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Default Extension="svg" ContentType="image/sv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gif" ContentType="image/gif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37"/>
  </p:notesMasterIdLst>
  <p:sldIdLst>
    <p:sldId id="256" r:id="rId2"/>
    <p:sldId id="258" r:id="rId3"/>
    <p:sldId id="332" r:id="rId4"/>
    <p:sldId id="260" r:id="rId5"/>
    <p:sldId id="259" r:id="rId6"/>
    <p:sldId id="333" r:id="rId7"/>
    <p:sldId id="279" r:id="rId8"/>
    <p:sldId id="315" r:id="rId9"/>
    <p:sldId id="316" r:id="rId10"/>
    <p:sldId id="334" r:id="rId11"/>
    <p:sldId id="321" r:id="rId12"/>
    <p:sldId id="317" r:id="rId13"/>
    <p:sldId id="318" r:id="rId14"/>
    <p:sldId id="347" r:id="rId15"/>
    <p:sldId id="319" r:id="rId16"/>
    <p:sldId id="320" r:id="rId17"/>
    <p:sldId id="322" r:id="rId18"/>
    <p:sldId id="261" r:id="rId19"/>
    <p:sldId id="324" r:id="rId20"/>
    <p:sldId id="325" r:id="rId21"/>
    <p:sldId id="331" r:id="rId22"/>
    <p:sldId id="326" r:id="rId23"/>
    <p:sldId id="328" r:id="rId24"/>
    <p:sldId id="330" r:id="rId25"/>
    <p:sldId id="329" r:id="rId26"/>
    <p:sldId id="335" r:id="rId27"/>
    <p:sldId id="336" r:id="rId28"/>
    <p:sldId id="344" r:id="rId29"/>
    <p:sldId id="345" r:id="rId30"/>
    <p:sldId id="340" r:id="rId31"/>
    <p:sldId id="341" r:id="rId32"/>
    <p:sldId id="342" r:id="rId33"/>
    <p:sldId id="343" r:id="rId34"/>
    <p:sldId id="290" r:id="rId35"/>
    <p:sldId id="346" r:id="rId36"/>
  </p:sldIdLst>
  <p:sldSz cx="9144000" cy="5143500" type="screen16x9"/>
  <p:notesSz cx="6858000" cy="9144000"/>
  <p:embeddedFontLst>
    <p:embeddedFont>
      <p:font typeface="Rajdhani" charset="0"/>
      <p:regular r:id="rId38"/>
      <p:bold r:id="rId39"/>
    </p:embeddedFont>
    <p:embeddedFont>
      <p:font typeface="Rajdhani SemiBold" charset="0"/>
      <p:regular r:id="rId40"/>
      <p:bold r:id="rId41"/>
    </p:embeddedFont>
    <p:embeddedFont>
      <p:font typeface="Nunito Sans" charset="0"/>
      <p:regular r:id="rId42"/>
      <p:bold r:id="rId43"/>
      <p:italic r:id="rId44"/>
      <p:boldItalic r:id="rId45"/>
    </p:embeddedFont>
    <p:embeddedFont>
      <p:font typeface="Proxima Nova" charset="0"/>
      <p:regular r:id="rId46"/>
      <p:bold r:id="rId47"/>
      <p:italic r:id="rId48"/>
      <p:boldItalic r:id="rId49"/>
    </p:embeddedFont>
    <p:embeddedFont>
      <p:font typeface="Poppins" charset="0"/>
      <p:regular r:id="rId50"/>
      <p:bold r:id="rId51"/>
      <p:italic r:id="rId52"/>
      <p:boldItalic r:id="rId53"/>
    </p:embeddedFont>
    <p:embeddedFont>
      <p:font typeface="Calisto MT" pitchFamily="18" charset="0"/>
      <p:regular r:id="rId54"/>
      <p:bold r:id="rId55"/>
      <p:italic r:id="rId56"/>
      <p:boldItalic r:id="rId57"/>
    </p:embeddedFont>
    <p:embeddedFont>
      <p:font typeface="Lexend Exa Black" charset="0"/>
      <p:bold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8A8B"/>
    <a:srgbClr val="EEC012"/>
  </p:clrMru>
</p:presentationPr>
</file>

<file path=ppt/tableStyles.xml><?xml version="1.0" encoding="utf-8"?>
<a:tblStyleLst xmlns:a="http://schemas.openxmlformats.org/drawingml/2006/main" def="{9E8F61DC-106B-4CF3-BC76-E4593C8599B8}">
  <a:tblStyle styleId="{9E8F61DC-106B-4CF3-BC76-E4593C8599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03ed14a857_0_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03ed14a857_0_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03ed14a857_0_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03ed14a857_0_1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1" name="Google Shape;15381;ga0236ad8cd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2" name="Google Shape;15382;ga0236ad8cd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3" name="Google Shape;8783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4" name="Google Shape;8784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" name="Google Shape;8980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1" name="Google Shape;8981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" name="Google Shape;8806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7" name="Google Shape;8807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6" name="Google Shape;12516;g9c7d97a783_0_13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7" name="Google Shape;12517;g9c7d97a783_0_13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6" name="Google Shape;12516;g9c7d97a783_0_13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7" name="Google Shape;12517;g9c7d97a783_0_13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3" name="Google Shape;11113;g9c7d97a783_0_13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4" name="Google Shape;11114;g9c7d97a783_0_13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0">
    <p:spTree>
      <p:nvGrpSpPr>
        <p:cNvPr id="1" name="Shape 5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0" name="Google Shape;5500;p22"/>
          <p:cNvSpPr/>
          <p:nvPr/>
        </p:nvSpPr>
        <p:spPr>
          <a:xfrm>
            <a:off x="-12" y="4136590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502" name="Google Shape;5502;p22"/>
          <p:cNvSpPr txBox="1">
            <a:spLocks noGrp="1"/>
          </p:cNvSpPr>
          <p:nvPr>
            <p:ph type="subTitle" idx="1"/>
          </p:nvPr>
        </p:nvSpPr>
        <p:spPr>
          <a:xfrm>
            <a:off x="732200" y="3534675"/>
            <a:ext cx="17427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03" name="Google Shape;5503;p22"/>
          <p:cNvSpPr txBox="1">
            <a:spLocks noGrp="1"/>
          </p:cNvSpPr>
          <p:nvPr>
            <p:ph type="subTitle" idx="2"/>
          </p:nvPr>
        </p:nvSpPr>
        <p:spPr>
          <a:xfrm>
            <a:off x="732200" y="3116825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04" name="Google Shape;5504;p22"/>
          <p:cNvSpPr txBox="1">
            <a:spLocks noGrp="1"/>
          </p:cNvSpPr>
          <p:nvPr>
            <p:ph type="subTitle" idx="3"/>
          </p:nvPr>
        </p:nvSpPr>
        <p:spPr>
          <a:xfrm>
            <a:off x="3700650" y="3534675"/>
            <a:ext cx="17427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05" name="Google Shape;5505;p22"/>
          <p:cNvSpPr txBox="1">
            <a:spLocks noGrp="1"/>
          </p:cNvSpPr>
          <p:nvPr>
            <p:ph type="subTitle" idx="4"/>
          </p:nvPr>
        </p:nvSpPr>
        <p:spPr>
          <a:xfrm>
            <a:off x="3700650" y="3116825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06" name="Google Shape;5506;p22"/>
          <p:cNvSpPr txBox="1">
            <a:spLocks noGrp="1"/>
          </p:cNvSpPr>
          <p:nvPr>
            <p:ph type="subTitle" idx="5"/>
          </p:nvPr>
        </p:nvSpPr>
        <p:spPr>
          <a:xfrm>
            <a:off x="6688000" y="3534675"/>
            <a:ext cx="17427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07" name="Google Shape;5507;p22"/>
          <p:cNvSpPr txBox="1">
            <a:spLocks noGrp="1"/>
          </p:cNvSpPr>
          <p:nvPr>
            <p:ph type="subTitle" idx="6"/>
          </p:nvPr>
        </p:nvSpPr>
        <p:spPr>
          <a:xfrm>
            <a:off x="6688000" y="3116825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08" name="Google Shape;5508;p22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9" name="Google Shape;5509;p22"/>
          <p:cNvSpPr/>
          <p:nvPr/>
        </p:nvSpPr>
        <p:spPr>
          <a:xfrm>
            <a:off x="3" y="4027243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0" name="Google Shape;5510;p22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1" name="Google Shape;5511;p22"/>
          <p:cNvSpPr/>
          <p:nvPr/>
        </p:nvSpPr>
        <p:spPr>
          <a:xfrm flipH="1">
            <a:off x="32" y="1"/>
            <a:ext cx="1231644" cy="508366"/>
          </a:xfrm>
          <a:custGeom>
            <a:avLst/>
            <a:gdLst/>
            <a:ahLst/>
            <a:cxnLst/>
            <a:rect l="l" t="t" r="r" b="b"/>
            <a:pathLst>
              <a:path w="28713" h="11471" extrusionOk="0">
                <a:moveTo>
                  <a:pt x="333" y="0"/>
                </a:moveTo>
                <a:cubicBezTo>
                  <a:pt x="110" y="0"/>
                  <a:pt x="1" y="266"/>
                  <a:pt x="157" y="423"/>
                </a:cubicBezTo>
                <a:cubicBezTo>
                  <a:pt x="207" y="473"/>
                  <a:pt x="268" y="495"/>
                  <a:pt x="328" y="495"/>
                </a:cubicBezTo>
                <a:cubicBezTo>
                  <a:pt x="455" y="495"/>
                  <a:pt x="577" y="396"/>
                  <a:pt x="577" y="248"/>
                </a:cubicBezTo>
                <a:cubicBezTo>
                  <a:pt x="577" y="113"/>
                  <a:pt x="468" y="0"/>
                  <a:pt x="333" y="0"/>
                </a:cubicBezTo>
                <a:close/>
                <a:moveTo>
                  <a:pt x="1552" y="0"/>
                </a:moveTo>
                <a:cubicBezTo>
                  <a:pt x="1330" y="0"/>
                  <a:pt x="1220" y="266"/>
                  <a:pt x="1377" y="423"/>
                </a:cubicBezTo>
                <a:cubicBezTo>
                  <a:pt x="1427" y="473"/>
                  <a:pt x="1488" y="495"/>
                  <a:pt x="1549" y="495"/>
                </a:cubicBezTo>
                <a:cubicBezTo>
                  <a:pt x="1675" y="495"/>
                  <a:pt x="1796" y="396"/>
                  <a:pt x="1796" y="248"/>
                </a:cubicBezTo>
                <a:cubicBezTo>
                  <a:pt x="1796" y="113"/>
                  <a:pt x="1687" y="0"/>
                  <a:pt x="1552" y="0"/>
                </a:cubicBezTo>
                <a:close/>
                <a:moveTo>
                  <a:pt x="2771" y="0"/>
                </a:moveTo>
                <a:cubicBezTo>
                  <a:pt x="2552" y="0"/>
                  <a:pt x="2442" y="266"/>
                  <a:pt x="2596" y="423"/>
                </a:cubicBezTo>
                <a:cubicBezTo>
                  <a:pt x="2646" y="473"/>
                  <a:pt x="2708" y="495"/>
                  <a:pt x="2768" y="495"/>
                </a:cubicBezTo>
                <a:cubicBezTo>
                  <a:pt x="2896" y="495"/>
                  <a:pt x="3019" y="396"/>
                  <a:pt x="3019" y="248"/>
                </a:cubicBezTo>
                <a:cubicBezTo>
                  <a:pt x="3019" y="113"/>
                  <a:pt x="2906" y="0"/>
                  <a:pt x="2771" y="0"/>
                </a:cubicBezTo>
                <a:close/>
                <a:moveTo>
                  <a:pt x="3990" y="0"/>
                </a:moveTo>
                <a:cubicBezTo>
                  <a:pt x="3771" y="0"/>
                  <a:pt x="3661" y="266"/>
                  <a:pt x="3815" y="423"/>
                </a:cubicBezTo>
                <a:cubicBezTo>
                  <a:pt x="3865" y="473"/>
                  <a:pt x="3927" y="495"/>
                  <a:pt x="3987" y="495"/>
                </a:cubicBezTo>
                <a:cubicBezTo>
                  <a:pt x="4115" y="495"/>
                  <a:pt x="4238" y="396"/>
                  <a:pt x="4238" y="248"/>
                </a:cubicBezTo>
                <a:cubicBezTo>
                  <a:pt x="4238" y="113"/>
                  <a:pt x="4125" y="0"/>
                  <a:pt x="3990" y="0"/>
                </a:cubicBezTo>
                <a:close/>
                <a:moveTo>
                  <a:pt x="5209" y="0"/>
                </a:moveTo>
                <a:cubicBezTo>
                  <a:pt x="4990" y="0"/>
                  <a:pt x="4880" y="266"/>
                  <a:pt x="5034" y="423"/>
                </a:cubicBezTo>
                <a:cubicBezTo>
                  <a:pt x="5084" y="473"/>
                  <a:pt x="5146" y="495"/>
                  <a:pt x="5207" y="495"/>
                </a:cubicBezTo>
                <a:cubicBezTo>
                  <a:pt x="5334" y="495"/>
                  <a:pt x="5457" y="396"/>
                  <a:pt x="5457" y="248"/>
                </a:cubicBezTo>
                <a:cubicBezTo>
                  <a:pt x="5457" y="113"/>
                  <a:pt x="5347" y="0"/>
                  <a:pt x="5209" y="0"/>
                </a:cubicBezTo>
                <a:close/>
                <a:moveTo>
                  <a:pt x="6428" y="0"/>
                </a:moveTo>
                <a:cubicBezTo>
                  <a:pt x="6209" y="0"/>
                  <a:pt x="6099" y="266"/>
                  <a:pt x="6256" y="423"/>
                </a:cubicBezTo>
                <a:cubicBezTo>
                  <a:pt x="6305" y="473"/>
                  <a:pt x="6366" y="495"/>
                  <a:pt x="6427" y="495"/>
                </a:cubicBezTo>
                <a:cubicBezTo>
                  <a:pt x="6553" y="495"/>
                  <a:pt x="6676" y="396"/>
                  <a:pt x="6676" y="248"/>
                </a:cubicBezTo>
                <a:cubicBezTo>
                  <a:pt x="6676" y="113"/>
                  <a:pt x="6566" y="0"/>
                  <a:pt x="6428" y="0"/>
                </a:cubicBezTo>
                <a:close/>
                <a:moveTo>
                  <a:pt x="7647" y="0"/>
                </a:moveTo>
                <a:cubicBezTo>
                  <a:pt x="7428" y="0"/>
                  <a:pt x="7318" y="266"/>
                  <a:pt x="7475" y="423"/>
                </a:cubicBezTo>
                <a:cubicBezTo>
                  <a:pt x="7524" y="473"/>
                  <a:pt x="7585" y="495"/>
                  <a:pt x="7646" y="495"/>
                </a:cubicBezTo>
                <a:cubicBezTo>
                  <a:pt x="7772" y="495"/>
                  <a:pt x="7895" y="396"/>
                  <a:pt x="7895" y="248"/>
                </a:cubicBezTo>
                <a:cubicBezTo>
                  <a:pt x="7895" y="113"/>
                  <a:pt x="7785" y="0"/>
                  <a:pt x="7647" y="0"/>
                </a:cubicBezTo>
                <a:close/>
                <a:moveTo>
                  <a:pt x="8869" y="0"/>
                </a:moveTo>
                <a:cubicBezTo>
                  <a:pt x="8647" y="0"/>
                  <a:pt x="8537" y="266"/>
                  <a:pt x="8694" y="423"/>
                </a:cubicBezTo>
                <a:cubicBezTo>
                  <a:pt x="8743" y="473"/>
                  <a:pt x="8804" y="495"/>
                  <a:pt x="8865" y="495"/>
                </a:cubicBezTo>
                <a:cubicBezTo>
                  <a:pt x="8991" y="495"/>
                  <a:pt x="9114" y="396"/>
                  <a:pt x="9114" y="248"/>
                </a:cubicBezTo>
                <a:cubicBezTo>
                  <a:pt x="9114" y="113"/>
                  <a:pt x="9004" y="0"/>
                  <a:pt x="8869" y="0"/>
                </a:cubicBezTo>
                <a:close/>
                <a:moveTo>
                  <a:pt x="10088" y="0"/>
                </a:moveTo>
                <a:cubicBezTo>
                  <a:pt x="9866" y="0"/>
                  <a:pt x="9756" y="266"/>
                  <a:pt x="9913" y="423"/>
                </a:cubicBezTo>
                <a:cubicBezTo>
                  <a:pt x="9963" y="473"/>
                  <a:pt x="10025" y="495"/>
                  <a:pt x="10085" y="495"/>
                </a:cubicBezTo>
                <a:cubicBezTo>
                  <a:pt x="10212" y="495"/>
                  <a:pt x="10333" y="396"/>
                  <a:pt x="10333" y="248"/>
                </a:cubicBezTo>
                <a:cubicBezTo>
                  <a:pt x="10333" y="113"/>
                  <a:pt x="10223" y="0"/>
                  <a:pt x="10088" y="0"/>
                </a:cubicBezTo>
                <a:close/>
                <a:moveTo>
                  <a:pt x="11308" y="0"/>
                </a:moveTo>
                <a:cubicBezTo>
                  <a:pt x="11088" y="0"/>
                  <a:pt x="10975" y="266"/>
                  <a:pt x="11132" y="423"/>
                </a:cubicBezTo>
                <a:cubicBezTo>
                  <a:pt x="11182" y="473"/>
                  <a:pt x="11244" y="495"/>
                  <a:pt x="11305" y="495"/>
                </a:cubicBezTo>
                <a:cubicBezTo>
                  <a:pt x="11433" y="495"/>
                  <a:pt x="11555" y="396"/>
                  <a:pt x="11555" y="248"/>
                </a:cubicBezTo>
                <a:cubicBezTo>
                  <a:pt x="11555" y="113"/>
                  <a:pt x="11442" y="0"/>
                  <a:pt x="11308" y="0"/>
                </a:cubicBezTo>
                <a:close/>
                <a:moveTo>
                  <a:pt x="12527" y="0"/>
                </a:moveTo>
                <a:cubicBezTo>
                  <a:pt x="12307" y="0"/>
                  <a:pt x="12198" y="266"/>
                  <a:pt x="12351" y="423"/>
                </a:cubicBezTo>
                <a:cubicBezTo>
                  <a:pt x="12402" y="473"/>
                  <a:pt x="12463" y="495"/>
                  <a:pt x="12524" y="495"/>
                </a:cubicBezTo>
                <a:cubicBezTo>
                  <a:pt x="12652" y="495"/>
                  <a:pt x="12774" y="396"/>
                  <a:pt x="12774" y="248"/>
                </a:cubicBezTo>
                <a:cubicBezTo>
                  <a:pt x="12774" y="113"/>
                  <a:pt x="12661" y="0"/>
                  <a:pt x="12527" y="0"/>
                </a:cubicBezTo>
                <a:close/>
                <a:moveTo>
                  <a:pt x="13746" y="0"/>
                </a:moveTo>
                <a:cubicBezTo>
                  <a:pt x="13526" y="0"/>
                  <a:pt x="13417" y="266"/>
                  <a:pt x="13570" y="423"/>
                </a:cubicBezTo>
                <a:cubicBezTo>
                  <a:pt x="13621" y="473"/>
                  <a:pt x="13682" y="495"/>
                  <a:pt x="13743" y="495"/>
                </a:cubicBezTo>
                <a:cubicBezTo>
                  <a:pt x="13871" y="495"/>
                  <a:pt x="13993" y="396"/>
                  <a:pt x="13993" y="248"/>
                </a:cubicBezTo>
                <a:cubicBezTo>
                  <a:pt x="13993" y="113"/>
                  <a:pt x="13884" y="0"/>
                  <a:pt x="13746" y="0"/>
                </a:cubicBezTo>
                <a:close/>
                <a:moveTo>
                  <a:pt x="14965" y="0"/>
                </a:moveTo>
                <a:cubicBezTo>
                  <a:pt x="14745" y="0"/>
                  <a:pt x="14636" y="266"/>
                  <a:pt x="14792" y="423"/>
                </a:cubicBezTo>
                <a:cubicBezTo>
                  <a:pt x="14842" y="473"/>
                  <a:pt x="14903" y="495"/>
                  <a:pt x="14963" y="495"/>
                </a:cubicBezTo>
                <a:cubicBezTo>
                  <a:pt x="15090" y="495"/>
                  <a:pt x="15212" y="396"/>
                  <a:pt x="15212" y="248"/>
                </a:cubicBezTo>
                <a:cubicBezTo>
                  <a:pt x="15212" y="113"/>
                  <a:pt x="15103" y="0"/>
                  <a:pt x="14965" y="0"/>
                </a:cubicBezTo>
                <a:close/>
                <a:moveTo>
                  <a:pt x="16184" y="0"/>
                </a:moveTo>
                <a:cubicBezTo>
                  <a:pt x="15964" y="0"/>
                  <a:pt x="15855" y="266"/>
                  <a:pt x="16011" y="423"/>
                </a:cubicBezTo>
                <a:cubicBezTo>
                  <a:pt x="16061" y="473"/>
                  <a:pt x="16122" y="495"/>
                  <a:pt x="16182" y="495"/>
                </a:cubicBezTo>
                <a:cubicBezTo>
                  <a:pt x="16309" y="495"/>
                  <a:pt x="16431" y="396"/>
                  <a:pt x="16431" y="248"/>
                </a:cubicBezTo>
                <a:cubicBezTo>
                  <a:pt x="16431" y="113"/>
                  <a:pt x="16322" y="0"/>
                  <a:pt x="16184" y="0"/>
                </a:cubicBezTo>
                <a:close/>
                <a:moveTo>
                  <a:pt x="17406" y="0"/>
                </a:moveTo>
                <a:cubicBezTo>
                  <a:pt x="17183" y="0"/>
                  <a:pt x="17074" y="266"/>
                  <a:pt x="17230" y="423"/>
                </a:cubicBezTo>
                <a:cubicBezTo>
                  <a:pt x="17280" y="473"/>
                  <a:pt x="17341" y="495"/>
                  <a:pt x="17401" y="495"/>
                </a:cubicBezTo>
                <a:cubicBezTo>
                  <a:pt x="17528" y="495"/>
                  <a:pt x="17650" y="396"/>
                  <a:pt x="17650" y="248"/>
                </a:cubicBezTo>
                <a:cubicBezTo>
                  <a:pt x="17650" y="113"/>
                  <a:pt x="17541" y="0"/>
                  <a:pt x="17406" y="0"/>
                </a:cubicBezTo>
                <a:close/>
                <a:moveTo>
                  <a:pt x="18625" y="0"/>
                </a:moveTo>
                <a:cubicBezTo>
                  <a:pt x="18402" y="0"/>
                  <a:pt x="18293" y="266"/>
                  <a:pt x="18449" y="423"/>
                </a:cubicBezTo>
                <a:cubicBezTo>
                  <a:pt x="18500" y="473"/>
                  <a:pt x="18561" y="495"/>
                  <a:pt x="18622" y="495"/>
                </a:cubicBezTo>
                <a:cubicBezTo>
                  <a:pt x="18748" y="495"/>
                  <a:pt x="18869" y="396"/>
                  <a:pt x="18869" y="248"/>
                </a:cubicBezTo>
                <a:cubicBezTo>
                  <a:pt x="18869" y="113"/>
                  <a:pt x="18760" y="0"/>
                  <a:pt x="18625" y="0"/>
                </a:cubicBezTo>
                <a:close/>
                <a:moveTo>
                  <a:pt x="19844" y="0"/>
                </a:moveTo>
                <a:cubicBezTo>
                  <a:pt x="19625" y="0"/>
                  <a:pt x="19515" y="266"/>
                  <a:pt x="19669" y="423"/>
                </a:cubicBezTo>
                <a:cubicBezTo>
                  <a:pt x="19719" y="473"/>
                  <a:pt x="19781" y="495"/>
                  <a:pt x="19841" y="495"/>
                </a:cubicBezTo>
                <a:cubicBezTo>
                  <a:pt x="19969" y="495"/>
                  <a:pt x="20092" y="396"/>
                  <a:pt x="20092" y="248"/>
                </a:cubicBezTo>
                <a:cubicBezTo>
                  <a:pt x="20092" y="113"/>
                  <a:pt x="19979" y="0"/>
                  <a:pt x="19844" y="0"/>
                </a:cubicBezTo>
                <a:close/>
                <a:moveTo>
                  <a:pt x="21063" y="0"/>
                </a:moveTo>
                <a:cubicBezTo>
                  <a:pt x="20844" y="0"/>
                  <a:pt x="20734" y="266"/>
                  <a:pt x="20888" y="423"/>
                </a:cubicBezTo>
                <a:cubicBezTo>
                  <a:pt x="20938" y="473"/>
                  <a:pt x="21000" y="495"/>
                  <a:pt x="21060" y="495"/>
                </a:cubicBezTo>
                <a:cubicBezTo>
                  <a:pt x="21188" y="495"/>
                  <a:pt x="21311" y="396"/>
                  <a:pt x="21311" y="248"/>
                </a:cubicBezTo>
                <a:cubicBezTo>
                  <a:pt x="21311" y="113"/>
                  <a:pt x="21198" y="0"/>
                  <a:pt x="21063" y="0"/>
                </a:cubicBezTo>
                <a:close/>
                <a:moveTo>
                  <a:pt x="22282" y="0"/>
                </a:moveTo>
                <a:cubicBezTo>
                  <a:pt x="22063" y="0"/>
                  <a:pt x="21953" y="266"/>
                  <a:pt x="22107" y="423"/>
                </a:cubicBezTo>
                <a:cubicBezTo>
                  <a:pt x="22157" y="473"/>
                  <a:pt x="22219" y="495"/>
                  <a:pt x="22280" y="495"/>
                </a:cubicBezTo>
                <a:cubicBezTo>
                  <a:pt x="22407" y="495"/>
                  <a:pt x="22530" y="396"/>
                  <a:pt x="22530" y="248"/>
                </a:cubicBezTo>
                <a:cubicBezTo>
                  <a:pt x="22530" y="113"/>
                  <a:pt x="22420" y="0"/>
                  <a:pt x="22282" y="0"/>
                </a:cubicBezTo>
                <a:close/>
                <a:moveTo>
                  <a:pt x="23501" y="0"/>
                </a:moveTo>
                <a:cubicBezTo>
                  <a:pt x="23282" y="0"/>
                  <a:pt x="23172" y="266"/>
                  <a:pt x="23329" y="423"/>
                </a:cubicBezTo>
                <a:cubicBezTo>
                  <a:pt x="23378" y="473"/>
                  <a:pt x="23439" y="495"/>
                  <a:pt x="23500" y="495"/>
                </a:cubicBezTo>
                <a:cubicBezTo>
                  <a:pt x="23626" y="495"/>
                  <a:pt x="23749" y="396"/>
                  <a:pt x="23749" y="248"/>
                </a:cubicBezTo>
                <a:cubicBezTo>
                  <a:pt x="23749" y="113"/>
                  <a:pt x="23639" y="0"/>
                  <a:pt x="23501" y="0"/>
                </a:cubicBezTo>
                <a:close/>
                <a:moveTo>
                  <a:pt x="24720" y="0"/>
                </a:moveTo>
                <a:cubicBezTo>
                  <a:pt x="24501" y="0"/>
                  <a:pt x="24391" y="266"/>
                  <a:pt x="24548" y="423"/>
                </a:cubicBezTo>
                <a:cubicBezTo>
                  <a:pt x="24597" y="473"/>
                  <a:pt x="24658" y="495"/>
                  <a:pt x="24719" y="495"/>
                </a:cubicBezTo>
                <a:cubicBezTo>
                  <a:pt x="24845" y="495"/>
                  <a:pt x="24968" y="396"/>
                  <a:pt x="24968" y="248"/>
                </a:cubicBezTo>
                <a:cubicBezTo>
                  <a:pt x="24968" y="113"/>
                  <a:pt x="24858" y="0"/>
                  <a:pt x="24720" y="0"/>
                </a:cubicBezTo>
                <a:close/>
                <a:moveTo>
                  <a:pt x="25942" y="0"/>
                </a:moveTo>
                <a:cubicBezTo>
                  <a:pt x="25720" y="0"/>
                  <a:pt x="25610" y="266"/>
                  <a:pt x="25767" y="423"/>
                </a:cubicBezTo>
                <a:cubicBezTo>
                  <a:pt x="25816" y="473"/>
                  <a:pt x="25877" y="495"/>
                  <a:pt x="25938" y="495"/>
                </a:cubicBezTo>
                <a:cubicBezTo>
                  <a:pt x="26064" y="495"/>
                  <a:pt x="26187" y="396"/>
                  <a:pt x="26187" y="248"/>
                </a:cubicBezTo>
                <a:cubicBezTo>
                  <a:pt x="26187" y="113"/>
                  <a:pt x="26077" y="0"/>
                  <a:pt x="25942" y="0"/>
                </a:cubicBezTo>
                <a:close/>
                <a:moveTo>
                  <a:pt x="27161" y="0"/>
                </a:moveTo>
                <a:cubicBezTo>
                  <a:pt x="26942" y="0"/>
                  <a:pt x="26829" y="266"/>
                  <a:pt x="26986" y="423"/>
                </a:cubicBezTo>
                <a:cubicBezTo>
                  <a:pt x="27036" y="473"/>
                  <a:pt x="27098" y="495"/>
                  <a:pt x="27158" y="495"/>
                </a:cubicBezTo>
                <a:cubicBezTo>
                  <a:pt x="27285" y="495"/>
                  <a:pt x="27406" y="396"/>
                  <a:pt x="27406" y="248"/>
                </a:cubicBezTo>
                <a:cubicBezTo>
                  <a:pt x="27406" y="113"/>
                  <a:pt x="27296" y="0"/>
                  <a:pt x="27161" y="0"/>
                </a:cubicBezTo>
                <a:close/>
                <a:moveTo>
                  <a:pt x="28382" y="1"/>
                </a:moveTo>
                <a:cubicBezTo>
                  <a:pt x="28255" y="1"/>
                  <a:pt x="28133" y="99"/>
                  <a:pt x="28133" y="248"/>
                </a:cubicBezTo>
                <a:cubicBezTo>
                  <a:pt x="28133" y="382"/>
                  <a:pt x="28243" y="495"/>
                  <a:pt x="28381" y="495"/>
                </a:cubicBezTo>
                <a:cubicBezTo>
                  <a:pt x="28600" y="495"/>
                  <a:pt x="28710" y="229"/>
                  <a:pt x="28553" y="72"/>
                </a:cubicBezTo>
                <a:cubicBezTo>
                  <a:pt x="28503" y="23"/>
                  <a:pt x="28442" y="1"/>
                  <a:pt x="28382" y="1"/>
                </a:cubicBezTo>
                <a:close/>
                <a:moveTo>
                  <a:pt x="1552" y="1219"/>
                </a:moveTo>
                <a:cubicBezTo>
                  <a:pt x="1330" y="1219"/>
                  <a:pt x="1220" y="1486"/>
                  <a:pt x="1377" y="1642"/>
                </a:cubicBezTo>
                <a:cubicBezTo>
                  <a:pt x="1427" y="1692"/>
                  <a:pt x="1488" y="1714"/>
                  <a:pt x="1549" y="1714"/>
                </a:cubicBezTo>
                <a:cubicBezTo>
                  <a:pt x="1675" y="1714"/>
                  <a:pt x="1796" y="1615"/>
                  <a:pt x="1796" y="1467"/>
                </a:cubicBezTo>
                <a:cubicBezTo>
                  <a:pt x="1796" y="1332"/>
                  <a:pt x="1687" y="1219"/>
                  <a:pt x="1552" y="1219"/>
                </a:cubicBezTo>
                <a:close/>
                <a:moveTo>
                  <a:pt x="2771" y="1219"/>
                </a:moveTo>
                <a:cubicBezTo>
                  <a:pt x="2552" y="1219"/>
                  <a:pt x="2442" y="1486"/>
                  <a:pt x="2596" y="1642"/>
                </a:cubicBezTo>
                <a:cubicBezTo>
                  <a:pt x="2646" y="1692"/>
                  <a:pt x="2708" y="1714"/>
                  <a:pt x="2768" y="1714"/>
                </a:cubicBezTo>
                <a:cubicBezTo>
                  <a:pt x="2896" y="1714"/>
                  <a:pt x="3019" y="1615"/>
                  <a:pt x="3019" y="1467"/>
                </a:cubicBezTo>
                <a:cubicBezTo>
                  <a:pt x="3019" y="1332"/>
                  <a:pt x="2906" y="1219"/>
                  <a:pt x="2771" y="1219"/>
                </a:cubicBezTo>
                <a:close/>
                <a:moveTo>
                  <a:pt x="3990" y="1219"/>
                </a:moveTo>
                <a:cubicBezTo>
                  <a:pt x="3771" y="1219"/>
                  <a:pt x="3661" y="1486"/>
                  <a:pt x="3815" y="1642"/>
                </a:cubicBezTo>
                <a:cubicBezTo>
                  <a:pt x="3865" y="1692"/>
                  <a:pt x="3927" y="1714"/>
                  <a:pt x="3987" y="1714"/>
                </a:cubicBezTo>
                <a:cubicBezTo>
                  <a:pt x="4115" y="1714"/>
                  <a:pt x="4238" y="1615"/>
                  <a:pt x="4238" y="1467"/>
                </a:cubicBezTo>
                <a:cubicBezTo>
                  <a:pt x="4238" y="1332"/>
                  <a:pt x="4125" y="1219"/>
                  <a:pt x="3990" y="1219"/>
                </a:cubicBezTo>
                <a:close/>
                <a:moveTo>
                  <a:pt x="5209" y="1219"/>
                </a:moveTo>
                <a:cubicBezTo>
                  <a:pt x="4990" y="1219"/>
                  <a:pt x="4880" y="1486"/>
                  <a:pt x="5034" y="1642"/>
                </a:cubicBezTo>
                <a:cubicBezTo>
                  <a:pt x="5084" y="1693"/>
                  <a:pt x="5146" y="1715"/>
                  <a:pt x="5207" y="1715"/>
                </a:cubicBezTo>
                <a:cubicBezTo>
                  <a:pt x="5334" y="1715"/>
                  <a:pt x="5457" y="1615"/>
                  <a:pt x="5457" y="1467"/>
                </a:cubicBezTo>
                <a:cubicBezTo>
                  <a:pt x="5457" y="1332"/>
                  <a:pt x="5347" y="1219"/>
                  <a:pt x="5209" y="1219"/>
                </a:cubicBezTo>
                <a:close/>
                <a:moveTo>
                  <a:pt x="6428" y="1219"/>
                </a:moveTo>
                <a:cubicBezTo>
                  <a:pt x="6209" y="1219"/>
                  <a:pt x="6099" y="1486"/>
                  <a:pt x="6256" y="1642"/>
                </a:cubicBezTo>
                <a:cubicBezTo>
                  <a:pt x="6305" y="1693"/>
                  <a:pt x="6366" y="1715"/>
                  <a:pt x="6427" y="1715"/>
                </a:cubicBezTo>
                <a:cubicBezTo>
                  <a:pt x="6553" y="1715"/>
                  <a:pt x="6676" y="1615"/>
                  <a:pt x="6676" y="1467"/>
                </a:cubicBezTo>
                <a:cubicBezTo>
                  <a:pt x="6676" y="1332"/>
                  <a:pt x="6566" y="1219"/>
                  <a:pt x="6428" y="1219"/>
                </a:cubicBezTo>
                <a:close/>
                <a:moveTo>
                  <a:pt x="7647" y="1219"/>
                </a:moveTo>
                <a:cubicBezTo>
                  <a:pt x="7428" y="1219"/>
                  <a:pt x="7318" y="1486"/>
                  <a:pt x="7475" y="1642"/>
                </a:cubicBezTo>
                <a:cubicBezTo>
                  <a:pt x="7524" y="1693"/>
                  <a:pt x="7586" y="1715"/>
                  <a:pt x="7646" y="1715"/>
                </a:cubicBezTo>
                <a:cubicBezTo>
                  <a:pt x="7772" y="1715"/>
                  <a:pt x="7895" y="1615"/>
                  <a:pt x="7895" y="1467"/>
                </a:cubicBezTo>
                <a:cubicBezTo>
                  <a:pt x="7895" y="1332"/>
                  <a:pt x="7785" y="1219"/>
                  <a:pt x="7647" y="1219"/>
                </a:cubicBezTo>
                <a:close/>
                <a:moveTo>
                  <a:pt x="8869" y="1219"/>
                </a:moveTo>
                <a:cubicBezTo>
                  <a:pt x="8647" y="1219"/>
                  <a:pt x="8537" y="1486"/>
                  <a:pt x="8694" y="1642"/>
                </a:cubicBezTo>
                <a:cubicBezTo>
                  <a:pt x="8743" y="1693"/>
                  <a:pt x="8805" y="1715"/>
                  <a:pt x="8865" y="1715"/>
                </a:cubicBezTo>
                <a:cubicBezTo>
                  <a:pt x="8991" y="1715"/>
                  <a:pt x="9114" y="1615"/>
                  <a:pt x="9114" y="1467"/>
                </a:cubicBezTo>
                <a:cubicBezTo>
                  <a:pt x="9114" y="1332"/>
                  <a:pt x="9004" y="1219"/>
                  <a:pt x="8869" y="1219"/>
                </a:cubicBezTo>
                <a:close/>
                <a:moveTo>
                  <a:pt x="10088" y="1219"/>
                </a:moveTo>
                <a:cubicBezTo>
                  <a:pt x="9866" y="1219"/>
                  <a:pt x="9756" y="1486"/>
                  <a:pt x="9913" y="1642"/>
                </a:cubicBezTo>
                <a:cubicBezTo>
                  <a:pt x="9963" y="1693"/>
                  <a:pt x="10025" y="1715"/>
                  <a:pt x="10085" y="1715"/>
                </a:cubicBezTo>
                <a:cubicBezTo>
                  <a:pt x="10212" y="1715"/>
                  <a:pt x="10333" y="1615"/>
                  <a:pt x="10333" y="1467"/>
                </a:cubicBezTo>
                <a:cubicBezTo>
                  <a:pt x="10333" y="1332"/>
                  <a:pt x="10223" y="1219"/>
                  <a:pt x="10088" y="1219"/>
                </a:cubicBezTo>
                <a:close/>
                <a:moveTo>
                  <a:pt x="11308" y="1219"/>
                </a:moveTo>
                <a:cubicBezTo>
                  <a:pt x="11088" y="1219"/>
                  <a:pt x="10975" y="1486"/>
                  <a:pt x="11132" y="1642"/>
                </a:cubicBezTo>
                <a:cubicBezTo>
                  <a:pt x="11183" y="1693"/>
                  <a:pt x="11244" y="1715"/>
                  <a:pt x="11305" y="1715"/>
                </a:cubicBezTo>
                <a:cubicBezTo>
                  <a:pt x="11433" y="1715"/>
                  <a:pt x="11555" y="1615"/>
                  <a:pt x="11555" y="1467"/>
                </a:cubicBezTo>
                <a:cubicBezTo>
                  <a:pt x="11555" y="1332"/>
                  <a:pt x="11442" y="1219"/>
                  <a:pt x="11308" y="1219"/>
                </a:cubicBezTo>
                <a:close/>
                <a:moveTo>
                  <a:pt x="12527" y="1219"/>
                </a:moveTo>
                <a:cubicBezTo>
                  <a:pt x="12307" y="1219"/>
                  <a:pt x="12198" y="1486"/>
                  <a:pt x="12351" y="1642"/>
                </a:cubicBezTo>
                <a:cubicBezTo>
                  <a:pt x="12402" y="1693"/>
                  <a:pt x="12463" y="1715"/>
                  <a:pt x="12524" y="1715"/>
                </a:cubicBezTo>
                <a:cubicBezTo>
                  <a:pt x="12652" y="1715"/>
                  <a:pt x="12774" y="1615"/>
                  <a:pt x="12774" y="1467"/>
                </a:cubicBezTo>
                <a:cubicBezTo>
                  <a:pt x="12774" y="1332"/>
                  <a:pt x="12661" y="1219"/>
                  <a:pt x="12527" y="1219"/>
                </a:cubicBezTo>
                <a:close/>
                <a:moveTo>
                  <a:pt x="13746" y="1219"/>
                </a:moveTo>
                <a:cubicBezTo>
                  <a:pt x="13526" y="1219"/>
                  <a:pt x="13417" y="1486"/>
                  <a:pt x="13570" y="1642"/>
                </a:cubicBezTo>
                <a:cubicBezTo>
                  <a:pt x="13621" y="1693"/>
                  <a:pt x="13682" y="1715"/>
                  <a:pt x="13743" y="1715"/>
                </a:cubicBezTo>
                <a:cubicBezTo>
                  <a:pt x="13871" y="1715"/>
                  <a:pt x="13993" y="1615"/>
                  <a:pt x="13993" y="1467"/>
                </a:cubicBezTo>
                <a:cubicBezTo>
                  <a:pt x="13993" y="1332"/>
                  <a:pt x="13884" y="1219"/>
                  <a:pt x="13746" y="1219"/>
                </a:cubicBezTo>
                <a:close/>
                <a:moveTo>
                  <a:pt x="14965" y="1219"/>
                </a:moveTo>
                <a:cubicBezTo>
                  <a:pt x="14745" y="1219"/>
                  <a:pt x="14636" y="1486"/>
                  <a:pt x="14792" y="1642"/>
                </a:cubicBezTo>
                <a:cubicBezTo>
                  <a:pt x="14842" y="1693"/>
                  <a:pt x="14903" y="1715"/>
                  <a:pt x="14963" y="1715"/>
                </a:cubicBezTo>
                <a:cubicBezTo>
                  <a:pt x="15090" y="1715"/>
                  <a:pt x="15212" y="1615"/>
                  <a:pt x="15212" y="1467"/>
                </a:cubicBezTo>
                <a:cubicBezTo>
                  <a:pt x="15212" y="1332"/>
                  <a:pt x="15103" y="1219"/>
                  <a:pt x="14965" y="1219"/>
                </a:cubicBezTo>
                <a:close/>
                <a:moveTo>
                  <a:pt x="16184" y="1219"/>
                </a:moveTo>
                <a:cubicBezTo>
                  <a:pt x="15964" y="1219"/>
                  <a:pt x="15855" y="1486"/>
                  <a:pt x="16011" y="1642"/>
                </a:cubicBezTo>
                <a:cubicBezTo>
                  <a:pt x="16061" y="1693"/>
                  <a:pt x="16122" y="1715"/>
                  <a:pt x="16182" y="1715"/>
                </a:cubicBezTo>
                <a:cubicBezTo>
                  <a:pt x="16309" y="1715"/>
                  <a:pt x="16431" y="1615"/>
                  <a:pt x="16431" y="1467"/>
                </a:cubicBezTo>
                <a:cubicBezTo>
                  <a:pt x="16431" y="1332"/>
                  <a:pt x="16322" y="1219"/>
                  <a:pt x="16184" y="1219"/>
                </a:cubicBezTo>
                <a:close/>
                <a:moveTo>
                  <a:pt x="17406" y="1219"/>
                </a:moveTo>
                <a:cubicBezTo>
                  <a:pt x="17183" y="1219"/>
                  <a:pt x="17074" y="1486"/>
                  <a:pt x="17230" y="1642"/>
                </a:cubicBezTo>
                <a:cubicBezTo>
                  <a:pt x="17280" y="1693"/>
                  <a:pt x="17341" y="1715"/>
                  <a:pt x="17401" y="1715"/>
                </a:cubicBezTo>
                <a:cubicBezTo>
                  <a:pt x="17528" y="1715"/>
                  <a:pt x="17650" y="1615"/>
                  <a:pt x="17650" y="1467"/>
                </a:cubicBezTo>
                <a:cubicBezTo>
                  <a:pt x="17650" y="1332"/>
                  <a:pt x="17541" y="1219"/>
                  <a:pt x="17406" y="1219"/>
                </a:cubicBezTo>
                <a:close/>
                <a:moveTo>
                  <a:pt x="18625" y="1219"/>
                </a:moveTo>
                <a:cubicBezTo>
                  <a:pt x="18402" y="1219"/>
                  <a:pt x="18293" y="1486"/>
                  <a:pt x="18449" y="1642"/>
                </a:cubicBezTo>
                <a:cubicBezTo>
                  <a:pt x="18500" y="1693"/>
                  <a:pt x="18561" y="1715"/>
                  <a:pt x="18622" y="1715"/>
                </a:cubicBezTo>
                <a:cubicBezTo>
                  <a:pt x="18748" y="1715"/>
                  <a:pt x="18869" y="1615"/>
                  <a:pt x="18869" y="1467"/>
                </a:cubicBezTo>
                <a:cubicBezTo>
                  <a:pt x="18869" y="1332"/>
                  <a:pt x="18760" y="1219"/>
                  <a:pt x="18625" y="1219"/>
                </a:cubicBezTo>
                <a:close/>
                <a:moveTo>
                  <a:pt x="19844" y="1219"/>
                </a:moveTo>
                <a:cubicBezTo>
                  <a:pt x="19625" y="1219"/>
                  <a:pt x="19515" y="1486"/>
                  <a:pt x="19669" y="1642"/>
                </a:cubicBezTo>
                <a:cubicBezTo>
                  <a:pt x="19719" y="1693"/>
                  <a:pt x="19781" y="1715"/>
                  <a:pt x="19841" y="1715"/>
                </a:cubicBezTo>
                <a:cubicBezTo>
                  <a:pt x="19969" y="1715"/>
                  <a:pt x="20092" y="1615"/>
                  <a:pt x="20092" y="1467"/>
                </a:cubicBezTo>
                <a:cubicBezTo>
                  <a:pt x="20092" y="1332"/>
                  <a:pt x="19979" y="1219"/>
                  <a:pt x="19844" y="1219"/>
                </a:cubicBezTo>
                <a:close/>
                <a:moveTo>
                  <a:pt x="21063" y="1219"/>
                </a:moveTo>
                <a:cubicBezTo>
                  <a:pt x="20844" y="1219"/>
                  <a:pt x="20734" y="1486"/>
                  <a:pt x="20888" y="1642"/>
                </a:cubicBezTo>
                <a:cubicBezTo>
                  <a:pt x="20938" y="1693"/>
                  <a:pt x="21000" y="1715"/>
                  <a:pt x="21061" y="1715"/>
                </a:cubicBezTo>
                <a:cubicBezTo>
                  <a:pt x="21188" y="1715"/>
                  <a:pt x="21311" y="1615"/>
                  <a:pt x="21311" y="1467"/>
                </a:cubicBezTo>
                <a:cubicBezTo>
                  <a:pt x="21311" y="1332"/>
                  <a:pt x="21198" y="1219"/>
                  <a:pt x="21063" y="1219"/>
                </a:cubicBezTo>
                <a:close/>
                <a:moveTo>
                  <a:pt x="22282" y="1219"/>
                </a:moveTo>
                <a:cubicBezTo>
                  <a:pt x="22063" y="1219"/>
                  <a:pt x="21953" y="1486"/>
                  <a:pt x="22107" y="1642"/>
                </a:cubicBezTo>
                <a:cubicBezTo>
                  <a:pt x="22157" y="1693"/>
                  <a:pt x="22219" y="1715"/>
                  <a:pt x="22280" y="1715"/>
                </a:cubicBezTo>
                <a:cubicBezTo>
                  <a:pt x="22407" y="1715"/>
                  <a:pt x="22530" y="1615"/>
                  <a:pt x="22530" y="1467"/>
                </a:cubicBezTo>
                <a:cubicBezTo>
                  <a:pt x="22530" y="1332"/>
                  <a:pt x="22420" y="1219"/>
                  <a:pt x="22282" y="1219"/>
                </a:cubicBezTo>
                <a:close/>
                <a:moveTo>
                  <a:pt x="23501" y="1219"/>
                </a:moveTo>
                <a:cubicBezTo>
                  <a:pt x="23282" y="1219"/>
                  <a:pt x="23172" y="1486"/>
                  <a:pt x="23329" y="1642"/>
                </a:cubicBezTo>
                <a:cubicBezTo>
                  <a:pt x="23378" y="1693"/>
                  <a:pt x="23439" y="1715"/>
                  <a:pt x="23500" y="1715"/>
                </a:cubicBezTo>
                <a:cubicBezTo>
                  <a:pt x="23626" y="1715"/>
                  <a:pt x="23749" y="1615"/>
                  <a:pt x="23749" y="1467"/>
                </a:cubicBezTo>
                <a:cubicBezTo>
                  <a:pt x="23749" y="1332"/>
                  <a:pt x="23639" y="1219"/>
                  <a:pt x="23501" y="1219"/>
                </a:cubicBezTo>
                <a:close/>
                <a:moveTo>
                  <a:pt x="24720" y="1219"/>
                </a:moveTo>
                <a:cubicBezTo>
                  <a:pt x="24501" y="1219"/>
                  <a:pt x="24391" y="1486"/>
                  <a:pt x="24548" y="1642"/>
                </a:cubicBezTo>
                <a:cubicBezTo>
                  <a:pt x="24597" y="1693"/>
                  <a:pt x="24658" y="1715"/>
                  <a:pt x="24719" y="1715"/>
                </a:cubicBezTo>
                <a:cubicBezTo>
                  <a:pt x="24845" y="1715"/>
                  <a:pt x="24968" y="1615"/>
                  <a:pt x="24968" y="1467"/>
                </a:cubicBezTo>
                <a:cubicBezTo>
                  <a:pt x="24968" y="1332"/>
                  <a:pt x="24858" y="1219"/>
                  <a:pt x="24720" y="1219"/>
                </a:cubicBezTo>
                <a:close/>
                <a:moveTo>
                  <a:pt x="25942" y="1219"/>
                </a:moveTo>
                <a:cubicBezTo>
                  <a:pt x="25720" y="1219"/>
                  <a:pt x="25610" y="1486"/>
                  <a:pt x="25767" y="1642"/>
                </a:cubicBezTo>
                <a:cubicBezTo>
                  <a:pt x="25816" y="1693"/>
                  <a:pt x="25878" y="1715"/>
                  <a:pt x="25938" y="1715"/>
                </a:cubicBezTo>
                <a:cubicBezTo>
                  <a:pt x="26064" y="1715"/>
                  <a:pt x="26187" y="1615"/>
                  <a:pt x="26187" y="1467"/>
                </a:cubicBezTo>
                <a:cubicBezTo>
                  <a:pt x="26187" y="1332"/>
                  <a:pt x="26077" y="1219"/>
                  <a:pt x="25942" y="1219"/>
                </a:cubicBezTo>
                <a:close/>
                <a:moveTo>
                  <a:pt x="27161" y="1219"/>
                </a:moveTo>
                <a:cubicBezTo>
                  <a:pt x="26942" y="1219"/>
                  <a:pt x="26829" y="1486"/>
                  <a:pt x="26986" y="1642"/>
                </a:cubicBezTo>
                <a:cubicBezTo>
                  <a:pt x="27036" y="1693"/>
                  <a:pt x="27098" y="1715"/>
                  <a:pt x="27158" y="1715"/>
                </a:cubicBezTo>
                <a:cubicBezTo>
                  <a:pt x="27285" y="1715"/>
                  <a:pt x="27406" y="1615"/>
                  <a:pt x="27406" y="1467"/>
                </a:cubicBezTo>
                <a:cubicBezTo>
                  <a:pt x="27406" y="1332"/>
                  <a:pt x="27296" y="1219"/>
                  <a:pt x="27161" y="1219"/>
                </a:cubicBezTo>
                <a:close/>
                <a:moveTo>
                  <a:pt x="28381" y="1219"/>
                </a:moveTo>
                <a:cubicBezTo>
                  <a:pt x="28161" y="1219"/>
                  <a:pt x="28051" y="1486"/>
                  <a:pt x="28205" y="1642"/>
                </a:cubicBezTo>
                <a:cubicBezTo>
                  <a:pt x="28255" y="1693"/>
                  <a:pt x="28317" y="1715"/>
                  <a:pt x="28378" y="1715"/>
                </a:cubicBezTo>
                <a:cubicBezTo>
                  <a:pt x="28506" y="1715"/>
                  <a:pt x="28628" y="1615"/>
                  <a:pt x="28628" y="1467"/>
                </a:cubicBezTo>
                <a:cubicBezTo>
                  <a:pt x="28628" y="1332"/>
                  <a:pt x="28515" y="1219"/>
                  <a:pt x="28381" y="1219"/>
                </a:cubicBezTo>
                <a:close/>
                <a:moveTo>
                  <a:pt x="2771" y="2441"/>
                </a:moveTo>
                <a:cubicBezTo>
                  <a:pt x="2552" y="2441"/>
                  <a:pt x="2442" y="2705"/>
                  <a:pt x="2596" y="2861"/>
                </a:cubicBezTo>
                <a:cubicBezTo>
                  <a:pt x="2646" y="2911"/>
                  <a:pt x="2707" y="2933"/>
                  <a:pt x="2768" y="2933"/>
                </a:cubicBezTo>
                <a:cubicBezTo>
                  <a:pt x="2895" y="2933"/>
                  <a:pt x="3016" y="2835"/>
                  <a:pt x="3019" y="2686"/>
                </a:cubicBezTo>
                <a:cubicBezTo>
                  <a:pt x="3019" y="2551"/>
                  <a:pt x="2906" y="2441"/>
                  <a:pt x="2771" y="2441"/>
                </a:cubicBezTo>
                <a:close/>
                <a:moveTo>
                  <a:pt x="3990" y="2441"/>
                </a:moveTo>
                <a:cubicBezTo>
                  <a:pt x="3771" y="2441"/>
                  <a:pt x="3661" y="2705"/>
                  <a:pt x="3815" y="2861"/>
                </a:cubicBezTo>
                <a:cubicBezTo>
                  <a:pt x="3865" y="2911"/>
                  <a:pt x="3927" y="2933"/>
                  <a:pt x="3987" y="2933"/>
                </a:cubicBezTo>
                <a:cubicBezTo>
                  <a:pt x="4115" y="2933"/>
                  <a:pt x="4238" y="2835"/>
                  <a:pt x="4238" y="2686"/>
                </a:cubicBezTo>
                <a:cubicBezTo>
                  <a:pt x="4238" y="2551"/>
                  <a:pt x="4125" y="2441"/>
                  <a:pt x="3990" y="2441"/>
                </a:cubicBezTo>
                <a:close/>
                <a:moveTo>
                  <a:pt x="6428" y="2441"/>
                </a:moveTo>
                <a:cubicBezTo>
                  <a:pt x="6209" y="2441"/>
                  <a:pt x="6099" y="2705"/>
                  <a:pt x="6256" y="2861"/>
                </a:cubicBezTo>
                <a:cubicBezTo>
                  <a:pt x="6305" y="2911"/>
                  <a:pt x="6366" y="2933"/>
                  <a:pt x="6427" y="2933"/>
                </a:cubicBezTo>
                <a:cubicBezTo>
                  <a:pt x="6553" y="2933"/>
                  <a:pt x="6676" y="2835"/>
                  <a:pt x="6676" y="2686"/>
                </a:cubicBezTo>
                <a:cubicBezTo>
                  <a:pt x="6676" y="2551"/>
                  <a:pt x="6566" y="2441"/>
                  <a:pt x="6428" y="2441"/>
                </a:cubicBezTo>
                <a:close/>
                <a:moveTo>
                  <a:pt x="7647" y="2441"/>
                </a:moveTo>
                <a:cubicBezTo>
                  <a:pt x="7428" y="2441"/>
                  <a:pt x="7318" y="2705"/>
                  <a:pt x="7475" y="2861"/>
                </a:cubicBezTo>
                <a:cubicBezTo>
                  <a:pt x="7524" y="2911"/>
                  <a:pt x="7585" y="2933"/>
                  <a:pt x="7646" y="2933"/>
                </a:cubicBezTo>
                <a:cubicBezTo>
                  <a:pt x="7772" y="2933"/>
                  <a:pt x="7895" y="2835"/>
                  <a:pt x="7895" y="2686"/>
                </a:cubicBezTo>
                <a:cubicBezTo>
                  <a:pt x="7895" y="2551"/>
                  <a:pt x="7785" y="2441"/>
                  <a:pt x="7647" y="2441"/>
                </a:cubicBezTo>
                <a:close/>
                <a:moveTo>
                  <a:pt x="11308" y="2441"/>
                </a:moveTo>
                <a:cubicBezTo>
                  <a:pt x="11088" y="2441"/>
                  <a:pt x="10978" y="2705"/>
                  <a:pt x="11132" y="2861"/>
                </a:cubicBezTo>
                <a:cubicBezTo>
                  <a:pt x="11182" y="2911"/>
                  <a:pt x="11244" y="2933"/>
                  <a:pt x="11304" y="2933"/>
                </a:cubicBezTo>
                <a:cubicBezTo>
                  <a:pt x="11431" y="2933"/>
                  <a:pt x="11553" y="2835"/>
                  <a:pt x="11555" y="2686"/>
                </a:cubicBezTo>
                <a:cubicBezTo>
                  <a:pt x="11555" y="2551"/>
                  <a:pt x="11442" y="2441"/>
                  <a:pt x="11308" y="2441"/>
                </a:cubicBezTo>
                <a:close/>
                <a:moveTo>
                  <a:pt x="13746" y="2441"/>
                </a:moveTo>
                <a:cubicBezTo>
                  <a:pt x="13526" y="2441"/>
                  <a:pt x="13417" y="2705"/>
                  <a:pt x="13570" y="2861"/>
                </a:cubicBezTo>
                <a:cubicBezTo>
                  <a:pt x="13621" y="2911"/>
                  <a:pt x="13682" y="2933"/>
                  <a:pt x="13743" y="2933"/>
                </a:cubicBezTo>
                <a:cubicBezTo>
                  <a:pt x="13871" y="2933"/>
                  <a:pt x="13993" y="2835"/>
                  <a:pt x="13993" y="2686"/>
                </a:cubicBezTo>
                <a:cubicBezTo>
                  <a:pt x="13993" y="2551"/>
                  <a:pt x="13884" y="2441"/>
                  <a:pt x="13746" y="2441"/>
                </a:cubicBezTo>
                <a:close/>
                <a:moveTo>
                  <a:pt x="14965" y="2441"/>
                </a:moveTo>
                <a:cubicBezTo>
                  <a:pt x="14745" y="2441"/>
                  <a:pt x="14636" y="2705"/>
                  <a:pt x="14792" y="2861"/>
                </a:cubicBezTo>
                <a:cubicBezTo>
                  <a:pt x="14842" y="2911"/>
                  <a:pt x="14903" y="2933"/>
                  <a:pt x="14963" y="2933"/>
                </a:cubicBezTo>
                <a:cubicBezTo>
                  <a:pt x="15090" y="2933"/>
                  <a:pt x="15212" y="2835"/>
                  <a:pt x="15212" y="2686"/>
                </a:cubicBezTo>
                <a:cubicBezTo>
                  <a:pt x="15212" y="2551"/>
                  <a:pt x="15103" y="2441"/>
                  <a:pt x="14965" y="2441"/>
                </a:cubicBezTo>
                <a:close/>
                <a:moveTo>
                  <a:pt x="17406" y="2441"/>
                </a:moveTo>
                <a:cubicBezTo>
                  <a:pt x="17183" y="2441"/>
                  <a:pt x="17074" y="2705"/>
                  <a:pt x="17230" y="2861"/>
                </a:cubicBezTo>
                <a:cubicBezTo>
                  <a:pt x="17280" y="2911"/>
                  <a:pt x="17341" y="2933"/>
                  <a:pt x="17401" y="2933"/>
                </a:cubicBezTo>
                <a:cubicBezTo>
                  <a:pt x="17528" y="2933"/>
                  <a:pt x="17650" y="2835"/>
                  <a:pt x="17650" y="2686"/>
                </a:cubicBezTo>
                <a:cubicBezTo>
                  <a:pt x="17650" y="2551"/>
                  <a:pt x="17541" y="2441"/>
                  <a:pt x="17406" y="2441"/>
                </a:cubicBezTo>
                <a:close/>
                <a:moveTo>
                  <a:pt x="21063" y="2441"/>
                </a:moveTo>
                <a:cubicBezTo>
                  <a:pt x="20844" y="2441"/>
                  <a:pt x="20734" y="2705"/>
                  <a:pt x="20888" y="2861"/>
                </a:cubicBezTo>
                <a:cubicBezTo>
                  <a:pt x="20938" y="2911"/>
                  <a:pt x="21000" y="2933"/>
                  <a:pt x="21060" y="2933"/>
                </a:cubicBezTo>
                <a:cubicBezTo>
                  <a:pt x="21188" y="2933"/>
                  <a:pt x="21311" y="2835"/>
                  <a:pt x="21311" y="2686"/>
                </a:cubicBezTo>
                <a:cubicBezTo>
                  <a:pt x="21311" y="2551"/>
                  <a:pt x="21198" y="2441"/>
                  <a:pt x="21063" y="2441"/>
                </a:cubicBezTo>
                <a:close/>
                <a:moveTo>
                  <a:pt x="23501" y="2441"/>
                </a:moveTo>
                <a:cubicBezTo>
                  <a:pt x="23282" y="2441"/>
                  <a:pt x="23172" y="2705"/>
                  <a:pt x="23329" y="2861"/>
                </a:cubicBezTo>
                <a:cubicBezTo>
                  <a:pt x="23378" y="2911"/>
                  <a:pt x="23439" y="2933"/>
                  <a:pt x="23500" y="2933"/>
                </a:cubicBezTo>
                <a:cubicBezTo>
                  <a:pt x="23626" y="2933"/>
                  <a:pt x="23749" y="2835"/>
                  <a:pt x="23749" y="2686"/>
                </a:cubicBezTo>
                <a:cubicBezTo>
                  <a:pt x="23749" y="2551"/>
                  <a:pt x="23639" y="2441"/>
                  <a:pt x="23501" y="2441"/>
                </a:cubicBezTo>
                <a:close/>
                <a:moveTo>
                  <a:pt x="25942" y="2441"/>
                </a:moveTo>
                <a:cubicBezTo>
                  <a:pt x="25720" y="2441"/>
                  <a:pt x="25610" y="2705"/>
                  <a:pt x="25767" y="2861"/>
                </a:cubicBezTo>
                <a:cubicBezTo>
                  <a:pt x="25816" y="2911"/>
                  <a:pt x="25877" y="2933"/>
                  <a:pt x="25938" y="2933"/>
                </a:cubicBezTo>
                <a:cubicBezTo>
                  <a:pt x="26064" y="2933"/>
                  <a:pt x="26187" y="2835"/>
                  <a:pt x="26187" y="2686"/>
                </a:cubicBezTo>
                <a:cubicBezTo>
                  <a:pt x="26187" y="2551"/>
                  <a:pt x="26077" y="2441"/>
                  <a:pt x="25942" y="2441"/>
                </a:cubicBezTo>
                <a:close/>
                <a:moveTo>
                  <a:pt x="27161" y="2441"/>
                </a:moveTo>
                <a:cubicBezTo>
                  <a:pt x="26942" y="2441"/>
                  <a:pt x="26832" y="2705"/>
                  <a:pt x="26986" y="2861"/>
                </a:cubicBezTo>
                <a:cubicBezTo>
                  <a:pt x="27036" y="2911"/>
                  <a:pt x="27098" y="2933"/>
                  <a:pt x="27158" y="2933"/>
                </a:cubicBezTo>
                <a:cubicBezTo>
                  <a:pt x="27285" y="2933"/>
                  <a:pt x="27406" y="2835"/>
                  <a:pt x="27406" y="2686"/>
                </a:cubicBezTo>
                <a:cubicBezTo>
                  <a:pt x="27406" y="2551"/>
                  <a:pt x="27296" y="2441"/>
                  <a:pt x="27161" y="2441"/>
                </a:cubicBezTo>
                <a:close/>
                <a:moveTo>
                  <a:pt x="28381" y="2441"/>
                </a:moveTo>
                <a:cubicBezTo>
                  <a:pt x="28161" y="2441"/>
                  <a:pt x="28051" y="2705"/>
                  <a:pt x="28205" y="2861"/>
                </a:cubicBezTo>
                <a:cubicBezTo>
                  <a:pt x="28255" y="2911"/>
                  <a:pt x="28317" y="2933"/>
                  <a:pt x="28378" y="2933"/>
                </a:cubicBezTo>
                <a:cubicBezTo>
                  <a:pt x="28506" y="2933"/>
                  <a:pt x="28628" y="2835"/>
                  <a:pt x="28628" y="2686"/>
                </a:cubicBezTo>
                <a:cubicBezTo>
                  <a:pt x="28628" y="2551"/>
                  <a:pt x="28515" y="2441"/>
                  <a:pt x="28381" y="2441"/>
                </a:cubicBezTo>
                <a:close/>
                <a:moveTo>
                  <a:pt x="5209" y="2441"/>
                </a:moveTo>
                <a:cubicBezTo>
                  <a:pt x="4990" y="2441"/>
                  <a:pt x="4880" y="2705"/>
                  <a:pt x="5034" y="2861"/>
                </a:cubicBezTo>
                <a:cubicBezTo>
                  <a:pt x="5085" y="2912"/>
                  <a:pt x="5147" y="2935"/>
                  <a:pt x="5208" y="2935"/>
                </a:cubicBezTo>
                <a:cubicBezTo>
                  <a:pt x="5335" y="2935"/>
                  <a:pt x="5457" y="2836"/>
                  <a:pt x="5457" y="2686"/>
                </a:cubicBezTo>
                <a:cubicBezTo>
                  <a:pt x="5457" y="2551"/>
                  <a:pt x="5347" y="2441"/>
                  <a:pt x="5209" y="2441"/>
                </a:cubicBezTo>
                <a:close/>
                <a:moveTo>
                  <a:pt x="8869" y="2441"/>
                </a:moveTo>
                <a:cubicBezTo>
                  <a:pt x="8647" y="2441"/>
                  <a:pt x="8537" y="2705"/>
                  <a:pt x="8694" y="2861"/>
                </a:cubicBezTo>
                <a:cubicBezTo>
                  <a:pt x="8744" y="2912"/>
                  <a:pt x="8805" y="2935"/>
                  <a:pt x="8866" y="2935"/>
                </a:cubicBezTo>
                <a:cubicBezTo>
                  <a:pt x="8992" y="2935"/>
                  <a:pt x="9114" y="2836"/>
                  <a:pt x="9114" y="2686"/>
                </a:cubicBezTo>
                <a:cubicBezTo>
                  <a:pt x="9114" y="2551"/>
                  <a:pt x="9004" y="2441"/>
                  <a:pt x="8869" y="2441"/>
                </a:cubicBezTo>
                <a:close/>
                <a:moveTo>
                  <a:pt x="10088" y="2441"/>
                </a:moveTo>
                <a:cubicBezTo>
                  <a:pt x="9866" y="2441"/>
                  <a:pt x="9756" y="2705"/>
                  <a:pt x="9913" y="2861"/>
                </a:cubicBezTo>
                <a:cubicBezTo>
                  <a:pt x="9964" y="2912"/>
                  <a:pt x="10026" y="2935"/>
                  <a:pt x="10087" y="2935"/>
                </a:cubicBezTo>
                <a:cubicBezTo>
                  <a:pt x="10213" y="2935"/>
                  <a:pt x="10333" y="2836"/>
                  <a:pt x="10333" y="2686"/>
                </a:cubicBezTo>
                <a:cubicBezTo>
                  <a:pt x="10333" y="2551"/>
                  <a:pt x="10223" y="2441"/>
                  <a:pt x="10088" y="2441"/>
                </a:cubicBezTo>
                <a:close/>
                <a:moveTo>
                  <a:pt x="12527" y="2441"/>
                </a:moveTo>
                <a:cubicBezTo>
                  <a:pt x="12307" y="2441"/>
                  <a:pt x="12198" y="2705"/>
                  <a:pt x="12351" y="2861"/>
                </a:cubicBezTo>
                <a:cubicBezTo>
                  <a:pt x="12402" y="2912"/>
                  <a:pt x="12464" y="2935"/>
                  <a:pt x="12525" y="2935"/>
                </a:cubicBezTo>
                <a:cubicBezTo>
                  <a:pt x="12653" y="2935"/>
                  <a:pt x="12774" y="2836"/>
                  <a:pt x="12774" y="2686"/>
                </a:cubicBezTo>
                <a:cubicBezTo>
                  <a:pt x="12774" y="2551"/>
                  <a:pt x="12661" y="2441"/>
                  <a:pt x="12527" y="2441"/>
                </a:cubicBezTo>
                <a:close/>
                <a:moveTo>
                  <a:pt x="16184" y="2441"/>
                </a:moveTo>
                <a:cubicBezTo>
                  <a:pt x="15964" y="2441"/>
                  <a:pt x="15855" y="2705"/>
                  <a:pt x="16011" y="2861"/>
                </a:cubicBezTo>
                <a:cubicBezTo>
                  <a:pt x="16061" y="2912"/>
                  <a:pt x="16123" y="2935"/>
                  <a:pt x="16184" y="2935"/>
                </a:cubicBezTo>
                <a:cubicBezTo>
                  <a:pt x="16310" y="2935"/>
                  <a:pt x="16431" y="2836"/>
                  <a:pt x="16431" y="2686"/>
                </a:cubicBezTo>
                <a:cubicBezTo>
                  <a:pt x="16431" y="2551"/>
                  <a:pt x="16322" y="2441"/>
                  <a:pt x="16184" y="2441"/>
                </a:cubicBezTo>
                <a:close/>
                <a:moveTo>
                  <a:pt x="18625" y="2441"/>
                </a:moveTo>
                <a:cubicBezTo>
                  <a:pt x="18402" y="2441"/>
                  <a:pt x="18293" y="2705"/>
                  <a:pt x="18449" y="2861"/>
                </a:cubicBezTo>
                <a:cubicBezTo>
                  <a:pt x="18500" y="2912"/>
                  <a:pt x="18562" y="2935"/>
                  <a:pt x="18623" y="2935"/>
                </a:cubicBezTo>
                <a:cubicBezTo>
                  <a:pt x="18749" y="2935"/>
                  <a:pt x="18869" y="2836"/>
                  <a:pt x="18869" y="2686"/>
                </a:cubicBezTo>
                <a:cubicBezTo>
                  <a:pt x="18869" y="2551"/>
                  <a:pt x="18760" y="2441"/>
                  <a:pt x="18625" y="2441"/>
                </a:cubicBezTo>
                <a:close/>
                <a:moveTo>
                  <a:pt x="19844" y="2441"/>
                </a:moveTo>
                <a:cubicBezTo>
                  <a:pt x="19625" y="2441"/>
                  <a:pt x="19515" y="2705"/>
                  <a:pt x="19669" y="2861"/>
                </a:cubicBezTo>
                <a:cubicBezTo>
                  <a:pt x="19719" y="2912"/>
                  <a:pt x="19782" y="2935"/>
                  <a:pt x="19843" y="2935"/>
                </a:cubicBezTo>
                <a:cubicBezTo>
                  <a:pt x="19970" y="2935"/>
                  <a:pt x="20092" y="2836"/>
                  <a:pt x="20092" y="2686"/>
                </a:cubicBezTo>
                <a:cubicBezTo>
                  <a:pt x="20092" y="2551"/>
                  <a:pt x="19979" y="2441"/>
                  <a:pt x="19844" y="2441"/>
                </a:cubicBezTo>
                <a:close/>
                <a:moveTo>
                  <a:pt x="22282" y="2441"/>
                </a:moveTo>
                <a:cubicBezTo>
                  <a:pt x="22063" y="2441"/>
                  <a:pt x="21953" y="2705"/>
                  <a:pt x="22107" y="2861"/>
                </a:cubicBezTo>
                <a:cubicBezTo>
                  <a:pt x="22157" y="2912"/>
                  <a:pt x="22220" y="2935"/>
                  <a:pt x="22281" y="2935"/>
                </a:cubicBezTo>
                <a:cubicBezTo>
                  <a:pt x="22408" y="2935"/>
                  <a:pt x="22530" y="2836"/>
                  <a:pt x="22530" y="2686"/>
                </a:cubicBezTo>
                <a:cubicBezTo>
                  <a:pt x="22530" y="2551"/>
                  <a:pt x="22420" y="2441"/>
                  <a:pt x="22282" y="2441"/>
                </a:cubicBezTo>
                <a:close/>
                <a:moveTo>
                  <a:pt x="24720" y="2441"/>
                </a:moveTo>
                <a:cubicBezTo>
                  <a:pt x="24501" y="2441"/>
                  <a:pt x="24391" y="2705"/>
                  <a:pt x="24548" y="2861"/>
                </a:cubicBezTo>
                <a:cubicBezTo>
                  <a:pt x="24598" y="2912"/>
                  <a:pt x="24659" y="2935"/>
                  <a:pt x="24720" y="2935"/>
                </a:cubicBezTo>
                <a:cubicBezTo>
                  <a:pt x="24846" y="2935"/>
                  <a:pt x="24968" y="2836"/>
                  <a:pt x="24968" y="2686"/>
                </a:cubicBezTo>
                <a:cubicBezTo>
                  <a:pt x="24968" y="2551"/>
                  <a:pt x="24858" y="2441"/>
                  <a:pt x="24720" y="2441"/>
                </a:cubicBezTo>
                <a:close/>
                <a:moveTo>
                  <a:pt x="2771" y="3660"/>
                </a:moveTo>
                <a:cubicBezTo>
                  <a:pt x="2552" y="3660"/>
                  <a:pt x="2442" y="3927"/>
                  <a:pt x="2596" y="4080"/>
                </a:cubicBezTo>
                <a:cubicBezTo>
                  <a:pt x="2646" y="4131"/>
                  <a:pt x="2709" y="4154"/>
                  <a:pt x="2770" y="4154"/>
                </a:cubicBezTo>
                <a:cubicBezTo>
                  <a:pt x="2897" y="4154"/>
                  <a:pt x="3019" y="4055"/>
                  <a:pt x="3019" y="3905"/>
                </a:cubicBezTo>
                <a:cubicBezTo>
                  <a:pt x="3019" y="3770"/>
                  <a:pt x="2906" y="3660"/>
                  <a:pt x="2771" y="3660"/>
                </a:cubicBezTo>
                <a:close/>
                <a:moveTo>
                  <a:pt x="3990" y="3660"/>
                </a:moveTo>
                <a:cubicBezTo>
                  <a:pt x="3771" y="3660"/>
                  <a:pt x="3661" y="3927"/>
                  <a:pt x="3815" y="4080"/>
                </a:cubicBezTo>
                <a:cubicBezTo>
                  <a:pt x="3865" y="4131"/>
                  <a:pt x="3928" y="4154"/>
                  <a:pt x="3989" y="4154"/>
                </a:cubicBezTo>
                <a:cubicBezTo>
                  <a:pt x="4116" y="4154"/>
                  <a:pt x="4238" y="4055"/>
                  <a:pt x="4238" y="3905"/>
                </a:cubicBezTo>
                <a:cubicBezTo>
                  <a:pt x="4238" y="3770"/>
                  <a:pt x="4125" y="3660"/>
                  <a:pt x="3990" y="3660"/>
                </a:cubicBezTo>
                <a:close/>
                <a:moveTo>
                  <a:pt x="5209" y="3660"/>
                </a:moveTo>
                <a:cubicBezTo>
                  <a:pt x="4990" y="3660"/>
                  <a:pt x="4880" y="3927"/>
                  <a:pt x="5034" y="4080"/>
                </a:cubicBezTo>
                <a:cubicBezTo>
                  <a:pt x="5085" y="4131"/>
                  <a:pt x="5147" y="4154"/>
                  <a:pt x="5208" y="4154"/>
                </a:cubicBezTo>
                <a:cubicBezTo>
                  <a:pt x="5335" y="4154"/>
                  <a:pt x="5457" y="4056"/>
                  <a:pt x="5457" y="3908"/>
                </a:cubicBezTo>
                <a:cubicBezTo>
                  <a:pt x="5457" y="3770"/>
                  <a:pt x="5347" y="3660"/>
                  <a:pt x="5209" y="3660"/>
                </a:cubicBezTo>
                <a:close/>
                <a:moveTo>
                  <a:pt x="6428" y="3660"/>
                </a:moveTo>
                <a:cubicBezTo>
                  <a:pt x="6209" y="3660"/>
                  <a:pt x="6099" y="3927"/>
                  <a:pt x="6256" y="4080"/>
                </a:cubicBezTo>
                <a:cubicBezTo>
                  <a:pt x="6306" y="4131"/>
                  <a:pt x="6368" y="4154"/>
                  <a:pt x="6428" y="4154"/>
                </a:cubicBezTo>
                <a:cubicBezTo>
                  <a:pt x="6554" y="4154"/>
                  <a:pt x="6676" y="4056"/>
                  <a:pt x="6676" y="3908"/>
                </a:cubicBezTo>
                <a:cubicBezTo>
                  <a:pt x="6676" y="3770"/>
                  <a:pt x="6566" y="3660"/>
                  <a:pt x="6428" y="3660"/>
                </a:cubicBezTo>
                <a:close/>
                <a:moveTo>
                  <a:pt x="7647" y="3660"/>
                </a:moveTo>
                <a:cubicBezTo>
                  <a:pt x="7428" y="3660"/>
                  <a:pt x="7318" y="3927"/>
                  <a:pt x="7475" y="4080"/>
                </a:cubicBezTo>
                <a:cubicBezTo>
                  <a:pt x="7525" y="4131"/>
                  <a:pt x="7587" y="4154"/>
                  <a:pt x="7647" y="4154"/>
                </a:cubicBezTo>
                <a:cubicBezTo>
                  <a:pt x="7774" y="4154"/>
                  <a:pt x="7895" y="4056"/>
                  <a:pt x="7895" y="3908"/>
                </a:cubicBezTo>
                <a:cubicBezTo>
                  <a:pt x="7895" y="3770"/>
                  <a:pt x="7785" y="3660"/>
                  <a:pt x="7647" y="3660"/>
                </a:cubicBezTo>
                <a:close/>
                <a:moveTo>
                  <a:pt x="8869" y="3660"/>
                </a:moveTo>
                <a:cubicBezTo>
                  <a:pt x="8647" y="3660"/>
                  <a:pt x="8537" y="3927"/>
                  <a:pt x="8694" y="4080"/>
                </a:cubicBezTo>
                <a:cubicBezTo>
                  <a:pt x="8744" y="4131"/>
                  <a:pt x="8806" y="4154"/>
                  <a:pt x="8867" y="4154"/>
                </a:cubicBezTo>
                <a:cubicBezTo>
                  <a:pt x="8993" y="4154"/>
                  <a:pt x="9114" y="4056"/>
                  <a:pt x="9114" y="3908"/>
                </a:cubicBezTo>
                <a:cubicBezTo>
                  <a:pt x="9114" y="3770"/>
                  <a:pt x="9004" y="3660"/>
                  <a:pt x="8869" y="3660"/>
                </a:cubicBezTo>
                <a:close/>
                <a:moveTo>
                  <a:pt x="10088" y="3660"/>
                </a:moveTo>
                <a:cubicBezTo>
                  <a:pt x="9866" y="3660"/>
                  <a:pt x="9756" y="3927"/>
                  <a:pt x="9913" y="4080"/>
                </a:cubicBezTo>
                <a:cubicBezTo>
                  <a:pt x="9964" y="4131"/>
                  <a:pt x="10026" y="4154"/>
                  <a:pt x="10087" y="4154"/>
                </a:cubicBezTo>
                <a:cubicBezTo>
                  <a:pt x="10213" y="4154"/>
                  <a:pt x="10333" y="4056"/>
                  <a:pt x="10333" y="3908"/>
                </a:cubicBezTo>
                <a:cubicBezTo>
                  <a:pt x="10333" y="3770"/>
                  <a:pt x="10223" y="3660"/>
                  <a:pt x="10088" y="3660"/>
                </a:cubicBezTo>
                <a:close/>
                <a:moveTo>
                  <a:pt x="11308" y="3660"/>
                </a:moveTo>
                <a:cubicBezTo>
                  <a:pt x="11088" y="3660"/>
                  <a:pt x="10975" y="3927"/>
                  <a:pt x="11132" y="4080"/>
                </a:cubicBezTo>
                <a:cubicBezTo>
                  <a:pt x="11183" y="4131"/>
                  <a:pt x="11246" y="4154"/>
                  <a:pt x="11307" y="4154"/>
                </a:cubicBezTo>
                <a:cubicBezTo>
                  <a:pt x="11434" y="4154"/>
                  <a:pt x="11555" y="4056"/>
                  <a:pt x="11555" y="3908"/>
                </a:cubicBezTo>
                <a:cubicBezTo>
                  <a:pt x="11555" y="3770"/>
                  <a:pt x="11442" y="3660"/>
                  <a:pt x="11308" y="3660"/>
                </a:cubicBezTo>
                <a:close/>
                <a:moveTo>
                  <a:pt x="12527" y="3660"/>
                </a:moveTo>
                <a:cubicBezTo>
                  <a:pt x="12307" y="3660"/>
                  <a:pt x="12198" y="3927"/>
                  <a:pt x="12351" y="4080"/>
                </a:cubicBezTo>
                <a:cubicBezTo>
                  <a:pt x="12402" y="4131"/>
                  <a:pt x="12465" y="4154"/>
                  <a:pt x="12526" y="4154"/>
                </a:cubicBezTo>
                <a:cubicBezTo>
                  <a:pt x="12653" y="4154"/>
                  <a:pt x="12774" y="4056"/>
                  <a:pt x="12774" y="3908"/>
                </a:cubicBezTo>
                <a:cubicBezTo>
                  <a:pt x="12774" y="3770"/>
                  <a:pt x="12661" y="3660"/>
                  <a:pt x="12527" y="3660"/>
                </a:cubicBezTo>
                <a:close/>
                <a:moveTo>
                  <a:pt x="13746" y="3660"/>
                </a:moveTo>
                <a:cubicBezTo>
                  <a:pt x="13526" y="3660"/>
                  <a:pt x="13417" y="3927"/>
                  <a:pt x="13570" y="4080"/>
                </a:cubicBezTo>
                <a:cubicBezTo>
                  <a:pt x="13621" y="4131"/>
                  <a:pt x="13684" y="4154"/>
                  <a:pt x="13745" y="4154"/>
                </a:cubicBezTo>
                <a:cubicBezTo>
                  <a:pt x="13872" y="4154"/>
                  <a:pt x="13993" y="4056"/>
                  <a:pt x="13993" y="3908"/>
                </a:cubicBezTo>
                <a:cubicBezTo>
                  <a:pt x="13993" y="3770"/>
                  <a:pt x="13884" y="3660"/>
                  <a:pt x="13746" y="3660"/>
                </a:cubicBezTo>
                <a:close/>
                <a:moveTo>
                  <a:pt x="14965" y="3660"/>
                </a:moveTo>
                <a:cubicBezTo>
                  <a:pt x="14745" y="3660"/>
                  <a:pt x="14636" y="3927"/>
                  <a:pt x="14792" y="4080"/>
                </a:cubicBezTo>
                <a:cubicBezTo>
                  <a:pt x="14842" y="4131"/>
                  <a:pt x="14904" y="4154"/>
                  <a:pt x="14965" y="4154"/>
                </a:cubicBezTo>
                <a:cubicBezTo>
                  <a:pt x="15091" y="4154"/>
                  <a:pt x="15212" y="4056"/>
                  <a:pt x="15212" y="3908"/>
                </a:cubicBezTo>
                <a:cubicBezTo>
                  <a:pt x="15212" y="3770"/>
                  <a:pt x="15103" y="3660"/>
                  <a:pt x="14965" y="3660"/>
                </a:cubicBezTo>
                <a:close/>
                <a:moveTo>
                  <a:pt x="16184" y="3660"/>
                </a:moveTo>
                <a:cubicBezTo>
                  <a:pt x="15964" y="3660"/>
                  <a:pt x="15855" y="3927"/>
                  <a:pt x="16011" y="4080"/>
                </a:cubicBezTo>
                <a:cubicBezTo>
                  <a:pt x="16061" y="4131"/>
                  <a:pt x="16123" y="4154"/>
                  <a:pt x="16184" y="4154"/>
                </a:cubicBezTo>
                <a:cubicBezTo>
                  <a:pt x="16310" y="4154"/>
                  <a:pt x="16431" y="4056"/>
                  <a:pt x="16431" y="3908"/>
                </a:cubicBezTo>
                <a:cubicBezTo>
                  <a:pt x="16431" y="3770"/>
                  <a:pt x="16322" y="3660"/>
                  <a:pt x="16184" y="3660"/>
                </a:cubicBezTo>
                <a:close/>
                <a:moveTo>
                  <a:pt x="17406" y="3660"/>
                </a:moveTo>
                <a:cubicBezTo>
                  <a:pt x="17183" y="3660"/>
                  <a:pt x="17074" y="3927"/>
                  <a:pt x="17230" y="4080"/>
                </a:cubicBezTo>
                <a:cubicBezTo>
                  <a:pt x="17280" y="4131"/>
                  <a:pt x="17342" y="4154"/>
                  <a:pt x="17403" y="4154"/>
                </a:cubicBezTo>
                <a:cubicBezTo>
                  <a:pt x="17529" y="4154"/>
                  <a:pt x="17650" y="4056"/>
                  <a:pt x="17650" y="3908"/>
                </a:cubicBezTo>
                <a:cubicBezTo>
                  <a:pt x="17650" y="3770"/>
                  <a:pt x="17541" y="3660"/>
                  <a:pt x="17406" y="3660"/>
                </a:cubicBezTo>
                <a:close/>
                <a:moveTo>
                  <a:pt x="18625" y="3660"/>
                </a:moveTo>
                <a:cubicBezTo>
                  <a:pt x="18402" y="3660"/>
                  <a:pt x="18293" y="3927"/>
                  <a:pt x="18449" y="4080"/>
                </a:cubicBezTo>
                <a:cubicBezTo>
                  <a:pt x="18500" y="4131"/>
                  <a:pt x="18563" y="4154"/>
                  <a:pt x="18623" y="4154"/>
                </a:cubicBezTo>
                <a:cubicBezTo>
                  <a:pt x="18750" y="4154"/>
                  <a:pt x="18869" y="4056"/>
                  <a:pt x="18869" y="3908"/>
                </a:cubicBezTo>
                <a:cubicBezTo>
                  <a:pt x="18869" y="3770"/>
                  <a:pt x="18760" y="3660"/>
                  <a:pt x="18625" y="3660"/>
                </a:cubicBezTo>
                <a:close/>
                <a:moveTo>
                  <a:pt x="19844" y="3660"/>
                </a:moveTo>
                <a:cubicBezTo>
                  <a:pt x="19625" y="3660"/>
                  <a:pt x="19515" y="3927"/>
                  <a:pt x="19669" y="4080"/>
                </a:cubicBezTo>
                <a:cubicBezTo>
                  <a:pt x="19720" y="4131"/>
                  <a:pt x="19782" y="4154"/>
                  <a:pt x="19843" y="4154"/>
                </a:cubicBezTo>
                <a:cubicBezTo>
                  <a:pt x="19970" y="4154"/>
                  <a:pt x="20092" y="4056"/>
                  <a:pt x="20092" y="3908"/>
                </a:cubicBezTo>
                <a:cubicBezTo>
                  <a:pt x="20092" y="3770"/>
                  <a:pt x="19979" y="3660"/>
                  <a:pt x="19844" y="3660"/>
                </a:cubicBezTo>
                <a:close/>
                <a:moveTo>
                  <a:pt x="21063" y="3660"/>
                </a:moveTo>
                <a:cubicBezTo>
                  <a:pt x="20844" y="3660"/>
                  <a:pt x="20734" y="3927"/>
                  <a:pt x="20888" y="4080"/>
                </a:cubicBezTo>
                <a:cubicBezTo>
                  <a:pt x="20939" y="4131"/>
                  <a:pt x="21001" y="4154"/>
                  <a:pt x="21062" y="4154"/>
                </a:cubicBezTo>
                <a:cubicBezTo>
                  <a:pt x="21189" y="4154"/>
                  <a:pt x="21311" y="4056"/>
                  <a:pt x="21311" y="3908"/>
                </a:cubicBezTo>
                <a:cubicBezTo>
                  <a:pt x="21311" y="3770"/>
                  <a:pt x="21198" y="3660"/>
                  <a:pt x="21063" y="3660"/>
                </a:cubicBezTo>
                <a:close/>
                <a:moveTo>
                  <a:pt x="22282" y="3660"/>
                </a:moveTo>
                <a:cubicBezTo>
                  <a:pt x="22063" y="3660"/>
                  <a:pt x="21953" y="3927"/>
                  <a:pt x="22107" y="4080"/>
                </a:cubicBezTo>
                <a:cubicBezTo>
                  <a:pt x="22158" y="4131"/>
                  <a:pt x="22220" y="4154"/>
                  <a:pt x="22281" y="4154"/>
                </a:cubicBezTo>
                <a:cubicBezTo>
                  <a:pt x="22408" y="4154"/>
                  <a:pt x="22530" y="4056"/>
                  <a:pt x="22530" y="3908"/>
                </a:cubicBezTo>
                <a:cubicBezTo>
                  <a:pt x="22530" y="3770"/>
                  <a:pt x="22420" y="3660"/>
                  <a:pt x="22282" y="3660"/>
                </a:cubicBezTo>
                <a:close/>
                <a:moveTo>
                  <a:pt x="23501" y="3660"/>
                </a:moveTo>
                <a:cubicBezTo>
                  <a:pt x="23282" y="3660"/>
                  <a:pt x="23172" y="3927"/>
                  <a:pt x="23329" y="4080"/>
                </a:cubicBezTo>
                <a:cubicBezTo>
                  <a:pt x="23379" y="4131"/>
                  <a:pt x="23441" y="4154"/>
                  <a:pt x="23501" y="4154"/>
                </a:cubicBezTo>
                <a:cubicBezTo>
                  <a:pt x="23627" y="4154"/>
                  <a:pt x="23749" y="4056"/>
                  <a:pt x="23749" y="3908"/>
                </a:cubicBezTo>
                <a:cubicBezTo>
                  <a:pt x="23749" y="3770"/>
                  <a:pt x="23639" y="3660"/>
                  <a:pt x="23501" y="3660"/>
                </a:cubicBezTo>
                <a:close/>
                <a:moveTo>
                  <a:pt x="24720" y="3660"/>
                </a:moveTo>
                <a:cubicBezTo>
                  <a:pt x="24501" y="3660"/>
                  <a:pt x="24391" y="3927"/>
                  <a:pt x="24548" y="4080"/>
                </a:cubicBezTo>
                <a:cubicBezTo>
                  <a:pt x="24598" y="4131"/>
                  <a:pt x="24660" y="4154"/>
                  <a:pt x="24720" y="4154"/>
                </a:cubicBezTo>
                <a:cubicBezTo>
                  <a:pt x="24847" y="4154"/>
                  <a:pt x="24968" y="4056"/>
                  <a:pt x="24968" y="3908"/>
                </a:cubicBezTo>
                <a:cubicBezTo>
                  <a:pt x="24968" y="3770"/>
                  <a:pt x="24858" y="3660"/>
                  <a:pt x="24720" y="3660"/>
                </a:cubicBezTo>
                <a:close/>
                <a:moveTo>
                  <a:pt x="25942" y="3660"/>
                </a:moveTo>
                <a:cubicBezTo>
                  <a:pt x="25720" y="3660"/>
                  <a:pt x="25610" y="3927"/>
                  <a:pt x="25767" y="4080"/>
                </a:cubicBezTo>
                <a:cubicBezTo>
                  <a:pt x="25817" y="4131"/>
                  <a:pt x="25879" y="4154"/>
                  <a:pt x="25940" y="4154"/>
                </a:cubicBezTo>
                <a:cubicBezTo>
                  <a:pt x="26066" y="4154"/>
                  <a:pt x="26187" y="4056"/>
                  <a:pt x="26187" y="3908"/>
                </a:cubicBezTo>
                <a:cubicBezTo>
                  <a:pt x="26187" y="3770"/>
                  <a:pt x="26077" y="3660"/>
                  <a:pt x="25942" y="3660"/>
                </a:cubicBezTo>
                <a:close/>
                <a:moveTo>
                  <a:pt x="27161" y="3660"/>
                </a:moveTo>
                <a:cubicBezTo>
                  <a:pt x="26942" y="3660"/>
                  <a:pt x="26829" y="3927"/>
                  <a:pt x="26986" y="4080"/>
                </a:cubicBezTo>
                <a:cubicBezTo>
                  <a:pt x="27037" y="4131"/>
                  <a:pt x="27099" y="4154"/>
                  <a:pt x="27160" y="4154"/>
                </a:cubicBezTo>
                <a:cubicBezTo>
                  <a:pt x="27286" y="4154"/>
                  <a:pt x="27406" y="4056"/>
                  <a:pt x="27406" y="3908"/>
                </a:cubicBezTo>
                <a:cubicBezTo>
                  <a:pt x="27406" y="3770"/>
                  <a:pt x="27296" y="3660"/>
                  <a:pt x="27161" y="3660"/>
                </a:cubicBezTo>
                <a:close/>
                <a:moveTo>
                  <a:pt x="28381" y="3660"/>
                </a:moveTo>
                <a:cubicBezTo>
                  <a:pt x="28161" y="3660"/>
                  <a:pt x="28051" y="3927"/>
                  <a:pt x="28205" y="4080"/>
                </a:cubicBezTo>
                <a:cubicBezTo>
                  <a:pt x="28256" y="4131"/>
                  <a:pt x="28319" y="4154"/>
                  <a:pt x="28380" y="4154"/>
                </a:cubicBezTo>
                <a:cubicBezTo>
                  <a:pt x="28507" y="4154"/>
                  <a:pt x="28628" y="4056"/>
                  <a:pt x="28628" y="3908"/>
                </a:cubicBezTo>
                <a:cubicBezTo>
                  <a:pt x="28628" y="3770"/>
                  <a:pt x="28515" y="3660"/>
                  <a:pt x="28381" y="3660"/>
                </a:cubicBezTo>
                <a:close/>
                <a:moveTo>
                  <a:pt x="1715" y="4942"/>
                </a:moveTo>
                <a:cubicBezTo>
                  <a:pt x="1668" y="5083"/>
                  <a:pt x="1624" y="5224"/>
                  <a:pt x="1586" y="5368"/>
                </a:cubicBezTo>
                <a:cubicBezTo>
                  <a:pt x="1793" y="5340"/>
                  <a:pt x="1872" y="5080"/>
                  <a:pt x="1715" y="4942"/>
                </a:cubicBezTo>
                <a:close/>
                <a:moveTo>
                  <a:pt x="2771" y="4879"/>
                </a:moveTo>
                <a:cubicBezTo>
                  <a:pt x="2552" y="4879"/>
                  <a:pt x="2442" y="5146"/>
                  <a:pt x="2596" y="5299"/>
                </a:cubicBezTo>
                <a:cubicBezTo>
                  <a:pt x="2647" y="5350"/>
                  <a:pt x="2709" y="5373"/>
                  <a:pt x="2770" y="5373"/>
                </a:cubicBezTo>
                <a:cubicBezTo>
                  <a:pt x="2897" y="5373"/>
                  <a:pt x="3019" y="5275"/>
                  <a:pt x="3019" y="5127"/>
                </a:cubicBezTo>
                <a:cubicBezTo>
                  <a:pt x="3019" y="4989"/>
                  <a:pt x="2906" y="4879"/>
                  <a:pt x="2771" y="4879"/>
                </a:cubicBezTo>
                <a:close/>
                <a:moveTo>
                  <a:pt x="3990" y="4879"/>
                </a:moveTo>
                <a:cubicBezTo>
                  <a:pt x="3771" y="4879"/>
                  <a:pt x="3661" y="5146"/>
                  <a:pt x="3815" y="5299"/>
                </a:cubicBezTo>
                <a:cubicBezTo>
                  <a:pt x="3866" y="5350"/>
                  <a:pt x="3928" y="5373"/>
                  <a:pt x="3989" y="5373"/>
                </a:cubicBezTo>
                <a:cubicBezTo>
                  <a:pt x="4116" y="5373"/>
                  <a:pt x="4238" y="5275"/>
                  <a:pt x="4238" y="5127"/>
                </a:cubicBezTo>
                <a:cubicBezTo>
                  <a:pt x="4238" y="4989"/>
                  <a:pt x="4125" y="4879"/>
                  <a:pt x="3990" y="4879"/>
                </a:cubicBezTo>
                <a:close/>
                <a:moveTo>
                  <a:pt x="5209" y="4879"/>
                </a:moveTo>
                <a:cubicBezTo>
                  <a:pt x="4990" y="4879"/>
                  <a:pt x="4880" y="5146"/>
                  <a:pt x="5034" y="5299"/>
                </a:cubicBezTo>
                <a:cubicBezTo>
                  <a:pt x="5085" y="5350"/>
                  <a:pt x="5147" y="5373"/>
                  <a:pt x="5208" y="5373"/>
                </a:cubicBezTo>
                <a:cubicBezTo>
                  <a:pt x="5335" y="5373"/>
                  <a:pt x="5457" y="5275"/>
                  <a:pt x="5457" y="5127"/>
                </a:cubicBezTo>
                <a:cubicBezTo>
                  <a:pt x="5457" y="4989"/>
                  <a:pt x="5347" y="4879"/>
                  <a:pt x="5209" y="4879"/>
                </a:cubicBezTo>
                <a:close/>
                <a:moveTo>
                  <a:pt x="6428" y="4879"/>
                </a:moveTo>
                <a:cubicBezTo>
                  <a:pt x="6209" y="4879"/>
                  <a:pt x="6099" y="5146"/>
                  <a:pt x="6256" y="5299"/>
                </a:cubicBezTo>
                <a:cubicBezTo>
                  <a:pt x="6306" y="5350"/>
                  <a:pt x="6368" y="5373"/>
                  <a:pt x="6428" y="5373"/>
                </a:cubicBezTo>
                <a:cubicBezTo>
                  <a:pt x="6554" y="5373"/>
                  <a:pt x="6676" y="5275"/>
                  <a:pt x="6676" y="5127"/>
                </a:cubicBezTo>
                <a:cubicBezTo>
                  <a:pt x="6676" y="4989"/>
                  <a:pt x="6566" y="4879"/>
                  <a:pt x="6428" y="4879"/>
                </a:cubicBezTo>
                <a:close/>
                <a:moveTo>
                  <a:pt x="7647" y="4879"/>
                </a:moveTo>
                <a:cubicBezTo>
                  <a:pt x="7428" y="4879"/>
                  <a:pt x="7318" y="5146"/>
                  <a:pt x="7475" y="5299"/>
                </a:cubicBezTo>
                <a:cubicBezTo>
                  <a:pt x="7525" y="5350"/>
                  <a:pt x="7587" y="5373"/>
                  <a:pt x="7647" y="5373"/>
                </a:cubicBezTo>
                <a:cubicBezTo>
                  <a:pt x="7774" y="5373"/>
                  <a:pt x="7895" y="5275"/>
                  <a:pt x="7895" y="5127"/>
                </a:cubicBezTo>
                <a:cubicBezTo>
                  <a:pt x="7895" y="4989"/>
                  <a:pt x="7785" y="4879"/>
                  <a:pt x="7647" y="4879"/>
                </a:cubicBezTo>
                <a:close/>
                <a:moveTo>
                  <a:pt x="8869" y="4879"/>
                </a:moveTo>
                <a:cubicBezTo>
                  <a:pt x="8647" y="4879"/>
                  <a:pt x="8537" y="5146"/>
                  <a:pt x="8694" y="5299"/>
                </a:cubicBezTo>
                <a:cubicBezTo>
                  <a:pt x="8744" y="5350"/>
                  <a:pt x="8806" y="5373"/>
                  <a:pt x="8867" y="5373"/>
                </a:cubicBezTo>
                <a:cubicBezTo>
                  <a:pt x="8993" y="5373"/>
                  <a:pt x="9114" y="5275"/>
                  <a:pt x="9114" y="5127"/>
                </a:cubicBezTo>
                <a:cubicBezTo>
                  <a:pt x="9114" y="4989"/>
                  <a:pt x="9004" y="4879"/>
                  <a:pt x="8869" y="4879"/>
                </a:cubicBezTo>
                <a:close/>
                <a:moveTo>
                  <a:pt x="10088" y="4879"/>
                </a:moveTo>
                <a:cubicBezTo>
                  <a:pt x="9866" y="4879"/>
                  <a:pt x="9756" y="5146"/>
                  <a:pt x="9913" y="5299"/>
                </a:cubicBezTo>
                <a:cubicBezTo>
                  <a:pt x="9964" y="5350"/>
                  <a:pt x="10026" y="5373"/>
                  <a:pt x="10087" y="5373"/>
                </a:cubicBezTo>
                <a:cubicBezTo>
                  <a:pt x="10213" y="5373"/>
                  <a:pt x="10333" y="5275"/>
                  <a:pt x="10333" y="5127"/>
                </a:cubicBezTo>
                <a:cubicBezTo>
                  <a:pt x="10333" y="4989"/>
                  <a:pt x="10223" y="4879"/>
                  <a:pt x="10088" y="4879"/>
                </a:cubicBezTo>
                <a:close/>
                <a:moveTo>
                  <a:pt x="11308" y="4879"/>
                </a:moveTo>
                <a:cubicBezTo>
                  <a:pt x="11088" y="4879"/>
                  <a:pt x="10975" y="5146"/>
                  <a:pt x="11132" y="5299"/>
                </a:cubicBezTo>
                <a:cubicBezTo>
                  <a:pt x="11183" y="5350"/>
                  <a:pt x="11246" y="5373"/>
                  <a:pt x="11307" y="5373"/>
                </a:cubicBezTo>
                <a:cubicBezTo>
                  <a:pt x="11434" y="5373"/>
                  <a:pt x="11555" y="5275"/>
                  <a:pt x="11555" y="5127"/>
                </a:cubicBezTo>
                <a:cubicBezTo>
                  <a:pt x="11555" y="4989"/>
                  <a:pt x="11442" y="4879"/>
                  <a:pt x="11308" y="4879"/>
                </a:cubicBezTo>
                <a:close/>
                <a:moveTo>
                  <a:pt x="12527" y="4879"/>
                </a:moveTo>
                <a:cubicBezTo>
                  <a:pt x="12307" y="4879"/>
                  <a:pt x="12198" y="5146"/>
                  <a:pt x="12351" y="5299"/>
                </a:cubicBezTo>
                <a:cubicBezTo>
                  <a:pt x="12402" y="5350"/>
                  <a:pt x="12465" y="5373"/>
                  <a:pt x="12526" y="5373"/>
                </a:cubicBezTo>
                <a:cubicBezTo>
                  <a:pt x="12653" y="5373"/>
                  <a:pt x="12774" y="5275"/>
                  <a:pt x="12774" y="5127"/>
                </a:cubicBezTo>
                <a:cubicBezTo>
                  <a:pt x="12774" y="4989"/>
                  <a:pt x="12661" y="4879"/>
                  <a:pt x="12527" y="4879"/>
                </a:cubicBezTo>
                <a:close/>
                <a:moveTo>
                  <a:pt x="13746" y="4879"/>
                </a:moveTo>
                <a:cubicBezTo>
                  <a:pt x="13526" y="4879"/>
                  <a:pt x="13417" y="5146"/>
                  <a:pt x="13570" y="5299"/>
                </a:cubicBezTo>
                <a:cubicBezTo>
                  <a:pt x="13621" y="5350"/>
                  <a:pt x="13684" y="5373"/>
                  <a:pt x="13745" y="5373"/>
                </a:cubicBezTo>
                <a:cubicBezTo>
                  <a:pt x="13872" y="5373"/>
                  <a:pt x="13993" y="5275"/>
                  <a:pt x="13993" y="5127"/>
                </a:cubicBezTo>
                <a:cubicBezTo>
                  <a:pt x="13993" y="4989"/>
                  <a:pt x="13884" y="4879"/>
                  <a:pt x="13746" y="4879"/>
                </a:cubicBezTo>
                <a:close/>
                <a:moveTo>
                  <a:pt x="14965" y="4879"/>
                </a:moveTo>
                <a:cubicBezTo>
                  <a:pt x="14745" y="4879"/>
                  <a:pt x="14636" y="5146"/>
                  <a:pt x="14792" y="5299"/>
                </a:cubicBezTo>
                <a:cubicBezTo>
                  <a:pt x="14842" y="5350"/>
                  <a:pt x="14904" y="5373"/>
                  <a:pt x="14965" y="5373"/>
                </a:cubicBezTo>
                <a:cubicBezTo>
                  <a:pt x="15091" y="5373"/>
                  <a:pt x="15212" y="5275"/>
                  <a:pt x="15212" y="5127"/>
                </a:cubicBezTo>
                <a:cubicBezTo>
                  <a:pt x="15212" y="4989"/>
                  <a:pt x="15103" y="4879"/>
                  <a:pt x="14965" y="4879"/>
                </a:cubicBezTo>
                <a:close/>
                <a:moveTo>
                  <a:pt x="16184" y="4879"/>
                </a:moveTo>
                <a:cubicBezTo>
                  <a:pt x="15964" y="4879"/>
                  <a:pt x="15855" y="5146"/>
                  <a:pt x="16011" y="5299"/>
                </a:cubicBezTo>
                <a:cubicBezTo>
                  <a:pt x="16061" y="5350"/>
                  <a:pt x="16123" y="5373"/>
                  <a:pt x="16184" y="5373"/>
                </a:cubicBezTo>
                <a:cubicBezTo>
                  <a:pt x="16310" y="5373"/>
                  <a:pt x="16431" y="5275"/>
                  <a:pt x="16431" y="5127"/>
                </a:cubicBezTo>
                <a:cubicBezTo>
                  <a:pt x="16431" y="4989"/>
                  <a:pt x="16322" y="4879"/>
                  <a:pt x="16184" y="4879"/>
                </a:cubicBezTo>
                <a:close/>
                <a:moveTo>
                  <a:pt x="17406" y="4879"/>
                </a:moveTo>
                <a:cubicBezTo>
                  <a:pt x="17183" y="4879"/>
                  <a:pt x="17074" y="5146"/>
                  <a:pt x="17230" y="5299"/>
                </a:cubicBezTo>
                <a:cubicBezTo>
                  <a:pt x="17280" y="5350"/>
                  <a:pt x="17342" y="5373"/>
                  <a:pt x="17403" y="5373"/>
                </a:cubicBezTo>
                <a:cubicBezTo>
                  <a:pt x="17529" y="5373"/>
                  <a:pt x="17650" y="5275"/>
                  <a:pt x="17650" y="5127"/>
                </a:cubicBezTo>
                <a:cubicBezTo>
                  <a:pt x="17650" y="4989"/>
                  <a:pt x="17541" y="4879"/>
                  <a:pt x="17406" y="4879"/>
                </a:cubicBezTo>
                <a:close/>
                <a:moveTo>
                  <a:pt x="18625" y="4879"/>
                </a:moveTo>
                <a:cubicBezTo>
                  <a:pt x="18402" y="4879"/>
                  <a:pt x="18293" y="5146"/>
                  <a:pt x="18449" y="5299"/>
                </a:cubicBezTo>
                <a:cubicBezTo>
                  <a:pt x="18500" y="5350"/>
                  <a:pt x="18563" y="5373"/>
                  <a:pt x="18623" y="5373"/>
                </a:cubicBezTo>
                <a:cubicBezTo>
                  <a:pt x="18750" y="5373"/>
                  <a:pt x="18869" y="5275"/>
                  <a:pt x="18869" y="5127"/>
                </a:cubicBezTo>
                <a:cubicBezTo>
                  <a:pt x="18869" y="4989"/>
                  <a:pt x="18760" y="4879"/>
                  <a:pt x="18625" y="4879"/>
                </a:cubicBezTo>
                <a:close/>
                <a:moveTo>
                  <a:pt x="19844" y="4879"/>
                </a:moveTo>
                <a:cubicBezTo>
                  <a:pt x="19625" y="4879"/>
                  <a:pt x="19515" y="5146"/>
                  <a:pt x="19669" y="5299"/>
                </a:cubicBezTo>
                <a:cubicBezTo>
                  <a:pt x="19720" y="5350"/>
                  <a:pt x="19782" y="5373"/>
                  <a:pt x="19843" y="5373"/>
                </a:cubicBezTo>
                <a:cubicBezTo>
                  <a:pt x="19970" y="5373"/>
                  <a:pt x="20092" y="5275"/>
                  <a:pt x="20092" y="5127"/>
                </a:cubicBezTo>
                <a:cubicBezTo>
                  <a:pt x="20092" y="4989"/>
                  <a:pt x="19979" y="4879"/>
                  <a:pt x="19844" y="4879"/>
                </a:cubicBezTo>
                <a:close/>
                <a:moveTo>
                  <a:pt x="21063" y="4879"/>
                </a:moveTo>
                <a:cubicBezTo>
                  <a:pt x="20844" y="4879"/>
                  <a:pt x="20734" y="5146"/>
                  <a:pt x="20888" y="5299"/>
                </a:cubicBezTo>
                <a:cubicBezTo>
                  <a:pt x="20939" y="5350"/>
                  <a:pt x="21001" y="5373"/>
                  <a:pt x="21062" y="5373"/>
                </a:cubicBezTo>
                <a:cubicBezTo>
                  <a:pt x="21189" y="5373"/>
                  <a:pt x="21311" y="5275"/>
                  <a:pt x="21311" y="5127"/>
                </a:cubicBezTo>
                <a:cubicBezTo>
                  <a:pt x="21311" y="4989"/>
                  <a:pt x="21198" y="4879"/>
                  <a:pt x="21063" y="4879"/>
                </a:cubicBezTo>
                <a:close/>
                <a:moveTo>
                  <a:pt x="22282" y="4879"/>
                </a:moveTo>
                <a:cubicBezTo>
                  <a:pt x="22063" y="4879"/>
                  <a:pt x="21953" y="5146"/>
                  <a:pt x="22107" y="5299"/>
                </a:cubicBezTo>
                <a:cubicBezTo>
                  <a:pt x="22158" y="5350"/>
                  <a:pt x="22220" y="5373"/>
                  <a:pt x="22281" y="5373"/>
                </a:cubicBezTo>
                <a:cubicBezTo>
                  <a:pt x="22408" y="5373"/>
                  <a:pt x="22530" y="5275"/>
                  <a:pt x="22530" y="5127"/>
                </a:cubicBezTo>
                <a:cubicBezTo>
                  <a:pt x="22530" y="4989"/>
                  <a:pt x="22420" y="4879"/>
                  <a:pt x="22282" y="4879"/>
                </a:cubicBezTo>
                <a:close/>
                <a:moveTo>
                  <a:pt x="23501" y="4879"/>
                </a:moveTo>
                <a:cubicBezTo>
                  <a:pt x="23282" y="4879"/>
                  <a:pt x="23172" y="5146"/>
                  <a:pt x="23329" y="5299"/>
                </a:cubicBezTo>
                <a:cubicBezTo>
                  <a:pt x="23379" y="5350"/>
                  <a:pt x="23441" y="5373"/>
                  <a:pt x="23501" y="5373"/>
                </a:cubicBezTo>
                <a:cubicBezTo>
                  <a:pt x="23627" y="5373"/>
                  <a:pt x="23749" y="5275"/>
                  <a:pt x="23749" y="5127"/>
                </a:cubicBezTo>
                <a:cubicBezTo>
                  <a:pt x="23749" y="4989"/>
                  <a:pt x="23639" y="4879"/>
                  <a:pt x="23501" y="4879"/>
                </a:cubicBezTo>
                <a:close/>
                <a:moveTo>
                  <a:pt x="24720" y="4879"/>
                </a:moveTo>
                <a:cubicBezTo>
                  <a:pt x="24501" y="4879"/>
                  <a:pt x="24391" y="5146"/>
                  <a:pt x="24548" y="5299"/>
                </a:cubicBezTo>
                <a:cubicBezTo>
                  <a:pt x="24598" y="5350"/>
                  <a:pt x="24660" y="5373"/>
                  <a:pt x="24720" y="5373"/>
                </a:cubicBezTo>
                <a:cubicBezTo>
                  <a:pt x="24847" y="5373"/>
                  <a:pt x="24968" y="5275"/>
                  <a:pt x="24968" y="5127"/>
                </a:cubicBezTo>
                <a:cubicBezTo>
                  <a:pt x="24968" y="4989"/>
                  <a:pt x="24858" y="4879"/>
                  <a:pt x="24720" y="4879"/>
                </a:cubicBezTo>
                <a:close/>
                <a:moveTo>
                  <a:pt x="25942" y="4879"/>
                </a:moveTo>
                <a:cubicBezTo>
                  <a:pt x="25720" y="4879"/>
                  <a:pt x="25610" y="5146"/>
                  <a:pt x="25767" y="5299"/>
                </a:cubicBezTo>
                <a:cubicBezTo>
                  <a:pt x="25817" y="5350"/>
                  <a:pt x="25879" y="5373"/>
                  <a:pt x="25940" y="5373"/>
                </a:cubicBezTo>
                <a:cubicBezTo>
                  <a:pt x="26066" y="5373"/>
                  <a:pt x="26187" y="5275"/>
                  <a:pt x="26187" y="5127"/>
                </a:cubicBezTo>
                <a:cubicBezTo>
                  <a:pt x="26187" y="4989"/>
                  <a:pt x="26077" y="4879"/>
                  <a:pt x="25942" y="4879"/>
                </a:cubicBezTo>
                <a:close/>
                <a:moveTo>
                  <a:pt x="27161" y="4879"/>
                </a:moveTo>
                <a:cubicBezTo>
                  <a:pt x="26942" y="4879"/>
                  <a:pt x="26829" y="5146"/>
                  <a:pt x="26986" y="5299"/>
                </a:cubicBezTo>
                <a:cubicBezTo>
                  <a:pt x="27037" y="5350"/>
                  <a:pt x="27099" y="5373"/>
                  <a:pt x="27160" y="5373"/>
                </a:cubicBezTo>
                <a:cubicBezTo>
                  <a:pt x="27286" y="5373"/>
                  <a:pt x="27406" y="5275"/>
                  <a:pt x="27406" y="5127"/>
                </a:cubicBezTo>
                <a:cubicBezTo>
                  <a:pt x="27406" y="4989"/>
                  <a:pt x="27296" y="4879"/>
                  <a:pt x="27161" y="4879"/>
                </a:cubicBezTo>
                <a:close/>
                <a:moveTo>
                  <a:pt x="28381" y="4879"/>
                </a:moveTo>
                <a:cubicBezTo>
                  <a:pt x="28161" y="4879"/>
                  <a:pt x="28051" y="5146"/>
                  <a:pt x="28205" y="5299"/>
                </a:cubicBezTo>
                <a:cubicBezTo>
                  <a:pt x="28256" y="5350"/>
                  <a:pt x="28319" y="5373"/>
                  <a:pt x="28380" y="5373"/>
                </a:cubicBezTo>
                <a:cubicBezTo>
                  <a:pt x="28507" y="5373"/>
                  <a:pt x="28628" y="5275"/>
                  <a:pt x="28628" y="5127"/>
                </a:cubicBezTo>
                <a:cubicBezTo>
                  <a:pt x="28628" y="4989"/>
                  <a:pt x="28515" y="4879"/>
                  <a:pt x="28381" y="4879"/>
                </a:cubicBezTo>
                <a:close/>
                <a:moveTo>
                  <a:pt x="1552" y="6098"/>
                </a:moveTo>
                <a:cubicBezTo>
                  <a:pt x="1508" y="6098"/>
                  <a:pt x="1464" y="6111"/>
                  <a:pt x="1427" y="6133"/>
                </a:cubicBezTo>
                <a:cubicBezTo>
                  <a:pt x="1408" y="6261"/>
                  <a:pt x="1392" y="6393"/>
                  <a:pt x="1380" y="6522"/>
                </a:cubicBezTo>
                <a:cubicBezTo>
                  <a:pt x="1428" y="6569"/>
                  <a:pt x="1490" y="6592"/>
                  <a:pt x="1551" y="6592"/>
                </a:cubicBezTo>
                <a:cubicBezTo>
                  <a:pt x="1647" y="6592"/>
                  <a:pt x="1741" y="6536"/>
                  <a:pt x="1781" y="6437"/>
                </a:cubicBezTo>
                <a:cubicBezTo>
                  <a:pt x="1847" y="6277"/>
                  <a:pt x="1727" y="6098"/>
                  <a:pt x="1552" y="6098"/>
                </a:cubicBezTo>
                <a:close/>
                <a:moveTo>
                  <a:pt x="2771" y="6098"/>
                </a:moveTo>
                <a:cubicBezTo>
                  <a:pt x="2552" y="6098"/>
                  <a:pt x="2442" y="6365"/>
                  <a:pt x="2596" y="6518"/>
                </a:cubicBezTo>
                <a:cubicBezTo>
                  <a:pt x="2647" y="6569"/>
                  <a:pt x="2709" y="6592"/>
                  <a:pt x="2770" y="6592"/>
                </a:cubicBezTo>
                <a:cubicBezTo>
                  <a:pt x="2896" y="6592"/>
                  <a:pt x="3017" y="6494"/>
                  <a:pt x="3019" y="6346"/>
                </a:cubicBezTo>
                <a:cubicBezTo>
                  <a:pt x="3019" y="6208"/>
                  <a:pt x="2906" y="6098"/>
                  <a:pt x="2771" y="6098"/>
                </a:cubicBezTo>
                <a:close/>
                <a:moveTo>
                  <a:pt x="3990" y="6098"/>
                </a:moveTo>
                <a:cubicBezTo>
                  <a:pt x="3771" y="6098"/>
                  <a:pt x="3661" y="6365"/>
                  <a:pt x="3815" y="6518"/>
                </a:cubicBezTo>
                <a:cubicBezTo>
                  <a:pt x="3866" y="6569"/>
                  <a:pt x="3928" y="6592"/>
                  <a:pt x="3989" y="6592"/>
                </a:cubicBezTo>
                <a:cubicBezTo>
                  <a:pt x="4116" y="6592"/>
                  <a:pt x="4238" y="6494"/>
                  <a:pt x="4238" y="6346"/>
                </a:cubicBezTo>
                <a:cubicBezTo>
                  <a:pt x="4238" y="6208"/>
                  <a:pt x="4125" y="6098"/>
                  <a:pt x="3990" y="6098"/>
                </a:cubicBezTo>
                <a:close/>
                <a:moveTo>
                  <a:pt x="5209" y="6098"/>
                </a:moveTo>
                <a:cubicBezTo>
                  <a:pt x="4990" y="6098"/>
                  <a:pt x="4880" y="6365"/>
                  <a:pt x="5034" y="6518"/>
                </a:cubicBezTo>
                <a:cubicBezTo>
                  <a:pt x="5085" y="6569"/>
                  <a:pt x="5147" y="6592"/>
                  <a:pt x="5208" y="6592"/>
                </a:cubicBezTo>
                <a:cubicBezTo>
                  <a:pt x="5335" y="6592"/>
                  <a:pt x="5457" y="6494"/>
                  <a:pt x="5457" y="6346"/>
                </a:cubicBezTo>
                <a:cubicBezTo>
                  <a:pt x="5457" y="6208"/>
                  <a:pt x="5347" y="6098"/>
                  <a:pt x="5209" y="6098"/>
                </a:cubicBezTo>
                <a:close/>
                <a:moveTo>
                  <a:pt x="6428" y="6098"/>
                </a:moveTo>
                <a:cubicBezTo>
                  <a:pt x="6209" y="6098"/>
                  <a:pt x="6099" y="6365"/>
                  <a:pt x="6256" y="6518"/>
                </a:cubicBezTo>
                <a:cubicBezTo>
                  <a:pt x="6306" y="6569"/>
                  <a:pt x="6368" y="6592"/>
                  <a:pt x="6428" y="6592"/>
                </a:cubicBezTo>
                <a:cubicBezTo>
                  <a:pt x="6554" y="6592"/>
                  <a:pt x="6676" y="6494"/>
                  <a:pt x="6676" y="6346"/>
                </a:cubicBezTo>
                <a:cubicBezTo>
                  <a:pt x="6676" y="6208"/>
                  <a:pt x="6566" y="6098"/>
                  <a:pt x="6428" y="6098"/>
                </a:cubicBezTo>
                <a:close/>
                <a:moveTo>
                  <a:pt x="7647" y="6098"/>
                </a:moveTo>
                <a:cubicBezTo>
                  <a:pt x="7428" y="6098"/>
                  <a:pt x="7318" y="6365"/>
                  <a:pt x="7475" y="6518"/>
                </a:cubicBezTo>
                <a:cubicBezTo>
                  <a:pt x="7525" y="6569"/>
                  <a:pt x="7587" y="6592"/>
                  <a:pt x="7647" y="6592"/>
                </a:cubicBezTo>
                <a:cubicBezTo>
                  <a:pt x="7774" y="6592"/>
                  <a:pt x="7895" y="6494"/>
                  <a:pt x="7895" y="6346"/>
                </a:cubicBezTo>
                <a:cubicBezTo>
                  <a:pt x="7895" y="6208"/>
                  <a:pt x="7785" y="6098"/>
                  <a:pt x="7647" y="6098"/>
                </a:cubicBezTo>
                <a:close/>
                <a:moveTo>
                  <a:pt x="8869" y="6098"/>
                </a:moveTo>
                <a:cubicBezTo>
                  <a:pt x="8647" y="6098"/>
                  <a:pt x="8537" y="6365"/>
                  <a:pt x="8694" y="6518"/>
                </a:cubicBezTo>
                <a:cubicBezTo>
                  <a:pt x="8744" y="6569"/>
                  <a:pt x="8806" y="6592"/>
                  <a:pt x="8867" y="6592"/>
                </a:cubicBezTo>
                <a:cubicBezTo>
                  <a:pt x="8993" y="6592"/>
                  <a:pt x="9114" y="6494"/>
                  <a:pt x="9114" y="6346"/>
                </a:cubicBezTo>
                <a:cubicBezTo>
                  <a:pt x="9114" y="6208"/>
                  <a:pt x="9004" y="6098"/>
                  <a:pt x="8869" y="6098"/>
                </a:cubicBezTo>
                <a:close/>
                <a:moveTo>
                  <a:pt x="10088" y="6098"/>
                </a:moveTo>
                <a:cubicBezTo>
                  <a:pt x="9866" y="6098"/>
                  <a:pt x="9756" y="6365"/>
                  <a:pt x="9913" y="6518"/>
                </a:cubicBezTo>
                <a:cubicBezTo>
                  <a:pt x="9964" y="6569"/>
                  <a:pt x="10026" y="6592"/>
                  <a:pt x="10087" y="6592"/>
                </a:cubicBezTo>
                <a:cubicBezTo>
                  <a:pt x="10213" y="6592"/>
                  <a:pt x="10333" y="6494"/>
                  <a:pt x="10333" y="6346"/>
                </a:cubicBezTo>
                <a:cubicBezTo>
                  <a:pt x="10333" y="6208"/>
                  <a:pt x="10223" y="6098"/>
                  <a:pt x="10088" y="6098"/>
                </a:cubicBezTo>
                <a:close/>
                <a:moveTo>
                  <a:pt x="11308" y="6098"/>
                </a:moveTo>
                <a:cubicBezTo>
                  <a:pt x="11088" y="6098"/>
                  <a:pt x="10978" y="6365"/>
                  <a:pt x="11132" y="6518"/>
                </a:cubicBezTo>
                <a:cubicBezTo>
                  <a:pt x="11183" y="6569"/>
                  <a:pt x="11245" y="6592"/>
                  <a:pt x="11306" y="6592"/>
                </a:cubicBezTo>
                <a:cubicBezTo>
                  <a:pt x="11432" y="6592"/>
                  <a:pt x="11553" y="6494"/>
                  <a:pt x="11555" y="6346"/>
                </a:cubicBezTo>
                <a:cubicBezTo>
                  <a:pt x="11555" y="6208"/>
                  <a:pt x="11442" y="6098"/>
                  <a:pt x="11308" y="6098"/>
                </a:cubicBezTo>
                <a:close/>
                <a:moveTo>
                  <a:pt x="12527" y="6098"/>
                </a:moveTo>
                <a:cubicBezTo>
                  <a:pt x="12307" y="6098"/>
                  <a:pt x="12198" y="6365"/>
                  <a:pt x="12351" y="6518"/>
                </a:cubicBezTo>
                <a:cubicBezTo>
                  <a:pt x="12402" y="6569"/>
                  <a:pt x="12465" y="6592"/>
                  <a:pt x="12526" y="6592"/>
                </a:cubicBezTo>
                <a:cubicBezTo>
                  <a:pt x="12653" y="6592"/>
                  <a:pt x="12774" y="6494"/>
                  <a:pt x="12774" y="6346"/>
                </a:cubicBezTo>
                <a:cubicBezTo>
                  <a:pt x="12774" y="6208"/>
                  <a:pt x="12661" y="6098"/>
                  <a:pt x="12527" y="6098"/>
                </a:cubicBezTo>
                <a:close/>
                <a:moveTo>
                  <a:pt x="13746" y="6098"/>
                </a:moveTo>
                <a:cubicBezTo>
                  <a:pt x="13526" y="6098"/>
                  <a:pt x="13417" y="6365"/>
                  <a:pt x="13570" y="6518"/>
                </a:cubicBezTo>
                <a:cubicBezTo>
                  <a:pt x="13621" y="6569"/>
                  <a:pt x="13684" y="6592"/>
                  <a:pt x="13745" y="6592"/>
                </a:cubicBezTo>
                <a:cubicBezTo>
                  <a:pt x="13872" y="6592"/>
                  <a:pt x="13993" y="6494"/>
                  <a:pt x="13993" y="6346"/>
                </a:cubicBezTo>
                <a:cubicBezTo>
                  <a:pt x="13993" y="6208"/>
                  <a:pt x="13884" y="6098"/>
                  <a:pt x="13746" y="6098"/>
                </a:cubicBezTo>
                <a:close/>
                <a:moveTo>
                  <a:pt x="14965" y="6098"/>
                </a:moveTo>
                <a:cubicBezTo>
                  <a:pt x="14745" y="6098"/>
                  <a:pt x="14636" y="6365"/>
                  <a:pt x="14792" y="6518"/>
                </a:cubicBezTo>
                <a:cubicBezTo>
                  <a:pt x="14842" y="6569"/>
                  <a:pt x="14904" y="6592"/>
                  <a:pt x="14965" y="6592"/>
                </a:cubicBezTo>
                <a:cubicBezTo>
                  <a:pt x="15091" y="6592"/>
                  <a:pt x="15212" y="6494"/>
                  <a:pt x="15212" y="6346"/>
                </a:cubicBezTo>
                <a:cubicBezTo>
                  <a:pt x="15212" y="6208"/>
                  <a:pt x="15103" y="6098"/>
                  <a:pt x="14965" y="6098"/>
                </a:cubicBezTo>
                <a:close/>
                <a:moveTo>
                  <a:pt x="16184" y="6098"/>
                </a:moveTo>
                <a:cubicBezTo>
                  <a:pt x="15964" y="6098"/>
                  <a:pt x="15855" y="6365"/>
                  <a:pt x="16011" y="6518"/>
                </a:cubicBezTo>
                <a:cubicBezTo>
                  <a:pt x="16061" y="6569"/>
                  <a:pt x="16123" y="6592"/>
                  <a:pt x="16184" y="6592"/>
                </a:cubicBezTo>
                <a:cubicBezTo>
                  <a:pt x="16310" y="6592"/>
                  <a:pt x="16431" y="6494"/>
                  <a:pt x="16431" y="6346"/>
                </a:cubicBezTo>
                <a:cubicBezTo>
                  <a:pt x="16431" y="6208"/>
                  <a:pt x="16322" y="6098"/>
                  <a:pt x="16184" y="6098"/>
                </a:cubicBezTo>
                <a:close/>
                <a:moveTo>
                  <a:pt x="17406" y="6098"/>
                </a:moveTo>
                <a:cubicBezTo>
                  <a:pt x="17183" y="6098"/>
                  <a:pt x="17074" y="6365"/>
                  <a:pt x="17230" y="6518"/>
                </a:cubicBezTo>
                <a:cubicBezTo>
                  <a:pt x="17280" y="6569"/>
                  <a:pt x="17342" y="6592"/>
                  <a:pt x="17403" y="6592"/>
                </a:cubicBezTo>
                <a:cubicBezTo>
                  <a:pt x="17529" y="6592"/>
                  <a:pt x="17650" y="6494"/>
                  <a:pt x="17650" y="6346"/>
                </a:cubicBezTo>
                <a:cubicBezTo>
                  <a:pt x="17650" y="6208"/>
                  <a:pt x="17541" y="6098"/>
                  <a:pt x="17406" y="6098"/>
                </a:cubicBezTo>
                <a:close/>
                <a:moveTo>
                  <a:pt x="18625" y="6098"/>
                </a:moveTo>
                <a:cubicBezTo>
                  <a:pt x="18402" y="6098"/>
                  <a:pt x="18293" y="6365"/>
                  <a:pt x="18449" y="6518"/>
                </a:cubicBezTo>
                <a:cubicBezTo>
                  <a:pt x="18500" y="6569"/>
                  <a:pt x="18563" y="6592"/>
                  <a:pt x="18623" y="6592"/>
                </a:cubicBezTo>
                <a:cubicBezTo>
                  <a:pt x="18750" y="6592"/>
                  <a:pt x="18869" y="6494"/>
                  <a:pt x="18869" y="6346"/>
                </a:cubicBezTo>
                <a:cubicBezTo>
                  <a:pt x="18869" y="6208"/>
                  <a:pt x="18760" y="6098"/>
                  <a:pt x="18625" y="6098"/>
                </a:cubicBezTo>
                <a:close/>
                <a:moveTo>
                  <a:pt x="19844" y="6098"/>
                </a:moveTo>
                <a:cubicBezTo>
                  <a:pt x="19625" y="6098"/>
                  <a:pt x="19515" y="6365"/>
                  <a:pt x="19669" y="6518"/>
                </a:cubicBezTo>
                <a:cubicBezTo>
                  <a:pt x="19720" y="6569"/>
                  <a:pt x="19782" y="6592"/>
                  <a:pt x="19843" y="6592"/>
                </a:cubicBezTo>
                <a:cubicBezTo>
                  <a:pt x="19970" y="6592"/>
                  <a:pt x="20092" y="6494"/>
                  <a:pt x="20092" y="6346"/>
                </a:cubicBezTo>
                <a:cubicBezTo>
                  <a:pt x="20092" y="6208"/>
                  <a:pt x="19979" y="6098"/>
                  <a:pt x="19844" y="6098"/>
                </a:cubicBezTo>
                <a:close/>
                <a:moveTo>
                  <a:pt x="21063" y="6098"/>
                </a:moveTo>
                <a:cubicBezTo>
                  <a:pt x="20844" y="6098"/>
                  <a:pt x="20734" y="6365"/>
                  <a:pt x="20888" y="6518"/>
                </a:cubicBezTo>
                <a:cubicBezTo>
                  <a:pt x="20939" y="6569"/>
                  <a:pt x="21001" y="6592"/>
                  <a:pt x="21062" y="6592"/>
                </a:cubicBezTo>
                <a:cubicBezTo>
                  <a:pt x="21189" y="6592"/>
                  <a:pt x="21311" y="6494"/>
                  <a:pt x="21311" y="6346"/>
                </a:cubicBezTo>
                <a:cubicBezTo>
                  <a:pt x="21311" y="6208"/>
                  <a:pt x="21198" y="6098"/>
                  <a:pt x="21063" y="6098"/>
                </a:cubicBezTo>
                <a:close/>
                <a:moveTo>
                  <a:pt x="22282" y="6098"/>
                </a:moveTo>
                <a:cubicBezTo>
                  <a:pt x="22063" y="6098"/>
                  <a:pt x="21953" y="6365"/>
                  <a:pt x="22107" y="6518"/>
                </a:cubicBezTo>
                <a:cubicBezTo>
                  <a:pt x="22158" y="6569"/>
                  <a:pt x="22220" y="6592"/>
                  <a:pt x="22281" y="6592"/>
                </a:cubicBezTo>
                <a:cubicBezTo>
                  <a:pt x="22408" y="6592"/>
                  <a:pt x="22530" y="6494"/>
                  <a:pt x="22530" y="6346"/>
                </a:cubicBezTo>
                <a:cubicBezTo>
                  <a:pt x="22530" y="6208"/>
                  <a:pt x="22420" y="6098"/>
                  <a:pt x="22282" y="6098"/>
                </a:cubicBezTo>
                <a:close/>
                <a:moveTo>
                  <a:pt x="23501" y="6098"/>
                </a:moveTo>
                <a:cubicBezTo>
                  <a:pt x="23282" y="6098"/>
                  <a:pt x="23172" y="6365"/>
                  <a:pt x="23329" y="6518"/>
                </a:cubicBezTo>
                <a:cubicBezTo>
                  <a:pt x="23379" y="6569"/>
                  <a:pt x="23441" y="6592"/>
                  <a:pt x="23501" y="6592"/>
                </a:cubicBezTo>
                <a:cubicBezTo>
                  <a:pt x="23627" y="6592"/>
                  <a:pt x="23749" y="6494"/>
                  <a:pt x="23749" y="6346"/>
                </a:cubicBezTo>
                <a:cubicBezTo>
                  <a:pt x="23749" y="6208"/>
                  <a:pt x="23639" y="6098"/>
                  <a:pt x="23501" y="6098"/>
                </a:cubicBezTo>
                <a:close/>
                <a:moveTo>
                  <a:pt x="24720" y="6098"/>
                </a:moveTo>
                <a:cubicBezTo>
                  <a:pt x="24501" y="6098"/>
                  <a:pt x="24391" y="6365"/>
                  <a:pt x="24548" y="6518"/>
                </a:cubicBezTo>
                <a:cubicBezTo>
                  <a:pt x="24598" y="6569"/>
                  <a:pt x="24660" y="6592"/>
                  <a:pt x="24720" y="6592"/>
                </a:cubicBezTo>
                <a:cubicBezTo>
                  <a:pt x="24847" y="6592"/>
                  <a:pt x="24968" y="6494"/>
                  <a:pt x="24968" y="6346"/>
                </a:cubicBezTo>
                <a:cubicBezTo>
                  <a:pt x="24968" y="6208"/>
                  <a:pt x="24858" y="6098"/>
                  <a:pt x="24720" y="6098"/>
                </a:cubicBezTo>
                <a:close/>
                <a:moveTo>
                  <a:pt x="25942" y="6098"/>
                </a:moveTo>
                <a:cubicBezTo>
                  <a:pt x="25720" y="6098"/>
                  <a:pt x="25610" y="6365"/>
                  <a:pt x="25767" y="6518"/>
                </a:cubicBezTo>
                <a:cubicBezTo>
                  <a:pt x="25817" y="6569"/>
                  <a:pt x="25879" y="6592"/>
                  <a:pt x="25940" y="6592"/>
                </a:cubicBezTo>
                <a:cubicBezTo>
                  <a:pt x="26066" y="6592"/>
                  <a:pt x="26187" y="6494"/>
                  <a:pt x="26187" y="6346"/>
                </a:cubicBezTo>
                <a:cubicBezTo>
                  <a:pt x="26187" y="6208"/>
                  <a:pt x="26077" y="6098"/>
                  <a:pt x="25942" y="6098"/>
                </a:cubicBezTo>
                <a:close/>
                <a:moveTo>
                  <a:pt x="27161" y="6098"/>
                </a:moveTo>
                <a:cubicBezTo>
                  <a:pt x="26942" y="6098"/>
                  <a:pt x="26832" y="6365"/>
                  <a:pt x="26986" y="6518"/>
                </a:cubicBezTo>
                <a:cubicBezTo>
                  <a:pt x="27037" y="6569"/>
                  <a:pt x="27099" y="6592"/>
                  <a:pt x="27160" y="6592"/>
                </a:cubicBezTo>
                <a:cubicBezTo>
                  <a:pt x="27286" y="6592"/>
                  <a:pt x="27406" y="6494"/>
                  <a:pt x="27406" y="6346"/>
                </a:cubicBezTo>
                <a:cubicBezTo>
                  <a:pt x="27406" y="6208"/>
                  <a:pt x="27296" y="6098"/>
                  <a:pt x="27161" y="6098"/>
                </a:cubicBezTo>
                <a:close/>
                <a:moveTo>
                  <a:pt x="28381" y="6098"/>
                </a:moveTo>
                <a:cubicBezTo>
                  <a:pt x="28161" y="6098"/>
                  <a:pt x="28051" y="6365"/>
                  <a:pt x="28205" y="6518"/>
                </a:cubicBezTo>
                <a:cubicBezTo>
                  <a:pt x="28256" y="6569"/>
                  <a:pt x="28319" y="6592"/>
                  <a:pt x="28380" y="6592"/>
                </a:cubicBezTo>
                <a:cubicBezTo>
                  <a:pt x="28507" y="6592"/>
                  <a:pt x="28628" y="6494"/>
                  <a:pt x="28628" y="6346"/>
                </a:cubicBezTo>
                <a:cubicBezTo>
                  <a:pt x="28628" y="6208"/>
                  <a:pt x="28515" y="6098"/>
                  <a:pt x="28381" y="6098"/>
                </a:cubicBezTo>
                <a:close/>
                <a:moveTo>
                  <a:pt x="14963" y="7319"/>
                </a:moveTo>
                <a:cubicBezTo>
                  <a:pt x="14863" y="7319"/>
                  <a:pt x="14768" y="7381"/>
                  <a:pt x="14733" y="7484"/>
                </a:cubicBezTo>
                <a:cubicBezTo>
                  <a:pt x="14846" y="7430"/>
                  <a:pt x="14958" y="7380"/>
                  <a:pt x="15068" y="7343"/>
                </a:cubicBezTo>
                <a:cubicBezTo>
                  <a:pt x="15034" y="7326"/>
                  <a:pt x="14998" y="7319"/>
                  <a:pt x="14963" y="7319"/>
                </a:cubicBezTo>
                <a:close/>
                <a:moveTo>
                  <a:pt x="1552" y="7318"/>
                </a:moveTo>
                <a:cubicBezTo>
                  <a:pt x="1480" y="7318"/>
                  <a:pt x="1411" y="7349"/>
                  <a:pt x="1364" y="7402"/>
                </a:cubicBezTo>
                <a:cubicBezTo>
                  <a:pt x="1373" y="7521"/>
                  <a:pt x="1383" y="7640"/>
                  <a:pt x="1398" y="7759"/>
                </a:cubicBezTo>
                <a:cubicBezTo>
                  <a:pt x="1444" y="7794"/>
                  <a:pt x="1497" y="7811"/>
                  <a:pt x="1549" y="7811"/>
                </a:cubicBezTo>
                <a:cubicBezTo>
                  <a:pt x="1651" y="7811"/>
                  <a:pt x="1749" y="7749"/>
                  <a:pt x="1784" y="7643"/>
                </a:cubicBezTo>
                <a:cubicBezTo>
                  <a:pt x="1840" y="7484"/>
                  <a:pt x="1721" y="7318"/>
                  <a:pt x="1552" y="7318"/>
                </a:cubicBezTo>
                <a:close/>
                <a:moveTo>
                  <a:pt x="28381" y="7318"/>
                </a:moveTo>
                <a:cubicBezTo>
                  <a:pt x="28233" y="7318"/>
                  <a:pt x="28117" y="7443"/>
                  <a:pt x="28133" y="7590"/>
                </a:cubicBezTo>
                <a:cubicBezTo>
                  <a:pt x="28144" y="7717"/>
                  <a:pt x="28252" y="7812"/>
                  <a:pt x="28376" y="7812"/>
                </a:cubicBezTo>
                <a:cubicBezTo>
                  <a:pt x="28393" y="7812"/>
                  <a:pt x="28410" y="7810"/>
                  <a:pt x="28428" y="7806"/>
                </a:cubicBezTo>
                <a:cubicBezTo>
                  <a:pt x="28468" y="7784"/>
                  <a:pt x="28509" y="7766"/>
                  <a:pt x="28550" y="7744"/>
                </a:cubicBezTo>
                <a:cubicBezTo>
                  <a:pt x="28713" y="7590"/>
                  <a:pt x="28603" y="7318"/>
                  <a:pt x="28381" y="7318"/>
                </a:cubicBezTo>
                <a:close/>
                <a:moveTo>
                  <a:pt x="2771" y="7318"/>
                </a:moveTo>
                <a:cubicBezTo>
                  <a:pt x="2552" y="7318"/>
                  <a:pt x="2442" y="7584"/>
                  <a:pt x="2596" y="7741"/>
                </a:cubicBezTo>
                <a:cubicBezTo>
                  <a:pt x="2646" y="7790"/>
                  <a:pt x="2708" y="7812"/>
                  <a:pt x="2768" y="7812"/>
                </a:cubicBezTo>
                <a:cubicBezTo>
                  <a:pt x="2896" y="7812"/>
                  <a:pt x="3019" y="7714"/>
                  <a:pt x="3019" y="7565"/>
                </a:cubicBezTo>
                <a:cubicBezTo>
                  <a:pt x="3019" y="7427"/>
                  <a:pt x="2906" y="7318"/>
                  <a:pt x="2771" y="7318"/>
                </a:cubicBezTo>
                <a:close/>
                <a:moveTo>
                  <a:pt x="3990" y="7318"/>
                </a:moveTo>
                <a:cubicBezTo>
                  <a:pt x="3771" y="7318"/>
                  <a:pt x="3661" y="7584"/>
                  <a:pt x="3815" y="7741"/>
                </a:cubicBezTo>
                <a:cubicBezTo>
                  <a:pt x="3865" y="7790"/>
                  <a:pt x="3927" y="7812"/>
                  <a:pt x="3987" y="7812"/>
                </a:cubicBezTo>
                <a:cubicBezTo>
                  <a:pt x="4115" y="7812"/>
                  <a:pt x="4238" y="7714"/>
                  <a:pt x="4238" y="7565"/>
                </a:cubicBezTo>
                <a:cubicBezTo>
                  <a:pt x="4238" y="7427"/>
                  <a:pt x="4125" y="7318"/>
                  <a:pt x="3990" y="7318"/>
                </a:cubicBezTo>
                <a:close/>
                <a:moveTo>
                  <a:pt x="5209" y="7318"/>
                </a:moveTo>
                <a:cubicBezTo>
                  <a:pt x="4990" y="7318"/>
                  <a:pt x="4880" y="7584"/>
                  <a:pt x="5034" y="7741"/>
                </a:cubicBezTo>
                <a:cubicBezTo>
                  <a:pt x="5084" y="7790"/>
                  <a:pt x="5146" y="7812"/>
                  <a:pt x="5207" y="7812"/>
                </a:cubicBezTo>
                <a:cubicBezTo>
                  <a:pt x="5334" y="7812"/>
                  <a:pt x="5457" y="7714"/>
                  <a:pt x="5457" y="7565"/>
                </a:cubicBezTo>
                <a:cubicBezTo>
                  <a:pt x="5457" y="7427"/>
                  <a:pt x="5347" y="7318"/>
                  <a:pt x="5209" y="7318"/>
                </a:cubicBezTo>
                <a:close/>
                <a:moveTo>
                  <a:pt x="6428" y="7318"/>
                </a:moveTo>
                <a:cubicBezTo>
                  <a:pt x="6209" y="7318"/>
                  <a:pt x="6099" y="7584"/>
                  <a:pt x="6256" y="7741"/>
                </a:cubicBezTo>
                <a:cubicBezTo>
                  <a:pt x="6305" y="7790"/>
                  <a:pt x="6366" y="7812"/>
                  <a:pt x="6427" y="7812"/>
                </a:cubicBezTo>
                <a:cubicBezTo>
                  <a:pt x="6553" y="7812"/>
                  <a:pt x="6676" y="7714"/>
                  <a:pt x="6676" y="7565"/>
                </a:cubicBezTo>
                <a:cubicBezTo>
                  <a:pt x="6676" y="7427"/>
                  <a:pt x="6566" y="7318"/>
                  <a:pt x="6428" y="7318"/>
                </a:cubicBezTo>
                <a:close/>
                <a:moveTo>
                  <a:pt x="7647" y="7318"/>
                </a:moveTo>
                <a:cubicBezTo>
                  <a:pt x="7428" y="7318"/>
                  <a:pt x="7318" y="7584"/>
                  <a:pt x="7475" y="7741"/>
                </a:cubicBezTo>
                <a:cubicBezTo>
                  <a:pt x="7524" y="7790"/>
                  <a:pt x="7585" y="7812"/>
                  <a:pt x="7646" y="7812"/>
                </a:cubicBezTo>
                <a:cubicBezTo>
                  <a:pt x="7772" y="7812"/>
                  <a:pt x="7895" y="7714"/>
                  <a:pt x="7895" y="7565"/>
                </a:cubicBezTo>
                <a:cubicBezTo>
                  <a:pt x="7895" y="7427"/>
                  <a:pt x="7785" y="7318"/>
                  <a:pt x="7647" y="7318"/>
                </a:cubicBezTo>
                <a:close/>
                <a:moveTo>
                  <a:pt x="8869" y="7318"/>
                </a:moveTo>
                <a:cubicBezTo>
                  <a:pt x="8647" y="7318"/>
                  <a:pt x="8537" y="7584"/>
                  <a:pt x="8694" y="7741"/>
                </a:cubicBezTo>
                <a:cubicBezTo>
                  <a:pt x="8743" y="7790"/>
                  <a:pt x="8804" y="7812"/>
                  <a:pt x="8865" y="7812"/>
                </a:cubicBezTo>
                <a:cubicBezTo>
                  <a:pt x="8991" y="7812"/>
                  <a:pt x="9114" y="7714"/>
                  <a:pt x="9114" y="7565"/>
                </a:cubicBezTo>
                <a:cubicBezTo>
                  <a:pt x="9114" y="7427"/>
                  <a:pt x="9004" y="7318"/>
                  <a:pt x="8869" y="7318"/>
                </a:cubicBezTo>
                <a:close/>
                <a:moveTo>
                  <a:pt x="10088" y="7318"/>
                </a:moveTo>
                <a:cubicBezTo>
                  <a:pt x="9866" y="7318"/>
                  <a:pt x="9756" y="7584"/>
                  <a:pt x="9913" y="7741"/>
                </a:cubicBezTo>
                <a:cubicBezTo>
                  <a:pt x="9963" y="7790"/>
                  <a:pt x="10025" y="7812"/>
                  <a:pt x="10085" y="7812"/>
                </a:cubicBezTo>
                <a:cubicBezTo>
                  <a:pt x="10212" y="7812"/>
                  <a:pt x="10333" y="7714"/>
                  <a:pt x="10333" y="7565"/>
                </a:cubicBezTo>
                <a:cubicBezTo>
                  <a:pt x="10333" y="7427"/>
                  <a:pt x="10223" y="7318"/>
                  <a:pt x="10088" y="7318"/>
                </a:cubicBezTo>
                <a:close/>
                <a:moveTo>
                  <a:pt x="11308" y="7318"/>
                </a:moveTo>
                <a:cubicBezTo>
                  <a:pt x="11088" y="7318"/>
                  <a:pt x="10975" y="7584"/>
                  <a:pt x="11132" y="7741"/>
                </a:cubicBezTo>
                <a:cubicBezTo>
                  <a:pt x="11182" y="7790"/>
                  <a:pt x="11244" y="7812"/>
                  <a:pt x="11305" y="7812"/>
                </a:cubicBezTo>
                <a:cubicBezTo>
                  <a:pt x="11433" y="7812"/>
                  <a:pt x="11555" y="7714"/>
                  <a:pt x="11555" y="7565"/>
                </a:cubicBezTo>
                <a:cubicBezTo>
                  <a:pt x="11555" y="7427"/>
                  <a:pt x="11442" y="7318"/>
                  <a:pt x="11308" y="7318"/>
                </a:cubicBezTo>
                <a:close/>
                <a:moveTo>
                  <a:pt x="12527" y="7318"/>
                </a:moveTo>
                <a:cubicBezTo>
                  <a:pt x="12307" y="7318"/>
                  <a:pt x="12198" y="7584"/>
                  <a:pt x="12351" y="7741"/>
                </a:cubicBezTo>
                <a:cubicBezTo>
                  <a:pt x="12402" y="7790"/>
                  <a:pt x="12463" y="7812"/>
                  <a:pt x="12524" y="7812"/>
                </a:cubicBezTo>
                <a:cubicBezTo>
                  <a:pt x="12652" y="7812"/>
                  <a:pt x="12774" y="7714"/>
                  <a:pt x="12774" y="7565"/>
                </a:cubicBezTo>
                <a:cubicBezTo>
                  <a:pt x="12774" y="7427"/>
                  <a:pt x="12661" y="7318"/>
                  <a:pt x="12527" y="7318"/>
                </a:cubicBezTo>
                <a:close/>
                <a:moveTo>
                  <a:pt x="13746" y="7318"/>
                </a:moveTo>
                <a:cubicBezTo>
                  <a:pt x="13526" y="7318"/>
                  <a:pt x="13417" y="7584"/>
                  <a:pt x="13570" y="7741"/>
                </a:cubicBezTo>
                <a:cubicBezTo>
                  <a:pt x="13621" y="7790"/>
                  <a:pt x="13682" y="7812"/>
                  <a:pt x="13743" y="7812"/>
                </a:cubicBezTo>
                <a:cubicBezTo>
                  <a:pt x="13871" y="7812"/>
                  <a:pt x="13993" y="7714"/>
                  <a:pt x="13993" y="7565"/>
                </a:cubicBezTo>
                <a:cubicBezTo>
                  <a:pt x="13993" y="7427"/>
                  <a:pt x="13884" y="7318"/>
                  <a:pt x="13746" y="7318"/>
                </a:cubicBezTo>
                <a:close/>
                <a:moveTo>
                  <a:pt x="17406" y="7318"/>
                </a:moveTo>
                <a:cubicBezTo>
                  <a:pt x="17183" y="7318"/>
                  <a:pt x="17074" y="7584"/>
                  <a:pt x="17230" y="7741"/>
                </a:cubicBezTo>
                <a:cubicBezTo>
                  <a:pt x="17280" y="7790"/>
                  <a:pt x="17341" y="7812"/>
                  <a:pt x="17401" y="7812"/>
                </a:cubicBezTo>
                <a:cubicBezTo>
                  <a:pt x="17528" y="7812"/>
                  <a:pt x="17650" y="7714"/>
                  <a:pt x="17650" y="7565"/>
                </a:cubicBezTo>
                <a:cubicBezTo>
                  <a:pt x="17650" y="7427"/>
                  <a:pt x="17541" y="7318"/>
                  <a:pt x="17406" y="7318"/>
                </a:cubicBezTo>
                <a:close/>
                <a:moveTo>
                  <a:pt x="18625" y="7318"/>
                </a:moveTo>
                <a:cubicBezTo>
                  <a:pt x="18402" y="7318"/>
                  <a:pt x="18293" y="7584"/>
                  <a:pt x="18449" y="7741"/>
                </a:cubicBezTo>
                <a:cubicBezTo>
                  <a:pt x="18500" y="7790"/>
                  <a:pt x="18561" y="7812"/>
                  <a:pt x="18622" y="7812"/>
                </a:cubicBezTo>
                <a:cubicBezTo>
                  <a:pt x="18748" y="7812"/>
                  <a:pt x="18869" y="7714"/>
                  <a:pt x="18869" y="7565"/>
                </a:cubicBezTo>
                <a:cubicBezTo>
                  <a:pt x="18869" y="7427"/>
                  <a:pt x="18760" y="7318"/>
                  <a:pt x="18625" y="7318"/>
                </a:cubicBezTo>
                <a:close/>
                <a:moveTo>
                  <a:pt x="19844" y="7318"/>
                </a:moveTo>
                <a:cubicBezTo>
                  <a:pt x="19625" y="7318"/>
                  <a:pt x="19512" y="7584"/>
                  <a:pt x="19669" y="7741"/>
                </a:cubicBezTo>
                <a:cubicBezTo>
                  <a:pt x="19719" y="7790"/>
                  <a:pt x="19781" y="7812"/>
                  <a:pt x="19841" y="7812"/>
                </a:cubicBezTo>
                <a:cubicBezTo>
                  <a:pt x="19969" y="7812"/>
                  <a:pt x="20092" y="7714"/>
                  <a:pt x="20092" y="7565"/>
                </a:cubicBezTo>
                <a:cubicBezTo>
                  <a:pt x="20092" y="7427"/>
                  <a:pt x="19979" y="7318"/>
                  <a:pt x="19844" y="7318"/>
                </a:cubicBezTo>
                <a:close/>
                <a:moveTo>
                  <a:pt x="21063" y="7318"/>
                </a:moveTo>
                <a:cubicBezTo>
                  <a:pt x="20844" y="7318"/>
                  <a:pt x="20734" y="7584"/>
                  <a:pt x="20888" y="7741"/>
                </a:cubicBezTo>
                <a:cubicBezTo>
                  <a:pt x="20938" y="7790"/>
                  <a:pt x="21000" y="7812"/>
                  <a:pt x="21060" y="7812"/>
                </a:cubicBezTo>
                <a:cubicBezTo>
                  <a:pt x="21188" y="7812"/>
                  <a:pt x="21311" y="7714"/>
                  <a:pt x="21311" y="7565"/>
                </a:cubicBezTo>
                <a:cubicBezTo>
                  <a:pt x="21311" y="7427"/>
                  <a:pt x="21198" y="7318"/>
                  <a:pt x="21063" y="7318"/>
                </a:cubicBezTo>
                <a:close/>
                <a:moveTo>
                  <a:pt x="22282" y="7318"/>
                </a:moveTo>
                <a:cubicBezTo>
                  <a:pt x="22063" y="7318"/>
                  <a:pt x="21953" y="7584"/>
                  <a:pt x="22107" y="7741"/>
                </a:cubicBezTo>
                <a:cubicBezTo>
                  <a:pt x="22157" y="7790"/>
                  <a:pt x="22219" y="7812"/>
                  <a:pt x="22280" y="7812"/>
                </a:cubicBezTo>
                <a:cubicBezTo>
                  <a:pt x="22407" y="7812"/>
                  <a:pt x="22530" y="7714"/>
                  <a:pt x="22530" y="7565"/>
                </a:cubicBezTo>
                <a:cubicBezTo>
                  <a:pt x="22530" y="7427"/>
                  <a:pt x="22420" y="7318"/>
                  <a:pt x="22282" y="7318"/>
                </a:cubicBezTo>
                <a:close/>
                <a:moveTo>
                  <a:pt x="23501" y="7318"/>
                </a:moveTo>
                <a:cubicBezTo>
                  <a:pt x="23282" y="7318"/>
                  <a:pt x="23172" y="7584"/>
                  <a:pt x="23329" y="7741"/>
                </a:cubicBezTo>
                <a:cubicBezTo>
                  <a:pt x="23378" y="7790"/>
                  <a:pt x="23439" y="7812"/>
                  <a:pt x="23500" y="7812"/>
                </a:cubicBezTo>
                <a:cubicBezTo>
                  <a:pt x="23626" y="7812"/>
                  <a:pt x="23749" y="7714"/>
                  <a:pt x="23749" y="7565"/>
                </a:cubicBezTo>
                <a:cubicBezTo>
                  <a:pt x="23749" y="7427"/>
                  <a:pt x="23639" y="7318"/>
                  <a:pt x="23501" y="7318"/>
                </a:cubicBezTo>
                <a:close/>
                <a:moveTo>
                  <a:pt x="24720" y="7318"/>
                </a:moveTo>
                <a:cubicBezTo>
                  <a:pt x="24501" y="7318"/>
                  <a:pt x="24391" y="7584"/>
                  <a:pt x="24548" y="7741"/>
                </a:cubicBezTo>
                <a:cubicBezTo>
                  <a:pt x="24597" y="7790"/>
                  <a:pt x="24658" y="7812"/>
                  <a:pt x="24719" y="7812"/>
                </a:cubicBezTo>
                <a:cubicBezTo>
                  <a:pt x="24845" y="7812"/>
                  <a:pt x="24968" y="7714"/>
                  <a:pt x="24968" y="7565"/>
                </a:cubicBezTo>
                <a:cubicBezTo>
                  <a:pt x="24968" y="7427"/>
                  <a:pt x="24858" y="7318"/>
                  <a:pt x="24720" y="7318"/>
                </a:cubicBezTo>
                <a:close/>
                <a:moveTo>
                  <a:pt x="25942" y="7318"/>
                </a:moveTo>
                <a:cubicBezTo>
                  <a:pt x="25720" y="7318"/>
                  <a:pt x="25610" y="7584"/>
                  <a:pt x="25767" y="7741"/>
                </a:cubicBezTo>
                <a:cubicBezTo>
                  <a:pt x="25816" y="7790"/>
                  <a:pt x="25877" y="7812"/>
                  <a:pt x="25938" y="7812"/>
                </a:cubicBezTo>
                <a:cubicBezTo>
                  <a:pt x="26064" y="7812"/>
                  <a:pt x="26187" y="7714"/>
                  <a:pt x="26187" y="7565"/>
                </a:cubicBezTo>
                <a:cubicBezTo>
                  <a:pt x="26187" y="7427"/>
                  <a:pt x="26077" y="7318"/>
                  <a:pt x="25942" y="7318"/>
                </a:cubicBezTo>
                <a:close/>
                <a:moveTo>
                  <a:pt x="27161" y="7318"/>
                </a:moveTo>
                <a:cubicBezTo>
                  <a:pt x="26939" y="7318"/>
                  <a:pt x="26829" y="7584"/>
                  <a:pt x="26986" y="7741"/>
                </a:cubicBezTo>
                <a:cubicBezTo>
                  <a:pt x="27036" y="7790"/>
                  <a:pt x="27098" y="7812"/>
                  <a:pt x="27158" y="7812"/>
                </a:cubicBezTo>
                <a:cubicBezTo>
                  <a:pt x="27285" y="7812"/>
                  <a:pt x="27406" y="7714"/>
                  <a:pt x="27406" y="7565"/>
                </a:cubicBezTo>
                <a:cubicBezTo>
                  <a:pt x="27406" y="7427"/>
                  <a:pt x="27296" y="7318"/>
                  <a:pt x="27161" y="7318"/>
                </a:cubicBezTo>
                <a:close/>
                <a:moveTo>
                  <a:pt x="27111" y="8543"/>
                </a:moveTo>
                <a:cubicBezTo>
                  <a:pt x="27058" y="8552"/>
                  <a:pt x="27011" y="8580"/>
                  <a:pt x="26977" y="8621"/>
                </a:cubicBezTo>
                <a:lnTo>
                  <a:pt x="27111" y="8543"/>
                </a:lnTo>
                <a:close/>
                <a:moveTo>
                  <a:pt x="1574" y="8540"/>
                </a:moveTo>
                <a:lnTo>
                  <a:pt x="1574" y="8540"/>
                </a:lnTo>
                <a:cubicBezTo>
                  <a:pt x="1621" y="8678"/>
                  <a:pt x="1671" y="8815"/>
                  <a:pt x="1731" y="8950"/>
                </a:cubicBezTo>
                <a:cubicBezTo>
                  <a:pt x="1872" y="8803"/>
                  <a:pt x="1778" y="8559"/>
                  <a:pt x="1574" y="8540"/>
                </a:cubicBezTo>
                <a:close/>
                <a:moveTo>
                  <a:pt x="12527" y="8537"/>
                </a:moveTo>
                <a:cubicBezTo>
                  <a:pt x="12241" y="8537"/>
                  <a:pt x="12185" y="8938"/>
                  <a:pt x="12455" y="9019"/>
                </a:cubicBezTo>
                <a:cubicBezTo>
                  <a:pt x="12561" y="8941"/>
                  <a:pt x="12668" y="8859"/>
                  <a:pt x="12774" y="8781"/>
                </a:cubicBezTo>
                <a:cubicBezTo>
                  <a:pt x="12771" y="8646"/>
                  <a:pt x="12661" y="8537"/>
                  <a:pt x="12527" y="8537"/>
                </a:cubicBezTo>
                <a:close/>
                <a:moveTo>
                  <a:pt x="2771" y="8537"/>
                </a:moveTo>
                <a:cubicBezTo>
                  <a:pt x="2552" y="8537"/>
                  <a:pt x="2442" y="8803"/>
                  <a:pt x="2596" y="8960"/>
                </a:cubicBezTo>
                <a:cubicBezTo>
                  <a:pt x="2646" y="9009"/>
                  <a:pt x="2708" y="9031"/>
                  <a:pt x="2768" y="9031"/>
                </a:cubicBezTo>
                <a:cubicBezTo>
                  <a:pt x="2896" y="9031"/>
                  <a:pt x="3019" y="8933"/>
                  <a:pt x="3019" y="8784"/>
                </a:cubicBezTo>
                <a:cubicBezTo>
                  <a:pt x="3019" y="8649"/>
                  <a:pt x="2906" y="8537"/>
                  <a:pt x="2771" y="8537"/>
                </a:cubicBezTo>
                <a:close/>
                <a:moveTo>
                  <a:pt x="3990" y="8537"/>
                </a:moveTo>
                <a:cubicBezTo>
                  <a:pt x="3771" y="8537"/>
                  <a:pt x="3661" y="8803"/>
                  <a:pt x="3815" y="8960"/>
                </a:cubicBezTo>
                <a:cubicBezTo>
                  <a:pt x="3865" y="9009"/>
                  <a:pt x="3927" y="9031"/>
                  <a:pt x="3987" y="9031"/>
                </a:cubicBezTo>
                <a:cubicBezTo>
                  <a:pt x="4115" y="9031"/>
                  <a:pt x="4238" y="8933"/>
                  <a:pt x="4238" y="8784"/>
                </a:cubicBezTo>
                <a:cubicBezTo>
                  <a:pt x="4238" y="8649"/>
                  <a:pt x="4125" y="8537"/>
                  <a:pt x="3990" y="8537"/>
                </a:cubicBezTo>
                <a:close/>
                <a:moveTo>
                  <a:pt x="5209" y="8537"/>
                </a:moveTo>
                <a:cubicBezTo>
                  <a:pt x="4990" y="8537"/>
                  <a:pt x="4880" y="8803"/>
                  <a:pt x="5034" y="8960"/>
                </a:cubicBezTo>
                <a:cubicBezTo>
                  <a:pt x="5084" y="9009"/>
                  <a:pt x="5146" y="9031"/>
                  <a:pt x="5207" y="9031"/>
                </a:cubicBezTo>
                <a:cubicBezTo>
                  <a:pt x="5334" y="9031"/>
                  <a:pt x="5457" y="8933"/>
                  <a:pt x="5457" y="8784"/>
                </a:cubicBezTo>
                <a:cubicBezTo>
                  <a:pt x="5457" y="8649"/>
                  <a:pt x="5347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9" y="8803"/>
                  <a:pt x="6256" y="8960"/>
                </a:cubicBezTo>
                <a:cubicBezTo>
                  <a:pt x="6305" y="9009"/>
                  <a:pt x="6366" y="9031"/>
                  <a:pt x="6427" y="9031"/>
                </a:cubicBezTo>
                <a:cubicBezTo>
                  <a:pt x="6553" y="9031"/>
                  <a:pt x="6676" y="8933"/>
                  <a:pt x="6676" y="8784"/>
                </a:cubicBezTo>
                <a:cubicBezTo>
                  <a:pt x="6676" y="8649"/>
                  <a:pt x="6566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3"/>
                  <a:pt x="7475" y="8960"/>
                </a:cubicBezTo>
                <a:cubicBezTo>
                  <a:pt x="7524" y="9009"/>
                  <a:pt x="7585" y="9031"/>
                  <a:pt x="7646" y="9031"/>
                </a:cubicBezTo>
                <a:cubicBezTo>
                  <a:pt x="7772" y="9031"/>
                  <a:pt x="7895" y="8933"/>
                  <a:pt x="7895" y="8784"/>
                </a:cubicBezTo>
                <a:cubicBezTo>
                  <a:pt x="7895" y="8649"/>
                  <a:pt x="7785" y="8537"/>
                  <a:pt x="7647" y="8537"/>
                </a:cubicBezTo>
                <a:close/>
                <a:moveTo>
                  <a:pt x="8866" y="8537"/>
                </a:moveTo>
                <a:cubicBezTo>
                  <a:pt x="8647" y="8537"/>
                  <a:pt x="8537" y="8803"/>
                  <a:pt x="8694" y="8960"/>
                </a:cubicBezTo>
                <a:cubicBezTo>
                  <a:pt x="8743" y="9009"/>
                  <a:pt x="8804" y="9031"/>
                  <a:pt x="8865" y="9031"/>
                </a:cubicBezTo>
                <a:cubicBezTo>
                  <a:pt x="8991" y="9031"/>
                  <a:pt x="9114" y="8933"/>
                  <a:pt x="9114" y="8784"/>
                </a:cubicBezTo>
                <a:cubicBezTo>
                  <a:pt x="9114" y="8649"/>
                  <a:pt x="9004" y="8537"/>
                  <a:pt x="8869" y="8537"/>
                </a:cubicBezTo>
                <a:close/>
                <a:moveTo>
                  <a:pt x="10088" y="8537"/>
                </a:moveTo>
                <a:cubicBezTo>
                  <a:pt x="9866" y="8537"/>
                  <a:pt x="9756" y="8803"/>
                  <a:pt x="9913" y="8960"/>
                </a:cubicBezTo>
                <a:cubicBezTo>
                  <a:pt x="9963" y="9009"/>
                  <a:pt x="10025" y="9031"/>
                  <a:pt x="10085" y="9031"/>
                </a:cubicBezTo>
                <a:cubicBezTo>
                  <a:pt x="10212" y="9031"/>
                  <a:pt x="10333" y="8933"/>
                  <a:pt x="10333" y="8784"/>
                </a:cubicBezTo>
                <a:cubicBezTo>
                  <a:pt x="10333" y="8649"/>
                  <a:pt x="10223" y="8537"/>
                  <a:pt x="10088" y="8537"/>
                </a:cubicBezTo>
                <a:close/>
                <a:moveTo>
                  <a:pt x="11308" y="8537"/>
                </a:moveTo>
                <a:cubicBezTo>
                  <a:pt x="11088" y="8537"/>
                  <a:pt x="10975" y="8803"/>
                  <a:pt x="11132" y="8960"/>
                </a:cubicBezTo>
                <a:cubicBezTo>
                  <a:pt x="11182" y="9009"/>
                  <a:pt x="11244" y="9031"/>
                  <a:pt x="11305" y="9031"/>
                </a:cubicBezTo>
                <a:cubicBezTo>
                  <a:pt x="11433" y="9031"/>
                  <a:pt x="11555" y="8933"/>
                  <a:pt x="11555" y="8784"/>
                </a:cubicBezTo>
                <a:cubicBezTo>
                  <a:pt x="11555" y="8649"/>
                  <a:pt x="11442" y="8537"/>
                  <a:pt x="11308" y="8537"/>
                </a:cubicBezTo>
                <a:close/>
                <a:moveTo>
                  <a:pt x="18625" y="8537"/>
                </a:moveTo>
                <a:cubicBezTo>
                  <a:pt x="18402" y="8537"/>
                  <a:pt x="18293" y="8803"/>
                  <a:pt x="18449" y="8960"/>
                </a:cubicBezTo>
                <a:cubicBezTo>
                  <a:pt x="18500" y="9009"/>
                  <a:pt x="18561" y="9031"/>
                  <a:pt x="18622" y="9031"/>
                </a:cubicBezTo>
                <a:cubicBezTo>
                  <a:pt x="18748" y="9031"/>
                  <a:pt x="18869" y="8933"/>
                  <a:pt x="18869" y="8784"/>
                </a:cubicBezTo>
                <a:cubicBezTo>
                  <a:pt x="18869" y="8649"/>
                  <a:pt x="18760" y="8537"/>
                  <a:pt x="18625" y="8537"/>
                </a:cubicBezTo>
                <a:close/>
                <a:moveTo>
                  <a:pt x="19844" y="8537"/>
                </a:moveTo>
                <a:cubicBezTo>
                  <a:pt x="19625" y="8537"/>
                  <a:pt x="19512" y="8803"/>
                  <a:pt x="19669" y="8960"/>
                </a:cubicBezTo>
                <a:cubicBezTo>
                  <a:pt x="19719" y="9009"/>
                  <a:pt x="19781" y="9031"/>
                  <a:pt x="19841" y="9031"/>
                </a:cubicBezTo>
                <a:cubicBezTo>
                  <a:pt x="19969" y="9031"/>
                  <a:pt x="20092" y="8933"/>
                  <a:pt x="20092" y="8784"/>
                </a:cubicBezTo>
                <a:cubicBezTo>
                  <a:pt x="20092" y="8649"/>
                  <a:pt x="19979" y="8537"/>
                  <a:pt x="19844" y="8537"/>
                </a:cubicBezTo>
                <a:close/>
                <a:moveTo>
                  <a:pt x="21063" y="8537"/>
                </a:moveTo>
                <a:cubicBezTo>
                  <a:pt x="20844" y="8537"/>
                  <a:pt x="20734" y="8803"/>
                  <a:pt x="20888" y="8960"/>
                </a:cubicBezTo>
                <a:cubicBezTo>
                  <a:pt x="20938" y="9009"/>
                  <a:pt x="21000" y="9031"/>
                  <a:pt x="21060" y="9031"/>
                </a:cubicBezTo>
                <a:cubicBezTo>
                  <a:pt x="21188" y="9031"/>
                  <a:pt x="21311" y="8933"/>
                  <a:pt x="21311" y="8784"/>
                </a:cubicBezTo>
                <a:cubicBezTo>
                  <a:pt x="21311" y="8649"/>
                  <a:pt x="21198" y="8537"/>
                  <a:pt x="21063" y="8537"/>
                </a:cubicBezTo>
                <a:close/>
                <a:moveTo>
                  <a:pt x="22282" y="8537"/>
                </a:moveTo>
                <a:cubicBezTo>
                  <a:pt x="22063" y="8537"/>
                  <a:pt x="21953" y="8803"/>
                  <a:pt x="22107" y="8960"/>
                </a:cubicBezTo>
                <a:cubicBezTo>
                  <a:pt x="22157" y="9009"/>
                  <a:pt x="22219" y="9031"/>
                  <a:pt x="22280" y="9031"/>
                </a:cubicBezTo>
                <a:cubicBezTo>
                  <a:pt x="22407" y="9031"/>
                  <a:pt x="22530" y="8933"/>
                  <a:pt x="22530" y="8784"/>
                </a:cubicBezTo>
                <a:cubicBezTo>
                  <a:pt x="22530" y="8649"/>
                  <a:pt x="22420" y="8537"/>
                  <a:pt x="22282" y="8537"/>
                </a:cubicBezTo>
                <a:close/>
                <a:moveTo>
                  <a:pt x="23501" y="8537"/>
                </a:moveTo>
                <a:cubicBezTo>
                  <a:pt x="23282" y="8537"/>
                  <a:pt x="23172" y="8803"/>
                  <a:pt x="23329" y="8960"/>
                </a:cubicBezTo>
                <a:cubicBezTo>
                  <a:pt x="23378" y="9009"/>
                  <a:pt x="23439" y="9031"/>
                  <a:pt x="23500" y="9031"/>
                </a:cubicBezTo>
                <a:cubicBezTo>
                  <a:pt x="23626" y="9031"/>
                  <a:pt x="23749" y="8933"/>
                  <a:pt x="23749" y="8784"/>
                </a:cubicBezTo>
                <a:cubicBezTo>
                  <a:pt x="23749" y="8649"/>
                  <a:pt x="23639" y="8537"/>
                  <a:pt x="23501" y="8537"/>
                </a:cubicBezTo>
                <a:close/>
                <a:moveTo>
                  <a:pt x="24720" y="8537"/>
                </a:moveTo>
                <a:cubicBezTo>
                  <a:pt x="24501" y="8537"/>
                  <a:pt x="24391" y="8803"/>
                  <a:pt x="24548" y="8960"/>
                </a:cubicBezTo>
                <a:cubicBezTo>
                  <a:pt x="24597" y="9009"/>
                  <a:pt x="24658" y="9031"/>
                  <a:pt x="24719" y="9031"/>
                </a:cubicBezTo>
                <a:cubicBezTo>
                  <a:pt x="24845" y="9031"/>
                  <a:pt x="24968" y="8933"/>
                  <a:pt x="24968" y="8784"/>
                </a:cubicBezTo>
                <a:cubicBezTo>
                  <a:pt x="24968" y="8649"/>
                  <a:pt x="24858" y="8537"/>
                  <a:pt x="24720" y="8537"/>
                </a:cubicBezTo>
                <a:close/>
                <a:moveTo>
                  <a:pt x="25942" y="8537"/>
                </a:moveTo>
                <a:cubicBezTo>
                  <a:pt x="25720" y="8537"/>
                  <a:pt x="25610" y="8803"/>
                  <a:pt x="25767" y="8960"/>
                </a:cubicBezTo>
                <a:cubicBezTo>
                  <a:pt x="25816" y="9009"/>
                  <a:pt x="25877" y="9031"/>
                  <a:pt x="25938" y="9031"/>
                </a:cubicBezTo>
                <a:cubicBezTo>
                  <a:pt x="26064" y="9031"/>
                  <a:pt x="26187" y="8933"/>
                  <a:pt x="26187" y="8784"/>
                </a:cubicBezTo>
                <a:cubicBezTo>
                  <a:pt x="26187" y="8649"/>
                  <a:pt x="26077" y="8537"/>
                  <a:pt x="25942" y="8537"/>
                </a:cubicBezTo>
                <a:close/>
                <a:moveTo>
                  <a:pt x="24722" y="9756"/>
                </a:moveTo>
                <a:cubicBezTo>
                  <a:pt x="24601" y="9756"/>
                  <a:pt x="24487" y="9846"/>
                  <a:pt x="24476" y="9981"/>
                </a:cubicBezTo>
                <a:cubicBezTo>
                  <a:pt x="24604" y="9925"/>
                  <a:pt x="24733" y="9862"/>
                  <a:pt x="24861" y="9799"/>
                </a:cubicBezTo>
                <a:cubicBezTo>
                  <a:pt x="24817" y="9770"/>
                  <a:pt x="24769" y="9756"/>
                  <a:pt x="24722" y="9756"/>
                </a:cubicBezTo>
                <a:close/>
                <a:moveTo>
                  <a:pt x="11308" y="9758"/>
                </a:moveTo>
                <a:cubicBezTo>
                  <a:pt x="11179" y="9758"/>
                  <a:pt x="11060" y="9861"/>
                  <a:pt x="11060" y="10003"/>
                </a:cubicBezTo>
                <a:cubicBezTo>
                  <a:pt x="11060" y="10016"/>
                  <a:pt x="11060" y="10028"/>
                  <a:pt x="11063" y="10038"/>
                </a:cubicBezTo>
                <a:cubicBezTo>
                  <a:pt x="11185" y="9956"/>
                  <a:pt x="11304" y="9872"/>
                  <a:pt x="11423" y="9787"/>
                </a:cubicBezTo>
                <a:cubicBezTo>
                  <a:pt x="11386" y="9767"/>
                  <a:pt x="11346" y="9758"/>
                  <a:pt x="11308" y="9758"/>
                </a:cubicBezTo>
                <a:close/>
                <a:moveTo>
                  <a:pt x="19844" y="9756"/>
                </a:moveTo>
                <a:cubicBezTo>
                  <a:pt x="19678" y="9756"/>
                  <a:pt x="19559" y="9915"/>
                  <a:pt x="19606" y="10075"/>
                </a:cubicBezTo>
                <a:cubicBezTo>
                  <a:pt x="19716" y="10132"/>
                  <a:pt x="19822" y="10188"/>
                  <a:pt x="19926" y="10235"/>
                </a:cubicBezTo>
                <a:cubicBezTo>
                  <a:pt x="20186" y="10141"/>
                  <a:pt x="20120" y="9756"/>
                  <a:pt x="19844" y="9756"/>
                </a:cubicBezTo>
                <a:close/>
                <a:moveTo>
                  <a:pt x="2771" y="9756"/>
                </a:moveTo>
                <a:cubicBezTo>
                  <a:pt x="2552" y="9756"/>
                  <a:pt x="2442" y="10022"/>
                  <a:pt x="2596" y="10179"/>
                </a:cubicBezTo>
                <a:cubicBezTo>
                  <a:pt x="2646" y="10228"/>
                  <a:pt x="2708" y="10250"/>
                  <a:pt x="2768" y="10250"/>
                </a:cubicBezTo>
                <a:cubicBezTo>
                  <a:pt x="2896" y="10250"/>
                  <a:pt x="3019" y="10152"/>
                  <a:pt x="3019" y="10003"/>
                </a:cubicBezTo>
                <a:cubicBezTo>
                  <a:pt x="3019" y="9868"/>
                  <a:pt x="2906" y="9756"/>
                  <a:pt x="2771" y="9756"/>
                </a:cubicBezTo>
                <a:close/>
                <a:moveTo>
                  <a:pt x="3990" y="9756"/>
                </a:moveTo>
                <a:cubicBezTo>
                  <a:pt x="3771" y="9756"/>
                  <a:pt x="3661" y="10022"/>
                  <a:pt x="3815" y="10179"/>
                </a:cubicBezTo>
                <a:cubicBezTo>
                  <a:pt x="3865" y="10228"/>
                  <a:pt x="3927" y="10250"/>
                  <a:pt x="3987" y="10250"/>
                </a:cubicBezTo>
                <a:cubicBezTo>
                  <a:pt x="4115" y="10250"/>
                  <a:pt x="4238" y="10152"/>
                  <a:pt x="4238" y="10003"/>
                </a:cubicBezTo>
                <a:cubicBezTo>
                  <a:pt x="4238" y="9868"/>
                  <a:pt x="4125" y="9756"/>
                  <a:pt x="3990" y="9756"/>
                </a:cubicBezTo>
                <a:close/>
                <a:moveTo>
                  <a:pt x="5209" y="9756"/>
                </a:moveTo>
                <a:cubicBezTo>
                  <a:pt x="4990" y="9756"/>
                  <a:pt x="4880" y="10022"/>
                  <a:pt x="5034" y="10179"/>
                </a:cubicBezTo>
                <a:cubicBezTo>
                  <a:pt x="5084" y="10228"/>
                  <a:pt x="5146" y="10250"/>
                  <a:pt x="5207" y="10250"/>
                </a:cubicBezTo>
                <a:cubicBezTo>
                  <a:pt x="5334" y="10250"/>
                  <a:pt x="5457" y="10152"/>
                  <a:pt x="5457" y="10003"/>
                </a:cubicBezTo>
                <a:cubicBezTo>
                  <a:pt x="5457" y="9868"/>
                  <a:pt x="5347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9" y="10022"/>
                  <a:pt x="6256" y="10179"/>
                </a:cubicBezTo>
                <a:cubicBezTo>
                  <a:pt x="6305" y="10228"/>
                  <a:pt x="6366" y="10250"/>
                  <a:pt x="6427" y="10250"/>
                </a:cubicBezTo>
                <a:cubicBezTo>
                  <a:pt x="6553" y="10250"/>
                  <a:pt x="6676" y="10152"/>
                  <a:pt x="6676" y="10003"/>
                </a:cubicBezTo>
                <a:cubicBezTo>
                  <a:pt x="6676" y="9868"/>
                  <a:pt x="6566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2"/>
                  <a:pt x="7475" y="10179"/>
                </a:cubicBezTo>
                <a:cubicBezTo>
                  <a:pt x="7524" y="10228"/>
                  <a:pt x="7585" y="10250"/>
                  <a:pt x="7646" y="10250"/>
                </a:cubicBezTo>
                <a:cubicBezTo>
                  <a:pt x="7772" y="10250"/>
                  <a:pt x="7895" y="10152"/>
                  <a:pt x="7895" y="10003"/>
                </a:cubicBezTo>
                <a:cubicBezTo>
                  <a:pt x="7895" y="9868"/>
                  <a:pt x="7785" y="9756"/>
                  <a:pt x="7647" y="9756"/>
                </a:cubicBezTo>
                <a:close/>
                <a:moveTo>
                  <a:pt x="8869" y="9756"/>
                </a:moveTo>
                <a:cubicBezTo>
                  <a:pt x="8647" y="9756"/>
                  <a:pt x="8537" y="10022"/>
                  <a:pt x="8694" y="10179"/>
                </a:cubicBezTo>
                <a:cubicBezTo>
                  <a:pt x="8743" y="10228"/>
                  <a:pt x="8804" y="10250"/>
                  <a:pt x="8865" y="10250"/>
                </a:cubicBezTo>
                <a:cubicBezTo>
                  <a:pt x="8991" y="10250"/>
                  <a:pt x="9114" y="10152"/>
                  <a:pt x="9114" y="10003"/>
                </a:cubicBezTo>
                <a:cubicBezTo>
                  <a:pt x="9114" y="9868"/>
                  <a:pt x="9004" y="9756"/>
                  <a:pt x="8869" y="9756"/>
                </a:cubicBezTo>
                <a:close/>
                <a:moveTo>
                  <a:pt x="10088" y="9756"/>
                </a:moveTo>
                <a:cubicBezTo>
                  <a:pt x="9866" y="9756"/>
                  <a:pt x="9756" y="10022"/>
                  <a:pt x="9913" y="10179"/>
                </a:cubicBezTo>
                <a:cubicBezTo>
                  <a:pt x="9963" y="10228"/>
                  <a:pt x="10025" y="10250"/>
                  <a:pt x="10085" y="10250"/>
                </a:cubicBezTo>
                <a:cubicBezTo>
                  <a:pt x="10212" y="10250"/>
                  <a:pt x="10333" y="10152"/>
                  <a:pt x="10333" y="10003"/>
                </a:cubicBezTo>
                <a:cubicBezTo>
                  <a:pt x="10333" y="9868"/>
                  <a:pt x="10223" y="9756"/>
                  <a:pt x="10088" y="9756"/>
                </a:cubicBezTo>
                <a:close/>
                <a:moveTo>
                  <a:pt x="21063" y="9756"/>
                </a:moveTo>
                <a:cubicBezTo>
                  <a:pt x="20844" y="9756"/>
                  <a:pt x="20734" y="10022"/>
                  <a:pt x="20888" y="10179"/>
                </a:cubicBezTo>
                <a:cubicBezTo>
                  <a:pt x="20938" y="10228"/>
                  <a:pt x="21000" y="10250"/>
                  <a:pt x="21060" y="10250"/>
                </a:cubicBezTo>
                <a:cubicBezTo>
                  <a:pt x="21188" y="10250"/>
                  <a:pt x="21311" y="10152"/>
                  <a:pt x="21311" y="10003"/>
                </a:cubicBezTo>
                <a:cubicBezTo>
                  <a:pt x="21311" y="9868"/>
                  <a:pt x="21198" y="9756"/>
                  <a:pt x="21063" y="9756"/>
                </a:cubicBezTo>
                <a:close/>
                <a:moveTo>
                  <a:pt x="22282" y="9756"/>
                </a:moveTo>
                <a:cubicBezTo>
                  <a:pt x="22063" y="9756"/>
                  <a:pt x="21953" y="10022"/>
                  <a:pt x="22107" y="10179"/>
                </a:cubicBezTo>
                <a:cubicBezTo>
                  <a:pt x="22157" y="10228"/>
                  <a:pt x="22219" y="10250"/>
                  <a:pt x="22280" y="10250"/>
                </a:cubicBezTo>
                <a:cubicBezTo>
                  <a:pt x="22407" y="10250"/>
                  <a:pt x="22530" y="10152"/>
                  <a:pt x="22530" y="10003"/>
                </a:cubicBezTo>
                <a:cubicBezTo>
                  <a:pt x="22530" y="9868"/>
                  <a:pt x="22420" y="9756"/>
                  <a:pt x="22282" y="9756"/>
                </a:cubicBezTo>
                <a:close/>
                <a:moveTo>
                  <a:pt x="23501" y="9756"/>
                </a:moveTo>
                <a:cubicBezTo>
                  <a:pt x="23282" y="9756"/>
                  <a:pt x="23172" y="10022"/>
                  <a:pt x="23329" y="10179"/>
                </a:cubicBezTo>
                <a:cubicBezTo>
                  <a:pt x="23378" y="10228"/>
                  <a:pt x="23439" y="10250"/>
                  <a:pt x="23500" y="10250"/>
                </a:cubicBezTo>
                <a:cubicBezTo>
                  <a:pt x="23626" y="10250"/>
                  <a:pt x="23749" y="10152"/>
                  <a:pt x="23749" y="10003"/>
                </a:cubicBezTo>
                <a:cubicBezTo>
                  <a:pt x="23749" y="9868"/>
                  <a:pt x="23639" y="9756"/>
                  <a:pt x="23501" y="9756"/>
                </a:cubicBezTo>
                <a:close/>
                <a:moveTo>
                  <a:pt x="3989" y="10975"/>
                </a:moveTo>
                <a:cubicBezTo>
                  <a:pt x="3939" y="10975"/>
                  <a:pt x="3888" y="10991"/>
                  <a:pt x="3843" y="11025"/>
                </a:cubicBezTo>
                <a:cubicBezTo>
                  <a:pt x="3968" y="11084"/>
                  <a:pt x="4100" y="11138"/>
                  <a:pt x="4235" y="11191"/>
                </a:cubicBezTo>
                <a:cubicBezTo>
                  <a:pt x="4217" y="11059"/>
                  <a:pt x="4106" y="10975"/>
                  <a:pt x="3989" y="10975"/>
                </a:cubicBezTo>
                <a:close/>
                <a:moveTo>
                  <a:pt x="8865" y="10978"/>
                </a:moveTo>
                <a:cubicBezTo>
                  <a:pt x="8683" y="10978"/>
                  <a:pt x="8566" y="11170"/>
                  <a:pt x="8647" y="11332"/>
                </a:cubicBezTo>
                <a:cubicBezTo>
                  <a:pt x="8800" y="11279"/>
                  <a:pt x="8954" y="11216"/>
                  <a:pt x="9104" y="11153"/>
                </a:cubicBezTo>
                <a:cubicBezTo>
                  <a:pt x="9073" y="11047"/>
                  <a:pt x="8976" y="10978"/>
                  <a:pt x="8869" y="10978"/>
                </a:cubicBezTo>
                <a:cubicBezTo>
                  <a:pt x="8868" y="10978"/>
                  <a:pt x="8866" y="10978"/>
                  <a:pt x="8865" y="10978"/>
                </a:cubicBezTo>
                <a:close/>
                <a:moveTo>
                  <a:pt x="5209" y="10978"/>
                </a:moveTo>
                <a:cubicBezTo>
                  <a:pt x="4990" y="10978"/>
                  <a:pt x="4880" y="11241"/>
                  <a:pt x="5034" y="11398"/>
                </a:cubicBezTo>
                <a:cubicBezTo>
                  <a:pt x="5084" y="11448"/>
                  <a:pt x="5146" y="11471"/>
                  <a:pt x="5207" y="11471"/>
                </a:cubicBezTo>
                <a:cubicBezTo>
                  <a:pt x="5334" y="11471"/>
                  <a:pt x="5457" y="11371"/>
                  <a:pt x="5457" y="11222"/>
                </a:cubicBezTo>
                <a:cubicBezTo>
                  <a:pt x="5457" y="11087"/>
                  <a:pt x="5347" y="10978"/>
                  <a:pt x="5209" y="10978"/>
                </a:cubicBezTo>
                <a:close/>
                <a:moveTo>
                  <a:pt x="6428" y="10978"/>
                </a:moveTo>
                <a:cubicBezTo>
                  <a:pt x="6209" y="10978"/>
                  <a:pt x="6099" y="11241"/>
                  <a:pt x="6256" y="11398"/>
                </a:cubicBezTo>
                <a:cubicBezTo>
                  <a:pt x="6305" y="11448"/>
                  <a:pt x="6366" y="11471"/>
                  <a:pt x="6427" y="11471"/>
                </a:cubicBezTo>
                <a:cubicBezTo>
                  <a:pt x="6553" y="11471"/>
                  <a:pt x="6676" y="11371"/>
                  <a:pt x="6676" y="11222"/>
                </a:cubicBezTo>
                <a:cubicBezTo>
                  <a:pt x="6676" y="11087"/>
                  <a:pt x="6566" y="10978"/>
                  <a:pt x="6428" y="10978"/>
                </a:cubicBezTo>
                <a:close/>
                <a:moveTo>
                  <a:pt x="7647" y="10978"/>
                </a:moveTo>
                <a:cubicBezTo>
                  <a:pt x="7428" y="10978"/>
                  <a:pt x="7318" y="11241"/>
                  <a:pt x="7475" y="11398"/>
                </a:cubicBezTo>
                <a:cubicBezTo>
                  <a:pt x="7524" y="11448"/>
                  <a:pt x="7586" y="11471"/>
                  <a:pt x="7646" y="11471"/>
                </a:cubicBezTo>
                <a:cubicBezTo>
                  <a:pt x="7772" y="11471"/>
                  <a:pt x="7895" y="11371"/>
                  <a:pt x="7895" y="11222"/>
                </a:cubicBezTo>
                <a:cubicBezTo>
                  <a:pt x="7895" y="11087"/>
                  <a:pt x="7785" y="10978"/>
                  <a:pt x="7647" y="1097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2" name="Google Shape;5512;p22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3" name="Google Shape;5513;p22"/>
          <p:cNvSpPr/>
          <p:nvPr/>
        </p:nvSpPr>
        <p:spPr>
          <a:xfrm>
            <a:off x="25" y="1"/>
            <a:ext cx="1185412" cy="7982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4" name="Google Shape;5514;p22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spTree>
      <p:nvGrpSpPr>
        <p:cNvPr id="1" name="Shape 5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6" name="Google Shape;5516;p23"/>
          <p:cNvSpPr/>
          <p:nvPr/>
        </p:nvSpPr>
        <p:spPr>
          <a:xfrm flipH="1">
            <a:off x="1" y="4604022"/>
            <a:ext cx="1524262" cy="539469"/>
          </a:xfrm>
          <a:custGeom>
            <a:avLst/>
            <a:gdLst/>
            <a:ahLst/>
            <a:cxnLst/>
            <a:rect l="l" t="t" r="r" b="b"/>
            <a:pathLst>
              <a:path w="16806" h="5948" extrusionOk="0">
                <a:moveTo>
                  <a:pt x="4858" y="0"/>
                </a:moveTo>
                <a:cubicBezTo>
                  <a:pt x="2582" y="0"/>
                  <a:pt x="1" y="2566"/>
                  <a:pt x="404" y="5948"/>
                </a:cubicBezTo>
                <a:lnTo>
                  <a:pt x="16105" y="5948"/>
                </a:lnTo>
                <a:cubicBezTo>
                  <a:pt x="16805" y="4297"/>
                  <a:pt x="15916" y="2002"/>
                  <a:pt x="13356" y="1286"/>
                </a:cubicBezTo>
                <a:cubicBezTo>
                  <a:pt x="12930" y="1167"/>
                  <a:pt x="12534" y="1121"/>
                  <a:pt x="12160" y="1121"/>
                </a:cubicBezTo>
                <a:cubicBezTo>
                  <a:pt x="10900" y="1121"/>
                  <a:pt x="9890" y="1641"/>
                  <a:pt x="8846" y="1641"/>
                </a:cubicBezTo>
                <a:cubicBezTo>
                  <a:pt x="8171" y="1641"/>
                  <a:pt x="7483" y="1424"/>
                  <a:pt x="6704" y="710"/>
                </a:cubicBezTo>
                <a:cubicBezTo>
                  <a:pt x="6171" y="222"/>
                  <a:pt x="5528" y="0"/>
                  <a:pt x="485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7" name="Google Shape;5517;p23"/>
          <p:cNvSpPr/>
          <p:nvPr/>
        </p:nvSpPr>
        <p:spPr>
          <a:xfrm rot="10800000">
            <a:off x="7731463" y="459171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8" name="Google Shape;5518;p23"/>
          <p:cNvSpPr txBox="1">
            <a:spLocks noGrp="1"/>
          </p:cNvSpPr>
          <p:nvPr>
            <p:ph type="title"/>
          </p:nvPr>
        </p:nvSpPr>
        <p:spPr>
          <a:xfrm>
            <a:off x="3200325" y="3377925"/>
            <a:ext cx="2633700" cy="3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19" name="Google Shape;5519;p23"/>
          <p:cNvSpPr txBox="1">
            <a:spLocks noGrp="1"/>
          </p:cNvSpPr>
          <p:nvPr>
            <p:ph type="subTitle" idx="1"/>
          </p:nvPr>
        </p:nvSpPr>
        <p:spPr>
          <a:xfrm>
            <a:off x="1896000" y="1872675"/>
            <a:ext cx="5352000" cy="14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160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1600"/>
              </a:spcBef>
              <a:spcAft>
                <a:spcPts val="160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20" name="Google Shape;5520;p23"/>
          <p:cNvSpPr/>
          <p:nvPr/>
        </p:nvSpPr>
        <p:spPr>
          <a:xfrm flipH="1">
            <a:off x="-8" y="3822075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1" name="Google Shape;5521;p23"/>
          <p:cNvSpPr/>
          <p:nvPr/>
        </p:nvSpPr>
        <p:spPr>
          <a:xfrm flipH="1">
            <a:off x="8159400" y="4060597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2" name="Google Shape;5522;p23"/>
          <p:cNvSpPr/>
          <p:nvPr/>
        </p:nvSpPr>
        <p:spPr>
          <a:xfrm rot="10800000" flipH="1">
            <a:off x="8306542" y="4223447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3" name="Google Shape;5523;p23"/>
          <p:cNvGrpSpPr/>
          <p:nvPr/>
        </p:nvGrpSpPr>
        <p:grpSpPr>
          <a:xfrm rot="10800000" flipH="1">
            <a:off x="-8" y="4236936"/>
            <a:ext cx="1098975" cy="906555"/>
            <a:chOff x="38279" y="100616"/>
            <a:chExt cx="650204" cy="563183"/>
          </a:xfrm>
        </p:grpSpPr>
        <p:sp>
          <p:nvSpPr>
            <p:cNvPr id="5524" name="Google Shape;5524;p23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3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3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3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3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3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3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3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3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3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3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3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3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3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3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3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3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3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3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3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3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3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3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3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3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3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3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3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3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3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3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3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3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3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3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3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3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3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3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3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3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3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3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3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3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3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3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3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3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3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3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3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3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3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3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3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3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3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3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3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3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3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3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3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3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3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3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3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3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3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3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3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3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3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3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3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3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3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3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3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3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3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3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3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3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3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3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3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3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3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3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3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3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3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3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3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3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3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3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3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3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3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3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3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3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3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3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3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3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3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3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3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3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3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3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3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3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3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3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3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3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3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3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3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3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3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3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3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3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3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3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3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3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3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3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3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3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3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3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3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3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3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3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3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3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3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3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3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3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3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3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3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3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3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3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3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3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3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3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3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3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3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3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3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3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3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3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3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3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3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3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3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3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3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3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3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3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3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3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3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3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3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3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3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3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3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3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3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3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3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3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3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3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3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3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3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3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3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3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3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3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3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3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3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3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3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3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3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3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3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3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3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3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3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3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3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3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3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3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3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3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3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3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3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3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3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3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3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3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3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3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3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3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3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3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3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3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3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3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3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3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3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3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3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3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3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3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3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3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3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3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3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3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3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3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3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3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3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3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3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3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5" name="Google Shape;5785;p23"/>
          <p:cNvSpPr/>
          <p:nvPr/>
        </p:nvSpPr>
        <p:spPr>
          <a:xfrm rot="1482046">
            <a:off x="5752633" y="900240"/>
            <a:ext cx="758582" cy="407180"/>
          </a:xfrm>
          <a:custGeom>
            <a:avLst/>
            <a:gdLst/>
            <a:ahLst/>
            <a:cxnLst/>
            <a:rect l="l" t="t" r="r" b="b"/>
            <a:pathLst>
              <a:path w="6064" h="3255" extrusionOk="0">
                <a:moveTo>
                  <a:pt x="2590" y="11"/>
                </a:moveTo>
                <a:cubicBezTo>
                  <a:pt x="2590" y="14"/>
                  <a:pt x="2588" y="15"/>
                  <a:pt x="2586" y="15"/>
                </a:cubicBezTo>
                <a:cubicBezTo>
                  <a:pt x="2582" y="15"/>
                  <a:pt x="2578" y="12"/>
                  <a:pt x="2590" y="11"/>
                </a:cubicBezTo>
                <a:close/>
                <a:moveTo>
                  <a:pt x="2503" y="49"/>
                </a:moveTo>
                <a:cubicBezTo>
                  <a:pt x="2504" y="53"/>
                  <a:pt x="2501" y="54"/>
                  <a:pt x="2499" y="54"/>
                </a:cubicBezTo>
                <a:cubicBezTo>
                  <a:pt x="2495" y="54"/>
                  <a:pt x="2492" y="51"/>
                  <a:pt x="2503" y="49"/>
                </a:cubicBezTo>
                <a:close/>
                <a:moveTo>
                  <a:pt x="2592" y="37"/>
                </a:moveTo>
                <a:lnTo>
                  <a:pt x="2610" y="45"/>
                </a:lnTo>
                <a:lnTo>
                  <a:pt x="2592" y="54"/>
                </a:lnTo>
                <a:lnTo>
                  <a:pt x="2575" y="55"/>
                </a:lnTo>
                <a:cubicBezTo>
                  <a:pt x="2574" y="47"/>
                  <a:pt x="2574" y="38"/>
                  <a:pt x="2592" y="37"/>
                </a:cubicBezTo>
                <a:close/>
                <a:moveTo>
                  <a:pt x="2702" y="44"/>
                </a:moveTo>
                <a:cubicBezTo>
                  <a:pt x="2705" y="44"/>
                  <a:pt x="2709" y="45"/>
                  <a:pt x="2716" y="46"/>
                </a:cubicBezTo>
                <a:cubicBezTo>
                  <a:pt x="2716" y="46"/>
                  <a:pt x="2732" y="57"/>
                  <a:pt x="2730" y="66"/>
                </a:cubicBezTo>
                <a:cubicBezTo>
                  <a:pt x="2729" y="69"/>
                  <a:pt x="2727" y="70"/>
                  <a:pt x="2724" y="70"/>
                </a:cubicBezTo>
                <a:cubicBezTo>
                  <a:pt x="2717" y="70"/>
                  <a:pt x="2707" y="64"/>
                  <a:pt x="2697" y="52"/>
                </a:cubicBezTo>
                <a:cubicBezTo>
                  <a:pt x="2698" y="46"/>
                  <a:pt x="2698" y="44"/>
                  <a:pt x="2702" y="44"/>
                </a:cubicBezTo>
                <a:close/>
                <a:moveTo>
                  <a:pt x="2966" y="172"/>
                </a:moveTo>
                <a:cubicBezTo>
                  <a:pt x="2971" y="172"/>
                  <a:pt x="2977" y="188"/>
                  <a:pt x="2985" y="201"/>
                </a:cubicBezTo>
                <a:cubicBezTo>
                  <a:pt x="2986" y="209"/>
                  <a:pt x="2987" y="214"/>
                  <a:pt x="2986" y="214"/>
                </a:cubicBezTo>
                <a:cubicBezTo>
                  <a:pt x="2984" y="214"/>
                  <a:pt x="2980" y="207"/>
                  <a:pt x="2968" y="192"/>
                </a:cubicBezTo>
                <a:cubicBezTo>
                  <a:pt x="2957" y="178"/>
                  <a:pt x="2964" y="173"/>
                  <a:pt x="2964" y="173"/>
                </a:cubicBezTo>
                <a:cubicBezTo>
                  <a:pt x="2965" y="172"/>
                  <a:pt x="2965" y="172"/>
                  <a:pt x="2966" y="172"/>
                </a:cubicBezTo>
                <a:close/>
                <a:moveTo>
                  <a:pt x="3177" y="196"/>
                </a:moveTo>
                <a:cubicBezTo>
                  <a:pt x="3169" y="200"/>
                  <a:pt x="3169" y="200"/>
                  <a:pt x="3178" y="223"/>
                </a:cubicBezTo>
                <a:cubicBezTo>
                  <a:pt x="3178" y="223"/>
                  <a:pt x="3193" y="242"/>
                  <a:pt x="3203" y="242"/>
                </a:cubicBezTo>
                <a:cubicBezTo>
                  <a:pt x="3203" y="242"/>
                  <a:pt x="3204" y="242"/>
                  <a:pt x="3204" y="242"/>
                </a:cubicBezTo>
                <a:cubicBezTo>
                  <a:pt x="3212" y="240"/>
                  <a:pt x="3203" y="214"/>
                  <a:pt x="3177" y="196"/>
                </a:cubicBezTo>
                <a:close/>
                <a:moveTo>
                  <a:pt x="2922" y="317"/>
                </a:moveTo>
                <a:cubicBezTo>
                  <a:pt x="2915" y="321"/>
                  <a:pt x="2915" y="321"/>
                  <a:pt x="2919" y="332"/>
                </a:cubicBezTo>
                <a:cubicBezTo>
                  <a:pt x="2923" y="346"/>
                  <a:pt x="2925" y="352"/>
                  <a:pt x="2926" y="352"/>
                </a:cubicBezTo>
                <a:cubicBezTo>
                  <a:pt x="2928" y="352"/>
                  <a:pt x="2929" y="348"/>
                  <a:pt x="2931" y="342"/>
                </a:cubicBezTo>
                <a:cubicBezTo>
                  <a:pt x="2929" y="333"/>
                  <a:pt x="2926" y="325"/>
                  <a:pt x="2922" y="317"/>
                </a:cubicBezTo>
                <a:close/>
                <a:moveTo>
                  <a:pt x="3053" y="472"/>
                </a:moveTo>
                <a:cubicBezTo>
                  <a:pt x="3053" y="472"/>
                  <a:pt x="3060" y="473"/>
                  <a:pt x="3059" y="492"/>
                </a:cubicBezTo>
                <a:cubicBezTo>
                  <a:pt x="3057" y="505"/>
                  <a:pt x="3053" y="516"/>
                  <a:pt x="3046" y="527"/>
                </a:cubicBezTo>
                <a:cubicBezTo>
                  <a:pt x="3037" y="526"/>
                  <a:pt x="3040" y="508"/>
                  <a:pt x="3040" y="508"/>
                </a:cubicBezTo>
                <a:cubicBezTo>
                  <a:pt x="3043" y="490"/>
                  <a:pt x="3044" y="472"/>
                  <a:pt x="3053" y="472"/>
                </a:cubicBezTo>
                <a:close/>
                <a:moveTo>
                  <a:pt x="2980" y="585"/>
                </a:moveTo>
                <a:cubicBezTo>
                  <a:pt x="2978" y="585"/>
                  <a:pt x="2972" y="587"/>
                  <a:pt x="2968" y="600"/>
                </a:cubicBezTo>
                <a:lnTo>
                  <a:pt x="2964" y="617"/>
                </a:lnTo>
                <a:cubicBezTo>
                  <a:pt x="2965" y="617"/>
                  <a:pt x="2965" y="617"/>
                  <a:pt x="2966" y="617"/>
                </a:cubicBezTo>
                <a:cubicBezTo>
                  <a:pt x="2974" y="617"/>
                  <a:pt x="2985" y="605"/>
                  <a:pt x="2985" y="605"/>
                </a:cubicBezTo>
                <a:cubicBezTo>
                  <a:pt x="2990" y="588"/>
                  <a:pt x="2981" y="585"/>
                  <a:pt x="2981" y="585"/>
                </a:cubicBezTo>
                <a:cubicBezTo>
                  <a:pt x="2981" y="585"/>
                  <a:pt x="2980" y="585"/>
                  <a:pt x="2980" y="585"/>
                </a:cubicBezTo>
                <a:close/>
                <a:moveTo>
                  <a:pt x="2931" y="779"/>
                </a:moveTo>
                <a:cubicBezTo>
                  <a:pt x="2932" y="779"/>
                  <a:pt x="2934" y="780"/>
                  <a:pt x="2936" y="781"/>
                </a:cubicBezTo>
                <a:lnTo>
                  <a:pt x="2928" y="798"/>
                </a:lnTo>
                <a:lnTo>
                  <a:pt x="2912" y="811"/>
                </a:lnTo>
                <a:lnTo>
                  <a:pt x="2920" y="794"/>
                </a:lnTo>
                <a:cubicBezTo>
                  <a:pt x="2926" y="783"/>
                  <a:pt x="2928" y="779"/>
                  <a:pt x="2931" y="779"/>
                </a:cubicBezTo>
                <a:close/>
                <a:moveTo>
                  <a:pt x="1847" y="865"/>
                </a:moveTo>
                <a:cubicBezTo>
                  <a:pt x="1848" y="872"/>
                  <a:pt x="1850" y="878"/>
                  <a:pt x="1851" y="885"/>
                </a:cubicBezTo>
                <a:lnTo>
                  <a:pt x="1848" y="904"/>
                </a:lnTo>
                <a:cubicBezTo>
                  <a:pt x="1839" y="902"/>
                  <a:pt x="1831" y="900"/>
                  <a:pt x="1834" y="882"/>
                </a:cubicBezTo>
                <a:cubicBezTo>
                  <a:pt x="1839" y="876"/>
                  <a:pt x="1842" y="870"/>
                  <a:pt x="1847" y="865"/>
                </a:cubicBezTo>
                <a:close/>
                <a:moveTo>
                  <a:pt x="2856" y="921"/>
                </a:moveTo>
                <a:cubicBezTo>
                  <a:pt x="2860" y="921"/>
                  <a:pt x="2864" y="925"/>
                  <a:pt x="2865" y="934"/>
                </a:cubicBezTo>
                <a:lnTo>
                  <a:pt x="2846" y="967"/>
                </a:lnTo>
                <a:cubicBezTo>
                  <a:pt x="2839" y="964"/>
                  <a:pt x="2832" y="959"/>
                  <a:pt x="2842" y="942"/>
                </a:cubicBezTo>
                <a:cubicBezTo>
                  <a:pt x="2843" y="930"/>
                  <a:pt x="2850" y="921"/>
                  <a:pt x="2856" y="921"/>
                </a:cubicBezTo>
                <a:close/>
                <a:moveTo>
                  <a:pt x="4474" y="952"/>
                </a:moveTo>
                <a:cubicBezTo>
                  <a:pt x="4477" y="952"/>
                  <a:pt x="4479" y="952"/>
                  <a:pt x="4482" y="952"/>
                </a:cubicBezTo>
                <a:cubicBezTo>
                  <a:pt x="4482" y="952"/>
                  <a:pt x="4497" y="964"/>
                  <a:pt x="4495" y="971"/>
                </a:cubicBezTo>
                <a:lnTo>
                  <a:pt x="4478" y="969"/>
                </a:lnTo>
                <a:cubicBezTo>
                  <a:pt x="4463" y="966"/>
                  <a:pt x="4463" y="958"/>
                  <a:pt x="4463" y="958"/>
                </a:cubicBezTo>
                <a:cubicBezTo>
                  <a:pt x="4463" y="958"/>
                  <a:pt x="4463" y="952"/>
                  <a:pt x="4474" y="952"/>
                </a:cubicBezTo>
                <a:close/>
                <a:moveTo>
                  <a:pt x="4632" y="998"/>
                </a:moveTo>
                <a:lnTo>
                  <a:pt x="4632" y="998"/>
                </a:lnTo>
                <a:cubicBezTo>
                  <a:pt x="4637" y="1001"/>
                  <a:pt x="4641" y="1004"/>
                  <a:pt x="4646" y="1008"/>
                </a:cubicBezTo>
                <a:lnTo>
                  <a:pt x="4655" y="1025"/>
                </a:lnTo>
                <a:lnTo>
                  <a:pt x="4641" y="1015"/>
                </a:lnTo>
                <a:cubicBezTo>
                  <a:pt x="4628" y="1005"/>
                  <a:pt x="4626" y="1005"/>
                  <a:pt x="4632" y="998"/>
                </a:cubicBezTo>
                <a:close/>
                <a:moveTo>
                  <a:pt x="4681" y="1029"/>
                </a:moveTo>
                <a:cubicBezTo>
                  <a:pt x="4679" y="1029"/>
                  <a:pt x="4682" y="1032"/>
                  <a:pt x="4693" y="1035"/>
                </a:cubicBezTo>
                <a:cubicBezTo>
                  <a:pt x="4687" y="1031"/>
                  <a:pt x="4683" y="1029"/>
                  <a:pt x="4681" y="1029"/>
                </a:cubicBezTo>
                <a:close/>
                <a:moveTo>
                  <a:pt x="2818" y="1085"/>
                </a:moveTo>
                <a:lnTo>
                  <a:pt x="2825" y="1089"/>
                </a:lnTo>
                <a:cubicBezTo>
                  <a:pt x="2816" y="1103"/>
                  <a:pt x="2813" y="1122"/>
                  <a:pt x="2807" y="1122"/>
                </a:cubicBezTo>
                <a:cubicBezTo>
                  <a:pt x="2806" y="1122"/>
                  <a:pt x="2805" y="1122"/>
                  <a:pt x="2805" y="1122"/>
                </a:cubicBezTo>
                <a:cubicBezTo>
                  <a:pt x="2803" y="1124"/>
                  <a:pt x="2802" y="1126"/>
                  <a:pt x="2801" y="1126"/>
                </a:cubicBezTo>
                <a:cubicBezTo>
                  <a:pt x="2799" y="1126"/>
                  <a:pt x="2810" y="1098"/>
                  <a:pt x="2818" y="1085"/>
                </a:cubicBezTo>
                <a:close/>
                <a:moveTo>
                  <a:pt x="4751" y="1125"/>
                </a:moveTo>
                <a:lnTo>
                  <a:pt x="4760" y="1140"/>
                </a:lnTo>
                <a:cubicBezTo>
                  <a:pt x="4761" y="1146"/>
                  <a:pt x="4761" y="1153"/>
                  <a:pt x="4760" y="1160"/>
                </a:cubicBezTo>
                <a:cubicBezTo>
                  <a:pt x="4758" y="1154"/>
                  <a:pt x="4755" y="1149"/>
                  <a:pt x="4752" y="1144"/>
                </a:cubicBezTo>
                <a:cubicBezTo>
                  <a:pt x="4744" y="1128"/>
                  <a:pt x="4744" y="1128"/>
                  <a:pt x="4751" y="1125"/>
                </a:cubicBezTo>
                <a:close/>
                <a:moveTo>
                  <a:pt x="4816" y="1168"/>
                </a:moveTo>
                <a:cubicBezTo>
                  <a:pt x="4816" y="1168"/>
                  <a:pt x="4815" y="1169"/>
                  <a:pt x="4815" y="1173"/>
                </a:cubicBezTo>
                <a:lnTo>
                  <a:pt x="4815" y="1173"/>
                </a:lnTo>
                <a:cubicBezTo>
                  <a:pt x="4817" y="1170"/>
                  <a:pt x="4817" y="1168"/>
                  <a:pt x="4816" y="1168"/>
                </a:cubicBezTo>
                <a:close/>
                <a:moveTo>
                  <a:pt x="2659" y="1163"/>
                </a:moveTo>
                <a:lnTo>
                  <a:pt x="2666" y="1168"/>
                </a:lnTo>
                <a:cubicBezTo>
                  <a:pt x="2671" y="1171"/>
                  <a:pt x="2676" y="1174"/>
                  <a:pt x="2676" y="1174"/>
                </a:cubicBezTo>
                <a:cubicBezTo>
                  <a:pt x="2676" y="1174"/>
                  <a:pt x="2675" y="1174"/>
                  <a:pt x="2673" y="1172"/>
                </a:cubicBezTo>
                <a:lnTo>
                  <a:pt x="2659" y="1163"/>
                </a:lnTo>
                <a:close/>
                <a:moveTo>
                  <a:pt x="4794" y="1241"/>
                </a:moveTo>
                <a:cubicBezTo>
                  <a:pt x="4798" y="1241"/>
                  <a:pt x="4799" y="1244"/>
                  <a:pt x="4803" y="1257"/>
                </a:cubicBezTo>
                <a:cubicBezTo>
                  <a:pt x="4807" y="1279"/>
                  <a:pt x="4808" y="1287"/>
                  <a:pt x="4806" y="1287"/>
                </a:cubicBezTo>
                <a:cubicBezTo>
                  <a:pt x="4805" y="1287"/>
                  <a:pt x="4802" y="1283"/>
                  <a:pt x="4798" y="1277"/>
                </a:cubicBezTo>
                <a:cubicBezTo>
                  <a:pt x="4786" y="1261"/>
                  <a:pt x="4781" y="1244"/>
                  <a:pt x="4790" y="1242"/>
                </a:cubicBezTo>
                <a:cubicBezTo>
                  <a:pt x="4792" y="1242"/>
                  <a:pt x="4793" y="1241"/>
                  <a:pt x="4794" y="1241"/>
                </a:cubicBezTo>
                <a:close/>
                <a:moveTo>
                  <a:pt x="3900" y="1268"/>
                </a:moveTo>
                <a:cubicBezTo>
                  <a:pt x="3901" y="1268"/>
                  <a:pt x="3901" y="1268"/>
                  <a:pt x="3902" y="1269"/>
                </a:cubicBezTo>
                <a:lnTo>
                  <a:pt x="3910" y="1273"/>
                </a:lnTo>
                <a:cubicBezTo>
                  <a:pt x="3908" y="1290"/>
                  <a:pt x="3907" y="1309"/>
                  <a:pt x="3902" y="1309"/>
                </a:cubicBezTo>
                <a:cubicBezTo>
                  <a:pt x="3901" y="1309"/>
                  <a:pt x="3900" y="1308"/>
                  <a:pt x="3900" y="1308"/>
                </a:cubicBezTo>
                <a:cubicBezTo>
                  <a:pt x="3900" y="1308"/>
                  <a:pt x="3892" y="1305"/>
                  <a:pt x="3893" y="1284"/>
                </a:cubicBezTo>
                <a:cubicBezTo>
                  <a:pt x="3893" y="1284"/>
                  <a:pt x="3895" y="1268"/>
                  <a:pt x="3900" y="1268"/>
                </a:cubicBezTo>
                <a:close/>
                <a:moveTo>
                  <a:pt x="1808" y="1327"/>
                </a:moveTo>
                <a:cubicBezTo>
                  <a:pt x="1813" y="1327"/>
                  <a:pt x="1822" y="1334"/>
                  <a:pt x="1828" y="1334"/>
                </a:cubicBezTo>
                <a:cubicBezTo>
                  <a:pt x="1828" y="1334"/>
                  <a:pt x="1828" y="1334"/>
                  <a:pt x="1829" y="1334"/>
                </a:cubicBezTo>
                <a:lnTo>
                  <a:pt x="1829" y="1334"/>
                </a:lnTo>
                <a:cubicBezTo>
                  <a:pt x="1830" y="1353"/>
                  <a:pt x="1830" y="1353"/>
                  <a:pt x="1821" y="1353"/>
                </a:cubicBezTo>
                <a:cubicBezTo>
                  <a:pt x="1821" y="1353"/>
                  <a:pt x="1820" y="1353"/>
                  <a:pt x="1820" y="1353"/>
                </a:cubicBezTo>
                <a:cubicBezTo>
                  <a:pt x="1812" y="1353"/>
                  <a:pt x="1803" y="1336"/>
                  <a:pt x="1803" y="1336"/>
                </a:cubicBezTo>
                <a:cubicBezTo>
                  <a:pt x="1803" y="1329"/>
                  <a:pt x="1805" y="1327"/>
                  <a:pt x="1808" y="1327"/>
                </a:cubicBezTo>
                <a:close/>
                <a:moveTo>
                  <a:pt x="4749" y="1385"/>
                </a:moveTo>
                <a:cubicBezTo>
                  <a:pt x="4758" y="1385"/>
                  <a:pt x="4766" y="1385"/>
                  <a:pt x="4767" y="1402"/>
                </a:cubicBezTo>
                <a:cubicBezTo>
                  <a:pt x="4763" y="1408"/>
                  <a:pt x="4761" y="1413"/>
                  <a:pt x="4758" y="1419"/>
                </a:cubicBezTo>
                <a:cubicBezTo>
                  <a:pt x="4754" y="1413"/>
                  <a:pt x="4752" y="1408"/>
                  <a:pt x="4749" y="1402"/>
                </a:cubicBezTo>
                <a:lnTo>
                  <a:pt x="4749" y="1385"/>
                </a:lnTo>
                <a:close/>
                <a:moveTo>
                  <a:pt x="2588" y="1390"/>
                </a:moveTo>
                <a:cubicBezTo>
                  <a:pt x="2595" y="1395"/>
                  <a:pt x="2602" y="1400"/>
                  <a:pt x="2590" y="1416"/>
                </a:cubicBezTo>
                <a:lnTo>
                  <a:pt x="2579" y="1431"/>
                </a:lnTo>
                <a:cubicBezTo>
                  <a:pt x="2573" y="1427"/>
                  <a:pt x="2577" y="1406"/>
                  <a:pt x="2577" y="1406"/>
                </a:cubicBezTo>
                <a:lnTo>
                  <a:pt x="2588" y="1390"/>
                </a:lnTo>
                <a:close/>
                <a:moveTo>
                  <a:pt x="2475" y="1480"/>
                </a:moveTo>
                <a:cubicBezTo>
                  <a:pt x="2477" y="1480"/>
                  <a:pt x="2477" y="1487"/>
                  <a:pt x="2478" y="1499"/>
                </a:cubicBezTo>
                <a:lnTo>
                  <a:pt x="2468" y="1539"/>
                </a:lnTo>
                <a:cubicBezTo>
                  <a:pt x="2466" y="1543"/>
                  <a:pt x="2464" y="1544"/>
                  <a:pt x="2463" y="1544"/>
                </a:cubicBezTo>
                <a:cubicBezTo>
                  <a:pt x="2459" y="1544"/>
                  <a:pt x="2461" y="1528"/>
                  <a:pt x="2460" y="1509"/>
                </a:cubicBezTo>
                <a:lnTo>
                  <a:pt x="2459" y="1509"/>
                </a:lnTo>
                <a:cubicBezTo>
                  <a:pt x="2468" y="1489"/>
                  <a:pt x="2472" y="1480"/>
                  <a:pt x="2475" y="1480"/>
                </a:cubicBezTo>
                <a:close/>
                <a:moveTo>
                  <a:pt x="4739" y="1591"/>
                </a:moveTo>
                <a:cubicBezTo>
                  <a:pt x="4740" y="1591"/>
                  <a:pt x="4741" y="1592"/>
                  <a:pt x="4743" y="1592"/>
                </a:cubicBezTo>
                <a:cubicBezTo>
                  <a:pt x="4743" y="1592"/>
                  <a:pt x="4751" y="1594"/>
                  <a:pt x="4747" y="1612"/>
                </a:cubicBezTo>
                <a:lnTo>
                  <a:pt x="4734" y="1627"/>
                </a:lnTo>
                <a:cubicBezTo>
                  <a:pt x="4726" y="1624"/>
                  <a:pt x="4731" y="1607"/>
                  <a:pt x="4731" y="1607"/>
                </a:cubicBezTo>
                <a:cubicBezTo>
                  <a:pt x="4733" y="1594"/>
                  <a:pt x="4734" y="1591"/>
                  <a:pt x="4739" y="1591"/>
                </a:cubicBezTo>
                <a:close/>
                <a:moveTo>
                  <a:pt x="1921" y="1618"/>
                </a:moveTo>
                <a:cubicBezTo>
                  <a:pt x="1929" y="1618"/>
                  <a:pt x="1941" y="1632"/>
                  <a:pt x="1941" y="1632"/>
                </a:cubicBezTo>
                <a:lnTo>
                  <a:pt x="1945" y="1649"/>
                </a:lnTo>
                <a:cubicBezTo>
                  <a:pt x="1943" y="1650"/>
                  <a:pt x="1940" y="1650"/>
                  <a:pt x="1937" y="1650"/>
                </a:cubicBezTo>
                <a:cubicBezTo>
                  <a:pt x="1932" y="1650"/>
                  <a:pt x="1928" y="1648"/>
                  <a:pt x="1924" y="1637"/>
                </a:cubicBezTo>
                <a:lnTo>
                  <a:pt x="1920" y="1619"/>
                </a:lnTo>
                <a:cubicBezTo>
                  <a:pt x="1920" y="1619"/>
                  <a:pt x="1921" y="1618"/>
                  <a:pt x="1921" y="1618"/>
                </a:cubicBezTo>
                <a:close/>
                <a:moveTo>
                  <a:pt x="1960" y="1859"/>
                </a:moveTo>
                <a:lnTo>
                  <a:pt x="1976" y="1872"/>
                </a:lnTo>
                <a:lnTo>
                  <a:pt x="1982" y="1889"/>
                </a:lnTo>
                <a:cubicBezTo>
                  <a:pt x="1979" y="1890"/>
                  <a:pt x="1976" y="1892"/>
                  <a:pt x="1973" y="1892"/>
                </a:cubicBezTo>
                <a:cubicBezTo>
                  <a:pt x="1969" y="1892"/>
                  <a:pt x="1965" y="1889"/>
                  <a:pt x="1960" y="1879"/>
                </a:cubicBezTo>
                <a:lnTo>
                  <a:pt x="1960" y="1859"/>
                </a:lnTo>
                <a:close/>
                <a:moveTo>
                  <a:pt x="3845" y="1857"/>
                </a:moveTo>
                <a:cubicBezTo>
                  <a:pt x="3851" y="1857"/>
                  <a:pt x="3860" y="1864"/>
                  <a:pt x="3868" y="1882"/>
                </a:cubicBezTo>
                <a:cubicBezTo>
                  <a:pt x="3873" y="1899"/>
                  <a:pt x="3873" y="1899"/>
                  <a:pt x="3865" y="1901"/>
                </a:cubicBezTo>
                <a:cubicBezTo>
                  <a:pt x="3864" y="1901"/>
                  <a:pt x="3864" y="1902"/>
                  <a:pt x="3863" y="1902"/>
                </a:cubicBezTo>
                <a:cubicBezTo>
                  <a:pt x="3854" y="1902"/>
                  <a:pt x="3843" y="1887"/>
                  <a:pt x="3840" y="1870"/>
                </a:cubicBezTo>
                <a:cubicBezTo>
                  <a:pt x="3839" y="1862"/>
                  <a:pt x="3841" y="1857"/>
                  <a:pt x="3845" y="1857"/>
                </a:cubicBezTo>
                <a:close/>
                <a:moveTo>
                  <a:pt x="2225" y="1835"/>
                </a:moveTo>
                <a:cubicBezTo>
                  <a:pt x="2227" y="1835"/>
                  <a:pt x="2230" y="1837"/>
                  <a:pt x="2235" y="1841"/>
                </a:cubicBezTo>
                <a:cubicBezTo>
                  <a:pt x="2240" y="1846"/>
                  <a:pt x="2247" y="1852"/>
                  <a:pt x="2228" y="1886"/>
                </a:cubicBezTo>
                <a:lnTo>
                  <a:pt x="2202" y="1915"/>
                </a:lnTo>
                <a:lnTo>
                  <a:pt x="2202" y="1915"/>
                </a:lnTo>
                <a:lnTo>
                  <a:pt x="2216" y="1874"/>
                </a:lnTo>
                <a:cubicBezTo>
                  <a:pt x="2220" y="1845"/>
                  <a:pt x="2221" y="1835"/>
                  <a:pt x="2225" y="1835"/>
                </a:cubicBezTo>
                <a:close/>
                <a:moveTo>
                  <a:pt x="2152" y="1893"/>
                </a:moveTo>
                <a:lnTo>
                  <a:pt x="2159" y="1900"/>
                </a:lnTo>
                <a:lnTo>
                  <a:pt x="2152" y="1919"/>
                </a:lnTo>
                <a:lnTo>
                  <a:pt x="2133" y="1928"/>
                </a:lnTo>
                <a:cubicBezTo>
                  <a:pt x="2126" y="1922"/>
                  <a:pt x="2139" y="1908"/>
                  <a:pt x="2152" y="1893"/>
                </a:cubicBezTo>
                <a:close/>
                <a:moveTo>
                  <a:pt x="2586" y="94"/>
                </a:moveTo>
                <a:cubicBezTo>
                  <a:pt x="2592" y="94"/>
                  <a:pt x="2601" y="100"/>
                  <a:pt x="2610" y="113"/>
                </a:cubicBezTo>
                <a:cubicBezTo>
                  <a:pt x="2610" y="123"/>
                  <a:pt x="2615" y="128"/>
                  <a:pt x="2619" y="128"/>
                </a:cubicBezTo>
                <a:cubicBezTo>
                  <a:pt x="2622" y="128"/>
                  <a:pt x="2624" y="126"/>
                  <a:pt x="2624" y="122"/>
                </a:cubicBezTo>
                <a:cubicBezTo>
                  <a:pt x="2634" y="116"/>
                  <a:pt x="2645" y="112"/>
                  <a:pt x="2655" y="112"/>
                </a:cubicBezTo>
                <a:cubicBezTo>
                  <a:pt x="2660" y="112"/>
                  <a:pt x="2665" y="113"/>
                  <a:pt x="2670" y="117"/>
                </a:cubicBezTo>
                <a:cubicBezTo>
                  <a:pt x="2675" y="117"/>
                  <a:pt x="2681" y="118"/>
                  <a:pt x="2685" y="118"/>
                </a:cubicBezTo>
                <a:cubicBezTo>
                  <a:pt x="2694" y="118"/>
                  <a:pt x="2702" y="115"/>
                  <a:pt x="2704" y="104"/>
                </a:cubicBezTo>
                <a:cubicBezTo>
                  <a:pt x="2705" y="100"/>
                  <a:pt x="2708" y="99"/>
                  <a:pt x="2713" y="99"/>
                </a:cubicBezTo>
                <a:cubicBezTo>
                  <a:pt x="2719" y="99"/>
                  <a:pt x="2728" y="101"/>
                  <a:pt x="2736" y="103"/>
                </a:cubicBezTo>
                <a:cubicBezTo>
                  <a:pt x="2734" y="112"/>
                  <a:pt x="2734" y="112"/>
                  <a:pt x="2717" y="115"/>
                </a:cubicBezTo>
                <a:cubicBezTo>
                  <a:pt x="2713" y="115"/>
                  <a:pt x="2712" y="114"/>
                  <a:pt x="2711" y="114"/>
                </a:cubicBezTo>
                <a:lnTo>
                  <a:pt x="2711" y="114"/>
                </a:lnTo>
                <a:cubicBezTo>
                  <a:pt x="2711" y="114"/>
                  <a:pt x="2725" y="118"/>
                  <a:pt x="2746" y="123"/>
                </a:cubicBezTo>
                <a:cubicBezTo>
                  <a:pt x="2762" y="128"/>
                  <a:pt x="2787" y="147"/>
                  <a:pt x="2782" y="155"/>
                </a:cubicBezTo>
                <a:cubicBezTo>
                  <a:pt x="2788" y="162"/>
                  <a:pt x="2793" y="167"/>
                  <a:pt x="2797" y="167"/>
                </a:cubicBezTo>
                <a:cubicBezTo>
                  <a:pt x="2800" y="167"/>
                  <a:pt x="2801" y="163"/>
                  <a:pt x="2799" y="154"/>
                </a:cubicBezTo>
                <a:cubicBezTo>
                  <a:pt x="2803" y="146"/>
                  <a:pt x="2805" y="142"/>
                  <a:pt x="2810" y="142"/>
                </a:cubicBezTo>
                <a:cubicBezTo>
                  <a:pt x="2814" y="142"/>
                  <a:pt x="2821" y="145"/>
                  <a:pt x="2834" y="152"/>
                </a:cubicBezTo>
                <a:cubicBezTo>
                  <a:pt x="2846" y="160"/>
                  <a:pt x="2859" y="168"/>
                  <a:pt x="2853" y="175"/>
                </a:cubicBezTo>
                <a:cubicBezTo>
                  <a:pt x="2848" y="182"/>
                  <a:pt x="2848" y="182"/>
                  <a:pt x="2870" y="200"/>
                </a:cubicBezTo>
                <a:cubicBezTo>
                  <a:pt x="2899" y="222"/>
                  <a:pt x="2931" y="240"/>
                  <a:pt x="2966" y="251"/>
                </a:cubicBezTo>
                <a:cubicBezTo>
                  <a:pt x="2972" y="248"/>
                  <a:pt x="2975" y="246"/>
                  <a:pt x="2977" y="246"/>
                </a:cubicBezTo>
                <a:cubicBezTo>
                  <a:pt x="2980" y="246"/>
                  <a:pt x="2979" y="252"/>
                  <a:pt x="2974" y="266"/>
                </a:cubicBezTo>
                <a:cubicBezTo>
                  <a:pt x="2966" y="269"/>
                  <a:pt x="2974" y="283"/>
                  <a:pt x="2979" y="297"/>
                </a:cubicBezTo>
                <a:cubicBezTo>
                  <a:pt x="2979" y="297"/>
                  <a:pt x="2980" y="297"/>
                  <a:pt x="2980" y="297"/>
                </a:cubicBezTo>
                <a:cubicBezTo>
                  <a:pt x="2984" y="297"/>
                  <a:pt x="2984" y="303"/>
                  <a:pt x="2983" y="303"/>
                </a:cubicBezTo>
                <a:cubicBezTo>
                  <a:pt x="2982" y="303"/>
                  <a:pt x="2980" y="302"/>
                  <a:pt x="2979" y="297"/>
                </a:cubicBezTo>
                <a:cubicBezTo>
                  <a:pt x="2978" y="298"/>
                  <a:pt x="2977" y="298"/>
                  <a:pt x="2976" y="298"/>
                </a:cubicBezTo>
                <a:cubicBezTo>
                  <a:pt x="2969" y="298"/>
                  <a:pt x="2965" y="285"/>
                  <a:pt x="2958" y="273"/>
                </a:cubicBezTo>
                <a:lnTo>
                  <a:pt x="2951" y="277"/>
                </a:lnTo>
                <a:cubicBezTo>
                  <a:pt x="2943" y="297"/>
                  <a:pt x="2946" y="308"/>
                  <a:pt x="2967" y="316"/>
                </a:cubicBezTo>
                <a:cubicBezTo>
                  <a:pt x="2981" y="327"/>
                  <a:pt x="2980" y="329"/>
                  <a:pt x="2975" y="345"/>
                </a:cubicBezTo>
                <a:cubicBezTo>
                  <a:pt x="2972" y="361"/>
                  <a:pt x="2965" y="376"/>
                  <a:pt x="2972" y="376"/>
                </a:cubicBezTo>
                <a:cubicBezTo>
                  <a:pt x="2972" y="376"/>
                  <a:pt x="2973" y="376"/>
                  <a:pt x="2973" y="376"/>
                </a:cubicBezTo>
                <a:lnTo>
                  <a:pt x="2973" y="376"/>
                </a:lnTo>
                <a:cubicBezTo>
                  <a:pt x="2975" y="390"/>
                  <a:pt x="2974" y="406"/>
                  <a:pt x="2968" y="421"/>
                </a:cubicBezTo>
                <a:cubicBezTo>
                  <a:pt x="2968" y="451"/>
                  <a:pt x="2967" y="465"/>
                  <a:pt x="2976" y="467"/>
                </a:cubicBezTo>
                <a:cubicBezTo>
                  <a:pt x="2984" y="468"/>
                  <a:pt x="2983" y="483"/>
                  <a:pt x="2981" y="500"/>
                </a:cubicBezTo>
                <a:cubicBezTo>
                  <a:pt x="2979" y="516"/>
                  <a:pt x="2975" y="533"/>
                  <a:pt x="2984" y="534"/>
                </a:cubicBezTo>
                <a:cubicBezTo>
                  <a:pt x="2992" y="536"/>
                  <a:pt x="2998" y="554"/>
                  <a:pt x="2990" y="589"/>
                </a:cubicBezTo>
                <a:cubicBezTo>
                  <a:pt x="2988" y="625"/>
                  <a:pt x="2988" y="626"/>
                  <a:pt x="2966" y="637"/>
                </a:cubicBezTo>
                <a:cubicBezTo>
                  <a:pt x="2966" y="637"/>
                  <a:pt x="2965" y="637"/>
                  <a:pt x="2964" y="637"/>
                </a:cubicBezTo>
                <a:cubicBezTo>
                  <a:pt x="2957" y="637"/>
                  <a:pt x="2952" y="652"/>
                  <a:pt x="2947" y="667"/>
                </a:cubicBezTo>
                <a:cubicBezTo>
                  <a:pt x="2942" y="679"/>
                  <a:pt x="2935" y="689"/>
                  <a:pt x="2926" y="698"/>
                </a:cubicBezTo>
                <a:cubicBezTo>
                  <a:pt x="2911" y="710"/>
                  <a:pt x="2919" y="713"/>
                  <a:pt x="2927" y="717"/>
                </a:cubicBezTo>
                <a:lnTo>
                  <a:pt x="2943" y="723"/>
                </a:lnTo>
                <a:cubicBezTo>
                  <a:pt x="2937" y="738"/>
                  <a:pt x="2918" y="748"/>
                  <a:pt x="2909" y="748"/>
                </a:cubicBezTo>
                <a:cubicBezTo>
                  <a:pt x="2908" y="748"/>
                  <a:pt x="2907" y="747"/>
                  <a:pt x="2906" y="747"/>
                </a:cubicBezTo>
                <a:cubicBezTo>
                  <a:pt x="2883" y="756"/>
                  <a:pt x="2882" y="756"/>
                  <a:pt x="2898" y="763"/>
                </a:cubicBezTo>
                <a:cubicBezTo>
                  <a:pt x="2906" y="766"/>
                  <a:pt x="2906" y="787"/>
                  <a:pt x="2882" y="815"/>
                </a:cubicBezTo>
                <a:cubicBezTo>
                  <a:pt x="2866" y="846"/>
                  <a:pt x="2850" y="876"/>
                  <a:pt x="2841" y="876"/>
                </a:cubicBezTo>
                <a:cubicBezTo>
                  <a:pt x="2841" y="876"/>
                  <a:pt x="2840" y="876"/>
                  <a:pt x="2839" y="876"/>
                </a:cubicBezTo>
                <a:cubicBezTo>
                  <a:pt x="2829" y="885"/>
                  <a:pt x="2823" y="896"/>
                  <a:pt x="2822" y="910"/>
                </a:cubicBezTo>
                <a:cubicBezTo>
                  <a:pt x="2819" y="930"/>
                  <a:pt x="2810" y="947"/>
                  <a:pt x="2774" y="990"/>
                </a:cubicBezTo>
                <a:cubicBezTo>
                  <a:pt x="2712" y="1063"/>
                  <a:pt x="2710" y="1062"/>
                  <a:pt x="2726" y="1072"/>
                </a:cubicBezTo>
                <a:cubicBezTo>
                  <a:pt x="2733" y="1077"/>
                  <a:pt x="2740" y="1081"/>
                  <a:pt x="2716" y="1088"/>
                </a:cubicBezTo>
                <a:cubicBezTo>
                  <a:pt x="2698" y="1099"/>
                  <a:pt x="2696" y="1119"/>
                  <a:pt x="2684" y="1156"/>
                </a:cubicBezTo>
                <a:cubicBezTo>
                  <a:pt x="2681" y="1171"/>
                  <a:pt x="2689" y="1186"/>
                  <a:pt x="2702" y="1191"/>
                </a:cubicBezTo>
                <a:cubicBezTo>
                  <a:pt x="2716" y="1201"/>
                  <a:pt x="2716" y="1201"/>
                  <a:pt x="2688" y="1228"/>
                </a:cubicBezTo>
                <a:cubicBezTo>
                  <a:pt x="2679" y="1242"/>
                  <a:pt x="2665" y="1252"/>
                  <a:pt x="2656" y="1252"/>
                </a:cubicBezTo>
                <a:cubicBezTo>
                  <a:pt x="2655" y="1252"/>
                  <a:pt x="2653" y="1251"/>
                  <a:pt x="2652" y="1251"/>
                </a:cubicBezTo>
                <a:cubicBezTo>
                  <a:pt x="2645" y="1245"/>
                  <a:pt x="2656" y="1229"/>
                  <a:pt x="2656" y="1229"/>
                </a:cubicBezTo>
                <a:lnTo>
                  <a:pt x="2667" y="1214"/>
                </a:lnTo>
                <a:cubicBezTo>
                  <a:pt x="2664" y="1212"/>
                  <a:pt x="2662" y="1211"/>
                  <a:pt x="2659" y="1211"/>
                </a:cubicBezTo>
                <a:cubicBezTo>
                  <a:pt x="2653" y="1211"/>
                  <a:pt x="2645" y="1216"/>
                  <a:pt x="2632" y="1236"/>
                </a:cubicBezTo>
                <a:cubicBezTo>
                  <a:pt x="2614" y="1247"/>
                  <a:pt x="2604" y="1262"/>
                  <a:pt x="2611" y="1268"/>
                </a:cubicBezTo>
                <a:cubicBezTo>
                  <a:pt x="2594" y="1279"/>
                  <a:pt x="2573" y="1310"/>
                  <a:pt x="2550" y="1340"/>
                </a:cubicBezTo>
                <a:cubicBezTo>
                  <a:pt x="2528" y="1371"/>
                  <a:pt x="2496" y="1418"/>
                  <a:pt x="2478" y="1428"/>
                </a:cubicBezTo>
                <a:cubicBezTo>
                  <a:pt x="2455" y="1458"/>
                  <a:pt x="2443" y="1473"/>
                  <a:pt x="2450" y="1478"/>
                </a:cubicBezTo>
                <a:cubicBezTo>
                  <a:pt x="2462" y="1487"/>
                  <a:pt x="2455" y="1499"/>
                  <a:pt x="2448" y="1499"/>
                </a:cubicBezTo>
                <a:cubicBezTo>
                  <a:pt x="2448" y="1499"/>
                  <a:pt x="2447" y="1499"/>
                  <a:pt x="2446" y="1499"/>
                </a:cubicBezTo>
                <a:cubicBezTo>
                  <a:pt x="2422" y="1504"/>
                  <a:pt x="2264" y="1690"/>
                  <a:pt x="2263" y="1715"/>
                </a:cubicBezTo>
                <a:lnTo>
                  <a:pt x="2239" y="1743"/>
                </a:lnTo>
                <a:cubicBezTo>
                  <a:pt x="2209" y="1767"/>
                  <a:pt x="2134" y="1852"/>
                  <a:pt x="2127" y="1871"/>
                </a:cubicBezTo>
                <a:lnTo>
                  <a:pt x="2089" y="1913"/>
                </a:lnTo>
                <a:cubicBezTo>
                  <a:pt x="2081" y="1919"/>
                  <a:pt x="2074" y="1924"/>
                  <a:pt x="2067" y="1929"/>
                </a:cubicBezTo>
                <a:lnTo>
                  <a:pt x="2067" y="1929"/>
                </a:lnTo>
                <a:cubicBezTo>
                  <a:pt x="2059" y="1914"/>
                  <a:pt x="2051" y="1899"/>
                  <a:pt x="2043" y="1885"/>
                </a:cubicBezTo>
                <a:cubicBezTo>
                  <a:pt x="2018" y="1836"/>
                  <a:pt x="2003" y="1803"/>
                  <a:pt x="1999" y="1803"/>
                </a:cubicBezTo>
                <a:cubicBezTo>
                  <a:pt x="1999" y="1803"/>
                  <a:pt x="1999" y="1803"/>
                  <a:pt x="1999" y="1803"/>
                </a:cubicBezTo>
                <a:cubicBezTo>
                  <a:pt x="1991" y="1786"/>
                  <a:pt x="1985" y="1769"/>
                  <a:pt x="1980" y="1752"/>
                </a:cubicBezTo>
                <a:lnTo>
                  <a:pt x="1961" y="1702"/>
                </a:lnTo>
                <a:cubicBezTo>
                  <a:pt x="1977" y="1696"/>
                  <a:pt x="1942" y="1614"/>
                  <a:pt x="1922" y="1563"/>
                </a:cubicBezTo>
                <a:cubicBezTo>
                  <a:pt x="1912" y="1547"/>
                  <a:pt x="1905" y="1530"/>
                  <a:pt x="1903" y="1511"/>
                </a:cubicBezTo>
                <a:cubicBezTo>
                  <a:pt x="1919" y="1509"/>
                  <a:pt x="1910" y="1455"/>
                  <a:pt x="1897" y="1420"/>
                </a:cubicBezTo>
                <a:cubicBezTo>
                  <a:pt x="1877" y="1404"/>
                  <a:pt x="1875" y="1386"/>
                  <a:pt x="1892" y="1385"/>
                </a:cubicBezTo>
                <a:cubicBezTo>
                  <a:pt x="1908" y="1383"/>
                  <a:pt x="1906" y="1348"/>
                  <a:pt x="1878" y="1314"/>
                </a:cubicBezTo>
                <a:cubicBezTo>
                  <a:pt x="1868" y="1296"/>
                  <a:pt x="1867" y="1296"/>
                  <a:pt x="1876" y="1278"/>
                </a:cubicBezTo>
                <a:cubicBezTo>
                  <a:pt x="1893" y="1259"/>
                  <a:pt x="1893" y="1241"/>
                  <a:pt x="1884" y="1241"/>
                </a:cubicBezTo>
                <a:cubicBezTo>
                  <a:pt x="1867" y="1227"/>
                  <a:pt x="1867" y="1201"/>
                  <a:pt x="1884" y="1187"/>
                </a:cubicBezTo>
                <a:cubicBezTo>
                  <a:pt x="1903" y="1151"/>
                  <a:pt x="1903" y="1152"/>
                  <a:pt x="1886" y="1133"/>
                </a:cubicBezTo>
                <a:cubicBezTo>
                  <a:pt x="1869" y="1114"/>
                  <a:pt x="1877" y="1040"/>
                  <a:pt x="1896" y="1025"/>
                </a:cubicBezTo>
                <a:cubicBezTo>
                  <a:pt x="1898" y="1007"/>
                  <a:pt x="1910" y="990"/>
                  <a:pt x="1901" y="989"/>
                </a:cubicBezTo>
                <a:lnTo>
                  <a:pt x="1912" y="974"/>
                </a:lnTo>
                <a:cubicBezTo>
                  <a:pt x="1915" y="956"/>
                  <a:pt x="1920" y="938"/>
                  <a:pt x="1920" y="938"/>
                </a:cubicBezTo>
                <a:lnTo>
                  <a:pt x="1911" y="937"/>
                </a:lnTo>
                <a:cubicBezTo>
                  <a:pt x="1931" y="855"/>
                  <a:pt x="1957" y="775"/>
                  <a:pt x="1986" y="698"/>
                </a:cubicBezTo>
                <a:cubicBezTo>
                  <a:pt x="2053" y="538"/>
                  <a:pt x="2082" y="499"/>
                  <a:pt x="2075" y="499"/>
                </a:cubicBezTo>
                <a:cubicBezTo>
                  <a:pt x="2074" y="499"/>
                  <a:pt x="2072" y="500"/>
                  <a:pt x="2070" y="501"/>
                </a:cubicBezTo>
                <a:cubicBezTo>
                  <a:pt x="2068" y="502"/>
                  <a:pt x="2066" y="502"/>
                  <a:pt x="2064" y="502"/>
                </a:cubicBezTo>
                <a:cubicBezTo>
                  <a:pt x="2050" y="502"/>
                  <a:pt x="2067" y="476"/>
                  <a:pt x="2089" y="471"/>
                </a:cubicBezTo>
                <a:cubicBezTo>
                  <a:pt x="2098" y="455"/>
                  <a:pt x="2124" y="431"/>
                  <a:pt x="2144" y="403"/>
                </a:cubicBezTo>
                <a:cubicBezTo>
                  <a:pt x="2163" y="377"/>
                  <a:pt x="2183" y="353"/>
                  <a:pt x="2191" y="353"/>
                </a:cubicBezTo>
                <a:cubicBezTo>
                  <a:pt x="2192" y="353"/>
                  <a:pt x="2193" y="353"/>
                  <a:pt x="2193" y="353"/>
                </a:cubicBezTo>
                <a:lnTo>
                  <a:pt x="2205" y="341"/>
                </a:lnTo>
                <a:cubicBezTo>
                  <a:pt x="2212" y="303"/>
                  <a:pt x="2288" y="230"/>
                  <a:pt x="2334" y="211"/>
                </a:cubicBezTo>
                <a:cubicBezTo>
                  <a:pt x="2357" y="196"/>
                  <a:pt x="2378" y="179"/>
                  <a:pt x="2399" y="161"/>
                </a:cubicBezTo>
                <a:cubicBezTo>
                  <a:pt x="2419" y="143"/>
                  <a:pt x="2424" y="140"/>
                  <a:pt x="2433" y="140"/>
                </a:cubicBezTo>
                <a:cubicBezTo>
                  <a:pt x="2436" y="140"/>
                  <a:pt x="2439" y="140"/>
                  <a:pt x="2442" y="140"/>
                </a:cubicBezTo>
                <a:cubicBezTo>
                  <a:pt x="2443" y="141"/>
                  <a:pt x="2445" y="141"/>
                  <a:pt x="2447" y="141"/>
                </a:cubicBezTo>
                <a:cubicBezTo>
                  <a:pt x="2467" y="141"/>
                  <a:pt x="2534" y="125"/>
                  <a:pt x="2532" y="113"/>
                </a:cubicBezTo>
                <a:lnTo>
                  <a:pt x="2532" y="113"/>
                </a:lnTo>
                <a:lnTo>
                  <a:pt x="2549" y="119"/>
                </a:lnTo>
                <a:cubicBezTo>
                  <a:pt x="2552" y="120"/>
                  <a:pt x="2556" y="121"/>
                  <a:pt x="2559" y="121"/>
                </a:cubicBezTo>
                <a:cubicBezTo>
                  <a:pt x="2570" y="121"/>
                  <a:pt x="2578" y="113"/>
                  <a:pt x="2578" y="106"/>
                </a:cubicBezTo>
                <a:cubicBezTo>
                  <a:pt x="2578" y="99"/>
                  <a:pt x="2581" y="94"/>
                  <a:pt x="2586" y="94"/>
                </a:cubicBezTo>
                <a:close/>
                <a:moveTo>
                  <a:pt x="4304" y="2282"/>
                </a:moveTo>
                <a:lnTo>
                  <a:pt x="4304" y="2282"/>
                </a:lnTo>
                <a:cubicBezTo>
                  <a:pt x="4304" y="2282"/>
                  <a:pt x="4305" y="2283"/>
                  <a:pt x="4307" y="2284"/>
                </a:cubicBezTo>
                <a:lnTo>
                  <a:pt x="4307" y="2284"/>
                </a:lnTo>
                <a:cubicBezTo>
                  <a:pt x="4307" y="2284"/>
                  <a:pt x="4307" y="2284"/>
                  <a:pt x="4307" y="2284"/>
                </a:cubicBezTo>
                <a:cubicBezTo>
                  <a:pt x="4305" y="2282"/>
                  <a:pt x="4304" y="2282"/>
                  <a:pt x="4304" y="2282"/>
                </a:cubicBezTo>
                <a:close/>
                <a:moveTo>
                  <a:pt x="4380" y="1016"/>
                </a:moveTo>
                <a:cubicBezTo>
                  <a:pt x="4381" y="1025"/>
                  <a:pt x="4395" y="1023"/>
                  <a:pt x="4410" y="1024"/>
                </a:cubicBezTo>
                <a:cubicBezTo>
                  <a:pt x="4419" y="1021"/>
                  <a:pt x="4431" y="1019"/>
                  <a:pt x="4443" y="1019"/>
                </a:cubicBezTo>
                <a:cubicBezTo>
                  <a:pt x="4470" y="1019"/>
                  <a:pt x="4499" y="1027"/>
                  <a:pt x="4497" y="1033"/>
                </a:cubicBezTo>
                <a:lnTo>
                  <a:pt x="4511" y="1036"/>
                </a:lnTo>
                <a:cubicBezTo>
                  <a:pt x="4515" y="1036"/>
                  <a:pt x="4518" y="1036"/>
                  <a:pt x="4522" y="1036"/>
                </a:cubicBezTo>
                <a:cubicBezTo>
                  <a:pt x="4533" y="1036"/>
                  <a:pt x="4543" y="1038"/>
                  <a:pt x="4552" y="1043"/>
                </a:cubicBezTo>
                <a:cubicBezTo>
                  <a:pt x="4566" y="1050"/>
                  <a:pt x="4579" y="1054"/>
                  <a:pt x="4594" y="1056"/>
                </a:cubicBezTo>
                <a:cubicBezTo>
                  <a:pt x="4604" y="1057"/>
                  <a:pt x="4614" y="1059"/>
                  <a:pt x="4623" y="1066"/>
                </a:cubicBezTo>
                <a:cubicBezTo>
                  <a:pt x="4629" y="1070"/>
                  <a:pt x="4627" y="1072"/>
                  <a:pt x="4622" y="1072"/>
                </a:cubicBezTo>
                <a:cubicBezTo>
                  <a:pt x="4617" y="1072"/>
                  <a:pt x="4609" y="1071"/>
                  <a:pt x="4601" y="1070"/>
                </a:cubicBezTo>
                <a:cubicBezTo>
                  <a:pt x="4597" y="1069"/>
                  <a:pt x="4594" y="1068"/>
                  <a:pt x="4593" y="1068"/>
                </a:cubicBezTo>
                <a:cubicBezTo>
                  <a:pt x="4585" y="1068"/>
                  <a:pt x="4613" y="1085"/>
                  <a:pt x="4649" y="1100"/>
                </a:cubicBezTo>
                <a:cubicBezTo>
                  <a:pt x="4673" y="1114"/>
                  <a:pt x="4683" y="1119"/>
                  <a:pt x="4681" y="1119"/>
                </a:cubicBezTo>
                <a:cubicBezTo>
                  <a:pt x="4679" y="1119"/>
                  <a:pt x="4671" y="1117"/>
                  <a:pt x="4658" y="1112"/>
                </a:cubicBezTo>
                <a:cubicBezTo>
                  <a:pt x="4650" y="1109"/>
                  <a:pt x="4643" y="1106"/>
                  <a:pt x="4640" y="1106"/>
                </a:cubicBezTo>
                <a:cubicBezTo>
                  <a:pt x="4637" y="1106"/>
                  <a:pt x="4640" y="1109"/>
                  <a:pt x="4652" y="1117"/>
                </a:cubicBezTo>
                <a:cubicBezTo>
                  <a:pt x="4652" y="1117"/>
                  <a:pt x="4652" y="1117"/>
                  <a:pt x="4652" y="1117"/>
                </a:cubicBezTo>
                <a:cubicBezTo>
                  <a:pt x="4653" y="1117"/>
                  <a:pt x="4667" y="1135"/>
                  <a:pt x="4674" y="1135"/>
                </a:cubicBezTo>
                <a:cubicBezTo>
                  <a:pt x="4675" y="1135"/>
                  <a:pt x="4675" y="1134"/>
                  <a:pt x="4676" y="1134"/>
                </a:cubicBezTo>
                <a:cubicBezTo>
                  <a:pt x="4685" y="1146"/>
                  <a:pt x="4693" y="1159"/>
                  <a:pt x="4699" y="1171"/>
                </a:cubicBezTo>
                <a:cubicBezTo>
                  <a:pt x="4703" y="1191"/>
                  <a:pt x="4708" y="1210"/>
                  <a:pt x="4715" y="1229"/>
                </a:cubicBezTo>
                <a:cubicBezTo>
                  <a:pt x="4727" y="1242"/>
                  <a:pt x="4729" y="1242"/>
                  <a:pt x="4724" y="1259"/>
                </a:cubicBezTo>
                <a:cubicBezTo>
                  <a:pt x="4716" y="1261"/>
                  <a:pt x="4718" y="1273"/>
                  <a:pt x="4731" y="1273"/>
                </a:cubicBezTo>
                <a:cubicBezTo>
                  <a:pt x="4732" y="1273"/>
                  <a:pt x="4734" y="1272"/>
                  <a:pt x="4735" y="1272"/>
                </a:cubicBezTo>
                <a:cubicBezTo>
                  <a:pt x="4748" y="1285"/>
                  <a:pt x="4751" y="1303"/>
                  <a:pt x="4744" y="1320"/>
                </a:cubicBezTo>
                <a:cubicBezTo>
                  <a:pt x="4727" y="1321"/>
                  <a:pt x="4729" y="1337"/>
                  <a:pt x="4738" y="1337"/>
                </a:cubicBezTo>
                <a:cubicBezTo>
                  <a:pt x="4743" y="1346"/>
                  <a:pt x="4747" y="1357"/>
                  <a:pt x="4749" y="1368"/>
                </a:cubicBezTo>
                <a:cubicBezTo>
                  <a:pt x="4743" y="1370"/>
                  <a:pt x="4744" y="1407"/>
                  <a:pt x="4739" y="1463"/>
                </a:cubicBezTo>
                <a:cubicBezTo>
                  <a:pt x="4732" y="1533"/>
                  <a:pt x="4716" y="1602"/>
                  <a:pt x="4695" y="1669"/>
                </a:cubicBezTo>
                <a:cubicBezTo>
                  <a:pt x="4688" y="1686"/>
                  <a:pt x="4690" y="1705"/>
                  <a:pt x="4698" y="1708"/>
                </a:cubicBezTo>
                <a:cubicBezTo>
                  <a:pt x="4714" y="1714"/>
                  <a:pt x="4706" y="1712"/>
                  <a:pt x="4692" y="1725"/>
                </a:cubicBezTo>
                <a:cubicBezTo>
                  <a:pt x="4664" y="1731"/>
                  <a:pt x="4652" y="1760"/>
                  <a:pt x="4672" y="1760"/>
                </a:cubicBezTo>
                <a:cubicBezTo>
                  <a:pt x="4674" y="1760"/>
                  <a:pt x="4677" y="1759"/>
                  <a:pt x="4679" y="1759"/>
                </a:cubicBezTo>
                <a:cubicBezTo>
                  <a:pt x="4687" y="1755"/>
                  <a:pt x="4692" y="1752"/>
                  <a:pt x="4694" y="1752"/>
                </a:cubicBezTo>
                <a:cubicBezTo>
                  <a:pt x="4697" y="1752"/>
                  <a:pt x="4691" y="1759"/>
                  <a:pt x="4672" y="1776"/>
                </a:cubicBezTo>
                <a:cubicBezTo>
                  <a:pt x="4657" y="1788"/>
                  <a:pt x="4657" y="1788"/>
                  <a:pt x="4657" y="1808"/>
                </a:cubicBezTo>
                <a:cubicBezTo>
                  <a:pt x="4664" y="1811"/>
                  <a:pt x="4658" y="1825"/>
                  <a:pt x="4652" y="1825"/>
                </a:cubicBezTo>
                <a:cubicBezTo>
                  <a:pt x="4652" y="1825"/>
                  <a:pt x="4651" y="1824"/>
                  <a:pt x="4650" y="1824"/>
                </a:cubicBezTo>
                <a:cubicBezTo>
                  <a:pt x="4634" y="1837"/>
                  <a:pt x="4620" y="1850"/>
                  <a:pt x="4626" y="1853"/>
                </a:cubicBezTo>
                <a:cubicBezTo>
                  <a:pt x="4621" y="1863"/>
                  <a:pt x="4612" y="1873"/>
                  <a:pt x="4602" y="1880"/>
                </a:cubicBezTo>
                <a:cubicBezTo>
                  <a:pt x="4586" y="1891"/>
                  <a:pt x="4585" y="1911"/>
                  <a:pt x="4584" y="1932"/>
                </a:cubicBezTo>
                <a:cubicBezTo>
                  <a:pt x="4575" y="1970"/>
                  <a:pt x="4566" y="1988"/>
                  <a:pt x="4561" y="1988"/>
                </a:cubicBezTo>
                <a:cubicBezTo>
                  <a:pt x="4559" y="1988"/>
                  <a:pt x="4557" y="1985"/>
                  <a:pt x="4556" y="1978"/>
                </a:cubicBezTo>
                <a:cubicBezTo>
                  <a:pt x="4555" y="1974"/>
                  <a:pt x="4554" y="1973"/>
                  <a:pt x="4552" y="1973"/>
                </a:cubicBezTo>
                <a:cubicBezTo>
                  <a:pt x="4541" y="1973"/>
                  <a:pt x="4511" y="2036"/>
                  <a:pt x="4512" y="2056"/>
                </a:cubicBezTo>
                <a:cubicBezTo>
                  <a:pt x="4514" y="2073"/>
                  <a:pt x="4514" y="2079"/>
                  <a:pt x="4512" y="2079"/>
                </a:cubicBezTo>
                <a:cubicBezTo>
                  <a:pt x="4511" y="2079"/>
                  <a:pt x="4510" y="2078"/>
                  <a:pt x="4508" y="2076"/>
                </a:cubicBezTo>
                <a:cubicBezTo>
                  <a:pt x="4506" y="2075"/>
                  <a:pt x="4505" y="2075"/>
                  <a:pt x="4504" y="2075"/>
                </a:cubicBezTo>
                <a:cubicBezTo>
                  <a:pt x="4498" y="2075"/>
                  <a:pt x="4490" y="2085"/>
                  <a:pt x="4490" y="2085"/>
                </a:cubicBezTo>
                <a:cubicBezTo>
                  <a:pt x="4481" y="2098"/>
                  <a:pt x="4472" y="2110"/>
                  <a:pt x="4465" y="2110"/>
                </a:cubicBezTo>
                <a:cubicBezTo>
                  <a:pt x="4464" y="2110"/>
                  <a:pt x="4463" y="2110"/>
                  <a:pt x="4462" y="2109"/>
                </a:cubicBezTo>
                <a:cubicBezTo>
                  <a:pt x="4450" y="2123"/>
                  <a:pt x="4441" y="2138"/>
                  <a:pt x="4432" y="2155"/>
                </a:cubicBezTo>
                <a:cubicBezTo>
                  <a:pt x="4423" y="2195"/>
                  <a:pt x="4377" y="2228"/>
                  <a:pt x="4353" y="2228"/>
                </a:cubicBezTo>
                <a:lnTo>
                  <a:pt x="4334" y="2260"/>
                </a:lnTo>
                <a:cubicBezTo>
                  <a:pt x="4332" y="2279"/>
                  <a:pt x="4327" y="2295"/>
                  <a:pt x="4319" y="2295"/>
                </a:cubicBezTo>
                <a:cubicBezTo>
                  <a:pt x="4317" y="2295"/>
                  <a:pt x="4315" y="2293"/>
                  <a:pt x="4312" y="2291"/>
                </a:cubicBezTo>
                <a:cubicBezTo>
                  <a:pt x="4310" y="2288"/>
                  <a:pt x="4308" y="2286"/>
                  <a:pt x="4307" y="2284"/>
                </a:cubicBezTo>
                <a:lnTo>
                  <a:pt x="4307" y="2284"/>
                </a:lnTo>
                <a:cubicBezTo>
                  <a:pt x="4305" y="2306"/>
                  <a:pt x="4260" y="2340"/>
                  <a:pt x="4240" y="2340"/>
                </a:cubicBezTo>
                <a:cubicBezTo>
                  <a:pt x="4237" y="2340"/>
                  <a:pt x="4234" y="2339"/>
                  <a:pt x="4233" y="2337"/>
                </a:cubicBezTo>
                <a:cubicBezTo>
                  <a:pt x="4230" y="2334"/>
                  <a:pt x="4229" y="2332"/>
                  <a:pt x="4227" y="2332"/>
                </a:cubicBezTo>
                <a:cubicBezTo>
                  <a:pt x="4225" y="2332"/>
                  <a:pt x="4221" y="2335"/>
                  <a:pt x="4214" y="2341"/>
                </a:cubicBezTo>
                <a:lnTo>
                  <a:pt x="4219" y="2348"/>
                </a:lnTo>
                <a:cubicBezTo>
                  <a:pt x="4224" y="2355"/>
                  <a:pt x="4229" y="2361"/>
                  <a:pt x="4215" y="2372"/>
                </a:cubicBezTo>
                <a:cubicBezTo>
                  <a:pt x="4203" y="2381"/>
                  <a:pt x="4192" y="2390"/>
                  <a:pt x="4186" y="2390"/>
                </a:cubicBezTo>
                <a:cubicBezTo>
                  <a:pt x="4184" y="2390"/>
                  <a:pt x="4182" y="2390"/>
                  <a:pt x="4181" y="2388"/>
                </a:cubicBezTo>
                <a:cubicBezTo>
                  <a:pt x="4176" y="2389"/>
                  <a:pt x="4171" y="2389"/>
                  <a:pt x="4166" y="2390"/>
                </a:cubicBezTo>
                <a:lnTo>
                  <a:pt x="4166" y="2390"/>
                </a:lnTo>
                <a:cubicBezTo>
                  <a:pt x="4151" y="2373"/>
                  <a:pt x="4136" y="2356"/>
                  <a:pt x="4122" y="2339"/>
                </a:cubicBezTo>
                <a:cubicBezTo>
                  <a:pt x="4102" y="2317"/>
                  <a:pt x="4092" y="2307"/>
                  <a:pt x="4088" y="2307"/>
                </a:cubicBezTo>
                <a:cubicBezTo>
                  <a:pt x="4088" y="2307"/>
                  <a:pt x="4087" y="2307"/>
                  <a:pt x="4087" y="2307"/>
                </a:cubicBezTo>
                <a:cubicBezTo>
                  <a:pt x="4086" y="2308"/>
                  <a:pt x="4085" y="2309"/>
                  <a:pt x="4084" y="2309"/>
                </a:cubicBezTo>
                <a:cubicBezTo>
                  <a:pt x="4077" y="2309"/>
                  <a:pt x="4066" y="2292"/>
                  <a:pt x="4047" y="2249"/>
                </a:cubicBezTo>
                <a:cubicBezTo>
                  <a:pt x="4011" y="2146"/>
                  <a:pt x="4015" y="2146"/>
                  <a:pt x="3998" y="2134"/>
                </a:cubicBezTo>
                <a:lnTo>
                  <a:pt x="3998" y="2134"/>
                </a:lnTo>
                <a:cubicBezTo>
                  <a:pt x="4006" y="2149"/>
                  <a:pt x="3999" y="2154"/>
                  <a:pt x="3992" y="2157"/>
                </a:cubicBezTo>
                <a:cubicBezTo>
                  <a:pt x="3989" y="2159"/>
                  <a:pt x="3986" y="2159"/>
                  <a:pt x="3984" y="2159"/>
                </a:cubicBezTo>
                <a:cubicBezTo>
                  <a:pt x="3974" y="2159"/>
                  <a:pt x="3969" y="2145"/>
                  <a:pt x="3975" y="2126"/>
                </a:cubicBezTo>
                <a:cubicBezTo>
                  <a:pt x="3983" y="2122"/>
                  <a:pt x="3955" y="2062"/>
                  <a:pt x="3930" y="1999"/>
                </a:cubicBezTo>
                <a:cubicBezTo>
                  <a:pt x="3904" y="1937"/>
                  <a:pt x="3883" y="1871"/>
                  <a:pt x="3873" y="1863"/>
                </a:cubicBezTo>
                <a:lnTo>
                  <a:pt x="3882" y="1862"/>
                </a:lnTo>
                <a:cubicBezTo>
                  <a:pt x="3891" y="1860"/>
                  <a:pt x="3885" y="1843"/>
                  <a:pt x="3876" y="1776"/>
                </a:cubicBezTo>
                <a:cubicBezTo>
                  <a:pt x="3873" y="1742"/>
                  <a:pt x="3872" y="1725"/>
                  <a:pt x="3872" y="1725"/>
                </a:cubicBezTo>
                <a:cubicBezTo>
                  <a:pt x="3854" y="1725"/>
                  <a:pt x="3862" y="1624"/>
                  <a:pt x="3872" y="1624"/>
                </a:cubicBezTo>
                <a:cubicBezTo>
                  <a:pt x="3872" y="1624"/>
                  <a:pt x="3873" y="1624"/>
                  <a:pt x="3873" y="1624"/>
                </a:cubicBezTo>
                <a:cubicBezTo>
                  <a:pt x="3882" y="1607"/>
                  <a:pt x="3883" y="1609"/>
                  <a:pt x="3886" y="1575"/>
                </a:cubicBezTo>
                <a:cubicBezTo>
                  <a:pt x="3875" y="1524"/>
                  <a:pt x="3906" y="1447"/>
                  <a:pt x="3915" y="1447"/>
                </a:cubicBezTo>
                <a:cubicBezTo>
                  <a:pt x="3915" y="1447"/>
                  <a:pt x="3915" y="1447"/>
                  <a:pt x="3915" y="1447"/>
                </a:cubicBezTo>
                <a:cubicBezTo>
                  <a:pt x="3915" y="1447"/>
                  <a:pt x="3921" y="1431"/>
                  <a:pt x="3926" y="1416"/>
                </a:cubicBezTo>
                <a:cubicBezTo>
                  <a:pt x="3928" y="1393"/>
                  <a:pt x="3934" y="1371"/>
                  <a:pt x="3944" y="1352"/>
                </a:cubicBezTo>
                <a:cubicBezTo>
                  <a:pt x="3962" y="1316"/>
                  <a:pt x="3972" y="1300"/>
                  <a:pt x="3968" y="1300"/>
                </a:cubicBezTo>
                <a:cubicBezTo>
                  <a:pt x="3967" y="1300"/>
                  <a:pt x="3965" y="1301"/>
                  <a:pt x="3961" y="1303"/>
                </a:cubicBezTo>
                <a:cubicBezTo>
                  <a:pt x="3953" y="1299"/>
                  <a:pt x="3946" y="1294"/>
                  <a:pt x="3955" y="1280"/>
                </a:cubicBezTo>
                <a:lnTo>
                  <a:pt x="3955" y="1280"/>
                </a:lnTo>
                <a:lnTo>
                  <a:pt x="3961" y="1284"/>
                </a:lnTo>
                <a:cubicBezTo>
                  <a:pt x="3962" y="1285"/>
                  <a:pt x="3962" y="1285"/>
                  <a:pt x="3962" y="1285"/>
                </a:cubicBezTo>
                <a:cubicBezTo>
                  <a:pt x="3972" y="1285"/>
                  <a:pt x="3996" y="1243"/>
                  <a:pt x="4038" y="1196"/>
                </a:cubicBezTo>
                <a:cubicBezTo>
                  <a:pt x="4093" y="1134"/>
                  <a:pt x="4122" y="1118"/>
                  <a:pt x="4139" y="1115"/>
                </a:cubicBezTo>
                <a:lnTo>
                  <a:pt x="4146" y="1099"/>
                </a:lnTo>
                <a:cubicBezTo>
                  <a:pt x="4153" y="1087"/>
                  <a:pt x="4162" y="1078"/>
                  <a:pt x="4168" y="1078"/>
                </a:cubicBezTo>
                <a:cubicBezTo>
                  <a:pt x="4170" y="1078"/>
                  <a:pt x="4172" y="1079"/>
                  <a:pt x="4173" y="1081"/>
                </a:cubicBezTo>
                <a:cubicBezTo>
                  <a:pt x="4190" y="1080"/>
                  <a:pt x="4245" y="1053"/>
                  <a:pt x="4273" y="1038"/>
                </a:cubicBezTo>
                <a:cubicBezTo>
                  <a:pt x="4288" y="1032"/>
                  <a:pt x="4303" y="1029"/>
                  <a:pt x="4303" y="1029"/>
                </a:cubicBezTo>
                <a:cubicBezTo>
                  <a:pt x="4312" y="1033"/>
                  <a:pt x="4322" y="1034"/>
                  <a:pt x="4331" y="1034"/>
                </a:cubicBezTo>
                <a:cubicBezTo>
                  <a:pt x="4349" y="1034"/>
                  <a:pt x="4366" y="1028"/>
                  <a:pt x="4380" y="1016"/>
                </a:cubicBezTo>
                <a:close/>
                <a:moveTo>
                  <a:pt x="1643" y="2469"/>
                </a:moveTo>
                <a:cubicBezTo>
                  <a:pt x="1636" y="2469"/>
                  <a:pt x="1624" y="2479"/>
                  <a:pt x="1611" y="2489"/>
                </a:cubicBezTo>
                <a:cubicBezTo>
                  <a:pt x="1576" y="2507"/>
                  <a:pt x="1567" y="2525"/>
                  <a:pt x="1572" y="2532"/>
                </a:cubicBezTo>
                <a:cubicBezTo>
                  <a:pt x="1573" y="2533"/>
                  <a:pt x="1574" y="2534"/>
                  <a:pt x="1576" y="2534"/>
                </a:cubicBezTo>
                <a:cubicBezTo>
                  <a:pt x="1584" y="2534"/>
                  <a:pt x="1598" y="2523"/>
                  <a:pt x="1622" y="2503"/>
                </a:cubicBezTo>
                <a:cubicBezTo>
                  <a:pt x="1632" y="2494"/>
                  <a:pt x="1640" y="2484"/>
                  <a:pt x="1647" y="2471"/>
                </a:cubicBezTo>
                <a:cubicBezTo>
                  <a:pt x="1646" y="2470"/>
                  <a:pt x="1644" y="2469"/>
                  <a:pt x="1643" y="2469"/>
                </a:cubicBezTo>
                <a:close/>
                <a:moveTo>
                  <a:pt x="1522" y="2542"/>
                </a:moveTo>
                <a:cubicBezTo>
                  <a:pt x="1528" y="2542"/>
                  <a:pt x="1525" y="2552"/>
                  <a:pt x="1507" y="2573"/>
                </a:cubicBezTo>
                <a:lnTo>
                  <a:pt x="1477" y="2597"/>
                </a:lnTo>
                <a:cubicBezTo>
                  <a:pt x="1471" y="2589"/>
                  <a:pt x="1497" y="2560"/>
                  <a:pt x="1511" y="2547"/>
                </a:cubicBezTo>
                <a:cubicBezTo>
                  <a:pt x="1516" y="2544"/>
                  <a:pt x="1520" y="2542"/>
                  <a:pt x="1522" y="2542"/>
                </a:cubicBezTo>
                <a:close/>
                <a:moveTo>
                  <a:pt x="3728" y="2665"/>
                </a:moveTo>
                <a:lnTo>
                  <a:pt x="3728" y="2665"/>
                </a:lnTo>
                <a:cubicBezTo>
                  <a:pt x="3730" y="2673"/>
                  <a:pt x="3732" y="2682"/>
                  <a:pt x="3714" y="2687"/>
                </a:cubicBezTo>
                <a:lnTo>
                  <a:pt x="3695" y="2691"/>
                </a:lnTo>
                <a:cubicBezTo>
                  <a:pt x="3694" y="2683"/>
                  <a:pt x="3710" y="2670"/>
                  <a:pt x="3710" y="2670"/>
                </a:cubicBezTo>
                <a:lnTo>
                  <a:pt x="3728" y="2665"/>
                </a:lnTo>
                <a:close/>
                <a:moveTo>
                  <a:pt x="2939" y="2672"/>
                </a:moveTo>
                <a:cubicBezTo>
                  <a:pt x="2944" y="2672"/>
                  <a:pt x="2949" y="2673"/>
                  <a:pt x="2954" y="2674"/>
                </a:cubicBezTo>
                <a:cubicBezTo>
                  <a:pt x="2991" y="2683"/>
                  <a:pt x="2991" y="2683"/>
                  <a:pt x="2989" y="2691"/>
                </a:cubicBezTo>
                <a:cubicBezTo>
                  <a:pt x="2988" y="2694"/>
                  <a:pt x="2984" y="2695"/>
                  <a:pt x="2979" y="2695"/>
                </a:cubicBezTo>
                <a:cubicBezTo>
                  <a:pt x="2967" y="2695"/>
                  <a:pt x="2944" y="2689"/>
                  <a:pt x="2931" y="2685"/>
                </a:cubicBezTo>
                <a:cubicBezTo>
                  <a:pt x="2920" y="2677"/>
                  <a:pt x="2927" y="2672"/>
                  <a:pt x="2939" y="2672"/>
                </a:cubicBezTo>
                <a:close/>
                <a:moveTo>
                  <a:pt x="5942" y="2702"/>
                </a:moveTo>
                <a:cubicBezTo>
                  <a:pt x="5948" y="2702"/>
                  <a:pt x="5945" y="2715"/>
                  <a:pt x="5931" y="2736"/>
                </a:cubicBezTo>
                <a:cubicBezTo>
                  <a:pt x="5927" y="2749"/>
                  <a:pt x="5925" y="2755"/>
                  <a:pt x="5922" y="2755"/>
                </a:cubicBezTo>
                <a:cubicBezTo>
                  <a:pt x="5920" y="2755"/>
                  <a:pt x="5918" y="2751"/>
                  <a:pt x="5914" y="2744"/>
                </a:cubicBezTo>
                <a:cubicBezTo>
                  <a:pt x="5911" y="2736"/>
                  <a:pt x="5908" y="2730"/>
                  <a:pt x="5923" y="2720"/>
                </a:cubicBezTo>
                <a:cubicBezTo>
                  <a:pt x="5932" y="2708"/>
                  <a:pt x="5939" y="2702"/>
                  <a:pt x="5942" y="2702"/>
                </a:cubicBezTo>
                <a:close/>
                <a:moveTo>
                  <a:pt x="610" y="3008"/>
                </a:moveTo>
                <a:cubicBezTo>
                  <a:pt x="607" y="3008"/>
                  <a:pt x="603" y="3009"/>
                  <a:pt x="595" y="3012"/>
                </a:cubicBezTo>
                <a:lnTo>
                  <a:pt x="578" y="3018"/>
                </a:lnTo>
                <a:lnTo>
                  <a:pt x="598" y="3020"/>
                </a:lnTo>
                <a:lnTo>
                  <a:pt x="615" y="3015"/>
                </a:lnTo>
                <a:cubicBezTo>
                  <a:pt x="614" y="3010"/>
                  <a:pt x="613" y="3008"/>
                  <a:pt x="610" y="3008"/>
                </a:cubicBezTo>
                <a:close/>
                <a:moveTo>
                  <a:pt x="585" y="3062"/>
                </a:moveTo>
                <a:cubicBezTo>
                  <a:pt x="589" y="3062"/>
                  <a:pt x="592" y="3064"/>
                  <a:pt x="593" y="3067"/>
                </a:cubicBezTo>
                <a:lnTo>
                  <a:pt x="575" y="3072"/>
                </a:lnTo>
                <a:cubicBezTo>
                  <a:pt x="574" y="3070"/>
                  <a:pt x="573" y="3070"/>
                  <a:pt x="572" y="3070"/>
                </a:cubicBezTo>
                <a:cubicBezTo>
                  <a:pt x="567" y="3070"/>
                  <a:pt x="562" y="3079"/>
                  <a:pt x="577" y="3080"/>
                </a:cubicBezTo>
                <a:lnTo>
                  <a:pt x="581" y="3097"/>
                </a:lnTo>
                <a:cubicBezTo>
                  <a:pt x="576" y="3099"/>
                  <a:pt x="570" y="3100"/>
                  <a:pt x="565" y="3100"/>
                </a:cubicBezTo>
                <a:cubicBezTo>
                  <a:pt x="553" y="3100"/>
                  <a:pt x="543" y="3096"/>
                  <a:pt x="541" y="3089"/>
                </a:cubicBezTo>
                <a:lnTo>
                  <a:pt x="541" y="3090"/>
                </a:lnTo>
                <a:cubicBezTo>
                  <a:pt x="520" y="3078"/>
                  <a:pt x="520" y="3078"/>
                  <a:pt x="556" y="3069"/>
                </a:cubicBezTo>
                <a:cubicBezTo>
                  <a:pt x="566" y="3066"/>
                  <a:pt x="578" y="3062"/>
                  <a:pt x="585" y="3062"/>
                </a:cubicBezTo>
                <a:close/>
                <a:moveTo>
                  <a:pt x="371" y="3105"/>
                </a:moveTo>
                <a:cubicBezTo>
                  <a:pt x="376" y="3105"/>
                  <a:pt x="376" y="3107"/>
                  <a:pt x="377" y="3112"/>
                </a:cubicBezTo>
                <a:cubicBezTo>
                  <a:pt x="367" y="3118"/>
                  <a:pt x="355" y="3123"/>
                  <a:pt x="341" y="3124"/>
                </a:cubicBezTo>
                <a:lnTo>
                  <a:pt x="323" y="3116"/>
                </a:lnTo>
                <a:cubicBezTo>
                  <a:pt x="322" y="3107"/>
                  <a:pt x="340" y="3107"/>
                  <a:pt x="358" y="3106"/>
                </a:cubicBezTo>
                <a:cubicBezTo>
                  <a:pt x="364" y="3105"/>
                  <a:pt x="368" y="3105"/>
                  <a:pt x="371" y="3105"/>
                </a:cubicBezTo>
                <a:close/>
                <a:moveTo>
                  <a:pt x="2578" y="0"/>
                </a:moveTo>
                <a:cubicBezTo>
                  <a:pt x="2571" y="0"/>
                  <a:pt x="2571" y="7"/>
                  <a:pt x="2571" y="12"/>
                </a:cubicBezTo>
                <a:cubicBezTo>
                  <a:pt x="2571" y="12"/>
                  <a:pt x="2553" y="15"/>
                  <a:pt x="2534" y="17"/>
                </a:cubicBezTo>
                <a:cubicBezTo>
                  <a:pt x="2515" y="20"/>
                  <a:pt x="2497" y="25"/>
                  <a:pt x="2518" y="29"/>
                </a:cubicBezTo>
                <a:cubicBezTo>
                  <a:pt x="2519" y="37"/>
                  <a:pt x="2521" y="46"/>
                  <a:pt x="2503" y="49"/>
                </a:cubicBezTo>
                <a:cubicBezTo>
                  <a:pt x="2501" y="43"/>
                  <a:pt x="2500" y="35"/>
                  <a:pt x="2491" y="35"/>
                </a:cubicBezTo>
                <a:cubicBezTo>
                  <a:pt x="2488" y="35"/>
                  <a:pt x="2485" y="36"/>
                  <a:pt x="2482" y="37"/>
                </a:cubicBezTo>
                <a:cubicBezTo>
                  <a:pt x="2477" y="38"/>
                  <a:pt x="2474" y="39"/>
                  <a:pt x="2471" y="39"/>
                </a:cubicBezTo>
                <a:cubicBezTo>
                  <a:pt x="2463" y="39"/>
                  <a:pt x="2461" y="34"/>
                  <a:pt x="2461" y="34"/>
                </a:cubicBezTo>
                <a:cubicBezTo>
                  <a:pt x="2465" y="28"/>
                  <a:pt x="2463" y="26"/>
                  <a:pt x="2458" y="26"/>
                </a:cubicBezTo>
                <a:cubicBezTo>
                  <a:pt x="2443" y="26"/>
                  <a:pt x="2400" y="47"/>
                  <a:pt x="2391" y="61"/>
                </a:cubicBezTo>
                <a:cubicBezTo>
                  <a:pt x="2372" y="82"/>
                  <a:pt x="2360" y="93"/>
                  <a:pt x="2351" y="93"/>
                </a:cubicBezTo>
                <a:cubicBezTo>
                  <a:pt x="2346" y="93"/>
                  <a:pt x="2343" y="91"/>
                  <a:pt x="2340" y="86"/>
                </a:cubicBezTo>
                <a:cubicBezTo>
                  <a:pt x="2339" y="84"/>
                  <a:pt x="2337" y="82"/>
                  <a:pt x="2335" y="82"/>
                </a:cubicBezTo>
                <a:cubicBezTo>
                  <a:pt x="2324" y="82"/>
                  <a:pt x="2306" y="111"/>
                  <a:pt x="2306" y="137"/>
                </a:cubicBezTo>
                <a:lnTo>
                  <a:pt x="2306" y="168"/>
                </a:lnTo>
                <a:lnTo>
                  <a:pt x="2291" y="147"/>
                </a:lnTo>
                <a:cubicBezTo>
                  <a:pt x="2279" y="141"/>
                  <a:pt x="2270" y="137"/>
                  <a:pt x="2263" y="137"/>
                </a:cubicBezTo>
                <a:cubicBezTo>
                  <a:pt x="2251" y="137"/>
                  <a:pt x="2242" y="148"/>
                  <a:pt x="2223" y="179"/>
                </a:cubicBezTo>
                <a:cubicBezTo>
                  <a:pt x="2206" y="201"/>
                  <a:pt x="2202" y="208"/>
                  <a:pt x="2199" y="208"/>
                </a:cubicBezTo>
                <a:cubicBezTo>
                  <a:pt x="2197" y="208"/>
                  <a:pt x="2196" y="206"/>
                  <a:pt x="2194" y="204"/>
                </a:cubicBezTo>
                <a:cubicBezTo>
                  <a:pt x="2194" y="203"/>
                  <a:pt x="2193" y="203"/>
                  <a:pt x="2191" y="203"/>
                </a:cubicBezTo>
                <a:cubicBezTo>
                  <a:pt x="2184" y="203"/>
                  <a:pt x="2167" y="217"/>
                  <a:pt x="2135" y="252"/>
                </a:cubicBezTo>
                <a:cubicBezTo>
                  <a:pt x="2097" y="295"/>
                  <a:pt x="2086" y="311"/>
                  <a:pt x="2092" y="316"/>
                </a:cubicBezTo>
                <a:cubicBezTo>
                  <a:pt x="2092" y="316"/>
                  <a:pt x="2081" y="331"/>
                  <a:pt x="2070" y="347"/>
                </a:cubicBezTo>
                <a:cubicBezTo>
                  <a:pt x="2046" y="351"/>
                  <a:pt x="2033" y="383"/>
                  <a:pt x="2051" y="383"/>
                </a:cubicBezTo>
                <a:cubicBezTo>
                  <a:pt x="2052" y="383"/>
                  <a:pt x="2054" y="383"/>
                  <a:pt x="2055" y="382"/>
                </a:cubicBezTo>
                <a:lnTo>
                  <a:pt x="2055" y="382"/>
                </a:lnTo>
                <a:lnTo>
                  <a:pt x="2034" y="413"/>
                </a:lnTo>
                <a:lnTo>
                  <a:pt x="2027" y="408"/>
                </a:lnTo>
                <a:cubicBezTo>
                  <a:pt x="2027" y="408"/>
                  <a:pt x="2027" y="408"/>
                  <a:pt x="2026" y="408"/>
                </a:cubicBezTo>
                <a:cubicBezTo>
                  <a:pt x="2018" y="408"/>
                  <a:pt x="1993" y="441"/>
                  <a:pt x="1929" y="572"/>
                </a:cubicBezTo>
                <a:cubicBezTo>
                  <a:pt x="1906" y="620"/>
                  <a:pt x="1887" y="670"/>
                  <a:pt x="1873" y="721"/>
                </a:cubicBezTo>
                <a:cubicBezTo>
                  <a:pt x="1866" y="747"/>
                  <a:pt x="1869" y="753"/>
                  <a:pt x="1877" y="755"/>
                </a:cubicBezTo>
                <a:cubicBezTo>
                  <a:pt x="1885" y="776"/>
                  <a:pt x="1883" y="793"/>
                  <a:pt x="1871" y="793"/>
                </a:cubicBezTo>
                <a:cubicBezTo>
                  <a:pt x="1869" y="793"/>
                  <a:pt x="1868" y="792"/>
                  <a:pt x="1866" y="792"/>
                </a:cubicBezTo>
                <a:cubicBezTo>
                  <a:pt x="1865" y="792"/>
                  <a:pt x="1865" y="792"/>
                  <a:pt x="1864" y="792"/>
                </a:cubicBezTo>
                <a:cubicBezTo>
                  <a:pt x="1856" y="792"/>
                  <a:pt x="1846" y="806"/>
                  <a:pt x="1853" y="808"/>
                </a:cubicBezTo>
                <a:cubicBezTo>
                  <a:pt x="1849" y="827"/>
                  <a:pt x="1841" y="845"/>
                  <a:pt x="1831" y="860"/>
                </a:cubicBezTo>
                <a:cubicBezTo>
                  <a:pt x="1802" y="913"/>
                  <a:pt x="1807" y="934"/>
                  <a:pt x="1815" y="935"/>
                </a:cubicBezTo>
                <a:cubicBezTo>
                  <a:pt x="1821" y="932"/>
                  <a:pt x="1824" y="930"/>
                  <a:pt x="1825" y="930"/>
                </a:cubicBezTo>
                <a:cubicBezTo>
                  <a:pt x="1829" y="930"/>
                  <a:pt x="1821" y="942"/>
                  <a:pt x="1812" y="955"/>
                </a:cubicBezTo>
                <a:cubicBezTo>
                  <a:pt x="1800" y="971"/>
                  <a:pt x="1790" y="989"/>
                  <a:pt x="1797" y="992"/>
                </a:cubicBezTo>
                <a:cubicBezTo>
                  <a:pt x="1803" y="1012"/>
                  <a:pt x="1800" y="1125"/>
                  <a:pt x="1785" y="1125"/>
                </a:cubicBezTo>
                <a:cubicBezTo>
                  <a:pt x="1785" y="1125"/>
                  <a:pt x="1785" y="1125"/>
                  <a:pt x="1785" y="1125"/>
                </a:cubicBezTo>
                <a:lnTo>
                  <a:pt x="1783" y="1163"/>
                </a:lnTo>
                <a:cubicBezTo>
                  <a:pt x="1791" y="1164"/>
                  <a:pt x="1790" y="1202"/>
                  <a:pt x="1791" y="1241"/>
                </a:cubicBezTo>
                <a:cubicBezTo>
                  <a:pt x="1791" y="1279"/>
                  <a:pt x="1792" y="1298"/>
                  <a:pt x="1783" y="1298"/>
                </a:cubicBezTo>
                <a:cubicBezTo>
                  <a:pt x="1780" y="1293"/>
                  <a:pt x="1779" y="1291"/>
                  <a:pt x="1778" y="1291"/>
                </a:cubicBezTo>
                <a:cubicBezTo>
                  <a:pt x="1775" y="1291"/>
                  <a:pt x="1778" y="1309"/>
                  <a:pt x="1786" y="1337"/>
                </a:cubicBezTo>
                <a:cubicBezTo>
                  <a:pt x="1787" y="1356"/>
                  <a:pt x="1806" y="1374"/>
                  <a:pt x="1807" y="1392"/>
                </a:cubicBezTo>
                <a:cubicBezTo>
                  <a:pt x="1815" y="1392"/>
                  <a:pt x="1827" y="1410"/>
                  <a:pt x="1830" y="1428"/>
                </a:cubicBezTo>
                <a:lnTo>
                  <a:pt x="1821" y="1429"/>
                </a:lnTo>
                <a:lnTo>
                  <a:pt x="1804" y="1431"/>
                </a:lnTo>
                <a:cubicBezTo>
                  <a:pt x="1807" y="1450"/>
                  <a:pt x="1810" y="1468"/>
                  <a:pt x="1818" y="1468"/>
                </a:cubicBezTo>
                <a:cubicBezTo>
                  <a:pt x="1818" y="1468"/>
                  <a:pt x="1818" y="1468"/>
                  <a:pt x="1819" y="1468"/>
                </a:cubicBezTo>
                <a:lnTo>
                  <a:pt x="1819" y="1468"/>
                </a:lnTo>
                <a:cubicBezTo>
                  <a:pt x="1812" y="1489"/>
                  <a:pt x="1814" y="1508"/>
                  <a:pt x="1823" y="1545"/>
                </a:cubicBezTo>
                <a:cubicBezTo>
                  <a:pt x="1831" y="1582"/>
                  <a:pt x="1839" y="1620"/>
                  <a:pt x="1853" y="1635"/>
                </a:cubicBezTo>
                <a:cubicBezTo>
                  <a:pt x="1848" y="1647"/>
                  <a:pt x="1853" y="1680"/>
                  <a:pt x="1862" y="1713"/>
                </a:cubicBezTo>
                <a:cubicBezTo>
                  <a:pt x="1874" y="1744"/>
                  <a:pt x="1889" y="1775"/>
                  <a:pt x="1901" y="1781"/>
                </a:cubicBezTo>
                <a:cubicBezTo>
                  <a:pt x="1901" y="1781"/>
                  <a:pt x="1902" y="1781"/>
                  <a:pt x="1902" y="1781"/>
                </a:cubicBezTo>
                <a:cubicBezTo>
                  <a:pt x="1909" y="1781"/>
                  <a:pt x="1914" y="1798"/>
                  <a:pt x="1914" y="1816"/>
                </a:cubicBezTo>
                <a:cubicBezTo>
                  <a:pt x="1913" y="1837"/>
                  <a:pt x="1914" y="1837"/>
                  <a:pt x="1929" y="1852"/>
                </a:cubicBezTo>
                <a:cubicBezTo>
                  <a:pt x="1944" y="1865"/>
                  <a:pt x="1944" y="1886"/>
                  <a:pt x="1944" y="1907"/>
                </a:cubicBezTo>
                <a:cubicBezTo>
                  <a:pt x="1938" y="1928"/>
                  <a:pt x="1945" y="1951"/>
                  <a:pt x="1963" y="1962"/>
                </a:cubicBezTo>
                <a:cubicBezTo>
                  <a:pt x="1976" y="1978"/>
                  <a:pt x="1988" y="1995"/>
                  <a:pt x="1998" y="2009"/>
                </a:cubicBezTo>
                <a:lnTo>
                  <a:pt x="1998" y="2009"/>
                </a:lnTo>
                <a:cubicBezTo>
                  <a:pt x="1985" y="2022"/>
                  <a:pt x="1967" y="2040"/>
                  <a:pt x="1945" y="2062"/>
                </a:cubicBezTo>
                <a:cubicBezTo>
                  <a:pt x="1905" y="2101"/>
                  <a:pt x="1894" y="2111"/>
                  <a:pt x="1900" y="2111"/>
                </a:cubicBezTo>
                <a:cubicBezTo>
                  <a:pt x="1901" y="2111"/>
                  <a:pt x="1905" y="2110"/>
                  <a:pt x="1911" y="2108"/>
                </a:cubicBezTo>
                <a:lnTo>
                  <a:pt x="1911" y="2108"/>
                </a:lnTo>
                <a:cubicBezTo>
                  <a:pt x="1877" y="2149"/>
                  <a:pt x="1864" y="2158"/>
                  <a:pt x="1857" y="2158"/>
                </a:cubicBezTo>
                <a:cubicBezTo>
                  <a:pt x="1854" y="2158"/>
                  <a:pt x="1852" y="2157"/>
                  <a:pt x="1850" y="2155"/>
                </a:cubicBezTo>
                <a:cubicBezTo>
                  <a:pt x="1851" y="2147"/>
                  <a:pt x="1849" y="2144"/>
                  <a:pt x="1846" y="2144"/>
                </a:cubicBezTo>
                <a:cubicBezTo>
                  <a:pt x="1839" y="2144"/>
                  <a:pt x="1826" y="2164"/>
                  <a:pt x="1829" y="2186"/>
                </a:cubicBezTo>
                <a:cubicBezTo>
                  <a:pt x="1827" y="2209"/>
                  <a:pt x="1804" y="2232"/>
                  <a:pt x="1795" y="2232"/>
                </a:cubicBezTo>
                <a:cubicBezTo>
                  <a:pt x="1794" y="2232"/>
                  <a:pt x="1793" y="2232"/>
                  <a:pt x="1793" y="2231"/>
                </a:cubicBezTo>
                <a:cubicBezTo>
                  <a:pt x="1787" y="2224"/>
                  <a:pt x="1801" y="2212"/>
                  <a:pt x="1815" y="2199"/>
                </a:cubicBezTo>
                <a:lnTo>
                  <a:pt x="1803" y="2186"/>
                </a:lnTo>
                <a:cubicBezTo>
                  <a:pt x="1793" y="2194"/>
                  <a:pt x="1785" y="2205"/>
                  <a:pt x="1782" y="2219"/>
                </a:cubicBezTo>
                <a:cubicBezTo>
                  <a:pt x="1772" y="2228"/>
                  <a:pt x="1765" y="2238"/>
                  <a:pt x="1759" y="2250"/>
                </a:cubicBezTo>
                <a:cubicBezTo>
                  <a:pt x="1753" y="2264"/>
                  <a:pt x="1754" y="2272"/>
                  <a:pt x="1764" y="2272"/>
                </a:cubicBezTo>
                <a:cubicBezTo>
                  <a:pt x="1767" y="2272"/>
                  <a:pt x="1771" y="2271"/>
                  <a:pt x="1776" y="2269"/>
                </a:cubicBezTo>
                <a:cubicBezTo>
                  <a:pt x="1780" y="2268"/>
                  <a:pt x="1782" y="2267"/>
                  <a:pt x="1783" y="2267"/>
                </a:cubicBezTo>
                <a:cubicBezTo>
                  <a:pt x="1790" y="2267"/>
                  <a:pt x="1779" y="2278"/>
                  <a:pt x="1767" y="2288"/>
                </a:cubicBezTo>
                <a:cubicBezTo>
                  <a:pt x="1753" y="2297"/>
                  <a:pt x="1744" y="2300"/>
                  <a:pt x="1739" y="2300"/>
                </a:cubicBezTo>
                <a:cubicBezTo>
                  <a:pt x="1731" y="2300"/>
                  <a:pt x="1732" y="2293"/>
                  <a:pt x="1737" y="2283"/>
                </a:cubicBezTo>
                <a:cubicBezTo>
                  <a:pt x="1750" y="2269"/>
                  <a:pt x="1745" y="2263"/>
                  <a:pt x="1739" y="2257"/>
                </a:cubicBezTo>
                <a:cubicBezTo>
                  <a:pt x="1739" y="2257"/>
                  <a:pt x="1739" y="2257"/>
                  <a:pt x="1738" y="2257"/>
                </a:cubicBezTo>
                <a:cubicBezTo>
                  <a:pt x="1730" y="2257"/>
                  <a:pt x="1674" y="2326"/>
                  <a:pt x="1671" y="2351"/>
                </a:cubicBezTo>
                <a:lnTo>
                  <a:pt x="1665" y="2344"/>
                </a:lnTo>
                <a:cubicBezTo>
                  <a:pt x="1664" y="2344"/>
                  <a:pt x="1663" y="2343"/>
                  <a:pt x="1662" y="2343"/>
                </a:cubicBezTo>
                <a:cubicBezTo>
                  <a:pt x="1653" y="2343"/>
                  <a:pt x="1628" y="2365"/>
                  <a:pt x="1602" y="2387"/>
                </a:cubicBezTo>
                <a:cubicBezTo>
                  <a:pt x="1573" y="2411"/>
                  <a:pt x="1558" y="2423"/>
                  <a:pt x="1564" y="2430"/>
                </a:cubicBezTo>
                <a:cubicBezTo>
                  <a:pt x="1569" y="2436"/>
                  <a:pt x="1574" y="2442"/>
                  <a:pt x="1560" y="2454"/>
                </a:cubicBezTo>
                <a:cubicBezTo>
                  <a:pt x="1565" y="2449"/>
                  <a:pt x="1570" y="2448"/>
                  <a:pt x="1573" y="2448"/>
                </a:cubicBezTo>
                <a:cubicBezTo>
                  <a:pt x="1579" y="2448"/>
                  <a:pt x="1582" y="2452"/>
                  <a:pt x="1585" y="2456"/>
                </a:cubicBezTo>
                <a:cubicBezTo>
                  <a:pt x="1567" y="2464"/>
                  <a:pt x="1549" y="2472"/>
                  <a:pt x="1530" y="2478"/>
                </a:cubicBezTo>
                <a:cubicBezTo>
                  <a:pt x="1490" y="2489"/>
                  <a:pt x="1455" y="2505"/>
                  <a:pt x="1395" y="2551"/>
                </a:cubicBezTo>
                <a:cubicBezTo>
                  <a:pt x="1365" y="2574"/>
                  <a:pt x="1319" y="2607"/>
                  <a:pt x="1299" y="2611"/>
                </a:cubicBezTo>
                <a:cubicBezTo>
                  <a:pt x="1268" y="2633"/>
                  <a:pt x="1253" y="2644"/>
                  <a:pt x="1258" y="2651"/>
                </a:cubicBezTo>
                <a:lnTo>
                  <a:pt x="1227" y="2673"/>
                </a:lnTo>
                <a:cubicBezTo>
                  <a:pt x="1207" y="2678"/>
                  <a:pt x="1176" y="2698"/>
                  <a:pt x="1180" y="2705"/>
                </a:cubicBezTo>
                <a:cubicBezTo>
                  <a:pt x="1169" y="2722"/>
                  <a:pt x="1149" y="2726"/>
                  <a:pt x="1133" y="2736"/>
                </a:cubicBezTo>
                <a:cubicBezTo>
                  <a:pt x="1093" y="2743"/>
                  <a:pt x="1093" y="2743"/>
                  <a:pt x="1122" y="2754"/>
                </a:cubicBezTo>
                <a:cubicBezTo>
                  <a:pt x="1123" y="2755"/>
                  <a:pt x="1125" y="2756"/>
                  <a:pt x="1128" y="2756"/>
                </a:cubicBezTo>
                <a:cubicBezTo>
                  <a:pt x="1139" y="2756"/>
                  <a:pt x="1165" y="2745"/>
                  <a:pt x="1178" y="2737"/>
                </a:cubicBezTo>
                <a:lnTo>
                  <a:pt x="1226" y="2705"/>
                </a:lnTo>
                <a:lnTo>
                  <a:pt x="1226" y="2705"/>
                </a:lnTo>
                <a:lnTo>
                  <a:pt x="1184" y="2744"/>
                </a:lnTo>
                <a:cubicBezTo>
                  <a:pt x="1167" y="2754"/>
                  <a:pt x="1140" y="2783"/>
                  <a:pt x="1144" y="2790"/>
                </a:cubicBezTo>
                <a:cubicBezTo>
                  <a:pt x="1144" y="2790"/>
                  <a:pt x="1150" y="2797"/>
                  <a:pt x="1133" y="2808"/>
                </a:cubicBezTo>
                <a:lnTo>
                  <a:pt x="1124" y="2793"/>
                </a:lnTo>
                <a:cubicBezTo>
                  <a:pt x="1136" y="2775"/>
                  <a:pt x="1131" y="2768"/>
                  <a:pt x="1127" y="2761"/>
                </a:cubicBezTo>
                <a:cubicBezTo>
                  <a:pt x="1125" y="2760"/>
                  <a:pt x="1123" y="2760"/>
                  <a:pt x="1121" y="2760"/>
                </a:cubicBezTo>
                <a:cubicBezTo>
                  <a:pt x="1095" y="2760"/>
                  <a:pt x="1051" y="2782"/>
                  <a:pt x="1059" y="2795"/>
                </a:cubicBezTo>
                <a:cubicBezTo>
                  <a:pt x="1049" y="2803"/>
                  <a:pt x="1036" y="2808"/>
                  <a:pt x="1023" y="2808"/>
                </a:cubicBezTo>
                <a:cubicBezTo>
                  <a:pt x="1022" y="2806"/>
                  <a:pt x="1021" y="2805"/>
                  <a:pt x="1019" y="2805"/>
                </a:cubicBezTo>
                <a:cubicBezTo>
                  <a:pt x="1012" y="2805"/>
                  <a:pt x="1001" y="2815"/>
                  <a:pt x="995" y="2834"/>
                </a:cubicBezTo>
                <a:cubicBezTo>
                  <a:pt x="993" y="2852"/>
                  <a:pt x="976" y="2864"/>
                  <a:pt x="958" y="2864"/>
                </a:cubicBezTo>
                <a:cubicBezTo>
                  <a:pt x="955" y="2864"/>
                  <a:pt x="951" y="2864"/>
                  <a:pt x="947" y="2863"/>
                </a:cubicBezTo>
                <a:cubicBezTo>
                  <a:pt x="907" y="2866"/>
                  <a:pt x="843" y="2900"/>
                  <a:pt x="846" y="2908"/>
                </a:cubicBezTo>
                <a:cubicBezTo>
                  <a:pt x="854" y="2923"/>
                  <a:pt x="803" y="2947"/>
                  <a:pt x="783" y="2947"/>
                </a:cubicBezTo>
                <a:cubicBezTo>
                  <a:pt x="764" y="2947"/>
                  <a:pt x="746" y="2955"/>
                  <a:pt x="733" y="2969"/>
                </a:cubicBezTo>
                <a:cubicBezTo>
                  <a:pt x="732" y="2966"/>
                  <a:pt x="727" y="2964"/>
                  <a:pt x="721" y="2964"/>
                </a:cubicBezTo>
                <a:cubicBezTo>
                  <a:pt x="714" y="2964"/>
                  <a:pt x="704" y="2967"/>
                  <a:pt x="697" y="2975"/>
                </a:cubicBezTo>
                <a:cubicBezTo>
                  <a:pt x="697" y="2975"/>
                  <a:pt x="680" y="2983"/>
                  <a:pt x="700" y="2984"/>
                </a:cubicBezTo>
                <a:cubicBezTo>
                  <a:pt x="700" y="2984"/>
                  <a:pt x="686" y="2998"/>
                  <a:pt x="672" y="3012"/>
                </a:cubicBezTo>
                <a:cubicBezTo>
                  <a:pt x="676" y="3011"/>
                  <a:pt x="679" y="3010"/>
                  <a:pt x="682" y="3010"/>
                </a:cubicBezTo>
                <a:cubicBezTo>
                  <a:pt x="690" y="3010"/>
                  <a:pt x="692" y="3016"/>
                  <a:pt x="695" y="3022"/>
                </a:cubicBezTo>
                <a:cubicBezTo>
                  <a:pt x="697" y="3028"/>
                  <a:pt x="658" y="3040"/>
                  <a:pt x="620" y="3040"/>
                </a:cubicBezTo>
                <a:cubicBezTo>
                  <a:pt x="607" y="3040"/>
                  <a:pt x="594" y="3038"/>
                  <a:pt x="582" y="3034"/>
                </a:cubicBezTo>
                <a:cubicBezTo>
                  <a:pt x="570" y="3033"/>
                  <a:pt x="557" y="3031"/>
                  <a:pt x="544" y="3028"/>
                </a:cubicBezTo>
                <a:lnTo>
                  <a:pt x="544" y="3028"/>
                </a:lnTo>
                <a:cubicBezTo>
                  <a:pt x="547" y="3035"/>
                  <a:pt x="549" y="3044"/>
                  <a:pt x="549" y="3044"/>
                </a:cubicBezTo>
                <a:cubicBezTo>
                  <a:pt x="538" y="3047"/>
                  <a:pt x="528" y="3050"/>
                  <a:pt x="521" y="3050"/>
                </a:cubicBezTo>
                <a:cubicBezTo>
                  <a:pt x="516" y="3050"/>
                  <a:pt x="513" y="3048"/>
                  <a:pt x="512" y="3044"/>
                </a:cubicBezTo>
                <a:cubicBezTo>
                  <a:pt x="511" y="3040"/>
                  <a:pt x="510" y="3038"/>
                  <a:pt x="507" y="3038"/>
                </a:cubicBezTo>
                <a:cubicBezTo>
                  <a:pt x="504" y="3038"/>
                  <a:pt x="500" y="3039"/>
                  <a:pt x="493" y="3041"/>
                </a:cubicBezTo>
                <a:cubicBezTo>
                  <a:pt x="493" y="3041"/>
                  <a:pt x="476" y="3044"/>
                  <a:pt x="477" y="3053"/>
                </a:cubicBezTo>
                <a:cubicBezTo>
                  <a:pt x="479" y="3064"/>
                  <a:pt x="480" y="3067"/>
                  <a:pt x="475" y="3067"/>
                </a:cubicBezTo>
                <a:cubicBezTo>
                  <a:pt x="472" y="3067"/>
                  <a:pt x="468" y="3066"/>
                  <a:pt x="461" y="3065"/>
                </a:cubicBezTo>
                <a:cubicBezTo>
                  <a:pt x="453" y="3059"/>
                  <a:pt x="446" y="3057"/>
                  <a:pt x="439" y="3057"/>
                </a:cubicBezTo>
                <a:cubicBezTo>
                  <a:pt x="428" y="3057"/>
                  <a:pt x="418" y="3063"/>
                  <a:pt x="409" y="3074"/>
                </a:cubicBezTo>
                <a:cubicBezTo>
                  <a:pt x="410" y="3082"/>
                  <a:pt x="410" y="3087"/>
                  <a:pt x="408" y="3087"/>
                </a:cubicBezTo>
                <a:cubicBezTo>
                  <a:pt x="406" y="3087"/>
                  <a:pt x="401" y="3083"/>
                  <a:pt x="392" y="3076"/>
                </a:cubicBezTo>
                <a:cubicBezTo>
                  <a:pt x="391" y="3069"/>
                  <a:pt x="377" y="3063"/>
                  <a:pt x="362" y="3063"/>
                </a:cubicBezTo>
                <a:cubicBezTo>
                  <a:pt x="360" y="3063"/>
                  <a:pt x="357" y="3063"/>
                  <a:pt x="355" y="3064"/>
                </a:cubicBezTo>
                <a:lnTo>
                  <a:pt x="356" y="3071"/>
                </a:lnTo>
                <a:cubicBezTo>
                  <a:pt x="357" y="3082"/>
                  <a:pt x="350" y="3086"/>
                  <a:pt x="342" y="3086"/>
                </a:cubicBezTo>
                <a:cubicBezTo>
                  <a:pt x="336" y="3086"/>
                  <a:pt x="329" y="3085"/>
                  <a:pt x="322" y="3081"/>
                </a:cubicBezTo>
                <a:cubicBezTo>
                  <a:pt x="322" y="3078"/>
                  <a:pt x="318" y="3076"/>
                  <a:pt x="312" y="3076"/>
                </a:cubicBezTo>
                <a:cubicBezTo>
                  <a:pt x="303" y="3076"/>
                  <a:pt x="289" y="3079"/>
                  <a:pt x="269" y="3083"/>
                </a:cubicBezTo>
                <a:cubicBezTo>
                  <a:pt x="235" y="3081"/>
                  <a:pt x="218" y="3081"/>
                  <a:pt x="219" y="3072"/>
                </a:cubicBezTo>
                <a:cubicBezTo>
                  <a:pt x="220" y="3064"/>
                  <a:pt x="220" y="3060"/>
                  <a:pt x="218" y="3060"/>
                </a:cubicBezTo>
                <a:cubicBezTo>
                  <a:pt x="215" y="3060"/>
                  <a:pt x="211" y="3063"/>
                  <a:pt x="202" y="3070"/>
                </a:cubicBezTo>
                <a:cubicBezTo>
                  <a:pt x="195" y="3073"/>
                  <a:pt x="190" y="3075"/>
                  <a:pt x="185" y="3075"/>
                </a:cubicBezTo>
                <a:cubicBezTo>
                  <a:pt x="178" y="3075"/>
                  <a:pt x="170" y="3071"/>
                  <a:pt x="152" y="3064"/>
                </a:cubicBezTo>
                <a:cubicBezTo>
                  <a:pt x="143" y="3056"/>
                  <a:pt x="139" y="3053"/>
                  <a:pt x="134" y="3053"/>
                </a:cubicBezTo>
                <a:cubicBezTo>
                  <a:pt x="131" y="3053"/>
                  <a:pt x="126" y="3055"/>
                  <a:pt x="119" y="3057"/>
                </a:cubicBezTo>
                <a:cubicBezTo>
                  <a:pt x="115" y="3072"/>
                  <a:pt x="112" y="3081"/>
                  <a:pt x="129" y="3085"/>
                </a:cubicBezTo>
                <a:cubicBezTo>
                  <a:pt x="147" y="3088"/>
                  <a:pt x="147" y="3088"/>
                  <a:pt x="145" y="3097"/>
                </a:cubicBezTo>
                <a:lnTo>
                  <a:pt x="110" y="3089"/>
                </a:lnTo>
                <a:cubicBezTo>
                  <a:pt x="88" y="3085"/>
                  <a:pt x="64" y="3080"/>
                  <a:pt x="41" y="3078"/>
                </a:cubicBezTo>
                <a:cubicBezTo>
                  <a:pt x="37" y="3078"/>
                  <a:pt x="34" y="3078"/>
                  <a:pt x="31" y="3078"/>
                </a:cubicBezTo>
                <a:cubicBezTo>
                  <a:pt x="3" y="3078"/>
                  <a:pt x="1" y="3091"/>
                  <a:pt x="35" y="3094"/>
                </a:cubicBezTo>
                <a:lnTo>
                  <a:pt x="50" y="3108"/>
                </a:lnTo>
                <a:cubicBezTo>
                  <a:pt x="44" y="3123"/>
                  <a:pt x="56" y="3133"/>
                  <a:pt x="68" y="3133"/>
                </a:cubicBezTo>
                <a:cubicBezTo>
                  <a:pt x="75" y="3133"/>
                  <a:pt x="82" y="3129"/>
                  <a:pt x="84" y="3118"/>
                </a:cubicBezTo>
                <a:cubicBezTo>
                  <a:pt x="88" y="3106"/>
                  <a:pt x="90" y="3099"/>
                  <a:pt x="92" y="3099"/>
                </a:cubicBezTo>
                <a:cubicBezTo>
                  <a:pt x="95" y="3099"/>
                  <a:pt x="98" y="3104"/>
                  <a:pt x="105" y="3114"/>
                </a:cubicBezTo>
                <a:cubicBezTo>
                  <a:pt x="100" y="3131"/>
                  <a:pt x="119" y="3135"/>
                  <a:pt x="137" y="3139"/>
                </a:cubicBezTo>
                <a:cubicBezTo>
                  <a:pt x="155" y="3142"/>
                  <a:pt x="156" y="3142"/>
                  <a:pt x="154" y="3150"/>
                </a:cubicBezTo>
                <a:cubicBezTo>
                  <a:pt x="153" y="3159"/>
                  <a:pt x="171" y="3169"/>
                  <a:pt x="190" y="3171"/>
                </a:cubicBezTo>
                <a:cubicBezTo>
                  <a:pt x="197" y="3172"/>
                  <a:pt x="202" y="3173"/>
                  <a:pt x="204" y="3173"/>
                </a:cubicBezTo>
                <a:cubicBezTo>
                  <a:pt x="209" y="3173"/>
                  <a:pt x="209" y="3171"/>
                  <a:pt x="210" y="3166"/>
                </a:cubicBezTo>
                <a:cubicBezTo>
                  <a:pt x="203" y="3162"/>
                  <a:pt x="204" y="3160"/>
                  <a:pt x="209" y="3160"/>
                </a:cubicBezTo>
                <a:cubicBezTo>
                  <a:pt x="217" y="3160"/>
                  <a:pt x="236" y="3165"/>
                  <a:pt x="248" y="3176"/>
                </a:cubicBezTo>
                <a:cubicBezTo>
                  <a:pt x="256" y="3179"/>
                  <a:pt x="260" y="3182"/>
                  <a:pt x="263" y="3182"/>
                </a:cubicBezTo>
                <a:cubicBezTo>
                  <a:pt x="267" y="3182"/>
                  <a:pt x="267" y="3178"/>
                  <a:pt x="267" y="3168"/>
                </a:cubicBezTo>
                <a:cubicBezTo>
                  <a:pt x="268" y="3160"/>
                  <a:pt x="278" y="3155"/>
                  <a:pt x="290" y="3155"/>
                </a:cubicBezTo>
                <a:cubicBezTo>
                  <a:pt x="302" y="3155"/>
                  <a:pt x="315" y="3159"/>
                  <a:pt x="324" y="3167"/>
                </a:cubicBezTo>
                <a:lnTo>
                  <a:pt x="363" y="3166"/>
                </a:lnTo>
                <a:cubicBezTo>
                  <a:pt x="382" y="3162"/>
                  <a:pt x="382" y="3154"/>
                  <a:pt x="381" y="3145"/>
                </a:cubicBezTo>
                <a:cubicBezTo>
                  <a:pt x="380" y="3135"/>
                  <a:pt x="380" y="3131"/>
                  <a:pt x="384" y="3131"/>
                </a:cubicBezTo>
                <a:cubicBezTo>
                  <a:pt x="387" y="3131"/>
                  <a:pt x="391" y="3133"/>
                  <a:pt x="398" y="3135"/>
                </a:cubicBezTo>
                <a:cubicBezTo>
                  <a:pt x="418" y="3141"/>
                  <a:pt x="419" y="3150"/>
                  <a:pt x="419" y="3150"/>
                </a:cubicBezTo>
                <a:cubicBezTo>
                  <a:pt x="419" y="3154"/>
                  <a:pt x="424" y="3156"/>
                  <a:pt x="431" y="3156"/>
                </a:cubicBezTo>
                <a:cubicBezTo>
                  <a:pt x="438" y="3156"/>
                  <a:pt x="448" y="3154"/>
                  <a:pt x="458" y="3152"/>
                </a:cubicBezTo>
                <a:cubicBezTo>
                  <a:pt x="476" y="3149"/>
                  <a:pt x="511" y="3142"/>
                  <a:pt x="513" y="3134"/>
                </a:cubicBezTo>
                <a:lnTo>
                  <a:pt x="513" y="3134"/>
                </a:lnTo>
                <a:cubicBezTo>
                  <a:pt x="513" y="3136"/>
                  <a:pt x="514" y="3138"/>
                  <a:pt x="514" y="3141"/>
                </a:cubicBezTo>
                <a:cubicBezTo>
                  <a:pt x="519" y="3140"/>
                  <a:pt x="523" y="3139"/>
                  <a:pt x="526" y="3139"/>
                </a:cubicBezTo>
                <a:cubicBezTo>
                  <a:pt x="530" y="3139"/>
                  <a:pt x="532" y="3140"/>
                  <a:pt x="533" y="3140"/>
                </a:cubicBezTo>
                <a:cubicBezTo>
                  <a:pt x="534" y="3140"/>
                  <a:pt x="534" y="3139"/>
                  <a:pt x="533" y="3136"/>
                </a:cubicBezTo>
                <a:cubicBezTo>
                  <a:pt x="552" y="3132"/>
                  <a:pt x="571" y="3130"/>
                  <a:pt x="591" y="3130"/>
                </a:cubicBezTo>
                <a:cubicBezTo>
                  <a:pt x="630" y="3126"/>
                  <a:pt x="678" y="3094"/>
                  <a:pt x="623" y="3094"/>
                </a:cubicBezTo>
                <a:cubicBezTo>
                  <a:pt x="623" y="3094"/>
                  <a:pt x="622" y="3094"/>
                  <a:pt x="621" y="3094"/>
                </a:cubicBezTo>
                <a:lnTo>
                  <a:pt x="621" y="3094"/>
                </a:lnTo>
                <a:cubicBezTo>
                  <a:pt x="625" y="3092"/>
                  <a:pt x="631" y="3091"/>
                  <a:pt x="639" y="3088"/>
                </a:cubicBezTo>
                <a:cubicBezTo>
                  <a:pt x="657" y="3083"/>
                  <a:pt x="654" y="3074"/>
                  <a:pt x="654" y="3074"/>
                </a:cubicBezTo>
                <a:cubicBezTo>
                  <a:pt x="651" y="3066"/>
                  <a:pt x="669" y="3059"/>
                  <a:pt x="687" y="3052"/>
                </a:cubicBezTo>
                <a:cubicBezTo>
                  <a:pt x="687" y="3052"/>
                  <a:pt x="689" y="3060"/>
                  <a:pt x="692" y="3068"/>
                </a:cubicBezTo>
                <a:cubicBezTo>
                  <a:pt x="688" y="3082"/>
                  <a:pt x="694" y="3089"/>
                  <a:pt x="702" y="3089"/>
                </a:cubicBezTo>
                <a:cubicBezTo>
                  <a:pt x="712" y="3089"/>
                  <a:pt x="726" y="3079"/>
                  <a:pt x="731" y="3062"/>
                </a:cubicBezTo>
                <a:cubicBezTo>
                  <a:pt x="730" y="3060"/>
                  <a:pt x="730" y="3059"/>
                  <a:pt x="730" y="3059"/>
                </a:cubicBezTo>
                <a:lnTo>
                  <a:pt x="730" y="3059"/>
                </a:lnTo>
                <a:cubicBezTo>
                  <a:pt x="730" y="3059"/>
                  <a:pt x="732" y="3065"/>
                  <a:pt x="734" y="3071"/>
                </a:cubicBezTo>
                <a:cubicBezTo>
                  <a:pt x="735" y="3073"/>
                  <a:pt x="737" y="3074"/>
                  <a:pt x="739" y="3074"/>
                </a:cubicBezTo>
                <a:cubicBezTo>
                  <a:pt x="747" y="3074"/>
                  <a:pt x="763" y="3066"/>
                  <a:pt x="787" y="3049"/>
                </a:cubicBezTo>
                <a:cubicBezTo>
                  <a:pt x="805" y="3041"/>
                  <a:pt x="815" y="3016"/>
                  <a:pt x="811" y="3010"/>
                </a:cubicBezTo>
                <a:cubicBezTo>
                  <a:pt x="808" y="3002"/>
                  <a:pt x="825" y="2993"/>
                  <a:pt x="825" y="2993"/>
                </a:cubicBezTo>
                <a:cubicBezTo>
                  <a:pt x="834" y="2989"/>
                  <a:pt x="838" y="2987"/>
                  <a:pt x="841" y="2987"/>
                </a:cubicBezTo>
                <a:cubicBezTo>
                  <a:pt x="844" y="2987"/>
                  <a:pt x="844" y="2989"/>
                  <a:pt x="846" y="2993"/>
                </a:cubicBezTo>
                <a:cubicBezTo>
                  <a:pt x="848" y="2997"/>
                  <a:pt x="852" y="2999"/>
                  <a:pt x="857" y="2999"/>
                </a:cubicBezTo>
                <a:cubicBezTo>
                  <a:pt x="870" y="2999"/>
                  <a:pt x="890" y="2985"/>
                  <a:pt x="897" y="2967"/>
                </a:cubicBezTo>
                <a:lnTo>
                  <a:pt x="901" y="2975"/>
                </a:lnTo>
                <a:cubicBezTo>
                  <a:pt x="902" y="2977"/>
                  <a:pt x="904" y="2979"/>
                  <a:pt x="909" y="2979"/>
                </a:cubicBezTo>
                <a:cubicBezTo>
                  <a:pt x="921" y="2979"/>
                  <a:pt x="948" y="2968"/>
                  <a:pt x="1005" y="2928"/>
                </a:cubicBezTo>
                <a:cubicBezTo>
                  <a:pt x="1065" y="2893"/>
                  <a:pt x="1110" y="2864"/>
                  <a:pt x="1121" y="2864"/>
                </a:cubicBezTo>
                <a:cubicBezTo>
                  <a:pt x="1123" y="2864"/>
                  <a:pt x="1124" y="2864"/>
                  <a:pt x="1124" y="2865"/>
                </a:cubicBezTo>
                <a:cubicBezTo>
                  <a:pt x="1125" y="2865"/>
                  <a:pt x="1125" y="2866"/>
                  <a:pt x="1126" y="2866"/>
                </a:cubicBezTo>
                <a:cubicBezTo>
                  <a:pt x="1137" y="2866"/>
                  <a:pt x="1186" y="2812"/>
                  <a:pt x="1207" y="2780"/>
                </a:cubicBezTo>
                <a:cubicBezTo>
                  <a:pt x="1208" y="2781"/>
                  <a:pt x="1210" y="2782"/>
                  <a:pt x="1212" y="2782"/>
                </a:cubicBezTo>
                <a:cubicBezTo>
                  <a:pt x="1219" y="2782"/>
                  <a:pt x="1234" y="2772"/>
                  <a:pt x="1260" y="2755"/>
                </a:cubicBezTo>
                <a:cubicBezTo>
                  <a:pt x="1293" y="2732"/>
                  <a:pt x="1302" y="2725"/>
                  <a:pt x="1307" y="2725"/>
                </a:cubicBezTo>
                <a:cubicBezTo>
                  <a:pt x="1309" y="2725"/>
                  <a:pt x="1310" y="2726"/>
                  <a:pt x="1312" y="2728"/>
                </a:cubicBezTo>
                <a:cubicBezTo>
                  <a:pt x="1309" y="2740"/>
                  <a:pt x="1307" y="2746"/>
                  <a:pt x="1308" y="2746"/>
                </a:cubicBezTo>
                <a:cubicBezTo>
                  <a:pt x="1310" y="2746"/>
                  <a:pt x="1315" y="2737"/>
                  <a:pt x="1327" y="2717"/>
                </a:cubicBezTo>
                <a:cubicBezTo>
                  <a:pt x="1332" y="2697"/>
                  <a:pt x="1366" y="2676"/>
                  <a:pt x="1385" y="2676"/>
                </a:cubicBezTo>
                <a:cubicBezTo>
                  <a:pt x="1389" y="2676"/>
                  <a:pt x="1393" y="2677"/>
                  <a:pt x="1395" y="2680"/>
                </a:cubicBezTo>
                <a:cubicBezTo>
                  <a:pt x="1396" y="2681"/>
                  <a:pt x="1397" y="2682"/>
                  <a:pt x="1399" y="2682"/>
                </a:cubicBezTo>
                <a:cubicBezTo>
                  <a:pt x="1406" y="2682"/>
                  <a:pt x="1421" y="2671"/>
                  <a:pt x="1446" y="2652"/>
                </a:cubicBezTo>
                <a:cubicBezTo>
                  <a:pt x="1456" y="2634"/>
                  <a:pt x="1487" y="2610"/>
                  <a:pt x="1517" y="2587"/>
                </a:cubicBezTo>
                <a:cubicBezTo>
                  <a:pt x="1563" y="2552"/>
                  <a:pt x="1563" y="2551"/>
                  <a:pt x="1553" y="2537"/>
                </a:cubicBezTo>
                <a:cubicBezTo>
                  <a:pt x="1542" y="2524"/>
                  <a:pt x="1556" y="2513"/>
                  <a:pt x="1586" y="2488"/>
                </a:cubicBezTo>
                <a:cubicBezTo>
                  <a:pt x="1598" y="2478"/>
                  <a:pt x="1610" y="2469"/>
                  <a:pt x="1617" y="2469"/>
                </a:cubicBezTo>
                <a:cubicBezTo>
                  <a:pt x="1619" y="2469"/>
                  <a:pt x="1620" y="2469"/>
                  <a:pt x="1621" y="2470"/>
                </a:cubicBezTo>
                <a:cubicBezTo>
                  <a:pt x="1634" y="2467"/>
                  <a:pt x="1646" y="2461"/>
                  <a:pt x="1656" y="2453"/>
                </a:cubicBezTo>
                <a:cubicBezTo>
                  <a:pt x="1669" y="2443"/>
                  <a:pt x="1681" y="2433"/>
                  <a:pt x="1687" y="2433"/>
                </a:cubicBezTo>
                <a:cubicBezTo>
                  <a:pt x="1689" y="2433"/>
                  <a:pt x="1690" y="2433"/>
                  <a:pt x="1691" y="2434"/>
                </a:cubicBezTo>
                <a:cubicBezTo>
                  <a:pt x="1710" y="2427"/>
                  <a:pt x="1726" y="2417"/>
                  <a:pt x="1740" y="2404"/>
                </a:cubicBezTo>
                <a:cubicBezTo>
                  <a:pt x="1766" y="2381"/>
                  <a:pt x="1792" y="2359"/>
                  <a:pt x="1801" y="2359"/>
                </a:cubicBezTo>
                <a:cubicBezTo>
                  <a:pt x="1803" y="2359"/>
                  <a:pt x="1803" y="2359"/>
                  <a:pt x="1804" y="2360"/>
                </a:cubicBezTo>
                <a:cubicBezTo>
                  <a:pt x="1819" y="2347"/>
                  <a:pt x="1819" y="2347"/>
                  <a:pt x="1813" y="2340"/>
                </a:cubicBezTo>
                <a:cubicBezTo>
                  <a:pt x="1807" y="2333"/>
                  <a:pt x="1815" y="2314"/>
                  <a:pt x="1878" y="2268"/>
                </a:cubicBezTo>
                <a:cubicBezTo>
                  <a:pt x="1906" y="2243"/>
                  <a:pt x="1948" y="2203"/>
                  <a:pt x="1942" y="2196"/>
                </a:cubicBezTo>
                <a:cubicBezTo>
                  <a:pt x="1950" y="2188"/>
                  <a:pt x="1953" y="2185"/>
                  <a:pt x="1956" y="2185"/>
                </a:cubicBezTo>
                <a:cubicBezTo>
                  <a:pt x="1957" y="2185"/>
                  <a:pt x="1959" y="2187"/>
                  <a:pt x="1961" y="2190"/>
                </a:cubicBezTo>
                <a:cubicBezTo>
                  <a:pt x="1963" y="2192"/>
                  <a:pt x="1966" y="2193"/>
                  <a:pt x="1968" y="2193"/>
                </a:cubicBezTo>
                <a:cubicBezTo>
                  <a:pt x="1982" y="2193"/>
                  <a:pt x="2003" y="2169"/>
                  <a:pt x="2016" y="2136"/>
                </a:cubicBezTo>
                <a:cubicBezTo>
                  <a:pt x="2010" y="2129"/>
                  <a:pt x="2025" y="2117"/>
                  <a:pt x="2044" y="2108"/>
                </a:cubicBezTo>
                <a:cubicBezTo>
                  <a:pt x="2053" y="2099"/>
                  <a:pt x="2060" y="2088"/>
                  <a:pt x="2064" y="2074"/>
                </a:cubicBezTo>
                <a:cubicBezTo>
                  <a:pt x="2066" y="2071"/>
                  <a:pt x="2067" y="2068"/>
                  <a:pt x="2068" y="2066"/>
                </a:cubicBezTo>
                <a:lnTo>
                  <a:pt x="2068" y="2066"/>
                </a:lnTo>
                <a:cubicBezTo>
                  <a:pt x="2073" y="2068"/>
                  <a:pt x="2078" y="2071"/>
                  <a:pt x="2078" y="2071"/>
                </a:cubicBezTo>
                <a:cubicBezTo>
                  <a:pt x="2096" y="2087"/>
                  <a:pt x="2100" y="2095"/>
                  <a:pt x="2098" y="2095"/>
                </a:cubicBezTo>
                <a:cubicBezTo>
                  <a:pt x="2097" y="2095"/>
                  <a:pt x="2093" y="2092"/>
                  <a:pt x="2089" y="2086"/>
                </a:cubicBezTo>
                <a:cubicBezTo>
                  <a:pt x="2079" y="2077"/>
                  <a:pt x="2073" y="2073"/>
                  <a:pt x="2071" y="2073"/>
                </a:cubicBezTo>
                <a:cubicBezTo>
                  <a:pt x="2067" y="2073"/>
                  <a:pt x="2072" y="2084"/>
                  <a:pt x="2074" y="2097"/>
                </a:cubicBezTo>
                <a:cubicBezTo>
                  <a:pt x="2079" y="2117"/>
                  <a:pt x="2101" y="2147"/>
                  <a:pt x="2113" y="2163"/>
                </a:cubicBezTo>
                <a:cubicBezTo>
                  <a:pt x="2124" y="2178"/>
                  <a:pt x="2150" y="2206"/>
                  <a:pt x="2162" y="2221"/>
                </a:cubicBezTo>
                <a:cubicBezTo>
                  <a:pt x="2188" y="2263"/>
                  <a:pt x="2202" y="2278"/>
                  <a:pt x="2209" y="2278"/>
                </a:cubicBezTo>
                <a:cubicBezTo>
                  <a:pt x="2211" y="2278"/>
                  <a:pt x="2212" y="2278"/>
                  <a:pt x="2212" y="2277"/>
                </a:cubicBezTo>
                <a:cubicBezTo>
                  <a:pt x="2220" y="2271"/>
                  <a:pt x="2223" y="2268"/>
                  <a:pt x="2223" y="2268"/>
                </a:cubicBezTo>
                <a:lnTo>
                  <a:pt x="2223" y="2268"/>
                </a:lnTo>
                <a:cubicBezTo>
                  <a:pt x="2223" y="2268"/>
                  <a:pt x="2221" y="2269"/>
                  <a:pt x="2219" y="2272"/>
                </a:cubicBezTo>
                <a:cubicBezTo>
                  <a:pt x="2217" y="2299"/>
                  <a:pt x="2368" y="2434"/>
                  <a:pt x="2402" y="2434"/>
                </a:cubicBezTo>
                <a:cubicBezTo>
                  <a:pt x="2403" y="2434"/>
                  <a:pt x="2403" y="2434"/>
                  <a:pt x="2404" y="2434"/>
                </a:cubicBezTo>
                <a:lnTo>
                  <a:pt x="2404" y="2434"/>
                </a:lnTo>
                <a:cubicBezTo>
                  <a:pt x="2403" y="2436"/>
                  <a:pt x="2401" y="2438"/>
                  <a:pt x="2399" y="2441"/>
                </a:cubicBezTo>
                <a:cubicBezTo>
                  <a:pt x="2394" y="2448"/>
                  <a:pt x="2409" y="2460"/>
                  <a:pt x="2440" y="2482"/>
                </a:cubicBezTo>
                <a:cubicBezTo>
                  <a:pt x="2457" y="2493"/>
                  <a:pt x="2524" y="2530"/>
                  <a:pt x="2575" y="2555"/>
                </a:cubicBezTo>
                <a:cubicBezTo>
                  <a:pt x="2633" y="2590"/>
                  <a:pt x="2681" y="2610"/>
                  <a:pt x="2694" y="2610"/>
                </a:cubicBezTo>
                <a:cubicBezTo>
                  <a:pt x="2696" y="2610"/>
                  <a:pt x="2697" y="2610"/>
                  <a:pt x="2697" y="2609"/>
                </a:cubicBezTo>
                <a:cubicBezTo>
                  <a:pt x="2715" y="2617"/>
                  <a:pt x="2715" y="2617"/>
                  <a:pt x="2712" y="2625"/>
                </a:cubicBezTo>
                <a:cubicBezTo>
                  <a:pt x="2711" y="2625"/>
                  <a:pt x="2710" y="2625"/>
                  <a:pt x="2709" y="2625"/>
                </a:cubicBezTo>
                <a:cubicBezTo>
                  <a:pt x="2692" y="2625"/>
                  <a:pt x="2708" y="2634"/>
                  <a:pt x="2725" y="2641"/>
                </a:cubicBezTo>
                <a:cubicBezTo>
                  <a:pt x="2730" y="2642"/>
                  <a:pt x="2734" y="2643"/>
                  <a:pt x="2737" y="2643"/>
                </a:cubicBezTo>
                <a:cubicBezTo>
                  <a:pt x="2745" y="2643"/>
                  <a:pt x="2747" y="2637"/>
                  <a:pt x="2750" y="2632"/>
                </a:cubicBezTo>
                <a:cubicBezTo>
                  <a:pt x="2751" y="2630"/>
                  <a:pt x="2753" y="2628"/>
                  <a:pt x="2756" y="2628"/>
                </a:cubicBezTo>
                <a:cubicBezTo>
                  <a:pt x="2764" y="2628"/>
                  <a:pt x="2779" y="2636"/>
                  <a:pt x="2802" y="2653"/>
                </a:cubicBezTo>
                <a:cubicBezTo>
                  <a:pt x="2835" y="2673"/>
                  <a:pt x="2908" y="2699"/>
                  <a:pt x="2947" y="2699"/>
                </a:cubicBezTo>
                <a:cubicBezTo>
                  <a:pt x="2966" y="2703"/>
                  <a:pt x="2984" y="2708"/>
                  <a:pt x="2982" y="2717"/>
                </a:cubicBezTo>
                <a:cubicBezTo>
                  <a:pt x="3001" y="2731"/>
                  <a:pt x="3025" y="2740"/>
                  <a:pt x="3049" y="2740"/>
                </a:cubicBezTo>
                <a:cubicBezTo>
                  <a:pt x="3058" y="2740"/>
                  <a:pt x="3067" y="2738"/>
                  <a:pt x="3076" y="2736"/>
                </a:cubicBezTo>
                <a:cubicBezTo>
                  <a:pt x="3095" y="2739"/>
                  <a:pt x="3095" y="2739"/>
                  <a:pt x="3093" y="2748"/>
                </a:cubicBezTo>
                <a:cubicBezTo>
                  <a:pt x="3104" y="2755"/>
                  <a:pt x="3108" y="2761"/>
                  <a:pt x="3115" y="2761"/>
                </a:cubicBezTo>
                <a:cubicBezTo>
                  <a:pt x="3118" y="2761"/>
                  <a:pt x="3123" y="2759"/>
                  <a:pt x="3131" y="2754"/>
                </a:cubicBezTo>
                <a:cubicBezTo>
                  <a:pt x="3139" y="2754"/>
                  <a:pt x="3146" y="2753"/>
                  <a:pt x="3154" y="2753"/>
                </a:cubicBezTo>
                <a:cubicBezTo>
                  <a:pt x="3191" y="2753"/>
                  <a:pt x="3228" y="2758"/>
                  <a:pt x="3265" y="2767"/>
                </a:cubicBezTo>
                <a:cubicBezTo>
                  <a:pt x="3269" y="2767"/>
                  <a:pt x="3273" y="2767"/>
                  <a:pt x="3276" y="2767"/>
                </a:cubicBezTo>
                <a:cubicBezTo>
                  <a:pt x="3292" y="2767"/>
                  <a:pt x="3304" y="2767"/>
                  <a:pt x="3304" y="2760"/>
                </a:cubicBezTo>
                <a:cubicBezTo>
                  <a:pt x="3304" y="2757"/>
                  <a:pt x="3304" y="2754"/>
                  <a:pt x="3304" y="2752"/>
                </a:cubicBezTo>
                <a:lnTo>
                  <a:pt x="3304" y="2752"/>
                </a:lnTo>
                <a:cubicBezTo>
                  <a:pt x="3314" y="2761"/>
                  <a:pt x="3318" y="2765"/>
                  <a:pt x="3323" y="2765"/>
                </a:cubicBezTo>
                <a:cubicBezTo>
                  <a:pt x="3328" y="2765"/>
                  <a:pt x="3333" y="2761"/>
                  <a:pt x="3342" y="2753"/>
                </a:cubicBezTo>
                <a:cubicBezTo>
                  <a:pt x="3342" y="2748"/>
                  <a:pt x="3347" y="2746"/>
                  <a:pt x="3352" y="2746"/>
                </a:cubicBezTo>
                <a:cubicBezTo>
                  <a:pt x="3357" y="2746"/>
                  <a:pt x="3361" y="2748"/>
                  <a:pt x="3361" y="2752"/>
                </a:cubicBezTo>
                <a:cubicBezTo>
                  <a:pt x="3373" y="2757"/>
                  <a:pt x="3387" y="2760"/>
                  <a:pt x="3399" y="2760"/>
                </a:cubicBezTo>
                <a:cubicBezTo>
                  <a:pt x="3469" y="2753"/>
                  <a:pt x="3538" y="2743"/>
                  <a:pt x="3607" y="2728"/>
                </a:cubicBezTo>
                <a:cubicBezTo>
                  <a:pt x="3757" y="2699"/>
                  <a:pt x="3810" y="2674"/>
                  <a:pt x="3806" y="2668"/>
                </a:cubicBezTo>
                <a:cubicBezTo>
                  <a:pt x="3818" y="2657"/>
                  <a:pt x="3821" y="2654"/>
                  <a:pt x="3829" y="2654"/>
                </a:cubicBezTo>
                <a:cubicBezTo>
                  <a:pt x="3833" y="2654"/>
                  <a:pt x="3837" y="2655"/>
                  <a:pt x="3842" y="2655"/>
                </a:cubicBezTo>
                <a:cubicBezTo>
                  <a:pt x="3844" y="2655"/>
                  <a:pt x="3846" y="2655"/>
                  <a:pt x="3848" y="2655"/>
                </a:cubicBezTo>
                <a:cubicBezTo>
                  <a:pt x="3866" y="2655"/>
                  <a:pt x="3883" y="2651"/>
                  <a:pt x="3898" y="2642"/>
                </a:cubicBezTo>
                <a:cubicBezTo>
                  <a:pt x="3911" y="2637"/>
                  <a:pt x="3924" y="2632"/>
                  <a:pt x="3931" y="2632"/>
                </a:cubicBezTo>
                <a:cubicBezTo>
                  <a:pt x="3934" y="2632"/>
                  <a:pt x="3937" y="2633"/>
                  <a:pt x="3938" y="2635"/>
                </a:cubicBezTo>
                <a:cubicBezTo>
                  <a:pt x="3946" y="2625"/>
                  <a:pt x="3957" y="2617"/>
                  <a:pt x="3969" y="2611"/>
                </a:cubicBezTo>
                <a:cubicBezTo>
                  <a:pt x="3970" y="2614"/>
                  <a:pt x="3972" y="2614"/>
                  <a:pt x="3974" y="2614"/>
                </a:cubicBezTo>
                <a:cubicBezTo>
                  <a:pt x="3981" y="2614"/>
                  <a:pt x="3993" y="2607"/>
                  <a:pt x="4003" y="2595"/>
                </a:cubicBezTo>
                <a:cubicBezTo>
                  <a:pt x="4008" y="2582"/>
                  <a:pt x="4010" y="2576"/>
                  <a:pt x="4013" y="2576"/>
                </a:cubicBezTo>
                <a:cubicBezTo>
                  <a:pt x="4014" y="2576"/>
                  <a:pt x="4016" y="2580"/>
                  <a:pt x="4020" y="2587"/>
                </a:cubicBezTo>
                <a:cubicBezTo>
                  <a:pt x="4020" y="2588"/>
                  <a:pt x="4023" y="2589"/>
                  <a:pt x="4026" y="2589"/>
                </a:cubicBezTo>
                <a:cubicBezTo>
                  <a:pt x="4040" y="2589"/>
                  <a:pt x="4073" y="2577"/>
                  <a:pt x="4059" y="2577"/>
                </a:cubicBezTo>
                <a:cubicBezTo>
                  <a:pt x="4059" y="2577"/>
                  <a:pt x="4058" y="2577"/>
                  <a:pt x="4058" y="2577"/>
                </a:cubicBezTo>
                <a:cubicBezTo>
                  <a:pt x="4054" y="2569"/>
                  <a:pt x="4087" y="2550"/>
                  <a:pt x="4099" y="2533"/>
                </a:cubicBezTo>
                <a:cubicBezTo>
                  <a:pt x="4111" y="2525"/>
                  <a:pt x="4124" y="2518"/>
                  <a:pt x="4131" y="2518"/>
                </a:cubicBezTo>
                <a:cubicBezTo>
                  <a:pt x="4133" y="2518"/>
                  <a:pt x="4135" y="2519"/>
                  <a:pt x="4136" y="2521"/>
                </a:cubicBezTo>
                <a:cubicBezTo>
                  <a:pt x="4142" y="2520"/>
                  <a:pt x="4151" y="2515"/>
                  <a:pt x="4161" y="2509"/>
                </a:cubicBezTo>
                <a:lnTo>
                  <a:pt x="4161" y="2509"/>
                </a:lnTo>
                <a:cubicBezTo>
                  <a:pt x="4240" y="2585"/>
                  <a:pt x="4299" y="2625"/>
                  <a:pt x="4308" y="2625"/>
                </a:cubicBezTo>
                <a:cubicBezTo>
                  <a:pt x="4309" y="2625"/>
                  <a:pt x="4309" y="2625"/>
                  <a:pt x="4309" y="2625"/>
                </a:cubicBezTo>
                <a:cubicBezTo>
                  <a:pt x="4319" y="2633"/>
                  <a:pt x="4328" y="2643"/>
                  <a:pt x="4334" y="2655"/>
                </a:cubicBezTo>
                <a:cubicBezTo>
                  <a:pt x="4329" y="2661"/>
                  <a:pt x="4341" y="2669"/>
                  <a:pt x="4360" y="2669"/>
                </a:cubicBezTo>
                <a:cubicBezTo>
                  <a:pt x="4363" y="2669"/>
                  <a:pt x="4366" y="2669"/>
                  <a:pt x="4370" y="2669"/>
                </a:cubicBezTo>
                <a:cubicBezTo>
                  <a:pt x="4374" y="2669"/>
                  <a:pt x="4378" y="2670"/>
                  <a:pt x="4382" y="2670"/>
                </a:cubicBezTo>
                <a:cubicBezTo>
                  <a:pt x="4384" y="2670"/>
                  <a:pt x="4387" y="2669"/>
                  <a:pt x="4388" y="2669"/>
                </a:cubicBezTo>
                <a:cubicBezTo>
                  <a:pt x="4392" y="2669"/>
                  <a:pt x="4391" y="2671"/>
                  <a:pt x="4385" y="2679"/>
                </a:cubicBezTo>
                <a:cubicBezTo>
                  <a:pt x="4382" y="2684"/>
                  <a:pt x="4411" y="2710"/>
                  <a:pt x="4478" y="2745"/>
                </a:cubicBezTo>
                <a:cubicBezTo>
                  <a:pt x="4522" y="2769"/>
                  <a:pt x="4579" y="2798"/>
                  <a:pt x="4595" y="2798"/>
                </a:cubicBezTo>
                <a:cubicBezTo>
                  <a:pt x="4598" y="2798"/>
                  <a:pt x="4599" y="2798"/>
                  <a:pt x="4600" y="2797"/>
                </a:cubicBezTo>
                <a:cubicBezTo>
                  <a:pt x="4638" y="2803"/>
                  <a:pt x="4638" y="2803"/>
                  <a:pt x="4618" y="2804"/>
                </a:cubicBezTo>
                <a:cubicBezTo>
                  <a:pt x="4593" y="2810"/>
                  <a:pt x="4675" y="2859"/>
                  <a:pt x="4736" y="2859"/>
                </a:cubicBezTo>
                <a:cubicBezTo>
                  <a:pt x="4736" y="2859"/>
                  <a:pt x="4737" y="2859"/>
                  <a:pt x="4738" y="2859"/>
                </a:cubicBezTo>
                <a:cubicBezTo>
                  <a:pt x="4755" y="2865"/>
                  <a:pt x="4773" y="2871"/>
                  <a:pt x="4771" y="2880"/>
                </a:cubicBezTo>
                <a:cubicBezTo>
                  <a:pt x="4801" y="2890"/>
                  <a:pt x="4833" y="2895"/>
                  <a:pt x="4864" y="2897"/>
                </a:cubicBezTo>
                <a:cubicBezTo>
                  <a:pt x="4883" y="2901"/>
                  <a:pt x="4957" y="2920"/>
                  <a:pt x="4994" y="2924"/>
                </a:cubicBezTo>
                <a:cubicBezTo>
                  <a:pt x="5009" y="2926"/>
                  <a:pt x="5023" y="2927"/>
                  <a:pt x="5037" y="2927"/>
                </a:cubicBezTo>
                <a:cubicBezTo>
                  <a:pt x="5048" y="2927"/>
                  <a:pt x="5060" y="2927"/>
                  <a:pt x="5071" y="2926"/>
                </a:cubicBezTo>
                <a:cubicBezTo>
                  <a:pt x="5084" y="2928"/>
                  <a:pt x="5098" y="2930"/>
                  <a:pt x="5098" y="2930"/>
                </a:cubicBezTo>
                <a:cubicBezTo>
                  <a:pt x="5097" y="2930"/>
                  <a:pt x="5095" y="2930"/>
                  <a:pt x="5090" y="2929"/>
                </a:cubicBezTo>
                <a:lnTo>
                  <a:pt x="5090" y="2929"/>
                </a:lnTo>
                <a:cubicBezTo>
                  <a:pt x="5089" y="2936"/>
                  <a:pt x="5156" y="2946"/>
                  <a:pt x="5257" y="2946"/>
                </a:cubicBezTo>
                <a:cubicBezTo>
                  <a:pt x="5275" y="2946"/>
                  <a:pt x="5295" y="2945"/>
                  <a:pt x="5316" y="2945"/>
                </a:cubicBezTo>
                <a:cubicBezTo>
                  <a:pt x="5349" y="2943"/>
                  <a:pt x="5381" y="2943"/>
                  <a:pt x="5411" y="2940"/>
                </a:cubicBezTo>
                <a:lnTo>
                  <a:pt x="5491" y="2930"/>
                </a:lnTo>
                <a:cubicBezTo>
                  <a:pt x="5534" y="2927"/>
                  <a:pt x="5565" y="2922"/>
                  <a:pt x="5578" y="2922"/>
                </a:cubicBezTo>
                <a:cubicBezTo>
                  <a:pt x="5579" y="2922"/>
                  <a:pt x="5580" y="2922"/>
                  <a:pt x="5581" y="2922"/>
                </a:cubicBezTo>
                <a:cubicBezTo>
                  <a:pt x="5595" y="2919"/>
                  <a:pt x="5606" y="2913"/>
                  <a:pt x="5617" y="2905"/>
                </a:cubicBezTo>
                <a:cubicBezTo>
                  <a:pt x="5626" y="2891"/>
                  <a:pt x="5642" y="2883"/>
                  <a:pt x="5658" y="2883"/>
                </a:cubicBezTo>
                <a:cubicBezTo>
                  <a:pt x="5662" y="2883"/>
                  <a:pt x="5666" y="2883"/>
                  <a:pt x="5670" y="2884"/>
                </a:cubicBezTo>
                <a:cubicBezTo>
                  <a:pt x="5674" y="2887"/>
                  <a:pt x="5680" y="2888"/>
                  <a:pt x="5687" y="2888"/>
                </a:cubicBezTo>
                <a:cubicBezTo>
                  <a:pt x="5717" y="2888"/>
                  <a:pt x="5767" y="2867"/>
                  <a:pt x="5777" y="2849"/>
                </a:cubicBezTo>
                <a:lnTo>
                  <a:pt x="5781" y="2857"/>
                </a:lnTo>
                <a:cubicBezTo>
                  <a:pt x="5784" y="2859"/>
                  <a:pt x="5789" y="2860"/>
                  <a:pt x="5793" y="2860"/>
                </a:cubicBezTo>
                <a:cubicBezTo>
                  <a:pt x="5819" y="2860"/>
                  <a:pt x="5856" y="2834"/>
                  <a:pt x="5865" y="2813"/>
                </a:cubicBezTo>
                <a:cubicBezTo>
                  <a:pt x="5868" y="2814"/>
                  <a:pt x="5872" y="2814"/>
                  <a:pt x="5875" y="2814"/>
                </a:cubicBezTo>
                <a:cubicBezTo>
                  <a:pt x="5892" y="2814"/>
                  <a:pt x="5909" y="2811"/>
                  <a:pt x="5920" y="2798"/>
                </a:cubicBezTo>
                <a:cubicBezTo>
                  <a:pt x="5927" y="2795"/>
                  <a:pt x="5931" y="2793"/>
                  <a:pt x="5934" y="2793"/>
                </a:cubicBezTo>
                <a:cubicBezTo>
                  <a:pt x="5938" y="2793"/>
                  <a:pt x="5940" y="2797"/>
                  <a:pt x="5945" y="2806"/>
                </a:cubicBezTo>
                <a:cubicBezTo>
                  <a:pt x="5947" y="2811"/>
                  <a:pt x="5950" y="2816"/>
                  <a:pt x="5957" y="2816"/>
                </a:cubicBezTo>
                <a:cubicBezTo>
                  <a:pt x="5960" y="2816"/>
                  <a:pt x="5964" y="2815"/>
                  <a:pt x="5969" y="2812"/>
                </a:cubicBezTo>
                <a:cubicBezTo>
                  <a:pt x="5986" y="2802"/>
                  <a:pt x="5983" y="2794"/>
                  <a:pt x="5978" y="2788"/>
                </a:cubicBezTo>
                <a:lnTo>
                  <a:pt x="6012" y="2767"/>
                </a:lnTo>
                <a:cubicBezTo>
                  <a:pt x="6012" y="2767"/>
                  <a:pt x="6028" y="2757"/>
                  <a:pt x="6024" y="2751"/>
                </a:cubicBezTo>
                <a:cubicBezTo>
                  <a:pt x="6020" y="2743"/>
                  <a:pt x="6035" y="2734"/>
                  <a:pt x="6052" y="2724"/>
                </a:cubicBezTo>
                <a:cubicBezTo>
                  <a:pt x="6053" y="2725"/>
                  <a:pt x="6054" y="2726"/>
                  <a:pt x="6055" y="2726"/>
                </a:cubicBezTo>
                <a:cubicBezTo>
                  <a:pt x="6060" y="2726"/>
                  <a:pt x="6063" y="2717"/>
                  <a:pt x="6051" y="2717"/>
                </a:cubicBezTo>
                <a:cubicBezTo>
                  <a:pt x="6050" y="2717"/>
                  <a:pt x="6049" y="2717"/>
                  <a:pt x="6048" y="2717"/>
                </a:cubicBezTo>
                <a:cubicBezTo>
                  <a:pt x="6043" y="2709"/>
                  <a:pt x="6039" y="2702"/>
                  <a:pt x="6055" y="2693"/>
                </a:cubicBezTo>
                <a:lnTo>
                  <a:pt x="6046" y="2679"/>
                </a:lnTo>
                <a:cubicBezTo>
                  <a:pt x="6040" y="2669"/>
                  <a:pt x="6035" y="2663"/>
                  <a:pt x="6022" y="2663"/>
                </a:cubicBezTo>
                <a:cubicBezTo>
                  <a:pt x="6016" y="2663"/>
                  <a:pt x="6008" y="2664"/>
                  <a:pt x="5996" y="2668"/>
                </a:cubicBezTo>
                <a:cubicBezTo>
                  <a:pt x="5930" y="2698"/>
                  <a:pt x="5881" y="2715"/>
                  <a:pt x="5887" y="2729"/>
                </a:cubicBezTo>
                <a:cubicBezTo>
                  <a:pt x="5878" y="2738"/>
                  <a:pt x="5868" y="2746"/>
                  <a:pt x="5858" y="2752"/>
                </a:cubicBezTo>
                <a:cubicBezTo>
                  <a:pt x="5846" y="2756"/>
                  <a:pt x="5834" y="2758"/>
                  <a:pt x="5821" y="2758"/>
                </a:cubicBezTo>
                <a:cubicBezTo>
                  <a:pt x="5821" y="2757"/>
                  <a:pt x="5820" y="2757"/>
                  <a:pt x="5818" y="2757"/>
                </a:cubicBezTo>
                <a:cubicBezTo>
                  <a:pt x="5812" y="2757"/>
                  <a:pt x="5797" y="2763"/>
                  <a:pt x="5776" y="2770"/>
                </a:cubicBezTo>
                <a:cubicBezTo>
                  <a:pt x="5748" y="2779"/>
                  <a:pt x="5710" y="2791"/>
                  <a:pt x="5667" y="2806"/>
                </a:cubicBezTo>
                <a:cubicBezTo>
                  <a:pt x="5585" y="2826"/>
                  <a:pt x="5535" y="2837"/>
                  <a:pt x="5508" y="2837"/>
                </a:cubicBezTo>
                <a:cubicBezTo>
                  <a:pt x="5501" y="2837"/>
                  <a:pt x="5495" y="2836"/>
                  <a:pt x="5491" y="2835"/>
                </a:cubicBezTo>
                <a:cubicBezTo>
                  <a:pt x="5483" y="2832"/>
                  <a:pt x="5474" y="2831"/>
                  <a:pt x="5465" y="2831"/>
                </a:cubicBezTo>
                <a:cubicBezTo>
                  <a:pt x="5462" y="2831"/>
                  <a:pt x="5459" y="2831"/>
                  <a:pt x="5455" y="2831"/>
                </a:cubicBezTo>
                <a:cubicBezTo>
                  <a:pt x="5455" y="2835"/>
                  <a:pt x="5430" y="2841"/>
                  <a:pt x="5388" y="2847"/>
                </a:cubicBezTo>
                <a:cubicBezTo>
                  <a:pt x="5348" y="2850"/>
                  <a:pt x="5308" y="2852"/>
                  <a:pt x="5268" y="2852"/>
                </a:cubicBezTo>
                <a:cubicBezTo>
                  <a:pt x="5254" y="2852"/>
                  <a:pt x="5239" y="2852"/>
                  <a:pt x="5224" y="2851"/>
                </a:cubicBezTo>
                <a:lnTo>
                  <a:pt x="5132" y="2848"/>
                </a:lnTo>
                <a:lnTo>
                  <a:pt x="5053" y="2839"/>
                </a:lnTo>
                <a:cubicBezTo>
                  <a:pt x="5020" y="2836"/>
                  <a:pt x="4994" y="2833"/>
                  <a:pt x="4982" y="2833"/>
                </a:cubicBezTo>
                <a:cubicBezTo>
                  <a:pt x="4977" y="2833"/>
                  <a:pt x="4975" y="2834"/>
                  <a:pt x="4974" y="2835"/>
                </a:cubicBezTo>
                <a:lnTo>
                  <a:pt x="4939" y="2827"/>
                </a:lnTo>
                <a:cubicBezTo>
                  <a:pt x="4941" y="2818"/>
                  <a:pt x="4906" y="2810"/>
                  <a:pt x="4871" y="2802"/>
                </a:cubicBezTo>
                <a:cubicBezTo>
                  <a:pt x="4847" y="2802"/>
                  <a:pt x="4823" y="2798"/>
                  <a:pt x="4800" y="2790"/>
                </a:cubicBezTo>
                <a:cubicBezTo>
                  <a:pt x="4803" y="2782"/>
                  <a:pt x="4786" y="2776"/>
                  <a:pt x="4751" y="2766"/>
                </a:cubicBezTo>
                <a:cubicBezTo>
                  <a:pt x="4727" y="2758"/>
                  <a:pt x="4712" y="2751"/>
                  <a:pt x="4704" y="2751"/>
                </a:cubicBezTo>
                <a:cubicBezTo>
                  <a:pt x="4701" y="2751"/>
                  <a:pt x="4699" y="2752"/>
                  <a:pt x="4698" y="2755"/>
                </a:cubicBezTo>
                <a:lnTo>
                  <a:pt x="4620" y="2721"/>
                </a:lnTo>
                <a:cubicBezTo>
                  <a:pt x="4586" y="2705"/>
                  <a:pt x="4555" y="2685"/>
                  <a:pt x="4524" y="2663"/>
                </a:cubicBezTo>
                <a:cubicBezTo>
                  <a:pt x="4513" y="2647"/>
                  <a:pt x="4492" y="2648"/>
                  <a:pt x="4473" y="2645"/>
                </a:cubicBezTo>
                <a:cubicBezTo>
                  <a:pt x="4471" y="2648"/>
                  <a:pt x="4467" y="2649"/>
                  <a:pt x="4462" y="2649"/>
                </a:cubicBezTo>
                <a:cubicBezTo>
                  <a:pt x="4454" y="2649"/>
                  <a:pt x="4444" y="2646"/>
                  <a:pt x="4435" y="2639"/>
                </a:cubicBezTo>
                <a:cubicBezTo>
                  <a:pt x="4435" y="2639"/>
                  <a:pt x="4439" y="2633"/>
                  <a:pt x="4444" y="2625"/>
                </a:cubicBezTo>
                <a:cubicBezTo>
                  <a:pt x="4449" y="2626"/>
                  <a:pt x="4452" y="2626"/>
                  <a:pt x="4455" y="2626"/>
                </a:cubicBezTo>
                <a:cubicBezTo>
                  <a:pt x="4461" y="2626"/>
                  <a:pt x="4455" y="2622"/>
                  <a:pt x="4434" y="2608"/>
                </a:cubicBezTo>
                <a:lnTo>
                  <a:pt x="4403" y="2589"/>
                </a:lnTo>
                <a:cubicBezTo>
                  <a:pt x="4403" y="2590"/>
                  <a:pt x="4402" y="2590"/>
                  <a:pt x="4401" y="2590"/>
                </a:cubicBezTo>
                <a:cubicBezTo>
                  <a:pt x="4388" y="2590"/>
                  <a:pt x="4317" y="2541"/>
                  <a:pt x="4234" y="2461"/>
                </a:cubicBezTo>
                <a:cubicBezTo>
                  <a:pt x="4232" y="2459"/>
                  <a:pt x="4230" y="2457"/>
                  <a:pt x="4228" y="2455"/>
                </a:cubicBezTo>
                <a:lnTo>
                  <a:pt x="4228" y="2455"/>
                </a:lnTo>
                <a:cubicBezTo>
                  <a:pt x="4234" y="2448"/>
                  <a:pt x="4239" y="2443"/>
                  <a:pt x="4241" y="2439"/>
                </a:cubicBezTo>
                <a:cubicBezTo>
                  <a:pt x="4237" y="2433"/>
                  <a:pt x="4246" y="2424"/>
                  <a:pt x="4252" y="2424"/>
                </a:cubicBezTo>
                <a:cubicBezTo>
                  <a:pt x="4254" y="2424"/>
                  <a:pt x="4255" y="2425"/>
                  <a:pt x="4256" y="2426"/>
                </a:cubicBezTo>
                <a:cubicBezTo>
                  <a:pt x="4257" y="2428"/>
                  <a:pt x="4259" y="2428"/>
                  <a:pt x="4260" y="2428"/>
                </a:cubicBezTo>
                <a:cubicBezTo>
                  <a:pt x="4267" y="2428"/>
                  <a:pt x="4280" y="2419"/>
                  <a:pt x="4291" y="2410"/>
                </a:cubicBezTo>
                <a:cubicBezTo>
                  <a:pt x="4296" y="2401"/>
                  <a:pt x="4299" y="2398"/>
                  <a:pt x="4302" y="2398"/>
                </a:cubicBezTo>
                <a:cubicBezTo>
                  <a:pt x="4306" y="2398"/>
                  <a:pt x="4308" y="2402"/>
                  <a:pt x="4311" y="2405"/>
                </a:cubicBezTo>
                <a:cubicBezTo>
                  <a:pt x="4308" y="2411"/>
                  <a:pt x="4308" y="2414"/>
                  <a:pt x="4310" y="2414"/>
                </a:cubicBezTo>
                <a:cubicBezTo>
                  <a:pt x="4314" y="2414"/>
                  <a:pt x="4328" y="2404"/>
                  <a:pt x="4346" y="2386"/>
                </a:cubicBezTo>
                <a:cubicBezTo>
                  <a:pt x="4355" y="2367"/>
                  <a:pt x="4412" y="2316"/>
                  <a:pt x="4451" y="2274"/>
                </a:cubicBezTo>
                <a:cubicBezTo>
                  <a:pt x="4518" y="2204"/>
                  <a:pt x="4522" y="2182"/>
                  <a:pt x="4532" y="2143"/>
                </a:cubicBezTo>
                <a:lnTo>
                  <a:pt x="4531" y="2117"/>
                </a:lnTo>
                <a:lnTo>
                  <a:pt x="4545" y="2127"/>
                </a:lnTo>
                <a:cubicBezTo>
                  <a:pt x="4547" y="2129"/>
                  <a:pt x="4552" y="2130"/>
                  <a:pt x="4557" y="2130"/>
                </a:cubicBezTo>
                <a:cubicBezTo>
                  <a:pt x="4566" y="2130"/>
                  <a:pt x="4576" y="2128"/>
                  <a:pt x="4576" y="2128"/>
                </a:cubicBezTo>
                <a:cubicBezTo>
                  <a:pt x="4587" y="2112"/>
                  <a:pt x="4580" y="2107"/>
                  <a:pt x="4574" y="2102"/>
                </a:cubicBezTo>
                <a:cubicBezTo>
                  <a:pt x="4566" y="2097"/>
                  <a:pt x="4579" y="2083"/>
                  <a:pt x="4606" y="2056"/>
                </a:cubicBezTo>
                <a:cubicBezTo>
                  <a:pt x="4634" y="2028"/>
                  <a:pt x="4644" y="2012"/>
                  <a:pt x="4648" y="1992"/>
                </a:cubicBezTo>
                <a:cubicBezTo>
                  <a:pt x="4657" y="1974"/>
                  <a:pt x="4668" y="1960"/>
                  <a:pt x="4683" y="1946"/>
                </a:cubicBezTo>
                <a:cubicBezTo>
                  <a:pt x="4693" y="1929"/>
                  <a:pt x="4693" y="1929"/>
                  <a:pt x="4685" y="1926"/>
                </a:cubicBezTo>
                <a:cubicBezTo>
                  <a:pt x="4677" y="1922"/>
                  <a:pt x="4686" y="1905"/>
                  <a:pt x="4703" y="1892"/>
                </a:cubicBezTo>
                <a:cubicBezTo>
                  <a:pt x="4726" y="1883"/>
                  <a:pt x="4750" y="1831"/>
                  <a:pt x="4742" y="1827"/>
                </a:cubicBezTo>
                <a:cubicBezTo>
                  <a:pt x="4734" y="1823"/>
                  <a:pt x="4743" y="1806"/>
                  <a:pt x="4750" y="1789"/>
                </a:cubicBezTo>
                <a:cubicBezTo>
                  <a:pt x="4758" y="1771"/>
                  <a:pt x="4762" y="1752"/>
                  <a:pt x="4762" y="1732"/>
                </a:cubicBezTo>
                <a:lnTo>
                  <a:pt x="4776" y="1697"/>
                </a:lnTo>
                <a:cubicBezTo>
                  <a:pt x="4777" y="1692"/>
                  <a:pt x="4779" y="1690"/>
                  <a:pt x="4779" y="1690"/>
                </a:cubicBezTo>
                <a:cubicBezTo>
                  <a:pt x="4782" y="1690"/>
                  <a:pt x="4782" y="1704"/>
                  <a:pt x="4777" y="1717"/>
                </a:cubicBezTo>
                <a:lnTo>
                  <a:pt x="4791" y="1703"/>
                </a:lnTo>
                <a:cubicBezTo>
                  <a:pt x="4803" y="1666"/>
                  <a:pt x="4808" y="1648"/>
                  <a:pt x="4805" y="1628"/>
                </a:cubicBezTo>
                <a:cubicBezTo>
                  <a:pt x="4796" y="1611"/>
                  <a:pt x="4794" y="1607"/>
                  <a:pt x="4799" y="1607"/>
                </a:cubicBezTo>
                <a:cubicBezTo>
                  <a:pt x="4801" y="1607"/>
                  <a:pt x="4804" y="1608"/>
                  <a:pt x="4809" y="1609"/>
                </a:cubicBezTo>
                <a:cubicBezTo>
                  <a:pt x="4810" y="1609"/>
                  <a:pt x="4810" y="1609"/>
                  <a:pt x="4811" y="1609"/>
                </a:cubicBezTo>
                <a:cubicBezTo>
                  <a:pt x="4820" y="1609"/>
                  <a:pt x="4829" y="1593"/>
                  <a:pt x="4825" y="1574"/>
                </a:cubicBezTo>
                <a:cubicBezTo>
                  <a:pt x="4813" y="1553"/>
                  <a:pt x="4823" y="1537"/>
                  <a:pt x="4830" y="1537"/>
                </a:cubicBezTo>
                <a:cubicBezTo>
                  <a:pt x="4831" y="1537"/>
                  <a:pt x="4831" y="1537"/>
                  <a:pt x="4832" y="1537"/>
                </a:cubicBezTo>
                <a:cubicBezTo>
                  <a:pt x="4836" y="1544"/>
                  <a:pt x="4840" y="1549"/>
                  <a:pt x="4842" y="1549"/>
                </a:cubicBezTo>
                <a:cubicBezTo>
                  <a:pt x="4845" y="1549"/>
                  <a:pt x="4844" y="1531"/>
                  <a:pt x="4838" y="1480"/>
                </a:cubicBezTo>
                <a:cubicBezTo>
                  <a:pt x="4843" y="1441"/>
                  <a:pt x="4836" y="1365"/>
                  <a:pt x="4828" y="1310"/>
                </a:cubicBezTo>
                <a:cubicBezTo>
                  <a:pt x="4819" y="1235"/>
                  <a:pt x="4804" y="1201"/>
                  <a:pt x="4806" y="1180"/>
                </a:cubicBezTo>
                <a:cubicBezTo>
                  <a:pt x="4807" y="1180"/>
                  <a:pt x="4808" y="1179"/>
                  <a:pt x="4809" y="1179"/>
                </a:cubicBezTo>
                <a:lnTo>
                  <a:pt x="4809" y="1179"/>
                </a:lnTo>
                <a:cubicBezTo>
                  <a:pt x="4809" y="1179"/>
                  <a:pt x="4809" y="1179"/>
                  <a:pt x="4809" y="1179"/>
                </a:cubicBezTo>
                <a:cubicBezTo>
                  <a:pt x="4811" y="1179"/>
                  <a:pt x="4813" y="1178"/>
                  <a:pt x="4815" y="1178"/>
                </a:cubicBezTo>
                <a:cubicBezTo>
                  <a:pt x="4815" y="1176"/>
                  <a:pt x="4815" y="1175"/>
                  <a:pt x="4815" y="1173"/>
                </a:cubicBezTo>
                <a:lnTo>
                  <a:pt x="4815" y="1173"/>
                </a:lnTo>
                <a:cubicBezTo>
                  <a:pt x="4814" y="1175"/>
                  <a:pt x="4812" y="1177"/>
                  <a:pt x="4809" y="1179"/>
                </a:cubicBezTo>
                <a:lnTo>
                  <a:pt x="4809" y="1179"/>
                </a:lnTo>
                <a:cubicBezTo>
                  <a:pt x="4796" y="1178"/>
                  <a:pt x="4790" y="1159"/>
                  <a:pt x="4767" y="1116"/>
                </a:cubicBezTo>
                <a:cubicBezTo>
                  <a:pt x="4745" y="1064"/>
                  <a:pt x="4712" y="1042"/>
                  <a:pt x="4693" y="1035"/>
                </a:cubicBezTo>
                <a:lnTo>
                  <a:pt x="4693" y="1035"/>
                </a:lnTo>
                <a:cubicBezTo>
                  <a:pt x="4702" y="1044"/>
                  <a:pt x="4709" y="1052"/>
                  <a:pt x="4717" y="1062"/>
                </a:cubicBezTo>
                <a:cubicBezTo>
                  <a:pt x="4714" y="1065"/>
                  <a:pt x="4711" y="1066"/>
                  <a:pt x="4709" y="1066"/>
                </a:cubicBezTo>
                <a:cubicBezTo>
                  <a:pt x="4699" y="1066"/>
                  <a:pt x="4690" y="1052"/>
                  <a:pt x="4674" y="1030"/>
                </a:cubicBezTo>
                <a:cubicBezTo>
                  <a:pt x="4660" y="1019"/>
                  <a:pt x="4666" y="1012"/>
                  <a:pt x="4671" y="1005"/>
                </a:cubicBezTo>
                <a:cubicBezTo>
                  <a:pt x="4676" y="998"/>
                  <a:pt x="4667" y="980"/>
                  <a:pt x="4650" y="970"/>
                </a:cubicBezTo>
                <a:cubicBezTo>
                  <a:pt x="4640" y="964"/>
                  <a:pt x="4630" y="958"/>
                  <a:pt x="4627" y="958"/>
                </a:cubicBezTo>
                <a:cubicBezTo>
                  <a:pt x="4624" y="958"/>
                  <a:pt x="4625" y="960"/>
                  <a:pt x="4630" y="967"/>
                </a:cubicBezTo>
                <a:cubicBezTo>
                  <a:pt x="4628" y="971"/>
                  <a:pt x="4627" y="973"/>
                  <a:pt x="4624" y="973"/>
                </a:cubicBezTo>
                <a:cubicBezTo>
                  <a:pt x="4621" y="973"/>
                  <a:pt x="4617" y="970"/>
                  <a:pt x="4609" y="966"/>
                </a:cubicBezTo>
                <a:cubicBezTo>
                  <a:pt x="4594" y="957"/>
                  <a:pt x="4578" y="952"/>
                  <a:pt x="4560" y="952"/>
                </a:cubicBezTo>
                <a:cubicBezTo>
                  <a:pt x="4559" y="952"/>
                  <a:pt x="4557" y="952"/>
                  <a:pt x="4555" y="952"/>
                </a:cubicBezTo>
                <a:cubicBezTo>
                  <a:pt x="4554" y="955"/>
                  <a:pt x="4551" y="956"/>
                  <a:pt x="4547" y="956"/>
                </a:cubicBezTo>
                <a:cubicBezTo>
                  <a:pt x="4540" y="956"/>
                  <a:pt x="4529" y="953"/>
                  <a:pt x="4518" y="951"/>
                </a:cubicBezTo>
                <a:cubicBezTo>
                  <a:pt x="4503" y="938"/>
                  <a:pt x="4466" y="933"/>
                  <a:pt x="4466" y="933"/>
                </a:cubicBezTo>
                <a:cubicBezTo>
                  <a:pt x="4466" y="936"/>
                  <a:pt x="4466" y="936"/>
                  <a:pt x="4466" y="936"/>
                </a:cubicBezTo>
                <a:cubicBezTo>
                  <a:pt x="4466" y="936"/>
                  <a:pt x="4466" y="931"/>
                  <a:pt x="4467" y="924"/>
                </a:cubicBezTo>
                <a:cubicBezTo>
                  <a:pt x="4468" y="916"/>
                  <a:pt x="4450" y="906"/>
                  <a:pt x="4450" y="906"/>
                </a:cubicBezTo>
                <a:cubicBezTo>
                  <a:pt x="4448" y="906"/>
                  <a:pt x="4446" y="906"/>
                  <a:pt x="4445" y="906"/>
                </a:cubicBezTo>
                <a:cubicBezTo>
                  <a:pt x="4431" y="906"/>
                  <a:pt x="4431" y="913"/>
                  <a:pt x="4431" y="913"/>
                </a:cubicBezTo>
                <a:cubicBezTo>
                  <a:pt x="4430" y="915"/>
                  <a:pt x="4402" y="915"/>
                  <a:pt x="4359" y="920"/>
                </a:cubicBezTo>
                <a:cubicBezTo>
                  <a:pt x="4306" y="927"/>
                  <a:pt x="4253" y="941"/>
                  <a:pt x="4204" y="961"/>
                </a:cubicBezTo>
                <a:cubicBezTo>
                  <a:pt x="4091" y="1005"/>
                  <a:pt x="3998" y="1098"/>
                  <a:pt x="3980" y="1119"/>
                </a:cubicBezTo>
                <a:cubicBezTo>
                  <a:pt x="3951" y="1139"/>
                  <a:pt x="3921" y="1178"/>
                  <a:pt x="3928" y="1178"/>
                </a:cubicBezTo>
                <a:cubicBezTo>
                  <a:pt x="3929" y="1178"/>
                  <a:pt x="3930" y="1178"/>
                  <a:pt x="3932" y="1177"/>
                </a:cubicBezTo>
                <a:lnTo>
                  <a:pt x="3932" y="1177"/>
                </a:lnTo>
                <a:cubicBezTo>
                  <a:pt x="3940" y="1182"/>
                  <a:pt x="3879" y="1256"/>
                  <a:pt x="3839" y="1361"/>
                </a:cubicBezTo>
                <a:cubicBezTo>
                  <a:pt x="3790" y="1484"/>
                  <a:pt x="3783" y="1579"/>
                  <a:pt x="3792" y="1579"/>
                </a:cubicBezTo>
                <a:cubicBezTo>
                  <a:pt x="3789" y="1598"/>
                  <a:pt x="3787" y="1616"/>
                  <a:pt x="3786" y="1635"/>
                </a:cubicBezTo>
                <a:cubicBezTo>
                  <a:pt x="3784" y="1673"/>
                  <a:pt x="3794" y="1710"/>
                  <a:pt x="3795" y="1729"/>
                </a:cubicBezTo>
                <a:cubicBezTo>
                  <a:pt x="3802" y="1741"/>
                  <a:pt x="3805" y="1754"/>
                  <a:pt x="3802" y="1754"/>
                </a:cubicBezTo>
                <a:cubicBezTo>
                  <a:pt x="3801" y="1754"/>
                  <a:pt x="3799" y="1752"/>
                  <a:pt x="3796" y="1747"/>
                </a:cubicBezTo>
                <a:cubicBezTo>
                  <a:pt x="3787" y="1747"/>
                  <a:pt x="3780" y="1748"/>
                  <a:pt x="3781" y="1767"/>
                </a:cubicBezTo>
                <a:cubicBezTo>
                  <a:pt x="3783" y="1797"/>
                  <a:pt x="3791" y="1802"/>
                  <a:pt x="3798" y="1802"/>
                </a:cubicBezTo>
                <a:cubicBezTo>
                  <a:pt x="3799" y="1802"/>
                  <a:pt x="3801" y="1802"/>
                  <a:pt x="3802" y="1802"/>
                </a:cubicBezTo>
                <a:cubicBezTo>
                  <a:pt x="3802" y="1801"/>
                  <a:pt x="3802" y="1801"/>
                  <a:pt x="3803" y="1801"/>
                </a:cubicBezTo>
                <a:cubicBezTo>
                  <a:pt x="3811" y="1801"/>
                  <a:pt x="3813" y="1819"/>
                  <a:pt x="3813" y="1819"/>
                </a:cubicBezTo>
                <a:cubicBezTo>
                  <a:pt x="3815" y="1837"/>
                  <a:pt x="3817" y="1837"/>
                  <a:pt x="3808" y="1839"/>
                </a:cubicBezTo>
                <a:lnTo>
                  <a:pt x="3791" y="1841"/>
                </a:lnTo>
                <a:lnTo>
                  <a:pt x="3794" y="1860"/>
                </a:lnTo>
                <a:cubicBezTo>
                  <a:pt x="3794" y="1860"/>
                  <a:pt x="3795" y="1860"/>
                  <a:pt x="3795" y="1860"/>
                </a:cubicBezTo>
                <a:cubicBezTo>
                  <a:pt x="3803" y="1860"/>
                  <a:pt x="3806" y="1877"/>
                  <a:pt x="3806" y="1877"/>
                </a:cubicBezTo>
                <a:cubicBezTo>
                  <a:pt x="3810" y="1895"/>
                  <a:pt x="3810" y="1895"/>
                  <a:pt x="3794" y="1898"/>
                </a:cubicBezTo>
                <a:cubicBezTo>
                  <a:pt x="3777" y="1902"/>
                  <a:pt x="3781" y="1922"/>
                  <a:pt x="3802" y="1935"/>
                </a:cubicBezTo>
                <a:lnTo>
                  <a:pt x="3821" y="1970"/>
                </a:lnTo>
                <a:cubicBezTo>
                  <a:pt x="3810" y="1992"/>
                  <a:pt x="3839" y="2025"/>
                  <a:pt x="3854" y="2038"/>
                </a:cubicBezTo>
                <a:cubicBezTo>
                  <a:pt x="3842" y="2058"/>
                  <a:pt x="3852" y="2084"/>
                  <a:pt x="3875" y="2091"/>
                </a:cubicBezTo>
                <a:cubicBezTo>
                  <a:pt x="3876" y="2091"/>
                  <a:pt x="3876" y="2090"/>
                  <a:pt x="3877" y="2090"/>
                </a:cubicBezTo>
                <a:cubicBezTo>
                  <a:pt x="3884" y="2090"/>
                  <a:pt x="3889" y="2106"/>
                  <a:pt x="3889" y="2126"/>
                </a:cubicBezTo>
                <a:cubicBezTo>
                  <a:pt x="3889" y="2146"/>
                  <a:pt x="3898" y="2163"/>
                  <a:pt x="3916" y="2196"/>
                </a:cubicBezTo>
                <a:cubicBezTo>
                  <a:pt x="3933" y="2208"/>
                  <a:pt x="3992" y="2321"/>
                  <a:pt x="4088" y="2431"/>
                </a:cubicBezTo>
                <a:lnTo>
                  <a:pt x="4088" y="2431"/>
                </a:lnTo>
                <a:cubicBezTo>
                  <a:pt x="4076" y="2438"/>
                  <a:pt x="4064" y="2446"/>
                  <a:pt x="4052" y="2452"/>
                </a:cubicBezTo>
                <a:cubicBezTo>
                  <a:pt x="4043" y="2465"/>
                  <a:pt x="4019" y="2481"/>
                  <a:pt x="4010" y="2481"/>
                </a:cubicBezTo>
                <a:cubicBezTo>
                  <a:pt x="4008" y="2481"/>
                  <a:pt x="4007" y="2480"/>
                  <a:pt x="4006" y="2479"/>
                </a:cubicBezTo>
                <a:cubicBezTo>
                  <a:pt x="3989" y="2487"/>
                  <a:pt x="3975" y="2498"/>
                  <a:pt x="3961" y="2510"/>
                </a:cubicBezTo>
                <a:cubicBezTo>
                  <a:pt x="3938" y="2522"/>
                  <a:pt x="3923" y="2530"/>
                  <a:pt x="3915" y="2530"/>
                </a:cubicBezTo>
                <a:cubicBezTo>
                  <a:pt x="3913" y="2530"/>
                  <a:pt x="3911" y="2529"/>
                  <a:pt x="3910" y="2527"/>
                </a:cubicBezTo>
                <a:cubicBezTo>
                  <a:pt x="3908" y="2524"/>
                  <a:pt x="3907" y="2522"/>
                  <a:pt x="3906" y="2522"/>
                </a:cubicBezTo>
                <a:cubicBezTo>
                  <a:pt x="3904" y="2522"/>
                  <a:pt x="3901" y="2526"/>
                  <a:pt x="3894" y="2534"/>
                </a:cubicBezTo>
                <a:cubicBezTo>
                  <a:pt x="3897" y="2542"/>
                  <a:pt x="3880" y="2549"/>
                  <a:pt x="3864" y="2555"/>
                </a:cubicBezTo>
                <a:lnTo>
                  <a:pt x="3831" y="2569"/>
                </a:lnTo>
                <a:cubicBezTo>
                  <a:pt x="3833" y="2577"/>
                  <a:pt x="3835" y="2578"/>
                  <a:pt x="3817" y="2583"/>
                </a:cubicBezTo>
                <a:cubicBezTo>
                  <a:pt x="3800" y="2589"/>
                  <a:pt x="3746" y="2598"/>
                  <a:pt x="3729" y="2604"/>
                </a:cubicBezTo>
                <a:cubicBezTo>
                  <a:pt x="3677" y="2617"/>
                  <a:pt x="3677" y="2617"/>
                  <a:pt x="3698" y="2620"/>
                </a:cubicBezTo>
                <a:cubicBezTo>
                  <a:pt x="3701" y="2620"/>
                  <a:pt x="3704" y="2619"/>
                  <a:pt x="3706" y="2619"/>
                </a:cubicBezTo>
                <a:cubicBezTo>
                  <a:pt x="3714" y="2619"/>
                  <a:pt x="3709" y="2625"/>
                  <a:pt x="3680" y="2625"/>
                </a:cubicBezTo>
                <a:cubicBezTo>
                  <a:pt x="3663" y="2631"/>
                  <a:pt x="3608" y="2634"/>
                  <a:pt x="3556" y="2643"/>
                </a:cubicBezTo>
                <a:cubicBezTo>
                  <a:pt x="3486" y="2653"/>
                  <a:pt x="3486" y="2651"/>
                  <a:pt x="3487" y="2660"/>
                </a:cubicBezTo>
                <a:cubicBezTo>
                  <a:pt x="3497" y="2668"/>
                  <a:pt x="3497" y="2672"/>
                  <a:pt x="3491" y="2672"/>
                </a:cubicBezTo>
                <a:cubicBezTo>
                  <a:pt x="3487" y="2672"/>
                  <a:pt x="3478" y="2669"/>
                  <a:pt x="3469" y="2662"/>
                </a:cubicBezTo>
                <a:cubicBezTo>
                  <a:pt x="3448" y="2655"/>
                  <a:pt x="3434" y="2651"/>
                  <a:pt x="3425" y="2651"/>
                </a:cubicBezTo>
                <a:cubicBezTo>
                  <a:pt x="3418" y="2651"/>
                  <a:pt x="3414" y="2653"/>
                  <a:pt x="3415" y="2657"/>
                </a:cubicBezTo>
                <a:cubicBezTo>
                  <a:pt x="3405" y="2663"/>
                  <a:pt x="3395" y="2667"/>
                  <a:pt x="3384" y="2667"/>
                </a:cubicBezTo>
                <a:cubicBezTo>
                  <a:pt x="3382" y="2667"/>
                  <a:pt x="3381" y="2667"/>
                  <a:pt x="3379" y="2666"/>
                </a:cubicBezTo>
                <a:cubicBezTo>
                  <a:pt x="3379" y="2662"/>
                  <a:pt x="3375" y="2661"/>
                  <a:pt x="3368" y="2661"/>
                </a:cubicBezTo>
                <a:cubicBezTo>
                  <a:pt x="3359" y="2661"/>
                  <a:pt x="3345" y="2663"/>
                  <a:pt x="3325" y="2668"/>
                </a:cubicBezTo>
                <a:cubicBezTo>
                  <a:pt x="3307" y="2666"/>
                  <a:pt x="3307" y="2666"/>
                  <a:pt x="3307" y="2659"/>
                </a:cubicBezTo>
                <a:lnTo>
                  <a:pt x="3272" y="2656"/>
                </a:lnTo>
                <a:cubicBezTo>
                  <a:pt x="3263" y="2661"/>
                  <a:pt x="3248" y="2663"/>
                  <a:pt x="3231" y="2663"/>
                </a:cubicBezTo>
                <a:cubicBezTo>
                  <a:pt x="3185" y="2663"/>
                  <a:pt x="3124" y="2649"/>
                  <a:pt x="3112" y="2639"/>
                </a:cubicBezTo>
                <a:cubicBezTo>
                  <a:pt x="3107" y="2639"/>
                  <a:pt x="3103" y="2638"/>
                  <a:pt x="3098" y="2638"/>
                </a:cubicBezTo>
                <a:cubicBezTo>
                  <a:pt x="3090" y="2638"/>
                  <a:pt x="3083" y="2639"/>
                  <a:pt x="3076" y="2641"/>
                </a:cubicBezTo>
                <a:cubicBezTo>
                  <a:pt x="3067" y="2646"/>
                  <a:pt x="3058" y="2649"/>
                  <a:pt x="3052" y="2649"/>
                </a:cubicBezTo>
                <a:cubicBezTo>
                  <a:pt x="3043" y="2649"/>
                  <a:pt x="3038" y="2644"/>
                  <a:pt x="3040" y="2635"/>
                </a:cubicBezTo>
                <a:cubicBezTo>
                  <a:pt x="3042" y="2626"/>
                  <a:pt x="3043" y="2622"/>
                  <a:pt x="3040" y="2622"/>
                </a:cubicBezTo>
                <a:cubicBezTo>
                  <a:pt x="3037" y="2622"/>
                  <a:pt x="3032" y="2625"/>
                  <a:pt x="3022" y="2631"/>
                </a:cubicBezTo>
                <a:cubicBezTo>
                  <a:pt x="3021" y="2631"/>
                  <a:pt x="3019" y="2631"/>
                  <a:pt x="3017" y="2631"/>
                </a:cubicBezTo>
                <a:cubicBezTo>
                  <a:pt x="2991" y="2631"/>
                  <a:pt x="2917" y="2612"/>
                  <a:pt x="2938" y="2600"/>
                </a:cubicBezTo>
                <a:lnTo>
                  <a:pt x="2943" y="2583"/>
                </a:lnTo>
                <a:lnTo>
                  <a:pt x="2943" y="2583"/>
                </a:lnTo>
                <a:cubicBezTo>
                  <a:pt x="2940" y="2584"/>
                  <a:pt x="2937" y="2584"/>
                  <a:pt x="2933" y="2584"/>
                </a:cubicBezTo>
                <a:cubicBezTo>
                  <a:pt x="2924" y="2584"/>
                  <a:pt x="2915" y="2583"/>
                  <a:pt x="2907" y="2580"/>
                </a:cubicBezTo>
                <a:cubicBezTo>
                  <a:pt x="2906" y="2582"/>
                  <a:pt x="2904" y="2584"/>
                  <a:pt x="2900" y="2584"/>
                </a:cubicBezTo>
                <a:cubicBezTo>
                  <a:pt x="2890" y="2584"/>
                  <a:pt x="2871" y="2578"/>
                  <a:pt x="2836" y="2565"/>
                </a:cubicBezTo>
                <a:cubicBezTo>
                  <a:pt x="2802" y="2553"/>
                  <a:pt x="2733" y="2534"/>
                  <a:pt x="2700" y="2516"/>
                </a:cubicBezTo>
                <a:cubicBezTo>
                  <a:pt x="2668" y="2503"/>
                  <a:pt x="2621" y="2475"/>
                  <a:pt x="2610" y="2459"/>
                </a:cubicBezTo>
                <a:cubicBezTo>
                  <a:pt x="2588" y="2447"/>
                  <a:pt x="2567" y="2436"/>
                  <a:pt x="2544" y="2429"/>
                </a:cubicBezTo>
                <a:cubicBezTo>
                  <a:pt x="2524" y="2426"/>
                  <a:pt x="2494" y="2406"/>
                  <a:pt x="2498" y="2399"/>
                </a:cubicBezTo>
                <a:lnTo>
                  <a:pt x="2484" y="2389"/>
                </a:lnTo>
                <a:cubicBezTo>
                  <a:pt x="2467" y="2383"/>
                  <a:pt x="2451" y="2374"/>
                  <a:pt x="2436" y="2364"/>
                </a:cubicBezTo>
                <a:cubicBezTo>
                  <a:pt x="2441" y="2357"/>
                  <a:pt x="2432" y="2339"/>
                  <a:pt x="2412" y="2334"/>
                </a:cubicBezTo>
                <a:cubicBezTo>
                  <a:pt x="2411" y="2336"/>
                  <a:pt x="2409" y="2337"/>
                  <a:pt x="2408" y="2337"/>
                </a:cubicBezTo>
                <a:cubicBezTo>
                  <a:pt x="2400" y="2337"/>
                  <a:pt x="2388" y="2325"/>
                  <a:pt x="2366" y="2306"/>
                </a:cubicBezTo>
                <a:cubicBezTo>
                  <a:pt x="2354" y="2293"/>
                  <a:pt x="2238" y="2185"/>
                  <a:pt x="2151" y="2061"/>
                </a:cubicBezTo>
                <a:cubicBezTo>
                  <a:pt x="2142" y="2048"/>
                  <a:pt x="2134" y="2036"/>
                  <a:pt x="2125" y="2023"/>
                </a:cubicBezTo>
                <a:lnTo>
                  <a:pt x="2125" y="2023"/>
                </a:lnTo>
                <a:cubicBezTo>
                  <a:pt x="2129" y="2019"/>
                  <a:pt x="2133" y="2015"/>
                  <a:pt x="2137" y="2011"/>
                </a:cubicBezTo>
                <a:cubicBezTo>
                  <a:pt x="2157" y="1978"/>
                  <a:pt x="2299" y="1821"/>
                  <a:pt x="2317" y="1810"/>
                </a:cubicBezTo>
                <a:cubicBezTo>
                  <a:pt x="2319" y="1797"/>
                  <a:pt x="2325" y="1785"/>
                  <a:pt x="2335" y="1776"/>
                </a:cubicBezTo>
                <a:cubicBezTo>
                  <a:pt x="2360" y="1772"/>
                  <a:pt x="2366" y="1752"/>
                  <a:pt x="2354" y="1741"/>
                </a:cubicBezTo>
                <a:lnTo>
                  <a:pt x="2354" y="1741"/>
                </a:lnTo>
                <a:lnTo>
                  <a:pt x="2340" y="1756"/>
                </a:lnTo>
                <a:lnTo>
                  <a:pt x="2328" y="1770"/>
                </a:lnTo>
                <a:cubicBezTo>
                  <a:pt x="2318" y="1761"/>
                  <a:pt x="2342" y="1728"/>
                  <a:pt x="2362" y="1728"/>
                </a:cubicBezTo>
                <a:cubicBezTo>
                  <a:pt x="2365" y="1728"/>
                  <a:pt x="2369" y="1729"/>
                  <a:pt x="2372" y="1732"/>
                </a:cubicBezTo>
                <a:cubicBezTo>
                  <a:pt x="2396" y="1727"/>
                  <a:pt x="2396" y="1727"/>
                  <a:pt x="2395" y="1702"/>
                </a:cubicBezTo>
                <a:cubicBezTo>
                  <a:pt x="2392" y="1679"/>
                  <a:pt x="2409" y="1658"/>
                  <a:pt x="2432" y="1657"/>
                </a:cubicBezTo>
                <a:cubicBezTo>
                  <a:pt x="2437" y="1661"/>
                  <a:pt x="2440" y="1663"/>
                  <a:pt x="2442" y="1663"/>
                </a:cubicBezTo>
                <a:cubicBezTo>
                  <a:pt x="2444" y="1663"/>
                  <a:pt x="2444" y="1657"/>
                  <a:pt x="2443" y="1642"/>
                </a:cubicBezTo>
                <a:cubicBezTo>
                  <a:pt x="2443" y="1599"/>
                  <a:pt x="2461" y="1555"/>
                  <a:pt x="2483" y="1555"/>
                </a:cubicBezTo>
                <a:cubicBezTo>
                  <a:pt x="2487" y="1555"/>
                  <a:pt x="2492" y="1557"/>
                  <a:pt x="2496" y="1560"/>
                </a:cubicBezTo>
                <a:cubicBezTo>
                  <a:pt x="2500" y="1563"/>
                  <a:pt x="2504" y="1564"/>
                  <a:pt x="2508" y="1564"/>
                </a:cubicBezTo>
                <a:cubicBezTo>
                  <a:pt x="2519" y="1564"/>
                  <a:pt x="2531" y="1556"/>
                  <a:pt x="2539" y="1546"/>
                </a:cubicBezTo>
                <a:cubicBezTo>
                  <a:pt x="2550" y="1530"/>
                  <a:pt x="2543" y="1524"/>
                  <a:pt x="2537" y="1520"/>
                </a:cubicBezTo>
                <a:cubicBezTo>
                  <a:pt x="2534" y="1520"/>
                  <a:pt x="2531" y="1521"/>
                  <a:pt x="2529" y="1521"/>
                </a:cubicBezTo>
                <a:cubicBezTo>
                  <a:pt x="2515" y="1521"/>
                  <a:pt x="2527" y="1506"/>
                  <a:pt x="2560" y="1489"/>
                </a:cubicBezTo>
                <a:cubicBezTo>
                  <a:pt x="2614" y="1457"/>
                  <a:pt x="2636" y="1426"/>
                  <a:pt x="2656" y="1368"/>
                </a:cubicBezTo>
                <a:cubicBezTo>
                  <a:pt x="2676" y="1317"/>
                  <a:pt x="2697" y="1279"/>
                  <a:pt x="2703" y="1279"/>
                </a:cubicBezTo>
                <a:cubicBezTo>
                  <a:pt x="2705" y="1279"/>
                  <a:pt x="2704" y="1286"/>
                  <a:pt x="2699" y="1305"/>
                </a:cubicBezTo>
                <a:cubicBezTo>
                  <a:pt x="2695" y="1326"/>
                  <a:pt x="2693" y="1336"/>
                  <a:pt x="2694" y="1336"/>
                </a:cubicBezTo>
                <a:cubicBezTo>
                  <a:pt x="2695" y="1336"/>
                  <a:pt x="2699" y="1327"/>
                  <a:pt x="2706" y="1309"/>
                </a:cubicBezTo>
                <a:cubicBezTo>
                  <a:pt x="2727" y="1277"/>
                  <a:pt x="2749" y="1245"/>
                  <a:pt x="2759" y="1228"/>
                </a:cubicBezTo>
                <a:cubicBezTo>
                  <a:pt x="2770" y="1213"/>
                  <a:pt x="2772" y="1191"/>
                  <a:pt x="2765" y="1187"/>
                </a:cubicBezTo>
                <a:cubicBezTo>
                  <a:pt x="2797" y="1174"/>
                  <a:pt x="2819" y="1144"/>
                  <a:pt x="2823" y="1109"/>
                </a:cubicBezTo>
                <a:lnTo>
                  <a:pt x="2843" y="1077"/>
                </a:lnTo>
                <a:cubicBezTo>
                  <a:pt x="2851" y="1066"/>
                  <a:pt x="2855" y="1053"/>
                  <a:pt x="2855" y="1039"/>
                </a:cubicBezTo>
                <a:cubicBezTo>
                  <a:pt x="2857" y="1019"/>
                  <a:pt x="2874" y="1006"/>
                  <a:pt x="2891" y="994"/>
                </a:cubicBezTo>
                <a:cubicBezTo>
                  <a:pt x="2908" y="981"/>
                  <a:pt x="2925" y="969"/>
                  <a:pt x="2918" y="965"/>
                </a:cubicBezTo>
                <a:cubicBezTo>
                  <a:pt x="2910" y="960"/>
                  <a:pt x="2922" y="923"/>
                  <a:pt x="2924" y="902"/>
                </a:cubicBezTo>
                <a:cubicBezTo>
                  <a:pt x="2924" y="888"/>
                  <a:pt x="2932" y="878"/>
                  <a:pt x="2936" y="878"/>
                </a:cubicBezTo>
                <a:cubicBezTo>
                  <a:pt x="2939" y="878"/>
                  <a:pt x="2941" y="881"/>
                  <a:pt x="2940" y="888"/>
                </a:cubicBezTo>
                <a:cubicBezTo>
                  <a:pt x="2942" y="890"/>
                  <a:pt x="2944" y="891"/>
                  <a:pt x="2945" y="891"/>
                </a:cubicBezTo>
                <a:cubicBezTo>
                  <a:pt x="2950" y="891"/>
                  <a:pt x="2955" y="884"/>
                  <a:pt x="2973" y="863"/>
                </a:cubicBezTo>
                <a:cubicBezTo>
                  <a:pt x="2982" y="846"/>
                  <a:pt x="2998" y="810"/>
                  <a:pt x="2991" y="806"/>
                </a:cubicBezTo>
                <a:cubicBezTo>
                  <a:pt x="2984" y="803"/>
                  <a:pt x="3029" y="698"/>
                  <a:pt x="3041" y="682"/>
                </a:cubicBezTo>
                <a:cubicBezTo>
                  <a:pt x="3041" y="682"/>
                  <a:pt x="3048" y="664"/>
                  <a:pt x="3053" y="645"/>
                </a:cubicBezTo>
                <a:cubicBezTo>
                  <a:pt x="3058" y="627"/>
                  <a:pt x="3056" y="606"/>
                  <a:pt x="3060" y="588"/>
                </a:cubicBezTo>
                <a:cubicBezTo>
                  <a:pt x="3063" y="574"/>
                  <a:pt x="3063" y="562"/>
                  <a:pt x="3059" y="548"/>
                </a:cubicBezTo>
                <a:cubicBezTo>
                  <a:pt x="3063" y="531"/>
                  <a:pt x="3066" y="513"/>
                  <a:pt x="3073" y="513"/>
                </a:cubicBezTo>
                <a:cubicBezTo>
                  <a:pt x="3074" y="513"/>
                  <a:pt x="3074" y="513"/>
                  <a:pt x="3074" y="513"/>
                </a:cubicBezTo>
                <a:cubicBezTo>
                  <a:pt x="3059" y="491"/>
                  <a:pt x="3059" y="492"/>
                  <a:pt x="3078" y="474"/>
                </a:cubicBezTo>
                <a:cubicBezTo>
                  <a:pt x="3083" y="475"/>
                  <a:pt x="3086" y="475"/>
                  <a:pt x="3088" y="475"/>
                </a:cubicBezTo>
                <a:cubicBezTo>
                  <a:pt x="3094" y="475"/>
                  <a:pt x="3091" y="472"/>
                  <a:pt x="3080" y="456"/>
                </a:cubicBezTo>
                <a:cubicBezTo>
                  <a:pt x="3071" y="436"/>
                  <a:pt x="3072" y="437"/>
                  <a:pt x="3080" y="418"/>
                </a:cubicBezTo>
                <a:cubicBezTo>
                  <a:pt x="3088" y="418"/>
                  <a:pt x="3087" y="399"/>
                  <a:pt x="3079" y="399"/>
                </a:cubicBezTo>
                <a:cubicBezTo>
                  <a:pt x="3079" y="399"/>
                  <a:pt x="3079" y="399"/>
                  <a:pt x="3078" y="399"/>
                </a:cubicBezTo>
                <a:cubicBezTo>
                  <a:pt x="3062" y="380"/>
                  <a:pt x="3044" y="330"/>
                  <a:pt x="3059" y="326"/>
                </a:cubicBezTo>
                <a:cubicBezTo>
                  <a:pt x="3056" y="314"/>
                  <a:pt x="3049" y="303"/>
                  <a:pt x="3041" y="293"/>
                </a:cubicBezTo>
                <a:cubicBezTo>
                  <a:pt x="3019" y="281"/>
                  <a:pt x="3019" y="283"/>
                  <a:pt x="3035" y="276"/>
                </a:cubicBezTo>
                <a:cubicBezTo>
                  <a:pt x="3045" y="252"/>
                  <a:pt x="3035" y="234"/>
                  <a:pt x="3012" y="227"/>
                </a:cubicBezTo>
                <a:cubicBezTo>
                  <a:pt x="3002" y="219"/>
                  <a:pt x="2995" y="209"/>
                  <a:pt x="2993" y="196"/>
                </a:cubicBezTo>
                <a:cubicBezTo>
                  <a:pt x="2981" y="170"/>
                  <a:pt x="2965" y="146"/>
                  <a:pt x="2944" y="127"/>
                </a:cubicBezTo>
                <a:cubicBezTo>
                  <a:pt x="2929" y="111"/>
                  <a:pt x="2914" y="101"/>
                  <a:pt x="2908" y="101"/>
                </a:cubicBezTo>
                <a:cubicBezTo>
                  <a:pt x="2905" y="101"/>
                  <a:pt x="2904" y="103"/>
                  <a:pt x="2905" y="106"/>
                </a:cubicBezTo>
                <a:lnTo>
                  <a:pt x="2874" y="86"/>
                </a:lnTo>
                <a:cubicBezTo>
                  <a:pt x="2848" y="62"/>
                  <a:pt x="2831" y="55"/>
                  <a:pt x="2812" y="55"/>
                </a:cubicBezTo>
                <a:cubicBezTo>
                  <a:pt x="2811" y="55"/>
                  <a:pt x="2809" y="55"/>
                  <a:pt x="2808" y="55"/>
                </a:cubicBezTo>
                <a:lnTo>
                  <a:pt x="2788" y="56"/>
                </a:lnTo>
                <a:cubicBezTo>
                  <a:pt x="2790" y="48"/>
                  <a:pt x="2777" y="34"/>
                  <a:pt x="2758" y="29"/>
                </a:cubicBezTo>
                <a:cubicBezTo>
                  <a:pt x="2750" y="27"/>
                  <a:pt x="2745" y="26"/>
                  <a:pt x="2743" y="26"/>
                </a:cubicBezTo>
                <a:cubicBezTo>
                  <a:pt x="2739" y="26"/>
                  <a:pt x="2739" y="28"/>
                  <a:pt x="2737" y="32"/>
                </a:cubicBezTo>
                <a:cubicBezTo>
                  <a:pt x="2745" y="39"/>
                  <a:pt x="2745" y="41"/>
                  <a:pt x="2741" y="41"/>
                </a:cubicBezTo>
                <a:cubicBezTo>
                  <a:pt x="2736" y="41"/>
                  <a:pt x="2727" y="39"/>
                  <a:pt x="2718" y="37"/>
                </a:cubicBezTo>
                <a:cubicBezTo>
                  <a:pt x="2700" y="35"/>
                  <a:pt x="2684" y="22"/>
                  <a:pt x="2685" y="15"/>
                </a:cubicBezTo>
                <a:lnTo>
                  <a:pt x="2666" y="13"/>
                </a:lnTo>
                <a:cubicBezTo>
                  <a:pt x="2664" y="23"/>
                  <a:pt x="2658" y="26"/>
                  <a:pt x="2654" y="26"/>
                </a:cubicBezTo>
                <a:cubicBezTo>
                  <a:pt x="2649" y="26"/>
                  <a:pt x="2646" y="24"/>
                  <a:pt x="2647" y="20"/>
                </a:cubicBezTo>
                <a:cubicBezTo>
                  <a:pt x="2632" y="14"/>
                  <a:pt x="2617" y="10"/>
                  <a:pt x="2602" y="10"/>
                </a:cubicBezTo>
                <a:cubicBezTo>
                  <a:pt x="2598" y="10"/>
                  <a:pt x="2594" y="11"/>
                  <a:pt x="2590" y="11"/>
                </a:cubicBezTo>
                <a:lnTo>
                  <a:pt x="2590" y="3"/>
                </a:lnTo>
                <a:cubicBezTo>
                  <a:pt x="2585" y="1"/>
                  <a:pt x="2581" y="0"/>
                  <a:pt x="2578" y="0"/>
                </a:cubicBezTo>
                <a:close/>
                <a:moveTo>
                  <a:pt x="327" y="3235"/>
                </a:moveTo>
                <a:lnTo>
                  <a:pt x="307" y="3236"/>
                </a:lnTo>
                <a:cubicBezTo>
                  <a:pt x="307" y="3236"/>
                  <a:pt x="285" y="3245"/>
                  <a:pt x="285" y="3254"/>
                </a:cubicBezTo>
                <a:lnTo>
                  <a:pt x="307" y="3253"/>
                </a:lnTo>
                <a:cubicBezTo>
                  <a:pt x="328" y="3252"/>
                  <a:pt x="327" y="3244"/>
                  <a:pt x="327" y="323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23"/>
          <p:cNvGrpSpPr/>
          <p:nvPr/>
        </p:nvGrpSpPr>
        <p:grpSpPr>
          <a:xfrm rot="10800000">
            <a:off x="4220093" y="869363"/>
            <a:ext cx="645588" cy="712424"/>
            <a:chOff x="3385034" y="1413276"/>
            <a:chExt cx="645588" cy="712424"/>
          </a:xfrm>
        </p:grpSpPr>
        <p:grpSp>
          <p:nvGrpSpPr>
            <p:cNvPr id="5787" name="Google Shape;5787;p23"/>
            <p:cNvGrpSpPr/>
            <p:nvPr/>
          </p:nvGrpSpPr>
          <p:grpSpPr>
            <a:xfrm rot="392977">
              <a:off x="3429808" y="1531378"/>
              <a:ext cx="570534" cy="563621"/>
              <a:chOff x="5853000" y="3649975"/>
              <a:chExt cx="390150" cy="399275"/>
            </a:xfrm>
          </p:grpSpPr>
          <p:sp>
            <p:nvSpPr>
              <p:cNvPr id="5788" name="Google Shape;5788;p23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23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23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23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23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23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23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23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23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23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23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23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23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23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23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23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23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23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23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23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23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23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23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23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23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23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23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23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23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23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23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23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23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23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23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23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23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23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23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23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23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23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23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23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23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23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23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23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23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23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23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23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23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23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23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23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23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23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23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23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23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23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23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23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23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23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23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23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23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23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23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23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23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23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23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23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23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23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23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23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23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23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23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23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23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23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23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23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23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23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23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23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23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23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23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23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23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23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23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23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23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23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23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23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23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23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23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23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23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23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23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23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23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23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23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23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23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23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23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23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23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23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23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23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23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23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23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23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23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23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23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23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23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23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23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23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23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23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23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23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23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23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23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23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23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23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23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5" name="Google Shape;5935;p23"/>
            <p:cNvSpPr/>
            <p:nvPr/>
          </p:nvSpPr>
          <p:spPr>
            <a:xfrm rot="5792973">
              <a:off x="3390866" y="1469961"/>
              <a:ext cx="608418" cy="554302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23"/>
          <p:cNvSpPr/>
          <p:nvPr/>
        </p:nvSpPr>
        <p:spPr>
          <a:xfrm rot="-395671">
            <a:off x="6848682" y="914552"/>
            <a:ext cx="567242" cy="607685"/>
          </a:xfrm>
          <a:custGeom>
            <a:avLst/>
            <a:gdLst/>
            <a:ahLst/>
            <a:cxnLst/>
            <a:rect l="l" t="t" r="r" b="b"/>
            <a:pathLst>
              <a:path w="5432" h="5819" extrusionOk="0">
                <a:moveTo>
                  <a:pt x="5432" y="0"/>
                </a:moveTo>
                <a:lnTo>
                  <a:pt x="2717" y="1114"/>
                </a:lnTo>
                <a:lnTo>
                  <a:pt x="1" y="2229"/>
                </a:lnTo>
                <a:lnTo>
                  <a:pt x="1397" y="3308"/>
                </a:lnTo>
                <a:lnTo>
                  <a:pt x="1431" y="3334"/>
                </a:lnTo>
                <a:lnTo>
                  <a:pt x="1921" y="3714"/>
                </a:lnTo>
                <a:lnTo>
                  <a:pt x="1952" y="3736"/>
                </a:lnTo>
                <a:lnTo>
                  <a:pt x="2324" y="4024"/>
                </a:lnTo>
                <a:lnTo>
                  <a:pt x="2446" y="4119"/>
                </a:lnTo>
                <a:lnTo>
                  <a:pt x="2473" y="4139"/>
                </a:lnTo>
                <a:lnTo>
                  <a:pt x="2972" y="4525"/>
                </a:lnTo>
                <a:lnTo>
                  <a:pt x="2994" y="4542"/>
                </a:lnTo>
                <a:lnTo>
                  <a:pt x="3493" y="4926"/>
                </a:lnTo>
                <a:lnTo>
                  <a:pt x="3542" y="4965"/>
                </a:lnTo>
                <a:lnTo>
                  <a:pt x="3978" y="5301"/>
                </a:lnTo>
                <a:lnTo>
                  <a:pt x="4066" y="5369"/>
                </a:lnTo>
                <a:lnTo>
                  <a:pt x="4501" y="5705"/>
                </a:lnTo>
                <a:lnTo>
                  <a:pt x="4588" y="5773"/>
                </a:lnTo>
                <a:lnTo>
                  <a:pt x="4648" y="5819"/>
                </a:lnTo>
                <a:lnTo>
                  <a:pt x="4706" y="5380"/>
                </a:lnTo>
                <a:lnTo>
                  <a:pt x="4717" y="5296"/>
                </a:lnTo>
                <a:lnTo>
                  <a:pt x="4795" y="4725"/>
                </a:lnTo>
                <a:lnTo>
                  <a:pt x="4806" y="4642"/>
                </a:lnTo>
                <a:lnTo>
                  <a:pt x="4883" y="4069"/>
                </a:lnTo>
                <a:lnTo>
                  <a:pt x="4894" y="3988"/>
                </a:lnTo>
                <a:lnTo>
                  <a:pt x="4973" y="3405"/>
                </a:lnTo>
                <a:lnTo>
                  <a:pt x="4985" y="3312"/>
                </a:lnTo>
                <a:lnTo>
                  <a:pt x="5039" y="2909"/>
                </a:lnTo>
                <a:lnTo>
                  <a:pt x="5061" y="2750"/>
                </a:lnTo>
                <a:lnTo>
                  <a:pt x="5074" y="2658"/>
                </a:lnTo>
                <a:lnTo>
                  <a:pt x="5149" y="2095"/>
                </a:lnTo>
                <a:lnTo>
                  <a:pt x="5162" y="2004"/>
                </a:lnTo>
                <a:lnTo>
                  <a:pt x="5238" y="1439"/>
                </a:lnTo>
                <a:lnTo>
                  <a:pt x="5250" y="1349"/>
                </a:lnTo>
                <a:lnTo>
                  <a:pt x="54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7" name="Google Shape;5937;p23"/>
          <p:cNvGrpSpPr/>
          <p:nvPr/>
        </p:nvGrpSpPr>
        <p:grpSpPr>
          <a:xfrm rot="647212">
            <a:off x="6875027" y="888963"/>
            <a:ext cx="578226" cy="613024"/>
            <a:chOff x="6283700" y="3178200"/>
            <a:chExt cx="369725" cy="392000"/>
          </a:xfrm>
        </p:grpSpPr>
        <p:sp>
          <p:nvSpPr>
            <p:cNvPr id="5938" name="Google Shape;5938;p23"/>
            <p:cNvSpPr/>
            <p:nvPr/>
          </p:nvSpPr>
          <p:spPr>
            <a:xfrm>
              <a:off x="6287300" y="3443150"/>
              <a:ext cx="11075" cy="6675"/>
            </a:xfrm>
            <a:custGeom>
              <a:avLst/>
              <a:gdLst/>
              <a:ahLst/>
              <a:cxnLst/>
              <a:rect l="l" t="t" r="r" b="b"/>
              <a:pathLst>
                <a:path w="443" h="267" extrusionOk="0">
                  <a:moveTo>
                    <a:pt x="200" y="1"/>
                  </a:moveTo>
                  <a:cubicBezTo>
                    <a:pt x="125" y="1"/>
                    <a:pt x="49" y="35"/>
                    <a:pt x="1" y="110"/>
                  </a:cubicBezTo>
                  <a:lnTo>
                    <a:pt x="392" y="248"/>
                  </a:lnTo>
                  <a:lnTo>
                    <a:pt x="442" y="267"/>
                  </a:lnTo>
                  <a:cubicBezTo>
                    <a:pt x="442" y="245"/>
                    <a:pt x="442" y="220"/>
                    <a:pt x="439" y="198"/>
                  </a:cubicBezTo>
                  <a:cubicBezTo>
                    <a:pt x="415" y="72"/>
                    <a:pt x="30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3"/>
            <p:cNvSpPr/>
            <p:nvPr/>
          </p:nvSpPr>
          <p:spPr>
            <a:xfrm>
              <a:off x="6313700" y="3437625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60" y="46"/>
                    <a:pt x="1" y="318"/>
                    <a:pt x="179" y="441"/>
                  </a:cubicBezTo>
                  <a:cubicBezTo>
                    <a:pt x="222" y="471"/>
                    <a:pt x="269" y="484"/>
                    <a:pt x="314" y="484"/>
                  </a:cubicBezTo>
                  <a:cubicBezTo>
                    <a:pt x="454" y="484"/>
                    <a:pt x="581" y="358"/>
                    <a:pt x="552" y="199"/>
                  </a:cubicBezTo>
                  <a:cubicBezTo>
                    <a:pt x="530" y="83"/>
                    <a:pt x="42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3"/>
            <p:cNvSpPr/>
            <p:nvPr/>
          </p:nvSpPr>
          <p:spPr>
            <a:xfrm>
              <a:off x="6283700" y="3417675"/>
              <a:ext cx="9650" cy="8300"/>
            </a:xfrm>
            <a:custGeom>
              <a:avLst/>
              <a:gdLst/>
              <a:ahLst/>
              <a:cxnLst/>
              <a:rect l="l" t="t" r="r" b="b"/>
              <a:pathLst>
                <a:path w="386" h="332" extrusionOk="0">
                  <a:moveTo>
                    <a:pt x="348" y="1"/>
                  </a:moveTo>
                  <a:lnTo>
                    <a:pt x="0" y="295"/>
                  </a:lnTo>
                  <a:cubicBezTo>
                    <a:pt x="38" y="319"/>
                    <a:pt x="82" y="331"/>
                    <a:pt x="125" y="331"/>
                  </a:cubicBezTo>
                  <a:cubicBezTo>
                    <a:pt x="140" y="331"/>
                    <a:pt x="155" y="330"/>
                    <a:pt x="170" y="327"/>
                  </a:cubicBezTo>
                  <a:cubicBezTo>
                    <a:pt x="301" y="302"/>
                    <a:pt x="386" y="176"/>
                    <a:pt x="364" y="48"/>
                  </a:cubicBezTo>
                  <a:cubicBezTo>
                    <a:pt x="361" y="32"/>
                    <a:pt x="355" y="16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3"/>
            <p:cNvSpPr/>
            <p:nvPr/>
          </p:nvSpPr>
          <p:spPr>
            <a:xfrm>
              <a:off x="6309400" y="3408425"/>
              <a:ext cx="14525" cy="12050"/>
            </a:xfrm>
            <a:custGeom>
              <a:avLst/>
              <a:gdLst/>
              <a:ahLst/>
              <a:cxnLst/>
              <a:rect l="l" t="t" r="r" b="b"/>
              <a:pathLst>
                <a:path w="581" h="482" extrusionOk="0">
                  <a:moveTo>
                    <a:pt x="269" y="0"/>
                  </a:moveTo>
                  <a:cubicBezTo>
                    <a:pt x="129" y="0"/>
                    <a:pt x="1" y="127"/>
                    <a:pt x="32" y="286"/>
                  </a:cubicBezTo>
                  <a:cubicBezTo>
                    <a:pt x="54" y="400"/>
                    <a:pt x="154" y="482"/>
                    <a:pt x="266" y="482"/>
                  </a:cubicBezTo>
                  <a:cubicBezTo>
                    <a:pt x="281" y="482"/>
                    <a:pt x="296" y="480"/>
                    <a:pt x="311" y="477"/>
                  </a:cubicBezTo>
                  <a:cubicBezTo>
                    <a:pt x="524" y="437"/>
                    <a:pt x="580" y="164"/>
                    <a:pt x="401" y="42"/>
                  </a:cubicBezTo>
                  <a:cubicBezTo>
                    <a:pt x="359" y="13"/>
                    <a:pt x="31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3"/>
            <p:cNvSpPr/>
            <p:nvPr/>
          </p:nvSpPr>
          <p:spPr>
            <a:xfrm>
              <a:off x="6349750" y="3461375"/>
              <a:ext cx="12875" cy="10625"/>
            </a:xfrm>
            <a:custGeom>
              <a:avLst/>
              <a:gdLst/>
              <a:ahLst/>
              <a:cxnLst/>
              <a:rect l="l" t="t" r="r" b="b"/>
              <a:pathLst>
                <a:path w="515" h="425" extrusionOk="0">
                  <a:moveTo>
                    <a:pt x="264" y="0"/>
                  </a:moveTo>
                  <a:cubicBezTo>
                    <a:pt x="249" y="0"/>
                    <a:pt x="234" y="2"/>
                    <a:pt x="220" y="5"/>
                  </a:cubicBezTo>
                  <a:cubicBezTo>
                    <a:pt x="88" y="27"/>
                    <a:pt x="0" y="152"/>
                    <a:pt x="25" y="283"/>
                  </a:cubicBezTo>
                  <a:lnTo>
                    <a:pt x="420" y="425"/>
                  </a:lnTo>
                  <a:cubicBezTo>
                    <a:pt x="483" y="368"/>
                    <a:pt x="514" y="280"/>
                    <a:pt x="498" y="199"/>
                  </a:cubicBezTo>
                  <a:cubicBezTo>
                    <a:pt x="476" y="82"/>
                    <a:pt x="376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3"/>
            <p:cNvSpPr/>
            <p:nvPr/>
          </p:nvSpPr>
          <p:spPr>
            <a:xfrm>
              <a:off x="6342925" y="3432150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315" y="0"/>
                  </a:moveTo>
                  <a:cubicBezTo>
                    <a:pt x="300" y="0"/>
                    <a:pt x="285" y="2"/>
                    <a:pt x="270" y="5"/>
                  </a:cubicBezTo>
                  <a:cubicBezTo>
                    <a:pt x="60" y="45"/>
                    <a:pt x="1" y="318"/>
                    <a:pt x="179" y="440"/>
                  </a:cubicBezTo>
                  <a:cubicBezTo>
                    <a:pt x="222" y="470"/>
                    <a:pt x="269" y="484"/>
                    <a:pt x="314" y="484"/>
                  </a:cubicBezTo>
                  <a:cubicBezTo>
                    <a:pt x="454" y="484"/>
                    <a:pt x="581" y="357"/>
                    <a:pt x="552" y="199"/>
                  </a:cubicBezTo>
                  <a:cubicBezTo>
                    <a:pt x="530" y="82"/>
                    <a:pt x="429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3"/>
            <p:cNvSpPr/>
            <p:nvPr/>
          </p:nvSpPr>
          <p:spPr>
            <a:xfrm>
              <a:off x="6338625" y="34029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70" y="1"/>
                  </a:moveTo>
                  <a:cubicBezTo>
                    <a:pt x="128" y="1"/>
                    <a:pt x="1" y="128"/>
                    <a:pt x="32" y="287"/>
                  </a:cubicBezTo>
                  <a:cubicBezTo>
                    <a:pt x="54" y="400"/>
                    <a:pt x="154" y="482"/>
                    <a:pt x="266" y="482"/>
                  </a:cubicBezTo>
                  <a:cubicBezTo>
                    <a:pt x="281" y="482"/>
                    <a:pt x="296" y="481"/>
                    <a:pt x="310" y="478"/>
                  </a:cubicBezTo>
                  <a:cubicBezTo>
                    <a:pt x="524" y="437"/>
                    <a:pt x="580" y="165"/>
                    <a:pt x="404" y="42"/>
                  </a:cubicBezTo>
                  <a:cubicBezTo>
                    <a:pt x="361" y="14"/>
                    <a:pt x="315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3"/>
            <p:cNvSpPr/>
            <p:nvPr/>
          </p:nvSpPr>
          <p:spPr>
            <a:xfrm>
              <a:off x="6334300" y="3374675"/>
              <a:ext cx="13350" cy="11100"/>
            </a:xfrm>
            <a:custGeom>
              <a:avLst/>
              <a:gdLst/>
              <a:ahLst/>
              <a:cxnLst/>
              <a:rect l="l" t="t" r="r" b="b"/>
              <a:pathLst>
                <a:path w="534" h="444" extrusionOk="0">
                  <a:moveTo>
                    <a:pt x="352" y="0"/>
                  </a:moveTo>
                  <a:lnTo>
                    <a:pt x="1" y="298"/>
                  </a:lnTo>
                  <a:cubicBezTo>
                    <a:pt x="39" y="387"/>
                    <a:pt x="125" y="444"/>
                    <a:pt x="219" y="444"/>
                  </a:cubicBezTo>
                  <a:cubicBezTo>
                    <a:pt x="234" y="444"/>
                    <a:pt x="249" y="442"/>
                    <a:pt x="264" y="439"/>
                  </a:cubicBezTo>
                  <a:cubicBezTo>
                    <a:pt x="477" y="398"/>
                    <a:pt x="534" y="119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3"/>
            <p:cNvSpPr/>
            <p:nvPr/>
          </p:nvSpPr>
          <p:spPr>
            <a:xfrm>
              <a:off x="6377700" y="3455875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6"/>
                    <a:pt x="1" y="319"/>
                    <a:pt x="176" y="441"/>
                  </a:cubicBezTo>
                  <a:cubicBezTo>
                    <a:pt x="220" y="471"/>
                    <a:pt x="267" y="484"/>
                    <a:pt x="313" y="484"/>
                  </a:cubicBezTo>
                  <a:cubicBezTo>
                    <a:pt x="454" y="484"/>
                    <a:pt x="580" y="357"/>
                    <a:pt x="549" y="196"/>
                  </a:cubicBezTo>
                  <a:cubicBezTo>
                    <a:pt x="527" y="83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3"/>
            <p:cNvSpPr/>
            <p:nvPr/>
          </p:nvSpPr>
          <p:spPr>
            <a:xfrm>
              <a:off x="6372225" y="3426675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70"/>
                    <a:pt x="266" y="483"/>
                    <a:pt x="311" y="483"/>
                  </a:cubicBezTo>
                  <a:cubicBezTo>
                    <a:pt x="450" y="483"/>
                    <a:pt x="577" y="356"/>
                    <a:pt x="549" y="195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3"/>
            <p:cNvSpPr/>
            <p:nvPr/>
          </p:nvSpPr>
          <p:spPr>
            <a:xfrm>
              <a:off x="6366750" y="33974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0" y="482"/>
                    <a:pt x="577" y="357"/>
                    <a:pt x="549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3"/>
            <p:cNvSpPr/>
            <p:nvPr/>
          </p:nvSpPr>
          <p:spPr>
            <a:xfrm>
              <a:off x="6362375" y="3368225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8" y="0"/>
                  </a:moveTo>
                  <a:cubicBezTo>
                    <a:pt x="127" y="0"/>
                    <a:pt x="0" y="125"/>
                    <a:pt x="31" y="287"/>
                  </a:cubicBezTo>
                  <a:cubicBezTo>
                    <a:pt x="53" y="400"/>
                    <a:pt x="154" y="482"/>
                    <a:pt x="266" y="482"/>
                  </a:cubicBezTo>
                  <a:cubicBezTo>
                    <a:pt x="280" y="482"/>
                    <a:pt x="295" y="481"/>
                    <a:pt x="310" y="478"/>
                  </a:cubicBezTo>
                  <a:cubicBezTo>
                    <a:pt x="523" y="437"/>
                    <a:pt x="580" y="164"/>
                    <a:pt x="404" y="42"/>
                  </a:cubicBezTo>
                  <a:cubicBezTo>
                    <a:pt x="360" y="13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3"/>
            <p:cNvSpPr/>
            <p:nvPr/>
          </p:nvSpPr>
          <p:spPr>
            <a:xfrm>
              <a:off x="6412425" y="347962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20" y="470"/>
                    <a:pt x="267" y="484"/>
                    <a:pt x="312" y="484"/>
                  </a:cubicBezTo>
                  <a:cubicBezTo>
                    <a:pt x="453" y="484"/>
                    <a:pt x="579" y="357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3"/>
            <p:cNvSpPr/>
            <p:nvPr/>
          </p:nvSpPr>
          <p:spPr>
            <a:xfrm>
              <a:off x="6408050" y="34504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9" y="1"/>
                  </a:moveTo>
                  <a:cubicBezTo>
                    <a:pt x="128" y="1"/>
                    <a:pt x="0" y="128"/>
                    <a:pt x="31" y="287"/>
                  </a:cubicBezTo>
                  <a:cubicBezTo>
                    <a:pt x="53" y="401"/>
                    <a:pt x="154" y="482"/>
                    <a:pt x="268" y="482"/>
                  </a:cubicBezTo>
                  <a:cubicBezTo>
                    <a:pt x="283" y="482"/>
                    <a:pt x="298" y="481"/>
                    <a:pt x="313" y="478"/>
                  </a:cubicBezTo>
                  <a:cubicBezTo>
                    <a:pt x="523" y="437"/>
                    <a:pt x="580" y="165"/>
                    <a:pt x="404" y="42"/>
                  </a:cubicBezTo>
                  <a:cubicBezTo>
                    <a:pt x="361" y="14"/>
                    <a:pt x="314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3"/>
            <p:cNvSpPr/>
            <p:nvPr/>
          </p:nvSpPr>
          <p:spPr>
            <a:xfrm>
              <a:off x="6401450" y="3421175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1" y="318"/>
                    <a:pt x="176" y="441"/>
                  </a:cubicBezTo>
                  <a:cubicBezTo>
                    <a:pt x="219" y="470"/>
                    <a:pt x="265" y="483"/>
                    <a:pt x="310" y="483"/>
                  </a:cubicBezTo>
                  <a:cubicBezTo>
                    <a:pt x="450" y="483"/>
                    <a:pt x="577" y="357"/>
                    <a:pt x="549" y="196"/>
                  </a:cubicBezTo>
                  <a:cubicBezTo>
                    <a:pt x="527" y="82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3"/>
            <p:cNvSpPr/>
            <p:nvPr/>
          </p:nvSpPr>
          <p:spPr>
            <a:xfrm>
              <a:off x="6395975" y="33919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0" y="318"/>
                    <a:pt x="176" y="441"/>
                  </a:cubicBezTo>
                  <a:cubicBezTo>
                    <a:pt x="218" y="470"/>
                    <a:pt x="265" y="483"/>
                    <a:pt x="310" y="483"/>
                  </a:cubicBezTo>
                  <a:cubicBezTo>
                    <a:pt x="450" y="483"/>
                    <a:pt x="577" y="357"/>
                    <a:pt x="549" y="196"/>
                  </a:cubicBezTo>
                  <a:cubicBezTo>
                    <a:pt x="526" y="83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3"/>
            <p:cNvSpPr/>
            <p:nvPr/>
          </p:nvSpPr>
          <p:spPr>
            <a:xfrm>
              <a:off x="6391600" y="33627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7"/>
                    <a:pt x="31" y="288"/>
                  </a:cubicBezTo>
                  <a:cubicBezTo>
                    <a:pt x="53" y="402"/>
                    <a:pt x="154" y="484"/>
                    <a:pt x="266" y="484"/>
                  </a:cubicBezTo>
                  <a:cubicBezTo>
                    <a:pt x="280" y="484"/>
                    <a:pt x="295" y="482"/>
                    <a:pt x="310" y="479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3"/>
            <p:cNvSpPr/>
            <p:nvPr/>
          </p:nvSpPr>
          <p:spPr>
            <a:xfrm>
              <a:off x="6386650" y="3333500"/>
              <a:ext cx="13900" cy="12075"/>
            </a:xfrm>
            <a:custGeom>
              <a:avLst/>
              <a:gdLst/>
              <a:ahLst/>
              <a:cxnLst/>
              <a:rect l="l" t="t" r="r" b="b"/>
              <a:pathLst>
                <a:path w="556" h="483" extrusionOk="0">
                  <a:moveTo>
                    <a:pt x="248" y="1"/>
                  </a:moveTo>
                  <a:cubicBezTo>
                    <a:pt x="233" y="1"/>
                    <a:pt x="217" y="2"/>
                    <a:pt x="201" y="5"/>
                  </a:cubicBezTo>
                  <a:cubicBezTo>
                    <a:pt x="198" y="5"/>
                    <a:pt x="195" y="5"/>
                    <a:pt x="191" y="8"/>
                  </a:cubicBezTo>
                  <a:lnTo>
                    <a:pt x="22" y="149"/>
                  </a:lnTo>
                  <a:cubicBezTo>
                    <a:pt x="7" y="193"/>
                    <a:pt x="0" y="240"/>
                    <a:pt x="10" y="287"/>
                  </a:cubicBezTo>
                  <a:cubicBezTo>
                    <a:pt x="32" y="412"/>
                    <a:pt x="138" y="482"/>
                    <a:pt x="247" y="482"/>
                  </a:cubicBezTo>
                  <a:cubicBezTo>
                    <a:pt x="321" y="482"/>
                    <a:pt x="396" y="449"/>
                    <a:pt x="445" y="378"/>
                  </a:cubicBezTo>
                  <a:cubicBezTo>
                    <a:pt x="555" y="213"/>
                    <a:pt x="433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3"/>
            <p:cNvSpPr/>
            <p:nvPr/>
          </p:nvSpPr>
          <p:spPr>
            <a:xfrm>
              <a:off x="6451350" y="3503375"/>
              <a:ext cx="9425" cy="4575"/>
            </a:xfrm>
            <a:custGeom>
              <a:avLst/>
              <a:gdLst/>
              <a:ahLst/>
              <a:cxnLst/>
              <a:rect l="l" t="t" r="r" b="b"/>
              <a:pathLst>
                <a:path w="377" h="183" extrusionOk="0">
                  <a:moveTo>
                    <a:pt x="141" y="1"/>
                  </a:moveTo>
                  <a:cubicBezTo>
                    <a:pt x="127" y="1"/>
                    <a:pt x="112" y="2"/>
                    <a:pt x="98" y="4"/>
                  </a:cubicBezTo>
                  <a:cubicBezTo>
                    <a:pt x="63" y="11"/>
                    <a:pt x="29" y="26"/>
                    <a:pt x="1" y="48"/>
                  </a:cubicBezTo>
                  <a:lnTo>
                    <a:pt x="377" y="183"/>
                  </a:lnTo>
                  <a:cubicBezTo>
                    <a:pt x="349" y="72"/>
                    <a:pt x="250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3"/>
            <p:cNvSpPr/>
            <p:nvPr/>
          </p:nvSpPr>
          <p:spPr>
            <a:xfrm>
              <a:off x="6441650" y="34741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6" y="482"/>
                    <a:pt x="312" y="482"/>
                  </a:cubicBezTo>
                  <a:cubicBezTo>
                    <a:pt x="452" y="482"/>
                    <a:pt x="579" y="357"/>
                    <a:pt x="549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3"/>
            <p:cNvSpPr/>
            <p:nvPr/>
          </p:nvSpPr>
          <p:spPr>
            <a:xfrm>
              <a:off x="6437275" y="3444925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9" y="0"/>
                  </a:moveTo>
                  <a:cubicBezTo>
                    <a:pt x="128" y="0"/>
                    <a:pt x="0" y="127"/>
                    <a:pt x="31" y="287"/>
                  </a:cubicBezTo>
                  <a:cubicBezTo>
                    <a:pt x="53" y="400"/>
                    <a:pt x="154" y="482"/>
                    <a:pt x="268" y="482"/>
                  </a:cubicBezTo>
                  <a:cubicBezTo>
                    <a:pt x="283" y="482"/>
                    <a:pt x="298" y="481"/>
                    <a:pt x="313" y="478"/>
                  </a:cubicBezTo>
                  <a:cubicBezTo>
                    <a:pt x="523" y="437"/>
                    <a:pt x="579" y="164"/>
                    <a:pt x="404" y="42"/>
                  </a:cubicBezTo>
                  <a:cubicBezTo>
                    <a:pt x="361" y="13"/>
                    <a:pt x="314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3"/>
            <p:cNvSpPr/>
            <p:nvPr/>
          </p:nvSpPr>
          <p:spPr>
            <a:xfrm>
              <a:off x="6431775" y="3415650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268" y="1"/>
                  </a:moveTo>
                  <a:cubicBezTo>
                    <a:pt x="127" y="1"/>
                    <a:pt x="1" y="128"/>
                    <a:pt x="32" y="289"/>
                  </a:cubicBezTo>
                  <a:cubicBezTo>
                    <a:pt x="54" y="402"/>
                    <a:pt x="154" y="484"/>
                    <a:pt x="269" y="484"/>
                  </a:cubicBezTo>
                  <a:cubicBezTo>
                    <a:pt x="283" y="484"/>
                    <a:pt x="299" y="483"/>
                    <a:pt x="314" y="480"/>
                  </a:cubicBezTo>
                  <a:cubicBezTo>
                    <a:pt x="524" y="439"/>
                    <a:pt x="580" y="166"/>
                    <a:pt x="405" y="44"/>
                  </a:cubicBezTo>
                  <a:cubicBezTo>
                    <a:pt x="361" y="14"/>
                    <a:pt x="31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3"/>
            <p:cNvSpPr/>
            <p:nvPr/>
          </p:nvSpPr>
          <p:spPr>
            <a:xfrm>
              <a:off x="6425200" y="33864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2" y="0"/>
                  </a:moveTo>
                  <a:cubicBezTo>
                    <a:pt x="297" y="0"/>
                    <a:pt x="282" y="2"/>
                    <a:pt x="266" y="5"/>
                  </a:cubicBezTo>
                  <a:cubicBezTo>
                    <a:pt x="56" y="45"/>
                    <a:pt x="0" y="318"/>
                    <a:pt x="176" y="440"/>
                  </a:cubicBezTo>
                  <a:cubicBezTo>
                    <a:pt x="218" y="469"/>
                    <a:pt x="264" y="482"/>
                    <a:pt x="308" y="482"/>
                  </a:cubicBezTo>
                  <a:cubicBezTo>
                    <a:pt x="449" y="482"/>
                    <a:pt x="577" y="355"/>
                    <a:pt x="548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3"/>
            <p:cNvSpPr/>
            <p:nvPr/>
          </p:nvSpPr>
          <p:spPr>
            <a:xfrm>
              <a:off x="6419700" y="335725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69"/>
                    <a:pt x="264" y="482"/>
                    <a:pt x="309" y="482"/>
                  </a:cubicBezTo>
                  <a:cubicBezTo>
                    <a:pt x="449" y="482"/>
                    <a:pt x="578" y="355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3"/>
            <p:cNvSpPr/>
            <p:nvPr/>
          </p:nvSpPr>
          <p:spPr>
            <a:xfrm>
              <a:off x="6415325" y="33280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2" y="288"/>
                  </a:cubicBezTo>
                  <a:cubicBezTo>
                    <a:pt x="54" y="402"/>
                    <a:pt x="154" y="483"/>
                    <a:pt x="266" y="483"/>
                  </a:cubicBezTo>
                  <a:cubicBezTo>
                    <a:pt x="281" y="483"/>
                    <a:pt x="296" y="482"/>
                    <a:pt x="310" y="479"/>
                  </a:cubicBezTo>
                  <a:cubicBezTo>
                    <a:pt x="524" y="438"/>
                    <a:pt x="580" y="166"/>
                    <a:pt x="404" y="43"/>
                  </a:cubicBezTo>
                  <a:cubicBezTo>
                    <a:pt x="361" y="13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3"/>
            <p:cNvSpPr/>
            <p:nvPr/>
          </p:nvSpPr>
          <p:spPr>
            <a:xfrm>
              <a:off x="6419000" y="330815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101" y="1"/>
                  </a:moveTo>
                  <a:lnTo>
                    <a:pt x="1" y="85"/>
                  </a:lnTo>
                  <a:cubicBezTo>
                    <a:pt x="41" y="67"/>
                    <a:pt x="76" y="38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3"/>
            <p:cNvSpPr/>
            <p:nvPr/>
          </p:nvSpPr>
          <p:spPr>
            <a:xfrm>
              <a:off x="6476350" y="349787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0" y="318"/>
                    <a:pt x="176" y="441"/>
                  </a:cubicBezTo>
                  <a:cubicBezTo>
                    <a:pt x="219" y="470"/>
                    <a:pt x="266" y="483"/>
                    <a:pt x="312" y="483"/>
                  </a:cubicBezTo>
                  <a:cubicBezTo>
                    <a:pt x="453" y="483"/>
                    <a:pt x="580" y="357"/>
                    <a:pt x="549" y="196"/>
                  </a:cubicBezTo>
                  <a:cubicBezTo>
                    <a:pt x="527" y="82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3"/>
            <p:cNvSpPr/>
            <p:nvPr/>
          </p:nvSpPr>
          <p:spPr>
            <a:xfrm>
              <a:off x="6471975" y="34686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8" y="1"/>
                  </a:moveTo>
                  <a:cubicBezTo>
                    <a:pt x="127" y="1"/>
                    <a:pt x="0" y="126"/>
                    <a:pt x="31" y="287"/>
                  </a:cubicBezTo>
                  <a:cubicBezTo>
                    <a:pt x="53" y="401"/>
                    <a:pt x="154" y="483"/>
                    <a:pt x="268" y="483"/>
                  </a:cubicBezTo>
                  <a:cubicBezTo>
                    <a:pt x="283" y="483"/>
                    <a:pt x="298" y="481"/>
                    <a:pt x="313" y="478"/>
                  </a:cubicBezTo>
                  <a:cubicBezTo>
                    <a:pt x="523" y="437"/>
                    <a:pt x="580" y="165"/>
                    <a:pt x="404" y="43"/>
                  </a:cubicBezTo>
                  <a:cubicBezTo>
                    <a:pt x="361" y="14"/>
                    <a:pt x="31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3"/>
            <p:cNvSpPr/>
            <p:nvPr/>
          </p:nvSpPr>
          <p:spPr>
            <a:xfrm>
              <a:off x="6466500" y="34394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7"/>
                    <a:pt x="31" y="288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3" y="479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3"/>
            <p:cNvSpPr/>
            <p:nvPr/>
          </p:nvSpPr>
          <p:spPr>
            <a:xfrm>
              <a:off x="6461000" y="341017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2" y="288"/>
                  </a:cubicBezTo>
                  <a:cubicBezTo>
                    <a:pt x="54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4" y="479"/>
                  </a:cubicBezTo>
                  <a:cubicBezTo>
                    <a:pt x="524" y="439"/>
                    <a:pt x="580" y="166"/>
                    <a:pt x="404" y="44"/>
                  </a:cubicBezTo>
                  <a:cubicBezTo>
                    <a:pt x="361" y="14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3"/>
            <p:cNvSpPr/>
            <p:nvPr/>
          </p:nvSpPr>
          <p:spPr>
            <a:xfrm>
              <a:off x="6454400" y="338100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3" y="1"/>
                    <a:pt x="267" y="4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20" y="469"/>
                    <a:pt x="266" y="482"/>
                    <a:pt x="311" y="482"/>
                  </a:cubicBezTo>
                  <a:cubicBezTo>
                    <a:pt x="451" y="482"/>
                    <a:pt x="578" y="355"/>
                    <a:pt x="549" y="195"/>
                  </a:cubicBezTo>
                  <a:cubicBezTo>
                    <a:pt x="527" y="82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3"/>
            <p:cNvSpPr/>
            <p:nvPr/>
          </p:nvSpPr>
          <p:spPr>
            <a:xfrm>
              <a:off x="6448925" y="33517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6"/>
                    <a:pt x="1" y="319"/>
                    <a:pt x="176" y="441"/>
                  </a:cubicBezTo>
                  <a:cubicBezTo>
                    <a:pt x="219" y="470"/>
                    <a:pt x="264" y="483"/>
                    <a:pt x="309" y="483"/>
                  </a:cubicBezTo>
                  <a:cubicBezTo>
                    <a:pt x="449" y="483"/>
                    <a:pt x="578" y="356"/>
                    <a:pt x="549" y="197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3"/>
            <p:cNvSpPr/>
            <p:nvPr/>
          </p:nvSpPr>
          <p:spPr>
            <a:xfrm>
              <a:off x="6443450" y="332255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7" y="4"/>
                  </a:cubicBezTo>
                  <a:cubicBezTo>
                    <a:pt x="57" y="42"/>
                    <a:pt x="0" y="318"/>
                    <a:pt x="176" y="440"/>
                  </a:cubicBezTo>
                  <a:cubicBezTo>
                    <a:pt x="218" y="469"/>
                    <a:pt x="264" y="482"/>
                    <a:pt x="309" y="482"/>
                  </a:cubicBezTo>
                  <a:cubicBezTo>
                    <a:pt x="449" y="482"/>
                    <a:pt x="577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3"/>
            <p:cNvSpPr/>
            <p:nvPr/>
          </p:nvSpPr>
          <p:spPr>
            <a:xfrm>
              <a:off x="6439075" y="3293275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7" y="1"/>
                    <a:pt x="0" y="127"/>
                    <a:pt x="31" y="285"/>
                  </a:cubicBezTo>
                  <a:cubicBezTo>
                    <a:pt x="53" y="402"/>
                    <a:pt x="154" y="484"/>
                    <a:pt x="266" y="484"/>
                  </a:cubicBezTo>
                  <a:cubicBezTo>
                    <a:pt x="280" y="484"/>
                    <a:pt x="295" y="483"/>
                    <a:pt x="310" y="480"/>
                  </a:cubicBezTo>
                  <a:cubicBezTo>
                    <a:pt x="523" y="439"/>
                    <a:pt x="580" y="163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3"/>
            <p:cNvSpPr/>
            <p:nvPr/>
          </p:nvSpPr>
          <p:spPr>
            <a:xfrm>
              <a:off x="6512925" y="3521625"/>
              <a:ext cx="12100" cy="8975"/>
            </a:xfrm>
            <a:custGeom>
              <a:avLst/>
              <a:gdLst/>
              <a:ahLst/>
              <a:cxnLst/>
              <a:rect l="l" t="t" r="r" b="b"/>
              <a:pathLst>
                <a:path w="484" h="359" extrusionOk="0">
                  <a:moveTo>
                    <a:pt x="237" y="1"/>
                  </a:moveTo>
                  <a:cubicBezTo>
                    <a:pt x="131" y="1"/>
                    <a:pt x="25" y="67"/>
                    <a:pt x="1" y="199"/>
                  </a:cubicBezTo>
                  <a:lnTo>
                    <a:pt x="230" y="280"/>
                  </a:lnTo>
                  <a:lnTo>
                    <a:pt x="449" y="359"/>
                  </a:lnTo>
                  <a:cubicBezTo>
                    <a:pt x="474" y="308"/>
                    <a:pt x="484" y="252"/>
                    <a:pt x="474" y="196"/>
                  </a:cubicBezTo>
                  <a:cubicBezTo>
                    <a:pt x="449" y="66"/>
                    <a:pt x="34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3"/>
            <p:cNvSpPr/>
            <p:nvPr/>
          </p:nvSpPr>
          <p:spPr>
            <a:xfrm>
              <a:off x="6505575" y="349240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3"/>
            <p:cNvSpPr/>
            <p:nvPr/>
          </p:nvSpPr>
          <p:spPr>
            <a:xfrm>
              <a:off x="6501250" y="3463125"/>
              <a:ext cx="14450" cy="12125"/>
            </a:xfrm>
            <a:custGeom>
              <a:avLst/>
              <a:gdLst/>
              <a:ahLst/>
              <a:cxnLst/>
              <a:rect l="l" t="t" r="r" b="b"/>
              <a:pathLst>
                <a:path w="578" h="485" extrusionOk="0">
                  <a:moveTo>
                    <a:pt x="266" y="1"/>
                  </a:moveTo>
                  <a:cubicBezTo>
                    <a:pt x="126" y="1"/>
                    <a:pt x="1" y="128"/>
                    <a:pt x="29" y="289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78" y="166"/>
                    <a:pt x="402" y="44"/>
                  </a:cubicBezTo>
                  <a:cubicBezTo>
                    <a:pt x="358" y="14"/>
                    <a:pt x="31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23"/>
            <p:cNvSpPr/>
            <p:nvPr/>
          </p:nvSpPr>
          <p:spPr>
            <a:xfrm>
              <a:off x="6495725" y="3433900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6" y="1"/>
                    <a:pt x="0" y="128"/>
                    <a:pt x="31" y="289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79" y="167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23"/>
            <p:cNvSpPr/>
            <p:nvPr/>
          </p:nvSpPr>
          <p:spPr>
            <a:xfrm>
              <a:off x="6490225" y="34047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1" y="288"/>
                  </a:cubicBezTo>
                  <a:cubicBezTo>
                    <a:pt x="54" y="402"/>
                    <a:pt x="154" y="483"/>
                    <a:pt x="268" y="483"/>
                  </a:cubicBezTo>
                  <a:cubicBezTo>
                    <a:pt x="283" y="483"/>
                    <a:pt x="298" y="482"/>
                    <a:pt x="314" y="479"/>
                  </a:cubicBezTo>
                  <a:cubicBezTo>
                    <a:pt x="523" y="438"/>
                    <a:pt x="580" y="166"/>
                    <a:pt x="404" y="43"/>
                  </a:cubicBezTo>
                  <a:cubicBezTo>
                    <a:pt x="361" y="13"/>
                    <a:pt x="313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3"/>
            <p:cNvSpPr/>
            <p:nvPr/>
          </p:nvSpPr>
          <p:spPr>
            <a:xfrm>
              <a:off x="6484750" y="337547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6"/>
                    <a:pt x="31" y="285"/>
                  </a:cubicBezTo>
                  <a:cubicBezTo>
                    <a:pt x="53" y="401"/>
                    <a:pt x="154" y="483"/>
                    <a:pt x="268" y="483"/>
                  </a:cubicBezTo>
                  <a:cubicBezTo>
                    <a:pt x="283" y="483"/>
                    <a:pt x="298" y="482"/>
                    <a:pt x="313" y="479"/>
                  </a:cubicBezTo>
                  <a:cubicBezTo>
                    <a:pt x="523" y="438"/>
                    <a:pt x="580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3"/>
            <p:cNvSpPr/>
            <p:nvPr/>
          </p:nvSpPr>
          <p:spPr>
            <a:xfrm>
              <a:off x="6478150" y="3346275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1" y="318"/>
                    <a:pt x="176" y="441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1" y="482"/>
                    <a:pt x="577" y="355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3"/>
            <p:cNvSpPr/>
            <p:nvPr/>
          </p:nvSpPr>
          <p:spPr>
            <a:xfrm>
              <a:off x="6472675" y="33170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8"/>
                    <a:pt x="176" y="441"/>
                  </a:cubicBezTo>
                  <a:cubicBezTo>
                    <a:pt x="218" y="469"/>
                    <a:pt x="264" y="482"/>
                    <a:pt x="309" y="482"/>
                  </a:cubicBezTo>
                  <a:cubicBezTo>
                    <a:pt x="449" y="482"/>
                    <a:pt x="577" y="356"/>
                    <a:pt x="549" y="196"/>
                  </a:cubicBezTo>
                  <a:cubicBezTo>
                    <a:pt x="526" y="80"/>
                    <a:pt x="426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3"/>
            <p:cNvSpPr/>
            <p:nvPr/>
          </p:nvSpPr>
          <p:spPr>
            <a:xfrm>
              <a:off x="6468300" y="32878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7" y="0"/>
                  </a:moveTo>
                  <a:cubicBezTo>
                    <a:pt x="127" y="0"/>
                    <a:pt x="0" y="127"/>
                    <a:pt x="31" y="285"/>
                  </a:cubicBezTo>
                  <a:cubicBezTo>
                    <a:pt x="53" y="403"/>
                    <a:pt x="156" y="483"/>
                    <a:pt x="269" y="483"/>
                  </a:cubicBezTo>
                  <a:cubicBezTo>
                    <a:pt x="283" y="483"/>
                    <a:pt x="296" y="482"/>
                    <a:pt x="310" y="479"/>
                  </a:cubicBezTo>
                  <a:cubicBezTo>
                    <a:pt x="523" y="439"/>
                    <a:pt x="579" y="163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3"/>
            <p:cNvSpPr/>
            <p:nvPr/>
          </p:nvSpPr>
          <p:spPr>
            <a:xfrm>
              <a:off x="6466550" y="3262625"/>
              <a:ext cx="9425" cy="8050"/>
            </a:xfrm>
            <a:custGeom>
              <a:avLst/>
              <a:gdLst/>
              <a:ahLst/>
              <a:cxnLst/>
              <a:rect l="l" t="t" r="r" b="b"/>
              <a:pathLst>
                <a:path w="377" h="322" extrusionOk="0">
                  <a:moveTo>
                    <a:pt x="345" y="1"/>
                  </a:moveTo>
                  <a:lnTo>
                    <a:pt x="1" y="289"/>
                  </a:lnTo>
                  <a:cubicBezTo>
                    <a:pt x="38" y="310"/>
                    <a:pt x="79" y="321"/>
                    <a:pt x="120" y="321"/>
                  </a:cubicBezTo>
                  <a:cubicBezTo>
                    <a:pt x="134" y="321"/>
                    <a:pt x="147" y="320"/>
                    <a:pt x="161" y="317"/>
                  </a:cubicBezTo>
                  <a:cubicBezTo>
                    <a:pt x="292" y="292"/>
                    <a:pt x="377" y="167"/>
                    <a:pt x="355" y="35"/>
                  </a:cubicBezTo>
                  <a:cubicBezTo>
                    <a:pt x="352" y="23"/>
                    <a:pt x="349" y="1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3"/>
            <p:cNvSpPr/>
            <p:nvPr/>
          </p:nvSpPr>
          <p:spPr>
            <a:xfrm>
              <a:off x="6540275" y="35161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4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6"/>
                    <a:pt x="1" y="318"/>
                    <a:pt x="176" y="441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3"/>
                    <a:pt x="426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3"/>
            <p:cNvSpPr/>
            <p:nvPr/>
          </p:nvSpPr>
          <p:spPr>
            <a:xfrm>
              <a:off x="6535975" y="3486875"/>
              <a:ext cx="14425" cy="12100"/>
            </a:xfrm>
            <a:custGeom>
              <a:avLst/>
              <a:gdLst/>
              <a:ahLst/>
              <a:cxnLst/>
              <a:rect l="l" t="t" r="r" b="b"/>
              <a:pathLst>
                <a:path w="577" h="484" extrusionOk="0">
                  <a:moveTo>
                    <a:pt x="267" y="0"/>
                  </a:moveTo>
                  <a:cubicBezTo>
                    <a:pt x="127" y="0"/>
                    <a:pt x="0" y="127"/>
                    <a:pt x="28" y="288"/>
                  </a:cubicBezTo>
                  <a:cubicBezTo>
                    <a:pt x="51" y="402"/>
                    <a:pt x="151" y="484"/>
                    <a:pt x="265" y="484"/>
                  </a:cubicBezTo>
                  <a:cubicBezTo>
                    <a:pt x="280" y="484"/>
                    <a:pt x="295" y="482"/>
                    <a:pt x="311" y="479"/>
                  </a:cubicBezTo>
                  <a:cubicBezTo>
                    <a:pt x="520" y="439"/>
                    <a:pt x="577" y="166"/>
                    <a:pt x="401" y="44"/>
                  </a:cubicBezTo>
                  <a:cubicBezTo>
                    <a:pt x="358" y="14"/>
                    <a:pt x="31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3"/>
            <p:cNvSpPr/>
            <p:nvPr/>
          </p:nvSpPr>
          <p:spPr>
            <a:xfrm>
              <a:off x="6530475" y="3457650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6" y="1"/>
                  </a:moveTo>
                  <a:cubicBezTo>
                    <a:pt x="126" y="1"/>
                    <a:pt x="1" y="127"/>
                    <a:pt x="29" y="288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2"/>
                    <a:pt x="311" y="479"/>
                  </a:cubicBezTo>
                  <a:cubicBezTo>
                    <a:pt x="521" y="439"/>
                    <a:pt x="578" y="166"/>
                    <a:pt x="402" y="44"/>
                  </a:cubicBezTo>
                  <a:cubicBezTo>
                    <a:pt x="358" y="14"/>
                    <a:pt x="31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3"/>
            <p:cNvSpPr/>
            <p:nvPr/>
          </p:nvSpPr>
          <p:spPr>
            <a:xfrm>
              <a:off x="6524950" y="342842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1"/>
                  </a:moveTo>
                  <a:cubicBezTo>
                    <a:pt x="126" y="1"/>
                    <a:pt x="0" y="128"/>
                    <a:pt x="31" y="288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3" y="480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3"/>
            <p:cNvSpPr/>
            <p:nvPr/>
          </p:nvSpPr>
          <p:spPr>
            <a:xfrm>
              <a:off x="6519450" y="33992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1"/>
                  </a:moveTo>
                  <a:cubicBezTo>
                    <a:pt x="127" y="1"/>
                    <a:pt x="1" y="127"/>
                    <a:pt x="31" y="285"/>
                  </a:cubicBezTo>
                  <a:cubicBezTo>
                    <a:pt x="54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80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3"/>
            <p:cNvSpPr/>
            <p:nvPr/>
          </p:nvSpPr>
          <p:spPr>
            <a:xfrm>
              <a:off x="6513975" y="3369975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7" y="1"/>
                    <a:pt x="0" y="127"/>
                    <a:pt x="31" y="285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3"/>
            <p:cNvSpPr/>
            <p:nvPr/>
          </p:nvSpPr>
          <p:spPr>
            <a:xfrm>
              <a:off x="6507375" y="334080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1" y="482"/>
                    <a:pt x="577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3"/>
            <p:cNvSpPr/>
            <p:nvPr/>
          </p:nvSpPr>
          <p:spPr>
            <a:xfrm>
              <a:off x="6501900" y="33115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6" y="5"/>
                  </a:cubicBezTo>
                  <a:cubicBezTo>
                    <a:pt x="56" y="42"/>
                    <a:pt x="0" y="318"/>
                    <a:pt x="176" y="440"/>
                  </a:cubicBezTo>
                  <a:cubicBezTo>
                    <a:pt x="218" y="469"/>
                    <a:pt x="264" y="482"/>
                    <a:pt x="308" y="482"/>
                  </a:cubicBezTo>
                  <a:cubicBezTo>
                    <a:pt x="449" y="482"/>
                    <a:pt x="577" y="355"/>
                    <a:pt x="548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3"/>
            <p:cNvSpPr/>
            <p:nvPr/>
          </p:nvSpPr>
          <p:spPr>
            <a:xfrm>
              <a:off x="6496400" y="32823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40"/>
                  </a:cubicBezTo>
                  <a:cubicBezTo>
                    <a:pt x="219" y="469"/>
                    <a:pt x="264" y="482"/>
                    <a:pt x="309" y="482"/>
                  </a:cubicBezTo>
                  <a:cubicBezTo>
                    <a:pt x="449" y="482"/>
                    <a:pt x="578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3"/>
            <p:cNvSpPr/>
            <p:nvPr/>
          </p:nvSpPr>
          <p:spPr>
            <a:xfrm>
              <a:off x="6492025" y="32531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8" y="0"/>
                  </a:moveTo>
                  <a:cubicBezTo>
                    <a:pt x="127" y="0"/>
                    <a:pt x="1" y="126"/>
                    <a:pt x="32" y="285"/>
                  </a:cubicBezTo>
                  <a:cubicBezTo>
                    <a:pt x="54" y="402"/>
                    <a:pt x="157" y="483"/>
                    <a:pt x="270" y="483"/>
                  </a:cubicBezTo>
                  <a:cubicBezTo>
                    <a:pt x="283" y="483"/>
                    <a:pt x="297" y="481"/>
                    <a:pt x="310" y="479"/>
                  </a:cubicBezTo>
                  <a:cubicBezTo>
                    <a:pt x="524" y="438"/>
                    <a:pt x="580" y="163"/>
                    <a:pt x="404" y="44"/>
                  </a:cubicBezTo>
                  <a:cubicBezTo>
                    <a:pt x="361" y="14"/>
                    <a:pt x="313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3"/>
            <p:cNvSpPr/>
            <p:nvPr/>
          </p:nvSpPr>
          <p:spPr>
            <a:xfrm>
              <a:off x="6575700" y="3539875"/>
              <a:ext cx="13650" cy="11950"/>
            </a:xfrm>
            <a:custGeom>
              <a:avLst/>
              <a:gdLst/>
              <a:ahLst/>
              <a:cxnLst/>
              <a:rect l="l" t="t" r="r" b="b"/>
              <a:pathLst>
                <a:path w="546" h="478" extrusionOk="0">
                  <a:moveTo>
                    <a:pt x="285" y="1"/>
                  </a:moveTo>
                  <a:cubicBezTo>
                    <a:pt x="248" y="1"/>
                    <a:pt x="211" y="9"/>
                    <a:pt x="176" y="27"/>
                  </a:cubicBezTo>
                  <a:cubicBezTo>
                    <a:pt x="31" y="99"/>
                    <a:pt x="0" y="290"/>
                    <a:pt x="110" y="406"/>
                  </a:cubicBezTo>
                  <a:lnTo>
                    <a:pt x="317" y="478"/>
                  </a:lnTo>
                  <a:lnTo>
                    <a:pt x="329" y="478"/>
                  </a:lnTo>
                  <a:cubicBezTo>
                    <a:pt x="461" y="453"/>
                    <a:pt x="545" y="327"/>
                    <a:pt x="520" y="196"/>
                  </a:cubicBezTo>
                  <a:cubicBezTo>
                    <a:pt x="499" y="78"/>
                    <a:pt x="396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3"/>
            <p:cNvSpPr/>
            <p:nvPr/>
          </p:nvSpPr>
          <p:spPr>
            <a:xfrm>
              <a:off x="6569500" y="351065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314" y="0"/>
                  </a:moveTo>
                  <a:cubicBezTo>
                    <a:pt x="300" y="0"/>
                    <a:pt x="285" y="2"/>
                    <a:pt x="270" y="5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2"/>
                    <a:pt x="426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3"/>
            <p:cNvSpPr/>
            <p:nvPr/>
          </p:nvSpPr>
          <p:spPr>
            <a:xfrm>
              <a:off x="6565200" y="3481400"/>
              <a:ext cx="14425" cy="12100"/>
            </a:xfrm>
            <a:custGeom>
              <a:avLst/>
              <a:gdLst/>
              <a:ahLst/>
              <a:cxnLst/>
              <a:rect l="l" t="t" r="r" b="b"/>
              <a:pathLst>
                <a:path w="577" h="484" extrusionOk="0">
                  <a:moveTo>
                    <a:pt x="266" y="0"/>
                  </a:moveTo>
                  <a:cubicBezTo>
                    <a:pt x="127" y="0"/>
                    <a:pt x="0" y="127"/>
                    <a:pt x="28" y="288"/>
                  </a:cubicBezTo>
                  <a:cubicBezTo>
                    <a:pt x="51" y="402"/>
                    <a:pt x="151" y="483"/>
                    <a:pt x="265" y="483"/>
                  </a:cubicBezTo>
                  <a:cubicBezTo>
                    <a:pt x="280" y="483"/>
                    <a:pt x="295" y="482"/>
                    <a:pt x="310" y="479"/>
                  </a:cubicBezTo>
                  <a:cubicBezTo>
                    <a:pt x="520" y="438"/>
                    <a:pt x="577" y="166"/>
                    <a:pt x="401" y="43"/>
                  </a:cubicBezTo>
                  <a:cubicBezTo>
                    <a:pt x="358" y="13"/>
                    <a:pt x="312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3"/>
            <p:cNvSpPr/>
            <p:nvPr/>
          </p:nvSpPr>
          <p:spPr>
            <a:xfrm>
              <a:off x="6559700" y="3452175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7" y="0"/>
                  </a:moveTo>
                  <a:cubicBezTo>
                    <a:pt x="128" y="0"/>
                    <a:pt x="1" y="127"/>
                    <a:pt x="29" y="288"/>
                  </a:cubicBezTo>
                  <a:cubicBezTo>
                    <a:pt x="51" y="402"/>
                    <a:pt x="152" y="483"/>
                    <a:pt x="266" y="483"/>
                  </a:cubicBezTo>
                  <a:cubicBezTo>
                    <a:pt x="281" y="483"/>
                    <a:pt x="296" y="482"/>
                    <a:pt x="311" y="479"/>
                  </a:cubicBezTo>
                  <a:cubicBezTo>
                    <a:pt x="521" y="438"/>
                    <a:pt x="577" y="166"/>
                    <a:pt x="402" y="44"/>
                  </a:cubicBezTo>
                  <a:cubicBezTo>
                    <a:pt x="359" y="14"/>
                    <a:pt x="31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3"/>
            <p:cNvSpPr/>
            <p:nvPr/>
          </p:nvSpPr>
          <p:spPr>
            <a:xfrm>
              <a:off x="6554225" y="3422950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5" y="0"/>
                  </a:moveTo>
                  <a:cubicBezTo>
                    <a:pt x="125" y="0"/>
                    <a:pt x="0" y="127"/>
                    <a:pt x="29" y="285"/>
                  </a:cubicBezTo>
                  <a:cubicBezTo>
                    <a:pt x="51" y="401"/>
                    <a:pt x="152" y="483"/>
                    <a:pt x="266" y="483"/>
                  </a:cubicBezTo>
                  <a:cubicBezTo>
                    <a:pt x="280" y="483"/>
                    <a:pt x="296" y="482"/>
                    <a:pt x="311" y="479"/>
                  </a:cubicBezTo>
                  <a:cubicBezTo>
                    <a:pt x="521" y="438"/>
                    <a:pt x="577" y="166"/>
                    <a:pt x="402" y="44"/>
                  </a:cubicBezTo>
                  <a:cubicBezTo>
                    <a:pt x="358" y="14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3"/>
            <p:cNvSpPr/>
            <p:nvPr/>
          </p:nvSpPr>
          <p:spPr>
            <a:xfrm>
              <a:off x="6548825" y="3393750"/>
              <a:ext cx="14350" cy="12075"/>
            </a:xfrm>
            <a:custGeom>
              <a:avLst/>
              <a:gdLst/>
              <a:ahLst/>
              <a:cxnLst/>
              <a:rect l="l" t="t" r="r" b="b"/>
              <a:pathLst>
                <a:path w="574" h="483" extrusionOk="0">
                  <a:moveTo>
                    <a:pt x="265" y="0"/>
                  </a:moveTo>
                  <a:cubicBezTo>
                    <a:pt x="249" y="0"/>
                    <a:pt x="233" y="2"/>
                    <a:pt x="216" y="5"/>
                  </a:cubicBezTo>
                  <a:cubicBezTo>
                    <a:pt x="88" y="30"/>
                    <a:pt x="0" y="156"/>
                    <a:pt x="25" y="284"/>
                  </a:cubicBezTo>
                  <a:cubicBezTo>
                    <a:pt x="50" y="411"/>
                    <a:pt x="156" y="482"/>
                    <a:pt x="264" y="482"/>
                  </a:cubicBezTo>
                  <a:cubicBezTo>
                    <a:pt x="337" y="482"/>
                    <a:pt x="411" y="449"/>
                    <a:pt x="461" y="378"/>
                  </a:cubicBezTo>
                  <a:cubicBezTo>
                    <a:pt x="574" y="213"/>
                    <a:pt x="45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3"/>
            <p:cNvSpPr/>
            <p:nvPr/>
          </p:nvSpPr>
          <p:spPr>
            <a:xfrm>
              <a:off x="6542075" y="336452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19" y="470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3"/>
            <p:cNvSpPr/>
            <p:nvPr/>
          </p:nvSpPr>
          <p:spPr>
            <a:xfrm>
              <a:off x="6536600" y="33353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9"/>
                    <a:pt x="176" y="441"/>
                  </a:cubicBezTo>
                  <a:cubicBezTo>
                    <a:pt x="219" y="470"/>
                    <a:pt x="265" y="482"/>
                    <a:pt x="310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3"/>
            <p:cNvSpPr/>
            <p:nvPr/>
          </p:nvSpPr>
          <p:spPr>
            <a:xfrm>
              <a:off x="6531100" y="33060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38"/>
                  </a:cubicBezTo>
                  <a:cubicBezTo>
                    <a:pt x="220" y="468"/>
                    <a:pt x="267" y="481"/>
                    <a:pt x="313" y="481"/>
                  </a:cubicBezTo>
                  <a:cubicBezTo>
                    <a:pt x="453" y="481"/>
                    <a:pt x="578" y="355"/>
                    <a:pt x="549" y="197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3"/>
            <p:cNvSpPr/>
            <p:nvPr/>
          </p:nvSpPr>
          <p:spPr>
            <a:xfrm>
              <a:off x="6525625" y="3276875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0"/>
                  </a:moveTo>
                  <a:cubicBezTo>
                    <a:pt x="298" y="0"/>
                    <a:pt x="283" y="1"/>
                    <a:pt x="267" y="4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19" y="467"/>
                    <a:pt x="266" y="480"/>
                    <a:pt x="311" y="480"/>
                  </a:cubicBezTo>
                  <a:cubicBezTo>
                    <a:pt x="451" y="480"/>
                    <a:pt x="577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3"/>
            <p:cNvSpPr/>
            <p:nvPr/>
          </p:nvSpPr>
          <p:spPr>
            <a:xfrm>
              <a:off x="6521250" y="324760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8" y="1"/>
                  </a:moveTo>
                  <a:cubicBezTo>
                    <a:pt x="127" y="1"/>
                    <a:pt x="1" y="127"/>
                    <a:pt x="31" y="285"/>
                  </a:cubicBezTo>
                  <a:cubicBezTo>
                    <a:pt x="54" y="402"/>
                    <a:pt x="154" y="481"/>
                    <a:pt x="267" y="481"/>
                  </a:cubicBezTo>
                  <a:cubicBezTo>
                    <a:pt x="282" y="481"/>
                    <a:pt x="298" y="480"/>
                    <a:pt x="314" y="477"/>
                  </a:cubicBezTo>
                  <a:cubicBezTo>
                    <a:pt x="523" y="439"/>
                    <a:pt x="580" y="163"/>
                    <a:pt x="404" y="44"/>
                  </a:cubicBezTo>
                  <a:cubicBezTo>
                    <a:pt x="361" y="14"/>
                    <a:pt x="313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3"/>
            <p:cNvSpPr/>
            <p:nvPr/>
          </p:nvSpPr>
          <p:spPr>
            <a:xfrm>
              <a:off x="6517000" y="3219550"/>
              <a:ext cx="13275" cy="10875"/>
            </a:xfrm>
            <a:custGeom>
              <a:avLst/>
              <a:gdLst/>
              <a:ahLst/>
              <a:cxnLst/>
              <a:rect l="l" t="t" r="r" b="b"/>
              <a:pathLst>
                <a:path w="531" h="435" extrusionOk="0">
                  <a:moveTo>
                    <a:pt x="358" y="0"/>
                  </a:moveTo>
                  <a:lnTo>
                    <a:pt x="1" y="301"/>
                  </a:lnTo>
                  <a:cubicBezTo>
                    <a:pt x="43" y="384"/>
                    <a:pt x="127" y="435"/>
                    <a:pt x="214" y="435"/>
                  </a:cubicBezTo>
                  <a:cubicBezTo>
                    <a:pt x="230" y="435"/>
                    <a:pt x="245" y="433"/>
                    <a:pt x="261" y="430"/>
                  </a:cubicBezTo>
                  <a:cubicBezTo>
                    <a:pt x="471" y="392"/>
                    <a:pt x="531" y="123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3"/>
            <p:cNvSpPr/>
            <p:nvPr/>
          </p:nvSpPr>
          <p:spPr>
            <a:xfrm>
              <a:off x="6616675" y="3563650"/>
              <a:ext cx="5350" cy="1975"/>
            </a:xfrm>
            <a:custGeom>
              <a:avLst/>
              <a:gdLst/>
              <a:ahLst/>
              <a:cxnLst/>
              <a:rect l="l" t="t" r="r" b="b"/>
              <a:pathLst>
                <a:path w="214" h="79" extrusionOk="0">
                  <a:moveTo>
                    <a:pt x="37" y="0"/>
                  </a:moveTo>
                  <a:cubicBezTo>
                    <a:pt x="25" y="0"/>
                    <a:pt x="12" y="1"/>
                    <a:pt x="0" y="3"/>
                  </a:cubicBezTo>
                  <a:lnTo>
                    <a:pt x="213" y="78"/>
                  </a:lnTo>
                  <a:cubicBezTo>
                    <a:pt x="166" y="28"/>
                    <a:pt x="10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3"/>
            <p:cNvSpPr/>
            <p:nvPr/>
          </p:nvSpPr>
          <p:spPr>
            <a:xfrm>
              <a:off x="6604200" y="353437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6"/>
                    <a:pt x="1" y="319"/>
                    <a:pt x="179" y="441"/>
                  </a:cubicBezTo>
                  <a:cubicBezTo>
                    <a:pt x="222" y="470"/>
                    <a:pt x="268" y="482"/>
                    <a:pt x="312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3"/>
                    <a:pt x="426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3"/>
            <p:cNvSpPr/>
            <p:nvPr/>
          </p:nvSpPr>
          <p:spPr>
            <a:xfrm>
              <a:off x="6599900" y="3505125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266" y="1"/>
                  </a:moveTo>
                  <a:cubicBezTo>
                    <a:pt x="127" y="1"/>
                    <a:pt x="0" y="127"/>
                    <a:pt x="29" y="285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0" y="484"/>
                    <a:pt x="296" y="482"/>
                    <a:pt x="311" y="480"/>
                  </a:cubicBezTo>
                  <a:cubicBezTo>
                    <a:pt x="521" y="439"/>
                    <a:pt x="580" y="166"/>
                    <a:pt x="402" y="44"/>
                  </a:cubicBezTo>
                  <a:cubicBezTo>
                    <a:pt x="359" y="14"/>
                    <a:pt x="3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3"/>
            <p:cNvSpPr/>
            <p:nvPr/>
          </p:nvSpPr>
          <p:spPr>
            <a:xfrm>
              <a:off x="6594400" y="3475900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267" y="1"/>
                  </a:moveTo>
                  <a:cubicBezTo>
                    <a:pt x="128" y="1"/>
                    <a:pt x="1" y="128"/>
                    <a:pt x="29" y="289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81" y="166"/>
                    <a:pt x="402" y="44"/>
                  </a:cubicBezTo>
                  <a:cubicBezTo>
                    <a:pt x="359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3"/>
            <p:cNvSpPr/>
            <p:nvPr/>
          </p:nvSpPr>
          <p:spPr>
            <a:xfrm>
              <a:off x="6588925" y="3446675"/>
              <a:ext cx="14450" cy="12125"/>
            </a:xfrm>
            <a:custGeom>
              <a:avLst/>
              <a:gdLst/>
              <a:ahLst/>
              <a:cxnLst/>
              <a:rect l="l" t="t" r="r" b="b"/>
              <a:pathLst>
                <a:path w="578" h="485" extrusionOk="0">
                  <a:moveTo>
                    <a:pt x="267" y="1"/>
                  </a:moveTo>
                  <a:cubicBezTo>
                    <a:pt x="127" y="1"/>
                    <a:pt x="1" y="127"/>
                    <a:pt x="29" y="285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77" y="163"/>
                    <a:pt x="402" y="44"/>
                  </a:cubicBezTo>
                  <a:cubicBezTo>
                    <a:pt x="359" y="14"/>
                    <a:pt x="3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3"/>
            <p:cNvSpPr/>
            <p:nvPr/>
          </p:nvSpPr>
          <p:spPr>
            <a:xfrm>
              <a:off x="6583450" y="3417450"/>
              <a:ext cx="14425" cy="12125"/>
            </a:xfrm>
            <a:custGeom>
              <a:avLst/>
              <a:gdLst/>
              <a:ahLst/>
              <a:cxnLst/>
              <a:rect l="l" t="t" r="r" b="b"/>
              <a:pathLst>
                <a:path w="577" h="485" extrusionOk="0">
                  <a:moveTo>
                    <a:pt x="266" y="1"/>
                  </a:moveTo>
                  <a:cubicBezTo>
                    <a:pt x="127" y="1"/>
                    <a:pt x="0" y="127"/>
                    <a:pt x="29" y="286"/>
                  </a:cubicBezTo>
                  <a:cubicBezTo>
                    <a:pt x="51" y="402"/>
                    <a:pt x="151" y="484"/>
                    <a:pt x="266" y="484"/>
                  </a:cubicBezTo>
                  <a:cubicBezTo>
                    <a:pt x="280" y="484"/>
                    <a:pt x="295" y="483"/>
                    <a:pt x="311" y="480"/>
                  </a:cubicBezTo>
                  <a:cubicBezTo>
                    <a:pt x="521" y="439"/>
                    <a:pt x="577" y="163"/>
                    <a:pt x="402" y="44"/>
                  </a:cubicBezTo>
                  <a:cubicBezTo>
                    <a:pt x="358" y="14"/>
                    <a:pt x="3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3"/>
            <p:cNvSpPr/>
            <p:nvPr/>
          </p:nvSpPr>
          <p:spPr>
            <a:xfrm>
              <a:off x="6578050" y="3388275"/>
              <a:ext cx="14350" cy="12050"/>
            </a:xfrm>
            <a:custGeom>
              <a:avLst/>
              <a:gdLst/>
              <a:ahLst/>
              <a:cxnLst/>
              <a:rect l="l" t="t" r="r" b="b"/>
              <a:pathLst>
                <a:path w="574" h="482" extrusionOk="0">
                  <a:moveTo>
                    <a:pt x="265" y="0"/>
                  </a:moveTo>
                  <a:cubicBezTo>
                    <a:pt x="249" y="0"/>
                    <a:pt x="233" y="2"/>
                    <a:pt x="216" y="5"/>
                  </a:cubicBezTo>
                  <a:cubicBezTo>
                    <a:pt x="88" y="30"/>
                    <a:pt x="0" y="155"/>
                    <a:pt x="25" y="284"/>
                  </a:cubicBezTo>
                  <a:cubicBezTo>
                    <a:pt x="49" y="410"/>
                    <a:pt x="155" y="481"/>
                    <a:pt x="262" y="481"/>
                  </a:cubicBezTo>
                  <a:cubicBezTo>
                    <a:pt x="336" y="481"/>
                    <a:pt x="411" y="447"/>
                    <a:pt x="461" y="375"/>
                  </a:cubicBezTo>
                  <a:cubicBezTo>
                    <a:pt x="574" y="213"/>
                    <a:pt x="45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3"/>
            <p:cNvSpPr/>
            <p:nvPr/>
          </p:nvSpPr>
          <p:spPr>
            <a:xfrm>
              <a:off x="6571300" y="33590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40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3"/>
            <p:cNvSpPr/>
            <p:nvPr/>
          </p:nvSpPr>
          <p:spPr>
            <a:xfrm>
              <a:off x="6565825" y="33298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3" y="481"/>
                    <a:pt x="579" y="354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3"/>
            <p:cNvSpPr/>
            <p:nvPr/>
          </p:nvSpPr>
          <p:spPr>
            <a:xfrm>
              <a:off x="6560325" y="3300600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3" y="481"/>
                    <a:pt x="578" y="355"/>
                    <a:pt x="549" y="196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3"/>
            <p:cNvSpPr/>
            <p:nvPr/>
          </p:nvSpPr>
          <p:spPr>
            <a:xfrm>
              <a:off x="6554850" y="3271375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1" y="318"/>
                    <a:pt x="176" y="438"/>
                  </a:cubicBezTo>
                  <a:cubicBezTo>
                    <a:pt x="220" y="468"/>
                    <a:pt x="267" y="481"/>
                    <a:pt x="312" y="481"/>
                  </a:cubicBezTo>
                  <a:cubicBezTo>
                    <a:pt x="452" y="481"/>
                    <a:pt x="577" y="355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3"/>
            <p:cNvSpPr/>
            <p:nvPr/>
          </p:nvSpPr>
          <p:spPr>
            <a:xfrm>
              <a:off x="6549375" y="3242150"/>
              <a:ext cx="14425" cy="12050"/>
            </a:xfrm>
            <a:custGeom>
              <a:avLst/>
              <a:gdLst/>
              <a:ahLst/>
              <a:cxnLst/>
              <a:rect l="l" t="t" r="r" b="b"/>
              <a:pathLst>
                <a:path w="577" h="482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9"/>
                    <a:pt x="176" y="438"/>
                  </a:cubicBezTo>
                  <a:cubicBezTo>
                    <a:pt x="219" y="468"/>
                    <a:pt x="265" y="481"/>
                    <a:pt x="311" y="481"/>
                  </a:cubicBezTo>
                  <a:cubicBezTo>
                    <a:pt x="450" y="481"/>
                    <a:pt x="577" y="355"/>
                    <a:pt x="549" y="196"/>
                  </a:cubicBezTo>
                  <a:cubicBezTo>
                    <a:pt x="526" y="80"/>
                    <a:pt x="426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3"/>
            <p:cNvSpPr/>
            <p:nvPr/>
          </p:nvSpPr>
          <p:spPr>
            <a:xfrm>
              <a:off x="6545000" y="3212900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267" y="0"/>
                  </a:moveTo>
                  <a:cubicBezTo>
                    <a:pt x="126" y="0"/>
                    <a:pt x="0" y="127"/>
                    <a:pt x="31" y="285"/>
                  </a:cubicBezTo>
                  <a:cubicBezTo>
                    <a:pt x="53" y="401"/>
                    <a:pt x="153" y="481"/>
                    <a:pt x="265" y="481"/>
                  </a:cubicBezTo>
                  <a:cubicBezTo>
                    <a:pt x="280" y="481"/>
                    <a:pt x="295" y="479"/>
                    <a:pt x="310" y="476"/>
                  </a:cubicBezTo>
                  <a:cubicBezTo>
                    <a:pt x="523" y="439"/>
                    <a:pt x="579" y="163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3"/>
            <p:cNvSpPr/>
            <p:nvPr/>
          </p:nvSpPr>
          <p:spPr>
            <a:xfrm>
              <a:off x="6638925" y="35581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4" y="1"/>
                  </a:moveTo>
                  <a:cubicBezTo>
                    <a:pt x="299" y="1"/>
                    <a:pt x="284" y="2"/>
                    <a:pt x="270" y="5"/>
                  </a:cubicBezTo>
                  <a:cubicBezTo>
                    <a:pt x="60" y="46"/>
                    <a:pt x="0" y="318"/>
                    <a:pt x="179" y="440"/>
                  </a:cubicBezTo>
                  <a:cubicBezTo>
                    <a:pt x="221" y="469"/>
                    <a:pt x="267" y="482"/>
                    <a:pt x="312" y="482"/>
                  </a:cubicBezTo>
                  <a:cubicBezTo>
                    <a:pt x="452" y="482"/>
                    <a:pt x="579" y="355"/>
                    <a:pt x="549" y="196"/>
                  </a:cubicBezTo>
                  <a:cubicBezTo>
                    <a:pt x="529" y="82"/>
                    <a:pt x="426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3"/>
            <p:cNvSpPr/>
            <p:nvPr/>
          </p:nvSpPr>
          <p:spPr>
            <a:xfrm>
              <a:off x="6633425" y="3528900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6" y="1"/>
                  </a:moveTo>
                  <a:cubicBezTo>
                    <a:pt x="301" y="1"/>
                    <a:pt x="285" y="2"/>
                    <a:pt x="270" y="5"/>
                  </a:cubicBezTo>
                  <a:cubicBezTo>
                    <a:pt x="60" y="46"/>
                    <a:pt x="1" y="318"/>
                    <a:pt x="179" y="441"/>
                  </a:cubicBezTo>
                  <a:cubicBezTo>
                    <a:pt x="222" y="469"/>
                    <a:pt x="268" y="482"/>
                    <a:pt x="312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30" y="80"/>
                    <a:pt x="428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3"/>
            <p:cNvSpPr/>
            <p:nvPr/>
          </p:nvSpPr>
          <p:spPr>
            <a:xfrm>
              <a:off x="6627950" y="349967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3"/>
                    <a:pt x="0" y="318"/>
                    <a:pt x="179" y="441"/>
                  </a:cubicBezTo>
                  <a:cubicBezTo>
                    <a:pt x="221" y="469"/>
                    <a:pt x="267" y="482"/>
                    <a:pt x="312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3"/>
            <p:cNvSpPr/>
            <p:nvPr/>
          </p:nvSpPr>
          <p:spPr>
            <a:xfrm>
              <a:off x="6622475" y="34704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6" y="43"/>
                    <a:pt x="0" y="318"/>
                    <a:pt x="176" y="441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2" y="482"/>
                    <a:pt x="579" y="356"/>
                    <a:pt x="548" y="196"/>
                  </a:cubicBezTo>
                  <a:cubicBezTo>
                    <a:pt x="526" y="80"/>
                    <a:pt x="426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3"/>
            <p:cNvSpPr/>
            <p:nvPr/>
          </p:nvSpPr>
          <p:spPr>
            <a:xfrm>
              <a:off x="6616975" y="34412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1" y="1"/>
                    <a:pt x="285" y="2"/>
                    <a:pt x="270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19" y="470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3"/>
            <p:cNvSpPr/>
            <p:nvPr/>
          </p:nvSpPr>
          <p:spPr>
            <a:xfrm>
              <a:off x="6611500" y="34120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3"/>
                    <a:pt x="0" y="319"/>
                    <a:pt x="176" y="441"/>
                  </a:cubicBezTo>
                  <a:cubicBezTo>
                    <a:pt x="219" y="470"/>
                    <a:pt x="265" y="482"/>
                    <a:pt x="310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3"/>
            <p:cNvSpPr/>
            <p:nvPr/>
          </p:nvSpPr>
          <p:spPr>
            <a:xfrm>
              <a:off x="6606000" y="338277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20" y="470"/>
                    <a:pt x="266" y="483"/>
                    <a:pt x="311" y="483"/>
                  </a:cubicBezTo>
                  <a:cubicBezTo>
                    <a:pt x="452" y="483"/>
                    <a:pt x="580" y="356"/>
                    <a:pt x="549" y="197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3"/>
            <p:cNvSpPr/>
            <p:nvPr/>
          </p:nvSpPr>
          <p:spPr>
            <a:xfrm>
              <a:off x="6600525" y="335357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2" y="1"/>
                    <a:pt x="267" y="4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20" y="467"/>
                    <a:pt x="267" y="480"/>
                    <a:pt x="313" y="480"/>
                  </a:cubicBezTo>
                  <a:cubicBezTo>
                    <a:pt x="453" y="480"/>
                    <a:pt x="580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3"/>
            <p:cNvSpPr/>
            <p:nvPr/>
          </p:nvSpPr>
          <p:spPr>
            <a:xfrm>
              <a:off x="6595050" y="3324350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37"/>
                  </a:cubicBezTo>
                  <a:cubicBezTo>
                    <a:pt x="220" y="467"/>
                    <a:pt x="267" y="480"/>
                    <a:pt x="313" y="480"/>
                  </a:cubicBezTo>
                  <a:cubicBezTo>
                    <a:pt x="453" y="480"/>
                    <a:pt x="579" y="354"/>
                    <a:pt x="549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3"/>
            <p:cNvSpPr/>
            <p:nvPr/>
          </p:nvSpPr>
          <p:spPr>
            <a:xfrm>
              <a:off x="6589550" y="32951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4" y="481"/>
                    <a:pt x="580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3"/>
            <p:cNvSpPr/>
            <p:nvPr/>
          </p:nvSpPr>
          <p:spPr>
            <a:xfrm>
              <a:off x="6584075" y="3265900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37"/>
                  </a:cubicBezTo>
                  <a:cubicBezTo>
                    <a:pt x="220" y="467"/>
                    <a:pt x="267" y="481"/>
                    <a:pt x="312" y="481"/>
                  </a:cubicBezTo>
                  <a:cubicBezTo>
                    <a:pt x="452" y="481"/>
                    <a:pt x="577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3"/>
            <p:cNvSpPr/>
            <p:nvPr/>
          </p:nvSpPr>
          <p:spPr>
            <a:xfrm>
              <a:off x="6578600" y="3236675"/>
              <a:ext cx="14425" cy="12025"/>
            </a:xfrm>
            <a:custGeom>
              <a:avLst/>
              <a:gdLst/>
              <a:ahLst/>
              <a:cxnLst/>
              <a:rect l="l" t="t" r="r" b="b"/>
              <a:pathLst>
                <a:path w="577" h="481" extrusionOk="0">
                  <a:moveTo>
                    <a:pt x="313" y="0"/>
                  </a:moveTo>
                  <a:cubicBezTo>
                    <a:pt x="298" y="0"/>
                    <a:pt x="282" y="2"/>
                    <a:pt x="266" y="5"/>
                  </a:cubicBezTo>
                  <a:cubicBezTo>
                    <a:pt x="56" y="42"/>
                    <a:pt x="0" y="318"/>
                    <a:pt x="176" y="437"/>
                  </a:cubicBezTo>
                  <a:cubicBezTo>
                    <a:pt x="219" y="467"/>
                    <a:pt x="265" y="481"/>
                    <a:pt x="311" y="481"/>
                  </a:cubicBezTo>
                  <a:cubicBezTo>
                    <a:pt x="450" y="481"/>
                    <a:pt x="577" y="354"/>
                    <a:pt x="549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3"/>
            <p:cNvSpPr/>
            <p:nvPr/>
          </p:nvSpPr>
          <p:spPr>
            <a:xfrm>
              <a:off x="6574225" y="32074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267" y="0"/>
                  </a:moveTo>
                  <a:cubicBezTo>
                    <a:pt x="126" y="0"/>
                    <a:pt x="0" y="126"/>
                    <a:pt x="31" y="285"/>
                  </a:cubicBezTo>
                  <a:cubicBezTo>
                    <a:pt x="53" y="401"/>
                    <a:pt x="153" y="480"/>
                    <a:pt x="265" y="480"/>
                  </a:cubicBezTo>
                  <a:cubicBezTo>
                    <a:pt x="279" y="480"/>
                    <a:pt x="295" y="479"/>
                    <a:pt x="310" y="476"/>
                  </a:cubicBezTo>
                  <a:cubicBezTo>
                    <a:pt x="523" y="438"/>
                    <a:pt x="579" y="163"/>
                    <a:pt x="404" y="44"/>
                  </a:cubicBezTo>
                  <a:cubicBezTo>
                    <a:pt x="360" y="13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3"/>
            <p:cNvSpPr/>
            <p:nvPr/>
          </p:nvSpPr>
          <p:spPr>
            <a:xfrm>
              <a:off x="6569275" y="3178200"/>
              <a:ext cx="13950" cy="12050"/>
            </a:xfrm>
            <a:custGeom>
              <a:avLst/>
              <a:gdLst/>
              <a:ahLst/>
              <a:cxnLst/>
              <a:rect l="l" t="t" r="r" b="b"/>
              <a:pathLst>
                <a:path w="558" h="482" extrusionOk="0">
                  <a:moveTo>
                    <a:pt x="247" y="1"/>
                  </a:moveTo>
                  <a:cubicBezTo>
                    <a:pt x="236" y="1"/>
                    <a:pt x="225" y="1"/>
                    <a:pt x="213" y="3"/>
                  </a:cubicBezTo>
                  <a:lnTo>
                    <a:pt x="16" y="169"/>
                  </a:lnTo>
                  <a:cubicBezTo>
                    <a:pt x="3" y="207"/>
                    <a:pt x="0" y="247"/>
                    <a:pt x="10" y="285"/>
                  </a:cubicBezTo>
                  <a:cubicBezTo>
                    <a:pt x="32" y="410"/>
                    <a:pt x="139" y="482"/>
                    <a:pt x="248" y="482"/>
                  </a:cubicBezTo>
                  <a:cubicBezTo>
                    <a:pt x="320" y="482"/>
                    <a:pt x="392" y="451"/>
                    <a:pt x="442" y="382"/>
                  </a:cubicBezTo>
                  <a:cubicBezTo>
                    <a:pt x="557" y="219"/>
                    <a:pt x="435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1" name="Google Shape;6031;p23"/>
          <p:cNvSpPr/>
          <p:nvPr/>
        </p:nvSpPr>
        <p:spPr>
          <a:xfrm rot="395671" flipH="1">
            <a:off x="2625774" y="915602"/>
            <a:ext cx="567242" cy="607685"/>
          </a:xfrm>
          <a:custGeom>
            <a:avLst/>
            <a:gdLst/>
            <a:ahLst/>
            <a:cxnLst/>
            <a:rect l="l" t="t" r="r" b="b"/>
            <a:pathLst>
              <a:path w="5432" h="5819" extrusionOk="0">
                <a:moveTo>
                  <a:pt x="5432" y="0"/>
                </a:moveTo>
                <a:lnTo>
                  <a:pt x="2717" y="1114"/>
                </a:lnTo>
                <a:lnTo>
                  <a:pt x="1" y="2229"/>
                </a:lnTo>
                <a:lnTo>
                  <a:pt x="1397" y="3308"/>
                </a:lnTo>
                <a:lnTo>
                  <a:pt x="1431" y="3334"/>
                </a:lnTo>
                <a:lnTo>
                  <a:pt x="1921" y="3714"/>
                </a:lnTo>
                <a:lnTo>
                  <a:pt x="1952" y="3736"/>
                </a:lnTo>
                <a:lnTo>
                  <a:pt x="2324" y="4024"/>
                </a:lnTo>
                <a:lnTo>
                  <a:pt x="2446" y="4119"/>
                </a:lnTo>
                <a:lnTo>
                  <a:pt x="2473" y="4139"/>
                </a:lnTo>
                <a:lnTo>
                  <a:pt x="2972" y="4525"/>
                </a:lnTo>
                <a:lnTo>
                  <a:pt x="2994" y="4542"/>
                </a:lnTo>
                <a:lnTo>
                  <a:pt x="3493" y="4926"/>
                </a:lnTo>
                <a:lnTo>
                  <a:pt x="3542" y="4965"/>
                </a:lnTo>
                <a:lnTo>
                  <a:pt x="3978" y="5301"/>
                </a:lnTo>
                <a:lnTo>
                  <a:pt x="4066" y="5369"/>
                </a:lnTo>
                <a:lnTo>
                  <a:pt x="4501" y="5705"/>
                </a:lnTo>
                <a:lnTo>
                  <a:pt x="4588" y="5773"/>
                </a:lnTo>
                <a:lnTo>
                  <a:pt x="4648" y="5819"/>
                </a:lnTo>
                <a:lnTo>
                  <a:pt x="4706" y="5380"/>
                </a:lnTo>
                <a:lnTo>
                  <a:pt x="4717" y="5296"/>
                </a:lnTo>
                <a:lnTo>
                  <a:pt x="4795" y="4725"/>
                </a:lnTo>
                <a:lnTo>
                  <a:pt x="4806" y="4642"/>
                </a:lnTo>
                <a:lnTo>
                  <a:pt x="4883" y="4069"/>
                </a:lnTo>
                <a:lnTo>
                  <a:pt x="4894" y="3988"/>
                </a:lnTo>
                <a:lnTo>
                  <a:pt x="4973" y="3405"/>
                </a:lnTo>
                <a:lnTo>
                  <a:pt x="4985" y="3312"/>
                </a:lnTo>
                <a:lnTo>
                  <a:pt x="5039" y="2909"/>
                </a:lnTo>
                <a:lnTo>
                  <a:pt x="5061" y="2750"/>
                </a:lnTo>
                <a:lnTo>
                  <a:pt x="5074" y="2658"/>
                </a:lnTo>
                <a:lnTo>
                  <a:pt x="5149" y="2095"/>
                </a:lnTo>
                <a:lnTo>
                  <a:pt x="5162" y="2004"/>
                </a:lnTo>
                <a:lnTo>
                  <a:pt x="5238" y="1439"/>
                </a:lnTo>
                <a:lnTo>
                  <a:pt x="5250" y="1349"/>
                </a:lnTo>
                <a:lnTo>
                  <a:pt x="54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32" name="Google Shape;6032;p23"/>
          <p:cNvGrpSpPr/>
          <p:nvPr/>
        </p:nvGrpSpPr>
        <p:grpSpPr>
          <a:xfrm rot="-647212" flipH="1">
            <a:off x="2588445" y="890013"/>
            <a:ext cx="578226" cy="613024"/>
            <a:chOff x="6283700" y="3178200"/>
            <a:chExt cx="369725" cy="392000"/>
          </a:xfrm>
        </p:grpSpPr>
        <p:sp>
          <p:nvSpPr>
            <p:cNvPr id="6033" name="Google Shape;6033;p23"/>
            <p:cNvSpPr/>
            <p:nvPr/>
          </p:nvSpPr>
          <p:spPr>
            <a:xfrm>
              <a:off x="6287300" y="3443150"/>
              <a:ext cx="11075" cy="6675"/>
            </a:xfrm>
            <a:custGeom>
              <a:avLst/>
              <a:gdLst/>
              <a:ahLst/>
              <a:cxnLst/>
              <a:rect l="l" t="t" r="r" b="b"/>
              <a:pathLst>
                <a:path w="443" h="267" extrusionOk="0">
                  <a:moveTo>
                    <a:pt x="200" y="1"/>
                  </a:moveTo>
                  <a:cubicBezTo>
                    <a:pt x="125" y="1"/>
                    <a:pt x="49" y="35"/>
                    <a:pt x="1" y="110"/>
                  </a:cubicBezTo>
                  <a:lnTo>
                    <a:pt x="392" y="248"/>
                  </a:lnTo>
                  <a:lnTo>
                    <a:pt x="442" y="267"/>
                  </a:lnTo>
                  <a:cubicBezTo>
                    <a:pt x="442" y="245"/>
                    <a:pt x="442" y="220"/>
                    <a:pt x="439" y="198"/>
                  </a:cubicBezTo>
                  <a:cubicBezTo>
                    <a:pt x="415" y="72"/>
                    <a:pt x="30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3"/>
            <p:cNvSpPr/>
            <p:nvPr/>
          </p:nvSpPr>
          <p:spPr>
            <a:xfrm>
              <a:off x="6313700" y="3437625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60" y="46"/>
                    <a:pt x="1" y="318"/>
                    <a:pt x="179" y="441"/>
                  </a:cubicBezTo>
                  <a:cubicBezTo>
                    <a:pt x="222" y="471"/>
                    <a:pt x="269" y="484"/>
                    <a:pt x="314" y="484"/>
                  </a:cubicBezTo>
                  <a:cubicBezTo>
                    <a:pt x="454" y="484"/>
                    <a:pt x="581" y="358"/>
                    <a:pt x="552" y="199"/>
                  </a:cubicBezTo>
                  <a:cubicBezTo>
                    <a:pt x="530" y="83"/>
                    <a:pt x="42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3"/>
            <p:cNvSpPr/>
            <p:nvPr/>
          </p:nvSpPr>
          <p:spPr>
            <a:xfrm>
              <a:off x="6283700" y="3417675"/>
              <a:ext cx="9650" cy="8300"/>
            </a:xfrm>
            <a:custGeom>
              <a:avLst/>
              <a:gdLst/>
              <a:ahLst/>
              <a:cxnLst/>
              <a:rect l="l" t="t" r="r" b="b"/>
              <a:pathLst>
                <a:path w="386" h="332" extrusionOk="0">
                  <a:moveTo>
                    <a:pt x="348" y="1"/>
                  </a:moveTo>
                  <a:lnTo>
                    <a:pt x="0" y="295"/>
                  </a:lnTo>
                  <a:cubicBezTo>
                    <a:pt x="38" y="319"/>
                    <a:pt x="82" y="331"/>
                    <a:pt x="125" y="331"/>
                  </a:cubicBezTo>
                  <a:cubicBezTo>
                    <a:pt x="140" y="331"/>
                    <a:pt x="155" y="330"/>
                    <a:pt x="170" y="327"/>
                  </a:cubicBezTo>
                  <a:cubicBezTo>
                    <a:pt x="301" y="302"/>
                    <a:pt x="386" y="176"/>
                    <a:pt x="364" y="48"/>
                  </a:cubicBezTo>
                  <a:cubicBezTo>
                    <a:pt x="361" y="32"/>
                    <a:pt x="355" y="16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3"/>
            <p:cNvSpPr/>
            <p:nvPr/>
          </p:nvSpPr>
          <p:spPr>
            <a:xfrm>
              <a:off x="6309400" y="3408425"/>
              <a:ext cx="14525" cy="12050"/>
            </a:xfrm>
            <a:custGeom>
              <a:avLst/>
              <a:gdLst/>
              <a:ahLst/>
              <a:cxnLst/>
              <a:rect l="l" t="t" r="r" b="b"/>
              <a:pathLst>
                <a:path w="581" h="482" extrusionOk="0">
                  <a:moveTo>
                    <a:pt x="269" y="0"/>
                  </a:moveTo>
                  <a:cubicBezTo>
                    <a:pt x="129" y="0"/>
                    <a:pt x="1" y="127"/>
                    <a:pt x="32" y="286"/>
                  </a:cubicBezTo>
                  <a:cubicBezTo>
                    <a:pt x="54" y="400"/>
                    <a:pt x="154" y="482"/>
                    <a:pt x="266" y="482"/>
                  </a:cubicBezTo>
                  <a:cubicBezTo>
                    <a:pt x="281" y="482"/>
                    <a:pt x="296" y="480"/>
                    <a:pt x="311" y="477"/>
                  </a:cubicBezTo>
                  <a:cubicBezTo>
                    <a:pt x="524" y="437"/>
                    <a:pt x="580" y="164"/>
                    <a:pt x="401" y="42"/>
                  </a:cubicBezTo>
                  <a:cubicBezTo>
                    <a:pt x="359" y="13"/>
                    <a:pt x="31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3"/>
            <p:cNvSpPr/>
            <p:nvPr/>
          </p:nvSpPr>
          <p:spPr>
            <a:xfrm>
              <a:off x="6349750" y="3461375"/>
              <a:ext cx="12875" cy="10625"/>
            </a:xfrm>
            <a:custGeom>
              <a:avLst/>
              <a:gdLst/>
              <a:ahLst/>
              <a:cxnLst/>
              <a:rect l="l" t="t" r="r" b="b"/>
              <a:pathLst>
                <a:path w="515" h="425" extrusionOk="0">
                  <a:moveTo>
                    <a:pt x="264" y="0"/>
                  </a:moveTo>
                  <a:cubicBezTo>
                    <a:pt x="249" y="0"/>
                    <a:pt x="234" y="2"/>
                    <a:pt x="220" y="5"/>
                  </a:cubicBezTo>
                  <a:cubicBezTo>
                    <a:pt x="88" y="27"/>
                    <a:pt x="0" y="152"/>
                    <a:pt x="25" y="283"/>
                  </a:cubicBezTo>
                  <a:lnTo>
                    <a:pt x="420" y="425"/>
                  </a:lnTo>
                  <a:cubicBezTo>
                    <a:pt x="483" y="368"/>
                    <a:pt x="514" y="280"/>
                    <a:pt x="498" y="199"/>
                  </a:cubicBezTo>
                  <a:cubicBezTo>
                    <a:pt x="476" y="82"/>
                    <a:pt x="376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3"/>
            <p:cNvSpPr/>
            <p:nvPr/>
          </p:nvSpPr>
          <p:spPr>
            <a:xfrm>
              <a:off x="6342925" y="3432150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315" y="0"/>
                  </a:moveTo>
                  <a:cubicBezTo>
                    <a:pt x="300" y="0"/>
                    <a:pt x="285" y="2"/>
                    <a:pt x="270" y="5"/>
                  </a:cubicBezTo>
                  <a:cubicBezTo>
                    <a:pt x="60" y="45"/>
                    <a:pt x="1" y="318"/>
                    <a:pt x="179" y="440"/>
                  </a:cubicBezTo>
                  <a:cubicBezTo>
                    <a:pt x="222" y="470"/>
                    <a:pt x="269" y="484"/>
                    <a:pt x="314" y="484"/>
                  </a:cubicBezTo>
                  <a:cubicBezTo>
                    <a:pt x="454" y="484"/>
                    <a:pt x="581" y="357"/>
                    <a:pt x="552" y="199"/>
                  </a:cubicBezTo>
                  <a:cubicBezTo>
                    <a:pt x="530" y="82"/>
                    <a:pt x="429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3"/>
            <p:cNvSpPr/>
            <p:nvPr/>
          </p:nvSpPr>
          <p:spPr>
            <a:xfrm>
              <a:off x="6338625" y="34029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70" y="1"/>
                  </a:moveTo>
                  <a:cubicBezTo>
                    <a:pt x="128" y="1"/>
                    <a:pt x="1" y="128"/>
                    <a:pt x="32" y="287"/>
                  </a:cubicBezTo>
                  <a:cubicBezTo>
                    <a:pt x="54" y="400"/>
                    <a:pt x="154" y="482"/>
                    <a:pt x="266" y="482"/>
                  </a:cubicBezTo>
                  <a:cubicBezTo>
                    <a:pt x="281" y="482"/>
                    <a:pt x="296" y="481"/>
                    <a:pt x="310" y="478"/>
                  </a:cubicBezTo>
                  <a:cubicBezTo>
                    <a:pt x="524" y="437"/>
                    <a:pt x="580" y="165"/>
                    <a:pt x="404" y="42"/>
                  </a:cubicBezTo>
                  <a:cubicBezTo>
                    <a:pt x="361" y="14"/>
                    <a:pt x="315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3"/>
            <p:cNvSpPr/>
            <p:nvPr/>
          </p:nvSpPr>
          <p:spPr>
            <a:xfrm>
              <a:off x="6334300" y="3374675"/>
              <a:ext cx="13350" cy="11100"/>
            </a:xfrm>
            <a:custGeom>
              <a:avLst/>
              <a:gdLst/>
              <a:ahLst/>
              <a:cxnLst/>
              <a:rect l="l" t="t" r="r" b="b"/>
              <a:pathLst>
                <a:path w="534" h="444" extrusionOk="0">
                  <a:moveTo>
                    <a:pt x="352" y="0"/>
                  </a:moveTo>
                  <a:lnTo>
                    <a:pt x="1" y="298"/>
                  </a:lnTo>
                  <a:cubicBezTo>
                    <a:pt x="39" y="387"/>
                    <a:pt x="125" y="444"/>
                    <a:pt x="219" y="444"/>
                  </a:cubicBezTo>
                  <a:cubicBezTo>
                    <a:pt x="234" y="444"/>
                    <a:pt x="249" y="442"/>
                    <a:pt x="264" y="439"/>
                  </a:cubicBezTo>
                  <a:cubicBezTo>
                    <a:pt x="477" y="398"/>
                    <a:pt x="534" y="119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3"/>
            <p:cNvSpPr/>
            <p:nvPr/>
          </p:nvSpPr>
          <p:spPr>
            <a:xfrm>
              <a:off x="6377700" y="3455875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6"/>
                    <a:pt x="1" y="319"/>
                    <a:pt x="176" y="441"/>
                  </a:cubicBezTo>
                  <a:cubicBezTo>
                    <a:pt x="220" y="471"/>
                    <a:pt x="267" y="484"/>
                    <a:pt x="313" y="484"/>
                  </a:cubicBezTo>
                  <a:cubicBezTo>
                    <a:pt x="454" y="484"/>
                    <a:pt x="580" y="357"/>
                    <a:pt x="549" y="196"/>
                  </a:cubicBezTo>
                  <a:cubicBezTo>
                    <a:pt x="527" y="83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3"/>
            <p:cNvSpPr/>
            <p:nvPr/>
          </p:nvSpPr>
          <p:spPr>
            <a:xfrm>
              <a:off x="6372225" y="3426675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70"/>
                    <a:pt x="266" y="483"/>
                    <a:pt x="311" y="483"/>
                  </a:cubicBezTo>
                  <a:cubicBezTo>
                    <a:pt x="450" y="483"/>
                    <a:pt x="577" y="356"/>
                    <a:pt x="549" y="195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3"/>
            <p:cNvSpPr/>
            <p:nvPr/>
          </p:nvSpPr>
          <p:spPr>
            <a:xfrm>
              <a:off x="6366750" y="33974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0" y="482"/>
                    <a:pt x="577" y="357"/>
                    <a:pt x="549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3"/>
            <p:cNvSpPr/>
            <p:nvPr/>
          </p:nvSpPr>
          <p:spPr>
            <a:xfrm>
              <a:off x="6362375" y="3368225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8" y="0"/>
                  </a:moveTo>
                  <a:cubicBezTo>
                    <a:pt x="127" y="0"/>
                    <a:pt x="0" y="125"/>
                    <a:pt x="31" y="287"/>
                  </a:cubicBezTo>
                  <a:cubicBezTo>
                    <a:pt x="53" y="400"/>
                    <a:pt x="154" y="482"/>
                    <a:pt x="266" y="482"/>
                  </a:cubicBezTo>
                  <a:cubicBezTo>
                    <a:pt x="280" y="482"/>
                    <a:pt x="295" y="481"/>
                    <a:pt x="310" y="478"/>
                  </a:cubicBezTo>
                  <a:cubicBezTo>
                    <a:pt x="523" y="437"/>
                    <a:pt x="580" y="164"/>
                    <a:pt x="404" y="42"/>
                  </a:cubicBezTo>
                  <a:cubicBezTo>
                    <a:pt x="360" y="13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3"/>
            <p:cNvSpPr/>
            <p:nvPr/>
          </p:nvSpPr>
          <p:spPr>
            <a:xfrm>
              <a:off x="6412425" y="347962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20" y="470"/>
                    <a:pt x="267" y="484"/>
                    <a:pt x="312" y="484"/>
                  </a:cubicBezTo>
                  <a:cubicBezTo>
                    <a:pt x="453" y="484"/>
                    <a:pt x="579" y="357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3"/>
            <p:cNvSpPr/>
            <p:nvPr/>
          </p:nvSpPr>
          <p:spPr>
            <a:xfrm>
              <a:off x="6408050" y="34504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9" y="1"/>
                  </a:moveTo>
                  <a:cubicBezTo>
                    <a:pt x="128" y="1"/>
                    <a:pt x="0" y="128"/>
                    <a:pt x="31" y="287"/>
                  </a:cubicBezTo>
                  <a:cubicBezTo>
                    <a:pt x="53" y="401"/>
                    <a:pt x="154" y="482"/>
                    <a:pt x="268" y="482"/>
                  </a:cubicBezTo>
                  <a:cubicBezTo>
                    <a:pt x="283" y="482"/>
                    <a:pt x="298" y="481"/>
                    <a:pt x="313" y="478"/>
                  </a:cubicBezTo>
                  <a:cubicBezTo>
                    <a:pt x="523" y="437"/>
                    <a:pt x="580" y="165"/>
                    <a:pt x="404" y="42"/>
                  </a:cubicBezTo>
                  <a:cubicBezTo>
                    <a:pt x="361" y="14"/>
                    <a:pt x="314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3"/>
            <p:cNvSpPr/>
            <p:nvPr/>
          </p:nvSpPr>
          <p:spPr>
            <a:xfrm>
              <a:off x="6401450" y="3421175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1" y="318"/>
                    <a:pt x="176" y="441"/>
                  </a:cubicBezTo>
                  <a:cubicBezTo>
                    <a:pt x="219" y="470"/>
                    <a:pt x="265" y="483"/>
                    <a:pt x="310" y="483"/>
                  </a:cubicBezTo>
                  <a:cubicBezTo>
                    <a:pt x="450" y="483"/>
                    <a:pt x="577" y="357"/>
                    <a:pt x="549" y="196"/>
                  </a:cubicBezTo>
                  <a:cubicBezTo>
                    <a:pt x="527" y="82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3"/>
            <p:cNvSpPr/>
            <p:nvPr/>
          </p:nvSpPr>
          <p:spPr>
            <a:xfrm>
              <a:off x="6395975" y="33919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0" y="318"/>
                    <a:pt x="176" y="441"/>
                  </a:cubicBezTo>
                  <a:cubicBezTo>
                    <a:pt x="218" y="470"/>
                    <a:pt x="265" y="483"/>
                    <a:pt x="310" y="483"/>
                  </a:cubicBezTo>
                  <a:cubicBezTo>
                    <a:pt x="450" y="483"/>
                    <a:pt x="577" y="357"/>
                    <a:pt x="549" y="196"/>
                  </a:cubicBezTo>
                  <a:cubicBezTo>
                    <a:pt x="526" y="83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3"/>
            <p:cNvSpPr/>
            <p:nvPr/>
          </p:nvSpPr>
          <p:spPr>
            <a:xfrm>
              <a:off x="6391600" y="33627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7"/>
                    <a:pt x="31" y="288"/>
                  </a:cubicBezTo>
                  <a:cubicBezTo>
                    <a:pt x="53" y="402"/>
                    <a:pt x="154" y="484"/>
                    <a:pt x="266" y="484"/>
                  </a:cubicBezTo>
                  <a:cubicBezTo>
                    <a:pt x="280" y="484"/>
                    <a:pt x="295" y="482"/>
                    <a:pt x="310" y="479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3"/>
            <p:cNvSpPr/>
            <p:nvPr/>
          </p:nvSpPr>
          <p:spPr>
            <a:xfrm>
              <a:off x="6386650" y="3333500"/>
              <a:ext cx="13900" cy="12075"/>
            </a:xfrm>
            <a:custGeom>
              <a:avLst/>
              <a:gdLst/>
              <a:ahLst/>
              <a:cxnLst/>
              <a:rect l="l" t="t" r="r" b="b"/>
              <a:pathLst>
                <a:path w="556" h="483" extrusionOk="0">
                  <a:moveTo>
                    <a:pt x="248" y="1"/>
                  </a:moveTo>
                  <a:cubicBezTo>
                    <a:pt x="233" y="1"/>
                    <a:pt x="217" y="2"/>
                    <a:pt x="201" y="5"/>
                  </a:cubicBezTo>
                  <a:cubicBezTo>
                    <a:pt x="198" y="5"/>
                    <a:pt x="195" y="5"/>
                    <a:pt x="191" y="8"/>
                  </a:cubicBezTo>
                  <a:lnTo>
                    <a:pt x="22" y="149"/>
                  </a:lnTo>
                  <a:cubicBezTo>
                    <a:pt x="7" y="193"/>
                    <a:pt x="0" y="240"/>
                    <a:pt x="10" y="287"/>
                  </a:cubicBezTo>
                  <a:cubicBezTo>
                    <a:pt x="32" y="412"/>
                    <a:pt x="138" y="482"/>
                    <a:pt x="247" y="482"/>
                  </a:cubicBezTo>
                  <a:cubicBezTo>
                    <a:pt x="321" y="482"/>
                    <a:pt x="396" y="449"/>
                    <a:pt x="445" y="378"/>
                  </a:cubicBezTo>
                  <a:cubicBezTo>
                    <a:pt x="555" y="213"/>
                    <a:pt x="433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3"/>
            <p:cNvSpPr/>
            <p:nvPr/>
          </p:nvSpPr>
          <p:spPr>
            <a:xfrm>
              <a:off x="6451350" y="3503375"/>
              <a:ext cx="9425" cy="4575"/>
            </a:xfrm>
            <a:custGeom>
              <a:avLst/>
              <a:gdLst/>
              <a:ahLst/>
              <a:cxnLst/>
              <a:rect l="l" t="t" r="r" b="b"/>
              <a:pathLst>
                <a:path w="377" h="183" extrusionOk="0">
                  <a:moveTo>
                    <a:pt x="141" y="1"/>
                  </a:moveTo>
                  <a:cubicBezTo>
                    <a:pt x="127" y="1"/>
                    <a:pt x="112" y="2"/>
                    <a:pt x="98" y="4"/>
                  </a:cubicBezTo>
                  <a:cubicBezTo>
                    <a:pt x="63" y="11"/>
                    <a:pt x="29" y="26"/>
                    <a:pt x="1" y="48"/>
                  </a:cubicBezTo>
                  <a:lnTo>
                    <a:pt x="377" y="183"/>
                  </a:lnTo>
                  <a:cubicBezTo>
                    <a:pt x="349" y="72"/>
                    <a:pt x="250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3"/>
            <p:cNvSpPr/>
            <p:nvPr/>
          </p:nvSpPr>
          <p:spPr>
            <a:xfrm>
              <a:off x="6441650" y="34741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2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6" y="482"/>
                    <a:pt x="312" y="482"/>
                  </a:cubicBezTo>
                  <a:cubicBezTo>
                    <a:pt x="452" y="482"/>
                    <a:pt x="579" y="357"/>
                    <a:pt x="549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3"/>
            <p:cNvSpPr/>
            <p:nvPr/>
          </p:nvSpPr>
          <p:spPr>
            <a:xfrm>
              <a:off x="6437275" y="3444925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9" y="0"/>
                  </a:moveTo>
                  <a:cubicBezTo>
                    <a:pt x="128" y="0"/>
                    <a:pt x="0" y="127"/>
                    <a:pt x="31" y="287"/>
                  </a:cubicBezTo>
                  <a:cubicBezTo>
                    <a:pt x="53" y="400"/>
                    <a:pt x="154" y="482"/>
                    <a:pt x="268" y="482"/>
                  </a:cubicBezTo>
                  <a:cubicBezTo>
                    <a:pt x="283" y="482"/>
                    <a:pt x="298" y="481"/>
                    <a:pt x="313" y="478"/>
                  </a:cubicBezTo>
                  <a:cubicBezTo>
                    <a:pt x="523" y="437"/>
                    <a:pt x="579" y="164"/>
                    <a:pt x="404" y="42"/>
                  </a:cubicBezTo>
                  <a:cubicBezTo>
                    <a:pt x="361" y="13"/>
                    <a:pt x="314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3"/>
            <p:cNvSpPr/>
            <p:nvPr/>
          </p:nvSpPr>
          <p:spPr>
            <a:xfrm>
              <a:off x="6431775" y="3415650"/>
              <a:ext cx="14525" cy="12125"/>
            </a:xfrm>
            <a:custGeom>
              <a:avLst/>
              <a:gdLst/>
              <a:ahLst/>
              <a:cxnLst/>
              <a:rect l="l" t="t" r="r" b="b"/>
              <a:pathLst>
                <a:path w="581" h="485" extrusionOk="0">
                  <a:moveTo>
                    <a:pt x="268" y="1"/>
                  </a:moveTo>
                  <a:cubicBezTo>
                    <a:pt x="127" y="1"/>
                    <a:pt x="1" y="128"/>
                    <a:pt x="32" y="289"/>
                  </a:cubicBezTo>
                  <a:cubicBezTo>
                    <a:pt x="54" y="402"/>
                    <a:pt x="154" y="484"/>
                    <a:pt x="269" y="484"/>
                  </a:cubicBezTo>
                  <a:cubicBezTo>
                    <a:pt x="283" y="484"/>
                    <a:pt x="299" y="483"/>
                    <a:pt x="314" y="480"/>
                  </a:cubicBezTo>
                  <a:cubicBezTo>
                    <a:pt x="524" y="439"/>
                    <a:pt x="580" y="166"/>
                    <a:pt x="405" y="44"/>
                  </a:cubicBezTo>
                  <a:cubicBezTo>
                    <a:pt x="361" y="14"/>
                    <a:pt x="31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3"/>
            <p:cNvSpPr/>
            <p:nvPr/>
          </p:nvSpPr>
          <p:spPr>
            <a:xfrm>
              <a:off x="6425200" y="33864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2" y="0"/>
                  </a:moveTo>
                  <a:cubicBezTo>
                    <a:pt x="297" y="0"/>
                    <a:pt x="282" y="2"/>
                    <a:pt x="266" y="5"/>
                  </a:cubicBezTo>
                  <a:cubicBezTo>
                    <a:pt x="56" y="45"/>
                    <a:pt x="0" y="318"/>
                    <a:pt x="176" y="440"/>
                  </a:cubicBezTo>
                  <a:cubicBezTo>
                    <a:pt x="218" y="469"/>
                    <a:pt x="264" y="482"/>
                    <a:pt x="308" y="482"/>
                  </a:cubicBezTo>
                  <a:cubicBezTo>
                    <a:pt x="449" y="482"/>
                    <a:pt x="577" y="355"/>
                    <a:pt x="548" y="196"/>
                  </a:cubicBezTo>
                  <a:cubicBezTo>
                    <a:pt x="526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3"/>
            <p:cNvSpPr/>
            <p:nvPr/>
          </p:nvSpPr>
          <p:spPr>
            <a:xfrm>
              <a:off x="6419700" y="335725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69"/>
                    <a:pt x="264" y="482"/>
                    <a:pt x="309" y="482"/>
                  </a:cubicBezTo>
                  <a:cubicBezTo>
                    <a:pt x="449" y="482"/>
                    <a:pt x="578" y="355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3"/>
            <p:cNvSpPr/>
            <p:nvPr/>
          </p:nvSpPr>
          <p:spPr>
            <a:xfrm>
              <a:off x="6415325" y="33280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2" y="288"/>
                  </a:cubicBezTo>
                  <a:cubicBezTo>
                    <a:pt x="54" y="402"/>
                    <a:pt x="154" y="483"/>
                    <a:pt x="266" y="483"/>
                  </a:cubicBezTo>
                  <a:cubicBezTo>
                    <a:pt x="281" y="483"/>
                    <a:pt x="296" y="482"/>
                    <a:pt x="310" y="479"/>
                  </a:cubicBezTo>
                  <a:cubicBezTo>
                    <a:pt x="524" y="438"/>
                    <a:pt x="580" y="166"/>
                    <a:pt x="404" y="43"/>
                  </a:cubicBezTo>
                  <a:cubicBezTo>
                    <a:pt x="361" y="13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3"/>
            <p:cNvSpPr/>
            <p:nvPr/>
          </p:nvSpPr>
          <p:spPr>
            <a:xfrm>
              <a:off x="6419000" y="330815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101" y="1"/>
                  </a:moveTo>
                  <a:lnTo>
                    <a:pt x="1" y="85"/>
                  </a:lnTo>
                  <a:cubicBezTo>
                    <a:pt x="41" y="67"/>
                    <a:pt x="76" y="38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3"/>
            <p:cNvSpPr/>
            <p:nvPr/>
          </p:nvSpPr>
          <p:spPr>
            <a:xfrm>
              <a:off x="6476350" y="349787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2" y="1"/>
                  </a:moveTo>
                  <a:cubicBezTo>
                    <a:pt x="297" y="1"/>
                    <a:pt x="282" y="2"/>
                    <a:pt x="267" y="5"/>
                  </a:cubicBezTo>
                  <a:cubicBezTo>
                    <a:pt x="57" y="46"/>
                    <a:pt x="0" y="318"/>
                    <a:pt x="176" y="441"/>
                  </a:cubicBezTo>
                  <a:cubicBezTo>
                    <a:pt x="219" y="470"/>
                    <a:pt x="266" y="483"/>
                    <a:pt x="312" y="483"/>
                  </a:cubicBezTo>
                  <a:cubicBezTo>
                    <a:pt x="453" y="483"/>
                    <a:pt x="580" y="357"/>
                    <a:pt x="549" y="196"/>
                  </a:cubicBezTo>
                  <a:cubicBezTo>
                    <a:pt x="527" y="82"/>
                    <a:pt x="42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3"/>
            <p:cNvSpPr/>
            <p:nvPr/>
          </p:nvSpPr>
          <p:spPr>
            <a:xfrm>
              <a:off x="6471975" y="34686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8" y="1"/>
                  </a:moveTo>
                  <a:cubicBezTo>
                    <a:pt x="127" y="1"/>
                    <a:pt x="0" y="126"/>
                    <a:pt x="31" y="287"/>
                  </a:cubicBezTo>
                  <a:cubicBezTo>
                    <a:pt x="53" y="401"/>
                    <a:pt x="154" y="483"/>
                    <a:pt x="268" y="483"/>
                  </a:cubicBezTo>
                  <a:cubicBezTo>
                    <a:pt x="283" y="483"/>
                    <a:pt x="298" y="481"/>
                    <a:pt x="313" y="478"/>
                  </a:cubicBezTo>
                  <a:cubicBezTo>
                    <a:pt x="523" y="437"/>
                    <a:pt x="580" y="165"/>
                    <a:pt x="404" y="43"/>
                  </a:cubicBezTo>
                  <a:cubicBezTo>
                    <a:pt x="361" y="14"/>
                    <a:pt x="31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3"/>
            <p:cNvSpPr/>
            <p:nvPr/>
          </p:nvSpPr>
          <p:spPr>
            <a:xfrm>
              <a:off x="6466500" y="34394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7"/>
                    <a:pt x="31" y="288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3" y="479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3"/>
            <p:cNvSpPr/>
            <p:nvPr/>
          </p:nvSpPr>
          <p:spPr>
            <a:xfrm>
              <a:off x="6461000" y="341017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2" y="288"/>
                  </a:cubicBezTo>
                  <a:cubicBezTo>
                    <a:pt x="54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4" y="479"/>
                  </a:cubicBezTo>
                  <a:cubicBezTo>
                    <a:pt x="524" y="439"/>
                    <a:pt x="580" y="166"/>
                    <a:pt x="404" y="44"/>
                  </a:cubicBezTo>
                  <a:cubicBezTo>
                    <a:pt x="361" y="14"/>
                    <a:pt x="31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3"/>
            <p:cNvSpPr/>
            <p:nvPr/>
          </p:nvSpPr>
          <p:spPr>
            <a:xfrm>
              <a:off x="6454400" y="338100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3" y="1"/>
                    <a:pt x="267" y="4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20" y="469"/>
                    <a:pt x="266" y="482"/>
                    <a:pt x="311" y="482"/>
                  </a:cubicBezTo>
                  <a:cubicBezTo>
                    <a:pt x="451" y="482"/>
                    <a:pt x="578" y="355"/>
                    <a:pt x="549" y="195"/>
                  </a:cubicBezTo>
                  <a:cubicBezTo>
                    <a:pt x="527" y="82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3"/>
            <p:cNvSpPr/>
            <p:nvPr/>
          </p:nvSpPr>
          <p:spPr>
            <a:xfrm>
              <a:off x="6448925" y="33517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6"/>
                    <a:pt x="1" y="319"/>
                    <a:pt x="176" y="441"/>
                  </a:cubicBezTo>
                  <a:cubicBezTo>
                    <a:pt x="219" y="470"/>
                    <a:pt x="264" y="483"/>
                    <a:pt x="309" y="483"/>
                  </a:cubicBezTo>
                  <a:cubicBezTo>
                    <a:pt x="449" y="483"/>
                    <a:pt x="578" y="356"/>
                    <a:pt x="549" y="197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3"/>
            <p:cNvSpPr/>
            <p:nvPr/>
          </p:nvSpPr>
          <p:spPr>
            <a:xfrm>
              <a:off x="6443450" y="332255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7" y="4"/>
                  </a:cubicBezTo>
                  <a:cubicBezTo>
                    <a:pt x="57" y="42"/>
                    <a:pt x="0" y="318"/>
                    <a:pt x="176" y="440"/>
                  </a:cubicBezTo>
                  <a:cubicBezTo>
                    <a:pt x="218" y="469"/>
                    <a:pt x="264" y="482"/>
                    <a:pt x="309" y="482"/>
                  </a:cubicBezTo>
                  <a:cubicBezTo>
                    <a:pt x="449" y="482"/>
                    <a:pt x="577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3"/>
            <p:cNvSpPr/>
            <p:nvPr/>
          </p:nvSpPr>
          <p:spPr>
            <a:xfrm>
              <a:off x="6439075" y="3293275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7" y="1"/>
                    <a:pt x="0" y="127"/>
                    <a:pt x="31" y="285"/>
                  </a:cubicBezTo>
                  <a:cubicBezTo>
                    <a:pt x="53" y="402"/>
                    <a:pt x="154" y="484"/>
                    <a:pt x="266" y="484"/>
                  </a:cubicBezTo>
                  <a:cubicBezTo>
                    <a:pt x="280" y="484"/>
                    <a:pt x="295" y="483"/>
                    <a:pt x="310" y="480"/>
                  </a:cubicBezTo>
                  <a:cubicBezTo>
                    <a:pt x="523" y="439"/>
                    <a:pt x="580" y="163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3"/>
            <p:cNvSpPr/>
            <p:nvPr/>
          </p:nvSpPr>
          <p:spPr>
            <a:xfrm>
              <a:off x="6512925" y="3521625"/>
              <a:ext cx="12100" cy="8975"/>
            </a:xfrm>
            <a:custGeom>
              <a:avLst/>
              <a:gdLst/>
              <a:ahLst/>
              <a:cxnLst/>
              <a:rect l="l" t="t" r="r" b="b"/>
              <a:pathLst>
                <a:path w="484" h="359" extrusionOk="0">
                  <a:moveTo>
                    <a:pt x="237" y="1"/>
                  </a:moveTo>
                  <a:cubicBezTo>
                    <a:pt x="131" y="1"/>
                    <a:pt x="25" y="67"/>
                    <a:pt x="1" y="199"/>
                  </a:cubicBezTo>
                  <a:lnTo>
                    <a:pt x="230" y="280"/>
                  </a:lnTo>
                  <a:lnTo>
                    <a:pt x="449" y="359"/>
                  </a:lnTo>
                  <a:cubicBezTo>
                    <a:pt x="474" y="308"/>
                    <a:pt x="484" y="252"/>
                    <a:pt x="474" y="196"/>
                  </a:cubicBezTo>
                  <a:cubicBezTo>
                    <a:pt x="449" y="66"/>
                    <a:pt x="34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3"/>
            <p:cNvSpPr/>
            <p:nvPr/>
          </p:nvSpPr>
          <p:spPr>
            <a:xfrm>
              <a:off x="6505575" y="349240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312" y="0"/>
                  </a:moveTo>
                  <a:cubicBezTo>
                    <a:pt x="297" y="0"/>
                    <a:pt x="282" y="2"/>
                    <a:pt x="267" y="5"/>
                  </a:cubicBezTo>
                  <a:cubicBezTo>
                    <a:pt x="57" y="45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2"/>
                    <a:pt x="426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3"/>
            <p:cNvSpPr/>
            <p:nvPr/>
          </p:nvSpPr>
          <p:spPr>
            <a:xfrm>
              <a:off x="6501250" y="3463125"/>
              <a:ext cx="14450" cy="12125"/>
            </a:xfrm>
            <a:custGeom>
              <a:avLst/>
              <a:gdLst/>
              <a:ahLst/>
              <a:cxnLst/>
              <a:rect l="l" t="t" r="r" b="b"/>
              <a:pathLst>
                <a:path w="578" h="485" extrusionOk="0">
                  <a:moveTo>
                    <a:pt x="266" y="1"/>
                  </a:moveTo>
                  <a:cubicBezTo>
                    <a:pt x="126" y="1"/>
                    <a:pt x="1" y="128"/>
                    <a:pt x="29" y="289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78" y="166"/>
                    <a:pt x="402" y="44"/>
                  </a:cubicBezTo>
                  <a:cubicBezTo>
                    <a:pt x="358" y="14"/>
                    <a:pt x="31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3"/>
            <p:cNvSpPr/>
            <p:nvPr/>
          </p:nvSpPr>
          <p:spPr>
            <a:xfrm>
              <a:off x="6495725" y="3433900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6" y="1"/>
                    <a:pt x="0" y="128"/>
                    <a:pt x="31" y="289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79" y="167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3"/>
            <p:cNvSpPr/>
            <p:nvPr/>
          </p:nvSpPr>
          <p:spPr>
            <a:xfrm>
              <a:off x="6490225" y="34047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8" y="0"/>
                  </a:moveTo>
                  <a:cubicBezTo>
                    <a:pt x="127" y="0"/>
                    <a:pt x="1" y="127"/>
                    <a:pt x="31" y="288"/>
                  </a:cubicBezTo>
                  <a:cubicBezTo>
                    <a:pt x="54" y="402"/>
                    <a:pt x="154" y="483"/>
                    <a:pt x="268" y="483"/>
                  </a:cubicBezTo>
                  <a:cubicBezTo>
                    <a:pt x="283" y="483"/>
                    <a:pt x="298" y="482"/>
                    <a:pt x="314" y="479"/>
                  </a:cubicBezTo>
                  <a:cubicBezTo>
                    <a:pt x="523" y="438"/>
                    <a:pt x="580" y="166"/>
                    <a:pt x="404" y="43"/>
                  </a:cubicBezTo>
                  <a:cubicBezTo>
                    <a:pt x="361" y="13"/>
                    <a:pt x="313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3"/>
            <p:cNvSpPr/>
            <p:nvPr/>
          </p:nvSpPr>
          <p:spPr>
            <a:xfrm>
              <a:off x="6484750" y="337547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0"/>
                  </a:moveTo>
                  <a:cubicBezTo>
                    <a:pt x="127" y="0"/>
                    <a:pt x="0" y="126"/>
                    <a:pt x="31" y="285"/>
                  </a:cubicBezTo>
                  <a:cubicBezTo>
                    <a:pt x="53" y="401"/>
                    <a:pt x="154" y="483"/>
                    <a:pt x="268" y="483"/>
                  </a:cubicBezTo>
                  <a:cubicBezTo>
                    <a:pt x="283" y="483"/>
                    <a:pt x="298" y="482"/>
                    <a:pt x="313" y="479"/>
                  </a:cubicBezTo>
                  <a:cubicBezTo>
                    <a:pt x="523" y="438"/>
                    <a:pt x="580" y="166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3"/>
            <p:cNvSpPr/>
            <p:nvPr/>
          </p:nvSpPr>
          <p:spPr>
            <a:xfrm>
              <a:off x="6478150" y="3346275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1" y="318"/>
                    <a:pt x="176" y="441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1" y="482"/>
                    <a:pt x="577" y="355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3"/>
            <p:cNvSpPr/>
            <p:nvPr/>
          </p:nvSpPr>
          <p:spPr>
            <a:xfrm>
              <a:off x="6472675" y="33170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8"/>
                    <a:pt x="176" y="441"/>
                  </a:cubicBezTo>
                  <a:cubicBezTo>
                    <a:pt x="218" y="469"/>
                    <a:pt x="264" y="482"/>
                    <a:pt x="309" y="482"/>
                  </a:cubicBezTo>
                  <a:cubicBezTo>
                    <a:pt x="449" y="482"/>
                    <a:pt x="577" y="356"/>
                    <a:pt x="549" y="196"/>
                  </a:cubicBezTo>
                  <a:cubicBezTo>
                    <a:pt x="526" y="80"/>
                    <a:pt x="426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3"/>
            <p:cNvSpPr/>
            <p:nvPr/>
          </p:nvSpPr>
          <p:spPr>
            <a:xfrm>
              <a:off x="6468300" y="32878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7" y="0"/>
                  </a:moveTo>
                  <a:cubicBezTo>
                    <a:pt x="127" y="0"/>
                    <a:pt x="0" y="127"/>
                    <a:pt x="31" y="285"/>
                  </a:cubicBezTo>
                  <a:cubicBezTo>
                    <a:pt x="53" y="403"/>
                    <a:pt x="156" y="483"/>
                    <a:pt x="269" y="483"/>
                  </a:cubicBezTo>
                  <a:cubicBezTo>
                    <a:pt x="283" y="483"/>
                    <a:pt x="296" y="482"/>
                    <a:pt x="310" y="479"/>
                  </a:cubicBezTo>
                  <a:cubicBezTo>
                    <a:pt x="523" y="439"/>
                    <a:pt x="579" y="163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3"/>
            <p:cNvSpPr/>
            <p:nvPr/>
          </p:nvSpPr>
          <p:spPr>
            <a:xfrm>
              <a:off x="6466550" y="3262625"/>
              <a:ext cx="9425" cy="8050"/>
            </a:xfrm>
            <a:custGeom>
              <a:avLst/>
              <a:gdLst/>
              <a:ahLst/>
              <a:cxnLst/>
              <a:rect l="l" t="t" r="r" b="b"/>
              <a:pathLst>
                <a:path w="377" h="322" extrusionOk="0">
                  <a:moveTo>
                    <a:pt x="345" y="1"/>
                  </a:moveTo>
                  <a:lnTo>
                    <a:pt x="1" y="289"/>
                  </a:lnTo>
                  <a:cubicBezTo>
                    <a:pt x="38" y="310"/>
                    <a:pt x="79" y="321"/>
                    <a:pt x="120" y="321"/>
                  </a:cubicBezTo>
                  <a:cubicBezTo>
                    <a:pt x="134" y="321"/>
                    <a:pt x="147" y="320"/>
                    <a:pt x="161" y="317"/>
                  </a:cubicBezTo>
                  <a:cubicBezTo>
                    <a:pt x="292" y="292"/>
                    <a:pt x="377" y="167"/>
                    <a:pt x="355" y="35"/>
                  </a:cubicBezTo>
                  <a:cubicBezTo>
                    <a:pt x="352" y="23"/>
                    <a:pt x="349" y="1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3"/>
            <p:cNvSpPr/>
            <p:nvPr/>
          </p:nvSpPr>
          <p:spPr>
            <a:xfrm>
              <a:off x="6540275" y="35161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4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6"/>
                    <a:pt x="1" y="318"/>
                    <a:pt x="176" y="441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3"/>
                    <a:pt x="426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3"/>
            <p:cNvSpPr/>
            <p:nvPr/>
          </p:nvSpPr>
          <p:spPr>
            <a:xfrm>
              <a:off x="6535975" y="3486875"/>
              <a:ext cx="14425" cy="12100"/>
            </a:xfrm>
            <a:custGeom>
              <a:avLst/>
              <a:gdLst/>
              <a:ahLst/>
              <a:cxnLst/>
              <a:rect l="l" t="t" r="r" b="b"/>
              <a:pathLst>
                <a:path w="577" h="484" extrusionOk="0">
                  <a:moveTo>
                    <a:pt x="267" y="0"/>
                  </a:moveTo>
                  <a:cubicBezTo>
                    <a:pt x="127" y="0"/>
                    <a:pt x="0" y="127"/>
                    <a:pt x="28" y="288"/>
                  </a:cubicBezTo>
                  <a:cubicBezTo>
                    <a:pt x="51" y="402"/>
                    <a:pt x="151" y="484"/>
                    <a:pt x="265" y="484"/>
                  </a:cubicBezTo>
                  <a:cubicBezTo>
                    <a:pt x="280" y="484"/>
                    <a:pt x="295" y="482"/>
                    <a:pt x="311" y="479"/>
                  </a:cubicBezTo>
                  <a:cubicBezTo>
                    <a:pt x="520" y="439"/>
                    <a:pt x="577" y="166"/>
                    <a:pt x="401" y="44"/>
                  </a:cubicBezTo>
                  <a:cubicBezTo>
                    <a:pt x="358" y="14"/>
                    <a:pt x="31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3"/>
            <p:cNvSpPr/>
            <p:nvPr/>
          </p:nvSpPr>
          <p:spPr>
            <a:xfrm>
              <a:off x="6530475" y="3457650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6" y="1"/>
                  </a:moveTo>
                  <a:cubicBezTo>
                    <a:pt x="126" y="1"/>
                    <a:pt x="1" y="127"/>
                    <a:pt x="29" y="288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2"/>
                    <a:pt x="311" y="479"/>
                  </a:cubicBezTo>
                  <a:cubicBezTo>
                    <a:pt x="521" y="439"/>
                    <a:pt x="578" y="166"/>
                    <a:pt x="402" y="44"/>
                  </a:cubicBezTo>
                  <a:cubicBezTo>
                    <a:pt x="358" y="14"/>
                    <a:pt x="31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3"/>
            <p:cNvSpPr/>
            <p:nvPr/>
          </p:nvSpPr>
          <p:spPr>
            <a:xfrm>
              <a:off x="6524950" y="3428425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1"/>
                  </a:moveTo>
                  <a:cubicBezTo>
                    <a:pt x="126" y="1"/>
                    <a:pt x="0" y="128"/>
                    <a:pt x="31" y="288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2"/>
                    <a:pt x="313" y="480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3"/>
            <p:cNvSpPr/>
            <p:nvPr/>
          </p:nvSpPr>
          <p:spPr>
            <a:xfrm>
              <a:off x="6519450" y="3399200"/>
              <a:ext cx="14500" cy="12100"/>
            </a:xfrm>
            <a:custGeom>
              <a:avLst/>
              <a:gdLst/>
              <a:ahLst/>
              <a:cxnLst/>
              <a:rect l="l" t="t" r="r" b="b"/>
              <a:pathLst>
                <a:path w="580" h="484" extrusionOk="0">
                  <a:moveTo>
                    <a:pt x="267" y="1"/>
                  </a:moveTo>
                  <a:cubicBezTo>
                    <a:pt x="127" y="1"/>
                    <a:pt x="1" y="127"/>
                    <a:pt x="31" y="285"/>
                  </a:cubicBezTo>
                  <a:cubicBezTo>
                    <a:pt x="54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80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3"/>
            <p:cNvSpPr/>
            <p:nvPr/>
          </p:nvSpPr>
          <p:spPr>
            <a:xfrm>
              <a:off x="6513975" y="3369975"/>
              <a:ext cx="14500" cy="12125"/>
            </a:xfrm>
            <a:custGeom>
              <a:avLst/>
              <a:gdLst/>
              <a:ahLst/>
              <a:cxnLst/>
              <a:rect l="l" t="t" r="r" b="b"/>
              <a:pathLst>
                <a:path w="580" h="485" extrusionOk="0">
                  <a:moveTo>
                    <a:pt x="267" y="1"/>
                  </a:moveTo>
                  <a:cubicBezTo>
                    <a:pt x="127" y="1"/>
                    <a:pt x="0" y="127"/>
                    <a:pt x="31" y="285"/>
                  </a:cubicBezTo>
                  <a:cubicBezTo>
                    <a:pt x="53" y="402"/>
                    <a:pt x="154" y="484"/>
                    <a:pt x="268" y="484"/>
                  </a:cubicBezTo>
                  <a:cubicBezTo>
                    <a:pt x="283" y="484"/>
                    <a:pt x="298" y="483"/>
                    <a:pt x="313" y="480"/>
                  </a:cubicBezTo>
                  <a:cubicBezTo>
                    <a:pt x="523" y="439"/>
                    <a:pt x="579" y="166"/>
                    <a:pt x="404" y="44"/>
                  </a:cubicBezTo>
                  <a:cubicBezTo>
                    <a:pt x="360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3"/>
            <p:cNvSpPr/>
            <p:nvPr/>
          </p:nvSpPr>
          <p:spPr>
            <a:xfrm>
              <a:off x="6507375" y="3340800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40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1" y="482"/>
                    <a:pt x="577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3"/>
            <p:cNvSpPr/>
            <p:nvPr/>
          </p:nvSpPr>
          <p:spPr>
            <a:xfrm>
              <a:off x="6501900" y="33115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3" y="0"/>
                  </a:moveTo>
                  <a:cubicBezTo>
                    <a:pt x="298" y="0"/>
                    <a:pt x="282" y="2"/>
                    <a:pt x="266" y="5"/>
                  </a:cubicBezTo>
                  <a:cubicBezTo>
                    <a:pt x="56" y="42"/>
                    <a:pt x="0" y="318"/>
                    <a:pt x="176" y="440"/>
                  </a:cubicBezTo>
                  <a:cubicBezTo>
                    <a:pt x="218" y="469"/>
                    <a:pt x="264" y="482"/>
                    <a:pt x="308" y="482"/>
                  </a:cubicBezTo>
                  <a:cubicBezTo>
                    <a:pt x="449" y="482"/>
                    <a:pt x="577" y="355"/>
                    <a:pt x="548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3"/>
            <p:cNvSpPr/>
            <p:nvPr/>
          </p:nvSpPr>
          <p:spPr>
            <a:xfrm>
              <a:off x="6496400" y="3282350"/>
              <a:ext cx="14450" cy="12075"/>
            </a:xfrm>
            <a:custGeom>
              <a:avLst/>
              <a:gdLst/>
              <a:ahLst/>
              <a:cxnLst/>
              <a:rect l="l" t="t" r="r" b="b"/>
              <a:pathLst>
                <a:path w="578" h="483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40"/>
                  </a:cubicBezTo>
                  <a:cubicBezTo>
                    <a:pt x="219" y="469"/>
                    <a:pt x="264" y="482"/>
                    <a:pt x="309" y="482"/>
                  </a:cubicBezTo>
                  <a:cubicBezTo>
                    <a:pt x="449" y="482"/>
                    <a:pt x="578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3"/>
            <p:cNvSpPr/>
            <p:nvPr/>
          </p:nvSpPr>
          <p:spPr>
            <a:xfrm>
              <a:off x="6492025" y="32531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268" y="0"/>
                  </a:moveTo>
                  <a:cubicBezTo>
                    <a:pt x="127" y="0"/>
                    <a:pt x="1" y="126"/>
                    <a:pt x="32" y="285"/>
                  </a:cubicBezTo>
                  <a:cubicBezTo>
                    <a:pt x="54" y="402"/>
                    <a:pt x="157" y="483"/>
                    <a:pt x="270" y="483"/>
                  </a:cubicBezTo>
                  <a:cubicBezTo>
                    <a:pt x="283" y="483"/>
                    <a:pt x="297" y="481"/>
                    <a:pt x="310" y="479"/>
                  </a:cubicBezTo>
                  <a:cubicBezTo>
                    <a:pt x="524" y="438"/>
                    <a:pt x="580" y="163"/>
                    <a:pt x="404" y="44"/>
                  </a:cubicBezTo>
                  <a:cubicBezTo>
                    <a:pt x="361" y="14"/>
                    <a:pt x="313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3"/>
            <p:cNvSpPr/>
            <p:nvPr/>
          </p:nvSpPr>
          <p:spPr>
            <a:xfrm>
              <a:off x="6575700" y="3539875"/>
              <a:ext cx="13650" cy="11950"/>
            </a:xfrm>
            <a:custGeom>
              <a:avLst/>
              <a:gdLst/>
              <a:ahLst/>
              <a:cxnLst/>
              <a:rect l="l" t="t" r="r" b="b"/>
              <a:pathLst>
                <a:path w="546" h="478" extrusionOk="0">
                  <a:moveTo>
                    <a:pt x="285" y="1"/>
                  </a:moveTo>
                  <a:cubicBezTo>
                    <a:pt x="248" y="1"/>
                    <a:pt x="211" y="9"/>
                    <a:pt x="176" y="27"/>
                  </a:cubicBezTo>
                  <a:cubicBezTo>
                    <a:pt x="31" y="99"/>
                    <a:pt x="0" y="290"/>
                    <a:pt x="110" y="406"/>
                  </a:cubicBezTo>
                  <a:lnTo>
                    <a:pt x="317" y="478"/>
                  </a:lnTo>
                  <a:lnTo>
                    <a:pt x="329" y="478"/>
                  </a:lnTo>
                  <a:cubicBezTo>
                    <a:pt x="461" y="453"/>
                    <a:pt x="545" y="327"/>
                    <a:pt x="520" y="196"/>
                  </a:cubicBezTo>
                  <a:cubicBezTo>
                    <a:pt x="499" y="78"/>
                    <a:pt x="396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3"/>
            <p:cNvSpPr/>
            <p:nvPr/>
          </p:nvSpPr>
          <p:spPr>
            <a:xfrm>
              <a:off x="6569500" y="351065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314" y="0"/>
                  </a:moveTo>
                  <a:cubicBezTo>
                    <a:pt x="300" y="0"/>
                    <a:pt x="285" y="2"/>
                    <a:pt x="270" y="5"/>
                  </a:cubicBezTo>
                  <a:cubicBezTo>
                    <a:pt x="57" y="45"/>
                    <a:pt x="1" y="318"/>
                    <a:pt x="176" y="440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2"/>
                    <a:pt x="426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3"/>
            <p:cNvSpPr/>
            <p:nvPr/>
          </p:nvSpPr>
          <p:spPr>
            <a:xfrm>
              <a:off x="6565200" y="3481400"/>
              <a:ext cx="14425" cy="12100"/>
            </a:xfrm>
            <a:custGeom>
              <a:avLst/>
              <a:gdLst/>
              <a:ahLst/>
              <a:cxnLst/>
              <a:rect l="l" t="t" r="r" b="b"/>
              <a:pathLst>
                <a:path w="577" h="484" extrusionOk="0">
                  <a:moveTo>
                    <a:pt x="266" y="0"/>
                  </a:moveTo>
                  <a:cubicBezTo>
                    <a:pt x="127" y="0"/>
                    <a:pt x="0" y="127"/>
                    <a:pt x="28" y="288"/>
                  </a:cubicBezTo>
                  <a:cubicBezTo>
                    <a:pt x="51" y="402"/>
                    <a:pt x="151" y="483"/>
                    <a:pt x="265" y="483"/>
                  </a:cubicBezTo>
                  <a:cubicBezTo>
                    <a:pt x="280" y="483"/>
                    <a:pt x="295" y="482"/>
                    <a:pt x="310" y="479"/>
                  </a:cubicBezTo>
                  <a:cubicBezTo>
                    <a:pt x="520" y="438"/>
                    <a:pt x="577" y="166"/>
                    <a:pt x="401" y="43"/>
                  </a:cubicBezTo>
                  <a:cubicBezTo>
                    <a:pt x="358" y="13"/>
                    <a:pt x="312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3"/>
            <p:cNvSpPr/>
            <p:nvPr/>
          </p:nvSpPr>
          <p:spPr>
            <a:xfrm>
              <a:off x="6559700" y="3452175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7" y="0"/>
                  </a:moveTo>
                  <a:cubicBezTo>
                    <a:pt x="128" y="0"/>
                    <a:pt x="1" y="127"/>
                    <a:pt x="29" y="288"/>
                  </a:cubicBezTo>
                  <a:cubicBezTo>
                    <a:pt x="51" y="402"/>
                    <a:pt x="152" y="483"/>
                    <a:pt x="266" y="483"/>
                  </a:cubicBezTo>
                  <a:cubicBezTo>
                    <a:pt x="281" y="483"/>
                    <a:pt x="296" y="482"/>
                    <a:pt x="311" y="479"/>
                  </a:cubicBezTo>
                  <a:cubicBezTo>
                    <a:pt x="521" y="438"/>
                    <a:pt x="577" y="166"/>
                    <a:pt x="402" y="44"/>
                  </a:cubicBezTo>
                  <a:cubicBezTo>
                    <a:pt x="359" y="14"/>
                    <a:pt x="31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3"/>
            <p:cNvSpPr/>
            <p:nvPr/>
          </p:nvSpPr>
          <p:spPr>
            <a:xfrm>
              <a:off x="6554225" y="3422950"/>
              <a:ext cx="14450" cy="12100"/>
            </a:xfrm>
            <a:custGeom>
              <a:avLst/>
              <a:gdLst/>
              <a:ahLst/>
              <a:cxnLst/>
              <a:rect l="l" t="t" r="r" b="b"/>
              <a:pathLst>
                <a:path w="578" h="484" extrusionOk="0">
                  <a:moveTo>
                    <a:pt x="265" y="0"/>
                  </a:moveTo>
                  <a:cubicBezTo>
                    <a:pt x="125" y="0"/>
                    <a:pt x="0" y="127"/>
                    <a:pt x="29" y="285"/>
                  </a:cubicBezTo>
                  <a:cubicBezTo>
                    <a:pt x="51" y="401"/>
                    <a:pt x="152" y="483"/>
                    <a:pt x="266" y="483"/>
                  </a:cubicBezTo>
                  <a:cubicBezTo>
                    <a:pt x="280" y="483"/>
                    <a:pt x="296" y="482"/>
                    <a:pt x="311" y="479"/>
                  </a:cubicBezTo>
                  <a:cubicBezTo>
                    <a:pt x="521" y="438"/>
                    <a:pt x="577" y="166"/>
                    <a:pt x="402" y="44"/>
                  </a:cubicBezTo>
                  <a:cubicBezTo>
                    <a:pt x="358" y="14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3"/>
            <p:cNvSpPr/>
            <p:nvPr/>
          </p:nvSpPr>
          <p:spPr>
            <a:xfrm>
              <a:off x="6548825" y="3393750"/>
              <a:ext cx="14350" cy="12075"/>
            </a:xfrm>
            <a:custGeom>
              <a:avLst/>
              <a:gdLst/>
              <a:ahLst/>
              <a:cxnLst/>
              <a:rect l="l" t="t" r="r" b="b"/>
              <a:pathLst>
                <a:path w="574" h="483" extrusionOk="0">
                  <a:moveTo>
                    <a:pt x="265" y="0"/>
                  </a:moveTo>
                  <a:cubicBezTo>
                    <a:pt x="249" y="0"/>
                    <a:pt x="233" y="2"/>
                    <a:pt x="216" y="5"/>
                  </a:cubicBezTo>
                  <a:cubicBezTo>
                    <a:pt x="88" y="30"/>
                    <a:pt x="0" y="156"/>
                    <a:pt x="25" y="284"/>
                  </a:cubicBezTo>
                  <a:cubicBezTo>
                    <a:pt x="50" y="411"/>
                    <a:pt x="156" y="482"/>
                    <a:pt x="264" y="482"/>
                  </a:cubicBezTo>
                  <a:cubicBezTo>
                    <a:pt x="337" y="482"/>
                    <a:pt x="411" y="449"/>
                    <a:pt x="461" y="378"/>
                  </a:cubicBezTo>
                  <a:cubicBezTo>
                    <a:pt x="574" y="213"/>
                    <a:pt x="45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3"/>
            <p:cNvSpPr/>
            <p:nvPr/>
          </p:nvSpPr>
          <p:spPr>
            <a:xfrm>
              <a:off x="6542075" y="336452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3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19" y="470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3"/>
            <p:cNvSpPr/>
            <p:nvPr/>
          </p:nvSpPr>
          <p:spPr>
            <a:xfrm>
              <a:off x="6536600" y="33353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9"/>
                    <a:pt x="176" y="441"/>
                  </a:cubicBezTo>
                  <a:cubicBezTo>
                    <a:pt x="219" y="470"/>
                    <a:pt x="265" y="482"/>
                    <a:pt x="310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3"/>
            <p:cNvSpPr/>
            <p:nvPr/>
          </p:nvSpPr>
          <p:spPr>
            <a:xfrm>
              <a:off x="6531100" y="3306075"/>
              <a:ext cx="14450" cy="12050"/>
            </a:xfrm>
            <a:custGeom>
              <a:avLst/>
              <a:gdLst/>
              <a:ahLst/>
              <a:cxnLst/>
              <a:rect l="l" t="t" r="r" b="b"/>
              <a:pathLst>
                <a:path w="578" h="482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38"/>
                  </a:cubicBezTo>
                  <a:cubicBezTo>
                    <a:pt x="220" y="468"/>
                    <a:pt x="267" y="481"/>
                    <a:pt x="313" y="481"/>
                  </a:cubicBezTo>
                  <a:cubicBezTo>
                    <a:pt x="453" y="481"/>
                    <a:pt x="578" y="355"/>
                    <a:pt x="549" y="197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3"/>
            <p:cNvSpPr/>
            <p:nvPr/>
          </p:nvSpPr>
          <p:spPr>
            <a:xfrm>
              <a:off x="6525625" y="3276875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0"/>
                  </a:moveTo>
                  <a:cubicBezTo>
                    <a:pt x="298" y="0"/>
                    <a:pt x="283" y="1"/>
                    <a:pt x="267" y="4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19" y="467"/>
                    <a:pt x="266" y="480"/>
                    <a:pt x="311" y="480"/>
                  </a:cubicBezTo>
                  <a:cubicBezTo>
                    <a:pt x="451" y="480"/>
                    <a:pt x="577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3"/>
            <p:cNvSpPr/>
            <p:nvPr/>
          </p:nvSpPr>
          <p:spPr>
            <a:xfrm>
              <a:off x="6521250" y="3247600"/>
              <a:ext cx="14500" cy="12050"/>
            </a:xfrm>
            <a:custGeom>
              <a:avLst/>
              <a:gdLst/>
              <a:ahLst/>
              <a:cxnLst/>
              <a:rect l="l" t="t" r="r" b="b"/>
              <a:pathLst>
                <a:path w="580" h="482" extrusionOk="0">
                  <a:moveTo>
                    <a:pt x="268" y="1"/>
                  </a:moveTo>
                  <a:cubicBezTo>
                    <a:pt x="127" y="1"/>
                    <a:pt x="1" y="127"/>
                    <a:pt x="31" y="285"/>
                  </a:cubicBezTo>
                  <a:cubicBezTo>
                    <a:pt x="54" y="402"/>
                    <a:pt x="154" y="481"/>
                    <a:pt x="267" y="481"/>
                  </a:cubicBezTo>
                  <a:cubicBezTo>
                    <a:pt x="282" y="481"/>
                    <a:pt x="298" y="480"/>
                    <a:pt x="314" y="477"/>
                  </a:cubicBezTo>
                  <a:cubicBezTo>
                    <a:pt x="523" y="439"/>
                    <a:pt x="580" y="163"/>
                    <a:pt x="404" y="44"/>
                  </a:cubicBezTo>
                  <a:cubicBezTo>
                    <a:pt x="361" y="14"/>
                    <a:pt x="313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3"/>
            <p:cNvSpPr/>
            <p:nvPr/>
          </p:nvSpPr>
          <p:spPr>
            <a:xfrm>
              <a:off x="6517000" y="3219550"/>
              <a:ext cx="13275" cy="10875"/>
            </a:xfrm>
            <a:custGeom>
              <a:avLst/>
              <a:gdLst/>
              <a:ahLst/>
              <a:cxnLst/>
              <a:rect l="l" t="t" r="r" b="b"/>
              <a:pathLst>
                <a:path w="531" h="435" extrusionOk="0">
                  <a:moveTo>
                    <a:pt x="358" y="0"/>
                  </a:moveTo>
                  <a:lnTo>
                    <a:pt x="1" y="301"/>
                  </a:lnTo>
                  <a:cubicBezTo>
                    <a:pt x="43" y="384"/>
                    <a:pt x="127" y="435"/>
                    <a:pt x="214" y="435"/>
                  </a:cubicBezTo>
                  <a:cubicBezTo>
                    <a:pt x="230" y="435"/>
                    <a:pt x="245" y="433"/>
                    <a:pt x="261" y="430"/>
                  </a:cubicBezTo>
                  <a:cubicBezTo>
                    <a:pt x="471" y="392"/>
                    <a:pt x="531" y="123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3"/>
            <p:cNvSpPr/>
            <p:nvPr/>
          </p:nvSpPr>
          <p:spPr>
            <a:xfrm>
              <a:off x="6616675" y="3563650"/>
              <a:ext cx="5350" cy="1975"/>
            </a:xfrm>
            <a:custGeom>
              <a:avLst/>
              <a:gdLst/>
              <a:ahLst/>
              <a:cxnLst/>
              <a:rect l="l" t="t" r="r" b="b"/>
              <a:pathLst>
                <a:path w="214" h="79" extrusionOk="0">
                  <a:moveTo>
                    <a:pt x="37" y="0"/>
                  </a:moveTo>
                  <a:cubicBezTo>
                    <a:pt x="25" y="0"/>
                    <a:pt x="12" y="1"/>
                    <a:pt x="0" y="3"/>
                  </a:cubicBezTo>
                  <a:lnTo>
                    <a:pt x="213" y="78"/>
                  </a:lnTo>
                  <a:cubicBezTo>
                    <a:pt x="166" y="28"/>
                    <a:pt x="10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3"/>
            <p:cNvSpPr/>
            <p:nvPr/>
          </p:nvSpPr>
          <p:spPr>
            <a:xfrm>
              <a:off x="6604200" y="353437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6"/>
                    <a:pt x="1" y="319"/>
                    <a:pt x="179" y="441"/>
                  </a:cubicBezTo>
                  <a:cubicBezTo>
                    <a:pt x="222" y="470"/>
                    <a:pt x="268" y="482"/>
                    <a:pt x="312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3"/>
                    <a:pt x="426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3"/>
            <p:cNvSpPr/>
            <p:nvPr/>
          </p:nvSpPr>
          <p:spPr>
            <a:xfrm>
              <a:off x="6599900" y="3505125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266" y="1"/>
                  </a:moveTo>
                  <a:cubicBezTo>
                    <a:pt x="127" y="1"/>
                    <a:pt x="0" y="127"/>
                    <a:pt x="29" y="285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0" y="484"/>
                    <a:pt x="296" y="482"/>
                    <a:pt x="311" y="480"/>
                  </a:cubicBezTo>
                  <a:cubicBezTo>
                    <a:pt x="521" y="439"/>
                    <a:pt x="580" y="166"/>
                    <a:pt x="402" y="44"/>
                  </a:cubicBezTo>
                  <a:cubicBezTo>
                    <a:pt x="359" y="14"/>
                    <a:pt x="3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3"/>
            <p:cNvSpPr/>
            <p:nvPr/>
          </p:nvSpPr>
          <p:spPr>
            <a:xfrm>
              <a:off x="6594400" y="3475900"/>
              <a:ext cx="14525" cy="12100"/>
            </a:xfrm>
            <a:custGeom>
              <a:avLst/>
              <a:gdLst/>
              <a:ahLst/>
              <a:cxnLst/>
              <a:rect l="l" t="t" r="r" b="b"/>
              <a:pathLst>
                <a:path w="581" h="484" extrusionOk="0">
                  <a:moveTo>
                    <a:pt x="267" y="1"/>
                  </a:moveTo>
                  <a:cubicBezTo>
                    <a:pt x="128" y="1"/>
                    <a:pt x="1" y="128"/>
                    <a:pt x="29" y="289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81" y="166"/>
                    <a:pt x="402" y="44"/>
                  </a:cubicBezTo>
                  <a:cubicBezTo>
                    <a:pt x="359" y="14"/>
                    <a:pt x="3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3"/>
            <p:cNvSpPr/>
            <p:nvPr/>
          </p:nvSpPr>
          <p:spPr>
            <a:xfrm>
              <a:off x="6588925" y="3446675"/>
              <a:ext cx="14450" cy="12125"/>
            </a:xfrm>
            <a:custGeom>
              <a:avLst/>
              <a:gdLst/>
              <a:ahLst/>
              <a:cxnLst/>
              <a:rect l="l" t="t" r="r" b="b"/>
              <a:pathLst>
                <a:path w="578" h="485" extrusionOk="0">
                  <a:moveTo>
                    <a:pt x="267" y="1"/>
                  </a:moveTo>
                  <a:cubicBezTo>
                    <a:pt x="127" y="1"/>
                    <a:pt x="1" y="127"/>
                    <a:pt x="29" y="285"/>
                  </a:cubicBezTo>
                  <a:cubicBezTo>
                    <a:pt x="51" y="402"/>
                    <a:pt x="152" y="484"/>
                    <a:pt x="266" y="484"/>
                  </a:cubicBezTo>
                  <a:cubicBezTo>
                    <a:pt x="281" y="484"/>
                    <a:pt x="296" y="483"/>
                    <a:pt x="311" y="480"/>
                  </a:cubicBezTo>
                  <a:cubicBezTo>
                    <a:pt x="521" y="439"/>
                    <a:pt x="577" y="163"/>
                    <a:pt x="402" y="44"/>
                  </a:cubicBezTo>
                  <a:cubicBezTo>
                    <a:pt x="359" y="14"/>
                    <a:pt x="3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3"/>
            <p:cNvSpPr/>
            <p:nvPr/>
          </p:nvSpPr>
          <p:spPr>
            <a:xfrm>
              <a:off x="6583450" y="3417450"/>
              <a:ext cx="14425" cy="12125"/>
            </a:xfrm>
            <a:custGeom>
              <a:avLst/>
              <a:gdLst/>
              <a:ahLst/>
              <a:cxnLst/>
              <a:rect l="l" t="t" r="r" b="b"/>
              <a:pathLst>
                <a:path w="577" h="485" extrusionOk="0">
                  <a:moveTo>
                    <a:pt x="266" y="1"/>
                  </a:moveTo>
                  <a:cubicBezTo>
                    <a:pt x="127" y="1"/>
                    <a:pt x="0" y="127"/>
                    <a:pt x="29" y="286"/>
                  </a:cubicBezTo>
                  <a:cubicBezTo>
                    <a:pt x="51" y="402"/>
                    <a:pt x="151" y="484"/>
                    <a:pt x="266" y="484"/>
                  </a:cubicBezTo>
                  <a:cubicBezTo>
                    <a:pt x="280" y="484"/>
                    <a:pt x="295" y="483"/>
                    <a:pt x="311" y="480"/>
                  </a:cubicBezTo>
                  <a:cubicBezTo>
                    <a:pt x="521" y="439"/>
                    <a:pt x="577" y="163"/>
                    <a:pt x="402" y="44"/>
                  </a:cubicBezTo>
                  <a:cubicBezTo>
                    <a:pt x="358" y="14"/>
                    <a:pt x="3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3"/>
            <p:cNvSpPr/>
            <p:nvPr/>
          </p:nvSpPr>
          <p:spPr>
            <a:xfrm>
              <a:off x="6578050" y="3388275"/>
              <a:ext cx="14350" cy="12050"/>
            </a:xfrm>
            <a:custGeom>
              <a:avLst/>
              <a:gdLst/>
              <a:ahLst/>
              <a:cxnLst/>
              <a:rect l="l" t="t" r="r" b="b"/>
              <a:pathLst>
                <a:path w="574" h="482" extrusionOk="0">
                  <a:moveTo>
                    <a:pt x="265" y="0"/>
                  </a:moveTo>
                  <a:cubicBezTo>
                    <a:pt x="249" y="0"/>
                    <a:pt x="233" y="2"/>
                    <a:pt x="216" y="5"/>
                  </a:cubicBezTo>
                  <a:cubicBezTo>
                    <a:pt x="88" y="30"/>
                    <a:pt x="0" y="155"/>
                    <a:pt x="25" y="284"/>
                  </a:cubicBezTo>
                  <a:cubicBezTo>
                    <a:pt x="49" y="410"/>
                    <a:pt x="155" y="481"/>
                    <a:pt x="262" y="481"/>
                  </a:cubicBezTo>
                  <a:cubicBezTo>
                    <a:pt x="336" y="481"/>
                    <a:pt x="411" y="447"/>
                    <a:pt x="461" y="375"/>
                  </a:cubicBezTo>
                  <a:cubicBezTo>
                    <a:pt x="574" y="213"/>
                    <a:pt x="45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3"/>
            <p:cNvSpPr/>
            <p:nvPr/>
          </p:nvSpPr>
          <p:spPr>
            <a:xfrm>
              <a:off x="6571300" y="33590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40"/>
                  </a:cubicBezTo>
                  <a:cubicBezTo>
                    <a:pt x="219" y="469"/>
                    <a:pt x="266" y="482"/>
                    <a:pt x="311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3"/>
            <p:cNvSpPr/>
            <p:nvPr/>
          </p:nvSpPr>
          <p:spPr>
            <a:xfrm>
              <a:off x="6565825" y="33298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3" y="481"/>
                    <a:pt x="579" y="354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3"/>
            <p:cNvSpPr/>
            <p:nvPr/>
          </p:nvSpPr>
          <p:spPr>
            <a:xfrm>
              <a:off x="6560325" y="3300600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3" y="481"/>
                    <a:pt x="578" y="355"/>
                    <a:pt x="549" y="196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3"/>
            <p:cNvSpPr/>
            <p:nvPr/>
          </p:nvSpPr>
          <p:spPr>
            <a:xfrm>
              <a:off x="6554850" y="3271375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1" y="318"/>
                    <a:pt x="176" y="438"/>
                  </a:cubicBezTo>
                  <a:cubicBezTo>
                    <a:pt x="220" y="468"/>
                    <a:pt x="267" y="481"/>
                    <a:pt x="312" y="481"/>
                  </a:cubicBezTo>
                  <a:cubicBezTo>
                    <a:pt x="452" y="481"/>
                    <a:pt x="577" y="355"/>
                    <a:pt x="549" y="196"/>
                  </a:cubicBezTo>
                  <a:cubicBezTo>
                    <a:pt x="527" y="80"/>
                    <a:pt x="427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3"/>
            <p:cNvSpPr/>
            <p:nvPr/>
          </p:nvSpPr>
          <p:spPr>
            <a:xfrm>
              <a:off x="6549375" y="3242150"/>
              <a:ext cx="14425" cy="12050"/>
            </a:xfrm>
            <a:custGeom>
              <a:avLst/>
              <a:gdLst/>
              <a:ahLst/>
              <a:cxnLst/>
              <a:rect l="l" t="t" r="r" b="b"/>
              <a:pathLst>
                <a:path w="577" h="482" extrusionOk="0">
                  <a:moveTo>
                    <a:pt x="313" y="1"/>
                  </a:moveTo>
                  <a:cubicBezTo>
                    <a:pt x="298" y="1"/>
                    <a:pt x="282" y="2"/>
                    <a:pt x="267" y="5"/>
                  </a:cubicBezTo>
                  <a:cubicBezTo>
                    <a:pt x="57" y="43"/>
                    <a:pt x="0" y="319"/>
                    <a:pt x="176" y="438"/>
                  </a:cubicBezTo>
                  <a:cubicBezTo>
                    <a:pt x="219" y="468"/>
                    <a:pt x="265" y="481"/>
                    <a:pt x="311" y="481"/>
                  </a:cubicBezTo>
                  <a:cubicBezTo>
                    <a:pt x="450" y="481"/>
                    <a:pt x="577" y="355"/>
                    <a:pt x="549" y="196"/>
                  </a:cubicBezTo>
                  <a:cubicBezTo>
                    <a:pt x="526" y="80"/>
                    <a:pt x="426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3"/>
            <p:cNvSpPr/>
            <p:nvPr/>
          </p:nvSpPr>
          <p:spPr>
            <a:xfrm>
              <a:off x="6545000" y="3212900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267" y="0"/>
                  </a:moveTo>
                  <a:cubicBezTo>
                    <a:pt x="126" y="0"/>
                    <a:pt x="0" y="127"/>
                    <a:pt x="31" y="285"/>
                  </a:cubicBezTo>
                  <a:cubicBezTo>
                    <a:pt x="53" y="401"/>
                    <a:pt x="153" y="481"/>
                    <a:pt x="265" y="481"/>
                  </a:cubicBezTo>
                  <a:cubicBezTo>
                    <a:pt x="280" y="481"/>
                    <a:pt x="295" y="479"/>
                    <a:pt x="310" y="476"/>
                  </a:cubicBezTo>
                  <a:cubicBezTo>
                    <a:pt x="523" y="439"/>
                    <a:pt x="579" y="163"/>
                    <a:pt x="404" y="44"/>
                  </a:cubicBezTo>
                  <a:cubicBezTo>
                    <a:pt x="360" y="14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3"/>
            <p:cNvSpPr/>
            <p:nvPr/>
          </p:nvSpPr>
          <p:spPr>
            <a:xfrm>
              <a:off x="6638925" y="35581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4" y="1"/>
                  </a:moveTo>
                  <a:cubicBezTo>
                    <a:pt x="299" y="1"/>
                    <a:pt x="284" y="2"/>
                    <a:pt x="270" y="5"/>
                  </a:cubicBezTo>
                  <a:cubicBezTo>
                    <a:pt x="60" y="46"/>
                    <a:pt x="0" y="318"/>
                    <a:pt x="179" y="440"/>
                  </a:cubicBezTo>
                  <a:cubicBezTo>
                    <a:pt x="221" y="469"/>
                    <a:pt x="267" y="482"/>
                    <a:pt x="312" y="482"/>
                  </a:cubicBezTo>
                  <a:cubicBezTo>
                    <a:pt x="452" y="482"/>
                    <a:pt x="579" y="355"/>
                    <a:pt x="549" y="196"/>
                  </a:cubicBezTo>
                  <a:cubicBezTo>
                    <a:pt x="529" y="82"/>
                    <a:pt x="426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3"/>
            <p:cNvSpPr/>
            <p:nvPr/>
          </p:nvSpPr>
          <p:spPr>
            <a:xfrm>
              <a:off x="6633425" y="3528900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6" y="1"/>
                  </a:moveTo>
                  <a:cubicBezTo>
                    <a:pt x="301" y="1"/>
                    <a:pt x="285" y="2"/>
                    <a:pt x="270" y="5"/>
                  </a:cubicBezTo>
                  <a:cubicBezTo>
                    <a:pt x="60" y="46"/>
                    <a:pt x="1" y="318"/>
                    <a:pt x="179" y="441"/>
                  </a:cubicBezTo>
                  <a:cubicBezTo>
                    <a:pt x="222" y="469"/>
                    <a:pt x="268" y="482"/>
                    <a:pt x="312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30" y="80"/>
                    <a:pt x="428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3"/>
            <p:cNvSpPr/>
            <p:nvPr/>
          </p:nvSpPr>
          <p:spPr>
            <a:xfrm>
              <a:off x="6627950" y="349967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3"/>
                    <a:pt x="0" y="318"/>
                    <a:pt x="179" y="441"/>
                  </a:cubicBezTo>
                  <a:cubicBezTo>
                    <a:pt x="221" y="469"/>
                    <a:pt x="267" y="482"/>
                    <a:pt x="312" y="482"/>
                  </a:cubicBezTo>
                  <a:cubicBezTo>
                    <a:pt x="452" y="482"/>
                    <a:pt x="580" y="355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3"/>
            <p:cNvSpPr/>
            <p:nvPr/>
          </p:nvSpPr>
          <p:spPr>
            <a:xfrm>
              <a:off x="6622475" y="347045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6" y="43"/>
                    <a:pt x="0" y="318"/>
                    <a:pt x="176" y="441"/>
                  </a:cubicBezTo>
                  <a:cubicBezTo>
                    <a:pt x="219" y="469"/>
                    <a:pt x="265" y="482"/>
                    <a:pt x="310" y="482"/>
                  </a:cubicBezTo>
                  <a:cubicBezTo>
                    <a:pt x="452" y="482"/>
                    <a:pt x="579" y="356"/>
                    <a:pt x="548" y="196"/>
                  </a:cubicBezTo>
                  <a:cubicBezTo>
                    <a:pt x="526" y="80"/>
                    <a:pt x="426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3"/>
            <p:cNvSpPr/>
            <p:nvPr/>
          </p:nvSpPr>
          <p:spPr>
            <a:xfrm>
              <a:off x="6616975" y="3441225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1" y="1"/>
                    <a:pt x="285" y="2"/>
                    <a:pt x="270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19" y="470"/>
                    <a:pt x="266" y="482"/>
                    <a:pt x="311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3"/>
            <p:cNvSpPr/>
            <p:nvPr/>
          </p:nvSpPr>
          <p:spPr>
            <a:xfrm>
              <a:off x="6611500" y="3412000"/>
              <a:ext cx="14500" cy="12075"/>
            </a:xfrm>
            <a:custGeom>
              <a:avLst/>
              <a:gdLst/>
              <a:ahLst/>
              <a:cxnLst/>
              <a:rect l="l" t="t" r="r" b="b"/>
              <a:pathLst>
                <a:path w="580" h="483" extrusionOk="0">
                  <a:moveTo>
                    <a:pt x="315" y="1"/>
                  </a:moveTo>
                  <a:cubicBezTo>
                    <a:pt x="300" y="1"/>
                    <a:pt x="285" y="2"/>
                    <a:pt x="270" y="5"/>
                  </a:cubicBezTo>
                  <a:cubicBezTo>
                    <a:pt x="57" y="43"/>
                    <a:pt x="0" y="319"/>
                    <a:pt x="176" y="441"/>
                  </a:cubicBezTo>
                  <a:cubicBezTo>
                    <a:pt x="219" y="470"/>
                    <a:pt x="265" y="482"/>
                    <a:pt x="310" y="482"/>
                  </a:cubicBezTo>
                  <a:cubicBezTo>
                    <a:pt x="452" y="482"/>
                    <a:pt x="580" y="356"/>
                    <a:pt x="549" y="196"/>
                  </a:cubicBezTo>
                  <a:cubicBezTo>
                    <a:pt x="527" y="80"/>
                    <a:pt x="4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3"/>
            <p:cNvSpPr/>
            <p:nvPr/>
          </p:nvSpPr>
          <p:spPr>
            <a:xfrm>
              <a:off x="6606000" y="3382775"/>
              <a:ext cx="14525" cy="12075"/>
            </a:xfrm>
            <a:custGeom>
              <a:avLst/>
              <a:gdLst/>
              <a:ahLst/>
              <a:cxnLst/>
              <a:rect l="l" t="t" r="r" b="b"/>
              <a:pathLst>
                <a:path w="581" h="483" extrusionOk="0">
                  <a:moveTo>
                    <a:pt x="314" y="1"/>
                  </a:moveTo>
                  <a:cubicBezTo>
                    <a:pt x="298" y="1"/>
                    <a:pt x="283" y="2"/>
                    <a:pt x="267" y="5"/>
                  </a:cubicBezTo>
                  <a:cubicBezTo>
                    <a:pt x="57" y="43"/>
                    <a:pt x="1" y="319"/>
                    <a:pt x="176" y="441"/>
                  </a:cubicBezTo>
                  <a:cubicBezTo>
                    <a:pt x="220" y="470"/>
                    <a:pt x="266" y="483"/>
                    <a:pt x="311" y="483"/>
                  </a:cubicBezTo>
                  <a:cubicBezTo>
                    <a:pt x="452" y="483"/>
                    <a:pt x="580" y="356"/>
                    <a:pt x="549" y="197"/>
                  </a:cubicBezTo>
                  <a:cubicBezTo>
                    <a:pt x="527" y="80"/>
                    <a:pt x="427" y="1"/>
                    <a:pt x="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3"/>
            <p:cNvSpPr/>
            <p:nvPr/>
          </p:nvSpPr>
          <p:spPr>
            <a:xfrm>
              <a:off x="6600525" y="335357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2" y="1"/>
                    <a:pt x="267" y="4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20" y="467"/>
                    <a:pt x="267" y="480"/>
                    <a:pt x="313" y="480"/>
                  </a:cubicBezTo>
                  <a:cubicBezTo>
                    <a:pt x="453" y="480"/>
                    <a:pt x="580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3"/>
            <p:cNvSpPr/>
            <p:nvPr/>
          </p:nvSpPr>
          <p:spPr>
            <a:xfrm>
              <a:off x="6595050" y="3324350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37"/>
                  </a:cubicBezTo>
                  <a:cubicBezTo>
                    <a:pt x="220" y="467"/>
                    <a:pt x="267" y="480"/>
                    <a:pt x="313" y="480"/>
                  </a:cubicBezTo>
                  <a:cubicBezTo>
                    <a:pt x="453" y="480"/>
                    <a:pt x="579" y="354"/>
                    <a:pt x="549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3"/>
            <p:cNvSpPr/>
            <p:nvPr/>
          </p:nvSpPr>
          <p:spPr>
            <a:xfrm>
              <a:off x="6589550" y="32951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313" y="0"/>
                  </a:moveTo>
                  <a:cubicBezTo>
                    <a:pt x="298" y="0"/>
                    <a:pt x="283" y="2"/>
                    <a:pt x="267" y="5"/>
                  </a:cubicBezTo>
                  <a:cubicBezTo>
                    <a:pt x="57" y="42"/>
                    <a:pt x="1" y="318"/>
                    <a:pt x="176" y="437"/>
                  </a:cubicBezTo>
                  <a:cubicBezTo>
                    <a:pt x="220" y="467"/>
                    <a:pt x="267" y="481"/>
                    <a:pt x="313" y="481"/>
                  </a:cubicBezTo>
                  <a:cubicBezTo>
                    <a:pt x="454" y="481"/>
                    <a:pt x="580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3"/>
            <p:cNvSpPr/>
            <p:nvPr/>
          </p:nvSpPr>
          <p:spPr>
            <a:xfrm>
              <a:off x="6584075" y="3265900"/>
              <a:ext cx="14450" cy="12025"/>
            </a:xfrm>
            <a:custGeom>
              <a:avLst/>
              <a:gdLst/>
              <a:ahLst/>
              <a:cxnLst/>
              <a:rect l="l" t="t" r="r" b="b"/>
              <a:pathLst>
                <a:path w="578" h="481" extrusionOk="0">
                  <a:moveTo>
                    <a:pt x="313" y="0"/>
                  </a:moveTo>
                  <a:cubicBezTo>
                    <a:pt x="298" y="0"/>
                    <a:pt x="282" y="2"/>
                    <a:pt x="267" y="5"/>
                  </a:cubicBezTo>
                  <a:cubicBezTo>
                    <a:pt x="57" y="42"/>
                    <a:pt x="0" y="318"/>
                    <a:pt x="176" y="437"/>
                  </a:cubicBezTo>
                  <a:cubicBezTo>
                    <a:pt x="220" y="467"/>
                    <a:pt x="267" y="481"/>
                    <a:pt x="312" y="481"/>
                  </a:cubicBezTo>
                  <a:cubicBezTo>
                    <a:pt x="452" y="481"/>
                    <a:pt x="577" y="354"/>
                    <a:pt x="549" y="196"/>
                  </a:cubicBezTo>
                  <a:cubicBezTo>
                    <a:pt x="527" y="80"/>
                    <a:pt x="427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3"/>
            <p:cNvSpPr/>
            <p:nvPr/>
          </p:nvSpPr>
          <p:spPr>
            <a:xfrm>
              <a:off x="6578600" y="3236675"/>
              <a:ext cx="14425" cy="12025"/>
            </a:xfrm>
            <a:custGeom>
              <a:avLst/>
              <a:gdLst/>
              <a:ahLst/>
              <a:cxnLst/>
              <a:rect l="l" t="t" r="r" b="b"/>
              <a:pathLst>
                <a:path w="577" h="481" extrusionOk="0">
                  <a:moveTo>
                    <a:pt x="313" y="0"/>
                  </a:moveTo>
                  <a:cubicBezTo>
                    <a:pt x="298" y="0"/>
                    <a:pt x="282" y="2"/>
                    <a:pt x="266" y="5"/>
                  </a:cubicBezTo>
                  <a:cubicBezTo>
                    <a:pt x="56" y="42"/>
                    <a:pt x="0" y="318"/>
                    <a:pt x="176" y="437"/>
                  </a:cubicBezTo>
                  <a:cubicBezTo>
                    <a:pt x="219" y="467"/>
                    <a:pt x="265" y="481"/>
                    <a:pt x="311" y="481"/>
                  </a:cubicBezTo>
                  <a:cubicBezTo>
                    <a:pt x="450" y="481"/>
                    <a:pt x="577" y="354"/>
                    <a:pt x="549" y="196"/>
                  </a:cubicBezTo>
                  <a:cubicBezTo>
                    <a:pt x="526" y="80"/>
                    <a:pt x="426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3"/>
            <p:cNvSpPr/>
            <p:nvPr/>
          </p:nvSpPr>
          <p:spPr>
            <a:xfrm>
              <a:off x="6574225" y="3207425"/>
              <a:ext cx="14500" cy="12025"/>
            </a:xfrm>
            <a:custGeom>
              <a:avLst/>
              <a:gdLst/>
              <a:ahLst/>
              <a:cxnLst/>
              <a:rect l="l" t="t" r="r" b="b"/>
              <a:pathLst>
                <a:path w="580" h="481" extrusionOk="0">
                  <a:moveTo>
                    <a:pt x="267" y="0"/>
                  </a:moveTo>
                  <a:cubicBezTo>
                    <a:pt x="126" y="0"/>
                    <a:pt x="0" y="126"/>
                    <a:pt x="31" y="285"/>
                  </a:cubicBezTo>
                  <a:cubicBezTo>
                    <a:pt x="53" y="401"/>
                    <a:pt x="153" y="480"/>
                    <a:pt x="265" y="480"/>
                  </a:cubicBezTo>
                  <a:cubicBezTo>
                    <a:pt x="279" y="480"/>
                    <a:pt x="295" y="479"/>
                    <a:pt x="310" y="476"/>
                  </a:cubicBezTo>
                  <a:cubicBezTo>
                    <a:pt x="523" y="438"/>
                    <a:pt x="579" y="163"/>
                    <a:pt x="404" y="44"/>
                  </a:cubicBezTo>
                  <a:cubicBezTo>
                    <a:pt x="360" y="13"/>
                    <a:pt x="3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3"/>
            <p:cNvSpPr/>
            <p:nvPr/>
          </p:nvSpPr>
          <p:spPr>
            <a:xfrm>
              <a:off x="6569275" y="3178200"/>
              <a:ext cx="13950" cy="12050"/>
            </a:xfrm>
            <a:custGeom>
              <a:avLst/>
              <a:gdLst/>
              <a:ahLst/>
              <a:cxnLst/>
              <a:rect l="l" t="t" r="r" b="b"/>
              <a:pathLst>
                <a:path w="558" h="482" extrusionOk="0">
                  <a:moveTo>
                    <a:pt x="247" y="1"/>
                  </a:moveTo>
                  <a:cubicBezTo>
                    <a:pt x="236" y="1"/>
                    <a:pt x="225" y="1"/>
                    <a:pt x="213" y="3"/>
                  </a:cubicBezTo>
                  <a:lnTo>
                    <a:pt x="16" y="169"/>
                  </a:lnTo>
                  <a:cubicBezTo>
                    <a:pt x="3" y="207"/>
                    <a:pt x="0" y="247"/>
                    <a:pt x="10" y="285"/>
                  </a:cubicBezTo>
                  <a:cubicBezTo>
                    <a:pt x="32" y="410"/>
                    <a:pt x="139" y="482"/>
                    <a:pt x="248" y="482"/>
                  </a:cubicBezTo>
                  <a:cubicBezTo>
                    <a:pt x="320" y="482"/>
                    <a:pt x="392" y="451"/>
                    <a:pt x="442" y="382"/>
                  </a:cubicBezTo>
                  <a:cubicBezTo>
                    <a:pt x="557" y="219"/>
                    <a:pt x="435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6" name="Google Shape;6126;p23"/>
          <p:cNvSpPr/>
          <p:nvPr/>
        </p:nvSpPr>
        <p:spPr>
          <a:xfrm rot="1943499">
            <a:off x="3303947" y="1057012"/>
            <a:ext cx="588196" cy="96074"/>
          </a:xfrm>
          <a:custGeom>
            <a:avLst/>
            <a:gdLst/>
            <a:ahLst/>
            <a:cxnLst/>
            <a:rect l="l" t="t" r="r" b="b"/>
            <a:pathLst>
              <a:path w="23528" h="3843" extrusionOk="0">
                <a:moveTo>
                  <a:pt x="1447" y="461"/>
                </a:moveTo>
                <a:lnTo>
                  <a:pt x="1456" y="546"/>
                </a:lnTo>
                <a:lnTo>
                  <a:pt x="1497" y="565"/>
                </a:lnTo>
                <a:cubicBezTo>
                  <a:pt x="1531" y="496"/>
                  <a:pt x="1531" y="496"/>
                  <a:pt x="1487" y="477"/>
                </a:cubicBezTo>
                <a:lnTo>
                  <a:pt x="1447" y="461"/>
                </a:lnTo>
                <a:close/>
                <a:moveTo>
                  <a:pt x="19795" y="449"/>
                </a:moveTo>
                <a:cubicBezTo>
                  <a:pt x="19836" y="461"/>
                  <a:pt x="19836" y="461"/>
                  <a:pt x="19814" y="533"/>
                </a:cubicBezTo>
                <a:cubicBezTo>
                  <a:pt x="19793" y="601"/>
                  <a:pt x="19737" y="660"/>
                  <a:pt x="19697" y="660"/>
                </a:cubicBezTo>
                <a:cubicBezTo>
                  <a:pt x="19694" y="660"/>
                  <a:pt x="19691" y="659"/>
                  <a:pt x="19689" y="659"/>
                </a:cubicBezTo>
                <a:cubicBezTo>
                  <a:pt x="19651" y="649"/>
                  <a:pt x="19689" y="499"/>
                  <a:pt x="19795" y="449"/>
                </a:cubicBezTo>
                <a:close/>
                <a:moveTo>
                  <a:pt x="10883" y="521"/>
                </a:moveTo>
                <a:cubicBezTo>
                  <a:pt x="10898" y="524"/>
                  <a:pt x="10911" y="530"/>
                  <a:pt x="10923" y="540"/>
                </a:cubicBezTo>
                <a:cubicBezTo>
                  <a:pt x="10895" y="599"/>
                  <a:pt x="10864" y="661"/>
                  <a:pt x="10828" y="661"/>
                </a:cubicBezTo>
                <a:cubicBezTo>
                  <a:pt x="10825" y="661"/>
                  <a:pt x="10821" y="660"/>
                  <a:pt x="10817" y="659"/>
                </a:cubicBezTo>
                <a:lnTo>
                  <a:pt x="10776" y="640"/>
                </a:lnTo>
                <a:cubicBezTo>
                  <a:pt x="10804" y="593"/>
                  <a:pt x="10839" y="552"/>
                  <a:pt x="10883" y="521"/>
                </a:cubicBezTo>
                <a:close/>
                <a:moveTo>
                  <a:pt x="748" y="624"/>
                </a:moveTo>
                <a:cubicBezTo>
                  <a:pt x="761" y="624"/>
                  <a:pt x="775" y="627"/>
                  <a:pt x="789" y="631"/>
                </a:cubicBezTo>
                <a:cubicBezTo>
                  <a:pt x="826" y="640"/>
                  <a:pt x="826" y="640"/>
                  <a:pt x="807" y="712"/>
                </a:cubicBezTo>
                <a:cubicBezTo>
                  <a:pt x="807" y="712"/>
                  <a:pt x="758" y="769"/>
                  <a:pt x="721" y="769"/>
                </a:cubicBezTo>
                <a:cubicBezTo>
                  <a:pt x="718" y="769"/>
                  <a:pt x="716" y="769"/>
                  <a:pt x="713" y="769"/>
                </a:cubicBezTo>
                <a:lnTo>
                  <a:pt x="691" y="684"/>
                </a:lnTo>
                <a:cubicBezTo>
                  <a:pt x="702" y="636"/>
                  <a:pt x="723" y="624"/>
                  <a:pt x="748" y="624"/>
                </a:cubicBezTo>
                <a:close/>
                <a:moveTo>
                  <a:pt x="18422" y="594"/>
                </a:moveTo>
                <a:cubicBezTo>
                  <a:pt x="18428" y="594"/>
                  <a:pt x="18432" y="603"/>
                  <a:pt x="18435" y="624"/>
                </a:cubicBezTo>
                <a:cubicBezTo>
                  <a:pt x="18438" y="678"/>
                  <a:pt x="18432" y="728"/>
                  <a:pt x="18416" y="778"/>
                </a:cubicBezTo>
                <a:cubicBezTo>
                  <a:pt x="18416" y="778"/>
                  <a:pt x="18403" y="814"/>
                  <a:pt x="18392" y="814"/>
                </a:cubicBezTo>
                <a:cubicBezTo>
                  <a:pt x="18387" y="814"/>
                  <a:pt x="18382" y="805"/>
                  <a:pt x="18379" y="781"/>
                </a:cubicBezTo>
                <a:lnTo>
                  <a:pt x="18369" y="706"/>
                </a:lnTo>
                <a:cubicBezTo>
                  <a:pt x="18387" y="650"/>
                  <a:pt x="18408" y="594"/>
                  <a:pt x="18422" y="594"/>
                </a:cubicBezTo>
                <a:close/>
                <a:moveTo>
                  <a:pt x="9190" y="803"/>
                </a:moveTo>
                <a:lnTo>
                  <a:pt x="9190" y="803"/>
                </a:lnTo>
                <a:cubicBezTo>
                  <a:pt x="9197" y="878"/>
                  <a:pt x="9200" y="957"/>
                  <a:pt x="9165" y="957"/>
                </a:cubicBezTo>
                <a:lnTo>
                  <a:pt x="9124" y="884"/>
                </a:lnTo>
                <a:lnTo>
                  <a:pt x="9153" y="806"/>
                </a:lnTo>
                <a:lnTo>
                  <a:pt x="9190" y="803"/>
                </a:lnTo>
                <a:close/>
                <a:moveTo>
                  <a:pt x="10043" y="790"/>
                </a:moveTo>
                <a:lnTo>
                  <a:pt x="10043" y="794"/>
                </a:lnTo>
                <a:cubicBezTo>
                  <a:pt x="10077" y="800"/>
                  <a:pt x="10077" y="800"/>
                  <a:pt x="10061" y="875"/>
                </a:cubicBezTo>
                <a:cubicBezTo>
                  <a:pt x="10049" y="925"/>
                  <a:pt x="10024" y="972"/>
                  <a:pt x="9996" y="1016"/>
                </a:cubicBezTo>
                <a:cubicBezTo>
                  <a:pt x="9961" y="1007"/>
                  <a:pt x="10024" y="866"/>
                  <a:pt x="10043" y="790"/>
                </a:cubicBezTo>
                <a:close/>
                <a:moveTo>
                  <a:pt x="1161" y="758"/>
                </a:moveTo>
                <a:cubicBezTo>
                  <a:pt x="1172" y="758"/>
                  <a:pt x="1188" y="765"/>
                  <a:pt x="1212" y="775"/>
                </a:cubicBezTo>
                <a:cubicBezTo>
                  <a:pt x="1249" y="790"/>
                  <a:pt x="1287" y="806"/>
                  <a:pt x="1255" y="875"/>
                </a:cubicBezTo>
                <a:lnTo>
                  <a:pt x="1218" y="859"/>
                </a:lnTo>
                <a:cubicBezTo>
                  <a:pt x="1228" y="838"/>
                  <a:pt x="1228" y="829"/>
                  <a:pt x="1223" y="829"/>
                </a:cubicBezTo>
                <a:cubicBezTo>
                  <a:pt x="1213" y="829"/>
                  <a:pt x="1182" y="873"/>
                  <a:pt x="1187" y="931"/>
                </a:cubicBezTo>
                <a:lnTo>
                  <a:pt x="1127" y="1069"/>
                </a:lnTo>
                <a:cubicBezTo>
                  <a:pt x="1092" y="1057"/>
                  <a:pt x="1086" y="972"/>
                  <a:pt x="1114" y="900"/>
                </a:cubicBezTo>
                <a:cubicBezTo>
                  <a:pt x="1130" y="792"/>
                  <a:pt x="1134" y="758"/>
                  <a:pt x="1161" y="758"/>
                </a:cubicBezTo>
                <a:close/>
                <a:moveTo>
                  <a:pt x="11114" y="1192"/>
                </a:moveTo>
                <a:lnTo>
                  <a:pt x="11143" y="1217"/>
                </a:lnTo>
                <a:cubicBezTo>
                  <a:pt x="11105" y="1268"/>
                  <a:pt x="11067" y="1321"/>
                  <a:pt x="11039" y="1321"/>
                </a:cubicBezTo>
                <a:cubicBezTo>
                  <a:pt x="11035" y="1321"/>
                  <a:pt x="11031" y="1320"/>
                  <a:pt x="11027" y="1317"/>
                </a:cubicBezTo>
                <a:lnTo>
                  <a:pt x="11039" y="1232"/>
                </a:lnTo>
                <a:lnTo>
                  <a:pt x="11114" y="1192"/>
                </a:lnTo>
                <a:close/>
                <a:moveTo>
                  <a:pt x="16960" y="1214"/>
                </a:moveTo>
                <a:cubicBezTo>
                  <a:pt x="16989" y="1214"/>
                  <a:pt x="17022" y="1257"/>
                  <a:pt x="17022" y="1257"/>
                </a:cubicBezTo>
                <a:cubicBezTo>
                  <a:pt x="17022" y="1257"/>
                  <a:pt x="17066" y="1317"/>
                  <a:pt x="17037" y="1339"/>
                </a:cubicBezTo>
                <a:cubicBezTo>
                  <a:pt x="16990" y="1314"/>
                  <a:pt x="16946" y="1282"/>
                  <a:pt x="16912" y="1242"/>
                </a:cubicBezTo>
                <a:lnTo>
                  <a:pt x="16943" y="1220"/>
                </a:lnTo>
                <a:cubicBezTo>
                  <a:pt x="16949" y="1216"/>
                  <a:pt x="16954" y="1214"/>
                  <a:pt x="16960" y="1214"/>
                </a:cubicBezTo>
                <a:close/>
                <a:moveTo>
                  <a:pt x="16781" y="1555"/>
                </a:moveTo>
                <a:cubicBezTo>
                  <a:pt x="16792" y="1555"/>
                  <a:pt x="16805" y="1568"/>
                  <a:pt x="16837" y="1602"/>
                </a:cubicBezTo>
                <a:lnTo>
                  <a:pt x="16809" y="1627"/>
                </a:lnTo>
                <a:lnTo>
                  <a:pt x="16730" y="1596"/>
                </a:lnTo>
                <a:lnTo>
                  <a:pt x="16758" y="1571"/>
                </a:lnTo>
                <a:cubicBezTo>
                  <a:pt x="16768" y="1561"/>
                  <a:pt x="16774" y="1555"/>
                  <a:pt x="16781" y="1555"/>
                </a:cubicBezTo>
                <a:close/>
                <a:moveTo>
                  <a:pt x="7201" y="1715"/>
                </a:moveTo>
                <a:cubicBezTo>
                  <a:pt x="7210" y="1715"/>
                  <a:pt x="7231" y="1732"/>
                  <a:pt x="7216" y="1746"/>
                </a:cubicBezTo>
                <a:cubicBezTo>
                  <a:pt x="7194" y="1723"/>
                  <a:pt x="7194" y="1715"/>
                  <a:pt x="7201" y="1715"/>
                </a:cubicBezTo>
                <a:close/>
                <a:moveTo>
                  <a:pt x="16778" y="1711"/>
                </a:moveTo>
                <a:cubicBezTo>
                  <a:pt x="16774" y="1711"/>
                  <a:pt x="16772" y="1722"/>
                  <a:pt x="16783" y="1753"/>
                </a:cubicBezTo>
                <a:cubicBezTo>
                  <a:pt x="16799" y="1737"/>
                  <a:pt x="16785" y="1711"/>
                  <a:pt x="16778" y="1711"/>
                </a:cubicBezTo>
                <a:close/>
                <a:moveTo>
                  <a:pt x="16526" y="1799"/>
                </a:moveTo>
                <a:cubicBezTo>
                  <a:pt x="16536" y="1799"/>
                  <a:pt x="16549" y="1812"/>
                  <a:pt x="16583" y="1843"/>
                </a:cubicBezTo>
                <a:lnTo>
                  <a:pt x="16558" y="1865"/>
                </a:lnTo>
                <a:lnTo>
                  <a:pt x="16479" y="1837"/>
                </a:lnTo>
                <a:lnTo>
                  <a:pt x="16505" y="1815"/>
                </a:lnTo>
                <a:cubicBezTo>
                  <a:pt x="16513" y="1805"/>
                  <a:pt x="16519" y="1799"/>
                  <a:pt x="16526" y="1799"/>
                </a:cubicBezTo>
                <a:close/>
                <a:moveTo>
                  <a:pt x="7009" y="1737"/>
                </a:moveTo>
                <a:cubicBezTo>
                  <a:pt x="7062" y="1790"/>
                  <a:pt x="7119" y="1843"/>
                  <a:pt x="7094" y="1868"/>
                </a:cubicBezTo>
                <a:lnTo>
                  <a:pt x="7015" y="1840"/>
                </a:lnTo>
                <a:lnTo>
                  <a:pt x="6984" y="1762"/>
                </a:lnTo>
                <a:lnTo>
                  <a:pt x="7009" y="1737"/>
                </a:lnTo>
                <a:close/>
                <a:moveTo>
                  <a:pt x="438" y="1721"/>
                </a:moveTo>
                <a:cubicBezTo>
                  <a:pt x="412" y="1765"/>
                  <a:pt x="397" y="1812"/>
                  <a:pt x="384" y="1862"/>
                </a:cubicBezTo>
                <a:lnTo>
                  <a:pt x="406" y="1868"/>
                </a:lnTo>
                <a:cubicBezTo>
                  <a:pt x="407" y="1869"/>
                  <a:pt x="408" y="1869"/>
                  <a:pt x="409" y="1869"/>
                </a:cubicBezTo>
                <a:cubicBezTo>
                  <a:pt x="430" y="1869"/>
                  <a:pt x="448" y="1797"/>
                  <a:pt x="463" y="1727"/>
                </a:cubicBezTo>
                <a:lnTo>
                  <a:pt x="438" y="1721"/>
                </a:lnTo>
                <a:close/>
                <a:moveTo>
                  <a:pt x="15781" y="1800"/>
                </a:moveTo>
                <a:cubicBezTo>
                  <a:pt x="15837" y="1850"/>
                  <a:pt x="15893" y="1903"/>
                  <a:pt x="15872" y="1925"/>
                </a:cubicBezTo>
                <a:lnTo>
                  <a:pt x="15793" y="1897"/>
                </a:lnTo>
                <a:lnTo>
                  <a:pt x="15759" y="1825"/>
                </a:lnTo>
                <a:lnTo>
                  <a:pt x="15781" y="1800"/>
                </a:lnTo>
                <a:close/>
                <a:moveTo>
                  <a:pt x="5713" y="1885"/>
                </a:moveTo>
                <a:cubicBezTo>
                  <a:pt x="5707" y="1885"/>
                  <a:pt x="5703" y="1890"/>
                  <a:pt x="5696" y="1897"/>
                </a:cubicBezTo>
                <a:cubicBezTo>
                  <a:pt x="5658" y="1934"/>
                  <a:pt x="5658" y="1934"/>
                  <a:pt x="5731" y="1969"/>
                </a:cubicBezTo>
                <a:cubicBezTo>
                  <a:pt x="5749" y="1950"/>
                  <a:pt x="5768" y="1931"/>
                  <a:pt x="5768" y="1931"/>
                </a:cubicBezTo>
                <a:cubicBezTo>
                  <a:pt x="5735" y="1898"/>
                  <a:pt x="5722" y="1885"/>
                  <a:pt x="5713" y="1885"/>
                </a:cubicBezTo>
                <a:close/>
                <a:moveTo>
                  <a:pt x="6779" y="1912"/>
                </a:moveTo>
                <a:cubicBezTo>
                  <a:pt x="6796" y="1912"/>
                  <a:pt x="6835" y="1927"/>
                  <a:pt x="6896" y="1962"/>
                </a:cubicBezTo>
                <a:cubicBezTo>
                  <a:pt x="6953" y="2016"/>
                  <a:pt x="6953" y="2016"/>
                  <a:pt x="6931" y="2038"/>
                </a:cubicBezTo>
                <a:cubicBezTo>
                  <a:pt x="6881" y="2022"/>
                  <a:pt x="6837" y="1994"/>
                  <a:pt x="6796" y="1959"/>
                </a:cubicBezTo>
                <a:cubicBezTo>
                  <a:pt x="6765" y="1932"/>
                  <a:pt x="6758" y="1912"/>
                  <a:pt x="6779" y="1912"/>
                </a:cubicBezTo>
                <a:close/>
                <a:moveTo>
                  <a:pt x="16313" y="1934"/>
                </a:moveTo>
                <a:cubicBezTo>
                  <a:pt x="16324" y="1934"/>
                  <a:pt x="16340" y="1943"/>
                  <a:pt x="16360" y="1962"/>
                </a:cubicBezTo>
                <a:cubicBezTo>
                  <a:pt x="16417" y="2013"/>
                  <a:pt x="16417" y="2013"/>
                  <a:pt x="16395" y="2038"/>
                </a:cubicBezTo>
                <a:cubicBezTo>
                  <a:pt x="16374" y="2058"/>
                  <a:pt x="16363" y="2070"/>
                  <a:pt x="16353" y="2070"/>
                </a:cubicBezTo>
                <a:cubicBezTo>
                  <a:pt x="16341" y="2070"/>
                  <a:pt x="16333" y="2052"/>
                  <a:pt x="16313" y="2010"/>
                </a:cubicBezTo>
                <a:cubicBezTo>
                  <a:pt x="16293" y="1962"/>
                  <a:pt x="16295" y="1934"/>
                  <a:pt x="16313" y="1934"/>
                </a:cubicBezTo>
                <a:close/>
                <a:moveTo>
                  <a:pt x="16694" y="2133"/>
                </a:moveTo>
                <a:lnTo>
                  <a:pt x="16694" y="2133"/>
                </a:lnTo>
                <a:cubicBezTo>
                  <a:pt x="16698" y="2138"/>
                  <a:pt x="16703" y="2143"/>
                  <a:pt x="16708" y="2147"/>
                </a:cubicBezTo>
                <a:cubicBezTo>
                  <a:pt x="16711" y="2148"/>
                  <a:pt x="16713" y="2149"/>
                  <a:pt x="16716" y="2150"/>
                </a:cubicBezTo>
                <a:lnTo>
                  <a:pt x="16716" y="2150"/>
                </a:lnTo>
                <a:cubicBezTo>
                  <a:pt x="16709" y="2145"/>
                  <a:pt x="16702" y="2140"/>
                  <a:pt x="16694" y="2133"/>
                </a:cubicBezTo>
                <a:close/>
                <a:moveTo>
                  <a:pt x="16716" y="2150"/>
                </a:moveTo>
                <a:cubicBezTo>
                  <a:pt x="16738" y="2166"/>
                  <a:pt x="16751" y="2172"/>
                  <a:pt x="16754" y="2172"/>
                </a:cubicBezTo>
                <a:cubicBezTo>
                  <a:pt x="16758" y="2172"/>
                  <a:pt x="16746" y="2162"/>
                  <a:pt x="16716" y="2150"/>
                </a:cubicBezTo>
                <a:close/>
                <a:moveTo>
                  <a:pt x="15579" y="2130"/>
                </a:moveTo>
                <a:cubicBezTo>
                  <a:pt x="15589" y="2130"/>
                  <a:pt x="15602" y="2143"/>
                  <a:pt x="15636" y="2176"/>
                </a:cubicBezTo>
                <a:cubicBezTo>
                  <a:pt x="15636" y="2176"/>
                  <a:pt x="15690" y="2226"/>
                  <a:pt x="15671" y="2248"/>
                </a:cubicBezTo>
                <a:lnTo>
                  <a:pt x="15596" y="2216"/>
                </a:lnTo>
                <a:cubicBezTo>
                  <a:pt x="15539" y="2163"/>
                  <a:pt x="15561" y="2144"/>
                  <a:pt x="15561" y="2144"/>
                </a:cubicBezTo>
                <a:cubicBezTo>
                  <a:pt x="15569" y="2136"/>
                  <a:pt x="15573" y="2130"/>
                  <a:pt x="15579" y="2130"/>
                </a:cubicBezTo>
                <a:close/>
                <a:moveTo>
                  <a:pt x="6147" y="2307"/>
                </a:moveTo>
                <a:cubicBezTo>
                  <a:pt x="6170" y="2328"/>
                  <a:pt x="6171" y="2336"/>
                  <a:pt x="6166" y="2336"/>
                </a:cubicBezTo>
                <a:cubicBezTo>
                  <a:pt x="6159" y="2336"/>
                  <a:pt x="6136" y="2319"/>
                  <a:pt x="6147" y="2307"/>
                </a:cubicBezTo>
                <a:close/>
                <a:moveTo>
                  <a:pt x="2612" y="2287"/>
                </a:moveTo>
                <a:cubicBezTo>
                  <a:pt x="2638" y="2287"/>
                  <a:pt x="2658" y="2292"/>
                  <a:pt x="2666" y="2301"/>
                </a:cubicBezTo>
                <a:cubicBezTo>
                  <a:pt x="2688" y="2326"/>
                  <a:pt x="2631" y="2379"/>
                  <a:pt x="2531" y="2379"/>
                </a:cubicBezTo>
                <a:cubicBezTo>
                  <a:pt x="2512" y="2354"/>
                  <a:pt x="2490" y="2329"/>
                  <a:pt x="2490" y="2329"/>
                </a:cubicBezTo>
                <a:cubicBezTo>
                  <a:pt x="2524" y="2299"/>
                  <a:pt x="2574" y="2287"/>
                  <a:pt x="2612" y="2287"/>
                </a:cubicBezTo>
                <a:close/>
                <a:moveTo>
                  <a:pt x="6565" y="2437"/>
                </a:moveTo>
                <a:cubicBezTo>
                  <a:pt x="6591" y="2437"/>
                  <a:pt x="6630" y="2473"/>
                  <a:pt x="6630" y="2473"/>
                </a:cubicBezTo>
                <a:cubicBezTo>
                  <a:pt x="6686" y="2523"/>
                  <a:pt x="6608" y="2495"/>
                  <a:pt x="6583" y="2517"/>
                </a:cubicBezTo>
                <a:cubicBezTo>
                  <a:pt x="6508" y="2486"/>
                  <a:pt x="6508" y="2486"/>
                  <a:pt x="6552" y="2442"/>
                </a:cubicBezTo>
                <a:cubicBezTo>
                  <a:pt x="6555" y="2438"/>
                  <a:pt x="6560" y="2437"/>
                  <a:pt x="6565" y="2437"/>
                </a:cubicBezTo>
                <a:close/>
                <a:moveTo>
                  <a:pt x="2650" y="2483"/>
                </a:moveTo>
                <a:cubicBezTo>
                  <a:pt x="2625" y="2483"/>
                  <a:pt x="2591" y="2503"/>
                  <a:pt x="2562" y="2530"/>
                </a:cubicBezTo>
                <a:cubicBezTo>
                  <a:pt x="2506" y="2580"/>
                  <a:pt x="2528" y="2605"/>
                  <a:pt x="2569" y="2655"/>
                </a:cubicBezTo>
                <a:cubicBezTo>
                  <a:pt x="2575" y="2663"/>
                  <a:pt x="2587" y="2665"/>
                  <a:pt x="2601" y="2665"/>
                </a:cubicBezTo>
                <a:cubicBezTo>
                  <a:pt x="2631" y="2665"/>
                  <a:pt x="2669" y="2652"/>
                  <a:pt x="2669" y="2652"/>
                </a:cubicBezTo>
                <a:cubicBezTo>
                  <a:pt x="2725" y="2599"/>
                  <a:pt x="2703" y="2577"/>
                  <a:pt x="2681" y="2552"/>
                </a:cubicBezTo>
                <a:cubicBezTo>
                  <a:pt x="2689" y="2502"/>
                  <a:pt x="2674" y="2483"/>
                  <a:pt x="2650" y="2483"/>
                </a:cubicBezTo>
                <a:close/>
                <a:moveTo>
                  <a:pt x="5724" y="2569"/>
                </a:moveTo>
                <a:cubicBezTo>
                  <a:pt x="5722" y="2569"/>
                  <a:pt x="5720" y="2569"/>
                  <a:pt x="5718" y="2570"/>
                </a:cubicBezTo>
                <a:lnTo>
                  <a:pt x="5699" y="2583"/>
                </a:lnTo>
                <a:cubicBezTo>
                  <a:pt x="5731" y="2627"/>
                  <a:pt x="5765" y="2661"/>
                  <a:pt x="5809" y="2693"/>
                </a:cubicBezTo>
                <a:cubicBezTo>
                  <a:pt x="5828" y="2677"/>
                  <a:pt x="5784" y="2617"/>
                  <a:pt x="5784" y="2617"/>
                </a:cubicBezTo>
                <a:cubicBezTo>
                  <a:pt x="5784" y="2617"/>
                  <a:pt x="5745" y="2569"/>
                  <a:pt x="5724" y="2569"/>
                </a:cubicBezTo>
                <a:close/>
                <a:moveTo>
                  <a:pt x="5003" y="2699"/>
                </a:moveTo>
                <a:lnTo>
                  <a:pt x="5025" y="2849"/>
                </a:lnTo>
                <a:cubicBezTo>
                  <a:pt x="5029" y="2871"/>
                  <a:pt x="5031" y="2881"/>
                  <a:pt x="5031" y="2881"/>
                </a:cubicBezTo>
                <a:cubicBezTo>
                  <a:pt x="5031" y="2881"/>
                  <a:pt x="5023" y="2827"/>
                  <a:pt x="5016" y="2774"/>
                </a:cubicBezTo>
                <a:lnTo>
                  <a:pt x="5003" y="2699"/>
                </a:lnTo>
                <a:close/>
                <a:moveTo>
                  <a:pt x="6166" y="2820"/>
                </a:moveTo>
                <a:cubicBezTo>
                  <a:pt x="6180" y="2820"/>
                  <a:pt x="6198" y="2830"/>
                  <a:pt x="6223" y="2859"/>
                </a:cubicBezTo>
                <a:cubicBezTo>
                  <a:pt x="6223" y="2859"/>
                  <a:pt x="6273" y="2915"/>
                  <a:pt x="6248" y="2937"/>
                </a:cubicBezTo>
                <a:cubicBezTo>
                  <a:pt x="6243" y="2941"/>
                  <a:pt x="6237" y="2943"/>
                  <a:pt x="6229" y="2943"/>
                </a:cubicBezTo>
                <a:cubicBezTo>
                  <a:pt x="6200" y="2943"/>
                  <a:pt x="6154" y="2915"/>
                  <a:pt x="6154" y="2915"/>
                </a:cubicBezTo>
                <a:cubicBezTo>
                  <a:pt x="6103" y="2856"/>
                  <a:pt x="6129" y="2840"/>
                  <a:pt x="6129" y="2840"/>
                </a:cubicBezTo>
                <a:cubicBezTo>
                  <a:pt x="6140" y="2830"/>
                  <a:pt x="6151" y="2820"/>
                  <a:pt x="6166" y="2820"/>
                </a:cubicBezTo>
                <a:close/>
                <a:moveTo>
                  <a:pt x="5630" y="2893"/>
                </a:moveTo>
                <a:cubicBezTo>
                  <a:pt x="5640" y="2893"/>
                  <a:pt x="5648" y="2908"/>
                  <a:pt x="5674" y="2956"/>
                </a:cubicBezTo>
                <a:lnTo>
                  <a:pt x="5652" y="2968"/>
                </a:lnTo>
                <a:lnTo>
                  <a:pt x="5593" y="2912"/>
                </a:lnTo>
                <a:lnTo>
                  <a:pt x="5615" y="2900"/>
                </a:lnTo>
                <a:cubicBezTo>
                  <a:pt x="5621" y="2896"/>
                  <a:pt x="5626" y="2893"/>
                  <a:pt x="5630" y="2893"/>
                </a:cubicBezTo>
                <a:close/>
                <a:moveTo>
                  <a:pt x="12742" y="2845"/>
                </a:moveTo>
                <a:cubicBezTo>
                  <a:pt x="12748" y="2845"/>
                  <a:pt x="12753" y="2846"/>
                  <a:pt x="12757" y="2849"/>
                </a:cubicBezTo>
                <a:cubicBezTo>
                  <a:pt x="12800" y="2884"/>
                  <a:pt x="12800" y="2884"/>
                  <a:pt x="12757" y="2943"/>
                </a:cubicBezTo>
                <a:cubicBezTo>
                  <a:pt x="12737" y="2968"/>
                  <a:pt x="12718" y="2976"/>
                  <a:pt x="12699" y="2976"/>
                </a:cubicBezTo>
                <a:cubicBezTo>
                  <a:pt x="12673" y="2976"/>
                  <a:pt x="12650" y="2959"/>
                  <a:pt x="12637" y="2950"/>
                </a:cubicBezTo>
                <a:cubicBezTo>
                  <a:pt x="12658" y="2884"/>
                  <a:pt x="12712" y="2845"/>
                  <a:pt x="12742" y="2845"/>
                </a:cubicBezTo>
                <a:close/>
                <a:moveTo>
                  <a:pt x="3905" y="2907"/>
                </a:moveTo>
                <a:cubicBezTo>
                  <a:pt x="3913" y="2907"/>
                  <a:pt x="3921" y="2910"/>
                  <a:pt x="3929" y="2912"/>
                </a:cubicBezTo>
                <a:lnTo>
                  <a:pt x="3897" y="2981"/>
                </a:lnTo>
                <a:lnTo>
                  <a:pt x="3841" y="3041"/>
                </a:lnTo>
                <a:lnTo>
                  <a:pt x="3850" y="2959"/>
                </a:lnTo>
                <a:cubicBezTo>
                  <a:pt x="3872" y="2917"/>
                  <a:pt x="3889" y="2907"/>
                  <a:pt x="3905" y="2907"/>
                </a:cubicBezTo>
                <a:close/>
                <a:moveTo>
                  <a:pt x="5422" y="2950"/>
                </a:moveTo>
                <a:cubicBezTo>
                  <a:pt x="5437" y="2950"/>
                  <a:pt x="5471" y="3013"/>
                  <a:pt x="5495" y="3119"/>
                </a:cubicBezTo>
                <a:lnTo>
                  <a:pt x="5445" y="3138"/>
                </a:lnTo>
                <a:cubicBezTo>
                  <a:pt x="5420" y="3066"/>
                  <a:pt x="5392" y="2994"/>
                  <a:pt x="5414" y="2984"/>
                </a:cubicBezTo>
                <a:cubicBezTo>
                  <a:pt x="5412" y="2961"/>
                  <a:pt x="5415" y="2950"/>
                  <a:pt x="5422" y="2950"/>
                </a:cubicBezTo>
                <a:close/>
                <a:moveTo>
                  <a:pt x="23396" y="2871"/>
                </a:moveTo>
                <a:cubicBezTo>
                  <a:pt x="23411" y="2871"/>
                  <a:pt x="23394" y="2979"/>
                  <a:pt x="23349" y="3084"/>
                </a:cubicBezTo>
                <a:cubicBezTo>
                  <a:pt x="23330" y="3159"/>
                  <a:pt x="23321" y="3197"/>
                  <a:pt x="23318" y="3197"/>
                </a:cubicBezTo>
                <a:cubicBezTo>
                  <a:pt x="23314" y="3197"/>
                  <a:pt x="23317" y="3158"/>
                  <a:pt x="23324" y="3081"/>
                </a:cubicBezTo>
                <a:cubicBezTo>
                  <a:pt x="23333" y="3006"/>
                  <a:pt x="23339" y="2931"/>
                  <a:pt x="23361" y="2931"/>
                </a:cubicBezTo>
                <a:cubicBezTo>
                  <a:pt x="23378" y="2889"/>
                  <a:pt x="23390" y="2871"/>
                  <a:pt x="23396" y="2871"/>
                </a:cubicBezTo>
                <a:close/>
                <a:moveTo>
                  <a:pt x="4579" y="2956"/>
                </a:moveTo>
                <a:cubicBezTo>
                  <a:pt x="4587" y="2956"/>
                  <a:pt x="4578" y="2992"/>
                  <a:pt x="4555" y="3081"/>
                </a:cubicBezTo>
                <a:lnTo>
                  <a:pt x="4490" y="3229"/>
                </a:lnTo>
                <a:cubicBezTo>
                  <a:pt x="4461" y="3225"/>
                  <a:pt x="4499" y="3150"/>
                  <a:pt x="4537" y="3003"/>
                </a:cubicBezTo>
                <a:cubicBezTo>
                  <a:pt x="4560" y="2973"/>
                  <a:pt x="4573" y="2956"/>
                  <a:pt x="4579" y="2956"/>
                </a:cubicBezTo>
                <a:close/>
                <a:moveTo>
                  <a:pt x="3988" y="3070"/>
                </a:moveTo>
                <a:lnTo>
                  <a:pt x="3988" y="3070"/>
                </a:lnTo>
                <a:cubicBezTo>
                  <a:pt x="3993" y="3070"/>
                  <a:pt x="3978" y="3106"/>
                  <a:pt x="3954" y="3172"/>
                </a:cubicBezTo>
                <a:cubicBezTo>
                  <a:pt x="3929" y="3241"/>
                  <a:pt x="3900" y="3313"/>
                  <a:pt x="3816" y="3360"/>
                </a:cubicBezTo>
                <a:lnTo>
                  <a:pt x="3762" y="3338"/>
                </a:lnTo>
                <a:lnTo>
                  <a:pt x="3875" y="3219"/>
                </a:lnTo>
                <a:cubicBezTo>
                  <a:pt x="3949" y="3118"/>
                  <a:pt x="3982" y="3070"/>
                  <a:pt x="3988" y="3070"/>
                </a:cubicBezTo>
                <a:close/>
                <a:moveTo>
                  <a:pt x="13813" y="3260"/>
                </a:moveTo>
                <a:cubicBezTo>
                  <a:pt x="13803" y="3337"/>
                  <a:pt x="13794" y="3410"/>
                  <a:pt x="13764" y="3410"/>
                </a:cubicBezTo>
                <a:cubicBezTo>
                  <a:pt x="13764" y="3410"/>
                  <a:pt x="13763" y="3410"/>
                  <a:pt x="13762" y="3410"/>
                </a:cubicBezTo>
                <a:cubicBezTo>
                  <a:pt x="13753" y="3410"/>
                  <a:pt x="13744" y="3407"/>
                  <a:pt x="13734" y="3404"/>
                </a:cubicBezTo>
                <a:cubicBezTo>
                  <a:pt x="13744" y="3354"/>
                  <a:pt x="13762" y="3304"/>
                  <a:pt x="13784" y="3260"/>
                </a:cubicBezTo>
                <a:close/>
                <a:moveTo>
                  <a:pt x="4762" y="3323"/>
                </a:moveTo>
                <a:lnTo>
                  <a:pt x="4762" y="3323"/>
                </a:lnTo>
                <a:cubicBezTo>
                  <a:pt x="4765" y="3398"/>
                  <a:pt x="4765" y="3476"/>
                  <a:pt x="4734" y="3476"/>
                </a:cubicBezTo>
                <a:lnTo>
                  <a:pt x="4706" y="3476"/>
                </a:lnTo>
                <a:cubicBezTo>
                  <a:pt x="4709" y="3426"/>
                  <a:pt x="4718" y="3373"/>
                  <a:pt x="4734" y="3326"/>
                </a:cubicBezTo>
                <a:lnTo>
                  <a:pt x="4762" y="3323"/>
                </a:lnTo>
                <a:close/>
                <a:moveTo>
                  <a:pt x="5376" y="3476"/>
                </a:moveTo>
                <a:lnTo>
                  <a:pt x="5395" y="3551"/>
                </a:lnTo>
                <a:cubicBezTo>
                  <a:pt x="5374" y="3556"/>
                  <a:pt x="5361" y="3594"/>
                  <a:pt x="5349" y="3594"/>
                </a:cubicBezTo>
                <a:cubicBezTo>
                  <a:pt x="5344" y="3594"/>
                  <a:pt x="5338" y="3586"/>
                  <a:pt x="5333" y="3564"/>
                </a:cubicBezTo>
                <a:cubicBezTo>
                  <a:pt x="5331" y="3564"/>
                  <a:pt x="5330" y="3564"/>
                  <a:pt x="5330" y="3564"/>
                </a:cubicBezTo>
                <a:cubicBezTo>
                  <a:pt x="5304" y="3564"/>
                  <a:pt x="5346" y="3482"/>
                  <a:pt x="5376" y="3476"/>
                </a:cubicBezTo>
                <a:close/>
                <a:moveTo>
                  <a:pt x="7526" y="3633"/>
                </a:moveTo>
                <a:cubicBezTo>
                  <a:pt x="7518" y="3633"/>
                  <a:pt x="7512" y="3640"/>
                  <a:pt x="7501" y="3652"/>
                </a:cubicBezTo>
                <a:cubicBezTo>
                  <a:pt x="7517" y="3702"/>
                  <a:pt x="7545" y="3746"/>
                  <a:pt x="7579" y="3786"/>
                </a:cubicBezTo>
                <a:cubicBezTo>
                  <a:pt x="7596" y="3803"/>
                  <a:pt x="7610" y="3812"/>
                  <a:pt x="7620" y="3812"/>
                </a:cubicBezTo>
                <a:cubicBezTo>
                  <a:pt x="7640" y="3812"/>
                  <a:pt x="7637" y="3769"/>
                  <a:pt x="7583" y="3677"/>
                </a:cubicBezTo>
                <a:cubicBezTo>
                  <a:pt x="7550" y="3646"/>
                  <a:pt x="7536" y="3633"/>
                  <a:pt x="7526" y="3633"/>
                </a:cubicBezTo>
                <a:close/>
                <a:moveTo>
                  <a:pt x="18686" y="1"/>
                </a:moveTo>
                <a:lnTo>
                  <a:pt x="18595" y="4"/>
                </a:lnTo>
                <a:cubicBezTo>
                  <a:pt x="18554" y="82"/>
                  <a:pt x="18463" y="88"/>
                  <a:pt x="18419" y="92"/>
                </a:cubicBezTo>
                <a:cubicBezTo>
                  <a:pt x="18285" y="101"/>
                  <a:pt x="18241" y="104"/>
                  <a:pt x="18294" y="176"/>
                </a:cubicBezTo>
                <a:cubicBezTo>
                  <a:pt x="18307" y="255"/>
                  <a:pt x="18316" y="327"/>
                  <a:pt x="18272" y="333"/>
                </a:cubicBezTo>
                <a:lnTo>
                  <a:pt x="18263" y="258"/>
                </a:lnTo>
                <a:cubicBezTo>
                  <a:pt x="18257" y="223"/>
                  <a:pt x="18224" y="209"/>
                  <a:pt x="18173" y="209"/>
                </a:cubicBezTo>
                <a:cubicBezTo>
                  <a:pt x="18114" y="209"/>
                  <a:pt x="18030" y="227"/>
                  <a:pt x="17934" y="248"/>
                </a:cubicBezTo>
                <a:cubicBezTo>
                  <a:pt x="17782" y="278"/>
                  <a:pt x="17696" y="310"/>
                  <a:pt x="17633" y="310"/>
                </a:cubicBezTo>
                <a:cubicBezTo>
                  <a:pt x="17603" y="310"/>
                  <a:pt x="17578" y="302"/>
                  <a:pt x="17554" y="283"/>
                </a:cubicBezTo>
                <a:lnTo>
                  <a:pt x="17536" y="371"/>
                </a:lnTo>
                <a:cubicBezTo>
                  <a:pt x="17527" y="421"/>
                  <a:pt x="17509" y="448"/>
                  <a:pt x="17490" y="448"/>
                </a:cubicBezTo>
                <a:cubicBezTo>
                  <a:pt x="17476" y="448"/>
                  <a:pt x="17461" y="434"/>
                  <a:pt x="17448" y="405"/>
                </a:cubicBezTo>
                <a:cubicBezTo>
                  <a:pt x="17431" y="392"/>
                  <a:pt x="17408" y="386"/>
                  <a:pt x="17383" y="386"/>
                </a:cubicBezTo>
                <a:cubicBezTo>
                  <a:pt x="17299" y="386"/>
                  <a:pt x="17185" y="451"/>
                  <a:pt x="17156" y="543"/>
                </a:cubicBezTo>
                <a:lnTo>
                  <a:pt x="17075" y="587"/>
                </a:lnTo>
                <a:cubicBezTo>
                  <a:pt x="17037" y="551"/>
                  <a:pt x="16997" y="535"/>
                  <a:pt x="16963" y="535"/>
                </a:cubicBezTo>
                <a:cubicBezTo>
                  <a:pt x="16893" y="535"/>
                  <a:pt x="16846" y="602"/>
                  <a:pt x="16877" y="703"/>
                </a:cubicBezTo>
                <a:cubicBezTo>
                  <a:pt x="16857" y="673"/>
                  <a:pt x="16839" y="662"/>
                  <a:pt x="16822" y="662"/>
                </a:cubicBezTo>
                <a:cubicBezTo>
                  <a:pt x="16801" y="662"/>
                  <a:pt x="16782" y="677"/>
                  <a:pt x="16762" y="690"/>
                </a:cubicBezTo>
                <a:cubicBezTo>
                  <a:pt x="16739" y="780"/>
                  <a:pt x="16647" y="864"/>
                  <a:pt x="16586" y="864"/>
                </a:cubicBezTo>
                <a:cubicBezTo>
                  <a:pt x="16571" y="864"/>
                  <a:pt x="16558" y="859"/>
                  <a:pt x="16548" y="847"/>
                </a:cubicBezTo>
                <a:lnTo>
                  <a:pt x="16514" y="875"/>
                </a:lnTo>
                <a:cubicBezTo>
                  <a:pt x="16523" y="960"/>
                  <a:pt x="16498" y="988"/>
                  <a:pt x="16467" y="1013"/>
                </a:cubicBezTo>
                <a:cubicBezTo>
                  <a:pt x="16436" y="1041"/>
                  <a:pt x="16404" y="1069"/>
                  <a:pt x="16426" y="1151"/>
                </a:cubicBezTo>
                <a:cubicBezTo>
                  <a:pt x="16448" y="1235"/>
                  <a:pt x="16417" y="1261"/>
                  <a:pt x="16417" y="1261"/>
                </a:cubicBezTo>
                <a:cubicBezTo>
                  <a:pt x="16413" y="1264"/>
                  <a:pt x="16410" y="1265"/>
                  <a:pt x="16406" y="1265"/>
                </a:cubicBezTo>
                <a:cubicBezTo>
                  <a:pt x="16382" y="1265"/>
                  <a:pt x="16361" y="1194"/>
                  <a:pt x="16345" y="1123"/>
                </a:cubicBezTo>
                <a:cubicBezTo>
                  <a:pt x="16348" y="1088"/>
                  <a:pt x="16341" y="1072"/>
                  <a:pt x="16330" y="1072"/>
                </a:cubicBezTo>
                <a:cubicBezTo>
                  <a:pt x="16307" y="1072"/>
                  <a:pt x="16265" y="1153"/>
                  <a:pt x="16276" y="1286"/>
                </a:cubicBezTo>
                <a:cubicBezTo>
                  <a:pt x="16290" y="1381"/>
                  <a:pt x="16298" y="1428"/>
                  <a:pt x="16295" y="1428"/>
                </a:cubicBezTo>
                <a:cubicBezTo>
                  <a:pt x="16291" y="1428"/>
                  <a:pt x="16278" y="1388"/>
                  <a:pt x="16251" y="1311"/>
                </a:cubicBezTo>
                <a:cubicBezTo>
                  <a:pt x="16232" y="1257"/>
                  <a:pt x="16215" y="1206"/>
                  <a:pt x="16206" y="1206"/>
                </a:cubicBezTo>
                <a:cubicBezTo>
                  <a:pt x="16200" y="1206"/>
                  <a:pt x="16197" y="1220"/>
                  <a:pt x="16197" y="1257"/>
                </a:cubicBezTo>
                <a:cubicBezTo>
                  <a:pt x="16166" y="1286"/>
                  <a:pt x="16166" y="1336"/>
                  <a:pt x="16197" y="1364"/>
                </a:cubicBezTo>
                <a:lnTo>
                  <a:pt x="16119" y="1442"/>
                </a:lnTo>
                <a:cubicBezTo>
                  <a:pt x="16013" y="1442"/>
                  <a:pt x="15984" y="1470"/>
                  <a:pt x="15959" y="1496"/>
                </a:cubicBezTo>
                <a:cubicBezTo>
                  <a:pt x="15979" y="1546"/>
                  <a:pt x="15987" y="1564"/>
                  <a:pt x="15969" y="1564"/>
                </a:cubicBezTo>
                <a:cubicBezTo>
                  <a:pt x="15959" y="1564"/>
                  <a:pt x="15941" y="1558"/>
                  <a:pt x="15912" y="1549"/>
                </a:cubicBezTo>
                <a:cubicBezTo>
                  <a:pt x="15893" y="1531"/>
                  <a:pt x="15878" y="1522"/>
                  <a:pt x="15870" y="1522"/>
                </a:cubicBezTo>
                <a:cubicBezTo>
                  <a:pt x="15855" y="1522"/>
                  <a:pt x="15869" y="1556"/>
                  <a:pt x="15944" y="1624"/>
                </a:cubicBezTo>
                <a:cubicBezTo>
                  <a:pt x="15969" y="1682"/>
                  <a:pt x="15962" y="1709"/>
                  <a:pt x="15925" y="1709"/>
                </a:cubicBezTo>
                <a:cubicBezTo>
                  <a:pt x="15912" y="1709"/>
                  <a:pt x="15895" y="1706"/>
                  <a:pt x="15875" y="1699"/>
                </a:cubicBezTo>
                <a:cubicBezTo>
                  <a:pt x="15818" y="1648"/>
                  <a:pt x="15784" y="1628"/>
                  <a:pt x="15770" y="1628"/>
                </a:cubicBezTo>
                <a:cubicBezTo>
                  <a:pt x="15757" y="1628"/>
                  <a:pt x="15765" y="1648"/>
                  <a:pt x="15793" y="1674"/>
                </a:cubicBezTo>
                <a:cubicBezTo>
                  <a:pt x="15828" y="1749"/>
                  <a:pt x="15803" y="1774"/>
                  <a:pt x="15803" y="1774"/>
                </a:cubicBezTo>
                <a:cubicBezTo>
                  <a:pt x="15797" y="1769"/>
                  <a:pt x="15790" y="1767"/>
                  <a:pt x="15782" y="1767"/>
                </a:cubicBezTo>
                <a:cubicBezTo>
                  <a:pt x="15748" y="1767"/>
                  <a:pt x="15695" y="1805"/>
                  <a:pt x="15630" y="1862"/>
                </a:cubicBezTo>
                <a:cubicBezTo>
                  <a:pt x="15593" y="1897"/>
                  <a:pt x="15549" y="1941"/>
                  <a:pt x="15502" y="1984"/>
                </a:cubicBezTo>
                <a:cubicBezTo>
                  <a:pt x="15461" y="2028"/>
                  <a:pt x="15414" y="2072"/>
                  <a:pt x="15370" y="2116"/>
                </a:cubicBezTo>
                <a:cubicBezTo>
                  <a:pt x="15351" y="2138"/>
                  <a:pt x="15383" y="2210"/>
                  <a:pt x="15436" y="2266"/>
                </a:cubicBezTo>
                <a:cubicBezTo>
                  <a:pt x="15485" y="2314"/>
                  <a:pt x="15501" y="2330"/>
                  <a:pt x="15497" y="2330"/>
                </a:cubicBezTo>
                <a:cubicBezTo>
                  <a:pt x="15493" y="2330"/>
                  <a:pt x="15457" y="2304"/>
                  <a:pt x="15417" y="2285"/>
                </a:cubicBezTo>
                <a:cubicBezTo>
                  <a:pt x="15338" y="2220"/>
                  <a:pt x="15286" y="2190"/>
                  <a:pt x="15269" y="2190"/>
                </a:cubicBezTo>
                <a:cubicBezTo>
                  <a:pt x="15247" y="2190"/>
                  <a:pt x="15279" y="2236"/>
                  <a:pt x="15376" y="2320"/>
                </a:cubicBezTo>
                <a:cubicBezTo>
                  <a:pt x="15443" y="2368"/>
                  <a:pt x="15474" y="2391"/>
                  <a:pt x="15467" y="2391"/>
                </a:cubicBezTo>
                <a:cubicBezTo>
                  <a:pt x="15462" y="2391"/>
                  <a:pt x="15426" y="2372"/>
                  <a:pt x="15358" y="2335"/>
                </a:cubicBezTo>
                <a:cubicBezTo>
                  <a:pt x="15327" y="2320"/>
                  <a:pt x="15310" y="2310"/>
                  <a:pt x="15302" y="2310"/>
                </a:cubicBezTo>
                <a:cubicBezTo>
                  <a:pt x="15292" y="2310"/>
                  <a:pt x="15300" y="2328"/>
                  <a:pt x="15320" y="2370"/>
                </a:cubicBezTo>
                <a:cubicBezTo>
                  <a:pt x="15349" y="2403"/>
                  <a:pt x="15354" y="2423"/>
                  <a:pt x="15343" y="2423"/>
                </a:cubicBezTo>
                <a:cubicBezTo>
                  <a:pt x="15335" y="2423"/>
                  <a:pt x="15319" y="2412"/>
                  <a:pt x="15298" y="2389"/>
                </a:cubicBezTo>
                <a:cubicBezTo>
                  <a:pt x="15254" y="2363"/>
                  <a:pt x="15210" y="2337"/>
                  <a:pt x="15197" y="2337"/>
                </a:cubicBezTo>
                <a:cubicBezTo>
                  <a:pt x="15190" y="2337"/>
                  <a:pt x="15192" y="2345"/>
                  <a:pt x="15210" y="2367"/>
                </a:cubicBezTo>
                <a:cubicBezTo>
                  <a:pt x="15210" y="2367"/>
                  <a:pt x="15207" y="2370"/>
                  <a:pt x="15197" y="2370"/>
                </a:cubicBezTo>
                <a:cubicBezTo>
                  <a:pt x="15184" y="2370"/>
                  <a:pt x="15162" y="2365"/>
                  <a:pt x="15123" y="2342"/>
                </a:cubicBezTo>
                <a:cubicBezTo>
                  <a:pt x="15108" y="2331"/>
                  <a:pt x="15098" y="2326"/>
                  <a:pt x="15092" y="2326"/>
                </a:cubicBezTo>
                <a:cubicBezTo>
                  <a:pt x="15071" y="2326"/>
                  <a:pt x="15094" y="2381"/>
                  <a:pt x="15116" y="2439"/>
                </a:cubicBezTo>
                <a:cubicBezTo>
                  <a:pt x="15137" y="2526"/>
                  <a:pt x="15140" y="2570"/>
                  <a:pt x="15126" y="2570"/>
                </a:cubicBezTo>
                <a:cubicBezTo>
                  <a:pt x="15115" y="2570"/>
                  <a:pt x="15093" y="2539"/>
                  <a:pt x="15060" y="2476"/>
                </a:cubicBezTo>
                <a:cubicBezTo>
                  <a:pt x="15038" y="2435"/>
                  <a:pt x="15020" y="2418"/>
                  <a:pt x="15006" y="2418"/>
                </a:cubicBezTo>
                <a:cubicBezTo>
                  <a:pt x="14974" y="2418"/>
                  <a:pt x="14969" y="2511"/>
                  <a:pt x="15013" y="2605"/>
                </a:cubicBezTo>
                <a:cubicBezTo>
                  <a:pt x="15050" y="2687"/>
                  <a:pt x="15064" y="2720"/>
                  <a:pt x="15061" y="2720"/>
                </a:cubicBezTo>
                <a:cubicBezTo>
                  <a:pt x="15060" y="2720"/>
                  <a:pt x="15050" y="2705"/>
                  <a:pt x="15035" y="2680"/>
                </a:cubicBezTo>
                <a:cubicBezTo>
                  <a:pt x="15003" y="2629"/>
                  <a:pt x="14985" y="2623"/>
                  <a:pt x="14978" y="2623"/>
                </a:cubicBezTo>
                <a:cubicBezTo>
                  <a:pt x="14976" y="2623"/>
                  <a:pt x="14975" y="2624"/>
                  <a:pt x="14975" y="2624"/>
                </a:cubicBezTo>
                <a:cubicBezTo>
                  <a:pt x="14968" y="2627"/>
                  <a:pt x="14961" y="2631"/>
                  <a:pt x="14953" y="2631"/>
                </a:cubicBezTo>
                <a:cubicBezTo>
                  <a:pt x="14939" y="2631"/>
                  <a:pt x="14922" y="2620"/>
                  <a:pt x="14897" y="2577"/>
                </a:cubicBezTo>
                <a:cubicBezTo>
                  <a:pt x="14897" y="2577"/>
                  <a:pt x="14881" y="2586"/>
                  <a:pt x="14881" y="2674"/>
                </a:cubicBezTo>
                <a:cubicBezTo>
                  <a:pt x="14896" y="2746"/>
                  <a:pt x="14885" y="2776"/>
                  <a:pt x="14861" y="2776"/>
                </a:cubicBezTo>
                <a:cubicBezTo>
                  <a:pt x="14830" y="2776"/>
                  <a:pt x="14779" y="2727"/>
                  <a:pt x="14737" y="2652"/>
                </a:cubicBezTo>
                <a:lnTo>
                  <a:pt x="14728" y="2737"/>
                </a:lnTo>
                <a:cubicBezTo>
                  <a:pt x="14752" y="2832"/>
                  <a:pt x="14762" y="2900"/>
                  <a:pt x="14752" y="2900"/>
                </a:cubicBezTo>
                <a:cubicBezTo>
                  <a:pt x="14747" y="2900"/>
                  <a:pt x="14735" y="2877"/>
                  <a:pt x="14715" y="2824"/>
                </a:cubicBezTo>
                <a:cubicBezTo>
                  <a:pt x="14706" y="2798"/>
                  <a:pt x="14697" y="2772"/>
                  <a:pt x="14690" y="2752"/>
                </a:cubicBezTo>
                <a:lnTo>
                  <a:pt x="14690" y="2752"/>
                </a:lnTo>
                <a:cubicBezTo>
                  <a:pt x="14704" y="2818"/>
                  <a:pt x="14691" y="2848"/>
                  <a:pt x="14669" y="2848"/>
                </a:cubicBezTo>
                <a:cubicBezTo>
                  <a:pt x="14666" y="2848"/>
                  <a:pt x="14662" y="2847"/>
                  <a:pt x="14659" y="2846"/>
                </a:cubicBezTo>
                <a:cubicBezTo>
                  <a:pt x="14615" y="2812"/>
                  <a:pt x="14584" y="2762"/>
                  <a:pt x="14571" y="2708"/>
                </a:cubicBezTo>
                <a:cubicBezTo>
                  <a:pt x="14555" y="2646"/>
                  <a:pt x="14553" y="2635"/>
                  <a:pt x="14542" y="2635"/>
                </a:cubicBezTo>
                <a:cubicBezTo>
                  <a:pt x="14539" y="2635"/>
                  <a:pt x="14537" y="2636"/>
                  <a:pt x="14533" y="2636"/>
                </a:cubicBezTo>
                <a:lnTo>
                  <a:pt x="14552" y="2711"/>
                </a:lnTo>
                <a:cubicBezTo>
                  <a:pt x="14571" y="2784"/>
                  <a:pt x="14593" y="2859"/>
                  <a:pt x="14571" y="2862"/>
                </a:cubicBezTo>
                <a:cubicBezTo>
                  <a:pt x="14566" y="2863"/>
                  <a:pt x="14561" y="2864"/>
                  <a:pt x="14556" y="2864"/>
                </a:cubicBezTo>
                <a:cubicBezTo>
                  <a:pt x="14539" y="2864"/>
                  <a:pt x="14523" y="2854"/>
                  <a:pt x="14511" y="2796"/>
                </a:cubicBezTo>
                <a:cubicBezTo>
                  <a:pt x="14485" y="2746"/>
                  <a:pt x="14462" y="2698"/>
                  <a:pt x="14455" y="2698"/>
                </a:cubicBezTo>
                <a:lnTo>
                  <a:pt x="14455" y="2698"/>
                </a:lnTo>
                <a:cubicBezTo>
                  <a:pt x="14451" y="2698"/>
                  <a:pt x="14451" y="2707"/>
                  <a:pt x="14455" y="2730"/>
                </a:cubicBezTo>
                <a:cubicBezTo>
                  <a:pt x="14455" y="2730"/>
                  <a:pt x="14455" y="2730"/>
                  <a:pt x="14455" y="2730"/>
                </a:cubicBezTo>
                <a:cubicBezTo>
                  <a:pt x="14452" y="2730"/>
                  <a:pt x="14434" y="2728"/>
                  <a:pt x="14405" y="2661"/>
                </a:cubicBezTo>
                <a:cubicBezTo>
                  <a:pt x="14387" y="2666"/>
                  <a:pt x="14367" y="2669"/>
                  <a:pt x="14347" y="2669"/>
                </a:cubicBezTo>
                <a:cubicBezTo>
                  <a:pt x="14340" y="2669"/>
                  <a:pt x="14333" y="2668"/>
                  <a:pt x="14327" y="2668"/>
                </a:cubicBezTo>
                <a:cubicBezTo>
                  <a:pt x="14320" y="2707"/>
                  <a:pt x="14306" y="2727"/>
                  <a:pt x="14292" y="2727"/>
                </a:cubicBezTo>
                <a:cubicBezTo>
                  <a:pt x="14279" y="2727"/>
                  <a:pt x="14267" y="2708"/>
                  <a:pt x="14264" y="2671"/>
                </a:cubicBezTo>
                <a:cubicBezTo>
                  <a:pt x="14264" y="2671"/>
                  <a:pt x="14223" y="2671"/>
                  <a:pt x="14204" y="2749"/>
                </a:cubicBezTo>
                <a:cubicBezTo>
                  <a:pt x="14196" y="2750"/>
                  <a:pt x="14188" y="2750"/>
                  <a:pt x="14181" y="2750"/>
                </a:cubicBezTo>
                <a:cubicBezTo>
                  <a:pt x="14154" y="2750"/>
                  <a:pt x="14141" y="2740"/>
                  <a:pt x="14139" y="2677"/>
                </a:cubicBezTo>
                <a:cubicBezTo>
                  <a:pt x="14139" y="2640"/>
                  <a:pt x="14139" y="2621"/>
                  <a:pt x="14136" y="2621"/>
                </a:cubicBezTo>
                <a:cubicBezTo>
                  <a:pt x="14134" y="2621"/>
                  <a:pt x="14129" y="2641"/>
                  <a:pt x="14120" y="2680"/>
                </a:cubicBezTo>
                <a:cubicBezTo>
                  <a:pt x="14120" y="2740"/>
                  <a:pt x="14106" y="2750"/>
                  <a:pt x="14089" y="2750"/>
                </a:cubicBezTo>
                <a:cubicBezTo>
                  <a:pt x="14085" y="2750"/>
                  <a:pt x="14080" y="2750"/>
                  <a:pt x="14076" y="2749"/>
                </a:cubicBezTo>
                <a:lnTo>
                  <a:pt x="14032" y="2746"/>
                </a:lnTo>
                <a:cubicBezTo>
                  <a:pt x="14029" y="2808"/>
                  <a:pt x="14029" y="2819"/>
                  <a:pt x="14016" y="2819"/>
                </a:cubicBezTo>
                <a:cubicBezTo>
                  <a:pt x="14014" y="2819"/>
                  <a:pt x="14011" y="2819"/>
                  <a:pt x="14007" y="2818"/>
                </a:cubicBezTo>
                <a:cubicBezTo>
                  <a:pt x="13985" y="2815"/>
                  <a:pt x="13925" y="2733"/>
                  <a:pt x="13907" y="2733"/>
                </a:cubicBezTo>
                <a:cubicBezTo>
                  <a:pt x="13892" y="2732"/>
                  <a:pt x="13881" y="2731"/>
                  <a:pt x="13872" y="2731"/>
                </a:cubicBezTo>
                <a:cubicBezTo>
                  <a:pt x="13841" y="2731"/>
                  <a:pt x="13843" y="2744"/>
                  <a:pt x="13850" y="2805"/>
                </a:cubicBezTo>
                <a:cubicBezTo>
                  <a:pt x="13867" y="2805"/>
                  <a:pt x="13867" y="2839"/>
                  <a:pt x="13856" y="2839"/>
                </a:cubicBezTo>
                <a:cubicBezTo>
                  <a:pt x="13851" y="2839"/>
                  <a:pt x="13842" y="2830"/>
                  <a:pt x="13831" y="2802"/>
                </a:cubicBezTo>
                <a:cubicBezTo>
                  <a:pt x="13809" y="2796"/>
                  <a:pt x="13766" y="2702"/>
                  <a:pt x="13709" y="2690"/>
                </a:cubicBezTo>
                <a:cubicBezTo>
                  <a:pt x="13685" y="2685"/>
                  <a:pt x="13669" y="2681"/>
                  <a:pt x="13657" y="2681"/>
                </a:cubicBezTo>
                <a:cubicBezTo>
                  <a:pt x="13632" y="2681"/>
                  <a:pt x="13627" y="2697"/>
                  <a:pt x="13612" y="2746"/>
                </a:cubicBezTo>
                <a:cubicBezTo>
                  <a:pt x="13600" y="2820"/>
                  <a:pt x="13588" y="2856"/>
                  <a:pt x="13583" y="2856"/>
                </a:cubicBezTo>
                <a:cubicBezTo>
                  <a:pt x="13578" y="2856"/>
                  <a:pt x="13579" y="2816"/>
                  <a:pt x="13593" y="2737"/>
                </a:cubicBezTo>
                <a:cubicBezTo>
                  <a:pt x="13603" y="2638"/>
                  <a:pt x="13602" y="2598"/>
                  <a:pt x="13593" y="2598"/>
                </a:cubicBezTo>
                <a:cubicBezTo>
                  <a:pt x="13587" y="2598"/>
                  <a:pt x="13579" y="2613"/>
                  <a:pt x="13568" y="2639"/>
                </a:cubicBezTo>
                <a:cubicBezTo>
                  <a:pt x="13534" y="2687"/>
                  <a:pt x="13525" y="2700"/>
                  <a:pt x="13515" y="2700"/>
                </a:cubicBezTo>
                <a:cubicBezTo>
                  <a:pt x="13511" y="2700"/>
                  <a:pt x="13508" y="2698"/>
                  <a:pt x="13502" y="2696"/>
                </a:cubicBezTo>
                <a:cubicBezTo>
                  <a:pt x="13520" y="2657"/>
                  <a:pt x="13523" y="2637"/>
                  <a:pt x="13510" y="2637"/>
                </a:cubicBezTo>
                <a:cubicBezTo>
                  <a:pt x="13499" y="2637"/>
                  <a:pt x="13479" y="2649"/>
                  <a:pt x="13449" y="2674"/>
                </a:cubicBezTo>
                <a:cubicBezTo>
                  <a:pt x="13430" y="2668"/>
                  <a:pt x="13430" y="2668"/>
                  <a:pt x="13465" y="2599"/>
                </a:cubicBezTo>
                <a:cubicBezTo>
                  <a:pt x="13452" y="2592"/>
                  <a:pt x="13440" y="2586"/>
                  <a:pt x="13430" y="2580"/>
                </a:cubicBezTo>
                <a:cubicBezTo>
                  <a:pt x="13402" y="2610"/>
                  <a:pt x="13376" y="2622"/>
                  <a:pt x="13353" y="2622"/>
                </a:cubicBezTo>
                <a:cubicBezTo>
                  <a:pt x="13293" y="2622"/>
                  <a:pt x="13259" y="2538"/>
                  <a:pt x="13280" y="2486"/>
                </a:cubicBezTo>
                <a:cubicBezTo>
                  <a:pt x="13280" y="2486"/>
                  <a:pt x="13278" y="2484"/>
                  <a:pt x="13271" y="2484"/>
                </a:cubicBezTo>
                <a:cubicBezTo>
                  <a:pt x="13261" y="2484"/>
                  <a:pt x="13240" y="2489"/>
                  <a:pt x="13202" y="2520"/>
                </a:cubicBezTo>
                <a:cubicBezTo>
                  <a:pt x="13154" y="2569"/>
                  <a:pt x="13123" y="2593"/>
                  <a:pt x="13112" y="2593"/>
                </a:cubicBezTo>
                <a:cubicBezTo>
                  <a:pt x="13098" y="2593"/>
                  <a:pt x="13115" y="2557"/>
                  <a:pt x="13167" y="2489"/>
                </a:cubicBezTo>
                <a:cubicBezTo>
                  <a:pt x="13213" y="2427"/>
                  <a:pt x="13236" y="2397"/>
                  <a:pt x="13233" y="2397"/>
                </a:cubicBezTo>
                <a:lnTo>
                  <a:pt x="13233" y="2397"/>
                </a:lnTo>
                <a:cubicBezTo>
                  <a:pt x="13229" y="2397"/>
                  <a:pt x="13202" y="2424"/>
                  <a:pt x="13148" y="2476"/>
                </a:cubicBezTo>
                <a:cubicBezTo>
                  <a:pt x="13135" y="2486"/>
                  <a:pt x="13120" y="2490"/>
                  <a:pt x="13107" y="2490"/>
                </a:cubicBezTo>
                <a:cubicBezTo>
                  <a:pt x="13054" y="2490"/>
                  <a:pt x="13013" y="2430"/>
                  <a:pt x="13108" y="2348"/>
                </a:cubicBezTo>
                <a:lnTo>
                  <a:pt x="13205" y="2232"/>
                </a:lnTo>
                <a:lnTo>
                  <a:pt x="13205" y="2232"/>
                </a:lnTo>
                <a:cubicBezTo>
                  <a:pt x="13170" y="2253"/>
                  <a:pt x="13150" y="2258"/>
                  <a:pt x="13138" y="2258"/>
                </a:cubicBezTo>
                <a:cubicBezTo>
                  <a:pt x="13127" y="2258"/>
                  <a:pt x="13123" y="2254"/>
                  <a:pt x="13123" y="2254"/>
                </a:cubicBezTo>
                <a:cubicBezTo>
                  <a:pt x="13102" y="2280"/>
                  <a:pt x="13086" y="2291"/>
                  <a:pt x="13070" y="2291"/>
                </a:cubicBezTo>
                <a:cubicBezTo>
                  <a:pt x="13050" y="2291"/>
                  <a:pt x="13031" y="2272"/>
                  <a:pt x="13001" y="2241"/>
                </a:cubicBezTo>
                <a:cubicBezTo>
                  <a:pt x="12966" y="2213"/>
                  <a:pt x="12835" y="2188"/>
                  <a:pt x="12797" y="2144"/>
                </a:cubicBezTo>
                <a:cubicBezTo>
                  <a:pt x="12757" y="2100"/>
                  <a:pt x="12700" y="2038"/>
                  <a:pt x="12735" y="1966"/>
                </a:cubicBezTo>
                <a:cubicBezTo>
                  <a:pt x="12717" y="1942"/>
                  <a:pt x="12697" y="1921"/>
                  <a:pt x="12615" y="1921"/>
                </a:cubicBezTo>
                <a:cubicBezTo>
                  <a:pt x="12609" y="1921"/>
                  <a:pt x="12603" y="1922"/>
                  <a:pt x="12597" y="1922"/>
                </a:cubicBezTo>
                <a:cubicBezTo>
                  <a:pt x="12580" y="1928"/>
                  <a:pt x="12566" y="1930"/>
                  <a:pt x="12553" y="1930"/>
                </a:cubicBezTo>
                <a:cubicBezTo>
                  <a:pt x="12506" y="1930"/>
                  <a:pt x="12489" y="1892"/>
                  <a:pt x="12534" y="1850"/>
                </a:cubicBezTo>
                <a:lnTo>
                  <a:pt x="12515" y="1828"/>
                </a:lnTo>
                <a:cubicBezTo>
                  <a:pt x="12510" y="1828"/>
                  <a:pt x="12504" y="1828"/>
                  <a:pt x="12499" y="1828"/>
                </a:cubicBezTo>
                <a:cubicBezTo>
                  <a:pt x="12415" y="1828"/>
                  <a:pt x="12393" y="1806"/>
                  <a:pt x="12393" y="1806"/>
                </a:cubicBezTo>
                <a:cubicBezTo>
                  <a:pt x="12442" y="1760"/>
                  <a:pt x="12474" y="1697"/>
                  <a:pt x="12432" y="1697"/>
                </a:cubicBezTo>
                <a:cubicBezTo>
                  <a:pt x="12425" y="1697"/>
                  <a:pt x="12416" y="1699"/>
                  <a:pt x="12406" y="1702"/>
                </a:cubicBezTo>
                <a:cubicBezTo>
                  <a:pt x="12384" y="1721"/>
                  <a:pt x="12368" y="1730"/>
                  <a:pt x="12353" y="1730"/>
                </a:cubicBezTo>
                <a:cubicBezTo>
                  <a:pt x="12329" y="1730"/>
                  <a:pt x="12309" y="1707"/>
                  <a:pt x="12280" y="1674"/>
                </a:cubicBezTo>
                <a:cubicBezTo>
                  <a:pt x="12286" y="1627"/>
                  <a:pt x="12105" y="1380"/>
                  <a:pt x="11854" y="1141"/>
                </a:cubicBezTo>
                <a:cubicBezTo>
                  <a:pt x="11791" y="1085"/>
                  <a:pt x="11732" y="1025"/>
                  <a:pt x="11666" y="975"/>
                </a:cubicBezTo>
                <a:cubicBezTo>
                  <a:pt x="11597" y="925"/>
                  <a:pt x="11534" y="878"/>
                  <a:pt x="11478" y="841"/>
                </a:cubicBezTo>
                <a:cubicBezTo>
                  <a:pt x="11386" y="778"/>
                  <a:pt x="11312" y="739"/>
                  <a:pt x="11283" y="739"/>
                </a:cubicBezTo>
                <a:cubicBezTo>
                  <a:pt x="11277" y="739"/>
                  <a:pt x="11273" y="740"/>
                  <a:pt x="11271" y="743"/>
                </a:cubicBezTo>
                <a:lnTo>
                  <a:pt x="11158" y="675"/>
                </a:lnTo>
                <a:lnTo>
                  <a:pt x="11042" y="606"/>
                </a:lnTo>
                <a:cubicBezTo>
                  <a:pt x="11080" y="540"/>
                  <a:pt x="11036" y="493"/>
                  <a:pt x="10967" y="465"/>
                </a:cubicBezTo>
                <a:cubicBezTo>
                  <a:pt x="10910" y="449"/>
                  <a:pt x="10852" y="442"/>
                  <a:pt x="10792" y="442"/>
                </a:cubicBezTo>
                <a:cubicBezTo>
                  <a:pt x="10767" y="442"/>
                  <a:pt x="10742" y="443"/>
                  <a:pt x="10716" y="446"/>
                </a:cubicBezTo>
                <a:cubicBezTo>
                  <a:pt x="10690" y="470"/>
                  <a:pt x="10657" y="483"/>
                  <a:pt x="10625" y="483"/>
                </a:cubicBezTo>
                <a:cubicBezTo>
                  <a:pt x="10604" y="483"/>
                  <a:pt x="10583" y="478"/>
                  <a:pt x="10563" y="468"/>
                </a:cubicBezTo>
                <a:cubicBezTo>
                  <a:pt x="10602" y="361"/>
                  <a:pt x="10538" y="302"/>
                  <a:pt x="10458" y="302"/>
                </a:cubicBezTo>
                <a:cubicBezTo>
                  <a:pt x="10430" y="302"/>
                  <a:pt x="10400" y="309"/>
                  <a:pt x="10372" y="324"/>
                </a:cubicBezTo>
                <a:cubicBezTo>
                  <a:pt x="10332" y="387"/>
                  <a:pt x="10302" y="419"/>
                  <a:pt x="10285" y="419"/>
                </a:cubicBezTo>
                <a:cubicBezTo>
                  <a:pt x="10266" y="419"/>
                  <a:pt x="10264" y="379"/>
                  <a:pt x="10284" y="302"/>
                </a:cubicBezTo>
                <a:cubicBezTo>
                  <a:pt x="10304" y="229"/>
                  <a:pt x="10290" y="186"/>
                  <a:pt x="10254" y="186"/>
                </a:cubicBezTo>
                <a:cubicBezTo>
                  <a:pt x="10218" y="186"/>
                  <a:pt x="10159" y="230"/>
                  <a:pt x="10093" y="333"/>
                </a:cubicBezTo>
                <a:cubicBezTo>
                  <a:pt x="10066" y="364"/>
                  <a:pt x="10052" y="380"/>
                  <a:pt x="10042" y="380"/>
                </a:cubicBezTo>
                <a:cubicBezTo>
                  <a:pt x="10030" y="380"/>
                  <a:pt x="10022" y="359"/>
                  <a:pt x="10005" y="314"/>
                </a:cubicBezTo>
                <a:cubicBezTo>
                  <a:pt x="9994" y="216"/>
                  <a:pt x="9973" y="176"/>
                  <a:pt x="9956" y="176"/>
                </a:cubicBezTo>
                <a:cubicBezTo>
                  <a:pt x="9945" y="176"/>
                  <a:pt x="9935" y="193"/>
                  <a:pt x="9930" y="223"/>
                </a:cubicBezTo>
                <a:cubicBezTo>
                  <a:pt x="9899" y="295"/>
                  <a:pt x="9875" y="331"/>
                  <a:pt x="9854" y="331"/>
                </a:cubicBezTo>
                <a:cubicBezTo>
                  <a:pt x="9833" y="331"/>
                  <a:pt x="9816" y="291"/>
                  <a:pt x="9801" y="211"/>
                </a:cubicBezTo>
                <a:cubicBezTo>
                  <a:pt x="9765" y="130"/>
                  <a:pt x="9746" y="90"/>
                  <a:pt x="9729" y="90"/>
                </a:cubicBezTo>
                <a:cubicBezTo>
                  <a:pt x="9712" y="90"/>
                  <a:pt x="9698" y="127"/>
                  <a:pt x="9670" y="201"/>
                </a:cubicBezTo>
                <a:cubicBezTo>
                  <a:pt x="9645" y="271"/>
                  <a:pt x="9595" y="304"/>
                  <a:pt x="9545" y="304"/>
                </a:cubicBezTo>
                <a:cubicBezTo>
                  <a:pt x="9489" y="304"/>
                  <a:pt x="9433" y="262"/>
                  <a:pt x="9410" y="182"/>
                </a:cubicBezTo>
                <a:cubicBezTo>
                  <a:pt x="9381" y="182"/>
                  <a:pt x="9352" y="150"/>
                  <a:pt x="9336" y="150"/>
                </a:cubicBezTo>
                <a:cubicBezTo>
                  <a:pt x="9327" y="150"/>
                  <a:pt x="9322" y="159"/>
                  <a:pt x="9322" y="186"/>
                </a:cubicBezTo>
                <a:lnTo>
                  <a:pt x="9278" y="110"/>
                </a:lnTo>
                <a:lnTo>
                  <a:pt x="9187" y="117"/>
                </a:lnTo>
                <a:lnTo>
                  <a:pt x="9193" y="192"/>
                </a:lnTo>
                <a:cubicBezTo>
                  <a:pt x="9192" y="192"/>
                  <a:pt x="9190" y="192"/>
                  <a:pt x="9187" y="192"/>
                </a:cubicBezTo>
                <a:cubicBezTo>
                  <a:pt x="9150" y="192"/>
                  <a:pt x="9028" y="162"/>
                  <a:pt x="8861" y="162"/>
                </a:cubicBezTo>
                <a:cubicBezTo>
                  <a:pt x="8771" y="162"/>
                  <a:pt x="8667" y="171"/>
                  <a:pt x="8557" y="198"/>
                </a:cubicBezTo>
                <a:cubicBezTo>
                  <a:pt x="8394" y="226"/>
                  <a:pt x="8238" y="280"/>
                  <a:pt x="8090" y="352"/>
                </a:cubicBezTo>
                <a:cubicBezTo>
                  <a:pt x="8015" y="392"/>
                  <a:pt x="8012" y="414"/>
                  <a:pt x="8050" y="439"/>
                </a:cubicBezTo>
                <a:cubicBezTo>
                  <a:pt x="8106" y="510"/>
                  <a:pt x="8105" y="551"/>
                  <a:pt x="8074" y="551"/>
                </a:cubicBezTo>
                <a:cubicBezTo>
                  <a:pt x="8050" y="551"/>
                  <a:pt x="8008" y="527"/>
                  <a:pt x="7962" y="474"/>
                </a:cubicBezTo>
                <a:cubicBezTo>
                  <a:pt x="7918" y="490"/>
                  <a:pt x="7805" y="465"/>
                  <a:pt x="7724" y="508"/>
                </a:cubicBezTo>
                <a:cubicBezTo>
                  <a:pt x="7671" y="539"/>
                  <a:pt x="7619" y="568"/>
                  <a:pt x="7577" y="568"/>
                </a:cubicBezTo>
                <a:cubicBezTo>
                  <a:pt x="7554" y="568"/>
                  <a:pt x="7534" y="559"/>
                  <a:pt x="7520" y="537"/>
                </a:cubicBezTo>
                <a:lnTo>
                  <a:pt x="7479" y="559"/>
                </a:lnTo>
                <a:cubicBezTo>
                  <a:pt x="7473" y="734"/>
                  <a:pt x="7282" y="888"/>
                  <a:pt x="7122" y="906"/>
                </a:cubicBezTo>
                <a:cubicBezTo>
                  <a:pt x="7056" y="960"/>
                  <a:pt x="7028" y="988"/>
                  <a:pt x="7019" y="1098"/>
                </a:cubicBezTo>
                <a:cubicBezTo>
                  <a:pt x="7012" y="1170"/>
                  <a:pt x="7010" y="1195"/>
                  <a:pt x="6986" y="1195"/>
                </a:cubicBezTo>
                <a:cubicBezTo>
                  <a:pt x="6973" y="1195"/>
                  <a:pt x="6955" y="1189"/>
                  <a:pt x="6928" y="1179"/>
                </a:cubicBezTo>
                <a:cubicBezTo>
                  <a:pt x="6918" y="1168"/>
                  <a:pt x="6901" y="1164"/>
                  <a:pt x="6882" y="1164"/>
                </a:cubicBezTo>
                <a:cubicBezTo>
                  <a:pt x="6849" y="1164"/>
                  <a:pt x="6808" y="1176"/>
                  <a:pt x="6777" y="1198"/>
                </a:cubicBezTo>
                <a:cubicBezTo>
                  <a:pt x="6730" y="1232"/>
                  <a:pt x="6705" y="1286"/>
                  <a:pt x="6758" y="1339"/>
                </a:cubicBezTo>
                <a:lnTo>
                  <a:pt x="6677" y="1314"/>
                </a:lnTo>
                <a:cubicBezTo>
                  <a:pt x="6665" y="1310"/>
                  <a:pt x="6656" y="1308"/>
                  <a:pt x="6649" y="1308"/>
                </a:cubicBezTo>
                <a:cubicBezTo>
                  <a:pt x="6604" y="1308"/>
                  <a:pt x="6632" y="1375"/>
                  <a:pt x="6680" y="1420"/>
                </a:cubicBezTo>
                <a:cubicBezTo>
                  <a:pt x="6738" y="1475"/>
                  <a:pt x="6758" y="1509"/>
                  <a:pt x="6736" y="1509"/>
                </a:cubicBezTo>
                <a:cubicBezTo>
                  <a:pt x="6716" y="1509"/>
                  <a:pt x="6662" y="1482"/>
                  <a:pt x="6570" y="1420"/>
                </a:cubicBezTo>
                <a:cubicBezTo>
                  <a:pt x="6516" y="1369"/>
                  <a:pt x="6481" y="1349"/>
                  <a:pt x="6467" y="1349"/>
                </a:cubicBezTo>
                <a:cubicBezTo>
                  <a:pt x="6454" y="1349"/>
                  <a:pt x="6461" y="1369"/>
                  <a:pt x="6489" y="1395"/>
                </a:cubicBezTo>
                <a:cubicBezTo>
                  <a:pt x="6513" y="1463"/>
                  <a:pt x="6542" y="1529"/>
                  <a:pt x="6499" y="1529"/>
                </a:cubicBezTo>
                <a:cubicBezTo>
                  <a:pt x="6492" y="1529"/>
                  <a:pt x="6484" y="1527"/>
                  <a:pt x="6473" y="1524"/>
                </a:cubicBezTo>
                <a:lnTo>
                  <a:pt x="6473" y="1524"/>
                </a:lnTo>
                <a:cubicBezTo>
                  <a:pt x="6448" y="1549"/>
                  <a:pt x="6426" y="1574"/>
                  <a:pt x="6539" y="1677"/>
                </a:cubicBezTo>
                <a:cubicBezTo>
                  <a:pt x="6592" y="1727"/>
                  <a:pt x="6570" y="1753"/>
                  <a:pt x="6548" y="1778"/>
                </a:cubicBezTo>
                <a:cubicBezTo>
                  <a:pt x="6505" y="1746"/>
                  <a:pt x="6473" y="1702"/>
                  <a:pt x="6458" y="1652"/>
                </a:cubicBezTo>
                <a:lnTo>
                  <a:pt x="6411" y="1702"/>
                </a:lnTo>
                <a:cubicBezTo>
                  <a:pt x="6402" y="1713"/>
                  <a:pt x="6379" y="1719"/>
                  <a:pt x="6351" y="1719"/>
                </a:cubicBezTo>
                <a:cubicBezTo>
                  <a:pt x="6311" y="1719"/>
                  <a:pt x="6260" y="1706"/>
                  <a:pt x="6229" y="1674"/>
                </a:cubicBezTo>
                <a:cubicBezTo>
                  <a:pt x="6207" y="1666"/>
                  <a:pt x="6190" y="1662"/>
                  <a:pt x="6179" y="1662"/>
                </a:cubicBezTo>
                <a:cubicBezTo>
                  <a:pt x="6150" y="1662"/>
                  <a:pt x="6165" y="1690"/>
                  <a:pt x="6263" y="1749"/>
                </a:cubicBezTo>
                <a:cubicBezTo>
                  <a:pt x="6376" y="1850"/>
                  <a:pt x="6376" y="1850"/>
                  <a:pt x="6332" y="1897"/>
                </a:cubicBezTo>
                <a:cubicBezTo>
                  <a:pt x="6320" y="1909"/>
                  <a:pt x="6308" y="1922"/>
                  <a:pt x="6290" y="1922"/>
                </a:cubicBezTo>
                <a:cubicBezTo>
                  <a:pt x="6276" y="1922"/>
                  <a:pt x="6259" y="1914"/>
                  <a:pt x="6235" y="1890"/>
                </a:cubicBezTo>
                <a:cubicBezTo>
                  <a:pt x="6206" y="1865"/>
                  <a:pt x="6192" y="1852"/>
                  <a:pt x="6179" y="1852"/>
                </a:cubicBezTo>
                <a:cubicBezTo>
                  <a:pt x="6167" y="1852"/>
                  <a:pt x="6156" y="1863"/>
                  <a:pt x="6135" y="1884"/>
                </a:cubicBezTo>
                <a:cubicBezTo>
                  <a:pt x="6069" y="1956"/>
                  <a:pt x="6179" y="2166"/>
                  <a:pt x="6266" y="2298"/>
                </a:cubicBezTo>
                <a:cubicBezTo>
                  <a:pt x="6324" y="2352"/>
                  <a:pt x="6351" y="2378"/>
                  <a:pt x="6345" y="2378"/>
                </a:cubicBezTo>
                <a:cubicBezTo>
                  <a:pt x="6340" y="2378"/>
                  <a:pt x="6307" y="2357"/>
                  <a:pt x="6244" y="2317"/>
                </a:cubicBezTo>
                <a:cubicBezTo>
                  <a:pt x="6220" y="2292"/>
                  <a:pt x="6202" y="2284"/>
                  <a:pt x="6188" y="2284"/>
                </a:cubicBezTo>
                <a:cubicBezTo>
                  <a:pt x="6171" y="2284"/>
                  <a:pt x="6159" y="2295"/>
                  <a:pt x="6147" y="2307"/>
                </a:cubicBezTo>
                <a:cubicBezTo>
                  <a:pt x="6094" y="2251"/>
                  <a:pt x="6116" y="2232"/>
                  <a:pt x="6135" y="2210"/>
                </a:cubicBezTo>
                <a:lnTo>
                  <a:pt x="6082" y="2157"/>
                </a:lnTo>
                <a:cubicBezTo>
                  <a:pt x="6028" y="2123"/>
                  <a:pt x="5994" y="2105"/>
                  <a:pt x="5977" y="2105"/>
                </a:cubicBezTo>
                <a:cubicBezTo>
                  <a:pt x="5952" y="2105"/>
                  <a:pt x="5967" y="2143"/>
                  <a:pt x="6019" y="2219"/>
                </a:cubicBezTo>
                <a:cubicBezTo>
                  <a:pt x="6040" y="2263"/>
                  <a:pt x="6048" y="2282"/>
                  <a:pt x="6034" y="2282"/>
                </a:cubicBezTo>
                <a:cubicBezTo>
                  <a:pt x="6026" y="2282"/>
                  <a:pt x="6008" y="2274"/>
                  <a:pt x="5978" y="2260"/>
                </a:cubicBezTo>
                <a:cubicBezTo>
                  <a:pt x="5932" y="2236"/>
                  <a:pt x="5887" y="2210"/>
                  <a:pt x="5874" y="2210"/>
                </a:cubicBezTo>
                <a:cubicBezTo>
                  <a:pt x="5867" y="2210"/>
                  <a:pt x="5869" y="2218"/>
                  <a:pt x="5887" y="2238"/>
                </a:cubicBezTo>
                <a:cubicBezTo>
                  <a:pt x="5887" y="2238"/>
                  <a:pt x="5873" y="2251"/>
                  <a:pt x="5845" y="2251"/>
                </a:cubicBezTo>
                <a:cubicBezTo>
                  <a:pt x="5828" y="2251"/>
                  <a:pt x="5807" y="2246"/>
                  <a:pt x="5781" y="2232"/>
                </a:cubicBezTo>
                <a:cubicBezTo>
                  <a:pt x="5743" y="2263"/>
                  <a:pt x="5724" y="2279"/>
                  <a:pt x="5774" y="2339"/>
                </a:cubicBezTo>
                <a:cubicBezTo>
                  <a:pt x="5825" y="2395"/>
                  <a:pt x="5806" y="2414"/>
                  <a:pt x="5787" y="2429"/>
                </a:cubicBezTo>
                <a:cubicBezTo>
                  <a:pt x="5768" y="2442"/>
                  <a:pt x="5749" y="2455"/>
                  <a:pt x="5796" y="2514"/>
                </a:cubicBezTo>
                <a:cubicBezTo>
                  <a:pt x="5843" y="2574"/>
                  <a:pt x="5872" y="2649"/>
                  <a:pt x="5828" y="2677"/>
                </a:cubicBezTo>
                <a:cubicBezTo>
                  <a:pt x="5831" y="2721"/>
                  <a:pt x="5832" y="2744"/>
                  <a:pt x="5819" y="2744"/>
                </a:cubicBezTo>
                <a:cubicBezTo>
                  <a:pt x="5807" y="2744"/>
                  <a:pt x="5779" y="2718"/>
                  <a:pt x="5724" y="2661"/>
                </a:cubicBezTo>
                <a:cubicBezTo>
                  <a:pt x="5699" y="2625"/>
                  <a:pt x="5682" y="2614"/>
                  <a:pt x="5669" y="2614"/>
                </a:cubicBezTo>
                <a:cubicBezTo>
                  <a:pt x="5659" y="2614"/>
                  <a:pt x="5651" y="2620"/>
                  <a:pt x="5643" y="2627"/>
                </a:cubicBezTo>
                <a:cubicBezTo>
                  <a:pt x="5643" y="2627"/>
                  <a:pt x="5641" y="2627"/>
                  <a:pt x="5638" y="2627"/>
                </a:cubicBezTo>
                <a:cubicBezTo>
                  <a:pt x="5629" y="2627"/>
                  <a:pt x="5606" y="2622"/>
                  <a:pt x="5561" y="2580"/>
                </a:cubicBezTo>
                <a:cubicBezTo>
                  <a:pt x="5546" y="2566"/>
                  <a:pt x="5538" y="2560"/>
                  <a:pt x="5535" y="2560"/>
                </a:cubicBezTo>
                <a:cubicBezTo>
                  <a:pt x="5526" y="2560"/>
                  <a:pt x="5556" y="2607"/>
                  <a:pt x="5583" y="2655"/>
                </a:cubicBezTo>
                <a:lnTo>
                  <a:pt x="5662" y="2787"/>
                </a:lnTo>
                <a:cubicBezTo>
                  <a:pt x="5661" y="2787"/>
                  <a:pt x="5660" y="2787"/>
                  <a:pt x="5659" y="2787"/>
                </a:cubicBezTo>
                <a:cubicBezTo>
                  <a:pt x="5633" y="2787"/>
                  <a:pt x="5544" y="2675"/>
                  <a:pt x="5508" y="2611"/>
                </a:cubicBezTo>
                <a:cubicBezTo>
                  <a:pt x="5462" y="2550"/>
                  <a:pt x="5439" y="2518"/>
                  <a:pt x="5436" y="2518"/>
                </a:cubicBezTo>
                <a:lnTo>
                  <a:pt x="5436" y="2518"/>
                </a:lnTo>
                <a:cubicBezTo>
                  <a:pt x="5434" y="2518"/>
                  <a:pt x="5453" y="2552"/>
                  <a:pt x="5489" y="2621"/>
                </a:cubicBezTo>
                <a:cubicBezTo>
                  <a:pt x="5519" y="2672"/>
                  <a:pt x="5535" y="2732"/>
                  <a:pt x="5505" y="2732"/>
                </a:cubicBezTo>
                <a:cubicBezTo>
                  <a:pt x="5497" y="2732"/>
                  <a:pt x="5486" y="2728"/>
                  <a:pt x="5470" y="2718"/>
                </a:cubicBezTo>
                <a:cubicBezTo>
                  <a:pt x="5455" y="2727"/>
                  <a:pt x="5438" y="2734"/>
                  <a:pt x="5422" y="2734"/>
                </a:cubicBezTo>
                <a:cubicBezTo>
                  <a:pt x="5399" y="2734"/>
                  <a:pt x="5377" y="2720"/>
                  <a:pt x="5361" y="2680"/>
                </a:cubicBezTo>
                <a:cubicBezTo>
                  <a:pt x="5347" y="2661"/>
                  <a:pt x="5338" y="2654"/>
                  <a:pt x="5332" y="2654"/>
                </a:cubicBezTo>
                <a:cubicBezTo>
                  <a:pt x="5318" y="2654"/>
                  <a:pt x="5323" y="2693"/>
                  <a:pt x="5323" y="2693"/>
                </a:cubicBezTo>
                <a:cubicBezTo>
                  <a:pt x="5330" y="2738"/>
                  <a:pt x="5325" y="2759"/>
                  <a:pt x="5304" y="2759"/>
                </a:cubicBezTo>
                <a:cubicBezTo>
                  <a:pt x="5289" y="2759"/>
                  <a:pt x="5265" y="2748"/>
                  <a:pt x="5232" y="2727"/>
                </a:cubicBezTo>
                <a:cubicBezTo>
                  <a:pt x="5164" y="2667"/>
                  <a:pt x="5130" y="2635"/>
                  <a:pt x="5118" y="2635"/>
                </a:cubicBezTo>
                <a:cubicBezTo>
                  <a:pt x="5104" y="2635"/>
                  <a:pt x="5114" y="2671"/>
                  <a:pt x="5132" y="2749"/>
                </a:cubicBezTo>
                <a:cubicBezTo>
                  <a:pt x="5143" y="2791"/>
                  <a:pt x="5154" y="2834"/>
                  <a:pt x="5150" y="2834"/>
                </a:cubicBezTo>
                <a:cubicBezTo>
                  <a:pt x="5147" y="2834"/>
                  <a:pt x="5137" y="2812"/>
                  <a:pt x="5113" y="2752"/>
                </a:cubicBezTo>
                <a:cubicBezTo>
                  <a:pt x="5103" y="2732"/>
                  <a:pt x="5095" y="2724"/>
                  <a:pt x="5089" y="2724"/>
                </a:cubicBezTo>
                <a:cubicBezTo>
                  <a:pt x="5073" y="2724"/>
                  <a:pt x="5068" y="2782"/>
                  <a:pt x="5047" y="2843"/>
                </a:cubicBezTo>
                <a:cubicBezTo>
                  <a:pt x="5047" y="2947"/>
                  <a:pt x="5057" y="3050"/>
                  <a:pt x="5076" y="3150"/>
                </a:cubicBezTo>
                <a:cubicBezTo>
                  <a:pt x="5091" y="3239"/>
                  <a:pt x="5097" y="3277"/>
                  <a:pt x="5085" y="3277"/>
                </a:cubicBezTo>
                <a:cubicBezTo>
                  <a:pt x="5077" y="3277"/>
                  <a:pt x="5061" y="3260"/>
                  <a:pt x="5035" y="3232"/>
                </a:cubicBezTo>
                <a:cubicBezTo>
                  <a:pt x="5007" y="3232"/>
                  <a:pt x="4972" y="3160"/>
                  <a:pt x="4963" y="3081"/>
                </a:cubicBezTo>
                <a:cubicBezTo>
                  <a:pt x="4953" y="3006"/>
                  <a:pt x="4978" y="3006"/>
                  <a:pt x="4978" y="3006"/>
                </a:cubicBezTo>
                <a:lnTo>
                  <a:pt x="5003" y="3006"/>
                </a:lnTo>
                <a:cubicBezTo>
                  <a:pt x="4994" y="2931"/>
                  <a:pt x="4985" y="2856"/>
                  <a:pt x="4938" y="2856"/>
                </a:cubicBezTo>
                <a:cubicBezTo>
                  <a:pt x="4922" y="2818"/>
                  <a:pt x="4909" y="2799"/>
                  <a:pt x="4900" y="2799"/>
                </a:cubicBezTo>
                <a:cubicBezTo>
                  <a:pt x="4891" y="2799"/>
                  <a:pt x="4888" y="2818"/>
                  <a:pt x="4891" y="2856"/>
                </a:cubicBezTo>
                <a:cubicBezTo>
                  <a:pt x="4880" y="2813"/>
                  <a:pt x="4842" y="2784"/>
                  <a:pt x="4798" y="2784"/>
                </a:cubicBezTo>
                <a:cubicBezTo>
                  <a:pt x="4791" y="2784"/>
                  <a:pt x="4783" y="2785"/>
                  <a:pt x="4775" y="2787"/>
                </a:cubicBezTo>
                <a:cubicBezTo>
                  <a:pt x="4766" y="2789"/>
                  <a:pt x="4757" y="2790"/>
                  <a:pt x="4749" y="2790"/>
                </a:cubicBezTo>
                <a:cubicBezTo>
                  <a:pt x="4701" y="2790"/>
                  <a:pt x="4657" y="2756"/>
                  <a:pt x="4646" y="2705"/>
                </a:cubicBezTo>
                <a:cubicBezTo>
                  <a:pt x="4638" y="2705"/>
                  <a:pt x="4631" y="2704"/>
                  <a:pt x="4624" y="2704"/>
                </a:cubicBezTo>
                <a:cubicBezTo>
                  <a:pt x="4597" y="2704"/>
                  <a:pt x="4583" y="2714"/>
                  <a:pt x="4580" y="2774"/>
                </a:cubicBezTo>
                <a:cubicBezTo>
                  <a:pt x="4573" y="2863"/>
                  <a:pt x="4562" y="2900"/>
                  <a:pt x="4554" y="2900"/>
                </a:cubicBezTo>
                <a:cubicBezTo>
                  <a:pt x="4549" y="2900"/>
                  <a:pt x="4546" y="2881"/>
                  <a:pt x="4549" y="2849"/>
                </a:cubicBezTo>
                <a:cubicBezTo>
                  <a:pt x="4549" y="2768"/>
                  <a:pt x="4471" y="2718"/>
                  <a:pt x="4414" y="2677"/>
                </a:cubicBezTo>
                <a:cubicBezTo>
                  <a:pt x="4390" y="2662"/>
                  <a:pt x="4365" y="2653"/>
                  <a:pt x="4341" y="2653"/>
                </a:cubicBezTo>
                <a:cubicBezTo>
                  <a:pt x="4305" y="2653"/>
                  <a:pt x="4273" y="2672"/>
                  <a:pt x="4255" y="2715"/>
                </a:cubicBezTo>
                <a:cubicBezTo>
                  <a:pt x="4242" y="2711"/>
                  <a:pt x="4229" y="2708"/>
                  <a:pt x="4217" y="2705"/>
                </a:cubicBezTo>
                <a:cubicBezTo>
                  <a:pt x="4209" y="2644"/>
                  <a:pt x="4164" y="2606"/>
                  <a:pt x="4119" y="2606"/>
                </a:cubicBezTo>
                <a:cubicBezTo>
                  <a:pt x="4097" y="2606"/>
                  <a:pt x="4075" y="2615"/>
                  <a:pt x="4057" y="2636"/>
                </a:cubicBezTo>
                <a:cubicBezTo>
                  <a:pt x="4038" y="2630"/>
                  <a:pt x="4023" y="2621"/>
                  <a:pt x="4007" y="2608"/>
                </a:cubicBezTo>
                <a:cubicBezTo>
                  <a:pt x="4007" y="2554"/>
                  <a:pt x="4003" y="2529"/>
                  <a:pt x="3987" y="2529"/>
                </a:cubicBezTo>
                <a:cubicBezTo>
                  <a:pt x="3977" y="2529"/>
                  <a:pt x="3961" y="2541"/>
                  <a:pt x="3938" y="2564"/>
                </a:cubicBezTo>
                <a:cubicBezTo>
                  <a:pt x="3898" y="2604"/>
                  <a:pt x="3866" y="2647"/>
                  <a:pt x="3865" y="2647"/>
                </a:cubicBezTo>
                <a:cubicBezTo>
                  <a:pt x="3865" y="2647"/>
                  <a:pt x="3870" y="2639"/>
                  <a:pt x="3882" y="2621"/>
                </a:cubicBezTo>
                <a:cubicBezTo>
                  <a:pt x="3922" y="2549"/>
                  <a:pt x="3885" y="2545"/>
                  <a:pt x="3816" y="2483"/>
                </a:cubicBezTo>
                <a:cubicBezTo>
                  <a:pt x="3784" y="2457"/>
                  <a:pt x="3767" y="2442"/>
                  <a:pt x="3755" y="2442"/>
                </a:cubicBezTo>
                <a:cubicBezTo>
                  <a:pt x="3741" y="2442"/>
                  <a:pt x="3734" y="2461"/>
                  <a:pt x="3719" y="2502"/>
                </a:cubicBezTo>
                <a:cubicBezTo>
                  <a:pt x="3716" y="2502"/>
                  <a:pt x="3713" y="2502"/>
                  <a:pt x="3710" y="2502"/>
                </a:cubicBezTo>
                <a:cubicBezTo>
                  <a:pt x="3599" y="2502"/>
                  <a:pt x="3645" y="2444"/>
                  <a:pt x="3694" y="2386"/>
                </a:cubicBezTo>
                <a:cubicBezTo>
                  <a:pt x="3752" y="2334"/>
                  <a:pt x="3773" y="2302"/>
                  <a:pt x="3758" y="2302"/>
                </a:cubicBezTo>
                <a:cubicBezTo>
                  <a:pt x="3744" y="2302"/>
                  <a:pt x="3694" y="2334"/>
                  <a:pt x="3609" y="2411"/>
                </a:cubicBezTo>
                <a:cubicBezTo>
                  <a:pt x="3556" y="2454"/>
                  <a:pt x="3518" y="2470"/>
                  <a:pt x="3498" y="2470"/>
                </a:cubicBezTo>
                <a:cubicBezTo>
                  <a:pt x="3472" y="2470"/>
                  <a:pt x="3473" y="2445"/>
                  <a:pt x="3502" y="2414"/>
                </a:cubicBezTo>
                <a:cubicBezTo>
                  <a:pt x="3529" y="2384"/>
                  <a:pt x="3546" y="2375"/>
                  <a:pt x="3560" y="2375"/>
                </a:cubicBezTo>
                <a:cubicBezTo>
                  <a:pt x="3572" y="2375"/>
                  <a:pt x="3581" y="2383"/>
                  <a:pt x="3590" y="2392"/>
                </a:cubicBezTo>
                <a:lnTo>
                  <a:pt x="3690" y="2279"/>
                </a:lnTo>
                <a:cubicBezTo>
                  <a:pt x="3683" y="2271"/>
                  <a:pt x="3679" y="2267"/>
                  <a:pt x="3672" y="2267"/>
                </a:cubicBezTo>
                <a:cubicBezTo>
                  <a:pt x="3662" y="2267"/>
                  <a:pt x="3646" y="2277"/>
                  <a:pt x="3603" y="2301"/>
                </a:cubicBezTo>
                <a:cubicBezTo>
                  <a:pt x="3603" y="2301"/>
                  <a:pt x="3599" y="2296"/>
                  <a:pt x="3586" y="2296"/>
                </a:cubicBezTo>
                <a:cubicBezTo>
                  <a:pt x="3573" y="2296"/>
                  <a:pt x="3551" y="2301"/>
                  <a:pt x="3515" y="2320"/>
                </a:cubicBezTo>
                <a:cubicBezTo>
                  <a:pt x="3446" y="2357"/>
                  <a:pt x="3390" y="2414"/>
                  <a:pt x="3358" y="2486"/>
                </a:cubicBezTo>
                <a:cubicBezTo>
                  <a:pt x="3341" y="2527"/>
                  <a:pt x="3327" y="2540"/>
                  <a:pt x="3315" y="2540"/>
                </a:cubicBezTo>
                <a:cubicBezTo>
                  <a:pt x="3305" y="2540"/>
                  <a:pt x="3296" y="2532"/>
                  <a:pt x="3286" y="2523"/>
                </a:cubicBezTo>
                <a:cubicBezTo>
                  <a:pt x="3296" y="2442"/>
                  <a:pt x="3349" y="2373"/>
                  <a:pt x="3424" y="2339"/>
                </a:cubicBezTo>
                <a:cubicBezTo>
                  <a:pt x="3427" y="2341"/>
                  <a:pt x="3430" y="2342"/>
                  <a:pt x="3434" y="2342"/>
                </a:cubicBezTo>
                <a:cubicBezTo>
                  <a:pt x="3458" y="2342"/>
                  <a:pt x="3504" y="2296"/>
                  <a:pt x="3549" y="2248"/>
                </a:cubicBezTo>
                <a:cubicBezTo>
                  <a:pt x="3567" y="2227"/>
                  <a:pt x="3555" y="2219"/>
                  <a:pt x="3524" y="2219"/>
                </a:cubicBezTo>
                <a:cubicBezTo>
                  <a:pt x="3512" y="2219"/>
                  <a:pt x="3497" y="2220"/>
                  <a:pt x="3480" y="2223"/>
                </a:cubicBezTo>
                <a:cubicBezTo>
                  <a:pt x="3408" y="2229"/>
                  <a:pt x="3336" y="2251"/>
                  <a:pt x="3274" y="2292"/>
                </a:cubicBezTo>
                <a:lnTo>
                  <a:pt x="3327" y="2238"/>
                </a:lnTo>
                <a:cubicBezTo>
                  <a:pt x="3380" y="2185"/>
                  <a:pt x="3343" y="2141"/>
                  <a:pt x="3305" y="2100"/>
                </a:cubicBezTo>
                <a:cubicBezTo>
                  <a:pt x="3281" y="2076"/>
                  <a:pt x="3265" y="2059"/>
                  <a:pt x="3244" y="2059"/>
                </a:cubicBezTo>
                <a:cubicBezTo>
                  <a:pt x="3229" y="2059"/>
                  <a:pt x="3212" y="2067"/>
                  <a:pt x="3189" y="2088"/>
                </a:cubicBezTo>
                <a:cubicBezTo>
                  <a:pt x="3143" y="2129"/>
                  <a:pt x="3096" y="2173"/>
                  <a:pt x="3069" y="2173"/>
                </a:cubicBezTo>
                <a:cubicBezTo>
                  <a:pt x="3063" y="2173"/>
                  <a:pt x="3058" y="2171"/>
                  <a:pt x="3054" y="2166"/>
                </a:cubicBezTo>
                <a:lnTo>
                  <a:pt x="3054" y="2166"/>
                </a:lnTo>
                <a:cubicBezTo>
                  <a:pt x="3076" y="2191"/>
                  <a:pt x="3020" y="2241"/>
                  <a:pt x="2963" y="2295"/>
                </a:cubicBezTo>
                <a:cubicBezTo>
                  <a:pt x="2973" y="2232"/>
                  <a:pt x="2988" y="2176"/>
                  <a:pt x="3014" y="2119"/>
                </a:cubicBezTo>
                <a:cubicBezTo>
                  <a:pt x="3082" y="1966"/>
                  <a:pt x="3104" y="1872"/>
                  <a:pt x="3014" y="1771"/>
                </a:cubicBezTo>
                <a:cubicBezTo>
                  <a:pt x="2970" y="1721"/>
                  <a:pt x="2901" y="1643"/>
                  <a:pt x="2935" y="1565"/>
                </a:cubicBezTo>
                <a:cubicBezTo>
                  <a:pt x="2908" y="1534"/>
                  <a:pt x="2889" y="1512"/>
                  <a:pt x="2865" y="1512"/>
                </a:cubicBezTo>
                <a:cubicBezTo>
                  <a:pt x="2850" y="1512"/>
                  <a:pt x="2833" y="1520"/>
                  <a:pt x="2810" y="1539"/>
                </a:cubicBezTo>
                <a:lnTo>
                  <a:pt x="2760" y="1483"/>
                </a:lnTo>
                <a:cubicBezTo>
                  <a:pt x="2782" y="1426"/>
                  <a:pt x="2761" y="1381"/>
                  <a:pt x="2726" y="1381"/>
                </a:cubicBezTo>
                <a:cubicBezTo>
                  <a:pt x="2714" y="1381"/>
                  <a:pt x="2699" y="1387"/>
                  <a:pt x="2684" y="1402"/>
                </a:cubicBezTo>
                <a:cubicBezTo>
                  <a:pt x="2673" y="1406"/>
                  <a:pt x="2663" y="1407"/>
                  <a:pt x="2656" y="1407"/>
                </a:cubicBezTo>
                <a:cubicBezTo>
                  <a:pt x="2611" y="1407"/>
                  <a:pt x="2631" y="1344"/>
                  <a:pt x="2609" y="1320"/>
                </a:cubicBezTo>
                <a:cubicBezTo>
                  <a:pt x="2636" y="1243"/>
                  <a:pt x="2651" y="1202"/>
                  <a:pt x="2642" y="1202"/>
                </a:cubicBezTo>
                <a:cubicBezTo>
                  <a:pt x="2634" y="1202"/>
                  <a:pt x="2599" y="1249"/>
                  <a:pt x="2528" y="1348"/>
                </a:cubicBezTo>
                <a:cubicBezTo>
                  <a:pt x="2475" y="1402"/>
                  <a:pt x="2471" y="1508"/>
                  <a:pt x="2493" y="1536"/>
                </a:cubicBezTo>
                <a:lnTo>
                  <a:pt x="2569" y="1615"/>
                </a:lnTo>
                <a:lnTo>
                  <a:pt x="2440" y="1586"/>
                </a:lnTo>
                <a:cubicBezTo>
                  <a:pt x="2430" y="1577"/>
                  <a:pt x="2409" y="1571"/>
                  <a:pt x="2383" y="1571"/>
                </a:cubicBezTo>
                <a:cubicBezTo>
                  <a:pt x="2343" y="1571"/>
                  <a:pt x="2291" y="1585"/>
                  <a:pt x="2258" y="1618"/>
                </a:cubicBezTo>
                <a:cubicBezTo>
                  <a:pt x="2258" y="1618"/>
                  <a:pt x="2223" y="1653"/>
                  <a:pt x="2197" y="1653"/>
                </a:cubicBezTo>
                <a:cubicBezTo>
                  <a:pt x="2191" y="1653"/>
                  <a:pt x="2185" y="1651"/>
                  <a:pt x="2180" y="1646"/>
                </a:cubicBezTo>
                <a:lnTo>
                  <a:pt x="2286" y="1536"/>
                </a:lnTo>
                <a:cubicBezTo>
                  <a:pt x="2359" y="1508"/>
                  <a:pt x="2424" y="1461"/>
                  <a:pt x="2475" y="1402"/>
                </a:cubicBezTo>
                <a:cubicBezTo>
                  <a:pt x="2538" y="1301"/>
                  <a:pt x="2531" y="1199"/>
                  <a:pt x="2481" y="1199"/>
                </a:cubicBezTo>
                <a:cubicBezTo>
                  <a:pt x="2463" y="1199"/>
                  <a:pt x="2441" y="1211"/>
                  <a:pt x="2415" y="1239"/>
                </a:cubicBezTo>
                <a:cubicBezTo>
                  <a:pt x="2387" y="1210"/>
                  <a:pt x="2387" y="1210"/>
                  <a:pt x="2409" y="1129"/>
                </a:cubicBezTo>
                <a:cubicBezTo>
                  <a:pt x="2438" y="1098"/>
                  <a:pt x="2442" y="1076"/>
                  <a:pt x="2418" y="1076"/>
                </a:cubicBezTo>
                <a:cubicBezTo>
                  <a:pt x="2398" y="1076"/>
                  <a:pt x="2360" y="1091"/>
                  <a:pt x="2302" y="1129"/>
                </a:cubicBezTo>
                <a:cubicBezTo>
                  <a:pt x="2251" y="1163"/>
                  <a:pt x="2216" y="1180"/>
                  <a:pt x="2197" y="1180"/>
                </a:cubicBezTo>
                <a:cubicBezTo>
                  <a:pt x="2165" y="1180"/>
                  <a:pt x="2172" y="1137"/>
                  <a:pt x="2214" y="1051"/>
                </a:cubicBezTo>
                <a:cubicBezTo>
                  <a:pt x="2240" y="914"/>
                  <a:pt x="2152" y="814"/>
                  <a:pt x="2093" y="814"/>
                </a:cubicBezTo>
                <a:cubicBezTo>
                  <a:pt x="2079" y="814"/>
                  <a:pt x="2067" y="819"/>
                  <a:pt x="2058" y="831"/>
                </a:cubicBezTo>
                <a:cubicBezTo>
                  <a:pt x="2024" y="877"/>
                  <a:pt x="1989" y="895"/>
                  <a:pt x="1959" y="895"/>
                </a:cubicBezTo>
                <a:cubicBezTo>
                  <a:pt x="1910" y="895"/>
                  <a:pt x="1875" y="845"/>
                  <a:pt x="1879" y="790"/>
                </a:cubicBezTo>
                <a:cubicBezTo>
                  <a:pt x="1881" y="732"/>
                  <a:pt x="1863" y="702"/>
                  <a:pt x="1827" y="702"/>
                </a:cubicBezTo>
                <a:cubicBezTo>
                  <a:pt x="1810" y="702"/>
                  <a:pt x="1790" y="709"/>
                  <a:pt x="1766" y="722"/>
                </a:cubicBezTo>
                <a:cubicBezTo>
                  <a:pt x="1797" y="667"/>
                  <a:pt x="1803" y="598"/>
                  <a:pt x="1760" y="598"/>
                </a:cubicBezTo>
                <a:cubicBezTo>
                  <a:pt x="1751" y="598"/>
                  <a:pt x="1739" y="601"/>
                  <a:pt x="1726" y="609"/>
                </a:cubicBezTo>
                <a:cubicBezTo>
                  <a:pt x="1726" y="609"/>
                  <a:pt x="1721" y="606"/>
                  <a:pt x="1716" y="606"/>
                </a:cubicBezTo>
                <a:cubicBezTo>
                  <a:pt x="1705" y="606"/>
                  <a:pt x="1688" y="616"/>
                  <a:pt x="1688" y="675"/>
                </a:cubicBezTo>
                <a:lnTo>
                  <a:pt x="1541" y="765"/>
                </a:lnTo>
                <a:cubicBezTo>
                  <a:pt x="1575" y="787"/>
                  <a:pt x="1537" y="853"/>
                  <a:pt x="1500" y="919"/>
                </a:cubicBezTo>
                <a:cubicBezTo>
                  <a:pt x="1494" y="930"/>
                  <a:pt x="1486" y="936"/>
                  <a:pt x="1478" y="936"/>
                </a:cubicBezTo>
                <a:cubicBezTo>
                  <a:pt x="1435" y="936"/>
                  <a:pt x="1373" y="796"/>
                  <a:pt x="1381" y="599"/>
                </a:cubicBezTo>
                <a:lnTo>
                  <a:pt x="1359" y="424"/>
                </a:lnTo>
                <a:cubicBezTo>
                  <a:pt x="1331" y="493"/>
                  <a:pt x="1299" y="565"/>
                  <a:pt x="1299" y="565"/>
                </a:cubicBezTo>
                <a:cubicBezTo>
                  <a:pt x="1259" y="546"/>
                  <a:pt x="1218" y="530"/>
                  <a:pt x="1246" y="458"/>
                </a:cubicBezTo>
                <a:cubicBezTo>
                  <a:pt x="1274" y="386"/>
                  <a:pt x="1274" y="386"/>
                  <a:pt x="1230" y="371"/>
                </a:cubicBezTo>
                <a:cubicBezTo>
                  <a:pt x="1230" y="371"/>
                  <a:pt x="1226" y="368"/>
                  <a:pt x="1218" y="368"/>
                </a:cubicBezTo>
                <a:cubicBezTo>
                  <a:pt x="1204" y="368"/>
                  <a:pt x="1180" y="376"/>
                  <a:pt x="1161" y="424"/>
                </a:cubicBezTo>
                <a:cubicBezTo>
                  <a:pt x="1133" y="505"/>
                  <a:pt x="1121" y="540"/>
                  <a:pt x="1113" y="540"/>
                </a:cubicBezTo>
                <a:cubicBezTo>
                  <a:pt x="1106" y="540"/>
                  <a:pt x="1102" y="519"/>
                  <a:pt x="1096" y="480"/>
                </a:cubicBezTo>
                <a:cubicBezTo>
                  <a:pt x="1101" y="391"/>
                  <a:pt x="1089" y="346"/>
                  <a:pt x="1063" y="346"/>
                </a:cubicBezTo>
                <a:cubicBezTo>
                  <a:pt x="1041" y="346"/>
                  <a:pt x="1010" y="377"/>
                  <a:pt x="970" y="439"/>
                </a:cubicBezTo>
                <a:cubicBezTo>
                  <a:pt x="949" y="510"/>
                  <a:pt x="938" y="547"/>
                  <a:pt x="934" y="547"/>
                </a:cubicBezTo>
                <a:cubicBezTo>
                  <a:pt x="929" y="547"/>
                  <a:pt x="930" y="508"/>
                  <a:pt x="930" y="427"/>
                </a:cubicBezTo>
                <a:cubicBezTo>
                  <a:pt x="948" y="355"/>
                  <a:pt x="926" y="270"/>
                  <a:pt x="879" y="258"/>
                </a:cubicBezTo>
                <a:lnTo>
                  <a:pt x="861" y="333"/>
                </a:lnTo>
                <a:cubicBezTo>
                  <a:pt x="840" y="414"/>
                  <a:pt x="818" y="447"/>
                  <a:pt x="799" y="447"/>
                </a:cubicBezTo>
                <a:cubicBezTo>
                  <a:pt x="783" y="447"/>
                  <a:pt x="769" y="424"/>
                  <a:pt x="757" y="386"/>
                </a:cubicBezTo>
                <a:cubicBezTo>
                  <a:pt x="768" y="343"/>
                  <a:pt x="757" y="321"/>
                  <a:pt x="726" y="321"/>
                </a:cubicBezTo>
                <a:cubicBezTo>
                  <a:pt x="704" y="321"/>
                  <a:pt x="671" y="332"/>
                  <a:pt x="629" y="355"/>
                </a:cubicBezTo>
                <a:cubicBezTo>
                  <a:pt x="544" y="333"/>
                  <a:pt x="503" y="333"/>
                  <a:pt x="513" y="258"/>
                </a:cubicBezTo>
                <a:cubicBezTo>
                  <a:pt x="524" y="182"/>
                  <a:pt x="528" y="144"/>
                  <a:pt x="522" y="144"/>
                </a:cubicBezTo>
                <a:lnTo>
                  <a:pt x="522" y="144"/>
                </a:lnTo>
                <a:cubicBezTo>
                  <a:pt x="516" y="144"/>
                  <a:pt x="500" y="181"/>
                  <a:pt x="469" y="255"/>
                </a:cubicBezTo>
                <a:cubicBezTo>
                  <a:pt x="445" y="288"/>
                  <a:pt x="432" y="305"/>
                  <a:pt x="417" y="305"/>
                </a:cubicBezTo>
                <a:cubicBezTo>
                  <a:pt x="401" y="305"/>
                  <a:pt x="381" y="284"/>
                  <a:pt x="340" y="242"/>
                </a:cubicBezTo>
                <a:cubicBezTo>
                  <a:pt x="323" y="200"/>
                  <a:pt x="313" y="180"/>
                  <a:pt x="302" y="180"/>
                </a:cubicBezTo>
                <a:cubicBezTo>
                  <a:pt x="291" y="180"/>
                  <a:pt x="279" y="198"/>
                  <a:pt x="256" y="233"/>
                </a:cubicBezTo>
                <a:cubicBezTo>
                  <a:pt x="243" y="386"/>
                  <a:pt x="240" y="461"/>
                  <a:pt x="281" y="465"/>
                </a:cubicBezTo>
                <a:cubicBezTo>
                  <a:pt x="318" y="468"/>
                  <a:pt x="318" y="468"/>
                  <a:pt x="312" y="546"/>
                </a:cubicBezTo>
                <a:lnTo>
                  <a:pt x="234" y="540"/>
                </a:lnTo>
                <a:cubicBezTo>
                  <a:pt x="224" y="538"/>
                  <a:pt x="214" y="537"/>
                  <a:pt x="203" y="537"/>
                </a:cubicBezTo>
                <a:cubicBezTo>
                  <a:pt x="172" y="537"/>
                  <a:pt x="132" y="549"/>
                  <a:pt x="74" y="602"/>
                </a:cubicBezTo>
                <a:cubicBezTo>
                  <a:pt x="9" y="659"/>
                  <a:pt x="0" y="773"/>
                  <a:pt x="39" y="773"/>
                </a:cubicBezTo>
                <a:cubicBezTo>
                  <a:pt x="48" y="773"/>
                  <a:pt x="58" y="768"/>
                  <a:pt x="71" y="756"/>
                </a:cubicBezTo>
                <a:lnTo>
                  <a:pt x="105" y="834"/>
                </a:lnTo>
                <a:cubicBezTo>
                  <a:pt x="102" y="950"/>
                  <a:pt x="118" y="1009"/>
                  <a:pt x="135" y="1009"/>
                </a:cubicBezTo>
                <a:cubicBezTo>
                  <a:pt x="152" y="1009"/>
                  <a:pt x="171" y="953"/>
                  <a:pt x="177" y="841"/>
                </a:cubicBezTo>
                <a:cubicBezTo>
                  <a:pt x="184" y="715"/>
                  <a:pt x="187" y="659"/>
                  <a:pt x="193" y="659"/>
                </a:cubicBezTo>
                <a:cubicBezTo>
                  <a:pt x="198" y="659"/>
                  <a:pt x="205" y="698"/>
                  <a:pt x="218" y="769"/>
                </a:cubicBezTo>
                <a:cubicBezTo>
                  <a:pt x="209" y="919"/>
                  <a:pt x="243" y="922"/>
                  <a:pt x="278" y="925"/>
                </a:cubicBezTo>
                <a:cubicBezTo>
                  <a:pt x="312" y="928"/>
                  <a:pt x="312" y="928"/>
                  <a:pt x="306" y="1004"/>
                </a:cubicBezTo>
                <a:cubicBezTo>
                  <a:pt x="297" y="1082"/>
                  <a:pt x="322" y="1160"/>
                  <a:pt x="353" y="1163"/>
                </a:cubicBezTo>
                <a:cubicBezTo>
                  <a:pt x="359" y="1164"/>
                  <a:pt x="363" y="1164"/>
                  <a:pt x="367" y="1164"/>
                </a:cubicBezTo>
                <a:cubicBezTo>
                  <a:pt x="388" y="1164"/>
                  <a:pt x="389" y="1153"/>
                  <a:pt x="397" y="1088"/>
                </a:cubicBezTo>
                <a:cubicBezTo>
                  <a:pt x="387" y="1058"/>
                  <a:pt x="392" y="1040"/>
                  <a:pt x="403" y="1040"/>
                </a:cubicBezTo>
                <a:cubicBezTo>
                  <a:pt x="419" y="1040"/>
                  <a:pt x="446" y="1079"/>
                  <a:pt x="450" y="1176"/>
                </a:cubicBezTo>
                <a:cubicBezTo>
                  <a:pt x="458" y="1210"/>
                  <a:pt x="463" y="1230"/>
                  <a:pt x="467" y="1230"/>
                </a:cubicBezTo>
                <a:cubicBezTo>
                  <a:pt x="473" y="1230"/>
                  <a:pt x="479" y="1194"/>
                  <a:pt x="494" y="1107"/>
                </a:cubicBezTo>
                <a:cubicBezTo>
                  <a:pt x="507" y="1037"/>
                  <a:pt x="530" y="1004"/>
                  <a:pt x="550" y="1004"/>
                </a:cubicBezTo>
                <a:cubicBezTo>
                  <a:pt x="574" y="1004"/>
                  <a:pt x="594" y="1048"/>
                  <a:pt x="594" y="1132"/>
                </a:cubicBezTo>
                <a:lnTo>
                  <a:pt x="657" y="1148"/>
                </a:lnTo>
                <a:cubicBezTo>
                  <a:pt x="658" y="1148"/>
                  <a:pt x="660" y="1148"/>
                  <a:pt x="661" y="1148"/>
                </a:cubicBezTo>
                <a:cubicBezTo>
                  <a:pt x="693" y="1148"/>
                  <a:pt x="711" y="1079"/>
                  <a:pt x="729" y="1007"/>
                </a:cubicBezTo>
                <a:cubicBezTo>
                  <a:pt x="750" y="923"/>
                  <a:pt x="761" y="887"/>
                  <a:pt x="768" y="887"/>
                </a:cubicBezTo>
                <a:cubicBezTo>
                  <a:pt x="774" y="887"/>
                  <a:pt x="779" y="908"/>
                  <a:pt x="785" y="944"/>
                </a:cubicBezTo>
                <a:cubicBezTo>
                  <a:pt x="792" y="994"/>
                  <a:pt x="789" y="1047"/>
                  <a:pt x="776" y="1098"/>
                </a:cubicBezTo>
                <a:cubicBezTo>
                  <a:pt x="754" y="1173"/>
                  <a:pt x="789" y="1176"/>
                  <a:pt x="820" y="1188"/>
                </a:cubicBezTo>
                <a:cubicBezTo>
                  <a:pt x="834" y="1195"/>
                  <a:pt x="856" y="1205"/>
                  <a:pt x="878" y="1205"/>
                </a:cubicBezTo>
                <a:cubicBezTo>
                  <a:pt x="899" y="1205"/>
                  <a:pt x="920" y="1196"/>
                  <a:pt x="934" y="1168"/>
                </a:cubicBezTo>
                <a:lnTo>
                  <a:pt x="934" y="1168"/>
                </a:lnTo>
                <a:cubicBezTo>
                  <a:pt x="928" y="1186"/>
                  <a:pt x="919" y="1207"/>
                  <a:pt x="911" y="1229"/>
                </a:cubicBezTo>
                <a:cubicBezTo>
                  <a:pt x="932" y="1238"/>
                  <a:pt x="926" y="1272"/>
                  <a:pt x="928" y="1272"/>
                </a:cubicBezTo>
                <a:cubicBezTo>
                  <a:pt x="930" y="1272"/>
                  <a:pt x="933" y="1264"/>
                  <a:pt x="942" y="1242"/>
                </a:cubicBezTo>
                <a:cubicBezTo>
                  <a:pt x="942" y="1242"/>
                  <a:pt x="973" y="1254"/>
                  <a:pt x="1005" y="1348"/>
                </a:cubicBezTo>
                <a:cubicBezTo>
                  <a:pt x="1011" y="1373"/>
                  <a:pt x="1026" y="1385"/>
                  <a:pt x="1046" y="1385"/>
                </a:cubicBezTo>
                <a:cubicBezTo>
                  <a:pt x="1100" y="1385"/>
                  <a:pt x="1182" y="1298"/>
                  <a:pt x="1161" y="1167"/>
                </a:cubicBezTo>
                <a:lnTo>
                  <a:pt x="1161" y="1167"/>
                </a:lnTo>
                <a:lnTo>
                  <a:pt x="1193" y="1182"/>
                </a:lnTo>
                <a:cubicBezTo>
                  <a:pt x="1196" y="1184"/>
                  <a:pt x="1199" y="1185"/>
                  <a:pt x="1203" y="1185"/>
                </a:cubicBezTo>
                <a:cubicBezTo>
                  <a:pt x="1231" y="1185"/>
                  <a:pt x="1259" y="1132"/>
                  <a:pt x="1259" y="1132"/>
                </a:cubicBezTo>
                <a:cubicBezTo>
                  <a:pt x="1277" y="1095"/>
                  <a:pt x="1295" y="1083"/>
                  <a:pt x="1312" y="1083"/>
                </a:cubicBezTo>
                <a:cubicBezTo>
                  <a:pt x="1327" y="1083"/>
                  <a:pt x="1341" y="1092"/>
                  <a:pt x="1356" y="1101"/>
                </a:cubicBezTo>
                <a:lnTo>
                  <a:pt x="1284" y="1235"/>
                </a:lnTo>
                <a:cubicBezTo>
                  <a:pt x="1199" y="1351"/>
                  <a:pt x="1174" y="1433"/>
                  <a:pt x="1201" y="1433"/>
                </a:cubicBezTo>
                <a:cubicBezTo>
                  <a:pt x="1218" y="1433"/>
                  <a:pt x="1253" y="1404"/>
                  <a:pt x="1306" y="1336"/>
                </a:cubicBezTo>
                <a:cubicBezTo>
                  <a:pt x="1317" y="1317"/>
                  <a:pt x="1322" y="1309"/>
                  <a:pt x="1323" y="1309"/>
                </a:cubicBezTo>
                <a:lnTo>
                  <a:pt x="1323" y="1309"/>
                </a:lnTo>
                <a:cubicBezTo>
                  <a:pt x="1323" y="1309"/>
                  <a:pt x="1295" y="1356"/>
                  <a:pt x="1268" y="1405"/>
                </a:cubicBezTo>
                <a:cubicBezTo>
                  <a:pt x="1243" y="1449"/>
                  <a:pt x="1246" y="1470"/>
                  <a:pt x="1280" y="1470"/>
                </a:cubicBezTo>
                <a:cubicBezTo>
                  <a:pt x="1296" y="1470"/>
                  <a:pt x="1321" y="1465"/>
                  <a:pt x="1353" y="1455"/>
                </a:cubicBezTo>
                <a:cubicBezTo>
                  <a:pt x="1354" y="1456"/>
                  <a:pt x="1357" y="1456"/>
                  <a:pt x="1359" y="1456"/>
                </a:cubicBezTo>
                <a:cubicBezTo>
                  <a:pt x="1395" y="1456"/>
                  <a:pt x="1496" y="1357"/>
                  <a:pt x="1537" y="1298"/>
                </a:cubicBezTo>
                <a:cubicBezTo>
                  <a:pt x="1563" y="1261"/>
                  <a:pt x="1584" y="1254"/>
                  <a:pt x="1596" y="1254"/>
                </a:cubicBezTo>
                <a:cubicBezTo>
                  <a:pt x="1605" y="1254"/>
                  <a:pt x="1610" y="1257"/>
                  <a:pt x="1610" y="1257"/>
                </a:cubicBezTo>
                <a:cubicBezTo>
                  <a:pt x="1638" y="1279"/>
                  <a:pt x="1638" y="1279"/>
                  <a:pt x="1594" y="1342"/>
                </a:cubicBezTo>
                <a:cubicBezTo>
                  <a:pt x="1542" y="1419"/>
                  <a:pt x="1541" y="1464"/>
                  <a:pt x="1575" y="1464"/>
                </a:cubicBezTo>
                <a:cubicBezTo>
                  <a:pt x="1597" y="1464"/>
                  <a:pt x="1633" y="1446"/>
                  <a:pt x="1679" y="1408"/>
                </a:cubicBezTo>
                <a:lnTo>
                  <a:pt x="1679" y="1408"/>
                </a:lnTo>
                <a:lnTo>
                  <a:pt x="1635" y="1467"/>
                </a:lnTo>
                <a:cubicBezTo>
                  <a:pt x="1588" y="1530"/>
                  <a:pt x="1569" y="1608"/>
                  <a:pt x="1747" y="1655"/>
                </a:cubicBezTo>
                <a:cubicBezTo>
                  <a:pt x="1845" y="1749"/>
                  <a:pt x="1917" y="1818"/>
                  <a:pt x="1863" y="1872"/>
                </a:cubicBezTo>
                <a:cubicBezTo>
                  <a:pt x="1842" y="1894"/>
                  <a:pt x="1866" y="1905"/>
                  <a:pt x="1912" y="1905"/>
                </a:cubicBezTo>
                <a:cubicBezTo>
                  <a:pt x="1975" y="1905"/>
                  <a:pt x="2078" y="1886"/>
                  <a:pt x="2167" y="1856"/>
                </a:cubicBezTo>
                <a:lnTo>
                  <a:pt x="2167" y="1856"/>
                </a:lnTo>
                <a:cubicBezTo>
                  <a:pt x="2111" y="1909"/>
                  <a:pt x="2136" y="1931"/>
                  <a:pt x="2180" y="1981"/>
                </a:cubicBezTo>
                <a:cubicBezTo>
                  <a:pt x="2249" y="2057"/>
                  <a:pt x="2249" y="2057"/>
                  <a:pt x="2192" y="2107"/>
                </a:cubicBezTo>
                <a:cubicBezTo>
                  <a:pt x="2120" y="2151"/>
                  <a:pt x="2086" y="2170"/>
                  <a:pt x="2096" y="2170"/>
                </a:cubicBezTo>
                <a:cubicBezTo>
                  <a:pt x="2104" y="2170"/>
                  <a:pt x="2142" y="2156"/>
                  <a:pt x="2214" y="2132"/>
                </a:cubicBezTo>
                <a:cubicBezTo>
                  <a:pt x="2243" y="2115"/>
                  <a:pt x="2267" y="2108"/>
                  <a:pt x="2284" y="2108"/>
                </a:cubicBezTo>
                <a:cubicBezTo>
                  <a:pt x="2348" y="2108"/>
                  <a:pt x="2334" y="2204"/>
                  <a:pt x="2246" y="2282"/>
                </a:cubicBezTo>
                <a:cubicBezTo>
                  <a:pt x="2189" y="2332"/>
                  <a:pt x="2211" y="2357"/>
                  <a:pt x="2252" y="2407"/>
                </a:cubicBezTo>
                <a:cubicBezTo>
                  <a:pt x="2266" y="2403"/>
                  <a:pt x="2280" y="2401"/>
                  <a:pt x="2292" y="2401"/>
                </a:cubicBezTo>
                <a:cubicBezTo>
                  <a:pt x="2346" y="2401"/>
                  <a:pt x="2382" y="2442"/>
                  <a:pt x="2418" y="2483"/>
                </a:cubicBezTo>
                <a:cubicBezTo>
                  <a:pt x="2448" y="2516"/>
                  <a:pt x="2465" y="2534"/>
                  <a:pt x="2484" y="2534"/>
                </a:cubicBezTo>
                <a:cubicBezTo>
                  <a:pt x="2508" y="2534"/>
                  <a:pt x="2536" y="2509"/>
                  <a:pt x="2597" y="2455"/>
                </a:cubicBezTo>
                <a:cubicBezTo>
                  <a:pt x="2654" y="2402"/>
                  <a:pt x="2688" y="2382"/>
                  <a:pt x="2713" y="2382"/>
                </a:cubicBezTo>
                <a:cubicBezTo>
                  <a:pt x="2737" y="2382"/>
                  <a:pt x="2752" y="2400"/>
                  <a:pt x="2772" y="2423"/>
                </a:cubicBezTo>
                <a:cubicBezTo>
                  <a:pt x="2794" y="2448"/>
                  <a:pt x="2816" y="2473"/>
                  <a:pt x="2760" y="2523"/>
                </a:cubicBezTo>
                <a:cubicBezTo>
                  <a:pt x="2760" y="2523"/>
                  <a:pt x="2725" y="2599"/>
                  <a:pt x="2747" y="2624"/>
                </a:cubicBezTo>
                <a:cubicBezTo>
                  <a:pt x="2769" y="2646"/>
                  <a:pt x="2791" y="2671"/>
                  <a:pt x="2738" y="2724"/>
                </a:cubicBezTo>
                <a:cubicBezTo>
                  <a:pt x="2738" y="2724"/>
                  <a:pt x="2703" y="2799"/>
                  <a:pt x="2750" y="2849"/>
                </a:cubicBezTo>
                <a:cubicBezTo>
                  <a:pt x="2794" y="2900"/>
                  <a:pt x="2841" y="2943"/>
                  <a:pt x="2788" y="2997"/>
                </a:cubicBezTo>
                <a:cubicBezTo>
                  <a:pt x="2798" y="3007"/>
                  <a:pt x="2804" y="3013"/>
                  <a:pt x="2811" y="3013"/>
                </a:cubicBezTo>
                <a:cubicBezTo>
                  <a:pt x="2821" y="3013"/>
                  <a:pt x="2834" y="2999"/>
                  <a:pt x="2866" y="2965"/>
                </a:cubicBezTo>
                <a:cubicBezTo>
                  <a:pt x="2891" y="2940"/>
                  <a:pt x="2921" y="2919"/>
                  <a:pt x="2949" y="2919"/>
                </a:cubicBezTo>
                <a:cubicBezTo>
                  <a:pt x="2981" y="2919"/>
                  <a:pt x="3012" y="2946"/>
                  <a:pt x="3035" y="3022"/>
                </a:cubicBezTo>
                <a:cubicBezTo>
                  <a:pt x="3066" y="3055"/>
                  <a:pt x="3114" y="3094"/>
                  <a:pt x="3156" y="3094"/>
                </a:cubicBezTo>
                <a:cubicBezTo>
                  <a:pt x="3174" y="3094"/>
                  <a:pt x="3191" y="3087"/>
                  <a:pt x="3205" y="3069"/>
                </a:cubicBezTo>
                <a:lnTo>
                  <a:pt x="3205" y="3069"/>
                </a:lnTo>
                <a:cubicBezTo>
                  <a:pt x="3230" y="3088"/>
                  <a:pt x="3230" y="3088"/>
                  <a:pt x="3183" y="3147"/>
                </a:cubicBezTo>
                <a:cubicBezTo>
                  <a:pt x="3122" y="3225"/>
                  <a:pt x="3124" y="3272"/>
                  <a:pt x="3172" y="3272"/>
                </a:cubicBezTo>
                <a:cubicBezTo>
                  <a:pt x="3198" y="3272"/>
                  <a:pt x="3237" y="3258"/>
                  <a:pt x="3286" y="3229"/>
                </a:cubicBezTo>
                <a:cubicBezTo>
                  <a:pt x="3304" y="3203"/>
                  <a:pt x="3318" y="3191"/>
                  <a:pt x="3327" y="3191"/>
                </a:cubicBezTo>
                <a:cubicBezTo>
                  <a:pt x="3342" y="3191"/>
                  <a:pt x="3346" y="3219"/>
                  <a:pt x="3336" y="3269"/>
                </a:cubicBezTo>
                <a:cubicBezTo>
                  <a:pt x="3336" y="3269"/>
                  <a:pt x="3341" y="3273"/>
                  <a:pt x="3352" y="3273"/>
                </a:cubicBezTo>
                <a:cubicBezTo>
                  <a:pt x="3366" y="3273"/>
                  <a:pt x="3391" y="3267"/>
                  <a:pt x="3430" y="3238"/>
                </a:cubicBezTo>
                <a:cubicBezTo>
                  <a:pt x="3459" y="3219"/>
                  <a:pt x="3475" y="3207"/>
                  <a:pt x="3485" y="3207"/>
                </a:cubicBezTo>
                <a:cubicBezTo>
                  <a:pt x="3500" y="3207"/>
                  <a:pt x="3503" y="3231"/>
                  <a:pt x="3512" y="3288"/>
                </a:cubicBezTo>
                <a:cubicBezTo>
                  <a:pt x="3471" y="3354"/>
                  <a:pt x="3499" y="3370"/>
                  <a:pt x="3527" y="3385"/>
                </a:cubicBezTo>
                <a:cubicBezTo>
                  <a:pt x="3533" y="3384"/>
                  <a:pt x="3539" y="3384"/>
                  <a:pt x="3546" y="3384"/>
                </a:cubicBezTo>
                <a:cubicBezTo>
                  <a:pt x="3652" y="3384"/>
                  <a:pt x="3929" y="3494"/>
                  <a:pt x="3938" y="3576"/>
                </a:cubicBezTo>
                <a:cubicBezTo>
                  <a:pt x="3980" y="3530"/>
                  <a:pt x="3989" y="3518"/>
                  <a:pt x="4004" y="3518"/>
                </a:cubicBezTo>
                <a:cubicBezTo>
                  <a:pt x="4009" y="3518"/>
                  <a:pt x="4013" y="3519"/>
                  <a:pt x="4019" y="3520"/>
                </a:cubicBezTo>
                <a:cubicBezTo>
                  <a:pt x="4016" y="3583"/>
                  <a:pt x="4022" y="3610"/>
                  <a:pt x="4034" y="3610"/>
                </a:cubicBezTo>
                <a:cubicBezTo>
                  <a:pt x="4051" y="3610"/>
                  <a:pt x="4079" y="3551"/>
                  <a:pt x="4101" y="3464"/>
                </a:cubicBezTo>
                <a:lnTo>
                  <a:pt x="4073" y="3454"/>
                </a:lnTo>
                <a:lnTo>
                  <a:pt x="4041" y="3448"/>
                </a:lnTo>
                <a:cubicBezTo>
                  <a:pt x="4060" y="3386"/>
                  <a:pt x="4085" y="3354"/>
                  <a:pt x="4103" y="3354"/>
                </a:cubicBezTo>
                <a:cubicBezTo>
                  <a:pt x="4129" y="3354"/>
                  <a:pt x="4143" y="3416"/>
                  <a:pt x="4110" y="3545"/>
                </a:cubicBezTo>
                <a:cubicBezTo>
                  <a:pt x="4109" y="3624"/>
                  <a:pt x="4109" y="3663"/>
                  <a:pt x="4118" y="3663"/>
                </a:cubicBezTo>
                <a:cubicBezTo>
                  <a:pt x="4126" y="3663"/>
                  <a:pt x="4143" y="3628"/>
                  <a:pt x="4173" y="3558"/>
                </a:cubicBezTo>
                <a:cubicBezTo>
                  <a:pt x="4203" y="3491"/>
                  <a:pt x="4224" y="3457"/>
                  <a:pt x="4238" y="3457"/>
                </a:cubicBezTo>
                <a:cubicBezTo>
                  <a:pt x="4255" y="3457"/>
                  <a:pt x="4262" y="3499"/>
                  <a:pt x="4264" y="3583"/>
                </a:cubicBezTo>
                <a:cubicBezTo>
                  <a:pt x="4251" y="3659"/>
                  <a:pt x="4245" y="3696"/>
                  <a:pt x="4249" y="3696"/>
                </a:cubicBezTo>
                <a:cubicBezTo>
                  <a:pt x="4253" y="3696"/>
                  <a:pt x="4267" y="3660"/>
                  <a:pt x="4295" y="3589"/>
                </a:cubicBezTo>
                <a:cubicBezTo>
                  <a:pt x="4356" y="3429"/>
                  <a:pt x="4408" y="3335"/>
                  <a:pt x="4438" y="3335"/>
                </a:cubicBezTo>
                <a:cubicBezTo>
                  <a:pt x="4462" y="3335"/>
                  <a:pt x="4471" y="3396"/>
                  <a:pt x="4458" y="3533"/>
                </a:cubicBezTo>
                <a:cubicBezTo>
                  <a:pt x="4443" y="3683"/>
                  <a:pt x="4468" y="3761"/>
                  <a:pt x="4502" y="3764"/>
                </a:cubicBezTo>
                <a:cubicBezTo>
                  <a:pt x="4503" y="3764"/>
                  <a:pt x="4503" y="3765"/>
                  <a:pt x="4504" y="3765"/>
                </a:cubicBezTo>
                <a:cubicBezTo>
                  <a:pt x="4537" y="3765"/>
                  <a:pt x="4543" y="3691"/>
                  <a:pt x="4546" y="3614"/>
                </a:cubicBezTo>
                <a:cubicBezTo>
                  <a:pt x="4537" y="3538"/>
                  <a:pt x="4539" y="3501"/>
                  <a:pt x="4550" y="3501"/>
                </a:cubicBezTo>
                <a:cubicBezTo>
                  <a:pt x="4561" y="3501"/>
                  <a:pt x="4582" y="3541"/>
                  <a:pt x="4609" y="3620"/>
                </a:cubicBezTo>
                <a:cubicBezTo>
                  <a:pt x="4657" y="3752"/>
                  <a:pt x="4703" y="3811"/>
                  <a:pt x="4749" y="3811"/>
                </a:cubicBezTo>
                <a:cubicBezTo>
                  <a:pt x="4787" y="3811"/>
                  <a:pt x="4826" y="3771"/>
                  <a:pt x="4866" y="3699"/>
                </a:cubicBezTo>
                <a:cubicBezTo>
                  <a:pt x="4926" y="3618"/>
                  <a:pt x="4979" y="3577"/>
                  <a:pt x="5007" y="3577"/>
                </a:cubicBezTo>
                <a:cubicBezTo>
                  <a:pt x="5033" y="3577"/>
                  <a:pt x="5036" y="3615"/>
                  <a:pt x="4997" y="3692"/>
                </a:cubicBezTo>
                <a:cubicBezTo>
                  <a:pt x="4966" y="3782"/>
                  <a:pt x="4953" y="3819"/>
                  <a:pt x="4960" y="3819"/>
                </a:cubicBezTo>
                <a:cubicBezTo>
                  <a:pt x="4964" y="3819"/>
                  <a:pt x="4979" y="3800"/>
                  <a:pt x="5003" y="3768"/>
                </a:cubicBezTo>
                <a:cubicBezTo>
                  <a:pt x="5060" y="3768"/>
                  <a:pt x="5116" y="3761"/>
                  <a:pt x="5173" y="3755"/>
                </a:cubicBezTo>
                <a:cubicBezTo>
                  <a:pt x="5204" y="3746"/>
                  <a:pt x="5223" y="3664"/>
                  <a:pt x="5210" y="3589"/>
                </a:cubicBezTo>
                <a:lnTo>
                  <a:pt x="5210" y="3589"/>
                </a:lnTo>
                <a:cubicBezTo>
                  <a:pt x="5243" y="3672"/>
                  <a:pt x="5287" y="3727"/>
                  <a:pt x="5323" y="3727"/>
                </a:cubicBezTo>
                <a:cubicBezTo>
                  <a:pt x="5350" y="3727"/>
                  <a:pt x="5372" y="3698"/>
                  <a:pt x="5383" y="3630"/>
                </a:cubicBezTo>
                <a:lnTo>
                  <a:pt x="5448" y="3617"/>
                </a:lnTo>
                <a:cubicBezTo>
                  <a:pt x="5480" y="3611"/>
                  <a:pt x="5480" y="3614"/>
                  <a:pt x="5489" y="3529"/>
                </a:cubicBezTo>
                <a:cubicBezTo>
                  <a:pt x="5490" y="3500"/>
                  <a:pt x="5498" y="3488"/>
                  <a:pt x="5509" y="3488"/>
                </a:cubicBezTo>
                <a:cubicBezTo>
                  <a:pt x="5530" y="3488"/>
                  <a:pt x="5565" y="3528"/>
                  <a:pt x="5602" y="3567"/>
                </a:cubicBezTo>
                <a:cubicBezTo>
                  <a:pt x="5640" y="3607"/>
                  <a:pt x="5681" y="3647"/>
                  <a:pt x="5695" y="3647"/>
                </a:cubicBezTo>
                <a:cubicBezTo>
                  <a:pt x="5702" y="3647"/>
                  <a:pt x="5702" y="3638"/>
                  <a:pt x="5693" y="3614"/>
                </a:cubicBezTo>
                <a:cubicBezTo>
                  <a:pt x="5665" y="3542"/>
                  <a:pt x="5696" y="3451"/>
                  <a:pt x="5693" y="3370"/>
                </a:cubicBezTo>
                <a:cubicBezTo>
                  <a:pt x="5692" y="3342"/>
                  <a:pt x="5698" y="3331"/>
                  <a:pt x="5707" y="3331"/>
                </a:cubicBezTo>
                <a:cubicBezTo>
                  <a:pt x="5725" y="3331"/>
                  <a:pt x="5754" y="3375"/>
                  <a:pt x="5756" y="3429"/>
                </a:cubicBezTo>
                <a:cubicBezTo>
                  <a:pt x="5787" y="3495"/>
                  <a:pt x="5787" y="3501"/>
                  <a:pt x="5881" y="3539"/>
                </a:cubicBezTo>
                <a:cubicBezTo>
                  <a:pt x="5909" y="3520"/>
                  <a:pt x="5969" y="3489"/>
                  <a:pt x="5931" y="3423"/>
                </a:cubicBezTo>
                <a:cubicBezTo>
                  <a:pt x="5903" y="3366"/>
                  <a:pt x="6010" y="3297"/>
                  <a:pt x="6088" y="3297"/>
                </a:cubicBezTo>
                <a:cubicBezTo>
                  <a:pt x="6104" y="3297"/>
                  <a:pt x="6119" y="3300"/>
                  <a:pt x="6132" y="3307"/>
                </a:cubicBezTo>
                <a:lnTo>
                  <a:pt x="6185" y="3269"/>
                </a:lnTo>
                <a:cubicBezTo>
                  <a:pt x="6213" y="3247"/>
                  <a:pt x="6194" y="3169"/>
                  <a:pt x="6219" y="3150"/>
                </a:cubicBezTo>
                <a:cubicBezTo>
                  <a:pt x="6219" y="3150"/>
                  <a:pt x="6244" y="3131"/>
                  <a:pt x="6223" y="3053"/>
                </a:cubicBezTo>
                <a:cubicBezTo>
                  <a:pt x="6235" y="3044"/>
                  <a:pt x="6247" y="3035"/>
                  <a:pt x="6262" y="3035"/>
                </a:cubicBezTo>
                <a:cubicBezTo>
                  <a:pt x="6278" y="3035"/>
                  <a:pt x="6297" y="3045"/>
                  <a:pt x="6323" y="3075"/>
                </a:cubicBezTo>
                <a:cubicBezTo>
                  <a:pt x="6283" y="2999"/>
                  <a:pt x="6265" y="2965"/>
                  <a:pt x="6276" y="2965"/>
                </a:cubicBezTo>
                <a:cubicBezTo>
                  <a:pt x="6286" y="2965"/>
                  <a:pt x="6316" y="2989"/>
                  <a:pt x="6373" y="3031"/>
                </a:cubicBezTo>
                <a:cubicBezTo>
                  <a:pt x="6419" y="3087"/>
                  <a:pt x="6444" y="3116"/>
                  <a:pt x="6449" y="3116"/>
                </a:cubicBezTo>
                <a:cubicBezTo>
                  <a:pt x="6454" y="3116"/>
                  <a:pt x="6436" y="3081"/>
                  <a:pt x="6395" y="3009"/>
                </a:cubicBezTo>
                <a:cubicBezTo>
                  <a:pt x="6380" y="2963"/>
                  <a:pt x="6374" y="2944"/>
                  <a:pt x="6387" y="2944"/>
                </a:cubicBezTo>
                <a:cubicBezTo>
                  <a:pt x="6396" y="2944"/>
                  <a:pt x="6414" y="2953"/>
                  <a:pt x="6445" y="2968"/>
                </a:cubicBezTo>
                <a:cubicBezTo>
                  <a:pt x="6465" y="2991"/>
                  <a:pt x="6482" y="3001"/>
                  <a:pt x="6490" y="3001"/>
                </a:cubicBezTo>
                <a:cubicBezTo>
                  <a:pt x="6503" y="3001"/>
                  <a:pt x="6500" y="2980"/>
                  <a:pt x="6470" y="2947"/>
                </a:cubicBezTo>
                <a:cubicBezTo>
                  <a:pt x="6414" y="2849"/>
                  <a:pt x="6404" y="2762"/>
                  <a:pt x="6445" y="2762"/>
                </a:cubicBezTo>
                <a:cubicBezTo>
                  <a:pt x="6460" y="2762"/>
                  <a:pt x="6483" y="2775"/>
                  <a:pt x="6514" y="2805"/>
                </a:cubicBezTo>
                <a:cubicBezTo>
                  <a:pt x="6514" y="2805"/>
                  <a:pt x="6536" y="2784"/>
                  <a:pt x="6505" y="2705"/>
                </a:cubicBezTo>
                <a:cubicBezTo>
                  <a:pt x="6460" y="2638"/>
                  <a:pt x="6439" y="2606"/>
                  <a:pt x="6444" y="2606"/>
                </a:cubicBezTo>
                <a:lnTo>
                  <a:pt x="6444" y="2606"/>
                </a:lnTo>
                <a:cubicBezTo>
                  <a:pt x="6449" y="2606"/>
                  <a:pt x="6476" y="2632"/>
                  <a:pt x="6527" y="2683"/>
                </a:cubicBezTo>
                <a:cubicBezTo>
                  <a:pt x="6578" y="2716"/>
                  <a:pt x="6613" y="2733"/>
                  <a:pt x="6632" y="2733"/>
                </a:cubicBezTo>
                <a:cubicBezTo>
                  <a:pt x="6661" y="2733"/>
                  <a:pt x="6649" y="2693"/>
                  <a:pt x="6595" y="2614"/>
                </a:cubicBezTo>
                <a:cubicBezTo>
                  <a:pt x="6595" y="2614"/>
                  <a:pt x="6572" y="2563"/>
                  <a:pt x="6608" y="2563"/>
                </a:cubicBezTo>
                <a:cubicBezTo>
                  <a:pt x="6616" y="2563"/>
                  <a:pt x="6626" y="2565"/>
                  <a:pt x="6639" y="2570"/>
                </a:cubicBezTo>
                <a:cubicBezTo>
                  <a:pt x="6644" y="2571"/>
                  <a:pt x="6649" y="2571"/>
                  <a:pt x="6654" y="2571"/>
                </a:cubicBezTo>
                <a:cubicBezTo>
                  <a:pt x="6757" y="2571"/>
                  <a:pt x="6924" y="2482"/>
                  <a:pt x="6796" y="2407"/>
                </a:cubicBezTo>
                <a:lnTo>
                  <a:pt x="6840" y="2357"/>
                </a:lnTo>
                <a:cubicBezTo>
                  <a:pt x="6850" y="2358"/>
                  <a:pt x="6859" y="2358"/>
                  <a:pt x="6868" y="2358"/>
                </a:cubicBezTo>
                <a:cubicBezTo>
                  <a:pt x="6947" y="2358"/>
                  <a:pt x="6962" y="2331"/>
                  <a:pt x="6931" y="2263"/>
                </a:cubicBezTo>
                <a:lnTo>
                  <a:pt x="6896" y="2188"/>
                </a:lnTo>
                <a:lnTo>
                  <a:pt x="6896" y="2188"/>
                </a:lnTo>
                <a:cubicBezTo>
                  <a:pt x="6938" y="2226"/>
                  <a:pt x="6993" y="2251"/>
                  <a:pt x="7027" y="2251"/>
                </a:cubicBezTo>
                <a:cubicBezTo>
                  <a:pt x="7038" y="2251"/>
                  <a:pt x="7047" y="2248"/>
                  <a:pt x="7053" y="2241"/>
                </a:cubicBezTo>
                <a:cubicBezTo>
                  <a:pt x="7078" y="2216"/>
                  <a:pt x="7078" y="2216"/>
                  <a:pt x="7022" y="2166"/>
                </a:cubicBezTo>
                <a:cubicBezTo>
                  <a:pt x="6943" y="2138"/>
                  <a:pt x="6965" y="2116"/>
                  <a:pt x="6987" y="2091"/>
                </a:cubicBezTo>
                <a:cubicBezTo>
                  <a:pt x="6993" y="2085"/>
                  <a:pt x="7002" y="2082"/>
                  <a:pt x="7014" y="2082"/>
                </a:cubicBezTo>
                <a:cubicBezTo>
                  <a:pt x="7048" y="2082"/>
                  <a:pt x="7102" y="2107"/>
                  <a:pt x="7144" y="2144"/>
                </a:cubicBezTo>
                <a:lnTo>
                  <a:pt x="7169" y="2122"/>
                </a:lnTo>
                <a:cubicBezTo>
                  <a:pt x="7093" y="2053"/>
                  <a:pt x="7078" y="2019"/>
                  <a:pt x="7093" y="2019"/>
                </a:cubicBezTo>
                <a:cubicBezTo>
                  <a:pt x="7101" y="2019"/>
                  <a:pt x="7116" y="2027"/>
                  <a:pt x="7134" y="2044"/>
                </a:cubicBezTo>
                <a:cubicBezTo>
                  <a:pt x="7161" y="2053"/>
                  <a:pt x="7181" y="2057"/>
                  <a:pt x="7197" y="2057"/>
                </a:cubicBezTo>
                <a:cubicBezTo>
                  <a:pt x="7229" y="2057"/>
                  <a:pt x="7245" y="2042"/>
                  <a:pt x="7260" y="2025"/>
                </a:cubicBezTo>
                <a:cubicBezTo>
                  <a:pt x="7238" y="2003"/>
                  <a:pt x="7238" y="1995"/>
                  <a:pt x="7245" y="1995"/>
                </a:cubicBezTo>
                <a:cubicBezTo>
                  <a:pt x="7254" y="1995"/>
                  <a:pt x="7274" y="2011"/>
                  <a:pt x="7260" y="2025"/>
                </a:cubicBezTo>
                <a:lnTo>
                  <a:pt x="7316" y="2078"/>
                </a:lnTo>
                <a:cubicBezTo>
                  <a:pt x="7331" y="2084"/>
                  <a:pt x="7341" y="2086"/>
                  <a:pt x="7347" y="2086"/>
                </a:cubicBezTo>
                <a:cubicBezTo>
                  <a:pt x="7373" y="2086"/>
                  <a:pt x="7328" y="2043"/>
                  <a:pt x="7285" y="2000"/>
                </a:cubicBezTo>
                <a:lnTo>
                  <a:pt x="7332" y="1953"/>
                </a:lnTo>
                <a:cubicBezTo>
                  <a:pt x="7354" y="1931"/>
                  <a:pt x="7379" y="1906"/>
                  <a:pt x="7301" y="1878"/>
                </a:cubicBezTo>
                <a:cubicBezTo>
                  <a:pt x="7247" y="1825"/>
                  <a:pt x="7191" y="1768"/>
                  <a:pt x="7216" y="1746"/>
                </a:cubicBezTo>
                <a:lnTo>
                  <a:pt x="7216" y="1746"/>
                </a:lnTo>
                <a:cubicBezTo>
                  <a:pt x="7260" y="1790"/>
                  <a:pt x="7306" y="1834"/>
                  <a:pt x="7333" y="1834"/>
                </a:cubicBezTo>
                <a:cubicBezTo>
                  <a:pt x="7339" y="1834"/>
                  <a:pt x="7344" y="1832"/>
                  <a:pt x="7348" y="1828"/>
                </a:cubicBezTo>
                <a:cubicBezTo>
                  <a:pt x="7352" y="1824"/>
                  <a:pt x="7357" y="1822"/>
                  <a:pt x="7362" y="1822"/>
                </a:cubicBezTo>
                <a:cubicBezTo>
                  <a:pt x="7389" y="1822"/>
                  <a:pt x="7426" y="1859"/>
                  <a:pt x="7426" y="1859"/>
                </a:cubicBezTo>
                <a:cubicBezTo>
                  <a:pt x="7450" y="1897"/>
                  <a:pt x="7470" y="1912"/>
                  <a:pt x="7487" y="1912"/>
                </a:cubicBezTo>
                <a:cubicBezTo>
                  <a:pt x="7527" y="1912"/>
                  <a:pt x="7544" y="1824"/>
                  <a:pt x="7526" y="1768"/>
                </a:cubicBezTo>
                <a:cubicBezTo>
                  <a:pt x="7495" y="1677"/>
                  <a:pt x="7492" y="1630"/>
                  <a:pt x="7514" y="1630"/>
                </a:cubicBezTo>
                <a:cubicBezTo>
                  <a:pt x="7530" y="1630"/>
                  <a:pt x="7560" y="1654"/>
                  <a:pt x="7601" y="1702"/>
                </a:cubicBezTo>
                <a:cubicBezTo>
                  <a:pt x="7625" y="1729"/>
                  <a:pt x="7640" y="1740"/>
                  <a:pt x="7648" y="1740"/>
                </a:cubicBezTo>
                <a:cubicBezTo>
                  <a:pt x="7675" y="1740"/>
                  <a:pt x="7623" y="1612"/>
                  <a:pt x="7529" y="1458"/>
                </a:cubicBezTo>
                <a:lnTo>
                  <a:pt x="7413" y="1261"/>
                </a:lnTo>
                <a:lnTo>
                  <a:pt x="7558" y="1436"/>
                </a:lnTo>
                <a:cubicBezTo>
                  <a:pt x="7676" y="1548"/>
                  <a:pt x="7731" y="1603"/>
                  <a:pt x="7754" y="1603"/>
                </a:cubicBezTo>
                <a:cubicBezTo>
                  <a:pt x="7776" y="1603"/>
                  <a:pt x="7772" y="1558"/>
                  <a:pt x="7768" y="1470"/>
                </a:cubicBezTo>
                <a:cubicBezTo>
                  <a:pt x="7775" y="1414"/>
                  <a:pt x="7778" y="1388"/>
                  <a:pt x="7787" y="1388"/>
                </a:cubicBezTo>
                <a:cubicBezTo>
                  <a:pt x="7794" y="1388"/>
                  <a:pt x="7805" y="1403"/>
                  <a:pt x="7824" y="1430"/>
                </a:cubicBezTo>
                <a:cubicBezTo>
                  <a:pt x="7844" y="1456"/>
                  <a:pt x="7860" y="1468"/>
                  <a:pt x="7878" y="1468"/>
                </a:cubicBezTo>
                <a:cubicBezTo>
                  <a:pt x="7903" y="1468"/>
                  <a:pt x="7932" y="1447"/>
                  <a:pt x="7981" y="1414"/>
                </a:cubicBezTo>
                <a:cubicBezTo>
                  <a:pt x="8071" y="1364"/>
                  <a:pt x="8100" y="1348"/>
                  <a:pt x="8062" y="1282"/>
                </a:cubicBezTo>
                <a:lnTo>
                  <a:pt x="8125" y="1248"/>
                </a:lnTo>
                <a:cubicBezTo>
                  <a:pt x="8157" y="1284"/>
                  <a:pt x="8181" y="1299"/>
                  <a:pt x="8197" y="1299"/>
                </a:cubicBezTo>
                <a:cubicBezTo>
                  <a:pt x="8230" y="1299"/>
                  <a:pt x="8219" y="1226"/>
                  <a:pt x="8150" y="1145"/>
                </a:cubicBezTo>
                <a:cubicBezTo>
                  <a:pt x="8172" y="1132"/>
                  <a:pt x="8194" y="1120"/>
                  <a:pt x="8216" y="1110"/>
                </a:cubicBezTo>
                <a:lnTo>
                  <a:pt x="8250" y="1179"/>
                </a:lnTo>
                <a:cubicBezTo>
                  <a:pt x="8262" y="1206"/>
                  <a:pt x="8279" y="1218"/>
                  <a:pt x="8310" y="1218"/>
                </a:cubicBezTo>
                <a:cubicBezTo>
                  <a:pt x="8360" y="1218"/>
                  <a:pt x="8445" y="1186"/>
                  <a:pt x="8601" y="1126"/>
                </a:cubicBezTo>
                <a:cubicBezTo>
                  <a:pt x="8902" y="1060"/>
                  <a:pt x="8936" y="1057"/>
                  <a:pt x="8911" y="906"/>
                </a:cubicBezTo>
                <a:cubicBezTo>
                  <a:pt x="8916" y="824"/>
                  <a:pt x="8929" y="782"/>
                  <a:pt x="8944" y="782"/>
                </a:cubicBezTo>
                <a:cubicBezTo>
                  <a:pt x="8957" y="782"/>
                  <a:pt x="8971" y="818"/>
                  <a:pt x="8980" y="891"/>
                </a:cubicBezTo>
                <a:cubicBezTo>
                  <a:pt x="8989" y="946"/>
                  <a:pt x="9013" y="998"/>
                  <a:pt x="9024" y="998"/>
                </a:cubicBezTo>
                <a:cubicBezTo>
                  <a:pt x="9028" y="998"/>
                  <a:pt x="9030" y="988"/>
                  <a:pt x="9027" y="966"/>
                </a:cubicBezTo>
                <a:cubicBezTo>
                  <a:pt x="9074" y="966"/>
                  <a:pt x="9118" y="994"/>
                  <a:pt x="9137" y="1035"/>
                </a:cubicBezTo>
                <a:cubicBezTo>
                  <a:pt x="9185" y="1096"/>
                  <a:pt x="9217" y="1118"/>
                  <a:pt x="9238" y="1118"/>
                </a:cubicBezTo>
                <a:cubicBezTo>
                  <a:pt x="9267" y="1118"/>
                  <a:pt x="9275" y="1073"/>
                  <a:pt x="9275" y="1029"/>
                </a:cubicBezTo>
                <a:cubicBezTo>
                  <a:pt x="9256" y="965"/>
                  <a:pt x="9253" y="942"/>
                  <a:pt x="9258" y="942"/>
                </a:cubicBezTo>
                <a:lnTo>
                  <a:pt x="9258" y="942"/>
                </a:lnTo>
                <a:cubicBezTo>
                  <a:pt x="9264" y="942"/>
                  <a:pt x="9286" y="984"/>
                  <a:pt x="9306" y="1025"/>
                </a:cubicBezTo>
                <a:cubicBezTo>
                  <a:pt x="9333" y="1078"/>
                  <a:pt x="9357" y="1131"/>
                  <a:pt x="9369" y="1131"/>
                </a:cubicBezTo>
                <a:cubicBezTo>
                  <a:pt x="9374" y="1131"/>
                  <a:pt x="9376" y="1121"/>
                  <a:pt x="9375" y="1098"/>
                </a:cubicBezTo>
                <a:cubicBezTo>
                  <a:pt x="9392" y="1052"/>
                  <a:pt x="9460" y="1017"/>
                  <a:pt x="9518" y="1017"/>
                </a:cubicBezTo>
                <a:cubicBezTo>
                  <a:pt x="9569" y="1017"/>
                  <a:pt x="9611" y="1043"/>
                  <a:pt x="9607" y="1113"/>
                </a:cubicBezTo>
                <a:cubicBezTo>
                  <a:pt x="9607" y="1113"/>
                  <a:pt x="9638" y="1116"/>
                  <a:pt x="9673" y="1120"/>
                </a:cubicBezTo>
                <a:cubicBezTo>
                  <a:pt x="9678" y="1062"/>
                  <a:pt x="9718" y="1052"/>
                  <a:pt x="9767" y="1052"/>
                </a:cubicBezTo>
                <a:cubicBezTo>
                  <a:pt x="9782" y="1052"/>
                  <a:pt x="9798" y="1053"/>
                  <a:pt x="9814" y="1054"/>
                </a:cubicBezTo>
                <a:cubicBezTo>
                  <a:pt x="9880" y="1063"/>
                  <a:pt x="9914" y="1076"/>
                  <a:pt x="9898" y="1151"/>
                </a:cubicBezTo>
                <a:cubicBezTo>
                  <a:pt x="9875" y="1187"/>
                  <a:pt x="9873" y="1205"/>
                  <a:pt x="9889" y="1205"/>
                </a:cubicBezTo>
                <a:cubicBezTo>
                  <a:pt x="9903" y="1205"/>
                  <a:pt x="9929" y="1192"/>
                  <a:pt x="9964" y="1167"/>
                </a:cubicBezTo>
                <a:cubicBezTo>
                  <a:pt x="9965" y="1167"/>
                  <a:pt x="9966" y="1167"/>
                  <a:pt x="9966" y="1167"/>
                </a:cubicBezTo>
                <a:cubicBezTo>
                  <a:pt x="9995" y="1167"/>
                  <a:pt x="10058" y="1041"/>
                  <a:pt x="10092" y="1041"/>
                </a:cubicBezTo>
                <a:cubicBezTo>
                  <a:pt x="10094" y="1041"/>
                  <a:pt x="10095" y="1041"/>
                  <a:pt x="10096" y="1041"/>
                </a:cubicBezTo>
                <a:cubicBezTo>
                  <a:pt x="10114" y="969"/>
                  <a:pt x="10163" y="909"/>
                  <a:pt x="10200" y="909"/>
                </a:cubicBezTo>
                <a:cubicBezTo>
                  <a:pt x="10202" y="909"/>
                  <a:pt x="10204" y="909"/>
                  <a:pt x="10206" y="910"/>
                </a:cubicBezTo>
                <a:lnTo>
                  <a:pt x="10184" y="985"/>
                </a:lnTo>
                <a:lnTo>
                  <a:pt x="10143" y="1132"/>
                </a:lnTo>
                <a:cubicBezTo>
                  <a:pt x="10153" y="1134"/>
                  <a:pt x="10163" y="1136"/>
                  <a:pt x="10173" y="1136"/>
                </a:cubicBezTo>
                <a:cubicBezTo>
                  <a:pt x="10195" y="1136"/>
                  <a:pt x="10216" y="1125"/>
                  <a:pt x="10231" y="1076"/>
                </a:cubicBezTo>
                <a:cubicBezTo>
                  <a:pt x="10240" y="1157"/>
                  <a:pt x="10271" y="1173"/>
                  <a:pt x="10334" y="1198"/>
                </a:cubicBezTo>
                <a:cubicBezTo>
                  <a:pt x="10370" y="1212"/>
                  <a:pt x="10406" y="1228"/>
                  <a:pt x="10442" y="1228"/>
                </a:cubicBezTo>
                <a:cubicBezTo>
                  <a:pt x="10468" y="1228"/>
                  <a:pt x="10495" y="1219"/>
                  <a:pt x="10522" y="1195"/>
                </a:cubicBezTo>
                <a:lnTo>
                  <a:pt x="10522" y="1195"/>
                </a:lnTo>
                <a:cubicBezTo>
                  <a:pt x="10504" y="1296"/>
                  <a:pt x="10577" y="1377"/>
                  <a:pt x="10659" y="1377"/>
                </a:cubicBezTo>
                <a:cubicBezTo>
                  <a:pt x="10694" y="1377"/>
                  <a:pt x="10731" y="1363"/>
                  <a:pt x="10763" y="1329"/>
                </a:cubicBezTo>
                <a:cubicBezTo>
                  <a:pt x="10780" y="1302"/>
                  <a:pt x="10795" y="1290"/>
                  <a:pt x="10806" y="1290"/>
                </a:cubicBezTo>
                <a:cubicBezTo>
                  <a:pt x="10823" y="1290"/>
                  <a:pt x="10830" y="1316"/>
                  <a:pt x="10823" y="1364"/>
                </a:cubicBezTo>
                <a:cubicBezTo>
                  <a:pt x="10818" y="1411"/>
                  <a:pt x="10814" y="1431"/>
                  <a:pt x="10826" y="1431"/>
                </a:cubicBezTo>
                <a:cubicBezTo>
                  <a:pt x="10835" y="1431"/>
                  <a:pt x="10852" y="1420"/>
                  <a:pt x="10883" y="1402"/>
                </a:cubicBezTo>
                <a:cubicBezTo>
                  <a:pt x="10896" y="1393"/>
                  <a:pt x="10907" y="1390"/>
                  <a:pt x="10915" y="1390"/>
                </a:cubicBezTo>
                <a:cubicBezTo>
                  <a:pt x="10949" y="1390"/>
                  <a:pt x="10935" y="1458"/>
                  <a:pt x="10920" y="1524"/>
                </a:cubicBezTo>
                <a:cubicBezTo>
                  <a:pt x="10876" y="1625"/>
                  <a:pt x="10874" y="1665"/>
                  <a:pt x="10902" y="1665"/>
                </a:cubicBezTo>
                <a:cubicBezTo>
                  <a:pt x="10913" y="1665"/>
                  <a:pt x="10930" y="1658"/>
                  <a:pt x="10951" y="1646"/>
                </a:cubicBezTo>
                <a:cubicBezTo>
                  <a:pt x="10967" y="1642"/>
                  <a:pt x="10983" y="1640"/>
                  <a:pt x="10999" y="1640"/>
                </a:cubicBezTo>
                <a:cubicBezTo>
                  <a:pt x="11047" y="1640"/>
                  <a:pt x="11095" y="1658"/>
                  <a:pt x="11130" y="1693"/>
                </a:cubicBezTo>
                <a:cubicBezTo>
                  <a:pt x="11227" y="1680"/>
                  <a:pt x="11252" y="1706"/>
                  <a:pt x="11277" y="1624"/>
                </a:cubicBezTo>
                <a:cubicBezTo>
                  <a:pt x="11315" y="1586"/>
                  <a:pt x="11359" y="1555"/>
                  <a:pt x="11406" y="1533"/>
                </a:cubicBezTo>
                <a:cubicBezTo>
                  <a:pt x="11411" y="1533"/>
                  <a:pt x="11416" y="1533"/>
                  <a:pt x="11421" y="1533"/>
                </a:cubicBezTo>
                <a:cubicBezTo>
                  <a:pt x="11488" y="1533"/>
                  <a:pt x="11471" y="1565"/>
                  <a:pt x="11448" y="1565"/>
                </a:cubicBezTo>
                <a:cubicBezTo>
                  <a:pt x="11442" y="1565"/>
                  <a:pt x="11436" y="1563"/>
                  <a:pt x="11431" y="1558"/>
                </a:cubicBezTo>
                <a:cubicBezTo>
                  <a:pt x="11328" y="1568"/>
                  <a:pt x="11356" y="1593"/>
                  <a:pt x="11328" y="1671"/>
                </a:cubicBezTo>
                <a:cubicBezTo>
                  <a:pt x="11312" y="1724"/>
                  <a:pt x="11331" y="1787"/>
                  <a:pt x="11375" y="1821"/>
                </a:cubicBezTo>
                <a:cubicBezTo>
                  <a:pt x="11403" y="1843"/>
                  <a:pt x="11447" y="1894"/>
                  <a:pt x="11469" y="1919"/>
                </a:cubicBezTo>
                <a:cubicBezTo>
                  <a:pt x="11477" y="2003"/>
                  <a:pt x="11490" y="2041"/>
                  <a:pt x="11514" y="2041"/>
                </a:cubicBezTo>
                <a:cubicBezTo>
                  <a:pt x="11526" y="2041"/>
                  <a:pt x="11541" y="2032"/>
                  <a:pt x="11559" y="2016"/>
                </a:cubicBezTo>
                <a:lnTo>
                  <a:pt x="11616" y="1962"/>
                </a:lnTo>
                <a:lnTo>
                  <a:pt x="11616" y="1962"/>
                </a:lnTo>
                <a:cubicBezTo>
                  <a:pt x="11541" y="2076"/>
                  <a:pt x="11715" y="2301"/>
                  <a:pt x="11852" y="2301"/>
                </a:cubicBezTo>
                <a:cubicBezTo>
                  <a:pt x="11869" y="2301"/>
                  <a:pt x="11885" y="2298"/>
                  <a:pt x="11900" y="2291"/>
                </a:cubicBezTo>
                <a:lnTo>
                  <a:pt x="11900" y="2291"/>
                </a:lnTo>
                <a:cubicBezTo>
                  <a:pt x="11885" y="2304"/>
                  <a:pt x="11865" y="2321"/>
                  <a:pt x="11845" y="2339"/>
                </a:cubicBezTo>
                <a:cubicBezTo>
                  <a:pt x="11788" y="2389"/>
                  <a:pt x="11810" y="2414"/>
                  <a:pt x="11854" y="2464"/>
                </a:cubicBezTo>
                <a:cubicBezTo>
                  <a:pt x="11876" y="2486"/>
                  <a:pt x="12017" y="2536"/>
                  <a:pt x="12083" y="2608"/>
                </a:cubicBezTo>
                <a:cubicBezTo>
                  <a:pt x="12149" y="2682"/>
                  <a:pt x="12203" y="2739"/>
                  <a:pt x="12250" y="2739"/>
                </a:cubicBezTo>
                <a:cubicBezTo>
                  <a:pt x="12265" y="2739"/>
                  <a:pt x="12279" y="2734"/>
                  <a:pt x="12293" y="2721"/>
                </a:cubicBezTo>
                <a:lnTo>
                  <a:pt x="12293" y="2721"/>
                </a:lnTo>
                <a:cubicBezTo>
                  <a:pt x="12315" y="2746"/>
                  <a:pt x="12315" y="2746"/>
                  <a:pt x="12258" y="2799"/>
                </a:cubicBezTo>
                <a:cubicBezTo>
                  <a:pt x="12183" y="2827"/>
                  <a:pt x="12205" y="2852"/>
                  <a:pt x="12227" y="2878"/>
                </a:cubicBezTo>
                <a:cubicBezTo>
                  <a:pt x="12230" y="2881"/>
                  <a:pt x="12235" y="2883"/>
                  <a:pt x="12240" y="2883"/>
                </a:cubicBezTo>
                <a:cubicBezTo>
                  <a:pt x="12267" y="2883"/>
                  <a:pt x="12314" y="2837"/>
                  <a:pt x="12359" y="2790"/>
                </a:cubicBezTo>
                <a:cubicBezTo>
                  <a:pt x="12377" y="2771"/>
                  <a:pt x="12392" y="2762"/>
                  <a:pt x="12403" y="2762"/>
                </a:cubicBezTo>
                <a:cubicBezTo>
                  <a:pt x="12424" y="2762"/>
                  <a:pt x="12432" y="2793"/>
                  <a:pt x="12427" y="2856"/>
                </a:cubicBezTo>
                <a:cubicBezTo>
                  <a:pt x="12422" y="2942"/>
                  <a:pt x="12494" y="3029"/>
                  <a:pt x="12580" y="3029"/>
                </a:cubicBezTo>
                <a:cubicBezTo>
                  <a:pt x="12591" y="3029"/>
                  <a:pt x="12601" y="3028"/>
                  <a:pt x="12612" y="3025"/>
                </a:cubicBezTo>
                <a:cubicBezTo>
                  <a:pt x="12637" y="3044"/>
                  <a:pt x="12663" y="3066"/>
                  <a:pt x="12616" y="3125"/>
                </a:cubicBezTo>
                <a:cubicBezTo>
                  <a:pt x="12597" y="3183"/>
                  <a:pt x="12597" y="3254"/>
                  <a:pt x="12655" y="3254"/>
                </a:cubicBezTo>
                <a:cubicBezTo>
                  <a:pt x="12675" y="3254"/>
                  <a:pt x="12704" y="3245"/>
                  <a:pt x="12741" y="3222"/>
                </a:cubicBezTo>
                <a:lnTo>
                  <a:pt x="12741" y="3222"/>
                </a:lnTo>
                <a:cubicBezTo>
                  <a:pt x="12766" y="3241"/>
                  <a:pt x="12766" y="3241"/>
                  <a:pt x="12722" y="3307"/>
                </a:cubicBezTo>
                <a:cubicBezTo>
                  <a:pt x="12712" y="3357"/>
                  <a:pt x="12693" y="3400"/>
                  <a:pt x="12706" y="3400"/>
                </a:cubicBezTo>
                <a:cubicBezTo>
                  <a:pt x="12714" y="3400"/>
                  <a:pt x="12735" y="3383"/>
                  <a:pt x="12778" y="3341"/>
                </a:cubicBezTo>
                <a:cubicBezTo>
                  <a:pt x="12798" y="3335"/>
                  <a:pt x="12818" y="3332"/>
                  <a:pt x="12836" y="3332"/>
                </a:cubicBezTo>
                <a:cubicBezTo>
                  <a:pt x="12905" y="3332"/>
                  <a:pt x="12958" y="3378"/>
                  <a:pt x="12973" y="3460"/>
                </a:cubicBezTo>
                <a:cubicBezTo>
                  <a:pt x="12985" y="3467"/>
                  <a:pt x="12998" y="3474"/>
                  <a:pt x="13011" y="3474"/>
                </a:cubicBezTo>
                <a:cubicBezTo>
                  <a:pt x="13028" y="3474"/>
                  <a:pt x="13046" y="3462"/>
                  <a:pt x="13064" y="3423"/>
                </a:cubicBezTo>
                <a:lnTo>
                  <a:pt x="13098" y="3354"/>
                </a:lnTo>
                <a:lnTo>
                  <a:pt x="13098" y="3354"/>
                </a:lnTo>
                <a:cubicBezTo>
                  <a:pt x="13078" y="3433"/>
                  <a:pt x="13070" y="3470"/>
                  <a:pt x="13079" y="3470"/>
                </a:cubicBezTo>
                <a:cubicBezTo>
                  <a:pt x="13088" y="3470"/>
                  <a:pt x="13111" y="3439"/>
                  <a:pt x="13155" y="3379"/>
                </a:cubicBezTo>
                <a:cubicBezTo>
                  <a:pt x="13169" y="3346"/>
                  <a:pt x="13183" y="3330"/>
                  <a:pt x="13190" y="3330"/>
                </a:cubicBezTo>
                <a:cubicBezTo>
                  <a:pt x="13199" y="3330"/>
                  <a:pt x="13200" y="3351"/>
                  <a:pt x="13183" y="3388"/>
                </a:cubicBezTo>
                <a:cubicBezTo>
                  <a:pt x="13183" y="3470"/>
                  <a:pt x="13211" y="3482"/>
                  <a:pt x="13211" y="3482"/>
                </a:cubicBezTo>
                <a:cubicBezTo>
                  <a:pt x="13242" y="3498"/>
                  <a:pt x="13411" y="3492"/>
                  <a:pt x="13562" y="3517"/>
                </a:cubicBezTo>
                <a:cubicBezTo>
                  <a:pt x="13658" y="3545"/>
                  <a:pt x="13732" y="3560"/>
                  <a:pt x="13786" y="3560"/>
                </a:cubicBezTo>
                <a:cubicBezTo>
                  <a:pt x="13799" y="3560"/>
                  <a:pt x="13811" y="3559"/>
                  <a:pt x="13822" y="3558"/>
                </a:cubicBezTo>
                <a:cubicBezTo>
                  <a:pt x="13875" y="3554"/>
                  <a:pt x="13900" y="3536"/>
                  <a:pt x="13904" y="3498"/>
                </a:cubicBezTo>
                <a:cubicBezTo>
                  <a:pt x="13922" y="3463"/>
                  <a:pt x="13931" y="3445"/>
                  <a:pt x="13938" y="3445"/>
                </a:cubicBezTo>
                <a:cubicBezTo>
                  <a:pt x="13945" y="3445"/>
                  <a:pt x="13950" y="3464"/>
                  <a:pt x="13963" y="3504"/>
                </a:cubicBezTo>
                <a:cubicBezTo>
                  <a:pt x="13988" y="3583"/>
                  <a:pt x="14023" y="3586"/>
                  <a:pt x="14054" y="3589"/>
                </a:cubicBezTo>
                <a:cubicBezTo>
                  <a:pt x="14085" y="3592"/>
                  <a:pt x="14117" y="3595"/>
                  <a:pt x="14113" y="3670"/>
                </a:cubicBezTo>
                <a:cubicBezTo>
                  <a:pt x="14148" y="3595"/>
                  <a:pt x="14145" y="3592"/>
                  <a:pt x="14179" y="3592"/>
                </a:cubicBezTo>
                <a:cubicBezTo>
                  <a:pt x="14179" y="3629"/>
                  <a:pt x="14187" y="3648"/>
                  <a:pt x="14199" y="3648"/>
                </a:cubicBezTo>
                <a:cubicBezTo>
                  <a:pt x="14210" y="3648"/>
                  <a:pt x="14226" y="3629"/>
                  <a:pt x="14242" y="3589"/>
                </a:cubicBezTo>
                <a:cubicBezTo>
                  <a:pt x="14253" y="3512"/>
                  <a:pt x="14258" y="3473"/>
                  <a:pt x="14262" y="3473"/>
                </a:cubicBezTo>
                <a:cubicBezTo>
                  <a:pt x="14266" y="3473"/>
                  <a:pt x="14269" y="3511"/>
                  <a:pt x="14273" y="3586"/>
                </a:cubicBezTo>
                <a:cubicBezTo>
                  <a:pt x="14275" y="3640"/>
                  <a:pt x="14326" y="3690"/>
                  <a:pt x="14343" y="3690"/>
                </a:cubicBezTo>
                <a:cubicBezTo>
                  <a:pt x="14351" y="3690"/>
                  <a:pt x="14351" y="3681"/>
                  <a:pt x="14339" y="3658"/>
                </a:cubicBezTo>
                <a:cubicBezTo>
                  <a:pt x="14336" y="3583"/>
                  <a:pt x="14399" y="3580"/>
                  <a:pt x="14421" y="3501"/>
                </a:cubicBezTo>
                <a:cubicBezTo>
                  <a:pt x="14423" y="3501"/>
                  <a:pt x="14425" y="3501"/>
                  <a:pt x="14427" y="3501"/>
                </a:cubicBezTo>
                <a:cubicBezTo>
                  <a:pt x="14456" y="3501"/>
                  <a:pt x="14481" y="3504"/>
                  <a:pt x="14493" y="3576"/>
                </a:cubicBezTo>
                <a:cubicBezTo>
                  <a:pt x="14502" y="3594"/>
                  <a:pt x="14517" y="3601"/>
                  <a:pt x="14535" y="3601"/>
                </a:cubicBezTo>
                <a:cubicBezTo>
                  <a:pt x="14593" y="3601"/>
                  <a:pt x="14680" y="3521"/>
                  <a:pt x="14687" y="3460"/>
                </a:cubicBezTo>
                <a:cubicBezTo>
                  <a:pt x="14679" y="3421"/>
                  <a:pt x="14683" y="3401"/>
                  <a:pt x="14691" y="3401"/>
                </a:cubicBezTo>
                <a:cubicBezTo>
                  <a:pt x="14698" y="3401"/>
                  <a:pt x="14709" y="3418"/>
                  <a:pt x="14718" y="3454"/>
                </a:cubicBezTo>
                <a:cubicBezTo>
                  <a:pt x="14732" y="3506"/>
                  <a:pt x="14750" y="3517"/>
                  <a:pt x="14771" y="3517"/>
                </a:cubicBezTo>
                <a:cubicBezTo>
                  <a:pt x="14779" y="3517"/>
                  <a:pt x="14788" y="3516"/>
                  <a:pt x="14797" y="3514"/>
                </a:cubicBezTo>
                <a:cubicBezTo>
                  <a:pt x="14800" y="3490"/>
                  <a:pt x="14804" y="3480"/>
                  <a:pt x="14808" y="3480"/>
                </a:cubicBezTo>
                <a:cubicBezTo>
                  <a:pt x="14819" y="3480"/>
                  <a:pt x="14835" y="3531"/>
                  <a:pt x="14850" y="3583"/>
                </a:cubicBezTo>
                <a:cubicBezTo>
                  <a:pt x="14842" y="3634"/>
                  <a:pt x="14854" y="3650"/>
                  <a:pt x="14880" y="3650"/>
                </a:cubicBezTo>
                <a:cubicBezTo>
                  <a:pt x="14894" y="3650"/>
                  <a:pt x="14913" y="3646"/>
                  <a:pt x="14935" y="3639"/>
                </a:cubicBezTo>
                <a:cubicBezTo>
                  <a:pt x="14944" y="3554"/>
                  <a:pt x="15063" y="3507"/>
                  <a:pt x="15154" y="3473"/>
                </a:cubicBezTo>
                <a:cubicBezTo>
                  <a:pt x="15301" y="3410"/>
                  <a:pt x="15292" y="3316"/>
                  <a:pt x="15267" y="3160"/>
                </a:cubicBezTo>
                <a:lnTo>
                  <a:pt x="15213" y="3015"/>
                </a:lnTo>
                <a:lnTo>
                  <a:pt x="15292" y="3144"/>
                </a:lnTo>
                <a:cubicBezTo>
                  <a:pt x="15336" y="3210"/>
                  <a:pt x="15386" y="3269"/>
                  <a:pt x="15439" y="3326"/>
                </a:cubicBezTo>
                <a:cubicBezTo>
                  <a:pt x="15467" y="3310"/>
                  <a:pt x="15427" y="3244"/>
                  <a:pt x="15386" y="3182"/>
                </a:cubicBezTo>
                <a:cubicBezTo>
                  <a:pt x="15358" y="3136"/>
                  <a:pt x="15361" y="3118"/>
                  <a:pt x="15395" y="3118"/>
                </a:cubicBezTo>
                <a:cubicBezTo>
                  <a:pt x="15411" y="3118"/>
                  <a:pt x="15433" y="3121"/>
                  <a:pt x="15461" y="3128"/>
                </a:cubicBezTo>
                <a:cubicBezTo>
                  <a:pt x="15487" y="3136"/>
                  <a:pt x="15508" y="3140"/>
                  <a:pt x="15524" y="3140"/>
                </a:cubicBezTo>
                <a:cubicBezTo>
                  <a:pt x="15567" y="3140"/>
                  <a:pt x="15577" y="3113"/>
                  <a:pt x="15561" y="3056"/>
                </a:cubicBezTo>
                <a:cubicBezTo>
                  <a:pt x="15575" y="3046"/>
                  <a:pt x="15588" y="3037"/>
                  <a:pt x="15609" y="3037"/>
                </a:cubicBezTo>
                <a:cubicBezTo>
                  <a:pt x="15627" y="3037"/>
                  <a:pt x="15650" y="3044"/>
                  <a:pt x="15684" y="3062"/>
                </a:cubicBezTo>
                <a:cubicBezTo>
                  <a:pt x="15712" y="3044"/>
                  <a:pt x="15712" y="3044"/>
                  <a:pt x="15662" y="2984"/>
                </a:cubicBezTo>
                <a:cubicBezTo>
                  <a:pt x="15629" y="2945"/>
                  <a:pt x="15628" y="2924"/>
                  <a:pt x="15651" y="2924"/>
                </a:cubicBezTo>
                <a:cubicBezTo>
                  <a:pt x="15664" y="2924"/>
                  <a:pt x="15683" y="2930"/>
                  <a:pt x="15709" y="2943"/>
                </a:cubicBezTo>
                <a:cubicBezTo>
                  <a:pt x="15753" y="2978"/>
                  <a:pt x="15791" y="2991"/>
                  <a:pt x="15820" y="2991"/>
                </a:cubicBezTo>
                <a:cubicBezTo>
                  <a:pt x="15869" y="2991"/>
                  <a:pt x="15888" y="2951"/>
                  <a:pt x="15856" y="2915"/>
                </a:cubicBezTo>
                <a:cubicBezTo>
                  <a:pt x="15803" y="2859"/>
                  <a:pt x="15828" y="2837"/>
                  <a:pt x="15850" y="2818"/>
                </a:cubicBezTo>
                <a:cubicBezTo>
                  <a:pt x="15875" y="2796"/>
                  <a:pt x="15900" y="2777"/>
                  <a:pt x="15868" y="2699"/>
                </a:cubicBezTo>
                <a:lnTo>
                  <a:pt x="15912" y="2655"/>
                </a:lnTo>
                <a:cubicBezTo>
                  <a:pt x="15915" y="2652"/>
                  <a:pt x="15918" y="2650"/>
                  <a:pt x="15922" y="2650"/>
                </a:cubicBezTo>
                <a:cubicBezTo>
                  <a:pt x="15942" y="2650"/>
                  <a:pt x="15963" y="2711"/>
                  <a:pt x="15944" y="2730"/>
                </a:cubicBezTo>
                <a:lnTo>
                  <a:pt x="16019" y="2762"/>
                </a:lnTo>
                <a:cubicBezTo>
                  <a:pt x="16066" y="2715"/>
                  <a:pt x="16088" y="2693"/>
                  <a:pt x="16056" y="2617"/>
                </a:cubicBezTo>
                <a:cubicBezTo>
                  <a:pt x="16010" y="2550"/>
                  <a:pt x="15988" y="2518"/>
                  <a:pt x="15994" y="2518"/>
                </a:cubicBezTo>
                <a:lnTo>
                  <a:pt x="15994" y="2518"/>
                </a:lnTo>
                <a:cubicBezTo>
                  <a:pt x="15999" y="2518"/>
                  <a:pt x="16026" y="2543"/>
                  <a:pt x="16078" y="2592"/>
                </a:cubicBezTo>
                <a:cubicBezTo>
                  <a:pt x="16110" y="2622"/>
                  <a:pt x="16149" y="2645"/>
                  <a:pt x="16171" y="2645"/>
                </a:cubicBezTo>
                <a:cubicBezTo>
                  <a:pt x="16187" y="2645"/>
                  <a:pt x="16194" y="2631"/>
                  <a:pt x="16179" y="2599"/>
                </a:cubicBezTo>
                <a:cubicBezTo>
                  <a:pt x="16132" y="2533"/>
                  <a:pt x="16132" y="2509"/>
                  <a:pt x="16151" y="2509"/>
                </a:cubicBezTo>
                <a:cubicBezTo>
                  <a:pt x="16167" y="2509"/>
                  <a:pt x="16199" y="2528"/>
                  <a:pt x="16226" y="2552"/>
                </a:cubicBezTo>
                <a:cubicBezTo>
                  <a:pt x="16265" y="2609"/>
                  <a:pt x="16286" y="2640"/>
                  <a:pt x="16296" y="2640"/>
                </a:cubicBezTo>
                <a:cubicBezTo>
                  <a:pt x="16309" y="2640"/>
                  <a:pt x="16304" y="2591"/>
                  <a:pt x="16291" y="2480"/>
                </a:cubicBezTo>
                <a:cubicBezTo>
                  <a:pt x="16335" y="2433"/>
                  <a:pt x="16370" y="2285"/>
                  <a:pt x="16439" y="2213"/>
                </a:cubicBezTo>
                <a:cubicBezTo>
                  <a:pt x="16511" y="2136"/>
                  <a:pt x="16554" y="2088"/>
                  <a:pt x="16608" y="2088"/>
                </a:cubicBezTo>
                <a:cubicBezTo>
                  <a:pt x="16622" y="2088"/>
                  <a:pt x="16636" y="2091"/>
                  <a:pt x="16652" y="2097"/>
                </a:cubicBezTo>
                <a:cubicBezTo>
                  <a:pt x="16668" y="2112"/>
                  <a:pt x="16681" y="2124"/>
                  <a:pt x="16694" y="2133"/>
                </a:cubicBezTo>
                <a:lnTo>
                  <a:pt x="16694" y="2133"/>
                </a:lnTo>
                <a:cubicBezTo>
                  <a:pt x="16601" y="2042"/>
                  <a:pt x="16624" y="2016"/>
                  <a:pt x="16693" y="1947"/>
                </a:cubicBezTo>
                <a:cubicBezTo>
                  <a:pt x="16818" y="1931"/>
                  <a:pt x="16809" y="1828"/>
                  <a:pt x="16783" y="1753"/>
                </a:cubicBezTo>
                <a:lnTo>
                  <a:pt x="16783" y="1753"/>
                </a:lnTo>
                <a:cubicBezTo>
                  <a:pt x="16765" y="1765"/>
                  <a:pt x="16749" y="1781"/>
                  <a:pt x="16733" y="1800"/>
                </a:cubicBezTo>
                <a:cubicBezTo>
                  <a:pt x="16640" y="1704"/>
                  <a:pt x="16645" y="1672"/>
                  <a:pt x="16719" y="1672"/>
                </a:cubicBezTo>
                <a:cubicBezTo>
                  <a:pt x="16730" y="1672"/>
                  <a:pt x="16742" y="1673"/>
                  <a:pt x="16755" y="1674"/>
                </a:cubicBezTo>
                <a:cubicBezTo>
                  <a:pt x="16760" y="1670"/>
                  <a:pt x="16765" y="1668"/>
                  <a:pt x="16771" y="1668"/>
                </a:cubicBezTo>
                <a:cubicBezTo>
                  <a:pt x="16800" y="1668"/>
                  <a:pt x="16843" y="1715"/>
                  <a:pt x="16887" y="1762"/>
                </a:cubicBezTo>
                <a:cubicBezTo>
                  <a:pt x="16929" y="1804"/>
                  <a:pt x="16985" y="1834"/>
                  <a:pt x="17019" y="1834"/>
                </a:cubicBezTo>
                <a:cubicBezTo>
                  <a:pt x="17028" y="1834"/>
                  <a:pt x="17035" y="1832"/>
                  <a:pt x="17040" y="1828"/>
                </a:cubicBezTo>
                <a:cubicBezTo>
                  <a:pt x="17066" y="1806"/>
                  <a:pt x="17091" y="1784"/>
                  <a:pt x="17015" y="1749"/>
                </a:cubicBezTo>
                <a:cubicBezTo>
                  <a:pt x="16962" y="1693"/>
                  <a:pt x="16962" y="1693"/>
                  <a:pt x="16990" y="1671"/>
                </a:cubicBezTo>
                <a:cubicBezTo>
                  <a:pt x="17015" y="1649"/>
                  <a:pt x="17040" y="1627"/>
                  <a:pt x="17015" y="1546"/>
                </a:cubicBezTo>
                <a:cubicBezTo>
                  <a:pt x="16965" y="1486"/>
                  <a:pt x="16997" y="1464"/>
                  <a:pt x="17025" y="1442"/>
                </a:cubicBezTo>
                <a:cubicBezTo>
                  <a:pt x="17044" y="1453"/>
                  <a:pt x="17067" y="1458"/>
                  <a:pt x="17090" y="1458"/>
                </a:cubicBezTo>
                <a:cubicBezTo>
                  <a:pt x="17114" y="1458"/>
                  <a:pt x="17138" y="1452"/>
                  <a:pt x="17159" y="1439"/>
                </a:cubicBezTo>
                <a:lnTo>
                  <a:pt x="17159" y="1439"/>
                </a:lnTo>
                <a:cubicBezTo>
                  <a:pt x="17171" y="1455"/>
                  <a:pt x="17187" y="1477"/>
                  <a:pt x="17203" y="1499"/>
                </a:cubicBezTo>
                <a:cubicBezTo>
                  <a:pt x="17238" y="1539"/>
                  <a:pt x="17279" y="1577"/>
                  <a:pt x="17322" y="1602"/>
                </a:cubicBezTo>
                <a:cubicBezTo>
                  <a:pt x="17348" y="1583"/>
                  <a:pt x="17304" y="1521"/>
                  <a:pt x="17304" y="1521"/>
                </a:cubicBezTo>
                <a:cubicBezTo>
                  <a:pt x="17294" y="1508"/>
                  <a:pt x="17326" y="1464"/>
                  <a:pt x="17385" y="1411"/>
                </a:cubicBezTo>
                <a:cubicBezTo>
                  <a:pt x="17448" y="1364"/>
                  <a:pt x="17536" y="1304"/>
                  <a:pt x="17633" y="1248"/>
                </a:cubicBezTo>
                <a:cubicBezTo>
                  <a:pt x="17830" y="1151"/>
                  <a:pt x="18053" y="1069"/>
                  <a:pt x="18106" y="1069"/>
                </a:cubicBezTo>
                <a:cubicBezTo>
                  <a:pt x="18140" y="1093"/>
                  <a:pt x="18176" y="1104"/>
                  <a:pt x="18204" y="1104"/>
                </a:cubicBezTo>
                <a:cubicBezTo>
                  <a:pt x="18245" y="1104"/>
                  <a:pt x="18269" y="1080"/>
                  <a:pt x="18241" y="1041"/>
                </a:cubicBezTo>
                <a:cubicBezTo>
                  <a:pt x="18225" y="966"/>
                  <a:pt x="18397" y="922"/>
                  <a:pt x="18610" y="919"/>
                </a:cubicBezTo>
                <a:cubicBezTo>
                  <a:pt x="18855" y="894"/>
                  <a:pt x="19030" y="931"/>
                  <a:pt x="19037" y="850"/>
                </a:cubicBezTo>
                <a:lnTo>
                  <a:pt x="19143" y="859"/>
                </a:lnTo>
                <a:cubicBezTo>
                  <a:pt x="19146" y="860"/>
                  <a:pt x="19149" y="860"/>
                  <a:pt x="19152" y="860"/>
                </a:cubicBezTo>
                <a:cubicBezTo>
                  <a:pt x="19216" y="860"/>
                  <a:pt x="19286" y="805"/>
                  <a:pt x="19325" y="805"/>
                </a:cubicBezTo>
                <a:cubicBezTo>
                  <a:pt x="19328" y="805"/>
                  <a:pt x="19331" y="805"/>
                  <a:pt x="19334" y="806"/>
                </a:cubicBezTo>
                <a:cubicBezTo>
                  <a:pt x="19358" y="776"/>
                  <a:pt x="19378" y="761"/>
                  <a:pt x="19389" y="761"/>
                </a:cubicBezTo>
                <a:cubicBezTo>
                  <a:pt x="19401" y="761"/>
                  <a:pt x="19399" y="780"/>
                  <a:pt x="19372" y="816"/>
                </a:cubicBezTo>
                <a:cubicBezTo>
                  <a:pt x="19359" y="891"/>
                  <a:pt x="19344" y="966"/>
                  <a:pt x="19378" y="975"/>
                </a:cubicBezTo>
                <a:cubicBezTo>
                  <a:pt x="19384" y="977"/>
                  <a:pt x="19390" y="977"/>
                  <a:pt x="19396" y="977"/>
                </a:cubicBezTo>
                <a:cubicBezTo>
                  <a:pt x="19450" y="977"/>
                  <a:pt x="19465" y="909"/>
                  <a:pt x="19482" y="841"/>
                </a:cubicBezTo>
                <a:cubicBezTo>
                  <a:pt x="19494" y="783"/>
                  <a:pt x="19520" y="778"/>
                  <a:pt x="19531" y="778"/>
                </a:cubicBezTo>
                <a:cubicBezTo>
                  <a:pt x="19533" y="778"/>
                  <a:pt x="19535" y="778"/>
                  <a:pt x="19535" y="778"/>
                </a:cubicBezTo>
                <a:cubicBezTo>
                  <a:pt x="19573" y="787"/>
                  <a:pt x="19573" y="787"/>
                  <a:pt x="19554" y="859"/>
                </a:cubicBezTo>
                <a:lnTo>
                  <a:pt x="19516" y="1007"/>
                </a:lnTo>
                <a:lnTo>
                  <a:pt x="19551" y="1016"/>
                </a:lnTo>
                <a:cubicBezTo>
                  <a:pt x="19567" y="955"/>
                  <a:pt x="19596" y="950"/>
                  <a:pt x="19605" y="950"/>
                </a:cubicBezTo>
                <a:cubicBezTo>
                  <a:pt x="19606" y="950"/>
                  <a:pt x="19607" y="950"/>
                  <a:pt x="19607" y="950"/>
                </a:cubicBezTo>
                <a:cubicBezTo>
                  <a:pt x="19642" y="960"/>
                  <a:pt x="19642" y="960"/>
                  <a:pt x="19598" y="1107"/>
                </a:cubicBezTo>
                <a:cubicBezTo>
                  <a:pt x="19575" y="1184"/>
                  <a:pt x="19572" y="1221"/>
                  <a:pt x="19586" y="1221"/>
                </a:cubicBezTo>
                <a:cubicBezTo>
                  <a:pt x="19599" y="1221"/>
                  <a:pt x="19626" y="1189"/>
                  <a:pt x="19663" y="1126"/>
                </a:cubicBezTo>
                <a:lnTo>
                  <a:pt x="19751" y="1082"/>
                </a:lnTo>
                <a:lnTo>
                  <a:pt x="19751" y="1082"/>
                </a:lnTo>
                <a:cubicBezTo>
                  <a:pt x="19744" y="1140"/>
                  <a:pt x="19756" y="1161"/>
                  <a:pt x="19777" y="1161"/>
                </a:cubicBezTo>
                <a:cubicBezTo>
                  <a:pt x="19812" y="1161"/>
                  <a:pt x="19873" y="1102"/>
                  <a:pt x="19914" y="1066"/>
                </a:cubicBezTo>
                <a:lnTo>
                  <a:pt x="19914" y="1066"/>
                </a:lnTo>
                <a:cubicBezTo>
                  <a:pt x="19899" y="1150"/>
                  <a:pt x="19900" y="1192"/>
                  <a:pt x="19921" y="1192"/>
                </a:cubicBezTo>
                <a:cubicBezTo>
                  <a:pt x="19938" y="1192"/>
                  <a:pt x="19969" y="1164"/>
                  <a:pt x="20014" y="1107"/>
                </a:cubicBezTo>
                <a:cubicBezTo>
                  <a:pt x="20028" y="1078"/>
                  <a:pt x="20042" y="1064"/>
                  <a:pt x="20054" y="1064"/>
                </a:cubicBezTo>
                <a:cubicBezTo>
                  <a:pt x="20070" y="1064"/>
                  <a:pt x="20081" y="1091"/>
                  <a:pt x="20077" y="1141"/>
                </a:cubicBezTo>
                <a:cubicBezTo>
                  <a:pt x="20074" y="1229"/>
                  <a:pt x="20102" y="1245"/>
                  <a:pt x="20165" y="1282"/>
                </a:cubicBezTo>
                <a:cubicBezTo>
                  <a:pt x="20174" y="1275"/>
                  <a:pt x="20187" y="1271"/>
                  <a:pt x="20204" y="1271"/>
                </a:cubicBezTo>
                <a:cubicBezTo>
                  <a:pt x="20242" y="1271"/>
                  <a:pt x="20299" y="1291"/>
                  <a:pt x="20362" y="1326"/>
                </a:cubicBezTo>
                <a:cubicBezTo>
                  <a:pt x="20466" y="1395"/>
                  <a:pt x="20566" y="1470"/>
                  <a:pt x="20663" y="1552"/>
                </a:cubicBezTo>
                <a:cubicBezTo>
                  <a:pt x="20865" y="1737"/>
                  <a:pt x="20990" y="1875"/>
                  <a:pt x="21057" y="1875"/>
                </a:cubicBezTo>
                <a:cubicBezTo>
                  <a:pt x="21067" y="1875"/>
                  <a:pt x="21076" y="1872"/>
                  <a:pt x="21083" y="1865"/>
                </a:cubicBezTo>
                <a:lnTo>
                  <a:pt x="21083" y="1865"/>
                </a:lnTo>
                <a:cubicBezTo>
                  <a:pt x="21105" y="1890"/>
                  <a:pt x="21105" y="1890"/>
                  <a:pt x="21074" y="1966"/>
                </a:cubicBezTo>
                <a:cubicBezTo>
                  <a:pt x="21043" y="1995"/>
                  <a:pt x="21035" y="2015"/>
                  <a:pt x="21057" y="2015"/>
                </a:cubicBezTo>
                <a:cubicBezTo>
                  <a:pt x="21076" y="2015"/>
                  <a:pt x="21115" y="2001"/>
                  <a:pt x="21177" y="1966"/>
                </a:cubicBezTo>
                <a:cubicBezTo>
                  <a:pt x="21220" y="1950"/>
                  <a:pt x="21256" y="1928"/>
                  <a:pt x="21262" y="1928"/>
                </a:cubicBezTo>
                <a:cubicBezTo>
                  <a:pt x="21267" y="1928"/>
                  <a:pt x="21250" y="1944"/>
                  <a:pt x="21199" y="1991"/>
                </a:cubicBezTo>
                <a:cubicBezTo>
                  <a:pt x="21143" y="2041"/>
                  <a:pt x="21186" y="2091"/>
                  <a:pt x="21274" y="2191"/>
                </a:cubicBezTo>
                <a:cubicBezTo>
                  <a:pt x="21327" y="2252"/>
                  <a:pt x="21393" y="2327"/>
                  <a:pt x="21446" y="2327"/>
                </a:cubicBezTo>
                <a:cubicBezTo>
                  <a:pt x="21458" y="2327"/>
                  <a:pt x="21470" y="2323"/>
                  <a:pt x="21481" y="2313"/>
                </a:cubicBezTo>
                <a:cubicBezTo>
                  <a:pt x="21581" y="2313"/>
                  <a:pt x="21581" y="2313"/>
                  <a:pt x="21503" y="2339"/>
                </a:cubicBezTo>
                <a:cubicBezTo>
                  <a:pt x="21380" y="2407"/>
                  <a:pt x="21411" y="2562"/>
                  <a:pt x="21554" y="2562"/>
                </a:cubicBezTo>
                <a:cubicBezTo>
                  <a:pt x="21567" y="2562"/>
                  <a:pt x="21582" y="2561"/>
                  <a:pt x="21597" y="2558"/>
                </a:cubicBezTo>
                <a:lnTo>
                  <a:pt x="21597" y="2558"/>
                </a:lnTo>
                <a:cubicBezTo>
                  <a:pt x="21619" y="2583"/>
                  <a:pt x="21641" y="2605"/>
                  <a:pt x="21584" y="2658"/>
                </a:cubicBezTo>
                <a:cubicBezTo>
                  <a:pt x="21606" y="2683"/>
                  <a:pt x="21628" y="2705"/>
                  <a:pt x="21747" y="2724"/>
                </a:cubicBezTo>
                <a:cubicBezTo>
                  <a:pt x="21769" y="2749"/>
                  <a:pt x="21860" y="2831"/>
                  <a:pt x="21907" y="2878"/>
                </a:cubicBezTo>
                <a:cubicBezTo>
                  <a:pt x="21934" y="2903"/>
                  <a:pt x="21981" y="2908"/>
                  <a:pt x="22012" y="2908"/>
                </a:cubicBezTo>
                <a:cubicBezTo>
                  <a:pt x="22031" y="2908"/>
                  <a:pt x="22045" y="2906"/>
                  <a:pt x="22045" y="2906"/>
                </a:cubicBezTo>
                <a:cubicBezTo>
                  <a:pt x="22063" y="2919"/>
                  <a:pt x="22079" y="2931"/>
                  <a:pt x="22079" y="2931"/>
                </a:cubicBezTo>
                <a:cubicBezTo>
                  <a:pt x="22079" y="2931"/>
                  <a:pt x="22077" y="2929"/>
                  <a:pt x="22070" y="2925"/>
                </a:cubicBezTo>
                <a:lnTo>
                  <a:pt x="22070" y="2925"/>
                </a:lnTo>
                <a:cubicBezTo>
                  <a:pt x="22023" y="2978"/>
                  <a:pt x="22136" y="3088"/>
                  <a:pt x="22315" y="3200"/>
                </a:cubicBezTo>
                <a:cubicBezTo>
                  <a:pt x="22493" y="3319"/>
                  <a:pt x="22662" y="3379"/>
                  <a:pt x="22666" y="3464"/>
                </a:cubicBezTo>
                <a:cubicBezTo>
                  <a:pt x="22666" y="3464"/>
                  <a:pt x="22668" y="3465"/>
                  <a:pt x="22673" y="3465"/>
                </a:cubicBezTo>
                <a:cubicBezTo>
                  <a:pt x="22685" y="3465"/>
                  <a:pt x="22710" y="3458"/>
                  <a:pt x="22747" y="3417"/>
                </a:cubicBezTo>
                <a:cubicBezTo>
                  <a:pt x="22789" y="3346"/>
                  <a:pt x="22815" y="3317"/>
                  <a:pt x="22831" y="3317"/>
                </a:cubicBezTo>
                <a:cubicBezTo>
                  <a:pt x="22844" y="3317"/>
                  <a:pt x="22851" y="3339"/>
                  <a:pt x="22854" y="3376"/>
                </a:cubicBezTo>
                <a:cubicBezTo>
                  <a:pt x="22845" y="3460"/>
                  <a:pt x="22881" y="3507"/>
                  <a:pt x="22926" y="3507"/>
                </a:cubicBezTo>
                <a:cubicBezTo>
                  <a:pt x="22960" y="3507"/>
                  <a:pt x="23000" y="3478"/>
                  <a:pt x="23026" y="3417"/>
                </a:cubicBezTo>
                <a:lnTo>
                  <a:pt x="23026" y="3417"/>
                </a:lnTo>
                <a:cubicBezTo>
                  <a:pt x="23022" y="3437"/>
                  <a:pt x="23016" y="3464"/>
                  <a:pt x="23010" y="3492"/>
                </a:cubicBezTo>
                <a:cubicBezTo>
                  <a:pt x="23009" y="3558"/>
                  <a:pt x="23029" y="3587"/>
                  <a:pt x="23056" y="3587"/>
                </a:cubicBezTo>
                <a:cubicBezTo>
                  <a:pt x="23092" y="3587"/>
                  <a:pt x="23142" y="3535"/>
                  <a:pt x="23170" y="3451"/>
                </a:cubicBezTo>
                <a:cubicBezTo>
                  <a:pt x="23181" y="3507"/>
                  <a:pt x="23197" y="3563"/>
                  <a:pt x="23219" y="3563"/>
                </a:cubicBezTo>
                <a:cubicBezTo>
                  <a:pt x="23228" y="3563"/>
                  <a:pt x="23238" y="3554"/>
                  <a:pt x="23249" y="3533"/>
                </a:cubicBezTo>
                <a:cubicBezTo>
                  <a:pt x="23280" y="3536"/>
                  <a:pt x="23280" y="3536"/>
                  <a:pt x="23267" y="3689"/>
                </a:cubicBezTo>
                <a:cubicBezTo>
                  <a:pt x="23258" y="3764"/>
                  <a:pt x="23252" y="3840"/>
                  <a:pt x="23286" y="3843"/>
                </a:cubicBezTo>
                <a:cubicBezTo>
                  <a:pt x="23287" y="3843"/>
                  <a:pt x="23288" y="3843"/>
                  <a:pt x="23288" y="3843"/>
                </a:cubicBezTo>
                <a:cubicBezTo>
                  <a:pt x="23321" y="3843"/>
                  <a:pt x="23327" y="3769"/>
                  <a:pt x="23330" y="3692"/>
                </a:cubicBezTo>
                <a:lnTo>
                  <a:pt x="23396" y="3699"/>
                </a:lnTo>
                <a:cubicBezTo>
                  <a:pt x="23396" y="3699"/>
                  <a:pt x="23396" y="3699"/>
                  <a:pt x="23396" y="3699"/>
                </a:cubicBezTo>
                <a:cubicBezTo>
                  <a:pt x="23401" y="3699"/>
                  <a:pt x="23430" y="3696"/>
                  <a:pt x="23430" y="3627"/>
                </a:cubicBezTo>
                <a:cubicBezTo>
                  <a:pt x="23433" y="3557"/>
                  <a:pt x="23460" y="3554"/>
                  <a:pt x="23489" y="3554"/>
                </a:cubicBezTo>
                <a:cubicBezTo>
                  <a:pt x="23491" y="3554"/>
                  <a:pt x="23494" y="3554"/>
                  <a:pt x="23496" y="3554"/>
                </a:cubicBezTo>
                <a:cubicBezTo>
                  <a:pt x="23496" y="3578"/>
                  <a:pt x="23499" y="3588"/>
                  <a:pt x="23502" y="3588"/>
                </a:cubicBezTo>
                <a:cubicBezTo>
                  <a:pt x="23509" y="3588"/>
                  <a:pt x="23518" y="3534"/>
                  <a:pt x="23496" y="3479"/>
                </a:cubicBezTo>
                <a:cubicBezTo>
                  <a:pt x="23499" y="3406"/>
                  <a:pt x="23499" y="3329"/>
                  <a:pt x="23526" y="3329"/>
                </a:cubicBezTo>
                <a:cubicBezTo>
                  <a:pt x="23526" y="3329"/>
                  <a:pt x="23527" y="3329"/>
                  <a:pt x="23527" y="3329"/>
                </a:cubicBezTo>
                <a:lnTo>
                  <a:pt x="23527" y="3178"/>
                </a:lnTo>
                <a:cubicBezTo>
                  <a:pt x="23527" y="3025"/>
                  <a:pt x="23527" y="2950"/>
                  <a:pt x="23484" y="2868"/>
                </a:cubicBezTo>
                <a:cubicBezTo>
                  <a:pt x="23430" y="2816"/>
                  <a:pt x="23390" y="2766"/>
                  <a:pt x="23363" y="2766"/>
                </a:cubicBezTo>
                <a:cubicBezTo>
                  <a:pt x="23344" y="2766"/>
                  <a:pt x="23331" y="2790"/>
                  <a:pt x="23324" y="2852"/>
                </a:cubicBezTo>
                <a:cubicBezTo>
                  <a:pt x="23324" y="2852"/>
                  <a:pt x="23292" y="2925"/>
                  <a:pt x="23267" y="2925"/>
                </a:cubicBezTo>
                <a:cubicBezTo>
                  <a:pt x="23245" y="2921"/>
                  <a:pt x="23233" y="2843"/>
                  <a:pt x="23233" y="2843"/>
                </a:cubicBezTo>
                <a:cubicBezTo>
                  <a:pt x="23245" y="2768"/>
                  <a:pt x="23167" y="2743"/>
                  <a:pt x="23070" y="2721"/>
                </a:cubicBezTo>
                <a:cubicBezTo>
                  <a:pt x="22957" y="2686"/>
                  <a:pt x="22910" y="2652"/>
                  <a:pt x="22923" y="2580"/>
                </a:cubicBezTo>
                <a:cubicBezTo>
                  <a:pt x="22935" y="2505"/>
                  <a:pt x="22923" y="2498"/>
                  <a:pt x="22923" y="2498"/>
                </a:cubicBezTo>
                <a:cubicBezTo>
                  <a:pt x="22912" y="2521"/>
                  <a:pt x="22895" y="2531"/>
                  <a:pt x="22873" y="2531"/>
                </a:cubicBezTo>
                <a:cubicBezTo>
                  <a:pt x="22826" y="2531"/>
                  <a:pt x="22757" y="2485"/>
                  <a:pt x="22675" y="2429"/>
                </a:cubicBezTo>
                <a:cubicBezTo>
                  <a:pt x="22579" y="2359"/>
                  <a:pt x="22476" y="2263"/>
                  <a:pt x="22413" y="2263"/>
                </a:cubicBezTo>
                <a:cubicBezTo>
                  <a:pt x="22401" y="2263"/>
                  <a:pt x="22389" y="2267"/>
                  <a:pt x="22380" y="2276"/>
                </a:cubicBezTo>
                <a:lnTo>
                  <a:pt x="22343" y="2241"/>
                </a:lnTo>
                <a:cubicBezTo>
                  <a:pt x="22396" y="2185"/>
                  <a:pt x="22362" y="2154"/>
                  <a:pt x="22324" y="2110"/>
                </a:cubicBezTo>
                <a:cubicBezTo>
                  <a:pt x="22312" y="2111"/>
                  <a:pt x="22300" y="2112"/>
                  <a:pt x="22289" y="2112"/>
                </a:cubicBezTo>
                <a:cubicBezTo>
                  <a:pt x="22221" y="2112"/>
                  <a:pt x="22192" y="2082"/>
                  <a:pt x="22192" y="2082"/>
                </a:cubicBezTo>
                <a:cubicBezTo>
                  <a:pt x="22249" y="2028"/>
                  <a:pt x="22230" y="2006"/>
                  <a:pt x="22189" y="1966"/>
                </a:cubicBezTo>
                <a:cubicBezTo>
                  <a:pt x="22166" y="1941"/>
                  <a:pt x="22149" y="1921"/>
                  <a:pt x="22127" y="1921"/>
                </a:cubicBezTo>
                <a:cubicBezTo>
                  <a:pt x="22112" y="1921"/>
                  <a:pt x="22095" y="1929"/>
                  <a:pt x="22073" y="1950"/>
                </a:cubicBezTo>
                <a:cubicBezTo>
                  <a:pt x="22051" y="1925"/>
                  <a:pt x="21914" y="1768"/>
                  <a:pt x="21898" y="1633"/>
                </a:cubicBezTo>
                <a:cubicBezTo>
                  <a:pt x="21915" y="1594"/>
                  <a:pt x="21903" y="1581"/>
                  <a:pt x="21876" y="1581"/>
                </a:cubicBezTo>
                <a:cubicBezTo>
                  <a:pt x="21850" y="1581"/>
                  <a:pt x="21811" y="1593"/>
                  <a:pt x="21772" y="1605"/>
                </a:cubicBezTo>
                <a:cubicBezTo>
                  <a:pt x="21731" y="1642"/>
                  <a:pt x="21678" y="1665"/>
                  <a:pt x="21644" y="1665"/>
                </a:cubicBezTo>
                <a:cubicBezTo>
                  <a:pt x="21632" y="1665"/>
                  <a:pt x="21622" y="1662"/>
                  <a:pt x="21616" y="1655"/>
                </a:cubicBezTo>
                <a:lnTo>
                  <a:pt x="21729" y="1555"/>
                </a:lnTo>
                <a:cubicBezTo>
                  <a:pt x="21807" y="1527"/>
                  <a:pt x="21807" y="1527"/>
                  <a:pt x="21760" y="1477"/>
                </a:cubicBezTo>
                <a:lnTo>
                  <a:pt x="21713" y="1423"/>
                </a:lnTo>
                <a:cubicBezTo>
                  <a:pt x="21704" y="1431"/>
                  <a:pt x="21694" y="1434"/>
                  <a:pt x="21683" y="1434"/>
                </a:cubicBezTo>
                <a:cubicBezTo>
                  <a:pt x="21617" y="1434"/>
                  <a:pt x="21512" y="1311"/>
                  <a:pt x="21337" y="1145"/>
                </a:cubicBezTo>
                <a:cubicBezTo>
                  <a:pt x="21134" y="944"/>
                  <a:pt x="21011" y="853"/>
                  <a:pt x="20948" y="853"/>
                </a:cubicBezTo>
                <a:cubicBezTo>
                  <a:pt x="20932" y="853"/>
                  <a:pt x="20919" y="859"/>
                  <a:pt x="20911" y="872"/>
                </a:cubicBezTo>
                <a:cubicBezTo>
                  <a:pt x="20895" y="893"/>
                  <a:pt x="20881" y="904"/>
                  <a:pt x="20867" y="904"/>
                </a:cubicBezTo>
                <a:cubicBezTo>
                  <a:pt x="20841" y="904"/>
                  <a:pt x="20815" y="862"/>
                  <a:pt x="20776" y="769"/>
                </a:cubicBezTo>
                <a:cubicBezTo>
                  <a:pt x="20703" y="516"/>
                  <a:pt x="20673" y="450"/>
                  <a:pt x="20632" y="450"/>
                </a:cubicBezTo>
                <a:cubicBezTo>
                  <a:pt x="20618" y="450"/>
                  <a:pt x="20603" y="457"/>
                  <a:pt x="20585" y="468"/>
                </a:cubicBezTo>
                <a:cubicBezTo>
                  <a:pt x="20626" y="493"/>
                  <a:pt x="20588" y="559"/>
                  <a:pt x="20547" y="624"/>
                </a:cubicBezTo>
                <a:cubicBezTo>
                  <a:pt x="20514" y="682"/>
                  <a:pt x="20488" y="711"/>
                  <a:pt x="20473" y="711"/>
                </a:cubicBezTo>
                <a:cubicBezTo>
                  <a:pt x="20453" y="711"/>
                  <a:pt x="20451" y="665"/>
                  <a:pt x="20472" y="577"/>
                </a:cubicBezTo>
                <a:cubicBezTo>
                  <a:pt x="20541" y="464"/>
                  <a:pt x="20153" y="309"/>
                  <a:pt x="19925" y="309"/>
                </a:cubicBezTo>
                <a:cubicBezTo>
                  <a:pt x="19852" y="309"/>
                  <a:pt x="19795" y="325"/>
                  <a:pt x="19774" y="362"/>
                </a:cubicBezTo>
                <a:lnTo>
                  <a:pt x="19774" y="362"/>
                </a:lnTo>
                <a:cubicBezTo>
                  <a:pt x="19780" y="344"/>
                  <a:pt x="19786" y="321"/>
                  <a:pt x="19795" y="292"/>
                </a:cubicBezTo>
                <a:cubicBezTo>
                  <a:pt x="19817" y="220"/>
                  <a:pt x="19770" y="204"/>
                  <a:pt x="19588" y="164"/>
                </a:cubicBezTo>
                <a:lnTo>
                  <a:pt x="19450" y="132"/>
                </a:lnTo>
                <a:cubicBezTo>
                  <a:pt x="19440" y="183"/>
                  <a:pt x="19401" y="202"/>
                  <a:pt x="19355" y="202"/>
                </a:cubicBezTo>
                <a:cubicBezTo>
                  <a:pt x="19276" y="202"/>
                  <a:pt x="19179" y="145"/>
                  <a:pt x="19181" y="98"/>
                </a:cubicBezTo>
                <a:cubicBezTo>
                  <a:pt x="19143" y="16"/>
                  <a:pt x="19143" y="16"/>
                  <a:pt x="19052" y="10"/>
                </a:cubicBezTo>
                <a:cubicBezTo>
                  <a:pt x="19002" y="58"/>
                  <a:pt x="18935" y="84"/>
                  <a:pt x="18867" y="84"/>
                </a:cubicBezTo>
                <a:cubicBezTo>
                  <a:pt x="18850" y="84"/>
                  <a:pt x="18834" y="82"/>
                  <a:pt x="18817" y="79"/>
                </a:cubicBezTo>
                <a:cubicBezTo>
                  <a:pt x="18745" y="73"/>
                  <a:pt x="18689" y="38"/>
                  <a:pt x="186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7" name="Google Shape;6127;p23"/>
          <p:cNvSpPr/>
          <p:nvPr/>
        </p:nvSpPr>
        <p:spPr>
          <a:xfrm>
            <a:off x="3970384" y="1432175"/>
            <a:ext cx="114250" cy="118500"/>
          </a:xfrm>
          <a:custGeom>
            <a:avLst/>
            <a:gdLst/>
            <a:ahLst/>
            <a:cxnLst/>
            <a:rect l="l" t="t" r="r" b="b"/>
            <a:pathLst>
              <a:path w="4570" h="4740" extrusionOk="0">
                <a:moveTo>
                  <a:pt x="1602" y="192"/>
                </a:moveTo>
                <a:cubicBezTo>
                  <a:pt x="1615" y="230"/>
                  <a:pt x="1627" y="267"/>
                  <a:pt x="1612" y="271"/>
                </a:cubicBezTo>
                <a:lnTo>
                  <a:pt x="1583" y="239"/>
                </a:lnTo>
                <a:lnTo>
                  <a:pt x="1587" y="198"/>
                </a:lnTo>
                <a:lnTo>
                  <a:pt x="1602" y="192"/>
                </a:lnTo>
                <a:close/>
                <a:moveTo>
                  <a:pt x="2166" y="289"/>
                </a:moveTo>
                <a:cubicBezTo>
                  <a:pt x="2182" y="289"/>
                  <a:pt x="2182" y="327"/>
                  <a:pt x="2182" y="327"/>
                </a:cubicBezTo>
                <a:cubicBezTo>
                  <a:pt x="2182" y="327"/>
                  <a:pt x="2185" y="365"/>
                  <a:pt x="2173" y="365"/>
                </a:cubicBezTo>
                <a:cubicBezTo>
                  <a:pt x="2160" y="343"/>
                  <a:pt x="2154" y="314"/>
                  <a:pt x="2151" y="289"/>
                </a:cubicBezTo>
                <a:close/>
                <a:moveTo>
                  <a:pt x="1425" y="299"/>
                </a:moveTo>
                <a:cubicBezTo>
                  <a:pt x="1431" y="299"/>
                  <a:pt x="1435" y="306"/>
                  <a:pt x="1446" y="330"/>
                </a:cubicBezTo>
                <a:cubicBezTo>
                  <a:pt x="1446" y="330"/>
                  <a:pt x="1461" y="365"/>
                  <a:pt x="1446" y="371"/>
                </a:cubicBezTo>
                <a:lnTo>
                  <a:pt x="1417" y="343"/>
                </a:lnTo>
                <a:cubicBezTo>
                  <a:pt x="1402" y="308"/>
                  <a:pt x="1414" y="302"/>
                  <a:pt x="1414" y="302"/>
                </a:cubicBezTo>
                <a:cubicBezTo>
                  <a:pt x="1419" y="300"/>
                  <a:pt x="1422" y="299"/>
                  <a:pt x="1425" y="299"/>
                </a:cubicBezTo>
                <a:close/>
                <a:moveTo>
                  <a:pt x="2034" y="376"/>
                </a:moveTo>
                <a:cubicBezTo>
                  <a:pt x="2041" y="376"/>
                  <a:pt x="2042" y="382"/>
                  <a:pt x="2047" y="412"/>
                </a:cubicBezTo>
                <a:lnTo>
                  <a:pt x="2032" y="415"/>
                </a:lnTo>
                <a:lnTo>
                  <a:pt x="2013" y="377"/>
                </a:lnTo>
                <a:lnTo>
                  <a:pt x="2025" y="377"/>
                </a:lnTo>
                <a:cubicBezTo>
                  <a:pt x="2029" y="376"/>
                  <a:pt x="2032" y="376"/>
                  <a:pt x="2034" y="376"/>
                </a:cubicBezTo>
                <a:close/>
                <a:moveTo>
                  <a:pt x="1890" y="398"/>
                </a:moveTo>
                <a:cubicBezTo>
                  <a:pt x="1897" y="398"/>
                  <a:pt x="1898" y="404"/>
                  <a:pt x="1903" y="430"/>
                </a:cubicBezTo>
                <a:lnTo>
                  <a:pt x="1891" y="437"/>
                </a:lnTo>
                <a:lnTo>
                  <a:pt x="1869" y="402"/>
                </a:lnTo>
                <a:lnTo>
                  <a:pt x="1881" y="399"/>
                </a:lnTo>
                <a:cubicBezTo>
                  <a:pt x="1885" y="398"/>
                  <a:pt x="1888" y="398"/>
                  <a:pt x="1890" y="398"/>
                </a:cubicBezTo>
                <a:close/>
                <a:moveTo>
                  <a:pt x="2776" y="338"/>
                </a:moveTo>
                <a:cubicBezTo>
                  <a:pt x="2779" y="338"/>
                  <a:pt x="2779" y="343"/>
                  <a:pt x="2777" y="355"/>
                </a:cubicBezTo>
                <a:cubicBezTo>
                  <a:pt x="2768" y="380"/>
                  <a:pt x="2759" y="402"/>
                  <a:pt x="2743" y="424"/>
                </a:cubicBezTo>
                <a:cubicBezTo>
                  <a:pt x="2743" y="424"/>
                  <a:pt x="2734" y="439"/>
                  <a:pt x="2730" y="439"/>
                </a:cubicBezTo>
                <a:cubicBezTo>
                  <a:pt x="2728" y="439"/>
                  <a:pt x="2727" y="434"/>
                  <a:pt x="2730" y="421"/>
                </a:cubicBezTo>
                <a:lnTo>
                  <a:pt x="2740" y="383"/>
                </a:lnTo>
                <a:cubicBezTo>
                  <a:pt x="2755" y="360"/>
                  <a:pt x="2770" y="338"/>
                  <a:pt x="2776" y="338"/>
                </a:cubicBezTo>
                <a:close/>
                <a:moveTo>
                  <a:pt x="2002" y="440"/>
                </a:moveTo>
                <a:cubicBezTo>
                  <a:pt x="2000" y="440"/>
                  <a:pt x="1997" y="444"/>
                  <a:pt x="1994" y="459"/>
                </a:cubicBezTo>
                <a:cubicBezTo>
                  <a:pt x="2004" y="457"/>
                  <a:pt x="2005" y="440"/>
                  <a:pt x="2002" y="440"/>
                </a:cubicBezTo>
                <a:close/>
                <a:moveTo>
                  <a:pt x="1782" y="391"/>
                </a:moveTo>
                <a:cubicBezTo>
                  <a:pt x="1787" y="391"/>
                  <a:pt x="1792" y="400"/>
                  <a:pt x="1797" y="418"/>
                </a:cubicBezTo>
                <a:cubicBezTo>
                  <a:pt x="1806" y="455"/>
                  <a:pt x="1806" y="455"/>
                  <a:pt x="1793" y="459"/>
                </a:cubicBezTo>
                <a:cubicBezTo>
                  <a:pt x="1785" y="460"/>
                  <a:pt x="1780" y="462"/>
                  <a:pt x="1776" y="462"/>
                </a:cubicBezTo>
                <a:cubicBezTo>
                  <a:pt x="1765" y="462"/>
                  <a:pt x="1766" y="453"/>
                  <a:pt x="1768" y="424"/>
                </a:cubicBezTo>
                <a:cubicBezTo>
                  <a:pt x="1772" y="403"/>
                  <a:pt x="1777" y="391"/>
                  <a:pt x="1782" y="391"/>
                </a:cubicBezTo>
                <a:close/>
                <a:moveTo>
                  <a:pt x="3304" y="402"/>
                </a:moveTo>
                <a:lnTo>
                  <a:pt x="3304" y="402"/>
                </a:lnTo>
                <a:cubicBezTo>
                  <a:pt x="3320" y="408"/>
                  <a:pt x="3320" y="408"/>
                  <a:pt x="3301" y="443"/>
                </a:cubicBezTo>
                <a:cubicBezTo>
                  <a:pt x="3284" y="471"/>
                  <a:pt x="3256" y="497"/>
                  <a:pt x="3242" y="497"/>
                </a:cubicBezTo>
                <a:cubicBezTo>
                  <a:pt x="3241" y="497"/>
                  <a:pt x="3239" y="497"/>
                  <a:pt x="3238" y="496"/>
                </a:cubicBezTo>
                <a:cubicBezTo>
                  <a:pt x="3226" y="490"/>
                  <a:pt x="3260" y="421"/>
                  <a:pt x="3304" y="402"/>
                </a:cubicBezTo>
                <a:close/>
                <a:moveTo>
                  <a:pt x="1880" y="576"/>
                </a:moveTo>
                <a:cubicBezTo>
                  <a:pt x="1881" y="581"/>
                  <a:pt x="1883" y="587"/>
                  <a:pt x="1884" y="593"/>
                </a:cubicBezTo>
                <a:cubicBezTo>
                  <a:pt x="1885" y="595"/>
                  <a:pt x="1887" y="597"/>
                  <a:pt x="1888" y="599"/>
                </a:cubicBezTo>
                <a:lnTo>
                  <a:pt x="1888" y="599"/>
                </a:lnTo>
                <a:cubicBezTo>
                  <a:pt x="1885" y="593"/>
                  <a:pt x="1883" y="585"/>
                  <a:pt x="1880" y="576"/>
                </a:cubicBezTo>
                <a:close/>
                <a:moveTo>
                  <a:pt x="1888" y="599"/>
                </a:moveTo>
                <a:cubicBezTo>
                  <a:pt x="1892" y="611"/>
                  <a:pt x="1895" y="617"/>
                  <a:pt x="1896" y="617"/>
                </a:cubicBezTo>
                <a:cubicBezTo>
                  <a:pt x="1896" y="617"/>
                  <a:pt x="1894" y="610"/>
                  <a:pt x="1888" y="599"/>
                </a:cubicBezTo>
                <a:close/>
                <a:moveTo>
                  <a:pt x="590" y="1286"/>
                </a:moveTo>
                <a:cubicBezTo>
                  <a:pt x="621" y="1305"/>
                  <a:pt x="653" y="1324"/>
                  <a:pt x="646" y="1336"/>
                </a:cubicBezTo>
                <a:lnTo>
                  <a:pt x="640" y="1349"/>
                </a:lnTo>
                <a:cubicBezTo>
                  <a:pt x="618" y="1336"/>
                  <a:pt x="596" y="1317"/>
                  <a:pt x="581" y="1298"/>
                </a:cubicBezTo>
                <a:lnTo>
                  <a:pt x="590" y="1286"/>
                </a:lnTo>
                <a:close/>
                <a:moveTo>
                  <a:pt x="396" y="1838"/>
                </a:moveTo>
                <a:cubicBezTo>
                  <a:pt x="401" y="1838"/>
                  <a:pt x="410" y="1840"/>
                  <a:pt x="424" y="1844"/>
                </a:cubicBezTo>
                <a:cubicBezTo>
                  <a:pt x="462" y="1853"/>
                  <a:pt x="452" y="1881"/>
                  <a:pt x="449" y="1894"/>
                </a:cubicBezTo>
                <a:cubicBezTo>
                  <a:pt x="444" y="1895"/>
                  <a:pt x="439" y="1895"/>
                  <a:pt x="435" y="1895"/>
                </a:cubicBezTo>
                <a:cubicBezTo>
                  <a:pt x="401" y="1895"/>
                  <a:pt x="375" y="1876"/>
                  <a:pt x="380" y="1863"/>
                </a:cubicBezTo>
                <a:cubicBezTo>
                  <a:pt x="384" y="1845"/>
                  <a:pt x="385" y="1838"/>
                  <a:pt x="396" y="1838"/>
                </a:cubicBezTo>
                <a:close/>
                <a:moveTo>
                  <a:pt x="4416" y="2196"/>
                </a:moveTo>
                <a:cubicBezTo>
                  <a:pt x="4439" y="2196"/>
                  <a:pt x="4457" y="2200"/>
                  <a:pt x="4457" y="2210"/>
                </a:cubicBezTo>
                <a:cubicBezTo>
                  <a:pt x="4498" y="2225"/>
                  <a:pt x="4497" y="2233"/>
                  <a:pt x="4475" y="2233"/>
                </a:cubicBezTo>
                <a:cubicBezTo>
                  <a:pt x="4455" y="2233"/>
                  <a:pt x="4419" y="2227"/>
                  <a:pt x="4382" y="2214"/>
                </a:cubicBezTo>
                <a:cubicBezTo>
                  <a:pt x="4307" y="2201"/>
                  <a:pt x="4307" y="2201"/>
                  <a:pt x="4382" y="2198"/>
                </a:cubicBezTo>
                <a:cubicBezTo>
                  <a:pt x="4394" y="2197"/>
                  <a:pt x="4405" y="2196"/>
                  <a:pt x="4416" y="2196"/>
                </a:cubicBezTo>
                <a:close/>
                <a:moveTo>
                  <a:pt x="3699" y="2483"/>
                </a:moveTo>
                <a:lnTo>
                  <a:pt x="3696" y="2492"/>
                </a:lnTo>
                <a:cubicBezTo>
                  <a:pt x="3696" y="2502"/>
                  <a:pt x="3733" y="2508"/>
                  <a:pt x="3771" y="2511"/>
                </a:cubicBezTo>
                <a:lnTo>
                  <a:pt x="3771" y="2502"/>
                </a:lnTo>
                <a:cubicBezTo>
                  <a:pt x="3749" y="2492"/>
                  <a:pt x="3724" y="2486"/>
                  <a:pt x="3699" y="2483"/>
                </a:cubicBezTo>
                <a:close/>
                <a:moveTo>
                  <a:pt x="4297" y="2580"/>
                </a:moveTo>
                <a:cubicBezTo>
                  <a:pt x="4338" y="2586"/>
                  <a:pt x="4335" y="2602"/>
                  <a:pt x="4332" y="2618"/>
                </a:cubicBezTo>
                <a:cubicBezTo>
                  <a:pt x="4330" y="2625"/>
                  <a:pt x="4329" y="2628"/>
                  <a:pt x="4321" y="2628"/>
                </a:cubicBezTo>
                <a:cubicBezTo>
                  <a:pt x="4316" y="2628"/>
                  <a:pt x="4307" y="2627"/>
                  <a:pt x="4291" y="2624"/>
                </a:cubicBezTo>
                <a:cubicBezTo>
                  <a:pt x="4291" y="2624"/>
                  <a:pt x="4257" y="2605"/>
                  <a:pt x="4260" y="2590"/>
                </a:cubicBezTo>
                <a:lnTo>
                  <a:pt x="4297" y="2580"/>
                </a:lnTo>
                <a:close/>
                <a:moveTo>
                  <a:pt x="4191" y="2745"/>
                </a:moveTo>
                <a:cubicBezTo>
                  <a:pt x="4203" y="2745"/>
                  <a:pt x="4216" y="2746"/>
                  <a:pt x="4228" y="2749"/>
                </a:cubicBezTo>
                <a:cubicBezTo>
                  <a:pt x="4307" y="2753"/>
                  <a:pt x="4307" y="2749"/>
                  <a:pt x="4297" y="2781"/>
                </a:cubicBezTo>
                <a:cubicBezTo>
                  <a:pt x="4295" y="2793"/>
                  <a:pt x="4293" y="2803"/>
                  <a:pt x="4275" y="2803"/>
                </a:cubicBezTo>
                <a:cubicBezTo>
                  <a:pt x="4269" y="2803"/>
                  <a:pt x="4262" y="2802"/>
                  <a:pt x="4253" y="2800"/>
                </a:cubicBezTo>
                <a:lnTo>
                  <a:pt x="4257" y="2787"/>
                </a:lnTo>
                <a:cubicBezTo>
                  <a:pt x="4263" y="2789"/>
                  <a:pt x="4267" y="2789"/>
                  <a:pt x="4270" y="2789"/>
                </a:cubicBezTo>
                <a:cubicBezTo>
                  <a:pt x="4282" y="2789"/>
                  <a:pt x="4263" y="2777"/>
                  <a:pt x="4233" y="2777"/>
                </a:cubicBezTo>
                <a:cubicBezTo>
                  <a:pt x="4229" y="2777"/>
                  <a:pt x="4224" y="2777"/>
                  <a:pt x="4219" y="2778"/>
                </a:cubicBezTo>
                <a:lnTo>
                  <a:pt x="4147" y="2759"/>
                </a:lnTo>
                <a:cubicBezTo>
                  <a:pt x="4149" y="2750"/>
                  <a:pt x="4168" y="2745"/>
                  <a:pt x="4191" y="2745"/>
                </a:cubicBezTo>
                <a:close/>
                <a:moveTo>
                  <a:pt x="442" y="2850"/>
                </a:moveTo>
                <a:cubicBezTo>
                  <a:pt x="449" y="2850"/>
                  <a:pt x="454" y="2852"/>
                  <a:pt x="455" y="2856"/>
                </a:cubicBezTo>
                <a:lnTo>
                  <a:pt x="424" y="2881"/>
                </a:lnTo>
                <a:lnTo>
                  <a:pt x="383" y="2878"/>
                </a:lnTo>
                <a:lnTo>
                  <a:pt x="380" y="2862"/>
                </a:lnTo>
                <a:cubicBezTo>
                  <a:pt x="405" y="2856"/>
                  <a:pt x="428" y="2850"/>
                  <a:pt x="442" y="2850"/>
                </a:cubicBezTo>
                <a:close/>
                <a:moveTo>
                  <a:pt x="4476" y="2856"/>
                </a:moveTo>
                <a:lnTo>
                  <a:pt x="4435" y="2862"/>
                </a:lnTo>
                <a:lnTo>
                  <a:pt x="4429" y="2878"/>
                </a:lnTo>
                <a:cubicBezTo>
                  <a:pt x="4445" y="2882"/>
                  <a:pt x="4455" y="2884"/>
                  <a:pt x="4460" y="2884"/>
                </a:cubicBezTo>
                <a:cubicBezTo>
                  <a:pt x="4467" y="2884"/>
                  <a:pt x="4468" y="2880"/>
                  <a:pt x="4470" y="2872"/>
                </a:cubicBezTo>
                <a:lnTo>
                  <a:pt x="4476" y="2856"/>
                </a:lnTo>
                <a:close/>
                <a:moveTo>
                  <a:pt x="288" y="3109"/>
                </a:moveTo>
                <a:cubicBezTo>
                  <a:pt x="295" y="3109"/>
                  <a:pt x="300" y="3111"/>
                  <a:pt x="302" y="3116"/>
                </a:cubicBezTo>
                <a:lnTo>
                  <a:pt x="305" y="3132"/>
                </a:lnTo>
                <a:cubicBezTo>
                  <a:pt x="283" y="3138"/>
                  <a:pt x="255" y="3144"/>
                  <a:pt x="230" y="3144"/>
                </a:cubicBezTo>
                <a:lnTo>
                  <a:pt x="223" y="3129"/>
                </a:lnTo>
                <a:cubicBezTo>
                  <a:pt x="249" y="3118"/>
                  <a:pt x="273" y="3109"/>
                  <a:pt x="288" y="3109"/>
                </a:cubicBezTo>
                <a:close/>
                <a:moveTo>
                  <a:pt x="678" y="3216"/>
                </a:moveTo>
                <a:cubicBezTo>
                  <a:pt x="687" y="3226"/>
                  <a:pt x="612" y="3251"/>
                  <a:pt x="577" y="3270"/>
                </a:cubicBezTo>
                <a:cubicBezTo>
                  <a:pt x="571" y="3257"/>
                  <a:pt x="571" y="3257"/>
                  <a:pt x="606" y="3238"/>
                </a:cubicBezTo>
                <a:cubicBezTo>
                  <a:pt x="628" y="3229"/>
                  <a:pt x="653" y="3219"/>
                  <a:pt x="678" y="3216"/>
                </a:cubicBezTo>
                <a:close/>
                <a:moveTo>
                  <a:pt x="3786" y="3414"/>
                </a:moveTo>
                <a:cubicBezTo>
                  <a:pt x="3818" y="3436"/>
                  <a:pt x="3830" y="3480"/>
                  <a:pt x="3821" y="3492"/>
                </a:cubicBezTo>
                <a:cubicBezTo>
                  <a:pt x="3820" y="3494"/>
                  <a:pt x="3818" y="3494"/>
                  <a:pt x="3815" y="3494"/>
                </a:cubicBezTo>
                <a:cubicBezTo>
                  <a:pt x="3803" y="3494"/>
                  <a:pt x="3781" y="3472"/>
                  <a:pt x="3771" y="3433"/>
                </a:cubicBezTo>
                <a:lnTo>
                  <a:pt x="3786" y="3414"/>
                </a:lnTo>
                <a:close/>
                <a:moveTo>
                  <a:pt x="2098" y="3397"/>
                </a:moveTo>
                <a:cubicBezTo>
                  <a:pt x="2095" y="3397"/>
                  <a:pt x="2088" y="3415"/>
                  <a:pt x="2075" y="3458"/>
                </a:cubicBezTo>
                <a:cubicBezTo>
                  <a:pt x="2066" y="3495"/>
                  <a:pt x="2066" y="3495"/>
                  <a:pt x="2075" y="3495"/>
                </a:cubicBezTo>
                <a:cubicBezTo>
                  <a:pt x="2085" y="3473"/>
                  <a:pt x="2094" y="3448"/>
                  <a:pt x="2097" y="3423"/>
                </a:cubicBezTo>
                <a:cubicBezTo>
                  <a:pt x="2100" y="3407"/>
                  <a:pt x="2100" y="3397"/>
                  <a:pt x="2098" y="3397"/>
                </a:cubicBezTo>
                <a:close/>
                <a:moveTo>
                  <a:pt x="3679" y="3440"/>
                </a:moveTo>
                <a:cubicBezTo>
                  <a:pt x="3670" y="3440"/>
                  <a:pt x="3663" y="3449"/>
                  <a:pt x="3652" y="3461"/>
                </a:cubicBezTo>
                <a:cubicBezTo>
                  <a:pt x="3642" y="3470"/>
                  <a:pt x="3661" y="3505"/>
                  <a:pt x="3661" y="3505"/>
                </a:cubicBezTo>
                <a:cubicBezTo>
                  <a:pt x="3673" y="3516"/>
                  <a:pt x="3682" y="3519"/>
                  <a:pt x="3689" y="3519"/>
                </a:cubicBezTo>
                <a:cubicBezTo>
                  <a:pt x="3698" y="3519"/>
                  <a:pt x="3703" y="3513"/>
                  <a:pt x="3708" y="3508"/>
                </a:cubicBezTo>
                <a:cubicBezTo>
                  <a:pt x="3712" y="3508"/>
                  <a:pt x="3715" y="3508"/>
                  <a:pt x="3718" y="3508"/>
                </a:cubicBezTo>
                <a:cubicBezTo>
                  <a:pt x="3755" y="3508"/>
                  <a:pt x="3734" y="3475"/>
                  <a:pt x="3705" y="3454"/>
                </a:cubicBezTo>
                <a:cubicBezTo>
                  <a:pt x="3694" y="3444"/>
                  <a:pt x="3686" y="3440"/>
                  <a:pt x="3679" y="3440"/>
                </a:cubicBezTo>
                <a:close/>
                <a:moveTo>
                  <a:pt x="851" y="3489"/>
                </a:moveTo>
                <a:cubicBezTo>
                  <a:pt x="853" y="3489"/>
                  <a:pt x="855" y="3490"/>
                  <a:pt x="856" y="3492"/>
                </a:cubicBezTo>
                <a:lnTo>
                  <a:pt x="834" y="3527"/>
                </a:lnTo>
                <a:lnTo>
                  <a:pt x="797" y="3539"/>
                </a:lnTo>
                <a:lnTo>
                  <a:pt x="791" y="3527"/>
                </a:lnTo>
                <a:cubicBezTo>
                  <a:pt x="814" y="3509"/>
                  <a:pt x="839" y="3489"/>
                  <a:pt x="851" y="3489"/>
                </a:cubicBezTo>
                <a:close/>
                <a:moveTo>
                  <a:pt x="3279" y="3912"/>
                </a:moveTo>
                <a:cubicBezTo>
                  <a:pt x="3279" y="3912"/>
                  <a:pt x="3288" y="3953"/>
                  <a:pt x="3294" y="3990"/>
                </a:cubicBezTo>
                <a:cubicBezTo>
                  <a:pt x="3314" y="4055"/>
                  <a:pt x="3322" y="4083"/>
                  <a:pt x="3317" y="4083"/>
                </a:cubicBezTo>
                <a:cubicBezTo>
                  <a:pt x="3314" y="4083"/>
                  <a:pt x="3304" y="4067"/>
                  <a:pt x="3288" y="4037"/>
                </a:cubicBezTo>
                <a:cubicBezTo>
                  <a:pt x="3266" y="4006"/>
                  <a:pt x="3254" y="3965"/>
                  <a:pt x="3257" y="3925"/>
                </a:cubicBezTo>
                <a:lnTo>
                  <a:pt x="3279" y="3912"/>
                </a:lnTo>
                <a:close/>
                <a:moveTo>
                  <a:pt x="3385" y="4028"/>
                </a:moveTo>
                <a:lnTo>
                  <a:pt x="3420" y="4050"/>
                </a:lnTo>
                <a:cubicBezTo>
                  <a:pt x="3442" y="4084"/>
                  <a:pt x="3426" y="4091"/>
                  <a:pt x="3414" y="4100"/>
                </a:cubicBezTo>
                <a:lnTo>
                  <a:pt x="3395" y="4066"/>
                </a:lnTo>
                <a:lnTo>
                  <a:pt x="3385" y="4028"/>
                </a:lnTo>
                <a:close/>
                <a:moveTo>
                  <a:pt x="2596" y="4097"/>
                </a:moveTo>
                <a:cubicBezTo>
                  <a:pt x="2598" y="4097"/>
                  <a:pt x="2600" y="4101"/>
                  <a:pt x="2602" y="4113"/>
                </a:cubicBezTo>
                <a:cubicBezTo>
                  <a:pt x="2614" y="4113"/>
                  <a:pt x="2596" y="4153"/>
                  <a:pt x="2583" y="4153"/>
                </a:cubicBezTo>
                <a:lnTo>
                  <a:pt x="2577" y="4116"/>
                </a:lnTo>
                <a:cubicBezTo>
                  <a:pt x="2585" y="4116"/>
                  <a:pt x="2591" y="4097"/>
                  <a:pt x="2596" y="4097"/>
                </a:cubicBezTo>
                <a:close/>
                <a:moveTo>
                  <a:pt x="1521" y="4109"/>
                </a:moveTo>
                <a:cubicBezTo>
                  <a:pt x="1522" y="4109"/>
                  <a:pt x="1523" y="4109"/>
                  <a:pt x="1524" y="4109"/>
                </a:cubicBezTo>
                <a:lnTo>
                  <a:pt x="1521" y="4153"/>
                </a:lnTo>
                <a:lnTo>
                  <a:pt x="1493" y="4182"/>
                </a:lnTo>
                <a:lnTo>
                  <a:pt x="1480" y="4175"/>
                </a:lnTo>
                <a:cubicBezTo>
                  <a:pt x="1495" y="4143"/>
                  <a:pt x="1509" y="4109"/>
                  <a:pt x="1521" y="4109"/>
                </a:cubicBezTo>
                <a:close/>
                <a:moveTo>
                  <a:pt x="2890" y="4128"/>
                </a:moveTo>
                <a:cubicBezTo>
                  <a:pt x="2896" y="4153"/>
                  <a:pt x="2900" y="4178"/>
                  <a:pt x="2900" y="4203"/>
                </a:cubicBezTo>
                <a:lnTo>
                  <a:pt x="2884" y="4210"/>
                </a:lnTo>
                <a:cubicBezTo>
                  <a:pt x="2875" y="4172"/>
                  <a:pt x="2862" y="4135"/>
                  <a:pt x="2875" y="4131"/>
                </a:cubicBezTo>
                <a:lnTo>
                  <a:pt x="2890" y="4128"/>
                </a:lnTo>
                <a:close/>
                <a:moveTo>
                  <a:pt x="1853" y="4169"/>
                </a:moveTo>
                <a:cubicBezTo>
                  <a:pt x="1857" y="4169"/>
                  <a:pt x="1863" y="4189"/>
                  <a:pt x="1872" y="4191"/>
                </a:cubicBezTo>
                <a:cubicBezTo>
                  <a:pt x="1876" y="4220"/>
                  <a:pt x="1878" y="4228"/>
                  <a:pt x="1867" y="4228"/>
                </a:cubicBezTo>
                <a:cubicBezTo>
                  <a:pt x="1863" y="4228"/>
                  <a:pt x="1858" y="4227"/>
                  <a:pt x="1850" y="4225"/>
                </a:cubicBezTo>
                <a:cubicBezTo>
                  <a:pt x="1837" y="4222"/>
                  <a:pt x="1847" y="4185"/>
                  <a:pt x="1847" y="4185"/>
                </a:cubicBezTo>
                <a:cubicBezTo>
                  <a:pt x="1849" y="4173"/>
                  <a:pt x="1851" y="4169"/>
                  <a:pt x="1853" y="4169"/>
                </a:cubicBezTo>
                <a:close/>
                <a:moveTo>
                  <a:pt x="1607" y="4147"/>
                </a:moveTo>
                <a:cubicBezTo>
                  <a:pt x="1610" y="4147"/>
                  <a:pt x="1613" y="4148"/>
                  <a:pt x="1618" y="4150"/>
                </a:cubicBezTo>
                <a:cubicBezTo>
                  <a:pt x="1615" y="4175"/>
                  <a:pt x="1612" y="4200"/>
                  <a:pt x="1602" y="4225"/>
                </a:cubicBezTo>
                <a:cubicBezTo>
                  <a:pt x="1597" y="4240"/>
                  <a:pt x="1593" y="4248"/>
                  <a:pt x="1589" y="4248"/>
                </a:cubicBezTo>
                <a:cubicBezTo>
                  <a:pt x="1584" y="4248"/>
                  <a:pt x="1582" y="4227"/>
                  <a:pt x="1590" y="4178"/>
                </a:cubicBezTo>
                <a:cubicBezTo>
                  <a:pt x="1598" y="4154"/>
                  <a:pt x="1601" y="4147"/>
                  <a:pt x="1607" y="4147"/>
                </a:cubicBezTo>
                <a:close/>
                <a:moveTo>
                  <a:pt x="2113" y="4197"/>
                </a:moveTo>
                <a:cubicBezTo>
                  <a:pt x="2129" y="4197"/>
                  <a:pt x="2138" y="4238"/>
                  <a:pt x="2138" y="4238"/>
                </a:cubicBezTo>
                <a:cubicBezTo>
                  <a:pt x="2135" y="4276"/>
                  <a:pt x="2119" y="4276"/>
                  <a:pt x="2119" y="4276"/>
                </a:cubicBezTo>
                <a:cubicBezTo>
                  <a:pt x="2107" y="4272"/>
                  <a:pt x="2091" y="4272"/>
                  <a:pt x="2094" y="4235"/>
                </a:cubicBezTo>
                <a:cubicBezTo>
                  <a:pt x="2094" y="4235"/>
                  <a:pt x="2101" y="4197"/>
                  <a:pt x="2113" y="4197"/>
                </a:cubicBezTo>
                <a:close/>
                <a:moveTo>
                  <a:pt x="3040" y="4197"/>
                </a:moveTo>
                <a:cubicBezTo>
                  <a:pt x="3051" y="4197"/>
                  <a:pt x="3054" y="4237"/>
                  <a:pt x="3063" y="4310"/>
                </a:cubicBezTo>
                <a:cubicBezTo>
                  <a:pt x="3056" y="4329"/>
                  <a:pt x="3052" y="4340"/>
                  <a:pt x="3049" y="4340"/>
                </a:cubicBezTo>
                <a:cubicBezTo>
                  <a:pt x="3045" y="4340"/>
                  <a:pt x="3041" y="4321"/>
                  <a:pt x="3034" y="4279"/>
                </a:cubicBezTo>
                <a:lnTo>
                  <a:pt x="3038" y="4197"/>
                </a:lnTo>
                <a:cubicBezTo>
                  <a:pt x="3038" y="4197"/>
                  <a:pt x="3039" y="4197"/>
                  <a:pt x="3040" y="4197"/>
                </a:cubicBezTo>
                <a:close/>
                <a:moveTo>
                  <a:pt x="2370" y="4360"/>
                </a:moveTo>
                <a:lnTo>
                  <a:pt x="2386" y="4398"/>
                </a:lnTo>
                <a:lnTo>
                  <a:pt x="2370" y="4398"/>
                </a:lnTo>
                <a:cubicBezTo>
                  <a:pt x="2367" y="4398"/>
                  <a:pt x="2364" y="4399"/>
                  <a:pt x="2362" y="4399"/>
                </a:cubicBezTo>
                <a:cubicBezTo>
                  <a:pt x="2354" y="4399"/>
                  <a:pt x="2354" y="4392"/>
                  <a:pt x="2354" y="4360"/>
                </a:cubicBezTo>
                <a:close/>
                <a:moveTo>
                  <a:pt x="2517" y="4316"/>
                </a:moveTo>
                <a:lnTo>
                  <a:pt x="2517" y="4316"/>
                </a:lnTo>
                <a:cubicBezTo>
                  <a:pt x="2520" y="4354"/>
                  <a:pt x="2524" y="4392"/>
                  <a:pt x="2508" y="4395"/>
                </a:cubicBezTo>
                <a:cubicBezTo>
                  <a:pt x="2505" y="4405"/>
                  <a:pt x="2501" y="4409"/>
                  <a:pt x="2498" y="4409"/>
                </a:cubicBezTo>
                <a:cubicBezTo>
                  <a:pt x="2489" y="4409"/>
                  <a:pt x="2481" y="4374"/>
                  <a:pt x="2486" y="4319"/>
                </a:cubicBezTo>
                <a:cubicBezTo>
                  <a:pt x="2495" y="4319"/>
                  <a:pt x="2508" y="4319"/>
                  <a:pt x="2517" y="4316"/>
                </a:cubicBezTo>
                <a:close/>
                <a:moveTo>
                  <a:pt x="2201" y="4432"/>
                </a:moveTo>
                <a:cubicBezTo>
                  <a:pt x="2185" y="4432"/>
                  <a:pt x="2182" y="4470"/>
                  <a:pt x="2182" y="4470"/>
                </a:cubicBezTo>
                <a:cubicBezTo>
                  <a:pt x="2182" y="4470"/>
                  <a:pt x="2179" y="4507"/>
                  <a:pt x="2198" y="4511"/>
                </a:cubicBezTo>
                <a:lnTo>
                  <a:pt x="2213" y="4511"/>
                </a:lnTo>
                <a:cubicBezTo>
                  <a:pt x="2213" y="4486"/>
                  <a:pt x="2207" y="4457"/>
                  <a:pt x="2201" y="4432"/>
                </a:cubicBezTo>
                <a:close/>
                <a:moveTo>
                  <a:pt x="2759" y="4457"/>
                </a:moveTo>
                <a:cubicBezTo>
                  <a:pt x="2759" y="4457"/>
                  <a:pt x="2760" y="4462"/>
                  <a:pt x="2762" y="4473"/>
                </a:cubicBezTo>
                <a:lnTo>
                  <a:pt x="2777" y="4548"/>
                </a:lnTo>
                <a:lnTo>
                  <a:pt x="2771" y="4511"/>
                </a:lnTo>
                <a:cubicBezTo>
                  <a:pt x="2764" y="4484"/>
                  <a:pt x="2759" y="4457"/>
                  <a:pt x="2759" y="4457"/>
                </a:cubicBezTo>
                <a:close/>
                <a:moveTo>
                  <a:pt x="2295" y="0"/>
                </a:moveTo>
                <a:cubicBezTo>
                  <a:pt x="2278" y="0"/>
                  <a:pt x="2262" y="19"/>
                  <a:pt x="2254" y="57"/>
                </a:cubicBezTo>
                <a:cubicBezTo>
                  <a:pt x="2254" y="20"/>
                  <a:pt x="2235" y="20"/>
                  <a:pt x="2220" y="20"/>
                </a:cubicBezTo>
                <a:cubicBezTo>
                  <a:pt x="2202" y="41"/>
                  <a:pt x="2175" y="52"/>
                  <a:pt x="2154" y="52"/>
                </a:cubicBezTo>
                <a:cubicBezTo>
                  <a:pt x="2134" y="52"/>
                  <a:pt x="2118" y="43"/>
                  <a:pt x="2116" y="23"/>
                </a:cubicBezTo>
                <a:lnTo>
                  <a:pt x="2101" y="26"/>
                </a:lnTo>
                <a:cubicBezTo>
                  <a:pt x="2085" y="64"/>
                  <a:pt x="2069" y="64"/>
                  <a:pt x="2054" y="67"/>
                </a:cubicBezTo>
                <a:cubicBezTo>
                  <a:pt x="2038" y="67"/>
                  <a:pt x="2019" y="70"/>
                  <a:pt x="2006" y="111"/>
                </a:cubicBezTo>
                <a:cubicBezTo>
                  <a:pt x="1997" y="151"/>
                  <a:pt x="1981" y="151"/>
                  <a:pt x="1981" y="151"/>
                </a:cubicBezTo>
                <a:cubicBezTo>
                  <a:pt x="1981" y="152"/>
                  <a:pt x="1980" y="152"/>
                  <a:pt x="1980" y="152"/>
                </a:cubicBezTo>
                <a:cubicBezTo>
                  <a:pt x="1966" y="152"/>
                  <a:pt x="1976" y="112"/>
                  <a:pt x="1988" y="76"/>
                </a:cubicBezTo>
                <a:cubicBezTo>
                  <a:pt x="1999" y="59"/>
                  <a:pt x="1997" y="49"/>
                  <a:pt x="1989" y="49"/>
                </a:cubicBezTo>
                <a:cubicBezTo>
                  <a:pt x="1976" y="49"/>
                  <a:pt x="1948" y="71"/>
                  <a:pt x="1925" y="120"/>
                </a:cubicBezTo>
                <a:cubicBezTo>
                  <a:pt x="1908" y="163"/>
                  <a:pt x="1899" y="184"/>
                  <a:pt x="1897" y="184"/>
                </a:cubicBezTo>
                <a:cubicBezTo>
                  <a:pt x="1895" y="184"/>
                  <a:pt x="1900" y="164"/>
                  <a:pt x="1909" y="123"/>
                </a:cubicBezTo>
                <a:cubicBezTo>
                  <a:pt x="1916" y="95"/>
                  <a:pt x="1924" y="68"/>
                  <a:pt x="1919" y="68"/>
                </a:cubicBezTo>
                <a:lnTo>
                  <a:pt x="1919" y="68"/>
                </a:lnTo>
                <a:cubicBezTo>
                  <a:pt x="1916" y="68"/>
                  <a:pt x="1912" y="73"/>
                  <a:pt x="1903" y="86"/>
                </a:cubicBezTo>
                <a:cubicBezTo>
                  <a:pt x="1884" y="89"/>
                  <a:pt x="1872" y="111"/>
                  <a:pt x="1878" y="130"/>
                </a:cubicBezTo>
                <a:cubicBezTo>
                  <a:pt x="1859" y="130"/>
                  <a:pt x="1844" y="133"/>
                  <a:pt x="1828" y="136"/>
                </a:cubicBezTo>
                <a:cubicBezTo>
                  <a:pt x="1800" y="117"/>
                  <a:pt x="1784" y="112"/>
                  <a:pt x="1771" y="112"/>
                </a:cubicBezTo>
                <a:cubicBezTo>
                  <a:pt x="1766" y="112"/>
                  <a:pt x="1761" y="113"/>
                  <a:pt x="1756" y="114"/>
                </a:cubicBezTo>
                <a:cubicBezTo>
                  <a:pt x="1751" y="136"/>
                  <a:pt x="1748" y="146"/>
                  <a:pt x="1744" y="146"/>
                </a:cubicBezTo>
                <a:cubicBezTo>
                  <a:pt x="1739" y="146"/>
                  <a:pt x="1733" y="138"/>
                  <a:pt x="1721" y="123"/>
                </a:cubicBezTo>
                <a:cubicBezTo>
                  <a:pt x="1718" y="108"/>
                  <a:pt x="1713" y="100"/>
                  <a:pt x="1710" y="100"/>
                </a:cubicBezTo>
                <a:cubicBezTo>
                  <a:pt x="1705" y="100"/>
                  <a:pt x="1704" y="119"/>
                  <a:pt x="1715" y="164"/>
                </a:cubicBezTo>
                <a:cubicBezTo>
                  <a:pt x="1712" y="187"/>
                  <a:pt x="1705" y="198"/>
                  <a:pt x="1696" y="198"/>
                </a:cubicBezTo>
                <a:cubicBezTo>
                  <a:pt x="1689" y="198"/>
                  <a:pt x="1679" y="191"/>
                  <a:pt x="1668" y="177"/>
                </a:cubicBezTo>
                <a:cubicBezTo>
                  <a:pt x="1656" y="134"/>
                  <a:pt x="1645" y="117"/>
                  <a:pt x="1640" y="117"/>
                </a:cubicBezTo>
                <a:cubicBezTo>
                  <a:pt x="1636" y="117"/>
                  <a:pt x="1636" y="127"/>
                  <a:pt x="1640" y="142"/>
                </a:cubicBezTo>
                <a:cubicBezTo>
                  <a:pt x="1634" y="183"/>
                  <a:pt x="1618" y="189"/>
                  <a:pt x="1618" y="189"/>
                </a:cubicBezTo>
                <a:cubicBezTo>
                  <a:pt x="1615" y="180"/>
                  <a:pt x="1604" y="176"/>
                  <a:pt x="1586" y="176"/>
                </a:cubicBezTo>
                <a:cubicBezTo>
                  <a:pt x="1533" y="176"/>
                  <a:pt x="1426" y="210"/>
                  <a:pt x="1323" y="261"/>
                </a:cubicBezTo>
                <a:cubicBezTo>
                  <a:pt x="1308" y="267"/>
                  <a:pt x="1311" y="308"/>
                  <a:pt x="1326" y="343"/>
                </a:cubicBezTo>
                <a:cubicBezTo>
                  <a:pt x="1341" y="372"/>
                  <a:pt x="1346" y="383"/>
                  <a:pt x="1345" y="383"/>
                </a:cubicBezTo>
                <a:cubicBezTo>
                  <a:pt x="1342" y="383"/>
                  <a:pt x="1329" y="365"/>
                  <a:pt x="1311" y="349"/>
                </a:cubicBezTo>
                <a:cubicBezTo>
                  <a:pt x="1280" y="305"/>
                  <a:pt x="1257" y="284"/>
                  <a:pt x="1248" y="284"/>
                </a:cubicBezTo>
                <a:cubicBezTo>
                  <a:pt x="1238" y="284"/>
                  <a:pt x="1246" y="311"/>
                  <a:pt x="1283" y="361"/>
                </a:cubicBezTo>
                <a:cubicBezTo>
                  <a:pt x="1309" y="394"/>
                  <a:pt x="1321" y="410"/>
                  <a:pt x="1318" y="410"/>
                </a:cubicBezTo>
                <a:cubicBezTo>
                  <a:pt x="1315" y="410"/>
                  <a:pt x="1298" y="396"/>
                  <a:pt x="1267" y="371"/>
                </a:cubicBezTo>
                <a:cubicBezTo>
                  <a:pt x="1253" y="358"/>
                  <a:pt x="1245" y="351"/>
                  <a:pt x="1241" y="351"/>
                </a:cubicBezTo>
                <a:cubicBezTo>
                  <a:pt x="1236" y="351"/>
                  <a:pt x="1237" y="361"/>
                  <a:pt x="1239" y="383"/>
                </a:cubicBezTo>
                <a:cubicBezTo>
                  <a:pt x="1249" y="403"/>
                  <a:pt x="1249" y="414"/>
                  <a:pt x="1243" y="414"/>
                </a:cubicBezTo>
                <a:cubicBezTo>
                  <a:pt x="1239" y="414"/>
                  <a:pt x="1231" y="408"/>
                  <a:pt x="1223" y="393"/>
                </a:cubicBezTo>
                <a:cubicBezTo>
                  <a:pt x="1203" y="377"/>
                  <a:pt x="1181" y="360"/>
                  <a:pt x="1173" y="360"/>
                </a:cubicBezTo>
                <a:cubicBezTo>
                  <a:pt x="1169" y="360"/>
                  <a:pt x="1169" y="365"/>
                  <a:pt x="1176" y="377"/>
                </a:cubicBezTo>
                <a:cubicBezTo>
                  <a:pt x="1176" y="377"/>
                  <a:pt x="1175" y="378"/>
                  <a:pt x="1172" y="378"/>
                </a:cubicBezTo>
                <a:cubicBezTo>
                  <a:pt x="1165" y="378"/>
                  <a:pt x="1152" y="375"/>
                  <a:pt x="1129" y="358"/>
                </a:cubicBezTo>
                <a:cubicBezTo>
                  <a:pt x="1122" y="354"/>
                  <a:pt x="1117" y="352"/>
                  <a:pt x="1113" y="352"/>
                </a:cubicBezTo>
                <a:cubicBezTo>
                  <a:pt x="1097" y="352"/>
                  <a:pt x="1101" y="385"/>
                  <a:pt x="1104" y="418"/>
                </a:cubicBezTo>
                <a:cubicBezTo>
                  <a:pt x="1104" y="466"/>
                  <a:pt x="1100" y="491"/>
                  <a:pt x="1092" y="491"/>
                </a:cubicBezTo>
                <a:cubicBezTo>
                  <a:pt x="1085" y="491"/>
                  <a:pt x="1076" y="475"/>
                  <a:pt x="1063" y="443"/>
                </a:cubicBezTo>
                <a:cubicBezTo>
                  <a:pt x="1055" y="421"/>
                  <a:pt x="1045" y="412"/>
                  <a:pt x="1036" y="412"/>
                </a:cubicBezTo>
                <a:cubicBezTo>
                  <a:pt x="1013" y="412"/>
                  <a:pt x="994" y="468"/>
                  <a:pt x="1016" y="521"/>
                </a:cubicBezTo>
                <a:cubicBezTo>
                  <a:pt x="1035" y="564"/>
                  <a:pt x="1043" y="581"/>
                  <a:pt x="1041" y="581"/>
                </a:cubicBezTo>
                <a:cubicBezTo>
                  <a:pt x="1040" y="581"/>
                  <a:pt x="1034" y="573"/>
                  <a:pt x="1026" y="562"/>
                </a:cubicBezTo>
                <a:cubicBezTo>
                  <a:pt x="1010" y="542"/>
                  <a:pt x="999" y="539"/>
                  <a:pt x="993" y="539"/>
                </a:cubicBezTo>
                <a:cubicBezTo>
                  <a:pt x="990" y="539"/>
                  <a:pt x="988" y="540"/>
                  <a:pt x="988" y="540"/>
                </a:cubicBezTo>
                <a:cubicBezTo>
                  <a:pt x="982" y="545"/>
                  <a:pt x="976" y="549"/>
                  <a:pt x="969" y="549"/>
                </a:cubicBezTo>
                <a:cubicBezTo>
                  <a:pt x="961" y="549"/>
                  <a:pt x="951" y="544"/>
                  <a:pt x="938" y="528"/>
                </a:cubicBezTo>
                <a:cubicBezTo>
                  <a:pt x="938" y="528"/>
                  <a:pt x="925" y="537"/>
                  <a:pt x="922" y="587"/>
                </a:cubicBezTo>
                <a:cubicBezTo>
                  <a:pt x="935" y="631"/>
                  <a:pt x="921" y="650"/>
                  <a:pt x="896" y="650"/>
                </a:cubicBezTo>
                <a:cubicBezTo>
                  <a:pt x="876" y="650"/>
                  <a:pt x="849" y="639"/>
                  <a:pt x="822" y="618"/>
                </a:cubicBezTo>
                <a:lnTo>
                  <a:pt x="822" y="672"/>
                </a:lnTo>
                <a:cubicBezTo>
                  <a:pt x="847" y="715"/>
                  <a:pt x="862" y="746"/>
                  <a:pt x="854" y="746"/>
                </a:cubicBezTo>
                <a:cubicBezTo>
                  <a:pt x="850" y="746"/>
                  <a:pt x="840" y="738"/>
                  <a:pt x="822" y="719"/>
                </a:cubicBezTo>
                <a:cubicBezTo>
                  <a:pt x="813" y="708"/>
                  <a:pt x="804" y="698"/>
                  <a:pt x="797" y="690"/>
                </a:cubicBezTo>
                <a:lnTo>
                  <a:pt x="797" y="690"/>
                </a:lnTo>
                <a:cubicBezTo>
                  <a:pt x="821" y="731"/>
                  <a:pt x="805" y="752"/>
                  <a:pt x="777" y="752"/>
                </a:cubicBezTo>
                <a:cubicBezTo>
                  <a:pt x="757" y="752"/>
                  <a:pt x="731" y="741"/>
                  <a:pt x="709" y="719"/>
                </a:cubicBezTo>
                <a:cubicBezTo>
                  <a:pt x="692" y="702"/>
                  <a:pt x="685" y="695"/>
                  <a:pt x="680" y="695"/>
                </a:cubicBezTo>
                <a:cubicBezTo>
                  <a:pt x="676" y="695"/>
                  <a:pt x="673" y="698"/>
                  <a:pt x="668" y="703"/>
                </a:cubicBezTo>
                <a:lnTo>
                  <a:pt x="697" y="731"/>
                </a:lnTo>
                <a:cubicBezTo>
                  <a:pt x="725" y="756"/>
                  <a:pt x="750" y="784"/>
                  <a:pt x="740" y="797"/>
                </a:cubicBezTo>
                <a:cubicBezTo>
                  <a:pt x="733" y="802"/>
                  <a:pt x="727" y="809"/>
                  <a:pt x="718" y="809"/>
                </a:cubicBezTo>
                <a:cubicBezTo>
                  <a:pt x="711" y="809"/>
                  <a:pt x="703" y="805"/>
                  <a:pt x="690" y="794"/>
                </a:cubicBezTo>
                <a:cubicBezTo>
                  <a:pt x="666" y="785"/>
                  <a:pt x="643" y="777"/>
                  <a:pt x="634" y="777"/>
                </a:cubicBezTo>
                <a:cubicBezTo>
                  <a:pt x="628" y="777"/>
                  <a:pt x="629" y="780"/>
                  <a:pt x="640" y="791"/>
                </a:cubicBezTo>
                <a:cubicBezTo>
                  <a:pt x="640" y="791"/>
                  <a:pt x="635" y="796"/>
                  <a:pt x="619" y="796"/>
                </a:cubicBezTo>
                <a:cubicBezTo>
                  <a:pt x="611" y="796"/>
                  <a:pt x="600" y="795"/>
                  <a:pt x="587" y="791"/>
                </a:cubicBezTo>
                <a:lnTo>
                  <a:pt x="543" y="838"/>
                </a:lnTo>
                <a:cubicBezTo>
                  <a:pt x="555" y="866"/>
                  <a:pt x="546" y="887"/>
                  <a:pt x="529" y="887"/>
                </a:cubicBezTo>
                <a:cubicBezTo>
                  <a:pt x="523" y="887"/>
                  <a:pt x="516" y="884"/>
                  <a:pt x="509" y="879"/>
                </a:cubicBezTo>
                <a:cubicBezTo>
                  <a:pt x="496" y="897"/>
                  <a:pt x="496" y="922"/>
                  <a:pt x="509" y="941"/>
                </a:cubicBezTo>
                <a:cubicBezTo>
                  <a:pt x="494" y="957"/>
                  <a:pt x="485" y="970"/>
                  <a:pt x="473" y="970"/>
                </a:cubicBezTo>
                <a:cubicBezTo>
                  <a:pt x="465" y="970"/>
                  <a:pt x="457" y="966"/>
                  <a:pt x="446" y="957"/>
                </a:cubicBezTo>
                <a:cubicBezTo>
                  <a:pt x="432" y="947"/>
                  <a:pt x="425" y="942"/>
                  <a:pt x="422" y="942"/>
                </a:cubicBezTo>
                <a:cubicBezTo>
                  <a:pt x="419" y="942"/>
                  <a:pt x="424" y="951"/>
                  <a:pt x="436" y="973"/>
                </a:cubicBezTo>
                <a:cubicBezTo>
                  <a:pt x="468" y="994"/>
                  <a:pt x="455" y="1007"/>
                  <a:pt x="446" y="1020"/>
                </a:cubicBezTo>
                <a:lnTo>
                  <a:pt x="427" y="1048"/>
                </a:lnTo>
                <a:cubicBezTo>
                  <a:pt x="458" y="1070"/>
                  <a:pt x="458" y="1070"/>
                  <a:pt x="449" y="1082"/>
                </a:cubicBezTo>
                <a:cubicBezTo>
                  <a:pt x="440" y="1095"/>
                  <a:pt x="380" y="1117"/>
                  <a:pt x="371" y="1132"/>
                </a:cubicBezTo>
                <a:cubicBezTo>
                  <a:pt x="346" y="1173"/>
                  <a:pt x="346" y="1173"/>
                  <a:pt x="386" y="1179"/>
                </a:cubicBezTo>
                <a:cubicBezTo>
                  <a:pt x="389" y="1176"/>
                  <a:pt x="392" y="1175"/>
                  <a:pt x="395" y="1175"/>
                </a:cubicBezTo>
                <a:cubicBezTo>
                  <a:pt x="406" y="1175"/>
                  <a:pt x="415" y="1187"/>
                  <a:pt x="377" y="1192"/>
                </a:cubicBezTo>
                <a:cubicBezTo>
                  <a:pt x="371" y="1208"/>
                  <a:pt x="308" y="1229"/>
                  <a:pt x="286" y="1277"/>
                </a:cubicBezTo>
                <a:cubicBezTo>
                  <a:pt x="255" y="1336"/>
                  <a:pt x="255" y="1336"/>
                  <a:pt x="289" y="1352"/>
                </a:cubicBezTo>
                <a:cubicBezTo>
                  <a:pt x="340" y="1365"/>
                  <a:pt x="354" y="1376"/>
                  <a:pt x="333" y="1376"/>
                </a:cubicBezTo>
                <a:cubicBezTo>
                  <a:pt x="324" y="1376"/>
                  <a:pt x="307" y="1373"/>
                  <a:pt x="283" y="1367"/>
                </a:cubicBezTo>
                <a:cubicBezTo>
                  <a:pt x="276" y="1367"/>
                  <a:pt x="269" y="1367"/>
                  <a:pt x="262" y="1367"/>
                </a:cubicBezTo>
                <a:cubicBezTo>
                  <a:pt x="197" y="1367"/>
                  <a:pt x="192" y="1381"/>
                  <a:pt x="223" y="1396"/>
                </a:cubicBezTo>
                <a:cubicBezTo>
                  <a:pt x="252" y="1427"/>
                  <a:pt x="252" y="1427"/>
                  <a:pt x="245" y="1439"/>
                </a:cubicBezTo>
                <a:cubicBezTo>
                  <a:pt x="237" y="1436"/>
                  <a:pt x="230" y="1434"/>
                  <a:pt x="224" y="1434"/>
                </a:cubicBezTo>
                <a:cubicBezTo>
                  <a:pt x="208" y="1434"/>
                  <a:pt x="208" y="1451"/>
                  <a:pt x="226" y="1486"/>
                </a:cubicBezTo>
                <a:cubicBezTo>
                  <a:pt x="223" y="1494"/>
                  <a:pt x="222" y="1498"/>
                  <a:pt x="217" y="1498"/>
                </a:cubicBezTo>
                <a:cubicBezTo>
                  <a:pt x="212" y="1498"/>
                  <a:pt x="203" y="1494"/>
                  <a:pt x="186" y="1486"/>
                </a:cubicBezTo>
                <a:lnTo>
                  <a:pt x="173" y="1518"/>
                </a:lnTo>
                <a:cubicBezTo>
                  <a:pt x="233" y="1577"/>
                  <a:pt x="161" y="1656"/>
                  <a:pt x="120" y="1662"/>
                </a:cubicBezTo>
                <a:cubicBezTo>
                  <a:pt x="120" y="1662"/>
                  <a:pt x="114" y="1678"/>
                  <a:pt x="148" y="1703"/>
                </a:cubicBezTo>
                <a:cubicBezTo>
                  <a:pt x="197" y="1729"/>
                  <a:pt x="208" y="1745"/>
                  <a:pt x="184" y="1745"/>
                </a:cubicBezTo>
                <a:cubicBezTo>
                  <a:pt x="175" y="1745"/>
                  <a:pt x="159" y="1743"/>
                  <a:pt x="139" y="1737"/>
                </a:cubicBezTo>
                <a:cubicBezTo>
                  <a:pt x="106" y="1728"/>
                  <a:pt x="88" y="1722"/>
                  <a:pt x="83" y="1722"/>
                </a:cubicBezTo>
                <a:cubicBezTo>
                  <a:pt x="76" y="1722"/>
                  <a:pt x="93" y="1732"/>
                  <a:pt x="132" y="1753"/>
                </a:cubicBezTo>
                <a:cubicBezTo>
                  <a:pt x="161" y="1774"/>
                  <a:pt x="151" y="1832"/>
                  <a:pt x="106" y="1832"/>
                </a:cubicBezTo>
                <a:cubicBezTo>
                  <a:pt x="97" y="1832"/>
                  <a:pt x="87" y="1830"/>
                  <a:pt x="76" y="1825"/>
                </a:cubicBezTo>
                <a:lnTo>
                  <a:pt x="1" y="1806"/>
                </a:lnTo>
                <a:lnTo>
                  <a:pt x="1" y="1806"/>
                </a:lnTo>
                <a:cubicBezTo>
                  <a:pt x="32" y="1831"/>
                  <a:pt x="29" y="1850"/>
                  <a:pt x="29" y="1850"/>
                </a:cubicBezTo>
                <a:cubicBezTo>
                  <a:pt x="67" y="1856"/>
                  <a:pt x="64" y="1872"/>
                  <a:pt x="54" y="1922"/>
                </a:cubicBezTo>
                <a:cubicBezTo>
                  <a:pt x="48" y="1957"/>
                  <a:pt x="73" y="2029"/>
                  <a:pt x="70" y="2060"/>
                </a:cubicBezTo>
                <a:cubicBezTo>
                  <a:pt x="64" y="2094"/>
                  <a:pt x="60" y="2141"/>
                  <a:pt x="20" y="2157"/>
                </a:cubicBezTo>
                <a:cubicBezTo>
                  <a:pt x="20" y="2173"/>
                  <a:pt x="20" y="2192"/>
                  <a:pt x="54" y="2226"/>
                </a:cubicBezTo>
                <a:cubicBezTo>
                  <a:pt x="92" y="2245"/>
                  <a:pt x="89" y="2276"/>
                  <a:pt x="51" y="2276"/>
                </a:cubicBezTo>
                <a:lnTo>
                  <a:pt x="51" y="2292"/>
                </a:lnTo>
                <a:cubicBezTo>
                  <a:pt x="85" y="2326"/>
                  <a:pt x="85" y="2342"/>
                  <a:pt x="85" y="2342"/>
                </a:cubicBezTo>
                <a:cubicBezTo>
                  <a:pt x="48" y="2342"/>
                  <a:pt x="10" y="2358"/>
                  <a:pt x="51" y="2373"/>
                </a:cubicBezTo>
                <a:cubicBezTo>
                  <a:pt x="89" y="2373"/>
                  <a:pt x="89" y="2389"/>
                  <a:pt x="89" y="2423"/>
                </a:cubicBezTo>
                <a:cubicBezTo>
                  <a:pt x="70" y="2439"/>
                  <a:pt x="64" y="2583"/>
                  <a:pt x="89" y="2724"/>
                </a:cubicBezTo>
                <a:cubicBezTo>
                  <a:pt x="110" y="2862"/>
                  <a:pt x="158" y="2988"/>
                  <a:pt x="175" y="2988"/>
                </a:cubicBezTo>
                <a:cubicBezTo>
                  <a:pt x="176" y="2988"/>
                  <a:pt x="176" y="2988"/>
                  <a:pt x="176" y="2988"/>
                </a:cubicBezTo>
                <a:lnTo>
                  <a:pt x="192" y="3035"/>
                </a:lnTo>
                <a:cubicBezTo>
                  <a:pt x="198" y="3050"/>
                  <a:pt x="208" y="3082"/>
                  <a:pt x="208" y="3082"/>
                </a:cubicBezTo>
                <a:cubicBezTo>
                  <a:pt x="139" y="3107"/>
                  <a:pt x="198" y="3176"/>
                  <a:pt x="255" y="3204"/>
                </a:cubicBezTo>
                <a:cubicBezTo>
                  <a:pt x="295" y="3204"/>
                  <a:pt x="302" y="3219"/>
                  <a:pt x="308" y="3235"/>
                </a:cubicBezTo>
                <a:cubicBezTo>
                  <a:pt x="239" y="3266"/>
                  <a:pt x="261" y="3313"/>
                  <a:pt x="308" y="3326"/>
                </a:cubicBezTo>
                <a:cubicBezTo>
                  <a:pt x="332" y="3320"/>
                  <a:pt x="349" y="3317"/>
                  <a:pt x="358" y="3317"/>
                </a:cubicBezTo>
                <a:cubicBezTo>
                  <a:pt x="380" y="3317"/>
                  <a:pt x="369" y="3331"/>
                  <a:pt x="324" y="3354"/>
                </a:cubicBezTo>
                <a:cubicBezTo>
                  <a:pt x="273" y="3380"/>
                  <a:pt x="268" y="3405"/>
                  <a:pt x="316" y="3405"/>
                </a:cubicBezTo>
                <a:cubicBezTo>
                  <a:pt x="333" y="3405"/>
                  <a:pt x="356" y="3402"/>
                  <a:pt x="386" y="3395"/>
                </a:cubicBezTo>
                <a:cubicBezTo>
                  <a:pt x="398" y="3393"/>
                  <a:pt x="407" y="3392"/>
                  <a:pt x="412" y="3392"/>
                </a:cubicBezTo>
                <a:cubicBezTo>
                  <a:pt x="425" y="3392"/>
                  <a:pt x="420" y="3399"/>
                  <a:pt x="402" y="3423"/>
                </a:cubicBezTo>
                <a:cubicBezTo>
                  <a:pt x="362" y="3461"/>
                  <a:pt x="355" y="3478"/>
                  <a:pt x="366" y="3478"/>
                </a:cubicBezTo>
                <a:cubicBezTo>
                  <a:pt x="370" y="3478"/>
                  <a:pt x="377" y="3476"/>
                  <a:pt x="386" y="3470"/>
                </a:cubicBezTo>
                <a:cubicBezTo>
                  <a:pt x="411" y="3462"/>
                  <a:pt x="428" y="3458"/>
                  <a:pt x="438" y="3458"/>
                </a:cubicBezTo>
                <a:cubicBezTo>
                  <a:pt x="459" y="3458"/>
                  <a:pt x="449" y="3476"/>
                  <a:pt x="411" y="3514"/>
                </a:cubicBezTo>
                <a:cubicBezTo>
                  <a:pt x="383" y="3556"/>
                  <a:pt x="372" y="3572"/>
                  <a:pt x="384" y="3572"/>
                </a:cubicBezTo>
                <a:cubicBezTo>
                  <a:pt x="391" y="3572"/>
                  <a:pt x="408" y="3566"/>
                  <a:pt x="436" y="3555"/>
                </a:cubicBezTo>
                <a:cubicBezTo>
                  <a:pt x="450" y="3550"/>
                  <a:pt x="462" y="3548"/>
                  <a:pt x="472" y="3548"/>
                </a:cubicBezTo>
                <a:cubicBezTo>
                  <a:pt x="519" y="3548"/>
                  <a:pt x="536" y="3590"/>
                  <a:pt x="493" y="3636"/>
                </a:cubicBezTo>
                <a:cubicBezTo>
                  <a:pt x="500" y="3648"/>
                  <a:pt x="491" y="3672"/>
                  <a:pt x="499" y="3672"/>
                </a:cubicBezTo>
                <a:cubicBezTo>
                  <a:pt x="501" y="3672"/>
                  <a:pt x="505" y="3670"/>
                  <a:pt x="512" y="3664"/>
                </a:cubicBezTo>
                <a:lnTo>
                  <a:pt x="512" y="3664"/>
                </a:lnTo>
                <a:lnTo>
                  <a:pt x="493" y="3699"/>
                </a:lnTo>
                <a:lnTo>
                  <a:pt x="512" y="3727"/>
                </a:lnTo>
                <a:lnTo>
                  <a:pt x="543" y="3705"/>
                </a:lnTo>
                <a:cubicBezTo>
                  <a:pt x="571" y="3777"/>
                  <a:pt x="612" y="3846"/>
                  <a:pt x="662" y="3909"/>
                </a:cubicBezTo>
                <a:cubicBezTo>
                  <a:pt x="754" y="4001"/>
                  <a:pt x="796" y="4038"/>
                  <a:pt x="816" y="4038"/>
                </a:cubicBezTo>
                <a:cubicBezTo>
                  <a:pt x="825" y="4038"/>
                  <a:pt x="831" y="4031"/>
                  <a:pt x="834" y="4019"/>
                </a:cubicBezTo>
                <a:cubicBezTo>
                  <a:pt x="850" y="3989"/>
                  <a:pt x="863" y="3977"/>
                  <a:pt x="870" y="3977"/>
                </a:cubicBezTo>
                <a:cubicBezTo>
                  <a:pt x="880" y="3977"/>
                  <a:pt x="878" y="4001"/>
                  <a:pt x="856" y="4041"/>
                </a:cubicBezTo>
                <a:cubicBezTo>
                  <a:pt x="869" y="4053"/>
                  <a:pt x="872" y="4103"/>
                  <a:pt x="897" y="4125"/>
                </a:cubicBezTo>
                <a:cubicBezTo>
                  <a:pt x="925" y="4144"/>
                  <a:pt x="950" y="4166"/>
                  <a:pt x="928" y="4197"/>
                </a:cubicBezTo>
                <a:lnTo>
                  <a:pt x="944" y="4207"/>
                </a:lnTo>
                <a:cubicBezTo>
                  <a:pt x="960" y="4198"/>
                  <a:pt x="977" y="4194"/>
                  <a:pt x="993" y="4194"/>
                </a:cubicBezTo>
                <a:cubicBezTo>
                  <a:pt x="1048" y="4194"/>
                  <a:pt x="1100" y="4236"/>
                  <a:pt x="1120" y="4282"/>
                </a:cubicBezTo>
                <a:cubicBezTo>
                  <a:pt x="1135" y="4293"/>
                  <a:pt x="1154" y="4300"/>
                  <a:pt x="1173" y="4300"/>
                </a:cubicBezTo>
                <a:cubicBezTo>
                  <a:pt x="1186" y="4300"/>
                  <a:pt x="1198" y="4297"/>
                  <a:pt x="1211" y="4291"/>
                </a:cubicBezTo>
                <a:cubicBezTo>
                  <a:pt x="1227" y="4285"/>
                  <a:pt x="1238" y="4282"/>
                  <a:pt x="1245" y="4282"/>
                </a:cubicBezTo>
                <a:cubicBezTo>
                  <a:pt x="1255" y="4282"/>
                  <a:pt x="1255" y="4291"/>
                  <a:pt x="1251" y="4316"/>
                </a:cubicBezTo>
                <a:cubicBezTo>
                  <a:pt x="1240" y="4341"/>
                  <a:pt x="1275" y="4388"/>
                  <a:pt x="1307" y="4388"/>
                </a:cubicBezTo>
                <a:cubicBezTo>
                  <a:pt x="1320" y="4388"/>
                  <a:pt x="1333" y="4380"/>
                  <a:pt x="1342" y="4360"/>
                </a:cubicBezTo>
                <a:lnTo>
                  <a:pt x="1342" y="4404"/>
                </a:lnTo>
                <a:cubicBezTo>
                  <a:pt x="1341" y="4419"/>
                  <a:pt x="1344" y="4425"/>
                  <a:pt x="1350" y="4425"/>
                </a:cubicBezTo>
                <a:cubicBezTo>
                  <a:pt x="1360" y="4425"/>
                  <a:pt x="1376" y="4406"/>
                  <a:pt x="1386" y="4382"/>
                </a:cubicBezTo>
                <a:cubicBezTo>
                  <a:pt x="1399" y="4353"/>
                  <a:pt x="1410" y="4337"/>
                  <a:pt x="1415" y="4337"/>
                </a:cubicBezTo>
                <a:cubicBezTo>
                  <a:pt x="1422" y="4337"/>
                  <a:pt x="1420" y="4367"/>
                  <a:pt x="1402" y="4432"/>
                </a:cubicBezTo>
                <a:cubicBezTo>
                  <a:pt x="1382" y="4477"/>
                  <a:pt x="1382" y="4496"/>
                  <a:pt x="1388" y="4496"/>
                </a:cubicBezTo>
                <a:cubicBezTo>
                  <a:pt x="1391" y="4496"/>
                  <a:pt x="1397" y="4489"/>
                  <a:pt x="1402" y="4476"/>
                </a:cubicBezTo>
                <a:cubicBezTo>
                  <a:pt x="1422" y="4456"/>
                  <a:pt x="1442" y="4437"/>
                  <a:pt x="1454" y="4437"/>
                </a:cubicBezTo>
                <a:cubicBezTo>
                  <a:pt x="1460" y="4437"/>
                  <a:pt x="1464" y="4443"/>
                  <a:pt x="1464" y="4457"/>
                </a:cubicBezTo>
                <a:cubicBezTo>
                  <a:pt x="1469" y="4459"/>
                  <a:pt x="1473" y="4461"/>
                  <a:pt x="1478" y="4461"/>
                </a:cubicBezTo>
                <a:cubicBezTo>
                  <a:pt x="1490" y="4461"/>
                  <a:pt x="1504" y="4450"/>
                  <a:pt x="1524" y="4401"/>
                </a:cubicBezTo>
                <a:cubicBezTo>
                  <a:pt x="1532" y="4378"/>
                  <a:pt x="1541" y="4371"/>
                  <a:pt x="1550" y="4371"/>
                </a:cubicBezTo>
                <a:cubicBezTo>
                  <a:pt x="1556" y="4371"/>
                  <a:pt x="1562" y="4373"/>
                  <a:pt x="1568" y="4376"/>
                </a:cubicBezTo>
                <a:cubicBezTo>
                  <a:pt x="1561" y="4401"/>
                  <a:pt x="1546" y="4423"/>
                  <a:pt x="1527" y="4442"/>
                </a:cubicBezTo>
                <a:cubicBezTo>
                  <a:pt x="1533" y="4444"/>
                  <a:pt x="1544" y="4449"/>
                  <a:pt x="1558" y="4454"/>
                </a:cubicBezTo>
                <a:cubicBezTo>
                  <a:pt x="1580" y="4476"/>
                  <a:pt x="1590" y="4511"/>
                  <a:pt x="1580" y="4542"/>
                </a:cubicBezTo>
                <a:cubicBezTo>
                  <a:pt x="1583" y="4562"/>
                  <a:pt x="1588" y="4574"/>
                  <a:pt x="1593" y="4574"/>
                </a:cubicBezTo>
                <a:cubicBezTo>
                  <a:pt x="1599" y="4574"/>
                  <a:pt x="1605" y="4556"/>
                  <a:pt x="1609" y="4514"/>
                </a:cubicBezTo>
                <a:cubicBezTo>
                  <a:pt x="1625" y="4461"/>
                  <a:pt x="1629" y="4447"/>
                  <a:pt x="1642" y="4447"/>
                </a:cubicBezTo>
                <a:cubicBezTo>
                  <a:pt x="1647" y="4447"/>
                  <a:pt x="1653" y="4449"/>
                  <a:pt x="1662" y="4451"/>
                </a:cubicBezTo>
                <a:cubicBezTo>
                  <a:pt x="1677" y="4454"/>
                  <a:pt x="1693" y="4457"/>
                  <a:pt x="1684" y="4495"/>
                </a:cubicBezTo>
                <a:cubicBezTo>
                  <a:pt x="1674" y="4533"/>
                  <a:pt x="1674" y="4533"/>
                  <a:pt x="1706" y="4542"/>
                </a:cubicBezTo>
                <a:cubicBezTo>
                  <a:pt x="1709" y="4543"/>
                  <a:pt x="1712" y="4543"/>
                  <a:pt x="1715" y="4543"/>
                </a:cubicBezTo>
                <a:cubicBezTo>
                  <a:pt x="1765" y="4543"/>
                  <a:pt x="1833" y="4453"/>
                  <a:pt x="1862" y="4385"/>
                </a:cubicBezTo>
                <a:cubicBezTo>
                  <a:pt x="1870" y="4348"/>
                  <a:pt x="1874" y="4330"/>
                  <a:pt x="1876" y="4330"/>
                </a:cubicBezTo>
                <a:cubicBezTo>
                  <a:pt x="1878" y="4330"/>
                  <a:pt x="1878" y="4350"/>
                  <a:pt x="1878" y="4388"/>
                </a:cubicBezTo>
                <a:cubicBezTo>
                  <a:pt x="1869" y="4426"/>
                  <a:pt x="1884" y="4429"/>
                  <a:pt x="1900" y="4432"/>
                </a:cubicBezTo>
                <a:cubicBezTo>
                  <a:pt x="1902" y="4420"/>
                  <a:pt x="1904" y="4416"/>
                  <a:pt x="1906" y="4416"/>
                </a:cubicBezTo>
                <a:lnTo>
                  <a:pt x="1906" y="4416"/>
                </a:lnTo>
                <a:cubicBezTo>
                  <a:pt x="1909" y="4416"/>
                  <a:pt x="1910" y="4432"/>
                  <a:pt x="1902" y="4432"/>
                </a:cubicBezTo>
                <a:cubicBezTo>
                  <a:pt x="1901" y="4432"/>
                  <a:pt x="1901" y="4432"/>
                  <a:pt x="1900" y="4432"/>
                </a:cubicBezTo>
                <a:cubicBezTo>
                  <a:pt x="1895" y="4459"/>
                  <a:pt x="1886" y="4465"/>
                  <a:pt x="1875" y="4465"/>
                </a:cubicBezTo>
                <a:cubicBezTo>
                  <a:pt x="1871" y="4465"/>
                  <a:pt x="1867" y="4464"/>
                  <a:pt x="1862" y="4464"/>
                </a:cubicBezTo>
                <a:lnTo>
                  <a:pt x="1853" y="4501"/>
                </a:lnTo>
                <a:cubicBezTo>
                  <a:pt x="1853" y="4542"/>
                  <a:pt x="1858" y="4562"/>
                  <a:pt x="1867" y="4562"/>
                </a:cubicBezTo>
                <a:cubicBezTo>
                  <a:pt x="1876" y="4562"/>
                  <a:pt x="1888" y="4545"/>
                  <a:pt x="1903" y="4511"/>
                </a:cubicBezTo>
                <a:cubicBezTo>
                  <a:pt x="1914" y="4494"/>
                  <a:pt x="1919" y="4485"/>
                  <a:pt x="1923" y="4485"/>
                </a:cubicBezTo>
                <a:cubicBezTo>
                  <a:pt x="1927" y="4485"/>
                  <a:pt x="1930" y="4496"/>
                  <a:pt x="1934" y="4517"/>
                </a:cubicBezTo>
                <a:cubicBezTo>
                  <a:pt x="1941" y="4546"/>
                  <a:pt x="1950" y="4576"/>
                  <a:pt x="1955" y="4576"/>
                </a:cubicBezTo>
                <a:cubicBezTo>
                  <a:pt x="1957" y="4576"/>
                  <a:pt x="1959" y="4571"/>
                  <a:pt x="1959" y="4561"/>
                </a:cubicBezTo>
                <a:cubicBezTo>
                  <a:pt x="1985" y="4564"/>
                  <a:pt x="2000" y="4583"/>
                  <a:pt x="2006" y="4605"/>
                </a:cubicBezTo>
                <a:cubicBezTo>
                  <a:pt x="2017" y="4607"/>
                  <a:pt x="2026" y="4608"/>
                  <a:pt x="2034" y="4608"/>
                </a:cubicBezTo>
                <a:cubicBezTo>
                  <a:pt x="2049" y="4608"/>
                  <a:pt x="2058" y="4601"/>
                  <a:pt x="2060" y="4576"/>
                </a:cubicBezTo>
                <a:cubicBezTo>
                  <a:pt x="2062" y="4547"/>
                  <a:pt x="2074" y="4541"/>
                  <a:pt x="2087" y="4541"/>
                </a:cubicBezTo>
                <a:cubicBezTo>
                  <a:pt x="2090" y="4541"/>
                  <a:pt x="2094" y="4541"/>
                  <a:pt x="2097" y="4542"/>
                </a:cubicBezTo>
                <a:cubicBezTo>
                  <a:pt x="2113" y="4542"/>
                  <a:pt x="2129" y="4542"/>
                  <a:pt x="2132" y="4504"/>
                </a:cubicBezTo>
                <a:cubicBezTo>
                  <a:pt x="2135" y="4468"/>
                  <a:pt x="2152" y="4432"/>
                  <a:pt x="2181" y="4432"/>
                </a:cubicBezTo>
                <a:cubicBezTo>
                  <a:pt x="2183" y="4432"/>
                  <a:pt x="2184" y="4432"/>
                  <a:pt x="2185" y="4432"/>
                </a:cubicBezTo>
                <a:cubicBezTo>
                  <a:pt x="2199" y="4418"/>
                  <a:pt x="2207" y="4410"/>
                  <a:pt x="2212" y="4410"/>
                </a:cubicBezTo>
                <a:cubicBezTo>
                  <a:pt x="2220" y="4410"/>
                  <a:pt x="2223" y="4428"/>
                  <a:pt x="2232" y="4473"/>
                </a:cubicBezTo>
                <a:cubicBezTo>
                  <a:pt x="2229" y="4511"/>
                  <a:pt x="2245" y="4514"/>
                  <a:pt x="2263" y="4514"/>
                </a:cubicBezTo>
                <a:cubicBezTo>
                  <a:pt x="2263" y="4514"/>
                  <a:pt x="2279" y="4514"/>
                  <a:pt x="2295" y="4554"/>
                </a:cubicBezTo>
                <a:cubicBezTo>
                  <a:pt x="2299" y="4565"/>
                  <a:pt x="2303" y="4570"/>
                  <a:pt x="2305" y="4570"/>
                </a:cubicBezTo>
                <a:cubicBezTo>
                  <a:pt x="2310" y="4570"/>
                  <a:pt x="2310" y="4543"/>
                  <a:pt x="2310" y="4517"/>
                </a:cubicBezTo>
                <a:lnTo>
                  <a:pt x="2310" y="4439"/>
                </a:lnTo>
                <a:cubicBezTo>
                  <a:pt x="2326" y="4439"/>
                  <a:pt x="2342" y="4514"/>
                  <a:pt x="2345" y="4551"/>
                </a:cubicBezTo>
                <a:cubicBezTo>
                  <a:pt x="2353" y="4591"/>
                  <a:pt x="2357" y="4610"/>
                  <a:pt x="2359" y="4610"/>
                </a:cubicBezTo>
                <a:cubicBezTo>
                  <a:pt x="2361" y="4610"/>
                  <a:pt x="2361" y="4591"/>
                  <a:pt x="2361" y="4551"/>
                </a:cubicBezTo>
                <a:cubicBezTo>
                  <a:pt x="2361" y="4525"/>
                  <a:pt x="2367" y="4498"/>
                  <a:pt x="2383" y="4498"/>
                </a:cubicBezTo>
                <a:cubicBezTo>
                  <a:pt x="2389" y="4498"/>
                  <a:pt x="2398" y="4503"/>
                  <a:pt x="2408" y="4514"/>
                </a:cubicBezTo>
                <a:cubicBezTo>
                  <a:pt x="2415" y="4513"/>
                  <a:pt x="2422" y="4512"/>
                  <a:pt x="2429" y="4512"/>
                </a:cubicBezTo>
                <a:cubicBezTo>
                  <a:pt x="2453" y="4512"/>
                  <a:pt x="2474" y="4519"/>
                  <a:pt x="2477" y="4548"/>
                </a:cubicBezTo>
                <a:cubicBezTo>
                  <a:pt x="2483" y="4561"/>
                  <a:pt x="2488" y="4565"/>
                  <a:pt x="2493" y="4565"/>
                </a:cubicBezTo>
                <a:cubicBezTo>
                  <a:pt x="2502" y="4565"/>
                  <a:pt x="2508" y="4548"/>
                  <a:pt x="2508" y="4548"/>
                </a:cubicBezTo>
                <a:cubicBezTo>
                  <a:pt x="2515" y="4528"/>
                  <a:pt x="2523" y="4517"/>
                  <a:pt x="2537" y="4517"/>
                </a:cubicBezTo>
                <a:cubicBezTo>
                  <a:pt x="2549" y="4517"/>
                  <a:pt x="2565" y="4525"/>
                  <a:pt x="2589" y="4539"/>
                </a:cubicBezTo>
                <a:cubicBezTo>
                  <a:pt x="2634" y="4569"/>
                  <a:pt x="2658" y="4584"/>
                  <a:pt x="2670" y="4584"/>
                </a:cubicBezTo>
                <a:cubicBezTo>
                  <a:pt x="2683" y="4584"/>
                  <a:pt x="2681" y="4566"/>
                  <a:pt x="2674" y="4526"/>
                </a:cubicBezTo>
                <a:cubicBezTo>
                  <a:pt x="2670" y="4505"/>
                  <a:pt x="2667" y="4483"/>
                  <a:pt x="2670" y="4483"/>
                </a:cubicBezTo>
                <a:lnTo>
                  <a:pt x="2670" y="4483"/>
                </a:lnTo>
                <a:cubicBezTo>
                  <a:pt x="2672" y="4483"/>
                  <a:pt x="2678" y="4494"/>
                  <a:pt x="2690" y="4526"/>
                </a:cubicBezTo>
                <a:cubicBezTo>
                  <a:pt x="2695" y="4535"/>
                  <a:pt x="2701" y="4539"/>
                  <a:pt x="2705" y="4539"/>
                </a:cubicBezTo>
                <a:cubicBezTo>
                  <a:pt x="2719" y="4539"/>
                  <a:pt x="2730" y="4508"/>
                  <a:pt x="2746" y="4476"/>
                </a:cubicBezTo>
                <a:cubicBezTo>
                  <a:pt x="2749" y="4426"/>
                  <a:pt x="2746" y="4376"/>
                  <a:pt x="2730" y="4326"/>
                </a:cubicBezTo>
                <a:cubicBezTo>
                  <a:pt x="2721" y="4280"/>
                  <a:pt x="2717" y="4262"/>
                  <a:pt x="2724" y="4262"/>
                </a:cubicBezTo>
                <a:cubicBezTo>
                  <a:pt x="2729" y="4262"/>
                  <a:pt x="2738" y="4270"/>
                  <a:pt x="2752" y="4282"/>
                </a:cubicBezTo>
                <a:cubicBezTo>
                  <a:pt x="2753" y="4282"/>
                  <a:pt x="2754" y="4282"/>
                  <a:pt x="2755" y="4282"/>
                </a:cubicBezTo>
                <a:cubicBezTo>
                  <a:pt x="2770" y="4282"/>
                  <a:pt x="2790" y="4312"/>
                  <a:pt x="2799" y="4348"/>
                </a:cubicBezTo>
                <a:cubicBezTo>
                  <a:pt x="2809" y="4385"/>
                  <a:pt x="2793" y="4388"/>
                  <a:pt x="2793" y="4388"/>
                </a:cubicBezTo>
                <a:lnTo>
                  <a:pt x="2777" y="4392"/>
                </a:lnTo>
                <a:cubicBezTo>
                  <a:pt x="2786" y="4426"/>
                  <a:pt x="2795" y="4461"/>
                  <a:pt x="2821" y="4461"/>
                </a:cubicBezTo>
                <a:cubicBezTo>
                  <a:pt x="2823" y="4461"/>
                  <a:pt x="2825" y="4461"/>
                  <a:pt x="2828" y="4460"/>
                </a:cubicBezTo>
                <a:cubicBezTo>
                  <a:pt x="2839" y="4475"/>
                  <a:pt x="2848" y="4482"/>
                  <a:pt x="2854" y="4482"/>
                </a:cubicBezTo>
                <a:cubicBezTo>
                  <a:pt x="2862" y="4482"/>
                  <a:pt x="2864" y="4472"/>
                  <a:pt x="2859" y="4451"/>
                </a:cubicBezTo>
                <a:lnTo>
                  <a:pt x="2859" y="4451"/>
                </a:lnTo>
                <a:cubicBezTo>
                  <a:pt x="2873" y="4470"/>
                  <a:pt x="2889" y="4476"/>
                  <a:pt x="2907" y="4476"/>
                </a:cubicBezTo>
                <a:cubicBezTo>
                  <a:pt x="2920" y="4476"/>
                  <a:pt x="2935" y="4473"/>
                  <a:pt x="2950" y="4470"/>
                </a:cubicBezTo>
                <a:cubicBezTo>
                  <a:pt x="2968" y="4464"/>
                  <a:pt x="2992" y="4456"/>
                  <a:pt x="3014" y="4456"/>
                </a:cubicBezTo>
                <a:cubicBezTo>
                  <a:pt x="3030" y="4456"/>
                  <a:pt x="3045" y="4460"/>
                  <a:pt x="3056" y="4473"/>
                </a:cubicBezTo>
                <a:cubicBezTo>
                  <a:pt x="3088" y="4464"/>
                  <a:pt x="3103" y="4457"/>
                  <a:pt x="3091" y="4423"/>
                </a:cubicBezTo>
                <a:cubicBezTo>
                  <a:pt x="3073" y="4378"/>
                  <a:pt x="3073" y="4359"/>
                  <a:pt x="3079" y="4359"/>
                </a:cubicBezTo>
                <a:cubicBezTo>
                  <a:pt x="3082" y="4359"/>
                  <a:pt x="3088" y="4366"/>
                  <a:pt x="3094" y="4379"/>
                </a:cubicBezTo>
                <a:cubicBezTo>
                  <a:pt x="3107" y="4402"/>
                  <a:pt x="3139" y="4412"/>
                  <a:pt x="3176" y="4412"/>
                </a:cubicBezTo>
                <a:cubicBezTo>
                  <a:pt x="3253" y="4412"/>
                  <a:pt x="3350" y="4369"/>
                  <a:pt x="3335" y="4316"/>
                </a:cubicBezTo>
                <a:lnTo>
                  <a:pt x="3367" y="4304"/>
                </a:lnTo>
                <a:cubicBezTo>
                  <a:pt x="3373" y="4306"/>
                  <a:pt x="3381" y="4308"/>
                  <a:pt x="3389" y="4308"/>
                </a:cubicBezTo>
                <a:cubicBezTo>
                  <a:pt x="3437" y="4308"/>
                  <a:pt x="3500" y="4263"/>
                  <a:pt x="3495" y="4229"/>
                </a:cubicBezTo>
                <a:lnTo>
                  <a:pt x="3539" y="4203"/>
                </a:lnTo>
                <a:cubicBezTo>
                  <a:pt x="3553" y="4208"/>
                  <a:pt x="3564" y="4210"/>
                  <a:pt x="3572" y="4210"/>
                </a:cubicBezTo>
                <a:cubicBezTo>
                  <a:pt x="3595" y="4210"/>
                  <a:pt x="3600" y="4195"/>
                  <a:pt x="3595" y="4166"/>
                </a:cubicBezTo>
                <a:cubicBezTo>
                  <a:pt x="3589" y="4137"/>
                  <a:pt x="3575" y="4112"/>
                  <a:pt x="3577" y="4112"/>
                </a:cubicBezTo>
                <a:lnTo>
                  <a:pt x="3577" y="4112"/>
                </a:lnTo>
                <a:cubicBezTo>
                  <a:pt x="3577" y="4112"/>
                  <a:pt x="3580" y="4116"/>
                  <a:pt x="3586" y="4125"/>
                </a:cubicBezTo>
                <a:cubicBezTo>
                  <a:pt x="3594" y="4136"/>
                  <a:pt x="3602" y="4141"/>
                  <a:pt x="3612" y="4141"/>
                </a:cubicBezTo>
                <a:cubicBezTo>
                  <a:pt x="3630" y="4141"/>
                  <a:pt x="3655" y="4124"/>
                  <a:pt x="3689" y="4097"/>
                </a:cubicBezTo>
                <a:cubicBezTo>
                  <a:pt x="3743" y="4059"/>
                  <a:pt x="3743" y="4059"/>
                  <a:pt x="3705" y="4037"/>
                </a:cubicBezTo>
                <a:cubicBezTo>
                  <a:pt x="3717" y="4006"/>
                  <a:pt x="3728" y="3994"/>
                  <a:pt x="3740" y="3994"/>
                </a:cubicBezTo>
                <a:cubicBezTo>
                  <a:pt x="3753" y="3994"/>
                  <a:pt x="3767" y="4010"/>
                  <a:pt x="3780" y="4025"/>
                </a:cubicBezTo>
                <a:cubicBezTo>
                  <a:pt x="3795" y="4052"/>
                  <a:pt x="3808" y="4065"/>
                  <a:pt x="3814" y="4065"/>
                </a:cubicBezTo>
                <a:cubicBezTo>
                  <a:pt x="3824" y="4065"/>
                  <a:pt x="3818" y="4034"/>
                  <a:pt x="3780" y="3975"/>
                </a:cubicBezTo>
                <a:cubicBezTo>
                  <a:pt x="3754" y="3926"/>
                  <a:pt x="3757" y="3903"/>
                  <a:pt x="3770" y="3903"/>
                </a:cubicBezTo>
                <a:cubicBezTo>
                  <a:pt x="3775" y="3903"/>
                  <a:pt x="3782" y="3907"/>
                  <a:pt x="3790" y="3915"/>
                </a:cubicBezTo>
                <a:cubicBezTo>
                  <a:pt x="3818" y="3943"/>
                  <a:pt x="3805" y="3953"/>
                  <a:pt x="3793" y="3965"/>
                </a:cubicBezTo>
                <a:cubicBezTo>
                  <a:pt x="3793" y="3965"/>
                  <a:pt x="3818" y="3994"/>
                  <a:pt x="3843" y="4022"/>
                </a:cubicBezTo>
                <a:cubicBezTo>
                  <a:pt x="3855" y="4009"/>
                  <a:pt x="3855" y="4009"/>
                  <a:pt x="3843" y="3972"/>
                </a:cubicBezTo>
                <a:cubicBezTo>
                  <a:pt x="3843" y="3972"/>
                  <a:pt x="3855" y="3959"/>
                  <a:pt x="3843" y="3921"/>
                </a:cubicBezTo>
                <a:cubicBezTo>
                  <a:pt x="3827" y="3884"/>
                  <a:pt x="3799" y="3852"/>
                  <a:pt x="3761" y="3837"/>
                </a:cubicBezTo>
                <a:cubicBezTo>
                  <a:pt x="3724" y="3821"/>
                  <a:pt x="3736" y="3812"/>
                  <a:pt x="3749" y="3799"/>
                </a:cubicBezTo>
                <a:lnTo>
                  <a:pt x="3749" y="3799"/>
                </a:lnTo>
                <a:cubicBezTo>
                  <a:pt x="3790" y="3802"/>
                  <a:pt x="3824" y="3831"/>
                  <a:pt x="3840" y="3871"/>
                </a:cubicBezTo>
                <a:cubicBezTo>
                  <a:pt x="3827" y="3881"/>
                  <a:pt x="3855" y="3909"/>
                  <a:pt x="3881" y="3937"/>
                </a:cubicBezTo>
                <a:cubicBezTo>
                  <a:pt x="3883" y="3940"/>
                  <a:pt x="3886" y="3941"/>
                  <a:pt x="3889" y="3941"/>
                </a:cubicBezTo>
                <a:cubicBezTo>
                  <a:pt x="3908" y="3941"/>
                  <a:pt x="3907" y="3848"/>
                  <a:pt x="3871" y="3791"/>
                </a:cubicBezTo>
                <a:lnTo>
                  <a:pt x="3871" y="3791"/>
                </a:lnTo>
                <a:cubicBezTo>
                  <a:pt x="3878" y="3797"/>
                  <a:pt x="3886" y="3805"/>
                  <a:pt x="3896" y="3815"/>
                </a:cubicBezTo>
                <a:cubicBezTo>
                  <a:pt x="3905" y="3822"/>
                  <a:pt x="3912" y="3825"/>
                  <a:pt x="3920" y="3825"/>
                </a:cubicBezTo>
                <a:cubicBezTo>
                  <a:pt x="3937" y="3825"/>
                  <a:pt x="3953" y="3808"/>
                  <a:pt x="3968" y="3793"/>
                </a:cubicBezTo>
                <a:cubicBezTo>
                  <a:pt x="3990" y="3768"/>
                  <a:pt x="4003" y="3755"/>
                  <a:pt x="3971" y="3730"/>
                </a:cubicBezTo>
                <a:cubicBezTo>
                  <a:pt x="3943" y="3705"/>
                  <a:pt x="3915" y="3680"/>
                  <a:pt x="3924" y="3671"/>
                </a:cubicBezTo>
                <a:lnTo>
                  <a:pt x="3924" y="3671"/>
                </a:lnTo>
                <a:cubicBezTo>
                  <a:pt x="3923" y="3672"/>
                  <a:pt x="3921" y="3673"/>
                  <a:pt x="3918" y="3673"/>
                </a:cubicBezTo>
                <a:cubicBezTo>
                  <a:pt x="3906" y="3673"/>
                  <a:pt x="3882" y="3654"/>
                  <a:pt x="3855" y="3633"/>
                </a:cubicBezTo>
                <a:cubicBezTo>
                  <a:pt x="3887" y="3633"/>
                  <a:pt x="3915" y="3639"/>
                  <a:pt x="3946" y="3646"/>
                </a:cubicBezTo>
                <a:cubicBezTo>
                  <a:pt x="3977" y="3655"/>
                  <a:pt x="4003" y="3661"/>
                  <a:pt x="4026" y="3661"/>
                </a:cubicBezTo>
                <a:cubicBezTo>
                  <a:pt x="4062" y="3661"/>
                  <a:pt x="4091" y="3647"/>
                  <a:pt x="4116" y="3614"/>
                </a:cubicBezTo>
                <a:cubicBezTo>
                  <a:pt x="4133" y="3591"/>
                  <a:pt x="4159" y="3554"/>
                  <a:pt x="4195" y="3554"/>
                </a:cubicBezTo>
                <a:cubicBezTo>
                  <a:pt x="4198" y="3554"/>
                  <a:pt x="4200" y="3554"/>
                  <a:pt x="4203" y="3555"/>
                </a:cubicBezTo>
                <a:cubicBezTo>
                  <a:pt x="4222" y="3527"/>
                  <a:pt x="4232" y="3511"/>
                  <a:pt x="4197" y="3492"/>
                </a:cubicBezTo>
                <a:lnTo>
                  <a:pt x="4216" y="3464"/>
                </a:lnTo>
                <a:cubicBezTo>
                  <a:pt x="4219" y="3464"/>
                  <a:pt x="4223" y="3465"/>
                  <a:pt x="4226" y="3465"/>
                </a:cubicBezTo>
                <a:cubicBezTo>
                  <a:pt x="4259" y="3465"/>
                  <a:pt x="4272" y="3437"/>
                  <a:pt x="4241" y="3420"/>
                </a:cubicBezTo>
                <a:cubicBezTo>
                  <a:pt x="4219" y="3389"/>
                  <a:pt x="4260" y="3395"/>
                  <a:pt x="4269" y="3379"/>
                </a:cubicBezTo>
                <a:cubicBezTo>
                  <a:pt x="4292" y="3381"/>
                  <a:pt x="4309" y="3382"/>
                  <a:pt x="4318" y="3382"/>
                </a:cubicBezTo>
                <a:cubicBezTo>
                  <a:pt x="4342" y="3382"/>
                  <a:pt x="4320" y="3374"/>
                  <a:pt x="4241" y="3345"/>
                </a:cubicBezTo>
                <a:cubicBezTo>
                  <a:pt x="4228" y="3339"/>
                  <a:pt x="4214" y="3336"/>
                  <a:pt x="4200" y="3336"/>
                </a:cubicBezTo>
                <a:cubicBezTo>
                  <a:pt x="4183" y="3336"/>
                  <a:pt x="4166" y="3341"/>
                  <a:pt x="4150" y="3351"/>
                </a:cubicBezTo>
                <a:lnTo>
                  <a:pt x="4125" y="3392"/>
                </a:lnTo>
                <a:lnTo>
                  <a:pt x="4119" y="3332"/>
                </a:lnTo>
                <a:cubicBezTo>
                  <a:pt x="4128" y="3320"/>
                  <a:pt x="4106" y="3273"/>
                  <a:pt x="4075" y="3257"/>
                </a:cubicBezTo>
                <a:cubicBezTo>
                  <a:pt x="4075" y="3257"/>
                  <a:pt x="4040" y="3238"/>
                  <a:pt x="4047" y="3226"/>
                </a:cubicBezTo>
                <a:lnTo>
                  <a:pt x="4047" y="3226"/>
                </a:lnTo>
                <a:lnTo>
                  <a:pt x="4116" y="3260"/>
                </a:lnTo>
                <a:cubicBezTo>
                  <a:pt x="4141" y="3288"/>
                  <a:pt x="4172" y="3310"/>
                  <a:pt x="4210" y="3329"/>
                </a:cubicBezTo>
                <a:cubicBezTo>
                  <a:pt x="4227" y="3335"/>
                  <a:pt x="4244" y="3337"/>
                  <a:pt x="4259" y="3337"/>
                </a:cubicBezTo>
                <a:cubicBezTo>
                  <a:pt x="4303" y="3337"/>
                  <a:pt x="4324" y="3314"/>
                  <a:pt x="4272" y="3288"/>
                </a:cubicBezTo>
                <a:cubicBezTo>
                  <a:pt x="4277" y="3278"/>
                  <a:pt x="4278" y="3274"/>
                  <a:pt x="4292" y="3274"/>
                </a:cubicBezTo>
                <a:cubicBezTo>
                  <a:pt x="4298" y="3274"/>
                  <a:pt x="4307" y="3275"/>
                  <a:pt x="4319" y="3276"/>
                </a:cubicBezTo>
                <a:cubicBezTo>
                  <a:pt x="4328" y="3280"/>
                  <a:pt x="4335" y="3282"/>
                  <a:pt x="4340" y="3282"/>
                </a:cubicBezTo>
                <a:cubicBezTo>
                  <a:pt x="4354" y="3282"/>
                  <a:pt x="4347" y="3264"/>
                  <a:pt x="4300" y="3229"/>
                </a:cubicBezTo>
                <a:cubicBezTo>
                  <a:pt x="4255" y="3195"/>
                  <a:pt x="4246" y="3179"/>
                  <a:pt x="4275" y="3179"/>
                </a:cubicBezTo>
                <a:cubicBezTo>
                  <a:pt x="4285" y="3179"/>
                  <a:pt x="4301" y="3181"/>
                  <a:pt x="4322" y="3185"/>
                </a:cubicBezTo>
                <a:cubicBezTo>
                  <a:pt x="4407" y="3185"/>
                  <a:pt x="4429" y="3122"/>
                  <a:pt x="4394" y="3110"/>
                </a:cubicBezTo>
                <a:cubicBezTo>
                  <a:pt x="4322" y="3082"/>
                  <a:pt x="4341" y="3038"/>
                  <a:pt x="4382" y="3035"/>
                </a:cubicBezTo>
                <a:cubicBezTo>
                  <a:pt x="4423" y="3031"/>
                  <a:pt x="4429" y="3016"/>
                  <a:pt x="4401" y="2988"/>
                </a:cubicBezTo>
                <a:lnTo>
                  <a:pt x="4401" y="2988"/>
                </a:lnTo>
                <a:cubicBezTo>
                  <a:pt x="4413" y="2992"/>
                  <a:pt x="4427" y="2995"/>
                  <a:pt x="4438" y="2995"/>
                </a:cubicBezTo>
                <a:cubicBezTo>
                  <a:pt x="4457" y="2995"/>
                  <a:pt x="4467" y="2987"/>
                  <a:pt x="4445" y="2969"/>
                </a:cubicBezTo>
                <a:cubicBezTo>
                  <a:pt x="4445" y="2969"/>
                  <a:pt x="4450" y="2956"/>
                  <a:pt x="4420" y="2956"/>
                </a:cubicBezTo>
                <a:cubicBezTo>
                  <a:pt x="4417" y="2956"/>
                  <a:pt x="4414" y="2956"/>
                  <a:pt x="4410" y="2956"/>
                </a:cubicBezTo>
                <a:lnTo>
                  <a:pt x="4344" y="2906"/>
                </a:lnTo>
                <a:cubicBezTo>
                  <a:pt x="4343" y="2910"/>
                  <a:pt x="4338" y="2912"/>
                  <a:pt x="4330" y="2912"/>
                </a:cubicBezTo>
                <a:cubicBezTo>
                  <a:pt x="4315" y="2912"/>
                  <a:pt x="4291" y="2906"/>
                  <a:pt x="4266" y="2900"/>
                </a:cubicBezTo>
                <a:cubicBezTo>
                  <a:pt x="4232" y="2887"/>
                  <a:pt x="4285" y="2840"/>
                  <a:pt x="4404" y="2837"/>
                </a:cubicBezTo>
                <a:lnTo>
                  <a:pt x="4485" y="2825"/>
                </a:lnTo>
                <a:lnTo>
                  <a:pt x="4410" y="2806"/>
                </a:lnTo>
                <a:cubicBezTo>
                  <a:pt x="4415" y="2793"/>
                  <a:pt x="4418" y="2781"/>
                  <a:pt x="4438" y="2781"/>
                </a:cubicBezTo>
                <a:cubicBezTo>
                  <a:pt x="4443" y="2781"/>
                  <a:pt x="4449" y="2782"/>
                  <a:pt x="4457" y="2784"/>
                </a:cubicBezTo>
                <a:cubicBezTo>
                  <a:pt x="4474" y="2788"/>
                  <a:pt x="4483" y="2790"/>
                  <a:pt x="4488" y="2790"/>
                </a:cubicBezTo>
                <a:cubicBezTo>
                  <a:pt x="4495" y="2790"/>
                  <a:pt x="4496" y="2786"/>
                  <a:pt x="4498" y="2778"/>
                </a:cubicBezTo>
                <a:cubicBezTo>
                  <a:pt x="4498" y="2778"/>
                  <a:pt x="4501" y="2759"/>
                  <a:pt x="4463" y="2753"/>
                </a:cubicBezTo>
                <a:cubicBezTo>
                  <a:pt x="4388" y="2737"/>
                  <a:pt x="4388" y="2737"/>
                  <a:pt x="4429" y="2727"/>
                </a:cubicBezTo>
                <a:cubicBezTo>
                  <a:pt x="4507" y="2727"/>
                  <a:pt x="4510" y="2709"/>
                  <a:pt x="4438" y="2680"/>
                </a:cubicBezTo>
                <a:cubicBezTo>
                  <a:pt x="4363" y="2668"/>
                  <a:pt x="4363" y="2668"/>
                  <a:pt x="4441" y="2665"/>
                </a:cubicBezTo>
                <a:cubicBezTo>
                  <a:pt x="4450" y="2666"/>
                  <a:pt x="4458" y="2667"/>
                  <a:pt x="4466" y="2667"/>
                </a:cubicBezTo>
                <a:cubicBezTo>
                  <a:pt x="4495" y="2667"/>
                  <a:pt x="4520" y="2658"/>
                  <a:pt x="4523" y="2646"/>
                </a:cubicBezTo>
                <a:lnTo>
                  <a:pt x="4485" y="2640"/>
                </a:lnTo>
                <a:cubicBezTo>
                  <a:pt x="4407" y="2627"/>
                  <a:pt x="4410" y="2612"/>
                  <a:pt x="4451" y="2602"/>
                </a:cubicBezTo>
                <a:lnTo>
                  <a:pt x="4451" y="2602"/>
                </a:lnTo>
                <a:cubicBezTo>
                  <a:pt x="4456" y="2603"/>
                  <a:pt x="4460" y="2603"/>
                  <a:pt x="4464" y="2603"/>
                </a:cubicBezTo>
                <a:cubicBezTo>
                  <a:pt x="4489" y="2603"/>
                  <a:pt x="4488" y="2585"/>
                  <a:pt x="4460" y="2555"/>
                </a:cubicBezTo>
                <a:cubicBezTo>
                  <a:pt x="4463" y="2526"/>
                  <a:pt x="4463" y="2511"/>
                  <a:pt x="4492" y="2511"/>
                </a:cubicBezTo>
                <a:cubicBezTo>
                  <a:pt x="4495" y="2511"/>
                  <a:pt x="4498" y="2511"/>
                  <a:pt x="4501" y="2511"/>
                </a:cubicBezTo>
                <a:cubicBezTo>
                  <a:pt x="4526" y="2513"/>
                  <a:pt x="4543" y="2515"/>
                  <a:pt x="4552" y="2515"/>
                </a:cubicBezTo>
                <a:cubicBezTo>
                  <a:pt x="4570" y="2515"/>
                  <a:pt x="4554" y="2509"/>
                  <a:pt x="4504" y="2492"/>
                </a:cubicBezTo>
                <a:cubicBezTo>
                  <a:pt x="4467" y="2474"/>
                  <a:pt x="4467" y="2474"/>
                  <a:pt x="4507" y="2445"/>
                </a:cubicBezTo>
                <a:cubicBezTo>
                  <a:pt x="4545" y="2430"/>
                  <a:pt x="4545" y="2430"/>
                  <a:pt x="4507" y="2411"/>
                </a:cubicBezTo>
                <a:cubicBezTo>
                  <a:pt x="4484" y="2410"/>
                  <a:pt x="4464" y="2409"/>
                  <a:pt x="4448" y="2409"/>
                </a:cubicBezTo>
                <a:cubicBezTo>
                  <a:pt x="4412" y="2409"/>
                  <a:pt x="4394" y="2413"/>
                  <a:pt x="4394" y="2423"/>
                </a:cubicBezTo>
                <a:cubicBezTo>
                  <a:pt x="4392" y="2434"/>
                  <a:pt x="4392" y="2438"/>
                  <a:pt x="4379" y="2438"/>
                </a:cubicBezTo>
                <a:cubicBezTo>
                  <a:pt x="4373" y="2438"/>
                  <a:pt x="4365" y="2437"/>
                  <a:pt x="4354" y="2436"/>
                </a:cubicBezTo>
                <a:cubicBezTo>
                  <a:pt x="4354" y="2436"/>
                  <a:pt x="4354" y="2420"/>
                  <a:pt x="4357" y="2405"/>
                </a:cubicBezTo>
                <a:cubicBezTo>
                  <a:pt x="4357" y="2389"/>
                  <a:pt x="4357" y="2373"/>
                  <a:pt x="4322" y="2345"/>
                </a:cubicBezTo>
                <a:cubicBezTo>
                  <a:pt x="4303" y="2329"/>
                  <a:pt x="4274" y="2321"/>
                  <a:pt x="4255" y="2321"/>
                </a:cubicBezTo>
                <a:cubicBezTo>
                  <a:pt x="4236" y="2321"/>
                  <a:pt x="4227" y="2328"/>
                  <a:pt x="4244" y="2342"/>
                </a:cubicBezTo>
                <a:lnTo>
                  <a:pt x="4206" y="2355"/>
                </a:lnTo>
                <a:cubicBezTo>
                  <a:pt x="4090" y="2355"/>
                  <a:pt x="4090" y="2380"/>
                  <a:pt x="4203" y="2383"/>
                </a:cubicBezTo>
                <a:cubicBezTo>
                  <a:pt x="4319" y="2389"/>
                  <a:pt x="4319" y="2389"/>
                  <a:pt x="4241" y="2398"/>
                </a:cubicBezTo>
                <a:cubicBezTo>
                  <a:pt x="4234" y="2398"/>
                  <a:pt x="4228" y="2398"/>
                  <a:pt x="4223" y="2398"/>
                </a:cubicBezTo>
                <a:cubicBezTo>
                  <a:pt x="4165" y="2398"/>
                  <a:pt x="4163" y="2412"/>
                  <a:pt x="4163" y="2423"/>
                </a:cubicBezTo>
                <a:cubicBezTo>
                  <a:pt x="4163" y="2434"/>
                  <a:pt x="4163" y="2438"/>
                  <a:pt x="4149" y="2438"/>
                </a:cubicBezTo>
                <a:cubicBezTo>
                  <a:pt x="4143" y="2438"/>
                  <a:pt x="4134" y="2437"/>
                  <a:pt x="4122" y="2436"/>
                </a:cubicBezTo>
                <a:cubicBezTo>
                  <a:pt x="4117" y="2436"/>
                  <a:pt x="4112" y="2435"/>
                  <a:pt x="4107" y="2435"/>
                </a:cubicBezTo>
                <a:cubicBezTo>
                  <a:pt x="4075" y="2435"/>
                  <a:pt x="4047" y="2444"/>
                  <a:pt x="4047" y="2458"/>
                </a:cubicBezTo>
                <a:cubicBezTo>
                  <a:pt x="4043" y="2470"/>
                  <a:pt x="4043" y="2470"/>
                  <a:pt x="4081" y="2474"/>
                </a:cubicBezTo>
                <a:cubicBezTo>
                  <a:pt x="4088" y="2471"/>
                  <a:pt x="4094" y="2470"/>
                  <a:pt x="4099" y="2470"/>
                </a:cubicBezTo>
                <a:cubicBezTo>
                  <a:pt x="4118" y="2470"/>
                  <a:pt x="4105" y="2490"/>
                  <a:pt x="4043" y="2496"/>
                </a:cubicBezTo>
                <a:cubicBezTo>
                  <a:pt x="4003" y="2505"/>
                  <a:pt x="4003" y="2505"/>
                  <a:pt x="4078" y="2511"/>
                </a:cubicBezTo>
                <a:cubicBezTo>
                  <a:pt x="4153" y="2521"/>
                  <a:pt x="4150" y="2549"/>
                  <a:pt x="4072" y="2552"/>
                </a:cubicBezTo>
                <a:cubicBezTo>
                  <a:pt x="4072" y="2552"/>
                  <a:pt x="4069" y="2564"/>
                  <a:pt x="4069" y="2577"/>
                </a:cubicBezTo>
                <a:cubicBezTo>
                  <a:pt x="4065" y="2590"/>
                  <a:pt x="4103" y="2596"/>
                  <a:pt x="4141" y="2602"/>
                </a:cubicBezTo>
                <a:cubicBezTo>
                  <a:pt x="4216" y="2615"/>
                  <a:pt x="4216" y="2615"/>
                  <a:pt x="4175" y="2621"/>
                </a:cubicBezTo>
                <a:cubicBezTo>
                  <a:pt x="4160" y="2625"/>
                  <a:pt x="4146" y="2626"/>
                  <a:pt x="4130" y="2626"/>
                </a:cubicBezTo>
                <a:cubicBezTo>
                  <a:pt x="4120" y="2626"/>
                  <a:pt x="4108" y="2625"/>
                  <a:pt x="4097" y="2624"/>
                </a:cubicBezTo>
                <a:cubicBezTo>
                  <a:pt x="4090" y="2623"/>
                  <a:pt x="4084" y="2622"/>
                  <a:pt x="4080" y="2622"/>
                </a:cubicBezTo>
                <a:cubicBezTo>
                  <a:pt x="4059" y="2622"/>
                  <a:pt x="4059" y="2633"/>
                  <a:pt x="4056" y="2643"/>
                </a:cubicBezTo>
                <a:cubicBezTo>
                  <a:pt x="4048" y="2661"/>
                  <a:pt x="4058" y="2680"/>
                  <a:pt x="4077" y="2687"/>
                </a:cubicBezTo>
                <a:lnTo>
                  <a:pt x="4077" y="2687"/>
                </a:lnTo>
                <a:lnTo>
                  <a:pt x="4050" y="2680"/>
                </a:lnTo>
                <a:cubicBezTo>
                  <a:pt x="4047" y="2693"/>
                  <a:pt x="4009" y="2687"/>
                  <a:pt x="4047" y="2693"/>
                </a:cubicBezTo>
                <a:cubicBezTo>
                  <a:pt x="4047" y="2693"/>
                  <a:pt x="4040" y="2709"/>
                  <a:pt x="3996" y="2724"/>
                </a:cubicBezTo>
                <a:cubicBezTo>
                  <a:pt x="3959" y="2738"/>
                  <a:pt x="4002" y="2781"/>
                  <a:pt x="4069" y="2781"/>
                </a:cubicBezTo>
                <a:cubicBezTo>
                  <a:pt x="4079" y="2781"/>
                  <a:pt x="4090" y="2780"/>
                  <a:pt x="4101" y="2778"/>
                </a:cubicBezTo>
                <a:lnTo>
                  <a:pt x="4101" y="2778"/>
                </a:lnTo>
                <a:cubicBezTo>
                  <a:pt x="4100" y="2781"/>
                  <a:pt x="4099" y="2785"/>
                  <a:pt x="4097" y="2790"/>
                </a:cubicBezTo>
                <a:cubicBezTo>
                  <a:pt x="4094" y="2803"/>
                  <a:pt x="4131" y="2812"/>
                  <a:pt x="4131" y="2812"/>
                </a:cubicBezTo>
                <a:cubicBezTo>
                  <a:pt x="4169" y="2825"/>
                  <a:pt x="4163" y="2837"/>
                  <a:pt x="4159" y="2850"/>
                </a:cubicBezTo>
                <a:lnTo>
                  <a:pt x="4087" y="2831"/>
                </a:lnTo>
                <a:cubicBezTo>
                  <a:pt x="4042" y="2812"/>
                  <a:pt x="4008" y="2804"/>
                  <a:pt x="3992" y="2804"/>
                </a:cubicBezTo>
                <a:cubicBezTo>
                  <a:pt x="3971" y="2804"/>
                  <a:pt x="3982" y="2819"/>
                  <a:pt x="4043" y="2847"/>
                </a:cubicBezTo>
                <a:lnTo>
                  <a:pt x="4006" y="2834"/>
                </a:lnTo>
                <a:cubicBezTo>
                  <a:pt x="3998" y="2832"/>
                  <a:pt x="3991" y="2831"/>
                  <a:pt x="3987" y="2831"/>
                </a:cubicBezTo>
                <a:cubicBezTo>
                  <a:pt x="3969" y="2831"/>
                  <a:pt x="3974" y="2845"/>
                  <a:pt x="3993" y="2872"/>
                </a:cubicBezTo>
                <a:cubicBezTo>
                  <a:pt x="3990" y="2884"/>
                  <a:pt x="4056" y="2922"/>
                  <a:pt x="4090" y="2934"/>
                </a:cubicBezTo>
                <a:cubicBezTo>
                  <a:pt x="4128" y="2947"/>
                  <a:pt x="4122" y="2959"/>
                  <a:pt x="4122" y="2959"/>
                </a:cubicBezTo>
                <a:cubicBezTo>
                  <a:pt x="4120" y="2966"/>
                  <a:pt x="4119" y="2969"/>
                  <a:pt x="4114" y="2969"/>
                </a:cubicBezTo>
                <a:cubicBezTo>
                  <a:pt x="4109" y="2969"/>
                  <a:pt x="4100" y="2966"/>
                  <a:pt x="4081" y="2959"/>
                </a:cubicBezTo>
                <a:cubicBezTo>
                  <a:pt x="4061" y="2952"/>
                  <a:pt x="4046" y="2949"/>
                  <a:pt x="4036" y="2949"/>
                </a:cubicBezTo>
                <a:cubicBezTo>
                  <a:pt x="4010" y="2949"/>
                  <a:pt x="4018" y="2971"/>
                  <a:pt x="4065" y="3000"/>
                </a:cubicBezTo>
                <a:lnTo>
                  <a:pt x="4031" y="2984"/>
                </a:lnTo>
                <a:cubicBezTo>
                  <a:pt x="4020" y="2981"/>
                  <a:pt x="4009" y="2978"/>
                  <a:pt x="3999" y="2978"/>
                </a:cubicBezTo>
                <a:cubicBezTo>
                  <a:pt x="3975" y="2978"/>
                  <a:pt x="3958" y="2994"/>
                  <a:pt x="3965" y="3047"/>
                </a:cubicBezTo>
                <a:cubicBezTo>
                  <a:pt x="3945" y="3086"/>
                  <a:pt x="3928" y="3118"/>
                  <a:pt x="3904" y="3118"/>
                </a:cubicBezTo>
                <a:cubicBezTo>
                  <a:pt x="3899" y="3118"/>
                  <a:pt x="3893" y="3116"/>
                  <a:pt x="3887" y="3113"/>
                </a:cubicBezTo>
                <a:cubicBezTo>
                  <a:pt x="3883" y="3111"/>
                  <a:pt x="3881" y="3110"/>
                  <a:pt x="3879" y="3110"/>
                </a:cubicBezTo>
                <a:cubicBezTo>
                  <a:pt x="3861" y="3110"/>
                  <a:pt x="3904" y="3184"/>
                  <a:pt x="3949" y="3238"/>
                </a:cubicBezTo>
                <a:cubicBezTo>
                  <a:pt x="3939" y="3232"/>
                  <a:pt x="3931" y="3229"/>
                  <a:pt x="3924" y="3229"/>
                </a:cubicBezTo>
                <a:cubicBezTo>
                  <a:pt x="3911" y="3229"/>
                  <a:pt x="3904" y="3239"/>
                  <a:pt x="3896" y="3254"/>
                </a:cubicBezTo>
                <a:cubicBezTo>
                  <a:pt x="3884" y="3274"/>
                  <a:pt x="3878" y="3282"/>
                  <a:pt x="3869" y="3282"/>
                </a:cubicBezTo>
                <a:cubicBezTo>
                  <a:pt x="3863" y="3282"/>
                  <a:pt x="3854" y="3278"/>
                  <a:pt x="3840" y="3270"/>
                </a:cubicBezTo>
                <a:cubicBezTo>
                  <a:pt x="3812" y="3245"/>
                  <a:pt x="3798" y="3232"/>
                  <a:pt x="3797" y="3232"/>
                </a:cubicBezTo>
                <a:lnTo>
                  <a:pt x="3797" y="3232"/>
                </a:lnTo>
                <a:cubicBezTo>
                  <a:pt x="3795" y="3232"/>
                  <a:pt x="3808" y="3247"/>
                  <a:pt x="3834" y="3279"/>
                </a:cubicBezTo>
                <a:cubicBezTo>
                  <a:pt x="3867" y="3311"/>
                  <a:pt x="3862" y="3330"/>
                  <a:pt x="3838" y="3330"/>
                </a:cubicBezTo>
                <a:cubicBezTo>
                  <a:pt x="3822" y="3330"/>
                  <a:pt x="3799" y="3322"/>
                  <a:pt x="3774" y="3304"/>
                </a:cubicBezTo>
                <a:cubicBezTo>
                  <a:pt x="3762" y="3296"/>
                  <a:pt x="3753" y="3292"/>
                  <a:pt x="3746" y="3292"/>
                </a:cubicBezTo>
                <a:cubicBezTo>
                  <a:pt x="3735" y="3292"/>
                  <a:pt x="3727" y="3302"/>
                  <a:pt x="3718" y="3313"/>
                </a:cubicBezTo>
                <a:cubicBezTo>
                  <a:pt x="3743" y="3345"/>
                  <a:pt x="3724" y="3367"/>
                  <a:pt x="3708" y="3389"/>
                </a:cubicBezTo>
                <a:cubicBezTo>
                  <a:pt x="3683" y="3420"/>
                  <a:pt x="3683" y="3420"/>
                  <a:pt x="3743" y="3467"/>
                </a:cubicBezTo>
                <a:cubicBezTo>
                  <a:pt x="3802" y="3514"/>
                  <a:pt x="3796" y="3523"/>
                  <a:pt x="3777" y="3545"/>
                </a:cubicBezTo>
                <a:cubicBezTo>
                  <a:pt x="3772" y="3552"/>
                  <a:pt x="3767" y="3558"/>
                  <a:pt x="3759" y="3558"/>
                </a:cubicBezTo>
                <a:cubicBezTo>
                  <a:pt x="3752" y="3558"/>
                  <a:pt x="3743" y="3554"/>
                  <a:pt x="3730" y="3542"/>
                </a:cubicBezTo>
                <a:cubicBezTo>
                  <a:pt x="3730" y="3542"/>
                  <a:pt x="3709" y="3534"/>
                  <a:pt x="3694" y="3534"/>
                </a:cubicBezTo>
                <a:cubicBezTo>
                  <a:pt x="3688" y="3534"/>
                  <a:pt x="3683" y="3536"/>
                  <a:pt x="3680" y="3539"/>
                </a:cubicBezTo>
                <a:cubicBezTo>
                  <a:pt x="3675" y="3544"/>
                  <a:pt x="3670" y="3549"/>
                  <a:pt x="3663" y="3549"/>
                </a:cubicBezTo>
                <a:cubicBezTo>
                  <a:pt x="3656" y="3549"/>
                  <a:pt x="3646" y="3545"/>
                  <a:pt x="3633" y="3533"/>
                </a:cubicBezTo>
                <a:cubicBezTo>
                  <a:pt x="3633" y="3533"/>
                  <a:pt x="3618" y="3527"/>
                  <a:pt x="3603" y="3527"/>
                </a:cubicBezTo>
                <a:cubicBezTo>
                  <a:pt x="3595" y="3527"/>
                  <a:pt x="3586" y="3529"/>
                  <a:pt x="3580" y="3536"/>
                </a:cubicBezTo>
                <a:cubicBezTo>
                  <a:pt x="3568" y="3548"/>
                  <a:pt x="3556" y="3560"/>
                  <a:pt x="3542" y="3560"/>
                </a:cubicBezTo>
                <a:cubicBezTo>
                  <a:pt x="3535" y="3560"/>
                  <a:pt x="3526" y="3556"/>
                  <a:pt x="3517" y="3545"/>
                </a:cubicBezTo>
                <a:lnTo>
                  <a:pt x="3517" y="3545"/>
                </a:lnTo>
                <a:cubicBezTo>
                  <a:pt x="3508" y="3555"/>
                  <a:pt x="3508" y="3555"/>
                  <a:pt x="3533" y="3580"/>
                </a:cubicBezTo>
                <a:cubicBezTo>
                  <a:pt x="3561" y="3608"/>
                  <a:pt x="3577" y="3646"/>
                  <a:pt x="3508" y="3652"/>
                </a:cubicBezTo>
                <a:cubicBezTo>
                  <a:pt x="3489" y="3671"/>
                  <a:pt x="3457" y="3696"/>
                  <a:pt x="3483" y="3724"/>
                </a:cubicBezTo>
                <a:cubicBezTo>
                  <a:pt x="3479" y="3727"/>
                  <a:pt x="3477" y="3730"/>
                  <a:pt x="3474" y="3730"/>
                </a:cubicBezTo>
                <a:cubicBezTo>
                  <a:pt x="3470" y="3730"/>
                  <a:pt x="3464" y="3723"/>
                  <a:pt x="3448" y="3705"/>
                </a:cubicBezTo>
                <a:cubicBezTo>
                  <a:pt x="3429" y="3681"/>
                  <a:pt x="3413" y="3669"/>
                  <a:pt x="3404" y="3669"/>
                </a:cubicBezTo>
                <a:cubicBezTo>
                  <a:pt x="3391" y="3669"/>
                  <a:pt x="3391" y="3692"/>
                  <a:pt x="3407" y="3737"/>
                </a:cubicBezTo>
                <a:cubicBezTo>
                  <a:pt x="3421" y="3755"/>
                  <a:pt x="3421" y="3765"/>
                  <a:pt x="3413" y="3765"/>
                </a:cubicBezTo>
                <a:cubicBezTo>
                  <a:pt x="3407" y="3765"/>
                  <a:pt x="3398" y="3761"/>
                  <a:pt x="3385" y="3752"/>
                </a:cubicBezTo>
                <a:cubicBezTo>
                  <a:pt x="3385" y="3752"/>
                  <a:pt x="3373" y="3758"/>
                  <a:pt x="3385" y="3799"/>
                </a:cubicBezTo>
                <a:cubicBezTo>
                  <a:pt x="3393" y="3822"/>
                  <a:pt x="3395" y="3831"/>
                  <a:pt x="3385" y="3831"/>
                </a:cubicBezTo>
                <a:cubicBezTo>
                  <a:pt x="3379" y="3831"/>
                  <a:pt x="3368" y="3827"/>
                  <a:pt x="3351" y="3821"/>
                </a:cubicBezTo>
                <a:cubicBezTo>
                  <a:pt x="3339" y="3804"/>
                  <a:pt x="3331" y="3799"/>
                  <a:pt x="3324" y="3799"/>
                </a:cubicBezTo>
                <a:cubicBezTo>
                  <a:pt x="3318" y="3799"/>
                  <a:pt x="3313" y="3803"/>
                  <a:pt x="3307" y="3805"/>
                </a:cubicBezTo>
                <a:cubicBezTo>
                  <a:pt x="3307" y="3845"/>
                  <a:pt x="3212" y="3906"/>
                  <a:pt x="3166" y="3906"/>
                </a:cubicBezTo>
                <a:cubicBezTo>
                  <a:pt x="3158" y="3906"/>
                  <a:pt x="3151" y="3904"/>
                  <a:pt x="3147" y="3899"/>
                </a:cubicBezTo>
                <a:lnTo>
                  <a:pt x="3147" y="3899"/>
                </a:lnTo>
                <a:cubicBezTo>
                  <a:pt x="3153" y="3940"/>
                  <a:pt x="3153" y="3940"/>
                  <a:pt x="3141" y="3943"/>
                </a:cubicBezTo>
                <a:cubicBezTo>
                  <a:pt x="3125" y="3923"/>
                  <a:pt x="3115" y="3914"/>
                  <a:pt x="3110" y="3914"/>
                </a:cubicBezTo>
                <a:cubicBezTo>
                  <a:pt x="3102" y="3914"/>
                  <a:pt x="3112" y="3945"/>
                  <a:pt x="3135" y="3990"/>
                </a:cubicBezTo>
                <a:lnTo>
                  <a:pt x="3147" y="3984"/>
                </a:lnTo>
                <a:lnTo>
                  <a:pt x="3160" y="3978"/>
                </a:lnTo>
                <a:cubicBezTo>
                  <a:pt x="3177" y="4013"/>
                  <a:pt x="3175" y="4035"/>
                  <a:pt x="3163" y="4035"/>
                </a:cubicBezTo>
                <a:cubicBezTo>
                  <a:pt x="3151" y="4035"/>
                  <a:pt x="3128" y="4013"/>
                  <a:pt x="3103" y="3962"/>
                </a:cubicBezTo>
                <a:cubicBezTo>
                  <a:pt x="3082" y="3932"/>
                  <a:pt x="3071" y="3916"/>
                  <a:pt x="3068" y="3916"/>
                </a:cubicBezTo>
                <a:lnTo>
                  <a:pt x="3068" y="3916"/>
                </a:lnTo>
                <a:cubicBezTo>
                  <a:pt x="3064" y="3916"/>
                  <a:pt x="3069" y="3934"/>
                  <a:pt x="3078" y="3972"/>
                </a:cubicBezTo>
                <a:cubicBezTo>
                  <a:pt x="3090" y="4013"/>
                  <a:pt x="3091" y="4033"/>
                  <a:pt x="3083" y="4033"/>
                </a:cubicBezTo>
                <a:cubicBezTo>
                  <a:pt x="3076" y="4033"/>
                  <a:pt x="3062" y="4019"/>
                  <a:pt x="3044" y="3990"/>
                </a:cubicBezTo>
                <a:cubicBezTo>
                  <a:pt x="3028" y="3957"/>
                  <a:pt x="3021" y="3939"/>
                  <a:pt x="3019" y="3939"/>
                </a:cubicBezTo>
                <a:lnTo>
                  <a:pt x="3019" y="3939"/>
                </a:lnTo>
                <a:cubicBezTo>
                  <a:pt x="3017" y="3939"/>
                  <a:pt x="3022" y="3958"/>
                  <a:pt x="3031" y="3997"/>
                </a:cubicBezTo>
                <a:cubicBezTo>
                  <a:pt x="3053" y="4086"/>
                  <a:pt x="3051" y="4140"/>
                  <a:pt x="3033" y="4140"/>
                </a:cubicBezTo>
                <a:cubicBezTo>
                  <a:pt x="3022" y="4140"/>
                  <a:pt x="3003" y="4114"/>
                  <a:pt x="2981" y="4056"/>
                </a:cubicBezTo>
                <a:cubicBezTo>
                  <a:pt x="2954" y="3987"/>
                  <a:pt x="2930" y="3956"/>
                  <a:pt x="2917" y="3956"/>
                </a:cubicBezTo>
                <a:cubicBezTo>
                  <a:pt x="2916" y="3956"/>
                  <a:pt x="2916" y="3956"/>
                  <a:pt x="2915" y="3956"/>
                </a:cubicBezTo>
                <a:cubicBezTo>
                  <a:pt x="2903" y="3962"/>
                  <a:pt x="2915" y="3997"/>
                  <a:pt x="2928" y="4034"/>
                </a:cubicBezTo>
                <a:cubicBezTo>
                  <a:pt x="2949" y="4068"/>
                  <a:pt x="2956" y="4086"/>
                  <a:pt x="2950" y="4086"/>
                </a:cubicBezTo>
                <a:cubicBezTo>
                  <a:pt x="2945" y="4086"/>
                  <a:pt x="2928" y="4071"/>
                  <a:pt x="2903" y="4041"/>
                </a:cubicBezTo>
                <a:cubicBezTo>
                  <a:pt x="2866" y="3994"/>
                  <a:pt x="2842" y="3973"/>
                  <a:pt x="2826" y="3973"/>
                </a:cubicBezTo>
                <a:cubicBezTo>
                  <a:pt x="2809" y="3973"/>
                  <a:pt x="2800" y="3996"/>
                  <a:pt x="2790" y="4037"/>
                </a:cubicBezTo>
                <a:cubicBezTo>
                  <a:pt x="2773" y="4082"/>
                  <a:pt x="2754" y="4106"/>
                  <a:pt x="2743" y="4106"/>
                </a:cubicBezTo>
                <a:cubicBezTo>
                  <a:pt x="2733" y="4106"/>
                  <a:pt x="2729" y="4087"/>
                  <a:pt x="2740" y="4047"/>
                </a:cubicBezTo>
                <a:cubicBezTo>
                  <a:pt x="2743" y="4002"/>
                  <a:pt x="2744" y="3983"/>
                  <a:pt x="2741" y="3983"/>
                </a:cubicBezTo>
                <a:lnTo>
                  <a:pt x="2741" y="3983"/>
                </a:lnTo>
                <a:cubicBezTo>
                  <a:pt x="2739" y="3983"/>
                  <a:pt x="2736" y="3994"/>
                  <a:pt x="2730" y="4012"/>
                </a:cubicBezTo>
                <a:lnTo>
                  <a:pt x="2668" y="4025"/>
                </a:lnTo>
                <a:cubicBezTo>
                  <a:pt x="2655" y="4028"/>
                  <a:pt x="2649" y="4069"/>
                  <a:pt x="2655" y="4106"/>
                </a:cubicBezTo>
                <a:cubicBezTo>
                  <a:pt x="2638" y="4063"/>
                  <a:pt x="2620" y="4033"/>
                  <a:pt x="2606" y="4033"/>
                </a:cubicBezTo>
                <a:cubicBezTo>
                  <a:pt x="2596" y="4033"/>
                  <a:pt x="2588" y="4047"/>
                  <a:pt x="2583" y="4078"/>
                </a:cubicBezTo>
                <a:lnTo>
                  <a:pt x="2558" y="4081"/>
                </a:lnTo>
                <a:cubicBezTo>
                  <a:pt x="2542" y="4081"/>
                  <a:pt x="2546" y="4081"/>
                  <a:pt x="2536" y="4122"/>
                </a:cubicBezTo>
                <a:cubicBezTo>
                  <a:pt x="2533" y="4135"/>
                  <a:pt x="2529" y="4140"/>
                  <a:pt x="2525" y="4140"/>
                </a:cubicBezTo>
                <a:cubicBezTo>
                  <a:pt x="2515" y="4140"/>
                  <a:pt x="2503" y="4114"/>
                  <a:pt x="2492" y="4091"/>
                </a:cubicBezTo>
                <a:cubicBezTo>
                  <a:pt x="2479" y="4064"/>
                  <a:pt x="2467" y="4037"/>
                  <a:pt x="2463" y="4037"/>
                </a:cubicBezTo>
                <a:cubicBezTo>
                  <a:pt x="2461" y="4037"/>
                  <a:pt x="2460" y="4042"/>
                  <a:pt x="2461" y="4053"/>
                </a:cubicBezTo>
                <a:cubicBezTo>
                  <a:pt x="2458" y="4094"/>
                  <a:pt x="2448" y="4131"/>
                  <a:pt x="2433" y="4169"/>
                </a:cubicBezTo>
                <a:cubicBezTo>
                  <a:pt x="2429" y="4180"/>
                  <a:pt x="2425" y="4185"/>
                  <a:pt x="2422" y="4185"/>
                </a:cubicBezTo>
                <a:cubicBezTo>
                  <a:pt x="2413" y="4185"/>
                  <a:pt x="2407" y="4158"/>
                  <a:pt x="2414" y="4131"/>
                </a:cubicBezTo>
                <a:cubicBezTo>
                  <a:pt x="2414" y="4094"/>
                  <a:pt x="2414" y="4094"/>
                  <a:pt x="2386" y="4056"/>
                </a:cubicBezTo>
                <a:cubicBezTo>
                  <a:pt x="2373" y="4056"/>
                  <a:pt x="2345" y="4056"/>
                  <a:pt x="2348" y="4094"/>
                </a:cubicBezTo>
                <a:cubicBezTo>
                  <a:pt x="2348" y="4114"/>
                  <a:pt x="2328" y="4124"/>
                  <a:pt x="2306" y="4124"/>
                </a:cubicBezTo>
                <a:cubicBezTo>
                  <a:pt x="2284" y="4124"/>
                  <a:pt x="2260" y="4114"/>
                  <a:pt x="2254" y="4094"/>
                </a:cubicBezTo>
                <a:lnTo>
                  <a:pt x="2229" y="4091"/>
                </a:lnTo>
                <a:cubicBezTo>
                  <a:pt x="2217" y="4091"/>
                  <a:pt x="2202" y="4125"/>
                  <a:pt x="2190" y="4125"/>
                </a:cubicBezTo>
                <a:cubicBezTo>
                  <a:pt x="2189" y="4125"/>
                  <a:pt x="2189" y="4125"/>
                  <a:pt x="2188" y="4125"/>
                </a:cubicBezTo>
                <a:cubicBezTo>
                  <a:pt x="2188" y="4125"/>
                  <a:pt x="2176" y="4125"/>
                  <a:pt x="2157" y="4163"/>
                </a:cubicBezTo>
                <a:cubicBezTo>
                  <a:pt x="2144" y="4163"/>
                  <a:pt x="2132" y="4160"/>
                  <a:pt x="2135" y="4122"/>
                </a:cubicBezTo>
                <a:lnTo>
                  <a:pt x="2135" y="4122"/>
                </a:lnTo>
                <a:cubicBezTo>
                  <a:pt x="2124" y="4160"/>
                  <a:pt x="2119" y="4178"/>
                  <a:pt x="2115" y="4178"/>
                </a:cubicBezTo>
                <a:cubicBezTo>
                  <a:pt x="2111" y="4178"/>
                  <a:pt x="2110" y="4160"/>
                  <a:pt x="2107" y="4122"/>
                </a:cubicBezTo>
                <a:cubicBezTo>
                  <a:pt x="2112" y="4082"/>
                  <a:pt x="2114" y="4063"/>
                  <a:pt x="2112" y="4063"/>
                </a:cubicBezTo>
                <a:lnTo>
                  <a:pt x="2112" y="4063"/>
                </a:lnTo>
                <a:cubicBezTo>
                  <a:pt x="2111" y="4063"/>
                  <a:pt x="2105" y="4082"/>
                  <a:pt x="2094" y="4119"/>
                </a:cubicBezTo>
                <a:cubicBezTo>
                  <a:pt x="2087" y="4135"/>
                  <a:pt x="2082" y="4144"/>
                  <a:pt x="2079" y="4144"/>
                </a:cubicBezTo>
                <a:cubicBezTo>
                  <a:pt x="2075" y="4144"/>
                  <a:pt x="2072" y="4134"/>
                  <a:pt x="2069" y="4113"/>
                </a:cubicBezTo>
                <a:cubicBezTo>
                  <a:pt x="2071" y="4094"/>
                  <a:pt x="2068" y="4084"/>
                  <a:pt x="2065" y="4084"/>
                </a:cubicBezTo>
                <a:cubicBezTo>
                  <a:pt x="2061" y="4084"/>
                  <a:pt x="2057" y="4094"/>
                  <a:pt x="2054" y="4113"/>
                </a:cubicBezTo>
                <a:cubicBezTo>
                  <a:pt x="2040" y="4156"/>
                  <a:pt x="2018" y="4184"/>
                  <a:pt x="2005" y="4184"/>
                </a:cubicBezTo>
                <a:cubicBezTo>
                  <a:pt x="1997" y="4184"/>
                  <a:pt x="1992" y="4171"/>
                  <a:pt x="1997" y="4141"/>
                </a:cubicBezTo>
                <a:cubicBezTo>
                  <a:pt x="1997" y="4141"/>
                  <a:pt x="1997" y="4141"/>
                  <a:pt x="1996" y="4141"/>
                </a:cubicBezTo>
                <a:cubicBezTo>
                  <a:pt x="1992" y="4141"/>
                  <a:pt x="1979" y="4143"/>
                  <a:pt x="1963" y="4172"/>
                </a:cubicBezTo>
                <a:cubicBezTo>
                  <a:pt x="1949" y="4208"/>
                  <a:pt x="1942" y="4226"/>
                  <a:pt x="1940" y="4226"/>
                </a:cubicBezTo>
                <a:cubicBezTo>
                  <a:pt x="1938" y="4226"/>
                  <a:pt x="1942" y="4207"/>
                  <a:pt x="1950" y="4169"/>
                </a:cubicBezTo>
                <a:cubicBezTo>
                  <a:pt x="1950" y="4130"/>
                  <a:pt x="1947" y="4111"/>
                  <a:pt x="1939" y="4111"/>
                </a:cubicBezTo>
                <a:cubicBezTo>
                  <a:pt x="1932" y="4111"/>
                  <a:pt x="1921" y="4128"/>
                  <a:pt x="1906" y="4163"/>
                </a:cubicBezTo>
                <a:cubicBezTo>
                  <a:pt x="1906" y="4163"/>
                  <a:pt x="1899" y="4174"/>
                  <a:pt x="1892" y="4174"/>
                </a:cubicBezTo>
                <a:cubicBezTo>
                  <a:pt x="1888" y="4174"/>
                  <a:pt x="1884" y="4169"/>
                  <a:pt x="1881" y="4153"/>
                </a:cubicBezTo>
                <a:cubicBezTo>
                  <a:pt x="1869" y="4125"/>
                  <a:pt x="1837" y="4090"/>
                  <a:pt x="1814" y="4090"/>
                </a:cubicBezTo>
                <a:cubicBezTo>
                  <a:pt x="1801" y="4090"/>
                  <a:pt x="1790" y="4101"/>
                  <a:pt x="1787" y="4128"/>
                </a:cubicBezTo>
                <a:lnTo>
                  <a:pt x="1759" y="4122"/>
                </a:lnTo>
                <a:cubicBezTo>
                  <a:pt x="1750" y="4096"/>
                  <a:pt x="1743" y="4084"/>
                  <a:pt x="1734" y="4084"/>
                </a:cubicBezTo>
                <a:cubicBezTo>
                  <a:pt x="1727" y="4084"/>
                  <a:pt x="1719" y="4090"/>
                  <a:pt x="1709" y="4103"/>
                </a:cubicBezTo>
                <a:lnTo>
                  <a:pt x="1684" y="4135"/>
                </a:lnTo>
                <a:cubicBezTo>
                  <a:pt x="1696" y="4097"/>
                  <a:pt x="1693" y="4056"/>
                  <a:pt x="1681" y="4053"/>
                </a:cubicBezTo>
                <a:cubicBezTo>
                  <a:pt x="1677" y="4051"/>
                  <a:pt x="1674" y="4050"/>
                  <a:pt x="1672" y="4050"/>
                </a:cubicBezTo>
                <a:cubicBezTo>
                  <a:pt x="1667" y="4050"/>
                  <a:pt x="1664" y="4058"/>
                  <a:pt x="1656" y="4084"/>
                </a:cubicBezTo>
                <a:cubicBezTo>
                  <a:pt x="1656" y="4110"/>
                  <a:pt x="1650" y="4117"/>
                  <a:pt x="1644" y="4117"/>
                </a:cubicBezTo>
                <a:cubicBezTo>
                  <a:pt x="1640" y="4117"/>
                  <a:pt x="1635" y="4115"/>
                  <a:pt x="1630" y="4113"/>
                </a:cubicBezTo>
                <a:cubicBezTo>
                  <a:pt x="1618" y="4109"/>
                  <a:pt x="1618" y="4069"/>
                  <a:pt x="1630" y="4031"/>
                </a:cubicBezTo>
                <a:lnTo>
                  <a:pt x="1618" y="4028"/>
                </a:lnTo>
                <a:cubicBezTo>
                  <a:pt x="1602" y="4067"/>
                  <a:pt x="1591" y="4083"/>
                  <a:pt x="1587" y="4083"/>
                </a:cubicBezTo>
                <a:cubicBezTo>
                  <a:pt x="1585" y="4083"/>
                  <a:pt x="1586" y="4073"/>
                  <a:pt x="1593" y="4056"/>
                </a:cubicBezTo>
                <a:cubicBezTo>
                  <a:pt x="1593" y="4019"/>
                  <a:pt x="1580" y="4012"/>
                  <a:pt x="1568" y="4006"/>
                </a:cubicBezTo>
                <a:cubicBezTo>
                  <a:pt x="1563" y="4017"/>
                  <a:pt x="1560" y="4020"/>
                  <a:pt x="1558" y="4020"/>
                </a:cubicBezTo>
                <a:cubicBezTo>
                  <a:pt x="1555" y="4020"/>
                  <a:pt x="1558" y="4005"/>
                  <a:pt x="1565" y="4005"/>
                </a:cubicBezTo>
                <a:cubicBezTo>
                  <a:pt x="1566" y="4005"/>
                  <a:pt x="1567" y="4006"/>
                  <a:pt x="1568" y="4006"/>
                </a:cubicBezTo>
                <a:lnTo>
                  <a:pt x="1583" y="3972"/>
                </a:lnTo>
                <a:cubicBezTo>
                  <a:pt x="1584" y="3958"/>
                  <a:pt x="1583" y="3953"/>
                  <a:pt x="1581" y="3953"/>
                </a:cubicBezTo>
                <a:cubicBezTo>
                  <a:pt x="1576" y="3953"/>
                  <a:pt x="1566" y="3976"/>
                  <a:pt x="1555" y="4000"/>
                </a:cubicBezTo>
                <a:lnTo>
                  <a:pt x="1533" y="3987"/>
                </a:lnTo>
                <a:cubicBezTo>
                  <a:pt x="1529" y="3985"/>
                  <a:pt x="1524" y="3983"/>
                  <a:pt x="1520" y="3983"/>
                </a:cubicBezTo>
                <a:cubicBezTo>
                  <a:pt x="1513" y="3983"/>
                  <a:pt x="1507" y="3990"/>
                  <a:pt x="1505" y="4015"/>
                </a:cubicBezTo>
                <a:cubicBezTo>
                  <a:pt x="1488" y="4047"/>
                  <a:pt x="1473" y="4079"/>
                  <a:pt x="1461" y="4079"/>
                </a:cubicBezTo>
                <a:cubicBezTo>
                  <a:pt x="1460" y="4079"/>
                  <a:pt x="1459" y="4079"/>
                  <a:pt x="1458" y="4078"/>
                </a:cubicBezTo>
                <a:cubicBezTo>
                  <a:pt x="1453" y="4089"/>
                  <a:pt x="1450" y="4092"/>
                  <a:pt x="1449" y="4092"/>
                </a:cubicBezTo>
                <a:cubicBezTo>
                  <a:pt x="1446" y="4092"/>
                  <a:pt x="1449" y="4077"/>
                  <a:pt x="1455" y="4077"/>
                </a:cubicBezTo>
                <a:cubicBezTo>
                  <a:pt x="1456" y="4077"/>
                  <a:pt x="1457" y="4078"/>
                  <a:pt x="1458" y="4078"/>
                </a:cubicBezTo>
                <a:cubicBezTo>
                  <a:pt x="1474" y="4044"/>
                  <a:pt x="1493" y="4009"/>
                  <a:pt x="1480" y="4003"/>
                </a:cubicBezTo>
                <a:cubicBezTo>
                  <a:pt x="1467" y="3997"/>
                  <a:pt x="1483" y="3962"/>
                  <a:pt x="1483" y="3962"/>
                </a:cubicBezTo>
                <a:cubicBezTo>
                  <a:pt x="1508" y="3929"/>
                  <a:pt x="1501" y="3917"/>
                  <a:pt x="1486" y="3917"/>
                </a:cubicBezTo>
                <a:cubicBezTo>
                  <a:pt x="1471" y="3917"/>
                  <a:pt x="1450" y="3927"/>
                  <a:pt x="1436" y="3940"/>
                </a:cubicBezTo>
                <a:cubicBezTo>
                  <a:pt x="1409" y="3963"/>
                  <a:pt x="1392" y="3975"/>
                  <a:pt x="1384" y="3975"/>
                </a:cubicBezTo>
                <a:cubicBezTo>
                  <a:pt x="1374" y="3975"/>
                  <a:pt x="1380" y="3956"/>
                  <a:pt x="1402" y="3918"/>
                </a:cubicBezTo>
                <a:cubicBezTo>
                  <a:pt x="1414" y="3897"/>
                  <a:pt x="1416" y="3888"/>
                  <a:pt x="1411" y="3888"/>
                </a:cubicBezTo>
                <a:cubicBezTo>
                  <a:pt x="1400" y="3888"/>
                  <a:pt x="1357" y="3931"/>
                  <a:pt x="1308" y="3994"/>
                </a:cubicBezTo>
                <a:lnTo>
                  <a:pt x="1236" y="4084"/>
                </a:lnTo>
                <a:lnTo>
                  <a:pt x="1295" y="3987"/>
                </a:lnTo>
                <a:cubicBezTo>
                  <a:pt x="1337" y="3899"/>
                  <a:pt x="1354" y="3867"/>
                  <a:pt x="1340" y="3867"/>
                </a:cubicBezTo>
                <a:cubicBezTo>
                  <a:pt x="1333" y="3867"/>
                  <a:pt x="1316" y="3877"/>
                  <a:pt x="1289" y="3893"/>
                </a:cubicBezTo>
                <a:cubicBezTo>
                  <a:pt x="1271" y="3900"/>
                  <a:pt x="1260" y="3904"/>
                  <a:pt x="1255" y="3904"/>
                </a:cubicBezTo>
                <a:cubicBezTo>
                  <a:pt x="1248" y="3904"/>
                  <a:pt x="1253" y="3896"/>
                  <a:pt x="1264" y="3878"/>
                </a:cubicBezTo>
                <a:cubicBezTo>
                  <a:pt x="1286" y="3846"/>
                  <a:pt x="1273" y="3840"/>
                  <a:pt x="1242" y="3812"/>
                </a:cubicBezTo>
                <a:cubicBezTo>
                  <a:pt x="1225" y="3799"/>
                  <a:pt x="1215" y="3791"/>
                  <a:pt x="1205" y="3791"/>
                </a:cubicBezTo>
                <a:cubicBezTo>
                  <a:pt x="1196" y="3791"/>
                  <a:pt x="1188" y="3797"/>
                  <a:pt x="1176" y="3812"/>
                </a:cubicBezTo>
                <a:lnTo>
                  <a:pt x="1154" y="3793"/>
                </a:lnTo>
                <a:cubicBezTo>
                  <a:pt x="1171" y="3762"/>
                  <a:pt x="1171" y="3748"/>
                  <a:pt x="1163" y="3748"/>
                </a:cubicBezTo>
                <a:cubicBezTo>
                  <a:pt x="1154" y="3748"/>
                  <a:pt x="1131" y="3769"/>
                  <a:pt x="1110" y="3805"/>
                </a:cubicBezTo>
                <a:lnTo>
                  <a:pt x="1088" y="3790"/>
                </a:lnTo>
                <a:lnTo>
                  <a:pt x="1113" y="3758"/>
                </a:lnTo>
                <a:cubicBezTo>
                  <a:pt x="1135" y="3730"/>
                  <a:pt x="1116" y="3711"/>
                  <a:pt x="1038" y="3636"/>
                </a:cubicBezTo>
                <a:cubicBezTo>
                  <a:pt x="986" y="3584"/>
                  <a:pt x="964" y="3558"/>
                  <a:pt x="941" y="3558"/>
                </a:cubicBezTo>
                <a:cubicBezTo>
                  <a:pt x="927" y="3558"/>
                  <a:pt x="913" y="3569"/>
                  <a:pt x="891" y="3589"/>
                </a:cubicBezTo>
                <a:cubicBezTo>
                  <a:pt x="864" y="3606"/>
                  <a:pt x="847" y="3614"/>
                  <a:pt x="839" y="3614"/>
                </a:cubicBezTo>
                <a:cubicBezTo>
                  <a:pt x="828" y="3614"/>
                  <a:pt x="839" y="3597"/>
                  <a:pt x="872" y="3567"/>
                </a:cubicBezTo>
                <a:cubicBezTo>
                  <a:pt x="893" y="3548"/>
                  <a:pt x="909" y="3524"/>
                  <a:pt x="904" y="3524"/>
                </a:cubicBezTo>
                <a:cubicBezTo>
                  <a:pt x="902" y="3524"/>
                  <a:pt x="898" y="3527"/>
                  <a:pt x="891" y="3533"/>
                </a:cubicBezTo>
                <a:cubicBezTo>
                  <a:pt x="881" y="3517"/>
                  <a:pt x="881" y="3495"/>
                  <a:pt x="894" y="3476"/>
                </a:cubicBezTo>
                <a:cubicBezTo>
                  <a:pt x="914" y="3432"/>
                  <a:pt x="911" y="3417"/>
                  <a:pt x="899" y="3417"/>
                </a:cubicBezTo>
                <a:cubicBezTo>
                  <a:pt x="890" y="3417"/>
                  <a:pt x="876" y="3425"/>
                  <a:pt x="863" y="3436"/>
                </a:cubicBezTo>
                <a:cubicBezTo>
                  <a:pt x="842" y="3457"/>
                  <a:pt x="833" y="3466"/>
                  <a:pt x="830" y="3466"/>
                </a:cubicBezTo>
                <a:cubicBezTo>
                  <a:pt x="826" y="3466"/>
                  <a:pt x="840" y="3444"/>
                  <a:pt x="853" y="3423"/>
                </a:cubicBezTo>
                <a:cubicBezTo>
                  <a:pt x="873" y="3397"/>
                  <a:pt x="890" y="3372"/>
                  <a:pt x="883" y="3372"/>
                </a:cubicBezTo>
                <a:cubicBezTo>
                  <a:pt x="881" y="3372"/>
                  <a:pt x="876" y="3374"/>
                  <a:pt x="869" y="3379"/>
                </a:cubicBezTo>
                <a:cubicBezTo>
                  <a:pt x="864" y="3381"/>
                  <a:pt x="859" y="3381"/>
                  <a:pt x="854" y="3381"/>
                </a:cubicBezTo>
                <a:cubicBezTo>
                  <a:pt x="815" y="3381"/>
                  <a:pt x="761" y="3343"/>
                  <a:pt x="819" y="3304"/>
                </a:cubicBezTo>
                <a:cubicBezTo>
                  <a:pt x="819" y="3304"/>
                  <a:pt x="809" y="3292"/>
                  <a:pt x="803" y="3282"/>
                </a:cubicBezTo>
                <a:cubicBezTo>
                  <a:pt x="795" y="3287"/>
                  <a:pt x="788" y="3289"/>
                  <a:pt x="782" y="3289"/>
                </a:cubicBezTo>
                <a:cubicBezTo>
                  <a:pt x="765" y="3289"/>
                  <a:pt x="755" y="3272"/>
                  <a:pt x="744" y="3254"/>
                </a:cubicBezTo>
                <a:cubicBezTo>
                  <a:pt x="731" y="3232"/>
                  <a:pt x="725" y="3219"/>
                  <a:pt x="759" y="3201"/>
                </a:cubicBezTo>
                <a:cubicBezTo>
                  <a:pt x="797" y="3194"/>
                  <a:pt x="791" y="3182"/>
                  <a:pt x="744" y="3179"/>
                </a:cubicBezTo>
                <a:cubicBezTo>
                  <a:pt x="742" y="3176"/>
                  <a:pt x="738" y="3175"/>
                  <a:pt x="732" y="3175"/>
                </a:cubicBezTo>
                <a:cubicBezTo>
                  <a:pt x="716" y="3175"/>
                  <a:pt x="687" y="3182"/>
                  <a:pt x="671" y="3182"/>
                </a:cubicBezTo>
                <a:cubicBezTo>
                  <a:pt x="665" y="3182"/>
                  <a:pt x="660" y="3181"/>
                  <a:pt x="659" y="3179"/>
                </a:cubicBezTo>
                <a:cubicBezTo>
                  <a:pt x="640" y="3190"/>
                  <a:pt x="618" y="3196"/>
                  <a:pt x="602" y="3196"/>
                </a:cubicBezTo>
                <a:cubicBezTo>
                  <a:pt x="591" y="3196"/>
                  <a:pt x="583" y="3193"/>
                  <a:pt x="581" y="3188"/>
                </a:cubicBezTo>
                <a:lnTo>
                  <a:pt x="615" y="3169"/>
                </a:lnTo>
                <a:lnTo>
                  <a:pt x="684" y="3138"/>
                </a:lnTo>
                <a:cubicBezTo>
                  <a:pt x="680" y="3130"/>
                  <a:pt x="676" y="3121"/>
                  <a:pt x="663" y="3121"/>
                </a:cubicBezTo>
                <a:cubicBezTo>
                  <a:pt x="657" y="3121"/>
                  <a:pt x="649" y="3123"/>
                  <a:pt x="637" y="3129"/>
                </a:cubicBezTo>
                <a:cubicBezTo>
                  <a:pt x="665" y="3100"/>
                  <a:pt x="659" y="3088"/>
                  <a:pt x="650" y="3063"/>
                </a:cubicBezTo>
                <a:cubicBezTo>
                  <a:pt x="637" y="3038"/>
                  <a:pt x="628" y="3016"/>
                  <a:pt x="587" y="3016"/>
                </a:cubicBezTo>
                <a:cubicBezTo>
                  <a:pt x="652" y="2977"/>
                  <a:pt x="633" y="2912"/>
                  <a:pt x="566" y="2912"/>
                </a:cubicBezTo>
                <a:cubicBezTo>
                  <a:pt x="562" y="2912"/>
                  <a:pt x="557" y="2912"/>
                  <a:pt x="552" y="2912"/>
                </a:cubicBezTo>
                <a:cubicBezTo>
                  <a:pt x="543" y="2916"/>
                  <a:pt x="536" y="2917"/>
                  <a:pt x="531" y="2917"/>
                </a:cubicBezTo>
                <a:cubicBezTo>
                  <a:pt x="517" y="2917"/>
                  <a:pt x="520" y="2906"/>
                  <a:pt x="543" y="2887"/>
                </a:cubicBezTo>
                <a:cubicBezTo>
                  <a:pt x="577" y="2862"/>
                  <a:pt x="574" y="2862"/>
                  <a:pt x="537" y="2862"/>
                </a:cubicBezTo>
                <a:cubicBezTo>
                  <a:pt x="496" y="2859"/>
                  <a:pt x="530" y="2834"/>
                  <a:pt x="565" y="2812"/>
                </a:cubicBezTo>
                <a:cubicBezTo>
                  <a:pt x="634" y="2778"/>
                  <a:pt x="631" y="2765"/>
                  <a:pt x="590" y="2762"/>
                </a:cubicBezTo>
                <a:cubicBezTo>
                  <a:pt x="565" y="2756"/>
                  <a:pt x="546" y="2734"/>
                  <a:pt x="540" y="2709"/>
                </a:cubicBezTo>
                <a:cubicBezTo>
                  <a:pt x="511" y="2696"/>
                  <a:pt x="500" y="2685"/>
                  <a:pt x="486" y="2685"/>
                </a:cubicBezTo>
                <a:cubicBezTo>
                  <a:pt x="479" y="2685"/>
                  <a:pt x="470" y="2689"/>
                  <a:pt x="458" y="2696"/>
                </a:cubicBezTo>
                <a:cubicBezTo>
                  <a:pt x="446" y="2699"/>
                  <a:pt x="433" y="2701"/>
                  <a:pt x="421" y="2701"/>
                </a:cubicBezTo>
                <a:cubicBezTo>
                  <a:pt x="408" y="2701"/>
                  <a:pt x="396" y="2699"/>
                  <a:pt x="383" y="2696"/>
                </a:cubicBezTo>
                <a:cubicBezTo>
                  <a:pt x="356" y="2682"/>
                  <a:pt x="360" y="2675"/>
                  <a:pt x="368" y="2675"/>
                </a:cubicBezTo>
                <a:cubicBezTo>
                  <a:pt x="373" y="2675"/>
                  <a:pt x="379" y="2678"/>
                  <a:pt x="380" y="2684"/>
                </a:cubicBezTo>
                <a:cubicBezTo>
                  <a:pt x="394" y="2691"/>
                  <a:pt x="403" y="2694"/>
                  <a:pt x="410" y="2694"/>
                </a:cubicBezTo>
                <a:cubicBezTo>
                  <a:pt x="425" y="2694"/>
                  <a:pt x="433" y="2682"/>
                  <a:pt x="455" y="2668"/>
                </a:cubicBezTo>
                <a:cubicBezTo>
                  <a:pt x="477" y="2659"/>
                  <a:pt x="490" y="2633"/>
                  <a:pt x="487" y="2608"/>
                </a:cubicBezTo>
                <a:lnTo>
                  <a:pt x="477" y="2555"/>
                </a:lnTo>
                <a:cubicBezTo>
                  <a:pt x="508" y="2513"/>
                  <a:pt x="509" y="2501"/>
                  <a:pt x="482" y="2501"/>
                </a:cubicBezTo>
                <a:cubicBezTo>
                  <a:pt x="479" y="2501"/>
                  <a:pt x="475" y="2501"/>
                  <a:pt x="471" y="2502"/>
                </a:cubicBezTo>
                <a:lnTo>
                  <a:pt x="433" y="2505"/>
                </a:lnTo>
                <a:cubicBezTo>
                  <a:pt x="509" y="2483"/>
                  <a:pt x="505" y="2339"/>
                  <a:pt x="430" y="2323"/>
                </a:cubicBezTo>
                <a:lnTo>
                  <a:pt x="468" y="2323"/>
                </a:lnTo>
                <a:cubicBezTo>
                  <a:pt x="505" y="2323"/>
                  <a:pt x="505" y="2311"/>
                  <a:pt x="509" y="2286"/>
                </a:cubicBezTo>
                <a:cubicBezTo>
                  <a:pt x="509" y="2273"/>
                  <a:pt x="474" y="2217"/>
                  <a:pt x="477" y="2176"/>
                </a:cubicBezTo>
                <a:cubicBezTo>
                  <a:pt x="480" y="2123"/>
                  <a:pt x="490" y="2082"/>
                  <a:pt x="452" y="2079"/>
                </a:cubicBezTo>
                <a:cubicBezTo>
                  <a:pt x="454" y="2069"/>
                  <a:pt x="455" y="2065"/>
                  <a:pt x="464" y="2065"/>
                </a:cubicBezTo>
                <a:cubicBezTo>
                  <a:pt x="469" y="2065"/>
                  <a:pt x="478" y="2067"/>
                  <a:pt x="493" y="2069"/>
                </a:cubicBezTo>
                <a:cubicBezTo>
                  <a:pt x="506" y="2076"/>
                  <a:pt x="514" y="2079"/>
                  <a:pt x="520" y="2079"/>
                </a:cubicBezTo>
                <a:cubicBezTo>
                  <a:pt x="529" y="2079"/>
                  <a:pt x="530" y="2071"/>
                  <a:pt x="530" y="2063"/>
                </a:cubicBezTo>
                <a:cubicBezTo>
                  <a:pt x="534" y="2047"/>
                  <a:pt x="496" y="2041"/>
                  <a:pt x="458" y="2038"/>
                </a:cubicBezTo>
                <a:cubicBezTo>
                  <a:pt x="421" y="2032"/>
                  <a:pt x="424" y="2016"/>
                  <a:pt x="465" y="1997"/>
                </a:cubicBezTo>
                <a:cubicBezTo>
                  <a:pt x="505" y="1975"/>
                  <a:pt x="518" y="1925"/>
                  <a:pt x="490" y="1888"/>
                </a:cubicBezTo>
                <a:cubicBezTo>
                  <a:pt x="492" y="1878"/>
                  <a:pt x="494" y="1869"/>
                  <a:pt x="512" y="1869"/>
                </a:cubicBezTo>
                <a:cubicBezTo>
                  <a:pt x="517" y="1869"/>
                  <a:pt x="524" y="1870"/>
                  <a:pt x="534" y="1872"/>
                </a:cubicBezTo>
                <a:cubicBezTo>
                  <a:pt x="574" y="1869"/>
                  <a:pt x="618" y="1853"/>
                  <a:pt x="552" y="1806"/>
                </a:cubicBezTo>
                <a:cubicBezTo>
                  <a:pt x="554" y="1800"/>
                  <a:pt x="555" y="1797"/>
                  <a:pt x="560" y="1797"/>
                </a:cubicBezTo>
                <a:cubicBezTo>
                  <a:pt x="565" y="1797"/>
                  <a:pt x="574" y="1800"/>
                  <a:pt x="593" y="1806"/>
                </a:cubicBezTo>
                <a:cubicBezTo>
                  <a:pt x="599" y="1806"/>
                  <a:pt x="604" y="1806"/>
                  <a:pt x="609" y="1806"/>
                </a:cubicBezTo>
                <a:cubicBezTo>
                  <a:pt x="618" y="1806"/>
                  <a:pt x="625" y="1806"/>
                  <a:pt x="630" y="1806"/>
                </a:cubicBezTo>
                <a:cubicBezTo>
                  <a:pt x="645" y="1806"/>
                  <a:pt x="643" y="1803"/>
                  <a:pt x="599" y="1781"/>
                </a:cubicBezTo>
                <a:cubicBezTo>
                  <a:pt x="571" y="1750"/>
                  <a:pt x="593" y="1700"/>
                  <a:pt x="634" y="1693"/>
                </a:cubicBezTo>
                <a:cubicBezTo>
                  <a:pt x="640" y="1684"/>
                  <a:pt x="643" y="1671"/>
                  <a:pt x="609" y="1656"/>
                </a:cubicBezTo>
                <a:lnTo>
                  <a:pt x="574" y="1643"/>
                </a:lnTo>
                <a:lnTo>
                  <a:pt x="574" y="1643"/>
                </a:lnTo>
                <a:cubicBezTo>
                  <a:pt x="603" y="1649"/>
                  <a:pt x="621" y="1653"/>
                  <a:pt x="628" y="1653"/>
                </a:cubicBezTo>
                <a:cubicBezTo>
                  <a:pt x="640" y="1653"/>
                  <a:pt x="624" y="1643"/>
                  <a:pt x="584" y="1618"/>
                </a:cubicBezTo>
                <a:cubicBezTo>
                  <a:pt x="559" y="1607"/>
                  <a:pt x="554" y="1597"/>
                  <a:pt x="565" y="1597"/>
                </a:cubicBezTo>
                <a:cubicBezTo>
                  <a:pt x="570" y="1597"/>
                  <a:pt x="577" y="1599"/>
                  <a:pt x="587" y="1602"/>
                </a:cubicBezTo>
                <a:cubicBezTo>
                  <a:pt x="591" y="1603"/>
                  <a:pt x="596" y="1603"/>
                  <a:pt x="599" y="1603"/>
                </a:cubicBezTo>
                <a:cubicBezTo>
                  <a:pt x="629" y="1603"/>
                  <a:pt x="634" y="1593"/>
                  <a:pt x="634" y="1593"/>
                </a:cubicBezTo>
                <a:cubicBezTo>
                  <a:pt x="640" y="1543"/>
                  <a:pt x="650" y="1493"/>
                  <a:pt x="668" y="1446"/>
                </a:cubicBezTo>
                <a:cubicBezTo>
                  <a:pt x="725" y="1352"/>
                  <a:pt x="750" y="1317"/>
                  <a:pt x="715" y="1298"/>
                </a:cubicBezTo>
                <a:cubicBezTo>
                  <a:pt x="701" y="1276"/>
                  <a:pt x="696" y="1268"/>
                  <a:pt x="705" y="1268"/>
                </a:cubicBezTo>
                <a:cubicBezTo>
                  <a:pt x="710" y="1268"/>
                  <a:pt x="718" y="1270"/>
                  <a:pt x="731" y="1273"/>
                </a:cubicBezTo>
                <a:cubicBezTo>
                  <a:pt x="743" y="1276"/>
                  <a:pt x="752" y="1277"/>
                  <a:pt x="759" y="1277"/>
                </a:cubicBezTo>
                <a:cubicBezTo>
                  <a:pt x="777" y="1277"/>
                  <a:pt x="783" y="1270"/>
                  <a:pt x="787" y="1261"/>
                </a:cubicBezTo>
                <a:cubicBezTo>
                  <a:pt x="793" y="1256"/>
                  <a:pt x="798" y="1251"/>
                  <a:pt x="806" y="1251"/>
                </a:cubicBezTo>
                <a:cubicBezTo>
                  <a:pt x="813" y="1251"/>
                  <a:pt x="822" y="1254"/>
                  <a:pt x="834" y="1264"/>
                </a:cubicBezTo>
                <a:cubicBezTo>
                  <a:pt x="813" y="1229"/>
                  <a:pt x="813" y="1229"/>
                  <a:pt x="822" y="1220"/>
                </a:cubicBezTo>
                <a:lnTo>
                  <a:pt x="822" y="1220"/>
                </a:lnTo>
                <a:cubicBezTo>
                  <a:pt x="833" y="1228"/>
                  <a:pt x="841" y="1232"/>
                  <a:pt x="846" y="1232"/>
                </a:cubicBezTo>
                <a:cubicBezTo>
                  <a:pt x="854" y="1232"/>
                  <a:pt x="852" y="1220"/>
                  <a:pt x="838" y="1198"/>
                </a:cubicBezTo>
                <a:cubicBezTo>
                  <a:pt x="811" y="1167"/>
                  <a:pt x="799" y="1152"/>
                  <a:pt x="802" y="1152"/>
                </a:cubicBezTo>
                <a:lnTo>
                  <a:pt x="802" y="1152"/>
                </a:lnTo>
                <a:cubicBezTo>
                  <a:pt x="804" y="1152"/>
                  <a:pt x="819" y="1164"/>
                  <a:pt x="847" y="1186"/>
                </a:cubicBezTo>
                <a:cubicBezTo>
                  <a:pt x="861" y="1198"/>
                  <a:pt x="881" y="1202"/>
                  <a:pt x="894" y="1202"/>
                </a:cubicBezTo>
                <a:cubicBezTo>
                  <a:pt x="908" y="1202"/>
                  <a:pt x="914" y="1197"/>
                  <a:pt x="894" y="1189"/>
                </a:cubicBezTo>
                <a:cubicBezTo>
                  <a:pt x="863" y="1167"/>
                  <a:pt x="878" y="1145"/>
                  <a:pt x="860" y="1110"/>
                </a:cubicBezTo>
                <a:cubicBezTo>
                  <a:pt x="865" y="1105"/>
                  <a:pt x="871" y="1099"/>
                  <a:pt x="881" y="1099"/>
                </a:cubicBezTo>
                <a:cubicBezTo>
                  <a:pt x="888" y="1099"/>
                  <a:pt x="897" y="1103"/>
                  <a:pt x="910" y="1114"/>
                </a:cubicBezTo>
                <a:cubicBezTo>
                  <a:pt x="913" y="1115"/>
                  <a:pt x="917" y="1116"/>
                  <a:pt x="920" y="1116"/>
                </a:cubicBezTo>
                <a:cubicBezTo>
                  <a:pt x="950" y="1116"/>
                  <a:pt x="961" y="1054"/>
                  <a:pt x="947" y="1020"/>
                </a:cubicBezTo>
                <a:cubicBezTo>
                  <a:pt x="931" y="1003"/>
                  <a:pt x="927" y="993"/>
                  <a:pt x="933" y="993"/>
                </a:cubicBezTo>
                <a:cubicBezTo>
                  <a:pt x="936" y="993"/>
                  <a:pt x="945" y="998"/>
                  <a:pt x="957" y="1010"/>
                </a:cubicBezTo>
                <a:cubicBezTo>
                  <a:pt x="970" y="1022"/>
                  <a:pt x="979" y="1026"/>
                  <a:pt x="985" y="1026"/>
                </a:cubicBezTo>
                <a:cubicBezTo>
                  <a:pt x="992" y="1026"/>
                  <a:pt x="997" y="1021"/>
                  <a:pt x="1004" y="1016"/>
                </a:cubicBezTo>
                <a:cubicBezTo>
                  <a:pt x="997" y="1004"/>
                  <a:pt x="996" y="1000"/>
                  <a:pt x="999" y="1000"/>
                </a:cubicBezTo>
                <a:cubicBezTo>
                  <a:pt x="1004" y="1000"/>
                  <a:pt x="1022" y="1017"/>
                  <a:pt x="1038" y="1035"/>
                </a:cubicBezTo>
                <a:cubicBezTo>
                  <a:pt x="1048" y="1053"/>
                  <a:pt x="1055" y="1060"/>
                  <a:pt x="1062" y="1060"/>
                </a:cubicBezTo>
                <a:cubicBezTo>
                  <a:pt x="1069" y="1060"/>
                  <a:pt x="1076" y="1054"/>
                  <a:pt x="1085" y="1045"/>
                </a:cubicBezTo>
                <a:cubicBezTo>
                  <a:pt x="1069" y="1010"/>
                  <a:pt x="1110" y="973"/>
                  <a:pt x="1138" y="947"/>
                </a:cubicBezTo>
                <a:cubicBezTo>
                  <a:pt x="1192" y="907"/>
                  <a:pt x="1179" y="872"/>
                  <a:pt x="1157" y="794"/>
                </a:cubicBezTo>
                <a:lnTo>
                  <a:pt x="1123" y="722"/>
                </a:lnTo>
                <a:lnTo>
                  <a:pt x="1170" y="784"/>
                </a:lnTo>
                <a:cubicBezTo>
                  <a:pt x="1192" y="816"/>
                  <a:pt x="1220" y="844"/>
                  <a:pt x="1248" y="869"/>
                </a:cubicBezTo>
                <a:cubicBezTo>
                  <a:pt x="1258" y="863"/>
                  <a:pt x="1236" y="832"/>
                  <a:pt x="1214" y="800"/>
                </a:cubicBezTo>
                <a:cubicBezTo>
                  <a:pt x="1199" y="779"/>
                  <a:pt x="1200" y="768"/>
                  <a:pt x="1216" y="768"/>
                </a:cubicBezTo>
                <a:cubicBezTo>
                  <a:pt x="1223" y="768"/>
                  <a:pt x="1234" y="770"/>
                  <a:pt x="1248" y="775"/>
                </a:cubicBezTo>
                <a:cubicBezTo>
                  <a:pt x="1264" y="781"/>
                  <a:pt x="1275" y="784"/>
                  <a:pt x="1283" y="784"/>
                </a:cubicBezTo>
                <a:cubicBezTo>
                  <a:pt x="1297" y="784"/>
                  <a:pt x="1299" y="773"/>
                  <a:pt x="1295" y="747"/>
                </a:cubicBezTo>
                <a:cubicBezTo>
                  <a:pt x="1301" y="744"/>
                  <a:pt x="1306" y="741"/>
                  <a:pt x="1312" y="741"/>
                </a:cubicBezTo>
                <a:cubicBezTo>
                  <a:pt x="1320" y="741"/>
                  <a:pt x="1331" y="746"/>
                  <a:pt x="1348" y="759"/>
                </a:cubicBezTo>
                <a:cubicBezTo>
                  <a:pt x="1361" y="753"/>
                  <a:pt x="1361" y="753"/>
                  <a:pt x="1342" y="719"/>
                </a:cubicBezTo>
                <a:cubicBezTo>
                  <a:pt x="1331" y="700"/>
                  <a:pt x="1331" y="689"/>
                  <a:pt x="1339" y="689"/>
                </a:cubicBezTo>
                <a:cubicBezTo>
                  <a:pt x="1345" y="689"/>
                  <a:pt x="1354" y="695"/>
                  <a:pt x="1367" y="706"/>
                </a:cubicBezTo>
                <a:cubicBezTo>
                  <a:pt x="1390" y="733"/>
                  <a:pt x="1409" y="744"/>
                  <a:pt x="1422" y="744"/>
                </a:cubicBezTo>
                <a:cubicBezTo>
                  <a:pt x="1436" y="744"/>
                  <a:pt x="1441" y="729"/>
                  <a:pt x="1433" y="712"/>
                </a:cubicBezTo>
                <a:cubicBezTo>
                  <a:pt x="1414" y="678"/>
                  <a:pt x="1427" y="672"/>
                  <a:pt x="1439" y="669"/>
                </a:cubicBezTo>
                <a:cubicBezTo>
                  <a:pt x="1452" y="662"/>
                  <a:pt x="1464" y="656"/>
                  <a:pt x="1461" y="615"/>
                </a:cubicBezTo>
                <a:lnTo>
                  <a:pt x="1486" y="603"/>
                </a:lnTo>
                <a:cubicBezTo>
                  <a:pt x="1487" y="602"/>
                  <a:pt x="1488" y="602"/>
                  <a:pt x="1489" y="602"/>
                </a:cubicBezTo>
                <a:cubicBezTo>
                  <a:pt x="1499" y="602"/>
                  <a:pt x="1501" y="638"/>
                  <a:pt x="1489" y="643"/>
                </a:cubicBezTo>
                <a:lnTo>
                  <a:pt x="1518" y="672"/>
                </a:lnTo>
                <a:cubicBezTo>
                  <a:pt x="1543" y="662"/>
                  <a:pt x="1555" y="656"/>
                  <a:pt x="1552" y="615"/>
                </a:cubicBezTo>
                <a:cubicBezTo>
                  <a:pt x="1542" y="577"/>
                  <a:pt x="1538" y="558"/>
                  <a:pt x="1540" y="558"/>
                </a:cubicBezTo>
                <a:lnTo>
                  <a:pt x="1540" y="558"/>
                </a:lnTo>
                <a:cubicBezTo>
                  <a:pt x="1541" y="558"/>
                  <a:pt x="1549" y="575"/>
                  <a:pt x="1565" y="609"/>
                </a:cubicBezTo>
                <a:cubicBezTo>
                  <a:pt x="1575" y="632"/>
                  <a:pt x="1590" y="653"/>
                  <a:pt x="1598" y="653"/>
                </a:cubicBezTo>
                <a:cubicBezTo>
                  <a:pt x="1603" y="653"/>
                  <a:pt x="1605" y="648"/>
                  <a:pt x="1605" y="634"/>
                </a:cubicBezTo>
                <a:cubicBezTo>
                  <a:pt x="1598" y="600"/>
                  <a:pt x="1600" y="588"/>
                  <a:pt x="1604" y="588"/>
                </a:cubicBezTo>
                <a:cubicBezTo>
                  <a:pt x="1610" y="588"/>
                  <a:pt x="1622" y="607"/>
                  <a:pt x="1630" y="628"/>
                </a:cubicBezTo>
                <a:cubicBezTo>
                  <a:pt x="1638" y="664"/>
                  <a:pt x="1641" y="682"/>
                  <a:pt x="1645" y="682"/>
                </a:cubicBezTo>
                <a:cubicBezTo>
                  <a:pt x="1650" y="682"/>
                  <a:pt x="1655" y="660"/>
                  <a:pt x="1668" y="612"/>
                </a:cubicBezTo>
                <a:cubicBezTo>
                  <a:pt x="1693" y="606"/>
                  <a:pt x="1731" y="549"/>
                  <a:pt x="1771" y="540"/>
                </a:cubicBezTo>
                <a:cubicBezTo>
                  <a:pt x="1797" y="534"/>
                  <a:pt x="1816" y="530"/>
                  <a:pt x="1831" y="530"/>
                </a:cubicBezTo>
                <a:cubicBezTo>
                  <a:pt x="1850" y="530"/>
                  <a:pt x="1863" y="537"/>
                  <a:pt x="1875" y="556"/>
                </a:cubicBezTo>
                <a:cubicBezTo>
                  <a:pt x="1877" y="563"/>
                  <a:pt x="1879" y="570"/>
                  <a:pt x="1880" y="576"/>
                </a:cubicBezTo>
                <a:lnTo>
                  <a:pt x="1880" y="576"/>
                </a:lnTo>
                <a:cubicBezTo>
                  <a:pt x="1868" y="518"/>
                  <a:pt x="1884" y="514"/>
                  <a:pt x="1919" y="506"/>
                </a:cubicBezTo>
                <a:cubicBezTo>
                  <a:pt x="1931" y="513"/>
                  <a:pt x="1942" y="517"/>
                  <a:pt x="1951" y="517"/>
                </a:cubicBezTo>
                <a:cubicBezTo>
                  <a:pt x="1978" y="517"/>
                  <a:pt x="1989" y="487"/>
                  <a:pt x="1994" y="459"/>
                </a:cubicBezTo>
                <a:lnTo>
                  <a:pt x="1994" y="459"/>
                </a:lnTo>
                <a:lnTo>
                  <a:pt x="1969" y="462"/>
                </a:lnTo>
                <a:cubicBezTo>
                  <a:pt x="1959" y="416"/>
                  <a:pt x="1961" y="397"/>
                  <a:pt x="1972" y="397"/>
                </a:cubicBezTo>
                <a:cubicBezTo>
                  <a:pt x="1979" y="397"/>
                  <a:pt x="1990" y="404"/>
                  <a:pt x="2003" y="418"/>
                </a:cubicBezTo>
                <a:cubicBezTo>
                  <a:pt x="2004" y="418"/>
                  <a:pt x="2005" y="418"/>
                  <a:pt x="2005" y="418"/>
                </a:cubicBezTo>
                <a:cubicBezTo>
                  <a:pt x="2019" y="418"/>
                  <a:pt x="2022" y="454"/>
                  <a:pt x="2028" y="490"/>
                </a:cubicBezTo>
                <a:cubicBezTo>
                  <a:pt x="2034" y="529"/>
                  <a:pt x="2052" y="562"/>
                  <a:pt x="2064" y="562"/>
                </a:cubicBezTo>
                <a:cubicBezTo>
                  <a:pt x="2065" y="562"/>
                  <a:pt x="2066" y="562"/>
                  <a:pt x="2066" y="562"/>
                </a:cubicBezTo>
                <a:cubicBezTo>
                  <a:pt x="2079" y="562"/>
                  <a:pt x="2091" y="559"/>
                  <a:pt x="2072" y="524"/>
                </a:cubicBezTo>
                <a:cubicBezTo>
                  <a:pt x="2069" y="487"/>
                  <a:pt x="2069" y="487"/>
                  <a:pt x="2082" y="484"/>
                </a:cubicBezTo>
                <a:cubicBezTo>
                  <a:pt x="2097" y="484"/>
                  <a:pt x="2110" y="481"/>
                  <a:pt x="2119" y="443"/>
                </a:cubicBezTo>
                <a:cubicBezTo>
                  <a:pt x="2116" y="405"/>
                  <a:pt x="2132" y="405"/>
                  <a:pt x="2144" y="405"/>
                </a:cubicBezTo>
                <a:cubicBezTo>
                  <a:pt x="2163" y="440"/>
                  <a:pt x="2188" y="440"/>
                  <a:pt x="2188" y="440"/>
                </a:cubicBezTo>
                <a:lnTo>
                  <a:pt x="2191" y="477"/>
                </a:lnTo>
                <a:cubicBezTo>
                  <a:pt x="2195" y="506"/>
                  <a:pt x="2201" y="531"/>
                  <a:pt x="2210" y="556"/>
                </a:cubicBezTo>
                <a:cubicBezTo>
                  <a:pt x="2223" y="553"/>
                  <a:pt x="2220" y="515"/>
                  <a:pt x="2220" y="515"/>
                </a:cubicBezTo>
                <a:cubicBezTo>
                  <a:pt x="2220" y="494"/>
                  <a:pt x="2286" y="487"/>
                  <a:pt x="2363" y="487"/>
                </a:cubicBezTo>
                <a:cubicBezTo>
                  <a:pt x="2456" y="487"/>
                  <a:pt x="2564" y="497"/>
                  <a:pt x="2586" y="506"/>
                </a:cubicBezTo>
                <a:cubicBezTo>
                  <a:pt x="2597" y="530"/>
                  <a:pt x="2613" y="542"/>
                  <a:pt x="2625" y="542"/>
                </a:cubicBezTo>
                <a:cubicBezTo>
                  <a:pt x="2636" y="542"/>
                  <a:pt x="2642" y="533"/>
                  <a:pt x="2640" y="515"/>
                </a:cubicBezTo>
                <a:cubicBezTo>
                  <a:pt x="2642" y="499"/>
                  <a:pt x="2657" y="492"/>
                  <a:pt x="2679" y="492"/>
                </a:cubicBezTo>
                <a:cubicBezTo>
                  <a:pt x="2708" y="492"/>
                  <a:pt x="2749" y="503"/>
                  <a:pt x="2793" y="515"/>
                </a:cubicBezTo>
                <a:cubicBezTo>
                  <a:pt x="2856" y="532"/>
                  <a:pt x="2905" y="553"/>
                  <a:pt x="2934" y="553"/>
                </a:cubicBezTo>
                <a:cubicBezTo>
                  <a:pt x="2948" y="553"/>
                  <a:pt x="2958" y="547"/>
                  <a:pt x="2962" y="534"/>
                </a:cubicBezTo>
                <a:lnTo>
                  <a:pt x="3003" y="549"/>
                </a:lnTo>
                <a:cubicBezTo>
                  <a:pt x="3008" y="551"/>
                  <a:pt x="3013" y="552"/>
                  <a:pt x="3018" y="552"/>
                </a:cubicBezTo>
                <a:cubicBezTo>
                  <a:pt x="3038" y="552"/>
                  <a:pt x="3062" y="542"/>
                  <a:pt x="3075" y="542"/>
                </a:cubicBezTo>
                <a:cubicBezTo>
                  <a:pt x="3078" y="542"/>
                  <a:pt x="3080" y="542"/>
                  <a:pt x="3081" y="543"/>
                </a:cubicBezTo>
                <a:cubicBezTo>
                  <a:pt x="3095" y="531"/>
                  <a:pt x="3106" y="525"/>
                  <a:pt x="3110" y="525"/>
                </a:cubicBezTo>
                <a:cubicBezTo>
                  <a:pt x="3116" y="525"/>
                  <a:pt x="3113" y="534"/>
                  <a:pt x="3097" y="549"/>
                </a:cubicBezTo>
                <a:cubicBezTo>
                  <a:pt x="3081" y="584"/>
                  <a:pt x="3066" y="622"/>
                  <a:pt x="3075" y="628"/>
                </a:cubicBezTo>
                <a:cubicBezTo>
                  <a:pt x="3079" y="630"/>
                  <a:pt x="3082" y="630"/>
                  <a:pt x="3086" y="630"/>
                </a:cubicBezTo>
                <a:cubicBezTo>
                  <a:pt x="3106" y="630"/>
                  <a:pt x="3121" y="601"/>
                  <a:pt x="3135" y="571"/>
                </a:cubicBezTo>
                <a:cubicBezTo>
                  <a:pt x="3146" y="546"/>
                  <a:pt x="3156" y="543"/>
                  <a:pt x="3160" y="543"/>
                </a:cubicBezTo>
                <a:cubicBezTo>
                  <a:pt x="3162" y="543"/>
                  <a:pt x="3163" y="543"/>
                  <a:pt x="3163" y="543"/>
                </a:cubicBezTo>
                <a:cubicBezTo>
                  <a:pt x="3175" y="549"/>
                  <a:pt x="3175" y="549"/>
                  <a:pt x="3160" y="584"/>
                </a:cubicBezTo>
                <a:lnTo>
                  <a:pt x="3125" y="653"/>
                </a:lnTo>
                <a:lnTo>
                  <a:pt x="3138" y="659"/>
                </a:lnTo>
                <a:cubicBezTo>
                  <a:pt x="3152" y="634"/>
                  <a:pt x="3162" y="630"/>
                  <a:pt x="3167" y="630"/>
                </a:cubicBezTo>
                <a:cubicBezTo>
                  <a:pt x="3168" y="630"/>
                  <a:pt x="3169" y="631"/>
                  <a:pt x="3169" y="631"/>
                </a:cubicBezTo>
                <a:cubicBezTo>
                  <a:pt x="3182" y="637"/>
                  <a:pt x="3182" y="637"/>
                  <a:pt x="3144" y="703"/>
                </a:cubicBezTo>
                <a:cubicBezTo>
                  <a:pt x="3126" y="740"/>
                  <a:pt x="3120" y="759"/>
                  <a:pt x="3126" y="759"/>
                </a:cubicBezTo>
                <a:cubicBezTo>
                  <a:pt x="3131" y="759"/>
                  <a:pt x="3146" y="745"/>
                  <a:pt x="3169" y="716"/>
                </a:cubicBezTo>
                <a:lnTo>
                  <a:pt x="3210" y="697"/>
                </a:lnTo>
                <a:lnTo>
                  <a:pt x="3210" y="697"/>
                </a:lnTo>
                <a:cubicBezTo>
                  <a:pt x="3200" y="725"/>
                  <a:pt x="3203" y="735"/>
                  <a:pt x="3212" y="735"/>
                </a:cubicBezTo>
                <a:cubicBezTo>
                  <a:pt x="3226" y="735"/>
                  <a:pt x="3256" y="709"/>
                  <a:pt x="3276" y="694"/>
                </a:cubicBezTo>
                <a:lnTo>
                  <a:pt x="3276" y="694"/>
                </a:lnTo>
                <a:cubicBezTo>
                  <a:pt x="3260" y="736"/>
                  <a:pt x="3257" y="756"/>
                  <a:pt x="3267" y="756"/>
                </a:cubicBezTo>
                <a:cubicBezTo>
                  <a:pt x="3274" y="756"/>
                  <a:pt x="3290" y="744"/>
                  <a:pt x="3313" y="719"/>
                </a:cubicBezTo>
                <a:cubicBezTo>
                  <a:pt x="3321" y="704"/>
                  <a:pt x="3328" y="697"/>
                  <a:pt x="3333" y="697"/>
                </a:cubicBezTo>
                <a:cubicBezTo>
                  <a:pt x="3339" y="697"/>
                  <a:pt x="3341" y="710"/>
                  <a:pt x="3335" y="731"/>
                </a:cubicBezTo>
                <a:cubicBezTo>
                  <a:pt x="3326" y="772"/>
                  <a:pt x="3338" y="778"/>
                  <a:pt x="3360" y="797"/>
                </a:cubicBezTo>
                <a:cubicBezTo>
                  <a:pt x="3365" y="794"/>
                  <a:pt x="3371" y="792"/>
                  <a:pt x="3378" y="792"/>
                </a:cubicBezTo>
                <a:cubicBezTo>
                  <a:pt x="3417" y="792"/>
                  <a:pt x="3486" y="840"/>
                  <a:pt x="3555" y="907"/>
                </a:cubicBezTo>
                <a:cubicBezTo>
                  <a:pt x="3634" y="978"/>
                  <a:pt x="3682" y="1038"/>
                  <a:pt x="3712" y="1038"/>
                </a:cubicBezTo>
                <a:cubicBezTo>
                  <a:pt x="3718" y="1038"/>
                  <a:pt x="3723" y="1036"/>
                  <a:pt x="3727" y="1032"/>
                </a:cubicBezTo>
                <a:lnTo>
                  <a:pt x="3727" y="1032"/>
                </a:lnTo>
                <a:cubicBezTo>
                  <a:pt x="3736" y="1045"/>
                  <a:pt x="3736" y="1045"/>
                  <a:pt x="3718" y="1079"/>
                </a:cubicBezTo>
                <a:cubicBezTo>
                  <a:pt x="3703" y="1092"/>
                  <a:pt x="3698" y="1101"/>
                  <a:pt x="3707" y="1101"/>
                </a:cubicBezTo>
                <a:cubicBezTo>
                  <a:pt x="3715" y="1101"/>
                  <a:pt x="3733" y="1094"/>
                  <a:pt x="3765" y="1076"/>
                </a:cubicBezTo>
                <a:cubicBezTo>
                  <a:pt x="3785" y="1069"/>
                  <a:pt x="3804" y="1058"/>
                  <a:pt x="3807" y="1058"/>
                </a:cubicBezTo>
                <a:lnTo>
                  <a:pt x="3807" y="1058"/>
                </a:lnTo>
                <a:cubicBezTo>
                  <a:pt x="3809" y="1058"/>
                  <a:pt x="3801" y="1066"/>
                  <a:pt x="3774" y="1088"/>
                </a:cubicBezTo>
                <a:cubicBezTo>
                  <a:pt x="3746" y="1110"/>
                  <a:pt x="3761" y="1132"/>
                  <a:pt x="3796" y="1179"/>
                </a:cubicBezTo>
                <a:cubicBezTo>
                  <a:pt x="3814" y="1207"/>
                  <a:pt x="3840" y="1242"/>
                  <a:pt x="3866" y="1242"/>
                </a:cubicBezTo>
                <a:cubicBezTo>
                  <a:pt x="3872" y="1242"/>
                  <a:pt x="3878" y="1240"/>
                  <a:pt x="3884" y="1236"/>
                </a:cubicBezTo>
                <a:cubicBezTo>
                  <a:pt x="3931" y="1239"/>
                  <a:pt x="3931" y="1239"/>
                  <a:pt x="3890" y="1248"/>
                </a:cubicBezTo>
                <a:cubicBezTo>
                  <a:pt x="3822" y="1279"/>
                  <a:pt x="3821" y="1355"/>
                  <a:pt x="3904" y="1355"/>
                </a:cubicBezTo>
                <a:cubicBezTo>
                  <a:pt x="3905" y="1355"/>
                  <a:pt x="3907" y="1355"/>
                  <a:pt x="3909" y="1355"/>
                </a:cubicBezTo>
                <a:lnTo>
                  <a:pt x="3909" y="1355"/>
                </a:lnTo>
                <a:cubicBezTo>
                  <a:pt x="3915" y="1367"/>
                  <a:pt x="3921" y="1377"/>
                  <a:pt x="3890" y="1396"/>
                </a:cubicBezTo>
                <a:cubicBezTo>
                  <a:pt x="3896" y="1408"/>
                  <a:pt x="3902" y="1421"/>
                  <a:pt x="3956" y="1439"/>
                </a:cubicBezTo>
                <a:cubicBezTo>
                  <a:pt x="3961" y="1450"/>
                  <a:pt x="3977" y="1486"/>
                  <a:pt x="3989" y="1512"/>
                </a:cubicBezTo>
                <a:lnTo>
                  <a:pt x="3989" y="1512"/>
                </a:lnTo>
                <a:cubicBezTo>
                  <a:pt x="3984" y="1511"/>
                  <a:pt x="3978" y="1511"/>
                  <a:pt x="3972" y="1511"/>
                </a:cubicBezTo>
                <a:cubicBezTo>
                  <a:pt x="3909" y="1511"/>
                  <a:pt x="3847" y="1574"/>
                  <a:pt x="3881" y="1649"/>
                </a:cubicBezTo>
                <a:cubicBezTo>
                  <a:pt x="3898" y="1690"/>
                  <a:pt x="3932" y="1707"/>
                  <a:pt x="3965" y="1707"/>
                </a:cubicBezTo>
                <a:cubicBezTo>
                  <a:pt x="3999" y="1707"/>
                  <a:pt x="4032" y="1690"/>
                  <a:pt x="4051" y="1662"/>
                </a:cubicBezTo>
                <a:lnTo>
                  <a:pt x="4051" y="1662"/>
                </a:lnTo>
                <a:cubicBezTo>
                  <a:pt x="4057" y="1687"/>
                  <a:pt x="4067" y="1715"/>
                  <a:pt x="4078" y="1747"/>
                </a:cubicBezTo>
                <a:cubicBezTo>
                  <a:pt x="4106" y="1841"/>
                  <a:pt x="4122" y="1922"/>
                  <a:pt x="4087" y="1944"/>
                </a:cubicBezTo>
                <a:cubicBezTo>
                  <a:pt x="4087" y="1944"/>
                  <a:pt x="4090" y="1957"/>
                  <a:pt x="4128" y="1963"/>
                </a:cubicBezTo>
                <a:cubicBezTo>
                  <a:pt x="4206" y="1963"/>
                  <a:pt x="4210" y="1978"/>
                  <a:pt x="4172" y="1997"/>
                </a:cubicBezTo>
                <a:cubicBezTo>
                  <a:pt x="4100" y="2025"/>
                  <a:pt x="4106" y="2076"/>
                  <a:pt x="4184" y="2082"/>
                </a:cubicBezTo>
                <a:cubicBezTo>
                  <a:pt x="4195" y="2081"/>
                  <a:pt x="4199" y="2081"/>
                  <a:pt x="4200" y="2081"/>
                </a:cubicBezTo>
                <a:cubicBezTo>
                  <a:pt x="4202" y="2081"/>
                  <a:pt x="4174" y="2084"/>
                  <a:pt x="4147" y="2088"/>
                </a:cubicBezTo>
                <a:cubicBezTo>
                  <a:pt x="4072" y="2110"/>
                  <a:pt x="4116" y="2145"/>
                  <a:pt x="4191" y="2151"/>
                </a:cubicBezTo>
                <a:cubicBezTo>
                  <a:pt x="4153" y="2170"/>
                  <a:pt x="4116" y="2185"/>
                  <a:pt x="4153" y="2198"/>
                </a:cubicBezTo>
                <a:cubicBezTo>
                  <a:pt x="4153" y="2210"/>
                  <a:pt x="4153" y="2210"/>
                  <a:pt x="4078" y="2214"/>
                </a:cubicBezTo>
                <a:cubicBezTo>
                  <a:pt x="4040" y="2217"/>
                  <a:pt x="4003" y="2220"/>
                  <a:pt x="4003" y="2232"/>
                </a:cubicBezTo>
                <a:cubicBezTo>
                  <a:pt x="4003" y="2241"/>
                  <a:pt x="4019" y="2242"/>
                  <a:pt x="4042" y="2242"/>
                </a:cubicBezTo>
                <a:cubicBezTo>
                  <a:pt x="4053" y="2242"/>
                  <a:pt x="4065" y="2242"/>
                  <a:pt x="4078" y="2242"/>
                </a:cubicBezTo>
                <a:cubicBezTo>
                  <a:pt x="4078" y="2242"/>
                  <a:pt x="4078" y="2254"/>
                  <a:pt x="4078" y="2267"/>
                </a:cubicBezTo>
                <a:cubicBezTo>
                  <a:pt x="4078" y="2267"/>
                  <a:pt x="4081" y="2279"/>
                  <a:pt x="4119" y="2279"/>
                </a:cubicBezTo>
                <a:cubicBezTo>
                  <a:pt x="4156" y="2279"/>
                  <a:pt x="4156" y="2292"/>
                  <a:pt x="4156" y="2308"/>
                </a:cubicBezTo>
                <a:cubicBezTo>
                  <a:pt x="4131" y="2308"/>
                  <a:pt x="4140" y="2313"/>
                  <a:pt x="4159" y="2313"/>
                </a:cubicBezTo>
                <a:cubicBezTo>
                  <a:pt x="4169" y="2313"/>
                  <a:pt x="4181" y="2312"/>
                  <a:pt x="4194" y="2308"/>
                </a:cubicBezTo>
                <a:cubicBezTo>
                  <a:pt x="4232" y="2308"/>
                  <a:pt x="4272" y="2308"/>
                  <a:pt x="4272" y="2320"/>
                </a:cubicBezTo>
                <a:lnTo>
                  <a:pt x="4347" y="2320"/>
                </a:lnTo>
                <a:cubicBezTo>
                  <a:pt x="4359" y="2320"/>
                  <a:pt x="4370" y="2320"/>
                  <a:pt x="4380" y="2320"/>
                </a:cubicBezTo>
                <a:cubicBezTo>
                  <a:pt x="4435" y="2320"/>
                  <a:pt x="4469" y="2318"/>
                  <a:pt x="4501" y="2289"/>
                </a:cubicBezTo>
                <a:cubicBezTo>
                  <a:pt x="4534" y="2226"/>
                  <a:pt x="4569" y="2175"/>
                  <a:pt x="4506" y="2175"/>
                </a:cubicBezTo>
                <a:cubicBezTo>
                  <a:pt x="4503" y="2175"/>
                  <a:pt x="4499" y="2176"/>
                  <a:pt x="4495" y="2176"/>
                </a:cubicBezTo>
                <a:cubicBezTo>
                  <a:pt x="4495" y="2176"/>
                  <a:pt x="4457" y="2160"/>
                  <a:pt x="4457" y="2145"/>
                </a:cubicBezTo>
                <a:cubicBezTo>
                  <a:pt x="4457" y="2129"/>
                  <a:pt x="4495" y="2110"/>
                  <a:pt x="4495" y="2110"/>
                </a:cubicBezTo>
                <a:cubicBezTo>
                  <a:pt x="4532" y="2107"/>
                  <a:pt x="4523" y="2041"/>
                  <a:pt x="4514" y="1960"/>
                </a:cubicBezTo>
                <a:cubicBezTo>
                  <a:pt x="4501" y="1859"/>
                  <a:pt x="4485" y="1812"/>
                  <a:pt x="4520" y="1787"/>
                </a:cubicBezTo>
                <a:cubicBezTo>
                  <a:pt x="4554" y="1759"/>
                  <a:pt x="4551" y="1743"/>
                  <a:pt x="4551" y="1743"/>
                </a:cubicBezTo>
                <a:lnTo>
                  <a:pt x="4551" y="1743"/>
                </a:lnTo>
                <a:cubicBezTo>
                  <a:pt x="4549" y="1744"/>
                  <a:pt x="4548" y="1744"/>
                  <a:pt x="4546" y="1744"/>
                </a:cubicBezTo>
                <a:cubicBezTo>
                  <a:pt x="4509" y="1744"/>
                  <a:pt x="4493" y="1648"/>
                  <a:pt x="4451" y="1540"/>
                </a:cubicBezTo>
                <a:cubicBezTo>
                  <a:pt x="4419" y="1434"/>
                  <a:pt x="4370" y="1335"/>
                  <a:pt x="4336" y="1335"/>
                </a:cubicBezTo>
                <a:cubicBezTo>
                  <a:pt x="4333" y="1335"/>
                  <a:pt x="4331" y="1335"/>
                  <a:pt x="4329" y="1336"/>
                </a:cubicBezTo>
                <a:lnTo>
                  <a:pt x="4313" y="1308"/>
                </a:lnTo>
                <a:cubicBezTo>
                  <a:pt x="4347" y="1289"/>
                  <a:pt x="4335" y="1258"/>
                  <a:pt x="4319" y="1229"/>
                </a:cubicBezTo>
                <a:cubicBezTo>
                  <a:pt x="4294" y="1223"/>
                  <a:pt x="4269" y="1211"/>
                  <a:pt x="4253" y="1189"/>
                </a:cubicBezTo>
                <a:cubicBezTo>
                  <a:pt x="4285" y="1170"/>
                  <a:pt x="4279" y="1154"/>
                  <a:pt x="4260" y="1126"/>
                </a:cubicBezTo>
                <a:cubicBezTo>
                  <a:pt x="4249" y="1105"/>
                  <a:pt x="4241" y="1092"/>
                  <a:pt x="4228" y="1092"/>
                </a:cubicBezTo>
                <a:cubicBezTo>
                  <a:pt x="4221" y="1092"/>
                  <a:pt x="4213" y="1095"/>
                  <a:pt x="4203" y="1101"/>
                </a:cubicBezTo>
                <a:cubicBezTo>
                  <a:pt x="4197" y="1085"/>
                  <a:pt x="4128" y="991"/>
                  <a:pt x="4128" y="926"/>
                </a:cubicBezTo>
                <a:cubicBezTo>
                  <a:pt x="4140" y="906"/>
                  <a:pt x="4134" y="899"/>
                  <a:pt x="4119" y="899"/>
                </a:cubicBezTo>
                <a:cubicBezTo>
                  <a:pt x="4107" y="899"/>
                  <a:pt x="4088" y="904"/>
                  <a:pt x="4069" y="910"/>
                </a:cubicBezTo>
                <a:cubicBezTo>
                  <a:pt x="4049" y="925"/>
                  <a:pt x="4023" y="934"/>
                  <a:pt x="4006" y="934"/>
                </a:cubicBezTo>
                <a:cubicBezTo>
                  <a:pt x="3999" y="934"/>
                  <a:pt x="3993" y="932"/>
                  <a:pt x="3990" y="929"/>
                </a:cubicBezTo>
                <a:lnTo>
                  <a:pt x="4050" y="882"/>
                </a:lnTo>
                <a:cubicBezTo>
                  <a:pt x="4087" y="872"/>
                  <a:pt x="4090" y="869"/>
                  <a:pt x="4069" y="844"/>
                </a:cubicBezTo>
                <a:lnTo>
                  <a:pt x="4047" y="819"/>
                </a:lnTo>
                <a:cubicBezTo>
                  <a:pt x="4042" y="823"/>
                  <a:pt x="4037" y="824"/>
                  <a:pt x="4031" y="824"/>
                </a:cubicBezTo>
                <a:cubicBezTo>
                  <a:pt x="3999" y="824"/>
                  <a:pt x="3950" y="766"/>
                  <a:pt x="3881" y="694"/>
                </a:cubicBezTo>
                <a:cubicBezTo>
                  <a:pt x="3797" y="615"/>
                  <a:pt x="3755" y="576"/>
                  <a:pt x="3730" y="576"/>
                </a:cubicBezTo>
                <a:cubicBezTo>
                  <a:pt x="3723" y="576"/>
                  <a:pt x="3716" y="580"/>
                  <a:pt x="3711" y="587"/>
                </a:cubicBezTo>
                <a:cubicBezTo>
                  <a:pt x="3702" y="597"/>
                  <a:pt x="3695" y="602"/>
                  <a:pt x="3689" y="602"/>
                </a:cubicBezTo>
                <a:cubicBezTo>
                  <a:pt x="3677" y="602"/>
                  <a:pt x="3668" y="585"/>
                  <a:pt x="3658" y="546"/>
                </a:cubicBezTo>
                <a:cubicBezTo>
                  <a:pt x="3651" y="433"/>
                  <a:pt x="3646" y="402"/>
                  <a:pt x="3630" y="402"/>
                </a:cubicBezTo>
                <a:cubicBezTo>
                  <a:pt x="3624" y="402"/>
                  <a:pt x="3617" y="406"/>
                  <a:pt x="3608" y="412"/>
                </a:cubicBezTo>
                <a:cubicBezTo>
                  <a:pt x="3624" y="424"/>
                  <a:pt x="3602" y="455"/>
                  <a:pt x="3580" y="484"/>
                </a:cubicBezTo>
                <a:cubicBezTo>
                  <a:pt x="3560" y="512"/>
                  <a:pt x="3547" y="525"/>
                  <a:pt x="3540" y="525"/>
                </a:cubicBezTo>
                <a:cubicBezTo>
                  <a:pt x="3533" y="525"/>
                  <a:pt x="3536" y="505"/>
                  <a:pt x="3551" y="465"/>
                </a:cubicBezTo>
                <a:cubicBezTo>
                  <a:pt x="3585" y="416"/>
                  <a:pt x="3452" y="339"/>
                  <a:pt x="3367" y="339"/>
                </a:cubicBezTo>
                <a:cubicBezTo>
                  <a:pt x="3342" y="339"/>
                  <a:pt x="3321" y="346"/>
                  <a:pt x="3310" y="361"/>
                </a:cubicBezTo>
                <a:lnTo>
                  <a:pt x="3326" y="327"/>
                </a:lnTo>
                <a:cubicBezTo>
                  <a:pt x="3345" y="292"/>
                  <a:pt x="3329" y="286"/>
                  <a:pt x="3269" y="255"/>
                </a:cubicBezTo>
                <a:lnTo>
                  <a:pt x="3222" y="233"/>
                </a:lnTo>
                <a:cubicBezTo>
                  <a:pt x="3214" y="252"/>
                  <a:pt x="3202" y="260"/>
                  <a:pt x="3188" y="260"/>
                </a:cubicBezTo>
                <a:cubicBezTo>
                  <a:pt x="3156" y="260"/>
                  <a:pt x="3120" y="217"/>
                  <a:pt x="3128" y="192"/>
                </a:cubicBezTo>
                <a:cubicBezTo>
                  <a:pt x="3128" y="151"/>
                  <a:pt x="3128" y="151"/>
                  <a:pt x="3097" y="139"/>
                </a:cubicBezTo>
                <a:cubicBezTo>
                  <a:pt x="3077" y="152"/>
                  <a:pt x="3058" y="158"/>
                  <a:pt x="3040" y="158"/>
                </a:cubicBezTo>
                <a:cubicBezTo>
                  <a:pt x="2992" y="158"/>
                  <a:pt x="2959" y="117"/>
                  <a:pt x="2965" y="92"/>
                </a:cubicBezTo>
                <a:lnTo>
                  <a:pt x="2934" y="83"/>
                </a:lnTo>
                <a:cubicBezTo>
                  <a:pt x="2921" y="98"/>
                  <a:pt x="2902" y="106"/>
                  <a:pt x="2882" y="106"/>
                </a:cubicBezTo>
                <a:cubicBezTo>
                  <a:pt x="2873" y="106"/>
                  <a:pt x="2864" y="104"/>
                  <a:pt x="2856" y="101"/>
                </a:cubicBezTo>
                <a:cubicBezTo>
                  <a:pt x="2836" y="95"/>
                  <a:pt x="2822" y="91"/>
                  <a:pt x="2812" y="91"/>
                </a:cubicBezTo>
                <a:cubicBezTo>
                  <a:pt x="2798" y="91"/>
                  <a:pt x="2794" y="99"/>
                  <a:pt x="2799" y="123"/>
                </a:cubicBezTo>
                <a:cubicBezTo>
                  <a:pt x="2791" y="158"/>
                  <a:pt x="2782" y="193"/>
                  <a:pt x="2768" y="193"/>
                </a:cubicBezTo>
                <a:cubicBezTo>
                  <a:pt x="2767" y="193"/>
                  <a:pt x="2766" y="193"/>
                  <a:pt x="2765" y="192"/>
                </a:cubicBezTo>
                <a:lnTo>
                  <a:pt x="2774" y="158"/>
                </a:lnTo>
                <a:cubicBezTo>
                  <a:pt x="2784" y="117"/>
                  <a:pt x="2734" y="108"/>
                  <a:pt x="2668" y="95"/>
                </a:cubicBezTo>
                <a:cubicBezTo>
                  <a:pt x="2586" y="83"/>
                  <a:pt x="2555" y="76"/>
                  <a:pt x="2539" y="36"/>
                </a:cubicBezTo>
                <a:lnTo>
                  <a:pt x="2520" y="73"/>
                </a:lnTo>
                <a:cubicBezTo>
                  <a:pt x="2510" y="90"/>
                  <a:pt x="2500" y="99"/>
                  <a:pt x="2494" y="99"/>
                </a:cubicBezTo>
                <a:cubicBezTo>
                  <a:pt x="2488" y="99"/>
                  <a:pt x="2484" y="89"/>
                  <a:pt x="2486" y="70"/>
                </a:cubicBezTo>
                <a:cubicBezTo>
                  <a:pt x="2479" y="48"/>
                  <a:pt x="2456" y="37"/>
                  <a:pt x="2430" y="37"/>
                </a:cubicBezTo>
                <a:cubicBezTo>
                  <a:pt x="2409" y="37"/>
                  <a:pt x="2386" y="45"/>
                  <a:pt x="2370" y="61"/>
                </a:cubicBezTo>
                <a:lnTo>
                  <a:pt x="2336" y="61"/>
                </a:lnTo>
                <a:cubicBezTo>
                  <a:pt x="2329" y="21"/>
                  <a:pt x="2312" y="0"/>
                  <a:pt x="2295" y="0"/>
                </a:cubicBezTo>
                <a:close/>
                <a:moveTo>
                  <a:pt x="1850" y="4695"/>
                </a:moveTo>
                <a:cubicBezTo>
                  <a:pt x="1840" y="4733"/>
                  <a:pt x="1840" y="4733"/>
                  <a:pt x="1859" y="4736"/>
                </a:cubicBezTo>
                <a:cubicBezTo>
                  <a:pt x="1870" y="4738"/>
                  <a:pt x="1877" y="4739"/>
                  <a:pt x="1883" y="4739"/>
                </a:cubicBezTo>
                <a:cubicBezTo>
                  <a:pt x="1896" y="4739"/>
                  <a:pt x="1893" y="4731"/>
                  <a:pt x="1884" y="4702"/>
                </a:cubicBezTo>
                <a:lnTo>
                  <a:pt x="1850" y="469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8" name="Google Shape;6128;p23"/>
          <p:cNvSpPr/>
          <p:nvPr/>
        </p:nvSpPr>
        <p:spPr>
          <a:xfrm>
            <a:off x="3750234" y="809250"/>
            <a:ext cx="66300" cy="69925"/>
          </a:xfrm>
          <a:custGeom>
            <a:avLst/>
            <a:gdLst/>
            <a:ahLst/>
            <a:cxnLst/>
            <a:rect l="l" t="t" r="r" b="b"/>
            <a:pathLst>
              <a:path w="2652" h="2797" extrusionOk="0">
                <a:moveTo>
                  <a:pt x="1607" y="149"/>
                </a:moveTo>
                <a:lnTo>
                  <a:pt x="1601" y="169"/>
                </a:lnTo>
                <a:cubicBezTo>
                  <a:pt x="1602" y="169"/>
                  <a:pt x="1602" y="169"/>
                  <a:pt x="1603" y="169"/>
                </a:cubicBezTo>
                <a:cubicBezTo>
                  <a:pt x="1606" y="169"/>
                  <a:pt x="1610" y="162"/>
                  <a:pt x="1613" y="151"/>
                </a:cubicBezTo>
                <a:lnTo>
                  <a:pt x="1613" y="151"/>
                </a:lnTo>
                <a:cubicBezTo>
                  <a:pt x="1611" y="151"/>
                  <a:pt x="1609" y="150"/>
                  <a:pt x="1607" y="149"/>
                </a:cubicBezTo>
                <a:close/>
                <a:moveTo>
                  <a:pt x="953" y="144"/>
                </a:moveTo>
                <a:cubicBezTo>
                  <a:pt x="965" y="181"/>
                  <a:pt x="978" y="219"/>
                  <a:pt x="968" y="219"/>
                </a:cubicBezTo>
                <a:lnTo>
                  <a:pt x="947" y="188"/>
                </a:lnTo>
                <a:lnTo>
                  <a:pt x="943" y="147"/>
                </a:lnTo>
                <a:lnTo>
                  <a:pt x="953" y="144"/>
                </a:lnTo>
                <a:close/>
                <a:moveTo>
                  <a:pt x="858" y="218"/>
                </a:moveTo>
                <a:cubicBezTo>
                  <a:pt x="863" y="218"/>
                  <a:pt x="866" y="224"/>
                  <a:pt x="878" y="250"/>
                </a:cubicBezTo>
                <a:cubicBezTo>
                  <a:pt x="878" y="250"/>
                  <a:pt x="893" y="285"/>
                  <a:pt x="884" y="288"/>
                </a:cubicBezTo>
                <a:lnTo>
                  <a:pt x="862" y="257"/>
                </a:lnTo>
                <a:cubicBezTo>
                  <a:pt x="846" y="222"/>
                  <a:pt x="853" y="219"/>
                  <a:pt x="853" y="219"/>
                </a:cubicBezTo>
                <a:cubicBezTo>
                  <a:pt x="855" y="218"/>
                  <a:pt x="856" y="218"/>
                  <a:pt x="858" y="218"/>
                </a:cubicBezTo>
                <a:close/>
                <a:moveTo>
                  <a:pt x="1269" y="285"/>
                </a:moveTo>
                <a:cubicBezTo>
                  <a:pt x="1269" y="313"/>
                  <a:pt x="1276" y="338"/>
                  <a:pt x="1282" y="363"/>
                </a:cubicBezTo>
                <a:cubicBezTo>
                  <a:pt x="1288" y="363"/>
                  <a:pt x="1285" y="326"/>
                  <a:pt x="1285" y="326"/>
                </a:cubicBezTo>
                <a:cubicBezTo>
                  <a:pt x="1285" y="326"/>
                  <a:pt x="1285" y="285"/>
                  <a:pt x="1276" y="285"/>
                </a:cubicBezTo>
                <a:close/>
                <a:moveTo>
                  <a:pt x="1896" y="288"/>
                </a:moveTo>
                <a:lnTo>
                  <a:pt x="1896" y="288"/>
                </a:lnTo>
                <a:cubicBezTo>
                  <a:pt x="1905" y="294"/>
                  <a:pt x="1905" y="294"/>
                  <a:pt x="1887" y="326"/>
                </a:cubicBezTo>
                <a:cubicBezTo>
                  <a:pt x="1869" y="358"/>
                  <a:pt x="1845" y="385"/>
                  <a:pt x="1838" y="385"/>
                </a:cubicBezTo>
                <a:cubicBezTo>
                  <a:pt x="1837" y="385"/>
                  <a:pt x="1837" y="385"/>
                  <a:pt x="1837" y="385"/>
                </a:cubicBezTo>
                <a:cubicBezTo>
                  <a:pt x="1846" y="348"/>
                  <a:pt x="1868" y="313"/>
                  <a:pt x="1896" y="288"/>
                </a:cubicBezTo>
                <a:close/>
                <a:moveTo>
                  <a:pt x="1200" y="366"/>
                </a:moveTo>
                <a:lnTo>
                  <a:pt x="1213" y="404"/>
                </a:lnTo>
                <a:lnTo>
                  <a:pt x="1219" y="404"/>
                </a:lnTo>
                <a:cubicBezTo>
                  <a:pt x="1216" y="366"/>
                  <a:pt x="1216" y="366"/>
                  <a:pt x="1207" y="366"/>
                </a:cubicBezTo>
                <a:close/>
                <a:moveTo>
                  <a:pt x="1149" y="403"/>
                </a:moveTo>
                <a:lnTo>
                  <a:pt x="1149" y="403"/>
                </a:lnTo>
                <a:cubicBezTo>
                  <a:pt x="1148" y="406"/>
                  <a:pt x="1148" y="409"/>
                  <a:pt x="1147" y="412"/>
                </a:cubicBezTo>
                <a:lnTo>
                  <a:pt x="1147" y="412"/>
                </a:lnTo>
                <a:lnTo>
                  <a:pt x="1150" y="410"/>
                </a:lnTo>
                <a:cubicBezTo>
                  <a:pt x="1150" y="408"/>
                  <a:pt x="1149" y="405"/>
                  <a:pt x="1149" y="403"/>
                </a:cubicBezTo>
                <a:close/>
                <a:moveTo>
                  <a:pt x="1594" y="309"/>
                </a:moveTo>
                <a:cubicBezTo>
                  <a:pt x="1590" y="309"/>
                  <a:pt x="1578" y="333"/>
                  <a:pt x="1567" y="357"/>
                </a:cubicBezTo>
                <a:lnTo>
                  <a:pt x="1561" y="395"/>
                </a:lnTo>
                <a:cubicBezTo>
                  <a:pt x="1557" y="408"/>
                  <a:pt x="1557" y="412"/>
                  <a:pt x="1558" y="412"/>
                </a:cubicBezTo>
                <a:cubicBezTo>
                  <a:pt x="1560" y="412"/>
                  <a:pt x="1567" y="398"/>
                  <a:pt x="1567" y="398"/>
                </a:cubicBezTo>
                <a:cubicBezTo>
                  <a:pt x="1576" y="373"/>
                  <a:pt x="1586" y="351"/>
                  <a:pt x="1592" y="326"/>
                </a:cubicBezTo>
                <a:cubicBezTo>
                  <a:pt x="1595" y="314"/>
                  <a:pt x="1595" y="309"/>
                  <a:pt x="1594" y="309"/>
                </a:cubicBezTo>
                <a:close/>
                <a:moveTo>
                  <a:pt x="1082" y="358"/>
                </a:moveTo>
                <a:cubicBezTo>
                  <a:pt x="1085" y="358"/>
                  <a:pt x="1089" y="367"/>
                  <a:pt x="1094" y="385"/>
                </a:cubicBezTo>
                <a:cubicBezTo>
                  <a:pt x="1103" y="423"/>
                  <a:pt x="1103" y="423"/>
                  <a:pt x="1094" y="423"/>
                </a:cubicBezTo>
                <a:cubicBezTo>
                  <a:pt x="1091" y="423"/>
                  <a:pt x="1089" y="424"/>
                  <a:pt x="1087" y="424"/>
                </a:cubicBezTo>
                <a:cubicBezTo>
                  <a:pt x="1081" y="424"/>
                  <a:pt x="1081" y="417"/>
                  <a:pt x="1078" y="388"/>
                </a:cubicBezTo>
                <a:cubicBezTo>
                  <a:pt x="1077" y="369"/>
                  <a:pt x="1078" y="358"/>
                  <a:pt x="1082" y="358"/>
                </a:cubicBezTo>
                <a:close/>
                <a:moveTo>
                  <a:pt x="1199" y="428"/>
                </a:moveTo>
                <a:cubicBezTo>
                  <a:pt x="1200" y="428"/>
                  <a:pt x="1201" y="445"/>
                  <a:pt x="1197" y="445"/>
                </a:cubicBezTo>
                <a:cubicBezTo>
                  <a:pt x="1197" y="432"/>
                  <a:pt x="1198" y="428"/>
                  <a:pt x="1199" y="428"/>
                </a:cubicBezTo>
                <a:close/>
                <a:moveTo>
                  <a:pt x="1181" y="384"/>
                </a:moveTo>
                <a:cubicBezTo>
                  <a:pt x="1176" y="384"/>
                  <a:pt x="1177" y="403"/>
                  <a:pt x="1185" y="448"/>
                </a:cubicBezTo>
                <a:lnTo>
                  <a:pt x="1197" y="445"/>
                </a:lnTo>
                <a:lnTo>
                  <a:pt x="1197" y="445"/>
                </a:lnTo>
                <a:cubicBezTo>
                  <a:pt x="1197" y="472"/>
                  <a:pt x="1194" y="502"/>
                  <a:pt x="1182" y="502"/>
                </a:cubicBezTo>
                <a:cubicBezTo>
                  <a:pt x="1178" y="502"/>
                  <a:pt x="1173" y="498"/>
                  <a:pt x="1166" y="489"/>
                </a:cubicBezTo>
                <a:cubicBezTo>
                  <a:pt x="1147" y="492"/>
                  <a:pt x="1141" y="492"/>
                  <a:pt x="1156" y="567"/>
                </a:cubicBezTo>
                <a:cubicBezTo>
                  <a:pt x="1201" y="716"/>
                  <a:pt x="1338" y="813"/>
                  <a:pt x="1486" y="813"/>
                </a:cubicBezTo>
                <a:cubicBezTo>
                  <a:pt x="1515" y="813"/>
                  <a:pt x="1544" y="810"/>
                  <a:pt x="1573" y="802"/>
                </a:cubicBezTo>
                <a:cubicBezTo>
                  <a:pt x="1679" y="773"/>
                  <a:pt x="1759" y="699"/>
                  <a:pt x="1800" y="607"/>
                </a:cubicBezTo>
                <a:lnTo>
                  <a:pt x="1800" y="607"/>
                </a:lnTo>
                <a:cubicBezTo>
                  <a:pt x="1799" y="608"/>
                  <a:pt x="1798" y="609"/>
                  <a:pt x="1797" y="609"/>
                </a:cubicBezTo>
                <a:cubicBezTo>
                  <a:pt x="1793" y="609"/>
                  <a:pt x="1799" y="591"/>
                  <a:pt x="1818" y="554"/>
                </a:cubicBezTo>
                <a:lnTo>
                  <a:pt x="1818" y="554"/>
                </a:lnTo>
                <a:cubicBezTo>
                  <a:pt x="1801" y="573"/>
                  <a:pt x="1774" y="605"/>
                  <a:pt x="1767" y="605"/>
                </a:cubicBezTo>
                <a:cubicBezTo>
                  <a:pt x="1763" y="605"/>
                  <a:pt x="1765" y="597"/>
                  <a:pt x="1777" y="573"/>
                </a:cubicBezTo>
                <a:lnTo>
                  <a:pt x="1777" y="573"/>
                </a:lnTo>
                <a:lnTo>
                  <a:pt x="1746" y="598"/>
                </a:lnTo>
                <a:cubicBezTo>
                  <a:pt x="1726" y="629"/>
                  <a:pt x="1715" y="645"/>
                  <a:pt x="1713" y="645"/>
                </a:cubicBezTo>
                <a:cubicBezTo>
                  <a:pt x="1711" y="645"/>
                  <a:pt x="1719" y="627"/>
                  <a:pt x="1736" y="592"/>
                </a:cubicBezTo>
                <a:cubicBezTo>
                  <a:pt x="1771" y="526"/>
                  <a:pt x="1771" y="526"/>
                  <a:pt x="1764" y="523"/>
                </a:cubicBezTo>
                <a:cubicBezTo>
                  <a:pt x="1764" y="523"/>
                  <a:pt x="1764" y="523"/>
                  <a:pt x="1764" y="523"/>
                </a:cubicBezTo>
                <a:cubicBezTo>
                  <a:pt x="1762" y="523"/>
                  <a:pt x="1756" y="525"/>
                  <a:pt x="1743" y="554"/>
                </a:cubicBezTo>
                <a:lnTo>
                  <a:pt x="1736" y="551"/>
                </a:lnTo>
                <a:cubicBezTo>
                  <a:pt x="1736" y="551"/>
                  <a:pt x="1755" y="517"/>
                  <a:pt x="1771" y="482"/>
                </a:cubicBezTo>
                <a:cubicBezTo>
                  <a:pt x="1786" y="448"/>
                  <a:pt x="1786" y="448"/>
                  <a:pt x="1780" y="445"/>
                </a:cubicBezTo>
                <a:cubicBezTo>
                  <a:pt x="1780" y="445"/>
                  <a:pt x="1780" y="445"/>
                  <a:pt x="1780" y="445"/>
                </a:cubicBezTo>
                <a:cubicBezTo>
                  <a:pt x="1778" y="445"/>
                  <a:pt x="1771" y="447"/>
                  <a:pt x="1758" y="476"/>
                </a:cubicBezTo>
                <a:cubicBezTo>
                  <a:pt x="1744" y="508"/>
                  <a:pt x="1727" y="539"/>
                  <a:pt x="1717" y="539"/>
                </a:cubicBezTo>
                <a:cubicBezTo>
                  <a:pt x="1716" y="539"/>
                  <a:pt x="1715" y="539"/>
                  <a:pt x="1714" y="539"/>
                </a:cubicBezTo>
                <a:cubicBezTo>
                  <a:pt x="1708" y="536"/>
                  <a:pt x="1724" y="501"/>
                  <a:pt x="1739" y="464"/>
                </a:cubicBezTo>
                <a:cubicBezTo>
                  <a:pt x="1751" y="447"/>
                  <a:pt x="1755" y="438"/>
                  <a:pt x="1752" y="438"/>
                </a:cubicBezTo>
                <a:lnTo>
                  <a:pt x="1752" y="438"/>
                </a:lnTo>
                <a:cubicBezTo>
                  <a:pt x="1750" y="438"/>
                  <a:pt x="1744" y="445"/>
                  <a:pt x="1733" y="460"/>
                </a:cubicBezTo>
                <a:cubicBezTo>
                  <a:pt x="1733" y="460"/>
                  <a:pt x="1732" y="460"/>
                  <a:pt x="1732" y="460"/>
                </a:cubicBezTo>
                <a:cubicBezTo>
                  <a:pt x="1724" y="460"/>
                  <a:pt x="1701" y="483"/>
                  <a:pt x="1688" y="483"/>
                </a:cubicBezTo>
                <a:cubicBezTo>
                  <a:pt x="1687" y="483"/>
                  <a:pt x="1687" y="482"/>
                  <a:pt x="1686" y="482"/>
                </a:cubicBezTo>
                <a:lnTo>
                  <a:pt x="1667" y="473"/>
                </a:lnTo>
                <a:cubicBezTo>
                  <a:pt x="1660" y="491"/>
                  <a:pt x="1650" y="496"/>
                  <a:pt x="1637" y="496"/>
                </a:cubicBezTo>
                <a:cubicBezTo>
                  <a:pt x="1622" y="496"/>
                  <a:pt x="1603" y="489"/>
                  <a:pt x="1580" y="482"/>
                </a:cubicBezTo>
                <a:cubicBezTo>
                  <a:pt x="1562" y="477"/>
                  <a:pt x="1547" y="472"/>
                  <a:pt x="1534" y="472"/>
                </a:cubicBezTo>
                <a:cubicBezTo>
                  <a:pt x="1518" y="472"/>
                  <a:pt x="1506" y="479"/>
                  <a:pt x="1501" y="501"/>
                </a:cubicBezTo>
                <a:cubicBezTo>
                  <a:pt x="1501" y="519"/>
                  <a:pt x="1497" y="527"/>
                  <a:pt x="1492" y="527"/>
                </a:cubicBezTo>
                <a:cubicBezTo>
                  <a:pt x="1486" y="527"/>
                  <a:pt x="1479" y="516"/>
                  <a:pt x="1476" y="495"/>
                </a:cubicBezTo>
                <a:cubicBezTo>
                  <a:pt x="1469" y="490"/>
                  <a:pt x="1431" y="485"/>
                  <a:pt x="1392" y="485"/>
                </a:cubicBezTo>
                <a:cubicBezTo>
                  <a:pt x="1349" y="485"/>
                  <a:pt x="1305" y="492"/>
                  <a:pt x="1307" y="514"/>
                </a:cubicBezTo>
                <a:cubicBezTo>
                  <a:pt x="1307" y="514"/>
                  <a:pt x="1310" y="554"/>
                  <a:pt x="1304" y="554"/>
                </a:cubicBezTo>
                <a:cubicBezTo>
                  <a:pt x="1298" y="529"/>
                  <a:pt x="1294" y="504"/>
                  <a:pt x="1294" y="476"/>
                </a:cubicBezTo>
                <a:cubicBezTo>
                  <a:pt x="1291" y="457"/>
                  <a:pt x="1291" y="460"/>
                  <a:pt x="1291" y="438"/>
                </a:cubicBezTo>
                <a:cubicBezTo>
                  <a:pt x="1291" y="438"/>
                  <a:pt x="1279" y="438"/>
                  <a:pt x="1269" y="401"/>
                </a:cubicBezTo>
                <a:cubicBezTo>
                  <a:pt x="1260" y="401"/>
                  <a:pt x="1254" y="401"/>
                  <a:pt x="1257" y="438"/>
                </a:cubicBezTo>
                <a:cubicBezTo>
                  <a:pt x="1254" y="476"/>
                  <a:pt x="1247" y="479"/>
                  <a:pt x="1241" y="479"/>
                </a:cubicBezTo>
                <a:cubicBezTo>
                  <a:pt x="1235" y="479"/>
                  <a:pt x="1235" y="479"/>
                  <a:pt x="1241" y="517"/>
                </a:cubicBezTo>
                <a:cubicBezTo>
                  <a:pt x="1251" y="554"/>
                  <a:pt x="1244" y="554"/>
                  <a:pt x="1238" y="554"/>
                </a:cubicBezTo>
                <a:cubicBezTo>
                  <a:pt x="1238" y="555"/>
                  <a:pt x="1237" y="555"/>
                  <a:pt x="1237" y="555"/>
                </a:cubicBezTo>
                <a:cubicBezTo>
                  <a:pt x="1231" y="555"/>
                  <a:pt x="1222" y="518"/>
                  <a:pt x="1216" y="482"/>
                </a:cubicBezTo>
                <a:cubicBezTo>
                  <a:pt x="1210" y="445"/>
                  <a:pt x="1207" y="407"/>
                  <a:pt x="1197" y="407"/>
                </a:cubicBezTo>
                <a:cubicBezTo>
                  <a:pt x="1190" y="392"/>
                  <a:pt x="1184" y="384"/>
                  <a:pt x="1181" y="384"/>
                </a:cubicBezTo>
                <a:close/>
                <a:moveTo>
                  <a:pt x="473" y="814"/>
                </a:moveTo>
                <a:cubicBezTo>
                  <a:pt x="505" y="833"/>
                  <a:pt x="536" y="852"/>
                  <a:pt x="533" y="858"/>
                </a:cubicBezTo>
                <a:lnTo>
                  <a:pt x="530" y="865"/>
                </a:lnTo>
                <a:cubicBezTo>
                  <a:pt x="508" y="852"/>
                  <a:pt x="486" y="836"/>
                  <a:pt x="467" y="821"/>
                </a:cubicBezTo>
                <a:lnTo>
                  <a:pt x="473" y="814"/>
                </a:lnTo>
                <a:close/>
                <a:moveTo>
                  <a:pt x="389" y="1100"/>
                </a:moveTo>
                <a:cubicBezTo>
                  <a:pt x="394" y="1100"/>
                  <a:pt x="404" y="1102"/>
                  <a:pt x="420" y="1106"/>
                </a:cubicBezTo>
                <a:cubicBezTo>
                  <a:pt x="455" y="1115"/>
                  <a:pt x="451" y="1128"/>
                  <a:pt x="448" y="1137"/>
                </a:cubicBezTo>
                <a:cubicBezTo>
                  <a:pt x="411" y="1134"/>
                  <a:pt x="376" y="1118"/>
                  <a:pt x="379" y="1112"/>
                </a:cubicBezTo>
                <a:lnTo>
                  <a:pt x="376" y="1112"/>
                </a:lnTo>
                <a:cubicBezTo>
                  <a:pt x="380" y="1103"/>
                  <a:pt x="381" y="1100"/>
                  <a:pt x="389" y="1100"/>
                </a:cubicBezTo>
                <a:close/>
                <a:moveTo>
                  <a:pt x="2497" y="1275"/>
                </a:moveTo>
                <a:cubicBezTo>
                  <a:pt x="2516" y="1275"/>
                  <a:pt x="2529" y="1276"/>
                  <a:pt x="2529" y="1281"/>
                </a:cubicBezTo>
                <a:cubicBezTo>
                  <a:pt x="2570" y="1290"/>
                  <a:pt x="2568" y="1294"/>
                  <a:pt x="2546" y="1294"/>
                </a:cubicBezTo>
                <a:cubicBezTo>
                  <a:pt x="2526" y="1294"/>
                  <a:pt x="2489" y="1290"/>
                  <a:pt x="2454" y="1285"/>
                </a:cubicBezTo>
                <a:cubicBezTo>
                  <a:pt x="2379" y="1281"/>
                  <a:pt x="2379" y="1281"/>
                  <a:pt x="2454" y="1275"/>
                </a:cubicBezTo>
                <a:cubicBezTo>
                  <a:pt x="2469" y="1275"/>
                  <a:pt x="2484" y="1275"/>
                  <a:pt x="2497" y="1275"/>
                </a:cubicBezTo>
                <a:close/>
                <a:moveTo>
                  <a:pt x="1711" y="44"/>
                </a:moveTo>
                <a:cubicBezTo>
                  <a:pt x="1699" y="66"/>
                  <a:pt x="1687" y="71"/>
                  <a:pt x="1677" y="71"/>
                </a:cubicBezTo>
                <a:cubicBezTo>
                  <a:pt x="1672" y="71"/>
                  <a:pt x="1667" y="70"/>
                  <a:pt x="1664" y="69"/>
                </a:cubicBezTo>
                <a:cubicBezTo>
                  <a:pt x="1655" y="67"/>
                  <a:pt x="1648" y="65"/>
                  <a:pt x="1642" y="65"/>
                </a:cubicBezTo>
                <a:cubicBezTo>
                  <a:pt x="1631" y="65"/>
                  <a:pt x="1627" y="72"/>
                  <a:pt x="1627" y="100"/>
                </a:cubicBezTo>
                <a:cubicBezTo>
                  <a:pt x="1622" y="119"/>
                  <a:pt x="1617" y="138"/>
                  <a:pt x="1613" y="151"/>
                </a:cubicBezTo>
                <a:lnTo>
                  <a:pt x="1613" y="151"/>
                </a:lnTo>
                <a:cubicBezTo>
                  <a:pt x="1714" y="191"/>
                  <a:pt x="1793" y="278"/>
                  <a:pt x="1821" y="391"/>
                </a:cubicBezTo>
                <a:cubicBezTo>
                  <a:pt x="1838" y="466"/>
                  <a:pt x="1829" y="541"/>
                  <a:pt x="1800" y="607"/>
                </a:cubicBezTo>
                <a:lnTo>
                  <a:pt x="1800" y="607"/>
                </a:lnTo>
                <a:cubicBezTo>
                  <a:pt x="1806" y="603"/>
                  <a:pt x="1817" y="589"/>
                  <a:pt x="1833" y="567"/>
                </a:cubicBezTo>
                <a:cubicBezTo>
                  <a:pt x="1843" y="551"/>
                  <a:pt x="1850" y="544"/>
                  <a:pt x="1853" y="544"/>
                </a:cubicBezTo>
                <a:cubicBezTo>
                  <a:pt x="1856" y="544"/>
                  <a:pt x="1854" y="554"/>
                  <a:pt x="1846" y="573"/>
                </a:cubicBezTo>
                <a:cubicBezTo>
                  <a:pt x="1830" y="608"/>
                  <a:pt x="1837" y="611"/>
                  <a:pt x="1846" y="620"/>
                </a:cubicBezTo>
                <a:cubicBezTo>
                  <a:pt x="1853" y="613"/>
                  <a:pt x="1861" y="610"/>
                  <a:pt x="1870" y="610"/>
                </a:cubicBezTo>
                <a:cubicBezTo>
                  <a:pt x="1893" y="610"/>
                  <a:pt x="1922" y="631"/>
                  <a:pt x="1949" y="661"/>
                </a:cubicBezTo>
                <a:cubicBezTo>
                  <a:pt x="1982" y="691"/>
                  <a:pt x="2004" y="718"/>
                  <a:pt x="2025" y="718"/>
                </a:cubicBezTo>
                <a:cubicBezTo>
                  <a:pt x="2032" y="718"/>
                  <a:pt x="2039" y="715"/>
                  <a:pt x="2046" y="708"/>
                </a:cubicBezTo>
                <a:lnTo>
                  <a:pt x="2046" y="708"/>
                </a:lnTo>
                <a:cubicBezTo>
                  <a:pt x="2050" y="714"/>
                  <a:pt x="2053" y="714"/>
                  <a:pt x="2028" y="746"/>
                </a:cubicBezTo>
                <a:cubicBezTo>
                  <a:pt x="2015" y="757"/>
                  <a:pt x="2009" y="764"/>
                  <a:pt x="2011" y="764"/>
                </a:cubicBezTo>
                <a:cubicBezTo>
                  <a:pt x="2015" y="764"/>
                  <a:pt x="2031" y="754"/>
                  <a:pt x="2065" y="730"/>
                </a:cubicBezTo>
                <a:cubicBezTo>
                  <a:pt x="2085" y="719"/>
                  <a:pt x="2102" y="707"/>
                  <a:pt x="2103" y="707"/>
                </a:cubicBezTo>
                <a:lnTo>
                  <a:pt x="2103" y="707"/>
                </a:lnTo>
                <a:cubicBezTo>
                  <a:pt x="2104" y="707"/>
                  <a:pt x="2094" y="714"/>
                  <a:pt x="2068" y="736"/>
                </a:cubicBezTo>
                <a:cubicBezTo>
                  <a:pt x="2040" y="761"/>
                  <a:pt x="2046" y="771"/>
                  <a:pt x="2062" y="793"/>
                </a:cubicBezTo>
                <a:cubicBezTo>
                  <a:pt x="2071" y="806"/>
                  <a:pt x="2081" y="821"/>
                  <a:pt x="2098" y="821"/>
                </a:cubicBezTo>
                <a:cubicBezTo>
                  <a:pt x="2104" y="821"/>
                  <a:pt x="2112" y="818"/>
                  <a:pt x="2122" y="811"/>
                </a:cubicBezTo>
                <a:cubicBezTo>
                  <a:pt x="2138" y="807"/>
                  <a:pt x="2147" y="805"/>
                  <a:pt x="2150" y="805"/>
                </a:cubicBezTo>
                <a:cubicBezTo>
                  <a:pt x="2153" y="805"/>
                  <a:pt x="2144" y="809"/>
                  <a:pt x="2125" y="818"/>
                </a:cubicBezTo>
                <a:cubicBezTo>
                  <a:pt x="2071" y="849"/>
                  <a:pt x="2048" y="886"/>
                  <a:pt x="2084" y="886"/>
                </a:cubicBezTo>
                <a:cubicBezTo>
                  <a:pt x="2092" y="886"/>
                  <a:pt x="2102" y="884"/>
                  <a:pt x="2115" y="880"/>
                </a:cubicBezTo>
                <a:lnTo>
                  <a:pt x="2115" y="880"/>
                </a:lnTo>
                <a:cubicBezTo>
                  <a:pt x="2119" y="883"/>
                  <a:pt x="2122" y="890"/>
                  <a:pt x="2090" y="909"/>
                </a:cubicBezTo>
                <a:cubicBezTo>
                  <a:pt x="2094" y="915"/>
                  <a:pt x="2097" y="921"/>
                  <a:pt x="2137" y="921"/>
                </a:cubicBezTo>
                <a:cubicBezTo>
                  <a:pt x="2140" y="926"/>
                  <a:pt x="2145" y="938"/>
                  <a:pt x="2150" y="950"/>
                </a:cubicBezTo>
                <a:lnTo>
                  <a:pt x="2150" y="950"/>
                </a:lnTo>
                <a:cubicBezTo>
                  <a:pt x="2128" y="957"/>
                  <a:pt x="2109" y="981"/>
                  <a:pt x="2122" y="1009"/>
                </a:cubicBezTo>
                <a:cubicBezTo>
                  <a:pt x="2130" y="1029"/>
                  <a:pt x="2146" y="1037"/>
                  <a:pt x="2162" y="1037"/>
                </a:cubicBezTo>
                <a:cubicBezTo>
                  <a:pt x="2169" y="1037"/>
                  <a:pt x="2176" y="1035"/>
                  <a:pt x="2182" y="1032"/>
                </a:cubicBezTo>
                <a:lnTo>
                  <a:pt x="2182" y="1032"/>
                </a:lnTo>
                <a:cubicBezTo>
                  <a:pt x="2185" y="1043"/>
                  <a:pt x="2189" y="1055"/>
                  <a:pt x="2194" y="1068"/>
                </a:cubicBezTo>
                <a:cubicBezTo>
                  <a:pt x="2203" y="1115"/>
                  <a:pt x="2213" y="1153"/>
                  <a:pt x="2175" y="1169"/>
                </a:cubicBezTo>
                <a:cubicBezTo>
                  <a:pt x="2175" y="1169"/>
                  <a:pt x="2178" y="1172"/>
                  <a:pt x="2216" y="1172"/>
                </a:cubicBezTo>
                <a:cubicBezTo>
                  <a:pt x="2236" y="1170"/>
                  <a:pt x="2251" y="1169"/>
                  <a:pt x="2261" y="1169"/>
                </a:cubicBezTo>
                <a:cubicBezTo>
                  <a:pt x="2288" y="1169"/>
                  <a:pt x="2281" y="1175"/>
                  <a:pt x="2253" y="1184"/>
                </a:cubicBezTo>
                <a:cubicBezTo>
                  <a:pt x="2181" y="1206"/>
                  <a:pt x="2184" y="1228"/>
                  <a:pt x="2260" y="1228"/>
                </a:cubicBezTo>
                <a:cubicBezTo>
                  <a:pt x="2238" y="1228"/>
                  <a:pt x="2244" y="1228"/>
                  <a:pt x="2222" y="1231"/>
                </a:cubicBezTo>
                <a:cubicBezTo>
                  <a:pt x="2147" y="1247"/>
                  <a:pt x="2188" y="1259"/>
                  <a:pt x="2263" y="1259"/>
                </a:cubicBezTo>
                <a:cubicBezTo>
                  <a:pt x="2225" y="1272"/>
                  <a:pt x="2184" y="1278"/>
                  <a:pt x="2225" y="1285"/>
                </a:cubicBezTo>
                <a:cubicBezTo>
                  <a:pt x="2225" y="1291"/>
                  <a:pt x="2225" y="1291"/>
                  <a:pt x="2147" y="1294"/>
                </a:cubicBezTo>
                <a:cubicBezTo>
                  <a:pt x="2122" y="1294"/>
                  <a:pt x="2097" y="1297"/>
                  <a:pt x="2072" y="1303"/>
                </a:cubicBezTo>
                <a:cubicBezTo>
                  <a:pt x="2072" y="1307"/>
                  <a:pt x="2084" y="1309"/>
                  <a:pt x="2103" y="1309"/>
                </a:cubicBezTo>
                <a:cubicBezTo>
                  <a:pt x="2116" y="1309"/>
                  <a:pt x="2131" y="1308"/>
                  <a:pt x="2147" y="1307"/>
                </a:cubicBezTo>
                <a:lnTo>
                  <a:pt x="2147" y="1319"/>
                </a:lnTo>
                <a:cubicBezTo>
                  <a:pt x="2147" y="1319"/>
                  <a:pt x="2147" y="1323"/>
                  <a:pt x="2168" y="1323"/>
                </a:cubicBezTo>
                <a:cubicBezTo>
                  <a:pt x="2173" y="1323"/>
                  <a:pt x="2179" y="1323"/>
                  <a:pt x="2188" y="1322"/>
                </a:cubicBezTo>
                <a:cubicBezTo>
                  <a:pt x="2225" y="1322"/>
                  <a:pt x="2225" y="1328"/>
                  <a:pt x="2225" y="1335"/>
                </a:cubicBezTo>
                <a:cubicBezTo>
                  <a:pt x="2200" y="1335"/>
                  <a:pt x="2208" y="1337"/>
                  <a:pt x="2228" y="1337"/>
                </a:cubicBezTo>
                <a:cubicBezTo>
                  <a:pt x="2238" y="1337"/>
                  <a:pt x="2250" y="1337"/>
                  <a:pt x="2263" y="1335"/>
                </a:cubicBezTo>
                <a:cubicBezTo>
                  <a:pt x="2300" y="1335"/>
                  <a:pt x="2338" y="1335"/>
                  <a:pt x="2338" y="1341"/>
                </a:cubicBezTo>
                <a:lnTo>
                  <a:pt x="2416" y="1341"/>
                </a:lnTo>
                <a:cubicBezTo>
                  <a:pt x="2435" y="1341"/>
                  <a:pt x="2452" y="1341"/>
                  <a:pt x="2466" y="1341"/>
                </a:cubicBezTo>
                <a:cubicBezTo>
                  <a:pt x="2510" y="1341"/>
                  <a:pt x="2539" y="1339"/>
                  <a:pt x="2567" y="1325"/>
                </a:cubicBezTo>
                <a:cubicBezTo>
                  <a:pt x="2601" y="1291"/>
                  <a:pt x="2635" y="1262"/>
                  <a:pt x="2584" y="1262"/>
                </a:cubicBezTo>
                <a:cubicBezTo>
                  <a:pt x="2579" y="1262"/>
                  <a:pt x="2573" y="1262"/>
                  <a:pt x="2567" y="1263"/>
                </a:cubicBezTo>
                <a:cubicBezTo>
                  <a:pt x="2567" y="1263"/>
                  <a:pt x="2529" y="1256"/>
                  <a:pt x="2529" y="1247"/>
                </a:cubicBezTo>
                <a:cubicBezTo>
                  <a:pt x="2526" y="1238"/>
                  <a:pt x="2567" y="1225"/>
                  <a:pt x="2567" y="1225"/>
                </a:cubicBezTo>
                <a:cubicBezTo>
                  <a:pt x="2604" y="1222"/>
                  <a:pt x="2601" y="1184"/>
                  <a:pt x="2595" y="1137"/>
                </a:cubicBezTo>
                <a:cubicBezTo>
                  <a:pt x="2589" y="1081"/>
                  <a:pt x="2579" y="1056"/>
                  <a:pt x="2617" y="1037"/>
                </a:cubicBezTo>
                <a:cubicBezTo>
                  <a:pt x="2651" y="1018"/>
                  <a:pt x="2648" y="1009"/>
                  <a:pt x="2648" y="1009"/>
                </a:cubicBezTo>
                <a:lnTo>
                  <a:pt x="2648" y="1009"/>
                </a:lnTo>
                <a:cubicBezTo>
                  <a:pt x="2646" y="1009"/>
                  <a:pt x="2643" y="1010"/>
                  <a:pt x="2641" y="1010"/>
                </a:cubicBezTo>
                <a:cubicBezTo>
                  <a:pt x="2609" y="1010"/>
                  <a:pt x="2600" y="954"/>
                  <a:pt x="2579" y="896"/>
                </a:cubicBezTo>
                <a:cubicBezTo>
                  <a:pt x="2560" y="837"/>
                  <a:pt x="2535" y="781"/>
                  <a:pt x="2505" y="781"/>
                </a:cubicBezTo>
                <a:cubicBezTo>
                  <a:pt x="2502" y="781"/>
                  <a:pt x="2498" y="782"/>
                  <a:pt x="2495" y="783"/>
                </a:cubicBezTo>
                <a:lnTo>
                  <a:pt x="2485" y="767"/>
                </a:lnTo>
                <a:cubicBezTo>
                  <a:pt x="2520" y="752"/>
                  <a:pt x="2513" y="733"/>
                  <a:pt x="2504" y="714"/>
                </a:cubicBezTo>
                <a:cubicBezTo>
                  <a:pt x="2460" y="714"/>
                  <a:pt x="2451" y="699"/>
                  <a:pt x="2451" y="699"/>
                </a:cubicBezTo>
                <a:cubicBezTo>
                  <a:pt x="2485" y="680"/>
                  <a:pt x="2479" y="670"/>
                  <a:pt x="2470" y="655"/>
                </a:cubicBezTo>
                <a:cubicBezTo>
                  <a:pt x="2464" y="645"/>
                  <a:pt x="2460" y="638"/>
                  <a:pt x="2451" y="638"/>
                </a:cubicBezTo>
                <a:cubicBezTo>
                  <a:pt x="2445" y="638"/>
                  <a:pt x="2436" y="641"/>
                  <a:pt x="2423" y="648"/>
                </a:cubicBezTo>
                <a:cubicBezTo>
                  <a:pt x="2419" y="642"/>
                  <a:pt x="2385" y="586"/>
                  <a:pt x="2397" y="539"/>
                </a:cubicBezTo>
                <a:cubicBezTo>
                  <a:pt x="2408" y="525"/>
                  <a:pt x="2407" y="521"/>
                  <a:pt x="2401" y="521"/>
                </a:cubicBezTo>
                <a:cubicBezTo>
                  <a:pt x="2391" y="521"/>
                  <a:pt x="2370" y="530"/>
                  <a:pt x="2350" y="539"/>
                </a:cubicBezTo>
                <a:cubicBezTo>
                  <a:pt x="2324" y="560"/>
                  <a:pt x="2295" y="575"/>
                  <a:pt x="2283" y="575"/>
                </a:cubicBezTo>
                <a:cubicBezTo>
                  <a:pt x="2281" y="575"/>
                  <a:pt x="2279" y="574"/>
                  <a:pt x="2278" y="573"/>
                </a:cubicBezTo>
                <a:lnTo>
                  <a:pt x="2338" y="523"/>
                </a:lnTo>
                <a:cubicBezTo>
                  <a:pt x="2372" y="507"/>
                  <a:pt x="2376" y="507"/>
                  <a:pt x="2363" y="492"/>
                </a:cubicBezTo>
                <a:lnTo>
                  <a:pt x="2350" y="476"/>
                </a:lnTo>
                <a:cubicBezTo>
                  <a:pt x="2344" y="482"/>
                  <a:pt x="2337" y="484"/>
                  <a:pt x="2330" y="484"/>
                </a:cubicBezTo>
                <a:cubicBezTo>
                  <a:pt x="2306" y="484"/>
                  <a:pt x="2281" y="453"/>
                  <a:pt x="2244" y="417"/>
                </a:cubicBezTo>
                <a:cubicBezTo>
                  <a:pt x="2203" y="375"/>
                  <a:pt x="2179" y="353"/>
                  <a:pt x="2161" y="353"/>
                </a:cubicBezTo>
                <a:cubicBezTo>
                  <a:pt x="2152" y="353"/>
                  <a:pt x="2145" y="358"/>
                  <a:pt x="2137" y="366"/>
                </a:cubicBezTo>
                <a:cubicBezTo>
                  <a:pt x="2127" y="379"/>
                  <a:pt x="2120" y="386"/>
                  <a:pt x="2115" y="386"/>
                </a:cubicBezTo>
                <a:cubicBezTo>
                  <a:pt x="2109" y="386"/>
                  <a:pt x="2107" y="372"/>
                  <a:pt x="2109" y="344"/>
                </a:cubicBezTo>
                <a:cubicBezTo>
                  <a:pt x="2127" y="255"/>
                  <a:pt x="2130" y="227"/>
                  <a:pt x="2121" y="227"/>
                </a:cubicBezTo>
                <a:cubicBezTo>
                  <a:pt x="2116" y="227"/>
                  <a:pt x="2109" y="232"/>
                  <a:pt x="2100" y="241"/>
                </a:cubicBezTo>
                <a:cubicBezTo>
                  <a:pt x="2109" y="247"/>
                  <a:pt x="2087" y="279"/>
                  <a:pt x="2065" y="310"/>
                </a:cubicBezTo>
                <a:cubicBezTo>
                  <a:pt x="2045" y="338"/>
                  <a:pt x="2032" y="352"/>
                  <a:pt x="2029" y="352"/>
                </a:cubicBezTo>
                <a:cubicBezTo>
                  <a:pt x="2025" y="352"/>
                  <a:pt x="2031" y="334"/>
                  <a:pt x="2050" y="297"/>
                </a:cubicBezTo>
                <a:cubicBezTo>
                  <a:pt x="2079" y="256"/>
                  <a:pt x="2025" y="219"/>
                  <a:pt x="1972" y="219"/>
                </a:cubicBezTo>
                <a:cubicBezTo>
                  <a:pt x="1946" y="219"/>
                  <a:pt x="1920" y="228"/>
                  <a:pt x="1905" y="250"/>
                </a:cubicBezTo>
                <a:lnTo>
                  <a:pt x="1924" y="216"/>
                </a:lnTo>
                <a:cubicBezTo>
                  <a:pt x="1940" y="185"/>
                  <a:pt x="1934" y="178"/>
                  <a:pt x="1899" y="160"/>
                </a:cubicBezTo>
                <a:lnTo>
                  <a:pt x="1874" y="147"/>
                </a:lnTo>
                <a:cubicBezTo>
                  <a:pt x="1863" y="171"/>
                  <a:pt x="1852" y="180"/>
                  <a:pt x="1842" y="180"/>
                </a:cubicBezTo>
                <a:cubicBezTo>
                  <a:pt x="1823" y="180"/>
                  <a:pt x="1811" y="148"/>
                  <a:pt x="1821" y="125"/>
                </a:cubicBezTo>
                <a:cubicBezTo>
                  <a:pt x="1824" y="84"/>
                  <a:pt x="1824" y="84"/>
                  <a:pt x="1805" y="78"/>
                </a:cubicBezTo>
                <a:cubicBezTo>
                  <a:pt x="1788" y="97"/>
                  <a:pt x="1773" y="105"/>
                  <a:pt x="1761" y="105"/>
                </a:cubicBezTo>
                <a:cubicBezTo>
                  <a:pt x="1736" y="105"/>
                  <a:pt x="1724" y="73"/>
                  <a:pt x="1730" y="50"/>
                </a:cubicBezTo>
                <a:lnTo>
                  <a:pt x="1711" y="44"/>
                </a:lnTo>
                <a:close/>
                <a:moveTo>
                  <a:pt x="1774" y="1391"/>
                </a:moveTo>
                <a:lnTo>
                  <a:pt x="1774" y="1394"/>
                </a:lnTo>
                <a:cubicBezTo>
                  <a:pt x="1796" y="1401"/>
                  <a:pt x="1821" y="1407"/>
                  <a:pt x="1846" y="1407"/>
                </a:cubicBezTo>
                <a:lnTo>
                  <a:pt x="1849" y="1404"/>
                </a:lnTo>
                <a:cubicBezTo>
                  <a:pt x="1849" y="1404"/>
                  <a:pt x="1811" y="1397"/>
                  <a:pt x="1774" y="1391"/>
                </a:cubicBezTo>
                <a:close/>
                <a:moveTo>
                  <a:pt x="2376" y="1476"/>
                </a:moveTo>
                <a:cubicBezTo>
                  <a:pt x="2413" y="1482"/>
                  <a:pt x="2413" y="1488"/>
                  <a:pt x="2410" y="1498"/>
                </a:cubicBezTo>
                <a:cubicBezTo>
                  <a:pt x="2410" y="1501"/>
                  <a:pt x="2410" y="1503"/>
                  <a:pt x="2402" y="1503"/>
                </a:cubicBezTo>
                <a:cubicBezTo>
                  <a:pt x="2397" y="1503"/>
                  <a:pt x="2388" y="1502"/>
                  <a:pt x="2372" y="1501"/>
                </a:cubicBezTo>
                <a:cubicBezTo>
                  <a:pt x="2372" y="1501"/>
                  <a:pt x="2335" y="1485"/>
                  <a:pt x="2338" y="1479"/>
                </a:cubicBezTo>
                <a:lnTo>
                  <a:pt x="2376" y="1476"/>
                </a:lnTo>
                <a:close/>
                <a:moveTo>
                  <a:pt x="1323" y="1457"/>
                </a:moveTo>
                <a:cubicBezTo>
                  <a:pt x="1323" y="1457"/>
                  <a:pt x="1319" y="1475"/>
                  <a:pt x="1310" y="1516"/>
                </a:cubicBezTo>
                <a:cubicBezTo>
                  <a:pt x="1301" y="1554"/>
                  <a:pt x="1301" y="1554"/>
                  <a:pt x="1304" y="1554"/>
                </a:cubicBezTo>
                <a:lnTo>
                  <a:pt x="1319" y="1482"/>
                </a:lnTo>
                <a:cubicBezTo>
                  <a:pt x="1322" y="1466"/>
                  <a:pt x="1324" y="1457"/>
                  <a:pt x="1323" y="1457"/>
                </a:cubicBezTo>
                <a:close/>
                <a:moveTo>
                  <a:pt x="2258" y="1551"/>
                </a:moveTo>
                <a:cubicBezTo>
                  <a:pt x="2274" y="1551"/>
                  <a:pt x="2298" y="1553"/>
                  <a:pt x="2319" y="1557"/>
                </a:cubicBezTo>
                <a:cubicBezTo>
                  <a:pt x="2397" y="1567"/>
                  <a:pt x="2397" y="1567"/>
                  <a:pt x="2391" y="1582"/>
                </a:cubicBezTo>
                <a:cubicBezTo>
                  <a:pt x="2391" y="1588"/>
                  <a:pt x="2390" y="1593"/>
                  <a:pt x="2379" y="1593"/>
                </a:cubicBezTo>
                <a:cubicBezTo>
                  <a:pt x="2373" y="1593"/>
                  <a:pt x="2364" y="1592"/>
                  <a:pt x="2350" y="1589"/>
                </a:cubicBezTo>
                <a:lnTo>
                  <a:pt x="2354" y="1582"/>
                </a:lnTo>
                <a:cubicBezTo>
                  <a:pt x="2362" y="1584"/>
                  <a:pt x="2367" y="1585"/>
                  <a:pt x="2368" y="1585"/>
                </a:cubicBezTo>
                <a:cubicBezTo>
                  <a:pt x="2374" y="1585"/>
                  <a:pt x="2345" y="1575"/>
                  <a:pt x="2316" y="1573"/>
                </a:cubicBezTo>
                <a:lnTo>
                  <a:pt x="2241" y="1554"/>
                </a:lnTo>
                <a:cubicBezTo>
                  <a:pt x="2242" y="1552"/>
                  <a:pt x="2249" y="1551"/>
                  <a:pt x="2258" y="1551"/>
                </a:cubicBezTo>
                <a:close/>
                <a:moveTo>
                  <a:pt x="438" y="1602"/>
                </a:moveTo>
                <a:cubicBezTo>
                  <a:pt x="442" y="1602"/>
                  <a:pt x="444" y="1603"/>
                  <a:pt x="445" y="1604"/>
                </a:cubicBezTo>
                <a:lnTo>
                  <a:pt x="408" y="1623"/>
                </a:lnTo>
                <a:lnTo>
                  <a:pt x="370" y="1626"/>
                </a:lnTo>
                <a:lnTo>
                  <a:pt x="370" y="1617"/>
                </a:lnTo>
                <a:cubicBezTo>
                  <a:pt x="397" y="1609"/>
                  <a:pt x="425" y="1602"/>
                  <a:pt x="438" y="1602"/>
                </a:cubicBezTo>
                <a:close/>
                <a:moveTo>
                  <a:pt x="2532" y="1645"/>
                </a:moveTo>
                <a:lnTo>
                  <a:pt x="2532" y="1651"/>
                </a:lnTo>
                <a:cubicBezTo>
                  <a:pt x="2549" y="1656"/>
                  <a:pt x="2558" y="1658"/>
                  <a:pt x="2563" y="1658"/>
                </a:cubicBezTo>
                <a:cubicBezTo>
                  <a:pt x="2567" y="1658"/>
                  <a:pt x="2568" y="1656"/>
                  <a:pt x="2570" y="1651"/>
                </a:cubicBezTo>
                <a:lnTo>
                  <a:pt x="2573" y="1645"/>
                </a:lnTo>
                <a:close/>
                <a:moveTo>
                  <a:pt x="253" y="1772"/>
                </a:moveTo>
                <a:cubicBezTo>
                  <a:pt x="255" y="1772"/>
                  <a:pt x="257" y="1772"/>
                  <a:pt x="257" y="1773"/>
                </a:cubicBezTo>
                <a:lnTo>
                  <a:pt x="260" y="1783"/>
                </a:lnTo>
                <a:cubicBezTo>
                  <a:pt x="235" y="1792"/>
                  <a:pt x="210" y="1799"/>
                  <a:pt x="185" y="1802"/>
                </a:cubicBezTo>
                <a:lnTo>
                  <a:pt x="182" y="1795"/>
                </a:lnTo>
                <a:cubicBezTo>
                  <a:pt x="213" y="1783"/>
                  <a:pt x="241" y="1772"/>
                  <a:pt x="253" y="1772"/>
                </a:cubicBezTo>
                <a:close/>
                <a:moveTo>
                  <a:pt x="583" y="1764"/>
                </a:moveTo>
                <a:cubicBezTo>
                  <a:pt x="552" y="1786"/>
                  <a:pt x="517" y="1802"/>
                  <a:pt x="483" y="1817"/>
                </a:cubicBezTo>
                <a:cubicBezTo>
                  <a:pt x="480" y="1811"/>
                  <a:pt x="480" y="1811"/>
                  <a:pt x="511" y="1795"/>
                </a:cubicBezTo>
                <a:cubicBezTo>
                  <a:pt x="536" y="1783"/>
                  <a:pt x="558" y="1770"/>
                  <a:pt x="583" y="1764"/>
                </a:cubicBezTo>
                <a:close/>
                <a:moveTo>
                  <a:pt x="1961" y="1845"/>
                </a:moveTo>
                <a:cubicBezTo>
                  <a:pt x="1957" y="1845"/>
                  <a:pt x="1954" y="1848"/>
                  <a:pt x="1949" y="1852"/>
                </a:cubicBezTo>
                <a:cubicBezTo>
                  <a:pt x="1946" y="1855"/>
                  <a:pt x="1971" y="1883"/>
                  <a:pt x="1971" y="1883"/>
                </a:cubicBezTo>
                <a:cubicBezTo>
                  <a:pt x="1988" y="1898"/>
                  <a:pt x="1996" y="1903"/>
                  <a:pt x="2001" y="1903"/>
                </a:cubicBezTo>
                <a:cubicBezTo>
                  <a:pt x="2004" y="1903"/>
                  <a:pt x="2006" y="1901"/>
                  <a:pt x="2009" y="1899"/>
                </a:cubicBezTo>
                <a:cubicBezTo>
                  <a:pt x="2016" y="1902"/>
                  <a:pt x="2021" y="1903"/>
                  <a:pt x="2024" y="1903"/>
                </a:cubicBezTo>
                <a:cubicBezTo>
                  <a:pt x="2036" y="1903"/>
                  <a:pt x="2015" y="1881"/>
                  <a:pt x="1990" y="1861"/>
                </a:cubicBezTo>
                <a:cubicBezTo>
                  <a:pt x="1975" y="1849"/>
                  <a:pt x="1967" y="1845"/>
                  <a:pt x="1961" y="1845"/>
                </a:cubicBezTo>
                <a:close/>
                <a:moveTo>
                  <a:pt x="2045" y="1856"/>
                </a:moveTo>
                <a:cubicBezTo>
                  <a:pt x="2076" y="1881"/>
                  <a:pt x="2097" y="1911"/>
                  <a:pt x="2094" y="1918"/>
                </a:cubicBezTo>
                <a:cubicBezTo>
                  <a:pt x="2093" y="1918"/>
                  <a:pt x="2092" y="1919"/>
                  <a:pt x="2091" y="1919"/>
                </a:cubicBezTo>
                <a:cubicBezTo>
                  <a:pt x="2081" y="1919"/>
                  <a:pt x="2057" y="1896"/>
                  <a:pt x="2037" y="1867"/>
                </a:cubicBezTo>
                <a:cubicBezTo>
                  <a:pt x="2039" y="1863"/>
                  <a:pt x="2043" y="1859"/>
                  <a:pt x="2045" y="1856"/>
                </a:cubicBezTo>
                <a:close/>
                <a:moveTo>
                  <a:pt x="663" y="1895"/>
                </a:moveTo>
                <a:cubicBezTo>
                  <a:pt x="664" y="1895"/>
                  <a:pt x="664" y="1895"/>
                  <a:pt x="664" y="1896"/>
                </a:cubicBezTo>
                <a:lnTo>
                  <a:pt x="636" y="1924"/>
                </a:lnTo>
                <a:lnTo>
                  <a:pt x="605" y="1943"/>
                </a:lnTo>
                <a:lnTo>
                  <a:pt x="599" y="1936"/>
                </a:lnTo>
                <a:cubicBezTo>
                  <a:pt x="627" y="1917"/>
                  <a:pt x="655" y="1895"/>
                  <a:pt x="663" y="1895"/>
                </a:cubicBezTo>
                <a:close/>
                <a:moveTo>
                  <a:pt x="1481" y="2155"/>
                </a:moveTo>
                <a:cubicBezTo>
                  <a:pt x="1482" y="2155"/>
                  <a:pt x="1483" y="2159"/>
                  <a:pt x="1486" y="2171"/>
                </a:cubicBezTo>
                <a:cubicBezTo>
                  <a:pt x="1486" y="2171"/>
                  <a:pt x="1486" y="2171"/>
                  <a:pt x="1486" y="2171"/>
                </a:cubicBezTo>
                <a:lnTo>
                  <a:pt x="1486" y="2171"/>
                </a:lnTo>
                <a:cubicBezTo>
                  <a:pt x="1491" y="2171"/>
                  <a:pt x="1485" y="2209"/>
                  <a:pt x="1479" y="2209"/>
                </a:cubicBezTo>
                <a:lnTo>
                  <a:pt x="1473" y="2171"/>
                </a:lnTo>
                <a:cubicBezTo>
                  <a:pt x="1477" y="2171"/>
                  <a:pt x="1479" y="2155"/>
                  <a:pt x="1481" y="2155"/>
                </a:cubicBezTo>
                <a:close/>
                <a:moveTo>
                  <a:pt x="1815" y="2102"/>
                </a:moveTo>
                <a:lnTo>
                  <a:pt x="1840" y="2175"/>
                </a:lnTo>
                <a:cubicBezTo>
                  <a:pt x="1866" y="2232"/>
                  <a:pt x="1877" y="2259"/>
                  <a:pt x="1874" y="2259"/>
                </a:cubicBezTo>
                <a:cubicBezTo>
                  <a:pt x="1872" y="2259"/>
                  <a:pt x="1862" y="2243"/>
                  <a:pt x="1846" y="2212"/>
                </a:cubicBezTo>
                <a:cubicBezTo>
                  <a:pt x="1827" y="2181"/>
                  <a:pt x="1811" y="2146"/>
                  <a:pt x="1802" y="2109"/>
                </a:cubicBezTo>
                <a:lnTo>
                  <a:pt x="1815" y="2102"/>
                </a:lnTo>
                <a:close/>
                <a:moveTo>
                  <a:pt x="1905" y="2225"/>
                </a:moveTo>
                <a:lnTo>
                  <a:pt x="1934" y="2253"/>
                </a:lnTo>
                <a:cubicBezTo>
                  <a:pt x="1956" y="2284"/>
                  <a:pt x="1946" y="2287"/>
                  <a:pt x="1940" y="2294"/>
                </a:cubicBezTo>
                <a:lnTo>
                  <a:pt x="1921" y="2259"/>
                </a:lnTo>
                <a:lnTo>
                  <a:pt x="1905" y="2225"/>
                </a:lnTo>
                <a:close/>
                <a:moveTo>
                  <a:pt x="1128" y="2239"/>
                </a:moveTo>
                <a:cubicBezTo>
                  <a:pt x="1131" y="2239"/>
                  <a:pt x="1131" y="2257"/>
                  <a:pt x="1138" y="2259"/>
                </a:cubicBezTo>
                <a:lnTo>
                  <a:pt x="1135" y="2259"/>
                </a:lnTo>
                <a:cubicBezTo>
                  <a:pt x="1135" y="2288"/>
                  <a:pt x="1135" y="2295"/>
                  <a:pt x="1127" y="2295"/>
                </a:cubicBezTo>
                <a:cubicBezTo>
                  <a:pt x="1125" y="2295"/>
                  <a:pt x="1122" y="2294"/>
                  <a:pt x="1119" y="2294"/>
                </a:cubicBezTo>
                <a:cubicBezTo>
                  <a:pt x="1113" y="2294"/>
                  <a:pt x="1122" y="2256"/>
                  <a:pt x="1122" y="2256"/>
                </a:cubicBezTo>
                <a:cubicBezTo>
                  <a:pt x="1125" y="2244"/>
                  <a:pt x="1127" y="2239"/>
                  <a:pt x="1128" y="2239"/>
                </a:cubicBezTo>
                <a:close/>
                <a:moveTo>
                  <a:pt x="1630" y="2218"/>
                </a:moveTo>
                <a:cubicBezTo>
                  <a:pt x="1639" y="2244"/>
                  <a:pt x="1645" y="2269"/>
                  <a:pt x="1649" y="2294"/>
                </a:cubicBezTo>
                <a:lnTo>
                  <a:pt x="1639" y="2297"/>
                </a:lnTo>
                <a:cubicBezTo>
                  <a:pt x="1630" y="2259"/>
                  <a:pt x="1617" y="2222"/>
                  <a:pt x="1623" y="2222"/>
                </a:cubicBezTo>
                <a:lnTo>
                  <a:pt x="1630" y="2218"/>
                </a:lnTo>
                <a:close/>
                <a:moveTo>
                  <a:pt x="958" y="2234"/>
                </a:moveTo>
                <a:cubicBezTo>
                  <a:pt x="959" y="2234"/>
                  <a:pt x="959" y="2234"/>
                  <a:pt x="959" y="2234"/>
                </a:cubicBezTo>
                <a:lnTo>
                  <a:pt x="950" y="2272"/>
                </a:lnTo>
                <a:lnTo>
                  <a:pt x="928" y="2303"/>
                </a:lnTo>
                <a:lnTo>
                  <a:pt x="921" y="2300"/>
                </a:lnTo>
                <a:cubicBezTo>
                  <a:pt x="936" y="2267"/>
                  <a:pt x="951" y="2234"/>
                  <a:pt x="958" y="2234"/>
                </a:cubicBezTo>
                <a:close/>
                <a:moveTo>
                  <a:pt x="1257" y="2244"/>
                </a:moveTo>
                <a:cubicBezTo>
                  <a:pt x="1263" y="2247"/>
                  <a:pt x="1266" y="2284"/>
                  <a:pt x="1266" y="2284"/>
                </a:cubicBezTo>
                <a:cubicBezTo>
                  <a:pt x="1263" y="2322"/>
                  <a:pt x="1257" y="2322"/>
                  <a:pt x="1257" y="2322"/>
                </a:cubicBezTo>
                <a:cubicBezTo>
                  <a:pt x="1247" y="2322"/>
                  <a:pt x="1241" y="2319"/>
                  <a:pt x="1244" y="2281"/>
                </a:cubicBezTo>
                <a:cubicBezTo>
                  <a:pt x="1244" y="2281"/>
                  <a:pt x="1247" y="2244"/>
                  <a:pt x="1257" y="2244"/>
                </a:cubicBezTo>
                <a:close/>
                <a:moveTo>
                  <a:pt x="999" y="2252"/>
                </a:moveTo>
                <a:cubicBezTo>
                  <a:pt x="1000" y="2252"/>
                  <a:pt x="1002" y="2252"/>
                  <a:pt x="1003" y="2253"/>
                </a:cubicBezTo>
                <a:cubicBezTo>
                  <a:pt x="1000" y="2278"/>
                  <a:pt x="994" y="2303"/>
                  <a:pt x="984" y="2328"/>
                </a:cubicBezTo>
                <a:cubicBezTo>
                  <a:pt x="979" y="2342"/>
                  <a:pt x="975" y="2349"/>
                  <a:pt x="973" y="2349"/>
                </a:cubicBezTo>
                <a:cubicBezTo>
                  <a:pt x="971" y="2349"/>
                  <a:pt x="973" y="2331"/>
                  <a:pt x="984" y="2287"/>
                </a:cubicBezTo>
                <a:cubicBezTo>
                  <a:pt x="994" y="2258"/>
                  <a:pt x="996" y="2252"/>
                  <a:pt x="999" y="2252"/>
                </a:cubicBezTo>
                <a:close/>
                <a:moveTo>
                  <a:pt x="1382" y="2406"/>
                </a:moveTo>
                <a:lnTo>
                  <a:pt x="1392" y="2444"/>
                </a:lnTo>
                <a:lnTo>
                  <a:pt x="1382" y="2444"/>
                </a:lnTo>
                <a:cubicBezTo>
                  <a:pt x="1376" y="2444"/>
                  <a:pt x="1376" y="2444"/>
                  <a:pt x="1373" y="2406"/>
                </a:cubicBezTo>
                <a:close/>
                <a:moveTo>
                  <a:pt x="1725" y="2309"/>
                </a:moveTo>
                <a:cubicBezTo>
                  <a:pt x="1734" y="2309"/>
                  <a:pt x="1740" y="2347"/>
                  <a:pt x="1758" y="2419"/>
                </a:cubicBezTo>
                <a:cubicBezTo>
                  <a:pt x="1757" y="2436"/>
                  <a:pt x="1756" y="2446"/>
                  <a:pt x="1754" y="2446"/>
                </a:cubicBezTo>
                <a:cubicBezTo>
                  <a:pt x="1752" y="2446"/>
                  <a:pt x="1747" y="2428"/>
                  <a:pt x="1736" y="2385"/>
                </a:cubicBezTo>
                <a:lnTo>
                  <a:pt x="1724" y="2309"/>
                </a:lnTo>
                <a:cubicBezTo>
                  <a:pt x="1724" y="2309"/>
                  <a:pt x="1724" y="2309"/>
                  <a:pt x="1725" y="2309"/>
                </a:cubicBezTo>
                <a:close/>
                <a:moveTo>
                  <a:pt x="1457" y="2366"/>
                </a:moveTo>
                <a:cubicBezTo>
                  <a:pt x="1460" y="2403"/>
                  <a:pt x="1464" y="2441"/>
                  <a:pt x="1457" y="2441"/>
                </a:cubicBezTo>
                <a:cubicBezTo>
                  <a:pt x="1456" y="2451"/>
                  <a:pt x="1454" y="2456"/>
                  <a:pt x="1451" y="2456"/>
                </a:cubicBezTo>
                <a:cubicBezTo>
                  <a:pt x="1445" y="2456"/>
                  <a:pt x="1439" y="2421"/>
                  <a:pt x="1442" y="2366"/>
                </a:cubicBezTo>
                <a:close/>
                <a:moveTo>
                  <a:pt x="1291" y="2478"/>
                </a:moveTo>
                <a:cubicBezTo>
                  <a:pt x="1285" y="2478"/>
                  <a:pt x="1282" y="2516"/>
                  <a:pt x="1282" y="2516"/>
                </a:cubicBezTo>
                <a:cubicBezTo>
                  <a:pt x="1282" y="2516"/>
                  <a:pt x="1279" y="2554"/>
                  <a:pt x="1288" y="2554"/>
                </a:cubicBezTo>
                <a:lnTo>
                  <a:pt x="1298" y="2554"/>
                </a:lnTo>
                <a:cubicBezTo>
                  <a:pt x="1298" y="2529"/>
                  <a:pt x="1298" y="2504"/>
                  <a:pt x="1291" y="2479"/>
                </a:cubicBezTo>
                <a:cubicBezTo>
                  <a:pt x="1291" y="2478"/>
                  <a:pt x="1291" y="2478"/>
                  <a:pt x="1291" y="2478"/>
                </a:cubicBezTo>
                <a:close/>
                <a:moveTo>
                  <a:pt x="1601" y="2538"/>
                </a:moveTo>
                <a:cubicBezTo>
                  <a:pt x="1602" y="2538"/>
                  <a:pt x="1611" y="2576"/>
                  <a:pt x="1617" y="2613"/>
                </a:cubicBezTo>
                <a:lnTo>
                  <a:pt x="1617" y="2613"/>
                </a:lnTo>
                <a:lnTo>
                  <a:pt x="1611" y="2576"/>
                </a:lnTo>
                <a:cubicBezTo>
                  <a:pt x="1605" y="2554"/>
                  <a:pt x="1608" y="2560"/>
                  <a:pt x="1601" y="2538"/>
                </a:cubicBezTo>
                <a:close/>
                <a:moveTo>
                  <a:pt x="1341" y="0"/>
                </a:moveTo>
                <a:cubicBezTo>
                  <a:pt x="1332" y="0"/>
                  <a:pt x="1323" y="19"/>
                  <a:pt x="1319" y="56"/>
                </a:cubicBezTo>
                <a:cubicBezTo>
                  <a:pt x="1316" y="19"/>
                  <a:pt x="1307" y="19"/>
                  <a:pt x="1298" y="19"/>
                </a:cubicBezTo>
                <a:cubicBezTo>
                  <a:pt x="1288" y="39"/>
                  <a:pt x="1274" y="49"/>
                  <a:pt x="1263" y="49"/>
                </a:cubicBezTo>
                <a:cubicBezTo>
                  <a:pt x="1252" y="49"/>
                  <a:pt x="1243" y="40"/>
                  <a:pt x="1241" y="22"/>
                </a:cubicBezTo>
                <a:lnTo>
                  <a:pt x="1229" y="22"/>
                </a:lnTo>
                <a:cubicBezTo>
                  <a:pt x="1222" y="59"/>
                  <a:pt x="1213" y="59"/>
                  <a:pt x="1204" y="62"/>
                </a:cubicBezTo>
                <a:cubicBezTo>
                  <a:pt x="1194" y="62"/>
                  <a:pt x="1185" y="62"/>
                  <a:pt x="1182" y="103"/>
                </a:cubicBezTo>
                <a:cubicBezTo>
                  <a:pt x="1175" y="141"/>
                  <a:pt x="1169" y="141"/>
                  <a:pt x="1169" y="141"/>
                </a:cubicBezTo>
                <a:cubicBezTo>
                  <a:pt x="1169" y="141"/>
                  <a:pt x="1168" y="141"/>
                  <a:pt x="1168" y="141"/>
                </a:cubicBezTo>
                <a:cubicBezTo>
                  <a:pt x="1160" y="141"/>
                  <a:pt x="1163" y="102"/>
                  <a:pt x="1166" y="66"/>
                </a:cubicBezTo>
                <a:cubicBezTo>
                  <a:pt x="1172" y="49"/>
                  <a:pt x="1171" y="40"/>
                  <a:pt x="1166" y="40"/>
                </a:cubicBezTo>
                <a:cubicBezTo>
                  <a:pt x="1159" y="40"/>
                  <a:pt x="1144" y="60"/>
                  <a:pt x="1135" y="106"/>
                </a:cubicBezTo>
                <a:cubicBezTo>
                  <a:pt x="1128" y="146"/>
                  <a:pt x="1125" y="165"/>
                  <a:pt x="1124" y="165"/>
                </a:cubicBezTo>
                <a:cubicBezTo>
                  <a:pt x="1123" y="165"/>
                  <a:pt x="1124" y="147"/>
                  <a:pt x="1125" y="109"/>
                </a:cubicBezTo>
                <a:cubicBezTo>
                  <a:pt x="1127" y="81"/>
                  <a:pt x="1130" y="54"/>
                  <a:pt x="1126" y="54"/>
                </a:cubicBezTo>
                <a:lnTo>
                  <a:pt x="1126" y="54"/>
                </a:lnTo>
                <a:cubicBezTo>
                  <a:pt x="1125" y="54"/>
                  <a:pt x="1123" y="59"/>
                  <a:pt x="1119" y="72"/>
                </a:cubicBezTo>
                <a:cubicBezTo>
                  <a:pt x="1119" y="72"/>
                  <a:pt x="1100" y="75"/>
                  <a:pt x="1106" y="113"/>
                </a:cubicBezTo>
                <a:lnTo>
                  <a:pt x="1081" y="116"/>
                </a:lnTo>
                <a:cubicBezTo>
                  <a:pt x="1061" y="91"/>
                  <a:pt x="1051" y="86"/>
                  <a:pt x="1043" y="86"/>
                </a:cubicBezTo>
                <a:cubicBezTo>
                  <a:pt x="1040" y="86"/>
                  <a:pt x="1037" y="87"/>
                  <a:pt x="1034" y="87"/>
                </a:cubicBezTo>
                <a:cubicBezTo>
                  <a:pt x="1034" y="107"/>
                  <a:pt x="1034" y="116"/>
                  <a:pt x="1032" y="116"/>
                </a:cubicBezTo>
                <a:cubicBezTo>
                  <a:pt x="1029" y="116"/>
                  <a:pt x="1025" y="107"/>
                  <a:pt x="1015" y="91"/>
                </a:cubicBezTo>
                <a:cubicBezTo>
                  <a:pt x="1012" y="75"/>
                  <a:pt x="1008" y="67"/>
                  <a:pt x="1006" y="67"/>
                </a:cubicBezTo>
                <a:lnTo>
                  <a:pt x="1006" y="67"/>
                </a:lnTo>
                <a:cubicBezTo>
                  <a:pt x="1003" y="67"/>
                  <a:pt x="1004" y="85"/>
                  <a:pt x="1015" y="128"/>
                </a:cubicBezTo>
                <a:cubicBezTo>
                  <a:pt x="1017" y="150"/>
                  <a:pt x="1015" y="160"/>
                  <a:pt x="1010" y="160"/>
                </a:cubicBezTo>
                <a:cubicBezTo>
                  <a:pt x="1006" y="160"/>
                  <a:pt x="999" y="152"/>
                  <a:pt x="990" y="138"/>
                </a:cubicBezTo>
                <a:cubicBezTo>
                  <a:pt x="978" y="95"/>
                  <a:pt x="969" y="77"/>
                  <a:pt x="966" y="77"/>
                </a:cubicBezTo>
                <a:lnTo>
                  <a:pt x="966" y="77"/>
                </a:lnTo>
                <a:cubicBezTo>
                  <a:pt x="964" y="77"/>
                  <a:pt x="964" y="87"/>
                  <a:pt x="968" y="103"/>
                </a:cubicBezTo>
                <a:cubicBezTo>
                  <a:pt x="972" y="141"/>
                  <a:pt x="962" y="144"/>
                  <a:pt x="962" y="144"/>
                </a:cubicBezTo>
                <a:cubicBezTo>
                  <a:pt x="959" y="130"/>
                  <a:pt x="945" y="124"/>
                  <a:pt x="925" y="124"/>
                </a:cubicBezTo>
                <a:cubicBezTo>
                  <a:pt x="890" y="124"/>
                  <a:pt x="836" y="142"/>
                  <a:pt x="787" y="166"/>
                </a:cubicBezTo>
                <a:cubicBezTo>
                  <a:pt x="777" y="169"/>
                  <a:pt x="787" y="210"/>
                  <a:pt x="802" y="241"/>
                </a:cubicBezTo>
                <a:cubicBezTo>
                  <a:pt x="817" y="271"/>
                  <a:pt x="823" y="281"/>
                  <a:pt x="822" y="281"/>
                </a:cubicBezTo>
                <a:cubicBezTo>
                  <a:pt x="822" y="281"/>
                  <a:pt x="810" y="263"/>
                  <a:pt x="796" y="247"/>
                </a:cubicBezTo>
                <a:cubicBezTo>
                  <a:pt x="768" y="199"/>
                  <a:pt x="748" y="176"/>
                  <a:pt x="743" y="176"/>
                </a:cubicBezTo>
                <a:cubicBezTo>
                  <a:pt x="737" y="176"/>
                  <a:pt x="746" y="203"/>
                  <a:pt x="777" y="254"/>
                </a:cubicBezTo>
                <a:cubicBezTo>
                  <a:pt x="799" y="286"/>
                  <a:pt x="810" y="302"/>
                  <a:pt x="809" y="302"/>
                </a:cubicBezTo>
                <a:cubicBezTo>
                  <a:pt x="809" y="302"/>
                  <a:pt x="796" y="286"/>
                  <a:pt x="771" y="257"/>
                </a:cubicBezTo>
                <a:cubicBezTo>
                  <a:pt x="758" y="244"/>
                  <a:pt x="751" y="237"/>
                  <a:pt x="748" y="237"/>
                </a:cubicBezTo>
                <a:cubicBezTo>
                  <a:pt x="745" y="237"/>
                  <a:pt x="747" y="246"/>
                  <a:pt x="752" y="266"/>
                </a:cubicBezTo>
                <a:cubicBezTo>
                  <a:pt x="762" y="283"/>
                  <a:pt x="765" y="292"/>
                  <a:pt x="763" y="292"/>
                </a:cubicBezTo>
                <a:cubicBezTo>
                  <a:pt x="761" y="292"/>
                  <a:pt x="755" y="285"/>
                  <a:pt x="746" y="269"/>
                </a:cubicBezTo>
                <a:cubicBezTo>
                  <a:pt x="729" y="250"/>
                  <a:pt x="710" y="230"/>
                  <a:pt x="706" y="230"/>
                </a:cubicBezTo>
                <a:lnTo>
                  <a:pt x="706" y="230"/>
                </a:lnTo>
                <a:cubicBezTo>
                  <a:pt x="704" y="230"/>
                  <a:pt x="706" y="234"/>
                  <a:pt x="711" y="244"/>
                </a:cubicBezTo>
                <a:cubicBezTo>
                  <a:pt x="711" y="244"/>
                  <a:pt x="711" y="245"/>
                  <a:pt x="709" y="245"/>
                </a:cubicBezTo>
                <a:cubicBezTo>
                  <a:pt x="704" y="245"/>
                  <a:pt x="693" y="242"/>
                  <a:pt x="674" y="222"/>
                </a:cubicBezTo>
                <a:cubicBezTo>
                  <a:pt x="667" y="215"/>
                  <a:pt x="663" y="212"/>
                  <a:pt x="660" y="212"/>
                </a:cubicBezTo>
                <a:cubicBezTo>
                  <a:pt x="652" y="212"/>
                  <a:pt x="661" y="241"/>
                  <a:pt x="671" y="269"/>
                </a:cubicBezTo>
                <a:cubicBezTo>
                  <a:pt x="679" y="310"/>
                  <a:pt x="681" y="331"/>
                  <a:pt x="676" y="331"/>
                </a:cubicBezTo>
                <a:cubicBezTo>
                  <a:pt x="672" y="331"/>
                  <a:pt x="662" y="314"/>
                  <a:pt x="646" y="282"/>
                </a:cubicBezTo>
                <a:cubicBezTo>
                  <a:pt x="635" y="260"/>
                  <a:pt x="625" y="251"/>
                  <a:pt x="619" y="251"/>
                </a:cubicBezTo>
                <a:cubicBezTo>
                  <a:pt x="605" y="251"/>
                  <a:pt x="604" y="293"/>
                  <a:pt x="630" y="338"/>
                </a:cubicBezTo>
                <a:cubicBezTo>
                  <a:pt x="651" y="379"/>
                  <a:pt x="659" y="396"/>
                  <a:pt x="658" y="396"/>
                </a:cubicBezTo>
                <a:cubicBezTo>
                  <a:pt x="657" y="396"/>
                  <a:pt x="651" y="388"/>
                  <a:pt x="643" y="376"/>
                </a:cubicBezTo>
                <a:cubicBezTo>
                  <a:pt x="627" y="353"/>
                  <a:pt x="619" y="350"/>
                  <a:pt x="616" y="350"/>
                </a:cubicBezTo>
                <a:cubicBezTo>
                  <a:pt x="615" y="350"/>
                  <a:pt x="614" y="351"/>
                  <a:pt x="614" y="351"/>
                </a:cubicBezTo>
                <a:cubicBezTo>
                  <a:pt x="611" y="352"/>
                  <a:pt x="608" y="353"/>
                  <a:pt x="604" y="353"/>
                </a:cubicBezTo>
                <a:cubicBezTo>
                  <a:pt x="598" y="353"/>
                  <a:pt x="591" y="349"/>
                  <a:pt x="577" y="329"/>
                </a:cubicBezTo>
                <a:cubicBezTo>
                  <a:pt x="577" y="329"/>
                  <a:pt x="567" y="335"/>
                  <a:pt x="577" y="376"/>
                </a:cubicBezTo>
                <a:cubicBezTo>
                  <a:pt x="592" y="409"/>
                  <a:pt x="589" y="424"/>
                  <a:pt x="576" y="424"/>
                </a:cubicBezTo>
                <a:cubicBezTo>
                  <a:pt x="562" y="424"/>
                  <a:pt x="537" y="408"/>
                  <a:pt x="508" y="382"/>
                </a:cubicBezTo>
                <a:lnTo>
                  <a:pt x="508" y="382"/>
                </a:lnTo>
                <a:lnTo>
                  <a:pt x="520" y="423"/>
                </a:lnTo>
                <a:cubicBezTo>
                  <a:pt x="548" y="463"/>
                  <a:pt x="566" y="490"/>
                  <a:pt x="562" y="490"/>
                </a:cubicBezTo>
                <a:cubicBezTo>
                  <a:pt x="559" y="490"/>
                  <a:pt x="549" y="481"/>
                  <a:pt x="530" y="460"/>
                </a:cubicBezTo>
                <a:lnTo>
                  <a:pt x="505" y="432"/>
                </a:lnTo>
                <a:lnTo>
                  <a:pt x="505" y="432"/>
                </a:lnTo>
                <a:cubicBezTo>
                  <a:pt x="526" y="463"/>
                  <a:pt x="525" y="477"/>
                  <a:pt x="512" y="477"/>
                </a:cubicBezTo>
                <a:cubicBezTo>
                  <a:pt x="498" y="477"/>
                  <a:pt x="472" y="462"/>
                  <a:pt x="445" y="435"/>
                </a:cubicBezTo>
                <a:cubicBezTo>
                  <a:pt x="426" y="419"/>
                  <a:pt x="420" y="413"/>
                  <a:pt x="416" y="413"/>
                </a:cubicBezTo>
                <a:cubicBezTo>
                  <a:pt x="414" y="413"/>
                  <a:pt x="413" y="414"/>
                  <a:pt x="411" y="417"/>
                </a:cubicBezTo>
                <a:lnTo>
                  <a:pt x="436" y="442"/>
                </a:lnTo>
                <a:cubicBezTo>
                  <a:pt x="464" y="470"/>
                  <a:pt x="492" y="498"/>
                  <a:pt x="486" y="504"/>
                </a:cubicBezTo>
                <a:cubicBezTo>
                  <a:pt x="483" y="507"/>
                  <a:pt x="481" y="510"/>
                  <a:pt x="476" y="510"/>
                </a:cubicBezTo>
                <a:cubicBezTo>
                  <a:pt x="470" y="510"/>
                  <a:pt x="461" y="505"/>
                  <a:pt x="445" y="489"/>
                </a:cubicBezTo>
                <a:cubicBezTo>
                  <a:pt x="423" y="476"/>
                  <a:pt x="400" y="464"/>
                  <a:pt x="395" y="464"/>
                </a:cubicBezTo>
                <a:cubicBezTo>
                  <a:pt x="392" y="464"/>
                  <a:pt x="395" y="467"/>
                  <a:pt x="404" y="476"/>
                </a:cubicBezTo>
                <a:cubicBezTo>
                  <a:pt x="404" y="476"/>
                  <a:pt x="403" y="477"/>
                  <a:pt x="400" y="477"/>
                </a:cubicBezTo>
                <a:cubicBezTo>
                  <a:pt x="395" y="477"/>
                  <a:pt x="384" y="475"/>
                  <a:pt x="364" y="464"/>
                </a:cubicBezTo>
                <a:lnTo>
                  <a:pt x="335" y="492"/>
                </a:lnTo>
                <a:cubicBezTo>
                  <a:pt x="350" y="512"/>
                  <a:pt x="349" y="526"/>
                  <a:pt x="339" y="526"/>
                </a:cubicBezTo>
                <a:cubicBezTo>
                  <a:pt x="334" y="526"/>
                  <a:pt x="326" y="522"/>
                  <a:pt x="317" y="514"/>
                </a:cubicBezTo>
                <a:lnTo>
                  <a:pt x="317" y="514"/>
                </a:lnTo>
                <a:cubicBezTo>
                  <a:pt x="317" y="514"/>
                  <a:pt x="304" y="529"/>
                  <a:pt x="329" y="561"/>
                </a:cubicBezTo>
                <a:cubicBezTo>
                  <a:pt x="322" y="569"/>
                  <a:pt x="317" y="575"/>
                  <a:pt x="309" y="575"/>
                </a:cubicBezTo>
                <a:cubicBezTo>
                  <a:pt x="303" y="575"/>
                  <a:pt x="293" y="571"/>
                  <a:pt x="279" y="561"/>
                </a:cubicBezTo>
                <a:cubicBezTo>
                  <a:pt x="264" y="550"/>
                  <a:pt x="257" y="545"/>
                  <a:pt x="255" y="545"/>
                </a:cubicBezTo>
                <a:lnTo>
                  <a:pt x="255" y="545"/>
                </a:lnTo>
                <a:cubicBezTo>
                  <a:pt x="253" y="545"/>
                  <a:pt x="259" y="552"/>
                  <a:pt x="273" y="567"/>
                </a:cubicBezTo>
                <a:cubicBezTo>
                  <a:pt x="304" y="592"/>
                  <a:pt x="298" y="598"/>
                  <a:pt x="292" y="605"/>
                </a:cubicBezTo>
                <a:lnTo>
                  <a:pt x="282" y="620"/>
                </a:lnTo>
                <a:cubicBezTo>
                  <a:pt x="313" y="642"/>
                  <a:pt x="313" y="642"/>
                  <a:pt x="307" y="648"/>
                </a:cubicBezTo>
                <a:cubicBezTo>
                  <a:pt x="301" y="658"/>
                  <a:pt x="254" y="661"/>
                  <a:pt x="248" y="667"/>
                </a:cubicBezTo>
                <a:cubicBezTo>
                  <a:pt x="232" y="692"/>
                  <a:pt x="235" y="692"/>
                  <a:pt x="273" y="705"/>
                </a:cubicBezTo>
                <a:cubicBezTo>
                  <a:pt x="273" y="703"/>
                  <a:pt x="275" y="702"/>
                  <a:pt x="278" y="702"/>
                </a:cubicBezTo>
                <a:cubicBezTo>
                  <a:pt x="286" y="702"/>
                  <a:pt x="299" y="711"/>
                  <a:pt x="275" y="711"/>
                </a:cubicBezTo>
                <a:cubicBezTo>
                  <a:pt x="273" y="711"/>
                  <a:pt x="270" y="711"/>
                  <a:pt x="266" y="711"/>
                </a:cubicBezTo>
                <a:cubicBezTo>
                  <a:pt x="263" y="720"/>
                  <a:pt x="213" y="724"/>
                  <a:pt x="201" y="749"/>
                </a:cubicBezTo>
                <a:cubicBezTo>
                  <a:pt x="182" y="783"/>
                  <a:pt x="182" y="783"/>
                  <a:pt x="216" y="799"/>
                </a:cubicBezTo>
                <a:cubicBezTo>
                  <a:pt x="259" y="814"/>
                  <a:pt x="275" y="823"/>
                  <a:pt x="266" y="823"/>
                </a:cubicBezTo>
                <a:cubicBezTo>
                  <a:pt x="260" y="823"/>
                  <a:pt x="241" y="818"/>
                  <a:pt x="210" y="808"/>
                </a:cubicBezTo>
                <a:cubicBezTo>
                  <a:pt x="183" y="803"/>
                  <a:pt x="165" y="800"/>
                  <a:pt x="154" y="800"/>
                </a:cubicBezTo>
                <a:cubicBezTo>
                  <a:pt x="136" y="800"/>
                  <a:pt x="141" y="808"/>
                  <a:pt x="163" y="818"/>
                </a:cubicBezTo>
                <a:cubicBezTo>
                  <a:pt x="194" y="840"/>
                  <a:pt x="194" y="840"/>
                  <a:pt x="191" y="849"/>
                </a:cubicBezTo>
                <a:cubicBezTo>
                  <a:pt x="180" y="844"/>
                  <a:pt x="172" y="842"/>
                  <a:pt x="167" y="842"/>
                </a:cubicBezTo>
                <a:cubicBezTo>
                  <a:pt x="156" y="842"/>
                  <a:pt x="160" y="853"/>
                  <a:pt x="179" y="874"/>
                </a:cubicBezTo>
                <a:cubicBezTo>
                  <a:pt x="177" y="878"/>
                  <a:pt x="177" y="880"/>
                  <a:pt x="173" y="880"/>
                </a:cubicBezTo>
                <a:cubicBezTo>
                  <a:pt x="169" y="880"/>
                  <a:pt x="161" y="877"/>
                  <a:pt x="141" y="868"/>
                </a:cubicBezTo>
                <a:lnTo>
                  <a:pt x="132" y="887"/>
                </a:lnTo>
                <a:cubicBezTo>
                  <a:pt x="198" y="930"/>
                  <a:pt x="141" y="968"/>
                  <a:pt x="104" y="968"/>
                </a:cubicBezTo>
                <a:cubicBezTo>
                  <a:pt x="104" y="968"/>
                  <a:pt x="100" y="977"/>
                  <a:pt x="132" y="996"/>
                </a:cubicBezTo>
                <a:cubicBezTo>
                  <a:pt x="177" y="1016"/>
                  <a:pt x="192" y="1026"/>
                  <a:pt x="180" y="1026"/>
                </a:cubicBezTo>
                <a:cubicBezTo>
                  <a:pt x="173" y="1026"/>
                  <a:pt x="156" y="1022"/>
                  <a:pt x="129" y="1015"/>
                </a:cubicBezTo>
                <a:cubicBezTo>
                  <a:pt x="95" y="1007"/>
                  <a:pt x="76" y="1002"/>
                  <a:pt x="72" y="1002"/>
                </a:cubicBezTo>
                <a:cubicBezTo>
                  <a:pt x="68" y="1002"/>
                  <a:pt x="86" y="1009"/>
                  <a:pt x="125" y="1024"/>
                </a:cubicBezTo>
                <a:cubicBezTo>
                  <a:pt x="152" y="1039"/>
                  <a:pt x="151" y="1067"/>
                  <a:pt x="115" y="1067"/>
                </a:cubicBezTo>
                <a:cubicBezTo>
                  <a:pt x="105" y="1067"/>
                  <a:pt x="91" y="1065"/>
                  <a:pt x="75" y="1059"/>
                </a:cubicBezTo>
                <a:lnTo>
                  <a:pt x="0" y="1043"/>
                </a:lnTo>
                <a:lnTo>
                  <a:pt x="0" y="1043"/>
                </a:lnTo>
                <a:cubicBezTo>
                  <a:pt x="35" y="1062"/>
                  <a:pt x="31" y="1071"/>
                  <a:pt x="31" y="1071"/>
                </a:cubicBezTo>
                <a:cubicBezTo>
                  <a:pt x="69" y="1078"/>
                  <a:pt x="69" y="1087"/>
                  <a:pt x="63" y="1115"/>
                </a:cubicBezTo>
                <a:cubicBezTo>
                  <a:pt x="60" y="1137"/>
                  <a:pt x="91" y="1178"/>
                  <a:pt x="88" y="1197"/>
                </a:cubicBezTo>
                <a:cubicBezTo>
                  <a:pt x="82" y="1216"/>
                  <a:pt x="82" y="1244"/>
                  <a:pt x="41" y="1250"/>
                </a:cubicBezTo>
                <a:cubicBezTo>
                  <a:pt x="41" y="1259"/>
                  <a:pt x="41" y="1269"/>
                  <a:pt x="75" y="1291"/>
                </a:cubicBezTo>
                <a:cubicBezTo>
                  <a:pt x="113" y="1300"/>
                  <a:pt x="113" y="1319"/>
                  <a:pt x="75" y="1319"/>
                </a:cubicBezTo>
                <a:lnTo>
                  <a:pt x="75" y="1325"/>
                </a:lnTo>
                <a:cubicBezTo>
                  <a:pt x="110" y="1347"/>
                  <a:pt x="110" y="1354"/>
                  <a:pt x="110" y="1354"/>
                </a:cubicBezTo>
                <a:cubicBezTo>
                  <a:pt x="72" y="1354"/>
                  <a:pt x="35" y="1366"/>
                  <a:pt x="72" y="1372"/>
                </a:cubicBezTo>
                <a:cubicBezTo>
                  <a:pt x="110" y="1372"/>
                  <a:pt x="110" y="1382"/>
                  <a:pt x="113" y="1401"/>
                </a:cubicBezTo>
                <a:cubicBezTo>
                  <a:pt x="91" y="1410"/>
                  <a:pt x="85" y="1491"/>
                  <a:pt x="97" y="1570"/>
                </a:cubicBezTo>
                <a:cubicBezTo>
                  <a:pt x="109" y="1648"/>
                  <a:pt x="136" y="1717"/>
                  <a:pt x="154" y="1717"/>
                </a:cubicBezTo>
                <a:cubicBezTo>
                  <a:pt x="155" y="1717"/>
                  <a:pt x="156" y="1717"/>
                  <a:pt x="157" y="1717"/>
                </a:cubicBezTo>
                <a:lnTo>
                  <a:pt x="166" y="1742"/>
                </a:lnTo>
                <a:lnTo>
                  <a:pt x="172" y="1770"/>
                </a:lnTo>
                <a:cubicBezTo>
                  <a:pt x="100" y="1795"/>
                  <a:pt x="154" y="1830"/>
                  <a:pt x="198" y="1839"/>
                </a:cubicBezTo>
                <a:cubicBezTo>
                  <a:pt x="209" y="1837"/>
                  <a:pt x="217" y="1837"/>
                  <a:pt x="224" y="1837"/>
                </a:cubicBezTo>
                <a:cubicBezTo>
                  <a:pt x="240" y="1837"/>
                  <a:pt x="242" y="1842"/>
                  <a:pt x="245" y="1849"/>
                </a:cubicBezTo>
                <a:cubicBezTo>
                  <a:pt x="176" y="1880"/>
                  <a:pt x="185" y="1908"/>
                  <a:pt x="229" y="1908"/>
                </a:cubicBezTo>
                <a:cubicBezTo>
                  <a:pt x="258" y="1897"/>
                  <a:pt x="276" y="1892"/>
                  <a:pt x="282" y="1892"/>
                </a:cubicBezTo>
                <a:cubicBezTo>
                  <a:pt x="292" y="1892"/>
                  <a:pt x="276" y="1903"/>
                  <a:pt x="235" y="1924"/>
                </a:cubicBezTo>
                <a:cubicBezTo>
                  <a:pt x="196" y="1944"/>
                  <a:pt x="182" y="1960"/>
                  <a:pt x="201" y="1960"/>
                </a:cubicBezTo>
                <a:cubicBezTo>
                  <a:pt x="214" y="1960"/>
                  <a:pt x="241" y="1953"/>
                  <a:pt x="285" y="1936"/>
                </a:cubicBezTo>
                <a:cubicBezTo>
                  <a:pt x="300" y="1933"/>
                  <a:pt x="308" y="1931"/>
                  <a:pt x="312" y="1931"/>
                </a:cubicBezTo>
                <a:cubicBezTo>
                  <a:pt x="319" y="1931"/>
                  <a:pt x="312" y="1937"/>
                  <a:pt x="295" y="1952"/>
                </a:cubicBezTo>
                <a:cubicBezTo>
                  <a:pt x="252" y="1984"/>
                  <a:pt x="241" y="1999"/>
                  <a:pt x="249" y="1999"/>
                </a:cubicBezTo>
                <a:cubicBezTo>
                  <a:pt x="252" y="1999"/>
                  <a:pt x="260" y="1996"/>
                  <a:pt x="270" y="1990"/>
                </a:cubicBezTo>
                <a:cubicBezTo>
                  <a:pt x="299" y="1977"/>
                  <a:pt x="317" y="1970"/>
                  <a:pt x="324" y="1970"/>
                </a:cubicBezTo>
                <a:cubicBezTo>
                  <a:pt x="334" y="1970"/>
                  <a:pt x="320" y="1984"/>
                  <a:pt x="285" y="2012"/>
                </a:cubicBezTo>
                <a:cubicBezTo>
                  <a:pt x="253" y="2045"/>
                  <a:pt x="239" y="2060"/>
                  <a:pt x="246" y="2060"/>
                </a:cubicBezTo>
                <a:cubicBezTo>
                  <a:pt x="251" y="2060"/>
                  <a:pt x="268" y="2052"/>
                  <a:pt x="298" y="2037"/>
                </a:cubicBezTo>
                <a:cubicBezTo>
                  <a:pt x="319" y="2026"/>
                  <a:pt x="335" y="2022"/>
                  <a:pt x="346" y="2022"/>
                </a:cubicBezTo>
                <a:cubicBezTo>
                  <a:pt x="371" y="2022"/>
                  <a:pt x="369" y="2047"/>
                  <a:pt x="329" y="2084"/>
                </a:cubicBezTo>
                <a:cubicBezTo>
                  <a:pt x="334" y="2088"/>
                  <a:pt x="321" y="2107"/>
                  <a:pt x="326" y="2107"/>
                </a:cubicBezTo>
                <a:cubicBezTo>
                  <a:pt x="328" y="2107"/>
                  <a:pt x="331" y="2105"/>
                  <a:pt x="339" y="2099"/>
                </a:cubicBezTo>
                <a:lnTo>
                  <a:pt x="339" y="2099"/>
                </a:lnTo>
                <a:lnTo>
                  <a:pt x="313" y="2131"/>
                </a:lnTo>
                <a:lnTo>
                  <a:pt x="326" y="2146"/>
                </a:lnTo>
                <a:lnTo>
                  <a:pt x="354" y="2121"/>
                </a:lnTo>
                <a:cubicBezTo>
                  <a:pt x="364" y="2168"/>
                  <a:pt x="382" y="2212"/>
                  <a:pt x="411" y="2250"/>
                </a:cubicBezTo>
                <a:cubicBezTo>
                  <a:pt x="457" y="2298"/>
                  <a:pt x="481" y="2319"/>
                  <a:pt x="497" y="2319"/>
                </a:cubicBezTo>
                <a:cubicBezTo>
                  <a:pt x="505" y="2319"/>
                  <a:pt x="512" y="2312"/>
                  <a:pt x="517" y="2300"/>
                </a:cubicBezTo>
                <a:cubicBezTo>
                  <a:pt x="537" y="2272"/>
                  <a:pt x="550" y="2259"/>
                  <a:pt x="555" y="2259"/>
                </a:cubicBezTo>
                <a:cubicBezTo>
                  <a:pt x="561" y="2259"/>
                  <a:pt x="554" y="2278"/>
                  <a:pt x="530" y="2312"/>
                </a:cubicBezTo>
                <a:cubicBezTo>
                  <a:pt x="536" y="2322"/>
                  <a:pt x="530" y="2363"/>
                  <a:pt x="542" y="2375"/>
                </a:cubicBezTo>
                <a:cubicBezTo>
                  <a:pt x="558" y="2388"/>
                  <a:pt x="574" y="2397"/>
                  <a:pt x="552" y="2428"/>
                </a:cubicBezTo>
                <a:lnTo>
                  <a:pt x="558" y="2435"/>
                </a:lnTo>
                <a:cubicBezTo>
                  <a:pt x="579" y="2418"/>
                  <a:pt x="599" y="2411"/>
                  <a:pt x="616" y="2411"/>
                </a:cubicBezTo>
                <a:cubicBezTo>
                  <a:pt x="646" y="2411"/>
                  <a:pt x="666" y="2434"/>
                  <a:pt x="668" y="2466"/>
                </a:cubicBezTo>
                <a:cubicBezTo>
                  <a:pt x="675" y="2470"/>
                  <a:pt x="681" y="2474"/>
                  <a:pt x="689" y="2474"/>
                </a:cubicBezTo>
                <a:cubicBezTo>
                  <a:pt x="698" y="2474"/>
                  <a:pt x="709" y="2470"/>
                  <a:pt x="727" y="2457"/>
                </a:cubicBezTo>
                <a:cubicBezTo>
                  <a:pt x="743" y="2447"/>
                  <a:pt x="751" y="2441"/>
                  <a:pt x="755" y="2441"/>
                </a:cubicBezTo>
                <a:cubicBezTo>
                  <a:pt x="760" y="2441"/>
                  <a:pt x="757" y="2450"/>
                  <a:pt x="752" y="2472"/>
                </a:cubicBezTo>
                <a:cubicBezTo>
                  <a:pt x="740" y="2493"/>
                  <a:pt x="752" y="2528"/>
                  <a:pt x="772" y="2528"/>
                </a:cubicBezTo>
                <a:cubicBezTo>
                  <a:pt x="781" y="2528"/>
                  <a:pt x="792" y="2520"/>
                  <a:pt x="802" y="2497"/>
                </a:cubicBezTo>
                <a:lnTo>
                  <a:pt x="802" y="2497"/>
                </a:lnTo>
                <a:lnTo>
                  <a:pt x="796" y="2538"/>
                </a:lnTo>
                <a:cubicBezTo>
                  <a:pt x="793" y="2550"/>
                  <a:pt x="794" y="2555"/>
                  <a:pt x="796" y="2555"/>
                </a:cubicBezTo>
                <a:cubicBezTo>
                  <a:pt x="802" y="2555"/>
                  <a:pt x="817" y="2533"/>
                  <a:pt x="827" y="2510"/>
                </a:cubicBezTo>
                <a:cubicBezTo>
                  <a:pt x="841" y="2480"/>
                  <a:pt x="850" y="2464"/>
                  <a:pt x="853" y="2464"/>
                </a:cubicBezTo>
                <a:lnTo>
                  <a:pt x="853" y="2464"/>
                </a:lnTo>
                <a:cubicBezTo>
                  <a:pt x="857" y="2464"/>
                  <a:pt x="850" y="2492"/>
                  <a:pt x="831" y="2554"/>
                </a:cubicBezTo>
                <a:cubicBezTo>
                  <a:pt x="812" y="2597"/>
                  <a:pt x="808" y="2616"/>
                  <a:pt x="811" y="2616"/>
                </a:cubicBezTo>
                <a:cubicBezTo>
                  <a:pt x="813" y="2616"/>
                  <a:pt x="818" y="2608"/>
                  <a:pt x="824" y="2594"/>
                </a:cubicBezTo>
                <a:cubicBezTo>
                  <a:pt x="841" y="2573"/>
                  <a:pt x="857" y="2552"/>
                  <a:pt x="863" y="2552"/>
                </a:cubicBezTo>
                <a:cubicBezTo>
                  <a:pt x="866" y="2552"/>
                  <a:pt x="867" y="2557"/>
                  <a:pt x="865" y="2569"/>
                </a:cubicBezTo>
                <a:cubicBezTo>
                  <a:pt x="867" y="2570"/>
                  <a:pt x="869" y="2571"/>
                  <a:pt x="871" y="2571"/>
                </a:cubicBezTo>
                <a:cubicBezTo>
                  <a:pt x="879" y="2571"/>
                  <a:pt x="889" y="2561"/>
                  <a:pt x="909" y="2507"/>
                </a:cubicBezTo>
                <a:cubicBezTo>
                  <a:pt x="920" y="2480"/>
                  <a:pt x="927" y="2474"/>
                  <a:pt x="933" y="2474"/>
                </a:cubicBezTo>
                <a:cubicBezTo>
                  <a:pt x="935" y="2474"/>
                  <a:pt x="938" y="2475"/>
                  <a:pt x="940" y="2475"/>
                </a:cubicBezTo>
                <a:cubicBezTo>
                  <a:pt x="934" y="2500"/>
                  <a:pt x="921" y="2526"/>
                  <a:pt x="906" y="2544"/>
                </a:cubicBezTo>
                <a:cubicBezTo>
                  <a:pt x="910" y="2546"/>
                  <a:pt x="916" y="2548"/>
                  <a:pt x="925" y="2551"/>
                </a:cubicBezTo>
                <a:cubicBezTo>
                  <a:pt x="931" y="2554"/>
                  <a:pt x="937" y="2598"/>
                  <a:pt x="928" y="2635"/>
                </a:cubicBezTo>
                <a:cubicBezTo>
                  <a:pt x="926" y="2652"/>
                  <a:pt x="927" y="2662"/>
                  <a:pt x="930" y="2662"/>
                </a:cubicBezTo>
                <a:cubicBezTo>
                  <a:pt x="933" y="2662"/>
                  <a:pt x="939" y="2645"/>
                  <a:pt x="947" y="2601"/>
                </a:cubicBezTo>
                <a:cubicBezTo>
                  <a:pt x="966" y="2545"/>
                  <a:pt x="970" y="2532"/>
                  <a:pt x="979" y="2532"/>
                </a:cubicBezTo>
                <a:cubicBezTo>
                  <a:pt x="981" y="2532"/>
                  <a:pt x="984" y="2534"/>
                  <a:pt x="987" y="2535"/>
                </a:cubicBezTo>
                <a:cubicBezTo>
                  <a:pt x="997" y="2538"/>
                  <a:pt x="1006" y="2541"/>
                  <a:pt x="997" y="2576"/>
                </a:cubicBezTo>
                <a:cubicBezTo>
                  <a:pt x="984" y="2613"/>
                  <a:pt x="984" y="2613"/>
                  <a:pt x="1003" y="2620"/>
                </a:cubicBezTo>
                <a:cubicBezTo>
                  <a:pt x="1004" y="2620"/>
                  <a:pt x="1005" y="2620"/>
                  <a:pt x="1005" y="2620"/>
                </a:cubicBezTo>
                <a:cubicBezTo>
                  <a:pt x="1034" y="2620"/>
                  <a:pt x="1088" y="2520"/>
                  <a:pt x="1109" y="2450"/>
                </a:cubicBezTo>
                <a:cubicBezTo>
                  <a:pt x="1117" y="2413"/>
                  <a:pt x="1121" y="2394"/>
                  <a:pt x="1122" y="2394"/>
                </a:cubicBezTo>
                <a:lnTo>
                  <a:pt x="1122" y="2394"/>
                </a:lnTo>
                <a:cubicBezTo>
                  <a:pt x="1124" y="2394"/>
                  <a:pt x="1122" y="2414"/>
                  <a:pt x="1119" y="2453"/>
                </a:cubicBezTo>
                <a:cubicBezTo>
                  <a:pt x="1109" y="2491"/>
                  <a:pt x="1119" y="2491"/>
                  <a:pt x="1125" y="2494"/>
                </a:cubicBezTo>
                <a:cubicBezTo>
                  <a:pt x="1128" y="2482"/>
                  <a:pt x="1130" y="2478"/>
                  <a:pt x="1131" y="2478"/>
                </a:cubicBezTo>
                <a:lnTo>
                  <a:pt x="1131" y="2478"/>
                </a:lnTo>
                <a:cubicBezTo>
                  <a:pt x="1134" y="2478"/>
                  <a:pt x="1131" y="2494"/>
                  <a:pt x="1125" y="2494"/>
                </a:cubicBezTo>
                <a:cubicBezTo>
                  <a:pt x="1120" y="2526"/>
                  <a:pt x="1112" y="2529"/>
                  <a:pt x="1106" y="2529"/>
                </a:cubicBezTo>
                <a:cubicBezTo>
                  <a:pt x="1105" y="2529"/>
                  <a:pt x="1104" y="2529"/>
                  <a:pt x="1103" y="2529"/>
                </a:cubicBezTo>
                <a:lnTo>
                  <a:pt x="1094" y="2566"/>
                </a:lnTo>
                <a:cubicBezTo>
                  <a:pt x="1091" y="2605"/>
                  <a:pt x="1092" y="2624"/>
                  <a:pt x="1098" y="2624"/>
                </a:cubicBezTo>
                <a:cubicBezTo>
                  <a:pt x="1103" y="2624"/>
                  <a:pt x="1111" y="2606"/>
                  <a:pt x="1122" y="2569"/>
                </a:cubicBezTo>
                <a:cubicBezTo>
                  <a:pt x="1130" y="2553"/>
                  <a:pt x="1134" y="2544"/>
                  <a:pt x="1136" y="2544"/>
                </a:cubicBezTo>
                <a:cubicBezTo>
                  <a:pt x="1138" y="2544"/>
                  <a:pt x="1139" y="2553"/>
                  <a:pt x="1141" y="2573"/>
                </a:cubicBezTo>
                <a:cubicBezTo>
                  <a:pt x="1143" y="2602"/>
                  <a:pt x="1145" y="2631"/>
                  <a:pt x="1149" y="2631"/>
                </a:cubicBezTo>
                <a:cubicBezTo>
                  <a:pt x="1150" y="2631"/>
                  <a:pt x="1152" y="2627"/>
                  <a:pt x="1153" y="2616"/>
                </a:cubicBezTo>
                <a:cubicBezTo>
                  <a:pt x="1153" y="2616"/>
                  <a:pt x="1172" y="2620"/>
                  <a:pt x="1175" y="2657"/>
                </a:cubicBezTo>
                <a:cubicBezTo>
                  <a:pt x="1181" y="2658"/>
                  <a:pt x="1185" y="2659"/>
                  <a:pt x="1189" y="2659"/>
                </a:cubicBezTo>
                <a:cubicBezTo>
                  <a:pt x="1199" y="2659"/>
                  <a:pt x="1205" y="2653"/>
                  <a:pt x="1210" y="2626"/>
                </a:cubicBezTo>
                <a:cubicBezTo>
                  <a:pt x="1213" y="2588"/>
                  <a:pt x="1222" y="2588"/>
                  <a:pt x="1232" y="2588"/>
                </a:cubicBezTo>
                <a:cubicBezTo>
                  <a:pt x="1233" y="2588"/>
                  <a:pt x="1234" y="2588"/>
                  <a:pt x="1236" y="2588"/>
                </a:cubicBezTo>
                <a:cubicBezTo>
                  <a:pt x="1244" y="2588"/>
                  <a:pt x="1251" y="2586"/>
                  <a:pt x="1251" y="2554"/>
                </a:cubicBezTo>
                <a:cubicBezTo>
                  <a:pt x="1254" y="2513"/>
                  <a:pt x="1266" y="2479"/>
                  <a:pt x="1282" y="2479"/>
                </a:cubicBezTo>
                <a:cubicBezTo>
                  <a:pt x="1290" y="2463"/>
                  <a:pt x="1294" y="2454"/>
                  <a:pt x="1297" y="2454"/>
                </a:cubicBezTo>
                <a:cubicBezTo>
                  <a:pt x="1302" y="2454"/>
                  <a:pt x="1303" y="2473"/>
                  <a:pt x="1307" y="2519"/>
                </a:cubicBezTo>
                <a:cubicBezTo>
                  <a:pt x="1307" y="2557"/>
                  <a:pt x="1313" y="2557"/>
                  <a:pt x="1323" y="2557"/>
                </a:cubicBezTo>
                <a:cubicBezTo>
                  <a:pt x="1323" y="2557"/>
                  <a:pt x="1332" y="2560"/>
                  <a:pt x="1341" y="2598"/>
                </a:cubicBezTo>
                <a:cubicBezTo>
                  <a:pt x="1344" y="2609"/>
                  <a:pt x="1346" y="2613"/>
                  <a:pt x="1347" y="2613"/>
                </a:cubicBezTo>
                <a:cubicBezTo>
                  <a:pt x="1351" y="2613"/>
                  <a:pt x="1351" y="2587"/>
                  <a:pt x="1351" y="2560"/>
                </a:cubicBezTo>
                <a:lnTo>
                  <a:pt x="1351" y="2482"/>
                </a:lnTo>
                <a:cubicBezTo>
                  <a:pt x="1357" y="2482"/>
                  <a:pt x="1366" y="2560"/>
                  <a:pt x="1370" y="2598"/>
                </a:cubicBezTo>
                <a:cubicBezTo>
                  <a:pt x="1374" y="2635"/>
                  <a:pt x="1377" y="2654"/>
                  <a:pt x="1378" y="2654"/>
                </a:cubicBezTo>
                <a:cubicBezTo>
                  <a:pt x="1379" y="2654"/>
                  <a:pt x="1379" y="2635"/>
                  <a:pt x="1379" y="2598"/>
                </a:cubicBezTo>
                <a:cubicBezTo>
                  <a:pt x="1377" y="2571"/>
                  <a:pt x="1381" y="2544"/>
                  <a:pt x="1390" y="2544"/>
                </a:cubicBezTo>
                <a:cubicBezTo>
                  <a:pt x="1394" y="2544"/>
                  <a:pt x="1399" y="2549"/>
                  <a:pt x="1404" y="2560"/>
                </a:cubicBezTo>
                <a:cubicBezTo>
                  <a:pt x="1407" y="2560"/>
                  <a:pt x="1409" y="2560"/>
                  <a:pt x="1412" y="2560"/>
                </a:cubicBezTo>
                <a:cubicBezTo>
                  <a:pt x="1427" y="2560"/>
                  <a:pt x="1439" y="2562"/>
                  <a:pt x="1442" y="2594"/>
                </a:cubicBezTo>
                <a:cubicBezTo>
                  <a:pt x="1446" y="2608"/>
                  <a:pt x="1449" y="2613"/>
                  <a:pt x="1452" y="2613"/>
                </a:cubicBezTo>
                <a:cubicBezTo>
                  <a:pt x="1458" y="2613"/>
                  <a:pt x="1460" y="2594"/>
                  <a:pt x="1460" y="2594"/>
                </a:cubicBezTo>
                <a:cubicBezTo>
                  <a:pt x="1464" y="2575"/>
                  <a:pt x="1468" y="2566"/>
                  <a:pt x="1475" y="2566"/>
                </a:cubicBezTo>
                <a:cubicBezTo>
                  <a:pt x="1482" y="2566"/>
                  <a:pt x="1492" y="2575"/>
                  <a:pt x="1507" y="2591"/>
                </a:cubicBezTo>
                <a:cubicBezTo>
                  <a:pt x="1535" y="2625"/>
                  <a:pt x="1550" y="2642"/>
                  <a:pt x="1556" y="2642"/>
                </a:cubicBezTo>
                <a:cubicBezTo>
                  <a:pt x="1563" y="2642"/>
                  <a:pt x="1561" y="2624"/>
                  <a:pt x="1554" y="2585"/>
                </a:cubicBezTo>
                <a:cubicBezTo>
                  <a:pt x="1551" y="2563"/>
                  <a:pt x="1547" y="2542"/>
                  <a:pt x="1549" y="2542"/>
                </a:cubicBezTo>
                <a:lnTo>
                  <a:pt x="1549" y="2542"/>
                </a:lnTo>
                <a:cubicBezTo>
                  <a:pt x="1550" y="2542"/>
                  <a:pt x="1555" y="2553"/>
                  <a:pt x="1564" y="2585"/>
                </a:cubicBezTo>
                <a:cubicBezTo>
                  <a:pt x="1568" y="2595"/>
                  <a:pt x="1572" y="2599"/>
                  <a:pt x="1574" y="2599"/>
                </a:cubicBezTo>
                <a:cubicBezTo>
                  <a:pt x="1582" y="2599"/>
                  <a:pt x="1585" y="2571"/>
                  <a:pt x="1592" y="2541"/>
                </a:cubicBezTo>
                <a:cubicBezTo>
                  <a:pt x="1589" y="2491"/>
                  <a:pt x="1583" y="2441"/>
                  <a:pt x="1570" y="2391"/>
                </a:cubicBezTo>
                <a:cubicBezTo>
                  <a:pt x="1561" y="2346"/>
                  <a:pt x="1557" y="2328"/>
                  <a:pt x="1560" y="2328"/>
                </a:cubicBezTo>
                <a:lnTo>
                  <a:pt x="1560" y="2328"/>
                </a:lnTo>
                <a:cubicBezTo>
                  <a:pt x="1562" y="2328"/>
                  <a:pt x="1568" y="2336"/>
                  <a:pt x="1576" y="2350"/>
                </a:cubicBezTo>
                <a:cubicBezTo>
                  <a:pt x="1583" y="2350"/>
                  <a:pt x="1601" y="2385"/>
                  <a:pt x="1611" y="2422"/>
                </a:cubicBezTo>
                <a:cubicBezTo>
                  <a:pt x="1620" y="2457"/>
                  <a:pt x="1611" y="2460"/>
                  <a:pt x="1611" y="2460"/>
                </a:cubicBezTo>
                <a:lnTo>
                  <a:pt x="1601" y="2463"/>
                </a:lnTo>
                <a:cubicBezTo>
                  <a:pt x="1611" y="2496"/>
                  <a:pt x="1620" y="2532"/>
                  <a:pt x="1634" y="2532"/>
                </a:cubicBezTo>
                <a:cubicBezTo>
                  <a:pt x="1635" y="2532"/>
                  <a:pt x="1635" y="2532"/>
                  <a:pt x="1636" y="2532"/>
                </a:cubicBezTo>
                <a:cubicBezTo>
                  <a:pt x="1645" y="2549"/>
                  <a:pt x="1652" y="2557"/>
                  <a:pt x="1656" y="2557"/>
                </a:cubicBezTo>
                <a:cubicBezTo>
                  <a:pt x="1659" y="2557"/>
                  <a:pt x="1660" y="2548"/>
                  <a:pt x="1655" y="2529"/>
                </a:cubicBezTo>
                <a:lnTo>
                  <a:pt x="1655" y="2529"/>
                </a:lnTo>
                <a:cubicBezTo>
                  <a:pt x="1667" y="2551"/>
                  <a:pt x="1679" y="2558"/>
                  <a:pt x="1692" y="2558"/>
                </a:cubicBezTo>
                <a:cubicBezTo>
                  <a:pt x="1698" y="2558"/>
                  <a:pt x="1705" y="2556"/>
                  <a:pt x="1711" y="2554"/>
                </a:cubicBezTo>
                <a:cubicBezTo>
                  <a:pt x="1718" y="2551"/>
                  <a:pt x="1725" y="2550"/>
                  <a:pt x="1732" y="2550"/>
                </a:cubicBezTo>
                <a:cubicBezTo>
                  <a:pt x="1749" y="2550"/>
                  <a:pt x="1766" y="2557"/>
                  <a:pt x="1777" y="2573"/>
                </a:cubicBezTo>
                <a:cubicBezTo>
                  <a:pt x="1796" y="2569"/>
                  <a:pt x="1805" y="2566"/>
                  <a:pt x="1790" y="2529"/>
                </a:cubicBezTo>
                <a:cubicBezTo>
                  <a:pt x="1775" y="2486"/>
                  <a:pt x="1771" y="2469"/>
                  <a:pt x="1773" y="2469"/>
                </a:cubicBezTo>
                <a:lnTo>
                  <a:pt x="1773" y="2469"/>
                </a:lnTo>
                <a:cubicBezTo>
                  <a:pt x="1775" y="2469"/>
                  <a:pt x="1780" y="2477"/>
                  <a:pt x="1786" y="2491"/>
                </a:cubicBezTo>
                <a:cubicBezTo>
                  <a:pt x="1801" y="2522"/>
                  <a:pt x="1835" y="2537"/>
                  <a:pt x="1867" y="2537"/>
                </a:cubicBezTo>
                <a:cubicBezTo>
                  <a:pt x="1908" y="2537"/>
                  <a:pt x="1945" y="2513"/>
                  <a:pt x="1931" y="2472"/>
                </a:cubicBezTo>
                <a:cubicBezTo>
                  <a:pt x="1931" y="2472"/>
                  <a:pt x="1940" y="2469"/>
                  <a:pt x="1946" y="2463"/>
                </a:cubicBezTo>
                <a:cubicBezTo>
                  <a:pt x="1955" y="2470"/>
                  <a:pt x="1966" y="2474"/>
                  <a:pt x="1977" y="2474"/>
                </a:cubicBezTo>
                <a:cubicBezTo>
                  <a:pt x="2005" y="2474"/>
                  <a:pt x="2031" y="2450"/>
                  <a:pt x="2021" y="2422"/>
                </a:cubicBezTo>
                <a:lnTo>
                  <a:pt x="2046" y="2410"/>
                </a:lnTo>
                <a:cubicBezTo>
                  <a:pt x="2061" y="2418"/>
                  <a:pt x="2071" y="2422"/>
                  <a:pt x="2077" y="2422"/>
                </a:cubicBezTo>
                <a:cubicBezTo>
                  <a:pt x="2086" y="2422"/>
                  <a:pt x="2086" y="2411"/>
                  <a:pt x="2078" y="2388"/>
                </a:cubicBezTo>
                <a:cubicBezTo>
                  <a:pt x="2067" y="2363"/>
                  <a:pt x="2052" y="2340"/>
                  <a:pt x="2053" y="2340"/>
                </a:cubicBezTo>
                <a:lnTo>
                  <a:pt x="2053" y="2340"/>
                </a:lnTo>
                <a:cubicBezTo>
                  <a:pt x="2053" y="2340"/>
                  <a:pt x="2056" y="2344"/>
                  <a:pt x="2062" y="2353"/>
                </a:cubicBezTo>
                <a:cubicBezTo>
                  <a:pt x="2072" y="2367"/>
                  <a:pt x="2080" y="2372"/>
                  <a:pt x="2089" y="2372"/>
                </a:cubicBezTo>
                <a:cubicBezTo>
                  <a:pt x="2100" y="2372"/>
                  <a:pt x="2113" y="2363"/>
                  <a:pt x="2131" y="2350"/>
                </a:cubicBezTo>
                <a:cubicBezTo>
                  <a:pt x="2162" y="2328"/>
                  <a:pt x="2162" y="2328"/>
                  <a:pt x="2131" y="2303"/>
                </a:cubicBezTo>
                <a:cubicBezTo>
                  <a:pt x="2132" y="2283"/>
                  <a:pt x="2137" y="2275"/>
                  <a:pt x="2144" y="2275"/>
                </a:cubicBezTo>
                <a:cubicBezTo>
                  <a:pt x="2154" y="2275"/>
                  <a:pt x="2169" y="2292"/>
                  <a:pt x="2184" y="2309"/>
                </a:cubicBezTo>
                <a:cubicBezTo>
                  <a:pt x="2201" y="2336"/>
                  <a:pt x="2214" y="2350"/>
                  <a:pt x="2218" y="2350"/>
                </a:cubicBezTo>
                <a:cubicBezTo>
                  <a:pt x="2224" y="2350"/>
                  <a:pt x="2213" y="2322"/>
                  <a:pt x="2172" y="2269"/>
                </a:cubicBezTo>
                <a:cubicBezTo>
                  <a:pt x="2143" y="2228"/>
                  <a:pt x="2139" y="2210"/>
                  <a:pt x="2147" y="2210"/>
                </a:cubicBezTo>
                <a:cubicBezTo>
                  <a:pt x="2151" y="2210"/>
                  <a:pt x="2159" y="2215"/>
                  <a:pt x="2169" y="2225"/>
                </a:cubicBezTo>
                <a:cubicBezTo>
                  <a:pt x="2194" y="2250"/>
                  <a:pt x="2188" y="2256"/>
                  <a:pt x="2181" y="2262"/>
                </a:cubicBezTo>
                <a:lnTo>
                  <a:pt x="2231" y="2319"/>
                </a:lnTo>
                <a:cubicBezTo>
                  <a:pt x="2238" y="2312"/>
                  <a:pt x="2238" y="2312"/>
                  <a:pt x="2219" y="2278"/>
                </a:cubicBezTo>
                <a:cubicBezTo>
                  <a:pt x="2219" y="2278"/>
                  <a:pt x="2228" y="2272"/>
                  <a:pt x="2206" y="2240"/>
                </a:cubicBezTo>
                <a:cubicBezTo>
                  <a:pt x="2188" y="2206"/>
                  <a:pt x="2159" y="2178"/>
                  <a:pt x="2128" y="2156"/>
                </a:cubicBezTo>
                <a:cubicBezTo>
                  <a:pt x="2097" y="2134"/>
                  <a:pt x="2103" y="2131"/>
                  <a:pt x="2109" y="2124"/>
                </a:cubicBezTo>
                <a:lnTo>
                  <a:pt x="2109" y="2124"/>
                </a:lnTo>
                <a:cubicBezTo>
                  <a:pt x="2144" y="2140"/>
                  <a:pt x="2175" y="2165"/>
                  <a:pt x="2194" y="2200"/>
                </a:cubicBezTo>
                <a:cubicBezTo>
                  <a:pt x="2188" y="2206"/>
                  <a:pt x="2216" y="2234"/>
                  <a:pt x="2241" y="2259"/>
                </a:cubicBezTo>
                <a:cubicBezTo>
                  <a:pt x="2245" y="2263"/>
                  <a:pt x="2247" y="2265"/>
                  <a:pt x="2250" y="2265"/>
                </a:cubicBezTo>
                <a:cubicBezTo>
                  <a:pt x="2263" y="2265"/>
                  <a:pt x="2243" y="2192"/>
                  <a:pt x="2197" y="2143"/>
                </a:cubicBezTo>
                <a:lnTo>
                  <a:pt x="2197" y="2143"/>
                </a:lnTo>
                <a:lnTo>
                  <a:pt x="2225" y="2168"/>
                </a:lnTo>
                <a:cubicBezTo>
                  <a:pt x="2237" y="2180"/>
                  <a:pt x="2246" y="2184"/>
                  <a:pt x="2253" y="2184"/>
                </a:cubicBezTo>
                <a:cubicBezTo>
                  <a:pt x="2264" y="2184"/>
                  <a:pt x="2271" y="2176"/>
                  <a:pt x="2278" y="2168"/>
                </a:cubicBezTo>
                <a:cubicBezTo>
                  <a:pt x="2291" y="2156"/>
                  <a:pt x="2297" y="2149"/>
                  <a:pt x="2269" y="2124"/>
                </a:cubicBezTo>
                <a:cubicBezTo>
                  <a:pt x="2241" y="2099"/>
                  <a:pt x="2209" y="2074"/>
                  <a:pt x="2216" y="2068"/>
                </a:cubicBezTo>
                <a:lnTo>
                  <a:pt x="2216" y="2068"/>
                </a:lnTo>
                <a:cubicBezTo>
                  <a:pt x="2215" y="2069"/>
                  <a:pt x="2214" y="2069"/>
                  <a:pt x="2213" y="2069"/>
                </a:cubicBezTo>
                <a:cubicBezTo>
                  <a:pt x="2204" y="2069"/>
                  <a:pt x="2178" y="2047"/>
                  <a:pt x="2153" y="2024"/>
                </a:cubicBezTo>
                <a:lnTo>
                  <a:pt x="2153" y="2024"/>
                </a:lnTo>
                <a:cubicBezTo>
                  <a:pt x="2178" y="2034"/>
                  <a:pt x="2203" y="2043"/>
                  <a:pt x="2228" y="2055"/>
                </a:cubicBezTo>
                <a:cubicBezTo>
                  <a:pt x="2269" y="2076"/>
                  <a:pt x="2302" y="2088"/>
                  <a:pt x="2326" y="2088"/>
                </a:cubicBezTo>
                <a:cubicBezTo>
                  <a:pt x="2342" y="2088"/>
                  <a:pt x="2354" y="2082"/>
                  <a:pt x="2363" y="2071"/>
                </a:cubicBezTo>
                <a:cubicBezTo>
                  <a:pt x="2372" y="2052"/>
                  <a:pt x="2390" y="2043"/>
                  <a:pt x="2409" y="2043"/>
                </a:cubicBezTo>
                <a:cubicBezTo>
                  <a:pt x="2416" y="2043"/>
                  <a:pt x="2422" y="2044"/>
                  <a:pt x="2429" y="2046"/>
                </a:cubicBezTo>
                <a:cubicBezTo>
                  <a:pt x="2438" y="2030"/>
                  <a:pt x="2444" y="2021"/>
                  <a:pt x="2410" y="2002"/>
                </a:cubicBezTo>
                <a:lnTo>
                  <a:pt x="2419" y="1987"/>
                </a:lnTo>
                <a:cubicBezTo>
                  <a:pt x="2428" y="1989"/>
                  <a:pt x="2435" y="1991"/>
                  <a:pt x="2441" y="1991"/>
                </a:cubicBezTo>
                <a:cubicBezTo>
                  <a:pt x="2460" y="1991"/>
                  <a:pt x="2462" y="1976"/>
                  <a:pt x="2435" y="1961"/>
                </a:cubicBezTo>
                <a:cubicBezTo>
                  <a:pt x="2407" y="1936"/>
                  <a:pt x="2444" y="1946"/>
                  <a:pt x="2451" y="1940"/>
                </a:cubicBezTo>
                <a:cubicBezTo>
                  <a:pt x="2480" y="1947"/>
                  <a:pt x="2498" y="1951"/>
                  <a:pt x="2503" y="1951"/>
                </a:cubicBezTo>
                <a:cubicBezTo>
                  <a:pt x="2510" y="1951"/>
                  <a:pt x="2486" y="1940"/>
                  <a:pt x="2423" y="1911"/>
                </a:cubicBezTo>
                <a:cubicBezTo>
                  <a:pt x="2404" y="1902"/>
                  <a:pt x="2384" y="1896"/>
                  <a:pt x="2364" y="1896"/>
                </a:cubicBezTo>
                <a:cubicBezTo>
                  <a:pt x="2356" y="1896"/>
                  <a:pt x="2349" y="1897"/>
                  <a:pt x="2341" y="1899"/>
                </a:cubicBezTo>
                <a:lnTo>
                  <a:pt x="2329" y="1921"/>
                </a:lnTo>
                <a:lnTo>
                  <a:pt x="2307" y="1880"/>
                </a:lnTo>
                <a:cubicBezTo>
                  <a:pt x="2313" y="1874"/>
                  <a:pt x="2288" y="1842"/>
                  <a:pt x="2253" y="1824"/>
                </a:cubicBezTo>
                <a:cubicBezTo>
                  <a:pt x="2253" y="1824"/>
                  <a:pt x="2219" y="1805"/>
                  <a:pt x="2222" y="1799"/>
                </a:cubicBezTo>
                <a:lnTo>
                  <a:pt x="2222" y="1799"/>
                </a:lnTo>
                <a:cubicBezTo>
                  <a:pt x="2222" y="1799"/>
                  <a:pt x="2256" y="1817"/>
                  <a:pt x="2291" y="1833"/>
                </a:cubicBezTo>
                <a:cubicBezTo>
                  <a:pt x="2319" y="1858"/>
                  <a:pt x="2354" y="1877"/>
                  <a:pt x="2388" y="1896"/>
                </a:cubicBezTo>
                <a:cubicBezTo>
                  <a:pt x="2417" y="1907"/>
                  <a:pt x="2442" y="1912"/>
                  <a:pt x="2457" y="1912"/>
                </a:cubicBezTo>
                <a:cubicBezTo>
                  <a:pt x="2479" y="1912"/>
                  <a:pt x="2479" y="1901"/>
                  <a:pt x="2438" y="1880"/>
                </a:cubicBezTo>
                <a:cubicBezTo>
                  <a:pt x="2440" y="1877"/>
                  <a:pt x="2441" y="1875"/>
                  <a:pt x="2446" y="1875"/>
                </a:cubicBezTo>
                <a:cubicBezTo>
                  <a:pt x="2452" y="1875"/>
                  <a:pt x="2462" y="1877"/>
                  <a:pt x="2482" y="1880"/>
                </a:cubicBezTo>
                <a:cubicBezTo>
                  <a:pt x="2493" y="1886"/>
                  <a:pt x="2501" y="1889"/>
                  <a:pt x="2505" y="1889"/>
                </a:cubicBezTo>
                <a:cubicBezTo>
                  <a:pt x="2511" y="1889"/>
                  <a:pt x="2498" y="1876"/>
                  <a:pt x="2454" y="1849"/>
                </a:cubicBezTo>
                <a:cubicBezTo>
                  <a:pt x="2413" y="1823"/>
                  <a:pt x="2400" y="1811"/>
                  <a:pt x="2414" y="1811"/>
                </a:cubicBezTo>
                <a:cubicBezTo>
                  <a:pt x="2422" y="1811"/>
                  <a:pt x="2440" y="1815"/>
                  <a:pt x="2466" y="1824"/>
                </a:cubicBezTo>
                <a:cubicBezTo>
                  <a:pt x="2480" y="1826"/>
                  <a:pt x="2491" y="1827"/>
                  <a:pt x="2501" y="1827"/>
                </a:cubicBezTo>
                <a:cubicBezTo>
                  <a:pt x="2549" y="1827"/>
                  <a:pt x="2554" y="1800"/>
                  <a:pt x="2523" y="1789"/>
                </a:cubicBezTo>
                <a:cubicBezTo>
                  <a:pt x="2458" y="1763"/>
                  <a:pt x="2462" y="1739"/>
                  <a:pt x="2495" y="1739"/>
                </a:cubicBezTo>
                <a:cubicBezTo>
                  <a:pt x="2497" y="1739"/>
                  <a:pt x="2499" y="1739"/>
                  <a:pt x="2501" y="1739"/>
                </a:cubicBezTo>
                <a:cubicBezTo>
                  <a:pt x="2509" y="1740"/>
                  <a:pt x="2516" y="1741"/>
                  <a:pt x="2521" y="1741"/>
                </a:cubicBezTo>
                <a:cubicBezTo>
                  <a:pt x="2541" y="1741"/>
                  <a:pt x="2538" y="1731"/>
                  <a:pt x="2510" y="1714"/>
                </a:cubicBezTo>
                <a:lnTo>
                  <a:pt x="2510" y="1714"/>
                </a:lnTo>
                <a:cubicBezTo>
                  <a:pt x="2528" y="1720"/>
                  <a:pt x="2547" y="1724"/>
                  <a:pt x="2558" y="1724"/>
                </a:cubicBezTo>
                <a:cubicBezTo>
                  <a:pt x="2570" y="1724"/>
                  <a:pt x="2572" y="1719"/>
                  <a:pt x="2554" y="1708"/>
                </a:cubicBezTo>
                <a:cubicBezTo>
                  <a:pt x="2554" y="1708"/>
                  <a:pt x="2557" y="1701"/>
                  <a:pt x="2517" y="1698"/>
                </a:cubicBezTo>
                <a:lnTo>
                  <a:pt x="2451" y="1661"/>
                </a:lnTo>
                <a:cubicBezTo>
                  <a:pt x="2450" y="1662"/>
                  <a:pt x="2448" y="1663"/>
                  <a:pt x="2444" y="1663"/>
                </a:cubicBezTo>
                <a:cubicBezTo>
                  <a:pt x="2431" y="1663"/>
                  <a:pt x="2402" y="1655"/>
                  <a:pt x="2372" y="1645"/>
                </a:cubicBezTo>
                <a:cubicBezTo>
                  <a:pt x="2345" y="1637"/>
                  <a:pt x="2368" y="1624"/>
                  <a:pt x="2439" y="1624"/>
                </a:cubicBezTo>
                <a:cubicBezTo>
                  <a:pt x="2456" y="1624"/>
                  <a:pt x="2476" y="1624"/>
                  <a:pt x="2498" y="1626"/>
                </a:cubicBezTo>
                <a:lnTo>
                  <a:pt x="2576" y="1626"/>
                </a:lnTo>
                <a:lnTo>
                  <a:pt x="2504" y="1610"/>
                </a:lnTo>
                <a:cubicBezTo>
                  <a:pt x="2504" y="1604"/>
                  <a:pt x="2506" y="1599"/>
                  <a:pt x="2521" y="1599"/>
                </a:cubicBezTo>
                <a:cubicBezTo>
                  <a:pt x="2526" y="1599"/>
                  <a:pt x="2534" y="1599"/>
                  <a:pt x="2545" y="1601"/>
                </a:cubicBezTo>
                <a:cubicBezTo>
                  <a:pt x="2564" y="1606"/>
                  <a:pt x="2573" y="1608"/>
                  <a:pt x="2578" y="1608"/>
                </a:cubicBezTo>
                <a:cubicBezTo>
                  <a:pt x="2583" y="1608"/>
                  <a:pt x="2584" y="1606"/>
                  <a:pt x="2586" y="1601"/>
                </a:cubicBezTo>
                <a:cubicBezTo>
                  <a:pt x="2586" y="1601"/>
                  <a:pt x="2586" y="1592"/>
                  <a:pt x="2548" y="1582"/>
                </a:cubicBezTo>
                <a:cubicBezTo>
                  <a:pt x="2476" y="1570"/>
                  <a:pt x="2476" y="1570"/>
                  <a:pt x="2513" y="1567"/>
                </a:cubicBezTo>
                <a:lnTo>
                  <a:pt x="2513" y="1567"/>
                </a:lnTo>
                <a:cubicBezTo>
                  <a:pt x="2529" y="1568"/>
                  <a:pt x="2542" y="1569"/>
                  <a:pt x="2552" y="1569"/>
                </a:cubicBezTo>
                <a:cubicBezTo>
                  <a:pt x="2589" y="1569"/>
                  <a:pt x="2577" y="1559"/>
                  <a:pt x="2520" y="1542"/>
                </a:cubicBezTo>
                <a:cubicBezTo>
                  <a:pt x="2470" y="1533"/>
                  <a:pt x="2453" y="1530"/>
                  <a:pt x="2470" y="1530"/>
                </a:cubicBezTo>
                <a:cubicBezTo>
                  <a:pt x="2478" y="1530"/>
                  <a:pt x="2495" y="1531"/>
                  <a:pt x="2520" y="1532"/>
                </a:cubicBezTo>
                <a:cubicBezTo>
                  <a:pt x="2533" y="1534"/>
                  <a:pt x="2547" y="1535"/>
                  <a:pt x="2559" y="1535"/>
                </a:cubicBezTo>
                <a:cubicBezTo>
                  <a:pt x="2581" y="1535"/>
                  <a:pt x="2598" y="1532"/>
                  <a:pt x="2598" y="1526"/>
                </a:cubicBezTo>
                <a:lnTo>
                  <a:pt x="2560" y="1520"/>
                </a:lnTo>
                <a:cubicBezTo>
                  <a:pt x="2485" y="1510"/>
                  <a:pt x="2488" y="1501"/>
                  <a:pt x="2526" y="1498"/>
                </a:cubicBezTo>
                <a:lnTo>
                  <a:pt x="2526" y="1498"/>
                </a:lnTo>
                <a:cubicBezTo>
                  <a:pt x="2534" y="1499"/>
                  <a:pt x="2540" y="1500"/>
                  <a:pt x="2545" y="1500"/>
                </a:cubicBezTo>
                <a:cubicBezTo>
                  <a:pt x="2563" y="1500"/>
                  <a:pt x="2560" y="1490"/>
                  <a:pt x="2532" y="1473"/>
                </a:cubicBezTo>
                <a:cubicBezTo>
                  <a:pt x="2535" y="1456"/>
                  <a:pt x="2535" y="1447"/>
                  <a:pt x="2560" y="1447"/>
                </a:cubicBezTo>
                <a:cubicBezTo>
                  <a:pt x="2564" y="1447"/>
                  <a:pt x="2568" y="1447"/>
                  <a:pt x="2573" y="1448"/>
                </a:cubicBezTo>
                <a:cubicBezTo>
                  <a:pt x="2603" y="1451"/>
                  <a:pt x="2621" y="1453"/>
                  <a:pt x="2627" y="1453"/>
                </a:cubicBezTo>
                <a:cubicBezTo>
                  <a:pt x="2636" y="1453"/>
                  <a:pt x="2619" y="1449"/>
                  <a:pt x="2573" y="1441"/>
                </a:cubicBezTo>
                <a:cubicBezTo>
                  <a:pt x="2535" y="1429"/>
                  <a:pt x="2535" y="1429"/>
                  <a:pt x="2576" y="1413"/>
                </a:cubicBezTo>
                <a:cubicBezTo>
                  <a:pt x="2614" y="1407"/>
                  <a:pt x="2614" y="1407"/>
                  <a:pt x="2576" y="1394"/>
                </a:cubicBezTo>
                <a:cubicBezTo>
                  <a:pt x="2545" y="1393"/>
                  <a:pt x="2520" y="1392"/>
                  <a:pt x="2502" y="1392"/>
                </a:cubicBezTo>
                <a:cubicBezTo>
                  <a:pt x="2476" y="1392"/>
                  <a:pt x="2463" y="1394"/>
                  <a:pt x="2463" y="1397"/>
                </a:cubicBezTo>
                <a:cubicBezTo>
                  <a:pt x="2461" y="1403"/>
                  <a:pt x="2461" y="1406"/>
                  <a:pt x="2451" y="1406"/>
                </a:cubicBezTo>
                <a:cubicBezTo>
                  <a:pt x="2445" y="1406"/>
                  <a:pt x="2436" y="1405"/>
                  <a:pt x="2423" y="1404"/>
                </a:cubicBezTo>
                <a:cubicBezTo>
                  <a:pt x="2423" y="1404"/>
                  <a:pt x="2423" y="1397"/>
                  <a:pt x="2426" y="1388"/>
                </a:cubicBezTo>
                <a:cubicBezTo>
                  <a:pt x="2426" y="1379"/>
                  <a:pt x="2426" y="1372"/>
                  <a:pt x="2388" y="1357"/>
                </a:cubicBezTo>
                <a:cubicBezTo>
                  <a:pt x="2369" y="1348"/>
                  <a:pt x="2338" y="1343"/>
                  <a:pt x="2319" y="1343"/>
                </a:cubicBezTo>
                <a:cubicBezTo>
                  <a:pt x="2304" y="1343"/>
                  <a:pt x="2297" y="1346"/>
                  <a:pt x="2313" y="1354"/>
                </a:cubicBezTo>
                <a:lnTo>
                  <a:pt x="2275" y="1360"/>
                </a:lnTo>
                <a:cubicBezTo>
                  <a:pt x="2263" y="1359"/>
                  <a:pt x="2251" y="1359"/>
                  <a:pt x="2241" y="1359"/>
                </a:cubicBezTo>
                <a:cubicBezTo>
                  <a:pt x="2161" y="1359"/>
                  <a:pt x="2172" y="1370"/>
                  <a:pt x="2272" y="1372"/>
                </a:cubicBezTo>
                <a:cubicBezTo>
                  <a:pt x="2388" y="1379"/>
                  <a:pt x="2388" y="1379"/>
                  <a:pt x="2310" y="1382"/>
                </a:cubicBezTo>
                <a:cubicBezTo>
                  <a:pt x="2296" y="1381"/>
                  <a:pt x="2285" y="1381"/>
                  <a:pt x="2275" y="1381"/>
                </a:cubicBezTo>
                <a:cubicBezTo>
                  <a:pt x="2235" y="1381"/>
                  <a:pt x="2235" y="1386"/>
                  <a:pt x="2235" y="1391"/>
                </a:cubicBezTo>
                <a:cubicBezTo>
                  <a:pt x="2235" y="1395"/>
                  <a:pt x="2235" y="1396"/>
                  <a:pt x="2226" y="1396"/>
                </a:cubicBezTo>
                <a:cubicBezTo>
                  <a:pt x="2221" y="1396"/>
                  <a:pt x="2211" y="1396"/>
                  <a:pt x="2194" y="1394"/>
                </a:cubicBezTo>
                <a:cubicBezTo>
                  <a:pt x="2188" y="1393"/>
                  <a:pt x="2181" y="1393"/>
                  <a:pt x="2175" y="1393"/>
                </a:cubicBezTo>
                <a:cubicBezTo>
                  <a:pt x="2156" y="1393"/>
                  <a:pt x="2137" y="1397"/>
                  <a:pt x="2119" y="1404"/>
                </a:cubicBezTo>
                <a:cubicBezTo>
                  <a:pt x="2119" y="1407"/>
                  <a:pt x="2119" y="1407"/>
                  <a:pt x="2156" y="1410"/>
                </a:cubicBezTo>
                <a:cubicBezTo>
                  <a:pt x="2160" y="1410"/>
                  <a:pt x="2163" y="1410"/>
                  <a:pt x="2166" y="1410"/>
                </a:cubicBezTo>
                <a:cubicBezTo>
                  <a:pt x="2190" y="1410"/>
                  <a:pt x="2188" y="1420"/>
                  <a:pt x="2135" y="1420"/>
                </a:cubicBezTo>
                <a:cubicBezTo>
                  <a:pt x="2129" y="1420"/>
                  <a:pt x="2123" y="1420"/>
                  <a:pt x="2115" y="1419"/>
                </a:cubicBezTo>
                <a:lnTo>
                  <a:pt x="2115" y="1419"/>
                </a:lnTo>
                <a:cubicBezTo>
                  <a:pt x="2078" y="1422"/>
                  <a:pt x="2078" y="1422"/>
                  <a:pt x="2153" y="1429"/>
                </a:cubicBezTo>
                <a:cubicBezTo>
                  <a:pt x="2220" y="1437"/>
                  <a:pt x="2225" y="1448"/>
                  <a:pt x="2172" y="1448"/>
                </a:cubicBezTo>
                <a:cubicBezTo>
                  <a:pt x="2165" y="1448"/>
                  <a:pt x="2158" y="1448"/>
                  <a:pt x="2150" y="1448"/>
                </a:cubicBezTo>
                <a:lnTo>
                  <a:pt x="2147" y="1460"/>
                </a:lnTo>
                <a:cubicBezTo>
                  <a:pt x="2147" y="1463"/>
                  <a:pt x="2184" y="1469"/>
                  <a:pt x="2222" y="1476"/>
                </a:cubicBezTo>
                <a:cubicBezTo>
                  <a:pt x="2297" y="1488"/>
                  <a:pt x="2297" y="1488"/>
                  <a:pt x="2256" y="1488"/>
                </a:cubicBezTo>
                <a:cubicBezTo>
                  <a:pt x="2231" y="1488"/>
                  <a:pt x="2206" y="1488"/>
                  <a:pt x="2181" y="1482"/>
                </a:cubicBezTo>
                <a:cubicBezTo>
                  <a:pt x="2170" y="1480"/>
                  <a:pt x="2162" y="1479"/>
                  <a:pt x="2157" y="1479"/>
                </a:cubicBezTo>
                <a:cubicBezTo>
                  <a:pt x="2143" y="1479"/>
                  <a:pt x="2143" y="1484"/>
                  <a:pt x="2141" y="1488"/>
                </a:cubicBezTo>
                <a:cubicBezTo>
                  <a:pt x="2141" y="1495"/>
                  <a:pt x="2137" y="1507"/>
                  <a:pt x="2175" y="1513"/>
                </a:cubicBezTo>
                <a:lnTo>
                  <a:pt x="2137" y="1507"/>
                </a:lnTo>
                <a:cubicBezTo>
                  <a:pt x="2137" y="1508"/>
                  <a:pt x="2134" y="1508"/>
                  <a:pt x="2132" y="1508"/>
                </a:cubicBezTo>
                <a:cubicBezTo>
                  <a:pt x="2127" y="1508"/>
                  <a:pt x="2120" y="1507"/>
                  <a:pt x="2119" y="1507"/>
                </a:cubicBezTo>
                <a:cubicBezTo>
                  <a:pt x="2118" y="1507"/>
                  <a:pt x="2122" y="1508"/>
                  <a:pt x="2134" y="1510"/>
                </a:cubicBezTo>
                <a:cubicBezTo>
                  <a:pt x="2134" y="1510"/>
                  <a:pt x="2134" y="1516"/>
                  <a:pt x="2094" y="1520"/>
                </a:cubicBezTo>
                <a:cubicBezTo>
                  <a:pt x="2053" y="1520"/>
                  <a:pt x="2122" y="1557"/>
                  <a:pt x="2200" y="1560"/>
                </a:cubicBezTo>
                <a:lnTo>
                  <a:pt x="2200" y="1567"/>
                </a:lnTo>
                <a:cubicBezTo>
                  <a:pt x="2197" y="1573"/>
                  <a:pt x="2235" y="1582"/>
                  <a:pt x="2235" y="1582"/>
                </a:cubicBezTo>
                <a:cubicBezTo>
                  <a:pt x="2269" y="1592"/>
                  <a:pt x="2269" y="1598"/>
                  <a:pt x="2266" y="1604"/>
                </a:cubicBezTo>
                <a:lnTo>
                  <a:pt x="2194" y="1585"/>
                </a:lnTo>
                <a:cubicBezTo>
                  <a:pt x="2139" y="1567"/>
                  <a:pt x="2102" y="1557"/>
                  <a:pt x="2092" y="1557"/>
                </a:cubicBezTo>
                <a:cubicBezTo>
                  <a:pt x="2083" y="1557"/>
                  <a:pt x="2100" y="1567"/>
                  <a:pt x="2153" y="1585"/>
                </a:cubicBezTo>
                <a:lnTo>
                  <a:pt x="2115" y="1576"/>
                </a:lnTo>
                <a:cubicBezTo>
                  <a:pt x="2104" y="1572"/>
                  <a:pt x="2095" y="1570"/>
                  <a:pt x="2091" y="1570"/>
                </a:cubicBezTo>
                <a:cubicBezTo>
                  <a:pt x="2083" y="1570"/>
                  <a:pt x="2089" y="1577"/>
                  <a:pt x="2109" y="1592"/>
                </a:cubicBezTo>
                <a:cubicBezTo>
                  <a:pt x="2144" y="1610"/>
                  <a:pt x="2178" y="1629"/>
                  <a:pt x="2213" y="1639"/>
                </a:cubicBezTo>
                <a:cubicBezTo>
                  <a:pt x="2250" y="1651"/>
                  <a:pt x="2247" y="1657"/>
                  <a:pt x="2247" y="1657"/>
                </a:cubicBezTo>
                <a:cubicBezTo>
                  <a:pt x="2246" y="1660"/>
                  <a:pt x="2245" y="1662"/>
                  <a:pt x="2242" y="1662"/>
                </a:cubicBezTo>
                <a:cubicBezTo>
                  <a:pt x="2238" y="1662"/>
                  <a:pt x="2230" y="1659"/>
                  <a:pt x="2209" y="1651"/>
                </a:cubicBezTo>
                <a:cubicBezTo>
                  <a:pt x="2183" y="1642"/>
                  <a:pt x="2165" y="1638"/>
                  <a:pt x="2157" y="1638"/>
                </a:cubicBezTo>
                <a:cubicBezTo>
                  <a:pt x="2143" y="1638"/>
                  <a:pt x="2156" y="1650"/>
                  <a:pt x="2200" y="1670"/>
                </a:cubicBezTo>
                <a:lnTo>
                  <a:pt x="2166" y="1657"/>
                </a:lnTo>
                <a:cubicBezTo>
                  <a:pt x="2149" y="1652"/>
                  <a:pt x="2132" y="1647"/>
                  <a:pt x="2121" y="1647"/>
                </a:cubicBezTo>
                <a:cubicBezTo>
                  <a:pt x="2108" y="1647"/>
                  <a:pt x="2103" y="1654"/>
                  <a:pt x="2115" y="1676"/>
                </a:cubicBezTo>
                <a:cubicBezTo>
                  <a:pt x="2107" y="1692"/>
                  <a:pt x="2099" y="1706"/>
                  <a:pt x="2083" y="1706"/>
                </a:cubicBezTo>
                <a:cubicBezTo>
                  <a:pt x="2077" y="1706"/>
                  <a:pt x="2069" y="1704"/>
                  <a:pt x="2059" y="1698"/>
                </a:cubicBezTo>
                <a:cubicBezTo>
                  <a:pt x="2055" y="1696"/>
                  <a:pt x="2052" y="1695"/>
                  <a:pt x="2050" y="1695"/>
                </a:cubicBezTo>
                <a:cubicBezTo>
                  <a:pt x="2039" y="1695"/>
                  <a:pt x="2091" y="1742"/>
                  <a:pt x="2141" y="1786"/>
                </a:cubicBezTo>
                <a:cubicBezTo>
                  <a:pt x="2126" y="1777"/>
                  <a:pt x="2117" y="1774"/>
                  <a:pt x="2111" y="1774"/>
                </a:cubicBezTo>
                <a:cubicBezTo>
                  <a:pt x="2105" y="1774"/>
                  <a:pt x="2102" y="1778"/>
                  <a:pt x="2097" y="1783"/>
                </a:cubicBezTo>
                <a:cubicBezTo>
                  <a:pt x="2092" y="1790"/>
                  <a:pt x="2090" y="1794"/>
                  <a:pt x="2085" y="1794"/>
                </a:cubicBezTo>
                <a:cubicBezTo>
                  <a:pt x="2080" y="1794"/>
                  <a:pt x="2072" y="1790"/>
                  <a:pt x="2056" y="1780"/>
                </a:cubicBezTo>
                <a:cubicBezTo>
                  <a:pt x="2025" y="1758"/>
                  <a:pt x="2009" y="1746"/>
                  <a:pt x="2008" y="1746"/>
                </a:cubicBezTo>
                <a:lnTo>
                  <a:pt x="2008" y="1746"/>
                </a:lnTo>
                <a:cubicBezTo>
                  <a:pt x="2007" y="1746"/>
                  <a:pt x="2021" y="1758"/>
                  <a:pt x="2050" y="1783"/>
                </a:cubicBezTo>
                <a:cubicBezTo>
                  <a:pt x="2080" y="1806"/>
                  <a:pt x="2086" y="1817"/>
                  <a:pt x="2075" y="1817"/>
                </a:cubicBezTo>
                <a:cubicBezTo>
                  <a:pt x="2065" y="1817"/>
                  <a:pt x="2038" y="1805"/>
                  <a:pt x="2006" y="1783"/>
                </a:cubicBezTo>
                <a:cubicBezTo>
                  <a:pt x="1990" y="1772"/>
                  <a:pt x="1981" y="1768"/>
                  <a:pt x="1976" y="1768"/>
                </a:cubicBezTo>
                <a:cubicBezTo>
                  <a:pt x="1970" y="1768"/>
                  <a:pt x="1967" y="1772"/>
                  <a:pt x="1962" y="1777"/>
                </a:cubicBezTo>
                <a:cubicBezTo>
                  <a:pt x="1990" y="1802"/>
                  <a:pt x="1984" y="1811"/>
                  <a:pt x="1974" y="1820"/>
                </a:cubicBezTo>
                <a:cubicBezTo>
                  <a:pt x="1965" y="1833"/>
                  <a:pt x="1965" y="1833"/>
                  <a:pt x="2025" y="1880"/>
                </a:cubicBezTo>
                <a:cubicBezTo>
                  <a:pt x="2084" y="1930"/>
                  <a:pt x="2081" y="1933"/>
                  <a:pt x="2072" y="1946"/>
                </a:cubicBezTo>
                <a:cubicBezTo>
                  <a:pt x="2069" y="1947"/>
                  <a:pt x="2067" y="1949"/>
                  <a:pt x="2063" y="1949"/>
                </a:cubicBezTo>
                <a:cubicBezTo>
                  <a:pt x="2058" y="1949"/>
                  <a:pt x="2049" y="1945"/>
                  <a:pt x="2031" y="1930"/>
                </a:cubicBezTo>
                <a:cubicBezTo>
                  <a:pt x="2031" y="1930"/>
                  <a:pt x="2004" y="1914"/>
                  <a:pt x="1995" y="1914"/>
                </a:cubicBezTo>
                <a:cubicBezTo>
                  <a:pt x="1994" y="1914"/>
                  <a:pt x="1994" y="1914"/>
                  <a:pt x="1993" y="1914"/>
                </a:cubicBezTo>
                <a:cubicBezTo>
                  <a:pt x="1992" y="1916"/>
                  <a:pt x="1990" y="1918"/>
                  <a:pt x="1987" y="1918"/>
                </a:cubicBezTo>
                <a:cubicBezTo>
                  <a:pt x="1981" y="1918"/>
                  <a:pt x="1972" y="1914"/>
                  <a:pt x="1956" y="1899"/>
                </a:cubicBezTo>
                <a:cubicBezTo>
                  <a:pt x="1956" y="1899"/>
                  <a:pt x="1932" y="1882"/>
                  <a:pt x="1919" y="1882"/>
                </a:cubicBezTo>
                <a:cubicBezTo>
                  <a:pt x="1918" y="1882"/>
                  <a:pt x="1916" y="1882"/>
                  <a:pt x="1915" y="1883"/>
                </a:cubicBezTo>
                <a:cubicBezTo>
                  <a:pt x="1912" y="1888"/>
                  <a:pt x="1908" y="1893"/>
                  <a:pt x="1901" y="1893"/>
                </a:cubicBezTo>
                <a:cubicBezTo>
                  <a:pt x="1895" y="1893"/>
                  <a:pt x="1885" y="1888"/>
                  <a:pt x="1871" y="1874"/>
                </a:cubicBezTo>
                <a:lnTo>
                  <a:pt x="1871" y="1874"/>
                </a:lnTo>
                <a:cubicBezTo>
                  <a:pt x="1868" y="1877"/>
                  <a:pt x="1868" y="1877"/>
                  <a:pt x="1896" y="1905"/>
                </a:cubicBezTo>
                <a:cubicBezTo>
                  <a:pt x="1917" y="1929"/>
                  <a:pt x="1936" y="1955"/>
                  <a:pt x="1915" y="1955"/>
                </a:cubicBezTo>
                <a:cubicBezTo>
                  <a:pt x="1911" y="1955"/>
                  <a:pt x="1906" y="1954"/>
                  <a:pt x="1899" y="1952"/>
                </a:cubicBezTo>
                <a:cubicBezTo>
                  <a:pt x="1890" y="1958"/>
                  <a:pt x="1874" y="1971"/>
                  <a:pt x="1899" y="1999"/>
                </a:cubicBezTo>
                <a:cubicBezTo>
                  <a:pt x="1898" y="2000"/>
                  <a:pt x="1896" y="2000"/>
                  <a:pt x="1895" y="2000"/>
                </a:cubicBezTo>
                <a:cubicBezTo>
                  <a:pt x="1892" y="2000"/>
                  <a:pt x="1887" y="1995"/>
                  <a:pt x="1871" y="1974"/>
                </a:cubicBezTo>
                <a:cubicBezTo>
                  <a:pt x="1848" y="1948"/>
                  <a:pt x="1833" y="1935"/>
                  <a:pt x="1828" y="1935"/>
                </a:cubicBezTo>
                <a:cubicBezTo>
                  <a:pt x="1822" y="1935"/>
                  <a:pt x="1829" y="1953"/>
                  <a:pt x="1849" y="1990"/>
                </a:cubicBezTo>
                <a:cubicBezTo>
                  <a:pt x="1863" y="2005"/>
                  <a:pt x="1867" y="2013"/>
                  <a:pt x="1864" y="2013"/>
                </a:cubicBezTo>
                <a:cubicBezTo>
                  <a:pt x="1861" y="2013"/>
                  <a:pt x="1853" y="2007"/>
                  <a:pt x="1840" y="1996"/>
                </a:cubicBezTo>
                <a:lnTo>
                  <a:pt x="1840" y="1996"/>
                </a:lnTo>
                <a:cubicBezTo>
                  <a:pt x="1840" y="1996"/>
                  <a:pt x="1833" y="1999"/>
                  <a:pt x="1852" y="2034"/>
                </a:cubicBezTo>
                <a:cubicBezTo>
                  <a:pt x="1862" y="2052"/>
                  <a:pt x="1866" y="2061"/>
                  <a:pt x="1862" y="2061"/>
                </a:cubicBezTo>
                <a:cubicBezTo>
                  <a:pt x="1859" y="2061"/>
                  <a:pt x="1851" y="2054"/>
                  <a:pt x="1837" y="2043"/>
                </a:cubicBezTo>
                <a:cubicBezTo>
                  <a:pt x="1821" y="2021"/>
                  <a:pt x="1814" y="2016"/>
                  <a:pt x="1809" y="2016"/>
                </a:cubicBezTo>
                <a:cubicBezTo>
                  <a:pt x="1807" y="2016"/>
                  <a:pt x="1806" y="2017"/>
                  <a:pt x="1805" y="2018"/>
                </a:cubicBezTo>
                <a:cubicBezTo>
                  <a:pt x="1814" y="2045"/>
                  <a:pt x="1782" y="2071"/>
                  <a:pt x="1755" y="2071"/>
                </a:cubicBezTo>
                <a:cubicBezTo>
                  <a:pt x="1745" y="2071"/>
                  <a:pt x="1736" y="2067"/>
                  <a:pt x="1730" y="2059"/>
                </a:cubicBezTo>
                <a:lnTo>
                  <a:pt x="1730" y="2059"/>
                </a:lnTo>
                <a:cubicBezTo>
                  <a:pt x="1743" y="2096"/>
                  <a:pt x="1743" y="2096"/>
                  <a:pt x="1736" y="2099"/>
                </a:cubicBezTo>
                <a:cubicBezTo>
                  <a:pt x="1721" y="2075"/>
                  <a:pt x="1713" y="2064"/>
                  <a:pt x="1711" y="2064"/>
                </a:cubicBezTo>
                <a:lnTo>
                  <a:pt x="1711" y="2064"/>
                </a:lnTo>
                <a:cubicBezTo>
                  <a:pt x="1708" y="2064"/>
                  <a:pt x="1721" y="2094"/>
                  <a:pt x="1743" y="2137"/>
                </a:cubicBezTo>
                <a:lnTo>
                  <a:pt x="1749" y="2134"/>
                </a:lnTo>
                <a:lnTo>
                  <a:pt x="1755" y="2134"/>
                </a:lnTo>
                <a:cubicBezTo>
                  <a:pt x="1771" y="2165"/>
                  <a:pt x="1776" y="2183"/>
                  <a:pt x="1771" y="2183"/>
                </a:cubicBezTo>
                <a:cubicBezTo>
                  <a:pt x="1765" y="2183"/>
                  <a:pt x="1747" y="2160"/>
                  <a:pt x="1721" y="2106"/>
                </a:cubicBezTo>
                <a:cubicBezTo>
                  <a:pt x="1701" y="2073"/>
                  <a:pt x="1690" y="2057"/>
                  <a:pt x="1689" y="2057"/>
                </a:cubicBezTo>
                <a:lnTo>
                  <a:pt x="1689" y="2057"/>
                </a:lnTo>
                <a:cubicBezTo>
                  <a:pt x="1687" y="2057"/>
                  <a:pt x="1694" y="2075"/>
                  <a:pt x="1708" y="2112"/>
                </a:cubicBezTo>
                <a:cubicBezTo>
                  <a:pt x="1721" y="2148"/>
                  <a:pt x="1726" y="2166"/>
                  <a:pt x="1722" y="2166"/>
                </a:cubicBezTo>
                <a:cubicBezTo>
                  <a:pt x="1718" y="2166"/>
                  <a:pt x="1707" y="2150"/>
                  <a:pt x="1689" y="2118"/>
                </a:cubicBezTo>
                <a:cubicBezTo>
                  <a:pt x="1674" y="2084"/>
                  <a:pt x="1666" y="2067"/>
                  <a:pt x="1665" y="2067"/>
                </a:cubicBezTo>
                <a:lnTo>
                  <a:pt x="1665" y="2067"/>
                </a:lnTo>
                <a:cubicBezTo>
                  <a:pt x="1664" y="2067"/>
                  <a:pt x="1670" y="2085"/>
                  <a:pt x="1683" y="2121"/>
                </a:cubicBezTo>
                <a:cubicBezTo>
                  <a:pt x="1712" y="2205"/>
                  <a:pt x="1721" y="2254"/>
                  <a:pt x="1713" y="2254"/>
                </a:cubicBezTo>
                <a:cubicBezTo>
                  <a:pt x="1707" y="2254"/>
                  <a:pt x="1691" y="2228"/>
                  <a:pt x="1667" y="2168"/>
                </a:cubicBezTo>
                <a:cubicBezTo>
                  <a:pt x="1640" y="2099"/>
                  <a:pt x="1622" y="2065"/>
                  <a:pt x="1618" y="2065"/>
                </a:cubicBezTo>
                <a:cubicBezTo>
                  <a:pt x="1617" y="2065"/>
                  <a:pt x="1617" y="2065"/>
                  <a:pt x="1617" y="2065"/>
                </a:cubicBezTo>
                <a:cubicBezTo>
                  <a:pt x="1611" y="2065"/>
                  <a:pt x="1623" y="2102"/>
                  <a:pt x="1636" y="2137"/>
                </a:cubicBezTo>
                <a:cubicBezTo>
                  <a:pt x="1654" y="2172"/>
                  <a:pt x="1660" y="2190"/>
                  <a:pt x="1657" y="2190"/>
                </a:cubicBezTo>
                <a:cubicBezTo>
                  <a:pt x="1653" y="2190"/>
                  <a:pt x="1642" y="2174"/>
                  <a:pt x="1623" y="2140"/>
                </a:cubicBezTo>
                <a:cubicBezTo>
                  <a:pt x="1595" y="2087"/>
                  <a:pt x="1580" y="2062"/>
                  <a:pt x="1573" y="2062"/>
                </a:cubicBezTo>
                <a:cubicBezTo>
                  <a:pt x="1566" y="2062"/>
                  <a:pt x="1566" y="2081"/>
                  <a:pt x="1567" y="2118"/>
                </a:cubicBezTo>
                <a:cubicBezTo>
                  <a:pt x="1565" y="2158"/>
                  <a:pt x="1559" y="2179"/>
                  <a:pt x="1553" y="2179"/>
                </a:cubicBezTo>
                <a:cubicBezTo>
                  <a:pt x="1547" y="2179"/>
                  <a:pt x="1542" y="2160"/>
                  <a:pt x="1542" y="2121"/>
                </a:cubicBezTo>
                <a:cubicBezTo>
                  <a:pt x="1538" y="2078"/>
                  <a:pt x="1537" y="2060"/>
                  <a:pt x="1536" y="2060"/>
                </a:cubicBezTo>
                <a:cubicBezTo>
                  <a:pt x="1535" y="2060"/>
                  <a:pt x="1534" y="2070"/>
                  <a:pt x="1533" y="2087"/>
                </a:cubicBezTo>
                <a:cubicBezTo>
                  <a:pt x="1523" y="2087"/>
                  <a:pt x="1511" y="2090"/>
                  <a:pt x="1504" y="2090"/>
                </a:cubicBezTo>
                <a:cubicBezTo>
                  <a:pt x="1502" y="2112"/>
                  <a:pt x="1501" y="2132"/>
                  <a:pt x="1506" y="2152"/>
                </a:cubicBezTo>
                <a:lnTo>
                  <a:pt x="1506" y="2152"/>
                </a:lnTo>
                <a:cubicBezTo>
                  <a:pt x="1495" y="2115"/>
                  <a:pt x="1485" y="2092"/>
                  <a:pt x="1480" y="2092"/>
                </a:cubicBezTo>
                <a:cubicBezTo>
                  <a:pt x="1475" y="2092"/>
                  <a:pt x="1473" y="2104"/>
                  <a:pt x="1473" y="2134"/>
                </a:cubicBezTo>
                <a:lnTo>
                  <a:pt x="1460" y="2134"/>
                </a:lnTo>
                <a:cubicBezTo>
                  <a:pt x="1454" y="2137"/>
                  <a:pt x="1454" y="2134"/>
                  <a:pt x="1454" y="2175"/>
                </a:cubicBezTo>
                <a:cubicBezTo>
                  <a:pt x="1453" y="2186"/>
                  <a:pt x="1452" y="2190"/>
                  <a:pt x="1450" y="2190"/>
                </a:cubicBezTo>
                <a:cubicBezTo>
                  <a:pt x="1446" y="2190"/>
                  <a:pt x="1439" y="2164"/>
                  <a:pt x="1432" y="2137"/>
                </a:cubicBezTo>
                <a:cubicBezTo>
                  <a:pt x="1423" y="2110"/>
                  <a:pt x="1418" y="2084"/>
                  <a:pt x="1416" y="2084"/>
                </a:cubicBezTo>
                <a:lnTo>
                  <a:pt x="1416" y="2084"/>
                </a:lnTo>
                <a:cubicBezTo>
                  <a:pt x="1416" y="2084"/>
                  <a:pt x="1416" y="2088"/>
                  <a:pt x="1417" y="2099"/>
                </a:cubicBezTo>
                <a:cubicBezTo>
                  <a:pt x="1417" y="2140"/>
                  <a:pt x="1413" y="2178"/>
                  <a:pt x="1407" y="2215"/>
                </a:cubicBezTo>
                <a:cubicBezTo>
                  <a:pt x="1406" y="2226"/>
                  <a:pt x="1405" y="2231"/>
                  <a:pt x="1403" y="2231"/>
                </a:cubicBezTo>
                <a:cubicBezTo>
                  <a:pt x="1400" y="2231"/>
                  <a:pt x="1396" y="2204"/>
                  <a:pt x="1398" y="2178"/>
                </a:cubicBezTo>
                <a:cubicBezTo>
                  <a:pt x="1398" y="2149"/>
                  <a:pt x="1392" y="2124"/>
                  <a:pt x="1382" y="2099"/>
                </a:cubicBezTo>
                <a:cubicBezTo>
                  <a:pt x="1376" y="2099"/>
                  <a:pt x="1366" y="2099"/>
                  <a:pt x="1366" y="2140"/>
                </a:cubicBezTo>
                <a:cubicBezTo>
                  <a:pt x="1366" y="2159"/>
                  <a:pt x="1357" y="2168"/>
                  <a:pt x="1348" y="2168"/>
                </a:cubicBezTo>
                <a:cubicBezTo>
                  <a:pt x="1338" y="2168"/>
                  <a:pt x="1327" y="2158"/>
                  <a:pt x="1326" y="2137"/>
                </a:cubicBezTo>
                <a:lnTo>
                  <a:pt x="1313" y="2137"/>
                </a:lnTo>
                <a:cubicBezTo>
                  <a:pt x="1313" y="2137"/>
                  <a:pt x="1313" y="2137"/>
                  <a:pt x="1312" y="2137"/>
                </a:cubicBezTo>
                <a:cubicBezTo>
                  <a:pt x="1306" y="2137"/>
                  <a:pt x="1300" y="2171"/>
                  <a:pt x="1294" y="2171"/>
                </a:cubicBezTo>
                <a:cubicBezTo>
                  <a:pt x="1294" y="2171"/>
                  <a:pt x="1288" y="2171"/>
                  <a:pt x="1279" y="2209"/>
                </a:cubicBezTo>
                <a:cubicBezTo>
                  <a:pt x="1272" y="2209"/>
                  <a:pt x="1266" y="2209"/>
                  <a:pt x="1269" y="2168"/>
                </a:cubicBezTo>
                <a:lnTo>
                  <a:pt x="1269" y="2168"/>
                </a:lnTo>
                <a:cubicBezTo>
                  <a:pt x="1263" y="2206"/>
                  <a:pt x="1259" y="2226"/>
                  <a:pt x="1257" y="2226"/>
                </a:cubicBezTo>
                <a:cubicBezTo>
                  <a:pt x="1255" y="2226"/>
                  <a:pt x="1255" y="2207"/>
                  <a:pt x="1257" y="2168"/>
                </a:cubicBezTo>
                <a:cubicBezTo>
                  <a:pt x="1260" y="2131"/>
                  <a:pt x="1262" y="2112"/>
                  <a:pt x="1262" y="2112"/>
                </a:cubicBezTo>
                <a:lnTo>
                  <a:pt x="1262" y="2112"/>
                </a:lnTo>
                <a:cubicBezTo>
                  <a:pt x="1261" y="2112"/>
                  <a:pt x="1258" y="2131"/>
                  <a:pt x="1251" y="2168"/>
                </a:cubicBezTo>
                <a:cubicBezTo>
                  <a:pt x="1246" y="2185"/>
                  <a:pt x="1244" y="2194"/>
                  <a:pt x="1242" y="2194"/>
                </a:cubicBezTo>
                <a:cubicBezTo>
                  <a:pt x="1240" y="2194"/>
                  <a:pt x="1240" y="2184"/>
                  <a:pt x="1238" y="2165"/>
                </a:cubicBezTo>
                <a:cubicBezTo>
                  <a:pt x="1241" y="2146"/>
                  <a:pt x="1241" y="2136"/>
                  <a:pt x="1239" y="2136"/>
                </a:cubicBezTo>
                <a:lnTo>
                  <a:pt x="1239" y="2136"/>
                </a:lnTo>
                <a:cubicBezTo>
                  <a:pt x="1238" y="2136"/>
                  <a:pt x="1235" y="2145"/>
                  <a:pt x="1232" y="2165"/>
                </a:cubicBezTo>
                <a:cubicBezTo>
                  <a:pt x="1222" y="2209"/>
                  <a:pt x="1208" y="2239"/>
                  <a:pt x="1202" y="2239"/>
                </a:cubicBezTo>
                <a:cubicBezTo>
                  <a:pt x="1198" y="2239"/>
                  <a:pt x="1197" y="2226"/>
                  <a:pt x="1204" y="2197"/>
                </a:cubicBezTo>
                <a:lnTo>
                  <a:pt x="1204" y="2197"/>
                </a:lnTo>
                <a:cubicBezTo>
                  <a:pt x="1203" y="2197"/>
                  <a:pt x="1197" y="2197"/>
                  <a:pt x="1182" y="2231"/>
                </a:cubicBezTo>
                <a:cubicBezTo>
                  <a:pt x="1172" y="2269"/>
                  <a:pt x="1167" y="2287"/>
                  <a:pt x="1167" y="2287"/>
                </a:cubicBezTo>
                <a:cubicBezTo>
                  <a:pt x="1166" y="2287"/>
                  <a:pt x="1169" y="2269"/>
                  <a:pt x="1175" y="2231"/>
                </a:cubicBezTo>
                <a:cubicBezTo>
                  <a:pt x="1180" y="2191"/>
                  <a:pt x="1181" y="2171"/>
                  <a:pt x="1177" y="2171"/>
                </a:cubicBezTo>
                <a:lnTo>
                  <a:pt x="1177" y="2171"/>
                </a:lnTo>
                <a:cubicBezTo>
                  <a:pt x="1174" y="2171"/>
                  <a:pt x="1167" y="2189"/>
                  <a:pt x="1156" y="2225"/>
                </a:cubicBezTo>
                <a:cubicBezTo>
                  <a:pt x="1156" y="2225"/>
                  <a:pt x="1150" y="2241"/>
                  <a:pt x="1146" y="2241"/>
                </a:cubicBezTo>
                <a:cubicBezTo>
                  <a:pt x="1144" y="2241"/>
                  <a:pt x="1143" y="2236"/>
                  <a:pt x="1144" y="2222"/>
                </a:cubicBezTo>
                <a:cubicBezTo>
                  <a:pt x="1140" y="2197"/>
                  <a:pt x="1129" y="2169"/>
                  <a:pt x="1118" y="2169"/>
                </a:cubicBezTo>
                <a:cubicBezTo>
                  <a:pt x="1112" y="2169"/>
                  <a:pt x="1105" y="2180"/>
                  <a:pt x="1100" y="2209"/>
                </a:cubicBezTo>
                <a:lnTo>
                  <a:pt x="1088" y="2206"/>
                </a:lnTo>
                <a:cubicBezTo>
                  <a:pt x="1086" y="2184"/>
                  <a:pt x="1084" y="2173"/>
                  <a:pt x="1080" y="2173"/>
                </a:cubicBezTo>
                <a:cubicBezTo>
                  <a:pt x="1076" y="2173"/>
                  <a:pt x="1071" y="2181"/>
                  <a:pt x="1062" y="2197"/>
                </a:cubicBezTo>
                <a:lnTo>
                  <a:pt x="1044" y="2228"/>
                </a:lnTo>
                <a:cubicBezTo>
                  <a:pt x="1056" y="2193"/>
                  <a:pt x="1062" y="2153"/>
                  <a:pt x="1056" y="2153"/>
                </a:cubicBezTo>
                <a:cubicBezTo>
                  <a:pt x="1055" y="2152"/>
                  <a:pt x="1054" y="2151"/>
                  <a:pt x="1053" y="2151"/>
                </a:cubicBezTo>
                <a:cubicBezTo>
                  <a:pt x="1049" y="2151"/>
                  <a:pt x="1047" y="2157"/>
                  <a:pt x="1037" y="2184"/>
                </a:cubicBezTo>
                <a:cubicBezTo>
                  <a:pt x="1033" y="2214"/>
                  <a:pt x="1028" y="2220"/>
                  <a:pt x="1024" y="2220"/>
                </a:cubicBezTo>
                <a:cubicBezTo>
                  <a:pt x="1022" y="2220"/>
                  <a:pt x="1020" y="2219"/>
                  <a:pt x="1019" y="2218"/>
                </a:cubicBezTo>
                <a:cubicBezTo>
                  <a:pt x="1009" y="2215"/>
                  <a:pt x="1019" y="2178"/>
                  <a:pt x="1031" y="2143"/>
                </a:cubicBezTo>
                <a:lnTo>
                  <a:pt x="1025" y="2140"/>
                </a:lnTo>
                <a:cubicBezTo>
                  <a:pt x="1009" y="2180"/>
                  <a:pt x="1000" y="2197"/>
                  <a:pt x="998" y="2197"/>
                </a:cubicBezTo>
                <a:cubicBezTo>
                  <a:pt x="997" y="2197"/>
                  <a:pt x="999" y="2187"/>
                  <a:pt x="1006" y="2171"/>
                </a:cubicBezTo>
                <a:cubicBezTo>
                  <a:pt x="1015" y="2134"/>
                  <a:pt x="1009" y="2134"/>
                  <a:pt x="1003" y="2131"/>
                </a:cubicBezTo>
                <a:cubicBezTo>
                  <a:pt x="998" y="2142"/>
                  <a:pt x="995" y="2145"/>
                  <a:pt x="995" y="2145"/>
                </a:cubicBezTo>
                <a:cubicBezTo>
                  <a:pt x="993" y="2145"/>
                  <a:pt x="998" y="2131"/>
                  <a:pt x="1002" y="2131"/>
                </a:cubicBezTo>
                <a:cubicBezTo>
                  <a:pt x="1002" y="2131"/>
                  <a:pt x="1003" y="2131"/>
                  <a:pt x="1003" y="2131"/>
                </a:cubicBezTo>
                <a:lnTo>
                  <a:pt x="1019" y="2093"/>
                </a:lnTo>
                <a:cubicBezTo>
                  <a:pt x="1021" y="2082"/>
                  <a:pt x="1022" y="2077"/>
                  <a:pt x="1021" y="2077"/>
                </a:cubicBezTo>
                <a:lnTo>
                  <a:pt x="1021" y="2077"/>
                </a:lnTo>
                <a:cubicBezTo>
                  <a:pt x="1018" y="2077"/>
                  <a:pt x="1008" y="2101"/>
                  <a:pt x="997" y="2128"/>
                </a:cubicBezTo>
                <a:lnTo>
                  <a:pt x="987" y="2121"/>
                </a:lnTo>
                <a:cubicBezTo>
                  <a:pt x="986" y="2120"/>
                  <a:pt x="984" y="2120"/>
                  <a:pt x="982" y="2120"/>
                </a:cubicBezTo>
                <a:cubicBezTo>
                  <a:pt x="977" y="2120"/>
                  <a:pt x="972" y="2125"/>
                  <a:pt x="965" y="2153"/>
                </a:cubicBezTo>
                <a:cubicBezTo>
                  <a:pt x="950" y="2186"/>
                  <a:pt x="932" y="2219"/>
                  <a:pt x="925" y="2219"/>
                </a:cubicBezTo>
                <a:cubicBezTo>
                  <a:pt x="925" y="2219"/>
                  <a:pt x="925" y="2219"/>
                  <a:pt x="925" y="2218"/>
                </a:cubicBezTo>
                <a:cubicBezTo>
                  <a:pt x="920" y="2229"/>
                  <a:pt x="917" y="2233"/>
                  <a:pt x="916" y="2233"/>
                </a:cubicBezTo>
                <a:cubicBezTo>
                  <a:pt x="915" y="2233"/>
                  <a:pt x="920" y="2218"/>
                  <a:pt x="924" y="2218"/>
                </a:cubicBezTo>
                <a:cubicBezTo>
                  <a:pt x="924" y="2218"/>
                  <a:pt x="924" y="2218"/>
                  <a:pt x="925" y="2218"/>
                </a:cubicBezTo>
                <a:cubicBezTo>
                  <a:pt x="943" y="2184"/>
                  <a:pt x="959" y="2149"/>
                  <a:pt x="953" y="2146"/>
                </a:cubicBezTo>
                <a:cubicBezTo>
                  <a:pt x="947" y="2143"/>
                  <a:pt x="965" y="2109"/>
                  <a:pt x="965" y="2109"/>
                </a:cubicBezTo>
                <a:cubicBezTo>
                  <a:pt x="983" y="2077"/>
                  <a:pt x="984" y="2066"/>
                  <a:pt x="978" y="2066"/>
                </a:cubicBezTo>
                <a:cubicBezTo>
                  <a:pt x="971" y="2066"/>
                  <a:pt x="955" y="2080"/>
                  <a:pt x="943" y="2096"/>
                </a:cubicBezTo>
                <a:cubicBezTo>
                  <a:pt x="920" y="2125"/>
                  <a:pt x="906" y="2139"/>
                  <a:pt x="902" y="2139"/>
                </a:cubicBezTo>
                <a:cubicBezTo>
                  <a:pt x="897" y="2139"/>
                  <a:pt x="905" y="2121"/>
                  <a:pt x="925" y="2087"/>
                </a:cubicBezTo>
                <a:cubicBezTo>
                  <a:pt x="936" y="2067"/>
                  <a:pt x="939" y="2059"/>
                  <a:pt x="938" y="2059"/>
                </a:cubicBezTo>
                <a:lnTo>
                  <a:pt x="938" y="2059"/>
                </a:lnTo>
                <a:cubicBezTo>
                  <a:pt x="933" y="2059"/>
                  <a:pt x="897" y="2108"/>
                  <a:pt x="853" y="2175"/>
                </a:cubicBezTo>
                <a:lnTo>
                  <a:pt x="787" y="2269"/>
                </a:lnTo>
                <a:lnTo>
                  <a:pt x="846" y="2171"/>
                </a:lnTo>
                <a:cubicBezTo>
                  <a:pt x="890" y="2089"/>
                  <a:pt x="909" y="2057"/>
                  <a:pt x="902" y="2057"/>
                </a:cubicBezTo>
                <a:cubicBezTo>
                  <a:pt x="899" y="2057"/>
                  <a:pt x="885" y="2069"/>
                  <a:pt x="862" y="2090"/>
                </a:cubicBezTo>
                <a:cubicBezTo>
                  <a:pt x="847" y="2102"/>
                  <a:pt x="839" y="2108"/>
                  <a:pt x="837" y="2108"/>
                </a:cubicBezTo>
                <a:cubicBezTo>
                  <a:pt x="835" y="2108"/>
                  <a:pt x="841" y="2100"/>
                  <a:pt x="853" y="2084"/>
                </a:cubicBezTo>
                <a:cubicBezTo>
                  <a:pt x="874" y="2052"/>
                  <a:pt x="868" y="2049"/>
                  <a:pt x="853" y="2037"/>
                </a:cubicBezTo>
                <a:cubicBezTo>
                  <a:pt x="847" y="2031"/>
                  <a:pt x="843" y="2027"/>
                  <a:pt x="838" y="2027"/>
                </a:cubicBezTo>
                <a:cubicBezTo>
                  <a:pt x="831" y="2027"/>
                  <a:pt x="824" y="2033"/>
                  <a:pt x="812" y="2049"/>
                </a:cubicBezTo>
                <a:lnTo>
                  <a:pt x="802" y="2043"/>
                </a:lnTo>
                <a:cubicBezTo>
                  <a:pt x="820" y="2015"/>
                  <a:pt x="823" y="2003"/>
                  <a:pt x="819" y="2003"/>
                </a:cubicBezTo>
                <a:cubicBezTo>
                  <a:pt x="813" y="2003"/>
                  <a:pt x="791" y="2026"/>
                  <a:pt x="768" y="2062"/>
                </a:cubicBezTo>
                <a:lnTo>
                  <a:pt x="755" y="2055"/>
                </a:lnTo>
                <a:lnTo>
                  <a:pt x="780" y="2024"/>
                </a:lnTo>
                <a:cubicBezTo>
                  <a:pt x="806" y="1996"/>
                  <a:pt x="796" y="1987"/>
                  <a:pt x="762" y="1952"/>
                </a:cubicBezTo>
                <a:cubicBezTo>
                  <a:pt x="741" y="1931"/>
                  <a:pt x="731" y="1920"/>
                  <a:pt x="718" y="1920"/>
                </a:cubicBezTo>
                <a:cubicBezTo>
                  <a:pt x="706" y="1920"/>
                  <a:pt x="692" y="1931"/>
                  <a:pt x="664" y="1955"/>
                </a:cubicBezTo>
                <a:cubicBezTo>
                  <a:pt x="636" y="1977"/>
                  <a:pt x="619" y="1987"/>
                  <a:pt x="615" y="1987"/>
                </a:cubicBezTo>
                <a:cubicBezTo>
                  <a:pt x="610" y="1987"/>
                  <a:pt x="623" y="1973"/>
                  <a:pt x="655" y="1946"/>
                </a:cubicBezTo>
                <a:cubicBezTo>
                  <a:pt x="676" y="1927"/>
                  <a:pt x="695" y="1905"/>
                  <a:pt x="692" y="1905"/>
                </a:cubicBezTo>
                <a:lnTo>
                  <a:pt x="692" y="1905"/>
                </a:lnTo>
                <a:cubicBezTo>
                  <a:pt x="691" y="1905"/>
                  <a:pt x="687" y="1908"/>
                  <a:pt x="680" y="1914"/>
                </a:cubicBezTo>
                <a:cubicBezTo>
                  <a:pt x="680" y="1914"/>
                  <a:pt x="671" y="1905"/>
                  <a:pt x="696" y="1877"/>
                </a:cubicBezTo>
                <a:cubicBezTo>
                  <a:pt x="721" y="1845"/>
                  <a:pt x="725" y="1834"/>
                  <a:pt x="719" y="1834"/>
                </a:cubicBezTo>
                <a:cubicBezTo>
                  <a:pt x="712" y="1834"/>
                  <a:pt x="697" y="1844"/>
                  <a:pt x="683" y="1855"/>
                </a:cubicBezTo>
                <a:cubicBezTo>
                  <a:pt x="660" y="1877"/>
                  <a:pt x="651" y="1885"/>
                  <a:pt x="649" y="1885"/>
                </a:cubicBezTo>
                <a:cubicBezTo>
                  <a:pt x="648" y="1885"/>
                  <a:pt x="662" y="1868"/>
                  <a:pt x="677" y="1852"/>
                </a:cubicBezTo>
                <a:cubicBezTo>
                  <a:pt x="698" y="1831"/>
                  <a:pt x="719" y="1809"/>
                  <a:pt x="715" y="1809"/>
                </a:cubicBezTo>
                <a:lnTo>
                  <a:pt x="715" y="1809"/>
                </a:lnTo>
                <a:cubicBezTo>
                  <a:pt x="714" y="1809"/>
                  <a:pt x="710" y="1812"/>
                  <a:pt x="702" y="1817"/>
                </a:cubicBezTo>
                <a:cubicBezTo>
                  <a:pt x="691" y="1823"/>
                  <a:pt x="678" y="1826"/>
                  <a:pt x="668" y="1826"/>
                </a:cubicBezTo>
                <a:cubicBezTo>
                  <a:pt x="646" y="1826"/>
                  <a:pt x="636" y="1813"/>
                  <a:pt x="680" y="1783"/>
                </a:cubicBezTo>
                <a:lnTo>
                  <a:pt x="674" y="1773"/>
                </a:lnTo>
                <a:cubicBezTo>
                  <a:pt x="661" y="1781"/>
                  <a:pt x="652" y="1784"/>
                  <a:pt x="646" y="1784"/>
                </a:cubicBezTo>
                <a:cubicBezTo>
                  <a:pt x="637" y="1784"/>
                  <a:pt x="634" y="1779"/>
                  <a:pt x="630" y="1773"/>
                </a:cubicBezTo>
                <a:cubicBezTo>
                  <a:pt x="624" y="1761"/>
                  <a:pt x="621" y="1755"/>
                  <a:pt x="655" y="1736"/>
                </a:cubicBezTo>
                <a:cubicBezTo>
                  <a:pt x="678" y="1727"/>
                  <a:pt x="684" y="1722"/>
                  <a:pt x="675" y="1722"/>
                </a:cubicBezTo>
                <a:cubicBezTo>
                  <a:pt x="670" y="1722"/>
                  <a:pt x="661" y="1723"/>
                  <a:pt x="649" y="1726"/>
                </a:cubicBezTo>
                <a:cubicBezTo>
                  <a:pt x="649" y="1726"/>
                  <a:pt x="648" y="1726"/>
                  <a:pt x="646" y="1726"/>
                </a:cubicBezTo>
                <a:cubicBezTo>
                  <a:pt x="635" y="1726"/>
                  <a:pt x="588" y="1746"/>
                  <a:pt x="576" y="1746"/>
                </a:cubicBezTo>
                <a:cubicBezTo>
                  <a:pt x="575" y="1746"/>
                  <a:pt x="574" y="1746"/>
                  <a:pt x="574" y="1745"/>
                </a:cubicBezTo>
                <a:cubicBezTo>
                  <a:pt x="547" y="1760"/>
                  <a:pt x="521" y="1770"/>
                  <a:pt x="508" y="1770"/>
                </a:cubicBezTo>
                <a:cubicBezTo>
                  <a:pt x="505" y="1770"/>
                  <a:pt x="502" y="1769"/>
                  <a:pt x="502" y="1767"/>
                </a:cubicBezTo>
                <a:lnTo>
                  <a:pt x="536" y="1752"/>
                </a:lnTo>
                <a:lnTo>
                  <a:pt x="602" y="1717"/>
                </a:lnTo>
                <a:cubicBezTo>
                  <a:pt x="600" y="1714"/>
                  <a:pt x="599" y="1711"/>
                  <a:pt x="595" y="1711"/>
                </a:cubicBezTo>
                <a:cubicBezTo>
                  <a:pt x="590" y="1711"/>
                  <a:pt x="581" y="1714"/>
                  <a:pt x="564" y="1723"/>
                </a:cubicBezTo>
                <a:cubicBezTo>
                  <a:pt x="596" y="1701"/>
                  <a:pt x="592" y="1695"/>
                  <a:pt x="589" y="1683"/>
                </a:cubicBezTo>
                <a:cubicBezTo>
                  <a:pt x="585" y="1676"/>
                  <a:pt x="582" y="1667"/>
                  <a:pt x="565" y="1667"/>
                </a:cubicBezTo>
                <a:cubicBezTo>
                  <a:pt x="559" y="1667"/>
                  <a:pt x="552" y="1668"/>
                  <a:pt x="542" y="1670"/>
                </a:cubicBezTo>
                <a:cubicBezTo>
                  <a:pt x="597" y="1640"/>
                  <a:pt x="602" y="1614"/>
                  <a:pt x="565" y="1614"/>
                </a:cubicBezTo>
                <a:cubicBezTo>
                  <a:pt x="555" y="1614"/>
                  <a:pt x="542" y="1616"/>
                  <a:pt x="527" y="1620"/>
                </a:cubicBezTo>
                <a:cubicBezTo>
                  <a:pt x="513" y="1624"/>
                  <a:pt x="505" y="1626"/>
                  <a:pt x="501" y="1626"/>
                </a:cubicBezTo>
                <a:cubicBezTo>
                  <a:pt x="493" y="1626"/>
                  <a:pt x="501" y="1619"/>
                  <a:pt x="523" y="1607"/>
                </a:cubicBezTo>
                <a:cubicBezTo>
                  <a:pt x="545" y="1596"/>
                  <a:pt x="553" y="1592"/>
                  <a:pt x="547" y="1592"/>
                </a:cubicBezTo>
                <a:cubicBezTo>
                  <a:pt x="543" y="1592"/>
                  <a:pt x="535" y="1594"/>
                  <a:pt x="520" y="1595"/>
                </a:cubicBezTo>
                <a:cubicBezTo>
                  <a:pt x="515" y="1596"/>
                  <a:pt x="511" y="1596"/>
                  <a:pt x="508" y="1596"/>
                </a:cubicBezTo>
                <a:cubicBezTo>
                  <a:pt x="490" y="1596"/>
                  <a:pt x="522" y="1580"/>
                  <a:pt x="552" y="1567"/>
                </a:cubicBezTo>
                <a:cubicBezTo>
                  <a:pt x="613" y="1545"/>
                  <a:pt x="622" y="1538"/>
                  <a:pt x="601" y="1538"/>
                </a:cubicBezTo>
                <a:cubicBezTo>
                  <a:pt x="597" y="1538"/>
                  <a:pt x="592" y="1538"/>
                  <a:pt x="586" y="1538"/>
                </a:cubicBezTo>
                <a:cubicBezTo>
                  <a:pt x="545" y="1538"/>
                  <a:pt x="542" y="1526"/>
                  <a:pt x="542" y="1520"/>
                </a:cubicBezTo>
                <a:cubicBezTo>
                  <a:pt x="519" y="1518"/>
                  <a:pt x="509" y="1514"/>
                  <a:pt x="498" y="1514"/>
                </a:cubicBezTo>
                <a:cubicBezTo>
                  <a:pt x="489" y="1514"/>
                  <a:pt x="480" y="1516"/>
                  <a:pt x="464" y="1523"/>
                </a:cubicBezTo>
                <a:cubicBezTo>
                  <a:pt x="439" y="1526"/>
                  <a:pt x="414" y="1529"/>
                  <a:pt x="389" y="1529"/>
                </a:cubicBezTo>
                <a:cubicBezTo>
                  <a:pt x="362" y="1525"/>
                  <a:pt x="373" y="1520"/>
                  <a:pt x="382" y="1520"/>
                </a:cubicBezTo>
                <a:cubicBezTo>
                  <a:pt x="385" y="1520"/>
                  <a:pt x="389" y="1521"/>
                  <a:pt x="389" y="1523"/>
                </a:cubicBezTo>
                <a:cubicBezTo>
                  <a:pt x="399" y="1524"/>
                  <a:pt x="406" y="1525"/>
                  <a:pt x="412" y="1525"/>
                </a:cubicBezTo>
                <a:cubicBezTo>
                  <a:pt x="429" y="1525"/>
                  <a:pt x="436" y="1519"/>
                  <a:pt x="464" y="1510"/>
                </a:cubicBezTo>
                <a:cubicBezTo>
                  <a:pt x="498" y="1495"/>
                  <a:pt x="498" y="1482"/>
                  <a:pt x="498" y="1476"/>
                </a:cubicBezTo>
                <a:lnTo>
                  <a:pt x="495" y="1451"/>
                </a:lnTo>
                <a:cubicBezTo>
                  <a:pt x="524" y="1432"/>
                  <a:pt x="529" y="1425"/>
                  <a:pt x="507" y="1425"/>
                </a:cubicBezTo>
                <a:cubicBezTo>
                  <a:pt x="503" y="1425"/>
                  <a:pt x="498" y="1425"/>
                  <a:pt x="492" y="1426"/>
                </a:cubicBezTo>
                <a:lnTo>
                  <a:pt x="455" y="1429"/>
                </a:lnTo>
                <a:cubicBezTo>
                  <a:pt x="530" y="1416"/>
                  <a:pt x="530" y="1350"/>
                  <a:pt x="455" y="1344"/>
                </a:cubicBezTo>
                <a:lnTo>
                  <a:pt x="492" y="1344"/>
                </a:lnTo>
                <a:cubicBezTo>
                  <a:pt x="530" y="1344"/>
                  <a:pt x="530" y="1338"/>
                  <a:pt x="533" y="1325"/>
                </a:cubicBezTo>
                <a:cubicBezTo>
                  <a:pt x="533" y="1322"/>
                  <a:pt x="498" y="1294"/>
                  <a:pt x="498" y="1275"/>
                </a:cubicBezTo>
                <a:cubicBezTo>
                  <a:pt x="502" y="1250"/>
                  <a:pt x="505" y="1231"/>
                  <a:pt x="467" y="1228"/>
                </a:cubicBezTo>
                <a:cubicBezTo>
                  <a:pt x="469" y="1224"/>
                  <a:pt x="470" y="1223"/>
                  <a:pt x="478" y="1223"/>
                </a:cubicBezTo>
                <a:cubicBezTo>
                  <a:pt x="483" y="1223"/>
                  <a:pt x="492" y="1224"/>
                  <a:pt x="508" y="1225"/>
                </a:cubicBezTo>
                <a:cubicBezTo>
                  <a:pt x="522" y="1230"/>
                  <a:pt x="531" y="1232"/>
                  <a:pt x="537" y="1232"/>
                </a:cubicBezTo>
                <a:cubicBezTo>
                  <a:pt x="544" y="1232"/>
                  <a:pt x="545" y="1229"/>
                  <a:pt x="545" y="1225"/>
                </a:cubicBezTo>
                <a:cubicBezTo>
                  <a:pt x="545" y="1219"/>
                  <a:pt x="508" y="1212"/>
                  <a:pt x="470" y="1209"/>
                </a:cubicBezTo>
                <a:cubicBezTo>
                  <a:pt x="433" y="1203"/>
                  <a:pt x="436" y="1194"/>
                  <a:pt x="476" y="1187"/>
                </a:cubicBezTo>
                <a:cubicBezTo>
                  <a:pt x="514" y="1181"/>
                  <a:pt x="520" y="1159"/>
                  <a:pt x="489" y="1137"/>
                </a:cubicBezTo>
                <a:cubicBezTo>
                  <a:pt x="489" y="1133"/>
                  <a:pt x="490" y="1129"/>
                  <a:pt x="501" y="1129"/>
                </a:cubicBezTo>
                <a:cubicBezTo>
                  <a:pt x="507" y="1129"/>
                  <a:pt x="516" y="1131"/>
                  <a:pt x="530" y="1134"/>
                </a:cubicBezTo>
                <a:cubicBezTo>
                  <a:pt x="539" y="1135"/>
                  <a:pt x="548" y="1135"/>
                  <a:pt x="556" y="1135"/>
                </a:cubicBezTo>
                <a:cubicBezTo>
                  <a:pt x="581" y="1135"/>
                  <a:pt x="592" y="1130"/>
                  <a:pt x="539" y="1106"/>
                </a:cubicBezTo>
                <a:cubicBezTo>
                  <a:pt x="539" y="1103"/>
                  <a:pt x="539" y="1102"/>
                  <a:pt x="542" y="1102"/>
                </a:cubicBezTo>
                <a:cubicBezTo>
                  <a:pt x="546" y="1102"/>
                  <a:pt x="555" y="1105"/>
                  <a:pt x="577" y="1112"/>
                </a:cubicBezTo>
                <a:cubicBezTo>
                  <a:pt x="596" y="1114"/>
                  <a:pt x="614" y="1118"/>
                  <a:pt x="619" y="1118"/>
                </a:cubicBezTo>
                <a:cubicBezTo>
                  <a:pt x="625" y="1118"/>
                  <a:pt x="616" y="1114"/>
                  <a:pt x="580" y="1100"/>
                </a:cubicBezTo>
                <a:cubicBezTo>
                  <a:pt x="551" y="1079"/>
                  <a:pt x="554" y="1062"/>
                  <a:pt x="587" y="1062"/>
                </a:cubicBezTo>
                <a:cubicBezTo>
                  <a:pt x="590" y="1062"/>
                  <a:pt x="593" y="1062"/>
                  <a:pt x="596" y="1062"/>
                </a:cubicBezTo>
                <a:cubicBezTo>
                  <a:pt x="599" y="1056"/>
                  <a:pt x="602" y="1050"/>
                  <a:pt x="564" y="1037"/>
                </a:cubicBezTo>
                <a:lnTo>
                  <a:pt x="530" y="1021"/>
                </a:lnTo>
                <a:lnTo>
                  <a:pt x="530" y="1021"/>
                </a:lnTo>
                <a:cubicBezTo>
                  <a:pt x="565" y="1032"/>
                  <a:pt x="583" y="1038"/>
                  <a:pt x="586" y="1038"/>
                </a:cubicBezTo>
                <a:cubicBezTo>
                  <a:pt x="588" y="1038"/>
                  <a:pt x="571" y="1030"/>
                  <a:pt x="536" y="1012"/>
                </a:cubicBezTo>
                <a:cubicBezTo>
                  <a:pt x="514" y="1003"/>
                  <a:pt x="506" y="997"/>
                  <a:pt x="511" y="997"/>
                </a:cubicBezTo>
                <a:cubicBezTo>
                  <a:pt x="514" y="997"/>
                  <a:pt x="524" y="999"/>
                  <a:pt x="539" y="1006"/>
                </a:cubicBezTo>
                <a:cubicBezTo>
                  <a:pt x="555" y="1010"/>
                  <a:pt x="565" y="1011"/>
                  <a:pt x="571" y="1011"/>
                </a:cubicBezTo>
                <a:cubicBezTo>
                  <a:pt x="579" y="1011"/>
                  <a:pt x="580" y="1009"/>
                  <a:pt x="580" y="1009"/>
                </a:cubicBezTo>
                <a:cubicBezTo>
                  <a:pt x="580" y="1003"/>
                  <a:pt x="561" y="959"/>
                  <a:pt x="577" y="930"/>
                </a:cubicBezTo>
                <a:cubicBezTo>
                  <a:pt x="605" y="887"/>
                  <a:pt x="617" y="871"/>
                  <a:pt x="583" y="852"/>
                </a:cubicBezTo>
                <a:cubicBezTo>
                  <a:pt x="567" y="836"/>
                  <a:pt x="561" y="829"/>
                  <a:pt x="565" y="829"/>
                </a:cubicBezTo>
                <a:cubicBezTo>
                  <a:pt x="569" y="829"/>
                  <a:pt x="578" y="833"/>
                  <a:pt x="592" y="840"/>
                </a:cubicBezTo>
                <a:cubicBezTo>
                  <a:pt x="611" y="848"/>
                  <a:pt x="620" y="851"/>
                  <a:pt x="626" y="851"/>
                </a:cubicBezTo>
                <a:cubicBezTo>
                  <a:pt x="631" y="851"/>
                  <a:pt x="633" y="849"/>
                  <a:pt x="636" y="846"/>
                </a:cubicBezTo>
                <a:cubicBezTo>
                  <a:pt x="638" y="844"/>
                  <a:pt x="639" y="843"/>
                  <a:pt x="643" y="843"/>
                </a:cubicBezTo>
                <a:cubicBezTo>
                  <a:pt x="647" y="843"/>
                  <a:pt x="656" y="846"/>
                  <a:pt x="674" y="858"/>
                </a:cubicBezTo>
                <a:cubicBezTo>
                  <a:pt x="649" y="830"/>
                  <a:pt x="649" y="830"/>
                  <a:pt x="652" y="827"/>
                </a:cubicBezTo>
                <a:lnTo>
                  <a:pt x="652" y="827"/>
                </a:lnTo>
                <a:cubicBezTo>
                  <a:pt x="666" y="837"/>
                  <a:pt x="674" y="841"/>
                  <a:pt x="677" y="841"/>
                </a:cubicBezTo>
                <a:cubicBezTo>
                  <a:pt x="680" y="841"/>
                  <a:pt x="674" y="833"/>
                  <a:pt x="658" y="818"/>
                </a:cubicBezTo>
                <a:cubicBezTo>
                  <a:pt x="631" y="790"/>
                  <a:pt x="617" y="777"/>
                  <a:pt x="619" y="777"/>
                </a:cubicBezTo>
                <a:lnTo>
                  <a:pt x="619" y="777"/>
                </a:lnTo>
                <a:cubicBezTo>
                  <a:pt x="621" y="777"/>
                  <a:pt x="636" y="789"/>
                  <a:pt x="664" y="811"/>
                </a:cubicBezTo>
                <a:cubicBezTo>
                  <a:pt x="682" y="827"/>
                  <a:pt x="706" y="837"/>
                  <a:pt x="712" y="837"/>
                </a:cubicBezTo>
                <a:cubicBezTo>
                  <a:pt x="715" y="837"/>
                  <a:pt x="713" y="834"/>
                  <a:pt x="702" y="827"/>
                </a:cubicBezTo>
                <a:cubicBezTo>
                  <a:pt x="671" y="802"/>
                  <a:pt x="680" y="793"/>
                  <a:pt x="655" y="764"/>
                </a:cubicBezTo>
                <a:cubicBezTo>
                  <a:pt x="658" y="762"/>
                  <a:pt x="659" y="760"/>
                  <a:pt x="663" y="760"/>
                </a:cubicBezTo>
                <a:cubicBezTo>
                  <a:pt x="668" y="760"/>
                  <a:pt x="675" y="765"/>
                  <a:pt x="693" y="780"/>
                </a:cubicBezTo>
                <a:cubicBezTo>
                  <a:pt x="698" y="783"/>
                  <a:pt x="703" y="784"/>
                  <a:pt x="706" y="784"/>
                </a:cubicBezTo>
                <a:cubicBezTo>
                  <a:pt x="725" y="784"/>
                  <a:pt x="717" y="747"/>
                  <a:pt x="696" y="720"/>
                </a:cubicBezTo>
                <a:cubicBezTo>
                  <a:pt x="682" y="707"/>
                  <a:pt x="677" y="699"/>
                  <a:pt x="679" y="699"/>
                </a:cubicBezTo>
                <a:lnTo>
                  <a:pt x="679" y="699"/>
                </a:lnTo>
                <a:cubicBezTo>
                  <a:pt x="682" y="699"/>
                  <a:pt x="689" y="704"/>
                  <a:pt x="702" y="717"/>
                </a:cubicBezTo>
                <a:cubicBezTo>
                  <a:pt x="719" y="733"/>
                  <a:pt x="727" y="737"/>
                  <a:pt x="732" y="737"/>
                </a:cubicBezTo>
                <a:cubicBezTo>
                  <a:pt x="735" y="737"/>
                  <a:pt x="737" y="735"/>
                  <a:pt x="740" y="733"/>
                </a:cubicBezTo>
                <a:cubicBezTo>
                  <a:pt x="733" y="723"/>
                  <a:pt x="731" y="719"/>
                  <a:pt x="732" y="719"/>
                </a:cubicBezTo>
                <a:lnTo>
                  <a:pt x="732" y="719"/>
                </a:lnTo>
                <a:cubicBezTo>
                  <a:pt x="734" y="719"/>
                  <a:pt x="752" y="739"/>
                  <a:pt x="771" y="758"/>
                </a:cubicBezTo>
                <a:cubicBezTo>
                  <a:pt x="784" y="777"/>
                  <a:pt x="790" y="782"/>
                  <a:pt x="795" y="782"/>
                </a:cubicBezTo>
                <a:cubicBezTo>
                  <a:pt x="799" y="782"/>
                  <a:pt x="802" y="779"/>
                  <a:pt x="806" y="777"/>
                </a:cubicBezTo>
                <a:cubicBezTo>
                  <a:pt x="784" y="746"/>
                  <a:pt x="802" y="730"/>
                  <a:pt x="815" y="717"/>
                </a:cubicBezTo>
                <a:cubicBezTo>
                  <a:pt x="840" y="702"/>
                  <a:pt x="821" y="667"/>
                  <a:pt x="787" y="598"/>
                </a:cubicBezTo>
                <a:lnTo>
                  <a:pt x="749" y="532"/>
                </a:lnTo>
                <a:lnTo>
                  <a:pt x="793" y="595"/>
                </a:lnTo>
                <a:lnTo>
                  <a:pt x="865" y="683"/>
                </a:lnTo>
                <a:cubicBezTo>
                  <a:pt x="871" y="680"/>
                  <a:pt x="849" y="648"/>
                  <a:pt x="827" y="620"/>
                </a:cubicBezTo>
                <a:cubicBezTo>
                  <a:pt x="815" y="602"/>
                  <a:pt x="811" y="592"/>
                  <a:pt x="817" y="592"/>
                </a:cubicBezTo>
                <a:cubicBezTo>
                  <a:pt x="821" y="592"/>
                  <a:pt x="830" y="597"/>
                  <a:pt x="843" y="608"/>
                </a:cubicBezTo>
                <a:cubicBezTo>
                  <a:pt x="857" y="619"/>
                  <a:pt x="866" y="624"/>
                  <a:pt x="870" y="624"/>
                </a:cubicBezTo>
                <a:cubicBezTo>
                  <a:pt x="876" y="624"/>
                  <a:pt x="874" y="615"/>
                  <a:pt x="865" y="595"/>
                </a:cubicBezTo>
                <a:cubicBezTo>
                  <a:pt x="867" y="594"/>
                  <a:pt x="869" y="593"/>
                  <a:pt x="872" y="593"/>
                </a:cubicBezTo>
                <a:cubicBezTo>
                  <a:pt x="877" y="593"/>
                  <a:pt x="886" y="598"/>
                  <a:pt x="903" y="617"/>
                </a:cubicBezTo>
                <a:cubicBezTo>
                  <a:pt x="909" y="614"/>
                  <a:pt x="909" y="614"/>
                  <a:pt x="890" y="583"/>
                </a:cubicBezTo>
                <a:cubicBezTo>
                  <a:pt x="878" y="564"/>
                  <a:pt x="875" y="555"/>
                  <a:pt x="878" y="555"/>
                </a:cubicBezTo>
                <a:lnTo>
                  <a:pt x="878" y="555"/>
                </a:lnTo>
                <a:cubicBezTo>
                  <a:pt x="880" y="555"/>
                  <a:pt x="888" y="562"/>
                  <a:pt x="900" y="576"/>
                </a:cubicBezTo>
                <a:cubicBezTo>
                  <a:pt x="923" y="610"/>
                  <a:pt x="938" y="623"/>
                  <a:pt x="945" y="623"/>
                </a:cubicBezTo>
                <a:cubicBezTo>
                  <a:pt x="950" y="623"/>
                  <a:pt x="949" y="613"/>
                  <a:pt x="940" y="598"/>
                </a:cubicBezTo>
                <a:cubicBezTo>
                  <a:pt x="925" y="564"/>
                  <a:pt x="931" y="561"/>
                  <a:pt x="937" y="558"/>
                </a:cubicBezTo>
                <a:cubicBezTo>
                  <a:pt x="940" y="554"/>
                  <a:pt x="947" y="554"/>
                  <a:pt x="937" y="517"/>
                </a:cubicBezTo>
                <a:lnTo>
                  <a:pt x="950" y="511"/>
                </a:lnTo>
                <a:cubicBezTo>
                  <a:pt x="950" y="510"/>
                  <a:pt x="950" y="510"/>
                  <a:pt x="950" y="510"/>
                </a:cubicBezTo>
                <a:cubicBezTo>
                  <a:pt x="957" y="510"/>
                  <a:pt x="965" y="545"/>
                  <a:pt x="959" y="548"/>
                </a:cubicBezTo>
                <a:lnTo>
                  <a:pt x="981" y="579"/>
                </a:lnTo>
                <a:cubicBezTo>
                  <a:pt x="994" y="576"/>
                  <a:pt x="1000" y="573"/>
                  <a:pt x="990" y="536"/>
                </a:cubicBezTo>
                <a:cubicBezTo>
                  <a:pt x="978" y="499"/>
                  <a:pt x="971" y="481"/>
                  <a:pt x="972" y="481"/>
                </a:cubicBezTo>
                <a:lnTo>
                  <a:pt x="972" y="481"/>
                </a:lnTo>
                <a:cubicBezTo>
                  <a:pt x="973" y="481"/>
                  <a:pt x="981" y="498"/>
                  <a:pt x="997" y="532"/>
                </a:cubicBezTo>
                <a:cubicBezTo>
                  <a:pt x="1008" y="556"/>
                  <a:pt x="1020" y="580"/>
                  <a:pt x="1023" y="580"/>
                </a:cubicBezTo>
                <a:cubicBezTo>
                  <a:pt x="1025" y="580"/>
                  <a:pt x="1025" y="575"/>
                  <a:pt x="1022" y="564"/>
                </a:cubicBezTo>
                <a:cubicBezTo>
                  <a:pt x="1012" y="532"/>
                  <a:pt x="1011" y="520"/>
                  <a:pt x="1014" y="520"/>
                </a:cubicBezTo>
                <a:lnTo>
                  <a:pt x="1014" y="520"/>
                </a:lnTo>
                <a:cubicBezTo>
                  <a:pt x="1017" y="520"/>
                  <a:pt x="1027" y="540"/>
                  <a:pt x="1034" y="561"/>
                </a:cubicBezTo>
                <a:cubicBezTo>
                  <a:pt x="1045" y="596"/>
                  <a:pt x="1050" y="614"/>
                  <a:pt x="1053" y="614"/>
                </a:cubicBezTo>
                <a:cubicBezTo>
                  <a:pt x="1055" y="614"/>
                  <a:pt x="1055" y="594"/>
                  <a:pt x="1053" y="554"/>
                </a:cubicBezTo>
                <a:cubicBezTo>
                  <a:pt x="1062" y="551"/>
                  <a:pt x="1075" y="504"/>
                  <a:pt x="1094" y="501"/>
                </a:cubicBezTo>
                <a:cubicBezTo>
                  <a:pt x="1102" y="499"/>
                  <a:pt x="1109" y="498"/>
                  <a:pt x="1115" y="498"/>
                </a:cubicBezTo>
                <a:cubicBezTo>
                  <a:pt x="1130" y="498"/>
                  <a:pt x="1138" y="505"/>
                  <a:pt x="1147" y="529"/>
                </a:cubicBezTo>
                <a:cubicBezTo>
                  <a:pt x="1140" y="489"/>
                  <a:pt x="1141" y="450"/>
                  <a:pt x="1147" y="412"/>
                </a:cubicBezTo>
                <a:lnTo>
                  <a:pt x="1147" y="412"/>
                </a:lnTo>
                <a:lnTo>
                  <a:pt x="1144" y="413"/>
                </a:lnTo>
                <a:lnTo>
                  <a:pt x="1128" y="379"/>
                </a:lnTo>
                <a:lnTo>
                  <a:pt x="1135" y="376"/>
                </a:lnTo>
                <a:cubicBezTo>
                  <a:pt x="1143" y="376"/>
                  <a:pt x="1144" y="376"/>
                  <a:pt x="1149" y="403"/>
                </a:cubicBezTo>
                <a:lnTo>
                  <a:pt x="1149" y="403"/>
                </a:lnTo>
                <a:cubicBezTo>
                  <a:pt x="1176" y="272"/>
                  <a:pt x="1278" y="163"/>
                  <a:pt x="1417" y="134"/>
                </a:cubicBezTo>
                <a:cubicBezTo>
                  <a:pt x="1440" y="130"/>
                  <a:pt x="1464" y="127"/>
                  <a:pt x="1487" y="127"/>
                </a:cubicBezTo>
                <a:cubicBezTo>
                  <a:pt x="1528" y="127"/>
                  <a:pt x="1569" y="135"/>
                  <a:pt x="1607" y="149"/>
                </a:cubicBezTo>
                <a:lnTo>
                  <a:pt x="1607" y="149"/>
                </a:lnTo>
                <a:lnTo>
                  <a:pt x="1611" y="134"/>
                </a:lnTo>
                <a:cubicBezTo>
                  <a:pt x="1617" y="97"/>
                  <a:pt x="1589" y="87"/>
                  <a:pt x="1554" y="81"/>
                </a:cubicBezTo>
                <a:cubicBezTo>
                  <a:pt x="1507" y="72"/>
                  <a:pt x="1489" y="72"/>
                  <a:pt x="1482" y="31"/>
                </a:cubicBezTo>
                <a:lnTo>
                  <a:pt x="1470" y="69"/>
                </a:lnTo>
                <a:cubicBezTo>
                  <a:pt x="1464" y="86"/>
                  <a:pt x="1458" y="94"/>
                  <a:pt x="1455" y="94"/>
                </a:cubicBezTo>
                <a:cubicBezTo>
                  <a:pt x="1451" y="94"/>
                  <a:pt x="1449" y="85"/>
                  <a:pt x="1451" y="66"/>
                </a:cubicBezTo>
                <a:cubicBezTo>
                  <a:pt x="1448" y="45"/>
                  <a:pt x="1435" y="35"/>
                  <a:pt x="1420" y="35"/>
                </a:cubicBezTo>
                <a:cubicBezTo>
                  <a:pt x="1408" y="35"/>
                  <a:pt x="1394" y="43"/>
                  <a:pt x="1385" y="59"/>
                </a:cubicBezTo>
                <a:lnTo>
                  <a:pt x="1366" y="59"/>
                </a:lnTo>
                <a:cubicBezTo>
                  <a:pt x="1362" y="20"/>
                  <a:pt x="1351" y="0"/>
                  <a:pt x="1341" y="0"/>
                </a:cubicBezTo>
                <a:close/>
                <a:moveTo>
                  <a:pt x="1078" y="2754"/>
                </a:moveTo>
                <a:lnTo>
                  <a:pt x="1078" y="2754"/>
                </a:lnTo>
                <a:cubicBezTo>
                  <a:pt x="1072" y="2792"/>
                  <a:pt x="1072" y="2792"/>
                  <a:pt x="1081" y="2795"/>
                </a:cubicBezTo>
                <a:cubicBezTo>
                  <a:pt x="1086" y="2796"/>
                  <a:pt x="1090" y="2796"/>
                  <a:pt x="1093" y="2796"/>
                </a:cubicBezTo>
                <a:cubicBezTo>
                  <a:pt x="1103" y="2796"/>
                  <a:pt x="1103" y="2789"/>
                  <a:pt x="1100" y="2757"/>
                </a:cubicBezTo>
                <a:lnTo>
                  <a:pt x="1078" y="27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9" name="Google Shape;6129;p23"/>
          <p:cNvSpPr/>
          <p:nvPr/>
        </p:nvSpPr>
        <p:spPr>
          <a:xfrm>
            <a:off x="2129459" y="979275"/>
            <a:ext cx="66300" cy="69925"/>
          </a:xfrm>
          <a:custGeom>
            <a:avLst/>
            <a:gdLst/>
            <a:ahLst/>
            <a:cxnLst/>
            <a:rect l="l" t="t" r="r" b="b"/>
            <a:pathLst>
              <a:path w="2652" h="2797" extrusionOk="0">
                <a:moveTo>
                  <a:pt x="1607" y="149"/>
                </a:moveTo>
                <a:lnTo>
                  <a:pt x="1601" y="169"/>
                </a:lnTo>
                <a:cubicBezTo>
                  <a:pt x="1602" y="169"/>
                  <a:pt x="1602" y="169"/>
                  <a:pt x="1603" y="169"/>
                </a:cubicBezTo>
                <a:cubicBezTo>
                  <a:pt x="1606" y="169"/>
                  <a:pt x="1610" y="162"/>
                  <a:pt x="1613" y="151"/>
                </a:cubicBezTo>
                <a:lnTo>
                  <a:pt x="1613" y="151"/>
                </a:lnTo>
                <a:cubicBezTo>
                  <a:pt x="1611" y="151"/>
                  <a:pt x="1609" y="150"/>
                  <a:pt x="1607" y="149"/>
                </a:cubicBezTo>
                <a:close/>
                <a:moveTo>
                  <a:pt x="953" y="144"/>
                </a:moveTo>
                <a:cubicBezTo>
                  <a:pt x="965" y="181"/>
                  <a:pt x="978" y="219"/>
                  <a:pt x="968" y="219"/>
                </a:cubicBezTo>
                <a:lnTo>
                  <a:pt x="947" y="188"/>
                </a:lnTo>
                <a:lnTo>
                  <a:pt x="943" y="147"/>
                </a:lnTo>
                <a:lnTo>
                  <a:pt x="953" y="144"/>
                </a:lnTo>
                <a:close/>
                <a:moveTo>
                  <a:pt x="858" y="218"/>
                </a:moveTo>
                <a:cubicBezTo>
                  <a:pt x="863" y="218"/>
                  <a:pt x="866" y="224"/>
                  <a:pt x="878" y="250"/>
                </a:cubicBezTo>
                <a:cubicBezTo>
                  <a:pt x="878" y="250"/>
                  <a:pt x="893" y="285"/>
                  <a:pt x="884" y="288"/>
                </a:cubicBezTo>
                <a:lnTo>
                  <a:pt x="862" y="257"/>
                </a:lnTo>
                <a:cubicBezTo>
                  <a:pt x="846" y="222"/>
                  <a:pt x="853" y="219"/>
                  <a:pt x="853" y="219"/>
                </a:cubicBezTo>
                <a:cubicBezTo>
                  <a:pt x="855" y="218"/>
                  <a:pt x="856" y="218"/>
                  <a:pt x="858" y="218"/>
                </a:cubicBezTo>
                <a:close/>
                <a:moveTo>
                  <a:pt x="1269" y="285"/>
                </a:moveTo>
                <a:cubicBezTo>
                  <a:pt x="1269" y="313"/>
                  <a:pt x="1276" y="338"/>
                  <a:pt x="1282" y="363"/>
                </a:cubicBezTo>
                <a:cubicBezTo>
                  <a:pt x="1288" y="363"/>
                  <a:pt x="1285" y="326"/>
                  <a:pt x="1285" y="326"/>
                </a:cubicBezTo>
                <a:cubicBezTo>
                  <a:pt x="1285" y="326"/>
                  <a:pt x="1285" y="285"/>
                  <a:pt x="1276" y="285"/>
                </a:cubicBezTo>
                <a:close/>
                <a:moveTo>
                  <a:pt x="1896" y="288"/>
                </a:moveTo>
                <a:lnTo>
                  <a:pt x="1896" y="288"/>
                </a:lnTo>
                <a:cubicBezTo>
                  <a:pt x="1905" y="294"/>
                  <a:pt x="1905" y="294"/>
                  <a:pt x="1887" y="326"/>
                </a:cubicBezTo>
                <a:cubicBezTo>
                  <a:pt x="1869" y="358"/>
                  <a:pt x="1845" y="385"/>
                  <a:pt x="1838" y="385"/>
                </a:cubicBezTo>
                <a:cubicBezTo>
                  <a:pt x="1837" y="385"/>
                  <a:pt x="1837" y="385"/>
                  <a:pt x="1837" y="385"/>
                </a:cubicBezTo>
                <a:cubicBezTo>
                  <a:pt x="1846" y="348"/>
                  <a:pt x="1868" y="313"/>
                  <a:pt x="1896" y="288"/>
                </a:cubicBezTo>
                <a:close/>
                <a:moveTo>
                  <a:pt x="1200" y="366"/>
                </a:moveTo>
                <a:lnTo>
                  <a:pt x="1213" y="404"/>
                </a:lnTo>
                <a:lnTo>
                  <a:pt x="1219" y="404"/>
                </a:lnTo>
                <a:cubicBezTo>
                  <a:pt x="1216" y="366"/>
                  <a:pt x="1216" y="366"/>
                  <a:pt x="1207" y="366"/>
                </a:cubicBezTo>
                <a:close/>
                <a:moveTo>
                  <a:pt x="1149" y="403"/>
                </a:moveTo>
                <a:lnTo>
                  <a:pt x="1149" y="403"/>
                </a:lnTo>
                <a:cubicBezTo>
                  <a:pt x="1148" y="406"/>
                  <a:pt x="1148" y="409"/>
                  <a:pt x="1147" y="412"/>
                </a:cubicBezTo>
                <a:lnTo>
                  <a:pt x="1147" y="412"/>
                </a:lnTo>
                <a:lnTo>
                  <a:pt x="1150" y="410"/>
                </a:lnTo>
                <a:cubicBezTo>
                  <a:pt x="1150" y="408"/>
                  <a:pt x="1149" y="405"/>
                  <a:pt x="1149" y="403"/>
                </a:cubicBezTo>
                <a:close/>
                <a:moveTo>
                  <a:pt x="1594" y="309"/>
                </a:moveTo>
                <a:cubicBezTo>
                  <a:pt x="1590" y="309"/>
                  <a:pt x="1578" y="333"/>
                  <a:pt x="1567" y="357"/>
                </a:cubicBezTo>
                <a:lnTo>
                  <a:pt x="1561" y="395"/>
                </a:lnTo>
                <a:cubicBezTo>
                  <a:pt x="1557" y="408"/>
                  <a:pt x="1557" y="412"/>
                  <a:pt x="1558" y="412"/>
                </a:cubicBezTo>
                <a:cubicBezTo>
                  <a:pt x="1560" y="412"/>
                  <a:pt x="1567" y="398"/>
                  <a:pt x="1567" y="398"/>
                </a:cubicBezTo>
                <a:cubicBezTo>
                  <a:pt x="1576" y="373"/>
                  <a:pt x="1586" y="351"/>
                  <a:pt x="1592" y="326"/>
                </a:cubicBezTo>
                <a:cubicBezTo>
                  <a:pt x="1595" y="314"/>
                  <a:pt x="1595" y="309"/>
                  <a:pt x="1594" y="309"/>
                </a:cubicBezTo>
                <a:close/>
                <a:moveTo>
                  <a:pt x="1082" y="358"/>
                </a:moveTo>
                <a:cubicBezTo>
                  <a:pt x="1085" y="358"/>
                  <a:pt x="1089" y="367"/>
                  <a:pt x="1094" y="385"/>
                </a:cubicBezTo>
                <a:cubicBezTo>
                  <a:pt x="1103" y="423"/>
                  <a:pt x="1103" y="423"/>
                  <a:pt x="1094" y="423"/>
                </a:cubicBezTo>
                <a:cubicBezTo>
                  <a:pt x="1091" y="423"/>
                  <a:pt x="1089" y="424"/>
                  <a:pt x="1087" y="424"/>
                </a:cubicBezTo>
                <a:cubicBezTo>
                  <a:pt x="1081" y="424"/>
                  <a:pt x="1081" y="417"/>
                  <a:pt x="1078" y="388"/>
                </a:cubicBezTo>
                <a:cubicBezTo>
                  <a:pt x="1077" y="369"/>
                  <a:pt x="1078" y="358"/>
                  <a:pt x="1082" y="358"/>
                </a:cubicBezTo>
                <a:close/>
                <a:moveTo>
                  <a:pt x="1199" y="428"/>
                </a:moveTo>
                <a:cubicBezTo>
                  <a:pt x="1200" y="428"/>
                  <a:pt x="1201" y="445"/>
                  <a:pt x="1197" y="445"/>
                </a:cubicBezTo>
                <a:cubicBezTo>
                  <a:pt x="1197" y="432"/>
                  <a:pt x="1198" y="428"/>
                  <a:pt x="1199" y="428"/>
                </a:cubicBezTo>
                <a:close/>
                <a:moveTo>
                  <a:pt x="1181" y="384"/>
                </a:moveTo>
                <a:cubicBezTo>
                  <a:pt x="1176" y="384"/>
                  <a:pt x="1177" y="403"/>
                  <a:pt x="1185" y="448"/>
                </a:cubicBezTo>
                <a:lnTo>
                  <a:pt x="1197" y="445"/>
                </a:lnTo>
                <a:lnTo>
                  <a:pt x="1197" y="445"/>
                </a:lnTo>
                <a:cubicBezTo>
                  <a:pt x="1197" y="472"/>
                  <a:pt x="1194" y="502"/>
                  <a:pt x="1182" y="502"/>
                </a:cubicBezTo>
                <a:cubicBezTo>
                  <a:pt x="1178" y="502"/>
                  <a:pt x="1173" y="498"/>
                  <a:pt x="1166" y="489"/>
                </a:cubicBezTo>
                <a:cubicBezTo>
                  <a:pt x="1147" y="492"/>
                  <a:pt x="1141" y="492"/>
                  <a:pt x="1156" y="567"/>
                </a:cubicBezTo>
                <a:cubicBezTo>
                  <a:pt x="1201" y="716"/>
                  <a:pt x="1338" y="813"/>
                  <a:pt x="1486" y="813"/>
                </a:cubicBezTo>
                <a:cubicBezTo>
                  <a:pt x="1515" y="813"/>
                  <a:pt x="1544" y="810"/>
                  <a:pt x="1573" y="802"/>
                </a:cubicBezTo>
                <a:cubicBezTo>
                  <a:pt x="1679" y="773"/>
                  <a:pt x="1759" y="699"/>
                  <a:pt x="1800" y="607"/>
                </a:cubicBezTo>
                <a:lnTo>
                  <a:pt x="1800" y="607"/>
                </a:lnTo>
                <a:cubicBezTo>
                  <a:pt x="1799" y="608"/>
                  <a:pt x="1798" y="609"/>
                  <a:pt x="1797" y="609"/>
                </a:cubicBezTo>
                <a:cubicBezTo>
                  <a:pt x="1793" y="609"/>
                  <a:pt x="1799" y="591"/>
                  <a:pt x="1818" y="554"/>
                </a:cubicBezTo>
                <a:lnTo>
                  <a:pt x="1818" y="554"/>
                </a:lnTo>
                <a:cubicBezTo>
                  <a:pt x="1801" y="573"/>
                  <a:pt x="1774" y="605"/>
                  <a:pt x="1767" y="605"/>
                </a:cubicBezTo>
                <a:cubicBezTo>
                  <a:pt x="1763" y="605"/>
                  <a:pt x="1765" y="597"/>
                  <a:pt x="1777" y="573"/>
                </a:cubicBezTo>
                <a:lnTo>
                  <a:pt x="1777" y="573"/>
                </a:lnTo>
                <a:lnTo>
                  <a:pt x="1746" y="598"/>
                </a:lnTo>
                <a:cubicBezTo>
                  <a:pt x="1726" y="629"/>
                  <a:pt x="1715" y="645"/>
                  <a:pt x="1713" y="645"/>
                </a:cubicBezTo>
                <a:cubicBezTo>
                  <a:pt x="1711" y="645"/>
                  <a:pt x="1719" y="627"/>
                  <a:pt x="1736" y="592"/>
                </a:cubicBezTo>
                <a:cubicBezTo>
                  <a:pt x="1771" y="526"/>
                  <a:pt x="1771" y="526"/>
                  <a:pt x="1764" y="523"/>
                </a:cubicBezTo>
                <a:cubicBezTo>
                  <a:pt x="1764" y="523"/>
                  <a:pt x="1764" y="523"/>
                  <a:pt x="1764" y="523"/>
                </a:cubicBezTo>
                <a:cubicBezTo>
                  <a:pt x="1762" y="523"/>
                  <a:pt x="1756" y="525"/>
                  <a:pt x="1743" y="554"/>
                </a:cubicBezTo>
                <a:lnTo>
                  <a:pt x="1736" y="551"/>
                </a:lnTo>
                <a:cubicBezTo>
                  <a:pt x="1736" y="551"/>
                  <a:pt x="1755" y="517"/>
                  <a:pt x="1771" y="482"/>
                </a:cubicBezTo>
                <a:cubicBezTo>
                  <a:pt x="1786" y="448"/>
                  <a:pt x="1786" y="448"/>
                  <a:pt x="1780" y="445"/>
                </a:cubicBezTo>
                <a:cubicBezTo>
                  <a:pt x="1780" y="445"/>
                  <a:pt x="1780" y="445"/>
                  <a:pt x="1780" y="445"/>
                </a:cubicBezTo>
                <a:cubicBezTo>
                  <a:pt x="1778" y="445"/>
                  <a:pt x="1771" y="447"/>
                  <a:pt x="1758" y="476"/>
                </a:cubicBezTo>
                <a:cubicBezTo>
                  <a:pt x="1744" y="508"/>
                  <a:pt x="1727" y="539"/>
                  <a:pt x="1717" y="539"/>
                </a:cubicBezTo>
                <a:cubicBezTo>
                  <a:pt x="1716" y="539"/>
                  <a:pt x="1715" y="539"/>
                  <a:pt x="1714" y="539"/>
                </a:cubicBezTo>
                <a:cubicBezTo>
                  <a:pt x="1708" y="536"/>
                  <a:pt x="1724" y="501"/>
                  <a:pt x="1739" y="464"/>
                </a:cubicBezTo>
                <a:cubicBezTo>
                  <a:pt x="1751" y="447"/>
                  <a:pt x="1755" y="438"/>
                  <a:pt x="1752" y="438"/>
                </a:cubicBezTo>
                <a:lnTo>
                  <a:pt x="1752" y="438"/>
                </a:lnTo>
                <a:cubicBezTo>
                  <a:pt x="1750" y="438"/>
                  <a:pt x="1744" y="445"/>
                  <a:pt x="1733" y="460"/>
                </a:cubicBezTo>
                <a:cubicBezTo>
                  <a:pt x="1733" y="460"/>
                  <a:pt x="1732" y="460"/>
                  <a:pt x="1732" y="460"/>
                </a:cubicBezTo>
                <a:cubicBezTo>
                  <a:pt x="1724" y="460"/>
                  <a:pt x="1701" y="483"/>
                  <a:pt x="1688" y="483"/>
                </a:cubicBezTo>
                <a:cubicBezTo>
                  <a:pt x="1687" y="483"/>
                  <a:pt x="1687" y="482"/>
                  <a:pt x="1686" y="482"/>
                </a:cubicBezTo>
                <a:lnTo>
                  <a:pt x="1667" y="473"/>
                </a:lnTo>
                <a:cubicBezTo>
                  <a:pt x="1660" y="491"/>
                  <a:pt x="1650" y="496"/>
                  <a:pt x="1637" y="496"/>
                </a:cubicBezTo>
                <a:cubicBezTo>
                  <a:pt x="1622" y="496"/>
                  <a:pt x="1603" y="489"/>
                  <a:pt x="1580" y="482"/>
                </a:cubicBezTo>
                <a:cubicBezTo>
                  <a:pt x="1562" y="477"/>
                  <a:pt x="1547" y="472"/>
                  <a:pt x="1534" y="472"/>
                </a:cubicBezTo>
                <a:cubicBezTo>
                  <a:pt x="1518" y="472"/>
                  <a:pt x="1506" y="479"/>
                  <a:pt x="1501" y="501"/>
                </a:cubicBezTo>
                <a:cubicBezTo>
                  <a:pt x="1501" y="519"/>
                  <a:pt x="1497" y="527"/>
                  <a:pt x="1492" y="527"/>
                </a:cubicBezTo>
                <a:cubicBezTo>
                  <a:pt x="1486" y="527"/>
                  <a:pt x="1479" y="516"/>
                  <a:pt x="1476" y="495"/>
                </a:cubicBezTo>
                <a:cubicBezTo>
                  <a:pt x="1469" y="490"/>
                  <a:pt x="1431" y="485"/>
                  <a:pt x="1392" y="485"/>
                </a:cubicBezTo>
                <a:cubicBezTo>
                  <a:pt x="1349" y="485"/>
                  <a:pt x="1305" y="492"/>
                  <a:pt x="1307" y="514"/>
                </a:cubicBezTo>
                <a:cubicBezTo>
                  <a:pt x="1307" y="514"/>
                  <a:pt x="1310" y="554"/>
                  <a:pt x="1304" y="554"/>
                </a:cubicBezTo>
                <a:cubicBezTo>
                  <a:pt x="1298" y="529"/>
                  <a:pt x="1294" y="504"/>
                  <a:pt x="1294" y="476"/>
                </a:cubicBezTo>
                <a:cubicBezTo>
                  <a:pt x="1291" y="457"/>
                  <a:pt x="1291" y="460"/>
                  <a:pt x="1291" y="438"/>
                </a:cubicBezTo>
                <a:cubicBezTo>
                  <a:pt x="1291" y="438"/>
                  <a:pt x="1279" y="438"/>
                  <a:pt x="1269" y="401"/>
                </a:cubicBezTo>
                <a:cubicBezTo>
                  <a:pt x="1260" y="401"/>
                  <a:pt x="1254" y="401"/>
                  <a:pt x="1257" y="438"/>
                </a:cubicBezTo>
                <a:cubicBezTo>
                  <a:pt x="1254" y="476"/>
                  <a:pt x="1247" y="479"/>
                  <a:pt x="1241" y="479"/>
                </a:cubicBezTo>
                <a:cubicBezTo>
                  <a:pt x="1235" y="479"/>
                  <a:pt x="1235" y="479"/>
                  <a:pt x="1241" y="517"/>
                </a:cubicBezTo>
                <a:cubicBezTo>
                  <a:pt x="1251" y="554"/>
                  <a:pt x="1244" y="554"/>
                  <a:pt x="1238" y="554"/>
                </a:cubicBezTo>
                <a:cubicBezTo>
                  <a:pt x="1238" y="555"/>
                  <a:pt x="1237" y="555"/>
                  <a:pt x="1237" y="555"/>
                </a:cubicBezTo>
                <a:cubicBezTo>
                  <a:pt x="1231" y="555"/>
                  <a:pt x="1222" y="518"/>
                  <a:pt x="1216" y="482"/>
                </a:cubicBezTo>
                <a:cubicBezTo>
                  <a:pt x="1210" y="445"/>
                  <a:pt x="1207" y="407"/>
                  <a:pt x="1197" y="407"/>
                </a:cubicBezTo>
                <a:cubicBezTo>
                  <a:pt x="1190" y="392"/>
                  <a:pt x="1184" y="384"/>
                  <a:pt x="1181" y="384"/>
                </a:cubicBezTo>
                <a:close/>
                <a:moveTo>
                  <a:pt x="473" y="814"/>
                </a:moveTo>
                <a:cubicBezTo>
                  <a:pt x="505" y="833"/>
                  <a:pt x="536" y="852"/>
                  <a:pt x="533" y="858"/>
                </a:cubicBezTo>
                <a:lnTo>
                  <a:pt x="530" y="865"/>
                </a:lnTo>
                <a:cubicBezTo>
                  <a:pt x="508" y="852"/>
                  <a:pt x="486" y="836"/>
                  <a:pt x="467" y="821"/>
                </a:cubicBezTo>
                <a:lnTo>
                  <a:pt x="473" y="814"/>
                </a:lnTo>
                <a:close/>
                <a:moveTo>
                  <a:pt x="389" y="1100"/>
                </a:moveTo>
                <a:cubicBezTo>
                  <a:pt x="394" y="1100"/>
                  <a:pt x="404" y="1102"/>
                  <a:pt x="420" y="1106"/>
                </a:cubicBezTo>
                <a:cubicBezTo>
                  <a:pt x="455" y="1115"/>
                  <a:pt x="451" y="1128"/>
                  <a:pt x="448" y="1137"/>
                </a:cubicBezTo>
                <a:cubicBezTo>
                  <a:pt x="411" y="1134"/>
                  <a:pt x="376" y="1118"/>
                  <a:pt x="379" y="1112"/>
                </a:cubicBezTo>
                <a:lnTo>
                  <a:pt x="376" y="1112"/>
                </a:lnTo>
                <a:cubicBezTo>
                  <a:pt x="380" y="1103"/>
                  <a:pt x="381" y="1100"/>
                  <a:pt x="389" y="1100"/>
                </a:cubicBezTo>
                <a:close/>
                <a:moveTo>
                  <a:pt x="2497" y="1275"/>
                </a:moveTo>
                <a:cubicBezTo>
                  <a:pt x="2516" y="1275"/>
                  <a:pt x="2529" y="1276"/>
                  <a:pt x="2529" y="1281"/>
                </a:cubicBezTo>
                <a:cubicBezTo>
                  <a:pt x="2570" y="1290"/>
                  <a:pt x="2568" y="1294"/>
                  <a:pt x="2546" y="1294"/>
                </a:cubicBezTo>
                <a:cubicBezTo>
                  <a:pt x="2526" y="1294"/>
                  <a:pt x="2489" y="1290"/>
                  <a:pt x="2454" y="1285"/>
                </a:cubicBezTo>
                <a:cubicBezTo>
                  <a:pt x="2379" y="1281"/>
                  <a:pt x="2379" y="1281"/>
                  <a:pt x="2454" y="1275"/>
                </a:cubicBezTo>
                <a:cubicBezTo>
                  <a:pt x="2469" y="1275"/>
                  <a:pt x="2484" y="1275"/>
                  <a:pt x="2497" y="1275"/>
                </a:cubicBezTo>
                <a:close/>
                <a:moveTo>
                  <a:pt x="1711" y="44"/>
                </a:moveTo>
                <a:cubicBezTo>
                  <a:pt x="1699" y="66"/>
                  <a:pt x="1687" y="71"/>
                  <a:pt x="1677" y="71"/>
                </a:cubicBezTo>
                <a:cubicBezTo>
                  <a:pt x="1672" y="71"/>
                  <a:pt x="1667" y="70"/>
                  <a:pt x="1664" y="69"/>
                </a:cubicBezTo>
                <a:cubicBezTo>
                  <a:pt x="1655" y="67"/>
                  <a:pt x="1648" y="65"/>
                  <a:pt x="1642" y="65"/>
                </a:cubicBezTo>
                <a:cubicBezTo>
                  <a:pt x="1631" y="65"/>
                  <a:pt x="1627" y="72"/>
                  <a:pt x="1627" y="100"/>
                </a:cubicBezTo>
                <a:cubicBezTo>
                  <a:pt x="1622" y="119"/>
                  <a:pt x="1617" y="138"/>
                  <a:pt x="1613" y="151"/>
                </a:cubicBezTo>
                <a:lnTo>
                  <a:pt x="1613" y="151"/>
                </a:lnTo>
                <a:cubicBezTo>
                  <a:pt x="1714" y="191"/>
                  <a:pt x="1793" y="278"/>
                  <a:pt x="1821" y="391"/>
                </a:cubicBezTo>
                <a:cubicBezTo>
                  <a:pt x="1838" y="466"/>
                  <a:pt x="1829" y="541"/>
                  <a:pt x="1800" y="607"/>
                </a:cubicBezTo>
                <a:lnTo>
                  <a:pt x="1800" y="607"/>
                </a:lnTo>
                <a:cubicBezTo>
                  <a:pt x="1806" y="603"/>
                  <a:pt x="1817" y="589"/>
                  <a:pt x="1833" y="567"/>
                </a:cubicBezTo>
                <a:cubicBezTo>
                  <a:pt x="1843" y="551"/>
                  <a:pt x="1850" y="544"/>
                  <a:pt x="1853" y="544"/>
                </a:cubicBezTo>
                <a:cubicBezTo>
                  <a:pt x="1856" y="544"/>
                  <a:pt x="1854" y="554"/>
                  <a:pt x="1846" y="573"/>
                </a:cubicBezTo>
                <a:cubicBezTo>
                  <a:pt x="1830" y="608"/>
                  <a:pt x="1837" y="611"/>
                  <a:pt x="1846" y="620"/>
                </a:cubicBezTo>
                <a:cubicBezTo>
                  <a:pt x="1853" y="613"/>
                  <a:pt x="1861" y="610"/>
                  <a:pt x="1870" y="610"/>
                </a:cubicBezTo>
                <a:cubicBezTo>
                  <a:pt x="1893" y="610"/>
                  <a:pt x="1922" y="631"/>
                  <a:pt x="1949" y="661"/>
                </a:cubicBezTo>
                <a:cubicBezTo>
                  <a:pt x="1982" y="691"/>
                  <a:pt x="2004" y="718"/>
                  <a:pt x="2025" y="718"/>
                </a:cubicBezTo>
                <a:cubicBezTo>
                  <a:pt x="2032" y="718"/>
                  <a:pt x="2039" y="715"/>
                  <a:pt x="2046" y="708"/>
                </a:cubicBezTo>
                <a:lnTo>
                  <a:pt x="2046" y="708"/>
                </a:lnTo>
                <a:cubicBezTo>
                  <a:pt x="2050" y="714"/>
                  <a:pt x="2053" y="714"/>
                  <a:pt x="2028" y="746"/>
                </a:cubicBezTo>
                <a:cubicBezTo>
                  <a:pt x="2015" y="757"/>
                  <a:pt x="2009" y="764"/>
                  <a:pt x="2011" y="764"/>
                </a:cubicBezTo>
                <a:cubicBezTo>
                  <a:pt x="2015" y="764"/>
                  <a:pt x="2031" y="754"/>
                  <a:pt x="2065" y="730"/>
                </a:cubicBezTo>
                <a:cubicBezTo>
                  <a:pt x="2085" y="719"/>
                  <a:pt x="2102" y="707"/>
                  <a:pt x="2103" y="707"/>
                </a:cubicBezTo>
                <a:lnTo>
                  <a:pt x="2103" y="707"/>
                </a:lnTo>
                <a:cubicBezTo>
                  <a:pt x="2104" y="707"/>
                  <a:pt x="2094" y="714"/>
                  <a:pt x="2068" y="736"/>
                </a:cubicBezTo>
                <a:cubicBezTo>
                  <a:pt x="2040" y="761"/>
                  <a:pt x="2046" y="771"/>
                  <a:pt x="2062" y="793"/>
                </a:cubicBezTo>
                <a:cubicBezTo>
                  <a:pt x="2071" y="806"/>
                  <a:pt x="2081" y="821"/>
                  <a:pt x="2098" y="821"/>
                </a:cubicBezTo>
                <a:cubicBezTo>
                  <a:pt x="2104" y="821"/>
                  <a:pt x="2112" y="818"/>
                  <a:pt x="2122" y="811"/>
                </a:cubicBezTo>
                <a:cubicBezTo>
                  <a:pt x="2138" y="807"/>
                  <a:pt x="2147" y="805"/>
                  <a:pt x="2150" y="805"/>
                </a:cubicBezTo>
                <a:cubicBezTo>
                  <a:pt x="2153" y="805"/>
                  <a:pt x="2144" y="809"/>
                  <a:pt x="2125" y="818"/>
                </a:cubicBezTo>
                <a:cubicBezTo>
                  <a:pt x="2071" y="849"/>
                  <a:pt x="2048" y="886"/>
                  <a:pt x="2084" y="886"/>
                </a:cubicBezTo>
                <a:cubicBezTo>
                  <a:pt x="2092" y="886"/>
                  <a:pt x="2102" y="884"/>
                  <a:pt x="2115" y="880"/>
                </a:cubicBezTo>
                <a:lnTo>
                  <a:pt x="2115" y="880"/>
                </a:lnTo>
                <a:cubicBezTo>
                  <a:pt x="2119" y="883"/>
                  <a:pt x="2122" y="890"/>
                  <a:pt x="2090" y="909"/>
                </a:cubicBezTo>
                <a:cubicBezTo>
                  <a:pt x="2094" y="915"/>
                  <a:pt x="2097" y="921"/>
                  <a:pt x="2137" y="921"/>
                </a:cubicBezTo>
                <a:cubicBezTo>
                  <a:pt x="2140" y="926"/>
                  <a:pt x="2145" y="938"/>
                  <a:pt x="2150" y="950"/>
                </a:cubicBezTo>
                <a:lnTo>
                  <a:pt x="2150" y="950"/>
                </a:lnTo>
                <a:cubicBezTo>
                  <a:pt x="2128" y="957"/>
                  <a:pt x="2109" y="981"/>
                  <a:pt x="2122" y="1009"/>
                </a:cubicBezTo>
                <a:cubicBezTo>
                  <a:pt x="2130" y="1029"/>
                  <a:pt x="2146" y="1037"/>
                  <a:pt x="2162" y="1037"/>
                </a:cubicBezTo>
                <a:cubicBezTo>
                  <a:pt x="2169" y="1037"/>
                  <a:pt x="2176" y="1035"/>
                  <a:pt x="2182" y="1032"/>
                </a:cubicBezTo>
                <a:lnTo>
                  <a:pt x="2182" y="1032"/>
                </a:lnTo>
                <a:cubicBezTo>
                  <a:pt x="2185" y="1043"/>
                  <a:pt x="2189" y="1055"/>
                  <a:pt x="2194" y="1068"/>
                </a:cubicBezTo>
                <a:cubicBezTo>
                  <a:pt x="2203" y="1115"/>
                  <a:pt x="2213" y="1153"/>
                  <a:pt x="2175" y="1169"/>
                </a:cubicBezTo>
                <a:cubicBezTo>
                  <a:pt x="2175" y="1169"/>
                  <a:pt x="2178" y="1172"/>
                  <a:pt x="2216" y="1172"/>
                </a:cubicBezTo>
                <a:cubicBezTo>
                  <a:pt x="2236" y="1170"/>
                  <a:pt x="2251" y="1169"/>
                  <a:pt x="2261" y="1169"/>
                </a:cubicBezTo>
                <a:cubicBezTo>
                  <a:pt x="2288" y="1169"/>
                  <a:pt x="2281" y="1175"/>
                  <a:pt x="2253" y="1184"/>
                </a:cubicBezTo>
                <a:cubicBezTo>
                  <a:pt x="2181" y="1206"/>
                  <a:pt x="2184" y="1228"/>
                  <a:pt x="2260" y="1228"/>
                </a:cubicBezTo>
                <a:cubicBezTo>
                  <a:pt x="2238" y="1228"/>
                  <a:pt x="2244" y="1228"/>
                  <a:pt x="2222" y="1231"/>
                </a:cubicBezTo>
                <a:cubicBezTo>
                  <a:pt x="2147" y="1247"/>
                  <a:pt x="2188" y="1259"/>
                  <a:pt x="2263" y="1259"/>
                </a:cubicBezTo>
                <a:cubicBezTo>
                  <a:pt x="2225" y="1272"/>
                  <a:pt x="2184" y="1278"/>
                  <a:pt x="2225" y="1285"/>
                </a:cubicBezTo>
                <a:cubicBezTo>
                  <a:pt x="2225" y="1291"/>
                  <a:pt x="2225" y="1291"/>
                  <a:pt x="2147" y="1294"/>
                </a:cubicBezTo>
                <a:cubicBezTo>
                  <a:pt x="2122" y="1294"/>
                  <a:pt x="2097" y="1297"/>
                  <a:pt x="2072" y="1303"/>
                </a:cubicBezTo>
                <a:cubicBezTo>
                  <a:pt x="2072" y="1307"/>
                  <a:pt x="2084" y="1309"/>
                  <a:pt x="2103" y="1309"/>
                </a:cubicBezTo>
                <a:cubicBezTo>
                  <a:pt x="2116" y="1309"/>
                  <a:pt x="2131" y="1308"/>
                  <a:pt x="2147" y="1307"/>
                </a:cubicBezTo>
                <a:lnTo>
                  <a:pt x="2147" y="1319"/>
                </a:lnTo>
                <a:cubicBezTo>
                  <a:pt x="2147" y="1319"/>
                  <a:pt x="2147" y="1323"/>
                  <a:pt x="2168" y="1323"/>
                </a:cubicBezTo>
                <a:cubicBezTo>
                  <a:pt x="2173" y="1323"/>
                  <a:pt x="2179" y="1323"/>
                  <a:pt x="2188" y="1322"/>
                </a:cubicBezTo>
                <a:cubicBezTo>
                  <a:pt x="2225" y="1322"/>
                  <a:pt x="2225" y="1328"/>
                  <a:pt x="2225" y="1335"/>
                </a:cubicBezTo>
                <a:cubicBezTo>
                  <a:pt x="2200" y="1335"/>
                  <a:pt x="2208" y="1337"/>
                  <a:pt x="2228" y="1337"/>
                </a:cubicBezTo>
                <a:cubicBezTo>
                  <a:pt x="2238" y="1337"/>
                  <a:pt x="2250" y="1337"/>
                  <a:pt x="2263" y="1335"/>
                </a:cubicBezTo>
                <a:cubicBezTo>
                  <a:pt x="2300" y="1335"/>
                  <a:pt x="2338" y="1335"/>
                  <a:pt x="2338" y="1341"/>
                </a:cubicBezTo>
                <a:lnTo>
                  <a:pt x="2416" y="1341"/>
                </a:lnTo>
                <a:cubicBezTo>
                  <a:pt x="2435" y="1341"/>
                  <a:pt x="2452" y="1341"/>
                  <a:pt x="2466" y="1341"/>
                </a:cubicBezTo>
                <a:cubicBezTo>
                  <a:pt x="2510" y="1341"/>
                  <a:pt x="2539" y="1339"/>
                  <a:pt x="2567" y="1325"/>
                </a:cubicBezTo>
                <a:cubicBezTo>
                  <a:pt x="2601" y="1291"/>
                  <a:pt x="2635" y="1262"/>
                  <a:pt x="2584" y="1262"/>
                </a:cubicBezTo>
                <a:cubicBezTo>
                  <a:pt x="2579" y="1262"/>
                  <a:pt x="2573" y="1262"/>
                  <a:pt x="2567" y="1263"/>
                </a:cubicBezTo>
                <a:cubicBezTo>
                  <a:pt x="2567" y="1263"/>
                  <a:pt x="2529" y="1256"/>
                  <a:pt x="2529" y="1247"/>
                </a:cubicBezTo>
                <a:cubicBezTo>
                  <a:pt x="2526" y="1238"/>
                  <a:pt x="2567" y="1225"/>
                  <a:pt x="2567" y="1225"/>
                </a:cubicBezTo>
                <a:cubicBezTo>
                  <a:pt x="2604" y="1222"/>
                  <a:pt x="2601" y="1184"/>
                  <a:pt x="2595" y="1137"/>
                </a:cubicBezTo>
                <a:cubicBezTo>
                  <a:pt x="2589" y="1081"/>
                  <a:pt x="2579" y="1056"/>
                  <a:pt x="2617" y="1037"/>
                </a:cubicBezTo>
                <a:cubicBezTo>
                  <a:pt x="2651" y="1018"/>
                  <a:pt x="2648" y="1009"/>
                  <a:pt x="2648" y="1009"/>
                </a:cubicBezTo>
                <a:lnTo>
                  <a:pt x="2648" y="1009"/>
                </a:lnTo>
                <a:cubicBezTo>
                  <a:pt x="2646" y="1009"/>
                  <a:pt x="2643" y="1010"/>
                  <a:pt x="2641" y="1010"/>
                </a:cubicBezTo>
                <a:cubicBezTo>
                  <a:pt x="2609" y="1010"/>
                  <a:pt x="2600" y="954"/>
                  <a:pt x="2579" y="896"/>
                </a:cubicBezTo>
                <a:cubicBezTo>
                  <a:pt x="2560" y="837"/>
                  <a:pt x="2535" y="781"/>
                  <a:pt x="2505" y="781"/>
                </a:cubicBezTo>
                <a:cubicBezTo>
                  <a:pt x="2502" y="781"/>
                  <a:pt x="2498" y="782"/>
                  <a:pt x="2495" y="783"/>
                </a:cubicBezTo>
                <a:lnTo>
                  <a:pt x="2485" y="767"/>
                </a:lnTo>
                <a:cubicBezTo>
                  <a:pt x="2520" y="752"/>
                  <a:pt x="2513" y="733"/>
                  <a:pt x="2504" y="714"/>
                </a:cubicBezTo>
                <a:cubicBezTo>
                  <a:pt x="2460" y="714"/>
                  <a:pt x="2451" y="699"/>
                  <a:pt x="2451" y="699"/>
                </a:cubicBezTo>
                <a:cubicBezTo>
                  <a:pt x="2485" y="680"/>
                  <a:pt x="2479" y="670"/>
                  <a:pt x="2470" y="655"/>
                </a:cubicBezTo>
                <a:cubicBezTo>
                  <a:pt x="2464" y="645"/>
                  <a:pt x="2460" y="638"/>
                  <a:pt x="2451" y="638"/>
                </a:cubicBezTo>
                <a:cubicBezTo>
                  <a:pt x="2445" y="638"/>
                  <a:pt x="2436" y="641"/>
                  <a:pt x="2423" y="648"/>
                </a:cubicBezTo>
                <a:cubicBezTo>
                  <a:pt x="2419" y="642"/>
                  <a:pt x="2385" y="586"/>
                  <a:pt x="2397" y="539"/>
                </a:cubicBezTo>
                <a:cubicBezTo>
                  <a:pt x="2408" y="525"/>
                  <a:pt x="2407" y="521"/>
                  <a:pt x="2401" y="521"/>
                </a:cubicBezTo>
                <a:cubicBezTo>
                  <a:pt x="2391" y="521"/>
                  <a:pt x="2370" y="530"/>
                  <a:pt x="2350" y="539"/>
                </a:cubicBezTo>
                <a:cubicBezTo>
                  <a:pt x="2324" y="560"/>
                  <a:pt x="2295" y="575"/>
                  <a:pt x="2283" y="575"/>
                </a:cubicBezTo>
                <a:cubicBezTo>
                  <a:pt x="2281" y="575"/>
                  <a:pt x="2279" y="574"/>
                  <a:pt x="2278" y="573"/>
                </a:cubicBezTo>
                <a:lnTo>
                  <a:pt x="2338" y="523"/>
                </a:lnTo>
                <a:cubicBezTo>
                  <a:pt x="2372" y="507"/>
                  <a:pt x="2376" y="507"/>
                  <a:pt x="2363" y="492"/>
                </a:cubicBezTo>
                <a:lnTo>
                  <a:pt x="2350" y="476"/>
                </a:lnTo>
                <a:cubicBezTo>
                  <a:pt x="2344" y="482"/>
                  <a:pt x="2337" y="484"/>
                  <a:pt x="2330" y="484"/>
                </a:cubicBezTo>
                <a:cubicBezTo>
                  <a:pt x="2306" y="484"/>
                  <a:pt x="2281" y="453"/>
                  <a:pt x="2244" y="417"/>
                </a:cubicBezTo>
                <a:cubicBezTo>
                  <a:pt x="2203" y="375"/>
                  <a:pt x="2179" y="353"/>
                  <a:pt x="2161" y="353"/>
                </a:cubicBezTo>
                <a:cubicBezTo>
                  <a:pt x="2152" y="353"/>
                  <a:pt x="2145" y="358"/>
                  <a:pt x="2137" y="366"/>
                </a:cubicBezTo>
                <a:cubicBezTo>
                  <a:pt x="2127" y="379"/>
                  <a:pt x="2120" y="386"/>
                  <a:pt x="2115" y="386"/>
                </a:cubicBezTo>
                <a:cubicBezTo>
                  <a:pt x="2109" y="386"/>
                  <a:pt x="2107" y="372"/>
                  <a:pt x="2109" y="344"/>
                </a:cubicBezTo>
                <a:cubicBezTo>
                  <a:pt x="2127" y="255"/>
                  <a:pt x="2130" y="227"/>
                  <a:pt x="2121" y="227"/>
                </a:cubicBezTo>
                <a:cubicBezTo>
                  <a:pt x="2116" y="227"/>
                  <a:pt x="2109" y="232"/>
                  <a:pt x="2100" y="241"/>
                </a:cubicBezTo>
                <a:cubicBezTo>
                  <a:pt x="2109" y="247"/>
                  <a:pt x="2087" y="279"/>
                  <a:pt x="2065" y="310"/>
                </a:cubicBezTo>
                <a:cubicBezTo>
                  <a:pt x="2045" y="338"/>
                  <a:pt x="2032" y="352"/>
                  <a:pt x="2029" y="352"/>
                </a:cubicBezTo>
                <a:cubicBezTo>
                  <a:pt x="2025" y="352"/>
                  <a:pt x="2031" y="334"/>
                  <a:pt x="2050" y="297"/>
                </a:cubicBezTo>
                <a:cubicBezTo>
                  <a:pt x="2079" y="256"/>
                  <a:pt x="2025" y="219"/>
                  <a:pt x="1972" y="219"/>
                </a:cubicBezTo>
                <a:cubicBezTo>
                  <a:pt x="1946" y="219"/>
                  <a:pt x="1920" y="228"/>
                  <a:pt x="1905" y="250"/>
                </a:cubicBezTo>
                <a:lnTo>
                  <a:pt x="1924" y="216"/>
                </a:lnTo>
                <a:cubicBezTo>
                  <a:pt x="1940" y="185"/>
                  <a:pt x="1934" y="178"/>
                  <a:pt x="1899" y="160"/>
                </a:cubicBezTo>
                <a:lnTo>
                  <a:pt x="1874" y="147"/>
                </a:lnTo>
                <a:cubicBezTo>
                  <a:pt x="1863" y="171"/>
                  <a:pt x="1852" y="180"/>
                  <a:pt x="1842" y="180"/>
                </a:cubicBezTo>
                <a:cubicBezTo>
                  <a:pt x="1823" y="180"/>
                  <a:pt x="1811" y="148"/>
                  <a:pt x="1821" y="125"/>
                </a:cubicBezTo>
                <a:cubicBezTo>
                  <a:pt x="1824" y="84"/>
                  <a:pt x="1824" y="84"/>
                  <a:pt x="1805" y="78"/>
                </a:cubicBezTo>
                <a:cubicBezTo>
                  <a:pt x="1788" y="97"/>
                  <a:pt x="1773" y="105"/>
                  <a:pt x="1761" y="105"/>
                </a:cubicBezTo>
                <a:cubicBezTo>
                  <a:pt x="1736" y="105"/>
                  <a:pt x="1724" y="73"/>
                  <a:pt x="1730" y="50"/>
                </a:cubicBezTo>
                <a:lnTo>
                  <a:pt x="1711" y="44"/>
                </a:lnTo>
                <a:close/>
                <a:moveTo>
                  <a:pt x="1774" y="1391"/>
                </a:moveTo>
                <a:lnTo>
                  <a:pt x="1774" y="1394"/>
                </a:lnTo>
                <a:cubicBezTo>
                  <a:pt x="1796" y="1401"/>
                  <a:pt x="1821" y="1407"/>
                  <a:pt x="1846" y="1407"/>
                </a:cubicBezTo>
                <a:lnTo>
                  <a:pt x="1849" y="1404"/>
                </a:lnTo>
                <a:cubicBezTo>
                  <a:pt x="1849" y="1404"/>
                  <a:pt x="1811" y="1397"/>
                  <a:pt x="1774" y="1391"/>
                </a:cubicBezTo>
                <a:close/>
                <a:moveTo>
                  <a:pt x="2376" y="1476"/>
                </a:moveTo>
                <a:cubicBezTo>
                  <a:pt x="2413" y="1482"/>
                  <a:pt x="2413" y="1488"/>
                  <a:pt x="2410" y="1498"/>
                </a:cubicBezTo>
                <a:cubicBezTo>
                  <a:pt x="2410" y="1501"/>
                  <a:pt x="2410" y="1503"/>
                  <a:pt x="2402" y="1503"/>
                </a:cubicBezTo>
                <a:cubicBezTo>
                  <a:pt x="2397" y="1503"/>
                  <a:pt x="2388" y="1502"/>
                  <a:pt x="2372" y="1501"/>
                </a:cubicBezTo>
                <a:cubicBezTo>
                  <a:pt x="2372" y="1501"/>
                  <a:pt x="2335" y="1485"/>
                  <a:pt x="2338" y="1479"/>
                </a:cubicBezTo>
                <a:lnTo>
                  <a:pt x="2376" y="1476"/>
                </a:lnTo>
                <a:close/>
                <a:moveTo>
                  <a:pt x="1323" y="1457"/>
                </a:moveTo>
                <a:cubicBezTo>
                  <a:pt x="1323" y="1457"/>
                  <a:pt x="1319" y="1475"/>
                  <a:pt x="1310" y="1516"/>
                </a:cubicBezTo>
                <a:cubicBezTo>
                  <a:pt x="1301" y="1554"/>
                  <a:pt x="1301" y="1554"/>
                  <a:pt x="1304" y="1554"/>
                </a:cubicBezTo>
                <a:lnTo>
                  <a:pt x="1319" y="1482"/>
                </a:lnTo>
                <a:cubicBezTo>
                  <a:pt x="1322" y="1466"/>
                  <a:pt x="1324" y="1457"/>
                  <a:pt x="1323" y="1457"/>
                </a:cubicBezTo>
                <a:close/>
                <a:moveTo>
                  <a:pt x="2258" y="1551"/>
                </a:moveTo>
                <a:cubicBezTo>
                  <a:pt x="2274" y="1551"/>
                  <a:pt x="2298" y="1553"/>
                  <a:pt x="2319" y="1557"/>
                </a:cubicBezTo>
                <a:cubicBezTo>
                  <a:pt x="2397" y="1567"/>
                  <a:pt x="2397" y="1567"/>
                  <a:pt x="2391" y="1582"/>
                </a:cubicBezTo>
                <a:cubicBezTo>
                  <a:pt x="2391" y="1588"/>
                  <a:pt x="2390" y="1593"/>
                  <a:pt x="2379" y="1593"/>
                </a:cubicBezTo>
                <a:cubicBezTo>
                  <a:pt x="2373" y="1593"/>
                  <a:pt x="2364" y="1592"/>
                  <a:pt x="2350" y="1589"/>
                </a:cubicBezTo>
                <a:lnTo>
                  <a:pt x="2354" y="1582"/>
                </a:lnTo>
                <a:cubicBezTo>
                  <a:pt x="2362" y="1584"/>
                  <a:pt x="2367" y="1585"/>
                  <a:pt x="2368" y="1585"/>
                </a:cubicBezTo>
                <a:cubicBezTo>
                  <a:pt x="2374" y="1585"/>
                  <a:pt x="2345" y="1575"/>
                  <a:pt x="2316" y="1573"/>
                </a:cubicBezTo>
                <a:lnTo>
                  <a:pt x="2241" y="1554"/>
                </a:lnTo>
                <a:cubicBezTo>
                  <a:pt x="2242" y="1552"/>
                  <a:pt x="2249" y="1551"/>
                  <a:pt x="2258" y="1551"/>
                </a:cubicBezTo>
                <a:close/>
                <a:moveTo>
                  <a:pt x="438" y="1602"/>
                </a:moveTo>
                <a:cubicBezTo>
                  <a:pt x="442" y="1602"/>
                  <a:pt x="444" y="1603"/>
                  <a:pt x="445" y="1604"/>
                </a:cubicBezTo>
                <a:lnTo>
                  <a:pt x="408" y="1623"/>
                </a:lnTo>
                <a:lnTo>
                  <a:pt x="370" y="1626"/>
                </a:lnTo>
                <a:lnTo>
                  <a:pt x="370" y="1617"/>
                </a:lnTo>
                <a:cubicBezTo>
                  <a:pt x="397" y="1609"/>
                  <a:pt x="425" y="1602"/>
                  <a:pt x="438" y="1602"/>
                </a:cubicBezTo>
                <a:close/>
                <a:moveTo>
                  <a:pt x="2532" y="1645"/>
                </a:moveTo>
                <a:lnTo>
                  <a:pt x="2532" y="1651"/>
                </a:lnTo>
                <a:cubicBezTo>
                  <a:pt x="2549" y="1656"/>
                  <a:pt x="2558" y="1658"/>
                  <a:pt x="2563" y="1658"/>
                </a:cubicBezTo>
                <a:cubicBezTo>
                  <a:pt x="2567" y="1658"/>
                  <a:pt x="2568" y="1656"/>
                  <a:pt x="2570" y="1651"/>
                </a:cubicBezTo>
                <a:lnTo>
                  <a:pt x="2573" y="1645"/>
                </a:lnTo>
                <a:close/>
                <a:moveTo>
                  <a:pt x="253" y="1772"/>
                </a:moveTo>
                <a:cubicBezTo>
                  <a:pt x="255" y="1772"/>
                  <a:pt x="257" y="1772"/>
                  <a:pt x="257" y="1773"/>
                </a:cubicBezTo>
                <a:lnTo>
                  <a:pt x="260" y="1783"/>
                </a:lnTo>
                <a:cubicBezTo>
                  <a:pt x="235" y="1792"/>
                  <a:pt x="210" y="1799"/>
                  <a:pt x="185" y="1802"/>
                </a:cubicBezTo>
                <a:lnTo>
                  <a:pt x="182" y="1795"/>
                </a:lnTo>
                <a:cubicBezTo>
                  <a:pt x="213" y="1783"/>
                  <a:pt x="241" y="1772"/>
                  <a:pt x="253" y="1772"/>
                </a:cubicBezTo>
                <a:close/>
                <a:moveTo>
                  <a:pt x="583" y="1764"/>
                </a:moveTo>
                <a:cubicBezTo>
                  <a:pt x="552" y="1786"/>
                  <a:pt x="517" y="1802"/>
                  <a:pt x="483" y="1817"/>
                </a:cubicBezTo>
                <a:cubicBezTo>
                  <a:pt x="480" y="1811"/>
                  <a:pt x="480" y="1811"/>
                  <a:pt x="511" y="1795"/>
                </a:cubicBezTo>
                <a:cubicBezTo>
                  <a:pt x="536" y="1783"/>
                  <a:pt x="558" y="1770"/>
                  <a:pt x="583" y="1764"/>
                </a:cubicBezTo>
                <a:close/>
                <a:moveTo>
                  <a:pt x="1961" y="1845"/>
                </a:moveTo>
                <a:cubicBezTo>
                  <a:pt x="1957" y="1845"/>
                  <a:pt x="1954" y="1848"/>
                  <a:pt x="1949" y="1852"/>
                </a:cubicBezTo>
                <a:cubicBezTo>
                  <a:pt x="1946" y="1855"/>
                  <a:pt x="1971" y="1883"/>
                  <a:pt x="1971" y="1883"/>
                </a:cubicBezTo>
                <a:cubicBezTo>
                  <a:pt x="1988" y="1898"/>
                  <a:pt x="1996" y="1903"/>
                  <a:pt x="2001" y="1903"/>
                </a:cubicBezTo>
                <a:cubicBezTo>
                  <a:pt x="2004" y="1903"/>
                  <a:pt x="2006" y="1901"/>
                  <a:pt x="2009" y="1899"/>
                </a:cubicBezTo>
                <a:cubicBezTo>
                  <a:pt x="2016" y="1902"/>
                  <a:pt x="2021" y="1903"/>
                  <a:pt x="2024" y="1903"/>
                </a:cubicBezTo>
                <a:cubicBezTo>
                  <a:pt x="2036" y="1903"/>
                  <a:pt x="2015" y="1881"/>
                  <a:pt x="1990" y="1861"/>
                </a:cubicBezTo>
                <a:cubicBezTo>
                  <a:pt x="1975" y="1849"/>
                  <a:pt x="1967" y="1845"/>
                  <a:pt x="1961" y="1845"/>
                </a:cubicBezTo>
                <a:close/>
                <a:moveTo>
                  <a:pt x="2045" y="1856"/>
                </a:moveTo>
                <a:cubicBezTo>
                  <a:pt x="2076" y="1881"/>
                  <a:pt x="2097" y="1911"/>
                  <a:pt x="2094" y="1918"/>
                </a:cubicBezTo>
                <a:cubicBezTo>
                  <a:pt x="2093" y="1918"/>
                  <a:pt x="2092" y="1919"/>
                  <a:pt x="2091" y="1919"/>
                </a:cubicBezTo>
                <a:cubicBezTo>
                  <a:pt x="2081" y="1919"/>
                  <a:pt x="2057" y="1896"/>
                  <a:pt x="2037" y="1867"/>
                </a:cubicBezTo>
                <a:cubicBezTo>
                  <a:pt x="2039" y="1863"/>
                  <a:pt x="2043" y="1859"/>
                  <a:pt x="2045" y="1856"/>
                </a:cubicBezTo>
                <a:close/>
                <a:moveTo>
                  <a:pt x="663" y="1895"/>
                </a:moveTo>
                <a:cubicBezTo>
                  <a:pt x="664" y="1895"/>
                  <a:pt x="664" y="1895"/>
                  <a:pt x="664" y="1896"/>
                </a:cubicBezTo>
                <a:lnTo>
                  <a:pt x="636" y="1924"/>
                </a:lnTo>
                <a:lnTo>
                  <a:pt x="605" y="1943"/>
                </a:lnTo>
                <a:lnTo>
                  <a:pt x="599" y="1936"/>
                </a:lnTo>
                <a:cubicBezTo>
                  <a:pt x="627" y="1917"/>
                  <a:pt x="655" y="1895"/>
                  <a:pt x="663" y="1895"/>
                </a:cubicBezTo>
                <a:close/>
                <a:moveTo>
                  <a:pt x="1481" y="2155"/>
                </a:moveTo>
                <a:cubicBezTo>
                  <a:pt x="1482" y="2155"/>
                  <a:pt x="1483" y="2159"/>
                  <a:pt x="1486" y="2171"/>
                </a:cubicBezTo>
                <a:cubicBezTo>
                  <a:pt x="1486" y="2171"/>
                  <a:pt x="1486" y="2171"/>
                  <a:pt x="1486" y="2171"/>
                </a:cubicBezTo>
                <a:lnTo>
                  <a:pt x="1486" y="2171"/>
                </a:lnTo>
                <a:cubicBezTo>
                  <a:pt x="1491" y="2171"/>
                  <a:pt x="1485" y="2209"/>
                  <a:pt x="1479" y="2209"/>
                </a:cubicBezTo>
                <a:lnTo>
                  <a:pt x="1473" y="2171"/>
                </a:lnTo>
                <a:cubicBezTo>
                  <a:pt x="1477" y="2171"/>
                  <a:pt x="1479" y="2155"/>
                  <a:pt x="1481" y="2155"/>
                </a:cubicBezTo>
                <a:close/>
                <a:moveTo>
                  <a:pt x="1815" y="2102"/>
                </a:moveTo>
                <a:lnTo>
                  <a:pt x="1840" y="2175"/>
                </a:lnTo>
                <a:cubicBezTo>
                  <a:pt x="1866" y="2232"/>
                  <a:pt x="1877" y="2259"/>
                  <a:pt x="1874" y="2259"/>
                </a:cubicBezTo>
                <a:cubicBezTo>
                  <a:pt x="1872" y="2259"/>
                  <a:pt x="1862" y="2243"/>
                  <a:pt x="1846" y="2212"/>
                </a:cubicBezTo>
                <a:cubicBezTo>
                  <a:pt x="1827" y="2181"/>
                  <a:pt x="1811" y="2146"/>
                  <a:pt x="1802" y="2109"/>
                </a:cubicBezTo>
                <a:lnTo>
                  <a:pt x="1815" y="2102"/>
                </a:lnTo>
                <a:close/>
                <a:moveTo>
                  <a:pt x="1905" y="2225"/>
                </a:moveTo>
                <a:lnTo>
                  <a:pt x="1934" y="2253"/>
                </a:lnTo>
                <a:cubicBezTo>
                  <a:pt x="1956" y="2284"/>
                  <a:pt x="1946" y="2287"/>
                  <a:pt x="1940" y="2294"/>
                </a:cubicBezTo>
                <a:lnTo>
                  <a:pt x="1921" y="2259"/>
                </a:lnTo>
                <a:lnTo>
                  <a:pt x="1905" y="2225"/>
                </a:lnTo>
                <a:close/>
                <a:moveTo>
                  <a:pt x="1128" y="2239"/>
                </a:moveTo>
                <a:cubicBezTo>
                  <a:pt x="1131" y="2239"/>
                  <a:pt x="1131" y="2257"/>
                  <a:pt x="1138" y="2259"/>
                </a:cubicBezTo>
                <a:lnTo>
                  <a:pt x="1135" y="2259"/>
                </a:lnTo>
                <a:cubicBezTo>
                  <a:pt x="1135" y="2288"/>
                  <a:pt x="1135" y="2295"/>
                  <a:pt x="1127" y="2295"/>
                </a:cubicBezTo>
                <a:cubicBezTo>
                  <a:pt x="1125" y="2295"/>
                  <a:pt x="1122" y="2294"/>
                  <a:pt x="1119" y="2294"/>
                </a:cubicBezTo>
                <a:cubicBezTo>
                  <a:pt x="1113" y="2294"/>
                  <a:pt x="1122" y="2256"/>
                  <a:pt x="1122" y="2256"/>
                </a:cubicBezTo>
                <a:cubicBezTo>
                  <a:pt x="1125" y="2244"/>
                  <a:pt x="1127" y="2239"/>
                  <a:pt x="1128" y="2239"/>
                </a:cubicBezTo>
                <a:close/>
                <a:moveTo>
                  <a:pt x="1630" y="2218"/>
                </a:moveTo>
                <a:cubicBezTo>
                  <a:pt x="1639" y="2244"/>
                  <a:pt x="1645" y="2269"/>
                  <a:pt x="1649" y="2294"/>
                </a:cubicBezTo>
                <a:lnTo>
                  <a:pt x="1639" y="2297"/>
                </a:lnTo>
                <a:cubicBezTo>
                  <a:pt x="1630" y="2259"/>
                  <a:pt x="1617" y="2222"/>
                  <a:pt x="1623" y="2222"/>
                </a:cubicBezTo>
                <a:lnTo>
                  <a:pt x="1630" y="2218"/>
                </a:lnTo>
                <a:close/>
                <a:moveTo>
                  <a:pt x="958" y="2234"/>
                </a:moveTo>
                <a:cubicBezTo>
                  <a:pt x="959" y="2234"/>
                  <a:pt x="959" y="2234"/>
                  <a:pt x="959" y="2234"/>
                </a:cubicBezTo>
                <a:lnTo>
                  <a:pt x="950" y="2272"/>
                </a:lnTo>
                <a:lnTo>
                  <a:pt x="928" y="2303"/>
                </a:lnTo>
                <a:lnTo>
                  <a:pt x="921" y="2300"/>
                </a:lnTo>
                <a:cubicBezTo>
                  <a:pt x="936" y="2267"/>
                  <a:pt x="951" y="2234"/>
                  <a:pt x="958" y="2234"/>
                </a:cubicBezTo>
                <a:close/>
                <a:moveTo>
                  <a:pt x="1257" y="2244"/>
                </a:moveTo>
                <a:cubicBezTo>
                  <a:pt x="1263" y="2247"/>
                  <a:pt x="1266" y="2284"/>
                  <a:pt x="1266" y="2284"/>
                </a:cubicBezTo>
                <a:cubicBezTo>
                  <a:pt x="1263" y="2322"/>
                  <a:pt x="1257" y="2322"/>
                  <a:pt x="1257" y="2322"/>
                </a:cubicBezTo>
                <a:cubicBezTo>
                  <a:pt x="1247" y="2322"/>
                  <a:pt x="1241" y="2319"/>
                  <a:pt x="1244" y="2281"/>
                </a:cubicBezTo>
                <a:cubicBezTo>
                  <a:pt x="1244" y="2281"/>
                  <a:pt x="1247" y="2244"/>
                  <a:pt x="1257" y="2244"/>
                </a:cubicBezTo>
                <a:close/>
                <a:moveTo>
                  <a:pt x="999" y="2252"/>
                </a:moveTo>
                <a:cubicBezTo>
                  <a:pt x="1000" y="2252"/>
                  <a:pt x="1002" y="2252"/>
                  <a:pt x="1003" y="2253"/>
                </a:cubicBezTo>
                <a:cubicBezTo>
                  <a:pt x="1000" y="2278"/>
                  <a:pt x="994" y="2303"/>
                  <a:pt x="984" y="2328"/>
                </a:cubicBezTo>
                <a:cubicBezTo>
                  <a:pt x="979" y="2342"/>
                  <a:pt x="975" y="2349"/>
                  <a:pt x="973" y="2349"/>
                </a:cubicBezTo>
                <a:cubicBezTo>
                  <a:pt x="971" y="2349"/>
                  <a:pt x="973" y="2331"/>
                  <a:pt x="984" y="2287"/>
                </a:cubicBezTo>
                <a:cubicBezTo>
                  <a:pt x="994" y="2258"/>
                  <a:pt x="996" y="2252"/>
                  <a:pt x="999" y="2252"/>
                </a:cubicBezTo>
                <a:close/>
                <a:moveTo>
                  <a:pt x="1382" y="2406"/>
                </a:moveTo>
                <a:lnTo>
                  <a:pt x="1392" y="2444"/>
                </a:lnTo>
                <a:lnTo>
                  <a:pt x="1382" y="2444"/>
                </a:lnTo>
                <a:cubicBezTo>
                  <a:pt x="1376" y="2444"/>
                  <a:pt x="1376" y="2444"/>
                  <a:pt x="1373" y="2406"/>
                </a:cubicBezTo>
                <a:close/>
                <a:moveTo>
                  <a:pt x="1725" y="2309"/>
                </a:moveTo>
                <a:cubicBezTo>
                  <a:pt x="1734" y="2309"/>
                  <a:pt x="1740" y="2347"/>
                  <a:pt x="1758" y="2419"/>
                </a:cubicBezTo>
                <a:cubicBezTo>
                  <a:pt x="1757" y="2436"/>
                  <a:pt x="1756" y="2446"/>
                  <a:pt x="1754" y="2446"/>
                </a:cubicBezTo>
                <a:cubicBezTo>
                  <a:pt x="1752" y="2446"/>
                  <a:pt x="1747" y="2428"/>
                  <a:pt x="1736" y="2385"/>
                </a:cubicBezTo>
                <a:lnTo>
                  <a:pt x="1724" y="2309"/>
                </a:lnTo>
                <a:cubicBezTo>
                  <a:pt x="1724" y="2309"/>
                  <a:pt x="1724" y="2309"/>
                  <a:pt x="1725" y="2309"/>
                </a:cubicBezTo>
                <a:close/>
                <a:moveTo>
                  <a:pt x="1457" y="2366"/>
                </a:moveTo>
                <a:cubicBezTo>
                  <a:pt x="1460" y="2403"/>
                  <a:pt x="1464" y="2441"/>
                  <a:pt x="1457" y="2441"/>
                </a:cubicBezTo>
                <a:cubicBezTo>
                  <a:pt x="1456" y="2451"/>
                  <a:pt x="1454" y="2456"/>
                  <a:pt x="1451" y="2456"/>
                </a:cubicBezTo>
                <a:cubicBezTo>
                  <a:pt x="1445" y="2456"/>
                  <a:pt x="1439" y="2421"/>
                  <a:pt x="1442" y="2366"/>
                </a:cubicBezTo>
                <a:close/>
                <a:moveTo>
                  <a:pt x="1291" y="2478"/>
                </a:moveTo>
                <a:cubicBezTo>
                  <a:pt x="1285" y="2478"/>
                  <a:pt x="1282" y="2516"/>
                  <a:pt x="1282" y="2516"/>
                </a:cubicBezTo>
                <a:cubicBezTo>
                  <a:pt x="1282" y="2516"/>
                  <a:pt x="1279" y="2554"/>
                  <a:pt x="1288" y="2554"/>
                </a:cubicBezTo>
                <a:lnTo>
                  <a:pt x="1298" y="2554"/>
                </a:lnTo>
                <a:cubicBezTo>
                  <a:pt x="1298" y="2529"/>
                  <a:pt x="1298" y="2504"/>
                  <a:pt x="1291" y="2479"/>
                </a:cubicBezTo>
                <a:cubicBezTo>
                  <a:pt x="1291" y="2478"/>
                  <a:pt x="1291" y="2478"/>
                  <a:pt x="1291" y="2478"/>
                </a:cubicBezTo>
                <a:close/>
                <a:moveTo>
                  <a:pt x="1601" y="2538"/>
                </a:moveTo>
                <a:cubicBezTo>
                  <a:pt x="1602" y="2538"/>
                  <a:pt x="1611" y="2576"/>
                  <a:pt x="1617" y="2613"/>
                </a:cubicBezTo>
                <a:lnTo>
                  <a:pt x="1617" y="2613"/>
                </a:lnTo>
                <a:lnTo>
                  <a:pt x="1611" y="2576"/>
                </a:lnTo>
                <a:cubicBezTo>
                  <a:pt x="1605" y="2554"/>
                  <a:pt x="1608" y="2560"/>
                  <a:pt x="1601" y="2538"/>
                </a:cubicBezTo>
                <a:close/>
                <a:moveTo>
                  <a:pt x="1341" y="0"/>
                </a:moveTo>
                <a:cubicBezTo>
                  <a:pt x="1332" y="0"/>
                  <a:pt x="1323" y="19"/>
                  <a:pt x="1319" y="56"/>
                </a:cubicBezTo>
                <a:cubicBezTo>
                  <a:pt x="1316" y="19"/>
                  <a:pt x="1307" y="19"/>
                  <a:pt x="1298" y="19"/>
                </a:cubicBezTo>
                <a:cubicBezTo>
                  <a:pt x="1288" y="39"/>
                  <a:pt x="1274" y="49"/>
                  <a:pt x="1263" y="49"/>
                </a:cubicBezTo>
                <a:cubicBezTo>
                  <a:pt x="1252" y="49"/>
                  <a:pt x="1243" y="40"/>
                  <a:pt x="1241" y="22"/>
                </a:cubicBezTo>
                <a:lnTo>
                  <a:pt x="1229" y="22"/>
                </a:lnTo>
                <a:cubicBezTo>
                  <a:pt x="1222" y="59"/>
                  <a:pt x="1213" y="59"/>
                  <a:pt x="1204" y="62"/>
                </a:cubicBezTo>
                <a:cubicBezTo>
                  <a:pt x="1194" y="62"/>
                  <a:pt x="1185" y="62"/>
                  <a:pt x="1182" y="103"/>
                </a:cubicBezTo>
                <a:cubicBezTo>
                  <a:pt x="1175" y="141"/>
                  <a:pt x="1169" y="141"/>
                  <a:pt x="1169" y="141"/>
                </a:cubicBezTo>
                <a:cubicBezTo>
                  <a:pt x="1169" y="141"/>
                  <a:pt x="1168" y="141"/>
                  <a:pt x="1168" y="141"/>
                </a:cubicBezTo>
                <a:cubicBezTo>
                  <a:pt x="1160" y="141"/>
                  <a:pt x="1163" y="102"/>
                  <a:pt x="1166" y="66"/>
                </a:cubicBezTo>
                <a:cubicBezTo>
                  <a:pt x="1172" y="49"/>
                  <a:pt x="1171" y="40"/>
                  <a:pt x="1166" y="40"/>
                </a:cubicBezTo>
                <a:cubicBezTo>
                  <a:pt x="1159" y="40"/>
                  <a:pt x="1144" y="60"/>
                  <a:pt x="1135" y="106"/>
                </a:cubicBezTo>
                <a:cubicBezTo>
                  <a:pt x="1128" y="146"/>
                  <a:pt x="1125" y="165"/>
                  <a:pt x="1124" y="165"/>
                </a:cubicBezTo>
                <a:cubicBezTo>
                  <a:pt x="1123" y="165"/>
                  <a:pt x="1124" y="147"/>
                  <a:pt x="1125" y="109"/>
                </a:cubicBezTo>
                <a:cubicBezTo>
                  <a:pt x="1127" y="81"/>
                  <a:pt x="1130" y="54"/>
                  <a:pt x="1126" y="54"/>
                </a:cubicBezTo>
                <a:lnTo>
                  <a:pt x="1126" y="54"/>
                </a:lnTo>
                <a:cubicBezTo>
                  <a:pt x="1125" y="54"/>
                  <a:pt x="1123" y="59"/>
                  <a:pt x="1119" y="72"/>
                </a:cubicBezTo>
                <a:cubicBezTo>
                  <a:pt x="1119" y="72"/>
                  <a:pt x="1100" y="75"/>
                  <a:pt x="1106" y="113"/>
                </a:cubicBezTo>
                <a:lnTo>
                  <a:pt x="1081" y="116"/>
                </a:lnTo>
                <a:cubicBezTo>
                  <a:pt x="1061" y="91"/>
                  <a:pt x="1051" y="86"/>
                  <a:pt x="1043" y="86"/>
                </a:cubicBezTo>
                <a:cubicBezTo>
                  <a:pt x="1040" y="86"/>
                  <a:pt x="1037" y="87"/>
                  <a:pt x="1034" y="87"/>
                </a:cubicBezTo>
                <a:cubicBezTo>
                  <a:pt x="1034" y="107"/>
                  <a:pt x="1034" y="116"/>
                  <a:pt x="1032" y="116"/>
                </a:cubicBezTo>
                <a:cubicBezTo>
                  <a:pt x="1029" y="116"/>
                  <a:pt x="1025" y="107"/>
                  <a:pt x="1015" y="91"/>
                </a:cubicBezTo>
                <a:cubicBezTo>
                  <a:pt x="1012" y="75"/>
                  <a:pt x="1008" y="67"/>
                  <a:pt x="1006" y="67"/>
                </a:cubicBezTo>
                <a:lnTo>
                  <a:pt x="1006" y="67"/>
                </a:lnTo>
                <a:cubicBezTo>
                  <a:pt x="1003" y="67"/>
                  <a:pt x="1004" y="85"/>
                  <a:pt x="1015" y="128"/>
                </a:cubicBezTo>
                <a:cubicBezTo>
                  <a:pt x="1017" y="150"/>
                  <a:pt x="1015" y="160"/>
                  <a:pt x="1010" y="160"/>
                </a:cubicBezTo>
                <a:cubicBezTo>
                  <a:pt x="1006" y="160"/>
                  <a:pt x="999" y="152"/>
                  <a:pt x="990" y="138"/>
                </a:cubicBezTo>
                <a:cubicBezTo>
                  <a:pt x="978" y="95"/>
                  <a:pt x="969" y="77"/>
                  <a:pt x="966" y="77"/>
                </a:cubicBezTo>
                <a:lnTo>
                  <a:pt x="966" y="77"/>
                </a:lnTo>
                <a:cubicBezTo>
                  <a:pt x="964" y="77"/>
                  <a:pt x="964" y="87"/>
                  <a:pt x="968" y="103"/>
                </a:cubicBezTo>
                <a:cubicBezTo>
                  <a:pt x="972" y="141"/>
                  <a:pt x="962" y="144"/>
                  <a:pt x="962" y="144"/>
                </a:cubicBezTo>
                <a:cubicBezTo>
                  <a:pt x="959" y="130"/>
                  <a:pt x="945" y="124"/>
                  <a:pt x="925" y="124"/>
                </a:cubicBezTo>
                <a:cubicBezTo>
                  <a:pt x="890" y="124"/>
                  <a:pt x="836" y="142"/>
                  <a:pt x="787" y="166"/>
                </a:cubicBezTo>
                <a:cubicBezTo>
                  <a:pt x="777" y="169"/>
                  <a:pt x="787" y="210"/>
                  <a:pt x="802" y="241"/>
                </a:cubicBezTo>
                <a:cubicBezTo>
                  <a:pt x="817" y="271"/>
                  <a:pt x="823" y="281"/>
                  <a:pt x="822" y="281"/>
                </a:cubicBezTo>
                <a:cubicBezTo>
                  <a:pt x="822" y="281"/>
                  <a:pt x="810" y="263"/>
                  <a:pt x="796" y="247"/>
                </a:cubicBezTo>
                <a:cubicBezTo>
                  <a:pt x="768" y="199"/>
                  <a:pt x="748" y="176"/>
                  <a:pt x="743" y="176"/>
                </a:cubicBezTo>
                <a:cubicBezTo>
                  <a:pt x="737" y="176"/>
                  <a:pt x="746" y="203"/>
                  <a:pt x="777" y="254"/>
                </a:cubicBezTo>
                <a:cubicBezTo>
                  <a:pt x="799" y="286"/>
                  <a:pt x="810" y="302"/>
                  <a:pt x="809" y="302"/>
                </a:cubicBezTo>
                <a:cubicBezTo>
                  <a:pt x="809" y="302"/>
                  <a:pt x="796" y="286"/>
                  <a:pt x="771" y="257"/>
                </a:cubicBezTo>
                <a:cubicBezTo>
                  <a:pt x="758" y="244"/>
                  <a:pt x="751" y="237"/>
                  <a:pt x="748" y="237"/>
                </a:cubicBezTo>
                <a:cubicBezTo>
                  <a:pt x="745" y="237"/>
                  <a:pt x="747" y="246"/>
                  <a:pt x="752" y="266"/>
                </a:cubicBezTo>
                <a:cubicBezTo>
                  <a:pt x="762" y="283"/>
                  <a:pt x="765" y="292"/>
                  <a:pt x="763" y="292"/>
                </a:cubicBezTo>
                <a:cubicBezTo>
                  <a:pt x="761" y="292"/>
                  <a:pt x="755" y="285"/>
                  <a:pt x="746" y="269"/>
                </a:cubicBezTo>
                <a:cubicBezTo>
                  <a:pt x="729" y="250"/>
                  <a:pt x="710" y="230"/>
                  <a:pt x="706" y="230"/>
                </a:cubicBezTo>
                <a:lnTo>
                  <a:pt x="706" y="230"/>
                </a:lnTo>
                <a:cubicBezTo>
                  <a:pt x="704" y="230"/>
                  <a:pt x="706" y="234"/>
                  <a:pt x="711" y="244"/>
                </a:cubicBezTo>
                <a:cubicBezTo>
                  <a:pt x="711" y="244"/>
                  <a:pt x="711" y="245"/>
                  <a:pt x="709" y="245"/>
                </a:cubicBezTo>
                <a:cubicBezTo>
                  <a:pt x="704" y="245"/>
                  <a:pt x="693" y="242"/>
                  <a:pt x="674" y="222"/>
                </a:cubicBezTo>
                <a:cubicBezTo>
                  <a:pt x="667" y="215"/>
                  <a:pt x="663" y="212"/>
                  <a:pt x="660" y="212"/>
                </a:cubicBezTo>
                <a:cubicBezTo>
                  <a:pt x="652" y="212"/>
                  <a:pt x="661" y="241"/>
                  <a:pt x="671" y="269"/>
                </a:cubicBezTo>
                <a:cubicBezTo>
                  <a:pt x="679" y="310"/>
                  <a:pt x="681" y="331"/>
                  <a:pt x="676" y="331"/>
                </a:cubicBezTo>
                <a:cubicBezTo>
                  <a:pt x="672" y="331"/>
                  <a:pt x="662" y="314"/>
                  <a:pt x="646" y="282"/>
                </a:cubicBezTo>
                <a:cubicBezTo>
                  <a:pt x="635" y="260"/>
                  <a:pt x="625" y="251"/>
                  <a:pt x="619" y="251"/>
                </a:cubicBezTo>
                <a:cubicBezTo>
                  <a:pt x="605" y="251"/>
                  <a:pt x="604" y="293"/>
                  <a:pt x="630" y="338"/>
                </a:cubicBezTo>
                <a:cubicBezTo>
                  <a:pt x="651" y="379"/>
                  <a:pt x="659" y="396"/>
                  <a:pt x="658" y="396"/>
                </a:cubicBezTo>
                <a:cubicBezTo>
                  <a:pt x="657" y="396"/>
                  <a:pt x="651" y="388"/>
                  <a:pt x="643" y="376"/>
                </a:cubicBezTo>
                <a:cubicBezTo>
                  <a:pt x="627" y="353"/>
                  <a:pt x="619" y="350"/>
                  <a:pt x="616" y="350"/>
                </a:cubicBezTo>
                <a:cubicBezTo>
                  <a:pt x="615" y="350"/>
                  <a:pt x="614" y="351"/>
                  <a:pt x="614" y="351"/>
                </a:cubicBezTo>
                <a:cubicBezTo>
                  <a:pt x="611" y="352"/>
                  <a:pt x="608" y="353"/>
                  <a:pt x="604" y="353"/>
                </a:cubicBezTo>
                <a:cubicBezTo>
                  <a:pt x="598" y="353"/>
                  <a:pt x="591" y="349"/>
                  <a:pt x="577" y="329"/>
                </a:cubicBezTo>
                <a:cubicBezTo>
                  <a:pt x="577" y="329"/>
                  <a:pt x="567" y="335"/>
                  <a:pt x="577" y="376"/>
                </a:cubicBezTo>
                <a:cubicBezTo>
                  <a:pt x="592" y="409"/>
                  <a:pt x="589" y="424"/>
                  <a:pt x="576" y="424"/>
                </a:cubicBezTo>
                <a:cubicBezTo>
                  <a:pt x="562" y="424"/>
                  <a:pt x="537" y="408"/>
                  <a:pt x="508" y="382"/>
                </a:cubicBezTo>
                <a:lnTo>
                  <a:pt x="508" y="382"/>
                </a:lnTo>
                <a:lnTo>
                  <a:pt x="520" y="423"/>
                </a:lnTo>
                <a:cubicBezTo>
                  <a:pt x="548" y="463"/>
                  <a:pt x="566" y="490"/>
                  <a:pt x="562" y="490"/>
                </a:cubicBezTo>
                <a:cubicBezTo>
                  <a:pt x="559" y="490"/>
                  <a:pt x="549" y="481"/>
                  <a:pt x="530" y="460"/>
                </a:cubicBezTo>
                <a:lnTo>
                  <a:pt x="505" y="432"/>
                </a:lnTo>
                <a:lnTo>
                  <a:pt x="505" y="432"/>
                </a:lnTo>
                <a:cubicBezTo>
                  <a:pt x="526" y="463"/>
                  <a:pt x="525" y="477"/>
                  <a:pt x="512" y="477"/>
                </a:cubicBezTo>
                <a:cubicBezTo>
                  <a:pt x="498" y="477"/>
                  <a:pt x="472" y="462"/>
                  <a:pt x="445" y="435"/>
                </a:cubicBezTo>
                <a:cubicBezTo>
                  <a:pt x="426" y="419"/>
                  <a:pt x="420" y="413"/>
                  <a:pt x="416" y="413"/>
                </a:cubicBezTo>
                <a:cubicBezTo>
                  <a:pt x="414" y="413"/>
                  <a:pt x="413" y="414"/>
                  <a:pt x="411" y="417"/>
                </a:cubicBezTo>
                <a:lnTo>
                  <a:pt x="436" y="442"/>
                </a:lnTo>
                <a:cubicBezTo>
                  <a:pt x="464" y="470"/>
                  <a:pt x="492" y="498"/>
                  <a:pt x="486" y="504"/>
                </a:cubicBezTo>
                <a:cubicBezTo>
                  <a:pt x="483" y="507"/>
                  <a:pt x="481" y="510"/>
                  <a:pt x="476" y="510"/>
                </a:cubicBezTo>
                <a:cubicBezTo>
                  <a:pt x="470" y="510"/>
                  <a:pt x="461" y="505"/>
                  <a:pt x="445" y="489"/>
                </a:cubicBezTo>
                <a:cubicBezTo>
                  <a:pt x="423" y="476"/>
                  <a:pt x="400" y="464"/>
                  <a:pt x="395" y="464"/>
                </a:cubicBezTo>
                <a:cubicBezTo>
                  <a:pt x="392" y="464"/>
                  <a:pt x="395" y="467"/>
                  <a:pt x="404" y="476"/>
                </a:cubicBezTo>
                <a:cubicBezTo>
                  <a:pt x="404" y="476"/>
                  <a:pt x="403" y="477"/>
                  <a:pt x="400" y="477"/>
                </a:cubicBezTo>
                <a:cubicBezTo>
                  <a:pt x="395" y="477"/>
                  <a:pt x="384" y="475"/>
                  <a:pt x="364" y="464"/>
                </a:cubicBezTo>
                <a:lnTo>
                  <a:pt x="335" y="492"/>
                </a:lnTo>
                <a:cubicBezTo>
                  <a:pt x="350" y="512"/>
                  <a:pt x="349" y="526"/>
                  <a:pt x="339" y="526"/>
                </a:cubicBezTo>
                <a:cubicBezTo>
                  <a:pt x="334" y="526"/>
                  <a:pt x="326" y="522"/>
                  <a:pt x="317" y="514"/>
                </a:cubicBezTo>
                <a:lnTo>
                  <a:pt x="317" y="514"/>
                </a:lnTo>
                <a:cubicBezTo>
                  <a:pt x="317" y="514"/>
                  <a:pt x="304" y="529"/>
                  <a:pt x="329" y="561"/>
                </a:cubicBezTo>
                <a:cubicBezTo>
                  <a:pt x="322" y="569"/>
                  <a:pt x="317" y="575"/>
                  <a:pt x="309" y="575"/>
                </a:cubicBezTo>
                <a:cubicBezTo>
                  <a:pt x="303" y="575"/>
                  <a:pt x="293" y="571"/>
                  <a:pt x="279" y="561"/>
                </a:cubicBezTo>
                <a:cubicBezTo>
                  <a:pt x="264" y="550"/>
                  <a:pt x="257" y="545"/>
                  <a:pt x="255" y="545"/>
                </a:cubicBezTo>
                <a:lnTo>
                  <a:pt x="255" y="545"/>
                </a:lnTo>
                <a:cubicBezTo>
                  <a:pt x="253" y="545"/>
                  <a:pt x="259" y="552"/>
                  <a:pt x="273" y="567"/>
                </a:cubicBezTo>
                <a:cubicBezTo>
                  <a:pt x="304" y="592"/>
                  <a:pt x="298" y="598"/>
                  <a:pt x="292" y="605"/>
                </a:cubicBezTo>
                <a:lnTo>
                  <a:pt x="282" y="620"/>
                </a:lnTo>
                <a:cubicBezTo>
                  <a:pt x="313" y="642"/>
                  <a:pt x="313" y="642"/>
                  <a:pt x="307" y="648"/>
                </a:cubicBezTo>
                <a:cubicBezTo>
                  <a:pt x="301" y="658"/>
                  <a:pt x="254" y="661"/>
                  <a:pt x="248" y="667"/>
                </a:cubicBezTo>
                <a:cubicBezTo>
                  <a:pt x="232" y="692"/>
                  <a:pt x="235" y="692"/>
                  <a:pt x="273" y="705"/>
                </a:cubicBezTo>
                <a:cubicBezTo>
                  <a:pt x="273" y="703"/>
                  <a:pt x="275" y="702"/>
                  <a:pt x="278" y="702"/>
                </a:cubicBezTo>
                <a:cubicBezTo>
                  <a:pt x="286" y="702"/>
                  <a:pt x="299" y="711"/>
                  <a:pt x="275" y="711"/>
                </a:cubicBezTo>
                <a:cubicBezTo>
                  <a:pt x="273" y="711"/>
                  <a:pt x="270" y="711"/>
                  <a:pt x="266" y="711"/>
                </a:cubicBezTo>
                <a:cubicBezTo>
                  <a:pt x="263" y="720"/>
                  <a:pt x="213" y="724"/>
                  <a:pt x="201" y="749"/>
                </a:cubicBezTo>
                <a:cubicBezTo>
                  <a:pt x="182" y="783"/>
                  <a:pt x="182" y="783"/>
                  <a:pt x="216" y="799"/>
                </a:cubicBezTo>
                <a:cubicBezTo>
                  <a:pt x="259" y="814"/>
                  <a:pt x="275" y="823"/>
                  <a:pt x="266" y="823"/>
                </a:cubicBezTo>
                <a:cubicBezTo>
                  <a:pt x="260" y="823"/>
                  <a:pt x="241" y="818"/>
                  <a:pt x="210" y="808"/>
                </a:cubicBezTo>
                <a:cubicBezTo>
                  <a:pt x="183" y="803"/>
                  <a:pt x="165" y="800"/>
                  <a:pt x="154" y="800"/>
                </a:cubicBezTo>
                <a:cubicBezTo>
                  <a:pt x="136" y="800"/>
                  <a:pt x="141" y="808"/>
                  <a:pt x="163" y="818"/>
                </a:cubicBezTo>
                <a:cubicBezTo>
                  <a:pt x="194" y="840"/>
                  <a:pt x="194" y="840"/>
                  <a:pt x="191" y="849"/>
                </a:cubicBezTo>
                <a:cubicBezTo>
                  <a:pt x="180" y="844"/>
                  <a:pt x="172" y="842"/>
                  <a:pt x="167" y="842"/>
                </a:cubicBezTo>
                <a:cubicBezTo>
                  <a:pt x="156" y="842"/>
                  <a:pt x="160" y="853"/>
                  <a:pt x="179" y="874"/>
                </a:cubicBezTo>
                <a:cubicBezTo>
                  <a:pt x="177" y="878"/>
                  <a:pt x="177" y="880"/>
                  <a:pt x="173" y="880"/>
                </a:cubicBezTo>
                <a:cubicBezTo>
                  <a:pt x="169" y="880"/>
                  <a:pt x="161" y="877"/>
                  <a:pt x="141" y="868"/>
                </a:cubicBezTo>
                <a:lnTo>
                  <a:pt x="132" y="887"/>
                </a:lnTo>
                <a:cubicBezTo>
                  <a:pt x="198" y="930"/>
                  <a:pt x="141" y="968"/>
                  <a:pt x="104" y="968"/>
                </a:cubicBezTo>
                <a:cubicBezTo>
                  <a:pt x="104" y="968"/>
                  <a:pt x="100" y="977"/>
                  <a:pt x="132" y="996"/>
                </a:cubicBezTo>
                <a:cubicBezTo>
                  <a:pt x="177" y="1016"/>
                  <a:pt x="192" y="1026"/>
                  <a:pt x="180" y="1026"/>
                </a:cubicBezTo>
                <a:cubicBezTo>
                  <a:pt x="173" y="1026"/>
                  <a:pt x="156" y="1022"/>
                  <a:pt x="129" y="1015"/>
                </a:cubicBezTo>
                <a:cubicBezTo>
                  <a:pt x="95" y="1007"/>
                  <a:pt x="76" y="1002"/>
                  <a:pt x="72" y="1002"/>
                </a:cubicBezTo>
                <a:cubicBezTo>
                  <a:pt x="68" y="1002"/>
                  <a:pt x="86" y="1009"/>
                  <a:pt x="125" y="1024"/>
                </a:cubicBezTo>
                <a:cubicBezTo>
                  <a:pt x="152" y="1039"/>
                  <a:pt x="151" y="1067"/>
                  <a:pt x="115" y="1067"/>
                </a:cubicBezTo>
                <a:cubicBezTo>
                  <a:pt x="105" y="1067"/>
                  <a:pt x="91" y="1065"/>
                  <a:pt x="75" y="1059"/>
                </a:cubicBezTo>
                <a:lnTo>
                  <a:pt x="0" y="1043"/>
                </a:lnTo>
                <a:lnTo>
                  <a:pt x="0" y="1043"/>
                </a:lnTo>
                <a:cubicBezTo>
                  <a:pt x="35" y="1062"/>
                  <a:pt x="31" y="1071"/>
                  <a:pt x="31" y="1071"/>
                </a:cubicBezTo>
                <a:cubicBezTo>
                  <a:pt x="69" y="1078"/>
                  <a:pt x="69" y="1087"/>
                  <a:pt x="63" y="1115"/>
                </a:cubicBezTo>
                <a:cubicBezTo>
                  <a:pt x="60" y="1137"/>
                  <a:pt x="91" y="1178"/>
                  <a:pt x="88" y="1197"/>
                </a:cubicBezTo>
                <a:cubicBezTo>
                  <a:pt x="82" y="1216"/>
                  <a:pt x="82" y="1244"/>
                  <a:pt x="41" y="1250"/>
                </a:cubicBezTo>
                <a:cubicBezTo>
                  <a:pt x="41" y="1259"/>
                  <a:pt x="41" y="1269"/>
                  <a:pt x="75" y="1291"/>
                </a:cubicBezTo>
                <a:cubicBezTo>
                  <a:pt x="113" y="1300"/>
                  <a:pt x="113" y="1319"/>
                  <a:pt x="75" y="1319"/>
                </a:cubicBezTo>
                <a:lnTo>
                  <a:pt x="75" y="1325"/>
                </a:lnTo>
                <a:cubicBezTo>
                  <a:pt x="110" y="1347"/>
                  <a:pt x="110" y="1354"/>
                  <a:pt x="110" y="1354"/>
                </a:cubicBezTo>
                <a:cubicBezTo>
                  <a:pt x="72" y="1354"/>
                  <a:pt x="35" y="1366"/>
                  <a:pt x="72" y="1372"/>
                </a:cubicBezTo>
                <a:cubicBezTo>
                  <a:pt x="110" y="1372"/>
                  <a:pt x="110" y="1382"/>
                  <a:pt x="113" y="1401"/>
                </a:cubicBezTo>
                <a:cubicBezTo>
                  <a:pt x="91" y="1410"/>
                  <a:pt x="85" y="1491"/>
                  <a:pt x="97" y="1570"/>
                </a:cubicBezTo>
                <a:cubicBezTo>
                  <a:pt x="109" y="1648"/>
                  <a:pt x="136" y="1717"/>
                  <a:pt x="154" y="1717"/>
                </a:cubicBezTo>
                <a:cubicBezTo>
                  <a:pt x="155" y="1717"/>
                  <a:pt x="156" y="1717"/>
                  <a:pt x="157" y="1717"/>
                </a:cubicBezTo>
                <a:lnTo>
                  <a:pt x="166" y="1742"/>
                </a:lnTo>
                <a:lnTo>
                  <a:pt x="172" y="1770"/>
                </a:lnTo>
                <a:cubicBezTo>
                  <a:pt x="100" y="1795"/>
                  <a:pt x="154" y="1830"/>
                  <a:pt x="198" y="1839"/>
                </a:cubicBezTo>
                <a:cubicBezTo>
                  <a:pt x="209" y="1837"/>
                  <a:pt x="217" y="1837"/>
                  <a:pt x="224" y="1837"/>
                </a:cubicBezTo>
                <a:cubicBezTo>
                  <a:pt x="240" y="1837"/>
                  <a:pt x="242" y="1842"/>
                  <a:pt x="245" y="1849"/>
                </a:cubicBezTo>
                <a:cubicBezTo>
                  <a:pt x="176" y="1880"/>
                  <a:pt x="185" y="1908"/>
                  <a:pt x="229" y="1908"/>
                </a:cubicBezTo>
                <a:cubicBezTo>
                  <a:pt x="258" y="1897"/>
                  <a:pt x="276" y="1892"/>
                  <a:pt x="282" y="1892"/>
                </a:cubicBezTo>
                <a:cubicBezTo>
                  <a:pt x="292" y="1892"/>
                  <a:pt x="276" y="1903"/>
                  <a:pt x="235" y="1924"/>
                </a:cubicBezTo>
                <a:cubicBezTo>
                  <a:pt x="196" y="1944"/>
                  <a:pt x="182" y="1960"/>
                  <a:pt x="201" y="1960"/>
                </a:cubicBezTo>
                <a:cubicBezTo>
                  <a:pt x="214" y="1960"/>
                  <a:pt x="241" y="1953"/>
                  <a:pt x="285" y="1936"/>
                </a:cubicBezTo>
                <a:cubicBezTo>
                  <a:pt x="300" y="1933"/>
                  <a:pt x="308" y="1931"/>
                  <a:pt x="312" y="1931"/>
                </a:cubicBezTo>
                <a:cubicBezTo>
                  <a:pt x="319" y="1931"/>
                  <a:pt x="312" y="1937"/>
                  <a:pt x="295" y="1952"/>
                </a:cubicBezTo>
                <a:cubicBezTo>
                  <a:pt x="252" y="1984"/>
                  <a:pt x="241" y="1999"/>
                  <a:pt x="249" y="1999"/>
                </a:cubicBezTo>
                <a:cubicBezTo>
                  <a:pt x="252" y="1999"/>
                  <a:pt x="260" y="1996"/>
                  <a:pt x="270" y="1990"/>
                </a:cubicBezTo>
                <a:cubicBezTo>
                  <a:pt x="299" y="1977"/>
                  <a:pt x="317" y="1970"/>
                  <a:pt x="324" y="1970"/>
                </a:cubicBezTo>
                <a:cubicBezTo>
                  <a:pt x="334" y="1970"/>
                  <a:pt x="320" y="1984"/>
                  <a:pt x="285" y="2012"/>
                </a:cubicBezTo>
                <a:cubicBezTo>
                  <a:pt x="253" y="2045"/>
                  <a:pt x="239" y="2060"/>
                  <a:pt x="246" y="2060"/>
                </a:cubicBezTo>
                <a:cubicBezTo>
                  <a:pt x="251" y="2060"/>
                  <a:pt x="268" y="2052"/>
                  <a:pt x="298" y="2037"/>
                </a:cubicBezTo>
                <a:cubicBezTo>
                  <a:pt x="319" y="2026"/>
                  <a:pt x="335" y="2022"/>
                  <a:pt x="346" y="2022"/>
                </a:cubicBezTo>
                <a:cubicBezTo>
                  <a:pt x="371" y="2022"/>
                  <a:pt x="369" y="2047"/>
                  <a:pt x="329" y="2084"/>
                </a:cubicBezTo>
                <a:cubicBezTo>
                  <a:pt x="334" y="2088"/>
                  <a:pt x="321" y="2107"/>
                  <a:pt x="326" y="2107"/>
                </a:cubicBezTo>
                <a:cubicBezTo>
                  <a:pt x="328" y="2107"/>
                  <a:pt x="331" y="2105"/>
                  <a:pt x="339" y="2099"/>
                </a:cubicBezTo>
                <a:lnTo>
                  <a:pt x="339" y="2099"/>
                </a:lnTo>
                <a:lnTo>
                  <a:pt x="313" y="2131"/>
                </a:lnTo>
                <a:lnTo>
                  <a:pt x="326" y="2146"/>
                </a:lnTo>
                <a:lnTo>
                  <a:pt x="354" y="2121"/>
                </a:lnTo>
                <a:cubicBezTo>
                  <a:pt x="364" y="2168"/>
                  <a:pt x="382" y="2212"/>
                  <a:pt x="411" y="2250"/>
                </a:cubicBezTo>
                <a:cubicBezTo>
                  <a:pt x="457" y="2298"/>
                  <a:pt x="481" y="2319"/>
                  <a:pt x="497" y="2319"/>
                </a:cubicBezTo>
                <a:cubicBezTo>
                  <a:pt x="505" y="2319"/>
                  <a:pt x="512" y="2312"/>
                  <a:pt x="517" y="2300"/>
                </a:cubicBezTo>
                <a:cubicBezTo>
                  <a:pt x="537" y="2272"/>
                  <a:pt x="550" y="2259"/>
                  <a:pt x="555" y="2259"/>
                </a:cubicBezTo>
                <a:cubicBezTo>
                  <a:pt x="561" y="2259"/>
                  <a:pt x="554" y="2278"/>
                  <a:pt x="530" y="2312"/>
                </a:cubicBezTo>
                <a:cubicBezTo>
                  <a:pt x="536" y="2322"/>
                  <a:pt x="530" y="2363"/>
                  <a:pt x="542" y="2375"/>
                </a:cubicBezTo>
                <a:cubicBezTo>
                  <a:pt x="558" y="2388"/>
                  <a:pt x="574" y="2397"/>
                  <a:pt x="552" y="2428"/>
                </a:cubicBezTo>
                <a:lnTo>
                  <a:pt x="558" y="2435"/>
                </a:lnTo>
                <a:cubicBezTo>
                  <a:pt x="579" y="2418"/>
                  <a:pt x="599" y="2411"/>
                  <a:pt x="616" y="2411"/>
                </a:cubicBezTo>
                <a:cubicBezTo>
                  <a:pt x="646" y="2411"/>
                  <a:pt x="666" y="2434"/>
                  <a:pt x="668" y="2466"/>
                </a:cubicBezTo>
                <a:cubicBezTo>
                  <a:pt x="675" y="2470"/>
                  <a:pt x="681" y="2474"/>
                  <a:pt x="689" y="2474"/>
                </a:cubicBezTo>
                <a:cubicBezTo>
                  <a:pt x="698" y="2474"/>
                  <a:pt x="709" y="2470"/>
                  <a:pt x="727" y="2457"/>
                </a:cubicBezTo>
                <a:cubicBezTo>
                  <a:pt x="743" y="2447"/>
                  <a:pt x="751" y="2441"/>
                  <a:pt x="755" y="2441"/>
                </a:cubicBezTo>
                <a:cubicBezTo>
                  <a:pt x="760" y="2441"/>
                  <a:pt x="757" y="2450"/>
                  <a:pt x="752" y="2472"/>
                </a:cubicBezTo>
                <a:cubicBezTo>
                  <a:pt x="740" y="2493"/>
                  <a:pt x="752" y="2528"/>
                  <a:pt x="772" y="2528"/>
                </a:cubicBezTo>
                <a:cubicBezTo>
                  <a:pt x="781" y="2528"/>
                  <a:pt x="792" y="2520"/>
                  <a:pt x="802" y="2497"/>
                </a:cubicBezTo>
                <a:lnTo>
                  <a:pt x="802" y="2497"/>
                </a:lnTo>
                <a:lnTo>
                  <a:pt x="796" y="2538"/>
                </a:lnTo>
                <a:cubicBezTo>
                  <a:pt x="793" y="2550"/>
                  <a:pt x="794" y="2555"/>
                  <a:pt x="796" y="2555"/>
                </a:cubicBezTo>
                <a:cubicBezTo>
                  <a:pt x="802" y="2555"/>
                  <a:pt x="817" y="2533"/>
                  <a:pt x="827" y="2510"/>
                </a:cubicBezTo>
                <a:cubicBezTo>
                  <a:pt x="841" y="2480"/>
                  <a:pt x="850" y="2464"/>
                  <a:pt x="853" y="2464"/>
                </a:cubicBezTo>
                <a:lnTo>
                  <a:pt x="853" y="2464"/>
                </a:lnTo>
                <a:cubicBezTo>
                  <a:pt x="857" y="2464"/>
                  <a:pt x="850" y="2492"/>
                  <a:pt x="831" y="2554"/>
                </a:cubicBezTo>
                <a:cubicBezTo>
                  <a:pt x="812" y="2597"/>
                  <a:pt x="808" y="2616"/>
                  <a:pt x="811" y="2616"/>
                </a:cubicBezTo>
                <a:cubicBezTo>
                  <a:pt x="813" y="2616"/>
                  <a:pt x="818" y="2608"/>
                  <a:pt x="824" y="2594"/>
                </a:cubicBezTo>
                <a:cubicBezTo>
                  <a:pt x="841" y="2573"/>
                  <a:pt x="857" y="2552"/>
                  <a:pt x="863" y="2552"/>
                </a:cubicBezTo>
                <a:cubicBezTo>
                  <a:pt x="866" y="2552"/>
                  <a:pt x="867" y="2557"/>
                  <a:pt x="865" y="2569"/>
                </a:cubicBezTo>
                <a:cubicBezTo>
                  <a:pt x="867" y="2570"/>
                  <a:pt x="869" y="2571"/>
                  <a:pt x="871" y="2571"/>
                </a:cubicBezTo>
                <a:cubicBezTo>
                  <a:pt x="879" y="2571"/>
                  <a:pt x="889" y="2561"/>
                  <a:pt x="909" y="2507"/>
                </a:cubicBezTo>
                <a:cubicBezTo>
                  <a:pt x="920" y="2480"/>
                  <a:pt x="927" y="2474"/>
                  <a:pt x="933" y="2474"/>
                </a:cubicBezTo>
                <a:cubicBezTo>
                  <a:pt x="935" y="2474"/>
                  <a:pt x="938" y="2475"/>
                  <a:pt x="940" y="2475"/>
                </a:cubicBezTo>
                <a:cubicBezTo>
                  <a:pt x="934" y="2500"/>
                  <a:pt x="921" y="2526"/>
                  <a:pt x="906" y="2544"/>
                </a:cubicBezTo>
                <a:cubicBezTo>
                  <a:pt x="910" y="2546"/>
                  <a:pt x="916" y="2548"/>
                  <a:pt x="925" y="2551"/>
                </a:cubicBezTo>
                <a:cubicBezTo>
                  <a:pt x="931" y="2554"/>
                  <a:pt x="937" y="2598"/>
                  <a:pt x="928" y="2635"/>
                </a:cubicBezTo>
                <a:cubicBezTo>
                  <a:pt x="926" y="2652"/>
                  <a:pt x="927" y="2662"/>
                  <a:pt x="930" y="2662"/>
                </a:cubicBezTo>
                <a:cubicBezTo>
                  <a:pt x="933" y="2662"/>
                  <a:pt x="939" y="2645"/>
                  <a:pt x="947" y="2601"/>
                </a:cubicBezTo>
                <a:cubicBezTo>
                  <a:pt x="966" y="2545"/>
                  <a:pt x="970" y="2532"/>
                  <a:pt x="979" y="2532"/>
                </a:cubicBezTo>
                <a:cubicBezTo>
                  <a:pt x="981" y="2532"/>
                  <a:pt x="984" y="2534"/>
                  <a:pt x="987" y="2535"/>
                </a:cubicBezTo>
                <a:cubicBezTo>
                  <a:pt x="997" y="2538"/>
                  <a:pt x="1006" y="2541"/>
                  <a:pt x="997" y="2576"/>
                </a:cubicBezTo>
                <a:cubicBezTo>
                  <a:pt x="984" y="2613"/>
                  <a:pt x="984" y="2613"/>
                  <a:pt x="1003" y="2620"/>
                </a:cubicBezTo>
                <a:cubicBezTo>
                  <a:pt x="1004" y="2620"/>
                  <a:pt x="1005" y="2620"/>
                  <a:pt x="1005" y="2620"/>
                </a:cubicBezTo>
                <a:cubicBezTo>
                  <a:pt x="1034" y="2620"/>
                  <a:pt x="1088" y="2520"/>
                  <a:pt x="1109" y="2450"/>
                </a:cubicBezTo>
                <a:cubicBezTo>
                  <a:pt x="1117" y="2413"/>
                  <a:pt x="1121" y="2394"/>
                  <a:pt x="1122" y="2394"/>
                </a:cubicBezTo>
                <a:lnTo>
                  <a:pt x="1122" y="2394"/>
                </a:lnTo>
                <a:cubicBezTo>
                  <a:pt x="1124" y="2394"/>
                  <a:pt x="1122" y="2414"/>
                  <a:pt x="1119" y="2453"/>
                </a:cubicBezTo>
                <a:cubicBezTo>
                  <a:pt x="1109" y="2491"/>
                  <a:pt x="1119" y="2491"/>
                  <a:pt x="1125" y="2494"/>
                </a:cubicBezTo>
                <a:cubicBezTo>
                  <a:pt x="1128" y="2482"/>
                  <a:pt x="1130" y="2478"/>
                  <a:pt x="1131" y="2478"/>
                </a:cubicBezTo>
                <a:lnTo>
                  <a:pt x="1131" y="2478"/>
                </a:lnTo>
                <a:cubicBezTo>
                  <a:pt x="1134" y="2478"/>
                  <a:pt x="1131" y="2494"/>
                  <a:pt x="1125" y="2494"/>
                </a:cubicBezTo>
                <a:cubicBezTo>
                  <a:pt x="1120" y="2526"/>
                  <a:pt x="1112" y="2529"/>
                  <a:pt x="1106" y="2529"/>
                </a:cubicBezTo>
                <a:cubicBezTo>
                  <a:pt x="1105" y="2529"/>
                  <a:pt x="1104" y="2529"/>
                  <a:pt x="1103" y="2529"/>
                </a:cubicBezTo>
                <a:lnTo>
                  <a:pt x="1094" y="2566"/>
                </a:lnTo>
                <a:cubicBezTo>
                  <a:pt x="1091" y="2605"/>
                  <a:pt x="1092" y="2624"/>
                  <a:pt x="1098" y="2624"/>
                </a:cubicBezTo>
                <a:cubicBezTo>
                  <a:pt x="1103" y="2624"/>
                  <a:pt x="1111" y="2606"/>
                  <a:pt x="1122" y="2569"/>
                </a:cubicBezTo>
                <a:cubicBezTo>
                  <a:pt x="1130" y="2553"/>
                  <a:pt x="1134" y="2544"/>
                  <a:pt x="1136" y="2544"/>
                </a:cubicBezTo>
                <a:cubicBezTo>
                  <a:pt x="1138" y="2544"/>
                  <a:pt x="1139" y="2553"/>
                  <a:pt x="1141" y="2573"/>
                </a:cubicBezTo>
                <a:cubicBezTo>
                  <a:pt x="1143" y="2602"/>
                  <a:pt x="1145" y="2631"/>
                  <a:pt x="1149" y="2631"/>
                </a:cubicBezTo>
                <a:cubicBezTo>
                  <a:pt x="1150" y="2631"/>
                  <a:pt x="1152" y="2627"/>
                  <a:pt x="1153" y="2616"/>
                </a:cubicBezTo>
                <a:cubicBezTo>
                  <a:pt x="1153" y="2616"/>
                  <a:pt x="1172" y="2620"/>
                  <a:pt x="1175" y="2657"/>
                </a:cubicBezTo>
                <a:cubicBezTo>
                  <a:pt x="1181" y="2658"/>
                  <a:pt x="1185" y="2659"/>
                  <a:pt x="1189" y="2659"/>
                </a:cubicBezTo>
                <a:cubicBezTo>
                  <a:pt x="1199" y="2659"/>
                  <a:pt x="1205" y="2653"/>
                  <a:pt x="1210" y="2626"/>
                </a:cubicBezTo>
                <a:cubicBezTo>
                  <a:pt x="1213" y="2588"/>
                  <a:pt x="1222" y="2588"/>
                  <a:pt x="1232" y="2588"/>
                </a:cubicBezTo>
                <a:cubicBezTo>
                  <a:pt x="1233" y="2588"/>
                  <a:pt x="1234" y="2588"/>
                  <a:pt x="1236" y="2588"/>
                </a:cubicBezTo>
                <a:cubicBezTo>
                  <a:pt x="1244" y="2588"/>
                  <a:pt x="1251" y="2586"/>
                  <a:pt x="1251" y="2554"/>
                </a:cubicBezTo>
                <a:cubicBezTo>
                  <a:pt x="1254" y="2513"/>
                  <a:pt x="1266" y="2479"/>
                  <a:pt x="1282" y="2479"/>
                </a:cubicBezTo>
                <a:cubicBezTo>
                  <a:pt x="1290" y="2463"/>
                  <a:pt x="1294" y="2454"/>
                  <a:pt x="1297" y="2454"/>
                </a:cubicBezTo>
                <a:cubicBezTo>
                  <a:pt x="1302" y="2454"/>
                  <a:pt x="1303" y="2473"/>
                  <a:pt x="1307" y="2519"/>
                </a:cubicBezTo>
                <a:cubicBezTo>
                  <a:pt x="1307" y="2557"/>
                  <a:pt x="1313" y="2557"/>
                  <a:pt x="1323" y="2557"/>
                </a:cubicBezTo>
                <a:cubicBezTo>
                  <a:pt x="1323" y="2557"/>
                  <a:pt x="1332" y="2560"/>
                  <a:pt x="1341" y="2598"/>
                </a:cubicBezTo>
                <a:cubicBezTo>
                  <a:pt x="1344" y="2609"/>
                  <a:pt x="1346" y="2613"/>
                  <a:pt x="1347" y="2613"/>
                </a:cubicBezTo>
                <a:cubicBezTo>
                  <a:pt x="1351" y="2613"/>
                  <a:pt x="1351" y="2587"/>
                  <a:pt x="1351" y="2560"/>
                </a:cubicBezTo>
                <a:lnTo>
                  <a:pt x="1351" y="2482"/>
                </a:lnTo>
                <a:cubicBezTo>
                  <a:pt x="1357" y="2482"/>
                  <a:pt x="1366" y="2560"/>
                  <a:pt x="1370" y="2598"/>
                </a:cubicBezTo>
                <a:cubicBezTo>
                  <a:pt x="1374" y="2635"/>
                  <a:pt x="1377" y="2654"/>
                  <a:pt x="1378" y="2654"/>
                </a:cubicBezTo>
                <a:cubicBezTo>
                  <a:pt x="1379" y="2654"/>
                  <a:pt x="1379" y="2635"/>
                  <a:pt x="1379" y="2598"/>
                </a:cubicBezTo>
                <a:cubicBezTo>
                  <a:pt x="1377" y="2571"/>
                  <a:pt x="1381" y="2544"/>
                  <a:pt x="1390" y="2544"/>
                </a:cubicBezTo>
                <a:cubicBezTo>
                  <a:pt x="1394" y="2544"/>
                  <a:pt x="1399" y="2549"/>
                  <a:pt x="1404" y="2560"/>
                </a:cubicBezTo>
                <a:cubicBezTo>
                  <a:pt x="1407" y="2560"/>
                  <a:pt x="1409" y="2560"/>
                  <a:pt x="1412" y="2560"/>
                </a:cubicBezTo>
                <a:cubicBezTo>
                  <a:pt x="1427" y="2560"/>
                  <a:pt x="1439" y="2562"/>
                  <a:pt x="1442" y="2594"/>
                </a:cubicBezTo>
                <a:cubicBezTo>
                  <a:pt x="1446" y="2608"/>
                  <a:pt x="1449" y="2613"/>
                  <a:pt x="1452" y="2613"/>
                </a:cubicBezTo>
                <a:cubicBezTo>
                  <a:pt x="1458" y="2613"/>
                  <a:pt x="1460" y="2594"/>
                  <a:pt x="1460" y="2594"/>
                </a:cubicBezTo>
                <a:cubicBezTo>
                  <a:pt x="1464" y="2575"/>
                  <a:pt x="1468" y="2566"/>
                  <a:pt x="1475" y="2566"/>
                </a:cubicBezTo>
                <a:cubicBezTo>
                  <a:pt x="1482" y="2566"/>
                  <a:pt x="1492" y="2575"/>
                  <a:pt x="1507" y="2591"/>
                </a:cubicBezTo>
                <a:cubicBezTo>
                  <a:pt x="1535" y="2625"/>
                  <a:pt x="1550" y="2642"/>
                  <a:pt x="1556" y="2642"/>
                </a:cubicBezTo>
                <a:cubicBezTo>
                  <a:pt x="1563" y="2642"/>
                  <a:pt x="1561" y="2624"/>
                  <a:pt x="1554" y="2585"/>
                </a:cubicBezTo>
                <a:cubicBezTo>
                  <a:pt x="1551" y="2563"/>
                  <a:pt x="1547" y="2542"/>
                  <a:pt x="1549" y="2542"/>
                </a:cubicBezTo>
                <a:lnTo>
                  <a:pt x="1549" y="2542"/>
                </a:lnTo>
                <a:cubicBezTo>
                  <a:pt x="1550" y="2542"/>
                  <a:pt x="1555" y="2553"/>
                  <a:pt x="1564" y="2585"/>
                </a:cubicBezTo>
                <a:cubicBezTo>
                  <a:pt x="1568" y="2595"/>
                  <a:pt x="1572" y="2599"/>
                  <a:pt x="1574" y="2599"/>
                </a:cubicBezTo>
                <a:cubicBezTo>
                  <a:pt x="1582" y="2599"/>
                  <a:pt x="1585" y="2571"/>
                  <a:pt x="1592" y="2541"/>
                </a:cubicBezTo>
                <a:cubicBezTo>
                  <a:pt x="1589" y="2491"/>
                  <a:pt x="1583" y="2441"/>
                  <a:pt x="1570" y="2391"/>
                </a:cubicBezTo>
                <a:cubicBezTo>
                  <a:pt x="1561" y="2346"/>
                  <a:pt x="1557" y="2328"/>
                  <a:pt x="1560" y="2328"/>
                </a:cubicBezTo>
                <a:lnTo>
                  <a:pt x="1560" y="2328"/>
                </a:lnTo>
                <a:cubicBezTo>
                  <a:pt x="1562" y="2328"/>
                  <a:pt x="1568" y="2336"/>
                  <a:pt x="1576" y="2350"/>
                </a:cubicBezTo>
                <a:cubicBezTo>
                  <a:pt x="1583" y="2350"/>
                  <a:pt x="1601" y="2385"/>
                  <a:pt x="1611" y="2422"/>
                </a:cubicBezTo>
                <a:cubicBezTo>
                  <a:pt x="1620" y="2457"/>
                  <a:pt x="1611" y="2460"/>
                  <a:pt x="1611" y="2460"/>
                </a:cubicBezTo>
                <a:lnTo>
                  <a:pt x="1601" y="2463"/>
                </a:lnTo>
                <a:cubicBezTo>
                  <a:pt x="1611" y="2496"/>
                  <a:pt x="1620" y="2532"/>
                  <a:pt x="1634" y="2532"/>
                </a:cubicBezTo>
                <a:cubicBezTo>
                  <a:pt x="1635" y="2532"/>
                  <a:pt x="1635" y="2532"/>
                  <a:pt x="1636" y="2532"/>
                </a:cubicBezTo>
                <a:cubicBezTo>
                  <a:pt x="1645" y="2549"/>
                  <a:pt x="1652" y="2557"/>
                  <a:pt x="1656" y="2557"/>
                </a:cubicBezTo>
                <a:cubicBezTo>
                  <a:pt x="1659" y="2557"/>
                  <a:pt x="1660" y="2548"/>
                  <a:pt x="1655" y="2529"/>
                </a:cubicBezTo>
                <a:lnTo>
                  <a:pt x="1655" y="2529"/>
                </a:lnTo>
                <a:cubicBezTo>
                  <a:pt x="1667" y="2551"/>
                  <a:pt x="1679" y="2558"/>
                  <a:pt x="1692" y="2558"/>
                </a:cubicBezTo>
                <a:cubicBezTo>
                  <a:pt x="1698" y="2558"/>
                  <a:pt x="1705" y="2556"/>
                  <a:pt x="1711" y="2554"/>
                </a:cubicBezTo>
                <a:cubicBezTo>
                  <a:pt x="1718" y="2551"/>
                  <a:pt x="1725" y="2550"/>
                  <a:pt x="1732" y="2550"/>
                </a:cubicBezTo>
                <a:cubicBezTo>
                  <a:pt x="1749" y="2550"/>
                  <a:pt x="1766" y="2557"/>
                  <a:pt x="1777" y="2573"/>
                </a:cubicBezTo>
                <a:cubicBezTo>
                  <a:pt x="1796" y="2569"/>
                  <a:pt x="1805" y="2566"/>
                  <a:pt x="1790" y="2529"/>
                </a:cubicBezTo>
                <a:cubicBezTo>
                  <a:pt x="1775" y="2486"/>
                  <a:pt x="1771" y="2469"/>
                  <a:pt x="1773" y="2469"/>
                </a:cubicBezTo>
                <a:lnTo>
                  <a:pt x="1773" y="2469"/>
                </a:lnTo>
                <a:cubicBezTo>
                  <a:pt x="1775" y="2469"/>
                  <a:pt x="1780" y="2477"/>
                  <a:pt x="1786" y="2491"/>
                </a:cubicBezTo>
                <a:cubicBezTo>
                  <a:pt x="1801" y="2522"/>
                  <a:pt x="1835" y="2537"/>
                  <a:pt x="1867" y="2537"/>
                </a:cubicBezTo>
                <a:cubicBezTo>
                  <a:pt x="1908" y="2537"/>
                  <a:pt x="1945" y="2513"/>
                  <a:pt x="1931" y="2472"/>
                </a:cubicBezTo>
                <a:cubicBezTo>
                  <a:pt x="1931" y="2472"/>
                  <a:pt x="1940" y="2469"/>
                  <a:pt x="1946" y="2463"/>
                </a:cubicBezTo>
                <a:cubicBezTo>
                  <a:pt x="1955" y="2470"/>
                  <a:pt x="1966" y="2474"/>
                  <a:pt x="1977" y="2474"/>
                </a:cubicBezTo>
                <a:cubicBezTo>
                  <a:pt x="2005" y="2474"/>
                  <a:pt x="2031" y="2450"/>
                  <a:pt x="2021" y="2422"/>
                </a:cubicBezTo>
                <a:lnTo>
                  <a:pt x="2046" y="2410"/>
                </a:lnTo>
                <a:cubicBezTo>
                  <a:pt x="2061" y="2418"/>
                  <a:pt x="2071" y="2422"/>
                  <a:pt x="2077" y="2422"/>
                </a:cubicBezTo>
                <a:cubicBezTo>
                  <a:pt x="2086" y="2422"/>
                  <a:pt x="2086" y="2411"/>
                  <a:pt x="2078" y="2388"/>
                </a:cubicBezTo>
                <a:cubicBezTo>
                  <a:pt x="2067" y="2363"/>
                  <a:pt x="2052" y="2340"/>
                  <a:pt x="2053" y="2340"/>
                </a:cubicBezTo>
                <a:lnTo>
                  <a:pt x="2053" y="2340"/>
                </a:lnTo>
                <a:cubicBezTo>
                  <a:pt x="2053" y="2340"/>
                  <a:pt x="2056" y="2344"/>
                  <a:pt x="2062" y="2353"/>
                </a:cubicBezTo>
                <a:cubicBezTo>
                  <a:pt x="2072" y="2367"/>
                  <a:pt x="2080" y="2372"/>
                  <a:pt x="2089" y="2372"/>
                </a:cubicBezTo>
                <a:cubicBezTo>
                  <a:pt x="2100" y="2372"/>
                  <a:pt x="2113" y="2363"/>
                  <a:pt x="2131" y="2350"/>
                </a:cubicBezTo>
                <a:cubicBezTo>
                  <a:pt x="2162" y="2328"/>
                  <a:pt x="2162" y="2328"/>
                  <a:pt x="2131" y="2303"/>
                </a:cubicBezTo>
                <a:cubicBezTo>
                  <a:pt x="2132" y="2283"/>
                  <a:pt x="2137" y="2275"/>
                  <a:pt x="2144" y="2275"/>
                </a:cubicBezTo>
                <a:cubicBezTo>
                  <a:pt x="2154" y="2275"/>
                  <a:pt x="2169" y="2292"/>
                  <a:pt x="2184" y="2309"/>
                </a:cubicBezTo>
                <a:cubicBezTo>
                  <a:pt x="2201" y="2336"/>
                  <a:pt x="2214" y="2350"/>
                  <a:pt x="2218" y="2350"/>
                </a:cubicBezTo>
                <a:cubicBezTo>
                  <a:pt x="2224" y="2350"/>
                  <a:pt x="2213" y="2322"/>
                  <a:pt x="2172" y="2269"/>
                </a:cubicBezTo>
                <a:cubicBezTo>
                  <a:pt x="2143" y="2228"/>
                  <a:pt x="2139" y="2210"/>
                  <a:pt x="2147" y="2210"/>
                </a:cubicBezTo>
                <a:cubicBezTo>
                  <a:pt x="2151" y="2210"/>
                  <a:pt x="2159" y="2215"/>
                  <a:pt x="2169" y="2225"/>
                </a:cubicBezTo>
                <a:cubicBezTo>
                  <a:pt x="2194" y="2250"/>
                  <a:pt x="2188" y="2256"/>
                  <a:pt x="2181" y="2262"/>
                </a:cubicBezTo>
                <a:lnTo>
                  <a:pt x="2231" y="2319"/>
                </a:lnTo>
                <a:cubicBezTo>
                  <a:pt x="2238" y="2312"/>
                  <a:pt x="2238" y="2312"/>
                  <a:pt x="2219" y="2278"/>
                </a:cubicBezTo>
                <a:cubicBezTo>
                  <a:pt x="2219" y="2278"/>
                  <a:pt x="2228" y="2272"/>
                  <a:pt x="2206" y="2240"/>
                </a:cubicBezTo>
                <a:cubicBezTo>
                  <a:pt x="2188" y="2206"/>
                  <a:pt x="2159" y="2178"/>
                  <a:pt x="2128" y="2156"/>
                </a:cubicBezTo>
                <a:cubicBezTo>
                  <a:pt x="2097" y="2134"/>
                  <a:pt x="2103" y="2131"/>
                  <a:pt x="2109" y="2124"/>
                </a:cubicBezTo>
                <a:lnTo>
                  <a:pt x="2109" y="2124"/>
                </a:lnTo>
                <a:cubicBezTo>
                  <a:pt x="2144" y="2140"/>
                  <a:pt x="2175" y="2165"/>
                  <a:pt x="2194" y="2200"/>
                </a:cubicBezTo>
                <a:cubicBezTo>
                  <a:pt x="2188" y="2206"/>
                  <a:pt x="2216" y="2234"/>
                  <a:pt x="2241" y="2259"/>
                </a:cubicBezTo>
                <a:cubicBezTo>
                  <a:pt x="2245" y="2263"/>
                  <a:pt x="2247" y="2265"/>
                  <a:pt x="2250" y="2265"/>
                </a:cubicBezTo>
                <a:cubicBezTo>
                  <a:pt x="2263" y="2265"/>
                  <a:pt x="2243" y="2192"/>
                  <a:pt x="2197" y="2143"/>
                </a:cubicBezTo>
                <a:lnTo>
                  <a:pt x="2197" y="2143"/>
                </a:lnTo>
                <a:lnTo>
                  <a:pt x="2225" y="2168"/>
                </a:lnTo>
                <a:cubicBezTo>
                  <a:pt x="2237" y="2180"/>
                  <a:pt x="2246" y="2184"/>
                  <a:pt x="2253" y="2184"/>
                </a:cubicBezTo>
                <a:cubicBezTo>
                  <a:pt x="2264" y="2184"/>
                  <a:pt x="2271" y="2176"/>
                  <a:pt x="2278" y="2168"/>
                </a:cubicBezTo>
                <a:cubicBezTo>
                  <a:pt x="2291" y="2156"/>
                  <a:pt x="2297" y="2149"/>
                  <a:pt x="2269" y="2124"/>
                </a:cubicBezTo>
                <a:cubicBezTo>
                  <a:pt x="2241" y="2099"/>
                  <a:pt x="2209" y="2074"/>
                  <a:pt x="2216" y="2068"/>
                </a:cubicBezTo>
                <a:lnTo>
                  <a:pt x="2216" y="2068"/>
                </a:lnTo>
                <a:cubicBezTo>
                  <a:pt x="2215" y="2069"/>
                  <a:pt x="2214" y="2069"/>
                  <a:pt x="2213" y="2069"/>
                </a:cubicBezTo>
                <a:cubicBezTo>
                  <a:pt x="2204" y="2069"/>
                  <a:pt x="2178" y="2047"/>
                  <a:pt x="2153" y="2024"/>
                </a:cubicBezTo>
                <a:lnTo>
                  <a:pt x="2153" y="2024"/>
                </a:lnTo>
                <a:cubicBezTo>
                  <a:pt x="2178" y="2034"/>
                  <a:pt x="2203" y="2043"/>
                  <a:pt x="2228" y="2055"/>
                </a:cubicBezTo>
                <a:cubicBezTo>
                  <a:pt x="2269" y="2076"/>
                  <a:pt x="2302" y="2088"/>
                  <a:pt x="2326" y="2088"/>
                </a:cubicBezTo>
                <a:cubicBezTo>
                  <a:pt x="2342" y="2088"/>
                  <a:pt x="2354" y="2082"/>
                  <a:pt x="2363" y="2071"/>
                </a:cubicBezTo>
                <a:cubicBezTo>
                  <a:pt x="2372" y="2052"/>
                  <a:pt x="2390" y="2043"/>
                  <a:pt x="2409" y="2043"/>
                </a:cubicBezTo>
                <a:cubicBezTo>
                  <a:pt x="2416" y="2043"/>
                  <a:pt x="2422" y="2044"/>
                  <a:pt x="2429" y="2046"/>
                </a:cubicBezTo>
                <a:cubicBezTo>
                  <a:pt x="2438" y="2030"/>
                  <a:pt x="2444" y="2021"/>
                  <a:pt x="2410" y="2002"/>
                </a:cubicBezTo>
                <a:lnTo>
                  <a:pt x="2419" y="1987"/>
                </a:lnTo>
                <a:cubicBezTo>
                  <a:pt x="2428" y="1989"/>
                  <a:pt x="2435" y="1991"/>
                  <a:pt x="2441" y="1991"/>
                </a:cubicBezTo>
                <a:cubicBezTo>
                  <a:pt x="2460" y="1991"/>
                  <a:pt x="2462" y="1976"/>
                  <a:pt x="2435" y="1961"/>
                </a:cubicBezTo>
                <a:cubicBezTo>
                  <a:pt x="2407" y="1936"/>
                  <a:pt x="2444" y="1946"/>
                  <a:pt x="2451" y="1940"/>
                </a:cubicBezTo>
                <a:cubicBezTo>
                  <a:pt x="2480" y="1947"/>
                  <a:pt x="2498" y="1951"/>
                  <a:pt x="2503" y="1951"/>
                </a:cubicBezTo>
                <a:cubicBezTo>
                  <a:pt x="2510" y="1951"/>
                  <a:pt x="2486" y="1940"/>
                  <a:pt x="2423" y="1911"/>
                </a:cubicBezTo>
                <a:cubicBezTo>
                  <a:pt x="2404" y="1902"/>
                  <a:pt x="2384" y="1896"/>
                  <a:pt x="2364" y="1896"/>
                </a:cubicBezTo>
                <a:cubicBezTo>
                  <a:pt x="2356" y="1896"/>
                  <a:pt x="2349" y="1897"/>
                  <a:pt x="2341" y="1899"/>
                </a:cubicBezTo>
                <a:lnTo>
                  <a:pt x="2329" y="1921"/>
                </a:lnTo>
                <a:lnTo>
                  <a:pt x="2307" y="1880"/>
                </a:lnTo>
                <a:cubicBezTo>
                  <a:pt x="2313" y="1874"/>
                  <a:pt x="2288" y="1842"/>
                  <a:pt x="2253" y="1824"/>
                </a:cubicBezTo>
                <a:cubicBezTo>
                  <a:pt x="2253" y="1824"/>
                  <a:pt x="2219" y="1805"/>
                  <a:pt x="2222" y="1799"/>
                </a:cubicBezTo>
                <a:lnTo>
                  <a:pt x="2222" y="1799"/>
                </a:lnTo>
                <a:cubicBezTo>
                  <a:pt x="2222" y="1799"/>
                  <a:pt x="2256" y="1817"/>
                  <a:pt x="2291" y="1833"/>
                </a:cubicBezTo>
                <a:cubicBezTo>
                  <a:pt x="2319" y="1858"/>
                  <a:pt x="2354" y="1877"/>
                  <a:pt x="2388" y="1896"/>
                </a:cubicBezTo>
                <a:cubicBezTo>
                  <a:pt x="2417" y="1907"/>
                  <a:pt x="2442" y="1912"/>
                  <a:pt x="2457" y="1912"/>
                </a:cubicBezTo>
                <a:cubicBezTo>
                  <a:pt x="2479" y="1912"/>
                  <a:pt x="2479" y="1901"/>
                  <a:pt x="2438" y="1880"/>
                </a:cubicBezTo>
                <a:cubicBezTo>
                  <a:pt x="2440" y="1877"/>
                  <a:pt x="2441" y="1875"/>
                  <a:pt x="2446" y="1875"/>
                </a:cubicBezTo>
                <a:cubicBezTo>
                  <a:pt x="2452" y="1875"/>
                  <a:pt x="2462" y="1877"/>
                  <a:pt x="2482" y="1880"/>
                </a:cubicBezTo>
                <a:cubicBezTo>
                  <a:pt x="2493" y="1886"/>
                  <a:pt x="2501" y="1889"/>
                  <a:pt x="2505" y="1889"/>
                </a:cubicBezTo>
                <a:cubicBezTo>
                  <a:pt x="2511" y="1889"/>
                  <a:pt x="2498" y="1876"/>
                  <a:pt x="2454" y="1849"/>
                </a:cubicBezTo>
                <a:cubicBezTo>
                  <a:pt x="2413" y="1823"/>
                  <a:pt x="2400" y="1811"/>
                  <a:pt x="2414" y="1811"/>
                </a:cubicBezTo>
                <a:cubicBezTo>
                  <a:pt x="2422" y="1811"/>
                  <a:pt x="2440" y="1815"/>
                  <a:pt x="2466" y="1824"/>
                </a:cubicBezTo>
                <a:cubicBezTo>
                  <a:pt x="2480" y="1826"/>
                  <a:pt x="2491" y="1827"/>
                  <a:pt x="2501" y="1827"/>
                </a:cubicBezTo>
                <a:cubicBezTo>
                  <a:pt x="2549" y="1827"/>
                  <a:pt x="2554" y="1800"/>
                  <a:pt x="2523" y="1789"/>
                </a:cubicBezTo>
                <a:cubicBezTo>
                  <a:pt x="2458" y="1763"/>
                  <a:pt x="2462" y="1739"/>
                  <a:pt x="2495" y="1739"/>
                </a:cubicBezTo>
                <a:cubicBezTo>
                  <a:pt x="2497" y="1739"/>
                  <a:pt x="2499" y="1739"/>
                  <a:pt x="2501" y="1739"/>
                </a:cubicBezTo>
                <a:cubicBezTo>
                  <a:pt x="2509" y="1740"/>
                  <a:pt x="2516" y="1741"/>
                  <a:pt x="2521" y="1741"/>
                </a:cubicBezTo>
                <a:cubicBezTo>
                  <a:pt x="2541" y="1741"/>
                  <a:pt x="2538" y="1731"/>
                  <a:pt x="2510" y="1714"/>
                </a:cubicBezTo>
                <a:lnTo>
                  <a:pt x="2510" y="1714"/>
                </a:lnTo>
                <a:cubicBezTo>
                  <a:pt x="2528" y="1720"/>
                  <a:pt x="2547" y="1724"/>
                  <a:pt x="2558" y="1724"/>
                </a:cubicBezTo>
                <a:cubicBezTo>
                  <a:pt x="2570" y="1724"/>
                  <a:pt x="2572" y="1719"/>
                  <a:pt x="2554" y="1708"/>
                </a:cubicBezTo>
                <a:cubicBezTo>
                  <a:pt x="2554" y="1708"/>
                  <a:pt x="2557" y="1701"/>
                  <a:pt x="2517" y="1698"/>
                </a:cubicBezTo>
                <a:lnTo>
                  <a:pt x="2451" y="1661"/>
                </a:lnTo>
                <a:cubicBezTo>
                  <a:pt x="2450" y="1662"/>
                  <a:pt x="2448" y="1663"/>
                  <a:pt x="2444" y="1663"/>
                </a:cubicBezTo>
                <a:cubicBezTo>
                  <a:pt x="2431" y="1663"/>
                  <a:pt x="2402" y="1655"/>
                  <a:pt x="2372" y="1645"/>
                </a:cubicBezTo>
                <a:cubicBezTo>
                  <a:pt x="2345" y="1637"/>
                  <a:pt x="2368" y="1624"/>
                  <a:pt x="2439" y="1624"/>
                </a:cubicBezTo>
                <a:cubicBezTo>
                  <a:pt x="2456" y="1624"/>
                  <a:pt x="2476" y="1624"/>
                  <a:pt x="2498" y="1626"/>
                </a:cubicBezTo>
                <a:lnTo>
                  <a:pt x="2576" y="1626"/>
                </a:lnTo>
                <a:lnTo>
                  <a:pt x="2504" y="1610"/>
                </a:lnTo>
                <a:cubicBezTo>
                  <a:pt x="2504" y="1604"/>
                  <a:pt x="2506" y="1599"/>
                  <a:pt x="2521" y="1599"/>
                </a:cubicBezTo>
                <a:cubicBezTo>
                  <a:pt x="2526" y="1599"/>
                  <a:pt x="2534" y="1599"/>
                  <a:pt x="2545" y="1601"/>
                </a:cubicBezTo>
                <a:cubicBezTo>
                  <a:pt x="2564" y="1606"/>
                  <a:pt x="2573" y="1608"/>
                  <a:pt x="2578" y="1608"/>
                </a:cubicBezTo>
                <a:cubicBezTo>
                  <a:pt x="2583" y="1608"/>
                  <a:pt x="2584" y="1606"/>
                  <a:pt x="2586" y="1601"/>
                </a:cubicBezTo>
                <a:cubicBezTo>
                  <a:pt x="2586" y="1601"/>
                  <a:pt x="2586" y="1592"/>
                  <a:pt x="2548" y="1582"/>
                </a:cubicBezTo>
                <a:cubicBezTo>
                  <a:pt x="2476" y="1570"/>
                  <a:pt x="2476" y="1570"/>
                  <a:pt x="2513" y="1567"/>
                </a:cubicBezTo>
                <a:lnTo>
                  <a:pt x="2513" y="1567"/>
                </a:lnTo>
                <a:cubicBezTo>
                  <a:pt x="2529" y="1568"/>
                  <a:pt x="2542" y="1569"/>
                  <a:pt x="2552" y="1569"/>
                </a:cubicBezTo>
                <a:cubicBezTo>
                  <a:pt x="2589" y="1569"/>
                  <a:pt x="2577" y="1559"/>
                  <a:pt x="2520" y="1542"/>
                </a:cubicBezTo>
                <a:cubicBezTo>
                  <a:pt x="2470" y="1533"/>
                  <a:pt x="2453" y="1530"/>
                  <a:pt x="2470" y="1530"/>
                </a:cubicBezTo>
                <a:cubicBezTo>
                  <a:pt x="2478" y="1530"/>
                  <a:pt x="2495" y="1531"/>
                  <a:pt x="2520" y="1532"/>
                </a:cubicBezTo>
                <a:cubicBezTo>
                  <a:pt x="2533" y="1534"/>
                  <a:pt x="2547" y="1535"/>
                  <a:pt x="2559" y="1535"/>
                </a:cubicBezTo>
                <a:cubicBezTo>
                  <a:pt x="2581" y="1535"/>
                  <a:pt x="2598" y="1532"/>
                  <a:pt x="2598" y="1526"/>
                </a:cubicBezTo>
                <a:lnTo>
                  <a:pt x="2560" y="1520"/>
                </a:lnTo>
                <a:cubicBezTo>
                  <a:pt x="2485" y="1510"/>
                  <a:pt x="2488" y="1501"/>
                  <a:pt x="2526" y="1498"/>
                </a:cubicBezTo>
                <a:lnTo>
                  <a:pt x="2526" y="1498"/>
                </a:lnTo>
                <a:cubicBezTo>
                  <a:pt x="2534" y="1499"/>
                  <a:pt x="2540" y="1500"/>
                  <a:pt x="2545" y="1500"/>
                </a:cubicBezTo>
                <a:cubicBezTo>
                  <a:pt x="2563" y="1500"/>
                  <a:pt x="2560" y="1490"/>
                  <a:pt x="2532" y="1473"/>
                </a:cubicBezTo>
                <a:cubicBezTo>
                  <a:pt x="2535" y="1456"/>
                  <a:pt x="2535" y="1447"/>
                  <a:pt x="2560" y="1447"/>
                </a:cubicBezTo>
                <a:cubicBezTo>
                  <a:pt x="2564" y="1447"/>
                  <a:pt x="2568" y="1447"/>
                  <a:pt x="2573" y="1448"/>
                </a:cubicBezTo>
                <a:cubicBezTo>
                  <a:pt x="2603" y="1451"/>
                  <a:pt x="2621" y="1453"/>
                  <a:pt x="2627" y="1453"/>
                </a:cubicBezTo>
                <a:cubicBezTo>
                  <a:pt x="2636" y="1453"/>
                  <a:pt x="2619" y="1449"/>
                  <a:pt x="2573" y="1441"/>
                </a:cubicBezTo>
                <a:cubicBezTo>
                  <a:pt x="2535" y="1429"/>
                  <a:pt x="2535" y="1429"/>
                  <a:pt x="2576" y="1413"/>
                </a:cubicBezTo>
                <a:cubicBezTo>
                  <a:pt x="2614" y="1407"/>
                  <a:pt x="2614" y="1407"/>
                  <a:pt x="2576" y="1394"/>
                </a:cubicBezTo>
                <a:cubicBezTo>
                  <a:pt x="2545" y="1393"/>
                  <a:pt x="2520" y="1392"/>
                  <a:pt x="2502" y="1392"/>
                </a:cubicBezTo>
                <a:cubicBezTo>
                  <a:pt x="2476" y="1392"/>
                  <a:pt x="2463" y="1394"/>
                  <a:pt x="2463" y="1397"/>
                </a:cubicBezTo>
                <a:cubicBezTo>
                  <a:pt x="2461" y="1403"/>
                  <a:pt x="2461" y="1406"/>
                  <a:pt x="2451" y="1406"/>
                </a:cubicBezTo>
                <a:cubicBezTo>
                  <a:pt x="2445" y="1406"/>
                  <a:pt x="2436" y="1405"/>
                  <a:pt x="2423" y="1404"/>
                </a:cubicBezTo>
                <a:cubicBezTo>
                  <a:pt x="2423" y="1404"/>
                  <a:pt x="2423" y="1397"/>
                  <a:pt x="2426" y="1388"/>
                </a:cubicBezTo>
                <a:cubicBezTo>
                  <a:pt x="2426" y="1379"/>
                  <a:pt x="2426" y="1372"/>
                  <a:pt x="2388" y="1357"/>
                </a:cubicBezTo>
                <a:cubicBezTo>
                  <a:pt x="2369" y="1348"/>
                  <a:pt x="2338" y="1343"/>
                  <a:pt x="2319" y="1343"/>
                </a:cubicBezTo>
                <a:cubicBezTo>
                  <a:pt x="2304" y="1343"/>
                  <a:pt x="2297" y="1346"/>
                  <a:pt x="2313" y="1354"/>
                </a:cubicBezTo>
                <a:lnTo>
                  <a:pt x="2275" y="1360"/>
                </a:lnTo>
                <a:cubicBezTo>
                  <a:pt x="2263" y="1359"/>
                  <a:pt x="2251" y="1359"/>
                  <a:pt x="2241" y="1359"/>
                </a:cubicBezTo>
                <a:cubicBezTo>
                  <a:pt x="2161" y="1359"/>
                  <a:pt x="2172" y="1370"/>
                  <a:pt x="2272" y="1372"/>
                </a:cubicBezTo>
                <a:cubicBezTo>
                  <a:pt x="2388" y="1379"/>
                  <a:pt x="2388" y="1379"/>
                  <a:pt x="2310" y="1382"/>
                </a:cubicBezTo>
                <a:cubicBezTo>
                  <a:pt x="2296" y="1381"/>
                  <a:pt x="2285" y="1381"/>
                  <a:pt x="2275" y="1381"/>
                </a:cubicBezTo>
                <a:cubicBezTo>
                  <a:pt x="2235" y="1381"/>
                  <a:pt x="2235" y="1386"/>
                  <a:pt x="2235" y="1391"/>
                </a:cubicBezTo>
                <a:cubicBezTo>
                  <a:pt x="2235" y="1395"/>
                  <a:pt x="2235" y="1396"/>
                  <a:pt x="2226" y="1396"/>
                </a:cubicBezTo>
                <a:cubicBezTo>
                  <a:pt x="2221" y="1396"/>
                  <a:pt x="2211" y="1396"/>
                  <a:pt x="2194" y="1394"/>
                </a:cubicBezTo>
                <a:cubicBezTo>
                  <a:pt x="2188" y="1393"/>
                  <a:pt x="2181" y="1393"/>
                  <a:pt x="2175" y="1393"/>
                </a:cubicBezTo>
                <a:cubicBezTo>
                  <a:pt x="2156" y="1393"/>
                  <a:pt x="2137" y="1397"/>
                  <a:pt x="2119" y="1404"/>
                </a:cubicBezTo>
                <a:cubicBezTo>
                  <a:pt x="2119" y="1407"/>
                  <a:pt x="2119" y="1407"/>
                  <a:pt x="2156" y="1410"/>
                </a:cubicBezTo>
                <a:cubicBezTo>
                  <a:pt x="2160" y="1410"/>
                  <a:pt x="2163" y="1410"/>
                  <a:pt x="2166" y="1410"/>
                </a:cubicBezTo>
                <a:cubicBezTo>
                  <a:pt x="2190" y="1410"/>
                  <a:pt x="2188" y="1420"/>
                  <a:pt x="2135" y="1420"/>
                </a:cubicBezTo>
                <a:cubicBezTo>
                  <a:pt x="2129" y="1420"/>
                  <a:pt x="2123" y="1420"/>
                  <a:pt x="2115" y="1419"/>
                </a:cubicBezTo>
                <a:lnTo>
                  <a:pt x="2115" y="1419"/>
                </a:lnTo>
                <a:cubicBezTo>
                  <a:pt x="2078" y="1422"/>
                  <a:pt x="2078" y="1422"/>
                  <a:pt x="2153" y="1429"/>
                </a:cubicBezTo>
                <a:cubicBezTo>
                  <a:pt x="2220" y="1437"/>
                  <a:pt x="2225" y="1448"/>
                  <a:pt x="2172" y="1448"/>
                </a:cubicBezTo>
                <a:cubicBezTo>
                  <a:pt x="2165" y="1448"/>
                  <a:pt x="2158" y="1448"/>
                  <a:pt x="2150" y="1448"/>
                </a:cubicBezTo>
                <a:lnTo>
                  <a:pt x="2147" y="1460"/>
                </a:lnTo>
                <a:cubicBezTo>
                  <a:pt x="2147" y="1463"/>
                  <a:pt x="2184" y="1469"/>
                  <a:pt x="2222" y="1476"/>
                </a:cubicBezTo>
                <a:cubicBezTo>
                  <a:pt x="2297" y="1488"/>
                  <a:pt x="2297" y="1488"/>
                  <a:pt x="2256" y="1488"/>
                </a:cubicBezTo>
                <a:cubicBezTo>
                  <a:pt x="2231" y="1488"/>
                  <a:pt x="2206" y="1488"/>
                  <a:pt x="2181" y="1482"/>
                </a:cubicBezTo>
                <a:cubicBezTo>
                  <a:pt x="2170" y="1480"/>
                  <a:pt x="2162" y="1479"/>
                  <a:pt x="2157" y="1479"/>
                </a:cubicBezTo>
                <a:cubicBezTo>
                  <a:pt x="2143" y="1479"/>
                  <a:pt x="2143" y="1484"/>
                  <a:pt x="2141" y="1488"/>
                </a:cubicBezTo>
                <a:cubicBezTo>
                  <a:pt x="2141" y="1495"/>
                  <a:pt x="2137" y="1507"/>
                  <a:pt x="2175" y="1513"/>
                </a:cubicBezTo>
                <a:lnTo>
                  <a:pt x="2137" y="1507"/>
                </a:lnTo>
                <a:cubicBezTo>
                  <a:pt x="2137" y="1508"/>
                  <a:pt x="2134" y="1508"/>
                  <a:pt x="2132" y="1508"/>
                </a:cubicBezTo>
                <a:cubicBezTo>
                  <a:pt x="2127" y="1508"/>
                  <a:pt x="2120" y="1507"/>
                  <a:pt x="2119" y="1507"/>
                </a:cubicBezTo>
                <a:cubicBezTo>
                  <a:pt x="2118" y="1507"/>
                  <a:pt x="2122" y="1508"/>
                  <a:pt x="2134" y="1510"/>
                </a:cubicBezTo>
                <a:cubicBezTo>
                  <a:pt x="2134" y="1510"/>
                  <a:pt x="2134" y="1516"/>
                  <a:pt x="2094" y="1520"/>
                </a:cubicBezTo>
                <a:cubicBezTo>
                  <a:pt x="2053" y="1520"/>
                  <a:pt x="2122" y="1557"/>
                  <a:pt x="2200" y="1560"/>
                </a:cubicBezTo>
                <a:lnTo>
                  <a:pt x="2200" y="1567"/>
                </a:lnTo>
                <a:cubicBezTo>
                  <a:pt x="2197" y="1573"/>
                  <a:pt x="2235" y="1582"/>
                  <a:pt x="2235" y="1582"/>
                </a:cubicBezTo>
                <a:cubicBezTo>
                  <a:pt x="2269" y="1592"/>
                  <a:pt x="2269" y="1598"/>
                  <a:pt x="2266" y="1604"/>
                </a:cubicBezTo>
                <a:lnTo>
                  <a:pt x="2194" y="1585"/>
                </a:lnTo>
                <a:cubicBezTo>
                  <a:pt x="2139" y="1567"/>
                  <a:pt x="2102" y="1557"/>
                  <a:pt x="2092" y="1557"/>
                </a:cubicBezTo>
                <a:cubicBezTo>
                  <a:pt x="2083" y="1557"/>
                  <a:pt x="2100" y="1567"/>
                  <a:pt x="2153" y="1585"/>
                </a:cubicBezTo>
                <a:lnTo>
                  <a:pt x="2115" y="1576"/>
                </a:lnTo>
                <a:cubicBezTo>
                  <a:pt x="2104" y="1572"/>
                  <a:pt x="2095" y="1570"/>
                  <a:pt x="2091" y="1570"/>
                </a:cubicBezTo>
                <a:cubicBezTo>
                  <a:pt x="2083" y="1570"/>
                  <a:pt x="2089" y="1577"/>
                  <a:pt x="2109" y="1592"/>
                </a:cubicBezTo>
                <a:cubicBezTo>
                  <a:pt x="2144" y="1610"/>
                  <a:pt x="2178" y="1629"/>
                  <a:pt x="2213" y="1639"/>
                </a:cubicBezTo>
                <a:cubicBezTo>
                  <a:pt x="2250" y="1651"/>
                  <a:pt x="2247" y="1657"/>
                  <a:pt x="2247" y="1657"/>
                </a:cubicBezTo>
                <a:cubicBezTo>
                  <a:pt x="2246" y="1660"/>
                  <a:pt x="2245" y="1662"/>
                  <a:pt x="2242" y="1662"/>
                </a:cubicBezTo>
                <a:cubicBezTo>
                  <a:pt x="2238" y="1662"/>
                  <a:pt x="2230" y="1659"/>
                  <a:pt x="2209" y="1651"/>
                </a:cubicBezTo>
                <a:cubicBezTo>
                  <a:pt x="2183" y="1642"/>
                  <a:pt x="2165" y="1638"/>
                  <a:pt x="2157" y="1638"/>
                </a:cubicBezTo>
                <a:cubicBezTo>
                  <a:pt x="2143" y="1638"/>
                  <a:pt x="2156" y="1650"/>
                  <a:pt x="2200" y="1670"/>
                </a:cubicBezTo>
                <a:lnTo>
                  <a:pt x="2166" y="1657"/>
                </a:lnTo>
                <a:cubicBezTo>
                  <a:pt x="2149" y="1652"/>
                  <a:pt x="2132" y="1647"/>
                  <a:pt x="2121" y="1647"/>
                </a:cubicBezTo>
                <a:cubicBezTo>
                  <a:pt x="2108" y="1647"/>
                  <a:pt x="2103" y="1654"/>
                  <a:pt x="2115" y="1676"/>
                </a:cubicBezTo>
                <a:cubicBezTo>
                  <a:pt x="2107" y="1692"/>
                  <a:pt x="2099" y="1706"/>
                  <a:pt x="2083" y="1706"/>
                </a:cubicBezTo>
                <a:cubicBezTo>
                  <a:pt x="2077" y="1706"/>
                  <a:pt x="2069" y="1704"/>
                  <a:pt x="2059" y="1698"/>
                </a:cubicBezTo>
                <a:cubicBezTo>
                  <a:pt x="2055" y="1696"/>
                  <a:pt x="2052" y="1695"/>
                  <a:pt x="2050" y="1695"/>
                </a:cubicBezTo>
                <a:cubicBezTo>
                  <a:pt x="2039" y="1695"/>
                  <a:pt x="2091" y="1742"/>
                  <a:pt x="2141" y="1786"/>
                </a:cubicBezTo>
                <a:cubicBezTo>
                  <a:pt x="2126" y="1777"/>
                  <a:pt x="2117" y="1774"/>
                  <a:pt x="2111" y="1774"/>
                </a:cubicBezTo>
                <a:cubicBezTo>
                  <a:pt x="2105" y="1774"/>
                  <a:pt x="2102" y="1778"/>
                  <a:pt x="2097" y="1783"/>
                </a:cubicBezTo>
                <a:cubicBezTo>
                  <a:pt x="2092" y="1790"/>
                  <a:pt x="2090" y="1794"/>
                  <a:pt x="2085" y="1794"/>
                </a:cubicBezTo>
                <a:cubicBezTo>
                  <a:pt x="2080" y="1794"/>
                  <a:pt x="2072" y="1790"/>
                  <a:pt x="2056" y="1780"/>
                </a:cubicBezTo>
                <a:cubicBezTo>
                  <a:pt x="2025" y="1758"/>
                  <a:pt x="2009" y="1746"/>
                  <a:pt x="2008" y="1746"/>
                </a:cubicBezTo>
                <a:lnTo>
                  <a:pt x="2008" y="1746"/>
                </a:lnTo>
                <a:cubicBezTo>
                  <a:pt x="2007" y="1746"/>
                  <a:pt x="2021" y="1758"/>
                  <a:pt x="2050" y="1783"/>
                </a:cubicBezTo>
                <a:cubicBezTo>
                  <a:pt x="2080" y="1806"/>
                  <a:pt x="2086" y="1817"/>
                  <a:pt x="2075" y="1817"/>
                </a:cubicBezTo>
                <a:cubicBezTo>
                  <a:pt x="2065" y="1817"/>
                  <a:pt x="2038" y="1805"/>
                  <a:pt x="2006" y="1783"/>
                </a:cubicBezTo>
                <a:cubicBezTo>
                  <a:pt x="1990" y="1772"/>
                  <a:pt x="1981" y="1768"/>
                  <a:pt x="1976" y="1768"/>
                </a:cubicBezTo>
                <a:cubicBezTo>
                  <a:pt x="1970" y="1768"/>
                  <a:pt x="1967" y="1772"/>
                  <a:pt x="1962" y="1777"/>
                </a:cubicBezTo>
                <a:cubicBezTo>
                  <a:pt x="1990" y="1802"/>
                  <a:pt x="1984" y="1811"/>
                  <a:pt x="1974" y="1820"/>
                </a:cubicBezTo>
                <a:cubicBezTo>
                  <a:pt x="1965" y="1833"/>
                  <a:pt x="1965" y="1833"/>
                  <a:pt x="2025" y="1880"/>
                </a:cubicBezTo>
                <a:cubicBezTo>
                  <a:pt x="2084" y="1930"/>
                  <a:pt x="2081" y="1933"/>
                  <a:pt x="2072" y="1946"/>
                </a:cubicBezTo>
                <a:cubicBezTo>
                  <a:pt x="2069" y="1947"/>
                  <a:pt x="2067" y="1949"/>
                  <a:pt x="2063" y="1949"/>
                </a:cubicBezTo>
                <a:cubicBezTo>
                  <a:pt x="2058" y="1949"/>
                  <a:pt x="2049" y="1945"/>
                  <a:pt x="2031" y="1930"/>
                </a:cubicBezTo>
                <a:cubicBezTo>
                  <a:pt x="2031" y="1930"/>
                  <a:pt x="2004" y="1914"/>
                  <a:pt x="1995" y="1914"/>
                </a:cubicBezTo>
                <a:cubicBezTo>
                  <a:pt x="1994" y="1914"/>
                  <a:pt x="1994" y="1914"/>
                  <a:pt x="1993" y="1914"/>
                </a:cubicBezTo>
                <a:cubicBezTo>
                  <a:pt x="1992" y="1916"/>
                  <a:pt x="1990" y="1918"/>
                  <a:pt x="1987" y="1918"/>
                </a:cubicBezTo>
                <a:cubicBezTo>
                  <a:pt x="1981" y="1918"/>
                  <a:pt x="1972" y="1914"/>
                  <a:pt x="1956" y="1899"/>
                </a:cubicBezTo>
                <a:cubicBezTo>
                  <a:pt x="1956" y="1899"/>
                  <a:pt x="1932" y="1882"/>
                  <a:pt x="1919" y="1882"/>
                </a:cubicBezTo>
                <a:cubicBezTo>
                  <a:pt x="1918" y="1882"/>
                  <a:pt x="1916" y="1882"/>
                  <a:pt x="1915" y="1883"/>
                </a:cubicBezTo>
                <a:cubicBezTo>
                  <a:pt x="1912" y="1888"/>
                  <a:pt x="1908" y="1893"/>
                  <a:pt x="1901" y="1893"/>
                </a:cubicBezTo>
                <a:cubicBezTo>
                  <a:pt x="1895" y="1893"/>
                  <a:pt x="1885" y="1888"/>
                  <a:pt x="1871" y="1874"/>
                </a:cubicBezTo>
                <a:lnTo>
                  <a:pt x="1871" y="1874"/>
                </a:lnTo>
                <a:cubicBezTo>
                  <a:pt x="1868" y="1877"/>
                  <a:pt x="1868" y="1877"/>
                  <a:pt x="1896" y="1905"/>
                </a:cubicBezTo>
                <a:cubicBezTo>
                  <a:pt x="1917" y="1929"/>
                  <a:pt x="1936" y="1955"/>
                  <a:pt x="1915" y="1955"/>
                </a:cubicBezTo>
                <a:cubicBezTo>
                  <a:pt x="1911" y="1955"/>
                  <a:pt x="1906" y="1954"/>
                  <a:pt x="1899" y="1952"/>
                </a:cubicBezTo>
                <a:cubicBezTo>
                  <a:pt x="1890" y="1958"/>
                  <a:pt x="1874" y="1971"/>
                  <a:pt x="1899" y="1999"/>
                </a:cubicBezTo>
                <a:cubicBezTo>
                  <a:pt x="1898" y="2000"/>
                  <a:pt x="1896" y="2000"/>
                  <a:pt x="1895" y="2000"/>
                </a:cubicBezTo>
                <a:cubicBezTo>
                  <a:pt x="1892" y="2000"/>
                  <a:pt x="1887" y="1995"/>
                  <a:pt x="1871" y="1974"/>
                </a:cubicBezTo>
                <a:cubicBezTo>
                  <a:pt x="1848" y="1948"/>
                  <a:pt x="1833" y="1935"/>
                  <a:pt x="1828" y="1935"/>
                </a:cubicBezTo>
                <a:cubicBezTo>
                  <a:pt x="1822" y="1935"/>
                  <a:pt x="1829" y="1953"/>
                  <a:pt x="1849" y="1990"/>
                </a:cubicBezTo>
                <a:cubicBezTo>
                  <a:pt x="1863" y="2005"/>
                  <a:pt x="1867" y="2013"/>
                  <a:pt x="1864" y="2013"/>
                </a:cubicBezTo>
                <a:cubicBezTo>
                  <a:pt x="1861" y="2013"/>
                  <a:pt x="1853" y="2007"/>
                  <a:pt x="1840" y="1996"/>
                </a:cubicBezTo>
                <a:lnTo>
                  <a:pt x="1840" y="1996"/>
                </a:lnTo>
                <a:cubicBezTo>
                  <a:pt x="1840" y="1996"/>
                  <a:pt x="1833" y="1999"/>
                  <a:pt x="1852" y="2034"/>
                </a:cubicBezTo>
                <a:cubicBezTo>
                  <a:pt x="1862" y="2052"/>
                  <a:pt x="1866" y="2061"/>
                  <a:pt x="1862" y="2061"/>
                </a:cubicBezTo>
                <a:cubicBezTo>
                  <a:pt x="1859" y="2061"/>
                  <a:pt x="1851" y="2054"/>
                  <a:pt x="1837" y="2043"/>
                </a:cubicBezTo>
                <a:cubicBezTo>
                  <a:pt x="1821" y="2021"/>
                  <a:pt x="1814" y="2016"/>
                  <a:pt x="1809" y="2016"/>
                </a:cubicBezTo>
                <a:cubicBezTo>
                  <a:pt x="1807" y="2016"/>
                  <a:pt x="1806" y="2017"/>
                  <a:pt x="1805" y="2018"/>
                </a:cubicBezTo>
                <a:cubicBezTo>
                  <a:pt x="1814" y="2045"/>
                  <a:pt x="1782" y="2071"/>
                  <a:pt x="1755" y="2071"/>
                </a:cubicBezTo>
                <a:cubicBezTo>
                  <a:pt x="1745" y="2071"/>
                  <a:pt x="1736" y="2067"/>
                  <a:pt x="1730" y="2059"/>
                </a:cubicBezTo>
                <a:lnTo>
                  <a:pt x="1730" y="2059"/>
                </a:lnTo>
                <a:cubicBezTo>
                  <a:pt x="1743" y="2096"/>
                  <a:pt x="1743" y="2096"/>
                  <a:pt x="1736" y="2099"/>
                </a:cubicBezTo>
                <a:cubicBezTo>
                  <a:pt x="1721" y="2075"/>
                  <a:pt x="1713" y="2064"/>
                  <a:pt x="1711" y="2064"/>
                </a:cubicBezTo>
                <a:lnTo>
                  <a:pt x="1711" y="2064"/>
                </a:lnTo>
                <a:cubicBezTo>
                  <a:pt x="1708" y="2064"/>
                  <a:pt x="1721" y="2094"/>
                  <a:pt x="1743" y="2137"/>
                </a:cubicBezTo>
                <a:lnTo>
                  <a:pt x="1749" y="2134"/>
                </a:lnTo>
                <a:lnTo>
                  <a:pt x="1755" y="2134"/>
                </a:lnTo>
                <a:cubicBezTo>
                  <a:pt x="1771" y="2165"/>
                  <a:pt x="1776" y="2183"/>
                  <a:pt x="1771" y="2183"/>
                </a:cubicBezTo>
                <a:cubicBezTo>
                  <a:pt x="1765" y="2183"/>
                  <a:pt x="1747" y="2160"/>
                  <a:pt x="1721" y="2106"/>
                </a:cubicBezTo>
                <a:cubicBezTo>
                  <a:pt x="1701" y="2073"/>
                  <a:pt x="1690" y="2057"/>
                  <a:pt x="1689" y="2057"/>
                </a:cubicBezTo>
                <a:lnTo>
                  <a:pt x="1689" y="2057"/>
                </a:lnTo>
                <a:cubicBezTo>
                  <a:pt x="1687" y="2057"/>
                  <a:pt x="1694" y="2075"/>
                  <a:pt x="1708" y="2112"/>
                </a:cubicBezTo>
                <a:cubicBezTo>
                  <a:pt x="1721" y="2148"/>
                  <a:pt x="1726" y="2166"/>
                  <a:pt x="1722" y="2166"/>
                </a:cubicBezTo>
                <a:cubicBezTo>
                  <a:pt x="1718" y="2166"/>
                  <a:pt x="1707" y="2150"/>
                  <a:pt x="1689" y="2118"/>
                </a:cubicBezTo>
                <a:cubicBezTo>
                  <a:pt x="1674" y="2084"/>
                  <a:pt x="1666" y="2067"/>
                  <a:pt x="1665" y="2067"/>
                </a:cubicBezTo>
                <a:lnTo>
                  <a:pt x="1665" y="2067"/>
                </a:lnTo>
                <a:cubicBezTo>
                  <a:pt x="1664" y="2067"/>
                  <a:pt x="1670" y="2085"/>
                  <a:pt x="1683" y="2121"/>
                </a:cubicBezTo>
                <a:cubicBezTo>
                  <a:pt x="1712" y="2205"/>
                  <a:pt x="1721" y="2254"/>
                  <a:pt x="1713" y="2254"/>
                </a:cubicBezTo>
                <a:cubicBezTo>
                  <a:pt x="1707" y="2254"/>
                  <a:pt x="1691" y="2228"/>
                  <a:pt x="1667" y="2168"/>
                </a:cubicBezTo>
                <a:cubicBezTo>
                  <a:pt x="1640" y="2099"/>
                  <a:pt x="1622" y="2065"/>
                  <a:pt x="1618" y="2065"/>
                </a:cubicBezTo>
                <a:cubicBezTo>
                  <a:pt x="1617" y="2065"/>
                  <a:pt x="1617" y="2065"/>
                  <a:pt x="1617" y="2065"/>
                </a:cubicBezTo>
                <a:cubicBezTo>
                  <a:pt x="1611" y="2065"/>
                  <a:pt x="1623" y="2102"/>
                  <a:pt x="1636" y="2137"/>
                </a:cubicBezTo>
                <a:cubicBezTo>
                  <a:pt x="1654" y="2172"/>
                  <a:pt x="1660" y="2190"/>
                  <a:pt x="1657" y="2190"/>
                </a:cubicBezTo>
                <a:cubicBezTo>
                  <a:pt x="1653" y="2190"/>
                  <a:pt x="1642" y="2174"/>
                  <a:pt x="1623" y="2140"/>
                </a:cubicBezTo>
                <a:cubicBezTo>
                  <a:pt x="1595" y="2087"/>
                  <a:pt x="1580" y="2062"/>
                  <a:pt x="1573" y="2062"/>
                </a:cubicBezTo>
                <a:cubicBezTo>
                  <a:pt x="1566" y="2062"/>
                  <a:pt x="1566" y="2081"/>
                  <a:pt x="1567" y="2118"/>
                </a:cubicBezTo>
                <a:cubicBezTo>
                  <a:pt x="1565" y="2158"/>
                  <a:pt x="1559" y="2179"/>
                  <a:pt x="1553" y="2179"/>
                </a:cubicBezTo>
                <a:cubicBezTo>
                  <a:pt x="1547" y="2179"/>
                  <a:pt x="1542" y="2160"/>
                  <a:pt x="1542" y="2121"/>
                </a:cubicBezTo>
                <a:cubicBezTo>
                  <a:pt x="1538" y="2078"/>
                  <a:pt x="1537" y="2060"/>
                  <a:pt x="1536" y="2060"/>
                </a:cubicBezTo>
                <a:cubicBezTo>
                  <a:pt x="1535" y="2060"/>
                  <a:pt x="1534" y="2070"/>
                  <a:pt x="1533" y="2087"/>
                </a:cubicBezTo>
                <a:cubicBezTo>
                  <a:pt x="1523" y="2087"/>
                  <a:pt x="1511" y="2090"/>
                  <a:pt x="1504" y="2090"/>
                </a:cubicBezTo>
                <a:cubicBezTo>
                  <a:pt x="1502" y="2112"/>
                  <a:pt x="1501" y="2132"/>
                  <a:pt x="1506" y="2152"/>
                </a:cubicBezTo>
                <a:lnTo>
                  <a:pt x="1506" y="2152"/>
                </a:lnTo>
                <a:cubicBezTo>
                  <a:pt x="1495" y="2115"/>
                  <a:pt x="1485" y="2092"/>
                  <a:pt x="1480" y="2092"/>
                </a:cubicBezTo>
                <a:cubicBezTo>
                  <a:pt x="1475" y="2092"/>
                  <a:pt x="1473" y="2104"/>
                  <a:pt x="1473" y="2134"/>
                </a:cubicBezTo>
                <a:lnTo>
                  <a:pt x="1460" y="2134"/>
                </a:lnTo>
                <a:cubicBezTo>
                  <a:pt x="1454" y="2137"/>
                  <a:pt x="1454" y="2134"/>
                  <a:pt x="1454" y="2175"/>
                </a:cubicBezTo>
                <a:cubicBezTo>
                  <a:pt x="1453" y="2186"/>
                  <a:pt x="1452" y="2190"/>
                  <a:pt x="1450" y="2190"/>
                </a:cubicBezTo>
                <a:cubicBezTo>
                  <a:pt x="1446" y="2190"/>
                  <a:pt x="1439" y="2164"/>
                  <a:pt x="1432" y="2137"/>
                </a:cubicBezTo>
                <a:cubicBezTo>
                  <a:pt x="1423" y="2110"/>
                  <a:pt x="1418" y="2084"/>
                  <a:pt x="1416" y="2084"/>
                </a:cubicBezTo>
                <a:lnTo>
                  <a:pt x="1416" y="2084"/>
                </a:lnTo>
                <a:cubicBezTo>
                  <a:pt x="1416" y="2084"/>
                  <a:pt x="1416" y="2088"/>
                  <a:pt x="1417" y="2099"/>
                </a:cubicBezTo>
                <a:cubicBezTo>
                  <a:pt x="1417" y="2140"/>
                  <a:pt x="1413" y="2178"/>
                  <a:pt x="1407" y="2215"/>
                </a:cubicBezTo>
                <a:cubicBezTo>
                  <a:pt x="1406" y="2226"/>
                  <a:pt x="1405" y="2231"/>
                  <a:pt x="1403" y="2231"/>
                </a:cubicBezTo>
                <a:cubicBezTo>
                  <a:pt x="1400" y="2231"/>
                  <a:pt x="1396" y="2204"/>
                  <a:pt x="1398" y="2178"/>
                </a:cubicBezTo>
                <a:cubicBezTo>
                  <a:pt x="1398" y="2149"/>
                  <a:pt x="1392" y="2124"/>
                  <a:pt x="1382" y="2099"/>
                </a:cubicBezTo>
                <a:cubicBezTo>
                  <a:pt x="1376" y="2099"/>
                  <a:pt x="1366" y="2099"/>
                  <a:pt x="1366" y="2140"/>
                </a:cubicBezTo>
                <a:cubicBezTo>
                  <a:pt x="1366" y="2159"/>
                  <a:pt x="1357" y="2168"/>
                  <a:pt x="1348" y="2168"/>
                </a:cubicBezTo>
                <a:cubicBezTo>
                  <a:pt x="1338" y="2168"/>
                  <a:pt x="1327" y="2158"/>
                  <a:pt x="1326" y="2137"/>
                </a:cubicBezTo>
                <a:lnTo>
                  <a:pt x="1313" y="2137"/>
                </a:lnTo>
                <a:cubicBezTo>
                  <a:pt x="1313" y="2137"/>
                  <a:pt x="1313" y="2137"/>
                  <a:pt x="1312" y="2137"/>
                </a:cubicBezTo>
                <a:cubicBezTo>
                  <a:pt x="1306" y="2137"/>
                  <a:pt x="1300" y="2171"/>
                  <a:pt x="1294" y="2171"/>
                </a:cubicBezTo>
                <a:cubicBezTo>
                  <a:pt x="1294" y="2171"/>
                  <a:pt x="1288" y="2171"/>
                  <a:pt x="1279" y="2209"/>
                </a:cubicBezTo>
                <a:cubicBezTo>
                  <a:pt x="1272" y="2209"/>
                  <a:pt x="1266" y="2209"/>
                  <a:pt x="1269" y="2168"/>
                </a:cubicBezTo>
                <a:lnTo>
                  <a:pt x="1269" y="2168"/>
                </a:lnTo>
                <a:cubicBezTo>
                  <a:pt x="1263" y="2206"/>
                  <a:pt x="1259" y="2226"/>
                  <a:pt x="1257" y="2226"/>
                </a:cubicBezTo>
                <a:cubicBezTo>
                  <a:pt x="1255" y="2226"/>
                  <a:pt x="1255" y="2207"/>
                  <a:pt x="1257" y="2168"/>
                </a:cubicBezTo>
                <a:cubicBezTo>
                  <a:pt x="1260" y="2131"/>
                  <a:pt x="1262" y="2112"/>
                  <a:pt x="1262" y="2112"/>
                </a:cubicBezTo>
                <a:lnTo>
                  <a:pt x="1262" y="2112"/>
                </a:lnTo>
                <a:cubicBezTo>
                  <a:pt x="1261" y="2112"/>
                  <a:pt x="1258" y="2131"/>
                  <a:pt x="1251" y="2168"/>
                </a:cubicBezTo>
                <a:cubicBezTo>
                  <a:pt x="1246" y="2185"/>
                  <a:pt x="1244" y="2194"/>
                  <a:pt x="1242" y="2194"/>
                </a:cubicBezTo>
                <a:cubicBezTo>
                  <a:pt x="1240" y="2194"/>
                  <a:pt x="1240" y="2184"/>
                  <a:pt x="1238" y="2165"/>
                </a:cubicBezTo>
                <a:cubicBezTo>
                  <a:pt x="1241" y="2146"/>
                  <a:pt x="1241" y="2136"/>
                  <a:pt x="1239" y="2136"/>
                </a:cubicBezTo>
                <a:lnTo>
                  <a:pt x="1239" y="2136"/>
                </a:lnTo>
                <a:cubicBezTo>
                  <a:pt x="1238" y="2136"/>
                  <a:pt x="1235" y="2145"/>
                  <a:pt x="1232" y="2165"/>
                </a:cubicBezTo>
                <a:cubicBezTo>
                  <a:pt x="1222" y="2209"/>
                  <a:pt x="1208" y="2239"/>
                  <a:pt x="1202" y="2239"/>
                </a:cubicBezTo>
                <a:cubicBezTo>
                  <a:pt x="1198" y="2239"/>
                  <a:pt x="1197" y="2226"/>
                  <a:pt x="1204" y="2197"/>
                </a:cubicBezTo>
                <a:lnTo>
                  <a:pt x="1204" y="2197"/>
                </a:lnTo>
                <a:cubicBezTo>
                  <a:pt x="1203" y="2197"/>
                  <a:pt x="1197" y="2197"/>
                  <a:pt x="1182" y="2231"/>
                </a:cubicBezTo>
                <a:cubicBezTo>
                  <a:pt x="1172" y="2269"/>
                  <a:pt x="1167" y="2287"/>
                  <a:pt x="1167" y="2287"/>
                </a:cubicBezTo>
                <a:cubicBezTo>
                  <a:pt x="1166" y="2287"/>
                  <a:pt x="1169" y="2269"/>
                  <a:pt x="1175" y="2231"/>
                </a:cubicBezTo>
                <a:cubicBezTo>
                  <a:pt x="1180" y="2191"/>
                  <a:pt x="1181" y="2171"/>
                  <a:pt x="1177" y="2171"/>
                </a:cubicBezTo>
                <a:lnTo>
                  <a:pt x="1177" y="2171"/>
                </a:lnTo>
                <a:cubicBezTo>
                  <a:pt x="1174" y="2171"/>
                  <a:pt x="1167" y="2189"/>
                  <a:pt x="1156" y="2225"/>
                </a:cubicBezTo>
                <a:cubicBezTo>
                  <a:pt x="1156" y="2225"/>
                  <a:pt x="1150" y="2241"/>
                  <a:pt x="1146" y="2241"/>
                </a:cubicBezTo>
                <a:cubicBezTo>
                  <a:pt x="1144" y="2241"/>
                  <a:pt x="1143" y="2236"/>
                  <a:pt x="1144" y="2222"/>
                </a:cubicBezTo>
                <a:cubicBezTo>
                  <a:pt x="1140" y="2197"/>
                  <a:pt x="1129" y="2169"/>
                  <a:pt x="1118" y="2169"/>
                </a:cubicBezTo>
                <a:cubicBezTo>
                  <a:pt x="1112" y="2169"/>
                  <a:pt x="1105" y="2180"/>
                  <a:pt x="1100" y="2209"/>
                </a:cubicBezTo>
                <a:lnTo>
                  <a:pt x="1088" y="2206"/>
                </a:lnTo>
                <a:cubicBezTo>
                  <a:pt x="1086" y="2184"/>
                  <a:pt x="1084" y="2173"/>
                  <a:pt x="1080" y="2173"/>
                </a:cubicBezTo>
                <a:cubicBezTo>
                  <a:pt x="1076" y="2173"/>
                  <a:pt x="1071" y="2181"/>
                  <a:pt x="1062" y="2197"/>
                </a:cubicBezTo>
                <a:lnTo>
                  <a:pt x="1044" y="2228"/>
                </a:lnTo>
                <a:cubicBezTo>
                  <a:pt x="1056" y="2193"/>
                  <a:pt x="1062" y="2153"/>
                  <a:pt x="1056" y="2153"/>
                </a:cubicBezTo>
                <a:cubicBezTo>
                  <a:pt x="1055" y="2152"/>
                  <a:pt x="1054" y="2151"/>
                  <a:pt x="1053" y="2151"/>
                </a:cubicBezTo>
                <a:cubicBezTo>
                  <a:pt x="1049" y="2151"/>
                  <a:pt x="1047" y="2157"/>
                  <a:pt x="1037" y="2184"/>
                </a:cubicBezTo>
                <a:cubicBezTo>
                  <a:pt x="1033" y="2214"/>
                  <a:pt x="1028" y="2220"/>
                  <a:pt x="1024" y="2220"/>
                </a:cubicBezTo>
                <a:cubicBezTo>
                  <a:pt x="1022" y="2220"/>
                  <a:pt x="1020" y="2219"/>
                  <a:pt x="1019" y="2218"/>
                </a:cubicBezTo>
                <a:cubicBezTo>
                  <a:pt x="1009" y="2215"/>
                  <a:pt x="1019" y="2178"/>
                  <a:pt x="1031" y="2143"/>
                </a:cubicBezTo>
                <a:lnTo>
                  <a:pt x="1025" y="2140"/>
                </a:lnTo>
                <a:cubicBezTo>
                  <a:pt x="1009" y="2180"/>
                  <a:pt x="1000" y="2197"/>
                  <a:pt x="998" y="2197"/>
                </a:cubicBezTo>
                <a:cubicBezTo>
                  <a:pt x="997" y="2197"/>
                  <a:pt x="999" y="2187"/>
                  <a:pt x="1006" y="2171"/>
                </a:cubicBezTo>
                <a:cubicBezTo>
                  <a:pt x="1015" y="2134"/>
                  <a:pt x="1009" y="2134"/>
                  <a:pt x="1003" y="2131"/>
                </a:cubicBezTo>
                <a:cubicBezTo>
                  <a:pt x="998" y="2142"/>
                  <a:pt x="995" y="2145"/>
                  <a:pt x="995" y="2145"/>
                </a:cubicBezTo>
                <a:cubicBezTo>
                  <a:pt x="993" y="2145"/>
                  <a:pt x="998" y="2131"/>
                  <a:pt x="1002" y="2131"/>
                </a:cubicBezTo>
                <a:cubicBezTo>
                  <a:pt x="1002" y="2131"/>
                  <a:pt x="1003" y="2131"/>
                  <a:pt x="1003" y="2131"/>
                </a:cubicBezTo>
                <a:lnTo>
                  <a:pt x="1019" y="2093"/>
                </a:lnTo>
                <a:cubicBezTo>
                  <a:pt x="1021" y="2082"/>
                  <a:pt x="1022" y="2077"/>
                  <a:pt x="1021" y="2077"/>
                </a:cubicBezTo>
                <a:lnTo>
                  <a:pt x="1021" y="2077"/>
                </a:lnTo>
                <a:cubicBezTo>
                  <a:pt x="1018" y="2077"/>
                  <a:pt x="1008" y="2101"/>
                  <a:pt x="997" y="2128"/>
                </a:cubicBezTo>
                <a:lnTo>
                  <a:pt x="987" y="2121"/>
                </a:lnTo>
                <a:cubicBezTo>
                  <a:pt x="986" y="2120"/>
                  <a:pt x="984" y="2120"/>
                  <a:pt x="982" y="2120"/>
                </a:cubicBezTo>
                <a:cubicBezTo>
                  <a:pt x="977" y="2120"/>
                  <a:pt x="972" y="2125"/>
                  <a:pt x="965" y="2153"/>
                </a:cubicBezTo>
                <a:cubicBezTo>
                  <a:pt x="950" y="2186"/>
                  <a:pt x="932" y="2219"/>
                  <a:pt x="925" y="2219"/>
                </a:cubicBezTo>
                <a:cubicBezTo>
                  <a:pt x="925" y="2219"/>
                  <a:pt x="925" y="2219"/>
                  <a:pt x="925" y="2218"/>
                </a:cubicBezTo>
                <a:cubicBezTo>
                  <a:pt x="920" y="2229"/>
                  <a:pt x="917" y="2233"/>
                  <a:pt x="916" y="2233"/>
                </a:cubicBezTo>
                <a:cubicBezTo>
                  <a:pt x="915" y="2233"/>
                  <a:pt x="920" y="2218"/>
                  <a:pt x="924" y="2218"/>
                </a:cubicBezTo>
                <a:cubicBezTo>
                  <a:pt x="924" y="2218"/>
                  <a:pt x="924" y="2218"/>
                  <a:pt x="925" y="2218"/>
                </a:cubicBezTo>
                <a:cubicBezTo>
                  <a:pt x="943" y="2184"/>
                  <a:pt x="959" y="2149"/>
                  <a:pt x="953" y="2146"/>
                </a:cubicBezTo>
                <a:cubicBezTo>
                  <a:pt x="947" y="2143"/>
                  <a:pt x="965" y="2109"/>
                  <a:pt x="965" y="2109"/>
                </a:cubicBezTo>
                <a:cubicBezTo>
                  <a:pt x="983" y="2077"/>
                  <a:pt x="984" y="2066"/>
                  <a:pt x="978" y="2066"/>
                </a:cubicBezTo>
                <a:cubicBezTo>
                  <a:pt x="971" y="2066"/>
                  <a:pt x="955" y="2080"/>
                  <a:pt x="943" y="2096"/>
                </a:cubicBezTo>
                <a:cubicBezTo>
                  <a:pt x="920" y="2125"/>
                  <a:pt x="906" y="2139"/>
                  <a:pt x="902" y="2139"/>
                </a:cubicBezTo>
                <a:cubicBezTo>
                  <a:pt x="897" y="2139"/>
                  <a:pt x="905" y="2121"/>
                  <a:pt x="925" y="2087"/>
                </a:cubicBezTo>
                <a:cubicBezTo>
                  <a:pt x="936" y="2067"/>
                  <a:pt x="939" y="2059"/>
                  <a:pt x="938" y="2059"/>
                </a:cubicBezTo>
                <a:lnTo>
                  <a:pt x="938" y="2059"/>
                </a:lnTo>
                <a:cubicBezTo>
                  <a:pt x="933" y="2059"/>
                  <a:pt x="897" y="2108"/>
                  <a:pt x="853" y="2175"/>
                </a:cubicBezTo>
                <a:lnTo>
                  <a:pt x="787" y="2269"/>
                </a:lnTo>
                <a:lnTo>
                  <a:pt x="846" y="2171"/>
                </a:lnTo>
                <a:cubicBezTo>
                  <a:pt x="890" y="2089"/>
                  <a:pt x="909" y="2057"/>
                  <a:pt x="902" y="2057"/>
                </a:cubicBezTo>
                <a:cubicBezTo>
                  <a:pt x="899" y="2057"/>
                  <a:pt x="885" y="2069"/>
                  <a:pt x="862" y="2090"/>
                </a:cubicBezTo>
                <a:cubicBezTo>
                  <a:pt x="847" y="2102"/>
                  <a:pt x="839" y="2108"/>
                  <a:pt x="837" y="2108"/>
                </a:cubicBezTo>
                <a:cubicBezTo>
                  <a:pt x="835" y="2108"/>
                  <a:pt x="841" y="2100"/>
                  <a:pt x="853" y="2084"/>
                </a:cubicBezTo>
                <a:cubicBezTo>
                  <a:pt x="874" y="2052"/>
                  <a:pt x="868" y="2049"/>
                  <a:pt x="853" y="2037"/>
                </a:cubicBezTo>
                <a:cubicBezTo>
                  <a:pt x="847" y="2031"/>
                  <a:pt x="843" y="2027"/>
                  <a:pt x="838" y="2027"/>
                </a:cubicBezTo>
                <a:cubicBezTo>
                  <a:pt x="831" y="2027"/>
                  <a:pt x="824" y="2033"/>
                  <a:pt x="812" y="2049"/>
                </a:cubicBezTo>
                <a:lnTo>
                  <a:pt x="802" y="2043"/>
                </a:lnTo>
                <a:cubicBezTo>
                  <a:pt x="820" y="2015"/>
                  <a:pt x="823" y="2003"/>
                  <a:pt x="819" y="2003"/>
                </a:cubicBezTo>
                <a:cubicBezTo>
                  <a:pt x="813" y="2003"/>
                  <a:pt x="791" y="2026"/>
                  <a:pt x="768" y="2062"/>
                </a:cubicBezTo>
                <a:lnTo>
                  <a:pt x="755" y="2055"/>
                </a:lnTo>
                <a:lnTo>
                  <a:pt x="780" y="2024"/>
                </a:lnTo>
                <a:cubicBezTo>
                  <a:pt x="806" y="1996"/>
                  <a:pt x="796" y="1987"/>
                  <a:pt x="762" y="1952"/>
                </a:cubicBezTo>
                <a:cubicBezTo>
                  <a:pt x="741" y="1931"/>
                  <a:pt x="731" y="1920"/>
                  <a:pt x="718" y="1920"/>
                </a:cubicBezTo>
                <a:cubicBezTo>
                  <a:pt x="706" y="1920"/>
                  <a:pt x="692" y="1931"/>
                  <a:pt x="664" y="1955"/>
                </a:cubicBezTo>
                <a:cubicBezTo>
                  <a:pt x="636" y="1977"/>
                  <a:pt x="619" y="1987"/>
                  <a:pt x="615" y="1987"/>
                </a:cubicBezTo>
                <a:cubicBezTo>
                  <a:pt x="610" y="1987"/>
                  <a:pt x="623" y="1973"/>
                  <a:pt x="655" y="1946"/>
                </a:cubicBezTo>
                <a:cubicBezTo>
                  <a:pt x="676" y="1927"/>
                  <a:pt x="695" y="1905"/>
                  <a:pt x="692" y="1905"/>
                </a:cubicBezTo>
                <a:lnTo>
                  <a:pt x="692" y="1905"/>
                </a:lnTo>
                <a:cubicBezTo>
                  <a:pt x="691" y="1905"/>
                  <a:pt x="687" y="1908"/>
                  <a:pt x="680" y="1914"/>
                </a:cubicBezTo>
                <a:cubicBezTo>
                  <a:pt x="680" y="1914"/>
                  <a:pt x="671" y="1905"/>
                  <a:pt x="696" y="1877"/>
                </a:cubicBezTo>
                <a:cubicBezTo>
                  <a:pt x="721" y="1845"/>
                  <a:pt x="725" y="1834"/>
                  <a:pt x="719" y="1834"/>
                </a:cubicBezTo>
                <a:cubicBezTo>
                  <a:pt x="712" y="1834"/>
                  <a:pt x="697" y="1844"/>
                  <a:pt x="683" y="1855"/>
                </a:cubicBezTo>
                <a:cubicBezTo>
                  <a:pt x="660" y="1877"/>
                  <a:pt x="651" y="1885"/>
                  <a:pt x="649" y="1885"/>
                </a:cubicBezTo>
                <a:cubicBezTo>
                  <a:pt x="648" y="1885"/>
                  <a:pt x="662" y="1868"/>
                  <a:pt x="677" y="1852"/>
                </a:cubicBezTo>
                <a:cubicBezTo>
                  <a:pt x="698" y="1831"/>
                  <a:pt x="719" y="1809"/>
                  <a:pt x="715" y="1809"/>
                </a:cubicBezTo>
                <a:lnTo>
                  <a:pt x="715" y="1809"/>
                </a:lnTo>
                <a:cubicBezTo>
                  <a:pt x="714" y="1809"/>
                  <a:pt x="710" y="1812"/>
                  <a:pt x="702" y="1817"/>
                </a:cubicBezTo>
                <a:cubicBezTo>
                  <a:pt x="691" y="1823"/>
                  <a:pt x="678" y="1826"/>
                  <a:pt x="668" y="1826"/>
                </a:cubicBezTo>
                <a:cubicBezTo>
                  <a:pt x="646" y="1826"/>
                  <a:pt x="636" y="1813"/>
                  <a:pt x="680" y="1783"/>
                </a:cubicBezTo>
                <a:lnTo>
                  <a:pt x="674" y="1773"/>
                </a:lnTo>
                <a:cubicBezTo>
                  <a:pt x="661" y="1781"/>
                  <a:pt x="652" y="1784"/>
                  <a:pt x="646" y="1784"/>
                </a:cubicBezTo>
                <a:cubicBezTo>
                  <a:pt x="637" y="1784"/>
                  <a:pt x="634" y="1779"/>
                  <a:pt x="630" y="1773"/>
                </a:cubicBezTo>
                <a:cubicBezTo>
                  <a:pt x="624" y="1761"/>
                  <a:pt x="621" y="1755"/>
                  <a:pt x="655" y="1736"/>
                </a:cubicBezTo>
                <a:cubicBezTo>
                  <a:pt x="678" y="1727"/>
                  <a:pt x="684" y="1722"/>
                  <a:pt x="675" y="1722"/>
                </a:cubicBezTo>
                <a:cubicBezTo>
                  <a:pt x="670" y="1722"/>
                  <a:pt x="661" y="1723"/>
                  <a:pt x="649" y="1726"/>
                </a:cubicBezTo>
                <a:cubicBezTo>
                  <a:pt x="649" y="1726"/>
                  <a:pt x="648" y="1726"/>
                  <a:pt x="646" y="1726"/>
                </a:cubicBezTo>
                <a:cubicBezTo>
                  <a:pt x="635" y="1726"/>
                  <a:pt x="588" y="1746"/>
                  <a:pt x="576" y="1746"/>
                </a:cubicBezTo>
                <a:cubicBezTo>
                  <a:pt x="575" y="1746"/>
                  <a:pt x="574" y="1746"/>
                  <a:pt x="574" y="1745"/>
                </a:cubicBezTo>
                <a:cubicBezTo>
                  <a:pt x="547" y="1760"/>
                  <a:pt x="521" y="1770"/>
                  <a:pt x="508" y="1770"/>
                </a:cubicBezTo>
                <a:cubicBezTo>
                  <a:pt x="505" y="1770"/>
                  <a:pt x="502" y="1769"/>
                  <a:pt x="502" y="1767"/>
                </a:cubicBezTo>
                <a:lnTo>
                  <a:pt x="536" y="1752"/>
                </a:lnTo>
                <a:lnTo>
                  <a:pt x="602" y="1717"/>
                </a:lnTo>
                <a:cubicBezTo>
                  <a:pt x="600" y="1714"/>
                  <a:pt x="599" y="1711"/>
                  <a:pt x="595" y="1711"/>
                </a:cubicBezTo>
                <a:cubicBezTo>
                  <a:pt x="590" y="1711"/>
                  <a:pt x="581" y="1714"/>
                  <a:pt x="564" y="1723"/>
                </a:cubicBezTo>
                <a:cubicBezTo>
                  <a:pt x="596" y="1701"/>
                  <a:pt x="592" y="1695"/>
                  <a:pt x="589" y="1683"/>
                </a:cubicBezTo>
                <a:cubicBezTo>
                  <a:pt x="585" y="1676"/>
                  <a:pt x="582" y="1667"/>
                  <a:pt x="565" y="1667"/>
                </a:cubicBezTo>
                <a:cubicBezTo>
                  <a:pt x="559" y="1667"/>
                  <a:pt x="552" y="1668"/>
                  <a:pt x="542" y="1670"/>
                </a:cubicBezTo>
                <a:cubicBezTo>
                  <a:pt x="597" y="1640"/>
                  <a:pt x="602" y="1614"/>
                  <a:pt x="565" y="1614"/>
                </a:cubicBezTo>
                <a:cubicBezTo>
                  <a:pt x="555" y="1614"/>
                  <a:pt x="542" y="1616"/>
                  <a:pt x="527" y="1620"/>
                </a:cubicBezTo>
                <a:cubicBezTo>
                  <a:pt x="513" y="1624"/>
                  <a:pt x="505" y="1626"/>
                  <a:pt x="501" y="1626"/>
                </a:cubicBezTo>
                <a:cubicBezTo>
                  <a:pt x="493" y="1626"/>
                  <a:pt x="501" y="1619"/>
                  <a:pt x="523" y="1607"/>
                </a:cubicBezTo>
                <a:cubicBezTo>
                  <a:pt x="545" y="1596"/>
                  <a:pt x="553" y="1592"/>
                  <a:pt x="547" y="1592"/>
                </a:cubicBezTo>
                <a:cubicBezTo>
                  <a:pt x="543" y="1592"/>
                  <a:pt x="535" y="1594"/>
                  <a:pt x="520" y="1595"/>
                </a:cubicBezTo>
                <a:cubicBezTo>
                  <a:pt x="515" y="1596"/>
                  <a:pt x="511" y="1596"/>
                  <a:pt x="508" y="1596"/>
                </a:cubicBezTo>
                <a:cubicBezTo>
                  <a:pt x="490" y="1596"/>
                  <a:pt x="522" y="1580"/>
                  <a:pt x="552" y="1567"/>
                </a:cubicBezTo>
                <a:cubicBezTo>
                  <a:pt x="613" y="1545"/>
                  <a:pt x="622" y="1538"/>
                  <a:pt x="601" y="1538"/>
                </a:cubicBezTo>
                <a:cubicBezTo>
                  <a:pt x="597" y="1538"/>
                  <a:pt x="592" y="1538"/>
                  <a:pt x="586" y="1538"/>
                </a:cubicBezTo>
                <a:cubicBezTo>
                  <a:pt x="545" y="1538"/>
                  <a:pt x="542" y="1526"/>
                  <a:pt x="542" y="1520"/>
                </a:cubicBezTo>
                <a:cubicBezTo>
                  <a:pt x="519" y="1518"/>
                  <a:pt x="509" y="1514"/>
                  <a:pt x="498" y="1514"/>
                </a:cubicBezTo>
                <a:cubicBezTo>
                  <a:pt x="489" y="1514"/>
                  <a:pt x="480" y="1516"/>
                  <a:pt x="464" y="1523"/>
                </a:cubicBezTo>
                <a:cubicBezTo>
                  <a:pt x="439" y="1526"/>
                  <a:pt x="414" y="1529"/>
                  <a:pt x="389" y="1529"/>
                </a:cubicBezTo>
                <a:cubicBezTo>
                  <a:pt x="362" y="1525"/>
                  <a:pt x="373" y="1520"/>
                  <a:pt x="382" y="1520"/>
                </a:cubicBezTo>
                <a:cubicBezTo>
                  <a:pt x="385" y="1520"/>
                  <a:pt x="389" y="1521"/>
                  <a:pt x="389" y="1523"/>
                </a:cubicBezTo>
                <a:cubicBezTo>
                  <a:pt x="399" y="1524"/>
                  <a:pt x="406" y="1525"/>
                  <a:pt x="412" y="1525"/>
                </a:cubicBezTo>
                <a:cubicBezTo>
                  <a:pt x="429" y="1525"/>
                  <a:pt x="436" y="1519"/>
                  <a:pt x="464" y="1510"/>
                </a:cubicBezTo>
                <a:cubicBezTo>
                  <a:pt x="498" y="1495"/>
                  <a:pt x="498" y="1482"/>
                  <a:pt x="498" y="1476"/>
                </a:cubicBezTo>
                <a:lnTo>
                  <a:pt x="495" y="1451"/>
                </a:lnTo>
                <a:cubicBezTo>
                  <a:pt x="524" y="1432"/>
                  <a:pt x="529" y="1425"/>
                  <a:pt x="507" y="1425"/>
                </a:cubicBezTo>
                <a:cubicBezTo>
                  <a:pt x="503" y="1425"/>
                  <a:pt x="498" y="1425"/>
                  <a:pt x="492" y="1426"/>
                </a:cubicBezTo>
                <a:lnTo>
                  <a:pt x="455" y="1429"/>
                </a:lnTo>
                <a:cubicBezTo>
                  <a:pt x="530" y="1416"/>
                  <a:pt x="530" y="1350"/>
                  <a:pt x="455" y="1344"/>
                </a:cubicBezTo>
                <a:lnTo>
                  <a:pt x="492" y="1344"/>
                </a:lnTo>
                <a:cubicBezTo>
                  <a:pt x="530" y="1344"/>
                  <a:pt x="530" y="1338"/>
                  <a:pt x="533" y="1325"/>
                </a:cubicBezTo>
                <a:cubicBezTo>
                  <a:pt x="533" y="1322"/>
                  <a:pt x="498" y="1294"/>
                  <a:pt x="498" y="1275"/>
                </a:cubicBezTo>
                <a:cubicBezTo>
                  <a:pt x="502" y="1250"/>
                  <a:pt x="505" y="1231"/>
                  <a:pt x="467" y="1228"/>
                </a:cubicBezTo>
                <a:cubicBezTo>
                  <a:pt x="469" y="1224"/>
                  <a:pt x="470" y="1223"/>
                  <a:pt x="478" y="1223"/>
                </a:cubicBezTo>
                <a:cubicBezTo>
                  <a:pt x="483" y="1223"/>
                  <a:pt x="492" y="1224"/>
                  <a:pt x="508" y="1225"/>
                </a:cubicBezTo>
                <a:cubicBezTo>
                  <a:pt x="522" y="1230"/>
                  <a:pt x="531" y="1232"/>
                  <a:pt x="537" y="1232"/>
                </a:cubicBezTo>
                <a:cubicBezTo>
                  <a:pt x="544" y="1232"/>
                  <a:pt x="545" y="1229"/>
                  <a:pt x="545" y="1225"/>
                </a:cubicBezTo>
                <a:cubicBezTo>
                  <a:pt x="545" y="1219"/>
                  <a:pt x="508" y="1212"/>
                  <a:pt x="470" y="1209"/>
                </a:cubicBezTo>
                <a:cubicBezTo>
                  <a:pt x="433" y="1203"/>
                  <a:pt x="436" y="1194"/>
                  <a:pt x="476" y="1187"/>
                </a:cubicBezTo>
                <a:cubicBezTo>
                  <a:pt x="514" y="1181"/>
                  <a:pt x="520" y="1159"/>
                  <a:pt x="489" y="1137"/>
                </a:cubicBezTo>
                <a:cubicBezTo>
                  <a:pt x="489" y="1133"/>
                  <a:pt x="490" y="1129"/>
                  <a:pt x="501" y="1129"/>
                </a:cubicBezTo>
                <a:cubicBezTo>
                  <a:pt x="507" y="1129"/>
                  <a:pt x="516" y="1131"/>
                  <a:pt x="530" y="1134"/>
                </a:cubicBezTo>
                <a:cubicBezTo>
                  <a:pt x="539" y="1135"/>
                  <a:pt x="548" y="1135"/>
                  <a:pt x="556" y="1135"/>
                </a:cubicBezTo>
                <a:cubicBezTo>
                  <a:pt x="581" y="1135"/>
                  <a:pt x="592" y="1130"/>
                  <a:pt x="539" y="1106"/>
                </a:cubicBezTo>
                <a:cubicBezTo>
                  <a:pt x="539" y="1103"/>
                  <a:pt x="539" y="1102"/>
                  <a:pt x="542" y="1102"/>
                </a:cubicBezTo>
                <a:cubicBezTo>
                  <a:pt x="546" y="1102"/>
                  <a:pt x="555" y="1105"/>
                  <a:pt x="577" y="1112"/>
                </a:cubicBezTo>
                <a:cubicBezTo>
                  <a:pt x="596" y="1114"/>
                  <a:pt x="614" y="1118"/>
                  <a:pt x="619" y="1118"/>
                </a:cubicBezTo>
                <a:cubicBezTo>
                  <a:pt x="625" y="1118"/>
                  <a:pt x="616" y="1114"/>
                  <a:pt x="580" y="1100"/>
                </a:cubicBezTo>
                <a:cubicBezTo>
                  <a:pt x="551" y="1079"/>
                  <a:pt x="554" y="1062"/>
                  <a:pt x="587" y="1062"/>
                </a:cubicBezTo>
                <a:cubicBezTo>
                  <a:pt x="590" y="1062"/>
                  <a:pt x="593" y="1062"/>
                  <a:pt x="596" y="1062"/>
                </a:cubicBezTo>
                <a:cubicBezTo>
                  <a:pt x="599" y="1056"/>
                  <a:pt x="602" y="1050"/>
                  <a:pt x="564" y="1037"/>
                </a:cubicBezTo>
                <a:lnTo>
                  <a:pt x="530" y="1021"/>
                </a:lnTo>
                <a:lnTo>
                  <a:pt x="530" y="1021"/>
                </a:lnTo>
                <a:cubicBezTo>
                  <a:pt x="565" y="1032"/>
                  <a:pt x="583" y="1038"/>
                  <a:pt x="586" y="1038"/>
                </a:cubicBezTo>
                <a:cubicBezTo>
                  <a:pt x="588" y="1038"/>
                  <a:pt x="571" y="1030"/>
                  <a:pt x="536" y="1012"/>
                </a:cubicBezTo>
                <a:cubicBezTo>
                  <a:pt x="514" y="1003"/>
                  <a:pt x="506" y="997"/>
                  <a:pt x="511" y="997"/>
                </a:cubicBezTo>
                <a:cubicBezTo>
                  <a:pt x="514" y="997"/>
                  <a:pt x="524" y="999"/>
                  <a:pt x="539" y="1006"/>
                </a:cubicBezTo>
                <a:cubicBezTo>
                  <a:pt x="555" y="1010"/>
                  <a:pt x="565" y="1011"/>
                  <a:pt x="571" y="1011"/>
                </a:cubicBezTo>
                <a:cubicBezTo>
                  <a:pt x="579" y="1011"/>
                  <a:pt x="580" y="1009"/>
                  <a:pt x="580" y="1009"/>
                </a:cubicBezTo>
                <a:cubicBezTo>
                  <a:pt x="580" y="1003"/>
                  <a:pt x="561" y="959"/>
                  <a:pt x="577" y="930"/>
                </a:cubicBezTo>
                <a:cubicBezTo>
                  <a:pt x="605" y="887"/>
                  <a:pt x="617" y="871"/>
                  <a:pt x="583" y="852"/>
                </a:cubicBezTo>
                <a:cubicBezTo>
                  <a:pt x="567" y="836"/>
                  <a:pt x="561" y="829"/>
                  <a:pt x="565" y="829"/>
                </a:cubicBezTo>
                <a:cubicBezTo>
                  <a:pt x="569" y="829"/>
                  <a:pt x="578" y="833"/>
                  <a:pt x="592" y="840"/>
                </a:cubicBezTo>
                <a:cubicBezTo>
                  <a:pt x="611" y="848"/>
                  <a:pt x="620" y="851"/>
                  <a:pt x="626" y="851"/>
                </a:cubicBezTo>
                <a:cubicBezTo>
                  <a:pt x="631" y="851"/>
                  <a:pt x="633" y="849"/>
                  <a:pt x="636" y="846"/>
                </a:cubicBezTo>
                <a:cubicBezTo>
                  <a:pt x="638" y="844"/>
                  <a:pt x="639" y="843"/>
                  <a:pt x="643" y="843"/>
                </a:cubicBezTo>
                <a:cubicBezTo>
                  <a:pt x="647" y="843"/>
                  <a:pt x="656" y="846"/>
                  <a:pt x="674" y="858"/>
                </a:cubicBezTo>
                <a:cubicBezTo>
                  <a:pt x="649" y="830"/>
                  <a:pt x="649" y="830"/>
                  <a:pt x="652" y="827"/>
                </a:cubicBezTo>
                <a:lnTo>
                  <a:pt x="652" y="827"/>
                </a:lnTo>
                <a:cubicBezTo>
                  <a:pt x="666" y="837"/>
                  <a:pt x="674" y="841"/>
                  <a:pt x="677" y="841"/>
                </a:cubicBezTo>
                <a:cubicBezTo>
                  <a:pt x="680" y="841"/>
                  <a:pt x="674" y="833"/>
                  <a:pt x="658" y="818"/>
                </a:cubicBezTo>
                <a:cubicBezTo>
                  <a:pt x="631" y="790"/>
                  <a:pt x="617" y="777"/>
                  <a:pt x="619" y="777"/>
                </a:cubicBezTo>
                <a:lnTo>
                  <a:pt x="619" y="777"/>
                </a:lnTo>
                <a:cubicBezTo>
                  <a:pt x="621" y="777"/>
                  <a:pt x="636" y="789"/>
                  <a:pt x="664" y="811"/>
                </a:cubicBezTo>
                <a:cubicBezTo>
                  <a:pt x="682" y="827"/>
                  <a:pt x="706" y="837"/>
                  <a:pt x="712" y="837"/>
                </a:cubicBezTo>
                <a:cubicBezTo>
                  <a:pt x="715" y="837"/>
                  <a:pt x="713" y="834"/>
                  <a:pt x="702" y="827"/>
                </a:cubicBezTo>
                <a:cubicBezTo>
                  <a:pt x="671" y="802"/>
                  <a:pt x="680" y="793"/>
                  <a:pt x="655" y="764"/>
                </a:cubicBezTo>
                <a:cubicBezTo>
                  <a:pt x="658" y="762"/>
                  <a:pt x="659" y="760"/>
                  <a:pt x="663" y="760"/>
                </a:cubicBezTo>
                <a:cubicBezTo>
                  <a:pt x="668" y="760"/>
                  <a:pt x="675" y="765"/>
                  <a:pt x="693" y="780"/>
                </a:cubicBezTo>
                <a:cubicBezTo>
                  <a:pt x="698" y="783"/>
                  <a:pt x="703" y="784"/>
                  <a:pt x="706" y="784"/>
                </a:cubicBezTo>
                <a:cubicBezTo>
                  <a:pt x="725" y="784"/>
                  <a:pt x="717" y="747"/>
                  <a:pt x="696" y="720"/>
                </a:cubicBezTo>
                <a:cubicBezTo>
                  <a:pt x="682" y="707"/>
                  <a:pt x="677" y="699"/>
                  <a:pt x="679" y="699"/>
                </a:cubicBezTo>
                <a:lnTo>
                  <a:pt x="679" y="699"/>
                </a:lnTo>
                <a:cubicBezTo>
                  <a:pt x="682" y="699"/>
                  <a:pt x="689" y="704"/>
                  <a:pt x="702" y="717"/>
                </a:cubicBezTo>
                <a:cubicBezTo>
                  <a:pt x="719" y="733"/>
                  <a:pt x="727" y="737"/>
                  <a:pt x="732" y="737"/>
                </a:cubicBezTo>
                <a:cubicBezTo>
                  <a:pt x="735" y="737"/>
                  <a:pt x="737" y="735"/>
                  <a:pt x="740" y="733"/>
                </a:cubicBezTo>
                <a:cubicBezTo>
                  <a:pt x="733" y="723"/>
                  <a:pt x="731" y="719"/>
                  <a:pt x="732" y="719"/>
                </a:cubicBezTo>
                <a:lnTo>
                  <a:pt x="732" y="719"/>
                </a:lnTo>
                <a:cubicBezTo>
                  <a:pt x="734" y="719"/>
                  <a:pt x="752" y="739"/>
                  <a:pt x="771" y="758"/>
                </a:cubicBezTo>
                <a:cubicBezTo>
                  <a:pt x="784" y="777"/>
                  <a:pt x="790" y="782"/>
                  <a:pt x="795" y="782"/>
                </a:cubicBezTo>
                <a:cubicBezTo>
                  <a:pt x="799" y="782"/>
                  <a:pt x="802" y="779"/>
                  <a:pt x="806" y="777"/>
                </a:cubicBezTo>
                <a:cubicBezTo>
                  <a:pt x="784" y="746"/>
                  <a:pt x="802" y="730"/>
                  <a:pt x="815" y="717"/>
                </a:cubicBezTo>
                <a:cubicBezTo>
                  <a:pt x="840" y="702"/>
                  <a:pt x="821" y="667"/>
                  <a:pt x="787" y="598"/>
                </a:cubicBezTo>
                <a:lnTo>
                  <a:pt x="749" y="532"/>
                </a:lnTo>
                <a:lnTo>
                  <a:pt x="793" y="595"/>
                </a:lnTo>
                <a:lnTo>
                  <a:pt x="865" y="683"/>
                </a:lnTo>
                <a:cubicBezTo>
                  <a:pt x="871" y="680"/>
                  <a:pt x="849" y="648"/>
                  <a:pt x="827" y="620"/>
                </a:cubicBezTo>
                <a:cubicBezTo>
                  <a:pt x="815" y="602"/>
                  <a:pt x="811" y="592"/>
                  <a:pt x="817" y="592"/>
                </a:cubicBezTo>
                <a:cubicBezTo>
                  <a:pt x="821" y="592"/>
                  <a:pt x="830" y="597"/>
                  <a:pt x="843" y="608"/>
                </a:cubicBezTo>
                <a:cubicBezTo>
                  <a:pt x="857" y="619"/>
                  <a:pt x="866" y="624"/>
                  <a:pt x="870" y="624"/>
                </a:cubicBezTo>
                <a:cubicBezTo>
                  <a:pt x="876" y="624"/>
                  <a:pt x="874" y="615"/>
                  <a:pt x="865" y="595"/>
                </a:cubicBezTo>
                <a:cubicBezTo>
                  <a:pt x="867" y="594"/>
                  <a:pt x="869" y="593"/>
                  <a:pt x="872" y="593"/>
                </a:cubicBezTo>
                <a:cubicBezTo>
                  <a:pt x="877" y="593"/>
                  <a:pt x="886" y="598"/>
                  <a:pt x="903" y="617"/>
                </a:cubicBezTo>
                <a:cubicBezTo>
                  <a:pt x="909" y="614"/>
                  <a:pt x="909" y="614"/>
                  <a:pt x="890" y="583"/>
                </a:cubicBezTo>
                <a:cubicBezTo>
                  <a:pt x="878" y="564"/>
                  <a:pt x="875" y="555"/>
                  <a:pt x="878" y="555"/>
                </a:cubicBezTo>
                <a:lnTo>
                  <a:pt x="878" y="555"/>
                </a:lnTo>
                <a:cubicBezTo>
                  <a:pt x="880" y="555"/>
                  <a:pt x="888" y="562"/>
                  <a:pt x="900" y="576"/>
                </a:cubicBezTo>
                <a:cubicBezTo>
                  <a:pt x="923" y="610"/>
                  <a:pt x="938" y="623"/>
                  <a:pt x="945" y="623"/>
                </a:cubicBezTo>
                <a:cubicBezTo>
                  <a:pt x="950" y="623"/>
                  <a:pt x="949" y="613"/>
                  <a:pt x="940" y="598"/>
                </a:cubicBezTo>
                <a:cubicBezTo>
                  <a:pt x="925" y="564"/>
                  <a:pt x="931" y="561"/>
                  <a:pt x="937" y="558"/>
                </a:cubicBezTo>
                <a:cubicBezTo>
                  <a:pt x="940" y="554"/>
                  <a:pt x="947" y="554"/>
                  <a:pt x="937" y="517"/>
                </a:cubicBezTo>
                <a:lnTo>
                  <a:pt x="950" y="511"/>
                </a:lnTo>
                <a:cubicBezTo>
                  <a:pt x="950" y="510"/>
                  <a:pt x="950" y="510"/>
                  <a:pt x="950" y="510"/>
                </a:cubicBezTo>
                <a:cubicBezTo>
                  <a:pt x="957" y="510"/>
                  <a:pt x="965" y="545"/>
                  <a:pt x="959" y="548"/>
                </a:cubicBezTo>
                <a:lnTo>
                  <a:pt x="981" y="579"/>
                </a:lnTo>
                <a:cubicBezTo>
                  <a:pt x="994" y="576"/>
                  <a:pt x="1000" y="573"/>
                  <a:pt x="990" y="536"/>
                </a:cubicBezTo>
                <a:cubicBezTo>
                  <a:pt x="978" y="499"/>
                  <a:pt x="971" y="481"/>
                  <a:pt x="972" y="481"/>
                </a:cubicBezTo>
                <a:lnTo>
                  <a:pt x="972" y="481"/>
                </a:lnTo>
                <a:cubicBezTo>
                  <a:pt x="973" y="481"/>
                  <a:pt x="981" y="498"/>
                  <a:pt x="997" y="532"/>
                </a:cubicBezTo>
                <a:cubicBezTo>
                  <a:pt x="1008" y="556"/>
                  <a:pt x="1020" y="580"/>
                  <a:pt x="1023" y="580"/>
                </a:cubicBezTo>
                <a:cubicBezTo>
                  <a:pt x="1025" y="580"/>
                  <a:pt x="1025" y="575"/>
                  <a:pt x="1022" y="564"/>
                </a:cubicBezTo>
                <a:cubicBezTo>
                  <a:pt x="1012" y="532"/>
                  <a:pt x="1011" y="520"/>
                  <a:pt x="1014" y="520"/>
                </a:cubicBezTo>
                <a:lnTo>
                  <a:pt x="1014" y="520"/>
                </a:lnTo>
                <a:cubicBezTo>
                  <a:pt x="1017" y="520"/>
                  <a:pt x="1027" y="540"/>
                  <a:pt x="1034" y="561"/>
                </a:cubicBezTo>
                <a:cubicBezTo>
                  <a:pt x="1045" y="596"/>
                  <a:pt x="1050" y="614"/>
                  <a:pt x="1053" y="614"/>
                </a:cubicBezTo>
                <a:cubicBezTo>
                  <a:pt x="1055" y="614"/>
                  <a:pt x="1055" y="594"/>
                  <a:pt x="1053" y="554"/>
                </a:cubicBezTo>
                <a:cubicBezTo>
                  <a:pt x="1062" y="551"/>
                  <a:pt x="1075" y="504"/>
                  <a:pt x="1094" y="501"/>
                </a:cubicBezTo>
                <a:cubicBezTo>
                  <a:pt x="1102" y="499"/>
                  <a:pt x="1109" y="498"/>
                  <a:pt x="1115" y="498"/>
                </a:cubicBezTo>
                <a:cubicBezTo>
                  <a:pt x="1130" y="498"/>
                  <a:pt x="1138" y="505"/>
                  <a:pt x="1147" y="529"/>
                </a:cubicBezTo>
                <a:cubicBezTo>
                  <a:pt x="1140" y="489"/>
                  <a:pt x="1141" y="450"/>
                  <a:pt x="1147" y="412"/>
                </a:cubicBezTo>
                <a:lnTo>
                  <a:pt x="1147" y="412"/>
                </a:lnTo>
                <a:lnTo>
                  <a:pt x="1144" y="413"/>
                </a:lnTo>
                <a:lnTo>
                  <a:pt x="1128" y="379"/>
                </a:lnTo>
                <a:lnTo>
                  <a:pt x="1135" y="376"/>
                </a:lnTo>
                <a:cubicBezTo>
                  <a:pt x="1143" y="376"/>
                  <a:pt x="1144" y="376"/>
                  <a:pt x="1149" y="403"/>
                </a:cubicBezTo>
                <a:lnTo>
                  <a:pt x="1149" y="403"/>
                </a:lnTo>
                <a:cubicBezTo>
                  <a:pt x="1176" y="272"/>
                  <a:pt x="1278" y="163"/>
                  <a:pt x="1417" y="134"/>
                </a:cubicBezTo>
                <a:cubicBezTo>
                  <a:pt x="1440" y="130"/>
                  <a:pt x="1464" y="127"/>
                  <a:pt x="1487" y="127"/>
                </a:cubicBezTo>
                <a:cubicBezTo>
                  <a:pt x="1528" y="127"/>
                  <a:pt x="1569" y="135"/>
                  <a:pt x="1607" y="149"/>
                </a:cubicBezTo>
                <a:lnTo>
                  <a:pt x="1607" y="149"/>
                </a:lnTo>
                <a:lnTo>
                  <a:pt x="1611" y="134"/>
                </a:lnTo>
                <a:cubicBezTo>
                  <a:pt x="1617" y="97"/>
                  <a:pt x="1589" y="87"/>
                  <a:pt x="1554" y="81"/>
                </a:cubicBezTo>
                <a:cubicBezTo>
                  <a:pt x="1507" y="72"/>
                  <a:pt x="1489" y="72"/>
                  <a:pt x="1482" y="31"/>
                </a:cubicBezTo>
                <a:lnTo>
                  <a:pt x="1470" y="69"/>
                </a:lnTo>
                <a:cubicBezTo>
                  <a:pt x="1464" y="86"/>
                  <a:pt x="1458" y="94"/>
                  <a:pt x="1455" y="94"/>
                </a:cubicBezTo>
                <a:cubicBezTo>
                  <a:pt x="1451" y="94"/>
                  <a:pt x="1449" y="85"/>
                  <a:pt x="1451" y="66"/>
                </a:cubicBezTo>
                <a:cubicBezTo>
                  <a:pt x="1448" y="45"/>
                  <a:pt x="1435" y="35"/>
                  <a:pt x="1420" y="35"/>
                </a:cubicBezTo>
                <a:cubicBezTo>
                  <a:pt x="1408" y="35"/>
                  <a:pt x="1394" y="43"/>
                  <a:pt x="1385" y="59"/>
                </a:cubicBezTo>
                <a:lnTo>
                  <a:pt x="1366" y="59"/>
                </a:lnTo>
                <a:cubicBezTo>
                  <a:pt x="1362" y="20"/>
                  <a:pt x="1351" y="0"/>
                  <a:pt x="1341" y="0"/>
                </a:cubicBezTo>
                <a:close/>
                <a:moveTo>
                  <a:pt x="1078" y="2754"/>
                </a:moveTo>
                <a:lnTo>
                  <a:pt x="1078" y="2754"/>
                </a:lnTo>
                <a:cubicBezTo>
                  <a:pt x="1072" y="2792"/>
                  <a:pt x="1072" y="2792"/>
                  <a:pt x="1081" y="2795"/>
                </a:cubicBezTo>
                <a:cubicBezTo>
                  <a:pt x="1086" y="2796"/>
                  <a:pt x="1090" y="2796"/>
                  <a:pt x="1093" y="2796"/>
                </a:cubicBezTo>
                <a:cubicBezTo>
                  <a:pt x="1103" y="2796"/>
                  <a:pt x="1103" y="2789"/>
                  <a:pt x="1100" y="2757"/>
                </a:cubicBezTo>
                <a:lnTo>
                  <a:pt x="1078" y="27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0" name="Google Shape;6130;p23"/>
          <p:cNvSpPr/>
          <p:nvPr/>
        </p:nvSpPr>
        <p:spPr>
          <a:xfrm>
            <a:off x="5213659" y="954988"/>
            <a:ext cx="114250" cy="118500"/>
          </a:xfrm>
          <a:custGeom>
            <a:avLst/>
            <a:gdLst/>
            <a:ahLst/>
            <a:cxnLst/>
            <a:rect l="l" t="t" r="r" b="b"/>
            <a:pathLst>
              <a:path w="4570" h="4740" extrusionOk="0">
                <a:moveTo>
                  <a:pt x="1602" y="192"/>
                </a:moveTo>
                <a:cubicBezTo>
                  <a:pt x="1615" y="230"/>
                  <a:pt x="1627" y="267"/>
                  <a:pt x="1612" y="271"/>
                </a:cubicBezTo>
                <a:lnTo>
                  <a:pt x="1583" y="239"/>
                </a:lnTo>
                <a:lnTo>
                  <a:pt x="1587" y="198"/>
                </a:lnTo>
                <a:lnTo>
                  <a:pt x="1602" y="192"/>
                </a:lnTo>
                <a:close/>
                <a:moveTo>
                  <a:pt x="2166" y="289"/>
                </a:moveTo>
                <a:cubicBezTo>
                  <a:pt x="2182" y="289"/>
                  <a:pt x="2182" y="327"/>
                  <a:pt x="2182" y="327"/>
                </a:cubicBezTo>
                <a:cubicBezTo>
                  <a:pt x="2182" y="327"/>
                  <a:pt x="2185" y="365"/>
                  <a:pt x="2173" y="365"/>
                </a:cubicBezTo>
                <a:cubicBezTo>
                  <a:pt x="2160" y="343"/>
                  <a:pt x="2154" y="314"/>
                  <a:pt x="2151" y="289"/>
                </a:cubicBezTo>
                <a:close/>
                <a:moveTo>
                  <a:pt x="1425" y="299"/>
                </a:moveTo>
                <a:cubicBezTo>
                  <a:pt x="1431" y="299"/>
                  <a:pt x="1435" y="306"/>
                  <a:pt x="1446" y="330"/>
                </a:cubicBezTo>
                <a:cubicBezTo>
                  <a:pt x="1446" y="330"/>
                  <a:pt x="1461" y="365"/>
                  <a:pt x="1446" y="371"/>
                </a:cubicBezTo>
                <a:lnTo>
                  <a:pt x="1417" y="343"/>
                </a:lnTo>
                <a:cubicBezTo>
                  <a:pt x="1402" y="308"/>
                  <a:pt x="1414" y="302"/>
                  <a:pt x="1414" y="302"/>
                </a:cubicBezTo>
                <a:cubicBezTo>
                  <a:pt x="1419" y="300"/>
                  <a:pt x="1422" y="299"/>
                  <a:pt x="1425" y="299"/>
                </a:cubicBezTo>
                <a:close/>
                <a:moveTo>
                  <a:pt x="2034" y="376"/>
                </a:moveTo>
                <a:cubicBezTo>
                  <a:pt x="2041" y="376"/>
                  <a:pt x="2042" y="382"/>
                  <a:pt x="2047" y="412"/>
                </a:cubicBezTo>
                <a:lnTo>
                  <a:pt x="2032" y="415"/>
                </a:lnTo>
                <a:lnTo>
                  <a:pt x="2013" y="377"/>
                </a:lnTo>
                <a:lnTo>
                  <a:pt x="2025" y="377"/>
                </a:lnTo>
                <a:cubicBezTo>
                  <a:pt x="2029" y="376"/>
                  <a:pt x="2032" y="376"/>
                  <a:pt x="2034" y="376"/>
                </a:cubicBezTo>
                <a:close/>
                <a:moveTo>
                  <a:pt x="1890" y="398"/>
                </a:moveTo>
                <a:cubicBezTo>
                  <a:pt x="1897" y="398"/>
                  <a:pt x="1898" y="404"/>
                  <a:pt x="1903" y="430"/>
                </a:cubicBezTo>
                <a:lnTo>
                  <a:pt x="1891" y="437"/>
                </a:lnTo>
                <a:lnTo>
                  <a:pt x="1869" y="402"/>
                </a:lnTo>
                <a:lnTo>
                  <a:pt x="1881" y="399"/>
                </a:lnTo>
                <a:cubicBezTo>
                  <a:pt x="1885" y="398"/>
                  <a:pt x="1888" y="398"/>
                  <a:pt x="1890" y="398"/>
                </a:cubicBezTo>
                <a:close/>
                <a:moveTo>
                  <a:pt x="2776" y="338"/>
                </a:moveTo>
                <a:cubicBezTo>
                  <a:pt x="2779" y="338"/>
                  <a:pt x="2779" y="343"/>
                  <a:pt x="2777" y="355"/>
                </a:cubicBezTo>
                <a:cubicBezTo>
                  <a:pt x="2768" y="380"/>
                  <a:pt x="2759" y="402"/>
                  <a:pt x="2743" y="424"/>
                </a:cubicBezTo>
                <a:cubicBezTo>
                  <a:pt x="2743" y="424"/>
                  <a:pt x="2734" y="439"/>
                  <a:pt x="2730" y="439"/>
                </a:cubicBezTo>
                <a:cubicBezTo>
                  <a:pt x="2728" y="439"/>
                  <a:pt x="2727" y="434"/>
                  <a:pt x="2730" y="421"/>
                </a:cubicBezTo>
                <a:lnTo>
                  <a:pt x="2740" y="383"/>
                </a:lnTo>
                <a:cubicBezTo>
                  <a:pt x="2755" y="360"/>
                  <a:pt x="2770" y="338"/>
                  <a:pt x="2776" y="338"/>
                </a:cubicBezTo>
                <a:close/>
                <a:moveTo>
                  <a:pt x="2002" y="440"/>
                </a:moveTo>
                <a:cubicBezTo>
                  <a:pt x="2000" y="440"/>
                  <a:pt x="1997" y="444"/>
                  <a:pt x="1994" y="459"/>
                </a:cubicBezTo>
                <a:cubicBezTo>
                  <a:pt x="2004" y="457"/>
                  <a:pt x="2005" y="440"/>
                  <a:pt x="2002" y="440"/>
                </a:cubicBezTo>
                <a:close/>
                <a:moveTo>
                  <a:pt x="1782" y="391"/>
                </a:moveTo>
                <a:cubicBezTo>
                  <a:pt x="1787" y="391"/>
                  <a:pt x="1792" y="400"/>
                  <a:pt x="1797" y="418"/>
                </a:cubicBezTo>
                <a:cubicBezTo>
                  <a:pt x="1806" y="455"/>
                  <a:pt x="1806" y="455"/>
                  <a:pt x="1793" y="459"/>
                </a:cubicBezTo>
                <a:cubicBezTo>
                  <a:pt x="1785" y="460"/>
                  <a:pt x="1780" y="462"/>
                  <a:pt x="1776" y="462"/>
                </a:cubicBezTo>
                <a:cubicBezTo>
                  <a:pt x="1765" y="462"/>
                  <a:pt x="1766" y="453"/>
                  <a:pt x="1768" y="424"/>
                </a:cubicBezTo>
                <a:cubicBezTo>
                  <a:pt x="1772" y="403"/>
                  <a:pt x="1777" y="391"/>
                  <a:pt x="1782" y="391"/>
                </a:cubicBezTo>
                <a:close/>
                <a:moveTo>
                  <a:pt x="3304" y="402"/>
                </a:moveTo>
                <a:lnTo>
                  <a:pt x="3304" y="402"/>
                </a:lnTo>
                <a:cubicBezTo>
                  <a:pt x="3320" y="408"/>
                  <a:pt x="3320" y="408"/>
                  <a:pt x="3301" y="443"/>
                </a:cubicBezTo>
                <a:cubicBezTo>
                  <a:pt x="3284" y="471"/>
                  <a:pt x="3256" y="497"/>
                  <a:pt x="3242" y="497"/>
                </a:cubicBezTo>
                <a:cubicBezTo>
                  <a:pt x="3241" y="497"/>
                  <a:pt x="3239" y="497"/>
                  <a:pt x="3238" y="496"/>
                </a:cubicBezTo>
                <a:cubicBezTo>
                  <a:pt x="3226" y="490"/>
                  <a:pt x="3260" y="421"/>
                  <a:pt x="3304" y="402"/>
                </a:cubicBezTo>
                <a:close/>
                <a:moveTo>
                  <a:pt x="1880" y="576"/>
                </a:moveTo>
                <a:cubicBezTo>
                  <a:pt x="1881" y="581"/>
                  <a:pt x="1883" y="587"/>
                  <a:pt x="1884" y="593"/>
                </a:cubicBezTo>
                <a:cubicBezTo>
                  <a:pt x="1885" y="595"/>
                  <a:pt x="1887" y="597"/>
                  <a:pt x="1888" y="599"/>
                </a:cubicBezTo>
                <a:lnTo>
                  <a:pt x="1888" y="599"/>
                </a:lnTo>
                <a:cubicBezTo>
                  <a:pt x="1885" y="593"/>
                  <a:pt x="1883" y="585"/>
                  <a:pt x="1880" y="576"/>
                </a:cubicBezTo>
                <a:close/>
                <a:moveTo>
                  <a:pt x="1888" y="599"/>
                </a:moveTo>
                <a:cubicBezTo>
                  <a:pt x="1892" y="611"/>
                  <a:pt x="1895" y="617"/>
                  <a:pt x="1896" y="617"/>
                </a:cubicBezTo>
                <a:cubicBezTo>
                  <a:pt x="1896" y="617"/>
                  <a:pt x="1894" y="610"/>
                  <a:pt x="1888" y="599"/>
                </a:cubicBezTo>
                <a:close/>
                <a:moveTo>
                  <a:pt x="590" y="1286"/>
                </a:moveTo>
                <a:cubicBezTo>
                  <a:pt x="621" y="1305"/>
                  <a:pt x="653" y="1324"/>
                  <a:pt x="646" y="1336"/>
                </a:cubicBezTo>
                <a:lnTo>
                  <a:pt x="640" y="1349"/>
                </a:lnTo>
                <a:cubicBezTo>
                  <a:pt x="618" y="1336"/>
                  <a:pt x="596" y="1317"/>
                  <a:pt x="581" y="1298"/>
                </a:cubicBezTo>
                <a:lnTo>
                  <a:pt x="590" y="1286"/>
                </a:lnTo>
                <a:close/>
                <a:moveTo>
                  <a:pt x="396" y="1838"/>
                </a:moveTo>
                <a:cubicBezTo>
                  <a:pt x="401" y="1838"/>
                  <a:pt x="410" y="1840"/>
                  <a:pt x="424" y="1844"/>
                </a:cubicBezTo>
                <a:cubicBezTo>
                  <a:pt x="462" y="1853"/>
                  <a:pt x="452" y="1881"/>
                  <a:pt x="449" y="1894"/>
                </a:cubicBezTo>
                <a:cubicBezTo>
                  <a:pt x="444" y="1895"/>
                  <a:pt x="439" y="1895"/>
                  <a:pt x="435" y="1895"/>
                </a:cubicBezTo>
                <a:cubicBezTo>
                  <a:pt x="401" y="1895"/>
                  <a:pt x="375" y="1876"/>
                  <a:pt x="380" y="1863"/>
                </a:cubicBezTo>
                <a:cubicBezTo>
                  <a:pt x="384" y="1845"/>
                  <a:pt x="385" y="1838"/>
                  <a:pt x="396" y="1838"/>
                </a:cubicBezTo>
                <a:close/>
                <a:moveTo>
                  <a:pt x="4416" y="2196"/>
                </a:moveTo>
                <a:cubicBezTo>
                  <a:pt x="4439" y="2196"/>
                  <a:pt x="4457" y="2200"/>
                  <a:pt x="4457" y="2210"/>
                </a:cubicBezTo>
                <a:cubicBezTo>
                  <a:pt x="4498" y="2225"/>
                  <a:pt x="4497" y="2233"/>
                  <a:pt x="4475" y="2233"/>
                </a:cubicBezTo>
                <a:cubicBezTo>
                  <a:pt x="4455" y="2233"/>
                  <a:pt x="4419" y="2227"/>
                  <a:pt x="4382" y="2214"/>
                </a:cubicBezTo>
                <a:cubicBezTo>
                  <a:pt x="4307" y="2201"/>
                  <a:pt x="4307" y="2201"/>
                  <a:pt x="4382" y="2198"/>
                </a:cubicBezTo>
                <a:cubicBezTo>
                  <a:pt x="4394" y="2197"/>
                  <a:pt x="4405" y="2196"/>
                  <a:pt x="4416" y="2196"/>
                </a:cubicBezTo>
                <a:close/>
                <a:moveTo>
                  <a:pt x="3699" y="2483"/>
                </a:moveTo>
                <a:lnTo>
                  <a:pt x="3696" y="2492"/>
                </a:lnTo>
                <a:cubicBezTo>
                  <a:pt x="3696" y="2502"/>
                  <a:pt x="3733" y="2508"/>
                  <a:pt x="3771" y="2511"/>
                </a:cubicBezTo>
                <a:lnTo>
                  <a:pt x="3771" y="2502"/>
                </a:lnTo>
                <a:cubicBezTo>
                  <a:pt x="3749" y="2492"/>
                  <a:pt x="3724" y="2486"/>
                  <a:pt x="3699" y="2483"/>
                </a:cubicBezTo>
                <a:close/>
                <a:moveTo>
                  <a:pt x="4297" y="2580"/>
                </a:moveTo>
                <a:cubicBezTo>
                  <a:pt x="4338" y="2586"/>
                  <a:pt x="4335" y="2602"/>
                  <a:pt x="4332" y="2618"/>
                </a:cubicBezTo>
                <a:cubicBezTo>
                  <a:pt x="4330" y="2625"/>
                  <a:pt x="4329" y="2628"/>
                  <a:pt x="4321" y="2628"/>
                </a:cubicBezTo>
                <a:cubicBezTo>
                  <a:pt x="4316" y="2628"/>
                  <a:pt x="4307" y="2627"/>
                  <a:pt x="4291" y="2624"/>
                </a:cubicBezTo>
                <a:cubicBezTo>
                  <a:pt x="4291" y="2624"/>
                  <a:pt x="4257" y="2605"/>
                  <a:pt x="4260" y="2590"/>
                </a:cubicBezTo>
                <a:lnTo>
                  <a:pt x="4297" y="2580"/>
                </a:lnTo>
                <a:close/>
                <a:moveTo>
                  <a:pt x="4191" y="2745"/>
                </a:moveTo>
                <a:cubicBezTo>
                  <a:pt x="4203" y="2745"/>
                  <a:pt x="4216" y="2746"/>
                  <a:pt x="4228" y="2749"/>
                </a:cubicBezTo>
                <a:cubicBezTo>
                  <a:pt x="4307" y="2753"/>
                  <a:pt x="4307" y="2749"/>
                  <a:pt x="4297" y="2781"/>
                </a:cubicBezTo>
                <a:cubicBezTo>
                  <a:pt x="4295" y="2793"/>
                  <a:pt x="4293" y="2803"/>
                  <a:pt x="4275" y="2803"/>
                </a:cubicBezTo>
                <a:cubicBezTo>
                  <a:pt x="4269" y="2803"/>
                  <a:pt x="4262" y="2802"/>
                  <a:pt x="4253" y="2800"/>
                </a:cubicBezTo>
                <a:lnTo>
                  <a:pt x="4257" y="2787"/>
                </a:lnTo>
                <a:cubicBezTo>
                  <a:pt x="4263" y="2789"/>
                  <a:pt x="4267" y="2789"/>
                  <a:pt x="4270" y="2789"/>
                </a:cubicBezTo>
                <a:cubicBezTo>
                  <a:pt x="4282" y="2789"/>
                  <a:pt x="4263" y="2777"/>
                  <a:pt x="4233" y="2777"/>
                </a:cubicBezTo>
                <a:cubicBezTo>
                  <a:pt x="4229" y="2777"/>
                  <a:pt x="4224" y="2777"/>
                  <a:pt x="4219" y="2778"/>
                </a:cubicBezTo>
                <a:lnTo>
                  <a:pt x="4147" y="2759"/>
                </a:lnTo>
                <a:cubicBezTo>
                  <a:pt x="4149" y="2750"/>
                  <a:pt x="4168" y="2745"/>
                  <a:pt x="4191" y="2745"/>
                </a:cubicBezTo>
                <a:close/>
                <a:moveTo>
                  <a:pt x="442" y="2850"/>
                </a:moveTo>
                <a:cubicBezTo>
                  <a:pt x="449" y="2850"/>
                  <a:pt x="454" y="2852"/>
                  <a:pt x="455" y="2856"/>
                </a:cubicBezTo>
                <a:lnTo>
                  <a:pt x="424" y="2881"/>
                </a:lnTo>
                <a:lnTo>
                  <a:pt x="383" y="2878"/>
                </a:lnTo>
                <a:lnTo>
                  <a:pt x="380" y="2862"/>
                </a:lnTo>
                <a:cubicBezTo>
                  <a:pt x="405" y="2856"/>
                  <a:pt x="428" y="2850"/>
                  <a:pt x="442" y="2850"/>
                </a:cubicBezTo>
                <a:close/>
                <a:moveTo>
                  <a:pt x="4476" y="2856"/>
                </a:moveTo>
                <a:lnTo>
                  <a:pt x="4435" y="2862"/>
                </a:lnTo>
                <a:lnTo>
                  <a:pt x="4429" y="2878"/>
                </a:lnTo>
                <a:cubicBezTo>
                  <a:pt x="4445" y="2882"/>
                  <a:pt x="4455" y="2884"/>
                  <a:pt x="4460" y="2884"/>
                </a:cubicBezTo>
                <a:cubicBezTo>
                  <a:pt x="4467" y="2884"/>
                  <a:pt x="4468" y="2880"/>
                  <a:pt x="4470" y="2872"/>
                </a:cubicBezTo>
                <a:lnTo>
                  <a:pt x="4476" y="2856"/>
                </a:lnTo>
                <a:close/>
                <a:moveTo>
                  <a:pt x="288" y="3109"/>
                </a:moveTo>
                <a:cubicBezTo>
                  <a:pt x="295" y="3109"/>
                  <a:pt x="300" y="3111"/>
                  <a:pt x="302" y="3116"/>
                </a:cubicBezTo>
                <a:lnTo>
                  <a:pt x="305" y="3132"/>
                </a:lnTo>
                <a:cubicBezTo>
                  <a:pt x="283" y="3138"/>
                  <a:pt x="255" y="3144"/>
                  <a:pt x="230" y="3144"/>
                </a:cubicBezTo>
                <a:lnTo>
                  <a:pt x="223" y="3129"/>
                </a:lnTo>
                <a:cubicBezTo>
                  <a:pt x="249" y="3118"/>
                  <a:pt x="273" y="3109"/>
                  <a:pt x="288" y="3109"/>
                </a:cubicBezTo>
                <a:close/>
                <a:moveTo>
                  <a:pt x="678" y="3216"/>
                </a:moveTo>
                <a:cubicBezTo>
                  <a:pt x="687" y="3226"/>
                  <a:pt x="612" y="3251"/>
                  <a:pt x="577" y="3270"/>
                </a:cubicBezTo>
                <a:cubicBezTo>
                  <a:pt x="571" y="3257"/>
                  <a:pt x="571" y="3257"/>
                  <a:pt x="606" y="3238"/>
                </a:cubicBezTo>
                <a:cubicBezTo>
                  <a:pt x="628" y="3229"/>
                  <a:pt x="653" y="3219"/>
                  <a:pt x="678" y="3216"/>
                </a:cubicBezTo>
                <a:close/>
                <a:moveTo>
                  <a:pt x="3786" y="3414"/>
                </a:moveTo>
                <a:cubicBezTo>
                  <a:pt x="3818" y="3436"/>
                  <a:pt x="3830" y="3480"/>
                  <a:pt x="3821" y="3492"/>
                </a:cubicBezTo>
                <a:cubicBezTo>
                  <a:pt x="3820" y="3494"/>
                  <a:pt x="3818" y="3494"/>
                  <a:pt x="3815" y="3494"/>
                </a:cubicBezTo>
                <a:cubicBezTo>
                  <a:pt x="3803" y="3494"/>
                  <a:pt x="3781" y="3472"/>
                  <a:pt x="3771" y="3433"/>
                </a:cubicBezTo>
                <a:lnTo>
                  <a:pt x="3786" y="3414"/>
                </a:lnTo>
                <a:close/>
                <a:moveTo>
                  <a:pt x="2098" y="3397"/>
                </a:moveTo>
                <a:cubicBezTo>
                  <a:pt x="2095" y="3397"/>
                  <a:pt x="2088" y="3415"/>
                  <a:pt x="2075" y="3458"/>
                </a:cubicBezTo>
                <a:cubicBezTo>
                  <a:pt x="2066" y="3495"/>
                  <a:pt x="2066" y="3495"/>
                  <a:pt x="2075" y="3495"/>
                </a:cubicBezTo>
                <a:cubicBezTo>
                  <a:pt x="2085" y="3473"/>
                  <a:pt x="2094" y="3448"/>
                  <a:pt x="2097" y="3423"/>
                </a:cubicBezTo>
                <a:cubicBezTo>
                  <a:pt x="2100" y="3407"/>
                  <a:pt x="2100" y="3397"/>
                  <a:pt x="2098" y="3397"/>
                </a:cubicBezTo>
                <a:close/>
                <a:moveTo>
                  <a:pt x="3679" y="3440"/>
                </a:moveTo>
                <a:cubicBezTo>
                  <a:pt x="3670" y="3440"/>
                  <a:pt x="3663" y="3449"/>
                  <a:pt x="3652" y="3461"/>
                </a:cubicBezTo>
                <a:cubicBezTo>
                  <a:pt x="3642" y="3470"/>
                  <a:pt x="3661" y="3505"/>
                  <a:pt x="3661" y="3505"/>
                </a:cubicBezTo>
                <a:cubicBezTo>
                  <a:pt x="3673" y="3516"/>
                  <a:pt x="3682" y="3519"/>
                  <a:pt x="3689" y="3519"/>
                </a:cubicBezTo>
                <a:cubicBezTo>
                  <a:pt x="3698" y="3519"/>
                  <a:pt x="3703" y="3513"/>
                  <a:pt x="3708" y="3508"/>
                </a:cubicBezTo>
                <a:cubicBezTo>
                  <a:pt x="3712" y="3508"/>
                  <a:pt x="3715" y="3508"/>
                  <a:pt x="3718" y="3508"/>
                </a:cubicBezTo>
                <a:cubicBezTo>
                  <a:pt x="3755" y="3508"/>
                  <a:pt x="3734" y="3475"/>
                  <a:pt x="3705" y="3454"/>
                </a:cubicBezTo>
                <a:cubicBezTo>
                  <a:pt x="3694" y="3444"/>
                  <a:pt x="3686" y="3440"/>
                  <a:pt x="3679" y="3440"/>
                </a:cubicBezTo>
                <a:close/>
                <a:moveTo>
                  <a:pt x="851" y="3489"/>
                </a:moveTo>
                <a:cubicBezTo>
                  <a:pt x="853" y="3489"/>
                  <a:pt x="855" y="3490"/>
                  <a:pt x="856" y="3492"/>
                </a:cubicBezTo>
                <a:lnTo>
                  <a:pt x="834" y="3527"/>
                </a:lnTo>
                <a:lnTo>
                  <a:pt x="797" y="3539"/>
                </a:lnTo>
                <a:lnTo>
                  <a:pt x="791" y="3527"/>
                </a:lnTo>
                <a:cubicBezTo>
                  <a:pt x="814" y="3509"/>
                  <a:pt x="839" y="3489"/>
                  <a:pt x="851" y="3489"/>
                </a:cubicBezTo>
                <a:close/>
                <a:moveTo>
                  <a:pt x="3279" y="3912"/>
                </a:moveTo>
                <a:cubicBezTo>
                  <a:pt x="3279" y="3912"/>
                  <a:pt x="3288" y="3953"/>
                  <a:pt x="3294" y="3990"/>
                </a:cubicBezTo>
                <a:cubicBezTo>
                  <a:pt x="3314" y="4055"/>
                  <a:pt x="3322" y="4083"/>
                  <a:pt x="3317" y="4083"/>
                </a:cubicBezTo>
                <a:cubicBezTo>
                  <a:pt x="3314" y="4083"/>
                  <a:pt x="3304" y="4067"/>
                  <a:pt x="3288" y="4037"/>
                </a:cubicBezTo>
                <a:cubicBezTo>
                  <a:pt x="3266" y="4006"/>
                  <a:pt x="3254" y="3965"/>
                  <a:pt x="3257" y="3925"/>
                </a:cubicBezTo>
                <a:lnTo>
                  <a:pt x="3279" y="3912"/>
                </a:lnTo>
                <a:close/>
                <a:moveTo>
                  <a:pt x="3385" y="4028"/>
                </a:moveTo>
                <a:lnTo>
                  <a:pt x="3420" y="4050"/>
                </a:lnTo>
                <a:cubicBezTo>
                  <a:pt x="3442" y="4084"/>
                  <a:pt x="3426" y="4091"/>
                  <a:pt x="3414" y="4100"/>
                </a:cubicBezTo>
                <a:lnTo>
                  <a:pt x="3395" y="4066"/>
                </a:lnTo>
                <a:lnTo>
                  <a:pt x="3385" y="4028"/>
                </a:lnTo>
                <a:close/>
                <a:moveTo>
                  <a:pt x="2596" y="4097"/>
                </a:moveTo>
                <a:cubicBezTo>
                  <a:pt x="2598" y="4097"/>
                  <a:pt x="2600" y="4101"/>
                  <a:pt x="2602" y="4113"/>
                </a:cubicBezTo>
                <a:cubicBezTo>
                  <a:pt x="2614" y="4113"/>
                  <a:pt x="2596" y="4153"/>
                  <a:pt x="2583" y="4153"/>
                </a:cubicBezTo>
                <a:lnTo>
                  <a:pt x="2577" y="4116"/>
                </a:lnTo>
                <a:cubicBezTo>
                  <a:pt x="2585" y="4116"/>
                  <a:pt x="2591" y="4097"/>
                  <a:pt x="2596" y="4097"/>
                </a:cubicBezTo>
                <a:close/>
                <a:moveTo>
                  <a:pt x="1521" y="4109"/>
                </a:moveTo>
                <a:cubicBezTo>
                  <a:pt x="1522" y="4109"/>
                  <a:pt x="1523" y="4109"/>
                  <a:pt x="1524" y="4109"/>
                </a:cubicBezTo>
                <a:lnTo>
                  <a:pt x="1521" y="4153"/>
                </a:lnTo>
                <a:lnTo>
                  <a:pt x="1493" y="4182"/>
                </a:lnTo>
                <a:lnTo>
                  <a:pt x="1480" y="4175"/>
                </a:lnTo>
                <a:cubicBezTo>
                  <a:pt x="1495" y="4143"/>
                  <a:pt x="1509" y="4109"/>
                  <a:pt x="1521" y="4109"/>
                </a:cubicBezTo>
                <a:close/>
                <a:moveTo>
                  <a:pt x="2890" y="4128"/>
                </a:moveTo>
                <a:cubicBezTo>
                  <a:pt x="2896" y="4153"/>
                  <a:pt x="2900" y="4178"/>
                  <a:pt x="2900" y="4203"/>
                </a:cubicBezTo>
                <a:lnTo>
                  <a:pt x="2884" y="4210"/>
                </a:lnTo>
                <a:cubicBezTo>
                  <a:pt x="2875" y="4172"/>
                  <a:pt x="2862" y="4135"/>
                  <a:pt x="2875" y="4131"/>
                </a:cubicBezTo>
                <a:lnTo>
                  <a:pt x="2890" y="4128"/>
                </a:lnTo>
                <a:close/>
                <a:moveTo>
                  <a:pt x="1853" y="4169"/>
                </a:moveTo>
                <a:cubicBezTo>
                  <a:pt x="1857" y="4169"/>
                  <a:pt x="1863" y="4189"/>
                  <a:pt x="1872" y="4191"/>
                </a:cubicBezTo>
                <a:cubicBezTo>
                  <a:pt x="1876" y="4220"/>
                  <a:pt x="1878" y="4228"/>
                  <a:pt x="1867" y="4228"/>
                </a:cubicBezTo>
                <a:cubicBezTo>
                  <a:pt x="1863" y="4228"/>
                  <a:pt x="1858" y="4227"/>
                  <a:pt x="1850" y="4225"/>
                </a:cubicBezTo>
                <a:cubicBezTo>
                  <a:pt x="1837" y="4222"/>
                  <a:pt x="1847" y="4185"/>
                  <a:pt x="1847" y="4185"/>
                </a:cubicBezTo>
                <a:cubicBezTo>
                  <a:pt x="1849" y="4173"/>
                  <a:pt x="1851" y="4169"/>
                  <a:pt x="1853" y="4169"/>
                </a:cubicBezTo>
                <a:close/>
                <a:moveTo>
                  <a:pt x="1607" y="4147"/>
                </a:moveTo>
                <a:cubicBezTo>
                  <a:pt x="1610" y="4147"/>
                  <a:pt x="1613" y="4148"/>
                  <a:pt x="1618" y="4150"/>
                </a:cubicBezTo>
                <a:cubicBezTo>
                  <a:pt x="1615" y="4175"/>
                  <a:pt x="1612" y="4200"/>
                  <a:pt x="1602" y="4225"/>
                </a:cubicBezTo>
                <a:cubicBezTo>
                  <a:pt x="1597" y="4240"/>
                  <a:pt x="1593" y="4248"/>
                  <a:pt x="1589" y="4248"/>
                </a:cubicBezTo>
                <a:cubicBezTo>
                  <a:pt x="1584" y="4248"/>
                  <a:pt x="1582" y="4227"/>
                  <a:pt x="1590" y="4178"/>
                </a:cubicBezTo>
                <a:cubicBezTo>
                  <a:pt x="1598" y="4154"/>
                  <a:pt x="1601" y="4147"/>
                  <a:pt x="1607" y="4147"/>
                </a:cubicBezTo>
                <a:close/>
                <a:moveTo>
                  <a:pt x="2113" y="4197"/>
                </a:moveTo>
                <a:cubicBezTo>
                  <a:pt x="2129" y="4197"/>
                  <a:pt x="2138" y="4238"/>
                  <a:pt x="2138" y="4238"/>
                </a:cubicBezTo>
                <a:cubicBezTo>
                  <a:pt x="2135" y="4276"/>
                  <a:pt x="2119" y="4276"/>
                  <a:pt x="2119" y="4276"/>
                </a:cubicBezTo>
                <a:cubicBezTo>
                  <a:pt x="2107" y="4272"/>
                  <a:pt x="2091" y="4272"/>
                  <a:pt x="2094" y="4235"/>
                </a:cubicBezTo>
                <a:cubicBezTo>
                  <a:pt x="2094" y="4235"/>
                  <a:pt x="2101" y="4197"/>
                  <a:pt x="2113" y="4197"/>
                </a:cubicBezTo>
                <a:close/>
                <a:moveTo>
                  <a:pt x="3040" y="4197"/>
                </a:moveTo>
                <a:cubicBezTo>
                  <a:pt x="3051" y="4197"/>
                  <a:pt x="3054" y="4237"/>
                  <a:pt x="3063" y="4310"/>
                </a:cubicBezTo>
                <a:cubicBezTo>
                  <a:pt x="3056" y="4329"/>
                  <a:pt x="3052" y="4340"/>
                  <a:pt x="3049" y="4340"/>
                </a:cubicBezTo>
                <a:cubicBezTo>
                  <a:pt x="3045" y="4340"/>
                  <a:pt x="3041" y="4321"/>
                  <a:pt x="3034" y="4279"/>
                </a:cubicBezTo>
                <a:lnTo>
                  <a:pt x="3038" y="4197"/>
                </a:lnTo>
                <a:cubicBezTo>
                  <a:pt x="3038" y="4197"/>
                  <a:pt x="3039" y="4197"/>
                  <a:pt x="3040" y="4197"/>
                </a:cubicBezTo>
                <a:close/>
                <a:moveTo>
                  <a:pt x="2370" y="4360"/>
                </a:moveTo>
                <a:lnTo>
                  <a:pt x="2386" y="4398"/>
                </a:lnTo>
                <a:lnTo>
                  <a:pt x="2370" y="4398"/>
                </a:lnTo>
                <a:cubicBezTo>
                  <a:pt x="2367" y="4398"/>
                  <a:pt x="2364" y="4399"/>
                  <a:pt x="2362" y="4399"/>
                </a:cubicBezTo>
                <a:cubicBezTo>
                  <a:pt x="2354" y="4399"/>
                  <a:pt x="2354" y="4392"/>
                  <a:pt x="2354" y="4360"/>
                </a:cubicBezTo>
                <a:close/>
                <a:moveTo>
                  <a:pt x="2517" y="4316"/>
                </a:moveTo>
                <a:lnTo>
                  <a:pt x="2517" y="4316"/>
                </a:lnTo>
                <a:cubicBezTo>
                  <a:pt x="2520" y="4354"/>
                  <a:pt x="2524" y="4392"/>
                  <a:pt x="2508" y="4395"/>
                </a:cubicBezTo>
                <a:cubicBezTo>
                  <a:pt x="2505" y="4405"/>
                  <a:pt x="2501" y="4409"/>
                  <a:pt x="2498" y="4409"/>
                </a:cubicBezTo>
                <a:cubicBezTo>
                  <a:pt x="2489" y="4409"/>
                  <a:pt x="2481" y="4374"/>
                  <a:pt x="2486" y="4319"/>
                </a:cubicBezTo>
                <a:cubicBezTo>
                  <a:pt x="2495" y="4319"/>
                  <a:pt x="2508" y="4319"/>
                  <a:pt x="2517" y="4316"/>
                </a:cubicBezTo>
                <a:close/>
                <a:moveTo>
                  <a:pt x="2201" y="4432"/>
                </a:moveTo>
                <a:cubicBezTo>
                  <a:pt x="2185" y="4432"/>
                  <a:pt x="2182" y="4470"/>
                  <a:pt x="2182" y="4470"/>
                </a:cubicBezTo>
                <a:cubicBezTo>
                  <a:pt x="2182" y="4470"/>
                  <a:pt x="2179" y="4507"/>
                  <a:pt x="2198" y="4511"/>
                </a:cubicBezTo>
                <a:lnTo>
                  <a:pt x="2213" y="4511"/>
                </a:lnTo>
                <a:cubicBezTo>
                  <a:pt x="2213" y="4486"/>
                  <a:pt x="2207" y="4457"/>
                  <a:pt x="2201" y="4432"/>
                </a:cubicBezTo>
                <a:close/>
                <a:moveTo>
                  <a:pt x="2759" y="4457"/>
                </a:moveTo>
                <a:cubicBezTo>
                  <a:pt x="2759" y="4457"/>
                  <a:pt x="2760" y="4462"/>
                  <a:pt x="2762" y="4473"/>
                </a:cubicBezTo>
                <a:lnTo>
                  <a:pt x="2777" y="4548"/>
                </a:lnTo>
                <a:lnTo>
                  <a:pt x="2771" y="4511"/>
                </a:lnTo>
                <a:cubicBezTo>
                  <a:pt x="2764" y="4484"/>
                  <a:pt x="2759" y="4457"/>
                  <a:pt x="2759" y="4457"/>
                </a:cubicBezTo>
                <a:close/>
                <a:moveTo>
                  <a:pt x="2295" y="0"/>
                </a:moveTo>
                <a:cubicBezTo>
                  <a:pt x="2278" y="0"/>
                  <a:pt x="2262" y="19"/>
                  <a:pt x="2254" y="57"/>
                </a:cubicBezTo>
                <a:cubicBezTo>
                  <a:pt x="2254" y="20"/>
                  <a:pt x="2235" y="20"/>
                  <a:pt x="2220" y="20"/>
                </a:cubicBezTo>
                <a:cubicBezTo>
                  <a:pt x="2202" y="41"/>
                  <a:pt x="2175" y="52"/>
                  <a:pt x="2154" y="52"/>
                </a:cubicBezTo>
                <a:cubicBezTo>
                  <a:pt x="2134" y="52"/>
                  <a:pt x="2118" y="43"/>
                  <a:pt x="2116" y="23"/>
                </a:cubicBezTo>
                <a:lnTo>
                  <a:pt x="2101" y="26"/>
                </a:lnTo>
                <a:cubicBezTo>
                  <a:pt x="2085" y="64"/>
                  <a:pt x="2069" y="64"/>
                  <a:pt x="2054" y="67"/>
                </a:cubicBezTo>
                <a:cubicBezTo>
                  <a:pt x="2038" y="67"/>
                  <a:pt x="2019" y="70"/>
                  <a:pt x="2006" y="111"/>
                </a:cubicBezTo>
                <a:cubicBezTo>
                  <a:pt x="1997" y="151"/>
                  <a:pt x="1981" y="151"/>
                  <a:pt x="1981" y="151"/>
                </a:cubicBezTo>
                <a:cubicBezTo>
                  <a:pt x="1981" y="152"/>
                  <a:pt x="1980" y="152"/>
                  <a:pt x="1980" y="152"/>
                </a:cubicBezTo>
                <a:cubicBezTo>
                  <a:pt x="1966" y="152"/>
                  <a:pt x="1976" y="112"/>
                  <a:pt x="1988" y="76"/>
                </a:cubicBezTo>
                <a:cubicBezTo>
                  <a:pt x="1999" y="59"/>
                  <a:pt x="1997" y="49"/>
                  <a:pt x="1989" y="49"/>
                </a:cubicBezTo>
                <a:cubicBezTo>
                  <a:pt x="1976" y="49"/>
                  <a:pt x="1948" y="71"/>
                  <a:pt x="1925" y="120"/>
                </a:cubicBezTo>
                <a:cubicBezTo>
                  <a:pt x="1908" y="163"/>
                  <a:pt x="1899" y="184"/>
                  <a:pt x="1897" y="184"/>
                </a:cubicBezTo>
                <a:cubicBezTo>
                  <a:pt x="1895" y="184"/>
                  <a:pt x="1900" y="164"/>
                  <a:pt x="1909" y="123"/>
                </a:cubicBezTo>
                <a:cubicBezTo>
                  <a:pt x="1916" y="95"/>
                  <a:pt x="1924" y="68"/>
                  <a:pt x="1919" y="68"/>
                </a:cubicBezTo>
                <a:lnTo>
                  <a:pt x="1919" y="68"/>
                </a:lnTo>
                <a:cubicBezTo>
                  <a:pt x="1916" y="68"/>
                  <a:pt x="1912" y="73"/>
                  <a:pt x="1903" y="86"/>
                </a:cubicBezTo>
                <a:cubicBezTo>
                  <a:pt x="1884" y="89"/>
                  <a:pt x="1872" y="111"/>
                  <a:pt x="1878" y="130"/>
                </a:cubicBezTo>
                <a:cubicBezTo>
                  <a:pt x="1859" y="130"/>
                  <a:pt x="1844" y="133"/>
                  <a:pt x="1828" y="136"/>
                </a:cubicBezTo>
                <a:cubicBezTo>
                  <a:pt x="1800" y="117"/>
                  <a:pt x="1784" y="112"/>
                  <a:pt x="1771" y="112"/>
                </a:cubicBezTo>
                <a:cubicBezTo>
                  <a:pt x="1766" y="112"/>
                  <a:pt x="1761" y="113"/>
                  <a:pt x="1756" y="114"/>
                </a:cubicBezTo>
                <a:cubicBezTo>
                  <a:pt x="1751" y="136"/>
                  <a:pt x="1748" y="146"/>
                  <a:pt x="1744" y="146"/>
                </a:cubicBezTo>
                <a:cubicBezTo>
                  <a:pt x="1739" y="146"/>
                  <a:pt x="1733" y="138"/>
                  <a:pt x="1721" y="123"/>
                </a:cubicBezTo>
                <a:cubicBezTo>
                  <a:pt x="1718" y="108"/>
                  <a:pt x="1713" y="100"/>
                  <a:pt x="1710" y="100"/>
                </a:cubicBezTo>
                <a:cubicBezTo>
                  <a:pt x="1705" y="100"/>
                  <a:pt x="1704" y="119"/>
                  <a:pt x="1715" y="164"/>
                </a:cubicBezTo>
                <a:cubicBezTo>
                  <a:pt x="1712" y="187"/>
                  <a:pt x="1705" y="198"/>
                  <a:pt x="1696" y="198"/>
                </a:cubicBezTo>
                <a:cubicBezTo>
                  <a:pt x="1689" y="198"/>
                  <a:pt x="1679" y="191"/>
                  <a:pt x="1668" y="177"/>
                </a:cubicBezTo>
                <a:cubicBezTo>
                  <a:pt x="1656" y="134"/>
                  <a:pt x="1645" y="117"/>
                  <a:pt x="1640" y="117"/>
                </a:cubicBezTo>
                <a:cubicBezTo>
                  <a:pt x="1636" y="117"/>
                  <a:pt x="1636" y="127"/>
                  <a:pt x="1640" y="142"/>
                </a:cubicBezTo>
                <a:cubicBezTo>
                  <a:pt x="1634" y="183"/>
                  <a:pt x="1618" y="189"/>
                  <a:pt x="1618" y="189"/>
                </a:cubicBezTo>
                <a:cubicBezTo>
                  <a:pt x="1615" y="180"/>
                  <a:pt x="1604" y="176"/>
                  <a:pt x="1586" y="176"/>
                </a:cubicBezTo>
                <a:cubicBezTo>
                  <a:pt x="1533" y="176"/>
                  <a:pt x="1426" y="210"/>
                  <a:pt x="1323" y="261"/>
                </a:cubicBezTo>
                <a:cubicBezTo>
                  <a:pt x="1308" y="267"/>
                  <a:pt x="1311" y="308"/>
                  <a:pt x="1326" y="343"/>
                </a:cubicBezTo>
                <a:cubicBezTo>
                  <a:pt x="1341" y="372"/>
                  <a:pt x="1346" y="383"/>
                  <a:pt x="1345" y="383"/>
                </a:cubicBezTo>
                <a:cubicBezTo>
                  <a:pt x="1342" y="383"/>
                  <a:pt x="1329" y="365"/>
                  <a:pt x="1311" y="349"/>
                </a:cubicBezTo>
                <a:cubicBezTo>
                  <a:pt x="1280" y="305"/>
                  <a:pt x="1257" y="284"/>
                  <a:pt x="1248" y="284"/>
                </a:cubicBezTo>
                <a:cubicBezTo>
                  <a:pt x="1238" y="284"/>
                  <a:pt x="1246" y="311"/>
                  <a:pt x="1283" y="361"/>
                </a:cubicBezTo>
                <a:cubicBezTo>
                  <a:pt x="1309" y="394"/>
                  <a:pt x="1321" y="410"/>
                  <a:pt x="1318" y="410"/>
                </a:cubicBezTo>
                <a:cubicBezTo>
                  <a:pt x="1315" y="410"/>
                  <a:pt x="1298" y="396"/>
                  <a:pt x="1267" y="371"/>
                </a:cubicBezTo>
                <a:cubicBezTo>
                  <a:pt x="1253" y="358"/>
                  <a:pt x="1245" y="351"/>
                  <a:pt x="1241" y="351"/>
                </a:cubicBezTo>
                <a:cubicBezTo>
                  <a:pt x="1236" y="351"/>
                  <a:pt x="1237" y="361"/>
                  <a:pt x="1239" y="383"/>
                </a:cubicBezTo>
                <a:cubicBezTo>
                  <a:pt x="1249" y="403"/>
                  <a:pt x="1249" y="414"/>
                  <a:pt x="1243" y="414"/>
                </a:cubicBezTo>
                <a:cubicBezTo>
                  <a:pt x="1239" y="414"/>
                  <a:pt x="1231" y="408"/>
                  <a:pt x="1223" y="393"/>
                </a:cubicBezTo>
                <a:cubicBezTo>
                  <a:pt x="1203" y="377"/>
                  <a:pt x="1181" y="360"/>
                  <a:pt x="1173" y="360"/>
                </a:cubicBezTo>
                <a:cubicBezTo>
                  <a:pt x="1169" y="360"/>
                  <a:pt x="1169" y="365"/>
                  <a:pt x="1176" y="377"/>
                </a:cubicBezTo>
                <a:cubicBezTo>
                  <a:pt x="1176" y="377"/>
                  <a:pt x="1175" y="378"/>
                  <a:pt x="1172" y="378"/>
                </a:cubicBezTo>
                <a:cubicBezTo>
                  <a:pt x="1165" y="378"/>
                  <a:pt x="1152" y="375"/>
                  <a:pt x="1129" y="358"/>
                </a:cubicBezTo>
                <a:cubicBezTo>
                  <a:pt x="1122" y="354"/>
                  <a:pt x="1117" y="352"/>
                  <a:pt x="1113" y="352"/>
                </a:cubicBezTo>
                <a:cubicBezTo>
                  <a:pt x="1097" y="352"/>
                  <a:pt x="1101" y="385"/>
                  <a:pt x="1104" y="418"/>
                </a:cubicBezTo>
                <a:cubicBezTo>
                  <a:pt x="1104" y="466"/>
                  <a:pt x="1100" y="491"/>
                  <a:pt x="1092" y="491"/>
                </a:cubicBezTo>
                <a:cubicBezTo>
                  <a:pt x="1085" y="491"/>
                  <a:pt x="1076" y="475"/>
                  <a:pt x="1063" y="443"/>
                </a:cubicBezTo>
                <a:cubicBezTo>
                  <a:pt x="1055" y="421"/>
                  <a:pt x="1045" y="412"/>
                  <a:pt x="1036" y="412"/>
                </a:cubicBezTo>
                <a:cubicBezTo>
                  <a:pt x="1013" y="412"/>
                  <a:pt x="994" y="468"/>
                  <a:pt x="1016" y="521"/>
                </a:cubicBezTo>
                <a:cubicBezTo>
                  <a:pt x="1035" y="564"/>
                  <a:pt x="1043" y="581"/>
                  <a:pt x="1041" y="581"/>
                </a:cubicBezTo>
                <a:cubicBezTo>
                  <a:pt x="1040" y="581"/>
                  <a:pt x="1034" y="573"/>
                  <a:pt x="1026" y="562"/>
                </a:cubicBezTo>
                <a:cubicBezTo>
                  <a:pt x="1010" y="542"/>
                  <a:pt x="999" y="539"/>
                  <a:pt x="993" y="539"/>
                </a:cubicBezTo>
                <a:cubicBezTo>
                  <a:pt x="990" y="539"/>
                  <a:pt x="988" y="540"/>
                  <a:pt x="988" y="540"/>
                </a:cubicBezTo>
                <a:cubicBezTo>
                  <a:pt x="982" y="545"/>
                  <a:pt x="976" y="549"/>
                  <a:pt x="969" y="549"/>
                </a:cubicBezTo>
                <a:cubicBezTo>
                  <a:pt x="961" y="549"/>
                  <a:pt x="951" y="544"/>
                  <a:pt x="938" y="528"/>
                </a:cubicBezTo>
                <a:cubicBezTo>
                  <a:pt x="938" y="528"/>
                  <a:pt x="925" y="537"/>
                  <a:pt x="922" y="587"/>
                </a:cubicBezTo>
                <a:cubicBezTo>
                  <a:pt x="935" y="631"/>
                  <a:pt x="921" y="650"/>
                  <a:pt x="896" y="650"/>
                </a:cubicBezTo>
                <a:cubicBezTo>
                  <a:pt x="876" y="650"/>
                  <a:pt x="849" y="639"/>
                  <a:pt x="822" y="618"/>
                </a:cubicBezTo>
                <a:lnTo>
                  <a:pt x="822" y="672"/>
                </a:lnTo>
                <a:cubicBezTo>
                  <a:pt x="847" y="715"/>
                  <a:pt x="862" y="746"/>
                  <a:pt x="854" y="746"/>
                </a:cubicBezTo>
                <a:cubicBezTo>
                  <a:pt x="850" y="746"/>
                  <a:pt x="840" y="738"/>
                  <a:pt x="822" y="719"/>
                </a:cubicBezTo>
                <a:cubicBezTo>
                  <a:pt x="813" y="708"/>
                  <a:pt x="804" y="698"/>
                  <a:pt x="797" y="690"/>
                </a:cubicBezTo>
                <a:lnTo>
                  <a:pt x="797" y="690"/>
                </a:lnTo>
                <a:cubicBezTo>
                  <a:pt x="821" y="731"/>
                  <a:pt x="805" y="752"/>
                  <a:pt x="777" y="752"/>
                </a:cubicBezTo>
                <a:cubicBezTo>
                  <a:pt x="757" y="752"/>
                  <a:pt x="731" y="741"/>
                  <a:pt x="709" y="719"/>
                </a:cubicBezTo>
                <a:cubicBezTo>
                  <a:pt x="692" y="702"/>
                  <a:pt x="685" y="695"/>
                  <a:pt x="680" y="695"/>
                </a:cubicBezTo>
                <a:cubicBezTo>
                  <a:pt x="676" y="695"/>
                  <a:pt x="673" y="698"/>
                  <a:pt x="668" y="703"/>
                </a:cubicBezTo>
                <a:lnTo>
                  <a:pt x="697" y="731"/>
                </a:lnTo>
                <a:cubicBezTo>
                  <a:pt x="725" y="756"/>
                  <a:pt x="750" y="784"/>
                  <a:pt x="740" y="797"/>
                </a:cubicBezTo>
                <a:cubicBezTo>
                  <a:pt x="733" y="802"/>
                  <a:pt x="727" y="809"/>
                  <a:pt x="718" y="809"/>
                </a:cubicBezTo>
                <a:cubicBezTo>
                  <a:pt x="711" y="809"/>
                  <a:pt x="703" y="805"/>
                  <a:pt x="690" y="794"/>
                </a:cubicBezTo>
                <a:cubicBezTo>
                  <a:pt x="666" y="785"/>
                  <a:pt x="643" y="777"/>
                  <a:pt x="634" y="777"/>
                </a:cubicBezTo>
                <a:cubicBezTo>
                  <a:pt x="628" y="777"/>
                  <a:pt x="629" y="780"/>
                  <a:pt x="640" y="791"/>
                </a:cubicBezTo>
                <a:cubicBezTo>
                  <a:pt x="640" y="791"/>
                  <a:pt x="635" y="796"/>
                  <a:pt x="619" y="796"/>
                </a:cubicBezTo>
                <a:cubicBezTo>
                  <a:pt x="611" y="796"/>
                  <a:pt x="600" y="795"/>
                  <a:pt x="587" y="791"/>
                </a:cubicBezTo>
                <a:lnTo>
                  <a:pt x="543" y="838"/>
                </a:lnTo>
                <a:cubicBezTo>
                  <a:pt x="555" y="866"/>
                  <a:pt x="546" y="887"/>
                  <a:pt x="529" y="887"/>
                </a:cubicBezTo>
                <a:cubicBezTo>
                  <a:pt x="523" y="887"/>
                  <a:pt x="516" y="884"/>
                  <a:pt x="509" y="879"/>
                </a:cubicBezTo>
                <a:cubicBezTo>
                  <a:pt x="496" y="897"/>
                  <a:pt x="496" y="922"/>
                  <a:pt x="509" y="941"/>
                </a:cubicBezTo>
                <a:cubicBezTo>
                  <a:pt x="494" y="957"/>
                  <a:pt x="485" y="970"/>
                  <a:pt x="473" y="970"/>
                </a:cubicBezTo>
                <a:cubicBezTo>
                  <a:pt x="465" y="970"/>
                  <a:pt x="457" y="966"/>
                  <a:pt x="446" y="957"/>
                </a:cubicBezTo>
                <a:cubicBezTo>
                  <a:pt x="432" y="947"/>
                  <a:pt x="425" y="942"/>
                  <a:pt x="422" y="942"/>
                </a:cubicBezTo>
                <a:cubicBezTo>
                  <a:pt x="419" y="942"/>
                  <a:pt x="424" y="951"/>
                  <a:pt x="436" y="973"/>
                </a:cubicBezTo>
                <a:cubicBezTo>
                  <a:pt x="468" y="994"/>
                  <a:pt x="455" y="1007"/>
                  <a:pt x="446" y="1020"/>
                </a:cubicBezTo>
                <a:lnTo>
                  <a:pt x="427" y="1048"/>
                </a:lnTo>
                <a:cubicBezTo>
                  <a:pt x="458" y="1070"/>
                  <a:pt x="458" y="1070"/>
                  <a:pt x="449" y="1082"/>
                </a:cubicBezTo>
                <a:cubicBezTo>
                  <a:pt x="440" y="1095"/>
                  <a:pt x="380" y="1117"/>
                  <a:pt x="371" y="1132"/>
                </a:cubicBezTo>
                <a:cubicBezTo>
                  <a:pt x="346" y="1173"/>
                  <a:pt x="346" y="1173"/>
                  <a:pt x="386" y="1179"/>
                </a:cubicBezTo>
                <a:cubicBezTo>
                  <a:pt x="389" y="1176"/>
                  <a:pt x="392" y="1175"/>
                  <a:pt x="395" y="1175"/>
                </a:cubicBezTo>
                <a:cubicBezTo>
                  <a:pt x="406" y="1175"/>
                  <a:pt x="415" y="1187"/>
                  <a:pt x="377" y="1192"/>
                </a:cubicBezTo>
                <a:cubicBezTo>
                  <a:pt x="371" y="1208"/>
                  <a:pt x="308" y="1229"/>
                  <a:pt x="286" y="1277"/>
                </a:cubicBezTo>
                <a:cubicBezTo>
                  <a:pt x="255" y="1336"/>
                  <a:pt x="255" y="1336"/>
                  <a:pt x="289" y="1352"/>
                </a:cubicBezTo>
                <a:cubicBezTo>
                  <a:pt x="340" y="1365"/>
                  <a:pt x="354" y="1376"/>
                  <a:pt x="333" y="1376"/>
                </a:cubicBezTo>
                <a:cubicBezTo>
                  <a:pt x="324" y="1376"/>
                  <a:pt x="307" y="1373"/>
                  <a:pt x="283" y="1367"/>
                </a:cubicBezTo>
                <a:cubicBezTo>
                  <a:pt x="276" y="1367"/>
                  <a:pt x="269" y="1367"/>
                  <a:pt x="262" y="1367"/>
                </a:cubicBezTo>
                <a:cubicBezTo>
                  <a:pt x="197" y="1367"/>
                  <a:pt x="192" y="1381"/>
                  <a:pt x="223" y="1396"/>
                </a:cubicBezTo>
                <a:cubicBezTo>
                  <a:pt x="252" y="1427"/>
                  <a:pt x="252" y="1427"/>
                  <a:pt x="245" y="1439"/>
                </a:cubicBezTo>
                <a:cubicBezTo>
                  <a:pt x="237" y="1436"/>
                  <a:pt x="230" y="1434"/>
                  <a:pt x="224" y="1434"/>
                </a:cubicBezTo>
                <a:cubicBezTo>
                  <a:pt x="208" y="1434"/>
                  <a:pt x="208" y="1451"/>
                  <a:pt x="226" y="1486"/>
                </a:cubicBezTo>
                <a:cubicBezTo>
                  <a:pt x="223" y="1494"/>
                  <a:pt x="222" y="1498"/>
                  <a:pt x="217" y="1498"/>
                </a:cubicBezTo>
                <a:cubicBezTo>
                  <a:pt x="212" y="1498"/>
                  <a:pt x="203" y="1494"/>
                  <a:pt x="186" y="1486"/>
                </a:cubicBezTo>
                <a:lnTo>
                  <a:pt x="173" y="1518"/>
                </a:lnTo>
                <a:cubicBezTo>
                  <a:pt x="233" y="1577"/>
                  <a:pt x="161" y="1656"/>
                  <a:pt x="120" y="1662"/>
                </a:cubicBezTo>
                <a:cubicBezTo>
                  <a:pt x="120" y="1662"/>
                  <a:pt x="114" y="1678"/>
                  <a:pt x="148" y="1703"/>
                </a:cubicBezTo>
                <a:cubicBezTo>
                  <a:pt x="197" y="1729"/>
                  <a:pt x="208" y="1745"/>
                  <a:pt x="184" y="1745"/>
                </a:cubicBezTo>
                <a:cubicBezTo>
                  <a:pt x="175" y="1745"/>
                  <a:pt x="159" y="1743"/>
                  <a:pt x="139" y="1737"/>
                </a:cubicBezTo>
                <a:cubicBezTo>
                  <a:pt x="106" y="1728"/>
                  <a:pt x="88" y="1722"/>
                  <a:pt x="83" y="1722"/>
                </a:cubicBezTo>
                <a:cubicBezTo>
                  <a:pt x="76" y="1722"/>
                  <a:pt x="93" y="1732"/>
                  <a:pt x="132" y="1753"/>
                </a:cubicBezTo>
                <a:cubicBezTo>
                  <a:pt x="161" y="1774"/>
                  <a:pt x="151" y="1832"/>
                  <a:pt x="106" y="1832"/>
                </a:cubicBezTo>
                <a:cubicBezTo>
                  <a:pt x="97" y="1832"/>
                  <a:pt x="87" y="1830"/>
                  <a:pt x="76" y="1825"/>
                </a:cubicBezTo>
                <a:lnTo>
                  <a:pt x="1" y="1806"/>
                </a:lnTo>
                <a:lnTo>
                  <a:pt x="1" y="1806"/>
                </a:lnTo>
                <a:cubicBezTo>
                  <a:pt x="32" y="1831"/>
                  <a:pt x="29" y="1850"/>
                  <a:pt x="29" y="1850"/>
                </a:cubicBezTo>
                <a:cubicBezTo>
                  <a:pt x="67" y="1856"/>
                  <a:pt x="64" y="1872"/>
                  <a:pt x="54" y="1922"/>
                </a:cubicBezTo>
                <a:cubicBezTo>
                  <a:pt x="48" y="1957"/>
                  <a:pt x="73" y="2029"/>
                  <a:pt x="70" y="2060"/>
                </a:cubicBezTo>
                <a:cubicBezTo>
                  <a:pt x="64" y="2094"/>
                  <a:pt x="60" y="2141"/>
                  <a:pt x="20" y="2157"/>
                </a:cubicBezTo>
                <a:cubicBezTo>
                  <a:pt x="20" y="2173"/>
                  <a:pt x="20" y="2192"/>
                  <a:pt x="54" y="2226"/>
                </a:cubicBezTo>
                <a:cubicBezTo>
                  <a:pt x="92" y="2245"/>
                  <a:pt x="89" y="2276"/>
                  <a:pt x="51" y="2276"/>
                </a:cubicBezTo>
                <a:lnTo>
                  <a:pt x="51" y="2292"/>
                </a:lnTo>
                <a:cubicBezTo>
                  <a:pt x="85" y="2326"/>
                  <a:pt x="85" y="2342"/>
                  <a:pt x="85" y="2342"/>
                </a:cubicBezTo>
                <a:cubicBezTo>
                  <a:pt x="48" y="2342"/>
                  <a:pt x="10" y="2358"/>
                  <a:pt x="51" y="2373"/>
                </a:cubicBezTo>
                <a:cubicBezTo>
                  <a:pt x="89" y="2373"/>
                  <a:pt x="89" y="2389"/>
                  <a:pt x="89" y="2423"/>
                </a:cubicBezTo>
                <a:cubicBezTo>
                  <a:pt x="70" y="2439"/>
                  <a:pt x="64" y="2583"/>
                  <a:pt x="89" y="2724"/>
                </a:cubicBezTo>
                <a:cubicBezTo>
                  <a:pt x="110" y="2862"/>
                  <a:pt x="158" y="2988"/>
                  <a:pt x="175" y="2988"/>
                </a:cubicBezTo>
                <a:cubicBezTo>
                  <a:pt x="176" y="2988"/>
                  <a:pt x="176" y="2988"/>
                  <a:pt x="176" y="2988"/>
                </a:cubicBezTo>
                <a:lnTo>
                  <a:pt x="192" y="3035"/>
                </a:lnTo>
                <a:cubicBezTo>
                  <a:pt x="198" y="3050"/>
                  <a:pt x="208" y="3082"/>
                  <a:pt x="208" y="3082"/>
                </a:cubicBezTo>
                <a:cubicBezTo>
                  <a:pt x="139" y="3107"/>
                  <a:pt x="198" y="3176"/>
                  <a:pt x="255" y="3204"/>
                </a:cubicBezTo>
                <a:cubicBezTo>
                  <a:pt x="295" y="3204"/>
                  <a:pt x="302" y="3219"/>
                  <a:pt x="308" y="3235"/>
                </a:cubicBezTo>
                <a:cubicBezTo>
                  <a:pt x="239" y="3266"/>
                  <a:pt x="261" y="3313"/>
                  <a:pt x="308" y="3326"/>
                </a:cubicBezTo>
                <a:cubicBezTo>
                  <a:pt x="332" y="3320"/>
                  <a:pt x="349" y="3317"/>
                  <a:pt x="358" y="3317"/>
                </a:cubicBezTo>
                <a:cubicBezTo>
                  <a:pt x="380" y="3317"/>
                  <a:pt x="369" y="3331"/>
                  <a:pt x="324" y="3354"/>
                </a:cubicBezTo>
                <a:cubicBezTo>
                  <a:pt x="273" y="3380"/>
                  <a:pt x="268" y="3405"/>
                  <a:pt x="316" y="3405"/>
                </a:cubicBezTo>
                <a:cubicBezTo>
                  <a:pt x="333" y="3405"/>
                  <a:pt x="356" y="3402"/>
                  <a:pt x="386" y="3395"/>
                </a:cubicBezTo>
                <a:cubicBezTo>
                  <a:pt x="398" y="3393"/>
                  <a:pt x="407" y="3392"/>
                  <a:pt x="412" y="3392"/>
                </a:cubicBezTo>
                <a:cubicBezTo>
                  <a:pt x="425" y="3392"/>
                  <a:pt x="420" y="3399"/>
                  <a:pt x="402" y="3423"/>
                </a:cubicBezTo>
                <a:cubicBezTo>
                  <a:pt x="362" y="3461"/>
                  <a:pt x="355" y="3478"/>
                  <a:pt x="366" y="3478"/>
                </a:cubicBezTo>
                <a:cubicBezTo>
                  <a:pt x="370" y="3478"/>
                  <a:pt x="377" y="3476"/>
                  <a:pt x="386" y="3470"/>
                </a:cubicBezTo>
                <a:cubicBezTo>
                  <a:pt x="411" y="3462"/>
                  <a:pt x="428" y="3458"/>
                  <a:pt x="438" y="3458"/>
                </a:cubicBezTo>
                <a:cubicBezTo>
                  <a:pt x="459" y="3458"/>
                  <a:pt x="449" y="3476"/>
                  <a:pt x="411" y="3514"/>
                </a:cubicBezTo>
                <a:cubicBezTo>
                  <a:pt x="383" y="3556"/>
                  <a:pt x="372" y="3572"/>
                  <a:pt x="384" y="3572"/>
                </a:cubicBezTo>
                <a:cubicBezTo>
                  <a:pt x="391" y="3572"/>
                  <a:pt x="408" y="3566"/>
                  <a:pt x="436" y="3555"/>
                </a:cubicBezTo>
                <a:cubicBezTo>
                  <a:pt x="450" y="3550"/>
                  <a:pt x="462" y="3548"/>
                  <a:pt x="472" y="3548"/>
                </a:cubicBezTo>
                <a:cubicBezTo>
                  <a:pt x="519" y="3548"/>
                  <a:pt x="536" y="3590"/>
                  <a:pt x="493" y="3636"/>
                </a:cubicBezTo>
                <a:cubicBezTo>
                  <a:pt x="500" y="3648"/>
                  <a:pt x="491" y="3672"/>
                  <a:pt x="499" y="3672"/>
                </a:cubicBezTo>
                <a:cubicBezTo>
                  <a:pt x="501" y="3672"/>
                  <a:pt x="505" y="3670"/>
                  <a:pt x="512" y="3664"/>
                </a:cubicBezTo>
                <a:lnTo>
                  <a:pt x="512" y="3664"/>
                </a:lnTo>
                <a:lnTo>
                  <a:pt x="493" y="3699"/>
                </a:lnTo>
                <a:lnTo>
                  <a:pt x="512" y="3727"/>
                </a:lnTo>
                <a:lnTo>
                  <a:pt x="543" y="3705"/>
                </a:lnTo>
                <a:cubicBezTo>
                  <a:pt x="571" y="3777"/>
                  <a:pt x="612" y="3846"/>
                  <a:pt x="662" y="3909"/>
                </a:cubicBezTo>
                <a:cubicBezTo>
                  <a:pt x="754" y="4001"/>
                  <a:pt x="796" y="4038"/>
                  <a:pt x="816" y="4038"/>
                </a:cubicBezTo>
                <a:cubicBezTo>
                  <a:pt x="825" y="4038"/>
                  <a:pt x="831" y="4031"/>
                  <a:pt x="834" y="4019"/>
                </a:cubicBezTo>
                <a:cubicBezTo>
                  <a:pt x="850" y="3989"/>
                  <a:pt x="863" y="3977"/>
                  <a:pt x="870" y="3977"/>
                </a:cubicBezTo>
                <a:cubicBezTo>
                  <a:pt x="880" y="3977"/>
                  <a:pt x="878" y="4001"/>
                  <a:pt x="856" y="4041"/>
                </a:cubicBezTo>
                <a:cubicBezTo>
                  <a:pt x="869" y="4053"/>
                  <a:pt x="872" y="4103"/>
                  <a:pt x="897" y="4125"/>
                </a:cubicBezTo>
                <a:cubicBezTo>
                  <a:pt x="925" y="4144"/>
                  <a:pt x="950" y="4166"/>
                  <a:pt x="928" y="4197"/>
                </a:cubicBezTo>
                <a:lnTo>
                  <a:pt x="944" y="4207"/>
                </a:lnTo>
                <a:cubicBezTo>
                  <a:pt x="960" y="4198"/>
                  <a:pt x="977" y="4194"/>
                  <a:pt x="993" y="4194"/>
                </a:cubicBezTo>
                <a:cubicBezTo>
                  <a:pt x="1048" y="4194"/>
                  <a:pt x="1100" y="4236"/>
                  <a:pt x="1120" y="4282"/>
                </a:cubicBezTo>
                <a:cubicBezTo>
                  <a:pt x="1135" y="4293"/>
                  <a:pt x="1154" y="4300"/>
                  <a:pt x="1173" y="4300"/>
                </a:cubicBezTo>
                <a:cubicBezTo>
                  <a:pt x="1186" y="4300"/>
                  <a:pt x="1198" y="4297"/>
                  <a:pt x="1211" y="4291"/>
                </a:cubicBezTo>
                <a:cubicBezTo>
                  <a:pt x="1227" y="4285"/>
                  <a:pt x="1238" y="4282"/>
                  <a:pt x="1245" y="4282"/>
                </a:cubicBezTo>
                <a:cubicBezTo>
                  <a:pt x="1255" y="4282"/>
                  <a:pt x="1255" y="4291"/>
                  <a:pt x="1251" y="4316"/>
                </a:cubicBezTo>
                <a:cubicBezTo>
                  <a:pt x="1240" y="4341"/>
                  <a:pt x="1275" y="4388"/>
                  <a:pt x="1307" y="4388"/>
                </a:cubicBezTo>
                <a:cubicBezTo>
                  <a:pt x="1320" y="4388"/>
                  <a:pt x="1333" y="4380"/>
                  <a:pt x="1342" y="4360"/>
                </a:cubicBezTo>
                <a:lnTo>
                  <a:pt x="1342" y="4404"/>
                </a:lnTo>
                <a:cubicBezTo>
                  <a:pt x="1341" y="4419"/>
                  <a:pt x="1344" y="4425"/>
                  <a:pt x="1350" y="4425"/>
                </a:cubicBezTo>
                <a:cubicBezTo>
                  <a:pt x="1360" y="4425"/>
                  <a:pt x="1376" y="4406"/>
                  <a:pt x="1386" y="4382"/>
                </a:cubicBezTo>
                <a:cubicBezTo>
                  <a:pt x="1399" y="4353"/>
                  <a:pt x="1410" y="4337"/>
                  <a:pt x="1415" y="4337"/>
                </a:cubicBezTo>
                <a:cubicBezTo>
                  <a:pt x="1422" y="4337"/>
                  <a:pt x="1420" y="4367"/>
                  <a:pt x="1402" y="4432"/>
                </a:cubicBezTo>
                <a:cubicBezTo>
                  <a:pt x="1382" y="4477"/>
                  <a:pt x="1382" y="4496"/>
                  <a:pt x="1388" y="4496"/>
                </a:cubicBezTo>
                <a:cubicBezTo>
                  <a:pt x="1391" y="4496"/>
                  <a:pt x="1397" y="4489"/>
                  <a:pt x="1402" y="4476"/>
                </a:cubicBezTo>
                <a:cubicBezTo>
                  <a:pt x="1422" y="4456"/>
                  <a:pt x="1442" y="4437"/>
                  <a:pt x="1454" y="4437"/>
                </a:cubicBezTo>
                <a:cubicBezTo>
                  <a:pt x="1460" y="4437"/>
                  <a:pt x="1464" y="4443"/>
                  <a:pt x="1464" y="4457"/>
                </a:cubicBezTo>
                <a:cubicBezTo>
                  <a:pt x="1469" y="4459"/>
                  <a:pt x="1473" y="4461"/>
                  <a:pt x="1478" y="4461"/>
                </a:cubicBezTo>
                <a:cubicBezTo>
                  <a:pt x="1490" y="4461"/>
                  <a:pt x="1504" y="4450"/>
                  <a:pt x="1524" y="4401"/>
                </a:cubicBezTo>
                <a:cubicBezTo>
                  <a:pt x="1532" y="4378"/>
                  <a:pt x="1541" y="4371"/>
                  <a:pt x="1550" y="4371"/>
                </a:cubicBezTo>
                <a:cubicBezTo>
                  <a:pt x="1556" y="4371"/>
                  <a:pt x="1562" y="4373"/>
                  <a:pt x="1568" y="4376"/>
                </a:cubicBezTo>
                <a:cubicBezTo>
                  <a:pt x="1561" y="4401"/>
                  <a:pt x="1546" y="4423"/>
                  <a:pt x="1527" y="4442"/>
                </a:cubicBezTo>
                <a:cubicBezTo>
                  <a:pt x="1533" y="4444"/>
                  <a:pt x="1544" y="4449"/>
                  <a:pt x="1558" y="4454"/>
                </a:cubicBezTo>
                <a:cubicBezTo>
                  <a:pt x="1580" y="4476"/>
                  <a:pt x="1590" y="4511"/>
                  <a:pt x="1580" y="4542"/>
                </a:cubicBezTo>
                <a:cubicBezTo>
                  <a:pt x="1583" y="4562"/>
                  <a:pt x="1588" y="4574"/>
                  <a:pt x="1593" y="4574"/>
                </a:cubicBezTo>
                <a:cubicBezTo>
                  <a:pt x="1599" y="4574"/>
                  <a:pt x="1605" y="4556"/>
                  <a:pt x="1609" y="4514"/>
                </a:cubicBezTo>
                <a:cubicBezTo>
                  <a:pt x="1625" y="4461"/>
                  <a:pt x="1629" y="4447"/>
                  <a:pt x="1642" y="4447"/>
                </a:cubicBezTo>
                <a:cubicBezTo>
                  <a:pt x="1647" y="4447"/>
                  <a:pt x="1653" y="4449"/>
                  <a:pt x="1662" y="4451"/>
                </a:cubicBezTo>
                <a:cubicBezTo>
                  <a:pt x="1677" y="4454"/>
                  <a:pt x="1693" y="4457"/>
                  <a:pt x="1684" y="4495"/>
                </a:cubicBezTo>
                <a:cubicBezTo>
                  <a:pt x="1674" y="4533"/>
                  <a:pt x="1674" y="4533"/>
                  <a:pt x="1706" y="4542"/>
                </a:cubicBezTo>
                <a:cubicBezTo>
                  <a:pt x="1709" y="4543"/>
                  <a:pt x="1712" y="4543"/>
                  <a:pt x="1715" y="4543"/>
                </a:cubicBezTo>
                <a:cubicBezTo>
                  <a:pt x="1765" y="4543"/>
                  <a:pt x="1833" y="4453"/>
                  <a:pt x="1862" y="4385"/>
                </a:cubicBezTo>
                <a:cubicBezTo>
                  <a:pt x="1870" y="4348"/>
                  <a:pt x="1874" y="4330"/>
                  <a:pt x="1876" y="4330"/>
                </a:cubicBezTo>
                <a:cubicBezTo>
                  <a:pt x="1878" y="4330"/>
                  <a:pt x="1878" y="4350"/>
                  <a:pt x="1878" y="4388"/>
                </a:cubicBezTo>
                <a:cubicBezTo>
                  <a:pt x="1869" y="4426"/>
                  <a:pt x="1884" y="4429"/>
                  <a:pt x="1900" y="4432"/>
                </a:cubicBezTo>
                <a:cubicBezTo>
                  <a:pt x="1902" y="4420"/>
                  <a:pt x="1904" y="4416"/>
                  <a:pt x="1906" y="4416"/>
                </a:cubicBezTo>
                <a:lnTo>
                  <a:pt x="1906" y="4416"/>
                </a:lnTo>
                <a:cubicBezTo>
                  <a:pt x="1909" y="4416"/>
                  <a:pt x="1910" y="4432"/>
                  <a:pt x="1902" y="4432"/>
                </a:cubicBezTo>
                <a:cubicBezTo>
                  <a:pt x="1901" y="4432"/>
                  <a:pt x="1901" y="4432"/>
                  <a:pt x="1900" y="4432"/>
                </a:cubicBezTo>
                <a:cubicBezTo>
                  <a:pt x="1895" y="4459"/>
                  <a:pt x="1886" y="4465"/>
                  <a:pt x="1875" y="4465"/>
                </a:cubicBezTo>
                <a:cubicBezTo>
                  <a:pt x="1871" y="4465"/>
                  <a:pt x="1867" y="4464"/>
                  <a:pt x="1862" y="4464"/>
                </a:cubicBezTo>
                <a:lnTo>
                  <a:pt x="1853" y="4501"/>
                </a:lnTo>
                <a:cubicBezTo>
                  <a:pt x="1853" y="4542"/>
                  <a:pt x="1858" y="4562"/>
                  <a:pt x="1867" y="4562"/>
                </a:cubicBezTo>
                <a:cubicBezTo>
                  <a:pt x="1876" y="4562"/>
                  <a:pt x="1888" y="4545"/>
                  <a:pt x="1903" y="4511"/>
                </a:cubicBezTo>
                <a:cubicBezTo>
                  <a:pt x="1914" y="4494"/>
                  <a:pt x="1919" y="4485"/>
                  <a:pt x="1923" y="4485"/>
                </a:cubicBezTo>
                <a:cubicBezTo>
                  <a:pt x="1927" y="4485"/>
                  <a:pt x="1930" y="4496"/>
                  <a:pt x="1934" y="4517"/>
                </a:cubicBezTo>
                <a:cubicBezTo>
                  <a:pt x="1941" y="4546"/>
                  <a:pt x="1950" y="4576"/>
                  <a:pt x="1955" y="4576"/>
                </a:cubicBezTo>
                <a:cubicBezTo>
                  <a:pt x="1957" y="4576"/>
                  <a:pt x="1959" y="4571"/>
                  <a:pt x="1959" y="4561"/>
                </a:cubicBezTo>
                <a:cubicBezTo>
                  <a:pt x="1985" y="4564"/>
                  <a:pt x="2000" y="4583"/>
                  <a:pt x="2006" y="4605"/>
                </a:cubicBezTo>
                <a:cubicBezTo>
                  <a:pt x="2017" y="4607"/>
                  <a:pt x="2026" y="4608"/>
                  <a:pt x="2034" y="4608"/>
                </a:cubicBezTo>
                <a:cubicBezTo>
                  <a:pt x="2049" y="4608"/>
                  <a:pt x="2058" y="4601"/>
                  <a:pt x="2060" y="4576"/>
                </a:cubicBezTo>
                <a:cubicBezTo>
                  <a:pt x="2062" y="4547"/>
                  <a:pt x="2074" y="4541"/>
                  <a:pt x="2087" y="4541"/>
                </a:cubicBezTo>
                <a:cubicBezTo>
                  <a:pt x="2090" y="4541"/>
                  <a:pt x="2094" y="4541"/>
                  <a:pt x="2097" y="4542"/>
                </a:cubicBezTo>
                <a:cubicBezTo>
                  <a:pt x="2113" y="4542"/>
                  <a:pt x="2129" y="4542"/>
                  <a:pt x="2132" y="4504"/>
                </a:cubicBezTo>
                <a:cubicBezTo>
                  <a:pt x="2135" y="4468"/>
                  <a:pt x="2152" y="4432"/>
                  <a:pt x="2181" y="4432"/>
                </a:cubicBezTo>
                <a:cubicBezTo>
                  <a:pt x="2183" y="4432"/>
                  <a:pt x="2184" y="4432"/>
                  <a:pt x="2185" y="4432"/>
                </a:cubicBezTo>
                <a:cubicBezTo>
                  <a:pt x="2199" y="4418"/>
                  <a:pt x="2207" y="4410"/>
                  <a:pt x="2212" y="4410"/>
                </a:cubicBezTo>
                <a:cubicBezTo>
                  <a:pt x="2220" y="4410"/>
                  <a:pt x="2223" y="4428"/>
                  <a:pt x="2232" y="4473"/>
                </a:cubicBezTo>
                <a:cubicBezTo>
                  <a:pt x="2229" y="4511"/>
                  <a:pt x="2245" y="4514"/>
                  <a:pt x="2263" y="4514"/>
                </a:cubicBezTo>
                <a:cubicBezTo>
                  <a:pt x="2263" y="4514"/>
                  <a:pt x="2279" y="4514"/>
                  <a:pt x="2295" y="4554"/>
                </a:cubicBezTo>
                <a:cubicBezTo>
                  <a:pt x="2299" y="4565"/>
                  <a:pt x="2303" y="4570"/>
                  <a:pt x="2305" y="4570"/>
                </a:cubicBezTo>
                <a:cubicBezTo>
                  <a:pt x="2310" y="4570"/>
                  <a:pt x="2310" y="4543"/>
                  <a:pt x="2310" y="4517"/>
                </a:cubicBezTo>
                <a:lnTo>
                  <a:pt x="2310" y="4439"/>
                </a:lnTo>
                <a:cubicBezTo>
                  <a:pt x="2326" y="4439"/>
                  <a:pt x="2342" y="4514"/>
                  <a:pt x="2345" y="4551"/>
                </a:cubicBezTo>
                <a:cubicBezTo>
                  <a:pt x="2353" y="4591"/>
                  <a:pt x="2357" y="4610"/>
                  <a:pt x="2359" y="4610"/>
                </a:cubicBezTo>
                <a:cubicBezTo>
                  <a:pt x="2361" y="4610"/>
                  <a:pt x="2361" y="4591"/>
                  <a:pt x="2361" y="4551"/>
                </a:cubicBezTo>
                <a:cubicBezTo>
                  <a:pt x="2361" y="4525"/>
                  <a:pt x="2367" y="4498"/>
                  <a:pt x="2383" y="4498"/>
                </a:cubicBezTo>
                <a:cubicBezTo>
                  <a:pt x="2389" y="4498"/>
                  <a:pt x="2398" y="4503"/>
                  <a:pt x="2408" y="4514"/>
                </a:cubicBezTo>
                <a:cubicBezTo>
                  <a:pt x="2415" y="4513"/>
                  <a:pt x="2422" y="4512"/>
                  <a:pt x="2429" y="4512"/>
                </a:cubicBezTo>
                <a:cubicBezTo>
                  <a:pt x="2453" y="4512"/>
                  <a:pt x="2474" y="4519"/>
                  <a:pt x="2477" y="4548"/>
                </a:cubicBezTo>
                <a:cubicBezTo>
                  <a:pt x="2483" y="4561"/>
                  <a:pt x="2488" y="4565"/>
                  <a:pt x="2493" y="4565"/>
                </a:cubicBezTo>
                <a:cubicBezTo>
                  <a:pt x="2502" y="4565"/>
                  <a:pt x="2508" y="4548"/>
                  <a:pt x="2508" y="4548"/>
                </a:cubicBezTo>
                <a:cubicBezTo>
                  <a:pt x="2515" y="4528"/>
                  <a:pt x="2523" y="4517"/>
                  <a:pt x="2537" y="4517"/>
                </a:cubicBezTo>
                <a:cubicBezTo>
                  <a:pt x="2549" y="4517"/>
                  <a:pt x="2565" y="4525"/>
                  <a:pt x="2589" y="4539"/>
                </a:cubicBezTo>
                <a:cubicBezTo>
                  <a:pt x="2634" y="4569"/>
                  <a:pt x="2658" y="4584"/>
                  <a:pt x="2670" y="4584"/>
                </a:cubicBezTo>
                <a:cubicBezTo>
                  <a:pt x="2683" y="4584"/>
                  <a:pt x="2681" y="4566"/>
                  <a:pt x="2674" y="4526"/>
                </a:cubicBezTo>
                <a:cubicBezTo>
                  <a:pt x="2670" y="4505"/>
                  <a:pt x="2667" y="4483"/>
                  <a:pt x="2670" y="4483"/>
                </a:cubicBezTo>
                <a:lnTo>
                  <a:pt x="2670" y="4483"/>
                </a:lnTo>
                <a:cubicBezTo>
                  <a:pt x="2672" y="4483"/>
                  <a:pt x="2678" y="4494"/>
                  <a:pt x="2690" y="4526"/>
                </a:cubicBezTo>
                <a:cubicBezTo>
                  <a:pt x="2695" y="4535"/>
                  <a:pt x="2701" y="4539"/>
                  <a:pt x="2705" y="4539"/>
                </a:cubicBezTo>
                <a:cubicBezTo>
                  <a:pt x="2719" y="4539"/>
                  <a:pt x="2730" y="4508"/>
                  <a:pt x="2746" y="4476"/>
                </a:cubicBezTo>
                <a:cubicBezTo>
                  <a:pt x="2749" y="4426"/>
                  <a:pt x="2746" y="4376"/>
                  <a:pt x="2730" y="4326"/>
                </a:cubicBezTo>
                <a:cubicBezTo>
                  <a:pt x="2721" y="4280"/>
                  <a:pt x="2717" y="4262"/>
                  <a:pt x="2724" y="4262"/>
                </a:cubicBezTo>
                <a:cubicBezTo>
                  <a:pt x="2729" y="4262"/>
                  <a:pt x="2738" y="4270"/>
                  <a:pt x="2752" y="4282"/>
                </a:cubicBezTo>
                <a:cubicBezTo>
                  <a:pt x="2753" y="4282"/>
                  <a:pt x="2754" y="4282"/>
                  <a:pt x="2755" y="4282"/>
                </a:cubicBezTo>
                <a:cubicBezTo>
                  <a:pt x="2770" y="4282"/>
                  <a:pt x="2790" y="4312"/>
                  <a:pt x="2799" y="4348"/>
                </a:cubicBezTo>
                <a:cubicBezTo>
                  <a:pt x="2809" y="4385"/>
                  <a:pt x="2793" y="4388"/>
                  <a:pt x="2793" y="4388"/>
                </a:cubicBezTo>
                <a:lnTo>
                  <a:pt x="2777" y="4392"/>
                </a:lnTo>
                <a:cubicBezTo>
                  <a:pt x="2786" y="4426"/>
                  <a:pt x="2795" y="4461"/>
                  <a:pt x="2821" y="4461"/>
                </a:cubicBezTo>
                <a:cubicBezTo>
                  <a:pt x="2823" y="4461"/>
                  <a:pt x="2825" y="4461"/>
                  <a:pt x="2828" y="4460"/>
                </a:cubicBezTo>
                <a:cubicBezTo>
                  <a:pt x="2839" y="4475"/>
                  <a:pt x="2848" y="4482"/>
                  <a:pt x="2854" y="4482"/>
                </a:cubicBezTo>
                <a:cubicBezTo>
                  <a:pt x="2862" y="4482"/>
                  <a:pt x="2864" y="4472"/>
                  <a:pt x="2859" y="4451"/>
                </a:cubicBezTo>
                <a:lnTo>
                  <a:pt x="2859" y="4451"/>
                </a:lnTo>
                <a:cubicBezTo>
                  <a:pt x="2873" y="4470"/>
                  <a:pt x="2889" y="4476"/>
                  <a:pt x="2907" y="4476"/>
                </a:cubicBezTo>
                <a:cubicBezTo>
                  <a:pt x="2920" y="4476"/>
                  <a:pt x="2935" y="4473"/>
                  <a:pt x="2950" y="4470"/>
                </a:cubicBezTo>
                <a:cubicBezTo>
                  <a:pt x="2968" y="4464"/>
                  <a:pt x="2992" y="4456"/>
                  <a:pt x="3014" y="4456"/>
                </a:cubicBezTo>
                <a:cubicBezTo>
                  <a:pt x="3030" y="4456"/>
                  <a:pt x="3045" y="4460"/>
                  <a:pt x="3056" y="4473"/>
                </a:cubicBezTo>
                <a:cubicBezTo>
                  <a:pt x="3088" y="4464"/>
                  <a:pt x="3103" y="4457"/>
                  <a:pt x="3091" y="4423"/>
                </a:cubicBezTo>
                <a:cubicBezTo>
                  <a:pt x="3073" y="4378"/>
                  <a:pt x="3073" y="4359"/>
                  <a:pt x="3079" y="4359"/>
                </a:cubicBezTo>
                <a:cubicBezTo>
                  <a:pt x="3082" y="4359"/>
                  <a:pt x="3088" y="4366"/>
                  <a:pt x="3094" y="4379"/>
                </a:cubicBezTo>
                <a:cubicBezTo>
                  <a:pt x="3107" y="4402"/>
                  <a:pt x="3139" y="4412"/>
                  <a:pt x="3176" y="4412"/>
                </a:cubicBezTo>
                <a:cubicBezTo>
                  <a:pt x="3253" y="4412"/>
                  <a:pt x="3350" y="4369"/>
                  <a:pt x="3335" y="4316"/>
                </a:cubicBezTo>
                <a:lnTo>
                  <a:pt x="3367" y="4304"/>
                </a:lnTo>
                <a:cubicBezTo>
                  <a:pt x="3373" y="4306"/>
                  <a:pt x="3381" y="4308"/>
                  <a:pt x="3389" y="4308"/>
                </a:cubicBezTo>
                <a:cubicBezTo>
                  <a:pt x="3437" y="4308"/>
                  <a:pt x="3500" y="4263"/>
                  <a:pt x="3495" y="4229"/>
                </a:cubicBezTo>
                <a:lnTo>
                  <a:pt x="3539" y="4203"/>
                </a:lnTo>
                <a:cubicBezTo>
                  <a:pt x="3553" y="4208"/>
                  <a:pt x="3564" y="4210"/>
                  <a:pt x="3572" y="4210"/>
                </a:cubicBezTo>
                <a:cubicBezTo>
                  <a:pt x="3595" y="4210"/>
                  <a:pt x="3600" y="4195"/>
                  <a:pt x="3595" y="4166"/>
                </a:cubicBezTo>
                <a:cubicBezTo>
                  <a:pt x="3589" y="4137"/>
                  <a:pt x="3575" y="4112"/>
                  <a:pt x="3577" y="4112"/>
                </a:cubicBezTo>
                <a:lnTo>
                  <a:pt x="3577" y="4112"/>
                </a:lnTo>
                <a:cubicBezTo>
                  <a:pt x="3577" y="4112"/>
                  <a:pt x="3580" y="4116"/>
                  <a:pt x="3586" y="4125"/>
                </a:cubicBezTo>
                <a:cubicBezTo>
                  <a:pt x="3594" y="4136"/>
                  <a:pt x="3602" y="4141"/>
                  <a:pt x="3612" y="4141"/>
                </a:cubicBezTo>
                <a:cubicBezTo>
                  <a:pt x="3630" y="4141"/>
                  <a:pt x="3655" y="4124"/>
                  <a:pt x="3689" y="4097"/>
                </a:cubicBezTo>
                <a:cubicBezTo>
                  <a:pt x="3743" y="4059"/>
                  <a:pt x="3743" y="4059"/>
                  <a:pt x="3705" y="4037"/>
                </a:cubicBezTo>
                <a:cubicBezTo>
                  <a:pt x="3717" y="4006"/>
                  <a:pt x="3728" y="3994"/>
                  <a:pt x="3740" y="3994"/>
                </a:cubicBezTo>
                <a:cubicBezTo>
                  <a:pt x="3753" y="3994"/>
                  <a:pt x="3767" y="4010"/>
                  <a:pt x="3780" y="4025"/>
                </a:cubicBezTo>
                <a:cubicBezTo>
                  <a:pt x="3795" y="4052"/>
                  <a:pt x="3808" y="4065"/>
                  <a:pt x="3814" y="4065"/>
                </a:cubicBezTo>
                <a:cubicBezTo>
                  <a:pt x="3824" y="4065"/>
                  <a:pt x="3818" y="4034"/>
                  <a:pt x="3780" y="3975"/>
                </a:cubicBezTo>
                <a:cubicBezTo>
                  <a:pt x="3754" y="3926"/>
                  <a:pt x="3757" y="3903"/>
                  <a:pt x="3770" y="3903"/>
                </a:cubicBezTo>
                <a:cubicBezTo>
                  <a:pt x="3775" y="3903"/>
                  <a:pt x="3782" y="3907"/>
                  <a:pt x="3790" y="3915"/>
                </a:cubicBezTo>
                <a:cubicBezTo>
                  <a:pt x="3818" y="3943"/>
                  <a:pt x="3805" y="3953"/>
                  <a:pt x="3793" y="3965"/>
                </a:cubicBezTo>
                <a:cubicBezTo>
                  <a:pt x="3793" y="3965"/>
                  <a:pt x="3818" y="3994"/>
                  <a:pt x="3843" y="4022"/>
                </a:cubicBezTo>
                <a:cubicBezTo>
                  <a:pt x="3855" y="4009"/>
                  <a:pt x="3855" y="4009"/>
                  <a:pt x="3843" y="3972"/>
                </a:cubicBezTo>
                <a:cubicBezTo>
                  <a:pt x="3843" y="3972"/>
                  <a:pt x="3855" y="3959"/>
                  <a:pt x="3843" y="3921"/>
                </a:cubicBezTo>
                <a:cubicBezTo>
                  <a:pt x="3827" y="3884"/>
                  <a:pt x="3799" y="3852"/>
                  <a:pt x="3761" y="3837"/>
                </a:cubicBezTo>
                <a:cubicBezTo>
                  <a:pt x="3724" y="3821"/>
                  <a:pt x="3736" y="3812"/>
                  <a:pt x="3749" y="3799"/>
                </a:cubicBezTo>
                <a:lnTo>
                  <a:pt x="3749" y="3799"/>
                </a:lnTo>
                <a:cubicBezTo>
                  <a:pt x="3790" y="3802"/>
                  <a:pt x="3824" y="3831"/>
                  <a:pt x="3840" y="3871"/>
                </a:cubicBezTo>
                <a:cubicBezTo>
                  <a:pt x="3827" y="3881"/>
                  <a:pt x="3855" y="3909"/>
                  <a:pt x="3881" y="3937"/>
                </a:cubicBezTo>
                <a:cubicBezTo>
                  <a:pt x="3883" y="3940"/>
                  <a:pt x="3886" y="3941"/>
                  <a:pt x="3889" y="3941"/>
                </a:cubicBezTo>
                <a:cubicBezTo>
                  <a:pt x="3908" y="3941"/>
                  <a:pt x="3907" y="3848"/>
                  <a:pt x="3871" y="3791"/>
                </a:cubicBezTo>
                <a:lnTo>
                  <a:pt x="3871" y="3791"/>
                </a:lnTo>
                <a:cubicBezTo>
                  <a:pt x="3878" y="3797"/>
                  <a:pt x="3886" y="3805"/>
                  <a:pt x="3896" y="3815"/>
                </a:cubicBezTo>
                <a:cubicBezTo>
                  <a:pt x="3905" y="3822"/>
                  <a:pt x="3912" y="3825"/>
                  <a:pt x="3920" y="3825"/>
                </a:cubicBezTo>
                <a:cubicBezTo>
                  <a:pt x="3937" y="3825"/>
                  <a:pt x="3953" y="3808"/>
                  <a:pt x="3968" y="3793"/>
                </a:cubicBezTo>
                <a:cubicBezTo>
                  <a:pt x="3990" y="3768"/>
                  <a:pt x="4003" y="3755"/>
                  <a:pt x="3971" y="3730"/>
                </a:cubicBezTo>
                <a:cubicBezTo>
                  <a:pt x="3943" y="3705"/>
                  <a:pt x="3915" y="3680"/>
                  <a:pt x="3924" y="3671"/>
                </a:cubicBezTo>
                <a:lnTo>
                  <a:pt x="3924" y="3671"/>
                </a:lnTo>
                <a:cubicBezTo>
                  <a:pt x="3923" y="3672"/>
                  <a:pt x="3921" y="3673"/>
                  <a:pt x="3918" y="3673"/>
                </a:cubicBezTo>
                <a:cubicBezTo>
                  <a:pt x="3906" y="3673"/>
                  <a:pt x="3882" y="3654"/>
                  <a:pt x="3855" y="3633"/>
                </a:cubicBezTo>
                <a:cubicBezTo>
                  <a:pt x="3887" y="3633"/>
                  <a:pt x="3915" y="3639"/>
                  <a:pt x="3946" y="3646"/>
                </a:cubicBezTo>
                <a:cubicBezTo>
                  <a:pt x="3977" y="3655"/>
                  <a:pt x="4003" y="3661"/>
                  <a:pt x="4026" y="3661"/>
                </a:cubicBezTo>
                <a:cubicBezTo>
                  <a:pt x="4062" y="3661"/>
                  <a:pt x="4091" y="3647"/>
                  <a:pt x="4116" y="3614"/>
                </a:cubicBezTo>
                <a:cubicBezTo>
                  <a:pt x="4133" y="3591"/>
                  <a:pt x="4159" y="3554"/>
                  <a:pt x="4195" y="3554"/>
                </a:cubicBezTo>
                <a:cubicBezTo>
                  <a:pt x="4198" y="3554"/>
                  <a:pt x="4200" y="3554"/>
                  <a:pt x="4203" y="3555"/>
                </a:cubicBezTo>
                <a:cubicBezTo>
                  <a:pt x="4222" y="3527"/>
                  <a:pt x="4232" y="3511"/>
                  <a:pt x="4197" y="3492"/>
                </a:cubicBezTo>
                <a:lnTo>
                  <a:pt x="4216" y="3464"/>
                </a:lnTo>
                <a:cubicBezTo>
                  <a:pt x="4219" y="3464"/>
                  <a:pt x="4223" y="3465"/>
                  <a:pt x="4226" y="3465"/>
                </a:cubicBezTo>
                <a:cubicBezTo>
                  <a:pt x="4259" y="3465"/>
                  <a:pt x="4272" y="3437"/>
                  <a:pt x="4241" y="3420"/>
                </a:cubicBezTo>
                <a:cubicBezTo>
                  <a:pt x="4219" y="3389"/>
                  <a:pt x="4260" y="3395"/>
                  <a:pt x="4269" y="3379"/>
                </a:cubicBezTo>
                <a:cubicBezTo>
                  <a:pt x="4292" y="3381"/>
                  <a:pt x="4309" y="3382"/>
                  <a:pt x="4318" y="3382"/>
                </a:cubicBezTo>
                <a:cubicBezTo>
                  <a:pt x="4342" y="3382"/>
                  <a:pt x="4320" y="3374"/>
                  <a:pt x="4241" y="3345"/>
                </a:cubicBezTo>
                <a:cubicBezTo>
                  <a:pt x="4228" y="3339"/>
                  <a:pt x="4214" y="3336"/>
                  <a:pt x="4200" y="3336"/>
                </a:cubicBezTo>
                <a:cubicBezTo>
                  <a:pt x="4183" y="3336"/>
                  <a:pt x="4166" y="3341"/>
                  <a:pt x="4150" y="3351"/>
                </a:cubicBezTo>
                <a:lnTo>
                  <a:pt x="4125" y="3392"/>
                </a:lnTo>
                <a:lnTo>
                  <a:pt x="4119" y="3332"/>
                </a:lnTo>
                <a:cubicBezTo>
                  <a:pt x="4128" y="3320"/>
                  <a:pt x="4106" y="3273"/>
                  <a:pt x="4075" y="3257"/>
                </a:cubicBezTo>
                <a:cubicBezTo>
                  <a:pt x="4075" y="3257"/>
                  <a:pt x="4040" y="3238"/>
                  <a:pt x="4047" y="3226"/>
                </a:cubicBezTo>
                <a:lnTo>
                  <a:pt x="4047" y="3226"/>
                </a:lnTo>
                <a:lnTo>
                  <a:pt x="4116" y="3260"/>
                </a:lnTo>
                <a:cubicBezTo>
                  <a:pt x="4141" y="3288"/>
                  <a:pt x="4172" y="3310"/>
                  <a:pt x="4210" y="3329"/>
                </a:cubicBezTo>
                <a:cubicBezTo>
                  <a:pt x="4227" y="3335"/>
                  <a:pt x="4244" y="3337"/>
                  <a:pt x="4259" y="3337"/>
                </a:cubicBezTo>
                <a:cubicBezTo>
                  <a:pt x="4303" y="3337"/>
                  <a:pt x="4324" y="3314"/>
                  <a:pt x="4272" y="3288"/>
                </a:cubicBezTo>
                <a:cubicBezTo>
                  <a:pt x="4277" y="3278"/>
                  <a:pt x="4278" y="3274"/>
                  <a:pt x="4292" y="3274"/>
                </a:cubicBezTo>
                <a:cubicBezTo>
                  <a:pt x="4298" y="3274"/>
                  <a:pt x="4307" y="3275"/>
                  <a:pt x="4319" y="3276"/>
                </a:cubicBezTo>
                <a:cubicBezTo>
                  <a:pt x="4328" y="3280"/>
                  <a:pt x="4335" y="3282"/>
                  <a:pt x="4340" y="3282"/>
                </a:cubicBezTo>
                <a:cubicBezTo>
                  <a:pt x="4354" y="3282"/>
                  <a:pt x="4347" y="3264"/>
                  <a:pt x="4300" y="3229"/>
                </a:cubicBezTo>
                <a:cubicBezTo>
                  <a:pt x="4255" y="3195"/>
                  <a:pt x="4246" y="3179"/>
                  <a:pt x="4275" y="3179"/>
                </a:cubicBezTo>
                <a:cubicBezTo>
                  <a:pt x="4285" y="3179"/>
                  <a:pt x="4301" y="3181"/>
                  <a:pt x="4322" y="3185"/>
                </a:cubicBezTo>
                <a:cubicBezTo>
                  <a:pt x="4407" y="3185"/>
                  <a:pt x="4429" y="3122"/>
                  <a:pt x="4394" y="3110"/>
                </a:cubicBezTo>
                <a:cubicBezTo>
                  <a:pt x="4322" y="3082"/>
                  <a:pt x="4341" y="3038"/>
                  <a:pt x="4382" y="3035"/>
                </a:cubicBezTo>
                <a:cubicBezTo>
                  <a:pt x="4423" y="3031"/>
                  <a:pt x="4429" y="3016"/>
                  <a:pt x="4401" y="2988"/>
                </a:cubicBezTo>
                <a:lnTo>
                  <a:pt x="4401" y="2988"/>
                </a:lnTo>
                <a:cubicBezTo>
                  <a:pt x="4413" y="2992"/>
                  <a:pt x="4427" y="2995"/>
                  <a:pt x="4438" y="2995"/>
                </a:cubicBezTo>
                <a:cubicBezTo>
                  <a:pt x="4457" y="2995"/>
                  <a:pt x="4467" y="2987"/>
                  <a:pt x="4445" y="2969"/>
                </a:cubicBezTo>
                <a:cubicBezTo>
                  <a:pt x="4445" y="2969"/>
                  <a:pt x="4450" y="2956"/>
                  <a:pt x="4420" y="2956"/>
                </a:cubicBezTo>
                <a:cubicBezTo>
                  <a:pt x="4417" y="2956"/>
                  <a:pt x="4414" y="2956"/>
                  <a:pt x="4410" y="2956"/>
                </a:cubicBezTo>
                <a:lnTo>
                  <a:pt x="4344" y="2906"/>
                </a:lnTo>
                <a:cubicBezTo>
                  <a:pt x="4343" y="2910"/>
                  <a:pt x="4338" y="2912"/>
                  <a:pt x="4330" y="2912"/>
                </a:cubicBezTo>
                <a:cubicBezTo>
                  <a:pt x="4315" y="2912"/>
                  <a:pt x="4291" y="2906"/>
                  <a:pt x="4266" y="2900"/>
                </a:cubicBezTo>
                <a:cubicBezTo>
                  <a:pt x="4232" y="2887"/>
                  <a:pt x="4285" y="2840"/>
                  <a:pt x="4404" y="2837"/>
                </a:cubicBezTo>
                <a:lnTo>
                  <a:pt x="4485" y="2825"/>
                </a:lnTo>
                <a:lnTo>
                  <a:pt x="4410" y="2806"/>
                </a:lnTo>
                <a:cubicBezTo>
                  <a:pt x="4415" y="2793"/>
                  <a:pt x="4418" y="2781"/>
                  <a:pt x="4438" y="2781"/>
                </a:cubicBezTo>
                <a:cubicBezTo>
                  <a:pt x="4443" y="2781"/>
                  <a:pt x="4449" y="2782"/>
                  <a:pt x="4457" y="2784"/>
                </a:cubicBezTo>
                <a:cubicBezTo>
                  <a:pt x="4474" y="2788"/>
                  <a:pt x="4483" y="2790"/>
                  <a:pt x="4488" y="2790"/>
                </a:cubicBezTo>
                <a:cubicBezTo>
                  <a:pt x="4495" y="2790"/>
                  <a:pt x="4496" y="2786"/>
                  <a:pt x="4498" y="2778"/>
                </a:cubicBezTo>
                <a:cubicBezTo>
                  <a:pt x="4498" y="2778"/>
                  <a:pt x="4501" y="2759"/>
                  <a:pt x="4463" y="2753"/>
                </a:cubicBezTo>
                <a:cubicBezTo>
                  <a:pt x="4388" y="2737"/>
                  <a:pt x="4388" y="2737"/>
                  <a:pt x="4429" y="2727"/>
                </a:cubicBezTo>
                <a:cubicBezTo>
                  <a:pt x="4507" y="2727"/>
                  <a:pt x="4510" y="2709"/>
                  <a:pt x="4438" y="2680"/>
                </a:cubicBezTo>
                <a:cubicBezTo>
                  <a:pt x="4363" y="2668"/>
                  <a:pt x="4363" y="2668"/>
                  <a:pt x="4441" y="2665"/>
                </a:cubicBezTo>
                <a:cubicBezTo>
                  <a:pt x="4450" y="2666"/>
                  <a:pt x="4458" y="2667"/>
                  <a:pt x="4466" y="2667"/>
                </a:cubicBezTo>
                <a:cubicBezTo>
                  <a:pt x="4495" y="2667"/>
                  <a:pt x="4520" y="2658"/>
                  <a:pt x="4523" y="2646"/>
                </a:cubicBezTo>
                <a:lnTo>
                  <a:pt x="4485" y="2640"/>
                </a:lnTo>
                <a:cubicBezTo>
                  <a:pt x="4407" y="2627"/>
                  <a:pt x="4410" y="2612"/>
                  <a:pt x="4451" y="2602"/>
                </a:cubicBezTo>
                <a:lnTo>
                  <a:pt x="4451" y="2602"/>
                </a:lnTo>
                <a:cubicBezTo>
                  <a:pt x="4456" y="2603"/>
                  <a:pt x="4460" y="2603"/>
                  <a:pt x="4464" y="2603"/>
                </a:cubicBezTo>
                <a:cubicBezTo>
                  <a:pt x="4489" y="2603"/>
                  <a:pt x="4488" y="2585"/>
                  <a:pt x="4460" y="2555"/>
                </a:cubicBezTo>
                <a:cubicBezTo>
                  <a:pt x="4463" y="2526"/>
                  <a:pt x="4463" y="2511"/>
                  <a:pt x="4492" y="2511"/>
                </a:cubicBezTo>
                <a:cubicBezTo>
                  <a:pt x="4495" y="2511"/>
                  <a:pt x="4498" y="2511"/>
                  <a:pt x="4501" y="2511"/>
                </a:cubicBezTo>
                <a:cubicBezTo>
                  <a:pt x="4526" y="2513"/>
                  <a:pt x="4543" y="2515"/>
                  <a:pt x="4552" y="2515"/>
                </a:cubicBezTo>
                <a:cubicBezTo>
                  <a:pt x="4570" y="2515"/>
                  <a:pt x="4554" y="2509"/>
                  <a:pt x="4504" y="2492"/>
                </a:cubicBezTo>
                <a:cubicBezTo>
                  <a:pt x="4467" y="2474"/>
                  <a:pt x="4467" y="2474"/>
                  <a:pt x="4507" y="2445"/>
                </a:cubicBezTo>
                <a:cubicBezTo>
                  <a:pt x="4545" y="2430"/>
                  <a:pt x="4545" y="2430"/>
                  <a:pt x="4507" y="2411"/>
                </a:cubicBezTo>
                <a:cubicBezTo>
                  <a:pt x="4484" y="2410"/>
                  <a:pt x="4464" y="2409"/>
                  <a:pt x="4448" y="2409"/>
                </a:cubicBezTo>
                <a:cubicBezTo>
                  <a:pt x="4412" y="2409"/>
                  <a:pt x="4394" y="2413"/>
                  <a:pt x="4394" y="2423"/>
                </a:cubicBezTo>
                <a:cubicBezTo>
                  <a:pt x="4392" y="2434"/>
                  <a:pt x="4392" y="2438"/>
                  <a:pt x="4379" y="2438"/>
                </a:cubicBezTo>
                <a:cubicBezTo>
                  <a:pt x="4373" y="2438"/>
                  <a:pt x="4365" y="2437"/>
                  <a:pt x="4354" y="2436"/>
                </a:cubicBezTo>
                <a:cubicBezTo>
                  <a:pt x="4354" y="2436"/>
                  <a:pt x="4354" y="2420"/>
                  <a:pt x="4357" y="2405"/>
                </a:cubicBezTo>
                <a:cubicBezTo>
                  <a:pt x="4357" y="2389"/>
                  <a:pt x="4357" y="2373"/>
                  <a:pt x="4322" y="2345"/>
                </a:cubicBezTo>
                <a:cubicBezTo>
                  <a:pt x="4303" y="2329"/>
                  <a:pt x="4274" y="2321"/>
                  <a:pt x="4255" y="2321"/>
                </a:cubicBezTo>
                <a:cubicBezTo>
                  <a:pt x="4236" y="2321"/>
                  <a:pt x="4227" y="2328"/>
                  <a:pt x="4244" y="2342"/>
                </a:cubicBezTo>
                <a:lnTo>
                  <a:pt x="4206" y="2355"/>
                </a:lnTo>
                <a:cubicBezTo>
                  <a:pt x="4090" y="2355"/>
                  <a:pt x="4090" y="2380"/>
                  <a:pt x="4203" y="2383"/>
                </a:cubicBezTo>
                <a:cubicBezTo>
                  <a:pt x="4319" y="2389"/>
                  <a:pt x="4319" y="2389"/>
                  <a:pt x="4241" y="2398"/>
                </a:cubicBezTo>
                <a:cubicBezTo>
                  <a:pt x="4234" y="2398"/>
                  <a:pt x="4228" y="2398"/>
                  <a:pt x="4223" y="2398"/>
                </a:cubicBezTo>
                <a:cubicBezTo>
                  <a:pt x="4165" y="2398"/>
                  <a:pt x="4163" y="2412"/>
                  <a:pt x="4163" y="2423"/>
                </a:cubicBezTo>
                <a:cubicBezTo>
                  <a:pt x="4163" y="2434"/>
                  <a:pt x="4163" y="2438"/>
                  <a:pt x="4149" y="2438"/>
                </a:cubicBezTo>
                <a:cubicBezTo>
                  <a:pt x="4143" y="2438"/>
                  <a:pt x="4134" y="2437"/>
                  <a:pt x="4122" y="2436"/>
                </a:cubicBezTo>
                <a:cubicBezTo>
                  <a:pt x="4117" y="2436"/>
                  <a:pt x="4112" y="2435"/>
                  <a:pt x="4107" y="2435"/>
                </a:cubicBezTo>
                <a:cubicBezTo>
                  <a:pt x="4075" y="2435"/>
                  <a:pt x="4047" y="2444"/>
                  <a:pt x="4047" y="2458"/>
                </a:cubicBezTo>
                <a:cubicBezTo>
                  <a:pt x="4043" y="2470"/>
                  <a:pt x="4043" y="2470"/>
                  <a:pt x="4081" y="2474"/>
                </a:cubicBezTo>
                <a:cubicBezTo>
                  <a:pt x="4088" y="2471"/>
                  <a:pt x="4094" y="2470"/>
                  <a:pt x="4099" y="2470"/>
                </a:cubicBezTo>
                <a:cubicBezTo>
                  <a:pt x="4118" y="2470"/>
                  <a:pt x="4105" y="2490"/>
                  <a:pt x="4043" y="2496"/>
                </a:cubicBezTo>
                <a:cubicBezTo>
                  <a:pt x="4003" y="2505"/>
                  <a:pt x="4003" y="2505"/>
                  <a:pt x="4078" y="2511"/>
                </a:cubicBezTo>
                <a:cubicBezTo>
                  <a:pt x="4153" y="2521"/>
                  <a:pt x="4150" y="2549"/>
                  <a:pt x="4072" y="2552"/>
                </a:cubicBezTo>
                <a:cubicBezTo>
                  <a:pt x="4072" y="2552"/>
                  <a:pt x="4069" y="2564"/>
                  <a:pt x="4069" y="2577"/>
                </a:cubicBezTo>
                <a:cubicBezTo>
                  <a:pt x="4065" y="2590"/>
                  <a:pt x="4103" y="2596"/>
                  <a:pt x="4141" y="2602"/>
                </a:cubicBezTo>
                <a:cubicBezTo>
                  <a:pt x="4216" y="2615"/>
                  <a:pt x="4216" y="2615"/>
                  <a:pt x="4175" y="2621"/>
                </a:cubicBezTo>
                <a:cubicBezTo>
                  <a:pt x="4160" y="2625"/>
                  <a:pt x="4146" y="2626"/>
                  <a:pt x="4130" y="2626"/>
                </a:cubicBezTo>
                <a:cubicBezTo>
                  <a:pt x="4120" y="2626"/>
                  <a:pt x="4108" y="2625"/>
                  <a:pt x="4097" y="2624"/>
                </a:cubicBezTo>
                <a:cubicBezTo>
                  <a:pt x="4090" y="2623"/>
                  <a:pt x="4084" y="2622"/>
                  <a:pt x="4080" y="2622"/>
                </a:cubicBezTo>
                <a:cubicBezTo>
                  <a:pt x="4059" y="2622"/>
                  <a:pt x="4059" y="2633"/>
                  <a:pt x="4056" y="2643"/>
                </a:cubicBezTo>
                <a:cubicBezTo>
                  <a:pt x="4048" y="2661"/>
                  <a:pt x="4058" y="2680"/>
                  <a:pt x="4077" y="2687"/>
                </a:cubicBezTo>
                <a:lnTo>
                  <a:pt x="4077" y="2687"/>
                </a:lnTo>
                <a:lnTo>
                  <a:pt x="4050" y="2680"/>
                </a:lnTo>
                <a:cubicBezTo>
                  <a:pt x="4047" y="2693"/>
                  <a:pt x="4009" y="2687"/>
                  <a:pt x="4047" y="2693"/>
                </a:cubicBezTo>
                <a:cubicBezTo>
                  <a:pt x="4047" y="2693"/>
                  <a:pt x="4040" y="2709"/>
                  <a:pt x="3996" y="2724"/>
                </a:cubicBezTo>
                <a:cubicBezTo>
                  <a:pt x="3959" y="2738"/>
                  <a:pt x="4002" y="2781"/>
                  <a:pt x="4069" y="2781"/>
                </a:cubicBezTo>
                <a:cubicBezTo>
                  <a:pt x="4079" y="2781"/>
                  <a:pt x="4090" y="2780"/>
                  <a:pt x="4101" y="2778"/>
                </a:cubicBezTo>
                <a:lnTo>
                  <a:pt x="4101" y="2778"/>
                </a:lnTo>
                <a:cubicBezTo>
                  <a:pt x="4100" y="2781"/>
                  <a:pt x="4099" y="2785"/>
                  <a:pt x="4097" y="2790"/>
                </a:cubicBezTo>
                <a:cubicBezTo>
                  <a:pt x="4094" y="2803"/>
                  <a:pt x="4131" y="2812"/>
                  <a:pt x="4131" y="2812"/>
                </a:cubicBezTo>
                <a:cubicBezTo>
                  <a:pt x="4169" y="2825"/>
                  <a:pt x="4163" y="2837"/>
                  <a:pt x="4159" y="2850"/>
                </a:cubicBezTo>
                <a:lnTo>
                  <a:pt x="4087" y="2831"/>
                </a:lnTo>
                <a:cubicBezTo>
                  <a:pt x="4042" y="2812"/>
                  <a:pt x="4008" y="2804"/>
                  <a:pt x="3992" y="2804"/>
                </a:cubicBezTo>
                <a:cubicBezTo>
                  <a:pt x="3971" y="2804"/>
                  <a:pt x="3982" y="2819"/>
                  <a:pt x="4043" y="2847"/>
                </a:cubicBezTo>
                <a:lnTo>
                  <a:pt x="4006" y="2834"/>
                </a:lnTo>
                <a:cubicBezTo>
                  <a:pt x="3998" y="2832"/>
                  <a:pt x="3991" y="2831"/>
                  <a:pt x="3987" y="2831"/>
                </a:cubicBezTo>
                <a:cubicBezTo>
                  <a:pt x="3969" y="2831"/>
                  <a:pt x="3974" y="2845"/>
                  <a:pt x="3993" y="2872"/>
                </a:cubicBezTo>
                <a:cubicBezTo>
                  <a:pt x="3990" y="2884"/>
                  <a:pt x="4056" y="2922"/>
                  <a:pt x="4090" y="2934"/>
                </a:cubicBezTo>
                <a:cubicBezTo>
                  <a:pt x="4128" y="2947"/>
                  <a:pt x="4122" y="2959"/>
                  <a:pt x="4122" y="2959"/>
                </a:cubicBezTo>
                <a:cubicBezTo>
                  <a:pt x="4120" y="2966"/>
                  <a:pt x="4119" y="2969"/>
                  <a:pt x="4114" y="2969"/>
                </a:cubicBezTo>
                <a:cubicBezTo>
                  <a:pt x="4109" y="2969"/>
                  <a:pt x="4100" y="2966"/>
                  <a:pt x="4081" y="2959"/>
                </a:cubicBezTo>
                <a:cubicBezTo>
                  <a:pt x="4061" y="2952"/>
                  <a:pt x="4046" y="2949"/>
                  <a:pt x="4036" y="2949"/>
                </a:cubicBezTo>
                <a:cubicBezTo>
                  <a:pt x="4010" y="2949"/>
                  <a:pt x="4018" y="2971"/>
                  <a:pt x="4065" y="3000"/>
                </a:cubicBezTo>
                <a:lnTo>
                  <a:pt x="4031" y="2984"/>
                </a:lnTo>
                <a:cubicBezTo>
                  <a:pt x="4020" y="2981"/>
                  <a:pt x="4009" y="2978"/>
                  <a:pt x="3999" y="2978"/>
                </a:cubicBezTo>
                <a:cubicBezTo>
                  <a:pt x="3975" y="2978"/>
                  <a:pt x="3958" y="2994"/>
                  <a:pt x="3965" y="3047"/>
                </a:cubicBezTo>
                <a:cubicBezTo>
                  <a:pt x="3945" y="3086"/>
                  <a:pt x="3928" y="3118"/>
                  <a:pt x="3904" y="3118"/>
                </a:cubicBezTo>
                <a:cubicBezTo>
                  <a:pt x="3899" y="3118"/>
                  <a:pt x="3893" y="3116"/>
                  <a:pt x="3887" y="3113"/>
                </a:cubicBezTo>
                <a:cubicBezTo>
                  <a:pt x="3883" y="3111"/>
                  <a:pt x="3881" y="3110"/>
                  <a:pt x="3879" y="3110"/>
                </a:cubicBezTo>
                <a:cubicBezTo>
                  <a:pt x="3861" y="3110"/>
                  <a:pt x="3904" y="3184"/>
                  <a:pt x="3949" y="3238"/>
                </a:cubicBezTo>
                <a:cubicBezTo>
                  <a:pt x="3939" y="3232"/>
                  <a:pt x="3931" y="3229"/>
                  <a:pt x="3924" y="3229"/>
                </a:cubicBezTo>
                <a:cubicBezTo>
                  <a:pt x="3911" y="3229"/>
                  <a:pt x="3904" y="3239"/>
                  <a:pt x="3896" y="3254"/>
                </a:cubicBezTo>
                <a:cubicBezTo>
                  <a:pt x="3884" y="3274"/>
                  <a:pt x="3878" y="3282"/>
                  <a:pt x="3869" y="3282"/>
                </a:cubicBezTo>
                <a:cubicBezTo>
                  <a:pt x="3863" y="3282"/>
                  <a:pt x="3854" y="3278"/>
                  <a:pt x="3840" y="3270"/>
                </a:cubicBezTo>
                <a:cubicBezTo>
                  <a:pt x="3812" y="3245"/>
                  <a:pt x="3798" y="3232"/>
                  <a:pt x="3797" y="3232"/>
                </a:cubicBezTo>
                <a:lnTo>
                  <a:pt x="3797" y="3232"/>
                </a:lnTo>
                <a:cubicBezTo>
                  <a:pt x="3795" y="3232"/>
                  <a:pt x="3808" y="3247"/>
                  <a:pt x="3834" y="3279"/>
                </a:cubicBezTo>
                <a:cubicBezTo>
                  <a:pt x="3867" y="3311"/>
                  <a:pt x="3862" y="3330"/>
                  <a:pt x="3838" y="3330"/>
                </a:cubicBezTo>
                <a:cubicBezTo>
                  <a:pt x="3822" y="3330"/>
                  <a:pt x="3799" y="3322"/>
                  <a:pt x="3774" y="3304"/>
                </a:cubicBezTo>
                <a:cubicBezTo>
                  <a:pt x="3762" y="3296"/>
                  <a:pt x="3753" y="3292"/>
                  <a:pt x="3746" y="3292"/>
                </a:cubicBezTo>
                <a:cubicBezTo>
                  <a:pt x="3735" y="3292"/>
                  <a:pt x="3727" y="3302"/>
                  <a:pt x="3718" y="3313"/>
                </a:cubicBezTo>
                <a:cubicBezTo>
                  <a:pt x="3743" y="3345"/>
                  <a:pt x="3724" y="3367"/>
                  <a:pt x="3708" y="3389"/>
                </a:cubicBezTo>
                <a:cubicBezTo>
                  <a:pt x="3683" y="3420"/>
                  <a:pt x="3683" y="3420"/>
                  <a:pt x="3743" y="3467"/>
                </a:cubicBezTo>
                <a:cubicBezTo>
                  <a:pt x="3802" y="3514"/>
                  <a:pt x="3796" y="3523"/>
                  <a:pt x="3777" y="3545"/>
                </a:cubicBezTo>
                <a:cubicBezTo>
                  <a:pt x="3772" y="3552"/>
                  <a:pt x="3767" y="3558"/>
                  <a:pt x="3759" y="3558"/>
                </a:cubicBezTo>
                <a:cubicBezTo>
                  <a:pt x="3752" y="3558"/>
                  <a:pt x="3743" y="3554"/>
                  <a:pt x="3730" y="3542"/>
                </a:cubicBezTo>
                <a:cubicBezTo>
                  <a:pt x="3730" y="3542"/>
                  <a:pt x="3709" y="3534"/>
                  <a:pt x="3694" y="3534"/>
                </a:cubicBezTo>
                <a:cubicBezTo>
                  <a:pt x="3688" y="3534"/>
                  <a:pt x="3683" y="3536"/>
                  <a:pt x="3680" y="3539"/>
                </a:cubicBezTo>
                <a:cubicBezTo>
                  <a:pt x="3675" y="3544"/>
                  <a:pt x="3670" y="3549"/>
                  <a:pt x="3663" y="3549"/>
                </a:cubicBezTo>
                <a:cubicBezTo>
                  <a:pt x="3656" y="3549"/>
                  <a:pt x="3646" y="3545"/>
                  <a:pt x="3633" y="3533"/>
                </a:cubicBezTo>
                <a:cubicBezTo>
                  <a:pt x="3633" y="3533"/>
                  <a:pt x="3618" y="3527"/>
                  <a:pt x="3603" y="3527"/>
                </a:cubicBezTo>
                <a:cubicBezTo>
                  <a:pt x="3595" y="3527"/>
                  <a:pt x="3586" y="3529"/>
                  <a:pt x="3580" y="3536"/>
                </a:cubicBezTo>
                <a:cubicBezTo>
                  <a:pt x="3568" y="3548"/>
                  <a:pt x="3556" y="3560"/>
                  <a:pt x="3542" y="3560"/>
                </a:cubicBezTo>
                <a:cubicBezTo>
                  <a:pt x="3535" y="3560"/>
                  <a:pt x="3526" y="3556"/>
                  <a:pt x="3517" y="3545"/>
                </a:cubicBezTo>
                <a:lnTo>
                  <a:pt x="3517" y="3545"/>
                </a:lnTo>
                <a:cubicBezTo>
                  <a:pt x="3508" y="3555"/>
                  <a:pt x="3508" y="3555"/>
                  <a:pt x="3533" y="3580"/>
                </a:cubicBezTo>
                <a:cubicBezTo>
                  <a:pt x="3561" y="3608"/>
                  <a:pt x="3577" y="3646"/>
                  <a:pt x="3508" y="3652"/>
                </a:cubicBezTo>
                <a:cubicBezTo>
                  <a:pt x="3489" y="3671"/>
                  <a:pt x="3457" y="3696"/>
                  <a:pt x="3483" y="3724"/>
                </a:cubicBezTo>
                <a:cubicBezTo>
                  <a:pt x="3479" y="3727"/>
                  <a:pt x="3477" y="3730"/>
                  <a:pt x="3474" y="3730"/>
                </a:cubicBezTo>
                <a:cubicBezTo>
                  <a:pt x="3470" y="3730"/>
                  <a:pt x="3464" y="3723"/>
                  <a:pt x="3448" y="3705"/>
                </a:cubicBezTo>
                <a:cubicBezTo>
                  <a:pt x="3429" y="3681"/>
                  <a:pt x="3413" y="3669"/>
                  <a:pt x="3404" y="3669"/>
                </a:cubicBezTo>
                <a:cubicBezTo>
                  <a:pt x="3391" y="3669"/>
                  <a:pt x="3391" y="3692"/>
                  <a:pt x="3407" y="3737"/>
                </a:cubicBezTo>
                <a:cubicBezTo>
                  <a:pt x="3421" y="3755"/>
                  <a:pt x="3421" y="3765"/>
                  <a:pt x="3413" y="3765"/>
                </a:cubicBezTo>
                <a:cubicBezTo>
                  <a:pt x="3407" y="3765"/>
                  <a:pt x="3398" y="3761"/>
                  <a:pt x="3385" y="3752"/>
                </a:cubicBezTo>
                <a:cubicBezTo>
                  <a:pt x="3385" y="3752"/>
                  <a:pt x="3373" y="3758"/>
                  <a:pt x="3385" y="3799"/>
                </a:cubicBezTo>
                <a:cubicBezTo>
                  <a:pt x="3393" y="3822"/>
                  <a:pt x="3395" y="3831"/>
                  <a:pt x="3385" y="3831"/>
                </a:cubicBezTo>
                <a:cubicBezTo>
                  <a:pt x="3379" y="3831"/>
                  <a:pt x="3368" y="3827"/>
                  <a:pt x="3351" y="3821"/>
                </a:cubicBezTo>
                <a:cubicBezTo>
                  <a:pt x="3339" y="3804"/>
                  <a:pt x="3331" y="3799"/>
                  <a:pt x="3324" y="3799"/>
                </a:cubicBezTo>
                <a:cubicBezTo>
                  <a:pt x="3318" y="3799"/>
                  <a:pt x="3313" y="3803"/>
                  <a:pt x="3307" y="3805"/>
                </a:cubicBezTo>
                <a:cubicBezTo>
                  <a:pt x="3307" y="3845"/>
                  <a:pt x="3212" y="3906"/>
                  <a:pt x="3166" y="3906"/>
                </a:cubicBezTo>
                <a:cubicBezTo>
                  <a:pt x="3158" y="3906"/>
                  <a:pt x="3151" y="3904"/>
                  <a:pt x="3147" y="3899"/>
                </a:cubicBezTo>
                <a:lnTo>
                  <a:pt x="3147" y="3899"/>
                </a:lnTo>
                <a:cubicBezTo>
                  <a:pt x="3153" y="3940"/>
                  <a:pt x="3153" y="3940"/>
                  <a:pt x="3141" y="3943"/>
                </a:cubicBezTo>
                <a:cubicBezTo>
                  <a:pt x="3125" y="3923"/>
                  <a:pt x="3115" y="3914"/>
                  <a:pt x="3110" y="3914"/>
                </a:cubicBezTo>
                <a:cubicBezTo>
                  <a:pt x="3102" y="3914"/>
                  <a:pt x="3112" y="3945"/>
                  <a:pt x="3135" y="3990"/>
                </a:cubicBezTo>
                <a:lnTo>
                  <a:pt x="3147" y="3984"/>
                </a:lnTo>
                <a:lnTo>
                  <a:pt x="3160" y="3978"/>
                </a:lnTo>
                <a:cubicBezTo>
                  <a:pt x="3177" y="4013"/>
                  <a:pt x="3175" y="4035"/>
                  <a:pt x="3163" y="4035"/>
                </a:cubicBezTo>
                <a:cubicBezTo>
                  <a:pt x="3151" y="4035"/>
                  <a:pt x="3128" y="4013"/>
                  <a:pt x="3103" y="3962"/>
                </a:cubicBezTo>
                <a:cubicBezTo>
                  <a:pt x="3082" y="3932"/>
                  <a:pt x="3071" y="3916"/>
                  <a:pt x="3068" y="3916"/>
                </a:cubicBezTo>
                <a:lnTo>
                  <a:pt x="3068" y="3916"/>
                </a:lnTo>
                <a:cubicBezTo>
                  <a:pt x="3064" y="3916"/>
                  <a:pt x="3069" y="3934"/>
                  <a:pt x="3078" y="3972"/>
                </a:cubicBezTo>
                <a:cubicBezTo>
                  <a:pt x="3090" y="4013"/>
                  <a:pt x="3091" y="4033"/>
                  <a:pt x="3083" y="4033"/>
                </a:cubicBezTo>
                <a:cubicBezTo>
                  <a:pt x="3076" y="4033"/>
                  <a:pt x="3062" y="4019"/>
                  <a:pt x="3044" y="3990"/>
                </a:cubicBezTo>
                <a:cubicBezTo>
                  <a:pt x="3028" y="3957"/>
                  <a:pt x="3021" y="3939"/>
                  <a:pt x="3019" y="3939"/>
                </a:cubicBezTo>
                <a:lnTo>
                  <a:pt x="3019" y="3939"/>
                </a:lnTo>
                <a:cubicBezTo>
                  <a:pt x="3017" y="3939"/>
                  <a:pt x="3022" y="3958"/>
                  <a:pt x="3031" y="3997"/>
                </a:cubicBezTo>
                <a:cubicBezTo>
                  <a:pt x="3053" y="4086"/>
                  <a:pt x="3051" y="4140"/>
                  <a:pt x="3033" y="4140"/>
                </a:cubicBezTo>
                <a:cubicBezTo>
                  <a:pt x="3022" y="4140"/>
                  <a:pt x="3003" y="4114"/>
                  <a:pt x="2981" y="4056"/>
                </a:cubicBezTo>
                <a:cubicBezTo>
                  <a:pt x="2954" y="3987"/>
                  <a:pt x="2930" y="3956"/>
                  <a:pt x="2917" y="3956"/>
                </a:cubicBezTo>
                <a:cubicBezTo>
                  <a:pt x="2916" y="3956"/>
                  <a:pt x="2916" y="3956"/>
                  <a:pt x="2915" y="3956"/>
                </a:cubicBezTo>
                <a:cubicBezTo>
                  <a:pt x="2903" y="3962"/>
                  <a:pt x="2915" y="3997"/>
                  <a:pt x="2928" y="4034"/>
                </a:cubicBezTo>
                <a:cubicBezTo>
                  <a:pt x="2949" y="4068"/>
                  <a:pt x="2956" y="4086"/>
                  <a:pt x="2950" y="4086"/>
                </a:cubicBezTo>
                <a:cubicBezTo>
                  <a:pt x="2945" y="4086"/>
                  <a:pt x="2928" y="4071"/>
                  <a:pt x="2903" y="4041"/>
                </a:cubicBezTo>
                <a:cubicBezTo>
                  <a:pt x="2866" y="3994"/>
                  <a:pt x="2842" y="3973"/>
                  <a:pt x="2826" y="3973"/>
                </a:cubicBezTo>
                <a:cubicBezTo>
                  <a:pt x="2809" y="3973"/>
                  <a:pt x="2800" y="3996"/>
                  <a:pt x="2790" y="4037"/>
                </a:cubicBezTo>
                <a:cubicBezTo>
                  <a:pt x="2773" y="4082"/>
                  <a:pt x="2754" y="4106"/>
                  <a:pt x="2743" y="4106"/>
                </a:cubicBezTo>
                <a:cubicBezTo>
                  <a:pt x="2733" y="4106"/>
                  <a:pt x="2729" y="4087"/>
                  <a:pt x="2740" y="4047"/>
                </a:cubicBezTo>
                <a:cubicBezTo>
                  <a:pt x="2743" y="4002"/>
                  <a:pt x="2744" y="3983"/>
                  <a:pt x="2741" y="3983"/>
                </a:cubicBezTo>
                <a:lnTo>
                  <a:pt x="2741" y="3983"/>
                </a:lnTo>
                <a:cubicBezTo>
                  <a:pt x="2739" y="3983"/>
                  <a:pt x="2736" y="3994"/>
                  <a:pt x="2730" y="4012"/>
                </a:cubicBezTo>
                <a:lnTo>
                  <a:pt x="2668" y="4025"/>
                </a:lnTo>
                <a:cubicBezTo>
                  <a:pt x="2655" y="4028"/>
                  <a:pt x="2649" y="4069"/>
                  <a:pt x="2655" y="4106"/>
                </a:cubicBezTo>
                <a:cubicBezTo>
                  <a:pt x="2638" y="4063"/>
                  <a:pt x="2620" y="4033"/>
                  <a:pt x="2606" y="4033"/>
                </a:cubicBezTo>
                <a:cubicBezTo>
                  <a:pt x="2596" y="4033"/>
                  <a:pt x="2588" y="4047"/>
                  <a:pt x="2583" y="4078"/>
                </a:cubicBezTo>
                <a:lnTo>
                  <a:pt x="2558" y="4081"/>
                </a:lnTo>
                <a:cubicBezTo>
                  <a:pt x="2542" y="4081"/>
                  <a:pt x="2546" y="4081"/>
                  <a:pt x="2536" y="4122"/>
                </a:cubicBezTo>
                <a:cubicBezTo>
                  <a:pt x="2533" y="4135"/>
                  <a:pt x="2529" y="4140"/>
                  <a:pt x="2525" y="4140"/>
                </a:cubicBezTo>
                <a:cubicBezTo>
                  <a:pt x="2515" y="4140"/>
                  <a:pt x="2503" y="4114"/>
                  <a:pt x="2492" y="4091"/>
                </a:cubicBezTo>
                <a:cubicBezTo>
                  <a:pt x="2479" y="4064"/>
                  <a:pt x="2467" y="4037"/>
                  <a:pt x="2463" y="4037"/>
                </a:cubicBezTo>
                <a:cubicBezTo>
                  <a:pt x="2461" y="4037"/>
                  <a:pt x="2460" y="4042"/>
                  <a:pt x="2461" y="4053"/>
                </a:cubicBezTo>
                <a:cubicBezTo>
                  <a:pt x="2458" y="4094"/>
                  <a:pt x="2448" y="4131"/>
                  <a:pt x="2433" y="4169"/>
                </a:cubicBezTo>
                <a:cubicBezTo>
                  <a:pt x="2429" y="4180"/>
                  <a:pt x="2425" y="4185"/>
                  <a:pt x="2422" y="4185"/>
                </a:cubicBezTo>
                <a:cubicBezTo>
                  <a:pt x="2413" y="4185"/>
                  <a:pt x="2407" y="4158"/>
                  <a:pt x="2414" y="4131"/>
                </a:cubicBezTo>
                <a:cubicBezTo>
                  <a:pt x="2414" y="4094"/>
                  <a:pt x="2414" y="4094"/>
                  <a:pt x="2386" y="4056"/>
                </a:cubicBezTo>
                <a:cubicBezTo>
                  <a:pt x="2373" y="4056"/>
                  <a:pt x="2345" y="4056"/>
                  <a:pt x="2348" y="4094"/>
                </a:cubicBezTo>
                <a:cubicBezTo>
                  <a:pt x="2348" y="4114"/>
                  <a:pt x="2328" y="4124"/>
                  <a:pt x="2306" y="4124"/>
                </a:cubicBezTo>
                <a:cubicBezTo>
                  <a:pt x="2284" y="4124"/>
                  <a:pt x="2260" y="4114"/>
                  <a:pt x="2254" y="4094"/>
                </a:cubicBezTo>
                <a:lnTo>
                  <a:pt x="2229" y="4091"/>
                </a:lnTo>
                <a:cubicBezTo>
                  <a:pt x="2217" y="4091"/>
                  <a:pt x="2202" y="4125"/>
                  <a:pt x="2190" y="4125"/>
                </a:cubicBezTo>
                <a:cubicBezTo>
                  <a:pt x="2189" y="4125"/>
                  <a:pt x="2189" y="4125"/>
                  <a:pt x="2188" y="4125"/>
                </a:cubicBezTo>
                <a:cubicBezTo>
                  <a:pt x="2188" y="4125"/>
                  <a:pt x="2176" y="4125"/>
                  <a:pt x="2157" y="4163"/>
                </a:cubicBezTo>
                <a:cubicBezTo>
                  <a:pt x="2144" y="4163"/>
                  <a:pt x="2132" y="4160"/>
                  <a:pt x="2135" y="4122"/>
                </a:cubicBezTo>
                <a:lnTo>
                  <a:pt x="2135" y="4122"/>
                </a:lnTo>
                <a:cubicBezTo>
                  <a:pt x="2124" y="4160"/>
                  <a:pt x="2119" y="4178"/>
                  <a:pt x="2115" y="4178"/>
                </a:cubicBezTo>
                <a:cubicBezTo>
                  <a:pt x="2111" y="4178"/>
                  <a:pt x="2110" y="4160"/>
                  <a:pt x="2107" y="4122"/>
                </a:cubicBezTo>
                <a:cubicBezTo>
                  <a:pt x="2112" y="4082"/>
                  <a:pt x="2114" y="4063"/>
                  <a:pt x="2112" y="4063"/>
                </a:cubicBezTo>
                <a:lnTo>
                  <a:pt x="2112" y="4063"/>
                </a:lnTo>
                <a:cubicBezTo>
                  <a:pt x="2111" y="4063"/>
                  <a:pt x="2105" y="4082"/>
                  <a:pt x="2094" y="4119"/>
                </a:cubicBezTo>
                <a:cubicBezTo>
                  <a:pt x="2087" y="4135"/>
                  <a:pt x="2082" y="4144"/>
                  <a:pt x="2079" y="4144"/>
                </a:cubicBezTo>
                <a:cubicBezTo>
                  <a:pt x="2075" y="4144"/>
                  <a:pt x="2072" y="4134"/>
                  <a:pt x="2069" y="4113"/>
                </a:cubicBezTo>
                <a:cubicBezTo>
                  <a:pt x="2071" y="4094"/>
                  <a:pt x="2068" y="4084"/>
                  <a:pt x="2065" y="4084"/>
                </a:cubicBezTo>
                <a:cubicBezTo>
                  <a:pt x="2061" y="4084"/>
                  <a:pt x="2057" y="4094"/>
                  <a:pt x="2054" y="4113"/>
                </a:cubicBezTo>
                <a:cubicBezTo>
                  <a:pt x="2040" y="4156"/>
                  <a:pt x="2018" y="4184"/>
                  <a:pt x="2005" y="4184"/>
                </a:cubicBezTo>
                <a:cubicBezTo>
                  <a:pt x="1997" y="4184"/>
                  <a:pt x="1992" y="4171"/>
                  <a:pt x="1997" y="4141"/>
                </a:cubicBezTo>
                <a:cubicBezTo>
                  <a:pt x="1997" y="4141"/>
                  <a:pt x="1997" y="4141"/>
                  <a:pt x="1996" y="4141"/>
                </a:cubicBezTo>
                <a:cubicBezTo>
                  <a:pt x="1992" y="4141"/>
                  <a:pt x="1979" y="4143"/>
                  <a:pt x="1963" y="4172"/>
                </a:cubicBezTo>
                <a:cubicBezTo>
                  <a:pt x="1949" y="4208"/>
                  <a:pt x="1942" y="4226"/>
                  <a:pt x="1940" y="4226"/>
                </a:cubicBezTo>
                <a:cubicBezTo>
                  <a:pt x="1938" y="4226"/>
                  <a:pt x="1942" y="4207"/>
                  <a:pt x="1950" y="4169"/>
                </a:cubicBezTo>
                <a:cubicBezTo>
                  <a:pt x="1950" y="4130"/>
                  <a:pt x="1947" y="4111"/>
                  <a:pt x="1939" y="4111"/>
                </a:cubicBezTo>
                <a:cubicBezTo>
                  <a:pt x="1932" y="4111"/>
                  <a:pt x="1921" y="4128"/>
                  <a:pt x="1906" y="4163"/>
                </a:cubicBezTo>
                <a:cubicBezTo>
                  <a:pt x="1906" y="4163"/>
                  <a:pt x="1899" y="4174"/>
                  <a:pt x="1892" y="4174"/>
                </a:cubicBezTo>
                <a:cubicBezTo>
                  <a:pt x="1888" y="4174"/>
                  <a:pt x="1884" y="4169"/>
                  <a:pt x="1881" y="4153"/>
                </a:cubicBezTo>
                <a:cubicBezTo>
                  <a:pt x="1869" y="4125"/>
                  <a:pt x="1837" y="4090"/>
                  <a:pt x="1814" y="4090"/>
                </a:cubicBezTo>
                <a:cubicBezTo>
                  <a:pt x="1801" y="4090"/>
                  <a:pt x="1790" y="4101"/>
                  <a:pt x="1787" y="4128"/>
                </a:cubicBezTo>
                <a:lnTo>
                  <a:pt x="1759" y="4122"/>
                </a:lnTo>
                <a:cubicBezTo>
                  <a:pt x="1750" y="4096"/>
                  <a:pt x="1743" y="4084"/>
                  <a:pt x="1734" y="4084"/>
                </a:cubicBezTo>
                <a:cubicBezTo>
                  <a:pt x="1727" y="4084"/>
                  <a:pt x="1719" y="4090"/>
                  <a:pt x="1709" y="4103"/>
                </a:cubicBezTo>
                <a:lnTo>
                  <a:pt x="1684" y="4135"/>
                </a:lnTo>
                <a:cubicBezTo>
                  <a:pt x="1696" y="4097"/>
                  <a:pt x="1693" y="4056"/>
                  <a:pt x="1681" y="4053"/>
                </a:cubicBezTo>
                <a:cubicBezTo>
                  <a:pt x="1677" y="4051"/>
                  <a:pt x="1674" y="4050"/>
                  <a:pt x="1672" y="4050"/>
                </a:cubicBezTo>
                <a:cubicBezTo>
                  <a:pt x="1667" y="4050"/>
                  <a:pt x="1664" y="4058"/>
                  <a:pt x="1656" y="4084"/>
                </a:cubicBezTo>
                <a:cubicBezTo>
                  <a:pt x="1656" y="4110"/>
                  <a:pt x="1650" y="4117"/>
                  <a:pt x="1644" y="4117"/>
                </a:cubicBezTo>
                <a:cubicBezTo>
                  <a:pt x="1640" y="4117"/>
                  <a:pt x="1635" y="4115"/>
                  <a:pt x="1630" y="4113"/>
                </a:cubicBezTo>
                <a:cubicBezTo>
                  <a:pt x="1618" y="4109"/>
                  <a:pt x="1618" y="4069"/>
                  <a:pt x="1630" y="4031"/>
                </a:cubicBezTo>
                <a:lnTo>
                  <a:pt x="1618" y="4028"/>
                </a:lnTo>
                <a:cubicBezTo>
                  <a:pt x="1602" y="4067"/>
                  <a:pt x="1591" y="4083"/>
                  <a:pt x="1587" y="4083"/>
                </a:cubicBezTo>
                <a:cubicBezTo>
                  <a:pt x="1585" y="4083"/>
                  <a:pt x="1586" y="4073"/>
                  <a:pt x="1593" y="4056"/>
                </a:cubicBezTo>
                <a:cubicBezTo>
                  <a:pt x="1593" y="4019"/>
                  <a:pt x="1580" y="4012"/>
                  <a:pt x="1568" y="4006"/>
                </a:cubicBezTo>
                <a:cubicBezTo>
                  <a:pt x="1563" y="4017"/>
                  <a:pt x="1560" y="4020"/>
                  <a:pt x="1558" y="4020"/>
                </a:cubicBezTo>
                <a:cubicBezTo>
                  <a:pt x="1555" y="4020"/>
                  <a:pt x="1558" y="4005"/>
                  <a:pt x="1565" y="4005"/>
                </a:cubicBezTo>
                <a:cubicBezTo>
                  <a:pt x="1566" y="4005"/>
                  <a:pt x="1567" y="4006"/>
                  <a:pt x="1568" y="4006"/>
                </a:cubicBezTo>
                <a:lnTo>
                  <a:pt x="1583" y="3972"/>
                </a:lnTo>
                <a:cubicBezTo>
                  <a:pt x="1584" y="3958"/>
                  <a:pt x="1583" y="3953"/>
                  <a:pt x="1581" y="3953"/>
                </a:cubicBezTo>
                <a:cubicBezTo>
                  <a:pt x="1576" y="3953"/>
                  <a:pt x="1566" y="3976"/>
                  <a:pt x="1555" y="4000"/>
                </a:cubicBezTo>
                <a:lnTo>
                  <a:pt x="1533" y="3987"/>
                </a:lnTo>
                <a:cubicBezTo>
                  <a:pt x="1529" y="3985"/>
                  <a:pt x="1524" y="3983"/>
                  <a:pt x="1520" y="3983"/>
                </a:cubicBezTo>
                <a:cubicBezTo>
                  <a:pt x="1513" y="3983"/>
                  <a:pt x="1507" y="3990"/>
                  <a:pt x="1505" y="4015"/>
                </a:cubicBezTo>
                <a:cubicBezTo>
                  <a:pt x="1488" y="4047"/>
                  <a:pt x="1473" y="4079"/>
                  <a:pt x="1461" y="4079"/>
                </a:cubicBezTo>
                <a:cubicBezTo>
                  <a:pt x="1460" y="4079"/>
                  <a:pt x="1459" y="4079"/>
                  <a:pt x="1458" y="4078"/>
                </a:cubicBezTo>
                <a:cubicBezTo>
                  <a:pt x="1453" y="4089"/>
                  <a:pt x="1450" y="4092"/>
                  <a:pt x="1449" y="4092"/>
                </a:cubicBezTo>
                <a:cubicBezTo>
                  <a:pt x="1446" y="4092"/>
                  <a:pt x="1449" y="4077"/>
                  <a:pt x="1455" y="4077"/>
                </a:cubicBezTo>
                <a:cubicBezTo>
                  <a:pt x="1456" y="4077"/>
                  <a:pt x="1457" y="4078"/>
                  <a:pt x="1458" y="4078"/>
                </a:cubicBezTo>
                <a:cubicBezTo>
                  <a:pt x="1474" y="4044"/>
                  <a:pt x="1493" y="4009"/>
                  <a:pt x="1480" y="4003"/>
                </a:cubicBezTo>
                <a:cubicBezTo>
                  <a:pt x="1467" y="3997"/>
                  <a:pt x="1483" y="3962"/>
                  <a:pt x="1483" y="3962"/>
                </a:cubicBezTo>
                <a:cubicBezTo>
                  <a:pt x="1508" y="3929"/>
                  <a:pt x="1501" y="3917"/>
                  <a:pt x="1486" y="3917"/>
                </a:cubicBezTo>
                <a:cubicBezTo>
                  <a:pt x="1471" y="3917"/>
                  <a:pt x="1450" y="3927"/>
                  <a:pt x="1436" y="3940"/>
                </a:cubicBezTo>
                <a:cubicBezTo>
                  <a:pt x="1409" y="3963"/>
                  <a:pt x="1392" y="3975"/>
                  <a:pt x="1384" y="3975"/>
                </a:cubicBezTo>
                <a:cubicBezTo>
                  <a:pt x="1374" y="3975"/>
                  <a:pt x="1380" y="3956"/>
                  <a:pt x="1402" y="3918"/>
                </a:cubicBezTo>
                <a:cubicBezTo>
                  <a:pt x="1414" y="3897"/>
                  <a:pt x="1416" y="3888"/>
                  <a:pt x="1411" y="3888"/>
                </a:cubicBezTo>
                <a:cubicBezTo>
                  <a:pt x="1400" y="3888"/>
                  <a:pt x="1357" y="3931"/>
                  <a:pt x="1308" y="3994"/>
                </a:cubicBezTo>
                <a:lnTo>
                  <a:pt x="1236" y="4084"/>
                </a:lnTo>
                <a:lnTo>
                  <a:pt x="1295" y="3987"/>
                </a:lnTo>
                <a:cubicBezTo>
                  <a:pt x="1337" y="3899"/>
                  <a:pt x="1354" y="3867"/>
                  <a:pt x="1340" y="3867"/>
                </a:cubicBezTo>
                <a:cubicBezTo>
                  <a:pt x="1333" y="3867"/>
                  <a:pt x="1316" y="3877"/>
                  <a:pt x="1289" y="3893"/>
                </a:cubicBezTo>
                <a:cubicBezTo>
                  <a:pt x="1271" y="3900"/>
                  <a:pt x="1260" y="3904"/>
                  <a:pt x="1255" y="3904"/>
                </a:cubicBezTo>
                <a:cubicBezTo>
                  <a:pt x="1248" y="3904"/>
                  <a:pt x="1253" y="3896"/>
                  <a:pt x="1264" y="3878"/>
                </a:cubicBezTo>
                <a:cubicBezTo>
                  <a:pt x="1286" y="3846"/>
                  <a:pt x="1273" y="3840"/>
                  <a:pt x="1242" y="3812"/>
                </a:cubicBezTo>
                <a:cubicBezTo>
                  <a:pt x="1225" y="3799"/>
                  <a:pt x="1215" y="3791"/>
                  <a:pt x="1205" y="3791"/>
                </a:cubicBezTo>
                <a:cubicBezTo>
                  <a:pt x="1196" y="3791"/>
                  <a:pt x="1188" y="3797"/>
                  <a:pt x="1176" y="3812"/>
                </a:cubicBezTo>
                <a:lnTo>
                  <a:pt x="1154" y="3793"/>
                </a:lnTo>
                <a:cubicBezTo>
                  <a:pt x="1171" y="3762"/>
                  <a:pt x="1171" y="3748"/>
                  <a:pt x="1163" y="3748"/>
                </a:cubicBezTo>
                <a:cubicBezTo>
                  <a:pt x="1154" y="3748"/>
                  <a:pt x="1131" y="3769"/>
                  <a:pt x="1110" y="3805"/>
                </a:cubicBezTo>
                <a:lnTo>
                  <a:pt x="1088" y="3790"/>
                </a:lnTo>
                <a:lnTo>
                  <a:pt x="1113" y="3758"/>
                </a:lnTo>
                <a:cubicBezTo>
                  <a:pt x="1135" y="3730"/>
                  <a:pt x="1116" y="3711"/>
                  <a:pt x="1038" y="3636"/>
                </a:cubicBezTo>
                <a:cubicBezTo>
                  <a:pt x="986" y="3584"/>
                  <a:pt x="964" y="3558"/>
                  <a:pt x="941" y="3558"/>
                </a:cubicBezTo>
                <a:cubicBezTo>
                  <a:pt x="927" y="3558"/>
                  <a:pt x="913" y="3569"/>
                  <a:pt x="891" y="3589"/>
                </a:cubicBezTo>
                <a:cubicBezTo>
                  <a:pt x="864" y="3606"/>
                  <a:pt x="847" y="3614"/>
                  <a:pt x="839" y="3614"/>
                </a:cubicBezTo>
                <a:cubicBezTo>
                  <a:pt x="828" y="3614"/>
                  <a:pt x="839" y="3597"/>
                  <a:pt x="872" y="3567"/>
                </a:cubicBezTo>
                <a:cubicBezTo>
                  <a:pt x="893" y="3548"/>
                  <a:pt x="909" y="3524"/>
                  <a:pt x="904" y="3524"/>
                </a:cubicBezTo>
                <a:cubicBezTo>
                  <a:pt x="902" y="3524"/>
                  <a:pt x="898" y="3527"/>
                  <a:pt x="891" y="3533"/>
                </a:cubicBezTo>
                <a:cubicBezTo>
                  <a:pt x="881" y="3517"/>
                  <a:pt x="881" y="3495"/>
                  <a:pt x="894" y="3476"/>
                </a:cubicBezTo>
                <a:cubicBezTo>
                  <a:pt x="914" y="3432"/>
                  <a:pt x="911" y="3417"/>
                  <a:pt x="899" y="3417"/>
                </a:cubicBezTo>
                <a:cubicBezTo>
                  <a:pt x="890" y="3417"/>
                  <a:pt x="876" y="3425"/>
                  <a:pt x="863" y="3436"/>
                </a:cubicBezTo>
                <a:cubicBezTo>
                  <a:pt x="842" y="3457"/>
                  <a:pt x="833" y="3466"/>
                  <a:pt x="830" y="3466"/>
                </a:cubicBezTo>
                <a:cubicBezTo>
                  <a:pt x="826" y="3466"/>
                  <a:pt x="840" y="3444"/>
                  <a:pt x="853" y="3423"/>
                </a:cubicBezTo>
                <a:cubicBezTo>
                  <a:pt x="873" y="3397"/>
                  <a:pt x="890" y="3372"/>
                  <a:pt x="883" y="3372"/>
                </a:cubicBezTo>
                <a:cubicBezTo>
                  <a:pt x="881" y="3372"/>
                  <a:pt x="876" y="3374"/>
                  <a:pt x="869" y="3379"/>
                </a:cubicBezTo>
                <a:cubicBezTo>
                  <a:pt x="864" y="3381"/>
                  <a:pt x="859" y="3381"/>
                  <a:pt x="854" y="3381"/>
                </a:cubicBezTo>
                <a:cubicBezTo>
                  <a:pt x="815" y="3381"/>
                  <a:pt x="761" y="3343"/>
                  <a:pt x="819" y="3304"/>
                </a:cubicBezTo>
                <a:cubicBezTo>
                  <a:pt x="819" y="3304"/>
                  <a:pt x="809" y="3292"/>
                  <a:pt x="803" y="3282"/>
                </a:cubicBezTo>
                <a:cubicBezTo>
                  <a:pt x="795" y="3287"/>
                  <a:pt x="788" y="3289"/>
                  <a:pt x="782" y="3289"/>
                </a:cubicBezTo>
                <a:cubicBezTo>
                  <a:pt x="765" y="3289"/>
                  <a:pt x="755" y="3272"/>
                  <a:pt x="744" y="3254"/>
                </a:cubicBezTo>
                <a:cubicBezTo>
                  <a:pt x="731" y="3232"/>
                  <a:pt x="725" y="3219"/>
                  <a:pt x="759" y="3201"/>
                </a:cubicBezTo>
                <a:cubicBezTo>
                  <a:pt x="797" y="3194"/>
                  <a:pt x="791" y="3182"/>
                  <a:pt x="744" y="3179"/>
                </a:cubicBezTo>
                <a:cubicBezTo>
                  <a:pt x="742" y="3176"/>
                  <a:pt x="738" y="3175"/>
                  <a:pt x="732" y="3175"/>
                </a:cubicBezTo>
                <a:cubicBezTo>
                  <a:pt x="716" y="3175"/>
                  <a:pt x="687" y="3182"/>
                  <a:pt x="671" y="3182"/>
                </a:cubicBezTo>
                <a:cubicBezTo>
                  <a:pt x="665" y="3182"/>
                  <a:pt x="660" y="3181"/>
                  <a:pt x="659" y="3179"/>
                </a:cubicBezTo>
                <a:cubicBezTo>
                  <a:pt x="640" y="3190"/>
                  <a:pt x="618" y="3196"/>
                  <a:pt x="602" y="3196"/>
                </a:cubicBezTo>
                <a:cubicBezTo>
                  <a:pt x="591" y="3196"/>
                  <a:pt x="583" y="3193"/>
                  <a:pt x="581" y="3188"/>
                </a:cubicBezTo>
                <a:lnTo>
                  <a:pt x="615" y="3169"/>
                </a:lnTo>
                <a:lnTo>
                  <a:pt x="684" y="3138"/>
                </a:lnTo>
                <a:cubicBezTo>
                  <a:pt x="680" y="3130"/>
                  <a:pt x="676" y="3121"/>
                  <a:pt x="663" y="3121"/>
                </a:cubicBezTo>
                <a:cubicBezTo>
                  <a:pt x="657" y="3121"/>
                  <a:pt x="649" y="3123"/>
                  <a:pt x="637" y="3129"/>
                </a:cubicBezTo>
                <a:cubicBezTo>
                  <a:pt x="665" y="3100"/>
                  <a:pt x="659" y="3088"/>
                  <a:pt x="650" y="3063"/>
                </a:cubicBezTo>
                <a:cubicBezTo>
                  <a:pt x="637" y="3038"/>
                  <a:pt x="628" y="3016"/>
                  <a:pt x="587" y="3016"/>
                </a:cubicBezTo>
                <a:cubicBezTo>
                  <a:pt x="652" y="2977"/>
                  <a:pt x="633" y="2912"/>
                  <a:pt x="566" y="2912"/>
                </a:cubicBezTo>
                <a:cubicBezTo>
                  <a:pt x="562" y="2912"/>
                  <a:pt x="557" y="2912"/>
                  <a:pt x="552" y="2912"/>
                </a:cubicBezTo>
                <a:cubicBezTo>
                  <a:pt x="543" y="2916"/>
                  <a:pt x="536" y="2917"/>
                  <a:pt x="531" y="2917"/>
                </a:cubicBezTo>
                <a:cubicBezTo>
                  <a:pt x="517" y="2917"/>
                  <a:pt x="520" y="2906"/>
                  <a:pt x="543" y="2887"/>
                </a:cubicBezTo>
                <a:cubicBezTo>
                  <a:pt x="577" y="2862"/>
                  <a:pt x="574" y="2862"/>
                  <a:pt x="537" y="2862"/>
                </a:cubicBezTo>
                <a:cubicBezTo>
                  <a:pt x="496" y="2859"/>
                  <a:pt x="530" y="2834"/>
                  <a:pt x="565" y="2812"/>
                </a:cubicBezTo>
                <a:cubicBezTo>
                  <a:pt x="634" y="2778"/>
                  <a:pt x="631" y="2765"/>
                  <a:pt x="590" y="2762"/>
                </a:cubicBezTo>
                <a:cubicBezTo>
                  <a:pt x="565" y="2756"/>
                  <a:pt x="546" y="2734"/>
                  <a:pt x="540" y="2709"/>
                </a:cubicBezTo>
                <a:cubicBezTo>
                  <a:pt x="511" y="2696"/>
                  <a:pt x="500" y="2685"/>
                  <a:pt x="486" y="2685"/>
                </a:cubicBezTo>
                <a:cubicBezTo>
                  <a:pt x="479" y="2685"/>
                  <a:pt x="470" y="2689"/>
                  <a:pt x="458" y="2696"/>
                </a:cubicBezTo>
                <a:cubicBezTo>
                  <a:pt x="446" y="2699"/>
                  <a:pt x="433" y="2701"/>
                  <a:pt x="421" y="2701"/>
                </a:cubicBezTo>
                <a:cubicBezTo>
                  <a:pt x="408" y="2701"/>
                  <a:pt x="396" y="2699"/>
                  <a:pt x="383" y="2696"/>
                </a:cubicBezTo>
                <a:cubicBezTo>
                  <a:pt x="356" y="2682"/>
                  <a:pt x="360" y="2675"/>
                  <a:pt x="368" y="2675"/>
                </a:cubicBezTo>
                <a:cubicBezTo>
                  <a:pt x="373" y="2675"/>
                  <a:pt x="379" y="2678"/>
                  <a:pt x="380" y="2684"/>
                </a:cubicBezTo>
                <a:cubicBezTo>
                  <a:pt x="394" y="2691"/>
                  <a:pt x="403" y="2694"/>
                  <a:pt x="410" y="2694"/>
                </a:cubicBezTo>
                <a:cubicBezTo>
                  <a:pt x="425" y="2694"/>
                  <a:pt x="433" y="2682"/>
                  <a:pt x="455" y="2668"/>
                </a:cubicBezTo>
                <a:cubicBezTo>
                  <a:pt x="477" y="2659"/>
                  <a:pt x="490" y="2633"/>
                  <a:pt x="487" y="2608"/>
                </a:cubicBezTo>
                <a:lnTo>
                  <a:pt x="477" y="2555"/>
                </a:lnTo>
                <a:cubicBezTo>
                  <a:pt x="508" y="2513"/>
                  <a:pt x="509" y="2501"/>
                  <a:pt x="482" y="2501"/>
                </a:cubicBezTo>
                <a:cubicBezTo>
                  <a:pt x="479" y="2501"/>
                  <a:pt x="475" y="2501"/>
                  <a:pt x="471" y="2502"/>
                </a:cubicBezTo>
                <a:lnTo>
                  <a:pt x="433" y="2505"/>
                </a:lnTo>
                <a:cubicBezTo>
                  <a:pt x="509" y="2483"/>
                  <a:pt x="505" y="2339"/>
                  <a:pt x="430" y="2323"/>
                </a:cubicBezTo>
                <a:lnTo>
                  <a:pt x="468" y="2323"/>
                </a:lnTo>
                <a:cubicBezTo>
                  <a:pt x="505" y="2323"/>
                  <a:pt x="505" y="2311"/>
                  <a:pt x="509" y="2286"/>
                </a:cubicBezTo>
                <a:cubicBezTo>
                  <a:pt x="509" y="2273"/>
                  <a:pt x="474" y="2217"/>
                  <a:pt x="477" y="2176"/>
                </a:cubicBezTo>
                <a:cubicBezTo>
                  <a:pt x="480" y="2123"/>
                  <a:pt x="490" y="2082"/>
                  <a:pt x="452" y="2079"/>
                </a:cubicBezTo>
                <a:cubicBezTo>
                  <a:pt x="454" y="2069"/>
                  <a:pt x="455" y="2065"/>
                  <a:pt x="464" y="2065"/>
                </a:cubicBezTo>
                <a:cubicBezTo>
                  <a:pt x="469" y="2065"/>
                  <a:pt x="478" y="2067"/>
                  <a:pt x="493" y="2069"/>
                </a:cubicBezTo>
                <a:cubicBezTo>
                  <a:pt x="506" y="2076"/>
                  <a:pt x="514" y="2079"/>
                  <a:pt x="520" y="2079"/>
                </a:cubicBezTo>
                <a:cubicBezTo>
                  <a:pt x="529" y="2079"/>
                  <a:pt x="530" y="2071"/>
                  <a:pt x="530" y="2063"/>
                </a:cubicBezTo>
                <a:cubicBezTo>
                  <a:pt x="534" y="2047"/>
                  <a:pt x="496" y="2041"/>
                  <a:pt x="458" y="2038"/>
                </a:cubicBezTo>
                <a:cubicBezTo>
                  <a:pt x="421" y="2032"/>
                  <a:pt x="424" y="2016"/>
                  <a:pt x="465" y="1997"/>
                </a:cubicBezTo>
                <a:cubicBezTo>
                  <a:pt x="505" y="1975"/>
                  <a:pt x="518" y="1925"/>
                  <a:pt x="490" y="1888"/>
                </a:cubicBezTo>
                <a:cubicBezTo>
                  <a:pt x="492" y="1878"/>
                  <a:pt x="494" y="1869"/>
                  <a:pt x="512" y="1869"/>
                </a:cubicBezTo>
                <a:cubicBezTo>
                  <a:pt x="517" y="1869"/>
                  <a:pt x="524" y="1870"/>
                  <a:pt x="534" y="1872"/>
                </a:cubicBezTo>
                <a:cubicBezTo>
                  <a:pt x="574" y="1869"/>
                  <a:pt x="618" y="1853"/>
                  <a:pt x="552" y="1806"/>
                </a:cubicBezTo>
                <a:cubicBezTo>
                  <a:pt x="554" y="1800"/>
                  <a:pt x="555" y="1797"/>
                  <a:pt x="560" y="1797"/>
                </a:cubicBezTo>
                <a:cubicBezTo>
                  <a:pt x="565" y="1797"/>
                  <a:pt x="574" y="1800"/>
                  <a:pt x="593" y="1806"/>
                </a:cubicBezTo>
                <a:cubicBezTo>
                  <a:pt x="599" y="1806"/>
                  <a:pt x="604" y="1806"/>
                  <a:pt x="609" y="1806"/>
                </a:cubicBezTo>
                <a:cubicBezTo>
                  <a:pt x="618" y="1806"/>
                  <a:pt x="625" y="1806"/>
                  <a:pt x="630" y="1806"/>
                </a:cubicBezTo>
                <a:cubicBezTo>
                  <a:pt x="645" y="1806"/>
                  <a:pt x="643" y="1803"/>
                  <a:pt x="599" y="1781"/>
                </a:cubicBezTo>
                <a:cubicBezTo>
                  <a:pt x="571" y="1750"/>
                  <a:pt x="593" y="1700"/>
                  <a:pt x="634" y="1693"/>
                </a:cubicBezTo>
                <a:cubicBezTo>
                  <a:pt x="640" y="1684"/>
                  <a:pt x="643" y="1671"/>
                  <a:pt x="609" y="1656"/>
                </a:cubicBezTo>
                <a:lnTo>
                  <a:pt x="574" y="1643"/>
                </a:lnTo>
                <a:lnTo>
                  <a:pt x="574" y="1643"/>
                </a:lnTo>
                <a:cubicBezTo>
                  <a:pt x="603" y="1649"/>
                  <a:pt x="621" y="1653"/>
                  <a:pt x="628" y="1653"/>
                </a:cubicBezTo>
                <a:cubicBezTo>
                  <a:pt x="640" y="1653"/>
                  <a:pt x="624" y="1643"/>
                  <a:pt x="584" y="1618"/>
                </a:cubicBezTo>
                <a:cubicBezTo>
                  <a:pt x="559" y="1607"/>
                  <a:pt x="554" y="1597"/>
                  <a:pt x="565" y="1597"/>
                </a:cubicBezTo>
                <a:cubicBezTo>
                  <a:pt x="570" y="1597"/>
                  <a:pt x="577" y="1599"/>
                  <a:pt x="587" y="1602"/>
                </a:cubicBezTo>
                <a:cubicBezTo>
                  <a:pt x="591" y="1603"/>
                  <a:pt x="596" y="1603"/>
                  <a:pt x="599" y="1603"/>
                </a:cubicBezTo>
                <a:cubicBezTo>
                  <a:pt x="629" y="1603"/>
                  <a:pt x="634" y="1593"/>
                  <a:pt x="634" y="1593"/>
                </a:cubicBezTo>
                <a:cubicBezTo>
                  <a:pt x="640" y="1543"/>
                  <a:pt x="650" y="1493"/>
                  <a:pt x="668" y="1446"/>
                </a:cubicBezTo>
                <a:cubicBezTo>
                  <a:pt x="725" y="1352"/>
                  <a:pt x="750" y="1317"/>
                  <a:pt x="715" y="1298"/>
                </a:cubicBezTo>
                <a:cubicBezTo>
                  <a:pt x="701" y="1276"/>
                  <a:pt x="696" y="1268"/>
                  <a:pt x="705" y="1268"/>
                </a:cubicBezTo>
                <a:cubicBezTo>
                  <a:pt x="710" y="1268"/>
                  <a:pt x="718" y="1270"/>
                  <a:pt x="731" y="1273"/>
                </a:cubicBezTo>
                <a:cubicBezTo>
                  <a:pt x="743" y="1276"/>
                  <a:pt x="752" y="1277"/>
                  <a:pt x="759" y="1277"/>
                </a:cubicBezTo>
                <a:cubicBezTo>
                  <a:pt x="777" y="1277"/>
                  <a:pt x="783" y="1270"/>
                  <a:pt x="787" y="1261"/>
                </a:cubicBezTo>
                <a:cubicBezTo>
                  <a:pt x="793" y="1256"/>
                  <a:pt x="798" y="1251"/>
                  <a:pt x="806" y="1251"/>
                </a:cubicBezTo>
                <a:cubicBezTo>
                  <a:pt x="813" y="1251"/>
                  <a:pt x="822" y="1254"/>
                  <a:pt x="834" y="1264"/>
                </a:cubicBezTo>
                <a:cubicBezTo>
                  <a:pt x="813" y="1229"/>
                  <a:pt x="813" y="1229"/>
                  <a:pt x="822" y="1220"/>
                </a:cubicBezTo>
                <a:lnTo>
                  <a:pt x="822" y="1220"/>
                </a:lnTo>
                <a:cubicBezTo>
                  <a:pt x="833" y="1228"/>
                  <a:pt x="841" y="1232"/>
                  <a:pt x="846" y="1232"/>
                </a:cubicBezTo>
                <a:cubicBezTo>
                  <a:pt x="854" y="1232"/>
                  <a:pt x="852" y="1220"/>
                  <a:pt x="838" y="1198"/>
                </a:cubicBezTo>
                <a:cubicBezTo>
                  <a:pt x="811" y="1167"/>
                  <a:pt x="799" y="1152"/>
                  <a:pt x="802" y="1152"/>
                </a:cubicBezTo>
                <a:lnTo>
                  <a:pt x="802" y="1152"/>
                </a:lnTo>
                <a:cubicBezTo>
                  <a:pt x="804" y="1152"/>
                  <a:pt x="819" y="1164"/>
                  <a:pt x="847" y="1186"/>
                </a:cubicBezTo>
                <a:cubicBezTo>
                  <a:pt x="861" y="1198"/>
                  <a:pt x="881" y="1202"/>
                  <a:pt x="894" y="1202"/>
                </a:cubicBezTo>
                <a:cubicBezTo>
                  <a:pt x="908" y="1202"/>
                  <a:pt x="914" y="1197"/>
                  <a:pt x="894" y="1189"/>
                </a:cubicBezTo>
                <a:cubicBezTo>
                  <a:pt x="863" y="1167"/>
                  <a:pt x="878" y="1145"/>
                  <a:pt x="860" y="1110"/>
                </a:cubicBezTo>
                <a:cubicBezTo>
                  <a:pt x="865" y="1105"/>
                  <a:pt x="871" y="1099"/>
                  <a:pt x="881" y="1099"/>
                </a:cubicBezTo>
                <a:cubicBezTo>
                  <a:pt x="888" y="1099"/>
                  <a:pt x="897" y="1103"/>
                  <a:pt x="910" y="1114"/>
                </a:cubicBezTo>
                <a:cubicBezTo>
                  <a:pt x="913" y="1115"/>
                  <a:pt x="917" y="1116"/>
                  <a:pt x="920" y="1116"/>
                </a:cubicBezTo>
                <a:cubicBezTo>
                  <a:pt x="950" y="1116"/>
                  <a:pt x="961" y="1054"/>
                  <a:pt x="947" y="1020"/>
                </a:cubicBezTo>
                <a:cubicBezTo>
                  <a:pt x="931" y="1003"/>
                  <a:pt x="927" y="993"/>
                  <a:pt x="933" y="993"/>
                </a:cubicBezTo>
                <a:cubicBezTo>
                  <a:pt x="936" y="993"/>
                  <a:pt x="945" y="998"/>
                  <a:pt x="957" y="1010"/>
                </a:cubicBezTo>
                <a:cubicBezTo>
                  <a:pt x="970" y="1022"/>
                  <a:pt x="979" y="1026"/>
                  <a:pt x="985" y="1026"/>
                </a:cubicBezTo>
                <a:cubicBezTo>
                  <a:pt x="992" y="1026"/>
                  <a:pt x="997" y="1021"/>
                  <a:pt x="1004" y="1016"/>
                </a:cubicBezTo>
                <a:cubicBezTo>
                  <a:pt x="997" y="1004"/>
                  <a:pt x="996" y="1000"/>
                  <a:pt x="999" y="1000"/>
                </a:cubicBezTo>
                <a:cubicBezTo>
                  <a:pt x="1004" y="1000"/>
                  <a:pt x="1022" y="1017"/>
                  <a:pt x="1038" y="1035"/>
                </a:cubicBezTo>
                <a:cubicBezTo>
                  <a:pt x="1048" y="1053"/>
                  <a:pt x="1055" y="1060"/>
                  <a:pt x="1062" y="1060"/>
                </a:cubicBezTo>
                <a:cubicBezTo>
                  <a:pt x="1069" y="1060"/>
                  <a:pt x="1076" y="1054"/>
                  <a:pt x="1085" y="1045"/>
                </a:cubicBezTo>
                <a:cubicBezTo>
                  <a:pt x="1069" y="1010"/>
                  <a:pt x="1110" y="973"/>
                  <a:pt x="1138" y="947"/>
                </a:cubicBezTo>
                <a:cubicBezTo>
                  <a:pt x="1192" y="907"/>
                  <a:pt x="1179" y="872"/>
                  <a:pt x="1157" y="794"/>
                </a:cubicBezTo>
                <a:lnTo>
                  <a:pt x="1123" y="722"/>
                </a:lnTo>
                <a:lnTo>
                  <a:pt x="1170" y="784"/>
                </a:lnTo>
                <a:cubicBezTo>
                  <a:pt x="1192" y="816"/>
                  <a:pt x="1220" y="844"/>
                  <a:pt x="1248" y="869"/>
                </a:cubicBezTo>
                <a:cubicBezTo>
                  <a:pt x="1258" y="863"/>
                  <a:pt x="1236" y="832"/>
                  <a:pt x="1214" y="800"/>
                </a:cubicBezTo>
                <a:cubicBezTo>
                  <a:pt x="1199" y="779"/>
                  <a:pt x="1200" y="768"/>
                  <a:pt x="1216" y="768"/>
                </a:cubicBezTo>
                <a:cubicBezTo>
                  <a:pt x="1223" y="768"/>
                  <a:pt x="1234" y="770"/>
                  <a:pt x="1248" y="775"/>
                </a:cubicBezTo>
                <a:cubicBezTo>
                  <a:pt x="1264" y="781"/>
                  <a:pt x="1275" y="784"/>
                  <a:pt x="1283" y="784"/>
                </a:cubicBezTo>
                <a:cubicBezTo>
                  <a:pt x="1297" y="784"/>
                  <a:pt x="1299" y="773"/>
                  <a:pt x="1295" y="747"/>
                </a:cubicBezTo>
                <a:cubicBezTo>
                  <a:pt x="1301" y="744"/>
                  <a:pt x="1306" y="741"/>
                  <a:pt x="1312" y="741"/>
                </a:cubicBezTo>
                <a:cubicBezTo>
                  <a:pt x="1320" y="741"/>
                  <a:pt x="1331" y="746"/>
                  <a:pt x="1348" y="759"/>
                </a:cubicBezTo>
                <a:cubicBezTo>
                  <a:pt x="1361" y="753"/>
                  <a:pt x="1361" y="753"/>
                  <a:pt x="1342" y="719"/>
                </a:cubicBezTo>
                <a:cubicBezTo>
                  <a:pt x="1331" y="700"/>
                  <a:pt x="1331" y="689"/>
                  <a:pt x="1339" y="689"/>
                </a:cubicBezTo>
                <a:cubicBezTo>
                  <a:pt x="1345" y="689"/>
                  <a:pt x="1354" y="695"/>
                  <a:pt x="1367" y="706"/>
                </a:cubicBezTo>
                <a:cubicBezTo>
                  <a:pt x="1390" y="733"/>
                  <a:pt x="1409" y="744"/>
                  <a:pt x="1422" y="744"/>
                </a:cubicBezTo>
                <a:cubicBezTo>
                  <a:pt x="1436" y="744"/>
                  <a:pt x="1441" y="729"/>
                  <a:pt x="1433" y="712"/>
                </a:cubicBezTo>
                <a:cubicBezTo>
                  <a:pt x="1414" y="678"/>
                  <a:pt x="1427" y="672"/>
                  <a:pt x="1439" y="669"/>
                </a:cubicBezTo>
                <a:cubicBezTo>
                  <a:pt x="1452" y="662"/>
                  <a:pt x="1464" y="656"/>
                  <a:pt x="1461" y="615"/>
                </a:cubicBezTo>
                <a:lnTo>
                  <a:pt x="1486" y="603"/>
                </a:lnTo>
                <a:cubicBezTo>
                  <a:pt x="1487" y="602"/>
                  <a:pt x="1488" y="602"/>
                  <a:pt x="1489" y="602"/>
                </a:cubicBezTo>
                <a:cubicBezTo>
                  <a:pt x="1499" y="602"/>
                  <a:pt x="1501" y="638"/>
                  <a:pt x="1489" y="643"/>
                </a:cubicBezTo>
                <a:lnTo>
                  <a:pt x="1518" y="672"/>
                </a:lnTo>
                <a:cubicBezTo>
                  <a:pt x="1543" y="662"/>
                  <a:pt x="1555" y="656"/>
                  <a:pt x="1552" y="615"/>
                </a:cubicBezTo>
                <a:cubicBezTo>
                  <a:pt x="1542" y="577"/>
                  <a:pt x="1538" y="558"/>
                  <a:pt x="1540" y="558"/>
                </a:cubicBezTo>
                <a:lnTo>
                  <a:pt x="1540" y="558"/>
                </a:lnTo>
                <a:cubicBezTo>
                  <a:pt x="1541" y="558"/>
                  <a:pt x="1549" y="575"/>
                  <a:pt x="1565" y="609"/>
                </a:cubicBezTo>
                <a:cubicBezTo>
                  <a:pt x="1575" y="632"/>
                  <a:pt x="1590" y="653"/>
                  <a:pt x="1598" y="653"/>
                </a:cubicBezTo>
                <a:cubicBezTo>
                  <a:pt x="1603" y="653"/>
                  <a:pt x="1605" y="648"/>
                  <a:pt x="1605" y="634"/>
                </a:cubicBezTo>
                <a:cubicBezTo>
                  <a:pt x="1598" y="600"/>
                  <a:pt x="1600" y="588"/>
                  <a:pt x="1604" y="588"/>
                </a:cubicBezTo>
                <a:cubicBezTo>
                  <a:pt x="1610" y="588"/>
                  <a:pt x="1622" y="607"/>
                  <a:pt x="1630" y="628"/>
                </a:cubicBezTo>
                <a:cubicBezTo>
                  <a:pt x="1638" y="664"/>
                  <a:pt x="1641" y="682"/>
                  <a:pt x="1645" y="682"/>
                </a:cubicBezTo>
                <a:cubicBezTo>
                  <a:pt x="1650" y="682"/>
                  <a:pt x="1655" y="660"/>
                  <a:pt x="1668" y="612"/>
                </a:cubicBezTo>
                <a:cubicBezTo>
                  <a:pt x="1693" y="606"/>
                  <a:pt x="1731" y="549"/>
                  <a:pt x="1771" y="540"/>
                </a:cubicBezTo>
                <a:cubicBezTo>
                  <a:pt x="1797" y="534"/>
                  <a:pt x="1816" y="530"/>
                  <a:pt x="1831" y="530"/>
                </a:cubicBezTo>
                <a:cubicBezTo>
                  <a:pt x="1850" y="530"/>
                  <a:pt x="1863" y="537"/>
                  <a:pt x="1875" y="556"/>
                </a:cubicBezTo>
                <a:cubicBezTo>
                  <a:pt x="1877" y="563"/>
                  <a:pt x="1879" y="570"/>
                  <a:pt x="1880" y="576"/>
                </a:cubicBezTo>
                <a:lnTo>
                  <a:pt x="1880" y="576"/>
                </a:lnTo>
                <a:cubicBezTo>
                  <a:pt x="1868" y="518"/>
                  <a:pt x="1884" y="514"/>
                  <a:pt x="1919" y="506"/>
                </a:cubicBezTo>
                <a:cubicBezTo>
                  <a:pt x="1931" y="513"/>
                  <a:pt x="1942" y="517"/>
                  <a:pt x="1951" y="517"/>
                </a:cubicBezTo>
                <a:cubicBezTo>
                  <a:pt x="1978" y="517"/>
                  <a:pt x="1989" y="487"/>
                  <a:pt x="1994" y="459"/>
                </a:cubicBezTo>
                <a:lnTo>
                  <a:pt x="1994" y="459"/>
                </a:lnTo>
                <a:lnTo>
                  <a:pt x="1969" y="462"/>
                </a:lnTo>
                <a:cubicBezTo>
                  <a:pt x="1959" y="416"/>
                  <a:pt x="1961" y="397"/>
                  <a:pt x="1972" y="397"/>
                </a:cubicBezTo>
                <a:cubicBezTo>
                  <a:pt x="1979" y="397"/>
                  <a:pt x="1990" y="404"/>
                  <a:pt x="2003" y="418"/>
                </a:cubicBezTo>
                <a:cubicBezTo>
                  <a:pt x="2004" y="418"/>
                  <a:pt x="2005" y="418"/>
                  <a:pt x="2005" y="418"/>
                </a:cubicBezTo>
                <a:cubicBezTo>
                  <a:pt x="2019" y="418"/>
                  <a:pt x="2022" y="454"/>
                  <a:pt x="2028" y="490"/>
                </a:cubicBezTo>
                <a:cubicBezTo>
                  <a:pt x="2034" y="529"/>
                  <a:pt x="2052" y="562"/>
                  <a:pt x="2064" y="562"/>
                </a:cubicBezTo>
                <a:cubicBezTo>
                  <a:pt x="2065" y="562"/>
                  <a:pt x="2066" y="562"/>
                  <a:pt x="2066" y="562"/>
                </a:cubicBezTo>
                <a:cubicBezTo>
                  <a:pt x="2079" y="562"/>
                  <a:pt x="2091" y="559"/>
                  <a:pt x="2072" y="524"/>
                </a:cubicBezTo>
                <a:cubicBezTo>
                  <a:pt x="2069" y="487"/>
                  <a:pt x="2069" y="487"/>
                  <a:pt x="2082" y="484"/>
                </a:cubicBezTo>
                <a:cubicBezTo>
                  <a:pt x="2097" y="484"/>
                  <a:pt x="2110" y="481"/>
                  <a:pt x="2119" y="443"/>
                </a:cubicBezTo>
                <a:cubicBezTo>
                  <a:pt x="2116" y="405"/>
                  <a:pt x="2132" y="405"/>
                  <a:pt x="2144" y="405"/>
                </a:cubicBezTo>
                <a:cubicBezTo>
                  <a:pt x="2163" y="440"/>
                  <a:pt x="2188" y="440"/>
                  <a:pt x="2188" y="440"/>
                </a:cubicBezTo>
                <a:lnTo>
                  <a:pt x="2191" y="477"/>
                </a:lnTo>
                <a:cubicBezTo>
                  <a:pt x="2195" y="506"/>
                  <a:pt x="2201" y="531"/>
                  <a:pt x="2210" y="556"/>
                </a:cubicBezTo>
                <a:cubicBezTo>
                  <a:pt x="2223" y="553"/>
                  <a:pt x="2220" y="515"/>
                  <a:pt x="2220" y="515"/>
                </a:cubicBezTo>
                <a:cubicBezTo>
                  <a:pt x="2220" y="494"/>
                  <a:pt x="2286" y="487"/>
                  <a:pt x="2363" y="487"/>
                </a:cubicBezTo>
                <a:cubicBezTo>
                  <a:pt x="2456" y="487"/>
                  <a:pt x="2564" y="497"/>
                  <a:pt x="2586" y="506"/>
                </a:cubicBezTo>
                <a:cubicBezTo>
                  <a:pt x="2597" y="530"/>
                  <a:pt x="2613" y="542"/>
                  <a:pt x="2625" y="542"/>
                </a:cubicBezTo>
                <a:cubicBezTo>
                  <a:pt x="2636" y="542"/>
                  <a:pt x="2642" y="533"/>
                  <a:pt x="2640" y="515"/>
                </a:cubicBezTo>
                <a:cubicBezTo>
                  <a:pt x="2642" y="499"/>
                  <a:pt x="2657" y="492"/>
                  <a:pt x="2679" y="492"/>
                </a:cubicBezTo>
                <a:cubicBezTo>
                  <a:pt x="2708" y="492"/>
                  <a:pt x="2749" y="503"/>
                  <a:pt x="2793" y="515"/>
                </a:cubicBezTo>
                <a:cubicBezTo>
                  <a:pt x="2856" y="532"/>
                  <a:pt x="2905" y="553"/>
                  <a:pt x="2934" y="553"/>
                </a:cubicBezTo>
                <a:cubicBezTo>
                  <a:pt x="2948" y="553"/>
                  <a:pt x="2958" y="547"/>
                  <a:pt x="2962" y="534"/>
                </a:cubicBezTo>
                <a:lnTo>
                  <a:pt x="3003" y="549"/>
                </a:lnTo>
                <a:cubicBezTo>
                  <a:pt x="3008" y="551"/>
                  <a:pt x="3013" y="552"/>
                  <a:pt x="3018" y="552"/>
                </a:cubicBezTo>
                <a:cubicBezTo>
                  <a:pt x="3038" y="552"/>
                  <a:pt x="3062" y="542"/>
                  <a:pt x="3075" y="542"/>
                </a:cubicBezTo>
                <a:cubicBezTo>
                  <a:pt x="3078" y="542"/>
                  <a:pt x="3080" y="542"/>
                  <a:pt x="3081" y="543"/>
                </a:cubicBezTo>
                <a:cubicBezTo>
                  <a:pt x="3095" y="531"/>
                  <a:pt x="3106" y="525"/>
                  <a:pt x="3110" y="525"/>
                </a:cubicBezTo>
                <a:cubicBezTo>
                  <a:pt x="3116" y="525"/>
                  <a:pt x="3113" y="534"/>
                  <a:pt x="3097" y="549"/>
                </a:cubicBezTo>
                <a:cubicBezTo>
                  <a:pt x="3081" y="584"/>
                  <a:pt x="3066" y="622"/>
                  <a:pt x="3075" y="628"/>
                </a:cubicBezTo>
                <a:cubicBezTo>
                  <a:pt x="3079" y="630"/>
                  <a:pt x="3082" y="630"/>
                  <a:pt x="3086" y="630"/>
                </a:cubicBezTo>
                <a:cubicBezTo>
                  <a:pt x="3106" y="630"/>
                  <a:pt x="3121" y="601"/>
                  <a:pt x="3135" y="571"/>
                </a:cubicBezTo>
                <a:cubicBezTo>
                  <a:pt x="3146" y="546"/>
                  <a:pt x="3156" y="543"/>
                  <a:pt x="3160" y="543"/>
                </a:cubicBezTo>
                <a:cubicBezTo>
                  <a:pt x="3162" y="543"/>
                  <a:pt x="3163" y="543"/>
                  <a:pt x="3163" y="543"/>
                </a:cubicBezTo>
                <a:cubicBezTo>
                  <a:pt x="3175" y="549"/>
                  <a:pt x="3175" y="549"/>
                  <a:pt x="3160" y="584"/>
                </a:cubicBezTo>
                <a:lnTo>
                  <a:pt x="3125" y="653"/>
                </a:lnTo>
                <a:lnTo>
                  <a:pt x="3138" y="659"/>
                </a:lnTo>
                <a:cubicBezTo>
                  <a:pt x="3152" y="634"/>
                  <a:pt x="3162" y="630"/>
                  <a:pt x="3167" y="630"/>
                </a:cubicBezTo>
                <a:cubicBezTo>
                  <a:pt x="3168" y="630"/>
                  <a:pt x="3169" y="631"/>
                  <a:pt x="3169" y="631"/>
                </a:cubicBezTo>
                <a:cubicBezTo>
                  <a:pt x="3182" y="637"/>
                  <a:pt x="3182" y="637"/>
                  <a:pt x="3144" y="703"/>
                </a:cubicBezTo>
                <a:cubicBezTo>
                  <a:pt x="3126" y="740"/>
                  <a:pt x="3120" y="759"/>
                  <a:pt x="3126" y="759"/>
                </a:cubicBezTo>
                <a:cubicBezTo>
                  <a:pt x="3131" y="759"/>
                  <a:pt x="3146" y="745"/>
                  <a:pt x="3169" y="716"/>
                </a:cubicBezTo>
                <a:lnTo>
                  <a:pt x="3210" y="697"/>
                </a:lnTo>
                <a:lnTo>
                  <a:pt x="3210" y="697"/>
                </a:lnTo>
                <a:cubicBezTo>
                  <a:pt x="3200" y="725"/>
                  <a:pt x="3203" y="735"/>
                  <a:pt x="3212" y="735"/>
                </a:cubicBezTo>
                <a:cubicBezTo>
                  <a:pt x="3226" y="735"/>
                  <a:pt x="3256" y="709"/>
                  <a:pt x="3276" y="694"/>
                </a:cubicBezTo>
                <a:lnTo>
                  <a:pt x="3276" y="694"/>
                </a:lnTo>
                <a:cubicBezTo>
                  <a:pt x="3260" y="736"/>
                  <a:pt x="3257" y="756"/>
                  <a:pt x="3267" y="756"/>
                </a:cubicBezTo>
                <a:cubicBezTo>
                  <a:pt x="3274" y="756"/>
                  <a:pt x="3290" y="744"/>
                  <a:pt x="3313" y="719"/>
                </a:cubicBezTo>
                <a:cubicBezTo>
                  <a:pt x="3321" y="704"/>
                  <a:pt x="3328" y="697"/>
                  <a:pt x="3333" y="697"/>
                </a:cubicBezTo>
                <a:cubicBezTo>
                  <a:pt x="3339" y="697"/>
                  <a:pt x="3341" y="710"/>
                  <a:pt x="3335" y="731"/>
                </a:cubicBezTo>
                <a:cubicBezTo>
                  <a:pt x="3326" y="772"/>
                  <a:pt x="3338" y="778"/>
                  <a:pt x="3360" y="797"/>
                </a:cubicBezTo>
                <a:cubicBezTo>
                  <a:pt x="3365" y="794"/>
                  <a:pt x="3371" y="792"/>
                  <a:pt x="3378" y="792"/>
                </a:cubicBezTo>
                <a:cubicBezTo>
                  <a:pt x="3417" y="792"/>
                  <a:pt x="3486" y="840"/>
                  <a:pt x="3555" y="907"/>
                </a:cubicBezTo>
                <a:cubicBezTo>
                  <a:pt x="3634" y="978"/>
                  <a:pt x="3682" y="1038"/>
                  <a:pt x="3712" y="1038"/>
                </a:cubicBezTo>
                <a:cubicBezTo>
                  <a:pt x="3718" y="1038"/>
                  <a:pt x="3723" y="1036"/>
                  <a:pt x="3727" y="1032"/>
                </a:cubicBezTo>
                <a:lnTo>
                  <a:pt x="3727" y="1032"/>
                </a:lnTo>
                <a:cubicBezTo>
                  <a:pt x="3736" y="1045"/>
                  <a:pt x="3736" y="1045"/>
                  <a:pt x="3718" y="1079"/>
                </a:cubicBezTo>
                <a:cubicBezTo>
                  <a:pt x="3703" y="1092"/>
                  <a:pt x="3698" y="1101"/>
                  <a:pt x="3707" y="1101"/>
                </a:cubicBezTo>
                <a:cubicBezTo>
                  <a:pt x="3715" y="1101"/>
                  <a:pt x="3733" y="1094"/>
                  <a:pt x="3765" y="1076"/>
                </a:cubicBezTo>
                <a:cubicBezTo>
                  <a:pt x="3785" y="1069"/>
                  <a:pt x="3804" y="1058"/>
                  <a:pt x="3807" y="1058"/>
                </a:cubicBezTo>
                <a:lnTo>
                  <a:pt x="3807" y="1058"/>
                </a:lnTo>
                <a:cubicBezTo>
                  <a:pt x="3809" y="1058"/>
                  <a:pt x="3801" y="1066"/>
                  <a:pt x="3774" y="1088"/>
                </a:cubicBezTo>
                <a:cubicBezTo>
                  <a:pt x="3746" y="1110"/>
                  <a:pt x="3761" y="1132"/>
                  <a:pt x="3796" y="1179"/>
                </a:cubicBezTo>
                <a:cubicBezTo>
                  <a:pt x="3814" y="1207"/>
                  <a:pt x="3840" y="1242"/>
                  <a:pt x="3866" y="1242"/>
                </a:cubicBezTo>
                <a:cubicBezTo>
                  <a:pt x="3872" y="1242"/>
                  <a:pt x="3878" y="1240"/>
                  <a:pt x="3884" y="1236"/>
                </a:cubicBezTo>
                <a:cubicBezTo>
                  <a:pt x="3931" y="1239"/>
                  <a:pt x="3931" y="1239"/>
                  <a:pt x="3890" y="1248"/>
                </a:cubicBezTo>
                <a:cubicBezTo>
                  <a:pt x="3822" y="1279"/>
                  <a:pt x="3821" y="1355"/>
                  <a:pt x="3904" y="1355"/>
                </a:cubicBezTo>
                <a:cubicBezTo>
                  <a:pt x="3905" y="1355"/>
                  <a:pt x="3907" y="1355"/>
                  <a:pt x="3909" y="1355"/>
                </a:cubicBezTo>
                <a:lnTo>
                  <a:pt x="3909" y="1355"/>
                </a:lnTo>
                <a:cubicBezTo>
                  <a:pt x="3915" y="1367"/>
                  <a:pt x="3921" y="1377"/>
                  <a:pt x="3890" y="1396"/>
                </a:cubicBezTo>
                <a:cubicBezTo>
                  <a:pt x="3896" y="1408"/>
                  <a:pt x="3902" y="1421"/>
                  <a:pt x="3956" y="1439"/>
                </a:cubicBezTo>
                <a:cubicBezTo>
                  <a:pt x="3961" y="1450"/>
                  <a:pt x="3977" y="1486"/>
                  <a:pt x="3989" y="1512"/>
                </a:cubicBezTo>
                <a:lnTo>
                  <a:pt x="3989" y="1512"/>
                </a:lnTo>
                <a:cubicBezTo>
                  <a:pt x="3984" y="1511"/>
                  <a:pt x="3978" y="1511"/>
                  <a:pt x="3972" y="1511"/>
                </a:cubicBezTo>
                <a:cubicBezTo>
                  <a:pt x="3909" y="1511"/>
                  <a:pt x="3847" y="1574"/>
                  <a:pt x="3881" y="1649"/>
                </a:cubicBezTo>
                <a:cubicBezTo>
                  <a:pt x="3898" y="1690"/>
                  <a:pt x="3932" y="1707"/>
                  <a:pt x="3965" y="1707"/>
                </a:cubicBezTo>
                <a:cubicBezTo>
                  <a:pt x="3999" y="1707"/>
                  <a:pt x="4032" y="1690"/>
                  <a:pt x="4051" y="1662"/>
                </a:cubicBezTo>
                <a:lnTo>
                  <a:pt x="4051" y="1662"/>
                </a:lnTo>
                <a:cubicBezTo>
                  <a:pt x="4057" y="1687"/>
                  <a:pt x="4067" y="1715"/>
                  <a:pt x="4078" y="1747"/>
                </a:cubicBezTo>
                <a:cubicBezTo>
                  <a:pt x="4106" y="1841"/>
                  <a:pt x="4122" y="1922"/>
                  <a:pt x="4087" y="1944"/>
                </a:cubicBezTo>
                <a:cubicBezTo>
                  <a:pt x="4087" y="1944"/>
                  <a:pt x="4090" y="1957"/>
                  <a:pt x="4128" y="1963"/>
                </a:cubicBezTo>
                <a:cubicBezTo>
                  <a:pt x="4206" y="1963"/>
                  <a:pt x="4210" y="1978"/>
                  <a:pt x="4172" y="1997"/>
                </a:cubicBezTo>
                <a:cubicBezTo>
                  <a:pt x="4100" y="2025"/>
                  <a:pt x="4106" y="2076"/>
                  <a:pt x="4184" y="2082"/>
                </a:cubicBezTo>
                <a:cubicBezTo>
                  <a:pt x="4195" y="2081"/>
                  <a:pt x="4199" y="2081"/>
                  <a:pt x="4200" y="2081"/>
                </a:cubicBezTo>
                <a:cubicBezTo>
                  <a:pt x="4202" y="2081"/>
                  <a:pt x="4174" y="2084"/>
                  <a:pt x="4147" y="2088"/>
                </a:cubicBezTo>
                <a:cubicBezTo>
                  <a:pt x="4072" y="2110"/>
                  <a:pt x="4116" y="2145"/>
                  <a:pt x="4191" y="2151"/>
                </a:cubicBezTo>
                <a:cubicBezTo>
                  <a:pt x="4153" y="2170"/>
                  <a:pt x="4116" y="2185"/>
                  <a:pt x="4153" y="2198"/>
                </a:cubicBezTo>
                <a:cubicBezTo>
                  <a:pt x="4153" y="2210"/>
                  <a:pt x="4153" y="2210"/>
                  <a:pt x="4078" y="2214"/>
                </a:cubicBezTo>
                <a:cubicBezTo>
                  <a:pt x="4040" y="2217"/>
                  <a:pt x="4003" y="2220"/>
                  <a:pt x="4003" y="2232"/>
                </a:cubicBezTo>
                <a:cubicBezTo>
                  <a:pt x="4003" y="2241"/>
                  <a:pt x="4019" y="2242"/>
                  <a:pt x="4042" y="2242"/>
                </a:cubicBezTo>
                <a:cubicBezTo>
                  <a:pt x="4053" y="2242"/>
                  <a:pt x="4065" y="2242"/>
                  <a:pt x="4078" y="2242"/>
                </a:cubicBezTo>
                <a:cubicBezTo>
                  <a:pt x="4078" y="2242"/>
                  <a:pt x="4078" y="2254"/>
                  <a:pt x="4078" y="2267"/>
                </a:cubicBezTo>
                <a:cubicBezTo>
                  <a:pt x="4078" y="2267"/>
                  <a:pt x="4081" y="2279"/>
                  <a:pt x="4119" y="2279"/>
                </a:cubicBezTo>
                <a:cubicBezTo>
                  <a:pt x="4156" y="2279"/>
                  <a:pt x="4156" y="2292"/>
                  <a:pt x="4156" y="2308"/>
                </a:cubicBezTo>
                <a:cubicBezTo>
                  <a:pt x="4131" y="2308"/>
                  <a:pt x="4140" y="2313"/>
                  <a:pt x="4159" y="2313"/>
                </a:cubicBezTo>
                <a:cubicBezTo>
                  <a:pt x="4169" y="2313"/>
                  <a:pt x="4181" y="2312"/>
                  <a:pt x="4194" y="2308"/>
                </a:cubicBezTo>
                <a:cubicBezTo>
                  <a:pt x="4232" y="2308"/>
                  <a:pt x="4272" y="2308"/>
                  <a:pt x="4272" y="2320"/>
                </a:cubicBezTo>
                <a:lnTo>
                  <a:pt x="4347" y="2320"/>
                </a:lnTo>
                <a:cubicBezTo>
                  <a:pt x="4359" y="2320"/>
                  <a:pt x="4370" y="2320"/>
                  <a:pt x="4380" y="2320"/>
                </a:cubicBezTo>
                <a:cubicBezTo>
                  <a:pt x="4435" y="2320"/>
                  <a:pt x="4469" y="2318"/>
                  <a:pt x="4501" y="2289"/>
                </a:cubicBezTo>
                <a:cubicBezTo>
                  <a:pt x="4534" y="2226"/>
                  <a:pt x="4569" y="2175"/>
                  <a:pt x="4506" y="2175"/>
                </a:cubicBezTo>
                <a:cubicBezTo>
                  <a:pt x="4503" y="2175"/>
                  <a:pt x="4499" y="2176"/>
                  <a:pt x="4495" y="2176"/>
                </a:cubicBezTo>
                <a:cubicBezTo>
                  <a:pt x="4495" y="2176"/>
                  <a:pt x="4457" y="2160"/>
                  <a:pt x="4457" y="2145"/>
                </a:cubicBezTo>
                <a:cubicBezTo>
                  <a:pt x="4457" y="2129"/>
                  <a:pt x="4495" y="2110"/>
                  <a:pt x="4495" y="2110"/>
                </a:cubicBezTo>
                <a:cubicBezTo>
                  <a:pt x="4532" y="2107"/>
                  <a:pt x="4523" y="2041"/>
                  <a:pt x="4514" y="1960"/>
                </a:cubicBezTo>
                <a:cubicBezTo>
                  <a:pt x="4501" y="1859"/>
                  <a:pt x="4485" y="1812"/>
                  <a:pt x="4520" y="1787"/>
                </a:cubicBezTo>
                <a:cubicBezTo>
                  <a:pt x="4554" y="1759"/>
                  <a:pt x="4551" y="1743"/>
                  <a:pt x="4551" y="1743"/>
                </a:cubicBezTo>
                <a:lnTo>
                  <a:pt x="4551" y="1743"/>
                </a:lnTo>
                <a:cubicBezTo>
                  <a:pt x="4549" y="1744"/>
                  <a:pt x="4548" y="1744"/>
                  <a:pt x="4546" y="1744"/>
                </a:cubicBezTo>
                <a:cubicBezTo>
                  <a:pt x="4509" y="1744"/>
                  <a:pt x="4493" y="1648"/>
                  <a:pt x="4451" y="1540"/>
                </a:cubicBezTo>
                <a:cubicBezTo>
                  <a:pt x="4419" y="1434"/>
                  <a:pt x="4370" y="1335"/>
                  <a:pt x="4336" y="1335"/>
                </a:cubicBezTo>
                <a:cubicBezTo>
                  <a:pt x="4333" y="1335"/>
                  <a:pt x="4331" y="1335"/>
                  <a:pt x="4329" y="1336"/>
                </a:cubicBezTo>
                <a:lnTo>
                  <a:pt x="4313" y="1308"/>
                </a:lnTo>
                <a:cubicBezTo>
                  <a:pt x="4347" y="1289"/>
                  <a:pt x="4335" y="1258"/>
                  <a:pt x="4319" y="1229"/>
                </a:cubicBezTo>
                <a:cubicBezTo>
                  <a:pt x="4294" y="1223"/>
                  <a:pt x="4269" y="1211"/>
                  <a:pt x="4253" y="1189"/>
                </a:cubicBezTo>
                <a:cubicBezTo>
                  <a:pt x="4285" y="1170"/>
                  <a:pt x="4279" y="1154"/>
                  <a:pt x="4260" y="1126"/>
                </a:cubicBezTo>
                <a:cubicBezTo>
                  <a:pt x="4249" y="1105"/>
                  <a:pt x="4241" y="1092"/>
                  <a:pt x="4228" y="1092"/>
                </a:cubicBezTo>
                <a:cubicBezTo>
                  <a:pt x="4221" y="1092"/>
                  <a:pt x="4213" y="1095"/>
                  <a:pt x="4203" y="1101"/>
                </a:cubicBezTo>
                <a:cubicBezTo>
                  <a:pt x="4197" y="1085"/>
                  <a:pt x="4128" y="991"/>
                  <a:pt x="4128" y="926"/>
                </a:cubicBezTo>
                <a:cubicBezTo>
                  <a:pt x="4140" y="906"/>
                  <a:pt x="4134" y="899"/>
                  <a:pt x="4119" y="899"/>
                </a:cubicBezTo>
                <a:cubicBezTo>
                  <a:pt x="4107" y="899"/>
                  <a:pt x="4088" y="904"/>
                  <a:pt x="4069" y="910"/>
                </a:cubicBezTo>
                <a:cubicBezTo>
                  <a:pt x="4049" y="925"/>
                  <a:pt x="4023" y="934"/>
                  <a:pt x="4006" y="934"/>
                </a:cubicBezTo>
                <a:cubicBezTo>
                  <a:pt x="3999" y="934"/>
                  <a:pt x="3993" y="932"/>
                  <a:pt x="3990" y="929"/>
                </a:cubicBezTo>
                <a:lnTo>
                  <a:pt x="4050" y="882"/>
                </a:lnTo>
                <a:cubicBezTo>
                  <a:pt x="4087" y="872"/>
                  <a:pt x="4090" y="869"/>
                  <a:pt x="4069" y="844"/>
                </a:cubicBezTo>
                <a:lnTo>
                  <a:pt x="4047" y="819"/>
                </a:lnTo>
                <a:cubicBezTo>
                  <a:pt x="4042" y="823"/>
                  <a:pt x="4037" y="824"/>
                  <a:pt x="4031" y="824"/>
                </a:cubicBezTo>
                <a:cubicBezTo>
                  <a:pt x="3999" y="824"/>
                  <a:pt x="3950" y="766"/>
                  <a:pt x="3881" y="694"/>
                </a:cubicBezTo>
                <a:cubicBezTo>
                  <a:pt x="3797" y="615"/>
                  <a:pt x="3755" y="576"/>
                  <a:pt x="3730" y="576"/>
                </a:cubicBezTo>
                <a:cubicBezTo>
                  <a:pt x="3723" y="576"/>
                  <a:pt x="3716" y="580"/>
                  <a:pt x="3711" y="587"/>
                </a:cubicBezTo>
                <a:cubicBezTo>
                  <a:pt x="3702" y="597"/>
                  <a:pt x="3695" y="602"/>
                  <a:pt x="3689" y="602"/>
                </a:cubicBezTo>
                <a:cubicBezTo>
                  <a:pt x="3677" y="602"/>
                  <a:pt x="3668" y="585"/>
                  <a:pt x="3658" y="546"/>
                </a:cubicBezTo>
                <a:cubicBezTo>
                  <a:pt x="3651" y="433"/>
                  <a:pt x="3646" y="402"/>
                  <a:pt x="3630" y="402"/>
                </a:cubicBezTo>
                <a:cubicBezTo>
                  <a:pt x="3624" y="402"/>
                  <a:pt x="3617" y="406"/>
                  <a:pt x="3608" y="412"/>
                </a:cubicBezTo>
                <a:cubicBezTo>
                  <a:pt x="3624" y="424"/>
                  <a:pt x="3602" y="455"/>
                  <a:pt x="3580" y="484"/>
                </a:cubicBezTo>
                <a:cubicBezTo>
                  <a:pt x="3560" y="512"/>
                  <a:pt x="3547" y="525"/>
                  <a:pt x="3540" y="525"/>
                </a:cubicBezTo>
                <a:cubicBezTo>
                  <a:pt x="3533" y="525"/>
                  <a:pt x="3536" y="505"/>
                  <a:pt x="3551" y="465"/>
                </a:cubicBezTo>
                <a:cubicBezTo>
                  <a:pt x="3585" y="416"/>
                  <a:pt x="3452" y="339"/>
                  <a:pt x="3367" y="339"/>
                </a:cubicBezTo>
                <a:cubicBezTo>
                  <a:pt x="3342" y="339"/>
                  <a:pt x="3321" y="346"/>
                  <a:pt x="3310" y="361"/>
                </a:cubicBezTo>
                <a:lnTo>
                  <a:pt x="3326" y="327"/>
                </a:lnTo>
                <a:cubicBezTo>
                  <a:pt x="3345" y="292"/>
                  <a:pt x="3329" y="286"/>
                  <a:pt x="3269" y="255"/>
                </a:cubicBezTo>
                <a:lnTo>
                  <a:pt x="3222" y="233"/>
                </a:lnTo>
                <a:cubicBezTo>
                  <a:pt x="3214" y="252"/>
                  <a:pt x="3202" y="260"/>
                  <a:pt x="3188" y="260"/>
                </a:cubicBezTo>
                <a:cubicBezTo>
                  <a:pt x="3156" y="260"/>
                  <a:pt x="3120" y="217"/>
                  <a:pt x="3128" y="192"/>
                </a:cubicBezTo>
                <a:cubicBezTo>
                  <a:pt x="3128" y="151"/>
                  <a:pt x="3128" y="151"/>
                  <a:pt x="3097" y="139"/>
                </a:cubicBezTo>
                <a:cubicBezTo>
                  <a:pt x="3077" y="152"/>
                  <a:pt x="3058" y="158"/>
                  <a:pt x="3040" y="158"/>
                </a:cubicBezTo>
                <a:cubicBezTo>
                  <a:pt x="2992" y="158"/>
                  <a:pt x="2959" y="117"/>
                  <a:pt x="2965" y="92"/>
                </a:cubicBezTo>
                <a:lnTo>
                  <a:pt x="2934" y="83"/>
                </a:lnTo>
                <a:cubicBezTo>
                  <a:pt x="2921" y="98"/>
                  <a:pt x="2902" y="106"/>
                  <a:pt x="2882" y="106"/>
                </a:cubicBezTo>
                <a:cubicBezTo>
                  <a:pt x="2873" y="106"/>
                  <a:pt x="2864" y="104"/>
                  <a:pt x="2856" y="101"/>
                </a:cubicBezTo>
                <a:cubicBezTo>
                  <a:pt x="2836" y="95"/>
                  <a:pt x="2822" y="91"/>
                  <a:pt x="2812" y="91"/>
                </a:cubicBezTo>
                <a:cubicBezTo>
                  <a:pt x="2798" y="91"/>
                  <a:pt x="2794" y="99"/>
                  <a:pt x="2799" y="123"/>
                </a:cubicBezTo>
                <a:cubicBezTo>
                  <a:pt x="2791" y="158"/>
                  <a:pt x="2782" y="193"/>
                  <a:pt x="2768" y="193"/>
                </a:cubicBezTo>
                <a:cubicBezTo>
                  <a:pt x="2767" y="193"/>
                  <a:pt x="2766" y="193"/>
                  <a:pt x="2765" y="192"/>
                </a:cubicBezTo>
                <a:lnTo>
                  <a:pt x="2774" y="158"/>
                </a:lnTo>
                <a:cubicBezTo>
                  <a:pt x="2784" y="117"/>
                  <a:pt x="2734" y="108"/>
                  <a:pt x="2668" y="95"/>
                </a:cubicBezTo>
                <a:cubicBezTo>
                  <a:pt x="2586" y="83"/>
                  <a:pt x="2555" y="76"/>
                  <a:pt x="2539" y="36"/>
                </a:cubicBezTo>
                <a:lnTo>
                  <a:pt x="2520" y="73"/>
                </a:lnTo>
                <a:cubicBezTo>
                  <a:pt x="2510" y="90"/>
                  <a:pt x="2500" y="99"/>
                  <a:pt x="2494" y="99"/>
                </a:cubicBezTo>
                <a:cubicBezTo>
                  <a:pt x="2488" y="99"/>
                  <a:pt x="2484" y="89"/>
                  <a:pt x="2486" y="70"/>
                </a:cubicBezTo>
                <a:cubicBezTo>
                  <a:pt x="2479" y="48"/>
                  <a:pt x="2456" y="37"/>
                  <a:pt x="2430" y="37"/>
                </a:cubicBezTo>
                <a:cubicBezTo>
                  <a:pt x="2409" y="37"/>
                  <a:pt x="2386" y="45"/>
                  <a:pt x="2370" y="61"/>
                </a:cubicBezTo>
                <a:lnTo>
                  <a:pt x="2336" y="61"/>
                </a:lnTo>
                <a:cubicBezTo>
                  <a:pt x="2329" y="21"/>
                  <a:pt x="2312" y="0"/>
                  <a:pt x="2295" y="0"/>
                </a:cubicBezTo>
                <a:close/>
                <a:moveTo>
                  <a:pt x="1850" y="4695"/>
                </a:moveTo>
                <a:cubicBezTo>
                  <a:pt x="1840" y="4733"/>
                  <a:pt x="1840" y="4733"/>
                  <a:pt x="1859" y="4736"/>
                </a:cubicBezTo>
                <a:cubicBezTo>
                  <a:pt x="1870" y="4738"/>
                  <a:pt x="1877" y="4739"/>
                  <a:pt x="1883" y="4739"/>
                </a:cubicBezTo>
                <a:cubicBezTo>
                  <a:pt x="1896" y="4739"/>
                  <a:pt x="1893" y="4731"/>
                  <a:pt x="1884" y="4702"/>
                </a:cubicBezTo>
                <a:lnTo>
                  <a:pt x="1850" y="469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1" name="Google Shape;6131;p23"/>
          <p:cNvGrpSpPr/>
          <p:nvPr/>
        </p:nvGrpSpPr>
        <p:grpSpPr>
          <a:xfrm>
            <a:off x="5486268" y="1252231"/>
            <a:ext cx="228444" cy="117415"/>
            <a:chOff x="2097909" y="3690443"/>
            <a:chExt cx="228444" cy="117415"/>
          </a:xfrm>
        </p:grpSpPr>
        <p:sp>
          <p:nvSpPr>
            <p:cNvPr id="6132" name="Google Shape;6132;p23"/>
            <p:cNvSpPr/>
            <p:nvPr/>
          </p:nvSpPr>
          <p:spPr>
            <a:xfrm rot="-2292062">
              <a:off x="2113805" y="3717152"/>
              <a:ext cx="72446" cy="76496"/>
            </a:xfrm>
            <a:custGeom>
              <a:avLst/>
              <a:gdLst/>
              <a:ahLst/>
              <a:cxnLst/>
              <a:rect l="l" t="t" r="r" b="b"/>
              <a:pathLst>
                <a:path w="769" h="812" extrusionOk="0">
                  <a:moveTo>
                    <a:pt x="397" y="1"/>
                  </a:moveTo>
                  <a:lnTo>
                    <a:pt x="397" y="1"/>
                  </a:lnTo>
                  <a:cubicBezTo>
                    <a:pt x="397" y="1"/>
                    <a:pt x="397" y="2"/>
                    <a:pt x="397" y="5"/>
                  </a:cubicBezTo>
                  <a:lnTo>
                    <a:pt x="397" y="5"/>
                  </a:lnTo>
                  <a:cubicBezTo>
                    <a:pt x="397" y="2"/>
                    <a:pt x="397" y="1"/>
                    <a:pt x="397" y="1"/>
                  </a:cubicBezTo>
                  <a:close/>
                  <a:moveTo>
                    <a:pt x="397" y="5"/>
                  </a:moveTo>
                  <a:lnTo>
                    <a:pt x="397" y="5"/>
                  </a:lnTo>
                  <a:cubicBezTo>
                    <a:pt x="397" y="6"/>
                    <a:pt x="397" y="7"/>
                    <a:pt x="397" y="8"/>
                  </a:cubicBezTo>
                  <a:lnTo>
                    <a:pt x="397" y="8"/>
                  </a:lnTo>
                  <a:cubicBezTo>
                    <a:pt x="397" y="7"/>
                    <a:pt x="398" y="7"/>
                    <a:pt x="398" y="6"/>
                  </a:cubicBezTo>
                  <a:cubicBezTo>
                    <a:pt x="397" y="6"/>
                    <a:pt x="397" y="5"/>
                    <a:pt x="397" y="5"/>
                  </a:cubicBezTo>
                  <a:close/>
                  <a:moveTo>
                    <a:pt x="373" y="30"/>
                  </a:moveTo>
                  <a:cubicBezTo>
                    <a:pt x="371" y="30"/>
                    <a:pt x="371" y="33"/>
                    <a:pt x="371" y="33"/>
                  </a:cubicBezTo>
                  <a:cubicBezTo>
                    <a:pt x="372" y="33"/>
                    <a:pt x="372" y="32"/>
                    <a:pt x="373" y="30"/>
                  </a:cubicBezTo>
                  <a:close/>
                  <a:moveTo>
                    <a:pt x="367" y="38"/>
                  </a:moveTo>
                  <a:lnTo>
                    <a:pt x="370" y="45"/>
                  </a:lnTo>
                  <a:lnTo>
                    <a:pt x="367" y="45"/>
                  </a:lnTo>
                  <a:cubicBezTo>
                    <a:pt x="365" y="45"/>
                    <a:pt x="365" y="45"/>
                    <a:pt x="365" y="38"/>
                  </a:cubicBezTo>
                  <a:close/>
                  <a:moveTo>
                    <a:pt x="390" y="38"/>
                  </a:moveTo>
                  <a:lnTo>
                    <a:pt x="392" y="47"/>
                  </a:lnTo>
                  <a:lnTo>
                    <a:pt x="390" y="47"/>
                  </a:lnTo>
                  <a:cubicBezTo>
                    <a:pt x="387" y="47"/>
                    <a:pt x="387" y="47"/>
                    <a:pt x="387" y="38"/>
                  </a:cubicBezTo>
                  <a:close/>
                  <a:moveTo>
                    <a:pt x="407" y="39"/>
                  </a:moveTo>
                  <a:cubicBezTo>
                    <a:pt x="411" y="39"/>
                    <a:pt x="411" y="39"/>
                    <a:pt x="408" y="47"/>
                  </a:cubicBezTo>
                  <a:cubicBezTo>
                    <a:pt x="407" y="50"/>
                    <a:pt x="405" y="52"/>
                    <a:pt x="405" y="52"/>
                  </a:cubicBezTo>
                  <a:cubicBezTo>
                    <a:pt x="404" y="52"/>
                    <a:pt x="403" y="50"/>
                    <a:pt x="403" y="47"/>
                  </a:cubicBezTo>
                  <a:cubicBezTo>
                    <a:pt x="404" y="39"/>
                    <a:pt x="404" y="39"/>
                    <a:pt x="407" y="39"/>
                  </a:cubicBezTo>
                  <a:close/>
                  <a:moveTo>
                    <a:pt x="345" y="48"/>
                  </a:moveTo>
                  <a:cubicBezTo>
                    <a:pt x="347" y="53"/>
                    <a:pt x="348" y="59"/>
                    <a:pt x="349" y="63"/>
                  </a:cubicBezTo>
                  <a:lnTo>
                    <a:pt x="347" y="64"/>
                  </a:lnTo>
                  <a:cubicBezTo>
                    <a:pt x="345" y="64"/>
                    <a:pt x="344" y="57"/>
                    <a:pt x="344" y="57"/>
                  </a:cubicBezTo>
                  <a:cubicBezTo>
                    <a:pt x="344" y="57"/>
                    <a:pt x="343" y="48"/>
                    <a:pt x="345" y="48"/>
                  </a:cubicBezTo>
                  <a:close/>
                  <a:moveTo>
                    <a:pt x="256" y="69"/>
                  </a:moveTo>
                  <a:cubicBezTo>
                    <a:pt x="257" y="69"/>
                    <a:pt x="257" y="70"/>
                    <a:pt x="258" y="72"/>
                  </a:cubicBezTo>
                  <a:lnTo>
                    <a:pt x="262" y="80"/>
                  </a:lnTo>
                  <a:cubicBezTo>
                    <a:pt x="263" y="86"/>
                    <a:pt x="265" y="92"/>
                    <a:pt x="264" y="92"/>
                  </a:cubicBezTo>
                  <a:cubicBezTo>
                    <a:pt x="263" y="92"/>
                    <a:pt x="263" y="91"/>
                    <a:pt x="262" y="89"/>
                  </a:cubicBezTo>
                  <a:cubicBezTo>
                    <a:pt x="260" y="84"/>
                    <a:pt x="257" y="79"/>
                    <a:pt x="256" y="73"/>
                  </a:cubicBezTo>
                  <a:cubicBezTo>
                    <a:pt x="256" y="73"/>
                    <a:pt x="256" y="69"/>
                    <a:pt x="256" y="69"/>
                  </a:cubicBezTo>
                  <a:close/>
                  <a:moveTo>
                    <a:pt x="444" y="86"/>
                  </a:moveTo>
                  <a:lnTo>
                    <a:pt x="444" y="95"/>
                  </a:lnTo>
                  <a:cubicBezTo>
                    <a:pt x="442" y="101"/>
                    <a:pt x="441" y="102"/>
                    <a:pt x="440" y="102"/>
                  </a:cubicBezTo>
                  <a:cubicBezTo>
                    <a:pt x="440" y="102"/>
                    <a:pt x="440" y="101"/>
                    <a:pt x="440" y="101"/>
                  </a:cubicBezTo>
                  <a:cubicBezTo>
                    <a:pt x="438" y="101"/>
                    <a:pt x="438" y="101"/>
                    <a:pt x="440" y="94"/>
                  </a:cubicBezTo>
                  <a:cubicBezTo>
                    <a:pt x="440" y="94"/>
                    <a:pt x="441" y="86"/>
                    <a:pt x="444" y="86"/>
                  </a:cubicBezTo>
                  <a:close/>
                  <a:moveTo>
                    <a:pt x="419" y="89"/>
                  </a:moveTo>
                  <a:lnTo>
                    <a:pt x="420" y="97"/>
                  </a:lnTo>
                  <a:lnTo>
                    <a:pt x="417" y="105"/>
                  </a:lnTo>
                  <a:lnTo>
                    <a:pt x="414" y="105"/>
                  </a:lnTo>
                  <a:cubicBezTo>
                    <a:pt x="416" y="97"/>
                    <a:pt x="417" y="89"/>
                    <a:pt x="419" y="89"/>
                  </a:cubicBezTo>
                  <a:close/>
                  <a:moveTo>
                    <a:pt x="520" y="136"/>
                  </a:moveTo>
                  <a:lnTo>
                    <a:pt x="520" y="136"/>
                  </a:lnTo>
                  <a:cubicBezTo>
                    <a:pt x="520" y="136"/>
                    <a:pt x="519" y="137"/>
                    <a:pt x="519" y="137"/>
                  </a:cubicBezTo>
                  <a:cubicBezTo>
                    <a:pt x="518" y="139"/>
                    <a:pt x="517" y="140"/>
                    <a:pt x="517" y="140"/>
                  </a:cubicBezTo>
                  <a:cubicBezTo>
                    <a:pt x="517" y="140"/>
                    <a:pt x="518" y="138"/>
                    <a:pt x="520" y="136"/>
                  </a:cubicBezTo>
                  <a:close/>
                  <a:moveTo>
                    <a:pt x="625" y="139"/>
                  </a:moveTo>
                  <a:cubicBezTo>
                    <a:pt x="625" y="139"/>
                    <a:pt x="625" y="139"/>
                    <a:pt x="625" y="140"/>
                  </a:cubicBezTo>
                  <a:lnTo>
                    <a:pt x="628" y="142"/>
                  </a:lnTo>
                  <a:cubicBezTo>
                    <a:pt x="623" y="145"/>
                    <a:pt x="619" y="149"/>
                    <a:pt x="614" y="151"/>
                  </a:cubicBezTo>
                  <a:lnTo>
                    <a:pt x="613" y="150"/>
                  </a:lnTo>
                  <a:cubicBezTo>
                    <a:pt x="618" y="145"/>
                    <a:pt x="623" y="139"/>
                    <a:pt x="625" y="139"/>
                  </a:cubicBezTo>
                  <a:close/>
                  <a:moveTo>
                    <a:pt x="205" y="132"/>
                  </a:moveTo>
                  <a:cubicBezTo>
                    <a:pt x="208" y="132"/>
                    <a:pt x="217" y="143"/>
                    <a:pt x="218" y="152"/>
                  </a:cubicBezTo>
                  <a:cubicBezTo>
                    <a:pt x="218" y="152"/>
                    <a:pt x="218" y="153"/>
                    <a:pt x="217" y="153"/>
                  </a:cubicBezTo>
                  <a:cubicBezTo>
                    <a:pt x="216" y="153"/>
                    <a:pt x="215" y="151"/>
                    <a:pt x="211" y="146"/>
                  </a:cubicBezTo>
                  <a:cubicBezTo>
                    <a:pt x="207" y="141"/>
                    <a:pt x="204" y="133"/>
                    <a:pt x="205" y="132"/>
                  </a:cubicBezTo>
                  <a:cubicBezTo>
                    <a:pt x="205" y="132"/>
                    <a:pt x="205" y="132"/>
                    <a:pt x="205" y="132"/>
                  </a:cubicBezTo>
                  <a:close/>
                  <a:moveTo>
                    <a:pt x="686" y="212"/>
                  </a:moveTo>
                  <a:cubicBezTo>
                    <a:pt x="689" y="212"/>
                    <a:pt x="691" y="214"/>
                    <a:pt x="691" y="216"/>
                  </a:cubicBezTo>
                  <a:cubicBezTo>
                    <a:pt x="687" y="221"/>
                    <a:pt x="682" y="223"/>
                    <a:pt x="678" y="223"/>
                  </a:cubicBezTo>
                  <a:cubicBezTo>
                    <a:pt x="677" y="223"/>
                    <a:pt x="676" y="222"/>
                    <a:pt x="676" y="222"/>
                  </a:cubicBezTo>
                  <a:cubicBezTo>
                    <a:pt x="674" y="218"/>
                    <a:pt x="674" y="218"/>
                    <a:pt x="681" y="214"/>
                  </a:cubicBezTo>
                  <a:cubicBezTo>
                    <a:pt x="683" y="212"/>
                    <a:pt x="685" y="212"/>
                    <a:pt x="686" y="212"/>
                  </a:cubicBezTo>
                  <a:close/>
                  <a:moveTo>
                    <a:pt x="713" y="371"/>
                  </a:moveTo>
                  <a:cubicBezTo>
                    <a:pt x="721" y="372"/>
                    <a:pt x="728" y="372"/>
                    <a:pt x="728" y="374"/>
                  </a:cubicBezTo>
                  <a:lnTo>
                    <a:pt x="721" y="376"/>
                  </a:lnTo>
                  <a:lnTo>
                    <a:pt x="713" y="373"/>
                  </a:lnTo>
                  <a:lnTo>
                    <a:pt x="713" y="371"/>
                  </a:lnTo>
                  <a:close/>
                  <a:moveTo>
                    <a:pt x="661" y="394"/>
                  </a:moveTo>
                  <a:cubicBezTo>
                    <a:pt x="670" y="395"/>
                    <a:pt x="678" y="395"/>
                    <a:pt x="678" y="398"/>
                  </a:cubicBezTo>
                  <a:lnTo>
                    <a:pt x="677" y="400"/>
                  </a:lnTo>
                  <a:cubicBezTo>
                    <a:pt x="672" y="399"/>
                    <a:pt x="667" y="398"/>
                    <a:pt x="661" y="395"/>
                  </a:cubicBezTo>
                  <a:lnTo>
                    <a:pt x="661" y="394"/>
                  </a:lnTo>
                  <a:close/>
                  <a:moveTo>
                    <a:pt x="82" y="398"/>
                  </a:moveTo>
                  <a:cubicBezTo>
                    <a:pt x="90" y="398"/>
                    <a:pt x="98" y="398"/>
                    <a:pt x="98" y="400"/>
                  </a:cubicBezTo>
                  <a:cubicBezTo>
                    <a:pt x="106" y="402"/>
                    <a:pt x="106" y="402"/>
                    <a:pt x="102" y="402"/>
                  </a:cubicBezTo>
                  <a:cubicBezTo>
                    <a:pt x="98" y="402"/>
                    <a:pt x="90" y="402"/>
                    <a:pt x="82" y="400"/>
                  </a:cubicBezTo>
                  <a:cubicBezTo>
                    <a:pt x="66" y="399"/>
                    <a:pt x="66" y="399"/>
                    <a:pt x="82" y="398"/>
                  </a:cubicBezTo>
                  <a:close/>
                  <a:moveTo>
                    <a:pt x="711" y="439"/>
                  </a:moveTo>
                  <a:cubicBezTo>
                    <a:pt x="713" y="439"/>
                    <a:pt x="714" y="439"/>
                    <a:pt x="718" y="440"/>
                  </a:cubicBezTo>
                  <a:cubicBezTo>
                    <a:pt x="723" y="441"/>
                    <a:pt x="728" y="444"/>
                    <a:pt x="733" y="447"/>
                  </a:cubicBezTo>
                  <a:cubicBezTo>
                    <a:pt x="733" y="447"/>
                    <a:pt x="732" y="447"/>
                    <a:pt x="732" y="447"/>
                  </a:cubicBezTo>
                  <a:cubicBezTo>
                    <a:pt x="728" y="447"/>
                    <a:pt x="716" y="442"/>
                    <a:pt x="709" y="440"/>
                  </a:cubicBezTo>
                  <a:cubicBezTo>
                    <a:pt x="710" y="439"/>
                    <a:pt x="710" y="439"/>
                    <a:pt x="711" y="439"/>
                  </a:cubicBezTo>
                  <a:close/>
                  <a:moveTo>
                    <a:pt x="140" y="481"/>
                  </a:moveTo>
                  <a:cubicBezTo>
                    <a:pt x="142" y="481"/>
                    <a:pt x="142" y="483"/>
                    <a:pt x="143" y="484"/>
                  </a:cubicBezTo>
                  <a:cubicBezTo>
                    <a:pt x="143" y="486"/>
                    <a:pt x="144" y="486"/>
                    <a:pt x="136" y="488"/>
                  </a:cubicBezTo>
                  <a:cubicBezTo>
                    <a:pt x="136" y="488"/>
                    <a:pt x="134" y="489"/>
                    <a:pt x="132" y="489"/>
                  </a:cubicBezTo>
                  <a:cubicBezTo>
                    <a:pt x="129" y="489"/>
                    <a:pt x="127" y="488"/>
                    <a:pt x="127" y="487"/>
                  </a:cubicBezTo>
                  <a:lnTo>
                    <a:pt x="134" y="483"/>
                  </a:lnTo>
                  <a:cubicBezTo>
                    <a:pt x="137" y="482"/>
                    <a:pt x="139" y="481"/>
                    <a:pt x="140" y="481"/>
                  </a:cubicBezTo>
                  <a:close/>
                  <a:moveTo>
                    <a:pt x="190" y="490"/>
                  </a:moveTo>
                  <a:lnTo>
                    <a:pt x="183" y="495"/>
                  </a:lnTo>
                  <a:lnTo>
                    <a:pt x="184" y="497"/>
                  </a:lnTo>
                  <a:cubicBezTo>
                    <a:pt x="191" y="493"/>
                    <a:pt x="191" y="493"/>
                    <a:pt x="191" y="492"/>
                  </a:cubicBezTo>
                  <a:lnTo>
                    <a:pt x="190" y="490"/>
                  </a:lnTo>
                  <a:close/>
                  <a:moveTo>
                    <a:pt x="697" y="493"/>
                  </a:moveTo>
                  <a:cubicBezTo>
                    <a:pt x="704" y="496"/>
                    <a:pt x="712" y="500"/>
                    <a:pt x="711" y="502"/>
                  </a:cubicBezTo>
                  <a:lnTo>
                    <a:pt x="702" y="501"/>
                  </a:lnTo>
                  <a:lnTo>
                    <a:pt x="696" y="494"/>
                  </a:lnTo>
                  <a:lnTo>
                    <a:pt x="697" y="493"/>
                  </a:lnTo>
                  <a:close/>
                  <a:moveTo>
                    <a:pt x="149" y="503"/>
                  </a:moveTo>
                  <a:cubicBezTo>
                    <a:pt x="150" y="503"/>
                    <a:pt x="151" y="504"/>
                    <a:pt x="152" y="505"/>
                  </a:cubicBezTo>
                  <a:cubicBezTo>
                    <a:pt x="153" y="508"/>
                    <a:pt x="154" y="509"/>
                    <a:pt x="147" y="513"/>
                  </a:cubicBezTo>
                  <a:lnTo>
                    <a:pt x="146" y="511"/>
                  </a:lnTo>
                  <a:cubicBezTo>
                    <a:pt x="149" y="510"/>
                    <a:pt x="149" y="509"/>
                    <a:pt x="149" y="509"/>
                  </a:cubicBezTo>
                  <a:lnTo>
                    <a:pt x="149" y="509"/>
                  </a:lnTo>
                  <a:cubicBezTo>
                    <a:pt x="147" y="509"/>
                    <a:pt x="143" y="511"/>
                    <a:pt x="138" y="514"/>
                  </a:cubicBezTo>
                  <a:lnTo>
                    <a:pt x="125" y="522"/>
                  </a:lnTo>
                  <a:cubicBezTo>
                    <a:pt x="124" y="520"/>
                    <a:pt x="129" y="514"/>
                    <a:pt x="136" y="511"/>
                  </a:cubicBezTo>
                  <a:cubicBezTo>
                    <a:pt x="144" y="505"/>
                    <a:pt x="147" y="503"/>
                    <a:pt x="149" y="503"/>
                  </a:cubicBezTo>
                  <a:close/>
                  <a:moveTo>
                    <a:pt x="27" y="521"/>
                  </a:moveTo>
                  <a:cubicBezTo>
                    <a:pt x="22" y="521"/>
                    <a:pt x="16" y="522"/>
                    <a:pt x="12" y="524"/>
                  </a:cubicBezTo>
                  <a:lnTo>
                    <a:pt x="13" y="528"/>
                  </a:lnTo>
                  <a:cubicBezTo>
                    <a:pt x="13" y="528"/>
                    <a:pt x="14" y="529"/>
                    <a:pt x="15" y="529"/>
                  </a:cubicBezTo>
                  <a:cubicBezTo>
                    <a:pt x="18" y="529"/>
                    <a:pt x="23" y="527"/>
                    <a:pt x="29" y="524"/>
                  </a:cubicBezTo>
                  <a:lnTo>
                    <a:pt x="27" y="521"/>
                  </a:lnTo>
                  <a:close/>
                  <a:moveTo>
                    <a:pt x="490" y="554"/>
                  </a:moveTo>
                  <a:cubicBezTo>
                    <a:pt x="490" y="554"/>
                    <a:pt x="489" y="554"/>
                    <a:pt x="488" y="555"/>
                  </a:cubicBezTo>
                  <a:cubicBezTo>
                    <a:pt x="486" y="556"/>
                    <a:pt x="486" y="556"/>
                    <a:pt x="491" y="563"/>
                  </a:cubicBezTo>
                  <a:lnTo>
                    <a:pt x="494" y="561"/>
                  </a:lnTo>
                  <a:cubicBezTo>
                    <a:pt x="492" y="556"/>
                    <a:pt x="491" y="554"/>
                    <a:pt x="490" y="554"/>
                  </a:cubicBezTo>
                  <a:close/>
                  <a:moveTo>
                    <a:pt x="605" y="600"/>
                  </a:moveTo>
                  <a:lnTo>
                    <a:pt x="605" y="600"/>
                  </a:lnTo>
                  <a:cubicBezTo>
                    <a:pt x="606" y="600"/>
                    <a:pt x="608" y="602"/>
                    <a:pt x="607" y="603"/>
                  </a:cubicBezTo>
                  <a:cubicBezTo>
                    <a:pt x="605" y="601"/>
                    <a:pt x="605" y="600"/>
                    <a:pt x="605" y="600"/>
                  </a:cubicBezTo>
                  <a:close/>
                  <a:moveTo>
                    <a:pt x="589" y="597"/>
                  </a:moveTo>
                  <a:cubicBezTo>
                    <a:pt x="595" y="603"/>
                    <a:pt x="601" y="610"/>
                    <a:pt x="598" y="611"/>
                  </a:cubicBezTo>
                  <a:lnTo>
                    <a:pt x="592" y="606"/>
                  </a:lnTo>
                  <a:lnTo>
                    <a:pt x="588" y="598"/>
                  </a:lnTo>
                  <a:lnTo>
                    <a:pt x="589" y="597"/>
                  </a:lnTo>
                  <a:close/>
                  <a:moveTo>
                    <a:pt x="519" y="612"/>
                  </a:moveTo>
                  <a:cubicBezTo>
                    <a:pt x="520" y="614"/>
                    <a:pt x="521" y="615"/>
                    <a:pt x="520" y="615"/>
                  </a:cubicBezTo>
                  <a:cubicBezTo>
                    <a:pt x="520" y="615"/>
                    <a:pt x="518" y="613"/>
                    <a:pt x="519" y="612"/>
                  </a:cubicBezTo>
                  <a:close/>
                  <a:moveTo>
                    <a:pt x="572" y="603"/>
                  </a:moveTo>
                  <a:lnTo>
                    <a:pt x="572" y="603"/>
                  </a:lnTo>
                  <a:cubicBezTo>
                    <a:pt x="572" y="603"/>
                    <a:pt x="576" y="606"/>
                    <a:pt x="582" y="612"/>
                  </a:cubicBezTo>
                  <a:cubicBezTo>
                    <a:pt x="587" y="619"/>
                    <a:pt x="587" y="619"/>
                    <a:pt x="585" y="621"/>
                  </a:cubicBezTo>
                  <a:cubicBezTo>
                    <a:pt x="580" y="616"/>
                    <a:pt x="577" y="613"/>
                    <a:pt x="574" y="609"/>
                  </a:cubicBezTo>
                  <a:cubicBezTo>
                    <a:pt x="572" y="605"/>
                    <a:pt x="571" y="603"/>
                    <a:pt x="572" y="603"/>
                  </a:cubicBezTo>
                  <a:close/>
                  <a:moveTo>
                    <a:pt x="416" y="614"/>
                  </a:moveTo>
                  <a:lnTo>
                    <a:pt x="416" y="623"/>
                  </a:lnTo>
                  <a:lnTo>
                    <a:pt x="417" y="631"/>
                  </a:lnTo>
                  <a:lnTo>
                    <a:pt x="416" y="614"/>
                  </a:lnTo>
                  <a:close/>
                  <a:moveTo>
                    <a:pt x="482" y="619"/>
                  </a:moveTo>
                  <a:cubicBezTo>
                    <a:pt x="482" y="619"/>
                    <a:pt x="482" y="619"/>
                    <a:pt x="482" y="619"/>
                  </a:cubicBezTo>
                  <a:lnTo>
                    <a:pt x="479" y="619"/>
                  </a:lnTo>
                  <a:cubicBezTo>
                    <a:pt x="482" y="624"/>
                    <a:pt x="484" y="629"/>
                    <a:pt x="487" y="633"/>
                  </a:cubicBezTo>
                  <a:cubicBezTo>
                    <a:pt x="490" y="633"/>
                    <a:pt x="486" y="625"/>
                    <a:pt x="486" y="625"/>
                  </a:cubicBezTo>
                  <a:cubicBezTo>
                    <a:pt x="486" y="625"/>
                    <a:pt x="484" y="619"/>
                    <a:pt x="482" y="619"/>
                  </a:cubicBezTo>
                  <a:close/>
                  <a:moveTo>
                    <a:pt x="212" y="622"/>
                  </a:moveTo>
                  <a:cubicBezTo>
                    <a:pt x="213" y="622"/>
                    <a:pt x="213" y="623"/>
                    <a:pt x="214" y="623"/>
                  </a:cubicBezTo>
                  <a:cubicBezTo>
                    <a:pt x="216" y="624"/>
                    <a:pt x="211" y="631"/>
                    <a:pt x="202" y="634"/>
                  </a:cubicBezTo>
                  <a:cubicBezTo>
                    <a:pt x="200" y="632"/>
                    <a:pt x="199" y="631"/>
                    <a:pt x="199" y="631"/>
                  </a:cubicBezTo>
                  <a:lnTo>
                    <a:pt x="198" y="631"/>
                  </a:lnTo>
                  <a:cubicBezTo>
                    <a:pt x="202" y="626"/>
                    <a:pt x="209" y="622"/>
                    <a:pt x="212" y="622"/>
                  </a:cubicBezTo>
                  <a:close/>
                  <a:moveTo>
                    <a:pt x="552" y="641"/>
                  </a:moveTo>
                  <a:cubicBezTo>
                    <a:pt x="554" y="641"/>
                    <a:pt x="557" y="647"/>
                    <a:pt x="557" y="647"/>
                  </a:cubicBezTo>
                  <a:cubicBezTo>
                    <a:pt x="559" y="650"/>
                    <a:pt x="559" y="651"/>
                    <a:pt x="558" y="651"/>
                  </a:cubicBezTo>
                  <a:cubicBezTo>
                    <a:pt x="557" y="651"/>
                    <a:pt x="555" y="649"/>
                    <a:pt x="554" y="649"/>
                  </a:cubicBezTo>
                  <a:cubicBezTo>
                    <a:pt x="554" y="649"/>
                    <a:pt x="554" y="649"/>
                    <a:pt x="554" y="649"/>
                  </a:cubicBezTo>
                  <a:lnTo>
                    <a:pt x="554" y="650"/>
                  </a:lnTo>
                  <a:cubicBezTo>
                    <a:pt x="547" y="643"/>
                    <a:pt x="547" y="643"/>
                    <a:pt x="551" y="641"/>
                  </a:cubicBezTo>
                  <a:cubicBezTo>
                    <a:pt x="551" y="641"/>
                    <a:pt x="552" y="641"/>
                    <a:pt x="552" y="641"/>
                  </a:cubicBezTo>
                  <a:close/>
                  <a:moveTo>
                    <a:pt x="323" y="640"/>
                  </a:moveTo>
                  <a:cubicBezTo>
                    <a:pt x="323" y="640"/>
                    <a:pt x="324" y="641"/>
                    <a:pt x="325" y="641"/>
                  </a:cubicBezTo>
                  <a:lnTo>
                    <a:pt x="322" y="649"/>
                  </a:lnTo>
                  <a:lnTo>
                    <a:pt x="318" y="656"/>
                  </a:lnTo>
                  <a:lnTo>
                    <a:pt x="318" y="647"/>
                  </a:lnTo>
                  <a:cubicBezTo>
                    <a:pt x="320" y="642"/>
                    <a:pt x="321" y="640"/>
                    <a:pt x="323" y="640"/>
                  </a:cubicBezTo>
                  <a:close/>
                  <a:moveTo>
                    <a:pt x="469" y="647"/>
                  </a:moveTo>
                  <a:cubicBezTo>
                    <a:pt x="470" y="647"/>
                    <a:pt x="470" y="649"/>
                    <a:pt x="472" y="655"/>
                  </a:cubicBezTo>
                  <a:lnTo>
                    <a:pt x="469" y="656"/>
                  </a:lnTo>
                  <a:lnTo>
                    <a:pt x="466" y="648"/>
                  </a:lnTo>
                  <a:lnTo>
                    <a:pt x="467" y="648"/>
                  </a:lnTo>
                  <a:cubicBezTo>
                    <a:pt x="468" y="647"/>
                    <a:pt x="468" y="647"/>
                    <a:pt x="469" y="647"/>
                  </a:cubicBezTo>
                  <a:close/>
                  <a:moveTo>
                    <a:pt x="214" y="639"/>
                  </a:moveTo>
                  <a:cubicBezTo>
                    <a:pt x="212" y="639"/>
                    <a:pt x="208" y="643"/>
                    <a:pt x="205" y="647"/>
                  </a:cubicBezTo>
                  <a:cubicBezTo>
                    <a:pt x="200" y="652"/>
                    <a:pt x="202" y="655"/>
                    <a:pt x="206" y="658"/>
                  </a:cubicBezTo>
                  <a:cubicBezTo>
                    <a:pt x="206" y="658"/>
                    <a:pt x="206" y="658"/>
                    <a:pt x="207" y="658"/>
                  </a:cubicBezTo>
                  <a:cubicBezTo>
                    <a:pt x="209" y="658"/>
                    <a:pt x="215" y="655"/>
                    <a:pt x="215" y="655"/>
                  </a:cubicBezTo>
                  <a:cubicBezTo>
                    <a:pt x="219" y="648"/>
                    <a:pt x="218" y="646"/>
                    <a:pt x="216" y="644"/>
                  </a:cubicBezTo>
                  <a:cubicBezTo>
                    <a:pt x="216" y="641"/>
                    <a:pt x="215" y="639"/>
                    <a:pt x="214" y="639"/>
                  </a:cubicBezTo>
                  <a:close/>
                  <a:moveTo>
                    <a:pt x="450" y="648"/>
                  </a:moveTo>
                  <a:cubicBezTo>
                    <a:pt x="451" y="648"/>
                    <a:pt x="454" y="656"/>
                    <a:pt x="455" y="667"/>
                  </a:cubicBezTo>
                  <a:cubicBezTo>
                    <a:pt x="453" y="668"/>
                    <a:pt x="451" y="668"/>
                    <a:pt x="450" y="668"/>
                  </a:cubicBezTo>
                  <a:cubicBezTo>
                    <a:pt x="448" y="660"/>
                    <a:pt x="447" y="652"/>
                    <a:pt x="449" y="652"/>
                  </a:cubicBezTo>
                  <a:cubicBezTo>
                    <a:pt x="449" y="650"/>
                    <a:pt x="450" y="648"/>
                    <a:pt x="450" y="648"/>
                  </a:cubicBezTo>
                  <a:close/>
                  <a:moveTo>
                    <a:pt x="380" y="640"/>
                  </a:moveTo>
                  <a:cubicBezTo>
                    <a:pt x="381" y="640"/>
                    <a:pt x="381" y="644"/>
                    <a:pt x="379" y="653"/>
                  </a:cubicBezTo>
                  <a:lnTo>
                    <a:pt x="372" y="669"/>
                  </a:lnTo>
                  <a:cubicBezTo>
                    <a:pt x="370" y="668"/>
                    <a:pt x="373" y="660"/>
                    <a:pt x="377" y="644"/>
                  </a:cubicBezTo>
                  <a:lnTo>
                    <a:pt x="376" y="644"/>
                  </a:lnTo>
                  <a:cubicBezTo>
                    <a:pt x="378" y="642"/>
                    <a:pt x="380" y="640"/>
                    <a:pt x="380" y="640"/>
                  </a:cubicBezTo>
                  <a:close/>
                  <a:moveTo>
                    <a:pt x="513" y="659"/>
                  </a:moveTo>
                  <a:cubicBezTo>
                    <a:pt x="515" y="659"/>
                    <a:pt x="517" y="661"/>
                    <a:pt x="519" y="666"/>
                  </a:cubicBezTo>
                  <a:cubicBezTo>
                    <a:pt x="519" y="666"/>
                    <a:pt x="522" y="674"/>
                    <a:pt x="520" y="674"/>
                  </a:cubicBezTo>
                  <a:cubicBezTo>
                    <a:pt x="520" y="674"/>
                    <a:pt x="519" y="674"/>
                    <a:pt x="519" y="674"/>
                  </a:cubicBezTo>
                  <a:cubicBezTo>
                    <a:pt x="517" y="674"/>
                    <a:pt x="512" y="668"/>
                    <a:pt x="512" y="668"/>
                  </a:cubicBezTo>
                  <a:cubicBezTo>
                    <a:pt x="509" y="660"/>
                    <a:pt x="511" y="660"/>
                    <a:pt x="511" y="660"/>
                  </a:cubicBezTo>
                  <a:cubicBezTo>
                    <a:pt x="512" y="660"/>
                    <a:pt x="512" y="659"/>
                    <a:pt x="513" y="659"/>
                  </a:cubicBezTo>
                  <a:close/>
                  <a:moveTo>
                    <a:pt x="331" y="656"/>
                  </a:moveTo>
                  <a:cubicBezTo>
                    <a:pt x="331" y="656"/>
                    <a:pt x="330" y="660"/>
                    <a:pt x="328" y="667"/>
                  </a:cubicBezTo>
                  <a:cubicBezTo>
                    <a:pt x="326" y="676"/>
                    <a:pt x="322" y="683"/>
                    <a:pt x="317" y="689"/>
                  </a:cubicBezTo>
                  <a:lnTo>
                    <a:pt x="312" y="687"/>
                  </a:lnTo>
                  <a:cubicBezTo>
                    <a:pt x="312" y="687"/>
                    <a:pt x="317" y="680"/>
                    <a:pt x="321" y="674"/>
                  </a:cubicBezTo>
                  <a:cubicBezTo>
                    <a:pt x="327" y="661"/>
                    <a:pt x="330" y="656"/>
                    <a:pt x="331" y="656"/>
                  </a:cubicBezTo>
                  <a:close/>
                  <a:moveTo>
                    <a:pt x="393" y="679"/>
                  </a:moveTo>
                  <a:cubicBezTo>
                    <a:pt x="393" y="687"/>
                    <a:pt x="393" y="695"/>
                    <a:pt x="391" y="695"/>
                  </a:cubicBezTo>
                  <a:lnTo>
                    <a:pt x="389" y="695"/>
                  </a:lnTo>
                  <a:cubicBezTo>
                    <a:pt x="389" y="689"/>
                    <a:pt x="390" y="685"/>
                    <a:pt x="391" y="679"/>
                  </a:cubicBezTo>
                  <a:close/>
                  <a:moveTo>
                    <a:pt x="441" y="702"/>
                  </a:moveTo>
                  <a:lnTo>
                    <a:pt x="442" y="709"/>
                  </a:lnTo>
                  <a:cubicBezTo>
                    <a:pt x="441" y="709"/>
                    <a:pt x="439" y="713"/>
                    <a:pt x="439" y="713"/>
                  </a:cubicBezTo>
                  <a:cubicBezTo>
                    <a:pt x="438" y="713"/>
                    <a:pt x="438" y="712"/>
                    <a:pt x="438" y="709"/>
                  </a:cubicBezTo>
                  <a:cubicBezTo>
                    <a:pt x="438" y="710"/>
                    <a:pt x="438" y="710"/>
                    <a:pt x="437" y="710"/>
                  </a:cubicBezTo>
                  <a:cubicBezTo>
                    <a:pt x="435" y="710"/>
                    <a:pt x="439" y="702"/>
                    <a:pt x="441" y="702"/>
                  </a:cubicBezTo>
                  <a:close/>
                  <a:moveTo>
                    <a:pt x="362" y="6"/>
                  </a:moveTo>
                  <a:cubicBezTo>
                    <a:pt x="358" y="6"/>
                    <a:pt x="356" y="6"/>
                    <a:pt x="359" y="14"/>
                  </a:cubicBezTo>
                  <a:cubicBezTo>
                    <a:pt x="361" y="22"/>
                    <a:pt x="361" y="22"/>
                    <a:pt x="357" y="23"/>
                  </a:cubicBezTo>
                  <a:cubicBezTo>
                    <a:pt x="355" y="23"/>
                    <a:pt x="353" y="23"/>
                    <a:pt x="352" y="31"/>
                  </a:cubicBezTo>
                  <a:cubicBezTo>
                    <a:pt x="353" y="40"/>
                    <a:pt x="349" y="40"/>
                    <a:pt x="347" y="40"/>
                  </a:cubicBezTo>
                  <a:cubicBezTo>
                    <a:pt x="344" y="32"/>
                    <a:pt x="339" y="32"/>
                    <a:pt x="339" y="32"/>
                  </a:cubicBezTo>
                  <a:lnTo>
                    <a:pt x="338" y="24"/>
                  </a:lnTo>
                  <a:cubicBezTo>
                    <a:pt x="337" y="18"/>
                    <a:pt x="335" y="14"/>
                    <a:pt x="333" y="8"/>
                  </a:cubicBezTo>
                  <a:cubicBezTo>
                    <a:pt x="330" y="9"/>
                    <a:pt x="331" y="17"/>
                    <a:pt x="331" y="17"/>
                  </a:cubicBezTo>
                  <a:cubicBezTo>
                    <a:pt x="333" y="24"/>
                    <a:pt x="275" y="38"/>
                    <a:pt x="269" y="42"/>
                  </a:cubicBezTo>
                  <a:cubicBezTo>
                    <a:pt x="266" y="39"/>
                    <a:pt x="263" y="38"/>
                    <a:pt x="261" y="38"/>
                  </a:cubicBezTo>
                  <a:cubicBezTo>
                    <a:pt x="257" y="38"/>
                    <a:pt x="256" y="41"/>
                    <a:pt x="258" y="45"/>
                  </a:cubicBezTo>
                  <a:cubicBezTo>
                    <a:pt x="262" y="53"/>
                    <a:pt x="251" y="58"/>
                    <a:pt x="237" y="64"/>
                  </a:cubicBezTo>
                  <a:cubicBezTo>
                    <a:pt x="223" y="71"/>
                    <a:pt x="212" y="79"/>
                    <a:pt x="216" y="85"/>
                  </a:cubicBezTo>
                  <a:lnTo>
                    <a:pt x="210" y="89"/>
                  </a:lnTo>
                  <a:cubicBezTo>
                    <a:pt x="206" y="91"/>
                    <a:pt x="207" y="100"/>
                    <a:pt x="205" y="101"/>
                  </a:cubicBezTo>
                  <a:cubicBezTo>
                    <a:pt x="206" y="106"/>
                    <a:pt x="207" y="109"/>
                    <a:pt x="206" y="109"/>
                  </a:cubicBezTo>
                  <a:cubicBezTo>
                    <a:pt x="205" y="109"/>
                    <a:pt x="204" y="107"/>
                    <a:pt x="202" y="104"/>
                  </a:cubicBezTo>
                  <a:cubicBezTo>
                    <a:pt x="198" y="97"/>
                    <a:pt x="194" y="91"/>
                    <a:pt x="192" y="91"/>
                  </a:cubicBezTo>
                  <a:cubicBezTo>
                    <a:pt x="192" y="91"/>
                    <a:pt x="191" y="91"/>
                    <a:pt x="191" y="91"/>
                  </a:cubicBezTo>
                  <a:cubicBezTo>
                    <a:pt x="188" y="95"/>
                    <a:pt x="192" y="101"/>
                    <a:pt x="197" y="107"/>
                  </a:cubicBezTo>
                  <a:cubicBezTo>
                    <a:pt x="202" y="114"/>
                    <a:pt x="200" y="115"/>
                    <a:pt x="200" y="115"/>
                  </a:cubicBezTo>
                  <a:cubicBezTo>
                    <a:pt x="199" y="116"/>
                    <a:pt x="199" y="116"/>
                    <a:pt x="198" y="116"/>
                  </a:cubicBezTo>
                  <a:cubicBezTo>
                    <a:pt x="197" y="116"/>
                    <a:pt x="196" y="115"/>
                    <a:pt x="193" y="110"/>
                  </a:cubicBezTo>
                  <a:lnTo>
                    <a:pt x="183" y="97"/>
                  </a:lnTo>
                  <a:lnTo>
                    <a:pt x="181" y="99"/>
                  </a:lnTo>
                  <a:cubicBezTo>
                    <a:pt x="187" y="105"/>
                    <a:pt x="184" y="107"/>
                    <a:pt x="184" y="107"/>
                  </a:cubicBezTo>
                  <a:cubicBezTo>
                    <a:pt x="184" y="107"/>
                    <a:pt x="184" y="108"/>
                    <a:pt x="183" y="108"/>
                  </a:cubicBezTo>
                  <a:cubicBezTo>
                    <a:pt x="182" y="108"/>
                    <a:pt x="180" y="105"/>
                    <a:pt x="172" y="96"/>
                  </a:cubicBezTo>
                  <a:cubicBezTo>
                    <a:pt x="167" y="90"/>
                    <a:pt x="164" y="87"/>
                    <a:pt x="163" y="87"/>
                  </a:cubicBezTo>
                  <a:lnTo>
                    <a:pt x="163" y="87"/>
                  </a:lnTo>
                  <a:cubicBezTo>
                    <a:pt x="162" y="87"/>
                    <a:pt x="163" y="91"/>
                    <a:pt x="168" y="98"/>
                  </a:cubicBezTo>
                  <a:lnTo>
                    <a:pt x="170" y="108"/>
                  </a:lnTo>
                  <a:cubicBezTo>
                    <a:pt x="167" y="105"/>
                    <a:pt x="165" y="104"/>
                    <a:pt x="164" y="104"/>
                  </a:cubicBezTo>
                  <a:lnTo>
                    <a:pt x="164" y="104"/>
                  </a:lnTo>
                  <a:cubicBezTo>
                    <a:pt x="161" y="104"/>
                    <a:pt x="165" y="115"/>
                    <a:pt x="168" y="121"/>
                  </a:cubicBezTo>
                  <a:cubicBezTo>
                    <a:pt x="162" y="116"/>
                    <a:pt x="159" y="113"/>
                    <a:pt x="157" y="113"/>
                  </a:cubicBezTo>
                  <a:lnTo>
                    <a:pt x="157" y="113"/>
                  </a:lnTo>
                  <a:cubicBezTo>
                    <a:pt x="155" y="113"/>
                    <a:pt x="157" y="117"/>
                    <a:pt x="162" y="125"/>
                  </a:cubicBezTo>
                  <a:cubicBezTo>
                    <a:pt x="166" y="129"/>
                    <a:pt x="166" y="131"/>
                    <a:pt x="164" y="131"/>
                  </a:cubicBezTo>
                  <a:cubicBezTo>
                    <a:pt x="163" y="131"/>
                    <a:pt x="161" y="130"/>
                    <a:pt x="159" y="128"/>
                  </a:cubicBezTo>
                  <a:cubicBezTo>
                    <a:pt x="155" y="126"/>
                    <a:pt x="153" y="125"/>
                    <a:pt x="151" y="125"/>
                  </a:cubicBezTo>
                  <a:cubicBezTo>
                    <a:pt x="148" y="125"/>
                    <a:pt x="147" y="127"/>
                    <a:pt x="145" y="128"/>
                  </a:cubicBezTo>
                  <a:cubicBezTo>
                    <a:pt x="150" y="136"/>
                    <a:pt x="137" y="149"/>
                    <a:pt x="124" y="163"/>
                  </a:cubicBezTo>
                  <a:cubicBezTo>
                    <a:pt x="110" y="180"/>
                    <a:pt x="101" y="191"/>
                    <a:pt x="108" y="197"/>
                  </a:cubicBezTo>
                  <a:cubicBezTo>
                    <a:pt x="108" y="197"/>
                    <a:pt x="107" y="198"/>
                    <a:pt x="107" y="198"/>
                  </a:cubicBezTo>
                  <a:cubicBezTo>
                    <a:pt x="106" y="198"/>
                    <a:pt x="104" y="197"/>
                    <a:pt x="99" y="196"/>
                  </a:cubicBezTo>
                  <a:cubicBezTo>
                    <a:pt x="97" y="194"/>
                    <a:pt x="95" y="194"/>
                    <a:pt x="94" y="194"/>
                  </a:cubicBezTo>
                  <a:lnTo>
                    <a:pt x="94" y="194"/>
                  </a:lnTo>
                  <a:cubicBezTo>
                    <a:pt x="92" y="194"/>
                    <a:pt x="94" y="197"/>
                    <a:pt x="103" y="205"/>
                  </a:cubicBezTo>
                  <a:cubicBezTo>
                    <a:pt x="106" y="208"/>
                    <a:pt x="110" y="211"/>
                    <a:pt x="109" y="211"/>
                  </a:cubicBezTo>
                  <a:cubicBezTo>
                    <a:pt x="109" y="211"/>
                    <a:pt x="107" y="209"/>
                    <a:pt x="101" y="206"/>
                  </a:cubicBezTo>
                  <a:cubicBezTo>
                    <a:pt x="100" y="205"/>
                    <a:pt x="98" y="204"/>
                    <a:pt x="97" y="204"/>
                  </a:cubicBezTo>
                  <a:cubicBezTo>
                    <a:pt x="93" y="204"/>
                    <a:pt x="91" y="208"/>
                    <a:pt x="87" y="214"/>
                  </a:cubicBezTo>
                  <a:cubicBezTo>
                    <a:pt x="82" y="220"/>
                    <a:pt x="78" y="229"/>
                    <a:pt x="86" y="233"/>
                  </a:cubicBezTo>
                  <a:cubicBezTo>
                    <a:pt x="88" y="237"/>
                    <a:pt x="89" y="239"/>
                    <a:pt x="89" y="239"/>
                  </a:cubicBezTo>
                  <a:cubicBezTo>
                    <a:pt x="89" y="239"/>
                    <a:pt x="87" y="238"/>
                    <a:pt x="85" y="235"/>
                  </a:cubicBezTo>
                  <a:cubicBezTo>
                    <a:pt x="80" y="232"/>
                    <a:pt x="76" y="230"/>
                    <a:pt x="73" y="230"/>
                  </a:cubicBezTo>
                  <a:cubicBezTo>
                    <a:pt x="65" y="230"/>
                    <a:pt x="61" y="237"/>
                    <a:pt x="69" y="246"/>
                  </a:cubicBezTo>
                  <a:cubicBezTo>
                    <a:pt x="68" y="248"/>
                    <a:pt x="67" y="249"/>
                    <a:pt x="65" y="249"/>
                  </a:cubicBezTo>
                  <a:cubicBezTo>
                    <a:pt x="64" y="249"/>
                    <a:pt x="62" y="249"/>
                    <a:pt x="60" y="247"/>
                  </a:cubicBezTo>
                  <a:lnTo>
                    <a:pt x="60" y="247"/>
                  </a:lnTo>
                  <a:cubicBezTo>
                    <a:pt x="59" y="250"/>
                    <a:pt x="58" y="252"/>
                    <a:pt x="62" y="262"/>
                  </a:cubicBezTo>
                  <a:cubicBezTo>
                    <a:pt x="61" y="264"/>
                    <a:pt x="58" y="273"/>
                    <a:pt x="55" y="278"/>
                  </a:cubicBezTo>
                  <a:cubicBezTo>
                    <a:pt x="53" y="282"/>
                    <a:pt x="60" y="289"/>
                    <a:pt x="60" y="289"/>
                  </a:cubicBezTo>
                  <a:cubicBezTo>
                    <a:pt x="59" y="290"/>
                    <a:pt x="59" y="292"/>
                    <a:pt x="59" y="292"/>
                  </a:cubicBezTo>
                  <a:cubicBezTo>
                    <a:pt x="59" y="292"/>
                    <a:pt x="59" y="292"/>
                    <a:pt x="59" y="291"/>
                  </a:cubicBezTo>
                  <a:cubicBezTo>
                    <a:pt x="58" y="291"/>
                    <a:pt x="58" y="291"/>
                    <a:pt x="57" y="291"/>
                  </a:cubicBezTo>
                  <a:cubicBezTo>
                    <a:pt x="50" y="291"/>
                    <a:pt x="47" y="302"/>
                    <a:pt x="43" y="317"/>
                  </a:cubicBezTo>
                  <a:cubicBezTo>
                    <a:pt x="40" y="334"/>
                    <a:pt x="36" y="348"/>
                    <a:pt x="27" y="349"/>
                  </a:cubicBezTo>
                  <a:cubicBezTo>
                    <a:pt x="27" y="349"/>
                    <a:pt x="27" y="353"/>
                    <a:pt x="35" y="356"/>
                  </a:cubicBezTo>
                  <a:cubicBezTo>
                    <a:pt x="51" y="359"/>
                    <a:pt x="51" y="362"/>
                    <a:pt x="43" y="364"/>
                  </a:cubicBezTo>
                  <a:cubicBezTo>
                    <a:pt x="26" y="364"/>
                    <a:pt x="25" y="375"/>
                    <a:pt x="41" y="377"/>
                  </a:cubicBezTo>
                  <a:cubicBezTo>
                    <a:pt x="44" y="378"/>
                    <a:pt x="45" y="378"/>
                    <a:pt x="45" y="378"/>
                  </a:cubicBezTo>
                  <a:cubicBezTo>
                    <a:pt x="44" y="378"/>
                    <a:pt x="38" y="377"/>
                    <a:pt x="33" y="377"/>
                  </a:cubicBezTo>
                  <a:cubicBezTo>
                    <a:pt x="16" y="380"/>
                    <a:pt x="24" y="388"/>
                    <a:pt x="41" y="390"/>
                  </a:cubicBezTo>
                  <a:cubicBezTo>
                    <a:pt x="33" y="392"/>
                    <a:pt x="24" y="394"/>
                    <a:pt x="33" y="398"/>
                  </a:cubicBezTo>
                  <a:cubicBezTo>
                    <a:pt x="33" y="400"/>
                    <a:pt x="33" y="400"/>
                    <a:pt x="16" y="400"/>
                  </a:cubicBezTo>
                  <a:cubicBezTo>
                    <a:pt x="8" y="400"/>
                    <a:pt x="0" y="400"/>
                    <a:pt x="0" y="403"/>
                  </a:cubicBezTo>
                  <a:cubicBezTo>
                    <a:pt x="0" y="405"/>
                    <a:pt x="8" y="405"/>
                    <a:pt x="16" y="405"/>
                  </a:cubicBezTo>
                  <a:lnTo>
                    <a:pt x="16" y="410"/>
                  </a:lnTo>
                  <a:cubicBezTo>
                    <a:pt x="16" y="410"/>
                    <a:pt x="16" y="412"/>
                    <a:pt x="22" y="412"/>
                  </a:cubicBezTo>
                  <a:cubicBezTo>
                    <a:pt x="23" y="412"/>
                    <a:pt x="24" y="412"/>
                    <a:pt x="25" y="412"/>
                  </a:cubicBezTo>
                  <a:cubicBezTo>
                    <a:pt x="33" y="412"/>
                    <a:pt x="33" y="414"/>
                    <a:pt x="33" y="417"/>
                  </a:cubicBezTo>
                  <a:cubicBezTo>
                    <a:pt x="29" y="417"/>
                    <a:pt x="29" y="418"/>
                    <a:pt x="31" y="418"/>
                  </a:cubicBezTo>
                  <a:cubicBezTo>
                    <a:pt x="33" y="418"/>
                    <a:pt x="37" y="417"/>
                    <a:pt x="41" y="416"/>
                  </a:cubicBezTo>
                  <a:cubicBezTo>
                    <a:pt x="45" y="416"/>
                    <a:pt x="49" y="415"/>
                    <a:pt x="52" y="415"/>
                  </a:cubicBezTo>
                  <a:cubicBezTo>
                    <a:pt x="55" y="415"/>
                    <a:pt x="57" y="416"/>
                    <a:pt x="57" y="417"/>
                  </a:cubicBezTo>
                  <a:lnTo>
                    <a:pt x="73" y="416"/>
                  </a:lnTo>
                  <a:cubicBezTo>
                    <a:pt x="85" y="416"/>
                    <a:pt x="95" y="413"/>
                    <a:pt x="106" y="409"/>
                  </a:cubicBezTo>
                  <a:cubicBezTo>
                    <a:pt x="114" y="401"/>
                    <a:pt x="122" y="395"/>
                    <a:pt x="106" y="395"/>
                  </a:cubicBezTo>
                  <a:cubicBezTo>
                    <a:pt x="106" y="395"/>
                    <a:pt x="97" y="394"/>
                    <a:pt x="97" y="392"/>
                  </a:cubicBezTo>
                  <a:cubicBezTo>
                    <a:pt x="97" y="390"/>
                    <a:pt x="105" y="389"/>
                    <a:pt x="105" y="389"/>
                  </a:cubicBezTo>
                  <a:cubicBezTo>
                    <a:pt x="113" y="389"/>
                    <a:pt x="114" y="381"/>
                    <a:pt x="115" y="372"/>
                  </a:cubicBezTo>
                  <a:cubicBezTo>
                    <a:pt x="116" y="361"/>
                    <a:pt x="117" y="355"/>
                    <a:pt x="126" y="355"/>
                  </a:cubicBezTo>
                  <a:cubicBezTo>
                    <a:pt x="134" y="354"/>
                    <a:pt x="134" y="353"/>
                    <a:pt x="134" y="353"/>
                  </a:cubicBezTo>
                  <a:cubicBezTo>
                    <a:pt x="127" y="352"/>
                    <a:pt x="128" y="340"/>
                    <a:pt x="132" y="328"/>
                  </a:cubicBezTo>
                  <a:cubicBezTo>
                    <a:pt x="136" y="316"/>
                    <a:pt x="140" y="303"/>
                    <a:pt x="133" y="301"/>
                  </a:cubicBezTo>
                  <a:lnTo>
                    <a:pt x="135" y="298"/>
                  </a:lnTo>
                  <a:cubicBezTo>
                    <a:pt x="137" y="298"/>
                    <a:pt x="138" y="299"/>
                    <a:pt x="139" y="299"/>
                  </a:cubicBezTo>
                  <a:cubicBezTo>
                    <a:pt x="143" y="299"/>
                    <a:pt x="144" y="296"/>
                    <a:pt x="145" y="293"/>
                  </a:cubicBezTo>
                  <a:cubicBezTo>
                    <a:pt x="140" y="288"/>
                    <a:pt x="141" y="283"/>
                    <a:pt x="141" y="283"/>
                  </a:cubicBezTo>
                  <a:lnTo>
                    <a:pt x="141" y="283"/>
                  </a:lnTo>
                  <a:cubicBezTo>
                    <a:pt x="144" y="285"/>
                    <a:pt x="146" y="285"/>
                    <a:pt x="147" y="285"/>
                  </a:cubicBezTo>
                  <a:cubicBezTo>
                    <a:pt x="149" y="285"/>
                    <a:pt x="149" y="284"/>
                    <a:pt x="151" y="282"/>
                  </a:cubicBezTo>
                  <a:cubicBezTo>
                    <a:pt x="152" y="279"/>
                    <a:pt x="153" y="276"/>
                    <a:pt x="146" y="273"/>
                  </a:cubicBezTo>
                  <a:cubicBezTo>
                    <a:pt x="147" y="272"/>
                    <a:pt x="153" y="260"/>
                    <a:pt x="163" y="259"/>
                  </a:cubicBezTo>
                  <a:cubicBezTo>
                    <a:pt x="165" y="259"/>
                    <a:pt x="166" y="260"/>
                    <a:pt x="166" y="260"/>
                  </a:cubicBezTo>
                  <a:cubicBezTo>
                    <a:pt x="169" y="260"/>
                    <a:pt x="164" y="255"/>
                    <a:pt x="160" y="250"/>
                  </a:cubicBezTo>
                  <a:cubicBezTo>
                    <a:pt x="153" y="246"/>
                    <a:pt x="147" y="239"/>
                    <a:pt x="149" y="238"/>
                  </a:cubicBezTo>
                  <a:lnTo>
                    <a:pt x="149" y="238"/>
                  </a:lnTo>
                  <a:lnTo>
                    <a:pt x="162" y="247"/>
                  </a:lnTo>
                  <a:cubicBezTo>
                    <a:pt x="165" y="250"/>
                    <a:pt x="167" y="252"/>
                    <a:pt x="168" y="252"/>
                  </a:cubicBezTo>
                  <a:cubicBezTo>
                    <a:pt x="168" y="252"/>
                    <a:pt x="169" y="251"/>
                    <a:pt x="170" y="250"/>
                  </a:cubicBezTo>
                  <a:lnTo>
                    <a:pt x="172" y="246"/>
                  </a:lnTo>
                  <a:cubicBezTo>
                    <a:pt x="165" y="242"/>
                    <a:pt x="170" y="234"/>
                    <a:pt x="179" y="224"/>
                  </a:cubicBezTo>
                  <a:cubicBezTo>
                    <a:pt x="190" y="209"/>
                    <a:pt x="195" y="206"/>
                    <a:pt x="188" y="200"/>
                  </a:cubicBezTo>
                  <a:cubicBezTo>
                    <a:pt x="183" y="196"/>
                    <a:pt x="183" y="194"/>
                    <a:pt x="188" y="194"/>
                  </a:cubicBezTo>
                  <a:cubicBezTo>
                    <a:pt x="189" y="194"/>
                    <a:pt x="191" y="194"/>
                    <a:pt x="193" y="195"/>
                  </a:cubicBezTo>
                  <a:cubicBezTo>
                    <a:pt x="207" y="199"/>
                    <a:pt x="214" y="202"/>
                    <a:pt x="216" y="202"/>
                  </a:cubicBezTo>
                  <a:cubicBezTo>
                    <a:pt x="218" y="202"/>
                    <a:pt x="217" y="200"/>
                    <a:pt x="215" y="197"/>
                  </a:cubicBezTo>
                  <a:cubicBezTo>
                    <a:pt x="215" y="197"/>
                    <a:pt x="214" y="197"/>
                    <a:pt x="214" y="197"/>
                  </a:cubicBezTo>
                  <a:cubicBezTo>
                    <a:pt x="213" y="197"/>
                    <a:pt x="208" y="192"/>
                    <a:pt x="202" y="187"/>
                  </a:cubicBezTo>
                  <a:cubicBezTo>
                    <a:pt x="196" y="180"/>
                    <a:pt x="194" y="177"/>
                    <a:pt x="195" y="177"/>
                  </a:cubicBezTo>
                  <a:lnTo>
                    <a:pt x="195" y="177"/>
                  </a:lnTo>
                  <a:cubicBezTo>
                    <a:pt x="196" y="177"/>
                    <a:pt x="199" y="179"/>
                    <a:pt x="205" y="183"/>
                  </a:cubicBezTo>
                  <a:cubicBezTo>
                    <a:pt x="207" y="186"/>
                    <a:pt x="209" y="187"/>
                    <a:pt x="212" y="187"/>
                  </a:cubicBezTo>
                  <a:cubicBezTo>
                    <a:pt x="222" y="187"/>
                    <a:pt x="230" y="169"/>
                    <a:pt x="225" y="158"/>
                  </a:cubicBezTo>
                  <a:lnTo>
                    <a:pt x="225" y="158"/>
                  </a:lnTo>
                  <a:cubicBezTo>
                    <a:pt x="226" y="159"/>
                    <a:pt x="228" y="161"/>
                    <a:pt x="229" y="163"/>
                  </a:cubicBezTo>
                  <a:cubicBezTo>
                    <a:pt x="232" y="167"/>
                    <a:pt x="234" y="168"/>
                    <a:pt x="236" y="168"/>
                  </a:cubicBezTo>
                  <a:cubicBezTo>
                    <a:pt x="237" y="168"/>
                    <a:pt x="239" y="167"/>
                    <a:pt x="243" y="164"/>
                  </a:cubicBezTo>
                  <a:lnTo>
                    <a:pt x="247" y="161"/>
                  </a:lnTo>
                  <a:cubicBezTo>
                    <a:pt x="241" y="154"/>
                    <a:pt x="244" y="151"/>
                    <a:pt x="248" y="151"/>
                  </a:cubicBezTo>
                  <a:cubicBezTo>
                    <a:pt x="251" y="151"/>
                    <a:pt x="254" y="152"/>
                    <a:pt x="256" y="155"/>
                  </a:cubicBezTo>
                  <a:cubicBezTo>
                    <a:pt x="260" y="159"/>
                    <a:pt x="261" y="160"/>
                    <a:pt x="263" y="160"/>
                  </a:cubicBezTo>
                  <a:cubicBezTo>
                    <a:pt x="263" y="160"/>
                    <a:pt x="264" y="160"/>
                    <a:pt x="265" y="160"/>
                  </a:cubicBezTo>
                  <a:cubicBezTo>
                    <a:pt x="263" y="150"/>
                    <a:pt x="266" y="147"/>
                    <a:pt x="270" y="147"/>
                  </a:cubicBezTo>
                  <a:cubicBezTo>
                    <a:pt x="273" y="147"/>
                    <a:pt x="276" y="149"/>
                    <a:pt x="278" y="152"/>
                  </a:cubicBezTo>
                  <a:cubicBezTo>
                    <a:pt x="279" y="152"/>
                    <a:pt x="280" y="151"/>
                    <a:pt x="281" y="151"/>
                  </a:cubicBezTo>
                  <a:cubicBezTo>
                    <a:pt x="279" y="143"/>
                    <a:pt x="282" y="142"/>
                    <a:pt x="284" y="141"/>
                  </a:cubicBezTo>
                  <a:cubicBezTo>
                    <a:pt x="289" y="138"/>
                    <a:pt x="291" y="137"/>
                    <a:pt x="285" y="131"/>
                  </a:cubicBezTo>
                  <a:cubicBezTo>
                    <a:pt x="282" y="124"/>
                    <a:pt x="279" y="116"/>
                    <a:pt x="281" y="116"/>
                  </a:cubicBezTo>
                  <a:lnTo>
                    <a:pt x="281" y="116"/>
                  </a:lnTo>
                  <a:lnTo>
                    <a:pt x="284" y="123"/>
                  </a:lnTo>
                  <a:cubicBezTo>
                    <a:pt x="286" y="127"/>
                    <a:pt x="288" y="128"/>
                    <a:pt x="290" y="128"/>
                  </a:cubicBezTo>
                  <a:cubicBezTo>
                    <a:pt x="292" y="128"/>
                    <a:pt x="295" y="126"/>
                    <a:pt x="299" y="125"/>
                  </a:cubicBezTo>
                  <a:cubicBezTo>
                    <a:pt x="303" y="124"/>
                    <a:pt x="306" y="123"/>
                    <a:pt x="308" y="123"/>
                  </a:cubicBezTo>
                  <a:cubicBezTo>
                    <a:pt x="311" y="123"/>
                    <a:pt x="313" y="125"/>
                    <a:pt x="316" y="128"/>
                  </a:cubicBezTo>
                  <a:lnTo>
                    <a:pt x="315" y="121"/>
                  </a:lnTo>
                  <a:cubicBezTo>
                    <a:pt x="315" y="116"/>
                    <a:pt x="315" y="114"/>
                    <a:pt x="316" y="114"/>
                  </a:cubicBezTo>
                  <a:cubicBezTo>
                    <a:pt x="316" y="114"/>
                    <a:pt x="317" y="116"/>
                    <a:pt x="319" y="119"/>
                  </a:cubicBezTo>
                  <a:cubicBezTo>
                    <a:pt x="320" y="122"/>
                    <a:pt x="323" y="124"/>
                    <a:pt x="325" y="124"/>
                  </a:cubicBezTo>
                  <a:cubicBezTo>
                    <a:pt x="327" y="124"/>
                    <a:pt x="330" y="121"/>
                    <a:pt x="331" y="116"/>
                  </a:cubicBezTo>
                  <a:lnTo>
                    <a:pt x="335" y="116"/>
                  </a:lnTo>
                  <a:cubicBezTo>
                    <a:pt x="337" y="123"/>
                    <a:pt x="340" y="126"/>
                    <a:pt x="341" y="126"/>
                  </a:cubicBezTo>
                  <a:cubicBezTo>
                    <a:pt x="343" y="126"/>
                    <a:pt x="344" y="122"/>
                    <a:pt x="344" y="114"/>
                  </a:cubicBezTo>
                  <a:lnTo>
                    <a:pt x="344" y="114"/>
                  </a:lnTo>
                  <a:cubicBezTo>
                    <a:pt x="345" y="120"/>
                    <a:pt x="345" y="121"/>
                    <a:pt x="347" y="121"/>
                  </a:cubicBezTo>
                  <a:cubicBezTo>
                    <a:pt x="347" y="121"/>
                    <a:pt x="348" y="121"/>
                    <a:pt x="348" y="121"/>
                  </a:cubicBezTo>
                  <a:cubicBezTo>
                    <a:pt x="349" y="116"/>
                    <a:pt x="352" y="114"/>
                    <a:pt x="354" y="114"/>
                  </a:cubicBezTo>
                  <a:cubicBezTo>
                    <a:pt x="356" y="114"/>
                    <a:pt x="358" y="116"/>
                    <a:pt x="358" y="121"/>
                  </a:cubicBezTo>
                  <a:lnTo>
                    <a:pt x="361" y="119"/>
                  </a:lnTo>
                  <a:cubicBezTo>
                    <a:pt x="361" y="112"/>
                    <a:pt x="363" y="112"/>
                    <a:pt x="364" y="112"/>
                  </a:cubicBezTo>
                  <a:cubicBezTo>
                    <a:pt x="366" y="112"/>
                    <a:pt x="367" y="112"/>
                    <a:pt x="368" y="103"/>
                  </a:cubicBezTo>
                  <a:cubicBezTo>
                    <a:pt x="370" y="95"/>
                    <a:pt x="372" y="95"/>
                    <a:pt x="372" y="95"/>
                  </a:cubicBezTo>
                  <a:cubicBezTo>
                    <a:pt x="374" y="95"/>
                    <a:pt x="373" y="103"/>
                    <a:pt x="372" y="110"/>
                  </a:cubicBezTo>
                  <a:cubicBezTo>
                    <a:pt x="370" y="114"/>
                    <a:pt x="370" y="116"/>
                    <a:pt x="371" y="116"/>
                  </a:cubicBezTo>
                  <a:cubicBezTo>
                    <a:pt x="372" y="116"/>
                    <a:pt x="375" y="112"/>
                    <a:pt x="379" y="103"/>
                  </a:cubicBezTo>
                  <a:cubicBezTo>
                    <a:pt x="381" y="95"/>
                    <a:pt x="382" y="91"/>
                    <a:pt x="382" y="91"/>
                  </a:cubicBezTo>
                  <a:lnTo>
                    <a:pt x="382" y="91"/>
                  </a:lnTo>
                  <a:cubicBezTo>
                    <a:pt x="382" y="91"/>
                    <a:pt x="381" y="95"/>
                    <a:pt x="380" y="103"/>
                  </a:cubicBezTo>
                  <a:cubicBezTo>
                    <a:pt x="379" y="108"/>
                    <a:pt x="378" y="114"/>
                    <a:pt x="378" y="114"/>
                  </a:cubicBezTo>
                  <a:cubicBezTo>
                    <a:pt x="379" y="114"/>
                    <a:pt x="379" y="113"/>
                    <a:pt x="380" y="110"/>
                  </a:cubicBezTo>
                  <a:cubicBezTo>
                    <a:pt x="380" y="110"/>
                    <a:pt x="383" y="110"/>
                    <a:pt x="383" y="103"/>
                  </a:cubicBezTo>
                  <a:lnTo>
                    <a:pt x="389" y="103"/>
                  </a:lnTo>
                  <a:cubicBezTo>
                    <a:pt x="392" y="112"/>
                    <a:pt x="394" y="112"/>
                    <a:pt x="395" y="112"/>
                  </a:cubicBezTo>
                  <a:cubicBezTo>
                    <a:pt x="396" y="108"/>
                    <a:pt x="397" y="105"/>
                    <a:pt x="397" y="105"/>
                  </a:cubicBezTo>
                  <a:cubicBezTo>
                    <a:pt x="398" y="105"/>
                    <a:pt x="398" y="107"/>
                    <a:pt x="399" y="112"/>
                  </a:cubicBezTo>
                  <a:cubicBezTo>
                    <a:pt x="399" y="115"/>
                    <a:pt x="399" y="117"/>
                    <a:pt x="399" y="117"/>
                  </a:cubicBezTo>
                  <a:cubicBezTo>
                    <a:pt x="400" y="117"/>
                    <a:pt x="400" y="113"/>
                    <a:pt x="401" y="104"/>
                  </a:cubicBezTo>
                  <a:cubicBezTo>
                    <a:pt x="403" y="100"/>
                    <a:pt x="404" y="98"/>
                    <a:pt x="405" y="98"/>
                  </a:cubicBezTo>
                  <a:cubicBezTo>
                    <a:pt x="405" y="98"/>
                    <a:pt x="406" y="100"/>
                    <a:pt x="407" y="105"/>
                  </a:cubicBezTo>
                  <a:cubicBezTo>
                    <a:pt x="406" y="114"/>
                    <a:pt x="406" y="118"/>
                    <a:pt x="406" y="118"/>
                  </a:cubicBezTo>
                  <a:cubicBezTo>
                    <a:pt x="407" y="118"/>
                    <a:pt x="407" y="116"/>
                    <a:pt x="408" y="113"/>
                  </a:cubicBezTo>
                  <a:cubicBezTo>
                    <a:pt x="410" y="105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13"/>
                    <a:pt x="427" y="115"/>
                    <a:pt x="442" y="119"/>
                  </a:cubicBezTo>
                  <a:cubicBezTo>
                    <a:pt x="443" y="119"/>
                    <a:pt x="443" y="120"/>
                    <a:pt x="443" y="120"/>
                  </a:cubicBezTo>
                  <a:cubicBezTo>
                    <a:pt x="445" y="120"/>
                    <a:pt x="448" y="112"/>
                    <a:pt x="450" y="105"/>
                  </a:cubicBezTo>
                  <a:cubicBezTo>
                    <a:pt x="452" y="98"/>
                    <a:pt x="453" y="96"/>
                    <a:pt x="453" y="96"/>
                  </a:cubicBezTo>
                  <a:lnTo>
                    <a:pt x="453" y="96"/>
                  </a:lnTo>
                  <a:cubicBezTo>
                    <a:pt x="453" y="96"/>
                    <a:pt x="453" y="101"/>
                    <a:pt x="453" y="106"/>
                  </a:cubicBezTo>
                  <a:cubicBezTo>
                    <a:pt x="450" y="118"/>
                    <a:pt x="450" y="124"/>
                    <a:pt x="450" y="124"/>
                  </a:cubicBezTo>
                  <a:cubicBezTo>
                    <a:pt x="451" y="124"/>
                    <a:pt x="453" y="119"/>
                    <a:pt x="456" y="107"/>
                  </a:cubicBezTo>
                  <a:cubicBezTo>
                    <a:pt x="457" y="99"/>
                    <a:pt x="458" y="94"/>
                    <a:pt x="458" y="94"/>
                  </a:cubicBezTo>
                  <a:cubicBezTo>
                    <a:pt x="458" y="94"/>
                    <a:pt x="458" y="99"/>
                    <a:pt x="458" y="107"/>
                  </a:cubicBezTo>
                  <a:cubicBezTo>
                    <a:pt x="458" y="112"/>
                    <a:pt x="457" y="114"/>
                    <a:pt x="458" y="114"/>
                  </a:cubicBezTo>
                  <a:cubicBezTo>
                    <a:pt x="458" y="114"/>
                    <a:pt x="459" y="112"/>
                    <a:pt x="462" y="109"/>
                  </a:cubicBezTo>
                  <a:cubicBezTo>
                    <a:pt x="463" y="105"/>
                    <a:pt x="464" y="103"/>
                    <a:pt x="464" y="103"/>
                  </a:cubicBezTo>
                  <a:lnTo>
                    <a:pt x="464" y="103"/>
                  </a:lnTo>
                  <a:cubicBezTo>
                    <a:pt x="465" y="103"/>
                    <a:pt x="464" y="105"/>
                    <a:pt x="463" y="109"/>
                  </a:cubicBezTo>
                  <a:cubicBezTo>
                    <a:pt x="463" y="116"/>
                    <a:pt x="462" y="122"/>
                    <a:pt x="463" y="122"/>
                  </a:cubicBezTo>
                  <a:cubicBezTo>
                    <a:pt x="463" y="122"/>
                    <a:pt x="463" y="121"/>
                    <a:pt x="464" y="118"/>
                  </a:cubicBezTo>
                  <a:cubicBezTo>
                    <a:pt x="464" y="118"/>
                    <a:pt x="466" y="119"/>
                    <a:pt x="465" y="127"/>
                  </a:cubicBezTo>
                  <a:cubicBezTo>
                    <a:pt x="465" y="130"/>
                    <a:pt x="465" y="131"/>
                    <a:pt x="465" y="131"/>
                  </a:cubicBezTo>
                  <a:cubicBezTo>
                    <a:pt x="467" y="131"/>
                    <a:pt x="470" y="126"/>
                    <a:pt x="473" y="122"/>
                  </a:cubicBezTo>
                  <a:cubicBezTo>
                    <a:pt x="478" y="115"/>
                    <a:pt x="481" y="113"/>
                    <a:pt x="482" y="113"/>
                  </a:cubicBezTo>
                  <a:lnTo>
                    <a:pt x="482" y="113"/>
                  </a:lnTo>
                  <a:cubicBezTo>
                    <a:pt x="484" y="113"/>
                    <a:pt x="483" y="117"/>
                    <a:pt x="478" y="124"/>
                  </a:cubicBezTo>
                  <a:cubicBezTo>
                    <a:pt x="475" y="130"/>
                    <a:pt x="475" y="133"/>
                    <a:pt x="477" y="133"/>
                  </a:cubicBezTo>
                  <a:cubicBezTo>
                    <a:pt x="480" y="133"/>
                    <a:pt x="485" y="129"/>
                    <a:pt x="490" y="121"/>
                  </a:cubicBezTo>
                  <a:cubicBezTo>
                    <a:pt x="495" y="113"/>
                    <a:pt x="497" y="110"/>
                    <a:pt x="497" y="110"/>
                  </a:cubicBezTo>
                  <a:lnTo>
                    <a:pt x="497" y="110"/>
                  </a:lnTo>
                  <a:cubicBezTo>
                    <a:pt x="497" y="110"/>
                    <a:pt x="497" y="112"/>
                    <a:pt x="495" y="115"/>
                  </a:cubicBezTo>
                  <a:cubicBezTo>
                    <a:pt x="492" y="122"/>
                    <a:pt x="494" y="123"/>
                    <a:pt x="494" y="123"/>
                  </a:cubicBezTo>
                  <a:cubicBezTo>
                    <a:pt x="495" y="124"/>
                    <a:pt x="497" y="124"/>
                    <a:pt x="494" y="132"/>
                  </a:cubicBezTo>
                  <a:cubicBezTo>
                    <a:pt x="494" y="132"/>
                    <a:pt x="494" y="132"/>
                    <a:pt x="494" y="132"/>
                  </a:cubicBezTo>
                  <a:cubicBezTo>
                    <a:pt x="495" y="132"/>
                    <a:pt x="497" y="131"/>
                    <a:pt x="502" y="127"/>
                  </a:cubicBezTo>
                  <a:cubicBezTo>
                    <a:pt x="505" y="123"/>
                    <a:pt x="508" y="121"/>
                    <a:pt x="510" y="121"/>
                  </a:cubicBezTo>
                  <a:cubicBezTo>
                    <a:pt x="514" y="121"/>
                    <a:pt x="513" y="130"/>
                    <a:pt x="509" y="140"/>
                  </a:cubicBezTo>
                  <a:lnTo>
                    <a:pt x="515" y="135"/>
                  </a:lnTo>
                  <a:cubicBezTo>
                    <a:pt x="521" y="127"/>
                    <a:pt x="526" y="122"/>
                    <a:pt x="527" y="122"/>
                  </a:cubicBezTo>
                  <a:lnTo>
                    <a:pt x="527" y="122"/>
                  </a:lnTo>
                  <a:cubicBezTo>
                    <a:pt x="527" y="122"/>
                    <a:pt x="526" y="125"/>
                    <a:pt x="523" y="131"/>
                  </a:cubicBezTo>
                  <a:cubicBezTo>
                    <a:pt x="522" y="132"/>
                    <a:pt x="521" y="134"/>
                    <a:pt x="520" y="136"/>
                  </a:cubicBezTo>
                  <a:lnTo>
                    <a:pt x="520" y="136"/>
                  </a:lnTo>
                  <a:cubicBezTo>
                    <a:pt x="523" y="133"/>
                    <a:pt x="525" y="131"/>
                    <a:pt x="526" y="131"/>
                  </a:cubicBezTo>
                  <a:cubicBezTo>
                    <a:pt x="530" y="131"/>
                    <a:pt x="529" y="139"/>
                    <a:pt x="523" y="149"/>
                  </a:cubicBezTo>
                  <a:cubicBezTo>
                    <a:pt x="519" y="156"/>
                    <a:pt x="519" y="155"/>
                    <a:pt x="521" y="156"/>
                  </a:cubicBezTo>
                  <a:lnTo>
                    <a:pt x="525" y="150"/>
                  </a:lnTo>
                  <a:cubicBezTo>
                    <a:pt x="529" y="143"/>
                    <a:pt x="533" y="137"/>
                    <a:pt x="535" y="137"/>
                  </a:cubicBezTo>
                  <a:cubicBezTo>
                    <a:pt x="535" y="137"/>
                    <a:pt x="535" y="137"/>
                    <a:pt x="536" y="137"/>
                  </a:cubicBezTo>
                  <a:cubicBezTo>
                    <a:pt x="537" y="138"/>
                    <a:pt x="539" y="141"/>
                    <a:pt x="534" y="147"/>
                  </a:cubicBezTo>
                  <a:cubicBezTo>
                    <a:pt x="532" y="153"/>
                    <a:pt x="529" y="159"/>
                    <a:pt x="530" y="159"/>
                  </a:cubicBezTo>
                  <a:cubicBezTo>
                    <a:pt x="530" y="159"/>
                    <a:pt x="531" y="158"/>
                    <a:pt x="532" y="156"/>
                  </a:cubicBezTo>
                  <a:lnTo>
                    <a:pt x="532" y="156"/>
                  </a:lnTo>
                  <a:cubicBezTo>
                    <a:pt x="532" y="156"/>
                    <a:pt x="534" y="158"/>
                    <a:pt x="531" y="165"/>
                  </a:cubicBezTo>
                  <a:lnTo>
                    <a:pt x="537" y="170"/>
                  </a:lnTo>
                  <a:cubicBezTo>
                    <a:pt x="539" y="168"/>
                    <a:pt x="541" y="167"/>
                    <a:pt x="543" y="167"/>
                  </a:cubicBezTo>
                  <a:cubicBezTo>
                    <a:pt x="545" y="167"/>
                    <a:pt x="545" y="169"/>
                    <a:pt x="541" y="173"/>
                  </a:cubicBezTo>
                  <a:cubicBezTo>
                    <a:pt x="541" y="173"/>
                    <a:pt x="542" y="174"/>
                    <a:pt x="543" y="174"/>
                  </a:cubicBezTo>
                  <a:cubicBezTo>
                    <a:pt x="545" y="174"/>
                    <a:pt x="548" y="173"/>
                    <a:pt x="551" y="170"/>
                  </a:cubicBezTo>
                  <a:lnTo>
                    <a:pt x="551" y="170"/>
                  </a:lnTo>
                  <a:cubicBezTo>
                    <a:pt x="554" y="173"/>
                    <a:pt x="555" y="174"/>
                    <a:pt x="550" y="180"/>
                  </a:cubicBezTo>
                  <a:cubicBezTo>
                    <a:pt x="547" y="184"/>
                    <a:pt x="546" y="185"/>
                    <a:pt x="546" y="185"/>
                  </a:cubicBezTo>
                  <a:cubicBezTo>
                    <a:pt x="547" y="185"/>
                    <a:pt x="548" y="184"/>
                    <a:pt x="551" y="182"/>
                  </a:cubicBezTo>
                  <a:cubicBezTo>
                    <a:pt x="555" y="178"/>
                    <a:pt x="556" y="177"/>
                    <a:pt x="558" y="177"/>
                  </a:cubicBezTo>
                  <a:cubicBezTo>
                    <a:pt x="558" y="177"/>
                    <a:pt x="559" y="177"/>
                    <a:pt x="559" y="178"/>
                  </a:cubicBezTo>
                  <a:lnTo>
                    <a:pt x="562" y="181"/>
                  </a:lnTo>
                  <a:cubicBezTo>
                    <a:pt x="566" y="177"/>
                    <a:pt x="567" y="175"/>
                    <a:pt x="568" y="175"/>
                  </a:cubicBezTo>
                  <a:cubicBezTo>
                    <a:pt x="569" y="175"/>
                    <a:pt x="569" y="176"/>
                    <a:pt x="569" y="177"/>
                  </a:cubicBezTo>
                  <a:cubicBezTo>
                    <a:pt x="570" y="178"/>
                    <a:pt x="569" y="188"/>
                    <a:pt x="570" y="189"/>
                  </a:cubicBezTo>
                  <a:cubicBezTo>
                    <a:pt x="572" y="191"/>
                    <a:pt x="573" y="192"/>
                    <a:pt x="574" y="192"/>
                  </a:cubicBezTo>
                  <a:cubicBezTo>
                    <a:pt x="576" y="192"/>
                    <a:pt x="577" y="190"/>
                    <a:pt x="579" y="186"/>
                  </a:cubicBezTo>
                  <a:cubicBezTo>
                    <a:pt x="578" y="185"/>
                    <a:pt x="579" y="183"/>
                    <a:pt x="580" y="183"/>
                  </a:cubicBezTo>
                  <a:cubicBezTo>
                    <a:pt x="581" y="183"/>
                    <a:pt x="581" y="184"/>
                    <a:pt x="580" y="188"/>
                  </a:cubicBezTo>
                  <a:cubicBezTo>
                    <a:pt x="582" y="189"/>
                    <a:pt x="579" y="199"/>
                    <a:pt x="584" y="204"/>
                  </a:cubicBezTo>
                  <a:cubicBezTo>
                    <a:pt x="587" y="206"/>
                    <a:pt x="588" y="207"/>
                    <a:pt x="589" y="207"/>
                  </a:cubicBezTo>
                  <a:cubicBezTo>
                    <a:pt x="590" y="207"/>
                    <a:pt x="592" y="206"/>
                    <a:pt x="595" y="204"/>
                  </a:cubicBezTo>
                  <a:cubicBezTo>
                    <a:pt x="600" y="198"/>
                    <a:pt x="603" y="195"/>
                    <a:pt x="604" y="195"/>
                  </a:cubicBezTo>
                  <a:lnTo>
                    <a:pt x="604" y="195"/>
                  </a:lnTo>
                  <a:cubicBezTo>
                    <a:pt x="605" y="195"/>
                    <a:pt x="602" y="199"/>
                    <a:pt x="596" y="205"/>
                  </a:cubicBezTo>
                  <a:cubicBezTo>
                    <a:pt x="590" y="214"/>
                    <a:pt x="588" y="218"/>
                    <a:pt x="589" y="218"/>
                  </a:cubicBezTo>
                  <a:cubicBezTo>
                    <a:pt x="589" y="218"/>
                    <a:pt x="591" y="217"/>
                    <a:pt x="593" y="215"/>
                  </a:cubicBezTo>
                  <a:cubicBezTo>
                    <a:pt x="598" y="213"/>
                    <a:pt x="600" y="212"/>
                    <a:pt x="601" y="212"/>
                  </a:cubicBezTo>
                  <a:cubicBezTo>
                    <a:pt x="601" y="212"/>
                    <a:pt x="601" y="212"/>
                    <a:pt x="602" y="213"/>
                  </a:cubicBezTo>
                  <a:cubicBezTo>
                    <a:pt x="597" y="217"/>
                    <a:pt x="596" y="219"/>
                    <a:pt x="600" y="219"/>
                  </a:cubicBezTo>
                  <a:cubicBezTo>
                    <a:pt x="601" y="219"/>
                    <a:pt x="603" y="218"/>
                    <a:pt x="605" y="218"/>
                  </a:cubicBezTo>
                  <a:lnTo>
                    <a:pt x="605" y="218"/>
                  </a:lnTo>
                  <a:cubicBezTo>
                    <a:pt x="606" y="219"/>
                    <a:pt x="606" y="219"/>
                    <a:pt x="599" y="224"/>
                  </a:cubicBezTo>
                  <a:lnTo>
                    <a:pt x="602" y="227"/>
                  </a:lnTo>
                  <a:cubicBezTo>
                    <a:pt x="604" y="226"/>
                    <a:pt x="607" y="225"/>
                    <a:pt x="608" y="225"/>
                  </a:cubicBezTo>
                  <a:cubicBezTo>
                    <a:pt x="617" y="225"/>
                    <a:pt x="616" y="237"/>
                    <a:pt x="611" y="242"/>
                  </a:cubicBezTo>
                  <a:cubicBezTo>
                    <a:pt x="611" y="242"/>
                    <a:pt x="611" y="242"/>
                    <a:pt x="612" y="242"/>
                  </a:cubicBezTo>
                  <a:cubicBezTo>
                    <a:pt x="614" y="242"/>
                    <a:pt x="616" y="242"/>
                    <a:pt x="620" y="241"/>
                  </a:cubicBezTo>
                  <a:cubicBezTo>
                    <a:pt x="626" y="238"/>
                    <a:pt x="630" y="236"/>
                    <a:pt x="631" y="236"/>
                  </a:cubicBezTo>
                  <a:lnTo>
                    <a:pt x="631" y="236"/>
                  </a:lnTo>
                  <a:cubicBezTo>
                    <a:pt x="633" y="236"/>
                    <a:pt x="630" y="239"/>
                    <a:pt x="622" y="244"/>
                  </a:cubicBezTo>
                  <a:cubicBezTo>
                    <a:pt x="615" y="248"/>
                    <a:pt x="612" y="250"/>
                    <a:pt x="612" y="250"/>
                  </a:cubicBezTo>
                  <a:cubicBezTo>
                    <a:pt x="612" y="250"/>
                    <a:pt x="616" y="248"/>
                    <a:pt x="623" y="245"/>
                  </a:cubicBezTo>
                  <a:cubicBezTo>
                    <a:pt x="624" y="245"/>
                    <a:pt x="625" y="245"/>
                    <a:pt x="625" y="245"/>
                  </a:cubicBezTo>
                  <a:cubicBezTo>
                    <a:pt x="632" y="245"/>
                    <a:pt x="634" y="252"/>
                    <a:pt x="621" y="257"/>
                  </a:cubicBezTo>
                  <a:lnTo>
                    <a:pt x="606" y="265"/>
                  </a:lnTo>
                  <a:cubicBezTo>
                    <a:pt x="609" y="265"/>
                    <a:pt x="611" y="264"/>
                    <a:pt x="612" y="264"/>
                  </a:cubicBezTo>
                  <a:cubicBezTo>
                    <a:pt x="615" y="264"/>
                    <a:pt x="615" y="265"/>
                    <a:pt x="615" y="265"/>
                  </a:cubicBezTo>
                  <a:cubicBezTo>
                    <a:pt x="618" y="264"/>
                    <a:pt x="620" y="263"/>
                    <a:pt x="621" y="263"/>
                  </a:cubicBezTo>
                  <a:cubicBezTo>
                    <a:pt x="623" y="263"/>
                    <a:pt x="624" y="265"/>
                    <a:pt x="625" y="268"/>
                  </a:cubicBezTo>
                  <a:cubicBezTo>
                    <a:pt x="626" y="271"/>
                    <a:pt x="638" y="274"/>
                    <a:pt x="639" y="278"/>
                  </a:cubicBezTo>
                  <a:cubicBezTo>
                    <a:pt x="641" y="283"/>
                    <a:pt x="640" y="289"/>
                    <a:pt x="634" y="291"/>
                  </a:cubicBezTo>
                  <a:cubicBezTo>
                    <a:pt x="635" y="293"/>
                    <a:pt x="635" y="294"/>
                    <a:pt x="644" y="296"/>
                  </a:cubicBezTo>
                  <a:cubicBezTo>
                    <a:pt x="646" y="295"/>
                    <a:pt x="647" y="295"/>
                    <a:pt x="648" y="295"/>
                  </a:cubicBezTo>
                  <a:cubicBezTo>
                    <a:pt x="653" y="295"/>
                    <a:pt x="653" y="298"/>
                    <a:pt x="647" y="301"/>
                  </a:cubicBezTo>
                  <a:lnTo>
                    <a:pt x="647" y="302"/>
                  </a:lnTo>
                  <a:cubicBezTo>
                    <a:pt x="656" y="303"/>
                    <a:pt x="656" y="306"/>
                    <a:pt x="656" y="306"/>
                  </a:cubicBezTo>
                  <a:cubicBezTo>
                    <a:pt x="649" y="308"/>
                    <a:pt x="642" y="311"/>
                    <a:pt x="647" y="311"/>
                  </a:cubicBezTo>
                  <a:cubicBezTo>
                    <a:pt x="647" y="311"/>
                    <a:pt x="648" y="311"/>
                    <a:pt x="649" y="311"/>
                  </a:cubicBezTo>
                  <a:cubicBezTo>
                    <a:pt x="651" y="311"/>
                    <a:pt x="653" y="310"/>
                    <a:pt x="654" y="310"/>
                  </a:cubicBezTo>
                  <a:cubicBezTo>
                    <a:pt x="657" y="310"/>
                    <a:pt x="657" y="312"/>
                    <a:pt x="658" y="315"/>
                  </a:cubicBezTo>
                  <a:cubicBezTo>
                    <a:pt x="654" y="326"/>
                    <a:pt x="654" y="337"/>
                    <a:pt x="657" y="348"/>
                  </a:cubicBezTo>
                  <a:cubicBezTo>
                    <a:pt x="657" y="364"/>
                    <a:pt x="659" y="379"/>
                    <a:pt x="662" y="379"/>
                  </a:cubicBezTo>
                  <a:lnTo>
                    <a:pt x="662" y="384"/>
                  </a:lnTo>
                  <a:cubicBezTo>
                    <a:pt x="661" y="385"/>
                    <a:pt x="661" y="389"/>
                    <a:pt x="661" y="389"/>
                  </a:cubicBezTo>
                  <a:cubicBezTo>
                    <a:pt x="660" y="389"/>
                    <a:pt x="659" y="389"/>
                    <a:pt x="659" y="389"/>
                  </a:cubicBezTo>
                  <a:cubicBezTo>
                    <a:pt x="645" y="389"/>
                    <a:pt x="654" y="397"/>
                    <a:pt x="659" y="403"/>
                  </a:cubicBezTo>
                  <a:cubicBezTo>
                    <a:pt x="667" y="407"/>
                    <a:pt x="667" y="408"/>
                    <a:pt x="666" y="410"/>
                  </a:cubicBezTo>
                  <a:cubicBezTo>
                    <a:pt x="662" y="409"/>
                    <a:pt x="660" y="409"/>
                    <a:pt x="658" y="409"/>
                  </a:cubicBezTo>
                  <a:cubicBezTo>
                    <a:pt x="650" y="409"/>
                    <a:pt x="650" y="413"/>
                    <a:pt x="656" y="417"/>
                  </a:cubicBezTo>
                  <a:cubicBezTo>
                    <a:pt x="666" y="421"/>
                    <a:pt x="670" y="423"/>
                    <a:pt x="666" y="423"/>
                  </a:cubicBezTo>
                  <a:cubicBezTo>
                    <a:pt x="664" y="423"/>
                    <a:pt x="661" y="422"/>
                    <a:pt x="656" y="421"/>
                  </a:cubicBezTo>
                  <a:cubicBezTo>
                    <a:pt x="651" y="420"/>
                    <a:pt x="647" y="419"/>
                    <a:pt x="645" y="419"/>
                  </a:cubicBezTo>
                  <a:cubicBezTo>
                    <a:pt x="641" y="419"/>
                    <a:pt x="645" y="423"/>
                    <a:pt x="661" y="430"/>
                  </a:cubicBezTo>
                  <a:cubicBezTo>
                    <a:pt x="668" y="434"/>
                    <a:pt x="668" y="434"/>
                    <a:pt x="659" y="434"/>
                  </a:cubicBezTo>
                  <a:cubicBezTo>
                    <a:pt x="653" y="432"/>
                    <a:pt x="650" y="432"/>
                    <a:pt x="648" y="432"/>
                  </a:cubicBezTo>
                  <a:cubicBezTo>
                    <a:pt x="644" y="432"/>
                    <a:pt x="646" y="433"/>
                    <a:pt x="650" y="435"/>
                  </a:cubicBezTo>
                  <a:cubicBezTo>
                    <a:pt x="661" y="439"/>
                    <a:pt x="664" y="442"/>
                    <a:pt x="659" y="442"/>
                  </a:cubicBezTo>
                  <a:cubicBezTo>
                    <a:pt x="657" y="442"/>
                    <a:pt x="654" y="441"/>
                    <a:pt x="649" y="440"/>
                  </a:cubicBezTo>
                  <a:cubicBezTo>
                    <a:pt x="643" y="439"/>
                    <a:pt x="639" y="439"/>
                    <a:pt x="637" y="439"/>
                  </a:cubicBezTo>
                  <a:cubicBezTo>
                    <a:pt x="634" y="439"/>
                    <a:pt x="637" y="440"/>
                    <a:pt x="647" y="445"/>
                  </a:cubicBezTo>
                  <a:cubicBezTo>
                    <a:pt x="658" y="451"/>
                    <a:pt x="658" y="456"/>
                    <a:pt x="651" y="456"/>
                  </a:cubicBezTo>
                  <a:cubicBezTo>
                    <a:pt x="648" y="456"/>
                    <a:pt x="646" y="456"/>
                    <a:pt x="642" y="455"/>
                  </a:cubicBezTo>
                  <a:cubicBezTo>
                    <a:pt x="641" y="457"/>
                    <a:pt x="633" y="455"/>
                    <a:pt x="641" y="458"/>
                  </a:cubicBezTo>
                  <a:lnTo>
                    <a:pt x="632" y="457"/>
                  </a:lnTo>
                  <a:lnTo>
                    <a:pt x="631" y="460"/>
                  </a:lnTo>
                  <a:lnTo>
                    <a:pt x="638" y="464"/>
                  </a:lnTo>
                  <a:cubicBezTo>
                    <a:pt x="631" y="469"/>
                    <a:pt x="624" y="475"/>
                    <a:pt x="619" y="482"/>
                  </a:cubicBezTo>
                  <a:cubicBezTo>
                    <a:pt x="608" y="500"/>
                    <a:pt x="604" y="502"/>
                    <a:pt x="612" y="505"/>
                  </a:cubicBezTo>
                  <a:cubicBezTo>
                    <a:pt x="620" y="510"/>
                    <a:pt x="623" y="513"/>
                    <a:pt x="621" y="513"/>
                  </a:cubicBezTo>
                  <a:cubicBezTo>
                    <a:pt x="620" y="513"/>
                    <a:pt x="616" y="511"/>
                    <a:pt x="610" y="508"/>
                  </a:cubicBezTo>
                  <a:cubicBezTo>
                    <a:pt x="608" y="510"/>
                    <a:pt x="599" y="508"/>
                    <a:pt x="597" y="511"/>
                  </a:cubicBezTo>
                  <a:cubicBezTo>
                    <a:pt x="596" y="512"/>
                    <a:pt x="595" y="514"/>
                    <a:pt x="592" y="514"/>
                  </a:cubicBezTo>
                  <a:cubicBezTo>
                    <a:pt x="591" y="514"/>
                    <a:pt x="589" y="513"/>
                    <a:pt x="586" y="511"/>
                  </a:cubicBezTo>
                  <a:lnTo>
                    <a:pt x="585" y="512"/>
                  </a:lnTo>
                  <a:cubicBezTo>
                    <a:pt x="594" y="524"/>
                    <a:pt x="589" y="533"/>
                    <a:pt x="580" y="533"/>
                  </a:cubicBezTo>
                  <a:cubicBezTo>
                    <a:pt x="579" y="533"/>
                    <a:pt x="578" y="532"/>
                    <a:pt x="577" y="532"/>
                  </a:cubicBezTo>
                  <a:cubicBezTo>
                    <a:pt x="575" y="536"/>
                    <a:pt x="573" y="537"/>
                    <a:pt x="576" y="545"/>
                  </a:cubicBezTo>
                  <a:cubicBezTo>
                    <a:pt x="577" y="550"/>
                    <a:pt x="578" y="552"/>
                    <a:pt x="577" y="552"/>
                  </a:cubicBezTo>
                  <a:cubicBezTo>
                    <a:pt x="576" y="552"/>
                    <a:pt x="574" y="550"/>
                    <a:pt x="571" y="548"/>
                  </a:cubicBezTo>
                  <a:cubicBezTo>
                    <a:pt x="569" y="546"/>
                    <a:pt x="566" y="545"/>
                    <a:pt x="564" y="545"/>
                  </a:cubicBezTo>
                  <a:cubicBezTo>
                    <a:pt x="559" y="545"/>
                    <a:pt x="556" y="548"/>
                    <a:pt x="562" y="556"/>
                  </a:cubicBezTo>
                  <a:lnTo>
                    <a:pt x="556" y="551"/>
                  </a:lnTo>
                  <a:cubicBezTo>
                    <a:pt x="554" y="550"/>
                    <a:pt x="553" y="549"/>
                    <a:pt x="553" y="549"/>
                  </a:cubicBezTo>
                  <a:lnTo>
                    <a:pt x="553" y="549"/>
                  </a:lnTo>
                  <a:cubicBezTo>
                    <a:pt x="551" y="549"/>
                    <a:pt x="555" y="555"/>
                    <a:pt x="558" y="559"/>
                  </a:cubicBezTo>
                  <a:cubicBezTo>
                    <a:pt x="563" y="566"/>
                    <a:pt x="565" y="569"/>
                    <a:pt x="564" y="569"/>
                  </a:cubicBezTo>
                  <a:cubicBezTo>
                    <a:pt x="563" y="569"/>
                    <a:pt x="559" y="565"/>
                    <a:pt x="550" y="556"/>
                  </a:cubicBezTo>
                  <a:cubicBezTo>
                    <a:pt x="545" y="548"/>
                    <a:pt x="542" y="545"/>
                    <a:pt x="541" y="545"/>
                  </a:cubicBezTo>
                  <a:lnTo>
                    <a:pt x="541" y="545"/>
                  </a:lnTo>
                  <a:cubicBezTo>
                    <a:pt x="541" y="545"/>
                    <a:pt x="541" y="547"/>
                    <a:pt x="543" y="550"/>
                  </a:cubicBezTo>
                  <a:cubicBezTo>
                    <a:pt x="546" y="556"/>
                    <a:pt x="548" y="561"/>
                    <a:pt x="547" y="561"/>
                  </a:cubicBezTo>
                  <a:cubicBezTo>
                    <a:pt x="546" y="561"/>
                    <a:pt x="545" y="561"/>
                    <a:pt x="543" y="559"/>
                  </a:cubicBezTo>
                  <a:lnTo>
                    <a:pt x="543" y="559"/>
                  </a:lnTo>
                  <a:cubicBezTo>
                    <a:pt x="542" y="560"/>
                    <a:pt x="541" y="561"/>
                    <a:pt x="550" y="575"/>
                  </a:cubicBezTo>
                  <a:cubicBezTo>
                    <a:pt x="556" y="582"/>
                    <a:pt x="554" y="583"/>
                    <a:pt x="552" y="584"/>
                  </a:cubicBezTo>
                  <a:cubicBezTo>
                    <a:pt x="549" y="579"/>
                    <a:pt x="546" y="575"/>
                    <a:pt x="545" y="569"/>
                  </a:cubicBezTo>
                  <a:cubicBezTo>
                    <a:pt x="545" y="569"/>
                    <a:pt x="545" y="569"/>
                    <a:pt x="545" y="569"/>
                  </a:cubicBezTo>
                  <a:lnTo>
                    <a:pt x="545" y="569"/>
                  </a:lnTo>
                  <a:cubicBezTo>
                    <a:pt x="545" y="569"/>
                    <a:pt x="544" y="570"/>
                    <a:pt x="541" y="572"/>
                  </a:cubicBezTo>
                  <a:cubicBezTo>
                    <a:pt x="541" y="572"/>
                    <a:pt x="541" y="572"/>
                    <a:pt x="541" y="572"/>
                  </a:cubicBezTo>
                  <a:cubicBezTo>
                    <a:pt x="538" y="572"/>
                    <a:pt x="532" y="567"/>
                    <a:pt x="528" y="561"/>
                  </a:cubicBezTo>
                  <a:cubicBezTo>
                    <a:pt x="525" y="559"/>
                    <a:pt x="523" y="558"/>
                    <a:pt x="523" y="558"/>
                  </a:cubicBezTo>
                  <a:lnTo>
                    <a:pt x="523" y="558"/>
                  </a:lnTo>
                  <a:cubicBezTo>
                    <a:pt x="522" y="558"/>
                    <a:pt x="524" y="561"/>
                    <a:pt x="530" y="569"/>
                  </a:cubicBezTo>
                  <a:cubicBezTo>
                    <a:pt x="539" y="583"/>
                    <a:pt x="539" y="583"/>
                    <a:pt x="536" y="585"/>
                  </a:cubicBezTo>
                  <a:cubicBezTo>
                    <a:pt x="535" y="585"/>
                    <a:pt x="535" y="586"/>
                    <a:pt x="534" y="586"/>
                  </a:cubicBezTo>
                  <a:cubicBezTo>
                    <a:pt x="533" y="586"/>
                    <a:pt x="531" y="584"/>
                    <a:pt x="528" y="579"/>
                  </a:cubicBezTo>
                  <a:cubicBezTo>
                    <a:pt x="525" y="575"/>
                    <a:pt x="524" y="574"/>
                    <a:pt x="523" y="574"/>
                  </a:cubicBezTo>
                  <a:cubicBezTo>
                    <a:pt x="522" y="574"/>
                    <a:pt x="522" y="574"/>
                    <a:pt x="521" y="575"/>
                  </a:cubicBezTo>
                  <a:cubicBezTo>
                    <a:pt x="515" y="577"/>
                    <a:pt x="523" y="602"/>
                    <a:pt x="529" y="616"/>
                  </a:cubicBezTo>
                  <a:cubicBezTo>
                    <a:pt x="533" y="624"/>
                    <a:pt x="535" y="627"/>
                    <a:pt x="534" y="627"/>
                  </a:cubicBezTo>
                  <a:cubicBezTo>
                    <a:pt x="534" y="627"/>
                    <a:pt x="532" y="624"/>
                    <a:pt x="527" y="617"/>
                  </a:cubicBezTo>
                  <a:cubicBezTo>
                    <a:pt x="524" y="613"/>
                    <a:pt x="522" y="611"/>
                    <a:pt x="521" y="611"/>
                  </a:cubicBezTo>
                  <a:cubicBezTo>
                    <a:pt x="520" y="611"/>
                    <a:pt x="519" y="612"/>
                    <a:pt x="519" y="612"/>
                  </a:cubicBezTo>
                  <a:cubicBezTo>
                    <a:pt x="515" y="605"/>
                    <a:pt x="518" y="604"/>
                    <a:pt x="519" y="603"/>
                  </a:cubicBezTo>
                  <a:lnTo>
                    <a:pt x="515" y="596"/>
                  </a:lnTo>
                  <a:cubicBezTo>
                    <a:pt x="511" y="590"/>
                    <a:pt x="508" y="586"/>
                    <a:pt x="507" y="586"/>
                  </a:cubicBezTo>
                  <a:lnTo>
                    <a:pt x="507" y="586"/>
                  </a:lnTo>
                  <a:cubicBezTo>
                    <a:pt x="506" y="586"/>
                    <a:pt x="507" y="590"/>
                    <a:pt x="510" y="598"/>
                  </a:cubicBezTo>
                  <a:cubicBezTo>
                    <a:pt x="511" y="603"/>
                    <a:pt x="511" y="604"/>
                    <a:pt x="511" y="604"/>
                  </a:cubicBezTo>
                  <a:cubicBezTo>
                    <a:pt x="510" y="604"/>
                    <a:pt x="509" y="603"/>
                    <a:pt x="506" y="600"/>
                  </a:cubicBezTo>
                  <a:cubicBezTo>
                    <a:pt x="502" y="596"/>
                    <a:pt x="499" y="591"/>
                    <a:pt x="499" y="591"/>
                  </a:cubicBezTo>
                  <a:lnTo>
                    <a:pt x="499" y="591"/>
                  </a:lnTo>
                  <a:cubicBezTo>
                    <a:pt x="498" y="591"/>
                    <a:pt x="499" y="592"/>
                    <a:pt x="500" y="594"/>
                  </a:cubicBezTo>
                  <a:cubicBezTo>
                    <a:pt x="500" y="594"/>
                    <a:pt x="499" y="594"/>
                    <a:pt x="498" y="594"/>
                  </a:cubicBezTo>
                  <a:cubicBezTo>
                    <a:pt x="497" y="594"/>
                    <a:pt x="494" y="593"/>
                    <a:pt x="491" y="589"/>
                  </a:cubicBezTo>
                  <a:cubicBezTo>
                    <a:pt x="487" y="591"/>
                    <a:pt x="486" y="592"/>
                    <a:pt x="490" y="598"/>
                  </a:cubicBezTo>
                  <a:cubicBezTo>
                    <a:pt x="493" y="606"/>
                    <a:pt x="491" y="607"/>
                    <a:pt x="488" y="607"/>
                  </a:cubicBezTo>
                  <a:cubicBezTo>
                    <a:pt x="487" y="609"/>
                    <a:pt x="485" y="609"/>
                    <a:pt x="488" y="616"/>
                  </a:cubicBezTo>
                  <a:cubicBezTo>
                    <a:pt x="491" y="624"/>
                    <a:pt x="492" y="632"/>
                    <a:pt x="488" y="633"/>
                  </a:cubicBezTo>
                  <a:cubicBezTo>
                    <a:pt x="488" y="637"/>
                    <a:pt x="488" y="639"/>
                    <a:pt x="487" y="639"/>
                  </a:cubicBezTo>
                  <a:cubicBezTo>
                    <a:pt x="486" y="639"/>
                    <a:pt x="484" y="636"/>
                    <a:pt x="479" y="628"/>
                  </a:cubicBezTo>
                  <a:cubicBezTo>
                    <a:pt x="478" y="621"/>
                    <a:pt x="476" y="621"/>
                    <a:pt x="475" y="621"/>
                  </a:cubicBezTo>
                  <a:cubicBezTo>
                    <a:pt x="474" y="621"/>
                    <a:pt x="474" y="621"/>
                    <a:pt x="474" y="621"/>
                  </a:cubicBezTo>
                  <a:cubicBezTo>
                    <a:pt x="474" y="621"/>
                    <a:pt x="474" y="621"/>
                    <a:pt x="473" y="621"/>
                  </a:cubicBezTo>
                  <a:cubicBezTo>
                    <a:pt x="473" y="621"/>
                    <a:pt x="470" y="620"/>
                    <a:pt x="467" y="615"/>
                  </a:cubicBezTo>
                  <a:cubicBezTo>
                    <a:pt x="466" y="613"/>
                    <a:pt x="465" y="612"/>
                    <a:pt x="465" y="612"/>
                  </a:cubicBezTo>
                  <a:lnTo>
                    <a:pt x="465" y="612"/>
                  </a:lnTo>
                  <a:cubicBezTo>
                    <a:pt x="465" y="612"/>
                    <a:pt x="467" y="618"/>
                    <a:pt x="468" y="623"/>
                  </a:cubicBezTo>
                  <a:lnTo>
                    <a:pt x="473" y="639"/>
                  </a:lnTo>
                  <a:cubicBezTo>
                    <a:pt x="470" y="639"/>
                    <a:pt x="464" y="624"/>
                    <a:pt x="462" y="616"/>
                  </a:cubicBezTo>
                  <a:cubicBezTo>
                    <a:pt x="459" y="609"/>
                    <a:pt x="457" y="605"/>
                    <a:pt x="457" y="605"/>
                  </a:cubicBezTo>
                  <a:lnTo>
                    <a:pt x="457" y="605"/>
                  </a:lnTo>
                  <a:cubicBezTo>
                    <a:pt x="457" y="605"/>
                    <a:pt x="458" y="609"/>
                    <a:pt x="460" y="616"/>
                  </a:cubicBezTo>
                  <a:cubicBezTo>
                    <a:pt x="462" y="622"/>
                    <a:pt x="462" y="628"/>
                    <a:pt x="460" y="628"/>
                  </a:cubicBezTo>
                  <a:cubicBezTo>
                    <a:pt x="460" y="628"/>
                    <a:pt x="459" y="627"/>
                    <a:pt x="457" y="625"/>
                  </a:cubicBezTo>
                  <a:cubicBezTo>
                    <a:pt x="456" y="626"/>
                    <a:pt x="455" y="626"/>
                    <a:pt x="454" y="626"/>
                  </a:cubicBezTo>
                  <a:cubicBezTo>
                    <a:pt x="451" y="626"/>
                    <a:pt x="449" y="624"/>
                    <a:pt x="447" y="619"/>
                  </a:cubicBezTo>
                  <a:cubicBezTo>
                    <a:pt x="446" y="617"/>
                    <a:pt x="445" y="616"/>
                    <a:pt x="445" y="616"/>
                  </a:cubicBezTo>
                  <a:cubicBezTo>
                    <a:pt x="444" y="616"/>
                    <a:pt x="444" y="620"/>
                    <a:pt x="444" y="620"/>
                  </a:cubicBezTo>
                  <a:cubicBezTo>
                    <a:pt x="444" y="624"/>
                    <a:pt x="443" y="627"/>
                    <a:pt x="441" y="627"/>
                  </a:cubicBezTo>
                  <a:cubicBezTo>
                    <a:pt x="440" y="627"/>
                    <a:pt x="438" y="625"/>
                    <a:pt x="435" y="621"/>
                  </a:cubicBezTo>
                  <a:cubicBezTo>
                    <a:pt x="429" y="614"/>
                    <a:pt x="427" y="610"/>
                    <a:pt x="426" y="610"/>
                  </a:cubicBezTo>
                  <a:lnTo>
                    <a:pt x="426" y="610"/>
                  </a:lnTo>
                  <a:cubicBezTo>
                    <a:pt x="424" y="610"/>
                    <a:pt x="425" y="614"/>
                    <a:pt x="426" y="622"/>
                  </a:cubicBezTo>
                  <a:cubicBezTo>
                    <a:pt x="426" y="627"/>
                    <a:pt x="427" y="631"/>
                    <a:pt x="427" y="631"/>
                  </a:cubicBezTo>
                  <a:cubicBezTo>
                    <a:pt x="427" y="631"/>
                    <a:pt x="426" y="629"/>
                    <a:pt x="424" y="622"/>
                  </a:cubicBezTo>
                  <a:cubicBezTo>
                    <a:pt x="424" y="620"/>
                    <a:pt x="423" y="619"/>
                    <a:pt x="422" y="619"/>
                  </a:cubicBezTo>
                  <a:cubicBezTo>
                    <a:pt x="421" y="619"/>
                    <a:pt x="420" y="625"/>
                    <a:pt x="418" y="631"/>
                  </a:cubicBezTo>
                  <a:cubicBezTo>
                    <a:pt x="417" y="642"/>
                    <a:pt x="417" y="652"/>
                    <a:pt x="418" y="663"/>
                  </a:cubicBezTo>
                  <a:cubicBezTo>
                    <a:pt x="418" y="673"/>
                    <a:pt x="419" y="677"/>
                    <a:pt x="418" y="677"/>
                  </a:cubicBezTo>
                  <a:cubicBezTo>
                    <a:pt x="417" y="677"/>
                    <a:pt x="416" y="675"/>
                    <a:pt x="414" y="671"/>
                  </a:cubicBezTo>
                  <a:cubicBezTo>
                    <a:pt x="412" y="671"/>
                    <a:pt x="410" y="663"/>
                    <a:pt x="410" y="656"/>
                  </a:cubicBezTo>
                  <a:cubicBezTo>
                    <a:pt x="409" y="648"/>
                    <a:pt x="410" y="648"/>
                    <a:pt x="411" y="648"/>
                  </a:cubicBezTo>
                  <a:cubicBezTo>
                    <a:pt x="411" y="648"/>
                    <a:pt x="411" y="648"/>
                    <a:pt x="411" y="648"/>
                  </a:cubicBezTo>
                  <a:lnTo>
                    <a:pt x="413" y="648"/>
                  </a:lnTo>
                  <a:cubicBezTo>
                    <a:pt x="412" y="639"/>
                    <a:pt x="412" y="631"/>
                    <a:pt x="409" y="631"/>
                  </a:cubicBezTo>
                  <a:cubicBezTo>
                    <a:pt x="408" y="627"/>
                    <a:pt x="407" y="625"/>
                    <a:pt x="406" y="625"/>
                  </a:cubicBezTo>
                  <a:cubicBezTo>
                    <a:pt x="405" y="625"/>
                    <a:pt x="404" y="627"/>
                    <a:pt x="404" y="631"/>
                  </a:cubicBezTo>
                  <a:cubicBezTo>
                    <a:pt x="403" y="623"/>
                    <a:pt x="400" y="623"/>
                    <a:pt x="395" y="623"/>
                  </a:cubicBezTo>
                  <a:cubicBezTo>
                    <a:pt x="392" y="623"/>
                    <a:pt x="387" y="622"/>
                    <a:pt x="386" y="614"/>
                  </a:cubicBezTo>
                  <a:cubicBezTo>
                    <a:pt x="385" y="614"/>
                    <a:pt x="385" y="614"/>
                    <a:pt x="384" y="614"/>
                  </a:cubicBezTo>
                  <a:cubicBezTo>
                    <a:pt x="382" y="614"/>
                    <a:pt x="381" y="615"/>
                    <a:pt x="381" y="621"/>
                  </a:cubicBezTo>
                  <a:cubicBezTo>
                    <a:pt x="379" y="630"/>
                    <a:pt x="379" y="634"/>
                    <a:pt x="378" y="634"/>
                  </a:cubicBezTo>
                  <a:cubicBezTo>
                    <a:pt x="378" y="634"/>
                    <a:pt x="377" y="632"/>
                    <a:pt x="377" y="629"/>
                  </a:cubicBezTo>
                  <a:cubicBezTo>
                    <a:pt x="377" y="618"/>
                    <a:pt x="369" y="610"/>
                    <a:pt x="361" y="610"/>
                  </a:cubicBezTo>
                  <a:cubicBezTo>
                    <a:pt x="358" y="610"/>
                    <a:pt x="355" y="612"/>
                    <a:pt x="353" y="616"/>
                  </a:cubicBezTo>
                  <a:lnTo>
                    <a:pt x="349" y="615"/>
                  </a:lnTo>
                  <a:cubicBezTo>
                    <a:pt x="349" y="610"/>
                    <a:pt x="345" y="606"/>
                    <a:pt x="341" y="606"/>
                  </a:cubicBezTo>
                  <a:cubicBezTo>
                    <a:pt x="338" y="606"/>
                    <a:pt x="335" y="608"/>
                    <a:pt x="334" y="611"/>
                  </a:cubicBezTo>
                  <a:cubicBezTo>
                    <a:pt x="333" y="610"/>
                    <a:pt x="330" y="609"/>
                    <a:pt x="329" y="609"/>
                  </a:cubicBezTo>
                  <a:cubicBezTo>
                    <a:pt x="329" y="603"/>
                    <a:pt x="328" y="601"/>
                    <a:pt x="327" y="601"/>
                  </a:cubicBezTo>
                  <a:cubicBezTo>
                    <a:pt x="326" y="601"/>
                    <a:pt x="324" y="602"/>
                    <a:pt x="322" y="605"/>
                  </a:cubicBezTo>
                  <a:cubicBezTo>
                    <a:pt x="319" y="610"/>
                    <a:pt x="317" y="615"/>
                    <a:pt x="317" y="615"/>
                  </a:cubicBezTo>
                  <a:cubicBezTo>
                    <a:pt x="317" y="615"/>
                    <a:pt x="317" y="614"/>
                    <a:pt x="318" y="612"/>
                  </a:cubicBezTo>
                  <a:cubicBezTo>
                    <a:pt x="321" y="605"/>
                    <a:pt x="318" y="604"/>
                    <a:pt x="311" y="601"/>
                  </a:cubicBezTo>
                  <a:cubicBezTo>
                    <a:pt x="309" y="599"/>
                    <a:pt x="307" y="599"/>
                    <a:pt x="306" y="599"/>
                  </a:cubicBezTo>
                  <a:cubicBezTo>
                    <a:pt x="304" y="599"/>
                    <a:pt x="304" y="600"/>
                    <a:pt x="302" y="605"/>
                  </a:cubicBezTo>
                  <a:cubicBezTo>
                    <a:pt x="300" y="606"/>
                    <a:pt x="299" y="606"/>
                    <a:pt x="298" y="606"/>
                  </a:cubicBezTo>
                  <a:cubicBezTo>
                    <a:pt x="293" y="606"/>
                    <a:pt x="296" y="600"/>
                    <a:pt x="300" y="594"/>
                  </a:cubicBezTo>
                  <a:cubicBezTo>
                    <a:pt x="304" y="588"/>
                    <a:pt x="306" y="584"/>
                    <a:pt x="305" y="584"/>
                  </a:cubicBezTo>
                  <a:lnTo>
                    <a:pt x="305" y="584"/>
                  </a:lnTo>
                  <a:cubicBezTo>
                    <a:pt x="304" y="584"/>
                    <a:pt x="299" y="589"/>
                    <a:pt x="292" y="600"/>
                  </a:cubicBezTo>
                  <a:cubicBezTo>
                    <a:pt x="287" y="607"/>
                    <a:pt x="284" y="609"/>
                    <a:pt x="283" y="609"/>
                  </a:cubicBezTo>
                  <a:cubicBezTo>
                    <a:pt x="281" y="609"/>
                    <a:pt x="282" y="607"/>
                    <a:pt x="283" y="604"/>
                  </a:cubicBezTo>
                  <a:cubicBezTo>
                    <a:pt x="286" y="599"/>
                    <a:pt x="288" y="598"/>
                    <a:pt x="289" y="598"/>
                  </a:cubicBezTo>
                  <a:cubicBezTo>
                    <a:pt x="290" y="598"/>
                    <a:pt x="290" y="598"/>
                    <a:pt x="291" y="598"/>
                  </a:cubicBezTo>
                  <a:cubicBezTo>
                    <a:pt x="291" y="598"/>
                    <a:pt x="294" y="592"/>
                    <a:pt x="299" y="585"/>
                  </a:cubicBezTo>
                  <a:cubicBezTo>
                    <a:pt x="298" y="585"/>
                    <a:pt x="298" y="584"/>
                    <a:pt x="297" y="584"/>
                  </a:cubicBezTo>
                  <a:cubicBezTo>
                    <a:pt x="297" y="584"/>
                    <a:pt x="296" y="586"/>
                    <a:pt x="292" y="589"/>
                  </a:cubicBezTo>
                  <a:cubicBezTo>
                    <a:pt x="292" y="589"/>
                    <a:pt x="292" y="589"/>
                    <a:pt x="292" y="589"/>
                  </a:cubicBezTo>
                  <a:cubicBezTo>
                    <a:pt x="291" y="589"/>
                    <a:pt x="288" y="590"/>
                    <a:pt x="284" y="595"/>
                  </a:cubicBezTo>
                  <a:cubicBezTo>
                    <a:pt x="279" y="601"/>
                    <a:pt x="274" y="607"/>
                    <a:pt x="272" y="615"/>
                  </a:cubicBezTo>
                  <a:cubicBezTo>
                    <a:pt x="270" y="621"/>
                    <a:pt x="269" y="623"/>
                    <a:pt x="268" y="623"/>
                  </a:cubicBezTo>
                  <a:cubicBezTo>
                    <a:pt x="268" y="623"/>
                    <a:pt x="267" y="622"/>
                    <a:pt x="266" y="622"/>
                  </a:cubicBezTo>
                  <a:cubicBezTo>
                    <a:pt x="267" y="613"/>
                    <a:pt x="271" y="605"/>
                    <a:pt x="278" y="600"/>
                  </a:cubicBezTo>
                  <a:cubicBezTo>
                    <a:pt x="278" y="600"/>
                    <a:pt x="278" y="600"/>
                    <a:pt x="278" y="600"/>
                  </a:cubicBezTo>
                  <a:cubicBezTo>
                    <a:pt x="279" y="600"/>
                    <a:pt x="283" y="593"/>
                    <a:pt x="287" y="587"/>
                  </a:cubicBezTo>
                  <a:cubicBezTo>
                    <a:pt x="288" y="586"/>
                    <a:pt x="287" y="585"/>
                    <a:pt x="286" y="585"/>
                  </a:cubicBezTo>
                  <a:cubicBezTo>
                    <a:pt x="283" y="585"/>
                    <a:pt x="272" y="591"/>
                    <a:pt x="264" y="601"/>
                  </a:cubicBezTo>
                  <a:cubicBezTo>
                    <a:pt x="265" y="599"/>
                    <a:pt x="267" y="597"/>
                    <a:pt x="269" y="594"/>
                  </a:cubicBezTo>
                  <a:cubicBezTo>
                    <a:pt x="273" y="587"/>
                    <a:pt x="271" y="585"/>
                    <a:pt x="267" y="583"/>
                  </a:cubicBezTo>
                  <a:cubicBezTo>
                    <a:pt x="266" y="582"/>
                    <a:pt x="265" y="581"/>
                    <a:pt x="264" y="581"/>
                  </a:cubicBezTo>
                  <a:cubicBezTo>
                    <a:pt x="262" y="581"/>
                    <a:pt x="261" y="582"/>
                    <a:pt x="257" y="586"/>
                  </a:cubicBezTo>
                  <a:cubicBezTo>
                    <a:pt x="253" y="592"/>
                    <a:pt x="249" y="599"/>
                    <a:pt x="247" y="599"/>
                  </a:cubicBezTo>
                  <a:cubicBezTo>
                    <a:pt x="246" y="599"/>
                    <a:pt x="246" y="599"/>
                    <a:pt x="246" y="598"/>
                  </a:cubicBezTo>
                  <a:lnTo>
                    <a:pt x="246" y="598"/>
                  </a:lnTo>
                  <a:cubicBezTo>
                    <a:pt x="248" y="600"/>
                    <a:pt x="244" y="606"/>
                    <a:pt x="238" y="612"/>
                  </a:cubicBezTo>
                  <a:cubicBezTo>
                    <a:pt x="239" y="606"/>
                    <a:pt x="242" y="601"/>
                    <a:pt x="244" y="595"/>
                  </a:cubicBezTo>
                  <a:cubicBezTo>
                    <a:pt x="249" y="579"/>
                    <a:pt x="252" y="572"/>
                    <a:pt x="246" y="566"/>
                  </a:cubicBezTo>
                  <a:cubicBezTo>
                    <a:pt x="242" y="564"/>
                    <a:pt x="241" y="557"/>
                    <a:pt x="244" y="552"/>
                  </a:cubicBezTo>
                  <a:cubicBezTo>
                    <a:pt x="243" y="551"/>
                    <a:pt x="242" y="550"/>
                    <a:pt x="240" y="550"/>
                  </a:cubicBezTo>
                  <a:cubicBezTo>
                    <a:pt x="239" y="550"/>
                    <a:pt x="237" y="551"/>
                    <a:pt x="234" y="555"/>
                  </a:cubicBezTo>
                  <a:lnTo>
                    <a:pt x="232" y="551"/>
                  </a:lnTo>
                  <a:cubicBezTo>
                    <a:pt x="234" y="547"/>
                    <a:pt x="235" y="544"/>
                    <a:pt x="233" y="544"/>
                  </a:cubicBezTo>
                  <a:lnTo>
                    <a:pt x="233" y="544"/>
                  </a:lnTo>
                  <a:cubicBezTo>
                    <a:pt x="232" y="544"/>
                    <a:pt x="230" y="545"/>
                    <a:pt x="228" y="547"/>
                  </a:cubicBezTo>
                  <a:cubicBezTo>
                    <a:pt x="226" y="548"/>
                    <a:pt x="225" y="548"/>
                    <a:pt x="224" y="548"/>
                  </a:cubicBezTo>
                  <a:cubicBezTo>
                    <a:pt x="222" y="548"/>
                    <a:pt x="225" y="544"/>
                    <a:pt x="224" y="543"/>
                  </a:cubicBezTo>
                  <a:cubicBezTo>
                    <a:pt x="228" y="537"/>
                    <a:pt x="231" y="533"/>
                    <a:pt x="231" y="533"/>
                  </a:cubicBezTo>
                  <a:lnTo>
                    <a:pt x="231" y="533"/>
                  </a:lnTo>
                  <a:cubicBezTo>
                    <a:pt x="230" y="533"/>
                    <a:pt x="226" y="537"/>
                    <a:pt x="217" y="547"/>
                  </a:cubicBezTo>
                  <a:cubicBezTo>
                    <a:pt x="210" y="552"/>
                    <a:pt x="207" y="561"/>
                    <a:pt x="209" y="563"/>
                  </a:cubicBezTo>
                  <a:lnTo>
                    <a:pt x="212" y="567"/>
                  </a:lnTo>
                  <a:lnTo>
                    <a:pt x="202" y="568"/>
                  </a:lnTo>
                  <a:cubicBezTo>
                    <a:pt x="202" y="568"/>
                    <a:pt x="201" y="568"/>
                    <a:pt x="201" y="568"/>
                  </a:cubicBezTo>
                  <a:cubicBezTo>
                    <a:pt x="197" y="568"/>
                    <a:pt x="191" y="569"/>
                    <a:pt x="187" y="574"/>
                  </a:cubicBezTo>
                  <a:cubicBezTo>
                    <a:pt x="187" y="574"/>
                    <a:pt x="183" y="578"/>
                    <a:pt x="180" y="578"/>
                  </a:cubicBezTo>
                  <a:cubicBezTo>
                    <a:pt x="180" y="578"/>
                    <a:pt x="179" y="577"/>
                    <a:pt x="179" y="577"/>
                  </a:cubicBezTo>
                  <a:lnTo>
                    <a:pt x="191" y="567"/>
                  </a:lnTo>
                  <a:cubicBezTo>
                    <a:pt x="198" y="563"/>
                    <a:pt x="205" y="558"/>
                    <a:pt x="210" y="552"/>
                  </a:cubicBezTo>
                  <a:cubicBezTo>
                    <a:pt x="218" y="544"/>
                    <a:pt x="221" y="536"/>
                    <a:pt x="219" y="536"/>
                  </a:cubicBezTo>
                  <a:lnTo>
                    <a:pt x="219" y="536"/>
                  </a:lnTo>
                  <a:cubicBezTo>
                    <a:pt x="218" y="536"/>
                    <a:pt x="215" y="538"/>
                    <a:pt x="211" y="541"/>
                  </a:cubicBezTo>
                  <a:cubicBezTo>
                    <a:pt x="210" y="539"/>
                    <a:pt x="210" y="539"/>
                    <a:pt x="216" y="532"/>
                  </a:cubicBezTo>
                  <a:cubicBezTo>
                    <a:pt x="219" y="530"/>
                    <a:pt x="220" y="529"/>
                    <a:pt x="219" y="529"/>
                  </a:cubicBezTo>
                  <a:lnTo>
                    <a:pt x="219" y="529"/>
                  </a:lnTo>
                  <a:cubicBezTo>
                    <a:pt x="218" y="529"/>
                    <a:pt x="214" y="530"/>
                    <a:pt x="207" y="534"/>
                  </a:cubicBezTo>
                  <a:cubicBezTo>
                    <a:pt x="201" y="538"/>
                    <a:pt x="198" y="540"/>
                    <a:pt x="196" y="540"/>
                  </a:cubicBezTo>
                  <a:cubicBezTo>
                    <a:pt x="195" y="540"/>
                    <a:pt x="197" y="537"/>
                    <a:pt x="204" y="530"/>
                  </a:cubicBezTo>
                  <a:cubicBezTo>
                    <a:pt x="212" y="520"/>
                    <a:pt x="212" y="514"/>
                    <a:pt x="208" y="514"/>
                  </a:cubicBezTo>
                  <a:cubicBezTo>
                    <a:pt x="207" y="514"/>
                    <a:pt x="205" y="515"/>
                    <a:pt x="204" y="517"/>
                  </a:cubicBezTo>
                  <a:cubicBezTo>
                    <a:pt x="198" y="520"/>
                    <a:pt x="195" y="521"/>
                    <a:pt x="192" y="521"/>
                  </a:cubicBezTo>
                  <a:cubicBezTo>
                    <a:pt x="189" y="521"/>
                    <a:pt x="189" y="518"/>
                    <a:pt x="192" y="514"/>
                  </a:cubicBezTo>
                  <a:cubicBezTo>
                    <a:pt x="197" y="510"/>
                    <a:pt x="198" y="508"/>
                    <a:pt x="195" y="508"/>
                  </a:cubicBezTo>
                  <a:cubicBezTo>
                    <a:pt x="194" y="508"/>
                    <a:pt x="192" y="508"/>
                    <a:pt x="190" y="509"/>
                  </a:cubicBezTo>
                  <a:cubicBezTo>
                    <a:pt x="195" y="506"/>
                    <a:pt x="200" y="501"/>
                    <a:pt x="198" y="501"/>
                  </a:cubicBezTo>
                  <a:cubicBezTo>
                    <a:pt x="197" y="501"/>
                    <a:pt x="196" y="501"/>
                    <a:pt x="195" y="502"/>
                  </a:cubicBezTo>
                  <a:cubicBezTo>
                    <a:pt x="195" y="502"/>
                    <a:pt x="194" y="502"/>
                    <a:pt x="194" y="502"/>
                  </a:cubicBezTo>
                  <a:cubicBezTo>
                    <a:pt x="193" y="502"/>
                    <a:pt x="191" y="502"/>
                    <a:pt x="188" y="505"/>
                  </a:cubicBezTo>
                  <a:lnTo>
                    <a:pt x="172" y="511"/>
                  </a:lnTo>
                  <a:cubicBezTo>
                    <a:pt x="173" y="512"/>
                    <a:pt x="166" y="517"/>
                    <a:pt x="159" y="521"/>
                  </a:cubicBezTo>
                  <a:cubicBezTo>
                    <a:pt x="158" y="522"/>
                    <a:pt x="157" y="522"/>
                    <a:pt x="156" y="522"/>
                  </a:cubicBezTo>
                  <a:cubicBezTo>
                    <a:pt x="153" y="522"/>
                    <a:pt x="158" y="511"/>
                    <a:pt x="174" y="497"/>
                  </a:cubicBezTo>
                  <a:lnTo>
                    <a:pt x="187" y="487"/>
                  </a:lnTo>
                  <a:lnTo>
                    <a:pt x="173" y="494"/>
                  </a:lnTo>
                  <a:cubicBezTo>
                    <a:pt x="172" y="493"/>
                    <a:pt x="171" y="491"/>
                    <a:pt x="179" y="487"/>
                  </a:cubicBezTo>
                  <a:cubicBezTo>
                    <a:pt x="186" y="484"/>
                    <a:pt x="186" y="484"/>
                    <a:pt x="184" y="482"/>
                  </a:cubicBezTo>
                  <a:cubicBezTo>
                    <a:pt x="184" y="482"/>
                    <a:pt x="184" y="482"/>
                    <a:pt x="184" y="482"/>
                  </a:cubicBezTo>
                  <a:cubicBezTo>
                    <a:pt x="183" y="482"/>
                    <a:pt x="181" y="482"/>
                    <a:pt x="177" y="484"/>
                  </a:cubicBezTo>
                  <a:cubicBezTo>
                    <a:pt x="169" y="488"/>
                    <a:pt x="165" y="489"/>
                    <a:pt x="165" y="489"/>
                  </a:cubicBezTo>
                  <a:cubicBezTo>
                    <a:pt x="164" y="489"/>
                    <a:pt x="166" y="488"/>
                    <a:pt x="169" y="485"/>
                  </a:cubicBezTo>
                  <a:cubicBezTo>
                    <a:pt x="177" y="480"/>
                    <a:pt x="180" y="478"/>
                    <a:pt x="178" y="478"/>
                  </a:cubicBezTo>
                  <a:cubicBezTo>
                    <a:pt x="176" y="478"/>
                    <a:pt x="172" y="479"/>
                    <a:pt x="166" y="481"/>
                  </a:cubicBezTo>
                  <a:cubicBezTo>
                    <a:pt x="160" y="483"/>
                    <a:pt x="156" y="485"/>
                    <a:pt x="156" y="485"/>
                  </a:cubicBezTo>
                  <a:cubicBezTo>
                    <a:pt x="155" y="485"/>
                    <a:pt x="158" y="483"/>
                    <a:pt x="165" y="478"/>
                  </a:cubicBezTo>
                  <a:cubicBezTo>
                    <a:pt x="173" y="475"/>
                    <a:pt x="180" y="471"/>
                    <a:pt x="179" y="468"/>
                  </a:cubicBezTo>
                  <a:lnTo>
                    <a:pt x="179" y="468"/>
                  </a:lnTo>
                  <a:lnTo>
                    <a:pt x="172" y="472"/>
                  </a:lnTo>
                  <a:cubicBezTo>
                    <a:pt x="165" y="475"/>
                    <a:pt x="161" y="476"/>
                    <a:pt x="160" y="476"/>
                  </a:cubicBezTo>
                  <a:cubicBezTo>
                    <a:pt x="158" y="476"/>
                    <a:pt x="159" y="474"/>
                    <a:pt x="163" y="471"/>
                  </a:cubicBezTo>
                  <a:cubicBezTo>
                    <a:pt x="171" y="468"/>
                    <a:pt x="170" y="466"/>
                    <a:pt x="161" y="466"/>
                  </a:cubicBezTo>
                  <a:cubicBezTo>
                    <a:pt x="160" y="462"/>
                    <a:pt x="160" y="460"/>
                    <a:pt x="166" y="457"/>
                  </a:cubicBezTo>
                  <a:cubicBezTo>
                    <a:pt x="175" y="455"/>
                    <a:pt x="179" y="454"/>
                    <a:pt x="178" y="454"/>
                  </a:cubicBezTo>
                  <a:lnTo>
                    <a:pt x="178" y="454"/>
                  </a:lnTo>
                  <a:cubicBezTo>
                    <a:pt x="178" y="454"/>
                    <a:pt x="174" y="454"/>
                    <a:pt x="166" y="456"/>
                  </a:cubicBezTo>
                  <a:cubicBezTo>
                    <a:pt x="164" y="456"/>
                    <a:pt x="163" y="456"/>
                    <a:pt x="162" y="456"/>
                  </a:cubicBezTo>
                  <a:cubicBezTo>
                    <a:pt x="158" y="456"/>
                    <a:pt x="159" y="455"/>
                    <a:pt x="165" y="450"/>
                  </a:cubicBezTo>
                  <a:cubicBezTo>
                    <a:pt x="170" y="447"/>
                    <a:pt x="171" y="446"/>
                    <a:pt x="170" y="446"/>
                  </a:cubicBezTo>
                  <a:cubicBezTo>
                    <a:pt x="169" y="446"/>
                    <a:pt x="167" y="447"/>
                    <a:pt x="164" y="447"/>
                  </a:cubicBezTo>
                  <a:cubicBezTo>
                    <a:pt x="149" y="451"/>
                    <a:pt x="141" y="454"/>
                    <a:pt x="142" y="456"/>
                  </a:cubicBezTo>
                  <a:cubicBezTo>
                    <a:pt x="142" y="457"/>
                    <a:pt x="142" y="457"/>
                    <a:pt x="134" y="460"/>
                  </a:cubicBezTo>
                  <a:lnTo>
                    <a:pt x="133" y="456"/>
                  </a:lnTo>
                  <a:cubicBezTo>
                    <a:pt x="133" y="454"/>
                    <a:pt x="132" y="451"/>
                    <a:pt x="123" y="449"/>
                  </a:cubicBezTo>
                  <a:cubicBezTo>
                    <a:pt x="121" y="449"/>
                    <a:pt x="119" y="449"/>
                    <a:pt x="118" y="449"/>
                  </a:cubicBezTo>
                  <a:cubicBezTo>
                    <a:pt x="109" y="449"/>
                    <a:pt x="101" y="451"/>
                    <a:pt x="108" y="454"/>
                  </a:cubicBezTo>
                  <a:lnTo>
                    <a:pt x="101" y="458"/>
                  </a:lnTo>
                  <a:cubicBezTo>
                    <a:pt x="86" y="462"/>
                    <a:pt x="81" y="466"/>
                    <a:pt x="87" y="466"/>
                  </a:cubicBezTo>
                  <a:cubicBezTo>
                    <a:pt x="90" y="466"/>
                    <a:pt x="95" y="465"/>
                    <a:pt x="103" y="463"/>
                  </a:cubicBezTo>
                  <a:cubicBezTo>
                    <a:pt x="114" y="459"/>
                    <a:pt x="120" y="458"/>
                    <a:pt x="121" y="458"/>
                  </a:cubicBezTo>
                  <a:lnTo>
                    <a:pt x="121" y="458"/>
                  </a:lnTo>
                  <a:cubicBezTo>
                    <a:pt x="122" y="458"/>
                    <a:pt x="118" y="459"/>
                    <a:pt x="110" y="463"/>
                  </a:cubicBezTo>
                  <a:cubicBezTo>
                    <a:pt x="95" y="467"/>
                    <a:pt x="96" y="469"/>
                    <a:pt x="96" y="472"/>
                  </a:cubicBezTo>
                  <a:cubicBezTo>
                    <a:pt x="97" y="474"/>
                    <a:pt x="97" y="474"/>
                    <a:pt x="89" y="476"/>
                  </a:cubicBezTo>
                  <a:cubicBezTo>
                    <a:pt x="81" y="478"/>
                    <a:pt x="75" y="484"/>
                    <a:pt x="76" y="486"/>
                  </a:cubicBezTo>
                  <a:cubicBezTo>
                    <a:pt x="76" y="487"/>
                    <a:pt x="76" y="488"/>
                    <a:pt x="77" y="488"/>
                  </a:cubicBezTo>
                  <a:cubicBezTo>
                    <a:pt x="78" y="488"/>
                    <a:pt x="80" y="487"/>
                    <a:pt x="83" y="486"/>
                  </a:cubicBezTo>
                  <a:cubicBezTo>
                    <a:pt x="86" y="485"/>
                    <a:pt x="87" y="484"/>
                    <a:pt x="88" y="484"/>
                  </a:cubicBezTo>
                  <a:lnTo>
                    <a:pt x="88" y="484"/>
                  </a:lnTo>
                  <a:cubicBezTo>
                    <a:pt x="90" y="484"/>
                    <a:pt x="88" y="488"/>
                    <a:pt x="78" y="494"/>
                  </a:cubicBezTo>
                  <a:cubicBezTo>
                    <a:pt x="75" y="496"/>
                    <a:pt x="73" y="497"/>
                    <a:pt x="74" y="497"/>
                  </a:cubicBezTo>
                  <a:cubicBezTo>
                    <a:pt x="74" y="497"/>
                    <a:pt x="78" y="496"/>
                    <a:pt x="86" y="493"/>
                  </a:cubicBezTo>
                  <a:cubicBezTo>
                    <a:pt x="90" y="491"/>
                    <a:pt x="94" y="491"/>
                    <a:pt x="96" y="491"/>
                  </a:cubicBezTo>
                  <a:cubicBezTo>
                    <a:pt x="101" y="491"/>
                    <a:pt x="98" y="495"/>
                    <a:pt x="89" y="501"/>
                  </a:cubicBezTo>
                  <a:lnTo>
                    <a:pt x="90" y="505"/>
                  </a:lnTo>
                  <a:cubicBezTo>
                    <a:pt x="90" y="506"/>
                    <a:pt x="91" y="506"/>
                    <a:pt x="92" y="506"/>
                  </a:cubicBezTo>
                  <a:cubicBezTo>
                    <a:pt x="95" y="506"/>
                    <a:pt x="101" y="504"/>
                    <a:pt x="106" y="502"/>
                  </a:cubicBezTo>
                  <a:cubicBezTo>
                    <a:pt x="114" y="498"/>
                    <a:pt x="118" y="497"/>
                    <a:pt x="119" y="497"/>
                  </a:cubicBezTo>
                  <a:lnTo>
                    <a:pt x="119" y="497"/>
                  </a:lnTo>
                  <a:cubicBezTo>
                    <a:pt x="120" y="497"/>
                    <a:pt x="118" y="498"/>
                    <a:pt x="115" y="501"/>
                  </a:cubicBezTo>
                  <a:cubicBezTo>
                    <a:pt x="110" y="504"/>
                    <a:pt x="106" y="506"/>
                    <a:pt x="100" y="509"/>
                  </a:cubicBezTo>
                  <a:cubicBezTo>
                    <a:pt x="94" y="512"/>
                    <a:pt x="95" y="514"/>
                    <a:pt x="96" y="518"/>
                  </a:cubicBezTo>
                  <a:cubicBezTo>
                    <a:pt x="97" y="519"/>
                    <a:pt x="97" y="522"/>
                    <a:pt x="101" y="522"/>
                  </a:cubicBezTo>
                  <a:cubicBezTo>
                    <a:pt x="102" y="522"/>
                    <a:pt x="103" y="522"/>
                    <a:pt x="104" y="522"/>
                  </a:cubicBezTo>
                  <a:lnTo>
                    <a:pt x="104" y="522"/>
                  </a:lnTo>
                  <a:cubicBezTo>
                    <a:pt x="102" y="522"/>
                    <a:pt x="100" y="523"/>
                    <a:pt x="98" y="524"/>
                  </a:cubicBezTo>
                  <a:cubicBezTo>
                    <a:pt x="99" y="526"/>
                    <a:pt x="96" y="528"/>
                    <a:pt x="96" y="528"/>
                  </a:cubicBezTo>
                  <a:cubicBezTo>
                    <a:pt x="96" y="528"/>
                    <a:pt x="97" y="528"/>
                    <a:pt x="99" y="527"/>
                  </a:cubicBezTo>
                  <a:lnTo>
                    <a:pt x="99" y="527"/>
                  </a:lnTo>
                  <a:cubicBezTo>
                    <a:pt x="99" y="527"/>
                    <a:pt x="100" y="529"/>
                    <a:pt x="96" y="537"/>
                  </a:cubicBezTo>
                  <a:cubicBezTo>
                    <a:pt x="94" y="540"/>
                    <a:pt x="96" y="542"/>
                    <a:pt x="100" y="542"/>
                  </a:cubicBezTo>
                  <a:cubicBezTo>
                    <a:pt x="105" y="542"/>
                    <a:pt x="113" y="539"/>
                    <a:pt x="119" y="530"/>
                  </a:cubicBezTo>
                  <a:lnTo>
                    <a:pt x="119" y="530"/>
                  </a:lnTo>
                  <a:cubicBezTo>
                    <a:pt x="120" y="531"/>
                    <a:pt x="120" y="531"/>
                    <a:pt x="120" y="532"/>
                  </a:cubicBezTo>
                  <a:cubicBezTo>
                    <a:pt x="121" y="533"/>
                    <a:pt x="121" y="533"/>
                    <a:pt x="122" y="533"/>
                  </a:cubicBezTo>
                  <a:cubicBezTo>
                    <a:pt x="125" y="533"/>
                    <a:pt x="128" y="531"/>
                    <a:pt x="128" y="531"/>
                  </a:cubicBezTo>
                  <a:cubicBezTo>
                    <a:pt x="132" y="529"/>
                    <a:pt x="134" y="529"/>
                    <a:pt x="135" y="529"/>
                  </a:cubicBezTo>
                  <a:cubicBezTo>
                    <a:pt x="137" y="529"/>
                    <a:pt x="138" y="530"/>
                    <a:pt x="138" y="531"/>
                  </a:cubicBezTo>
                  <a:lnTo>
                    <a:pt x="124" y="539"/>
                  </a:lnTo>
                  <a:cubicBezTo>
                    <a:pt x="109" y="546"/>
                    <a:pt x="102" y="552"/>
                    <a:pt x="106" y="552"/>
                  </a:cubicBezTo>
                  <a:cubicBezTo>
                    <a:pt x="108" y="552"/>
                    <a:pt x="112" y="551"/>
                    <a:pt x="119" y="547"/>
                  </a:cubicBezTo>
                  <a:lnTo>
                    <a:pt x="119" y="547"/>
                  </a:lnTo>
                  <a:lnTo>
                    <a:pt x="113" y="551"/>
                  </a:lnTo>
                  <a:cubicBezTo>
                    <a:pt x="106" y="556"/>
                    <a:pt x="107" y="558"/>
                    <a:pt x="117" y="558"/>
                  </a:cubicBezTo>
                  <a:cubicBezTo>
                    <a:pt x="117" y="558"/>
                    <a:pt x="118" y="558"/>
                    <a:pt x="118" y="558"/>
                  </a:cubicBezTo>
                  <a:cubicBezTo>
                    <a:pt x="122" y="558"/>
                    <a:pt x="134" y="553"/>
                    <a:pt x="140" y="549"/>
                  </a:cubicBezTo>
                  <a:cubicBezTo>
                    <a:pt x="143" y="547"/>
                    <a:pt x="145" y="546"/>
                    <a:pt x="146" y="546"/>
                  </a:cubicBezTo>
                  <a:cubicBezTo>
                    <a:pt x="147" y="546"/>
                    <a:pt x="147" y="547"/>
                    <a:pt x="147" y="547"/>
                  </a:cubicBezTo>
                  <a:cubicBezTo>
                    <a:pt x="149" y="549"/>
                    <a:pt x="149" y="549"/>
                    <a:pt x="142" y="554"/>
                  </a:cubicBezTo>
                  <a:cubicBezTo>
                    <a:pt x="133" y="559"/>
                    <a:pt x="131" y="563"/>
                    <a:pt x="135" y="563"/>
                  </a:cubicBezTo>
                  <a:cubicBezTo>
                    <a:pt x="137" y="563"/>
                    <a:pt x="141" y="562"/>
                    <a:pt x="146" y="559"/>
                  </a:cubicBezTo>
                  <a:lnTo>
                    <a:pt x="146" y="559"/>
                  </a:lnTo>
                  <a:lnTo>
                    <a:pt x="140" y="564"/>
                  </a:lnTo>
                  <a:cubicBezTo>
                    <a:pt x="133" y="568"/>
                    <a:pt x="128" y="576"/>
                    <a:pt x="142" y="580"/>
                  </a:cubicBezTo>
                  <a:cubicBezTo>
                    <a:pt x="147" y="589"/>
                    <a:pt x="153" y="595"/>
                    <a:pt x="146" y="600"/>
                  </a:cubicBezTo>
                  <a:cubicBezTo>
                    <a:pt x="144" y="602"/>
                    <a:pt x="146" y="603"/>
                    <a:pt x="149" y="603"/>
                  </a:cubicBezTo>
                  <a:cubicBezTo>
                    <a:pt x="154" y="603"/>
                    <a:pt x="165" y="600"/>
                    <a:pt x="174" y="595"/>
                  </a:cubicBezTo>
                  <a:lnTo>
                    <a:pt x="174" y="595"/>
                  </a:lnTo>
                  <a:cubicBezTo>
                    <a:pt x="169" y="601"/>
                    <a:pt x="170" y="603"/>
                    <a:pt x="173" y="606"/>
                  </a:cubicBezTo>
                  <a:cubicBezTo>
                    <a:pt x="179" y="612"/>
                    <a:pt x="179" y="612"/>
                    <a:pt x="173" y="617"/>
                  </a:cubicBezTo>
                  <a:cubicBezTo>
                    <a:pt x="166" y="623"/>
                    <a:pt x="163" y="625"/>
                    <a:pt x="163" y="625"/>
                  </a:cubicBezTo>
                  <a:cubicBezTo>
                    <a:pt x="164" y="625"/>
                    <a:pt x="168" y="623"/>
                    <a:pt x="174" y="620"/>
                  </a:cubicBezTo>
                  <a:cubicBezTo>
                    <a:pt x="178" y="617"/>
                    <a:pt x="181" y="616"/>
                    <a:pt x="182" y="616"/>
                  </a:cubicBezTo>
                  <a:cubicBezTo>
                    <a:pt x="187" y="616"/>
                    <a:pt x="185" y="624"/>
                    <a:pt x="177" y="632"/>
                  </a:cubicBezTo>
                  <a:cubicBezTo>
                    <a:pt x="171" y="639"/>
                    <a:pt x="173" y="640"/>
                    <a:pt x="177" y="643"/>
                  </a:cubicBezTo>
                  <a:cubicBezTo>
                    <a:pt x="179" y="642"/>
                    <a:pt x="181" y="642"/>
                    <a:pt x="182" y="642"/>
                  </a:cubicBezTo>
                  <a:cubicBezTo>
                    <a:pt x="187" y="642"/>
                    <a:pt x="189" y="644"/>
                    <a:pt x="192" y="647"/>
                  </a:cubicBezTo>
                  <a:cubicBezTo>
                    <a:pt x="194" y="648"/>
                    <a:pt x="196" y="649"/>
                    <a:pt x="197" y="649"/>
                  </a:cubicBezTo>
                  <a:cubicBezTo>
                    <a:pt x="199" y="649"/>
                    <a:pt x="202" y="647"/>
                    <a:pt x="208" y="639"/>
                  </a:cubicBezTo>
                  <a:cubicBezTo>
                    <a:pt x="214" y="630"/>
                    <a:pt x="217" y="628"/>
                    <a:pt x="219" y="628"/>
                  </a:cubicBezTo>
                  <a:cubicBezTo>
                    <a:pt x="221" y="628"/>
                    <a:pt x="222" y="629"/>
                    <a:pt x="224" y="630"/>
                  </a:cubicBezTo>
                  <a:cubicBezTo>
                    <a:pt x="225" y="631"/>
                    <a:pt x="227" y="633"/>
                    <a:pt x="223" y="640"/>
                  </a:cubicBezTo>
                  <a:cubicBezTo>
                    <a:pt x="223" y="640"/>
                    <a:pt x="219" y="648"/>
                    <a:pt x="221" y="649"/>
                  </a:cubicBezTo>
                  <a:cubicBezTo>
                    <a:pt x="224" y="650"/>
                    <a:pt x="226" y="652"/>
                    <a:pt x="221" y="659"/>
                  </a:cubicBezTo>
                  <a:cubicBezTo>
                    <a:pt x="221" y="659"/>
                    <a:pt x="219" y="667"/>
                    <a:pt x="223" y="669"/>
                  </a:cubicBezTo>
                  <a:cubicBezTo>
                    <a:pt x="227" y="672"/>
                    <a:pt x="232" y="676"/>
                    <a:pt x="227" y="683"/>
                  </a:cubicBezTo>
                  <a:cubicBezTo>
                    <a:pt x="228" y="683"/>
                    <a:pt x="228" y="683"/>
                    <a:pt x="229" y="683"/>
                  </a:cubicBezTo>
                  <a:cubicBezTo>
                    <a:pt x="230" y="683"/>
                    <a:pt x="231" y="682"/>
                    <a:pt x="234" y="677"/>
                  </a:cubicBezTo>
                  <a:cubicBezTo>
                    <a:pt x="236" y="673"/>
                    <a:pt x="239" y="669"/>
                    <a:pt x="243" y="669"/>
                  </a:cubicBezTo>
                  <a:cubicBezTo>
                    <a:pt x="245" y="669"/>
                    <a:pt x="247" y="671"/>
                    <a:pt x="249" y="676"/>
                  </a:cubicBezTo>
                  <a:cubicBezTo>
                    <a:pt x="251" y="678"/>
                    <a:pt x="255" y="680"/>
                    <a:pt x="258" y="680"/>
                  </a:cubicBezTo>
                  <a:cubicBezTo>
                    <a:pt x="260" y="680"/>
                    <a:pt x="262" y="679"/>
                    <a:pt x="264" y="676"/>
                  </a:cubicBezTo>
                  <a:lnTo>
                    <a:pt x="264" y="676"/>
                  </a:lnTo>
                  <a:cubicBezTo>
                    <a:pt x="266" y="677"/>
                    <a:pt x="266" y="677"/>
                    <a:pt x="262" y="684"/>
                  </a:cubicBezTo>
                  <a:cubicBezTo>
                    <a:pt x="258" y="692"/>
                    <a:pt x="258" y="696"/>
                    <a:pt x="261" y="696"/>
                  </a:cubicBezTo>
                  <a:cubicBezTo>
                    <a:pt x="263" y="696"/>
                    <a:pt x="267" y="694"/>
                    <a:pt x="272" y="688"/>
                  </a:cubicBezTo>
                  <a:cubicBezTo>
                    <a:pt x="273" y="685"/>
                    <a:pt x="275" y="683"/>
                    <a:pt x="276" y="683"/>
                  </a:cubicBezTo>
                  <a:cubicBezTo>
                    <a:pt x="277" y="683"/>
                    <a:pt x="277" y="686"/>
                    <a:pt x="276" y="690"/>
                  </a:cubicBezTo>
                  <a:cubicBezTo>
                    <a:pt x="276" y="690"/>
                    <a:pt x="277" y="690"/>
                    <a:pt x="277" y="690"/>
                  </a:cubicBezTo>
                  <a:cubicBezTo>
                    <a:pt x="278" y="690"/>
                    <a:pt x="280" y="690"/>
                    <a:pt x="284" y="685"/>
                  </a:cubicBezTo>
                  <a:cubicBezTo>
                    <a:pt x="286" y="682"/>
                    <a:pt x="287" y="681"/>
                    <a:pt x="288" y="681"/>
                  </a:cubicBezTo>
                  <a:cubicBezTo>
                    <a:pt x="289" y="681"/>
                    <a:pt x="290" y="683"/>
                    <a:pt x="291" y="688"/>
                  </a:cubicBezTo>
                  <a:cubicBezTo>
                    <a:pt x="288" y="696"/>
                    <a:pt x="290" y="696"/>
                    <a:pt x="292" y="697"/>
                  </a:cubicBezTo>
                  <a:cubicBezTo>
                    <a:pt x="294" y="696"/>
                    <a:pt x="296" y="696"/>
                    <a:pt x="299" y="696"/>
                  </a:cubicBezTo>
                  <a:cubicBezTo>
                    <a:pt x="309" y="696"/>
                    <a:pt x="326" y="702"/>
                    <a:pt x="327" y="709"/>
                  </a:cubicBezTo>
                  <a:cubicBezTo>
                    <a:pt x="329" y="704"/>
                    <a:pt x="330" y="702"/>
                    <a:pt x="331" y="702"/>
                  </a:cubicBezTo>
                  <a:cubicBezTo>
                    <a:pt x="332" y="702"/>
                    <a:pt x="333" y="702"/>
                    <a:pt x="334" y="703"/>
                  </a:cubicBezTo>
                  <a:cubicBezTo>
                    <a:pt x="333" y="709"/>
                    <a:pt x="333" y="712"/>
                    <a:pt x="334" y="712"/>
                  </a:cubicBezTo>
                  <a:cubicBezTo>
                    <a:pt x="335" y="712"/>
                    <a:pt x="337" y="705"/>
                    <a:pt x="339" y="696"/>
                  </a:cubicBezTo>
                  <a:lnTo>
                    <a:pt x="337" y="695"/>
                  </a:lnTo>
                  <a:lnTo>
                    <a:pt x="335" y="695"/>
                  </a:lnTo>
                  <a:cubicBezTo>
                    <a:pt x="337" y="688"/>
                    <a:pt x="339" y="684"/>
                    <a:pt x="340" y="684"/>
                  </a:cubicBezTo>
                  <a:cubicBezTo>
                    <a:pt x="342" y="684"/>
                    <a:pt x="343" y="691"/>
                    <a:pt x="340" y="704"/>
                  </a:cubicBezTo>
                  <a:cubicBezTo>
                    <a:pt x="340" y="712"/>
                    <a:pt x="340" y="717"/>
                    <a:pt x="341" y="717"/>
                  </a:cubicBezTo>
                  <a:cubicBezTo>
                    <a:pt x="341" y="717"/>
                    <a:pt x="343" y="713"/>
                    <a:pt x="345" y="705"/>
                  </a:cubicBezTo>
                  <a:cubicBezTo>
                    <a:pt x="348" y="698"/>
                    <a:pt x="349" y="694"/>
                    <a:pt x="351" y="694"/>
                  </a:cubicBezTo>
                  <a:cubicBezTo>
                    <a:pt x="352" y="694"/>
                    <a:pt x="353" y="699"/>
                    <a:pt x="353" y="707"/>
                  </a:cubicBezTo>
                  <a:cubicBezTo>
                    <a:pt x="352" y="715"/>
                    <a:pt x="351" y="719"/>
                    <a:pt x="351" y="719"/>
                  </a:cubicBezTo>
                  <a:cubicBezTo>
                    <a:pt x="352" y="719"/>
                    <a:pt x="353" y="715"/>
                    <a:pt x="355" y="707"/>
                  </a:cubicBezTo>
                  <a:cubicBezTo>
                    <a:pt x="361" y="690"/>
                    <a:pt x="365" y="680"/>
                    <a:pt x="368" y="680"/>
                  </a:cubicBezTo>
                  <a:cubicBezTo>
                    <a:pt x="369" y="680"/>
                    <a:pt x="370" y="686"/>
                    <a:pt x="368" y="701"/>
                  </a:cubicBezTo>
                  <a:cubicBezTo>
                    <a:pt x="366" y="716"/>
                    <a:pt x="368" y="725"/>
                    <a:pt x="371" y="725"/>
                  </a:cubicBezTo>
                  <a:cubicBezTo>
                    <a:pt x="371" y="725"/>
                    <a:pt x="371" y="725"/>
                    <a:pt x="371" y="725"/>
                  </a:cubicBezTo>
                  <a:cubicBezTo>
                    <a:pt x="374" y="725"/>
                    <a:pt x="374" y="717"/>
                    <a:pt x="375" y="709"/>
                  </a:cubicBezTo>
                  <a:cubicBezTo>
                    <a:pt x="375" y="702"/>
                    <a:pt x="375" y="698"/>
                    <a:pt x="376" y="698"/>
                  </a:cubicBezTo>
                  <a:cubicBezTo>
                    <a:pt x="376" y="698"/>
                    <a:pt x="378" y="702"/>
                    <a:pt x="380" y="711"/>
                  </a:cubicBezTo>
                  <a:cubicBezTo>
                    <a:pt x="383" y="725"/>
                    <a:pt x="386" y="731"/>
                    <a:pt x="390" y="731"/>
                  </a:cubicBezTo>
                  <a:cubicBezTo>
                    <a:pt x="393" y="731"/>
                    <a:pt x="396" y="727"/>
                    <a:pt x="400" y="720"/>
                  </a:cubicBezTo>
                  <a:cubicBezTo>
                    <a:pt x="405" y="712"/>
                    <a:pt x="409" y="708"/>
                    <a:pt x="411" y="708"/>
                  </a:cubicBezTo>
                  <a:cubicBezTo>
                    <a:pt x="413" y="708"/>
                    <a:pt x="413" y="712"/>
                    <a:pt x="410" y="720"/>
                  </a:cubicBezTo>
                  <a:cubicBezTo>
                    <a:pt x="407" y="729"/>
                    <a:pt x="406" y="733"/>
                    <a:pt x="407" y="733"/>
                  </a:cubicBezTo>
                  <a:cubicBezTo>
                    <a:pt x="407" y="733"/>
                    <a:pt x="408" y="731"/>
                    <a:pt x="410" y="727"/>
                  </a:cubicBezTo>
                  <a:lnTo>
                    <a:pt x="423" y="727"/>
                  </a:lnTo>
                  <a:cubicBezTo>
                    <a:pt x="427" y="727"/>
                    <a:pt x="428" y="718"/>
                    <a:pt x="428" y="711"/>
                  </a:cubicBezTo>
                  <a:cubicBezTo>
                    <a:pt x="430" y="720"/>
                    <a:pt x="433" y="727"/>
                    <a:pt x="436" y="727"/>
                  </a:cubicBezTo>
                  <a:cubicBezTo>
                    <a:pt x="438" y="727"/>
                    <a:pt x="440" y="724"/>
                    <a:pt x="441" y="717"/>
                  </a:cubicBezTo>
                  <a:lnTo>
                    <a:pt x="446" y="717"/>
                  </a:lnTo>
                  <a:cubicBezTo>
                    <a:pt x="448" y="716"/>
                    <a:pt x="449" y="716"/>
                    <a:pt x="450" y="708"/>
                  </a:cubicBezTo>
                  <a:cubicBezTo>
                    <a:pt x="451" y="706"/>
                    <a:pt x="451" y="705"/>
                    <a:pt x="452" y="705"/>
                  </a:cubicBezTo>
                  <a:cubicBezTo>
                    <a:pt x="454" y="705"/>
                    <a:pt x="456" y="710"/>
                    <a:pt x="459" y="715"/>
                  </a:cubicBezTo>
                  <a:cubicBezTo>
                    <a:pt x="462" y="721"/>
                    <a:pt x="465" y="726"/>
                    <a:pt x="466" y="726"/>
                  </a:cubicBezTo>
                  <a:cubicBezTo>
                    <a:pt x="466" y="726"/>
                    <a:pt x="466" y="725"/>
                    <a:pt x="466" y="723"/>
                  </a:cubicBezTo>
                  <a:cubicBezTo>
                    <a:pt x="465" y="714"/>
                    <a:pt x="466" y="705"/>
                    <a:pt x="468" y="697"/>
                  </a:cubicBezTo>
                  <a:cubicBezTo>
                    <a:pt x="468" y="694"/>
                    <a:pt x="469" y="693"/>
                    <a:pt x="469" y="693"/>
                  </a:cubicBezTo>
                  <a:cubicBezTo>
                    <a:pt x="471" y="693"/>
                    <a:pt x="472" y="699"/>
                    <a:pt x="472" y="704"/>
                  </a:cubicBezTo>
                  <a:cubicBezTo>
                    <a:pt x="474" y="712"/>
                    <a:pt x="474" y="712"/>
                    <a:pt x="481" y="718"/>
                  </a:cubicBezTo>
                  <a:cubicBezTo>
                    <a:pt x="484" y="718"/>
                    <a:pt x="488" y="717"/>
                    <a:pt x="486" y="709"/>
                  </a:cubicBezTo>
                  <a:cubicBezTo>
                    <a:pt x="485" y="705"/>
                    <a:pt x="490" y="701"/>
                    <a:pt x="496" y="701"/>
                  </a:cubicBezTo>
                  <a:cubicBezTo>
                    <a:pt x="499" y="701"/>
                    <a:pt x="502" y="702"/>
                    <a:pt x="504" y="705"/>
                  </a:cubicBezTo>
                  <a:lnTo>
                    <a:pt x="509" y="703"/>
                  </a:lnTo>
                  <a:cubicBezTo>
                    <a:pt x="512" y="702"/>
                    <a:pt x="511" y="694"/>
                    <a:pt x="513" y="693"/>
                  </a:cubicBezTo>
                  <a:cubicBezTo>
                    <a:pt x="513" y="693"/>
                    <a:pt x="516" y="692"/>
                    <a:pt x="515" y="684"/>
                  </a:cubicBezTo>
                  <a:cubicBezTo>
                    <a:pt x="516" y="683"/>
                    <a:pt x="517" y="683"/>
                    <a:pt x="518" y="683"/>
                  </a:cubicBezTo>
                  <a:cubicBezTo>
                    <a:pt x="519" y="683"/>
                    <a:pt x="521" y="684"/>
                    <a:pt x="523" y="689"/>
                  </a:cubicBezTo>
                  <a:cubicBezTo>
                    <a:pt x="521" y="681"/>
                    <a:pt x="520" y="677"/>
                    <a:pt x="521" y="677"/>
                  </a:cubicBezTo>
                  <a:lnTo>
                    <a:pt x="521" y="677"/>
                  </a:lnTo>
                  <a:cubicBezTo>
                    <a:pt x="521" y="677"/>
                    <a:pt x="523" y="681"/>
                    <a:pt x="528" y="688"/>
                  </a:cubicBezTo>
                  <a:cubicBezTo>
                    <a:pt x="531" y="695"/>
                    <a:pt x="533" y="699"/>
                    <a:pt x="533" y="699"/>
                  </a:cubicBezTo>
                  <a:cubicBezTo>
                    <a:pt x="533" y="699"/>
                    <a:pt x="532" y="695"/>
                    <a:pt x="530" y="687"/>
                  </a:cubicBezTo>
                  <a:cubicBezTo>
                    <a:pt x="529" y="682"/>
                    <a:pt x="529" y="680"/>
                    <a:pt x="530" y="680"/>
                  </a:cubicBezTo>
                  <a:lnTo>
                    <a:pt x="530" y="680"/>
                  </a:lnTo>
                  <a:cubicBezTo>
                    <a:pt x="530" y="680"/>
                    <a:pt x="532" y="682"/>
                    <a:pt x="534" y="685"/>
                  </a:cubicBezTo>
                  <a:cubicBezTo>
                    <a:pt x="536" y="688"/>
                    <a:pt x="537" y="690"/>
                    <a:pt x="538" y="690"/>
                  </a:cubicBezTo>
                  <a:cubicBezTo>
                    <a:pt x="539" y="690"/>
                    <a:pt x="538" y="688"/>
                    <a:pt x="537" y="684"/>
                  </a:cubicBezTo>
                  <a:cubicBezTo>
                    <a:pt x="534" y="673"/>
                    <a:pt x="535" y="665"/>
                    <a:pt x="537" y="665"/>
                  </a:cubicBezTo>
                  <a:cubicBezTo>
                    <a:pt x="538" y="665"/>
                    <a:pt x="540" y="668"/>
                    <a:pt x="542" y="672"/>
                  </a:cubicBezTo>
                  <a:cubicBezTo>
                    <a:pt x="542" y="672"/>
                    <a:pt x="546" y="671"/>
                    <a:pt x="543" y="662"/>
                  </a:cubicBezTo>
                  <a:cubicBezTo>
                    <a:pt x="541" y="655"/>
                    <a:pt x="540" y="651"/>
                    <a:pt x="540" y="651"/>
                  </a:cubicBezTo>
                  <a:lnTo>
                    <a:pt x="540" y="651"/>
                  </a:lnTo>
                  <a:cubicBezTo>
                    <a:pt x="541" y="651"/>
                    <a:pt x="542" y="655"/>
                    <a:pt x="546" y="661"/>
                  </a:cubicBezTo>
                  <a:cubicBezTo>
                    <a:pt x="550" y="668"/>
                    <a:pt x="553" y="671"/>
                    <a:pt x="555" y="671"/>
                  </a:cubicBezTo>
                  <a:cubicBezTo>
                    <a:pt x="556" y="671"/>
                    <a:pt x="555" y="667"/>
                    <a:pt x="552" y="659"/>
                  </a:cubicBezTo>
                  <a:cubicBezTo>
                    <a:pt x="552" y="659"/>
                    <a:pt x="552" y="655"/>
                    <a:pt x="554" y="655"/>
                  </a:cubicBezTo>
                  <a:cubicBezTo>
                    <a:pt x="554" y="655"/>
                    <a:pt x="555" y="655"/>
                    <a:pt x="557" y="657"/>
                  </a:cubicBezTo>
                  <a:cubicBezTo>
                    <a:pt x="560" y="658"/>
                    <a:pt x="563" y="659"/>
                    <a:pt x="567" y="659"/>
                  </a:cubicBezTo>
                  <a:cubicBezTo>
                    <a:pt x="574" y="659"/>
                    <a:pt x="579" y="656"/>
                    <a:pt x="571" y="648"/>
                  </a:cubicBezTo>
                  <a:lnTo>
                    <a:pt x="576" y="646"/>
                  </a:lnTo>
                  <a:cubicBezTo>
                    <a:pt x="579" y="647"/>
                    <a:pt x="581" y="648"/>
                    <a:pt x="583" y="648"/>
                  </a:cubicBezTo>
                  <a:cubicBezTo>
                    <a:pt x="586" y="648"/>
                    <a:pt x="586" y="645"/>
                    <a:pt x="584" y="640"/>
                  </a:cubicBezTo>
                  <a:lnTo>
                    <a:pt x="582" y="632"/>
                  </a:lnTo>
                  <a:lnTo>
                    <a:pt x="582" y="632"/>
                  </a:lnTo>
                  <a:cubicBezTo>
                    <a:pt x="585" y="638"/>
                    <a:pt x="591" y="643"/>
                    <a:pt x="594" y="643"/>
                  </a:cubicBezTo>
                  <a:cubicBezTo>
                    <a:pt x="594" y="643"/>
                    <a:pt x="595" y="643"/>
                    <a:pt x="595" y="642"/>
                  </a:cubicBezTo>
                  <a:cubicBezTo>
                    <a:pt x="597" y="641"/>
                    <a:pt x="597" y="641"/>
                    <a:pt x="592" y="634"/>
                  </a:cubicBezTo>
                  <a:cubicBezTo>
                    <a:pt x="585" y="630"/>
                    <a:pt x="587" y="628"/>
                    <a:pt x="589" y="626"/>
                  </a:cubicBezTo>
                  <a:cubicBezTo>
                    <a:pt x="590" y="626"/>
                    <a:pt x="590" y="626"/>
                    <a:pt x="590" y="626"/>
                  </a:cubicBezTo>
                  <a:cubicBezTo>
                    <a:pt x="593" y="626"/>
                    <a:pt x="599" y="631"/>
                    <a:pt x="603" y="637"/>
                  </a:cubicBezTo>
                  <a:lnTo>
                    <a:pt x="605" y="635"/>
                  </a:lnTo>
                  <a:cubicBezTo>
                    <a:pt x="599" y="627"/>
                    <a:pt x="597" y="624"/>
                    <a:pt x="598" y="624"/>
                  </a:cubicBezTo>
                  <a:lnTo>
                    <a:pt x="598" y="624"/>
                  </a:lnTo>
                  <a:cubicBezTo>
                    <a:pt x="599" y="624"/>
                    <a:pt x="600" y="625"/>
                    <a:pt x="602" y="628"/>
                  </a:cubicBezTo>
                  <a:cubicBezTo>
                    <a:pt x="606" y="630"/>
                    <a:pt x="608" y="631"/>
                    <a:pt x="610" y="631"/>
                  </a:cubicBezTo>
                  <a:cubicBezTo>
                    <a:pt x="611" y="631"/>
                    <a:pt x="612" y="630"/>
                    <a:pt x="613" y="630"/>
                  </a:cubicBezTo>
                  <a:cubicBezTo>
                    <a:pt x="611" y="627"/>
                    <a:pt x="611" y="626"/>
                    <a:pt x="612" y="626"/>
                  </a:cubicBezTo>
                  <a:lnTo>
                    <a:pt x="612" y="626"/>
                  </a:lnTo>
                  <a:cubicBezTo>
                    <a:pt x="612" y="626"/>
                    <a:pt x="614" y="628"/>
                    <a:pt x="613" y="630"/>
                  </a:cubicBezTo>
                  <a:lnTo>
                    <a:pt x="619" y="635"/>
                  </a:lnTo>
                  <a:cubicBezTo>
                    <a:pt x="620" y="637"/>
                    <a:pt x="621" y="638"/>
                    <a:pt x="622" y="638"/>
                  </a:cubicBezTo>
                  <a:cubicBezTo>
                    <a:pt x="623" y="638"/>
                    <a:pt x="619" y="633"/>
                    <a:pt x="615" y="628"/>
                  </a:cubicBezTo>
                  <a:lnTo>
                    <a:pt x="620" y="625"/>
                  </a:lnTo>
                  <a:cubicBezTo>
                    <a:pt x="621" y="623"/>
                    <a:pt x="623" y="622"/>
                    <a:pt x="616" y="617"/>
                  </a:cubicBezTo>
                  <a:cubicBezTo>
                    <a:pt x="611" y="611"/>
                    <a:pt x="605" y="605"/>
                    <a:pt x="607" y="603"/>
                  </a:cubicBezTo>
                  <a:lnTo>
                    <a:pt x="607" y="603"/>
                  </a:lnTo>
                  <a:cubicBezTo>
                    <a:pt x="611" y="609"/>
                    <a:pt x="616" y="614"/>
                    <a:pt x="619" y="614"/>
                  </a:cubicBezTo>
                  <a:cubicBezTo>
                    <a:pt x="619" y="614"/>
                    <a:pt x="619" y="614"/>
                    <a:pt x="620" y="614"/>
                  </a:cubicBezTo>
                  <a:cubicBezTo>
                    <a:pt x="620" y="614"/>
                    <a:pt x="620" y="614"/>
                    <a:pt x="620" y="614"/>
                  </a:cubicBezTo>
                  <a:cubicBezTo>
                    <a:pt x="622" y="614"/>
                    <a:pt x="626" y="619"/>
                    <a:pt x="626" y="619"/>
                  </a:cubicBezTo>
                  <a:cubicBezTo>
                    <a:pt x="629" y="623"/>
                    <a:pt x="631" y="625"/>
                    <a:pt x="633" y="625"/>
                  </a:cubicBezTo>
                  <a:cubicBezTo>
                    <a:pt x="636" y="625"/>
                    <a:pt x="637" y="617"/>
                    <a:pt x="634" y="612"/>
                  </a:cubicBezTo>
                  <a:cubicBezTo>
                    <a:pt x="630" y="603"/>
                    <a:pt x="629" y="599"/>
                    <a:pt x="630" y="599"/>
                  </a:cubicBezTo>
                  <a:lnTo>
                    <a:pt x="630" y="599"/>
                  </a:lnTo>
                  <a:cubicBezTo>
                    <a:pt x="632" y="599"/>
                    <a:pt x="635" y="601"/>
                    <a:pt x="640" y="606"/>
                  </a:cubicBezTo>
                  <a:cubicBezTo>
                    <a:pt x="643" y="609"/>
                    <a:pt x="644" y="611"/>
                    <a:pt x="645" y="611"/>
                  </a:cubicBezTo>
                  <a:cubicBezTo>
                    <a:pt x="647" y="611"/>
                    <a:pt x="640" y="598"/>
                    <a:pt x="629" y="585"/>
                  </a:cubicBezTo>
                  <a:lnTo>
                    <a:pt x="613" y="566"/>
                  </a:lnTo>
                  <a:lnTo>
                    <a:pt x="630" y="583"/>
                  </a:lnTo>
                  <a:cubicBezTo>
                    <a:pt x="643" y="594"/>
                    <a:pt x="649" y="599"/>
                    <a:pt x="651" y="599"/>
                  </a:cubicBezTo>
                  <a:cubicBezTo>
                    <a:pt x="653" y="599"/>
                    <a:pt x="651" y="595"/>
                    <a:pt x="648" y="587"/>
                  </a:cubicBezTo>
                  <a:cubicBezTo>
                    <a:pt x="646" y="582"/>
                    <a:pt x="646" y="580"/>
                    <a:pt x="647" y="580"/>
                  </a:cubicBezTo>
                  <a:lnTo>
                    <a:pt x="647" y="580"/>
                  </a:lnTo>
                  <a:cubicBezTo>
                    <a:pt x="647" y="580"/>
                    <a:pt x="649" y="581"/>
                    <a:pt x="651" y="584"/>
                  </a:cubicBezTo>
                  <a:cubicBezTo>
                    <a:pt x="654" y="586"/>
                    <a:pt x="656" y="587"/>
                    <a:pt x="657" y="587"/>
                  </a:cubicBezTo>
                  <a:cubicBezTo>
                    <a:pt x="659" y="587"/>
                    <a:pt x="661" y="585"/>
                    <a:pt x="665" y="582"/>
                  </a:cubicBezTo>
                  <a:cubicBezTo>
                    <a:pt x="670" y="576"/>
                    <a:pt x="671" y="575"/>
                    <a:pt x="665" y="569"/>
                  </a:cubicBezTo>
                  <a:cubicBezTo>
                    <a:pt x="665" y="569"/>
                    <a:pt x="667" y="567"/>
                    <a:pt x="668" y="566"/>
                  </a:cubicBezTo>
                  <a:cubicBezTo>
                    <a:pt x="672" y="568"/>
                    <a:pt x="675" y="569"/>
                    <a:pt x="676" y="569"/>
                  </a:cubicBezTo>
                  <a:cubicBezTo>
                    <a:pt x="680" y="569"/>
                    <a:pt x="675" y="563"/>
                    <a:pt x="665" y="557"/>
                  </a:cubicBezTo>
                  <a:lnTo>
                    <a:pt x="668" y="552"/>
                  </a:lnTo>
                  <a:lnTo>
                    <a:pt x="674" y="558"/>
                  </a:lnTo>
                  <a:cubicBezTo>
                    <a:pt x="675" y="559"/>
                    <a:pt x="677" y="560"/>
                    <a:pt x="678" y="560"/>
                  </a:cubicBezTo>
                  <a:cubicBezTo>
                    <a:pt x="683" y="560"/>
                    <a:pt x="687" y="555"/>
                    <a:pt x="696" y="542"/>
                  </a:cubicBezTo>
                  <a:cubicBezTo>
                    <a:pt x="707" y="523"/>
                    <a:pt x="709" y="521"/>
                    <a:pt x="695" y="513"/>
                  </a:cubicBezTo>
                  <a:cubicBezTo>
                    <a:pt x="687" y="507"/>
                    <a:pt x="684" y="504"/>
                    <a:pt x="686" y="504"/>
                  </a:cubicBezTo>
                  <a:lnTo>
                    <a:pt x="686" y="504"/>
                  </a:lnTo>
                  <a:cubicBezTo>
                    <a:pt x="687" y="504"/>
                    <a:pt x="691" y="505"/>
                    <a:pt x="697" y="509"/>
                  </a:cubicBezTo>
                  <a:cubicBezTo>
                    <a:pt x="701" y="511"/>
                    <a:pt x="706" y="513"/>
                    <a:pt x="708" y="513"/>
                  </a:cubicBezTo>
                  <a:cubicBezTo>
                    <a:pt x="709" y="513"/>
                    <a:pt x="709" y="512"/>
                    <a:pt x="706" y="511"/>
                  </a:cubicBezTo>
                  <a:cubicBezTo>
                    <a:pt x="706" y="511"/>
                    <a:pt x="707" y="507"/>
                    <a:pt x="713" y="507"/>
                  </a:cubicBezTo>
                  <a:cubicBezTo>
                    <a:pt x="714" y="507"/>
                    <a:pt x="715" y="507"/>
                    <a:pt x="716" y="508"/>
                  </a:cubicBezTo>
                  <a:cubicBezTo>
                    <a:pt x="734" y="508"/>
                    <a:pt x="727" y="502"/>
                    <a:pt x="721" y="499"/>
                  </a:cubicBezTo>
                  <a:cubicBezTo>
                    <a:pt x="712" y="496"/>
                    <a:pt x="710" y="495"/>
                    <a:pt x="712" y="495"/>
                  </a:cubicBezTo>
                  <a:cubicBezTo>
                    <a:pt x="714" y="495"/>
                    <a:pt x="718" y="496"/>
                    <a:pt x="722" y="496"/>
                  </a:cubicBezTo>
                  <a:cubicBezTo>
                    <a:pt x="725" y="497"/>
                    <a:pt x="728" y="497"/>
                    <a:pt x="730" y="497"/>
                  </a:cubicBezTo>
                  <a:cubicBezTo>
                    <a:pt x="734" y="497"/>
                    <a:pt x="736" y="496"/>
                    <a:pt x="731" y="494"/>
                  </a:cubicBezTo>
                  <a:cubicBezTo>
                    <a:pt x="726" y="489"/>
                    <a:pt x="724" y="477"/>
                    <a:pt x="733" y="477"/>
                  </a:cubicBezTo>
                  <a:cubicBezTo>
                    <a:pt x="735" y="477"/>
                    <a:pt x="736" y="478"/>
                    <a:pt x="739" y="478"/>
                  </a:cubicBezTo>
                  <a:cubicBezTo>
                    <a:pt x="739" y="478"/>
                    <a:pt x="740" y="475"/>
                    <a:pt x="740" y="473"/>
                  </a:cubicBezTo>
                  <a:cubicBezTo>
                    <a:pt x="733" y="471"/>
                    <a:pt x="734" y="466"/>
                    <a:pt x="736" y="460"/>
                  </a:cubicBezTo>
                  <a:cubicBezTo>
                    <a:pt x="737" y="457"/>
                    <a:pt x="738" y="455"/>
                    <a:pt x="741" y="455"/>
                  </a:cubicBezTo>
                  <a:cubicBezTo>
                    <a:pt x="743" y="455"/>
                    <a:pt x="744" y="455"/>
                    <a:pt x="746" y="456"/>
                  </a:cubicBezTo>
                  <a:cubicBezTo>
                    <a:pt x="749" y="458"/>
                    <a:pt x="751" y="458"/>
                    <a:pt x="751" y="458"/>
                  </a:cubicBezTo>
                  <a:cubicBezTo>
                    <a:pt x="753" y="458"/>
                    <a:pt x="752" y="456"/>
                    <a:pt x="748" y="451"/>
                  </a:cubicBezTo>
                  <a:cubicBezTo>
                    <a:pt x="749" y="448"/>
                    <a:pt x="734" y="442"/>
                    <a:pt x="734" y="439"/>
                  </a:cubicBezTo>
                  <a:cubicBezTo>
                    <a:pt x="726" y="438"/>
                    <a:pt x="720" y="434"/>
                    <a:pt x="720" y="431"/>
                  </a:cubicBezTo>
                  <a:lnTo>
                    <a:pt x="720" y="431"/>
                  </a:lnTo>
                  <a:lnTo>
                    <a:pt x="727" y="434"/>
                  </a:lnTo>
                  <a:lnTo>
                    <a:pt x="743" y="437"/>
                  </a:lnTo>
                  <a:cubicBezTo>
                    <a:pt x="744" y="435"/>
                    <a:pt x="744" y="431"/>
                    <a:pt x="736" y="430"/>
                  </a:cubicBezTo>
                  <a:cubicBezTo>
                    <a:pt x="745" y="429"/>
                    <a:pt x="745" y="427"/>
                    <a:pt x="746" y="422"/>
                  </a:cubicBezTo>
                  <a:cubicBezTo>
                    <a:pt x="748" y="417"/>
                    <a:pt x="749" y="412"/>
                    <a:pt x="741" y="409"/>
                  </a:cubicBezTo>
                  <a:cubicBezTo>
                    <a:pt x="758" y="408"/>
                    <a:pt x="759" y="392"/>
                    <a:pt x="743" y="389"/>
                  </a:cubicBezTo>
                  <a:cubicBezTo>
                    <a:pt x="735" y="389"/>
                    <a:pt x="735" y="386"/>
                    <a:pt x="744" y="384"/>
                  </a:cubicBezTo>
                  <a:cubicBezTo>
                    <a:pt x="752" y="382"/>
                    <a:pt x="752" y="382"/>
                    <a:pt x="744" y="379"/>
                  </a:cubicBezTo>
                  <a:cubicBezTo>
                    <a:pt x="736" y="376"/>
                    <a:pt x="745" y="374"/>
                    <a:pt x="753" y="372"/>
                  </a:cubicBezTo>
                  <a:cubicBezTo>
                    <a:pt x="769" y="370"/>
                    <a:pt x="769" y="366"/>
                    <a:pt x="761" y="364"/>
                  </a:cubicBezTo>
                  <a:cubicBezTo>
                    <a:pt x="752" y="358"/>
                    <a:pt x="752" y="354"/>
                    <a:pt x="752" y="352"/>
                  </a:cubicBezTo>
                  <a:cubicBezTo>
                    <a:pt x="746" y="348"/>
                    <a:pt x="745" y="346"/>
                    <a:pt x="741" y="346"/>
                  </a:cubicBezTo>
                  <a:cubicBezTo>
                    <a:pt x="740" y="346"/>
                    <a:pt x="739" y="346"/>
                    <a:pt x="736" y="347"/>
                  </a:cubicBezTo>
                  <a:cubicBezTo>
                    <a:pt x="731" y="347"/>
                    <a:pt x="725" y="347"/>
                    <a:pt x="720" y="346"/>
                  </a:cubicBezTo>
                  <a:cubicBezTo>
                    <a:pt x="714" y="344"/>
                    <a:pt x="716" y="343"/>
                    <a:pt x="718" y="343"/>
                  </a:cubicBezTo>
                  <a:cubicBezTo>
                    <a:pt x="719" y="343"/>
                    <a:pt x="720" y="343"/>
                    <a:pt x="720" y="344"/>
                  </a:cubicBezTo>
                  <a:cubicBezTo>
                    <a:pt x="723" y="346"/>
                    <a:pt x="725" y="346"/>
                    <a:pt x="727" y="346"/>
                  </a:cubicBezTo>
                  <a:cubicBezTo>
                    <a:pt x="730" y="346"/>
                    <a:pt x="732" y="345"/>
                    <a:pt x="736" y="343"/>
                  </a:cubicBezTo>
                  <a:cubicBezTo>
                    <a:pt x="744" y="339"/>
                    <a:pt x="743" y="335"/>
                    <a:pt x="743" y="331"/>
                  </a:cubicBezTo>
                  <a:lnTo>
                    <a:pt x="742" y="322"/>
                  </a:lnTo>
                  <a:cubicBezTo>
                    <a:pt x="747" y="315"/>
                    <a:pt x="748" y="312"/>
                    <a:pt x="744" y="312"/>
                  </a:cubicBezTo>
                  <a:cubicBezTo>
                    <a:pt x="743" y="312"/>
                    <a:pt x="742" y="312"/>
                    <a:pt x="740" y="312"/>
                  </a:cubicBezTo>
                  <a:cubicBezTo>
                    <a:pt x="731" y="314"/>
                    <a:pt x="727" y="315"/>
                    <a:pt x="727" y="315"/>
                  </a:cubicBezTo>
                  <a:cubicBezTo>
                    <a:pt x="726" y="315"/>
                    <a:pt x="728" y="315"/>
                    <a:pt x="732" y="313"/>
                  </a:cubicBezTo>
                  <a:cubicBezTo>
                    <a:pt x="748" y="308"/>
                    <a:pt x="742" y="283"/>
                    <a:pt x="727" y="283"/>
                  </a:cubicBezTo>
                  <a:cubicBezTo>
                    <a:pt x="726" y="283"/>
                    <a:pt x="726" y="283"/>
                    <a:pt x="725" y="283"/>
                  </a:cubicBezTo>
                  <a:lnTo>
                    <a:pt x="725" y="283"/>
                  </a:lnTo>
                  <a:cubicBezTo>
                    <a:pt x="727" y="283"/>
                    <a:pt x="730" y="282"/>
                    <a:pt x="733" y="281"/>
                  </a:cubicBezTo>
                  <a:cubicBezTo>
                    <a:pt x="741" y="279"/>
                    <a:pt x="741" y="275"/>
                    <a:pt x="739" y="271"/>
                  </a:cubicBezTo>
                  <a:cubicBezTo>
                    <a:pt x="739" y="269"/>
                    <a:pt x="727" y="261"/>
                    <a:pt x="725" y="254"/>
                  </a:cubicBezTo>
                  <a:cubicBezTo>
                    <a:pt x="722" y="247"/>
                    <a:pt x="719" y="240"/>
                    <a:pt x="715" y="240"/>
                  </a:cubicBezTo>
                  <a:cubicBezTo>
                    <a:pt x="714" y="240"/>
                    <a:pt x="713" y="240"/>
                    <a:pt x="712" y="241"/>
                  </a:cubicBezTo>
                  <a:cubicBezTo>
                    <a:pt x="711" y="238"/>
                    <a:pt x="711" y="238"/>
                    <a:pt x="718" y="235"/>
                  </a:cubicBezTo>
                  <a:cubicBezTo>
                    <a:pt x="726" y="235"/>
                    <a:pt x="725" y="232"/>
                    <a:pt x="724" y="229"/>
                  </a:cubicBezTo>
                  <a:cubicBezTo>
                    <a:pt x="724" y="229"/>
                    <a:pt x="723" y="229"/>
                    <a:pt x="722" y="229"/>
                  </a:cubicBezTo>
                  <a:cubicBezTo>
                    <a:pt x="720" y="229"/>
                    <a:pt x="714" y="231"/>
                    <a:pt x="708" y="234"/>
                  </a:cubicBezTo>
                  <a:cubicBezTo>
                    <a:pt x="706" y="235"/>
                    <a:pt x="704" y="236"/>
                    <a:pt x="703" y="236"/>
                  </a:cubicBezTo>
                  <a:cubicBezTo>
                    <a:pt x="701" y="236"/>
                    <a:pt x="702" y="233"/>
                    <a:pt x="705" y="228"/>
                  </a:cubicBezTo>
                  <a:cubicBezTo>
                    <a:pt x="711" y="220"/>
                    <a:pt x="705" y="210"/>
                    <a:pt x="696" y="210"/>
                  </a:cubicBezTo>
                  <a:cubicBezTo>
                    <a:pt x="695" y="208"/>
                    <a:pt x="694" y="206"/>
                    <a:pt x="702" y="201"/>
                  </a:cubicBezTo>
                  <a:cubicBezTo>
                    <a:pt x="706" y="197"/>
                    <a:pt x="709" y="190"/>
                    <a:pt x="702" y="190"/>
                  </a:cubicBezTo>
                  <a:cubicBezTo>
                    <a:pt x="700" y="190"/>
                    <a:pt x="698" y="190"/>
                    <a:pt x="695" y="191"/>
                  </a:cubicBezTo>
                  <a:cubicBezTo>
                    <a:pt x="693" y="189"/>
                    <a:pt x="693" y="189"/>
                    <a:pt x="700" y="184"/>
                  </a:cubicBezTo>
                  <a:cubicBezTo>
                    <a:pt x="703" y="180"/>
                    <a:pt x="707" y="177"/>
                    <a:pt x="706" y="177"/>
                  </a:cubicBezTo>
                  <a:lnTo>
                    <a:pt x="706" y="177"/>
                  </a:lnTo>
                  <a:cubicBezTo>
                    <a:pt x="705" y="177"/>
                    <a:pt x="702" y="178"/>
                    <a:pt x="697" y="180"/>
                  </a:cubicBezTo>
                  <a:cubicBezTo>
                    <a:pt x="688" y="180"/>
                    <a:pt x="684" y="173"/>
                    <a:pt x="687" y="164"/>
                  </a:cubicBezTo>
                  <a:cubicBezTo>
                    <a:pt x="686" y="163"/>
                    <a:pt x="686" y="162"/>
                    <a:pt x="684" y="162"/>
                  </a:cubicBezTo>
                  <a:cubicBezTo>
                    <a:pt x="683" y="162"/>
                    <a:pt x="681" y="163"/>
                    <a:pt x="678" y="165"/>
                  </a:cubicBezTo>
                  <a:cubicBezTo>
                    <a:pt x="673" y="169"/>
                    <a:pt x="669" y="172"/>
                    <a:pt x="669" y="172"/>
                  </a:cubicBezTo>
                  <a:cubicBezTo>
                    <a:pt x="668" y="172"/>
                    <a:pt x="669" y="172"/>
                    <a:pt x="671" y="170"/>
                  </a:cubicBezTo>
                  <a:cubicBezTo>
                    <a:pt x="677" y="164"/>
                    <a:pt x="680" y="161"/>
                    <a:pt x="679" y="161"/>
                  </a:cubicBezTo>
                  <a:lnTo>
                    <a:pt x="679" y="161"/>
                  </a:lnTo>
                  <a:cubicBezTo>
                    <a:pt x="678" y="161"/>
                    <a:pt x="675" y="163"/>
                    <a:pt x="668" y="167"/>
                  </a:cubicBezTo>
                  <a:cubicBezTo>
                    <a:pt x="666" y="168"/>
                    <a:pt x="664" y="169"/>
                    <a:pt x="663" y="169"/>
                  </a:cubicBezTo>
                  <a:cubicBezTo>
                    <a:pt x="662" y="169"/>
                    <a:pt x="663" y="168"/>
                    <a:pt x="667" y="164"/>
                  </a:cubicBezTo>
                  <a:cubicBezTo>
                    <a:pt x="671" y="158"/>
                    <a:pt x="670" y="155"/>
                    <a:pt x="670" y="155"/>
                  </a:cubicBezTo>
                  <a:cubicBezTo>
                    <a:pt x="661" y="151"/>
                    <a:pt x="653" y="145"/>
                    <a:pt x="647" y="140"/>
                  </a:cubicBezTo>
                  <a:cubicBezTo>
                    <a:pt x="637" y="129"/>
                    <a:pt x="631" y="123"/>
                    <a:pt x="626" y="123"/>
                  </a:cubicBezTo>
                  <a:cubicBezTo>
                    <a:pt x="625" y="123"/>
                    <a:pt x="623" y="124"/>
                    <a:pt x="622" y="125"/>
                  </a:cubicBezTo>
                  <a:cubicBezTo>
                    <a:pt x="619" y="127"/>
                    <a:pt x="617" y="128"/>
                    <a:pt x="617" y="128"/>
                  </a:cubicBezTo>
                  <a:cubicBezTo>
                    <a:pt x="616" y="128"/>
                    <a:pt x="617" y="126"/>
                    <a:pt x="619" y="122"/>
                  </a:cubicBezTo>
                  <a:cubicBezTo>
                    <a:pt x="622" y="114"/>
                    <a:pt x="620" y="113"/>
                    <a:pt x="619" y="110"/>
                  </a:cubicBezTo>
                  <a:cubicBezTo>
                    <a:pt x="616" y="109"/>
                    <a:pt x="614" y="107"/>
                    <a:pt x="620" y="101"/>
                  </a:cubicBezTo>
                  <a:lnTo>
                    <a:pt x="620" y="101"/>
                  </a:lnTo>
                  <a:cubicBezTo>
                    <a:pt x="616" y="104"/>
                    <a:pt x="614" y="105"/>
                    <a:pt x="613" y="105"/>
                  </a:cubicBezTo>
                  <a:cubicBezTo>
                    <a:pt x="612" y="105"/>
                    <a:pt x="612" y="105"/>
                    <a:pt x="611" y="104"/>
                  </a:cubicBezTo>
                  <a:cubicBezTo>
                    <a:pt x="614" y="100"/>
                    <a:pt x="615" y="98"/>
                    <a:pt x="613" y="98"/>
                  </a:cubicBezTo>
                  <a:cubicBezTo>
                    <a:pt x="612" y="98"/>
                    <a:pt x="610" y="99"/>
                    <a:pt x="607" y="100"/>
                  </a:cubicBezTo>
                  <a:cubicBezTo>
                    <a:pt x="601" y="106"/>
                    <a:pt x="598" y="109"/>
                    <a:pt x="598" y="109"/>
                  </a:cubicBezTo>
                  <a:cubicBezTo>
                    <a:pt x="597" y="109"/>
                    <a:pt x="600" y="106"/>
                    <a:pt x="605" y="99"/>
                  </a:cubicBezTo>
                  <a:cubicBezTo>
                    <a:pt x="609" y="94"/>
                    <a:pt x="610" y="86"/>
                    <a:pt x="608" y="86"/>
                  </a:cubicBezTo>
                  <a:lnTo>
                    <a:pt x="608" y="86"/>
                  </a:lnTo>
                  <a:cubicBezTo>
                    <a:pt x="608" y="86"/>
                    <a:pt x="607" y="87"/>
                    <a:pt x="606" y="89"/>
                  </a:cubicBezTo>
                  <a:cubicBezTo>
                    <a:pt x="602" y="96"/>
                    <a:pt x="597" y="93"/>
                    <a:pt x="591" y="98"/>
                  </a:cubicBezTo>
                  <a:cubicBezTo>
                    <a:pt x="588" y="97"/>
                    <a:pt x="587" y="95"/>
                    <a:pt x="592" y="88"/>
                  </a:cubicBezTo>
                  <a:cubicBezTo>
                    <a:pt x="593" y="83"/>
                    <a:pt x="589" y="81"/>
                    <a:pt x="583" y="81"/>
                  </a:cubicBezTo>
                  <a:cubicBezTo>
                    <a:pt x="580" y="81"/>
                    <a:pt x="575" y="82"/>
                    <a:pt x="573" y="85"/>
                  </a:cubicBezTo>
                  <a:cubicBezTo>
                    <a:pt x="571" y="88"/>
                    <a:pt x="569" y="89"/>
                    <a:pt x="569" y="89"/>
                  </a:cubicBezTo>
                  <a:cubicBezTo>
                    <a:pt x="568" y="89"/>
                    <a:pt x="569" y="87"/>
                    <a:pt x="571" y="84"/>
                  </a:cubicBezTo>
                  <a:cubicBezTo>
                    <a:pt x="575" y="77"/>
                    <a:pt x="574" y="75"/>
                    <a:pt x="571" y="73"/>
                  </a:cubicBezTo>
                  <a:cubicBezTo>
                    <a:pt x="570" y="75"/>
                    <a:pt x="569" y="76"/>
                    <a:pt x="568" y="76"/>
                  </a:cubicBezTo>
                  <a:cubicBezTo>
                    <a:pt x="567" y="76"/>
                    <a:pt x="570" y="71"/>
                    <a:pt x="574" y="66"/>
                  </a:cubicBezTo>
                  <a:cubicBezTo>
                    <a:pt x="580" y="60"/>
                    <a:pt x="578" y="59"/>
                    <a:pt x="574" y="55"/>
                  </a:cubicBezTo>
                  <a:cubicBezTo>
                    <a:pt x="571" y="57"/>
                    <a:pt x="569" y="58"/>
                    <a:pt x="566" y="58"/>
                  </a:cubicBezTo>
                  <a:cubicBezTo>
                    <a:pt x="561" y="58"/>
                    <a:pt x="556" y="55"/>
                    <a:pt x="551" y="52"/>
                  </a:cubicBezTo>
                  <a:cubicBezTo>
                    <a:pt x="548" y="50"/>
                    <a:pt x="546" y="49"/>
                    <a:pt x="543" y="49"/>
                  </a:cubicBezTo>
                  <a:cubicBezTo>
                    <a:pt x="537" y="49"/>
                    <a:pt x="531" y="55"/>
                    <a:pt x="523" y="64"/>
                  </a:cubicBezTo>
                  <a:lnTo>
                    <a:pt x="514" y="78"/>
                  </a:lnTo>
                  <a:lnTo>
                    <a:pt x="521" y="63"/>
                  </a:lnTo>
                  <a:cubicBezTo>
                    <a:pt x="524" y="57"/>
                    <a:pt x="527" y="49"/>
                    <a:pt x="529" y="41"/>
                  </a:cubicBezTo>
                  <a:cubicBezTo>
                    <a:pt x="529" y="41"/>
                    <a:pt x="528" y="41"/>
                    <a:pt x="528" y="41"/>
                  </a:cubicBezTo>
                  <a:cubicBezTo>
                    <a:pt x="526" y="41"/>
                    <a:pt x="523" y="47"/>
                    <a:pt x="520" y="54"/>
                  </a:cubicBezTo>
                  <a:cubicBezTo>
                    <a:pt x="518" y="57"/>
                    <a:pt x="517" y="59"/>
                    <a:pt x="516" y="59"/>
                  </a:cubicBezTo>
                  <a:cubicBezTo>
                    <a:pt x="515" y="59"/>
                    <a:pt x="514" y="57"/>
                    <a:pt x="513" y="51"/>
                  </a:cubicBezTo>
                  <a:cubicBezTo>
                    <a:pt x="512" y="45"/>
                    <a:pt x="511" y="42"/>
                    <a:pt x="510" y="42"/>
                  </a:cubicBezTo>
                  <a:cubicBezTo>
                    <a:pt x="508" y="42"/>
                    <a:pt x="506" y="44"/>
                    <a:pt x="504" y="47"/>
                  </a:cubicBezTo>
                  <a:cubicBezTo>
                    <a:pt x="502" y="47"/>
                    <a:pt x="500" y="45"/>
                    <a:pt x="500" y="36"/>
                  </a:cubicBezTo>
                  <a:cubicBezTo>
                    <a:pt x="497" y="36"/>
                    <a:pt x="497" y="36"/>
                    <a:pt x="495" y="43"/>
                  </a:cubicBezTo>
                  <a:cubicBezTo>
                    <a:pt x="494" y="47"/>
                    <a:pt x="492" y="49"/>
                    <a:pt x="491" y="49"/>
                  </a:cubicBezTo>
                  <a:cubicBezTo>
                    <a:pt x="490" y="49"/>
                    <a:pt x="490" y="46"/>
                    <a:pt x="491" y="42"/>
                  </a:cubicBezTo>
                  <a:cubicBezTo>
                    <a:pt x="492" y="31"/>
                    <a:pt x="490" y="26"/>
                    <a:pt x="487" y="26"/>
                  </a:cubicBezTo>
                  <a:cubicBezTo>
                    <a:pt x="486" y="26"/>
                    <a:pt x="485" y="28"/>
                    <a:pt x="484" y="31"/>
                  </a:cubicBezTo>
                  <a:cubicBezTo>
                    <a:pt x="482" y="36"/>
                    <a:pt x="480" y="37"/>
                    <a:pt x="479" y="37"/>
                  </a:cubicBezTo>
                  <a:cubicBezTo>
                    <a:pt x="478" y="37"/>
                    <a:pt x="477" y="37"/>
                    <a:pt x="476" y="36"/>
                  </a:cubicBezTo>
                  <a:cubicBezTo>
                    <a:pt x="476" y="36"/>
                    <a:pt x="475" y="36"/>
                    <a:pt x="474" y="36"/>
                  </a:cubicBezTo>
                  <a:cubicBezTo>
                    <a:pt x="473" y="36"/>
                    <a:pt x="470" y="37"/>
                    <a:pt x="467" y="42"/>
                  </a:cubicBezTo>
                  <a:lnTo>
                    <a:pt x="463" y="41"/>
                  </a:lnTo>
                  <a:cubicBezTo>
                    <a:pt x="461" y="41"/>
                    <a:pt x="464" y="34"/>
                    <a:pt x="467" y="34"/>
                  </a:cubicBezTo>
                  <a:cubicBezTo>
                    <a:pt x="467" y="34"/>
                    <a:pt x="467" y="34"/>
                    <a:pt x="467" y="34"/>
                  </a:cubicBezTo>
                  <a:lnTo>
                    <a:pt x="467" y="25"/>
                  </a:lnTo>
                  <a:cubicBezTo>
                    <a:pt x="465" y="25"/>
                    <a:pt x="464" y="25"/>
                    <a:pt x="463" y="25"/>
                  </a:cubicBezTo>
                  <a:cubicBezTo>
                    <a:pt x="460" y="25"/>
                    <a:pt x="458" y="26"/>
                    <a:pt x="455" y="31"/>
                  </a:cubicBezTo>
                  <a:cubicBezTo>
                    <a:pt x="452" y="39"/>
                    <a:pt x="451" y="43"/>
                    <a:pt x="450" y="43"/>
                  </a:cubicBezTo>
                  <a:cubicBezTo>
                    <a:pt x="450" y="43"/>
                    <a:pt x="451" y="39"/>
                    <a:pt x="453" y="31"/>
                  </a:cubicBezTo>
                  <a:cubicBezTo>
                    <a:pt x="454" y="25"/>
                    <a:pt x="454" y="19"/>
                    <a:pt x="452" y="19"/>
                  </a:cubicBezTo>
                  <a:cubicBezTo>
                    <a:pt x="451" y="19"/>
                    <a:pt x="450" y="20"/>
                    <a:pt x="449" y="22"/>
                  </a:cubicBezTo>
                  <a:cubicBezTo>
                    <a:pt x="447" y="28"/>
                    <a:pt x="446" y="30"/>
                    <a:pt x="445" y="30"/>
                  </a:cubicBezTo>
                  <a:cubicBezTo>
                    <a:pt x="444" y="30"/>
                    <a:pt x="444" y="25"/>
                    <a:pt x="445" y="21"/>
                  </a:cubicBezTo>
                  <a:cubicBezTo>
                    <a:pt x="448" y="13"/>
                    <a:pt x="449" y="9"/>
                    <a:pt x="448" y="9"/>
                  </a:cubicBezTo>
                  <a:lnTo>
                    <a:pt x="448" y="9"/>
                  </a:lnTo>
                  <a:cubicBezTo>
                    <a:pt x="447" y="9"/>
                    <a:pt x="443" y="12"/>
                    <a:pt x="437" y="18"/>
                  </a:cubicBezTo>
                  <a:cubicBezTo>
                    <a:pt x="436" y="18"/>
                    <a:pt x="436" y="18"/>
                    <a:pt x="436" y="18"/>
                  </a:cubicBezTo>
                  <a:cubicBezTo>
                    <a:pt x="431" y="18"/>
                    <a:pt x="421" y="24"/>
                    <a:pt x="414" y="24"/>
                  </a:cubicBezTo>
                  <a:cubicBezTo>
                    <a:pt x="404" y="22"/>
                    <a:pt x="400" y="22"/>
                    <a:pt x="398" y="14"/>
                  </a:cubicBezTo>
                  <a:cubicBezTo>
                    <a:pt x="398" y="12"/>
                    <a:pt x="398" y="10"/>
                    <a:pt x="397" y="8"/>
                  </a:cubicBezTo>
                  <a:lnTo>
                    <a:pt x="397" y="8"/>
                  </a:lnTo>
                  <a:cubicBezTo>
                    <a:pt x="396" y="22"/>
                    <a:pt x="394" y="22"/>
                    <a:pt x="387" y="22"/>
                  </a:cubicBezTo>
                  <a:cubicBezTo>
                    <a:pt x="385" y="20"/>
                    <a:pt x="383" y="19"/>
                    <a:pt x="381" y="19"/>
                  </a:cubicBezTo>
                  <a:cubicBezTo>
                    <a:pt x="377" y="19"/>
                    <a:pt x="374" y="24"/>
                    <a:pt x="373" y="30"/>
                  </a:cubicBezTo>
                  <a:lnTo>
                    <a:pt x="377" y="30"/>
                  </a:lnTo>
                  <a:cubicBezTo>
                    <a:pt x="378" y="39"/>
                    <a:pt x="378" y="43"/>
                    <a:pt x="376" y="43"/>
                  </a:cubicBezTo>
                  <a:cubicBezTo>
                    <a:pt x="375" y="43"/>
                    <a:pt x="373" y="41"/>
                    <a:pt x="371" y="38"/>
                  </a:cubicBezTo>
                  <a:cubicBezTo>
                    <a:pt x="368" y="38"/>
                    <a:pt x="368" y="30"/>
                    <a:pt x="367" y="22"/>
                  </a:cubicBezTo>
                  <a:cubicBezTo>
                    <a:pt x="367" y="14"/>
                    <a:pt x="364" y="6"/>
                    <a:pt x="362" y="6"/>
                  </a:cubicBezTo>
                  <a:close/>
                  <a:moveTo>
                    <a:pt x="615" y="791"/>
                  </a:moveTo>
                  <a:cubicBezTo>
                    <a:pt x="615" y="791"/>
                    <a:pt x="614" y="791"/>
                    <a:pt x="613" y="791"/>
                  </a:cubicBezTo>
                  <a:cubicBezTo>
                    <a:pt x="613" y="797"/>
                    <a:pt x="615" y="803"/>
                    <a:pt x="617" y="807"/>
                  </a:cubicBezTo>
                  <a:cubicBezTo>
                    <a:pt x="619" y="810"/>
                    <a:pt x="620" y="811"/>
                    <a:pt x="621" y="811"/>
                  </a:cubicBezTo>
                  <a:cubicBezTo>
                    <a:pt x="622" y="811"/>
                    <a:pt x="623" y="807"/>
                    <a:pt x="620" y="797"/>
                  </a:cubicBezTo>
                  <a:cubicBezTo>
                    <a:pt x="617" y="792"/>
                    <a:pt x="617" y="791"/>
                    <a:pt x="615" y="7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3"/>
            <p:cNvSpPr/>
            <p:nvPr/>
          </p:nvSpPr>
          <p:spPr>
            <a:xfrm rot="-2292062">
              <a:off x="2263910" y="3700163"/>
              <a:ext cx="50684" cy="55582"/>
            </a:xfrm>
            <a:custGeom>
              <a:avLst/>
              <a:gdLst/>
              <a:ahLst/>
              <a:cxnLst/>
              <a:rect l="l" t="t" r="r" b="b"/>
              <a:pathLst>
                <a:path w="538" h="590" extrusionOk="0">
                  <a:moveTo>
                    <a:pt x="284" y="0"/>
                  </a:moveTo>
                  <a:cubicBezTo>
                    <a:pt x="284" y="0"/>
                    <a:pt x="284" y="2"/>
                    <a:pt x="284" y="4"/>
                  </a:cubicBezTo>
                  <a:lnTo>
                    <a:pt x="284" y="4"/>
                  </a:lnTo>
                  <a:cubicBezTo>
                    <a:pt x="284" y="2"/>
                    <a:pt x="284" y="0"/>
                    <a:pt x="284" y="0"/>
                  </a:cubicBezTo>
                  <a:close/>
                  <a:moveTo>
                    <a:pt x="284" y="4"/>
                  </a:moveTo>
                  <a:cubicBezTo>
                    <a:pt x="284" y="5"/>
                    <a:pt x="284" y="7"/>
                    <a:pt x="284" y="9"/>
                  </a:cubicBezTo>
                  <a:lnTo>
                    <a:pt x="284" y="9"/>
                  </a:lnTo>
                  <a:cubicBezTo>
                    <a:pt x="284" y="8"/>
                    <a:pt x="284" y="7"/>
                    <a:pt x="284" y="5"/>
                  </a:cubicBezTo>
                  <a:cubicBezTo>
                    <a:pt x="284" y="5"/>
                    <a:pt x="284" y="4"/>
                    <a:pt x="284" y="4"/>
                  </a:cubicBezTo>
                  <a:close/>
                  <a:moveTo>
                    <a:pt x="269" y="30"/>
                  </a:moveTo>
                  <a:lnTo>
                    <a:pt x="269" y="30"/>
                  </a:lnTo>
                  <a:cubicBezTo>
                    <a:pt x="267" y="30"/>
                    <a:pt x="267" y="34"/>
                    <a:pt x="268" y="34"/>
                  </a:cubicBezTo>
                  <a:cubicBezTo>
                    <a:pt x="268" y="34"/>
                    <a:pt x="268" y="33"/>
                    <a:pt x="269" y="30"/>
                  </a:cubicBezTo>
                  <a:close/>
                  <a:moveTo>
                    <a:pt x="264" y="38"/>
                  </a:moveTo>
                  <a:lnTo>
                    <a:pt x="267" y="46"/>
                  </a:lnTo>
                  <a:lnTo>
                    <a:pt x="265" y="46"/>
                  </a:lnTo>
                  <a:cubicBezTo>
                    <a:pt x="263" y="46"/>
                    <a:pt x="263" y="46"/>
                    <a:pt x="263" y="38"/>
                  </a:cubicBezTo>
                  <a:close/>
                  <a:moveTo>
                    <a:pt x="279" y="38"/>
                  </a:moveTo>
                  <a:lnTo>
                    <a:pt x="281" y="46"/>
                  </a:lnTo>
                  <a:lnTo>
                    <a:pt x="279" y="46"/>
                  </a:lnTo>
                  <a:cubicBezTo>
                    <a:pt x="278" y="46"/>
                    <a:pt x="278" y="46"/>
                    <a:pt x="278" y="38"/>
                  </a:cubicBezTo>
                  <a:close/>
                  <a:moveTo>
                    <a:pt x="288" y="39"/>
                  </a:moveTo>
                  <a:cubicBezTo>
                    <a:pt x="288" y="39"/>
                    <a:pt x="289" y="39"/>
                    <a:pt x="289" y="39"/>
                  </a:cubicBezTo>
                  <a:cubicBezTo>
                    <a:pt x="292" y="39"/>
                    <a:pt x="292" y="39"/>
                    <a:pt x="290" y="47"/>
                  </a:cubicBezTo>
                  <a:cubicBezTo>
                    <a:pt x="289" y="51"/>
                    <a:pt x="288" y="53"/>
                    <a:pt x="288" y="53"/>
                  </a:cubicBezTo>
                  <a:cubicBezTo>
                    <a:pt x="287" y="53"/>
                    <a:pt x="287" y="51"/>
                    <a:pt x="288" y="47"/>
                  </a:cubicBezTo>
                  <a:cubicBezTo>
                    <a:pt x="288" y="40"/>
                    <a:pt x="288" y="39"/>
                    <a:pt x="288" y="39"/>
                  </a:cubicBezTo>
                  <a:close/>
                  <a:moveTo>
                    <a:pt x="251" y="47"/>
                  </a:moveTo>
                  <a:cubicBezTo>
                    <a:pt x="252" y="53"/>
                    <a:pt x="254" y="57"/>
                    <a:pt x="254" y="63"/>
                  </a:cubicBezTo>
                  <a:lnTo>
                    <a:pt x="253" y="63"/>
                  </a:lnTo>
                  <a:cubicBezTo>
                    <a:pt x="252" y="63"/>
                    <a:pt x="251" y="55"/>
                    <a:pt x="251" y="55"/>
                  </a:cubicBezTo>
                  <a:cubicBezTo>
                    <a:pt x="251" y="55"/>
                    <a:pt x="250" y="47"/>
                    <a:pt x="251" y="47"/>
                  </a:cubicBezTo>
                  <a:close/>
                  <a:moveTo>
                    <a:pt x="194" y="58"/>
                  </a:moveTo>
                  <a:lnTo>
                    <a:pt x="194" y="58"/>
                  </a:lnTo>
                  <a:cubicBezTo>
                    <a:pt x="194" y="58"/>
                    <a:pt x="195" y="59"/>
                    <a:pt x="196" y="62"/>
                  </a:cubicBezTo>
                  <a:lnTo>
                    <a:pt x="199" y="69"/>
                  </a:lnTo>
                  <a:cubicBezTo>
                    <a:pt x="201" y="75"/>
                    <a:pt x="202" y="81"/>
                    <a:pt x="202" y="81"/>
                  </a:cubicBezTo>
                  <a:cubicBezTo>
                    <a:pt x="202" y="81"/>
                    <a:pt x="201" y="80"/>
                    <a:pt x="200" y="77"/>
                  </a:cubicBezTo>
                  <a:cubicBezTo>
                    <a:pt x="198" y="73"/>
                    <a:pt x="196" y="67"/>
                    <a:pt x="195" y="63"/>
                  </a:cubicBezTo>
                  <a:cubicBezTo>
                    <a:pt x="195" y="63"/>
                    <a:pt x="194" y="58"/>
                    <a:pt x="194" y="58"/>
                  </a:cubicBezTo>
                  <a:close/>
                  <a:moveTo>
                    <a:pt x="310" y="84"/>
                  </a:moveTo>
                  <a:lnTo>
                    <a:pt x="309" y="92"/>
                  </a:lnTo>
                  <a:cubicBezTo>
                    <a:pt x="307" y="100"/>
                    <a:pt x="307" y="100"/>
                    <a:pt x="307" y="100"/>
                  </a:cubicBezTo>
                  <a:cubicBezTo>
                    <a:pt x="306" y="100"/>
                    <a:pt x="306" y="100"/>
                    <a:pt x="307" y="92"/>
                  </a:cubicBezTo>
                  <a:cubicBezTo>
                    <a:pt x="307" y="92"/>
                    <a:pt x="309" y="84"/>
                    <a:pt x="310" y="84"/>
                  </a:cubicBezTo>
                  <a:close/>
                  <a:moveTo>
                    <a:pt x="295" y="88"/>
                  </a:moveTo>
                  <a:lnTo>
                    <a:pt x="295" y="96"/>
                  </a:lnTo>
                  <a:lnTo>
                    <a:pt x="293" y="104"/>
                  </a:lnTo>
                  <a:lnTo>
                    <a:pt x="292" y="104"/>
                  </a:lnTo>
                  <a:cubicBezTo>
                    <a:pt x="292" y="99"/>
                    <a:pt x="293" y="94"/>
                    <a:pt x="295" y="88"/>
                  </a:cubicBezTo>
                  <a:close/>
                  <a:moveTo>
                    <a:pt x="430" y="103"/>
                  </a:moveTo>
                  <a:cubicBezTo>
                    <a:pt x="430" y="103"/>
                    <a:pt x="430" y="103"/>
                    <a:pt x="430" y="103"/>
                  </a:cubicBezTo>
                  <a:lnTo>
                    <a:pt x="431" y="104"/>
                  </a:lnTo>
                  <a:cubicBezTo>
                    <a:pt x="427" y="108"/>
                    <a:pt x="424" y="111"/>
                    <a:pt x="419" y="114"/>
                  </a:cubicBezTo>
                  <a:lnTo>
                    <a:pt x="418" y="113"/>
                  </a:lnTo>
                  <a:cubicBezTo>
                    <a:pt x="423" y="108"/>
                    <a:pt x="428" y="103"/>
                    <a:pt x="430" y="103"/>
                  </a:cubicBezTo>
                  <a:close/>
                  <a:moveTo>
                    <a:pt x="167" y="106"/>
                  </a:moveTo>
                  <a:cubicBezTo>
                    <a:pt x="173" y="111"/>
                    <a:pt x="178" y="118"/>
                    <a:pt x="181" y="126"/>
                  </a:cubicBezTo>
                  <a:cubicBezTo>
                    <a:pt x="181" y="126"/>
                    <a:pt x="181" y="126"/>
                    <a:pt x="180" y="126"/>
                  </a:cubicBezTo>
                  <a:cubicBezTo>
                    <a:pt x="180" y="126"/>
                    <a:pt x="179" y="125"/>
                    <a:pt x="175" y="120"/>
                  </a:cubicBezTo>
                  <a:cubicBezTo>
                    <a:pt x="170" y="113"/>
                    <a:pt x="166" y="106"/>
                    <a:pt x="167" y="106"/>
                  </a:cubicBezTo>
                  <a:close/>
                  <a:moveTo>
                    <a:pt x="471" y="149"/>
                  </a:moveTo>
                  <a:cubicBezTo>
                    <a:pt x="473" y="149"/>
                    <a:pt x="474" y="151"/>
                    <a:pt x="474" y="151"/>
                  </a:cubicBezTo>
                  <a:cubicBezTo>
                    <a:pt x="469" y="156"/>
                    <a:pt x="463" y="158"/>
                    <a:pt x="461" y="158"/>
                  </a:cubicBezTo>
                  <a:cubicBezTo>
                    <a:pt x="460" y="158"/>
                    <a:pt x="460" y="158"/>
                    <a:pt x="459" y="158"/>
                  </a:cubicBezTo>
                  <a:cubicBezTo>
                    <a:pt x="458" y="156"/>
                    <a:pt x="458" y="156"/>
                    <a:pt x="465" y="151"/>
                  </a:cubicBezTo>
                  <a:cubicBezTo>
                    <a:pt x="468" y="150"/>
                    <a:pt x="470" y="149"/>
                    <a:pt x="471" y="149"/>
                  </a:cubicBezTo>
                  <a:close/>
                  <a:moveTo>
                    <a:pt x="481" y="251"/>
                  </a:moveTo>
                  <a:cubicBezTo>
                    <a:pt x="489" y="251"/>
                    <a:pt x="498" y="251"/>
                    <a:pt x="498" y="253"/>
                  </a:cubicBezTo>
                  <a:lnTo>
                    <a:pt x="489" y="255"/>
                  </a:lnTo>
                  <a:lnTo>
                    <a:pt x="481" y="253"/>
                  </a:lnTo>
                  <a:lnTo>
                    <a:pt x="481" y="251"/>
                  </a:lnTo>
                  <a:close/>
                  <a:moveTo>
                    <a:pt x="430" y="263"/>
                  </a:moveTo>
                  <a:cubicBezTo>
                    <a:pt x="436" y="263"/>
                    <a:pt x="442" y="265"/>
                    <a:pt x="447" y="266"/>
                  </a:cubicBezTo>
                  <a:lnTo>
                    <a:pt x="447" y="267"/>
                  </a:lnTo>
                  <a:cubicBezTo>
                    <a:pt x="438" y="266"/>
                    <a:pt x="430" y="265"/>
                    <a:pt x="430" y="265"/>
                  </a:cubicBezTo>
                  <a:lnTo>
                    <a:pt x="430" y="263"/>
                  </a:lnTo>
                  <a:close/>
                  <a:moveTo>
                    <a:pt x="99" y="269"/>
                  </a:moveTo>
                  <a:cubicBezTo>
                    <a:pt x="103" y="269"/>
                    <a:pt x="107" y="269"/>
                    <a:pt x="111" y="270"/>
                  </a:cubicBezTo>
                  <a:cubicBezTo>
                    <a:pt x="120" y="271"/>
                    <a:pt x="118" y="272"/>
                    <a:pt x="112" y="272"/>
                  </a:cubicBezTo>
                  <a:cubicBezTo>
                    <a:pt x="108" y="272"/>
                    <a:pt x="101" y="271"/>
                    <a:pt x="94" y="270"/>
                  </a:cubicBezTo>
                  <a:cubicBezTo>
                    <a:pt x="78" y="269"/>
                    <a:pt x="78" y="269"/>
                    <a:pt x="94" y="269"/>
                  </a:cubicBezTo>
                  <a:cubicBezTo>
                    <a:pt x="95" y="269"/>
                    <a:pt x="97" y="269"/>
                    <a:pt x="99" y="269"/>
                  </a:cubicBezTo>
                  <a:close/>
                  <a:moveTo>
                    <a:pt x="482" y="294"/>
                  </a:moveTo>
                  <a:cubicBezTo>
                    <a:pt x="483" y="294"/>
                    <a:pt x="485" y="295"/>
                    <a:pt x="490" y="296"/>
                  </a:cubicBezTo>
                  <a:cubicBezTo>
                    <a:pt x="494" y="297"/>
                    <a:pt x="500" y="298"/>
                    <a:pt x="504" y="302"/>
                  </a:cubicBezTo>
                  <a:cubicBezTo>
                    <a:pt x="496" y="299"/>
                    <a:pt x="489" y="297"/>
                    <a:pt x="482" y="295"/>
                  </a:cubicBezTo>
                  <a:lnTo>
                    <a:pt x="481" y="295"/>
                  </a:lnTo>
                  <a:cubicBezTo>
                    <a:pt x="481" y="294"/>
                    <a:pt x="482" y="294"/>
                    <a:pt x="482" y="294"/>
                  </a:cubicBezTo>
                  <a:close/>
                  <a:moveTo>
                    <a:pt x="173" y="316"/>
                  </a:moveTo>
                  <a:lnTo>
                    <a:pt x="167" y="321"/>
                  </a:lnTo>
                  <a:lnTo>
                    <a:pt x="167" y="322"/>
                  </a:lnTo>
                  <a:cubicBezTo>
                    <a:pt x="175" y="317"/>
                    <a:pt x="175" y="317"/>
                    <a:pt x="173" y="316"/>
                  </a:cubicBezTo>
                  <a:close/>
                  <a:moveTo>
                    <a:pt x="130" y="318"/>
                  </a:moveTo>
                  <a:cubicBezTo>
                    <a:pt x="131" y="318"/>
                    <a:pt x="131" y="319"/>
                    <a:pt x="131" y="320"/>
                  </a:cubicBezTo>
                  <a:cubicBezTo>
                    <a:pt x="132" y="321"/>
                    <a:pt x="132" y="321"/>
                    <a:pt x="124" y="324"/>
                  </a:cubicBezTo>
                  <a:cubicBezTo>
                    <a:pt x="124" y="324"/>
                    <a:pt x="121" y="325"/>
                    <a:pt x="118" y="325"/>
                  </a:cubicBezTo>
                  <a:cubicBezTo>
                    <a:pt x="117" y="325"/>
                    <a:pt x="115" y="325"/>
                    <a:pt x="115" y="324"/>
                  </a:cubicBezTo>
                  <a:lnTo>
                    <a:pt x="123" y="321"/>
                  </a:lnTo>
                  <a:cubicBezTo>
                    <a:pt x="127" y="319"/>
                    <a:pt x="129" y="318"/>
                    <a:pt x="130" y="318"/>
                  </a:cubicBezTo>
                  <a:close/>
                  <a:moveTo>
                    <a:pt x="475" y="329"/>
                  </a:moveTo>
                  <a:cubicBezTo>
                    <a:pt x="483" y="332"/>
                    <a:pt x="490" y="335"/>
                    <a:pt x="490" y="336"/>
                  </a:cubicBezTo>
                  <a:lnTo>
                    <a:pt x="482" y="335"/>
                  </a:lnTo>
                  <a:lnTo>
                    <a:pt x="475" y="330"/>
                  </a:lnTo>
                  <a:lnTo>
                    <a:pt x="475" y="329"/>
                  </a:lnTo>
                  <a:close/>
                  <a:moveTo>
                    <a:pt x="324" y="333"/>
                  </a:moveTo>
                  <a:cubicBezTo>
                    <a:pt x="323" y="333"/>
                    <a:pt x="323" y="333"/>
                    <a:pt x="327" y="341"/>
                  </a:cubicBezTo>
                  <a:lnTo>
                    <a:pt x="328" y="340"/>
                  </a:lnTo>
                  <a:cubicBezTo>
                    <a:pt x="325" y="333"/>
                    <a:pt x="325" y="333"/>
                    <a:pt x="324" y="333"/>
                  </a:cubicBezTo>
                  <a:close/>
                  <a:moveTo>
                    <a:pt x="135" y="332"/>
                  </a:moveTo>
                  <a:cubicBezTo>
                    <a:pt x="136" y="332"/>
                    <a:pt x="136" y="332"/>
                    <a:pt x="136" y="333"/>
                  </a:cubicBezTo>
                  <a:cubicBezTo>
                    <a:pt x="138" y="334"/>
                    <a:pt x="138" y="335"/>
                    <a:pt x="131" y="339"/>
                  </a:cubicBezTo>
                  <a:lnTo>
                    <a:pt x="130" y="338"/>
                  </a:lnTo>
                  <a:cubicBezTo>
                    <a:pt x="132" y="336"/>
                    <a:pt x="133" y="336"/>
                    <a:pt x="133" y="336"/>
                  </a:cubicBezTo>
                  <a:lnTo>
                    <a:pt x="133" y="336"/>
                  </a:lnTo>
                  <a:cubicBezTo>
                    <a:pt x="132" y="336"/>
                    <a:pt x="127" y="338"/>
                    <a:pt x="123" y="341"/>
                  </a:cubicBezTo>
                  <a:lnTo>
                    <a:pt x="108" y="349"/>
                  </a:lnTo>
                  <a:cubicBezTo>
                    <a:pt x="108" y="348"/>
                    <a:pt x="114" y="342"/>
                    <a:pt x="122" y="339"/>
                  </a:cubicBezTo>
                  <a:cubicBezTo>
                    <a:pt x="131" y="334"/>
                    <a:pt x="134" y="332"/>
                    <a:pt x="135" y="332"/>
                  </a:cubicBezTo>
                  <a:close/>
                  <a:moveTo>
                    <a:pt x="16" y="360"/>
                  </a:moveTo>
                  <a:cubicBezTo>
                    <a:pt x="12" y="360"/>
                    <a:pt x="6" y="361"/>
                    <a:pt x="1" y="363"/>
                  </a:cubicBezTo>
                  <a:lnTo>
                    <a:pt x="2" y="366"/>
                  </a:lnTo>
                  <a:cubicBezTo>
                    <a:pt x="2" y="366"/>
                    <a:pt x="3" y="366"/>
                    <a:pt x="3" y="366"/>
                  </a:cubicBezTo>
                  <a:cubicBezTo>
                    <a:pt x="6" y="366"/>
                    <a:pt x="11" y="364"/>
                    <a:pt x="17" y="362"/>
                  </a:cubicBezTo>
                  <a:lnTo>
                    <a:pt x="16" y="360"/>
                  </a:lnTo>
                  <a:close/>
                  <a:moveTo>
                    <a:pt x="354" y="390"/>
                  </a:moveTo>
                  <a:lnTo>
                    <a:pt x="354" y="390"/>
                  </a:lnTo>
                  <a:cubicBezTo>
                    <a:pt x="356" y="393"/>
                    <a:pt x="356" y="393"/>
                    <a:pt x="356" y="393"/>
                  </a:cubicBezTo>
                  <a:cubicBezTo>
                    <a:pt x="355" y="393"/>
                    <a:pt x="353" y="391"/>
                    <a:pt x="354" y="390"/>
                  </a:cubicBezTo>
                  <a:close/>
                  <a:moveTo>
                    <a:pt x="293" y="380"/>
                  </a:moveTo>
                  <a:lnTo>
                    <a:pt x="295" y="397"/>
                  </a:lnTo>
                  <a:cubicBezTo>
                    <a:pt x="295" y="392"/>
                    <a:pt x="295" y="392"/>
                    <a:pt x="295" y="388"/>
                  </a:cubicBezTo>
                  <a:lnTo>
                    <a:pt x="293" y="380"/>
                  </a:lnTo>
                  <a:close/>
                  <a:moveTo>
                    <a:pt x="416" y="396"/>
                  </a:moveTo>
                  <a:cubicBezTo>
                    <a:pt x="416" y="396"/>
                    <a:pt x="419" y="399"/>
                    <a:pt x="418" y="399"/>
                  </a:cubicBezTo>
                  <a:cubicBezTo>
                    <a:pt x="416" y="397"/>
                    <a:pt x="416" y="396"/>
                    <a:pt x="416" y="396"/>
                  </a:cubicBezTo>
                  <a:close/>
                  <a:moveTo>
                    <a:pt x="402" y="390"/>
                  </a:moveTo>
                  <a:cubicBezTo>
                    <a:pt x="408" y="396"/>
                    <a:pt x="412" y="403"/>
                    <a:pt x="411" y="404"/>
                  </a:cubicBezTo>
                  <a:lnTo>
                    <a:pt x="406" y="398"/>
                  </a:lnTo>
                  <a:lnTo>
                    <a:pt x="401" y="390"/>
                  </a:lnTo>
                  <a:close/>
                  <a:moveTo>
                    <a:pt x="330" y="390"/>
                  </a:moveTo>
                  <a:lnTo>
                    <a:pt x="330" y="390"/>
                  </a:lnTo>
                  <a:cubicBezTo>
                    <a:pt x="332" y="396"/>
                    <a:pt x="334" y="400"/>
                    <a:pt x="336" y="406"/>
                  </a:cubicBezTo>
                  <a:cubicBezTo>
                    <a:pt x="337" y="405"/>
                    <a:pt x="335" y="398"/>
                    <a:pt x="335" y="398"/>
                  </a:cubicBezTo>
                  <a:cubicBezTo>
                    <a:pt x="335" y="398"/>
                    <a:pt x="332" y="390"/>
                    <a:pt x="330" y="390"/>
                  </a:cubicBezTo>
                  <a:close/>
                  <a:moveTo>
                    <a:pt x="390" y="392"/>
                  </a:moveTo>
                  <a:cubicBezTo>
                    <a:pt x="390" y="392"/>
                    <a:pt x="393" y="395"/>
                    <a:pt x="399" y="401"/>
                  </a:cubicBezTo>
                  <a:cubicBezTo>
                    <a:pt x="404" y="408"/>
                    <a:pt x="404" y="408"/>
                    <a:pt x="403" y="409"/>
                  </a:cubicBezTo>
                  <a:cubicBezTo>
                    <a:pt x="399" y="406"/>
                    <a:pt x="396" y="401"/>
                    <a:pt x="392" y="397"/>
                  </a:cubicBezTo>
                  <a:cubicBezTo>
                    <a:pt x="390" y="394"/>
                    <a:pt x="389" y="392"/>
                    <a:pt x="390" y="392"/>
                  </a:cubicBezTo>
                  <a:close/>
                  <a:moveTo>
                    <a:pt x="167" y="413"/>
                  </a:moveTo>
                  <a:cubicBezTo>
                    <a:pt x="167" y="413"/>
                    <a:pt x="168" y="413"/>
                    <a:pt x="168" y="413"/>
                  </a:cubicBezTo>
                  <a:cubicBezTo>
                    <a:pt x="169" y="414"/>
                    <a:pt x="163" y="419"/>
                    <a:pt x="155" y="424"/>
                  </a:cubicBezTo>
                  <a:lnTo>
                    <a:pt x="153" y="422"/>
                  </a:lnTo>
                  <a:cubicBezTo>
                    <a:pt x="158" y="417"/>
                    <a:pt x="165" y="413"/>
                    <a:pt x="167" y="413"/>
                  </a:cubicBezTo>
                  <a:close/>
                  <a:moveTo>
                    <a:pt x="326" y="417"/>
                  </a:moveTo>
                  <a:cubicBezTo>
                    <a:pt x="327" y="417"/>
                    <a:pt x="327" y="417"/>
                    <a:pt x="329" y="425"/>
                  </a:cubicBezTo>
                  <a:lnTo>
                    <a:pt x="328" y="425"/>
                  </a:lnTo>
                  <a:lnTo>
                    <a:pt x="325" y="417"/>
                  </a:lnTo>
                  <a:close/>
                  <a:moveTo>
                    <a:pt x="241" y="411"/>
                  </a:moveTo>
                  <a:cubicBezTo>
                    <a:pt x="241" y="411"/>
                    <a:pt x="242" y="411"/>
                    <a:pt x="242" y="412"/>
                  </a:cubicBezTo>
                  <a:lnTo>
                    <a:pt x="240" y="419"/>
                  </a:lnTo>
                  <a:lnTo>
                    <a:pt x="236" y="426"/>
                  </a:lnTo>
                  <a:lnTo>
                    <a:pt x="236" y="426"/>
                  </a:lnTo>
                  <a:lnTo>
                    <a:pt x="237" y="418"/>
                  </a:lnTo>
                  <a:cubicBezTo>
                    <a:pt x="239" y="413"/>
                    <a:pt x="240" y="411"/>
                    <a:pt x="241" y="411"/>
                  </a:cubicBezTo>
                  <a:close/>
                  <a:moveTo>
                    <a:pt x="381" y="423"/>
                  </a:moveTo>
                  <a:cubicBezTo>
                    <a:pt x="383" y="423"/>
                    <a:pt x="387" y="428"/>
                    <a:pt x="387" y="428"/>
                  </a:cubicBezTo>
                  <a:cubicBezTo>
                    <a:pt x="388" y="431"/>
                    <a:pt x="388" y="432"/>
                    <a:pt x="388" y="432"/>
                  </a:cubicBezTo>
                  <a:cubicBezTo>
                    <a:pt x="387" y="432"/>
                    <a:pt x="385" y="430"/>
                    <a:pt x="384" y="430"/>
                  </a:cubicBezTo>
                  <a:cubicBezTo>
                    <a:pt x="379" y="424"/>
                    <a:pt x="379" y="424"/>
                    <a:pt x="381" y="423"/>
                  </a:cubicBezTo>
                  <a:cubicBezTo>
                    <a:pt x="381" y="423"/>
                    <a:pt x="381" y="423"/>
                    <a:pt x="381" y="423"/>
                  </a:cubicBezTo>
                  <a:close/>
                  <a:moveTo>
                    <a:pt x="275" y="405"/>
                  </a:moveTo>
                  <a:cubicBezTo>
                    <a:pt x="275" y="405"/>
                    <a:pt x="275" y="409"/>
                    <a:pt x="273" y="419"/>
                  </a:cubicBezTo>
                  <a:lnTo>
                    <a:pt x="269" y="435"/>
                  </a:lnTo>
                  <a:cubicBezTo>
                    <a:pt x="268" y="434"/>
                    <a:pt x="270" y="426"/>
                    <a:pt x="273" y="410"/>
                  </a:cubicBezTo>
                  <a:cubicBezTo>
                    <a:pt x="274" y="407"/>
                    <a:pt x="275" y="405"/>
                    <a:pt x="275" y="405"/>
                  </a:cubicBezTo>
                  <a:close/>
                  <a:moveTo>
                    <a:pt x="315" y="416"/>
                  </a:moveTo>
                  <a:cubicBezTo>
                    <a:pt x="316" y="416"/>
                    <a:pt x="318" y="423"/>
                    <a:pt x="319" y="435"/>
                  </a:cubicBezTo>
                  <a:lnTo>
                    <a:pt x="317" y="435"/>
                  </a:lnTo>
                  <a:cubicBezTo>
                    <a:pt x="315" y="427"/>
                    <a:pt x="314" y="419"/>
                    <a:pt x="315" y="419"/>
                  </a:cubicBezTo>
                  <a:cubicBezTo>
                    <a:pt x="315" y="417"/>
                    <a:pt x="315" y="416"/>
                    <a:pt x="315" y="416"/>
                  </a:cubicBezTo>
                  <a:close/>
                  <a:moveTo>
                    <a:pt x="165" y="427"/>
                  </a:moveTo>
                  <a:cubicBezTo>
                    <a:pt x="163" y="427"/>
                    <a:pt x="159" y="431"/>
                    <a:pt x="157" y="435"/>
                  </a:cubicBezTo>
                  <a:cubicBezTo>
                    <a:pt x="151" y="441"/>
                    <a:pt x="153" y="442"/>
                    <a:pt x="155" y="444"/>
                  </a:cubicBezTo>
                  <a:cubicBezTo>
                    <a:pt x="156" y="444"/>
                    <a:pt x="156" y="444"/>
                    <a:pt x="156" y="444"/>
                  </a:cubicBezTo>
                  <a:cubicBezTo>
                    <a:pt x="158" y="444"/>
                    <a:pt x="163" y="440"/>
                    <a:pt x="163" y="440"/>
                  </a:cubicBezTo>
                  <a:cubicBezTo>
                    <a:pt x="168" y="434"/>
                    <a:pt x="167" y="433"/>
                    <a:pt x="164" y="432"/>
                  </a:cubicBezTo>
                  <a:cubicBezTo>
                    <a:pt x="166" y="428"/>
                    <a:pt x="166" y="427"/>
                    <a:pt x="165" y="427"/>
                  </a:cubicBezTo>
                  <a:close/>
                  <a:moveTo>
                    <a:pt x="357" y="433"/>
                  </a:moveTo>
                  <a:cubicBezTo>
                    <a:pt x="358" y="433"/>
                    <a:pt x="359" y="435"/>
                    <a:pt x="362" y="440"/>
                  </a:cubicBezTo>
                  <a:cubicBezTo>
                    <a:pt x="362" y="440"/>
                    <a:pt x="365" y="447"/>
                    <a:pt x="363" y="449"/>
                  </a:cubicBezTo>
                  <a:cubicBezTo>
                    <a:pt x="362" y="449"/>
                    <a:pt x="357" y="442"/>
                    <a:pt x="357" y="442"/>
                  </a:cubicBezTo>
                  <a:cubicBezTo>
                    <a:pt x="354" y="434"/>
                    <a:pt x="355" y="434"/>
                    <a:pt x="355" y="434"/>
                  </a:cubicBezTo>
                  <a:cubicBezTo>
                    <a:pt x="356" y="434"/>
                    <a:pt x="356" y="433"/>
                    <a:pt x="357" y="433"/>
                  </a:cubicBezTo>
                  <a:close/>
                  <a:moveTo>
                    <a:pt x="244" y="425"/>
                  </a:moveTo>
                  <a:cubicBezTo>
                    <a:pt x="244" y="425"/>
                    <a:pt x="243" y="429"/>
                    <a:pt x="242" y="436"/>
                  </a:cubicBezTo>
                  <a:cubicBezTo>
                    <a:pt x="240" y="444"/>
                    <a:pt x="236" y="452"/>
                    <a:pt x="232" y="459"/>
                  </a:cubicBezTo>
                  <a:lnTo>
                    <a:pt x="228" y="458"/>
                  </a:lnTo>
                  <a:lnTo>
                    <a:pt x="236" y="443"/>
                  </a:lnTo>
                  <a:cubicBezTo>
                    <a:pt x="242" y="431"/>
                    <a:pt x="244" y="425"/>
                    <a:pt x="244" y="425"/>
                  </a:cubicBezTo>
                  <a:close/>
                  <a:moveTo>
                    <a:pt x="282" y="444"/>
                  </a:moveTo>
                  <a:cubicBezTo>
                    <a:pt x="281" y="453"/>
                    <a:pt x="281" y="461"/>
                    <a:pt x="280" y="461"/>
                  </a:cubicBezTo>
                  <a:lnTo>
                    <a:pt x="278" y="461"/>
                  </a:lnTo>
                  <a:cubicBezTo>
                    <a:pt x="279" y="455"/>
                    <a:pt x="279" y="450"/>
                    <a:pt x="280" y="444"/>
                  </a:cubicBezTo>
                  <a:close/>
                  <a:moveTo>
                    <a:pt x="313" y="468"/>
                  </a:moveTo>
                  <a:lnTo>
                    <a:pt x="314" y="475"/>
                  </a:lnTo>
                  <a:cubicBezTo>
                    <a:pt x="313" y="476"/>
                    <a:pt x="312" y="480"/>
                    <a:pt x="311" y="480"/>
                  </a:cubicBezTo>
                  <a:cubicBezTo>
                    <a:pt x="311" y="480"/>
                    <a:pt x="311" y="479"/>
                    <a:pt x="310" y="477"/>
                  </a:cubicBezTo>
                  <a:cubicBezTo>
                    <a:pt x="309" y="477"/>
                    <a:pt x="311" y="468"/>
                    <a:pt x="313" y="468"/>
                  </a:cubicBezTo>
                  <a:close/>
                  <a:moveTo>
                    <a:pt x="260" y="5"/>
                  </a:moveTo>
                  <a:cubicBezTo>
                    <a:pt x="259" y="5"/>
                    <a:pt x="256" y="5"/>
                    <a:pt x="259" y="14"/>
                  </a:cubicBezTo>
                  <a:cubicBezTo>
                    <a:pt x="260" y="22"/>
                    <a:pt x="260" y="22"/>
                    <a:pt x="259" y="22"/>
                  </a:cubicBezTo>
                  <a:cubicBezTo>
                    <a:pt x="256" y="22"/>
                    <a:pt x="255" y="22"/>
                    <a:pt x="254" y="30"/>
                  </a:cubicBezTo>
                  <a:cubicBezTo>
                    <a:pt x="255" y="38"/>
                    <a:pt x="254" y="39"/>
                    <a:pt x="252" y="39"/>
                  </a:cubicBezTo>
                  <a:cubicBezTo>
                    <a:pt x="250" y="31"/>
                    <a:pt x="246" y="31"/>
                    <a:pt x="246" y="31"/>
                  </a:cubicBezTo>
                  <a:cubicBezTo>
                    <a:pt x="246" y="27"/>
                    <a:pt x="246" y="28"/>
                    <a:pt x="245" y="23"/>
                  </a:cubicBezTo>
                  <a:cubicBezTo>
                    <a:pt x="244" y="18"/>
                    <a:pt x="243" y="12"/>
                    <a:pt x="241" y="8"/>
                  </a:cubicBezTo>
                  <a:cubicBezTo>
                    <a:pt x="240" y="8"/>
                    <a:pt x="241" y="16"/>
                    <a:pt x="241" y="16"/>
                  </a:cubicBezTo>
                  <a:cubicBezTo>
                    <a:pt x="242" y="22"/>
                    <a:pt x="204" y="31"/>
                    <a:pt x="199" y="35"/>
                  </a:cubicBezTo>
                  <a:cubicBezTo>
                    <a:pt x="196" y="32"/>
                    <a:pt x="194" y="31"/>
                    <a:pt x="192" y="31"/>
                  </a:cubicBezTo>
                  <a:cubicBezTo>
                    <a:pt x="190" y="31"/>
                    <a:pt x="190" y="33"/>
                    <a:pt x="192" y="37"/>
                  </a:cubicBezTo>
                  <a:cubicBezTo>
                    <a:pt x="196" y="44"/>
                    <a:pt x="189" y="47"/>
                    <a:pt x="180" y="50"/>
                  </a:cubicBezTo>
                  <a:cubicBezTo>
                    <a:pt x="170" y="56"/>
                    <a:pt x="163" y="60"/>
                    <a:pt x="168" y="67"/>
                  </a:cubicBezTo>
                  <a:lnTo>
                    <a:pt x="163" y="69"/>
                  </a:lnTo>
                  <a:cubicBezTo>
                    <a:pt x="161" y="71"/>
                    <a:pt x="163" y="80"/>
                    <a:pt x="161" y="80"/>
                  </a:cubicBezTo>
                  <a:cubicBezTo>
                    <a:pt x="163" y="84"/>
                    <a:pt x="164" y="86"/>
                    <a:pt x="163" y="86"/>
                  </a:cubicBezTo>
                  <a:cubicBezTo>
                    <a:pt x="163" y="86"/>
                    <a:pt x="162" y="84"/>
                    <a:pt x="160" y="81"/>
                  </a:cubicBezTo>
                  <a:cubicBezTo>
                    <a:pt x="156" y="74"/>
                    <a:pt x="152" y="68"/>
                    <a:pt x="150" y="68"/>
                  </a:cubicBezTo>
                  <a:cubicBezTo>
                    <a:pt x="150" y="68"/>
                    <a:pt x="150" y="68"/>
                    <a:pt x="150" y="68"/>
                  </a:cubicBezTo>
                  <a:cubicBezTo>
                    <a:pt x="146" y="71"/>
                    <a:pt x="152" y="77"/>
                    <a:pt x="157" y="83"/>
                  </a:cubicBezTo>
                  <a:cubicBezTo>
                    <a:pt x="161" y="90"/>
                    <a:pt x="160" y="91"/>
                    <a:pt x="160" y="91"/>
                  </a:cubicBezTo>
                  <a:cubicBezTo>
                    <a:pt x="160" y="91"/>
                    <a:pt x="159" y="91"/>
                    <a:pt x="159" y="91"/>
                  </a:cubicBezTo>
                  <a:cubicBezTo>
                    <a:pt x="158" y="91"/>
                    <a:pt x="158" y="90"/>
                    <a:pt x="154" y="85"/>
                  </a:cubicBezTo>
                  <a:lnTo>
                    <a:pt x="144" y="73"/>
                  </a:lnTo>
                  <a:lnTo>
                    <a:pt x="143" y="73"/>
                  </a:lnTo>
                  <a:cubicBezTo>
                    <a:pt x="148" y="80"/>
                    <a:pt x="146" y="81"/>
                    <a:pt x="146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5" y="81"/>
                    <a:pt x="143" y="79"/>
                    <a:pt x="135" y="68"/>
                  </a:cubicBezTo>
                  <a:cubicBezTo>
                    <a:pt x="131" y="63"/>
                    <a:pt x="128" y="60"/>
                    <a:pt x="127" y="60"/>
                  </a:cubicBezTo>
                  <a:lnTo>
                    <a:pt x="127" y="60"/>
                  </a:lnTo>
                  <a:cubicBezTo>
                    <a:pt x="126" y="60"/>
                    <a:pt x="128" y="63"/>
                    <a:pt x="132" y="71"/>
                  </a:cubicBezTo>
                  <a:lnTo>
                    <a:pt x="135" y="80"/>
                  </a:lnTo>
                  <a:cubicBezTo>
                    <a:pt x="132" y="76"/>
                    <a:pt x="130" y="75"/>
                    <a:pt x="129" y="75"/>
                  </a:cubicBezTo>
                  <a:lnTo>
                    <a:pt x="129" y="75"/>
                  </a:lnTo>
                  <a:cubicBezTo>
                    <a:pt x="127" y="75"/>
                    <a:pt x="132" y="84"/>
                    <a:pt x="135" y="90"/>
                  </a:cubicBezTo>
                  <a:cubicBezTo>
                    <a:pt x="130" y="84"/>
                    <a:pt x="127" y="82"/>
                    <a:pt x="126" y="82"/>
                  </a:cubicBezTo>
                  <a:lnTo>
                    <a:pt x="126" y="82"/>
                  </a:lnTo>
                  <a:cubicBezTo>
                    <a:pt x="125" y="82"/>
                    <a:pt x="126" y="85"/>
                    <a:pt x="132" y="92"/>
                  </a:cubicBezTo>
                  <a:cubicBezTo>
                    <a:pt x="135" y="96"/>
                    <a:pt x="136" y="98"/>
                    <a:pt x="135" y="98"/>
                  </a:cubicBezTo>
                  <a:cubicBezTo>
                    <a:pt x="134" y="98"/>
                    <a:pt x="133" y="97"/>
                    <a:pt x="130" y="94"/>
                  </a:cubicBezTo>
                  <a:cubicBezTo>
                    <a:pt x="126" y="92"/>
                    <a:pt x="124" y="91"/>
                    <a:pt x="123" y="91"/>
                  </a:cubicBezTo>
                  <a:cubicBezTo>
                    <a:pt x="121" y="91"/>
                    <a:pt x="120" y="92"/>
                    <a:pt x="118" y="93"/>
                  </a:cubicBezTo>
                  <a:cubicBezTo>
                    <a:pt x="124" y="100"/>
                    <a:pt x="115" y="108"/>
                    <a:pt x="107" y="117"/>
                  </a:cubicBezTo>
                  <a:cubicBezTo>
                    <a:pt x="98" y="128"/>
                    <a:pt x="92" y="136"/>
                    <a:pt x="98" y="140"/>
                  </a:cubicBezTo>
                  <a:cubicBezTo>
                    <a:pt x="98" y="140"/>
                    <a:pt x="98" y="141"/>
                    <a:pt x="98" y="141"/>
                  </a:cubicBezTo>
                  <a:cubicBezTo>
                    <a:pt x="97" y="141"/>
                    <a:pt x="95" y="140"/>
                    <a:pt x="90" y="138"/>
                  </a:cubicBezTo>
                  <a:cubicBezTo>
                    <a:pt x="88" y="136"/>
                    <a:pt x="86" y="135"/>
                    <a:pt x="86" y="135"/>
                  </a:cubicBezTo>
                  <a:lnTo>
                    <a:pt x="86" y="135"/>
                  </a:lnTo>
                  <a:cubicBezTo>
                    <a:pt x="85" y="135"/>
                    <a:pt x="87" y="138"/>
                    <a:pt x="95" y="145"/>
                  </a:cubicBezTo>
                  <a:cubicBezTo>
                    <a:pt x="99" y="148"/>
                    <a:pt x="103" y="151"/>
                    <a:pt x="102" y="151"/>
                  </a:cubicBezTo>
                  <a:cubicBezTo>
                    <a:pt x="102" y="151"/>
                    <a:pt x="100" y="149"/>
                    <a:pt x="94" y="146"/>
                  </a:cubicBezTo>
                  <a:cubicBezTo>
                    <a:pt x="92" y="144"/>
                    <a:pt x="90" y="144"/>
                    <a:pt x="89" y="144"/>
                  </a:cubicBezTo>
                  <a:cubicBezTo>
                    <a:pt x="86" y="144"/>
                    <a:pt x="84" y="146"/>
                    <a:pt x="81" y="150"/>
                  </a:cubicBezTo>
                  <a:cubicBezTo>
                    <a:pt x="79" y="154"/>
                    <a:pt x="76" y="159"/>
                    <a:pt x="84" y="163"/>
                  </a:cubicBezTo>
                  <a:cubicBezTo>
                    <a:pt x="87" y="166"/>
                    <a:pt x="88" y="168"/>
                    <a:pt x="88" y="168"/>
                  </a:cubicBezTo>
                  <a:cubicBezTo>
                    <a:pt x="87" y="168"/>
                    <a:pt x="86" y="167"/>
                    <a:pt x="83" y="165"/>
                  </a:cubicBezTo>
                  <a:cubicBezTo>
                    <a:pt x="77" y="161"/>
                    <a:pt x="72" y="160"/>
                    <a:pt x="69" y="160"/>
                  </a:cubicBezTo>
                  <a:cubicBezTo>
                    <a:pt x="64" y="160"/>
                    <a:pt x="63" y="164"/>
                    <a:pt x="70" y="170"/>
                  </a:cubicBezTo>
                  <a:cubicBezTo>
                    <a:pt x="70" y="171"/>
                    <a:pt x="69" y="172"/>
                    <a:pt x="67" y="172"/>
                  </a:cubicBezTo>
                  <a:cubicBezTo>
                    <a:pt x="66" y="172"/>
                    <a:pt x="64" y="172"/>
                    <a:pt x="61" y="170"/>
                  </a:cubicBezTo>
                  <a:lnTo>
                    <a:pt x="61" y="170"/>
                  </a:lnTo>
                  <a:cubicBezTo>
                    <a:pt x="60" y="171"/>
                    <a:pt x="60" y="174"/>
                    <a:pt x="66" y="180"/>
                  </a:cubicBezTo>
                  <a:lnTo>
                    <a:pt x="61" y="191"/>
                  </a:lnTo>
                  <a:cubicBezTo>
                    <a:pt x="60" y="194"/>
                    <a:pt x="67" y="200"/>
                    <a:pt x="67" y="200"/>
                  </a:cubicBezTo>
                  <a:cubicBezTo>
                    <a:pt x="66" y="200"/>
                    <a:pt x="66" y="202"/>
                    <a:pt x="66" y="202"/>
                  </a:cubicBezTo>
                  <a:cubicBezTo>
                    <a:pt x="66" y="202"/>
                    <a:pt x="66" y="201"/>
                    <a:pt x="66" y="201"/>
                  </a:cubicBezTo>
                  <a:cubicBezTo>
                    <a:pt x="65" y="200"/>
                    <a:pt x="64" y="200"/>
                    <a:pt x="63" y="200"/>
                  </a:cubicBezTo>
                  <a:cubicBezTo>
                    <a:pt x="57" y="200"/>
                    <a:pt x="55" y="207"/>
                    <a:pt x="52" y="216"/>
                  </a:cubicBezTo>
                  <a:cubicBezTo>
                    <a:pt x="50" y="228"/>
                    <a:pt x="48" y="237"/>
                    <a:pt x="40" y="238"/>
                  </a:cubicBezTo>
                  <a:cubicBezTo>
                    <a:pt x="40" y="238"/>
                    <a:pt x="40" y="239"/>
                    <a:pt x="48" y="242"/>
                  </a:cubicBezTo>
                  <a:cubicBezTo>
                    <a:pt x="63" y="246"/>
                    <a:pt x="63" y="247"/>
                    <a:pt x="55" y="247"/>
                  </a:cubicBezTo>
                  <a:cubicBezTo>
                    <a:pt x="39" y="247"/>
                    <a:pt x="38" y="255"/>
                    <a:pt x="53" y="257"/>
                  </a:cubicBezTo>
                  <a:lnTo>
                    <a:pt x="46" y="256"/>
                  </a:lnTo>
                  <a:lnTo>
                    <a:pt x="46" y="256"/>
                  </a:lnTo>
                  <a:cubicBezTo>
                    <a:pt x="29" y="257"/>
                    <a:pt x="37" y="262"/>
                    <a:pt x="53" y="263"/>
                  </a:cubicBezTo>
                  <a:cubicBezTo>
                    <a:pt x="46" y="266"/>
                    <a:pt x="37" y="267"/>
                    <a:pt x="46" y="269"/>
                  </a:cubicBezTo>
                  <a:cubicBezTo>
                    <a:pt x="46" y="270"/>
                    <a:pt x="46" y="270"/>
                    <a:pt x="29" y="271"/>
                  </a:cubicBezTo>
                  <a:cubicBezTo>
                    <a:pt x="21" y="271"/>
                    <a:pt x="13" y="271"/>
                    <a:pt x="13" y="274"/>
                  </a:cubicBezTo>
                  <a:cubicBezTo>
                    <a:pt x="13" y="275"/>
                    <a:pt x="21" y="275"/>
                    <a:pt x="29" y="275"/>
                  </a:cubicBezTo>
                  <a:lnTo>
                    <a:pt x="29" y="278"/>
                  </a:lnTo>
                  <a:cubicBezTo>
                    <a:pt x="29" y="278"/>
                    <a:pt x="29" y="279"/>
                    <a:pt x="37" y="279"/>
                  </a:cubicBezTo>
                  <a:cubicBezTo>
                    <a:pt x="38" y="279"/>
                    <a:pt x="40" y="279"/>
                    <a:pt x="41" y="279"/>
                  </a:cubicBezTo>
                  <a:cubicBezTo>
                    <a:pt x="46" y="279"/>
                    <a:pt x="46" y="281"/>
                    <a:pt x="46" y="281"/>
                  </a:cubicBezTo>
                  <a:cubicBezTo>
                    <a:pt x="40" y="282"/>
                    <a:pt x="41" y="283"/>
                    <a:pt x="44" y="283"/>
                  </a:cubicBezTo>
                  <a:cubicBezTo>
                    <a:pt x="47" y="283"/>
                    <a:pt x="50" y="282"/>
                    <a:pt x="53" y="281"/>
                  </a:cubicBezTo>
                  <a:cubicBezTo>
                    <a:pt x="58" y="281"/>
                    <a:pt x="62" y="280"/>
                    <a:pt x="65" y="280"/>
                  </a:cubicBezTo>
                  <a:cubicBezTo>
                    <a:pt x="68" y="280"/>
                    <a:pt x="69" y="280"/>
                    <a:pt x="69" y="281"/>
                  </a:cubicBezTo>
                  <a:lnTo>
                    <a:pt x="86" y="279"/>
                  </a:lnTo>
                  <a:cubicBezTo>
                    <a:pt x="96" y="279"/>
                    <a:pt x="107" y="278"/>
                    <a:pt x="117" y="275"/>
                  </a:cubicBezTo>
                  <a:cubicBezTo>
                    <a:pt x="125" y="271"/>
                    <a:pt x="132" y="268"/>
                    <a:pt x="123" y="268"/>
                  </a:cubicBezTo>
                  <a:cubicBezTo>
                    <a:pt x="122" y="268"/>
                    <a:pt x="121" y="268"/>
                    <a:pt x="118" y="268"/>
                  </a:cubicBezTo>
                  <a:cubicBezTo>
                    <a:pt x="118" y="268"/>
                    <a:pt x="109" y="267"/>
                    <a:pt x="109" y="266"/>
                  </a:cubicBezTo>
                  <a:cubicBezTo>
                    <a:pt x="109" y="265"/>
                    <a:pt x="118" y="263"/>
                    <a:pt x="118" y="263"/>
                  </a:cubicBezTo>
                  <a:cubicBezTo>
                    <a:pt x="126" y="263"/>
                    <a:pt x="126" y="259"/>
                    <a:pt x="127" y="255"/>
                  </a:cubicBezTo>
                  <a:cubicBezTo>
                    <a:pt x="127" y="249"/>
                    <a:pt x="129" y="246"/>
                    <a:pt x="136" y="246"/>
                  </a:cubicBezTo>
                  <a:cubicBezTo>
                    <a:pt x="139" y="246"/>
                    <a:pt x="141" y="246"/>
                    <a:pt x="143" y="246"/>
                  </a:cubicBezTo>
                  <a:cubicBezTo>
                    <a:pt x="145" y="246"/>
                    <a:pt x="145" y="246"/>
                    <a:pt x="145" y="246"/>
                  </a:cubicBezTo>
                  <a:cubicBezTo>
                    <a:pt x="138" y="244"/>
                    <a:pt x="139" y="239"/>
                    <a:pt x="141" y="232"/>
                  </a:cubicBezTo>
                  <a:cubicBezTo>
                    <a:pt x="143" y="225"/>
                    <a:pt x="145" y="219"/>
                    <a:pt x="139" y="216"/>
                  </a:cubicBezTo>
                  <a:cubicBezTo>
                    <a:pt x="139" y="215"/>
                    <a:pt x="139" y="214"/>
                    <a:pt x="139" y="214"/>
                  </a:cubicBezTo>
                  <a:cubicBezTo>
                    <a:pt x="142" y="215"/>
                    <a:pt x="144" y="215"/>
                    <a:pt x="145" y="215"/>
                  </a:cubicBezTo>
                  <a:cubicBezTo>
                    <a:pt x="147" y="215"/>
                    <a:pt x="148" y="214"/>
                    <a:pt x="149" y="213"/>
                  </a:cubicBezTo>
                  <a:cubicBezTo>
                    <a:pt x="142" y="209"/>
                    <a:pt x="143" y="206"/>
                    <a:pt x="143" y="206"/>
                  </a:cubicBezTo>
                  <a:lnTo>
                    <a:pt x="143" y="206"/>
                  </a:lnTo>
                  <a:cubicBezTo>
                    <a:pt x="146" y="208"/>
                    <a:pt x="148" y="209"/>
                    <a:pt x="149" y="209"/>
                  </a:cubicBezTo>
                  <a:cubicBezTo>
                    <a:pt x="150" y="209"/>
                    <a:pt x="150" y="208"/>
                    <a:pt x="151" y="207"/>
                  </a:cubicBezTo>
                  <a:cubicBezTo>
                    <a:pt x="153" y="205"/>
                    <a:pt x="153" y="204"/>
                    <a:pt x="145" y="201"/>
                  </a:cubicBezTo>
                  <a:cubicBezTo>
                    <a:pt x="149" y="196"/>
                    <a:pt x="153" y="194"/>
                    <a:pt x="159" y="194"/>
                  </a:cubicBezTo>
                  <a:cubicBezTo>
                    <a:pt x="161" y="195"/>
                    <a:pt x="162" y="195"/>
                    <a:pt x="162" y="195"/>
                  </a:cubicBezTo>
                  <a:cubicBezTo>
                    <a:pt x="164" y="195"/>
                    <a:pt x="159" y="191"/>
                    <a:pt x="154" y="187"/>
                  </a:cubicBezTo>
                  <a:cubicBezTo>
                    <a:pt x="146" y="184"/>
                    <a:pt x="141" y="178"/>
                    <a:pt x="142" y="177"/>
                  </a:cubicBezTo>
                  <a:lnTo>
                    <a:pt x="142" y="177"/>
                  </a:lnTo>
                  <a:lnTo>
                    <a:pt x="155" y="186"/>
                  </a:lnTo>
                  <a:cubicBezTo>
                    <a:pt x="159" y="189"/>
                    <a:pt x="160" y="190"/>
                    <a:pt x="161" y="190"/>
                  </a:cubicBezTo>
                  <a:cubicBezTo>
                    <a:pt x="162" y="190"/>
                    <a:pt x="162" y="190"/>
                    <a:pt x="162" y="189"/>
                  </a:cubicBezTo>
                  <a:cubicBezTo>
                    <a:pt x="163" y="188"/>
                    <a:pt x="164" y="187"/>
                    <a:pt x="164" y="187"/>
                  </a:cubicBezTo>
                  <a:cubicBezTo>
                    <a:pt x="158" y="184"/>
                    <a:pt x="160" y="178"/>
                    <a:pt x="166" y="173"/>
                  </a:cubicBezTo>
                  <a:cubicBezTo>
                    <a:pt x="171" y="166"/>
                    <a:pt x="175" y="164"/>
                    <a:pt x="168" y="158"/>
                  </a:cubicBezTo>
                  <a:cubicBezTo>
                    <a:pt x="164" y="155"/>
                    <a:pt x="163" y="153"/>
                    <a:pt x="165" y="153"/>
                  </a:cubicBezTo>
                  <a:cubicBezTo>
                    <a:pt x="166" y="153"/>
                    <a:pt x="168" y="153"/>
                    <a:pt x="171" y="155"/>
                  </a:cubicBezTo>
                  <a:cubicBezTo>
                    <a:pt x="184" y="162"/>
                    <a:pt x="190" y="165"/>
                    <a:pt x="191" y="165"/>
                  </a:cubicBezTo>
                  <a:cubicBezTo>
                    <a:pt x="192" y="165"/>
                    <a:pt x="190" y="163"/>
                    <a:pt x="188" y="160"/>
                  </a:cubicBezTo>
                  <a:cubicBezTo>
                    <a:pt x="188" y="160"/>
                    <a:pt x="188" y="160"/>
                    <a:pt x="188" y="160"/>
                  </a:cubicBezTo>
                  <a:cubicBezTo>
                    <a:pt x="187" y="160"/>
                    <a:pt x="182" y="155"/>
                    <a:pt x="176" y="150"/>
                  </a:cubicBezTo>
                  <a:cubicBezTo>
                    <a:pt x="170" y="144"/>
                    <a:pt x="167" y="141"/>
                    <a:pt x="168" y="141"/>
                  </a:cubicBezTo>
                  <a:lnTo>
                    <a:pt x="168" y="141"/>
                  </a:lnTo>
                  <a:cubicBezTo>
                    <a:pt x="169" y="141"/>
                    <a:pt x="172" y="144"/>
                    <a:pt x="178" y="149"/>
                  </a:cubicBezTo>
                  <a:cubicBezTo>
                    <a:pt x="181" y="152"/>
                    <a:pt x="183" y="153"/>
                    <a:pt x="185" y="153"/>
                  </a:cubicBezTo>
                  <a:cubicBezTo>
                    <a:pt x="191" y="153"/>
                    <a:pt x="194" y="141"/>
                    <a:pt x="187" y="131"/>
                  </a:cubicBezTo>
                  <a:lnTo>
                    <a:pt x="187" y="131"/>
                  </a:lnTo>
                  <a:lnTo>
                    <a:pt x="191" y="138"/>
                  </a:lnTo>
                  <a:cubicBezTo>
                    <a:pt x="195" y="141"/>
                    <a:pt x="197" y="143"/>
                    <a:pt x="198" y="143"/>
                  </a:cubicBezTo>
                  <a:cubicBezTo>
                    <a:pt x="199" y="143"/>
                    <a:pt x="200" y="142"/>
                    <a:pt x="201" y="141"/>
                  </a:cubicBezTo>
                  <a:lnTo>
                    <a:pt x="204" y="139"/>
                  </a:lnTo>
                  <a:cubicBezTo>
                    <a:pt x="199" y="133"/>
                    <a:pt x="200" y="130"/>
                    <a:pt x="202" y="130"/>
                  </a:cubicBezTo>
                  <a:cubicBezTo>
                    <a:pt x="204" y="130"/>
                    <a:pt x="207" y="132"/>
                    <a:pt x="209" y="136"/>
                  </a:cubicBezTo>
                  <a:cubicBezTo>
                    <a:pt x="213" y="140"/>
                    <a:pt x="214" y="142"/>
                    <a:pt x="215" y="142"/>
                  </a:cubicBezTo>
                  <a:cubicBezTo>
                    <a:pt x="215" y="142"/>
                    <a:pt x="216" y="142"/>
                    <a:pt x="216" y="141"/>
                  </a:cubicBezTo>
                  <a:cubicBezTo>
                    <a:pt x="213" y="134"/>
                    <a:pt x="214" y="132"/>
                    <a:pt x="216" y="132"/>
                  </a:cubicBezTo>
                  <a:lnTo>
                    <a:pt x="216" y="132"/>
                  </a:lnTo>
                  <a:cubicBezTo>
                    <a:pt x="218" y="132"/>
                    <a:pt x="221" y="134"/>
                    <a:pt x="223" y="138"/>
                  </a:cubicBezTo>
                  <a:cubicBezTo>
                    <a:pt x="224" y="138"/>
                    <a:pt x="224" y="138"/>
                    <a:pt x="225" y="137"/>
                  </a:cubicBezTo>
                  <a:cubicBezTo>
                    <a:pt x="222" y="130"/>
                    <a:pt x="224" y="129"/>
                    <a:pt x="224" y="129"/>
                  </a:cubicBezTo>
                  <a:cubicBezTo>
                    <a:pt x="227" y="128"/>
                    <a:pt x="228" y="128"/>
                    <a:pt x="224" y="120"/>
                  </a:cubicBezTo>
                  <a:cubicBezTo>
                    <a:pt x="221" y="113"/>
                    <a:pt x="217" y="105"/>
                    <a:pt x="218" y="105"/>
                  </a:cubicBezTo>
                  <a:lnTo>
                    <a:pt x="218" y="105"/>
                  </a:lnTo>
                  <a:lnTo>
                    <a:pt x="222" y="112"/>
                  </a:lnTo>
                  <a:cubicBezTo>
                    <a:pt x="224" y="117"/>
                    <a:pt x="226" y="118"/>
                    <a:pt x="228" y="118"/>
                  </a:cubicBezTo>
                  <a:cubicBezTo>
                    <a:pt x="229" y="118"/>
                    <a:pt x="230" y="118"/>
                    <a:pt x="232" y="118"/>
                  </a:cubicBezTo>
                  <a:cubicBezTo>
                    <a:pt x="233" y="117"/>
                    <a:pt x="235" y="116"/>
                    <a:pt x="236" y="116"/>
                  </a:cubicBezTo>
                  <a:cubicBezTo>
                    <a:pt x="238" y="116"/>
                    <a:pt x="240" y="118"/>
                    <a:pt x="242" y="122"/>
                  </a:cubicBezTo>
                  <a:lnTo>
                    <a:pt x="240" y="114"/>
                  </a:lnTo>
                  <a:cubicBezTo>
                    <a:pt x="239" y="110"/>
                    <a:pt x="239" y="108"/>
                    <a:pt x="239" y="108"/>
                  </a:cubicBezTo>
                  <a:lnTo>
                    <a:pt x="239" y="108"/>
                  </a:lnTo>
                  <a:cubicBezTo>
                    <a:pt x="240" y="108"/>
                    <a:pt x="241" y="110"/>
                    <a:pt x="242" y="114"/>
                  </a:cubicBezTo>
                  <a:cubicBezTo>
                    <a:pt x="243" y="118"/>
                    <a:pt x="245" y="119"/>
                    <a:pt x="246" y="119"/>
                  </a:cubicBezTo>
                  <a:cubicBezTo>
                    <a:pt x="248" y="119"/>
                    <a:pt x="249" y="117"/>
                    <a:pt x="249" y="113"/>
                  </a:cubicBezTo>
                  <a:lnTo>
                    <a:pt x="250" y="112"/>
                  </a:lnTo>
                  <a:cubicBezTo>
                    <a:pt x="252" y="120"/>
                    <a:pt x="254" y="124"/>
                    <a:pt x="255" y="124"/>
                  </a:cubicBezTo>
                  <a:cubicBezTo>
                    <a:pt x="256" y="124"/>
                    <a:pt x="256" y="120"/>
                    <a:pt x="255" y="112"/>
                  </a:cubicBezTo>
                  <a:lnTo>
                    <a:pt x="255" y="112"/>
                  </a:lnTo>
                  <a:cubicBezTo>
                    <a:pt x="256" y="118"/>
                    <a:pt x="257" y="119"/>
                    <a:pt x="258" y="119"/>
                  </a:cubicBezTo>
                  <a:cubicBezTo>
                    <a:pt x="258" y="119"/>
                    <a:pt x="258" y="119"/>
                    <a:pt x="259" y="119"/>
                  </a:cubicBezTo>
                  <a:cubicBezTo>
                    <a:pt x="259" y="115"/>
                    <a:pt x="260" y="113"/>
                    <a:pt x="260" y="113"/>
                  </a:cubicBezTo>
                  <a:cubicBezTo>
                    <a:pt x="261" y="113"/>
                    <a:pt x="263" y="115"/>
                    <a:pt x="263" y="119"/>
                  </a:cubicBezTo>
                  <a:lnTo>
                    <a:pt x="264" y="119"/>
                  </a:lnTo>
                  <a:cubicBezTo>
                    <a:pt x="264" y="111"/>
                    <a:pt x="265" y="111"/>
                    <a:pt x="265" y="111"/>
                  </a:cubicBezTo>
                  <a:cubicBezTo>
                    <a:pt x="267" y="111"/>
                    <a:pt x="268" y="111"/>
                    <a:pt x="268" y="103"/>
                  </a:cubicBezTo>
                  <a:cubicBezTo>
                    <a:pt x="269" y="94"/>
                    <a:pt x="270" y="94"/>
                    <a:pt x="270" y="94"/>
                  </a:cubicBezTo>
                  <a:cubicBezTo>
                    <a:pt x="270" y="100"/>
                    <a:pt x="270" y="105"/>
                    <a:pt x="270" y="111"/>
                  </a:cubicBezTo>
                  <a:cubicBezTo>
                    <a:pt x="269" y="114"/>
                    <a:pt x="270" y="116"/>
                    <a:pt x="270" y="116"/>
                  </a:cubicBezTo>
                  <a:cubicBezTo>
                    <a:pt x="271" y="116"/>
                    <a:pt x="272" y="112"/>
                    <a:pt x="273" y="103"/>
                  </a:cubicBezTo>
                  <a:lnTo>
                    <a:pt x="273" y="103"/>
                  </a:lnTo>
                  <a:cubicBezTo>
                    <a:pt x="273" y="109"/>
                    <a:pt x="273" y="114"/>
                    <a:pt x="273" y="114"/>
                  </a:cubicBezTo>
                  <a:cubicBezTo>
                    <a:pt x="273" y="114"/>
                    <a:pt x="274" y="113"/>
                    <a:pt x="274" y="111"/>
                  </a:cubicBezTo>
                  <a:cubicBezTo>
                    <a:pt x="274" y="111"/>
                    <a:pt x="275" y="111"/>
                    <a:pt x="275" y="103"/>
                  </a:cubicBezTo>
                  <a:lnTo>
                    <a:pt x="279" y="103"/>
                  </a:lnTo>
                  <a:cubicBezTo>
                    <a:pt x="280" y="111"/>
                    <a:pt x="281" y="111"/>
                    <a:pt x="282" y="111"/>
                  </a:cubicBezTo>
                  <a:cubicBezTo>
                    <a:pt x="283" y="107"/>
                    <a:pt x="283" y="105"/>
                    <a:pt x="283" y="105"/>
                  </a:cubicBezTo>
                  <a:cubicBezTo>
                    <a:pt x="283" y="105"/>
                    <a:pt x="283" y="107"/>
                    <a:pt x="283" y="111"/>
                  </a:cubicBezTo>
                  <a:cubicBezTo>
                    <a:pt x="283" y="115"/>
                    <a:pt x="284" y="117"/>
                    <a:pt x="284" y="117"/>
                  </a:cubicBezTo>
                  <a:cubicBezTo>
                    <a:pt x="284" y="117"/>
                    <a:pt x="285" y="113"/>
                    <a:pt x="286" y="103"/>
                  </a:cubicBezTo>
                  <a:cubicBezTo>
                    <a:pt x="286" y="99"/>
                    <a:pt x="287" y="97"/>
                    <a:pt x="287" y="97"/>
                  </a:cubicBezTo>
                  <a:cubicBezTo>
                    <a:pt x="288" y="97"/>
                    <a:pt x="288" y="100"/>
                    <a:pt x="288" y="104"/>
                  </a:cubicBezTo>
                  <a:cubicBezTo>
                    <a:pt x="287" y="113"/>
                    <a:pt x="287" y="117"/>
                    <a:pt x="287" y="117"/>
                  </a:cubicBezTo>
                  <a:cubicBezTo>
                    <a:pt x="288" y="117"/>
                    <a:pt x="288" y="115"/>
                    <a:pt x="288" y="112"/>
                  </a:cubicBezTo>
                  <a:cubicBezTo>
                    <a:pt x="290" y="104"/>
                    <a:pt x="291" y="104"/>
                    <a:pt x="291" y="104"/>
                  </a:cubicBezTo>
                  <a:lnTo>
                    <a:pt x="291" y="104"/>
                  </a:lnTo>
                  <a:cubicBezTo>
                    <a:pt x="290" y="112"/>
                    <a:pt x="298" y="114"/>
                    <a:pt x="307" y="117"/>
                  </a:cubicBezTo>
                  <a:cubicBezTo>
                    <a:pt x="309" y="112"/>
                    <a:pt x="311" y="106"/>
                    <a:pt x="313" y="101"/>
                  </a:cubicBezTo>
                  <a:cubicBezTo>
                    <a:pt x="314" y="95"/>
                    <a:pt x="315" y="93"/>
                    <a:pt x="315" y="93"/>
                  </a:cubicBezTo>
                  <a:lnTo>
                    <a:pt x="315" y="93"/>
                  </a:lnTo>
                  <a:cubicBezTo>
                    <a:pt x="315" y="93"/>
                    <a:pt x="314" y="97"/>
                    <a:pt x="314" y="102"/>
                  </a:cubicBezTo>
                  <a:cubicBezTo>
                    <a:pt x="311" y="114"/>
                    <a:pt x="310" y="120"/>
                    <a:pt x="310" y="120"/>
                  </a:cubicBezTo>
                  <a:cubicBezTo>
                    <a:pt x="311" y="120"/>
                    <a:pt x="313" y="114"/>
                    <a:pt x="316" y="102"/>
                  </a:cubicBezTo>
                  <a:cubicBezTo>
                    <a:pt x="318" y="94"/>
                    <a:pt x="318" y="90"/>
                    <a:pt x="319" y="90"/>
                  </a:cubicBezTo>
                  <a:lnTo>
                    <a:pt x="319" y="90"/>
                  </a:lnTo>
                  <a:cubicBezTo>
                    <a:pt x="319" y="90"/>
                    <a:pt x="318" y="95"/>
                    <a:pt x="317" y="103"/>
                  </a:cubicBezTo>
                  <a:cubicBezTo>
                    <a:pt x="316" y="107"/>
                    <a:pt x="315" y="109"/>
                    <a:pt x="315" y="109"/>
                  </a:cubicBezTo>
                  <a:cubicBezTo>
                    <a:pt x="316" y="109"/>
                    <a:pt x="317" y="107"/>
                    <a:pt x="318" y="104"/>
                  </a:cubicBezTo>
                  <a:cubicBezTo>
                    <a:pt x="319" y="100"/>
                    <a:pt x="320" y="98"/>
                    <a:pt x="320" y="98"/>
                  </a:cubicBezTo>
                  <a:lnTo>
                    <a:pt x="320" y="98"/>
                  </a:lnTo>
                  <a:cubicBezTo>
                    <a:pt x="321" y="98"/>
                    <a:pt x="320" y="100"/>
                    <a:pt x="319" y="104"/>
                  </a:cubicBezTo>
                  <a:cubicBezTo>
                    <a:pt x="318" y="110"/>
                    <a:pt x="317" y="115"/>
                    <a:pt x="318" y="115"/>
                  </a:cubicBezTo>
                  <a:cubicBezTo>
                    <a:pt x="318" y="115"/>
                    <a:pt x="318" y="114"/>
                    <a:pt x="319" y="112"/>
                  </a:cubicBezTo>
                  <a:lnTo>
                    <a:pt x="319" y="112"/>
                  </a:lnTo>
                  <a:cubicBezTo>
                    <a:pt x="319" y="112"/>
                    <a:pt x="320" y="113"/>
                    <a:pt x="318" y="121"/>
                  </a:cubicBezTo>
                  <a:cubicBezTo>
                    <a:pt x="317" y="123"/>
                    <a:pt x="317" y="125"/>
                    <a:pt x="318" y="125"/>
                  </a:cubicBezTo>
                  <a:cubicBezTo>
                    <a:pt x="319" y="125"/>
                    <a:pt x="321" y="120"/>
                    <a:pt x="324" y="114"/>
                  </a:cubicBezTo>
                  <a:cubicBezTo>
                    <a:pt x="328" y="108"/>
                    <a:pt x="331" y="104"/>
                    <a:pt x="331" y="104"/>
                  </a:cubicBezTo>
                  <a:lnTo>
                    <a:pt x="331" y="104"/>
                  </a:lnTo>
                  <a:cubicBezTo>
                    <a:pt x="332" y="104"/>
                    <a:pt x="330" y="108"/>
                    <a:pt x="326" y="115"/>
                  </a:cubicBezTo>
                  <a:cubicBezTo>
                    <a:pt x="323" y="122"/>
                    <a:pt x="323" y="124"/>
                    <a:pt x="324" y="124"/>
                  </a:cubicBezTo>
                  <a:cubicBezTo>
                    <a:pt x="326" y="124"/>
                    <a:pt x="330" y="119"/>
                    <a:pt x="335" y="111"/>
                  </a:cubicBezTo>
                  <a:cubicBezTo>
                    <a:pt x="339" y="103"/>
                    <a:pt x="340" y="99"/>
                    <a:pt x="341" y="99"/>
                  </a:cubicBezTo>
                  <a:lnTo>
                    <a:pt x="341" y="99"/>
                  </a:lnTo>
                  <a:cubicBezTo>
                    <a:pt x="341" y="99"/>
                    <a:pt x="340" y="101"/>
                    <a:pt x="338" y="104"/>
                  </a:cubicBezTo>
                  <a:cubicBezTo>
                    <a:pt x="335" y="111"/>
                    <a:pt x="336" y="112"/>
                    <a:pt x="336" y="112"/>
                  </a:cubicBezTo>
                  <a:cubicBezTo>
                    <a:pt x="337" y="112"/>
                    <a:pt x="338" y="113"/>
                    <a:pt x="335" y="120"/>
                  </a:cubicBezTo>
                  <a:cubicBezTo>
                    <a:pt x="335" y="120"/>
                    <a:pt x="335" y="120"/>
                    <a:pt x="335" y="120"/>
                  </a:cubicBezTo>
                  <a:cubicBezTo>
                    <a:pt x="336" y="120"/>
                    <a:pt x="337" y="119"/>
                    <a:pt x="342" y="114"/>
                  </a:cubicBezTo>
                  <a:cubicBezTo>
                    <a:pt x="345" y="110"/>
                    <a:pt x="347" y="108"/>
                    <a:pt x="348" y="108"/>
                  </a:cubicBezTo>
                  <a:lnTo>
                    <a:pt x="348" y="108"/>
                  </a:lnTo>
                  <a:cubicBezTo>
                    <a:pt x="350" y="108"/>
                    <a:pt x="348" y="116"/>
                    <a:pt x="343" y="126"/>
                  </a:cubicBezTo>
                  <a:lnTo>
                    <a:pt x="350" y="119"/>
                  </a:lnTo>
                  <a:cubicBezTo>
                    <a:pt x="355" y="111"/>
                    <a:pt x="359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8"/>
                    <a:pt x="355" y="113"/>
                  </a:cubicBezTo>
                  <a:lnTo>
                    <a:pt x="351" y="120"/>
                  </a:lnTo>
                  <a:cubicBezTo>
                    <a:pt x="354" y="116"/>
                    <a:pt x="356" y="114"/>
                    <a:pt x="357" y="114"/>
                  </a:cubicBezTo>
                  <a:lnTo>
                    <a:pt x="357" y="114"/>
                  </a:lnTo>
                  <a:cubicBezTo>
                    <a:pt x="359" y="114"/>
                    <a:pt x="357" y="121"/>
                    <a:pt x="352" y="130"/>
                  </a:cubicBezTo>
                  <a:cubicBezTo>
                    <a:pt x="347" y="137"/>
                    <a:pt x="347" y="137"/>
                    <a:pt x="348" y="138"/>
                  </a:cubicBezTo>
                  <a:lnTo>
                    <a:pt x="352" y="131"/>
                  </a:lnTo>
                  <a:cubicBezTo>
                    <a:pt x="356" y="124"/>
                    <a:pt x="361" y="118"/>
                    <a:pt x="362" y="118"/>
                  </a:cubicBezTo>
                  <a:lnTo>
                    <a:pt x="362" y="118"/>
                  </a:lnTo>
                  <a:cubicBezTo>
                    <a:pt x="363" y="119"/>
                    <a:pt x="364" y="120"/>
                    <a:pt x="360" y="127"/>
                  </a:cubicBezTo>
                  <a:cubicBezTo>
                    <a:pt x="356" y="132"/>
                    <a:pt x="354" y="137"/>
                    <a:pt x="354" y="137"/>
                  </a:cubicBezTo>
                  <a:cubicBezTo>
                    <a:pt x="354" y="137"/>
                    <a:pt x="355" y="136"/>
                    <a:pt x="356" y="134"/>
                  </a:cubicBezTo>
                  <a:lnTo>
                    <a:pt x="356" y="134"/>
                  </a:lnTo>
                  <a:cubicBezTo>
                    <a:pt x="356" y="134"/>
                    <a:pt x="357" y="134"/>
                    <a:pt x="354" y="142"/>
                  </a:cubicBezTo>
                  <a:lnTo>
                    <a:pt x="356" y="145"/>
                  </a:lnTo>
                  <a:cubicBezTo>
                    <a:pt x="359" y="142"/>
                    <a:pt x="360" y="141"/>
                    <a:pt x="361" y="141"/>
                  </a:cubicBezTo>
                  <a:lnTo>
                    <a:pt x="361" y="141"/>
                  </a:lnTo>
                  <a:cubicBezTo>
                    <a:pt x="363" y="141"/>
                    <a:pt x="362" y="143"/>
                    <a:pt x="360" y="147"/>
                  </a:cubicBezTo>
                  <a:cubicBezTo>
                    <a:pt x="360" y="147"/>
                    <a:pt x="360" y="147"/>
                    <a:pt x="360" y="147"/>
                  </a:cubicBezTo>
                  <a:cubicBezTo>
                    <a:pt x="361" y="147"/>
                    <a:pt x="362" y="146"/>
                    <a:pt x="366" y="142"/>
                  </a:cubicBezTo>
                  <a:lnTo>
                    <a:pt x="366" y="142"/>
                  </a:lnTo>
                  <a:cubicBezTo>
                    <a:pt x="367" y="145"/>
                    <a:pt x="369" y="145"/>
                    <a:pt x="364" y="151"/>
                  </a:cubicBezTo>
                  <a:cubicBezTo>
                    <a:pt x="368" y="147"/>
                    <a:pt x="370" y="147"/>
                    <a:pt x="370" y="147"/>
                  </a:cubicBezTo>
                  <a:cubicBezTo>
                    <a:pt x="371" y="147"/>
                    <a:pt x="371" y="147"/>
                    <a:pt x="371" y="147"/>
                  </a:cubicBezTo>
                  <a:lnTo>
                    <a:pt x="373" y="149"/>
                  </a:lnTo>
                  <a:cubicBezTo>
                    <a:pt x="377" y="144"/>
                    <a:pt x="378" y="143"/>
                    <a:pt x="379" y="143"/>
                  </a:cubicBezTo>
                  <a:cubicBezTo>
                    <a:pt x="379" y="143"/>
                    <a:pt x="379" y="143"/>
                    <a:pt x="379" y="143"/>
                  </a:cubicBezTo>
                  <a:cubicBezTo>
                    <a:pt x="380" y="145"/>
                    <a:pt x="376" y="152"/>
                    <a:pt x="378" y="154"/>
                  </a:cubicBezTo>
                  <a:cubicBezTo>
                    <a:pt x="378" y="154"/>
                    <a:pt x="379" y="155"/>
                    <a:pt x="379" y="155"/>
                  </a:cubicBezTo>
                  <a:cubicBezTo>
                    <a:pt x="380" y="155"/>
                    <a:pt x="381" y="153"/>
                    <a:pt x="384" y="149"/>
                  </a:cubicBezTo>
                  <a:cubicBezTo>
                    <a:pt x="384" y="148"/>
                    <a:pt x="386" y="146"/>
                    <a:pt x="387" y="146"/>
                  </a:cubicBezTo>
                  <a:lnTo>
                    <a:pt x="387" y="146"/>
                  </a:lnTo>
                  <a:cubicBezTo>
                    <a:pt x="387" y="146"/>
                    <a:pt x="387" y="147"/>
                    <a:pt x="385" y="150"/>
                  </a:cubicBezTo>
                  <a:cubicBezTo>
                    <a:pt x="385" y="151"/>
                    <a:pt x="382" y="159"/>
                    <a:pt x="384" y="161"/>
                  </a:cubicBezTo>
                  <a:cubicBezTo>
                    <a:pt x="386" y="163"/>
                    <a:pt x="386" y="164"/>
                    <a:pt x="387" y="164"/>
                  </a:cubicBezTo>
                  <a:cubicBezTo>
                    <a:pt x="388" y="164"/>
                    <a:pt x="389" y="162"/>
                    <a:pt x="393" y="159"/>
                  </a:cubicBezTo>
                  <a:cubicBezTo>
                    <a:pt x="399" y="154"/>
                    <a:pt x="402" y="151"/>
                    <a:pt x="402" y="151"/>
                  </a:cubicBezTo>
                  <a:lnTo>
                    <a:pt x="402" y="151"/>
                  </a:lnTo>
                  <a:cubicBezTo>
                    <a:pt x="403" y="151"/>
                    <a:pt x="400" y="154"/>
                    <a:pt x="394" y="160"/>
                  </a:cubicBezTo>
                  <a:cubicBezTo>
                    <a:pt x="387" y="168"/>
                    <a:pt x="385" y="171"/>
                    <a:pt x="385" y="171"/>
                  </a:cubicBezTo>
                  <a:cubicBezTo>
                    <a:pt x="386" y="171"/>
                    <a:pt x="387" y="170"/>
                    <a:pt x="390" y="168"/>
                  </a:cubicBezTo>
                  <a:cubicBezTo>
                    <a:pt x="394" y="165"/>
                    <a:pt x="396" y="164"/>
                    <a:pt x="396" y="164"/>
                  </a:cubicBezTo>
                  <a:cubicBezTo>
                    <a:pt x="397" y="164"/>
                    <a:pt x="397" y="164"/>
                    <a:pt x="397" y="165"/>
                  </a:cubicBezTo>
                  <a:cubicBezTo>
                    <a:pt x="393" y="168"/>
                    <a:pt x="392" y="169"/>
                    <a:pt x="393" y="169"/>
                  </a:cubicBezTo>
                  <a:cubicBezTo>
                    <a:pt x="394" y="169"/>
                    <a:pt x="395" y="168"/>
                    <a:pt x="399" y="167"/>
                  </a:cubicBezTo>
                  <a:lnTo>
                    <a:pt x="399" y="167"/>
                  </a:lnTo>
                  <a:cubicBezTo>
                    <a:pt x="400" y="168"/>
                    <a:pt x="400" y="168"/>
                    <a:pt x="393" y="174"/>
                  </a:cubicBezTo>
                  <a:lnTo>
                    <a:pt x="394" y="175"/>
                  </a:lnTo>
                  <a:cubicBezTo>
                    <a:pt x="398" y="173"/>
                    <a:pt x="401" y="172"/>
                    <a:pt x="402" y="172"/>
                  </a:cubicBezTo>
                  <a:cubicBezTo>
                    <a:pt x="407" y="172"/>
                    <a:pt x="404" y="179"/>
                    <a:pt x="399" y="183"/>
                  </a:cubicBezTo>
                  <a:cubicBezTo>
                    <a:pt x="399" y="183"/>
                    <a:pt x="399" y="183"/>
                    <a:pt x="400" y="183"/>
                  </a:cubicBezTo>
                  <a:cubicBezTo>
                    <a:pt x="401" y="183"/>
                    <a:pt x="403" y="182"/>
                    <a:pt x="407" y="180"/>
                  </a:cubicBezTo>
                  <a:cubicBezTo>
                    <a:pt x="413" y="177"/>
                    <a:pt x="417" y="175"/>
                    <a:pt x="418" y="175"/>
                  </a:cubicBezTo>
                  <a:lnTo>
                    <a:pt x="418" y="175"/>
                  </a:lnTo>
                  <a:cubicBezTo>
                    <a:pt x="419" y="175"/>
                    <a:pt x="416" y="178"/>
                    <a:pt x="408" y="183"/>
                  </a:cubicBezTo>
                  <a:cubicBezTo>
                    <a:pt x="401" y="187"/>
                    <a:pt x="398" y="189"/>
                    <a:pt x="398" y="189"/>
                  </a:cubicBezTo>
                  <a:cubicBezTo>
                    <a:pt x="398" y="189"/>
                    <a:pt x="402" y="187"/>
                    <a:pt x="409" y="183"/>
                  </a:cubicBezTo>
                  <a:cubicBezTo>
                    <a:pt x="410" y="182"/>
                    <a:pt x="412" y="182"/>
                    <a:pt x="413" y="182"/>
                  </a:cubicBezTo>
                  <a:cubicBezTo>
                    <a:pt x="417" y="182"/>
                    <a:pt x="416" y="186"/>
                    <a:pt x="404" y="192"/>
                  </a:cubicBezTo>
                  <a:lnTo>
                    <a:pt x="390" y="200"/>
                  </a:lnTo>
                  <a:cubicBezTo>
                    <a:pt x="398" y="197"/>
                    <a:pt x="398" y="197"/>
                    <a:pt x="398" y="197"/>
                  </a:cubicBezTo>
                  <a:cubicBezTo>
                    <a:pt x="401" y="196"/>
                    <a:pt x="403" y="195"/>
                    <a:pt x="404" y="195"/>
                  </a:cubicBezTo>
                  <a:cubicBezTo>
                    <a:pt x="406" y="195"/>
                    <a:pt x="406" y="196"/>
                    <a:pt x="407" y="197"/>
                  </a:cubicBezTo>
                  <a:cubicBezTo>
                    <a:pt x="408" y="200"/>
                    <a:pt x="417" y="200"/>
                    <a:pt x="417" y="202"/>
                  </a:cubicBezTo>
                  <a:cubicBezTo>
                    <a:pt x="417" y="204"/>
                    <a:pt x="418" y="206"/>
                    <a:pt x="411" y="211"/>
                  </a:cubicBezTo>
                  <a:cubicBezTo>
                    <a:pt x="411" y="211"/>
                    <a:pt x="412" y="211"/>
                    <a:pt x="414" y="211"/>
                  </a:cubicBezTo>
                  <a:cubicBezTo>
                    <a:pt x="416" y="211"/>
                    <a:pt x="418" y="211"/>
                    <a:pt x="420" y="211"/>
                  </a:cubicBezTo>
                  <a:cubicBezTo>
                    <a:pt x="422" y="211"/>
                    <a:pt x="423" y="210"/>
                    <a:pt x="424" y="210"/>
                  </a:cubicBezTo>
                  <a:cubicBezTo>
                    <a:pt x="428" y="210"/>
                    <a:pt x="427" y="212"/>
                    <a:pt x="421" y="214"/>
                  </a:cubicBezTo>
                  <a:lnTo>
                    <a:pt x="421" y="215"/>
                  </a:lnTo>
                  <a:cubicBezTo>
                    <a:pt x="424" y="215"/>
                    <a:pt x="426" y="215"/>
                    <a:pt x="427" y="215"/>
                  </a:cubicBezTo>
                  <a:cubicBezTo>
                    <a:pt x="429" y="215"/>
                    <a:pt x="429" y="215"/>
                    <a:pt x="429" y="215"/>
                  </a:cubicBezTo>
                  <a:cubicBezTo>
                    <a:pt x="422" y="217"/>
                    <a:pt x="416" y="220"/>
                    <a:pt x="420" y="220"/>
                  </a:cubicBezTo>
                  <a:cubicBezTo>
                    <a:pt x="420" y="220"/>
                    <a:pt x="421" y="220"/>
                    <a:pt x="422" y="220"/>
                  </a:cubicBezTo>
                  <a:cubicBezTo>
                    <a:pt x="425" y="219"/>
                    <a:pt x="427" y="219"/>
                    <a:pt x="428" y="219"/>
                  </a:cubicBezTo>
                  <a:cubicBezTo>
                    <a:pt x="430" y="219"/>
                    <a:pt x="430" y="219"/>
                    <a:pt x="430" y="221"/>
                  </a:cubicBezTo>
                  <a:cubicBezTo>
                    <a:pt x="425" y="225"/>
                    <a:pt x="426" y="255"/>
                    <a:pt x="433" y="255"/>
                  </a:cubicBezTo>
                  <a:lnTo>
                    <a:pt x="431" y="258"/>
                  </a:lnTo>
                  <a:lnTo>
                    <a:pt x="431" y="260"/>
                  </a:lnTo>
                  <a:cubicBezTo>
                    <a:pt x="430" y="260"/>
                    <a:pt x="428" y="260"/>
                    <a:pt x="427" y="260"/>
                  </a:cubicBezTo>
                  <a:cubicBezTo>
                    <a:pt x="416" y="260"/>
                    <a:pt x="424" y="264"/>
                    <a:pt x="430" y="268"/>
                  </a:cubicBezTo>
                  <a:cubicBezTo>
                    <a:pt x="438" y="270"/>
                    <a:pt x="437" y="271"/>
                    <a:pt x="437" y="272"/>
                  </a:cubicBezTo>
                  <a:cubicBezTo>
                    <a:pt x="432" y="271"/>
                    <a:pt x="428" y="271"/>
                    <a:pt x="426" y="271"/>
                  </a:cubicBezTo>
                  <a:cubicBezTo>
                    <a:pt x="422" y="271"/>
                    <a:pt x="423" y="273"/>
                    <a:pt x="428" y="275"/>
                  </a:cubicBezTo>
                  <a:cubicBezTo>
                    <a:pt x="437" y="278"/>
                    <a:pt x="441" y="280"/>
                    <a:pt x="439" y="280"/>
                  </a:cubicBezTo>
                  <a:cubicBezTo>
                    <a:pt x="438" y="280"/>
                    <a:pt x="433" y="279"/>
                    <a:pt x="427" y="277"/>
                  </a:cubicBezTo>
                  <a:cubicBezTo>
                    <a:pt x="422" y="276"/>
                    <a:pt x="418" y="275"/>
                    <a:pt x="417" y="275"/>
                  </a:cubicBezTo>
                  <a:cubicBezTo>
                    <a:pt x="414" y="275"/>
                    <a:pt x="419" y="277"/>
                    <a:pt x="434" y="283"/>
                  </a:cubicBezTo>
                  <a:cubicBezTo>
                    <a:pt x="439" y="285"/>
                    <a:pt x="440" y="285"/>
                    <a:pt x="439" y="285"/>
                  </a:cubicBezTo>
                  <a:cubicBezTo>
                    <a:pt x="438" y="285"/>
                    <a:pt x="437" y="285"/>
                    <a:pt x="434" y="285"/>
                  </a:cubicBezTo>
                  <a:cubicBezTo>
                    <a:pt x="426" y="283"/>
                    <a:pt x="422" y="283"/>
                    <a:pt x="420" y="283"/>
                  </a:cubicBezTo>
                  <a:cubicBezTo>
                    <a:pt x="418" y="283"/>
                    <a:pt x="420" y="284"/>
                    <a:pt x="425" y="285"/>
                  </a:cubicBezTo>
                  <a:cubicBezTo>
                    <a:pt x="433" y="288"/>
                    <a:pt x="437" y="290"/>
                    <a:pt x="435" y="290"/>
                  </a:cubicBezTo>
                  <a:cubicBezTo>
                    <a:pt x="434" y="290"/>
                    <a:pt x="430" y="289"/>
                    <a:pt x="424" y="287"/>
                  </a:cubicBezTo>
                  <a:cubicBezTo>
                    <a:pt x="417" y="286"/>
                    <a:pt x="413" y="285"/>
                    <a:pt x="412" y="285"/>
                  </a:cubicBezTo>
                  <a:cubicBezTo>
                    <a:pt x="410" y="285"/>
                    <a:pt x="414" y="286"/>
                    <a:pt x="422" y="290"/>
                  </a:cubicBezTo>
                  <a:cubicBezTo>
                    <a:pt x="434" y="294"/>
                    <a:pt x="436" y="298"/>
                    <a:pt x="430" y="298"/>
                  </a:cubicBezTo>
                  <a:cubicBezTo>
                    <a:pt x="428" y="298"/>
                    <a:pt x="425" y="297"/>
                    <a:pt x="420" y="296"/>
                  </a:cubicBezTo>
                  <a:cubicBezTo>
                    <a:pt x="420" y="296"/>
                    <a:pt x="417" y="295"/>
                    <a:pt x="416" y="295"/>
                  </a:cubicBezTo>
                  <a:lnTo>
                    <a:pt x="416" y="295"/>
                  </a:lnTo>
                  <a:cubicBezTo>
                    <a:pt x="415" y="295"/>
                    <a:pt x="416" y="296"/>
                    <a:pt x="419" y="297"/>
                  </a:cubicBezTo>
                  <a:lnTo>
                    <a:pt x="411" y="295"/>
                  </a:lnTo>
                  <a:lnTo>
                    <a:pt x="410" y="297"/>
                  </a:lnTo>
                  <a:lnTo>
                    <a:pt x="418" y="300"/>
                  </a:lnTo>
                  <a:cubicBezTo>
                    <a:pt x="417" y="300"/>
                    <a:pt x="408" y="303"/>
                    <a:pt x="403" y="308"/>
                  </a:cubicBezTo>
                  <a:cubicBezTo>
                    <a:pt x="398" y="317"/>
                    <a:pt x="396" y="318"/>
                    <a:pt x="402" y="323"/>
                  </a:cubicBezTo>
                  <a:cubicBezTo>
                    <a:pt x="410" y="327"/>
                    <a:pt x="413" y="330"/>
                    <a:pt x="412" y="330"/>
                  </a:cubicBezTo>
                  <a:cubicBezTo>
                    <a:pt x="411" y="330"/>
                    <a:pt x="407" y="328"/>
                    <a:pt x="401" y="324"/>
                  </a:cubicBezTo>
                  <a:cubicBezTo>
                    <a:pt x="401" y="324"/>
                    <a:pt x="401" y="324"/>
                    <a:pt x="401" y="324"/>
                  </a:cubicBezTo>
                  <a:cubicBezTo>
                    <a:pt x="399" y="324"/>
                    <a:pt x="395" y="323"/>
                    <a:pt x="392" y="323"/>
                  </a:cubicBezTo>
                  <a:cubicBezTo>
                    <a:pt x="392" y="323"/>
                    <a:pt x="391" y="323"/>
                    <a:pt x="391" y="323"/>
                  </a:cubicBezTo>
                  <a:cubicBezTo>
                    <a:pt x="391" y="324"/>
                    <a:pt x="390" y="325"/>
                    <a:pt x="389" y="325"/>
                  </a:cubicBezTo>
                  <a:cubicBezTo>
                    <a:pt x="388" y="325"/>
                    <a:pt x="386" y="324"/>
                    <a:pt x="383" y="321"/>
                  </a:cubicBezTo>
                  <a:lnTo>
                    <a:pt x="382" y="322"/>
                  </a:lnTo>
                  <a:cubicBezTo>
                    <a:pt x="391" y="332"/>
                    <a:pt x="389" y="336"/>
                    <a:pt x="384" y="336"/>
                  </a:cubicBezTo>
                  <a:cubicBezTo>
                    <a:pt x="383" y="336"/>
                    <a:pt x="381" y="336"/>
                    <a:pt x="380" y="335"/>
                  </a:cubicBezTo>
                  <a:lnTo>
                    <a:pt x="380" y="335"/>
                  </a:lnTo>
                  <a:cubicBezTo>
                    <a:pt x="379" y="336"/>
                    <a:pt x="378" y="338"/>
                    <a:pt x="382" y="344"/>
                  </a:cubicBezTo>
                  <a:cubicBezTo>
                    <a:pt x="384" y="348"/>
                    <a:pt x="385" y="350"/>
                    <a:pt x="384" y="350"/>
                  </a:cubicBezTo>
                  <a:cubicBezTo>
                    <a:pt x="384" y="350"/>
                    <a:pt x="382" y="349"/>
                    <a:pt x="380" y="346"/>
                  </a:cubicBezTo>
                  <a:cubicBezTo>
                    <a:pt x="377" y="344"/>
                    <a:pt x="374" y="342"/>
                    <a:pt x="372" y="342"/>
                  </a:cubicBezTo>
                  <a:cubicBezTo>
                    <a:pt x="369" y="342"/>
                    <a:pt x="369" y="344"/>
                    <a:pt x="374" y="351"/>
                  </a:cubicBezTo>
                  <a:lnTo>
                    <a:pt x="369" y="345"/>
                  </a:lnTo>
                  <a:cubicBezTo>
                    <a:pt x="367" y="344"/>
                    <a:pt x="366" y="343"/>
                    <a:pt x="365" y="343"/>
                  </a:cubicBezTo>
                  <a:lnTo>
                    <a:pt x="365" y="343"/>
                  </a:lnTo>
                  <a:cubicBezTo>
                    <a:pt x="364" y="343"/>
                    <a:pt x="368" y="348"/>
                    <a:pt x="372" y="352"/>
                  </a:cubicBezTo>
                  <a:cubicBezTo>
                    <a:pt x="377" y="358"/>
                    <a:pt x="379" y="361"/>
                    <a:pt x="378" y="361"/>
                  </a:cubicBezTo>
                  <a:cubicBezTo>
                    <a:pt x="378" y="361"/>
                    <a:pt x="374" y="357"/>
                    <a:pt x="365" y="348"/>
                  </a:cubicBezTo>
                  <a:cubicBezTo>
                    <a:pt x="359" y="340"/>
                    <a:pt x="357" y="337"/>
                    <a:pt x="356" y="337"/>
                  </a:cubicBezTo>
                  <a:lnTo>
                    <a:pt x="356" y="337"/>
                  </a:lnTo>
                  <a:cubicBezTo>
                    <a:pt x="356" y="337"/>
                    <a:pt x="357" y="339"/>
                    <a:pt x="359" y="341"/>
                  </a:cubicBezTo>
                  <a:cubicBezTo>
                    <a:pt x="362" y="347"/>
                    <a:pt x="365" y="352"/>
                    <a:pt x="364" y="352"/>
                  </a:cubicBezTo>
                  <a:cubicBezTo>
                    <a:pt x="364" y="352"/>
                    <a:pt x="363" y="351"/>
                    <a:pt x="362" y="350"/>
                  </a:cubicBezTo>
                  <a:lnTo>
                    <a:pt x="362" y="350"/>
                  </a:lnTo>
                  <a:cubicBezTo>
                    <a:pt x="361" y="350"/>
                    <a:pt x="360" y="351"/>
                    <a:pt x="370" y="363"/>
                  </a:cubicBezTo>
                  <a:cubicBezTo>
                    <a:pt x="374" y="370"/>
                    <a:pt x="373" y="371"/>
                    <a:pt x="372" y="371"/>
                  </a:cubicBezTo>
                  <a:cubicBezTo>
                    <a:pt x="369" y="368"/>
                    <a:pt x="366" y="362"/>
                    <a:pt x="364" y="358"/>
                  </a:cubicBezTo>
                  <a:cubicBezTo>
                    <a:pt x="364" y="358"/>
                    <a:pt x="364" y="358"/>
                    <a:pt x="362" y="359"/>
                  </a:cubicBezTo>
                  <a:cubicBezTo>
                    <a:pt x="362" y="359"/>
                    <a:pt x="362" y="359"/>
                    <a:pt x="361" y="359"/>
                  </a:cubicBezTo>
                  <a:cubicBezTo>
                    <a:pt x="360" y="359"/>
                    <a:pt x="355" y="354"/>
                    <a:pt x="351" y="348"/>
                  </a:cubicBezTo>
                  <a:cubicBezTo>
                    <a:pt x="348" y="345"/>
                    <a:pt x="347" y="343"/>
                    <a:pt x="346" y="343"/>
                  </a:cubicBezTo>
                  <a:lnTo>
                    <a:pt x="346" y="343"/>
                  </a:lnTo>
                  <a:cubicBezTo>
                    <a:pt x="346" y="343"/>
                    <a:pt x="348" y="346"/>
                    <a:pt x="354" y="354"/>
                  </a:cubicBezTo>
                  <a:cubicBezTo>
                    <a:pt x="363" y="368"/>
                    <a:pt x="363" y="368"/>
                    <a:pt x="361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59" y="369"/>
                    <a:pt x="357" y="368"/>
                    <a:pt x="354" y="363"/>
                  </a:cubicBezTo>
                  <a:cubicBezTo>
                    <a:pt x="352" y="359"/>
                    <a:pt x="351" y="357"/>
                    <a:pt x="350" y="357"/>
                  </a:cubicBezTo>
                  <a:cubicBezTo>
                    <a:pt x="350" y="357"/>
                    <a:pt x="349" y="357"/>
                    <a:pt x="348" y="358"/>
                  </a:cubicBezTo>
                  <a:cubicBezTo>
                    <a:pt x="346" y="359"/>
                    <a:pt x="355" y="381"/>
                    <a:pt x="362" y="396"/>
                  </a:cubicBezTo>
                  <a:cubicBezTo>
                    <a:pt x="366" y="403"/>
                    <a:pt x="368" y="407"/>
                    <a:pt x="368" y="407"/>
                  </a:cubicBezTo>
                  <a:cubicBezTo>
                    <a:pt x="367" y="407"/>
                    <a:pt x="365" y="404"/>
                    <a:pt x="361" y="397"/>
                  </a:cubicBezTo>
                  <a:cubicBezTo>
                    <a:pt x="357" y="391"/>
                    <a:pt x="356" y="390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1" y="384"/>
                    <a:pt x="352" y="382"/>
                    <a:pt x="353" y="382"/>
                  </a:cubicBezTo>
                  <a:lnTo>
                    <a:pt x="350" y="376"/>
                  </a:lnTo>
                  <a:cubicBezTo>
                    <a:pt x="345" y="369"/>
                    <a:pt x="343" y="365"/>
                    <a:pt x="342" y="365"/>
                  </a:cubicBezTo>
                  <a:lnTo>
                    <a:pt x="342" y="365"/>
                  </a:lnTo>
                  <a:cubicBezTo>
                    <a:pt x="341" y="365"/>
                    <a:pt x="343" y="369"/>
                    <a:pt x="346" y="377"/>
                  </a:cubicBezTo>
                  <a:cubicBezTo>
                    <a:pt x="347" y="380"/>
                    <a:pt x="348" y="382"/>
                    <a:pt x="348" y="382"/>
                  </a:cubicBezTo>
                  <a:cubicBezTo>
                    <a:pt x="347" y="382"/>
                    <a:pt x="346" y="380"/>
                    <a:pt x="344" y="377"/>
                  </a:cubicBezTo>
                  <a:cubicBezTo>
                    <a:pt x="341" y="372"/>
                    <a:pt x="338" y="368"/>
                    <a:pt x="337" y="368"/>
                  </a:cubicBezTo>
                  <a:lnTo>
                    <a:pt x="337" y="368"/>
                  </a:lnTo>
                  <a:cubicBezTo>
                    <a:pt x="337" y="368"/>
                    <a:pt x="337" y="369"/>
                    <a:pt x="338" y="371"/>
                  </a:cubicBezTo>
                  <a:cubicBezTo>
                    <a:pt x="338" y="371"/>
                    <a:pt x="337" y="371"/>
                    <a:pt x="333" y="364"/>
                  </a:cubicBezTo>
                  <a:cubicBezTo>
                    <a:pt x="330" y="366"/>
                    <a:pt x="329" y="366"/>
                    <a:pt x="333" y="373"/>
                  </a:cubicBezTo>
                  <a:cubicBezTo>
                    <a:pt x="336" y="380"/>
                    <a:pt x="335" y="381"/>
                    <a:pt x="334" y="381"/>
                  </a:cubicBezTo>
                  <a:cubicBezTo>
                    <a:pt x="333" y="381"/>
                    <a:pt x="332" y="381"/>
                    <a:pt x="335" y="389"/>
                  </a:cubicBezTo>
                  <a:cubicBezTo>
                    <a:pt x="338" y="397"/>
                    <a:pt x="339" y="405"/>
                    <a:pt x="337" y="406"/>
                  </a:cubicBezTo>
                  <a:cubicBezTo>
                    <a:pt x="338" y="409"/>
                    <a:pt x="338" y="411"/>
                    <a:pt x="338" y="411"/>
                  </a:cubicBezTo>
                  <a:cubicBezTo>
                    <a:pt x="337" y="411"/>
                    <a:pt x="335" y="408"/>
                    <a:pt x="332" y="399"/>
                  </a:cubicBezTo>
                  <a:cubicBezTo>
                    <a:pt x="329" y="394"/>
                    <a:pt x="328" y="392"/>
                    <a:pt x="328" y="392"/>
                  </a:cubicBezTo>
                  <a:cubicBezTo>
                    <a:pt x="328" y="392"/>
                    <a:pt x="327" y="392"/>
                    <a:pt x="327" y="392"/>
                  </a:cubicBezTo>
                  <a:cubicBezTo>
                    <a:pt x="327" y="392"/>
                    <a:pt x="326" y="392"/>
                    <a:pt x="323" y="385"/>
                  </a:cubicBezTo>
                  <a:cubicBezTo>
                    <a:pt x="322" y="383"/>
                    <a:pt x="321" y="382"/>
                    <a:pt x="321" y="382"/>
                  </a:cubicBezTo>
                  <a:lnTo>
                    <a:pt x="321" y="382"/>
                  </a:lnTo>
                  <a:cubicBezTo>
                    <a:pt x="321" y="382"/>
                    <a:pt x="322" y="387"/>
                    <a:pt x="324" y="392"/>
                  </a:cubicBezTo>
                  <a:lnTo>
                    <a:pt x="328" y="408"/>
                  </a:lnTo>
                  <a:cubicBezTo>
                    <a:pt x="324" y="401"/>
                    <a:pt x="321" y="394"/>
                    <a:pt x="319" y="386"/>
                  </a:cubicBezTo>
                  <a:cubicBezTo>
                    <a:pt x="316" y="378"/>
                    <a:pt x="315" y="374"/>
                    <a:pt x="315" y="374"/>
                  </a:cubicBezTo>
                  <a:lnTo>
                    <a:pt x="315" y="374"/>
                  </a:lnTo>
                  <a:cubicBezTo>
                    <a:pt x="315" y="374"/>
                    <a:pt x="316" y="378"/>
                    <a:pt x="318" y="386"/>
                  </a:cubicBezTo>
                  <a:cubicBezTo>
                    <a:pt x="320" y="391"/>
                    <a:pt x="321" y="397"/>
                    <a:pt x="320" y="397"/>
                  </a:cubicBezTo>
                  <a:cubicBezTo>
                    <a:pt x="319" y="397"/>
                    <a:pt x="318" y="396"/>
                    <a:pt x="317" y="394"/>
                  </a:cubicBezTo>
                  <a:cubicBezTo>
                    <a:pt x="316" y="394"/>
                    <a:pt x="316" y="394"/>
                    <a:pt x="315" y="394"/>
                  </a:cubicBezTo>
                  <a:cubicBezTo>
                    <a:pt x="314" y="394"/>
                    <a:pt x="312" y="393"/>
                    <a:pt x="311" y="387"/>
                  </a:cubicBezTo>
                  <a:cubicBezTo>
                    <a:pt x="311" y="384"/>
                    <a:pt x="310" y="383"/>
                    <a:pt x="310" y="383"/>
                  </a:cubicBezTo>
                  <a:cubicBezTo>
                    <a:pt x="309" y="383"/>
                    <a:pt x="309" y="387"/>
                    <a:pt x="309" y="387"/>
                  </a:cubicBezTo>
                  <a:cubicBezTo>
                    <a:pt x="310" y="392"/>
                    <a:pt x="310" y="394"/>
                    <a:pt x="309" y="394"/>
                  </a:cubicBezTo>
                  <a:cubicBezTo>
                    <a:pt x="308" y="394"/>
                    <a:pt x="307" y="392"/>
                    <a:pt x="305" y="388"/>
                  </a:cubicBezTo>
                  <a:cubicBezTo>
                    <a:pt x="301" y="380"/>
                    <a:pt x="300" y="376"/>
                    <a:pt x="299" y="376"/>
                  </a:cubicBezTo>
                  <a:lnTo>
                    <a:pt x="299" y="376"/>
                  </a:lnTo>
                  <a:cubicBezTo>
                    <a:pt x="298" y="376"/>
                    <a:pt x="299" y="380"/>
                    <a:pt x="300" y="388"/>
                  </a:cubicBezTo>
                  <a:cubicBezTo>
                    <a:pt x="301" y="393"/>
                    <a:pt x="301" y="397"/>
                    <a:pt x="301" y="397"/>
                  </a:cubicBezTo>
                  <a:cubicBezTo>
                    <a:pt x="301" y="397"/>
                    <a:pt x="300" y="395"/>
                    <a:pt x="299" y="388"/>
                  </a:cubicBezTo>
                  <a:cubicBezTo>
                    <a:pt x="298" y="386"/>
                    <a:pt x="298" y="385"/>
                    <a:pt x="298" y="385"/>
                  </a:cubicBezTo>
                  <a:cubicBezTo>
                    <a:pt x="297" y="385"/>
                    <a:pt x="296" y="391"/>
                    <a:pt x="296" y="397"/>
                  </a:cubicBezTo>
                  <a:cubicBezTo>
                    <a:pt x="296" y="405"/>
                    <a:pt x="297" y="421"/>
                    <a:pt x="297" y="428"/>
                  </a:cubicBezTo>
                  <a:cubicBezTo>
                    <a:pt x="297" y="438"/>
                    <a:pt x="298" y="442"/>
                    <a:pt x="297" y="442"/>
                  </a:cubicBezTo>
                  <a:cubicBezTo>
                    <a:pt x="297" y="442"/>
                    <a:pt x="296" y="441"/>
                    <a:pt x="295" y="437"/>
                  </a:cubicBezTo>
                  <a:cubicBezTo>
                    <a:pt x="293" y="437"/>
                    <a:pt x="292" y="428"/>
                    <a:pt x="292" y="421"/>
                  </a:cubicBezTo>
                  <a:cubicBezTo>
                    <a:pt x="291" y="413"/>
                    <a:pt x="292" y="413"/>
                    <a:pt x="292" y="413"/>
                  </a:cubicBezTo>
                  <a:lnTo>
                    <a:pt x="293" y="413"/>
                  </a:lnTo>
                  <a:cubicBezTo>
                    <a:pt x="293" y="405"/>
                    <a:pt x="292" y="397"/>
                    <a:pt x="291" y="396"/>
                  </a:cubicBezTo>
                  <a:cubicBezTo>
                    <a:pt x="290" y="392"/>
                    <a:pt x="290" y="390"/>
                    <a:pt x="289" y="390"/>
                  </a:cubicBezTo>
                  <a:cubicBezTo>
                    <a:pt x="289" y="390"/>
                    <a:pt x="289" y="392"/>
                    <a:pt x="289" y="396"/>
                  </a:cubicBezTo>
                  <a:cubicBezTo>
                    <a:pt x="288" y="388"/>
                    <a:pt x="286" y="388"/>
                    <a:pt x="284" y="388"/>
                  </a:cubicBezTo>
                  <a:cubicBezTo>
                    <a:pt x="282" y="388"/>
                    <a:pt x="280" y="388"/>
                    <a:pt x="279" y="379"/>
                  </a:cubicBezTo>
                  <a:cubicBezTo>
                    <a:pt x="278" y="379"/>
                    <a:pt x="277" y="379"/>
                    <a:pt x="277" y="387"/>
                  </a:cubicBezTo>
                  <a:cubicBezTo>
                    <a:pt x="275" y="396"/>
                    <a:pt x="274" y="400"/>
                    <a:pt x="274" y="400"/>
                  </a:cubicBezTo>
                  <a:cubicBezTo>
                    <a:pt x="274" y="400"/>
                    <a:pt x="274" y="398"/>
                    <a:pt x="274" y="395"/>
                  </a:cubicBezTo>
                  <a:cubicBezTo>
                    <a:pt x="274" y="384"/>
                    <a:pt x="271" y="376"/>
                    <a:pt x="267" y="376"/>
                  </a:cubicBezTo>
                  <a:cubicBezTo>
                    <a:pt x="265" y="376"/>
                    <a:pt x="264" y="379"/>
                    <a:pt x="262" y="384"/>
                  </a:cubicBezTo>
                  <a:lnTo>
                    <a:pt x="261" y="384"/>
                  </a:lnTo>
                  <a:cubicBezTo>
                    <a:pt x="261" y="378"/>
                    <a:pt x="259" y="376"/>
                    <a:pt x="257" y="376"/>
                  </a:cubicBezTo>
                  <a:cubicBezTo>
                    <a:pt x="256" y="376"/>
                    <a:pt x="254" y="377"/>
                    <a:pt x="252" y="380"/>
                  </a:cubicBezTo>
                  <a:lnTo>
                    <a:pt x="250" y="379"/>
                  </a:lnTo>
                  <a:cubicBezTo>
                    <a:pt x="250" y="375"/>
                    <a:pt x="250" y="373"/>
                    <a:pt x="250" y="373"/>
                  </a:cubicBezTo>
                  <a:cubicBezTo>
                    <a:pt x="249" y="373"/>
                    <a:pt x="248" y="375"/>
                    <a:pt x="246" y="378"/>
                  </a:cubicBezTo>
                  <a:cubicBezTo>
                    <a:pt x="244" y="383"/>
                    <a:pt x="242" y="388"/>
                    <a:pt x="242" y="388"/>
                  </a:cubicBezTo>
                  <a:cubicBezTo>
                    <a:pt x="242" y="388"/>
                    <a:pt x="242" y="387"/>
                    <a:pt x="243" y="385"/>
                  </a:cubicBezTo>
                  <a:cubicBezTo>
                    <a:pt x="245" y="378"/>
                    <a:pt x="244" y="377"/>
                    <a:pt x="241" y="375"/>
                  </a:cubicBezTo>
                  <a:cubicBezTo>
                    <a:pt x="240" y="374"/>
                    <a:pt x="239" y="373"/>
                    <a:pt x="238" y="373"/>
                  </a:cubicBezTo>
                  <a:cubicBezTo>
                    <a:pt x="237" y="373"/>
                    <a:pt x="236" y="375"/>
                    <a:pt x="234" y="380"/>
                  </a:cubicBezTo>
                  <a:cubicBezTo>
                    <a:pt x="232" y="382"/>
                    <a:pt x="231" y="382"/>
                    <a:pt x="231" y="382"/>
                  </a:cubicBezTo>
                  <a:cubicBezTo>
                    <a:pt x="229" y="382"/>
                    <a:pt x="231" y="377"/>
                    <a:pt x="234" y="371"/>
                  </a:cubicBezTo>
                  <a:cubicBezTo>
                    <a:pt x="238" y="365"/>
                    <a:pt x="239" y="361"/>
                    <a:pt x="239" y="361"/>
                  </a:cubicBezTo>
                  <a:lnTo>
                    <a:pt x="239" y="361"/>
                  </a:lnTo>
                  <a:cubicBezTo>
                    <a:pt x="238" y="361"/>
                    <a:pt x="235" y="366"/>
                    <a:pt x="228" y="378"/>
                  </a:cubicBezTo>
                  <a:cubicBezTo>
                    <a:pt x="224" y="385"/>
                    <a:pt x="222" y="388"/>
                    <a:pt x="221" y="388"/>
                  </a:cubicBezTo>
                  <a:cubicBezTo>
                    <a:pt x="220" y="388"/>
                    <a:pt x="220" y="386"/>
                    <a:pt x="222" y="382"/>
                  </a:cubicBezTo>
                  <a:cubicBezTo>
                    <a:pt x="225" y="377"/>
                    <a:pt x="226" y="377"/>
                    <a:pt x="227" y="377"/>
                  </a:cubicBezTo>
                  <a:cubicBezTo>
                    <a:pt x="228" y="377"/>
                    <a:pt x="228" y="377"/>
                    <a:pt x="228" y="377"/>
                  </a:cubicBezTo>
                  <a:lnTo>
                    <a:pt x="235" y="363"/>
                  </a:lnTo>
                  <a:cubicBezTo>
                    <a:pt x="235" y="363"/>
                    <a:pt x="235" y="363"/>
                    <a:pt x="235" y="363"/>
                  </a:cubicBezTo>
                  <a:cubicBezTo>
                    <a:pt x="235" y="363"/>
                    <a:pt x="234" y="364"/>
                    <a:pt x="231" y="369"/>
                  </a:cubicBezTo>
                  <a:cubicBezTo>
                    <a:pt x="231" y="369"/>
                    <a:pt x="231" y="369"/>
                    <a:pt x="230" y="369"/>
                  </a:cubicBezTo>
                  <a:cubicBezTo>
                    <a:pt x="230" y="369"/>
                    <a:pt x="228" y="369"/>
                    <a:pt x="224" y="375"/>
                  </a:cubicBezTo>
                  <a:cubicBezTo>
                    <a:pt x="219" y="381"/>
                    <a:pt x="215" y="388"/>
                    <a:pt x="213" y="396"/>
                  </a:cubicBezTo>
                  <a:cubicBezTo>
                    <a:pt x="210" y="402"/>
                    <a:pt x="209" y="403"/>
                    <a:pt x="208" y="403"/>
                  </a:cubicBezTo>
                  <a:cubicBezTo>
                    <a:pt x="208" y="403"/>
                    <a:pt x="207" y="403"/>
                    <a:pt x="207" y="403"/>
                  </a:cubicBezTo>
                  <a:cubicBezTo>
                    <a:pt x="209" y="395"/>
                    <a:pt x="213" y="387"/>
                    <a:pt x="218" y="380"/>
                  </a:cubicBezTo>
                  <a:cubicBezTo>
                    <a:pt x="218" y="380"/>
                    <a:pt x="218" y="380"/>
                    <a:pt x="219" y="380"/>
                  </a:cubicBezTo>
                  <a:cubicBezTo>
                    <a:pt x="220" y="380"/>
                    <a:pt x="224" y="374"/>
                    <a:pt x="227" y="368"/>
                  </a:cubicBezTo>
                  <a:cubicBezTo>
                    <a:pt x="228" y="366"/>
                    <a:pt x="228" y="365"/>
                    <a:pt x="228" y="365"/>
                  </a:cubicBezTo>
                  <a:lnTo>
                    <a:pt x="228" y="365"/>
                  </a:lnTo>
                  <a:cubicBezTo>
                    <a:pt x="226" y="365"/>
                    <a:pt x="217" y="374"/>
                    <a:pt x="209" y="385"/>
                  </a:cubicBezTo>
                  <a:cubicBezTo>
                    <a:pt x="212" y="381"/>
                    <a:pt x="210" y="384"/>
                    <a:pt x="214" y="378"/>
                  </a:cubicBezTo>
                  <a:cubicBezTo>
                    <a:pt x="218" y="370"/>
                    <a:pt x="217" y="369"/>
                    <a:pt x="215" y="368"/>
                  </a:cubicBezTo>
                  <a:cubicBezTo>
                    <a:pt x="214" y="367"/>
                    <a:pt x="214" y="367"/>
                    <a:pt x="213" y="367"/>
                  </a:cubicBezTo>
                  <a:cubicBezTo>
                    <a:pt x="212" y="367"/>
                    <a:pt x="211" y="368"/>
                    <a:pt x="208" y="372"/>
                  </a:cubicBezTo>
                  <a:cubicBezTo>
                    <a:pt x="203" y="379"/>
                    <a:pt x="199" y="385"/>
                    <a:pt x="197" y="385"/>
                  </a:cubicBezTo>
                  <a:cubicBezTo>
                    <a:pt x="197" y="385"/>
                    <a:pt x="197" y="385"/>
                    <a:pt x="197" y="385"/>
                  </a:cubicBezTo>
                  <a:lnTo>
                    <a:pt x="197" y="385"/>
                  </a:lnTo>
                  <a:cubicBezTo>
                    <a:pt x="198" y="386"/>
                    <a:pt x="194" y="392"/>
                    <a:pt x="189" y="399"/>
                  </a:cubicBezTo>
                  <a:cubicBezTo>
                    <a:pt x="190" y="394"/>
                    <a:pt x="192" y="388"/>
                    <a:pt x="196" y="384"/>
                  </a:cubicBezTo>
                  <a:cubicBezTo>
                    <a:pt x="204" y="369"/>
                    <a:pt x="207" y="361"/>
                    <a:pt x="204" y="359"/>
                  </a:cubicBezTo>
                  <a:cubicBezTo>
                    <a:pt x="203" y="357"/>
                    <a:pt x="200" y="354"/>
                    <a:pt x="205" y="348"/>
                  </a:cubicBezTo>
                  <a:cubicBezTo>
                    <a:pt x="204" y="347"/>
                    <a:pt x="204" y="347"/>
                    <a:pt x="203" y="347"/>
                  </a:cubicBezTo>
                  <a:cubicBezTo>
                    <a:pt x="202" y="347"/>
                    <a:pt x="200" y="348"/>
                    <a:pt x="197" y="352"/>
                  </a:cubicBezTo>
                  <a:lnTo>
                    <a:pt x="196" y="350"/>
                  </a:lnTo>
                  <a:cubicBezTo>
                    <a:pt x="198" y="346"/>
                    <a:pt x="199" y="344"/>
                    <a:pt x="198" y="344"/>
                  </a:cubicBezTo>
                  <a:lnTo>
                    <a:pt x="198" y="344"/>
                  </a:lnTo>
                  <a:cubicBezTo>
                    <a:pt x="198" y="344"/>
                    <a:pt x="196" y="345"/>
                    <a:pt x="194" y="348"/>
                  </a:cubicBezTo>
                  <a:cubicBezTo>
                    <a:pt x="192" y="349"/>
                    <a:pt x="191" y="349"/>
                    <a:pt x="190" y="349"/>
                  </a:cubicBezTo>
                  <a:cubicBezTo>
                    <a:pt x="189" y="349"/>
                    <a:pt x="192" y="346"/>
                    <a:pt x="191" y="345"/>
                  </a:cubicBezTo>
                  <a:cubicBezTo>
                    <a:pt x="197" y="340"/>
                    <a:pt x="199" y="337"/>
                    <a:pt x="199" y="337"/>
                  </a:cubicBezTo>
                  <a:lnTo>
                    <a:pt x="199" y="337"/>
                  </a:lnTo>
                  <a:cubicBezTo>
                    <a:pt x="199" y="337"/>
                    <a:pt x="194" y="341"/>
                    <a:pt x="185" y="350"/>
                  </a:cubicBezTo>
                  <a:cubicBezTo>
                    <a:pt x="179" y="355"/>
                    <a:pt x="175" y="362"/>
                    <a:pt x="176" y="363"/>
                  </a:cubicBezTo>
                  <a:lnTo>
                    <a:pt x="178" y="367"/>
                  </a:lnTo>
                  <a:lnTo>
                    <a:pt x="169" y="369"/>
                  </a:lnTo>
                  <a:cubicBezTo>
                    <a:pt x="169" y="369"/>
                    <a:pt x="169" y="369"/>
                    <a:pt x="169" y="369"/>
                  </a:cubicBezTo>
                  <a:cubicBezTo>
                    <a:pt x="167" y="369"/>
                    <a:pt x="160" y="372"/>
                    <a:pt x="155" y="377"/>
                  </a:cubicBezTo>
                  <a:cubicBezTo>
                    <a:pt x="155" y="377"/>
                    <a:pt x="150" y="381"/>
                    <a:pt x="148" y="381"/>
                  </a:cubicBezTo>
                  <a:cubicBezTo>
                    <a:pt x="148" y="381"/>
                    <a:pt x="148" y="381"/>
                    <a:pt x="148" y="381"/>
                  </a:cubicBezTo>
                  <a:lnTo>
                    <a:pt x="160" y="370"/>
                  </a:lnTo>
                  <a:cubicBezTo>
                    <a:pt x="167" y="366"/>
                    <a:pt x="173" y="361"/>
                    <a:pt x="179" y="355"/>
                  </a:cubicBezTo>
                  <a:cubicBezTo>
                    <a:pt x="186" y="347"/>
                    <a:pt x="191" y="342"/>
                    <a:pt x="190" y="342"/>
                  </a:cubicBezTo>
                  <a:lnTo>
                    <a:pt x="190" y="342"/>
                  </a:lnTo>
                  <a:cubicBezTo>
                    <a:pt x="189" y="342"/>
                    <a:pt x="187" y="343"/>
                    <a:pt x="182" y="346"/>
                  </a:cubicBezTo>
                  <a:cubicBezTo>
                    <a:pt x="181" y="345"/>
                    <a:pt x="181" y="345"/>
                    <a:pt x="187" y="340"/>
                  </a:cubicBezTo>
                  <a:cubicBezTo>
                    <a:pt x="190" y="337"/>
                    <a:pt x="191" y="336"/>
                    <a:pt x="191" y="336"/>
                  </a:cubicBezTo>
                  <a:lnTo>
                    <a:pt x="191" y="336"/>
                  </a:lnTo>
                  <a:cubicBezTo>
                    <a:pt x="190" y="336"/>
                    <a:pt x="187" y="338"/>
                    <a:pt x="179" y="343"/>
                  </a:cubicBezTo>
                  <a:cubicBezTo>
                    <a:pt x="174" y="347"/>
                    <a:pt x="170" y="349"/>
                    <a:pt x="169" y="349"/>
                  </a:cubicBezTo>
                  <a:cubicBezTo>
                    <a:pt x="168" y="349"/>
                    <a:pt x="171" y="346"/>
                    <a:pt x="178" y="340"/>
                  </a:cubicBezTo>
                  <a:cubicBezTo>
                    <a:pt x="186" y="332"/>
                    <a:pt x="187" y="328"/>
                    <a:pt x="185" y="328"/>
                  </a:cubicBezTo>
                  <a:cubicBezTo>
                    <a:pt x="184" y="328"/>
                    <a:pt x="182" y="328"/>
                    <a:pt x="180" y="330"/>
                  </a:cubicBezTo>
                  <a:cubicBezTo>
                    <a:pt x="174" y="334"/>
                    <a:pt x="171" y="336"/>
                    <a:pt x="169" y="336"/>
                  </a:cubicBezTo>
                  <a:cubicBezTo>
                    <a:pt x="168" y="336"/>
                    <a:pt x="169" y="334"/>
                    <a:pt x="172" y="331"/>
                  </a:cubicBezTo>
                  <a:cubicBezTo>
                    <a:pt x="175" y="328"/>
                    <a:pt x="177" y="326"/>
                    <a:pt x="176" y="326"/>
                  </a:cubicBezTo>
                  <a:lnTo>
                    <a:pt x="176" y="326"/>
                  </a:lnTo>
                  <a:cubicBezTo>
                    <a:pt x="175" y="326"/>
                    <a:pt x="173" y="327"/>
                    <a:pt x="170" y="329"/>
                  </a:cubicBezTo>
                  <a:cubicBezTo>
                    <a:pt x="175" y="325"/>
                    <a:pt x="181" y="321"/>
                    <a:pt x="179" y="321"/>
                  </a:cubicBezTo>
                  <a:lnTo>
                    <a:pt x="179" y="321"/>
                  </a:lnTo>
                  <a:cubicBezTo>
                    <a:pt x="178" y="321"/>
                    <a:pt x="177" y="321"/>
                    <a:pt x="176" y="322"/>
                  </a:cubicBezTo>
                  <a:cubicBezTo>
                    <a:pt x="176" y="322"/>
                    <a:pt x="176" y="322"/>
                    <a:pt x="175" y="322"/>
                  </a:cubicBezTo>
                  <a:cubicBezTo>
                    <a:pt x="175" y="322"/>
                    <a:pt x="174" y="322"/>
                    <a:pt x="169" y="326"/>
                  </a:cubicBezTo>
                  <a:lnTo>
                    <a:pt x="154" y="333"/>
                  </a:lnTo>
                  <a:cubicBezTo>
                    <a:pt x="154" y="334"/>
                    <a:pt x="148" y="338"/>
                    <a:pt x="141" y="342"/>
                  </a:cubicBezTo>
                  <a:cubicBezTo>
                    <a:pt x="140" y="343"/>
                    <a:pt x="139" y="343"/>
                    <a:pt x="138" y="343"/>
                  </a:cubicBezTo>
                  <a:cubicBezTo>
                    <a:pt x="136" y="343"/>
                    <a:pt x="142" y="334"/>
                    <a:pt x="159" y="324"/>
                  </a:cubicBezTo>
                  <a:lnTo>
                    <a:pt x="172" y="314"/>
                  </a:lnTo>
                  <a:lnTo>
                    <a:pt x="158" y="322"/>
                  </a:lnTo>
                  <a:cubicBezTo>
                    <a:pt x="158" y="321"/>
                    <a:pt x="157" y="320"/>
                    <a:pt x="164" y="316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0" y="312"/>
                    <a:pt x="168" y="312"/>
                    <a:pt x="163" y="314"/>
                  </a:cubicBezTo>
                  <a:cubicBezTo>
                    <a:pt x="155" y="318"/>
                    <a:pt x="152" y="319"/>
                    <a:pt x="151" y="319"/>
                  </a:cubicBezTo>
                  <a:cubicBezTo>
                    <a:pt x="151" y="319"/>
                    <a:pt x="152" y="318"/>
                    <a:pt x="155" y="316"/>
                  </a:cubicBezTo>
                  <a:cubicBezTo>
                    <a:pt x="164" y="312"/>
                    <a:pt x="167" y="310"/>
                    <a:pt x="166" y="310"/>
                  </a:cubicBezTo>
                  <a:lnTo>
                    <a:pt x="166" y="310"/>
                  </a:lnTo>
                  <a:cubicBezTo>
                    <a:pt x="165" y="310"/>
                    <a:pt x="161" y="311"/>
                    <a:pt x="154" y="313"/>
                  </a:cubicBezTo>
                  <a:cubicBezTo>
                    <a:pt x="159" y="311"/>
                    <a:pt x="164" y="307"/>
                    <a:pt x="168" y="304"/>
                  </a:cubicBezTo>
                  <a:lnTo>
                    <a:pt x="168" y="304"/>
                  </a:lnTo>
                  <a:lnTo>
                    <a:pt x="161" y="307"/>
                  </a:lnTo>
                  <a:cubicBezTo>
                    <a:pt x="153" y="311"/>
                    <a:pt x="149" y="312"/>
                    <a:pt x="148" y="312"/>
                  </a:cubicBezTo>
                  <a:cubicBezTo>
                    <a:pt x="147" y="312"/>
                    <a:pt x="149" y="311"/>
                    <a:pt x="153" y="308"/>
                  </a:cubicBezTo>
                  <a:cubicBezTo>
                    <a:pt x="158" y="306"/>
                    <a:pt x="160" y="305"/>
                    <a:pt x="157" y="305"/>
                  </a:cubicBezTo>
                  <a:cubicBezTo>
                    <a:pt x="156" y="305"/>
                    <a:pt x="154" y="305"/>
                    <a:pt x="152" y="305"/>
                  </a:cubicBezTo>
                  <a:cubicBezTo>
                    <a:pt x="151" y="303"/>
                    <a:pt x="151" y="302"/>
                    <a:pt x="159" y="299"/>
                  </a:cubicBezTo>
                  <a:cubicBezTo>
                    <a:pt x="167" y="296"/>
                    <a:pt x="170" y="295"/>
                    <a:pt x="170" y="295"/>
                  </a:cubicBezTo>
                  <a:lnTo>
                    <a:pt x="170" y="295"/>
                  </a:lnTo>
                  <a:cubicBezTo>
                    <a:pt x="169" y="295"/>
                    <a:pt x="165" y="296"/>
                    <a:pt x="158" y="298"/>
                  </a:cubicBezTo>
                  <a:cubicBezTo>
                    <a:pt x="154" y="299"/>
                    <a:pt x="153" y="300"/>
                    <a:pt x="152" y="300"/>
                  </a:cubicBezTo>
                  <a:cubicBezTo>
                    <a:pt x="151" y="300"/>
                    <a:pt x="153" y="299"/>
                    <a:pt x="158" y="296"/>
                  </a:cubicBezTo>
                  <a:cubicBezTo>
                    <a:pt x="163" y="294"/>
                    <a:pt x="165" y="293"/>
                    <a:pt x="163" y="293"/>
                  </a:cubicBezTo>
                  <a:cubicBezTo>
                    <a:pt x="162" y="293"/>
                    <a:pt x="160" y="293"/>
                    <a:pt x="157" y="294"/>
                  </a:cubicBezTo>
                  <a:cubicBezTo>
                    <a:pt x="142" y="298"/>
                    <a:pt x="134" y="300"/>
                    <a:pt x="134" y="302"/>
                  </a:cubicBezTo>
                  <a:cubicBezTo>
                    <a:pt x="134" y="303"/>
                    <a:pt x="134" y="303"/>
                    <a:pt x="126" y="305"/>
                  </a:cubicBezTo>
                  <a:lnTo>
                    <a:pt x="126" y="303"/>
                  </a:lnTo>
                  <a:cubicBezTo>
                    <a:pt x="125" y="302"/>
                    <a:pt x="125" y="300"/>
                    <a:pt x="117" y="299"/>
                  </a:cubicBezTo>
                  <a:cubicBezTo>
                    <a:pt x="108" y="299"/>
                    <a:pt x="93" y="303"/>
                    <a:pt x="102" y="304"/>
                  </a:cubicBezTo>
                  <a:lnTo>
                    <a:pt x="94" y="307"/>
                  </a:lnTo>
                  <a:cubicBezTo>
                    <a:pt x="79" y="311"/>
                    <a:pt x="74" y="314"/>
                    <a:pt x="78" y="314"/>
                  </a:cubicBezTo>
                  <a:cubicBezTo>
                    <a:pt x="80" y="314"/>
                    <a:pt x="86" y="313"/>
                    <a:pt x="95" y="311"/>
                  </a:cubicBezTo>
                  <a:cubicBezTo>
                    <a:pt x="107" y="307"/>
                    <a:pt x="113" y="305"/>
                    <a:pt x="114" y="305"/>
                  </a:cubicBezTo>
                  <a:lnTo>
                    <a:pt x="114" y="305"/>
                  </a:lnTo>
                  <a:cubicBezTo>
                    <a:pt x="114" y="305"/>
                    <a:pt x="110" y="307"/>
                    <a:pt x="103" y="309"/>
                  </a:cubicBezTo>
                  <a:cubicBezTo>
                    <a:pt x="87" y="314"/>
                    <a:pt x="87" y="315"/>
                    <a:pt x="88" y="317"/>
                  </a:cubicBezTo>
                  <a:cubicBezTo>
                    <a:pt x="88" y="318"/>
                    <a:pt x="88" y="318"/>
                    <a:pt x="80" y="321"/>
                  </a:cubicBezTo>
                  <a:cubicBezTo>
                    <a:pt x="72" y="323"/>
                    <a:pt x="66" y="327"/>
                    <a:pt x="66" y="330"/>
                  </a:cubicBezTo>
                  <a:cubicBezTo>
                    <a:pt x="66" y="330"/>
                    <a:pt x="66" y="330"/>
                    <a:pt x="67" y="330"/>
                  </a:cubicBezTo>
                  <a:cubicBezTo>
                    <a:pt x="68" y="330"/>
                    <a:pt x="70" y="330"/>
                    <a:pt x="75" y="329"/>
                  </a:cubicBezTo>
                  <a:cubicBezTo>
                    <a:pt x="77" y="327"/>
                    <a:pt x="78" y="327"/>
                    <a:pt x="79" y="327"/>
                  </a:cubicBezTo>
                  <a:lnTo>
                    <a:pt x="79" y="327"/>
                  </a:lnTo>
                  <a:cubicBezTo>
                    <a:pt x="81" y="327"/>
                    <a:pt x="78" y="330"/>
                    <a:pt x="68" y="334"/>
                  </a:cubicBezTo>
                  <a:cubicBezTo>
                    <a:pt x="65" y="336"/>
                    <a:pt x="63" y="337"/>
                    <a:pt x="64" y="337"/>
                  </a:cubicBezTo>
                  <a:cubicBezTo>
                    <a:pt x="64" y="337"/>
                    <a:pt x="68" y="336"/>
                    <a:pt x="76" y="333"/>
                  </a:cubicBezTo>
                  <a:cubicBezTo>
                    <a:pt x="81" y="331"/>
                    <a:pt x="85" y="330"/>
                    <a:pt x="87" y="330"/>
                  </a:cubicBezTo>
                  <a:cubicBezTo>
                    <a:pt x="90" y="330"/>
                    <a:pt x="87" y="333"/>
                    <a:pt x="78" y="339"/>
                  </a:cubicBezTo>
                  <a:lnTo>
                    <a:pt x="79" y="341"/>
                  </a:lnTo>
                  <a:cubicBezTo>
                    <a:pt x="79" y="341"/>
                    <a:pt x="80" y="342"/>
                    <a:pt x="80" y="342"/>
                  </a:cubicBezTo>
                  <a:cubicBezTo>
                    <a:pt x="83" y="342"/>
                    <a:pt x="89" y="339"/>
                    <a:pt x="94" y="336"/>
                  </a:cubicBezTo>
                  <a:cubicBezTo>
                    <a:pt x="102" y="333"/>
                    <a:pt x="106" y="332"/>
                    <a:pt x="107" y="332"/>
                  </a:cubicBezTo>
                  <a:lnTo>
                    <a:pt x="107" y="332"/>
                  </a:lnTo>
                  <a:cubicBezTo>
                    <a:pt x="108" y="332"/>
                    <a:pt x="106" y="333"/>
                    <a:pt x="103" y="335"/>
                  </a:cubicBezTo>
                  <a:cubicBezTo>
                    <a:pt x="98" y="338"/>
                    <a:pt x="93" y="341"/>
                    <a:pt x="88" y="343"/>
                  </a:cubicBezTo>
                  <a:cubicBezTo>
                    <a:pt x="80" y="346"/>
                    <a:pt x="81" y="348"/>
                    <a:pt x="81" y="350"/>
                  </a:cubicBezTo>
                  <a:cubicBezTo>
                    <a:pt x="82" y="351"/>
                    <a:pt x="83" y="352"/>
                    <a:pt x="86" y="352"/>
                  </a:cubicBezTo>
                  <a:cubicBezTo>
                    <a:pt x="87" y="352"/>
                    <a:pt x="89" y="352"/>
                    <a:pt x="91" y="351"/>
                  </a:cubicBezTo>
                  <a:lnTo>
                    <a:pt x="91" y="351"/>
                  </a:lnTo>
                  <a:lnTo>
                    <a:pt x="84" y="354"/>
                  </a:lnTo>
                  <a:cubicBezTo>
                    <a:pt x="84" y="355"/>
                    <a:pt x="81" y="357"/>
                    <a:pt x="81" y="357"/>
                  </a:cubicBezTo>
                  <a:cubicBezTo>
                    <a:pt x="81" y="357"/>
                    <a:pt x="82" y="357"/>
                    <a:pt x="85" y="355"/>
                  </a:cubicBezTo>
                  <a:lnTo>
                    <a:pt x="85" y="355"/>
                  </a:lnTo>
                  <a:cubicBezTo>
                    <a:pt x="85" y="355"/>
                    <a:pt x="85" y="358"/>
                    <a:pt x="80" y="364"/>
                  </a:cubicBezTo>
                  <a:cubicBezTo>
                    <a:pt x="78" y="367"/>
                    <a:pt x="79" y="368"/>
                    <a:pt x="81" y="368"/>
                  </a:cubicBezTo>
                  <a:cubicBezTo>
                    <a:pt x="85" y="368"/>
                    <a:pt x="95" y="364"/>
                    <a:pt x="103" y="355"/>
                  </a:cubicBezTo>
                  <a:lnTo>
                    <a:pt x="104" y="357"/>
                  </a:lnTo>
                  <a:cubicBezTo>
                    <a:pt x="104" y="357"/>
                    <a:pt x="104" y="357"/>
                    <a:pt x="105" y="357"/>
                  </a:cubicBezTo>
                  <a:cubicBezTo>
                    <a:pt x="107" y="357"/>
                    <a:pt x="112" y="354"/>
                    <a:pt x="112" y="354"/>
                  </a:cubicBezTo>
                  <a:cubicBezTo>
                    <a:pt x="115" y="353"/>
                    <a:pt x="117" y="352"/>
                    <a:pt x="118" y="352"/>
                  </a:cubicBezTo>
                  <a:cubicBezTo>
                    <a:pt x="119" y="352"/>
                    <a:pt x="119" y="353"/>
                    <a:pt x="120" y="353"/>
                  </a:cubicBezTo>
                  <a:lnTo>
                    <a:pt x="106" y="361"/>
                  </a:lnTo>
                  <a:cubicBezTo>
                    <a:pt x="92" y="368"/>
                    <a:pt x="84" y="374"/>
                    <a:pt x="87" y="374"/>
                  </a:cubicBezTo>
                  <a:cubicBezTo>
                    <a:pt x="88" y="374"/>
                    <a:pt x="92" y="372"/>
                    <a:pt x="100" y="368"/>
                  </a:cubicBezTo>
                  <a:lnTo>
                    <a:pt x="100" y="368"/>
                  </a:lnTo>
                  <a:lnTo>
                    <a:pt x="94" y="372"/>
                  </a:lnTo>
                  <a:cubicBezTo>
                    <a:pt x="88" y="376"/>
                    <a:pt x="87" y="377"/>
                    <a:pt x="91" y="377"/>
                  </a:cubicBezTo>
                  <a:cubicBezTo>
                    <a:pt x="92" y="377"/>
                    <a:pt x="94" y="377"/>
                    <a:pt x="96" y="377"/>
                  </a:cubicBezTo>
                  <a:cubicBezTo>
                    <a:pt x="96" y="377"/>
                    <a:pt x="96" y="377"/>
                    <a:pt x="96" y="377"/>
                  </a:cubicBezTo>
                  <a:cubicBezTo>
                    <a:pt x="99" y="377"/>
                    <a:pt x="112" y="371"/>
                    <a:pt x="118" y="367"/>
                  </a:cubicBezTo>
                  <a:cubicBezTo>
                    <a:pt x="123" y="364"/>
                    <a:pt x="124" y="363"/>
                    <a:pt x="125" y="363"/>
                  </a:cubicBezTo>
                  <a:cubicBezTo>
                    <a:pt x="125" y="363"/>
                    <a:pt x="125" y="363"/>
                    <a:pt x="125" y="363"/>
                  </a:cubicBezTo>
                  <a:cubicBezTo>
                    <a:pt x="126" y="364"/>
                    <a:pt x="126" y="364"/>
                    <a:pt x="120" y="369"/>
                  </a:cubicBezTo>
                  <a:cubicBezTo>
                    <a:pt x="111" y="374"/>
                    <a:pt x="109" y="378"/>
                    <a:pt x="111" y="378"/>
                  </a:cubicBezTo>
                  <a:cubicBezTo>
                    <a:pt x="113" y="378"/>
                    <a:pt x="117" y="376"/>
                    <a:pt x="122" y="373"/>
                  </a:cubicBezTo>
                  <a:lnTo>
                    <a:pt x="122" y="373"/>
                  </a:lnTo>
                  <a:lnTo>
                    <a:pt x="115" y="378"/>
                  </a:lnTo>
                  <a:cubicBezTo>
                    <a:pt x="108" y="382"/>
                    <a:pt x="104" y="389"/>
                    <a:pt x="115" y="390"/>
                  </a:cubicBezTo>
                  <a:cubicBezTo>
                    <a:pt x="118" y="396"/>
                    <a:pt x="122" y="400"/>
                    <a:pt x="116" y="405"/>
                  </a:cubicBezTo>
                  <a:cubicBezTo>
                    <a:pt x="114" y="407"/>
                    <a:pt x="114" y="407"/>
                    <a:pt x="116" y="407"/>
                  </a:cubicBezTo>
                  <a:cubicBezTo>
                    <a:pt x="119" y="407"/>
                    <a:pt x="130" y="403"/>
                    <a:pt x="140" y="397"/>
                  </a:cubicBezTo>
                  <a:lnTo>
                    <a:pt x="140" y="397"/>
                  </a:lnTo>
                  <a:cubicBezTo>
                    <a:pt x="134" y="403"/>
                    <a:pt x="135" y="404"/>
                    <a:pt x="138" y="406"/>
                  </a:cubicBezTo>
                  <a:cubicBezTo>
                    <a:pt x="141" y="409"/>
                    <a:pt x="141" y="409"/>
                    <a:pt x="135" y="415"/>
                  </a:cubicBezTo>
                  <a:cubicBezTo>
                    <a:pt x="129" y="420"/>
                    <a:pt x="126" y="423"/>
                    <a:pt x="126" y="423"/>
                  </a:cubicBezTo>
                  <a:cubicBezTo>
                    <a:pt x="126" y="423"/>
                    <a:pt x="130" y="420"/>
                    <a:pt x="136" y="416"/>
                  </a:cubicBezTo>
                  <a:cubicBezTo>
                    <a:pt x="140" y="413"/>
                    <a:pt x="143" y="412"/>
                    <a:pt x="144" y="412"/>
                  </a:cubicBezTo>
                  <a:lnTo>
                    <a:pt x="144" y="412"/>
                  </a:lnTo>
                  <a:cubicBezTo>
                    <a:pt x="147" y="412"/>
                    <a:pt x="143" y="419"/>
                    <a:pt x="135" y="427"/>
                  </a:cubicBezTo>
                  <a:cubicBezTo>
                    <a:pt x="130" y="433"/>
                    <a:pt x="132" y="434"/>
                    <a:pt x="134" y="437"/>
                  </a:cubicBezTo>
                  <a:cubicBezTo>
                    <a:pt x="137" y="435"/>
                    <a:pt x="139" y="434"/>
                    <a:pt x="141" y="434"/>
                  </a:cubicBezTo>
                  <a:cubicBezTo>
                    <a:pt x="143" y="434"/>
                    <a:pt x="144" y="435"/>
                    <a:pt x="145" y="436"/>
                  </a:cubicBezTo>
                  <a:cubicBezTo>
                    <a:pt x="147" y="437"/>
                    <a:pt x="148" y="438"/>
                    <a:pt x="149" y="438"/>
                  </a:cubicBezTo>
                  <a:cubicBezTo>
                    <a:pt x="151" y="438"/>
                    <a:pt x="153" y="435"/>
                    <a:pt x="160" y="427"/>
                  </a:cubicBezTo>
                  <a:cubicBezTo>
                    <a:pt x="167" y="419"/>
                    <a:pt x="170" y="416"/>
                    <a:pt x="171" y="416"/>
                  </a:cubicBezTo>
                  <a:cubicBezTo>
                    <a:pt x="172" y="416"/>
                    <a:pt x="173" y="416"/>
                    <a:pt x="173" y="417"/>
                  </a:cubicBezTo>
                  <a:cubicBezTo>
                    <a:pt x="175" y="418"/>
                    <a:pt x="176" y="419"/>
                    <a:pt x="171" y="426"/>
                  </a:cubicBezTo>
                  <a:cubicBezTo>
                    <a:pt x="171" y="426"/>
                    <a:pt x="168" y="434"/>
                    <a:pt x="169" y="434"/>
                  </a:cubicBezTo>
                  <a:cubicBezTo>
                    <a:pt x="170" y="435"/>
                    <a:pt x="171" y="436"/>
                    <a:pt x="167" y="443"/>
                  </a:cubicBezTo>
                  <a:cubicBezTo>
                    <a:pt x="167" y="443"/>
                    <a:pt x="163" y="451"/>
                    <a:pt x="167" y="453"/>
                  </a:cubicBezTo>
                  <a:cubicBezTo>
                    <a:pt x="170" y="454"/>
                    <a:pt x="172" y="456"/>
                    <a:pt x="168" y="463"/>
                  </a:cubicBezTo>
                  <a:cubicBezTo>
                    <a:pt x="168" y="463"/>
                    <a:pt x="169" y="464"/>
                    <a:pt x="169" y="464"/>
                  </a:cubicBezTo>
                  <a:cubicBezTo>
                    <a:pt x="170" y="464"/>
                    <a:pt x="171" y="462"/>
                    <a:pt x="173" y="458"/>
                  </a:cubicBezTo>
                  <a:cubicBezTo>
                    <a:pt x="176" y="453"/>
                    <a:pt x="179" y="449"/>
                    <a:pt x="182" y="449"/>
                  </a:cubicBezTo>
                  <a:cubicBezTo>
                    <a:pt x="184" y="449"/>
                    <a:pt x="185" y="451"/>
                    <a:pt x="186" y="455"/>
                  </a:cubicBezTo>
                  <a:cubicBezTo>
                    <a:pt x="187" y="456"/>
                    <a:pt x="189" y="457"/>
                    <a:pt x="190" y="457"/>
                  </a:cubicBezTo>
                  <a:cubicBezTo>
                    <a:pt x="192" y="457"/>
                    <a:pt x="194" y="456"/>
                    <a:pt x="196" y="452"/>
                  </a:cubicBezTo>
                  <a:lnTo>
                    <a:pt x="196" y="452"/>
                  </a:lnTo>
                  <a:cubicBezTo>
                    <a:pt x="198" y="453"/>
                    <a:pt x="198" y="453"/>
                    <a:pt x="195" y="460"/>
                  </a:cubicBezTo>
                  <a:cubicBezTo>
                    <a:pt x="190" y="468"/>
                    <a:pt x="189" y="472"/>
                    <a:pt x="191" y="472"/>
                  </a:cubicBezTo>
                  <a:cubicBezTo>
                    <a:pt x="193" y="472"/>
                    <a:pt x="196" y="469"/>
                    <a:pt x="200" y="463"/>
                  </a:cubicBezTo>
                  <a:cubicBezTo>
                    <a:pt x="202" y="460"/>
                    <a:pt x="203" y="458"/>
                    <a:pt x="204" y="458"/>
                  </a:cubicBezTo>
                  <a:cubicBezTo>
                    <a:pt x="204" y="458"/>
                    <a:pt x="204" y="460"/>
                    <a:pt x="204" y="464"/>
                  </a:cubicBezTo>
                  <a:cubicBezTo>
                    <a:pt x="204" y="464"/>
                    <a:pt x="204" y="464"/>
                    <a:pt x="204" y="464"/>
                  </a:cubicBezTo>
                  <a:cubicBezTo>
                    <a:pt x="204" y="464"/>
                    <a:pt x="206" y="464"/>
                    <a:pt x="209" y="459"/>
                  </a:cubicBezTo>
                  <a:cubicBezTo>
                    <a:pt x="211" y="456"/>
                    <a:pt x="213" y="454"/>
                    <a:pt x="213" y="454"/>
                  </a:cubicBezTo>
                  <a:cubicBezTo>
                    <a:pt x="214" y="454"/>
                    <a:pt x="214" y="456"/>
                    <a:pt x="214" y="461"/>
                  </a:cubicBezTo>
                  <a:cubicBezTo>
                    <a:pt x="212" y="468"/>
                    <a:pt x="213" y="469"/>
                    <a:pt x="214" y="470"/>
                  </a:cubicBezTo>
                  <a:cubicBezTo>
                    <a:pt x="216" y="468"/>
                    <a:pt x="219" y="467"/>
                    <a:pt x="222" y="467"/>
                  </a:cubicBezTo>
                  <a:cubicBezTo>
                    <a:pt x="229" y="467"/>
                    <a:pt x="237" y="472"/>
                    <a:pt x="236" y="478"/>
                  </a:cubicBezTo>
                  <a:cubicBezTo>
                    <a:pt x="239" y="472"/>
                    <a:pt x="240" y="470"/>
                    <a:pt x="241" y="470"/>
                  </a:cubicBezTo>
                  <a:cubicBezTo>
                    <a:pt x="241" y="470"/>
                    <a:pt x="242" y="471"/>
                    <a:pt x="242" y="471"/>
                  </a:cubicBezTo>
                  <a:cubicBezTo>
                    <a:pt x="241" y="477"/>
                    <a:pt x="241" y="480"/>
                    <a:pt x="241" y="480"/>
                  </a:cubicBezTo>
                  <a:cubicBezTo>
                    <a:pt x="242" y="480"/>
                    <a:pt x="244" y="473"/>
                    <a:pt x="246" y="463"/>
                  </a:cubicBezTo>
                  <a:lnTo>
                    <a:pt x="244" y="463"/>
                  </a:lnTo>
                  <a:cubicBezTo>
                    <a:pt x="246" y="456"/>
                    <a:pt x="247" y="452"/>
                    <a:pt x="248" y="452"/>
                  </a:cubicBezTo>
                  <a:lnTo>
                    <a:pt x="248" y="452"/>
                  </a:lnTo>
                  <a:cubicBezTo>
                    <a:pt x="249" y="452"/>
                    <a:pt x="249" y="458"/>
                    <a:pt x="246" y="472"/>
                  </a:cubicBezTo>
                  <a:cubicBezTo>
                    <a:pt x="246" y="480"/>
                    <a:pt x="245" y="484"/>
                    <a:pt x="246" y="484"/>
                  </a:cubicBezTo>
                  <a:cubicBezTo>
                    <a:pt x="246" y="484"/>
                    <a:pt x="247" y="480"/>
                    <a:pt x="250" y="472"/>
                  </a:cubicBezTo>
                  <a:cubicBezTo>
                    <a:pt x="252" y="465"/>
                    <a:pt x="253" y="461"/>
                    <a:pt x="254" y="461"/>
                  </a:cubicBezTo>
                  <a:cubicBezTo>
                    <a:pt x="255" y="461"/>
                    <a:pt x="255" y="465"/>
                    <a:pt x="254" y="473"/>
                  </a:cubicBezTo>
                  <a:cubicBezTo>
                    <a:pt x="253" y="482"/>
                    <a:pt x="252" y="486"/>
                    <a:pt x="253" y="486"/>
                  </a:cubicBezTo>
                  <a:cubicBezTo>
                    <a:pt x="253" y="486"/>
                    <a:pt x="254" y="482"/>
                    <a:pt x="256" y="474"/>
                  </a:cubicBezTo>
                  <a:cubicBezTo>
                    <a:pt x="261" y="456"/>
                    <a:pt x="264" y="446"/>
                    <a:pt x="266" y="446"/>
                  </a:cubicBezTo>
                  <a:lnTo>
                    <a:pt x="266" y="446"/>
                  </a:lnTo>
                  <a:cubicBezTo>
                    <a:pt x="267" y="446"/>
                    <a:pt x="267" y="453"/>
                    <a:pt x="265" y="467"/>
                  </a:cubicBezTo>
                  <a:cubicBezTo>
                    <a:pt x="263" y="483"/>
                    <a:pt x="264" y="491"/>
                    <a:pt x="267" y="491"/>
                  </a:cubicBezTo>
                  <a:cubicBezTo>
                    <a:pt x="267" y="491"/>
                    <a:pt x="267" y="491"/>
                    <a:pt x="267" y="491"/>
                  </a:cubicBezTo>
                  <a:cubicBezTo>
                    <a:pt x="268" y="491"/>
                    <a:pt x="269" y="483"/>
                    <a:pt x="270" y="475"/>
                  </a:cubicBezTo>
                  <a:cubicBezTo>
                    <a:pt x="269" y="468"/>
                    <a:pt x="270" y="464"/>
                    <a:pt x="270" y="464"/>
                  </a:cubicBezTo>
                  <a:cubicBezTo>
                    <a:pt x="271" y="464"/>
                    <a:pt x="272" y="468"/>
                    <a:pt x="272" y="477"/>
                  </a:cubicBezTo>
                  <a:cubicBezTo>
                    <a:pt x="274" y="490"/>
                    <a:pt x="277" y="496"/>
                    <a:pt x="279" y="496"/>
                  </a:cubicBezTo>
                  <a:cubicBezTo>
                    <a:pt x="281" y="496"/>
                    <a:pt x="284" y="493"/>
                    <a:pt x="286" y="486"/>
                  </a:cubicBezTo>
                  <a:cubicBezTo>
                    <a:pt x="289" y="477"/>
                    <a:pt x="292" y="473"/>
                    <a:pt x="293" y="473"/>
                  </a:cubicBezTo>
                  <a:lnTo>
                    <a:pt x="293" y="473"/>
                  </a:lnTo>
                  <a:cubicBezTo>
                    <a:pt x="295" y="473"/>
                    <a:pt x="295" y="477"/>
                    <a:pt x="292" y="486"/>
                  </a:cubicBezTo>
                  <a:cubicBezTo>
                    <a:pt x="291" y="495"/>
                    <a:pt x="290" y="499"/>
                    <a:pt x="290" y="499"/>
                  </a:cubicBezTo>
                  <a:cubicBezTo>
                    <a:pt x="291" y="499"/>
                    <a:pt x="292" y="497"/>
                    <a:pt x="293" y="493"/>
                  </a:cubicBezTo>
                  <a:lnTo>
                    <a:pt x="302" y="493"/>
                  </a:lnTo>
                  <a:cubicBezTo>
                    <a:pt x="304" y="493"/>
                    <a:pt x="305" y="484"/>
                    <a:pt x="304" y="477"/>
                  </a:cubicBezTo>
                  <a:lnTo>
                    <a:pt x="304" y="477"/>
                  </a:lnTo>
                  <a:cubicBezTo>
                    <a:pt x="306" y="487"/>
                    <a:pt x="308" y="493"/>
                    <a:pt x="311" y="493"/>
                  </a:cubicBezTo>
                  <a:cubicBezTo>
                    <a:pt x="312" y="493"/>
                    <a:pt x="313" y="491"/>
                    <a:pt x="314" y="484"/>
                  </a:cubicBezTo>
                  <a:lnTo>
                    <a:pt x="317" y="483"/>
                  </a:lnTo>
                  <a:cubicBezTo>
                    <a:pt x="318" y="483"/>
                    <a:pt x="318" y="483"/>
                    <a:pt x="319" y="475"/>
                  </a:cubicBezTo>
                  <a:cubicBezTo>
                    <a:pt x="319" y="473"/>
                    <a:pt x="320" y="472"/>
                    <a:pt x="320" y="472"/>
                  </a:cubicBezTo>
                  <a:cubicBezTo>
                    <a:pt x="321" y="472"/>
                    <a:pt x="324" y="478"/>
                    <a:pt x="326" y="483"/>
                  </a:cubicBezTo>
                  <a:cubicBezTo>
                    <a:pt x="328" y="489"/>
                    <a:pt x="330" y="494"/>
                    <a:pt x="331" y="494"/>
                  </a:cubicBezTo>
                  <a:cubicBezTo>
                    <a:pt x="331" y="494"/>
                    <a:pt x="331" y="493"/>
                    <a:pt x="330" y="490"/>
                  </a:cubicBezTo>
                  <a:cubicBezTo>
                    <a:pt x="329" y="482"/>
                    <a:pt x="329" y="473"/>
                    <a:pt x="330" y="465"/>
                  </a:cubicBezTo>
                  <a:cubicBezTo>
                    <a:pt x="330" y="463"/>
                    <a:pt x="331" y="462"/>
                    <a:pt x="331" y="462"/>
                  </a:cubicBezTo>
                  <a:cubicBezTo>
                    <a:pt x="332" y="462"/>
                    <a:pt x="334" y="467"/>
                    <a:pt x="334" y="473"/>
                  </a:cubicBezTo>
                  <a:cubicBezTo>
                    <a:pt x="335" y="479"/>
                    <a:pt x="337" y="483"/>
                    <a:pt x="341" y="488"/>
                  </a:cubicBezTo>
                  <a:cubicBezTo>
                    <a:pt x="343" y="488"/>
                    <a:pt x="346" y="487"/>
                    <a:pt x="344" y="479"/>
                  </a:cubicBezTo>
                  <a:cubicBezTo>
                    <a:pt x="343" y="474"/>
                    <a:pt x="346" y="472"/>
                    <a:pt x="349" y="472"/>
                  </a:cubicBezTo>
                  <a:cubicBezTo>
                    <a:pt x="352" y="472"/>
                    <a:pt x="354" y="473"/>
                    <a:pt x="356" y="475"/>
                  </a:cubicBezTo>
                  <a:lnTo>
                    <a:pt x="360" y="474"/>
                  </a:lnTo>
                  <a:cubicBezTo>
                    <a:pt x="361" y="474"/>
                    <a:pt x="360" y="467"/>
                    <a:pt x="362" y="465"/>
                  </a:cubicBezTo>
                  <a:cubicBezTo>
                    <a:pt x="362" y="465"/>
                    <a:pt x="363" y="465"/>
                    <a:pt x="362" y="458"/>
                  </a:cubicBezTo>
                  <a:cubicBezTo>
                    <a:pt x="362" y="457"/>
                    <a:pt x="363" y="457"/>
                    <a:pt x="363" y="457"/>
                  </a:cubicBezTo>
                  <a:cubicBezTo>
                    <a:pt x="364" y="457"/>
                    <a:pt x="366" y="458"/>
                    <a:pt x="367" y="463"/>
                  </a:cubicBezTo>
                  <a:cubicBezTo>
                    <a:pt x="365" y="455"/>
                    <a:pt x="364" y="452"/>
                    <a:pt x="365" y="452"/>
                  </a:cubicBezTo>
                  <a:lnTo>
                    <a:pt x="365" y="452"/>
                  </a:lnTo>
                  <a:cubicBezTo>
                    <a:pt x="365" y="452"/>
                    <a:pt x="367" y="455"/>
                    <a:pt x="371" y="462"/>
                  </a:cubicBezTo>
                  <a:cubicBezTo>
                    <a:pt x="374" y="470"/>
                    <a:pt x="376" y="474"/>
                    <a:pt x="376" y="474"/>
                  </a:cubicBezTo>
                  <a:cubicBezTo>
                    <a:pt x="376" y="474"/>
                    <a:pt x="375" y="470"/>
                    <a:pt x="373" y="462"/>
                  </a:cubicBezTo>
                  <a:cubicBezTo>
                    <a:pt x="372" y="458"/>
                    <a:pt x="371" y="456"/>
                    <a:pt x="372" y="456"/>
                  </a:cubicBezTo>
                  <a:lnTo>
                    <a:pt x="372" y="456"/>
                  </a:lnTo>
                  <a:cubicBezTo>
                    <a:pt x="372" y="456"/>
                    <a:pt x="373" y="458"/>
                    <a:pt x="375" y="461"/>
                  </a:cubicBezTo>
                  <a:cubicBezTo>
                    <a:pt x="377" y="464"/>
                    <a:pt x="378" y="465"/>
                    <a:pt x="379" y="465"/>
                  </a:cubicBezTo>
                  <a:cubicBezTo>
                    <a:pt x="380" y="465"/>
                    <a:pt x="379" y="463"/>
                    <a:pt x="378" y="460"/>
                  </a:cubicBezTo>
                  <a:cubicBezTo>
                    <a:pt x="374" y="450"/>
                    <a:pt x="373" y="442"/>
                    <a:pt x="375" y="442"/>
                  </a:cubicBezTo>
                  <a:lnTo>
                    <a:pt x="375" y="442"/>
                  </a:lnTo>
                  <a:cubicBezTo>
                    <a:pt x="376" y="442"/>
                    <a:pt x="377" y="445"/>
                    <a:pt x="380" y="450"/>
                  </a:cubicBezTo>
                  <a:cubicBezTo>
                    <a:pt x="380" y="450"/>
                    <a:pt x="381" y="449"/>
                    <a:pt x="379" y="441"/>
                  </a:cubicBezTo>
                  <a:cubicBezTo>
                    <a:pt x="376" y="433"/>
                    <a:pt x="374" y="430"/>
                    <a:pt x="375" y="430"/>
                  </a:cubicBezTo>
                  <a:lnTo>
                    <a:pt x="375" y="430"/>
                  </a:lnTo>
                  <a:cubicBezTo>
                    <a:pt x="375" y="430"/>
                    <a:pt x="377" y="433"/>
                    <a:pt x="381" y="441"/>
                  </a:cubicBezTo>
                  <a:cubicBezTo>
                    <a:pt x="385" y="447"/>
                    <a:pt x="388" y="450"/>
                    <a:pt x="389" y="450"/>
                  </a:cubicBezTo>
                  <a:cubicBezTo>
                    <a:pt x="389" y="450"/>
                    <a:pt x="388" y="446"/>
                    <a:pt x="385" y="438"/>
                  </a:cubicBezTo>
                  <a:cubicBezTo>
                    <a:pt x="385" y="438"/>
                    <a:pt x="384" y="435"/>
                    <a:pt x="385" y="435"/>
                  </a:cubicBezTo>
                  <a:lnTo>
                    <a:pt x="385" y="435"/>
                  </a:lnTo>
                  <a:cubicBezTo>
                    <a:pt x="385" y="435"/>
                    <a:pt x="386" y="435"/>
                    <a:pt x="388" y="437"/>
                  </a:cubicBezTo>
                  <a:cubicBezTo>
                    <a:pt x="391" y="440"/>
                    <a:pt x="395" y="441"/>
                    <a:pt x="398" y="441"/>
                  </a:cubicBezTo>
                  <a:cubicBezTo>
                    <a:pt x="402" y="441"/>
                    <a:pt x="403" y="439"/>
                    <a:pt x="398" y="432"/>
                  </a:cubicBezTo>
                  <a:lnTo>
                    <a:pt x="400" y="430"/>
                  </a:lnTo>
                  <a:cubicBezTo>
                    <a:pt x="403" y="432"/>
                    <a:pt x="406" y="433"/>
                    <a:pt x="407" y="433"/>
                  </a:cubicBezTo>
                  <a:cubicBezTo>
                    <a:pt x="408" y="433"/>
                    <a:pt x="408" y="431"/>
                    <a:pt x="406" y="427"/>
                  </a:cubicBezTo>
                  <a:lnTo>
                    <a:pt x="402" y="419"/>
                  </a:lnTo>
                  <a:lnTo>
                    <a:pt x="402" y="419"/>
                  </a:lnTo>
                  <a:cubicBezTo>
                    <a:pt x="406" y="426"/>
                    <a:pt x="412" y="431"/>
                    <a:pt x="414" y="431"/>
                  </a:cubicBezTo>
                  <a:cubicBezTo>
                    <a:pt x="414" y="431"/>
                    <a:pt x="414" y="431"/>
                    <a:pt x="415" y="431"/>
                  </a:cubicBezTo>
                  <a:cubicBezTo>
                    <a:pt x="416" y="430"/>
                    <a:pt x="416" y="430"/>
                    <a:pt x="411" y="423"/>
                  </a:cubicBezTo>
                  <a:cubicBezTo>
                    <a:pt x="406" y="417"/>
                    <a:pt x="407" y="416"/>
                    <a:pt x="408" y="416"/>
                  </a:cubicBezTo>
                  <a:cubicBezTo>
                    <a:pt x="408" y="416"/>
                    <a:pt x="408" y="416"/>
                    <a:pt x="408" y="416"/>
                  </a:cubicBezTo>
                  <a:cubicBezTo>
                    <a:pt x="410" y="416"/>
                    <a:pt x="415" y="421"/>
                    <a:pt x="420" y="427"/>
                  </a:cubicBezTo>
                  <a:lnTo>
                    <a:pt x="421" y="426"/>
                  </a:lnTo>
                  <a:cubicBezTo>
                    <a:pt x="415" y="418"/>
                    <a:pt x="413" y="415"/>
                    <a:pt x="414" y="415"/>
                  </a:cubicBezTo>
                  <a:lnTo>
                    <a:pt x="414" y="415"/>
                  </a:lnTo>
                  <a:cubicBezTo>
                    <a:pt x="414" y="415"/>
                    <a:pt x="416" y="416"/>
                    <a:pt x="418" y="418"/>
                  </a:cubicBezTo>
                  <a:cubicBezTo>
                    <a:pt x="421" y="422"/>
                    <a:pt x="423" y="423"/>
                    <a:pt x="425" y="423"/>
                  </a:cubicBezTo>
                  <a:cubicBezTo>
                    <a:pt x="426" y="423"/>
                    <a:pt x="426" y="422"/>
                    <a:pt x="427" y="422"/>
                  </a:cubicBezTo>
                  <a:cubicBezTo>
                    <a:pt x="425" y="420"/>
                    <a:pt x="425" y="419"/>
                    <a:pt x="425" y="419"/>
                  </a:cubicBezTo>
                  <a:lnTo>
                    <a:pt x="425" y="419"/>
                  </a:lnTo>
                  <a:cubicBezTo>
                    <a:pt x="425" y="419"/>
                    <a:pt x="428" y="422"/>
                    <a:pt x="427" y="422"/>
                  </a:cubicBezTo>
                  <a:lnTo>
                    <a:pt x="431" y="428"/>
                  </a:lnTo>
                  <a:cubicBezTo>
                    <a:pt x="433" y="430"/>
                    <a:pt x="434" y="430"/>
                    <a:pt x="435" y="430"/>
                  </a:cubicBezTo>
                  <a:cubicBezTo>
                    <a:pt x="436" y="430"/>
                    <a:pt x="432" y="426"/>
                    <a:pt x="428" y="422"/>
                  </a:cubicBezTo>
                  <a:lnTo>
                    <a:pt x="430" y="419"/>
                  </a:lnTo>
                  <a:cubicBezTo>
                    <a:pt x="433" y="418"/>
                    <a:pt x="434" y="417"/>
                    <a:pt x="427" y="412"/>
                  </a:cubicBezTo>
                  <a:cubicBezTo>
                    <a:pt x="421" y="406"/>
                    <a:pt x="417" y="399"/>
                    <a:pt x="418" y="399"/>
                  </a:cubicBezTo>
                  <a:lnTo>
                    <a:pt x="418" y="399"/>
                  </a:lnTo>
                  <a:cubicBezTo>
                    <a:pt x="422" y="405"/>
                    <a:pt x="428" y="410"/>
                    <a:pt x="429" y="410"/>
                  </a:cubicBezTo>
                  <a:cubicBezTo>
                    <a:pt x="429" y="410"/>
                    <a:pt x="429" y="410"/>
                    <a:pt x="430" y="410"/>
                  </a:cubicBezTo>
                  <a:cubicBezTo>
                    <a:pt x="431" y="410"/>
                    <a:pt x="436" y="415"/>
                    <a:pt x="436" y="415"/>
                  </a:cubicBezTo>
                  <a:cubicBezTo>
                    <a:pt x="439" y="420"/>
                    <a:pt x="441" y="421"/>
                    <a:pt x="442" y="421"/>
                  </a:cubicBezTo>
                  <a:cubicBezTo>
                    <a:pt x="444" y="421"/>
                    <a:pt x="443" y="415"/>
                    <a:pt x="440" y="410"/>
                  </a:cubicBezTo>
                  <a:cubicBezTo>
                    <a:pt x="436" y="403"/>
                    <a:pt x="434" y="399"/>
                    <a:pt x="436" y="399"/>
                  </a:cubicBezTo>
                  <a:lnTo>
                    <a:pt x="436" y="399"/>
                  </a:lnTo>
                  <a:cubicBezTo>
                    <a:pt x="437" y="399"/>
                    <a:pt x="440" y="402"/>
                    <a:pt x="445" y="407"/>
                  </a:cubicBezTo>
                  <a:cubicBezTo>
                    <a:pt x="448" y="410"/>
                    <a:pt x="449" y="412"/>
                    <a:pt x="450" y="412"/>
                  </a:cubicBezTo>
                  <a:cubicBezTo>
                    <a:pt x="451" y="412"/>
                    <a:pt x="443" y="400"/>
                    <a:pt x="431" y="387"/>
                  </a:cubicBezTo>
                  <a:lnTo>
                    <a:pt x="415" y="369"/>
                  </a:lnTo>
                  <a:lnTo>
                    <a:pt x="433" y="386"/>
                  </a:lnTo>
                  <a:cubicBezTo>
                    <a:pt x="445" y="397"/>
                    <a:pt x="452" y="403"/>
                    <a:pt x="453" y="403"/>
                  </a:cubicBezTo>
                  <a:cubicBezTo>
                    <a:pt x="454" y="403"/>
                    <a:pt x="452" y="399"/>
                    <a:pt x="448" y="392"/>
                  </a:cubicBezTo>
                  <a:cubicBezTo>
                    <a:pt x="446" y="388"/>
                    <a:pt x="446" y="386"/>
                    <a:pt x="446" y="386"/>
                  </a:cubicBezTo>
                  <a:lnTo>
                    <a:pt x="446" y="386"/>
                  </a:lnTo>
                  <a:cubicBezTo>
                    <a:pt x="447" y="386"/>
                    <a:pt x="448" y="388"/>
                    <a:pt x="450" y="390"/>
                  </a:cubicBezTo>
                  <a:cubicBezTo>
                    <a:pt x="453" y="393"/>
                    <a:pt x="455" y="394"/>
                    <a:pt x="457" y="394"/>
                  </a:cubicBezTo>
                  <a:cubicBezTo>
                    <a:pt x="458" y="394"/>
                    <a:pt x="459" y="393"/>
                    <a:pt x="462" y="391"/>
                  </a:cubicBezTo>
                  <a:cubicBezTo>
                    <a:pt x="465" y="387"/>
                    <a:pt x="466" y="386"/>
                    <a:pt x="459" y="381"/>
                  </a:cubicBezTo>
                  <a:lnTo>
                    <a:pt x="462" y="378"/>
                  </a:lnTo>
                  <a:cubicBezTo>
                    <a:pt x="466" y="381"/>
                    <a:pt x="468" y="382"/>
                    <a:pt x="469" y="382"/>
                  </a:cubicBezTo>
                  <a:cubicBezTo>
                    <a:pt x="471" y="382"/>
                    <a:pt x="466" y="377"/>
                    <a:pt x="457" y="371"/>
                  </a:cubicBezTo>
                  <a:cubicBezTo>
                    <a:pt x="457" y="371"/>
                    <a:pt x="458" y="370"/>
                    <a:pt x="459" y="369"/>
                  </a:cubicBezTo>
                  <a:lnTo>
                    <a:pt x="465" y="373"/>
                  </a:lnTo>
                  <a:cubicBezTo>
                    <a:pt x="467" y="375"/>
                    <a:pt x="469" y="376"/>
                    <a:pt x="470" y="376"/>
                  </a:cubicBezTo>
                  <a:cubicBezTo>
                    <a:pt x="474" y="376"/>
                    <a:pt x="477" y="372"/>
                    <a:pt x="482" y="364"/>
                  </a:cubicBezTo>
                  <a:cubicBezTo>
                    <a:pt x="490" y="352"/>
                    <a:pt x="491" y="351"/>
                    <a:pt x="477" y="343"/>
                  </a:cubicBezTo>
                  <a:cubicBezTo>
                    <a:pt x="470" y="338"/>
                    <a:pt x="467" y="336"/>
                    <a:pt x="468" y="336"/>
                  </a:cubicBezTo>
                  <a:lnTo>
                    <a:pt x="468" y="336"/>
                  </a:lnTo>
                  <a:cubicBezTo>
                    <a:pt x="468" y="336"/>
                    <a:pt x="472" y="337"/>
                    <a:pt x="479" y="341"/>
                  </a:cubicBezTo>
                  <a:cubicBezTo>
                    <a:pt x="484" y="343"/>
                    <a:pt x="489" y="345"/>
                    <a:pt x="490" y="345"/>
                  </a:cubicBezTo>
                  <a:cubicBezTo>
                    <a:pt x="490" y="345"/>
                    <a:pt x="489" y="344"/>
                    <a:pt x="486" y="343"/>
                  </a:cubicBezTo>
                  <a:cubicBezTo>
                    <a:pt x="486" y="343"/>
                    <a:pt x="488" y="341"/>
                    <a:pt x="492" y="341"/>
                  </a:cubicBezTo>
                  <a:cubicBezTo>
                    <a:pt x="493" y="341"/>
                    <a:pt x="495" y="341"/>
                    <a:pt x="496" y="342"/>
                  </a:cubicBezTo>
                  <a:cubicBezTo>
                    <a:pt x="500" y="342"/>
                    <a:pt x="502" y="343"/>
                    <a:pt x="504" y="343"/>
                  </a:cubicBezTo>
                  <a:cubicBezTo>
                    <a:pt x="511" y="343"/>
                    <a:pt x="505" y="339"/>
                    <a:pt x="499" y="336"/>
                  </a:cubicBezTo>
                  <a:cubicBezTo>
                    <a:pt x="491" y="334"/>
                    <a:pt x="490" y="333"/>
                    <a:pt x="491" y="333"/>
                  </a:cubicBezTo>
                  <a:cubicBezTo>
                    <a:pt x="492" y="333"/>
                    <a:pt x="496" y="334"/>
                    <a:pt x="500" y="334"/>
                  </a:cubicBezTo>
                  <a:cubicBezTo>
                    <a:pt x="505" y="336"/>
                    <a:pt x="510" y="336"/>
                    <a:pt x="511" y="336"/>
                  </a:cubicBezTo>
                  <a:cubicBezTo>
                    <a:pt x="512" y="336"/>
                    <a:pt x="512" y="336"/>
                    <a:pt x="509" y="335"/>
                  </a:cubicBezTo>
                  <a:cubicBezTo>
                    <a:pt x="503" y="331"/>
                    <a:pt x="500" y="323"/>
                    <a:pt x="507" y="323"/>
                  </a:cubicBezTo>
                  <a:cubicBezTo>
                    <a:pt x="508" y="323"/>
                    <a:pt x="511" y="323"/>
                    <a:pt x="513" y="324"/>
                  </a:cubicBezTo>
                  <a:lnTo>
                    <a:pt x="514" y="321"/>
                  </a:lnTo>
                  <a:cubicBezTo>
                    <a:pt x="508" y="317"/>
                    <a:pt x="509" y="314"/>
                    <a:pt x="510" y="312"/>
                  </a:cubicBezTo>
                  <a:cubicBezTo>
                    <a:pt x="511" y="309"/>
                    <a:pt x="511" y="307"/>
                    <a:pt x="514" y="307"/>
                  </a:cubicBezTo>
                  <a:cubicBezTo>
                    <a:pt x="515" y="307"/>
                    <a:pt x="517" y="308"/>
                    <a:pt x="519" y="308"/>
                  </a:cubicBezTo>
                  <a:cubicBezTo>
                    <a:pt x="522" y="310"/>
                    <a:pt x="524" y="311"/>
                    <a:pt x="525" y="311"/>
                  </a:cubicBezTo>
                  <a:cubicBezTo>
                    <a:pt x="526" y="311"/>
                    <a:pt x="524" y="309"/>
                    <a:pt x="520" y="306"/>
                  </a:cubicBezTo>
                  <a:cubicBezTo>
                    <a:pt x="521" y="304"/>
                    <a:pt x="505" y="298"/>
                    <a:pt x="507" y="297"/>
                  </a:cubicBezTo>
                  <a:cubicBezTo>
                    <a:pt x="499" y="295"/>
                    <a:pt x="491" y="292"/>
                    <a:pt x="491" y="289"/>
                  </a:cubicBezTo>
                  <a:lnTo>
                    <a:pt x="491" y="289"/>
                  </a:lnTo>
                  <a:lnTo>
                    <a:pt x="499" y="292"/>
                  </a:lnTo>
                  <a:lnTo>
                    <a:pt x="514" y="295"/>
                  </a:lnTo>
                  <a:cubicBezTo>
                    <a:pt x="516" y="294"/>
                    <a:pt x="516" y="292"/>
                    <a:pt x="508" y="290"/>
                  </a:cubicBezTo>
                  <a:cubicBezTo>
                    <a:pt x="516" y="290"/>
                    <a:pt x="517" y="288"/>
                    <a:pt x="517" y="286"/>
                  </a:cubicBezTo>
                  <a:cubicBezTo>
                    <a:pt x="518" y="283"/>
                    <a:pt x="519" y="279"/>
                    <a:pt x="511" y="276"/>
                  </a:cubicBezTo>
                  <a:lnTo>
                    <a:pt x="511" y="276"/>
                  </a:lnTo>
                  <a:cubicBezTo>
                    <a:pt x="512" y="276"/>
                    <a:pt x="513" y="276"/>
                    <a:pt x="513" y="276"/>
                  </a:cubicBezTo>
                  <a:cubicBezTo>
                    <a:pt x="527" y="276"/>
                    <a:pt x="527" y="266"/>
                    <a:pt x="512" y="263"/>
                  </a:cubicBezTo>
                  <a:cubicBezTo>
                    <a:pt x="504" y="262"/>
                    <a:pt x="504" y="261"/>
                    <a:pt x="513" y="260"/>
                  </a:cubicBezTo>
                  <a:cubicBezTo>
                    <a:pt x="521" y="259"/>
                    <a:pt x="521" y="259"/>
                    <a:pt x="513" y="257"/>
                  </a:cubicBezTo>
                  <a:cubicBezTo>
                    <a:pt x="505" y="255"/>
                    <a:pt x="513" y="253"/>
                    <a:pt x="521" y="252"/>
                  </a:cubicBezTo>
                  <a:cubicBezTo>
                    <a:pt x="538" y="250"/>
                    <a:pt x="538" y="249"/>
                    <a:pt x="530" y="247"/>
                  </a:cubicBezTo>
                  <a:cubicBezTo>
                    <a:pt x="521" y="243"/>
                    <a:pt x="521" y="240"/>
                    <a:pt x="521" y="239"/>
                  </a:cubicBezTo>
                  <a:cubicBezTo>
                    <a:pt x="516" y="237"/>
                    <a:pt x="514" y="235"/>
                    <a:pt x="512" y="235"/>
                  </a:cubicBezTo>
                  <a:cubicBezTo>
                    <a:pt x="510" y="235"/>
                    <a:pt x="508" y="236"/>
                    <a:pt x="505" y="237"/>
                  </a:cubicBezTo>
                  <a:cubicBezTo>
                    <a:pt x="500" y="237"/>
                    <a:pt x="494" y="237"/>
                    <a:pt x="489" y="235"/>
                  </a:cubicBezTo>
                  <a:cubicBezTo>
                    <a:pt x="484" y="234"/>
                    <a:pt x="485" y="234"/>
                    <a:pt x="486" y="234"/>
                  </a:cubicBezTo>
                  <a:cubicBezTo>
                    <a:pt x="487" y="234"/>
                    <a:pt x="489" y="234"/>
                    <a:pt x="489" y="234"/>
                  </a:cubicBezTo>
                  <a:cubicBezTo>
                    <a:pt x="492" y="235"/>
                    <a:pt x="494" y="236"/>
                    <a:pt x="496" y="236"/>
                  </a:cubicBezTo>
                  <a:cubicBezTo>
                    <a:pt x="499" y="236"/>
                    <a:pt x="501" y="235"/>
                    <a:pt x="505" y="233"/>
                  </a:cubicBezTo>
                  <a:cubicBezTo>
                    <a:pt x="513" y="231"/>
                    <a:pt x="513" y="228"/>
                    <a:pt x="513" y="225"/>
                  </a:cubicBezTo>
                  <a:lnTo>
                    <a:pt x="512" y="220"/>
                  </a:lnTo>
                  <a:cubicBezTo>
                    <a:pt x="517" y="215"/>
                    <a:pt x="518" y="212"/>
                    <a:pt x="515" y="212"/>
                  </a:cubicBezTo>
                  <a:cubicBezTo>
                    <a:pt x="515" y="212"/>
                    <a:pt x="513" y="212"/>
                    <a:pt x="511" y="213"/>
                  </a:cubicBezTo>
                  <a:lnTo>
                    <a:pt x="503" y="214"/>
                  </a:lnTo>
                  <a:cubicBezTo>
                    <a:pt x="519" y="210"/>
                    <a:pt x="515" y="194"/>
                    <a:pt x="502" y="194"/>
                  </a:cubicBezTo>
                  <a:cubicBezTo>
                    <a:pt x="501" y="194"/>
                    <a:pt x="500" y="194"/>
                    <a:pt x="499" y="194"/>
                  </a:cubicBezTo>
                  <a:lnTo>
                    <a:pt x="507" y="192"/>
                  </a:lnTo>
                  <a:cubicBezTo>
                    <a:pt x="514" y="189"/>
                    <a:pt x="514" y="188"/>
                    <a:pt x="513" y="185"/>
                  </a:cubicBezTo>
                  <a:cubicBezTo>
                    <a:pt x="513" y="183"/>
                    <a:pt x="503" y="179"/>
                    <a:pt x="501" y="175"/>
                  </a:cubicBezTo>
                  <a:cubicBezTo>
                    <a:pt x="499" y="170"/>
                    <a:pt x="498" y="166"/>
                    <a:pt x="494" y="166"/>
                  </a:cubicBezTo>
                  <a:cubicBezTo>
                    <a:pt x="493" y="166"/>
                    <a:pt x="492" y="166"/>
                    <a:pt x="490" y="167"/>
                  </a:cubicBezTo>
                  <a:cubicBezTo>
                    <a:pt x="490" y="165"/>
                    <a:pt x="490" y="165"/>
                    <a:pt x="496" y="161"/>
                  </a:cubicBezTo>
                  <a:cubicBezTo>
                    <a:pt x="504" y="160"/>
                    <a:pt x="504" y="158"/>
                    <a:pt x="503" y="157"/>
                  </a:cubicBezTo>
                  <a:cubicBezTo>
                    <a:pt x="503" y="157"/>
                    <a:pt x="503" y="157"/>
                    <a:pt x="503" y="157"/>
                  </a:cubicBezTo>
                  <a:cubicBezTo>
                    <a:pt x="501" y="157"/>
                    <a:pt x="494" y="160"/>
                    <a:pt x="489" y="163"/>
                  </a:cubicBezTo>
                  <a:cubicBezTo>
                    <a:pt x="486" y="164"/>
                    <a:pt x="484" y="164"/>
                    <a:pt x="483" y="164"/>
                  </a:cubicBezTo>
                  <a:cubicBezTo>
                    <a:pt x="481" y="164"/>
                    <a:pt x="483" y="162"/>
                    <a:pt x="486" y="158"/>
                  </a:cubicBezTo>
                  <a:cubicBezTo>
                    <a:pt x="492" y="152"/>
                    <a:pt x="489" y="146"/>
                    <a:pt x="482" y="146"/>
                  </a:cubicBezTo>
                  <a:cubicBezTo>
                    <a:pt x="482" y="146"/>
                    <a:pt x="481" y="146"/>
                    <a:pt x="481" y="146"/>
                  </a:cubicBezTo>
                  <a:cubicBezTo>
                    <a:pt x="480" y="145"/>
                    <a:pt x="480" y="143"/>
                    <a:pt x="486" y="139"/>
                  </a:cubicBezTo>
                  <a:cubicBezTo>
                    <a:pt x="491" y="135"/>
                    <a:pt x="495" y="130"/>
                    <a:pt x="490" y="130"/>
                  </a:cubicBezTo>
                  <a:cubicBezTo>
                    <a:pt x="489" y="130"/>
                    <a:pt x="486" y="131"/>
                    <a:pt x="482" y="132"/>
                  </a:cubicBezTo>
                  <a:cubicBezTo>
                    <a:pt x="481" y="130"/>
                    <a:pt x="481" y="130"/>
                    <a:pt x="488" y="127"/>
                  </a:cubicBezTo>
                  <a:cubicBezTo>
                    <a:pt x="491" y="122"/>
                    <a:pt x="495" y="119"/>
                    <a:pt x="494" y="119"/>
                  </a:cubicBezTo>
                  <a:lnTo>
                    <a:pt x="494" y="119"/>
                  </a:lnTo>
                  <a:cubicBezTo>
                    <a:pt x="494" y="119"/>
                    <a:pt x="491" y="120"/>
                    <a:pt x="486" y="123"/>
                  </a:cubicBezTo>
                  <a:cubicBezTo>
                    <a:pt x="485" y="123"/>
                    <a:pt x="485" y="123"/>
                    <a:pt x="484" y="123"/>
                  </a:cubicBezTo>
                  <a:cubicBezTo>
                    <a:pt x="477" y="123"/>
                    <a:pt x="476" y="119"/>
                    <a:pt x="480" y="113"/>
                  </a:cubicBezTo>
                  <a:cubicBezTo>
                    <a:pt x="479" y="112"/>
                    <a:pt x="479" y="111"/>
                    <a:pt x="478" y="111"/>
                  </a:cubicBezTo>
                  <a:cubicBezTo>
                    <a:pt x="476" y="111"/>
                    <a:pt x="474" y="112"/>
                    <a:pt x="471" y="115"/>
                  </a:cubicBezTo>
                  <a:lnTo>
                    <a:pt x="464" y="120"/>
                  </a:lnTo>
                  <a:cubicBezTo>
                    <a:pt x="470" y="114"/>
                    <a:pt x="474" y="111"/>
                    <a:pt x="473" y="111"/>
                  </a:cubicBezTo>
                  <a:lnTo>
                    <a:pt x="473" y="111"/>
                  </a:lnTo>
                  <a:cubicBezTo>
                    <a:pt x="473" y="111"/>
                    <a:pt x="469" y="113"/>
                    <a:pt x="463" y="118"/>
                  </a:cubicBezTo>
                  <a:cubicBezTo>
                    <a:pt x="460" y="120"/>
                    <a:pt x="458" y="120"/>
                    <a:pt x="457" y="120"/>
                  </a:cubicBezTo>
                  <a:cubicBezTo>
                    <a:pt x="457" y="120"/>
                    <a:pt x="458" y="119"/>
                    <a:pt x="462" y="115"/>
                  </a:cubicBezTo>
                  <a:cubicBezTo>
                    <a:pt x="467" y="110"/>
                    <a:pt x="466" y="109"/>
                    <a:pt x="466" y="109"/>
                  </a:cubicBezTo>
                  <a:cubicBezTo>
                    <a:pt x="459" y="106"/>
                    <a:pt x="454" y="103"/>
                    <a:pt x="448" y="99"/>
                  </a:cubicBezTo>
                  <a:cubicBezTo>
                    <a:pt x="442" y="93"/>
                    <a:pt x="439" y="89"/>
                    <a:pt x="435" y="89"/>
                  </a:cubicBezTo>
                  <a:cubicBezTo>
                    <a:pt x="434" y="89"/>
                    <a:pt x="432" y="90"/>
                    <a:pt x="430" y="92"/>
                  </a:cubicBezTo>
                  <a:cubicBezTo>
                    <a:pt x="427" y="94"/>
                    <a:pt x="426" y="95"/>
                    <a:pt x="425" y="95"/>
                  </a:cubicBezTo>
                  <a:cubicBezTo>
                    <a:pt x="424" y="95"/>
                    <a:pt x="426" y="93"/>
                    <a:pt x="428" y="90"/>
                  </a:cubicBezTo>
                  <a:cubicBezTo>
                    <a:pt x="433" y="83"/>
                    <a:pt x="431" y="82"/>
                    <a:pt x="430" y="81"/>
                  </a:cubicBezTo>
                  <a:cubicBezTo>
                    <a:pt x="429" y="80"/>
                    <a:pt x="428" y="78"/>
                    <a:pt x="433" y="72"/>
                  </a:cubicBezTo>
                  <a:lnTo>
                    <a:pt x="433" y="72"/>
                  </a:lnTo>
                  <a:cubicBezTo>
                    <a:pt x="428" y="76"/>
                    <a:pt x="426" y="77"/>
                    <a:pt x="426" y="77"/>
                  </a:cubicBezTo>
                  <a:cubicBezTo>
                    <a:pt x="425" y="77"/>
                    <a:pt x="425" y="76"/>
                    <a:pt x="425" y="76"/>
                  </a:cubicBezTo>
                  <a:cubicBezTo>
                    <a:pt x="428" y="72"/>
                    <a:pt x="429" y="70"/>
                    <a:pt x="428" y="70"/>
                  </a:cubicBezTo>
                  <a:lnTo>
                    <a:pt x="428" y="70"/>
                  </a:lnTo>
                  <a:cubicBezTo>
                    <a:pt x="427" y="70"/>
                    <a:pt x="425" y="71"/>
                    <a:pt x="422" y="74"/>
                  </a:cubicBezTo>
                  <a:cubicBezTo>
                    <a:pt x="417" y="79"/>
                    <a:pt x="414" y="82"/>
                    <a:pt x="414" y="82"/>
                  </a:cubicBezTo>
                  <a:cubicBezTo>
                    <a:pt x="414" y="82"/>
                    <a:pt x="416" y="79"/>
                    <a:pt x="421" y="73"/>
                  </a:cubicBezTo>
                  <a:cubicBezTo>
                    <a:pt x="425" y="68"/>
                    <a:pt x="427" y="61"/>
                    <a:pt x="426" y="61"/>
                  </a:cubicBezTo>
                  <a:lnTo>
                    <a:pt x="426" y="61"/>
                  </a:lnTo>
                  <a:cubicBezTo>
                    <a:pt x="426" y="61"/>
                    <a:pt x="425" y="62"/>
                    <a:pt x="424" y="64"/>
                  </a:cubicBezTo>
                  <a:cubicBezTo>
                    <a:pt x="419" y="71"/>
                    <a:pt x="417" y="68"/>
                    <a:pt x="410" y="74"/>
                  </a:cubicBezTo>
                  <a:cubicBezTo>
                    <a:pt x="409" y="73"/>
                    <a:pt x="408" y="72"/>
                    <a:pt x="412" y="65"/>
                  </a:cubicBezTo>
                  <a:cubicBezTo>
                    <a:pt x="414" y="61"/>
                    <a:pt x="412" y="60"/>
                    <a:pt x="410" y="60"/>
                  </a:cubicBezTo>
                  <a:cubicBezTo>
                    <a:pt x="407" y="60"/>
                    <a:pt x="402" y="62"/>
                    <a:pt x="399" y="65"/>
                  </a:cubicBezTo>
                  <a:cubicBezTo>
                    <a:pt x="397" y="68"/>
                    <a:pt x="395" y="69"/>
                    <a:pt x="395" y="69"/>
                  </a:cubicBezTo>
                  <a:cubicBezTo>
                    <a:pt x="395" y="69"/>
                    <a:pt x="395" y="67"/>
                    <a:pt x="398" y="64"/>
                  </a:cubicBezTo>
                  <a:cubicBezTo>
                    <a:pt x="402" y="57"/>
                    <a:pt x="401" y="56"/>
                    <a:pt x="399" y="55"/>
                  </a:cubicBezTo>
                  <a:lnTo>
                    <a:pt x="399" y="55"/>
                  </a:lnTo>
                  <a:cubicBezTo>
                    <a:pt x="397" y="57"/>
                    <a:pt x="397" y="57"/>
                    <a:pt x="396" y="57"/>
                  </a:cubicBezTo>
                  <a:cubicBezTo>
                    <a:pt x="396" y="57"/>
                    <a:pt x="399" y="52"/>
                    <a:pt x="402" y="47"/>
                  </a:cubicBezTo>
                  <a:cubicBezTo>
                    <a:pt x="408" y="41"/>
                    <a:pt x="407" y="40"/>
                    <a:pt x="403" y="39"/>
                  </a:cubicBezTo>
                  <a:lnTo>
                    <a:pt x="403" y="39"/>
                  </a:lnTo>
                  <a:cubicBezTo>
                    <a:pt x="401" y="41"/>
                    <a:pt x="399" y="42"/>
                    <a:pt x="397" y="42"/>
                  </a:cubicBezTo>
                  <a:cubicBezTo>
                    <a:pt x="394" y="42"/>
                    <a:pt x="390" y="40"/>
                    <a:pt x="388" y="38"/>
                  </a:cubicBezTo>
                  <a:cubicBezTo>
                    <a:pt x="386" y="37"/>
                    <a:pt x="384" y="37"/>
                    <a:pt x="383" y="37"/>
                  </a:cubicBezTo>
                  <a:cubicBezTo>
                    <a:pt x="377" y="37"/>
                    <a:pt x="372" y="43"/>
                    <a:pt x="365" y="54"/>
                  </a:cubicBezTo>
                  <a:lnTo>
                    <a:pt x="356" y="68"/>
                  </a:lnTo>
                  <a:lnTo>
                    <a:pt x="364" y="53"/>
                  </a:lnTo>
                  <a:cubicBezTo>
                    <a:pt x="367" y="46"/>
                    <a:pt x="372" y="30"/>
                    <a:pt x="372" y="30"/>
                  </a:cubicBezTo>
                  <a:cubicBezTo>
                    <a:pt x="372" y="30"/>
                    <a:pt x="372" y="30"/>
                    <a:pt x="372" y="30"/>
                  </a:cubicBezTo>
                  <a:cubicBezTo>
                    <a:pt x="370" y="30"/>
                    <a:pt x="367" y="37"/>
                    <a:pt x="364" y="45"/>
                  </a:cubicBezTo>
                  <a:cubicBezTo>
                    <a:pt x="363" y="48"/>
                    <a:pt x="361" y="50"/>
                    <a:pt x="361" y="50"/>
                  </a:cubicBezTo>
                  <a:cubicBezTo>
                    <a:pt x="360" y="50"/>
                    <a:pt x="360" y="47"/>
                    <a:pt x="360" y="42"/>
                  </a:cubicBezTo>
                  <a:cubicBezTo>
                    <a:pt x="360" y="37"/>
                    <a:pt x="359" y="35"/>
                    <a:pt x="358" y="35"/>
                  </a:cubicBezTo>
                  <a:cubicBezTo>
                    <a:pt x="357" y="35"/>
                    <a:pt x="356" y="36"/>
                    <a:pt x="354" y="39"/>
                  </a:cubicBezTo>
                  <a:cubicBezTo>
                    <a:pt x="353" y="39"/>
                    <a:pt x="351" y="38"/>
                    <a:pt x="352" y="30"/>
                  </a:cubicBezTo>
                  <a:cubicBezTo>
                    <a:pt x="351" y="30"/>
                    <a:pt x="351" y="30"/>
                    <a:pt x="351" y="30"/>
                  </a:cubicBezTo>
                  <a:cubicBezTo>
                    <a:pt x="350" y="30"/>
                    <a:pt x="350" y="31"/>
                    <a:pt x="348" y="37"/>
                  </a:cubicBezTo>
                  <a:cubicBezTo>
                    <a:pt x="347" y="41"/>
                    <a:pt x="346" y="42"/>
                    <a:pt x="345" y="42"/>
                  </a:cubicBezTo>
                  <a:cubicBezTo>
                    <a:pt x="344" y="42"/>
                    <a:pt x="344" y="40"/>
                    <a:pt x="345" y="36"/>
                  </a:cubicBezTo>
                  <a:cubicBezTo>
                    <a:pt x="347" y="26"/>
                    <a:pt x="346" y="21"/>
                    <a:pt x="345" y="21"/>
                  </a:cubicBezTo>
                  <a:cubicBezTo>
                    <a:pt x="344" y="21"/>
                    <a:pt x="342" y="23"/>
                    <a:pt x="342" y="26"/>
                  </a:cubicBezTo>
                  <a:cubicBezTo>
                    <a:pt x="340" y="31"/>
                    <a:pt x="338" y="33"/>
                    <a:pt x="337" y="33"/>
                  </a:cubicBezTo>
                  <a:cubicBezTo>
                    <a:pt x="337" y="33"/>
                    <a:pt x="336" y="33"/>
                    <a:pt x="336" y="32"/>
                  </a:cubicBezTo>
                  <a:cubicBezTo>
                    <a:pt x="336" y="32"/>
                    <a:pt x="336" y="32"/>
                    <a:pt x="335" y="32"/>
                  </a:cubicBezTo>
                  <a:cubicBezTo>
                    <a:pt x="334" y="32"/>
                    <a:pt x="332" y="33"/>
                    <a:pt x="329" y="39"/>
                  </a:cubicBezTo>
                  <a:lnTo>
                    <a:pt x="326" y="38"/>
                  </a:lnTo>
                  <a:cubicBezTo>
                    <a:pt x="325" y="38"/>
                    <a:pt x="328" y="30"/>
                    <a:pt x="329" y="30"/>
                  </a:cubicBezTo>
                  <a:lnTo>
                    <a:pt x="330" y="22"/>
                  </a:lnTo>
                  <a:cubicBezTo>
                    <a:pt x="330" y="22"/>
                    <a:pt x="329" y="22"/>
                    <a:pt x="328" y="22"/>
                  </a:cubicBezTo>
                  <a:cubicBezTo>
                    <a:pt x="326" y="22"/>
                    <a:pt x="324" y="23"/>
                    <a:pt x="321" y="29"/>
                  </a:cubicBezTo>
                  <a:cubicBezTo>
                    <a:pt x="319" y="36"/>
                    <a:pt x="318" y="40"/>
                    <a:pt x="318" y="40"/>
                  </a:cubicBezTo>
                  <a:cubicBezTo>
                    <a:pt x="318" y="40"/>
                    <a:pt x="319" y="36"/>
                    <a:pt x="320" y="28"/>
                  </a:cubicBezTo>
                  <a:cubicBezTo>
                    <a:pt x="322" y="22"/>
                    <a:pt x="322" y="16"/>
                    <a:pt x="321" y="16"/>
                  </a:cubicBezTo>
                  <a:lnTo>
                    <a:pt x="321" y="16"/>
                  </a:lnTo>
                  <a:cubicBezTo>
                    <a:pt x="321" y="16"/>
                    <a:pt x="320" y="17"/>
                    <a:pt x="319" y="19"/>
                  </a:cubicBezTo>
                  <a:cubicBezTo>
                    <a:pt x="317" y="26"/>
                    <a:pt x="316" y="28"/>
                    <a:pt x="315" y="28"/>
                  </a:cubicBezTo>
                  <a:cubicBezTo>
                    <a:pt x="315" y="28"/>
                    <a:pt x="315" y="23"/>
                    <a:pt x="316" y="19"/>
                  </a:cubicBezTo>
                  <a:cubicBezTo>
                    <a:pt x="318" y="11"/>
                    <a:pt x="319" y="7"/>
                    <a:pt x="318" y="7"/>
                  </a:cubicBezTo>
                  <a:lnTo>
                    <a:pt x="318" y="7"/>
                  </a:lnTo>
                  <a:cubicBezTo>
                    <a:pt x="318" y="7"/>
                    <a:pt x="315" y="11"/>
                    <a:pt x="310" y="18"/>
                  </a:cubicBezTo>
                  <a:cubicBezTo>
                    <a:pt x="310" y="18"/>
                    <a:pt x="310" y="18"/>
                    <a:pt x="310" y="18"/>
                  </a:cubicBezTo>
                  <a:cubicBezTo>
                    <a:pt x="306" y="18"/>
                    <a:pt x="301" y="24"/>
                    <a:pt x="297" y="24"/>
                  </a:cubicBezTo>
                  <a:cubicBezTo>
                    <a:pt x="296" y="24"/>
                    <a:pt x="296" y="23"/>
                    <a:pt x="296" y="23"/>
                  </a:cubicBezTo>
                  <a:cubicBezTo>
                    <a:pt x="289" y="22"/>
                    <a:pt x="286" y="22"/>
                    <a:pt x="284" y="14"/>
                  </a:cubicBezTo>
                  <a:cubicBezTo>
                    <a:pt x="284" y="12"/>
                    <a:pt x="284" y="11"/>
                    <a:pt x="284" y="9"/>
                  </a:cubicBezTo>
                  <a:lnTo>
                    <a:pt x="284" y="9"/>
                  </a:lnTo>
                  <a:cubicBezTo>
                    <a:pt x="284" y="22"/>
                    <a:pt x="282" y="22"/>
                    <a:pt x="278" y="22"/>
                  </a:cubicBezTo>
                  <a:cubicBezTo>
                    <a:pt x="276" y="19"/>
                    <a:pt x="274" y="18"/>
                    <a:pt x="273" y="18"/>
                  </a:cubicBezTo>
                  <a:cubicBezTo>
                    <a:pt x="270" y="18"/>
                    <a:pt x="269" y="24"/>
                    <a:pt x="269" y="30"/>
                  </a:cubicBezTo>
                  <a:lnTo>
                    <a:pt x="271" y="30"/>
                  </a:lnTo>
                  <a:cubicBezTo>
                    <a:pt x="272" y="39"/>
                    <a:pt x="272" y="43"/>
                    <a:pt x="271" y="43"/>
                  </a:cubicBezTo>
                  <a:cubicBezTo>
                    <a:pt x="270" y="43"/>
                    <a:pt x="269" y="41"/>
                    <a:pt x="268" y="38"/>
                  </a:cubicBezTo>
                  <a:cubicBezTo>
                    <a:pt x="265" y="38"/>
                    <a:pt x="265" y="30"/>
                    <a:pt x="264" y="21"/>
                  </a:cubicBezTo>
                  <a:cubicBezTo>
                    <a:pt x="264" y="13"/>
                    <a:pt x="262" y="5"/>
                    <a:pt x="260" y="5"/>
                  </a:cubicBezTo>
                  <a:close/>
                  <a:moveTo>
                    <a:pt x="450" y="569"/>
                  </a:moveTo>
                  <a:cubicBezTo>
                    <a:pt x="449" y="569"/>
                    <a:pt x="449" y="569"/>
                    <a:pt x="448" y="570"/>
                  </a:cubicBezTo>
                  <a:cubicBezTo>
                    <a:pt x="448" y="575"/>
                    <a:pt x="450" y="581"/>
                    <a:pt x="453" y="585"/>
                  </a:cubicBezTo>
                  <a:cubicBezTo>
                    <a:pt x="454" y="588"/>
                    <a:pt x="455" y="589"/>
                    <a:pt x="456" y="589"/>
                  </a:cubicBezTo>
                  <a:cubicBezTo>
                    <a:pt x="457" y="589"/>
                    <a:pt x="457" y="585"/>
                    <a:pt x="454" y="575"/>
                  </a:cubicBezTo>
                  <a:cubicBezTo>
                    <a:pt x="451" y="571"/>
                    <a:pt x="451" y="569"/>
                    <a:pt x="450" y="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4" name="Google Shape;6134;p23"/>
          <p:cNvSpPr/>
          <p:nvPr/>
        </p:nvSpPr>
        <p:spPr>
          <a:xfrm rot="1799968">
            <a:off x="1651667" y="1210426"/>
            <a:ext cx="605264" cy="214900"/>
          </a:xfrm>
          <a:custGeom>
            <a:avLst/>
            <a:gdLst/>
            <a:ahLst/>
            <a:cxnLst/>
            <a:rect l="l" t="t" r="r" b="b"/>
            <a:pathLst>
              <a:path w="5740" h="2038" extrusionOk="0">
                <a:moveTo>
                  <a:pt x="5692" y="170"/>
                </a:moveTo>
                <a:cubicBezTo>
                  <a:pt x="5701" y="170"/>
                  <a:pt x="5689" y="186"/>
                  <a:pt x="5668" y="198"/>
                </a:cubicBezTo>
                <a:cubicBezTo>
                  <a:pt x="5659" y="207"/>
                  <a:pt x="5654" y="211"/>
                  <a:pt x="5653" y="211"/>
                </a:cubicBezTo>
                <a:cubicBezTo>
                  <a:pt x="5651" y="211"/>
                  <a:pt x="5654" y="206"/>
                  <a:pt x="5660" y="194"/>
                </a:cubicBezTo>
                <a:cubicBezTo>
                  <a:pt x="5664" y="184"/>
                  <a:pt x="5668" y="174"/>
                  <a:pt x="5675" y="174"/>
                </a:cubicBezTo>
                <a:cubicBezTo>
                  <a:pt x="5676" y="174"/>
                  <a:pt x="5677" y="174"/>
                  <a:pt x="5678" y="175"/>
                </a:cubicBezTo>
                <a:cubicBezTo>
                  <a:pt x="5685" y="172"/>
                  <a:pt x="5689" y="170"/>
                  <a:pt x="5692" y="170"/>
                </a:cubicBezTo>
                <a:close/>
                <a:moveTo>
                  <a:pt x="4389" y="178"/>
                </a:moveTo>
                <a:cubicBezTo>
                  <a:pt x="4391" y="178"/>
                  <a:pt x="4392" y="180"/>
                  <a:pt x="4396" y="187"/>
                </a:cubicBezTo>
                <a:cubicBezTo>
                  <a:pt x="4401" y="199"/>
                  <a:pt x="4397" y="211"/>
                  <a:pt x="4388" y="219"/>
                </a:cubicBezTo>
                <a:cubicBezTo>
                  <a:pt x="4388" y="219"/>
                  <a:pt x="4387" y="219"/>
                  <a:pt x="4387" y="219"/>
                </a:cubicBezTo>
                <a:cubicBezTo>
                  <a:pt x="4379" y="219"/>
                  <a:pt x="4371" y="198"/>
                  <a:pt x="4383" y="180"/>
                </a:cubicBezTo>
                <a:cubicBezTo>
                  <a:pt x="4385" y="178"/>
                  <a:pt x="4387" y="178"/>
                  <a:pt x="4389" y="178"/>
                </a:cubicBezTo>
                <a:close/>
                <a:moveTo>
                  <a:pt x="4128" y="363"/>
                </a:moveTo>
                <a:cubicBezTo>
                  <a:pt x="4129" y="363"/>
                  <a:pt x="4130" y="364"/>
                  <a:pt x="4132" y="367"/>
                </a:cubicBezTo>
                <a:cubicBezTo>
                  <a:pt x="4136" y="375"/>
                  <a:pt x="4138" y="384"/>
                  <a:pt x="4138" y="393"/>
                </a:cubicBezTo>
                <a:cubicBezTo>
                  <a:pt x="4138" y="393"/>
                  <a:pt x="4138" y="402"/>
                  <a:pt x="4134" y="402"/>
                </a:cubicBezTo>
                <a:cubicBezTo>
                  <a:pt x="4133" y="402"/>
                  <a:pt x="4132" y="401"/>
                  <a:pt x="4130" y="398"/>
                </a:cubicBezTo>
                <a:lnTo>
                  <a:pt x="4124" y="387"/>
                </a:lnTo>
                <a:cubicBezTo>
                  <a:pt x="4124" y="375"/>
                  <a:pt x="4124" y="363"/>
                  <a:pt x="4128" y="363"/>
                </a:cubicBezTo>
                <a:close/>
                <a:moveTo>
                  <a:pt x="1081" y="411"/>
                </a:moveTo>
                <a:cubicBezTo>
                  <a:pt x="1083" y="411"/>
                  <a:pt x="1086" y="411"/>
                  <a:pt x="1088" y="412"/>
                </a:cubicBezTo>
                <a:lnTo>
                  <a:pt x="1088" y="424"/>
                </a:lnTo>
                <a:lnTo>
                  <a:pt x="1078" y="436"/>
                </a:lnTo>
                <a:lnTo>
                  <a:pt x="1069" y="423"/>
                </a:lnTo>
                <a:cubicBezTo>
                  <a:pt x="1069" y="413"/>
                  <a:pt x="1074" y="411"/>
                  <a:pt x="1081" y="411"/>
                </a:cubicBezTo>
                <a:close/>
                <a:moveTo>
                  <a:pt x="1355" y="433"/>
                </a:moveTo>
                <a:lnTo>
                  <a:pt x="1355" y="433"/>
                </a:lnTo>
                <a:cubicBezTo>
                  <a:pt x="1359" y="433"/>
                  <a:pt x="1355" y="438"/>
                  <a:pt x="1345" y="452"/>
                </a:cubicBezTo>
                <a:lnTo>
                  <a:pt x="1320" y="472"/>
                </a:lnTo>
                <a:cubicBezTo>
                  <a:pt x="1311" y="470"/>
                  <a:pt x="1323" y="460"/>
                  <a:pt x="1339" y="437"/>
                </a:cubicBezTo>
                <a:cubicBezTo>
                  <a:pt x="1347" y="435"/>
                  <a:pt x="1352" y="433"/>
                  <a:pt x="1355" y="433"/>
                </a:cubicBezTo>
                <a:close/>
                <a:moveTo>
                  <a:pt x="1551" y="462"/>
                </a:moveTo>
                <a:cubicBezTo>
                  <a:pt x="1546" y="473"/>
                  <a:pt x="1541" y="484"/>
                  <a:pt x="1541" y="484"/>
                </a:cubicBezTo>
                <a:cubicBezTo>
                  <a:pt x="1542" y="481"/>
                  <a:pt x="1544" y="477"/>
                  <a:pt x="1546" y="473"/>
                </a:cubicBezTo>
                <a:lnTo>
                  <a:pt x="1551" y="462"/>
                </a:lnTo>
                <a:close/>
                <a:moveTo>
                  <a:pt x="1133" y="434"/>
                </a:moveTo>
                <a:cubicBezTo>
                  <a:pt x="1134" y="434"/>
                  <a:pt x="1134" y="441"/>
                  <a:pt x="1133" y="452"/>
                </a:cubicBezTo>
                <a:cubicBezTo>
                  <a:pt x="1134" y="467"/>
                  <a:pt x="1126" y="481"/>
                  <a:pt x="1113" y="488"/>
                </a:cubicBezTo>
                <a:lnTo>
                  <a:pt x="1093" y="487"/>
                </a:lnTo>
                <a:cubicBezTo>
                  <a:pt x="1093" y="487"/>
                  <a:pt x="1104" y="476"/>
                  <a:pt x="1114" y="463"/>
                </a:cubicBezTo>
                <a:cubicBezTo>
                  <a:pt x="1125" y="443"/>
                  <a:pt x="1130" y="434"/>
                  <a:pt x="1133" y="434"/>
                </a:cubicBezTo>
                <a:close/>
                <a:moveTo>
                  <a:pt x="1397" y="508"/>
                </a:moveTo>
                <a:lnTo>
                  <a:pt x="1406" y="511"/>
                </a:lnTo>
                <a:cubicBezTo>
                  <a:pt x="1402" y="521"/>
                  <a:pt x="1399" y="532"/>
                  <a:pt x="1392" y="532"/>
                </a:cubicBezTo>
                <a:cubicBezTo>
                  <a:pt x="1391" y="532"/>
                  <a:pt x="1390" y="532"/>
                  <a:pt x="1389" y="532"/>
                </a:cubicBezTo>
                <a:lnTo>
                  <a:pt x="1380" y="529"/>
                </a:lnTo>
                <a:cubicBezTo>
                  <a:pt x="1384" y="520"/>
                  <a:pt x="1389" y="514"/>
                  <a:pt x="1397" y="508"/>
                </a:cubicBezTo>
                <a:close/>
                <a:moveTo>
                  <a:pt x="657" y="546"/>
                </a:moveTo>
                <a:lnTo>
                  <a:pt x="657" y="546"/>
                </a:lnTo>
                <a:cubicBezTo>
                  <a:pt x="664" y="546"/>
                  <a:pt x="666" y="556"/>
                  <a:pt x="655" y="572"/>
                </a:cubicBezTo>
                <a:cubicBezTo>
                  <a:pt x="646" y="575"/>
                  <a:pt x="638" y="579"/>
                  <a:pt x="638" y="579"/>
                </a:cubicBezTo>
                <a:cubicBezTo>
                  <a:pt x="636" y="565"/>
                  <a:pt x="642" y="552"/>
                  <a:pt x="654" y="546"/>
                </a:cubicBezTo>
                <a:cubicBezTo>
                  <a:pt x="655" y="546"/>
                  <a:pt x="656" y="546"/>
                  <a:pt x="657" y="546"/>
                </a:cubicBezTo>
                <a:close/>
                <a:moveTo>
                  <a:pt x="725" y="548"/>
                </a:moveTo>
                <a:cubicBezTo>
                  <a:pt x="722" y="548"/>
                  <a:pt x="718" y="550"/>
                  <a:pt x="715" y="551"/>
                </a:cubicBezTo>
                <a:cubicBezTo>
                  <a:pt x="711" y="549"/>
                  <a:pt x="708" y="549"/>
                  <a:pt x="705" y="549"/>
                </a:cubicBezTo>
                <a:cubicBezTo>
                  <a:pt x="692" y="549"/>
                  <a:pt x="690" y="562"/>
                  <a:pt x="693" y="572"/>
                </a:cubicBezTo>
                <a:cubicBezTo>
                  <a:pt x="696" y="577"/>
                  <a:pt x="699" y="579"/>
                  <a:pt x="703" y="579"/>
                </a:cubicBezTo>
                <a:cubicBezTo>
                  <a:pt x="708" y="579"/>
                  <a:pt x="714" y="577"/>
                  <a:pt x="723" y="574"/>
                </a:cubicBezTo>
                <a:cubicBezTo>
                  <a:pt x="730" y="572"/>
                  <a:pt x="735" y="557"/>
                  <a:pt x="735" y="557"/>
                </a:cubicBezTo>
                <a:cubicBezTo>
                  <a:pt x="733" y="550"/>
                  <a:pt x="729" y="548"/>
                  <a:pt x="725" y="548"/>
                </a:cubicBezTo>
                <a:close/>
                <a:moveTo>
                  <a:pt x="1657" y="585"/>
                </a:moveTo>
                <a:lnTo>
                  <a:pt x="1657" y="585"/>
                </a:lnTo>
                <a:cubicBezTo>
                  <a:pt x="1666" y="585"/>
                  <a:pt x="1664" y="599"/>
                  <a:pt x="1646" y="613"/>
                </a:cubicBezTo>
                <a:lnTo>
                  <a:pt x="1630" y="603"/>
                </a:lnTo>
                <a:cubicBezTo>
                  <a:pt x="1636" y="594"/>
                  <a:pt x="1641" y="585"/>
                  <a:pt x="1648" y="585"/>
                </a:cubicBezTo>
                <a:cubicBezTo>
                  <a:pt x="1649" y="585"/>
                  <a:pt x="1650" y="586"/>
                  <a:pt x="1652" y="586"/>
                </a:cubicBezTo>
                <a:cubicBezTo>
                  <a:pt x="1654" y="586"/>
                  <a:pt x="1655" y="585"/>
                  <a:pt x="1657" y="585"/>
                </a:cubicBezTo>
                <a:close/>
                <a:moveTo>
                  <a:pt x="3846" y="605"/>
                </a:moveTo>
                <a:cubicBezTo>
                  <a:pt x="3851" y="605"/>
                  <a:pt x="3856" y="610"/>
                  <a:pt x="3856" y="610"/>
                </a:cubicBezTo>
                <a:cubicBezTo>
                  <a:pt x="3856" y="610"/>
                  <a:pt x="3865" y="619"/>
                  <a:pt x="3858" y="626"/>
                </a:cubicBezTo>
                <a:cubicBezTo>
                  <a:pt x="3849" y="623"/>
                  <a:pt x="3840" y="620"/>
                  <a:pt x="3833" y="614"/>
                </a:cubicBezTo>
                <a:lnTo>
                  <a:pt x="3840" y="608"/>
                </a:lnTo>
                <a:cubicBezTo>
                  <a:pt x="3842" y="606"/>
                  <a:pt x="3844" y="605"/>
                  <a:pt x="3846" y="605"/>
                </a:cubicBezTo>
                <a:close/>
                <a:moveTo>
                  <a:pt x="1545" y="618"/>
                </a:moveTo>
                <a:cubicBezTo>
                  <a:pt x="1549" y="618"/>
                  <a:pt x="1554" y="618"/>
                  <a:pt x="1557" y="620"/>
                </a:cubicBezTo>
                <a:lnTo>
                  <a:pt x="1552" y="631"/>
                </a:lnTo>
                <a:cubicBezTo>
                  <a:pt x="1544" y="627"/>
                  <a:pt x="1531" y="634"/>
                  <a:pt x="1536" y="622"/>
                </a:cubicBezTo>
                <a:cubicBezTo>
                  <a:pt x="1531" y="620"/>
                  <a:pt x="1538" y="618"/>
                  <a:pt x="1545" y="618"/>
                </a:cubicBezTo>
                <a:close/>
                <a:moveTo>
                  <a:pt x="1715" y="629"/>
                </a:moveTo>
                <a:lnTo>
                  <a:pt x="1723" y="635"/>
                </a:lnTo>
                <a:cubicBezTo>
                  <a:pt x="1731" y="640"/>
                  <a:pt x="1731" y="640"/>
                  <a:pt x="1723" y="650"/>
                </a:cubicBezTo>
                <a:lnTo>
                  <a:pt x="1715" y="645"/>
                </a:lnTo>
                <a:lnTo>
                  <a:pt x="1715" y="629"/>
                </a:lnTo>
                <a:close/>
                <a:moveTo>
                  <a:pt x="1823" y="665"/>
                </a:moveTo>
                <a:cubicBezTo>
                  <a:pt x="1817" y="673"/>
                  <a:pt x="1815" y="682"/>
                  <a:pt x="1814" y="691"/>
                </a:cubicBezTo>
                <a:cubicBezTo>
                  <a:pt x="1816" y="692"/>
                  <a:pt x="1818" y="693"/>
                  <a:pt x="1820" y="693"/>
                </a:cubicBezTo>
                <a:cubicBezTo>
                  <a:pt x="1825" y="693"/>
                  <a:pt x="1830" y="687"/>
                  <a:pt x="1830" y="687"/>
                </a:cubicBezTo>
                <a:cubicBezTo>
                  <a:pt x="1830" y="687"/>
                  <a:pt x="1839" y="677"/>
                  <a:pt x="1831" y="672"/>
                </a:cubicBezTo>
                <a:lnTo>
                  <a:pt x="1823" y="665"/>
                </a:lnTo>
                <a:close/>
                <a:moveTo>
                  <a:pt x="3804" y="689"/>
                </a:moveTo>
                <a:cubicBezTo>
                  <a:pt x="3806" y="689"/>
                  <a:pt x="3809" y="691"/>
                  <a:pt x="3813" y="695"/>
                </a:cubicBezTo>
                <a:lnTo>
                  <a:pt x="3808" y="702"/>
                </a:lnTo>
                <a:lnTo>
                  <a:pt x="3792" y="701"/>
                </a:lnTo>
                <a:lnTo>
                  <a:pt x="3798" y="694"/>
                </a:lnTo>
                <a:cubicBezTo>
                  <a:pt x="3801" y="691"/>
                  <a:pt x="3803" y="689"/>
                  <a:pt x="3804" y="689"/>
                </a:cubicBezTo>
                <a:close/>
                <a:moveTo>
                  <a:pt x="3800" y="723"/>
                </a:moveTo>
                <a:lnTo>
                  <a:pt x="3800" y="723"/>
                </a:lnTo>
                <a:cubicBezTo>
                  <a:pt x="3799" y="723"/>
                  <a:pt x="3798" y="725"/>
                  <a:pt x="3800" y="731"/>
                </a:cubicBezTo>
                <a:cubicBezTo>
                  <a:pt x="3804" y="727"/>
                  <a:pt x="3802" y="723"/>
                  <a:pt x="3800" y="723"/>
                </a:cubicBezTo>
                <a:close/>
                <a:moveTo>
                  <a:pt x="2010" y="728"/>
                </a:moveTo>
                <a:cubicBezTo>
                  <a:pt x="2008" y="728"/>
                  <a:pt x="2008" y="733"/>
                  <a:pt x="2007" y="741"/>
                </a:cubicBezTo>
                <a:lnTo>
                  <a:pt x="2020" y="758"/>
                </a:lnTo>
                <a:cubicBezTo>
                  <a:pt x="2030" y="749"/>
                  <a:pt x="2030" y="749"/>
                  <a:pt x="2022" y="741"/>
                </a:cubicBezTo>
                <a:cubicBezTo>
                  <a:pt x="2016" y="733"/>
                  <a:pt x="2012" y="728"/>
                  <a:pt x="2010" y="728"/>
                </a:cubicBezTo>
                <a:close/>
                <a:moveTo>
                  <a:pt x="172" y="751"/>
                </a:moveTo>
                <a:cubicBezTo>
                  <a:pt x="170" y="751"/>
                  <a:pt x="169" y="752"/>
                  <a:pt x="166" y="756"/>
                </a:cubicBezTo>
                <a:lnTo>
                  <a:pt x="158" y="762"/>
                </a:lnTo>
                <a:lnTo>
                  <a:pt x="175" y="765"/>
                </a:lnTo>
                <a:lnTo>
                  <a:pt x="181" y="757"/>
                </a:lnTo>
                <a:cubicBezTo>
                  <a:pt x="177" y="753"/>
                  <a:pt x="174" y="751"/>
                  <a:pt x="172" y="751"/>
                </a:cubicBezTo>
                <a:close/>
                <a:moveTo>
                  <a:pt x="3747" y="760"/>
                </a:moveTo>
                <a:cubicBezTo>
                  <a:pt x="3749" y="760"/>
                  <a:pt x="3751" y="762"/>
                  <a:pt x="3756" y="766"/>
                </a:cubicBezTo>
                <a:cubicBezTo>
                  <a:pt x="3756" y="766"/>
                  <a:pt x="3756" y="766"/>
                  <a:pt x="3751" y="774"/>
                </a:cubicBezTo>
                <a:lnTo>
                  <a:pt x="3736" y="774"/>
                </a:lnTo>
                <a:lnTo>
                  <a:pt x="3740" y="766"/>
                </a:lnTo>
                <a:cubicBezTo>
                  <a:pt x="3743" y="762"/>
                  <a:pt x="3745" y="760"/>
                  <a:pt x="3747" y="760"/>
                </a:cubicBezTo>
                <a:close/>
                <a:moveTo>
                  <a:pt x="1817" y="764"/>
                </a:moveTo>
                <a:cubicBezTo>
                  <a:pt x="1820" y="764"/>
                  <a:pt x="1822" y="766"/>
                  <a:pt x="1822" y="766"/>
                </a:cubicBezTo>
                <a:cubicBezTo>
                  <a:pt x="1829" y="772"/>
                  <a:pt x="1836" y="779"/>
                  <a:pt x="1828" y="788"/>
                </a:cubicBezTo>
                <a:cubicBezTo>
                  <a:pt x="1828" y="788"/>
                  <a:pt x="1823" y="793"/>
                  <a:pt x="1818" y="793"/>
                </a:cubicBezTo>
                <a:cubicBezTo>
                  <a:pt x="1816" y="793"/>
                  <a:pt x="1814" y="792"/>
                  <a:pt x="1812" y="790"/>
                </a:cubicBezTo>
                <a:cubicBezTo>
                  <a:pt x="1805" y="785"/>
                  <a:pt x="1807" y="769"/>
                  <a:pt x="1807" y="769"/>
                </a:cubicBezTo>
                <a:cubicBezTo>
                  <a:pt x="1811" y="765"/>
                  <a:pt x="1814" y="764"/>
                  <a:pt x="1817" y="764"/>
                </a:cubicBezTo>
                <a:close/>
                <a:moveTo>
                  <a:pt x="3774" y="822"/>
                </a:moveTo>
                <a:cubicBezTo>
                  <a:pt x="3775" y="823"/>
                  <a:pt x="3776" y="823"/>
                  <a:pt x="3777" y="824"/>
                </a:cubicBezTo>
                <a:cubicBezTo>
                  <a:pt x="3778" y="824"/>
                  <a:pt x="3778" y="824"/>
                  <a:pt x="3778" y="824"/>
                </a:cubicBezTo>
                <a:lnTo>
                  <a:pt x="3778" y="824"/>
                </a:lnTo>
                <a:cubicBezTo>
                  <a:pt x="3777" y="823"/>
                  <a:pt x="3776" y="823"/>
                  <a:pt x="3774" y="822"/>
                </a:cubicBezTo>
                <a:close/>
                <a:moveTo>
                  <a:pt x="3778" y="824"/>
                </a:moveTo>
                <a:cubicBezTo>
                  <a:pt x="3782" y="826"/>
                  <a:pt x="3784" y="826"/>
                  <a:pt x="3785" y="826"/>
                </a:cubicBezTo>
                <a:cubicBezTo>
                  <a:pt x="3787" y="826"/>
                  <a:pt x="3785" y="824"/>
                  <a:pt x="3778" y="824"/>
                </a:cubicBezTo>
                <a:close/>
                <a:moveTo>
                  <a:pt x="3704" y="809"/>
                </a:moveTo>
                <a:cubicBezTo>
                  <a:pt x="3705" y="809"/>
                  <a:pt x="3708" y="810"/>
                  <a:pt x="3710" y="812"/>
                </a:cubicBezTo>
                <a:cubicBezTo>
                  <a:pt x="3721" y="818"/>
                  <a:pt x="3721" y="818"/>
                  <a:pt x="3716" y="826"/>
                </a:cubicBezTo>
                <a:cubicBezTo>
                  <a:pt x="3711" y="834"/>
                  <a:pt x="3708" y="838"/>
                  <a:pt x="3706" y="838"/>
                </a:cubicBezTo>
                <a:cubicBezTo>
                  <a:pt x="3704" y="838"/>
                  <a:pt x="3703" y="835"/>
                  <a:pt x="3700" y="827"/>
                </a:cubicBezTo>
                <a:cubicBezTo>
                  <a:pt x="3696" y="816"/>
                  <a:pt x="3698" y="809"/>
                  <a:pt x="3704" y="809"/>
                </a:cubicBezTo>
                <a:close/>
                <a:moveTo>
                  <a:pt x="205" y="810"/>
                </a:moveTo>
                <a:cubicBezTo>
                  <a:pt x="208" y="810"/>
                  <a:pt x="211" y="811"/>
                  <a:pt x="214" y="814"/>
                </a:cubicBezTo>
                <a:lnTo>
                  <a:pt x="207" y="821"/>
                </a:lnTo>
                <a:cubicBezTo>
                  <a:pt x="205" y="819"/>
                  <a:pt x="203" y="818"/>
                  <a:pt x="202" y="818"/>
                </a:cubicBezTo>
                <a:lnTo>
                  <a:pt x="202" y="818"/>
                </a:lnTo>
                <a:cubicBezTo>
                  <a:pt x="199" y="818"/>
                  <a:pt x="204" y="828"/>
                  <a:pt x="216" y="830"/>
                </a:cubicBezTo>
                <a:lnTo>
                  <a:pt x="235" y="846"/>
                </a:lnTo>
                <a:cubicBezTo>
                  <a:pt x="231" y="849"/>
                  <a:pt x="226" y="851"/>
                  <a:pt x="221" y="851"/>
                </a:cubicBezTo>
                <a:cubicBezTo>
                  <a:pt x="215" y="851"/>
                  <a:pt x="209" y="848"/>
                  <a:pt x="204" y="843"/>
                </a:cubicBezTo>
                <a:cubicBezTo>
                  <a:pt x="179" y="834"/>
                  <a:pt x="179" y="834"/>
                  <a:pt x="191" y="820"/>
                </a:cubicBezTo>
                <a:cubicBezTo>
                  <a:pt x="195" y="814"/>
                  <a:pt x="200" y="810"/>
                  <a:pt x="205" y="810"/>
                </a:cubicBezTo>
                <a:close/>
                <a:moveTo>
                  <a:pt x="3595" y="830"/>
                </a:moveTo>
                <a:cubicBezTo>
                  <a:pt x="3606" y="835"/>
                  <a:pt x="3616" y="842"/>
                  <a:pt x="3612" y="850"/>
                </a:cubicBezTo>
                <a:lnTo>
                  <a:pt x="3595" y="852"/>
                </a:lnTo>
                <a:lnTo>
                  <a:pt x="3589" y="837"/>
                </a:lnTo>
                <a:lnTo>
                  <a:pt x="3595" y="830"/>
                </a:lnTo>
                <a:close/>
                <a:moveTo>
                  <a:pt x="1929" y="887"/>
                </a:moveTo>
                <a:cubicBezTo>
                  <a:pt x="1931" y="887"/>
                  <a:pt x="1934" y="890"/>
                  <a:pt x="1940" y="898"/>
                </a:cubicBezTo>
                <a:cubicBezTo>
                  <a:pt x="1945" y="906"/>
                  <a:pt x="1935" y="913"/>
                  <a:pt x="1935" y="913"/>
                </a:cubicBezTo>
                <a:cubicBezTo>
                  <a:pt x="1933" y="914"/>
                  <a:pt x="1932" y="915"/>
                  <a:pt x="1931" y="915"/>
                </a:cubicBezTo>
                <a:cubicBezTo>
                  <a:pt x="1926" y="915"/>
                  <a:pt x="1928" y="904"/>
                  <a:pt x="1924" y="898"/>
                </a:cubicBezTo>
                <a:cubicBezTo>
                  <a:pt x="1926" y="891"/>
                  <a:pt x="1927" y="887"/>
                  <a:pt x="1929" y="887"/>
                </a:cubicBezTo>
                <a:close/>
                <a:moveTo>
                  <a:pt x="132" y="895"/>
                </a:moveTo>
                <a:cubicBezTo>
                  <a:pt x="134" y="895"/>
                  <a:pt x="136" y="897"/>
                  <a:pt x="141" y="900"/>
                </a:cubicBezTo>
                <a:cubicBezTo>
                  <a:pt x="141" y="900"/>
                  <a:pt x="145" y="916"/>
                  <a:pt x="140" y="924"/>
                </a:cubicBezTo>
                <a:lnTo>
                  <a:pt x="124" y="924"/>
                </a:lnTo>
                <a:cubicBezTo>
                  <a:pt x="113" y="916"/>
                  <a:pt x="120" y="908"/>
                  <a:pt x="125" y="901"/>
                </a:cubicBezTo>
                <a:cubicBezTo>
                  <a:pt x="128" y="897"/>
                  <a:pt x="130" y="895"/>
                  <a:pt x="132" y="895"/>
                </a:cubicBezTo>
                <a:close/>
                <a:moveTo>
                  <a:pt x="3551" y="938"/>
                </a:moveTo>
                <a:cubicBezTo>
                  <a:pt x="3553" y="938"/>
                  <a:pt x="3556" y="939"/>
                  <a:pt x="3561" y="942"/>
                </a:cubicBezTo>
                <a:cubicBezTo>
                  <a:pt x="3561" y="942"/>
                  <a:pt x="3572" y="947"/>
                  <a:pt x="3569" y="955"/>
                </a:cubicBezTo>
                <a:lnTo>
                  <a:pt x="3553" y="959"/>
                </a:lnTo>
                <a:cubicBezTo>
                  <a:pt x="3542" y="953"/>
                  <a:pt x="3545" y="944"/>
                  <a:pt x="3545" y="944"/>
                </a:cubicBezTo>
                <a:cubicBezTo>
                  <a:pt x="3548" y="940"/>
                  <a:pt x="3549" y="938"/>
                  <a:pt x="3551" y="938"/>
                </a:cubicBezTo>
                <a:close/>
                <a:moveTo>
                  <a:pt x="1712" y="1017"/>
                </a:moveTo>
                <a:lnTo>
                  <a:pt x="1712" y="1017"/>
                </a:lnTo>
                <a:cubicBezTo>
                  <a:pt x="1704" y="1018"/>
                  <a:pt x="1696" y="1022"/>
                  <a:pt x="1689" y="1028"/>
                </a:cubicBezTo>
                <a:cubicBezTo>
                  <a:pt x="1683" y="1033"/>
                  <a:pt x="1683" y="1036"/>
                  <a:pt x="1688" y="1036"/>
                </a:cubicBezTo>
                <a:cubicBezTo>
                  <a:pt x="1691" y="1036"/>
                  <a:pt x="1698" y="1034"/>
                  <a:pt x="1708" y="1030"/>
                </a:cubicBezTo>
                <a:cubicBezTo>
                  <a:pt x="1717" y="1022"/>
                  <a:pt x="1717" y="1022"/>
                  <a:pt x="1712" y="1017"/>
                </a:cubicBezTo>
                <a:close/>
                <a:moveTo>
                  <a:pt x="2048" y="1008"/>
                </a:moveTo>
                <a:cubicBezTo>
                  <a:pt x="2054" y="1008"/>
                  <a:pt x="2053" y="1016"/>
                  <a:pt x="2039" y="1032"/>
                </a:cubicBezTo>
                <a:cubicBezTo>
                  <a:pt x="2034" y="1035"/>
                  <a:pt x="2031" y="1036"/>
                  <a:pt x="2030" y="1036"/>
                </a:cubicBezTo>
                <a:cubicBezTo>
                  <a:pt x="2027" y="1036"/>
                  <a:pt x="2027" y="1034"/>
                  <a:pt x="2025" y="1030"/>
                </a:cubicBezTo>
                <a:cubicBezTo>
                  <a:pt x="2028" y="1021"/>
                  <a:pt x="2034" y="1015"/>
                  <a:pt x="2042" y="1010"/>
                </a:cubicBezTo>
                <a:cubicBezTo>
                  <a:pt x="2044" y="1008"/>
                  <a:pt x="2046" y="1008"/>
                  <a:pt x="2048" y="1008"/>
                </a:cubicBezTo>
                <a:close/>
                <a:moveTo>
                  <a:pt x="266" y="1026"/>
                </a:moveTo>
                <a:lnTo>
                  <a:pt x="262" y="1032"/>
                </a:lnTo>
                <a:cubicBezTo>
                  <a:pt x="265" y="1040"/>
                  <a:pt x="271" y="1047"/>
                  <a:pt x="279" y="1053"/>
                </a:cubicBezTo>
                <a:cubicBezTo>
                  <a:pt x="280" y="1050"/>
                  <a:pt x="281" y="1048"/>
                  <a:pt x="283" y="1046"/>
                </a:cubicBezTo>
                <a:cubicBezTo>
                  <a:pt x="288" y="1040"/>
                  <a:pt x="278" y="1032"/>
                  <a:pt x="266" y="1026"/>
                </a:cubicBezTo>
                <a:close/>
                <a:moveTo>
                  <a:pt x="2061" y="1073"/>
                </a:moveTo>
                <a:lnTo>
                  <a:pt x="2076" y="1075"/>
                </a:lnTo>
                <a:lnTo>
                  <a:pt x="2081" y="1083"/>
                </a:lnTo>
                <a:cubicBezTo>
                  <a:pt x="2074" y="1087"/>
                  <a:pt x="2066" y="1090"/>
                  <a:pt x="2061" y="1090"/>
                </a:cubicBezTo>
                <a:cubicBezTo>
                  <a:pt x="2058" y="1090"/>
                  <a:pt x="2055" y="1089"/>
                  <a:pt x="2054" y="1086"/>
                </a:cubicBezTo>
                <a:lnTo>
                  <a:pt x="2061" y="1073"/>
                </a:lnTo>
                <a:close/>
                <a:moveTo>
                  <a:pt x="2266" y="1606"/>
                </a:moveTo>
                <a:lnTo>
                  <a:pt x="2281" y="1608"/>
                </a:lnTo>
                <a:lnTo>
                  <a:pt x="2285" y="1615"/>
                </a:lnTo>
                <a:cubicBezTo>
                  <a:pt x="2277" y="1620"/>
                  <a:pt x="2271" y="1624"/>
                  <a:pt x="2265" y="1624"/>
                </a:cubicBezTo>
                <a:cubicBezTo>
                  <a:pt x="2263" y="1624"/>
                  <a:pt x="2261" y="1622"/>
                  <a:pt x="2259" y="1620"/>
                </a:cubicBezTo>
                <a:lnTo>
                  <a:pt x="2266" y="1606"/>
                </a:lnTo>
                <a:close/>
                <a:moveTo>
                  <a:pt x="3310" y="1629"/>
                </a:moveTo>
                <a:cubicBezTo>
                  <a:pt x="3320" y="1635"/>
                  <a:pt x="3331" y="1642"/>
                  <a:pt x="3326" y="1649"/>
                </a:cubicBezTo>
                <a:lnTo>
                  <a:pt x="3321" y="1657"/>
                </a:lnTo>
                <a:cubicBezTo>
                  <a:pt x="3315" y="1651"/>
                  <a:pt x="3309" y="1643"/>
                  <a:pt x="3306" y="1635"/>
                </a:cubicBezTo>
                <a:lnTo>
                  <a:pt x="3310" y="1629"/>
                </a:lnTo>
                <a:close/>
                <a:moveTo>
                  <a:pt x="2399" y="1769"/>
                </a:moveTo>
                <a:cubicBezTo>
                  <a:pt x="2405" y="1775"/>
                  <a:pt x="2404" y="1776"/>
                  <a:pt x="2395" y="1783"/>
                </a:cubicBezTo>
                <a:cubicBezTo>
                  <a:pt x="2388" y="1788"/>
                  <a:pt x="2379" y="1791"/>
                  <a:pt x="2370" y="1792"/>
                </a:cubicBezTo>
                <a:cubicBezTo>
                  <a:pt x="2366" y="1786"/>
                  <a:pt x="2389" y="1777"/>
                  <a:pt x="2399" y="1769"/>
                </a:cubicBezTo>
                <a:close/>
                <a:moveTo>
                  <a:pt x="2551" y="1802"/>
                </a:moveTo>
                <a:lnTo>
                  <a:pt x="2557" y="1807"/>
                </a:lnTo>
                <a:cubicBezTo>
                  <a:pt x="2550" y="1814"/>
                  <a:pt x="2543" y="1823"/>
                  <a:pt x="2538" y="1823"/>
                </a:cubicBezTo>
                <a:cubicBezTo>
                  <a:pt x="2537" y="1823"/>
                  <a:pt x="2536" y="1822"/>
                  <a:pt x="2535" y="1821"/>
                </a:cubicBezTo>
                <a:lnTo>
                  <a:pt x="2530" y="1816"/>
                </a:lnTo>
                <a:cubicBezTo>
                  <a:pt x="2536" y="1810"/>
                  <a:pt x="2544" y="1805"/>
                  <a:pt x="2551" y="1802"/>
                </a:cubicBezTo>
                <a:close/>
                <a:moveTo>
                  <a:pt x="3098" y="1876"/>
                </a:moveTo>
                <a:cubicBezTo>
                  <a:pt x="3101" y="1876"/>
                  <a:pt x="3103" y="1879"/>
                  <a:pt x="3106" y="1884"/>
                </a:cubicBezTo>
                <a:cubicBezTo>
                  <a:pt x="3114" y="1894"/>
                  <a:pt x="3101" y="1903"/>
                  <a:pt x="3094" y="1908"/>
                </a:cubicBezTo>
                <a:cubicBezTo>
                  <a:pt x="3083" y="1905"/>
                  <a:pt x="3078" y="1891"/>
                  <a:pt x="3086" y="1883"/>
                </a:cubicBezTo>
                <a:cubicBezTo>
                  <a:pt x="3093" y="1879"/>
                  <a:pt x="3096" y="1876"/>
                  <a:pt x="3098" y="1876"/>
                </a:cubicBezTo>
                <a:close/>
                <a:moveTo>
                  <a:pt x="2584" y="1919"/>
                </a:moveTo>
                <a:lnTo>
                  <a:pt x="2591" y="1922"/>
                </a:lnTo>
                <a:cubicBezTo>
                  <a:pt x="2585" y="1932"/>
                  <a:pt x="2580" y="1941"/>
                  <a:pt x="2574" y="1941"/>
                </a:cubicBezTo>
                <a:cubicBezTo>
                  <a:pt x="2573" y="1941"/>
                  <a:pt x="2572" y="1941"/>
                  <a:pt x="2570" y="1940"/>
                </a:cubicBezTo>
                <a:lnTo>
                  <a:pt x="2570" y="1926"/>
                </a:lnTo>
                <a:lnTo>
                  <a:pt x="2584" y="1919"/>
                </a:lnTo>
                <a:close/>
                <a:moveTo>
                  <a:pt x="4912" y="1"/>
                </a:moveTo>
                <a:cubicBezTo>
                  <a:pt x="4905" y="1"/>
                  <a:pt x="4898" y="10"/>
                  <a:pt x="4891" y="19"/>
                </a:cubicBezTo>
                <a:cubicBezTo>
                  <a:pt x="4892" y="33"/>
                  <a:pt x="4885" y="45"/>
                  <a:pt x="4875" y="46"/>
                </a:cubicBezTo>
                <a:lnTo>
                  <a:pt x="4872" y="22"/>
                </a:lnTo>
                <a:cubicBezTo>
                  <a:pt x="4878" y="11"/>
                  <a:pt x="4880" y="9"/>
                  <a:pt x="4871" y="9"/>
                </a:cubicBezTo>
                <a:cubicBezTo>
                  <a:pt x="4869" y="9"/>
                  <a:pt x="4865" y="9"/>
                  <a:pt x="4861" y="9"/>
                </a:cubicBezTo>
                <a:lnTo>
                  <a:pt x="4842" y="10"/>
                </a:lnTo>
                <a:cubicBezTo>
                  <a:pt x="4843" y="23"/>
                  <a:pt x="4795" y="31"/>
                  <a:pt x="4729" y="41"/>
                </a:cubicBezTo>
                <a:cubicBezTo>
                  <a:pt x="4643" y="55"/>
                  <a:pt x="4616" y="66"/>
                  <a:pt x="4619" y="78"/>
                </a:cubicBezTo>
                <a:cubicBezTo>
                  <a:pt x="4621" y="86"/>
                  <a:pt x="4617" y="90"/>
                  <a:pt x="4606" y="90"/>
                </a:cubicBezTo>
                <a:cubicBezTo>
                  <a:pt x="4600" y="90"/>
                  <a:pt x="4592" y="89"/>
                  <a:pt x="4581" y="87"/>
                </a:cubicBezTo>
                <a:cubicBezTo>
                  <a:pt x="4546" y="75"/>
                  <a:pt x="4530" y="70"/>
                  <a:pt x="4521" y="70"/>
                </a:cubicBezTo>
                <a:cubicBezTo>
                  <a:pt x="4513" y="70"/>
                  <a:pt x="4512" y="74"/>
                  <a:pt x="4509" y="81"/>
                </a:cubicBezTo>
                <a:cubicBezTo>
                  <a:pt x="4510" y="81"/>
                  <a:pt x="4511" y="80"/>
                  <a:pt x="4512" y="80"/>
                </a:cubicBezTo>
                <a:cubicBezTo>
                  <a:pt x="4519" y="80"/>
                  <a:pt x="4523" y="91"/>
                  <a:pt x="4526" y="102"/>
                </a:cubicBezTo>
                <a:cubicBezTo>
                  <a:pt x="4530" y="115"/>
                  <a:pt x="4530" y="122"/>
                  <a:pt x="4525" y="122"/>
                </a:cubicBezTo>
                <a:cubicBezTo>
                  <a:pt x="4522" y="122"/>
                  <a:pt x="4516" y="118"/>
                  <a:pt x="4508" y="108"/>
                </a:cubicBezTo>
                <a:cubicBezTo>
                  <a:pt x="4507" y="104"/>
                  <a:pt x="4502" y="102"/>
                  <a:pt x="4496" y="102"/>
                </a:cubicBezTo>
                <a:cubicBezTo>
                  <a:pt x="4460" y="102"/>
                  <a:pt x="4366" y="148"/>
                  <a:pt x="4368" y="173"/>
                </a:cubicBezTo>
                <a:lnTo>
                  <a:pt x="4364" y="161"/>
                </a:lnTo>
                <a:cubicBezTo>
                  <a:pt x="4362" y="156"/>
                  <a:pt x="4359" y="154"/>
                  <a:pt x="4355" y="154"/>
                </a:cubicBezTo>
                <a:cubicBezTo>
                  <a:pt x="4348" y="154"/>
                  <a:pt x="4336" y="159"/>
                  <a:pt x="4314" y="168"/>
                </a:cubicBezTo>
                <a:lnTo>
                  <a:pt x="4287" y="181"/>
                </a:lnTo>
                <a:cubicBezTo>
                  <a:pt x="4296" y="198"/>
                  <a:pt x="4264" y="209"/>
                  <a:pt x="4247" y="209"/>
                </a:cubicBezTo>
                <a:cubicBezTo>
                  <a:pt x="4241" y="209"/>
                  <a:pt x="4237" y="208"/>
                  <a:pt x="4236" y="205"/>
                </a:cubicBezTo>
                <a:cubicBezTo>
                  <a:pt x="4229" y="202"/>
                  <a:pt x="4226" y="201"/>
                  <a:pt x="4222" y="201"/>
                </a:cubicBezTo>
                <a:cubicBezTo>
                  <a:pt x="4218" y="201"/>
                  <a:pt x="4214" y="203"/>
                  <a:pt x="4204" y="209"/>
                </a:cubicBezTo>
                <a:cubicBezTo>
                  <a:pt x="4193" y="237"/>
                  <a:pt x="4162" y="250"/>
                  <a:pt x="4145" y="250"/>
                </a:cubicBezTo>
                <a:cubicBezTo>
                  <a:pt x="4140" y="250"/>
                  <a:pt x="4136" y="249"/>
                  <a:pt x="4135" y="247"/>
                </a:cubicBezTo>
                <a:lnTo>
                  <a:pt x="4118" y="256"/>
                </a:lnTo>
                <a:cubicBezTo>
                  <a:pt x="4116" y="272"/>
                  <a:pt x="4100" y="282"/>
                  <a:pt x="4092" y="287"/>
                </a:cubicBezTo>
                <a:cubicBezTo>
                  <a:pt x="4068" y="304"/>
                  <a:pt x="4060" y="310"/>
                  <a:pt x="4074" y="314"/>
                </a:cubicBezTo>
                <a:cubicBezTo>
                  <a:pt x="4081" y="324"/>
                  <a:pt x="4089" y="335"/>
                  <a:pt x="4081" y="341"/>
                </a:cubicBezTo>
                <a:lnTo>
                  <a:pt x="4073" y="330"/>
                </a:lnTo>
                <a:cubicBezTo>
                  <a:pt x="4072" y="328"/>
                  <a:pt x="4070" y="327"/>
                  <a:pt x="4067" y="327"/>
                </a:cubicBezTo>
                <a:cubicBezTo>
                  <a:pt x="4056" y="327"/>
                  <a:pt x="4036" y="340"/>
                  <a:pt x="4011" y="358"/>
                </a:cubicBezTo>
                <a:cubicBezTo>
                  <a:pt x="3974" y="382"/>
                  <a:pt x="3960" y="396"/>
                  <a:pt x="3946" y="396"/>
                </a:cubicBezTo>
                <a:cubicBezTo>
                  <a:pt x="3944" y="396"/>
                  <a:pt x="3943" y="396"/>
                  <a:pt x="3941" y="396"/>
                </a:cubicBezTo>
                <a:lnTo>
                  <a:pt x="3941" y="396"/>
                </a:lnTo>
                <a:lnTo>
                  <a:pt x="3942" y="412"/>
                </a:lnTo>
                <a:cubicBezTo>
                  <a:pt x="3942" y="422"/>
                  <a:pt x="3939" y="429"/>
                  <a:pt x="3934" y="429"/>
                </a:cubicBezTo>
                <a:cubicBezTo>
                  <a:pt x="3932" y="429"/>
                  <a:pt x="3929" y="427"/>
                  <a:pt x="3926" y="424"/>
                </a:cubicBezTo>
                <a:cubicBezTo>
                  <a:pt x="3925" y="424"/>
                  <a:pt x="3924" y="424"/>
                  <a:pt x="3923" y="424"/>
                </a:cubicBezTo>
                <a:cubicBezTo>
                  <a:pt x="3907" y="424"/>
                  <a:pt x="3880" y="447"/>
                  <a:pt x="3875" y="468"/>
                </a:cubicBezTo>
                <a:cubicBezTo>
                  <a:pt x="3869" y="471"/>
                  <a:pt x="3865" y="476"/>
                  <a:pt x="3860" y="481"/>
                </a:cubicBezTo>
                <a:cubicBezTo>
                  <a:pt x="3856" y="478"/>
                  <a:pt x="3851" y="477"/>
                  <a:pt x="3847" y="477"/>
                </a:cubicBezTo>
                <a:cubicBezTo>
                  <a:pt x="3829" y="477"/>
                  <a:pt x="3815" y="497"/>
                  <a:pt x="3826" y="515"/>
                </a:cubicBezTo>
                <a:cubicBezTo>
                  <a:pt x="3823" y="512"/>
                  <a:pt x="3820" y="511"/>
                  <a:pt x="3818" y="511"/>
                </a:cubicBezTo>
                <a:cubicBezTo>
                  <a:pt x="3812" y="511"/>
                  <a:pt x="3808" y="516"/>
                  <a:pt x="3803" y="520"/>
                </a:cubicBezTo>
                <a:cubicBezTo>
                  <a:pt x="3798" y="540"/>
                  <a:pt x="3777" y="564"/>
                  <a:pt x="3766" y="564"/>
                </a:cubicBezTo>
                <a:cubicBezTo>
                  <a:pt x="3764" y="564"/>
                  <a:pt x="3763" y="563"/>
                  <a:pt x="3762" y="562"/>
                </a:cubicBezTo>
                <a:lnTo>
                  <a:pt x="3754" y="570"/>
                </a:lnTo>
                <a:cubicBezTo>
                  <a:pt x="3756" y="581"/>
                  <a:pt x="3753" y="592"/>
                  <a:pt x="3745" y="600"/>
                </a:cubicBezTo>
                <a:cubicBezTo>
                  <a:pt x="3736" y="608"/>
                  <a:pt x="3733" y="620"/>
                  <a:pt x="3736" y="631"/>
                </a:cubicBezTo>
                <a:cubicBezTo>
                  <a:pt x="3738" y="639"/>
                  <a:pt x="3737" y="647"/>
                  <a:pt x="3734" y="654"/>
                </a:cubicBezTo>
                <a:cubicBezTo>
                  <a:pt x="3732" y="655"/>
                  <a:pt x="3731" y="656"/>
                  <a:pt x="3730" y="656"/>
                </a:cubicBezTo>
                <a:cubicBezTo>
                  <a:pt x="3726" y="656"/>
                  <a:pt x="3723" y="643"/>
                  <a:pt x="3720" y="630"/>
                </a:cubicBezTo>
                <a:cubicBezTo>
                  <a:pt x="3721" y="624"/>
                  <a:pt x="3720" y="621"/>
                  <a:pt x="3718" y="621"/>
                </a:cubicBezTo>
                <a:cubicBezTo>
                  <a:pt x="3714" y="621"/>
                  <a:pt x="3704" y="641"/>
                  <a:pt x="3705" y="668"/>
                </a:cubicBezTo>
                <a:cubicBezTo>
                  <a:pt x="3706" y="688"/>
                  <a:pt x="3706" y="698"/>
                  <a:pt x="3705" y="698"/>
                </a:cubicBezTo>
                <a:cubicBezTo>
                  <a:pt x="3705" y="698"/>
                  <a:pt x="3703" y="690"/>
                  <a:pt x="3699" y="676"/>
                </a:cubicBezTo>
                <a:cubicBezTo>
                  <a:pt x="3697" y="667"/>
                  <a:pt x="3694" y="657"/>
                  <a:pt x="3692" y="657"/>
                </a:cubicBezTo>
                <a:cubicBezTo>
                  <a:pt x="3691" y="657"/>
                  <a:pt x="3690" y="660"/>
                  <a:pt x="3689" y="668"/>
                </a:cubicBezTo>
                <a:cubicBezTo>
                  <a:pt x="3689" y="668"/>
                  <a:pt x="3677" y="684"/>
                  <a:pt x="3687" y="692"/>
                </a:cubicBezTo>
                <a:cubicBezTo>
                  <a:pt x="3681" y="700"/>
                  <a:pt x="3674" y="706"/>
                  <a:pt x="3669" y="714"/>
                </a:cubicBezTo>
                <a:cubicBezTo>
                  <a:pt x="3655" y="719"/>
                  <a:pt x="3644" y="729"/>
                  <a:pt x="3637" y="740"/>
                </a:cubicBezTo>
                <a:cubicBezTo>
                  <a:pt x="3642" y="756"/>
                  <a:pt x="3642" y="756"/>
                  <a:pt x="3626" y="757"/>
                </a:cubicBezTo>
                <a:cubicBezTo>
                  <a:pt x="3624" y="755"/>
                  <a:pt x="3621" y="754"/>
                  <a:pt x="3620" y="754"/>
                </a:cubicBezTo>
                <a:lnTo>
                  <a:pt x="3620" y="754"/>
                </a:lnTo>
                <a:cubicBezTo>
                  <a:pt x="3615" y="754"/>
                  <a:pt x="3616" y="762"/>
                  <a:pt x="3632" y="772"/>
                </a:cubicBezTo>
                <a:cubicBezTo>
                  <a:pt x="3636" y="787"/>
                  <a:pt x="3632" y="795"/>
                  <a:pt x="3615" y="797"/>
                </a:cubicBezTo>
                <a:cubicBezTo>
                  <a:pt x="3606" y="792"/>
                  <a:pt x="3601" y="790"/>
                  <a:pt x="3597" y="790"/>
                </a:cubicBezTo>
                <a:lnTo>
                  <a:pt x="3597" y="790"/>
                </a:lnTo>
                <a:cubicBezTo>
                  <a:pt x="3592" y="790"/>
                  <a:pt x="3593" y="794"/>
                  <a:pt x="3599" y="798"/>
                </a:cubicBezTo>
                <a:cubicBezTo>
                  <a:pt x="3603" y="805"/>
                  <a:pt x="3603" y="814"/>
                  <a:pt x="3599" y="822"/>
                </a:cubicBezTo>
                <a:cubicBezTo>
                  <a:pt x="3599" y="821"/>
                  <a:pt x="3598" y="821"/>
                  <a:pt x="3597" y="821"/>
                </a:cubicBezTo>
                <a:cubicBezTo>
                  <a:pt x="3583" y="821"/>
                  <a:pt x="3540" y="894"/>
                  <a:pt x="3506" y="967"/>
                </a:cubicBezTo>
                <a:cubicBezTo>
                  <a:pt x="3503" y="975"/>
                  <a:pt x="3510" y="990"/>
                  <a:pt x="3521" y="994"/>
                </a:cubicBezTo>
                <a:cubicBezTo>
                  <a:pt x="3544" y="1006"/>
                  <a:pt x="3533" y="1000"/>
                  <a:pt x="3517" y="1003"/>
                </a:cubicBezTo>
                <a:cubicBezTo>
                  <a:pt x="3511" y="1002"/>
                  <a:pt x="3505" y="1001"/>
                  <a:pt x="3500" y="1001"/>
                </a:cubicBezTo>
                <a:cubicBezTo>
                  <a:pt x="3478" y="1001"/>
                  <a:pt x="3478" y="1014"/>
                  <a:pt x="3510" y="1020"/>
                </a:cubicBezTo>
                <a:cubicBezTo>
                  <a:pt x="3536" y="1022"/>
                  <a:pt x="3536" y="1022"/>
                  <a:pt x="3506" y="1028"/>
                </a:cubicBezTo>
                <a:cubicBezTo>
                  <a:pt x="3491" y="1031"/>
                  <a:pt x="3491" y="1031"/>
                  <a:pt x="3498" y="1045"/>
                </a:cubicBezTo>
                <a:cubicBezTo>
                  <a:pt x="3507" y="1049"/>
                  <a:pt x="3507" y="1055"/>
                  <a:pt x="3501" y="1055"/>
                </a:cubicBezTo>
                <a:cubicBezTo>
                  <a:pt x="3499" y="1055"/>
                  <a:pt x="3497" y="1055"/>
                  <a:pt x="3495" y="1054"/>
                </a:cubicBezTo>
                <a:cubicBezTo>
                  <a:pt x="3479" y="1057"/>
                  <a:pt x="3464" y="1060"/>
                  <a:pt x="3476" y="1065"/>
                </a:cubicBezTo>
                <a:cubicBezTo>
                  <a:pt x="3471" y="1072"/>
                  <a:pt x="3465" y="1076"/>
                  <a:pt x="3457" y="1077"/>
                </a:cubicBezTo>
                <a:cubicBezTo>
                  <a:pt x="3441" y="1081"/>
                  <a:pt x="3449" y="1094"/>
                  <a:pt x="3458" y="1106"/>
                </a:cubicBezTo>
                <a:cubicBezTo>
                  <a:pt x="3466" y="1130"/>
                  <a:pt x="3467" y="1141"/>
                  <a:pt x="3462" y="1141"/>
                </a:cubicBezTo>
                <a:cubicBezTo>
                  <a:pt x="3458" y="1141"/>
                  <a:pt x="3454" y="1138"/>
                  <a:pt x="3447" y="1132"/>
                </a:cubicBezTo>
                <a:cubicBezTo>
                  <a:pt x="3444" y="1129"/>
                  <a:pt x="3441" y="1128"/>
                  <a:pt x="3439" y="1128"/>
                </a:cubicBezTo>
                <a:lnTo>
                  <a:pt x="3439" y="1128"/>
                </a:lnTo>
                <a:cubicBezTo>
                  <a:pt x="3427" y="1128"/>
                  <a:pt x="3425" y="1163"/>
                  <a:pt x="3441" y="1177"/>
                </a:cubicBezTo>
                <a:cubicBezTo>
                  <a:pt x="3455" y="1189"/>
                  <a:pt x="3459" y="1193"/>
                  <a:pt x="3457" y="1193"/>
                </a:cubicBezTo>
                <a:cubicBezTo>
                  <a:pt x="3456" y="1193"/>
                  <a:pt x="3454" y="1192"/>
                  <a:pt x="3450" y="1190"/>
                </a:cubicBezTo>
                <a:cubicBezTo>
                  <a:pt x="3447" y="1189"/>
                  <a:pt x="3445" y="1189"/>
                  <a:pt x="3443" y="1189"/>
                </a:cubicBezTo>
                <a:cubicBezTo>
                  <a:pt x="3437" y="1189"/>
                  <a:pt x="3435" y="1194"/>
                  <a:pt x="3435" y="1194"/>
                </a:cubicBezTo>
                <a:cubicBezTo>
                  <a:pt x="3432" y="1200"/>
                  <a:pt x="3429" y="1206"/>
                  <a:pt x="3422" y="1206"/>
                </a:cubicBezTo>
                <a:cubicBezTo>
                  <a:pt x="3421" y="1206"/>
                  <a:pt x="3419" y="1206"/>
                  <a:pt x="3417" y="1205"/>
                </a:cubicBezTo>
                <a:lnTo>
                  <a:pt x="3417" y="1205"/>
                </a:lnTo>
                <a:cubicBezTo>
                  <a:pt x="3414" y="1215"/>
                  <a:pt x="3414" y="1225"/>
                  <a:pt x="3418" y="1234"/>
                </a:cubicBezTo>
                <a:cubicBezTo>
                  <a:pt x="3434" y="1259"/>
                  <a:pt x="3414" y="1278"/>
                  <a:pt x="3389" y="1278"/>
                </a:cubicBezTo>
                <a:cubicBezTo>
                  <a:pt x="3388" y="1278"/>
                  <a:pt x="3387" y="1278"/>
                  <a:pt x="3386" y="1278"/>
                </a:cubicBezTo>
                <a:lnTo>
                  <a:pt x="3386" y="1278"/>
                </a:lnTo>
                <a:lnTo>
                  <a:pt x="3391" y="1298"/>
                </a:lnTo>
                <a:cubicBezTo>
                  <a:pt x="3406" y="1312"/>
                  <a:pt x="3414" y="1322"/>
                  <a:pt x="3408" y="1322"/>
                </a:cubicBezTo>
                <a:cubicBezTo>
                  <a:pt x="3406" y="1322"/>
                  <a:pt x="3402" y="1321"/>
                  <a:pt x="3396" y="1318"/>
                </a:cubicBezTo>
                <a:lnTo>
                  <a:pt x="3384" y="1314"/>
                </a:lnTo>
                <a:lnTo>
                  <a:pt x="3384" y="1314"/>
                </a:lnTo>
                <a:cubicBezTo>
                  <a:pt x="3401" y="1329"/>
                  <a:pt x="3386" y="1350"/>
                  <a:pt x="3367" y="1350"/>
                </a:cubicBezTo>
                <a:cubicBezTo>
                  <a:pt x="3363" y="1350"/>
                  <a:pt x="3360" y="1349"/>
                  <a:pt x="3356" y="1347"/>
                </a:cubicBezTo>
                <a:cubicBezTo>
                  <a:pt x="3351" y="1345"/>
                  <a:pt x="3348" y="1344"/>
                  <a:pt x="3347" y="1344"/>
                </a:cubicBezTo>
                <a:cubicBezTo>
                  <a:pt x="3344" y="1344"/>
                  <a:pt x="3343" y="1346"/>
                  <a:pt x="3341" y="1351"/>
                </a:cubicBezTo>
                <a:lnTo>
                  <a:pt x="3353" y="1355"/>
                </a:lnTo>
                <a:cubicBezTo>
                  <a:pt x="3364" y="1361"/>
                  <a:pt x="3376" y="1365"/>
                  <a:pt x="3373" y="1373"/>
                </a:cubicBezTo>
                <a:cubicBezTo>
                  <a:pt x="3369" y="1379"/>
                  <a:pt x="3367" y="1385"/>
                  <a:pt x="3361" y="1385"/>
                </a:cubicBezTo>
                <a:cubicBezTo>
                  <a:pt x="3359" y="1385"/>
                  <a:pt x="3356" y="1385"/>
                  <a:pt x="3354" y="1383"/>
                </a:cubicBezTo>
                <a:cubicBezTo>
                  <a:pt x="3339" y="1385"/>
                  <a:pt x="3324" y="1388"/>
                  <a:pt x="3336" y="1393"/>
                </a:cubicBezTo>
                <a:cubicBezTo>
                  <a:pt x="3336" y="1393"/>
                  <a:pt x="3333" y="1401"/>
                  <a:pt x="3317" y="1403"/>
                </a:cubicBezTo>
                <a:cubicBezTo>
                  <a:pt x="3313" y="1410"/>
                  <a:pt x="3310" y="1418"/>
                  <a:pt x="3303" y="1433"/>
                </a:cubicBezTo>
                <a:cubicBezTo>
                  <a:pt x="3310" y="1443"/>
                  <a:pt x="3305" y="1455"/>
                  <a:pt x="3297" y="1455"/>
                </a:cubicBezTo>
                <a:cubicBezTo>
                  <a:pt x="3296" y="1455"/>
                  <a:pt x="3294" y="1455"/>
                  <a:pt x="3292" y="1454"/>
                </a:cubicBezTo>
                <a:lnTo>
                  <a:pt x="3292" y="1454"/>
                </a:lnTo>
                <a:cubicBezTo>
                  <a:pt x="3289" y="1463"/>
                  <a:pt x="3289" y="1473"/>
                  <a:pt x="3293" y="1481"/>
                </a:cubicBezTo>
                <a:cubicBezTo>
                  <a:pt x="3287" y="1492"/>
                  <a:pt x="3284" y="1498"/>
                  <a:pt x="3278" y="1498"/>
                </a:cubicBezTo>
                <a:cubicBezTo>
                  <a:pt x="3276" y="1498"/>
                  <a:pt x="3274" y="1498"/>
                  <a:pt x="3271" y="1496"/>
                </a:cubicBezTo>
                <a:cubicBezTo>
                  <a:pt x="3266" y="1494"/>
                  <a:pt x="3264" y="1493"/>
                  <a:pt x="3263" y="1493"/>
                </a:cubicBezTo>
                <a:lnTo>
                  <a:pt x="3263" y="1493"/>
                </a:lnTo>
                <a:cubicBezTo>
                  <a:pt x="3261" y="1493"/>
                  <a:pt x="3262" y="1496"/>
                  <a:pt x="3266" y="1503"/>
                </a:cubicBezTo>
                <a:cubicBezTo>
                  <a:pt x="3278" y="1509"/>
                  <a:pt x="3274" y="1515"/>
                  <a:pt x="3271" y="1523"/>
                </a:cubicBezTo>
                <a:cubicBezTo>
                  <a:pt x="3266" y="1530"/>
                  <a:pt x="3263" y="1537"/>
                  <a:pt x="3263" y="1537"/>
                </a:cubicBezTo>
                <a:cubicBezTo>
                  <a:pt x="3273" y="1542"/>
                  <a:pt x="3273" y="1542"/>
                  <a:pt x="3270" y="1549"/>
                </a:cubicBezTo>
                <a:cubicBezTo>
                  <a:pt x="3265" y="1556"/>
                  <a:pt x="3243" y="1570"/>
                  <a:pt x="3238" y="1576"/>
                </a:cubicBezTo>
                <a:cubicBezTo>
                  <a:pt x="3227" y="1595"/>
                  <a:pt x="3227" y="1595"/>
                  <a:pt x="3242" y="1595"/>
                </a:cubicBezTo>
                <a:cubicBezTo>
                  <a:pt x="3243" y="1594"/>
                  <a:pt x="3244" y="1593"/>
                  <a:pt x="3245" y="1593"/>
                </a:cubicBezTo>
                <a:lnTo>
                  <a:pt x="3245" y="1593"/>
                </a:lnTo>
                <a:cubicBezTo>
                  <a:pt x="3249" y="1593"/>
                  <a:pt x="3251" y="1598"/>
                  <a:pt x="3237" y="1602"/>
                </a:cubicBezTo>
                <a:cubicBezTo>
                  <a:pt x="3234" y="1608"/>
                  <a:pt x="3210" y="1619"/>
                  <a:pt x="3197" y="1636"/>
                </a:cubicBezTo>
                <a:cubicBezTo>
                  <a:pt x="3179" y="1660"/>
                  <a:pt x="3179" y="1660"/>
                  <a:pt x="3189" y="1668"/>
                </a:cubicBezTo>
                <a:cubicBezTo>
                  <a:pt x="3204" y="1674"/>
                  <a:pt x="3208" y="1679"/>
                  <a:pt x="3202" y="1679"/>
                </a:cubicBezTo>
                <a:cubicBezTo>
                  <a:pt x="3198" y="1679"/>
                  <a:pt x="3192" y="1677"/>
                  <a:pt x="3183" y="1673"/>
                </a:cubicBezTo>
                <a:cubicBezTo>
                  <a:pt x="3176" y="1672"/>
                  <a:pt x="3170" y="1672"/>
                  <a:pt x="3166" y="1672"/>
                </a:cubicBezTo>
                <a:cubicBezTo>
                  <a:pt x="3154" y="1672"/>
                  <a:pt x="3153" y="1676"/>
                  <a:pt x="3160" y="1682"/>
                </a:cubicBezTo>
                <a:cubicBezTo>
                  <a:pt x="3164" y="1696"/>
                  <a:pt x="3164" y="1696"/>
                  <a:pt x="3160" y="1701"/>
                </a:cubicBezTo>
                <a:cubicBezTo>
                  <a:pt x="3157" y="1699"/>
                  <a:pt x="3154" y="1697"/>
                  <a:pt x="3152" y="1697"/>
                </a:cubicBezTo>
                <a:cubicBezTo>
                  <a:pt x="3147" y="1697"/>
                  <a:pt x="3145" y="1704"/>
                  <a:pt x="3144" y="1717"/>
                </a:cubicBezTo>
                <a:cubicBezTo>
                  <a:pt x="3142" y="1720"/>
                  <a:pt x="3141" y="1721"/>
                  <a:pt x="3140" y="1721"/>
                </a:cubicBezTo>
                <a:cubicBezTo>
                  <a:pt x="3138" y="1721"/>
                  <a:pt x="3136" y="1719"/>
                  <a:pt x="3131" y="1714"/>
                </a:cubicBezTo>
                <a:lnTo>
                  <a:pt x="3120" y="1724"/>
                </a:lnTo>
                <a:cubicBezTo>
                  <a:pt x="3128" y="1750"/>
                  <a:pt x="3095" y="1769"/>
                  <a:pt x="3078" y="1769"/>
                </a:cubicBezTo>
                <a:cubicBezTo>
                  <a:pt x="3076" y="1769"/>
                  <a:pt x="3074" y="1768"/>
                  <a:pt x="3073" y="1768"/>
                </a:cubicBezTo>
                <a:cubicBezTo>
                  <a:pt x="3073" y="1768"/>
                  <a:pt x="3067" y="1772"/>
                  <a:pt x="3069" y="1786"/>
                </a:cubicBezTo>
                <a:cubicBezTo>
                  <a:pt x="3075" y="1800"/>
                  <a:pt x="3076" y="1807"/>
                  <a:pt x="3072" y="1807"/>
                </a:cubicBezTo>
                <a:cubicBezTo>
                  <a:pt x="3069" y="1807"/>
                  <a:pt x="3065" y="1803"/>
                  <a:pt x="3058" y="1795"/>
                </a:cubicBezTo>
                <a:cubicBezTo>
                  <a:pt x="3051" y="1785"/>
                  <a:pt x="3047" y="1780"/>
                  <a:pt x="3046" y="1780"/>
                </a:cubicBezTo>
                <a:lnTo>
                  <a:pt x="3046" y="1780"/>
                </a:lnTo>
                <a:cubicBezTo>
                  <a:pt x="3045" y="1780"/>
                  <a:pt x="3048" y="1786"/>
                  <a:pt x="3052" y="1799"/>
                </a:cubicBezTo>
                <a:cubicBezTo>
                  <a:pt x="3054" y="1809"/>
                  <a:pt x="3041" y="1821"/>
                  <a:pt x="3030" y="1821"/>
                </a:cubicBezTo>
                <a:cubicBezTo>
                  <a:pt x="3024" y="1821"/>
                  <a:pt x="3019" y="1817"/>
                  <a:pt x="3017" y="1809"/>
                </a:cubicBezTo>
                <a:lnTo>
                  <a:pt x="3003" y="1788"/>
                </a:lnTo>
                <a:lnTo>
                  <a:pt x="3003" y="1788"/>
                </a:lnTo>
                <a:cubicBezTo>
                  <a:pt x="3004" y="1802"/>
                  <a:pt x="2999" y="1805"/>
                  <a:pt x="2999" y="1805"/>
                </a:cubicBezTo>
                <a:cubicBezTo>
                  <a:pt x="3005" y="1816"/>
                  <a:pt x="3000" y="1819"/>
                  <a:pt x="2982" y="1829"/>
                </a:cubicBezTo>
                <a:cubicBezTo>
                  <a:pt x="2971" y="1835"/>
                  <a:pt x="2953" y="1860"/>
                  <a:pt x="2940" y="1863"/>
                </a:cubicBezTo>
                <a:cubicBezTo>
                  <a:pt x="2933" y="1866"/>
                  <a:pt x="2923" y="1870"/>
                  <a:pt x="2914" y="1870"/>
                </a:cubicBezTo>
                <a:cubicBezTo>
                  <a:pt x="2909" y="1870"/>
                  <a:pt x="2904" y="1869"/>
                  <a:pt x="2900" y="1865"/>
                </a:cubicBezTo>
                <a:cubicBezTo>
                  <a:pt x="2894" y="1866"/>
                  <a:pt x="2889" y="1868"/>
                  <a:pt x="2880" y="1883"/>
                </a:cubicBezTo>
                <a:cubicBezTo>
                  <a:pt x="2878" y="1891"/>
                  <a:pt x="2874" y="1895"/>
                  <a:pt x="2869" y="1895"/>
                </a:cubicBezTo>
                <a:cubicBezTo>
                  <a:pt x="2866" y="1895"/>
                  <a:pt x="2863" y="1893"/>
                  <a:pt x="2862" y="1888"/>
                </a:cubicBezTo>
                <a:lnTo>
                  <a:pt x="2856" y="1889"/>
                </a:lnTo>
                <a:cubicBezTo>
                  <a:pt x="2846" y="1903"/>
                  <a:pt x="2839" y="1903"/>
                  <a:pt x="2839" y="1903"/>
                </a:cubicBezTo>
                <a:cubicBezTo>
                  <a:pt x="2839" y="1895"/>
                  <a:pt x="2835" y="1886"/>
                  <a:pt x="2831" y="1886"/>
                </a:cubicBezTo>
                <a:cubicBezTo>
                  <a:pt x="2829" y="1886"/>
                  <a:pt x="2827" y="1888"/>
                  <a:pt x="2826" y="1892"/>
                </a:cubicBezTo>
                <a:cubicBezTo>
                  <a:pt x="2827" y="1903"/>
                  <a:pt x="2823" y="1906"/>
                  <a:pt x="2814" y="1906"/>
                </a:cubicBezTo>
                <a:cubicBezTo>
                  <a:pt x="2813" y="1906"/>
                  <a:pt x="2811" y="1906"/>
                  <a:pt x="2809" y="1905"/>
                </a:cubicBezTo>
                <a:cubicBezTo>
                  <a:pt x="2802" y="1900"/>
                  <a:pt x="2751" y="1898"/>
                  <a:pt x="2703" y="1881"/>
                </a:cubicBezTo>
                <a:cubicBezTo>
                  <a:pt x="2659" y="1868"/>
                  <a:pt x="2617" y="1843"/>
                  <a:pt x="2607" y="1843"/>
                </a:cubicBezTo>
                <a:cubicBezTo>
                  <a:pt x="2606" y="1843"/>
                  <a:pt x="2606" y="1843"/>
                  <a:pt x="2605" y="1844"/>
                </a:cubicBezTo>
                <a:lnTo>
                  <a:pt x="2588" y="1833"/>
                </a:lnTo>
                <a:cubicBezTo>
                  <a:pt x="2583" y="1828"/>
                  <a:pt x="2577" y="1824"/>
                  <a:pt x="2573" y="1819"/>
                </a:cubicBezTo>
                <a:cubicBezTo>
                  <a:pt x="2587" y="1800"/>
                  <a:pt x="2555" y="1789"/>
                  <a:pt x="2530" y="1783"/>
                </a:cubicBezTo>
                <a:cubicBezTo>
                  <a:pt x="2528" y="1784"/>
                  <a:pt x="2525" y="1785"/>
                  <a:pt x="2523" y="1785"/>
                </a:cubicBezTo>
                <a:cubicBezTo>
                  <a:pt x="2517" y="1785"/>
                  <a:pt x="2511" y="1782"/>
                  <a:pt x="2507" y="1777"/>
                </a:cubicBezTo>
                <a:cubicBezTo>
                  <a:pt x="2525" y="1760"/>
                  <a:pt x="2510" y="1744"/>
                  <a:pt x="2491" y="1742"/>
                </a:cubicBezTo>
                <a:cubicBezTo>
                  <a:pt x="2483" y="1746"/>
                  <a:pt x="2477" y="1748"/>
                  <a:pt x="2473" y="1748"/>
                </a:cubicBezTo>
                <a:cubicBezTo>
                  <a:pt x="2467" y="1748"/>
                  <a:pt x="2469" y="1741"/>
                  <a:pt x="2482" y="1731"/>
                </a:cubicBezTo>
                <a:cubicBezTo>
                  <a:pt x="2494" y="1719"/>
                  <a:pt x="2494" y="1711"/>
                  <a:pt x="2480" y="1711"/>
                </a:cubicBezTo>
                <a:cubicBezTo>
                  <a:pt x="2474" y="1711"/>
                  <a:pt x="2465" y="1712"/>
                  <a:pt x="2453" y="1716"/>
                </a:cubicBezTo>
                <a:cubicBezTo>
                  <a:pt x="2450" y="1716"/>
                  <a:pt x="2447" y="1717"/>
                  <a:pt x="2445" y="1717"/>
                </a:cubicBezTo>
                <a:cubicBezTo>
                  <a:pt x="2439" y="1717"/>
                  <a:pt x="2440" y="1714"/>
                  <a:pt x="2444" y="1704"/>
                </a:cubicBezTo>
                <a:cubicBezTo>
                  <a:pt x="2455" y="1688"/>
                  <a:pt x="2456" y="1681"/>
                  <a:pt x="2452" y="1681"/>
                </a:cubicBezTo>
                <a:lnTo>
                  <a:pt x="2452" y="1681"/>
                </a:lnTo>
                <a:cubicBezTo>
                  <a:pt x="2450" y="1681"/>
                  <a:pt x="2448" y="1682"/>
                  <a:pt x="2445" y="1684"/>
                </a:cubicBezTo>
                <a:cubicBezTo>
                  <a:pt x="2437" y="1686"/>
                  <a:pt x="2432" y="1688"/>
                  <a:pt x="2428" y="1688"/>
                </a:cubicBezTo>
                <a:cubicBezTo>
                  <a:pt x="2420" y="1688"/>
                  <a:pt x="2421" y="1680"/>
                  <a:pt x="2433" y="1666"/>
                </a:cubicBezTo>
                <a:cubicBezTo>
                  <a:pt x="2441" y="1648"/>
                  <a:pt x="2443" y="1642"/>
                  <a:pt x="2437" y="1642"/>
                </a:cubicBezTo>
                <a:lnTo>
                  <a:pt x="2437" y="1642"/>
                </a:lnTo>
                <a:cubicBezTo>
                  <a:pt x="2434" y="1642"/>
                  <a:pt x="2428" y="1644"/>
                  <a:pt x="2419" y="1647"/>
                </a:cubicBezTo>
                <a:cubicBezTo>
                  <a:pt x="2416" y="1648"/>
                  <a:pt x="2413" y="1649"/>
                  <a:pt x="2410" y="1649"/>
                </a:cubicBezTo>
                <a:cubicBezTo>
                  <a:pt x="2391" y="1649"/>
                  <a:pt x="2379" y="1623"/>
                  <a:pt x="2396" y="1608"/>
                </a:cubicBezTo>
                <a:cubicBezTo>
                  <a:pt x="2392" y="1603"/>
                  <a:pt x="2396" y="1593"/>
                  <a:pt x="2392" y="1593"/>
                </a:cubicBezTo>
                <a:lnTo>
                  <a:pt x="2392" y="1593"/>
                </a:lnTo>
                <a:cubicBezTo>
                  <a:pt x="2391" y="1593"/>
                  <a:pt x="2390" y="1594"/>
                  <a:pt x="2388" y="1595"/>
                </a:cubicBezTo>
                <a:lnTo>
                  <a:pt x="2396" y="1582"/>
                </a:lnTo>
                <a:lnTo>
                  <a:pt x="2388" y="1569"/>
                </a:lnTo>
                <a:lnTo>
                  <a:pt x="2377" y="1575"/>
                </a:lnTo>
                <a:cubicBezTo>
                  <a:pt x="2367" y="1539"/>
                  <a:pt x="2354" y="1504"/>
                  <a:pt x="2340" y="1470"/>
                </a:cubicBezTo>
                <a:cubicBezTo>
                  <a:pt x="2311" y="1402"/>
                  <a:pt x="2301" y="1378"/>
                  <a:pt x="2294" y="1378"/>
                </a:cubicBezTo>
                <a:cubicBezTo>
                  <a:pt x="2292" y="1378"/>
                  <a:pt x="2291" y="1380"/>
                  <a:pt x="2289" y="1382"/>
                </a:cubicBezTo>
                <a:cubicBezTo>
                  <a:pt x="2283" y="1388"/>
                  <a:pt x="2278" y="1390"/>
                  <a:pt x="2275" y="1390"/>
                </a:cubicBezTo>
                <a:cubicBezTo>
                  <a:pt x="2267" y="1390"/>
                  <a:pt x="2269" y="1379"/>
                  <a:pt x="2282" y="1366"/>
                </a:cubicBezTo>
                <a:cubicBezTo>
                  <a:pt x="2279" y="1359"/>
                  <a:pt x="2285" y="1338"/>
                  <a:pt x="2278" y="1322"/>
                </a:cubicBezTo>
                <a:cubicBezTo>
                  <a:pt x="2271" y="1306"/>
                  <a:pt x="2265" y="1289"/>
                  <a:pt x="2277" y="1285"/>
                </a:cubicBezTo>
                <a:lnTo>
                  <a:pt x="2274" y="1277"/>
                </a:lnTo>
                <a:cubicBezTo>
                  <a:pt x="2243" y="1270"/>
                  <a:pt x="2223" y="1220"/>
                  <a:pt x="2224" y="1190"/>
                </a:cubicBezTo>
                <a:cubicBezTo>
                  <a:pt x="2220" y="1174"/>
                  <a:pt x="2210" y="1160"/>
                  <a:pt x="2195" y="1152"/>
                </a:cubicBezTo>
                <a:cubicBezTo>
                  <a:pt x="2176" y="1141"/>
                  <a:pt x="2176" y="1141"/>
                  <a:pt x="2184" y="1127"/>
                </a:cubicBezTo>
                <a:cubicBezTo>
                  <a:pt x="2194" y="1123"/>
                  <a:pt x="2185" y="1075"/>
                  <a:pt x="2166" y="1075"/>
                </a:cubicBezTo>
                <a:cubicBezTo>
                  <a:pt x="2164" y="1075"/>
                  <a:pt x="2162" y="1075"/>
                  <a:pt x="2160" y="1076"/>
                </a:cubicBezTo>
                <a:lnTo>
                  <a:pt x="2167" y="1062"/>
                </a:lnTo>
                <a:cubicBezTo>
                  <a:pt x="2172" y="1052"/>
                  <a:pt x="2166" y="1048"/>
                  <a:pt x="2159" y="1048"/>
                </a:cubicBezTo>
                <a:cubicBezTo>
                  <a:pt x="2155" y="1048"/>
                  <a:pt x="2151" y="1049"/>
                  <a:pt x="2148" y="1050"/>
                </a:cubicBezTo>
                <a:cubicBezTo>
                  <a:pt x="2141" y="1054"/>
                  <a:pt x="2136" y="1055"/>
                  <a:pt x="2133" y="1055"/>
                </a:cubicBezTo>
                <a:cubicBezTo>
                  <a:pt x="2125" y="1055"/>
                  <a:pt x="2129" y="1045"/>
                  <a:pt x="2150" y="1027"/>
                </a:cubicBezTo>
                <a:cubicBezTo>
                  <a:pt x="2168" y="1018"/>
                  <a:pt x="2169" y="1011"/>
                  <a:pt x="2163" y="1011"/>
                </a:cubicBezTo>
                <a:lnTo>
                  <a:pt x="2163" y="1011"/>
                </a:lnTo>
                <a:cubicBezTo>
                  <a:pt x="2161" y="1011"/>
                  <a:pt x="2159" y="1011"/>
                  <a:pt x="2157" y="1012"/>
                </a:cubicBezTo>
                <a:cubicBezTo>
                  <a:pt x="2141" y="1010"/>
                  <a:pt x="2126" y="1007"/>
                  <a:pt x="2132" y="992"/>
                </a:cubicBezTo>
                <a:cubicBezTo>
                  <a:pt x="2129" y="987"/>
                  <a:pt x="2126" y="982"/>
                  <a:pt x="2118" y="982"/>
                </a:cubicBezTo>
                <a:cubicBezTo>
                  <a:pt x="2114" y="982"/>
                  <a:pt x="2109" y="983"/>
                  <a:pt x="2101" y="988"/>
                </a:cubicBezTo>
                <a:cubicBezTo>
                  <a:pt x="2098" y="989"/>
                  <a:pt x="2096" y="990"/>
                  <a:pt x="2094" y="990"/>
                </a:cubicBezTo>
                <a:cubicBezTo>
                  <a:pt x="2088" y="990"/>
                  <a:pt x="2084" y="983"/>
                  <a:pt x="2080" y="976"/>
                </a:cubicBezTo>
                <a:cubicBezTo>
                  <a:pt x="2087" y="973"/>
                  <a:pt x="2089" y="972"/>
                  <a:pt x="2094" y="972"/>
                </a:cubicBezTo>
                <a:cubicBezTo>
                  <a:pt x="2097" y="972"/>
                  <a:pt x="2100" y="972"/>
                  <a:pt x="2107" y="973"/>
                </a:cubicBezTo>
                <a:cubicBezTo>
                  <a:pt x="2108" y="975"/>
                  <a:pt x="2109" y="976"/>
                  <a:pt x="2109" y="976"/>
                </a:cubicBezTo>
                <a:cubicBezTo>
                  <a:pt x="2109" y="976"/>
                  <a:pt x="2104" y="968"/>
                  <a:pt x="2096" y="955"/>
                </a:cubicBezTo>
                <a:cubicBezTo>
                  <a:pt x="2092" y="947"/>
                  <a:pt x="2093" y="924"/>
                  <a:pt x="2103" y="917"/>
                </a:cubicBezTo>
                <a:cubicBezTo>
                  <a:pt x="2106" y="908"/>
                  <a:pt x="2106" y="901"/>
                  <a:pt x="2102" y="901"/>
                </a:cubicBezTo>
                <a:cubicBezTo>
                  <a:pt x="2099" y="901"/>
                  <a:pt x="2094" y="905"/>
                  <a:pt x="2087" y="915"/>
                </a:cubicBezTo>
                <a:cubicBezTo>
                  <a:pt x="2077" y="921"/>
                  <a:pt x="2072" y="925"/>
                  <a:pt x="2068" y="925"/>
                </a:cubicBezTo>
                <a:cubicBezTo>
                  <a:pt x="2064" y="925"/>
                  <a:pt x="2061" y="920"/>
                  <a:pt x="2055" y="911"/>
                </a:cubicBezTo>
                <a:cubicBezTo>
                  <a:pt x="2051" y="902"/>
                  <a:pt x="2044" y="895"/>
                  <a:pt x="2055" y="888"/>
                </a:cubicBezTo>
                <a:cubicBezTo>
                  <a:pt x="2065" y="881"/>
                  <a:pt x="2065" y="881"/>
                  <a:pt x="2053" y="864"/>
                </a:cubicBezTo>
                <a:cubicBezTo>
                  <a:pt x="2041" y="847"/>
                  <a:pt x="2016" y="841"/>
                  <a:pt x="1993" y="841"/>
                </a:cubicBezTo>
                <a:cubicBezTo>
                  <a:pt x="1981" y="841"/>
                  <a:pt x="1970" y="842"/>
                  <a:pt x="1961" y="845"/>
                </a:cubicBezTo>
                <a:cubicBezTo>
                  <a:pt x="1952" y="852"/>
                  <a:pt x="1948" y="856"/>
                  <a:pt x="1946" y="856"/>
                </a:cubicBezTo>
                <a:cubicBezTo>
                  <a:pt x="1945" y="856"/>
                  <a:pt x="1948" y="850"/>
                  <a:pt x="1955" y="837"/>
                </a:cubicBezTo>
                <a:cubicBezTo>
                  <a:pt x="1965" y="830"/>
                  <a:pt x="1959" y="822"/>
                  <a:pt x="1952" y="814"/>
                </a:cubicBezTo>
                <a:cubicBezTo>
                  <a:pt x="1950" y="816"/>
                  <a:pt x="1948" y="817"/>
                  <a:pt x="1947" y="817"/>
                </a:cubicBezTo>
                <a:cubicBezTo>
                  <a:pt x="1945" y="817"/>
                  <a:pt x="1946" y="812"/>
                  <a:pt x="1949" y="812"/>
                </a:cubicBezTo>
                <a:cubicBezTo>
                  <a:pt x="1950" y="812"/>
                  <a:pt x="1951" y="813"/>
                  <a:pt x="1952" y="814"/>
                </a:cubicBezTo>
                <a:cubicBezTo>
                  <a:pt x="1955" y="812"/>
                  <a:pt x="1958" y="811"/>
                  <a:pt x="1960" y="811"/>
                </a:cubicBezTo>
                <a:cubicBezTo>
                  <a:pt x="1966" y="811"/>
                  <a:pt x="1970" y="816"/>
                  <a:pt x="1974" y="822"/>
                </a:cubicBezTo>
                <a:lnTo>
                  <a:pt x="1984" y="814"/>
                </a:lnTo>
                <a:cubicBezTo>
                  <a:pt x="1994" y="796"/>
                  <a:pt x="1993" y="787"/>
                  <a:pt x="1981" y="787"/>
                </a:cubicBezTo>
                <a:cubicBezTo>
                  <a:pt x="1977" y="787"/>
                  <a:pt x="1972" y="788"/>
                  <a:pt x="1965" y="790"/>
                </a:cubicBezTo>
                <a:cubicBezTo>
                  <a:pt x="1963" y="790"/>
                  <a:pt x="1962" y="790"/>
                  <a:pt x="1960" y="790"/>
                </a:cubicBezTo>
                <a:cubicBezTo>
                  <a:pt x="1950" y="790"/>
                  <a:pt x="1950" y="790"/>
                  <a:pt x="1952" y="775"/>
                </a:cubicBezTo>
                <a:cubicBezTo>
                  <a:pt x="1955" y="762"/>
                  <a:pt x="1957" y="750"/>
                  <a:pt x="1953" y="750"/>
                </a:cubicBezTo>
                <a:lnTo>
                  <a:pt x="1953" y="750"/>
                </a:lnTo>
                <a:cubicBezTo>
                  <a:pt x="1952" y="750"/>
                  <a:pt x="1950" y="750"/>
                  <a:pt x="1949" y="752"/>
                </a:cubicBezTo>
                <a:cubicBezTo>
                  <a:pt x="1941" y="743"/>
                  <a:pt x="1936" y="732"/>
                  <a:pt x="1936" y="721"/>
                </a:cubicBezTo>
                <a:cubicBezTo>
                  <a:pt x="1926" y="711"/>
                  <a:pt x="1920" y="704"/>
                  <a:pt x="1913" y="704"/>
                </a:cubicBezTo>
                <a:cubicBezTo>
                  <a:pt x="1911" y="704"/>
                  <a:pt x="1909" y="705"/>
                  <a:pt x="1906" y="707"/>
                </a:cubicBezTo>
                <a:cubicBezTo>
                  <a:pt x="1903" y="711"/>
                  <a:pt x="1900" y="712"/>
                  <a:pt x="1897" y="712"/>
                </a:cubicBezTo>
                <a:cubicBezTo>
                  <a:pt x="1892" y="712"/>
                  <a:pt x="1888" y="707"/>
                  <a:pt x="1882" y="703"/>
                </a:cubicBezTo>
                <a:cubicBezTo>
                  <a:pt x="1878" y="699"/>
                  <a:pt x="1873" y="694"/>
                  <a:pt x="1868" y="694"/>
                </a:cubicBezTo>
                <a:cubicBezTo>
                  <a:pt x="1865" y="694"/>
                  <a:pt x="1863" y="695"/>
                  <a:pt x="1860" y="699"/>
                </a:cubicBezTo>
                <a:cubicBezTo>
                  <a:pt x="1855" y="704"/>
                  <a:pt x="1848" y="706"/>
                  <a:pt x="1841" y="706"/>
                </a:cubicBezTo>
                <a:cubicBezTo>
                  <a:pt x="1834" y="706"/>
                  <a:pt x="1826" y="703"/>
                  <a:pt x="1821" y="697"/>
                </a:cubicBezTo>
                <a:cubicBezTo>
                  <a:pt x="1798" y="694"/>
                  <a:pt x="1798" y="694"/>
                  <a:pt x="1807" y="668"/>
                </a:cubicBezTo>
                <a:cubicBezTo>
                  <a:pt x="1815" y="659"/>
                  <a:pt x="1807" y="653"/>
                  <a:pt x="1799" y="647"/>
                </a:cubicBezTo>
                <a:cubicBezTo>
                  <a:pt x="1794" y="640"/>
                  <a:pt x="1792" y="632"/>
                  <a:pt x="1792" y="625"/>
                </a:cubicBezTo>
                <a:cubicBezTo>
                  <a:pt x="1792" y="618"/>
                  <a:pt x="1791" y="616"/>
                  <a:pt x="1789" y="616"/>
                </a:cubicBezTo>
                <a:cubicBezTo>
                  <a:pt x="1786" y="616"/>
                  <a:pt x="1782" y="622"/>
                  <a:pt x="1777" y="628"/>
                </a:cubicBezTo>
                <a:lnTo>
                  <a:pt x="1761" y="648"/>
                </a:lnTo>
                <a:cubicBezTo>
                  <a:pt x="1754" y="641"/>
                  <a:pt x="1761" y="617"/>
                  <a:pt x="1768" y="606"/>
                </a:cubicBezTo>
                <a:cubicBezTo>
                  <a:pt x="1772" y="592"/>
                  <a:pt x="1773" y="585"/>
                  <a:pt x="1772" y="585"/>
                </a:cubicBezTo>
                <a:lnTo>
                  <a:pt x="1772" y="585"/>
                </a:lnTo>
                <a:cubicBezTo>
                  <a:pt x="1771" y="585"/>
                  <a:pt x="1767" y="590"/>
                  <a:pt x="1760" y="600"/>
                </a:cubicBezTo>
                <a:cubicBezTo>
                  <a:pt x="1756" y="605"/>
                  <a:pt x="1751" y="608"/>
                  <a:pt x="1746" y="608"/>
                </a:cubicBezTo>
                <a:cubicBezTo>
                  <a:pt x="1740" y="608"/>
                  <a:pt x="1734" y="604"/>
                  <a:pt x="1729" y="593"/>
                </a:cubicBezTo>
                <a:cubicBezTo>
                  <a:pt x="1713" y="581"/>
                  <a:pt x="1696" y="571"/>
                  <a:pt x="1703" y="561"/>
                </a:cubicBezTo>
                <a:cubicBezTo>
                  <a:pt x="1702" y="554"/>
                  <a:pt x="1697" y="548"/>
                  <a:pt x="1691" y="548"/>
                </a:cubicBezTo>
                <a:cubicBezTo>
                  <a:pt x="1689" y="548"/>
                  <a:pt x="1688" y="549"/>
                  <a:pt x="1686" y="549"/>
                </a:cubicBezTo>
                <a:cubicBezTo>
                  <a:pt x="1683" y="551"/>
                  <a:pt x="1680" y="551"/>
                  <a:pt x="1677" y="551"/>
                </a:cubicBezTo>
                <a:cubicBezTo>
                  <a:pt x="1666" y="551"/>
                  <a:pt x="1658" y="544"/>
                  <a:pt x="1644" y="524"/>
                </a:cubicBezTo>
                <a:cubicBezTo>
                  <a:pt x="1625" y="497"/>
                  <a:pt x="1617" y="486"/>
                  <a:pt x="1611" y="486"/>
                </a:cubicBezTo>
                <a:cubicBezTo>
                  <a:pt x="1607" y="486"/>
                  <a:pt x="1604" y="491"/>
                  <a:pt x="1599" y="500"/>
                </a:cubicBezTo>
                <a:cubicBezTo>
                  <a:pt x="1596" y="506"/>
                  <a:pt x="1593" y="512"/>
                  <a:pt x="1591" y="512"/>
                </a:cubicBezTo>
                <a:cubicBezTo>
                  <a:pt x="1590" y="512"/>
                  <a:pt x="1590" y="508"/>
                  <a:pt x="1591" y="496"/>
                </a:cubicBezTo>
                <a:cubicBezTo>
                  <a:pt x="1589" y="488"/>
                  <a:pt x="1585" y="485"/>
                  <a:pt x="1578" y="485"/>
                </a:cubicBezTo>
                <a:cubicBezTo>
                  <a:pt x="1571" y="485"/>
                  <a:pt x="1561" y="488"/>
                  <a:pt x="1550" y="489"/>
                </a:cubicBezTo>
                <a:cubicBezTo>
                  <a:pt x="1535" y="497"/>
                  <a:pt x="1525" y="519"/>
                  <a:pt x="1519" y="530"/>
                </a:cubicBezTo>
                <a:cubicBezTo>
                  <a:pt x="1514" y="543"/>
                  <a:pt x="1512" y="549"/>
                  <a:pt x="1509" y="549"/>
                </a:cubicBezTo>
                <a:cubicBezTo>
                  <a:pt x="1506" y="549"/>
                  <a:pt x="1503" y="543"/>
                  <a:pt x="1497" y="534"/>
                </a:cubicBezTo>
                <a:cubicBezTo>
                  <a:pt x="1488" y="527"/>
                  <a:pt x="1485" y="514"/>
                  <a:pt x="1490" y="504"/>
                </a:cubicBezTo>
                <a:cubicBezTo>
                  <a:pt x="1493" y="496"/>
                  <a:pt x="1497" y="495"/>
                  <a:pt x="1500" y="495"/>
                </a:cubicBezTo>
                <a:cubicBezTo>
                  <a:pt x="1502" y="495"/>
                  <a:pt x="1504" y="496"/>
                  <a:pt x="1504" y="496"/>
                </a:cubicBezTo>
                <a:lnTo>
                  <a:pt x="1513" y="500"/>
                </a:lnTo>
                <a:cubicBezTo>
                  <a:pt x="1517" y="488"/>
                  <a:pt x="1523" y="477"/>
                  <a:pt x="1505" y="469"/>
                </a:cubicBezTo>
                <a:cubicBezTo>
                  <a:pt x="1502" y="459"/>
                  <a:pt x="1497" y="454"/>
                  <a:pt x="1493" y="454"/>
                </a:cubicBezTo>
                <a:cubicBezTo>
                  <a:pt x="1490" y="454"/>
                  <a:pt x="1487" y="456"/>
                  <a:pt x="1486" y="461"/>
                </a:cubicBezTo>
                <a:cubicBezTo>
                  <a:pt x="1481" y="446"/>
                  <a:pt x="1462" y="439"/>
                  <a:pt x="1444" y="432"/>
                </a:cubicBezTo>
                <a:cubicBezTo>
                  <a:pt x="1425" y="425"/>
                  <a:pt x="1396" y="416"/>
                  <a:pt x="1390" y="400"/>
                </a:cubicBezTo>
                <a:cubicBezTo>
                  <a:pt x="1381" y="398"/>
                  <a:pt x="1374" y="395"/>
                  <a:pt x="1368" y="395"/>
                </a:cubicBezTo>
                <a:cubicBezTo>
                  <a:pt x="1363" y="395"/>
                  <a:pt x="1360" y="398"/>
                  <a:pt x="1358" y="404"/>
                </a:cubicBezTo>
                <a:cubicBezTo>
                  <a:pt x="1354" y="417"/>
                  <a:pt x="1350" y="423"/>
                  <a:pt x="1347" y="423"/>
                </a:cubicBezTo>
                <a:cubicBezTo>
                  <a:pt x="1345" y="423"/>
                  <a:pt x="1344" y="419"/>
                  <a:pt x="1346" y="414"/>
                </a:cubicBezTo>
                <a:cubicBezTo>
                  <a:pt x="1343" y="400"/>
                  <a:pt x="1312" y="382"/>
                  <a:pt x="1277" y="372"/>
                </a:cubicBezTo>
                <a:cubicBezTo>
                  <a:pt x="1258" y="367"/>
                  <a:pt x="1239" y="363"/>
                  <a:pt x="1225" y="363"/>
                </a:cubicBezTo>
                <a:cubicBezTo>
                  <a:pt x="1213" y="363"/>
                  <a:pt x="1204" y="366"/>
                  <a:pt x="1201" y="371"/>
                </a:cubicBezTo>
                <a:lnTo>
                  <a:pt x="1181" y="369"/>
                </a:lnTo>
                <a:cubicBezTo>
                  <a:pt x="1169" y="360"/>
                  <a:pt x="1142" y="354"/>
                  <a:pt x="1120" y="354"/>
                </a:cubicBezTo>
                <a:cubicBezTo>
                  <a:pt x="1106" y="354"/>
                  <a:pt x="1094" y="356"/>
                  <a:pt x="1090" y="361"/>
                </a:cubicBezTo>
                <a:lnTo>
                  <a:pt x="1060" y="360"/>
                </a:lnTo>
                <a:cubicBezTo>
                  <a:pt x="1050" y="354"/>
                  <a:pt x="1042" y="350"/>
                  <a:pt x="1036" y="350"/>
                </a:cubicBezTo>
                <a:cubicBezTo>
                  <a:pt x="1029" y="350"/>
                  <a:pt x="1024" y="354"/>
                  <a:pt x="1018" y="360"/>
                </a:cubicBezTo>
                <a:cubicBezTo>
                  <a:pt x="1012" y="370"/>
                  <a:pt x="1010" y="379"/>
                  <a:pt x="1010" y="379"/>
                </a:cubicBezTo>
                <a:cubicBezTo>
                  <a:pt x="1009" y="379"/>
                  <a:pt x="1009" y="377"/>
                  <a:pt x="1009" y="374"/>
                </a:cubicBezTo>
                <a:cubicBezTo>
                  <a:pt x="1009" y="365"/>
                  <a:pt x="999" y="362"/>
                  <a:pt x="979" y="362"/>
                </a:cubicBezTo>
                <a:cubicBezTo>
                  <a:pt x="971" y="362"/>
                  <a:pt x="960" y="362"/>
                  <a:pt x="948" y="363"/>
                </a:cubicBezTo>
                <a:cubicBezTo>
                  <a:pt x="907" y="368"/>
                  <a:pt x="907" y="368"/>
                  <a:pt x="919" y="379"/>
                </a:cubicBezTo>
                <a:cubicBezTo>
                  <a:pt x="905" y="385"/>
                  <a:pt x="896" y="387"/>
                  <a:pt x="890" y="387"/>
                </a:cubicBezTo>
                <a:cubicBezTo>
                  <a:pt x="879" y="387"/>
                  <a:pt x="878" y="380"/>
                  <a:pt x="877" y="371"/>
                </a:cubicBezTo>
                <a:cubicBezTo>
                  <a:pt x="880" y="360"/>
                  <a:pt x="878" y="355"/>
                  <a:pt x="874" y="355"/>
                </a:cubicBezTo>
                <a:cubicBezTo>
                  <a:pt x="869" y="355"/>
                  <a:pt x="861" y="365"/>
                  <a:pt x="859" y="387"/>
                </a:cubicBezTo>
                <a:cubicBezTo>
                  <a:pt x="855" y="404"/>
                  <a:pt x="846" y="412"/>
                  <a:pt x="839" y="412"/>
                </a:cubicBezTo>
                <a:cubicBezTo>
                  <a:pt x="835" y="412"/>
                  <a:pt x="832" y="409"/>
                  <a:pt x="831" y="405"/>
                </a:cubicBezTo>
                <a:cubicBezTo>
                  <a:pt x="829" y="393"/>
                  <a:pt x="839" y="390"/>
                  <a:pt x="849" y="389"/>
                </a:cubicBezTo>
                <a:lnTo>
                  <a:pt x="845" y="365"/>
                </a:lnTo>
                <a:cubicBezTo>
                  <a:pt x="835" y="366"/>
                  <a:pt x="835" y="366"/>
                  <a:pt x="827" y="379"/>
                </a:cubicBezTo>
                <a:cubicBezTo>
                  <a:pt x="827" y="379"/>
                  <a:pt x="817" y="381"/>
                  <a:pt x="809" y="396"/>
                </a:cubicBezTo>
                <a:cubicBezTo>
                  <a:pt x="802" y="408"/>
                  <a:pt x="805" y="424"/>
                  <a:pt x="817" y="433"/>
                </a:cubicBezTo>
                <a:cubicBezTo>
                  <a:pt x="829" y="443"/>
                  <a:pt x="820" y="445"/>
                  <a:pt x="810" y="447"/>
                </a:cubicBezTo>
                <a:cubicBezTo>
                  <a:pt x="789" y="440"/>
                  <a:pt x="785" y="427"/>
                  <a:pt x="792" y="413"/>
                </a:cubicBezTo>
                <a:cubicBezTo>
                  <a:pt x="802" y="411"/>
                  <a:pt x="800" y="398"/>
                  <a:pt x="797" y="386"/>
                </a:cubicBezTo>
                <a:cubicBezTo>
                  <a:pt x="796" y="384"/>
                  <a:pt x="795" y="383"/>
                  <a:pt x="793" y="383"/>
                </a:cubicBezTo>
                <a:cubicBezTo>
                  <a:pt x="783" y="383"/>
                  <a:pt x="750" y="413"/>
                  <a:pt x="747" y="436"/>
                </a:cubicBezTo>
                <a:lnTo>
                  <a:pt x="744" y="424"/>
                </a:lnTo>
                <a:cubicBezTo>
                  <a:pt x="742" y="419"/>
                  <a:pt x="738" y="417"/>
                  <a:pt x="732" y="417"/>
                </a:cubicBezTo>
                <a:cubicBezTo>
                  <a:pt x="724" y="417"/>
                  <a:pt x="713" y="420"/>
                  <a:pt x="702" y="423"/>
                </a:cubicBezTo>
                <a:cubicBezTo>
                  <a:pt x="683" y="430"/>
                  <a:pt x="674" y="432"/>
                  <a:pt x="678" y="444"/>
                </a:cubicBezTo>
                <a:cubicBezTo>
                  <a:pt x="682" y="455"/>
                  <a:pt x="686" y="468"/>
                  <a:pt x="677" y="471"/>
                </a:cubicBezTo>
                <a:cubicBezTo>
                  <a:pt x="678" y="471"/>
                  <a:pt x="679" y="470"/>
                  <a:pt x="679" y="470"/>
                </a:cubicBezTo>
                <a:cubicBezTo>
                  <a:pt x="687" y="470"/>
                  <a:pt x="690" y="481"/>
                  <a:pt x="693" y="491"/>
                </a:cubicBezTo>
                <a:cubicBezTo>
                  <a:pt x="681" y="488"/>
                  <a:pt x="670" y="483"/>
                  <a:pt x="659" y="478"/>
                </a:cubicBezTo>
                <a:cubicBezTo>
                  <a:pt x="644" y="467"/>
                  <a:pt x="627" y="462"/>
                  <a:pt x="610" y="462"/>
                </a:cubicBezTo>
                <a:cubicBezTo>
                  <a:pt x="597" y="462"/>
                  <a:pt x="583" y="465"/>
                  <a:pt x="571" y="471"/>
                </a:cubicBezTo>
                <a:cubicBezTo>
                  <a:pt x="557" y="478"/>
                  <a:pt x="535" y="487"/>
                  <a:pt x="520" y="487"/>
                </a:cubicBezTo>
                <a:cubicBezTo>
                  <a:pt x="517" y="487"/>
                  <a:pt x="513" y="487"/>
                  <a:pt x="511" y="486"/>
                </a:cubicBezTo>
                <a:cubicBezTo>
                  <a:pt x="494" y="495"/>
                  <a:pt x="485" y="499"/>
                  <a:pt x="491" y="510"/>
                </a:cubicBezTo>
                <a:lnTo>
                  <a:pt x="473" y="519"/>
                </a:lnTo>
                <a:cubicBezTo>
                  <a:pt x="470" y="518"/>
                  <a:pt x="466" y="517"/>
                  <a:pt x="463" y="517"/>
                </a:cubicBezTo>
                <a:cubicBezTo>
                  <a:pt x="452" y="517"/>
                  <a:pt x="442" y="525"/>
                  <a:pt x="447" y="534"/>
                </a:cubicBezTo>
                <a:cubicBezTo>
                  <a:pt x="445" y="551"/>
                  <a:pt x="430" y="545"/>
                  <a:pt x="421" y="549"/>
                </a:cubicBezTo>
                <a:cubicBezTo>
                  <a:pt x="409" y="545"/>
                  <a:pt x="402" y="542"/>
                  <a:pt x="399" y="542"/>
                </a:cubicBezTo>
                <a:lnTo>
                  <a:pt x="399" y="542"/>
                </a:lnTo>
                <a:cubicBezTo>
                  <a:pt x="395" y="542"/>
                  <a:pt x="402" y="549"/>
                  <a:pt x="419" y="565"/>
                </a:cubicBezTo>
                <a:cubicBezTo>
                  <a:pt x="423" y="572"/>
                  <a:pt x="433" y="575"/>
                  <a:pt x="443" y="575"/>
                </a:cubicBezTo>
                <a:cubicBezTo>
                  <a:pt x="449" y="575"/>
                  <a:pt x="454" y="574"/>
                  <a:pt x="457" y="572"/>
                </a:cubicBezTo>
                <a:cubicBezTo>
                  <a:pt x="466" y="566"/>
                  <a:pt x="474" y="562"/>
                  <a:pt x="483" y="557"/>
                </a:cubicBezTo>
                <a:lnTo>
                  <a:pt x="483" y="557"/>
                </a:lnTo>
                <a:cubicBezTo>
                  <a:pt x="476" y="565"/>
                  <a:pt x="469" y="574"/>
                  <a:pt x="464" y="583"/>
                </a:cubicBezTo>
                <a:cubicBezTo>
                  <a:pt x="456" y="588"/>
                  <a:pt x="446" y="608"/>
                  <a:pt x="452" y="619"/>
                </a:cubicBezTo>
                <a:cubicBezTo>
                  <a:pt x="452" y="619"/>
                  <a:pt x="459" y="629"/>
                  <a:pt x="451" y="635"/>
                </a:cubicBezTo>
                <a:lnTo>
                  <a:pt x="438" y="613"/>
                </a:lnTo>
                <a:cubicBezTo>
                  <a:pt x="438" y="600"/>
                  <a:pt x="435" y="586"/>
                  <a:pt x="426" y="576"/>
                </a:cubicBezTo>
                <a:cubicBezTo>
                  <a:pt x="417" y="570"/>
                  <a:pt x="407" y="567"/>
                  <a:pt x="398" y="567"/>
                </a:cubicBezTo>
                <a:cubicBezTo>
                  <a:pt x="386" y="567"/>
                  <a:pt x="377" y="574"/>
                  <a:pt x="385" y="586"/>
                </a:cubicBezTo>
                <a:cubicBezTo>
                  <a:pt x="381" y="589"/>
                  <a:pt x="379" y="591"/>
                  <a:pt x="376" y="591"/>
                </a:cubicBezTo>
                <a:cubicBezTo>
                  <a:pt x="373" y="591"/>
                  <a:pt x="370" y="590"/>
                  <a:pt x="363" y="588"/>
                </a:cubicBezTo>
                <a:cubicBezTo>
                  <a:pt x="360" y="584"/>
                  <a:pt x="358" y="583"/>
                  <a:pt x="356" y="583"/>
                </a:cubicBezTo>
                <a:cubicBezTo>
                  <a:pt x="352" y="583"/>
                  <a:pt x="349" y="591"/>
                  <a:pt x="354" y="609"/>
                </a:cubicBezTo>
                <a:cubicBezTo>
                  <a:pt x="357" y="626"/>
                  <a:pt x="356" y="634"/>
                  <a:pt x="348" y="634"/>
                </a:cubicBezTo>
                <a:cubicBezTo>
                  <a:pt x="344" y="634"/>
                  <a:pt x="338" y="632"/>
                  <a:pt x="329" y="627"/>
                </a:cubicBezTo>
                <a:cubicBezTo>
                  <a:pt x="325" y="626"/>
                  <a:pt x="321" y="625"/>
                  <a:pt x="317" y="625"/>
                </a:cubicBezTo>
                <a:cubicBezTo>
                  <a:pt x="291" y="625"/>
                  <a:pt x="267" y="645"/>
                  <a:pt x="274" y="654"/>
                </a:cubicBezTo>
                <a:cubicBezTo>
                  <a:pt x="289" y="672"/>
                  <a:pt x="270" y="690"/>
                  <a:pt x="255" y="690"/>
                </a:cubicBezTo>
                <a:cubicBezTo>
                  <a:pt x="255" y="690"/>
                  <a:pt x="254" y="690"/>
                  <a:pt x="253" y="690"/>
                </a:cubicBezTo>
                <a:cubicBezTo>
                  <a:pt x="250" y="689"/>
                  <a:pt x="248" y="689"/>
                  <a:pt x="246" y="689"/>
                </a:cubicBezTo>
                <a:cubicBezTo>
                  <a:pt x="235" y="689"/>
                  <a:pt x="230" y="696"/>
                  <a:pt x="231" y="709"/>
                </a:cubicBezTo>
                <a:cubicBezTo>
                  <a:pt x="226" y="704"/>
                  <a:pt x="220" y="702"/>
                  <a:pt x="216" y="702"/>
                </a:cubicBezTo>
                <a:cubicBezTo>
                  <a:pt x="210" y="702"/>
                  <a:pt x="206" y="705"/>
                  <a:pt x="207" y="713"/>
                </a:cubicBezTo>
                <a:cubicBezTo>
                  <a:pt x="207" y="713"/>
                  <a:pt x="199" y="720"/>
                  <a:pt x="216" y="722"/>
                </a:cubicBezTo>
                <a:cubicBezTo>
                  <a:pt x="216" y="722"/>
                  <a:pt x="217" y="738"/>
                  <a:pt x="219" y="755"/>
                </a:cubicBezTo>
                <a:cubicBezTo>
                  <a:pt x="221" y="752"/>
                  <a:pt x="223" y="752"/>
                  <a:pt x="225" y="752"/>
                </a:cubicBezTo>
                <a:cubicBezTo>
                  <a:pt x="231" y="752"/>
                  <a:pt x="237" y="758"/>
                  <a:pt x="244" y="765"/>
                </a:cubicBezTo>
                <a:cubicBezTo>
                  <a:pt x="251" y="772"/>
                  <a:pt x="232" y="784"/>
                  <a:pt x="203" y="784"/>
                </a:cubicBezTo>
                <a:cubicBezTo>
                  <a:pt x="195" y="784"/>
                  <a:pt x="186" y="783"/>
                  <a:pt x="177" y="780"/>
                </a:cubicBezTo>
                <a:cubicBezTo>
                  <a:pt x="166" y="779"/>
                  <a:pt x="155" y="778"/>
                  <a:pt x="144" y="778"/>
                </a:cubicBezTo>
                <a:lnTo>
                  <a:pt x="163" y="795"/>
                </a:lnTo>
                <a:cubicBezTo>
                  <a:pt x="159" y="800"/>
                  <a:pt x="154" y="805"/>
                  <a:pt x="149" y="805"/>
                </a:cubicBezTo>
                <a:cubicBezTo>
                  <a:pt x="146" y="805"/>
                  <a:pt x="144" y="804"/>
                  <a:pt x="141" y="802"/>
                </a:cubicBezTo>
                <a:cubicBezTo>
                  <a:pt x="136" y="798"/>
                  <a:pt x="133" y="796"/>
                  <a:pt x="131" y="796"/>
                </a:cubicBezTo>
                <a:cubicBezTo>
                  <a:pt x="129" y="796"/>
                  <a:pt x="127" y="797"/>
                  <a:pt x="124" y="800"/>
                </a:cubicBezTo>
                <a:cubicBezTo>
                  <a:pt x="121" y="806"/>
                  <a:pt x="122" y="814"/>
                  <a:pt x="127" y="816"/>
                </a:cubicBezTo>
                <a:cubicBezTo>
                  <a:pt x="143" y="830"/>
                  <a:pt x="146" y="832"/>
                  <a:pt x="138" y="832"/>
                </a:cubicBezTo>
                <a:cubicBezTo>
                  <a:pt x="137" y="832"/>
                  <a:pt x="134" y="832"/>
                  <a:pt x="131" y="832"/>
                </a:cubicBezTo>
                <a:cubicBezTo>
                  <a:pt x="124" y="830"/>
                  <a:pt x="119" y="829"/>
                  <a:pt x="115" y="829"/>
                </a:cubicBezTo>
                <a:cubicBezTo>
                  <a:pt x="103" y="829"/>
                  <a:pt x="102" y="838"/>
                  <a:pt x="112" y="855"/>
                </a:cubicBezTo>
                <a:cubicBezTo>
                  <a:pt x="123" y="864"/>
                  <a:pt x="128" y="868"/>
                  <a:pt x="125" y="868"/>
                </a:cubicBezTo>
                <a:cubicBezTo>
                  <a:pt x="123" y="868"/>
                  <a:pt x="117" y="866"/>
                  <a:pt x="106" y="863"/>
                </a:cubicBezTo>
                <a:cubicBezTo>
                  <a:pt x="102" y="859"/>
                  <a:pt x="96" y="858"/>
                  <a:pt x="91" y="858"/>
                </a:cubicBezTo>
                <a:cubicBezTo>
                  <a:pt x="84" y="858"/>
                  <a:pt x="78" y="860"/>
                  <a:pt x="74" y="864"/>
                </a:cubicBezTo>
                <a:lnTo>
                  <a:pt x="84" y="871"/>
                </a:lnTo>
                <a:cubicBezTo>
                  <a:pt x="104" y="887"/>
                  <a:pt x="98" y="895"/>
                  <a:pt x="83" y="895"/>
                </a:cubicBezTo>
                <a:cubicBezTo>
                  <a:pt x="80" y="893"/>
                  <a:pt x="78" y="892"/>
                  <a:pt x="76" y="892"/>
                </a:cubicBezTo>
                <a:cubicBezTo>
                  <a:pt x="70" y="892"/>
                  <a:pt x="66" y="901"/>
                  <a:pt x="66" y="919"/>
                </a:cubicBezTo>
                <a:cubicBezTo>
                  <a:pt x="57" y="931"/>
                  <a:pt x="52" y="939"/>
                  <a:pt x="45" y="939"/>
                </a:cubicBezTo>
                <a:cubicBezTo>
                  <a:pt x="43" y="939"/>
                  <a:pt x="41" y="939"/>
                  <a:pt x="39" y="937"/>
                </a:cubicBezTo>
                <a:cubicBezTo>
                  <a:pt x="30" y="931"/>
                  <a:pt x="24" y="928"/>
                  <a:pt x="23" y="928"/>
                </a:cubicBezTo>
                <a:lnTo>
                  <a:pt x="23" y="928"/>
                </a:lnTo>
                <a:cubicBezTo>
                  <a:pt x="21" y="928"/>
                  <a:pt x="25" y="933"/>
                  <a:pt x="33" y="945"/>
                </a:cubicBezTo>
                <a:cubicBezTo>
                  <a:pt x="39" y="961"/>
                  <a:pt x="39" y="961"/>
                  <a:pt x="17" y="971"/>
                </a:cubicBezTo>
                <a:cubicBezTo>
                  <a:pt x="1" y="973"/>
                  <a:pt x="1" y="973"/>
                  <a:pt x="8" y="989"/>
                </a:cubicBezTo>
                <a:cubicBezTo>
                  <a:pt x="22" y="997"/>
                  <a:pt x="32" y="1002"/>
                  <a:pt x="38" y="1002"/>
                </a:cubicBezTo>
                <a:cubicBezTo>
                  <a:pt x="41" y="1002"/>
                  <a:pt x="43" y="1001"/>
                  <a:pt x="45" y="999"/>
                </a:cubicBezTo>
                <a:cubicBezTo>
                  <a:pt x="47" y="994"/>
                  <a:pt x="48" y="992"/>
                  <a:pt x="50" y="992"/>
                </a:cubicBezTo>
                <a:cubicBezTo>
                  <a:pt x="52" y="992"/>
                  <a:pt x="55" y="993"/>
                  <a:pt x="60" y="997"/>
                </a:cubicBezTo>
                <a:cubicBezTo>
                  <a:pt x="60" y="997"/>
                  <a:pt x="56" y="1004"/>
                  <a:pt x="51" y="1013"/>
                </a:cubicBezTo>
                <a:cubicBezTo>
                  <a:pt x="43" y="1025"/>
                  <a:pt x="41" y="1039"/>
                  <a:pt x="43" y="1053"/>
                </a:cubicBezTo>
                <a:cubicBezTo>
                  <a:pt x="45" y="1066"/>
                  <a:pt x="54" y="1076"/>
                  <a:pt x="60" y="1076"/>
                </a:cubicBezTo>
                <a:cubicBezTo>
                  <a:pt x="64" y="1076"/>
                  <a:pt x="67" y="1072"/>
                  <a:pt x="66" y="1064"/>
                </a:cubicBezTo>
                <a:lnTo>
                  <a:pt x="82" y="1062"/>
                </a:lnTo>
                <a:cubicBezTo>
                  <a:pt x="92" y="1067"/>
                  <a:pt x="100" y="1070"/>
                  <a:pt x="105" y="1070"/>
                </a:cubicBezTo>
                <a:cubicBezTo>
                  <a:pt x="116" y="1070"/>
                  <a:pt x="113" y="1058"/>
                  <a:pt x="91" y="1046"/>
                </a:cubicBezTo>
                <a:cubicBezTo>
                  <a:pt x="69" y="1033"/>
                  <a:pt x="61" y="1029"/>
                  <a:pt x="67" y="1029"/>
                </a:cubicBezTo>
                <a:lnTo>
                  <a:pt x="67" y="1029"/>
                </a:lnTo>
                <a:cubicBezTo>
                  <a:pt x="70" y="1029"/>
                  <a:pt x="75" y="1030"/>
                  <a:pt x="84" y="1031"/>
                </a:cubicBezTo>
                <a:cubicBezTo>
                  <a:pt x="92" y="1036"/>
                  <a:pt x="98" y="1038"/>
                  <a:pt x="102" y="1038"/>
                </a:cubicBezTo>
                <a:cubicBezTo>
                  <a:pt x="110" y="1038"/>
                  <a:pt x="112" y="1033"/>
                  <a:pt x="115" y="1028"/>
                </a:cubicBezTo>
                <a:cubicBezTo>
                  <a:pt x="117" y="1024"/>
                  <a:pt x="118" y="1022"/>
                  <a:pt x="120" y="1022"/>
                </a:cubicBezTo>
                <a:cubicBezTo>
                  <a:pt x="122" y="1022"/>
                  <a:pt x="125" y="1024"/>
                  <a:pt x="130" y="1027"/>
                </a:cubicBezTo>
                <a:cubicBezTo>
                  <a:pt x="135" y="1030"/>
                  <a:pt x="141" y="1031"/>
                  <a:pt x="146" y="1031"/>
                </a:cubicBezTo>
                <a:cubicBezTo>
                  <a:pt x="153" y="1031"/>
                  <a:pt x="159" y="1029"/>
                  <a:pt x="161" y="1025"/>
                </a:cubicBezTo>
                <a:cubicBezTo>
                  <a:pt x="166" y="1018"/>
                  <a:pt x="166" y="1018"/>
                  <a:pt x="155" y="1011"/>
                </a:cubicBezTo>
                <a:cubicBezTo>
                  <a:pt x="155" y="1011"/>
                  <a:pt x="154" y="1011"/>
                  <a:pt x="154" y="1011"/>
                </a:cubicBezTo>
                <a:cubicBezTo>
                  <a:pt x="143" y="1011"/>
                  <a:pt x="148" y="1002"/>
                  <a:pt x="163" y="1002"/>
                </a:cubicBezTo>
                <a:cubicBezTo>
                  <a:pt x="167" y="1002"/>
                  <a:pt x="171" y="1002"/>
                  <a:pt x="176" y="1003"/>
                </a:cubicBezTo>
                <a:cubicBezTo>
                  <a:pt x="190" y="1003"/>
                  <a:pt x="190" y="1003"/>
                  <a:pt x="170" y="989"/>
                </a:cubicBezTo>
                <a:cubicBezTo>
                  <a:pt x="153" y="978"/>
                  <a:pt x="156" y="965"/>
                  <a:pt x="172" y="965"/>
                </a:cubicBezTo>
                <a:cubicBezTo>
                  <a:pt x="176" y="965"/>
                  <a:pt x="180" y="966"/>
                  <a:pt x="185" y="967"/>
                </a:cubicBezTo>
                <a:lnTo>
                  <a:pt x="196" y="953"/>
                </a:lnTo>
                <a:cubicBezTo>
                  <a:pt x="200" y="946"/>
                  <a:pt x="190" y="938"/>
                  <a:pt x="181" y="932"/>
                </a:cubicBezTo>
                <a:cubicBezTo>
                  <a:pt x="161" y="916"/>
                  <a:pt x="161" y="916"/>
                  <a:pt x="176" y="916"/>
                </a:cubicBezTo>
                <a:cubicBezTo>
                  <a:pt x="186" y="916"/>
                  <a:pt x="194" y="919"/>
                  <a:pt x="201" y="925"/>
                </a:cubicBezTo>
                <a:cubicBezTo>
                  <a:pt x="204" y="927"/>
                  <a:pt x="207" y="928"/>
                  <a:pt x="209" y="928"/>
                </a:cubicBezTo>
                <a:cubicBezTo>
                  <a:pt x="214" y="928"/>
                  <a:pt x="218" y="923"/>
                  <a:pt x="223" y="918"/>
                </a:cubicBezTo>
                <a:cubicBezTo>
                  <a:pt x="228" y="912"/>
                  <a:pt x="238" y="899"/>
                  <a:pt x="232" y="891"/>
                </a:cubicBezTo>
                <a:lnTo>
                  <a:pt x="232" y="891"/>
                </a:lnTo>
                <a:cubicBezTo>
                  <a:pt x="234" y="893"/>
                  <a:pt x="237" y="896"/>
                  <a:pt x="240" y="898"/>
                </a:cubicBezTo>
                <a:cubicBezTo>
                  <a:pt x="241" y="896"/>
                  <a:pt x="244" y="895"/>
                  <a:pt x="246" y="895"/>
                </a:cubicBezTo>
                <a:cubicBezTo>
                  <a:pt x="247" y="895"/>
                  <a:pt x="249" y="896"/>
                  <a:pt x="249" y="896"/>
                </a:cubicBezTo>
                <a:cubicBezTo>
                  <a:pt x="250" y="896"/>
                  <a:pt x="249" y="895"/>
                  <a:pt x="245" y="891"/>
                </a:cubicBezTo>
                <a:cubicBezTo>
                  <a:pt x="253" y="886"/>
                  <a:pt x="262" y="881"/>
                  <a:pt x="272" y="880"/>
                </a:cubicBezTo>
                <a:cubicBezTo>
                  <a:pt x="293" y="877"/>
                  <a:pt x="293" y="842"/>
                  <a:pt x="260" y="842"/>
                </a:cubicBezTo>
                <a:cubicBezTo>
                  <a:pt x="259" y="842"/>
                  <a:pt x="258" y="842"/>
                  <a:pt x="257" y="842"/>
                </a:cubicBezTo>
                <a:lnTo>
                  <a:pt x="257" y="842"/>
                </a:lnTo>
                <a:cubicBezTo>
                  <a:pt x="258" y="840"/>
                  <a:pt x="261" y="838"/>
                  <a:pt x="263" y="835"/>
                </a:cubicBezTo>
                <a:cubicBezTo>
                  <a:pt x="269" y="829"/>
                  <a:pt x="260" y="821"/>
                  <a:pt x="260" y="821"/>
                </a:cubicBezTo>
                <a:cubicBezTo>
                  <a:pt x="251" y="812"/>
                  <a:pt x="257" y="805"/>
                  <a:pt x="264" y="798"/>
                </a:cubicBezTo>
                <a:lnTo>
                  <a:pt x="282" y="816"/>
                </a:lnTo>
                <a:cubicBezTo>
                  <a:pt x="292" y="832"/>
                  <a:pt x="301" y="839"/>
                  <a:pt x="307" y="839"/>
                </a:cubicBezTo>
                <a:cubicBezTo>
                  <a:pt x="313" y="839"/>
                  <a:pt x="313" y="830"/>
                  <a:pt x="303" y="813"/>
                </a:cubicBezTo>
                <a:lnTo>
                  <a:pt x="303" y="813"/>
                </a:lnTo>
                <a:lnTo>
                  <a:pt x="312" y="822"/>
                </a:lnTo>
                <a:cubicBezTo>
                  <a:pt x="315" y="825"/>
                  <a:pt x="317" y="826"/>
                  <a:pt x="319" y="826"/>
                </a:cubicBezTo>
                <a:cubicBezTo>
                  <a:pt x="324" y="826"/>
                  <a:pt x="328" y="819"/>
                  <a:pt x="331" y="804"/>
                </a:cubicBezTo>
                <a:cubicBezTo>
                  <a:pt x="338" y="798"/>
                  <a:pt x="328" y="774"/>
                  <a:pt x="319" y="764"/>
                </a:cubicBezTo>
                <a:cubicBezTo>
                  <a:pt x="311" y="755"/>
                  <a:pt x="318" y="748"/>
                  <a:pt x="318" y="748"/>
                </a:cubicBezTo>
                <a:cubicBezTo>
                  <a:pt x="321" y="745"/>
                  <a:pt x="323" y="744"/>
                  <a:pt x="324" y="744"/>
                </a:cubicBezTo>
                <a:cubicBezTo>
                  <a:pt x="326" y="744"/>
                  <a:pt x="328" y="746"/>
                  <a:pt x="333" y="751"/>
                </a:cubicBezTo>
                <a:cubicBezTo>
                  <a:pt x="338" y="758"/>
                  <a:pt x="344" y="761"/>
                  <a:pt x="348" y="761"/>
                </a:cubicBezTo>
                <a:cubicBezTo>
                  <a:pt x="356" y="761"/>
                  <a:pt x="360" y="750"/>
                  <a:pt x="354" y="734"/>
                </a:cubicBezTo>
                <a:lnTo>
                  <a:pt x="354" y="734"/>
                </a:lnTo>
                <a:lnTo>
                  <a:pt x="362" y="744"/>
                </a:lnTo>
                <a:cubicBezTo>
                  <a:pt x="365" y="748"/>
                  <a:pt x="369" y="751"/>
                  <a:pt x="375" y="751"/>
                </a:cubicBezTo>
                <a:cubicBezTo>
                  <a:pt x="383" y="751"/>
                  <a:pt x="395" y="744"/>
                  <a:pt x="412" y="721"/>
                </a:cubicBezTo>
                <a:cubicBezTo>
                  <a:pt x="435" y="705"/>
                  <a:pt x="453" y="693"/>
                  <a:pt x="463" y="693"/>
                </a:cubicBezTo>
                <a:cubicBezTo>
                  <a:pt x="466" y="693"/>
                  <a:pt x="469" y="694"/>
                  <a:pt x="470" y="696"/>
                </a:cubicBezTo>
                <a:cubicBezTo>
                  <a:pt x="471" y="697"/>
                  <a:pt x="472" y="698"/>
                  <a:pt x="473" y="698"/>
                </a:cubicBezTo>
                <a:cubicBezTo>
                  <a:pt x="480" y="698"/>
                  <a:pt x="493" y="664"/>
                  <a:pt x="496" y="636"/>
                </a:cubicBezTo>
                <a:cubicBezTo>
                  <a:pt x="499" y="640"/>
                  <a:pt x="502" y="642"/>
                  <a:pt x="505" y="642"/>
                </a:cubicBezTo>
                <a:cubicBezTo>
                  <a:pt x="510" y="642"/>
                  <a:pt x="516" y="638"/>
                  <a:pt x="525" y="634"/>
                </a:cubicBezTo>
                <a:cubicBezTo>
                  <a:pt x="537" y="627"/>
                  <a:pt x="543" y="624"/>
                  <a:pt x="547" y="624"/>
                </a:cubicBezTo>
                <a:cubicBezTo>
                  <a:pt x="551" y="624"/>
                  <a:pt x="552" y="627"/>
                  <a:pt x="556" y="632"/>
                </a:cubicBezTo>
                <a:cubicBezTo>
                  <a:pt x="557" y="645"/>
                  <a:pt x="558" y="651"/>
                  <a:pt x="559" y="651"/>
                </a:cubicBezTo>
                <a:cubicBezTo>
                  <a:pt x="560" y="651"/>
                  <a:pt x="561" y="644"/>
                  <a:pt x="563" y="628"/>
                </a:cubicBezTo>
                <a:cubicBezTo>
                  <a:pt x="561" y="614"/>
                  <a:pt x="568" y="607"/>
                  <a:pt x="577" y="607"/>
                </a:cubicBezTo>
                <a:cubicBezTo>
                  <a:pt x="586" y="607"/>
                  <a:pt x="595" y="612"/>
                  <a:pt x="600" y="623"/>
                </a:cubicBezTo>
                <a:cubicBezTo>
                  <a:pt x="603" y="629"/>
                  <a:pt x="606" y="631"/>
                  <a:pt x="610" y="631"/>
                </a:cubicBezTo>
                <a:cubicBezTo>
                  <a:pt x="615" y="631"/>
                  <a:pt x="621" y="628"/>
                  <a:pt x="630" y="625"/>
                </a:cubicBezTo>
                <a:cubicBezTo>
                  <a:pt x="632" y="610"/>
                  <a:pt x="647" y="601"/>
                  <a:pt x="664" y="595"/>
                </a:cubicBezTo>
                <a:cubicBezTo>
                  <a:pt x="689" y="586"/>
                  <a:pt x="689" y="586"/>
                  <a:pt x="680" y="563"/>
                </a:cubicBezTo>
                <a:cubicBezTo>
                  <a:pt x="672" y="539"/>
                  <a:pt x="680" y="536"/>
                  <a:pt x="698" y="529"/>
                </a:cubicBezTo>
                <a:cubicBezTo>
                  <a:pt x="701" y="528"/>
                  <a:pt x="704" y="527"/>
                  <a:pt x="708" y="527"/>
                </a:cubicBezTo>
                <a:cubicBezTo>
                  <a:pt x="712" y="527"/>
                  <a:pt x="717" y="529"/>
                  <a:pt x="719" y="536"/>
                </a:cubicBezTo>
                <a:cubicBezTo>
                  <a:pt x="719" y="536"/>
                  <a:pt x="729" y="543"/>
                  <a:pt x="737" y="543"/>
                </a:cubicBezTo>
                <a:cubicBezTo>
                  <a:pt x="738" y="543"/>
                  <a:pt x="738" y="543"/>
                  <a:pt x="739" y="543"/>
                </a:cubicBezTo>
                <a:cubicBezTo>
                  <a:pt x="743" y="542"/>
                  <a:pt x="747" y="541"/>
                  <a:pt x="750" y="541"/>
                </a:cubicBezTo>
                <a:cubicBezTo>
                  <a:pt x="755" y="541"/>
                  <a:pt x="759" y="543"/>
                  <a:pt x="761" y="549"/>
                </a:cubicBezTo>
                <a:cubicBezTo>
                  <a:pt x="766" y="554"/>
                  <a:pt x="774" y="556"/>
                  <a:pt x="781" y="556"/>
                </a:cubicBezTo>
                <a:cubicBezTo>
                  <a:pt x="784" y="556"/>
                  <a:pt x="786" y="556"/>
                  <a:pt x="789" y="555"/>
                </a:cubicBezTo>
                <a:cubicBezTo>
                  <a:pt x="797" y="553"/>
                  <a:pt x="806" y="551"/>
                  <a:pt x="812" y="551"/>
                </a:cubicBezTo>
                <a:cubicBezTo>
                  <a:pt x="819" y="551"/>
                  <a:pt x="824" y="553"/>
                  <a:pt x="826" y="560"/>
                </a:cubicBezTo>
                <a:cubicBezTo>
                  <a:pt x="835" y="557"/>
                  <a:pt x="835" y="557"/>
                  <a:pt x="832" y="545"/>
                </a:cubicBezTo>
                <a:cubicBezTo>
                  <a:pt x="830" y="535"/>
                  <a:pt x="833" y="523"/>
                  <a:pt x="855" y="523"/>
                </a:cubicBezTo>
                <a:cubicBezTo>
                  <a:pt x="860" y="523"/>
                  <a:pt x="866" y="523"/>
                  <a:pt x="873" y="525"/>
                </a:cubicBezTo>
                <a:cubicBezTo>
                  <a:pt x="890" y="521"/>
                  <a:pt x="916" y="517"/>
                  <a:pt x="914" y="506"/>
                </a:cubicBezTo>
                <a:cubicBezTo>
                  <a:pt x="916" y="506"/>
                  <a:pt x="918" y="505"/>
                  <a:pt x="919" y="505"/>
                </a:cubicBezTo>
                <a:cubicBezTo>
                  <a:pt x="923" y="505"/>
                  <a:pt x="924" y="507"/>
                  <a:pt x="925" y="517"/>
                </a:cubicBezTo>
                <a:cubicBezTo>
                  <a:pt x="927" y="529"/>
                  <a:pt x="931" y="535"/>
                  <a:pt x="937" y="535"/>
                </a:cubicBezTo>
                <a:cubicBezTo>
                  <a:pt x="944" y="535"/>
                  <a:pt x="952" y="528"/>
                  <a:pt x="960" y="514"/>
                </a:cubicBezTo>
                <a:cubicBezTo>
                  <a:pt x="960" y="507"/>
                  <a:pt x="962" y="504"/>
                  <a:pt x="965" y="504"/>
                </a:cubicBezTo>
                <a:cubicBezTo>
                  <a:pt x="969" y="504"/>
                  <a:pt x="973" y="507"/>
                  <a:pt x="978" y="512"/>
                </a:cubicBezTo>
                <a:cubicBezTo>
                  <a:pt x="985" y="510"/>
                  <a:pt x="991" y="506"/>
                  <a:pt x="995" y="499"/>
                </a:cubicBezTo>
                <a:cubicBezTo>
                  <a:pt x="999" y="492"/>
                  <a:pt x="1002" y="489"/>
                  <a:pt x="1005" y="489"/>
                </a:cubicBezTo>
                <a:cubicBezTo>
                  <a:pt x="1009" y="489"/>
                  <a:pt x="1013" y="492"/>
                  <a:pt x="1022" y="498"/>
                </a:cubicBezTo>
                <a:cubicBezTo>
                  <a:pt x="1022" y="509"/>
                  <a:pt x="1028" y="510"/>
                  <a:pt x="1036" y="510"/>
                </a:cubicBezTo>
                <a:cubicBezTo>
                  <a:pt x="1037" y="510"/>
                  <a:pt x="1038" y="510"/>
                  <a:pt x="1040" y="510"/>
                </a:cubicBezTo>
                <a:cubicBezTo>
                  <a:pt x="1046" y="505"/>
                  <a:pt x="1065" y="503"/>
                  <a:pt x="1085" y="503"/>
                </a:cubicBezTo>
                <a:cubicBezTo>
                  <a:pt x="1119" y="503"/>
                  <a:pt x="1159" y="509"/>
                  <a:pt x="1163" y="518"/>
                </a:cubicBezTo>
                <a:cubicBezTo>
                  <a:pt x="1171" y="510"/>
                  <a:pt x="1172" y="508"/>
                  <a:pt x="1177" y="508"/>
                </a:cubicBezTo>
                <a:cubicBezTo>
                  <a:pt x="1178" y="508"/>
                  <a:pt x="1180" y="508"/>
                  <a:pt x="1182" y="508"/>
                </a:cubicBezTo>
                <a:cubicBezTo>
                  <a:pt x="1184" y="518"/>
                  <a:pt x="1187" y="523"/>
                  <a:pt x="1190" y="523"/>
                </a:cubicBezTo>
                <a:cubicBezTo>
                  <a:pt x="1195" y="523"/>
                  <a:pt x="1199" y="513"/>
                  <a:pt x="1202" y="498"/>
                </a:cubicBezTo>
                <a:lnTo>
                  <a:pt x="1193" y="497"/>
                </a:lnTo>
                <a:lnTo>
                  <a:pt x="1184" y="496"/>
                </a:lnTo>
                <a:cubicBezTo>
                  <a:pt x="1186" y="485"/>
                  <a:pt x="1191" y="479"/>
                  <a:pt x="1197" y="479"/>
                </a:cubicBezTo>
                <a:cubicBezTo>
                  <a:pt x="1204" y="479"/>
                  <a:pt x="1212" y="490"/>
                  <a:pt x="1209" y="512"/>
                </a:cubicBezTo>
                <a:cubicBezTo>
                  <a:pt x="1211" y="526"/>
                  <a:pt x="1212" y="532"/>
                  <a:pt x="1215" y="532"/>
                </a:cubicBezTo>
                <a:cubicBezTo>
                  <a:pt x="1217" y="532"/>
                  <a:pt x="1220" y="527"/>
                  <a:pt x="1226" y="516"/>
                </a:cubicBezTo>
                <a:cubicBezTo>
                  <a:pt x="1232" y="505"/>
                  <a:pt x="1238" y="499"/>
                  <a:pt x="1242" y="499"/>
                </a:cubicBezTo>
                <a:cubicBezTo>
                  <a:pt x="1247" y="499"/>
                  <a:pt x="1251" y="506"/>
                  <a:pt x="1253" y="520"/>
                </a:cubicBezTo>
                <a:cubicBezTo>
                  <a:pt x="1250" y="533"/>
                  <a:pt x="1248" y="539"/>
                  <a:pt x="1250" y="539"/>
                </a:cubicBezTo>
                <a:cubicBezTo>
                  <a:pt x="1251" y="539"/>
                  <a:pt x="1254" y="533"/>
                  <a:pt x="1262" y="521"/>
                </a:cubicBezTo>
                <a:cubicBezTo>
                  <a:pt x="1275" y="498"/>
                  <a:pt x="1290" y="486"/>
                  <a:pt x="1300" y="486"/>
                </a:cubicBezTo>
                <a:cubicBezTo>
                  <a:pt x="1309" y="486"/>
                  <a:pt x="1314" y="497"/>
                  <a:pt x="1308" y="520"/>
                </a:cubicBezTo>
                <a:cubicBezTo>
                  <a:pt x="1301" y="545"/>
                  <a:pt x="1306" y="560"/>
                  <a:pt x="1315" y="562"/>
                </a:cubicBezTo>
                <a:cubicBezTo>
                  <a:pt x="1316" y="562"/>
                  <a:pt x="1316" y="562"/>
                  <a:pt x="1316" y="562"/>
                </a:cubicBezTo>
                <a:cubicBezTo>
                  <a:pt x="1324" y="562"/>
                  <a:pt x="1327" y="551"/>
                  <a:pt x="1330" y="539"/>
                </a:cubicBezTo>
                <a:cubicBezTo>
                  <a:pt x="1329" y="527"/>
                  <a:pt x="1331" y="521"/>
                  <a:pt x="1334" y="521"/>
                </a:cubicBezTo>
                <a:cubicBezTo>
                  <a:pt x="1337" y="521"/>
                  <a:pt x="1342" y="529"/>
                  <a:pt x="1347" y="545"/>
                </a:cubicBezTo>
                <a:cubicBezTo>
                  <a:pt x="1357" y="575"/>
                  <a:pt x="1367" y="587"/>
                  <a:pt x="1383" y="587"/>
                </a:cubicBezTo>
                <a:cubicBezTo>
                  <a:pt x="1391" y="587"/>
                  <a:pt x="1400" y="584"/>
                  <a:pt x="1411" y="580"/>
                </a:cubicBezTo>
                <a:cubicBezTo>
                  <a:pt x="1423" y="576"/>
                  <a:pt x="1434" y="575"/>
                  <a:pt x="1443" y="575"/>
                </a:cubicBezTo>
                <a:cubicBezTo>
                  <a:pt x="1462" y="575"/>
                  <a:pt x="1467" y="583"/>
                  <a:pt x="1443" y="592"/>
                </a:cubicBezTo>
                <a:cubicBezTo>
                  <a:pt x="1426" y="603"/>
                  <a:pt x="1420" y="607"/>
                  <a:pt x="1424" y="607"/>
                </a:cubicBezTo>
                <a:cubicBezTo>
                  <a:pt x="1427" y="607"/>
                  <a:pt x="1431" y="606"/>
                  <a:pt x="1439" y="604"/>
                </a:cubicBezTo>
                <a:cubicBezTo>
                  <a:pt x="1454" y="610"/>
                  <a:pt x="1470" y="618"/>
                  <a:pt x="1478" y="622"/>
                </a:cubicBezTo>
                <a:cubicBezTo>
                  <a:pt x="1479" y="623"/>
                  <a:pt x="1480" y="623"/>
                  <a:pt x="1482" y="623"/>
                </a:cubicBezTo>
                <a:cubicBezTo>
                  <a:pt x="1490" y="623"/>
                  <a:pt x="1500" y="616"/>
                  <a:pt x="1505" y="607"/>
                </a:cubicBezTo>
                <a:lnTo>
                  <a:pt x="1505" y="607"/>
                </a:lnTo>
                <a:cubicBezTo>
                  <a:pt x="1502" y="627"/>
                  <a:pt x="1508" y="642"/>
                  <a:pt x="1523" y="642"/>
                </a:cubicBezTo>
                <a:cubicBezTo>
                  <a:pt x="1527" y="642"/>
                  <a:pt x="1532" y="641"/>
                  <a:pt x="1538" y="638"/>
                </a:cubicBezTo>
                <a:lnTo>
                  <a:pt x="1554" y="646"/>
                </a:lnTo>
                <a:cubicBezTo>
                  <a:pt x="1557" y="648"/>
                  <a:pt x="1559" y="649"/>
                  <a:pt x="1561" y="649"/>
                </a:cubicBezTo>
                <a:cubicBezTo>
                  <a:pt x="1564" y="649"/>
                  <a:pt x="1567" y="647"/>
                  <a:pt x="1575" y="644"/>
                </a:cubicBezTo>
                <a:cubicBezTo>
                  <a:pt x="1578" y="643"/>
                  <a:pt x="1579" y="642"/>
                  <a:pt x="1581" y="642"/>
                </a:cubicBezTo>
                <a:cubicBezTo>
                  <a:pt x="1589" y="642"/>
                  <a:pt x="1591" y="655"/>
                  <a:pt x="1591" y="668"/>
                </a:cubicBezTo>
                <a:cubicBezTo>
                  <a:pt x="1592" y="680"/>
                  <a:pt x="1593" y="692"/>
                  <a:pt x="1596" y="692"/>
                </a:cubicBezTo>
                <a:cubicBezTo>
                  <a:pt x="1597" y="692"/>
                  <a:pt x="1599" y="691"/>
                  <a:pt x="1600" y="688"/>
                </a:cubicBezTo>
                <a:cubicBezTo>
                  <a:pt x="1607" y="677"/>
                  <a:pt x="1628" y="676"/>
                  <a:pt x="1643" y="670"/>
                </a:cubicBezTo>
                <a:cubicBezTo>
                  <a:pt x="1645" y="670"/>
                  <a:pt x="1647" y="669"/>
                  <a:pt x="1648" y="669"/>
                </a:cubicBezTo>
                <a:lnTo>
                  <a:pt x="1648" y="669"/>
                </a:lnTo>
                <a:cubicBezTo>
                  <a:pt x="1657" y="669"/>
                  <a:pt x="1655" y="681"/>
                  <a:pt x="1643" y="685"/>
                </a:cubicBezTo>
                <a:cubicBezTo>
                  <a:pt x="1636" y="696"/>
                  <a:pt x="1636" y="696"/>
                  <a:pt x="1644" y="716"/>
                </a:cubicBezTo>
                <a:cubicBezTo>
                  <a:pt x="1648" y="720"/>
                  <a:pt x="1656" y="726"/>
                  <a:pt x="1663" y="726"/>
                </a:cubicBezTo>
                <a:cubicBezTo>
                  <a:pt x="1666" y="726"/>
                  <a:pt x="1669" y="725"/>
                  <a:pt x="1672" y="722"/>
                </a:cubicBezTo>
                <a:cubicBezTo>
                  <a:pt x="1673" y="720"/>
                  <a:pt x="1675" y="720"/>
                  <a:pt x="1677" y="720"/>
                </a:cubicBezTo>
                <a:cubicBezTo>
                  <a:pt x="1691" y="720"/>
                  <a:pt x="1722" y="746"/>
                  <a:pt x="1720" y="759"/>
                </a:cubicBezTo>
                <a:lnTo>
                  <a:pt x="1733" y="770"/>
                </a:lnTo>
                <a:cubicBezTo>
                  <a:pt x="1740" y="776"/>
                  <a:pt x="1756" y="772"/>
                  <a:pt x="1761" y="778"/>
                </a:cubicBezTo>
                <a:cubicBezTo>
                  <a:pt x="1766" y="781"/>
                  <a:pt x="1771" y="783"/>
                  <a:pt x="1776" y="783"/>
                </a:cubicBezTo>
                <a:cubicBezTo>
                  <a:pt x="1778" y="783"/>
                  <a:pt x="1780" y="782"/>
                  <a:pt x="1783" y="781"/>
                </a:cubicBezTo>
                <a:cubicBezTo>
                  <a:pt x="1789" y="787"/>
                  <a:pt x="1796" y="794"/>
                  <a:pt x="1787" y="803"/>
                </a:cubicBezTo>
                <a:cubicBezTo>
                  <a:pt x="1797" y="798"/>
                  <a:pt x="1803" y="795"/>
                  <a:pt x="1806" y="795"/>
                </a:cubicBezTo>
                <a:lnTo>
                  <a:pt x="1806" y="795"/>
                </a:lnTo>
                <a:cubicBezTo>
                  <a:pt x="1810" y="795"/>
                  <a:pt x="1807" y="801"/>
                  <a:pt x="1801" y="815"/>
                </a:cubicBezTo>
                <a:cubicBezTo>
                  <a:pt x="1791" y="825"/>
                  <a:pt x="1786" y="829"/>
                  <a:pt x="1788" y="829"/>
                </a:cubicBezTo>
                <a:cubicBezTo>
                  <a:pt x="1790" y="829"/>
                  <a:pt x="1795" y="826"/>
                  <a:pt x="1806" y="821"/>
                </a:cubicBezTo>
                <a:cubicBezTo>
                  <a:pt x="1811" y="820"/>
                  <a:pt x="1814" y="820"/>
                  <a:pt x="1816" y="820"/>
                </a:cubicBezTo>
                <a:cubicBezTo>
                  <a:pt x="1822" y="820"/>
                  <a:pt x="1821" y="823"/>
                  <a:pt x="1819" y="834"/>
                </a:cubicBezTo>
                <a:cubicBezTo>
                  <a:pt x="1813" y="840"/>
                  <a:pt x="1813" y="845"/>
                  <a:pt x="1817" y="845"/>
                </a:cubicBezTo>
                <a:cubicBezTo>
                  <a:pt x="1819" y="845"/>
                  <a:pt x="1822" y="843"/>
                  <a:pt x="1825" y="841"/>
                </a:cubicBezTo>
                <a:cubicBezTo>
                  <a:pt x="1832" y="838"/>
                  <a:pt x="1839" y="836"/>
                  <a:pt x="1845" y="836"/>
                </a:cubicBezTo>
                <a:cubicBezTo>
                  <a:pt x="1861" y="836"/>
                  <a:pt x="1872" y="846"/>
                  <a:pt x="1859" y="858"/>
                </a:cubicBezTo>
                <a:cubicBezTo>
                  <a:pt x="1863" y="862"/>
                  <a:pt x="1868" y="864"/>
                  <a:pt x="1874" y="864"/>
                </a:cubicBezTo>
                <a:cubicBezTo>
                  <a:pt x="1876" y="864"/>
                  <a:pt x="1877" y="864"/>
                  <a:pt x="1879" y="863"/>
                </a:cubicBezTo>
                <a:cubicBezTo>
                  <a:pt x="1890" y="859"/>
                  <a:pt x="1896" y="857"/>
                  <a:pt x="1898" y="857"/>
                </a:cubicBezTo>
                <a:lnTo>
                  <a:pt x="1898" y="857"/>
                </a:lnTo>
                <a:cubicBezTo>
                  <a:pt x="1901" y="857"/>
                  <a:pt x="1896" y="861"/>
                  <a:pt x="1885" y="871"/>
                </a:cubicBezTo>
                <a:cubicBezTo>
                  <a:pt x="1875" y="887"/>
                  <a:pt x="1875" y="895"/>
                  <a:pt x="1885" y="895"/>
                </a:cubicBezTo>
                <a:cubicBezTo>
                  <a:pt x="1890" y="895"/>
                  <a:pt x="1895" y="894"/>
                  <a:pt x="1903" y="891"/>
                </a:cubicBezTo>
                <a:cubicBezTo>
                  <a:pt x="1903" y="891"/>
                  <a:pt x="1918" y="891"/>
                  <a:pt x="1914" y="906"/>
                </a:cubicBezTo>
                <a:cubicBezTo>
                  <a:pt x="1915" y="924"/>
                  <a:pt x="1929" y="963"/>
                  <a:pt x="1943" y="963"/>
                </a:cubicBezTo>
                <a:cubicBezTo>
                  <a:pt x="1945" y="963"/>
                  <a:pt x="1948" y="961"/>
                  <a:pt x="1951" y="957"/>
                </a:cubicBezTo>
                <a:cubicBezTo>
                  <a:pt x="1954" y="962"/>
                  <a:pt x="1957" y="967"/>
                  <a:pt x="1961" y="973"/>
                </a:cubicBezTo>
                <a:cubicBezTo>
                  <a:pt x="1960" y="994"/>
                  <a:pt x="1964" y="1002"/>
                  <a:pt x="1980" y="1003"/>
                </a:cubicBezTo>
                <a:lnTo>
                  <a:pt x="1994" y="1004"/>
                </a:lnTo>
                <a:cubicBezTo>
                  <a:pt x="1984" y="1011"/>
                  <a:pt x="1978" y="1026"/>
                  <a:pt x="1982" y="1032"/>
                </a:cubicBezTo>
                <a:cubicBezTo>
                  <a:pt x="1985" y="1037"/>
                  <a:pt x="1986" y="1039"/>
                  <a:pt x="1988" y="1039"/>
                </a:cubicBezTo>
                <a:cubicBezTo>
                  <a:pt x="1990" y="1039"/>
                  <a:pt x="1993" y="1037"/>
                  <a:pt x="1998" y="1035"/>
                </a:cubicBezTo>
                <a:cubicBezTo>
                  <a:pt x="2001" y="1029"/>
                  <a:pt x="2003" y="1027"/>
                  <a:pt x="2005" y="1027"/>
                </a:cubicBezTo>
                <a:cubicBezTo>
                  <a:pt x="2008" y="1027"/>
                  <a:pt x="2011" y="1031"/>
                  <a:pt x="2014" y="1036"/>
                </a:cubicBezTo>
                <a:cubicBezTo>
                  <a:pt x="2018" y="1044"/>
                  <a:pt x="2011" y="1058"/>
                  <a:pt x="2000" y="1064"/>
                </a:cubicBezTo>
                <a:lnTo>
                  <a:pt x="2003" y="1072"/>
                </a:lnTo>
                <a:cubicBezTo>
                  <a:pt x="2012" y="1068"/>
                  <a:pt x="2018" y="1066"/>
                  <a:pt x="2021" y="1066"/>
                </a:cubicBezTo>
                <a:cubicBezTo>
                  <a:pt x="2027" y="1066"/>
                  <a:pt x="2026" y="1070"/>
                  <a:pt x="2019" y="1074"/>
                </a:cubicBezTo>
                <a:cubicBezTo>
                  <a:pt x="2014" y="1083"/>
                  <a:pt x="2015" y="1095"/>
                  <a:pt x="2020" y="1103"/>
                </a:cubicBezTo>
                <a:cubicBezTo>
                  <a:pt x="2022" y="1102"/>
                  <a:pt x="2024" y="1102"/>
                  <a:pt x="2024" y="1102"/>
                </a:cubicBezTo>
                <a:lnTo>
                  <a:pt x="2024" y="1102"/>
                </a:lnTo>
                <a:cubicBezTo>
                  <a:pt x="2028" y="1102"/>
                  <a:pt x="2026" y="1106"/>
                  <a:pt x="2023" y="1106"/>
                </a:cubicBezTo>
                <a:cubicBezTo>
                  <a:pt x="2022" y="1106"/>
                  <a:pt x="2021" y="1105"/>
                  <a:pt x="2020" y="1103"/>
                </a:cubicBezTo>
                <a:lnTo>
                  <a:pt x="2009" y="1110"/>
                </a:lnTo>
                <a:cubicBezTo>
                  <a:pt x="2005" y="1116"/>
                  <a:pt x="2006" y="1118"/>
                  <a:pt x="2008" y="1118"/>
                </a:cubicBezTo>
                <a:cubicBezTo>
                  <a:pt x="2011" y="1118"/>
                  <a:pt x="2018" y="1115"/>
                  <a:pt x="2024" y="1112"/>
                </a:cubicBezTo>
                <a:cubicBezTo>
                  <a:pt x="2024" y="1112"/>
                  <a:pt x="2028" y="1120"/>
                  <a:pt x="2031" y="1128"/>
                </a:cubicBezTo>
                <a:cubicBezTo>
                  <a:pt x="2034" y="1132"/>
                  <a:pt x="2036" y="1137"/>
                  <a:pt x="2040" y="1137"/>
                </a:cubicBezTo>
                <a:cubicBezTo>
                  <a:pt x="2042" y="1137"/>
                  <a:pt x="2044" y="1135"/>
                  <a:pt x="2047" y="1130"/>
                </a:cubicBezTo>
                <a:cubicBezTo>
                  <a:pt x="2054" y="1126"/>
                  <a:pt x="2061" y="1123"/>
                  <a:pt x="2066" y="1123"/>
                </a:cubicBezTo>
                <a:cubicBezTo>
                  <a:pt x="2070" y="1123"/>
                  <a:pt x="2072" y="1124"/>
                  <a:pt x="2074" y="1128"/>
                </a:cubicBezTo>
                <a:cubicBezTo>
                  <a:pt x="2076" y="1127"/>
                  <a:pt x="2077" y="1126"/>
                  <a:pt x="2078" y="1126"/>
                </a:cubicBezTo>
                <a:lnTo>
                  <a:pt x="2078" y="1126"/>
                </a:lnTo>
                <a:cubicBezTo>
                  <a:pt x="2081" y="1126"/>
                  <a:pt x="2079" y="1130"/>
                  <a:pt x="2077" y="1130"/>
                </a:cubicBezTo>
                <a:cubicBezTo>
                  <a:pt x="2076" y="1130"/>
                  <a:pt x="2075" y="1130"/>
                  <a:pt x="2074" y="1128"/>
                </a:cubicBezTo>
                <a:cubicBezTo>
                  <a:pt x="2062" y="1132"/>
                  <a:pt x="2051" y="1138"/>
                  <a:pt x="2055" y="1146"/>
                </a:cubicBezTo>
                <a:cubicBezTo>
                  <a:pt x="2058" y="1155"/>
                  <a:pt x="2047" y="1159"/>
                  <a:pt x="2047" y="1159"/>
                </a:cubicBezTo>
                <a:cubicBezTo>
                  <a:pt x="2020" y="1162"/>
                  <a:pt x="2046" y="1188"/>
                  <a:pt x="2062" y="1192"/>
                </a:cubicBezTo>
                <a:cubicBezTo>
                  <a:pt x="2092" y="1197"/>
                  <a:pt x="2095" y="1206"/>
                  <a:pt x="2072" y="1216"/>
                </a:cubicBezTo>
                <a:cubicBezTo>
                  <a:pt x="2056" y="1223"/>
                  <a:pt x="2066" y="1228"/>
                  <a:pt x="2086" y="1228"/>
                </a:cubicBezTo>
                <a:cubicBezTo>
                  <a:pt x="2094" y="1228"/>
                  <a:pt x="2105" y="1227"/>
                  <a:pt x="2117" y="1225"/>
                </a:cubicBezTo>
                <a:lnTo>
                  <a:pt x="2155" y="1218"/>
                </a:lnTo>
                <a:lnTo>
                  <a:pt x="2120" y="1234"/>
                </a:lnTo>
                <a:cubicBezTo>
                  <a:pt x="2077" y="1261"/>
                  <a:pt x="2077" y="1261"/>
                  <a:pt x="2111" y="1276"/>
                </a:cubicBezTo>
                <a:cubicBezTo>
                  <a:pt x="2129" y="1288"/>
                  <a:pt x="2129" y="1288"/>
                  <a:pt x="2118" y="1292"/>
                </a:cubicBezTo>
                <a:cubicBezTo>
                  <a:pt x="2105" y="1297"/>
                  <a:pt x="2109" y="1306"/>
                  <a:pt x="2119" y="1329"/>
                </a:cubicBezTo>
                <a:cubicBezTo>
                  <a:pt x="2127" y="1350"/>
                  <a:pt x="2131" y="1359"/>
                  <a:pt x="2138" y="1359"/>
                </a:cubicBezTo>
                <a:cubicBezTo>
                  <a:pt x="2140" y="1359"/>
                  <a:pt x="2142" y="1358"/>
                  <a:pt x="2144" y="1357"/>
                </a:cubicBezTo>
                <a:lnTo>
                  <a:pt x="2150" y="1374"/>
                </a:lnTo>
                <a:cubicBezTo>
                  <a:pt x="2137" y="1385"/>
                  <a:pt x="2140" y="1394"/>
                  <a:pt x="2149" y="1394"/>
                </a:cubicBezTo>
                <a:cubicBezTo>
                  <a:pt x="2154" y="1394"/>
                  <a:pt x="2161" y="1392"/>
                  <a:pt x="2168" y="1385"/>
                </a:cubicBezTo>
                <a:lnTo>
                  <a:pt x="2175" y="1401"/>
                </a:lnTo>
                <a:lnTo>
                  <a:pt x="2164" y="1407"/>
                </a:lnTo>
                <a:cubicBezTo>
                  <a:pt x="2151" y="1411"/>
                  <a:pt x="2158" y="1428"/>
                  <a:pt x="2185" y="1492"/>
                </a:cubicBezTo>
                <a:cubicBezTo>
                  <a:pt x="2209" y="1547"/>
                  <a:pt x="2217" y="1564"/>
                  <a:pt x="2230" y="1564"/>
                </a:cubicBezTo>
                <a:cubicBezTo>
                  <a:pt x="2234" y="1564"/>
                  <a:pt x="2238" y="1563"/>
                  <a:pt x="2243" y="1560"/>
                </a:cubicBezTo>
                <a:cubicBezTo>
                  <a:pt x="2248" y="1560"/>
                  <a:pt x="2251" y="1560"/>
                  <a:pt x="2254" y="1560"/>
                </a:cubicBezTo>
                <a:cubicBezTo>
                  <a:pt x="2271" y="1560"/>
                  <a:pt x="2270" y="1567"/>
                  <a:pt x="2251" y="1576"/>
                </a:cubicBezTo>
                <a:cubicBezTo>
                  <a:pt x="2242" y="1581"/>
                  <a:pt x="2235" y="1591"/>
                  <a:pt x="2239" y="1591"/>
                </a:cubicBezTo>
                <a:cubicBezTo>
                  <a:pt x="2240" y="1591"/>
                  <a:pt x="2241" y="1590"/>
                  <a:pt x="2243" y="1589"/>
                </a:cubicBezTo>
                <a:cubicBezTo>
                  <a:pt x="2248" y="1598"/>
                  <a:pt x="2248" y="1608"/>
                  <a:pt x="2244" y="1617"/>
                </a:cubicBezTo>
                <a:cubicBezTo>
                  <a:pt x="2236" y="1644"/>
                  <a:pt x="2242" y="1651"/>
                  <a:pt x="2251" y="1651"/>
                </a:cubicBezTo>
                <a:cubicBezTo>
                  <a:pt x="2254" y="1651"/>
                  <a:pt x="2257" y="1650"/>
                  <a:pt x="2260" y="1649"/>
                </a:cubicBezTo>
                <a:cubicBezTo>
                  <a:pt x="2267" y="1641"/>
                  <a:pt x="2270" y="1639"/>
                  <a:pt x="2271" y="1639"/>
                </a:cubicBezTo>
                <a:lnTo>
                  <a:pt x="2271" y="1639"/>
                </a:lnTo>
                <a:cubicBezTo>
                  <a:pt x="2273" y="1639"/>
                  <a:pt x="2269" y="1647"/>
                  <a:pt x="2265" y="1657"/>
                </a:cubicBezTo>
                <a:cubicBezTo>
                  <a:pt x="2259" y="1668"/>
                  <a:pt x="2253" y="1679"/>
                  <a:pt x="2258" y="1679"/>
                </a:cubicBezTo>
                <a:cubicBezTo>
                  <a:pt x="2259" y="1679"/>
                  <a:pt x="2261" y="1679"/>
                  <a:pt x="2262" y="1678"/>
                </a:cubicBezTo>
                <a:cubicBezTo>
                  <a:pt x="2277" y="1679"/>
                  <a:pt x="2315" y="1716"/>
                  <a:pt x="2294" y="1730"/>
                </a:cubicBezTo>
                <a:lnTo>
                  <a:pt x="2304" y="1744"/>
                </a:lnTo>
                <a:cubicBezTo>
                  <a:pt x="2306" y="1743"/>
                  <a:pt x="2308" y="1742"/>
                  <a:pt x="2309" y="1742"/>
                </a:cubicBezTo>
                <a:cubicBezTo>
                  <a:pt x="2318" y="1742"/>
                  <a:pt x="2326" y="1754"/>
                  <a:pt x="2334" y="1765"/>
                </a:cubicBezTo>
                <a:cubicBezTo>
                  <a:pt x="2344" y="1780"/>
                  <a:pt x="2350" y="1787"/>
                  <a:pt x="2340" y="1795"/>
                </a:cubicBezTo>
                <a:cubicBezTo>
                  <a:pt x="2324" y="1795"/>
                  <a:pt x="2330" y="1802"/>
                  <a:pt x="2351" y="1808"/>
                </a:cubicBezTo>
                <a:cubicBezTo>
                  <a:pt x="2353" y="1810"/>
                  <a:pt x="2356" y="1811"/>
                  <a:pt x="2360" y="1811"/>
                </a:cubicBezTo>
                <a:cubicBezTo>
                  <a:pt x="2366" y="1811"/>
                  <a:pt x="2372" y="1810"/>
                  <a:pt x="2377" y="1810"/>
                </a:cubicBezTo>
                <a:cubicBezTo>
                  <a:pt x="2381" y="1810"/>
                  <a:pt x="2385" y="1810"/>
                  <a:pt x="2387" y="1812"/>
                </a:cubicBezTo>
                <a:cubicBezTo>
                  <a:pt x="2392" y="1808"/>
                  <a:pt x="2400" y="1805"/>
                  <a:pt x="2406" y="1805"/>
                </a:cubicBezTo>
                <a:cubicBezTo>
                  <a:pt x="2410" y="1805"/>
                  <a:pt x="2414" y="1806"/>
                  <a:pt x="2416" y="1808"/>
                </a:cubicBezTo>
                <a:lnTo>
                  <a:pt x="2407" y="1817"/>
                </a:lnTo>
                <a:lnTo>
                  <a:pt x="2388" y="1834"/>
                </a:lnTo>
                <a:cubicBezTo>
                  <a:pt x="2392" y="1838"/>
                  <a:pt x="2396" y="1842"/>
                  <a:pt x="2401" y="1842"/>
                </a:cubicBezTo>
                <a:cubicBezTo>
                  <a:pt x="2403" y="1842"/>
                  <a:pt x="2406" y="1841"/>
                  <a:pt x="2409" y="1838"/>
                </a:cubicBezTo>
                <a:lnTo>
                  <a:pt x="2409" y="1838"/>
                </a:lnTo>
                <a:cubicBezTo>
                  <a:pt x="2405" y="1853"/>
                  <a:pt x="2411" y="1860"/>
                  <a:pt x="2424" y="1872"/>
                </a:cubicBezTo>
                <a:cubicBezTo>
                  <a:pt x="2434" y="1883"/>
                  <a:pt x="2445" y="1893"/>
                  <a:pt x="2458" y="1893"/>
                </a:cubicBezTo>
                <a:cubicBezTo>
                  <a:pt x="2459" y="1893"/>
                  <a:pt x="2461" y="1892"/>
                  <a:pt x="2463" y="1892"/>
                </a:cubicBezTo>
                <a:lnTo>
                  <a:pt x="2463" y="1892"/>
                </a:lnTo>
                <a:cubicBezTo>
                  <a:pt x="2454" y="1912"/>
                  <a:pt x="2481" y="1939"/>
                  <a:pt x="2503" y="1939"/>
                </a:cubicBezTo>
                <a:cubicBezTo>
                  <a:pt x="2507" y="1939"/>
                  <a:pt x="2512" y="1937"/>
                  <a:pt x="2516" y="1935"/>
                </a:cubicBezTo>
                <a:cubicBezTo>
                  <a:pt x="2518" y="1931"/>
                  <a:pt x="2521" y="1929"/>
                  <a:pt x="2523" y="1929"/>
                </a:cubicBezTo>
                <a:cubicBezTo>
                  <a:pt x="2527" y="1929"/>
                  <a:pt x="2530" y="1934"/>
                  <a:pt x="2530" y="1944"/>
                </a:cubicBezTo>
                <a:cubicBezTo>
                  <a:pt x="2530" y="1953"/>
                  <a:pt x="2530" y="1957"/>
                  <a:pt x="2533" y="1957"/>
                </a:cubicBezTo>
                <a:cubicBezTo>
                  <a:pt x="2535" y="1957"/>
                  <a:pt x="2539" y="1956"/>
                  <a:pt x="2544" y="1954"/>
                </a:cubicBezTo>
                <a:cubicBezTo>
                  <a:pt x="2546" y="1952"/>
                  <a:pt x="2548" y="1952"/>
                  <a:pt x="2549" y="1952"/>
                </a:cubicBezTo>
                <a:cubicBezTo>
                  <a:pt x="2557" y="1952"/>
                  <a:pt x="2558" y="1964"/>
                  <a:pt x="2559" y="1977"/>
                </a:cubicBezTo>
                <a:cubicBezTo>
                  <a:pt x="2556" y="1996"/>
                  <a:pt x="2559" y="2004"/>
                  <a:pt x="2566" y="2004"/>
                </a:cubicBezTo>
                <a:cubicBezTo>
                  <a:pt x="2569" y="2004"/>
                  <a:pt x="2572" y="2003"/>
                  <a:pt x="2576" y="2001"/>
                </a:cubicBezTo>
                <a:cubicBezTo>
                  <a:pt x="2579" y="2001"/>
                  <a:pt x="2581" y="2000"/>
                  <a:pt x="2584" y="2000"/>
                </a:cubicBezTo>
                <a:cubicBezTo>
                  <a:pt x="2597" y="2000"/>
                  <a:pt x="2610" y="2003"/>
                  <a:pt x="2621" y="2007"/>
                </a:cubicBezTo>
                <a:cubicBezTo>
                  <a:pt x="2642" y="2003"/>
                  <a:pt x="2649" y="2005"/>
                  <a:pt x="2646" y="1991"/>
                </a:cubicBezTo>
                <a:cubicBezTo>
                  <a:pt x="2649" y="1983"/>
                  <a:pt x="2655" y="1975"/>
                  <a:pt x="2661" y="1969"/>
                </a:cubicBezTo>
                <a:cubicBezTo>
                  <a:pt x="2666" y="1968"/>
                  <a:pt x="2669" y="1967"/>
                  <a:pt x="2671" y="1967"/>
                </a:cubicBezTo>
                <a:cubicBezTo>
                  <a:pt x="2678" y="1967"/>
                  <a:pt x="2675" y="1973"/>
                  <a:pt x="2670" y="1973"/>
                </a:cubicBezTo>
                <a:cubicBezTo>
                  <a:pt x="2670" y="1973"/>
                  <a:pt x="2669" y="1973"/>
                  <a:pt x="2669" y="1973"/>
                </a:cubicBezTo>
                <a:cubicBezTo>
                  <a:pt x="2650" y="1979"/>
                  <a:pt x="2657" y="1982"/>
                  <a:pt x="2661" y="1996"/>
                </a:cubicBezTo>
                <a:cubicBezTo>
                  <a:pt x="2665" y="2011"/>
                  <a:pt x="2681" y="2015"/>
                  <a:pt x="2689" y="2018"/>
                </a:cubicBezTo>
                <a:cubicBezTo>
                  <a:pt x="2697" y="2020"/>
                  <a:pt x="2714" y="2023"/>
                  <a:pt x="2722" y="2024"/>
                </a:cubicBezTo>
                <a:cubicBezTo>
                  <a:pt x="2734" y="2034"/>
                  <a:pt x="2743" y="2038"/>
                  <a:pt x="2748" y="2038"/>
                </a:cubicBezTo>
                <a:cubicBezTo>
                  <a:pt x="2753" y="2038"/>
                  <a:pt x="2755" y="2035"/>
                  <a:pt x="2755" y="2029"/>
                </a:cubicBezTo>
                <a:cubicBezTo>
                  <a:pt x="2756" y="2024"/>
                  <a:pt x="2756" y="2020"/>
                  <a:pt x="2757" y="2016"/>
                </a:cubicBezTo>
                <a:lnTo>
                  <a:pt x="2757" y="2016"/>
                </a:lnTo>
                <a:cubicBezTo>
                  <a:pt x="2759" y="2030"/>
                  <a:pt x="2782" y="2037"/>
                  <a:pt x="2806" y="2037"/>
                </a:cubicBezTo>
                <a:cubicBezTo>
                  <a:pt x="2833" y="2037"/>
                  <a:pt x="2861" y="2029"/>
                  <a:pt x="2863" y="2014"/>
                </a:cubicBezTo>
                <a:lnTo>
                  <a:pt x="2865" y="2026"/>
                </a:lnTo>
                <a:cubicBezTo>
                  <a:pt x="2866" y="2035"/>
                  <a:pt x="2870" y="2037"/>
                  <a:pt x="2878" y="2037"/>
                </a:cubicBezTo>
                <a:cubicBezTo>
                  <a:pt x="2882" y="2037"/>
                  <a:pt x="2886" y="2037"/>
                  <a:pt x="2892" y="2035"/>
                </a:cubicBezTo>
                <a:cubicBezTo>
                  <a:pt x="2901" y="2033"/>
                  <a:pt x="2931" y="2014"/>
                  <a:pt x="2955" y="2005"/>
                </a:cubicBezTo>
                <a:cubicBezTo>
                  <a:pt x="2987" y="1994"/>
                  <a:pt x="3011" y="1984"/>
                  <a:pt x="3005" y="1973"/>
                </a:cubicBezTo>
                <a:cubicBezTo>
                  <a:pt x="3008" y="1971"/>
                  <a:pt x="3010" y="1970"/>
                  <a:pt x="3012" y="1970"/>
                </a:cubicBezTo>
                <a:cubicBezTo>
                  <a:pt x="3014" y="1970"/>
                  <a:pt x="3015" y="1973"/>
                  <a:pt x="3019" y="1981"/>
                </a:cubicBezTo>
                <a:cubicBezTo>
                  <a:pt x="3018" y="1988"/>
                  <a:pt x="3019" y="1991"/>
                  <a:pt x="3022" y="1991"/>
                </a:cubicBezTo>
                <a:cubicBezTo>
                  <a:pt x="3025" y="1991"/>
                  <a:pt x="3029" y="1989"/>
                  <a:pt x="3032" y="1987"/>
                </a:cubicBezTo>
                <a:cubicBezTo>
                  <a:pt x="3039" y="1984"/>
                  <a:pt x="3033" y="1973"/>
                  <a:pt x="3028" y="1961"/>
                </a:cubicBezTo>
                <a:cubicBezTo>
                  <a:pt x="3023" y="1952"/>
                  <a:pt x="3027" y="1949"/>
                  <a:pt x="3040" y="1949"/>
                </a:cubicBezTo>
                <a:cubicBezTo>
                  <a:pt x="3043" y="1949"/>
                  <a:pt x="3046" y="1949"/>
                  <a:pt x="3050" y="1949"/>
                </a:cubicBezTo>
                <a:cubicBezTo>
                  <a:pt x="3051" y="1949"/>
                  <a:pt x="3052" y="1949"/>
                  <a:pt x="3053" y="1949"/>
                </a:cubicBezTo>
                <a:cubicBezTo>
                  <a:pt x="3076" y="1949"/>
                  <a:pt x="3098" y="1935"/>
                  <a:pt x="3107" y="1914"/>
                </a:cubicBezTo>
                <a:cubicBezTo>
                  <a:pt x="3111" y="1911"/>
                  <a:pt x="3115" y="1908"/>
                  <a:pt x="3119" y="1908"/>
                </a:cubicBezTo>
                <a:cubicBezTo>
                  <a:pt x="3123" y="1908"/>
                  <a:pt x="3126" y="1910"/>
                  <a:pt x="3129" y="1914"/>
                </a:cubicBezTo>
                <a:cubicBezTo>
                  <a:pt x="3133" y="1916"/>
                  <a:pt x="3137" y="1917"/>
                  <a:pt x="3142" y="1917"/>
                </a:cubicBezTo>
                <a:cubicBezTo>
                  <a:pt x="3154" y="1917"/>
                  <a:pt x="3165" y="1910"/>
                  <a:pt x="3163" y="1889"/>
                </a:cubicBezTo>
                <a:cubicBezTo>
                  <a:pt x="3166" y="1886"/>
                  <a:pt x="3168" y="1885"/>
                  <a:pt x="3170" y="1885"/>
                </a:cubicBezTo>
                <a:cubicBezTo>
                  <a:pt x="3172" y="1885"/>
                  <a:pt x="3173" y="1887"/>
                  <a:pt x="3178" y="1892"/>
                </a:cubicBezTo>
                <a:cubicBezTo>
                  <a:pt x="3185" y="1894"/>
                  <a:pt x="3191" y="1898"/>
                  <a:pt x="3194" y="1898"/>
                </a:cubicBezTo>
                <a:cubicBezTo>
                  <a:pt x="3197" y="1898"/>
                  <a:pt x="3196" y="1894"/>
                  <a:pt x="3191" y="1881"/>
                </a:cubicBezTo>
                <a:cubicBezTo>
                  <a:pt x="3197" y="1860"/>
                  <a:pt x="3214" y="1844"/>
                  <a:pt x="3236" y="1839"/>
                </a:cubicBezTo>
                <a:cubicBezTo>
                  <a:pt x="3242" y="1834"/>
                  <a:pt x="3248" y="1827"/>
                  <a:pt x="3240" y="1818"/>
                </a:cubicBezTo>
                <a:lnTo>
                  <a:pt x="3231" y="1810"/>
                </a:lnTo>
                <a:lnTo>
                  <a:pt x="3231" y="1810"/>
                </a:lnTo>
                <a:cubicBezTo>
                  <a:pt x="3240" y="1815"/>
                  <a:pt x="3246" y="1817"/>
                  <a:pt x="3249" y="1817"/>
                </a:cubicBezTo>
                <a:cubicBezTo>
                  <a:pt x="3253" y="1817"/>
                  <a:pt x="3250" y="1812"/>
                  <a:pt x="3242" y="1798"/>
                </a:cubicBezTo>
                <a:cubicBezTo>
                  <a:pt x="3236" y="1792"/>
                  <a:pt x="3236" y="1787"/>
                  <a:pt x="3240" y="1787"/>
                </a:cubicBezTo>
                <a:lnTo>
                  <a:pt x="3240" y="1787"/>
                </a:lnTo>
                <a:cubicBezTo>
                  <a:pt x="3242" y="1787"/>
                  <a:pt x="3245" y="1789"/>
                  <a:pt x="3248" y="1791"/>
                </a:cubicBezTo>
                <a:cubicBezTo>
                  <a:pt x="3250" y="1792"/>
                  <a:pt x="3252" y="1792"/>
                  <a:pt x="3254" y="1792"/>
                </a:cubicBezTo>
                <a:cubicBezTo>
                  <a:pt x="3259" y="1792"/>
                  <a:pt x="3265" y="1790"/>
                  <a:pt x="3269" y="1787"/>
                </a:cubicBezTo>
                <a:cubicBezTo>
                  <a:pt x="3274" y="1780"/>
                  <a:pt x="3293" y="1740"/>
                  <a:pt x="3318" y="1705"/>
                </a:cubicBezTo>
                <a:cubicBezTo>
                  <a:pt x="3358" y="1650"/>
                  <a:pt x="3370" y="1626"/>
                  <a:pt x="3359" y="1621"/>
                </a:cubicBezTo>
                <a:cubicBezTo>
                  <a:pt x="3353" y="1606"/>
                  <a:pt x="3353" y="1606"/>
                  <a:pt x="3368" y="1605"/>
                </a:cubicBezTo>
                <a:cubicBezTo>
                  <a:pt x="3378" y="1605"/>
                  <a:pt x="3389" y="1600"/>
                  <a:pt x="3392" y="1589"/>
                </a:cubicBezTo>
                <a:cubicBezTo>
                  <a:pt x="3395" y="1584"/>
                  <a:pt x="3398" y="1578"/>
                  <a:pt x="3404" y="1578"/>
                </a:cubicBezTo>
                <a:cubicBezTo>
                  <a:pt x="3406" y="1578"/>
                  <a:pt x="3408" y="1579"/>
                  <a:pt x="3411" y="1580"/>
                </a:cubicBezTo>
                <a:cubicBezTo>
                  <a:pt x="3404" y="1567"/>
                  <a:pt x="3404" y="1567"/>
                  <a:pt x="3409" y="1559"/>
                </a:cubicBezTo>
                <a:lnTo>
                  <a:pt x="3409" y="1559"/>
                </a:lnTo>
                <a:cubicBezTo>
                  <a:pt x="3411" y="1560"/>
                  <a:pt x="3413" y="1561"/>
                  <a:pt x="3415" y="1561"/>
                </a:cubicBezTo>
                <a:cubicBezTo>
                  <a:pt x="3421" y="1561"/>
                  <a:pt x="3423" y="1554"/>
                  <a:pt x="3417" y="1543"/>
                </a:cubicBezTo>
                <a:cubicBezTo>
                  <a:pt x="3406" y="1533"/>
                  <a:pt x="3401" y="1528"/>
                  <a:pt x="3403" y="1528"/>
                </a:cubicBezTo>
                <a:lnTo>
                  <a:pt x="3403" y="1528"/>
                </a:lnTo>
                <a:cubicBezTo>
                  <a:pt x="3405" y="1528"/>
                  <a:pt x="3410" y="1531"/>
                  <a:pt x="3420" y="1536"/>
                </a:cubicBezTo>
                <a:cubicBezTo>
                  <a:pt x="3422" y="1536"/>
                  <a:pt x="3423" y="1537"/>
                  <a:pt x="3425" y="1537"/>
                </a:cubicBezTo>
                <a:cubicBezTo>
                  <a:pt x="3437" y="1537"/>
                  <a:pt x="3451" y="1526"/>
                  <a:pt x="3440" y="1526"/>
                </a:cubicBezTo>
                <a:cubicBezTo>
                  <a:pt x="3440" y="1526"/>
                  <a:pt x="3439" y="1526"/>
                  <a:pt x="3439" y="1526"/>
                </a:cubicBezTo>
                <a:cubicBezTo>
                  <a:pt x="3428" y="1520"/>
                  <a:pt x="3436" y="1505"/>
                  <a:pt x="3429" y="1492"/>
                </a:cubicBezTo>
                <a:cubicBezTo>
                  <a:pt x="3431" y="1486"/>
                  <a:pt x="3434" y="1480"/>
                  <a:pt x="3440" y="1480"/>
                </a:cubicBezTo>
                <a:cubicBezTo>
                  <a:pt x="3442" y="1480"/>
                  <a:pt x="3444" y="1481"/>
                  <a:pt x="3447" y="1482"/>
                </a:cubicBezTo>
                <a:cubicBezTo>
                  <a:pt x="3463" y="1480"/>
                  <a:pt x="3469" y="1434"/>
                  <a:pt x="3461" y="1421"/>
                </a:cubicBezTo>
                <a:cubicBezTo>
                  <a:pt x="3453" y="1417"/>
                  <a:pt x="3453" y="1412"/>
                  <a:pt x="3458" y="1412"/>
                </a:cubicBezTo>
                <a:lnTo>
                  <a:pt x="3458" y="1412"/>
                </a:lnTo>
                <a:cubicBezTo>
                  <a:pt x="3460" y="1412"/>
                  <a:pt x="3462" y="1412"/>
                  <a:pt x="3465" y="1413"/>
                </a:cubicBezTo>
                <a:cubicBezTo>
                  <a:pt x="3467" y="1414"/>
                  <a:pt x="3469" y="1415"/>
                  <a:pt x="3471" y="1415"/>
                </a:cubicBezTo>
                <a:cubicBezTo>
                  <a:pt x="3477" y="1415"/>
                  <a:pt x="3480" y="1409"/>
                  <a:pt x="3484" y="1402"/>
                </a:cubicBezTo>
                <a:cubicBezTo>
                  <a:pt x="3479" y="1396"/>
                  <a:pt x="3480" y="1394"/>
                  <a:pt x="3483" y="1394"/>
                </a:cubicBezTo>
                <a:lnTo>
                  <a:pt x="3483" y="1394"/>
                </a:lnTo>
                <a:cubicBezTo>
                  <a:pt x="3487" y="1394"/>
                  <a:pt x="3493" y="1397"/>
                  <a:pt x="3498" y="1399"/>
                </a:cubicBezTo>
                <a:cubicBezTo>
                  <a:pt x="3501" y="1404"/>
                  <a:pt x="3503" y="1406"/>
                  <a:pt x="3505" y="1406"/>
                </a:cubicBezTo>
                <a:cubicBezTo>
                  <a:pt x="3509" y="1406"/>
                  <a:pt x="3512" y="1399"/>
                  <a:pt x="3517" y="1388"/>
                </a:cubicBezTo>
                <a:cubicBezTo>
                  <a:pt x="3508" y="1375"/>
                  <a:pt x="3523" y="1343"/>
                  <a:pt x="3533" y="1319"/>
                </a:cubicBezTo>
                <a:cubicBezTo>
                  <a:pt x="3550" y="1278"/>
                  <a:pt x="3541" y="1266"/>
                  <a:pt x="3525" y="1240"/>
                </a:cubicBezTo>
                <a:lnTo>
                  <a:pt x="3505" y="1222"/>
                </a:lnTo>
                <a:lnTo>
                  <a:pt x="3529" y="1232"/>
                </a:lnTo>
                <a:cubicBezTo>
                  <a:pt x="3541" y="1235"/>
                  <a:pt x="3553" y="1238"/>
                  <a:pt x="3567" y="1238"/>
                </a:cubicBezTo>
                <a:cubicBezTo>
                  <a:pt x="3570" y="1230"/>
                  <a:pt x="3558" y="1225"/>
                  <a:pt x="3547" y="1221"/>
                </a:cubicBezTo>
                <a:cubicBezTo>
                  <a:pt x="3535" y="1215"/>
                  <a:pt x="3539" y="1207"/>
                  <a:pt x="3557" y="1196"/>
                </a:cubicBezTo>
                <a:cubicBezTo>
                  <a:pt x="3575" y="1185"/>
                  <a:pt x="3578" y="1176"/>
                  <a:pt x="3570" y="1164"/>
                </a:cubicBezTo>
                <a:cubicBezTo>
                  <a:pt x="3573" y="1153"/>
                  <a:pt x="3581" y="1146"/>
                  <a:pt x="3593" y="1145"/>
                </a:cubicBezTo>
                <a:cubicBezTo>
                  <a:pt x="3596" y="1136"/>
                  <a:pt x="3596" y="1136"/>
                  <a:pt x="3585" y="1131"/>
                </a:cubicBezTo>
                <a:cubicBezTo>
                  <a:pt x="3572" y="1127"/>
                  <a:pt x="3576" y="1118"/>
                  <a:pt x="3591" y="1115"/>
                </a:cubicBezTo>
                <a:cubicBezTo>
                  <a:pt x="3592" y="1115"/>
                  <a:pt x="3593" y="1115"/>
                  <a:pt x="3593" y="1115"/>
                </a:cubicBezTo>
                <a:cubicBezTo>
                  <a:pt x="3619" y="1115"/>
                  <a:pt x="3628" y="1093"/>
                  <a:pt x="3617" y="1087"/>
                </a:cubicBezTo>
                <a:cubicBezTo>
                  <a:pt x="3606" y="1083"/>
                  <a:pt x="3609" y="1075"/>
                  <a:pt x="3613" y="1066"/>
                </a:cubicBezTo>
                <a:cubicBezTo>
                  <a:pt x="3618" y="1057"/>
                  <a:pt x="3618" y="1046"/>
                  <a:pt x="3613" y="1037"/>
                </a:cubicBezTo>
                <a:cubicBezTo>
                  <a:pt x="3616" y="1029"/>
                  <a:pt x="3621" y="1021"/>
                  <a:pt x="3621" y="1021"/>
                </a:cubicBezTo>
                <a:cubicBezTo>
                  <a:pt x="3621" y="1020"/>
                  <a:pt x="3622" y="1019"/>
                  <a:pt x="3623" y="1019"/>
                </a:cubicBezTo>
                <a:cubicBezTo>
                  <a:pt x="3627" y="1019"/>
                  <a:pt x="3631" y="1029"/>
                  <a:pt x="3628" y="1035"/>
                </a:cubicBezTo>
                <a:lnTo>
                  <a:pt x="3643" y="1031"/>
                </a:lnTo>
                <a:cubicBezTo>
                  <a:pt x="3651" y="1016"/>
                  <a:pt x="3655" y="1008"/>
                  <a:pt x="3647" y="994"/>
                </a:cubicBezTo>
                <a:cubicBezTo>
                  <a:pt x="3637" y="984"/>
                  <a:pt x="3633" y="979"/>
                  <a:pt x="3635" y="979"/>
                </a:cubicBezTo>
                <a:lnTo>
                  <a:pt x="3635" y="979"/>
                </a:lnTo>
                <a:cubicBezTo>
                  <a:pt x="3637" y="979"/>
                  <a:pt x="3642" y="982"/>
                  <a:pt x="3652" y="987"/>
                </a:cubicBezTo>
                <a:cubicBezTo>
                  <a:pt x="3656" y="988"/>
                  <a:pt x="3660" y="989"/>
                  <a:pt x="3663" y="989"/>
                </a:cubicBezTo>
                <a:cubicBezTo>
                  <a:pt x="3670" y="989"/>
                  <a:pt x="3675" y="985"/>
                  <a:pt x="3671" y="976"/>
                </a:cubicBezTo>
                <a:cubicBezTo>
                  <a:pt x="3658" y="963"/>
                  <a:pt x="3662" y="958"/>
                  <a:pt x="3669" y="958"/>
                </a:cubicBezTo>
                <a:cubicBezTo>
                  <a:pt x="3672" y="958"/>
                  <a:pt x="3675" y="959"/>
                  <a:pt x="3679" y="961"/>
                </a:cubicBezTo>
                <a:cubicBezTo>
                  <a:pt x="3686" y="968"/>
                  <a:pt x="3691" y="973"/>
                  <a:pt x="3693" y="973"/>
                </a:cubicBezTo>
                <a:cubicBezTo>
                  <a:pt x="3696" y="973"/>
                  <a:pt x="3694" y="963"/>
                  <a:pt x="3691" y="937"/>
                </a:cubicBezTo>
                <a:cubicBezTo>
                  <a:pt x="3699" y="922"/>
                  <a:pt x="3708" y="886"/>
                  <a:pt x="3723" y="863"/>
                </a:cubicBezTo>
                <a:cubicBezTo>
                  <a:pt x="3742" y="833"/>
                  <a:pt x="3752" y="817"/>
                  <a:pt x="3767" y="817"/>
                </a:cubicBezTo>
                <a:cubicBezTo>
                  <a:pt x="3770" y="819"/>
                  <a:pt x="3772" y="821"/>
                  <a:pt x="3774" y="822"/>
                </a:cubicBezTo>
                <a:lnTo>
                  <a:pt x="3774" y="822"/>
                </a:lnTo>
                <a:cubicBezTo>
                  <a:pt x="3758" y="810"/>
                  <a:pt x="3761" y="802"/>
                  <a:pt x="3776" y="780"/>
                </a:cubicBezTo>
                <a:cubicBezTo>
                  <a:pt x="3796" y="774"/>
                  <a:pt x="3807" y="751"/>
                  <a:pt x="3800" y="731"/>
                </a:cubicBezTo>
                <a:lnTo>
                  <a:pt x="3800" y="731"/>
                </a:lnTo>
                <a:lnTo>
                  <a:pt x="3789" y="746"/>
                </a:lnTo>
                <a:cubicBezTo>
                  <a:pt x="3770" y="730"/>
                  <a:pt x="3775" y="723"/>
                  <a:pt x="3796" y="716"/>
                </a:cubicBezTo>
                <a:cubicBezTo>
                  <a:pt x="3798" y="715"/>
                  <a:pt x="3800" y="714"/>
                  <a:pt x="3802" y="714"/>
                </a:cubicBezTo>
                <a:cubicBezTo>
                  <a:pt x="3807" y="714"/>
                  <a:pt x="3815" y="720"/>
                  <a:pt x="3821" y="725"/>
                </a:cubicBezTo>
                <a:cubicBezTo>
                  <a:pt x="3827" y="730"/>
                  <a:pt x="3834" y="732"/>
                  <a:pt x="3841" y="732"/>
                </a:cubicBezTo>
                <a:cubicBezTo>
                  <a:pt x="3846" y="732"/>
                  <a:pt x="3850" y="731"/>
                  <a:pt x="3853" y="728"/>
                </a:cubicBezTo>
                <a:cubicBezTo>
                  <a:pt x="3858" y="721"/>
                  <a:pt x="3863" y="714"/>
                  <a:pt x="3848" y="713"/>
                </a:cubicBezTo>
                <a:cubicBezTo>
                  <a:pt x="3838" y="704"/>
                  <a:pt x="3838" y="704"/>
                  <a:pt x="3844" y="697"/>
                </a:cubicBezTo>
                <a:cubicBezTo>
                  <a:pt x="3851" y="690"/>
                  <a:pt x="3855" y="678"/>
                  <a:pt x="3851" y="668"/>
                </a:cubicBezTo>
                <a:cubicBezTo>
                  <a:pt x="3841" y="660"/>
                  <a:pt x="3848" y="654"/>
                  <a:pt x="3855" y="647"/>
                </a:cubicBezTo>
                <a:cubicBezTo>
                  <a:pt x="3865" y="647"/>
                  <a:pt x="3875" y="644"/>
                  <a:pt x="3883" y="636"/>
                </a:cubicBezTo>
                <a:lnTo>
                  <a:pt x="3892" y="645"/>
                </a:lnTo>
                <a:cubicBezTo>
                  <a:pt x="3900" y="650"/>
                  <a:pt x="3907" y="655"/>
                  <a:pt x="3916" y="656"/>
                </a:cubicBezTo>
                <a:cubicBezTo>
                  <a:pt x="3923" y="649"/>
                  <a:pt x="3914" y="641"/>
                  <a:pt x="3914" y="641"/>
                </a:cubicBezTo>
                <a:cubicBezTo>
                  <a:pt x="3910" y="638"/>
                  <a:pt x="3943" y="594"/>
                  <a:pt x="3985" y="557"/>
                </a:cubicBezTo>
                <a:cubicBezTo>
                  <a:pt x="4028" y="520"/>
                  <a:pt x="4073" y="481"/>
                  <a:pt x="4086" y="474"/>
                </a:cubicBezTo>
                <a:cubicBezTo>
                  <a:pt x="4107" y="474"/>
                  <a:pt x="4129" y="460"/>
                  <a:pt x="4115" y="454"/>
                </a:cubicBezTo>
                <a:cubicBezTo>
                  <a:pt x="4107" y="444"/>
                  <a:pt x="4144" y="418"/>
                  <a:pt x="4189" y="389"/>
                </a:cubicBezTo>
                <a:cubicBezTo>
                  <a:pt x="4244" y="359"/>
                  <a:pt x="4283" y="338"/>
                  <a:pt x="4277" y="326"/>
                </a:cubicBezTo>
                <a:lnTo>
                  <a:pt x="4301" y="313"/>
                </a:lnTo>
                <a:cubicBezTo>
                  <a:pt x="4316" y="305"/>
                  <a:pt x="4328" y="287"/>
                  <a:pt x="4337" y="283"/>
                </a:cubicBezTo>
                <a:cubicBezTo>
                  <a:pt x="4338" y="275"/>
                  <a:pt x="4341" y="270"/>
                  <a:pt x="4343" y="270"/>
                </a:cubicBezTo>
                <a:cubicBezTo>
                  <a:pt x="4345" y="270"/>
                  <a:pt x="4346" y="273"/>
                  <a:pt x="4344" y="279"/>
                </a:cubicBezTo>
                <a:cubicBezTo>
                  <a:pt x="4349" y="289"/>
                  <a:pt x="4354" y="299"/>
                  <a:pt x="4361" y="299"/>
                </a:cubicBezTo>
                <a:cubicBezTo>
                  <a:pt x="4362" y="299"/>
                  <a:pt x="4363" y="299"/>
                  <a:pt x="4364" y="298"/>
                </a:cubicBezTo>
                <a:cubicBezTo>
                  <a:pt x="4379" y="292"/>
                  <a:pt x="4375" y="279"/>
                  <a:pt x="4369" y="268"/>
                </a:cubicBezTo>
                <a:cubicBezTo>
                  <a:pt x="4365" y="257"/>
                  <a:pt x="4372" y="254"/>
                  <a:pt x="4372" y="254"/>
                </a:cubicBezTo>
                <a:cubicBezTo>
                  <a:pt x="4376" y="252"/>
                  <a:pt x="4378" y="251"/>
                  <a:pt x="4380" y="251"/>
                </a:cubicBezTo>
                <a:cubicBezTo>
                  <a:pt x="4382" y="251"/>
                  <a:pt x="4383" y="254"/>
                  <a:pt x="4386" y="261"/>
                </a:cubicBezTo>
                <a:cubicBezTo>
                  <a:pt x="4392" y="273"/>
                  <a:pt x="4396" y="284"/>
                  <a:pt x="4396" y="284"/>
                </a:cubicBezTo>
                <a:lnTo>
                  <a:pt x="4404" y="281"/>
                </a:lnTo>
                <a:cubicBezTo>
                  <a:pt x="4399" y="269"/>
                  <a:pt x="4407" y="265"/>
                  <a:pt x="4407" y="265"/>
                </a:cubicBezTo>
                <a:cubicBezTo>
                  <a:pt x="4410" y="264"/>
                  <a:pt x="4411" y="263"/>
                  <a:pt x="4413" y="263"/>
                </a:cubicBezTo>
                <a:cubicBezTo>
                  <a:pt x="4417" y="263"/>
                  <a:pt x="4419" y="268"/>
                  <a:pt x="4425" y="285"/>
                </a:cubicBezTo>
                <a:cubicBezTo>
                  <a:pt x="4430" y="296"/>
                  <a:pt x="4434" y="301"/>
                  <a:pt x="4437" y="301"/>
                </a:cubicBezTo>
                <a:cubicBezTo>
                  <a:pt x="4440" y="301"/>
                  <a:pt x="4443" y="293"/>
                  <a:pt x="4442" y="278"/>
                </a:cubicBezTo>
                <a:lnTo>
                  <a:pt x="4453" y="260"/>
                </a:lnTo>
                <a:cubicBezTo>
                  <a:pt x="4458" y="265"/>
                  <a:pt x="4461" y="267"/>
                  <a:pt x="4465" y="267"/>
                </a:cubicBezTo>
                <a:cubicBezTo>
                  <a:pt x="4475" y="267"/>
                  <a:pt x="4480" y="248"/>
                  <a:pt x="4483" y="237"/>
                </a:cubicBezTo>
                <a:cubicBezTo>
                  <a:pt x="4491" y="246"/>
                  <a:pt x="4496" y="250"/>
                  <a:pt x="4501" y="250"/>
                </a:cubicBezTo>
                <a:cubicBezTo>
                  <a:pt x="4506" y="250"/>
                  <a:pt x="4508" y="243"/>
                  <a:pt x="4508" y="228"/>
                </a:cubicBezTo>
                <a:cubicBezTo>
                  <a:pt x="4506" y="221"/>
                  <a:pt x="4508" y="217"/>
                  <a:pt x="4513" y="217"/>
                </a:cubicBezTo>
                <a:cubicBezTo>
                  <a:pt x="4516" y="217"/>
                  <a:pt x="4521" y="219"/>
                  <a:pt x="4526" y="222"/>
                </a:cubicBezTo>
                <a:cubicBezTo>
                  <a:pt x="4531" y="226"/>
                  <a:pt x="4536" y="228"/>
                  <a:pt x="4541" y="228"/>
                </a:cubicBezTo>
                <a:cubicBezTo>
                  <a:pt x="4547" y="228"/>
                  <a:pt x="4554" y="225"/>
                  <a:pt x="4563" y="222"/>
                </a:cubicBezTo>
                <a:cubicBezTo>
                  <a:pt x="4567" y="205"/>
                  <a:pt x="4629" y="192"/>
                  <a:pt x="4699" y="174"/>
                </a:cubicBezTo>
                <a:cubicBezTo>
                  <a:pt x="4778" y="159"/>
                  <a:pt x="4831" y="153"/>
                  <a:pt x="4830" y="139"/>
                </a:cubicBezTo>
                <a:cubicBezTo>
                  <a:pt x="4832" y="139"/>
                  <a:pt x="4834" y="139"/>
                  <a:pt x="4835" y="139"/>
                </a:cubicBezTo>
                <a:cubicBezTo>
                  <a:pt x="4839" y="139"/>
                  <a:pt x="4841" y="141"/>
                  <a:pt x="4849" y="149"/>
                </a:cubicBezTo>
                <a:cubicBezTo>
                  <a:pt x="4850" y="154"/>
                  <a:pt x="4851" y="157"/>
                  <a:pt x="4854" y="157"/>
                </a:cubicBezTo>
                <a:cubicBezTo>
                  <a:pt x="4857" y="157"/>
                  <a:pt x="4861" y="150"/>
                  <a:pt x="4866" y="135"/>
                </a:cubicBezTo>
                <a:cubicBezTo>
                  <a:pt x="4870" y="127"/>
                  <a:pt x="4872" y="120"/>
                  <a:pt x="4873" y="120"/>
                </a:cubicBezTo>
                <a:cubicBezTo>
                  <a:pt x="4873" y="120"/>
                  <a:pt x="4874" y="124"/>
                  <a:pt x="4875" y="135"/>
                </a:cubicBezTo>
                <a:cubicBezTo>
                  <a:pt x="4875" y="143"/>
                  <a:pt x="4883" y="145"/>
                  <a:pt x="4899" y="145"/>
                </a:cubicBezTo>
                <a:cubicBezTo>
                  <a:pt x="4907" y="145"/>
                  <a:pt x="4917" y="145"/>
                  <a:pt x="4929" y="144"/>
                </a:cubicBezTo>
                <a:cubicBezTo>
                  <a:pt x="4956" y="142"/>
                  <a:pt x="4992" y="139"/>
                  <a:pt x="4992" y="127"/>
                </a:cubicBezTo>
                <a:cubicBezTo>
                  <a:pt x="5001" y="120"/>
                  <a:pt x="5005" y="116"/>
                  <a:pt x="5006" y="116"/>
                </a:cubicBezTo>
                <a:lnTo>
                  <a:pt x="5006" y="116"/>
                </a:lnTo>
                <a:cubicBezTo>
                  <a:pt x="5007" y="116"/>
                  <a:pt x="5005" y="120"/>
                  <a:pt x="5001" y="126"/>
                </a:cubicBezTo>
                <a:cubicBezTo>
                  <a:pt x="4995" y="142"/>
                  <a:pt x="5012" y="153"/>
                  <a:pt x="5031" y="153"/>
                </a:cubicBezTo>
                <a:cubicBezTo>
                  <a:pt x="5042" y="153"/>
                  <a:pt x="5054" y="149"/>
                  <a:pt x="5064" y="140"/>
                </a:cubicBezTo>
                <a:cubicBezTo>
                  <a:pt x="5073" y="140"/>
                  <a:pt x="5082" y="140"/>
                  <a:pt x="5082" y="153"/>
                </a:cubicBezTo>
                <a:cubicBezTo>
                  <a:pt x="5098" y="153"/>
                  <a:pt x="5113" y="149"/>
                  <a:pt x="5127" y="142"/>
                </a:cubicBezTo>
                <a:cubicBezTo>
                  <a:pt x="5148" y="143"/>
                  <a:pt x="5168" y="144"/>
                  <a:pt x="5189" y="147"/>
                </a:cubicBezTo>
                <a:cubicBezTo>
                  <a:pt x="5202" y="147"/>
                  <a:pt x="5215" y="145"/>
                  <a:pt x="5226" y="138"/>
                </a:cubicBezTo>
                <a:lnTo>
                  <a:pt x="5235" y="139"/>
                </a:lnTo>
                <a:cubicBezTo>
                  <a:pt x="5233" y="153"/>
                  <a:pt x="5278" y="155"/>
                  <a:pt x="5340" y="170"/>
                </a:cubicBezTo>
                <a:cubicBezTo>
                  <a:pt x="5370" y="176"/>
                  <a:pt x="5399" y="183"/>
                  <a:pt x="5420" y="190"/>
                </a:cubicBezTo>
                <a:cubicBezTo>
                  <a:pt x="5442" y="196"/>
                  <a:pt x="5455" y="205"/>
                  <a:pt x="5457" y="212"/>
                </a:cubicBezTo>
                <a:cubicBezTo>
                  <a:pt x="5459" y="212"/>
                  <a:pt x="5460" y="212"/>
                  <a:pt x="5461" y="212"/>
                </a:cubicBezTo>
                <a:cubicBezTo>
                  <a:pt x="5468" y="212"/>
                  <a:pt x="5474" y="210"/>
                  <a:pt x="5479" y="205"/>
                </a:cubicBezTo>
                <a:cubicBezTo>
                  <a:pt x="5486" y="195"/>
                  <a:pt x="5493" y="190"/>
                  <a:pt x="5497" y="190"/>
                </a:cubicBezTo>
                <a:cubicBezTo>
                  <a:pt x="5502" y="190"/>
                  <a:pt x="5505" y="195"/>
                  <a:pt x="5508" y="202"/>
                </a:cubicBezTo>
                <a:cubicBezTo>
                  <a:pt x="5508" y="219"/>
                  <a:pt x="5522" y="230"/>
                  <a:pt x="5537" y="230"/>
                </a:cubicBezTo>
                <a:cubicBezTo>
                  <a:pt x="5545" y="230"/>
                  <a:pt x="5553" y="227"/>
                  <a:pt x="5559" y="219"/>
                </a:cubicBezTo>
                <a:cubicBezTo>
                  <a:pt x="5561" y="216"/>
                  <a:pt x="5561" y="214"/>
                  <a:pt x="5561" y="214"/>
                </a:cubicBezTo>
                <a:lnTo>
                  <a:pt x="5561" y="214"/>
                </a:lnTo>
                <a:cubicBezTo>
                  <a:pt x="5561" y="214"/>
                  <a:pt x="5558" y="222"/>
                  <a:pt x="5555" y="231"/>
                </a:cubicBezTo>
                <a:cubicBezTo>
                  <a:pt x="5555" y="245"/>
                  <a:pt x="5563" y="251"/>
                  <a:pt x="5573" y="251"/>
                </a:cubicBezTo>
                <a:cubicBezTo>
                  <a:pt x="5582" y="251"/>
                  <a:pt x="5592" y="246"/>
                  <a:pt x="5601" y="237"/>
                </a:cubicBezTo>
                <a:cubicBezTo>
                  <a:pt x="5603" y="249"/>
                  <a:pt x="5606" y="261"/>
                  <a:pt x="5614" y="261"/>
                </a:cubicBezTo>
                <a:cubicBezTo>
                  <a:pt x="5616" y="261"/>
                  <a:pt x="5618" y="261"/>
                  <a:pt x="5621" y="259"/>
                </a:cubicBezTo>
                <a:lnTo>
                  <a:pt x="5621" y="259"/>
                </a:lnTo>
                <a:cubicBezTo>
                  <a:pt x="5629" y="263"/>
                  <a:pt x="5629" y="263"/>
                  <a:pt x="5619" y="286"/>
                </a:cubicBezTo>
                <a:cubicBezTo>
                  <a:pt x="5613" y="297"/>
                  <a:pt x="5609" y="309"/>
                  <a:pt x="5616" y="313"/>
                </a:cubicBezTo>
                <a:cubicBezTo>
                  <a:pt x="5617" y="313"/>
                  <a:pt x="5618" y="314"/>
                  <a:pt x="5619" y="314"/>
                </a:cubicBezTo>
                <a:cubicBezTo>
                  <a:pt x="5625" y="314"/>
                  <a:pt x="5629" y="304"/>
                  <a:pt x="5634" y="293"/>
                </a:cubicBezTo>
                <a:lnTo>
                  <a:pt x="5650" y="301"/>
                </a:lnTo>
                <a:cubicBezTo>
                  <a:pt x="5650" y="301"/>
                  <a:pt x="5651" y="301"/>
                  <a:pt x="5653" y="301"/>
                </a:cubicBezTo>
                <a:cubicBezTo>
                  <a:pt x="5656" y="301"/>
                  <a:pt x="5661" y="300"/>
                  <a:pt x="5665" y="293"/>
                </a:cubicBezTo>
                <a:cubicBezTo>
                  <a:pt x="5667" y="287"/>
                  <a:pt x="5670" y="285"/>
                  <a:pt x="5674" y="285"/>
                </a:cubicBezTo>
                <a:cubicBezTo>
                  <a:pt x="5678" y="285"/>
                  <a:pt x="5682" y="287"/>
                  <a:pt x="5686" y="288"/>
                </a:cubicBezTo>
                <a:cubicBezTo>
                  <a:pt x="5684" y="292"/>
                  <a:pt x="5684" y="294"/>
                  <a:pt x="5685" y="294"/>
                </a:cubicBezTo>
                <a:cubicBezTo>
                  <a:pt x="5688" y="294"/>
                  <a:pt x="5693" y="287"/>
                  <a:pt x="5691" y="277"/>
                </a:cubicBezTo>
                <a:cubicBezTo>
                  <a:pt x="5696" y="268"/>
                  <a:pt x="5701" y="258"/>
                  <a:pt x="5707" y="258"/>
                </a:cubicBezTo>
                <a:cubicBezTo>
                  <a:pt x="5708" y="258"/>
                  <a:pt x="5709" y="259"/>
                  <a:pt x="5711" y="259"/>
                </a:cubicBezTo>
                <a:lnTo>
                  <a:pt x="5723" y="237"/>
                </a:lnTo>
                <a:cubicBezTo>
                  <a:pt x="5734" y="214"/>
                  <a:pt x="5740" y="203"/>
                  <a:pt x="5727" y="184"/>
                </a:cubicBezTo>
                <a:cubicBezTo>
                  <a:pt x="5707" y="164"/>
                  <a:pt x="5689" y="146"/>
                  <a:pt x="5677" y="146"/>
                </a:cubicBezTo>
                <a:cubicBezTo>
                  <a:pt x="5673" y="146"/>
                  <a:pt x="5669" y="149"/>
                  <a:pt x="5666" y="156"/>
                </a:cubicBezTo>
                <a:cubicBezTo>
                  <a:pt x="5666" y="156"/>
                  <a:pt x="5657" y="160"/>
                  <a:pt x="5649" y="160"/>
                </a:cubicBezTo>
                <a:cubicBezTo>
                  <a:pt x="5647" y="160"/>
                  <a:pt x="5645" y="160"/>
                  <a:pt x="5643" y="159"/>
                </a:cubicBezTo>
                <a:cubicBezTo>
                  <a:pt x="5634" y="155"/>
                  <a:pt x="5630" y="140"/>
                  <a:pt x="5630" y="140"/>
                </a:cubicBezTo>
                <a:cubicBezTo>
                  <a:pt x="5635" y="128"/>
                  <a:pt x="5600" y="111"/>
                  <a:pt x="5553" y="98"/>
                </a:cubicBezTo>
                <a:cubicBezTo>
                  <a:pt x="5496" y="80"/>
                  <a:pt x="5468" y="71"/>
                  <a:pt x="5463" y="55"/>
                </a:cubicBezTo>
                <a:cubicBezTo>
                  <a:pt x="5460" y="47"/>
                  <a:pt x="5454" y="42"/>
                  <a:pt x="5446" y="38"/>
                </a:cubicBezTo>
                <a:cubicBezTo>
                  <a:pt x="5445" y="42"/>
                  <a:pt x="5440" y="44"/>
                  <a:pt x="5431" y="44"/>
                </a:cubicBezTo>
                <a:cubicBezTo>
                  <a:pt x="5409" y="44"/>
                  <a:pt x="5366" y="34"/>
                  <a:pt x="5318" y="24"/>
                </a:cubicBezTo>
                <a:cubicBezTo>
                  <a:pt x="5277" y="18"/>
                  <a:pt x="5235" y="13"/>
                  <a:pt x="5209" y="13"/>
                </a:cubicBezTo>
                <a:cubicBezTo>
                  <a:pt x="5192" y="13"/>
                  <a:pt x="5182" y="15"/>
                  <a:pt x="5182" y="19"/>
                </a:cubicBezTo>
                <a:lnTo>
                  <a:pt x="5163" y="17"/>
                </a:lnTo>
                <a:cubicBezTo>
                  <a:pt x="5163" y="5"/>
                  <a:pt x="5143" y="3"/>
                  <a:pt x="5124" y="3"/>
                </a:cubicBezTo>
                <a:cubicBezTo>
                  <a:pt x="5112" y="10"/>
                  <a:pt x="5099" y="14"/>
                  <a:pt x="5085" y="15"/>
                </a:cubicBezTo>
                <a:cubicBezTo>
                  <a:pt x="5085" y="1"/>
                  <a:pt x="5075" y="1"/>
                  <a:pt x="5056" y="1"/>
                </a:cubicBezTo>
                <a:cubicBezTo>
                  <a:pt x="5053" y="1"/>
                  <a:pt x="5051" y="1"/>
                  <a:pt x="5048" y="1"/>
                </a:cubicBezTo>
                <a:cubicBezTo>
                  <a:pt x="5034" y="1"/>
                  <a:pt x="5027" y="2"/>
                  <a:pt x="5027" y="14"/>
                </a:cubicBezTo>
                <a:cubicBezTo>
                  <a:pt x="5017" y="12"/>
                  <a:pt x="4950" y="15"/>
                  <a:pt x="4919" y="5"/>
                </a:cubicBezTo>
                <a:cubicBezTo>
                  <a:pt x="4917" y="2"/>
                  <a:pt x="4914" y="1"/>
                  <a:pt x="49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"/>
          <p:cNvSpPr/>
          <p:nvPr/>
        </p:nvSpPr>
        <p:spPr>
          <a:xfrm rot="10800000" flipH="1">
            <a:off x="-12" y="145540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6"/>
          <p:cNvSpPr/>
          <p:nvPr/>
        </p:nvSpPr>
        <p:spPr>
          <a:xfrm>
            <a:off x="0" y="5917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6"/>
          <p:cNvSpPr/>
          <p:nvPr/>
        </p:nvSpPr>
        <p:spPr>
          <a:xfrm>
            <a:off x="8196724" y="0"/>
            <a:ext cx="947279" cy="1009994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6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680" name="Google Shape;680;p6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" name="Google Shape;915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6" name="Google Shape;916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8" name="Google Shape;1178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9" name="Google Shape;1179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8"/>
          <p:cNvSpPr/>
          <p:nvPr/>
        </p:nvSpPr>
        <p:spPr>
          <a:xfrm>
            <a:off x="3" y="77852"/>
            <a:ext cx="1907638" cy="782957"/>
          </a:xfrm>
          <a:custGeom>
            <a:avLst/>
            <a:gdLst/>
            <a:ahLst/>
            <a:cxnLst/>
            <a:rect l="l" t="t" r="r" b="b"/>
            <a:pathLst>
              <a:path w="45447" h="18054" extrusionOk="0">
                <a:moveTo>
                  <a:pt x="27029" y="1"/>
                </a:moveTo>
                <a:cubicBezTo>
                  <a:pt x="27070" y="26"/>
                  <a:pt x="27115" y="38"/>
                  <a:pt x="27160" y="38"/>
                </a:cubicBezTo>
                <a:cubicBezTo>
                  <a:pt x="27206" y="38"/>
                  <a:pt x="27250" y="26"/>
                  <a:pt x="27289" y="1"/>
                </a:cubicBezTo>
                <a:close/>
                <a:moveTo>
                  <a:pt x="28251" y="1"/>
                </a:moveTo>
                <a:cubicBezTo>
                  <a:pt x="28291" y="26"/>
                  <a:pt x="28335" y="38"/>
                  <a:pt x="28380" y="38"/>
                </a:cubicBezTo>
                <a:cubicBezTo>
                  <a:pt x="28425" y="38"/>
                  <a:pt x="28469" y="26"/>
                  <a:pt x="28508" y="1"/>
                </a:cubicBezTo>
                <a:close/>
                <a:moveTo>
                  <a:pt x="29470" y="1"/>
                </a:moveTo>
                <a:cubicBezTo>
                  <a:pt x="29510" y="26"/>
                  <a:pt x="29554" y="38"/>
                  <a:pt x="29599" y="38"/>
                </a:cubicBezTo>
                <a:cubicBezTo>
                  <a:pt x="29644" y="38"/>
                  <a:pt x="29688" y="26"/>
                  <a:pt x="29727" y="1"/>
                </a:cubicBezTo>
                <a:close/>
                <a:moveTo>
                  <a:pt x="30690" y="1"/>
                </a:moveTo>
                <a:cubicBezTo>
                  <a:pt x="30729" y="26"/>
                  <a:pt x="30773" y="38"/>
                  <a:pt x="30818" y="38"/>
                </a:cubicBezTo>
                <a:cubicBezTo>
                  <a:pt x="30863" y="38"/>
                  <a:pt x="30907" y="26"/>
                  <a:pt x="30946" y="1"/>
                </a:cubicBezTo>
                <a:close/>
                <a:moveTo>
                  <a:pt x="31909" y="1"/>
                </a:moveTo>
                <a:cubicBezTo>
                  <a:pt x="31948" y="26"/>
                  <a:pt x="31992" y="38"/>
                  <a:pt x="32037" y="38"/>
                </a:cubicBezTo>
                <a:cubicBezTo>
                  <a:pt x="32082" y="38"/>
                  <a:pt x="32128" y="26"/>
                  <a:pt x="32169" y="1"/>
                </a:cubicBezTo>
                <a:close/>
                <a:moveTo>
                  <a:pt x="33128" y="1"/>
                </a:moveTo>
                <a:cubicBezTo>
                  <a:pt x="33167" y="26"/>
                  <a:pt x="33211" y="38"/>
                  <a:pt x="33256" y="38"/>
                </a:cubicBezTo>
                <a:cubicBezTo>
                  <a:pt x="33302" y="38"/>
                  <a:pt x="33347" y="26"/>
                  <a:pt x="33388" y="1"/>
                </a:cubicBezTo>
                <a:close/>
                <a:moveTo>
                  <a:pt x="34347" y="1"/>
                </a:moveTo>
                <a:cubicBezTo>
                  <a:pt x="34387" y="26"/>
                  <a:pt x="34433" y="38"/>
                  <a:pt x="34478" y="38"/>
                </a:cubicBezTo>
                <a:cubicBezTo>
                  <a:pt x="34523" y="38"/>
                  <a:pt x="34568" y="26"/>
                  <a:pt x="34607" y="1"/>
                </a:cubicBezTo>
                <a:close/>
                <a:moveTo>
                  <a:pt x="35566" y="1"/>
                </a:moveTo>
                <a:cubicBezTo>
                  <a:pt x="35606" y="26"/>
                  <a:pt x="35652" y="38"/>
                  <a:pt x="35697" y="38"/>
                </a:cubicBezTo>
                <a:cubicBezTo>
                  <a:pt x="35742" y="38"/>
                  <a:pt x="35787" y="26"/>
                  <a:pt x="35826" y="1"/>
                </a:cubicBezTo>
                <a:close/>
                <a:moveTo>
                  <a:pt x="36788" y="1"/>
                </a:moveTo>
                <a:cubicBezTo>
                  <a:pt x="36827" y="26"/>
                  <a:pt x="36872" y="38"/>
                  <a:pt x="36916" y="38"/>
                </a:cubicBezTo>
                <a:cubicBezTo>
                  <a:pt x="36961" y="38"/>
                  <a:pt x="37006" y="26"/>
                  <a:pt x="37045" y="1"/>
                </a:cubicBezTo>
                <a:close/>
                <a:moveTo>
                  <a:pt x="38007" y="1"/>
                </a:moveTo>
                <a:cubicBezTo>
                  <a:pt x="38046" y="26"/>
                  <a:pt x="38091" y="38"/>
                  <a:pt x="38135" y="38"/>
                </a:cubicBezTo>
                <a:cubicBezTo>
                  <a:pt x="38180" y="38"/>
                  <a:pt x="38225" y="26"/>
                  <a:pt x="38264" y="1"/>
                </a:cubicBezTo>
                <a:close/>
                <a:moveTo>
                  <a:pt x="39226" y="1"/>
                </a:moveTo>
                <a:cubicBezTo>
                  <a:pt x="39265" y="26"/>
                  <a:pt x="39310" y="38"/>
                  <a:pt x="39354" y="38"/>
                </a:cubicBezTo>
                <a:cubicBezTo>
                  <a:pt x="39399" y="38"/>
                  <a:pt x="39444" y="26"/>
                  <a:pt x="39483" y="1"/>
                </a:cubicBezTo>
                <a:close/>
                <a:moveTo>
                  <a:pt x="40445" y="1"/>
                </a:moveTo>
                <a:cubicBezTo>
                  <a:pt x="40484" y="26"/>
                  <a:pt x="40529" y="38"/>
                  <a:pt x="40574" y="38"/>
                </a:cubicBezTo>
                <a:cubicBezTo>
                  <a:pt x="40619" y="38"/>
                  <a:pt x="40664" y="26"/>
                  <a:pt x="40705" y="1"/>
                </a:cubicBezTo>
                <a:close/>
                <a:moveTo>
                  <a:pt x="41664" y="1"/>
                </a:moveTo>
                <a:cubicBezTo>
                  <a:pt x="41703" y="26"/>
                  <a:pt x="41748" y="38"/>
                  <a:pt x="41793" y="38"/>
                </a:cubicBezTo>
                <a:cubicBezTo>
                  <a:pt x="41838" y="38"/>
                  <a:pt x="41883" y="26"/>
                  <a:pt x="41924" y="1"/>
                </a:cubicBezTo>
                <a:close/>
                <a:moveTo>
                  <a:pt x="42883" y="1"/>
                </a:moveTo>
                <a:cubicBezTo>
                  <a:pt x="42924" y="26"/>
                  <a:pt x="42969" y="38"/>
                  <a:pt x="43014" y="38"/>
                </a:cubicBezTo>
                <a:cubicBezTo>
                  <a:pt x="43059" y="38"/>
                  <a:pt x="43104" y="26"/>
                  <a:pt x="43143" y="1"/>
                </a:cubicBezTo>
                <a:close/>
                <a:moveTo>
                  <a:pt x="44102" y="1"/>
                </a:moveTo>
                <a:cubicBezTo>
                  <a:pt x="44143" y="26"/>
                  <a:pt x="44188" y="38"/>
                  <a:pt x="44233" y="38"/>
                </a:cubicBezTo>
                <a:cubicBezTo>
                  <a:pt x="44278" y="38"/>
                  <a:pt x="44323" y="26"/>
                  <a:pt x="44362" y="1"/>
                </a:cubicBezTo>
                <a:close/>
                <a:moveTo>
                  <a:pt x="45324" y="1"/>
                </a:moveTo>
                <a:cubicBezTo>
                  <a:pt x="45359" y="26"/>
                  <a:pt x="45403" y="38"/>
                  <a:pt x="45447" y="38"/>
                </a:cubicBezTo>
                <a:cubicBezTo>
                  <a:pt x="45447" y="16"/>
                  <a:pt x="45447" y="1"/>
                  <a:pt x="45447" y="1"/>
                </a:cubicBezTo>
                <a:close/>
                <a:moveTo>
                  <a:pt x="201" y="4"/>
                </a:moveTo>
                <a:cubicBezTo>
                  <a:pt x="240" y="27"/>
                  <a:pt x="285" y="39"/>
                  <a:pt x="331" y="39"/>
                </a:cubicBezTo>
                <a:cubicBezTo>
                  <a:pt x="376" y="39"/>
                  <a:pt x="422" y="27"/>
                  <a:pt x="461" y="4"/>
                </a:cubicBezTo>
                <a:close/>
                <a:moveTo>
                  <a:pt x="1420" y="4"/>
                </a:moveTo>
                <a:cubicBezTo>
                  <a:pt x="1460" y="27"/>
                  <a:pt x="1506" y="39"/>
                  <a:pt x="1551" y="39"/>
                </a:cubicBezTo>
                <a:cubicBezTo>
                  <a:pt x="1596" y="39"/>
                  <a:pt x="1641" y="27"/>
                  <a:pt x="1680" y="4"/>
                </a:cubicBezTo>
                <a:close/>
                <a:moveTo>
                  <a:pt x="2639" y="4"/>
                </a:moveTo>
                <a:cubicBezTo>
                  <a:pt x="2680" y="27"/>
                  <a:pt x="2725" y="39"/>
                  <a:pt x="2770" y="39"/>
                </a:cubicBezTo>
                <a:cubicBezTo>
                  <a:pt x="2815" y="39"/>
                  <a:pt x="2860" y="27"/>
                  <a:pt x="2899" y="4"/>
                </a:cubicBezTo>
                <a:close/>
                <a:moveTo>
                  <a:pt x="3861" y="4"/>
                </a:moveTo>
                <a:cubicBezTo>
                  <a:pt x="3900" y="27"/>
                  <a:pt x="3945" y="39"/>
                  <a:pt x="3989" y="39"/>
                </a:cubicBezTo>
                <a:cubicBezTo>
                  <a:pt x="4034" y="39"/>
                  <a:pt x="4079" y="27"/>
                  <a:pt x="4118" y="4"/>
                </a:cubicBezTo>
                <a:close/>
                <a:moveTo>
                  <a:pt x="5080" y="4"/>
                </a:moveTo>
                <a:cubicBezTo>
                  <a:pt x="5119" y="27"/>
                  <a:pt x="5164" y="39"/>
                  <a:pt x="5209" y="39"/>
                </a:cubicBezTo>
                <a:cubicBezTo>
                  <a:pt x="5253" y="39"/>
                  <a:pt x="5298" y="27"/>
                  <a:pt x="5337" y="4"/>
                </a:cubicBezTo>
                <a:close/>
                <a:moveTo>
                  <a:pt x="6299" y="4"/>
                </a:moveTo>
                <a:cubicBezTo>
                  <a:pt x="6338" y="27"/>
                  <a:pt x="6383" y="39"/>
                  <a:pt x="6428" y="39"/>
                </a:cubicBezTo>
                <a:cubicBezTo>
                  <a:pt x="6473" y="39"/>
                  <a:pt x="6518" y="27"/>
                  <a:pt x="6559" y="4"/>
                </a:cubicBezTo>
                <a:close/>
                <a:moveTo>
                  <a:pt x="7518" y="4"/>
                </a:moveTo>
                <a:cubicBezTo>
                  <a:pt x="7557" y="27"/>
                  <a:pt x="7602" y="39"/>
                  <a:pt x="7647" y="39"/>
                </a:cubicBezTo>
                <a:cubicBezTo>
                  <a:pt x="7692" y="39"/>
                  <a:pt x="7737" y="27"/>
                  <a:pt x="7778" y="4"/>
                </a:cubicBezTo>
                <a:close/>
                <a:moveTo>
                  <a:pt x="8737" y="4"/>
                </a:moveTo>
                <a:cubicBezTo>
                  <a:pt x="8778" y="27"/>
                  <a:pt x="8823" y="39"/>
                  <a:pt x="8868" y="39"/>
                </a:cubicBezTo>
                <a:cubicBezTo>
                  <a:pt x="8913" y="39"/>
                  <a:pt x="8958" y="27"/>
                  <a:pt x="8997" y="4"/>
                </a:cubicBezTo>
                <a:close/>
                <a:moveTo>
                  <a:pt x="9956" y="4"/>
                </a:moveTo>
                <a:cubicBezTo>
                  <a:pt x="9997" y="27"/>
                  <a:pt x="10042" y="39"/>
                  <a:pt x="10087" y="39"/>
                </a:cubicBezTo>
                <a:cubicBezTo>
                  <a:pt x="10133" y="39"/>
                  <a:pt x="10177" y="27"/>
                  <a:pt x="10216" y="4"/>
                </a:cubicBezTo>
                <a:close/>
                <a:moveTo>
                  <a:pt x="11178" y="4"/>
                </a:moveTo>
                <a:cubicBezTo>
                  <a:pt x="11218" y="27"/>
                  <a:pt x="11262" y="39"/>
                  <a:pt x="11307" y="39"/>
                </a:cubicBezTo>
                <a:cubicBezTo>
                  <a:pt x="11352" y="39"/>
                  <a:pt x="11396" y="27"/>
                  <a:pt x="11435" y="4"/>
                </a:cubicBezTo>
                <a:close/>
                <a:moveTo>
                  <a:pt x="12397" y="4"/>
                </a:moveTo>
                <a:cubicBezTo>
                  <a:pt x="12437" y="27"/>
                  <a:pt x="12481" y="39"/>
                  <a:pt x="12526" y="39"/>
                </a:cubicBezTo>
                <a:cubicBezTo>
                  <a:pt x="12571" y="39"/>
                  <a:pt x="12615" y="27"/>
                  <a:pt x="12654" y="4"/>
                </a:cubicBezTo>
                <a:close/>
                <a:moveTo>
                  <a:pt x="13617" y="4"/>
                </a:moveTo>
                <a:cubicBezTo>
                  <a:pt x="13656" y="27"/>
                  <a:pt x="13700" y="39"/>
                  <a:pt x="13745" y="39"/>
                </a:cubicBezTo>
                <a:cubicBezTo>
                  <a:pt x="13790" y="39"/>
                  <a:pt x="13834" y="27"/>
                  <a:pt x="13873" y="4"/>
                </a:cubicBezTo>
                <a:close/>
                <a:moveTo>
                  <a:pt x="14836" y="4"/>
                </a:moveTo>
                <a:cubicBezTo>
                  <a:pt x="14875" y="27"/>
                  <a:pt x="14919" y="39"/>
                  <a:pt x="14964" y="39"/>
                </a:cubicBezTo>
                <a:cubicBezTo>
                  <a:pt x="15009" y="39"/>
                  <a:pt x="15055" y="27"/>
                  <a:pt x="15096" y="4"/>
                </a:cubicBezTo>
                <a:close/>
                <a:moveTo>
                  <a:pt x="16055" y="4"/>
                </a:moveTo>
                <a:cubicBezTo>
                  <a:pt x="16094" y="27"/>
                  <a:pt x="16138" y="39"/>
                  <a:pt x="16183" y="39"/>
                </a:cubicBezTo>
                <a:cubicBezTo>
                  <a:pt x="16229" y="39"/>
                  <a:pt x="16274" y="27"/>
                  <a:pt x="16315" y="4"/>
                </a:cubicBezTo>
                <a:close/>
                <a:moveTo>
                  <a:pt x="17274" y="4"/>
                </a:moveTo>
                <a:cubicBezTo>
                  <a:pt x="17314" y="27"/>
                  <a:pt x="17360" y="39"/>
                  <a:pt x="17405" y="39"/>
                </a:cubicBezTo>
                <a:cubicBezTo>
                  <a:pt x="17450" y="39"/>
                  <a:pt x="17495" y="27"/>
                  <a:pt x="17534" y="4"/>
                </a:cubicBezTo>
                <a:close/>
                <a:moveTo>
                  <a:pt x="18493" y="4"/>
                </a:moveTo>
                <a:cubicBezTo>
                  <a:pt x="18533" y="27"/>
                  <a:pt x="18579" y="39"/>
                  <a:pt x="18624" y="39"/>
                </a:cubicBezTo>
                <a:cubicBezTo>
                  <a:pt x="18669" y="39"/>
                  <a:pt x="18714" y="27"/>
                  <a:pt x="18753" y="4"/>
                </a:cubicBezTo>
                <a:close/>
                <a:moveTo>
                  <a:pt x="19715" y="4"/>
                </a:moveTo>
                <a:cubicBezTo>
                  <a:pt x="19754" y="27"/>
                  <a:pt x="19799" y="39"/>
                  <a:pt x="19843" y="39"/>
                </a:cubicBezTo>
                <a:cubicBezTo>
                  <a:pt x="19888" y="39"/>
                  <a:pt x="19933" y="27"/>
                  <a:pt x="19972" y="4"/>
                </a:cubicBezTo>
                <a:close/>
                <a:moveTo>
                  <a:pt x="20934" y="4"/>
                </a:moveTo>
                <a:cubicBezTo>
                  <a:pt x="20973" y="27"/>
                  <a:pt x="21018" y="39"/>
                  <a:pt x="21062" y="39"/>
                </a:cubicBezTo>
                <a:cubicBezTo>
                  <a:pt x="21107" y="39"/>
                  <a:pt x="21152" y="27"/>
                  <a:pt x="21191" y="4"/>
                </a:cubicBezTo>
                <a:close/>
                <a:moveTo>
                  <a:pt x="22153" y="4"/>
                </a:moveTo>
                <a:cubicBezTo>
                  <a:pt x="22192" y="27"/>
                  <a:pt x="22237" y="39"/>
                  <a:pt x="22281" y="39"/>
                </a:cubicBezTo>
                <a:cubicBezTo>
                  <a:pt x="22326" y="39"/>
                  <a:pt x="22371" y="27"/>
                  <a:pt x="22410" y="4"/>
                </a:cubicBezTo>
                <a:close/>
                <a:moveTo>
                  <a:pt x="23372" y="4"/>
                </a:moveTo>
                <a:cubicBezTo>
                  <a:pt x="23411" y="27"/>
                  <a:pt x="23456" y="39"/>
                  <a:pt x="23501" y="39"/>
                </a:cubicBezTo>
                <a:cubicBezTo>
                  <a:pt x="23546" y="39"/>
                  <a:pt x="23591" y="27"/>
                  <a:pt x="23632" y="4"/>
                </a:cubicBezTo>
                <a:close/>
                <a:moveTo>
                  <a:pt x="24591" y="4"/>
                </a:moveTo>
                <a:cubicBezTo>
                  <a:pt x="24630" y="27"/>
                  <a:pt x="24675" y="39"/>
                  <a:pt x="24720" y="39"/>
                </a:cubicBezTo>
                <a:cubicBezTo>
                  <a:pt x="24765" y="39"/>
                  <a:pt x="24810" y="27"/>
                  <a:pt x="24851" y="4"/>
                </a:cubicBezTo>
                <a:close/>
                <a:moveTo>
                  <a:pt x="25810" y="4"/>
                </a:moveTo>
                <a:cubicBezTo>
                  <a:pt x="25851" y="27"/>
                  <a:pt x="25896" y="39"/>
                  <a:pt x="25941" y="39"/>
                </a:cubicBezTo>
                <a:cubicBezTo>
                  <a:pt x="25986" y="39"/>
                  <a:pt x="26031" y="27"/>
                  <a:pt x="26070" y="4"/>
                </a:cubicBezTo>
                <a:close/>
                <a:moveTo>
                  <a:pt x="45409" y="768"/>
                </a:moveTo>
                <a:lnTo>
                  <a:pt x="45409" y="768"/>
                </a:lnTo>
                <a:cubicBezTo>
                  <a:pt x="45290" y="790"/>
                  <a:pt x="45205" y="894"/>
                  <a:pt x="45205" y="1013"/>
                </a:cubicBezTo>
                <a:cubicBezTo>
                  <a:pt x="45205" y="1119"/>
                  <a:pt x="45277" y="1217"/>
                  <a:pt x="45381" y="1248"/>
                </a:cubicBezTo>
                <a:cubicBezTo>
                  <a:pt x="45393" y="1072"/>
                  <a:pt x="45403" y="913"/>
                  <a:pt x="45409" y="768"/>
                </a:cubicBezTo>
                <a:close/>
                <a:moveTo>
                  <a:pt x="27161" y="765"/>
                </a:moveTo>
                <a:cubicBezTo>
                  <a:pt x="26941" y="765"/>
                  <a:pt x="26829" y="1032"/>
                  <a:pt x="26985" y="1185"/>
                </a:cubicBezTo>
                <a:cubicBezTo>
                  <a:pt x="27036" y="1236"/>
                  <a:pt x="27099" y="1259"/>
                  <a:pt x="27159" y="1259"/>
                </a:cubicBezTo>
                <a:cubicBezTo>
                  <a:pt x="27285" y="1259"/>
                  <a:pt x="27405" y="1161"/>
                  <a:pt x="27405" y="1013"/>
                </a:cubicBezTo>
                <a:cubicBezTo>
                  <a:pt x="27405" y="875"/>
                  <a:pt x="27296" y="765"/>
                  <a:pt x="27161" y="765"/>
                </a:cubicBezTo>
                <a:close/>
                <a:moveTo>
                  <a:pt x="28380" y="765"/>
                </a:moveTo>
                <a:cubicBezTo>
                  <a:pt x="28161" y="765"/>
                  <a:pt x="28051" y="1032"/>
                  <a:pt x="28204" y="1185"/>
                </a:cubicBezTo>
                <a:cubicBezTo>
                  <a:pt x="28255" y="1236"/>
                  <a:pt x="28318" y="1259"/>
                  <a:pt x="28379" y="1259"/>
                </a:cubicBezTo>
                <a:cubicBezTo>
                  <a:pt x="28506" y="1259"/>
                  <a:pt x="28627" y="1161"/>
                  <a:pt x="28627" y="1013"/>
                </a:cubicBezTo>
                <a:cubicBezTo>
                  <a:pt x="28624" y="875"/>
                  <a:pt x="28515" y="765"/>
                  <a:pt x="28380" y="765"/>
                </a:cubicBezTo>
                <a:close/>
                <a:moveTo>
                  <a:pt x="29599" y="765"/>
                </a:moveTo>
                <a:cubicBezTo>
                  <a:pt x="29380" y="765"/>
                  <a:pt x="29270" y="1032"/>
                  <a:pt x="29423" y="1185"/>
                </a:cubicBezTo>
                <a:cubicBezTo>
                  <a:pt x="29474" y="1236"/>
                  <a:pt x="29537" y="1259"/>
                  <a:pt x="29598" y="1259"/>
                </a:cubicBezTo>
                <a:cubicBezTo>
                  <a:pt x="29725" y="1259"/>
                  <a:pt x="29847" y="1161"/>
                  <a:pt x="29847" y="1013"/>
                </a:cubicBezTo>
                <a:cubicBezTo>
                  <a:pt x="29847" y="875"/>
                  <a:pt x="29734" y="765"/>
                  <a:pt x="29599" y="765"/>
                </a:cubicBezTo>
                <a:close/>
                <a:moveTo>
                  <a:pt x="30818" y="765"/>
                </a:moveTo>
                <a:cubicBezTo>
                  <a:pt x="30599" y="765"/>
                  <a:pt x="30489" y="1032"/>
                  <a:pt x="30643" y="1185"/>
                </a:cubicBezTo>
                <a:cubicBezTo>
                  <a:pt x="30693" y="1236"/>
                  <a:pt x="30756" y="1259"/>
                  <a:pt x="30817" y="1259"/>
                </a:cubicBezTo>
                <a:cubicBezTo>
                  <a:pt x="30944" y="1259"/>
                  <a:pt x="31066" y="1161"/>
                  <a:pt x="31066" y="1013"/>
                </a:cubicBezTo>
                <a:cubicBezTo>
                  <a:pt x="31066" y="875"/>
                  <a:pt x="30956" y="765"/>
                  <a:pt x="30818" y="765"/>
                </a:cubicBezTo>
                <a:close/>
                <a:moveTo>
                  <a:pt x="32037" y="765"/>
                </a:moveTo>
                <a:cubicBezTo>
                  <a:pt x="31818" y="765"/>
                  <a:pt x="31708" y="1032"/>
                  <a:pt x="31865" y="1185"/>
                </a:cubicBezTo>
                <a:cubicBezTo>
                  <a:pt x="31915" y="1236"/>
                  <a:pt x="31977" y="1259"/>
                  <a:pt x="32037" y="1259"/>
                </a:cubicBezTo>
                <a:cubicBezTo>
                  <a:pt x="32163" y="1259"/>
                  <a:pt x="32285" y="1161"/>
                  <a:pt x="32285" y="1013"/>
                </a:cubicBezTo>
                <a:cubicBezTo>
                  <a:pt x="32285" y="875"/>
                  <a:pt x="32175" y="765"/>
                  <a:pt x="32037" y="765"/>
                </a:cubicBezTo>
                <a:close/>
                <a:moveTo>
                  <a:pt x="33256" y="765"/>
                </a:moveTo>
                <a:cubicBezTo>
                  <a:pt x="33037" y="765"/>
                  <a:pt x="32927" y="1032"/>
                  <a:pt x="33084" y="1185"/>
                </a:cubicBezTo>
                <a:cubicBezTo>
                  <a:pt x="33134" y="1236"/>
                  <a:pt x="33196" y="1259"/>
                  <a:pt x="33256" y="1259"/>
                </a:cubicBezTo>
                <a:cubicBezTo>
                  <a:pt x="33382" y="1259"/>
                  <a:pt x="33504" y="1161"/>
                  <a:pt x="33504" y="1013"/>
                </a:cubicBezTo>
                <a:cubicBezTo>
                  <a:pt x="33504" y="875"/>
                  <a:pt x="33394" y="765"/>
                  <a:pt x="33256" y="765"/>
                </a:cubicBezTo>
                <a:close/>
                <a:moveTo>
                  <a:pt x="34478" y="765"/>
                </a:moveTo>
                <a:cubicBezTo>
                  <a:pt x="34256" y="765"/>
                  <a:pt x="34146" y="1032"/>
                  <a:pt x="34303" y="1185"/>
                </a:cubicBezTo>
                <a:cubicBezTo>
                  <a:pt x="34353" y="1236"/>
                  <a:pt x="34415" y="1259"/>
                  <a:pt x="34475" y="1259"/>
                </a:cubicBezTo>
                <a:cubicBezTo>
                  <a:pt x="34601" y="1259"/>
                  <a:pt x="34723" y="1161"/>
                  <a:pt x="34723" y="1013"/>
                </a:cubicBezTo>
                <a:cubicBezTo>
                  <a:pt x="34723" y="875"/>
                  <a:pt x="34613" y="765"/>
                  <a:pt x="34478" y="765"/>
                </a:cubicBezTo>
                <a:close/>
                <a:moveTo>
                  <a:pt x="35697" y="765"/>
                </a:moveTo>
                <a:cubicBezTo>
                  <a:pt x="35478" y="765"/>
                  <a:pt x="35365" y="1032"/>
                  <a:pt x="35522" y="1185"/>
                </a:cubicBezTo>
                <a:cubicBezTo>
                  <a:pt x="35573" y="1236"/>
                  <a:pt x="35635" y="1259"/>
                  <a:pt x="35696" y="1259"/>
                </a:cubicBezTo>
                <a:cubicBezTo>
                  <a:pt x="35822" y="1259"/>
                  <a:pt x="35942" y="1161"/>
                  <a:pt x="35942" y="1013"/>
                </a:cubicBezTo>
                <a:cubicBezTo>
                  <a:pt x="35942" y="875"/>
                  <a:pt x="35832" y="765"/>
                  <a:pt x="35697" y="765"/>
                </a:cubicBezTo>
                <a:close/>
                <a:moveTo>
                  <a:pt x="36916" y="765"/>
                </a:moveTo>
                <a:cubicBezTo>
                  <a:pt x="36697" y="765"/>
                  <a:pt x="36587" y="1032"/>
                  <a:pt x="36741" y="1185"/>
                </a:cubicBezTo>
                <a:cubicBezTo>
                  <a:pt x="36792" y="1236"/>
                  <a:pt x="36854" y="1259"/>
                  <a:pt x="36916" y="1259"/>
                </a:cubicBezTo>
                <a:cubicBezTo>
                  <a:pt x="37043" y="1259"/>
                  <a:pt x="37164" y="1161"/>
                  <a:pt x="37164" y="1013"/>
                </a:cubicBezTo>
                <a:cubicBezTo>
                  <a:pt x="37161" y="875"/>
                  <a:pt x="37051" y="765"/>
                  <a:pt x="36916" y="765"/>
                </a:cubicBezTo>
                <a:close/>
                <a:moveTo>
                  <a:pt x="38135" y="765"/>
                </a:moveTo>
                <a:cubicBezTo>
                  <a:pt x="37916" y="765"/>
                  <a:pt x="37806" y="1032"/>
                  <a:pt x="37960" y="1185"/>
                </a:cubicBezTo>
                <a:cubicBezTo>
                  <a:pt x="38011" y="1236"/>
                  <a:pt x="38073" y="1259"/>
                  <a:pt x="38135" y="1259"/>
                </a:cubicBezTo>
                <a:cubicBezTo>
                  <a:pt x="38262" y="1259"/>
                  <a:pt x="38383" y="1161"/>
                  <a:pt x="38383" y="1013"/>
                </a:cubicBezTo>
                <a:cubicBezTo>
                  <a:pt x="38383" y="875"/>
                  <a:pt x="38270" y="765"/>
                  <a:pt x="38135" y="765"/>
                </a:cubicBezTo>
                <a:close/>
                <a:moveTo>
                  <a:pt x="39354" y="765"/>
                </a:moveTo>
                <a:cubicBezTo>
                  <a:pt x="39135" y="765"/>
                  <a:pt x="39025" y="1032"/>
                  <a:pt x="39179" y="1185"/>
                </a:cubicBezTo>
                <a:cubicBezTo>
                  <a:pt x="39230" y="1236"/>
                  <a:pt x="39293" y="1259"/>
                  <a:pt x="39354" y="1259"/>
                </a:cubicBezTo>
                <a:cubicBezTo>
                  <a:pt x="39481" y="1259"/>
                  <a:pt x="39602" y="1161"/>
                  <a:pt x="39602" y="1013"/>
                </a:cubicBezTo>
                <a:cubicBezTo>
                  <a:pt x="39602" y="875"/>
                  <a:pt x="39492" y="765"/>
                  <a:pt x="39354" y="765"/>
                </a:cubicBezTo>
                <a:close/>
                <a:moveTo>
                  <a:pt x="40574" y="765"/>
                </a:moveTo>
                <a:cubicBezTo>
                  <a:pt x="40354" y="765"/>
                  <a:pt x="40244" y="1032"/>
                  <a:pt x="40401" y="1185"/>
                </a:cubicBezTo>
                <a:cubicBezTo>
                  <a:pt x="40451" y="1236"/>
                  <a:pt x="40513" y="1259"/>
                  <a:pt x="40574" y="1259"/>
                </a:cubicBezTo>
                <a:cubicBezTo>
                  <a:pt x="40700" y="1259"/>
                  <a:pt x="40821" y="1161"/>
                  <a:pt x="40821" y="1013"/>
                </a:cubicBezTo>
                <a:cubicBezTo>
                  <a:pt x="40821" y="875"/>
                  <a:pt x="40711" y="765"/>
                  <a:pt x="40574" y="765"/>
                </a:cubicBezTo>
                <a:close/>
                <a:moveTo>
                  <a:pt x="41793" y="765"/>
                </a:moveTo>
                <a:cubicBezTo>
                  <a:pt x="41573" y="765"/>
                  <a:pt x="41464" y="1032"/>
                  <a:pt x="41620" y="1185"/>
                </a:cubicBezTo>
                <a:cubicBezTo>
                  <a:pt x="41670" y="1236"/>
                  <a:pt x="41732" y="1259"/>
                  <a:pt x="41793" y="1259"/>
                </a:cubicBezTo>
                <a:cubicBezTo>
                  <a:pt x="41919" y="1259"/>
                  <a:pt x="42040" y="1161"/>
                  <a:pt x="42040" y="1013"/>
                </a:cubicBezTo>
                <a:cubicBezTo>
                  <a:pt x="42040" y="875"/>
                  <a:pt x="41930" y="765"/>
                  <a:pt x="41793" y="765"/>
                </a:cubicBezTo>
                <a:close/>
                <a:moveTo>
                  <a:pt x="43015" y="765"/>
                </a:moveTo>
                <a:cubicBezTo>
                  <a:pt x="42792" y="765"/>
                  <a:pt x="42683" y="1032"/>
                  <a:pt x="42839" y="1185"/>
                </a:cubicBezTo>
                <a:cubicBezTo>
                  <a:pt x="42890" y="1236"/>
                  <a:pt x="42952" y="1259"/>
                  <a:pt x="43013" y="1259"/>
                </a:cubicBezTo>
                <a:cubicBezTo>
                  <a:pt x="43139" y="1259"/>
                  <a:pt x="43259" y="1161"/>
                  <a:pt x="43259" y="1013"/>
                </a:cubicBezTo>
                <a:cubicBezTo>
                  <a:pt x="43259" y="875"/>
                  <a:pt x="43150" y="765"/>
                  <a:pt x="43015" y="765"/>
                </a:cubicBezTo>
                <a:close/>
                <a:moveTo>
                  <a:pt x="44234" y="765"/>
                </a:moveTo>
                <a:cubicBezTo>
                  <a:pt x="44014" y="765"/>
                  <a:pt x="43902" y="1032"/>
                  <a:pt x="44058" y="1185"/>
                </a:cubicBezTo>
                <a:cubicBezTo>
                  <a:pt x="44109" y="1236"/>
                  <a:pt x="44172" y="1259"/>
                  <a:pt x="44232" y="1259"/>
                </a:cubicBezTo>
                <a:cubicBezTo>
                  <a:pt x="44358" y="1259"/>
                  <a:pt x="44478" y="1161"/>
                  <a:pt x="44478" y="1013"/>
                </a:cubicBezTo>
                <a:cubicBezTo>
                  <a:pt x="44478" y="875"/>
                  <a:pt x="44369" y="765"/>
                  <a:pt x="44234" y="765"/>
                </a:cubicBezTo>
                <a:close/>
                <a:moveTo>
                  <a:pt x="332" y="765"/>
                </a:moveTo>
                <a:cubicBezTo>
                  <a:pt x="110" y="765"/>
                  <a:pt x="0" y="1032"/>
                  <a:pt x="157" y="1188"/>
                </a:cubicBezTo>
                <a:cubicBezTo>
                  <a:pt x="206" y="1238"/>
                  <a:pt x="267" y="1260"/>
                  <a:pt x="328" y="1260"/>
                </a:cubicBezTo>
                <a:cubicBezTo>
                  <a:pt x="454" y="1260"/>
                  <a:pt x="577" y="1162"/>
                  <a:pt x="577" y="1013"/>
                </a:cubicBezTo>
                <a:cubicBezTo>
                  <a:pt x="577" y="878"/>
                  <a:pt x="467" y="765"/>
                  <a:pt x="332" y="765"/>
                </a:cubicBezTo>
                <a:close/>
                <a:moveTo>
                  <a:pt x="1551" y="765"/>
                </a:moveTo>
                <a:cubicBezTo>
                  <a:pt x="1329" y="765"/>
                  <a:pt x="1219" y="1032"/>
                  <a:pt x="1376" y="1188"/>
                </a:cubicBezTo>
                <a:cubicBezTo>
                  <a:pt x="1426" y="1238"/>
                  <a:pt x="1488" y="1260"/>
                  <a:pt x="1548" y="1260"/>
                </a:cubicBezTo>
                <a:cubicBezTo>
                  <a:pt x="1675" y="1260"/>
                  <a:pt x="1796" y="1162"/>
                  <a:pt x="1796" y="1013"/>
                </a:cubicBezTo>
                <a:cubicBezTo>
                  <a:pt x="1796" y="875"/>
                  <a:pt x="1686" y="765"/>
                  <a:pt x="1551" y="765"/>
                </a:cubicBezTo>
                <a:close/>
                <a:moveTo>
                  <a:pt x="2770" y="765"/>
                </a:moveTo>
                <a:cubicBezTo>
                  <a:pt x="2551" y="765"/>
                  <a:pt x="2441" y="1032"/>
                  <a:pt x="2595" y="1188"/>
                </a:cubicBezTo>
                <a:cubicBezTo>
                  <a:pt x="2645" y="1238"/>
                  <a:pt x="2707" y="1260"/>
                  <a:pt x="2768" y="1260"/>
                </a:cubicBezTo>
                <a:cubicBezTo>
                  <a:pt x="2895" y="1260"/>
                  <a:pt x="3018" y="1162"/>
                  <a:pt x="3018" y="1013"/>
                </a:cubicBezTo>
                <a:cubicBezTo>
                  <a:pt x="3018" y="875"/>
                  <a:pt x="2905" y="765"/>
                  <a:pt x="2770" y="765"/>
                </a:cubicBezTo>
                <a:close/>
                <a:moveTo>
                  <a:pt x="3989" y="765"/>
                </a:moveTo>
                <a:cubicBezTo>
                  <a:pt x="3770" y="765"/>
                  <a:pt x="3660" y="1032"/>
                  <a:pt x="3814" y="1188"/>
                </a:cubicBezTo>
                <a:cubicBezTo>
                  <a:pt x="3864" y="1238"/>
                  <a:pt x="3926" y="1260"/>
                  <a:pt x="3987" y="1260"/>
                </a:cubicBezTo>
                <a:cubicBezTo>
                  <a:pt x="4115" y="1260"/>
                  <a:pt x="4237" y="1162"/>
                  <a:pt x="4237" y="1013"/>
                </a:cubicBezTo>
                <a:cubicBezTo>
                  <a:pt x="4237" y="875"/>
                  <a:pt x="4124" y="765"/>
                  <a:pt x="3989" y="765"/>
                </a:cubicBezTo>
                <a:close/>
                <a:moveTo>
                  <a:pt x="5209" y="765"/>
                </a:moveTo>
                <a:cubicBezTo>
                  <a:pt x="4989" y="765"/>
                  <a:pt x="4879" y="1032"/>
                  <a:pt x="5033" y="1188"/>
                </a:cubicBezTo>
                <a:cubicBezTo>
                  <a:pt x="5083" y="1238"/>
                  <a:pt x="5145" y="1260"/>
                  <a:pt x="5206" y="1260"/>
                </a:cubicBezTo>
                <a:cubicBezTo>
                  <a:pt x="5334" y="1260"/>
                  <a:pt x="5456" y="1162"/>
                  <a:pt x="5456" y="1013"/>
                </a:cubicBezTo>
                <a:cubicBezTo>
                  <a:pt x="5456" y="875"/>
                  <a:pt x="5346" y="765"/>
                  <a:pt x="5209" y="765"/>
                </a:cubicBezTo>
                <a:close/>
                <a:moveTo>
                  <a:pt x="6428" y="765"/>
                </a:moveTo>
                <a:cubicBezTo>
                  <a:pt x="6208" y="765"/>
                  <a:pt x="6099" y="1032"/>
                  <a:pt x="6255" y="1188"/>
                </a:cubicBezTo>
                <a:cubicBezTo>
                  <a:pt x="6305" y="1238"/>
                  <a:pt x="6366" y="1260"/>
                  <a:pt x="6426" y="1260"/>
                </a:cubicBezTo>
                <a:cubicBezTo>
                  <a:pt x="6553" y="1260"/>
                  <a:pt x="6675" y="1162"/>
                  <a:pt x="6675" y="1013"/>
                </a:cubicBezTo>
                <a:cubicBezTo>
                  <a:pt x="6675" y="875"/>
                  <a:pt x="6565" y="765"/>
                  <a:pt x="6428" y="765"/>
                </a:cubicBezTo>
                <a:close/>
                <a:moveTo>
                  <a:pt x="7647" y="765"/>
                </a:moveTo>
                <a:cubicBezTo>
                  <a:pt x="7427" y="765"/>
                  <a:pt x="7318" y="1032"/>
                  <a:pt x="7474" y="1188"/>
                </a:cubicBezTo>
                <a:cubicBezTo>
                  <a:pt x="7524" y="1238"/>
                  <a:pt x="7585" y="1260"/>
                  <a:pt x="7645" y="1260"/>
                </a:cubicBezTo>
                <a:cubicBezTo>
                  <a:pt x="7772" y="1260"/>
                  <a:pt x="7894" y="1162"/>
                  <a:pt x="7894" y="1013"/>
                </a:cubicBezTo>
                <a:cubicBezTo>
                  <a:pt x="7894" y="875"/>
                  <a:pt x="7785" y="765"/>
                  <a:pt x="7647" y="765"/>
                </a:cubicBezTo>
                <a:close/>
                <a:moveTo>
                  <a:pt x="8869" y="765"/>
                </a:moveTo>
                <a:cubicBezTo>
                  <a:pt x="8646" y="765"/>
                  <a:pt x="8537" y="1032"/>
                  <a:pt x="8693" y="1188"/>
                </a:cubicBezTo>
                <a:cubicBezTo>
                  <a:pt x="8743" y="1238"/>
                  <a:pt x="8804" y="1260"/>
                  <a:pt x="8864" y="1260"/>
                </a:cubicBezTo>
                <a:cubicBezTo>
                  <a:pt x="8991" y="1260"/>
                  <a:pt x="9113" y="1162"/>
                  <a:pt x="9113" y="1013"/>
                </a:cubicBezTo>
                <a:cubicBezTo>
                  <a:pt x="9113" y="875"/>
                  <a:pt x="9004" y="765"/>
                  <a:pt x="8869" y="765"/>
                </a:cubicBezTo>
                <a:close/>
                <a:moveTo>
                  <a:pt x="10088" y="765"/>
                </a:moveTo>
                <a:cubicBezTo>
                  <a:pt x="9868" y="765"/>
                  <a:pt x="9756" y="1032"/>
                  <a:pt x="9912" y="1188"/>
                </a:cubicBezTo>
                <a:cubicBezTo>
                  <a:pt x="9963" y="1238"/>
                  <a:pt x="10024" y="1260"/>
                  <a:pt x="10084" y="1260"/>
                </a:cubicBezTo>
                <a:cubicBezTo>
                  <a:pt x="10211" y="1260"/>
                  <a:pt x="10332" y="1162"/>
                  <a:pt x="10332" y="1013"/>
                </a:cubicBezTo>
                <a:cubicBezTo>
                  <a:pt x="10332" y="875"/>
                  <a:pt x="10223" y="765"/>
                  <a:pt x="10088" y="765"/>
                </a:cubicBezTo>
                <a:close/>
                <a:moveTo>
                  <a:pt x="11307" y="765"/>
                </a:moveTo>
                <a:cubicBezTo>
                  <a:pt x="11088" y="765"/>
                  <a:pt x="10978" y="1032"/>
                  <a:pt x="11131" y="1188"/>
                </a:cubicBezTo>
                <a:cubicBezTo>
                  <a:pt x="11182" y="1238"/>
                  <a:pt x="11244" y="1260"/>
                  <a:pt x="11304" y="1260"/>
                </a:cubicBezTo>
                <a:cubicBezTo>
                  <a:pt x="11432" y="1260"/>
                  <a:pt x="11554" y="1162"/>
                  <a:pt x="11554" y="1013"/>
                </a:cubicBezTo>
                <a:cubicBezTo>
                  <a:pt x="11554" y="875"/>
                  <a:pt x="11442" y="765"/>
                  <a:pt x="11307" y="765"/>
                </a:cubicBezTo>
                <a:close/>
                <a:moveTo>
                  <a:pt x="12526" y="765"/>
                </a:moveTo>
                <a:cubicBezTo>
                  <a:pt x="12307" y="765"/>
                  <a:pt x="12197" y="1032"/>
                  <a:pt x="12350" y="1188"/>
                </a:cubicBezTo>
                <a:cubicBezTo>
                  <a:pt x="12401" y="1238"/>
                  <a:pt x="12463" y="1260"/>
                  <a:pt x="12523" y="1260"/>
                </a:cubicBezTo>
                <a:cubicBezTo>
                  <a:pt x="12651" y="1260"/>
                  <a:pt x="12774" y="1162"/>
                  <a:pt x="12774" y="1013"/>
                </a:cubicBezTo>
                <a:cubicBezTo>
                  <a:pt x="12774" y="875"/>
                  <a:pt x="12661" y="765"/>
                  <a:pt x="12526" y="765"/>
                </a:cubicBezTo>
                <a:close/>
                <a:moveTo>
                  <a:pt x="13745" y="765"/>
                </a:moveTo>
                <a:cubicBezTo>
                  <a:pt x="13526" y="765"/>
                  <a:pt x="13416" y="1032"/>
                  <a:pt x="13570" y="1188"/>
                </a:cubicBezTo>
                <a:cubicBezTo>
                  <a:pt x="13620" y="1238"/>
                  <a:pt x="13682" y="1260"/>
                  <a:pt x="13742" y="1260"/>
                </a:cubicBezTo>
                <a:cubicBezTo>
                  <a:pt x="13870" y="1260"/>
                  <a:pt x="13993" y="1162"/>
                  <a:pt x="13993" y="1013"/>
                </a:cubicBezTo>
                <a:cubicBezTo>
                  <a:pt x="13993" y="875"/>
                  <a:pt x="13883" y="765"/>
                  <a:pt x="13745" y="765"/>
                </a:cubicBezTo>
                <a:close/>
                <a:moveTo>
                  <a:pt x="14964" y="765"/>
                </a:moveTo>
                <a:cubicBezTo>
                  <a:pt x="14745" y="765"/>
                  <a:pt x="14635" y="1032"/>
                  <a:pt x="14792" y="1188"/>
                </a:cubicBezTo>
                <a:cubicBezTo>
                  <a:pt x="14841" y="1238"/>
                  <a:pt x="14902" y="1260"/>
                  <a:pt x="14962" y="1260"/>
                </a:cubicBezTo>
                <a:cubicBezTo>
                  <a:pt x="15089" y="1260"/>
                  <a:pt x="15212" y="1162"/>
                  <a:pt x="15212" y="1013"/>
                </a:cubicBezTo>
                <a:cubicBezTo>
                  <a:pt x="15212" y="875"/>
                  <a:pt x="15102" y="765"/>
                  <a:pt x="14964" y="765"/>
                </a:cubicBezTo>
                <a:close/>
                <a:moveTo>
                  <a:pt x="16183" y="765"/>
                </a:moveTo>
                <a:cubicBezTo>
                  <a:pt x="15964" y="765"/>
                  <a:pt x="15854" y="1032"/>
                  <a:pt x="16011" y="1188"/>
                </a:cubicBezTo>
                <a:cubicBezTo>
                  <a:pt x="16060" y="1238"/>
                  <a:pt x="16121" y="1260"/>
                  <a:pt x="16181" y="1260"/>
                </a:cubicBezTo>
                <a:cubicBezTo>
                  <a:pt x="16308" y="1260"/>
                  <a:pt x="16431" y="1162"/>
                  <a:pt x="16431" y="1013"/>
                </a:cubicBezTo>
                <a:cubicBezTo>
                  <a:pt x="16431" y="875"/>
                  <a:pt x="16321" y="765"/>
                  <a:pt x="16183" y="765"/>
                </a:cubicBezTo>
                <a:close/>
                <a:moveTo>
                  <a:pt x="17405" y="765"/>
                </a:moveTo>
                <a:cubicBezTo>
                  <a:pt x="17183" y="765"/>
                  <a:pt x="17073" y="1032"/>
                  <a:pt x="17230" y="1188"/>
                </a:cubicBezTo>
                <a:cubicBezTo>
                  <a:pt x="17279" y="1238"/>
                  <a:pt x="17340" y="1260"/>
                  <a:pt x="17401" y="1260"/>
                </a:cubicBezTo>
                <a:cubicBezTo>
                  <a:pt x="17527" y="1260"/>
                  <a:pt x="17650" y="1162"/>
                  <a:pt x="17650" y="1013"/>
                </a:cubicBezTo>
                <a:cubicBezTo>
                  <a:pt x="17650" y="875"/>
                  <a:pt x="17540" y="765"/>
                  <a:pt x="17405" y="765"/>
                </a:cubicBezTo>
                <a:close/>
                <a:moveTo>
                  <a:pt x="18624" y="765"/>
                </a:moveTo>
                <a:cubicBezTo>
                  <a:pt x="18405" y="765"/>
                  <a:pt x="18292" y="1032"/>
                  <a:pt x="18449" y="1188"/>
                </a:cubicBezTo>
                <a:cubicBezTo>
                  <a:pt x="18499" y="1238"/>
                  <a:pt x="18561" y="1260"/>
                  <a:pt x="18621" y="1260"/>
                </a:cubicBezTo>
                <a:cubicBezTo>
                  <a:pt x="18748" y="1260"/>
                  <a:pt x="18869" y="1162"/>
                  <a:pt x="18869" y="1013"/>
                </a:cubicBezTo>
                <a:cubicBezTo>
                  <a:pt x="18869" y="875"/>
                  <a:pt x="18759" y="765"/>
                  <a:pt x="18624" y="765"/>
                </a:cubicBezTo>
                <a:close/>
                <a:moveTo>
                  <a:pt x="19843" y="765"/>
                </a:moveTo>
                <a:cubicBezTo>
                  <a:pt x="19624" y="765"/>
                  <a:pt x="19514" y="1032"/>
                  <a:pt x="19668" y="1188"/>
                </a:cubicBezTo>
                <a:cubicBezTo>
                  <a:pt x="19718" y="1238"/>
                  <a:pt x="19780" y="1260"/>
                  <a:pt x="19841" y="1260"/>
                </a:cubicBezTo>
                <a:cubicBezTo>
                  <a:pt x="19968" y="1260"/>
                  <a:pt x="20091" y="1162"/>
                  <a:pt x="20091" y="1013"/>
                </a:cubicBezTo>
                <a:cubicBezTo>
                  <a:pt x="20091" y="875"/>
                  <a:pt x="19978" y="765"/>
                  <a:pt x="19843" y="765"/>
                </a:cubicBezTo>
                <a:close/>
                <a:moveTo>
                  <a:pt x="21062" y="765"/>
                </a:moveTo>
                <a:cubicBezTo>
                  <a:pt x="20843" y="765"/>
                  <a:pt x="20733" y="1032"/>
                  <a:pt x="20887" y="1188"/>
                </a:cubicBezTo>
                <a:cubicBezTo>
                  <a:pt x="20937" y="1238"/>
                  <a:pt x="20999" y="1260"/>
                  <a:pt x="21060" y="1260"/>
                </a:cubicBezTo>
                <a:cubicBezTo>
                  <a:pt x="21188" y="1260"/>
                  <a:pt x="21310" y="1162"/>
                  <a:pt x="21310" y="1013"/>
                </a:cubicBezTo>
                <a:cubicBezTo>
                  <a:pt x="21310" y="875"/>
                  <a:pt x="21197" y="765"/>
                  <a:pt x="21062" y="765"/>
                </a:cubicBezTo>
                <a:close/>
                <a:moveTo>
                  <a:pt x="22281" y="765"/>
                </a:moveTo>
                <a:cubicBezTo>
                  <a:pt x="22062" y="765"/>
                  <a:pt x="21952" y="1032"/>
                  <a:pt x="22106" y="1188"/>
                </a:cubicBezTo>
                <a:cubicBezTo>
                  <a:pt x="22156" y="1238"/>
                  <a:pt x="22218" y="1260"/>
                  <a:pt x="22279" y="1260"/>
                </a:cubicBezTo>
                <a:cubicBezTo>
                  <a:pt x="22407" y="1260"/>
                  <a:pt x="22529" y="1162"/>
                  <a:pt x="22529" y="1013"/>
                </a:cubicBezTo>
                <a:cubicBezTo>
                  <a:pt x="22529" y="875"/>
                  <a:pt x="22419" y="765"/>
                  <a:pt x="22281" y="765"/>
                </a:cubicBezTo>
                <a:close/>
                <a:moveTo>
                  <a:pt x="23501" y="765"/>
                </a:moveTo>
                <a:cubicBezTo>
                  <a:pt x="23281" y="765"/>
                  <a:pt x="23172" y="1032"/>
                  <a:pt x="23328" y="1188"/>
                </a:cubicBezTo>
                <a:cubicBezTo>
                  <a:pt x="23378" y="1238"/>
                  <a:pt x="23439" y="1260"/>
                  <a:pt x="23499" y="1260"/>
                </a:cubicBezTo>
                <a:cubicBezTo>
                  <a:pt x="23626" y="1260"/>
                  <a:pt x="23748" y="1162"/>
                  <a:pt x="23748" y="1013"/>
                </a:cubicBezTo>
                <a:cubicBezTo>
                  <a:pt x="23748" y="875"/>
                  <a:pt x="23638" y="765"/>
                  <a:pt x="23501" y="765"/>
                </a:cubicBezTo>
                <a:close/>
                <a:moveTo>
                  <a:pt x="24720" y="765"/>
                </a:moveTo>
                <a:cubicBezTo>
                  <a:pt x="24500" y="765"/>
                  <a:pt x="24391" y="1032"/>
                  <a:pt x="24547" y="1188"/>
                </a:cubicBezTo>
                <a:cubicBezTo>
                  <a:pt x="24597" y="1238"/>
                  <a:pt x="24658" y="1260"/>
                  <a:pt x="24718" y="1260"/>
                </a:cubicBezTo>
                <a:cubicBezTo>
                  <a:pt x="24845" y="1260"/>
                  <a:pt x="24967" y="1162"/>
                  <a:pt x="24967" y="1013"/>
                </a:cubicBezTo>
                <a:cubicBezTo>
                  <a:pt x="24967" y="875"/>
                  <a:pt x="24857" y="765"/>
                  <a:pt x="24720" y="765"/>
                </a:cubicBezTo>
                <a:close/>
                <a:moveTo>
                  <a:pt x="25942" y="765"/>
                </a:moveTo>
                <a:cubicBezTo>
                  <a:pt x="25719" y="765"/>
                  <a:pt x="25610" y="1032"/>
                  <a:pt x="25766" y="1188"/>
                </a:cubicBezTo>
                <a:cubicBezTo>
                  <a:pt x="25816" y="1238"/>
                  <a:pt x="25877" y="1260"/>
                  <a:pt x="25937" y="1260"/>
                </a:cubicBezTo>
                <a:cubicBezTo>
                  <a:pt x="26064" y="1260"/>
                  <a:pt x="26186" y="1162"/>
                  <a:pt x="26186" y="1013"/>
                </a:cubicBezTo>
                <a:cubicBezTo>
                  <a:pt x="26186" y="875"/>
                  <a:pt x="26077" y="765"/>
                  <a:pt x="25942" y="765"/>
                </a:cubicBezTo>
                <a:close/>
                <a:moveTo>
                  <a:pt x="45331" y="2019"/>
                </a:moveTo>
                <a:lnTo>
                  <a:pt x="45331" y="2019"/>
                </a:lnTo>
                <a:cubicBezTo>
                  <a:pt x="45252" y="2063"/>
                  <a:pt x="45205" y="2144"/>
                  <a:pt x="45205" y="2232"/>
                </a:cubicBezTo>
                <a:cubicBezTo>
                  <a:pt x="45205" y="2307"/>
                  <a:pt x="45240" y="2379"/>
                  <a:pt x="45299" y="2426"/>
                </a:cubicBezTo>
                <a:cubicBezTo>
                  <a:pt x="45309" y="2285"/>
                  <a:pt x="45321" y="2150"/>
                  <a:pt x="45331" y="2019"/>
                </a:cubicBezTo>
                <a:close/>
                <a:moveTo>
                  <a:pt x="332" y="1984"/>
                </a:moveTo>
                <a:cubicBezTo>
                  <a:pt x="110" y="1984"/>
                  <a:pt x="0" y="2251"/>
                  <a:pt x="157" y="2407"/>
                </a:cubicBezTo>
                <a:cubicBezTo>
                  <a:pt x="206" y="2457"/>
                  <a:pt x="267" y="2479"/>
                  <a:pt x="328" y="2479"/>
                </a:cubicBezTo>
                <a:cubicBezTo>
                  <a:pt x="454" y="2479"/>
                  <a:pt x="577" y="2381"/>
                  <a:pt x="577" y="2232"/>
                </a:cubicBezTo>
                <a:cubicBezTo>
                  <a:pt x="577" y="2097"/>
                  <a:pt x="467" y="1984"/>
                  <a:pt x="332" y="1984"/>
                </a:cubicBezTo>
                <a:close/>
                <a:moveTo>
                  <a:pt x="1551" y="1984"/>
                </a:moveTo>
                <a:cubicBezTo>
                  <a:pt x="1329" y="1984"/>
                  <a:pt x="1219" y="2251"/>
                  <a:pt x="1376" y="2407"/>
                </a:cubicBezTo>
                <a:cubicBezTo>
                  <a:pt x="1426" y="2457"/>
                  <a:pt x="1488" y="2479"/>
                  <a:pt x="1548" y="2479"/>
                </a:cubicBezTo>
                <a:cubicBezTo>
                  <a:pt x="1675" y="2479"/>
                  <a:pt x="1796" y="2381"/>
                  <a:pt x="1796" y="2232"/>
                </a:cubicBezTo>
                <a:cubicBezTo>
                  <a:pt x="1796" y="2097"/>
                  <a:pt x="1686" y="1984"/>
                  <a:pt x="1551" y="1984"/>
                </a:cubicBezTo>
                <a:close/>
                <a:moveTo>
                  <a:pt x="2770" y="1984"/>
                </a:moveTo>
                <a:cubicBezTo>
                  <a:pt x="2551" y="1984"/>
                  <a:pt x="2441" y="2251"/>
                  <a:pt x="2595" y="2407"/>
                </a:cubicBezTo>
                <a:cubicBezTo>
                  <a:pt x="2645" y="2457"/>
                  <a:pt x="2707" y="2479"/>
                  <a:pt x="2768" y="2479"/>
                </a:cubicBezTo>
                <a:cubicBezTo>
                  <a:pt x="2895" y="2479"/>
                  <a:pt x="3018" y="2381"/>
                  <a:pt x="3018" y="2232"/>
                </a:cubicBezTo>
                <a:cubicBezTo>
                  <a:pt x="3018" y="2097"/>
                  <a:pt x="2905" y="1984"/>
                  <a:pt x="2770" y="1984"/>
                </a:cubicBezTo>
                <a:close/>
                <a:moveTo>
                  <a:pt x="3989" y="1984"/>
                </a:moveTo>
                <a:cubicBezTo>
                  <a:pt x="3770" y="1984"/>
                  <a:pt x="3660" y="2251"/>
                  <a:pt x="3814" y="2407"/>
                </a:cubicBezTo>
                <a:cubicBezTo>
                  <a:pt x="3864" y="2457"/>
                  <a:pt x="3926" y="2479"/>
                  <a:pt x="3987" y="2479"/>
                </a:cubicBezTo>
                <a:cubicBezTo>
                  <a:pt x="4115" y="2479"/>
                  <a:pt x="4237" y="2381"/>
                  <a:pt x="4237" y="2232"/>
                </a:cubicBezTo>
                <a:cubicBezTo>
                  <a:pt x="4237" y="2097"/>
                  <a:pt x="4124" y="1984"/>
                  <a:pt x="3989" y="1984"/>
                </a:cubicBezTo>
                <a:close/>
                <a:moveTo>
                  <a:pt x="5209" y="1984"/>
                </a:moveTo>
                <a:cubicBezTo>
                  <a:pt x="4989" y="1984"/>
                  <a:pt x="4879" y="2251"/>
                  <a:pt x="5033" y="2407"/>
                </a:cubicBezTo>
                <a:cubicBezTo>
                  <a:pt x="5083" y="2457"/>
                  <a:pt x="5145" y="2479"/>
                  <a:pt x="5206" y="2479"/>
                </a:cubicBezTo>
                <a:cubicBezTo>
                  <a:pt x="5334" y="2479"/>
                  <a:pt x="5456" y="2381"/>
                  <a:pt x="5456" y="2232"/>
                </a:cubicBezTo>
                <a:cubicBezTo>
                  <a:pt x="5456" y="2097"/>
                  <a:pt x="5346" y="1984"/>
                  <a:pt x="5209" y="1984"/>
                </a:cubicBezTo>
                <a:close/>
                <a:moveTo>
                  <a:pt x="6428" y="1984"/>
                </a:moveTo>
                <a:cubicBezTo>
                  <a:pt x="6208" y="1984"/>
                  <a:pt x="6099" y="2251"/>
                  <a:pt x="6255" y="2407"/>
                </a:cubicBezTo>
                <a:cubicBezTo>
                  <a:pt x="6305" y="2457"/>
                  <a:pt x="6366" y="2479"/>
                  <a:pt x="6426" y="2479"/>
                </a:cubicBezTo>
                <a:cubicBezTo>
                  <a:pt x="6553" y="2479"/>
                  <a:pt x="6675" y="2381"/>
                  <a:pt x="6675" y="2232"/>
                </a:cubicBezTo>
                <a:cubicBezTo>
                  <a:pt x="6675" y="2097"/>
                  <a:pt x="6565" y="1984"/>
                  <a:pt x="6428" y="1984"/>
                </a:cubicBezTo>
                <a:close/>
                <a:moveTo>
                  <a:pt x="7647" y="1984"/>
                </a:moveTo>
                <a:cubicBezTo>
                  <a:pt x="7427" y="1984"/>
                  <a:pt x="7318" y="2251"/>
                  <a:pt x="7474" y="2407"/>
                </a:cubicBezTo>
                <a:cubicBezTo>
                  <a:pt x="7524" y="2457"/>
                  <a:pt x="7585" y="2479"/>
                  <a:pt x="7645" y="2479"/>
                </a:cubicBezTo>
                <a:cubicBezTo>
                  <a:pt x="7772" y="2479"/>
                  <a:pt x="7894" y="2381"/>
                  <a:pt x="7894" y="2232"/>
                </a:cubicBezTo>
                <a:cubicBezTo>
                  <a:pt x="7894" y="2097"/>
                  <a:pt x="7785" y="1984"/>
                  <a:pt x="7647" y="1984"/>
                </a:cubicBezTo>
                <a:close/>
                <a:moveTo>
                  <a:pt x="8869" y="1984"/>
                </a:moveTo>
                <a:cubicBezTo>
                  <a:pt x="8646" y="1984"/>
                  <a:pt x="8537" y="2251"/>
                  <a:pt x="8693" y="2407"/>
                </a:cubicBezTo>
                <a:cubicBezTo>
                  <a:pt x="8743" y="2457"/>
                  <a:pt x="8804" y="2479"/>
                  <a:pt x="8864" y="2479"/>
                </a:cubicBezTo>
                <a:cubicBezTo>
                  <a:pt x="8991" y="2479"/>
                  <a:pt x="9113" y="2381"/>
                  <a:pt x="9113" y="2232"/>
                </a:cubicBezTo>
                <a:cubicBezTo>
                  <a:pt x="9113" y="2097"/>
                  <a:pt x="9004" y="1984"/>
                  <a:pt x="8869" y="1984"/>
                </a:cubicBezTo>
                <a:close/>
                <a:moveTo>
                  <a:pt x="10088" y="1984"/>
                </a:moveTo>
                <a:cubicBezTo>
                  <a:pt x="9868" y="1984"/>
                  <a:pt x="9756" y="2251"/>
                  <a:pt x="9912" y="2407"/>
                </a:cubicBezTo>
                <a:cubicBezTo>
                  <a:pt x="9963" y="2457"/>
                  <a:pt x="10024" y="2479"/>
                  <a:pt x="10084" y="2479"/>
                </a:cubicBezTo>
                <a:cubicBezTo>
                  <a:pt x="10211" y="2479"/>
                  <a:pt x="10332" y="2381"/>
                  <a:pt x="10332" y="2232"/>
                </a:cubicBezTo>
                <a:cubicBezTo>
                  <a:pt x="10332" y="2097"/>
                  <a:pt x="10223" y="1984"/>
                  <a:pt x="10088" y="1984"/>
                </a:cubicBezTo>
                <a:close/>
                <a:moveTo>
                  <a:pt x="11307" y="1984"/>
                </a:moveTo>
                <a:cubicBezTo>
                  <a:pt x="11088" y="1984"/>
                  <a:pt x="10978" y="2251"/>
                  <a:pt x="11131" y="2407"/>
                </a:cubicBezTo>
                <a:cubicBezTo>
                  <a:pt x="11182" y="2457"/>
                  <a:pt x="11244" y="2479"/>
                  <a:pt x="11304" y="2479"/>
                </a:cubicBezTo>
                <a:cubicBezTo>
                  <a:pt x="11432" y="2479"/>
                  <a:pt x="11554" y="2381"/>
                  <a:pt x="11554" y="2232"/>
                </a:cubicBezTo>
                <a:cubicBezTo>
                  <a:pt x="11554" y="2097"/>
                  <a:pt x="11442" y="1984"/>
                  <a:pt x="11307" y="1984"/>
                </a:cubicBezTo>
                <a:close/>
                <a:moveTo>
                  <a:pt x="12526" y="1984"/>
                </a:moveTo>
                <a:cubicBezTo>
                  <a:pt x="12307" y="1984"/>
                  <a:pt x="12197" y="2251"/>
                  <a:pt x="12350" y="2407"/>
                </a:cubicBezTo>
                <a:cubicBezTo>
                  <a:pt x="12401" y="2457"/>
                  <a:pt x="12463" y="2479"/>
                  <a:pt x="12523" y="2479"/>
                </a:cubicBezTo>
                <a:cubicBezTo>
                  <a:pt x="12651" y="2479"/>
                  <a:pt x="12774" y="2381"/>
                  <a:pt x="12774" y="2232"/>
                </a:cubicBezTo>
                <a:cubicBezTo>
                  <a:pt x="12774" y="2097"/>
                  <a:pt x="12661" y="1984"/>
                  <a:pt x="12526" y="1984"/>
                </a:cubicBezTo>
                <a:close/>
                <a:moveTo>
                  <a:pt x="13745" y="1984"/>
                </a:moveTo>
                <a:cubicBezTo>
                  <a:pt x="13526" y="1984"/>
                  <a:pt x="13416" y="2251"/>
                  <a:pt x="13570" y="2407"/>
                </a:cubicBezTo>
                <a:cubicBezTo>
                  <a:pt x="13620" y="2457"/>
                  <a:pt x="13682" y="2479"/>
                  <a:pt x="13742" y="2479"/>
                </a:cubicBezTo>
                <a:cubicBezTo>
                  <a:pt x="13870" y="2479"/>
                  <a:pt x="13993" y="2381"/>
                  <a:pt x="13993" y="2232"/>
                </a:cubicBezTo>
                <a:cubicBezTo>
                  <a:pt x="13993" y="2097"/>
                  <a:pt x="13883" y="1984"/>
                  <a:pt x="13745" y="1984"/>
                </a:cubicBezTo>
                <a:close/>
                <a:moveTo>
                  <a:pt x="14964" y="1984"/>
                </a:moveTo>
                <a:cubicBezTo>
                  <a:pt x="14745" y="1984"/>
                  <a:pt x="14635" y="2251"/>
                  <a:pt x="14792" y="2407"/>
                </a:cubicBezTo>
                <a:cubicBezTo>
                  <a:pt x="14841" y="2457"/>
                  <a:pt x="14902" y="2479"/>
                  <a:pt x="14962" y="2479"/>
                </a:cubicBezTo>
                <a:cubicBezTo>
                  <a:pt x="15089" y="2479"/>
                  <a:pt x="15212" y="2381"/>
                  <a:pt x="15212" y="2232"/>
                </a:cubicBezTo>
                <a:cubicBezTo>
                  <a:pt x="15212" y="2097"/>
                  <a:pt x="15102" y="1984"/>
                  <a:pt x="14964" y="1984"/>
                </a:cubicBezTo>
                <a:close/>
                <a:moveTo>
                  <a:pt x="16183" y="1984"/>
                </a:moveTo>
                <a:cubicBezTo>
                  <a:pt x="15964" y="1984"/>
                  <a:pt x="15854" y="2251"/>
                  <a:pt x="16011" y="2407"/>
                </a:cubicBezTo>
                <a:cubicBezTo>
                  <a:pt x="16060" y="2457"/>
                  <a:pt x="16121" y="2479"/>
                  <a:pt x="16181" y="2479"/>
                </a:cubicBezTo>
                <a:cubicBezTo>
                  <a:pt x="16308" y="2479"/>
                  <a:pt x="16431" y="2381"/>
                  <a:pt x="16431" y="2232"/>
                </a:cubicBezTo>
                <a:cubicBezTo>
                  <a:pt x="16431" y="2097"/>
                  <a:pt x="16321" y="1984"/>
                  <a:pt x="16183" y="1984"/>
                </a:cubicBezTo>
                <a:close/>
                <a:moveTo>
                  <a:pt x="17405" y="1984"/>
                </a:moveTo>
                <a:cubicBezTo>
                  <a:pt x="17183" y="1984"/>
                  <a:pt x="17073" y="2251"/>
                  <a:pt x="17230" y="2407"/>
                </a:cubicBezTo>
                <a:cubicBezTo>
                  <a:pt x="17279" y="2457"/>
                  <a:pt x="17340" y="2479"/>
                  <a:pt x="17401" y="2479"/>
                </a:cubicBezTo>
                <a:cubicBezTo>
                  <a:pt x="17527" y="2479"/>
                  <a:pt x="17650" y="2381"/>
                  <a:pt x="17650" y="2232"/>
                </a:cubicBezTo>
                <a:cubicBezTo>
                  <a:pt x="17650" y="2097"/>
                  <a:pt x="17540" y="1984"/>
                  <a:pt x="17405" y="1984"/>
                </a:cubicBezTo>
                <a:close/>
                <a:moveTo>
                  <a:pt x="18624" y="1984"/>
                </a:moveTo>
                <a:cubicBezTo>
                  <a:pt x="18405" y="1984"/>
                  <a:pt x="18292" y="2251"/>
                  <a:pt x="18449" y="2407"/>
                </a:cubicBezTo>
                <a:cubicBezTo>
                  <a:pt x="18499" y="2457"/>
                  <a:pt x="18561" y="2479"/>
                  <a:pt x="18621" y="2479"/>
                </a:cubicBezTo>
                <a:cubicBezTo>
                  <a:pt x="18748" y="2479"/>
                  <a:pt x="18869" y="2381"/>
                  <a:pt x="18869" y="2232"/>
                </a:cubicBezTo>
                <a:cubicBezTo>
                  <a:pt x="18869" y="2097"/>
                  <a:pt x="18759" y="1984"/>
                  <a:pt x="18624" y="1984"/>
                </a:cubicBezTo>
                <a:close/>
                <a:moveTo>
                  <a:pt x="19843" y="1984"/>
                </a:moveTo>
                <a:cubicBezTo>
                  <a:pt x="19624" y="1984"/>
                  <a:pt x="19514" y="2251"/>
                  <a:pt x="19668" y="2407"/>
                </a:cubicBezTo>
                <a:cubicBezTo>
                  <a:pt x="19718" y="2457"/>
                  <a:pt x="19780" y="2479"/>
                  <a:pt x="19841" y="2479"/>
                </a:cubicBezTo>
                <a:cubicBezTo>
                  <a:pt x="19968" y="2479"/>
                  <a:pt x="20091" y="2381"/>
                  <a:pt x="20091" y="2232"/>
                </a:cubicBezTo>
                <a:cubicBezTo>
                  <a:pt x="20091" y="2097"/>
                  <a:pt x="19978" y="1984"/>
                  <a:pt x="19843" y="1984"/>
                </a:cubicBezTo>
                <a:close/>
                <a:moveTo>
                  <a:pt x="21062" y="1984"/>
                </a:moveTo>
                <a:cubicBezTo>
                  <a:pt x="20843" y="1984"/>
                  <a:pt x="20733" y="2251"/>
                  <a:pt x="20887" y="2407"/>
                </a:cubicBezTo>
                <a:cubicBezTo>
                  <a:pt x="20937" y="2457"/>
                  <a:pt x="20999" y="2479"/>
                  <a:pt x="21060" y="2479"/>
                </a:cubicBezTo>
                <a:cubicBezTo>
                  <a:pt x="21188" y="2479"/>
                  <a:pt x="21310" y="2381"/>
                  <a:pt x="21310" y="2232"/>
                </a:cubicBezTo>
                <a:cubicBezTo>
                  <a:pt x="21310" y="2097"/>
                  <a:pt x="21197" y="1984"/>
                  <a:pt x="21062" y="1984"/>
                </a:cubicBezTo>
                <a:close/>
                <a:moveTo>
                  <a:pt x="22281" y="1984"/>
                </a:moveTo>
                <a:cubicBezTo>
                  <a:pt x="22062" y="1984"/>
                  <a:pt x="21952" y="2251"/>
                  <a:pt x="22106" y="2407"/>
                </a:cubicBezTo>
                <a:cubicBezTo>
                  <a:pt x="22156" y="2457"/>
                  <a:pt x="22218" y="2479"/>
                  <a:pt x="22279" y="2479"/>
                </a:cubicBezTo>
                <a:cubicBezTo>
                  <a:pt x="22407" y="2479"/>
                  <a:pt x="22529" y="2381"/>
                  <a:pt x="22529" y="2232"/>
                </a:cubicBezTo>
                <a:cubicBezTo>
                  <a:pt x="22529" y="2097"/>
                  <a:pt x="22419" y="1984"/>
                  <a:pt x="22281" y="1984"/>
                </a:cubicBezTo>
                <a:close/>
                <a:moveTo>
                  <a:pt x="23501" y="1984"/>
                </a:moveTo>
                <a:cubicBezTo>
                  <a:pt x="23281" y="1984"/>
                  <a:pt x="23172" y="2251"/>
                  <a:pt x="23328" y="2407"/>
                </a:cubicBezTo>
                <a:cubicBezTo>
                  <a:pt x="23378" y="2457"/>
                  <a:pt x="23439" y="2479"/>
                  <a:pt x="23499" y="2479"/>
                </a:cubicBezTo>
                <a:cubicBezTo>
                  <a:pt x="23626" y="2479"/>
                  <a:pt x="23748" y="2381"/>
                  <a:pt x="23748" y="2232"/>
                </a:cubicBezTo>
                <a:cubicBezTo>
                  <a:pt x="23748" y="2097"/>
                  <a:pt x="23638" y="1984"/>
                  <a:pt x="23501" y="1984"/>
                </a:cubicBezTo>
                <a:close/>
                <a:moveTo>
                  <a:pt x="24720" y="1984"/>
                </a:moveTo>
                <a:cubicBezTo>
                  <a:pt x="24500" y="1984"/>
                  <a:pt x="24391" y="2251"/>
                  <a:pt x="24547" y="2407"/>
                </a:cubicBezTo>
                <a:cubicBezTo>
                  <a:pt x="24597" y="2457"/>
                  <a:pt x="24658" y="2479"/>
                  <a:pt x="24718" y="2479"/>
                </a:cubicBezTo>
                <a:cubicBezTo>
                  <a:pt x="24845" y="2479"/>
                  <a:pt x="24967" y="2381"/>
                  <a:pt x="24967" y="2232"/>
                </a:cubicBezTo>
                <a:cubicBezTo>
                  <a:pt x="24967" y="2097"/>
                  <a:pt x="24857" y="1984"/>
                  <a:pt x="24720" y="1984"/>
                </a:cubicBezTo>
                <a:close/>
                <a:moveTo>
                  <a:pt x="25942" y="1984"/>
                </a:moveTo>
                <a:cubicBezTo>
                  <a:pt x="25719" y="1984"/>
                  <a:pt x="25610" y="2251"/>
                  <a:pt x="25766" y="2407"/>
                </a:cubicBezTo>
                <a:cubicBezTo>
                  <a:pt x="25816" y="2457"/>
                  <a:pt x="25877" y="2479"/>
                  <a:pt x="25937" y="2479"/>
                </a:cubicBezTo>
                <a:cubicBezTo>
                  <a:pt x="26064" y="2479"/>
                  <a:pt x="26186" y="2381"/>
                  <a:pt x="26186" y="2232"/>
                </a:cubicBezTo>
                <a:cubicBezTo>
                  <a:pt x="26186" y="2097"/>
                  <a:pt x="26077" y="1984"/>
                  <a:pt x="25942" y="1984"/>
                </a:cubicBezTo>
                <a:close/>
                <a:moveTo>
                  <a:pt x="27161" y="1984"/>
                </a:moveTo>
                <a:cubicBezTo>
                  <a:pt x="26941" y="1984"/>
                  <a:pt x="26829" y="2251"/>
                  <a:pt x="26985" y="2407"/>
                </a:cubicBezTo>
                <a:cubicBezTo>
                  <a:pt x="27036" y="2457"/>
                  <a:pt x="27097" y="2479"/>
                  <a:pt x="27157" y="2479"/>
                </a:cubicBezTo>
                <a:cubicBezTo>
                  <a:pt x="27284" y="2479"/>
                  <a:pt x="27405" y="2381"/>
                  <a:pt x="27405" y="2232"/>
                </a:cubicBezTo>
                <a:cubicBezTo>
                  <a:pt x="27405" y="2097"/>
                  <a:pt x="27296" y="1984"/>
                  <a:pt x="27161" y="1984"/>
                </a:cubicBezTo>
                <a:close/>
                <a:moveTo>
                  <a:pt x="28380" y="1984"/>
                </a:moveTo>
                <a:cubicBezTo>
                  <a:pt x="28161" y="1984"/>
                  <a:pt x="28051" y="2251"/>
                  <a:pt x="28204" y="2407"/>
                </a:cubicBezTo>
                <a:cubicBezTo>
                  <a:pt x="28255" y="2457"/>
                  <a:pt x="28317" y="2479"/>
                  <a:pt x="28377" y="2479"/>
                </a:cubicBezTo>
                <a:cubicBezTo>
                  <a:pt x="28505" y="2479"/>
                  <a:pt x="28627" y="2381"/>
                  <a:pt x="28627" y="2232"/>
                </a:cubicBezTo>
                <a:cubicBezTo>
                  <a:pt x="28627" y="2097"/>
                  <a:pt x="28515" y="1984"/>
                  <a:pt x="28380" y="1984"/>
                </a:cubicBezTo>
                <a:close/>
                <a:moveTo>
                  <a:pt x="29599" y="1984"/>
                </a:moveTo>
                <a:cubicBezTo>
                  <a:pt x="29380" y="1984"/>
                  <a:pt x="29270" y="2251"/>
                  <a:pt x="29423" y="2407"/>
                </a:cubicBezTo>
                <a:cubicBezTo>
                  <a:pt x="29474" y="2457"/>
                  <a:pt x="29536" y="2479"/>
                  <a:pt x="29596" y="2479"/>
                </a:cubicBezTo>
                <a:cubicBezTo>
                  <a:pt x="29724" y="2479"/>
                  <a:pt x="29847" y="2381"/>
                  <a:pt x="29847" y="2232"/>
                </a:cubicBezTo>
                <a:cubicBezTo>
                  <a:pt x="29847" y="2097"/>
                  <a:pt x="29734" y="1984"/>
                  <a:pt x="29599" y="1984"/>
                </a:cubicBezTo>
                <a:close/>
                <a:moveTo>
                  <a:pt x="30818" y="1984"/>
                </a:moveTo>
                <a:cubicBezTo>
                  <a:pt x="30599" y="1984"/>
                  <a:pt x="30489" y="2251"/>
                  <a:pt x="30643" y="2407"/>
                </a:cubicBezTo>
                <a:cubicBezTo>
                  <a:pt x="30693" y="2457"/>
                  <a:pt x="30755" y="2479"/>
                  <a:pt x="30815" y="2479"/>
                </a:cubicBezTo>
                <a:cubicBezTo>
                  <a:pt x="30943" y="2479"/>
                  <a:pt x="31066" y="2381"/>
                  <a:pt x="31066" y="2232"/>
                </a:cubicBezTo>
                <a:cubicBezTo>
                  <a:pt x="31066" y="2097"/>
                  <a:pt x="30956" y="1984"/>
                  <a:pt x="30818" y="1984"/>
                </a:cubicBezTo>
                <a:close/>
                <a:moveTo>
                  <a:pt x="32037" y="1984"/>
                </a:moveTo>
                <a:cubicBezTo>
                  <a:pt x="31818" y="1984"/>
                  <a:pt x="31708" y="2251"/>
                  <a:pt x="31865" y="2407"/>
                </a:cubicBezTo>
                <a:cubicBezTo>
                  <a:pt x="31914" y="2457"/>
                  <a:pt x="31975" y="2479"/>
                  <a:pt x="32035" y="2479"/>
                </a:cubicBezTo>
                <a:cubicBezTo>
                  <a:pt x="32162" y="2479"/>
                  <a:pt x="32285" y="2381"/>
                  <a:pt x="32285" y="2232"/>
                </a:cubicBezTo>
                <a:cubicBezTo>
                  <a:pt x="32285" y="2097"/>
                  <a:pt x="32175" y="1984"/>
                  <a:pt x="32037" y="1984"/>
                </a:cubicBezTo>
                <a:close/>
                <a:moveTo>
                  <a:pt x="33256" y="1984"/>
                </a:moveTo>
                <a:cubicBezTo>
                  <a:pt x="33037" y="1984"/>
                  <a:pt x="32927" y="2251"/>
                  <a:pt x="33084" y="2407"/>
                </a:cubicBezTo>
                <a:cubicBezTo>
                  <a:pt x="33133" y="2457"/>
                  <a:pt x="33194" y="2479"/>
                  <a:pt x="33254" y="2479"/>
                </a:cubicBezTo>
                <a:cubicBezTo>
                  <a:pt x="33381" y="2479"/>
                  <a:pt x="33504" y="2381"/>
                  <a:pt x="33504" y="2232"/>
                </a:cubicBezTo>
                <a:cubicBezTo>
                  <a:pt x="33504" y="2097"/>
                  <a:pt x="33394" y="1984"/>
                  <a:pt x="33256" y="1984"/>
                </a:cubicBezTo>
                <a:close/>
                <a:moveTo>
                  <a:pt x="34478" y="1984"/>
                </a:moveTo>
                <a:cubicBezTo>
                  <a:pt x="34256" y="1984"/>
                  <a:pt x="34146" y="2251"/>
                  <a:pt x="34303" y="2407"/>
                </a:cubicBezTo>
                <a:cubicBezTo>
                  <a:pt x="34352" y="2457"/>
                  <a:pt x="34413" y="2479"/>
                  <a:pt x="34473" y="2479"/>
                </a:cubicBezTo>
                <a:cubicBezTo>
                  <a:pt x="34600" y="2479"/>
                  <a:pt x="34723" y="2381"/>
                  <a:pt x="34723" y="2232"/>
                </a:cubicBezTo>
                <a:cubicBezTo>
                  <a:pt x="34723" y="2097"/>
                  <a:pt x="34613" y="1984"/>
                  <a:pt x="34478" y="1984"/>
                </a:cubicBezTo>
                <a:close/>
                <a:moveTo>
                  <a:pt x="35697" y="1984"/>
                </a:moveTo>
                <a:cubicBezTo>
                  <a:pt x="35478" y="1984"/>
                  <a:pt x="35365" y="2251"/>
                  <a:pt x="35522" y="2407"/>
                </a:cubicBezTo>
                <a:cubicBezTo>
                  <a:pt x="35572" y="2457"/>
                  <a:pt x="35634" y="2479"/>
                  <a:pt x="35694" y="2479"/>
                </a:cubicBezTo>
                <a:cubicBezTo>
                  <a:pt x="35821" y="2479"/>
                  <a:pt x="35942" y="2381"/>
                  <a:pt x="35942" y="2232"/>
                </a:cubicBezTo>
                <a:cubicBezTo>
                  <a:pt x="35942" y="2097"/>
                  <a:pt x="35832" y="1984"/>
                  <a:pt x="35697" y="1984"/>
                </a:cubicBezTo>
                <a:close/>
                <a:moveTo>
                  <a:pt x="36916" y="1984"/>
                </a:moveTo>
                <a:cubicBezTo>
                  <a:pt x="36697" y="1984"/>
                  <a:pt x="36587" y="2251"/>
                  <a:pt x="36741" y="2407"/>
                </a:cubicBezTo>
                <a:cubicBezTo>
                  <a:pt x="36791" y="2457"/>
                  <a:pt x="36853" y="2479"/>
                  <a:pt x="36914" y="2479"/>
                </a:cubicBezTo>
                <a:cubicBezTo>
                  <a:pt x="37041" y="2479"/>
                  <a:pt x="37164" y="2381"/>
                  <a:pt x="37164" y="2232"/>
                </a:cubicBezTo>
                <a:cubicBezTo>
                  <a:pt x="37164" y="2097"/>
                  <a:pt x="37051" y="1984"/>
                  <a:pt x="36916" y="1984"/>
                </a:cubicBezTo>
                <a:close/>
                <a:moveTo>
                  <a:pt x="38135" y="1984"/>
                </a:moveTo>
                <a:cubicBezTo>
                  <a:pt x="37916" y="1984"/>
                  <a:pt x="37806" y="2251"/>
                  <a:pt x="37960" y="2407"/>
                </a:cubicBezTo>
                <a:cubicBezTo>
                  <a:pt x="38010" y="2457"/>
                  <a:pt x="38072" y="2479"/>
                  <a:pt x="38133" y="2479"/>
                </a:cubicBezTo>
                <a:cubicBezTo>
                  <a:pt x="38261" y="2479"/>
                  <a:pt x="38383" y="2381"/>
                  <a:pt x="38383" y="2232"/>
                </a:cubicBezTo>
                <a:cubicBezTo>
                  <a:pt x="38383" y="2097"/>
                  <a:pt x="38270" y="1984"/>
                  <a:pt x="38135" y="1984"/>
                </a:cubicBezTo>
                <a:close/>
                <a:moveTo>
                  <a:pt x="39354" y="1984"/>
                </a:moveTo>
                <a:cubicBezTo>
                  <a:pt x="39135" y="1984"/>
                  <a:pt x="39025" y="2251"/>
                  <a:pt x="39179" y="2407"/>
                </a:cubicBezTo>
                <a:cubicBezTo>
                  <a:pt x="39229" y="2457"/>
                  <a:pt x="39291" y="2479"/>
                  <a:pt x="39352" y="2479"/>
                </a:cubicBezTo>
                <a:cubicBezTo>
                  <a:pt x="39480" y="2479"/>
                  <a:pt x="39602" y="2381"/>
                  <a:pt x="39602" y="2232"/>
                </a:cubicBezTo>
                <a:cubicBezTo>
                  <a:pt x="39602" y="2097"/>
                  <a:pt x="39492" y="1984"/>
                  <a:pt x="39354" y="1984"/>
                </a:cubicBezTo>
                <a:close/>
                <a:moveTo>
                  <a:pt x="40574" y="1984"/>
                </a:moveTo>
                <a:cubicBezTo>
                  <a:pt x="40354" y="1984"/>
                  <a:pt x="40244" y="2251"/>
                  <a:pt x="40401" y="2407"/>
                </a:cubicBezTo>
                <a:cubicBezTo>
                  <a:pt x="40451" y="2457"/>
                  <a:pt x="40512" y="2479"/>
                  <a:pt x="40572" y="2479"/>
                </a:cubicBezTo>
                <a:cubicBezTo>
                  <a:pt x="40699" y="2479"/>
                  <a:pt x="40821" y="2381"/>
                  <a:pt x="40821" y="2232"/>
                </a:cubicBezTo>
                <a:cubicBezTo>
                  <a:pt x="40821" y="2097"/>
                  <a:pt x="40711" y="1984"/>
                  <a:pt x="40574" y="1984"/>
                </a:cubicBezTo>
                <a:close/>
                <a:moveTo>
                  <a:pt x="41793" y="1984"/>
                </a:moveTo>
                <a:cubicBezTo>
                  <a:pt x="41573" y="1984"/>
                  <a:pt x="41464" y="2251"/>
                  <a:pt x="41620" y="2407"/>
                </a:cubicBezTo>
                <a:cubicBezTo>
                  <a:pt x="41670" y="2457"/>
                  <a:pt x="41731" y="2479"/>
                  <a:pt x="41791" y="2479"/>
                </a:cubicBezTo>
                <a:cubicBezTo>
                  <a:pt x="41918" y="2479"/>
                  <a:pt x="42040" y="2381"/>
                  <a:pt x="42040" y="2232"/>
                </a:cubicBezTo>
                <a:cubicBezTo>
                  <a:pt x="42040" y="2097"/>
                  <a:pt x="41930" y="1984"/>
                  <a:pt x="41793" y="1984"/>
                </a:cubicBezTo>
                <a:close/>
                <a:moveTo>
                  <a:pt x="43015" y="1984"/>
                </a:moveTo>
                <a:cubicBezTo>
                  <a:pt x="42792" y="1984"/>
                  <a:pt x="42683" y="2251"/>
                  <a:pt x="42839" y="2407"/>
                </a:cubicBezTo>
                <a:cubicBezTo>
                  <a:pt x="42890" y="2457"/>
                  <a:pt x="42951" y="2479"/>
                  <a:pt x="43011" y="2479"/>
                </a:cubicBezTo>
                <a:cubicBezTo>
                  <a:pt x="43138" y="2479"/>
                  <a:pt x="43259" y="2381"/>
                  <a:pt x="43259" y="2232"/>
                </a:cubicBezTo>
                <a:cubicBezTo>
                  <a:pt x="43259" y="2097"/>
                  <a:pt x="43150" y="1984"/>
                  <a:pt x="43015" y="1984"/>
                </a:cubicBezTo>
                <a:close/>
                <a:moveTo>
                  <a:pt x="44234" y="1984"/>
                </a:moveTo>
                <a:cubicBezTo>
                  <a:pt x="44014" y="1984"/>
                  <a:pt x="43902" y="2251"/>
                  <a:pt x="44058" y="2407"/>
                </a:cubicBezTo>
                <a:cubicBezTo>
                  <a:pt x="44109" y="2457"/>
                  <a:pt x="44170" y="2479"/>
                  <a:pt x="44230" y="2479"/>
                </a:cubicBezTo>
                <a:cubicBezTo>
                  <a:pt x="44357" y="2479"/>
                  <a:pt x="44478" y="2381"/>
                  <a:pt x="44478" y="2232"/>
                </a:cubicBezTo>
                <a:cubicBezTo>
                  <a:pt x="44478" y="2097"/>
                  <a:pt x="44369" y="1984"/>
                  <a:pt x="44234" y="1984"/>
                </a:cubicBezTo>
                <a:close/>
                <a:moveTo>
                  <a:pt x="45224" y="3360"/>
                </a:moveTo>
                <a:cubicBezTo>
                  <a:pt x="45205" y="3407"/>
                  <a:pt x="45202" y="3454"/>
                  <a:pt x="45212" y="3501"/>
                </a:cubicBezTo>
                <a:cubicBezTo>
                  <a:pt x="45215" y="3454"/>
                  <a:pt x="45218" y="3407"/>
                  <a:pt x="45224" y="3360"/>
                </a:cubicBezTo>
                <a:close/>
                <a:moveTo>
                  <a:pt x="27161" y="3203"/>
                </a:moveTo>
                <a:cubicBezTo>
                  <a:pt x="26941" y="3203"/>
                  <a:pt x="26829" y="3470"/>
                  <a:pt x="26985" y="3626"/>
                </a:cubicBezTo>
                <a:cubicBezTo>
                  <a:pt x="27036" y="3676"/>
                  <a:pt x="27097" y="3698"/>
                  <a:pt x="27157" y="3698"/>
                </a:cubicBezTo>
                <a:cubicBezTo>
                  <a:pt x="27284" y="3698"/>
                  <a:pt x="27405" y="3600"/>
                  <a:pt x="27405" y="3451"/>
                </a:cubicBezTo>
                <a:cubicBezTo>
                  <a:pt x="27405" y="3316"/>
                  <a:pt x="27296" y="3207"/>
                  <a:pt x="27161" y="3203"/>
                </a:cubicBezTo>
                <a:close/>
                <a:moveTo>
                  <a:pt x="28380" y="3203"/>
                </a:moveTo>
                <a:cubicBezTo>
                  <a:pt x="28161" y="3203"/>
                  <a:pt x="28051" y="3470"/>
                  <a:pt x="28204" y="3626"/>
                </a:cubicBezTo>
                <a:cubicBezTo>
                  <a:pt x="28255" y="3676"/>
                  <a:pt x="28317" y="3698"/>
                  <a:pt x="28377" y="3698"/>
                </a:cubicBezTo>
                <a:cubicBezTo>
                  <a:pt x="28505" y="3698"/>
                  <a:pt x="28627" y="3600"/>
                  <a:pt x="28627" y="3451"/>
                </a:cubicBezTo>
                <a:cubicBezTo>
                  <a:pt x="28627" y="3316"/>
                  <a:pt x="28515" y="3203"/>
                  <a:pt x="28380" y="3203"/>
                </a:cubicBezTo>
                <a:close/>
                <a:moveTo>
                  <a:pt x="29599" y="3203"/>
                </a:moveTo>
                <a:cubicBezTo>
                  <a:pt x="29380" y="3203"/>
                  <a:pt x="29270" y="3470"/>
                  <a:pt x="29423" y="3626"/>
                </a:cubicBezTo>
                <a:cubicBezTo>
                  <a:pt x="29474" y="3676"/>
                  <a:pt x="29536" y="3698"/>
                  <a:pt x="29596" y="3698"/>
                </a:cubicBezTo>
                <a:cubicBezTo>
                  <a:pt x="29724" y="3698"/>
                  <a:pt x="29847" y="3600"/>
                  <a:pt x="29847" y="3451"/>
                </a:cubicBezTo>
                <a:cubicBezTo>
                  <a:pt x="29847" y="3316"/>
                  <a:pt x="29734" y="3203"/>
                  <a:pt x="29599" y="3203"/>
                </a:cubicBezTo>
                <a:close/>
                <a:moveTo>
                  <a:pt x="30818" y="3203"/>
                </a:moveTo>
                <a:cubicBezTo>
                  <a:pt x="30599" y="3203"/>
                  <a:pt x="30489" y="3470"/>
                  <a:pt x="30643" y="3626"/>
                </a:cubicBezTo>
                <a:cubicBezTo>
                  <a:pt x="30693" y="3676"/>
                  <a:pt x="30755" y="3698"/>
                  <a:pt x="30815" y="3698"/>
                </a:cubicBezTo>
                <a:cubicBezTo>
                  <a:pt x="30943" y="3698"/>
                  <a:pt x="31066" y="3600"/>
                  <a:pt x="31066" y="3451"/>
                </a:cubicBezTo>
                <a:cubicBezTo>
                  <a:pt x="31066" y="3316"/>
                  <a:pt x="30956" y="3203"/>
                  <a:pt x="30818" y="3203"/>
                </a:cubicBezTo>
                <a:close/>
                <a:moveTo>
                  <a:pt x="32037" y="3203"/>
                </a:moveTo>
                <a:cubicBezTo>
                  <a:pt x="31818" y="3203"/>
                  <a:pt x="31708" y="3470"/>
                  <a:pt x="31865" y="3626"/>
                </a:cubicBezTo>
                <a:cubicBezTo>
                  <a:pt x="31914" y="3676"/>
                  <a:pt x="31975" y="3698"/>
                  <a:pt x="32035" y="3698"/>
                </a:cubicBezTo>
                <a:cubicBezTo>
                  <a:pt x="32162" y="3698"/>
                  <a:pt x="32285" y="3600"/>
                  <a:pt x="32285" y="3451"/>
                </a:cubicBezTo>
                <a:cubicBezTo>
                  <a:pt x="32285" y="3316"/>
                  <a:pt x="32175" y="3203"/>
                  <a:pt x="32037" y="3203"/>
                </a:cubicBezTo>
                <a:close/>
                <a:moveTo>
                  <a:pt x="33256" y="3203"/>
                </a:moveTo>
                <a:cubicBezTo>
                  <a:pt x="33037" y="3203"/>
                  <a:pt x="32927" y="3470"/>
                  <a:pt x="33084" y="3626"/>
                </a:cubicBezTo>
                <a:cubicBezTo>
                  <a:pt x="33133" y="3676"/>
                  <a:pt x="33194" y="3698"/>
                  <a:pt x="33254" y="3698"/>
                </a:cubicBezTo>
                <a:cubicBezTo>
                  <a:pt x="33381" y="3698"/>
                  <a:pt x="33504" y="3600"/>
                  <a:pt x="33504" y="3451"/>
                </a:cubicBezTo>
                <a:cubicBezTo>
                  <a:pt x="33504" y="3316"/>
                  <a:pt x="33394" y="3203"/>
                  <a:pt x="33256" y="3203"/>
                </a:cubicBezTo>
                <a:close/>
                <a:moveTo>
                  <a:pt x="34478" y="3203"/>
                </a:moveTo>
                <a:cubicBezTo>
                  <a:pt x="34256" y="3203"/>
                  <a:pt x="34146" y="3470"/>
                  <a:pt x="34303" y="3626"/>
                </a:cubicBezTo>
                <a:cubicBezTo>
                  <a:pt x="34352" y="3676"/>
                  <a:pt x="34413" y="3698"/>
                  <a:pt x="34473" y="3698"/>
                </a:cubicBezTo>
                <a:cubicBezTo>
                  <a:pt x="34600" y="3698"/>
                  <a:pt x="34723" y="3600"/>
                  <a:pt x="34723" y="3451"/>
                </a:cubicBezTo>
                <a:cubicBezTo>
                  <a:pt x="34723" y="3316"/>
                  <a:pt x="34613" y="3203"/>
                  <a:pt x="34478" y="3203"/>
                </a:cubicBezTo>
                <a:close/>
                <a:moveTo>
                  <a:pt x="35697" y="3203"/>
                </a:moveTo>
                <a:cubicBezTo>
                  <a:pt x="35478" y="3203"/>
                  <a:pt x="35365" y="3470"/>
                  <a:pt x="35522" y="3626"/>
                </a:cubicBezTo>
                <a:cubicBezTo>
                  <a:pt x="35572" y="3676"/>
                  <a:pt x="35634" y="3698"/>
                  <a:pt x="35694" y="3698"/>
                </a:cubicBezTo>
                <a:cubicBezTo>
                  <a:pt x="35821" y="3698"/>
                  <a:pt x="35942" y="3600"/>
                  <a:pt x="35942" y="3451"/>
                </a:cubicBezTo>
                <a:cubicBezTo>
                  <a:pt x="35942" y="3316"/>
                  <a:pt x="35832" y="3203"/>
                  <a:pt x="35697" y="3203"/>
                </a:cubicBezTo>
                <a:close/>
                <a:moveTo>
                  <a:pt x="36916" y="3203"/>
                </a:moveTo>
                <a:cubicBezTo>
                  <a:pt x="36697" y="3203"/>
                  <a:pt x="36587" y="3470"/>
                  <a:pt x="36741" y="3626"/>
                </a:cubicBezTo>
                <a:cubicBezTo>
                  <a:pt x="36791" y="3676"/>
                  <a:pt x="36853" y="3698"/>
                  <a:pt x="36914" y="3698"/>
                </a:cubicBezTo>
                <a:cubicBezTo>
                  <a:pt x="37041" y="3698"/>
                  <a:pt x="37164" y="3600"/>
                  <a:pt x="37164" y="3451"/>
                </a:cubicBezTo>
                <a:cubicBezTo>
                  <a:pt x="37164" y="3316"/>
                  <a:pt x="37051" y="3203"/>
                  <a:pt x="36916" y="3203"/>
                </a:cubicBezTo>
                <a:close/>
                <a:moveTo>
                  <a:pt x="38135" y="3203"/>
                </a:moveTo>
                <a:cubicBezTo>
                  <a:pt x="37916" y="3203"/>
                  <a:pt x="37806" y="3470"/>
                  <a:pt x="37960" y="3626"/>
                </a:cubicBezTo>
                <a:cubicBezTo>
                  <a:pt x="38010" y="3676"/>
                  <a:pt x="38072" y="3698"/>
                  <a:pt x="38133" y="3698"/>
                </a:cubicBezTo>
                <a:cubicBezTo>
                  <a:pt x="38261" y="3698"/>
                  <a:pt x="38383" y="3600"/>
                  <a:pt x="38383" y="3451"/>
                </a:cubicBezTo>
                <a:cubicBezTo>
                  <a:pt x="38383" y="3316"/>
                  <a:pt x="38270" y="3203"/>
                  <a:pt x="38135" y="3203"/>
                </a:cubicBezTo>
                <a:close/>
                <a:moveTo>
                  <a:pt x="39354" y="3203"/>
                </a:moveTo>
                <a:cubicBezTo>
                  <a:pt x="39135" y="3203"/>
                  <a:pt x="39025" y="3470"/>
                  <a:pt x="39179" y="3626"/>
                </a:cubicBezTo>
                <a:cubicBezTo>
                  <a:pt x="39229" y="3676"/>
                  <a:pt x="39291" y="3698"/>
                  <a:pt x="39352" y="3698"/>
                </a:cubicBezTo>
                <a:cubicBezTo>
                  <a:pt x="39480" y="3698"/>
                  <a:pt x="39602" y="3600"/>
                  <a:pt x="39602" y="3451"/>
                </a:cubicBezTo>
                <a:cubicBezTo>
                  <a:pt x="39602" y="3316"/>
                  <a:pt x="39492" y="3207"/>
                  <a:pt x="39354" y="3203"/>
                </a:cubicBezTo>
                <a:close/>
                <a:moveTo>
                  <a:pt x="40574" y="3203"/>
                </a:moveTo>
                <a:cubicBezTo>
                  <a:pt x="40354" y="3203"/>
                  <a:pt x="40244" y="3470"/>
                  <a:pt x="40401" y="3626"/>
                </a:cubicBezTo>
                <a:cubicBezTo>
                  <a:pt x="40451" y="3676"/>
                  <a:pt x="40512" y="3698"/>
                  <a:pt x="40572" y="3698"/>
                </a:cubicBezTo>
                <a:cubicBezTo>
                  <a:pt x="40699" y="3698"/>
                  <a:pt x="40821" y="3600"/>
                  <a:pt x="40821" y="3451"/>
                </a:cubicBezTo>
                <a:cubicBezTo>
                  <a:pt x="40821" y="3316"/>
                  <a:pt x="40711" y="3203"/>
                  <a:pt x="40574" y="3203"/>
                </a:cubicBezTo>
                <a:close/>
                <a:moveTo>
                  <a:pt x="41793" y="3203"/>
                </a:moveTo>
                <a:cubicBezTo>
                  <a:pt x="41573" y="3203"/>
                  <a:pt x="41464" y="3470"/>
                  <a:pt x="41620" y="3626"/>
                </a:cubicBezTo>
                <a:cubicBezTo>
                  <a:pt x="41670" y="3676"/>
                  <a:pt x="41731" y="3698"/>
                  <a:pt x="41791" y="3698"/>
                </a:cubicBezTo>
                <a:cubicBezTo>
                  <a:pt x="41918" y="3698"/>
                  <a:pt x="42040" y="3600"/>
                  <a:pt x="42040" y="3451"/>
                </a:cubicBezTo>
                <a:cubicBezTo>
                  <a:pt x="42040" y="3316"/>
                  <a:pt x="41930" y="3203"/>
                  <a:pt x="41793" y="3203"/>
                </a:cubicBezTo>
                <a:close/>
                <a:moveTo>
                  <a:pt x="43015" y="3203"/>
                </a:moveTo>
                <a:cubicBezTo>
                  <a:pt x="42792" y="3203"/>
                  <a:pt x="42683" y="3470"/>
                  <a:pt x="42839" y="3626"/>
                </a:cubicBezTo>
                <a:cubicBezTo>
                  <a:pt x="42890" y="3676"/>
                  <a:pt x="42951" y="3698"/>
                  <a:pt x="43011" y="3698"/>
                </a:cubicBezTo>
                <a:cubicBezTo>
                  <a:pt x="43138" y="3698"/>
                  <a:pt x="43259" y="3600"/>
                  <a:pt x="43259" y="3451"/>
                </a:cubicBezTo>
                <a:cubicBezTo>
                  <a:pt x="43259" y="3316"/>
                  <a:pt x="43150" y="3203"/>
                  <a:pt x="43015" y="3203"/>
                </a:cubicBezTo>
                <a:close/>
                <a:moveTo>
                  <a:pt x="44234" y="3203"/>
                </a:moveTo>
                <a:cubicBezTo>
                  <a:pt x="44014" y="3203"/>
                  <a:pt x="43902" y="3470"/>
                  <a:pt x="44058" y="3626"/>
                </a:cubicBezTo>
                <a:cubicBezTo>
                  <a:pt x="44109" y="3676"/>
                  <a:pt x="44170" y="3698"/>
                  <a:pt x="44230" y="3698"/>
                </a:cubicBezTo>
                <a:cubicBezTo>
                  <a:pt x="44357" y="3698"/>
                  <a:pt x="44478" y="3600"/>
                  <a:pt x="44478" y="3451"/>
                </a:cubicBezTo>
                <a:cubicBezTo>
                  <a:pt x="44478" y="3316"/>
                  <a:pt x="44369" y="3203"/>
                  <a:pt x="44234" y="3203"/>
                </a:cubicBezTo>
                <a:close/>
                <a:moveTo>
                  <a:pt x="332" y="3203"/>
                </a:moveTo>
                <a:cubicBezTo>
                  <a:pt x="110" y="3203"/>
                  <a:pt x="0" y="3470"/>
                  <a:pt x="157" y="3626"/>
                </a:cubicBezTo>
                <a:cubicBezTo>
                  <a:pt x="206" y="3677"/>
                  <a:pt x="267" y="3699"/>
                  <a:pt x="328" y="3699"/>
                </a:cubicBezTo>
                <a:cubicBezTo>
                  <a:pt x="454" y="3699"/>
                  <a:pt x="577" y="3600"/>
                  <a:pt x="577" y="3451"/>
                </a:cubicBezTo>
                <a:cubicBezTo>
                  <a:pt x="577" y="3316"/>
                  <a:pt x="467" y="3207"/>
                  <a:pt x="332" y="3203"/>
                </a:cubicBezTo>
                <a:close/>
                <a:moveTo>
                  <a:pt x="1551" y="3203"/>
                </a:moveTo>
                <a:cubicBezTo>
                  <a:pt x="1329" y="3203"/>
                  <a:pt x="1219" y="3470"/>
                  <a:pt x="1376" y="3626"/>
                </a:cubicBezTo>
                <a:cubicBezTo>
                  <a:pt x="1426" y="3677"/>
                  <a:pt x="1488" y="3699"/>
                  <a:pt x="1548" y="3699"/>
                </a:cubicBezTo>
                <a:cubicBezTo>
                  <a:pt x="1675" y="3699"/>
                  <a:pt x="1796" y="3600"/>
                  <a:pt x="1796" y="3451"/>
                </a:cubicBezTo>
                <a:cubicBezTo>
                  <a:pt x="1796" y="3316"/>
                  <a:pt x="1686" y="3203"/>
                  <a:pt x="1551" y="3203"/>
                </a:cubicBezTo>
                <a:close/>
                <a:moveTo>
                  <a:pt x="2770" y="3203"/>
                </a:moveTo>
                <a:cubicBezTo>
                  <a:pt x="2551" y="3203"/>
                  <a:pt x="2441" y="3470"/>
                  <a:pt x="2595" y="3626"/>
                </a:cubicBezTo>
                <a:cubicBezTo>
                  <a:pt x="2645" y="3677"/>
                  <a:pt x="2707" y="3699"/>
                  <a:pt x="2768" y="3699"/>
                </a:cubicBezTo>
                <a:cubicBezTo>
                  <a:pt x="2896" y="3699"/>
                  <a:pt x="3018" y="3600"/>
                  <a:pt x="3018" y="3451"/>
                </a:cubicBezTo>
                <a:cubicBezTo>
                  <a:pt x="3018" y="3316"/>
                  <a:pt x="2905" y="3203"/>
                  <a:pt x="2770" y="3203"/>
                </a:cubicBezTo>
                <a:close/>
                <a:moveTo>
                  <a:pt x="3989" y="3203"/>
                </a:moveTo>
                <a:cubicBezTo>
                  <a:pt x="3770" y="3203"/>
                  <a:pt x="3660" y="3470"/>
                  <a:pt x="3814" y="3626"/>
                </a:cubicBezTo>
                <a:cubicBezTo>
                  <a:pt x="3864" y="3677"/>
                  <a:pt x="3926" y="3699"/>
                  <a:pt x="3987" y="3699"/>
                </a:cubicBezTo>
                <a:cubicBezTo>
                  <a:pt x="4115" y="3699"/>
                  <a:pt x="4237" y="3600"/>
                  <a:pt x="4237" y="3451"/>
                </a:cubicBezTo>
                <a:cubicBezTo>
                  <a:pt x="4237" y="3316"/>
                  <a:pt x="4124" y="3207"/>
                  <a:pt x="3989" y="3203"/>
                </a:cubicBezTo>
                <a:close/>
                <a:moveTo>
                  <a:pt x="5209" y="3203"/>
                </a:moveTo>
                <a:cubicBezTo>
                  <a:pt x="4989" y="3203"/>
                  <a:pt x="4879" y="3470"/>
                  <a:pt x="5033" y="3626"/>
                </a:cubicBezTo>
                <a:cubicBezTo>
                  <a:pt x="5083" y="3677"/>
                  <a:pt x="5145" y="3699"/>
                  <a:pt x="5206" y="3699"/>
                </a:cubicBezTo>
                <a:cubicBezTo>
                  <a:pt x="5334" y="3699"/>
                  <a:pt x="5456" y="3600"/>
                  <a:pt x="5456" y="3451"/>
                </a:cubicBezTo>
                <a:cubicBezTo>
                  <a:pt x="5456" y="3316"/>
                  <a:pt x="5346" y="3203"/>
                  <a:pt x="5209" y="3203"/>
                </a:cubicBezTo>
                <a:close/>
                <a:moveTo>
                  <a:pt x="6428" y="3203"/>
                </a:moveTo>
                <a:cubicBezTo>
                  <a:pt x="6208" y="3203"/>
                  <a:pt x="6099" y="3470"/>
                  <a:pt x="6255" y="3626"/>
                </a:cubicBezTo>
                <a:cubicBezTo>
                  <a:pt x="6305" y="3677"/>
                  <a:pt x="6366" y="3699"/>
                  <a:pt x="6426" y="3699"/>
                </a:cubicBezTo>
                <a:cubicBezTo>
                  <a:pt x="6553" y="3699"/>
                  <a:pt x="6675" y="3600"/>
                  <a:pt x="6675" y="3451"/>
                </a:cubicBezTo>
                <a:cubicBezTo>
                  <a:pt x="6675" y="3316"/>
                  <a:pt x="6565" y="3203"/>
                  <a:pt x="6428" y="3203"/>
                </a:cubicBezTo>
                <a:close/>
                <a:moveTo>
                  <a:pt x="7647" y="3203"/>
                </a:moveTo>
                <a:cubicBezTo>
                  <a:pt x="7427" y="3203"/>
                  <a:pt x="7318" y="3470"/>
                  <a:pt x="7474" y="3626"/>
                </a:cubicBezTo>
                <a:cubicBezTo>
                  <a:pt x="7524" y="3677"/>
                  <a:pt x="7585" y="3699"/>
                  <a:pt x="7645" y="3699"/>
                </a:cubicBezTo>
                <a:cubicBezTo>
                  <a:pt x="7772" y="3699"/>
                  <a:pt x="7894" y="3600"/>
                  <a:pt x="7894" y="3451"/>
                </a:cubicBezTo>
                <a:cubicBezTo>
                  <a:pt x="7894" y="3316"/>
                  <a:pt x="7785" y="3203"/>
                  <a:pt x="7647" y="3203"/>
                </a:cubicBezTo>
                <a:close/>
                <a:moveTo>
                  <a:pt x="8869" y="3203"/>
                </a:moveTo>
                <a:cubicBezTo>
                  <a:pt x="8646" y="3203"/>
                  <a:pt x="8537" y="3470"/>
                  <a:pt x="8693" y="3626"/>
                </a:cubicBezTo>
                <a:cubicBezTo>
                  <a:pt x="8743" y="3677"/>
                  <a:pt x="8804" y="3699"/>
                  <a:pt x="8864" y="3699"/>
                </a:cubicBezTo>
                <a:cubicBezTo>
                  <a:pt x="8991" y="3699"/>
                  <a:pt x="9113" y="3600"/>
                  <a:pt x="9113" y="3451"/>
                </a:cubicBezTo>
                <a:cubicBezTo>
                  <a:pt x="9113" y="3316"/>
                  <a:pt x="9004" y="3203"/>
                  <a:pt x="8869" y="3203"/>
                </a:cubicBezTo>
                <a:close/>
                <a:moveTo>
                  <a:pt x="10088" y="3203"/>
                </a:moveTo>
                <a:cubicBezTo>
                  <a:pt x="9868" y="3203"/>
                  <a:pt x="9756" y="3470"/>
                  <a:pt x="9912" y="3626"/>
                </a:cubicBezTo>
                <a:cubicBezTo>
                  <a:pt x="9963" y="3677"/>
                  <a:pt x="10024" y="3699"/>
                  <a:pt x="10085" y="3699"/>
                </a:cubicBezTo>
                <a:cubicBezTo>
                  <a:pt x="10211" y="3699"/>
                  <a:pt x="10332" y="3600"/>
                  <a:pt x="10332" y="3451"/>
                </a:cubicBezTo>
                <a:cubicBezTo>
                  <a:pt x="10332" y="3316"/>
                  <a:pt x="10223" y="3203"/>
                  <a:pt x="10088" y="3203"/>
                </a:cubicBezTo>
                <a:close/>
                <a:moveTo>
                  <a:pt x="11307" y="3203"/>
                </a:moveTo>
                <a:cubicBezTo>
                  <a:pt x="11088" y="3203"/>
                  <a:pt x="10978" y="3470"/>
                  <a:pt x="11131" y="3626"/>
                </a:cubicBezTo>
                <a:cubicBezTo>
                  <a:pt x="11182" y="3677"/>
                  <a:pt x="11244" y="3699"/>
                  <a:pt x="11304" y="3699"/>
                </a:cubicBezTo>
                <a:cubicBezTo>
                  <a:pt x="11432" y="3699"/>
                  <a:pt x="11554" y="3600"/>
                  <a:pt x="11554" y="3451"/>
                </a:cubicBezTo>
                <a:cubicBezTo>
                  <a:pt x="11554" y="3316"/>
                  <a:pt x="11442" y="3203"/>
                  <a:pt x="11307" y="3203"/>
                </a:cubicBezTo>
                <a:close/>
                <a:moveTo>
                  <a:pt x="12526" y="3203"/>
                </a:moveTo>
                <a:cubicBezTo>
                  <a:pt x="12307" y="3203"/>
                  <a:pt x="12197" y="3470"/>
                  <a:pt x="12350" y="3626"/>
                </a:cubicBezTo>
                <a:cubicBezTo>
                  <a:pt x="12401" y="3677"/>
                  <a:pt x="12463" y="3699"/>
                  <a:pt x="12523" y="3699"/>
                </a:cubicBezTo>
                <a:cubicBezTo>
                  <a:pt x="12651" y="3699"/>
                  <a:pt x="12774" y="3600"/>
                  <a:pt x="12774" y="3451"/>
                </a:cubicBezTo>
                <a:cubicBezTo>
                  <a:pt x="12774" y="3316"/>
                  <a:pt x="12661" y="3203"/>
                  <a:pt x="12526" y="3203"/>
                </a:cubicBezTo>
                <a:close/>
                <a:moveTo>
                  <a:pt x="13745" y="3203"/>
                </a:moveTo>
                <a:cubicBezTo>
                  <a:pt x="13526" y="3203"/>
                  <a:pt x="13416" y="3470"/>
                  <a:pt x="13570" y="3626"/>
                </a:cubicBezTo>
                <a:cubicBezTo>
                  <a:pt x="13620" y="3677"/>
                  <a:pt x="13682" y="3699"/>
                  <a:pt x="13742" y="3699"/>
                </a:cubicBezTo>
                <a:cubicBezTo>
                  <a:pt x="13870" y="3699"/>
                  <a:pt x="13993" y="3600"/>
                  <a:pt x="13993" y="3451"/>
                </a:cubicBezTo>
                <a:cubicBezTo>
                  <a:pt x="13993" y="3316"/>
                  <a:pt x="13883" y="3203"/>
                  <a:pt x="13745" y="3203"/>
                </a:cubicBezTo>
                <a:close/>
                <a:moveTo>
                  <a:pt x="14964" y="3203"/>
                </a:moveTo>
                <a:cubicBezTo>
                  <a:pt x="14745" y="3203"/>
                  <a:pt x="14635" y="3470"/>
                  <a:pt x="14792" y="3626"/>
                </a:cubicBezTo>
                <a:cubicBezTo>
                  <a:pt x="14841" y="3677"/>
                  <a:pt x="14902" y="3699"/>
                  <a:pt x="14962" y="3699"/>
                </a:cubicBezTo>
                <a:cubicBezTo>
                  <a:pt x="15089" y="3699"/>
                  <a:pt x="15212" y="3600"/>
                  <a:pt x="15212" y="3451"/>
                </a:cubicBezTo>
                <a:cubicBezTo>
                  <a:pt x="15212" y="3316"/>
                  <a:pt x="15102" y="3203"/>
                  <a:pt x="14964" y="3203"/>
                </a:cubicBezTo>
                <a:close/>
                <a:moveTo>
                  <a:pt x="16183" y="3203"/>
                </a:moveTo>
                <a:cubicBezTo>
                  <a:pt x="15964" y="3203"/>
                  <a:pt x="15854" y="3470"/>
                  <a:pt x="16011" y="3626"/>
                </a:cubicBezTo>
                <a:cubicBezTo>
                  <a:pt x="16060" y="3677"/>
                  <a:pt x="16121" y="3699"/>
                  <a:pt x="16182" y="3699"/>
                </a:cubicBezTo>
                <a:cubicBezTo>
                  <a:pt x="16308" y="3699"/>
                  <a:pt x="16431" y="3600"/>
                  <a:pt x="16431" y="3451"/>
                </a:cubicBezTo>
                <a:cubicBezTo>
                  <a:pt x="16431" y="3316"/>
                  <a:pt x="16321" y="3203"/>
                  <a:pt x="16183" y="3203"/>
                </a:cubicBezTo>
                <a:close/>
                <a:moveTo>
                  <a:pt x="17405" y="3203"/>
                </a:moveTo>
                <a:cubicBezTo>
                  <a:pt x="17183" y="3203"/>
                  <a:pt x="17073" y="3470"/>
                  <a:pt x="17230" y="3626"/>
                </a:cubicBezTo>
                <a:cubicBezTo>
                  <a:pt x="17279" y="3677"/>
                  <a:pt x="17340" y="3699"/>
                  <a:pt x="17401" y="3699"/>
                </a:cubicBezTo>
                <a:cubicBezTo>
                  <a:pt x="17527" y="3699"/>
                  <a:pt x="17650" y="3600"/>
                  <a:pt x="17650" y="3451"/>
                </a:cubicBezTo>
                <a:cubicBezTo>
                  <a:pt x="17650" y="3316"/>
                  <a:pt x="17540" y="3203"/>
                  <a:pt x="17405" y="3203"/>
                </a:cubicBezTo>
                <a:close/>
                <a:moveTo>
                  <a:pt x="18624" y="3203"/>
                </a:moveTo>
                <a:cubicBezTo>
                  <a:pt x="18405" y="3203"/>
                  <a:pt x="18292" y="3470"/>
                  <a:pt x="18449" y="3626"/>
                </a:cubicBezTo>
                <a:cubicBezTo>
                  <a:pt x="18499" y="3677"/>
                  <a:pt x="18561" y="3699"/>
                  <a:pt x="18621" y="3699"/>
                </a:cubicBezTo>
                <a:cubicBezTo>
                  <a:pt x="18748" y="3699"/>
                  <a:pt x="18869" y="3600"/>
                  <a:pt x="18869" y="3451"/>
                </a:cubicBezTo>
                <a:cubicBezTo>
                  <a:pt x="18869" y="3316"/>
                  <a:pt x="18759" y="3203"/>
                  <a:pt x="18624" y="3203"/>
                </a:cubicBezTo>
                <a:close/>
                <a:moveTo>
                  <a:pt x="19843" y="3203"/>
                </a:moveTo>
                <a:cubicBezTo>
                  <a:pt x="19624" y="3203"/>
                  <a:pt x="19514" y="3470"/>
                  <a:pt x="19668" y="3626"/>
                </a:cubicBezTo>
                <a:cubicBezTo>
                  <a:pt x="19718" y="3677"/>
                  <a:pt x="19780" y="3699"/>
                  <a:pt x="19841" y="3699"/>
                </a:cubicBezTo>
                <a:cubicBezTo>
                  <a:pt x="19969" y="3699"/>
                  <a:pt x="20091" y="3600"/>
                  <a:pt x="20091" y="3451"/>
                </a:cubicBezTo>
                <a:cubicBezTo>
                  <a:pt x="20091" y="3316"/>
                  <a:pt x="19978" y="3203"/>
                  <a:pt x="19843" y="3203"/>
                </a:cubicBezTo>
                <a:close/>
                <a:moveTo>
                  <a:pt x="21062" y="3203"/>
                </a:moveTo>
                <a:cubicBezTo>
                  <a:pt x="20843" y="3203"/>
                  <a:pt x="20733" y="3470"/>
                  <a:pt x="20887" y="3626"/>
                </a:cubicBezTo>
                <a:cubicBezTo>
                  <a:pt x="20937" y="3677"/>
                  <a:pt x="20999" y="3699"/>
                  <a:pt x="21060" y="3699"/>
                </a:cubicBezTo>
                <a:cubicBezTo>
                  <a:pt x="21188" y="3699"/>
                  <a:pt x="21310" y="3600"/>
                  <a:pt x="21310" y="3451"/>
                </a:cubicBezTo>
                <a:cubicBezTo>
                  <a:pt x="21310" y="3316"/>
                  <a:pt x="21197" y="3203"/>
                  <a:pt x="21062" y="3203"/>
                </a:cubicBezTo>
                <a:close/>
                <a:moveTo>
                  <a:pt x="22281" y="3203"/>
                </a:moveTo>
                <a:cubicBezTo>
                  <a:pt x="22062" y="3203"/>
                  <a:pt x="21952" y="3470"/>
                  <a:pt x="22106" y="3626"/>
                </a:cubicBezTo>
                <a:cubicBezTo>
                  <a:pt x="22156" y="3677"/>
                  <a:pt x="22218" y="3699"/>
                  <a:pt x="22279" y="3699"/>
                </a:cubicBezTo>
                <a:cubicBezTo>
                  <a:pt x="22407" y="3699"/>
                  <a:pt x="22529" y="3600"/>
                  <a:pt x="22529" y="3451"/>
                </a:cubicBezTo>
                <a:cubicBezTo>
                  <a:pt x="22529" y="3316"/>
                  <a:pt x="22419" y="3203"/>
                  <a:pt x="22281" y="3203"/>
                </a:cubicBezTo>
                <a:close/>
                <a:moveTo>
                  <a:pt x="23501" y="3203"/>
                </a:moveTo>
                <a:cubicBezTo>
                  <a:pt x="23281" y="3203"/>
                  <a:pt x="23172" y="3470"/>
                  <a:pt x="23328" y="3626"/>
                </a:cubicBezTo>
                <a:cubicBezTo>
                  <a:pt x="23378" y="3677"/>
                  <a:pt x="23439" y="3699"/>
                  <a:pt x="23499" y="3699"/>
                </a:cubicBezTo>
                <a:cubicBezTo>
                  <a:pt x="23626" y="3699"/>
                  <a:pt x="23748" y="3600"/>
                  <a:pt x="23748" y="3451"/>
                </a:cubicBezTo>
                <a:cubicBezTo>
                  <a:pt x="23748" y="3316"/>
                  <a:pt x="23638" y="3203"/>
                  <a:pt x="23501" y="3203"/>
                </a:cubicBezTo>
                <a:close/>
                <a:moveTo>
                  <a:pt x="24720" y="3203"/>
                </a:moveTo>
                <a:cubicBezTo>
                  <a:pt x="24500" y="3203"/>
                  <a:pt x="24391" y="3470"/>
                  <a:pt x="24547" y="3626"/>
                </a:cubicBezTo>
                <a:cubicBezTo>
                  <a:pt x="24597" y="3677"/>
                  <a:pt x="24658" y="3699"/>
                  <a:pt x="24718" y="3699"/>
                </a:cubicBezTo>
                <a:cubicBezTo>
                  <a:pt x="24845" y="3699"/>
                  <a:pt x="24967" y="3600"/>
                  <a:pt x="24967" y="3451"/>
                </a:cubicBezTo>
                <a:cubicBezTo>
                  <a:pt x="24967" y="3316"/>
                  <a:pt x="24857" y="3203"/>
                  <a:pt x="24720" y="3203"/>
                </a:cubicBezTo>
                <a:close/>
                <a:moveTo>
                  <a:pt x="25942" y="3203"/>
                </a:moveTo>
                <a:cubicBezTo>
                  <a:pt x="25719" y="3203"/>
                  <a:pt x="25610" y="3470"/>
                  <a:pt x="25766" y="3626"/>
                </a:cubicBezTo>
                <a:cubicBezTo>
                  <a:pt x="25816" y="3677"/>
                  <a:pt x="25877" y="3699"/>
                  <a:pt x="25937" y="3699"/>
                </a:cubicBezTo>
                <a:cubicBezTo>
                  <a:pt x="26064" y="3699"/>
                  <a:pt x="26186" y="3600"/>
                  <a:pt x="26186" y="3451"/>
                </a:cubicBezTo>
                <a:cubicBezTo>
                  <a:pt x="26186" y="3316"/>
                  <a:pt x="26077" y="3203"/>
                  <a:pt x="25942" y="3203"/>
                </a:cubicBezTo>
                <a:close/>
                <a:moveTo>
                  <a:pt x="30818" y="4426"/>
                </a:moveTo>
                <a:cubicBezTo>
                  <a:pt x="30586" y="4426"/>
                  <a:pt x="30483" y="4714"/>
                  <a:pt x="30661" y="4861"/>
                </a:cubicBezTo>
                <a:cubicBezTo>
                  <a:pt x="30762" y="4861"/>
                  <a:pt x="30859" y="4867"/>
                  <a:pt x="30956" y="4877"/>
                </a:cubicBezTo>
                <a:cubicBezTo>
                  <a:pt x="31156" y="4739"/>
                  <a:pt x="31062" y="4426"/>
                  <a:pt x="30818" y="4426"/>
                </a:cubicBezTo>
                <a:close/>
                <a:moveTo>
                  <a:pt x="332" y="4426"/>
                </a:moveTo>
                <a:cubicBezTo>
                  <a:pt x="110" y="4426"/>
                  <a:pt x="0" y="4689"/>
                  <a:pt x="157" y="4846"/>
                </a:cubicBezTo>
                <a:cubicBezTo>
                  <a:pt x="207" y="4896"/>
                  <a:pt x="268" y="4919"/>
                  <a:pt x="329" y="4919"/>
                </a:cubicBezTo>
                <a:cubicBezTo>
                  <a:pt x="455" y="4919"/>
                  <a:pt x="577" y="4820"/>
                  <a:pt x="577" y="4670"/>
                </a:cubicBezTo>
                <a:cubicBezTo>
                  <a:pt x="577" y="4535"/>
                  <a:pt x="467" y="4426"/>
                  <a:pt x="332" y="4426"/>
                </a:cubicBezTo>
                <a:close/>
                <a:moveTo>
                  <a:pt x="1551" y="4426"/>
                </a:moveTo>
                <a:cubicBezTo>
                  <a:pt x="1329" y="4426"/>
                  <a:pt x="1219" y="4689"/>
                  <a:pt x="1376" y="4846"/>
                </a:cubicBezTo>
                <a:cubicBezTo>
                  <a:pt x="1427" y="4896"/>
                  <a:pt x="1489" y="4919"/>
                  <a:pt x="1549" y="4919"/>
                </a:cubicBezTo>
                <a:cubicBezTo>
                  <a:pt x="1676" y="4919"/>
                  <a:pt x="1796" y="4820"/>
                  <a:pt x="1796" y="4670"/>
                </a:cubicBezTo>
                <a:cubicBezTo>
                  <a:pt x="1796" y="4535"/>
                  <a:pt x="1686" y="4426"/>
                  <a:pt x="1551" y="4426"/>
                </a:cubicBezTo>
                <a:close/>
                <a:moveTo>
                  <a:pt x="2770" y="4426"/>
                </a:moveTo>
                <a:cubicBezTo>
                  <a:pt x="2551" y="4426"/>
                  <a:pt x="2441" y="4689"/>
                  <a:pt x="2595" y="4846"/>
                </a:cubicBezTo>
                <a:cubicBezTo>
                  <a:pt x="2646" y="4896"/>
                  <a:pt x="2708" y="4919"/>
                  <a:pt x="2769" y="4919"/>
                </a:cubicBezTo>
                <a:cubicBezTo>
                  <a:pt x="2896" y="4919"/>
                  <a:pt x="3018" y="4820"/>
                  <a:pt x="3018" y="4670"/>
                </a:cubicBezTo>
                <a:cubicBezTo>
                  <a:pt x="3018" y="4535"/>
                  <a:pt x="2905" y="4426"/>
                  <a:pt x="2770" y="4426"/>
                </a:cubicBezTo>
                <a:close/>
                <a:moveTo>
                  <a:pt x="3989" y="4426"/>
                </a:moveTo>
                <a:cubicBezTo>
                  <a:pt x="3770" y="4426"/>
                  <a:pt x="3660" y="4689"/>
                  <a:pt x="3814" y="4846"/>
                </a:cubicBezTo>
                <a:cubicBezTo>
                  <a:pt x="3865" y="4896"/>
                  <a:pt x="3927" y="4919"/>
                  <a:pt x="3988" y="4919"/>
                </a:cubicBezTo>
                <a:cubicBezTo>
                  <a:pt x="4115" y="4919"/>
                  <a:pt x="4237" y="4820"/>
                  <a:pt x="4237" y="4670"/>
                </a:cubicBezTo>
                <a:cubicBezTo>
                  <a:pt x="4237" y="4535"/>
                  <a:pt x="4124" y="4426"/>
                  <a:pt x="3989" y="4426"/>
                </a:cubicBezTo>
                <a:close/>
                <a:moveTo>
                  <a:pt x="5209" y="4426"/>
                </a:moveTo>
                <a:cubicBezTo>
                  <a:pt x="4989" y="4426"/>
                  <a:pt x="4879" y="4689"/>
                  <a:pt x="5033" y="4846"/>
                </a:cubicBezTo>
                <a:cubicBezTo>
                  <a:pt x="5084" y="4896"/>
                  <a:pt x="5146" y="4919"/>
                  <a:pt x="5207" y="4919"/>
                </a:cubicBezTo>
                <a:cubicBezTo>
                  <a:pt x="5335" y="4919"/>
                  <a:pt x="5456" y="4820"/>
                  <a:pt x="5456" y="4670"/>
                </a:cubicBezTo>
                <a:cubicBezTo>
                  <a:pt x="5456" y="4535"/>
                  <a:pt x="5346" y="4426"/>
                  <a:pt x="5209" y="4426"/>
                </a:cubicBezTo>
                <a:close/>
                <a:moveTo>
                  <a:pt x="6428" y="4426"/>
                </a:moveTo>
                <a:cubicBezTo>
                  <a:pt x="6208" y="4426"/>
                  <a:pt x="6099" y="4689"/>
                  <a:pt x="6255" y="4846"/>
                </a:cubicBezTo>
                <a:cubicBezTo>
                  <a:pt x="6305" y="4896"/>
                  <a:pt x="6367" y="4919"/>
                  <a:pt x="6427" y="4919"/>
                </a:cubicBezTo>
                <a:cubicBezTo>
                  <a:pt x="6554" y="4919"/>
                  <a:pt x="6675" y="4820"/>
                  <a:pt x="6675" y="4670"/>
                </a:cubicBezTo>
                <a:cubicBezTo>
                  <a:pt x="6675" y="4535"/>
                  <a:pt x="6565" y="4426"/>
                  <a:pt x="6428" y="4426"/>
                </a:cubicBezTo>
                <a:close/>
                <a:moveTo>
                  <a:pt x="7647" y="4426"/>
                </a:moveTo>
                <a:cubicBezTo>
                  <a:pt x="7427" y="4426"/>
                  <a:pt x="7318" y="4689"/>
                  <a:pt x="7474" y="4846"/>
                </a:cubicBezTo>
                <a:cubicBezTo>
                  <a:pt x="7524" y="4896"/>
                  <a:pt x="7586" y="4919"/>
                  <a:pt x="7646" y="4919"/>
                </a:cubicBezTo>
                <a:cubicBezTo>
                  <a:pt x="7773" y="4919"/>
                  <a:pt x="7894" y="4820"/>
                  <a:pt x="7894" y="4670"/>
                </a:cubicBezTo>
                <a:cubicBezTo>
                  <a:pt x="7894" y="4535"/>
                  <a:pt x="7785" y="4426"/>
                  <a:pt x="7647" y="4426"/>
                </a:cubicBezTo>
                <a:close/>
                <a:moveTo>
                  <a:pt x="8869" y="4426"/>
                </a:moveTo>
                <a:cubicBezTo>
                  <a:pt x="8646" y="4426"/>
                  <a:pt x="8537" y="4689"/>
                  <a:pt x="8693" y="4846"/>
                </a:cubicBezTo>
                <a:cubicBezTo>
                  <a:pt x="8743" y="4896"/>
                  <a:pt x="8805" y="4919"/>
                  <a:pt x="8865" y="4919"/>
                </a:cubicBezTo>
                <a:cubicBezTo>
                  <a:pt x="8992" y="4919"/>
                  <a:pt x="9113" y="4820"/>
                  <a:pt x="9113" y="4670"/>
                </a:cubicBezTo>
                <a:cubicBezTo>
                  <a:pt x="9113" y="4535"/>
                  <a:pt x="9004" y="4426"/>
                  <a:pt x="8869" y="4426"/>
                </a:cubicBezTo>
                <a:close/>
                <a:moveTo>
                  <a:pt x="10088" y="4426"/>
                </a:moveTo>
                <a:cubicBezTo>
                  <a:pt x="9868" y="4426"/>
                  <a:pt x="9756" y="4689"/>
                  <a:pt x="9912" y="4846"/>
                </a:cubicBezTo>
                <a:cubicBezTo>
                  <a:pt x="9963" y="4896"/>
                  <a:pt x="10025" y="4919"/>
                  <a:pt x="10086" y="4919"/>
                </a:cubicBezTo>
                <a:cubicBezTo>
                  <a:pt x="10212" y="4919"/>
                  <a:pt x="10332" y="4820"/>
                  <a:pt x="10332" y="4670"/>
                </a:cubicBezTo>
                <a:cubicBezTo>
                  <a:pt x="10332" y="4535"/>
                  <a:pt x="10223" y="4426"/>
                  <a:pt x="10088" y="4426"/>
                </a:cubicBezTo>
                <a:close/>
                <a:moveTo>
                  <a:pt x="11307" y="4426"/>
                </a:moveTo>
                <a:cubicBezTo>
                  <a:pt x="11088" y="4426"/>
                  <a:pt x="10978" y="4689"/>
                  <a:pt x="11131" y="4846"/>
                </a:cubicBezTo>
                <a:cubicBezTo>
                  <a:pt x="11182" y="4896"/>
                  <a:pt x="11245" y="4919"/>
                  <a:pt x="11306" y="4919"/>
                </a:cubicBezTo>
                <a:cubicBezTo>
                  <a:pt x="11433" y="4919"/>
                  <a:pt x="11554" y="4820"/>
                  <a:pt x="11554" y="4670"/>
                </a:cubicBezTo>
                <a:cubicBezTo>
                  <a:pt x="11554" y="4535"/>
                  <a:pt x="11442" y="4426"/>
                  <a:pt x="11307" y="4426"/>
                </a:cubicBezTo>
                <a:close/>
                <a:moveTo>
                  <a:pt x="12526" y="4426"/>
                </a:moveTo>
                <a:cubicBezTo>
                  <a:pt x="12307" y="4426"/>
                  <a:pt x="12197" y="4689"/>
                  <a:pt x="12350" y="4846"/>
                </a:cubicBezTo>
                <a:cubicBezTo>
                  <a:pt x="12401" y="4896"/>
                  <a:pt x="12464" y="4919"/>
                  <a:pt x="12525" y="4919"/>
                </a:cubicBezTo>
                <a:cubicBezTo>
                  <a:pt x="12652" y="4919"/>
                  <a:pt x="12774" y="4820"/>
                  <a:pt x="12774" y="4670"/>
                </a:cubicBezTo>
                <a:cubicBezTo>
                  <a:pt x="12774" y="4535"/>
                  <a:pt x="12661" y="4426"/>
                  <a:pt x="12526" y="4426"/>
                </a:cubicBezTo>
                <a:close/>
                <a:moveTo>
                  <a:pt x="13745" y="4426"/>
                </a:moveTo>
                <a:cubicBezTo>
                  <a:pt x="13526" y="4426"/>
                  <a:pt x="13416" y="4689"/>
                  <a:pt x="13570" y="4846"/>
                </a:cubicBezTo>
                <a:cubicBezTo>
                  <a:pt x="13620" y="4896"/>
                  <a:pt x="13683" y="4919"/>
                  <a:pt x="13744" y="4919"/>
                </a:cubicBezTo>
                <a:cubicBezTo>
                  <a:pt x="13871" y="4919"/>
                  <a:pt x="13993" y="4820"/>
                  <a:pt x="13993" y="4670"/>
                </a:cubicBezTo>
                <a:cubicBezTo>
                  <a:pt x="13993" y="4535"/>
                  <a:pt x="13883" y="4426"/>
                  <a:pt x="13745" y="4426"/>
                </a:cubicBezTo>
                <a:close/>
                <a:moveTo>
                  <a:pt x="14964" y="4426"/>
                </a:moveTo>
                <a:cubicBezTo>
                  <a:pt x="14745" y="4426"/>
                  <a:pt x="14635" y="4689"/>
                  <a:pt x="14792" y="4846"/>
                </a:cubicBezTo>
                <a:cubicBezTo>
                  <a:pt x="14842" y="4896"/>
                  <a:pt x="14903" y="4919"/>
                  <a:pt x="14964" y="4919"/>
                </a:cubicBezTo>
                <a:cubicBezTo>
                  <a:pt x="15090" y="4919"/>
                  <a:pt x="15212" y="4820"/>
                  <a:pt x="15212" y="4670"/>
                </a:cubicBezTo>
                <a:cubicBezTo>
                  <a:pt x="15212" y="4535"/>
                  <a:pt x="15102" y="4426"/>
                  <a:pt x="14964" y="4426"/>
                </a:cubicBezTo>
                <a:close/>
                <a:moveTo>
                  <a:pt x="16183" y="4426"/>
                </a:moveTo>
                <a:cubicBezTo>
                  <a:pt x="15964" y="4426"/>
                  <a:pt x="15854" y="4689"/>
                  <a:pt x="16011" y="4846"/>
                </a:cubicBezTo>
                <a:cubicBezTo>
                  <a:pt x="16061" y="4896"/>
                  <a:pt x="16122" y="4919"/>
                  <a:pt x="16183" y="4919"/>
                </a:cubicBezTo>
                <a:cubicBezTo>
                  <a:pt x="16309" y="4919"/>
                  <a:pt x="16431" y="4820"/>
                  <a:pt x="16431" y="4670"/>
                </a:cubicBezTo>
                <a:cubicBezTo>
                  <a:pt x="16431" y="4535"/>
                  <a:pt x="16321" y="4426"/>
                  <a:pt x="16183" y="4426"/>
                </a:cubicBezTo>
                <a:close/>
                <a:moveTo>
                  <a:pt x="17405" y="4426"/>
                </a:moveTo>
                <a:cubicBezTo>
                  <a:pt x="17183" y="4426"/>
                  <a:pt x="17073" y="4689"/>
                  <a:pt x="17230" y="4846"/>
                </a:cubicBezTo>
                <a:cubicBezTo>
                  <a:pt x="17280" y="4896"/>
                  <a:pt x="17341" y="4919"/>
                  <a:pt x="17402" y="4919"/>
                </a:cubicBezTo>
                <a:cubicBezTo>
                  <a:pt x="17528" y="4919"/>
                  <a:pt x="17650" y="4820"/>
                  <a:pt x="17650" y="4670"/>
                </a:cubicBezTo>
                <a:cubicBezTo>
                  <a:pt x="17650" y="4535"/>
                  <a:pt x="17540" y="4426"/>
                  <a:pt x="17405" y="4426"/>
                </a:cubicBezTo>
                <a:close/>
                <a:moveTo>
                  <a:pt x="18624" y="4426"/>
                </a:moveTo>
                <a:cubicBezTo>
                  <a:pt x="18405" y="4426"/>
                  <a:pt x="18292" y="4689"/>
                  <a:pt x="18449" y="4846"/>
                </a:cubicBezTo>
                <a:cubicBezTo>
                  <a:pt x="18500" y="4896"/>
                  <a:pt x="18562" y="4919"/>
                  <a:pt x="18622" y="4919"/>
                </a:cubicBezTo>
                <a:cubicBezTo>
                  <a:pt x="18749" y="4919"/>
                  <a:pt x="18869" y="4820"/>
                  <a:pt x="18869" y="4670"/>
                </a:cubicBezTo>
                <a:cubicBezTo>
                  <a:pt x="18869" y="4535"/>
                  <a:pt x="18759" y="4426"/>
                  <a:pt x="18624" y="4426"/>
                </a:cubicBezTo>
                <a:close/>
                <a:moveTo>
                  <a:pt x="19843" y="4426"/>
                </a:moveTo>
                <a:cubicBezTo>
                  <a:pt x="19624" y="4426"/>
                  <a:pt x="19514" y="4689"/>
                  <a:pt x="19668" y="4846"/>
                </a:cubicBezTo>
                <a:cubicBezTo>
                  <a:pt x="19719" y="4896"/>
                  <a:pt x="19781" y="4919"/>
                  <a:pt x="19842" y="4919"/>
                </a:cubicBezTo>
                <a:cubicBezTo>
                  <a:pt x="19969" y="4919"/>
                  <a:pt x="20091" y="4820"/>
                  <a:pt x="20091" y="4670"/>
                </a:cubicBezTo>
                <a:cubicBezTo>
                  <a:pt x="20091" y="4535"/>
                  <a:pt x="19978" y="4426"/>
                  <a:pt x="19843" y="4426"/>
                </a:cubicBezTo>
                <a:close/>
                <a:moveTo>
                  <a:pt x="21062" y="4426"/>
                </a:moveTo>
                <a:cubicBezTo>
                  <a:pt x="20843" y="4426"/>
                  <a:pt x="20733" y="4689"/>
                  <a:pt x="20887" y="4846"/>
                </a:cubicBezTo>
                <a:cubicBezTo>
                  <a:pt x="20938" y="4896"/>
                  <a:pt x="21000" y="4919"/>
                  <a:pt x="21061" y="4919"/>
                </a:cubicBezTo>
                <a:cubicBezTo>
                  <a:pt x="21188" y="4919"/>
                  <a:pt x="21310" y="4820"/>
                  <a:pt x="21310" y="4670"/>
                </a:cubicBezTo>
                <a:cubicBezTo>
                  <a:pt x="21310" y="4535"/>
                  <a:pt x="21197" y="4426"/>
                  <a:pt x="21062" y="4426"/>
                </a:cubicBezTo>
                <a:close/>
                <a:moveTo>
                  <a:pt x="22281" y="4426"/>
                </a:moveTo>
                <a:cubicBezTo>
                  <a:pt x="22062" y="4426"/>
                  <a:pt x="21952" y="4689"/>
                  <a:pt x="22106" y="4846"/>
                </a:cubicBezTo>
                <a:cubicBezTo>
                  <a:pt x="22157" y="4896"/>
                  <a:pt x="22219" y="4919"/>
                  <a:pt x="22280" y="4919"/>
                </a:cubicBezTo>
                <a:cubicBezTo>
                  <a:pt x="22408" y="4919"/>
                  <a:pt x="22529" y="4820"/>
                  <a:pt x="22529" y="4670"/>
                </a:cubicBezTo>
                <a:cubicBezTo>
                  <a:pt x="22529" y="4535"/>
                  <a:pt x="22419" y="4426"/>
                  <a:pt x="22281" y="4426"/>
                </a:cubicBezTo>
                <a:close/>
                <a:moveTo>
                  <a:pt x="23501" y="4426"/>
                </a:moveTo>
                <a:cubicBezTo>
                  <a:pt x="23281" y="4426"/>
                  <a:pt x="23172" y="4689"/>
                  <a:pt x="23328" y="4846"/>
                </a:cubicBezTo>
                <a:cubicBezTo>
                  <a:pt x="23378" y="4896"/>
                  <a:pt x="23440" y="4919"/>
                  <a:pt x="23500" y="4919"/>
                </a:cubicBezTo>
                <a:cubicBezTo>
                  <a:pt x="23627" y="4919"/>
                  <a:pt x="23748" y="4820"/>
                  <a:pt x="23748" y="4670"/>
                </a:cubicBezTo>
                <a:cubicBezTo>
                  <a:pt x="23748" y="4535"/>
                  <a:pt x="23638" y="4426"/>
                  <a:pt x="23501" y="4426"/>
                </a:cubicBezTo>
                <a:close/>
                <a:moveTo>
                  <a:pt x="24720" y="4426"/>
                </a:moveTo>
                <a:cubicBezTo>
                  <a:pt x="24500" y="4426"/>
                  <a:pt x="24391" y="4689"/>
                  <a:pt x="24547" y="4846"/>
                </a:cubicBezTo>
                <a:cubicBezTo>
                  <a:pt x="24597" y="4896"/>
                  <a:pt x="24659" y="4919"/>
                  <a:pt x="24719" y="4919"/>
                </a:cubicBezTo>
                <a:cubicBezTo>
                  <a:pt x="24846" y="4919"/>
                  <a:pt x="24967" y="4820"/>
                  <a:pt x="24967" y="4670"/>
                </a:cubicBezTo>
                <a:cubicBezTo>
                  <a:pt x="24967" y="4535"/>
                  <a:pt x="24857" y="4426"/>
                  <a:pt x="24720" y="4426"/>
                </a:cubicBezTo>
                <a:close/>
                <a:moveTo>
                  <a:pt x="25942" y="4426"/>
                </a:moveTo>
                <a:cubicBezTo>
                  <a:pt x="25719" y="4426"/>
                  <a:pt x="25610" y="4689"/>
                  <a:pt x="25766" y="4846"/>
                </a:cubicBezTo>
                <a:cubicBezTo>
                  <a:pt x="25816" y="4896"/>
                  <a:pt x="25878" y="4919"/>
                  <a:pt x="25938" y="4919"/>
                </a:cubicBezTo>
                <a:cubicBezTo>
                  <a:pt x="26065" y="4919"/>
                  <a:pt x="26186" y="4820"/>
                  <a:pt x="26186" y="4670"/>
                </a:cubicBezTo>
                <a:cubicBezTo>
                  <a:pt x="26186" y="4535"/>
                  <a:pt x="26077" y="4426"/>
                  <a:pt x="25942" y="4426"/>
                </a:cubicBezTo>
                <a:close/>
                <a:moveTo>
                  <a:pt x="27161" y="4426"/>
                </a:moveTo>
                <a:cubicBezTo>
                  <a:pt x="26941" y="4426"/>
                  <a:pt x="26829" y="4689"/>
                  <a:pt x="26985" y="4846"/>
                </a:cubicBezTo>
                <a:cubicBezTo>
                  <a:pt x="27036" y="4896"/>
                  <a:pt x="27098" y="4919"/>
                  <a:pt x="27159" y="4919"/>
                </a:cubicBezTo>
                <a:cubicBezTo>
                  <a:pt x="27285" y="4919"/>
                  <a:pt x="27405" y="4820"/>
                  <a:pt x="27405" y="4670"/>
                </a:cubicBezTo>
                <a:cubicBezTo>
                  <a:pt x="27405" y="4535"/>
                  <a:pt x="27296" y="4426"/>
                  <a:pt x="27161" y="4426"/>
                </a:cubicBezTo>
                <a:close/>
                <a:moveTo>
                  <a:pt x="28380" y="4426"/>
                </a:moveTo>
                <a:cubicBezTo>
                  <a:pt x="28161" y="4426"/>
                  <a:pt x="28051" y="4689"/>
                  <a:pt x="28204" y="4846"/>
                </a:cubicBezTo>
                <a:cubicBezTo>
                  <a:pt x="28255" y="4896"/>
                  <a:pt x="28318" y="4919"/>
                  <a:pt x="28379" y="4919"/>
                </a:cubicBezTo>
                <a:cubicBezTo>
                  <a:pt x="28506" y="4919"/>
                  <a:pt x="28627" y="4820"/>
                  <a:pt x="28627" y="4670"/>
                </a:cubicBezTo>
                <a:cubicBezTo>
                  <a:pt x="28627" y="4535"/>
                  <a:pt x="28515" y="4426"/>
                  <a:pt x="28380" y="4426"/>
                </a:cubicBezTo>
                <a:close/>
                <a:moveTo>
                  <a:pt x="29599" y="4426"/>
                </a:moveTo>
                <a:cubicBezTo>
                  <a:pt x="29380" y="4426"/>
                  <a:pt x="29270" y="4689"/>
                  <a:pt x="29423" y="4846"/>
                </a:cubicBezTo>
                <a:cubicBezTo>
                  <a:pt x="29474" y="4896"/>
                  <a:pt x="29537" y="4919"/>
                  <a:pt x="29598" y="4919"/>
                </a:cubicBezTo>
                <a:cubicBezTo>
                  <a:pt x="29725" y="4919"/>
                  <a:pt x="29847" y="4820"/>
                  <a:pt x="29847" y="4670"/>
                </a:cubicBezTo>
                <a:cubicBezTo>
                  <a:pt x="29847" y="4535"/>
                  <a:pt x="29734" y="4426"/>
                  <a:pt x="29599" y="4426"/>
                </a:cubicBezTo>
                <a:close/>
                <a:moveTo>
                  <a:pt x="32037" y="4426"/>
                </a:moveTo>
                <a:cubicBezTo>
                  <a:pt x="31818" y="4426"/>
                  <a:pt x="31708" y="4689"/>
                  <a:pt x="31865" y="4846"/>
                </a:cubicBezTo>
                <a:cubicBezTo>
                  <a:pt x="31915" y="4896"/>
                  <a:pt x="31976" y="4919"/>
                  <a:pt x="32037" y="4919"/>
                </a:cubicBezTo>
                <a:cubicBezTo>
                  <a:pt x="32163" y="4919"/>
                  <a:pt x="32285" y="4820"/>
                  <a:pt x="32285" y="4670"/>
                </a:cubicBezTo>
                <a:cubicBezTo>
                  <a:pt x="32285" y="4535"/>
                  <a:pt x="32175" y="4426"/>
                  <a:pt x="32037" y="4426"/>
                </a:cubicBezTo>
                <a:close/>
                <a:moveTo>
                  <a:pt x="33256" y="4426"/>
                </a:moveTo>
                <a:cubicBezTo>
                  <a:pt x="33037" y="4426"/>
                  <a:pt x="32927" y="4689"/>
                  <a:pt x="33084" y="4846"/>
                </a:cubicBezTo>
                <a:cubicBezTo>
                  <a:pt x="33134" y="4896"/>
                  <a:pt x="33195" y="4919"/>
                  <a:pt x="33256" y="4919"/>
                </a:cubicBezTo>
                <a:cubicBezTo>
                  <a:pt x="33382" y="4919"/>
                  <a:pt x="33504" y="4820"/>
                  <a:pt x="33504" y="4670"/>
                </a:cubicBezTo>
                <a:cubicBezTo>
                  <a:pt x="33504" y="4535"/>
                  <a:pt x="33394" y="4426"/>
                  <a:pt x="33256" y="4426"/>
                </a:cubicBezTo>
                <a:close/>
                <a:moveTo>
                  <a:pt x="34478" y="4426"/>
                </a:moveTo>
                <a:cubicBezTo>
                  <a:pt x="34256" y="4426"/>
                  <a:pt x="34146" y="4689"/>
                  <a:pt x="34303" y="4846"/>
                </a:cubicBezTo>
                <a:cubicBezTo>
                  <a:pt x="34353" y="4896"/>
                  <a:pt x="34414" y="4919"/>
                  <a:pt x="34475" y="4919"/>
                </a:cubicBezTo>
                <a:cubicBezTo>
                  <a:pt x="34601" y="4919"/>
                  <a:pt x="34723" y="4820"/>
                  <a:pt x="34723" y="4670"/>
                </a:cubicBezTo>
                <a:cubicBezTo>
                  <a:pt x="34723" y="4535"/>
                  <a:pt x="34613" y="4426"/>
                  <a:pt x="34478" y="4426"/>
                </a:cubicBezTo>
                <a:close/>
                <a:moveTo>
                  <a:pt x="35697" y="4426"/>
                </a:moveTo>
                <a:cubicBezTo>
                  <a:pt x="35478" y="4426"/>
                  <a:pt x="35365" y="4689"/>
                  <a:pt x="35522" y="4846"/>
                </a:cubicBezTo>
                <a:cubicBezTo>
                  <a:pt x="35573" y="4896"/>
                  <a:pt x="35635" y="4919"/>
                  <a:pt x="35695" y="4919"/>
                </a:cubicBezTo>
                <a:cubicBezTo>
                  <a:pt x="35822" y="4919"/>
                  <a:pt x="35942" y="4820"/>
                  <a:pt x="35942" y="4670"/>
                </a:cubicBezTo>
                <a:cubicBezTo>
                  <a:pt x="35942" y="4535"/>
                  <a:pt x="35832" y="4426"/>
                  <a:pt x="35697" y="4426"/>
                </a:cubicBezTo>
                <a:close/>
                <a:moveTo>
                  <a:pt x="36916" y="4426"/>
                </a:moveTo>
                <a:cubicBezTo>
                  <a:pt x="36697" y="4426"/>
                  <a:pt x="36587" y="4689"/>
                  <a:pt x="36741" y="4846"/>
                </a:cubicBezTo>
                <a:cubicBezTo>
                  <a:pt x="36792" y="4896"/>
                  <a:pt x="36854" y="4919"/>
                  <a:pt x="36915" y="4919"/>
                </a:cubicBezTo>
                <a:cubicBezTo>
                  <a:pt x="37042" y="4919"/>
                  <a:pt x="37164" y="4820"/>
                  <a:pt x="37164" y="4670"/>
                </a:cubicBezTo>
                <a:cubicBezTo>
                  <a:pt x="37164" y="4535"/>
                  <a:pt x="37051" y="4426"/>
                  <a:pt x="36916" y="4426"/>
                </a:cubicBezTo>
                <a:close/>
                <a:moveTo>
                  <a:pt x="38135" y="4426"/>
                </a:moveTo>
                <a:cubicBezTo>
                  <a:pt x="37916" y="4426"/>
                  <a:pt x="37806" y="4689"/>
                  <a:pt x="37960" y="4846"/>
                </a:cubicBezTo>
                <a:cubicBezTo>
                  <a:pt x="38011" y="4896"/>
                  <a:pt x="38073" y="4919"/>
                  <a:pt x="38134" y="4919"/>
                </a:cubicBezTo>
                <a:cubicBezTo>
                  <a:pt x="38261" y="4919"/>
                  <a:pt x="38383" y="4820"/>
                  <a:pt x="38383" y="4670"/>
                </a:cubicBezTo>
                <a:cubicBezTo>
                  <a:pt x="38383" y="4535"/>
                  <a:pt x="38270" y="4426"/>
                  <a:pt x="38135" y="4426"/>
                </a:cubicBezTo>
                <a:close/>
                <a:moveTo>
                  <a:pt x="39354" y="4426"/>
                </a:moveTo>
                <a:cubicBezTo>
                  <a:pt x="39135" y="4426"/>
                  <a:pt x="39025" y="4689"/>
                  <a:pt x="39179" y="4846"/>
                </a:cubicBezTo>
                <a:cubicBezTo>
                  <a:pt x="39230" y="4896"/>
                  <a:pt x="39292" y="4919"/>
                  <a:pt x="39353" y="4919"/>
                </a:cubicBezTo>
                <a:cubicBezTo>
                  <a:pt x="39481" y="4919"/>
                  <a:pt x="39602" y="4820"/>
                  <a:pt x="39602" y="4670"/>
                </a:cubicBezTo>
                <a:cubicBezTo>
                  <a:pt x="39602" y="4535"/>
                  <a:pt x="39492" y="4426"/>
                  <a:pt x="39354" y="4426"/>
                </a:cubicBezTo>
                <a:close/>
                <a:moveTo>
                  <a:pt x="40574" y="4426"/>
                </a:moveTo>
                <a:cubicBezTo>
                  <a:pt x="40354" y="4426"/>
                  <a:pt x="40244" y="4689"/>
                  <a:pt x="40401" y="4846"/>
                </a:cubicBezTo>
                <a:cubicBezTo>
                  <a:pt x="40451" y="4896"/>
                  <a:pt x="40513" y="4919"/>
                  <a:pt x="40573" y="4919"/>
                </a:cubicBezTo>
                <a:cubicBezTo>
                  <a:pt x="40700" y="4919"/>
                  <a:pt x="40821" y="4820"/>
                  <a:pt x="40821" y="4670"/>
                </a:cubicBezTo>
                <a:cubicBezTo>
                  <a:pt x="40821" y="4535"/>
                  <a:pt x="40711" y="4426"/>
                  <a:pt x="40574" y="4426"/>
                </a:cubicBezTo>
                <a:close/>
                <a:moveTo>
                  <a:pt x="41793" y="4426"/>
                </a:moveTo>
                <a:cubicBezTo>
                  <a:pt x="41573" y="4426"/>
                  <a:pt x="41464" y="4689"/>
                  <a:pt x="41620" y="4846"/>
                </a:cubicBezTo>
                <a:cubicBezTo>
                  <a:pt x="41670" y="4896"/>
                  <a:pt x="41732" y="4919"/>
                  <a:pt x="41792" y="4919"/>
                </a:cubicBezTo>
                <a:cubicBezTo>
                  <a:pt x="41919" y="4919"/>
                  <a:pt x="42040" y="4820"/>
                  <a:pt x="42040" y="4670"/>
                </a:cubicBezTo>
                <a:cubicBezTo>
                  <a:pt x="42040" y="4535"/>
                  <a:pt x="41930" y="4426"/>
                  <a:pt x="41793" y="4426"/>
                </a:cubicBezTo>
                <a:close/>
                <a:moveTo>
                  <a:pt x="43015" y="4426"/>
                </a:moveTo>
                <a:cubicBezTo>
                  <a:pt x="42792" y="4426"/>
                  <a:pt x="42683" y="4689"/>
                  <a:pt x="42839" y="4846"/>
                </a:cubicBezTo>
                <a:cubicBezTo>
                  <a:pt x="42890" y="4896"/>
                  <a:pt x="42952" y="4919"/>
                  <a:pt x="43013" y="4919"/>
                </a:cubicBezTo>
                <a:cubicBezTo>
                  <a:pt x="43139" y="4919"/>
                  <a:pt x="43259" y="4820"/>
                  <a:pt x="43259" y="4670"/>
                </a:cubicBezTo>
                <a:cubicBezTo>
                  <a:pt x="43259" y="4535"/>
                  <a:pt x="43150" y="4426"/>
                  <a:pt x="43015" y="4426"/>
                </a:cubicBezTo>
                <a:close/>
                <a:moveTo>
                  <a:pt x="44234" y="4426"/>
                </a:moveTo>
                <a:cubicBezTo>
                  <a:pt x="44014" y="4426"/>
                  <a:pt x="43902" y="4689"/>
                  <a:pt x="44058" y="4846"/>
                </a:cubicBezTo>
                <a:cubicBezTo>
                  <a:pt x="44109" y="4896"/>
                  <a:pt x="44171" y="4919"/>
                  <a:pt x="44232" y="4919"/>
                </a:cubicBezTo>
                <a:cubicBezTo>
                  <a:pt x="44358" y="4919"/>
                  <a:pt x="44478" y="4820"/>
                  <a:pt x="44478" y="4670"/>
                </a:cubicBezTo>
                <a:cubicBezTo>
                  <a:pt x="44478" y="4535"/>
                  <a:pt x="44369" y="4426"/>
                  <a:pt x="44234" y="4426"/>
                </a:cubicBezTo>
                <a:close/>
                <a:moveTo>
                  <a:pt x="33256" y="5645"/>
                </a:moveTo>
                <a:cubicBezTo>
                  <a:pt x="33193" y="5645"/>
                  <a:pt x="33131" y="5670"/>
                  <a:pt x="33084" y="5717"/>
                </a:cubicBezTo>
                <a:cubicBezTo>
                  <a:pt x="33212" y="5820"/>
                  <a:pt x="33331" y="5930"/>
                  <a:pt x="33444" y="6049"/>
                </a:cubicBezTo>
                <a:cubicBezTo>
                  <a:pt x="33582" y="5889"/>
                  <a:pt x="33466" y="5645"/>
                  <a:pt x="33256" y="5645"/>
                </a:cubicBezTo>
                <a:close/>
                <a:moveTo>
                  <a:pt x="27161" y="5645"/>
                </a:moveTo>
                <a:cubicBezTo>
                  <a:pt x="26941" y="5645"/>
                  <a:pt x="26829" y="5911"/>
                  <a:pt x="26985" y="6065"/>
                </a:cubicBezTo>
                <a:cubicBezTo>
                  <a:pt x="27036" y="6115"/>
                  <a:pt x="27098" y="6138"/>
                  <a:pt x="27159" y="6138"/>
                </a:cubicBezTo>
                <a:cubicBezTo>
                  <a:pt x="27285" y="6138"/>
                  <a:pt x="27405" y="6039"/>
                  <a:pt x="27405" y="5889"/>
                </a:cubicBezTo>
                <a:cubicBezTo>
                  <a:pt x="27405" y="5754"/>
                  <a:pt x="27296" y="5645"/>
                  <a:pt x="27161" y="5645"/>
                </a:cubicBezTo>
                <a:close/>
                <a:moveTo>
                  <a:pt x="34478" y="5645"/>
                </a:moveTo>
                <a:cubicBezTo>
                  <a:pt x="34256" y="5645"/>
                  <a:pt x="34146" y="5911"/>
                  <a:pt x="34303" y="6065"/>
                </a:cubicBezTo>
                <a:cubicBezTo>
                  <a:pt x="34353" y="6115"/>
                  <a:pt x="34414" y="6138"/>
                  <a:pt x="34475" y="6138"/>
                </a:cubicBezTo>
                <a:cubicBezTo>
                  <a:pt x="34601" y="6138"/>
                  <a:pt x="34723" y="6039"/>
                  <a:pt x="34723" y="5889"/>
                </a:cubicBezTo>
                <a:cubicBezTo>
                  <a:pt x="34723" y="5754"/>
                  <a:pt x="34613" y="5645"/>
                  <a:pt x="34478" y="5645"/>
                </a:cubicBezTo>
                <a:close/>
                <a:moveTo>
                  <a:pt x="35697" y="5645"/>
                </a:moveTo>
                <a:cubicBezTo>
                  <a:pt x="35478" y="5645"/>
                  <a:pt x="35365" y="5911"/>
                  <a:pt x="35522" y="6065"/>
                </a:cubicBezTo>
                <a:cubicBezTo>
                  <a:pt x="35573" y="6115"/>
                  <a:pt x="35635" y="6138"/>
                  <a:pt x="35695" y="6138"/>
                </a:cubicBezTo>
                <a:cubicBezTo>
                  <a:pt x="35822" y="6138"/>
                  <a:pt x="35942" y="6039"/>
                  <a:pt x="35942" y="5889"/>
                </a:cubicBezTo>
                <a:cubicBezTo>
                  <a:pt x="35942" y="5754"/>
                  <a:pt x="35832" y="5645"/>
                  <a:pt x="35697" y="5645"/>
                </a:cubicBezTo>
                <a:close/>
                <a:moveTo>
                  <a:pt x="36916" y="5645"/>
                </a:moveTo>
                <a:cubicBezTo>
                  <a:pt x="36697" y="5645"/>
                  <a:pt x="36587" y="5911"/>
                  <a:pt x="36741" y="6065"/>
                </a:cubicBezTo>
                <a:cubicBezTo>
                  <a:pt x="36792" y="6115"/>
                  <a:pt x="36854" y="6138"/>
                  <a:pt x="36915" y="6138"/>
                </a:cubicBezTo>
                <a:cubicBezTo>
                  <a:pt x="37042" y="6138"/>
                  <a:pt x="37164" y="6039"/>
                  <a:pt x="37164" y="5889"/>
                </a:cubicBezTo>
                <a:cubicBezTo>
                  <a:pt x="37164" y="5754"/>
                  <a:pt x="37051" y="5645"/>
                  <a:pt x="36916" y="5645"/>
                </a:cubicBezTo>
                <a:close/>
                <a:moveTo>
                  <a:pt x="38135" y="5645"/>
                </a:moveTo>
                <a:cubicBezTo>
                  <a:pt x="37916" y="5645"/>
                  <a:pt x="37806" y="5911"/>
                  <a:pt x="37960" y="6065"/>
                </a:cubicBezTo>
                <a:cubicBezTo>
                  <a:pt x="38011" y="6115"/>
                  <a:pt x="38073" y="6138"/>
                  <a:pt x="38134" y="6138"/>
                </a:cubicBezTo>
                <a:cubicBezTo>
                  <a:pt x="38261" y="6138"/>
                  <a:pt x="38383" y="6039"/>
                  <a:pt x="38383" y="5889"/>
                </a:cubicBezTo>
                <a:cubicBezTo>
                  <a:pt x="38383" y="5754"/>
                  <a:pt x="38270" y="5645"/>
                  <a:pt x="38135" y="5645"/>
                </a:cubicBezTo>
                <a:close/>
                <a:moveTo>
                  <a:pt x="39354" y="5645"/>
                </a:moveTo>
                <a:cubicBezTo>
                  <a:pt x="39135" y="5645"/>
                  <a:pt x="39025" y="5908"/>
                  <a:pt x="39179" y="6065"/>
                </a:cubicBezTo>
                <a:cubicBezTo>
                  <a:pt x="39230" y="6115"/>
                  <a:pt x="39292" y="6138"/>
                  <a:pt x="39353" y="6138"/>
                </a:cubicBezTo>
                <a:cubicBezTo>
                  <a:pt x="39481" y="6138"/>
                  <a:pt x="39602" y="6039"/>
                  <a:pt x="39602" y="5889"/>
                </a:cubicBezTo>
                <a:cubicBezTo>
                  <a:pt x="39602" y="5754"/>
                  <a:pt x="39492" y="5645"/>
                  <a:pt x="39354" y="5645"/>
                </a:cubicBezTo>
                <a:close/>
                <a:moveTo>
                  <a:pt x="40574" y="5645"/>
                </a:moveTo>
                <a:cubicBezTo>
                  <a:pt x="40354" y="5645"/>
                  <a:pt x="40244" y="5911"/>
                  <a:pt x="40401" y="6065"/>
                </a:cubicBezTo>
                <a:cubicBezTo>
                  <a:pt x="40451" y="6115"/>
                  <a:pt x="40513" y="6138"/>
                  <a:pt x="40573" y="6138"/>
                </a:cubicBezTo>
                <a:cubicBezTo>
                  <a:pt x="40700" y="6138"/>
                  <a:pt x="40821" y="6039"/>
                  <a:pt x="40821" y="5889"/>
                </a:cubicBezTo>
                <a:cubicBezTo>
                  <a:pt x="40821" y="5754"/>
                  <a:pt x="40711" y="5645"/>
                  <a:pt x="40574" y="5645"/>
                </a:cubicBezTo>
                <a:close/>
                <a:moveTo>
                  <a:pt x="41793" y="5645"/>
                </a:moveTo>
                <a:cubicBezTo>
                  <a:pt x="41573" y="5645"/>
                  <a:pt x="41464" y="5911"/>
                  <a:pt x="41620" y="6065"/>
                </a:cubicBezTo>
                <a:cubicBezTo>
                  <a:pt x="41670" y="6115"/>
                  <a:pt x="41732" y="6138"/>
                  <a:pt x="41792" y="6138"/>
                </a:cubicBezTo>
                <a:cubicBezTo>
                  <a:pt x="41919" y="6138"/>
                  <a:pt x="42040" y="6039"/>
                  <a:pt x="42040" y="5889"/>
                </a:cubicBezTo>
                <a:cubicBezTo>
                  <a:pt x="42040" y="5754"/>
                  <a:pt x="41930" y="5645"/>
                  <a:pt x="41793" y="5645"/>
                </a:cubicBezTo>
                <a:close/>
                <a:moveTo>
                  <a:pt x="43015" y="5645"/>
                </a:moveTo>
                <a:cubicBezTo>
                  <a:pt x="42792" y="5645"/>
                  <a:pt x="42683" y="5911"/>
                  <a:pt x="42839" y="6065"/>
                </a:cubicBezTo>
                <a:cubicBezTo>
                  <a:pt x="42890" y="6115"/>
                  <a:pt x="42952" y="6138"/>
                  <a:pt x="43013" y="6138"/>
                </a:cubicBezTo>
                <a:cubicBezTo>
                  <a:pt x="43139" y="6138"/>
                  <a:pt x="43259" y="6039"/>
                  <a:pt x="43259" y="5889"/>
                </a:cubicBezTo>
                <a:cubicBezTo>
                  <a:pt x="43259" y="5754"/>
                  <a:pt x="43150" y="5645"/>
                  <a:pt x="43015" y="5645"/>
                </a:cubicBezTo>
                <a:close/>
                <a:moveTo>
                  <a:pt x="44234" y="5645"/>
                </a:moveTo>
                <a:cubicBezTo>
                  <a:pt x="44014" y="5645"/>
                  <a:pt x="43902" y="5911"/>
                  <a:pt x="44058" y="6065"/>
                </a:cubicBezTo>
                <a:cubicBezTo>
                  <a:pt x="44109" y="6115"/>
                  <a:pt x="44171" y="6138"/>
                  <a:pt x="44232" y="6138"/>
                </a:cubicBezTo>
                <a:cubicBezTo>
                  <a:pt x="44358" y="6138"/>
                  <a:pt x="44478" y="6039"/>
                  <a:pt x="44478" y="5889"/>
                </a:cubicBezTo>
                <a:cubicBezTo>
                  <a:pt x="44478" y="5754"/>
                  <a:pt x="44369" y="5645"/>
                  <a:pt x="44234" y="5645"/>
                </a:cubicBezTo>
                <a:close/>
                <a:moveTo>
                  <a:pt x="332" y="5645"/>
                </a:moveTo>
                <a:cubicBezTo>
                  <a:pt x="110" y="5645"/>
                  <a:pt x="0" y="5911"/>
                  <a:pt x="157" y="6065"/>
                </a:cubicBezTo>
                <a:cubicBezTo>
                  <a:pt x="207" y="6116"/>
                  <a:pt x="269" y="6138"/>
                  <a:pt x="329" y="6138"/>
                </a:cubicBezTo>
                <a:cubicBezTo>
                  <a:pt x="455" y="6138"/>
                  <a:pt x="577" y="6040"/>
                  <a:pt x="577" y="5892"/>
                </a:cubicBezTo>
                <a:cubicBezTo>
                  <a:pt x="577" y="5754"/>
                  <a:pt x="467" y="5645"/>
                  <a:pt x="332" y="5645"/>
                </a:cubicBezTo>
                <a:close/>
                <a:moveTo>
                  <a:pt x="1551" y="5645"/>
                </a:moveTo>
                <a:cubicBezTo>
                  <a:pt x="1329" y="5645"/>
                  <a:pt x="1219" y="5911"/>
                  <a:pt x="1376" y="6065"/>
                </a:cubicBezTo>
                <a:cubicBezTo>
                  <a:pt x="1427" y="6116"/>
                  <a:pt x="1489" y="6138"/>
                  <a:pt x="1550" y="6138"/>
                </a:cubicBezTo>
                <a:cubicBezTo>
                  <a:pt x="1676" y="6138"/>
                  <a:pt x="1796" y="6040"/>
                  <a:pt x="1796" y="5892"/>
                </a:cubicBezTo>
                <a:cubicBezTo>
                  <a:pt x="1796" y="5754"/>
                  <a:pt x="1686" y="5645"/>
                  <a:pt x="1551" y="5645"/>
                </a:cubicBezTo>
                <a:close/>
                <a:moveTo>
                  <a:pt x="2770" y="5645"/>
                </a:moveTo>
                <a:cubicBezTo>
                  <a:pt x="2551" y="5645"/>
                  <a:pt x="2441" y="5911"/>
                  <a:pt x="2595" y="6065"/>
                </a:cubicBezTo>
                <a:cubicBezTo>
                  <a:pt x="2646" y="6116"/>
                  <a:pt x="2708" y="6138"/>
                  <a:pt x="2770" y="6138"/>
                </a:cubicBezTo>
                <a:cubicBezTo>
                  <a:pt x="2897" y="6138"/>
                  <a:pt x="3018" y="6040"/>
                  <a:pt x="3018" y="5892"/>
                </a:cubicBezTo>
                <a:cubicBezTo>
                  <a:pt x="3018" y="5754"/>
                  <a:pt x="2905" y="5645"/>
                  <a:pt x="2770" y="5645"/>
                </a:cubicBezTo>
                <a:close/>
                <a:moveTo>
                  <a:pt x="3989" y="5645"/>
                </a:moveTo>
                <a:cubicBezTo>
                  <a:pt x="3770" y="5645"/>
                  <a:pt x="3660" y="5911"/>
                  <a:pt x="3814" y="6065"/>
                </a:cubicBezTo>
                <a:cubicBezTo>
                  <a:pt x="3865" y="6116"/>
                  <a:pt x="3927" y="6138"/>
                  <a:pt x="3989" y="6138"/>
                </a:cubicBezTo>
                <a:cubicBezTo>
                  <a:pt x="4116" y="6138"/>
                  <a:pt x="4237" y="6040"/>
                  <a:pt x="4237" y="5892"/>
                </a:cubicBezTo>
                <a:cubicBezTo>
                  <a:pt x="4237" y="5754"/>
                  <a:pt x="4124" y="5645"/>
                  <a:pt x="3989" y="5645"/>
                </a:cubicBezTo>
                <a:close/>
                <a:moveTo>
                  <a:pt x="5209" y="5645"/>
                </a:moveTo>
                <a:cubicBezTo>
                  <a:pt x="4989" y="5645"/>
                  <a:pt x="4879" y="5911"/>
                  <a:pt x="5033" y="6065"/>
                </a:cubicBezTo>
                <a:cubicBezTo>
                  <a:pt x="5084" y="6116"/>
                  <a:pt x="5147" y="6138"/>
                  <a:pt x="5208" y="6138"/>
                </a:cubicBezTo>
                <a:cubicBezTo>
                  <a:pt x="5335" y="6138"/>
                  <a:pt x="5456" y="6040"/>
                  <a:pt x="5456" y="5892"/>
                </a:cubicBezTo>
                <a:cubicBezTo>
                  <a:pt x="5456" y="5754"/>
                  <a:pt x="5346" y="5645"/>
                  <a:pt x="5209" y="5645"/>
                </a:cubicBezTo>
                <a:close/>
                <a:moveTo>
                  <a:pt x="6428" y="5645"/>
                </a:moveTo>
                <a:cubicBezTo>
                  <a:pt x="6208" y="5645"/>
                  <a:pt x="6099" y="5911"/>
                  <a:pt x="6255" y="6065"/>
                </a:cubicBezTo>
                <a:cubicBezTo>
                  <a:pt x="6305" y="6116"/>
                  <a:pt x="6367" y="6138"/>
                  <a:pt x="6428" y="6138"/>
                </a:cubicBezTo>
                <a:cubicBezTo>
                  <a:pt x="6554" y="6138"/>
                  <a:pt x="6675" y="6040"/>
                  <a:pt x="6675" y="5892"/>
                </a:cubicBezTo>
                <a:cubicBezTo>
                  <a:pt x="6675" y="5754"/>
                  <a:pt x="6565" y="5645"/>
                  <a:pt x="6428" y="5645"/>
                </a:cubicBezTo>
                <a:close/>
                <a:moveTo>
                  <a:pt x="7647" y="5645"/>
                </a:moveTo>
                <a:cubicBezTo>
                  <a:pt x="7427" y="5645"/>
                  <a:pt x="7318" y="5911"/>
                  <a:pt x="7474" y="6065"/>
                </a:cubicBezTo>
                <a:cubicBezTo>
                  <a:pt x="7524" y="6116"/>
                  <a:pt x="7586" y="6138"/>
                  <a:pt x="7647" y="6138"/>
                </a:cubicBezTo>
                <a:cubicBezTo>
                  <a:pt x="7773" y="6138"/>
                  <a:pt x="7894" y="6040"/>
                  <a:pt x="7894" y="5892"/>
                </a:cubicBezTo>
                <a:cubicBezTo>
                  <a:pt x="7894" y="5754"/>
                  <a:pt x="7785" y="5645"/>
                  <a:pt x="7647" y="5645"/>
                </a:cubicBezTo>
                <a:close/>
                <a:moveTo>
                  <a:pt x="8869" y="5645"/>
                </a:moveTo>
                <a:cubicBezTo>
                  <a:pt x="8646" y="5645"/>
                  <a:pt x="8537" y="5911"/>
                  <a:pt x="8693" y="6065"/>
                </a:cubicBezTo>
                <a:cubicBezTo>
                  <a:pt x="8743" y="6116"/>
                  <a:pt x="8805" y="6138"/>
                  <a:pt x="8866" y="6138"/>
                </a:cubicBezTo>
                <a:cubicBezTo>
                  <a:pt x="8992" y="6138"/>
                  <a:pt x="9113" y="6040"/>
                  <a:pt x="9113" y="5892"/>
                </a:cubicBezTo>
                <a:cubicBezTo>
                  <a:pt x="9113" y="5754"/>
                  <a:pt x="9004" y="5645"/>
                  <a:pt x="8869" y="5645"/>
                </a:cubicBezTo>
                <a:close/>
                <a:moveTo>
                  <a:pt x="10088" y="5645"/>
                </a:moveTo>
                <a:cubicBezTo>
                  <a:pt x="9868" y="5645"/>
                  <a:pt x="9756" y="5911"/>
                  <a:pt x="9912" y="6065"/>
                </a:cubicBezTo>
                <a:cubicBezTo>
                  <a:pt x="9963" y="6116"/>
                  <a:pt x="10026" y="6138"/>
                  <a:pt x="10086" y="6138"/>
                </a:cubicBezTo>
                <a:cubicBezTo>
                  <a:pt x="10212" y="6138"/>
                  <a:pt x="10332" y="6040"/>
                  <a:pt x="10332" y="5892"/>
                </a:cubicBezTo>
                <a:cubicBezTo>
                  <a:pt x="10332" y="5754"/>
                  <a:pt x="10223" y="5645"/>
                  <a:pt x="10088" y="5645"/>
                </a:cubicBezTo>
                <a:close/>
                <a:moveTo>
                  <a:pt x="11307" y="5645"/>
                </a:moveTo>
                <a:cubicBezTo>
                  <a:pt x="11088" y="5645"/>
                  <a:pt x="10978" y="5911"/>
                  <a:pt x="11131" y="6065"/>
                </a:cubicBezTo>
                <a:cubicBezTo>
                  <a:pt x="11182" y="6116"/>
                  <a:pt x="11245" y="6138"/>
                  <a:pt x="11306" y="6138"/>
                </a:cubicBezTo>
                <a:cubicBezTo>
                  <a:pt x="11433" y="6138"/>
                  <a:pt x="11554" y="6040"/>
                  <a:pt x="11554" y="5892"/>
                </a:cubicBezTo>
                <a:cubicBezTo>
                  <a:pt x="11554" y="5754"/>
                  <a:pt x="11442" y="5645"/>
                  <a:pt x="11307" y="5645"/>
                </a:cubicBezTo>
                <a:close/>
                <a:moveTo>
                  <a:pt x="12526" y="5645"/>
                </a:moveTo>
                <a:cubicBezTo>
                  <a:pt x="12307" y="5645"/>
                  <a:pt x="12197" y="5911"/>
                  <a:pt x="12350" y="6065"/>
                </a:cubicBezTo>
                <a:cubicBezTo>
                  <a:pt x="12401" y="6116"/>
                  <a:pt x="12464" y="6138"/>
                  <a:pt x="12525" y="6138"/>
                </a:cubicBezTo>
                <a:cubicBezTo>
                  <a:pt x="12652" y="6138"/>
                  <a:pt x="12774" y="6040"/>
                  <a:pt x="12774" y="5892"/>
                </a:cubicBezTo>
                <a:cubicBezTo>
                  <a:pt x="12774" y="5754"/>
                  <a:pt x="12661" y="5645"/>
                  <a:pt x="12526" y="5645"/>
                </a:cubicBezTo>
                <a:close/>
                <a:moveTo>
                  <a:pt x="13745" y="5645"/>
                </a:moveTo>
                <a:cubicBezTo>
                  <a:pt x="13526" y="5645"/>
                  <a:pt x="13416" y="5911"/>
                  <a:pt x="13570" y="6065"/>
                </a:cubicBezTo>
                <a:cubicBezTo>
                  <a:pt x="13620" y="6116"/>
                  <a:pt x="13683" y="6138"/>
                  <a:pt x="13744" y="6138"/>
                </a:cubicBezTo>
                <a:cubicBezTo>
                  <a:pt x="13871" y="6138"/>
                  <a:pt x="13993" y="6040"/>
                  <a:pt x="13993" y="5892"/>
                </a:cubicBezTo>
                <a:cubicBezTo>
                  <a:pt x="13993" y="5754"/>
                  <a:pt x="13883" y="5645"/>
                  <a:pt x="13745" y="5645"/>
                </a:cubicBezTo>
                <a:close/>
                <a:moveTo>
                  <a:pt x="14964" y="5645"/>
                </a:moveTo>
                <a:cubicBezTo>
                  <a:pt x="14745" y="5645"/>
                  <a:pt x="14635" y="5911"/>
                  <a:pt x="14792" y="6065"/>
                </a:cubicBezTo>
                <a:cubicBezTo>
                  <a:pt x="14842" y="6116"/>
                  <a:pt x="14904" y="6138"/>
                  <a:pt x="14964" y="6138"/>
                </a:cubicBezTo>
                <a:cubicBezTo>
                  <a:pt x="15090" y="6138"/>
                  <a:pt x="15212" y="6040"/>
                  <a:pt x="15212" y="5892"/>
                </a:cubicBezTo>
                <a:cubicBezTo>
                  <a:pt x="15212" y="5754"/>
                  <a:pt x="15102" y="5645"/>
                  <a:pt x="14964" y="5645"/>
                </a:cubicBezTo>
                <a:close/>
                <a:moveTo>
                  <a:pt x="16183" y="5645"/>
                </a:moveTo>
                <a:cubicBezTo>
                  <a:pt x="15964" y="5645"/>
                  <a:pt x="15854" y="5911"/>
                  <a:pt x="16011" y="6065"/>
                </a:cubicBezTo>
                <a:cubicBezTo>
                  <a:pt x="16061" y="6116"/>
                  <a:pt x="16123" y="6138"/>
                  <a:pt x="16183" y="6138"/>
                </a:cubicBezTo>
                <a:cubicBezTo>
                  <a:pt x="16309" y="6138"/>
                  <a:pt x="16431" y="6040"/>
                  <a:pt x="16431" y="5892"/>
                </a:cubicBezTo>
                <a:cubicBezTo>
                  <a:pt x="16431" y="5754"/>
                  <a:pt x="16321" y="5645"/>
                  <a:pt x="16183" y="5645"/>
                </a:cubicBezTo>
                <a:close/>
                <a:moveTo>
                  <a:pt x="17405" y="5645"/>
                </a:moveTo>
                <a:cubicBezTo>
                  <a:pt x="17183" y="5645"/>
                  <a:pt x="17073" y="5911"/>
                  <a:pt x="17230" y="6065"/>
                </a:cubicBezTo>
                <a:cubicBezTo>
                  <a:pt x="17280" y="6116"/>
                  <a:pt x="17342" y="6138"/>
                  <a:pt x="17402" y="6138"/>
                </a:cubicBezTo>
                <a:cubicBezTo>
                  <a:pt x="17528" y="6138"/>
                  <a:pt x="17650" y="6040"/>
                  <a:pt x="17650" y="5892"/>
                </a:cubicBezTo>
                <a:cubicBezTo>
                  <a:pt x="17650" y="5754"/>
                  <a:pt x="17540" y="5645"/>
                  <a:pt x="17405" y="5645"/>
                </a:cubicBezTo>
                <a:close/>
                <a:moveTo>
                  <a:pt x="18624" y="5645"/>
                </a:moveTo>
                <a:cubicBezTo>
                  <a:pt x="18405" y="5645"/>
                  <a:pt x="18292" y="5911"/>
                  <a:pt x="18449" y="6065"/>
                </a:cubicBezTo>
                <a:cubicBezTo>
                  <a:pt x="18500" y="6116"/>
                  <a:pt x="18562" y="6138"/>
                  <a:pt x="18623" y="6138"/>
                </a:cubicBezTo>
                <a:cubicBezTo>
                  <a:pt x="18749" y="6138"/>
                  <a:pt x="18869" y="6040"/>
                  <a:pt x="18869" y="5892"/>
                </a:cubicBezTo>
                <a:cubicBezTo>
                  <a:pt x="18869" y="5754"/>
                  <a:pt x="18759" y="5645"/>
                  <a:pt x="18624" y="5645"/>
                </a:cubicBezTo>
                <a:close/>
                <a:moveTo>
                  <a:pt x="19843" y="5645"/>
                </a:moveTo>
                <a:cubicBezTo>
                  <a:pt x="19624" y="5645"/>
                  <a:pt x="19514" y="5911"/>
                  <a:pt x="19668" y="6065"/>
                </a:cubicBezTo>
                <a:cubicBezTo>
                  <a:pt x="19719" y="6116"/>
                  <a:pt x="19781" y="6138"/>
                  <a:pt x="19843" y="6138"/>
                </a:cubicBezTo>
                <a:cubicBezTo>
                  <a:pt x="19970" y="6138"/>
                  <a:pt x="20091" y="6040"/>
                  <a:pt x="20091" y="5892"/>
                </a:cubicBezTo>
                <a:cubicBezTo>
                  <a:pt x="20091" y="5754"/>
                  <a:pt x="19978" y="5645"/>
                  <a:pt x="19843" y="5645"/>
                </a:cubicBezTo>
                <a:close/>
                <a:moveTo>
                  <a:pt x="21062" y="5645"/>
                </a:moveTo>
                <a:cubicBezTo>
                  <a:pt x="20843" y="5645"/>
                  <a:pt x="20733" y="5911"/>
                  <a:pt x="20887" y="6065"/>
                </a:cubicBezTo>
                <a:cubicBezTo>
                  <a:pt x="20938" y="6116"/>
                  <a:pt x="21000" y="6138"/>
                  <a:pt x="21062" y="6138"/>
                </a:cubicBezTo>
                <a:cubicBezTo>
                  <a:pt x="21189" y="6138"/>
                  <a:pt x="21310" y="6040"/>
                  <a:pt x="21310" y="5892"/>
                </a:cubicBezTo>
                <a:cubicBezTo>
                  <a:pt x="21310" y="5754"/>
                  <a:pt x="21197" y="5645"/>
                  <a:pt x="21062" y="5645"/>
                </a:cubicBezTo>
                <a:close/>
                <a:moveTo>
                  <a:pt x="22281" y="5645"/>
                </a:moveTo>
                <a:cubicBezTo>
                  <a:pt x="22062" y="5645"/>
                  <a:pt x="21952" y="5911"/>
                  <a:pt x="22106" y="6065"/>
                </a:cubicBezTo>
                <a:cubicBezTo>
                  <a:pt x="22157" y="6116"/>
                  <a:pt x="22220" y="6138"/>
                  <a:pt x="22281" y="6138"/>
                </a:cubicBezTo>
                <a:cubicBezTo>
                  <a:pt x="22408" y="6138"/>
                  <a:pt x="22529" y="6040"/>
                  <a:pt x="22529" y="5892"/>
                </a:cubicBezTo>
                <a:cubicBezTo>
                  <a:pt x="22529" y="5754"/>
                  <a:pt x="22419" y="5645"/>
                  <a:pt x="22281" y="5645"/>
                </a:cubicBezTo>
                <a:close/>
                <a:moveTo>
                  <a:pt x="23501" y="5645"/>
                </a:moveTo>
                <a:cubicBezTo>
                  <a:pt x="23281" y="5645"/>
                  <a:pt x="23172" y="5911"/>
                  <a:pt x="23328" y="6065"/>
                </a:cubicBezTo>
                <a:cubicBezTo>
                  <a:pt x="23378" y="6116"/>
                  <a:pt x="23440" y="6138"/>
                  <a:pt x="23501" y="6138"/>
                </a:cubicBezTo>
                <a:cubicBezTo>
                  <a:pt x="23627" y="6138"/>
                  <a:pt x="23748" y="6040"/>
                  <a:pt x="23748" y="5892"/>
                </a:cubicBezTo>
                <a:cubicBezTo>
                  <a:pt x="23748" y="5754"/>
                  <a:pt x="23638" y="5645"/>
                  <a:pt x="23501" y="5645"/>
                </a:cubicBezTo>
                <a:close/>
                <a:moveTo>
                  <a:pt x="24720" y="5645"/>
                </a:moveTo>
                <a:cubicBezTo>
                  <a:pt x="24500" y="5645"/>
                  <a:pt x="24391" y="5911"/>
                  <a:pt x="24547" y="6065"/>
                </a:cubicBezTo>
                <a:cubicBezTo>
                  <a:pt x="24597" y="6116"/>
                  <a:pt x="24659" y="6138"/>
                  <a:pt x="24720" y="6138"/>
                </a:cubicBezTo>
                <a:cubicBezTo>
                  <a:pt x="24846" y="6138"/>
                  <a:pt x="24967" y="6040"/>
                  <a:pt x="24967" y="5892"/>
                </a:cubicBezTo>
                <a:cubicBezTo>
                  <a:pt x="24967" y="5754"/>
                  <a:pt x="24857" y="5645"/>
                  <a:pt x="24720" y="5645"/>
                </a:cubicBezTo>
                <a:close/>
                <a:moveTo>
                  <a:pt x="25942" y="5645"/>
                </a:moveTo>
                <a:cubicBezTo>
                  <a:pt x="25719" y="5645"/>
                  <a:pt x="25610" y="5911"/>
                  <a:pt x="25766" y="6065"/>
                </a:cubicBezTo>
                <a:cubicBezTo>
                  <a:pt x="25816" y="6116"/>
                  <a:pt x="25878" y="6138"/>
                  <a:pt x="25939" y="6138"/>
                </a:cubicBezTo>
                <a:cubicBezTo>
                  <a:pt x="26065" y="6138"/>
                  <a:pt x="26186" y="6040"/>
                  <a:pt x="26186" y="5892"/>
                </a:cubicBezTo>
                <a:cubicBezTo>
                  <a:pt x="26186" y="5754"/>
                  <a:pt x="26077" y="5645"/>
                  <a:pt x="25942" y="5645"/>
                </a:cubicBezTo>
                <a:close/>
                <a:moveTo>
                  <a:pt x="17405" y="6864"/>
                </a:moveTo>
                <a:cubicBezTo>
                  <a:pt x="17177" y="6864"/>
                  <a:pt x="17070" y="7146"/>
                  <a:pt x="17242" y="7296"/>
                </a:cubicBezTo>
                <a:cubicBezTo>
                  <a:pt x="17333" y="7299"/>
                  <a:pt x="17424" y="7312"/>
                  <a:pt x="17515" y="7331"/>
                </a:cubicBezTo>
                <a:cubicBezTo>
                  <a:pt x="17747" y="7215"/>
                  <a:pt x="17665" y="6864"/>
                  <a:pt x="17405" y="6864"/>
                </a:cubicBezTo>
                <a:close/>
                <a:moveTo>
                  <a:pt x="332" y="6864"/>
                </a:moveTo>
                <a:cubicBezTo>
                  <a:pt x="110" y="6864"/>
                  <a:pt x="0" y="7130"/>
                  <a:pt x="157" y="7284"/>
                </a:cubicBezTo>
                <a:cubicBezTo>
                  <a:pt x="207" y="7335"/>
                  <a:pt x="269" y="7357"/>
                  <a:pt x="329" y="7357"/>
                </a:cubicBezTo>
                <a:cubicBezTo>
                  <a:pt x="455" y="7357"/>
                  <a:pt x="577" y="7259"/>
                  <a:pt x="577" y="7111"/>
                </a:cubicBezTo>
                <a:cubicBezTo>
                  <a:pt x="577" y="6973"/>
                  <a:pt x="467" y="6864"/>
                  <a:pt x="332" y="6864"/>
                </a:cubicBezTo>
                <a:close/>
                <a:moveTo>
                  <a:pt x="1551" y="6864"/>
                </a:moveTo>
                <a:cubicBezTo>
                  <a:pt x="1329" y="6864"/>
                  <a:pt x="1219" y="7130"/>
                  <a:pt x="1376" y="7284"/>
                </a:cubicBezTo>
                <a:cubicBezTo>
                  <a:pt x="1427" y="7335"/>
                  <a:pt x="1489" y="7357"/>
                  <a:pt x="1550" y="7357"/>
                </a:cubicBezTo>
                <a:cubicBezTo>
                  <a:pt x="1676" y="7357"/>
                  <a:pt x="1796" y="7259"/>
                  <a:pt x="1796" y="7111"/>
                </a:cubicBezTo>
                <a:cubicBezTo>
                  <a:pt x="1796" y="6973"/>
                  <a:pt x="1686" y="6864"/>
                  <a:pt x="1551" y="6864"/>
                </a:cubicBezTo>
                <a:close/>
                <a:moveTo>
                  <a:pt x="2770" y="6864"/>
                </a:moveTo>
                <a:cubicBezTo>
                  <a:pt x="2551" y="6864"/>
                  <a:pt x="2441" y="7130"/>
                  <a:pt x="2595" y="7284"/>
                </a:cubicBezTo>
                <a:cubicBezTo>
                  <a:pt x="2646" y="7335"/>
                  <a:pt x="2708" y="7357"/>
                  <a:pt x="2770" y="7357"/>
                </a:cubicBezTo>
                <a:cubicBezTo>
                  <a:pt x="2897" y="7357"/>
                  <a:pt x="3018" y="7259"/>
                  <a:pt x="3018" y="7111"/>
                </a:cubicBezTo>
                <a:cubicBezTo>
                  <a:pt x="3018" y="6973"/>
                  <a:pt x="2905" y="6864"/>
                  <a:pt x="2770" y="6864"/>
                </a:cubicBezTo>
                <a:close/>
                <a:moveTo>
                  <a:pt x="3989" y="6864"/>
                </a:moveTo>
                <a:cubicBezTo>
                  <a:pt x="3770" y="6864"/>
                  <a:pt x="3660" y="7130"/>
                  <a:pt x="3814" y="7284"/>
                </a:cubicBezTo>
                <a:cubicBezTo>
                  <a:pt x="3865" y="7335"/>
                  <a:pt x="3927" y="7357"/>
                  <a:pt x="3989" y="7357"/>
                </a:cubicBezTo>
                <a:cubicBezTo>
                  <a:pt x="4116" y="7357"/>
                  <a:pt x="4237" y="7259"/>
                  <a:pt x="4237" y="7111"/>
                </a:cubicBezTo>
                <a:cubicBezTo>
                  <a:pt x="4237" y="6973"/>
                  <a:pt x="4124" y="6864"/>
                  <a:pt x="3989" y="6864"/>
                </a:cubicBezTo>
                <a:close/>
                <a:moveTo>
                  <a:pt x="5209" y="6864"/>
                </a:moveTo>
                <a:cubicBezTo>
                  <a:pt x="4989" y="6864"/>
                  <a:pt x="4879" y="7130"/>
                  <a:pt x="5033" y="7284"/>
                </a:cubicBezTo>
                <a:cubicBezTo>
                  <a:pt x="5084" y="7335"/>
                  <a:pt x="5147" y="7357"/>
                  <a:pt x="5208" y="7357"/>
                </a:cubicBezTo>
                <a:cubicBezTo>
                  <a:pt x="5335" y="7357"/>
                  <a:pt x="5456" y="7259"/>
                  <a:pt x="5456" y="7111"/>
                </a:cubicBezTo>
                <a:cubicBezTo>
                  <a:pt x="5456" y="6973"/>
                  <a:pt x="5346" y="6864"/>
                  <a:pt x="5209" y="6864"/>
                </a:cubicBezTo>
                <a:close/>
                <a:moveTo>
                  <a:pt x="6428" y="6864"/>
                </a:moveTo>
                <a:cubicBezTo>
                  <a:pt x="6208" y="6864"/>
                  <a:pt x="6099" y="7130"/>
                  <a:pt x="6255" y="7284"/>
                </a:cubicBezTo>
                <a:cubicBezTo>
                  <a:pt x="6305" y="7335"/>
                  <a:pt x="6367" y="7357"/>
                  <a:pt x="6428" y="7357"/>
                </a:cubicBezTo>
                <a:cubicBezTo>
                  <a:pt x="6554" y="7357"/>
                  <a:pt x="6675" y="7259"/>
                  <a:pt x="6675" y="7111"/>
                </a:cubicBezTo>
                <a:cubicBezTo>
                  <a:pt x="6675" y="6973"/>
                  <a:pt x="6565" y="6864"/>
                  <a:pt x="6428" y="6864"/>
                </a:cubicBezTo>
                <a:close/>
                <a:moveTo>
                  <a:pt x="7647" y="6864"/>
                </a:moveTo>
                <a:cubicBezTo>
                  <a:pt x="7427" y="6864"/>
                  <a:pt x="7318" y="7130"/>
                  <a:pt x="7474" y="7284"/>
                </a:cubicBezTo>
                <a:cubicBezTo>
                  <a:pt x="7524" y="7335"/>
                  <a:pt x="7586" y="7357"/>
                  <a:pt x="7647" y="7357"/>
                </a:cubicBezTo>
                <a:cubicBezTo>
                  <a:pt x="7773" y="7357"/>
                  <a:pt x="7894" y="7259"/>
                  <a:pt x="7894" y="7111"/>
                </a:cubicBezTo>
                <a:cubicBezTo>
                  <a:pt x="7894" y="6973"/>
                  <a:pt x="7785" y="6864"/>
                  <a:pt x="7647" y="6864"/>
                </a:cubicBezTo>
                <a:close/>
                <a:moveTo>
                  <a:pt x="8869" y="6864"/>
                </a:moveTo>
                <a:cubicBezTo>
                  <a:pt x="8646" y="6864"/>
                  <a:pt x="8537" y="7130"/>
                  <a:pt x="8693" y="7284"/>
                </a:cubicBezTo>
                <a:cubicBezTo>
                  <a:pt x="8743" y="7335"/>
                  <a:pt x="8805" y="7357"/>
                  <a:pt x="8866" y="7357"/>
                </a:cubicBezTo>
                <a:cubicBezTo>
                  <a:pt x="8992" y="7357"/>
                  <a:pt x="9113" y="7259"/>
                  <a:pt x="9113" y="7111"/>
                </a:cubicBezTo>
                <a:cubicBezTo>
                  <a:pt x="9113" y="6973"/>
                  <a:pt x="9004" y="6864"/>
                  <a:pt x="8869" y="6864"/>
                </a:cubicBezTo>
                <a:close/>
                <a:moveTo>
                  <a:pt x="10088" y="6864"/>
                </a:moveTo>
                <a:cubicBezTo>
                  <a:pt x="9868" y="6864"/>
                  <a:pt x="9756" y="7130"/>
                  <a:pt x="9912" y="7284"/>
                </a:cubicBezTo>
                <a:cubicBezTo>
                  <a:pt x="9963" y="7335"/>
                  <a:pt x="10026" y="7357"/>
                  <a:pt x="10086" y="7357"/>
                </a:cubicBezTo>
                <a:cubicBezTo>
                  <a:pt x="10212" y="7357"/>
                  <a:pt x="10332" y="7259"/>
                  <a:pt x="10332" y="7111"/>
                </a:cubicBezTo>
                <a:cubicBezTo>
                  <a:pt x="10332" y="6973"/>
                  <a:pt x="10223" y="6864"/>
                  <a:pt x="10088" y="6864"/>
                </a:cubicBezTo>
                <a:close/>
                <a:moveTo>
                  <a:pt x="11307" y="6864"/>
                </a:moveTo>
                <a:cubicBezTo>
                  <a:pt x="11088" y="6864"/>
                  <a:pt x="10978" y="7130"/>
                  <a:pt x="11131" y="7284"/>
                </a:cubicBezTo>
                <a:cubicBezTo>
                  <a:pt x="11182" y="7335"/>
                  <a:pt x="11245" y="7357"/>
                  <a:pt x="11306" y="7357"/>
                </a:cubicBezTo>
                <a:cubicBezTo>
                  <a:pt x="11433" y="7357"/>
                  <a:pt x="11554" y="7259"/>
                  <a:pt x="11554" y="7111"/>
                </a:cubicBezTo>
                <a:cubicBezTo>
                  <a:pt x="11554" y="6973"/>
                  <a:pt x="11442" y="6864"/>
                  <a:pt x="11307" y="6864"/>
                </a:cubicBezTo>
                <a:close/>
                <a:moveTo>
                  <a:pt x="12526" y="6864"/>
                </a:moveTo>
                <a:cubicBezTo>
                  <a:pt x="12307" y="6864"/>
                  <a:pt x="12197" y="7130"/>
                  <a:pt x="12350" y="7284"/>
                </a:cubicBezTo>
                <a:cubicBezTo>
                  <a:pt x="12401" y="7335"/>
                  <a:pt x="12464" y="7357"/>
                  <a:pt x="12525" y="7357"/>
                </a:cubicBezTo>
                <a:cubicBezTo>
                  <a:pt x="12652" y="7357"/>
                  <a:pt x="12774" y="7259"/>
                  <a:pt x="12774" y="7111"/>
                </a:cubicBezTo>
                <a:cubicBezTo>
                  <a:pt x="12774" y="6973"/>
                  <a:pt x="12661" y="6864"/>
                  <a:pt x="12526" y="6864"/>
                </a:cubicBezTo>
                <a:close/>
                <a:moveTo>
                  <a:pt x="13745" y="6864"/>
                </a:moveTo>
                <a:cubicBezTo>
                  <a:pt x="13526" y="6864"/>
                  <a:pt x="13416" y="7130"/>
                  <a:pt x="13570" y="7284"/>
                </a:cubicBezTo>
                <a:cubicBezTo>
                  <a:pt x="13620" y="7335"/>
                  <a:pt x="13683" y="7357"/>
                  <a:pt x="13744" y="7357"/>
                </a:cubicBezTo>
                <a:cubicBezTo>
                  <a:pt x="13871" y="7357"/>
                  <a:pt x="13993" y="7259"/>
                  <a:pt x="13993" y="7111"/>
                </a:cubicBezTo>
                <a:cubicBezTo>
                  <a:pt x="13993" y="6973"/>
                  <a:pt x="13883" y="6864"/>
                  <a:pt x="13745" y="6864"/>
                </a:cubicBezTo>
                <a:close/>
                <a:moveTo>
                  <a:pt x="14964" y="6864"/>
                </a:moveTo>
                <a:cubicBezTo>
                  <a:pt x="14745" y="6864"/>
                  <a:pt x="14635" y="7130"/>
                  <a:pt x="14792" y="7284"/>
                </a:cubicBezTo>
                <a:cubicBezTo>
                  <a:pt x="14842" y="7335"/>
                  <a:pt x="14904" y="7357"/>
                  <a:pt x="14964" y="7357"/>
                </a:cubicBezTo>
                <a:cubicBezTo>
                  <a:pt x="15090" y="7357"/>
                  <a:pt x="15212" y="7259"/>
                  <a:pt x="15212" y="7111"/>
                </a:cubicBezTo>
                <a:cubicBezTo>
                  <a:pt x="15212" y="6973"/>
                  <a:pt x="15102" y="6864"/>
                  <a:pt x="14964" y="6864"/>
                </a:cubicBezTo>
                <a:close/>
                <a:moveTo>
                  <a:pt x="16183" y="6864"/>
                </a:moveTo>
                <a:cubicBezTo>
                  <a:pt x="15964" y="6864"/>
                  <a:pt x="15854" y="7130"/>
                  <a:pt x="16011" y="7284"/>
                </a:cubicBezTo>
                <a:cubicBezTo>
                  <a:pt x="16061" y="7335"/>
                  <a:pt x="16123" y="7357"/>
                  <a:pt x="16183" y="7357"/>
                </a:cubicBezTo>
                <a:cubicBezTo>
                  <a:pt x="16309" y="7357"/>
                  <a:pt x="16431" y="7259"/>
                  <a:pt x="16431" y="7111"/>
                </a:cubicBezTo>
                <a:cubicBezTo>
                  <a:pt x="16431" y="6973"/>
                  <a:pt x="16321" y="6864"/>
                  <a:pt x="16183" y="6864"/>
                </a:cubicBezTo>
                <a:close/>
                <a:moveTo>
                  <a:pt x="18624" y="6864"/>
                </a:moveTo>
                <a:cubicBezTo>
                  <a:pt x="18405" y="6864"/>
                  <a:pt x="18292" y="7130"/>
                  <a:pt x="18449" y="7284"/>
                </a:cubicBezTo>
                <a:cubicBezTo>
                  <a:pt x="18500" y="7335"/>
                  <a:pt x="18562" y="7357"/>
                  <a:pt x="18623" y="7357"/>
                </a:cubicBezTo>
                <a:cubicBezTo>
                  <a:pt x="18749" y="7357"/>
                  <a:pt x="18869" y="7259"/>
                  <a:pt x="18869" y="7111"/>
                </a:cubicBezTo>
                <a:cubicBezTo>
                  <a:pt x="18869" y="6973"/>
                  <a:pt x="18759" y="6864"/>
                  <a:pt x="18624" y="6864"/>
                </a:cubicBezTo>
                <a:close/>
                <a:moveTo>
                  <a:pt x="19843" y="6864"/>
                </a:moveTo>
                <a:cubicBezTo>
                  <a:pt x="19624" y="6864"/>
                  <a:pt x="19514" y="7130"/>
                  <a:pt x="19668" y="7284"/>
                </a:cubicBezTo>
                <a:cubicBezTo>
                  <a:pt x="19719" y="7335"/>
                  <a:pt x="19781" y="7357"/>
                  <a:pt x="19843" y="7357"/>
                </a:cubicBezTo>
                <a:cubicBezTo>
                  <a:pt x="19970" y="7357"/>
                  <a:pt x="20091" y="7259"/>
                  <a:pt x="20091" y="7111"/>
                </a:cubicBezTo>
                <a:cubicBezTo>
                  <a:pt x="20091" y="6973"/>
                  <a:pt x="19978" y="6864"/>
                  <a:pt x="19843" y="6864"/>
                </a:cubicBezTo>
                <a:close/>
                <a:moveTo>
                  <a:pt x="21062" y="6864"/>
                </a:moveTo>
                <a:cubicBezTo>
                  <a:pt x="20843" y="6864"/>
                  <a:pt x="20733" y="7130"/>
                  <a:pt x="20887" y="7284"/>
                </a:cubicBezTo>
                <a:cubicBezTo>
                  <a:pt x="20938" y="7335"/>
                  <a:pt x="21000" y="7357"/>
                  <a:pt x="21062" y="7357"/>
                </a:cubicBezTo>
                <a:cubicBezTo>
                  <a:pt x="21189" y="7357"/>
                  <a:pt x="21310" y="7259"/>
                  <a:pt x="21310" y="7111"/>
                </a:cubicBezTo>
                <a:cubicBezTo>
                  <a:pt x="21310" y="6973"/>
                  <a:pt x="21197" y="6864"/>
                  <a:pt x="21062" y="6864"/>
                </a:cubicBezTo>
                <a:close/>
                <a:moveTo>
                  <a:pt x="22281" y="6864"/>
                </a:moveTo>
                <a:cubicBezTo>
                  <a:pt x="22062" y="6864"/>
                  <a:pt x="21952" y="7130"/>
                  <a:pt x="22106" y="7284"/>
                </a:cubicBezTo>
                <a:cubicBezTo>
                  <a:pt x="22157" y="7335"/>
                  <a:pt x="22220" y="7357"/>
                  <a:pt x="22281" y="7357"/>
                </a:cubicBezTo>
                <a:cubicBezTo>
                  <a:pt x="22408" y="7357"/>
                  <a:pt x="22529" y="7259"/>
                  <a:pt x="22529" y="7111"/>
                </a:cubicBezTo>
                <a:cubicBezTo>
                  <a:pt x="22529" y="6973"/>
                  <a:pt x="22419" y="6864"/>
                  <a:pt x="22281" y="6864"/>
                </a:cubicBezTo>
                <a:close/>
                <a:moveTo>
                  <a:pt x="23501" y="6864"/>
                </a:moveTo>
                <a:cubicBezTo>
                  <a:pt x="23281" y="6864"/>
                  <a:pt x="23172" y="7130"/>
                  <a:pt x="23328" y="7284"/>
                </a:cubicBezTo>
                <a:cubicBezTo>
                  <a:pt x="23378" y="7335"/>
                  <a:pt x="23440" y="7357"/>
                  <a:pt x="23501" y="7357"/>
                </a:cubicBezTo>
                <a:cubicBezTo>
                  <a:pt x="23627" y="7357"/>
                  <a:pt x="23748" y="7259"/>
                  <a:pt x="23748" y="7111"/>
                </a:cubicBezTo>
                <a:cubicBezTo>
                  <a:pt x="23748" y="6973"/>
                  <a:pt x="23638" y="6864"/>
                  <a:pt x="23501" y="6864"/>
                </a:cubicBezTo>
                <a:close/>
                <a:moveTo>
                  <a:pt x="24720" y="6864"/>
                </a:moveTo>
                <a:cubicBezTo>
                  <a:pt x="24500" y="6864"/>
                  <a:pt x="24391" y="7130"/>
                  <a:pt x="24547" y="7284"/>
                </a:cubicBezTo>
                <a:cubicBezTo>
                  <a:pt x="24597" y="7335"/>
                  <a:pt x="24659" y="7357"/>
                  <a:pt x="24720" y="7357"/>
                </a:cubicBezTo>
                <a:cubicBezTo>
                  <a:pt x="24846" y="7357"/>
                  <a:pt x="24967" y="7259"/>
                  <a:pt x="24967" y="7111"/>
                </a:cubicBezTo>
                <a:cubicBezTo>
                  <a:pt x="24967" y="6973"/>
                  <a:pt x="24857" y="6864"/>
                  <a:pt x="24720" y="6864"/>
                </a:cubicBezTo>
                <a:close/>
                <a:moveTo>
                  <a:pt x="25942" y="6864"/>
                </a:moveTo>
                <a:cubicBezTo>
                  <a:pt x="25719" y="6864"/>
                  <a:pt x="25610" y="7130"/>
                  <a:pt x="25766" y="7284"/>
                </a:cubicBezTo>
                <a:cubicBezTo>
                  <a:pt x="25816" y="7335"/>
                  <a:pt x="25878" y="7357"/>
                  <a:pt x="25939" y="7357"/>
                </a:cubicBezTo>
                <a:cubicBezTo>
                  <a:pt x="26065" y="7357"/>
                  <a:pt x="26186" y="7259"/>
                  <a:pt x="26186" y="7111"/>
                </a:cubicBezTo>
                <a:cubicBezTo>
                  <a:pt x="26186" y="6973"/>
                  <a:pt x="26077" y="6864"/>
                  <a:pt x="25942" y="6864"/>
                </a:cubicBezTo>
                <a:close/>
                <a:moveTo>
                  <a:pt x="34478" y="6864"/>
                </a:moveTo>
                <a:cubicBezTo>
                  <a:pt x="34256" y="6864"/>
                  <a:pt x="34146" y="7130"/>
                  <a:pt x="34303" y="7284"/>
                </a:cubicBezTo>
                <a:cubicBezTo>
                  <a:pt x="34353" y="7335"/>
                  <a:pt x="34415" y="7357"/>
                  <a:pt x="34475" y="7357"/>
                </a:cubicBezTo>
                <a:cubicBezTo>
                  <a:pt x="34601" y="7357"/>
                  <a:pt x="34723" y="7259"/>
                  <a:pt x="34723" y="7111"/>
                </a:cubicBezTo>
                <a:cubicBezTo>
                  <a:pt x="34723" y="6973"/>
                  <a:pt x="34613" y="6864"/>
                  <a:pt x="34478" y="6864"/>
                </a:cubicBezTo>
                <a:close/>
                <a:moveTo>
                  <a:pt x="35697" y="6864"/>
                </a:moveTo>
                <a:cubicBezTo>
                  <a:pt x="35478" y="6864"/>
                  <a:pt x="35365" y="7130"/>
                  <a:pt x="35522" y="7284"/>
                </a:cubicBezTo>
                <a:cubicBezTo>
                  <a:pt x="35573" y="7335"/>
                  <a:pt x="35635" y="7357"/>
                  <a:pt x="35696" y="7357"/>
                </a:cubicBezTo>
                <a:cubicBezTo>
                  <a:pt x="35822" y="7357"/>
                  <a:pt x="35942" y="7259"/>
                  <a:pt x="35942" y="7111"/>
                </a:cubicBezTo>
                <a:cubicBezTo>
                  <a:pt x="35942" y="6973"/>
                  <a:pt x="35832" y="6864"/>
                  <a:pt x="35697" y="6864"/>
                </a:cubicBezTo>
                <a:close/>
                <a:moveTo>
                  <a:pt x="36916" y="6864"/>
                </a:moveTo>
                <a:cubicBezTo>
                  <a:pt x="36697" y="6864"/>
                  <a:pt x="36587" y="7130"/>
                  <a:pt x="36741" y="7284"/>
                </a:cubicBezTo>
                <a:cubicBezTo>
                  <a:pt x="36792" y="7335"/>
                  <a:pt x="36854" y="7357"/>
                  <a:pt x="36916" y="7357"/>
                </a:cubicBezTo>
                <a:cubicBezTo>
                  <a:pt x="37043" y="7357"/>
                  <a:pt x="37164" y="7259"/>
                  <a:pt x="37164" y="7111"/>
                </a:cubicBezTo>
                <a:cubicBezTo>
                  <a:pt x="37164" y="6973"/>
                  <a:pt x="37051" y="6864"/>
                  <a:pt x="36916" y="6864"/>
                </a:cubicBezTo>
                <a:close/>
                <a:moveTo>
                  <a:pt x="38135" y="6864"/>
                </a:moveTo>
                <a:cubicBezTo>
                  <a:pt x="37916" y="6864"/>
                  <a:pt x="37806" y="7130"/>
                  <a:pt x="37960" y="7284"/>
                </a:cubicBezTo>
                <a:cubicBezTo>
                  <a:pt x="38011" y="7335"/>
                  <a:pt x="38073" y="7357"/>
                  <a:pt x="38135" y="7357"/>
                </a:cubicBezTo>
                <a:cubicBezTo>
                  <a:pt x="38262" y="7357"/>
                  <a:pt x="38383" y="7259"/>
                  <a:pt x="38383" y="7111"/>
                </a:cubicBezTo>
                <a:cubicBezTo>
                  <a:pt x="38383" y="6973"/>
                  <a:pt x="38270" y="6864"/>
                  <a:pt x="38135" y="6864"/>
                </a:cubicBezTo>
                <a:close/>
                <a:moveTo>
                  <a:pt x="39354" y="6864"/>
                </a:moveTo>
                <a:cubicBezTo>
                  <a:pt x="39135" y="6864"/>
                  <a:pt x="39025" y="7130"/>
                  <a:pt x="39179" y="7284"/>
                </a:cubicBezTo>
                <a:cubicBezTo>
                  <a:pt x="39230" y="7335"/>
                  <a:pt x="39293" y="7357"/>
                  <a:pt x="39354" y="7357"/>
                </a:cubicBezTo>
                <a:cubicBezTo>
                  <a:pt x="39481" y="7357"/>
                  <a:pt x="39602" y="7259"/>
                  <a:pt x="39602" y="7111"/>
                </a:cubicBezTo>
                <a:cubicBezTo>
                  <a:pt x="39602" y="6973"/>
                  <a:pt x="39492" y="6864"/>
                  <a:pt x="39354" y="6864"/>
                </a:cubicBezTo>
                <a:close/>
                <a:moveTo>
                  <a:pt x="40574" y="6864"/>
                </a:moveTo>
                <a:cubicBezTo>
                  <a:pt x="40354" y="6864"/>
                  <a:pt x="40244" y="7130"/>
                  <a:pt x="40401" y="7284"/>
                </a:cubicBezTo>
                <a:cubicBezTo>
                  <a:pt x="40451" y="7335"/>
                  <a:pt x="40513" y="7357"/>
                  <a:pt x="40574" y="7357"/>
                </a:cubicBezTo>
                <a:cubicBezTo>
                  <a:pt x="40700" y="7357"/>
                  <a:pt x="40821" y="7259"/>
                  <a:pt x="40821" y="7111"/>
                </a:cubicBezTo>
                <a:cubicBezTo>
                  <a:pt x="40821" y="6973"/>
                  <a:pt x="40711" y="6864"/>
                  <a:pt x="40574" y="6864"/>
                </a:cubicBezTo>
                <a:close/>
                <a:moveTo>
                  <a:pt x="41793" y="6864"/>
                </a:moveTo>
                <a:cubicBezTo>
                  <a:pt x="41573" y="6864"/>
                  <a:pt x="41464" y="7130"/>
                  <a:pt x="41620" y="7284"/>
                </a:cubicBezTo>
                <a:cubicBezTo>
                  <a:pt x="41670" y="7335"/>
                  <a:pt x="41732" y="7357"/>
                  <a:pt x="41793" y="7357"/>
                </a:cubicBezTo>
                <a:cubicBezTo>
                  <a:pt x="41919" y="7357"/>
                  <a:pt x="42040" y="7259"/>
                  <a:pt x="42040" y="7111"/>
                </a:cubicBezTo>
                <a:cubicBezTo>
                  <a:pt x="42040" y="6973"/>
                  <a:pt x="41930" y="6864"/>
                  <a:pt x="41793" y="6864"/>
                </a:cubicBezTo>
                <a:close/>
                <a:moveTo>
                  <a:pt x="43015" y="6864"/>
                </a:moveTo>
                <a:cubicBezTo>
                  <a:pt x="42792" y="6864"/>
                  <a:pt x="42683" y="7130"/>
                  <a:pt x="42839" y="7284"/>
                </a:cubicBezTo>
                <a:cubicBezTo>
                  <a:pt x="42890" y="7335"/>
                  <a:pt x="42952" y="7357"/>
                  <a:pt x="43013" y="7357"/>
                </a:cubicBezTo>
                <a:cubicBezTo>
                  <a:pt x="43139" y="7357"/>
                  <a:pt x="43259" y="7259"/>
                  <a:pt x="43259" y="7111"/>
                </a:cubicBezTo>
                <a:cubicBezTo>
                  <a:pt x="43259" y="6973"/>
                  <a:pt x="43150" y="6864"/>
                  <a:pt x="43015" y="6864"/>
                </a:cubicBezTo>
                <a:close/>
                <a:moveTo>
                  <a:pt x="44234" y="6864"/>
                </a:moveTo>
                <a:cubicBezTo>
                  <a:pt x="44014" y="6864"/>
                  <a:pt x="43902" y="7130"/>
                  <a:pt x="44058" y="7284"/>
                </a:cubicBezTo>
                <a:cubicBezTo>
                  <a:pt x="44109" y="7335"/>
                  <a:pt x="44172" y="7357"/>
                  <a:pt x="44232" y="7357"/>
                </a:cubicBezTo>
                <a:cubicBezTo>
                  <a:pt x="44358" y="7357"/>
                  <a:pt x="44478" y="7259"/>
                  <a:pt x="44478" y="7111"/>
                </a:cubicBezTo>
                <a:cubicBezTo>
                  <a:pt x="44478" y="6973"/>
                  <a:pt x="44369" y="6864"/>
                  <a:pt x="44234" y="6864"/>
                </a:cubicBezTo>
                <a:close/>
                <a:moveTo>
                  <a:pt x="18696" y="8095"/>
                </a:moveTo>
                <a:lnTo>
                  <a:pt x="18696" y="8095"/>
                </a:lnTo>
                <a:cubicBezTo>
                  <a:pt x="18756" y="8167"/>
                  <a:pt x="18816" y="8246"/>
                  <a:pt x="18869" y="8330"/>
                </a:cubicBezTo>
                <a:cubicBezTo>
                  <a:pt x="18869" y="8221"/>
                  <a:pt x="18800" y="8127"/>
                  <a:pt x="18696" y="8095"/>
                </a:cubicBezTo>
                <a:close/>
                <a:moveTo>
                  <a:pt x="14966" y="8082"/>
                </a:moveTo>
                <a:cubicBezTo>
                  <a:pt x="14839" y="8082"/>
                  <a:pt x="14720" y="8183"/>
                  <a:pt x="14720" y="8330"/>
                </a:cubicBezTo>
                <a:cubicBezTo>
                  <a:pt x="14720" y="8374"/>
                  <a:pt x="14732" y="8421"/>
                  <a:pt x="14757" y="8459"/>
                </a:cubicBezTo>
                <a:cubicBezTo>
                  <a:pt x="14876" y="8346"/>
                  <a:pt x="14999" y="8239"/>
                  <a:pt x="15124" y="8142"/>
                </a:cubicBezTo>
                <a:cubicBezTo>
                  <a:pt x="15076" y="8101"/>
                  <a:pt x="15020" y="8082"/>
                  <a:pt x="14966" y="8082"/>
                </a:cubicBezTo>
                <a:close/>
                <a:moveTo>
                  <a:pt x="34519" y="8086"/>
                </a:moveTo>
                <a:lnTo>
                  <a:pt x="34519" y="8086"/>
                </a:lnTo>
                <a:cubicBezTo>
                  <a:pt x="34557" y="8230"/>
                  <a:pt x="34585" y="8380"/>
                  <a:pt x="34610" y="8537"/>
                </a:cubicBezTo>
                <a:cubicBezTo>
                  <a:pt x="34798" y="8415"/>
                  <a:pt x="34742" y="8127"/>
                  <a:pt x="34519" y="8086"/>
                </a:cubicBezTo>
                <a:close/>
                <a:moveTo>
                  <a:pt x="35697" y="8083"/>
                </a:moveTo>
                <a:cubicBezTo>
                  <a:pt x="35478" y="8083"/>
                  <a:pt x="35365" y="8349"/>
                  <a:pt x="35522" y="8503"/>
                </a:cubicBezTo>
                <a:cubicBezTo>
                  <a:pt x="35573" y="8554"/>
                  <a:pt x="35635" y="8576"/>
                  <a:pt x="35696" y="8576"/>
                </a:cubicBezTo>
                <a:cubicBezTo>
                  <a:pt x="35823" y="8576"/>
                  <a:pt x="35944" y="8478"/>
                  <a:pt x="35942" y="8330"/>
                </a:cubicBezTo>
                <a:cubicBezTo>
                  <a:pt x="35942" y="8192"/>
                  <a:pt x="35832" y="8083"/>
                  <a:pt x="35697" y="8083"/>
                </a:cubicBezTo>
                <a:close/>
                <a:moveTo>
                  <a:pt x="36916" y="8083"/>
                </a:moveTo>
                <a:cubicBezTo>
                  <a:pt x="36697" y="8083"/>
                  <a:pt x="36587" y="8349"/>
                  <a:pt x="36741" y="8503"/>
                </a:cubicBezTo>
                <a:cubicBezTo>
                  <a:pt x="36792" y="8554"/>
                  <a:pt x="36854" y="8576"/>
                  <a:pt x="36916" y="8576"/>
                </a:cubicBezTo>
                <a:cubicBezTo>
                  <a:pt x="37043" y="8576"/>
                  <a:pt x="37164" y="8478"/>
                  <a:pt x="37164" y="8330"/>
                </a:cubicBezTo>
                <a:cubicBezTo>
                  <a:pt x="37164" y="8192"/>
                  <a:pt x="37051" y="8083"/>
                  <a:pt x="36916" y="8083"/>
                </a:cubicBezTo>
                <a:close/>
                <a:moveTo>
                  <a:pt x="38135" y="8083"/>
                </a:moveTo>
                <a:cubicBezTo>
                  <a:pt x="37916" y="8083"/>
                  <a:pt x="37806" y="8349"/>
                  <a:pt x="37960" y="8503"/>
                </a:cubicBezTo>
                <a:cubicBezTo>
                  <a:pt x="38011" y="8554"/>
                  <a:pt x="38073" y="8576"/>
                  <a:pt x="38135" y="8576"/>
                </a:cubicBezTo>
                <a:cubicBezTo>
                  <a:pt x="38262" y="8576"/>
                  <a:pt x="38383" y="8478"/>
                  <a:pt x="38383" y="8330"/>
                </a:cubicBezTo>
                <a:cubicBezTo>
                  <a:pt x="38383" y="8192"/>
                  <a:pt x="38270" y="8083"/>
                  <a:pt x="38135" y="8083"/>
                </a:cubicBezTo>
                <a:close/>
                <a:moveTo>
                  <a:pt x="39354" y="8083"/>
                </a:moveTo>
                <a:cubicBezTo>
                  <a:pt x="39135" y="8083"/>
                  <a:pt x="39025" y="8349"/>
                  <a:pt x="39179" y="8503"/>
                </a:cubicBezTo>
                <a:cubicBezTo>
                  <a:pt x="39230" y="8554"/>
                  <a:pt x="39293" y="8576"/>
                  <a:pt x="39354" y="8576"/>
                </a:cubicBezTo>
                <a:cubicBezTo>
                  <a:pt x="39481" y="8576"/>
                  <a:pt x="39602" y="8478"/>
                  <a:pt x="39602" y="8330"/>
                </a:cubicBezTo>
                <a:cubicBezTo>
                  <a:pt x="39602" y="8192"/>
                  <a:pt x="39492" y="8083"/>
                  <a:pt x="39354" y="8083"/>
                </a:cubicBezTo>
                <a:close/>
                <a:moveTo>
                  <a:pt x="40574" y="8083"/>
                </a:moveTo>
                <a:cubicBezTo>
                  <a:pt x="40354" y="8083"/>
                  <a:pt x="40244" y="8349"/>
                  <a:pt x="40401" y="8503"/>
                </a:cubicBezTo>
                <a:cubicBezTo>
                  <a:pt x="40451" y="8554"/>
                  <a:pt x="40513" y="8576"/>
                  <a:pt x="40574" y="8576"/>
                </a:cubicBezTo>
                <a:cubicBezTo>
                  <a:pt x="40700" y="8576"/>
                  <a:pt x="40821" y="8478"/>
                  <a:pt x="40821" y="8330"/>
                </a:cubicBezTo>
                <a:cubicBezTo>
                  <a:pt x="40821" y="8192"/>
                  <a:pt x="40711" y="8083"/>
                  <a:pt x="40574" y="8083"/>
                </a:cubicBezTo>
                <a:close/>
                <a:moveTo>
                  <a:pt x="41793" y="8083"/>
                </a:moveTo>
                <a:cubicBezTo>
                  <a:pt x="41573" y="8083"/>
                  <a:pt x="41464" y="8349"/>
                  <a:pt x="41620" y="8503"/>
                </a:cubicBezTo>
                <a:cubicBezTo>
                  <a:pt x="41670" y="8554"/>
                  <a:pt x="41732" y="8576"/>
                  <a:pt x="41793" y="8576"/>
                </a:cubicBezTo>
                <a:cubicBezTo>
                  <a:pt x="41919" y="8576"/>
                  <a:pt x="42040" y="8478"/>
                  <a:pt x="42040" y="8330"/>
                </a:cubicBezTo>
                <a:cubicBezTo>
                  <a:pt x="42040" y="8192"/>
                  <a:pt x="41930" y="8083"/>
                  <a:pt x="41793" y="8083"/>
                </a:cubicBezTo>
                <a:close/>
                <a:moveTo>
                  <a:pt x="43015" y="8083"/>
                </a:moveTo>
                <a:cubicBezTo>
                  <a:pt x="42792" y="8083"/>
                  <a:pt x="42683" y="8349"/>
                  <a:pt x="42839" y="8503"/>
                </a:cubicBezTo>
                <a:cubicBezTo>
                  <a:pt x="42890" y="8554"/>
                  <a:pt x="42952" y="8576"/>
                  <a:pt x="43013" y="8576"/>
                </a:cubicBezTo>
                <a:cubicBezTo>
                  <a:pt x="43139" y="8576"/>
                  <a:pt x="43259" y="8478"/>
                  <a:pt x="43259" y="8330"/>
                </a:cubicBezTo>
                <a:cubicBezTo>
                  <a:pt x="43259" y="8192"/>
                  <a:pt x="43150" y="8083"/>
                  <a:pt x="43015" y="8083"/>
                </a:cubicBezTo>
                <a:close/>
                <a:moveTo>
                  <a:pt x="44234" y="8083"/>
                </a:moveTo>
                <a:cubicBezTo>
                  <a:pt x="44014" y="8083"/>
                  <a:pt x="43902" y="8349"/>
                  <a:pt x="44058" y="8503"/>
                </a:cubicBezTo>
                <a:cubicBezTo>
                  <a:pt x="44109" y="8554"/>
                  <a:pt x="44172" y="8576"/>
                  <a:pt x="44233" y="8576"/>
                </a:cubicBezTo>
                <a:cubicBezTo>
                  <a:pt x="44360" y="8576"/>
                  <a:pt x="44480" y="8478"/>
                  <a:pt x="44478" y="8330"/>
                </a:cubicBezTo>
                <a:cubicBezTo>
                  <a:pt x="44478" y="8192"/>
                  <a:pt x="44369" y="8083"/>
                  <a:pt x="44234" y="8083"/>
                </a:cubicBezTo>
                <a:close/>
                <a:moveTo>
                  <a:pt x="332" y="8083"/>
                </a:moveTo>
                <a:cubicBezTo>
                  <a:pt x="110" y="8083"/>
                  <a:pt x="0" y="8349"/>
                  <a:pt x="157" y="8506"/>
                </a:cubicBezTo>
                <a:cubicBezTo>
                  <a:pt x="206" y="8555"/>
                  <a:pt x="267" y="8577"/>
                  <a:pt x="328" y="8577"/>
                </a:cubicBezTo>
                <a:cubicBezTo>
                  <a:pt x="454" y="8577"/>
                  <a:pt x="577" y="8479"/>
                  <a:pt x="577" y="8330"/>
                </a:cubicBezTo>
                <a:cubicBezTo>
                  <a:pt x="577" y="8192"/>
                  <a:pt x="467" y="8083"/>
                  <a:pt x="332" y="8083"/>
                </a:cubicBezTo>
                <a:close/>
                <a:moveTo>
                  <a:pt x="1551" y="8083"/>
                </a:moveTo>
                <a:cubicBezTo>
                  <a:pt x="1329" y="8083"/>
                  <a:pt x="1219" y="8349"/>
                  <a:pt x="1376" y="8506"/>
                </a:cubicBezTo>
                <a:cubicBezTo>
                  <a:pt x="1426" y="8555"/>
                  <a:pt x="1488" y="8577"/>
                  <a:pt x="1548" y="8577"/>
                </a:cubicBezTo>
                <a:cubicBezTo>
                  <a:pt x="1675" y="8577"/>
                  <a:pt x="1796" y="8479"/>
                  <a:pt x="1796" y="8330"/>
                </a:cubicBezTo>
                <a:cubicBezTo>
                  <a:pt x="1796" y="8192"/>
                  <a:pt x="1686" y="8083"/>
                  <a:pt x="1551" y="8083"/>
                </a:cubicBezTo>
                <a:close/>
                <a:moveTo>
                  <a:pt x="2770" y="8083"/>
                </a:moveTo>
                <a:cubicBezTo>
                  <a:pt x="2551" y="8083"/>
                  <a:pt x="2441" y="8349"/>
                  <a:pt x="2595" y="8506"/>
                </a:cubicBezTo>
                <a:cubicBezTo>
                  <a:pt x="2645" y="8555"/>
                  <a:pt x="2707" y="8577"/>
                  <a:pt x="2768" y="8577"/>
                </a:cubicBezTo>
                <a:cubicBezTo>
                  <a:pt x="2895" y="8577"/>
                  <a:pt x="3018" y="8479"/>
                  <a:pt x="3018" y="8330"/>
                </a:cubicBezTo>
                <a:cubicBezTo>
                  <a:pt x="3015" y="8192"/>
                  <a:pt x="2905" y="8083"/>
                  <a:pt x="2770" y="8083"/>
                </a:cubicBezTo>
                <a:close/>
                <a:moveTo>
                  <a:pt x="3989" y="8083"/>
                </a:moveTo>
                <a:cubicBezTo>
                  <a:pt x="3770" y="8083"/>
                  <a:pt x="3660" y="8349"/>
                  <a:pt x="3814" y="8506"/>
                </a:cubicBezTo>
                <a:cubicBezTo>
                  <a:pt x="3864" y="8555"/>
                  <a:pt x="3926" y="8577"/>
                  <a:pt x="3987" y="8577"/>
                </a:cubicBezTo>
                <a:cubicBezTo>
                  <a:pt x="4115" y="8577"/>
                  <a:pt x="4237" y="8479"/>
                  <a:pt x="4237" y="8330"/>
                </a:cubicBezTo>
                <a:cubicBezTo>
                  <a:pt x="4237" y="8192"/>
                  <a:pt x="4124" y="8083"/>
                  <a:pt x="3989" y="8083"/>
                </a:cubicBezTo>
                <a:close/>
                <a:moveTo>
                  <a:pt x="5209" y="8083"/>
                </a:moveTo>
                <a:cubicBezTo>
                  <a:pt x="4989" y="8083"/>
                  <a:pt x="4879" y="8349"/>
                  <a:pt x="5033" y="8506"/>
                </a:cubicBezTo>
                <a:cubicBezTo>
                  <a:pt x="5083" y="8555"/>
                  <a:pt x="5145" y="8577"/>
                  <a:pt x="5206" y="8577"/>
                </a:cubicBezTo>
                <a:cubicBezTo>
                  <a:pt x="5334" y="8577"/>
                  <a:pt x="5456" y="8479"/>
                  <a:pt x="5456" y="8330"/>
                </a:cubicBezTo>
                <a:cubicBezTo>
                  <a:pt x="5456" y="8192"/>
                  <a:pt x="5346" y="8083"/>
                  <a:pt x="5209" y="8083"/>
                </a:cubicBezTo>
                <a:close/>
                <a:moveTo>
                  <a:pt x="6428" y="8083"/>
                </a:moveTo>
                <a:cubicBezTo>
                  <a:pt x="6208" y="8083"/>
                  <a:pt x="6099" y="8349"/>
                  <a:pt x="6255" y="8506"/>
                </a:cubicBezTo>
                <a:cubicBezTo>
                  <a:pt x="6305" y="8555"/>
                  <a:pt x="6366" y="8577"/>
                  <a:pt x="6426" y="8577"/>
                </a:cubicBezTo>
                <a:cubicBezTo>
                  <a:pt x="6553" y="8577"/>
                  <a:pt x="6675" y="8479"/>
                  <a:pt x="6675" y="8330"/>
                </a:cubicBezTo>
                <a:cubicBezTo>
                  <a:pt x="6675" y="8192"/>
                  <a:pt x="6565" y="8083"/>
                  <a:pt x="6428" y="8083"/>
                </a:cubicBezTo>
                <a:close/>
                <a:moveTo>
                  <a:pt x="7647" y="8083"/>
                </a:moveTo>
                <a:cubicBezTo>
                  <a:pt x="7427" y="8083"/>
                  <a:pt x="7318" y="8349"/>
                  <a:pt x="7474" y="8506"/>
                </a:cubicBezTo>
                <a:cubicBezTo>
                  <a:pt x="7524" y="8555"/>
                  <a:pt x="7585" y="8577"/>
                  <a:pt x="7645" y="8577"/>
                </a:cubicBezTo>
                <a:cubicBezTo>
                  <a:pt x="7772" y="8577"/>
                  <a:pt x="7894" y="8479"/>
                  <a:pt x="7894" y="8330"/>
                </a:cubicBezTo>
                <a:cubicBezTo>
                  <a:pt x="7894" y="8192"/>
                  <a:pt x="7785" y="8083"/>
                  <a:pt x="7647" y="8083"/>
                </a:cubicBezTo>
                <a:close/>
                <a:moveTo>
                  <a:pt x="8869" y="8083"/>
                </a:moveTo>
                <a:cubicBezTo>
                  <a:pt x="8646" y="8083"/>
                  <a:pt x="8537" y="8349"/>
                  <a:pt x="8693" y="8506"/>
                </a:cubicBezTo>
                <a:cubicBezTo>
                  <a:pt x="8744" y="8555"/>
                  <a:pt x="8805" y="8577"/>
                  <a:pt x="8865" y="8577"/>
                </a:cubicBezTo>
                <a:cubicBezTo>
                  <a:pt x="8992" y="8577"/>
                  <a:pt x="9113" y="8479"/>
                  <a:pt x="9113" y="8330"/>
                </a:cubicBezTo>
                <a:cubicBezTo>
                  <a:pt x="9113" y="8192"/>
                  <a:pt x="9004" y="8083"/>
                  <a:pt x="8869" y="8083"/>
                </a:cubicBezTo>
                <a:close/>
                <a:moveTo>
                  <a:pt x="10088" y="8083"/>
                </a:moveTo>
                <a:cubicBezTo>
                  <a:pt x="9865" y="8083"/>
                  <a:pt x="9756" y="8349"/>
                  <a:pt x="9912" y="8506"/>
                </a:cubicBezTo>
                <a:cubicBezTo>
                  <a:pt x="9963" y="8555"/>
                  <a:pt x="10024" y="8577"/>
                  <a:pt x="10084" y="8577"/>
                </a:cubicBezTo>
                <a:cubicBezTo>
                  <a:pt x="10211" y="8577"/>
                  <a:pt x="10332" y="8479"/>
                  <a:pt x="10332" y="8330"/>
                </a:cubicBezTo>
                <a:cubicBezTo>
                  <a:pt x="10332" y="8192"/>
                  <a:pt x="10223" y="8083"/>
                  <a:pt x="10088" y="8083"/>
                </a:cubicBezTo>
                <a:close/>
                <a:moveTo>
                  <a:pt x="11307" y="8083"/>
                </a:moveTo>
                <a:cubicBezTo>
                  <a:pt x="11088" y="8083"/>
                  <a:pt x="10978" y="8349"/>
                  <a:pt x="11131" y="8506"/>
                </a:cubicBezTo>
                <a:cubicBezTo>
                  <a:pt x="11182" y="8555"/>
                  <a:pt x="11244" y="8577"/>
                  <a:pt x="11304" y="8577"/>
                </a:cubicBezTo>
                <a:cubicBezTo>
                  <a:pt x="11432" y="8577"/>
                  <a:pt x="11554" y="8479"/>
                  <a:pt x="11554" y="8330"/>
                </a:cubicBezTo>
                <a:cubicBezTo>
                  <a:pt x="11554" y="8192"/>
                  <a:pt x="11442" y="8083"/>
                  <a:pt x="11307" y="8083"/>
                </a:cubicBezTo>
                <a:close/>
                <a:moveTo>
                  <a:pt x="12526" y="8083"/>
                </a:moveTo>
                <a:cubicBezTo>
                  <a:pt x="12307" y="8083"/>
                  <a:pt x="12197" y="8349"/>
                  <a:pt x="12350" y="8506"/>
                </a:cubicBezTo>
                <a:cubicBezTo>
                  <a:pt x="12401" y="8555"/>
                  <a:pt x="12463" y="8577"/>
                  <a:pt x="12523" y="8577"/>
                </a:cubicBezTo>
                <a:cubicBezTo>
                  <a:pt x="12651" y="8577"/>
                  <a:pt x="12774" y="8479"/>
                  <a:pt x="12774" y="8330"/>
                </a:cubicBezTo>
                <a:cubicBezTo>
                  <a:pt x="12774" y="8192"/>
                  <a:pt x="12661" y="8083"/>
                  <a:pt x="12526" y="8083"/>
                </a:cubicBezTo>
                <a:close/>
                <a:moveTo>
                  <a:pt x="13745" y="8083"/>
                </a:moveTo>
                <a:cubicBezTo>
                  <a:pt x="13526" y="8083"/>
                  <a:pt x="13416" y="8349"/>
                  <a:pt x="13570" y="8506"/>
                </a:cubicBezTo>
                <a:cubicBezTo>
                  <a:pt x="13620" y="8555"/>
                  <a:pt x="13682" y="8577"/>
                  <a:pt x="13742" y="8577"/>
                </a:cubicBezTo>
                <a:cubicBezTo>
                  <a:pt x="13870" y="8577"/>
                  <a:pt x="13993" y="8479"/>
                  <a:pt x="13993" y="8330"/>
                </a:cubicBezTo>
                <a:cubicBezTo>
                  <a:pt x="13993" y="8192"/>
                  <a:pt x="13883" y="8083"/>
                  <a:pt x="13745" y="8083"/>
                </a:cubicBezTo>
                <a:close/>
                <a:moveTo>
                  <a:pt x="19843" y="8083"/>
                </a:moveTo>
                <a:cubicBezTo>
                  <a:pt x="19624" y="8083"/>
                  <a:pt x="19514" y="8349"/>
                  <a:pt x="19668" y="8506"/>
                </a:cubicBezTo>
                <a:cubicBezTo>
                  <a:pt x="19718" y="8555"/>
                  <a:pt x="19780" y="8577"/>
                  <a:pt x="19841" y="8577"/>
                </a:cubicBezTo>
                <a:cubicBezTo>
                  <a:pt x="19968" y="8577"/>
                  <a:pt x="20091" y="8479"/>
                  <a:pt x="20091" y="8330"/>
                </a:cubicBezTo>
                <a:cubicBezTo>
                  <a:pt x="20091" y="8192"/>
                  <a:pt x="19978" y="8083"/>
                  <a:pt x="19843" y="8083"/>
                </a:cubicBezTo>
                <a:close/>
                <a:moveTo>
                  <a:pt x="21062" y="8083"/>
                </a:moveTo>
                <a:cubicBezTo>
                  <a:pt x="20843" y="8083"/>
                  <a:pt x="20733" y="8349"/>
                  <a:pt x="20887" y="8506"/>
                </a:cubicBezTo>
                <a:cubicBezTo>
                  <a:pt x="20937" y="8555"/>
                  <a:pt x="20999" y="8577"/>
                  <a:pt x="21060" y="8577"/>
                </a:cubicBezTo>
                <a:cubicBezTo>
                  <a:pt x="21188" y="8577"/>
                  <a:pt x="21310" y="8479"/>
                  <a:pt x="21310" y="8330"/>
                </a:cubicBezTo>
                <a:cubicBezTo>
                  <a:pt x="21310" y="8192"/>
                  <a:pt x="21197" y="8083"/>
                  <a:pt x="21062" y="8083"/>
                </a:cubicBezTo>
                <a:close/>
                <a:moveTo>
                  <a:pt x="22281" y="8083"/>
                </a:moveTo>
                <a:cubicBezTo>
                  <a:pt x="22062" y="8083"/>
                  <a:pt x="21952" y="8349"/>
                  <a:pt x="22106" y="8506"/>
                </a:cubicBezTo>
                <a:cubicBezTo>
                  <a:pt x="22156" y="8555"/>
                  <a:pt x="22218" y="8577"/>
                  <a:pt x="22279" y="8577"/>
                </a:cubicBezTo>
                <a:cubicBezTo>
                  <a:pt x="22407" y="8577"/>
                  <a:pt x="22529" y="8479"/>
                  <a:pt x="22529" y="8330"/>
                </a:cubicBezTo>
                <a:cubicBezTo>
                  <a:pt x="22529" y="8192"/>
                  <a:pt x="22419" y="8083"/>
                  <a:pt x="22281" y="8083"/>
                </a:cubicBezTo>
                <a:close/>
                <a:moveTo>
                  <a:pt x="23501" y="8083"/>
                </a:moveTo>
                <a:cubicBezTo>
                  <a:pt x="23281" y="8083"/>
                  <a:pt x="23172" y="8349"/>
                  <a:pt x="23328" y="8506"/>
                </a:cubicBezTo>
                <a:cubicBezTo>
                  <a:pt x="23378" y="8555"/>
                  <a:pt x="23439" y="8577"/>
                  <a:pt x="23499" y="8577"/>
                </a:cubicBezTo>
                <a:cubicBezTo>
                  <a:pt x="23626" y="8577"/>
                  <a:pt x="23748" y="8479"/>
                  <a:pt x="23748" y="8330"/>
                </a:cubicBezTo>
                <a:cubicBezTo>
                  <a:pt x="23748" y="8192"/>
                  <a:pt x="23638" y="8083"/>
                  <a:pt x="23501" y="8083"/>
                </a:cubicBezTo>
                <a:close/>
                <a:moveTo>
                  <a:pt x="24720" y="8083"/>
                </a:moveTo>
                <a:cubicBezTo>
                  <a:pt x="24500" y="8083"/>
                  <a:pt x="24391" y="8349"/>
                  <a:pt x="24547" y="8506"/>
                </a:cubicBezTo>
                <a:cubicBezTo>
                  <a:pt x="24597" y="8555"/>
                  <a:pt x="24658" y="8577"/>
                  <a:pt x="24718" y="8577"/>
                </a:cubicBezTo>
                <a:cubicBezTo>
                  <a:pt x="24845" y="8577"/>
                  <a:pt x="24967" y="8479"/>
                  <a:pt x="24967" y="8330"/>
                </a:cubicBezTo>
                <a:cubicBezTo>
                  <a:pt x="24967" y="8192"/>
                  <a:pt x="24857" y="8083"/>
                  <a:pt x="24720" y="8083"/>
                </a:cubicBezTo>
                <a:close/>
                <a:moveTo>
                  <a:pt x="25942" y="8083"/>
                </a:moveTo>
                <a:cubicBezTo>
                  <a:pt x="25719" y="8083"/>
                  <a:pt x="25610" y="8349"/>
                  <a:pt x="25766" y="8506"/>
                </a:cubicBezTo>
                <a:cubicBezTo>
                  <a:pt x="25817" y="8555"/>
                  <a:pt x="25878" y="8577"/>
                  <a:pt x="25938" y="8577"/>
                </a:cubicBezTo>
                <a:cubicBezTo>
                  <a:pt x="26065" y="8577"/>
                  <a:pt x="26186" y="8479"/>
                  <a:pt x="26186" y="8330"/>
                </a:cubicBezTo>
                <a:cubicBezTo>
                  <a:pt x="26186" y="8192"/>
                  <a:pt x="26077" y="8083"/>
                  <a:pt x="25942" y="8083"/>
                </a:cubicBezTo>
                <a:close/>
                <a:moveTo>
                  <a:pt x="34701" y="9443"/>
                </a:moveTo>
                <a:cubicBezTo>
                  <a:pt x="34704" y="9506"/>
                  <a:pt x="34707" y="9565"/>
                  <a:pt x="34710" y="9625"/>
                </a:cubicBezTo>
                <a:cubicBezTo>
                  <a:pt x="34732" y="9565"/>
                  <a:pt x="34726" y="9502"/>
                  <a:pt x="34701" y="9443"/>
                </a:cubicBezTo>
                <a:close/>
                <a:moveTo>
                  <a:pt x="25929" y="9302"/>
                </a:moveTo>
                <a:lnTo>
                  <a:pt x="25929" y="9302"/>
                </a:lnTo>
                <a:cubicBezTo>
                  <a:pt x="25798" y="9308"/>
                  <a:pt x="25694" y="9418"/>
                  <a:pt x="25694" y="9549"/>
                </a:cubicBezTo>
                <a:cubicBezTo>
                  <a:pt x="25694" y="9578"/>
                  <a:pt x="25697" y="9603"/>
                  <a:pt x="25707" y="9631"/>
                </a:cubicBezTo>
                <a:cubicBezTo>
                  <a:pt x="25788" y="9524"/>
                  <a:pt x="25863" y="9415"/>
                  <a:pt x="25929" y="9302"/>
                </a:cubicBezTo>
                <a:close/>
                <a:moveTo>
                  <a:pt x="19843" y="9302"/>
                </a:moveTo>
                <a:cubicBezTo>
                  <a:pt x="19800" y="9302"/>
                  <a:pt x="19759" y="9314"/>
                  <a:pt x="19721" y="9333"/>
                </a:cubicBezTo>
                <a:cubicBezTo>
                  <a:pt x="19834" y="9440"/>
                  <a:pt x="19953" y="9543"/>
                  <a:pt x="20072" y="9640"/>
                </a:cubicBezTo>
                <a:cubicBezTo>
                  <a:pt x="20135" y="9477"/>
                  <a:pt x="20016" y="9302"/>
                  <a:pt x="19843" y="9302"/>
                </a:cubicBezTo>
                <a:close/>
                <a:moveTo>
                  <a:pt x="13746" y="9302"/>
                </a:moveTo>
                <a:cubicBezTo>
                  <a:pt x="13619" y="9302"/>
                  <a:pt x="13497" y="9401"/>
                  <a:pt x="13497" y="9549"/>
                </a:cubicBezTo>
                <a:cubicBezTo>
                  <a:pt x="13497" y="9643"/>
                  <a:pt x="13554" y="9731"/>
                  <a:pt x="13638" y="9772"/>
                </a:cubicBezTo>
                <a:cubicBezTo>
                  <a:pt x="13729" y="9637"/>
                  <a:pt x="13826" y="9506"/>
                  <a:pt x="13924" y="9380"/>
                </a:cubicBezTo>
                <a:cubicBezTo>
                  <a:pt x="13873" y="9326"/>
                  <a:pt x="13809" y="9302"/>
                  <a:pt x="13746" y="9302"/>
                </a:cubicBezTo>
                <a:close/>
                <a:moveTo>
                  <a:pt x="44234" y="9302"/>
                </a:moveTo>
                <a:cubicBezTo>
                  <a:pt x="44068" y="9302"/>
                  <a:pt x="43949" y="9462"/>
                  <a:pt x="43996" y="9621"/>
                </a:cubicBezTo>
                <a:cubicBezTo>
                  <a:pt x="44030" y="9729"/>
                  <a:pt x="44130" y="9796"/>
                  <a:pt x="44233" y="9796"/>
                </a:cubicBezTo>
                <a:cubicBezTo>
                  <a:pt x="44280" y="9796"/>
                  <a:pt x="44327" y="9782"/>
                  <a:pt x="44369" y="9753"/>
                </a:cubicBezTo>
                <a:cubicBezTo>
                  <a:pt x="44394" y="9640"/>
                  <a:pt x="44416" y="9524"/>
                  <a:pt x="44438" y="9411"/>
                </a:cubicBezTo>
                <a:cubicBezTo>
                  <a:pt x="44391" y="9343"/>
                  <a:pt x="44315" y="9302"/>
                  <a:pt x="44234" y="9302"/>
                </a:cubicBezTo>
                <a:close/>
                <a:moveTo>
                  <a:pt x="332" y="9302"/>
                </a:moveTo>
                <a:cubicBezTo>
                  <a:pt x="110" y="9302"/>
                  <a:pt x="0" y="9568"/>
                  <a:pt x="157" y="9725"/>
                </a:cubicBezTo>
                <a:cubicBezTo>
                  <a:pt x="206" y="9774"/>
                  <a:pt x="267" y="9796"/>
                  <a:pt x="328" y="9796"/>
                </a:cubicBezTo>
                <a:cubicBezTo>
                  <a:pt x="454" y="9796"/>
                  <a:pt x="577" y="9698"/>
                  <a:pt x="577" y="9549"/>
                </a:cubicBezTo>
                <a:cubicBezTo>
                  <a:pt x="577" y="9415"/>
                  <a:pt x="467" y="9302"/>
                  <a:pt x="332" y="9302"/>
                </a:cubicBezTo>
                <a:close/>
                <a:moveTo>
                  <a:pt x="1551" y="9302"/>
                </a:moveTo>
                <a:cubicBezTo>
                  <a:pt x="1329" y="9302"/>
                  <a:pt x="1219" y="9568"/>
                  <a:pt x="1376" y="9725"/>
                </a:cubicBezTo>
                <a:cubicBezTo>
                  <a:pt x="1426" y="9774"/>
                  <a:pt x="1488" y="9796"/>
                  <a:pt x="1548" y="9796"/>
                </a:cubicBezTo>
                <a:cubicBezTo>
                  <a:pt x="1675" y="9796"/>
                  <a:pt x="1796" y="9698"/>
                  <a:pt x="1796" y="9549"/>
                </a:cubicBezTo>
                <a:cubicBezTo>
                  <a:pt x="1796" y="9411"/>
                  <a:pt x="1686" y="9302"/>
                  <a:pt x="1551" y="9302"/>
                </a:cubicBezTo>
                <a:close/>
                <a:moveTo>
                  <a:pt x="2770" y="9302"/>
                </a:moveTo>
                <a:cubicBezTo>
                  <a:pt x="2551" y="9302"/>
                  <a:pt x="2441" y="9568"/>
                  <a:pt x="2595" y="9725"/>
                </a:cubicBezTo>
                <a:cubicBezTo>
                  <a:pt x="2645" y="9774"/>
                  <a:pt x="2707" y="9796"/>
                  <a:pt x="2768" y="9796"/>
                </a:cubicBezTo>
                <a:cubicBezTo>
                  <a:pt x="2895" y="9796"/>
                  <a:pt x="3018" y="9698"/>
                  <a:pt x="3018" y="9549"/>
                </a:cubicBezTo>
                <a:cubicBezTo>
                  <a:pt x="3018" y="9411"/>
                  <a:pt x="2905" y="9302"/>
                  <a:pt x="2770" y="9302"/>
                </a:cubicBezTo>
                <a:close/>
                <a:moveTo>
                  <a:pt x="3989" y="9302"/>
                </a:moveTo>
                <a:cubicBezTo>
                  <a:pt x="3770" y="9302"/>
                  <a:pt x="3660" y="9568"/>
                  <a:pt x="3814" y="9725"/>
                </a:cubicBezTo>
                <a:cubicBezTo>
                  <a:pt x="3864" y="9774"/>
                  <a:pt x="3926" y="9796"/>
                  <a:pt x="3987" y="9796"/>
                </a:cubicBezTo>
                <a:cubicBezTo>
                  <a:pt x="4115" y="9796"/>
                  <a:pt x="4237" y="9698"/>
                  <a:pt x="4237" y="9549"/>
                </a:cubicBezTo>
                <a:cubicBezTo>
                  <a:pt x="4237" y="9415"/>
                  <a:pt x="4124" y="9302"/>
                  <a:pt x="3989" y="9302"/>
                </a:cubicBezTo>
                <a:close/>
                <a:moveTo>
                  <a:pt x="5209" y="9302"/>
                </a:moveTo>
                <a:cubicBezTo>
                  <a:pt x="4989" y="9302"/>
                  <a:pt x="4879" y="9568"/>
                  <a:pt x="5033" y="9725"/>
                </a:cubicBezTo>
                <a:cubicBezTo>
                  <a:pt x="5083" y="9774"/>
                  <a:pt x="5145" y="9796"/>
                  <a:pt x="5206" y="9796"/>
                </a:cubicBezTo>
                <a:cubicBezTo>
                  <a:pt x="5334" y="9796"/>
                  <a:pt x="5456" y="9698"/>
                  <a:pt x="5456" y="9549"/>
                </a:cubicBezTo>
                <a:cubicBezTo>
                  <a:pt x="5456" y="9411"/>
                  <a:pt x="5346" y="9302"/>
                  <a:pt x="5209" y="9302"/>
                </a:cubicBezTo>
                <a:close/>
                <a:moveTo>
                  <a:pt x="6428" y="9302"/>
                </a:moveTo>
                <a:cubicBezTo>
                  <a:pt x="6208" y="9302"/>
                  <a:pt x="6099" y="9568"/>
                  <a:pt x="6255" y="9725"/>
                </a:cubicBezTo>
                <a:cubicBezTo>
                  <a:pt x="6305" y="9774"/>
                  <a:pt x="6366" y="9796"/>
                  <a:pt x="6426" y="9796"/>
                </a:cubicBezTo>
                <a:cubicBezTo>
                  <a:pt x="6553" y="9796"/>
                  <a:pt x="6675" y="9698"/>
                  <a:pt x="6675" y="9549"/>
                </a:cubicBezTo>
                <a:cubicBezTo>
                  <a:pt x="6675" y="9411"/>
                  <a:pt x="6565" y="9302"/>
                  <a:pt x="6428" y="9302"/>
                </a:cubicBezTo>
                <a:close/>
                <a:moveTo>
                  <a:pt x="7647" y="9302"/>
                </a:moveTo>
                <a:cubicBezTo>
                  <a:pt x="7427" y="9302"/>
                  <a:pt x="7318" y="9568"/>
                  <a:pt x="7474" y="9725"/>
                </a:cubicBezTo>
                <a:cubicBezTo>
                  <a:pt x="7524" y="9774"/>
                  <a:pt x="7585" y="9796"/>
                  <a:pt x="7645" y="9796"/>
                </a:cubicBezTo>
                <a:cubicBezTo>
                  <a:pt x="7772" y="9796"/>
                  <a:pt x="7894" y="9698"/>
                  <a:pt x="7894" y="9549"/>
                </a:cubicBezTo>
                <a:cubicBezTo>
                  <a:pt x="7894" y="9411"/>
                  <a:pt x="7785" y="9302"/>
                  <a:pt x="7647" y="9302"/>
                </a:cubicBezTo>
                <a:close/>
                <a:moveTo>
                  <a:pt x="8869" y="9302"/>
                </a:moveTo>
                <a:cubicBezTo>
                  <a:pt x="8646" y="9302"/>
                  <a:pt x="8537" y="9568"/>
                  <a:pt x="8693" y="9725"/>
                </a:cubicBezTo>
                <a:cubicBezTo>
                  <a:pt x="8743" y="9774"/>
                  <a:pt x="8804" y="9796"/>
                  <a:pt x="8864" y="9796"/>
                </a:cubicBezTo>
                <a:cubicBezTo>
                  <a:pt x="8991" y="9796"/>
                  <a:pt x="9113" y="9698"/>
                  <a:pt x="9113" y="9549"/>
                </a:cubicBezTo>
                <a:cubicBezTo>
                  <a:pt x="9113" y="9411"/>
                  <a:pt x="9004" y="9302"/>
                  <a:pt x="8869" y="9302"/>
                </a:cubicBezTo>
                <a:close/>
                <a:moveTo>
                  <a:pt x="10088" y="9302"/>
                </a:moveTo>
                <a:cubicBezTo>
                  <a:pt x="9868" y="9302"/>
                  <a:pt x="9756" y="9568"/>
                  <a:pt x="9912" y="9725"/>
                </a:cubicBezTo>
                <a:cubicBezTo>
                  <a:pt x="9963" y="9774"/>
                  <a:pt x="10024" y="9796"/>
                  <a:pt x="10084" y="9796"/>
                </a:cubicBezTo>
                <a:cubicBezTo>
                  <a:pt x="10211" y="9796"/>
                  <a:pt x="10332" y="9698"/>
                  <a:pt x="10332" y="9549"/>
                </a:cubicBezTo>
                <a:cubicBezTo>
                  <a:pt x="10332" y="9411"/>
                  <a:pt x="10223" y="9302"/>
                  <a:pt x="10088" y="9302"/>
                </a:cubicBezTo>
                <a:close/>
                <a:moveTo>
                  <a:pt x="11307" y="9302"/>
                </a:moveTo>
                <a:cubicBezTo>
                  <a:pt x="11088" y="9302"/>
                  <a:pt x="10978" y="9568"/>
                  <a:pt x="11131" y="9725"/>
                </a:cubicBezTo>
                <a:cubicBezTo>
                  <a:pt x="11182" y="9774"/>
                  <a:pt x="11244" y="9796"/>
                  <a:pt x="11304" y="9796"/>
                </a:cubicBezTo>
                <a:cubicBezTo>
                  <a:pt x="11432" y="9796"/>
                  <a:pt x="11554" y="9698"/>
                  <a:pt x="11554" y="9549"/>
                </a:cubicBezTo>
                <a:cubicBezTo>
                  <a:pt x="11554" y="9411"/>
                  <a:pt x="11442" y="9302"/>
                  <a:pt x="11307" y="9302"/>
                </a:cubicBezTo>
                <a:close/>
                <a:moveTo>
                  <a:pt x="12526" y="9302"/>
                </a:moveTo>
                <a:cubicBezTo>
                  <a:pt x="12307" y="9302"/>
                  <a:pt x="12197" y="9568"/>
                  <a:pt x="12350" y="9725"/>
                </a:cubicBezTo>
                <a:cubicBezTo>
                  <a:pt x="12401" y="9774"/>
                  <a:pt x="12463" y="9796"/>
                  <a:pt x="12523" y="9796"/>
                </a:cubicBezTo>
                <a:cubicBezTo>
                  <a:pt x="12651" y="9796"/>
                  <a:pt x="12774" y="9698"/>
                  <a:pt x="12774" y="9549"/>
                </a:cubicBezTo>
                <a:cubicBezTo>
                  <a:pt x="12774" y="9411"/>
                  <a:pt x="12661" y="9302"/>
                  <a:pt x="12526" y="9302"/>
                </a:cubicBezTo>
                <a:close/>
                <a:moveTo>
                  <a:pt x="21062" y="9302"/>
                </a:moveTo>
                <a:cubicBezTo>
                  <a:pt x="20843" y="9302"/>
                  <a:pt x="20733" y="9568"/>
                  <a:pt x="20887" y="9725"/>
                </a:cubicBezTo>
                <a:cubicBezTo>
                  <a:pt x="20937" y="9774"/>
                  <a:pt x="20999" y="9796"/>
                  <a:pt x="21060" y="9796"/>
                </a:cubicBezTo>
                <a:cubicBezTo>
                  <a:pt x="21188" y="9796"/>
                  <a:pt x="21310" y="9698"/>
                  <a:pt x="21310" y="9549"/>
                </a:cubicBezTo>
                <a:cubicBezTo>
                  <a:pt x="21310" y="9411"/>
                  <a:pt x="21197" y="9302"/>
                  <a:pt x="21062" y="9302"/>
                </a:cubicBezTo>
                <a:close/>
                <a:moveTo>
                  <a:pt x="22281" y="9302"/>
                </a:moveTo>
                <a:cubicBezTo>
                  <a:pt x="22062" y="9302"/>
                  <a:pt x="21952" y="9568"/>
                  <a:pt x="22106" y="9725"/>
                </a:cubicBezTo>
                <a:cubicBezTo>
                  <a:pt x="22156" y="9774"/>
                  <a:pt x="22218" y="9796"/>
                  <a:pt x="22279" y="9796"/>
                </a:cubicBezTo>
                <a:cubicBezTo>
                  <a:pt x="22407" y="9796"/>
                  <a:pt x="22529" y="9698"/>
                  <a:pt x="22529" y="9549"/>
                </a:cubicBezTo>
                <a:cubicBezTo>
                  <a:pt x="22529" y="9411"/>
                  <a:pt x="22419" y="9302"/>
                  <a:pt x="22281" y="9302"/>
                </a:cubicBezTo>
                <a:close/>
                <a:moveTo>
                  <a:pt x="23501" y="9302"/>
                </a:moveTo>
                <a:cubicBezTo>
                  <a:pt x="23281" y="9302"/>
                  <a:pt x="23172" y="9568"/>
                  <a:pt x="23328" y="9725"/>
                </a:cubicBezTo>
                <a:cubicBezTo>
                  <a:pt x="23378" y="9774"/>
                  <a:pt x="23439" y="9796"/>
                  <a:pt x="23499" y="9796"/>
                </a:cubicBezTo>
                <a:cubicBezTo>
                  <a:pt x="23626" y="9796"/>
                  <a:pt x="23748" y="9698"/>
                  <a:pt x="23748" y="9549"/>
                </a:cubicBezTo>
                <a:cubicBezTo>
                  <a:pt x="23748" y="9411"/>
                  <a:pt x="23638" y="9302"/>
                  <a:pt x="23501" y="9302"/>
                </a:cubicBezTo>
                <a:close/>
                <a:moveTo>
                  <a:pt x="24720" y="9302"/>
                </a:moveTo>
                <a:cubicBezTo>
                  <a:pt x="24500" y="9302"/>
                  <a:pt x="24391" y="9568"/>
                  <a:pt x="24547" y="9725"/>
                </a:cubicBezTo>
                <a:cubicBezTo>
                  <a:pt x="24597" y="9774"/>
                  <a:pt x="24658" y="9796"/>
                  <a:pt x="24718" y="9796"/>
                </a:cubicBezTo>
                <a:cubicBezTo>
                  <a:pt x="24845" y="9796"/>
                  <a:pt x="24967" y="9698"/>
                  <a:pt x="24967" y="9549"/>
                </a:cubicBezTo>
                <a:cubicBezTo>
                  <a:pt x="24967" y="9411"/>
                  <a:pt x="24857" y="9302"/>
                  <a:pt x="24720" y="9302"/>
                </a:cubicBezTo>
                <a:close/>
                <a:moveTo>
                  <a:pt x="35697" y="9302"/>
                </a:moveTo>
                <a:cubicBezTo>
                  <a:pt x="35478" y="9302"/>
                  <a:pt x="35365" y="9568"/>
                  <a:pt x="35522" y="9725"/>
                </a:cubicBezTo>
                <a:cubicBezTo>
                  <a:pt x="35572" y="9774"/>
                  <a:pt x="35634" y="9796"/>
                  <a:pt x="35694" y="9796"/>
                </a:cubicBezTo>
                <a:cubicBezTo>
                  <a:pt x="35821" y="9796"/>
                  <a:pt x="35942" y="9698"/>
                  <a:pt x="35942" y="9549"/>
                </a:cubicBezTo>
                <a:cubicBezTo>
                  <a:pt x="35942" y="9411"/>
                  <a:pt x="35832" y="9302"/>
                  <a:pt x="35697" y="9302"/>
                </a:cubicBezTo>
                <a:close/>
                <a:moveTo>
                  <a:pt x="36916" y="9302"/>
                </a:moveTo>
                <a:cubicBezTo>
                  <a:pt x="36697" y="9302"/>
                  <a:pt x="36587" y="9568"/>
                  <a:pt x="36741" y="9725"/>
                </a:cubicBezTo>
                <a:cubicBezTo>
                  <a:pt x="36791" y="9774"/>
                  <a:pt x="36853" y="9796"/>
                  <a:pt x="36914" y="9796"/>
                </a:cubicBezTo>
                <a:cubicBezTo>
                  <a:pt x="37041" y="9796"/>
                  <a:pt x="37164" y="9698"/>
                  <a:pt x="37164" y="9549"/>
                </a:cubicBezTo>
                <a:cubicBezTo>
                  <a:pt x="37164" y="9411"/>
                  <a:pt x="37051" y="9302"/>
                  <a:pt x="36916" y="9302"/>
                </a:cubicBezTo>
                <a:close/>
                <a:moveTo>
                  <a:pt x="38135" y="9302"/>
                </a:moveTo>
                <a:cubicBezTo>
                  <a:pt x="37916" y="9302"/>
                  <a:pt x="37806" y="9568"/>
                  <a:pt x="37960" y="9725"/>
                </a:cubicBezTo>
                <a:cubicBezTo>
                  <a:pt x="38010" y="9774"/>
                  <a:pt x="38072" y="9796"/>
                  <a:pt x="38133" y="9796"/>
                </a:cubicBezTo>
                <a:cubicBezTo>
                  <a:pt x="38261" y="9796"/>
                  <a:pt x="38383" y="9698"/>
                  <a:pt x="38383" y="9549"/>
                </a:cubicBezTo>
                <a:cubicBezTo>
                  <a:pt x="38383" y="9411"/>
                  <a:pt x="38270" y="9302"/>
                  <a:pt x="38135" y="9302"/>
                </a:cubicBezTo>
                <a:close/>
                <a:moveTo>
                  <a:pt x="39354" y="9302"/>
                </a:moveTo>
                <a:cubicBezTo>
                  <a:pt x="39135" y="9302"/>
                  <a:pt x="39025" y="9568"/>
                  <a:pt x="39179" y="9725"/>
                </a:cubicBezTo>
                <a:cubicBezTo>
                  <a:pt x="39229" y="9774"/>
                  <a:pt x="39291" y="9796"/>
                  <a:pt x="39352" y="9796"/>
                </a:cubicBezTo>
                <a:cubicBezTo>
                  <a:pt x="39480" y="9796"/>
                  <a:pt x="39602" y="9698"/>
                  <a:pt x="39602" y="9549"/>
                </a:cubicBezTo>
                <a:cubicBezTo>
                  <a:pt x="39602" y="9411"/>
                  <a:pt x="39492" y="9302"/>
                  <a:pt x="39354" y="9302"/>
                </a:cubicBezTo>
                <a:close/>
                <a:moveTo>
                  <a:pt x="40574" y="9302"/>
                </a:moveTo>
                <a:cubicBezTo>
                  <a:pt x="40354" y="9302"/>
                  <a:pt x="40244" y="9568"/>
                  <a:pt x="40401" y="9725"/>
                </a:cubicBezTo>
                <a:cubicBezTo>
                  <a:pt x="40451" y="9774"/>
                  <a:pt x="40512" y="9796"/>
                  <a:pt x="40572" y="9796"/>
                </a:cubicBezTo>
                <a:cubicBezTo>
                  <a:pt x="40699" y="9796"/>
                  <a:pt x="40821" y="9698"/>
                  <a:pt x="40821" y="9549"/>
                </a:cubicBezTo>
                <a:cubicBezTo>
                  <a:pt x="40821" y="9411"/>
                  <a:pt x="40711" y="9302"/>
                  <a:pt x="40574" y="9302"/>
                </a:cubicBezTo>
                <a:close/>
                <a:moveTo>
                  <a:pt x="41793" y="9302"/>
                </a:moveTo>
                <a:cubicBezTo>
                  <a:pt x="41573" y="9302"/>
                  <a:pt x="41464" y="9568"/>
                  <a:pt x="41620" y="9725"/>
                </a:cubicBezTo>
                <a:cubicBezTo>
                  <a:pt x="41670" y="9774"/>
                  <a:pt x="41731" y="9796"/>
                  <a:pt x="41791" y="9796"/>
                </a:cubicBezTo>
                <a:cubicBezTo>
                  <a:pt x="41918" y="9796"/>
                  <a:pt x="42040" y="9698"/>
                  <a:pt x="42040" y="9549"/>
                </a:cubicBezTo>
                <a:cubicBezTo>
                  <a:pt x="42040" y="9411"/>
                  <a:pt x="41930" y="9302"/>
                  <a:pt x="41793" y="9302"/>
                </a:cubicBezTo>
                <a:close/>
                <a:moveTo>
                  <a:pt x="43015" y="9302"/>
                </a:moveTo>
                <a:cubicBezTo>
                  <a:pt x="42792" y="9302"/>
                  <a:pt x="42683" y="9568"/>
                  <a:pt x="42839" y="9725"/>
                </a:cubicBezTo>
                <a:cubicBezTo>
                  <a:pt x="42890" y="9774"/>
                  <a:pt x="42951" y="9796"/>
                  <a:pt x="43011" y="9796"/>
                </a:cubicBezTo>
                <a:cubicBezTo>
                  <a:pt x="43138" y="9796"/>
                  <a:pt x="43259" y="9698"/>
                  <a:pt x="43259" y="9549"/>
                </a:cubicBezTo>
                <a:cubicBezTo>
                  <a:pt x="43259" y="9411"/>
                  <a:pt x="43150" y="9302"/>
                  <a:pt x="43015" y="9302"/>
                </a:cubicBezTo>
                <a:close/>
                <a:moveTo>
                  <a:pt x="22281" y="10521"/>
                </a:moveTo>
                <a:cubicBezTo>
                  <a:pt x="22178" y="10521"/>
                  <a:pt x="22084" y="10587"/>
                  <a:pt x="22050" y="10687"/>
                </a:cubicBezTo>
                <a:cubicBezTo>
                  <a:pt x="22206" y="10731"/>
                  <a:pt x="22366" y="10768"/>
                  <a:pt x="22526" y="10797"/>
                </a:cubicBezTo>
                <a:cubicBezTo>
                  <a:pt x="22545" y="10649"/>
                  <a:pt x="22429" y="10521"/>
                  <a:pt x="22281" y="10521"/>
                </a:cubicBezTo>
                <a:close/>
                <a:moveTo>
                  <a:pt x="23501" y="10521"/>
                </a:moveTo>
                <a:cubicBezTo>
                  <a:pt x="23328" y="10521"/>
                  <a:pt x="23209" y="10693"/>
                  <a:pt x="23272" y="10856"/>
                </a:cubicBezTo>
                <a:cubicBezTo>
                  <a:pt x="23428" y="10853"/>
                  <a:pt x="23588" y="10841"/>
                  <a:pt x="23745" y="10815"/>
                </a:cubicBezTo>
                <a:cubicBezTo>
                  <a:pt x="23773" y="10662"/>
                  <a:pt x="23657" y="10521"/>
                  <a:pt x="23501" y="10521"/>
                </a:cubicBezTo>
                <a:close/>
                <a:moveTo>
                  <a:pt x="44209" y="10524"/>
                </a:moveTo>
                <a:lnTo>
                  <a:pt x="44209" y="10524"/>
                </a:lnTo>
                <a:cubicBezTo>
                  <a:pt x="44080" y="10537"/>
                  <a:pt x="43986" y="10643"/>
                  <a:pt x="43986" y="10768"/>
                </a:cubicBezTo>
                <a:cubicBezTo>
                  <a:pt x="43986" y="10853"/>
                  <a:pt x="44030" y="10931"/>
                  <a:pt x="44102" y="10978"/>
                </a:cubicBezTo>
                <a:cubicBezTo>
                  <a:pt x="44137" y="10828"/>
                  <a:pt x="44174" y="10678"/>
                  <a:pt x="44209" y="10524"/>
                </a:cubicBezTo>
                <a:close/>
                <a:moveTo>
                  <a:pt x="332" y="10521"/>
                </a:moveTo>
                <a:cubicBezTo>
                  <a:pt x="110" y="10521"/>
                  <a:pt x="0" y="10787"/>
                  <a:pt x="157" y="10944"/>
                </a:cubicBezTo>
                <a:cubicBezTo>
                  <a:pt x="206" y="10993"/>
                  <a:pt x="267" y="11016"/>
                  <a:pt x="328" y="11016"/>
                </a:cubicBezTo>
                <a:cubicBezTo>
                  <a:pt x="454" y="11016"/>
                  <a:pt x="577" y="10917"/>
                  <a:pt x="577" y="10768"/>
                </a:cubicBezTo>
                <a:cubicBezTo>
                  <a:pt x="577" y="10634"/>
                  <a:pt x="467" y="10521"/>
                  <a:pt x="332" y="10521"/>
                </a:cubicBezTo>
                <a:close/>
                <a:moveTo>
                  <a:pt x="1551" y="10521"/>
                </a:moveTo>
                <a:cubicBezTo>
                  <a:pt x="1329" y="10521"/>
                  <a:pt x="1219" y="10787"/>
                  <a:pt x="1376" y="10944"/>
                </a:cubicBezTo>
                <a:cubicBezTo>
                  <a:pt x="1426" y="10993"/>
                  <a:pt x="1488" y="11016"/>
                  <a:pt x="1548" y="11016"/>
                </a:cubicBezTo>
                <a:cubicBezTo>
                  <a:pt x="1675" y="11016"/>
                  <a:pt x="1796" y="10917"/>
                  <a:pt x="1796" y="10768"/>
                </a:cubicBezTo>
                <a:cubicBezTo>
                  <a:pt x="1796" y="10634"/>
                  <a:pt x="1686" y="10521"/>
                  <a:pt x="1551" y="10521"/>
                </a:cubicBezTo>
                <a:close/>
                <a:moveTo>
                  <a:pt x="2770" y="10521"/>
                </a:moveTo>
                <a:cubicBezTo>
                  <a:pt x="2551" y="10521"/>
                  <a:pt x="2441" y="10787"/>
                  <a:pt x="2595" y="10944"/>
                </a:cubicBezTo>
                <a:cubicBezTo>
                  <a:pt x="2645" y="10993"/>
                  <a:pt x="2707" y="11016"/>
                  <a:pt x="2768" y="11016"/>
                </a:cubicBezTo>
                <a:cubicBezTo>
                  <a:pt x="2895" y="11016"/>
                  <a:pt x="3018" y="10917"/>
                  <a:pt x="3018" y="10768"/>
                </a:cubicBezTo>
                <a:cubicBezTo>
                  <a:pt x="3018" y="10634"/>
                  <a:pt x="2905" y="10521"/>
                  <a:pt x="2770" y="10521"/>
                </a:cubicBezTo>
                <a:close/>
                <a:moveTo>
                  <a:pt x="3989" y="10521"/>
                </a:moveTo>
                <a:cubicBezTo>
                  <a:pt x="3770" y="10521"/>
                  <a:pt x="3660" y="10787"/>
                  <a:pt x="3814" y="10944"/>
                </a:cubicBezTo>
                <a:cubicBezTo>
                  <a:pt x="3864" y="10993"/>
                  <a:pt x="3926" y="11016"/>
                  <a:pt x="3987" y="11016"/>
                </a:cubicBezTo>
                <a:cubicBezTo>
                  <a:pt x="4115" y="11016"/>
                  <a:pt x="4237" y="10917"/>
                  <a:pt x="4237" y="10768"/>
                </a:cubicBezTo>
                <a:cubicBezTo>
                  <a:pt x="4237" y="10634"/>
                  <a:pt x="4124" y="10521"/>
                  <a:pt x="3989" y="10521"/>
                </a:cubicBezTo>
                <a:close/>
                <a:moveTo>
                  <a:pt x="5209" y="10521"/>
                </a:moveTo>
                <a:cubicBezTo>
                  <a:pt x="4989" y="10521"/>
                  <a:pt x="4879" y="10787"/>
                  <a:pt x="5033" y="10944"/>
                </a:cubicBezTo>
                <a:cubicBezTo>
                  <a:pt x="5083" y="10993"/>
                  <a:pt x="5145" y="11016"/>
                  <a:pt x="5206" y="11016"/>
                </a:cubicBezTo>
                <a:cubicBezTo>
                  <a:pt x="5334" y="11016"/>
                  <a:pt x="5456" y="10917"/>
                  <a:pt x="5456" y="10768"/>
                </a:cubicBezTo>
                <a:cubicBezTo>
                  <a:pt x="5456" y="10634"/>
                  <a:pt x="5346" y="10521"/>
                  <a:pt x="5209" y="10521"/>
                </a:cubicBezTo>
                <a:close/>
                <a:moveTo>
                  <a:pt x="6428" y="10521"/>
                </a:moveTo>
                <a:cubicBezTo>
                  <a:pt x="6208" y="10521"/>
                  <a:pt x="6099" y="10787"/>
                  <a:pt x="6255" y="10944"/>
                </a:cubicBezTo>
                <a:cubicBezTo>
                  <a:pt x="6305" y="10993"/>
                  <a:pt x="6366" y="11016"/>
                  <a:pt x="6426" y="11016"/>
                </a:cubicBezTo>
                <a:cubicBezTo>
                  <a:pt x="6553" y="11016"/>
                  <a:pt x="6675" y="10917"/>
                  <a:pt x="6675" y="10768"/>
                </a:cubicBezTo>
                <a:cubicBezTo>
                  <a:pt x="6675" y="10634"/>
                  <a:pt x="6565" y="10521"/>
                  <a:pt x="6428" y="10521"/>
                </a:cubicBezTo>
                <a:close/>
                <a:moveTo>
                  <a:pt x="7647" y="10521"/>
                </a:moveTo>
                <a:cubicBezTo>
                  <a:pt x="7427" y="10521"/>
                  <a:pt x="7318" y="10787"/>
                  <a:pt x="7474" y="10944"/>
                </a:cubicBezTo>
                <a:cubicBezTo>
                  <a:pt x="7524" y="10993"/>
                  <a:pt x="7585" y="11016"/>
                  <a:pt x="7645" y="11016"/>
                </a:cubicBezTo>
                <a:cubicBezTo>
                  <a:pt x="7772" y="11016"/>
                  <a:pt x="7894" y="10917"/>
                  <a:pt x="7894" y="10768"/>
                </a:cubicBezTo>
                <a:cubicBezTo>
                  <a:pt x="7894" y="10634"/>
                  <a:pt x="7785" y="10521"/>
                  <a:pt x="7647" y="10521"/>
                </a:cubicBezTo>
                <a:close/>
                <a:moveTo>
                  <a:pt x="8869" y="10521"/>
                </a:moveTo>
                <a:cubicBezTo>
                  <a:pt x="8646" y="10521"/>
                  <a:pt x="8537" y="10787"/>
                  <a:pt x="8693" y="10944"/>
                </a:cubicBezTo>
                <a:cubicBezTo>
                  <a:pt x="8743" y="10993"/>
                  <a:pt x="8804" y="11016"/>
                  <a:pt x="8864" y="11016"/>
                </a:cubicBezTo>
                <a:cubicBezTo>
                  <a:pt x="8991" y="11016"/>
                  <a:pt x="9113" y="10917"/>
                  <a:pt x="9113" y="10768"/>
                </a:cubicBezTo>
                <a:cubicBezTo>
                  <a:pt x="9113" y="10634"/>
                  <a:pt x="9004" y="10521"/>
                  <a:pt x="8869" y="10521"/>
                </a:cubicBezTo>
                <a:close/>
                <a:moveTo>
                  <a:pt x="10088" y="10521"/>
                </a:moveTo>
                <a:cubicBezTo>
                  <a:pt x="9868" y="10521"/>
                  <a:pt x="9756" y="10787"/>
                  <a:pt x="9912" y="10944"/>
                </a:cubicBezTo>
                <a:cubicBezTo>
                  <a:pt x="9963" y="10993"/>
                  <a:pt x="10024" y="11016"/>
                  <a:pt x="10084" y="11016"/>
                </a:cubicBezTo>
                <a:cubicBezTo>
                  <a:pt x="10211" y="11016"/>
                  <a:pt x="10332" y="10917"/>
                  <a:pt x="10332" y="10768"/>
                </a:cubicBezTo>
                <a:cubicBezTo>
                  <a:pt x="10332" y="10634"/>
                  <a:pt x="10223" y="10521"/>
                  <a:pt x="10088" y="10521"/>
                </a:cubicBezTo>
                <a:close/>
                <a:moveTo>
                  <a:pt x="11307" y="10521"/>
                </a:moveTo>
                <a:cubicBezTo>
                  <a:pt x="11088" y="10521"/>
                  <a:pt x="10978" y="10787"/>
                  <a:pt x="11131" y="10944"/>
                </a:cubicBezTo>
                <a:cubicBezTo>
                  <a:pt x="11182" y="10993"/>
                  <a:pt x="11244" y="11016"/>
                  <a:pt x="11304" y="11016"/>
                </a:cubicBezTo>
                <a:cubicBezTo>
                  <a:pt x="11432" y="11016"/>
                  <a:pt x="11554" y="10917"/>
                  <a:pt x="11554" y="10768"/>
                </a:cubicBezTo>
                <a:cubicBezTo>
                  <a:pt x="11554" y="10634"/>
                  <a:pt x="11442" y="10521"/>
                  <a:pt x="11307" y="10521"/>
                </a:cubicBezTo>
                <a:close/>
                <a:moveTo>
                  <a:pt x="12526" y="10521"/>
                </a:moveTo>
                <a:cubicBezTo>
                  <a:pt x="12307" y="10521"/>
                  <a:pt x="12197" y="10787"/>
                  <a:pt x="12350" y="10944"/>
                </a:cubicBezTo>
                <a:cubicBezTo>
                  <a:pt x="12401" y="10993"/>
                  <a:pt x="12463" y="11016"/>
                  <a:pt x="12523" y="11016"/>
                </a:cubicBezTo>
                <a:cubicBezTo>
                  <a:pt x="12651" y="11016"/>
                  <a:pt x="12774" y="10917"/>
                  <a:pt x="12774" y="10768"/>
                </a:cubicBezTo>
                <a:cubicBezTo>
                  <a:pt x="12774" y="10634"/>
                  <a:pt x="12661" y="10521"/>
                  <a:pt x="12526" y="10521"/>
                </a:cubicBezTo>
                <a:close/>
                <a:moveTo>
                  <a:pt x="35697" y="10521"/>
                </a:moveTo>
                <a:cubicBezTo>
                  <a:pt x="35478" y="10521"/>
                  <a:pt x="35365" y="10787"/>
                  <a:pt x="35522" y="10944"/>
                </a:cubicBezTo>
                <a:cubicBezTo>
                  <a:pt x="35572" y="10993"/>
                  <a:pt x="35634" y="11016"/>
                  <a:pt x="35694" y="11016"/>
                </a:cubicBezTo>
                <a:cubicBezTo>
                  <a:pt x="35821" y="11016"/>
                  <a:pt x="35942" y="10917"/>
                  <a:pt x="35942" y="10768"/>
                </a:cubicBezTo>
                <a:cubicBezTo>
                  <a:pt x="35942" y="10634"/>
                  <a:pt x="35832" y="10521"/>
                  <a:pt x="35697" y="10521"/>
                </a:cubicBezTo>
                <a:close/>
                <a:moveTo>
                  <a:pt x="36916" y="10521"/>
                </a:moveTo>
                <a:cubicBezTo>
                  <a:pt x="36697" y="10521"/>
                  <a:pt x="36587" y="10787"/>
                  <a:pt x="36741" y="10944"/>
                </a:cubicBezTo>
                <a:cubicBezTo>
                  <a:pt x="36791" y="10993"/>
                  <a:pt x="36853" y="11016"/>
                  <a:pt x="36914" y="11016"/>
                </a:cubicBezTo>
                <a:cubicBezTo>
                  <a:pt x="37041" y="11016"/>
                  <a:pt x="37164" y="10917"/>
                  <a:pt x="37164" y="10768"/>
                </a:cubicBezTo>
                <a:cubicBezTo>
                  <a:pt x="37164" y="10634"/>
                  <a:pt x="37051" y="10521"/>
                  <a:pt x="36916" y="10521"/>
                </a:cubicBezTo>
                <a:close/>
                <a:moveTo>
                  <a:pt x="38135" y="10521"/>
                </a:moveTo>
                <a:cubicBezTo>
                  <a:pt x="37916" y="10521"/>
                  <a:pt x="37806" y="10787"/>
                  <a:pt x="37960" y="10944"/>
                </a:cubicBezTo>
                <a:cubicBezTo>
                  <a:pt x="38010" y="10993"/>
                  <a:pt x="38072" y="11016"/>
                  <a:pt x="38133" y="11016"/>
                </a:cubicBezTo>
                <a:cubicBezTo>
                  <a:pt x="38261" y="11016"/>
                  <a:pt x="38383" y="10917"/>
                  <a:pt x="38383" y="10768"/>
                </a:cubicBezTo>
                <a:cubicBezTo>
                  <a:pt x="38383" y="10634"/>
                  <a:pt x="38270" y="10521"/>
                  <a:pt x="38135" y="10521"/>
                </a:cubicBezTo>
                <a:close/>
                <a:moveTo>
                  <a:pt x="39354" y="10521"/>
                </a:moveTo>
                <a:cubicBezTo>
                  <a:pt x="39135" y="10521"/>
                  <a:pt x="39025" y="10787"/>
                  <a:pt x="39179" y="10944"/>
                </a:cubicBezTo>
                <a:cubicBezTo>
                  <a:pt x="39229" y="10993"/>
                  <a:pt x="39291" y="11016"/>
                  <a:pt x="39352" y="11016"/>
                </a:cubicBezTo>
                <a:cubicBezTo>
                  <a:pt x="39480" y="11016"/>
                  <a:pt x="39602" y="10917"/>
                  <a:pt x="39602" y="10768"/>
                </a:cubicBezTo>
                <a:cubicBezTo>
                  <a:pt x="39602" y="10634"/>
                  <a:pt x="39492" y="10521"/>
                  <a:pt x="39354" y="10521"/>
                </a:cubicBezTo>
                <a:close/>
                <a:moveTo>
                  <a:pt x="40574" y="10521"/>
                </a:moveTo>
                <a:cubicBezTo>
                  <a:pt x="40354" y="10521"/>
                  <a:pt x="40244" y="10787"/>
                  <a:pt x="40401" y="10944"/>
                </a:cubicBezTo>
                <a:cubicBezTo>
                  <a:pt x="40451" y="10993"/>
                  <a:pt x="40512" y="11016"/>
                  <a:pt x="40572" y="11016"/>
                </a:cubicBezTo>
                <a:cubicBezTo>
                  <a:pt x="40699" y="11016"/>
                  <a:pt x="40821" y="10917"/>
                  <a:pt x="40821" y="10768"/>
                </a:cubicBezTo>
                <a:cubicBezTo>
                  <a:pt x="40821" y="10634"/>
                  <a:pt x="40711" y="10521"/>
                  <a:pt x="40574" y="10521"/>
                </a:cubicBezTo>
                <a:close/>
                <a:moveTo>
                  <a:pt x="41793" y="10521"/>
                </a:moveTo>
                <a:cubicBezTo>
                  <a:pt x="41573" y="10521"/>
                  <a:pt x="41464" y="10787"/>
                  <a:pt x="41620" y="10944"/>
                </a:cubicBezTo>
                <a:cubicBezTo>
                  <a:pt x="41670" y="10993"/>
                  <a:pt x="41731" y="11016"/>
                  <a:pt x="41791" y="11016"/>
                </a:cubicBezTo>
                <a:cubicBezTo>
                  <a:pt x="41918" y="11016"/>
                  <a:pt x="42040" y="10917"/>
                  <a:pt x="42040" y="10768"/>
                </a:cubicBezTo>
                <a:cubicBezTo>
                  <a:pt x="42040" y="10634"/>
                  <a:pt x="41930" y="10521"/>
                  <a:pt x="41793" y="10521"/>
                </a:cubicBezTo>
                <a:close/>
                <a:moveTo>
                  <a:pt x="43015" y="10521"/>
                </a:moveTo>
                <a:cubicBezTo>
                  <a:pt x="42792" y="10521"/>
                  <a:pt x="42683" y="10787"/>
                  <a:pt x="42839" y="10944"/>
                </a:cubicBezTo>
                <a:cubicBezTo>
                  <a:pt x="42890" y="10993"/>
                  <a:pt x="42951" y="11016"/>
                  <a:pt x="43011" y="11016"/>
                </a:cubicBezTo>
                <a:cubicBezTo>
                  <a:pt x="43138" y="11016"/>
                  <a:pt x="43259" y="10917"/>
                  <a:pt x="43259" y="10768"/>
                </a:cubicBezTo>
                <a:cubicBezTo>
                  <a:pt x="43259" y="10634"/>
                  <a:pt x="43150" y="10521"/>
                  <a:pt x="43015" y="10521"/>
                </a:cubicBezTo>
                <a:close/>
                <a:moveTo>
                  <a:pt x="12524" y="11742"/>
                </a:moveTo>
                <a:cubicBezTo>
                  <a:pt x="12392" y="11742"/>
                  <a:pt x="12278" y="11849"/>
                  <a:pt x="12278" y="11987"/>
                </a:cubicBezTo>
                <a:cubicBezTo>
                  <a:pt x="12278" y="12088"/>
                  <a:pt x="12341" y="12179"/>
                  <a:pt x="12432" y="12216"/>
                </a:cubicBezTo>
                <a:cubicBezTo>
                  <a:pt x="12482" y="12060"/>
                  <a:pt x="12535" y="11906"/>
                  <a:pt x="12595" y="11752"/>
                </a:cubicBezTo>
                <a:cubicBezTo>
                  <a:pt x="12571" y="11745"/>
                  <a:pt x="12547" y="11742"/>
                  <a:pt x="12524" y="11742"/>
                </a:cubicBezTo>
                <a:close/>
                <a:moveTo>
                  <a:pt x="332" y="11743"/>
                </a:moveTo>
                <a:cubicBezTo>
                  <a:pt x="110" y="11743"/>
                  <a:pt x="0" y="12006"/>
                  <a:pt x="157" y="12163"/>
                </a:cubicBezTo>
                <a:cubicBezTo>
                  <a:pt x="206" y="12213"/>
                  <a:pt x="267" y="12236"/>
                  <a:pt x="328" y="12236"/>
                </a:cubicBezTo>
                <a:cubicBezTo>
                  <a:pt x="454" y="12236"/>
                  <a:pt x="577" y="12136"/>
                  <a:pt x="577" y="11987"/>
                </a:cubicBezTo>
                <a:cubicBezTo>
                  <a:pt x="577" y="11853"/>
                  <a:pt x="467" y="11743"/>
                  <a:pt x="332" y="11743"/>
                </a:cubicBezTo>
                <a:close/>
                <a:moveTo>
                  <a:pt x="1551" y="11743"/>
                </a:moveTo>
                <a:cubicBezTo>
                  <a:pt x="1329" y="11743"/>
                  <a:pt x="1219" y="12006"/>
                  <a:pt x="1376" y="12163"/>
                </a:cubicBezTo>
                <a:cubicBezTo>
                  <a:pt x="1426" y="12213"/>
                  <a:pt x="1488" y="12236"/>
                  <a:pt x="1548" y="12236"/>
                </a:cubicBezTo>
                <a:cubicBezTo>
                  <a:pt x="1675" y="12236"/>
                  <a:pt x="1796" y="12136"/>
                  <a:pt x="1796" y="11987"/>
                </a:cubicBezTo>
                <a:cubicBezTo>
                  <a:pt x="1796" y="11853"/>
                  <a:pt x="1686" y="11743"/>
                  <a:pt x="1551" y="11743"/>
                </a:cubicBezTo>
                <a:close/>
                <a:moveTo>
                  <a:pt x="2770" y="11743"/>
                </a:moveTo>
                <a:cubicBezTo>
                  <a:pt x="2551" y="11743"/>
                  <a:pt x="2438" y="12006"/>
                  <a:pt x="2595" y="12163"/>
                </a:cubicBezTo>
                <a:cubicBezTo>
                  <a:pt x="2645" y="12213"/>
                  <a:pt x="2707" y="12236"/>
                  <a:pt x="2768" y="12236"/>
                </a:cubicBezTo>
                <a:cubicBezTo>
                  <a:pt x="2896" y="12236"/>
                  <a:pt x="3018" y="12136"/>
                  <a:pt x="3018" y="11987"/>
                </a:cubicBezTo>
                <a:cubicBezTo>
                  <a:pt x="3018" y="11853"/>
                  <a:pt x="2905" y="11743"/>
                  <a:pt x="2770" y="11743"/>
                </a:cubicBezTo>
                <a:close/>
                <a:moveTo>
                  <a:pt x="3989" y="11743"/>
                </a:moveTo>
                <a:cubicBezTo>
                  <a:pt x="3770" y="11743"/>
                  <a:pt x="3660" y="12006"/>
                  <a:pt x="3814" y="12163"/>
                </a:cubicBezTo>
                <a:cubicBezTo>
                  <a:pt x="3864" y="12213"/>
                  <a:pt x="3926" y="12236"/>
                  <a:pt x="3987" y="12236"/>
                </a:cubicBezTo>
                <a:cubicBezTo>
                  <a:pt x="4115" y="12236"/>
                  <a:pt x="4237" y="12136"/>
                  <a:pt x="4237" y="11987"/>
                </a:cubicBezTo>
                <a:cubicBezTo>
                  <a:pt x="4237" y="11853"/>
                  <a:pt x="4124" y="11743"/>
                  <a:pt x="3989" y="11743"/>
                </a:cubicBezTo>
                <a:close/>
                <a:moveTo>
                  <a:pt x="5209" y="11743"/>
                </a:moveTo>
                <a:cubicBezTo>
                  <a:pt x="4989" y="11743"/>
                  <a:pt x="4879" y="12006"/>
                  <a:pt x="5033" y="12163"/>
                </a:cubicBezTo>
                <a:cubicBezTo>
                  <a:pt x="5083" y="12213"/>
                  <a:pt x="5145" y="12236"/>
                  <a:pt x="5206" y="12236"/>
                </a:cubicBezTo>
                <a:cubicBezTo>
                  <a:pt x="5334" y="12236"/>
                  <a:pt x="5456" y="12136"/>
                  <a:pt x="5456" y="11987"/>
                </a:cubicBezTo>
                <a:cubicBezTo>
                  <a:pt x="5456" y="11853"/>
                  <a:pt x="5346" y="11743"/>
                  <a:pt x="5209" y="11743"/>
                </a:cubicBezTo>
                <a:close/>
                <a:moveTo>
                  <a:pt x="6428" y="11743"/>
                </a:moveTo>
                <a:cubicBezTo>
                  <a:pt x="6208" y="11743"/>
                  <a:pt x="6099" y="12006"/>
                  <a:pt x="6255" y="12163"/>
                </a:cubicBezTo>
                <a:cubicBezTo>
                  <a:pt x="6305" y="12213"/>
                  <a:pt x="6366" y="12236"/>
                  <a:pt x="6426" y="12236"/>
                </a:cubicBezTo>
                <a:cubicBezTo>
                  <a:pt x="6553" y="12236"/>
                  <a:pt x="6675" y="12136"/>
                  <a:pt x="6675" y="11987"/>
                </a:cubicBezTo>
                <a:cubicBezTo>
                  <a:pt x="6675" y="11853"/>
                  <a:pt x="6565" y="11743"/>
                  <a:pt x="6428" y="11743"/>
                </a:cubicBezTo>
                <a:close/>
                <a:moveTo>
                  <a:pt x="7647" y="11743"/>
                </a:moveTo>
                <a:cubicBezTo>
                  <a:pt x="7427" y="11743"/>
                  <a:pt x="7318" y="12006"/>
                  <a:pt x="7474" y="12163"/>
                </a:cubicBezTo>
                <a:cubicBezTo>
                  <a:pt x="7524" y="12213"/>
                  <a:pt x="7585" y="12236"/>
                  <a:pt x="7645" y="12236"/>
                </a:cubicBezTo>
                <a:cubicBezTo>
                  <a:pt x="7772" y="12236"/>
                  <a:pt x="7894" y="12136"/>
                  <a:pt x="7894" y="11987"/>
                </a:cubicBezTo>
                <a:cubicBezTo>
                  <a:pt x="7894" y="11853"/>
                  <a:pt x="7785" y="11743"/>
                  <a:pt x="7647" y="11743"/>
                </a:cubicBezTo>
                <a:close/>
                <a:moveTo>
                  <a:pt x="8869" y="11743"/>
                </a:moveTo>
                <a:cubicBezTo>
                  <a:pt x="8646" y="11743"/>
                  <a:pt x="8537" y="12006"/>
                  <a:pt x="8693" y="12163"/>
                </a:cubicBezTo>
                <a:cubicBezTo>
                  <a:pt x="8743" y="12213"/>
                  <a:pt x="8804" y="12236"/>
                  <a:pt x="8864" y="12236"/>
                </a:cubicBezTo>
                <a:cubicBezTo>
                  <a:pt x="8991" y="12236"/>
                  <a:pt x="9113" y="12136"/>
                  <a:pt x="9113" y="11987"/>
                </a:cubicBezTo>
                <a:cubicBezTo>
                  <a:pt x="9113" y="11853"/>
                  <a:pt x="9004" y="11743"/>
                  <a:pt x="8869" y="11743"/>
                </a:cubicBezTo>
                <a:close/>
                <a:moveTo>
                  <a:pt x="10088" y="11743"/>
                </a:moveTo>
                <a:cubicBezTo>
                  <a:pt x="9865" y="11743"/>
                  <a:pt x="9756" y="12006"/>
                  <a:pt x="9912" y="12163"/>
                </a:cubicBezTo>
                <a:cubicBezTo>
                  <a:pt x="9963" y="12213"/>
                  <a:pt x="10024" y="12236"/>
                  <a:pt x="10085" y="12236"/>
                </a:cubicBezTo>
                <a:cubicBezTo>
                  <a:pt x="10211" y="12236"/>
                  <a:pt x="10332" y="12136"/>
                  <a:pt x="10332" y="11987"/>
                </a:cubicBezTo>
                <a:cubicBezTo>
                  <a:pt x="10332" y="11853"/>
                  <a:pt x="10223" y="11743"/>
                  <a:pt x="10088" y="11743"/>
                </a:cubicBezTo>
                <a:close/>
                <a:moveTo>
                  <a:pt x="11307" y="11743"/>
                </a:moveTo>
                <a:cubicBezTo>
                  <a:pt x="11088" y="11743"/>
                  <a:pt x="10978" y="12006"/>
                  <a:pt x="11131" y="12163"/>
                </a:cubicBezTo>
                <a:cubicBezTo>
                  <a:pt x="11182" y="12213"/>
                  <a:pt x="11244" y="12236"/>
                  <a:pt x="11304" y="12236"/>
                </a:cubicBezTo>
                <a:cubicBezTo>
                  <a:pt x="11432" y="12236"/>
                  <a:pt x="11554" y="12136"/>
                  <a:pt x="11554" y="11987"/>
                </a:cubicBezTo>
                <a:cubicBezTo>
                  <a:pt x="11554" y="11853"/>
                  <a:pt x="11442" y="11743"/>
                  <a:pt x="11307" y="11743"/>
                </a:cubicBezTo>
                <a:close/>
                <a:moveTo>
                  <a:pt x="35697" y="11743"/>
                </a:moveTo>
                <a:cubicBezTo>
                  <a:pt x="35478" y="11743"/>
                  <a:pt x="35365" y="12006"/>
                  <a:pt x="35522" y="12163"/>
                </a:cubicBezTo>
                <a:cubicBezTo>
                  <a:pt x="35572" y="12213"/>
                  <a:pt x="35634" y="12236"/>
                  <a:pt x="35695" y="12236"/>
                </a:cubicBezTo>
                <a:cubicBezTo>
                  <a:pt x="35822" y="12236"/>
                  <a:pt x="35944" y="12136"/>
                  <a:pt x="35942" y="11987"/>
                </a:cubicBezTo>
                <a:cubicBezTo>
                  <a:pt x="35942" y="11853"/>
                  <a:pt x="35832" y="11743"/>
                  <a:pt x="35697" y="11743"/>
                </a:cubicBezTo>
                <a:close/>
                <a:moveTo>
                  <a:pt x="36916" y="11743"/>
                </a:moveTo>
                <a:cubicBezTo>
                  <a:pt x="36697" y="11743"/>
                  <a:pt x="36587" y="12006"/>
                  <a:pt x="36741" y="12163"/>
                </a:cubicBezTo>
                <a:cubicBezTo>
                  <a:pt x="36791" y="12213"/>
                  <a:pt x="36853" y="12236"/>
                  <a:pt x="36914" y="12236"/>
                </a:cubicBezTo>
                <a:cubicBezTo>
                  <a:pt x="37042" y="12236"/>
                  <a:pt x="37164" y="12136"/>
                  <a:pt x="37164" y="11987"/>
                </a:cubicBezTo>
                <a:cubicBezTo>
                  <a:pt x="37164" y="11853"/>
                  <a:pt x="37051" y="11743"/>
                  <a:pt x="36916" y="11743"/>
                </a:cubicBezTo>
                <a:close/>
                <a:moveTo>
                  <a:pt x="38135" y="11743"/>
                </a:moveTo>
                <a:cubicBezTo>
                  <a:pt x="37916" y="11743"/>
                  <a:pt x="37806" y="12006"/>
                  <a:pt x="37960" y="12163"/>
                </a:cubicBezTo>
                <a:cubicBezTo>
                  <a:pt x="38010" y="12213"/>
                  <a:pt x="38072" y="12236"/>
                  <a:pt x="38133" y="12236"/>
                </a:cubicBezTo>
                <a:cubicBezTo>
                  <a:pt x="38261" y="12236"/>
                  <a:pt x="38383" y="12136"/>
                  <a:pt x="38383" y="11987"/>
                </a:cubicBezTo>
                <a:cubicBezTo>
                  <a:pt x="38383" y="11853"/>
                  <a:pt x="38270" y="11743"/>
                  <a:pt x="38135" y="11743"/>
                </a:cubicBezTo>
                <a:close/>
                <a:moveTo>
                  <a:pt x="39351" y="11743"/>
                </a:moveTo>
                <a:cubicBezTo>
                  <a:pt x="39134" y="11743"/>
                  <a:pt x="39026" y="12007"/>
                  <a:pt x="39179" y="12163"/>
                </a:cubicBezTo>
                <a:cubicBezTo>
                  <a:pt x="39229" y="12213"/>
                  <a:pt x="39291" y="12236"/>
                  <a:pt x="39352" y="12236"/>
                </a:cubicBezTo>
                <a:cubicBezTo>
                  <a:pt x="39480" y="12236"/>
                  <a:pt x="39602" y="12136"/>
                  <a:pt x="39602" y="11987"/>
                </a:cubicBezTo>
                <a:cubicBezTo>
                  <a:pt x="39602" y="11853"/>
                  <a:pt x="39492" y="11743"/>
                  <a:pt x="39354" y="11743"/>
                </a:cubicBezTo>
                <a:cubicBezTo>
                  <a:pt x="39353" y="11743"/>
                  <a:pt x="39352" y="11743"/>
                  <a:pt x="39351" y="11743"/>
                </a:cubicBezTo>
                <a:close/>
                <a:moveTo>
                  <a:pt x="40574" y="11743"/>
                </a:moveTo>
                <a:cubicBezTo>
                  <a:pt x="40354" y="11743"/>
                  <a:pt x="40244" y="12006"/>
                  <a:pt x="40401" y="12163"/>
                </a:cubicBezTo>
                <a:cubicBezTo>
                  <a:pt x="40451" y="12213"/>
                  <a:pt x="40512" y="12236"/>
                  <a:pt x="40572" y="12236"/>
                </a:cubicBezTo>
                <a:cubicBezTo>
                  <a:pt x="40699" y="12236"/>
                  <a:pt x="40821" y="12136"/>
                  <a:pt x="40821" y="11987"/>
                </a:cubicBezTo>
                <a:cubicBezTo>
                  <a:pt x="40821" y="11853"/>
                  <a:pt x="40711" y="11743"/>
                  <a:pt x="40574" y="11743"/>
                </a:cubicBezTo>
                <a:close/>
                <a:moveTo>
                  <a:pt x="41793" y="11743"/>
                </a:moveTo>
                <a:cubicBezTo>
                  <a:pt x="41573" y="11743"/>
                  <a:pt x="41464" y="12006"/>
                  <a:pt x="41620" y="12163"/>
                </a:cubicBezTo>
                <a:cubicBezTo>
                  <a:pt x="41670" y="12213"/>
                  <a:pt x="41731" y="12236"/>
                  <a:pt x="41791" y="12236"/>
                </a:cubicBezTo>
                <a:cubicBezTo>
                  <a:pt x="41918" y="12236"/>
                  <a:pt x="42040" y="12136"/>
                  <a:pt x="42040" y="11987"/>
                </a:cubicBezTo>
                <a:cubicBezTo>
                  <a:pt x="42040" y="11853"/>
                  <a:pt x="41930" y="11743"/>
                  <a:pt x="41793" y="11743"/>
                </a:cubicBezTo>
                <a:close/>
                <a:moveTo>
                  <a:pt x="43015" y="11743"/>
                </a:moveTo>
                <a:cubicBezTo>
                  <a:pt x="42792" y="11743"/>
                  <a:pt x="42683" y="12006"/>
                  <a:pt x="42839" y="12163"/>
                </a:cubicBezTo>
                <a:cubicBezTo>
                  <a:pt x="42890" y="12213"/>
                  <a:pt x="42951" y="12236"/>
                  <a:pt x="43011" y="12236"/>
                </a:cubicBezTo>
                <a:cubicBezTo>
                  <a:pt x="43138" y="12236"/>
                  <a:pt x="43259" y="12136"/>
                  <a:pt x="43259" y="11987"/>
                </a:cubicBezTo>
                <a:cubicBezTo>
                  <a:pt x="43259" y="11853"/>
                  <a:pt x="43150" y="11743"/>
                  <a:pt x="43015" y="11743"/>
                </a:cubicBezTo>
                <a:close/>
                <a:moveTo>
                  <a:pt x="35766" y="12971"/>
                </a:moveTo>
                <a:lnTo>
                  <a:pt x="35766" y="12971"/>
                </a:lnTo>
                <a:cubicBezTo>
                  <a:pt x="35823" y="13056"/>
                  <a:pt x="35882" y="13141"/>
                  <a:pt x="35942" y="13222"/>
                </a:cubicBezTo>
                <a:cubicBezTo>
                  <a:pt x="35942" y="13216"/>
                  <a:pt x="35942" y="13213"/>
                  <a:pt x="35942" y="13207"/>
                </a:cubicBezTo>
                <a:cubicBezTo>
                  <a:pt x="35942" y="13097"/>
                  <a:pt x="35870" y="13003"/>
                  <a:pt x="35766" y="12971"/>
                </a:cubicBezTo>
                <a:close/>
                <a:moveTo>
                  <a:pt x="332" y="12962"/>
                </a:moveTo>
                <a:cubicBezTo>
                  <a:pt x="110" y="12962"/>
                  <a:pt x="0" y="13225"/>
                  <a:pt x="157" y="13382"/>
                </a:cubicBezTo>
                <a:cubicBezTo>
                  <a:pt x="207" y="13433"/>
                  <a:pt x="268" y="13456"/>
                  <a:pt x="329" y="13456"/>
                </a:cubicBezTo>
                <a:cubicBezTo>
                  <a:pt x="455" y="13456"/>
                  <a:pt x="577" y="13357"/>
                  <a:pt x="577" y="13207"/>
                </a:cubicBezTo>
                <a:cubicBezTo>
                  <a:pt x="577" y="13072"/>
                  <a:pt x="467" y="12962"/>
                  <a:pt x="332" y="12962"/>
                </a:cubicBezTo>
                <a:close/>
                <a:moveTo>
                  <a:pt x="1551" y="12962"/>
                </a:moveTo>
                <a:cubicBezTo>
                  <a:pt x="1329" y="12962"/>
                  <a:pt x="1219" y="13228"/>
                  <a:pt x="1376" y="13382"/>
                </a:cubicBezTo>
                <a:cubicBezTo>
                  <a:pt x="1427" y="13433"/>
                  <a:pt x="1489" y="13456"/>
                  <a:pt x="1549" y="13456"/>
                </a:cubicBezTo>
                <a:cubicBezTo>
                  <a:pt x="1676" y="13456"/>
                  <a:pt x="1796" y="13357"/>
                  <a:pt x="1796" y="13207"/>
                </a:cubicBezTo>
                <a:cubicBezTo>
                  <a:pt x="1796" y="13072"/>
                  <a:pt x="1686" y="12962"/>
                  <a:pt x="1551" y="12962"/>
                </a:cubicBezTo>
                <a:close/>
                <a:moveTo>
                  <a:pt x="2770" y="12962"/>
                </a:moveTo>
                <a:cubicBezTo>
                  <a:pt x="2551" y="12962"/>
                  <a:pt x="2438" y="13228"/>
                  <a:pt x="2595" y="13382"/>
                </a:cubicBezTo>
                <a:cubicBezTo>
                  <a:pt x="2646" y="13433"/>
                  <a:pt x="2708" y="13456"/>
                  <a:pt x="2769" y="13456"/>
                </a:cubicBezTo>
                <a:cubicBezTo>
                  <a:pt x="2896" y="13456"/>
                  <a:pt x="3018" y="13357"/>
                  <a:pt x="3018" y="13207"/>
                </a:cubicBezTo>
                <a:cubicBezTo>
                  <a:pt x="3018" y="13072"/>
                  <a:pt x="2905" y="12962"/>
                  <a:pt x="2770" y="12962"/>
                </a:cubicBezTo>
                <a:close/>
                <a:moveTo>
                  <a:pt x="3989" y="12962"/>
                </a:moveTo>
                <a:cubicBezTo>
                  <a:pt x="3770" y="12962"/>
                  <a:pt x="3660" y="13228"/>
                  <a:pt x="3814" y="13382"/>
                </a:cubicBezTo>
                <a:cubicBezTo>
                  <a:pt x="3865" y="13433"/>
                  <a:pt x="3927" y="13456"/>
                  <a:pt x="3988" y="13456"/>
                </a:cubicBezTo>
                <a:cubicBezTo>
                  <a:pt x="4115" y="13456"/>
                  <a:pt x="4237" y="13357"/>
                  <a:pt x="4237" y="13207"/>
                </a:cubicBezTo>
                <a:cubicBezTo>
                  <a:pt x="4237" y="13072"/>
                  <a:pt x="4124" y="12962"/>
                  <a:pt x="3989" y="12962"/>
                </a:cubicBezTo>
                <a:close/>
                <a:moveTo>
                  <a:pt x="5209" y="12962"/>
                </a:moveTo>
                <a:cubicBezTo>
                  <a:pt x="4989" y="12962"/>
                  <a:pt x="4879" y="13228"/>
                  <a:pt x="5033" y="13382"/>
                </a:cubicBezTo>
                <a:cubicBezTo>
                  <a:pt x="5084" y="13433"/>
                  <a:pt x="5146" y="13456"/>
                  <a:pt x="5207" y="13456"/>
                </a:cubicBezTo>
                <a:cubicBezTo>
                  <a:pt x="5335" y="13456"/>
                  <a:pt x="5456" y="13357"/>
                  <a:pt x="5456" y="13207"/>
                </a:cubicBezTo>
                <a:cubicBezTo>
                  <a:pt x="5456" y="13072"/>
                  <a:pt x="5346" y="12962"/>
                  <a:pt x="5209" y="12962"/>
                </a:cubicBezTo>
                <a:close/>
                <a:moveTo>
                  <a:pt x="6428" y="12962"/>
                </a:moveTo>
                <a:cubicBezTo>
                  <a:pt x="6208" y="12962"/>
                  <a:pt x="6099" y="13228"/>
                  <a:pt x="6255" y="13382"/>
                </a:cubicBezTo>
                <a:cubicBezTo>
                  <a:pt x="6305" y="13433"/>
                  <a:pt x="6367" y="13456"/>
                  <a:pt x="6427" y="13456"/>
                </a:cubicBezTo>
                <a:cubicBezTo>
                  <a:pt x="6554" y="13456"/>
                  <a:pt x="6675" y="13357"/>
                  <a:pt x="6675" y="13207"/>
                </a:cubicBezTo>
                <a:cubicBezTo>
                  <a:pt x="6675" y="13072"/>
                  <a:pt x="6565" y="12962"/>
                  <a:pt x="6428" y="12962"/>
                </a:cubicBezTo>
                <a:close/>
                <a:moveTo>
                  <a:pt x="7647" y="12962"/>
                </a:moveTo>
                <a:cubicBezTo>
                  <a:pt x="7427" y="12962"/>
                  <a:pt x="7318" y="13228"/>
                  <a:pt x="7474" y="13382"/>
                </a:cubicBezTo>
                <a:cubicBezTo>
                  <a:pt x="7524" y="13433"/>
                  <a:pt x="7586" y="13456"/>
                  <a:pt x="7646" y="13456"/>
                </a:cubicBezTo>
                <a:cubicBezTo>
                  <a:pt x="7773" y="13456"/>
                  <a:pt x="7894" y="13357"/>
                  <a:pt x="7894" y="13207"/>
                </a:cubicBezTo>
                <a:cubicBezTo>
                  <a:pt x="7894" y="13072"/>
                  <a:pt x="7785" y="12962"/>
                  <a:pt x="7647" y="12962"/>
                </a:cubicBezTo>
                <a:close/>
                <a:moveTo>
                  <a:pt x="8869" y="12962"/>
                </a:moveTo>
                <a:cubicBezTo>
                  <a:pt x="8646" y="12962"/>
                  <a:pt x="8537" y="13228"/>
                  <a:pt x="8693" y="13382"/>
                </a:cubicBezTo>
                <a:cubicBezTo>
                  <a:pt x="8743" y="13433"/>
                  <a:pt x="8805" y="13456"/>
                  <a:pt x="8865" y="13456"/>
                </a:cubicBezTo>
                <a:cubicBezTo>
                  <a:pt x="8992" y="13456"/>
                  <a:pt x="9113" y="13357"/>
                  <a:pt x="9113" y="13207"/>
                </a:cubicBezTo>
                <a:cubicBezTo>
                  <a:pt x="9113" y="13072"/>
                  <a:pt x="9004" y="12962"/>
                  <a:pt x="8869" y="12962"/>
                </a:cubicBezTo>
                <a:close/>
                <a:moveTo>
                  <a:pt x="10088" y="12962"/>
                </a:moveTo>
                <a:cubicBezTo>
                  <a:pt x="9865" y="12962"/>
                  <a:pt x="9756" y="13228"/>
                  <a:pt x="9912" y="13382"/>
                </a:cubicBezTo>
                <a:cubicBezTo>
                  <a:pt x="9963" y="13433"/>
                  <a:pt x="10025" y="13456"/>
                  <a:pt x="10086" y="13456"/>
                </a:cubicBezTo>
                <a:cubicBezTo>
                  <a:pt x="10212" y="13456"/>
                  <a:pt x="10332" y="13357"/>
                  <a:pt x="10332" y="13207"/>
                </a:cubicBezTo>
                <a:cubicBezTo>
                  <a:pt x="10332" y="13072"/>
                  <a:pt x="10223" y="12962"/>
                  <a:pt x="10088" y="12962"/>
                </a:cubicBezTo>
                <a:close/>
                <a:moveTo>
                  <a:pt x="11307" y="12962"/>
                </a:moveTo>
                <a:cubicBezTo>
                  <a:pt x="11088" y="12962"/>
                  <a:pt x="10978" y="13228"/>
                  <a:pt x="11131" y="13382"/>
                </a:cubicBezTo>
                <a:cubicBezTo>
                  <a:pt x="11182" y="13433"/>
                  <a:pt x="11245" y="13456"/>
                  <a:pt x="11306" y="13456"/>
                </a:cubicBezTo>
                <a:cubicBezTo>
                  <a:pt x="11433" y="13456"/>
                  <a:pt x="11554" y="13357"/>
                  <a:pt x="11554" y="13207"/>
                </a:cubicBezTo>
                <a:cubicBezTo>
                  <a:pt x="11554" y="13072"/>
                  <a:pt x="11442" y="12962"/>
                  <a:pt x="11307" y="12962"/>
                </a:cubicBezTo>
                <a:close/>
                <a:moveTo>
                  <a:pt x="36916" y="12962"/>
                </a:moveTo>
                <a:cubicBezTo>
                  <a:pt x="36697" y="12962"/>
                  <a:pt x="36587" y="13225"/>
                  <a:pt x="36741" y="13382"/>
                </a:cubicBezTo>
                <a:cubicBezTo>
                  <a:pt x="36792" y="13433"/>
                  <a:pt x="36854" y="13456"/>
                  <a:pt x="36915" y="13456"/>
                </a:cubicBezTo>
                <a:cubicBezTo>
                  <a:pt x="37042" y="13456"/>
                  <a:pt x="37164" y="13357"/>
                  <a:pt x="37164" y="13207"/>
                </a:cubicBezTo>
                <a:cubicBezTo>
                  <a:pt x="37164" y="13072"/>
                  <a:pt x="37051" y="12962"/>
                  <a:pt x="36916" y="12962"/>
                </a:cubicBezTo>
                <a:close/>
                <a:moveTo>
                  <a:pt x="38135" y="12962"/>
                </a:moveTo>
                <a:cubicBezTo>
                  <a:pt x="37916" y="12962"/>
                  <a:pt x="37806" y="13225"/>
                  <a:pt x="37960" y="13382"/>
                </a:cubicBezTo>
                <a:cubicBezTo>
                  <a:pt x="38011" y="13433"/>
                  <a:pt x="38073" y="13456"/>
                  <a:pt x="38134" y="13456"/>
                </a:cubicBezTo>
                <a:cubicBezTo>
                  <a:pt x="38261" y="13456"/>
                  <a:pt x="38383" y="13357"/>
                  <a:pt x="38383" y="13207"/>
                </a:cubicBezTo>
                <a:cubicBezTo>
                  <a:pt x="38383" y="13072"/>
                  <a:pt x="38270" y="12962"/>
                  <a:pt x="38135" y="12962"/>
                </a:cubicBezTo>
                <a:close/>
                <a:moveTo>
                  <a:pt x="39354" y="12962"/>
                </a:moveTo>
                <a:cubicBezTo>
                  <a:pt x="39135" y="12962"/>
                  <a:pt x="39025" y="13225"/>
                  <a:pt x="39179" y="13382"/>
                </a:cubicBezTo>
                <a:cubicBezTo>
                  <a:pt x="39230" y="13433"/>
                  <a:pt x="39292" y="13456"/>
                  <a:pt x="39353" y="13456"/>
                </a:cubicBezTo>
                <a:cubicBezTo>
                  <a:pt x="39481" y="13456"/>
                  <a:pt x="39602" y="13357"/>
                  <a:pt x="39602" y="13207"/>
                </a:cubicBezTo>
                <a:cubicBezTo>
                  <a:pt x="39602" y="13072"/>
                  <a:pt x="39492" y="12962"/>
                  <a:pt x="39354" y="12962"/>
                </a:cubicBezTo>
                <a:close/>
                <a:moveTo>
                  <a:pt x="40574" y="12962"/>
                </a:moveTo>
                <a:cubicBezTo>
                  <a:pt x="40354" y="12962"/>
                  <a:pt x="40244" y="13225"/>
                  <a:pt x="40401" y="13382"/>
                </a:cubicBezTo>
                <a:cubicBezTo>
                  <a:pt x="40451" y="13433"/>
                  <a:pt x="40513" y="13456"/>
                  <a:pt x="40573" y="13456"/>
                </a:cubicBezTo>
                <a:cubicBezTo>
                  <a:pt x="40700" y="13456"/>
                  <a:pt x="40821" y="13357"/>
                  <a:pt x="40821" y="13207"/>
                </a:cubicBezTo>
                <a:cubicBezTo>
                  <a:pt x="40821" y="13072"/>
                  <a:pt x="40711" y="12962"/>
                  <a:pt x="40574" y="12962"/>
                </a:cubicBezTo>
                <a:close/>
                <a:moveTo>
                  <a:pt x="41793" y="12962"/>
                </a:moveTo>
                <a:cubicBezTo>
                  <a:pt x="41573" y="12962"/>
                  <a:pt x="41464" y="13225"/>
                  <a:pt x="41620" y="13382"/>
                </a:cubicBezTo>
                <a:cubicBezTo>
                  <a:pt x="41670" y="13433"/>
                  <a:pt x="41732" y="13456"/>
                  <a:pt x="41792" y="13456"/>
                </a:cubicBezTo>
                <a:cubicBezTo>
                  <a:pt x="41919" y="13456"/>
                  <a:pt x="42040" y="13357"/>
                  <a:pt x="42040" y="13207"/>
                </a:cubicBezTo>
                <a:cubicBezTo>
                  <a:pt x="42040" y="13072"/>
                  <a:pt x="41930" y="12962"/>
                  <a:pt x="41793" y="12962"/>
                </a:cubicBezTo>
                <a:close/>
                <a:moveTo>
                  <a:pt x="43015" y="12962"/>
                </a:moveTo>
                <a:cubicBezTo>
                  <a:pt x="42792" y="12962"/>
                  <a:pt x="42683" y="13225"/>
                  <a:pt x="42839" y="13382"/>
                </a:cubicBezTo>
                <a:cubicBezTo>
                  <a:pt x="42890" y="13433"/>
                  <a:pt x="42952" y="13456"/>
                  <a:pt x="43013" y="13456"/>
                </a:cubicBezTo>
                <a:cubicBezTo>
                  <a:pt x="43139" y="13456"/>
                  <a:pt x="43259" y="13357"/>
                  <a:pt x="43259" y="13207"/>
                </a:cubicBezTo>
                <a:cubicBezTo>
                  <a:pt x="43259" y="13072"/>
                  <a:pt x="43150" y="12962"/>
                  <a:pt x="43015" y="12962"/>
                </a:cubicBezTo>
                <a:close/>
                <a:moveTo>
                  <a:pt x="36891" y="14181"/>
                </a:moveTo>
                <a:cubicBezTo>
                  <a:pt x="36979" y="14247"/>
                  <a:pt x="37067" y="14313"/>
                  <a:pt x="37158" y="14372"/>
                </a:cubicBezTo>
                <a:cubicBezTo>
                  <a:pt x="37129" y="14259"/>
                  <a:pt x="37032" y="14181"/>
                  <a:pt x="36916" y="14181"/>
                </a:cubicBezTo>
                <a:close/>
                <a:moveTo>
                  <a:pt x="42883" y="14219"/>
                </a:moveTo>
                <a:cubicBezTo>
                  <a:pt x="42827" y="14253"/>
                  <a:pt x="42786" y="14310"/>
                  <a:pt x="42773" y="14375"/>
                </a:cubicBezTo>
                <a:cubicBezTo>
                  <a:pt x="42808" y="14325"/>
                  <a:pt x="42846" y="14272"/>
                  <a:pt x="42883" y="14219"/>
                </a:cubicBezTo>
                <a:close/>
                <a:moveTo>
                  <a:pt x="11307" y="14181"/>
                </a:moveTo>
                <a:cubicBezTo>
                  <a:pt x="11012" y="14181"/>
                  <a:pt x="10965" y="14604"/>
                  <a:pt x="11254" y="14667"/>
                </a:cubicBezTo>
                <a:cubicBezTo>
                  <a:pt x="11341" y="14542"/>
                  <a:pt x="11426" y="14410"/>
                  <a:pt x="11504" y="14281"/>
                </a:cubicBezTo>
                <a:cubicBezTo>
                  <a:pt x="11457" y="14219"/>
                  <a:pt x="11385" y="14181"/>
                  <a:pt x="11307" y="14181"/>
                </a:cubicBezTo>
                <a:close/>
                <a:moveTo>
                  <a:pt x="332" y="14181"/>
                </a:moveTo>
                <a:cubicBezTo>
                  <a:pt x="110" y="14181"/>
                  <a:pt x="0" y="14448"/>
                  <a:pt x="157" y="14601"/>
                </a:cubicBezTo>
                <a:cubicBezTo>
                  <a:pt x="207" y="14652"/>
                  <a:pt x="269" y="14675"/>
                  <a:pt x="329" y="14675"/>
                </a:cubicBezTo>
                <a:cubicBezTo>
                  <a:pt x="455" y="14675"/>
                  <a:pt x="577" y="14577"/>
                  <a:pt x="577" y="14429"/>
                </a:cubicBezTo>
                <a:cubicBezTo>
                  <a:pt x="577" y="14291"/>
                  <a:pt x="467" y="14181"/>
                  <a:pt x="332" y="14181"/>
                </a:cubicBezTo>
                <a:close/>
                <a:moveTo>
                  <a:pt x="1551" y="14181"/>
                </a:moveTo>
                <a:cubicBezTo>
                  <a:pt x="1329" y="14181"/>
                  <a:pt x="1219" y="14448"/>
                  <a:pt x="1376" y="14601"/>
                </a:cubicBezTo>
                <a:cubicBezTo>
                  <a:pt x="1427" y="14652"/>
                  <a:pt x="1489" y="14675"/>
                  <a:pt x="1550" y="14675"/>
                </a:cubicBezTo>
                <a:cubicBezTo>
                  <a:pt x="1676" y="14675"/>
                  <a:pt x="1796" y="14577"/>
                  <a:pt x="1796" y="14429"/>
                </a:cubicBezTo>
                <a:cubicBezTo>
                  <a:pt x="1796" y="14291"/>
                  <a:pt x="1686" y="14181"/>
                  <a:pt x="1551" y="14181"/>
                </a:cubicBezTo>
                <a:close/>
                <a:moveTo>
                  <a:pt x="2770" y="14181"/>
                </a:moveTo>
                <a:cubicBezTo>
                  <a:pt x="2551" y="14181"/>
                  <a:pt x="2438" y="14448"/>
                  <a:pt x="2595" y="14601"/>
                </a:cubicBezTo>
                <a:cubicBezTo>
                  <a:pt x="2646" y="14652"/>
                  <a:pt x="2708" y="14675"/>
                  <a:pt x="2770" y="14675"/>
                </a:cubicBezTo>
                <a:cubicBezTo>
                  <a:pt x="2897" y="14675"/>
                  <a:pt x="3018" y="14577"/>
                  <a:pt x="3018" y="14429"/>
                </a:cubicBezTo>
                <a:cubicBezTo>
                  <a:pt x="3018" y="14291"/>
                  <a:pt x="2905" y="14181"/>
                  <a:pt x="2770" y="14181"/>
                </a:cubicBezTo>
                <a:close/>
                <a:moveTo>
                  <a:pt x="3989" y="14181"/>
                </a:moveTo>
                <a:cubicBezTo>
                  <a:pt x="3770" y="14181"/>
                  <a:pt x="3660" y="14448"/>
                  <a:pt x="3814" y="14601"/>
                </a:cubicBezTo>
                <a:cubicBezTo>
                  <a:pt x="3865" y="14652"/>
                  <a:pt x="3927" y="14675"/>
                  <a:pt x="3989" y="14675"/>
                </a:cubicBezTo>
                <a:cubicBezTo>
                  <a:pt x="4116" y="14675"/>
                  <a:pt x="4237" y="14577"/>
                  <a:pt x="4237" y="14429"/>
                </a:cubicBezTo>
                <a:cubicBezTo>
                  <a:pt x="4237" y="14291"/>
                  <a:pt x="4124" y="14181"/>
                  <a:pt x="3989" y="14181"/>
                </a:cubicBezTo>
                <a:close/>
                <a:moveTo>
                  <a:pt x="5209" y="14181"/>
                </a:moveTo>
                <a:cubicBezTo>
                  <a:pt x="4989" y="14181"/>
                  <a:pt x="4879" y="14448"/>
                  <a:pt x="5033" y="14601"/>
                </a:cubicBezTo>
                <a:cubicBezTo>
                  <a:pt x="5084" y="14652"/>
                  <a:pt x="5147" y="14675"/>
                  <a:pt x="5208" y="14675"/>
                </a:cubicBezTo>
                <a:cubicBezTo>
                  <a:pt x="5335" y="14675"/>
                  <a:pt x="5456" y="14577"/>
                  <a:pt x="5456" y="14429"/>
                </a:cubicBezTo>
                <a:cubicBezTo>
                  <a:pt x="5456" y="14291"/>
                  <a:pt x="5346" y="14181"/>
                  <a:pt x="5209" y="14181"/>
                </a:cubicBezTo>
                <a:close/>
                <a:moveTo>
                  <a:pt x="6428" y="14181"/>
                </a:moveTo>
                <a:cubicBezTo>
                  <a:pt x="6208" y="14181"/>
                  <a:pt x="6099" y="14448"/>
                  <a:pt x="6255" y="14601"/>
                </a:cubicBezTo>
                <a:cubicBezTo>
                  <a:pt x="6305" y="14652"/>
                  <a:pt x="6367" y="14675"/>
                  <a:pt x="6428" y="14675"/>
                </a:cubicBezTo>
                <a:cubicBezTo>
                  <a:pt x="6554" y="14675"/>
                  <a:pt x="6675" y="14577"/>
                  <a:pt x="6675" y="14429"/>
                </a:cubicBezTo>
                <a:cubicBezTo>
                  <a:pt x="6675" y="14291"/>
                  <a:pt x="6565" y="14181"/>
                  <a:pt x="6428" y="14181"/>
                </a:cubicBezTo>
                <a:close/>
                <a:moveTo>
                  <a:pt x="7647" y="14181"/>
                </a:moveTo>
                <a:cubicBezTo>
                  <a:pt x="7427" y="14181"/>
                  <a:pt x="7318" y="14448"/>
                  <a:pt x="7474" y="14601"/>
                </a:cubicBezTo>
                <a:cubicBezTo>
                  <a:pt x="7524" y="14652"/>
                  <a:pt x="7586" y="14675"/>
                  <a:pt x="7647" y="14675"/>
                </a:cubicBezTo>
                <a:cubicBezTo>
                  <a:pt x="7773" y="14675"/>
                  <a:pt x="7894" y="14577"/>
                  <a:pt x="7894" y="14429"/>
                </a:cubicBezTo>
                <a:cubicBezTo>
                  <a:pt x="7894" y="14291"/>
                  <a:pt x="7785" y="14181"/>
                  <a:pt x="7647" y="14181"/>
                </a:cubicBezTo>
                <a:close/>
                <a:moveTo>
                  <a:pt x="8869" y="14181"/>
                </a:moveTo>
                <a:cubicBezTo>
                  <a:pt x="8646" y="14181"/>
                  <a:pt x="8537" y="14448"/>
                  <a:pt x="8693" y="14601"/>
                </a:cubicBezTo>
                <a:cubicBezTo>
                  <a:pt x="8743" y="14652"/>
                  <a:pt x="8805" y="14675"/>
                  <a:pt x="8866" y="14675"/>
                </a:cubicBezTo>
                <a:cubicBezTo>
                  <a:pt x="8992" y="14675"/>
                  <a:pt x="9113" y="14577"/>
                  <a:pt x="9113" y="14429"/>
                </a:cubicBezTo>
                <a:cubicBezTo>
                  <a:pt x="9113" y="14291"/>
                  <a:pt x="9004" y="14181"/>
                  <a:pt x="8869" y="14181"/>
                </a:cubicBezTo>
                <a:close/>
                <a:moveTo>
                  <a:pt x="10088" y="14181"/>
                </a:moveTo>
                <a:cubicBezTo>
                  <a:pt x="9865" y="14181"/>
                  <a:pt x="9756" y="14448"/>
                  <a:pt x="9912" y="14601"/>
                </a:cubicBezTo>
                <a:cubicBezTo>
                  <a:pt x="9963" y="14652"/>
                  <a:pt x="10026" y="14675"/>
                  <a:pt x="10086" y="14675"/>
                </a:cubicBezTo>
                <a:cubicBezTo>
                  <a:pt x="10212" y="14675"/>
                  <a:pt x="10332" y="14577"/>
                  <a:pt x="10332" y="14429"/>
                </a:cubicBezTo>
                <a:cubicBezTo>
                  <a:pt x="10332" y="14291"/>
                  <a:pt x="10223" y="14181"/>
                  <a:pt x="10088" y="14181"/>
                </a:cubicBezTo>
                <a:close/>
                <a:moveTo>
                  <a:pt x="38135" y="14181"/>
                </a:moveTo>
                <a:cubicBezTo>
                  <a:pt x="37916" y="14181"/>
                  <a:pt x="37806" y="14448"/>
                  <a:pt x="37960" y="14601"/>
                </a:cubicBezTo>
                <a:cubicBezTo>
                  <a:pt x="38011" y="14652"/>
                  <a:pt x="38073" y="14675"/>
                  <a:pt x="38135" y="14675"/>
                </a:cubicBezTo>
                <a:cubicBezTo>
                  <a:pt x="38262" y="14675"/>
                  <a:pt x="38383" y="14577"/>
                  <a:pt x="38383" y="14429"/>
                </a:cubicBezTo>
                <a:cubicBezTo>
                  <a:pt x="38383" y="14291"/>
                  <a:pt x="38270" y="14181"/>
                  <a:pt x="38135" y="14181"/>
                </a:cubicBezTo>
                <a:close/>
                <a:moveTo>
                  <a:pt x="39354" y="14181"/>
                </a:moveTo>
                <a:cubicBezTo>
                  <a:pt x="39135" y="14181"/>
                  <a:pt x="39025" y="14448"/>
                  <a:pt x="39179" y="14601"/>
                </a:cubicBezTo>
                <a:cubicBezTo>
                  <a:pt x="39230" y="14652"/>
                  <a:pt x="39293" y="14675"/>
                  <a:pt x="39354" y="14675"/>
                </a:cubicBezTo>
                <a:cubicBezTo>
                  <a:pt x="39481" y="14675"/>
                  <a:pt x="39602" y="14577"/>
                  <a:pt x="39602" y="14429"/>
                </a:cubicBezTo>
                <a:cubicBezTo>
                  <a:pt x="39602" y="14291"/>
                  <a:pt x="39492" y="14181"/>
                  <a:pt x="39354" y="14181"/>
                </a:cubicBezTo>
                <a:close/>
                <a:moveTo>
                  <a:pt x="40574" y="14181"/>
                </a:moveTo>
                <a:cubicBezTo>
                  <a:pt x="40354" y="14181"/>
                  <a:pt x="40244" y="14448"/>
                  <a:pt x="40401" y="14601"/>
                </a:cubicBezTo>
                <a:cubicBezTo>
                  <a:pt x="40451" y="14652"/>
                  <a:pt x="40513" y="14675"/>
                  <a:pt x="40574" y="14675"/>
                </a:cubicBezTo>
                <a:cubicBezTo>
                  <a:pt x="40700" y="14675"/>
                  <a:pt x="40821" y="14577"/>
                  <a:pt x="40821" y="14429"/>
                </a:cubicBezTo>
                <a:cubicBezTo>
                  <a:pt x="40821" y="14291"/>
                  <a:pt x="40711" y="14181"/>
                  <a:pt x="40574" y="14181"/>
                </a:cubicBezTo>
                <a:close/>
                <a:moveTo>
                  <a:pt x="41793" y="14181"/>
                </a:moveTo>
                <a:cubicBezTo>
                  <a:pt x="41573" y="14181"/>
                  <a:pt x="41464" y="14448"/>
                  <a:pt x="41620" y="14601"/>
                </a:cubicBezTo>
                <a:cubicBezTo>
                  <a:pt x="41670" y="14652"/>
                  <a:pt x="41732" y="14675"/>
                  <a:pt x="41793" y="14675"/>
                </a:cubicBezTo>
                <a:cubicBezTo>
                  <a:pt x="41919" y="14675"/>
                  <a:pt x="42040" y="14577"/>
                  <a:pt x="42040" y="14429"/>
                </a:cubicBezTo>
                <a:cubicBezTo>
                  <a:pt x="42040" y="14291"/>
                  <a:pt x="41930" y="14181"/>
                  <a:pt x="41793" y="14181"/>
                </a:cubicBezTo>
                <a:close/>
                <a:moveTo>
                  <a:pt x="332" y="15400"/>
                </a:moveTo>
                <a:cubicBezTo>
                  <a:pt x="110" y="15400"/>
                  <a:pt x="0" y="15667"/>
                  <a:pt x="157" y="15820"/>
                </a:cubicBezTo>
                <a:cubicBezTo>
                  <a:pt x="207" y="15871"/>
                  <a:pt x="269" y="15894"/>
                  <a:pt x="329" y="15894"/>
                </a:cubicBezTo>
                <a:cubicBezTo>
                  <a:pt x="455" y="15894"/>
                  <a:pt x="577" y="15796"/>
                  <a:pt x="577" y="15648"/>
                </a:cubicBezTo>
                <a:cubicBezTo>
                  <a:pt x="577" y="15510"/>
                  <a:pt x="467" y="15400"/>
                  <a:pt x="332" y="15400"/>
                </a:cubicBezTo>
                <a:close/>
                <a:moveTo>
                  <a:pt x="1551" y="15400"/>
                </a:moveTo>
                <a:cubicBezTo>
                  <a:pt x="1329" y="15400"/>
                  <a:pt x="1219" y="15667"/>
                  <a:pt x="1376" y="15820"/>
                </a:cubicBezTo>
                <a:cubicBezTo>
                  <a:pt x="1427" y="15871"/>
                  <a:pt x="1489" y="15894"/>
                  <a:pt x="1550" y="15894"/>
                </a:cubicBezTo>
                <a:cubicBezTo>
                  <a:pt x="1676" y="15894"/>
                  <a:pt x="1796" y="15796"/>
                  <a:pt x="1796" y="15648"/>
                </a:cubicBezTo>
                <a:cubicBezTo>
                  <a:pt x="1796" y="15510"/>
                  <a:pt x="1686" y="15400"/>
                  <a:pt x="1551" y="15400"/>
                </a:cubicBezTo>
                <a:close/>
                <a:moveTo>
                  <a:pt x="2770" y="15400"/>
                </a:moveTo>
                <a:cubicBezTo>
                  <a:pt x="2551" y="15400"/>
                  <a:pt x="2438" y="15667"/>
                  <a:pt x="2595" y="15820"/>
                </a:cubicBezTo>
                <a:cubicBezTo>
                  <a:pt x="2646" y="15871"/>
                  <a:pt x="2708" y="15894"/>
                  <a:pt x="2770" y="15894"/>
                </a:cubicBezTo>
                <a:cubicBezTo>
                  <a:pt x="2897" y="15894"/>
                  <a:pt x="3018" y="15796"/>
                  <a:pt x="3018" y="15648"/>
                </a:cubicBezTo>
                <a:cubicBezTo>
                  <a:pt x="3018" y="15510"/>
                  <a:pt x="2905" y="15400"/>
                  <a:pt x="2770" y="15400"/>
                </a:cubicBezTo>
                <a:close/>
                <a:moveTo>
                  <a:pt x="3989" y="15400"/>
                </a:moveTo>
                <a:cubicBezTo>
                  <a:pt x="3770" y="15400"/>
                  <a:pt x="3660" y="15667"/>
                  <a:pt x="3814" y="15820"/>
                </a:cubicBezTo>
                <a:cubicBezTo>
                  <a:pt x="3865" y="15871"/>
                  <a:pt x="3927" y="15894"/>
                  <a:pt x="3989" y="15894"/>
                </a:cubicBezTo>
                <a:cubicBezTo>
                  <a:pt x="4116" y="15894"/>
                  <a:pt x="4237" y="15796"/>
                  <a:pt x="4237" y="15648"/>
                </a:cubicBezTo>
                <a:cubicBezTo>
                  <a:pt x="4237" y="15510"/>
                  <a:pt x="4124" y="15400"/>
                  <a:pt x="3989" y="15400"/>
                </a:cubicBezTo>
                <a:close/>
                <a:moveTo>
                  <a:pt x="5209" y="15400"/>
                </a:moveTo>
                <a:cubicBezTo>
                  <a:pt x="4989" y="15400"/>
                  <a:pt x="4879" y="15667"/>
                  <a:pt x="5033" y="15820"/>
                </a:cubicBezTo>
                <a:cubicBezTo>
                  <a:pt x="5084" y="15871"/>
                  <a:pt x="5147" y="15894"/>
                  <a:pt x="5208" y="15894"/>
                </a:cubicBezTo>
                <a:cubicBezTo>
                  <a:pt x="5335" y="15894"/>
                  <a:pt x="5456" y="15796"/>
                  <a:pt x="5456" y="15648"/>
                </a:cubicBezTo>
                <a:cubicBezTo>
                  <a:pt x="5456" y="15510"/>
                  <a:pt x="5346" y="15400"/>
                  <a:pt x="5209" y="15400"/>
                </a:cubicBezTo>
                <a:close/>
                <a:moveTo>
                  <a:pt x="6428" y="15400"/>
                </a:moveTo>
                <a:cubicBezTo>
                  <a:pt x="6208" y="15400"/>
                  <a:pt x="6099" y="15667"/>
                  <a:pt x="6255" y="15820"/>
                </a:cubicBezTo>
                <a:cubicBezTo>
                  <a:pt x="6305" y="15871"/>
                  <a:pt x="6367" y="15894"/>
                  <a:pt x="6428" y="15894"/>
                </a:cubicBezTo>
                <a:cubicBezTo>
                  <a:pt x="6554" y="15894"/>
                  <a:pt x="6675" y="15796"/>
                  <a:pt x="6675" y="15648"/>
                </a:cubicBezTo>
                <a:cubicBezTo>
                  <a:pt x="6675" y="15510"/>
                  <a:pt x="6565" y="15400"/>
                  <a:pt x="6428" y="15400"/>
                </a:cubicBezTo>
                <a:close/>
                <a:moveTo>
                  <a:pt x="7647" y="15400"/>
                </a:moveTo>
                <a:cubicBezTo>
                  <a:pt x="7427" y="15400"/>
                  <a:pt x="7318" y="15667"/>
                  <a:pt x="7474" y="15820"/>
                </a:cubicBezTo>
                <a:cubicBezTo>
                  <a:pt x="7524" y="15871"/>
                  <a:pt x="7586" y="15894"/>
                  <a:pt x="7647" y="15894"/>
                </a:cubicBezTo>
                <a:cubicBezTo>
                  <a:pt x="7773" y="15894"/>
                  <a:pt x="7894" y="15796"/>
                  <a:pt x="7894" y="15648"/>
                </a:cubicBezTo>
                <a:cubicBezTo>
                  <a:pt x="7894" y="15510"/>
                  <a:pt x="7785" y="15400"/>
                  <a:pt x="7647" y="15400"/>
                </a:cubicBezTo>
                <a:close/>
                <a:moveTo>
                  <a:pt x="8869" y="15400"/>
                </a:moveTo>
                <a:cubicBezTo>
                  <a:pt x="8646" y="15400"/>
                  <a:pt x="8537" y="15667"/>
                  <a:pt x="8693" y="15820"/>
                </a:cubicBezTo>
                <a:cubicBezTo>
                  <a:pt x="8743" y="15871"/>
                  <a:pt x="8805" y="15894"/>
                  <a:pt x="8866" y="15894"/>
                </a:cubicBezTo>
                <a:cubicBezTo>
                  <a:pt x="8992" y="15894"/>
                  <a:pt x="9113" y="15796"/>
                  <a:pt x="9113" y="15648"/>
                </a:cubicBezTo>
                <a:cubicBezTo>
                  <a:pt x="9113" y="15510"/>
                  <a:pt x="9004" y="15400"/>
                  <a:pt x="8869" y="15400"/>
                </a:cubicBezTo>
                <a:close/>
                <a:moveTo>
                  <a:pt x="10088" y="15400"/>
                </a:moveTo>
                <a:cubicBezTo>
                  <a:pt x="9865" y="15400"/>
                  <a:pt x="9756" y="15667"/>
                  <a:pt x="9912" y="15820"/>
                </a:cubicBezTo>
                <a:cubicBezTo>
                  <a:pt x="9963" y="15871"/>
                  <a:pt x="10026" y="15894"/>
                  <a:pt x="10086" y="15894"/>
                </a:cubicBezTo>
                <a:cubicBezTo>
                  <a:pt x="10212" y="15894"/>
                  <a:pt x="10332" y="15796"/>
                  <a:pt x="10332" y="15648"/>
                </a:cubicBezTo>
                <a:cubicBezTo>
                  <a:pt x="10332" y="15510"/>
                  <a:pt x="10223" y="15400"/>
                  <a:pt x="10088" y="15400"/>
                </a:cubicBezTo>
                <a:close/>
                <a:moveTo>
                  <a:pt x="361" y="16622"/>
                </a:moveTo>
                <a:cubicBezTo>
                  <a:pt x="417" y="16654"/>
                  <a:pt x="470" y="16685"/>
                  <a:pt x="523" y="16713"/>
                </a:cubicBezTo>
                <a:cubicBezTo>
                  <a:pt x="483" y="16663"/>
                  <a:pt x="426" y="16629"/>
                  <a:pt x="361" y="16622"/>
                </a:cubicBezTo>
                <a:close/>
                <a:moveTo>
                  <a:pt x="8869" y="16619"/>
                </a:moveTo>
                <a:cubicBezTo>
                  <a:pt x="8624" y="16619"/>
                  <a:pt x="8527" y="16929"/>
                  <a:pt x="8728" y="17067"/>
                </a:cubicBezTo>
                <a:cubicBezTo>
                  <a:pt x="8856" y="16989"/>
                  <a:pt x="8985" y="16908"/>
                  <a:pt x="9110" y="16823"/>
                </a:cubicBezTo>
                <a:cubicBezTo>
                  <a:pt x="9088" y="16707"/>
                  <a:pt x="8988" y="16619"/>
                  <a:pt x="8869" y="16619"/>
                </a:cubicBezTo>
                <a:close/>
                <a:moveTo>
                  <a:pt x="1551" y="16619"/>
                </a:moveTo>
                <a:cubicBezTo>
                  <a:pt x="1329" y="16619"/>
                  <a:pt x="1219" y="16886"/>
                  <a:pt x="1376" y="17042"/>
                </a:cubicBezTo>
                <a:cubicBezTo>
                  <a:pt x="1426" y="17092"/>
                  <a:pt x="1488" y="17114"/>
                  <a:pt x="1548" y="17114"/>
                </a:cubicBezTo>
                <a:cubicBezTo>
                  <a:pt x="1675" y="17114"/>
                  <a:pt x="1796" y="17016"/>
                  <a:pt x="1796" y="16867"/>
                </a:cubicBezTo>
                <a:cubicBezTo>
                  <a:pt x="1796" y="16729"/>
                  <a:pt x="1686" y="16619"/>
                  <a:pt x="1551" y="16619"/>
                </a:cubicBezTo>
                <a:close/>
                <a:moveTo>
                  <a:pt x="2770" y="16619"/>
                </a:moveTo>
                <a:cubicBezTo>
                  <a:pt x="2551" y="16619"/>
                  <a:pt x="2438" y="16886"/>
                  <a:pt x="2595" y="17042"/>
                </a:cubicBezTo>
                <a:cubicBezTo>
                  <a:pt x="2645" y="17092"/>
                  <a:pt x="2707" y="17114"/>
                  <a:pt x="2768" y="17114"/>
                </a:cubicBezTo>
                <a:cubicBezTo>
                  <a:pt x="2895" y="17114"/>
                  <a:pt x="3018" y="17016"/>
                  <a:pt x="3018" y="16867"/>
                </a:cubicBezTo>
                <a:cubicBezTo>
                  <a:pt x="3018" y="16729"/>
                  <a:pt x="2905" y="16619"/>
                  <a:pt x="2770" y="16619"/>
                </a:cubicBezTo>
                <a:close/>
                <a:moveTo>
                  <a:pt x="3989" y="16619"/>
                </a:moveTo>
                <a:cubicBezTo>
                  <a:pt x="3770" y="16619"/>
                  <a:pt x="3660" y="16886"/>
                  <a:pt x="3814" y="17042"/>
                </a:cubicBezTo>
                <a:cubicBezTo>
                  <a:pt x="3864" y="17092"/>
                  <a:pt x="3926" y="17114"/>
                  <a:pt x="3987" y="17114"/>
                </a:cubicBezTo>
                <a:cubicBezTo>
                  <a:pt x="4115" y="17114"/>
                  <a:pt x="4237" y="17016"/>
                  <a:pt x="4237" y="16867"/>
                </a:cubicBezTo>
                <a:cubicBezTo>
                  <a:pt x="4237" y="16729"/>
                  <a:pt x="4124" y="16619"/>
                  <a:pt x="3989" y="16619"/>
                </a:cubicBezTo>
                <a:close/>
                <a:moveTo>
                  <a:pt x="5209" y="16619"/>
                </a:moveTo>
                <a:cubicBezTo>
                  <a:pt x="4989" y="16619"/>
                  <a:pt x="4879" y="16886"/>
                  <a:pt x="5033" y="17042"/>
                </a:cubicBezTo>
                <a:cubicBezTo>
                  <a:pt x="5083" y="17092"/>
                  <a:pt x="5145" y="17114"/>
                  <a:pt x="5206" y="17114"/>
                </a:cubicBezTo>
                <a:cubicBezTo>
                  <a:pt x="5334" y="17114"/>
                  <a:pt x="5456" y="17016"/>
                  <a:pt x="5456" y="16867"/>
                </a:cubicBezTo>
                <a:cubicBezTo>
                  <a:pt x="5456" y="16729"/>
                  <a:pt x="5346" y="16619"/>
                  <a:pt x="5209" y="16619"/>
                </a:cubicBezTo>
                <a:close/>
                <a:moveTo>
                  <a:pt x="6428" y="16619"/>
                </a:moveTo>
                <a:cubicBezTo>
                  <a:pt x="6208" y="16619"/>
                  <a:pt x="6099" y="16886"/>
                  <a:pt x="6255" y="17042"/>
                </a:cubicBezTo>
                <a:cubicBezTo>
                  <a:pt x="6305" y="17092"/>
                  <a:pt x="6366" y="17114"/>
                  <a:pt x="6426" y="17114"/>
                </a:cubicBezTo>
                <a:cubicBezTo>
                  <a:pt x="6553" y="17114"/>
                  <a:pt x="6675" y="17016"/>
                  <a:pt x="6675" y="16867"/>
                </a:cubicBezTo>
                <a:cubicBezTo>
                  <a:pt x="6675" y="16729"/>
                  <a:pt x="6565" y="16619"/>
                  <a:pt x="6428" y="16619"/>
                </a:cubicBezTo>
                <a:close/>
                <a:moveTo>
                  <a:pt x="7647" y="16619"/>
                </a:moveTo>
                <a:cubicBezTo>
                  <a:pt x="7427" y="16619"/>
                  <a:pt x="7318" y="16886"/>
                  <a:pt x="7474" y="17042"/>
                </a:cubicBezTo>
                <a:cubicBezTo>
                  <a:pt x="7524" y="17092"/>
                  <a:pt x="7585" y="17114"/>
                  <a:pt x="7645" y="17114"/>
                </a:cubicBezTo>
                <a:cubicBezTo>
                  <a:pt x="7772" y="17114"/>
                  <a:pt x="7894" y="17016"/>
                  <a:pt x="7894" y="16867"/>
                </a:cubicBezTo>
                <a:cubicBezTo>
                  <a:pt x="7894" y="16729"/>
                  <a:pt x="7785" y="16619"/>
                  <a:pt x="7647" y="16619"/>
                </a:cubicBezTo>
                <a:close/>
                <a:moveTo>
                  <a:pt x="6428" y="17838"/>
                </a:moveTo>
                <a:cubicBezTo>
                  <a:pt x="6334" y="17838"/>
                  <a:pt x="6249" y="17892"/>
                  <a:pt x="6208" y="17976"/>
                </a:cubicBezTo>
                <a:cubicBezTo>
                  <a:pt x="6340" y="17957"/>
                  <a:pt x="6468" y="17932"/>
                  <a:pt x="6597" y="17907"/>
                </a:cubicBezTo>
                <a:cubicBezTo>
                  <a:pt x="6550" y="17863"/>
                  <a:pt x="6490" y="17838"/>
                  <a:pt x="6428" y="17838"/>
                </a:cubicBezTo>
                <a:close/>
                <a:moveTo>
                  <a:pt x="3989" y="17838"/>
                </a:moveTo>
                <a:cubicBezTo>
                  <a:pt x="3914" y="17838"/>
                  <a:pt x="3845" y="17873"/>
                  <a:pt x="3798" y="17929"/>
                </a:cubicBezTo>
                <a:cubicBezTo>
                  <a:pt x="3939" y="17954"/>
                  <a:pt x="4080" y="17976"/>
                  <a:pt x="4218" y="17995"/>
                </a:cubicBezTo>
                <a:cubicBezTo>
                  <a:pt x="4181" y="17901"/>
                  <a:pt x="4090" y="17838"/>
                  <a:pt x="3989" y="17838"/>
                </a:cubicBezTo>
                <a:close/>
                <a:moveTo>
                  <a:pt x="5209" y="17838"/>
                </a:moveTo>
                <a:cubicBezTo>
                  <a:pt x="5086" y="17838"/>
                  <a:pt x="4983" y="17929"/>
                  <a:pt x="4964" y="18051"/>
                </a:cubicBezTo>
                <a:cubicBezTo>
                  <a:pt x="5033" y="18053"/>
                  <a:pt x="5101" y="18053"/>
                  <a:pt x="5169" y="18053"/>
                </a:cubicBezTo>
                <a:cubicBezTo>
                  <a:pt x="5265" y="18053"/>
                  <a:pt x="5359" y="18052"/>
                  <a:pt x="5453" y="18048"/>
                </a:cubicBezTo>
                <a:cubicBezTo>
                  <a:pt x="5434" y="17929"/>
                  <a:pt x="5331" y="17838"/>
                  <a:pt x="5209" y="178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8"/>
          <p:cNvSpPr/>
          <p:nvPr/>
        </p:nvSpPr>
        <p:spPr>
          <a:xfrm flipH="1">
            <a:off x="7827270" y="4312797"/>
            <a:ext cx="1316737" cy="737258"/>
          </a:xfrm>
          <a:custGeom>
            <a:avLst/>
            <a:gdLst/>
            <a:ahLst/>
            <a:cxnLst/>
            <a:rect l="l" t="t" r="r" b="b"/>
            <a:pathLst>
              <a:path w="36917" h="20007" extrusionOk="0">
                <a:moveTo>
                  <a:pt x="5018" y="95"/>
                </a:moveTo>
                <a:lnTo>
                  <a:pt x="5018" y="95"/>
                </a:lnTo>
                <a:cubicBezTo>
                  <a:pt x="4889" y="255"/>
                  <a:pt x="5005" y="493"/>
                  <a:pt x="5209" y="493"/>
                </a:cubicBezTo>
                <a:cubicBezTo>
                  <a:pt x="5340" y="493"/>
                  <a:pt x="5447" y="392"/>
                  <a:pt x="5456" y="264"/>
                </a:cubicBezTo>
                <a:cubicBezTo>
                  <a:pt x="5312" y="201"/>
                  <a:pt x="5165" y="145"/>
                  <a:pt x="5018" y="95"/>
                </a:cubicBezTo>
                <a:close/>
                <a:moveTo>
                  <a:pt x="1552" y="1"/>
                </a:moveTo>
                <a:cubicBezTo>
                  <a:pt x="1332" y="1"/>
                  <a:pt x="1223" y="267"/>
                  <a:pt x="1376" y="421"/>
                </a:cubicBezTo>
                <a:cubicBezTo>
                  <a:pt x="1427" y="471"/>
                  <a:pt x="1489" y="494"/>
                  <a:pt x="1550" y="494"/>
                </a:cubicBezTo>
                <a:cubicBezTo>
                  <a:pt x="1678" y="494"/>
                  <a:pt x="1799" y="395"/>
                  <a:pt x="1799" y="245"/>
                </a:cubicBezTo>
                <a:cubicBezTo>
                  <a:pt x="1799" y="110"/>
                  <a:pt x="1686" y="1"/>
                  <a:pt x="1552" y="1"/>
                </a:cubicBezTo>
                <a:close/>
                <a:moveTo>
                  <a:pt x="2771" y="1"/>
                </a:moveTo>
                <a:cubicBezTo>
                  <a:pt x="2551" y="1"/>
                  <a:pt x="2442" y="267"/>
                  <a:pt x="2595" y="421"/>
                </a:cubicBezTo>
                <a:cubicBezTo>
                  <a:pt x="2646" y="471"/>
                  <a:pt x="2708" y="494"/>
                  <a:pt x="2769" y="494"/>
                </a:cubicBezTo>
                <a:cubicBezTo>
                  <a:pt x="2897" y="494"/>
                  <a:pt x="3018" y="395"/>
                  <a:pt x="3018" y="245"/>
                </a:cubicBezTo>
                <a:cubicBezTo>
                  <a:pt x="3018" y="110"/>
                  <a:pt x="2909" y="1"/>
                  <a:pt x="2771" y="1"/>
                </a:cubicBezTo>
                <a:close/>
                <a:moveTo>
                  <a:pt x="3990" y="1"/>
                </a:moveTo>
                <a:cubicBezTo>
                  <a:pt x="3770" y="1"/>
                  <a:pt x="3661" y="267"/>
                  <a:pt x="3817" y="421"/>
                </a:cubicBezTo>
                <a:cubicBezTo>
                  <a:pt x="3867" y="471"/>
                  <a:pt x="3929" y="494"/>
                  <a:pt x="3989" y="494"/>
                </a:cubicBezTo>
                <a:cubicBezTo>
                  <a:pt x="4116" y="494"/>
                  <a:pt x="4237" y="395"/>
                  <a:pt x="4237" y="245"/>
                </a:cubicBezTo>
                <a:cubicBezTo>
                  <a:pt x="4237" y="110"/>
                  <a:pt x="4128" y="1"/>
                  <a:pt x="3990" y="1"/>
                </a:cubicBezTo>
                <a:close/>
                <a:moveTo>
                  <a:pt x="564" y="160"/>
                </a:moveTo>
                <a:lnTo>
                  <a:pt x="564" y="160"/>
                </a:lnTo>
                <a:cubicBezTo>
                  <a:pt x="414" y="223"/>
                  <a:pt x="264" y="289"/>
                  <a:pt x="113" y="361"/>
                </a:cubicBezTo>
                <a:cubicBezTo>
                  <a:pt x="163" y="455"/>
                  <a:pt x="244" y="494"/>
                  <a:pt x="325" y="494"/>
                </a:cubicBezTo>
                <a:cubicBezTo>
                  <a:pt x="480" y="494"/>
                  <a:pt x="634" y="350"/>
                  <a:pt x="564" y="160"/>
                </a:cubicBezTo>
                <a:close/>
                <a:moveTo>
                  <a:pt x="7402" y="1455"/>
                </a:moveTo>
                <a:cubicBezTo>
                  <a:pt x="7402" y="1458"/>
                  <a:pt x="7402" y="1461"/>
                  <a:pt x="7402" y="1467"/>
                </a:cubicBezTo>
                <a:cubicBezTo>
                  <a:pt x="7402" y="1602"/>
                  <a:pt x="7512" y="1712"/>
                  <a:pt x="7650" y="1712"/>
                </a:cubicBezTo>
                <a:cubicBezTo>
                  <a:pt x="7666" y="1712"/>
                  <a:pt x="7681" y="1712"/>
                  <a:pt x="7694" y="1709"/>
                </a:cubicBezTo>
                <a:cubicBezTo>
                  <a:pt x="7600" y="1621"/>
                  <a:pt x="7503" y="1536"/>
                  <a:pt x="7402" y="1455"/>
                </a:cubicBezTo>
                <a:close/>
                <a:moveTo>
                  <a:pt x="333" y="1220"/>
                </a:moveTo>
                <a:cubicBezTo>
                  <a:pt x="113" y="1220"/>
                  <a:pt x="0" y="1486"/>
                  <a:pt x="157" y="1640"/>
                </a:cubicBezTo>
                <a:cubicBezTo>
                  <a:pt x="208" y="1691"/>
                  <a:pt x="271" y="1713"/>
                  <a:pt x="332" y="1713"/>
                </a:cubicBezTo>
                <a:cubicBezTo>
                  <a:pt x="459" y="1713"/>
                  <a:pt x="580" y="1615"/>
                  <a:pt x="580" y="1467"/>
                </a:cubicBezTo>
                <a:cubicBezTo>
                  <a:pt x="577" y="1329"/>
                  <a:pt x="467" y="1220"/>
                  <a:pt x="333" y="1220"/>
                </a:cubicBezTo>
                <a:close/>
                <a:moveTo>
                  <a:pt x="1552" y="1220"/>
                </a:moveTo>
                <a:cubicBezTo>
                  <a:pt x="1332" y="1220"/>
                  <a:pt x="1223" y="1486"/>
                  <a:pt x="1376" y="1640"/>
                </a:cubicBezTo>
                <a:cubicBezTo>
                  <a:pt x="1427" y="1691"/>
                  <a:pt x="1490" y="1713"/>
                  <a:pt x="1551" y="1713"/>
                </a:cubicBezTo>
                <a:cubicBezTo>
                  <a:pt x="1678" y="1713"/>
                  <a:pt x="1799" y="1615"/>
                  <a:pt x="1799" y="1467"/>
                </a:cubicBezTo>
                <a:cubicBezTo>
                  <a:pt x="1799" y="1329"/>
                  <a:pt x="1686" y="1220"/>
                  <a:pt x="1552" y="1220"/>
                </a:cubicBezTo>
                <a:close/>
                <a:moveTo>
                  <a:pt x="2771" y="1220"/>
                </a:moveTo>
                <a:cubicBezTo>
                  <a:pt x="2551" y="1220"/>
                  <a:pt x="2442" y="1486"/>
                  <a:pt x="2595" y="1640"/>
                </a:cubicBezTo>
                <a:cubicBezTo>
                  <a:pt x="2646" y="1691"/>
                  <a:pt x="2709" y="1713"/>
                  <a:pt x="2770" y="1713"/>
                </a:cubicBezTo>
                <a:cubicBezTo>
                  <a:pt x="2897" y="1713"/>
                  <a:pt x="3018" y="1615"/>
                  <a:pt x="3018" y="1467"/>
                </a:cubicBezTo>
                <a:cubicBezTo>
                  <a:pt x="3018" y="1329"/>
                  <a:pt x="2909" y="1220"/>
                  <a:pt x="2771" y="1220"/>
                </a:cubicBezTo>
                <a:close/>
                <a:moveTo>
                  <a:pt x="3990" y="1220"/>
                </a:moveTo>
                <a:cubicBezTo>
                  <a:pt x="3770" y="1220"/>
                  <a:pt x="3661" y="1486"/>
                  <a:pt x="3817" y="1640"/>
                </a:cubicBezTo>
                <a:cubicBezTo>
                  <a:pt x="3867" y="1691"/>
                  <a:pt x="3929" y="1713"/>
                  <a:pt x="3990" y="1713"/>
                </a:cubicBezTo>
                <a:cubicBezTo>
                  <a:pt x="4116" y="1713"/>
                  <a:pt x="4237" y="1615"/>
                  <a:pt x="4237" y="1467"/>
                </a:cubicBezTo>
                <a:cubicBezTo>
                  <a:pt x="4237" y="1329"/>
                  <a:pt x="4128" y="1220"/>
                  <a:pt x="3990" y="1220"/>
                </a:cubicBezTo>
                <a:close/>
                <a:moveTo>
                  <a:pt x="5209" y="1220"/>
                </a:moveTo>
                <a:cubicBezTo>
                  <a:pt x="4989" y="1220"/>
                  <a:pt x="4880" y="1486"/>
                  <a:pt x="5036" y="1640"/>
                </a:cubicBezTo>
                <a:cubicBezTo>
                  <a:pt x="5086" y="1691"/>
                  <a:pt x="5148" y="1713"/>
                  <a:pt x="5209" y="1713"/>
                </a:cubicBezTo>
                <a:cubicBezTo>
                  <a:pt x="5335" y="1713"/>
                  <a:pt x="5456" y="1615"/>
                  <a:pt x="5456" y="1467"/>
                </a:cubicBezTo>
                <a:cubicBezTo>
                  <a:pt x="5456" y="1329"/>
                  <a:pt x="5347" y="1220"/>
                  <a:pt x="5209" y="1220"/>
                </a:cubicBezTo>
                <a:close/>
                <a:moveTo>
                  <a:pt x="6431" y="1220"/>
                </a:moveTo>
                <a:cubicBezTo>
                  <a:pt x="6208" y="1220"/>
                  <a:pt x="6099" y="1486"/>
                  <a:pt x="6255" y="1640"/>
                </a:cubicBezTo>
                <a:cubicBezTo>
                  <a:pt x="6305" y="1691"/>
                  <a:pt x="6367" y="1713"/>
                  <a:pt x="6428" y="1713"/>
                </a:cubicBezTo>
                <a:cubicBezTo>
                  <a:pt x="6554" y="1713"/>
                  <a:pt x="6675" y="1615"/>
                  <a:pt x="6675" y="1467"/>
                </a:cubicBezTo>
                <a:cubicBezTo>
                  <a:pt x="6675" y="1329"/>
                  <a:pt x="6566" y="1220"/>
                  <a:pt x="6431" y="1220"/>
                </a:cubicBezTo>
                <a:close/>
                <a:moveTo>
                  <a:pt x="8621" y="2702"/>
                </a:moveTo>
                <a:lnTo>
                  <a:pt x="8621" y="2702"/>
                </a:lnTo>
                <a:cubicBezTo>
                  <a:pt x="8628" y="2799"/>
                  <a:pt x="8694" y="2887"/>
                  <a:pt x="8788" y="2918"/>
                </a:cubicBezTo>
                <a:cubicBezTo>
                  <a:pt x="8734" y="2846"/>
                  <a:pt x="8678" y="2771"/>
                  <a:pt x="8621" y="2702"/>
                </a:cubicBezTo>
                <a:close/>
                <a:moveTo>
                  <a:pt x="333" y="2439"/>
                </a:moveTo>
                <a:cubicBezTo>
                  <a:pt x="113" y="2439"/>
                  <a:pt x="0" y="2705"/>
                  <a:pt x="157" y="2859"/>
                </a:cubicBezTo>
                <a:cubicBezTo>
                  <a:pt x="208" y="2910"/>
                  <a:pt x="271" y="2932"/>
                  <a:pt x="332" y="2932"/>
                </a:cubicBezTo>
                <a:cubicBezTo>
                  <a:pt x="459" y="2932"/>
                  <a:pt x="580" y="2834"/>
                  <a:pt x="580" y="2686"/>
                </a:cubicBezTo>
                <a:cubicBezTo>
                  <a:pt x="580" y="2548"/>
                  <a:pt x="467" y="2439"/>
                  <a:pt x="333" y="2439"/>
                </a:cubicBezTo>
                <a:close/>
                <a:moveTo>
                  <a:pt x="1552" y="2439"/>
                </a:moveTo>
                <a:cubicBezTo>
                  <a:pt x="1332" y="2439"/>
                  <a:pt x="1223" y="2705"/>
                  <a:pt x="1376" y="2859"/>
                </a:cubicBezTo>
                <a:cubicBezTo>
                  <a:pt x="1427" y="2910"/>
                  <a:pt x="1490" y="2932"/>
                  <a:pt x="1551" y="2932"/>
                </a:cubicBezTo>
                <a:cubicBezTo>
                  <a:pt x="1678" y="2932"/>
                  <a:pt x="1799" y="2834"/>
                  <a:pt x="1799" y="2686"/>
                </a:cubicBezTo>
                <a:cubicBezTo>
                  <a:pt x="1799" y="2548"/>
                  <a:pt x="1686" y="2439"/>
                  <a:pt x="1552" y="2439"/>
                </a:cubicBezTo>
                <a:close/>
                <a:moveTo>
                  <a:pt x="2771" y="2439"/>
                </a:moveTo>
                <a:cubicBezTo>
                  <a:pt x="2551" y="2439"/>
                  <a:pt x="2442" y="2705"/>
                  <a:pt x="2595" y="2859"/>
                </a:cubicBezTo>
                <a:cubicBezTo>
                  <a:pt x="2646" y="2910"/>
                  <a:pt x="2709" y="2932"/>
                  <a:pt x="2770" y="2932"/>
                </a:cubicBezTo>
                <a:cubicBezTo>
                  <a:pt x="2897" y="2932"/>
                  <a:pt x="3018" y="2834"/>
                  <a:pt x="3018" y="2686"/>
                </a:cubicBezTo>
                <a:cubicBezTo>
                  <a:pt x="3018" y="2548"/>
                  <a:pt x="2909" y="2439"/>
                  <a:pt x="2771" y="2439"/>
                </a:cubicBezTo>
                <a:close/>
                <a:moveTo>
                  <a:pt x="3990" y="2439"/>
                </a:moveTo>
                <a:cubicBezTo>
                  <a:pt x="3770" y="2439"/>
                  <a:pt x="3661" y="2705"/>
                  <a:pt x="3817" y="2859"/>
                </a:cubicBezTo>
                <a:cubicBezTo>
                  <a:pt x="3867" y="2910"/>
                  <a:pt x="3929" y="2932"/>
                  <a:pt x="3990" y="2932"/>
                </a:cubicBezTo>
                <a:cubicBezTo>
                  <a:pt x="4116" y="2932"/>
                  <a:pt x="4237" y="2834"/>
                  <a:pt x="4237" y="2686"/>
                </a:cubicBezTo>
                <a:cubicBezTo>
                  <a:pt x="4237" y="2548"/>
                  <a:pt x="4128" y="2439"/>
                  <a:pt x="3990" y="2439"/>
                </a:cubicBezTo>
                <a:close/>
                <a:moveTo>
                  <a:pt x="5209" y="2439"/>
                </a:moveTo>
                <a:cubicBezTo>
                  <a:pt x="4989" y="2439"/>
                  <a:pt x="4880" y="2705"/>
                  <a:pt x="5036" y="2859"/>
                </a:cubicBezTo>
                <a:cubicBezTo>
                  <a:pt x="5086" y="2910"/>
                  <a:pt x="5148" y="2932"/>
                  <a:pt x="5209" y="2932"/>
                </a:cubicBezTo>
                <a:cubicBezTo>
                  <a:pt x="5335" y="2932"/>
                  <a:pt x="5456" y="2834"/>
                  <a:pt x="5456" y="2686"/>
                </a:cubicBezTo>
                <a:cubicBezTo>
                  <a:pt x="5456" y="2548"/>
                  <a:pt x="5347" y="2439"/>
                  <a:pt x="5209" y="2439"/>
                </a:cubicBezTo>
                <a:close/>
                <a:moveTo>
                  <a:pt x="6431" y="2439"/>
                </a:moveTo>
                <a:cubicBezTo>
                  <a:pt x="6208" y="2439"/>
                  <a:pt x="6099" y="2705"/>
                  <a:pt x="6255" y="2859"/>
                </a:cubicBezTo>
                <a:cubicBezTo>
                  <a:pt x="6305" y="2910"/>
                  <a:pt x="6367" y="2932"/>
                  <a:pt x="6428" y="2932"/>
                </a:cubicBezTo>
                <a:cubicBezTo>
                  <a:pt x="6554" y="2932"/>
                  <a:pt x="6675" y="2834"/>
                  <a:pt x="6675" y="2686"/>
                </a:cubicBezTo>
                <a:cubicBezTo>
                  <a:pt x="6675" y="2548"/>
                  <a:pt x="6566" y="2439"/>
                  <a:pt x="6431" y="2439"/>
                </a:cubicBezTo>
                <a:close/>
                <a:moveTo>
                  <a:pt x="7650" y="2439"/>
                </a:moveTo>
                <a:cubicBezTo>
                  <a:pt x="7427" y="2439"/>
                  <a:pt x="7318" y="2705"/>
                  <a:pt x="7474" y="2859"/>
                </a:cubicBezTo>
                <a:cubicBezTo>
                  <a:pt x="7525" y="2910"/>
                  <a:pt x="7588" y="2932"/>
                  <a:pt x="7648" y="2932"/>
                </a:cubicBezTo>
                <a:cubicBezTo>
                  <a:pt x="7775" y="2932"/>
                  <a:pt x="7894" y="2834"/>
                  <a:pt x="7894" y="2686"/>
                </a:cubicBezTo>
                <a:cubicBezTo>
                  <a:pt x="7894" y="2548"/>
                  <a:pt x="7785" y="2439"/>
                  <a:pt x="7650" y="2439"/>
                </a:cubicBezTo>
                <a:close/>
                <a:moveTo>
                  <a:pt x="333" y="3658"/>
                </a:moveTo>
                <a:cubicBezTo>
                  <a:pt x="113" y="3658"/>
                  <a:pt x="0" y="3924"/>
                  <a:pt x="157" y="4081"/>
                </a:cubicBezTo>
                <a:cubicBezTo>
                  <a:pt x="207" y="4130"/>
                  <a:pt x="269" y="4152"/>
                  <a:pt x="330" y="4152"/>
                </a:cubicBezTo>
                <a:cubicBezTo>
                  <a:pt x="458" y="4152"/>
                  <a:pt x="580" y="4054"/>
                  <a:pt x="580" y="3905"/>
                </a:cubicBezTo>
                <a:cubicBezTo>
                  <a:pt x="580" y="3768"/>
                  <a:pt x="467" y="3658"/>
                  <a:pt x="333" y="3658"/>
                </a:cubicBezTo>
                <a:close/>
                <a:moveTo>
                  <a:pt x="1552" y="3658"/>
                </a:moveTo>
                <a:cubicBezTo>
                  <a:pt x="1332" y="3658"/>
                  <a:pt x="1223" y="3924"/>
                  <a:pt x="1376" y="4081"/>
                </a:cubicBezTo>
                <a:cubicBezTo>
                  <a:pt x="1427" y="4130"/>
                  <a:pt x="1488" y="4152"/>
                  <a:pt x="1549" y="4152"/>
                </a:cubicBezTo>
                <a:cubicBezTo>
                  <a:pt x="1677" y="4152"/>
                  <a:pt x="1799" y="4054"/>
                  <a:pt x="1799" y="3905"/>
                </a:cubicBezTo>
                <a:cubicBezTo>
                  <a:pt x="1799" y="3768"/>
                  <a:pt x="1686" y="3658"/>
                  <a:pt x="1552" y="3658"/>
                </a:cubicBezTo>
                <a:close/>
                <a:moveTo>
                  <a:pt x="2771" y="3658"/>
                </a:moveTo>
                <a:cubicBezTo>
                  <a:pt x="2551" y="3658"/>
                  <a:pt x="2442" y="3924"/>
                  <a:pt x="2595" y="4081"/>
                </a:cubicBezTo>
                <a:cubicBezTo>
                  <a:pt x="2646" y="4130"/>
                  <a:pt x="2707" y="4152"/>
                  <a:pt x="2768" y="4152"/>
                </a:cubicBezTo>
                <a:cubicBezTo>
                  <a:pt x="2896" y="4152"/>
                  <a:pt x="3018" y="4054"/>
                  <a:pt x="3018" y="3905"/>
                </a:cubicBezTo>
                <a:cubicBezTo>
                  <a:pt x="3018" y="3768"/>
                  <a:pt x="2909" y="3658"/>
                  <a:pt x="2771" y="3658"/>
                </a:cubicBezTo>
                <a:close/>
                <a:moveTo>
                  <a:pt x="3990" y="3658"/>
                </a:moveTo>
                <a:cubicBezTo>
                  <a:pt x="3770" y="3658"/>
                  <a:pt x="3661" y="3924"/>
                  <a:pt x="3817" y="4081"/>
                </a:cubicBezTo>
                <a:cubicBezTo>
                  <a:pt x="3867" y="4130"/>
                  <a:pt x="3928" y="4152"/>
                  <a:pt x="3988" y="4152"/>
                </a:cubicBezTo>
                <a:cubicBezTo>
                  <a:pt x="4115" y="4152"/>
                  <a:pt x="4237" y="4054"/>
                  <a:pt x="4237" y="3905"/>
                </a:cubicBezTo>
                <a:cubicBezTo>
                  <a:pt x="4237" y="3768"/>
                  <a:pt x="4128" y="3658"/>
                  <a:pt x="3990" y="3658"/>
                </a:cubicBezTo>
                <a:close/>
                <a:moveTo>
                  <a:pt x="5209" y="3658"/>
                </a:moveTo>
                <a:cubicBezTo>
                  <a:pt x="4989" y="3658"/>
                  <a:pt x="4880" y="3924"/>
                  <a:pt x="5036" y="4081"/>
                </a:cubicBezTo>
                <a:cubicBezTo>
                  <a:pt x="5086" y="4130"/>
                  <a:pt x="5147" y="4152"/>
                  <a:pt x="5207" y="4152"/>
                </a:cubicBezTo>
                <a:cubicBezTo>
                  <a:pt x="5334" y="4152"/>
                  <a:pt x="5456" y="4054"/>
                  <a:pt x="5456" y="3905"/>
                </a:cubicBezTo>
                <a:cubicBezTo>
                  <a:pt x="5456" y="3768"/>
                  <a:pt x="5347" y="3658"/>
                  <a:pt x="5209" y="3658"/>
                </a:cubicBezTo>
                <a:close/>
                <a:moveTo>
                  <a:pt x="6431" y="3658"/>
                </a:moveTo>
                <a:cubicBezTo>
                  <a:pt x="6208" y="3658"/>
                  <a:pt x="6099" y="3924"/>
                  <a:pt x="6255" y="4081"/>
                </a:cubicBezTo>
                <a:cubicBezTo>
                  <a:pt x="6305" y="4130"/>
                  <a:pt x="6366" y="4152"/>
                  <a:pt x="6426" y="4152"/>
                </a:cubicBezTo>
                <a:cubicBezTo>
                  <a:pt x="6553" y="4152"/>
                  <a:pt x="6675" y="4054"/>
                  <a:pt x="6675" y="3905"/>
                </a:cubicBezTo>
                <a:cubicBezTo>
                  <a:pt x="6675" y="3768"/>
                  <a:pt x="6566" y="3658"/>
                  <a:pt x="6431" y="3658"/>
                </a:cubicBezTo>
                <a:close/>
                <a:moveTo>
                  <a:pt x="7650" y="3658"/>
                </a:moveTo>
                <a:cubicBezTo>
                  <a:pt x="7427" y="3658"/>
                  <a:pt x="7318" y="3924"/>
                  <a:pt x="7474" y="4081"/>
                </a:cubicBezTo>
                <a:cubicBezTo>
                  <a:pt x="7525" y="4130"/>
                  <a:pt x="7586" y="4152"/>
                  <a:pt x="7647" y="4152"/>
                </a:cubicBezTo>
                <a:cubicBezTo>
                  <a:pt x="7773" y="4152"/>
                  <a:pt x="7894" y="4054"/>
                  <a:pt x="7894" y="3905"/>
                </a:cubicBezTo>
                <a:cubicBezTo>
                  <a:pt x="7894" y="3768"/>
                  <a:pt x="7785" y="3658"/>
                  <a:pt x="7650" y="3658"/>
                </a:cubicBezTo>
                <a:close/>
                <a:moveTo>
                  <a:pt x="8869" y="3658"/>
                </a:moveTo>
                <a:cubicBezTo>
                  <a:pt x="8650" y="3658"/>
                  <a:pt x="8540" y="3924"/>
                  <a:pt x="8694" y="4081"/>
                </a:cubicBezTo>
                <a:cubicBezTo>
                  <a:pt x="8744" y="4130"/>
                  <a:pt x="8806" y="4152"/>
                  <a:pt x="8866" y="4152"/>
                </a:cubicBezTo>
                <a:cubicBezTo>
                  <a:pt x="8994" y="4152"/>
                  <a:pt x="9117" y="4054"/>
                  <a:pt x="9117" y="3905"/>
                </a:cubicBezTo>
                <a:cubicBezTo>
                  <a:pt x="9117" y="3768"/>
                  <a:pt x="9004" y="3658"/>
                  <a:pt x="8869" y="3658"/>
                </a:cubicBezTo>
                <a:close/>
                <a:moveTo>
                  <a:pt x="9856" y="5040"/>
                </a:moveTo>
                <a:cubicBezTo>
                  <a:pt x="9822" y="5131"/>
                  <a:pt x="9847" y="5237"/>
                  <a:pt x="9919" y="5303"/>
                </a:cubicBezTo>
                <a:cubicBezTo>
                  <a:pt x="9903" y="5215"/>
                  <a:pt x="9881" y="5128"/>
                  <a:pt x="9856" y="5040"/>
                </a:cubicBezTo>
                <a:close/>
                <a:moveTo>
                  <a:pt x="333" y="4877"/>
                </a:moveTo>
                <a:cubicBezTo>
                  <a:pt x="113" y="4877"/>
                  <a:pt x="0" y="5143"/>
                  <a:pt x="157" y="5300"/>
                </a:cubicBezTo>
                <a:cubicBezTo>
                  <a:pt x="207" y="5349"/>
                  <a:pt x="269" y="5372"/>
                  <a:pt x="330" y="5372"/>
                </a:cubicBezTo>
                <a:cubicBezTo>
                  <a:pt x="458" y="5372"/>
                  <a:pt x="580" y="5273"/>
                  <a:pt x="580" y="5124"/>
                </a:cubicBezTo>
                <a:cubicBezTo>
                  <a:pt x="577" y="4987"/>
                  <a:pt x="467" y="4877"/>
                  <a:pt x="333" y="4877"/>
                </a:cubicBezTo>
                <a:close/>
                <a:moveTo>
                  <a:pt x="1552" y="4877"/>
                </a:moveTo>
                <a:cubicBezTo>
                  <a:pt x="1332" y="4877"/>
                  <a:pt x="1223" y="5143"/>
                  <a:pt x="1376" y="5300"/>
                </a:cubicBezTo>
                <a:cubicBezTo>
                  <a:pt x="1427" y="5349"/>
                  <a:pt x="1488" y="5372"/>
                  <a:pt x="1549" y="5372"/>
                </a:cubicBezTo>
                <a:cubicBezTo>
                  <a:pt x="1677" y="5372"/>
                  <a:pt x="1799" y="5273"/>
                  <a:pt x="1799" y="5124"/>
                </a:cubicBezTo>
                <a:cubicBezTo>
                  <a:pt x="1799" y="4990"/>
                  <a:pt x="1686" y="4877"/>
                  <a:pt x="1552" y="4877"/>
                </a:cubicBezTo>
                <a:close/>
                <a:moveTo>
                  <a:pt x="2771" y="4877"/>
                </a:moveTo>
                <a:cubicBezTo>
                  <a:pt x="2551" y="4877"/>
                  <a:pt x="2442" y="5143"/>
                  <a:pt x="2595" y="5300"/>
                </a:cubicBezTo>
                <a:cubicBezTo>
                  <a:pt x="2646" y="5349"/>
                  <a:pt x="2707" y="5372"/>
                  <a:pt x="2768" y="5372"/>
                </a:cubicBezTo>
                <a:cubicBezTo>
                  <a:pt x="2896" y="5372"/>
                  <a:pt x="3018" y="5273"/>
                  <a:pt x="3018" y="5124"/>
                </a:cubicBezTo>
                <a:cubicBezTo>
                  <a:pt x="3018" y="4990"/>
                  <a:pt x="2909" y="4877"/>
                  <a:pt x="2771" y="4877"/>
                </a:cubicBezTo>
                <a:close/>
                <a:moveTo>
                  <a:pt x="3990" y="4877"/>
                </a:moveTo>
                <a:cubicBezTo>
                  <a:pt x="3770" y="4877"/>
                  <a:pt x="3661" y="5143"/>
                  <a:pt x="3817" y="5300"/>
                </a:cubicBezTo>
                <a:cubicBezTo>
                  <a:pt x="3867" y="5349"/>
                  <a:pt x="3928" y="5372"/>
                  <a:pt x="3988" y="5372"/>
                </a:cubicBezTo>
                <a:cubicBezTo>
                  <a:pt x="4115" y="5372"/>
                  <a:pt x="4237" y="5273"/>
                  <a:pt x="4237" y="5124"/>
                </a:cubicBezTo>
                <a:cubicBezTo>
                  <a:pt x="4237" y="4990"/>
                  <a:pt x="4128" y="4877"/>
                  <a:pt x="3990" y="4877"/>
                </a:cubicBezTo>
                <a:close/>
                <a:moveTo>
                  <a:pt x="5209" y="4877"/>
                </a:moveTo>
                <a:cubicBezTo>
                  <a:pt x="4989" y="4877"/>
                  <a:pt x="4880" y="5143"/>
                  <a:pt x="5036" y="5300"/>
                </a:cubicBezTo>
                <a:cubicBezTo>
                  <a:pt x="5086" y="5349"/>
                  <a:pt x="5147" y="5372"/>
                  <a:pt x="5207" y="5372"/>
                </a:cubicBezTo>
                <a:cubicBezTo>
                  <a:pt x="5334" y="5372"/>
                  <a:pt x="5456" y="5273"/>
                  <a:pt x="5456" y="5124"/>
                </a:cubicBezTo>
                <a:cubicBezTo>
                  <a:pt x="5456" y="4990"/>
                  <a:pt x="5347" y="4877"/>
                  <a:pt x="5209" y="4877"/>
                </a:cubicBezTo>
                <a:close/>
                <a:moveTo>
                  <a:pt x="6431" y="4877"/>
                </a:moveTo>
                <a:cubicBezTo>
                  <a:pt x="6208" y="4877"/>
                  <a:pt x="6099" y="5143"/>
                  <a:pt x="6255" y="5300"/>
                </a:cubicBezTo>
                <a:cubicBezTo>
                  <a:pt x="6305" y="5349"/>
                  <a:pt x="6366" y="5372"/>
                  <a:pt x="6426" y="5372"/>
                </a:cubicBezTo>
                <a:cubicBezTo>
                  <a:pt x="6553" y="5372"/>
                  <a:pt x="6675" y="5273"/>
                  <a:pt x="6675" y="5124"/>
                </a:cubicBezTo>
                <a:cubicBezTo>
                  <a:pt x="6675" y="4990"/>
                  <a:pt x="6566" y="4877"/>
                  <a:pt x="6431" y="4877"/>
                </a:cubicBezTo>
                <a:close/>
                <a:moveTo>
                  <a:pt x="7650" y="4877"/>
                </a:moveTo>
                <a:cubicBezTo>
                  <a:pt x="7427" y="4877"/>
                  <a:pt x="7318" y="5143"/>
                  <a:pt x="7474" y="5300"/>
                </a:cubicBezTo>
                <a:cubicBezTo>
                  <a:pt x="7525" y="5349"/>
                  <a:pt x="7586" y="5372"/>
                  <a:pt x="7647" y="5372"/>
                </a:cubicBezTo>
                <a:cubicBezTo>
                  <a:pt x="7773" y="5372"/>
                  <a:pt x="7894" y="5273"/>
                  <a:pt x="7894" y="5124"/>
                </a:cubicBezTo>
                <a:cubicBezTo>
                  <a:pt x="7894" y="4990"/>
                  <a:pt x="7785" y="4877"/>
                  <a:pt x="7650" y="4877"/>
                </a:cubicBezTo>
                <a:close/>
                <a:moveTo>
                  <a:pt x="8869" y="4877"/>
                </a:moveTo>
                <a:cubicBezTo>
                  <a:pt x="8650" y="4877"/>
                  <a:pt x="8540" y="5143"/>
                  <a:pt x="8694" y="5300"/>
                </a:cubicBezTo>
                <a:cubicBezTo>
                  <a:pt x="8744" y="5349"/>
                  <a:pt x="8806" y="5372"/>
                  <a:pt x="8866" y="5372"/>
                </a:cubicBezTo>
                <a:cubicBezTo>
                  <a:pt x="8994" y="5372"/>
                  <a:pt x="9117" y="5273"/>
                  <a:pt x="9117" y="5124"/>
                </a:cubicBezTo>
                <a:cubicBezTo>
                  <a:pt x="9113" y="4990"/>
                  <a:pt x="9004" y="4877"/>
                  <a:pt x="8869" y="4877"/>
                </a:cubicBezTo>
                <a:close/>
                <a:moveTo>
                  <a:pt x="9944" y="6143"/>
                </a:moveTo>
                <a:lnTo>
                  <a:pt x="9944" y="6143"/>
                </a:lnTo>
                <a:cubicBezTo>
                  <a:pt x="9834" y="6221"/>
                  <a:pt x="9809" y="6375"/>
                  <a:pt x="9888" y="6485"/>
                </a:cubicBezTo>
                <a:cubicBezTo>
                  <a:pt x="9913" y="6372"/>
                  <a:pt x="9931" y="6259"/>
                  <a:pt x="9944" y="6143"/>
                </a:cubicBezTo>
                <a:close/>
                <a:moveTo>
                  <a:pt x="333" y="6096"/>
                </a:moveTo>
                <a:cubicBezTo>
                  <a:pt x="113" y="6096"/>
                  <a:pt x="0" y="6362"/>
                  <a:pt x="157" y="6519"/>
                </a:cubicBezTo>
                <a:cubicBezTo>
                  <a:pt x="207" y="6568"/>
                  <a:pt x="269" y="6591"/>
                  <a:pt x="330" y="6591"/>
                </a:cubicBezTo>
                <a:cubicBezTo>
                  <a:pt x="458" y="6591"/>
                  <a:pt x="580" y="6492"/>
                  <a:pt x="580" y="6343"/>
                </a:cubicBezTo>
                <a:cubicBezTo>
                  <a:pt x="577" y="6211"/>
                  <a:pt x="470" y="6099"/>
                  <a:pt x="338" y="6099"/>
                </a:cubicBezTo>
                <a:cubicBezTo>
                  <a:pt x="336" y="6099"/>
                  <a:pt x="334" y="6099"/>
                  <a:pt x="333" y="6099"/>
                </a:cubicBezTo>
                <a:lnTo>
                  <a:pt x="333" y="6096"/>
                </a:lnTo>
                <a:close/>
                <a:moveTo>
                  <a:pt x="1552" y="6096"/>
                </a:moveTo>
                <a:cubicBezTo>
                  <a:pt x="1332" y="6096"/>
                  <a:pt x="1223" y="6362"/>
                  <a:pt x="1376" y="6519"/>
                </a:cubicBezTo>
                <a:cubicBezTo>
                  <a:pt x="1427" y="6568"/>
                  <a:pt x="1488" y="6591"/>
                  <a:pt x="1549" y="6591"/>
                </a:cubicBezTo>
                <a:cubicBezTo>
                  <a:pt x="1677" y="6591"/>
                  <a:pt x="1799" y="6492"/>
                  <a:pt x="1799" y="6343"/>
                </a:cubicBezTo>
                <a:cubicBezTo>
                  <a:pt x="1799" y="6211"/>
                  <a:pt x="1689" y="6099"/>
                  <a:pt x="1557" y="6099"/>
                </a:cubicBezTo>
                <a:cubicBezTo>
                  <a:pt x="1555" y="6099"/>
                  <a:pt x="1553" y="6099"/>
                  <a:pt x="1552" y="6099"/>
                </a:cubicBezTo>
                <a:lnTo>
                  <a:pt x="1552" y="6096"/>
                </a:lnTo>
                <a:close/>
                <a:moveTo>
                  <a:pt x="2771" y="6096"/>
                </a:moveTo>
                <a:cubicBezTo>
                  <a:pt x="2551" y="6096"/>
                  <a:pt x="2442" y="6362"/>
                  <a:pt x="2595" y="6519"/>
                </a:cubicBezTo>
                <a:cubicBezTo>
                  <a:pt x="2646" y="6568"/>
                  <a:pt x="2707" y="6591"/>
                  <a:pt x="2768" y="6591"/>
                </a:cubicBezTo>
                <a:cubicBezTo>
                  <a:pt x="2896" y="6591"/>
                  <a:pt x="3018" y="6492"/>
                  <a:pt x="3018" y="6343"/>
                </a:cubicBezTo>
                <a:cubicBezTo>
                  <a:pt x="3018" y="6211"/>
                  <a:pt x="2911" y="6099"/>
                  <a:pt x="2776" y="6099"/>
                </a:cubicBezTo>
                <a:cubicBezTo>
                  <a:pt x="2774" y="6099"/>
                  <a:pt x="2773" y="6099"/>
                  <a:pt x="2771" y="6099"/>
                </a:cubicBezTo>
                <a:lnTo>
                  <a:pt x="2771" y="6096"/>
                </a:lnTo>
                <a:close/>
                <a:moveTo>
                  <a:pt x="3990" y="6096"/>
                </a:moveTo>
                <a:cubicBezTo>
                  <a:pt x="3770" y="6096"/>
                  <a:pt x="3661" y="6362"/>
                  <a:pt x="3817" y="6519"/>
                </a:cubicBezTo>
                <a:cubicBezTo>
                  <a:pt x="3867" y="6568"/>
                  <a:pt x="3928" y="6591"/>
                  <a:pt x="3988" y="6591"/>
                </a:cubicBezTo>
                <a:cubicBezTo>
                  <a:pt x="4115" y="6591"/>
                  <a:pt x="4237" y="6492"/>
                  <a:pt x="4237" y="6343"/>
                </a:cubicBezTo>
                <a:cubicBezTo>
                  <a:pt x="4237" y="6209"/>
                  <a:pt x="4128" y="6099"/>
                  <a:pt x="3990" y="6099"/>
                </a:cubicBezTo>
                <a:lnTo>
                  <a:pt x="3990" y="6096"/>
                </a:lnTo>
                <a:close/>
                <a:moveTo>
                  <a:pt x="5209" y="6096"/>
                </a:moveTo>
                <a:cubicBezTo>
                  <a:pt x="4989" y="6096"/>
                  <a:pt x="4880" y="6362"/>
                  <a:pt x="5036" y="6519"/>
                </a:cubicBezTo>
                <a:cubicBezTo>
                  <a:pt x="5086" y="6568"/>
                  <a:pt x="5147" y="6591"/>
                  <a:pt x="5207" y="6591"/>
                </a:cubicBezTo>
                <a:cubicBezTo>
                  <a:pt x="5334" y="6591"/>
                  <a:pt x="5456" y="6492"/>
                  <a:pt x="5456" y="6343"/>
                </a:cubicBezTo>
                <a:cubicBezTo>
                  <a:pt x="5456" y="6211"/>
                  <a:pt x="5350" y="6099"/>
                  <a:pt x="5214" y="6099"/>
                </a:cubicBezTo>
                <a:cubicBezTo>
                  <a:pt x="5212" y="6099"/>
                  <a:pt x="5211" y="6099"/>
                  <a:pt x="5209" y="6099"/>
                </a:cubicBezTo>
                <a:lnTo>
                  <a:pt x="5209" y="6096"/>
                </a:lnTo>
                <a:close/>
                <a:moveTo>
                  <a:pt x="6431" y="6096"/>
                </a:moveTo>
                <a:cubicBezTo>
                  <a:pt x="6208" y="6096"/>
                  <a:pt x="6099" y="6362"/>
                  <a:pt x="6255" y="6519"/>
                </a:cubicBezTo>
                <a:cubicBezTo>
                  <a:pt x="6305" y="6568"/>
                  <a:pt x="6366" y="6591"/>
                  <a:pt x="6426" y="6591"/>
                </a:cubicBezTo>
                <a:cubicBezTo>
                  <a:pt x="6553" y="6591"/>
                  <a:pt x="6675" y="6492"/>
                  <a:pt x="6675" y="6343"/>
                </a:cubicBezTo>
                <a:cubicBezTo>
                  <a:pt x="6675" y="6211"/>
                  <a:pt x="6569" y="6099"/>
                  <a:pt x="6436" y="6099"/>
                </a:cubicBezTo>
                <a:cubicBezTo>
                  <a:pt x="6435" y="6099"/>
                  <a:pt x="6433" y="6099"/>
                  <a:pt x="6431" y="6099"/>
                </a:cubicBezTo>
                <a:lnTo>
                  <a:pt x="6431" y="6096"/>
                </a:lnTo>
                <a:close/>
                <a:moveTo>
                  <a:pt x="7650" y="6096"/>
                </a:moveTo>
                <a:cubicBezTo>
                  <a:pt x="7427" y="6096"/>
                  <a:pt x="7318" y="6362"/>
                  <a:pt x="7474" y="6519"/>
                </a:cubicBezTo>
                <a:cubicBezTo>
                  <a:pt x="7525" y="6568"/>
                  <a:pt x="7586" y="6591"/>
                  <a:pt x="7647" y="6591"/>
                </a:cubicBezTo>
                <a:cubicBezTo>
                  <a:pt x="7773" y="6591"/>
                  <a:pt x="7894" y="6492"/>
                  <a:pt x="7894" y="6343"/>
                </a:cubicBezTo>
                <a:cubicBezTo>
                  <a:pt x="7894" y="6211"/>
                  <a:pt x="7788" y="6099"/>
                  <a:pt x="7655" y="6099"/>
                </a:cubicBezTo>
                <a:cubicBezTo>
                  <a:pt x="7654" y="6099"/>
                  <a:pt x="7652" y="6099"/>
                  <a:pt x="7650" y="6099"/>
                </a:cubicBezTo>
                <a:lnTo>
                  <a:pt x="7650" y="6096"/>
                </a:lnTo>
                <a:close/>
                <a:moveTo>
                  <a:pt x="8869" y="6096"/>
                </a:moveTo>
                <a:cubicBezTo>
                  <a:pt x="8650" y="6096"/>
                  <a:pt x="8540" y="6362"/>
                  <a:pt x="8694" y="6519"/>
                </a:cubicBezTo>
                <a:cubicBezTo>
                  <a:pt x="8744" y="6568"/>
                  <a:pt x="8806" y="6591"/>
                  <a:pt x="8866" y="6591"/>
                </a:cubicBezTo>
                <a:cubicBezTo>
                  <a:pt x="8994" y="6591"/>
                  <a:pt x="9117" y="6492"/>
                  <a:pt x="9117" y="6343"/>
                </a:cubicBezTo>
                <a:cubicBezTo>
                  <a:pt x="9114" y="6211"/>
                  <a:pt x="9007" y="6099"/>
                  <a:pt x="8875" y="6099"/>
                </a:cubicBezTo>
                <a:cubicBezTo>
                  <a:pt x="8873" y="6099"/>
                  <a:pt x="8871" y="6099"/>
                  <a:pt x="8869" y="6099"/>
                </a:cubicBezTo>
                <a:lnTo>
                  <a:pt x="8869" y="6096"/>
                </a:lnTo>
                <a:close/>
                <a:moveTo>
                  <a:pt x="333" y="7318"/>
                </a:moveTo>
                <a:cubicBezTo>
                  <a:pt x="113" y="7318"/>
                  <a:pt x="0" y="7581"/>
                  <a:pt x="157" y="7738"/>
                </a:cubicBezTo>
                <a:cubicBezTo>
                  <a:pt x="208" y="7788"/>
                  <a:pt x="269" y="7811"/>
                  <a:pt x="330" y="7811"/>
                </a:cubicBezTo>
                <a:cubicBezTo>
                  <a:pt x="458" y="7811"/>
                  <a:pt x="580" y="7711"/>
                  <a:pt x="580" y="7563"/>
                </a:cubicBezTo>
                <a:cubicBezTo>
                  <a:pt x="580" y="7428"/>
                  <a:pt x="467" y="7318"/>
                  <a:pt x="333" y="7318"/>
                </a:cubicBezTo>
                <a:close/>
                <a:moveTo>
                  <a:pt x="1552" y="7318"/>
                </a:moveTo>
                <a:cubicBezTo>
                  <a:pt x="1332" y="7318"/>
                  <a:pt x="1223" y="7581"/>
                  <a:pt x="1376" y="7738"/>
                </a:cubicBezTo>
                <a:cubicBezTo>
                  <a:pt x="1427" y="7788"/>
                  <a:pt x="1488" y="7811"/>
                  <a:pt x="1549" y="7811"/>
                </a:cubicBezTo>
                <a:cubicBezTo>
                  <a:pt x="1677" y="7811"/>
                  <a:pt x="1799" y="7711"/>
                  <a:pt x="1799" y="7563"/>
                </a:cubicBezTo>
                <a:cubicBezTo>
                  <a:pt x="1799" y="7428"/>
                  <a:pt x="1686" y="7318"/>
                  <a:pt x="1552" y="7318"/>
                </a:cubicBezTo>
                <a:close/>
                <a:moveTo>
                  <a:pt x="2771" y="7318"/>
                </a:moveTo>
                <a:cubicBezTo>
                  <a:pt x="2551" y="7318"/>
                  <a:pt x="2442" y="7581"/>
                  <a:pt x="2595" y="7738"/>
                </a:cubicBezTo>
                <a:cubicBezTo>
                  <a:pt x="2646" y="7788"/>
                  <a:pt x="2707" y="7811"/>
                  <a:pt x="2768" y="7811"/>
                </a:cubicBezTo>
                <a:cubicBezTo>
                  <a:pt x="2896" y="7811"/>
                  <a:pt x="3018" y="7711"/>
                  <a:pt x="3018" y="7563"/>
                </a:cubicBezTo>
                <a:cubicBezTo>
                  <a:pt x="3018" y="7428"/>
                  <a:pt x="2909" y="7318"/>
                  <a:pt x="2771" y="7318"/>
                </a:cubicBezTo>
                <a:close/>
                <a:moveTo>
                  <a:pt x="3990" y="7318"/>
                </a:moveTo>
                <a:cubicBezTo>
                  <a:pt x="3770" y="7318"/>
                  <a:pt x="3661" y="7581"/>
                  <a:pt x="3817" y="7738"/>
                </a:cubicBezTo>
                <a:cubicBezTo>
                  <a:pt x="3867" y="7788"/>
                  <a:pt x="3928" y="7811"/>
                  <a:pt x="3988" y="7811"/>
                </a:cubicBezTo>
                <a:cubicBezTo>
                  <a:pt x="4115" y="7811"/>
                  <a:pt x="4237" y="7711"/>
                  <a:pt x="4237" y="7563"/>
                </a:cubicBezTo>
                <a:cubicBezTo>
                  <a:pt x="4237" y="7428"/>
                  <a:pt x="4128" y="7318"/>
                  <a:pt x="3990" y="7318"/>
                </a:cubicBezTo>
                <a:close/>
                <a:moveTo>
                  <a:pt x="5209" y="7318"/>
                </a:moveTo>
                <a:cubicBezTo>
                  <a:pt x="4989" y="7318"/>
                  <a:pt x="4880" y="7581"/>
                  <a:pt x="5036" y="7738"/>
                </a:cubicBezTo>
                <a:cubicBezTo>
                  <a:pt x="5086" y="7788"/>
                  <a:pt x="5147" y="7811"/>
                  <a:pt x="5207" y="7811"/>
                </a:cubicBezTo>
                <a:cubicBezTo>
                  <a:pt x="5334" y="7811"/>
                  <a:pt x="5456" y="7711"/>
                  <a:pt x="5456" y="7563"/>
                </a:cubicBezTo>
                <a:cubicBezTo>
                  <a:pt x="5456" y="7428"/>
                  <a:pt x="5347" y="7318"/>
                  <a:pt x="5209" y="7318"/>
                </a:cubicBezTo>
                <a:close/>
                <a:moveTo>
                  <a:pt x="6431" y="7318"/>
                </a:moveTo>
                <a:cubicBezTo>
                  <a:pt x="6208" y="7318"/>
                  <a:pt x="6099" y="7581"/>
                  <a:pt x="6255" y="7738"/>
                </a:cubicBezTo>
                <a:cubicBezTo>
                  <a:pt x="6305" y="7788"/>
                  <a:pt x="6366" y="7811"/>
                  <a:pt x="6426" y="7811"/>
                </a:cubicBezTo>
                <a:cubicBezTo>
                  <a:pt x="6553" y="7811"/>
                  <a:pt x="6675" y="7711"/>
                  <a:pt x="6675" y="7563"/>
                </a:cubicBezTo>
                <a:cubicBezTo>
                  <a:pt x="6675" y="7428"/>
                  <a:pt x="6566" y="7318"/>
                  <a:pt x="6431" y="7318"/>
                </a:cubicBezTo>
                <a:close/>
                <a:moveTo>
                  <a:pt x="7650" y="7318"/>
                </a:moveTo>
                <a:cubicBezTo>
                  <a:pt x="7427" y="7318"/>
                  <a:pt x="7318" y="7581"/>
                  <a:pt x="7474" y="7738"/>
                </a:cubicBezTo>
                <a:cubicBezTo>
                  <a:pt x="7525" y="7788"/>
                  <a:pt x="7586" y="7811"/>
                  <a:pt x="7647" y="7811"/>
                </a:cubicBezTo>
                <a:cubicBezTo>
                  <a:pt x="7773" y="7811"/>
                  <a:pt x="7894" y="7711"/>
                  <a:pt x="7894" y="7563"/>
                </a:cubicBezTo>
                <a:cubicBezTo>
                  <a:pt x="7894" y="7428"/>
                  <a:pt x="7785" y="7318"/>
                  <a:pt x="7650" y="7318"/>
                </a:cubicBezTo>
                <a:close/>
                <a:moveTo>
                  <a:pt x="8869" y="7318"/>
                </a:moveTo>
                <a:cubicBezTo>
                  <a:pt x="8650" y="7318"/>
                  <a:pt x="8540" y="7581"/>
                  <a:pt x="8694" y="7738"/>
                </a:cubicBezTo>
                <a:cubicBezTo>
                  <a:pt x="8744" y="7788"/>
                  <a:pt x="8806" y="7811"/>
                  <a:pt x="8866" y="7811"/>
                </a:cubicBezTo>
                <a:cubicBezTo>
                  <a:pt x="8994" y="7811"/>
                  <a:pt x="9117" y="7711"/>
                  <a:pt x="9117" y="7563"/>
                </a:cubicBezTo>
                <a:cubicBezTo>
                  <a:pt x="9117" y="7428"/>
                  <a:pt x="9004" y="7318"/>
                  <a:pt x="8869" y="7318"/>
                </a:cubicBezTo>
                <a:close/>
                <a:moveTo>
                  <a:pt x="8869" y="8537"/>
                </a:moveTo>
                <a:cubicBezTo>
                  <a:pt x="8678" y="8537"/>
                  <a:pt x="8559" y="8744"/>
                  <a:pt x="8656" y="8907"/>
                </a:cubicBezTo>
                <a:cubicBezTo>
                  <a:pt x="8741" y="8785"/>
                  <a:pt x="8825" y="8663"/>
                  <a:pt x="8907" y="8540"/>
                </a:cubicBezTo>
                <a:cubicBezTo>
                  <a:pt x="8894" y="8537"/>
                  <a:pt x="8882" y="8537"/>
                  <a:pt x="8869" y="8537"/>
                </a:cubicBezTo>
                <a:close/>
                <a:moveTo>
                  <a:pt x="333" y="8537"/>
                </a:moveTo>
                <a:cubicBezTo>
                  <a:pt x="113" y="8537"/>
                  <a:pt x="0" y="8804"/>
                  <a:pt x="157" y="8957"/>
                </a:cubicBezTo>
                <a:cubicBezTo>
                  <a:pt x="208" y="9008"/>
                  <a:pt x="270" y="9031"/>
                  <a:pt x="331" y="9031"/>
                </a:cubicBezTo>
                <a:cubicBezTo>
                  <a:pt x="459" y="9031"/>
                  <a:pt x="580" y="8932"/>
                  <a:pt x="580" y="8782"/>
                </a:cubicBezTo>
                <a:cubicBezTo>
                  <a:pt x="580" y="8647"/>
                  <a:pt x="467" y="8537"/>
                  <a:pt x="333" y="8537"/>
                </a:cubicBezTo>
                <a:close/>
                <a:moveTo>
                  <a:pt x="1552" y="8537"/>
                </a:moveTo>
                <a:cubicBezTo>
                  <a:pt x="1332" y="8537"/>
                  <a:pt x="1223" y="8804"/>
                  <a:pt x="1376" y="8957"/>
                </a:cubicBezTo>
                <a:cubicBezTo>
                  <a:pt x="1427" y="9008"/>
                  <a:pt x="1489" y="9031"/>
                  <a:pt x="1550" y="9031"/>
                </a:cubicBezTo>
                <a:cubicBezTo>
                  <a:pt x="1678" y="9031"/>
                  <a:pt x="1799" y="8932"/>
                  <a:pt x="1799" y="8782"/>
                </a:cubicBezTo>
                <a:cubicBezTo>
                  <a:pt x="1799" y="8647"/>
                  <a:pt x="1686" y="8537"/>
                  <a:pt x="1552" y="8537"/>
                </a:cubicBezTo>
                <a:close/>
                <a:moveTo>
                  <a:pt x="2771" y="8537"/>
                </a:moveTo>
                <a:cubicBezTo>
                  <a:pt x="2551" y="8537"/>
                  <a:pt x="2442" y="8804"/>
                  <a:pt x="2595" y="8957"/>
                </a:cubicBezTo>
                <a:cubicBezTo>
                  <a:pt x="2646" y="9008"/>
                  <a:pt x="2708" y="9031"/>
                  <a:pt x="2769" y="9031"/>
                </a:cubicBezTo>
                <a:cubicBezTo>
                  <a:pt x="2897" y="9031"/>
                  <a:pt x="3018" y="8932"/>
                  <a:pt x="3018" y="8782"/>
                </a:cubicBezTo>
                <a:cubicBezTo>
                  <a:pt x="3018" y="8647"/>
                  <a:pt x="2909" y="8537"/>
                  <a:pt x="2771" y="8537"/>
                </a:cubicBezTo>
                <a:close/>
                <a:moveTo>
                  <a:pt x="3990" y="8537"/>
                </a:moveTo>
                <a:cubicBezTo>
                  <a:pt x="3770" y="8537"/>
                  <a:pt x="3661" y="8804"/>
                  <a:pt x="3817" y="8957"/>
                </a:cubicBezTo>
                <a:cubicBezTo>
                  <a:pt x="3867" y="9008"/>
                  <a:pt x="3929" y="9031"/>
                  <a:pt x="3989" y="9031"/>
                </a:cubicBezTo>
                <a:cubicBezTo>
                  <a:pt x="4116" y="9031"/>
                  <a:pt x="4237" y="8932"/>
                  <a:pt x="4237" y="8782"/>
                </a:cubicBezTo>
                <a:cubicBezTo>
                  <a:pt x="4237" y="8647"/>
                  <a:pt x="4128" y="8537"/>
                  <a:pt x="3990" y="8537"/>
                </a:cubicBezTo>
                <a:close/>
                <a:moveTo>
                  <a:pt x="5209" y="8537"/>
                </a:moveTo>
                <a:cubicBezTo>
                  <a:pt x="4989" y="8537"/>
                  <a:pt x="4880" y="8804"/>
                  <a:pt x="5036" y="8957"/>
                </a:cubicBezTo>
                <a:cubicBezTo>
                  <a:pt x="5086" y="9008"/>
                  <a:pt x="5148" y="9031"/>
                  <a:pt x="5209" y="9031"/>
                </a:cubicBezTo>
                <a:cubicBezTo>
                  <a:pt x="5335" y="9031"/>
                  <a:pt x="5456" y="8932"/>
                  <a:pt x="5456" y="8782"/>
                </a:cubicBezTo>
                <a:cubicBezTo>
                  <a:pt x="5456" y="8647"/>
                  <a:pt x="5347" y="8537"/>
                  <a:pt x="5209" y="8537"/>
                </a:cubicBezTo>
                <a:close/>
                <a:moveTo>
                  <a:pt x="6431" y="8537"/>
                </a:moveTo>
                <a:cubicBezTo>
                  <a:pt x="6208" y="8537"/>
                  <a:pt x="6099" y="8804"/>
                  <a:pt x="6255" y="8957"/>
                </a:cubicBezTo>
                <a:cubicBezTo>
                  <a:pt x="6305" y="9008"/>
                  <a:pt x="6367" y="9031"/>
                  <a:pt x="6428" y="9031"/>
                </a:cubicBezTo>
                <a:cubicBezTo>
                  <a:pt x="6554" y="9031"/>
                  <a:pt x="6675" y="8932"/>
                  <a:pt x="6675" y="8782"/>
                </a:cubicBezTo>
                <a:cubicBezTo>
                  <a:pt x="6675" y="8647"/>
                  <a:pt x="6566" y="8537"/>
                  <a:pt x="6431" y="8537"/>
                </a:cubicBezTo>
                <a:close/>
                <a:moveTo>
                  <a:pt x="7650" y="8537"/>
                </a:moveTo>
                <a:cubicBezTo>
                  <a:pt x="7427" y="8537"/>
                  <a:pt x="7318" y="8804"/>
                  <a:pt x="7474" y="8957"/>
                </a:cubicBezTo>
                <a:cubicBezTo>
                  <a:pt x="7525" y="9008"/>
                  <a:pt x="7587" y="9031"/>
                  <a:pt x="7648" y="9031"/>
                </a:cubicBezTo>
                <a:cubicBezTo>
                  <a:pt x="7774" y="9031"/>
                  <a:pt x="7894" y="8932"/>
                  <a:pt x="7894" y="8782"/>
                </a:cubicBezTo>
                <a:cubicBezTo>
                  <a:pt x="7894" y="8647"/>
                  <a:pt x="7785" y="8537"/>
                  <a:pt x="7650" y="8537"/>
                </a:cubicBezTo>
                <a:close/>
                <a:moveTo>
                  <a:pt x="24835" y="10036"/>
                </a:moveTo>
                <a:cubicBezTo>
                  <a:pt x="24717" y="10036"/>
                  <a:pt x="24598" y="10042"/>
                  <a:pt x="24479" y="10051"/>
                </a:cubicBezTo>
                <a:cubicBezTo>
                  <a:pt x="24504" y="10167"/>
                  <a:pt x="24604" y="10248"/>
                  <a:pt x="24723" y="10248"/>
                </a:cubicBezTo>
                <a:cubicBezTo>
                  <a:pt x="24845" y="10248"/>
                  <a:pt x="24949" y="10157"/>
                  <a:pt x="24964" y="10038"/>
                </a:cubicBezTo>
                <a:cubicBezTo>
                  <a:pt x="24921" y="10037"/>
                  <a:pt x="24878" y="10036"/>
                  <a:pt x="24835" y="10036"/>
                </a:cubicBezTo>
                <a:close/>
                <a:moveTo>
                  <a:pt x="25735" y="10135"/>
                </a:moveTo>
                <a:cubicBezTo>
                  <a:pt x="25779" y="10207"/>
                  <a:pt x="25857" y="10248"/>
                  <a:pt x="25942" y="10248"/>
                </a:cubicBezTo>
                <a:cubicBezTo>
                  <a:pt x="25980" y="10248"/>
                  <a:pt x="26017" y="10239"/>
                  <a:pt x="26052" y="10223"/>
                </a:cubicBezTo>
                <a:cubicBezTo>
                  <a:pt x="25945" y="10189"/>
                  <a:pt x="25839" y="10160"/>
                  <a:pt x="25735" y="10135"/>
                </a:cubicBezTo>
                <a:close/>
                <a:moveTo>
                  <a:pt x="23683" y="10170"/>
                </a:moveTo>
                <a:cubicBezTo>
                  <a:pt x="23595" y="10192"/>
                  <a:pt x="23504" y="10211"/>
                  <a:pt x="23416" y="10233"/>
                </a:cubicBezTo>
                <a:cubicBezTo>
                  <a:pt x="23445" y="10243"/>
                  <a:pt x="23475" y="10248"/>
                  <a:pt x="23504" y="10248"/>
                </a:cubicBezTo>
                <a:cubicBezTo>
                  <a:pt x="23571" y="10248"/>
                  <a:pt x="23635" y="10222"/>
                  <a:pt x="23683" y="10170"/>
                </a:cubicBezTo>
                <a:close/>
                <a:moveTo>
                  <a:pt x="7650" y="9756"/>
                </a:moveTo>
                <a:cubicBezTo>
                  <a:pt x="7490" y="9756"/>
                  <a:pt x="7371" y="9903"/>
                  <a:pt x="7409" y="10060"/>
                </a:cubicBezTo>
                <a:cubicBezTo>
                  <a:pt x="7436" y="10176"/>
                  <a:pt x="7538" y="10249"/>
                  <a:pt x="7647" y="10249"/>
                </a:cubicBezTo>
                <a:cubicBezTo>
                  <a:pt x="7685" y="10249"/>
                  <a:pt x="7725" y="10240"/>
                  <a:pt x="7763" y="10220"/>
                </a:cubicBezTo>
                <a:cubicBezTo>
                  <a:pt x="7807" y="10154"/>
                  <a:pt x="7851" y="10085"/>
                  <a:pt x="7894" y="10016"/>
                </a:cubicBezTo>
                <a:cubicBezTo>
                  <a:pt x="7894" y="10010"/>
                  <a:pt x="7894" y="10007"/>
                  <a:pt x="7894" y="10004"/>
                </a:cubicBezTo>
                <a:cubicBezTo>
                  <a:pt x="7894" y="9866"/>
                  <a:pt x="7785" y="9756"/>
                  <a:pt x="7650" y="9756"/>
                </a:cubicBezTo>
                <a:close/>
                <a:moveTo>
                  <a:pt x="333" y="9756"/>
                </a:moveTo>
                <a:cubicBezTo>
                  <a:pt x="113" y="9756"/>
                  <a:pt x="0" y="10023"/>
                  <a:pt x="157" y="10176"/>
                </a:cubicBezTo>
                <a:cubicBezTo>
                  <a:pt x="208" y="10227"/>
                  <a:pt x="271" y="10250"/>
                  <a:pt x="332" y="10250"/>
                </a:cubicBezTo>
                <a:cubicBezTo>
                  <a:pt x="459" y="10250"/>
                  <a:pt x="580" y="10152"/>
                  <a:pt x="580" y="10004"/>
                </a:cubicBezTo>
                <a:cubicBezTo>
                  <a:pt x="580" y="9866"/>
                  <a:pt x="467" y="9756"/>
                  <a:pt x="333" y="9756"/>
                </a:cubicBezTo>
                <a:close/>
                <a:moveTo>
                  <a:pt x="1552" y="9756"/>
                </a:moveTo>
                <a:cubicBezTo>
                  <a:pt x="1332" y="9756"/>
                  <a:pt x="1223" y="10023"/>
                  <a:pt x="1376" y="10176"/>
                </a:cubicBezTo>
                <a:cubicBezTo>
                  <a:pt x="1427" y="10227"/>
                  <a:pt x="1490" y="10250"/>
                  <a:pt x="1551" y="10250"/>
                </a:cubicBezTo>
                <a:cubicBezTo>
                  <a:pt x="1678" y="10250"/>
                  <a:pt x="1799" y="10152"/>
                  <a:pt x="1799" y="10004"/>
                </a:cubicBezTo>
                <a:cubicBezTo>
                  <a:pt x="1799" y="9866"/>
                  <a:pt x="1686" y="9756"/>
                  <a:pt x="1552" y="9756"/>
                </a:cubicBezTo>
                <a:close/>
                <a:moveTo>
                  <a:pt x="2771" y="9756"/>
                </a:moveTo>
                <a:cubicBezTo>
                  <a:pt x="2551" y="9756"/>
                  <a:pt x="2442" y="10023"/>
                  <a:pt x="2595" y="10176"/>
                </a:cubicBezTo>
                <a:cubicBezTo>
                  <a:pt x="2646" y="10227"/>
                  <a:pt x="2709" y="10250"/>
                  <a:pt x="2770" y="10250"/>
                </a:cubicBezTo>
                <a:cubicBezTo>
                  <a:pt x="2897" y="10250"/>
                  <a:pt x="3018" y="10152"/>
                  <a:pt x="3018" y="10004"/>
                </a:cubicBezTo>
                <a:cubicBezTo>
                  <a:pt x="3018" y="9866"/>
                  <a:pt x="2909" y="9756"/>
                  <a:pt x="2771" y="9756"/>
                </a:cubicBezTo>
                <a:close/>
                <a:moveTo>
                  <a:pt x="3990" y="9756"/>
                </a:moveTo>
                <a:cubicBezTo>
                  <a:pt x="3770" y="9756"/>
                  <a:pt x="3661" y="10023"/>
                  <a:pt x="3817" y="10176"/>
                </a:cubicBezTo>
                <a:cubicBezTo>
                  <a:pt x="3867" y="10227"/>
                  <a:pt x="3929" y="10250"/>
                  <a:pt x="3990" y="10250"/>
                </a:cubicBezTo>
                <a:cubicBezTo>
                  <a:pt x="4116" y="10250"/>
                  <a:pt x="4237" y="10152"/>
                  <a:pt x="4237" y="10004"/>
                </a:cubicBezTo>
                <a:cubicBezTo>
                  <a:pt x="4237" y="9866"/>
                  <a:pt x="4128" y="9756"/>
                  <a:pt x="3990" y="9756"/>
                </a:cubicBezTo>
                <a:close/>
                <a:moveTo>
                  <a:pt x="5209" y="9756"/>
                </a:moveTo>
                <a:cubicBezTo>
                  <a:pt x="4989" y="9756"/>
                  <a:pt x="4880" y="10023"/>
                  <a:pt x="5036" y="10176"/>
                </a:cubicBezTo>
                <a:cubicBezTo>
                  <a:pt x="5086" y="10227"/>
                  <a:pt x="5148" y="10250"/>
                  <a:pt x="5209" y="10250"/>
                </a:cubicBezTo>
                <a:cubicBezTo>
                  <a:pt x="5335" y="10250"/>
                  <a:pt x="5456" y="10152"/>
                  <a:pt x="5456" y="10004"/>
                </a:cubicBezTo>
                <a:cubicBezTo>
                  <a:pt x="5456" y="9866"/>
                  <a:pt x="5347" y="9756"/>
                  <a:pt x="5209" y="9756"/>
                </a:cubicBezTo>
                <a:close/>
                <a:moveTo>
                  <a:pt x="6431" y="9756"/>
                </a:moveTo>
                <a:cubicBezTo>
                  <a:pt x="6208" y="9756"/>
                  <a:pt x="6099" y="10023"/>
                  <a:pt x="6255" y="10176"/>
                </a:cubicBezTo>
                <a:cubicBezTo>
                  <a:pt x="6305" y="10227"/>
                  <a:pt x="6367" y="10250"/>
                  <a:pt x="6428" y="10250"/>
                </a:cubicBezTo>
                <a:cubicBezTo>
                  <a:pt x="6554" y="10250"/>
                  <a:pt x="6675" y="10152"/>
                  <a:pt x="6675" y="10004"/>
                </a:cubicBezTo>
                <a:cubicBezTo>
                  <a:pt x="6675" y="9866"/>
                  <a:pt x="6566" y="9756"/>
                  <a:pt x="6431" y="9756"/>
                </a:cubicBezTo>
                <a:close/>
                <a:moveTo>
                  <a:pt x="20091" y="11223"/>
                </a:moveTo>
                <a:lnTo>
                  <a:pt x="20091" y="11223"/>
                </a:lnTo>
                <a:cubicBezTo>
                  <a:pt x="19935" y="11260"/>
                  <a:pt x="19778" y="11292"/>
                  <a:pt x="19618" y="11323"/>
                </a:cubicBezTo>
                <a:cubicBezTo>
                  <a:pt x="19659" y="11411"/>
                  <a:pt x="19746" y="11467"/>
                  <a:pt x="19844" y="11467"/>
                </a:cubicBezTo>
                <a:cubicBezTo>
                  <a:pt x="19978" y="11467"/>
                  <a:pt x="20088" y="11358"/>
                  <a:pt x="20091" y="11223"/>
                </a:cubicBezTo>
                <a:close/>
                <a:moveTo>
                  <a:pt x="16306" y="11436"/>
                </a:moveTo>
                <a:lnTo>
                  <a:pt x="16306" y="11436"/>
                </a:lnTo>
                <a:cubicBezTo>
                  <a:pt x="16233" y="11439"/>
                  <a:pt x="16161" y="11442"/>
                  <a:pt x="16089" y="11448"/>
                </a:cubicBezTo>
                <a:cubicBezTo>
                  <a:pt x="16119" y="11462"/>
                  <a:pt x="16151" y="11469"/>
                  <a:pt x="16183" y="11469"/>
                </a:cubicBezTo>
                <a:cubicBezTo>
                  <a:pt x="16226" y="11469"/>
                  <a:pt x="16268" y="11457"/>
                  <a:pt x="16306" y="11436"/>
                </a:cubicBezTo>
                <a:close/>
                <a:moveTo>
                  <a:pt x="18709" y="11452"/>
                </a:moveTo>
                <a:lnTo>
                  <a:pt x="18709" y="11452"/>
                </a:lnTo>
                <a:cubicBezTo>
                  <a:pt x="18665" y="11458"/>
                  <a:pt x="18625" y="11461"/>
                  <a:pt x="18581" y="11464"/>
                </a:cubicBezTo>
                <a:cubicBezTo>
                  <a:pt x="18595" y="11467"/>
                  <a:pt x="18609" y="11469"/>
                  <a:pt x="18623" y="11469"/>
                </a:cubicBezTo>
                <a:cubicBezTo>
                  <a:pt x="18652" y="11469"/>
                  <a:pt x="18682" y="11462"/>
                  <a:pt x="18709" y="11452"/>
                </a:cubicBezTo>
                <a:close/>
                <a:moveTo>
                  <a:pt x="333" y="10975"/>
                </a:moveTo>
                <a:cubicBezTo>
                  <a:pt x="113" y="10975"/>
                  <a:pt x="0" y="11242"/>
                  <a:pt x="157" y="11395"/>
                </a:cubicBezTo>
                <a:cubicBezTo>
                  <a:pt x="208" y="11446"/>
                  <a:pt x="271" y="11469"/>
                  <a:pt x="332" y="11469"/>
                </a:cubicBezTo>
                <a:cubicBezTo>
                  <a:pt x="459" y="11469"/>
                  <a:pt x="580" y="11371"/>
                  <a:pt x="580" y="11223"/>
                </a:cubicBezTo>
                <a:cubicBezTo>
                  <a:pt x="580" y="11085"/>
                  <a:pt x="467" y="10975"/>
                  <a:pt x="333" y="10975"/>
                </a:cubicBezTo>
                <a:close/>
                <a:moveTo>
                  <a:pt x="1552" y="10975"/>
                </a:moveTo>
                <a:cubicBezTo>
                  <a:pt x="1332" y="10975"/>
                  <a:pt x="1223" y="11242"/>
                  <a:pt x="1376" y="11395"/>
                </a:cubicBezTo>
                <a:cubicBezTo>
                  <a:pt x="1427" y="11446"/>
                  <a:pt x="1490" y="11469"/>
                  <a:pt x="1551" y="11469"/>
                </a:cubicBezTo>
                <a:cubicBezTo>
                  <a:pt x="1678" y="11469"/>
                  <a:pt x="1799" y="11371"/>
                  <a:pt x="1799" y="11223"/>
                </a:cubicBezTo>
                <a:cubicBezTo>
                  <a:pt x="1799" y="11085"/>
                  <a:pt x="1686" y="10975"/>
                  <a:pt x="1552" y="10975"/>
                </a:cubicBezTo>
                <a:close/>
                <a:moveTo>
                  <a:pt x="2771" y="10975"/>
                </a:moveTo>
                <a:cubicBezTo>
                  <a:pt x="2551" y="10975"/>
                  <a:pt x="2442" y="11242"/>
                  <a:pt x="2595" y="11395"/>
                </a:cubicBezTo>
                <a:cubicBezTo>
                  <a:pt x="2646" y="11446"/>
                  <a:pt x="2709" y="11469"/>
                  <a:pt x="2770" y="11469"/>
                </a:cubicBezTo>
                <a:cubicBezTo>
                  <a:pt x="2897" y="11469"/>
                  <a:pt x="3018" y="11371"/>
                  <a:pt x="3018" y="11223"/>
                </a:cubicBezTo>
                <a:cubicBezTo>
                  <a:pt x="3018" y="11085"/>
                  <a:pt x="2909" y="10975"/>
                  <a:pt x="2771" y="10975"/>
                </a:cubicBezTo>
                <a:close/>
                <a:moveTo>
                  <a:pt x="3990" y="10975"/>
                </a:moveTo>
                <a:cubicBezTo>
                  <a:pt x="3770" y="10975"/>
                  <a:pt x="3661" y="11242"/>
                  <a:pt x="3817" y="11395"/>
                </a:cubicBezTo>
                <a:cubicBezTo>
                  <a:pt x="3867" y="11446"/>
                  <a:pt x="3929" y="11469"/>
                  <a:pt x="3990" y="11469"/>
                </a:cubicBezTo>
                <a:cubicBezTo>
                  <a:pt x="4116" y="11469"/>
                  <a:pt x="4237" y="11371"/>
                  <a:pt x="4237" y="11223"/>
                </a:cubicBezTo>
                <a:cubicBezTo>
                  <a:pt x="4237" y="11085"/>
                  <a:pt x="4128" y="10975"/>
                  <a:pt x="3990" y="10975"/>
                </a:cubicBezTo>
                <a:close/>
                <a:moveTo>
                  <a:pt x="5209" y="10975"/>
                </a:moveTo>
                <a:cubicBezTo>
                  <a:pt x="4989" y="10975"/>
                  <a:pt x="4880" y="11242"/>
                  <a:pt x="5036" y="11395"/>
                </a:cubicBezTo>
                <a:cubicBezTo>
                  <a:pt x="5086" y="11446"/>
                  <a:pt x="5148" y="11469"/>
                  <a:pt x="5209" y="11469"/>
                </a:cubicBezTo>
                <a:cubicBezTo>
                  <a:pt x="5335" y="11469"/>
                  <a:pt x="5456" y="11371"/>
                  <a:pt x="5456" y="11223"/>
                </a:cubicBezTo>
                <a:cubicBezTo>
                  <a:pt x="5456" y="11085"/>
                  <a:pt x="5347" y="10975"/>
                  <a:pt x="5209" y="10975"/>
                </a:cubicBezTo>
                <a:close/>
                <a:moveTo>
                  <a:pt x="6431" y="10975"/>
                </a:moveTo>
                <a:cubicBezTo>
                  <a:pt x="6208" y="10975"/>
                  <a:pt x="6099" y="11242"/>
                  <a:pt x="6255" y="11395"/>
                </a:cubicBezTo>
                <a:cubicBezTo>
                  <a:pt x="6305" y="11446"/>
                  <a:pt x="6367" y="11469"/>
                  <a:pt x="6428" y="11469"/>
                </a:cubicBezTo>
                <a:cubicBezTo>
                  <a:pt x="6554" y="11469"/>
                  <a:pt x="6675" y="11371"/>
                  <a:pt x="6675" y="11223"/>
                </a:cubicBezTo>
                <a:cubicBezTo>
                  <a:pt x="6675" y="11085"/>
                  <a:pt x="6566" y="10975"/>
                  <a:pt x="6431" y="10975"/>
                </a:cubicBezTo>
                <a:close/>
                <a:moveTo>
                  <a:pt x="21063" y="10975"/>
                </a:moveTo>
                <a:cubicBezTo>
                  <a:pt x="20843" y="10975"/>
                  <a:pt x="20734" y="11242"/>
                  <a:pt x="20890" y="11395"/>
                </a:cubicBezTo>
                <a:cubicBezTo>
                  <a:pt x="20940" y="11446"/>
                  <a:pt x="21002" y="11469"/>
                  <a:pt x="21063" y="11469"/>
                </a:cubicBezTo>
                <a:cubicBezTo>
                  <a:pt x="21189" y="11469"/>
                  <a:pt x="21310" y="11371"/>
                  <a:pt x="21310" y="11223"/>
                </a:cubicBezTo>
                <a:cubicBezTo>
                  <a:pt x="21310" y="11085"/>
                  <a:pt x="21201" y="10975"/>
                  <a:pt x="21063" y="10975"/>
                </a:cubicBezTo>
                <a:close/>
                <a:moveTo>
                  <a:pt x="22282" y="10975"/>
                </a:moveTo>
                <a:cubicBezTo>
                  <a:pt x="22062" y="10975"/>
                  <a:pt x="21953" y="11242"/>
                  <a:pt x="22109" y="11395"/>
                </a:cubicBezTo>
                <a:cubicBezTo>
                  <a:pt x="22159" y="11446"/>
                  <a:pt x="22221" y="11469"/>
                  <a:pt x="22282" y="11469"/>
                </a:cubicBezTo>
                <a:cubicBezTo>
                  <a:pt x="22408" y="11469"/>
                  <a:pt x="22529" y="11371"/>
                  <a:pt x="22529" y="11223"/>
                </a:cubicBezTo>
                <a:cubicBezTo>
                  <a:pt x="22529" y="11085"/>
                  <a:pt x="22420" y="10975"/>
                  <a:pt x="22282" y="10975"/>
                </a:cubicBezTo>
                <a:close/>
                <a:moveTo>
                  <a:pt x="23504" y="10975"/>
                </a:moveTo>
                <a:cubicBezTo>
                  <a:pt x="23281" y="10975"/>
                  <a:pt x="23172" y="11242"/>
                  <a:pt x="23328" y="11395"/>
                </a:cubicBezTo>
                <a:cubicBezTo>
                  <a:pt x="23378" y="11446"/>
                  <a:pt x="23440" y="11469"/>
                  <a:pt x="23501" y="11469"/>
                </a:cubicBezTo>
                <a:cubicBezTo>
                  <a:pt x="23627" y="11469"/>
                  <a:pt x="23748" y="11371"/>
                  <a:pt x="23748" y="11223"/>
                </a:cubicBezTo>
                <a:cubicBezTo>
                  <a:pt x="23748" y="11085"/>
                  <a:pt x="23639" y="10975"/>
                  <a:pt x="23504" y="10975"/>
                </a:cubicBezTo>
                <a:close/>
                <a:moveTo>
                  <a:pt x="24723" y="10975"/>
                </a:moveTo>
                <a:cubicBezTo>
                  <a:pt x="24504" y="10975"/>
                  <a:pt x="24391" y="11242"/>
                  <a:pt x="24547" y="11395"/>
                </a:cubicBezTo>
                <a:cubicBezTo>
                  <a:pt x="24598" y="11446"/>
                  <a:pt x="24661" y="11469"/>
                  <a:pt x="24721" y="11469"/>
                </a:cubicBezTo>
                <a:cubicBezTo>
                  <a:pt x="24848" y="11469"/>
                  <a:pt x="24967" y="11371"/>
                  <a:pt x="24967" y="11223"/>
                </a:cubicBezTo>
                <a:cubicBezTo>
                  <a:pt x="24967" y="11085"/>
                  <a:pt x="24858" y="10975"/>
                  <a:pt x="24723" y="10975"/>
                </a:cubicBezTo>
                <a:close/>
                <a:moveTo>
                  <a:pt x="25942" y="10975"/>
                </a:moveTo>
                <a:cubicBezTo>
                  <a:pt x="25723" y="10975"/>
                  <a:pt x="25613" y="11242"/>
                  <a:pt x="25767" y="11395"/>
                </a:cubicBezTo>
                <a:cubicBezTo>
                  <a:pt x="25817" y="11446"/>
                  <a:pt x="25880" y="11469"/>
                  <a:pt x="25941" y="11469"/>
                </a:cubicBezTo>
                <a:cubicBezTo>
                  <a:pt x="26068" y="11469"/>
                  <a:pt x="26190" y="11371"/>
                  <a:pt x="26190" y="11223"/>
                </a:cubicBezTo>
                <a:cubicBezTo>
                  <a:pt x="26190" y="11085"/>
                  <a:pt x="26077" y="10975"/>
                  <a:pt x="25942" y="10975"/>
                </a:cubicBezTo>
                <a:close/>
                <a:moveTo>
                  <a:pt x="27161" y="10975"/>
                </a:moveTo>
                <a:cubicBezTo>
                  <a:pt x="26942" y="10975"/>
                  <a:pt x="26832" y="11242"/>
                  <a:pt x="26986" y="11395"/>
                </a:cubicBezTo>
                <a:cubicBezTo>
                  <a:pt x="27037" y="11446"/>
                  <a:pt x="27099" y="11469"/>
                  <a:pt x="27160" y="11469"/>
                </a:cubicBezTo>
                <a:cubicBezTo>
                  <a:pt x="27287" y="11469"/>
                  <a:pt x="27409" y="11371"/>
                  <a:pt x="27409" y="11223"/>
                </a:cubicBezTo>
                <a:cubicBezTo>
                  <a:pt x="27409" y="11085"/>
                  <a:pt x="27296" y="10975"/>
                  <a:pt x="27161" y="10975"/>
                </a:cubicBezTo>
                <a:close/>
                <a:moveTo>
                  <a:pt x="333" y="12194"/>
                </a:moveTo>
                <a:cubicBezTo>
                  <a:pt x="113" y="12194"/>
                  <a:pt x="0" y="12461"/>
                  <a:pt x="157" y="12617"/>
                </a:cubicBezTo>
                <a:cubicBezTo>
                  <a:pt x="207" y="12667"/>
                  <a:pt x="269" y="12689"/>
                  <a:pt x="330" y="12689"/>
                </a:cubicBezTo>
                <a:cubicBezTo>
                  <a:pt x="458" y="12689"/>
                  <a:pt x="580" y="12591"/>
                  <a:pt x="580" y="12442"/>
                </a:cubicBezTo>
                <a:cubicBezTo>
                  <a:pt x="580" y="12304"/>
                  <a:pt x="467" y="12194"/>
                  <a:pt x="333" y="12194"/>
                </a:cubicBezTo>
                <a:close/>
                <a:moveTo>
                  <a:pt x="1552" y="12194"/>
                </a:moveTo>
                <a:cubicBezTo>
                  <a:pt x="1332" y="12194"/>
                  <a:pt x="1223" y="12461"/>
                  <a:pt x="1376" y="12617"/>
                </a:cubicBezTo>
                <a:cubicBezTo>
                  <a:pt x="1427" y="12667"/>
                  <a:pt x="1488" y="12689"/>
                  <a:pt x="1549" y="12689"/>
                </a:cubicBezTo>
                <a:cubicBezTo>
                  <a:pt x="1677" y="12689"/>
                  <a:pt x="1799" y="12591"/>
                  <a:pt x="1799" y="12442"/>
                </a:cubicBezTo>
                <a:cubicBezTo>
                  <a:pt x="1799" y="12304"/>
                  <a:pt x="1686" y="12194"/>
                  <a:pt x="1552" y="12194"/>
                </a:cubicBezTo>
                <a:close/>
                <a:moveTo>
                  <a:pt x="2771" y="12194"/>
                </a:moveTo>
                <a:cubicBezTo>
                  <a:pt x="2551" y="12194"/>
                  <a:pt x="2442" y="12461"/>
                  <a:pt x="2595" y="12617"/>
                </a:cubicBezTo>
                <a:cubicBezTo>
                  <a:pt x="2646" y="12667"/>
                  <a:pt x="2707" y="12689"/>
                  <a:pt x="2768" y="12689"/>
                </a:cubicBezTo>
                <a:cubicBezTo>
                  <a:pt x="2896" y="12689"/>
                  <a:pt x="3018" y="12591"/>
                  <a:pt x="3018" y="12442"/>
                </a:cubicBezTo>
                <a:cubicBezTo>
                  <a:pt x="3018" y="12304"/>
                  <a:pt x="2909" y="12194"/>
                  <a:pt x="2771" y="12194"/>
                </a:cubicBezTo>
                <a:close/>
                <a:moveTo>
                  <a:pt x="3990" y="12194"/>
                </a:moveTo>
                <a:cubicBezTo>
                  <a:pt x="3770" y="12194"/>
                  <a:pt x="3661" y="12461"/>
                  <a:pt x="3817" y="12617"/>
                </a:cubicBezTo>
                <a:cubicBezTo>
                  <a:pt x="3867" y="12667"/>
                  <a:pt x="3928" y="12689"/>
                  <a:pt x="3988" y="12689"/>
                </a:cubicBezTo>
                <a:cubicBezTo>
                  <a:pt x="4115" y="12689"/>
                  <a:pt x="4237" y="12591"/>
                  <a:pt x="4237" y="12442"/>
                </a:cubicBezTo>
                <a:cubicBezTo>
                  <a:pt x="4237" y="12304"/>
                  <a:pt x="4128" y="12194"/>
                  <a:pt x="3990" y="12194"/>
                </a:cubicBezTo>
                <a:close/>
                <a:moveTo>
                  <a:pt x="5209" y="12194"/>
                </a:moveTo>
                <a:cubicBezTo>
                  <a:pt x="4989" y="12194"/>
                  <a:pt x="4880" y="12461"/>
                  <a:pt x="5036" y="12617"/>
                </a:cubicBezTo>
                <a:cubicBezTo>
                  <a:pt x="5086" y="12667"/>
                  <a:pt x="5147" y="12689"/>
                  <a:pt x="5207" y="12689"/>
                </a:cubicBezTo>
                <a:cubicBezTo>
                  <a:pt x="5334" y="12689"/>
                  <a:pt x="5456" y="12591"/>
                  <a:pt x="5456" y="12442"/>
                </a:cubicBezTo>
                <a:cubicBezTo>
                  <a:pt x="5456" y="12304"/>
                  <a:pt x="5347" y="12194"/>
                  <a:pt x="5209" y="12194"/>
                </a:cubicBezTo>
                <a:close/>
                <a:moveTo>
                  <a:pt x="6431" y="12194"/>
                </a:moveTo>
                <a:cubicBezTo>
                  <a:pt x="6208" y="12194"/>
                  <a:pt x="6099" y="12461"/>
                  <a:pt x="6255" y="12617"/>
                </a:cubicBezTo>
                <a:cubicBezTo>
                  <a:pt x="6305" y="12667"/>
                  <a:pt x="6366" y="12689"/>
                  <a:pt x="6426" y="12689"/>
                </a:cubicBezTo>
                <a:cubicBezTo>
                  <a:pt x="6553" y="12689"/>
                  <a:pt x="6675" y="12591"/>
                  <a:pt x="6675" y="12442"/>
                </a:cubicBezTo>
                <a:cubicBezTo>
                  <a:pt x="6675" y="12304"/>
                  <a:pt x="6566" y="12194"/>
                  <a:pt x="6431" y="12194"/>
                </a:cubicBezTo>
                <a:close/>
                <a:moveTo>
                  <a:pt x="13745" y="12194"/>
                </a:moveTo>
                <a:cubicBezTo>
                  <a:pt x="13526" y="12194"/>
                  <a:pt x="13416" y="12461"/>
                  <a:pt x="13573" y="12617"/>
                </a:cubicBezTo>
                <a:cubicBezTo>
                  <a:pt x="13622" y="12667"/>
                  <a:pt x="13683" y="12689"/>
                  <a:pt x="13744" y="12689"/>
                </a:cubicBezTo>
                <a:cubicBezTo>
                  <a:pt x="13870" y="12689"/>
                  <a:pt x="13993" y="12591"/>
                  <a:pt x="13993" y="12442"/>
                </a:cubicBezTo>
                <a:cubicBezTo>
                  <a:pt x="13993" y="12304"/>
                  <a:pt x="13883" y="12194"/>
                  <a:pt x="13745" y="12194"/>
                </a:cubicBezTo>
                <a:close/>
                <a:moveTo>
                  <a:pt x="14967" y="12194"/>
                </a:moveTo>
                <a:cubicBezTo>
                  <a:pt x="14745" y="12194"/>
                  <a:pt x="14635" y="12461"/>
                  <a:pt x="14792" y="12617"/>
                </a:cubicBezTo>
                <a:cubicBezTo>
                  <a:pt x="14841" y="12667"/>
                  <a:pt x="14902" y="12689"/>
                  <a:pt x="14963" y="12689"/>
                </a:cubicBezTo>
                <a:cubicBezTo>
                  <a:pt x="15089" y="12689"/>
                  <a:pt x="15212" y="12591"/>
                  <a:pt x="15212" y="12442"/>
                </a:cubicBezTo>
                <a:cubicBezTo>
                  <a:pt x="15212" y="12304"/>
                  <a:pt x="15102" y="12194"/>
                  <a:pt x="14967" y="12194"/>
                </a:cubicBezTo>
                <a:close/>
                <a:moveTo>
                  <a:pt x="16186" y="12194"/>
                </a:moveTo>
                <a:cubicBezTo>
                  <a:pt x="15964" y="12194"/>
                  <a:pt x="15854" y="12461"/>
                  <a:pt x="16011" y="12617"/>
                </a:cubicBezTo>
                <a:cubicBezTo>
                  <a:pt x="16061" y="12667"/>
                  <a:pt x="16123" y="12689"/>
                  <a:pt x="16183" y="12689"/>
                </a:cubicBezTo>
                <a:cubicBezTo>
                  <a:pt x="16310" y="12689"/>
                  <a:pt x="16431" y="12591"/>
                  <a:pt x="16431" y="12442"/>
                </a:cubicBezTo>
                <a:cubicBezTo>
                  <a:pt x="16431" y="12304"/>
                  <a:pt x="16321" y="12194"/>
                  <a:pt x="16186" y="12194"/>
                </a:cubicBezTo>
                <a:close/>
                <a:moveTo>
                  <a:pt x="17406" y="12194"/>
                </a:moveTo>
                <a:cubicBezTo>
                  <a:pt x="17186" y="12194"/>
                  <a:pt x="17076" y="12461"/>
                  <a:pt x="17230" y="12617"/>
                </a:cubicBezTo>
                <a:cubicBezTo>
                  <a:pt x="17280" y="12667"/>
                  <a:pt x="17342" y="12689"/>
                  <a:pt x="17403" y="12689"/>
                </a:cubicBezTo>
                <a:cubicBezTo>
                  <a:pt x="17531" y="12689"/>
                  <a:pt x="17653" y="12591"/>
                  <a:pt x="17653" y="12442"/>
                </a:cubicBezTo>
                <a:cubicBezTo>
                  <a:pt x="17653" y="12304"/>
                  <a:pt x="17540" y="12194"/>
                  <a:pt x="17406" y="12194"/>
                </a:cubicBezTo>
                <a:close/>
                <a:moveTo>
                  <a:pt x="18625" y="12194"/>
                </a:moveTo>
                <a:cubicBezTo>
                  <a:pt x="18405" y="12194"/>
                  <a:pt x="18296" y="12461"/>
                  <a:pt x="18449" y="12617"/>
                </a:cubicBezTo>
                <a:cubicBezTo>
                  <a:pt x="18500" y="12667"/>
                  <a:pt x="18561" y="12689"/>
                  <a:pt x="18622" y="12689"/>
                </a:cubicBezTo>
                <a:cubicBezTo>
                  <a:pt x="18750" y="12689"/>
                  <a:pt x="18872" y="12591"/>
                  <a:pt x="18872" y="12442"/>
                </a:cubicBezTo>
                <a:cubicBezTo>
                  <a:pt x="18872" y="12304"/>
                  <a:pt x="18759" y="12194"/>
                  <a:pt x="18625" y="12194"/>
                </a:cubicBezTo>
                <a:close/>
                <a:moveTo>
                  <a:pt x="19844" y="12194"/>
                </a:moveTo>
                <a:cubicBezTo>
                  <a:pt x="19624" y="12194"/>
                  <a:pt x="19515" y="12461"/>
                  <a:pt x="19668" y="12617"/>
                </a:cubicBezTo>
                <a:cubicBezTo>
                  <a:pt x="19719" y="12667"/>
                  <a:pt x="19780" y="12689"/>
                  <a:pt x="19841" y="12689"/>
                </a:cubicBezTo>
                <a:cubicBezTo>
                  <a:pt x="19969" y="12689"/>
                  <a:pt x="20091" y="12591"/>
                  <a:pt x="20091" y="12442"/>
                </a:cubicBezTo>
                <a:cubicBezTo>
                  <a:pt x="20091" y="12304"/>
                  <a:pt x="19982" y="12194"/>
                  <a:pt x="19844" y="12194"/>
                </a:cubicBezTo>
                <a:close/>
                <a:moveTo>
                  <a:pt x="21063" y="12194"/>
                </a:moveTo>
                <a:cubicBezTo>
                  <a:pt x="20843" y="12194"/>
                  <a:pt x="20734" y="12461"/>
                  <a:pt x="20890" y="12617"/>
                </a:cubicBezTo>
                <a:cubicBezTo>
                  <a:pt x="20940" y="12667"/>
                  <a:pt x="21001" y="12689"/>
                  <a:pt x="21061" y="12689"/>
                </a:cubicBezTo>
                <a:cubicBezTo>
                  <a:pt x="21188" y="12689"/>
                  <a:pt x="21310" y="12591"/>
                  <a:pt x="21310" y="12442"/>
                </a:cubicBezTo>
                <a:cubicBezTo>
                  <a:pt x="21310" y="12304"/>
                  <a:pt x="21201" y="12194"/>
                  <a:pt x="21063" y="12194"/>
                </a:cubicBezTo>
                <a:close/>
                <a:moveTo>
                  <a:pt x="22282" y="12194"/>
                </a:moveTo>
                <a:cubicBezTo>
                  <a:pt x="22062" y="12194"/>
                  <a:pt x="21953" y="12461"/>
                  <a:pt x="22109" y="12617"/>
                </a:cubicBezTo>
                <a:cubicBezTo>
                  <a:pt x="22159" y="12667"/>
                  <a:pt x="22220" y="12689"/>
                  <a:pt x="22280" y="12689"/>
                </a:cubicBezTo>
                <a:cubicBezTo>
                  <a:pt x="22407" y="12689"/>
                  <a:pt x="22529" y="12591"/>
                  <a:pt x="22529" y="12442"/>
                </a:cubicBezTo>
                <a:cubicBezTo>
                  <a:pt x="22529" y="12304"/>
                  <a:pt x="22420" y="12194"/>
                  <a:pt x="22282" y="12194"/>
                </a:cubicBezTo>
                <a:close/>
                <a:moveTo>
                  <a:pt x="23504" y="12194"/>
                </a:moveTo>
                <a:cubicBezTo>
                  <a:pt x="23281" y="12194"/>
                  <a:pt x="23172" y="12461"/>
                  <a:pt x="23328" y="12617"/>
                </a:cubicBezTo>
                <a:cubicBezTo>
                  <a:pt x="23378" y="12667"/>
                  <a:pt x="23439" y="12689"/>
                  <a:pt x="23499" y="12689"/>
                </a:cubicBezTo>
                <a:cubicBezTo>
                  <a:pt x="23626" y="12689"/>
                  <a:pt x="23748" y="12591"/>
                  <a:pt x="23748" y="12442"/>
                </a:cubicBezTo>
                <a:cubicBezTo>
                  <a:pt x="23748" y="12304"/>
                  <a:pt x="23639" y="12194"/>
                  <a:pt x="23504" y="12194"/>
                </a:cubicBezTo>
                <a:close/>
                <a:moveTo>
                  <a:pt x="24723" y="12194"/>
                </a:moveTo>
                <a:cubicBezTo>
                  <a:pt x="24504" y="12194"/>
                  <a:pt x="24391" y="12461"/>
                  <a:pt x="24547" y="12617"/>
                </a:cubicBezTo>
                <a:cubicBezTo>
                  <a:pt x="24598" y="12667"/>
                  <a:pt x="24659" y="12689"/>
                  <a:pt x="24720" y="12689"/>
                </a:cubicBezTo>
                <a:cubicBezTo>
                  <a:pt x="24846" y="12689"/>
                  <a:pt x="24967" y="12591"/>
                  <a:pt x="24967" y="12442"/>
                </a:cubicBezTo>
                <a:cubicBezTo>
                  <a:pt x="24967" y="12304"/>
                  <a:pt x="24858" y="12194"/>
                  <a:pt x="24723" y="12194"/>
                </a:cubicBezTo>
                <a:close/>
                <a:moveTo>
                  <a:pt x="25942" y="12194"/>
                </a:moveTo>
                <a:cubicBezTo>
                  <a:pt x="25723" y="12194"/>
                  <a:pt x="25613" y="12461"/>
                  <a:pt x="25767" y="12617"/>
                </a:cubicBezTo>
                <a:cubicBezTo>
                  <a:pt x="25817" y="12667"/>
                  <a:pt x="25879" y="12689"/>
                  <a:pt x="25939" y="12689"/>
                </a:cubicBezTo>
                <a:cubicBezTo>
                  <a:pt x="26067" y="12689"/>
                  <a:pt x="26190" y="12591"/>
                  <a:pt x="26190" y="12442"/>
                </a:cubicBezTo>
                <a:cubicBezTo>
                  <a:pt x="26190" y="12304"/>
                  <a:pt x="26077" y="12194"/>
                  <a:pt x="25942" y="12194"/>
                </a:cubicBezTo>
                <a:close/>
                <a:moveTo>
                  <a:pt x="27161" y="12194"/>
                </a:moveTo>
                <a:cubicBezTo>
                  <a:pt x="26942" y="12194"/>
                  <a:pt x="26832" y="12461"/>
                  <a:pt x="26986" y="12617"/>
                </a:cubicBezTo>
                <a:cubicBezTo>
                  <a:pt x="27036" y="12667"/>
                  <a:pt x="27098" y="12689"/>
                  <a:pt x="27158" y="12689"/>
                </a:cubicBezTo>
                <a:cubicBezTo>
                  <a:pt x="27286" y="12689"/>
                  <a:pt x="27409" y="12591"/>
                  <a:pt x="27409" y="12442"/>
                </a:cubicBezTo>
                <a:cubicBezTo>
                  <a:pt x="27409" y="12304"/>
                  <a:pt x="27296" y="12194"/>
                  <a:pt x="27161" y="12194"/>
                </a:cubicBezTo>
                <a:close/>
                <a:moveTo>
                  <a:pt x="28380" y="12194"/>
                </a:moveTo>
                <a:cubicBezTo>
                  <a:pt x="28161" y="12194"/>
                  <a:pt x="28051" y="12461"/>
                  <a:pt x="28205" y="12617"/>
                </a:cubicBezTo>
                <a:cubicBezTo>
                  <a:pt x="28255" y="12667"/>
                  <a:pt x="28317" y="12689"/>
                  <a:pt x="28377" y="12689"/>
                </a:cubicBezTo>
                <a:cubicBezTo>
                  <a:pt x="28505" y="12689"/>
                  <a:pt x="28628" y="12591"/>
                  <a:pt x="28628" y="12442"/>
                </a:cubicBezTo>
                <a:cubicBezTo>
                  <a:pt x="28628" y="12304"/>
                  <a:pt x="28518" y="12194"/>
                  <a:pt x="28380" y="12194"/>
                </a:cubicBezTo>
                <a:close/>
                <a:moveTo>
                  <a:pt x="333" y="13413"/>
                </a:moveTo>
                <a:cubicBezTo>
                  <a:pt x="113" y="13413"/>
                  <a:pt x="0" y="13680"/>
                  <a:pt x="157" y="13836"/>
                </a:cubicBezTo>
                <a:cubicBezTo>
                  <a:pt x="207" y="13886"/>
                  <a:pt x="269" y="13908"/>
                  <a:pt x="330" y="13908"/>
                </a:cubicBezTo>
                <a:cubicBezTo>
                  <a:pt x="458" y="13908"/>
                  <a:pt x="580" y="13810"/>
                  <a:pt x="580" y="13661"/>
                </a:cubicBezTo>
                <a:cubicBezTo>
                  <a:pt x="580" y="13526"/>
                  <a:pt x="467" y="13413"/>
                  <a:pt x="333" y="13413"/>
                </a:cubicBezTo>
                <a:close/>
                <a:moveTo>
                  <a:pt x="1552" y="13413"/>
                </a:moveTo>
                <a:cubicBezTo>
                  <a:pt x="1332" y="13413"/>
                  <a:pt x="1223" y="13680"/>
                  <a:pt x="1376" y="13836"/>
                </a:cubicBezTo>
                <a:cubicBezTo>
                  <a:pt x="1427" y="13886"/>
                  <a:pt x="1488" y="13908"/>
                  <a:pt x="1549" y="13908"/>
                </a:cubicBezTo>
                <a:cubicBezTo>
                  <a:pt x="1677" y="13908"/>
                  <a:pt x="1799" y="13810"/>
                  <a:pt x="1799" y="13661"/>
                </a:cubicBezTo>
                <a:cubicBezTo>
                  <a:pt x="1799" y="13526"/>
                  <a:pt x="1686" y="13413"/>
                  <a:pt x="1552" y="13413"/>
                </a:cubicBezTo>
                <a:close/>
                <a:moveTo>
                  <a:pt x="2771" y="13413"/>
                </a:moveTo>
                <a:cubicBezTo>
                  <a:pt x="2551" y="13413"/>
                  <a:pt x="2442" y="13680"/>
                  <a:pt x="2595" y="13836"/>
                </a:cubicBezTo>
                <a:cubicBezTo>
                  <a:pt x="2646" y="13886"/>
                  <a:pt x="2707" y="13908"/>
                  <a:pt x="2768" y="13908"/>
                </a:cubicBezTo>
                <a:cubicBezTo>
                  <a:pt x="2896" y="13908"/>
                  <a:pt x="3018" y="13810"/>
                  <a:pt x="3018" y="13661"/>
                </a:cubicBezTo>
                <a:cubicBezTo>
                  <a:pt x="3018" y="13526"/>
                  <a:pt x="2909" y="13413"/>
                  <a:pt x="2771" y="13413"/>
                </a:cubicBezTo>
                <a:close/>
                <a:moveTo>
                  <a:pt x="3990" y="13413"/>
                </a:moveTo>
                <a:cubicBezTo>
                  <a:pt x="3770" y="13413"/>
                  <a:pt x="3661" y="13680"/>
                  <a:pt x="3817" y="13836"/>
                </a:cubicBezTo>
                <a:cubicBezTo>
                  <a:pt x="3867" y="13886"/>
                  <a:pt x="3928" y="13908"/>
                  <a:pt x="3988" y="13908"/>
                </a:cubicBezTo>
                <a:cubicBezTo>
                  <a:pt x="4115" y="13908"/>
                  <a:pt x="4237" y="13810"/>
                  <a:pt x="4237" y="13661"/>
                </a:cubicBezTo>
                <a:cubicBezTo>
                  <a:pt x="4237" y="13526"/>
                  <a:pt x="4128" y="13413"/>
                  <a:pt x="3990" y="13413"/>
                </a:cubicBezTo>
                <a:close/>
                <a:moveTo>
                  <a:pt x="5209" y="13413"/>
                </a:moveTo>
                <a:cubicBezTo>
                  <a:pt x="4989" y="13413"/>
                  <a:pt x="4880" y="13680"/>
                  <a:pt x="5036" y="13836"/>
                </a:cubicBezTo>
                <a:cubicBezTo>
                  <a:pt x="5086" y="13886"/>
                  <a:pt x="5147" y="13908"/>
                  <a:pt x="5207" y="13908"/>
                </a:cubicBezTo>
                <a:cubicBezTo>
                  <a:pt x="5334" y="13908"/>
                  <a:pt x="5456" y="13810"/>
                  <a:pt x="5456" y="13661"/>
                </a:cubicBezTo>
                <a:cubicBezTo>
                  <a:pt x="5456" y="13526"/>
                  <a:pt x="5347" y="13413"/>
                  <a:pt x="5209" y="13413"/>
                </a:cubicBezTo>
                <a:close/>
                <a:moveTo>
                  <a:pt x="6431" y="13413"/>
                </a:moveTo>
                <a:cubicBezTo>
                  <a:pt x="6208" y="13413"/>
                  <a:pt x="6099" y="13680"/>
                  <a:pt x="6255" y="13836"/>
                </a:cubicBezTo>
                <a:cubicBezTo>
                  <a:pt x="6305" y="13886"/>
                  <a:pt x="6366" y="13908"/>
                  <a:pt x="6426" y="13908"/>
                </a:cubicBezTo>
                <a:cubicBezTo>
                  <a:pt x="6553" y="13908"/>
                  <a:pt x="6675" y="13810"/>
                  <a:pt x="6675" y="13661"/>
                </a:cubicBezTo>
                <a:cubicBezTo>
                  <a:pt x="6675" y="13526"/>
                  <a:pt x="6566" y="13413"/>
                  <a:pt x="6431" y="13413"/>
                </a:cubicBezTo>
                <a:close/>
                <a:moveTo>
                  <a:pt x="12526" y="13413"/>
                </a:moveTo>
                <a:cubicBezTo>
                  <a:pt x="12307" y="13413"/>
                  <a:pt x="12197" y="13680"/>
                  <a:pt x="12354" y="13836"/>
                </a:cubicBezTo>
                <a:cubicBezTo>
                  <a:pt x="12403" y="13886"/>
                  <a:pt x="12464" y="13908"/>
                  <a:pt x="12525" y="13908"/>
                </a:cubicBezTo>
                <a:cubicBezTo>
                  <a:pt x="12651" y="13908"/>
                  <a:pt x="12774" y="13810"/>
                  <a:pt x="12774" y="13661"/>
                </a:cubicBezTo>
                <a:cubicBezTo>
                  <a:pt x="12774" y="13526"/>
                  <a:pt x="12664" y="13413"/>
                  <a:pt x="12526" y="13413"/>
                </a:cubicBezTo>
                <a:close/>
                <a:moveTo>
                  <a:pt x="13745" y="13413"/>
                </a:moveTo>
                <a:cubicBezTo>
                  <a:pt x="13526" y="13413"/>
                  <a:pt x="13416" y="13680"/>
                  <a:pt x="13573" y="13836"/>
                </a:cubicBezTo>
                <a:cubicBezTo>
                  <a:pt x="13622" y="13886"/>
                  <a:pt x="13683" y="13908"/>
                  <a:pt x="13744" y="13908"/>
                </a:cubicBezTo>
                <a:cubicBezTo>
                  <a:pt x="13870" y="13908"/>
                  <a:pt x="13993" y="13810"/>
                  <a:pt x="13993" y="13661"/>
                </a:cubicBezTo>
                <a:cubicBezTo>
                  <a:pt x="13993" y="13526"/>
                  <a:pt x="13883" y="13413"/>
                  <a:pt x="13745" y="13413"/>
                </a:cubicBezTo>
                <a:close/>
                <a:moveTo>
                  <a:pt x="14967" y="13413"/>
                </a:moveTo>
                <a:cubicBezTo>
                  <a:pt x="14745" y="13413"/>
                  <a:pt x="14635" y="13680"/>
                  <a:pt x="14792" y="13836"/>
                </a:cubicBezTo>
                <a:cubicBezTo>
                  <a:pt x="14841" y="13886"/>
                  <a:pt x="14902" y="13908"/>
                  <a:pt x="14963" y="13908"/>
                </a:cubicBezTo>
                <a:cubicBezTo>
                  <a:pt x="15089" y="13908"/>
                  <a:pt x="15212" y="13810"/>
                  <a:pt x="15212" y="13661"/>
                </a:cubicBezTo>
                <a:cubicBezTo>
                  <a:pt x="15212" y="13526"/>
                  <a:pt x="15102" y="13413"/>
                  <a:pt x="14967" y="13413"/>
                </a:cubicBezTo>
                <a:close/>
                <a:moveTo>
                  <a:pt x="16186" y="13413"/>
                </a:moveTo>
                <a:cubicBezTo>
                  <a:pt x="15964" y="13413"/>
                  <a:pt x="15854" y="13680"/>
                  <a:pt x="16011" y="13836"/>
                </a:cubicBezTo>
                <a:cubicBezTo>
                  <a:pt x="16061" y="13886"/>
                  <a:pt x="16123" y="13908"/>
                  <a:pt x="16183" y="13908"/>
                </a:cubicBezTo>
                <a:cubicBezTo>
                  <a:pt x="16310" y="13908"/>
                  <a:pt x="16431" y="13810"/>
                  <a:pt x="16431" y="13661"/>
                </a:cubicBezTo>
                <a:cubicBezTo>
                  <a:pt x="16431" y="13526"/>
                  <a:pt x="16321" y="13413"/>
                  <a:pt x="16186" y="13413"/>
                </a:cubicBezTo>
                <a:close/>
                <a:moveTo>
                  <a:pt x="17406" y="13413"/>
                </a:moveTo>
                <a:cubicBezTo>
                  <a:pt x="17186" y="13413"/>
                  <a:pt x="17076" y="13680"/>
                  <a:pt x="17230" y="13836"/>
                </a:cubicBezTo>
                <a:cubicBezTo>
                  <a:pt x="17280" y="13886"/>
                  <a:pt x="17342" y="13908"/>
                  <a:pt x="17403" y="13908"/>
                </a:cubicBezTo>
                <a:cubicBezTo>
                  <a:pt x="17531" y="13908"/>
                  <a:pt x="17653" y="13810"/>
                  <a:pt x="17653" y="13661"/>
                </a:cubicBezTo>
                <a:cubicBezTo>
                  <a:pt x="17653" y="13526"/>
                  <a:pt x="17540" y="13413"/>
                  <a:pt x="17406" y="13413"/>
                </a:cubicBezTo>
                <a:close/>
                <a:moveTo>
                  <a:pt x="18625" y="13413"/>
                </a:moveTo>
                <a:cubicBezTo>
                  <a:pt x="18405" y="13413"/>
                  <a:pt x="18296" y="13680"/>
                  <a:pt x="18449" y="13836"/>
                </a:cubicBezTo>
                <a:cubicBezTo>
                  <a:pt x="18500" y="13886"/>
                  <a:pt x="18561" y="13908"/>
                  <a:pt x="18622" y="13908"/>
                </a:cubicBezTo>
                <a:cubicBezTo>
                  <a:pt x="18750" y="13908"/>
                  <a:pt x="18872" y="13810"/>
                  <a:pt x="18872" y="13661"/>
                </a:cubicBezTo>
                <a:cubicBezTo>
                  <a:pt x="18872" y="13526"/>
                  <a:pt x="18759" y="13413"/>
                  <a:pt x="18625" y="13413"/>
                </a:cubicBezTo>
                <a:close/>
                <a:moveTo>
                  <a:pt x="19844" y="13413"/>
                </a:moveTo>
                <a:cubicBezTo>
                  <a:pt x="19624" y="13413"/>
                  <a:pt x="19515" y="13680"/>
                  <a:pt x="19668" y="13836"/>
                </a:cubicBezTo>
                <a:cubicBezTo>
                  <a:pt x="19719" y="13886"/>
                  <a:pt x="19780" y="13908"/>
                  <a:pt x="19841" y="13908"/>
                </a:cubicBezTo>
                <a:cubicBezTo>
                  <a:pt x="19969" y="13908"/>
                  <a:pt x="20091" y="13810"/>
                  <a:pt x="20091" y="13661"/>
                </a:cubicBezTo>
                <a:cubicBezTo>
                  <a:pt x="20091" y="13526"/>
                  <a:pt x="19982" y="13413"/>
                  <a:pt x="19844" y="13413"/>
                </a:cubicBezTo>
                <a:close/>
                <a:moveTo>
                  <a:pt x="21063" y="13413"/>
                </a:moveTo>
                <a:cubicBezTo>
                  <a:pt x="20843" y="13413"/>
                  <a:pt x="20734" y="13680"/>
                  <a:pt x="20890" y="13836"/>
                </a:cubicBezTo>
                <a:cubicBezTo>
                  <a:pt x="20940" y="13886"/>
                  <a:pt x="21001" y="13908"/>
                  <a:pt x="21061" y="13908"/>
                </a:cubicBezTo>
                <a:cubicBezTo>
                  <a:pt x="21188" y="13908"/>
                  <a:pt x="21310" y="13810"/>
                  <a:pt x="21310" y="13661"/>
                </a:cubicBezTo>
                <a:cubicBezTo>
                  <a:pt x="21310" y="13526"/>
                  <a:pt x="21201" y="13413"/>
                  <a:pt x="21063" y="13413"/>
                </a:cubicBezTo>
                <a:close/>
                <a:moveTo>
                  <a:pt x="22282" y="13413"/>
                </a:moveTo>
                <a:cubicBezTo>
                  <a:pt x="22062" y="13413"/>
                  <a:pt x="21953" y="13680"/>
                  <a:pt x="22109" y="13836"/>
                </a:cubicBezTo>
                <a:cubicBezTo>
                  <a:pt x="22159" y="13886"/>
                  <a:pt x="22220" y="13908"/>
                  <a:pt x="22280" y="13908"/>
                </a:cubicBezTo>
                <a:cubicBezTo>
                  <a:pt x="22407" y="13908"/>
                  <a:pt x="22529" y="13810"/>
                  <a:pt x="22529" y="13661"/>
                </a:cubicBezTo>
                <a:cubicBezTo>
                  <a:pt x="22529" y="13526"/>
                  <a:pt x="22420" y="13413"/>
                  <a:pt x="22282" y="13413"/>
                </a:cubicBezTo>
                <a:close/>
                <a:moveTo>
                  <a:pt x="23504" y="13413"/>
                </a:moveTo>
                <a:cubicBezTo>
                  <a:pt x="23281" y="13413"/>
                  <a:pt x="23172" y="13680"/>
                  <a:pt x="23328" y="13836"/>
                </a:cubicBezTo>
                <a:cubicBezTo>
                  <a:pt x="23378" y="13886"/>
                  <a:pt x="23439" y="13908"/>
                  <a:pt x="23499" y="13908"/>
                </a:cubicBezTo>
                <a:cubicBezTo>
                  <a:pt x="23626" y="13908"/>
                  <a:pt x="23748" y="13810"/>
                  <a:pt x="23748" y="13661"/>
                </a:cubicBezTo>
                <a:cubicBezTo>
                  <a:pt x="23748" y="13526"/>
                  <a:pt x="23639" y="13413"/>
                  <a:pt x="23504" y="13413"/>
                </a:cubicBezTo>
                <a:close/>
                <a:moveTo>
                  <a:pt x="24723" y="13413"/>
                </a:moveTo>
                <a:cubicBezTo>
                  <a:pt x="24504" y="13413"/>
                  <a:pt x="24391" y="13680"/>
                  <a:pt x="24547" y="13836"/>
                </a:cubicBezTo>
                <a:cubicBezTo>
                  <a:pt x="24598" y="13886"/>
                  <a:pt x="24659" y="13908"/>
                  <a:pt x="24720" y="13908"/>
                </a:cubicBezTo>
                <a:cubicBezTo>
                  <a:pt x="24846" y="13908"/>
                  <a:pt x="24967" y="13810"/>
                  <a:pt x="24967" y="13661"/>
                </a:cubicBezTo>
                <a:cubicBezTo>
                  <a:pt x="24967" y="13526"/>
                  <a:pt x="24858" y="13413"/>
                  <a:pt x="24723" y="13413"/>
                </a:cubicBezTo>
                <a:close/>
                <a:moveTo>
                  <a:pt x="25942" y="13413"/>
                </a:moveTo>
                <a:cubicBezTo>
                  <a:pt x="25723" y="13413"/>
                  <a:pt x="25613" y="13680"/>
                  <a:pt x="25767" y="13836"/>
                </a:cubicBezTo>
                <a:cubicBezTo>
                  <a:pt x="25817" y="13886"/>
                  <a:pt x="25879" y="13908"/>
                  <a:pt x="25939" y="13908"/>
                </a:cubicBezTo>
                <a:cubicBezTo>
                  <a:pt x="26067" y="13908"/>
                  <a:pt x="26190" y="13810"/>
                  <a:pt x="26190" y="13661"/>
                </a:cubicBezTo>
                <a:cubicBezTo>
                  <a:pt x="26190" y="13526"/>
                  <a:pt x="26077" y="13413"/>
                  <a:pt x="25942" y="13413"/>
                </a:cubicBezTo>
                <a:close/>
                <a:moveTo>
                  <a:pt x="27161" y="13413"/>
                </a:moveTo>
                <a:cubicBezTo>
                  <a:pt x="26942" y="13413"/>
                  <a:pt x="26832" y="13680"/>
                  <a:pt x="26986" y="13836"/>
                </a:cubicBezTo>
                <a:cubicBezTo>
                  <a:pt x="27036" y="13886"/>
                  <a:pt x="27098" y="13908"/>
                  <a:pt x="27158" y="13908"/>
                </a:cubicBezTo>
                <a:cubicBezTo>
                  <a:pt x="27286" y="13908"/>
                  <a:pt x="27409" y="13810"/>
                  <a:pt x="27409" y="13661"/>
                </a:cubicBezTo>
                <a:cubicBezTo>
                  <a:pt x="27409" y="13526"/>
                  <a:pt x="27296" y="13413"/>
                  <a:pt x="27161" y="13413"/>
                </a:cubicBezTo>
                <a:close/>
                <a:moveTo>
                  <a:pt x="28380" y="13413"/>
                </a:moveTo>
                <a:cubicBezTo>
                  <a:pt x="28161" y="13413"/>
                  <a:pt x="28051" y="13680"/>
                  <a:pt x="28205" y="13836"/>
                </a:cubicBezTo>
                <a:cubicBezTo>
                  <a:pt x="28255" y="13886"/>
                  <a:pt x="28317" y="13908"/>
                  <a:pt x="28377" y="13908"/>
                </a:cubicBezTo>
                <a:cubicBezTo>
                  <a:pt x="28505" y="13908"/>
                  <a:pt x="28628" y="13810"/>
                  <a:pt x="28628" y="13661"/>
                </a:cubicBezTo>
                <a:cubicBezTo>
                  <a:pt x="28628" y="13526"/>
                  <a:pt x="28518" y="13413"/>
                  <a:pt x="28380" y="13413"/>
                </a:cubicBezTo>
                <a:close/>
                <a:moveTo>
                  <a:pt x="29599" y="13413"/>
                </a:moveTo>
                <a:cubicBezTo>
                  <a:pt x="29380" y="13413"/>
                  <a:pt x="29270" y="13680"/>
                  <a:pt x="29427" y="13836"/>
                </a:cubicBezTo>
                <a:cubicBezTo>
                  <a:pt x="29476" y="13886"/>
                  <a:pt x="29537" y="13908"/>
                  <a:pt x="29598" y="13908"/>
                </a:cubicBezTo>
                <a:cubicBezTo>
                  <a:pt x="29724" y="13908"/>
                  <a:pt x="29847" y="13810"/>
                  <a:pt x="29847" y="13661"/>
                </a:cubicBezTo>
                <a:cubicBezTo>
                  <a:pt x="29847" y="13526"/>
                  <a:pt x="29737" y="13413"/>
                  <a:pt x="29599" y="13413"/>
                </a:cubicBezTo>
                <a:close/>
                <a:moveTo>
                  <a:pt x="30818" y="13413"/>
                </a:moveTo>
                <a:cubicBezTo>
                  <a:pt x="30599" y="13413"/>
                  <a:pt x="30489" y="13680"/>
                  <a:pt x="30646" y="13836"/>
                </a:cubicBezTo>
                <a:cubicBezTo>
                  <a:pt x="30695" y="13886"/>
                  <a:pt x="30756" y="13908"/>
                  <a:pt x="30817" y="13908"/>
                </a:cubicBezTo>
                <a:cubicBezTo>
                  <a:pt x="30943" y="13908"/>
                  <a:pt x="31066" y="13810"/>
                  <a:pt x="31066" y="13661"/>
                </a:cubicBezTo>
                <a:cubicBezTo>
                  <a:pt x="31066" y="13526"/>
                  <a:pt x="30956" y="13413"/>
                  <a:pt x="30818" y="13413"/>
                </a:cubicBezTo>
                <a:close/>
                <a:moveTo>
                  <a:pt x="32040" y="13413"/>
                </a:moveTo>
                <a:cubicBezTo>
                  <a:pt x="31818" y="13413"/>
                  <a:pt x="31708" y="13680"/>
                  <a:pt x="31865" y="13836"/>
                </a:cubicBezTo>
                <a:cubicBezTo>
                  <a:pt x="31914" y="13886"/>
                  <a:pt x="31975" y="13908"/>
                  <a:pt x="32036" y="13908"/>
                </a:cubicBezTo>
                <a:cubicBezTo>
                  <a:pt x="32162" y="13908"/>
                  <a:pt x="32285" y="13810"/>
                  <a:pt x="32285" y="13661"/>
                </a:cubicBezTo>
                <a:cubicBezTo>
                  <a:pt x="32285" y="13526"/>
                  <a:pt x="32175" y="13413"/>
                  <a:pt x="32040" y="13413"/>
                </a:cubicBezTo>
                <a:close/>
                <a:moveTo>
                  <a:pt x="33259" y="13413"/>
                </a:moveTo>
                <a:cubicBezTo>
                  <a:pt x="33040" y="13413"/>
                  <a:pt x="32927" y="13680"/>
                  <a:pt x="33084" y="13836"/>
                </a:cubicBezTo>
                <a:cubicBezTo>
                  <a:pt x="33134" y="13886"/>
                  <a:pt x="33196" y="13908"/>
                  <a:pt x="33256" y="13908"/>
                </a:cubicBezTo>
                <a:cubicBezTo>
                  <a:pt x="33383" y="13908"/>
                  <a:pt x="33504" y="13810"/>
                  <a:pt x="33504" y="13661"/>
                </a:cubicBezTo>
                <a:cubicBezTo>
                  <a:pt x="33504" y="13526"/>
                  <a:pt x="33394" y="13413"/>
                  <a:pt x="33259" y="13413"/>
                </a:cubicBezTo>
                <a:close/>
                <a:moveTo>
                  <a:pt x="7459" y="13504"/>
                </a:moveTo>
                <a:lnTo>
                  <a:pt x="7459" y="13504"/>
                </a:lnTo>
                <a:cubicBezTo>
                  <a:pt x="7324" y="13664"/>
                  <a:pt x="7440" y="13908"/>
                  <a:pt x="7650" y="13908"/>
                </a:cubicBezTo>
                <a:cubicBezTo>
                  <a:pt x="7697" y="13908"/>
                  <a:pt x="7741" y="13893"/>
                  <a:pt x="7782" y="13868"/>
                </a:cubicBezTo>
                <a:cubicBezTo>
                  <a:pt x="7666" y="13755"/>
                  <a:pt x="7559" y="13633"/>
                  <a:pt x="7459" y="13504"/>
                </a:cubicBezTo>
                <a:close/>
                <a:moveTo>
                  <a:pt x="34237" y="13614"/>
                </a:moveTo>
                <a:lnTo>
                  <a:pt x="34237" y="13614"/>
                </a:lnTo>
                <a:cubicBezTo>
                  <a:pt x="34206" y="13767"/>
                  <a:pt x="34322" y="13908"/>
                  <a:pt x="34479" y="13908"/>
                </a:cubicBezTo>
                <a:cubicBezTo>
                  <a:pt x="34541" y="13908"/>
                  <a:pt x="34601" y="13883"/>
                  <a:pt x="34645" y="13843"/>
                </a:cubicBezTo>
                <a:cubicBezTo>
                  <a:pt x="34513" y="13758"/>
                  <a:pt x="34378" y="13683"/>
                  <a:pt x="34237" y="13614"/>
                </a:cubicBezTo>
                <a:close/>
                <a:moveTo>
                  <a:pt x="11530" y="13554"/>
                </a:moveTo>
                <a:cubicBezTo>
                  <a:pt x="11395" y="13652"/>
                  <a:pt x="11263" y="13746"/>
                  <a:pt x="11135" y="13836"/>
                </a:cubicBezTo>
                <a:cubicBezTo>
                  <a:pt x="11186" y="13888"/>
                  <a:pt x="11246" y="13910"/>
                  <a:pt x="11305" y="13910"/>
                </a:cubicBezTo>
                <a:cubicBezTo>
                  <a:pt x="11469" y="13910"/>
                  <a:pt x="11620" y="13739"/>
                  <a:pt x="11530" y="13554"/>
                </a:cubicBezTo>
                <a:close/>
                <a:moveTo>
                  <a:pt x="333" y="14632"/>
                </a:moveTo>
                <a:cubicBezTo>
                  <a:pt x="113" y="14632"/>
                  <a:pt x="0" y="14899"/>
                  <a:pt x="157" y="15055"/>
                </a:cubicBezTo>
                <a:cubicBezTo>
                  <a:pt x="207" y="15105"/>
                  <a:pt x="269" y="15127"/>
                  <a:pt x="330" y="15127"/>
                </a:cubicBezTo>
                <a:cubicBezTo>
                  <a:pt x="458" y="15127"/>
                  <a:pt x="580" y="15029"/>
                  <a:pt x="580" y="14880"/>
                </a:cubicBezTo>
                <a:cubicBezTo>
                  <a:pt x="580" y="14745"/>
                  <a:pt x="467" y="14632"/>
                  <a:pt x="333" y="14632"/>
                </a:cubicBezTo>
                <a:close/>
                <a:moveTo>
                  <a:pt x="1552" y="14632"/>
                </a:moveTo>
                <a:cubicBezTo>
                  <a:pt x="1332" y="14632"/>
                  <a:pt x="1223" y="14899"/>
                  <a:pt x="1376" y="15055"/>
                </a:cubicBezTo>
                <a:cubicBezTo>
                  <a:pt x="1427" y="15105"/>
                  <a:pt x="1488" y="15127"/>
                  <a:pt x="1549" y="15127"/>
                </a:cubicBezTo>
                <a:cubicBezTo>
                  <a:pt x="1677" y="15127"/>
                  <a:pt x="1799" y="15029"/>
                  <a:pt x="1799" y="14880"/>
                </a:cubicBezTo>
                <a:cubicBezTo>
                  <a:pt x="1799" y="14745"/>
                  <a:pt x="1686" y="14632"/>
                  <a:pt x="1552" y="14632"/>
                </a:cubicBezTo>
                <a:close/>
                <a:moveTo>
                  <a:pt x="2771" y="14632"/>
                </a:moveTo>
                <a:cubicBezTo>
                  <a:pt x="2551" y="14632"/>
                  <a:pt x="2442" y="14899"/>
                  <a:pt x="2595" y="15055"/>
                </a:cubicBezTo>
                <a:cubicBezTo>
                  <a:pt x="2646" y="15105"/>
                  <a:pt x="2707" y="15127"/>
                  <a:pt x="2768" y="15127"/>
                </a:cubicBezTo>
                <a:cubicBezTo>
                  <a:pt x="2896" y="15127"/>
                  <a:pt x="3018" y="15029"/>
                  <a:pt x="3018" y="14880"/>
                </a:cubicBezTo>
                <a:cubicBezTo>
                  <a:pt x="3018" y="14745"/>
                  <a:pt x="2909" y="14632"/>
                  <a:pt x="2771" y="14632"/>
                </a:cubicBezTo>
                <a:close/>
                <a:moveTo>
                  <a:pt x="3990" y="14632"/>
                </a:moveTo>
                <a:cubicBezTo>
                  <a:pt x="3770" y="14632"/>
                  <a:pt x="3661" y="14899"/>
                  <a:pt x="3817" y="15055"/>
                </a:cubicBezTo>
                <a:cubicBezTo>
                  <a:pt x="3867" y="15105"/>
                  <a:pt x="3928" y="15127"/>
                  <a:pt x="3988" y="15127"/>
                </a:cubicBezTo>
                <a:cubicBezTo>
                  <a:pt x="4115" y="15127"/>
                  <a:pt x="4237" y="15029"/>
                  <a:pt x="4237" y="14880"/>
                </a:cubicBezTo>
                <a:cubicBezTo>
                  <a:pt x="4237" y="14745"/>
                  <a:pt x="4128" y="14636"/>
                  <a:pt x="3990" y="14632"/>
                </a:cubicBezTo>
                <a:close/>
                <a:moveTo>
                  <a:pt x="5209" y="14632"/>
                </a:moveTo>
                <a:cubicBezTo>
                  <a:pt x="4989" y="14632"/>
                  <a:pt x="4880" y="14899"/>
                  <a:pt x="5036" y="15055"/>
                </a:cubicBezTo>
                <a:cubicBezTo>
                  <a:pt x="5086" y="15105"/>
                  <a:pt x="5147" y="15127"/>
                  <a:pt x="5207" y="15127"/>
                </a:cubicBezTo>
                <a:cubicBezTo>
                  <a:pt x="5334" y="15127"/>
                  <a:pt x="5456" y="15029"/>
                  <a:pt x="5456" y="14880"/>
                </a:cubicBezTo>
                <a:cubicBezTo>
                  <a:pt x="5456" y="14745"/>
                  <a:pt x="5347" y="14632"/>
                  <a:pt x="5209" y="14632"/>
                </a:cubicBezTo>
                <a:close/>
                <a:moveTo>
                  <a:pt x="6431" y="14632"/>
                </a:moveTo>
                <a:cubicBezTo>
                  <a:pt x="6208" y="14632"/>
                  <a:pt x="6099" y="14899"/>
                  <a:pt x="6255" y="15055"/>
                </a:cubicBezTo>
                <a:cubicBezTo>
                  <a:pt x="6305" y="15105"/>
                  <a:pt x="6366" y="15127"/>
                  <a:pt x="6426" y="15127"/>
                </a:cubicBezTo>
                <a:cubicBezTo>
                  <a:pt x="6553" y="15127"/>
                  <a:pt x="6675" y="15029"/>
                  <a:pt x="6675" y="14880"/>
                </a:cubicBezTo>
                <a:cubicBezTo>
                  <a:pt x="6675" y="14745"/>
                  <a:pt x="6566" y="14632"/>
                  <a:pt x="6431" y="14632"/>
                </a:cubicBezTo>
                <a:close/>
                <a:moveTo>
                  <a:pt x="7650" y="14632"/>
                </a:moveTo>
                <a:cubicBezTo>
                  <a:pt x="7427" y="14632"/>
                  <a:pt x="7318" y="14899"/>
                  <a:pt x="7474" y="15055"/>
                </a:cubicBezTo>
                <a:cubicBezTo>
                  <a:pt x="7525" y="15105"/>
                  <a:pt x="7586" y="15127"/>
                  <a:pt x="7647" y="15127"/>
                </a:cubicBezTo>
                <a:cubicBezTo>
                  <a:pt x="7773" y="15127"/>
                  <a:pt x="7894" y="15029"/>
                  <a:pt x="7894" y="14880"/>
                </a:cubicBezTo>
                <a:cubicBezTo>
                  <a:pt x="7894" y="14745"/>
                  <a:pt x="7785" y="14632"/>
                  <a:pt x="7650" y="14632"/>
                </a:cubicBezTo>
                <a:close/>
                <a:moveTo>
                  <a:pt x="8869" y="14632"/>
                </a:moveTo>
                <a:cubicBezTo>
                  <a:pt x="8650" y="14632"/>
                  <a:pt x="8540" y="14899"/>
                  <a:pt x="8694" y="15055"/>
                </a:cubicBezTo>
                <a:cubicBezTo>
                  <a:pt x="8744" y="15105"/>
                  <a:pt x="8806" y="15127"/>
                  <a:pt x="8866" y="15127"/>
                </a:cubicBezTo>
                <a:cubicBezTo>
                  <a:pt x="8994" y="15127"/>
                  <a:pt x="9117" y="15029"/>
                  <a:pt x="9117" y="14880"/>
                </a:cubicBezTo>
                <a:cubicBezTo>
                  <a:pt x="9117" y="14745"/>
                  <a:pt x="9004" y="14632"/>
                  <a:pt x="8869" y="14632"/>
                </a:cubicBezTo>
                <a:close/>
                <a:moveTo>
                  <a:pt x="10088" y="14632"/>
                </a:moveTo>
                <a:cubicBezTo>
                  <a:pt x="9869" y="14632"/>
                  <a:pt x="9759" y="14899"/>
                  <a:pt x="9913" y="15055"/>
                </a:cubicBezTo>
                <a:cubicBezTo>
                  <a:pt x="9963" y="15105"/>
                  <a:pt x="10025" y="15127"/>
                  <a:pt x="10085" y="15127"/>
                </a:cubicBezTo>
                <a:cubicBezTo>
                  <a:pt x="10213" y="15127"/>
                  <a:pt x="10336" y="15029"/>
                  <a:pt x="10336" y="14880"/>
                </a:cubicBezTo>
                <a:cubicBezTo>
                  <a:pt x="10336" y="14745"/>
                  <a:pt x="10223" y="14632"/>
                  <a:pt x="10088" y="14632"/>
                </a:cubicBezTo>
                <a:close/>
                <a:moveTo>
                  <a:pt x="11307" y="14632"/>
                </a:moveTo>
                <a:cubicBezTo>
                  <a:pt x="11088" y="14632"/>
                  <a:pt x="10978" y="14899"/>
                  <a:pt x="11132" y="15055"/>
                </a:cubicBezTo>
                <a:cubicBezTo>
                  <a:pt x="11182" y="15105"/>
                  <a:pt x="11244" y="15127"/>
                  <a:pt x="11304" y="15127"/>
                </a:cubicBezTo>
                <a:cubicBezTo>
                  <a:pt x="11432" y="15127"/>
                  <a:pt x="11555" y="15029"/>
                  <a:pt x="11555" y="14880"/>
                </a:cubicBezTo>
                <a:cubicBezTo>
                  <a:pt x="11555" y="14745"/>
                  <a:pt x="11445" y="14632"/>
                  <a:pt x="11307" y="14632"/>
                </a:cubicBezTo>
                <a:close/>
                <a:moveTo>
                  <a:pt x="12526" y="14632"/>
                </a:moveTo>
                <a:cubicBezTo>
                  <a:pt x="12307" y="14632"/>
                  <a:pt x="12197" y="14899"/>
                  <a:pt x="12354" y="15055"/>
                </a:cubicBezTo>
                <a:cubicBezTo>
                  <a:pt x="12403" y="15105"/>
                  <a:pt x="12464" y="15127"/>
                  <a:pt x="12525" y="15127"/>
                </a:cubicBezTo>
                <a:cubicBezTo>
                  <a:pt x="12651" y="15127"/>
                  <a:pt x="12774" y="15029"/>
                  <a:pt x="12774" y="14880"/>
                </a:cubicBezTo>
                <a:cubicBezTo>
                  <a:pt x="12774" y="14745"/>
                  <a:pt x="12664" y="14632"/>
                  <a:pt x="12526" y="14632"/>
                </a:cubicBezTo>
                <a:close/>
                <a:moveTo>
                  <a:pt x="13745" y="14632"/>
                </a:moveTo>
                <a:cubicBezTo>
                  <a:pt x="13526" y="14632"/>
                  <a:pt x="13416" y="14899"/>
                  <a:pt x="13573" y="15055"/>
                </a:cubicBezTo>
                <a:cubicBezTo>
                  <a:pt x="13622" y="15105"/>
                  <a:pt x="13683" y="15127"/>
                  <a:pt x="13744" y="15127"/>
                </a:cubicBezTo>
                <a:cubicBezTo>
                  <a:pt x="13870" y="15127"/>
                  <a:pt x="13993" y="15029"/>
                  <a:pt x="13993" y="14880"/>
                </a:cubicBezTo>
                <a:cubicBezTo>
                  <a:pt x="13993" y="14745"/>
                  <a:pt x="13883" y="14632"/>
                  <a:pt x="13745" y="14632"/>
                </a:cubicBezTo>
                <a:close/>
                <a:moveTo>
                  <a:pt x="14967" y="14632"/>
                </a:moveTo>
                <a:cubicBezTo>
                  <a:pt x="14745" y="14632"/>
                  <a:pt x="14635" y="14899"/>
                  <a:pt x="14792" y="15055"/>
                </a:cubicBezTo>
                <a:cubicBezTo>
                  <a:pt x="14841" y="15105"/>
                  <a:pt x="14902" y="15127"/>
                  <a:pt x="14963" y="15127"/>
                </a:cubicBezTo>
                <a:cubicBezTo>
                  <a:pt x="15089" y="15127"/>
                  <a:pt x="15212" y="15029"/>
                  <a:pt x="15212" y="14880"/>
                </a:cubicBezTo>
                <a:cubicBezTo>
                  <a:pt x="15212" y="14745"/>
                  <a:pt x="15102" y="14632"/>
                  <a:pt x="14967" y="14632"/>
                </a:cubicBezTo>
                <a:close/>
                <a:moveTo>
                  <a:pt x="16186" y="14632"/>
                </a:moveTo>
                <a:cubicBezTo>
                  <a:pt x="15964" y="14632"/>
                  <a:pt x="15854" y="14899"/>
                  <a:pt x="16011" y="15055"/>
                </a:cubicBezTo>
                <a:cubicBezTo>
                  <a:pt x="16061" y="15105"/>
                  <a:pt x="16123" y="15127"/>
                  <a:pt x="16183" y="15127"/>
                </a:cubicBezTo>
                <a:cubicBezTo>
                  <a:pt x="16310" y="15127"/>
                  <a:pt x="16431" y="15029"/>
                  <a:pt x="16431" y="14880"/>
                </a:cubicBezTo>
                <a:cubicBezTo>
                  <a:pt x="16431" y="14745"/>
                  <a:pt x="16321" y="14632"/>
                  <a:pt x="16186" y="14632"/>
                </a:cubicBezTo>
                <a:close/>
                <a:moveTo>
                  <a:pt x="17406" y="14632"/>
                </a:moveTo>
                <a:cubicBezTo>
                  <a:pt x="17186" y="14632"/>
                  <a:pt x="17076" y="14899"/>
                  <a:pt x="17230" y="15055"/>
                </a:cubicBezTo>
                <a:cubicBezTo>
                  <a:pt x="17280" y="15105"/>
                  <a:pt x="17342" y="15127"/>
                  <a:pt x="17403" y="15127"/>
                </a:cubicBezTo>
                <a:cubicBezTo>
                  <a:pt x="17531" y="15127"/>
                  <a:pt x="17653" y="15029"/>
                  <a:pt x="17653" y="14880"/>
                </a:cubicBezTo>
                <a:cubicBezTo>
                  <a:pt x="17653" y="14745"/>
                  <a:pt x="17540" y="14632"/>
                  <a:pt x="17406" y="14632"/>
                </a:cubicBezTo>
                <a:close/>
                <a:moveTo>
                  <a:pt x="18625" y="14632"/>
                </a:moveTo>
                <a:cubicBezTo>
                  <a:pt x="18405" y="14632"/>
                  <a:pt x="18296" y="14899"/>
                  <a:pt x="18449" y="15055"/>
                </a:cubicBezTo>
                <a:cubicBezTo>
                  <a:pt x="18500" y="15105"/>
                  <a:pt x="18561" y="15127"/>
                  <a:pt x="18622" y="15127"/>
                </a:cubicBezTo>
                <a:cubicBezTo>
                  <a:pt x="18750" y="15127"/>
                  <a:pt x="18872" y="15029"/>
                  <a:pt x="18872" y="14880"/>
                </a:cubicBezTo>
                <a:cubicBezTo>
                  <a:pt x="18872" y="14745"/>
                  <a:pt x="18759" y="14632"/>
                  <a:pt x="18625" y="14632"/>
                </a:cubicBezTo>
                <a:close/>
                <a:moveTo>
                  <a:pt x="19844" y="14632"/>
                </a:moveTo>
                <a:cubicBezTo>
                  <a:pt x="19624" y="14632"/>
                  <a:pt x="19515" y="14899"/>
                  <a:pt x="19668" y="15055"/>
                </a:cubicBezTo>
                <a:cubicBezTo>
                  <a:pt x="19719" y="15105"/>
                  <a:pt x="19780" y="15127"/>
                  <a:pt x="19841" y="15127"/>
                </a:cubicBezTo>
                <a:cubicBezTo>
                  <a:pt x="19969" y="15127"/>
                  <a:pt x="20091" y="15029"/>
                  <a:pt x="20091" y="14880"/>
                </a:cubicBezTo>
                <a:cubicBezTo>
                  <a:pt x="20091" y="14745"/>
                  <a:pt x="19982" y="14632"/>
                  <a:pt x="19844" y="14632"/>
                </a:cubicBezTo>
                <a:close/>
                <a:moveTo>
                  <a:pt x="21063" y="14632"/>
                </a:moveTo>
                <a:cubicBezTo>
                  <a:pt x="20843" y="14632"/>
                  <a:pt x="20734" y="14899"/>
                  <a:pt x="20890" y="15055"/>
                </a:cubicBezTo>
                <a:cubicBezTo>
                  <a:pt x="20940" y="15105"/>
                  <a:pt x="21001" y="15127"/>
                  <a:pt x="21061" y="15127"/>
                </a:cubicBezTo>
                <a:cubicBezTo>
                  <a:pt x="21188" y="15127"/>
                  <a:pt x="21310" y="15029"/>
                  <a:pt x="21310" y="14880"/>
                </a:cubicBezTo>
                <a:cubicBezTo>
                  <a:pt x="21310" y="14745"/>
                  <a:pt x="21201" y="14632"/>
                  <a:pt x="21063" y="14632"/>
                </a:cubicBezTo>
                <a:close/>
                <a:moveTo>
                  <a:pt x="22282" y="14632"/>
                </a:moveTo>
                <a:cubicBezTo>
                  <a:pt x="22062" y="14632"/>
                  <a:pt x="21953" y="14899"/>
                  <a:pt x="22109" y="15055"/>
                </a:cubicBezTo>
                <a:cubicBezTo>
                  <a:pt x="22159" y="15105"/>
                  <a:pt x="22220" y="15127"/>
                  <a:pt x="22280" y="15127"/>
                </a:cubicBezTo>
                <a:cubicBezTo>
                  <a:pt x="22407" y="15127"/>
                  <a:pt x="22529" y="15029"/>
                  <a:pt x="22529" y="14880"/>
                </a:cubicBezTo>
                <a:cubicBezTo>
                  <a:pt x="22529" y="14745"/>
                  <a:pt x="22420" y="14632"/>
                  <a:pt x="22282" y="14632"/>
                </a:cubicBezTo>
                <a:close/>
                <a:moveTo>
                  <a:pt x="23504" y="14632"/>
                </a:moveTo>
                <a:cubicBezTo>
                  <a:pt x="23281" y="14632"/>
                  <a:pt x="23172" y="14899"/>
                  <a:pt x="23328" y="15055"/>
                </a:cubicBezTo>
                <a:cubicBezTo>
                  <a:pt x="23378" y="15105"/>
                  <a:pt x="23439" y="15127"/>
                  <a:pt x="23499" y="15127"/>
                </a:cubicBezTo>
                <a:cubicBezTo>
                  <a:pt x="23626" y="15127"/>
                  <a:pt x="23748" y="15029"/>
                  <a:pt x="23748" y="14880"/>
                </a:cubicBezTo>
                <a:cubicBezTo>
                  <a:pt x="23748" y="14745"/>
                  <a:pt x="23639" y="14632"/>
                  <a:pt x="23504" y="14632"/>
                </a:cubicBezTo>
                <a:close/>
                <a:moveTo>
                  <a:pt x="24723" y="14632"/>
                </a:moveTo>
                <a:cubicBezTo>
                  <a:pt x="24504" y="14632"/>
                  <a:pt x="24391" y="14899"/>
                  <a:pt x="24547" y="15055"/>
                </a:cubicBezTo>
                <a:cubicBezTo>
                  <a:pt x="24598" y="15105"/>
                  <a:pt x="24659" y="15127"/>
                  <a:pt x="24720" y="15127"/>
                </a:cubicBezTo>
                <a:cubicBezTo>
                  <a:pt x="24846" y="15127"/>
                  <a:pt x="24967" y="15029"/>
                  <a:pt x="24967" y="14880"/>
                </a:cubicBezTo>
                <a:cubicBezTo>
                  <a:pt x="24967" y="14745"/>
                  <a:pt x="24858" y="14632"/>
                  <a:pt x="24723" y="14632"/>
                </a:cubicBezTo>
                <a:close/>
                <a:moveTo>
                  <a:pt x="25942" y="14632"/>
                </a:moveTo>
                <a:cubicBezTo>
                  <a:pt x="25723" y="14632"/>
                  <a:pt x="25613" y="14899"/>
                  <a:pt x="25767" y="15055"/>
                </a:cubicBezTo>
                <a:cubicBezTo>
                  <a:pt x="25817" y="15105"/>
                  <a:pt x="25879" y="15127"/>
                  <a:pt x="25939" y="15127"/>
                </a:cubicBezTo>
                <a:cubicBezTo>
                  <a:pt x="26067" y="15127"/>
                  <a:pt x="26190" y="15029"/>
                  <a:pt x="26190" y="14880"/>
                </a:cubicBezTo>
                <a:cubicBezTo>
                  <a:pt x="26190" y="14745"/>
                  <a:pt x="26077" y="14632"/>
                  <a:pt x="25942" y="14632"/>
                </a:cubicBezTo>
                <a:close/>
                <a:moveTo>
                  <a:pt x="27161" y="14632"/>
                </a:moveTo>
                <a:cubicBezTo>
                  <a:pt x="26942" y="14632"/>
                  <a:pt x="26832" y="14899"/>
                  <a:pt x="26986" y="15055"/>
                </a:cubicBezTo>
                <a:cubicBezTo>
                  <a:pt x="27036" y="15105"/>
                  <a:pt x="27098" y="15127"/>
                  <a:pt x="27158" y="15127"/>
                </a:cubicBezTo>
                <a:cubicBezTo>
                  <a:pt x="27286" y="15127"/>
                  <a:pt x="27409" y="15029"/>
                  <a:pt x="27409" y="14880"/>
                </a:cubicBezTo>
                <a:cubicBezTo>
                  <a:pt x="27409" y="14745"/>
                  <a:pt x="27296" y="14636"/>
                  <a:pt x="27161" y="14632"/>
                </a:cubicBezTo>
                <a:close/>
                <a:moveTo>
                  <a:pt x="28380" y="14632"/>
                </a:moveTo>
                <a:cubicBezTo>
                  <a:pt x="28161" y="14632"/>
                  <a:pt x="28051" y="14899"/>
                  <a:pt x="28205" y="15055"/>
                </a:cubicBezTo>
                <a:cubicBezTo>
                  <a:pt x="28255" y="15105"/>
                  <a:pt x="28317" y="15127"/>
                  <a:pt x="28377" y="15127"/>
                </a:cubicBezTo>
                <a:cubicBezTo>
                  <a:pt x="28505" y="15127"/>
                  <a:pt x="28628" y="15029"/>
                  <a:pt x="28628" y="14880"/>
                </a:cubicBezTo>
                <a:cubicBezTo>
                  <a:pt x="28628" y="14745"/>
                  <a:pt x="28518" y="14632"/>
                  <a:pt x="28380" y="14632"/>
                </a:cubicBezTo>
                <a:close/>
                <a:moveTo>
                  <a:pt x="29599" y="14632"/>
                </a:moveTo>
                <a:cubicBezTo>
                  <a:pt x="29380" y="14632"/>
                  <a:pt x="29270" y="14899"/>
                  <a:pt x="29427" y="15055"/>
                </a:cubicBezTo>
                <a:cubicBezTo>
                  <a:pt x="29476" y="15105"/>
                  <a:pt x="29537" y="15127"/>
                  <a:pt x="29598" y="15127"/>
                </a:cubicBezTo>
                <a:cubicBezTo>
                  <a:pt x="29724" y="15127"/>
                  <a:pt x="29847" y="15029"/>
                  <a:pt x="29847" y="14880"/>
                </a:cubicBezTo>
                <a:cubicBezTo>
                  <a:pt x="29847" y="14745"/>
                  <a:pt x="29737" y="14632"/>
                  <a:pt x="29599" y="14632"/>
                </a:cubicBezTo>
                <a:close/>
                <a:moveTo>
                  <a:pt x="30818" y="14632"/>
                </a:moveTo>
                <a:cubicBezTo>
                  <a:pt x="30599" y="14632"/>
                  <a:pt x="30489" y="14899"/>
                  <a:pt x="30646" y="15055"/>
                </a:cubicBezTo>
                <a:cubicBezTo>
                  <a:pt x="30695" y="15105"/>
                  <a:pt x="30756" y="15127"/>
                  <a:pt x="30817" y="15127"/>
                </a:cubicBezTo>
                <a:cubicBezTo>
                  <a:pt x="30943" y="15127"/>
                  <a:pt x="31066" y="15029"/>
                  <a:pt x="31066" y="14880"/>
                </a:cubicBezTo>
                <a:cubicBezTo>
                  <a:pt x="31066" y="14745"/>
                  <a:pt x="30956" y="14632"/>
                  <a:pt x="30818" y="14632"/>
                </a:cubicBezTo>
                <a:close/>
                <a:moveTo>
                  <a:pt x="32040" y="14632"/>
                </a:moveTo>
                <a:cubicBezTo>
                  <a:pt x="31818" y="14632"/>
                  <a:pt x="31708" y="14899"/>
                  <a:pt x="31865" y="15055"/>
                </a:cubicBezTo>
                <a:cubicBezTo>
                  <a:pt x="31914" y="15105"/>
                  <a:pt x="31975" y="15127"/>
                  <a:pt x="32036" y="15127"/>
                </a:cubicBezTo>
                <a:cubicBezTo>
                  <a:pt x="32162" y="15127"/>
                  <a:pt x="32285" y="15029"/>
                  <a:pt x="32285" y="14880"/>
                </a:cubicBezTo>
                <a:cubicBezTo>
                  <a:pt x="32285" y="14745"/>
                  <a:pt x="32175" y="14632"/>
                  <a:pt x="32040" y="14632"/>
                </a:cubicBezTo>
                <a:close/>
                <a:moveTo>
                  <a:pt x="33259" y="14632"/>
                </a:moveTo>
                <a:cubicBezTo>
                  <a:pt x="33040" y="14632"/>
                  <a:pt x="32927" y="14899"/>
                  <a:pt x="33084" y="15055"/>
                </a:cubicBezTo>
                <a:cubicBezTo>
                  <a:pt x="33134" y="15105"/>
                  <a:pt x="33196" y="15127"/>
                  <a:pt x="33256" y="15127"/>
                </a:cubicBezTo>
                <a:cubicBezTo>
                  <a:pt x="33383" y="15127"/>
                  <a:pt x="33504" y="15029"/>
                  <a:pt x="33504" y="14880"/>
                </a:cubicBezTo>
                <a:cubicBezTo>
                  <a:pt x="33504" y="14745"/>
                  <a:pt x="33394" y="14632"/>
                  <a:pt x="33259" y="14632"/>
                </a:cubicBezTo>
                <a:close/>
                <a:moveTo>
                  <a:pt x="34479" y="14632"/>
                </a:moveTo>
                <a:cubicBezTo>
                  <a:pt x="34259" y="14632"/>
                  <a:pt x="34149" y="14899"/>
                  <a:pt x="34303" y="15055"/>
                </a:cubicBezTo>
                <a:cubicBezTo>
                  <a:pt x="34353" y="15105"/>
                  <a:pt x="34415" y="15127"/>
                  <a:pt x="34476" y="15127"/>
                </a:cubicBezTo>
                <a:cubicBezTo>
                  <a:pt x="34604" y="15127"/>
                  <a:pt x="34726" y="15029"/>
                  <a:pt x="34726" y="14880"/>
                </a:cubicBezTo>
                <a:cubicBezTo>
                  <a:pt x="34726" y="14745"/>
                  <a:pt x="34613" y="14632"/>
                  <a:pt x="34479" y="14632"/>
                </a:cubicBezTo>
                <a:close/>
                <a:moveTo>
                  <a:pt x="35560" y="14676"/>
                </a:moveTo>
                <a:lnTo>
                  <a:pt x="35560" y="14676"/>
                </a:lnTo>
                <a:cubicBezTo>
                  <a:pt x="35359" y="14814"/>
                  <a:pt x="35453" y="15128"/>
                  <a:pt x="35698" y="15128"/>
                </a:cubicBezTo>
                <a:cubicBezTo>
                  <a:pt x="35751" y="15128"/>
                  <a:pt x="35801" y="15109"/>
                  <a:pt x="35842" y="15081"/>
                </a:cubicBezTo>
                <a:cubicBezTo>
                  <a:pt x="35757" y="14940"/>
                  <a:pt x="35660" y="14805"/>
                  <a:pt x="35560" y="14676"/>
                </a:cubicBezTo>
                <a:close/>
                <a:moveTo>
                  <a:pt x="333" y="15855"/>
                </a:moveTo>
                <a:cubicBezTo>
                  <a:pt x="113" y="15855"/>
                  <a:pt x="0" y="16118"/>
                  <a:pt x="157" y="16275"/>
                </a:cubicBezTo>
                <a:cubicBezTo>
                  <a:pt x="208" y="16325"/>
                  <a:pt x="269" y="16347"/>
                  <a:pt x="330" y="16347"/>
                </a:cubicBezTo>
                <a:cubicBezTo>
                  <a:pt x="458" y="16347"/>
                  <a:pt x="580" y="16248"/>
                  <a:pt x="580" y="16099"/>
                </a:cubicBezTo>
                <a:cubicBezTo>
                  <a:pt x="580" y="15964"/>
                  <a:pt x="467" y="15855"/>
                  <a:pt x="333" y="15855"/>
                </a:cubicBezTo>
                <a:close/>
                <a:moveTo>
                  <a:pt x="1552" y="15855"/>
                </a:moveTo>
                <a:cubicBezTo>
                  <a:pt x="1332" y="15855"/>
                  <a:pt x="1223" y="16118"/>
                  <a:pt x="1376" y="16275"/>
                </a:cubicBezTo>
                <a:cubicBezTo>
                  <a:pt x="1427" y="16325"/>
                  <a:pt x="1488" y="16347"/>
                  <a:pt x="1549" y="16347"/>
                </a:cubicBezTo>
                <a:cubicBezTo>
                  <a:pt x="1677" y="16347"/>
                  <a:pt x="1799" y="16248"/>
                  <a:pt x="1799" y="16099"/>
                </a:cubicBezTo>
                <a:cubicBezTo>
                  <a:pt x="1799" y="15964"/>
                  <a:pt x="1686" y="15855"/>
                  <a:pt x="1552" y="15855"/>
                </a:cubicBezTo>
                <a:close/>
                <a:moveTo>
                  <a:pt x="2771" y="15855"/>
                </a:moveTo>
                <a:cubicBezTo>
                  <a:pt x="2551" y="15855"/>
                  <a:pt x="2442" y="16118"/>
                  <a:pt x="2595" y="16275"/>
                </a:cubicBezTo>
                <a:cubicBezTo>
                  <a:pt x="2646" y="16325"/>
                  <a:pt x="2707" y="16347"/>
                  <a:pt x="2768" y="16347"/>
                </a:cubicBezTo>
                <a:cubicBezTo>
                  <a:pt x="2896" y="16347"/>
                  <a:pt x="3018" y="16248"/>
                  <a:pt x="3018" y="16099"/>
                </a:cubicBezTo>
                <a:cubicBezTo>
                  <a:pt x="3018" y="15964"/>
                  <a:pt x="2909" y="15855"/>
                  <a:pt x="2771" y="15855"/>
                </a:cubicBezTo>
                <a:close/>
                <a:moveTo>
                  <a:pt x="3990" y="15855"/>
                </a:moveTo>
                <a:cubicBezTo>
                  <a:pt x="3770" y="15855"/>
                  <a:pt x="3661" y="16118"/>
                  <a:pt x="3817" y="16275"/>
                </a:cubicBezTo>
                <a:cubicBezTo>
                  <a:pt x="3867" y="16325"/>
                  <a:pt x="3928" y="16347"/>
                  <a:pt x="3988" y="16347"/>
                </a:cubicBezTo>
                <a:cubicBezTo>
                  <a:pt x="4115" y="16347"/>
                  <a:pt x="4237" y="16248"/>
                  <a:pt x="4237" y="16099"/>
                </a:cubicBezTo>
                <a:cubicBezTo>
                  <a:pt x="4237" y="15964"/>
                  <a:pt x="4128" y="15855"/>
                  <a:pt x="3990" y="15855"/>
                </a:cubicBezTo>
                <a:close/>
                <a:moveTo>
                  <a:pt x="5209" y="15855"/>
                </a:moveTo>
                <a:cubicBezTo>
                  <a:pt x="4989" y="15855"/>
                  <a:pt x="4880" y="16118"/>
                  <a:pt x="5036" y="16275"/>
                </a:cubicBezTo>
                <a:cubicBezTo>
                  <a:pt x="5086" y="16325"/>
                  <a:pt x="5147" y="16347"/>
                  <a:pt x="5207" y="16347"/>
                </a:cubicBezTo>
                <a:cubicBezTo>
                  <a:pt x="5334" y="16347"/>
                  <a:pt x="5456" y="16248"/>
                  <a:pt x="5456" y="16099"/>
                </a:cubicBezTo>
                <a:cubicBezTo>
                  <a:pt x="5456" y="15964"/>
                  <a:pt x="5347" y="15855"/>
                  <a:pt x="5209" y="15855"/>
                </a:cubicBezTo>
                <a:close/>
                <a:moveTo>
                  <a:pt x="6431" y="15855"/>
                </a:moveTo>
                <a:cubicBezTo>
                  <a:pt x="6208" y="15855"/>
                  <a:pt x="6099" y="16118"/>
                  <a:pt x="6255" y="16275"/>
                </a:cubicBezTo>
                <a:cubicBezTo>
                  <a:pt x="6305" y="16325"/>
                  <a:pt x="6366" y="16347"/>
                  <a:pt x="6426" y="16347"/>
                </a:cubicBezTo>
                <a:cubicBezTo>
                  <a:pt x="6553" y="16347"/>
                  <a:pt x="6675" y="16248"/>
                  <a:pt x="6675" y="16099"/>
                </a:cubicBezTo>
                <a:cubicBezTo>
                  <a:pt x="6675" y="15964"/>
                  <a:pt x="6566" y="15855"/>
                  <a:pt x="6431" y="15855"/>
                </a:cubicBezTo>
                <a:close/>
                <a:moveTo>
                  <a:pt x="7650" y="15855"/>
                </a:moveTo>
                <a:cubicBezTo>
                  <a:pt x="7427" y="15855"/>
                  <a:pt x="7318" y="16118"/>
                  <a:pt x="7474" y="16275"/>
                </a:cubicBezTo>
                <a:cubicBezTo>
                  <a:pt x="7525" y="16325"/>
                  <a:pt x="7586" y="16347"/>
                  <a:pt x="7647" y="16347"/>
                </a:cubicBezTo>
                <a:cubicBezTo>
                  <a:pt x="7773" y="16347"/>
                  <a:pt x="7894" y="16248"/>
                  <a:pt x="7894" y="16099"/>
                </a:cubicBezTo>
                <a:cubicBezTo>
                  <a:pt x="7894" y="15964"/>
                  <a:pt x="7785" y="15855"/>
                  <a:pt x="7650" y="15855"/>
                </a:cubicBezTo>
                <a:close/>
                <a:moveTo>
                  <a:pt x="8869" y="15855"/>
                </a:moveTo>
                <a:cubicBezTo>
                  <a:pt x="8650" y="15855"/>
                  <a:pt x="8540" y="16118"/>
                  <a:pt x="8694" y="16275"/>
                </a:cubicBezTo>
                <a:cubicBezTo>
                  <a:pt x="8744" y="16325"/>
                  <a:pt x="8806" y="16347"/>
                  <a:pt x="8866" y="16347"/>
                </a:cubicBezTo>
                <a:cubicBezTo>
                  <a:pt x="8994" y="16347"/>
                  <a:pt x="9117" y="16248"/>
                  <a:pt x="9117" y="16099"/>
                </a:cubicBezTo>
                <a:cubicBezTo>
                  <a:pt x="9117" y="15964"/>
                  <a:pt x="9004" y="15855"/>
                  <a:pt x="8869" y="15855"/>
                </a:cubicBezTo>
                <a:close/>
                <a:moveTo>
                  <a:pt x="10088" y="15855"/>
                </a:moveTo>
                <a:cubicBezTo>
                  <a:pt x="9869" y="15855"/>
                  <a:pt x="9759" y="16118"/>
                  <a:pt x="9913" y="16275"/>
                </a:cubicBezTo>
                <a:cubicBezTo>
                  <a:pt x="9963" y="16325"/>
                  <a:pt x="10025" y="16347"/>
                  <a:pt x="10086" y="16347"/>
                </a:cubicBezTo>
                <a:cubicBezTo>
                  <a:pt x="10213" y="16347"/>
                  <a:pt x="10336" y="16248"/>
                  <a:pt x="10336" y="16099"/>
                </a:cubicBezTo>
                <a:cubicBezTo>
                  <a:pt x="10336" y="15964"/>
                  <a:pt x="10223" y="15855"/>
                  <a:pt x="10088" y="15855"/>
                </a:cubicBezTo>
                <a:close/>
                <a:moveTo>
                  <a:pt x="11307" y="15855"/>
                </a:moveTo>
                <a:cubicBezTo>
                  <a:pt x="11088" y="15855"/>
                  <a:pt x="10978" y="16118"/>
                  <a:pt x="11132" y="16275"/>
                </a:cubicBezTo>
                <a:cubicBezTo>
                  <a:pt x="11182" y="16325"/>
                  <a:pt x="11244" y="16347"/>
                  <a:pt x="11305" y="16347"/>
                </a:cubicBezTo>
                <a:cubicBezTo>
                  <a:pt x="11432" y="16347"/>
                  <a:pt x="11555" y="16248"/>
                  <a:pt x="11555" y="16099"/>
                </a:cubicBezTo>
                <a:cubicBezTo>
                  <a:pt x="11555" y="15964"/>
                  <a:pt x="11445" y="15855"/>
                  <a:pt x="11307" y="15855"/>
                </a:cubicBezTo>
                <a:close/>
                <a:moveTo>
                  <a:pt x="12526" y="15855"/>
                </a:moveTo>
                <a:cubicBezTo>
                  <a:pt x="12307" y="15855"/>
                  <a:pt x="12197" y="16118"/>
                  <a:pt x="12354" y="16275"/>
                </a:cubicBezTo>
                <a:cubicBezTo>
                  <a:pt x="12403" y="16325"/>
                  <a:pt x="12464" y="16347"/>
                  <a:pt x="12525" y="16347"/>
                </a:cubicBezTo>
                <a:cubicBezTo>
                  <a:pt x="12651" y="16347"/>
                  <a:pt x="12774" y="16248"/>
                  <a:pt x="12774" y="16099"/>
                </a:cubicBezTo>
                <a:cubicBezTo>
                  <a:pt x="12774" y="15964"/>
                  <a:pt x="12664" y="15855"/>
                  <a:pt x="12526" y="15855"/>
                </a:cubicBezTo>
                <a:close/>
                <a:moveTo>
                  <a:pt x="13745" y="15855"/>
                </a:moveTo>
                <a:cubicBezTo>
                  <a:pt x="13526" y="15855"/>
                  <a:pt x="13416" y="16118"/>
                  <a:pt x="13573" y="16275"/>
                </a:cubicBezTo>
                <a:cubicBezTo>
                  <a:pt x="13622" y="16325"/>
                  <a:pt x="13683" y="16347"/>
                  <a:pt x="13744" y="16347"/>
                </a:cubicBezTo>
                <a:cubicBezTo>
                  <a:pt x="13870" y="16347"/>
                  <a:pt x="13993" y="16248"/>
                  <a:pt x="13993" y="16099"/>
                </a:cubicBezTo>
                <a:cubicBezTo>
                  <a:pt x="13993" y="15964"/>
                  <a:pt x="13883" y="15855"/>
                  <a:pt x="13745" y="15855"/>
                </a:cubicBezTo>
                <a:close/>
                <a:moveTo>
                  <a:pt x="14967" y="15855"/>
                </a:moveTo>
                <a:cubicBezTo>
                  <a:pt x="14745" y="15855"/>
                  <a:pt x="14635" y="16118"/>
                  <a:pt x="14792" y="16275"/>
                </a:cubicBezTo>
                <a:cubicBezTo>
                  <a:pt x="14841" y="16325"/>
                  <a:pt x="14903" y="16347"/>
                  <a:pt x="14963" y="16347"/>
                </a:cubicBezTo>
                <a:cubicBezTo>
                  <a:pt x="15089" y="16347"/>
                  <a:pt x="15212" y="16248"/>
                  <a:pt x="15212" y="16099"/>
                </a:cubicBezTo>
                <a:cubicBezTo>
                  <a:pt x="15212" y="15964"/>
                  <a:pt x="15102" y="15855"/>
                  <a:pt x="14967" y="15855"/>
                </a:cubicBezTo>
                <a:close/>
                <a:moveTo>
                  <a:pt x="16186" y="15855"/>
                </a:moveTo>
                <a:cubicBezTo>
                  <a:pt x="15964" y="15855"/>
                  <a:pt x="15854" y="16118"/>
                  <a:pt x="16011" y="16275"/>
                </a:cubicBezTo>
                <a:cubicBezTo>
                  <a:pt x="16061" y="16325"/>
                  <a:pt x="16123" y="16347"/>
                  <a:pt x="16183" y="16347"/>
                </a:cubicBezTo>
                <a:cubicBezTo>
                  <a:pt x="16310" y="16347"/>
                  <a:pt x="16431" y="16248"/>
                  <a:pt x="16431" y="16099"/>
                </a:cubicBezTo>
                <a:cubicBezTo>
                  <a:pt x="16431" y="15964"/>
                  <a:pt x="16321" y="15855"/>
                  <a:pt x="16186" y="15855"/>
                </a:cubicBezTo>
                <a:close/>
                <a:moveTo>
                  <a:pt x="17406" y="15855"/>
                </a:moveTo>
                <a:cubicBezTo>
                  <a:pt x="17186" y="15855"/>
                  <a:pt x="17076" y="16118"/>
                  <a:pt x="17230" y="16275"/>
                </a:cubicBezTo>
                <a:cubicBezTo>
                  <a:pt x="17280" y="16325"/>
                  <a:pt x="17342" y="16347"/>
                  <a:pt x="17403" y="16347"/>
                </a:cubicBezTo>
                <a:cubicBezTo>
                  <a:pt x="17531" y="16347"/>
                  <a:pt x="17653" y="16248"/>
                  <a:pt x="17653" y="16099"/>
                </a:cubicBezTo>
                <a:cubicBezTo>
                  <a:pt x="17653" y="15964"/>
                  <a:pt x="17540" y="15855"/>
                  <a:pt x="17406" y="15855"/>
                </a:cubicBezTo>
                <a:close/>
                <a:moveTo>
                  <a:pt x="18625" y="15855"/>
                </a:moveTo>
                <a:cubicBezTo>
                  <a:pt x="18405" y="15855"/>
                  <a:pt x="18296" y="16118"/>
                  <a:pt x="18449" y="16275"/>
                </a:cubicBezTo>
                <a:cubicBezTo>
                  <a:pt x="18500" y="16325"/>
                  <a:pt x="18561" y="16347"/>
                  <a:pt x="18622" y="16347"/>
                </a:cubicBezTo>
                <a:cubicBezTo>
                  <a:pt x="18750" y="16347"/>
                  <a:pt x="18872" y="16248"/>
                  <a:pt x="18872" y="16099"/>
                </a:cubicBezTo>
                <a:cubicBezTo>
                  <a:pt x="18872" y="15964"/>
                  <a:pt x="18759" y="15855"/>
                  <a:pt x="18625" y="15855"/>
                </a:cubicBezTo>
                <a:close/>
                <a:moveTo>
                  <a:pt x="19844" y="15855"/>
                </a:moveTo>
                <a:cubicBezTo>
                  <a:pt x="19624" y="15855"/>
                  <a:pt x="19515" y="16118"/>
                  <a:pt x="19668" y="16275"/>
                </a:cubicBezTo>
                <a:cubicBezTo>
                  <a:pt x="19719" y="16325"/>
                  <a:pt x="19780" y="16347"/>
                  <a:pt x="19841" y="16347"/>
                </a:cubicBezTo>
                <a:cubicBezTo>
                  <a:pt x="19969" y="16347"/>
                  <a:pt x="20091" y="16248"/>
                  <a:pt x="20091" y="16099"/>
                </a:cubicBezTo>
                <a:cubicBezTo>
                  <a:pt x="20091" y="15964"/>
                  <a:pt x="19982" y="15855"/>
                  <a:pt x="19844" y="15855"/>
                </a:cubicBezTo>
                <a:close/>
                <a:moveTo>
                  <a:pt x="21063" y="15855"/>
                </a:moveTo>
                <a:cubicBezTo>
                  <a:pt x="20843" y="15855"/>
                  <a:pt x="20734" y="16118"/>
                  <a:pt x="20890" y="16275"/>
                </a:cubicBezTo>
                <a:cubicBezTo>
                  <a:pt x="20940" y="16325"/>
                  <a:pt x="21001" y="16347"/>
                  <a:pt x="21061" y="16347"/>
                </a:cubicBezTo>
                <a:cubicBezTo>
                  <a:pt x="21188" y="16347"/>
                  <a:pt x="21310" y="16248"/>
                  <a:pt x="21310" y="16099"/>
                </a:cubicBezTo>
                <a:cubicBezTo>
                  <a:pt x="21310" y="15964"/>
                  <a:pt x="21201" y="15855"/>
                  <a:pt x="21063" y="15855"/>
                </a:cubicBezTo>
                <a:close/>
                <a:moveTo>
                  <a:pt x="22282" y="15855"/>
                </a:moveTo>
                <a:cubicBezTo>
                  <a:pt x="22062" y="15855"/>
                  <a:pt x="21953" y="16118"/>
                  <a:pt x="22109" y="16275"/>
                </a:cubicBezTo>
                <a:cubicBezTo>
                  <a:pt x="22159" y="16325"/>
                  <a:pt x="22220" y="16347"/>
                  <a:pt x="22280" y="16347"/>
                </a:cubicBezTo>
                <a:cubicBezTo>
                  <a:pt x="22407" y="16347"/>
                  <a:pt x="22529" y="16248"/>
                  <a:pt x="22529" y="16099"/>
                </a:cubicBezTo>
                <a:cubicBezTo>
                  <a:pt x="22529" y="15964"/>
                  <a:pt x="22420" y="15855"/>
                  <a:pt x="22282" y="15855"/>
                </a:cubicBezTo>
                <a:close/>
                <a:moveTo>
                  <a:pt x="23504" y="15855"/>
                </a:moveTo>
                <a:cubicBezTo>
                  <a:pt x="23281" y="15855"/>
                  <a:pt x="23172" y="16118"/>
                  <a:pt x="23328" y="16275"/>
                </a:cubicBezTo>
                <a:cubicBezTo>
                  <a:pt x="23378" y="16325"/>
                  <a:pt x="23439" y="16347"/>
                  <a:pt x="23499" y="16347"/>
                </a:cubicBezTo>
                <a:cubicBezTo>
                  <a:pt x="23626" y="16347"/>
                  <a:pt x="23748" y="16248"/>
                  <a:pt x="23748" y="16099"/>
                </a:cubicBezTo>
                <a:cubicBezTo>
                  <a:pt x="23748" y="15964"/>
                  <a:pt x="23639" y="15855"/>
                  <a:pt x="23504" y="15855"/>
                </a:cubicBezTo>
                <a:close/>
                <a:moveTo>
                  <a:pt x="24723" y="15855"/>
                </a:moveTo>
                <a:cubicBezTo>
                  <a:pt x="24504" y="15855"/>
                  <a:pt x="24391" y="16118"/>
                  <a:pt x="24547" y="16275"/>
                </a:cubicBezTo>
                <a:cubicBezTo>
                  <a:pt x="24598" y="16325"/>
                  <a:pt x="24659" y="16347"/>
                  <a:pt x="24720" y="16347"/>
                </a:cubicBezTo>
                <a:cubicBezTo>
                  <a:pt x="24846" y="16347"/>
                  <a:pt x="24967" y="16248"/>
                  <a:pt x="24967" y="16099"/>
                </a:cubicBezTo>
                <a:cubicBezTo>
                  <a:pt x="24967" y="15964"/>
                  <a:pt x="24858" y="15855"/>
                  <a:pt x="24723" y="15855"/>
                </a:cubicBezTo>
                <a:close/>
                <a:moveTo>
                  <a:pt x="25942" y="15855"/>
                </a:moveTo>
                <a:cubicBezTo>
                  <a:pt x="25723" y="15855"/>
                  <a:pt x="25613" y="16118"/>
                  <a:pt x="25767" y="16275"/>
                </a:cubicBezTo>
                <a:cubicBezTo>
                  <a:pt x="25817" y="16325"/>
                  <a:pt x="25879" y="16347"/>
                  <a:pt x="25939" y="16347"/>
                </a:cubicBezTo>
                <a:cubicBezTo>
                  <a:pt x="26067" y="16347"/>
                  <a:pt x="26190" y="16248"/>
                  <a:pt x="26190" y="16099"/>
                </a:cubicBezTo>
                <a:cubicBezTo>
                  <a:pt x="26190" y="15964"/>
                  <a:pt x="26077" y="15855"/>
                  <a:pt x="25942" y="15855"/>
                </a:cubicBezTo>
                <a:close/>
                <a:moveTo>
                  <a:pt x="27161" y="15855"/>
                </a:moveTo>
                <a:cubicBezTo>
                  <a:pt x="26942" y="15855"/>
                  <a:pt x="26832" y="16118"/>
                  <a:pt x="26986" y="16275"/>
                </a:cubicBezTo>
                <a:cubicBezTo>
                  <a:pt x="27036" y="16325"/>
                  <a:pt x="27098" y="16347"/>
                  <a:pt x="27159" y="16347"/>
                </a:cubicBezTo>
                <a:cubicBezTo>
                  <a:pt x="27286" y="16347"/>
                  <a:pt x="27409" y="16248"/>
                  <a:pt x="27409" y="16099"/>
                </a:cubicBezTo>
                <a:cubicBezTo>
                  <a:pt x="27409" y="15964"/>
                  <a:pt x="27296" y="15855"/>
                  <a:pt x="27161" y="15855"/>
                </a:cubicBezTo>
                <a:close/>
                <a:moveTo>
                  <a:pt x="28380" y="15855"/>
                </a:moveTo>
                <a:cubicBezTo>
                  <a:pt x="28161" y="15855"/>
                  <a:pt x="28051" y="16118"/>
                  <a:pt x="28205" y="16275"/>
                </a:cubicBezTo>
                <a:cubicBezTo>
                  <a:pt x="28255" y="16325"/>
                  <a:pt x="28317" y="16347"/>
                  <a:pt x="28378" y="16347"/>
                </a:cubicBezTo>
                <a:cubicBezTo>
                  <a:pt x="28505" y="16347"/>
                  <a:pt x="28628" y="16248"/>
                  <a:pt x="28628" y="16099"/>
                </a:cubicBezTo>
                <a:cubicBezTo>
                  <a:pt x="28628" y="15964"/>
                  <a:pt x="28518" y="15855"/>
                  <a:pt x="28380" y="15855"/>
                </a:cubicBezTo>
                <a:close/>
                <a:moveTo>
                  <a:pt x="29599" y="15855"/>
                </a:moveTo>
                <a:cubicBezTo>
                  <a:pt x="29380" y="15855"/>
                  <a:pt x="29270" y="16118"/>
                  <a:pt x="29427" y="16275"/>
                </a:cubicBezTo>
                <a:cubicBezTo>
                  <a:pt x="29476" y="16325"/>
                  <a:pt x="29537" y="16347"/>
                  <a:pt x="29598" y="16347"/>
                </a:cubicBezTo>
                <a:cubicBezTo>
                  <a:pt x="29724" y="16347"/>
                  <a:pt x="29847" y="16248"/>
                  <a:pt x="29847" y="16099"/>
                </a:cubicBezTo>
                <a:cubicBezTo>
                  <a:pt x="29847" y="15964"/>
                  <a:pt x="29737" y="15855"/>
                  <a:pt x="29599" y="15855"/>
                </a:cubicBezTo>
                <a:close/>
                <a:moveTo>
                  <a:pt x="30818" y="15855"/>
                </a:moveTo>
                <a:cubicBezTo>
                  <a:pt x="30599" y="15855"/>
                  <a:pt x="30489" y="16118"/>
                  <a:pt x="30646" y="16275"/>
                </a:cubicBezTo>
                <a:cubicBezTo>
                  <a:pt x="30695" y="16325"/>
                  <a:pt x="30756" y="16347"/>
                  <a:pt x="30817" y="16347"/>
                </a:cubicBezTo>
                <a:cubicBezTo>
                  <a:pt x="30943" y="16347"/>
                  <a:pt x="31066" y="16248"/>
                  <a:pt x="31066" y="16099"/>
                </a:cubicBezTo>
                <a:cubicBezTo>
                  <a:pt x="31066" y="15964"/>
                  <a:pt x="30956" y="15855"/>
                  <a:pt x="30818" y="15855"/>
                </a:cubicBezTo>
                <a:close/>
                <a:moveTo>
                  <a:pt x="32040" y="15855"/>
                </a:moveTo>
                <a:cubicBezTo>
                  <a:pt x="31818" y="15855"/>
                  <a:pt x="31708" y="16118"/>
                  <a:pt x="31865" y="16275"/>
                </a:cubicBezTo>
                <a:cubicBezTo>
                  <a:pt x="31914" y="16325"/>
                  <a:pt x="31976" y="16347"/>
                  <a:pt x="32036" y="16347"/>
                </a:cubicBezTo>
                <a:cubicBezTo>
                  <a:pt x="32162" y="16347"/>
                  <a:pt x="32285" y="16248"/>
                  <a:pt x="32285" y="16099"/>
                </a:cubicBezTo>
                <a:cubicBezTo>
                  <a:pt x="32285" y="15964"/>
                  <a:pt x="32175" y="15855"/>
                  <a:pt x="32040" y="15855"/>
                </a:cubicBezTo>
                <a:close/>
                <a:moveTo>
                  <a:pt x="33259" y="15855"/>
                </a:moveTo>
                <a:cubicBezTo>
                  <a:pt x="33040" y="15855"/>
                  <a:pt x="32927" y="16118"/>
                  <a:pt x="33084" y="16275"/>
                </a:cubicBezTo>
                <a:cubicBezTo>
                  <a:pt x="33134" y="16325"/>
                  <a:pt x="33196" y="16347"/>
                  <a:pt x="33256" y="16347"/>
                </a:cubicBezTo>
                <a:cubicBezTo>
                  <a:pt x="33383" y="16347"/>
                  <a:pt x="33504" y="16248"/>
                  <a:pt x="33504" y="16099"/>
                </a:cubicBezTo>
                <a:cubicBezTo>
                  <a:pt x="33504" y="15964"/>
                  <a:pt x="33394" y="15855"/>
                  <a:pt x="33259" y="15855"/>
                </a:cubicBezTo>
                <a:close/>
                <a:moveTo>
                  <a:pt x="34479" y="15855"/>
                </a:moveTo>
                <a:cubicBezTo>
                  <a:pt x="34259" y="15855"/>
                  <a:pt x="34149" y="16118"/>
                  <a:pt x="34303" y="16275"/>
                </a:cubicBezTo>
                <a:cubicBezTo>
                  <a:pt x="34353" y="16325"/>
                  <a:pt x="34415" y="16347"/>
                  <a:pt x="34476" y="16347"/>
                </a:cubicBezTo>
                <a:cubicBezTo>
                  <a:pt x="34604" y="16347"/>
                  <a:pt x="34726" y="16248"/>
                  <a:pt x="34726" y="16099"/>
                </a:cubicBezTo>
                <a:cubicBezTo>
                  <a:pt x="34726" y="15964"/>
                  <a:pt x="34613" y="15855"/>
                  <a:pt x="34479" y="15855"/>
                </a:cubicBezTo>
                <a:close/>
                <a:moveTo>
                  <a:pt x="35698" y="15855"/>
                </a:moveTo>
                <a:cubicBezTo>
                  <a:pt x="35478" y="15855"/>
                  <a:pt x="35369" y="16118"/>
                  <a:pt x="35522" y="16275"/>
                </a:cubicBezTo>
                <a:cubicBezTo>
                  <a:pt x="35573" y="16325"/>
                  <a:pt x="35634" y="16347"/>
                  <a:pt x="35695" y="16347"/>
                </a:cubicBezTo>
                <a:cubicBezTo>
                  <a:pt x="35823" y="16347"/>
                  <a:pt x="35945" y="16248"/>
                  <a:pt x="35945" y="16099"/>
                </a:cubicBezTo>
                <a:cubicBezTo>
                  <a:pt x="35945" y="15964"/>
                  <a:pt x="35832" y="15855"/>
                  <a:pt x="35698" y="15855"/>
                </a:cubicBezTo>
                <a:close/>
                <a:moveTo>
                  <a:pt x="36672" y="17290"/>
                </a:moveTo>
                <a:cubicBezTo>
                  <a:pt x="36672" y="17299"/>
                  <a:pt x="36669" y="17309"/>
                  <a:pt x="36669" y="17318"/>
                </a:cubicBezTo>
                <a:cubicBezTo>
                  <a:pt x="36669" y="17362"/>
                  <a:pt x="36682" y="17403"/>
                  <a:pt x="36704" y="17440"/>
                </a:cubicBezTo>
                <a:cubicBezTo>
                  <a:pt x="36694" y="17390"/>
                  <a:pt x="36682" y="17340"/>
                  <a:pt x="36672" y="17290"/>
                </a:cubicBezTo>
                <a:close/>
                <a:moveTo>
                  <a:pt x="333" y="17074"/>
                </a:moveTo>
                <a:cubicBezTo>
                  <a:pt x="113" y="17074"/>
                  <a:pt x="0" y="17340"/>
                  <a:pt x="157" y="17494"/>
                </a:cubicBezTo>
                <a:cubicBezTo>
                  <a:pt x="208" y="17544"/>
                  <a:pt x="270" y="17567"/>
                  <a:pt x="331" y="17567"/>
                </a:cubicBezTo>
                <a:cubicBezTo>
                  <a:pt x="459" y="17567"/>
                  <a:pt x="580" y="17468"/>
                  <a:pt x="580" y="17318"/>
                </a:cubicBezTo>
                <a:cubicBezTo>
                  <a:pt x="580" y="17183"/>
                  <a:pt x="467" y="17074"/>
                  <a:pt x="333" y="17074"/>
                </a:cubicBezTo>
                <a:close/>
                <a:moveTo>
                  <a:pt x="1552" y="17074"/>
                </a:moveTo>
                <a:cubicBezTo>
                  <a:pt x="1332" y="17074"/>
                  <a:pt x="1223" y="17340"/>
                  <a:pt x="1376" y="17494"/>
                </a:cubicBezTo>
                <a:cubicBezTo>
                  <a:pt x="1427" y="17544"/>
                  <a:pt x="1489" y="17567"/>
                  <a:pt x="1550" y="17567"/>
                </a:cubicBezTo>
                <a:cubicBezTo>
                  <a:pt x="1678" y="17567"/>
                  <a:pt x="1799" y="17468"/>
                  <a:pt x="1799" y="17318"/>
                </a:cubicBezTo>
                <a:cubicBezTo>
                  <a:pt x="1799" y="17183"/>
                  <a:pt x="1686" y="17074"/>
                  <a:pt x="1552" y="17074"/>
                </a:cubicBezTo>
                <a:close/>
                <a:moveTo>
                  <a:pt x="2771" y="17074"/>
                </a:moveTo>
                <a:cubicBezTo>
                  <a:pt x="2551" y="17074"/>
                  <a:pt x="2442" y="17340"/>
                  <a:pt x="2595" y="17494"/>
                </a:cubicBezTo>
                <a:cubicBezTo>
                  <a:pt x="2646" y="17544"/>
                  <a:pt x="2708" y="17567"/>
                  <a:pt x="2769" y="17567"/>
                </a:cubicBezTo>
                <a:cubicBezTo>
                  <a:pt x="2897" y="17567"/>
                  <a:pt x="3018" y="17468"/>
                  <a:pt x="3018" y="17318"/>
                </a:cubicBezTo>
                <a:cubicBezTo>
                  <a:pt x="3018" y="17183"/>
                  <a:pt x="2909" y="17074"/>
                  <a:pt x="2771" y="17074"/>
                </a:cubicBezTo>
                <a:close/>
                <a:moveTo>
                  <a:pt x="3990" y="17074"/>
                </a:moveTo>
                <a:cubicBezTo>
                  <a:pt x="3770" y="17074"/>
                  <a:pt x="3661" y="17340"/>
                  <a:pt x="3817" y="17494"/>
                </a:cubicBezTo>
                <a:cubicBezTo>
                  <a:pt x="3867" y="17544"/>
                  <a:pt x="3929" y="17567"/>
                  <a:pt x="3989" y="17567"/>
                </a:cubicBezTo>
                <a:cubicBezTo>
                  <a:pt x="4116" y="17567"/>
                  <a:pt x="4237" y="17468"/>
                  <a:pt x="4237" y="17318"/>
                </a:cubicBezTo>
                <a:cubicBezTo>
                  <a:pt x="4237" y="17183"/>
                  <a:pt x="4128" y="17074"/>
                  <a:pt x="3990" y="17074"/>
                </a:cubicBezTo>
                <a:close/>
                <a:moveTo>
                  <a:pt x="5209" y="17074"/>
                </a:moveTo>
                <a:cubicBezTo>
                  <a:pt x="4989" y="17074"/>
                  <a:pt x="4880" y="17340"/>
                  <a:pt x="5036" y="17494"/>
                </a:cubicBezTo>
                <a:cubicBezTo>
                  <a:pt x="5086" y="17544"/>
                  <a:pt x="5148" y="17567"/>
                  <a:pt x="5209" y="17567"/>
                </a:cubicBezTo>
                <a:cubicBezTo>
                  <a:pt x="5335" y="17567"/>
                  <a:pt x="5456" y="17468"/>
                  <a:pt x="5456" y="17318"/>
                </a:cubicBezTo>
                <a:cubicBezTo>
                  <a:pt x="5456" y="17183"/>
                  <a:pt x="5347" y="17074"/>
                  <a:pt x="5209" y="17074"/>
                </a:cubicBezTo>
                <a:close/>
                <a:moveTo>
                  <a:pt x="6431" y="17074"/>
                </a:moveTo>
                <a:cubicBezTo>
                  <a:pt x="6208" y="17074"/>
                  <a:pt x="6099" y="17340"/>
                  <a:pt x="6255" y="17494"/>
                </a:cubicBezTo>
                <a:cubicBezTo>
                  <a:pt x="6305" y="17544"/>
                  <a:pt x="6367" y="17567"/>
                  <a:pt x="6428" y="17567"/>
                </a:cubicBezTo>
                <a:cubicBezTo>
                  <a:pt x="6554" y="17567"/>
                  <a:pt x="6675" y="17468"/>
                  <a:pt x="6675" y="17318"/>
                </a:cubicBezTo>
                <a:cubicBezTo>
                  <a:pt x="6675" y="17183"/>
                  <a:pt x="6566" y="17074"/>
                  <a:pt x="6431" y="17074"/>
                </a:cubicBezTo>
                <a:close/>
                <a:moveTo>
                  <a:pt x="7650" y="17074"/>
                </a:moveTo>
                <a:cubicBezTo>
                  <a:pt x="7427" y="17074"/>
                  <a:pt x="7318" y="17340"/>
                  <a:pt x="7474" y="17494"/>
                </a:cubicBezTo>
                <a:cubicBezTo>
                  <a:pt x="7525" y="17544"/>
                  <a:pt x="7587" y="17567"/>
                  <a:pt x="7648" y="17567"/>
                </a:cubicBezTo>
                <a:cubicBezTo>
                  <a:pt x="7774" y="17567"/>
                  <a:pt x="7894" y="17468"/>
                  <a:pt x="7894" y="17318"/>
                </a:cubicBezTo>
                <a:cubicBezTo>
                  <a:pt x="7894" y="17183"/>
                  <a:pt x="7785" y="17074"/>
                  <a:pt x="7650" y="17074"/>
                </a:cubicBezTo>
                <a:close/>
                <a:moveTo>
                  <a:pt x="8869" y="17074"/>
                </a:moveTo>
                <a:cubicBezTo>
                  <a:pt x="8650" y="17074"/>
                  <a:pt x="8540" y="17340"/>
                  <a:pt x="8694" y="17494"/>
                </a:cubicBezTo>
                <a:cubicBezTo>
                  <a:pt x="8744" y="17544"/>
                  <a:pt x="8807" y="17567"/>
                  <a:pt x="8868" y="17567"/>
                </a:cubicBezTo>
                <a:cubicBezTo>
                  <a:pt x="8995" y="17567"/>
                  <a:pt x="9117" y="17468"/>
                  <a:pt x="9117" y="17318"/>
                </a:cubicBezTo>
                <a:cubicBezTo>
                  <a:pt x="9117" y="17183"/>
                  <a:pt x="9004" y="17074"/>
                  <a:pt x="8869" y="17074"/>
                </a:cubicBezTo>
                <a:close/>
                <a:moveTo>
                  <a:pt x="10088" y="17074"/>
                </a:moveTo>
                <a:cubicBezTo>
                  <a:pt x="9869" y="17074"/>
                  <a:pt x="9759" y="17340"/>
                  <a:pt x="9913" y="17494"/>
                </a:cubicBezTo>
                <a:cubicBezTo>
                  <a:pt x="9963" y="17544"/>
                  <a:pt x="10026" y="17567"/>
                  <a:pt x="10087" y="17567"/>
                </a:cubicBezTo>
                <a:cubicBezTo>
                  <a:pt x="10214" y="17567"/>
                  <a:pt x="10336" y="17468"/>
                  <a:pt x="10336" y="17318"/>
                </a:cubicBezTo>
                <a:cubicBezTo>
                  <a:pt x="10336" y="17183"/>
                  <a:pt x="10223" y="17074"/>
                  <a:pt x="10088" y="17074"/>
                </a:cubicBezTo>
                <a:close/>
                <a:moveTo>
                  <a:pt x="11307" y="17074"/>
                </a:moveTo>
                <a:cubicBezTo>
                  <a:pt x="11088" y="17074"/>
                  <a:pt x="10978" y="17340"/>
                  <a:pt x="11132" y="17494"/>
                </a:cubicBezTo>
                <a:cubicBezTo>
                  <a:pt x="11182" y="17544"/>
                  <a:pt x="11245" y="17567"/>
                  <a:pt x="11306" y="17567"/>
                </a:cubicBezTo>
                <a:cubicBezTo>
                  <a:pt x="11433" y="17567"/>
                  <a:pt x="11555" y="17468"/>
                  <a:pt x="11555" y="17318"/>
                </a:cubicBezTo>
                <a:cubicBezTo>
                  <a:pt x="11555" y="17183"/>
                  <a:pt x="11445" y="17074"/>
                  <a:pt x="11307" y="17074"/>
                </a:cubicBezTo>
                <a:close/>
                <a:moveTo>
                  <a:pt x="12526" y="17074"/>
                </a:moveTo>
                <a:cubicBezTo>
                  <a:pt x="12307" y="17074"/>
                  <a:pt x="12197" y="17340"/>
                  <a:pt x="12354" y="17494"/>
                </a:cubicBezTo>
                <a:cubicBezTo>
                  <a:pt x="12404" y="17544"/>
                  <a:pt x="12465" y="17567"/>
                  <a:pt x="12526" y="17567"/>
                </a:cubicBezTo>
                <a:cubicBezTo>
                  <a:pt x="12652" y="17567"/>
                  <a:pt x="12774" y="17468"/>
                  <a:pt x="12774" y="17318"/>
                </a:cubicBezTo>
                <a:cubicBezTo>
                  <a:pt x="12774" y="17183"/>
                  <a:pt x="12664" y="17074"/>
                  <a:pt x="12526" y="17074"/>
                </a:cubicBezTo>
                <a:close/>
                <a:moveTo>
                  <a:pt x="13745" y="17074"/>
                </a:moveTo>
                <a:cubicBezTo>
                  <a:pt x="13526" y="17074"/>
                  <a:pt x="13416" y="17340"/>
                  <a:pt x="13573" y="17494"/>
                </a:cubicBezTo>
                <a:cubicBezTo>
                  <a:pt x="13623" y="17544"/>
                  <a:pt x="13684" y="17567"/>
                  <a:pt x="13745" y="17567"/>
                </a:cubicBezTo>
                <a:cubicBezTo>
                  <a:pt x="13871" y="17567"/>
                  <a:pt x="13993" y="17468"/>
                  <a:pt x="13993" y="17318"/>
                </a:cubicBezTo>
                <a:cubicBezTo>
                  <a:pt x="13993" y="17183"/>
                  <a:pt x="13883" y="17074"/>
                  <a:pt x="13745" y="17074"/>
                </a:cubicBezTo>
                <a:close/>
                <a:moveTo>
                  <a:pt x="14967" y="17074"/>
                </a:moveTo>
                <a:cubicBezTo>
                  <a:pt x="14745" y="17074"/>
                  <a:pt x="14635" y="17340"/>
                  <a:pt x="14792" y="17494"/>
                </a:cubicBezTo>
                <a:cubicBezTo>
                  <a:pt x="14842" y="17544"/>
                  <a:pt x="14903" y="17567"/>
                  <a:pt x="14964" y="17567"/>
                </a:cubicBezTo>
                <a:cubicBezTo>
                  <a:pt x="15090" y="17567"/>
                  <a:pt x="15212" y="17468"/>
                  <a:pt x="15212" y="17318"/>
                </a:cubicBezTo>
                <a:cubicBezTo>
                  <a:pt x="15212" y="17183"/>
                  <a:pt x="15102" y="17074"/>
                  <a:pt x="14967" y="17074"/>
                </a:cubicBezTo>
                <a:close/>
                <a:moveTo>
                  <a:pt x="16186" y="17074"/>
                </a:moveTo>
                <a:cubicBezTo>
                  <a:pt x="15964" y="17074"/>
                  <a:pt x="15854" y="17340"/>
                  <a:pt x="16011" y="17494"/>
                </a:cubicBezTo>
                <a:cubicBezTo>
                  <a:pt x="16062" y="17544"/>
                  <a:pt x="16124" y="17567"/>
                  <a:pt x="16185" y="17567"/>
                </a:cubicBezTo>
                <a:cubicBezTo>
                  <a:pt x="16311" y="17567"/>
                  <a:pt x="16431" y="17468"/>
                  <a:pt x="16431" y="17318"/>
                </a:cubicBezTo>
                <a:cubicBezTo>
                  <a:pt x="16431" y="17183"/>
                  <a:pt x="16321" y="17074"/>
                  <a:pt x="16186" y="17074"/>
                </a:cubicBezTo>
                <a:close/>
                <a:moveTo>
                  <a:pt x="17406" y="17074"/>
                </a:moveTo>
                <a:cubicBezTo>
                  <a:pt x="17186" y="17074"/>
                  <a:pt x="17076" y="17340"/>
                  <a:pt x="17230" y="17494"/>
                </a:cubicBezTo>
                <a:cubicBezTo>
                  <a:pt x="17281" y="17544"/>
                  <a:pt x="17343" y="17567"/>
                  <a:pt x="17404" y="17567"/>
                </a:cubicBezTo>
                <a:cubicBezTo>
                  <a:pt x="17532" y="17567"/>
                  <a:pt x="17653" y="17468"/>
                  <a:pt x="17653" y="17318"/>
                </a:cubicBezTo>
                <a:cubicBezTo>
                  <a:pt x="17653" y="17183"/>
                  <a:pt x="17540" y="17074"/>
                  <a:pt x="17406" y="17074"/>
                </a:cubicBezTo>
                <a:close/>
                <a:moveTo>
                  <a:pt x="18625" y="17074"/>
                </a:moveTo>
                <a:cubicBezTo>
                  <a:pt x="18405" y="17074"/>
                  <a:pt x="18296" y="17340"/>
                  <a:pt x="18449" y="17494"/>
                </a:cubicBezTo>
                <a:cubicBezTo>
                  <a:pt x="18500" y="17544"/>
                  <a:pt x="18562" y="17567"/>
                  <a:pt x="18623" y="17567"/>
                </a:cubicBezTo>
                <a:cubicBezTo>
                  <a:pt x="18751" y="17567"/>
                  <a:pt x="18872" y="17468"/>
                  <a:pt x="18872" y="17318"/>
                </a:cubicBezTo>
                <a:cubicBezTo>
                  <a:pt x="18872" y="17183"/>
                  <a:pt x="18759" y="17074"/>
                  <a:pt x="18625" y="17074"/>
                </a:cubicBezTo>
                <a:close/>
                <a:moveTo>
                  <a:pt x="19844" y="17074"/>
                </a:moveTo>
                <a:cubicBezTo>
                  <a:pt x="19624" y="17074"/>
                  <a:pt x="19515" y="17340"/>
                  <a:pt x="19668" y="17494"/>
                </a:cubicBezTo>
                <a:cubicBezTo>
                  <a:pt x="19719" y="17544"/>
                  <a:pt x="19781" y="17567"/>
                  <a:pt x="19842" y="17567"/>
                </a:cubicBezTo>
                <a:cubicBezTo>
                  <a:pt x="19970" y="17567"/>
                  <a:pt x="20091" y="17468"/>
                  <a:pt x="20091" y="17318"/>
                </a:cubicBezTo>
                <a:cubicBezTo>
                  <a:pt x="20091" y="17183"/>
                  <a:pt x="19982" y="17074"/>
                  <a:pt x="19844" y="17074"/>
                </a:cubicBezTo>
                <a:close/>
                <a:moveTo>
                  <a:pt x="21063" y="17074"/>
                </a:moveTo>
                <a:cubicBezTo>
                  <a:pt x="20843" y="17074"/>
                  <a:pt x="20734" y="17340"/>
                  <a:pt x="20890" y="17494"/>
                </a:cubicBezTo>
                <a:cubicBezTo>
                  <a:pt x="20940" y="17544"/>
                  <a:pt x="21002" y="17567"/>
                  <a:pt x="21062" y="17567"/>
                </a:cubicBezTo>
                <a:cubicBezTo>
                  <a:pt x="21189" y="17567"/>
                  <a:pt x="21310" y="17468"/>
                  <a:pt x="21310" y="17318"/>
                </a:cubicBezTo>
                <a:cubicBezTo>
                  <a:pt x="21310" y="17183"/>
                  <a:pt x="21201" y="17074"/>
                  <a:pt x="21063" y="17074"/>
                </a:cubicBezTo>
                <a:close/>
                <a:moveTo>
                  <a:pt x="22282" y="17074"/>
                </a:moveTo>
                <a:cubicBezTo>
                  <a:pt x="22062" y="17074"/>
                  <a:pt x="21953" y="17340"/>
                  <a:pt x="22109" y="17494"/>
                </a:cubicBezTo>
                <a:cubicBezTo>
                  <a:pt x="22159" y="17544"/>
                  <a:pt x="22221" y="17567"/>
                  <a:pt x="22282" y="17567"/>
                </a:cubicBezTo>
                <a:cubicBezTo>
                  <a:pt x="22408" y="17567"/>
                  <a:pt x="22529" y="17468"/>
                  <a:pt x="22529" y="17318"/>
                </a:cubicBezTo>
                <a:cubicBezTo>
                  <a:pt x="22529" y="17183"/>
                  <a:pt x="22420" y="17074"/>
                  <a:pt x="22282" y="17074"/>
                </a:cubicBezTo>
                <a:close/>
                <a:moveTo>
                  <a:pt x="23504" y="17074"/>
                </a:moveTo>
                <a:cubicBezTo>
                  <a:pt x="23281" y="17074"/>
                  <a:pt x="23172" y="17340"/>
                  <a:pt x="23328" y="17494"/>
                </a:cubicBezTo>
                <a:cubicBezTo>
                  <a:pt x="23378" y="17544"/>
                  <a:pt x="23440" y="17567"/>
                  <a:pt x="23501" y="17567"/>
                </a:cubicBezTo>
                <a:cubicBezTo>
                  <a:pt x="23627" y="17567"/>
                  <a:pt x="23748" y="17468"/>
                  <a:pt x="23748" y="17318"/>
                </a:cubicBezTo>
                <a:cubicBezTo>
                  <a:pt x="23748" y="17183"/>
                  <a:pt x="23639" y="17074"/>
                  <a:pt x="23504" y="17074"/>
                </a:cubicBezTo>
                <a:close/>
                <a:moveTo>
                  <a:pt x="24723" y="17074"/>
                </a:moveTo>
                <a:cubicBezTo>
                  <a:pt x="24504" y="17074"/>
                  <a:pt x="24391" y="17340"/>
                  <a:pt x="24547" y="17494"/>
                </a:cubicBezTo>
                <a:cubicBezTo>
                  <a:pt x="24598" y="17544"/>
                  <a:pt x="24660" y="17567"/>
                  <a:pt x="24721" y="17567"/>
                </a:cubicBezTo>
                <a:cubicBezTo>
                  <a:pt x="24847" y="17567"/>
                  <a:pt x="24967" y="17468"/>
                  <a:pt x="24967" y="17318"/>
                </a:cubicBezTo>
                <a:cubicBezTo>
                  <a:pt x="24967" y="17183"/>
                  <a:pt x="24858" y="17074"/>
                  <a:pt x="24723" y="17074"/>
                </a:cubicBezTo>
                <a:close/>
                <a:moveTo>
                  <a:pt x="25942" y="17074"/>
                </a:moveTo>
                <a:cubicBezTo>
                  <a:pt x="25723" y="17074"/>
                  <a:pt x="25613" y="17340"/>
                  <a:pt x="25767" y="17494"/>
                </a:cubicBezTo>
                <a:cubicBezTo>
                  <a:pt x="25817" y="17544"/>
                  <a:pt x="25880" y="17567"/>
                  <a:pt x="25941" y="17567"/>
                </a:cubicBezTo>
                <a:cubicBezTo>
                  <a:pt x="26068" y="17567"/>
                  <a:pt x="26190" y="17468"/>
                  <a:pt x="26190" y="17318"/>
                </a:cubicBezTo>
                <a:cubicBezTo>
                  <a:pt x="26190" y="17183"/>
                  <a:pt x="26077" y="17074"/>
                  <a:pt x="25942" y="17074"/>
                </a:cubicBezTo>
                <a:close/>
                <a:moveTo>
                  <a:pt x="27161" y="17074"/>
                </a:moveTo>
                <a:cubicBezTo>
                  <a:pt x="26942" y="17074"/>
                  <a:pt x="26832" y="17340"/>
                  <a:pt x="26986" y="17494"/>
                </a:cubicBezTo>
                <a:cubicBezTo>
                  <a:pt x="27036" y="17544"/>
                  <a:pt x="27099" y="17567"/>
                  <a:pt x="27160" y="17567"/>
                </a:cubicBezTo>
                <a:cubicBezTo>
                  <a:pt x="27287" y="17567"/>
                  <a:pt x="27409" y="17468"/>
                  <a:pt x="27409" y="17318"/>
                </a:cubicBezTo>
                <a:cubicBezTo>
                  <a:pt x="27409" y="17183"/>
                  <a:pt x="27296" y="17074"/>
                  <a:pt x="27161" y="17074"/>
                </a:cubicBezTo>
                <a:close/>
                <a:moveTo>
                  <a:pt x="28380" y="17074"/>
                </a:moveTo>
                <a:cubicBezTo>
                  <a:pt x="28161" y="17074"/>
                  <a:pt x="28051" y="17340"/>
                  <a:pt x="28205" y="17494"/>
                </a:cubicBezTo>
                <a:cubicBezTo>
                  <a:pt x="28255" y="17544"/>
                  <a:pt x="28318" y="17567"/>
                  <a:pt x="28379" y="17567"/>
                </a:cubicBezTo>
                <a:cubicBezTo>
                  <a:pt x="28506" y="17567"/>
                  <a:pt x="28628" y="17468"/>
                  <a:pt x="28628" y="17318"/>
                </a:cubicBezTo>
                <a:cubicBezTo>
                  <a:pt x="28628" y="17183"/>
                  <a:pt x="28518" y="17074"/>
                  <a:pt x="28380" y="17074"/>
                </a:cubicBezTo>
                <a:close/>
                <a:moveTo>
                  <a:pt x="29599" y="17074"/>
                </a:moveTo>
                <a:cubicBezTo>
                  <a:pt x="29380" y="17074"/>
                  <a:pt x="29270" y="17340"/>
                  <a:pt x="29427" y="17494"/>
                </a:cubicBezTo>
                <a:cubicBezTo>
                  <a:pt x="29477" y="17544"/>
                  <a:pt x="29538" y="17567"/>
                  <a:pt x="29599" y="17567"/>
                </a:cubicBezTo>
                <a:cubicBezTo>
                  <a:pt x="29725" y="17567"/>
                  <a:pt x="29847" y="17468"/>
                  <a:pt x="29847" y="17318"/>
                </a:cubicBezTo>
                <a:cubicBezTo>
                  <a:pt x="29847" y="17183"/>
                  <a:pt x="29737" y="17074"/>
                  <a:pt x="29599" y="17074"/>
                </a:cubicBezTo>
                <a:close/>
                <a:moveTo>
                  <a:pt x="30818" y="17074"/>
                </a:moveTo>
                <a:cubicBezTo>
                  <a:pt x="30599" y="17074"/>
                  <a:pt x="30489" y="17340"/>
                  <a:pt x="30646" y="17494"/>
                </a:cubicBezTo>
                <a:cubicBezTo>
                  <a:pt x="30696" y="17544"/>
                  <a:pt x="30757" y="17567"/>
                  <a:pt x="30818" y="17567"/>
                </a:cubicBezTo>
                <a:cubicBezTo>
                  <a:pt x="30944" y="17567"/>
                  <a:pt x="31066" y="17468"/>
                  <a:pt x="31066" y="17318"/>
                </a:cubicBezTo>
                <a:cubicBezTo>
                  <a:pt x="31066" y="17183"/>
                  <a:pt x="30956" y="17074"/>
                  <a:pt x="30818" y="17074"/>
                </a:cubicBezTo>
                <a:close/>
                <a:moveTo>
                  <a:pt x="32040" y="17074"/>
                </a:moveTo>
                <a:cubicBezTo>
                  <a:pt x="31818" y="17074"/>
                  <a:pt x="31708" y="17340"/>
                  <a:pt x="31865" y="17494"/>
                </a:cubicBezTo>
                <a:cubicBezTo>
                  <a:pt x="31915" y="17544"/>
                  <a:pt x="31976" y="17567"/>
                  <a:pt x="32037" y="17567"/>
                </a:cubicBezTo>
                <a:cubicBezTo>
                  <a:pt x="32163" y="17567"/>
                  <a:pt x="32285" y="17468"/>
                  <a:pt x="32285" y="17318"/>
                </a:cubicBezTo>
                <a:cubicBezTo>
                  <a:pt x="32285" y="17183"/>
                  <a:pt x="32175" y="17074"/>
                  <a:pt x="32040" y="17074"/>
                </a:cubicBezTo>
                <a:close/>
                <a:moveTo>
                  <a:pt x="33259" y="17074"/>
                </a:moveTo>
                <a:cubicBezTo>
                  <a:pt x="33040" y="17074"/>
                  <a:pt x="32927" y="17340"/>
                  <a:pt x="33084" y="17494"/>
                </a:cubicBezTo>
                <a:cubicBezTo>
                  <a:pt x="33135" y="17544"/>
                  <a:pt x="33197" y="17567"/>
                  <a:pt x="33258" y="17567"/>
                </a:cubicBezTo>
                <a:cubicBezTo>
                  <a:pt x="33384" y="17567"/>
                  <a:pt x="33504" y="17468"/>
                  <a:pt x="33504" y="17318"/>
                </a:cubicBezTo>
                <a:cubicBezTo>
                  <a:pt x="33504" y="17183"/>
                  <a:pt x="33394" y="17074"/>
                  <a:pt x="33259" y="17074"/>
                </a:cubicBezTo>
                <a:close/>
                <a:moveTo>
                  <a:pt x="34479" y="17074"/>
                </a:moveTo>
                <a:cubicBezTo>
                  <a:pt x="34259" y="17074"/>
                  <a:pt x="34149" y="17340"/>
                  <a:pt x="34303" y="17494"/>
                </a:cubicBezTo>
                <a:cubicBezTo>
                  <a:pt x="34354" y="17544"/>
                  <a:pt x="34416" y="17567"/>
                  <a:pt x="34477" y="17567"/>
                </a:cubicBezTo>
                <a:cubicBezTo>
                  <a:pt x="34605" y="17567"/>
                  <a:pt x="34726" y="17468"/>
                  <a:pt x="34726" y="17318"/>
                </a:cubicBezTo>
                <a:cubicBezTo>
                  <a:pt x="34726" y="17183"/>
                  <a:pt x="34613" y="17074"/>
                  <a:pt x="34479" y="17074"/>
                </a:cubicBezTo>
                <a:close/>
                <a:moveTo>
                  <a:pt x="35698" y="17074"/>
                </a:moveTo>
                <a:cubicBezTo>
                  <a:pt x="35478" y="17074"/>
                  <a:pt x="35369" y="17340"/>
                  <a:pt x="35522" y="17494"/>
                </a:cubicBezTo>
                <a:cubicBezTo>
                  <a:pt x="35573" y="17544"/>
                  <a:pt x="35635" y="17567"/>
                  <a:pt x="35696" y="17567"/>
                </a:cubicBezTo>
                <a:cubicBezTo>
                  <a:pt x="35824" y="17567"/>
                  <a:pt x="35945" y="17468"/>
                  <a:pt x="35945" y="17318"/>
                </a:cubicBezTo>
                <a:cubicBezTo>
                  <a:pt x="35945" y="17183"/>
                  <a:pt x="35832" y="17074"/>
                  <a:pt x="35698" y="17074"/>
                </a:cubicBezTo>
                <a:close/>
                <a:moveTo>
                  <a:pt x="36829" y="18308"/>
                </a:moveTo>
                <a:cubicBezTo>
                  <a:pt x="36597" y="18396"/>
                  <a:pt x="36628" y="18738"/>
                  <a:pt x="36873" y="18782"/>
                </a:cubicBezTo>
                <a:cubicBezTo>
                  <a:pt x="36860" y="18622"/>
                  <a:pt x="36848" y="18462"/>
                  <a:pt x="36829" y="18308"/>
                </a:cubicBezTo>
                <a:close/>
                <a:moveTo>
                  <a:pt x="333" y="18293"/>
                </a:moveTo>
                <a:cubicBezTo>
                  <a:pt x="113" y="18293"/>
                  <a:pt x="0" y="18559"/>
                  <a:pt x="157" y="18713"/>
                </a:cubicBezTo>
                <a:cubicBezTo>
                  <a:pt x="208" y="18764"/>
                  <a:pt x="271" y="18786"/>
                  <a:pt x="332" y="18786"/>
                </a:cubicBezTo>
                <a:cubicBezTo>
                  <a:pt x="459" y="18786"/>
                  <a:pt x="580" y="18688"/>
                  <a:pt x="580" y="18540"/>
                </a:cubicBezTo>
                <a:cubicBezTo>
                  <a:pt x="580" y="18402"/>
                  <a:pt x="467" y="18293"/>
                  <a:pt x="333" y="18293"/>
                </a:cubicBezTo>
                <a:close/>
                <a:moveTo>
                  <a:pt x="1552" y="18293"/>
                </a:moveTo>
                <a:cubicBezTo>
                  <a:pt x="1332" y="18293"/>
                  <a:pt x="1223" y="18559"/>
                  <a:pt x="1376" y="18713"/>
                </a:cubicBezTo>
                <a:cubicBezTo>
                  <a:pt x="1427" y="18764"/>
                  <a:pt x="1490" y="18786"/>
                  <a:pt x="1551" y="18786"/>
                </a:cubicBezTo>
                <a:cubicBezTo>
                  <a:pt x="1678" y="18786"/>
                  <a:pt x="1799" y="18688"/>
                  <a:pt x="1799" y="18540"/>
                </a:cubicBezTo>
                <a:cubicBezTo>
                  <a:pt x="1799" y="18402"/>
                  <a:pt x="1686" y="18293"/>
                  <a:pt x="1552" y="18293"/>
                </a:cubicBezTo>
                <a:close/>
                <a:moveTo>
                  <a:pt x="2771" y="18293"/>
                </a:moveTo>
                <a:cubicBezTo>
                  <a:pt x="2551" y="18293"/>
                  <a:pt x="2442" y="18559"/>
                  <a:pt x="2595" y="18713"/>
                </a:cubicBezTo>
                <a:cubicBezTo>
                  <a:pt x="2646" y="18764"/>
                  <a:pt x="2709" y="18786"/>
                  <a:pt x="2770" y="18786"/>
                </a:cubicBezTo>
                <a:cubicBezTo>
                  <a:pt x="2897" y="18786"/>
                  <a:pt x="3018" y="18688"/>
                  <a:pt x="3018" y="18540"/>
                </a:cubicBezTo>
                <a:cubicBezTo>
                  <a:pt x="3018" y="18402"/>
                  <a:pt x="2909" y="18293"/>
                  <a:pt x="2771" y="18293"/>
                </a:cubicBezTo>
                <a:close/>
                <a:moveTo>
                  <a:pt x="3990" y="18293"/>
                </a:moveTo>
                <a:cubicBezTo>
                  <a:pt x="3770" y="18293"/>
                  <a:pt x="3661" y="18559"/>
                  <a:pt x="3817" y="18713"/>
                </a:cubicBezTo>
                <a:cubicBezTo>
                  <a:pt x="3867" y="18764"/>
                  <a:pt x="3929" y="18786"/>
                  <a:pt x="3990" y="18786"/>
                </a:cubicBezTo>
                <a:cubicBezTo>
                  <a:pt x="4116" y="18786"/>
                  <a:pt x="4237" y="18688"/>
                  <a:pt x="4237" y="18540"/>
                </a:cubicBezTo>
                <a:cubicBezTo>
                  <a:pt x="4237" y="18402"/>
                  <a:pt x="4128" y="18293"/>
                  <a:pt x="3990" y="18293"/>
                </a:cubicBezTo>
                <a:close/>
                <a:moveTo>
                  <a:pt x="5209" y="18293"/>
                </a:moveTo>
                <a:cubicBezTo>
                  <a:pt x="4989" y="18293"/>
                  <a:pt x="4880" y="18559"/>
                  <a:pt x="5036" y="18713"/>
                </a:cubicBezTo>
                <a:cubicBezTo>
                  <a:pt x="5086" y="18764"/>
                  <a:pt x="5148" y="18786"/>
                  <a:pt x="5209" y="18786"/>
                </a:cubicBezTo>
                <a:cubicBezTo>
                  <a:pt x="5335" y="18786"/>
                  <a:pt x="5456" y="18688"/>
                  <a:pt x="5456" y="18540"/>
                </a:cubicBezTo>
                <a:cubicBezTo>
                  <a:pt x="5456" y="18402"/>
                  <a:pt x="5347" y="18293"/>
                  <a:pt x="5209" y="18293"/>
                </a:cubicBezTo>
                <a:close/>
                <a:moveTo>
                  <a:pt x="6431" y="18293"/>
                </a:moveTo>
                <a:cubicBezTo>
                  <a:pt x="6208" y="18293"/>
                  <a:pt x="6099" y="18559"/>
                  <a:pt x="6255" y="18713"/>
                </a:cubicBezTo>
                <a:cubicBezTo>
                  <a:pt x="6305" y="18764"/>
                  <a:pt x="6367" y="18786"/>
                  <a:pt x="6428" y="18786"/>
                </a:cubicBezTo>
                <a:cubicBezTo>
                  <a:pt x="6554" y="18786"/>
                  <a:pt x="6675" y="18688"/>
                  <a:pt x="6675" y="18540"/>
                </a:cubicBezTo>
                <a:cubicBezTo>
                  <a:pt x="6675" y="18402"/>
                  <a:pt x="6566" y="18293"/>
                  <a:pt x="6431" y="18293"/>
                </a:cubicBezTo>
                <a:close/>
                <a:moveTo>
                  <a:pt x="7650" y="18293"/>
                </a:moveTo>
                <a:cubicBezTo>
                  <a:pt x="7427" y="18293"/>
                  <a:pt x="7318" y="18559"/>
                  <a:pt x="7474" y="18713"/>
                </a:cubicBezTo>
                <a:cubicBezTo>
                  <a:pt x="7525" y="18764"/>
                  <a:pt x="7588" y="18786"/>
                  <a:pt x="7648" y="18786"/>
                </a:cubicBezTo>
                <a:cubicBezTo>
                  <a:pt x="7775" y="18786"/>
                  <a:pt x="7894" y="18688"/>
                  <a:pt x="7894" y="18540"/>
                </a:cubicBezTo>
                <a:cubicBezTo>
                  <a:pt x="7894" y="18402"/>
                  <a:pt x="7785" y="18293"/>
                  <a:pt x="7650" y="18293"/>
                </a:cubicBezTo>
                <a:close/>
                <a:moveTo>
                  <a:pt x="8869" y="18293"/>
                </a:moveTo>
                <a:cubicBezTo>
                  <a:pt x="8650" y="18293"/>
                  <a:pt x="8540" y="18559"/>
                  <a:pt x="8694" y="18713"/>
                </a:cubicBezTo>
                <a:cubicBezTo>
                  <a:pt x="8744" y="18764"/>
                  <a:pt x="8807" y="18786"/>
                  <a:pt x="8868" y="18786"/>
                </a:cubicBezTo>
                <a:cubicBezTo>
                  <a:pt x="8995" y="18786"/>
                  <a:pt x="9117" y="18688"/>
                  <a:pt x="9117" y="18540"/>
                </a:cubicBezTo>
                <a:cubicBezTo>
                  <a:pt x="9117" y="18402"/>
                  <a:pt x="9004" y="18293"/>
                  <a:pt x="8869" y="18293"/>
                </a:cubicBezTo>
                <a:close/>
                <a:moveTo>
                  <a:pt x="10088" y="18293"/>
                </a:moveTo>
                <a:cubicBezTo>
                  <a:pt x="9869" y="18293"/>
                  <a:pt x="9759" y="18559"/>
                  <a:pt x="9913" y="18713"/>
                </a:cubicBezTo>
                <a:cubicBezTo>
                  <a:pt x="9964" y="18764"/>
                  <a:pt x="10026" y="18786"/>
                  <a:pt x="10087" y="18786"/>
                </a:cubicBezTo>
                <a:cubicBezTo>
                  <a:pt x="10214" y="18786"/>
                  <a:pt x="10336" y="18688"/>
                  <a:pt x="10336" y="18540"/>
                </a:cubicBezTo>
                <a:cubicBezTo>
                  <a:pt x="10336" y="18402"/>
                  <a:pt x="10223" y="18293"/>
                  <a:pt x="10088" y="18293"/>
                </a:cubicBezTo>
                <a:close/>
                <a:moveTo>
                  <a:pt x="11307" y="18293"/>
                </a:moveTo>
                <a:cubicBezTo>
                  <a:pt x="11088" y="18293"/>
                  <a:pt x="10978" y="18559"/>
                  <a:pt x="11132" y="18713"/>
                </a:cubicBezTo>
                <a:cubicBezTo>
                  <a:pt x="11183" y="18764"/>
                  <a:pt x="11245" y="18786"/>
                  <a:pt x="11306" y="18786"/>
                </a:cubicBezTo>
                <a:cubicBezTo>
                  <a:pt x="11433" y="18786"/>
                  <a:pt x="11555" y="18688"/>
                  <a:pt x="11555" y="18540"/>
                </a:cubicBezTo>
                <a:cubicBezTo>
                  <a:pt x="11555" y="18402"/>
                  <a:pt x="11445" y="18293"/>
                  <a:pt x="11307" y="18293"/>
                </a:cubicBezTo>
                <a:close/>
                <a:moveTo>
                  <a:pt x="12526" y="18293"/>
                </a:moveTo>
                <a:cubicBezTo>
                  <a:pt x="12307" y="18293"/>
                  <a:pt x="12197" y="18559"/>
                  <a:pt x="12354" y="18713"/>
                </a:cubicBezTo>
                <a:cubicBezTo>
                  <a:pt x="12404" y="18764"/>
                  <a:pt x="12466" y="18786"/>
                  <a:pt x="12526" y="18786"/>
                </a:cubicBezTo>
                <a:cubicBezTo>
                  <a:pt x="12652" y="18786"/>
                  <a:pt x="12774" y="18688"/>
                  <a:pt x="12774" y="18540"/>
                </a:cubicBezTo>
                <a:cubicBezTo>
                  <a:pt x="12774" y="18402"/>
                  <a:pt x="12664" y="18293"/>
                  <a:pt x="12526" y="18293"/>
                </a:cubicBezTo>
                <a:close/>
                <a:moveTo>
                  <a:pt x="13745" y="18293"/>
                </a:moveTo>
                <a:cubicBezTo>
                  <a:pt x="13526" y="18293"/>
                  <a:pt x="13416" y="18559"/>
                  <a:pt x="13573" y="18713"/>
                </a:cubicBezTo>
                <a:cubicBezTo>
                  <a:pt x="13623" y="18764"/>
                  <a:pt x="13685" y="18786"/>
                  <a:pt x="13745" y="18786"/>
                </a:cubicBezTo>
                <a:cubicBezTo>
                  <a:pt x="13872" y="18786"/>
                  <a:pt x="13993" y="18688"/>
                  <a:pt x="13993" y="18540"/>
                </a:cubicBezTo>
                <a:cubicBezTo>
                  <a:pt x="13993" y="18402"/>
                  <a:pt x="13883" y="18293"/>
                  <a:pt x="13745" y="18293"/>
                </a:cubicBezTo>
                <a:close/>
                <a:moveTo>
                  <a:pt x="14967" y="18293"/>
                </a:moveTo>
                <a:cubicBezTo>
                  <a:pt x="14745" y="18293"/>
                  <a:pt x="14635" y="18559"/>
                  <a:pt x="14792" y="18713"/>
                </a:cubicBezTo>
                <a:cubicBezTo>
                  <a:pt x="14842" y="18764"/>
                  <a:pt x="14904" y="18786"/>
                  <a:pt x="14964" y="18786"/>
                </a:cubicBezTo>
                <a:cubicBezTo>
                  <a:pt x="15091" y="18786"/>
                  <a:pt x="15212" y="18688"/>
                  <a:pt x="15212" y="18540"/>
                </a:cubicBezTo>
                <a:cubicBezTo>
                  <a:pt x="15212" y="18402"/>
                  <a:pt x="15102" y="18293"/>
                  <a:pt x="14967" y="18293"/>
                </a:cubicBezTo>
                <a:close/>
                <a:moveTo>
                  <a:pt x="16186" y="18293"/>
                </a:moveTo>
                <a:cubicBezTo>
                  <a:pt x="15964" y="18293"/>
                  <a:pt x="15854" y="18559"/>
                  <a:pt x="16011" y="18713"/>
                </a:cubicBezTo>
                <a:cubicBezTo>
                  <a:pt x="16062" y="18764"/>
                  <a:pt x="16124" y="18786"/>
                  <a:pt x="16185" y="18786"/>
                </a:cubicBezTo>
                <a:cubicBezTo>
                  <a:pt x="16311" y="18786"/>
                  <a:pt x="16431" y="18688"/>
                  <a:pt x="16431" y="18540"/>
                </a:cubicBezTo>
                <a:cubicBezTo>
                  <a:pt x="16431" y="18402"/>
                  <a:pt x="16321" y="18293"/>
                  <a:pt x="16186" y="18293"/>
                </a:cubicBezTo>
                <a:close/>
                <a:moveTo>
                  <a:pt x="17406" y="18293"/>
                </a:moveTo>
                <a:cubicBezTo>
                  <a:pt x="17186" y="18293"/>
                  <a:pt x="17076" y="18559"/>
                  <a:pt x="17230" y="18713"/>
                </a:cubicBezTo>
                <a:cubicBezTo>
                  <a:pt x="17281" y="18764"/>
                  <a:pt x="17344" y="18786"/>
                  <a:pt x="17405" y="18786"/>
                </a:cubicBezTo>
                <a:cubicBezTo>
                  <a:pt x="17532" y="18786"/>
                  <a:pt x="17653" y="18688"/>
                  <a:pt x="17653" y="18540"/>
                </a:cubicBezTo>
                <a:cubicBezTo>
                  <a:pt x="17653" y="18402"/>
                  <a:pt x="17540" y="18293"/>
                  <a:pt x="17406" y="18293"/>
                </a:cubicBezTo>
                <a:close/>
                <a:moveTo>
                  <a:pt x="18625" y="18293"/>
                </a:moveTo>
                <a:cubicBezTo>
                  <a:pt x="18405" y="18293"/>
                  <a:pt x="18296" y="18559"/>
                  <a:pt x="18449" y="18713"/>
                </a:cubicBezTo>
                <a:cubicBezTo>
                  <a:pt x="18500" y="18764"/>
                  <a:pt x="18563" y="18786"/>
                  <a:pt x="18624" y="18786"/>
                </a:cubicBezTo>
                <a:cubicBezTo>
                  <a:pt x="18751" y="18786"/>
                  <a:pt x="18872" y="18688"/>
                  <a:pt x="18872" y="18540"/>
                </a:cubicBezTo>
                <a:cubicBezTo>
                  <a:pt x="18872" y="18402"/>
                  <a:pt x="18759" y="18293"/>
                  <a:pt x="18625" y="18293"/>
                </a:cubicBezTo>
                <a:close/>
                <a:moveTo>
                  <a:pt x="19844" y="18293"/>
                </a:moveTo>
                <a:cubicBezTo>
                  <a:pt x="19624" y="18293"/>
                  <a:pt x="19515" y="18559"/>
                  <a:pt x="19668" y="18713"/>
                </a:cubicBezTo>
                <a:cubicBezTo>
                  <a:pt x="19719" y="18764"/>
                  <a:pt x="19782" y="18786"/>
                  <a:pt x="19843" y="18786"/>
                </a:cubicBezTo>
                <a:cubicBezTo>
                  <a:pt x="19970" y="18786"/>
                  <a:pt x="20091" y="18688"/>
                  <a:pt x="20091" y="18540"/>
                </a:cubicBezTo>
                <a:cubicBezTo>
                  <a:pt x="20091" y="18402"/>
                  <a:pt x="19982" y="18293"/>
                  <a:pt x="19844" y="18293"/>
                </a:cubicBezTo>
                <a:close/>
                <a:moveTo>
                  <a:pt x="21063" y="18293"/>
                </a:moveTo>
                <a:cubicBezTo>
                  <a:pt x="20843" y="18293"/>
                  <a:pt x="20734" y="18559"/>
                  <a:pt x="20890" y="18713"/>
                </a:cubicBezTo>
                <a:cubicBezTo>
                  <a:pt x="20940" y="18764"/>
                  <a:pt x="21002" y="18786"/>
                  <a:pt x="21063" y="18786"/>
                </a:cubicBezTo>
                <a:cubicBezTo>
                  <a:pt x="21189" y="18786"/>
                  <a:pt x="21310" y="18688"/>
                  <a:pt x="21310" y="18540"/>
                </a:cubicBezTo>
                <a:cubicBezTo>
                  <a:pt x="21310" y="18402"/>
                  <a:pt x="21201" y="18293"/>
                  <a:pt x="21063" y="18293"/>
                </a:cubicBezTo>
                <a:close/>
                <a:moveTo>
                  <a:pt x="22282" y="18293"/>
                </a:moveTo>
                <a:cubicBezTo>
                  <a:pt x="22062" y="18293"/>
                  <a:pt x="21953" y="18559"/>
                  <a:pt x="22109" y="18713"/>
                </a:cubicBezTo>
                <a:cubicBezTo>
                  <a:pt x="22159" y="18764"/>
                  <a:pt x="22221" y="18786"/>
                  <a:pt x="22282" y="18786"/>
                </a:cubicBezTo>
                <a:cubicBezTo>
                  <a:pt x="22408" y="18786"/>
                  <a:pt x="22529" y="18688"/>
                  <a:pt x="22529" y="18540"/>
                </a:cubicBezTo>
                <a:cubicBezTo>
                  <a:pt x="22529" y="18402"/>
                  <a:pt x="22420" y="18293"/>
                  <a:pt x="22282" y="18293"/>
                </a:cubicBezTo>
                <a:close/>
                <a:moveTo>
                  <a:pt x="23504" y="18293"/>
                </a:moveTo>
                <a:cubicBezTo>
                  <a:pt x="23281" y="18293"/>
                  <a:pt x="23172" y="18559"/>
                  <a:pt x="23328" y="18713"/>
                </a:cubicBezTo>
                <a:cubicBezTo>
                  <a:pt x="23378" y="18764"/>
                  <a:pt x="23440" y="18786"/>
                  <a:pt x="23501" y="18786"/>
                </a:cubicBezTo>
                <a:cubicBezTo>
                  <a:pt x="23627" y="18786"/>
                  <a:pt x="23748" y="18688"/>
                  <a:pt x="23748" y="18540"/>
                </a:cubicBezTo>
                <a:cubicBezTo>
                  <a:pt x="23748" y="18402"/>
                  <a:pt x="23639" y="18293"/>
                  <a:pt x="23504" y="18293"/>
                </a:cubicBezTo>
                <a:close/>
                <a:moveTo>
                  <a:pt x="24723" y="18293"/>
                </a:moveTo>
                <a:cubicBezTo>
                  <a:pt x="24504" y="18293"/>
                  <a:pt x="24391" y="18559"/>
                  <a:pt x="24547" y="18713"/>
                </a:cubicBezTo>
                <a:cubicBezTo>
                  <a:pt x="24598" y="18764"/>
                  <a:pt x="24661" y="18786"/>
                  <a:pt x="24721" y="18786"/>
                </a:cubicBezTo>
                <a:cubicBezTo>
                  <a:pt x="24848" y="18786"/>
                  <a:pt x="24967" y="18688"/>
                  <a:pt x="24967" y="18540"/>
                </a:cubicBezTo>
                <a:cubicBezTo>
                  <a:pt x="24967" y="18402"/>
                  <a:pt x="24858" y="18293"/>
                  <a:pt x="24723" y="18293"/>
                </a:cubicBezTo>
                <a:close/>
                <a:moveTo>
                  <a:pt x="25942" y="18293"/>
                </a:moveTo>
                <a:cubicBezTo>
                  <a:pt x="25723" y="18293"/>
                  <a:pt x="25613" y="18559"/>
                  <a:pt x="25767" y="18713"/>
                </a:cubicBezTo>
                <a:cubicBezTo>
                  <a:pt x="25817" y="18764"/>
                  <a:pt x="25880" y="18786"/>
                  <a:pt x="25941" y="18786"/>
                </a:cubicBezTo>
                <a:cubicBezTo>
                  <a:pt x="26068" y="18786"/>
                  <a:pt x="26190" y="18688"/>
                  <a:pt x="26190" y="18540"/>
                </a:cubicBezTo>
                <a:cubicBezTo>
                  <a:pt x="26190" y="18402"/>
                  <a:pt x="26077" y="18293"/>
                  <a:pt x="25942" y="18293"/>
                </a:cubicBezTo>
                <a:close/>
                <a:moveTo>
                  <a:pt x="27161" y="18293"/>
                </a:moveTo>
                <a:cubicBezTo>
                  <a:pt x="26942" y="18293"/>
                  <a:pt x="26832" y="18559"/>
                  <a:pt x="26986" y="18713"/>
                </a:cubicBezTo>
                <a:cubicBezTo>
                  <a:pt x="27037" y="18764"/>
                  <a:pt x="27099" y="18786"/>
                  <a:pt x="27160" y="18786"/>
                </a:cubicBezTo>
                <a:cubicBezTo>
                  <a:pt x="27287" y="18786"/>
                  <a:pt x="27409" y="18688"/>
                  <a:pt x="27409" y="18540"/>
                </a:cubicBezTo>
                <a:cubicBezTo>
                  <a:pt x="27409" y="18402"/>
                  <a:pt x="27296" y="18293"/>
                  <a:pt x="27161" y="18293"/>
                </a:cubicBezTo>
                <a:close/>
                <a:moveTo>
                  <a:pt x="28380" y="18293"/>
                </a:moveTo>
                <a:cubicBezTo>
                  <a:pt x="28161" y="18293"/>
                  <a:pt x="28051" y="18559"/>
                  <a:pt x="28205" y="18713"/>
                </a:cubicBezTo>
                <a:cubicBezTo>
                  <a:pt x="28256" y="18764"/>
                  <a:pt x="28318" y="18786"/>
                  <a:pt x="28379" y="18786"/>
                </a:cubicBezTo>
                <a:cubicBezTo>
                  <a:pt x="28506" y="18786"/>
                  <a:pt x="28628" y="18688"/>
                  <a:pt x="28628" y="18540"/>
                </a:cubicBezTo>
                <a:cubicBezTo>
                  <a:pt x="28628" y="18402"/>
                  <a:pt x="28518" y="18293"/>
                  <a:pt x="28380" y="18293"/>
                </a:cubicBezTo>
                <a:close/>
                <a:moveTo>
                  <a:pt x="29599" y="18293"/>
                </a:moveTo>
                <a:cubicBezTo>
                  <a:pt x="29380" y="18293"/>
                  <a:pt x="29270" y="18559"/>
                  <a:pt x="29427" y="18713"/>
                </a:cubicBezTo>
                <a:cubicBezTo>
                  <a:pt x="29477" y="18764"/>
                  <a:pt x="29539" y="18786"/>
                  <a:pt x="29599" y="18786"/>
                </a:cubicBezTo>
                <a:cubicBezTo>
                  <a:pt x="29725" y="18786"/>
                  <a:pt x="29847" y="18688"/>
                  <a:pt x="29847" y="18540"/>
                </a:cubicBezTo>
                <a:cubicBezTo>
                  <a:pt x="29847" y="18402"/>
                  <a:pt x="29737" y="18293"/>
                  <a:pt x="29599" y="18293"/>
                </a:cubicBezTo>
                <a:close/>
                <a:moveTo>
                  <a:pt x="30818" y="18293"/>
                </a:moveTo>
                <a:cubicBezTo>
                  <a:pt x="30599" y="18293"/>
                  <a:pt x="30489" y="18559"/>
                  <a:pt x="30646" y="18713"/>
                </a:cubicBezTo>
                <a:cubicBezTo>
                  <a:pt x="30696" y="18764"/>
                  <a:pt x="30758" y="18786"/>
                  <a:pt x="30818" y="18786"/>
                </a:cubicBezTo>
                <a:cubicBezTo>
                  <a:pt x="30945" y="18786"/>
                  <a:pt x="31066" y="18688"/>
                  <a:pt x="31066" y="18540"/>
                </a:cubicBezTo>
                <a:cubicBezTo>
                  <a:pt x="31066" y="18402"/>
                  <a:pt x="30956" y="18293"/>
                  <a:pt x="30818" y="18293"/>
                </a:cubicBezTo>
                <a:close/>
                <a:moveTo>
                  <a:pt x="32040" y="18293"/>
                </a:moveTo>
                <a:cubicBezTo>
                  <a:pt x="31818" y="18293"/>
                  <a:pt x="31708" y="18559"/>
                  <a:pt x="31865" y="18713"/>
                </a:cubicBezTo>
                <a:cubicBezTo>
                  <a:pt x="31915" y="18764"/>
                  <a:pt x="31977" y="18786"/>
                  <a:pt x="32037" y="18786"/>
                </a:cubicBezTo>
                <a:cubicBezTo>
                  <a:pt x="32164" y="18786"/>
                  <a:pt x="32285" y="18688"/>
                  <a:pt x="32285" y="18540"/>
                </a:cubicBezTo>
                <a:cubicBezTo>
                  <a:pt x="32285" y="18402"/>
                  <a:pt x="32175" y="18293"/>
                  <a:pt x="32040" y="18293"/>
                </a:cubicBezTo>
                <a:close/>
                <a:moveTo>
                  <a:pt x="33259" y="18293"/>
                </a:moveTo>
                <a:cubicBezTo>
                  <a:pt x="33040" y="18293"/>
                  <a:pt x="32927" y="18559"/>
                  <a:pt x="33084" y="18713"/>
                </a:cubicBezTo>
                <a:cubicBezTo>
                  <a:pt x="33135" y="18764"/>
                  <a:pt x="33197" y="18786"/>
                  <a:pt x="33258" y="18786"/>
                </a:cubicBezTo>
                <a:cubicBezTo>
                  <a:pt x="33384" y="18786"/>
                  <a:pt x="33504" y="18688"/>
                  <a:pt x="33504" y="18540"/>
                </a:cubicBezTo>
                <a:cubicBezTo>
                  <a:pt x="33504" y="18402"/>
                  <a:pt x="33394" y="18293"/>
                  <a:pt x="33259" y="18293"/>
                </a:cubicBezTo>
                <a:close/>
                <a:moveTo>
                  <a:pt x="34479" y="18293"/>
                </a:moveTo>
                <a:cubicBezTo>
                  <a:pt x="34259" y="18293"/>
                  <a:pt x="34149" y="18559"/>
                  <a:pt x="34303" y="18713"/>
                </a:cubicBezTo>
                <a:cubicBezTo>
                  <a:pt x="34354" y="18764"/>
                  <a:pt x="34417" y="18786"/>
                  <a:pt x="34478" y="18786"/>
                </a:cubicBezTo>
                <a:cubicBezTo>
                  <a:pt x="34605" y="18786"/>
                  <a:pt x="34726" y="18688"/>
                  <a:pt x="34726" y="18540"/>
                </a:cubicBezTo>
                <a:cubicBezTo>
                  <a:pt x="34726" y="18402"/>
                  <a:pt x="34613" y="18293"/>
                  <a:pt x="34479" y="18293"/>
                </a:cubicBezTo>
                <a:close/>
                <a:moveTo>
                  <a:pt x="35698" y="18293"/>
                </a:moveTo>
                <a:cubicBezTo>
                  <a:pt x="35478" y="18293"/>
                  <a:pt x="35369" y="18559"/>
                  <a:pt x="35522" y="18713"/>
                </a:cubicBezTo>
                <a:cubicBezTo>
                  <a:pt x="35573" y="18764"/>
                  <a:pt x="35636" y="18786"/>
                  <a:pt x="35697" y="18786"/>
                </a:cubicBezTo>
                <a:cubicBezTo>
                  <a:pt x="35824" y="18786"/>
                  <a:pt x="35945" y="18688"/>
                  <a:pt x="35945" y="18540"/>
                </a:cubicBezTo>
                <a:cubicBezTo>
                  <a:pt x="35945" y="18402"/>
                  <a:pt x="35832" y="18293"/>
                  <a:pt x="35698" y="18293"/>
                </a:cubicBezTo>
                <a:close/>
                <a:moveTo>
                  <a:pt x="1552" y="19512"/>
                </a:moveTo>
                <a:cubicBezTo>
                  <a:pt x="1235" y="19524"/>
                  <a:pt x="1235" y="19994"/>
                  <a:pt x="1552" y="20004"/>
                </a:cubicBezTo>
                <a:cubicBezTo>
                  <a:pt x="1683" y="20001"/>
                  <a:pt x="1790" y="19891"/>
                  <a:pt x="1790" y="19759"/>
                </a:cubicBezTo>
                <a:cubicBezTo>
                  <a:pt x="1790" y="19625"/>
                  <a:pt x="1683" y="19518"/>
                  <a:pt x="1552" y="19512"/>
                </a:cubicBezTo>
                <a:close/>
                <a:moveTo>
                  <a:pt x="2771" y="19512"/>
                </a:moveTo>
                <a:cubicBezTo>
                  <a:pt x="2454" y="19524"/>
                  <a:pt x="2454" y="19994"/>
                  <a:pt x="2771" y="20004"/>
                </a:cubicBezTo>
                <a:cubicBezTo>
                  <a:pt x="2902" y="20001"/>
                  <a:pt x="3009" y="19891"/>
                  <a:pt x="3009" y="19759"/>
                </a:cubicBezTo>
                <a:cubicBezTo>
                  <a:pt x="3009" y="19625"/>
                  <a:pt x="2902" y="19518"/>
                  <a:pt x="2771" y="19512"/>
                </a:cubicBezTo>
                <a:close/>
                <a:moveTo>
                  <a:pt x="5209" y="19512"/>
                </a:moveTo>
                <a:cubicBezTo>
                  <a:pt x="4892" y="19524"/>
                  <a:pt x="4892" y="19994"/>
                  <a:pt x="5209" y="20004"/>
                </a:cubicBezTo>
                <a:cubicBezTo>
                  <a:pt x="5343" y="20001"/>
                  <a:pt x="5447" y="19891"/>
                  <a:pt x="5447" y="19759"/>
                </a:cubicBezTo>
                <a:cubicBezTo>
                  <a:pt x="5447" y="19625"/>
                  <a:pt x="5343" y="19518"/>
                  <a:pt x="5209" y="19512"/>
                </a:cubicBezTo>
                <a:close/>
                <a:moveTo>
                  <a:pt x="6431" y="19512"/>
                </a:moveTo>
                <a:cubicBezTo>
                  <a:pt x="6111" y="19524"/>
                  <a:pt x="6111" y="19994"/>
                  <a:pt x="6431" y="20004"/>
                </a:cubicBezTo>
                <a:cubicBezTo>
                  <a:pt x="6563" y="20001"/>
                  <a:pt x="6666" y="19891"/>
                  <a:pt x="6666" y="19759"/>
                </a:cubicBezTo>
                <a:cubicBezTo>
                  <a:pt x="6666" y="19625"/>
                  <a:pt x="6563" y="19518"/>
                  <a:pt x="6431" y="19512"/>
                </a:cubicBezTo>
                <a:close/>
                <a:moveTo>
                  <a:pt x="7650" y="19512"/>
                </a:moveTo>
                <a:cubicBezTo>
                  <a:pt x="7333" y="19524"/>
                  <a:pt x="7333" y="19994"/>
                  <a:pt x="7650" y="20004"/>
                </a:cubicBezTo>
                <a:cubicBezTo>
                  <a:pt x="7782" y="20001"/>
                  <a:pt x="7885" y="19891"/>
                  <a:pt x="7885" y="19759"/>
                </a:cubicBezTo>
                <a:cubicBezTo>
                  <a:pt x="7885" y="19625"/>
                  <a:pt x="7782" y="19518"/>
                  <a:pt x="7650" y="19512"/>
                </a:cubicBezTo>
                <a:close/>
                <a:moveTo>
                  <a:pt x="10088" y="19512"/>
                </a:moveTo>
                <a:cubicBezTo>
                  <a:pt x="9772" y="19524"/>
                  <a:pt x="9772" y="19994"/>
                  <a:pt x="10088" y="20004"/>
                </a:cubicBezTo>
                <a:cubicBezTo>
                  <a:pt x="10220" y="20001"/>
                  <a:pt x="10326" y="19891"/>
                  <a:pt x="10326" y="19759"/>
                </a:cubicBezTo>
                <a:cubicBezTo>
                  <a:pt x="10326" y="19625"/>
                  <a:pt x="10220" y="19518"/>
                  <a:pt x="10088" y="19512"/>
                </a:cubicBezTo>
                <a:close/>
                <a:moveTo>
                  <a:pt x="11307" y="19512"/>
                </a:moveTo>
                <a:cubicBezTo>
                  <a:pt x="10991" y="19524"/>
                  <a:pt x="10991" y="19994"/>
                  <a:pt x="11307" y="20004"/>
                </a:cubicBezTo>
                <a:cubicBezTo>
                  <a:pt x="11439" y="20001"/>
                  <a:pt x="11545" y="19891"/>
                  <a:pt x="11545" y="19759"/>
                </a:cubicBezTo>
                <a:cubicBezTo>
                  <a:pt x="11545" y="19625"/>
                  <a:pt x="11439" y="19518"/>
                  <a:pt x="11307" y="19512"/>
                </a:cubicBezTo>
                <a:close/>
                <a:moveTo>
                  <a:pt x="13745" y="19512"/>
                </a:moveTo>
                <a:cubicBezTo>
                  <a:pt x="13429" y="19524"/>
                  <a:pt x="13429" y="19994"/>
                  <a:pt x="13745" y="20004"/>
                </a:cubicBezTo>
                <a:cubicBezTo>
                  <a:pt x="13880" y="20001"/>
                  <a:pt x="13983" y="19891"/>
                  <a:pt x="13983" y="19759"/>
                </a:cubicBezTo>
                <a:cubicBezTo>
                  <a:pt x="13983" y="19625"/>
                  <a:pt x="13880" y="19518"/>
                  <a:pt x="13745" y="19512"/>
                </a:cubicBezTo>
                <a:close/>
                <a:moveTo>
                  <a:pt x="16186" y="19512"/>
                </a:moveTo>
                <a:cubicBezTo>
                  <a:pt x="15870" y="19524"/>
                  <a:pt x="15870" y="19994"/>
                  <a:pt x="16186" y="20004"/>
                </a:cubicBezTo>
                <a:cubicBezTo>
                  <a:pt x="16318" y="20001"/>
                  <a:pt x="16422" y="19891"/>
                  <a:pt x="16422" y="19759"/>
                </a:cubicBezTo>
                <a:cubicBezTo>
                  <a:pt x="16422" y="19625"/>
                  <a:pt x="16318" y="19518"/>
                  <a:pt x="16186" y="19512"/>
                </a:cubicBezTo>
                <a:close/>
                <a:moveTo>
                  <a:pt x="17406" y="19512"/>
                </a:moveTo>
                <a:cubicBezTo>
                  <a:pt x="17089" y="19524"/>
                  <a:pt x="17089" y="19994"/>
                  <a:pt x="17406" y="20004"/>
                </a:cubicBezTo>
                <a:cubicBezTo>
                  <a:pt x="17537" y="20001"/>
                  <a:pt x="17644" y="19891"/>
                  <a:pt x="17644" y="19759"/>
                </a:cubicBezTo>
                <a:cubicBezTo>
                  <a:pt x="17644" y="19625"/>
                  <a:pt x="17537" y="19518"/>
                  <a:pt x="17406" y="19512"/>
                </a:cubicBezTo>
                <a:close/>
                <a:moveTo>
                  <a:pt x="18625" y="19512"/>
                </a:moveTo>
                <a:cubicBezTo>
                  <a:pt x="18308" y="19524"/>
                  <a:pt x="18308" y="19994"/>
                  <a:pt x="18625" y="20004"/>
                </a:cubicBezTo>
                <a:cubicBezTo>
                  <a:pt x="18756" y="20001"/>
                  <a:pt x="18863" y="19891"/>
                  <a:pt x="18863" y="19759"/>
                </a:cubicBezTo>
                <a:cubicBezTo>
                  <a:pt x="18863" y="19625"/>
                  <a:pt x="18756" y="19518"/>
                  <a:pt x="18625" y="19512"/>
                </a:cubicBezTo>
                <a:close/>
                <a:moveTo>
                  <a:pt x="19844" y="19512"/>
                </a:moveTo>
                <a:cubicBezTo>
                  <a:pt x="19527" y="19524"/>
                  <a:pt x="19527" y="19994"/>
                  <a:pt x="19844" y="20004"/>
                </a:cubicBezTo>
                <a:cubicBezTo>
                  <a:pt x="19975" y="20001"/>
                  <a:pt x="20082" y="19891"/>
                  <a:pt x="20082" y="19759"/>
                </a:cubicBezTo>
                <a:cubicBezTo>
                  <a:pt x="20082" y="19625"/>
                  <a:pt x="19975" y="19518"/>
                  <a:pt x="19844" y="19512"/>
                </a:cubicBezTo>
                <a:close/>
                <a:moveTo>
                  <a:pt x="21063" y="19512"/>
                </a:moveTo>
                <a:cubicBezTo>
                  <a:pt x="20746" y="19524"/>
                  <a:pt x="20746" y="19994"/>
                  <a:pt x="21063" y="20004"/>
                </a:cubicBezTo>
                <a:cubicBezTo>
                  <a:pt x="21197" y="20001"/>
                  <a:pt x="21301" y="19891"/>
                  <a:pt x="21301" y="19759"/>
                </a:cubicBezTo>
                <a:cubicBezTo>
                  <a:pt x="21301" y="19625"/>
                  <a:pt x="21197" y="19518"/>
                  <a:pt x="21063" y="19512"/>
                </a:cubicBezTo>
                <a:close/>
                <a:moveTo>
                  <a:pt x="22282" y="19512"/>
                </a:moveTo>
                <a:cubicBezTo>
                  <a:pt x="21965" y="19524"/>
                  <a:pt x="21965" y="19994"/>
                  <a:pt x="22282" y="20004"/>
                </a:cubicBezTo>
                <a:cubicBezTo>
                  <a:pt x="22416" y="20001"/>
                  <a:pt x="22520" y="19891"/>
                  <a:pt x="22520" y="19759"/>
                </a:cubicBezTo>
                <a:cubicBezTo>
                  <a:pt x="22520" y="19625"/>
                  <a:pt x="22416" y="19518"/>
                  <a:pt x="22282" y="19512"/>
                </a:cubicBezTo>
                <a:close/>
                <a:moveTo>
                  <a:pt x="23504" y="19512"/>
                </a:moveTo>
                <a:cubicBezTo>
                  <a:pt x="23184" y="19524"/>
                  <a:pt x="23184" y="19994"/>
                  <a:pt x="23504" y="20004"/>
                </a:cubicBezTo>
                <a:cubicBezTo>
                  <a:pt x="23636" y="20001"/>
                  <a:pt x="23739" y="19891"/>
                  <a:pt x="23739" y="19759"/>
                </a:cubicBezTo>
                <a:cubicBezTo>
                  <a:pt x="23739" y="19625"/>
                  <a:pt x="23636" y="19518"/>
                  <a:pt x="23504" y="19512"/>
                </a:cubicBezTo>
                <a:close/>
                <a:moveTo>
                  <a:pt x="25942" y="19512"/>
                </a:moveTo>
                <a:cubicBezTo>
                  <a:pt x="25625" y="19524"/>
                  <a:pt x="25625" y="19994"/>
                  <a:pt x="25942" y="20004"/>
                </a:cubicBezTo>
                <a:cubicBezTo>
                  <a:pt x="26074" y="20001"/>
                  <a:pt x="26180" y="19891"/>
                  <a:pt x="26180" y="19759"/>
                </a:cubicBezTo>
                <a:cubicBezTo>
                  <a:pt x="26180" y="19625"/>
                  <a:pt x="26074" y="19518"/>
                  <a:pt x="25942" y="19512"/>
                </a:cubicBezTo>
                <a:close/>
                <a:moveTo>
                  <a:pt x="27161" y="19512"/>
                </a:moveTo>
                <a:cubicBezTo>
                  <a:pt x="26845" y="19524"/>
                  <a:pt x="26845" y="19994"/>
                  <a:pt x="27161" y="20004"/>
                </a:cubicBezTo>
                <a:cubicBezTo>
                  <a:pt x="27293" y="20001"/>
                  <a:pt x="27399" y="19891"/>
                  <a:pt x="27399" y="19759"/>
                </a:cubicBezTo>
                <a:cubicBezTo>
                  <a:pt x="27399" y="19625"/>
                  <a:pt x="27293" y="19518"/>
                  <a:pt x="27161" y="19512"/>
                </a:cubicBezTo>
                <a:close/>
                <a:moveTo>
                  <a:pt x="28380" y="19512"/>
                </a:moveTo>
                <a:cubicBezTo>
                  <a:pt x="28064" y="19524"/>
                  <a:pt x="28064" y="19994"/>
                  <a:pt x="28380" y="20004"/>
                </a:cubicBezTo>
                <a:cubicBezTo>
                  <a:pt x="28512" y="20001"/>
                  <a:pt x="28618" y="19891"/>
                  <a:pt x="28618" y="19759"/>
                </a:cubicBezTo>
                <a:cubicBezTo>
                  <a:pt x="28618" y="19625"/>
                  <a:pt x="28512" y="19518"/>
                  <a:pt x="28380" y="19512"/>
                </a:cubicBezTo>
                <a:close/>
                <a:moveTo>
                  <a:pt x="29599" y="19512"/>
                </a:moveTo>
                <a:cubicBezTo>
                  <a:pt x="29283" y="19524"/>
                  <a:pt x="29283" y="19994"/>
                  <a:pt x="29599" y="20004"/>
                </a:cubicBezTo>
                <a:cubicBezTo>
                  <a:pt x="29734" y="20001"/>
                  <a:pt x="29837" y="19891"/>
                  <a:pt x="29837" y="19759"/>
                </a:cubicBezTo>
                <a:cubicBezTo>
                  <a:pt x="29837" y="19625"/>
                  <a:pt x="29734" y="19518"/>
                  <a:pt x="29599" y="19512"/>
                </a:cubicBezTo>
                <a:close/>
                <a:moveTo>
                  <a:pt x="30818" y="19512"/>
                </a:moveTo>
                <a:cubicBezTo>
                  <a:pt x="30502" y="19524"/>
                  <a:pt x="30502" y="19994"/>
                  <a:pt x="30818" y="20004"/>
                </a:cubicBezTo>
                <a:cubicBezTo>
                  <a:pt x="30953" y="20001"/>
                  <a:pt x="31056" y="19891"/>
                  <a:pt x="31056" y="19759"/>
                </a:cubicBezTo>
                <a:cubicBezTo>
                  <a:pt x="31056" y="19625"/>
                  <a:pt x="30953" y="19518"/>
                  <a:pt x="30818" y="19512"/>
                </a:cubicBezTo>
                <a:close/>
                <a:moveTo>
                  <a:pt x="33259" y="19512"/>
                </a:moveTo>
                <a:cubicBezTo>
                  <a:pt x="32943" y="19524"/>
                  <a:pt x="32943" y="19994"/>
                  <a:pt x="33259" y="20004"/>
                </a:cubicBezTo>
                <a:cubicBezTo>
                  <a:pt x="33391" y="20001"/>
                  <a:pt x="33494" y="19891"/>
                  <a:pt x="33494" y="19759"/>
                </a:cubicBezTo>
                <a:cubicBezTo>
                  <a:pt x="33494" y="19625"/>
                  <a:pt x="33391" y="19518"/>
                  <a:pt x="33259" y="19512"/>
                </a:cubicBezTo>
                <a:close/>
                <a:moveTo>
                  <a:pt x="34479" y="19512"/>
                </a:moveTo>
                <a:cubicBezTo>
                  <a:pt x="34162" y="19524"/>
                  <a:pt x="34162" y="19994"/>
                  <a:pt x="34479" y="20004"/>
                </a:cubicBezTo>
                <a:cubicBezTo>
                  <a:pt x="34610" y="20001"/>
                  <a:pt x="34717" y="19891"/>
                  <a:pt x="34717" y="19759"/>
                </a:cubicBezTo>
                <a:cubicBezTo>
                  <a:pt x="34717" y="19625"/>
                  <a:pt x="34610" y="19518"/>
                  <a:pt x="34479" y="19512"/>
                </a:cubicBezTo>
                <a:close/>
                <a:moveTo>
                  <a:pt x="36910" y="19512"/>
                </a:moveTo>
                <a:cubicBezTo>
                  <a:pt x="36776" y="19515"/>
                  <a:pt x="36669" y="19628"/>
                  <a:pt x="36672" y="19762"/>
                </a:cubicBezTo>
                <a:cubicBezTo>
                  <a:pt x="36672" y="19897"/>
                  <a:pt x="36782" y="20004"/>
                  <a:pt x="36917" y="20004"/>
                </a:cubicBezTo>
                <a:cubicBezTo>
                  <a:pt x="36917" y="19838"/>
                  <a:pt x="36913" y="19675"/>
                  <a:pt x="36910" y="19512"/>
                </a:cubicBezTo>
                <a:close/>
                <a:moveTo>
                  <a:pt x="3979" y="19511"/>
                </a:moveTo>
                <a:cubicBezTo>
                  <a:pt x="3846" y="19511"/>
                  <a:pt x="3733" y="19622"/>
                  <a:pt x="3733" y="19759"/>
                </a:cubicBezTo>
                <a:cubicBezTo>
                  <a:pt x="3733" y="19894"/>
                  <a:pt x="3846" y="20004"/>
                  <a:pt x="3979" y="20004"/>
                </a:cubicBezTo>
                <a:cubicBezTo>
                  <a:pt x="3982" y="20004"/>
                  <a:pt x="3986" y="20004"/>
                  <a:pt x="3990" y="20004"/>
                </a:cubicBezTo>
                <a:cubicBezTo>
                  <a:pt x="4124" y="20001"/>
                  <a:pt x="4228" y="19891"/>
                  <a:pt x="4228" y="19759"/>
                </a:cubicBezTo>
                <a:cubicBezTo>
                  <a:pt x="4228" y="19625"/>
                  <a:pt x="4124" y="19518"/>
                  <a:pt x="3990" y="19512"/>
                </a:cubicBezTo>
                <a:cubicBezTo>
                  <a:pt x="3986" y="19512"/>
                  <a:pt x="3982" y="19511"/>
                  <a:pt x="3979" y="19511"/>
                </a:cubicBezTo>
                <a:close/>
                <a:moveTo>
                  <a:pt x="12515" y="19511"/>
                </a:moveTo>
                <a:cubicBezTo>
                  <a:pt x="12382" y="19511"/>
                  <a:pt x="12269" y="19622"/>
                  <a:pt x="12269" y="19759"/>
                </a:cubicBezTo>
                <a:cubicBezTo>
                  <a:pt x="12269" y="19894"/>
                  <a:pt x="12382" y="20004"/>
                  <a:pt x="12515" y="20004"/>
                </a:cubicBezTo>
                <a:cubicBezTo>
                  <a:pt x="12519" y="20004"/>
                  <a:pt x="12523" y="20004"/>
                  <a:pt x="12526" y="20004"/>
                </a:cubicBezTo>
                <a:cubicBezTo>
                  <a:pt x="12661" y="20001"/>
                  <a:pt x="12764" y="19891"/>
                  <a:pt x="12764" y="19759"/>
                </a:cubicBezTo>
                <a:cubicBezTo>
                  <a:pt x="12764" y="19625"/>
                  <a:pt x="12661" y="19518"/>
                  <a:pt x="12526" y="19512"/>
                </a:cubicBezTo>
                <a:cubicBezTo>
                  <a:pt x="12523" y="19512"/>
                  <a:pt x="12519" y="19511"/>
                  <a:pt x="12515" y="19511"/>
                </a:cubicBezTo>
                <a:close/>
                <a:moveTo>
                  <a:pt x="14956" y="19511"/>
                </a:moveTo>
                <a:cubicBezTo>
                  <a:pt x="14820" y="19511"/>
                  <a:pt x="14710" y="19622"/>
                  <a:pt x="14710" y="19759"/>
                </a:cubicBezTo>
                <a:cubicBezTo>
                  <a:pt x="14710" y="19894"/>
                  <a:pt x="14820" y="20004"/>
                  <a:pt x="14956" y="20004"/>
                </a:cubicBezTo>
                <a:cubicBezTo>
                  <a:pt x="14960" y="20004"/>
                  <a:pt x="14964" y="20004"/>
                  <a:pt x="14967" y="20004"/>
                </a:cubicBezTo>
                <a:cubicBezTo>
                  <a:pt x="15099" y="20001"/>
                  <a:pt x="15202" y="19891"/>
                  <a:pt x="15202" y="19759"/>
                </a:cubicBezTo>
                <a:cubicBezTo>
                  <a:pt x="15202" y="19625"/>
                  <a:pt x="15099" y="19518"/>
                  <a:pt x="14967" y="19512"/>
                </a:cubicBezTo>
                <a:cubicBezTo>
                  <a:pt x="14964" y="19512"/>
                  <a:pt x="14960" y="19511"/>
                  <a:pt x="14956" y="19511"/>
                </a:cubicBezTo>
                <a:close/>
                <a:moveTo>
                  <a:pt x="24712" y="19511"/>
                </a:moveTo>
                <a:cubicBezTo>
                  <a:pt x="24576" y="19511"/>
                  <a:pt x="24466" y="19622"/>
                  <a:pt x="24466" y="19759"/>
                </a:cubicBezTo>
                <a:cubicBezTo>
                  <a:pt x="24466" y="19894"/>
                  <a:pt x="24576" y="20004"/>
                  <a:pt x="24712" y="20004"/>
                </a:cubicBezTo>
                <a:cubicBezTo>
                  <a:pt x="24715" y="20004"/>
                  <a:pt x="24719" y="20004"/>
                  <a:pt x="24723" y="20004"/>
                </a:cubicBezTo>
                <a:cubicBezTo>
                  <a:pt x="24855" y="20001"/>
                  <a:pt x="24958" y="19891"/>
                  <a:pt x="24958" y="19759"/>
                </a:cubicBezTo>
                <a:cubicBezTo>
                  <a:pt x="24958" y="19625"/>
                  <a:pt x="24855" y="19518"/>
                  <a:pt x="24723" y="19512"/>
                </a:cubicBezTo>
                <a:cubicBezTo>
                  <a:pt x="24719" y="19512"/>
                  <a:pt x="24715" y="19511"/>
                  <a:pt x="24712" y="19511"/>
                </a:cubicBezTo>
                <a:close/>
                <a:moveTo>
                  <a:pt x="32029" y="19511"/>
                </a:moveTo>
                <a:cubicBezTo>
                  <a:pt x="31893" y="19511"/>
                  <a:pt x="31783" y="19622"/>
                  <a:pt x="31783" y="19759"/>
                </a:cubicBezTo>
                <a:cubicBezTo>
                  <a:pt x="31783" y="19894"/>
                  <a:pt x="31893" y="20004"/>
                  <a:pt x="32029" y="20004"/>
                </a:cubicBezTo>
                <a:cubicBezTo>
                  <a:pt x="32033" y="20004"/>
                  <a:pt x="32037" y="20004"/>
                  <a:pt x="32040" y="20004"/>
                </a:cubicBezTo>
                <a:cubicBezTo>
                  <a:pt x="32172" y="20001"/>
                  <a:pt x="32275" y="19891"/>
                  <a:pt x="32275" y="19759"/>
                </a:cubicBezTo>
                <a:cubicBezTo>
                  <a:pt x="32275" y="19625"/>
                  <a:pt x="32172" y="19518"/>
                  <a:pt x="32040" y="19512"/>
                </a:cubicBezTo>
                <a:cubicBezTo>
                  <a:pt x="32037" y="19512"/>
                  <a:pt x="32033" y="19511"/>
                  <a:pt x="32029" y="19511"/>
                </a:cubicBezTo>
                <a:close/>
                <a:moveTo>
                  <a:pt x="35686" y="19511"/>
                </a:moveTo>
                <a:cubicBezTo>
                  <a:pt x="35550" y="19511"/>
                  <a:pt x="35441" y="19622"/>
                  <a:pt x="35441" y="19759"/>
                </a:cubicBezTo>
                <a:cubicBezTo>
                  <a:pt x="35441" y="19894"/>
                  <a:pt x="35550" y="20004"/>
                  <a:pt x="35686" y="20004"/>
                </a:cubicBezTo>
                <a:cubicBezTo>
                  <a:pt x="35690" y="20004"/>
                  <a:pt x="35694" y="20004"/>
                  <a:pt x="35698" y="20004"/>
                </a:cubicBezTo>
                <a:cubicBezTo>
                  <a:pt x="35829" y="20001"/>
                  <a:pt x="35936" y="19891"/>
                  <a:pt x="35936" y="19759"/>
                </a:cubicBezTo>
                <a:cubicBezTo>
                  <a:pt x="35936" y="19625"/>
                  <a:pt x="35829" y="19518"/>
                  <a:pt x="35698" y="19512"/>
                </a:cubicBezTo>
                <a:cubicBezTo>
                  <a:pt x="35694" y="19512"/>
                  <a:pt x="35690" y="19511"/>
                  <a:pt x="35686" y="19511"/>
                </a:cubicBezTo>
                <a:close/>
                <a:moveTo>
                  <a:pt x="333" y="19512"/>
                </a:moveTo>
                <a:cubicBezTo>
                  <a:pt x="195" y="19512"/>
                  <a:pt x="85" y="19621"/>
                  <a:pt x="85" y="19759"/>
                </a:cubicBezTo>
                <a:lnTo>
                  <a:pt x="85" y="20007"/>
                </a:lnTo>
                <a:lnTo>
                  <a:pt x="333" y="20007"/>
                </a:lnTo>
                <a:cubicBezTo>
                  <a:pt x="464" y="20001"/>
                  <a:pt x="571" y="19891"/>
                  <a:pt x="571" y="19759"/>
                </a:cubicBezTo>
                <a:cubicBezTo>
                  <a:pt x="571" y="19625"/>
                  <a:pt x="464" y="19518"/>
                  <a:pt x="333" y="19512"/>
                </a:cubicBezTo>
                <a:close/>
                <a:moveTo>
                  <a:pt x="8866" y="19511"/>
                </a:moveTo>
                <a:cubicBezTo>
                  <a:pt x="8806" y="19511"/>
                  <a:pt x="8744" y="19533"/>
                  <a:pt x="8694" y="19584"/>
                </a:cubicBezTo>
                <a:cubicBezTo>
                  <a:pt x="8540" y="19741"/>
                  <a:pt x="8650" y="20007"/>
                  <a:pt x="8869" y="20007"/>
                </a:cubicBezTo>
                <a:cubicBezTo>
                  <a:pt x="9004" y="20004"/>
                  <a:pt x="9117" y="19894"/>
                  <a:pt x="9117" y="19759"/>
                </a:cubicBezTo>
                <a:cubicBezTo>
                  <a:pt x="9117" y="19611"/>
                  <a:pt x="8994" y="19511"/>
                  <a:pt x="8866" y="1951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8"/>
          <p:cNvSpPr txBox="1">
            <a:spLocks noGrp="1"/>
          </p:cNvSpPr>
          <p:nvPr>
            <p:ph type="title"/>
          </p:nvPr>
        </p:nvSpPr>
        <p:spPr>
          <a:xfrm>
            <a:off x="713225" y="1370213"/>
            <a:ext cx="3505800" cy="16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84" name="Google Shape;1184;p8"/>
          <p:cNvSpPr txBox="1">
            <a:spLocks noGrp="1"/>
          </p:cNvSpPr>
          <p:nvPr>
            <p:ph type="subTitle" idx="1"/>
          </p:nvPr>
        </p:nvSpPr>
        <p:spPr>
          <a:xfrm>
            <a:off x="713225" y="3179462"/>
            <a:ext cx="35058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85" name="Google Shape;1185;p8"/>
          <p:cNvSpPr/>
          <p:nvPr/>
        </p:nvSpPr>
        <p:spPr>
          <a:xfrm>
            <a:off x="611" y="0"/>
            <a:ext cx="1918314" cy="762020"/>
          </a:xfrm>
          <a:custGeom>
            <a:avLst/>
            <a:gdLst/>
            <a:ahLst/>
            <a:cxnLst/>
            <a:rect l="l" t="t" r="r" b="b"/>
            <a:pathLst>
              <a:path w="16270" h="6463" extrusionOk="0">
                <a:moveTo>
                  <a:pt x="0" y="1"/>
                </a:moveTo>
                <a:lnTo>
                  <a:pt x="0" y="5873"/>
                </a:lnTo>
                <a:cubicBezTo>
                  <a:pt x="686" y="6293"/>
                  <a:pt x="1305" y="6463"/>
                  <a:pt x="1848" y="6463"/>
                </a:cubicBezTo>
                <a:cubicBezTo>
                  <a:pt x="3261" y="6463"/>
                  <a:pt x="4169" y="5315"/>
                  <a:pt x="4440" y="4411"/>
                </a:cubicBezTo>
                <a:cubicBezTo>
                  <a:pt x="4716" y="3487"/>
                  <a:pt x="5486" y="2611"/>
                  <a:pt x="6135" y="2611"/>
                </a:cubicBezTo>
                <a:cubicBezTo>
                  <a:pt x="6367" y="2611"/>
                  <a:pt x="6583" y="2722"/>
                  <a:pt x="6755" y="2982"/>
                </a:cubicBezTo>
                <a:cubicBezTo>
                  <a:pt x="7106" y="3510"/>
                  <a:pt x="7732" y="3886"/>
                  <a:pt x="8307" y="3886"/>
                </a:cubicBezTo>
                <a:cubicBezTo>
                  <a:pt x="8810" y="3886"/>
                  <a:pt x="9273" y="3598"/>
                  <a:pt x="9478" y="2870"/>
                </a:cubicBezTo>
                <a:cubicBezTo>
                  <a:pt x="9684" y="2137"/>
                  <a:pt x="10326" y="1740"/>
                  <a:pt x="10958" y="1740"/>
                </a:cubicBezTo>
                <a:cubicBezTo>
                  <a:pt x="11670" y="1740"/>
                  <a:pt x="12370" y="2245"/>
                  <a:pt x="12419" y="3341"/>
                </a:cubicBezTo>
                <a:cubicBezTo>
                  <a:pt x="12493" y="4969"/>
                  <a:pt x="13591" y="5481"/>
                  <a:pt x="14432" y="5481"/>
                </a:cubicBezTo>
                <a:cubicBezTo>
                  <a:pt x="14661" y="5481"/>
                  <a:pt x="14871" y="5443"/>
                  <a:pt x="15036" y="5380"/>
                </a:cubicBezTo>
                <a:cubicBezTo>
                  <a:pt x="16072" y="4982"/>
                  <a:pt x="16269" y="1"/>
                  <a:pt x="162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8"/>
          <p:cNvSpPr/>
          <p:nvPr/>
        </p:nvSpPr>
        <p:spPr>
          <a:xfrm flipH="1">
            <a:off x="7875698" y="4444799"/>
            <a:ext cx="1268303" cy="698709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5" name="Google Shape;4695;p18"/>
          <p:cNvSpPr/>
          <p:nvPr/>
        </p:nvSpPr>
        <p:spPr>
          <a:xfrm>
            <a:off x="2" y="108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6" name="Google Shape;4696;p18"/>
          <p:cNvSpPr/>
          <p:nvPr/>
        </p:nvSpPr>
        <p:spPr>
          <a:xfrm flipH="1">
            <a:off x="8073338" y="-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7" name="Google Shape;4697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698" name="Google Shape;4698;p18"/>
          <p:cNvSpPr/>
          <p:nvPr/>
        </p:nvSpPr>
        <p:spPr>
          <a:xfrm rot="10800000" flipH="1">
            <a:off x="5" y="-9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9" name="Google Shape;4699;p18"/>
          <p:cNvSpPr/>
          <p:nvPr/>
        </p:nvSpPr>
        <p:spPr>
          <a:xfrm rot="10800000">
            <a:off x="8250539" y="360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8" r:id="rId6"/>
    <p:sldLayoutId id="2147483659" r:id="rId7"/>
    <p:sldLayoutId id="2147483660" r:id="rId8"/>
    <p:sldLayoutId id="2147483664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ajaysivaraman.atlassian.net/jira/software/projects/KMDS/boards/3/backlog?epics=visible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file:///D:\CTS\Project\BI\BI%20-%20Store%20Manager.html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pp.powerbi.com/reportEmbed?reportId=a808b4ba-8238-44c7-bd4a-bfb94fe72fd7&amp;autoAuth=true&amp;ctid=b0da0d02-dd5a-4d69-b8da-a54e38edf899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file:///C:\Users\Admin\Downloads\P4_Project%20(5)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D:\CTS\Project\BI\BI-Director%20Of%20Operations.html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pp.powerbi.com/reportEmbed?reportId=4ef37be4-de1a-474c-9a37-302b826644c8&amp;autoAuth=true&amp;ctid=b0da0d02-dd5a-4d69-b8da-a54e38edf899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file:///D:\CTS\Project\Data\Category(csv).csv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file:///D:\CTS\Project\Data\Months(CSV).csv" TargetMode="External"/><Relationship Id="rId5" Type="http://schemas.openxmlformats.org/officeDocument/2006/relationships/image" Target="../media/image18.png"/><Relationship Id="rId4" Type="http://schemas.openxmlformats.org/officeDocument/2006/relationships/hyperlink" Target="file:///D:\CTS\Project\Data\City(CSV).csv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file:///D:\CTS\Project\Data\Products11.csv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hyperlink" Target="file:///D:\CTS\Project\Data\sales_ID_table.csv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file:///D:\CTS\Project\Data\Sub_Names(csv).csv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hyperlink" Target="file:///D:\CTS\Project\Data\Suppliers(csv).csv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hyperlink" Target="file:///D:\CTS\Project\Data\Temp_1(CSV).csv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file:///D:\CTS\Project\Data\Year(CSV).csv" TargetMode="External"/><Relationship Id="rId5" Type="http://schemas.openxmlformats.org/officeDocument/2006/relationships/image" Target="../media/image25.png"/><Relationship Id="rId4" Type="http://schemas.openxmlformats.org/officeDocument/2006/relationships/hyperlink" Target="file:///D:\CTS\Project\Data\Temp_2(CSV).csv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447800" y="2952750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200" dirty="0" smtClean="0"/>
              <a:t>Accelerating Analytics </a:t>
            </a:r>
            <a:br>
              <a:rPr lang="en" sz="3200" dirty="0" smtClean="0"/>
            </a:br>
            <a:r>
              <a:rPr lang="en" sz="3200" dirty="0" smtClean="0"/>
              <a:t>with Databricks and AWS S3</a:t>
            </a:r>
            <a:endParaRPr sz="3200" b="0">
              <a:solidFill>
                <a:schemeClr val="accent3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3505200" y="4476750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Presented By : A Ajay Sivaraman (2261496)</a:t>
            </a:r>
            <a:endParaRPr/>
          </a:p>
        </p:txBody>
      </p:sp>
      <p:pic>
        <p:nvPicPr>
          <p:cNvPr id="1698" name="Picture 1697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123950"/>
            <a:ext cx="7903597" cy="160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, doll&#10;&#10;Description automatically generated">
            <a:extLst>
              <a:ext uri="{FF2B5EF4-FFF2-40B4-BE49-F238E27FC236}">
                <a16:creationId xmlns:a16="http://schemas.microsoft.com/office/drawing/2014/main" xmlns="" id="{D1078BB7-FAEB-2394-B55B-03F4FF752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657" y="1450968"/>
            <a:ext cx="2171701" cy="1964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4C0C873-70E5-0F8F-6DEF-5E591AB3BC19}"/>
              </a:ext>
            </a:extLst>
          </p:cNvPr>
          <p:cNvSpPr txBox="1"/>
          <p:nvPr/>
        </p:nvSpPr>
        <p:spPr>
          <a:xfrm>
            <a:off x="2209800" y="1581150"/>
            <a:ext cx="1157706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100" b="1" dirty="0"/>
              <a:t>Ajay</a:t>
            </a:r>
          </a:p>
          <a:p>
            <a:pPr algn="r"/>
            <a:r>
              <a:rPr lang="en-US" sz="1100" b="1" dirty="0"/>
              <a:t>(Scrum Master)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3C19F0-D2B7-3928-CC40-BEAE05C0DC62}"/>
              </a:ext>
            </a:extLst>
          </p:cNvPr>
          <p:cNvSpPr txBox="1"/>
          <p:nvPr/>
        </p:nvSpPr>
        <p:spPr>
          <a:xfrm>
            <a:off x="3962400" y="971550"/>
            <a:ext cx="1855272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Sarvesh</a:t>
            </a:r>
          </a:p>
          <a:p>
            <a:r>
              <a:rPr lang="en-US" sz="1100" b="1" dirty="0"/>
              <a:t>(Data Analyst)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B942A3B-0DB0-1CE9-12E9-3166C4B069CD}"/>
              </a:ext>
            </a:extLst>
          </p:cNvPr>
          <p:cNvSpPr txBox="1"/>
          <p:nvPr/>
        </p:nvSpPr>
        <p:spPr>
          <a:xfrm>
            <a:off x="5486400" y="1809750"/>
            <a:ext cx="1855272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Anisha</a:t>
            </a:r>
            <a:br>
              <a:rPr lang="en-US" sz="1100" b="1" dirty="0"/>
            </a:br>
            <a:r>
              <a:rPr lang="en-US" sz="1100" b="1" dirty="0"/>
              <a:t>(Data Analyst)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0306146-6A37-572B-867B-A9105C9D7091}"/>
              </a:ext>
            </a:extLst>
          </p:cNvPr>
          <p:cNvSpPr txBox="1"/>
          <p:nvPr/>
        </p:nvSpPr>
        <p:spPr>
          <a:xfrm>
            <a:off x="2590800" y="2724150"/>
            <a:ext cx="1048449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Swati </a:t>
            </a:r>
            <a:br>
              <a:rPr lang="en-US" sz="1100" b="1" dirty="0"/>
            </a:br>
            <a:r>
              <a:rPr lang="en-US" sz="1100" b="1" dirty="0"/>
              <a:t>(Product Owner)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0EFEFFE-0302-089E-98D6-517A77CED3D2}"/>
              </a:ext>
            </a:extLst>
          </p:cNvPr>
          <p:cNvSpPr txBox="1"/>
          <p:nvPr/>
        </p:nvSpPr>
        <p:spPr>
          <a:xfrm>
            <a:off x="3200400" y="3409950"/>
            <a:ext cx="1855272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100" b="1" dirty="0"/>
              <a:t>Krishna Sunder</a:t>
            </a:r>
            <a:br>
              <a:rPr lang="en-US" sz="1100" b="1" dirty="0"/>
            </a:br>
            <a:r>
              <a:rPr lang="en-US" sz="1100" b="1" dirty="0"/>
              <a:t>(Data Engineer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C997155-6ADC-1602-0A5C-EF8200885F4C}"/>
              </a:ext>
            </a:extLst>
          </p:cNvPr>
          <p:cNvSpPr txBox="1"/>
          <p:nvPr/>
        </p:nvSpPr>
        <p:spPr>
          <a:xfrm>
            <a:off x="5486400" y="2876550"/>
            <a:ext cx="1014830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Aravind</a:t>
            </a:r>
            <a:br>
              <a:rPr lang="en-US" sz="1100" b="1" dirty="0"/>
            </a:br>
            <a:r>
              <a:rPr lang="en-US" sz="1100" b="1" dirty="0"/>
              <a:t>(Data Engineer)</a:t>
            </a:r>
          </a:p>
        </p:txBody>
      </p:sp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xmlns="" id="{F830016F-AADA-E57F-5FDC-AB73C8BE4D58}"/>
              </a:ext>
            </a:extLst>
          </p:cNvPr>
          <p:cNvSpPr/>
          <p:nvPr/>
        </p:nvSpPr>
        <p:spPr>
          <a:xfrm>
            <a:off x="6759247" y="1128293"/>
            <a:ext cx="2319618" cy="3008776"/>
          </a:xfrm>
          <a:prstGeom prst="roundRect">
            <a:avLst/>
          </a:prstGeom>
          <a:solidFill>
            <a:srgbClr val="488A8B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b="1" dirty="0" smtClean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b="1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C</a:t>
            </a:r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. 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 </a:t>
            </a:r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 Sprint </a:t>
            </a:r>
            <a:r>
              <a:rPr lang="en-US" sz="1000" b="1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Review</a:t>
            </a:r>
          </a:p>
          <a:p>
            <a:endParaRPr lang="en-US" sz="1000" b="1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 Meeting 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where everyone presents, what they </a:t>
            </a:r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have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</a:t>
            </a:r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delivered over 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a sprint. Generally, </a:t>
            </a:r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Ajay 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facilitates the sprint review, and  </a:t>
            </a:r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swati thakre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gives the demo.</a:t>
            </a:r>
          </a:p>
          <a:p>
            <a:endParaRPr lang="en-US" sz="1000" b="1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D. 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   </a:t>
            </a:r>
            <a:r>
              <a:rPr lang="en-US" sz="1000" b="1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Sprint </a:t>
            </a:r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Retrospective</a:t>
            </a:r>
          </a:p>
          <a:p>
            <a:endParaRPr lang="en-US" sz="1000" u="sng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Meeting held by Ajay  where team discusses:</a:t>
            </a:r>
            <a:endParaRPr lang="en-US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        1. What went well ?</a:t>
            </a:r>
          </a:p>
          <a:p>
            <a:pPr lvl="1"/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        2. What didn't go well ?</a:t>
            </a:r>
          </a:p>
          <a:p>
            <a:pPr lvl="1"/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        3. What should you do differently in  next sprint.</a:t>
            </a:r>
            <a:endParaRPr lang="en-US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endParaRPr lang="en-US" sz="1000" dirty="0">
              <a:solidFill>
                <a:schemeClr val="bg2"/>
              </a:solidFill>
              <a:latin typeface="Calisto MT"/>
            </a:endParaRPr>
          </a:p>
          <a:p>
            <a:endParaRPr lang="en-US" sz="1000" dirty="0">
              <a:solidFill>
                <a:schemeClr val="bg2"/>
              </a:solidFill>
              <a:latin typeface="Calisto MT"/>
            </a:endParaRPr>
          </a:p>
        </p:txBody>
      </p:sp>
      <p:sp>
        <p:nvSpPr>
          <p:cNvPr id="12" name="Rectangle: Rounded Corners 3">
            <a:extLst>
              <a:ext uri="{FF2B5EF4-FFF2-40B4-BE49-F238E27FC236}">
                <a16:creationId xmlns:a16="http://schemas.microsoft.com/office/drawing/2014/main" xmlns="" id="{B93268AA-3350-88EC-D4C1-A403B336EC76}"/>
              </a:ext>
            </a:extLst>
          </p:cNvPr>
          <p:cNvSpPr/>
          <p:nvPr/>
        </p:nvSpPr>
        <p:spPr>
          <a:xfrm>
            <a:off x="152400" y="1123950"/>
            <a:ext cx="2277596" cy="3067610"/>
          </a:xfrm>
          <a:prstGeom prst="roundRect">
            <a:avLst/>
          </a:prstGeom>
          <a:solidFill>
            <a:srgbClr val="EEC012">
              <a:alpha val="6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lphaUcPeriod"/>
            </a:pPr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Sprint Planning</a:t>
            </a:r>
          </a:p>
          <a:p>
            <a:pPr marL="228600" indent="-228600">
              <a:buAutoNum type="alphaUcPeriod"/>
            </a:pPr>
            <a:endParaRPr lang="en-US" sz="1000" b="1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</a:t>
            </a:r>
            <a:r>
              <a:rPr lang="en-US" sz="1000" dirty="0" smtClean="0">
                <a:solidFill>
                  <a:schemeClr val="bg2"/>
                </a:solidFill>
                <a:latin typeface="Poppins" charset="0"/>
                <a:cs typeface="Poppins" charset="0"/>
              </a:rPr>
              <a:t>Ajay</a:t>
            </a:r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is responsible for scheduling the meeting where team decides which user story we will work on in an upcoming  sprint </a:t>
            </a:r>
          </a:p>
          <a:p>
            <a:endParaRPr lang="en-US" sz="1000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b="1" dirty="0">
                <a:solidFill>
                  <a:schemeClr val="bg2"/>
                </a:solidFill>
                <a:latin typeface="Poppins" charset="0"/>
                <a:cs typeface="Poppins" charset="0"/>
              </a:rPr>
              <a:t>B.     Daily Stand-up</a:t>
            </a:r>
          </a:p>
          <a:p>
            <a:endParaRPr lang="en-US" sz="1000" b="1" dirty="0">
              <a:solidFill>
                <a:schemeClr val="bg2"/>
              </a:solidFill>
              <a:latin typeface="Poppins" charset="0"/>
              <a:cs typeface="Poppins" charset="0"/>
            </a:endParaRPr>
          </a:p>
          <a:p>
            <a:r>
              <a:rPr lang="en-US" sz="1000" dirty="0">
                <a:solidFill>
                  <a:schemeClr val="bg2"/>
                </a:solidFill>
                <a:latin typeface="Poppins" charset="0"/>
                <a:cs typeface="Poppins" charset="0"/>
              </a:rPr>
              <a:t>               A daily 15 min meeting organized by Ajay(Scrum Master) with everyone to take updates of yesterday and today. </a:t>
            </a:r>
          </a:p>
          <a:p>
            <a:endParaRPr lang="en-US" sz="1000" dirty="0">
              <a:solidFill>
                <a:schemeClr val="bg2"/>
              </a:solidFill>
              <a:latin typeface="Poppins" charset="0"/>
              <a:cs typeface="Poppins" charset="0"/>
            </a:endParaRPr>
          </a:p>
        </p:txBody>
      </p:sp>
      <p:sp>
        <p:nvSpPr>
          <p:cNvPr id="13" name="Rectangle: Rounded Corners 6">
            <a:extLst>
              <a:ext uri="{FF2B5EF4-FFF2-40B4-BE49-F238E27FC236}">
                <a16:creationId xmlns:a16="http://schemas.microsoft.com/office/drawing/2014/main" xmlns="" id="{6918BE5F-0579-7206-8162-DD085B93A07D}"/>
              </a:ext>
            </a:extLst>
          </p:cNvPr>
          <p:cNvSpPr/>
          <p:nvPr/>
        </p:nvSpPr>
        <p:spPr>
          <a:xfrm>
            <a:off x="3167412" y="3907001"/>
            <a:ext cx="2899521" cy="106735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000" b="1" dirty="0">
                <a:solidFill>
                  <a:srgbClr val="000000"/>
                </a:solidFill>
                <a:latin typeface="Poppins" charset="0"/>
                <a:cs typeface="Poppins" charset="0"/>
              </a:rPr>
              <a:t>E. </a:t>
            </a:r>
            <a:r>
              <a:rPr lang="en-US" sz="1000" dirty="0">
                <a:solidFill>
                  <a:srgbClr val="000000"/>
                </a:solidFill>
                <a:latin typeface="Poppins" charset="0"/>
                <a:cs typeface="Poppins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Poppins" charset="0"/>
                <a:cs typeface="Poppins" charset="0"/>
              </a:rPr>
              <a:t> Product Backlog </a:t>
            </a:r>
            <a:r>
              <a:rPr lang="en-US" sz="1000" b="1" dirty="0" smtClean="0">
                <a:solidFill>
                  <a:srgbClr val="000000"/>
                </a:solidFill>
                <a:latin typeface="Poppins" charset="0"/>
                <a:cs typeface="Poppins" charset="0"/>
              </a:rPr>
              <a:t>Grooming</a:t>
            </a:r>
          </a:p>
          <a:p>
            <a:pPr algn="just"/>
            <a:endParaRPr lang="en-US" sz="1000" dirty="0">
              <a:latin typeface="Poppins" charset="0"/>
              <a:cs typeface="Poppins" charset="0"/>
            </a:endParaRPr>
          </a:p>
          <a:p>
            <a:pPr algn="just"/>
            <a:r>
              <a:rPr lang="en-US" sz="1000" dirty="0">
                <a:solidFill>
                  <a:srgbClr val="000000"/>
                </a:solidFill>
                <a:latin typeface="Poppins" charset="0"/>
                <a:ea typeface="+mn-lt"/>
                <a:cs typeface="Poppins" charset="0"/>
              </a:rPr>
              <a:t>Backlog grooming is a regular session where backlog items are discussed, reviewed, and prioritized by </a:t>
            </a:r>
            <a:r>
              <a:rPr lang="en-US" sz="1000" dirty="0" smtClean="0">
                <a:solidFill>
                  <a:srgbClr val="000000"/>
                </a:solidFill>
                <a:latin typeface="Poppins" charset="0"/>
                <a:ea typeface="+mn-lt"/>
                <a:cs typeface="Poppins" charset="0"/>
              </a:rPr>
              <a:t>swati, </a:t>
            </a:r>
            <a:r>
              <a:rPr lang="en-US" sz="1000" dirty="0">
                <a:solidFill>
                  <a:srgbClr val="000000"/>
                </a:solidFill>
                <a:latin typeface="Poppins" charset="0"/>
                <a:ea typeface="+mn-lt"/>
                <a:cs typeface="Poppins" charset="0"/>
              </a:rPr>
              <a:t>and the rest of the team</a:t>
            </a:r>
            <a:r>
              <a:rPr lang="en-US" sz="1000" dirty="0">
                <a:solidFill>
                  <a:srgbClr val="000000"/>
                </a:solidFill>
                <a:latin typeface="Calisto MT" pitchFamily="18" charset="0"/>
                <a:ea typeface="+mn-lt"/>
                <a:cs typeface="+mn-lt"/>
              </a:rPr>
              <a:t>.</a:t>
            </a:r>
            <a:endParaRPr lang="en-US" sz="1000" dirty="0">
              <a:latin typeface="Calisto MT" pitchFamily="18" charset="0"/>
              <a:cs typeface="Arial"/>
            </a:endParaRPr>
          </a:p>
        </p:txBody>
      </p:sp>
      <p:sp>
        <p:nvSpPr>
          <p:cNvPr id="16" name="Google Shape;745;p28"/>
          <p:cNvSpPr txBox="1">
            <a:spLocks/>
          </p:cNvSpPr>
          <p:nvPr/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jdhani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Rajdhani"/>
                <a:ea typeface="Rajdhani"/>
                <a:cs typeface="Rajdhani"/>
                <a:sym typeface="Rajdhani"/>
              </a:rPr>
              <a:t>SCRUM</a:t>
            </a:r>
            <a:r>
              <a:rPr kumimoji="0" lang="en-US" sz="3600" b="1" i="0" u="none" strike="noStrike" kern="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Rajdhani"/>
                <a:ea typeface="Rajdhani"/>
                <a:cs typeface="Rajdhani"/>
                <a:sym typeface="Rajdhani"/>
              </a:rPr>
              <a:t> CEREMONIES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EXECUTION</a:t>
            </a:r>
            <a:endParaRPr/>
          </a:p>
        </p:txBody>
      </p:sp>
      <p:graphicFrame>
        <p:nvGraphicFramePr>
          <p:cNvPr id="746" name="Google Shape;746;p28"/>
          <p:cNvGraphicFramePr/>
          <p:nvPr/>
        </p:nvGraphicFramePr>
        <p:xfrm>
          <a:off x="4267200" y="1123950"/>
          <a:ext cx="4648203" cy="3637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4029"/>
                <a:gridCol w="664029"/>
                <a:gridCol w="664029"/>
                <a:gridCol w="664029"/>
                <a:gridCol w="664029"/>
                <a:gridCol w="664029"/>
                <a:gridCol w="664029"/>
              </a:tblGrid>
              <a:tr h="519700"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APRIL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2023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Mon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Tue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Wed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Thu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Fri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Sat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Sun</a:t>
                      </a:r>
                      <a:endParaRPr sz="1600" b="1">
                        <a:solidFill>
                          <a:schemeClr val="accent5">
                            <a:lumMod val="50000"/>
                          </a:schemeClr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90000"/>
                        <a:lumOff val="10000"/>
                      </a:schemeClr>
                    </a:solidFill>
                  </a:tcPr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01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02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04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1200" b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06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07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08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09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1200" b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1200" b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22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51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23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24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25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26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27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28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/>
                        <a:t>29</a:t>
                      </a:r>
                      <a:endParaRPr sz="120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747" name="Google Shape;747;p28"/>
          <p:cNvSpPr/>
          <p:nvPr/>
        </p:nvSpPr>
        <p:spPr>
          <a:xfrm>
            <a:off x="381000" y="971550"/>
            <a:ext cx="2743200" cy="1981200"/>
          </a:xfrm>
          <a:prstGeom prst="foldedCorner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751;p28"/>
          <p:cNvGrpSpPr/>
          <p:nvPr/>
        </p:nvGrpSpPr>
        <p:grpSpPr>
          <a:xfrm>
            <a:off x="609600" y="3638549"/>
            <a:ext cx="1665600" cy="951897"/>
            <a:chOff x="570900" y="3447135"/>
            <a:chExt cx="1665600" cy="951897"/>
          </a:xfrm>
        </p:grpSpPr>
        <p:sp>
          <p:nvSpPr>
            <p:cNvPr id="752" name="Google Shape;752;p28"/>
            <p:cNvSpPr txBox="1"/>
            <p:nvPr/>
          </p:nvSpPr>
          <p:spPr>
            <a:xfrm>
              <a:off x="570900" y="3447135"/>
              <a:ext cx="16656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53" name="Google Shape;753;p28"/>
            <p:cNvSpPr txBox="1"/>
            <p:nvPr/>
          </p:nvSpPr>
          <p:spPr>
            <a:xfrm>
              <a:off x="570900" y="3724332"/>
              <a:ext cx="16656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" name="Google Shape;760;p28"/>
          <p:cNvGrpSpPr/>
          <p:nvPr/>
        </p:nvGrpSpPr>
        <p:grpSpPr>
          <a:xfrm>
            <a:off x="457200" y="971552"/>
            <a:ext cx="2590800" cy="1647310"/>
            <a:chOff x="570900" y="1338341"/>
            <a:chExt cx="1665600" cy="933896"/>
          </a:xfrm>
        </p:grpSpPr>
        <p:sp>
          <p:nvSpPr>
            <p:cNvPr id="761" name="Google Shape;761;p28"/>
            <p:cNvSpPr txBox="1"/>
            <p:nvPr/>
          </p:nvSpPr>
          <p:spPr>
            <a:xfrm>
              <a:off x="570900" y="1338341"/>
              <a:ext cx="1665600" cy="215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SPRINT 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62" name="Google Shape;762;p28"/>
            <p:cNvSpPr txBox="1"/>
            <p:nvPr/>
          </p:nvSpPr>
          <p:spPr>
            <a:xfrm>
              <a:off x="570900" y="1597537"/>
              <a:ext cx="16656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100" b="1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Sprint goal </a:t>
              </a:r>
              <a:r>
                <a:rPr lang="en-US" sz="1100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Provide data driven solution to the store manager in order to maintain the inventory level of each product.</a:t>
              </a:r>
            </a:p>
            <a:p>
              <a:pPr lvl="0"/>
              <a:r>
                <a:rPr lang="en-US" sz="1100" b="1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MVP</a:t>
              </a:r>
              <a:r>
                <a:rPr lang="en-US" sz="1100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: Dashboard for store managers</a:t>
              </a:r>
            </a:p>
            <a:p>
              <a:pPr lvl="0"/>
              <a:r>
                <a:rPr lang="en-US" sz="1100" b="1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Delivery team involved </a:t>
              </a:r>
              <a:r>
                <a:rPr lang="en-US" sz="1100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Data engineers and Data analyst</a:t>
              </a:r>
            </a:p>
            <a:p>
              <a:pPr lvl="0"/>
              <a:r>
                <a:rPr lang="en-US" sz="1100" b="1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Story Points </a:t>
              </a:r>
              <a:r>
                <a:rPr lang="en-US" sz="1100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: 22</a:t>
              </a:r>
              <a:endPara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" name="Google Shape;747;p28"/>
          <p:cNvSpPr/>
          <p:nvPr/>
        </p:nvSpPr>
        <p:spPr>
          <a:xfrm>
            <a:off x="381000" y="3028949"/>
            <a:ext cx="2743200" cy="1981200"/>
          </a:xfrm>
          <a:prstGeom prst="foldedCorner">
            <a:avLst>
              <a:gd name="adj" fmla="val 1666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762;p28"/>
          <p:cNvSpPr txBox="1"/>
          <p:nvPr/>
        </p:nvSpPr>
        <p:spPr>
          <a:xfrm>
            <a:off x="381000" y="3486149"/>
            <a:ext cx="2590800" cy="119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1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Sprint goal </a:t>
            </a:r>
            <a:r>
              <a:rPr lang="en-US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Provide data driven solution to the director of operations in order to analyze the performance of stores</a:t>
            </a:r>
          </a:p>
          <a:p>
            <a:pPr lvl="0"/>
            <a:r>
              <a:rPr lang="en-US" sz="11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MVP</a:t>
            </a:r>
            <a:r>
              <a:rPr lang="en-US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: Dashboard for director of operations</a:t>
            </a:r>
          </a:p>
          <a:p>
            <a:pPr lvl="0"/>
            <a:r>
              <a:rPr lang="en-US" sz="11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Delivery team involved </a:t>
            </a:r>
            <a:r>
              <a:rPr lang="en-US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Data engineers(support) and Data analyst</a:t>
            </a:r>
          </a:p>
          <a:p>
            <a:pPr lvl="0"/>
            <a:r>
              <a:rPr lang="en-US" sz="11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Story Points </a:t>
            </a:r>
            <a:r>
              <a:rPr lang="en-US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10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761;p28"/>
          <p:cNvSpPr txBox="1"/>
          <p:nvPr/>
        </p:nvSpPr>
        <p:spPr>
          <a:xfrm>
            <a:off x="457200" y="3028950"/>
            <a:ext cx="2590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SPRINT 2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724400" y="4857750"/>
            <a:ext cx="373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00"/>
              </a:buClr>
              <a:buSzPct val="150000"/>
              <a:buBlip>
                <a:blip r:embed="rId3"/>
              </a:buBlip>
            </a:pPr>
            <a:r>
              <a:rPr lang="en-US" dirty="0" smtClean="0"/>
              <a:t> Sprint Review and Retrospective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DETAILS</a:t>
            </a:r>
            <a:endParaRPr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457200" y="1428750"/>
          <a:ext cx="8229600" cy="2956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62200"/>
                <a:gridCol w="2414150"/>
                <a:gridCol w="2711250"/>
                <a:gridCol w="742000"/>
              </a:tblGrid>
              <a:tr h="456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Sprint 1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Tasks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As a data engineer I need to normalize the data So that Analyst can query the data effectively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Create Facts and Dimension tables and establish relationship between them 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</a:rPr>
                        <a:t>No repeated rows of data</a:t>
                      </a:r>
                      <a:endParaRPr lang="en-US" sz="1100" b="0" i="0" u="none" strike="noStrike" noProof="0" dirty="0" smtClean="0">
                        <a:solidFill>
                          <a:schemeClr val="bg2"/>
                        </a:solidFill>
                        <a:latin typeface="+mn-lt"/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</a:rPr>
                        <a:t>Every tables should contain a primary key</a:t>
                      </a:r>
                      <a:endParaRPr lang="en-US" sz="1100" dirty="0" smtClean="0">
                        <a:solidFill>
                          <a:schemeClr val="bg2"/>
                        </a:solidFill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</a:rPr>
                        <a:t>Dimension table should be related to fact table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  <a:tr h="397275">
                <a:tc>
                  <a:txBody>
                    <a:bodyPr/>
                    <a:lstStyle/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en-US" sz="1100" b="0" i="0" u="none" strike="noStrike" cap="none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As a </a:t>
                      </a:r>
                      <a:r>
                        <a:rPr lang="en-US" sz="1100" b="0" i="0" u="none" strike="noStrike" cap="none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</a:rPr>
                        <a:t>data engineer</a:t>
                      </a:r>
                      <a:r>
                        <a:rPr lang="en-US" sz="1100" b="0" i="0" u="none" strike="noStrike" cap="none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I need to connect AWS S3 to databricks so that SQL developer can access the data</a:t>
                      </a:r>
                      <a:endParaRPr lang="en-US" sz="1100" b="0" i="0" u="none" strike="noStrike" cap="none" dirty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dirty="0" smtClean="0">
                          <a:solidFill>
                            <a:schemeClr val="bg2"/>
                          </a:solidFill>
                        </a:rPr>
                        <a:t>Create S3 bucket</a:t>
                      </a:r>
                      <a:endParaRPr lang="en-US" sz="1100" dirty="0" smtClean="0">
                        <a:solidFill>
                          <a:schemeClr val="bg2"/>
                        </a:solidFill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dirty="0" smtClean="0">
                          <a:solidFill>
                            <a:schemeClr val="bg2"/>
                          </a:solidFill>
                        </a:rPr>
                        <a:t>Create Access key and Secret access key for a particular IAM account</a:t>
                      </a:r>
                      <a:endParaRPr lang="en-US" sz="1100" dirty="0" smtClean="0">
                        <a:solidFill>
                          <a:schemeClr val="bg2"/>
                        </a:solidFill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Mounting S3 into DataBricks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Clr>
                          <a:schemeClr val="bg2"/>
                        </a:buClr>
                        <a:buFont typeface="Arial,Sans-Serif"/>
                        <a:buChar char="•"/>
                      </a:pPr>
                      <a:r>
                        <a:rPr lang="en-US" sz="1100" b="0" i="0" u="none" strike="noStrike" noProof="0" smtClean="0">
                          <a:solidFill>
                            <a:schemeClr val="bg2"/>
                          </a:solidFill>
                          <a:latin typeface="+mn-lt"/>
                        </a:rPr>
                        <a:t>Should test the connection established between S3 and Databricks</a:t>
                      </a:r>
                    </a:p>
                    <a:p>
                      <a:pPr marL="171450" lvl="0" indent="-171450">
                        <a:buClr>
                          <a:schemeClr val="bg2"/>
                        </a:buClr>
                        <a:buFont typeface="Arial,Sans-Serif"/>
                        <a:buChar char="•"/>
                      </a:pPr>
                      <a:r>
                        <a:rPr lang="en-US" sz="1100" b="0" i="0" u="none" strike="noStrike" noProof="0" smtClean="0">
                          <a:solidFill>
                            <a:schemeClr val="bg2"/>
                          </a:solidFill>
                          <a:latin typeface="+mn-lt"/>
                        </a:rPr>
                        <a:t>Proper access from S3 to Databricks without any impediments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" name="Google Shape;1065;p39"/>
          <p:cNvGrpSpPr/>
          <p:nvPr/>
        </p:nvGrpSpPr>
        <p:grpSpPr>
          <a:xfrm>
            <a:off x="8153400" y="26479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1066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" name="Google Shape;1092;p39"/>
          <p:cNvGrpSpPr/>
          <p:nvPr/>
        </p:nvGrpSpPr>
        <p:grpSpPr>
          <a:xfrm>
            <a:off x="8153400" y="1962150"/>
            <a:ext cx="306996" cy="306996"/>
            <a:chOff x="7953758" y="2867852"/>
            <a:chExt cx="366475" cy="366475"/>
          </a:xfrm>
        </p:grpSpPr>
        <p:sp>
          <p:nvSpPr>
            <p:cNvPr id="1093" name="Google Shape;1093;p39"/>
            <p:cNvSpPr/>
            <p:nvPr/>
          </p:nvSpPr>
          <p:spPr>
            <a:xfrm>
              <a:off x="8050898" y="2867852"/>
              <a:ext cx="150447" cy="128598"/>
            </a:xfrm>
            <a:custGeom>
              <a:avLst/>
              <a:gdLst/>
              <a:ahLst/>
              <a:cxnLst/>
              <a:rect l="l" t="t" r="r" b="b"/>
              <a:pathLst>
                <a:path w="4400" h="3761" extrusionOk="0">
                  <a:moveTo>
                    <a:pt x="3161" y="1031"/>
                  </a:moveTo>
                  <a:cubicBezTo>
                    <a:pt x="3238" y="1031"/>
                    <a:pt x="3316" y="1061"/>
                    <a:pt x="3375" y="1121"/>
                  </a:cubicBezTo>
                  <a:cubicBezTo>
                    <a:pt x="3494" y="1263"/>
                    <a:pt x="3494" y="1454"/>
                    <a:pt x="3375" y="1573"/>
                  </a:cubicBezTo>
                  <a:lnTo>
                    <a:pt x="2351" y="2621"/>
                  </a:lnTo>
                  <a:cubicBezTo>
                    <a:pt x="2292" y="2680"/>
                    <a:pt x="2208" y="2710"/>
                    <a:pt x="2125" y="2710"/>
                  </a:cubicBezTo>
                  <a:cubicBezTo>
                    <a:pt x="2042" y="2710"/>
                    <a:pt x="1958" y="2680"/>
                    <a:pt x="1899" y="2621"/>
                  </a:cubicBezTo>
                  <a:lnTo>
                    <a:pt x="1470" y="2168"/>
                  </a:lnTo>
                  <a:cubicBezTo>
                    <a:pt x="1230" y="1947"/>
                    <a:pt x="1448" y="1625"/>
                    <a:pt x="1692" y="1625"/>
                  </a:cubicBezTo>
                  <a:cubicBezTo>
                    <a:pt x="1762" y="1625"/>
                    <a:pt x="1835" y="1652"/>
                    <a:pt x="1899" y="1716"/>
                  </a:cubicBezTo>
                  <a:lnTo>
                    <a:pt x="2137" y="1954"/>
                  </a:lnTo>
                  <a:lnTo>
                    <a:pt x="2947" y="1121"/>
                  </a:lnTo>
                  <a:cubicBezTo>
                    <a:pt x="3006" y="1061"/>
                    <a:pt x="3084" y="1031"/>
                    <a:pt x="3161" y="1031"/>
                  </a:cubicBezTo>
                  <a:close/>
                  <a:moveTo>
                    <a:pt x="2561" y="1"/>
                  </a:moveTo>
                  <a:cubicBezTo>
                    <a:pt x="2546" y="1"/>
                    <a:pt x="2532" y="1"/>
                    <a:pt x="2518" y="1"/>
                  </a:cubicBezTo>
                  <a:cubicBezTo>
                    <a:pt x="2508" y="1"/>
                    <a:pt x="2499" y="1"/>
                    <a:pt x="2489" y="1"/>
                  </a:cubicBezTo>
                  <a:cubicBezTo>
                    <a:pt x="841" y="1"/>
                    <a:pt x="0" y="2032"/>
                    <a:pt x="1184" y="3216"/>
                  </a:cubicBezTo>
                  <a:cubicBezTo>
                    <a:pt x="1568" y="3592"/>
                    <a:pt x="2037" y="3760"/>
                    <a:pt x="2498" y="3760"/>
                  </a:cubicBezTo>
                  <a:cubicBezTo>
                    <a:pt x="3468" y="3760"/>
                    <a:pt x="4399" y="3013"/>
                    <a:pt x="4399" y="1883"/>
                  </a:cubicBezTo>
                  <a:cubicBezTo>
                    <a:pt x="4399" y="849"/>
                    <a:pt x="3588" y="1"/>
                    <a:pt x="25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953758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4" y="1"/>
                    <a:pt x="1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4" y="4597"/>
                    <a:pt x="310" y="4597"/>
                  </a:cubicBezTo>
                  <a:lnTo>
                    <a:pt x="620" y="4597"/>
                  </a:lnTo>
                  <a:cubicBezTo>
                    <a:pt x="787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288434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3" y="1"/>
                    <a:pt x="0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3" y="4597"/>
                    <a:pt x="310" y="4597"/>
                  </a:cubicBezTo>
                  <a:lnTo>
                    <a:pt x="643" y="4597"/>
                  </a:lnTo>
                  <a:cubicBezTo>
                    <a:pt x="810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8006824" y="3033173"/>
              <a:ext cx="218935" cy="201154"/>
            </a:xfrm>
            <a:custGeom>
              <a:avLst/>
              <a:gdLst/>
              <a:ahLst/>
              <a:cxnLst/>
              <a:rect l="l" t="t" r="r" b="b"/>
              <a:pathLst>
                <a:path w="6403" h="5883" extrusionOk="0">
                  <a:moveTo>
                    <a:pt x="20" y="1"/>
                  </a:moveTo>
                  <a:lnTo>
                    <a:pt x="20" y="3620"/>
                  </a:lnTo>
                  <a:lnTo>
                    <a:pt x="2616" y="5573"/>
                  </a:lnTo>
                  <a:cubicBezTo>
                    <a:pt x="2878" y="5787"/>
                    <a:pt x="3212" y="5883"/>
                    <a:pt x="3569" y="5883"/>
                  </a:cubicBezTo>
                  <a:cubicBezTo>
                    <a:pt x="3735" y="5883"/>
                    <a:pt x="3902" y="5859"/>
                    <a:pt x="4069" y="5787"/>
                  </a:cubicBezTo>
                  <a:lnTo>
                    <a:pt x="5569" y="5168"/>
                  </a:lnTo>
                  <a:lnTo>
                    <a:pt x="5974" y="4906"/>
                  </a:lnTo>
                  <a:cubicBezTo>
                    <a:pt x="6165" y="4787"/>
                    <a:pt x="6284" y="4621"/>
                    <a:pt x="6331" y="4406"/>
                  </a:cubicBezTo>
                  <a:cubicBezTo>
                    <a:pt x="6403" y="4097"/>
                    <a:pt x="6307" y="3787"/>
                    <a:pt x="6093" y="3573"/>
                  </a:cubicBezTo>
                  <a:lnTo>
                    <a:pt x="4617" y="1930"/>
                  </a:lnTo>
                  <a:cubicBezTo>
                    <a:pt x="4540" y="1837"/>
                    <a:pt x="4423" y="1785"/>
                    <a:pt x="4305" y="1785"/>
                  </a:cubicBezTo>
                  <a:cubicBezTo>
                    <a:pt x="4241" y="1785"/>
                    <a:pt x="4176" y="1801"/>
                    <a:pt x="4117" y="1834"/>
                  </a:cubicBezTo>
                  <a:lnTo>
                    <a:pt x="2735" y="2573"/>
                  </a:lnTo>
                  <a:cubicBezTo>
                    <a:pt x="2493" y="2702"/>
                    <a:pt x="2258" y="2759"/>
                    <a:pt x="2038" y="2759"/>
                  </a:cubicBezTo>
                  <a:cubicBezTo>
                    <a:pt x="764" y="2759"/>
                    <a:pt x="0" y="847"/>
                    <a:pt x="1402" y="96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8039170" y="3032352"/>
              <a:ext cx="228132" cy="132769"/>
            </a:xfrm>
            <a:custGeom>
              <a:avLst/>
              <a:gdLst/>
              <a:ahLst/>
              <a:cxnLst/>
              <a:rect l="l" t="t" r="r" b="b"/>
              <a:pathLst>
                <a:path w="6672" h="3883" extrusionOk="0">
                  <a:moveTo>
                    <a:pt x="6671" y="1"/>
                  </a:moveTo>
                  <a:lnTo>
                    <a:pt x="2027" y="25"/>
                  </a:lnTo>
                  <a:cubicBezTo>
                    <a:pt x="1980" y="25"/>
                    <a:pt x="1908" y="25"/>
                    <a:pt x="1885" y="48"/>
                  </a:cubicBezTo>
                  <a:lnTo>
                    <a:pt x="789" y="668"/>
                  </a:lnTo>
                  <a:cubicBezTo>
                    <a:pt x="1" y="1092"/>
                    <a:pt x="413" y="2134"/>
                    <a:pt x="1124" y="2134"/>
                  </a:cubicBezTo>
                  <a:cubicBezTo>
                    <a:pt x="1251" y="2134"/>
                    <a:pt x="1387" y="2101"/>
                    <a:pt x="1527" y="2025"/>
                  </a:cubicBezTo>
                  <a:lnTo>
                    <a:pt x="2742" y="1382"/>
                  </a:lnTo>
                  <a:cubicBezTo>
                    <a:pt x="2928" y="1285"/>
                    <a:pt x="3133" y="1237"/>
                    <a:pt x="3337" y="1237"/>
                  </a:cubicBezTo>
                  <a:cubicBezTo>
                    <a:pt x="3683" y="1237"/>
                    <a:pt x="4026" y="1374"/>
                    <a:pt x="4266" y="1644"/>
                  </a:cubicBezTo>
                  <a:lnTo>
                    <a:pt x="5623" y="3168"/>
                  </a:lnTo>
                  <a:cubicBezTo>
                    <a:pt x="5814" y="3359"/>
                    <a:pt x="5933" y="3621"/>
                    <a:pt x="6004" y="3883"/>
                  </a:cubicBezTo>
                  <a:cubicBezTo>
                    <a:pt x="6219" y="3835"/>
                    <a:pt x="6457" y="3740"/>
                    <a:pt x="6671" y="3621"/>
                  </a:cubicBezTo>
                  <a:lnTo>
                    <a:pt x="6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065;p39"/>
          <p:cNvGrpSpPr/>
          <p:nvPr/>
        </p:nvGrpSpPr>
        <p:grpSpPr>
          <a:xfrm>
            <a:off x="8153400" y="37147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38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DETAILS</a:t>
            </a:r>
            <a:endParaRPr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457200" y="1276350"/>
          <a:ext cx="8229600" cy="2859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62200"/>
                <a:gridCol w="2414150"/>
                <a:gridCol w="2711250"/>
                <a:gridCol w="742000"/>
              </a:tblGrid>
              <a:tr h="456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Sprint 1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Tasks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</a:rPr>
                        <a:t>As a data engineer I need to upload data in S3 buckets so that data can be retrieved from S3 to databricks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</a:pP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</a:rPr>
                        <a:t>Uploading dataset as an object into s3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ClrTx/>
                        <a:buFont typeface="Arial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The data stored in the S3 bucket should be readily accessible.</a:t>
                      </a:r>
                      <a:endParaRPr lang="en-US" sz="1100" dirty="0" smtClean="0"/>
                    </a:p>
                    <a:p>
                      <a:pPr marL="171450" lvl="0" indent="-171450">
                        <a:buClrTx/>
                        <a:buFont typeface="Arial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The versioning option must enabled to avoid overwriting existing data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As a store manager I need to know the products with maximum sales in each product type so that inventory level can be increased.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buClrTx/>
                        <a:buFont typeface="Arial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Create a databricks cluster to run queries</a:t>
                      </a:r>
                      <a:endParaRPr lang="en-US" sz="1100" dirty="0" smtClean="0">
                        <a:solidFill>
                          <a:schemeClr val="bg2"/>
                        </a:solidFill>
                      </a:endParaRPr>
                    </a:p>
                    <a:p>
                      <a:pPr marL="171450" lvl="0" indent="-171450" algn="l">
                        <a:buClrTx/>
                        <a:buFont typeface="Arial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Querying the data to find which products are in demand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The query should find in-demand </a:t>
                      </a:r>
                      <a:r>
                        <a:rPr lang="en-US" sz="1100" smtClean="0">
                          <a:solidFill>
                            <a:schemeClr val="bg2"/>
                          </a:solidFill>
                        </a:rPr>
                        <a:t>products </a:t>
                      </a:r>
                      <a:r>
                        <a:rPr lang="en-US" sz="1100" smtClean="0">
                          <a:solidFill>
                            <a:schemeClr val="bg2"/>
                          </a:solidFill>
                        </a:rPr>
                        <a:t>in each product type for </a:t>
                      </a: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every month in a year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" name="Google Shape;1065;p39"/>
          <p:cNvGrpSpPr/>
          <p:nvPr/>
        </p:nvGrpSpPr>
        <p:grpSpPr>
          <a:xfrm>
            <a:off x="8153400" y="24955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1066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" name="Google Shape;1092;p39"/>
          <p:cNvGrpSpPr/>
          <p:nvPr/>
        </p:nvGrpSpPr>
        <p:grpSpPr>
          <a:xfrm>
            <a:off x="8153400" y="1809750"/>
            <a:ext cx="306996" cy="306996"/>
            <a:chOff x="7953758" y="2867852"/>
            <a:chExt cx="366475" cy="366475"/>
          </a:xfrm>
        </p:grpSpPr>
        <p:sp>
          <p:nvSpPr>
            <p:cNvPr id="1093" name="Google Shape;1093;p39"/>
            <p:cNvSpPr/>
            <p:nvPr/>
          </p:nvSpPr>
          <p:spPr>
            <a:xfrm>
              <a:off x="8050898" y="2867852"/>
              <a:ext cx="150447" cy="128598"/>
            </a:xfrm>
            <a:custGeom>
              <a:avLst/>
              <a:gdLst/>
              <a:ahLst/>
              <a:cxnLst/>
              <a:rect l="l" t="t" r="r" b="b"/>
              <a:pathLst>
                <a:path w="4400" h="3761" extrusionOk="0">
                  <a:moveTo>
                    <a:pt x="3161" y="1031"/>
                  </a:moveTo>
                  <a:cubicBezTo>
                    <a:pt x="3238" y="1031"/>
                    <a:pt x="3316" y="1061"/>
                    <a:pt x="3375" y="1121"/>
                  </a:cubicBezTo>
                  <a:cubicBezTo>
                    <a:pt x="3494" y="1263"/>
                    <a:pt x="3494" y="1454"/>
                    <a:pt x="3375" y="1573"/>
                  </a:cubicBezTo>
                  <a:lnTo>
                    <a:pt x="2351" y="2621"/>
                  </a:lnTo>
                  <a:cubicBezTo>
                    <a:pt x="2292" y="2680"/>
                    <a:pt x="2208" y="2710"/>
                    <a:pt x="2125" y="2710"/>
                  </a:cubicBezTo>
                  <a:cubicBezTo>
                    <a:pt x="2042" y="2710"/>
                    <a:pt x="1958" y="2680"/>
                    <a:pt x="1899" y="2621"/>
                  </a:cubicBezTo>
                  <a:lnTo>
                    <a:pt x="1470" y="2168"/>
                  </a:lnTo>
                  <a:cubicBezTo>
                    <a:pt x="1230" y="1947"/>
                    <a:pt x="1448" y="1625"/>
                    <a:pt x="1692" y="1625"/>
                  </a:cubicBezTo>
                  <a:cubicBezTo>
                    <a:pt x="1762" y="1625"/>
                    <a:pt x="1835" y="1652"/>
                    <a:pt x="1899" y="1716"/>
                  </a:cubicBezTo>
                  <a:lnTo>
                    <a:pt x="2137" y="1954"/>
                  </a:lnTo>
                  <a:lnTo>
                    <a:pt x="2947" y="1121"/>
                  </a:lnTo>
                  <a:cubicBezTo>
                    <a:pt x="3006" y="1061"/>
                    <a:pt x="3084" y="1031"/>
                    <a:pt x="3161" y="1031"/>
                  </a:cubicBezTo>
                  <a:close/>
                  <a:moveTo>
                    <a:pt x="2561" y="1"/>
                  </a:moveTo>
                  <a:cubicBezTo>
                    <a:pt x="2546" y="1"/>
                    <a:pt x="2532" y="1"/>
                    <a:pt x="2518" y="1"/>
                  </a:cubicBezTo>
                  <a:cubicBezTo>
                    <a:pt x="2508" y="1"/>
                    <a:pt x="2499" y="1"/>
                    <a:pt x="2489" y="1"/>
                  </a:cubicBezTo>
                  <a:cubicBezTo>
                    <a:pt x="841" y="1"/>
                    <a:pt x="0" y="2032"/>
                    <a:pt x="1184" y="3216"/>
                  </a:cubicBezTo>
                  <a:cubicBezTo>
                    <a:pt x="1568" y="3592"/>
                    <a:pt x="2037" y="3760"/>
                    <a:pt x="2498" y="3760"/>
                  </a:cubicBezTo>
                  <a:cubicBezTo>
                    <a:pt x="3468" y="3760"/>
                    <a:pt x="4399" y="3013"/>
                    <a:pt x="4399" y="1883"/>
                  </a:cubicBezTo>
                  <a:cubicBezTo>
                    <a:pt x="4399" y="849"/>
                    <a:pt x="3588" y="1"/>
                    <a:pt x="25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953758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4" y="1"/>
                    <a:pt x="1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4" y="4597"/>
                    <a:pt x="310" y="4597"/>
                  </a:cubicBezTo>
                  <a:lnTo>
                    <a:pt x="620" y="4597"/>
                  </a:lnTo>
                  <a:cubicBezTo>
                    <a:pt x="787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288434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3" y="1"/>
                    <a:pt x="0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3" y="4597"/>
                    <a:pt x="310" y="4597"/>
                  </a:cubicBezTo>
                  <a:lnTo>
                    <a:pt x="643" y="4597"/>
                  </a:lnTo>
                  <a:cubicBezTo>
                    <a:pt x="810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8006824" y="3033173"/>
              <a:ext cx="218935" cy="201154"/>
            </a:xfrm>
            <a:custGeom>
              <a:avLst/>
              <a:gdLst/>
              <a:ahLst/>
              <a:cxnLst/>
              <a:rect l="l" t="t" r="r" b="b"/>
              <a:pathLst>
                <a:path w="6403" h="5883" extrusionOk="0">
                  <a:moveTo>
                    <a:pt x="20" y="1"/>
                  </a:moveTo>
                  <a:lnTo>
                    <a:pt x="20" y="3620"/>
                  </a:lnTo>
                  <a:lnTo>
                    <a:pt x="2616" y="5573"/>
                  </a:lnTo>
                  <a:cubicBezTo>
                    <a:pt x="2878" y="5787"/>
                    <a:pt x="3212" y="5883"/>
                    <a:pt x="3569" y="5883"/>
                  </a:cubicBezTo>
                  <a:cubicBezTo>
                    <a:pt x="3735" y="5883"/>
                    <a:pt x="3902" y="5859"/>
                    <a:pt x="4069" y="5787"/>
                  </a:cubicBezTo>
                  <a:lnTo>
                    <a:pt x="5569" y="5168"/>
                  </a:lnTo>
                  <a:lnTo>
                    <a:pt x="5974" y="4906"/>
                  </a:lnTo>
                  <a:cubicBezTo>
                    <a:pt x="6165" y="4787"/>
                    <a:pt x="6284" y="4621"/>
                    <a:pt x="6331" y="4406"/>
                  </a:cubicBezTo>
                  <a:cubicBezTo>
                    <a:pt x="6403" y="4097"/>
                    <a:pt x="6307" y="3787"/>
                    <a:pt x="6093" y="3573"/>
                  </a:cubicBezTo>
                  <a:lnTo>
                    <a:pt x="4617" y="1930"/>
                  </a:lnTo>
                  <a:cubicBezTo>
                    <a:pt x="4540" y="1837"/>
                    <a:pt x="4423" y="1785"/>
                    <a:pt x="4305" y="1785"/>
                  </a:cubicBezTo>
                  <a:cubicBezTo>
                    <a:pt x="4241" y="1785"/>
                    <a:pt x="4176" y="1801"/>
                    <a:pt x="4117" y="1834"/>
                  </a:cubicBezTo>
                  <a:lnTo>
                    <a:pt x="2735" y="2573"/>
                  </a:lnTo>
                  <a:cubicBezTo>
                    <a:pt x="2493" y="2702"/>
                    <a:pt x="2258" y="2759"/>
                    <a:pt x="2038" y="2759"/>
                  </a:cubicBezTo>
                  <a:cubicBezTo>
                    <a:pt x="764" y="2759"/>
                    <a:pt x="0" y="847"/>
                    <a:pt x="1402" y="96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8039170" y="3032352"/>
              <a:ext cx="228132" cy="132769"/>
            </a:xfrm>
            <a:custGeom>
              <a:avLst/>
              <a:gdLst/>
              <a:ahLst/>
              <a:cxnLst/>
              <a:rect l="l" t="t" r="r" b="b"/>
              <a:pathLst>
                <a:path w="6672" h="3883" extrusionOk="0">
                  <a:moveTo>
                    <a:pt x="6671" y="1"/>
                  </a:moveTo>
                  <a:lnTo>
                    <a:pt x="2027" y="25"/>
                  </a:lnTo>
                  <a:cubicBezTo>
                    <a:pt x="1980" y="25"/>
                    <a:pt x="1908" y="25"/>
                    <a:pt x="1885" y="48"/>
                  </a:cubicBezTo>
                  <a:lnTo>
                    <a:pt x="789" y="668"/>
                  </a:lnTo>
                  <a:cubicBezTo>
                    <a:pt x="1" y="1092"/>
                    <a:pt x="413" y="2134"/>
                    <a:pt x="1124" y="2134"/>
                  </a:cubicBezTo>
                  <a:cubicBezTo>
                    <a:pt x="1251" y="2134"/>
                    <a:pt x="1387" y="2101"/>
                    <a:pt x="1527" y="2025"/>
                  </a:cubicBezTo>
                  <a:lnTo>
                    <a:pt x="2742" y="1382"/>
                  </a:lnTo>
                  <a:cubicBezTo>
                    <a:pt x="2928" y="1285"/>
                    <a:pt x="3133" y="1237"/>
                    <a:pt x="3337" y="1237"/>
                  </a:cubicBezTo>
                  <a:cubicBezTo>
                    <a:pt x="3683" y="1237"/>
                    <a:pt x="4026" y="1374"/>
                    <a:pt x="4266" y="1644"/>
                  </a:cubicBezTo>
                  <a:lnTo>
                    <a:pt x="5623" y="3168"/>
                  </a:lnTo>
                  <a:cubicBezTo>
                    <a:pt x="5814" y="3359"/>
                    <a:pt x="5933" y="3621"/>
                    <a:pt x="6004" y="3883"/>
                  </a:cubicBezTo>
                  <a:cubicBezTo>
                    <a:pt x="6219" y="3835"/>
                    <a:pt x="6457" y="3740"/>
                    <a:pt x="6671" y="3621"/>
                  </a:cubicBezTo>
                  <a:lnTo>
                    <a:pt x="6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065;p39"/>
          <p:cNvGrpSpPr/>
          <p:nvPr/>
        </p:nvGrpSpPr>
        <p:grpSpPr>
          <a:xfrm>
            <a:off x="8153400" y="34861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20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DETAILS</a:t>
            </a:r>
            <a:endParaRPr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457200" y="1276350"/>
          <a:ext cx="8229600" cy="18383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62200"/>
                <a:gridCol w="2414150"/>
                <a:gridCol w="2711250"/>
                <a:gridCol w="742000"/>
              </a:tblGrid>
              <a:tr h="456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Sprint </a:t>
                      </a: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Tasks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</a:rPr>
                        <a:t>As a store manager I need to know products with minimum sales in each product type so that inventory level can be reduced</a:t>
                      </a:r>
                      <a:endParaRPr lang="en-US" sz="1100" b="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</a:pP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</a:rPr>
                        <a:t>Querying the data to find which products has minimum sales</a:t>
                      </a:r>
                      <a:endParaRPr lang="en-US" sz="1100" b="0" dirty="0">
                        <a:solidFill>
                          <a:schemeClr val="bg2"/>
                        </a:solidFill>
                        <a:latin typeface="+mn-lt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Char char="•"/>
                      </a:pP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The query should find products with minimum sales for every month in a year.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" name="Google Shape;1065;p39"/>
          <p:cNvGrpSpPr/>
          <p:nvPr/>
        </p:nvGrpSpPr>
        <p:grpSpPr>
          <a:xfrm>
            <a:off x="8153400" y="24955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1066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" name="Google Shape;1092;p39"/>
          <p:cNvGrpSpPr/>
          <p:nvPr/>
        </p:nvGrpSpPr>
        <p:grpSpPr>
          <a:xfrm>
            <a:off x="8153400" y="1809750"/>
            <a:ext cx="306996" cy="306996"/>
            <a:chOff x="7953758" y="2867852"/>
            <a:chExt cx="366475" cy="366475"/>
          </a:xfrm>
        </p:grpSpPr>
        <p:sp>
          <p:nvSpPr>
            <p:cNvPr id="1093" name="Google Shape;1093;p39"/>
            <p:cNvSpPr/>
            <p:nvPr/>
          </p:nvSpPr>
          <p:spPr>
            <a:xfrm>
              <a:off x="8050898" y="2867852"/>
              <a:ext cx="150447" cy="128598"/>
            </a:xfrm>
            <a:custGeom>
              <a:avLst/>
              <a:gdLst/>
              <a:ahLst/>
              <a:cxnLst/>
              <a:rect l="l" t="t" r="r" b="b"/>
              <a:pathLst>
                <a:path w="4400" h="3761" extrusionOk="0">
                  <a:moveTo>
                    <a:pt x="3161" y="1031"/>
                  </a:moveTo>
                  <a:cubicBezTo>
                    <a:pt x="3238" y="1031"/>
                    <a:pt x="3316" y="1061"/>
                    <a:pt x="3375" y="1121"/>
                  </a:cubicBezTo>
                  <a:cubicBezTo>
                    <a:pt x="3494" y="1263"/>
                    <a:pt x="3494" y="1454"/>
                    <a:pt x="3375" y="1573"/>
                  </a:cubicBezTo>
                  <a:lnTo>
                    <a:pt x="2351" y="2621"/>
                  </a:lnTo>
                  <a:cubicBezTo>
                    <a:pt x="2292" y="2680"/>
                    <a:pt x="2208" y="2710"/>
                    <a:pt x="2125" y="2710"/>
                  </a:cubicBezTo>
                  <a:cubicBezTo>
                    <a:pt x="2042" y="2710"/>
                    <a:pt x="1958" y="2680"/>
                    <a:pt x="1899" y="2621"/>
                  </a:cubicBezTo>
                  <a:lnTo>
                    <a:pt x="1470" y="2168"/>
                  </a:lnTo>
                  <a:cubicBezTo>
                    <a:pt x="1230" y="1947"/>
                    <a:pt x="1448" y="1625"/>
                    <a:pt x="1692" y="1625"/>
                  </a:cubicBezTo>
                  <a:cubicBezTo>
                    <a:pt x="1762" y="1625"/>
                    <a:pt x="1835" y="1652"/>
                    <a:pt x="1899" y="1716"/>
                  </a:cubicBezTo>
                  <a:lnTo>
                    <a:pt x="2137" y="1954"/>
                  </a:lnTo>
                  <a:lnTo>
                    <a:pt x="2947" y="1121"/>
                  </a:lnTo>
                  <a:cubicBezTo>
                    <a:pt x="3006" y="1061"/>
                    <a:pt x="3084" y="1031"/>
                    <a:pt x="3161" y="1031"/>
                  </a:cubicBezTo>
                  <a:close/>
                  <a:moveTo>
                    <a:pt x="2561" y="1"/>
                  </a:moveTo>
                  <a:cubicBezTo>
                    <a:pt x="2546" y="1"/>
                    <a:pt x="2532" y="1"/>
                    <a:pt x="2518" y="1"/>
                  </a:cubicBezTo>
                  <a:cubicBezTo>
                    <a:pt x="2508" y="1"/>
                    <a:pt x="2499" y="1"/>
                    <a:pt x="2489" y="1"/>
                  </a:cubicBezTo>
                  <a:cubicBezTo>
                    <a:pt x="841" y="1"/>
                    <a:pt x="0" y="2032"/>
                    <a:pt x="1184" y="3216"/>
                  </a:cubicBezTo>
                  <a:cubicBezTo>
                    <a:pt x="1568" y="3592"/>
                    <a:pt x="2037" y="3760"/>
                    <a:pt x="2498" y="3760"/>
                  </a:cubicBezTo>
                  <a:cubicBezTo>
                    <a:pt x="3468" y="3760"/>
                    <a:pt x="4399" y="3013"/>
                    <a:pt x="4399" y="1883"/>
                  </a:cubicBezTo>
                  <a:cubicBezTo>
                    <a:pt x="4399" y="849"/>
                    <a:pt x="3588" y="1"/>
                    <a:pt x="25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953758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4" y="1"/>
                    <a:pt x="1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4" y="4597"/>
                    <a:pt x="310" y="4597"/>
                  </a:cubicBezTo>
                  <a:lnTo>
                    <a:pt x="620" y="4597"/>
                  </a:lnTo>
                  <a:cubicBezTo>
                    <a:pt x="787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288434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3" y="1"/>
                    <a:pt x="0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3" y="4597"/>
                    <a:pt x="310" y="4597"/>
                  </a:cubicBezTo>
                  <a:lnTo>
                    <a:pt x="643" y="4597"/>
                  </a:lnTo>
                  <a:cubicBezTo>
                    <a:pt x="810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8006824" y="3033173"/>
              <a:ext cx="218935" cy="201154"/>
            </a:xfrm>
            <a:custGeom>
              <a:avLst/>
              <a:gdLst/>
              <a:ahLst/>
              <a:cxnLst/>
              <a:rect l="l" t="t" r="r" b="b"/>
              <a:pathLst>
                <a:path w="6403" h="5883" extrusionOk="0">
                  <a:moveTo>
                    <a:pt x="20" y="1"/>
                  </a:moveTo>
                  <a:lnTo>
                    <a:pt x="20" y="3620"/>
                  </a:lnTo>
                  <a:lnTo>
                    <a:pt x="2616" y="5573"/>
                  </a:lnTo>
                  <a:cubicBezTo>
                    <a:pt x="2878" y="5787"/>
                    <a:pt x="3212" y="5883"/>
                    <a:pt x="3569" y="5883"/>
                  </a:cubicBezTo>
                  <a:cubicBezTo>
                    <a:pt x="3735" y="5883"/>
                    <a:pt x="3902" y="5859"/>
                    <a:pt x="4069" y="5787"/>
                  </a:cubicBezTo>
                  <a:lnTo>
                    <a:pt x="5569" y="5168"/>
                  </a:lnTo>
                  <a:lnTo>
                    <a:pt x="5974" y="4906"/>
                  </a:lnTo>
                  <a:cubicBezTo>
                    <a:pt x="6165" y="4787"/>
                    <a:pt x="6284" y="4621"/>
                    <a:pt x="6331" y="4406"/>
                  </a:cubicBezTo>
                  <a:cubicBezTo>
                    <a:pt x="6403" y="4097"/>
                    <a:pt x="6307" y="3787"/>
                    <a:pt x="6093" y="3573"/>
                  </a:cubicBezTo>
                  <a:lnTo>
                    <a:pt x="4617" y="1930"/>
                  </a:lnTo>
                  <a:cubicBezTo>
                    <a:pt x="4540" y="1837"/>
                    <a:pt x="4423" y="1785"/>
                    <a:pt x="4305" y="1785"/>
                  </a:cubicBezTo>
                  <a:cubicBezTo>
                    <a:pt x="4241" y="1785"/>
                    <a:pt x="4176" y="1801"/>
                    <a:pt x="4117" y="1834"/>
                  </a:cubicBezTo>
                  <a:lnTo>
                    <a:pt x="2735" y="2573"/>
                  </a:lnTo>
                  <a:cubicBezTo>
                    <a:pt x="2493" y="2702"/>
                    <a:pt x="2258" y="2759"/>
                    <a:pt x="2038" y="2759"/>
                  </a:cubicBezTo>
                  <a:cubicBezTo>
                    <a:pt x="764" y="2759"/>
                    <a:pt x="0" y="847"/>
                    <a:pt x="1402" y="96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8039170" y="3032352"/>
              <a:ext cx="228132" cy="132769"/>
            </a:xfrm>
            <a:custGeom>
              <a:avLst/>
              <a:gdLst/>
              <a:ahLst/>
              <a:cxnLst/>
              <a:rect l="l" t="t" r="r" b="b"/>
              <a:pathLst>
                <a:path w="6672" h="3883" extrusionOk="0">
                  <a:moveTo>
                    <a:pt x="6671" y="1"/>
                  </a:moveTo>
                  <a:lnTo>
                    <a:pt x="2027" y="25"/>
                  </a:lnTo>
                  <a:cubicBezTo>
                    <a:pt x="1980" y="25"/>
                    <a:pt x="1908" y="25"/>
                    <a:pt x="1885" y="48"/>
                  </a:cubicBezTo>
                  <a:lnTo>
                    <a:pt x="789" y="668"/>
                  </a:lnTo>
                  <a:cubicBezTo>
                    <a:pt x="1" y="1092"/>
                    <a:pt x="413" y="2134"/>
                    <a:pt x="1124" y="2134"/>
                  </a:cubicBezTo>
                  <a:cubicBezTo>
                    <a:pt x="1251" y="2134"/>
                    <a:pt x="1387" y="2101"/>
                    <a:pt x="1527" y="2025"/>
                  </a:cubicBezTo>
                  <a:lnTo>
                    <a:pt x="2742" y="1382"/>
                  </a:lnTo>
                  <a:cubicBezTo>
                    <a:pt x="2928" y="1285"/>
                    <a:pt x="3133" y="1237"/>
                    <a:pt x="3337" y="1237"/>
                  </a:cubicBezTo>
                  <a:cubicBezTo>
                    <a:pt x="3683" y="1237"/>
                    <a:pt x="4026" y="1374"/>
                    <a:pt x="4266" y="1644"/>
                  </a:cubicBezTo>
                  <a:lnTo>
                    <a:pt x="5623" y="3168"/>
                  </a:lnTo>
                  <a:cubicBezTo>
                    <a:pt x="5814" y="3359"/>
                    <a:pt x="5933" y="3621"/>
                    <a:pt x="6004" y="3883"/>
                  </a:cubicBezTo>
                  <a:cubicBezTo>
                    <a:pt x="6219" y="3835"/>
                    <a:pt x="6457" y="3740"/>
                    <a:pt x="6671" y="3621"/>
                  </a:cubicBezTo>
                  <a:lnTo>
                    <a:pt x="6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DETAILS</a:t>
            </a:r>
            <a:endParaRPr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457200" y="1276350"/>
          <a:ext cx="8229600" cy="21030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62200"/>
                <a:gridCol w="2414150"/>
                <a:gridCol w="2711250"/>
                <a:gridCol w="742000"/>
              </a:tblGrid>
              <a:tr h="456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Sprint 2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Tasks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As a director of operations</a:t>
                      </a: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I need to know which store has highest revenue and which has least so that informed business decision can be made.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100" b="0" i="0" u="none" strike="noStrike" cap="none" dirty="0" smtClean="0">
                          <a:solidFill>
                            <a:schemeClr val="bg2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Querying to find the store that has maximum revenue</a:t>
                      </a:r>
                    </a:p>
                    <a:p>
                      <a:pPr marL="171450" indent="-171450">
                        <a:buClrTx/>
                        <a:buFont typeface="Arial"/>
                        <a:buChar char="•"/>
                      </a:pPr>
                      <a:r>
                        <a:rPr lang="en-US" sz="11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Querying to find the store with minimum revenue</a:t>
                      </a:r>
                      <a:endParaRPr lang="en-US" sz="1100" b="0" dirty="0">
                        <a:solidFill>
                          <a:schemeClr val="bg2"/>
                        </a:solidFill>
                        <a:latin typeface="+mn-lt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chemeClr val="bg2"/>
                          </a:solidFill>
                        </a:rPr>
                        <a:t>The result of analysis should clearly show the stores with maximum and minimum review.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" name="Google Shape;1065;p39"/>
          <p:cNvGrpSpPr/>
          <p:nvPr/>
        </p:nvGrpSpPr>
        <p:grpSpPr>
          <a:xfrm>
            <a:off x="8153400" y="24955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1066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" name="Google Shape;1092;p39"/>
          <p:cNvGrpSpPr/>
          <p:nvPr/>
        </p:nvGrpSpPr>
        <p:grpSpPr>
          <a:xfrm>
            <a:off x="8153400" y="1809750"/>
            <a:ext cx="306996" cy="306996"/>
            <a:chOff x="7953758" y="2867852"/>
            <a:chExt cx="366475" cy="366475"/>
          </a:xfrm>
        </p:grpSpPr>
        <p:sp>
          <p:nvSpPr>
            <p:cNvPr id="1093" name="Google Shape;1093;p39"/>
            <p:cNvSpPr/>
            <p:nvPr/>
          </p:nvSpPr>
          <p:spPr>
            <a:xfrm>
              <a:off x="8050898" y="2867852"/>
              <a:ext cx="150447" cy="128598"/>
            </a:xfrm>
            <a:custGeom>
              <a:avLst/>
              <a:gdLst/>
              <a:ahLst/>
              <a:cxnLst/>
              <a:rect l="l" t="t" r="r" b="b"/>
              <a:pathLst>
                <a:path w="4400" h="3761" extrusionOk="0">
                  <a:moveTo>
                    <a:pt x="3161" y="1031"/>
                  </a:moveTo>
                  <a:cubicBezTo>
                    <a:pt x="3238" y="1031"/>
                    <a:pt x="3316" y="1061"/>
                    <a:pt x="3375" y="1121"/>
                  </a:cubicBezTo>
                  <a:cubicBezTo>
                    <a:pt x="3494" y="1263"/>
                    <a:pt x="3494" y="1454"/>
                    <a:pt x="3375" y="1573"/>
                  </a:cubicBezTo>
                  <a:lnTo>
                    <a:pt x="2351" y="2621"/>
                  </a:lnTo>
                  <a:cubicBezTo>
                    <a:pt x="2292" y="2680"/>
                    <a:pt x="2208" y="2710"/>
                    <a:pt x="2125" y="2710"/>
                  </a:cubicBezTo>
                  <a:cubicBezTo>
                    <a:pt x="2042" y="2710"/>
                    <a:pt x="1958" y="2680"/>
                    <a:pt x="1899" y="2621"/>
                  </a:cubicBezTo>
                  <a:lnTo>
                    <a:pt x="1470" y="2168"/>
                  </a:lnTo>
                  <a:cubicBezTo>
                    <a:pt x="1230" y="1947"/>
                    <a:pt x="1448" y="1625"/>
                    <a:pt x="1692" y="1625"/>
                  </a:cubicBezTo>
                  <a:cubicBezTo>
                    <a:pt x="1762" y="1625"/>
                    <a:pt x="1835" y="1652"/>
                    <a:pt x="1899" y="1716"/>
                  </a:cubicBezTo>
                  <a:lnTo>
                    <a:pt x="2137" y="1954"/>
                  </a:lnTo>
                  <a:lnTo>
                    <a:pt x="2947" y="1121"/>
                  </a:lnTo>
                  <a:cubicBezTo>
                    <a:pt x="3006" y="1061"/>
                    <a:pt x="3084" y="1031"/>
                    <a:pt x="3161" y="1031"/>
                  </a:cubicBezTo>
                  <a:close/>
                  <a:moveTo>
                    <a:pt x="2561" y="1"/>
                  </a:moveTo>
                  <a:cubicBezTo>
                    <a:pt x="2546" y="1"/>
                    <a:pt x="2532" y="1"/>
                    <a:pt x="2518" y="1"/>
                  </a:cubicBezTo>
                  <a:cubicBezTo>
                    <a:pt x="2508" y="1"/>
                    <a:pt x="2499" y="1"/>
                    <a:pt x="2489" y="1"/>
                  </a:cubicBezTo>
                  <a:cubicBezTo>
                    <a:pt x="841" y="1"/>
                    <a:pt x="0" y="2032"/>
                    <a:pt x="1184" y="3216"/>
                  </a:cubicBezTo>
                  <a:cubicBezTo>
                    <a:pt x="1568" y="3592"/>
                    <a:pt x="2037" y="3760"/>
                    <a:pt x="2498" y="3760"/>
                  </a:cubicBezTo>
                  <a:cubicBezTo>
                    <a:pt x="3468" y="3760"/>
                    <a:pt x="4399" y="3013"/>
                    <a:pt x="4399" y="1883"/>
                  </a:cubicBezTo>
                  <a:cubicBezTo>
                    <a:pt x="4399" y="849"/>
                    <a:pt x="3588" y="1"/>
                    <a:pt x="25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953758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4" y="1"/>
                    <a:pt x="1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4" y="4597"/>
                    <a:pt x="310" y="4597"/>
                  </a:cubicBezTo>
                  <a:lnTo>
                    <a:pt x="620" y="4597"/>
                  </a:lnTo>
                  <a:cubicBezTo>
                    <a:pt x="787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288434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3" y="1"/>
                    <a:pt x="0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3" y="4597"/>
                    <a:pt x="310" y="4597"/>
                  </a:cubicBezTo>
                  <a:lnTo>
                    <a:pt x="643" y="4597"/>
                  </a:lnTo>
                  <a:cubicBezTo>
                    <a:pt x="810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8006824" y="3033173"/>
              <a:ext cx="218935" cy="201154"/>
            </a:xfrm>
            <a:custGeom>
              <a:avLst/>
              <a:gdLst/>
              <a:ahLst/>
              <a:cxnLst/>
              <a:rect l="l" t="t" r="r" b="b"/>
              <a:pathLst>
                <a:path w="6403" h="5883" extrusionOk="0">
                  <a:moveTo>
                    <a:pt x="20" y="1"/>
                  </a:moveTo>
                  <a:lnTo>
                    <a:pt x="20" y="3620"/>
                  </a:lnTo>
                  <a:lnTo>
                    <a:pt x="2616" y="5573"/>
                  </a:lnTo>
                  <a:cubicBezTo>
                    <a:pt x="2878" y="5787"/>
                    <a:pt x="3212" y="5883"/>
                    <a:pt x="3569" y="5883"/>
                  </a:cubicBezTo>
                  <a:cubicBezTo>
                    <a:pt x="3735" y="5883"/>
                    <a:pt x="3902" y="5859"/>
                    <a:pt x="4069" y="5787"/>
                  </a:cubicBezTo>
                  <a:lnTo>
                    <a:pt x="5569" y="5168"/>
                  </a:lnTo>
                  <a:lnTo>
                    <a:pt x="5974" y="4906"/>
                  </a:lnTo>
                  <a:cubicBezTo>
                    <a:pt x="6165" y="4787"/>
                    <a:pt x="6284" y="4621"/>
                    <a:pt x="6331" y="4406"/>
                  </a:cubicBezTo>
                  <a:cubicBezTo>
                    <a:pt x="6403" y="4097"/>
                    <a:pt x="6307" y="3787"/>
                    <a:pt x="6093" y="3573"/>
                  </a:cubicBezTo>
                  <a:lnTo>
                    <a:pt x="4617" y="1930"/>
                  </a:lnTo>
                  <a:cubicBezTo>
                    <a:pt x="4540" y="1837"/>
                    <a:pt x="4423" y="1785"/>
                    <a:pt x="4305" y="1785"/>
                  </a:cubicBezTo>
                  <a:cubicBezTo>
                    <a:pt x="4241" y="1785"/>
                    <a:pt x="4176" y="1801"/>
                    <a:pt x="4117" y="1834"/>
                  </a:cubicBezTo>
                  <a:lnTo>
                    <a:pt x="2735" y="2573"/>
                  </a:lnTo>
                  <a:cubicBezTo>
                    <a:pt x="2493" y="2702"/>
                    <a:pt x="2258" y="2759"/>
                    <a:pt x="2038" y="2759"/>
                  </a:cubicBezTo>
                  <a:cubicBezTo>
                    <a:pt x="764" y="2759"/>
                    <a:pt x="0" y="847"/>
                    <a:pt x="1402" y="96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8039170" y="3032352"/>
              <a:ext cx="228132" cy="132769"/>
            </a:xfrm>
            <a:custGeom>
              <a:avLst/>
              <a:gdLst/>
              <a:ahLst/>
              <a:cxnLst/>
              <a:rect l="l" t="t" r="r" b="b"/>
              <a:pathLst>
                <a:path w="6672" h="3883" extrusionOk="0">
                  <a:moveTo>
                    <a:pt x="6671" y="1"/>
                  </a:moveTo>
                  <a:lnTo>
                    <a:pt x="2027" y="25"/>
                  </a:lnTo>
                  <a:cubicBezTo>
                    <a:pt x="1980" y="25"/>
                    <a:pt x="1908" y="25"/>
                    <a:pt x="1885" y="48"/>
                  </a:cubicBezTo>
                  <a:lnTo>
                    <a:pt x="789" y="668"/>
                  </a:lnTo>
                  <a:cubicBezTo>
                    <a:pt x="1" y="1092"/>
                    <a:pt x="413" y="2134"/>
                    <a:pt x="1124" y="2134"/>
                  </a:cubicBezTo>
                  <a:cubicBezTo>
                    <a:pt x="1251" y="2134"/>
                    <a:pt x="1387" y="2101"/>
                    <a:pt x="1527" y="2025"/>
                  </a:cubicBezTo>
                  <a:lnTo>
                    <a:pt x="2742" y="1382"/>
                  </a:lnTo>
                  <a:cubicBezTo>
                    <a:pt x="2928" y="1285"/>
                    <a:pt x="3133" y="1237"/>
                    <a:pt x="3337" y="1237"/>
                  </a:cubicBezTo>
                  <a:cubicBezTo>
                    <a:pt x="3683" y="1237"/>
                    <a:pt x="4026" y="1374"/>
                    <a:pt x="4266" y="1644"/>
                  </a:cubicBezTo>
                  <a:lnTo>
                    <a:pt x="5623" y="3168"/>
                  </a:lnTo>
                  <a:cubicBezTo>
                    <a:pt x="5814" y="3359"/>
                    <a:pt x="5933" y="3621"/>
                    <a:pt x="6004" y="3883"/>
                  </a:cubicBezTo>
                  <a:cubicBezTo>
                    <a:pt x="6219" y="3835"/>
                    <a:pt x="6457" y="3740"/>
                    <a:pt x="6671" y="3621"/>
                  </a:cubicBezTo>
                  <a:lnTo>
                    <a:pt x="6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SPRINT DETAILS</a:t>
            </a:r>
            <a:endParaRPr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457200" y="1276350"/>
          <a:ext cx="8229600" cy="34441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62200"/>
                <a:gridCol w="2414150"/>
                <a:gridCol w="2711250"/>
                <a:gridCol w="742000"/>
              </a:tblGrid>
              <a:tr h="45647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Sprint 2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Tasks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As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a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Store Manager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I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need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a report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on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sales of each product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so that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  <a:sym typeface="Arial"/>
                        </a:rPr>
                        <a:t>informed business decisions</a:t>
                      </a: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 can be made</a:t>
                      </a:r>
                    </a:p>
                    <a:p>
                      <a:pPr lvl="0" algn="ctr">
                        <a:buNone/>
                      </a:pPr>
                      <a:endParaRPr lang="en-US" sz="1100" b="0" i="0" u="none" strike="noStrike" cap="none" noProof="0" dirty="0">
                        <a:solidFill>
                          <a:schemeClr val="bg2"/>
                        </a:solidFill>
                        <a:latin typeface="Arial"/>
                        <a:sym typeface="Arial"/>
                      </a:endParaRPr>
                    </a:p>
                    <a:p>
                      <a:r>
                        <a:rPr lang="en-US" sz="1100" b="0" i="0" u="none" strike="noStrike" cap="none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/>
                      </a:r>
                      <a:br>
                        <a:rPr lang="en-US" sz="1100" b="0" i="0" u="none" strike="noStrike" cap="none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</a:br>
                      <a:endParaRPr lang="en-US" sz="1100" b="0" dirty="0">
                        <a:solidFill>
                          <a:srgbClr val="FFFFFF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</a:pPr>
                      <a:r>
                        <a:rPr lang="en-US" sz="1100" b="0" i="0" u="none" strike="noStrike" cap="none" noProof="0" dirty="0">
                          <a:solidFill>
                            <a:schemeClr val="bg2"/>
                          </a:solidFill>
                          <a:latin typeface="Arial"/>
                        </a:rPr>
                        <a:t>Create a BI dashboards with the query result from databricks</a:t>
                      </a:r>
                    </a:p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</a:pPr>
                      <a:endParaRPr lang="en-US" sz="1100" b="0" i="0" u="none" strike="noStrike" cap="none" noProof="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ClrTx/>
                        <a:buFont typeface="Arial,Sans-Serif"/>
                        <a:buChar char="•"/>
                      </a:pPr>
                      <a:r>
                        <a:rPr lang="en-US" sz="1100" b="0" i="0" u="none" strike="noStrike" noProof="0" dirty="0">
                          <a:solidFill>
                            <a:schemeClr val="bg2"/>
                          </a:solidFill>
                          <a:latin typeface="Arial"/>
                        </a:rPr>
                        <a:t>The store manager should be able to graphically understand the sales of each product across various months in a year.</a:t>
                      </a:r>
                      <a:endParaRPr lang="en-US" sz="1100" b="0" i="0" u="none" strike="noStrike" noProof="0" dirty="0">
                        <a:solidFill>
                          <a:srgbClr val="0D2641"/>
                        </a:solidFill>
                        <a:latin typeface="Arial"/>
                      </a:endParaRPr>
                    </a:p>
                    <a:p>
                      <a:pPr marL="171450" lvl="0" indent="-171450">
                        <a:buClrTx/>
                        <a:buFont typeface="Arial,Sans-Serif"/>
                        <a:buChar char="•"/>
                      </a:pPr>
                      <a:r>
                        <a:rPr lang="en-US" sz="1100" b="0" i="0" u="none" strike="noStrike" noProof="0" dirty="0" smtClean="0">
                          <a:solidFill>
                            <a:schemeClr val="bg2"/>
                          </a:solidFill>
                          <a:latin typeface="Arial"/>
                        </a:rPr>
                        <a:t>The </a:t>
                      </a:r>
                      <a:r>
                        <a:rPr lang="en-US" sz="1100" b="0" i="0" u="none" strike="noStrike" noProof="0" dirty="0">
                          <a:solidFill>
                            <a:schemeClr val="bg2"/>
                          </a:solidFill>
                          <a:latin typeface="Arial"/>
                        </a:rPr>
                        <a:t>dashboard should include supplier name and the amount of profit earned by increasing the selling price.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As a director of operations I need report on performance of each stores so that informed business decisions can be made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b="0" i="0" u="none" strike="noStrike" cap="none" noProof="0" dirty="0">
                        <a:solidFill>
                          <a:schemeClr val="bg2"/>
                        </a:solidFill>
                        <a:latin typeface="Arial"/>
                      </a:endParaRP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b="0" i="0" u="none" strike="noStrike" cap="none" noProof="0" dirty="0">
                        <a:solidFill>
                          <a:schemeClr val="bg2"/>
                        </a:solidFill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ClrTx/>
                        <a:buFont typeface="Arial"/>
                        <a:buChar char="•"/>
                      </a:pPr>
                      <a:r>
                        <a:rPr lang="en-US" sz="1100" b="0" i="0" u="none" strike="noStrike" cap="none" noProof="0" dirty="0">
                          <a:solidFill>
                            <a:schemeClr val="bg2"/>
                          </a:solidFill>
                          <a:latin typeface="Arial"/>
                        </a:rPr>
                        <a:t>Create a BI dashboards with the query result from databricks</a:t>
                      </a:r>
                      <a:endParaRPr lang="en-US" sz="1100" b="0" i="0" u="none" strike="noStrike" cap="none" dirty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ClrTx/>
                        <a:buFont typeface="Arial"/>
                        <a:buChar char="•"/>
                      </a:pPr>
                      <a:r>
                        <a:rPr lang="en-US" sz="1100" b="0" i="0" u="none" strike="noStrike" noProof="0" dirty="0">
                          <a:solidFill>
                            <a:schemeClr val="bg2"/>
                          </a:solidFill>
                          <a:latin typeface="Arial"/>
                        </a:rPr>
                        <a:t>The director of operations should be able to compare the performance of each stores for both the years to make the right decisions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  <a:p>
                      <a:pPr marL="171450" lvl="0" indent="-171450">
                        <a:buClrTx/>
                        <a:buFont typeface="Arial"/>
                        <a:buChar char="•"/>
                      </a:pP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" name="Google Shape;1065;p39"/>
          <p:cNvGrpSpPr/>
          <p:nvPr/>
        </p:nvGrpSpPr>
        <p:grpSpPr>
          <a:xfrm>
            <a:off x="8153400" y="26479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1066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" name="Google Shape;1092;p39"/>
          <p:cNvGrpSpPr/>
          <p:nvPr/>
        </p:nvGrpSpPr>
        <p:grpSpPr>
          <a:xfrm>
            <a:off x="8153400" y="1809750"/>
            <a:ext cx="306996" cy="306996"/>
            <a:chOff x="7953758" y="2867852"/>
            <a:chExt cx="366475" cy="366475"/>
          </a:xfrm>
        </p:grpSpPr>
        <p:sp>
          <p:nvSpPr>
            <p:cNvPr id="1093" name="Google Shape;1093;p39"/>
            <p:cNvSpPr/>
            <p:nvPr/>
          </p:nvSpPr>
          <p:spPr>
            <a:xfrm>
              <a:off x="8050898" y="2867852"/>
              <a:ext cx="150447" cy="128598"/>
            </a:xfrm>
            <a:custGeom>
              <a:avLst/>
              <a:gdLst/>
              <a:ahLst/>
              <a:cxnLst/>
              <a:rect l="l" t="t" r="r" b="b"/>
              <a:pathLst>
                <a:path w="4400" h="3761" extrusionOk="0">
                  <a:moveTo>
                    <a:pt x="3161" y="1031"/>
                  </a:moveTo>
                  <a:cubicBezTo>
                    <a:pt x="3238" y="1031"/>
                    <a:pt x="3316" y="1061"/>
                    <a:pt x="3375" y="1121"/>
                  </a:cubicBezTo>
                  <a:cubicBezTo>
                    <a:pt x="3494" y="1263"/>
                    <a:pt x="3494" y="1454"/>
                    <a:pt x="3375" y="1573"/>
                  </a:cubicBezTo>
                  <a:lnTo>
                    <a:pt x="2351" y="2621"/>
                  </a:lnTo>
                  <a:cubicBezTo>
                    <a:pt x="2292" y="2680"/>
                    <a:pt x="2208" y="2710"/>
                    <a:pt x="2125" y="2710"/>
                  </a:cubicBezTo>
                  <a:cubicBezTo>
                    <a:pt x="2042" y="2710"/>
                    <a:pt x="1958" y="2680"/>
                    <a:pt x="1899" y="2621"/>
                  </a:cubicBezTo>
                  <a:lnTo>
                    <a:pt x="1470" y="2168"/>
                  </a:lnTo>
                  <a:cubicBezTo>
                    <a:pt x="1230" y="1947"/>
                    <a:pt x="1448" y="1625"/>
                    <a:pt x="1692" y="1625"/>
                  </a:cubicBezTo>
                  <a:cubicBezTo>
                    <a:pt x="1762" y="1625"/>
                    <a:pt x="1835" y="1652"/>
                    <a:pt x="1899" y="1716"/>
                  </a:cubicBezTo>
                  <a:lnTo>
                    <a:pt x="2137" y="1954"/>
                  </a:lnTo>
                  <a:lnTo>
                    <a:pt x="2947" y="1121"/>
                  </a:lnTo>
                  <a:cubicBezTo>
                    <a:pt x="3006" y="1061"/>
                    <a:pt x="3084" y="1031"/>
                    <a:pt x="3161" y="1031"/>
                  </a:cubicBezTo>
                  <a:close/>
                  <a:moveTo>
                    <a:pt x="2561" y="1"/>
                  </a:moveTo>
                  <a:cubicBezTo>
                    <a:pt x="2546" y="1"/>
                    <a:pt x="2532" y="1"/>
                    <a:pt x="2518" y="1"/>
                  </a:cubicBezTo>
                  <a:cubicBezTo>
                    <a:pt x="2508" y="1"/>
                    <a:pt x="2499" y="1"/>
                    <a:pt x="2489" y="1"/>
                  </a:cubicBezTo>
                  <a:cubicBezTo>
                    <a:pt x="841" y="1"/>
                    <a:pt x="0" y="2032"/>
                    <a:pt x="1184" y="3216"/>
                  </a:cubicBezTo>
                  <a:cubicBezTo>
                    <a:pt x="1568" y="3592"/>
                    <a:pt x="2037" y="3760"/>
                    <a:pt x="2498" y="3760"/>
                  </a:cubicBezTo>
                  <a:cubicBezTo>
                    <a:pt x="3468" y="3760"/>
                    <a:pt x="4399" y="3013"/>
                    <a:pt x="4399" y="1883"/>
                  </a:cubicBezTo>
                  <a:cubicBezTo>
                    <a:pt x="4399" y="849"/>
                    <a:pt x="3588" y="1"/>
                    <a:pt x="25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7953758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4" y="1"/>
                    <a:pt x="1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4" y="4597"/>
                    <a:pt x="310" y="4597"/>
                  </a:cubicBezTo>
                  <a:lnTo>
                    <a:pt x="620" y="4597"/>
                  </a:lnTo>
                  <a:cubicBezTo>
                    <a:pt x="787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288434" y="3018504"/>
              <a:ext cx="31799" cy="157217"/>
            </a:xfrm>
            <a:custGeom>
              <a:avLst/>
              <a:gdLst/>
              <a:ahLst/>
              <a:cxnLst/>
              <a:rect l="l" t="t" r="r" b="b"/>
              <a:pathLst>
                <a:path w="930" h="4598" extrusionOk="0">
                  <a:moveTo>
                    <a:pt x="310" y="1"/>
                  </a:moveTo>
                  <a:cubicBezTo>
                    <a:pt x="143" y="1"/>
                    <a:pt x="0" y="144"/>
                    <a:pt x="24" y="311"/>
                  </a:cubicBezTo>
                  <a:lnTo>
                    <a:pt x="24" y="4288"/>
                  </a:lnTo>
                  <a:cubicBezTo>
                    <a:pt x="24" y="4454"/>
                    <a:pt x="143" y="4597"/>
                    <a:pt x="310" y="4597"/>
                  </a:cubicBezTo>
                  <a:lnTo>
                    <a:pt x="643" y="4597"/>
                  </a:lnTo>
                  <a:cubicBezTo>
                    <a:pt x="810" y="4597"/>
                    <a:pt x="929" y="4454"/>
                    <a:pt x="929" y="4288"/>
                  </a:cubicBezTo>
                  <a:lnTo>
                    <a:pt x="929" y="311"/>
                  </a:lnTo>
                  <a:cubicBezTo>
                    <a:pt x="929" y="144"/>
                    <a:pt x="810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8006824" y="3033173"/>
              <a:ext cx="218935" cy="201154"/>
            </a:xfrm>
            <a:custGeom>
              <a:avLst/>
              <a:gdLst/>
              <a:ahLst/>
              <a:cxnLst/>
              <a:rect l="l" t="t" r="r" b="b"/>
              <a:pathLst>
                <a:path w="6403" h="5883" extrusionOk="0">
                  <a:moveTo>
                    <a:pt x="20" y="1"/>
                  </a:moveTo>
                  <a:lnTo>
                    <a:pt x="20" y="3620"/>
                  </a:lnTo>
                  <a:lnTo>
                    <a:pt x="2616" y="5573"/>
                  </a:lnTo>
                  <a:cubicBezTo>
                    <a:pt x="2878" y="5787"/>
                    <a:pt x="3212" y="5883"/>
                    <a:pt x="3569" y="5883"/>
                  </a:cubicBezTo>
                  <a:cubicBezTo>
                    <a:pt x="3735" y="5883"/>
                    <a:pt x="3902" y="5859"/>
                    <a:pt x="4069" y="5787"/>
                  </a:cubicBezTo>
                  <a:lnTo>
                    <a:pt x="5569" y="5168"/>
                  </a:lnTo>
                  <a:lnTo>
                    <a:pt x="5974" y="4906"/>
                  </a:lnTo>
                  <a:cubicBezTo>
                    <a:pt x="6165" y="4787"/>
                    <a:pt x="6284" y="4621"/>
                    <a:pt x="6331" y="4406"/>
                  </a:cubicBezTo>
                  <a:cubicBezTo>
                    <a:pt x="6403" y="4097"/>
                    <a:pt x="6307" y="3787"/>
                    <a:pt x="6093" y="3573"/>
                  </a:cubicBezTo>
                  <a:lnTo>
                    <a:pt x="4617" y="1930"/>
                  </a:lnTo>
                  <a:cubicBezTo>
                    <a:pt x="4540" y="1837"/>
                    <a:pt x="4423" y="1785"/>
                    <a:pt x="4305" y="1785"/>
                  </a:cubicBezTo>
                  <a:cubicBezTo>
                    <a:pt x="4241" y="1785"/>
                    <a:pt x="4176" y="1801"/>
                    <a:pt x="4117" y="1834"/>
                  </a:cubicBezTo>
                  <a:lnTo>
                    <a:pt x="2735" y="2573"/>
                  </a:lnTo>
                  <a:cubicBezTo>
                    <a:pt x="2493" y="2702"/>
                    <a:pt x="2258" y="2759"/>
                    <a:pt x="2038" y="2759"/>
                  </a:cubicBezTo>
                  <a:cubicBezTo>
                    <a:pt x="764" y="2759"/>
                    <a:pt x="0" y="847"/>
                    <a:pt x="1402" y="96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8039170" y="3032352"/>
              <a:ext cx="228132" cy="132769"/>
            </a:xfrm>
            <a:custGeom>
              <a:avLst/>
              <a:gdLst/>
              <a:ahLst/>
              <a:cxnLst/>
              <a:rect l="l" t="t" r="r" b="b"/>
              <a:pathLst>
                <a:path w="6672" h="3883" extrusionOk="0">
                  <a:moveTo>
                    <a:pt x="6671" y="1"/>
                  </a:moveTo>
                  <a:lnTo>
                    <a:pt x="2027" y="25"/>
                  </a:lnTo>
                  <a:cubicBezTo>
                    <a:pt x="1980" y="25"/>
                    <a:pt x="1908" y="25"/>
                    <a:pt x="1885" y="48"/>
                  </a:cubicBezTo>
                  <a:lnTo>
                    <a:pt x="789" y="668"/>
                  </a:lnTo>
                  <a:cubicBezTo>
                    <a:pt x="1" y="1092"/>
                    <a:pt x="413" y="2134"/>
                    <a:pt x="1124" y="2134"/>
                  </a:cubicBezTo>
                  <a:cubicBezTo>
                    <a:pt x="1251" y="2134"/>
                    <a:pt x="1387" y="2101"/>
                    <a:pt x="1527" y="2025"/>
                  </a:cubicBezTo>
                  <a:lnTo>
                    <a:pt x="2742" y="1382"/>
                  </a:lnTo>
                  <a:cubicBezTo>
                    <a:pt x="2928" y="1285"/>
                    <a:pt x="3133" y="1237"/>
                    <a:pt x="3337" y="1237"/>
                  </a:cubicBezTo>
                  <a:cubicBezTo>
                    <a:pt x="3683" y="1237"/>
                    <a:pt x="4026" y="1374"/>
                    <a:pt x="4266" y="1644"/>
                  </a:cubicBezTo>
                  <a:lnTo>
                    <a:pt x="5623" y="3168"/>
                  </a:lnTo>
                  <a:cubicBezTo>
                    <a:pt x="5814" y="3359"/>
                    <a:pt x="5933" y="3621"/>
                    <a:pt x="6004" y="3883"/>
                  </a:cubicBezTo>
                  <a:cubicBezTo>
                    <a:pt x="6219" y="3835"/>
                    <a:pt x="6457" y="3740"/>
                    <a:pt x="6671" y="3621"/>
                  </a:cubicBezTo>
                  <a:lnTo>
                    <a:pt x="66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065;p39"/>
          <p:cNvGrpSpPr/>
          <p:nvPr/>
        </p:nvGrpSpPr>
        <p:grpSpPr>
          <a:xfrm>
            <a:off x="8153400" y="3943350"/>
            <a:ext cx="276953" cy="276953"/>
            <a:chOff x="1492675" y="4992125"/>
            <a:chExt cx="481825" cy="481825"/>
          </a:xfrm>
          <a:solidFill>
            <a:schemeClr val="accent1"/>
          </a:solidFill>
        </p:grpSpPr>
        <p:sp>
          <p:nvSpPr>
            <p:cNvPr id="20" name="Google Shape;1066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1067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750" y="348291"/>
            <a:ext cx="7153520" cy="624000"/>
          </a:xfrm>
        </p:spPr>
        <p:txBody>
          <a:bodyPr/>
          <a:lstStyle/>
          <a:p>
            <a:r>
              <a:rPr lang="en-US" dirty="0"/>
              <a:t>Jira </a:t>
            </a:r>
          </a:p>
        </p:txBody>
      </p:sp>
      <p:pic>
        <p:nvPicPr>
          <p:cNvPr id="4" name="Picture 3" descr="JIRA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25" y="1047750"/>
            <a:ext cx="880175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8232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" name="Google Shape;9082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ROLE AS DATA ANALYST(BI)</a:t>
            </a:r>
            <a:endParaRPr/>
          </a:p>
        </p:txBody>
      </p:sp>
      <p:sp>
        <p:nvSpPr>
          <p:cNvPr id="9083" name="Google Shape;9083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9"/>
          <p:cNvSpPr txBox="1">
            <a:spLocks noGrp="1"/>
          </p:cNvSpPr>
          <p:nvPr>
            <p:ph type="title"/>
          </p:nvPr>
        </p:nvSpPr>
        <p:spPr>
          <a:xfrm>
            <a:off x="1905000" y="438150"/>
            <a:ext cx="53340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TECH STACK</a:t>
            </a:r>
            <a:endParaRPr sz="3200"/>
          </a:p>
        </p:txBody>
      </p:sp>
      <p:graphicFrame>
        <p:nvGraphicFramePr>
          <p:cNvPr id="1064" name="Google Shape;1064;p39"/>
          <p:cNvGraphicFramePr/>
          <p:nvPr/>
        </p:nvGraphicFramePr>
        <p:xfrm>
          <a:off x="609600" y="1657350"/>
          <a:ext cx="7924800" cy="27431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3600"/>
                <a:gridCol w="1577761"/>
                <a:gridCol w="1934090"/>
                <a:gridCol w="2279349"/>
              </a:tblGrid>
              <a:tr h="456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USER STORIES</a:t>
                      </a:r>
                      <a:endParaRPr sz="1800" b="1">
                        <a:solidFill>
                          <a:schemeClr val="bg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TECH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CHALLENGES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Acceptance</a:t>
                      </a:r>
                      <a:r>
                        <a:rPr lang="en" sz="18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Criteria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</a:tr>
              <a:tr h="92396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As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a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Store Manager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I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need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a report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on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sales of each product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so that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  <a:sym typeface="Arial"/>
                        </a:rPr>
                        <a:t>informed business decisions</a:t>
                      </a: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 can be made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+mn-lt"/>
                        </a:rPr>
                        <a:t>Power BI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+mn-lt"/>
                        </a:rPr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Clr>
                          <a:schemeClr val="bg2"/>
                        </a:buClr>
                        <a:buFont typeface="Arial"/>
                        <a:buChar char="•"/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</a:rPr>
                        <a:t>The store manager should be able to graphically understand the sales of each product across various months in a year.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</a:tr>
              <a:tr h="3972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bg2"/>
                          </a:solidFill>
                        </a:rPr>
                        <a:t>As a director of operations I need report on performance of each stores so that informed business decisions can be made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Power BI</a:t>
                      </a:r>
                      <a:endParaRPr lang="en-US" sz="1200" b="0" dirty="0">
                        <a:solidFill>
                          <a:schemeClr val="bg2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N/A</a:t>
                      </a:r>
                      <a:endParaRPr lang="en-US" sz="1200" b="0" dirty="0">
                        <a:solidFill>
                          <a:schemeClr val="bg2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200" b="0" i="0" u="none" strike="noStrike" noProof="0" dirty="0" smtClean="0">
                          <a:solidFill>
                            <a:schemeClr val="bg2"/>
                          </a:solidFill>
                          <a:latin typeface="+mn-lt"/>
                        </a:rPr>
                        <a:t>The director of operations should be able to compare the performance of each stores for both the years to make the right decisions</a:t>
                      </a:r>
                      <a:endParaRPr lang="en-US" sz="1200" dirty="0" smtClean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6AB5">
                        <a:alpha val="25099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787" name="Google Shape;8787;p31"/>
          <p:cNvSpPr txBox="1">
            <a:spLocks noGrp="1"/>
          </p:cNvSpPr>
          <p:nvPr>
            <p:ph type="title" idx="2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/>
          </a:p>
        </p:txBody>
      </p:sp>
      <p:sp>
        <p:nvSpPr>
          <p:cNvPr id="8789" name="Google Shape;8789;p31"/>
          <p:cNvSpPr txBox="1">
            <a:spLocks noGrp="1"/>
          </p:cNvSpPr>
          <p:nvPr>
            <p:ph type="subTitle" idx="3"/>
          </p:nvPr>
        </p:nvSpPr>
        <p:spPr>
          <a:xfrm>
            <a:off x="713224" y="1956625"/>
            <a:ext cx="2410975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</a:t>
            </a:r>
            <a:endParaRPr/>
          </a:p>
        </p:txBody>
      </p:sp>
      <p:sp>
        <p:nvSpPr>
          <p:cNvPr id="8790" name="Google Shape;8790;p31"/>
          <p:cNvSpPr txBox="1">
            <a:spLocks noGrp="1"/>
          </p:cNvSpPr>
          <p:nvPr>
            <p:ph type="title" idx="4"/>
          </p:nvPr>
        </p:nvSpPr>
        <p:spPr>
          <a:xfrm>
            <a:off x="5410200" y="158115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/>
          </a:p>
        </p:txBody>
      </p:sp>
      <p:sp>
        <p:nvSpPr>
          <p:cNvPr id="8792" name="Google Shape;8792;p31"/>
          <p:cNvSpPr txBox="1">
            <a:spLocks noGrp="1"/>
          </p:cNvSpPr>
          <p:nvPr>
            <p:ph type="subTitle" idx="6"/>
          </p:nvPr>
        </p:nvSpPr>
        <p:spPr>
          <a:xfrm>
            <a:off x="5410200" y="1962150"/>
            <a:ext cx="2820608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ROLE AS SCRUM MASTER</a:t>
            </a:r>
            <a:endParaRPr/>
          </a:p>
        </p:txBody>
      </p:sp>
      <p:sp>
        <p:nvSpPr>
          <p:cNvPr id="8796" name="Google Shape;8796;p31"/>
          <p:cNvSpPr txBox="1">
            <a:spLocks noGrp="1"/>
          </p:cNvSpPr>
          <p:nvPr>
            <p:ph type="title" idx="13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/>
          </a:p>
        </p:txBody>
      </p:sp>
      <p:sp>
        <p:nvSpPr>
          <p:cNvPr id="8798" name="Google Shape;8798;p31"/>
          <p:cNvSpPr txBox="1">
            <a:spLocks noGrp="1"/>
          </p:cNvSpPr>
          <p:nvPr>
            <p:ph type="subTitle" idx="15"/>
          </p:nvPr>
        </p:nvSpPr>
        <p:spPr>
          <a:xfrm>
            <a:off x="713224" y="3680100"/>
            <a:ext cx="3401575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ROLE AS DATA ANALYST (BI) </a:t>
            </a:r>
            <a:endParaRPr/>
          </a:p>
        </p:txBody>
      </p:sp>
      <p:sp>
        <p:nvSpPr>
          <p:cNvPr id="8799" name="Google Shape;8799;p31"/>
          <p:cNvSpPr txBox="1">
            <a:spLocks noGrp="1"/>
          </p:cNvSpPr>
          <p:nvPr>
            <p:ph type="title" idx="16"/>
          </p:nvPr>
        </p:nvSpPr>
        <p:spPr>
          <a:xfrm>
            <a:off x="5486400" y="333375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/>
          </a:p>
        </p:txBody>
      </p:sp>
      <p:sp>
        <p:nvSpPr>
          <p:cNvPr id="8801" name="Google Shape;8801;p31"/>
          <p:cNvSpPr txBox="1">
            <a:spLocks noGrp="1"/>
          </p:cNvSpPr>
          <p:nvPr>
            <p:ph type="subTitle" idx="18"/>
          </p:nvPr>
        </p:nvSpPr>
        <p:spPr>
          <a:xfrm>
            <a:off x="5486400" y="363855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APPENDIX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DATA FROM DATA ANALYST TEAM</a:t>
            </a:r>
            <a:endParaRPr lang="en-US" sz="2400" dirty="0"/>
          </a:p>
        </p:txBody>
      </p:sp>
      <p:pic>
        <p:nvPicPr>
          <p:cNvPr id="3" name="Picture 2" descr="U3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028950"/>
            <a:ext cx="6019800" cy="1636546"/>
          </a:xfrm>
          <a:prstGeom prst="rect">
            <a:avLst/>
          </a:prstGeom>
        </p:spPr>
      </p:pic>
      <p:pic>
        <p:nvPicPr>
          <p:cNvPr id="4" name="Picture 3" descr="U3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276350"/>
            <a:ext cx="5996763" cy="157898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81000" y="1733550"/>
            <a:ext cx="2005165" cy="751138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Exa Black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exend Exa Black"/>
                <a:ea typeface="Lexend Exa Black"/>
                <a:cs typeface="Lexend Exa Black"/>
                <a:sym typeface="Lexend Exa Black"/>
              </a:rPr>
              <a:t>MAXIMUM SALES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exend Exa Black"/>
              <a:ea typeface="Lexend Exa Black"/>
              <a:cs typeface="Lexend Exa Black"/>
              <a:sym typeface="Lexend Exa Black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472527" y="3526694"/>
            <a:ext cx="2292245" cy="751138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Exa Black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exend Exa Black"/>
                <a:ea typeface="Lexend Exa Black"/>
                <a:cs typeface="Lexend Exa Black"/>
                <a:sym typeface="Lexend Exa Black"/>
              </a:rPr>
              <a:t>MINIMUM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Exa Black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exend Exa Black"/>
                <a:ea typeface="Lexend Exa Black"/>
                <a:cs typeface="Lexend Exa Black"/>
                <a:sym typeface="Lexend Exa Black"/>
              </a:rPr>
              <a:t>SALES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exend Exa Black"/>
              <a:ea typeface="Lexend Exa Black"/>
              <a:cs typeface="Lexend Exa Black"/>
              <a:sym typeface="Lexend Exa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USED</a:t>
            </a:r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U31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219" y="1244008"/>
            <a:ext cx="3763925" cy="3561907"/>
          </a:xfrm>
          <a:prstGeom prst="rect">
            <a:avLst/>
          </a:prstGeom>
        </p:spPr>
      </p:pic>
      <p:pic>
        <p:nvPicPr>
          <p:cNvPr id="9" name="Picture 8" descr="U30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63" y="1244008"/>
            <a:ext cx="5028056" cy="3574823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685800" y="43815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jdhani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Rajdhani"/>
                <a:ea typeface="Rajdhani"/>
                <a:cs typeface="Rajdhani"/>
                <a:sym typeface="Rajdhani"/>
              </a:rPr>
              <a:t>DATA USED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POWER BI DASHBOARD – STORE MANAGER</a:t>
            </a:r>
            <a:endParaRPr lang="en-US" sz="2400" dirty="0"/>
          </a:p>
        </p:txBody>
      </p:sp>
      <p:pic>
        <p:nvPicPr>
          <p:cNvPr id="4" name="Picture 3" descr="U12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117" y="1063254"/>
            <a:ext cx="7412948" cy="37825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10353" y="3955312"/>
            <a:ext cx="7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4" action="ppaction://hlinkfile"/>
              </a:rPr>
              <a:t>CODE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09550"/>
            <a:ext cx="5715000" cy="762000"/>
          </a:xfrm>
        </p:spPr>
        <p:txBody>
          <a:bodyPr/>
          <a:lstStyle/>
          <a:p>
            <a:pPr algn="ctr"/>
            <a:r>
              <a:rPr lang="en-US" sz="2400" dirty="0" smtClean="0"/>
              <a:t>DATA FROM DATA ANALYST TEAM</a:t>
            </a:r>
            <a:endParaRPr lang="en-US" sz="24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667000" y="1276350"/>
            <a:ext cx="4142310" cy="495956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Exa Black"/>
              <a:buNone/>
              <a:tabLst/>
              <a:defRPr/>
            </a:pPr>
            <a:r>
              <a:rPr lang="en-US" sz="1800" dirty="0" smtClean="0">
                <a:solidFill>
                  <a:schemeClr val="lt1"/>
                </a:solidFill>
                <a:latin typeface="Lexend Exa Black"/>
                <a:ea typeface="Lexend Exa Black"/>
                <a:cs typeface="Lexend Exa Black"/>
                <a:sym typeface="Lexend Exa Black"/>
              </a:rPr>
              <a:t>REVENUE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exend Exa Black"/>
              <a:ea typeface="Lexend Exa Black"/>
              <a:cs typeface="Lexend Exa Black"/>
              <a:sym typeface="Lexend Exa Black"/>
            </a:endParaRPr>
          </a:p>
        </p:txBody>
      </p:sp>
      <p:pic>
        <p:nvPicPr>
          <p:cNvPr id="7" name="Picture 6" descr="U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495550"/>
            <a:ext cx="8001000" cy="16159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29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041" y="1297172"/>
            <a:ext cx="4550735" cy="3253562"/>
          </a:xfrm>
          <a:prstGeom prst="rect">
            <a:avLst/>
          </a:prstGeom>
        </p:spPr>
      </p:pic>
      <p:pic>
        <p:nvPicPr>
          <p:cNvPr id="4" name="Picture 3" descr="U28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81" y="1244009"/>
            <a:ext cx="4137461" cy="329609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2000" y="43815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jdhani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Rajdhani"/>
                <a:ea typeface="Rajdhani"/>
                <a:cs typeface="Rajdhani"/>
                <a:sym typeface="Rajdhani"/>
              </a:rPr>
              <a:t>DATA USED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133350"/>
            <a:ext cx="6553200" cy="762000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POWER BI DASHBOARD – DIRECTOR OF OPERATIONS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3" name="Picture 2" descr="U25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200150"/>
            <a:ext cx="7134447" cy="34874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" name="Google Shape;9082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APPENDIX</a:t>
            </a:r>
            <a:endParaRPr/>
          </a:p>
        </p:txBody>
      </p:sp>
      <p:sp>
        <p:nvSpPr>
          <p:cNvPr id="9083" name="Google Shape;9083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755" y="585021"/>
            <a:ext cx="7717500" cy="478235"/>
          </a:xfrm>
        </p:spPr>
        <p:txBody>
          <a:bodyPr/>
          <a:lstStyle/>
          <a:p>
            <a:r>
              <a:rPr lang="en-US" dirty="0" smtClean="0"/>
              <a:t>SCHEMA</a:t>
            </a:r>
            <a:endParaRPr lang="en-US" dirty="0"/>
          </a:p>
        </p:txBody>
      </p:sp>
      <p:pic>
        <p:nvPicPr>
          <p:cNvPr id="5" name="Picture 4" descr="U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188" y="1201480"/>
            <a:ext cx="7249537" cy="34662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PRODUCT OWNER CEREMONIES</a:t>
            </a:r>
            <a:endParaRPr lang="en-US" sz="3200" dirty="0"/>
          </a:p>
        </p:txBody>
      </p:sp>
      <p:pic>
        <p:nvPicPr>
          <p:cNvPr id="3" name="Picture 6" descr="Diagram&#10;&#10;Description automatically generated">
            <a:extLst>
              <a:ext uri="{FF2B5EF4-FFF2-40B4-BE49-F238E27FC236}">
                <a16:creationId xmlns:a16="http://schemas.microsoft.com/office/drawing/2014/main" xmlns="" id="{EDD82F0F-0610-68B6-D6BD-CDF39EF8EA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96" t="8615" r="7510" b="11195"/>
          <a:stretch/>
        </p:blipFill>
        <p:spPr>
          <a:xfrm>
            <a:off x="609600" y="1504950"/>
            <a:ext cx="7895929" cy="32468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CODE PRACTICES</a:t>
            </a:r>
            <a:endParaRPr lang="en-US" dirty="0"/>
          </a:p>
        </p:txBody>
      </p:sp>
      <p:pic>
        <p:nvPicPr>
          <p:cNvPr id="3" name="Graphic 20" descr="Pencils with eraser, sticky notes and pencil shavings">
            <a:extLst>
              <a:ext uri="{FF2B5EF4-FFF2-40B4-BE49-F238E27FC236}">
                <a16:creationId xmlns:a16="http://schemas.microsoft.com/office/drawing/2014/main" xmlns="" id="{42AAC63B-5748-E91E-4997-C045277CF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04800" y="1428750"/>
            <a:ext cx="3962400" cy="3560670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xmlns="" id="{6179F513-9EB8-E16F-5127-3D49321B69AF}"/>
              </a:ext>
            </a:extLst>
          </p:cNvPr>
          <p:cNvSpPr txBox="1"/>
          <p:nvPr/>
        </p:nvSpPr>
        <p:spPr>
          <a:xfrm>
            <a:off x="4053145" y="1601508"/>
            <a:ext cx="5014282" cy="230832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 algn="just">
              <a:buFont typeface="+mj-lt"/>
              <a:buAutoNum type="arabicPeriod"/>
            </a:pPr>
            <a:r>
              <a:rPr lang="en-US" sz="1200" dirty="0" smtClean="0"/>
              <a:t>Naming convention :</a:t>
            </a:r>
            <a:r>
              <a:rPr lang="en-US" sz="1200" dirty="0"/>
              <a:t>  </a:t>
            </a:r>
            <a:endParaRPr lang="en-US" sz="1200" dirty="0" smtClean="0"/>
          </a:p>
          <a:p>
            <a:pPr marL="342900" indent="-342900" algn="just"/>
            <a:r>
              <a:rPr lang="en-US" sz="1200" dirty="0" smtClean="0"/>
              <a:t>           1.1. Had </a:t>
            </a:r>
            <a:r>
              <a:rPr lang="en-US" sz="1200" dirty="0"/>
              <a:t>self-explanatory names for variables and tables.</a:t>
            </a:r>
          </a:p>
          <a:p>
            <a:pPr marL="285750" indent="-285750" algn="just"/>
            <a:r>
              <a:rPr lang="en-US" sz="1200" dirty="0" smtClean="0"/>
              <a:t>           1.2. Our </a:t>
            </a:r>
            <a:r>
              <a:rPr lang="en-US" sz="1200" dirty="0"/>
              <a:t>function names  followed snake casing.</a:t>
            </a:r>
          </a:p>
          <a:p>
            <a:pPr marL="285750" indent="-285750" algn="just"/>
            <a:r>
              <a:rPr lang="en-US" sz="1200" dirty="0"/>
              <a:t> </a:t>
            </a:r>
            <a:r>
              <a:rPr lang="en-US" sz="1200" dirty="0" smtClean="0"/>
              <a:t>          1.3. Class </a:t>
            </a:r>
            <a:r>
              <a:rPr lang="en-US" sz="1200" dirty="0"/>
              <a:t>name followed Camel case.</a:t>
            </a:r>
          </a:p>
          <a:p>
            <a:pPr marL="342900" indent="-342900" algn="just">
              <a:buChar char="•"/>
            </a:pPr>
            <a:endParaRPr lang="en-US" sz="1200" dirty="0"/>
          </a:p>
          <a:p>
            <a:pPr marL="228600" indent="-228600" algn="just">
              <a:buFont typeface="+mj-lt"/>
              <a:buAutoNum type="arabicPeriod" startAt="2"/>
            </a:pPr>
            <a:r>
              <a:rPr lang="en-US" sz="1200" dirty="0"/>
              <a:t> Kept Clear and Concise comments.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dirty="0"/>
              <a:t>3.   Code Indentation was taken care of.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dirty="0"/>
              <a:t>4.   Followed  Reusability and Scalability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dirty="0"/>
              <a:t>5.   Followed DRY Principle. 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" name="Google Shape;9082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</a:t>
            </a:r>
            <a:endParaRPr/>
          </a:p>
        </p:txBody>
      </p:sp>
      <p:sp>
        <p:nvSpPr>
          <p:cNvPr id="9083" name="Google Shape;9083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15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35" y="798874"/>
            <a:ext cx="2419688" cy="1695687"/>
          </a:xfrm>
          <a:prstGeom prst="rect">
            <a:avLst/>
          </a:prstGeom>
        </p:spPr>
      </p:pic>
      <p:pic>
        <p:nvPicPr>
          <p:cNvPr id="4" name="Picture 3" descr="U16.png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8972" y="788762"/>
            <a:ext cx="3162742" cy="2162477"/>
          </a:xfrm>
          <a:prstGeom prst="rect">
            <a:avLst/>
          </a:prstGeom>
        </p:spPr>
      </p:pic>
      <p:pic>
        <p:nvPicPr>
          <p:cNvPr id="5" name="Picture 4" descr="U17.png">
            <a:hlinkClick r:id="rId6" action="ppaction://hlinkfile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8955" y="739102"/>
            <a:ext cx="1276528" cy="27721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158" y="3253563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Category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33554" y="3416595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City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67377" y="3813543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Months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305107" y="4295555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Products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7433" y="4692501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Sales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9" name="Picture 8" descr="U18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014" y="478466"/>
            <a:ext cx="3218702" cy="3726840"/>
          </a:xfrm>
          <a:prstGeom prst="rect">
            <a:avLst/>
          </a:prstGeom>
        </p:spPr>
      </p:pic>
      <p:pic>
        <p:nvPicPr>
          <p:cNvPr id="10" name="Picture 9" descr="U19.png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302" y="446568"/>
            <a:ext cx="3366725" cy="42041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305107" y="4295555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Subs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28800" y="4476750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Supplier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8" name="Picture 7" descr="U20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695" y="816601"/>
            <a:ext cx="2791215" cy="3191321"/>
          </a:xfrm>
          <a:prstGeom prst="rect">
            <a:avLst/>
          </a:prstGeom>
        </p:spPr>
      </p:pic>
      <p:pic>
        <p:nvPicPr>
          <p:cNvPr id="11" name="Picture 10" descr="U21.png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514350"/>
            <a:ext cx="3524120" cy="38753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305107" y="4295555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Pro_sub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5536" y="4564910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Sup_pro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9" name="Picture 8" descr="U22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5" y="499731"/>
            <a:ext cx="2324425" cy="4008474"/>
          </a:xfrm>
          <a:prstGeom prst="rect">
            <a:avLst/>
          </a:prstGeom>
        </p:spPr>
      </p:pic>
      <p:pic>
        <p:nvPicPr>
          <p:cNvPr id="12" name="Picture 11" descr="U23.png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1408" y="520995"/>
            <a:ext cx="2286319" cy="3678865"/>
          </a:xfrm>
          <a:prstGeom prst="rect">
            <a:avLst/>
          </a:prstGeom>
        </p:spPr>
      </p:pic>
      <p:pic>
        <p:nvPicPr>
          <p:cNvPr id="13" name="Picture 12" descr="U24.png">
            <a:hlinkClick r:id="rId6" action="ppaction://hlinkfile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12132" y="1824765"/>
            <a:ext cx="1362265" cy="68589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746205" y="2725480"/>
            <a:ext cx="19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Years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4" name="Google Shape;15384;p63"/>
          <p:cNvSpPr txBox="1">
            <a:spLocks noGrp="1"/>
          </p:cNvSpPr>
          <p:nvPr>
            <p:ph type="title"/>
          </p:nvPr>
        </p:nvSpPr>
        <p:spPr>
          <a:xfrm>
            <a:off x="3200325" y="3377925"/>
            <a:ext cx="2633700" cy="3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—</a:t>
            </a:r>
            <a:r>
              <a:rPr lang="en-US" dirty="0" smtClean="0"/>
              <a:t>Peter Sondergaard</a:t>
            </a:r>
            <a:endParaRPr/>
          </a:p>
        </p:txBody>
      </p:sp>
      <p:sp>
        <p:nvSpPr>
          <p:cNvPr id="15385" name="Google Shape;15385;p63"/>
          <p:cNvSpPr txBox="1">
            <a:spLocks noGrp="1"/>
          </p:cNvSpPr>
          <p:nvPr>
            <p:ph type="subTitle" idx="1"/>
          </p:nvPr>
        </p:nvSpPr>
        <p:spPr>
          <a:xfrm>
            <a:off x="1896000" y="1872675"/>
            <a:ext cx="5352000" cy="14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 smtClean="0"/>
              <a:t>«</a:t>
            </a:r>
            <a:r>
              <a:rPr lang="en-US" dirty="0" smtClean="0"/>
              <a:t>Information is the oil of the 21st century, and analytics is the combustion engine</a:t>
            </a:r>
            <a:r>
              <a:rPr lang="en" dirty="0" smtClean="0"/>
              <a:t>»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5390;p64"/>
          <p:cNvSpPr txBox="1">
            <a:spLocks noGrp="1"/>
          </p:cNvSpPr>
          <p:nvPr>
            <p:ph type="title"/>
          </p:nvPr>
        </p:nvSpPr>
        <p:spPr>
          <a:xfrm>
            <a:off x="2743200" y="2114550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3" name="Google Shape;8983;p33"/>
          <p:cNvSpPr txBox="1">
            <a:spLocks noGrp="1"/>
          </p:cNvSpPr>
          <p:nvPr>
            <p:ph type="subTitle" idx="1"/>
          </p:nvPr>
        </p:nvSpPr>
        <p:spPr>
          <a:xfrm>
            <a:off x="5486400" y="2038350"/>
            <a:ext cx="2940000" cy="28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Aft>
                <a:spcPts val="1600"/>
              </a:spcAft>
              <a:buNone/>
            </a:pPr>
            <a:r>
              <a:rPr lang="en-US" dirty="0" smtClean="0"/>
              <a:t>K-Mart, is an Indian retail corporation that operates a chain of hypermarkets which is present in 10 locations across India.</a:t>
            </a:r>
          </a:p>
          <a:p>
            <a:pPr marL="0" lvl="0" indent="0" algn="l">
              <a:spcAft>
                <a:spcPts val="1600"/>
              </a:spcAft>
              <a:buNone/>
            </a:pPr>
            <a:r>
              <a:rPr lang="en-US" dirty="0" smtClean="0"/>
              <a:t>They sell products from categories like home care , personal care and oral care</a:t>
            </a:r>
          </a:p>
          <a:p>
            <a:pPr marL="0" lvl="0" indent="0" algn="l">
              <a:spcAft>
                <a:spcPts val="1600"/>
              </a:spcAft>
              <a:buNone/>
            </a:pPr>
            <a:endParaRPr lang="en-US" dirty="0" smtClean="0"/>
          </a:p>
          <a:p>
            <a:pPr marL="0" lvl="0" indent="0" algn="l">
              <a:spcAft>
                <a:spcPts val="1600"/>
              </a:spcAft>
              <a:buNone/>
            </a:pPr>
            <a:endParaRPr/>
          </a:p>
        </p:txBody>
      </p:sp>
      <p:sp>
        <p:nvSpPr>
          <p:cNvPr id="8984" name="Google Shape;8984;p33"/>
          <p:cNvSpPr txBox="1">
            <a:spLocks noGrp="1"/>
          </p:cNvSpPr>
          <p:nvPr>
            <p:ph type="title"/>
          </p:nvPr>
        </p:nvSpPr>
        <p:spPr>
          <a:xfrm>
            <a:off x="5257800" y="74295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K-Mart</a:t>
            </a:r>
            <a:endParaRPr/>
          </a:p>
        </p:txBody>
      </p:sp>
      <p:grpSp>
        <p:nvGrpSpPr>
          <p:cNvPr id="8985" name="Google Shape;8985;p33"/>
          <p:cNvGrpSpPr/>
          <p:nvPr/>
        </p:nvGrpSpPr>
        <p:grpSpPr>
          <a:xfrm>
            <a:off x="593066" y="951257"/>
            <a:ext cx="4063694" cy="3240972"/>
            <a:chOff x="593066" y="951257"/>
            <a:chExt cx="4063694" cy="3240972"/>
          </a:xfrm>
        </p:grpSpPr>
        <p:sp>
          <p:nvSpPr>
            <p:cNvPr id="8986" name="Google Shape;8986;p33"/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33"/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3"/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3"/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3"/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3"/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3"/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3"/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3"/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3"/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3"/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3"/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3"/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3"/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3"/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3"/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3"/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3"/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3"/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3"/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3"/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3"/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3"/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3"/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3"/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3"/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3"/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3"/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3"/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3"/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3"/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3"/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3"/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3"/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3"/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3"/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3"/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3"/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3"/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3"/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3"/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3"/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3"/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3"/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3"/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3"/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3"/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3"/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3"/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3"/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3"/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3"/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3"/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3"/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3"/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3"/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3"/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3"/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3"/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3"/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3"/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3"/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3"/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3"/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3"/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3"/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3"/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3"/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3"/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3"/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3"/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7" name="Google Shape;9057;p33"/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058" name="Google Shape;9058;p33"/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3"/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3"/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3"/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3"/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3"/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3"/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65" name="Google Shape;9065;p33"/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6" name="Google Shape;9066;p33"/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067" name="Google Shape;9067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2" name="Google Shape;9072;p33"/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073" name="Google Shape;9073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9" name="Google Shape;8809;p32"/>
          <p:cNvSpPr txBox="1">
            <a:spLocks noGrp="1"/>
          </p:cNvSpPr>
          <p:nvPr>
            <p:ph type="subTitle" idx="1"/>
          </p:nvPr>
        </p:nvSpPr>
        <p:spPr>
          <a:xfrm>
            <a:off x="609600" y="2114550"/>
            <a:ext cx="4114800" cy="22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K-mart has faced huge operational losses and  hence the need assistance in the following area:</a:t>
            </a:r>
            <a:endParaRPr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-US" sz="1200" dirty="0" smtClean="0"/>
              <a:t>Setting up a connection between AWS S3 and Databricks.</a:t>
            </a:r>
            <a:endParaRPr sz="1200" smtClean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-US" sz="1200" dirty="0" smtClean="0"/>
              <a:t>Finding products with maximum and minimum sales to manage inventory level and increase selling price</a:t>
            </a:r>
          </a:p>
          <a:p>
            <a:pPr>
              <a:buFont typeface="Proxima Nova"/>
              <a:buChar char="●"/>
            </a:pPr>
            <a:r>
              <a:rPr lang="en-US" sz="1200" dirty="0" smtClean="0"/>
              <a:t>Analyzing the performance of each store in terms of revenue and profit generated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</a:pPr>
            <a:endParaRPr sz="1200"/>
          </a:p>
        </p:txBody>
      </p:sp>
      <p:sp>
        <p:nvSpPr>
          <p:cNvPr id="8810" name="Google Shape;8810;p32"/>
          <p:cNvSpPr txBox="1">
            <a:spLocks noGrp="1"/>
          </p:cNvSpPr>
          <p:nvPr>
            <p:ph type="title"/>
          </p:nvPr>
        </p:nvSpPr>
        <p:spPr>
          <a:xfrm>
            <a:off x="609600" y="66675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br>
              <a:rPr lang="en" dirty="0" smtClean="0"/>
            </a:br>
            <a:r>
              <a:rPr lang="en" dirty="0" smtClean="0"/>
              <a:t>Statement</a:t>
            </a:r>
            <a:endParaRPr/>
          </a:p>
        </p:txBody>
      </p:sp>
      <p:grpSp>
        <p:nvGrpSpPr>
          <p:cNvPr id="8811" name="Google Shape;8811;p32"/>
          <p:cNvGrpSpPr/>
          <p:nvPr/>
        </p:nvGrpSpPr>
        <p:grpSpPr>
          <a:xfrm>
            <a:off x="4800599" y="1151732"/>
            <a:ext cx="4114801" cy="3179491"/>
            <a:chOff x="4264061" y="1151732"/>
            <a:chExt cx="4879936" cy="3179491"/>
          </a:xfrm>
        </p:grpSpPr>
        <p:sp>
          <p:nvSpPr>
            <p:cNvPr id="8812" name="Google Shape;8812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" name="Google Shape;9082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ROLE AS SCRUM MASTER</a:t>
            </a:r>
            <a:endParaRPr/>
          </a:p>
        </p:txBody>
      </p:sp>
      <p:sp>
        <p:nvSpPr>
          <p:cNvPr id="9083" name="Google Shape;9083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9" name="Google Shape;12519;p52"/>
          <p:cNvSpPr txBox="1">
            <a:spLocks noGrp="1"/>
          </p:cNvSpPr>
          <p:nvPr>
            <p:ph type="title"/>
          </p:nvPr>
        </p:nvSpPr>
        <p:spPr>
          <a:xfrm>
            <a:off x="685800" y="43815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AGILE TEAM</a:t>
            </a:r>
            <a:endParaRPr/>
          </a:p>
        </p:txBody>
      </p:sp>
      <p:grpSp>
        <p:nvGrpSpPr>
          <p:cNvPr id="12520" name="Google Shape;12520;p52"/>
          <p:cNvGrpSpPr/>
          <p:nvPr/>
        </p:nvGrpSpPr>
        <p:grpSpPr>
          <a:xfrm>
            <a:off x="3505200" y="1504950"/>
            <a:ext cx="2125375" cy="1066801"/>
            <a:chOff x="6496650" y="1464900"/>
            <a:chExt cx="2125375" cy="1647075"/>
          </a:xfrm>
        </p:grpSpPr>
        <p:sp>
          <p:nvSpPr>
            <p:cNvPr id="12521" name="Google Shape;12521;p52"/>
            <p:cNvSpPr/>
            <p:nvPr/>
          </p:nvSpPr>
          <p:spPr>
            <a:xfrm>
              <a:off x="7319925" y="2417600"/>
              <a:ext cx="160625" cy="119900"/>
            </a:xfrm>
            <a:custGeom>
              <a:avLst/>
              <a:gdLst/>
              <a:ahLst/>
              <a:cxnLst/>
              <a:rect l="l" t="t" r="r" b="b"/>
              <a:pathLst>
                <a:path w="6425" h="4796" extrusionOk="0">
                  <a:moveTo>
                    <a:pt x="99" y="150"/>
                  </a:moveTo>
                  <a:cubicBezTo>
                    <a:pt x="101" y="150"/>
                    <a:pt x="95" y="159"/>
                    <a:pt x="82" y="177"/>
                  </a:cubicBezTo>
                  <a:cubicBezTo>
                    <a:pt x="71" y="190"/>
                    <a:pt x="60" y="206"/>
                    <a:pt x="51" y="206"/>
                  </a:cubicBezTo>
                  <a:cubicBezTo>
                    <a:pt x="50" y="206"/>
                    <a:pt x="48" y="206"/>
                    <a:pt x="47" y="205"/>
                  </a:cubicBezTo>
                  <a:cubicBezTo>
                    <a:pt x="39" y="210"/>
                    <a:pt x="33" y="212"/>
                    <a:pt x="31" y="212"/>
                  </a:cubicBezTo>
                  <a:cubicBezTo>
                    <a:pt x="21" y="212"/>
                    <a:pt x="43" y="187"/>
                    <a:pt x="72" y="170"/>
                  </a:cubicBezTo>
                  <a:cubicBezTo>
                    <a:pt x="89" y="157"/>
                    <a:pt x="97" y="150"/>
                    <a:pt x="99" y="150"/>
                  </a:cubicBezTo>
                  <a:close/>
                  <a:moveTo>
                    <a:pt x="1127" y="922"/>
                  </a:moveTo>
                  <a:cubicBezTo>
                    <a:pt x="1129" y="922"/>
                    <a:pt x="1130" y="922"/>
                    <a:pt x="1131" y="923"/>
                  </a:cubicBezTo>
                  <a:cubicBezTo>
                    <a:pt x="1138" y="929"/>
                    <a:pt x="1113" y="963"/>
                    <a:pt x="1084" y="970"/>
                  </a:cubicBezTo>
                  <a:cubicBezTo>
                    <a:pt x="1078" y="963"/>
                    <a:pt x="1078" y="963"/>
                    <a:pt x="1091" y="948"/>
                  </a:cubicBezTo>
                  <a:cubicBezTo>
                    <a:pt x="1102" y="931"/>
                    <a:pt x="1117" y="922"/>
                    <a:pt x="1127" y="922"/>
                  </a:cubicBezTo>
                  <a:close/>
                  <a:moveTo>
                    <a:pt x="1419" y="1055"/>
                  </a:moveTo>
                  <a:cubicBezTo>
                    <a:pt x="1422" y="1055"/>
                    <a:pt x="1422" y="1056"/>
                    <a:pt x="1417" y="1064"/>
                  </a:cubicBezTo>
                  <a:lnTo>
                    <a:pt x="1404" y="1079"/>
                  </a:lnTo>
                  <a:cubicBezTo>
                    <a:pt x="1392" y="1087"/>
                    <a:pt x="1379" y="1094"/>
                    <a:pt x="1374" y="1094"/>
                  </a:cubicBezTo>
                  <a:cubicBezTo>
                    <a:pt x="1371" y="1094"/>
                    <a:pt x="1371" y="1091"/>
                    <a:pt x="1376" y="1086"/>
                  </a:cubicBezTo>
                  <a:cubicBezTo>
                    <a:pt x="1385" y="1073"/>
                    <a:pt x="1398" y="1064"/>
                    <a:pt x="1410" y="1057"/>
                  </a:cubicBezTo>
                  <a:cubicBezTo>
                    <a:pt x="1410" y="1057"/>
                    <a:pt x="1416" y="1055"/>
                    <a:pt x="1419" y="1055"/>
                  </a:cubicBezTo>
                  <a:close/>
                  <a:moveTo>
                    <a:pt x="1939" y="1311"/>
                  </a:moveTo>
                  <a:cubicBezTo>
                    <a:pt x="1939" y="1311"/>
                    <a:pt x="1937" y="1314"/>
                    <a:pt x="1935" y="1320"/>
                  </a:cubicBezTo>
                  <a:lnTo>
                    <a:pt x="1935" y="1320"/>
                  </a:lnTo>
                  <a:cubicBezTo>
                    <a:pt x="1939" y="1314"/>
                    <a:pt x="1940" y="1311"/>
                    <a:pt x="1939" y="1311"/>
                  </a:cubicBezTo>
                  <a:close/>
                  <a:moveTo>
                    <a:pt x="1700" y="1279"/>
                  </a:moveTo>
                  <a:cubicBezTo>
                    <a:pt x="1701" y="1279"/>
                    <a:pt x="1701" y="1280"/>
                    <a:pt x="1702" y="1280"/>
                  </a:cubicBezTo>
                  <a:cubicBezTo>
                    <a:pt x="1699" y="1296"/>
                    <a:pt x="1692" y="1308"/>
                    <a:pt x="1683" y="1321"/>
                  </a:cubicBezTo>
                  <a:lnTo>
                    <a:pt x="1677" y="1314"/>
                  </a:lnTo>
                  <a:cubicBezTo>
                    <a:pt x="1670" y="1308"/>
                    <a:pt x="1683" y="1292"/>
                    <a:pt x="1683" y="1292"/>
                  </a:cubicBezTo>
                  <a:cubicBezTo>
                    <a:pt x="1683" y="1292"/>
                    <a:pt x="1693" y="1279"/>
                    <a:pt x="1700" y="1279"/>
                  </a:cubicBezTo>
                  <a:close/>
                  <a:moveTo>
                    <a:pt x="1821" y="1317"/>
                  </a:moveTo>
                  <a:cubicBezTo>
                    <a:pt x="1816" y="1317"/>
                    <a:pt x="1811" y="1322"/>
                    <a:pt x="1814" y="1322"/>
                  </a:cubicBezTo>
                  <a:cubicBezTo>
                    <a:pt x="1815" y="1322"/>
                    <a:pt x="1818" y="1321"/>
                    <a:pt x="1824" y="1317"/>
                  </a:cubicBezTo>
                  <a:cubicBezTo>
                    <a:pt x="1823" y="1317"/>
                    <a:pt x="1822" y="1317"/>
                    <a:pt x="1821" y="1317"/>
                  </a:cubicBezTo>
                  <a:close/>
                  <a:moveTo>
                    <a:pt x="1935" y="1320"/>
                  </a:moveTo>
                  <a:lnTo>
                    <a:pt x="1935" y="1320"/>
                  </a:lnTo>
                  <a:cubicBezTo>
                    <a:pt x="1932" y="1325"/>
                    <a:pt x="1928" y="1331"/>
                    <a:pt x="1922" y="1338"/>
                  </a:cubicBezTo>
                  <a:lnTo>
                    <a:pt x="1922" y="1338"/>
                  </a:lnTo>
                  <a:cubicBezTo>
                    <a:pt x="1925" y="1335"/>
                    <a:pt x="1929" y="1330"/>
                    <a:pt x="1934" y="1324"/>
                  </a:cubicBezTo>
                  <a:cubicBezTo>
                    <a:pt x="1934" y="1323"/>
                    <a:pt x="1934" y="1321"/>
                    <a:pt x="1935" y="1320"/>
                  </a:cubicBezTo>
                  <a:close/>
                  <a:moveTo>
                    <a:pt x="1780" y="1314"/>
                  </a:moveTo>
                  <a:lnTo>
                    <a:pt x="1786" y="1321"/>
                  </a:lnTo>
                  <a:lnTo>
                    <a:pt x="1783" y="1343"/>
                  </a:lnTo>
                  <a:lnTo>
                    <a:pt x="1774" y="1336"/>
                  </a:lnTo>
                  <a:cubicBezTo>
                    <a:pt x="1768" y="1330"/>
                    <a:pt x="1768" y="1330"/>
                    <a:pt x="1780" y="1314"/>
                  </a:cubicBezTo>
                  <a:close/>
                  <a:moveTo>
                    <a:pt x="1852" y="1371"/>
                  </a:moveTo>
                  <a:lnTo>
                    <a:pt x="1862" y="1377"/>
                  </a:lnTo>
                  <a:lnTo>
                    <a:pt x="1855" y="1399"/>
                  </a:lnTo>
                  <a:lnTo>
                    <a:pt x="1849" y="1393"/>
                  </a:lnTo>
                  <a:cubicBezTo>
                    <a:pt x="1840" y="1386"/>
                    <a:pt x="1840" y="1386"/>
                    <a:pt x="1852" y="1371"/>
                  </a:cubicBezTo>
                  <a:close/>
                  <a:moveTo>
                    <a:pt x="1906" y="1411"/>
                  </a:moveTo>
                  <a:cubicBezTo>
                    <a:pt x="1908" y="1411"/>
                    <a:pt x="1909" y="1412"/>
                    <a:pt x="1912" y="1415"/>
                  </a:cubicBezTo>
                  <a:cubicBezTo>
                    <a:pt x="1927" y="1427"/>
                    <a:pt x="1927" y="1427"/>
                    <a:pt x="1905" y="1437"/>
                  </a:cubicBezTo>
                  <a:cubicBezTo>
                    <a:pt x="1899" y="1441"/>
                    <a:pt x="1893" y="1443"/>
                    <a:pt x="1890" y="1443"/>
                  </a:cubicBezTo>
                  <a:cubicBezTo>
                    <a:pt x="1885" y="1443"/>
                    <a:pt x="1885" y="1437"/>
                    <a:pt x="1893" y="1427"/>
                  </a:cubicBezTo>
                  <a:cubicBezTo>
                    <a:pt x="1901" y="1415"/>
                    <a:pt x="1904" y="1411"/>
                    <a:pt x="1906" y="1411"/>
                  </a:cubicBezTo>
                  <a:close/>
                  <a:moveTo>
                    <a:pt x="1894" y="1558"/>
                  </a:moveTo>
                  <a:cubicBezTo>
                    <a:pt x="1895" y="1558"/>
                    <a:pt x="1896" y="1558"/>
                    <a:pt x="1896" y="1559"/>
                  </a:cubicBezTo>
                  <a:lnTo>
                    <a:pt x="1890" y="1584"/>
                  </a:lnTo>
                  <a:lnTo>
                    <a:pt x="1871" y="1593"/>
                  </a:lnTo>
                  <a:lnTo>
                    <a:pt x="1865" y="1587"/>
                  </a:lnTo>
                  <a:cubicBezTo>
                    <a:pt x="1876" y="1573"/>
                    <a:pt x="1888" y="1558"/>
                    <a:pt x="1894" y="1558"/>
                  </a:cubicBezTo>
                  <a:close/>
                  <a:moveTo>
                    <a:pt x="1994" y="1608"/>
                  </a:moveTo>
                  <a:cubicBezTo>
                    <a:pt x="1995" y="1608"/>
                    <a:pt x="1996" y="1609"/>
                    <a:pt x="1996" y="1609"/>
                  </a:cubicBezTo>
                  <a:lnTo>
                    <a:pt x="1990" y="1634"/>
                  </a:lnTo>
                  <a:cubicBezTo>
                    <a:pt x="1983" y="1643"/>
                    <a:pt x="1978" y="1645"/>
                    <a:pt x="1975" y="1645"/>
                  </a:cubicBezTo>
                  <a:cubicBezTo>
                    <a:pt x="1973" y="1645"/>
                    <a:pt x="1971" y="1643"/>
                    <a:pt x="1971" y="1643"/>
                  </a:cubicBezTo>
                  <a:cubicBezTo>
                    <a:pt x="1965" y="1637"/>
                    <a:pt x="1965" y="1637"/>
                    <a:pt x="1978" y="1621"/>
                  </a:cubicBezTo>
                  <a:cubicBezTo>
                    <a:pt x="1978" y="1621"/>
                    <a:pt x="1988" y="1608"/>
                    <a:pt x="1994" y="1608"/>
                  </a:cubicBezTo>
                  <a:close/>
                  <a:moveTo>
                    <a:pt x="2681" y="1977"/>
                  </a:moveTo>
                  <a:cubicBezTo>
                    <a:pt x="2683" y="1977"/>
                    <a:pt x="2684" y="1978"/>
                    <a:pt x="2686" y="1979"/>
                  </a:cubicBezTo>
                  <a:lnTo>
                    <a:pt x="2692" y="1985"/>
                  </a:lnTo>
                  <a:cubicBezTo>
                    <a:pt x="2683" y="1994"/>
                    <a:pt x="2673" y="2004"/>
                    <a:pt x="2661" y="2013"/>
                  </a:cubicBezTo>
                  <a:lnTo>
                    <a:pt x="2654" y="2007"/>
                  </a:lnTo>
                  <a:cubicBezTo>
                    <a:pt x="2662" y="1991"/>
                    <a:pt x="2673" y="1977"/>
                    <a:pt x="2681" y="1977"/>
                  </a:cubicBezTo>
                  <a:close/>
                  <a:moveTo>
                    <a:pt x="2986" y="2186"/>
                  </a:moveTo>
                  <a:cubicBezTo>
                    <a:pt x="2993" y="2186"/>
                    <a:pt x="3000" y="2191"/>
                    <a:pt x="3005" y="2195"/>
                  </a:cubicBezTo>
                  <a:cubicBezTo>
                    <a:pt x="3000" y="2213"/>
                    <a:pt x="2987" y="2225"/>
                    <a:pt x="2978" y="2225"/>
                  </a:cubicBezTo>
                  <a:cubicBezTo>
                    <a:pt x="2977" y="2225"/>
                    <a:pt x="2975" y="2224"/>
                    <a:pt x="2974" y="2223"/>
                  </a:cubicBezTo>
                  <a:cubicBezTo>
                    <a:pt x="2958" y="2214"/>
                    <a:pt x="2958" y="2214"/>
                    <a:pt x="2971" y="2195"/>
                  </a:cubicBezTo>
                  <a:cubicBezTo>
                    <a:pt x="2976" y="2189"/>
                    <a:pt x="2981" y="2186"/>
                    <a:pt x="2986" y="2186"/>
                  </a:cubicBezTo>
                  <a:close/>
                  <a:moveTo>
                    <a:pt x="3507" y="2579"/>
                  </a:moveTo>
                  <a:cubicBezTo>
                    <a:pt x="3508" y="2579"/>
                    <a:pt x="3509" y="2580"/>
                    <a:pt x="3510" y="2580"/>
                  </a:cubicBezTo>
                  <a:lnTo>
                    <a:pt x="3504" y="2602"/>
                  </a:lnTo>
                  <a:lnTo>
                    <a:pt x="3485" y="2615"/>
                  </a:lnTo>
                  <a:lnTo>
                    <a:pt x="3479" y="2609"/>
                  </a:lnTo>
                  <a:cubicBezTo>
                    <a:pt x="3489" y="2595"/>
                    <a:pt x="3500" y="2579"/>
                    <a:pt x="3507" y="2579"/>
                  </a:cubicBezTo>
                  <a:close/>
                  <a:moveTo>
                    <a:pt x="3754" y="2715"/>
                  </a:moveTo>
                  <a:cubicBezTo>
                    <a:pt x="3761" y="2718"/>
                    <a:pt x="3729" y="2746"/>
                    <a:pt x="3717" y="2765"/>
                  </a:cubicBezTo>
                  <a:cubicBezTo>
                    <a:pt x="3711" y="2759"/>
                    <a:pt x="3711" y="2759"/>
                    <a:pt x="3723" y="2743"/>
                  </a:cubicBezTo>
                  <a:cubicBezTo>
                    <a:pt x="3732" y="2731"/>
                    <a:pt x="3742" y="2721"/>
                    <a:pt x="3754" y="2715"/>
                  </a:cubicBezTo>
                  <a:close/>
                  <a:moveTo>
                    <a:pt x="3528" y="2751"/>
                  </a:moveTo>
                  <a:cubicBezTo>
                    <a:pt x="3529" y="2751"/>
                    <a:pt x="3531" y="2752"/>
                    <a:pt x="3532" y="2753"/>
                  </a:cubicBezTo>
                  <a:lnTo>
                    <a:pt x="3538" y="2759"/>
                  </a:lnTo>
                  <a:cubicBezTo>
                    <a:pt x="3529" y="2772"/>
                    <a:pt x="3519" y="2781"/>
                    <a:pt x="3507" y="2787"/>
                  </a:cubicBezTo>
                  <a:lnTo>
                    <a:pt x="3497" y="2781"/>
                  </a:lnTo>
                  <a:cubicBezTo>
                    <a:pt x="3508" y="2767"/>
                    <a:pt x="3519" y="2751"/>
                    <a:pt x="3528" y="2751"/>
                  </a:cubicBezTo>
                  <a:close/>
                  <a:moveTo>
                    <a:pt x="3928" y="2846"/>
                  </a:moveTo>
                  <a:cubicBezTo>
                    <a:pt x="3929" y="2846"/>
                    <a:pt x="3929" y="2846"/>
                    <a:pt x="3930" y="2847"/>
                  </a:cubicBezTo>
                  <a:lnTo>
                    <a:pt x="3924" y="2869"/>
                  </a:lnTo>
                  <a:lnTo>
                    <a:pt x="3905" y="2881"/>
                  </a:lnTo>
                  <a:lnTo>
                    <a:pt x="3899" y="2875"/>
                  </a:lnTo>
                  <a:cubicBezTo>
                    <a:pt x="3910" y="2861"/>
                    <a:pt x="3921" y="2846"/>
                    <a:pt x="3928" y="2846"/>
                  </a:cubicBezTo>
                  <a:close/>
                  <a:moveTo>
                    <a:pt x="4884" y="3034"/>
                  </a:moveTo>
                  <a:cubicBezTo>
                    <a:pt x="4879" y="3034"/>
                    <a:pt x="4870" y="3039"/>
                    <a:pt x="4854" y="3054"/>
                  </a:cubicBezTo>
                  <a:cubicBezTo>
                    <a:pt x="4842" y="3069"/>
                    <a:pt x="4842" y="3069"/>
                    <a:pt x="4848" y="3076"/>
                  </a:cubicBezTo>
                  <a:cubicBezTo>
                    <a:pt x="4861" y="3069"/>
                    <a:pt x="4873" y="3060"/>
                    <a:pt x="4883" y="3047"/>
                  </a:cubicBezTo>
                  <a:cubicBezTo>
                    <a:pt x="4887" y="3039"/>
                    <a:pt x="4888" y="3034"/>
                    <a:pt x="4884" y="3034"/>
                  </a:cubicBezTo>
                  <a:close/>
                  <a:moveTo>
                    <a:pt x="4378" y="3243"/>
                  </a:moveTo>
                  <a:cubicBezTo>
                    <a:pt x="4379" y="3243"/>
                    <a:pt x="4380" y="3244"/>
                    <a:pt x="4381" y="3245"/>
                  </a:cubicBezTo>
                  <a:lnTo>
                    <a:pt x="4375" y="3267"/>
                  </a:lnTo>
                  <a:lnTo>
                    <a:pt x="4356" y="3276"/>
                  </a:lnTo>
                  <a:lnTo>
                    <a:pt x="4350" y="3273"/>
                  </a:lnTo>
                  <a:cubicBezTo>
                    <a:pt x="4360" y="3257"/>
                    <a:pt x="4371" y="3243"/>
                    <a:pt x="4378" y="3243"/>
                  </a:cubicBezTo>
                  <a:close/>
                  <a:moveTo>
                    <a:pt x="4426" y="3279"/>
                  </a:moveTo>
                  <a:cubicBezTo>
                    <a:pt x="4428" y="3279"/>
                    <a:pt x="4429" y="3280"/>
                    <a:pt x="4431" y="3282"/>
                  </a:cubicBezTo>
                  <a:cubicBezTo>
                    <a:pt x="4428" y="3298"/>
                    <a:pt x="4422" y="3311"/>
                    <a:pt x="4416" y="3323"/>
                  </a:cubicBezTo>
                  <a:cubicBezTo>
                    <a:pt x="4411" y="3328"/>
                    <a:pt x="4408" y="3331"/>
                    <a:pt x="4405" y="3331"/>
                  </a:cubicBezTo>
                  <a:cubicBezTo>
                    <a:pt x="4400" y="3331"/>
                    <a:pt x="4400" y="3320"/>
                    <a:pt x="4413" y="3295"/>
                  </a:cubicBezTo>
                  <a:cubicBezTo>
                    <a:pt x="4420" y="3283"/>
                    <a:pt x="4423" y="3279"/>
                    <a:pt x="4426" y="3279"/>
                  </a:cubicBezTo>
                  <a:close/>
                  <a:moveTo>
                    <a:pt x="4569" y="3349"/>
                  </a:moveTo>
                  <a:cubicBezTo>
                    <a:pt x="4573" y="3349"/>
                    <a:pt x="4571" y="3362"/>
                    <a:pt x="4575" y="3367"/>
                  </a:cubicBezTo>
                  <a:cubicBezTo>
                    <a:pt x="4574" y="3379"/>
                    <a:pt x="4573" y="3385"/>
                    <a:pt x="4570" y="3385"/>
                  </a:cubicBezTo>
                  <a:cubicBezTo>
                    <a:pt x="4567" y="3385"/>
                    <a:pt x="4563" y="3382"/>
                    <a:pt x="4557" y="3376"/>
                  </a:cubicBezTo>
                  <a:cubicBezTo>
                    <a:pt x="4550" y="3373"/>
                    <a:pt x="4563" y="3354"/>
                    <a:pt x="4563" y="3354"/>
                  </a:cubicBezTo>
                  <a:cubicBezTo>
                    <a:pt x="4566" y="3350"/>
                    <a:pt x="4568" y="3349"/>
                    <a:pt x="4569" y="3349"/>
                  </a:cubicBezTo>
                  <a:close/>
                  <a:moveTo>
                    <a:pt x="4710" y="3444"/>
                  </a:moveTo>
                  <a:cubicBezTo>
                    <a:pt x="4711" y="3444"/>
                    <a:pt x="4712" y="3444"/>
                    <a:pt x="4713" y="3445"/>
                  </a:cubicBezTo>
                  <a:cubicBezTo>
                    <a:pt x="4720" y="3452"/>
                    <a:pt x="4716" y="3473"/>
                    <a:pt x="4716" y="3473"/>
                  </a:cubicBezTo>
                  <a:cubicBezTo>
                    <a:pt x="4710" y="3482"/>
                    <a:pt x="4704" y="3484"/>
                    <a:pt x="4700" y="3484"/>
                  </a:cubicBezTo>
                  <a:cubicBezTo>
                    <a:pt x="4696" y="3484"/>
                    <a:pt x="4695" y="3483"/>
                    <a:pt x="4695" y="3483"/>
                  </a:cubicBezTo>
                  <a:cubicBezTo>
                    <a:pt x="4688" y="3477"/>
                    <a:pt x="4682" y="3473"/>
                    <a:pt x="4695" y="3455"/>
                  </a:cubicBezTo>
                  <a:cubicBezTo>
                    <a:pt x="4695" y="3455"/>
                    <a:pt x="4703" y="3444"/>
                    <a:pt x="4710" y="3444"/>
                  </a:cubicBezTo>
                  <a:close/>
                  <a:moveTo>
                    <a:pt x="4986" y="3602"/>
                  </a:moveTo>
                  <a:cubicBezTo>
                    <a:pt x="4988" y="3603"/>
                    <a:pt x="4989" y="3603"/>
                    <a:pt x="4991" y="3603"/>
                  </a:cubicBezTo>
                  <a:cubicBezTo>
                    <a:pt x="4995" y="3603"/>
                    <a:pt x="4999" y="3602"/>
                    <a:pt x="5002" y="3602"/>
                  </a:cubicBezTo>
                  <a:cubicBezTo>
                    <a:pt x="5006" y="3602"/>
                    <a:pt x="5008" y="3604"/>
                    <a:pt x="5002" y="3611"/>
                  </a:cubicBezTo>
                  <a:cubicBezTo>
                    <a:pt x="5006" y="3616"/>
                    <a:pt x="4995" y="3620"/>
                    <a:pt x="4985" y="3620"/>
                  </a:cubicBezTo>
                  <a:cubicBezTo>
                    <a:pt x="4980" y="3620"/>
                    <a:pt x="4976" y="3619"/>
                    <a:pt x="4973" y="3618"/>
                  </a:cubicBezTo>
                  <a:lnTo>
                    <a:pt x="4986" y="3602"/>
                  </a:lnTo>
                  <a:close/>
                  <a:moveTo>
                    <a:pt x="4686" y="3583"/>
                  </a:moveTo>
                  <a:cubicBezTo>
                    <a:pt x="4680" y="3583"/>
                    <a:pt x="4669" y="3596"/>
                    <a:pt x="4669" y="3596"/>
                  </a:cubicBezTo>
                  <a:cubicBezTo>
                    <a:pt x="4669" y="3596"/>
                    <a:pt x="4657" y="3611"/>
                    <a:pt x="4666" y="3618"/>
                  </a:cubicBezTo>
                  <a:lnTo>
                    <a:pt x="4673" y="3624"/>
                  </a:lnTo>
                  <a:cubicBezTo>
                    <a:pt x="4679" y="3611"/>
                    <a:pt x="4685" y="3599"/>
                    <a:pt x="4688" y="3583"/>
                  </a:cubicBezTo>
                  <a:cubicBezTo>
                    <a:pt x="4688" y="3583"/>
                    <a:pt x="4687" y="3583"/>
                    <a:pt x="4686" y="3583"/>
                  </a:cubicBezTo>
                  <a:close/>
                  <a:moveTo>
                    <a:pt x="4789" y="3605"/>
                  </a:moveTo>
                  <a:lnTo>
                    <a:pt x="4795" y="3611"/>
                  </a:lnTo>
                  <a:lnTo>
                    <a:pt x="4789" y="3633"/>
                  </a:lnTo>
                  <a:lnTo>
                    <a:pt x="4782" y="3630"/>
                  </a:lnTo>
                  <a:cubicBezTo>
                    <a:pt x="4776" y="3624"/>
                    <a:pt x="4776" y="3624"/>
                    <a:pt x="4789" y="3605"/>
                  </a:cubicBezTo>
                  <a:close/>
                  <a:moveTo>
                    <a:pt x="4450" y="3611"/>
                  </a:moveTo>
                  <a:cubicBezTo>
                    <a:pt x="4438" y="3630"/>
                    <a:pt x="4438" y="3630"/>
                    <a:pt x="4447" y="3633"/>
                  </a:cubicBezTo>
                  <a:cubicBezTo>
                    <a:pt x="4454" y="3639"/>
                    <a:pt x="4458" y="3642"/>
                    <a:pt x="4460" y="3642"/>
                  </a:cubicBezTo>
                  <a:cubicBezTo>
                    <a:pt x="4463" y="3642"/>
                    <a:pt x="4464" y="3636"/>
                    <a:pt x="4466" y="3624"/>
                  </a:cubicBezTo>
                  <a:lnTo>
                    <a:pt x="4450" y="3611"/>
                  </a:lnTo>
                  <a:close/>
                  <a:moveTo>
                    <a:pt x="4867" y="3640"/>
                  </a:moveTo>
                  <a:lnTo>
                    <a:pt x="4879" y="3652"/>
                  </a:lnTo>
                  <a:cubicBezTo>
                    <a:pt x="4868" y="3666"/>
                    <a:pt x="4857" y="3681"/>
                    <a:pt x="4850" y="3681"/>
                  </a:cubicBezTo>
                  <a:cubicBezTo>
                    <a:pt x="4849" y="3681"/>
                    <a:pt x="4849" y="3681"/>
                    <a:pt x="4848" y="3680"/>
                  </a:cubicBezTo>
                  <a:cubicBezTo>
                    <a:pt x="4845" y="3682"/>
                    <a:pt x="4843" y="3683"/>
                    <a:pt x="4841" y="3683"/>
                  </a:cubicBezTo>
                  <a:cubicBezTo>
                    <a:pt x="4831" y="3683"/>
                    <a:pt x="4838" y="3663"/>
                    <a:pt x="4867" y="3640"/>
                  </a:cubicBezTo>
                  <a:close/>
                  <a:moveTo>
                    <a:pt x="5111" y="3751"/>
                  </a:moveTo>
                  <a:cubicBezTo>
                    <a:pt x="5112" y="3751"/>
                    <a:pt x="5114" y="3751"/>
                    <a:pt x="5114" y="3752"/>
                  </a:cubicBezTo>
                  <a:lnTo>
                    <a:pt x="5124" y="3756"/>
                  </a:lnTo>
                  <a:cubicBezTo>
                    <a:pt x="5114" y="3768"/>
                    <a:pt x="5102" y="3777"/>
                    <a:pt x="5089" y="3784"/>
                  </a:cubicBezTo>
                  <a:lnTo>
                    <a:pt x="5083" y="3781"/>
                  </a:lnTo>
                  <a:cubicBezTo>
                    <a:pt x="5094" y="3765"/>
                    <a:pt x="5104" y="3751"/>
                    <a:pt x="5111" y="3751"/>
                  </a:cubicBezTo>
                  <a:close/>
                  <a:moveTo>
                    <a:pt x="4925" y="3806"/>
                  </a:moveTo>
                  <a:cubicBezTo>
                    <a:pt x="4925" y="3806"/>
                    <a:pt x="4924" y="3807"/>
                    <a:pt x="4920" y="3812"/>
                  </a:cubicBezTo>
                  <a:lnTo>
                    <a:pt x="4895" y="3846"/>
                  </a:lnTo>
                  <a:lnTo>
                    <a:pt x="4908" y="3831"/>
                  </a:lnTo>
                  <a:cubicBezTo>
                    <a:pt x="4917" y="3817"/>
                    <a:pt x="4926" y="3806"/>
                    <a:pt x="4925" y="3806"/>
                  </a:cubicBezTo>
                  <a:close/>
                  <a:moveTo>
                    <a:pt x="5143" y="3853"/>
                  </a:moveTo>
                  <a:cubicBezTo>
                    <a:pt x="5152" y="3859"/>
                    <a:pt x="5133" y="3868"/>
                    <a:pt x="5099" y="3897"/>
                  </a:cubicBezTo>
                  <a:cubicBezTo>
                    <a:pt x="5091" y="3899"/>
                    <a:pt x="5085" y="3900"/>
                    <a:pt x="5083" y="3900"/>
                  </a:cubicBezTo>
                  <a:cubicBezTo>
                    <a:pt x="5077" y="3900"/>
                    <a:pt x="5084" y="3894"/>
                    <a:pt x="5105" y="3875"/>
                  </a:cubicBezTo>
                  <a:lnTo>
                    <a:pt x="5143" y="3853"/>
                  </a:lnTo>
                  <a:close/>
                  <a:moveTo>
                    <a:pt x="5356" y="3906"/>
                  </a:moveTo>
                  <a:lnTo>
                    <a:pt x="5368" y="3918"/>
                  </a:lnTo>
                  <a:lnTo>
                    <a:pt x="5331" y="3940"/>
                  </a:lnTo>
                  <a:cubicBezTo>
                    <a:pt x="5303" y="3962"/>
                    <a:pt x="5290" y="3972"/>
                    <a:pt x="5287" y="3972"/>
                  </a:cubicBezTo>
                  <a:cubicBezTo>
                    <a:pt x="5284" y="3972"/>
                    <a:pt x="5290" y="3963"/>
                    <a:pt x="5303" y="3947"/>
                  </a:cubicBezTo>
                  <a:cubicBezTo>
                    <a:pt x="5315" y="3928"/>
                    <a:pt x="5334" y="3912"/>
                    <a:pt x="5356" y="3906"/>
                  </a:cubicBezTo>
                  <a:close/>
                  <a:moveTo>
                    <a:pt x="5334" y="3997"/>
                  </a:moveTo>
                  <a:lnTo>
                    <a:pt x="5328" y="4019"/>
                  </a:lnTo>
                  <a:cubicBezTo>
                    <a:pt x="5323" y="4027"/>
                    <a:pt x="5317" y="4030"/>
                    <a:pt x="5313" y="4030"/>
                  </a:cubicBezTo>
                  <a:cubicBezTo>
                    <a:pt x="5309" y="4030"/>
                    <a:pt x="5305" y="4028"/>
                    <a:pt x="5303" y="4025"/>
                  </a:cubicBezTo>
                  <a:lnTo>
                    <a:pt x="5315" y="4009"/>
                  </a:lnTo>
                  <a:lnTo>
                    <a:pt x="5334" y="3997"/>
                  </a:lnTo>
                  <a:close/>
                  <a:moveTo>
                    <a:pt x="5718" y="4106"/>
                  </a:moveTo>
                  <a:cubicBezTo>
                    <a:pt x="5708" y="4106"/>
                    <a:pt x="5694" y="4113"/>
                    <a:pt x="5694" y="4113"/>
                  </a:cubicBezTo>
                  <a:cubicBezTo>
                    <a:pt x="5682" y="4132"/>
                    <a:pt x="5688" y="4135"/>
                    <a:pt x="5697" y="4141"/>
                  </a:cubicBezTo>
                  <a:cubicBezTo>
                    <a:pt x="5699" y="4154"/>
                    <a:pt x="5703" y="4159"/>
                    <a:pt x="5709" y="4159"/>
                  </a:cubicBezTo>
                  <a:cubicBezTo>
                    <a:pt x="5716" y="4159"/>
                    <a:pt x="5725" y="4151"/>
                    <a:pt x="5732" y="4141"/>
                  </a:cubicBezTo>
                  <a:cubicBezTo>
                    <a:pt x="5744" y="4125"/>
                    <a:pt x="5735" y="4119"/>
                    <a:pt x="5722" y="4107"/>
                  </a:cubicBezTo>
                  <a:cubicBezTo>
                    <a:pt x="5721" y="4106"/>
                    <a:pt x="5720" y="4106"/>
                    <a:pt x="5718" y="4106"/>
                  </a:cubicBezTo>
                  <a:close/>
                  <a:moveTo>
                    <a:pt x="5748" y="4182"/>
                  </a:moveTo>
                  <a:lnTo>
                    <a:pt x="5763" y="4191"/>
                  </a:lnTo>
                  <a:cubicBezTo>
                    <a:pt x="5753" y="4204"/>
                    <a:pt x="5738" y="4211"/>
                    <a:pt x="5724" y="4211"/>
                  </a:cubicBezTo>
                  <a:cubicBezTo>
                    <a:pt x="5721" y="4211"/>
                    <a:pt x="5719" y="4210"/>
                    <a:pt x="5716" y="4210"/>
                  </a:cubicBezTo>
                  <a:cubicBezTo>
                    <a:pt x="5707" y="4204"/>
                    <a:pt x="5719" y="4185"/>
                    <a:pt x="5748" y="4182"/>
                  </a:cubicBezTo>
                  <a:close/>
                  <a:moveTo>
                    <a:pt x="6412" y="4375"/>
                  </a:moveTo>
                  <a:cubicBezTo>
                    <a:pt x="6405" y="4375"/>
                    <a:pt x="6394" y="4388"/>
                    <a:pt x="6384" y="4404"/>
                  </a:cubicBezTo>
                  <a:lnTo>
                    <a:pt x="6390" y="4407"/>
                  </a:lnTo>
                  <a:cubicBezTo>
                    <a:pt x="6402" y="4401"/>
                    <a:pt x="6415" y="4392"/>
                    <a:pt x="6424" y="4382"/>
                  </a:cubicBezTo>
                  <a:lnTo>
                    <a:pt x="6415" y="4376"/>
                  </a:lnTo>
                  <a:cubicBezTo>
                    <a:pt x="6414" y="4375"/>
                    <a:pt x="6413" y="4375"/>
                    <a:pt x="6412" y="4375"/>
                  </a:cubicBezTo>
                  <a:close/>
                  <a:moveTo>
                    <a:pt x="6145" y="4511"/>
                  </a:moveTo>
                  <a:lnTo>
                    <a:pt x="6145" y="4511"/>
                  </a:lnTo>
                  <a:cubicBezTo>
                    <a:pt x="6152" y="4514"/>
                    <a:pt x="6149" y="4539"/>
                    <a:pt x="6136" y="4555"/>
                  </a:cubicBezTo>
                  <a:cubicBezTo>
                    <a:pt x="6124" y="4580"/>
                    <a:pt x="6119" y="4588"/>
                    <a:pt x="6113" y="4588"/>
                  </a:cubicBezTo>
                  <a:cubicBezTo>
                    <a:pt x="6110" y="4588"/>
                    <a:pt x="6107" y="4586"/>
                    <a:pt x="6102" y="4583"/>
                  </a:cubicBezTo>
                  <a:cubicBezTo>
                    <a:pt x="6095" y="4577"/>
                    <a:pt x="6089" y="4570"/>
                    <a:pt x="6102" y="4555"/>
                  </a:cubicBezTo>
                  <a:lnTo>
                    <a:pt x="6108" y="4561"/>
                  </a:lnTo>
                  <a:cubicBezTo>
                    <a:pt x="6104" y="4566"/>
                    <a:pt x="6103" y="4568"/>
                    <a:pt x="6104" y="4568"/>
                  </a:cubicBezTo>
                  <a:cubicBezTo>
                    <a:pt x="6106" y="4568"/>
                    <a:pt x="6116" y="4557"/>
                    <a:pt x="6120" y="4542"/>
                  </a:cubicBezTo>
                  <a:cubicBezTo>
                    <a:pt x="6133" y="4526"/>
                    <a:pt x="6145" y="4511"/>
                    <a:pt x="6145" y="4511"/>
                  </a:cubicBezTo>
                  <a:close/>
                  <a:moveTo>
                    <a:pt x="6211" y="4614"/>
                  </a:moveTo>
                  <a:cubicBezTo>
                    <a:pt x="6212" y="4614"/>
                    <a:pt x="6214" y="4614"/>
                    <a:pt x="6214" y="4614"/>
                  </a:cubicBezTo>
                  <a:lnTo>
                    <a:pt x="6211" y="4639"/>
                  </a:lnTo>
                  <a:cubicBezTo>
                    <a:pt x="6205" y="4647"/>
                    <a:pt x="6200" y="4649"/>
                    <a:pt x="6196" y="4649"/>
                  </a:cubicBezTo>
                  <a:cubicBezTo>
                    <a:pt x="6191" y="4649"/>
                    <a:pt x="6186" y="4646"/>
                    <a:pt x="6183" y="4642"/>
                  </a:cubicBezTo>
                  <a:cubicBezTo>
                    <a:pt x="6177" y="4639"/>
                    <a:pt x="6177" y="4639"/>
                    <a:pt x="6189" y="4620"/>
                  </a:cubicBezTo>
                  <a:cubicBezTo>
                    <a:pt x="6189" y="4620"/>
                    <a:pt x="6203" y="4614"/>
                    <a:pt x="6211" y="4614"/>
                  </a:cubicBezTo>
                  <a:close/>
                  <a:moveTo>
                    <a:pt x="6023" y="4627"/>
                  </a:moveTo>
                  <a:cubicBezTo>
                    <a:pt x="6011" y="4642"/>
                    <a:pt x="6011" y="4642"/>
                    <a:pt x="6020" y="4649"/>
                  </a:cubicBezTo>
                  <a:lnTo>
                    <a:pt x="6026" y="4655"/>
                  </a:lnTo>
                  <a:lnTo>
                    <a:pt x="6030" y="4633"/>
                  </a:lnTo>
                  <a:lnTo>
                    <a:pt x="6023" y="4627"/>
                  </a:lnTo>
                  <a:close/>
                  <a:moveTo>
                    <a:pt x="198" y="0"/>
                  </a:moveTo>
                  <a:cubicBezTo>
                    <a:pt x="191" y="0"/>
                    <a:pt x="180" y="16"/>
                    <a:pt x="169" y="29"/>
                  </a:cubicBezTo>
                  <a:lnTo>
                    <a:pt x="154" y="20"/>
                  </a:lnTo>
                  <a:cubicBezTo>
                    <a:pt x="154" y="20"/>
                    <a:pt x="152" y="19"/>
                    <a:pt x="150" y="19"/>
                  </a:cubicBezTo>
                  <a:cubicBezTo>
                    <a:pt x="147" y="19"/>
                    <a:pt x="142" y="21"/>
                    <a:pt x="135" y="29"/>
                  </a:cubicBezTo>
                  <a:cubicBezTo>
                    <a:pt x="128" y="38"/>
                    <a:pt x="122" y="41"/>
                    <a:pt x="117" y="41"/>
                  </a:cubicBezTo>
                  <a:cubicBezTo>
                    <a:pt x="113" y="41"/>
                    <a:pt x="110" y="39"/>
                    <a:pt x="107" y="36"/>
                  </a:cubicBezTo>
                  <a:cubicBezTo>
                    <a:pt x="111" y="30"/>
                    <a:pt x="112" y="28"/>
                    <a:pt x="110" y="28"/>
                  </a:cubicBezTo>
                  <a:lnTo>
                    <a:pt x="110" y="28"/>
                  </a:lnTo>
                  <a:cubicBezTo>
                    <a:pt x="108" y="28"/>
                    <a:pt x="98" y="37"/>
                    <a:pt x="94" y="51"/>
                  </a:cubicBezTo>
                  <a:cubicBezTo>
                    <a:pt x="83" y="67"/>
                    <a:pt x="73" y="81"/>
                    <a:pt x="66" y="81"/>
                  </a:cubicBezTo>
                  <a:cubicBezTo>
                    <a:pt x="65" y="81"/>
                    <a:pt x="64" y="81"/>
                    <a:pt x="63" y="80"/>
                  </a:cubicBezTo>
                  <a:lnTo>
                    <a:pt x="38" y="114"/>
                  </a:lnTo>
                  <a:cubicBezTo>
                    <a:pt x="13" y="149"/>
                    <a:pt x="0" y="164"/>
                    <a:pt x="3" y="192"/>
                  </a:cubicBezTo>
                  <a:cubicBezTo>
                    <a:pt x="14" y="219"/>
                    <a:pt x="22" y="244"/>
                    <a:pt x="35" y="244"/>
                  </a:cubicBezTo>
                  <a:cubicBezTo>
                    <a:pt x="40" y="244"/>
                    <a:pt x="46" y="240"/>
                    <a:pt x="53" y="230"/>
                  </a:cubicBezTo>
                  <a:cubicBezTo>
                    <a:pt x="53" y="230"/>
                    <a:pt x="64" y="225"/>
                    <a:pt x="73" y="225"/>
                  </a:cubicBezTo>
                  <a:cubicBezTo>
                    <a:pt x="76" y="225"/>
                    <a:pt x="79" y="225"/>
                    <a:pt x="82" y="227"/>
                  </a:cubicBezTo>
                  <a:cubicBezTo>
                    <a:pt x="88" y="230"/>
                    <a:pt x="82" y="255"/>
                    <a:pt x="82" y="255"/>
                  </a:cubicBezTo>
                  <a:cubicBezTo>
                    <a:pt x="69" y="271"/>
                    <a:pt x="100" y="293"/>
                    <a:pt x="135" y="321"/>
                  </a:cubicBezTo>
                  <a:cubicBezTo>
                    <a:pt x="179" y="355"/>
                    <a:pt x="201" y="371"/>
                    <a:pt x="198" y="393"/>
                  </a:cubicBezTo>
                  <a:cubicBezTo>
                    <a:pt x="191" y="415"/>
                    <a:pt x="201" y="421"/>
                    <a:pt x="201" y="421"/>
                  </a:cubicBezTo>
                  <a:cubicBezTo>
                    <a:pt x="202" y="418"/>
                    <a:pt x="205" y="417"/>
                    <a:pt x="209" y="417"/>
                  </a:cubicBezTo>
                  <a:cubicBezTo>
                    <a:pt x="227" y="417"/>
                    <a:pt x="266" y="444"/>
                    <a:pt x="307" y="478"/>
                  </a:cubicBezTo>
                  <a:cubicBezTo>
                    <a:pt x="349" y="509"/>
                    <a:pt x="392" y="542"/>
                    <a:pt x="413" y="542"/>
                  </a:cubicBezTo>
                  <a:cubicBezTo>
                    <a:pt x="418" y="542"/>
                    <a:pt x="421" y="540"/>
                    <a:pt x="423" y="537"/>
                  </a:cubicBezTo>
                  <a:lnTo>
                    <a:pt x="436" y="550"/>
                  </a:lnTo>
                  <a:cubicBezTo>
                    <a:pt x="423" y="565"/>
                    <a:pt x="439" y="578"/>
                    <a:pt x="455" y="587"/>
                  </a:cubicBezTo>
                  <a:cubicBezTo>
                    <a:pt x="458" y="586"/>
                    <a:pt x="461" y="586"/>
                    <a:pt x="465" y="586"/>
                  </a:cubicBezTo>
                  <a:cubicBezTo>
                    <a:pt x="475" y="586"/>
                    <a:pt x="486" y="589"/>
                    <a:pt x="495" y="594"/>
                  </a:cubicBezTo>
                  <a:cubicBezTo>
                    <a:pt x="483" y="609"/>
                    <a:pt x="489" y="615"/>
                    <a:pt x="505" y="628"/>
                  </a:cubicBezTo>
                  <a:cubicBezTo>
                    <a:pt x="513" y="633"/>
                    <a:pt x="519" y="638"/>
                    <a:pt x="525" y="638"/>
                  </a:cubicBezTo>
                  <a:cubicBezTo>
                    <a:pt x="529" y="638"/>
                    <a:pt x="534" y="635"/>
                    <a:pt x="539" y="628"/>
                  </a:cubicBezTo>
                  <a:cubicBezTo>
                    <a:pt x="567" y="647"/>
                    <a:pt x="592" y="675"/>
                    <a:pt x="608" y="706"/>
                  </a:cubicBezTo>
                  <a:cubicBezTo>
                    <a:pt x="605" y="715"/>
                    <a:pt x="607" y="719"/>
                    <a:pt x="611" y="719"/>
                  </a:cubicBezTo>
                  <a:cubicBezTo>
                    <a:pt x="618" y="719"/>
                    <a:pt x="630" y="712"/>
                    <a:pt x="643" y="706"/>
                  </a:cubicBezTo>
                  <a:cubicBezTo>
                    <a:pt x="652" y="691"/>
                    <a:pt x="666" y="682"/>
                    <a:pt x="675" y="682"/>
                  </a:cubicBezTo>
                  <a:cubicBezTo>
                    <a:pt x="677" y="682"/>
                    <a:pt x="679" y="683"/>
                    <a:pt x="680" y="684"/>
                  </a:cubicBezTo>
                  <a:lnTo>
                    <a:pt x="655" y="716"/>
                  </a:lnTo>
                  <a:cubicBezTo>
                    <a:pt x="636" y="728"/>
                    <a:pt x="636" y="728"/>
                    <a:pt x="652" y="738"/>
                  </a:cubicBezTo>
                  <a:lnTo>
                    <a:pt x="664" y="750"/>
                  </a:lnTo>
                  <a:cubicBezTo>
                    <a:pt x="667" y="747"/>
                    <a:pt x="670" y="746"/>
                    <a:pt x="674" y="746"/>
                  </a:cubicBezTo>
                  <a:cubicBezTo>
                    <a:pt x="692" y="746"/>
                    <a:pt x="724" y="770"/>
                    <a:pt x="765" y="800"/>
                  </a:cubicBezTo>
                  <a:cubicBezTo>
                    <a:pt x="814" y="838"/>
                    <a:pt x="839" y="856"/>
                    <a:pt x="854" y="856"/>
                  </a:cubicBezTo>
                  <a:cubicBezTo>
                    <a:pt x="858" y="856"/>
                    <a:pt x="862" y="854"/>
                    <a:pt x="865" y="851"/>
                  </a:cubicBezTo>
                  <a:cubicBezTo>
                    <a:pt x="870" y="845"/>
                    <a:pt x="874" y="841"/>
                    <a:pt x="878" y="841"/>
                  </a:cubicBezTo>
                  <a:cubicBezTo>
                    <a:pt x="885" y="841"/>
                    <a:pt x="890" y="851"/>
                    <a:pt x="896" y="872"/>
                  </a:cubicBezTo>
                  <a:cubicBezTo>
                    <a:pt x="901" y="934"/>
                    <a:pt x="902" y="951"/>
                    <a:pt x="910" y="951"/>
                  </a:cubicBezTo>
                  <a:cubicBezTo>
                    <a:pt x="912" y="951"/>
                    <a:pt x="916" y="948"/>
                    <a:pt x="921" y="945"/>
                  </a:cubicBezTo>
                  <a:cubicBezTo>
                    <a:pt x="915" y="941"/>
                    <a:pt x="928" y="923"/>
                    <a:pt x="940" y="907"/>
                  </a:cubicBezTo>
                  <a:cubicBezTo>
                    <a:pt x="951" y="892"/>
                    <a:pt x="959" y="884"/>
                    <a:pt x="962" y="884"/>
                  </a:cubicBezTo>
                  <a:lnTo>
                    <a:pt x="962" y="884"/>
                  </a:lnTo>
                  <a:cubicBezTo>
                    <a:pt x="966" y="884"/>
                    <a:pt x="963" y="895"/>
                    <a:pt x="953" y="916"/>
                  </a:cubicBezTo>
                  <a:cubicBezTo>
                    <a:pt x="932" y="945"/>
                    <a:pt x="1013" y="995"/>
                    <a:pt x="1061" y="995"/>
                  </a:cubicBezTo>
                  <a:cubicBezTo>
                    <a:pt x="1070" y="995"/>
                    <a:pt x="1079" y="993"/>
                    <a:pt x="1084" y="988"/>
                  </a:cubicBezTo>
                  <a:cubicBezTo>
                    <a:pt x="1089" y="982"/>
                    <a:pt x="1092" y="978"/>
                    <a:pt x="1093" y="978"/>
                  </a:cubicBezTo>
                  <a:lnTo>
                    <a:pt x="1093" y="978"/>
                  </a:lnTo>
                  <a:cubicBezTo>
                    <a:pt x="1093" y="978"/>
                    <a:pt x="1087" y="987"/>
                    <a:pt x="1072" y="1007"/>
                  </a:cubicBezTo>
                  <a:cubicBezTo>
                    <a:pt x="1059" y="1023"/>
                    <a:pt x="1066" y="1029"/>
                    <a:pt x="1094" y="1051"/>
                  </a:cubicBezTo>
                  <a:lnTo>
                    <a:pt x="1116" y="1067"/>
                  </a:lnTo>
                  <a:cubicBezTo>
                    <a:pt x="1122" y="1060"/>
                    <a:pt x="1128" y="1057"/>
                    <a:pt x="1133" y="1057"/>
                  </a:cubicBezTo>
                  <a:cubicBezTo>
                    <a:pt x="1153" y="1057"/>
                    <a:pt x="1169" y="1089"/>
                    <a:pt x="1160" y="1101"/>
                  </a:cubicBezTo>
                  <a:cubicBezTo>
                    <a:pt x="1156" y="1123"/>
                    <a:pt x="1156" y="1123"/>
                    <a:pt x="1169" y="1136"/>
                  </a:cubicBezTo>
                  <a:cubicBezTo>
                    <a:pt x="1177" y="1133"/>
                    <a:pt x="1184" y="1131"/>
                    <a:pt x="1190" y="1131"/>
                  </a:cubicBezTo>
                  <a:cubicBezTo>
                    <a:pt x="1223" y="1131"/>
                    <a:pt x="1239" y="1166"/>
                    <a:pt x="1229" y="1180"/>
                  </a:cubicBezTo>
                  <a:cubicBezTo>
                    <a:pt x="1229" y="1180"/>
                    <a:pt x="1235" y="1186"/>
                    <a:pt x="1244" y="1192"/>
                  </a:cubicBezTo>
                  <a:cubicBezTo>
                    <a:pt x="1249" y="1188"/>
                    <a:pt x="1256" y="1186"/>
                    <a:pt x="1262" y="1186"/>
                  </a:cubicBezTo>
                  <a:cubicBezTo>
                    <a:pt x="1271" y="1186"/>
                    <a:pt x="1279" y="1190"/>
                    <a:pt x="1285" y="1195"/>
                  </a:cubicBezTo>
                  <a:cubicBezTo>
                    <a:pt x="1296" y="1205"/>
                    <a:pt x="1304" y="1211"/>
                    <a:pt x="1309" y="1211"/>
                  </a:cubicBezTo>
                  <a:cubicBezTo>
                    <a:pt x="1313" y="1211"/>
                    <a:pt x="1316" y="1206"/>
                    <a:pt x="1319" y="1195"/>
                  </a:cubicBezTo>
                  <a:cubicBezTo>
                    <a:pt x="1331" y="1181"/>
                    <a:pt x="1342" y="1167"/>
                    <a:pt x="1349" y="1167"/>
                  </a:cubicBezTo>
                  <a:cubicBezTo>
                    <a:pt x="1350" y="1167"/>
                    <a:pt x="1350" y="1167"/>
                    <a:pt x="1351" y="1167"/>
                  </a:cubicBezTo>
                  <a:lnTo>
                    <a:pt x="1338" y="1186"/>
                  </a:lnTo>
                  <a:cubicBezTo>
                    <a:pt x="1326" y="1201"/>
                    <a:pt x="1348" y="1217"/>
                    <a:pt x="1379" y="1242"/>
                  </a:cubicBezTo>
                  <a:cubicBezTo>
                    <a:pt x="1413" y="1267"/>
                    <a:pt x="1429" y="1280"/>
                    <a:pt x="1423" y="1302"/>
                  </a:cubicBezTo>
                  <a:lnTo>
                    <a:pt x="1445" y="1292"/>
                  </a:lnTo>
                  <a:cubicBezTo>
                    <a:pt x="1452" y="1288"/>
                    <a:pt x="1457" y="1286"/>
                    <a:pt x="1460" y="1286"/>
                  </a:cubicBezTo>
                  <a:cubicBezTo>
                    <a:pt x="1466" y="1286"/>
                    <a:pt x="1465" y="1292"/>
                    <a:pt x="1457" y="1302"/>
                  </a:cubicBezTo>
                  <a:cubicBezTo>
                    <a:pt x="1454" y="1322"/>
                    <a:pt x="1479" y="1343"/>
                    <a:pt x="1505" y="1343"/>
                  </a:cubicBezTo>
                  <a:cubicBezTo>
                    <a:pt x="1507" y="1343"/>
                    <a:pt x="1509" y="1343"/>
                    <a:pt x="1511" y="1343"/>
                  </a:cubicBezTo>
                  <a:lnTo>
                    <a:pt x="1523" y="1352"/>
                  </a:lnTo>
                  <a:cubicBezTo>
                    <a:pt x="1513" y="1379"/>
                    <a:pt x="1519" y="1394"/>
                    <a:pt x="1533" y="1394"/>
                  </a:cubicBezTo>
                  <a:cubicBezTo>
                    <a:pt x="1540" y="1394"/>
                    <a:pt x="1550" y="1390"/>
                    <a:pt x="1561" y="1380"/>
                  </a:cubicBezTo>
                  <a:lnTo>
                    <a:pt x="1561" y="1380"/>
                  </a:lnTo>
                  <a:cubicBezTo>
                    <a:pt x="1548" y="1396"/>
                    <a:pt x="1554" y="1402"/>
                    <a:pt x="1564" y="1408"/>
                  </a:cubicBezTo>
                  <a:cubicBezTo>
                    <a:pt x="1567" y="1408"/>
                    <a:pt x="1570" y="1407"/>
                    <a:pt x="1573" y="1407"/>
                  </a:cubicBezTo>
                  <a:cubicBezTo>
                    <a:pt x="1596" y="1407"/>
                    <a:pt x="1619" y="1426"/>
                    <a:pt x="1608" y="1443"/>
                  </a:cubicBezTo>
                  <a:lnTo>
                    <a:pt x="1614" y="1446"/>
                  </a:lnTo>
                  <a:cubicBezTo>
                    <a:pt x="1621" y="1442"/>
                    <a:pt x="1627" y="1441"/>
                    <a:pt x="1632" y="1441"/>
                  </a:cubicBezTo>
                  <a:cubicBezTo>
                    <a:pt x="1640" y="1441"/>
                    <a:pt x="1645" y="1444"/>
                    <a:pt x="1648" y="1446"/>
                  </a:cubicBezTo>
                  <a:cubicBezTo>
                    <a:pt x="1652" y="1450"/>
                    <a:pt x="1657" y="1453"/>
                    <a:pt x="1664" y="1453"/>
                  </a:cubicBezTo>
                  <a:cubicBezTo>
                    <a:pt x="1669" y="1453"/>
                    <a:pt x="1675" y="1451"/>
                    <a:pt x="1683" y="1446"/>
                  </a:cubicBezTo>
                  <a:cubicBezTo>
                    <a:pt x="1691" y="1442"/>
                    <a:pt x="1697" y="1441"/>
                    <a:pt x="1702" y="1441"/>
                  </a:cubicBezTo>
                  <a:cubicBezTo>
                    <a:pt x="1708" y="1441"/>
                    <a:pt x="1711" y="1443"/>
                    <a:pt x="1711" y="1443"/>
                  </a:cubicBezTo>
                  <a:cubicBezTo>
                    <a:pt x="1717" y="1446"/>
                    <a:pt x="1699" y="1458"/>
                    <a:pt x="1677" y="1471"/>
                  </a:cubicBezTo>
                  <a:cubicBezTo>
                    <a:pt x="1660" y="1473"/>
                    <a:pt x="1664" y="1482"/>
                    <a:pt x="1683" y="1482"/>
                  </a:cubicBezTo>
                  <a:cubicBezTo>
                    <a:pt x="1693" y="1482"/>
                    <a:pt x="1705" y="1480"/>
                    <a:pt x="1721" y="1474"/>
                  </a:cubicBezTo>
                  <a:cubicBezTo>
                    <a:pt x="1742" y="1467"/>
                    <a:pt x="1754" y="1463"/>
                    <a:pt x="1756" y="1463"/>
                  </a:cubicBezTo>
                  <a:lnTo>
                    <a:pt x="1756" y="1463"/>
                  </a:lnTo>
                  <a:cubicBezTo>
                    <a:pt x="1759" y="1463"/>
                    <a:pt x="1749" y="1469"/>
                    <a:pt x="1727" y="1480"/>
                  </a:cubicBezTo>
                  <a:cubicBezTo>
                    <a:pt x="1712" y="1490"/>
                    <a:pt x="1696" y="1498"/>
                    <a:pt x="1702" y="1498"/>
                  </a:cubicBezTo>
                  <a:cubicBezTo>
                    <a:pt x="1704" y="1498"/>
                    <a:pt x="1708" y="1497"/>
                    <a:pt x="1714" y="1496"/>
                  </a:cubicBezTo>
                  <a:cubicBezTo>
                    <a:pt x="1718" y="1500"/>
                    <a:pt x="1723" y="1502"/>
                    <a:pt x="1727" y="1502"/>
                  </a:cubicBezTo>
                  <a:cubicBezTo>
                    <a:pt x="1733" y="1502"/>
                    <a:pt x="1739" y="1498"/>
                    <a:pt x="1742" y="1493"/>
                  </a:cubicBezTo>
                  <a:lnTo>
                    <a:pt x="1764" y="1509"/>
                  </a:lnTo>
                  <a:cubicBezTo>
                    <a:pt x="1764" y="1537"/>
                    <a:pt x="1774" y="1543"/>
                    <a:pt x="1780" y="1549"/>
                  </a:cubicBezTo>
                  <a:cubicBezTo>
                    <a:pt x="1788" y="1544"/>
                    <a:pt x="1793" y="1541"/>
                    <a:pt x="1795" y="1541"/>
                  </a:cubicBezTo>
                  <a:cubicBezTo>
                    <a:pt x="1798" y="1541"/>
                    <a:pt x="1798" y="1546"/>
                    <a:pt x="1796" y="1559"/>
                  </a:cubicBezTo>
                  <a:cubicBezTo>
                    <a:pt x="1790" y="1566"/>
                    <a:pt x="1788" y="1572"/>
                    <a:pt x="1791" y="1572"/>
                  </a:cubicBezTo>
                  <a:cubicBezTo>
                    <a:pt x="1794" y="1572"/>
                    <a:pt x="1802" y="1566"/>
                    <a:pt x="1815" y="1549"/>
                  </a:cubicBezTo>
                  <a:cubicBezTo>
                    <a:pt x="1821" y="1545"/>
                    <a:pt x="1826" y="1543"/>
                    <a:pt x="1830" y="1543"/>
                  </a:cubicBezTo>
                  <a:cubicBezTo>
                    <a:pt x="1838" y="1543"/>
                    <a:pt x="1841" y="1551"/>
                    <a:pt x="1837" y="1565"/>
                  </a:cubicBezTo>
                  <a:cubicBezTo>
                    <a:pt x="1821" y="1587"/>
                    <a:pt x="1817" y="1596"/>
                    <a:pt x="1820" y="1596"/>
                  </a:cubicBezTo>
                  <a:cubicBezTo>
                    <a:pt x="1822" y="1596"/>
                    <a:pt x="1826" y="1593"/>
                    <a:pt x="1830" y="1587"/>
                  </a:cubicBezTo>
                  <a:cubicBezTo>
                    <a:pt x="1841" y="1581"/>
                    <a:pt x="1848" y="1579"/>
                    <a:pt x="1853" y="1579"/>
                  </a:cubicBezTo>
                  <a:cubicBezTo>
                    <a:pt x="1857" y="1579"/>
                    <a:pt x="1858" y="1581"/>
                    <a:pt x="1858" y="1581"/>
                  </a:cubicBezTo>
                  <a:cubicBezTo>
                    <a:pt x="1846" y="1599"/>
                    <a:pt x="1912" y="1650"/>
                    <a:pt x="1978" y="1700"/>
                  </a:cubicBezTo>
                  <a:cubicBezTo>
                    <a:pt x="1978" y="1700"/>
                    <a:pt x="1979" y="1700"/>
                    <a:pt x="1981" y="1700"/>
                  </a:cubicBezTo>
                  <a:cubicBezTo>
                    <a:pt x="1989" y="1700"/>
                    <a:pt x="2007" y="1691"/>
                    <a:pt x="2018" y="1675"/>
                  </a:cubicBezTo>
                  <a:cubicBezTo>
                    <a:pt x="2028" y="1662"/>
                    <a:pt x="2032" y="1657"/>
                    <a:pt x="2033" y="1657"/>
                  </a:cubicBezTo>
                  <a:lnTo>
                    <a:pt x="2033" y="1657"/>
                  </a:lnTo>
                  <a:cubicBezTo>
                    <a:pt x="2034" y="1657"/>
                    <a:pt x="2028" y="1668"/>
                    <a:pt x="2025" y="1681"/>
                  </a:cubicBezTo>
                  <a:cubicBezTo>
                    <a:pt x="2007" y="1712"/>
                    <a:pt x="2004" y="1730"/>
                    <a:pt x="2010" y="1730"/>
                  </a:cubicBezTo>
                  <a:cubicBezTo>
                    <a:pt x="2015" y="1730"/>
                    <a:pt x="2026" y="1719"/>
                    <a:pt x="2040" y="1693"/>
                  </a:cubicBezTo>
                  <a:cubicBezTo>
                    <a:pt x="2048" y="1674"/>
                    <a:pt x="2052" y="1664"/>
                    <a:pt x="2053" y="1664"/>
                  </a:cubicBezTo>
                  <a:lnTo>
                    <a:pt x="2053" y="1664"/>
                  </a:lnTo>
                  <a:cubicBezTo>
                    <a:pt x="2054" y="1664"/>
                    <a:pt x="2051" y="1675"/>
                    <a:pt x="2046" y="1700"/>
                  </a:cubicBezTo>
                  <a:cubicBezTo>
                    <a:pt x="2043" y="1712"/>
                    <a:pt x="2041" y="1718"/>
                    <a:pt x="2045" y="1718"/>
                  </a:cubicBezTo>
                  <a:cubicBezTo>
                    <a:pt x="2047" y="1718"/>
                    <a:pt x="2053" y="1715"/>
                    <a:pt x="2062" y="1709"/>
                  </a:cubicBezTo>
                  <a:cubicBezTo>
                    <a:pt x="2067" y="1703"/>
                    <a:pt x="2071" y="1700"/>
                    <a:pt x="2073" y="1700"/>
                  </a:cubicBezTo>
                  <a:lnTo>
                    <a:pt x="2073" y="1700"/>
                  </a:lnTo>
                  <a:cubicBezTo>
                    <a:pt x="2077" y="1700"/>
                    <a:pt x="2076" y="1706"/>
                    <a:pt x="2068" y="1715"/>
                  </a:cubicBezTo>
                  <a:cubicBezTo>
                    <a:pt x="2064" y="1732"/>
                    <a:pt x="2061" y="1749"/>
                    <a:pt x="2065" y="1749"/>
                  </a:cubicBezTo>
                  <a:cubicBezTo>
                    <a:pt x="2067" y="1749"/>
                    <a:pt x="2069" y="1747"/>
                    <a:pt x="2072" y="1744"/>
                  </a:cubicBezTo>
                  <a:cubicBezTo>
                    <a:pt x="2072" y="1744"/>
                    <a:pt x="2078" y="1750"/>
                    <a:pt x="2072" y="1772"/>
                  </a:cubicBezTo>
                  <a:cubicBezTo>
                    <a:pt x="2070" y="1781"/>
                    <a:pt x="2073" y="1784"/>
                    <a:pt x="2077" y="1784"/>
                  </a:cubicBezTo>
                  <a:cubicBezTo>
                    <a:pt x="2084" y="1784"/>
                    <a:pt x="2095" y="1777"/>
                    <a:pt x="2106" y="1772"/>
                  </a:cubicBezTo>
                  <a:cubicBezTo>
                    <a:pt x="2124" y="1765"/>
                    <a:pt x="2137" y="1761"/>
                    <a:pt x="2143" y="1761"/>
                  </a:cubicBezTo>
                  <a:cubicBezTo>
                    <a:pt x="2154" y="1761"/>
                    <a:pt x="2149" y="1770"/>
                    <a:pt x="2128" y="1788"/>
                  </a:cubicBezTo>
                  <a:cubicBezTo>
                    <a:pt x="2109" y="1805"/>
                    <a:pt x="2120" y="1816"/>
                    <a:pt x="2138" y="1816"/>
                  </a:cubicBezTo>
                  <a:cubicBezTo>
                    <a:pt x="2150" y="1816"/>
                    <a:pt x="2166" y="1811"/>
                    <a:pt x="2178" y="1800"/>
                  </a:cubicBezTo>
                  <a:cubicBezTo>
                    <a:pt x="2196" y="1784"/>
                    <a:pt x="2204" y="1777"/>
                    <a:pt x="2205" y="1777"/>
                  </a:cubicBezTo>
                  <a:lnTo>
                    <a:pt x="2205" y="1777"/>
                  </a:lnTo>
                  <a:cubicBezTo>
                    <a:pt x="2205" y="1777"/>
                    <a:pt x="2202" y="1781"/>
                    <a:pt x="2197" y="1788"/>
                  </a:cubicBezTo>
                  <a:cubicBezTo>
                    <a:pt x="2184" y="1803"/>
                    <a:pt x="2194" y="1809"/>
                    <a:pt x="2194" y="1809"/>
                  </a:cubicBezTo>
                  <a:cubicBezTo>
                    <a:pt x="2200" y="1816"/>
                    <a:pt x="2206" y="1822"/>
                    <a:pt x="2194" y="1838"/>
                  </a:cubicBezTo>
                  <a:cubicBezTo>
                    <a:pt x="2194" y="1838"/>
                    <a:pt x="2198" y="1840"/>
                    <a:pt x="2208" y="1840"/>
                  </a:cubicBezTo>
                  <a:cubicBezTo>
                    <a:pt x="2213" y="1840"/>
                    <a:pt x="2220" y="1840"/>
                    <a:pt x="2228" y="1838"/>
                  </a:cubicBezTo>
                  <a:cubicBezTo>
                    <a:pt x="2237" y="1833"/>
                    <a:pt x="2244" y="1831"/>
                    <a:pt x="2250" y="1831"/>
                  </a:cubicBezTo>
                  <a:cubicBezTo>
                    <a:pt x="2272" y="1831"/>
                    <a:pt x="2274" y="1858"/>
                    <a:pt x="2260" y="1888"/>
                  </a:cubicBezTo>
                  <a:lnTo>
                    <a:pt x="2288" y="1882"/>
                  </a:lnTo>
                  <a:cubicBezTo>
                    <a:pt x="2305" y="1866"/>
                    <a:pt x="2319" y="1856"/>
                    <a:pt x="2325" y="1856"/>
                  </a:cubicBezTo>
                  <a:cubicBezTo>
                    <a:pt x="2329" y="1856"/>
                    <a:pt x="2327" y="1863"/>
                    <a:pt x="2316" y="1878"/>
                  </a:cubicBezTo>
                  <a:lnTo>
                    <a:pt x="2303" y="1894"/>
                  </a:lnTo>
                  <a:cubicBezTo>
                    <a:pt x="2311" y="1887"/>
                    <a:pt x="2318" y="1884"/>
                    <a:pt x="2323" y="1884"/>
                  </a:cubicBezTo>
                  <a:cubicBezTo>
                    <a:pt x="2340" y="1884"/>
                    <a:pt x="2344" y="1912"/>
                    <a:pt x="2325" y="1938"/>
                  </a:cubicBezTo>
                  <a:cubicBezTo>
                    <a:pt x="2313" y="1954"/>
                    <a:pt x="2313" y="1954"/>
                    <a:pt x="2322" y="1960"/>
                  </a:cubicBezTo>
                  <a:lnTo>
                    <a:pt x="2335" y="1944"/>
                  </a:lnTo>
                  <a:cubicBezTo>
                    <a:pt x="2346" y="1931"/>
                    <a:pt x="2356" y="1915"/>
                    <a:pt x="2363" y="1915"/>
                  </a:cubicBezTo>
                  <a:cubicBezTo>
                    <a:pt x="2364" y="1915"/>
                    <a:pt x="2365" y="1915"/>
                    <a:pt x="2366" y="1916"/>
                  </a:cubicBezTo>
                  <a:cubicBezTo>
                    <a:pt x="2372" y="1922"/>
                    <a:pt x="2382" y="1929"/>
                    <a:pt x="2369" y="1944"/>
                  </a:cubicBezTo>
                  <a:cubicBezTo>
                    <a:pt x="2364" y="1961"/>
                    <a:pt x="2360" y="1978"/>
                    <a:pt x="2363" y="1978"/>
                  </a:cubicBezTo>
                  <a:cubicBezTo>
                    <a:pt x="2364" y="1978"/>
                    <a:pt x="2366" y="1976"/>
                    <a:pt x="2369" y="1972"/>
                  </a:cubicBezTo>
                  <a:cubicBezTo>
                    <a:pt x="2369" y="1972"/>
                    <a:pt x="2379" y="1979"/>
                    <a:pt x="2372" y="2001"/>
                  </a:cubicBezTo>
                  <a:lnTo>
                    <a:pt x="2401" y="2023"/>
                  </a:lnTo>
                  <a:cubicBezTo>
                    <a:pt x="2407" y="2019"/>
                    <a:pt x="2412" y="2017"/>
                    <a:pt x="2417" y="2017"/>
                  </a:cubicBezTo>
                  <a:cubicBezTo>
                    <a:pt x="2428" y="2017"/>
                    <a:pt x="2431" y="2027"/>
                    <a:pt x="2423" y="2038"/>
                  </a:cubicBezTo>
                  <a:cubicBezTo>
                    <a:pt x="2429" y="2041"/>
                    <a:pt x="2435" y="2043"/>
                    <a:pt x="2441" y="2043"/>
                  </a:cubicBezTo>
                  <a:cubicBezTo>
                    <a:pt x="2447" y="2043"/>
                    <a:pt x="2452" y="2041"/>
                    <a:pt x="2457" y="2038"/>
                  </a:cubicBezTo>
                  <a:cubicBezTo>
                    <a:pt x="2473" y="2051"/>
                    <a:pt x="2479" y="2054"/>
                    <a:pt x="2466" y="2073"/>
                  </a:cubicBezTo>
                  <a:cubicBezTo>
                    <a:pt x="2459" y="2082"/>
                    <a:pt x="2456" y="2085"/>
                    <a:pt x="2459" y="2085"/>
                  </a:cubicBezTo>
                  <a:cubicBezTo>
                    <a:pt x="2461" y="2085"/>
                    <a:pt x="2466" y="2083"/>
                    <a:pt x="2476" y="2079"/>
                  </a:cubicBezTo>
                  <a:cubicBezTo>
                    <a:pt x="2482" y="2070"/>
                    <a:pt x="2487" y="2066"/>
                    <a:pt x="2491" y="2066"/>
                  </a:cubicBezTo>
                  <a:cubicBezTo>
                    <a:pt x="2495" y="2066"/>
                    <a:pt x="2498" y="2070"/>
                    <a:pt x="2501" y="2073"/>
                  </a:cubicBezTo>
                  <a:lnTo>
                    <a:pt x="2517" y="2082"/>
                  </a:lnTo>
                  <a:cubicBezTo>
                    <a:pt x="2524" y="2072"/>
                    <a:pt x="2527" y="2069"/>
                    <a:pt x="2530" y="2069"/>
                  </a:cubicBezTo>
                  <a:cubicBezTo>
                    <a:pt x="2531" y="2069"/>
                    <a:pt x="2533" y="2070"/>
                    <a:pt x="2535" y="2073"/>
                  </a:cubicBezTo>
                  <a:cubicBezTo>
                    <a:pt x="2545" y="2079"/>
                    <a:pt x="2554" y="2110"/>
                    <a:pt x="2560" y="2117"/>
                  </a:cubicBezTo>
                  <a:cubicBezTo>
                    <a:pt x="2570" y="2124"/>
                    <a:pt x="2576" y="2128"/>
                    <a:pt x="2579" y="2128"/>
                  </a:cubicBezTo>
                  <a:cubicBezTo>
                    <a:pt x="2584" y="2128"/>
                    <a:pt x="2585" y="2122"/>
                    <a:pt x="2589" y="2110"/>
                  </a:cubicBezTo>
                  <a:cubicBezTo>
                    <a:pt x="2583" y="2108"/>
                    <a:pt x="2585" y="2101"/>
                    <a:pt x="2588" y="2101"/>
                  </a:cubicBezTo>
                  <a:lnTo>
                    <a:pt x="2588" y="2101"/>
                  </a:lnTo>
                  <a:cubicBezTo>
                    <a:pt x="2591" y="2101"/>
                    <a:pt x="2594" y="2105"/>
                    <a:pt x="2595" y="2117"/>
                  </a:cubicBezTo>
                  <a:cubicBezTo>
                    <a:pt x="2601" y="2123"/>
                    <a:pt x="2611" y="2157"/>
                    <a:pt x="2633" y="2173"/>
                  </a:cubicBezTo>
                  <a:cubicBezTo>
                    <a:pt x="2649" y="2185"/>
                    <a:pt x="2657" y="2190"/>
                    <a:pt x="2663" y="2190"/>
                  </a:cubicBezTo>
                  <a:cubicBezTo>
                    <a:pt x="2668" y="2190"/>
                    <a:pt x="2671" y="2186"/>
                    <a:pt x="2676" y="2179"/>
                  </a:cubicBezTo>
                  <a:cubicBezTo>
                    <a:pt x="2684" y="2160"/>
                    <a:pt x="2690" y="2151"/>
                    <a:pt x="2692" y="2151"/>
                  </a:cubicBezTo>
                  <a:lnTo>
                    <a:pt x="2692" y="2151"/>
                  </a:lnTo>
                  <a:cubicBezTo>
                    <a:pt x="2695" y="2151"/>
                    <a:pt x="2693" y="2162"/>
                    <a:pt x="2683" y="2182"/>
                  </a:cubicBezTo>
                  <a:cubicBezTo>
                    <a:pt x="2676" y="2213"/>
                    <a:pt x="2677" y="2225"/>
                    <a:pt x="2682" y="2225"/>
                  </a:cubicBezTo>
                  <a:cubicBezTo>
                    <a:pt x="2684" y="2225"/>
                    <a:pt x="2688" y="2222"/>
                    <a:pt x="2692" y="2217"/>
                  </a:cubicBezTo>
                  <a:cubicBezTo>
                    <a:pt x="2704" y="2211"/>
                    <a:pt x="2708" y="2209"/>
                    <a:pt x="2712" y="2209"/>
                  </a:cubicBezTo>
                  <a:cubicBezTo>
                    <a:pt x="2715" y="2209"/>
                    <a:pt x="2717" y="2209"/>
                    <a:pt x="2720" y="2211"/>
                  </a:cubicBezTo>
                  <a:cubicBezTo>
                    <a:pt x="2710" y="2225"/>
                    <a:pt x="2712" y="2230"/>
                    <a:pt x="2727" y="2230"/>
                  </a:cubicBezTo>
                  <a:cubicBezTo>
                    <a:pt x="2731" y="2230"/>
                    <a:pt x="2736" y="2230"/>
                    <a:pt x="2742" y="2229"/>
                  </a:cubicBezTo>
                  <a:lnTo>
                    <a:pt x="2742" y="2229"/>
                  </a:lnTo>
                  <a:cubicBezTo>
                    <a:pt x="2748" y="2233"/>
                    <a:pt x="2748" y="2233"/>
                    <a:pt x="2736" y="2251"/>
                  </a:cubicBezTo>
                  <a:lnTo>
                    <a:pt x="2752" y="2261"/>
                  </a:lnTo>
                  <a:cubicBezTo>
                    <a:pt x="2758" y="2257"/>
                    <a:pt x="2764" y="2255"/>
                    <a:pt x="2770" y="2255"/>
                  </a:cubicBezTo>
                  <a:cubicBezTo>
                    <a:pt x="2799" y="2255"/>
                    <a:pt x="2820" y="2293"/>
                    <a:pt x="2817" y="2311"/>
                  </a:cubicBezTo>
                  <a:cubicBezTo>
                    <a:pt x="2817" y="2311"/>
                    <a:pt x="2819" y="2313"/>
                    <a:pt x="2825" y="2313"/>
                  </a:cubicBezTo>
                  <a:cubicBezTo>
                    <a:pt x="2829" y="2313"/>
                    <a:pt x="2834" y="2312"/>
                    <a:pt x="2842" y="2308"/>
                  </a:cubicBezTo>
                  <a:cubicBezTo>
                    <a:pt x="2858" y="2295"/>
                    <a:pt x="2868" y="2289"/>
                    <a:pt x="2872" y="2289"/>
                  </a:cubicBezTo>
                  <a:cubicBezTo>
                    <a:pt x="2876" y="2289"/>
                    <a:pt x="2872" y="2298"/>
                    <a:pt x="2858" y="2317"/>
                  </a:cubicBezTo>
                  <a:cubicBezTo>
                    <a:pt x="2845" y="2335"/>
                    <a:pt x="2839" y="2344"/>
                    <a:pt x="2840" y="2344"/>
                  </a:cubicBezTo>
                  <a:cubicBezTo>
                    <a:pt x="2842" y="2344"/>
                    <a:pt x="2850" y="2337"/>
                    <a:pt x="2864" y="2323"/>
                  </a:cubicBezTo>
                  <a:cubicBezTo>
                    <a:pt x="2869" y="2321"/>
                    <a:pt x="2873" y="2320"/>
                    <a:pt x="2878" y="2320"/>
                  </a:cubicBezTo>
                  <a:cubicBezTo>
                    <a:pt x="2901" y="2320"/>
                    <a:pt x="2914" y="2354"/>
                    <a:pt x="2889" y="2367"/>
                  </a:cubicBezTo>
                  <a:lnTo>
                    <a:pt x="2864" y="2402"/>
                  </a:lnTo>
                  <a:cubicBezTo>
                    <a:pt x="2874" y="2395"/>
                    <a:pt x="2881" y="2394"/>
                    <a:pt x="2886" y="2394"/>
                  </a:cubicBezTo>
                  <a:cubicBezTo>
                    <a:pt x="2890" y="2394"/>
                    <a:pt x="2893" y="2395"/>
                    <a:pt x="2893" y="2395"/>
                  </a:cubicBezTo>
                  <a:cubicBezTo>
                    <a:pt x="2898" y="2389"/>
                    <a:pt x="2902" y="2385"/>
                    <a:pt x="2907" y="2385"/>
                  </a:cubicBezTo>
                  <a:cubicBezTo>
                    <a:pt x="2913" y="2385"/>
                    <a:pt x="2921" y="2391"/>
                    <a:pt x="2933" y="2402"/>
                  </a:cubicBezTo>
                  <a:cubicBezTo>
                    <a:pt x="2949" y="2411"/>
                    <a:pt x="2990" y="2417"/>
                    <a:pt x="3005" y="2430"/>
                  </a:cubicBezTo>
                  <a:cubicBezTo>
                    <a:pt x="3018" y="2439"/>
                    <a:pt x="3040" y="2458"/>
                    <a:pt x="3037" y="2480"/>
                  </a:cubicBezTo>
                  <a:cubicBezTo>
                    <a:pt x="3041" y="2485"/>
                    <a:pt x="3046" y="2488"/>
                    <a:pt x="3059" y="2488"/>
                  </a:cubicBezTo>
                  <a:cubicBezTo>
                    <a:pt x="3064" y="2488"/>
                    <a:pt x="3070" y="2487"/>
                    <a:pt x="3078" y="2486"/>
                  </a:cubicBezTo>
                  <a:cubicBezTo>
                    <a:pt x="3083" y="2483"/>
                    <a:pt x="3088" y="2481"/>
                    <a:pt x="3092" y="2481"/>
                  </a:cubicBezTo>
                  <a:cubicBezTo>
                    <a:pt x="3103" y="2481"/>
                    <a:pt x="3108" y="2491"/>
                    <a:pt x="3099" y="2502"/>
                  </a:cubicBezTo>
                  <a:lnTo>
                    <a:pt x="3106" y="2508"/>
                  </a:lnTo>
                  <a:cubicBezTo>
                    <a:pt x="3115" y="2506"/>
                    <a:pt x="3122" y="2506"/>
                    <a:pt x="3127" y="2506"/>
                  </a:cubicBezTo>
                  <a:cubicBezTo>
                    <a:pt x="3137" y="2506"/>
                    <a:pt x="3140" y="2508"/>
                    <a:pt x="3140" y="2508"/>
                  </a:cubicBezTo>
                  <a:cubicBezTo>
                    <a:pt x="3130" y="2521"/>
                    <a:pt x="3126" y="2539"/>
                    <a:pt x="3136" y="2539"/>
                  </a:cubicBezTo>
                  <a:cubicBezTo>
                    <a:pt x="3138" y="2539"/>
                    <a:pt x="3140" y="2538"/>
                    <a:pt x="3143" y="2536"/>
                  </a:cubicBezTo>
                  <a:cubicBezTo>
                    <a:pt x="3149" y="2528"/>
                    <a:pt x="3153" y="2525"/>
                    <a:pt x="3158" y="2525"/>
                  </a:cubicBezTo>
                  <a:cubicBezTo>
                    <a:pt x="3163" y="2525"/>
                    <a:pt x="3169" y="2530"/>
                    <a:pt x="3178" y="2536"/>
                  </a:cubicBezTo>
                  <a:cubicBezTo>
                    <a:pt x="3181" y="2561"/>
                    <a:pt x="3403" y="2732"/>
                    <a:pt x="3432" y="2732"/>
                  </a:cubicBezTo>
                  <a:cubicBezTo>
                    <a:pt x="3433" y="2732"/>
                    <a:pt x="3434" y="2731"/>
                    <a:pt x="3435" y="2731"/>
                  </a:cubicBezTo>
                  <a:lnTo>
                    <a:pt x="3457" y="2746"/>
                  </a:lnTo>
                  <a:cubicBezTo>
                    <a:pt x="3463" y="2753"/>
                    <a:pt x="3479" y="2765"/>
                    <a:pt x="3479" y="2765"/>
                  </a:cubicBezTo>
                  <a:cubicBezTo>
                    <a:pt x="3454" y="2797"/>
                    <a:pt x="3504" y="2809"/>
                    <a:pt x="3538" y="2809"/>
                  </a:cubicBezTo>
                  <a:cubicBezTo>
                    <a:pt x="3546" y="2804"/>
                    <a:pt x="3552" y="2802"/>
                    <a:pt x="3556" y="2802"/>
                  </a:cubicBezTo>
                  <a:cubicBezTo>
                    <a:pt x="3562" y="2802"/>
                    <a:pt x="3566" y="2806"/>
                    <a:pt x="3570" y="2809"/>
                  </a:cubicBezTo>
                  <a:cubicBezTo>
                    <a:pt x="3550" y="2836"/>
                    <a:pt x="3565" y="2854"/>
                    <a:pt x="3585" y="2854"/>
                  </a:cubicBezTo>
                  <a:cubicBezTo>
                    <a:pt x="3588" y="2854"/>
                    <a:pt x="3591" y="2854"/>
                    <a:pt x="3595" y="2853"/>
                  </a:cubicBezTo>
                  <a:cubicBezTo>
                    <a:pt x="3608" y="2841"/>
                    <a:pt x="3617" y="2835"/>
                    <a:pt x="3622" y="2835"/>
                  </a:cubicBezTo>
                  <a:cubicBezTo>
                    <a:pt x="3628" y="2835"/>
                    <a:pt x="3625" y="2846"/>
                    <a:pt x="3610" y="2866"/>
                  </a:cubicBezTo>
                  <a:cubicBezTo>
                    <a:pt x="3596" y="2883"/>
                    <a:pt x="3595" y="2894"/>
                    <a:pt x="3605" y="2894"/>
                  </a:cubicBezTo>
                  <a:cubicBezTo>
                    <a:pt x="3613" y="2894"/>
                    <a:pt x="3629" y="2887"/>
                    <a:pt x="3651" y="2869"/>
                  </a:cubicBezTo>
                  <a:cubicBezTo>
                    <a:pt x="3658" y="2865"/>
                    <a:pt x="3663" y="2863"/>
                    <a:pt x="3665" y="2863"/>
                  </a:cubicBezTo>
                  <a:cubicBezTo>
                    <a:pt x="3669" y="2863"/>
                    <a:pt x="3669" y="2868"/>
                    <a:pt x="3667" y="2881"/>
                  </a:cubicBezTo>
                  <a:cubicBezTo>
                    <a:pt x="3654" y="2906"/>
                    <a:pt x="3654" y="2917"/>
                    <a:pt x="3659" y="2917"/>
                  </a:cubicBezTo>
                  <a:cubicBezTo>
                    <a:pt x="3662" y="2917"/>
                    <a:pt x="3666" y="2915"/>
                    <a:pt x="3670" y="2909"/>
                  </a:cubicBezTo>
                  <a:cubicBezTo>
                    <a:pt x="3683" y="2898"/>
                    <a:pt x="3692" y="2892"/>
                    <a:pt x="3696" y="2892"/>
                  </a:cubicBezTo>
                  <a:cubicBezTo>
                    <a:pt x="3703" y="2892"/>
                    <a:pt x="3701" y="2903"/>
                    <a:pt x="3692" y="2925"/>
                  </a:cubicBezTo>
                  <a:cubicBezTo>
                    <a:pt x="3685" y="2949"/>
                    <a:pt x="3682" y="2960"/>
                    <a:pt x="3686" y="2960"/>
                  </a:cubicBezTo>
                  <a:cubicBezTo>
                    <a:pt x="3690" y="2960"/>
                    <a:pt x="3698" y="2953"/>
                    <a:pt x="3714" y="2941"/>
                  </a:cubicBezTo>
                  <a:cubicBezTo>
                    <a:pt x="3723" y="2933"/>
                    <a:pt x="3732" y="2930"/>
                    <a:pt x="3740" y="2930"/>
                  </a:cubicBezTo>
                  <a:cubicBezTo>
                    <a:pt x="3758" y="2930"/>
                    <a:pt x="3769" y="2949"/>
                    <a:pt x="3758" y="2975"/>
                  </a:cubicBezTo>
                  <a:cubicBezTo>
                    <a:pt x="3762" y="2980"/>
                    <a:pt x="3760" y="2993"/>
                    <a:pt x="3764" y="2993"/>
                  </a:cubicBezTo>
                  <a:cubicBezTo>
                    <a:pt x="3765" y="2993"/>
                    <a:pt x="3767" y="2992"/>
                    <a:pt x="3770" y="2988"/>
                  </a:cubicBezTo>
                  <a:lnTo>
                    <a:pt x="3770" y="2988"/>
                  </a:lnTo>
                  <a:lnTo>
                    <a:pt x="3767" y="3010"/>
                  </a:lnTo>
                  <a:lnTo>
                    <a:pt x="3779" y="3019"/>
                  </a:lnTo>
                  <a:lnTo>
                    <a:pt x="3792" y="3003"/>
                  </a:lnTo>
                  <a:cubicBezTo>
                    <a:pt x="3820" y="3038"/>
                    <a:pt x="3848" y="3069"/>
                    <a:pt x="3883" y="3097"/>
                  </a:cubicBezTo>
                  <a:cubicBezTo>
                    <a:pt x="3939" y="3140"/>
                    <a:pt x="3962" y="3158"/>
                    <a:pt x="3973" y="3158"/>
                  </a:cubicBezTo>
                  <a:cubicBezTo>
                    <a:pt x="3979" y="3158"/>
                    <a:pt x="3981" y="3154"/>
                    <a:pt x="3983" y="3148"/>
                  </a:cubicBezTo>
                  <a:cubicBezTo>
                    <a:pt x="3991" y="3131"/>
                    <a:pt x="3998" y="3124"/>
                    <a:pt x="4002" y="3124"/>
                  </a:cubicBezTo>
                  <a:cubicBezTo>
                    <a:pt x="4008" y="3124"/>
                    <a:pt x="4008" y="3137"/>
                    <a:pt x="3999" y="3160"/>
                  </a:cubicBezTo>
                  <a:cubicBezTo>
                    <a:pt x="4005" y="3166"/>
                    <a:pt x="4008" y="3195"/>
                    <a:pt x="4021" y="3204"/>
                  </a:cubicBezTo>
                  <a:cubicBezTo>
                    <a:pt x="4036" y="3217"/>
                    <a:pt x="4052" y="3226"/>
                    <a:pt x="4040" y="3245"/>
                  </a:cubicBezTo>
                  <a:lnTo>
                    <a:pt x="4046" y="3248"/>
                  </a:lnTo>
                  <a:cubicBezTo>
                    <a:pt x="4054" y="3244"/>
                    <a:pt x="4063" y="3243"/>
                    <a:pt x="4071" y="3243"/>
                  </a:cubicBezTo>
                  <a:cubicBezTo>
                    <a:pt x="4101" y="3243"/>
                    <a:pt x="4130" y="3263"/>
                    <a:pt x="4140" y="3295"/>
                  </a:cubicBezTo>
                  <a:cubicBezTo>
                    <a:pt x="4148" y="3303"/>
                    <a:pt x="4159" y="3307"/>
                    <a:pt x="4171" y="3307"/>
                  </a:cubicBezTo>
                  <a:cubicBezTo>
                    <a:pt x="4176" y="3307"/>
                    <a:pt x="4182" y="3306"/>
                    <a:pt x="4187" y="3304"/>
                  </a:cubicBezTo>
                  <a:cubicBezTo>
                    <a:pt x="4196" y="3302"/>
                    <a:pt x="4203" y="3301"/>
                    <a:pt x="4206" y="3301"/>
                  </a:cubicBezTo>
                  <a:cubicBezTo>
                    <a:pt x="4214" y="3301"/>
                    <a:pt x="4213" y="3306"/>
                    <a:pt x="4209" y="3323"/>
                  </a:cubicBezTo>
                  <a:cubicBezTo>
                    <a:pt x="4199" y="3335"/>
                    <a:pt x="4215" y="3366"/>
                    <a:pt x="4234" y="3366"/>
                  </a:cubicBezTo>
                  <a:cubicBezTo>
                    <a:pt x="4240" y="3366"/>
                    <a:pt x="4247" y="3363"/>
                    <a:pt x="4253" y="3354"/>
                  </a:cubicBezTo>
                  <a:lnTo>
                    <a:pt x="4253" y="3354"/>
                  </a:lnTo>
                  <a:lnTo>
                    <a:pt x="4250" y="3376"/>
                  </a:lnTo>
                  <a:cubicBezTo>
                    <a:pt x="4247" y="3386"/>
                    <a:pt x="4249" y="3389"/>
                    <a:pt x="4253" y="3389"/>
                  </a:cubicBezTo>
                  <a:cubicBezTo>
                    <a:pt x="4258" y="3389"/>
                    <a:pt x="4267" y="3382"/>
                    <a:pt x="4275" y="3373"/>
                  </a:cubicBezTo>
                  <a:cubicBezTo>
                    <a:pt x="4285" y="3359"/>
                    <a:pt x="4293" y="3352"/>
                    <a:pt x="4296" y="3352"/>
                  </a:cubicBezTo>
                  <a:lnTo>
                    <a:pt x="4296" y="3352"/>
                  </a:lnTo>
                  <a:cubicBezTo>
                    <a:pt x="4301" y="3352"/>
                    <a:pt x="4296" y="3367"/>
                    <a:pt x="4278" y="3398"/>
                  </a:cubicBezTo>
                  <a:cubicBezTo>
                    <a:pt x="4261" y="3421"/>
                    <a:pt x="4258" y="3431"/>
                    <a:pt x="4262" y="3431"/>
                  </a:cubicBezTo>
                  <a:cubicBezTo>
                    <a:pt x="4264" y="3431"/>
                    <a:pt x="4267" y="3429"/>
                    <a:pt x="4271" y="3423"/>
                  </a:cubicBezTo>
                  <a:cubicBezTo>
                    <a:pt x="4284" y="3416"/>
                    <a:pt x="4296" y="3409"/>
                    <a:pt x="4302" y="3409"/>
                  </a:cubicBezTo>
                  <a:cubicBezTo>
                    <a:pt x="4307" y="3409"/>
                    <a:pt x="4309" y="3413"/>
                    <a:pt x="4306" y="3423"/>
                  </a:cubicBezTo>
                  <a:cubicBezTo>
                    <a:pt x="4309" y="3424"/>
                    <a:pt x="4312" y="3426"/>
                    <a:pt x="4316" y="3426"/>
                  </a:cubicBezTo>
                  <a:cubicBezTo>
                    <a:pt x="4322" y="3426"/>
                    <a:pt x="4330" y="3421"/>
                    <a:pt x="4347" y="3398"/>
                  </a:cubicBezTo>
                  <a:cubicBezTo>
                    <a:pt x="4353" y="3391"/>
                    <a:pt x="4357" y="3388"/>
                    <a:pt x="4361" y="3388"/>
                  </a:cubicBezTo>
                  <a:cubicBezTo>
                    <a:pt x="4366" y="3388"/>
                    <a:pt x="4370" y="3392"/>
                    <a:pt x="4375" y="3395"/>
                  </a:cubicBezTo>
                  <a:cubicBezTo>
                    <a:pt x="4365" y="3408"/>
                    <a:pt x="4356" y="3417"/>
                    <a:pt x="4340" y="3423"/>
                  </a:cubicBezTo>
                  <a:lnTo>
                    <a:pt x="4356" y="3433"/>
                  </a:lnTo>
                  <a:cubicBezTo>
                    <a:pt x="4365" y="3448"/>
                    <a:pt x="4365" y="3467"/>
                    <a:pt x="4353" y="3483"/>
                  </a:cubicBezTo>
                  <a:cubicBezTo>
                    <a:pt x="4351" y="3494"/>
                    <a:pt x="4352" y="3501"/>
                    <a:pt x="4355" y="3501"/>
                  </a:cubicBezTo>
                  <a:cubicBezTo>
                    <a:pt x="4358" y="3501"/>
                    <a:pt x="4364" y="3493"/>
                    <a:pt x="4372" y="3473"/>
                  </a:cubicBezTo>
                  <a:cubicBezTo>
                    <a:pt x="4388" y="3451"/>
                    <a:pt x="4394" y="3443"/>
                    <a:pt x="4400" y="3443"/>
                  </a:cubicBezTo>
                  <a:cubicBezTo>
                    <a:pt x="4404" y="3443"/>
                    <a:pt x="4407" y="3445"/>
                    <a:pt x="4413" y="3448"/>
                  </a:cubicBezTo>
                  <a:cubicBezTo>
                    <a:pt x="4419" y="3455"/>
                    <a:pt x="4428" y="3461"/>
                    <a:pt x="4416" y="3477"/>
                  </a:cubicBezTo>
                  <a:cubicBezTo>
                    <a:pt x="4403" y="3495"/>
                    <a:pt x="4403" y="3495"/>
                    <a:pt x="4416" y="3505"/>
                  </a:cubicBezTo>
                  <a:cubicBezTo>
                    <a:pt x="4420" y="3509"/>
                    <a:pt x="4426" y="3510"/>
                    <a:pt x="4433" y="3510"/>
                  </a:cubicBezTo>
                  <a:cubicBezTo>
                    <a:pt x="4460" y="3510"/>
                    <a:pt x="4504" y="3484"/>
                    <a:pt x="4532" y="3461"/>
                  </a:cubicBezTo>
                  <a:cubicBezTo>
                    <a:pt x="4544" y="3444"/>
                    <a:pt x="4550" y="3436"/>
                    <a:pt x="4551" y="3436"/>
                  </a:cubicBezTo>
                  <a:lnTo>
                    <a:pt x="4551" y="3436"/>
                  </a:lnTo>
                  <a:cubicBezTo>
                    <a:pt x="4552" y="3436"/>
                    <a:pt x="4548" y="3446"/>
                    <a:pt x="4538" y="3467"/>
                  </a:cubicBezTo>
                  <a:cubicBezTo>
                    <a:pt x="4525" y="3483"/>
                    <a:pt x="4532" y="3489"/>
                    <a:pt x="4541" y="3495"/>
                  </a:cubicBezTo>
                  <a:cubicBezTo>
                    <a:pt x="4545" y="3490"/>
                    <a:pt x="4547" y="3488"/>
                    <a:pt x="4548" y="3488"/>
                  </a:cubicBezTo>
                  <a:lnTo>
                    <a:pt x="4548" y="3488"/>
                  </a:lnTo>
                  <a:cubicBezTo>
                    <a:pt x="4549" y="3488"/>
                    <a:pt x="4546" y="3496"/>
                    <a:pt x="4542" y="3496"/>
                  </a:cubicBezTo>
                  <a:cubicBezTo>
                    <a:pt x="4542" y="3496"/>
                    <a:pt x="4541" y="3496"/>
                    <a:pt x="4541" y="3495"/>
                  </a:cubicBezTo>
                  <a:cubicBezTo>
                    <a:pt x="4535" y="3503"/>
                    <a:pt x="4530" y="3505"/>
                    <a:pt x="4526" y="3505"/>
                  </a:cubicBezTo>
                  <a:cubicBezTo>
                    <a:pt x="4520" y="3505"/>
                    <a:pt x="4516" y="3502"/>
                    <a:pt x="4513" y="3499"/>
                  </a:cubicBezTo>
                  <a:lnTo>
                    <a:pt x="4500" y="3517"/>
                  </a:lnTo>
                  <a:cubicBezTo>
                    <a:pt x="4489" y="3539"/>
                    <a:pt x="4488" y="3551"/>
                    <a:pt x="4495" y="3551"/>
                  </a:cubicBezTo>
                  <a:cubicBezTo>
                    <a:pt x="4500" y="3551"/>
                    <a:pt x="4509" y="3545"/>
                    <a:pt x="4522" y="3533"/>
                  </a:cubicBezTo>
                  <a:cubicBezTo>
                    <a:pt x="4530" y="3529"/>
                    <a:pt x="4534" y="3527"/>
                    <a:pt x="4537" y="3527"/>
                  </a:cubicBezTo>
                  <a:cubicBezTo>
                    <a:pt x="4540" y="3527"/>
                    <a:pt x="4540" y="3532"/>
                    <a:pt x="4538" y="3546"/>
                  </a:cubicBezTo>
                  <a:cubicBezTo>
                    <a:pt x="4533" y="3562"/>
                    <a:pt x="4528" y="3579"/>
                    <a:pt x="4532" y="3579"/>
                  </a:cubicBezTo>
                  <a:cubicBezTo>
                    <a:pt x="4533" y="3579"/>
                    <a:pt x="4535" y="3577"/>
                    <a:pt x="4538" y="3574"/>
                  </a:cubicBezTo>
                  <a:cubicBezTo>
                    <a:pt x="4547" y="3580"/>
                    <a:pt x="4554" y="3593"/>
                    <a:pt x="4547" y="3605"/>
                  </a:cubicBezTo>
                  <a:cubicBezTo>
                    <a:pt x="4556" y="3612"/>
                    <a:pt x="4562" y="3617"/>
                    <a:pt x="4567" y="3617"/>
                  </a:cubicBezTo>
                  <a:cubicBezTo>
                    <a:pt x="4572" y="3617"/>
                    <a:pt x="4576" y="3614"/>
                    <a:pt x="4582" y="3605"/>
                  </a:cubicBezTo>
                  <a:cubicBezTo>
                    <a:pt x="4588" y="3598"/>
                    <a:pt x="4593" y="3595"/>
                    <a:pt x="4597" y="3595"/>
                  </a:cubicBezTo>
                  <a:cubicBezTo>
                    <a:pt x="4602" y="3595"/>
                    <a:pt x="4607" y="3599"/>
                    <a:pt x="4610" y="3602"/>
                  </a:cubicBezTo>
                  <a:cubicBezTo>
                    <a:pt x="4613" y="3604"/>
                    <a:pt x="4617" y="3606"/>
                    <a:pt x="4622" y="3606"/>
                  </a:cubicBezTo>
                  <a:cubicBezTo>
                    <a:pt x="4626" y="3606"/>
                    <a:pt x="4632" y="3604"/>
                    <a:pt x="4638" y="3596"/>
                  </a:cubicBezTo>
                  <a:cubicBezTo>
                    <a:pt x="4647" y="3582"/>
                    <a:pt x="4660" y="3573"/>
                    <a:pt x="4672" y="3573"/>
                  </a:cubicBezTo>
                  <a:cubicBezTo>
                    <a:pt x="4677" y="3573"/>
                    <a:pt x="4681" y="3574"/>
                    <a:pt x="4685" y="3577"/>
                  </a:cubicBezTo>
                  <a:cubicBezTo>
                    <a:pt x="4691" y="3576"/>
                    <a:pt x="4695" y="3576"/>
                    <a:pt x="4698" y="3576"/>
                  </a:cubicBezTo>
                  <a:cubicBezTo>
                    <a:pt x="4709" y="3576"/>
                    <a:pt x="4707" y="3582"/>
                    <a:pt x="4695" y="3611"/>
                  </a:cubicBezTo>
                  <a:cubicBezTo>
                    <a:pt x="4682" y="3627"/>
                    <a:pt x="4688" y="3633"/>
                    <a:pt x="4695" y="3640"/>
                  </a:cubicBezTo>
                  <a:cubicBezTo>
                    <a:pt x="4695" y="3640"/>
                    <a:pt x="4704" y="3646"/>
                    <a:pt x="4698" y="3668"/>
                  </a:cubicBezTo>
                  <a:cubicBezTo>
                    <a:pt x="4696" y="3675"/>
                    <a:pt x="4696" y="3678"/>
                    <a:pt x="4697" y="3678"/>
                  </a:cubicBezTo>
                  <a:cubicBezTo>
                    <a:pt x="4700" y="3678"/>
                    <a:pt x="4708" y="3668"/>
                    <a:pt x="4716" y="3655"/>
                  </a:cubicBezTo>
                  <a:cubicBezTo>
                    <a:pt x="4729" y="3640"/>
                    <a:pt x="4742" y="3624"/>
                    <a:pt x="4742" y="3624"/>
                  </a:cubicBezTo>
                  <a:lnTo>
                    <a:pt x="4742" y="3624"/>
                  </a:lnTo>
                  <a:cubicBezTo>
                    <a:pt x="4751" y="3627"/>
                    <a:pt x="4732" y="3668"/>
                    <a:pt x="4720" y="3683"/>
                  </a:cubicBezTo>
                  <a:cubicBezTo>
                    <a:pt x="4710" y="3705"/>
                    <a:pt x="4705" y="3715"/>
                    <a:pt x="4706" y="3715"/>
                  </a:cubicBezTo>
                  <a:cubicBezTo>
                    <a:pt x="4708" y="3715"/>
                    <a:pt x="4714" y="3706"/>
                    <a:pt x="4726" y="3690"/>
                  </a:cubicBezTo>
                  <a:cubicBezTo>
                    <a:pt x="4733" y="3681"/>
                    <a:pt x="4743" y="3673"/>
                    <a:pt x="4751" y="3673"/>
                  </a:cubicBezTo>
                  <a:cubicBezTo>
                    <a:pt x="4756" y="3673"/>
                    <a:pt x="4760" y="3678"/>
                    <a:pt x="4760" y="3690"/>
                  </a:cubicBezTo>
                  <a:cubicBezTo>
                    <a:pt x="4776" y="3702"/>
                    <a:pt x="4792" y="3712"/>
                    <a:pt x="4779" y="3727"/>
                  </a:cubicBezTo>
                  <a:cubicBezTo>
                    <a:pt x="4776" y="3740"/>
                    <a:pt x="4779" y="3743"/>
                    <a:pt x="4783" y="3743"/>
                  </a:cubicBezTo>
                  <a:cubicBezTo>
                    <a:pt x="4787" y="3743"/>
                    <a:pt x="4792" y="3740"/>
                    <a:pt x="4792" y="3740"/>
                  </a:cubicBezTo>
                  <a:cubicBezTo>
                    <a:pt x="4798" y="3736"/>
                    <a:pt x="4804" y="3734"/>
                    <a:pt x="4808" y="3734"/>
                  </a:cubicBezTo>
                  <a:cubicBezTo>
                    <a:pt x="4818" y="3734"/>
                    <a:pt x="4823" y="3744"/>
                    <a:pt x="4829" y="3768"/>
                  </a:cubicBezTo>
                  <a:cubicBezTo>
                    <a:pt x="4836" y="3804"/>
                    <a:pt x="4840" y="3819"/>
                    <a:pt x="4846" y="3819"/>
                  </a:cubicBezTo>
                  <a:cubicBezTo>
                    <a:pt x="4850" y="3819"/>
                    <a:pt x="4856" y="3811"/>
                    <a:pt x="4867" y="3796"/>
                  </a:cubicBezTo>
                  <a:cubicBezTo>
                    <a:pt x="4874" y="3786"/>
                    <a:pt x="4880" y="3777"/>
                    <a:pt x="4882" y="3777"/>
                  </a:cubicBezTo>
                  <a:lnTo>
                    <a:pt x="4882" y="3777"/>
                  </a:lnTo>
                  <a:cubicBezTo>
                    <a:pt x="4884" y="3777"/>
                    <a:pt x="4882" y="3784"/>
                    <a:pt x="4873" y="3803"/>
                  </a:cubicBezTo>
                  <a:cubicBezTo>
                    <a:pt x="4871" y="3812"/>
                    <a:pt x="4873" y="3815"/>
                    <a:pt x="4879" y="3815"/>
                  </a:cubicBezTo>
                  <a:cubicBezTo>
                    <a:pt x="4886" y="3815"/>
                    <a:pt x="4899" y="3809"/>
                    <a:pt x="4914" y="3806"/>
                  </a:cubicBezTo>
                  <a:cubicBezTo>
                    <a:pt x="4936" y="3790"/>
                    <a:pt x="4958" y="3768"/>
                    <a:pt x="4973" y="3746"/>
                  </a:cubicBezTo>
                  <a:cubicBezTo>
                    <a:pt x="4987" y="3728"/>
                    <a:pt x="4993" y="3719"/>
                    <a:pt x="4996" y="3719"/>
                  </a:cubicBezTo>
                  <a:cubicBezTo>
                    <a:pt x="4999" y="3719"/>
                    <a:pt x="4999" y="3726"/>
                    <a:pt x="4999" y="3740"/>
                  </a:cubicBezTo>
                  <a:cubicBezTo>
                    <a:pt x="5008" y="3746"/>
                    <a:pt x="5002" y="3768"/>
                    <a:pt x="4989" y="3784"/>
                  </a:cubicBezTo>
                  <a:cubicBezTo>
                    <a:pt x="4982" y="3795"/>
                    <a:pt x="4976" y="3797"/>
                    <a:pt x="4973" y="3797"/>
                  </a:cubicBezTo>
                  <a:cubicBezTo>
                    <a:pt x="4971" y="3797"/>
                    <a:pt x="4970" y="3796"/>
                    <a:pt x="4970" y="3796"/>
                  </a:cubicBezTo>
                  <a:lnTo>
                    <a:pt x="4961" y="3790"/>
                  </a:lnTo>
                  <a:cubicBezTo>
                    <a:pt x="4948" y="3806"/>
                    <a:pt x="4936" y="3824"/>
                    <a:pt x="4952" y="3834"/>
                  </a:cubicBezTo>
                  <a:cubicBezTo>
                    <a:pt x="4948" y="3848"/>
                    <a:pt x="4950" y="3855"/>
                    <a:pt x="4955" y="3855"/>
                  </a:cubicBezTo>
                  <a:cubicBezTo>
                    <a:pt x="4958" y="3855"/>
                    <a:pt x="4962" y="3852"/>
                    <a:pt x="4967" y="3846"/>
                  </a:cubicBezTo>
                  <a:lnTo>
                    <a:pt x="4967" y="3846"/>
                  </a:lnTo>
                  <a:cubicBezTo>
                    <a:pt x="4961" y="3868"/>
                    <a:pt x="4977" y="3881"/>
                    <a:pt x="4989" y="3890"/>
                  </a:cubicBezTo>
                  <a:cubicBezTo>
                    <a:pt x="5005" y="3903"/>
                    <a:pt x="5027" y="3918"/>
                    <a:pt x="5020" y="3940"/>
                  </a:cubicBezTo>
                  <a:cubicBezTo>
                    <a:pt x="5029" y="3947"/>
                    <a:pt x="5034" y="3951"/>
                    <a:pt x="5040" y="3951"/>
                  </a:cubicBezTo>
                  <a:cubicBezTo>
                    <a:pt x="5044" y="3951"/>
                    <a:pt x="5049" y="3948"/>
                    <a:pt x="5055" y="3940"/>
                  </a:cubicBezTo>
                  <a:cubicBezTo>
                    <a:pt x="5068" y="3923"/>
                    <a:pt x="5077" y="3916"/>
                    <a:pt x="5080" y="3916"/>
                  </a:cubicBezTo>
                  <a:lnTo>
                    <a:pt x="5080" y="3916"/>
                  </a:lnTo>
                  <a:cubicBezTo>
                    <a:pt x="5084" y="3916"/>
                    <a:pt x="5083" y="3922"/>
                    <a:pt x="5077" y="3931"/>
                  </a:cubicBezTo>
                  <a:cubicBezTo>
                    <a:pt x="5060" y="3964"/>
                    <a:pt x="5124" y="4036"/>
                    <a:pt x="5160" y="4036"/>
                  </a:cubicBezTo>
                  <a:cubicBezTo>
                    <a:pt x="5166" y="4036"/>
                    <a:pt x="5170" y="4034"/>
                    <a:pt x="5174" y="4031"/>
                  </a:cubicBezTo>
                  <a:lnTo>
                    <a:pt x="5187" y="4041"/>
                  </a:lnTo>
                  <a:cubicBezTo>
                    <a:pt x="5189" y="4065"/>
                    <a:pt x="5222" y="4094"/>
                    <a:pt x="5243" y="4094"/>
                  </a:cubicBezTo>
                  <a:cubicBezTo>
                    <a:pt x="5246" y="4094"/>
                    <a:pt x="5250" y="4093"/>
                    <a:pt x="5252" y="4091"/>
                  </a:cubicBezTo>
                  <a:lnTo>
                    <a:pt x="5274" y="4107"/>
                  </a:lnTo>
                  <a:cubicBezTo>
                    <a:pt x="5277" y="4127"/>
                    <a:pt x="5282" y="4136"/>
                    <a:pt x="5292" y="4136"/>
                  </a:cubicBezTo>
                  <a:cubicBezTo>
                    <a:pt x="5296" y="4136"/>
                    <a:pt x="5300" y="4134"/>
                    <a:pt x="5306" y="4132"/>
                  </a:cubicBezTo>
                  <a:cubicBezTo>
                    <a:pt x="5319" y="4123"/>
                    <a:pt x="5329" y="4112"/>
                    <a:pt x="5329" y="4112"/>
                  </a:cubicBezTo>
                  <a:lnTo>
                    <a:pt x="5329" y="4112"/>
                  </a:lnTo>
                  <a:cubicBezTo>
                    <a:pt x="5330" y="4112"/>
                    <a:pt x="5328" y="4114"/>
                    <a:pt x="5324" y="4119"/>
                  </a:cubicBezTo>
                  <a:cubicBezTo>
                    <a:pt x="5312" y="4135"/>
                    <a:pt x="5328" y="4147"/>
                    <a:pt x="5356" y="4169"/>
                  </a:cubicBezTo>
                  <a:cubicBezTo>
                    <a:pt x="5370" y="4180"/>
                    <a:pt x="5377" y="4186"/>
                    <a:pt x="5381" y="4186"/>
                  </a:cubicBezTo>
                  <a:cubicBezTo>
                    <a:pt x="5386" y="4186"/>
                    <a:pt x="5387" y="4180"/>
                    <a:pt x="5390" y="4169"/>
                  </a:cubicBezTo>
                  <a:cubicBezTo>
                    <a:pt x="5431" y="4175"/>
                    <a:pt x="5418" y="4191"/>
                    <a:pt x="5406" y="4210"/>
                  </a:cubicBezTo>
                  <a:cubicBezTo>
                    <a:pt x="5390" y="4223"/>
                    <a:pt x="5386" y="4233"/>
                    <a:pt x="5393" y="4233"/>
                  </a:cubicBezTo>
                  <a:cubicBezTo>
                    <a:pt x="5399" y="4233"/>
                    <a:pt x="5413" y="4225"/>
                    <a:pt x="5434" y="4204"/>
                  </a:cubicBezTo>
                  <a:cubicBezTo>
                    <a:pt x="5448" y="4191"/>
                    <a:pt x="5459" y="4186"/>
                    <a:pt x="5466" y="4186"/>
                  </a:cubicBezTo>
                  <a:cubicBezTo>
                    <a:pt x="5474" y="4186"/>
                    <a:pt x="5475" y="4193"/>
                    <a:pt x="5469" y="4204"/>
                  </a:cubicBezTo>
                  <a:cubicBezTo>
                    <a:pt x="5462" y="4212"/>
                    <a:pt x="5458" y="4214"/>
                    <a:pt x="5453" y="4214"/>
                  </a:cubicBezTo>
                  <a:cubicBezTo>
                    <a:pt x="5449" y="4214"/>
                    <a:pt x="5445" y="4212"/>
                    <a:pt x="5440" y="4210"/>
                  </a:cubicBezTo>
                  <a:lnTo>
                    <a:pt x="5415" y="4241"/>
                  </a:lnTo>
                  <a:cubicBezTo>
                    <a:pt x="5419" y="4244"/>
                    <a:pt x="5421" y="4245"/>
                    <a:pt x="5424" y="4245"/>
                  </a:cubicBezTo>
                  <a:cubicBezTo>
                    <a:pt x="5428" y="4245"/>
                    <a:pt x="5433" y="4242"/>
                    <a:pt x="5444" y="4235"/>
                  </a:cubicBezTo>
                  <a:cubicBezTo>
                    <a:pt x="5444" y="4235"/>
                    <a:pt x="5446" y="4237"/>
                    <a:pt x="5451" y="4237"/>
                  </a:cubicBezTo>
                  <a:cubicBezTo>
                    <a:pt x="5456" y="4237"/>
                    <a:pt x="5462" y="4236"/>
                    <a:pt x="5472" y="4232"/>
                  </a:cubicBezTo>
                  <a:cubicBezTo>
                    <a:pt x="5491" y="4219"/>
                    <a:pt x="5503" y="4201"/>
                    <a:pt x="5509" y="4182"/>
                  </a:cubicBezTo>
                  <a:cubicBezTo>
                    <a:pt x="5511" y="4168"/>
                    <a:pt x="5515" y="4164"/>
                    <a:pt x="5519" y="4164"/>
                  </a:cubicBezTo>
                  <a:cubicBezTo>
                    <a:pt x="5522" y="4164"/>
                    <a:pt x="5525" y="4166"/>
                    <a:pt x="5528" y="4169"/>
                  </a:cubicBezTo>
                  <a:cubicBezTo>
                    <a:pt x="5531" y="4191"/>
                    <a:pt x="5519" y="4216"/>
                    <a:pt x="5497" y="4226"/>
                  </a:cubicBezTo>
                  <a:cubicBezTo>
                    <a:pt x="5496" y="4225"/>
                    <a:pt x="5495" y="4224"/>
                    <a:pt x="5494" y="4224"/>
                  </a:cubicBezTo>
                  <a:cubicBezTo>
                    <a:pt x="5487" y="4224"/>
                    <a:pt x="5476" y="4238"/>
                    <a:pt x="5465" y="4254"/>
                  </a:cubicBezTo>
                  <a:cubicBezTo>
                    <a:pt x="5461" y="4259"/>
                    <a:pt x="5466" y="4262"/>
                    <a:pt x="5476" y="4262"/>
                  </a:cubicBezTo>
                  <a:cubicBezTo>
                    <a:pt x="5494" y="4262"/>
                    <a:pt x="5527" y="4253"/>
                    <a:pt x="5547" y="4235"/>
                  </a:cubicBezTo>
                  <a:lnTo>
                    <a:pt x="5547" y="4235"/>
                  </a:lnTo>
                  <a:lnTo>
                    <a:pt x="5534" y="4254"/>
                  </a:lnTo>
                  <a:cubicBezTo>
                    <a:pt x="5522" y="4269"/>
                    <a:pt x="5538" y="4282"/>
                    <a:pt x="5550" y="4291"/>
                  </a:cubicBezTo>
                  <a:cubicBezTo>
                    <a:pt x="5559" y="4298"/>
                    <a:pt x="5564" y="4303"/>
                    <a:pt x="5570" y="4303"/>
                  </a:cubicBezTo>
                  <a:cubicBezTo>
                    <a:pt x="5575" y="4303"/>
                    <a:pt x="5579" y="4300"/>
                    <a:pt x="5585" y="4291"/>
                  </a:cubicBezTo>
                  <a:cubicBezTo>
                    <a:pt x="5596" y="4277"/>
                    <a:pt x="5607" y="4263"/>
                    <a:pt x="5616" y="4263"/>
                  </a:cubicBezTo>
                  <a:cubicBezTo>
                    <a:pt x="5617" y="4263"/>
                    <a:pt x="5618" y="4263"/>
                    <a:pt x="5619" y="4263"/>
                  </a:cubicBezTo>
                  <a:cubicBezTo>
                    <a:pt x="5610" y="4260"/>
                    <a:pt x="5622" y="4241"/>
                    <a:pt x="5635" y="4226"/>
                  </a:cubicBezTo>
                  <a:lnTo>
                    <a:pt x="5635" y="4226"/>
                  </a:lnTo>
                  <a:cubicBezTo>
                    <a:pt x="5638" y="4241"/>
                    <a:pt x="5635" y="4260"/>
                    <a:pt x="5632" y="4276"/>
                  </a:cubicBezTo>
                  <a:cubicBezTo>
                    <a:pt x="5622" y="4320"/>
                    <a:pt x="5625" y="4348"/>
                    <a:pt x="5653" y="4370"/>
                  </a:cubicBezTo>
                  <a:cubicBezTo>
                    <a:pt x="5669" y="4382"/>
                    <a:pt x="5691" y="4398"/>
                    <a:pt x="5685" y="4420"/>
                  </a:cubicBezTo>
                  <a:cubicBezTo>
                    <a:pt x="5693" y="4427"/>
                    <a:pt x="5699" y="4432"/>
                    <a:pt x="5705" y="4432"/>
                  </a:cubicBezTo>
                  <a:cubicBezTo>
                    <a:pt x="5709" y="4432"/>
                    <a:pt x="5714" y="4428"/>
                    <a:pt x="5719" y="4420"/>
                  </a:cubicBezTo>
                  <a:lnTo>
                    <a:pt x="5735" y="4432"/>
                  </a:lnTo>
                  <a:cubicBezTo>
                    <a:pt x="5731" y="4447"/>
                    <a:pt x="5736" y="4456"/>
                    <a:pt x="5744" y="4456"/>
                  </a:cubicBezTo>
                  <a:cubicBezTo>
                    <a:pt x="5748" y="4456"/>
                    <a:pt x="5753" y="4453"/>
                    <a:pt x="5757" y="4448"/>
                  </a:cubicBezTo>
                  <a:cubicBezTo>
                    <a:pt x="5760" y="4446"/>
                    <a:pt x="5763" y="4446"/>
                    <a:pt x="5765" y="4446"/>
                  </a:cubicBezTo>
                  <a:cubicBezTo>
                    <a:pt x="5774" y="4446"/>
                    <a:pt x="5771" y="4461"/>
                    <a:pt x="5779" y="4464"/>
                  </a:cubicBezTo>
                  <a:cubicBezTo>
                    <a:pt x="5773" y="4486"/>
                    <a:pt x="5770" y="4498"/>
                    <a:pt x="5772" y="4498"/>
                  </a:cubicBezTo>
                  <a:cubicBezTo>
                    <a:pt x="5773" y="4498"/>
                    <a:pt x="5781" y="4484"/>
                    <a:pt x="5798" y="4454"/>
                  </a:cubicBezTo>
                  <a:cubicBezTo>
                    <a:pt x="5807" y="4439"/>
                    <a:pt x="5810" y="4420"/>
                    <a:pt x="5801" y="4404"/>
                  </a:cubicBezTo>
                  <a:lnTo>
                    <a:pt x="5779" y="4385"/>
                  </a:lnTo>
                  <a:lnTo>
                    <a:pt x="5813" y="4385"/>
                  </a:lnTo>
                  <a:cubicBezTo>
                    <a:pt x="5817" y="4387"/>
                    <a:pt x="5822" y="4388"/>
                    <a:pt x="5826" y="4388"/>
                  </a:cubicBezTo>
                  <a:cubicBezTo>
                    <a:pt x="5838" y="4388"/>
                    <a:pt x="5851" y="4381"/>
                    <a:pt x="5860" y="4370"/>
                  </a:cubicBezTo>
                  <a:cubicBezTo>
                    <a:pt x="5860" y="4370"/>
                    <a:pt x="5869" y="4359"/>
                    <a:pt x="5876" y="4359"/>
                  </a:cubicBezTo>
                  <a:cubicBezTo>
                    <a:pt x="5877" y="4359"/>
                    <a:pt x="5878" y="4359"/>
                    <a:pt x="5879" y="4360"/>
                  </a:cubicBezTo>
                  <a:lnTo>
                    <a:pt x="5854" y="4392"/>
                  </a:lnTo>
                  <a:cubicBezTo>
                    <a:pt x="5835" y="4404"/>
                    <a:pt x="5823" y="4420"/>
                    <a:pt x="5810" y="4439"/>
                  </a:cubicBezTo>
                  <a:cubicBezTo>
                    <a:pt x="5797" y="4465"/>
                    <a:pt x="5798" y="4491"/>
                    <a:pt x="5808" y="4491"/>
                  </a:cubicBezTo>
                  <a:cubicBezTo>
                    <a:pt x="5813" y="4491"/>
                    <a:pt x="5819" y="4486"/>
                    <a:pt x="5826" y="4476"/>
                  </a:cubicBezTo>
                  <a:cubicBezTo>
                    <a:pt x="5835" y="4483"/>
                    <a:pt x="5835" y="4483"/>
                    <a:pt x="5829" y="4505"/>
                  </a:cubicBezTo>
                  <a:cubicBezTo>
                    <a:pt x="5823" y="4512"/>
                    <a:pt x="5821" y="4518"/>
                    <a:pt x="5825" y="4518"/>
                  </a:cubicBezTo>
                  <a:cubicBezTo>
                    <a:pt x="5830" y="4518"/>
                    <a:pt x="5840" y="4512"/>
                    <a:pt x="5857" y="4498"/>
                  </a:cubicBezTo>
                  <a:cubicBezTo>
                    <a:pt x="5870" y="4487"/>
                    <a:pt x="5879" y="4481"/>
                    <a:pt x="5883" y="4481"/>
                  </a:cubicBezTo>
                  <a:cubicBezTo>
                    <a:pt x="5890" y="4481"/>
                    <a:pt x="5888" y="4493"/>
                    <a:pt x="5879" y="4517"/>
                  </a:cubicBezTo>
                  <a:cubicBezTo>
                    <a:pt x="5869" y="4551"/>
                    <a:pt x="5886" y="4572"/>
                    <a:pt x="5900" y="4572"/>
                  </a:cubicBezTo>
                  <a:cubicBezTo>
                    <a:pt x="5904" y="4572"/>
                    <a:pt x="5908" y="4571"/>
                    <a:pt x="5910" y="4567"/>
                  </a:cubicBezTo>
                  <a:cubicBezTo>
                    <a:pt x="5921" y="4553"/>
                    <a:pt x="5931" y="4547"/>
                    <a:pt x="5939" y="4547"/>
                  </a:cubicBezTo>
                  <a:cubicBezTo>
                    <a:pt x="5949" y="4547"/>
                    <a:pt x="5955" y="4558"/>
                    <a:pt x="5951" y="4570"/>
                  </a:cubicBezTo>
                  <a:cubicBezTo>
                    <a:pt x="5947" y="4586"/>
                    <a:pt x="5950" y="4593"/>
                    <a:pt x="5959" y="4593"/>
                  </a:cubicBezTo>
                  <a:cubicBezTo>
                    <a:pt x="5963" y="4593"/>
                    <a:pt x="5967" y="4592"/>
                    <a:pt x="5973" y="4589"/>
                  </a:cubicBezTo>
                  <a:lnTo>
                    <a:pt x="5973" y="4589"/>
                  </a:lnTo>
                  <a:cubicBezTo>
                    <a:pt x="5963" y="4602"/>
                    <a:pt x="5957" y="4620"/>
                    <a:pt x="5968" y="4620"/>
                  </a:cubicBezTo>
                  <a:cubicBezTo>
                    <a:pt x="5970" y="4620"/>
                    <a:pt x="5973" y="4619"/>
                    <a:pt x="5976" y="4617"/>
                  </a:cubicBezTo>
                  <a:cubicBezTo>
                    <a:pt x="5976" y="4617"/>
                    <a:pt x="5977" y="4617"/>
                    <a:pt x="5977" y="4617"/>
                  </a:cubicBezTo>
                  <a:cubicBezTo>
                    <a:pt x="5979" y="4617"/>
                    <a:pt x="5984" y="4616"/>
                    <a:pt x="5989" y="4599"/>
                  </a:cubicBezTo>
                  <a:lnTo>
                    <a:pt x="6026" y="4577"/>
                  </a:lnTo>
                  <a:cubicBezTo>
                    <a:pt x="6020" y="4570"/>
                    <a:pt x="6033" y="4555"/>
                    <a:pt x="6045" y="4539"/>
                  </a:cubicBezTo>
                  <a:cubicBezTo>
                    <a:pt x="6047" y="4536"/>
                    <a:pt x="6050" y="4534"/>
                    <a:pt x="6052" y="4534"/>
                  </a:cubicBezTo>
                  <a:cubicBezTo>
                    <a:pt x="6062" y="4534"/>
                    <a:pt x="6070" y="4571"/>
                    <a:pt x="6051" y="4620"/>
                  </a:cubicBezTo>
                  <a:lnTo>
                    <a:pt x="6042" y="4667"/>
                  </a:lnTo>
                  <a:lnTo>
                    <a:pt x="6067" y="4633"/>
                  </a:lnTo>
                  <a:cubicBezTo>
                    <a:pt x="6073" y="4639"/>
                    <a:pt x="6080" y="4642"/>
                    <a:pt x="6067" y="4661"/>
                  </a:cubicBezTo>
                  <a:cubicBezTo>
                    <a:pt x="6055" y="4677"/>
                    <a:pt x="6055" y="4677"/>
                    <a:pt x="6064" y="4683"/>
                  </a:cubicBezTo>
                  <a:cubicBezTo>
                    <a:pt x="6064" y="4683"/>
                    <a:pt x="6065" y="4684"/>
                    <a:pt x="6067" y="4684"/>
                  </a:cubicBezTo>
                  <a:cubicBezTo>
                    <a:pt x="6070" y="4684"/>
                    <a:pt x="6075" y="4682"/>
                    <a:pt x="6083" y="4671"/>
                  </a:cubicBezTo>
                  <a:cubicBezTo>
                    <a:pt x="6096" y="4654"/>
                    <a:pt x="6103" y="4646"/>
                    <a:pt x="6105" y="4646"/>
                  </a:cubicBezTo>
                  <a:lnTo>
                    <a:pt x="6105" y="4646"/>
                  </a:lnTo>
                  <a:cubicBezTo>
                    <a:pt x="6106" y="4646"/>
                    <a:pt x="6104" y="4651"/>
                    <a:pt x="6102" y="4661"/>
                  </a:cubicBezTo>
                  <a:cubicBezTo>
                    <a:pt x="6092" y="4683"/>
                    <a:pt x="6091" y="4694"/>
                    <a:pt x="6097" y="4694"/>
                  </a:cubicBezTo>
                  <a:cubicBezTo>
                    <a:pt x="6102" y="4694"/>
                    <a:pt x="6110" y="4689"/>
                    <a:pt x="6124" y="4677"/>
                  </a:cubicBezTo>
                  <a:cubicBezTo>
                    <a:pt x="6136" y="4660"/>
                    <a:pt x="6142" y="4652"/>
                    <a:pt x="6143" y="4652"/>
                  </a:cubicBezTo>
                  <a:lnTo>
                    <a:pt x="6143" y="4652"/>
                  </a:lnTo>
                  <a:cubicBezTo>
                    <a:pt x="6144" y="4652"/>
                    <a:pt x="6140" y="4662"/>
                    <a:pt x="6130" y="4683"/>
                  </a:cubicBezTo>
                  <a:cubicBezTo>
                    <a:pt x="6120" y="4699"/>
                    <a:pt x="6114" y="4721"/>
                    <a:pt x="6120" y="4727"/>
                  </a:cubicBezTo>
                  <a:lnTo>
                    <a:pt x="6133" y="4711"/>
                  </a:lnTo>
                  <a:cubicBezTo>
                    <a:pt x="6145" y="4694"/>
                    <a:pt x="6153" y="4687"/>
                    <a:pt x="6158" y="4687"/>
                  </a:cubicBezTo>
                  <a:cubicBezTo>
                    <a:pt x="6162" y="4687"/>
                    <a:pt x="6163" y="4694"/>
                    <a:pt x="6161" y="4705"/>
                  </a:cubicBezTo>
                  <a:cubicBezTo>
                    <a:pt x="6152" y="4717"/>
                    <a:pt x="6153" y="4723"/>
                    <a:pt x="6166" y="4723"/>
                  </a:cubicBezTo>
                  <a:cubicBezTo>
                    <a:pt x="6170" y="4723"/>
                    <a:pt x="6176" y="4722"/>
                    <a:pt x="6183" y="4721"/>
                  </a:cubicBezTo>
                  <a:cubicBezTo>
                    <a:pt x="6196" y="4733"/>
                    <a:pt x="6205" y="4740"/>
                    <a:pt x="6193" y="4755"/>
                  </a:cubicBezTo>
                  <a:cubicBezTo>
                    <a:pt x="6179" y="4773"/>
                    <a:pt x="6173" y="4782"/>
                    <a:pt x="6175" y="4782"/>
                  </a:cubicBezTo>
                  <a:cubicBezTo>
                    <a:pt x="6176" y="4782"/>
                    <a:pt x="6184" y="4775"/>
                    <a:pt x="6199" y="4761"/>
                  </a:cubicBezTo>
                  <a:cubicBezTo>
                    <a:pt x="6206" y="4756"/>
                    <a:pt x="6211" y="4753"/>
                    <a:pt x="6214" y="4753"/>
                  </a:cubicBezTo>
                  <a:cubicBezTo>
                    <a:pt x="6218" y="4753"/>
                    <a:pt x="6219" y="4760"/>
                    <a:pt x="6221" y="4777"/>
                  </a:cubicBezTo>
                  <a:cubicBezTo>
                    <a:pt x="6219" y="4790"/>
                    <a:pt x="6218" y="4796"/>
                    <a:pt x="6222" y="4796"/>
                  </a:cubicBezTo>
                  <a:cubicBezTo>
                    <a:pt x="6224" y="4796"/>
                    <a:pt x="6229" y="4793"/>
                    <a:pt x="6236" y="4790"/>
                  </a:cubicBezTo>
                  <a:cubicBezTo>
                    <a:pt x="6261" y="4755"/>
                    <a:pt x="6274" y="4740"/>
                    <a:pt x="6265" y="4733"/>
                  </a:cubicBezTo>
                  <a:cubicBezTo>
                    <a:pt x="6258" y="4727"/>
                    <a:pt x="6258" y="4727"/>
                    <a:pt x="6271" y="4711"/>
                  </a:cubicBezTo>
                  <a:lnTo>
                    <a:pt x="6287" y="4721"/>
                  </a:lnTo>
                  <a:cubicBezTo>
                    <a:pt x="6291" y="4725"/>
                    <a:pt x="6295" y="4730"/>
                    <a:pt x="6308" y="4730"/>
                  </a:cubicBezTo>
                  <a:cubicBezTo>
                    <a:pt x="6313" y="4730"/>
                    <a:pt x="6319" y="4729"/>
                    <a:pt x="6327" y="4727"/>
                  </a:cubicBezTo>
                  <a:cubicBezTo>
                    <a:pt x="6354" y="4721"/>
                    <a:pt x="6378" y="4692"/>
                    <a:pt x="6356" y="4692"/>
                  </a:cubicBezTo>
                  <a:cubicBezTo>
                    <a:pt x="6355" y="4692"/>
                    <a:pt x="6354" y="4692"/>
                    <a:pt x="6352" y="4693"/>
                  </a:cubicBezTo>
                  <a:lnTo>
                    <a:pt x="6359" y="4671"/>
                  </a:lnTo>
                  <a:cubicBezTo>
                    <a:pt x="6377" y="4643"/>
                    <a:pt x="6382" y="4628"/>
                    <a:pt x="6377" y="4628"/>
                  </a:cubicBezTo>
                  <a:lnTo>
                    <a:pt x="6377" y="4628"/>
                  </a:lnTo>
                  <a:cubicBezTo>
                    <a:pt x="6372" y="4628"/>
                    <a:pt x="6360" y="4638"/>
                    <a:pt x="6343" y="4661"/>
                  </a:cubicBezTo>
                  <a:cubicBezTo>
                    <a:pt x="6323" y="4688"/>
                    <a:pt x="6314" y="4700"/>
                    <a:pt x="6312" y="4700"/>
                  </a:cubicBezTo>
                  <a:cubicBezTo>
                    <a:pt x="6311" y="4700"/>
                    <a:pt x="6315" y="4690"/>
                    <a:pt x="6324" y="4671"/>
                  </a:cubicBezTo>
                  <a:cubicBezTo>
                    <a:pt x="6349" y="4639"/>
                    <a:pt x="6340" y="4633"/>
                    <a:pt x="6334" y="4627"/>
                  </a:cubicBezTo>
                  <a:cubicBezTo>
                    <a:pt x="6327" y="4620"/>
                    <a:pt x="6327" y="4620"/>
                    <a:pt x="6340" y="4605"/>
                  </a:cubicBezTo>
                  <a:cubicBezTo>
                    <a:pt x="6349" y="4586"/>
                    <a:pt x="6355" y="4564"/>
                    <a:pt x="6349" y="4561"/>
                  </a:cubicBezTo>
                  <a:cubicBezTo>
                    <a:pt x="6346" y="4558"/>
                    <a:pt x="6343" y="4557"/>
                    <a:pt x="6341" y="4557"/>
                  </a:cubicBezTo>
                  <a:cubicBezTo>
                    <a:pt x="6338" y="4557"/>
                    <a:pt x="6336" y="4561"/>
                    <a:pt x="6330" y="4570"/>
                  </a:cubicBezTo>
                  <a:cubicBezTo>
                    <a:pt x="6328" y="4578"/>
                    <a:pt x="6325" y="4582"/>
                    <a:pt x="6322" y="4582"/>
                  </a:cubicBezTo>
                  <a:cubicBezTo>
                    <a:pt x="6317" y="4582"/>
                    <a:pt x="6315" y="4569"/>
                    <a:pt x="6327" y="4542"/>
                  </a:cubicBezTo>
                  <a:cubicBezTo>
                    <a:pt x="6329" y="4532"/>
                    <a:pt x="6329" y="4527"/>
                    <a:pt x="6328" y="4527"/>
                  </a:cubicBezTo>
                  <a:lnTo>
                    <a:pt x="6328" y="4527"/>
                  </a:lnTo>
                  <a:cubicBezTo>
                    <a:pt x="6326" y="4527"/>
                    <a:pt x="6321" y="4535"/>
                    <a:pt x="6308" y="4555"/>
                  </a:cubicBezTo>
                  <a:cubicBezTo>
                    <a:pt x="6298" y="4568"/>
                    <a:pt x="6290" y="4575"/>
                    <a:pt x="6285" y="4575"/>
                  </a:cubicBezTo>
                  <a:cubicBezTo>
                    <a:pt x="6276" y="4575"/>
                    <a:pt x="6275" y="4560"/>
                    <a:pt x="6287" y="4536"/>
                  </a:cubicBezTo>
                  <a:lnTo>
                    <a:pt x="6271" y="4526"/>
                  </a:lnTo>
                  <a:cubicBezTo>
                    <a:pt x="6270" y="4525"/>
                    <a:pt x="6269" y="4525"/>
                    <a:pt x="6268" y="4525"/>
                  </a:cubicBezTo>
                  <a:cubicBezTo>
                    <a:pt x="6261" y="4525"/>
                    <a:pt x="6250" y="4539"/>
                    <a:pt x="6240" y="4555"/>
                  </a:cubicBezTo>
                  <a:cubicBezTo>
                    <a:pt x="6226" y="4573"/>
                    <a:pt x="6220" y="4582"/>
                    <a:pt x="6217" y="4582"/>
                  </a:cubicBezTo>
                  <a:cubicBezTo>
                    <a:pt x="6215" y="4582"/>
                    <a:pt x="6216" y="4576"/>
                    <a:pt x="6218" y="4564"/>
                  </a:cubicBezTo>
                  <a:cubicBezTo>
                    <a:pt x="6221" y="4552"/>
                    <a:pt x="6227" y="4539"/>
                    <a:pt x="6236" y="4526"/>
                  </a:cubicBezTo>
                  <a:cubicBezTo>
                    <a:pt x="6249" y="4511"/>
                    <a:pt x="6243" y="4505"/>
                    <a:pt x="6233" y="4498"/>
                  </a:cubicBezTo>
                  <a:cubicBezTo>
                    <a:pt x="6230" y="4495"/>
                    <a:pt x="6222" y="4490"/>
                    <a:pt x="6215" y="4490"/>
                  </a:cubicBezTo>
                  <a:cubicBezTo>
                    <a:pt x="6209" y="4490"/>
                    <a:pt x="6204" y="4492"/>
                    <a:pt x="6199" y="4498"/>
                  </a:cubicBezTo>
                  <a:lnTo>
                    <a:pt x="6211" y="4483"/>
                  </a:lnTo>
                  <a:cubicBezTo>
                    <a:pt x="6207" y="4478"/>
                    <a:pt x="6212" y="4470"/>
                    <a:pt x="6211" y="4470"/>
                  </a:cubicBezTo>
                  <a:lnTo>
                    <a:pt x="6211" y="4470"/>
                  </a:lnTo>
                  <a:cubicBezTo>
                    <a:pt x="6210" y="4470"/>
                    <a:pt x="6209" y="4471"/>
                    <a:pt x="6205" y="4476"/>
                  </a:cubicBezTo>
                  <a:cubicBezTo>
                    <a:pt x="6205" y="4476"/>
                    <a:pt x="6199" y="4470"/>
                    <a:pt x="6196" y="4442"/>
                  </a:cubicBezTo>
                  <a:cubicBezTo>
                    <a:pt x="6195" y="4433"/>
                    <a:pt x="6189" y="4429"/>
                    <a:pt x="6182" y="4429"/>
                  </a:cubicBezTo>
                  <a:cubicBezTo>
                    <a:pt x="6167" y="4429"/>
                    <a:pt x="6146" y="4447"/>
                    <a:pt x="6143" y="4480"/>
                  </a:cubicBezTo>
                  <a:lnTo>
                    <a:pt x="6143" y="4480"/>
                  </a:lnTo>
                  <a:cubicBezTo>
                    <a:pt x="6141" y="4479"/>
                    <a:pt x="6139" y="4478"/>
                    <a:pt x="6136" y="4476"/>
                  </a:cubicBezTo>
                  <a:cubicBezTo>
                    <a:pt x="6135" y="4475"/>
                    <a:pt x="6134" y="4475"/>
                    <a:pt x="6133" y="4475"/>
                  </a:cubicBezTo>
                  <a:cubicBezTo>
                    <a:pt x="6126" y="4475"/>
                    <a:pt x="6117" y="4486"/>
                    <a:pt x="6117" y="4486"/>
                  </a:cubicBezTo>
                  <a:cubicBezTo>
                    <a:pt x="6111" y="4495"/>
                    <a:pt x="6106" y="4498"/>
                    <a:pt x="6101" y="4498"/>
                  </a:cubicBezTo>
                  <a:cubicBezTo>
                    <a:pt x="6096" y="4498"/>
                    <a:pt x="6092" y="4495"/>
                    <a:pt x="6089" y="4492"/>
                  </a:cubicBezTo>
                  <a:lnTo>
                    <a:pt x="6114" y="4461"/>
                  </a:lnTo>
                  <a:cubicBezTo>
                    <a:pt x="6142" y="4431"/>
                    <a:pt x="6152" y="4408"/>
                    <a:pt x="6144" y="4408"/>
                  </a:cubicBezTo>
                  <a:cubicBezTo>
                    <a:pt x="6139" y="4408"/>
                    <a:pt x="6128" y="4415"/>
                    <a:pt x="6111" y="4432"/>
                  </a:cubicBezTo>
                  <a:lnTo>
                    <a:pt x="6124" y="4414"/>
                  </a:lnTo>
                  <a:cubicBezTo>
                    <a:pt x="6133" y="4402"/>
                    <a:pt x="6132" y="4396"/>
                    <a:pt x="6119" y="4396"/>
                  </a:cubicBezTo>
                  <a:cubicBezTo>
                    <a:pt x="6115" y="4396"/>
                    <a:pt x="6109" y="4396"/>
                    <a:pt x="6102" y="4398"/>
                  </a:cubicBezTo>
                  <a:cubicBezTo>
                    <a:pt x="6101" y="4397"/>
                    <a:pt x="6100" y="4397"/>
                    <a:pt x="6099" y="4397"/>
                  </a:cubicBezTo>
                  <a:cubicBezTo>
                    <a:pt x="6089" y="4397"/>
                    <a:pt x="6063" y="4421"/>
                    <a:pt x="6051" y="4436"/>
                  </a:cubicBezTo>
                  <a:cubicBezTo>
                    <a:pt x="6044" y="4447"/>
                    <a:pt x="6038" y="4449"/>
                    <a:pt x="6034" y="4449"/>
                  </a:cubicBezTo>
                  <a:cubicBezTo>
                    <a:pt x="6031" y="4449"/>
                    <a:pt x="6030" y="4448"/>
                    <a:pt x="6030" y="4448"/>
                  </a:cubicBezTo>
                  <a:cubicBezTo>
                    <a:pt x="6023" y="4442"/>
                    <a:pt x="6023" y="4442"/>
                    <a:pt x="6036" y="4426"/>
                  </a:cubicBezTo>
                  <a:cubicBezTo>
                    <a:pt x="6051" y="4406"/>
                    <a:pt x="6051" y="4394"/>
                    <a:pt x="6042" y="4394"/>
                  </a:cubicBezTo>
                  <a:cubicBezTo>
                    <a:pt x="6037" y="4394"/>
                    <a:pt x="6026" y="4399"/>
                    <a:pt x="6014" y="4411"/>
                  </a:cubicBezTo>
                  <a:lnTo>
                    <a:pt x="6026" y="4392"/>
                  </a:lnTo>
                  <a:cubicBezTo>
                    <a:pt x="6039" y="4376"/>
                    <a:pt x="6045" y="4354"/>
                    <a:pt x="5995" y="4342"/>
                  </a:cubicBezTo>
                  <a:cubicBezTo>
                    <a:pt x="5967" y="4320"/>
                    <a:pt x="5945" y="4304"/>
                    <a:pt x="5957" y="4285"/>
                  </a:cubicBezTo>
                  <a:cubicBezTo>
                    <a:pt x="5961" y="4280"/>
                    <a:pt x="5959" y="4278"/>
                    <a:pt x="5952" y="4278"/>
                  </a:cubicBezTo>
                  <a:cubicBezTo>
                    <a:pt x="5937" y="4278"/>
                    <a:pt x="5902" y="4289"/>
                    <a:pt x="5876" y="4304"/>
                  </a:cubicBezTo>
                  <a:cubicBezTo>
                    <a:pt x="5889" y="4285"/>
                    <a:pt x="5879" y="4282"/>
                    <a:pt x="5867" y="4269"/>
                  </a:cubicBezTo>
                  <a:cubicBezTo>
                    <a:pt x="5845" y="4254"/>
                    <a:pt x="5845" y="4254"/>
                    <a:pt x="5857" y="4235"/>
                  </a:cubicBezTo>
                  <a:cubicBezTo>
                    <a:pt x="5873" y="4220"/>
                    <a:pt x="5881" y="4213"/>
                    <a:pt x="5879" y="4213"/>
                  </a:cubicBezTo>
                  <a:lnTo>
                    <a:pt x="5879" y="4213"/>
                  </a:lnTo>
                  <a:cubicBezTo>
                    <a:pt x="5878" y="4213"/>
                    <a:pt x="5868" y="4220"/>
                    <a:pt x="5848" y="4232"/>
                  </a:cubicBezTo>
                  <a:cubicBezTo>
                    <a:pt x="5840" y="4239"/>
                    <a:pt x="5833" y="4242"/>
                    <a:pt x="5828" y="4242"/>
                  </a:cubicBezTo>
                  <a:cubicBezTo>
                    <a:pt x="5814" y="4242"/>
                    <a:pt x="5814" y="4217"/>
                    <a:pt x="5832" y="4191"/>
                  </a:cubicBezTo>
                  <a:cubicBezTo>
                    <a:pt x="5845" y="4175"/>
                    <a:pt x="5838" y="4169"/>
                    <a:pt x="5823" y="4157"/>
                  </a:cubicBezTo>
                  <a:cubicBezTo>
                    <a:pt x="5817" y="4160"/>
                    <a:pt x="5812" y="4162"/>
                    <a:pt x="5807" y="4162"/>
                  </a:cubicBezTo>
                  <a:cubicBezTo>
                    <a:pt x="5794" y="4162"/>
                    <a:pt x="5784" y="4154"/>
                    <a:pt x="5773" y="4147"/>
                  </a:cubicBezTo>
                  <a:cubicBezTo>
                    <a:pt x="5763" y="4141"/>
                    <a:pt x="5758" y="4137"/>
                    <a:pt x="5753" y="4137"/>
                  </a:cubicBezTo>
                  <a:cubicBezTo>
                    <a:pt x="5746" y="4137"/>
                    <a:pt x="5740" y="4145"/>
                    <a:pt x="5726" y="4163"/>
                  </a:cubicBezTo>
                  <a:cubicBezTo>
                    <a:pt x="5711" y="4183"/>
                    <a:pt x="5703" y="4189"/>
                    <a:pt x="5696" y="4189"/>
                  </a:cubicBezTo>
                  <a:cubicBezTo>
                    <a:pt x="5690" y="4189"/>
                    <a:pt x="5685" y="4186"/>
                    <a:pt x="5679" y="4182"/>
                  </a:cubicBezTo>
                  <a:cubicBezTo>
                    <a:pt x="5672" y="4175"/>
                    <a:pt x="5666" y="4169"/>
                    <a:pt x="5679" y="4154"/>
                  </a:cubicBezTo>
                  <a:cubicBezTo>
                    <a:pt x="5679" y="4154"/>
                    <a:pt x="5682" y="4132"/>
                    <a:pt x="5675" y="4125"/>
                  </a:cubicBezTo>
                  <a:cubicBezTo>
                    <a:pt x="5669" y="4119"/>
                    <a:pt x="5660" y="4113"/>
                    <a:pt x="5672" y="4097"/>
                  </a:cubicBezTo>
                  <a:cubicBezTo>
                    <a:pt x="5675" y="4085"/>
                    <a:pt x="5672" y="4072"/>
                    <a:pt x="5663" y="4063"/>
                  </a:cubicBezTo>
                  <a:cubicBezTo>
                    <a:pt x="5650" y="4053"/>
                    <a:pt x="5635" y="4041"/>
                    <a:pt x="5647" y="4025"/>
                  </a:cubicBezTo>
                  <a:cubicBezTo>
                    <a:pt x="5645" y="4023"/>
                    <a:pt x="5643" y="4021"/>
                    <a:pt x="5642" y="4021"/>
                  </a:cubicBezTo>
                  <a:cubicBezTo>
                    <a:pt x="5639" y="4021"/>
                    <a:pt x="5636" y="4025"/>
                    <a:pt x="5628" y="4034"/>
                  </a:cubicBezTo>
                  <a:cubicBezTo>
                    <a:pt x="5622" y="4044"/>
                    <a:pt x="5614" y="4051"/>
                    <a:pt x="5605" y="4051"/>
                  </a:cubicBezTo>
                  <a:cubicBezTo>
                    <a:pt x="5596" y="4051"/>
                    <a:pt x="5586" y="4044"/>
                    <a:pt x="5578" y="4025"/>
                  </a:cubicBezTo>
                  <a:cubicBezTo>
                    <a:pt x="5567" y="4016"/>
                    <a:pt x="5553" y="4006"/>
                    <a:pt x="5541" y="4006"/>
                  </a:cubicBezTo>
                  <a:cubicBezTo>
                    <a:pt x="5536" y="4006"/>
                    <a:pt x="5532" y="4008"/>
                    <a:pt x="5528" y="4013"/>
                  </a:cubicBezTo>
                  <a:cubicBezTo>
                    <a:pt x="5522" y="4006"/>
                    <a:pt x="5522" y="4006"/>
                    <a:pt x="5534" y="3991"/>
                  </a:cubicBezTo>
                  <a:cubicBezTo>
                    <a:pt x="5550" y="3969"/>
                    <a:pt x="5550" y="3957"/>
                    <a:pt x="5538" y="3957"/>
                  </a:cubicBezTo>
                  <a:cubicBezTo>
                    <a:pt x="5531" y="3957"/>
                    <a:pt x="5520" y="3961"/>
                    <a:pt x="5506" y="3969"/>
                  </a:cubicBezTo>
                  <a:cubicBezTo>
                    <a:pt x="5501" y="3975"/>
                    <a:pt x="5497" y="3977"/>
                    <a:pt x="5494" y="3977"/>
                  </a:cubicBezTo>
                  <a:cubicBezTo>
                    <a:pt x="5489" y="3977"/>
                    <a:pt x="5487" y="3970"/>
                    <a:pt x="5491" y="3956"/>
                  </a:cubicBezTo>
                  <a:cubicBezTo>
                    <a:pt x="5491" y="3956"/>
                    <a:pt x="5490" y="3956"/>
                    <a:pt x="5487" y="3956"/>
                  </a:cubicBezTo>
                  <a:cubicBezTo>
                    <a:pt x="5483" y="3956"/>
                    <a:pt x="5475" y="3957"/>
                    <a:pt x="5462" y="3962"/>
                  </a:cubicBezTo>
                  <a:cubicBezTo>
                    <a:pt x="5455" y="3967"/>
                    <a:pt x="5450" y="3970"/>
                    <a:pt x="5447" y="3970"/>
                  </a:cubicBezTo>
                  <a:cubicBezTo>
                    <a:pt x="5443" y="3970"/>
                    <a:pt x="5442" y="3964"/>
                    <a:pt x="5440" y="3947"/>
                  </a:cubicBezTo>
                  <a:cubicBezTo>
                    <a:pt x="5453" y="3928"/>
                    <a:pt x="5447" y="3925"/>
                    <a:pt x="5440" y="3918"/>
                  </a:cubicBezTo>
                  <a:cubicBezTo>
                    <a:pt x="5439" y="3919"/>
                    <a:pt x="5438" y="3919"/>
                    <a:pt x="5436" y="3919"/>
                  </a:cubicBezTo>
                  <a:cubicBezTo>
                    <a:pt x="5405" y="3919"/>
                    <a:pt x="5331" y="3861"/>
                    <a:pt x="5337" y="3840"/>
                  </a:cubicBezTo>
                  <a:lnTo>
                    <a:pt x="5337" y="3840"/>
                  </a:lnTo>
                  <a:cubicBezTo>
                    <a:pt x="5326" y="3847"/>
                    <a:pt x="5321" y="3851"/>
                    <a:pt x="5318" y="3851"/>
                  </a:cubicBezTo>
                  <a:cubicBezTo>
                    <a:pt x="5315" y="3851"/>
                    <a:pt x="5313" y="3849"/>
                    <a:pt x="5309" y="3846"/>
                  </a:cubicBezTo>
                  <a:cubicBezTo>
                    <a:pt x="5317" y="3829"/>
                    <a:pt x="5318" y="3821"/>
                    <a:pt x="5314" y="3821"/>
                  </a:cubicBezTo>
                  <a:lnTo>
                    <a:pt x="5314" y="3821"/>
                  </a:lnTo>
                  <a:cubicBezTo>
                    <a:pt x="5310" y="3821"/>
                    <a:pt x="5298" y="3833"/>
                    <a:pt x="5284" y="3853"/>
                  </a:cubicBezTo>
                  <a:lnTo>
                    <a:pt x="5290" y="3856"/>
                  </a:lnTo>
                  <a:lnTo>
                    <a:pt x="5296" y="3862"/>
                  </a:lnTo>
                  <a:cubicBezTo>
                    <a:pt x="5287" y="3874"/>
                    <a:pt x="5279" y="3880"/>
                    <a:pt x="5274" y="3880"/>
                  </a:cubicBezTo>
                  <a:cubicBezTo>
                    <a:pt x="5263" y="3880"/>
                    <a:pt x="5262" y="3860"/>
                    <a:pt x="5287" y="3828"/>
                  </a:cubicBezTo>
                  <a:cubicBezTo>
                    <a:pt x="5297" y="3807"/>
                    <a:pt x="5302" y="3798"/>
                    <a:pt x="5299" y="3798"/>
                  </a:cubicBezTo>
                  <a:lnTo>
                    <a:pt x="5299" y="3798"/>
                  </a:lnTo>
                  <a:cubicBezTo>
                    <a:pt x="5297" y="3798"/>
                    <a:pt x="5289" y="3805"/>
                    <a:pt x="5274" y="3818"/>
                  </a:cubicBezTo>
                  <a:cubicBezTo>
                    <a:pt x="5260" y="3830"/>
                    <a:pt x="5250" y="3836"/>
                    <a:pt x="5246" y="3836"/>
                  </a:cubicBezTo>
                  <a:cubicBezTo>
                    <a:pt x="5239" y="3836"/>
                    <a:pt x="5241" y="3824"/>
                    <a:pt x="5252" y="3803"/>
                  </a:cubicBezTo>
                  <a:cubicBezTo>
                    <a:pt x="5266" y="3784"/>
                    <a:pt x="5272" y="3776"/>
                    <a:pt x="5270" y="3776"/>
                  </a:cubicBezTo>
                  <a:lnTo>
                    <a:pt x="5270" y="3776"/>
                  </a:lnTo>
                  <a:cubicBezTo>
                    <a:pt x="5268" y="3776"/>
                    <a:pt x="5259" y="3783"/>
                    <a:pt x="5243" y="3796"/>
                  </a:cubicBezTo>
                  <a:cubicBezTo>
                    <a:pt x="5213" y="3823"/>
                    <a:pt x="5190" y="3837"/>
                    <a:pt x="5179" y="3837"/>
                  </a:cubicBezTo>
                  <a:cubicBezTo>
                    <a:pt x="5167" y="3837"/>
                    <a:pt x="5170" y="3820"/>
                    <a:pt x="5196" y="3784"/>
                  </a:cubicBezTo>
                  <a:cubicBezTo>
                    <a:pt x="5221" y="3749"/>
                    <a:pt x="5224" y="3727"/>
                    <a:pt x="5218" y="3724"/>
                  </a:cubicBezTo>
                  <a:cubicBezTo>
                    <a:pt x="5216" y="3723"/>
                    <a:pt x="5215" y="3723"/>
                    <a:pt x="5214" y="3723"/>
                  </a:cubicBezTo>
                  <a:cubicBezTo>
                    <a:pt x="5206" y="3723"/>
                    <a:pt x="5197" y="3736"/>
                    <a:pt x="5187" y="3752"/>
                  </a:cubicBezTo>
                  <a:cubicBezTo>
                    <a:pt x="5178" y="3769"/>
                    <a:pt x="5172" y="3777"/>
                    <a:pt x="5169" y="3777"/>
                  </a:cubicBezTo>
                  <a:cubicBezTo>
                    <a:pt x="5165" y="3777"/>
                    <a:pt x="5166" y="3764"/>
                    <a:pt x="5171" y="3740"/>
                  </a:cubicBezTo>
                  <a:cubicBezTo>
                    <a:pt x="5183" y="3691"/>
                    <a:pt x="5177" y="3671"/>
                    <a:pt x="5153" y="3671"/>
                  </a:cubicBezTo>
                  <a:cubicBezTo>
                    <a:pt x="5145" y="3671"/>
                    <a:pt x="5136" y="3673"/>
                    <a:pt x="5124" y="3677"/>
                  </a:cubicBezTo>
                  <a:cubicBezTo>
                    <a:pt x="5111" y="3680"/>
                    <a:pt x="5099" y="3682"/>
                    <a:pt x="5090" y="3682"/>
                  </a:cubicBezTo>
                  <a:cubicBezTo>
                    <a:pt x="5064" y="3682"/>
                    <a:pt x="5060" y="3669"/>
                    <a:pt x="5096" y="3655"/>
                  </a:cubicBezTo>
                  <a:cubicBezTo>
                    <a:pt x="5120" y="3641"/>
                    <a:pt x="5129" y="3636"/>
                    <a:pt x="5125" y="3636"/>
                  </a:cubicBezTo>
                  <a:cubicBezTo>
                    <a:pt x="5123" y="3636"/>
                    <a:pt x="5117" y="3637"/>
                    <a:pt x="5108" y="3640"/>
                  </a:cubicBezTo>
                  <a:cubicBezTo>
                    <a:pt x="5093" y="3627"/>
                    <a:pt x="5077" y="3618"/>
                    <a:pt x="5071" y="3611"/>
                  </a:cubicBezTo>
                  <a:cubicBezTo>
                    <a:pt x="5069" y="3610"/>
                    <a:pt x="5068" y="3610"/>
                    <a:pt x="5066" y="3610"/>
                  </a:cubicBezTo>
                  <a:cubicBezTo>
                    <a:pt x="5057" y="3610"/>
                    <a:pt x="5041" y="3620"/>
                    <a:pt x="5033" y="3633"/>
                  </a:cubicBezTo>
                  <a:cubicBezTo>
                    <a:pt x="5045" y="3605"/>
                    <a:pt x="5046" y="3582"/>
                    <a:pt x="5029" y="3582"/>
                  </a:cubicBezTo>
                  <a:cubicBezTo>
                    <a:pt x="5024" y="3582"/>
                    <a:pt x="5017" y="3584"/>
                    <a:pt x="5008" y="3589"/>
                  </a:cubicBezTo>
                  <a:lnTo>
                    <a:pt x="4992" y="3577"/>
                  </a:lnTo>
                  <a:cubicBezTo>
                    <a:pt x="4990" y="3576"/>
                    <a:pt x="4989" y="3575"/>
                    <a:pt x="4987" y="3575"/>
                  </a:cubicBezTo>
                  <a:cubicBezTo>
                    <a:pt x="4983" y="3575"/>
                    <a:pt x="4979" y="3577"/>
                    <a:pt x="4967" y="3583"/>
                  </a:cubicBezTo>
                  <a:cubicBezTo>
                    <a:pt x="4963" y="3586"/>
                    <a:pt x="4960" y="3587"/>
                    <a:pt x="4957" y="3587"/>
                  </a:cubicBezTo>
                  <a:cubicBezTo>
                    <a:pt x="4948" y="3587"/>
                    <a:pt x="4952" y="3569"/>
                    <a:pt x="4955" y="3549"/>
                  </a:cubicBezTo>
                  <a:cubicBezTo>
                    <a:pt x="4959" y="3533"/>
                    <a:pt x="4964" y="3517"/>
                    <a:pt x="4961" y="3517"/>
                  </a:cubicBezTo>
                  <a:lnTo>
                    <a:pt x="4961" y="3517"/>
                  </a:lnTo>
                  <a:cubicBezTo>
                    <a:pt x="4960" y="3517"/>
                    <a:pt x="4958" y="3519"/>
                    <a:pt x="4955" y="3524"/>
                  </a:cubicBezTo>
                  <a:cubicBezTo>
                    <a:pt x="4942" y="3539"/>
                    <a:pt x="4914" y="3546"/>
                    <a:pt x="4895" y="3555"/>
                  </a:cubicBezTo>
                  <a:cubicBezTo>
                    <a:pt x="4891" y="3558"/>
                    <a:pt x="4888" y="3559"/>
                    <a:pt x="4886" y="3559"/>
                  </a:cubicBezTo>
                  <a:cubicBezTo>
                    <a:pt x="4878" y="3559"/>
                    <a:pt x="4883" y="3543"/>
                    <a:pt x="4898" y="3533"/>
                  </a:cubicBezTo>
                  <a:cubicBezTo>
                    <a:pt x="4911" y="3517"/>
                    <a:pt x="4911" y="3517"/>
                    <a:pt x="4911" y="3489"/>
                  </a:cubicBezTo>
                  <a:cubicBezTo>
                    <a:pt x="4905" y="3485"/>
                    <a:pt x="4898" y="3481"/>
                    <a:pt x="4891" y="3481"/>
                  </a:cubicBezTo>
                  <a:cubicBezTo>
                    <a:pt x="4886" y="3481"/>
                    <a:pt x="4881" y="3483"/>
                    <a:pt x="4876" y="3489"/>
                  </a:cubicBezTo>
                  <a:cubicBezTo>
                    <a:pt x="4874" y="3492"/>
                    <a:pt x="4871" y="3493"/>
                    <a:pt x="4867" y="3493"/>
                  </a:cubicBezTo>
                  <a:cubicBezTo>
                    <a:pt x="4849" y="3493"/>
                    <a:pt x="4820" y="3469"/>
                    <a:pt x="4823" y="3448"/>
                  </a:cubicBezTo>
                  <a:lnTo>
                    <a:pt x="4810" y="3439"/>
                  </a:lnTo>
                  <a:cubicBezTo>
                    <a:pt x="4809" y="3438"/>
                    <a:pt x="4806" y="3437"/>
                    <a:pt x="4803" y="3437"/>
                  </a:cubicBezTo>
                  <a:cubicBezTo>
                    <a:pt x="4796" y="3437"/>
                    <a:pt x="4788" y="3441"/>
                    <a:pt x="4781" y="3441"/>
                  </a:cubicBezTo>
                  <a:cubicBezTo>
                    <a:pt x="4779" y="3441"/>
                    <a:pt x="4777" y="3440"/>
                    <a:pt x="4776" y="3439"/>
                  </a:cubicBezTo>
                  <a:cubicBezTo>
                    <a:pt x="4776" y="3439"/>
                    <a:pt x="4774" y="3437"/>
                    <a:pt x="4769" y="3437"/>
                  </a:cubicBezTo>
                  <a:cubicBezTo>
                    <a:pt x="4764" y="3437"/>
                    <a:pt x="4757" y="3439"/>
                    <a:pt x="4748" y="3445"/>
                  </a:cubicBezTo>
                  <a:cubicBezTo>
                    <a:pt x="4742" y="3439"/>
                    <a:pt x="4732" y="3433"/>
                    <a:pt x="4745" y="3417"/>
                  </a:cubicBezTo>
                  <a:lnTo>
                    <a:pt x="4745" y="3417"/>
                  </a:lnTo>
                  <a:cubicBezTo>
                    <a:pt x="4730" y="3430"/>
                    <a:pt x="4723" y="3437"/>
                    <a:pt x="4720" y="3437"/>
                  </a:cubicBezTo>
                  <a:cubicBezTo>
                    <a:pt x="4717" y="3437"/>
                    <a:pt x="4722" y="3427"/>
                    <a:pt x="4732" y="3405"/>
                  </a:cubicBezTo>
                  <a:cubicBezTo>
                    <a:pt x="4745" y="3386"/>
                    <a:pt x="4752" y="3378"/>
                    <a:pt x="4750" y="3378"/>
                  </a:cubicBezTo>
                  <a:lnTo>
                    <a:pt x="4750" y="3378"/>
                  </a:lnTo>
                  <a:cubicBezTo>
                    <a:pt x="4748" y="3378"/>
                    <a:pt x="4739" y="3385"/>
                    <a:pt x="4723" y="3398"/>
                  </a:cubicBezTo>
                  <a:cubicBezTo>
                    <a:pt x="4715" y="3404"/>
                    <a:pt x="4710" y="3407"/>
                    <a:pt x="4708" y="3407"/>
                  </a:cubicBezTo>
                  <a:cubicBezTo>
                    <a:pt x="4705" y="3407"/>
                    <a:pt x="4707" y="3401"/>
                    <a:pt x="4710" y="3389"/>
                  </a:cubicBezTo>
                  <a:cubicBezTo>
                    <a:pt x="4717" y="3378"/>
                    <a:pt x="4717" y="3373"/>
                    <a:pt x="4714" y="3373"/>
                  </a:cubicBezTo>
                  <a:cubicBezTo>
                    <a:pt x="4711" y="3373"/>
                    <a:pt x="4706" y="3376"/>
                    <a:pt x="4701" y="3383"/>
                  </a:cubicBezTo>
                  <a:cubicBezTo>
                    <a:pt x="4686" y="3396"/>
                    <a:pt x="4670" y="3403"/>
                    <a:pt x="4661" y="3403"/>
                  </a:cubicBezTo>
                  <a:cubicBezTo>
                    <a:pt x="4650" y="3403"/>
                    <a:pt x="4647" y="3394"/>
                    <a:pt x="4660" y="3376"/>
                  </a:cubicBezTo>
                  <a:cubicBezTo>
                    <a:pt x="4660" y="3376"/>
                    <a:pt x="4659" y="3375"/>
                    <a:pt x="4655" y="3375"/>
                  </a:cubicBezTo>
                  <a:cubicBezTo>
                    <a:pt x="4651" y="3375"/>
                    <a:pt x="4644" y="3376"/>
                    <a:pt x="4635" y="3383"/>
                  </a:cubicBezTo>
                  <a:cubicBezTo>
                    <a:pt x="4619" y="3396"/>
                    <a:pt x="4610" y="3403"/>
                    <a:pt x="4608" y="3403"/>
                  </a:cubicBezTo>
                  <a:cubicBezTo>
                    <a:pt x="4606" y="3403"/>
                    <a:pt x="4612" y="3394"/>
                    <a:pt x="4626" y="3376"/>
                  </a:cubicBezTo>
                  <a:cubicBezTo>
                    <a:pt x="4637" y="3354"/>
                    <a:pt x="4638" y="3343"/>
                    <a:pt x="4631" y="3343"/>
                  </a:cubicBezTo>
                  <a:cubicBezTo>
                    <a:pt x="4626" y="3343"/>
                    <a:pt x="4617" y="3349"/>
                    <a:pt x="4604" y="3361"/>
                  </a:cubicBezTo>
                  <a:cubicBezTo>
                    <a:pt x="4604" y="3361"/>
                    <a:pt x="4600" y="3363"/>
                    <a:pt x="4596" y="3363"/>
                  </a:cubicBezTo>
                  <a:cubicBezTo>
                    <a:pt x="4591" y="3363"/>
                    <a:pt x="4586" y="3360"/>
                    <a:pt x="4588" y="3348"/>
                  </a:cubicBezTo>
                  <a:cubicBezTo>
                    <a:pt x="4588" y="3328"/>
                    <a:pt x="4571" y="3295"/>
                    <a:pt x="4555" y="3295"/>
                  </a:cubicBezTo>
                  <a:cubicBezTo>
                    <a:pt x="4549" y="3295"/>
                    <a:pt x="4543" y="3300"/>
                    <a:pt x="4538" y="3311"/>
                  </a:cubicBezTo>
                  <a:lnTo>
                    <a:pt x="4522" y="3298"/>
                  </a:lnTo>
                  <a:cubicBezTo>
                    <a:pt x="4522" y="3279"/>
                    <a:pt x="4518" y="3271"/>
                    <a:pt x="4509" y="3271"/>
                  </a:cubicBezTo>
                  <a:cubicBezTo>
                    <a:pt x="4505" y="3271"/>
                    <a:pt x="4500" y="3273"/>
                    <a:pt x="4494" y="3276"/>
                  </a:cubicBezTo>
                  <a:lnTo>
                    <a:pt x="4475" y="3289"/>
                  </a:lnTo>
                  <a:cubicBezTo>
                    <a:pt x="4488" y="3270"/>
                    <a:pt x="4491" y="3248"/>
                    <a:pt x="4485" y="3242"/>
                  </a:cubicBezTo>
                  <a:cubicBezTo>
                    <a:pt x="4483" y="3241"/>
                    <a:pt x="4481" y="3240"/>
                    <a:pt x="4480" y="3240"/>
                  </a:cubicBezTo>
                  <a:cubicBezTo>
                    <a:pt x="4477" y="3240"/>
                    <a:pt x="4474" y="3243"/>
                    <a:pt x="4466" y="3254"/>
                  </a:cubicBezTo>
                  <a:cubicBezTo>
                    <a:pt x="4462" y="3267"/>
                    <a:pt x="4459" y="3270"/>
                    <a:pt x="4455" y="3270"/>
                  </a:cubicBezTo>
                  <a:cubicBezTo>
                    <a:pt x="4452" y="3270"/>
                    <a:pt x="4450" y="3268"/>
                    <a:pt x="4447" y="3267"/>
                  </a:cubicBezTo>
                  <a:cubicBezTo>
                    <a:pt x="4438" y="3260"/>
                    <a:pt x="4444" y="3238"/>
                    <a:pt x="4456" y="3220"/>
                  </a:cubicBezTo>
                  <a:lnTo>
                    <a:pt x="4450" y="3217"/>
                  </a:lnTo>
                  <a:cubicBezTo>
                    <a:pt x="4437" y="3233"/>
                    <a:pt x="4428" y="3240"/>
                    <a:pt x="4424" y="3240"/>
                  </a:cubicBezTo>
                  <a:cubicBezTo>
                    <a:pt x="4421" y="3240"/>
                    <a:pt x="4422" y="3235"/>
                    <a:pt x="4428" y="3226"/>
                  </a:cubicBezTo>
                  <a:cubicBezTo>
                    <a:pt x="4434" y="3204"/>
                    <a:pt x="4428" y="3198"/>
                    <a:pt x="4419" y="3191"/>
                  </a:cubicBezTo>
                  <a:cubicBezTo>
                    <a:pt x="4415" y="3197"/>
                    <a:pt x="4413" y="3199"/>
                    <a:pt x="4412" y="3199"/>
                  </a:cubicBezTo>
                  <a:cubicBezTo>
                    <a:pt x="4410" y="3199"/>
                    <a:pt x="4414" y="3191"/>
                    <a:pt x="4417" y="3191"/>
                  </a:cubicBezTo>
                  <a:cubicBezTo>
                    <a:pt x="4418" y="3191"/>
                    <a:pt x="4418" y="3191"/>
                    <a:pt x="4419" y="3191"/>
                  </a:cubicBezTo>
                  <a:lnTo>
                    <a:pt x="4431" y="3176"/>
                  </a:lnTo>
                  <a:cubicBezTo>
                    <a:pt x="4433" y="3168"/>
                    <a:pt x="4433" y="3165"/>
                    <a:pt x="4432" y="3165"/>
                  </a:cubicBezTo>
                  <a:lnTo>
                    <a:pt x="4432" y="3165"/>
                  </a:lnTo>
                  <a:cubicBezTo>
                    <a:pt x="4429" y="3165"/>
                    <a:pt x="4421" y="3176"/>
                    <a:pt x="4413" y="3188"/>
                  </a:cubicBezTo>
                  <a:lnTo>
                    <a:pt x="4397" y="3176"/>
                  </a:lnTo>
                  <a:cubicBezTo>
                    <a:pt x="4394" y="3173"/>
                    <a:pt x="4392" y="3171"/>
                    <a:pt x="4389" y="3171"/>
                  </a:cubicBezTo>
                  <a:cubicBezTo>
                    <a:pt x="4385" y="3171"/>
                    <a:pt x="4382" y="3175"/>
                    <a:pt x="4378" y="3188"/>
                  </a:cubicBezTo>
                  <a:cubicBezTo>
                    <a:pt x="4367" y="3203"/>
                    <a:pt x="4355" y="3217"/>
                    <a:pt x="4348" y="3217"/>
                  </a:cubicBezTo>
                  <a:cubicBezTo>
                    <a:pt x="4348" y="3217"/>
                    <a:pt x="4347" y="3217"/>
                    <a:pt x="4347" y="3217"/>
                  </a:cubicBezTo>
                  <a:cubicBezTo>
                    <a:pt x="4343" y="3221"/>
                    <a:pt x="4341" y="3222"/>
                    <a:pt x="4340" y="3222"/>
                  </a:cubicBezTo>
                  <a:cubicBezTo>
                    <a:pt x="4337" y="3222"/>
                    <a:pt x="4339" y="3215"/>
                    <a:pt x="4343" y="3215"/>
                  </a:cubicBezTo>
                  <a:cubicBezTo>
                    <a:pt x="4344" y="3215"/>
                    <a:pt x="4345" y="3216"/>
                    <a:pt x="4347" y="3217"/>
                  </a:cubicBezTo>
                  <a:cubicBezTo>
                    <a:pt x="4359" y="3198"/>
                    <a:pt x="4372" y="3182"/>
                    <a:pt x="4362" y="3176"/>
                  </a:cubicBezTo>
                  <a:cubicBezTo>
                    <a:pt x="4356" y="3170"/>
                    <a:pt x="4369" y="3154"/>
                    <a:pt x="4369" y="3154"/>
                  </a:cubicBezTo>
                  <a:cubicBezTo>
                    <a:pt x="4390" y="3135"/>
                    <a:pt x="4378" y="3126"/>
                    <a:pt x="4362" y="3126"/>
                  </a:cubicBezTo>
                  <a:cubicBezTo>
                    <a:pt x="4355" y="3126"/>
                    <a:pt x="4347" y="3128"/>
                    <a:pt x="4340" y="3132"/>
                  </a:cubicBezTo>
                  <a:cubicBezTo>
                    <a:pt x="4324" y="3141"/>
                    <a:pt x="4313" y="3145"/>
                    <a:pt x="4308" y="3145"/>
                  </a:cubicBezTo>
                  <a:cubicBezTo>
                    <a:pt x="4300" y="3145"/>
                    <a:pt x="4303" y="3135"/>
                    <a:pt x="4318" y="3116"/>
                  </a:cubicBezTo>
                  <a:cubicBezTo>
                    <a:pt x="4327" y="3104"/>
                    <a:pt x="4328" y="3099"/>
                    <a:pt x="4324" y="3099"/>
                  </a:cubicBezTo>
                  <a:cubicBezTo>
                    <a:pt x="4315" y="3099"/>
                    <a:pt x="4288" y="3119"/>
                    <a:pt x="4259" y="3148"/>
                  </a:cubicBezTo>
                  <a:lnTo>
                    <a:pt x="4215" y="3195"/>
                  </a:lnTo>
                  <a:lnTo>
                    <a:pt x="4250" y="3141"/>
                  </a:lnTo>
                  <a:cubicBezTo>
                    <a:pt x="4279" y="3094"/>
                    <a:pt x="4288" y="3077"/>
                    <a:pt x="4278" y="3077"/>
                  </a:cubicBezTo>
                  <a:cubicBezTo>
                    <a:pt x="4273" y="3077"/>
                    <a:pt x="4262" y="3082"/>
                    <a:pt x="4246" y="3088"/>
                  </a:cubicBezTo>
                  <a:cubicBezTo>
                    <a:pt x="4238" y="3089"/>
                    <a:pt x="4232" y="3090"/>
                    <a:pt x="4228" y="3090"/>
                  </a:cubicBezTo>
                  <a:cubicBezTo>
                    <a:pt x="4219" y="3090"/>
                    <a:pt x="4222" y="3086"/>
                    <a:pt x="4231" y="3076"/>
                  </a:cubicBezTo>
                  <a:cubicBezTo>
                    <a:pt x="4243" y="3060"/>
                    <a:pt x="4237" y="3054"/>
                    <a:pt x="4215" y="3038"/>
                  </a:cubicBezTo>
                  <a:cubicBezTo>
                    <a:pt x="4202" y="3027"/>
                    <a:pt x="4195" y="3020"/>
                    <a:pt x="4188" y="3020"/>
                  </a:cubicBezTo>
                  <a:cubicBezTo>
                    <a:pt x="4184" y="3020"/>
                    <a:pt x="4180" y="3024"/>
                    <a:pt x="4174" y="3032"/>
                  </a:cubicBezTo>
                  <a:lnTo>
                    <a:pt x="4159" y="3019"/>
                  </a:lnTo>
                  <a:cubicBezTo>
                    <a:pt x="4167" y="3002"/>
                    <a:pt x="4166" y="2994"/>
                    <a:pt x="4160" y="2994"/>
                  </a:cubicBezTo>
                  <a:cubicBezTo>
                    <a:pt x="4154" y="2994"/>
                    <a:pt x="4141" y="3005"/>
                    <a:pt x="4130" y="3025"/>
                  </a:cubicBezTo>
                  <a:lnTo>
                    <a:pt x="4118" y="3016"/>
                  </a:lnTo>
                  <a:lnTo>
                    <a:pt x="4130" y="2997"/>
                  </a:lnTo>
                  <a:cubicBezTo>
                    <a:pt x="4143" y="2981"/>
                    <a:pt x="4127" y="2969"/>
                    <a:pt x="4068" y="2925"/>
                  </a:cubicBezTo>
                  <a:cubicBezTo>
                    <a:pt x="4029" y="2896"/>
                    <a:pt x="4011" y="2882"/>
                    <a:pt x="3998" y="2882"/>
                  </a:cubicBezTo>
                  <a:cubicBezTo>
                    <a:pt x="3988" y="2882"/>
                    <a:pt x="3981" y="2889"/>
                    <a:pt x="3971" y="2903"/>
                  </a:cubicBezTo>
                  <a:cubicBezTo>
                    <a:pt x="3957" y="2915"/>
                    <a:pt x="3948" y="2921"/>
                    <a:pt x="3944" y="2921"/>
                  </a:cubicBezTo>
                  <a:cubicBezTo>
                    <a:pt x="3938" y="2921"/>
                    <a:pt x="3941" y="2910"/>
                    <a:pt x="3955" y="2891"/>
                  </a:cubicBezTo>
                  <a:cubicBezTo>
                    <a:pt x="3964" y="2879"/>
                    <a:pt x="3970" y="2863"/>
                    <a:pt x="3967" y="2863"/>
                  </a:cubicBezTo>
                  <a:lnTo>
                    <a:pt x="3967" y="2863"/>
                  </a:lnTo>
                  <a:cubicBezTo>
                    <a:pt x="3966" y="2863"/>
                    <a:pt x="3964" y="2865"/>
                    <a:pt x="3961" y="2869"/>
                  </a:cubicBezTo>
                  <a:cubicBezTo>
                    <a:pt x="3952" y="2862"/>
                    <a:pt x="3949" y="2847"/>
                    <a:pt x="3952" y="2837"/>
                  </a:cubicBezTo>
                  <a:cubicBezTo>
                    <a:pt x="3954" y="2809"/>
                    <a:pt x="3948" y="2800"/>
                    <a:pt x="3941" y="2800"/>
                  </a:cubicBezTo>
                  <a:cubicBezTo>
                    <a:pt x="3936" y="2800"/>
                    <a:pt x="3929" y="2805"/>
                    <a:pt x="3924" y="2812"/>
                  </a:cubicBezTo>
                  <a:cubicBezTo>
                    <a:pt x="3916" y="2829"/>
                    <a:pt x="3912" y="2835"/>
                    <a:pt x="3911" y="2835"/>
                  </a:cubicBezTo>
                  <a:cubicBezTo>
                    <a:pt x="3909" y="2835"/>
                    <a:pt x="3912" y="2822"/>
                    <a:pt x="3914" y="2809"/>
                  </a:cubicBezTo>
                  <a:cubicBezTo>
                    <a:pt x="3919" y="2793"/>
                    <a:pt x="3924" y="2774"/>
                    <a:pt x="3920" y="2774"/>
                  </a:cubicBezTo>
                  <a:lnTo>
                    <a:pt x="3920" y="2774"/>
                  </a:lnTo>
                  <a:cubicBezTo>
                    <a:pt x="3919" y="2774"/>
                    <a:pt x="3917" y="2776"/>
                    <a:pt x="3914" y="2781"/>
                  </a:cubicBezTo>
                  <a:cubicBezTo>
                    <a:pt x="3910" y="2783"/>
                    <a:pt x="3905" y="2784"/>
                    <a:pt x="3899" y="2784"/>
                  </a:cubicBezTo>
                  <a:cubicBezTo>
                    <a:pt x="3874" y="2784"/>
                    <a:pt x="3841" y="2768"/>
                    <a:pt x="3861" y="2740"/>
                  </a:cubicBezTo>
                  <a:cubicBezTo>
                    <a:pt x="3861" y="2740"/>
                    <a:pt x="3855" y="2734"/>
                    <a:pt x="3848" y="2731"/>
                  </a:cubicBezTo>
                  <a:cubicBezTo>
                    <a:pt x="3844" y="2736"/>
                    <a:pt x="3839" y="2738"/>
                    <a:pt x="3835" y="2738"/>
                  </a:cubicBezTo>
                  <a:cubicBezTo>
                    <a:pt x="3825" y="2738"/>
                    <a:pt x="3815" y="2731"/>
                    <a:pt x="3805" y="2725"/>
                  </a:cubicBezTo>
                  <a:cubicBezTo>
                    <a:pt x="3792" y="2712"/>
                    <a:pt x="3783" y="2709"/>
                    <a:pt x="3795" y="2690"/>
                  </a:cubicBezTo>
                  <a:cubicBezTo>
                    <a:pt x="3809" y="2683"/>
                    <a:pt x="3809" y="2678"/>
                    <a:pt x="3799" y="2678"/>
                  </a:cubicBezTo>
                  <a:cubicBezTo>
                    <a:pt x="3795" y="2678"/>
                    <a:pt x="3790" y="2679"/>
                    <a:pt x="3783" y="2681"/>
                  </a:cubicBezTo>
                  <a:cubicBezTo>
                    <a:pt x="3782" y="2680"/>
                    <a:pt x="3780" y="2680"/>
                    <a:pt x="3779" y="2680"/>
                  </a:cubicBezTo>
                  <a:cubicBezTo>
                    <a:pt x="3768" y="2680"/>
                    <a:pt x="3747" y="2697"/>
                    <a:pt x="3738" y="2697"/>
                  </a:cubicBezTo>
                  <a:cubicBezTo>
                    <a:pt x="3737" y="2697"/>
                    <a:pt x="3736" y="2697"/>
                    <a:pt x="3736" y="2696"/>
                  </a:cubicBezTo>
                  <a:cubicBezTo>
                    <a:pt x="3725" y="2709"/>
                    <a:pt x="3709" y="2720"/>
                    <a:pt x="3700" y="2720"/>
                  </a:cubicBezTo>
                  <a:cubicBezTo>
                    <a:pt x="3698" y="2720"/>
                    <a:pt x="3696" y="2719"/>
                    <a:pt x="3695" y="2718"/>
                  </a:cubicBezTo>
                  <a:lnTo>
                    <a:pt x="3707" y="2703"/>
                  </a:lnTo>
                  <a:lnTo>
                    <a:pt x="3732" y="2668"/>
                  </a:lnTo>
                  <a:cubicBezTo>
                    <a:pt x="3730" y="2665"/>
                    <a:pt x="3726" y="2663"/>
                    <a:pt x="3722" y="2663"/>
                  </a:cubicBezTo>
                  <a:cubicBezTo>
                    <a:pt x="3717" y="2663"/>
                    <a:pt x="3711" y="2666"/>
                    <a:pt x="3704" y="2674"/>
                  </a:cubicBezTo>
                  <a:cubicBezTo>
                    <a:pt x="3711" y="2652"/>
                    <a:pt x="3704" y="2646"/>
                    <a:pt x="3689" y="2634"/>
                  </a:cubicBezTo>
                  <a:cubicBezTo>
                    <a:pt x="3678" y="2627"/>
                    <a:pt x="3668" y="2619"/>
                    <a:pt x="3656" y="2619"/>
                  </a:cubicBezTo>
                  <a:cubicBezTo>
                    <a:pt x="3651" y="2619"/>
                    <a:pt x="3645" y="2620"/>
                    <a:pt x="3638" y="2624"/>
                  </a:cubicBezTo>
                  <a:cubicBezTo>
                    <a:pt x="3655" y="2596"/>
                    <a:pt x="3632" y="2569"/>
                    <a:pt x="3607" y="2569"/>
                  </a:cubicBezTo>
                  <a:cubicBezTo>
                    <a:pt x="3598" y="2569"/>
                    <a:pt x="3589" y="2572"/>
                    <a:pt x="3582" y="2580"/>
                  </a:cubicBezTo>
                  <a:cubicBezTo>
                    <a:pt x="3577" y="2586"/>
                    <a:pt x="3573" y="2589"/>
                    <a:pt x="3570" y="2589"/>
                  </a:cubicBezTo>
                  <a:cubicBezTo>
                    <a:pt x="3565" y="2589"/>
                    <a:pt x="3562" y="2581"/>
                    <a:pt x="3566" y="2568"/>
                  </a:cubicBezTo>
                  <a:cubicBezTo>
                    <a:pt x="3568" y="2555"/>
                    <a:pt x="3569" y="2550"/>
                    <a:pt x="3566" y="2550"/>
                  </a:cubicBezTo>
                  <a:cubicBezTo>
                    <a:pt x="3563" y="2550"/>
                    <a:pt x="3559" y="2553"/>
                    <a:pt x="3551" y="2558"/>
                  </a:cubicBezTo>
                  <a:cubicBezTo>
                    <a:pt x="3548" y="2560"/>
                    <a:pt x="3545" y="2561"/>
                    <a:pt x="3543" y="2561"/>
                  </a:cubicBezTo>
                  <a:cubicBezTo>
                    <a:pt x="3534" y="2561"/>
                    <a:pt x="3539" y="2542"/>
                    <a:pt x="3541" y="2524"/>
                  </a:cubicBezTo>
                  <a:cubicBezTo>
                    <a:pt x="3555" y="2495"/>
                    <a:pt x="3554" y="2485"/>
                    <a:pt x="3545" y="2485"/>
                  </a:cubicBezTo>
                  <a:cubicBezTo>
                    <a:pt x="3542" y="2485"/>
                    <a:pt x="3537" y="2487"/>
                    <a:pt x="3532" y="2489"/>
                  </a:cubicBezTo>
                  <a:cubicBezTo>
                    <a:pt x="3528" y="2491"/>
                    <a:pt x="3523" y="2492"/>
                    <a:pt x="3518" y="2492"/>
                  </a:cubicBezTo>
                  <a:cubicBezTo>
                    <a:pt x="3506" y="2492"/>
                    <a:pt x="3493" y="2487"/>
                    <a:pt x="3482" y="2480"/>
                  </a:cubicBezTo>
                  <a:cubicBezTo>
                    <a:pt x="3457" y="2483"/>
                    <a:pt x="3450" y="2480"/>
                    <a:pt x="3444" y="2502"/>
                  </a:cubicBezTo>
                  <a:cubicBezTo>
                    <a:pt x="3435" y="2511"/>
                    <a:pt x="3425" y="2521"/>
                    <a:pt x="3413" y="2530"/>
                  </a:cubicBezTo>
                  <a:cubicBezTo>
                    <a:pt x="3410" y="2531"/>
                    <a:pt x="3408" y="2531"/>
                    <a:pt x="3406" y="2531"/>
                  </a:cubicBezTo>
                  <a:cubicBezTo>
                    <a:pt x="3390" y="2531"/>
                    <a:pt x="3395" y="2522"/>
                    <a:pt x="3400" y="2522"/>
                  </a:cubicBezTo>
                  <a:cubicBezTo>
                    <a:pt x="3401" y="2522"/>
                    <a:pt x="3402" y="2523"/>
                    <a:pt x="3403" y="2524"/>
                  </a:cubicBezTo>
                  <a:cubicBezTo>
                    <a:pt x="3432" y="2518"/>
                    <a:pt x="3425" y="2511"/>
                    <a:pt x="3428" y="2489"/>
                  </a:cubicBezTo>
                  <a:cubicBezTo>
                    <a:pt x="3432" y="2474"/>
                    <a:pt x="3425" y="2458"/>
                    <a:pt x="3413" y="2452"/>
                  </a:cubicBezTo>
                  <a:lnTo>
                    <a:pt x="3381" y="2430"/>
                  </a:lnTo>
                  <a:cubicBezTo>
                    <a:pt x="3375" y="2407"/>
                    <a:pt x="3370" y="2397"/>
                    <a:pt x="3364" y="2397"/>
                  </a:cubicBezTo>
                  <a:cubicBezTo>
                    <a:pt x="3361" y="2397"/>
                    <a:pt x="3358" y="2400"/>
                    <a:pt x="3353" y="2405"/>
                  </a:cubicBezTo>
                  <a:cubicBezTo>
                    <a:pt x="3349" y="2411"/>
                    <a:pt x="3345" y="2416"/>
                    <a:pt x="3342" y="2420"/>
                  </a:cubicBezTo>
                  <a:lnTo>
                    <a:pt x="3342" y="2420"/>
                  </a:lnTo>
                  <a:cubicBezTo>
                    <a:pt x="3353" y="2387"/>
                    <a:pt x="3303" y="2344"/>
                    <a:pt x="3268" y="2344"/>
                  </a:cubicBezTo>
                  <a:cubicBezTo>
                    <a:pt x="3260" y="2344"/>
                    <a:pt x="3252" y="2347"/>
                    <a:pt x="3247" y="2352"/>
                  </a:cubicBezTo>
                  <a:cubicBezTo>
                    <a:pt x="3243" y="2356"/>
                    <a:pt x="3242" y="2358"/>
                    <a:pt x="3242" y="2358"/>
                  </a:cubicBezTo>
                  <a:cubicBezTo>
                    <a:pt x="3241" y="2358"/>
                    <a:pt x="3250" y="2346"/>
                    <a:pt x="3259" y="2333"/>
                  </a:cubicBezTo>
                  <a:cubicBezTo>
                    <a:pt x="3272" y="2317"/>
                    <a:pt x="3262" y="2311"/>
                    <a:pt x="3250" y="2301"/>
                  </a:cubicBezTo>
                  <a:cubicBezTo>
                    <a:pt x="3225" y="2292"/>
                    <a:pt x="3200" y="2283"/>
                    <a:pt x="3178" y="2273"/>
                  </a:cubicBezTo>
                  <a:cubicBezTo>
                    <a:pt x="3158" y="2258"/>
                    <a:pt x="3141" y="2244"/>
                    <a:pt x="3128" y="2244"/>
                  </a:cubicBezTo>
                  <a:cubicBezTo>
                    <a:pt x="3123" y="2244"/>
                    <a:pt x="3119" y="2246"/>
                    <a:pt x="3115" y="2251"/>
                  </a:cubicBezTo>
                  <a:cubicBezTo>
                    <a:pt x="3106" y="2245"/>
                    <a:pt x="3106" y="2245"/>
                    <a:pt x="3118" y="2226"/>
                  </a:cubicBezTo>
                  <a:cubicBezTo>
                    <a:pt x="3140" y="2217"/>
                    <a:pt x="3131" y="2211"/>
                    <a:pt x="3125" y="2204"/>
                  </a:cubicBezTo>
                  <a:cubicBezTo>
                    <a:pt x="3124" y="2204"/>
                    <a:pt x="3123" y="2204"/>
                    <a:pt x="3123" y="2204"/>
                  </a:cubicBezTo>
                  <a:cubicBezTo>
                    <a:pt x="3116" y="2204"/>
                    <a:pt x="3105" y="2218"/>
                    <a:pt x="3093" y="2233"/>
                  </a:cubicBezTo>
                  <a:cubicBezTo>
                    <a:pt x="3088" y="2240"/>
                    <a:pt x="3084" y="2243"/>
                    <a:pt x="3081" y="2243"/>
                  </a:cubicBezTo>
                  <a:cubicBezTo>
                    <a:pt x="3076" y="2243"/>
                    <a:pt x="3073" y="2234"/>
                    <a:pt x="3071" y="2217"/>
                  </a:cubicBezTo>
                  <a:cubicBezTo>
                    <a:pt x="3068" y="2192"/>
                    <a:pt x="3046" y="2172"/>
                    <a:pt x="3021" y="2172"/>
                  </a:cubicBezTo>
                  <a:cubicBezTo>
                    <a:pt x="3018" y="2172"/>
                    <a:pt x="3015" y="2172"/>
                    <a:pt x="3012" y="2173"/>
                  </a:cubicBezTo>
                  <a:cubicBezTo>
                    <a:pt x="3005" y="2167"/>
                    <a:pt x="2996" y="2160"/>
                    <a:pt x="3009" y="2145"/>
                  </a:cubicBezTo>
                  <a:cubicBezTo>
                    <a:pt x="3013" y="2128"/>
                    <a:pt x="3013" y="2109"/>
                    <a:pt x="2997" y="2109"/>
                  </a:cubicBezTo>
                  <a:cubicBezTo>
                    <a:pt x="2991" y="2109"/>
                    <a:pt x="2984" y="2111"/>
                    <a:pt x="2974" y="2117"/>
                  </a:cubicBezTo>
                  <a:cubicBezTo>
                    <a:pt x="2965" y="2110"/>
                    <a:pt x="2965" y="2110"/>
                    <a:pt x="2977" y="2095"/>
                  </a:cubicBezTo>
                  <a:cubicBezTo>
                    <a:pt x="2981" y="2081"/>
                    <a:pt x="2988" y="2068"/>
                    <a:pt x="2984" y="2068"/>
                  </a:cubicBezTo>
                  <a:lnTo>
                    <a:pt x="2984" y="2068"/>
                  </a:lnTo>
                  <a:cubicBezTo>
                    <a:pt x="2982" y="2068"/>
                    <a:pt x="2976" y="2072"/>
                    <a:pt x="2965" y="2082"/>
                  </a:cubicBezTo>
                  <a:cubicBezTo>
                    <a:pt x="2961" y="2083"/>
                    <a:pt x="2957" y="2083"/>
                    <a:pt x="2954" y="2083"/>
                  </a:cubicBezTo>
                  <a:cubicBezTo>
                    <a:pt x="2930" y="2083"/>
                    <a:pt x="2911" y="2066"/>
                    <a:pt x="2911" y="2044"/>
                  </a:cubicBezTo>
                  <a:cubicBezTo>
                    <a:pt x="2908" y="2041"/>
                    <a:pt x="2905" y="2038"/>
                    <a:pt x="2900" y="2038"/>
                  </a:cubicBezTo>
                  <a:cubicBezTo>
                    <a:pt x="2897" y="2038"/>
                    <a:pt x="2892" y="2040"/>
                    <a:pt x="2886" y="2048"/>
                  </a:cubicBezTo>
                  <a:cubicBezTo>
                    <a:pt x="2882" y="2054"/>
                    <a:pt x="2878" y="2060"/>
                    <a:pt x="2874" y="2065"/>
                  </a:cubicBezTo>
                  <a:lnTo>
                    <a:pt x="2874" y="2065"/>
                  </a:lnTo>
                  <a:cubicBezTo>
                    <a:pt x="2883" y="2044"/>
                    <a:pt x="2886" y="2034"/>
                    <a:pt x="2883" y="2034"/>
                  </a:cubicBezTo>
                  <a:lnTo>
                    <a:pt x="2883" y="2034"/>
                  </a:lnTo>
                  <a:cubicBezTo>
                    <a:pt x="2880" y="2034"/>
                    <a:pt x="2872" y="2041"/>
                    <a:pt x="2858" y="2054"/>
                  </a:cubicBezTo>
                  <a:cubicBezTo>
                    <a:pt x="2853" y="2062"/>
                    <a:pt x="2848" y="2065"/>
                    <a:pt x="2846" y="2065"/>
                  </a:cubicBezTo>
                  <a:cubicBezTo>
                    <a:pt x="2844" y="2065"/>
                    <a:pt x="2845" y="2060"/>
                    <a:pt x="2852" y="2051"/>
                  </a:cubicBezTo>
                  <a:cubicBezTo>
                    <a:pt x="2855" y="2026"/>
                    <a:pt x="2849" y="2023"/>
                    <a:pt x="2849" y="2023"/>
                  </a:cubicBezTo>
                  <a:cubicBezTo>
                    <a:pt x="2817" y="2010"/>
                    <a:pt x="2786" y="1994"/>
                    <a:pt x="2755" y="1976"/>
                  </a:cubicBezTo>
                  <a:cubicBezTo>
                    <a:pt x="2713" y="1943"/>
                    <a:pt x="2690" y="1926"/>
                    <a:pt x="2676" y="1926"/>
                  </a:cubicBezTo>
                  <a:cubicBezTo>
                    <a:pt x="2671" y="1926"/>
                    <a:pt x="2667" y="1928"/>
                    <a:pt x="2664" y="1932"/>
                  </a:cubicBezTo>
                  <a:cubicBezTo>
                    <a:pt x="2654" y="1937"/>
                    <a:pt x="2649" y="1940"/>
                    <a:pt x="2646" y="1940"/>
                  </a:cubicBezTo>
                  <a:cubicBezTo>
                    <a:pt x="2643" y="1940"/>
                    <a:pt x="2645" y="1935"/>
                    <a:pt x="2648" y="1922"/>
                  </a:cubicBezTo>
                  <a:cubicBezTo>
                    <a:pt x="2654" y="1897"/>
                    <a:pt x="2645" y="1894"/>
                    <a:pt x="2639" y="1888"/>
                  </a:cubicBezTo>
                  <a:cubicBezTo>
                    <a:pt x="2633" y="1882"/>
                    <a:pt x="2623" y="1875"/>
                    <a:pt x="2636" y="1860"/>
                  </a:cubicBezTo>
                  <a:lnTo>
                    <a:pt x="2636" y="1860"/>
                  </a:lnTo>
                  <a:cubicBezTo>
                    <a:pt x="2625" y="1867"/>
                    <a:pt x="2620" y="1870"/>
                    <a:pt x="2617" y="1870"/>
                  </a:cubicBezTo>
                  <a:cubicBezTo>
                    <a:pt x="2615" y="1870"/>
                    <a:pt x="2613" y="1868"/>
                    <a:pt x="2611" y="1866"/>
                  </a:cubicBezTo>
                  <a:cubicBezTo>
                    <a:pt x="2619" y="1854"/>
                    <a:pt x="2618" y="1848"/>
                    <a:pt x="2611" y="1848"/>
                  </a:cubicBezTo>
                  <a:cubicBezTo>
                    <a:pt x="2607" y="1848"/>
                    <a:pt x="2602" y="1850"/>
                    <a:pt x="2595" y="1853"/>
                  </a:cubicBezTo>
                  <a:cubicBezTo>
                    <a:pt x="2580" y="1867"/>
                    <a:pt x="2572" y="1874"/>
                    <a:pt x="2571" y="1874"/>
                  </a:cubicBezTo>
                  <a:cubicBezTo>
                    <a:pt x="2569" y="1874"/>
                    <a:pt x="2575" y="1865"/>
                    <a:pt x="2589" y="1847"/>
                  </a:cubicBezTo>
                  <a:cubicBezTo>
                    <a:pt x="2598" y="1835"/>
                    <a:pt x="2595" y="1813"/>
                    <a:pt x="2590" y="1813"/>
                  </a:cubicBezTo>
                  <a:lnTo>
                    <a:pt x="2590" y="1813"/>
                  </a:lnTo>
                  <a:cubicBezTo>
                    <a:pt x="2589" y="1813"/>
                    <a:pt x="2587" y="1816"/>
                    <a:pt x="2585" y="1822"/>
                  </a:cubicBezTo>
                  <a:cubicBezTo>
                    <a:pt x="2573" y="1838"/>
                    <a:pt x="2557" y="1825"/>
                    <a:pt x="2538" y="1838"/>
                  </a:cubicBezTo>
                  <a:cubicBezTo>
                    <a:pt x="2532" y="1831"/>
                    <a:pt x="2523" y="1825"/>
                    <a:pt x="2535" y="1809"/>
                  </a:cubicBezTo>
                  <a:cubicBezTo>
                    <a:pt x="2540" y="1794"/>
                    <a:pt x="2515" y="1783"/>
                    <a:pt x="2493" y="1783"/>
                  </a:cubicBezTo>
                  <a:cubicBezTo>
                    <a:pt x="2485" y="1783"/>
                    <a:pt x="2478" y="1784"/>
                    <a:pt x="2473" y="1788"/>
                  </a:cubicBezTo>
                  <a:cubicBezTo>
                    <a:pt x="2468" y="1794"/>
                    <a:pt x="2464" y="1797"/>
                    <a:pt x="2461" y="1797"/>
                  </a:cubicBezTo>
                  <a:cubicBezTo>
                    <a:pt x="2458" y="1797"/>
                    <a:pt x="2459" y="1791"/>
                    <a:pt x="2466" y="1781"/>
                  </a:cubicBezTo>
                  <a:cubicBezTo>
                    <a:pt x="2479" y="1766"/>
                    <a:pt x="2470" y="1759"/>
                    <a:pt x="2463" y="1753"/>
                  </a:cubicBezTo>
                  <a:cubicBezTo>
                    <a:pt x="2459" y="1756"/>
                    <a:pt x="2456" y="1757"/>
                    <a:pt x="2455" y="1757"/>
                  </a:cubicBezTo>
                  <a:cubicBezTo>
                    <a:pt x="2450" y="1757"/>
                    <a:pt x="2460" y="1743"/>
                    <a:pt x="2470" y="1731"/>
                  </a:cubicBezTo>
                  <a:cubicBezTo>
                    <a:pt x="2488" y="1719"/>
                    <a:pt x="2479" y="1715"/>
                    <a:pt x="2466" y="1703"/>
                  </a:cubicBezTo>
                  <a:cubicBezTo>
                    <a:pt x="2463" y="1705"/>
                    <a:pt x="2458" y="1707"/>
                    <a:pt x="2453" y="1707"/>
                  </a:cubicBezTo>
                  <a:cubicBezTo>
                    <a:pt x="2435" y="1707"/>
                    <a:pt x="2412" y="1690"/>
                    <a:pt x="2394" y="1675"/>
                  </a:cubicBezTo>
                  <a:cubicBezTo>
                    <a:pt x="2380" y="1663"/>
                    <a:pt x="2368" y="1658"/>
                    <a:pt x="2356" y="1658"/>
                  </a:cubicBezTo>
                  <a:cubicBezTo>
                    <a:pt x="2339" y="1658"/>
                    <a:pt x="2322" y="1668"/>
                    <a:pt x="2300" y="1681"/>
                  </a:cubicBezTo>
                  <a:lnTo>
                    <a:pt x="2266" y="1709"/>
                  </a:lnTo>
                  <a:lnTo>
                    <a:pt x="2266" y="1709"/>
                  </a:lnTo>
                  <a:lnTo>
                    <a:pt x="2291" y="1675"/>
                  </a:lnTo>
                  <a:cubicBezTo>
                    <a:pt x="2303" y="1659"/>
                    <a:pt x="2313" y="1640"/>
                    <a:pt x="2322" y="1618"/>
                  </a:cubicBezTo>
                  <a:cubicBezTo>
                    <a:pt x="2321" y="1618"/>
                    <a:pt x="2321" y="1618"/>
                    <a:pt x="2320" y="1618"/>
                  </a:cubicBezTo>
                  <a:cubicBezTo>
                    <a:pt x="2311" y="1618"/>
                    <a:pt x="2302" y="1632"/>
                    <a:pt x="2291" y="1646"/>
                  </a:cubicBezTo>
                  <a:cubicBezTo>
                    <a:pt x="2286" y="1654"/>
                    <a:pt x="2282" y="1657"/>
                    <a:pt x="2278" y="1657"/>
                  </a:cubicBezTo>
                  <a:cubicBezTo>
                    <a:pt x="2273" y="1657"/>
                    <a:pt x="2269" y="1648"/>
                    <a:pt x="2269" y="1631"/>
                  </a:cubicBezTo>
                  <a:cubicBezTo>
                    <a:pt x="2267" y="1612"/>
                    <a:pt x="2263" y="1603"/>
                    <a:pt x="2254" y="1603"/>
                  </a:cubicBezTo>
                  <a:cubicBezTo>
                    <a:pt x="2250" y="1603"/>
                    <a:pt x="2245" y="1605"/>
                    <a:pt x="2238" y="1609"/>
                  </a:cubicBezTo>
                  <a:cubicBezTo>
                    <a:pt x="2231" y="1603"/>
                    <a:pt x="2225" y="1596"/>
                    <a:pt x="2228" y="1574"/>
                  </a:cubicBezTo>
                  <a:cubicBezTo>
                    <a:pt x="2226" y="1572"/>
                    <a:pt x="2224" y="1571"/>
                    <a:pt x="2223" y="1571"/>
                  </a:cubicBezTo>
                  <a:cubicBezTo>
                    <a:pt x="2220" y="1571"/>
                    <a:pt x="2217" y="1575"/>
                    <a:pt x="2209" y="1587"/>
                  </a:cubicBezTo>
                  <a:cubicBezTo>
                    <a:pt x="2205" y="1593"/>
                    <a:pt x="2201" y="1596"/>
                    <a:pt x="2198" y="1596"/>
                  </a:cubicBezTo>
                  <a:cubicBezTo>
                    <a:pt x="2194" y="1596"/>
                    <a:pt x="2192" y="1588"/>
                    <a:pt x="2194" y="1574"/>
                  </a:cubicBezTo>
                  <a:cubicBezTo>
                    <a:pt x="2208" y="1547"/>
                    <a:pt x="2199" y="1529"/>
                    <a:pt x="2189" y="1529"/>
                  </a:cubicBezTo>
                  <a:cubicBezTo>
                    <a:pt x="2185" y="1529"/>
                    <a:pt x="2181" y="1532"/>
                    <a:pt x="2178" y="1537"/>
                  </a:cubicBezTo>
                  <a:cubicBezTo>
                    <a:pt x="2172" y="1545"/>
                    <a:pt x="2167" y="1547"/>
                    <a:pt x="2163" y="1547"/>
                  </a:cubicBezTo>
                  <a:cubicBezTo>
                    <a:pt x="2159" y="1547"/>
                    <a:pt x="2155" y="1545"/>
                    <a:pt x="2150" y="1543"/>
                  </a:cubicBezTo>
                  <a:cubicBezTo>
                    <a:pt x="2146" y="1539"/>
                    <a:pt x="2143" y="1536"/>
                    <a:pt x="2136" y="1536"/>
                  </a:cubicBezTo>
                  <a:cubicBezTo>
                    <a:pt x="2131" y="1536"/>
                    <a:pt x="2125" y="1538"/>
                    <a:pt x="2115" y="1543"/>
                  </a:cubicBezTo>
                  <a:lnTo>
                    <a:pt x="2103" y="1531"/>
                  </a:lnTo>
                  <a:cubicBezTo>
                    <a:pt x="2095" y="1525"/>
                    <a:pt x="2110" y="1517"/>
                    <a:pt x="2118" y="1517"/>
                  </a:cubicBezTo>
                  <a:cubicBezTo>
                    <a:pt x="2120" y="1517"/>
                    <a:pt x="2121" y="1518"/>
                    <a:pt x="2122" y="1518"/>
                  </a:cubicBezTo>
                  <a:lnTo>
                    <a:pt x="2125" y="1496"/>
                  </a:lnTo>
                  <a:cubicBezTo>
                    <a:pt x="2117" y="1490"/>
                    <a:pt x="2111" y="1486"/>
                    <a:pt x="2103" y="1486"/>
                  </a:cubicBezTo>
                  <a:cubicBezTo>
                    <a:pt x="2098" y="1486"/>
                    <a:pt x="2092" y="1488"/>
                    <a:pt x="2084" y="1493"/>
                  </a:cubicBezTo>
                  <a:cubicBezTo>
                    <a:pt x="2069" y="1505"/>
                    <a:pt x="2061" y="1511"/>
                    <a:pt x="2060" y="1511"/>
                  </a:cubicBezTo>
                  <a:cubicBezTo>
                    <a:pt x="2058" y="1511"/>
                    <a:pt x="2065" y="1503"/>
                    <a:pt x="2078" y="1487"/>
                  </a:cubicBezTo>
                  <a:cubicBezTo>
                    <a:pt x="2088" y="1472"/>
                    <a:pt x="2092" y="1455"/>
                    <a:pt x="2084" y="1455"/>
                  </a:cubicBezTo>
                  <a:cubicBezTo>
                    <a:pt x="2081" y="1455"/>
                    <a:pt x="2079" y="1456"/>
                    <a:pt x="2075" y="1458"/>
                  </a:cubicBezTo>
                  <a:cubicBezTo>
                    <a:pt x="2064" y="1468"/>
                    <a:pt x="2057" y="1472"/>
                    <a:pt x="2054" y="1472"/>
                  </a:cubicBezTo>
                  <a:cubicBezTo>
                    <a:pt x="2047" y="1472"/>
                    <a:pt x="2051" y="1458"/>
                    <a:pt x="2059" y="1446"/>
                  </a:cubicBezTo>
                  <a:cubicBezTo>
                    <a:pt x="2080" y="1429"/>
                    <a:pt x="2088" y="1422"/>
                    <a:pt x="2079" y="1422"/>
                  </a:cubicBezTo>
                  <a:cubicBezTo>
                    <a:pt x="2073" y="1422"/>
                    <a:pt x="2060" y="1425"/>
                    <a:pt x="2037" y="1430"/>
                  </a:cubicBezTo>
                  <a:cubicBezTo>
                    <a:pt x="2025" y="1418"/>
                    <a:pt x="1981" y="1415"/>
                    <a:pt x="1959" y="1396"/>
                  </a:cubicBezTo>
                  <a:cubicBezTo>
                    <a:pt x="1931" y="1374"/>
                    <a:pt x="1915" y="1364"/>
                    <a:pt x="1921" y="1339"/>
                  </a:cubicBezTo>
                  <a:cubicBezTo>
                    <a:pt x="1921" y="1339"/>
                    <a:pt x="1922" y="1339"/>
                    <a:pt x="1922" y="1338"/>
                  </a:cubicBezTo>
                  <a:lnTo>
                    <a:pt x="1922" y="1338"/>
                  </a:lnTo>
                  <a:cubicBezTo>
                    <a:pt x="1915" y="1346"/>
                    <a:pt x="1910" y="1349"/>
                    <a:pt x="1904" y="1349"/>
                  </a:cubicBezTo>
                  <a:cubicBezTo>
                    <a:pt x="1897" y="1349"/>
                    <a:pt x="1891" y="1344"/>
                    <a:pt x="1880" y="1336"/>
                  </a:cubicBezTo>
                  <a:cubicBezTo>
                    <a:pt x="1875" y="1316"/>
                    <a:pt x="1863" y="1310"/>
                    <a:pt x="1851" y="1310"/>
                  </a:cubicBezTo>
                  <a:cubicBezTo>
                    <a:pt x="1842" y="1310"/>
                    <a:pt x="1832" y="1313"/>
                    <a:pt x="1824" y="1317"/>
                  </a:cubicBezTo>
                  <a:cubicBezTo>
                    <a:pt x="1830" y="1324"/>
                    <a:pt x="1837" y="1330"/>
                    <a:pt x="1837" y="1330"/>
                  </a:cubicBezTo>
                  <a:cubicBezTo>
                    <a:pt x="1826" y="1346"/>
                    <a:pt x="1818" y="1354"/>
                    <a:pt x="1813" y="1354"/>
                  </a:cubicBezTo>
                  <a:cubicBezTo>
                    <a:pt x="1807" y="1354"/>
                    <a:pt x="1804" y="1345"/>
                    <a:pt x="1802" y="1330"/>
                  </a:cubicBezTo>
                  <a:cubicBezTo>
                    <a:pt x="1796" y="1324"/>
                    <a:pt x="1808" y="1308"/>
                    <a:pt x="1821" y="1289"/>
                  </a:cubicBezTo>
                  <a:cubicBezTo>
                    <a:pt x="1833" y="1274"/>
                    <a:pt x="1840" y="1252"/>
                    <a:pt x="1830" y="1245"/>
                  </a:cubicBezTo>
                  <a:cubicBezTo>
                    <a:pt x="1828" y="1243"/>
                    <a:pt x="1825" y="1241"/>
                    <a:pt x="1823" y="1241"/>
                  </a:cubicBezTo>
                  <a:cubicBezTo>
                    <a:pt x="1819" y="1241"/>
                    <a:pt x="1815" y="1245"/>
                    <a:pt x="1811" y="1258"/>
                  </a:cubicBezTo>
                  <a:cubicBezTo>
                    <a:pt x="1804" y="1267"/>
                    <a:pt x="1801" y="1271"/>
                    <a:pt x="1798" y="1271"/>
                  </a:cubicBezTo>
                  <a:cubicBezTo>
                    <a:pt x="1797" y="1271"/>
                    <a:pt x="1795" y="1270"/>
                    <a:pt x="1793" y="1267"/>
                  </a:cubicBezTo>
                  <a:cubicBezTo>
                    <a:pt x="1789" y="1265"/>
                    <a:pt x="1784" y="1262"/>
                    <a:pt x="1776" y="1262"/>
                  </a:cubicBezTo>
                  <a:cubicBezTo>
                    <a:pt x="1771" y="1262"/>
                    <a:pt x="1766" y="1264"/>
                    <a:pt x="1758" y="1267"/>
                  </a:cubicBezTo>
                  <a:cubicBezTo>
                    <a:pt x="1752" y="1277"/>
                    <a:pt x="1747" y="1280"/>
                    <a:pt x="1743" y="1280"/>
                  </a:cubicBezTo>
                  <a:cubicBezTo>
                    <a:pt x="1739" y="1280"/>
                    <a:pt x="1735" y="1277"/>
                    <a:pt x="1730" y="1274"/>
                  </a:cubicBezTo>
                  <a:cubicBezTo>
                    <a:pt x="1733" y="1261"/>
                    <a:pt x="1730" y="1249"/>
                    <a:pt x="1721" y="1239"/>
                  </a:cubicBezTo>
                  <a:lnTo>
                    <a:pt x="1721" y="1239"/>
                  </a:lnTo>
                  <a:cubicBezTo>
                    <a:pt x="1724" y="1235"/>
                    <a:pt x="1729" y="1229"/>
                    <a:pt x="1733" y="1223"/>
                  </a:cubicBezTo>
                  <a:cubicBezTo>
                    <a:pt x="1742" y="1211"/>
                    <a:pt x="1749" y="1198"/>
                    <a:pt x="1752" y="1186"/>
                  </a:cubicBezTo>
                  <a:cubicBezTo>
                    <a:pt x="1750" y="1185"/>
                    <a:pt x="1749" y="1184"/>
                    <a:pt x="1747" y="1184"/>
                  </a:cubicBezTo>
                  <a:cubicBezTo>
                    <a:pt x="1739" y="1184"/>
                    <a:pt x="1730" y="1195"/>
                    <a:pt x="1730" y="1195"/>
                  </a:cubicBezTo>
                  <a:cubicBezTo>
                    <a:pt x="1729" y="1196"/>
                    <a:pt x="1728" y="1197"/>
                    <a:pt x="1726" y="1197"/>
                  </a:cubicBezTo>
                  <a:cubicBezTo>
                    <a:pt x="1698" y="1197"/>
                    <a:pt x="1541" y="1078"/>
                    <a:pt x="1520" y="1060"/>
                  </a:cubicBezTo>
                  <a:cubicBezTo>
                    <a:pt x="1520" y="1043"/>
                    <a:pt x="1510" y="1029"/>
                    <a:pt x="1501" y="1029"/>
                  </a:cubicBezTo>
                  <a:cubicBezTo>
                    <a:pt x="1497" y="1029"/>
                    <a:pt x="1494" y="1032"/>
                    <a:pt x="1492" y="1039"/>
                  </a:cubicBezTo>
                  <a:cubicBezTo>
                    <a:pt x="1489" y="1043"/>
                    <a:pt x="1485" y="1045"/>
                    <a:pt x="1480" y="1045"/>
                  </a:cubicBezTo>
                  <a:cubicBezTo>
                    <a:pt x="1463" y="1045"/>
                    <a:pt x="1434" y="1022"/>
                    <a:pt x="1398" y="995"/>
                  </a:cubicBezTo>
                  <a:cubicBezTo>
                    <a:pt x="1357" y="964"/>
                    <a:pt x="1325" y="940"/>
                    <a:pt x="1307" y="940"/>
                  </a:cubicBezTo>
                  <a:cubicBezTo>
                    <a:pt x="1303" y="940"/>
                    <a:pt x="1300" y="941"/>
                    <a:pt x="1297" y="945"/>
                  </a:cubicBezTo>
                  <a:cubicBezTo>
                    <a:pt x="1297" y="945"/>
                    <a:pt x="1291" y="938"/>
                    <a:pt x="1276" y="929"/>
                  </a:cubicBezTo>
                  <a:cubicBezTo>
                    <a:pt x="1263" y="916"/>
                    <a:pt x="1235" y="923"/>
                    <a:pt x="1229" y="916"/>
                  </a:cubicBezTo>
                  <a:cubicBezTo>
                    <a:pt x="1221" y="921"/>
                    <a:pt x="1216" y="923"/>
                    <a:pt x="1212" y="923"/>
                  </a:cubicBezTo>
                  <a:cubicBezTo>
                    <a:pt x="1207" y="923"/>
                    <a:pt x="1209" y="918"/>
                    <a:pt x="1222" y="910"/>
                  </a:cubicBezTo>
                  <a:cubicBezTo>
                    <a:pt x="1232" y="894"/>
                    <a:pt x="1244" y="879"/>
                    <a:pt x="1238" y="872"/>
                  </a:cubicBezTo>
                  <a:cubicBezTo>
                    <a:pt x="1234" y="870"/>
                    <a:pt x="1231" y="868"/>
                    <a:pt x="1228" y="868"/>
                  </a:cubicBezTo>
                  <a:cubicBezTo>
                    <a:pt x="1217" y="868"/>
                    <a:pt x="1208" y="882"/>
                    <a:pt x="1200" y="894"/>
                  </a:cubicBezTo>
                  <a:cubicBezTo>
                    <a:pt x="1191" y="906"/>
                    <a:pt x="1184" y="907"/>
                    <a:pt x="1181" y="907"/>
                  </a:cubicBezTo>
                  <a:cubicBezTo>
                    <a:pt x="1179" y="907"/>
                    <a:pt x="1178" y="907"/>
                    <a:pt x="1178" y="907"/>
                  </a:cubicBezTo>
                  <a:cubicBezTo>
                    <a:pt x="1172" y="901"/>
                    <a:pt x="1172" y="901"/>
                    <a:pt x="1185" y="885"/>
                  </a:cubicBezTo>
                  <a:lnTo>
                    <a:pt x="1210" y="851"/>
                  </a:lnTo>
                  <a:lnTo>
                    <a:pt x="1200" y="844"/>
                  </a:lnTo>
                  <a:cubicBezTo>
                    <a:pt x="1194" y="855"/>
                    <a:pt x="1187" y="857"/>
                    <a:pt x="1184" y="857"/>
                  </a:cubicBezTo>
                  <a:cubicBezTo>
                    <a:pt x="1182" y="857"/>
                    <a:pt x="1182" y="857"/>
                    <a:pt x="1182" y="857"/>
                  </a:cubicBezTo>
                  <a:cubicBezTo>
                    <a:pt x="1175" y="851"/>
                    <a:pt x="1175" y="851"/>
                    <a:pt x="1200" y="816"/>
                  </a:cubicBezTo>
                  <a:cubicBezTo>
                    <a:pt x="1214" y="797"/>
                    <a:pt x="1218" y="788"/>
                    <a:pt x="1213" y="788"/>
                  </a:cubicBezTo>
                  <a:cubicBezTo>
                    <a:pt x="1208" y="788"/>
                    <a:pt x="1199" y="794"/>
                    <a:pt x="1185" y="807"/>
                  </a:cubicBezTo>
                  <a:lnTo>
                    <a:pt x="1160" y="810"/>
                  </a:lnTo>
                  <a:cubicBezTo>
                    <a:pt x="1166" y="794"/>
                    <a:pt x="1163" y="789"/>
                    <a:pt x="1156" y="789"/>
                  </a:cubicBezTo>
                  <a:cubicBezTo>
                    <a:pt x="1147" y="789"/>
                    <a:pt x="1129" y="799"/>
                    <a:pt x="1116" y="807"/>
                  </a:cubicBezTo>
                  <a:cubicBezTo>
                    <a:pt x="1127" y="783"/>
                    <a:pt x="1128" y="771"/>
                    <a:pt x="1121" y="771"/>
                  </a:cubicBezTo>
                  <a:cubicBezTo>
                    <a:pt x="1116" y="771"/>
                    <a:pt x="1107" y="776"/>
                    <a:pt x="1094" y="788"/>
                  </a:cubicBezTo>
                  <a:cubicBezTo>
                    <a:pt x="1089" y="795"/>
                    <a:pt x="1085" y="799"/>
                    <a:pt x="1082" y="799"/>
                  </a:cubicBezTo>
                  <a:cubicBezTo>
                    <a:pt x="1078" y="799"/>
                    <a:pt x="1078" y="791"/>
                    <a:pt x="1081" y="778"/>
                  </a:cubicBezTo>
                  <a:cubicBezTo>
                    <a:pt x="1084" y="756"/>
                    <a:pt x="1078" y="750"/>
                    <a:pt x="1062" y="738"/>
                  </a:cubicBezTo>
                  <a:cubicBezTo>
                    <a:pt x="1060" y="739"/>
                    <a:pt x="1057" y="740"/>
                    <a:pt x="1054" y="740"/>
                  </a:cubicBezTo>
                  <a:cubicBezTo>
                    <a:pt x="1031" y="740"/>
                    <a:pt x="986" y="704"/>
                    <a:pt x="934" y="666"/>
                  </a:cubicBezTo>
                  <a:cubicBezTo>
                    <a:pt x="881" y="625"/>
                    <a:pt x="842" y="595"/>
                    <a:pt x="822" y="595"/>
                  </a:cubicBezTo>
                  <a:cubicBezTo>
                    <a:pt x="818" y="595"/>
                    <a:pt x="814" y="596"/>
                    <a:pt x="812" y="600"/>
                  </a:cubicBezTo>
                  <a:cubicBezTo>
                    <a:pt x="805" y="594"/>
                    <a:pt x="805" y="594"/>
                    <a:pt x="809" y="572"/>
                  </a:cubicBezTo>
                  <a:cubicBezTo>
                    <a:pt x="815" y="564"/>
                    <a:pt x="816" y="558"/>
                    <a:pt x="813" y="558"/>
                  </a:cubicBezTo>
                  <a:cubicBezTo>
                    <a:pt x="809" y="558"/>
                    <a:pt x="799" y="564"/>
                    <a:pt x="784" y="578"/>
                  </a:cubicBezTo>
                  <a:cubicBezTo>
                    <a:pt x="771" y="583"/>
                    <a:pt x="762" y="591"/>
                    <a:pt x="760" y="591"/>
                  </a:cubicBezTo>
                  <a:cubicBezTo>
                    <a:pt x="759" y="591"/>
                    <a:pt x="763" y="587"/>
                    <a:pt x="774" y="572"/>
                  </a:cubicBezTo>
                  <a:cubicBezTo>
                    <a:pt x="787" y="556"/>
                    <a:pt x="771" y="543"/>
                    <a:pt x="743" y="521"/>
                  </a:cubicBezTo>
                  <a:cubicBezTo>
                    <a:pt x="726" y="510"/>
                    <a:pt x="707" y="493"/>
                    <a:pt x="692" y="493"/>
                  </a:cubicBezTo>
                  <a:cubicBezTo>
                    <a:pt x="687" y="493"/>
                    <a:pt x="683" y="495"/>
                    <a:pt x="680" y="500"/>
                  </a:cubicBezTo>
                  <a:cubicBezTo>
                    <a:pt x="668" y="502"/>
                    <a:pt x="662" y="504"/>
                    <a:pt x="659" y="504"/>
                  </a:cubicBezTo>
                  <a:cubicBezTo>
                    <a:pt x="656" y="504"/>
                    <a:pt x="661" y="501"/>
                    <a:pt x="674" y="493"/>
                  </a:cubicBezTo>
                  <a:cubicBezTo>
                    <a:pt x="701" y="469"/>
                    <a:pt x="686" y="434"/>
                    <a:pt x="652" y="434"/>
                  </a:cubicBezTo>
                  <a:cubicBezTo>
                    <a:pt x="646" y="434"/>
                    <a:pt x="640" y="435"/>
                    <a:pt x="633" y="437"/>
                  </a:cubicBezTo>
                  <a:cubicBezTo>
                    <a:pt x="627" y="431"/>
                    <a:pt x="617" y="427"/>
                    <a:pt x="630" y="409"/>
                  </a:cubicBezTo>
                  <a:cubicBezTo>
                    <a:pt x="624" y="402"/>
                    <a:pt x="617" y="399"/>
                    <a:pt x="583" y="399"/>
                  </a:cubicBezTo>
                  <a:lnTo>
                    <a:pt x="530" y="358"/>
                  </a:lnTo>
                  <a:cubicBezTo>
                    <a:pt x="521" y="354"/>
                    <a:pt x="511" y="351"/>
                    <a:pt x="501" y="351"/>
                  </a:cubicBezTo>
                  <a:cubicBezTo>
                    <a:pt x="497" y="351"/>
                    <a:pt x="493" y="351"/>
                    <a:pt x="489" y="352"/>
                  </a:cubicBezTo>
                  <a:lnTo>
                    <a:pt x="483" y="349"/>
                  </a:lnTo>
                  <a:cubicBezTo>
                    <a:pt x="495" y="330"/>
                    <a:pt x="458" y="302"/>
                    <a:pt x="407" y="264"/>
                  </a:cubicBezTo>
                  <a:cubicBezTo>
                    <a:pt x="354" y="224"/>
                    <a:pt x="310" y="192"/>
                    <a:pt x="317" y="170"/>
                  </a:cubicBezTo>
                  <a:cubicBezTo>
                    <a:pt x="317" y="170"/>
                    <a:pt x="315" y="168"/>
                    <a:pt x="309" y="168"/>
                  </a:cubicBezTo>
                  <a:cubicBezTo>
                    <a:pt x="304" y="168"/>
                    <a:pt x="298" y="170"/>
                    <a:pt x="288" y="174"/>
                  </a:cubicBezTo>
                  <a:cubicBezTo>
                    <a:pt x="273" y="187"/>
                    <a:pt x="264" y="194"/>
                    <a:pt x="259" y="194"/>
                  </a:cubicBezTo>
                  <a:cubicBezTo>
                    <a:pt x="253" y="194"/>
                    <a:pt x="252" y="187"/>
                    <a:pt x="254" y="174"/>
                  </a:cubicBezTo>
                  <a:cubicBezTo>
                    <a:pt x="267" y="148"/>
                    <a:pt x="258" y="129"/>
                    <a:pt x="240" y="129"/>
                  </a:cubicBezTo>
                  <a:cubicBezTo>
                    <a:pt x="231" y="129"/>
                    <a:pt x="221" y="133"/>
                    <a:pt x="210" y="142"/>
                  </a:cubicBezTo>
                  <a:lnTo>
                    <a:pt x="223" y="123"/>
                  </a:lnTo>
                  <a:cubicBezTo>
                    <a:pt x="233" y="103"/>
                    <a:pt x="227" y="94"/>
                    <a:pt x="216" y="94"/>
                  </a:cubicBezTo>
                  <a:cubicBezTo>
                    <a:pt x="205" y="94"/>
                    <a:pt x="190" y="101"/>
                    <a:pt x="176" y="114"/>
                  </a:cubicBezTo>
                  <a:cubicBezTo>
                    <a:pt x="178" y="96"/>
                    <a:pt x="183" y="77"/>
                    <a:pt x="174" y="77"/>
                  </a:cubicBezTo>
                  <a:cubicBezTo>
                    <a:pt x="172" y="77"/>
                    <a:pt x="169" y="78"/>
                    <a:pt x="166" y="80"/>
                  </a:cubicBezTo>
                  <a:cubicBezTo>
                    <a:pt x="157" y="73"/>
                    <a:pt x="157" y="73"/>
                    <a:pt x="182" y="42"/>
                  </a:cubicBezTo>
                  <a:cubicBezTo>
                    <a:pt x="194" y="23"/>
                    <a:pt x="207" y="8"/>
                    <a:pt x="201" y="1"/>
                  </a:cubicBezTo>
                  <a:cubicBezTo>
                    <a:pt x="200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52"/>
            <p:cNvSpPr/>
            <p:nvPr/>
          </p:nvSpPr>
          <p:spPr>
            <a:xfrm>
              <a:off x="7427725" y="2404175"/>
              <a:ext cx="68175" cy="474850"/>
            </a:xfrm>
            <a:custGeom>
              <a:avLst/>
              <a:gdLst/>
              <a:ahLst/>
              <a:cxnLst/>
              <a:rect l="l" t="t" r="r" b="b"/>
              <a:pathLst>
                <a:path w="2727" h="18994" extrusionOk="0">
                  <a:moveTo>
                    <a:pt x="2241" y="297"/>
                  </a:moveTo>
                  <a:lnTo>
                    <a:pt x="2235" y="319"/>
                  </a:lnTo>
                  <a:cubicBezTo>
                    <a:pt x="2231" y="341"/>
                    <a:pt x="2253" y="344"/>
                    <a:pt x="2275" y="347"/>
                  </a:cubicBezTo>
                  <a:lnTo>
                    <a:pt x="2279" y="325"/>
                  </a:lnTo>
                  <a:cubicBezTo>
                    <a:pt x="2269" y="313"/>
                    <a:pt x="2257" y="303"/>
                    <a:pt x="2241" y="297"/>
                  </a:cubicBezTo>
                  <a:close/>
                  <a:moveTo>
                    <a:pt x="2564" y="394"/>
                  </a:moveTo>
                  <a:cubicBezTo>
                    <a:pt x="2582" y="397"/>
                    <a:pt x="2579" y="419"/>
                    <a:pt x="2576" y="444"/>
                  </a:cubicBezTo>
                  <a:cubicBezTo>
                    <a:pt x="2574" y="460"/>
                    <a:pt x="2573" y="465"/>
                    <a:pt x="2565" y="465"/>
                  </a:cubicBezTo>
                  <a:cubicBezTo>
                    <a:pt x="2562" y="465"/>
                    <a:pt x="2557" y="464"/>
                    <a:pt x="2551" y="463"/>
                  </a:cubicBezTo>
                  <a:cubicBezTo>
                    <a:pt x="2542" y="447"/>
                    <a:pt x="2539" y="432"/>
                    <a:pt x="2539" y="413"/>
                  </a:cubicBezTo>
                  <a:lnTo>
                    <a:pt x="2564" y="394"/>
                  </a:lnTo>
                  <a:close/>
                  <a:moveTo>
                    <a:pt x="2534" y="648"/>
                  </a:moveTo>
                  <a:cubicBezTo>
                    <a:pt x="2544" y="648"/>
                    <a:pt x="2543" y="658"/>
                    <a:pt x="2539" y="686"/>
                  </a:cubicBezTo>
                  <a:cubicBezTo>
                    <a:pt x="2533" y="709"/>
                    <a:pt x="2530" y="730"/>
                    <a:pt x="2514" y="730"/>
                  </a:cubicBezTo>
                  <a:cubicBezTo>
                    <a:pt x="2513" y="730"/>
                    <a:pt x="2512" y="730"/>
                    <a:pt x="2510" y="729"/>
                  </a:cubicBezTo>
                  <a:lnTo>
                    <a:pt x="2514" y="707"/>
                  </a:lnTo>
                  <a:cubicBezTo>
                    <a:pt x="2515" y="708"/>
                    <a:pt x="2515" y="708"/>
                    <a:pt x="2516" y="708"/>
                  </a:cubicBezTo>
                  <a:cubicBezTo>
                    <a:pt x="2526" y="708"/>
                    <a:pt x="2522" y="696"/>
                    <a:pt x="2510" y="696"/>
                  </a:cubicBezTo>
                  <a:cubicBezTo>
                    <a:pt x="2505" y="696"/>
                    <a:pt x="2499" y="698"/>
                    <a:pt x="2492" y="704"/>
                  </a:cubicBezTo>
                  <a:lnTo>
                    <a:pt x="2451" y="695"/>
                  </a:lnTo>
                  <a:cubicBezTo>
                    <a:pt x="2457" y="673"/>
                    <a:pt x="2476" y="657"/>
                    <a:pt x="2501" y="657"/>
                  </a:cubicBezTo>
                  <a:cubicBezTo>
                    <a:pt x="2517" y="651"/>
                    <a:pt x="2528" y="648"/>
                    <a:pt x="2534" y="648"/>
                  </a:cubicBezTo>
                  <a:close/>
                  <a:moveTo>
                    <a:pt x="2633" y="748"/>
                  </a:moveTo>
                  <a:lnTo>
                    <a:pt x="2611" y="767"/>
                  </a:lnTo>
                  <a:lnTo>
                    <a:pt x="2604" y="789"/>
                  </a:lnTo>
                  <a:cubicBezTo>
                    <a:pt x="2610" y="790"/>
                    <a:pt x="2615" y="790"/>
                    <a:pt x="2618" y="790"/>
                  </a:cubicBezTo>
                  <a:cubicBezTo>
                    <a:pt x="2627" y="790"/>
                    <a:pt x="2627" y="786"/>
                    <a:pt x="2629" y="770"/>
                  </a:cubicBezTo>
                  <a:lnTo>
                    <a:pt x="2633" y="748"/>
                  </a:lnTo>
                  <a:close/>
                  <a:moveTo>
                    <a:pt x="2250" y="1895"/>
                  </a:moveTo>
                  <a:cubicBezTo>
                    <a:pt x="2272" y="1898"/>
                    <a:pt x="2285" y="1945"/>
                    <a:pt x="2282" y="1970"/>
                  </a:cubicBezTo>
                  <a:cubicBezTo>
                    <a:pt x="2280" y="1979"/>
                    <a:pt x="2277" y="1984"/>
                    <a:pt x="2272" y="1984"/>
                  </a:cubicBezTo>
                  <a:cubicBezTo>
                    <a:pt x="2265" y="1984"/>
                    <a:pt x="2254" y="1971"/>
                    <a:pt x="2244" y="1942"/>
                  </a:cubicBezTo>
                  <a:lnTo>
                    <a:pt x="2250" y="1895"/>
                  </a:lnTo>
                  <a:close/>
                  <a:moveTo>
                    <a:pt x="2206" y="2027"/>
                  </a:moveTo>
                  <a:cubicBezTo>
                    <a:pt x="2190" y="2027"/>
                    <a:pt x="2187" y="2048"/>
                    <a:pt x="2181" y="2089"/>
                  </a:cubicBezTo>
                  <a:cubicBezTo>
                    <a:pt x="2181" y="2108"/>
                    <a:pt x="2184" y="2124"/>
                    <a:pt x="2194" y="2140"/>
                  </a:cubicBezTo>
                  <a:cubicBezTo>
                    <a:pt x="2195" y="2140"/>
                    <a:pt x="2196" y="2140"/>
                    <a:pt x="2197" y="2140"/>
                  </a:cubicBezTo>
                  <a:cubicBezTo>
                    <a:pt x="2216" y="2140"/>
                    <a:pt x="2219" y="2116"/>
                    <a:pt x="2222" y="2096"/>
                  </a:cubicBezTo>
                  <a:cubicBezTo>
                    <a:pt x="2250" y="2055"/>
                    <a:pt x="2231" y="2030"/>
                    <a:pt x="2210" y="2027"/>
                  </a:cubicBezTo>
                  <a:cubicBezTo>
                    <a:pt x="2208" y="2027"/>
                    <a:pt x="2207" y="2027"/>
                    <a:pt x="2206" y="2027"/>
                  </a:cubicBezTo>
                  <a:close/>
                  <a:moveTo>
                    <a:pt x="2219" y="3008"/>
                  </a:moveTo>
                  <a:cubicBezTo>
                    <a:pt x="2241" y="3011"/>
                    <a:pt x="2238" y="3033"/>
                    <a:pt x="2235" y="3055"/>
                  </a:cubicBezTo>
                  <a:lnTo>
                    <a:pt x="2213" y="3052"/>
                  </a:lnTo>
                  <a:lnTo>
                    <a:pt x="2197" y="3026"/>
                  </a:lnTo>
                  <a:lnTo>
                    <a:pt x="2219" y="3008"/>
                  </a:lnTo>
                  <a:close/>
                  <a:moveTo>
                    <a:pt x="2106" y="3058"/>
                  </a:moveTo>
                  <a:lnTo>
                    <a:pt x="2144" y="3108"/>
                  </a:lnTo>
                  <a:cubicBezTo>
                    <a:pt x="2187" y="3151"/>
                    <a:pt x="2195" y="3159"/>
                    <a:pt x="2175" y="3159"/>
                  </a:cubicBezTo>
                  <a:cubicBezTo>
                    <a:pt x="2171" y="3159"/>
                    <a:pt x="2164" y="3159"/>
                    <a:pt x="2156" y="3158"/>
                  </a:cubicBezTo>
                  <a:cubicBezTo>
                    <a:pt x="2137" y="3155"/>
                    <a:pt x="2116" y="3152"/>
                    <a:pt x="2100" y="3105"/>
                  </a:cubicBezTo>
                  <a:lnTo>
                    <a:pt x="2106" y="3058"/>
                  </a:lnTo>
                  <a:close/>
                  <a:moveTo>
                    <a:pt x="2121" y="3598"/>
                  </a:moveTo>
                  <a:cubicBezTo>
                    <a:pt x="2130" y="3598"/>
                    <a:pt x="2147" y="3617"/>
                    <a:pt x="2175" y="3638"/>
                  </a:cubicBezTo>
                  <a:cubicBezTo>
                    <a:pt x="2184" y="3664"/>
                    <a:pt x="2188" y="3676"/>
                    <a:pt x="2183" y="3676"/>
                  </a:cubicBezTo>
                  <a:cubicBezTo>
                    <a:pt x="2179" y="3676"/>
                    <a:pt x="2170" y="3669"/>
                    <a:pt x="2153" y="3656"/>
                  </a:cubicBezTo>
                  <a:lnTo>
                    <a:pt x="2116" y="3606"/>
                  </a:lnTo>
                  <a:cubicBezTo>
                    <a:pt x="2116" y="3600"/>
                    <a:pt x="2118" y="3598"/>
                    <a:pt x="2121" y="3598"/>
                  </a:cubicBezTo>
                  <a:close/>
                  <a:moveTo>
                    <a:pt x="2031" y="3775"/>
                  </a:moveTo>
                  <a:cubicBezTo>
                    <a:pt x="2047" y="3782"/>
                    <a:pt x="2059" y="3791"/>
                    <a:pt x="2069" y="3804"/>
                  </a:cubicBezTo>
                  <a:lnTo>
                    <a:pt x="2065" y="3826"/>
                  </a:lnTo>
                  <a:cubicBezTo>
                    <a:pt x="2043" y="3822"/>
                    <a:pt x="2025" y="3819"/>
                    <a:pt x="2028" y="3797"/>
                  </a:cubicBezTo>
                  <a:lnTo>
                    <a:pt x="2031" y="3775"/>
                  </a:lnTo>
                  <a:close/>
                  <a:moveTo>
                    <a:pt x="2153" y="4111"/>
                  </a:moveTo>
                  <a:lnTo>
                    <a:pt x="2172" y="4114"/>
                  </a:lnTo>
                  <a:lnTo>
                    <a:pt x="2194" y="4117"/>
                  </a:lnTo>
                  <a:lnTo>
                    <a:pt x="2153" y="4111"/>
                  </a:lnTo>
                  <a:close/>
                  <a:moveTo>
                    <a:pt x="1930" y="4212"/>
                  </a:moveTo>
                  <a:cubicBezTo>
                    <a:pt x="1936" y="4212"/>
                    <a:pt x="1946" y="4246"/>
                    <a:pt x="1943" y="4264"/>
                  </a:cubicBezTo>
                  <a:lnTo>
                    <a:pt x="1921" y="4261"/>
                  </a:lnTo>
                  <a:cubicBezTo>
                    <a:pt x="1924" y="4241"/>
                    <a:pt x="1908" y="4217"/>
                    <a:pt x="1924" y="4217"/>
                  </a:cubicBezTo>
                  <a:cubicBezTo>
                    <a:pt x="1925" y="4217"/>
                    <a:pt x="1926" y="4217"/>
                    <a:pt x="1928" y="4217"/>
                  </a:cubicBezTo>
                  <a:cubicBezTo>
                    <a:pt x="1928" y="4213"/>
                    <a:pt x="1929" y="4212"/>
                    <a:pt x="1930" y="4212"/>
                  </a:cubicBezTo>
                  <a:close/>
                  <a:moveTo>
                    <a:pt x="2006" y="4408"/>
                  </a:moveTo>
                  <a:cubicBezTo>
                    <a:pt x="2028" y="4412"/>
                    <a:pt x="2050" y="4415"/>
                    <a:pt x="2047" y="4437"/>
                  </a:cubicBezTo>
                  <a:cubicBezTo>
                    <a:pt x="2057" y="4453"/>
                    <a:pt x="2051" y="4469"/>
                    <a:pt x="2034" y="4469"/>
                  </a:cubicBezTo>
                  <a:cubicBezTo>
                    <a:pt x="2026" y="4469"/>
                    <a:pt x="2015" y="4465"/>
                    <a:pt x="2003" y="4455"/>
                  </a:cubicBezTo>
                  <a:lnTo>
                    <a:pt x="2006" y="4408"/>
                  </a:lnTo>
                  <a:close/>
                  <a:moveTo>
                    <a:pt x="2022" y="4615"/>
                  </a:moveTo>
                  <a:lnTo>
                    <a:pt x="2018" y="4637"/>
                  </a:lnTo>
                  <a:cubicBezTo>
                    <a:pt x="2016" y="4656"/>
                    <a:pt x="2015" y="4661"/>
                    <a:pt x="2008" y="4661"/>
                  </a:cubicBezTo>
                  <a:cubicBezTo>
                    <a:pt x="2005" y="4661"/>
                    <a:pt x="2001" y="4660"/>
                    <a:pt x="1996" y="4659"/>
                  </a:cubicBezTo>
                  <a:lnTo>
                    <a:pt x="2000" y="4637"/>
                  </a:lnTo>
                  <a:lnTo>
                    <a:pt x="2022" y="4615"/>
                  </a:lnTo>
                  <a:close/>
                  <a:moveTo>
                    <a:pt x="2050" y="4869"/>
                  </a:moveTo>
                  <a:cubicBezTo>
                    <a:pt x="2034" y="4869"/>
                    <a:pt x="2018" y="4875"/>
                    <a:pt x="2006" y="4888"/>
                  </a:cubicBezTo>
                  <a:cubicBezTo>
                    <a:pt x="2002" y="4903"/>
                    <a:pt x="2015" y="4912"/>
                    <a:pt x="2026" y="4912"/>
                  </a:cubicBezTo>
                  <a:cubicBezTo>
                    <a:pt x="2037" y="4912"/>
                    <a:pt x="2047" y="4906"/>
                    <a:pt x="2047" y="4891"/>
                  </a:cubicBezTo>
                  <a:lnTo>
                    <a:pt x="2050" y="4869"/>
                  </a:lnTo>
                  <a:close/>
                  <a:moveTo>
                    <a:pt x="1889" y="4986"/>
                  </a:moveTo>
                  <a:lnTo>
                    <a:pt x="1889" y="4986"/>
                  </a:lnTo>
                  <a:cubicBezTo>
                    <a:pt x="1908" y="4990"/>
                    <a:pt x="1906" y="5010"/>
                    <a:pt x="1906" y="5010"/>
                  </a:cubicBezTo>
                  <a:cubicBezTo>
                    <a:pt x="1903" y="5031"/>
                    <a:pt x="1900" y="5051"/>
                    <a:pt x="1884" y="5051"/>
                  </a:cubicBezTo>
                  <a:cubicBezTo>
                    <a:pt x="1883" y="5051"/>
                    <a:pt x="1882" y="5051"/>
                    <a:pt x="1881" y="5051"/>
                  </a:cubicBezTo>
                  <a:cubicBezTo>
                    <a:pt x="1868" y="5051"/>
                    <a:pt x="1859" y="5038"/>
                    <a:pt x="1862" y="5026"/>
                  </a:cubicBezTo>
                  <a:cubicBezTo>
                    <a:pt x="1865" y="5010"/>
                    <a:pt x="1874" y="4995"/>
                    <a:pt x="1889" y="4986"/>
                  </a:cubicBezTo>
                  <a:close/>
                  <a:moveTo>
                    <a:pt x="1410" y="5217"/>
                  </a:moveTo>
                  <a:cubicBezTo>
                    <a:pt x="1395" y="5217"/>
                    <a:pt x="1394" y="5238"/>
                    <a:pt x="1429" y="5264"/>
                  </a:cubicBezTo>
                  <a:cubicBezTo>
                    <a:pt x="1435" y="5265"/>
                    <a:pt x="1440" y="5266"/>
                    <a:pt x="1443" y="5266"/>
                  </a:cubicBezTo>
                  <a:cubicBezTo>
                    <a:pt x="1451" y="5266"/>
                    <a:pt x="1452" y="5261"/>
                    <a:pt x="1454" y="5245"/>
                  </a:cubicBezTo>
                  <a:cubicBezTo>
                    <a:pt x="1445" y="5230"/>
                    <a:pt x="1429" y="5220"/>
                    <a:pt x="1414" y="5217"/>
                  </a:cubicBezTo>
                  <a:cubicBezTo>
                    <a:pt x="1412" y="5217"/>
                    <a:pt x="1411" y="5217"/>
                    <a:pt x="1410" y="5217"/>
                  </a:cubicBezTo>
                  <a:close/>
                  <a:moveTo>
                    <a:pt x="2139" y="5277"/>
                  </a:moveTo>
                  <a:cubicBezTo>
                    <a:pt x="2136" y="5277"/>
                    <a:pt x="2130" y="5282"/>
                    <a:pt x="2122" y="5289"/>
                  </a:cubicBezTo>
                  <a:lnTo>
                    <a:pt x="2116" y="5333"/>
                  </a:lnTo>
                  <a:cubicBezTo>
                    <a:pt x="2122" y="5334"/>
                    <a:pt x="2126" y="5334"/>
                    <a:pt x="2129" y="5334"/>
                  </a:cubicBezTo>
                  <a:cubicBezTo>
                    <a:pt x="2137" y="5334"/>
                    <a:pt x="2137" y="5330"/>
                    <a:pt x="2137" y="5314"/>
                  </a:cubicBezTo>
                  <a:cubicBezTo>
                    <a:pt x="2141" y="5288"/>
                    <a:pt x="2143" y="5277"/>
                    <a:pt x="2139" y="5277"/>
                  </a:cubicBezTo>
                  <a:close/>
                  <a:moveTo>
                    <a:pt x="1850" y="5396"/>
                  </a:moveTo>
                  <a:cubicBezTo>
                    <a:pt x="1854" y="5396"/>
                    <a:pt x="1853" y="5407"/>
                    <a:pt x="1849" y="5433"/>
                  </a:cubicBezTo>
                  <a:cubicBezTo>
                    <a:pt x="1849" y="5444"/>
                    <a:pt x="1840" y="5453"/>
                    <a:pt x="1829" y="5453"/>
                  </a:cubicBezTo>
                  <a:cubicBezTo>
                    <a:pt x="1827" y="5453"/>
                    <a:pt x="1826" y="5452"/>
                    <a:pt x="1824" y="5452"/>
                  </a:cubicBezTo>
                  <a:cubicBezTo>
                    <a:pt x="1805" y="5452"/>
                    <a:pt x="1827" y="5430"/>
                    <a:pt x="1830" y="5408"/>
                  </a:cubicBezTo>
                  <a:cubicBezTo>
                    <a:pt x="1840" y="5401"/>
                    <a:pt x="1846" y="5396"/>
                    <a:pt x="1850" y="5396"/>
                  </a:cubicBezTo>
                  <a:close/>
                  <a:moveTo>
                    <a:pt x="1843" y="5797"/>
                  </a:moveTo>
                  <a:cubicBezTo>
                    <a:pt x="1865" y="5800"/>
                    <a:pt x="1862" y="5822"/>
                    <a:pt x="1818" y="5838"/>
                  </a:cubicBezTo>
                  <a:cubicBezTo>
                    <a:pt x="1796" y="5838"/>
                    <a:pt x="1796" y="5838"/>
                    <a:pt x="1799" y="5812"/>
                  </a:cubicBezTo>
                  <a:cubicBezTo>
                    <a:pt x="1812" y="5803"/>
                    <a:pt x="1827" y="5797"/>
                    <a:pt x="1843" y="5797"/>
                  </a:cubicBezTo>
                  <a:close/>
                  <a:moveTo>
                    <a:pt x="1802" y="5950"/>
                  </a:moveTo>
                  <a:lnTo>
                    <a:pt x="1821" y="5975"/>
                  </a:lnTo>
                  <a:lnTo>
                    <a:pt x="1818" y="5997"/>
                  </a:lnTo>
                  <a:cubicBezTo>
                    <a:pt x="1796" y="5994"/>
                    <a:pt x="1777" y="5991"/>
                    <a:pt x="1780" y="5969"/>
                  </a:cubicBezTo>
                  <a:lnTo>
                    <a:pt x="1802" y="5950"/>
                  </a:lnTo>
                  <a:close/>
                  <a:moveTo>
                    <a:pt x="1765" y="6082"/>
                  </a:moveTo>
                  <a:cubicBezTo>
                    <a:pt x="1779" y="6084"/>
                    <a:pt x="1773" y="6092"/>
                    <a:pt x="1769" y="6092"/>
                  </a:cubicBezTo>
                  <a:cubicBezTo>
                    <a:pt x="1766" y="6092"/>
                    <a:pt x="1763" y="6090"/>
                    <a:pt x="1765" y="6082"/>
                  </a:cubicBezTo>
                  <a:close/>
                  <a:moveTo>
                    <a:pt x="1570" y="7398"/>
                  </a:moveTo>
                  <a:lnTo>
                    <a:pt x="1589" y="7423"/>
                  </a:lnTo>
                  <a:lnTo>
                    <a:pt x="1586" y="7445"/>
                  </a:lnTo>
                  <a:cubicBezTo>
                    <a:pt x="1564" y="7442"/>
                    <a:pt x="1545" y="7439"/>
                    <a:pt x="1548" y="7417"/>
                  </a:cubicBezTo>
                  <a:lnTo>
                    <a:pt x="1570" y="7398"/>
                  </a:lnTo>
                  <a:close/>
                  <a:moveTo>
                    <a:pt x="1489" y="7945"/>
                  </a:moveTo>
                  <a:cubicBezTo>
                    <a:pt x="1502" y="7945"/>
                    <a:pt x="1525" y="7960"/>
                    <a:pt x="1539" y="7962"/>
                  </a:cubicBezTo>
                  <a:cubicBezTo>
                    <a:pt x="1537" y="7978"/>
                    <a:pt x="1536" y="7983"/>
                    <a:pt x="1529" y="7983"/>
                  </a:cubicBezTo>
                  <a:cubicBezTo>
                    <a:pt x="1526" y="7983"/>
                    <a:pt x="1522" y="7982"/>
                    <a:pt x="1517" y="7981"/>
                  </a:cubicBezTo>
                  <a:cubicBezTo>
                    <a:pt x="1501" y="7975"/>
                    <a:pt x="1489" y="7965"/>
                    <a:pt x="1479" y="7953"/>
                  </a:cubicBezTo>
                  <a:cubicBezTo>
                    <a:pt x="1480" y="7947"/>
                    <a:pt x="1484" y="7945"/>
                    <a:pt x="1489" y="7945"/>
                  </a:cubicBezTo>
                  <a:close/>
                  <a:moveTo>
                    <a:pt x="1598" y="8332"/>
                  </a:moveTo>
                  <a:cubicBezTo>
                    <a:pt x="1614" y="8338"/>
                    <a:pt x="1627" y="8348"/>
                    <a:pt x="1636" y="8360"/>
                  </a:cubicBezTo>
                  <a:lnTo>
                    <a:pt x="1633" y="8382"/>
                  </a:lnTo>
                  <a:cubicBezTo>
                    <a:pt x="1611" y="8379"/>
                    <a:pt x="1592" y="8376"/>
                    <a:pt x="1595" y="8354"/>
                  </a:cubicBezTo>
                  <a:lnTo>
                    <a:pt x="1598" y="8332"/>
                  </a:lnTo>
                  <a:close/>
                  <a:moveTo>
                    <a:pt x="1457" y="8611"/>
                  </a:moveTo>
                  <a:lnTo>
                    <a:pt x="1473" y="8633"/>
                  </a:lnTo>
                  <a:lnTo>
                    <a:pt x="1470" y="8658"/>
                  </a:lnTo>
                  <a:cubicBezTo>
                    <a:pt x="1451" y="8655"/>
                    <a:pt x="1429" y="8652"/>
                    <a:pt x="1432" y="8630"/>
                  </a:cubicBezTo>
                  <a:lnTo>
                    <a:pt x="1457" y="8611"/>
                  </a:lnTo>
                  <a:close/>
                  <a:moveTo>
                    <a:pt x="1250" y="10164"/>
                  </a:moveTo>
                  <a:cubicBezTo>
                    <a:pt x="1265" y="10164"/>
                    <a:pt x="1275" y="10183"/>
                    <a:pt x="1273" y="10200"/>
                  </a:cubicBezTo>
                  <a:cubicBezTo>
                    <a:pt x="1268" y="10234"/>
                    <a:pt x="1267" y="10242"/>
                    <a:pt x="1256" y="10242"/>
                  </a:cubicBezTo>
                  <a:cubicBezTo>
                    <a:pt x="1253" y="10242"/>
                    <a:pt x="1249" y="10241"/>
                    <a:pt x="1244" y="10241"/>
                  </a:cubicBezTo>
                  <a:cubicBezTo>
                    <a:pt x="1226" y="10237"/>
                    <a:pt x="1232" y="10193"/>
                    <a:pt x="1232" y="10172"/>
                  </a:cubicBezTo>
                  <a:cubicBezTo>
                    <a:pt x="1238" y="10166"/>
                    <a:pt x="1244" y="10164"/>
                    <a:pt x="1250" y="10164"/>
                  </a:cubicBezTo>
                  <a:close/>
                  <a:moveTo>
                    <a:pt x="1135" y="11090"/>
                  </a:moveTo>
                  <a:cubicBezTo>
                    <a:pt x="1150" y="11096"/>
                    <a:pt x="1166" y="11105"/>
                    <a:pt x="1175" y="11118"/>
                  </a:cubicBezTo>
                  <a:lnTo>
                    <a:pt x="1172" y="11140"/>
                  </a:lnTo>
                  <a:cubicBezTo>
                    <a:pt x="1150" y="11137"/>
                    <a:pt x="1128" y="11134"/>
                    <a:pt x="1132" y="11112"/>
                  </a:cubicBezTo>
                  <a:lnTo>
                    <a:pt x="1135" y="11090"/>
                  </a:lnTo>
                  <a:close/>
                  <a:moveTo>
                    <a:pt x="1034" y="12986"/>
                  </a:moveTo>
                  <a:cubicBezTo>
                    <a:pt x="1056" y="12989"/>
                    <a:pt x="1053" y="13011"/>
                    <a:pt x="1053" y="13011"/>
                  </a:cubicBezTo>
                  <a:cubicBezTo>
                    <a:pt x="1051" y="13027"/>
                    <a:pt x="1050" y="13031"/>
                    <a:pt x="1042" y="13031"/>
                  </a:cubicBezTo>
                  <a:cubicBezTo>
                    <a:pt x="1038" y="13031"/>
                    <a:pt x="1034" y="13030"/>
                    <a:pt x="1028" y="13030"/>
                  </a:cubicBezTo>
                  <a:cubicBezTo>
                    <a:pt x="1019" y="13030"/>
                    <a:pt x="1009" y="13017"/>
                    <a:pt x="1012" y="13005"/>
                  </a:cubicBezTo>
                  <a:lnTo>
                    <a:pt x="1034" y="12986"/>
                  </a:lnTo>
                  <a:close/>
                  <a:moveTo>
                    <a:pt x="1022" y="13258"/>
                  </a:moveTo>
                  <a:lnTo>
                    <a:pt x="1038" y="13283"/>
                  </a:lnTo>
                  <a:lnTo>
                    <a:pt x="1034" y="13305"/>
                  </a:lnTo>
                  <a:cubicBezTo>
                    <a:pt x="1016" y="13302"/>
                    <a:pt x="994" y="13299"/>
                    <a:pt x="997" y="13277"/>
                  </a:cubicBezTo>
                  <a:lnTo>
                    <a:pt x="1022" y="13258"/>
                  </a:lnTo>
                  <a:close/>
                  <a:moveTo>
                    <a:pt x="859" y="13401"/>
                  </a:moveTo>
                  <a:cubicBezTo>
                    <a:pt x="862" y="13401"/>
                    <a:pt x="867" y="13408"/>
                    <a:pt x="875" y="13418"/>
                  </a:cubicBezTo>
                  <a:cubicBezTo>
                    <a:pt x="889" y="13442"/>
                    <a:pt x="887" y="13465"/>
                    <a:pt x="871" y="13465"/>
                  </a:cubicBezTo>
                  <a:cubicBezTo>
                    <a:pt x="870" y="13465"/>
                    <a:pt x="869" y="13465"/>
                    <a:pt x="868" y="13465"/>
                  </a:cubicBezTo>
                  <a:cubicBezTo>
                    <a:pt x="846" y="13462"/>
                    <a:pt x="846" y="13462"/>
                    <a:pt x="849" y="13440"/>
                  </a:cubicBezTo>
                  <a:cubicBezTo>
                    <a:pt x="853" y="13413"/>
                    <a:pt x="855" y="13401"/>
                    <a:pt x="859" y="13401"/>
                  </a:cubicBezTo>
                  <a:close/>
                  <a:moveTo>
                    <a:pt x="755" y="13515"/>
                  </a:moveTo>
                  <a:cubicBezTo>
                    <a:pt x="754" y="13517"/>
                    <a:pt x="753" y="13518"/>
                    <a:pt x="752" y="13518"/>
                  </a:cubicBezTo>
                  <a:lnTo>
                    <a:pt x="752" y="13518"/>
                  </a:lnTo>
                  <a:cubicBezTo>
                    <a:pt x="755" y="13518"/>
                    <a:pt x="759" y="13517"/>
                    <a:pt x="764" y="13517"/>
                  </a:cubicBezTo>
                  <a:cubicBezTo>
                    <a:pt x="764" y="13517"/>
                    <a:pt x="765" y="13517"/>
                    <a:pt x="766" y="13517"/>
                  </a:cubicBezTo>
                  <a:lnTo>
                    <a:pt x="766" y="13517"/>
                  </a:lnTo>
                  <a:cubicBezTo>
                    <a:pt x="763" y="13517"/>
                    <a:pt x="759" y="13516"/>
                    <a:pt x="755" y="13515"/>
                  </a:cubicBezTo>
                  <a:close/>
                  <a:moveTo>
                    <a:pt x="752" y="13518"/>
                  </a:moveTo>
                  <a:cubicBezTo>
                    <a:pt x="741" y="13520"/>
                    <a:pt x="738" y="13525"/>
                    <a:pt x="741" y="13525"/>
                  </a:cubicBezTo>
                  <a:cubicBezTo>
                    <a:pt x="742" y="13525"/>
                    <a:pt x="746" y="13523"/>
                    <a:pt x="752" y="13518"/>
                  </a:cubicBezTo>
                  <a:close/>
                  <a:moveTo>
                    <a:pt x="853" y="13575"/>
                  </a:moveTo>
                  <a:lnTo>
                    <a:pt x="849" y="13597"/>
                  </a:lnTo>
                  <a:cubicBezTo>
                    <a:pt x="847" y="13615"/>
                    <a:pt x="847" y="13620"/>
                    <a:pt x="839" y="13620"/>
                  </a:cubicBezTo>
                  <a:cubicBezTo>
                    <a:pt x="836" y="13620"/>
                    <a:pt x="832" y="13620"/>
                    <a:pt x="828" y="13619"/>
                  </a:cubicBezTo>
                  <a:lnTo>
                    <a:pt x="828" y="13597"/>
                  </a:lnTo>
                  <a:lnTo>
                    <a:pt x="853" y="13575"/>
                  </a:lnTo>
                  <a:close/>
                  <a:moveTo>
                    <a:pt x="787" y="13747"/>
                  </a:moveTo>
                  <a:cubicBezTo>
                    <a:pt x="785" y="13759"/>
                    <a:pt x="790" y="13765"/>
                    <a:pt x="793" y="13765"/>
                  </a:cubicBezTo>
                  <a:cubicBezTo>
                    <a:pt x="795" y="13765"/>
                    <a:pt x="796" y="13759"/>
                    <a:pt x="787" y="13747"/>
                  </a:cubicBezTo>
                  <a:close/>
                  <a:moveTo>
                    <a:pt x="821" y="13801"/>
                  </a:moveTo>
                  <a:lnTo>
                    <a:pt x="821" y="13822"/>
                  </a:lnTo>
                  <a:cubicBezTo>
                    <a:pt x="819" y="13838"/>
                    <a:pt x="818" y="13843"/>
                    <a:pt x="810" y="13843"/>
                  </a:cubicBezTo>
                  <a:cubicBezTo>
                    <a:pt x="807" y="13843"/>
                    <a:pt x="802" y="13842"/>
                    <a:pt x="796" y="13841"/>
                  </a:cubicBezTo>
                  <a:lnTo>
                    <a:pt x="799" y="13819"/>
                  </a:lnTo>
                  <a:lnTo>
                    <a:pt x="821" y="13801"/>
                  </a:lnTo>
                  <a:close/>
                  <a:moveTo>
                    <a:pt x="834" y="14029"/>
                  </a:moveTo>
                  <a:lnTo>
                    <a:pt x="831" y="14051"/>
                  </a:lnTo>
                  <a:cubicBezTo>
                    <a:pt x="831" y="14064"/>
                    <a:pt x="821" y="14069"/>
                    <a:pt x="812" y="14069"/>
                  </a:cubicBezTo>
                  <a:cubicBezTo>
                    <a:pt x="799" y="14069"/>
                    <a:pt x="786" y="14061"/>
                    <a:pt x="790" y="14045"/>
                  </a:cubicBezTo>
                  <a:cubicBezTo>
                    <a:pt x="802" y="14036"/>
                    <a:pt x="818" y="14029"/>
                    <a:pt x="834" y="14029"/>
                  </a:cubicBezTo>
                  <a:close/>
                  <a:moveTo>
                    <a:pt x="671" y="14916"/>
                  </a:moveTo>
                  <a:cubicBezTo>
                    <a:pt x="672" y="14916"/>
                    <a:pt x="673" y="14916"/>
                    <a:pt x="674" y="14916"/>
                  </a:cubicBezTo>
                  <a:lnTo>
                    <a:pt x="693" y="14919"/>
                  </a:lnTo>
                  <a:cubicBezTo>
                    <a:pt x="711" y="14943"/>
                    <a:pt x="728" y="14967"/>
                    <a:pt x="712" y="14967"/>
                  </a:cubicBezTo>
                  <a:cubicBezTo>
                    <a:pt x="711" y="14967"/>
                    <a:pt x="710" y="14966"/>
                    <a:pt x="708" y="14966"/>
                  </a:cubicBezTo>
                  <a:cubicBezTo>
                    <a:pt x="693" y="14963"/>
                    <a:pt x="677" y="14954"/>
                    <a:pt x="671" y="14938"/>
                  </a:cubicBezTo>
                  <a:cubicBezTo>
                    <a:pt x="671" y="14938"/>
                    <a:pt x="654" y="14916"/>
                    <a:pt x="671" y="14916"/>
                  </a:cubicBezTo>
                  <a:close/>
                  <a:moveTo>
                    <a:pt x="646" y="15672"/>
                  </a:moveTo>
                  <a:cubicBezTo>
                    <a:pt x="661" y="15672"/>
                    <a:pt x="682" y="15685"/>
                    <a:pt x="690" y="15715"/>
                  </a:cubicBezTo>
                  <a:cubicBezTo>
                    <a:pt x="687" y="15731"/>
                    <a:pt x="687" y="15736"/>
                    <a:pt x="679" y="15736"/>
                  </a:cubicBezTo>
                  <a:cubicBezTo>
                    <a:pt x="677" y="15736"/>
                    <a:pt x="673" y="15735"/>
                    <a:pt x="668" y="15734"/>
                  </a:cubicBezTo>
                  <a:cubicBezTo>
                    <a:pt x="643" y="15728"/>
                    <a:pt x="630" y="15706"/>
                    <a:pt x="630" y="15684"/>
                  </a:cubicBezTo>
                  <a:cubicBezTo>
                    <a:pt x="631" y="15676"/>
                    <a:pt x="638" y="15672"/>
                    <a:pt x="646" y="15672"/>
                  </a:cubicBezTo>
                  <a:close/>
                  <a:moveTo>
                    <a:pt x="187" y="18811"/>
                  </a:moveTo>
                  <a:cubicBezTo>
                    <a:pt x="191" y="18811"/>
                    <a:pt x="200" y="18813"/>
                    <a:pt x="213" y="18815"/>
                  </a:cubicBezTo>
                  <a:cubicBezTo>
                    <a:pt x="232" y="18818"/>
                    <a:pt x="254" y="18821"/>
                    <a:pt x="251" y="18843"/>
                  </a:cubicBezTo>
                  <a:cubicBezTo>
                    <a:pt x="267" y="18868"/>
                    <a:pt x="267" y="18880"/>
                    <a:pt x="258" y="18880"/>
                  </a:cubicBezTo>
                  <a:cubicBezTo>
                    <a:pt x="248" y="18880"/>
                    <a:pt x="228" y="18865"/>
                    <a:pt x="210" y="18837"/>
                  </a:cubicBezTo>
                  <a:cubicBezTo>
                    <a:pt x="185" y="18817"/>
                    <a:pt x="176" y="18811"/>
                    <a:pt x="187" y="18811"/>
                  </a:cubicBezTo>
                  <a:close/>
                  <a:moveTo>
                    <a:pt x="2585" y="0"/>
                  </a:moveTo>
                  <a:cubicBezTo>
                    <a:pt x="2576" y="0"/>
                    <a:pt x="2570" y="11"/>
                    <a:pt x="2576" y="34"/>
                  </a:cubicBezTo>
                  <a:lnTo>
                    <a:pt x="2554" y="53"/>
                  </a:lnTo>
                  <a:cubicBezTo>
                    <a:pt x="2547" y="51"/>
                    <a:pt x="2540" y="50"/>
                    <a:pt x="2535" y="50"/>
                  </a:cubicBezTo>
                  <a:cubicBezTo>
                    <a:pt x="2491" y="50"/>
                    <a:pt x="2492" y="88"/>
                    <a:pt x="2545" y="96"/>
                  </a:cubicBezTo>
                  <a:cubicBezTo>
                    <a:pt x="2608" y="106"/>
                    <a:pt x="2608" y="106"/>
                    <a:pt x="2564" y="121"/>
                  </a:cubicBezTo>
                  <a:cubicBezTo>
                    <a:pt x="2559" y="121"/>
                    <a:pt x="2555" y="120"/>
                    <a:pt x="2551" y="120"/>
                  </a:cubicBezTo>
                  <a:cubicBezTo>
                    <a:pt x="2522" y="120"/>
                    <a:pt x="2519" y="140"/>
                    <a:pt x="2514" y="159"/>
                  </a:cubicBezTo>
                  <a:cubicBezTo>
                    <a:pt x="2511" y="175"/>
                    <a:pt x="2511" y="179"/>
                    <a:pt x="2503" y="179"/>
                  </a:cubicBezTo>
                  <a:cubicBezTo>
                    <a:pt x="2500" y="179"/>
                    <a:pt x="2497" y="179"/>
                    <a:pt x="2492" y="178"/>
                  </a:cubicBezTo>
                  <a:cubicBezTo>
                    <a:pt x="2467" y="178"/>
                    <a:pt x="2448" y="194"/>
                    <a:pt x="2441" y="215"/>
                  </a:cubicBezTo>
                  <a:cubicBezTo>
                    <a:pt x="2438" y="237"/>
                    <a:pt x="2438" y="237"/>
                    <a:pt x="2460" y="241"/>
                  </a:cubicBezTo>
                  <a:cubicBezTo>
                    <a:pt x="2465" y="237"/>
                    <a:pt x="2468" y="236"/>
                    <a:pt x="2470" y="236"/>
                  </a:cubicBezTo>
                  <a:cubicBezTo>
                    <a:pt x="2481" y="236"/>
                    <a:pt x="2468" y="268"/>
                    <a:pt x="2432" y="281"/>
                  </a:cubicBezTo>
                  <a:cubicBezTo>
                    <a:pt x="2407" y="303"/>
                    <a:pt x="2407" y="303"/>
                    <a:pt x="2448" y="309"/>
                  </a:cubicBezTo>
                  <a:cubicBezTo>
                    <a:pt x="2492" y="316"/>
                    <a:pt x="2482" y="360"/>
                    <a:pt x="2438" y="375"/>
                  </a:cubicBezTo>
                  <a:lnTo>
                    <a:pt x="2432" y="419"/>
                  </a:lnTo>
                  <a:cubicBezTo>
                    <a:pt x="2429" y="441"/>
                    <a:pt x="2448" y="444"/>
                    <a:pt x="2470" y="447"/>
                  </a:cubicBezTo>
                  <a:cubicBezTo>
                    <a:pt x="2510" y="454"/>
                    <a:pt x="2510" y="454"/>
                    <a:pt x="2485" y="472"/>
                  </a:cubicBezTo>
                  <a:cubicBezTo>
                    <a:pt x="2475" y="483"/>
                    <a:pt x="2462" y="489"/>
                    <a:pt x="2450" y="489"/>
                  </a:cubicBezTo>
                  <a:cubicBezTo>
                    <a:pt x="2447" y="489"/>
                    <a:pt x="2444" y="489"/>
                    <a:pt x="2441" y="488"/>
                  </a:cubicBezTo>
                  <a:cubicBezTo>
                    <a:pt x="2440" y="488"/>
                    <a:pt x="2439" y="488"/>
                    <a:pt x="2437" y="488"/>
                  </a:cubicBezTo>
                  <a:cubicBezTo>
                    <a:pt x="2419" y="488"/>
                    <a:pt x="2416" y="509"/>
                    <a:pt x="2413" y="532"/>
                  </a:cubicBezTo>
                  <a:cubicBezTo>
                    <a:pt x="2410" y="554"/>
                    <a:pt x="2404" y="598"/>
                    <a:pt x="2426" y="601"/>
                  </a:cubicBezTo>
                  <a:lnTo>
                    <a:pt x="2404" y="598"/>
                  </a:lnTo>
                  <a:cubicBezTo>
                    <a:pt x="2401" y="620"/>
                    <a:pt x="2379" y="617"/>
                    <a:pt x="2401" y="620"/>
                  </a:cubicBezTo>
                  <a:cubicBezTo>
                    <a:pt x="2394" y="642"/>
                    <a:pt x="2382" y="664"/>
                    <a:pt x="2369" y="682"/>
                  </a:cubicBezTo>
                  <a:cubicBezTo>
                    <a:pt x="2349" y="712"/>
                    <a:pt x="2360" y="761"/>
                    <a:pt x="2388" y="761"/>
                  </a:cubicBezTo>
                  <a:cubicBezTo>
                    <a:pt x="2397" y="761"/>
                    <a:pt x="2409" y="755"/>
                    <a:pt x="2422" y="739"/>
                  </a:cubicBezTo>
                  <a:lnTo>
                    <a:pt x="2422" y="739"/>
                  </a:lnTo>
                  <a:cubicBezTo>
                    <a:pt x="2422" y="745"/>
                    <a:pt x="2421" y="752"/>
                    <a:pt x="2420" y="761"/>
                  </a:cubicBezTo>
                  <a:cubicBezTo>
                    <a:pt x="2416" y="770"/>
                    <a:pt x="2426" y="783"/>
                    <a:pt x="2438" y="786"/>
                  </a:cubicBezTo>
                  <a:cubicBezTo>
                    <a:pt x="2457" y="789"/>
                    <a:pt x="2454" y="811"/>
                    <a:pt x="2451" y="833"/>
                  </a:cubicBezTo>
                  <a:lnTo>
                    <a:pt x="2410" y="827"/>
                  </a:lnTo>
                  <a:cubicBezTo>
                    <a:pt x="2395" y="819"/>
                    <a:pt x="2382" y="815"/>
                    <a:pt x="2372" y="815"/>
                  </a:cubicBezTo>
                  <a:cubicBezTo>
                    <a:pt x="2342" y="815"/>
                    <a:pt x="2337" y="844"/>
                    <a:pt x="2382" y="867"/>
                  </a:cubicBezTo>
                  <a:lnTo>
                    <a:pt x="2382" y="867"/>
                  </a:lnTo>
                  <a:cubicBezTo>
                    <a:pt x="2376" y="866"/>
                    <a:pt x="2368" y="865"/>
                    <a:pt x="2360" y="864"/>
                  </a:cubicBezTo>
                  <a:cubicBezTo>
                    <a:pt x="2359" y="864"/>
                    <a:pt x="2358" y="864"/>
                    <a:pt x="2357" y="864"/>
                  </a:cubicBezTo>
                  <a:cubicBezTo>
                    <a:pt x="2341" y="864"/>
                    <a:pt x="2339" y="886"/>
                    <a:pt x="2351" y="930"/>
                  </a:cubicBezTo>
                  <a:cubicBezTo>
                    <a:pt x="2347" y="955"/>
                    <a:pt x="2385" y="983"/>
                    <a:pt x="2407" y="986"/>
                  </a:cubicBezTo>
                  <a:cubicBezTo>
                    <a:pt x="2420" y="986"/>
                    <a:pt x="2426" y="999"/>
                    <a:pt x="2423" y="1011"/>
                  </a:cubicBezTo>
                  <a:cubicBezTo>
                    <a:pt x="2420" y="1027"/>
                    <a:pt x="2420" y="1032"/>
                    <a:pt x="2412" y="1032"/>
                  </a:cubicBezTo>
                  <a:cubicBezTo>
                    <a:pt x="2410" y="1032"/>
                    <a:pt x="2406" y="1031"/>
                    <a:pt x="2401" y="1030"/>
                  </a:cubicBezTo>
                  <a:cubicBezTo>
                    <a:pt x="2398" y="1030"/>
                    <a:pt x="2396" y="1030"/>
                    <a:pt x="2393" y="1030"/>
                  </a:cubicBezTo>
                  <a:cubicBezTo>
                    <a:pt x="2359" y="1030"/>
                    <a:pt x="2356" y="1070"/>
                    <a:pt x="2391" y="1096"/>
                  </a:cubicBezTo>
                  <a:lnTo>
                    <a:pt x="2369" y="1093"/>
                  </a:lnTo>
                  <a:cubicBezTo>
                    <a:pt x="2368" y="1093"/>
                    <a:pt x="2367" y="1093"/>
                    <a:pt x="2365" y="1093"/>
                  </a:cubicBezTo>
                  <a:cubicBezTo>
                    <a:pt x="2345" y="1093"/>
                    <a:pt x="2326" y="1116"/>
                    <a:pt x="2329" y="1225"/>
                  </a:cubicBezTo>
                  <a:cubicBezTo>
                    <a:pt x="2316" y="1310"/>
                    <a:pt x="2307" y="1378"/>
                    <a:pt x="2286" y="1378"/>
                  </a:cubicBezTo>
                  <a:cubicBezTo>
                    <a:pt x="2286" y="1378"/>
                    <a:pt x="2285" y="1378"/>
                    <a:pt x="2285" y="1378"/>
                  </a:cubicBezTo>
                  <a:cubicBezTo>
                    <a:pt x="2284" y="1378"/>
                    <a:pt x="2284" y="1378"/>
                    <a:pt x="2284" y="1378"/>
                  </a:cubicBezTo>
                  <a:cubicBezTo>
                    <a:pt x="2267" y="1378"/>
                    <a:pt x="2295" y="1470"/>
                    <a:pt x="2329" y="1519"/>
                  </a:cubicBezTo>
                  <a:cubicBezTo>
                    <a:pt x="2327" y="1519"/>
                    <a:pt x="2326" y="1519"/>
                    <a:pt x="2325" y="1519"/>
                  </a:cubicBezTo>
                  <a:cubicBezTo>
                    <a:pt x="2306" y="1519"/>
                    <a:pt x="2303" y="1541"/>
                    <a:pt x="2297" y="1585"/>
                  </a:cubicBezTo>
                  <a:cubicBezTo>
                    <a:pt x="2290" y="1639"/>
                    <a:pt x="2288" y="1649"/>
                    <a:pt x="2276" y="1649"/>
                  </a:cubicBezTo>
                  <a:cubicBezTo>
                    <a:pt x="2273" y="1649"/>
                    <a:pt x="2270" y="1648"/>
                    <a:pt x="2266" y="1648"/>
                  </a:cubicBezTo>
                  <a:cubicBezTo>
                    <a:pt x="2250" y="1636"/>
                    <a:pt x="2241" y="1629"/>
                    <a:pt x="2238" y="1629"/>
                  </a:cubicBezTo>
                  <a:lnTo>
                    <a:pt x="2238" y="1629"/>
                  </a:lnTo>
                  <a:cubicBezTo>
                    <a:pt x="2235" y="1629"/>
                    <a:pt x="2243" y="1641"/>
                    <a:pt x="2263" y="1670"/>
                  </a:cubicBezTo>
                  <a:cubicBezTo>
                    <a:pt x="2297" y="1701"/>
                    <a:pt x="2275" y="1757"/>
                    <a:pt x="2228" y="1757"/>
                  </a:cubicBezTo>
                  <a:cubicBezTo>
                    <a:pt x="2227" y="1757"/>
                    <a:pt x="2226" y="1757"/>
                    <a:pt x="2225" y="1757"/>
                  </a:cubicBezTo>
                  <a:cubicBezTo>
                    <a:pt x="2209" y="1757"/>
                    <a:pt x="2206" y="1779"/>
                    <a:pt x="2197" y="1820"/>
                  </a:cubicBezTo>
                  <a:cubicBezTo>
                    <a:pt x="2216" y="1845"/>
                    <a:pt x="2210" y="1889"/>
                    <a:pt x="2203" y="1933"/>
                  </a:cubicBezTo>
                  <a:cubicBezTo>
                    <a:pt x="2194" y="2002"/>
                    <a:pt x="2194" y="2002"/>
                    <a:pt x="2235" y="2008"/>
                  </a:cubicBezTo>
                  <a:cubicBezTo>
                    <a:pt x="2275" y="2014"/>
                    <a:pt x="2272" y="2036"/>
                    <a:pt x="2266" y="2080"/>
                  </a:cubicBezTo>
                  <a:cubicBezTo>
                    <a:pt x="2263" y="2101"/>
                    <a:pt x="2260" y="2121"/>
                    <a:pt x="2244" y="2121"/>
                  </a:cubicBezTo>
                  <a:cubicBezTo>
                    <a:pt x="2243" y="2121"/>
                    <a:pt x="2242" y="2121"/>
                    <a:pt x="2241" y="2121"/>
                  </a:cubicBezTo>
                  <a:cubicBezTo>
                    <a:pt x="2225" y="2133"/>
                    <a:pt x="2216" y="2146"/>
                    <a:pt x="2213" y="2165"/>
                  </a:cubicBezTo>
                  <a:cubicBezTo>
                    <a:pt x="2210" y="2185"/>
                    <a:pt x="2207" y="2206"/>
                    <a:pt x="2189" y="2206"/>
                  </a:cubicBezTo>
                  <a:cubicBezTo>
                    <a:pt x="2187" y="2206"/>
                    <a:pt x="2186" y="2206"/>
                    <a:pt x="2184" y="2205"/>
                  </a:cubicBezTo>
                  <a:cubicBezTo>
                    <a:pt x="2169" y="2221"/>
                    <a:pt x="2156" y="2246"/>
                    <a:pt x="2156" y="2268"/>
                  </a:cubicBezTo>
                  <a:cubicBezTo>
                    <a:pt x="2150" y="2314"/>
                    <a:pt x="2144" y="2356"/>
                    <a:pt x="2124" y="2356"/>
                  </a:cubicBezTo>
                  <a:cubicBezTo>
                    <a:pt x="2123" y="2356"/>
                    <a:pt x="2123" y="2356"/>
                    <a:pt x="2122" y="2356"/>
                  </a:cubicBezTo>
                  <a:lnTo>
                    <a:pt x="2122" y="2356"/>
                  </a:lnTo>
                  <a:cubicBezTo>
                    <a:pt x="2119" y="2378"/>
                    <a:pt x="2119" y="2378"/>
                    <a:pt x="2141" y="2381"/>
                  </a:cubicBezTo>
                  <a:cubicBezTo>
                    <a:pt x="2159" y="2384"/>
                    <a:pt x="2178" y="2409"/>
                    <a:pt x="2144" y="2494"/>
                  </a:cubicBezTo>
                  <a:cubicBezTo>
                    <a:pt x="2137" y="2541"/>
                    <a:pt x="2128" y="2607"/>
                    <a:pt x="2150" y="2610"/>
                  </a:cubicBezTo>
                  <a:cubicBezTo>
                    <a:pt x="2148" y="2626"/>
                    <a:pt x="2147" y="2630"/>
                    <a:pt x="2139" y="2630"/>
                  </a:cubicBezTo>
                  <a:cubicBezTo>
                    <a:pt x="2135" y="2630"/>
                    <a:pt x="2131" y="2629"/>
                    <a:pt x="2125" y="2628"/>
                  </a:cubicBezTo>
                  <a:cubicBezTo>
                    <a:pt x="2122" y="2628"/>
                    <a:pt x="2120" y="2628"/>
                    <a:pt x="2118" y="2628"/>
                  </a:cubicBezTo>
                  <a:cubicBezTo>
                    <a:pt x="2084" y="2628"/>
                    <a:pt x="2080" y="2670"/>
                    <a:pt x="2112" y="2719"/>
                  </a:cubicBezTo>
                  <a:cubicBezTo>
                    <a:pt x="2134" y="2723"/>
                    <a:pt x="2131" y="2744"/>
                    <a:pt x="2106" y="2763"/>
                  </a:cubicBezTo>
                  <a:cubicBezTo>
                    <a:pt x="2106" y="2779"/>
                    <a:pt x="2112" y="2798"/>
                    <a:pt x="2122" y="2810"/>
                  </a:cubicBezTo>
                  <a:cubicBezTo>
                    <a:pt x="2137" y="2835"/>
                    <a:pt x="2137" y="2835"/>
                    <a:pt x="2112" y="2876"/>
                  </a:cubicBezTo>
                  <a:cubicBezTo>
                    <a:pt x="2111" y="2876"/>
                    <a:pt x="2110" y="2876"/>
                    <a:pt x="2109" y="2876"/>
                  </a:cubicBezTo>
                  <a:cubicBezTo>
                    <a:pt x="2090" y="2876"/>
                    <a:pt x="2087" y="2899"/>
                    <a:pt x="2084" y="2920"/>
                  </a:cubicBezTo>
                  <a:cubicBezTo>
                    <a:pt x="2100" y="2967"/>
                    <a:pt x="2065" y="3211"/>
                    <a:pt x="2040" y="3230"/>
                  </a:cubicBezTo>
                  <a:cubicBezTo>
                    <a:pt x="2059" y="3255"/>
                    <a:pt x="2059" y="3255"/>
                    <a:pt x="2056" y="3280"/>
                  </a:cubicBezTo>
                  <a:cubicBezTo>
                    <a:pt x="2012" y="3296"/>
                    <a:pt x="2028" y="3321"/>
                    <a:pt x="2072" y="3327"/>
                  </a:cubicBezTo>
                  <a:lnTo>
                    <a:pt x="2075" y="3305"/>
                  </a:lnTo>
                  <a:lnTo>
                    <a:pt x="2078" y="3280"/>
                  </a:lnTo>
                  <a:lnTo>
                    <a:pt x="2078" y="3280"/>
                  </a:lnTo>
                  <a:cubicBezTo>
                    <a:pt x="2116" y="3286"/>
                    <a:pt x="2110" y="3347"/>
                    <a:pt x="2058" y="3347"/>
                  </a:cubicBezTo>
                  <a:cubicBezTo>
                    <a:pt x="2054" y="3347"/>
                    <a:pt x="2051" y="3347"/>
                    <a:pt x="2047" y="3346"/>
                  </a:cubicBezTo>
                  <a:cubicBezTo>
                    <a:pt x="2003" y="3362"/>
                    <a:pt x="2003" y="3362"/>
                    <a:pt x="2040" y="3390"/>
                  </a:cubicBezTo>
                  <a:cubicBezTo>
                    <a:pt x="2078" y="3418"/>
                    <a:pt x="2075" y="3440"/>
                    <a:pt x="2031" y="3459"/>
                  </a:cubicBezTo>
                  <a:cubicBezTo>
                    <a:pt x="2018" y="3457"/>
                    <a:pt x="2009" y="3456"/>
                    <a:pt x="2004" y="3456"/>
                  </a:cubicBezTo>
                  <a:cubicBezTo>
                    <a:pt x="1994" y="3456"/>
                    <a:pt x="2002" y="3462"/>
                    <a:pt x="2028" y="3481"/>
                  </a:cubicBezTo>
                  <a:cubicBezTo>
                    <a:pt x="2100" y="3533"/>
                    <a:pt x="2114" y="3595"/>
                    <a:pt x="2052" y="3595"/>
                  </a:cubicBezTo>
                  <a:cubicBezTo>
                    <a:pt x="2047" y="3595"/>
                    <a:pt x="2041" y="3595"/>
                    <a:pt x="2034" y="3594"/>
                  </a:cubicBezTo>
                  <a:cubicBezTo>
                    <a:pt x="2029" y="3593"/>
                    <a:pt x="2025" y="3593"/>
                    <a:pt x="2020" y="3593"/>
                  </a:cubicBezTo>
                  <a:cubicBezTo>
                    <a:pt x="1988" y="3593"/>
                    <a:pt x="1968" y="3612"/>
                    <a:pt x="1965" y="3631"/>
                  </a:cubicBezTo>
                  <a:cubicBezTo>
                    <a:pt x="1962" y="3653"/>
                    <a:pt x="1984" y="3656"/>
                    <a:pt x="2003" y="3660"/>
                  </a:cubicBezTo>
                  <a:cubicBezTo>
                    <a:pt x="2014" y="3655"/>
                    <a:pt x="2023" y="3653"/>
                    <a:pt x="2028" y="3653"/>
                  </a:cubicBezTo>
                  <a:cubicBezTo>
                    <a:pt x="2045" y="3653"/>
                    <a:pt x="2034" y="3673"/>
                    <a:pt x="1996" y="3703"/>
                  </a:cubicBezTo>
                  <a:cubicBezTo>
                    <a:pt x="1928" y="3763"/>
                    <a:pt x="1921" y="3807"/>
                    <a:pt x="1953" y="3879"/>
                  </a:cubicBezTo>
                  <a:cubicBezTo>
                    <a:pt x="1972" y="3945"/>
                    <a:pt x="1974" y="3999"/>
                    <a:pt x="1962" y="3999"/>
                  </a:cubicBezTo>
                  <a:cubicBezTo>
                    <a:pt x="1957" y="3999"/>
                    <a:pt x="1949" y="3989"/>
                    <a:pt x="1940" y="3967"/>
                  </a:cubicBezTo>
                  <a:cubicBezTo>
                    <a:pt x="1923" y="3942"/>
                    <a:pt x="1914" y="3929"/>
                    <a:pt x="1912" y="3929"/>
                  </a:cubicBezTo>
                  <a:lnTo>
                    <a:pt x="1912" y="3929"/>
                  </a:lnTo>
                  <a:cubicBezTo>
                    <a:pt x="1909" y="3929"/>
                    <a:pt x="1913" y="3942"/>
                    <a:pt x="1921" y="3967"/>
                  </a:cubicBezTo>
                  <a:cubicBezTo>
                    <a:pt x="1915" y="4010"/>
                    <a:pt x="1909" y="4054"/>
                    <a:pt x="1906" y="4076"/>
                  </a:cubicBezTo>
                  <a:cubicBezTo>
                    <a:pt x="1902" y="4101"/>
                    <a:pt x="1918" y="4120"/>
                    <a:pt x="1940" y="4126"/>
                  </a:cubicBezTo>
                  <a:cubicBezTo>
                    <a:pt x="1890" y="4139"/>
                    <a:pt x="1871" y="4199"/>
                    <a:pt x="1906" y="4236"/>
                  </a:cubicBezTo>
                  <a:lnTo>
                    <a:pt x="1899" y="4280"/>
                  </a:lnTo>
                  <a:cubicBezTo>
                    <a:pt x="1896" y="4302"/>
                    <a:pt x="1896" y="4302"/>
                    <a:pt x="1912" y="4327"/>
                  </a:cubicBezTo>
                  <a:cubicBezTo>
                    <a:pt x="1931" y="4352"/>
                    <a:pt x="1906" y="4374"/>
                    <a:pt x="1884" y="4393"/>
                  </a:cubicBezTo>
                  <a:cubicBezTo>
                    <a:pt x="1859" y="4412"/>
                    <a:pt x="1837" y="4430"/>
                    <a:pt x="1855" y="4434"/>
                  </a:cubicBezTo>
                  <a:cubicBezTo>
                    <a:pt x="1877" y="4437"/>
                    <a:pt x="1893" y="4484"/>
                    <a:pt x="1909" y="4509"/>
                  </a:cubicBezTo>
                  <a:cubicBezTo>
                    <a:pt x="1922" y="4526"/>
                    <a:pt x="1914" y="4542"/>
                    <a:pt x="1903" y="4542"/>
                  </a:cubicBezTo>
                  <a:cubicBezTo>
                    <a:pt x="1897" y="4542"/>
                    <a:pt x="1892" y="4539"/>
                    <a:pt x="1887" y="4531"/>
                  </a:cubicBezTo>
                  <a:cubicBezTo>
                    <a:pt x="1882" y="4530"/>
                    <a:pt x="1878" y="4529"/>
                    <a:pt x="1875" y="4529"/>
                  </a:cubicBezTo>
                  <a:cubicBezTo>
                    <a:pt x="1864" y="4529"/>
                    <a:pt x="1859" y="4536"/>
                    <a:pt x="1840" y="4568"/>
                  </a:cubicBezTo>
                  <a:cubicBezTo>
                    <a:pt x="1837" y="4590"/>
                    <a:pt x="1830" y="4634"/>
                    <a:pt x="1849" y="4637"/>
                  </a:cubicBezTo>
                  <a:cubicBezTo>
                    <a:pt x="1871" y="4640"/>
                    <a:pt x="1852" y="4775"/>
                    <a:pt x="1830" y="4794"/>
                  </a:cubicBezTo>
                  <a:lnTo>
                    <a:pt x="1824" y="4838"/>
                  </a:lnTo>
                  <a:cubicBezTo>
                    <a:pt x="1821" y="4863"/>
                    <a:pt x="1840" y="4888"/>
                    <a:pt x="1837" y="4910"/>
                  </a:cubicBezTo>
                  <a:cubicBezTo>
                    <a:pt x="1833" y="4926"/>
                    <a:pt x="1840" y="4944"/>
                    <a:pt x="1849" y="4957"/>
                  </a:cubicBezTo>
                  <a:cubicBezTo>
                    <a:pt x="1846" y="4977"/>
                    <a:pt x="1843" y="4998"/>
                    <a:pt x="1828" y="4998"/>
                  </a:cubicBezTo>
                  <a:cubicBezTo>
                    <a:pt x="1826" y="4998"/>
                    <a:pt x="1825" y="4998"/>
                    <a:pt x="1824" y="4998"/>
                  </a:cubicBezTo>
                  <a:lnTo>
                    <a:pt x="1824" y="4998"/>
                  </a:lnTo>
                  <a:cubicBezTo>
                    <a:pt x="1862" y="5026"/>
                    <a:pt x="1862" y="5026"/>
                    <a:pt x="1818" y="5042"/>
                  </a:cubicBezTo>
                  <a:cubicBezTo>
                    <a:pt x="1808" y="5041"/>
                    <a:pt x="1800" y="5040"/>
                    <a:pt x="1795" y="5040"/>
                  </a:cubicBezTo>
                  <a:cubicBezTo>
                    <a:pt x="1779" y="5040"/>
                    <a:pt x="1786" y="5045"/>
                    <a:pt x="1815" y="5067"/>
                  </a:cubicBezTo>
                  <a:cubicBezTo>
                    <a:pt x="1833" y="5092"/>
                    <a:pt x="1833" y="5092"/>
                    <a:pt x="1808" y="5110"/>
                  </a:cubicBezTo>
                  <a:cubicBezTo>
                    <a:pt x="1807" y="5110"/>
                    <a:pt x="1806" y="5110"/>
                    <a:pt x="1804" y="5110"/>
                  </a:cubicBezTo>
                  <a:cubicBezTo>
                    <a:pt x="1787" y="5110"/>
                    <a:pt x="1788" y="5129"/>
                    <a:pt x="1805" y="5132"/>
                  </a:cubicBezTo>
                  <a:cubicBezTo>
                    <a:pt x="1841" y="5159"/>
                    <a:pt x="1854" y="5224"/>
                    <a:pt x="1820" y="5224"/>
                  </a:cubicBezTo>
                  <a:cubicBezTo>
                    <a:pt x="1818" y="5224"/>
                    <a:pt x="1816" y="5224"/>
                    <a:pt x="1815" y="5223"/>
                  </a:cubicBezTo>
                  <a:lnTo>
                    <a:pt x="1815" y="5223"/>
                  </a:lnTo>
                  <a:cubicBezTo>
                    <a:pt x="1815" y="5242"/>
                    <a:pt x="1818" y="5258"/>
                    <a:pt x="1830" y="5270"/>
                  </a:cubicBezTo>
                  <a:cubicBezTo>
                    <a:pt x="1859" y="5291"/>
                    <a:pt x="1866" y="5297"/>
                    <a:pt x="1850" y="5297"/>
                  </a:cubicBezTo>
                  <a:cubicBezTo>
                    <a:pt x="1845" y="5297"/>
                    <a:pt x="1837" y="5296"/>
                    <a:pt x="1827" y="5295"/>
                  </a:cubicBezTo>
                  <a:cubicBezTo>
                    <a:pt x="1783" y="5311"/>
                    <a:pt x="1780" y="5333"/>
                    <a:pt x="1818" y="5361"/>
                  </a:cubicBezTo>
                  <a:cubicBezTo>
                    <a:pt x="1827" y="5374"/>
                    <a:pt x="1824" y="5396"/>
                    <a:pt x="1812" y="5405"/>
                  </a:cubicBezTo>
                  <a:cubicBezTo>
                    <a:pt x="1785" y="5446"/>
                    <a:pt x="1751" y="5564"/>
                    <a:pt x="1782" y="5564"/>
                  </a:cubicBezTo>
                  <a:cubicBezTo>
                    <a:pt x="1784" y="5564"/>
                    <a:pt x="1787" y="5563"/>
                    <a:pt x="1790" y="5562"/>
                  </a:cubicBezTo>
                  <a:lnTo>
                    <a:pt x="1790" y="5562"/>
                  </a:lnTo>
                  <a:lnTo>
                    <a:pt x="1783" y="5606"/>
                  </a:lnTo>
                  <a:cubicBezTo>
                    <a:pt x="1758" y="5649"/>
                    <a:pt x="1755" y="5671"/>
                    <a:pt x="1774" y="5696"/>
                  </a:cubicBezTo>
                  <a:lnTo>
                    <a:pt x="1790" y="5722"/>
                  </a:lnTo>
                  <a:cubicBezTo>
                    <a:pt x="1768" y="5722"/>
                    <a:pt x="1746" y="5737"/>
                    <a:pt x="1743" y="5759"/>
                  </a:cubicBezTo>
                  <a:cubicBezTo>
                    <a:pt x="1739" y="5784"/>
                    <a:pt x="1739" y="5784"/>
                    <a:pt x="1761" y="5784"/>
                  </a:cubicBezTo>
                  <a:cubicBezTo>
                    <a:pt x="1767" y="5779"/>
                    <a:pt x="1772" y="5777"/>
                    <a:pt x="1775" y="5777"/>
                  </a:cubicBezTo>
                  <a:cubicBezTo>
                    <a:pt x="1783" y="5777"/>
                    <a:pt x="1783" y="5793"/>
                    <a:pt x="1780" y="5809"/>
                  </a:cubicBezTo>
                  <a:cubicBezTo>
                    <a:pt x="1774" y="5834"/>
                    <a:pt x="1755" y="5850"/>
                    <a:pt x="1733" y="5850"/>
                  </a:cubicBezTo>
                  <a:lnTo>
                    <a:pt x="1730" y="5872"/>
                  </a:lnTo>
                  <a:cubicBezTo>
                    <a:pt x="1768" y="5878"/>
                    <a:pt x="1768" y="5897"/>
                    <a:pt x="1750" y="5897"/>
                  </a:cubicBezTo>
                  <a:cubicBezTo>
                    <a:pt x="1749" y="5897"/>
                    <a:pt x="1747" y="5897"/>
                    <a:pt x="1746" y="5897"/>
                  </a:cubicBezTo>
                  <a:cubicBezTo>
                    <a:pt x="1727" y="5913"/>
                    <a:pt x="1718" y="5938"/>
                    <a:pt x="1718" y="5963"/>
                  </a:cubicBezTo>
                  <a:cubicBezTo>
                    <a:pt x="1730" y="5963"/>
                    <a:pt x="1725" y="5973"/>
                    <a:pt x="1720" y="5973"/>
                  </a:cubicBezTo>
                  <a:cubicBezTo>
                    <a:pt x="1718" y="5973"/>
                    <a:pt x="1717" y="5970"/>
                    <a:pt x="1718" y="5963"/>
                  </a:cubicBezTo>
                  <a:lnTo>
                    <a:pt x="1696" y="5960"/>
                  </a:lnTo>
                  <a:lnTo>
                    <a:pt x="1696" y="5960"/>
                  </a:lnTo>
                  <a:cubicBezTo>
                    <a:pt x="1674" y="5979"/>
                    <a:pt x="1692" y="5982"/>
                    <a:pt x="1714" y="5985"/>
                  </a:cubicBezTo>
                  <a:lnTo>
                    <a:pt x="1708" y="6029"/>
                  </a:lnTo>
                  <a:cubicBezTo>
                    <a:pt x="1706" y="6045"/>
                    <a:pt x="1704" y="6061"/>
                    <a:pt x="1712" y="6061"/>
                  </a:cubicBezTo>
                  <a:cubicBezTo>
                    <a:pt x="1716" y="6061"/>
                    <a:pt x="1720" y="6059"/>
                    <a:pt x="1727" y="6054"/>
                  </a:cubicBezTo>
                  <a:cubicBezTo>
                    <a:pt x="1746" y="6057"/>
                    <a:pt x="1768" y="6060"/>
                    <a:pt x="1765" y="6082"/>
                  </a:cubicBezTo>
                  <a:cubicBezTo>
                    <a:pt x="1757" y="6081"/>
                    <a:pt x="1749" y="6080"/>
                    <a:pt x="1743" y="6080"/>
                  </a:cubicBezTo>
                  <a:cubicBezTo>
                    <a:pt x="1731" y="6080"/>
                    <a:pt x="1723" y="6083"/>
                    <a:pt x="1721" y="6098"/>
                  </a:cubicBezTo>
                  <a:cubicBezTo>
                    <a:pt x="1721" y="6108"/>
                    <a:pt x="1711" y="6117"/>
                    <a:pt x="1701" y="6117"/>
                  </a:cubicBezTo>
                  <a:cubicBezTo>
                    <a:pt x="1699" y="6117"/>
                    <a:pt x="1697" y="6117"/>
                    <a:pt x="1696" y="6116"/>
                  </a:cubicBezTo>
                  <a:cubicBezTo>
                    <a:pt x="1691" y="6113"/>
                    <a:pt x="1687" y="6112"/>
                    <a:pt x="1684" y="6112"/>
                  </a:cubicBezTo>
                  <a:cubicBezTo>
                    <a:pt x="1660" y="6112"/>
                    <a:pt x="1670" y="6185"/>
                    <a:pt x="1686" y="6207"/>
                  </a:cubicBezTo>
                  <a:cubicBezTo>
                    <a:pt x="1717" y="6252"/>
                    <a:pt x="1718" y="6274"/>
                    <a:pt x="1689" y="6274"/>
                  </a:cubicBezTo>
                  <a:cubicBezTo>
                    <a:pt x="1685" y="6274"/>
                    <a:pt x="1681" y="6274"/>
                    <a:pt x="1677" y="6273"/>
                  </a:cubicBezTo>
                  <a:cubicBezTo>
                    <a:pt x="1676" y="6273"/>
                    <a:pt x="1674" y="6273"/>
                    <a:pt x="1673" y="6273"/>
                  </a:cubicBezTo>
                  <a:cubicBezTo>
                    <a:pt x="1638" y="6273"/>
                    <a:pt x="1672" y="6321"/>
                    <a:pt x="1730" y="6348"/>
                  </a:cubicBezTo>
                  <a:lnTo>
                    <a:pt x="1790" y="6380"/>
                  </a:lnTo>
                  <a:lnTo>
                    <a:pt x="1727" y="6373"/>
                  </a:lnTo>
                  <a:cubicBezTo>
                    <a:pt x="1642" y="6383"/>
                    <a:pt x="1642" y="6383"/>
                    <a:pt x="1674" y="6455"/>
                  </a:cubicBezTo>
                  <a:cubicBezTo>
                    <a:pt x="1689" y="6502"/>
                    <a:pt x="1689" y="6502"/>
                    <a:pt x="1667" y="6502"/>
                  </a:cubicBezTo>
                  <a:cubicBezTo>
                    <a:pt x="1666" y="6502"/>
                    <a:pt x="1665" y="6502"/>
                    <a:pt x="1664" y="6502"/>
                  </a:cubicBezTo>
                  <a:cubicBezTo>
                    <a:pt x="1645" y="6502"/>
                    <a:pt x="1645" y="6525"/>
                    <a:pt x="1636" y="6586"/>
                  </a:cubicBezTo>
                  <a:cubicBezTo>
                    <a:pt x="1627" y="6655"/>
                    <a:pt x="1624" y="6677"/>
                    <a:pt x="1645" y="6680"/>
                  </a:cubicBezTo>
                  <a:cubicBezTo>
                    <a:pt x="1645" y="6680"/>
                    <a:pt x="1642" y="6702"/>
                    <a:pt x="1639" y="6724"/>
                  </a:cubicBezTo>
                  <a:cubicBezTo>
                    <a:pt x="1601" y="6738"/>
                    <a:pt x="1605" y="6775"/>
                    <a:pt x="1635" y="6775"/>
                  </a:cubicBezTo>
                  <a:cubicBezTo>
                    <a:pt x="1640" y="6775"/>
                    <a:pt x="1646" y="6774"/>
                    <a:pt x="1652" y="6771"/>
                  </a:cubicBezTo>
                  <a:lnTo>
                    <a:pt x="1652" y="6771"/>
                  </a:lnTo>
                  <a:cubicBezTo>
                    <a:pt x="1652" y="6771"/>
                    <a:pt x="1649" y="6793"/>
                    <a:pt x="1649" y="6815"/>
                  </a:cubicBezTo>
                  <a:lnTo>
                    <a:pt x="1627" y="6812"/>
                  </a:lnTo>
                  <a:cubicBezTo>
                    <a:pt x="1626" y="6812"/>
                    <a:pt x="1625" y="6812"/>
                    <a:pt x="1625" y="6812"/>
                  </a:cubicBezTo>
                  <a:cubicBezTo>
                    <a:pt x="1604" y="6812"/>
                    <a:pt x="1598" y="6861"/>
                    <a:pt x="1577" y="7035"/>
                  </a:cubicBezTo>
                  <a:cubicBezTo>
                    <a:pt x="1551" y="7235"/>
                    <a:pt x="1548" y="7257"/>
                    <a:pt x="1589" y="7263"/>
                  </a:cubicBezTo>
                  <a:cubicBezTo>
                    <a:pt x="1622" y="7288"/>
                    <a:pt x="1624" y="7308"/>
                    <a:pt x="1595" y="7308"/>
                  </a:cubicBezTo>
                  <a:cubicBezTo>
                    <a:pt x="1592" y="7308"/>
                    <a:pt x="1588" y="7308"/>
                    <a:pt x="1583" y="7307"/>
                  </a:cubicBezTo>
                  <a:cubicBezTo>
                    <a:pt x="1581" y="7307"/>
                    <a:pt x="1580" y="7307"/>
                    <a:pt x="1578" y="7307"/>
                  </a:cubicBezTo>
                  <a:cubicBezTo>
                    <a:pt x="1560" y="7307"/>
                    <a:pt x="1541" y="7323"/>
                    <a:pt x="1561" y="7326"/>
                  </a:cubicBezTo>
                  <a:cubicBezTo>
                    <a:pt x="1558" y="7351"/>
                    <a:pt x="1545" y="7373"/>
                    <a:pt x="1530" y="7392"/>
                  </a:cubicBezTo>
                  <a:cubicBezTo>
                    <a:pt x="1479" y="7455"/>
                    <a:pt x="1498" y="7480"/>
                    <a:pt x="1520" y="7480"/>
                  </a:cubicBezTo>
                  <a:cubicBezTo>
                    <a:pt x="1531" y="7476"/>
                    <a:pt x="1538" y="7474"/>
                    <a:pt x="1542" y="7474"/>
                  </a:cubicBezTo>
                  <a:cubicBezTo>
                    <a:pt x="1551" y="7474"/>
                    <a:pt x="1533" y="7488"/>
                    <a:pt x="1517" y="7505"/>
                  </a:cubicBezTo>
                  <a:cubicBezTo>
                    <a:pt x="1492" y="7523"/>
                    <a:pt x="1470" y="7542"/>
                    <a:pt x="1489" y="7545"/>
                  </a:cubicBezTo>
                  <a:cubicBezTo>
                    <a:pt x="1507" y="7570"/>
                    <a:pt x="1511" y="7702"/>
                    <a:pt x="1473" y="7702"/>
                  </a:cubicBezTo>
                  <a:cubicBezTo>
                    <a:pt x="1472" y="7702"/>
                    <a:pt x="1471" y="7702"/>
                    <a:pt x="1470" y="7702"/>
                  </a:cubicBezTo>
                  <a:cubicBezTo>
                    <a:pt x="1470" y="7702"/>
                    <a:pt x="1467" y="7724"/>
                    <a:pt x="1464" y="7746"/>
                  </a:cubicBezTo>
                  <a:cubicBezTo>
                    <a:pt x="1483" y="7749"/>
                    <a:pt x="1479" y="7793"/>
                    <a:pt x="1473" y="7837"/>
                  </a:cubicBezTo>
                  <a:cubicBezTo>
                    <a:pt x="1467" y="7881"/>
                    <a:pt x="1464" y="7903"/>
                    <a:pt x="1446" y="7903"/>
                  </a:cubicBezTo>
                  <a:cubicBezTo>
                    <a:pt x="1444" y="7903"/>
                    <a:pt x="1443" y="7903"/>
                    <a:pt x="1442" y="7903"/>
                  </a:cubicBezTo>
                  <a:cubicBezTo>
                    <a:pt x="1437" y="7896"/>
                    <a:pt x="1434" y="7892"/>
                    <a:pt x="1431" y="7892"/>
                  </a:cubicBezTo>
                  <a:lnTo>
                    <a:pt x="1431" y="7892"/>
                  </a:lnTo>
                  <a:cubicBezTo>
                    <a:pt x="1426" y="7892"/>
                    <a:pt x="1427" y="7913"/>
                    <a:pt x="1436" y="7947"/>
                  </a:cubicBezTo>
                  <a:cubicBezTo>
                    <a:pt x="1436" y="7968"/>
                    <a:pt x="1473" y="7997"/>
                    <a:pt x="1470" y="8019"/>
                  </a:cubicBezTo>
                  <a:cubicBezTo>
                    <a:pt x="1492" y="8025"/>
                    <a:pt x="1508" y="8047"/>
                    <a:pt x="1504" y="8069"/>
                  </a:cubicBezTo>
                  <a:lnTo>
                    <a:pt x="1486" y="8066"/>
                  </a:lnTo>
                  <a:cubicBezTo>
                    <a:pt x="1464" y="8066"/>
                    <a:pt x="1442" y="8063"/>
                    <a:pt x="1442" y="8063"/>
                  </a:cubicBezTo>
                  <a:lnTo>
                    <a:pt x="1442" y="8063"/>
                  </a:lnTo>
                  <a:cubicBezTo>
                    <a:pt x="1442" y="8084"/>
                    <a:pt x="1439" y="8106"/>
                    <a:pt x="1457" y="8110"/>
                  </a:cubicBezTo>
                  <a:cubicBezTo>
                    <a:pt x="1436" y="8128"/>
                    <a:pt x="1432" y="8150"/>
                    <a:pt x="1426" y="8197"/>
                  </a:cubicBezTo>
                  <a:cubicBezTo>
                    <a:pt x="1420" y="8241"/>
                    <a:pt x="1414" y="8285"/>
                    <a:pt x="1432" y="8310"/>
                  </a:cubicBezTo>
                  <a:cubicBezTo>
                    <a:pt x="1388" y="8326"/>
                    <a:pt x="1370" y="8460"/>
                    <a:pt x="1410" y="8489"/>
                  </a:cubicBezTo>
                  <a:cubicBezTo>
                    <a:pt x="1429" y="8492"/>
                    <a:pt x="1426" y="8514"/>
                    <a:pt x="1404" y="8533"/>
                  </a:cubicBezTo>
                  <a:cubicBezTo>
                    <a:pt x="1379" y="8555"/>
                    <a:pt x="1379" y="8555"/>
                    <a:pt x="1398" y="8580"/>
                  </a:cubicBezTo>
                  <a:cubicBezTo>
                    <a:pt x="1417" y="8605"/>
                    <a:pt x="1392" y="8623"/>
                    <a:pt x="1367" y="8642"/>
                  </a:cubicBezTo>
                  <a:cubicBezTo>
                    <a:pt x="1323" y="8661"/>
                    <a:pt x="1320" y="8683"/>
                    <a:pt x="1338" y="8708"/>
                  </a:cubicBezTo>
                  <a:cubicBezTo>
                    <a:pt x="1348" y="8746"/>
                    <a:pt x="1351" y="8783"/>
                    <a:pt x="1345" y="8821"/>
                  </a:cubicBezTo>
                  <a:cubicBezTo>
                    <a:pt x="1357" y="8857"/>
                    <a:pt x="1358" y="8878"/>
                    <a:pt x="1367" y="8878"/>
                  </a:cubicBezTo>
                  <a:cubicBezTo>
                    <a:pt x="1370" y="8878"/>
                    <a:pt x="1374" y="8876"/>
                    <a:pt x="1379" y="8871"/>
                  </a:cubicBezTo>
                  <a:cubicBezTo>
                    <a:pt x="1395" y="8877"/>
                    <a:pt x="1410" y="8887"/>
                    <a:pt x="1420" y="8899"/>
                  </a:cubicBezTo>
                  <a:cubicBezTo>
                    <a:pt x="1429" y="8926"/>
                    <a:pt x="1425" y="8937"/>
                    <a:pt x="1422" y="8937"/>
                  </a:cubicBezTo>
                  <a:cubicBezTo>
                    <a:pt x="1419" y="8937"/>
                    <a:pt x="1415" y="8931"/>
                    <a:pt x="1417" y="8921"/>
                  </a:cubicBezTo>
                  <a:cubicBezTo>
                    <a:pt x="1410" y="8900"/>
                    <a:pt x="1405" y="8893"/>
                    <a:pt x="1401" y="8893"/>
                  </a:cubicBezTo>
                  <a:cubicBezTo>
                    <a:pt x="1395" y="8893"/>
                    <a:pt x="1388" y="8904"/>
                    <a:pt x="1376" y="8915"/>
                  </a:cubicBezTo>
                  <a:cubicBezTo>
                    <a:pt x="1354" y="8940"/>
                    <a:pt x="1345" y="8971"/>
                    <a:pt x="1341" y="9003"/>
                  </a:cubicBezTo>
                  <a:cubicBezTo>
                    <a:pt x="1338" y="9025"/>
                    <a:pt x="1335" y="9072"/>
                    <a:pt x="1332" y="9094"/>
                  </a:cubicBezTo>
                  <a:cubicBezTo>
                    <a:pt x="1301" y="9156"/>
                    <a:pt x="1298" y="9178"/>
                    <a:pt x="1320" y="9181"/>
                  </a:cubicBezTo>
                  <a:lnTo>
                    <a:pt x="1341" y="9184"/>
                  </a:lnTo>
                  <a:cubicBezTo>
                    <a:pt x="1294" y="9200"/>
                    <a:pt x="1263" y="9448"/>
                    <a:pt x="1304" y="9476"/>
                  </a:cubicBezTo>
                  <a:lnTo>
                    <a:pt x="1282" y="9473"/>
                  </a:lnTo>
                  <a:cubicBezTo>
                    <a:pt x="1281" y="9473"/>
                    <a:pt x="1279" y="9472"/>
                    <a:pt x="1278" y="9472"/>
                  </a:cubicBezTo>
                  <a:cubicBezTo>
                    <a:pt x="1260" y="9472"/>
                    <a:pt x="1257" y="9494"/>
                    <a:pt x="1254" y="9535"/>
                  </a:cubicBezTo>
                  <a:cubicBezTo>
                    <a:pt x="1251" y="9560"/>
                    <a:pt x="1260" y="9651"/>
                    <a:pt x="1251" y="9717"/>
                  </a:cubicBezTo>
                  <a:cubicBezTo>
                    <a:pt x="1238" y="9808"/>
                    <a:pt x="1229" y="9874"/>
                    <a:pt x="1251" y="9877"/>
                  </a:cubicBezTo>
                  <a:cubicBezTo>
                    <a:pt x="1248" y="9893"/>
                    <a:pt x="1248" y="9897"/>
                    <a:pt x="1239" y="9897"/>
                  </a:cubicBezTo>
                  <a:cubicBezTo>
                    <a:pt x="1236" y="9897"/>
                    <a:pt x="1232" y="9897"/>
                    <a:pt x="1226" y="9896"/>
                  </a:cubicBezTo>
                  <a:cubicBezTo>
                    <a:pt x="1221" y="9888"/>
                    <a:pt x="1217" y="9885"/>
                    <a:pt x="1215" y="9885"/>
                  </a:cubicBezTo>
                  <a:cubicBezTo>
                    <a:pt x="1208" y="9885"/>
                    <a:pt x="1206" y="9902"/>
                    <a:pt x="1204" y="9918"/>
                  </a:cubicBezTo>
                  <a:cubicBezTo>
                    <a:pt x="1200" y="9940"/>
                    <a:pt x="1222" y="9943"/>
                    <a:pt x="1241" y="9943"/>
                  </a:cubicBezTo>
                  <a:cubicBezTo>
                    <a:pt x="1263" y="9946"/>
                    <a:pt x="1260" y="9968"/>
                    <a:pt x="1232" y="10012"/>
                  </a:cubicBezTo>
                  <a:cubicBezTo>
                    <a:pt x="1204" y="10065"/>
                    <a:pt x="1197" y="10131"/>
                    <a:pt x="1210" y="10190"/>
                  </a:cubicBezTo>
                  <a:cubicBezTo>
                    <a:pt x="1207" y="10211"/>
                    <a:pt x="1204" y="10231"/>
                    <a:pt x="1188" y="10231"/>
                  </a:cubicBezTo>
                  <a:cubicBezTo>
                    <a:pt x="1187" y="10231"/>
                    <a:pt x="1186" y="10231"/>
                    <a:pt x="1185" y="10231"/>
                  </a:cubicBezTo>
                  <a:cubicBezTo>
                    <a:pt x="1147" y="10259"/>
                    <a:pt x="1141" y="10309"/>
                    <a:pt x="1169" y="10344"/>
                  </a:cubicBezTo>
                  <a:cubicBezTo>
                    <a:pt x="1167" y="10360"/>
                    <a:pt x="1166" y="10364"/>
                    <a:pt x="1159" y="10364"/>
                  </a:cubicBezTo>
                  <a:cubicBezTo>
                    <a:pt x="1156" y="10364"/>
                    <a:pt x="1152" y="10364"/>
                    <a:pt x="1147" y="10363"/>
                  </a:cubicBezTo>
                  <a:cubicBezTo>
                    <a:pt x="1122" y="10382"/>
                    <a:pt x="1100" y="10382"/>
                    <a:pt x="1141" y="10407"/>
                  </a:cubicBezTo>
                  <a:cubicBezTo>
                    <a:pt x="1153" y="10460"/>
                    <a:pt x="1147" y="10516"/>
                    <a:pt x="1119" y="10563"/>
                  </a:cubicBezTo>
                  <a:cubicBezTo>
                    <a:pt x="1116" y="10588"/>
                    <a:pt x="1113" y="10610"/>
                    <a:pt x="1135" y="10613"/>
                  </a:cubicBezTo>
                  <a:cubicBezTo>
                    <a:pt x="1142" y="10613"/>
                    <a:pt x="1149" y="10614"/>
                    <a:pt x="1155" y="10614"/>
                  </a:cubicBezTo>
                  <a:lnTo>
                    <a:pt x="1155" y="10614"/>
                  </a:lnTo>
                  <a:cubicBezTo>
                    <a:pt x="1110" y="10632"/>
                    <a:pt x="1110" y="10633"/>
                    <a:pt x="1150" y="10660"/>
                  </a:cubicBezTo>
                  <a:cubicBezTo>
                    <a:pt x="1168" y="10663"/>
                    <a:pt x="1166" y="10683"/>
                    <a:pt x="1151" y="10683"/>
                  </a:cubicBezTo>
                  <a:cubicBezTo>
                    <a:pt x="1150" y="10683"/>
                    <a:pt x="1148" y="10683"/>
                    <a:pt x="1147" y="10682"/>
                  </a:cubicBezTo>
                  <a:cubicBezTo>
                    <a:pt x="1135" y="10692"/>
                    <a:pt x="1125" y="10707"/>
                    <a:pt x="1119" y="10723"/>
                  </a:cubicBezTo>
                  <a:cubicBezTo>
                    <a:pt x="1116" y="10745"/>
                    <a:pt x="1122" y="10861"/>
                    <a:pt x="1110" y="10971"/>
                  </a:cubicBezTo>
                  <a:cubicBezTo>
                    <a:pt x="1085" y="11152"/>
                    <a:pt x="1078" y="11218"/>
                    <a:pt x="1097" y="11221"/>
                  </a:cubicBezTo>
                  <a:cubicBezTo>
                    <a:pt x="1116" y="11246"/>
                    <a:pt x="1116" y="11246"/>
                    <a:pt x="1091" y="11265"/>
                  </a:cubicBezTo>
                  <a:cubicBezTo>
                    <a:pt x="1072" y="11281"/>
                    <a:pt x="1063" y="11306"/>
                    <a:pt x="1063" y="11331"/>
                  </a:cubicBezTo>
                  <a:cubicBezTo>
                    <a:pt x="1060" y="11352"/>
                    <a:pt x="1057" y="11372"/>
                    <a:pt x="1041" y="11372"/>
                  </a:cubicBezTo>
                  <a:cubicBezTo>
                    <a:pt x="1040" y="11372"/>
                    <a:pt x="1039" y="11372"/>
                    <a:pt x="1038" y="11372"/>
                  </a:cubicBezTo>
                  <a:lnTo>
                    <a:pt x="1038" y="11372"/>
                  </a:lnTo>
                  <a:cubicBezTo>
                    <a:pt x="1053" y="11397"/>
                    <a:pt x="1053" y="11397"/>
                    <a:pt x="1050" y="11419"/>
                  </a:cubicBezTo>
                  <a:cubicBezTo>
                    <a:pt x="1049" y="11419"/>
                    <a:pt x="1048" y="11419"/>
                    <a:pt x="1047" y="11419"/>
                  </a:cubicBezTo>
                  <a:cubicBezTo>
                    <a:pt x="1031" y="11419"/>
                    <a:pt x="1029" y="11439"/>
                    <a:pt x="1044" y="11463"/>
                  </a:cubicBezTo>
                  <a:cubicBezTo>
                    <a:pt x="1071" y="11482"/>
                    <a:pt x="1080" y="11488"/>
                    <a:pt x="1070" y="11488"/>
                  </a:cubicBezTo>
                  <a:cubicBezTo>
                    <a:pt x="1066" y="11488"/>
                    <a:pt x="1057" y="11487"/>
                    <a:pt x="1044" y="11485"/>
                  </a:cubicBezTo>
                  <a:cubicBezTo>
                    <a:pt x="1025" y="11485"/>
                    <a:pt x="1001" y="11532"/>
                    <a:pt x="1009" y="11532"/>
                  </a:cubicBezTo>
                  <a:cubicBezTo>
                    <a:pt x="1011" y="11532"/>
                    <a:pt x="1013" y="11531"/>
                    <a:pt x="1016" y="11528"/>
                  </a:cubicBezTo>
                  <a:cubicBezTo>
                    <a:pt x="1038" y="11532"/>
                    <a:pt x="1031" y="11576"/>
                    <a:pt x="1047" y="11601"/>
                  </a:cubicBezTo>
                  <a:cubicBezTo>
                    <a:pt x="1047" y="11621"/>
                    <a:pt x="1044" y="11642"/>
                    <a:pt x="1026" y="11642"/>
                  </a:cubicBezTo>
                  <a:cubicBezTo>
                    <a:pt x="1025" y="11642"/>
                    <a:pt x="1023" y="11642"/>
                    <a:pt x="1022" y="11641"/>
                  </a:cubicBezTo>
                  <a:cubicBezTo>
                    <a:pt x="1000" y="11663"/>
                    <a:pt x="1003" y="11776"/>
                    <a:pt x="1022" y="11801"/>
                  </a:cubicBezTo>
                  <a:cubicBezTo>
                    <a:pt x="1042" y="11804"/>
                    <a:pt x="1041" y="11823"/>
                    <a:pt x="1023" y="11823"/>
                  </a:cubicBezTo>
                  <a:cubicBezTo>
                    <a:pt x="1022" y="11823"/>
                    <a:pt x="1020" y="11823"/>
                    <a:pt x="1019" y="11823"/>
                  </a:cubicBezTo>
                  <a:cubicBezTo>
                    <a:pt x="1018" y="11823"/>
                    <a:pt x="1017" y="11823"/>
                    <a:pt x="1016" y="11823"/>
                  </a:cubicBezTo>
                  <a:cubicBezTo>
                    <a:pt x="1000" y="11823"/>
                    <a:pt x="997" y="11846"/>
                    <a:pt x="994" y="11867"/>
                  </a:cubicBezTo>
                  <a:cubicBezTo>
                    <a:pt x="1004" y="11884"/>
                    <a:pt x="999" y="11888"/>
                    <a:pt x="988" y="11888"/>
                  </a:cubicBezTo>
                  <a:cubicBezTo>
                    <a:pt x="983" y="11888"/>
                    <a:pt x="976" y="11887"/>
                    <a:pt x="969" y="11886"/>
                  </a:cubicBezTo>
                  <a:cubicBezTo>
                    <a:pt x="964" y="11879"/>
                    <a:pt x="961" y="11875"/>
                    <a:pt x="958" y="11875"/>
                  </a:cubicBezTo>
                  <a:cubicBezTo>
                    <a:pt x="951" y="11875"/>
                    <a:pt x="948" y="11895"/>
                    <a:pt x="943" y="11926"/>
                  </a:cubicBezTo>
                  <a:cubicBezTo>
                    <a:pt x="959" y="11952"/>
                    <a:pt x="950" y="12042"/>
                    <a:pt x="940" y="12108"/>
                  </a:cubicBezTo>
                  <a:cubicBezTo>
                    <a:pt x="925" y="12221"/>
                    <a:pt x="943" y="12246"/>
                    <a:pt x="978" y="12296"/>
                  </a:cubicBezTo>
                  <a:lnTo>
                    <a:pt x="1019" y="12324"/>
                  </a:lnTo>
                  <a:lnTo>
                    <a:pt x="975" y="12318"/>
                  </a:lnTo>
                  <a:cubicBezTo>
                    <a:pt x="953" y="12318"/>
                    <a:pt x="931" y="12324"/>
                    <a:pt x="912" y="12334"/>
                  </a:cubicBezTo>
                  <a:cubicBezTo>
                    <a:pt x="909" y="12356"/>
                    <a:pt x="928" y="12359"/>
                    <a:pt x="950" y="12359"/>
                  </a:cubicBezTo>
                  <a:cubicBezTo>
                    <a:pt x="972" y="12362"/>
                    <a:pt x="969" y="12384"/>
                    <a:pt x="940" y="12428"/>
                  </a:cubicBezTo>
                  <a:cubicBezTo>
                    <a:pt x="915" y="12469"/>
                    <a:pt x="912" y="12491"/>
                    <a:pt x="928" y="12516"/>
                  </a:cubicBezTo>
                  <a:cubicBezTo>
                    <a:pt x="928" y="12541"/>
                    <a:pt x="918" y="12566"/>
                    <a:pt x="900" y="12581"/>
                  </a:cubicBezTo>
                  <a:cubicBezTo>
                    <a:pt x="896" y="12603"/>
                    <a:pt x="896" y="12603"/>
                    <a:pt x="918" y="12607"/>
                  </a:cubicBezTo>
                  <a:cubicBezTo>
                    <a:pt x="937" y="12610"/>
                    <a:pt x="934" y="12632"/>
                    <a:pt x="912" y="12650"/>
                  </a:cubicBezTo>
                  <a:cubicBezTo>
                    <a:pt x="868" y="12669"/>
                    <a:pt x="859" y="12735"/>
                    <a:pt x="878" y="12738"/>
                  </a:cubicBezTo>
                  <a:cubicBezTo>
                    <a:pt x="900" y="12741"/>
                    <a:pt x="896" y="12763"/>
                    <a:pt x="893" y="12785"/>
                  </a:cubicBezTo>
                  <a:cubicBezTo>
                    <a:pt x="887" y="12810"/>
                    <a:pt x="893" y="12835"/>
                    <a:pt x="906" y="12854"/>
                  </a:cubicBezTo>
                  <a:lnTo>
                    <a:pt x="900" y="12898"/>
                  </a:lnTo>
                  <a:cubicBezTo>
                    <a:pt x="899" y="12905"/>
                    <a:pt x="896" y="12908"/>
                    <a:pt x="894" y="12908"/>
                  </a:cubicBezTo>
                  <a:cubicBezTo>
                    <a:pt x="887" y="12908"/>
                    <a:pt x="879" y="12891"/>
                    <a:pt x="881" y="12873"/>
                  </a:cubicBezTo>
                  <a:lnTo>
                    <a:pt x="881" y="12873"/>
                  </a:lnTo>
                  <a:lnTo>
                    <a:pt x="859" y="12895"/>
                  </a:lnTo>
                  <a:cubicBezTo>
                    <a:pt x="853" y="12939"/>
                    <a:pt x="849" y="12961"/>
                    <a:pt x="868" y="12986"/>
                  </a:cubicBezTo>
                  <a:cubicBezTo>
                    <a:pt x="894" y="13005"/>
                    <a:pt x="902" y="13011"/>
                    <a:pt x="892" y="13011"/>
                  </a:cubicBezTo>
                  <a:cubicBezTo>
                    <a:pt x="887" y="13011"/>
                    <a:pt x="878" y="13010"/>
                    <a:pt x="865" y="13008"/>
                  </a:cubicBezTo>
                  <a:cubicBezTo>
                    <a:pt x="864" y="13007"/>
                    <a:pt x="862" y="13007"/>
                    <a:pt x="861" y="13007"/>
                  </a:cubicBezTo>
                  <a:cubicBezTo>
                    <a:pt x="841" y="13007"/>
                    <a:pt x="822" y="13028"/>
                    <a:pt x="837" y="13052"/>
                  </a:cubicBezTo>
                  <a:cubicBezTo>
                    <a:pt x="875" y="13075"/>
                    <a:pt x="856" y="13096"/>
                    <a:pt x="835" y="13096"/>
                  </a:cubicBezTo>
                  <a:cubicBezTo>
                    <a:pt x="834" y="13096"/>
                    <a:pt x="832" y="13096"/>
                    <a:pt x="831" y="13095"/>
                  </a:cubicBezTo>
                  <a:cubicBezTo>
                    <a:pt x="817" y="13085"/>
                    <a:pt x="809" y="13079"/>
                    <a:pt x="805" y="13079"/>
                  </a:cubicBezTo>
                  <a:cubicBezTo>
                    <a:pt x="797" y="13079"/>
                    <a:pt x="804" y="13100"/>
                    <a:pt x="824" y="13161"/>
                  </a:cubicBezTo>
                  <a:cubicBezTo>
                    <a:pt x="818" y="13205"/>
                    <a:pt x="828" y="13299"/>
                    <a:pt x="818" y="13365"/>
                  </a:cubicBezTo>
                  <a:cubicBezTo>
                    <a:pt x="806" y="13456"/>
                    <a:pt x="799" y="13500"/>
                    <a:pt x="777" y="13518"/>
                  </a:cubicBezTo>
                  <a:cubicBezTo>
                    <a:pt x="773" y="13518"/>
                    <a:pt x="769" y="13518"/>
                    <a:pt x="766" y="13517"/>
                  </a:cubicBezTo>
                  <a:lnTo>
                    <a:pt x="766" y="13517"/>
                  </a:lnTo>
                  <a:cubicBezTo>
                    <a:pt x="796" y="13526"/>
                    <a:pt x="792" y="13550"/>
                    <a:pt x="784" y="13612"/>
                  </a:cubicBezTo>
                  <a:cubicBezTo>
                    <a:pt x="762" y="13653"/>
                    <a:pt x="762" y="13706"/>
                    <a:pt x="787" y="13747"/>
                  </a:cubicBezTo>
                  <a:lnTo>
                    <a:pt x="793" y="13703"/>
                  </a:lnTo>
                  <a:cubicBezTo>
                    <a:pt x="834" y="13710"/>
                    <a:pt x="831" y="13732"/>
                    <a:pt x="806" y="13772"/>
                  </a:cubicBezTo>
                  <a:cubicBezTo>
                    <a:pt x="803" y="13788"/>
                    <a:pt x="791" y="13793"/>
                    <a:pt x="777" y="13793"/>
                  </a:cubicBezTo>
                  <a:cubicBezTo>
                    <a:pt x="772" y="13793"/>
                    <a:pt x="767" y="13792"/>
                    <a:pt x="762" y="13791"/>
                  </a:cubicBezTo>
                  <a:cubicBezTo>
                    <a:pt x="760" y="13791"/>
                    <a:pt x="758" y="13791"/>
                    <a:pt x="756" y="13791"/>
                  </a:cubicBezTo>
                  <a:cubicBezTo>
                    <a:pt x="734" y="13791"/>
                    <a:pt x="718" y="13808"/>
                    <a:pt x="715" y="13829"/>
                  </a:cubicBezTo>
                  <a:cubicBezTo>
                    <a:pt x="712" y="13845"/>
                    <a:pt x="710" y="13861"/>
                    <a:pt x="718" y="13861"/>
                  </a:cubicBezTo>
                  <a:cubicBezTo>
                    <a:pt x="720" y="13861"/>
                    <a:pt x="725" y="13859"/>
                    <a:pt x="730" y="13854"/>
                  </a:cubicBezTo>
                  <a:cubicBezTo>
                    <a:pt x="752" y="13857"/>
                    <a:pt x="752" y="13857"/>
                    <a:pt x="749" y="13879"/>
                  </a:cubicBezTo>
                  <a:cubicBezTo>
                    <a:pt x="743" y="13904"/>
                    <a:pt x="746" y="13929"/>
                    <a:pt x="762" y="13948"/>
                  </a:cubicBezTo>
                  <a:cubicBezTo>
                    <a:pt x="781" y="13951"/>
                    <a:pt x="777" y="13973"/>
                    <a:pt x="774" y="13998"/>
                  </a:cubicBezTo>
                  <a:cubicBezTo>
                    <a:pt x="759" y="14014"/>
                    <a:pt x="749" y="14036"/>
                    <a:pt x="746" y="14061"/>
                  </a:cubicBezTo>
                  <a:lnTo>
                    <a:pt x="724" y="14057"/>
                  </a:lnTo>
                  <a:cubicBezTo>
                    <a:pt x="708" y="14057"/>
                    <a:pt x="693" y="14064"/>
                    <a:pt x="680" y="14076"/>
                  </a:cubicBezTo>
                  <a:cubicBezTo>
                    <a:pt x="677" y="14086"/>
                    <a:pt x="687" y="14098"/>
                    <a:pt x="699" y="14101"/>
                  </a:cubicBezTo>
                  <a:cubicBezTo>
                    <a:pt x="718" y="14101"/>
                    <a:pt x="649" y="14640"/>
                    <a:pt x="640" y="14706"/>
                  </a:cubicBezTo>
                  <a:cubicBezTo>
                    <a:pt x="615" y="14742"/>
                    <a:pt x="605" y="14798"/>
                    <a:pt x="619" y="14798"/>
                  </a:cubicBezTo>
                  <a:cubicBezTo>
                    <a:pt x="621" y="14798"/>
                    <a:pt x="624" y="14797"/>
                    <a:pt x="627" y="14794"/>
                  </a:cubicBezTo>
                  <a:lnTo>
                    <a:pt x="627" y="14794"/>
                  </a:lnTo>
                  <a:cubicBezTo>
                    <a:pt x="649" y="14797"/>
                    <a:pt x="633" y="14910"/>
                    <a:pt x="614" y="15045"/>
                  </a:cubicBezTo>
                  <a:cubicBezTo>
                    <a:pt x="593" y="15201"/>
                    <a:pt x="577" y="15311"/>
                    <a:pt x="599" y="15314"/>
                  </a:cubicBezTo>
                  <a:lnTo>
                    <a:pt x="589" y="15380"/>
                  </a:lnTo>
                  <a:cubicBezTo>
                    <a:pt x="589" y="15421"/>
                    <a:pt x="589" y="15458"/>
                    <a:pt x="593" y="15496"/>
                  </a:cubicBezTo>
                  <a:cubicBezTo>
                    <a:pt x="605" y="15513"/>
                    <a:pt x="608" y="15529"/>
                    <a:pt x="603" y="15529"/>
                  </a:cubicBezTo>
                  <a:cubicBezTo>
                    <a:pt x="601" y="15529"/>
                    <a:pt x="597" y="15526"/>
                    <a:pt x="593" y="15518"/>
                  </a:cubicBezTo>
                  <a:cubicBezTo>
                    <a:pt x="585" y="15517"/>
                    <a:pt x="577" y="15516"/>
                    <a:pt x="570" y="15516"/>
                  </a:cubicBezTo>
                  <a:cubicBezTo>
                    <a:pt x="557" y="15516"/>
                    <a:pt x="548" y="15519"/>
                    <a:pt x="546" y="15533"/>
                  </a:cubicBezTo>
                  <a:cubicBezTo>
                    <a:pt x="539" y="15581"/>
                    <a:pt x="561" y="15584"/>
                    <a:pt x="583" y="15587"/>
                  </a:cubicBezTo>
                  <a:cubicBezTo>
                    <a:pt x="602" y="15587"/>
                    <a:pt x="599" y="15612"/>
                    <a:pt x="599" y="15612"/>
                  </a:cubicBezTo>
                  <a:cubicBezTo>
                    <a:pt x="597" y="15628"/>
                    <a:pt x="596" y="15632"/>
                    <a:pt x="589" y="15632"/>
                  </a:cubicBezTo>
                  <a:cubicBezTo>
                    <a:pt x="586" y="15632"/>
                    <a:pt x="582" y="15632"/>
                    <a:pt x="577" y="15631"/>
                  </a:cubicBezTo>
                  <a:lnTo>
                    <a:pt x="533" y="15624"/>
                  </a:lnTo>
                  <a:lnTo>
                    <a:pt x="530" y="15646"/>
                  </a:lnTo>
                  <a:cubicBezTo>
                    <a:pt x="552" y="15649"/>
                    <a:pt x="549" y="15671"/>
                    <a:pt x="549" y="15671"/>
                  </a:cubicBezTo>
                  <a:cubicBezTo>
                    <a:pt x="547" y="15686"/>
                    <a:pt x="546" y="15691"/>
                    <a:pt x="534" y="15691"/>
                  </a:cubicBezTo>
                  <a:cubicBezTo>
                    <a:pt x="528" y="15691"/>
                    <a:pt x="519" y="15689"/>
                    <a:pt x="505" y="15687"/>
                  </a:cubicBezTo>
                  <a:cubicBezTo>
                    <a:pt x="502" y="15687"/>
                    <a:pt x="500" y="15687"/>
                    <a:pt x="497" y="15687"/>
                  </a:cubicBezTo>
                  <a:cubicBezTo>
                    <a:pt x="464" y="15687"/>
                    <a:pt x="463" y="15708"/>
                    <a:pt x="498" y="15734"/>
                  </a:cubicBezTo>
                  <a:lnTo>
                    <a:pt x="514" y="15781"/>
                  </a:lnTo>
                  <a:cubicBezTo>
                    <a:pt x="467" y="15797"/>
                    <a:pt x="505" y="15847"/>
                    <a:pt x="520" y="15872"/>
                  </a:cubicBezTo>
                  <a:cubicBezTo>
                    <a:pt x="477" y="15891"/>
                    <a:pt x="473" y="15913"/>
                    <a:pt x="511" y="15941"/>
                  </a:cubicBezTo>
                  <a:cubicBezTo>
                    <a:pt x="533" y="15944"/>
                    <a:pt x="530" y="15966"/>
                    <a:pt x="505" y="15985"/>
                  </a:cubicBezTo>
                  <a:cubicBezTo>
                    <a:pt x="483" y="16004"/>
                    <a:pt x="480" y="16026"/>
                    <a:pt x="473" y="16069"/>
                  </a:cubicBezTo>
                  <a:cubicBezTo>
                    <a:pt x="489" y="16094"/>
                    <a:pt x="467" y="16251"/>
                    <a:pt x="442" y="16430"/>
                  </a:cubicBezTo>
                  <a:cubicBezTo>
                    <a:pt x="414" y="16630"/>
                    <a:pt x="395" y="16765"/>
                    <a:pt x="417" y="16768"/>
                  </a:cubicBezTo>
                  <a:cubicBezTo>
                    <a:pt x="414" y="16790"/>
                    <a:pt x="414" y="16790"/>
                    <a:pt x="389" y="16809"/>
                  </a:cubicBezTo>
                  <a:cubicBezTo>
                    <a:pt x="388" y="16809"/>
                    <a:pt x="387" y="16809"/>
                    <a:pt x="386" y="16809"/>
                  </a:cubicBezTo>
                  <a:cubicBezTo>
                    <a:pt x="369" y="16809"/>
                    <a:pt x="366" y="16833"/>
                    <a:pt x="404" y="16859"/>
                  </a:cubicBezTo>
                  <a:cubicBezTo>
                    <a:pt x="416" y="16877"/>
                    <a:pt x="430" y="16884"/>
                    <a:pt x="422" y="16884"/>
                  </a:cubicBezTo>
                  <a:cubicBezTo>
                    <a:pt x="419" y="16884"/>
                    <a:pt x="413" y="16883"/>
                    <a:pt x="401" y="16881"/>
                  </a:cubicBezTo>
                  <a:cubicBezTo>
                    <a:pt x="401" y="16881"/>
                    <a:pt x="400" y="16881"/>
                    <a:pt x="399" y="16881"/>
                  </a:cubicBezTo>
                  <a:cubicBezTo>
                    <a:pt x="379" y="16881"/>
                    <a:pt x="373" y="16925"/>
                    <a:pt x="361" y="17010"/>
                  </a:cubicBezTo>
                  <a:cubicBezTo>
                    <a:pt x="351" y="17078"/>
                    <a:pt x="339" y="17166"/>
                    <a:pt x="357" y="17169"/>
                  </a:cubicBezTo>
                  <a:cubicBezTo>
                    <a:pt x="367" y="17197"/>
                    <a:pt x="370" y="17208"/>
                    <a:pt x="368" y="17208"/>
                  </a:cubicBezTo>
                  <a:cubicBezTo>
                    <a:pt x="367" y="17208"/>
                    <a:pt x="362" y="17202"/>
                    <a:pt x="354" y="17191"/>
                  </a:cubicBezTo>
                  <a:cubicBezTo>
                    <a:pt x="350" y="17188"/>
                    <a:pt x="346" y="17187"/>
                    <a:pt x="342" y="17187"/>
                  </a:cubicBezTo>
                  <a:cubicBezTo>
                    <a:pt x="309" y="17187"/>
                    <a:pt x="283" y="17281"/>
                    <a:pt x="310" y="17345"/>
                  </a:cubicBezTo>
                  <a:cubicBezTo>
                    <a:pt x="308" y="17365"/>
                    <a:pt x="305" y="17386"/>
                    <a:pt x="289" y="17386"/>
                  </a:cubicBezTo>
                  <a:cubicBezTo>
                    <a:pt x="288" y="17386"/>
                    <a:pt x="287" y="17386"/>
                    <a:pt x="285" y="17386"/>
                  </a:cubicBezTo>
                  <a:lnTo>
                    <a:pt x="285" y="17386"/>
                  </a:lnTo>
                  <a:cubicBezTo>
                    <a:pt x="279" y="17426"/>
                    <a:pt x="279" y="17464"/>
                    <a:pt x="289" y="17502"/>
                  </a:cubicBezTo>
                  <a:cubicBezTo>
                    <a:pt x="285" y="17523"/>
                    <a:pt x="273" y="17614"/>
                    <a:pt x="263" y="17658"/>
                  </a:cubicBezTo>
                  <a:cubicBezTo>
                    <a:pt x="260" y="17690"/>
                    <a:pt x="263" y="17721"/>
                    <a:pt x="273" y="17749"/>
                  </a:cubicBezTo>
                  <a:cubicBezTo>
                    <a:pt x="271" y="17765"/>
                    <a:pt x="268" y="17782"/>
                    <a:pt x="268" y="17782"/>
                  </a:cubicBezTo>
                  <a:cubicBezTo>
                    <a:pt x="268" y="17782"/>
                    <a:pt x="269" y="17778"/>
                    <a:pt x="270" y="17771"/>
                  </a:cubicBezTo>
                  <a:cubicBezTo>
                    <a:pt x="269" y="17771"/>
                    <a:pt x="269" y="17771"/>
                    <a:pt x="269" y="17771"/>
                  </a:cubicBezTo>
                  <a:cubicBezTo>
                    <a:pt x="247" y="17771"/>
                    <a:pt x="232" y="17883"/>
                    <a:pt x="210" y="18037"/>
                  </a:cubicBezTo>
                  <a:cubicBezTo>
                    <a:pt x="185" y="18194"/>
                    <a:pt x="163" y="18326"/>
                    <a:pt x="138" y="18345"/>
                  </a:cubicBezTo>
                  <a:cubicBezTo>
                    <a:pt x="138" y="18363"/>
                    <a:pt x="144" y="18379"/>
                    <a:pt x="154" y="18395"/>
                  </a:cubicBezTo>
                  <a:cubicBezTo>
                    <a:pt x="191" y="18423"/>
                    <a:pt x="188" y="18445"/>
                    <a:pt x="163" y="18464"/>
                  </a:cubicBezTo>
                  <a:cubicBezTo>
                    <a:pt x="117" y="18492"/>
                    <a:pt x="107" y="18553"/>
                    <a:pt x="140" y="18597"/>
                  </a:cubicBezTo>
                  <a:lnTo>
                    <a:pt x="140" y="18597"/>
                  </a:lnTo>
                  <a:cubicBezTo>
                    <a:pt x="135" y="18596"/>
                    <a:pt x="129" y="18594"/>
                    <a:pt x="122" y="18592"/>
                  </a:cubicBezTo>
                  <a:lnTo>
                    <a:pt x="122" y="18592"/>
                  </a:lnTo>
                  <a:cubicBezTo>
                    <a:pt x="75" y="18608"/>
                    <a:pt x="88" y="18680"/>
                    <a:pt x="126" y="18708"/>
                  </a:cubicBezTo>
                  <a:cubicBezTo>
                    <a:pt x="101" y="18727"/>
                    <a:pt x="75" y="18746"/>
                    <a:pt x="94" y="18771"/>
                  </a:cubicBezTo>
                  <a:cubicBezTo>
                    <a:pt x="90" y="18785"/>
                    <a:pt x="89" y="18790"/>
                    <a:pt x="77" y="18790"/>
                  </a:cubicBezTo>
                  <a:cubicBezTo>
                    <a:pt x="71" y="18790"/>
                    <a:pt x="61" y="18789"/>
                    <a:pt x="47" y="18786"/>
                  </a:cubicBezTo>
                  <a:cubicBezTo>
                    <a:pt x="41" y="18785"/>
                    <a:pt x="34" y="18784"/>
                    <a:pt x="27" y="18784"/>
                  </a:cubicBezTo>
                  <a:cubicBezTo>
                    <a:pt x="15" y="18784"/>
                    <a:pt x="5" y="18788"/>
                    <a:pt x="3" y="18802"/>
                  </a:cubicBezTo>
                  <a:cubicBezTo>
                    <a:pt x="0" y="18824"/>
                    <a:pt x="22" y="18830"/>
                    <a:pt x="41" y="18833"/>
                  </a:cubicBezTo>
                  <a:lnTo>
                    <a:pt x="35" y="18877"/>
                  </a:lnTo>
                  <a:cubicBezTo>
                    <a:pt x="35" y="18877"/>
                    <a:pt x="32" y="18899"/>
                    <a:pt x="50" y="18902"/>
                  </a:cubicBezTo>
                  <a:cubicBezTo>
                    <a:pt x="72" y="18905"/>
                    <a:pt x="69" y="18927"/>
                    <a:pt x="66" y="18949"/>
                  </a:cubicBezTo>
                  <a:cubicBezTo>
                    <a:pt x="65" y="18949"/>
                    <a:pt x="64" y="18949"/>
                    <a:pt x="62" y="18949"/>
                  </a:cubicBezTo>
                  <a:cubicBezTo>
                    <a:pt x="51" y="18949"/>
                    <a:pt x="55" y="18960"/>
                    <a:pt x="67" y="18960"/>
                  </a:cubicBezTo>
                  <a:cubicBezTo>
                    <a:pt x="72" y="18960"/>
                    <a:pt x="78" y="18958"/>
                    <a:pt x="85" y="18952"/>
                  </a:cubicBezTo>
                  <a:cubicBezTo>
                    <a:pt x="107" y="18956"/>
                    <a:pt x="126" y="18962"/>
                    <a:pt x="122" y="18984"/>
                  </a:cubicBezTo>
                  <a:lnTo>
                    <a:pt x="163" y="18990"/>
                  </a:lnTo>
                  <a:cubicBezTo>
                    <a:pt x="177" y="18992"/>
                    <a:pt x="189" y="18994"/>
                    <a:pt x="199" y="18994"/>
                  </a:cubicBezTo>
                  <a:cubicBezTo>
                    <a:pt x="220" y="18994"/>
                    <a:pt x="235" y="18986"/>
                    <a:pt x="254" y="18959"/>
                  </a:cubicBezTo>
                  <a:cubicBezTo>
                    <a:pt x="289" y="18874"/>
                    <a:pt x="320" y="18808"/>
                    <a:pt x="279" y="18802"/>
                  </a:cubicBezTo>
                  <a:cubicBezTo>
                    <a:pt x="254" y="18774"/>
                    <a:pt x="260" y="18733"/>
                    <a:pt x="292" y="18714"/>
                  </a:cubicBezTo>
                  <a:cubicBezTo>
                    <a:pt x="292" y="18714"/>
                    <a:pt x="292" y="18714"/>
                    <a:pt x="293" y="18714"/>
                  </a:cubicBezTo>
                  <a:cubicBezTo>
                    <a:pt x="314" y="18714"/>
                    <a:pt x="326" y="18625"/>
                    <a:pt x="345" y="18517"/>
                  </a:cubicBezTo>
                  <a:cubicBezTo>
                    <a:pt x="367" y="18382"/>
                    <a:pt x="376" y="18313"/>
                    <a:pt x="401" y="18294"/>
                  </a:cubicBezTo>
                  <a:cubicBezTo>
                    <a:pt x="414" y="18285"/>
                    <a:pt x="423" y="18269"/>
                    <a:pt x="430" y="18254"/>
                  </a:cubicBezTo>
                  <a:cubicBezTo>
                    <a:pt x="408" y="18251"/>
                    <a:pt x="430" y="18116"/>
                    <a:pt x="451" y="17959"/>
                  </a:cubicBezTo>
                  <a:cubicBezTo>
                    <a:pt x="473" y="17802"/>
                    <a:pt x="498" y="17649"/>
                    <a:pt x="477" y="17646"/>
                  </a:cubicBezTo>
                  <a:lnTo>
                    <a:pt x="486" y="17599"/>
                  </a:lnTo>
                  <a:cubicBezTo>
                    <a:pt x="487" y="17599"/>
                    <a:pt x="487" y="17599"/>
                    <a:pt x="488" y="17599"/>
                  </a:cubicBezTo>
                  <a:cubicBezTo>
                    <a:pt x="505" y="17599"/>
                    <a:pt x="511" y="17556"/>
                    <a:pt x="517" y="17514"/>
                  </a:cubicBezTo>
                  <a:cubicBezTo>
                    <a:pt x="511" y="17483"/>
                    <a:pt x="508" y="17451"/>
                    <a:pt x="511" y="17420"/>
                  </a:cubicBezTo>
                  <a:lnTo>
                    <a:pt x="511" y="17420"/>
                  </a:lnTo>
                  <a:cubicBezTo>
                    <a:pt x="512" y="17420"/>
                    <a:pt x="514" y="17420"/>
                    <a:pt x="515" y="17420"/>
                  </a:cubicBezTo>
                  <a:cubicBezTo>
                    <a:pt x="533" y="17420"/>
                    <a:pt x="536" y="17398"/>
                    <a:pt x="542" y="17357"/>
                  </a:cubicBezTo>
                  <a:cubicBezTo>
                    <a:pt x="549" y="17314"/>
                    <a:pt x="552" y="17288"/>
                    <a:pt x="530" y="17288"/>
                  </a:cubicBezTo>
                  <a:cubicBezTo>
                    <a:pt x="542" y="17204"/>
                    <a:pt x="561" y="17122"/>
                    <a:pt x="586" y="17044"/>
                  </a:cubicBezTo>
                  <a:cubicBezTo>
                    <a:pt x="611" y="17025"/>
                    <a:pt x="593" y="17000"/>
                    <a:pt x="577" y="16975"/>
                  </a:cubicBezTo>
                  <a:cubicBezTo>
                    <a:pt x="555" y="16969"/>
                    <a:pt x="539" y="16947"/>
                    <a:pt x="542" y="16925"/>
                  </a:cubicBezTo>
                  <a:lnTo>
                    <a:pt x="542" y="16925"/>
                  </a:lnTo>
                  <a:lnTo>
                    <a:pt x="583" y="16928"/>
                  </a:lnTo>
                  <a:cubicBezTo>
                    <a:pt x="591" y="16939"/>
                    <a:pt x="596" y="16945"/>
                    <a:pt x="599" y="16945"/>
                  </a:cubicBezTo>
                  <a:cubicBezTo>
                    <a:pt x="603" y="16945"/>
                    <a:pt x="605" y="16934"/>
                    <a:pt x="608" y="16909"/>
                  </a:cubicBezTo>
                  <a:lnTo>
                    <a:pt x="614" y="16865"/>
                  </a:lnTo>
                  <a:cubicBezTo>
                    <a:pt x="593" y="16862"/>
                    <a:pt x="608" y="16749"/>
                    <a:pt x="630" y="16593"/>
                  </a:cubicBezTo>
                  <a:cubicBezTo>
                    <a:pt x="658" y="16392"/>
                    <a:pt x="668" y="16326"/>
                    <a:pt x="649" y="16323"/>
                  </a:cubicBezTo>
                  <a:cubicBezTo>
                    <a:pt x="627" y="16320"/>
                    <a:pt x="630" y="16298"/>
                    <a:pt x="661" y="16232"/>
                  </a:cubicBezTo>
                  <a:cubicBezTo>
                    <a:pt x="740" y="16107"/>
                    <a:pt x="740" y="16107"/>
                    <a:pt x="724" y="16082"/>
                  </a:cubicBezTo>
                  <a:lnTo>
                    <a:pt x="724" y="16082"/>
                  </a:lnTo>
                  <a:cubicBezTo>
                    <a:pt x="722" y="16099"/>
                    <a:pt x="712" y="16103"/>
                    <a:pt x="699" y="16103"/>
                  </a:cubicBezTo>
                  <a:cubicBezTo>
                    <a:pt x="693" y="16103"/>
                    <a:pt x="687" y="16102"/>
                    <a:pt x="680" y="16101"/>
                  </a:cubicBezTo>
                  <a:cubicBezTo>
                    <a:pt x="640" y="16094"/>
                    <a:pt x="643" y="16073"/>
                    <a:pt x="687" y="16054"/>
                  </a:cubicBezTo>
                  <a:cubicBezTo>
                    <a:pt x="687" y="16054"/>
                    <a:pt x="687" y="16054"/>
                    <a:pt x="688" y="16054"/>
                  </a:cubicBezTo>
                  <a:cubicBezTo>
                    <a:pt x="728" y="16054"/>
                    <a:pt x="752" y="15721"/>
                    <a:pt x="715" y="15693"/>
                  </a:cubicBezTo>
                  <a:lnTo>
                    <a:pt x="715" y="15693"/>
                  </a:lnTo>
                  <a:lnTo>
                    <a:pt x="734" y="15696"/>
                  </a:lnTo>
                  <a:cubicBezTo>
                    <a:pt x="735" y="15697"/>
                    <a:pt x="736" y="15697"/>
                    <a:pt x="737" y="15697"/>
                  </a:cubicBezTo>
                  <a:cubicBezTo>
                    <a:pt x="756" y="15697"/>
                    <a:pt x="759" y="15672"/>
                    <a:pt x="771" y="15590"/>
                  </a:cubicBezTo>
                  <a:cubicBezTo>
                    <a:pt x="777" y="15543"/>
                    <a:pt x="781" y="15521"/>
                    <a:pt x="781" y="15521"/>
                  </a:cubicBezTo>
                  <a:cubicBezTo>
                    <a:pt x="740" y="15515"/>
                    <a:pt x="777" y="15386"/>
                    <a:pt x="799" y="15386"/>
                  </a:cubicBezTo>
                  <a:cubicBezTo>
                    <a:pt x="821" y="15367"/>
                    <a:pt x="821" y="15367"/>
                    <a:pt x="828" y="15324"/>
                  </a:cubicBezTo>
                  <a:cubicBezTo>
                    <a:pt x="797" y="15252"/>
                    <a:pt x="830" y="15145"/>
                    <a:pt x="852" y="15145"/>
                  </a:cubicBezTo>
                  <a:cubicBezTo>
                    <a:pt x="852" y="15145"/>
                    <a:pt x="852" y="15145"/>
                    <a:pt x="853" y="15145"/>
                  </a:cubicBezTo>
                  <a:cubicBezTo>
                    <a:pt x="853" y="15145"/>
                    <a:pt x="856" y="15123"/>
                    <a:pt x="859" y="15101"/>
                  </a:cubicBezTo>
                  <a:cubicBezTo>
                    <a:pt x="846" y="15070"/>
                    <a:pt x="843" y="15038"/>
                    <a:pt x="849" y="15007"/>
                  </a:cubicBezTo>
                  <a:cubicBezTo>
                    <a:pt x="857" y="14956"/>
                    <a:pt x="860" y="14932"/>
                    <a:pt x="851" y="14932"/>
                  </a:cubicBezTo>
                  <a:cubicBezTo>
                    <a:pt x="849" y="14932"/>
                    <a:pt x="845" y="14934"/>
                    <a:pt x="840" y="14938"/>
                  </a:cubicBezTo>
                  <a:cubicBezTo>
                    <a:pt x="818" y="14935"/>
                    <a:pt x="796" y="14932"/>
                    <a:pt x="799" y="14910"/>
                  </a:cubicBezTo>
                  <a:lnTo>
                    <a:pt x="799" y="14910"/>
                  </a:lnTo>
                  <a:lnTo>
                    <a:pt x="821" y="14913"/>
                  </a:lnTo>
                  <a:cubicBezTo>
                    <a:pt x="822" y="14913"/>
                    <a:pt x="822" y="14913"/>
                    <a:pt x="823" y="14913"/>
                  </a:cubicBezTo>
                  <a:cubicBezTo>
                    <a:pt x="844" y="14913"/>
                    <a:pt x="853" y="14845"/>
                    <a:pt x="862" y="14759"/>
                  </a:cubicBezTo>
                  <a:cubicBezTo>
                    <a:pt x="878" y="14647"/>
                    <a:pt x="884" y="14603"/>
                    <a:pt x="909" y="14584"/>
                  </a:cubicBezTo>
                  <a:lnTo>
                    <a:pt x="890" y="14559"/>
                  </a:lnTo>
                  <a:cubicBezTo>
                    <a:pt x="871" y="14534"/>
                    <a:pt x="875" y="14512"/>
                    <a:pt x="896" y="14512"/>
                  </a:cubicBezTo>
                  <a:cubicBezTo>
                    <a:pt x="918" y="14493"/>
                    <a:pt x="931" y="14405"/>
                    <a:pt x="918" y="14358"/>
                  </a:cubicBezTo>
                  <a:cubicBezTo>
                    <a:pt x="918" y="14333"/>
                    <a:pt x="922" y="14311"/>
                    <a:pt x="922" y="14311"/>
                  </a:cubicBezTo>
                  <a:cubicBezTo>
                    <a:pt x="969" y="14293"/>
                    <a:pt x="975" y="14233"/>
                    <a:pt x="937" y="14202"/>
                  </a:cubicBezTo>
                  <a:lnTo>
                    <a:pt x="937" y="14202"/>
                  </a:lnTo>
                  <a:cubicBezTo>
                    <a:pt x="938" y="14202"/>
                    <a:pt x="940" y="14202"/>
                    <a:pt x="941" y="14202"/>
                  </a:cubicBezTo>
                  <a:cubicBezTo>
                    <a:pt x="960" y="14202"/>
                    <a:pt x="962" y="14178"/>
                    <a:pt x="965" y="14158"/>
                  </a:cubicBezTo>
                  <a:cubicBezTo>
                    <a:pt x="950" y="14111"/>
                    <a:pt x="962" y="14023"/>
                    <a:pt x="981" y="14023"/>
                  </a:cubicBezTo>
                  <a:lnTo>
                    <a:pt x="984" y="14001"/>
                  </a:lnTo>
                  <a:cubicBezTo>
                    <a:pt x="972" y="13982"/>
                    <a:pt x="969" y="13957"/>
                    <a:pt x="975" y="13932"/>
                  </a:cubicBezTo>
                  <a:cubicBezTo>
                    <a:pt x="981" y="13907"/>
                    <a:pt x="975" y="13882"/>
                    <a:pt x="962" y="13863"/>
                  </a:cubicBezTo>
                  <a:cubicBezTo>
                    <a:pt x="953" y="13848"/>
                    <a:pt x="947" y="13832"/>
                    <a:pt x="947" y="13816"/>
                  </a:cubicBezTo>
                  <a:cubicBezTo>
                    <a:pt x="947" y="13810"/>
                    <a:pt x="949" y="13808"/>
                    <a:pt x="952" y="13808"/>
                  </a:cubicBezTo>
                  <a:cubicBezTo>
                    <a:pt x="960" y="13808"/>
                    <a:pt x="973" y="13826"/>
                    <a:pt x="984" y="13844"/>
                  </a:cubicBezTo>
                  <a:cubicBezTo>
                    <a:pt x="988" y="13855"/>
                    <a:pt x="991" y="13860"/>
                    <a:pt x="994" y="13860"/>
                  </a:cubicBezTo>
                  <a:cubicBezTo>
                    <a:pt x="1002" y="13860"/>
                    <a:pt x="1002" y="13806"/>
                    <a:pt x="978" y="13750"/>
                  </a:cubicBezTo>
                  <a:cubicBezTo>
                    <a:pt x="959" y="13711"/>
                    <a:pt x="951" y="13693"/>
                    <a:pt x="953" y="13693"/>
                  </a:cubicBezTo>
                  <a:lnTo>
                    <a:pt x="953" y="13693"/>
                  </a:lnTo>
                  <a:cubicBezTo>
                    <a:pt x="955" y="13693"/>
                    <a:pt x="964" y="13706"/>
                    <a:pt x="981" y="13728"/>
                  </a:cubicBezTo>
                  <a:cubicBezTo>
                    <a:pt x="990" y="13743"/>
                    <a:pt x="1001" y="13758"/>
                    <a:pt x="1004" y="13758"/>
                  </a:cubicBezTo>
                  <a:cubicBezTo>
                    <a:pt x="1007" y="13758"/>
                    <a:pt x="1006" y="13751"/>
                    <a:pt x="1000" y="13732"/>
                  </a:cubicBezTo>
                  <a:cubicBezTo>
                    <a:pt x="1000" y="13732"/>
                    <a:pt x="1006" y="13688"/>
                    <a:pt x="984" y="13685"/>
                  </a:cubicBezTo>
                  <a:lnTo>
                    <a:pt x="994" y="13616"/>
                  </a:lnTo>
                  <a:cubicBezTo>
                    <a:pt x="1012" y="13591"/>
                    <a:pt x="1025" y="13562"/>
                    <a:pt x="1028" y="13531"/>
                  </a:cubicBezTo>
                  <a:cubicBezTo>
                    <a:pt x="1009" y="13506"/>
                    <a:pt x="1009" y="13506"/>
                    <a:pt x="1034" y="13484"/>
                  </a:cubicBezTo>
                  <a:cubicBezTo>
                    <a:pt x="1036" y="13484"/>
                    <a:pt x="1037" y="13484"/>
                    <a:pt x="1038" y="13484"/>
                  </a:cubicBezTo>
                  <a:cubicBezTo>
                    <a:pt x="1053" y="13484"/>
                    <a:pt x="1054" y="13465"/>
                    <a:pt x="1016" y="13459"/>
                  </a:cubicBezTo>
                  <a:cubicBezTo>
                    <a:pt x="997" y="13440"/>
                    <a:pt x="1000" y="13409"/>
                    <a:pt x="1025" y="13393"/>
                  </a:cubicBezTo>
                  <a:cubicBezTo>
                    <a:pt x="1030" y="13394"/>
                    <a:pt x="1034" y="13394"/>
                    <a:pt x="1038" y="13394"/>
                  </a:cubicBezTo>
                  <a:cubicBezTo>
                    <a:pt x="1066" y="13394"/>
                    <a:pt x="1066" y="13377"/>
                    <a:pt x="1047" y="13374"/>
                  </a:cubicBezTo>
                  <a:cubicBezTo>
                    <a:pt x="1038" y="13359"/>
                    <a:pt x="1031" y="13343"/>
                    <a:pt x="1034" y="13327"/>
                  </a:cubicBezTo>
                  <a:lnTo>
                    <a:pt x="1034" y="13327"/>
                  </a:lnTo>
                  <a:cubicBezTo>
                    <a:pt x="1035" y="13327"/>
                    <a:pt x="1035" y="13327"/>
                    <a:pt x="1035" y="13327"/>
                  </a:cubicBezTo>
                  <a:cubicBezTo>
                    <a:pt x="1054" y="13327"/>
                    <a:pt x="1082" y="13125"/>
                    <a:pt x="1106" y="12926"/>
                  </a:cubicBezTo>
                  <a:cubicBezTo>
                    <a:pt x="1110" y="12904"/>
                    <a:pt x="1094" y="12882"/>
                    <a:pt x="1072" y="12876"/>
                  </a:cubicBezTo>
                  <a:cubicBezTo>
                    <a:pt x="1028" y="12870"/>
                    <a:pt x="1050" y="12873"/>
                    <a:pt x="1075" y="12854"/>
                  </a:cubicBezTo>
                  <a:cubicBezTo>
                    <a:pt x="1129" y="12841"/>
                    <a:pt x="1141" y="12807"/>
                    <a:pt x="1103" y="12807"/>
                  </a:cubicBezTo>
                  <a:cubicBezTo>
                    <a:pt x="1096" y="12807"/>
                    <a:pt x="1088" y="12808"/>
                    <a:pt x="1078" y="12810"/>
                  </a:cubicBezTo>
                  <a:cubicBezTo>
                    <a:pt x="1061" y="12816"/>
                    <a:pt x="1051" y="12820"/>
                    <a:pt x="1047" y="12820"/>
                  </a:cubicBezTo>
                  <a:cubicBezTo>
                    <a:pt x="1042" y="12820"/>
                    <a:pt x="1053" y="12811"/>
                    <a:pt x="1081" y="12788"/>
                  </a:cubicBezTo>
                  <a:cubicBezTo>
                    <a:pt x="1106" y="12766"/>
                    <a:pt x="1106" y="12766"/>
                    <a:pt x="1088" y="12741"/>
                  </a:cubicBezTo>
                  <a:cubicBezTo>
                    <a:pt x="1070" y="12738"/>
                    <a:pt x="1072" y="12719"/>
                    <a:pt x="1087" y="12719"/>
                  </a:cubicBezTo>
                  <a:cubicBezTo>
                    <a:pt x="1088" y="12719"/>
                    <a:pt x="1090" y="12719"/>
                    <a:pt x="1091" y="12719"/>
                  </a:cubicBezTo>
                  <a:cubicBezTo>
                    <a:pt x="1116" y="12701"/>
                    <a:pt x="1138" y="12682"/>
                    <a:pt x="1119" y="12679"/>
                  </a:cubicBezTo>
                  <a:cubicBezTo>
                    <a:pt x="1122" y="12660"/>
                    <a:pt x="1132" y="12647"/>
                    <a:pt x="1144" y="12635"/>
                  </a:cubicBezTo>
                  <a:cubicBezTo>
                    <a:pt x="1169" y="12616"/>
                    <a:pt x="1150" y="12591"/>
                    <a:pt x="1132" y="12566"/>
                  </a:cubicBezTo>
                  <a:cubicBezTo>
                    <a:pt x="1109" y="12514"/>
                    <a:pt x="1104" y="12488"/>
                    <a:pt x="1117" y="12488"/>
                  </a:cubicBezTo>
                  <a:cubicBezTo>
                    <a:pt x="1123" y="12488"/>
                    <a:pt x="1130" y="12492"/>
                    <a:pt x="1141" y="12500"/>
                  </a:cubicBezTo>
                  <a:cubicBezTo>
                    <a:pt x="1145" y="12503"/>
                    <a:pt x="1149" y="12504"/>
                    <a:pt x="1152" y="12504"/>
                  </a:cubicBezTo>
                  <a:cubicBezTo>
                    <a:pt x="1180" y="12504"/>
                    <a:pt x="1171" y="12409"/>
                    <a:pt x="1135" y="12384"/>
                  </a:cubicBezTo>
                  <a:cubicBezTo>
                    <a:pt x="1106" y="12363"/>
                    <a:pt x="1099" y="12358"/>
                    <a:pt x="1107" y="12358"/>
                  </a:cubicBezTo>
                  <a:cubicBezTo>
                    <a:pt x="1109" y="12358"/>
                    <a:pt x="1114" y="12358"/>
                    <a:pt x="1119" y="12359"/>
                  </a:cubicBezTo>
                  <a:cubicBezTo>
                    <a:pt x="1120" y="12359"/>
                    <a:pt x="1121" y="12359"/>
                    <a:pt x="1123" y="12359"/>
                  </a:cubicBezTo>
                  <a:cubicBezTo>
                    <a:pt x="1138" y="12359"/>
                    <a:pt x="1141" y="12340"/>
                    <a:pt x="1141" y="12340"/>
                  </a:cubicBezTo>
                  <a:cubicBezTo>
                    <a:pt x="1144" y="12320"/>
                    <a:pt x="1147" y="12299"/>
                    <a:pt x="1165" y="12299"/>
                  </a:cubicBezTo>
                  <a:cubicBezTo>
                    <a:pt x="1166" y="12299"/>
                    <a:pt x="1168" y="12299"/>
                    <a:pt x="1169" y="12299"/>
                  </a:cubicBezTo>
                  <a:cubicBezTo>
                    <a:pt x="1169" y="12274"/>
                    <a:pt x="1166" y="12249"/>
                    <a:pt x="1157" y="12227"/>
                  </a:cubicBezTo>
                  <a:cubicBezTo>
                    <a:pt x="1125" y="12183"/>
                    <a:pt x="1144" y="12118"/>
                    <a:pt x="1194" y="12096"/>
                  </a:cubicBezTo>
                  <a:lnTo>
                    <a:pt x="1179" y="12049"/>
                  </a:lnTo>
                  <a:cubicBezTo>
                    <a:pt x="1145" y="12023"/>
                    <a:pt x="1126" y="12001"/>
                    <a:pt x="1154" y="12001"/>
                  </a:cubicBezTo>
                  <a:cubicBezTo>
                    <a:pt x="1157" y="12001"/>
                    <a:pt x="1161" y="12001"/>
                    <a:pt x="1166" y="12002"/>
                  </a:cubicBezTo>
                  <a:lnTo>
                    <a:pt x="1185" y="12005"/>
                  </a:lnTo>
                  <a:cubicBezTo>
                    <a:pt x="1148" y="11978"/>
                    <a:pt x="1176" y="11895"/>
                    <a:pt x="1215" y="11895"/>
                  </a:cubicBezTo>
                  <a:cubicBezTo>
                    <a:pt x="1216" y="11895"/>
                    <a:pt x="1218" y="11895"/>
                    <a:pt x="1219" y="11895"/>
                  </a:cubicBezTo>
                  <a:cubicBezTo>
                    <a:pt x="1225" y="11896"/>
                    <a:pt x="1230" y="11897"/>
                    <a:pt x="1233" y="11897"/>
                  </a:cubicBezTo>
                  <a:cubicBezTo>
                    <a:pt x="1241" y="11897"/>
                    <a:pt x="1242" y="11892"/>
                    <a:pt x="1244" y="11876"/>
                  </a:cubicBezTo>
                  <a:lnTo>
                    <a:pt x="1222" y="11873"/>
                  </a:lnTo>
                  <a:cubicBezTo>
                    <a:pt x="1204" y="11870"/>
                    <a:pt x="1182" y="11867"/>
                    <a:pt x="1185" y="11845"/>
                  </a:cubicBezTo>
                  <a:cubicBezTo>
                    <a:pt x="1188" y="11824"/>
                    <a:pt x="1191" y="11804"/>
                    <a:pt x="1206" y="11804"/>
                  </a:cubicBezTo>
                  <a:cubicBezTo>
                    <a:pt x="1208" y="11804"/>
                    <a:pt x="1209" y="11804"/>
                    <a:pt x="1210" y="11804"/>
                  </a:cubicBezTo>
                  <a:cubicBezTo>
                    <a:pt x="1235" y="11785"/>
                    <a:pt x="1257" y="11764"/>
                    <a:pt x="1238" y="11760"/>
                  </a:cubicBezTo>
                  <a:cubicBezTo>
                    <a:pt x="1241" y="11745"/>
                    <a:pt x="1251" y="11729"/>
                    <a:pt x="1263" y="11720"/>
                  </a:cubicBezTo>
                  <a:cubicBezTo>
                    <a:pt x="1266" y="11698"/>
                    <a:pt x="1269" y="11676"/>
                    <a:pt x="1276" y="11632"/>
                  </a:cubicBezTo>
                  <a:cubicBezTo>
                    <a:pt x="1257" y="11608"/>
                    <a:pt x="1263" y="11563"/>
                    <a:pt x="1283" y="11563"/>
                  </a:cubicBezTo>
                  <a:cubicBezTo>
                    <a:pt x="1284" y="11563"/>
                    <a:pt x="1284" y="11563"/>
                    <a:pt x="1285" y="11563"/>
                  </a:cubicBezTo>
                  <a:cubicBezTo>
                    <a:pt x="1288" y="11538"/>
                    <a:pt x="1285" y="11516"/>
                    <a:pt x="1273" y="11494"/>
                  </a:cubicBezTo>
                  <a:cubicBezTo>
                    <a:pt x="1278" y="11453"/>
                    <a:pt x="1282" y="11428"/>
                    <a:pt x="1298" y="11428"/>
                  </a:cubicBezTo>
                  <a:cubicBezTo>
                    <a:pt x="1299" y="11428"/>
                    <a:pt x="1300" y="11428"/>
                    <a:pt x="1301" y="11428"/>
                  </a:cubicBezTo>
                  <a:cubicBezTo>
                    <a:pt x="1306" y="11429"/>
                    <a:pt x="1311" y="11430"/>
                    <a:pt x="1314" y="11430"/>
                  </a:cubicBezTo>
                  <a:cubicBezTo>
                    <a:pt x="1321" y="11430"/>
                    <a:pt x="1318" y="11425"/>
                    <a:pt x="1304" y="11406"/>
                  </a:cubicBezTo>
                  <a:cubicBezTo>
                    <a:pt x="1285" y="11403"/>
                    <a:pt x="1288" y="11381"/>
                    <a:pt x="1291" y="11359"/>
                  </a:cubicBezTo>
                  <a:lnTo>
                    <a:pt x="1298" y="11315"/>
                  </a:lnTo>
                  <a:cubicBezTo>
                    <a:pt x="1276" y="11312"/>
                    <a:pt x="1276" y="11312"/>
                    <a:pt x="1279" y="11290"/>
                  </a:cubicBezTo>
                  <a:cubicBezTo>
                    <a:pt x="1282" y="11268"/>
                    <a:pt x="1310" y="11203"/>
                    <a:pt x="1313" y="11181"/>
                  </a:cubicBezTo>
                  <a:cubicBezTo>
                    <a:pt x="1319" y="11138"/>
                    <a:pt x="1322" y="11123"/>
                    <a:pt x="1315" y="11123"/>
                  </a:cubicBezTo>
                  <a:cubicBezTo>
                    <a:pt x="1312" y="11123"/>
                    <a:pt x="1306" y="11127"/>
                    <a:pt x="1298" y="11134"/>
                  </a:cubicBezTo>
                  <a:cubicBezTo>
                    <a:pt x="1296" y="11142"/>
                    <a:pt x="1293" y="11147"/>
                    <a:pt x="1290" y="11147"/>
                  </a:cubicBezTo>
                  <a:cubicBezTo>
                    <a:pt x="1286" y="11147"/>
                    <a:pt x="1286" y="11136"/>
                    <a:pt x="1301" y="11112"/>
                  </a:cubicBezTo>
                  <a:cubicBezTo>
                    <a:pt x="1320" y="11062"/>
                    <a:pt x="1332" y="11008"/>
                    <a:pt x="1341" y="10958"/>
                  </a:cubicBezTo>
                  <a:cubicBezTo>
                    <a:pt x="1354" y="10867"/>
                    <a:pt x="1354" y="10867"/>
                    <a:pt x="1332" y="10864"/>
                  </a:cubicBezTo>
                  <a:cubicBezTo>
                    <a:pt x="1320" y="10869"/>
                    <a:pt x="1312" y="10871"/>
                    <a:pt x="1307" y="10871"/>
                  </a:cubicBezTo>
                  <a:cubicBezTo>
                    <a:pt x="1293" y="10871"/>
                    <a:pt x="1303" y="10856"/>
                    <a:pt x="1335" y="10842"/>
                  </a:cubicBezTo>
                  <a:cubicBezTo>
                    <a:pt x="1382" y="10805"/>
                    <a:pt x="1385" y="10780"/>
                    <a:pt x="1367" y="10780"/>
                  </a:cubicBezTo>
                  <a:cubicBezTo>
                    <a:pt x="1348" y="10754"/>
                    <a:pt x="1348" y="10754"/>
                    <a:pt x="1351" y="10729"/>
                  </a:cubicBezTo>
                  <a:lnTo>
                    <a:pt x="1351" y="10729"/>
                  </a:lnTo>
                  <a:cubicBezTo>
                    <a:pt x="1352" y="10730"/>
                    <a:pt x="1354" y="10730"/>
                    <a:pt x="1355" y="10730"/>
                  </a:cubicBezTo>
                  <a:cubicBezTo>
                    <a:pt x="1373" y="10730"/>
                    <a:pt x="1372" y="10708"/>
                    <a:pt x="1360" y="10664"/>
                  </a:cubicBezTo>
                  <a:cubicBezTo>
                    <a:pt x="1363" y="10648"/>
                    <a:pt x="1363" y="10643"/>
                    <a:pt x="1371" y="10643"/>
                  </a:cubicBezTo>
                  <a:cubicBezTo>
                    <a:pt x="1373" y="10643"/>
                    <a:pt x="1377" y="10644"/>
                    <a:pt x="1382" y="10645"/>
                  </a:cubicBezTo>
                  <a:cubicBezTo>
                    <a:pt x="1382" y="10645"/>
                    <a:pt x="1385" y="10623"/>
                    <a:pt x="1388" y="10601"/>
                  </a:cubicBezTo>
                  <a:cubicBezTo>
                    <a:pt x="1354" y="10551"/>
                    <a:pt x="1392" y="10419"/>
                    <a:pt x="1414" y="10397"/>
                  </a:cubicBezTo>
                  <a:cubicBezTo>
                    <a:pt x="1417" y="10382"/>
                    <a:pt x="1410" y="10366"/>
                    <a:pt x="1401" y="10350"/>
                  </a:cubicBezTo>
                  <a:cubicBezTo>
                    <a:pt x="1365" y="10325"/>
                    <a:pt x="1363" y="10305"/>
                    <a:pt x="1391" y="10305"/>
                  </a:cubicBezTo>
                  <a:cubicBezTo>
                    <a:pt x="1395" y="10305"/>
                    <a:pt x="1399" y="10306"/>
                    <a:pt x="1404" y="10306"/>
                  </a:cubicBezTo>
                  <a:cubicBezTo>
                    <a:pt x="1418" y="10308"/>
                    <a:pt x="1428" y="10310"/>
                    <a:pt x="1433" y="10310"/>
                  </a:cubicBezTo>
                  <a:cubicBezTo>
                    <a:pt x="1444" y="10310"/>
                    <a:pt x="1435" y="10304"/>
                    <a:pt x="1407" y="10284"/>
                  </a:cubicBezTo>
                  <a:cubicBezTo>
                    <a:pt x="1393" y="10262"/>
                    <a:pt x="1402" y="10170"/>
                    <a:pt x="1433" y="10170"/>
                  </a:cubicBezTo>
                  <a:cubicBezTo>
                    <a:pt x="1436" y="10170"/>
                    <a:pt x="1440" y="10172"/>
                    <a:pt x="1445" y="10175"/>
                  </a:cubicBezTo>
                  <a:lnTo>
                    <a:pt x="1486" y="10181"/>
                  </a:lnTo>
                  <a:cubicBezTo>
                    <a:pt x="1476" y="10165"/>
                    <a:pt x="1470" y="10150"/>
                    <a:pt x="1470" y="10134"/>
                  </a:cubicBezTo>
                  <a:cubicBezTo>
                    <a:pt x="1448" y="10131"/>
                    <a:pt x="1451" y="10109"/>
                    <a:pt x="1461" y="10040"/>
                  </a:cubicBezTo>
                  <a:cubicBezTo>
                    <a:pt x="1467" y="9996"/>
                    <a:pt x="1457" y="9905"/>
                    <a:pt x="1464" y="9858"/>
                  </a:cubicBezTo>
                  <a:cubicBezTo>
                    <a:pt x="1470" y="9814"/>
                    <a:pt x="1479" y="9748"/>
                    <a:pt x="1501" y="9727"/>
                  </a:cubicBezTo>
                  <a:cubicBezTo>
                    <a:pt x="1508" y="9698"/>
                    <a:pt x="1504" y="9664"/>
                    <a:pt x="1492" y="9636"/>
                  </a:cubicBezTo>
                  <a:cubicBezTo>
                    <a:pt x="1474" y="9611"/>
                    <a:pt x="1479" y="9570"/>
                    <a:pt x="1499" y="9570"/>
                  </a:cubicBezTo>
                  <a:cubicBezTo>
                    <a:pt x="1500" y="9570"/>
                    <a:pt x="1501" y="9570"/>
                    <a:pt x="1501" y="9570"/>
                  </a:cubicBezTo>
                  <a:lnTo>
                    <a:pt x="1504" y="9548"/>
                  </a:lnTo>
                  <a:cubicBezTo>
                    <a:pt x="1495" y="9523"/>
                    <a:pt x="1492" y="9501"/>
                    <a:pt x="1492" y="9476"/>
                  </a:cubicBezTo>
                  <a:lnTo>
                    <a:pt x="1492" y="9476"/>
                  </a:lnTo>
                  <a:cubicBezTo>
                    <a:pt x="1494" y="9476"/>
                    <a:pt x="1495" y="9476"/>
                    <a:pt x="1497" y="9476"/>
                  </a:cubicBezTo>
                  <a:cubicBezTo>
                    <a:pt x="1517" y="9476"/>
                    <a:pt x="1534" y="9458"/>
                    <a:pt x="1517" y="9435"/>
                  </a:cubicBezTo>
                  <a:cubicBezTo>
                    <a:pt x="1498" y="9432"/>
                    <a:pt x="1501" y="9410"/>
                    <a:pt x="1508" y="9366"/>
                  </a:cubicBezTo>
                  <a:cubicBezTo>
                    <a:pt x="1533" y="9322"/>
                    <a:pt x="1627" y="8586"/>
                    <a:pt x="1608" y="8583"/>
                  </a:cubicBezTo>
                  <a:lnTo>
                    <a:pt x="1617" y="8517"/>
                  </a:lnTo>
                  <a:cubicBezTo>
                    <a:pt x="1620" y="8495"/>
                    <a:pt x="1624" y="8448"/>
                    <a:pt x="1624" y="8448"/>
                  </a:cubicBezTo>
                  <a:cubicBezTo>
                    <a:pt x="1625" y="8448"/>
                    <a:pt x="1626" y="8448"/>
                    <a:pt x="1627" y="8448"/>
                  </a:cubicBezTo>
                  <a:cubicBezTo>
                    <a:pt x="1667" y="8448"/>
                    <a:pt x="1661" y="8336"/>
                    <a:pt x="1649" y="8269"/>
                  </a:cubicBezTo>
                  <a:cubicBezTo>
                    <a:pt x="1633" y="8251"/>
                    <a:pt x="1630" y="8225"/>
                    <a:pt x="1636" y="8200"/>
                  </a:cubicBezTo>
                  <a:lnTo>
                    <a:pt x="1636" y="8200"/>
                  </a:lnTo>
                  <a:cubicBezTo>
                    <a:pt x="1638" y="8201"/>
                    <a:pt x="1640" y="8201"/>
                    <a:pt x="1641" y="8201"/>
                  </a:cubicBezTo>
                  <a:cubicBezTo>
                    <a:pt x="1678" y="8201"/>
                    <a:pt x="1686" y="8136"/>
                    <a:pt x="1671" y="8091"/>
                  </a:cubicBezTo>
                  <a:cubicBezTo>
                    <a:pt x="1637" y="8066"/>
                    <a:pt x="1636" y="8046"/>
                    <a:pt x="1664" y="8046"/>
                  </a:cubicBezTo>
                  <a:cubicBezTo>
                    <a:pt x="1668" y="8046"/>
                    <a:pt x="1672" y="8046"/>
                    <a:pt x="1677" y="8047"/>
                  </a:cubicBezTo>
                  <a:cubicBezTo>
                    <a:pt x="1679" y="8047"/>
                    <a:pt x="1682" y="8047"/>
                    <a:pt x="1684" y="8047"/>
                  </a:cubicBezTo>
                  <a:cubicBezTo>
                    <a:pt x="1718" y="8047"/>
                    <a:pt x="1720" y="8003"/>
                    <a:pt x="1667" y="7956"/>
                  </a:cubicBezTo>
                  <a:cubicBezTo>
                    <a:pt x="1649" y="7931"/>
                    <a:pt x="1649" y="7931"/>
                    <a:pt x="1674" y="7909"/>
                  </a:cubicBezTo>
                  <a:cubicBezTo>
                    <a:pt x="1718" y="7893"/>
                    <a:pt x="1721" y="7871"/>
                    <a:pt x="1699" y="7868"/>
                  </a:cubicBezTo>
                  <a:cubicBezTo>
                    <a:pt x="1661" y="7840"/>
                    <a:pt x="1664" y="7818"/>
                    <a:pt x="1708" y="7802"/>
                  </a:cubicBezTo>
                  <a:cubicBezTo>
                    <a:pt x="1755" y="7762"/>
                    <a:pt x="1755" y="7762"/>
                    <a:pt x="1718" y="7733"/>
                  </a:cubicBezTo>
                  <a:cubicBezTo>
                    <a:pt x="1680" y="7693"/>
                    <a:pt x="1689" y="7630"/>
                    <a:pt x="1736" y="7599"/>
                  </a:cubicBezTo>
                  <a:cubicBezTo>
                    <a:pt x="1736" y="7577"/>
                    <a:pt x="1761" y="7558"/>
                    <a:pt x="1739" y="7555"/>
                  </a:cubicBezTo>
                  <a:lnTo>
                    <a:pt x="1765" y="7536"/>
                  </a:lnTo>
                  <a:lnTo>
                    <a:pt x="1771" y="7492"/>
                  </a:lnTo>
                  <a:lnTo>
                    <a:pt x="1749" y="7489"/>
                  </a:lnTo>
                  <a:cubicBezTo>
                    <a:pt x="1752" y="7467"/>
                    <a:pt x="1790" y="7335"/>
                    <a:pt x="1812" y="7179"/>
                  </a:cubicBezTo>
                  <a:cubicBezTo>
                    <a:pt x="1839" y="6964"/>
                    <a:pt x="1847" y="6902"/>
                    <a:pt x="1832" y="6902"/>
                  </a:cubicBezTo>
                  <a:cubicBezTo>
                    <a:pt x="1830" y="6902"/>
                    <a:pt x="1827" y="6904"/>
                    <a:pt x="1824" y="6906"/>
                  </a:cubicBezTo>
                  <a:cubicBezTo>
                    <a:pt x="1817" y="6909"/>
                    <a:pt x="1811" y="6911"/>
                    <a:pt x="1806" y="6911"/>
                  </a:cubicBezTo>
                  <a:cubicBezTo>
                    <a:pt x="1783" y="6911"/>
                    <a:pt x="1794" y="6878"/>
                    <a:pt x="1830" y="6862"/>
                  </a:cubicBezTo>
                  <a:cubicBezTo>
                    <a:pt x="1843" y="6828"/>
                    <a:pt x="1855" y="6790"/>
                    <a:pt x="1865" y="6753"/>
                  </a:cubicBezTo>
                  <a:cubicBezTo>
                    <a:pt x="1871" y="6710"/>
                    <a:pt x="1877" y="6668"/>
                    <a:pt x="1897" y="6668"/>
                  </a:cubicBezTo>
                  <a:cubicBezTo>
                    <a:pt x="1898" y="6668"/>
                    <a:pt x="1899" y="6668"/>
                    <a:pt x="1899" y="6668"/>
                  </a:cubicBezTo>
                  <a:lnTo>
                    <a:pt x="1902" y="6646"/>
                  </a:lnTo>
                  <a:cubicBezTo>
                    <a:pt x="1865" y="6596"/>
                    <a:pt x="1884" y="6461"/>
                    <a:pt x="1912" y="6395"/>
                  </a:cubicBezTo>
                  <a:cubicBezTo>
                    <a:pt x="1921" y="6358"/>
                    <a:pt x="1918" y="6320"/>
                    <a:pt x="1906" y="6283"/>
                  </a:cubicBezTo>
                  <a:cubicBezTo>
                    <a:pt x="1893" y="6235"/>
                    <a:pt x="1893" y="6235"/>
                    <a:pt x="1915" y="6214"/>
                  </a:cubicBezTo>
                  <a:cubicBezTo>
                    <a:pt x="1915" y="6214"/>
                    <a:pt x="1915" y="6214"/>
                    <a:pt x="1916" y="6214"/>
                  </a:cubicBezTo>
                  <a:cubicBezTo>
                    <a:pt x="1938" y="6214"/>
                    <a:pt x="1974" y="6085"/>
                    <a:pt x="1934" y="6082"/>
                  </a:cubicBezTo>
                  <a:lnTo>
                    <a:pt x="1956" y="6060"/>
                  </a:lnTo>
                  <a:cubicBezTo>
                    <a:pt x="1978" y="6047"/>
                    <a:pt x="1968" y="6013"/>
                    <a:pt x="1943" y="6013"/>
                  </a:cubicBezTo>
                  <a:cubicBezTo>
                    <a:pt x="1899" y="6010"/>
                    <a:pt x="1902" y="5985"/>
                    <a:pt x="1968" y="5972"/>
                  </a:cubicBezTo>
                  <a:cubicBezTo>
                    <a:pt x="1973" y="5973"/>
                    <a:pt x="1978" y="5973"/>
                    <a:pt x="1982" y="5973"/>
                  </a:cubicBezTo>
                  <a:cubicBezTo>
                    <a:pt x="2009" y="5973"/>
                    <a:pt x="2010" y="5956"/>
                    <a:pt x="1993" y="5953"/>
                  </a:cubicBezTo>
                  <a:cubicBezTo>
                    <a:pt x="1975" y="5928"/>
                    <a:pt x="1956" y="5903"/>
                    <a:pt x="1981" y="5881"/>
                  </a:cubicBezTo>
                  <a:cubicBezTo>
                    <a:pt x="1984" y="5859"/>
                    <a:pt x="1987" y="5838"/>
                    <a:pt x="1946" y="5831"/>
                  </a:cubicBezTo>
                  <a:cubicBezTo>
                    <a:pt x="1924" y="5831"/>
                    <a:pt x="1928" y="5806"/>
                    <a:pt x="1931" y="5784"/>
                  </a:cubicBezTo>
                  <a:lnTo>
                    <a:pt x="1931" y="5784"/>
                  </a:lnTo>
                  <a:cubicBezTo>
                    <a:pt x="1949" y="5787"/>
                    <a:pt x="1949" y="5787"/>
                    <a:pt x="1968" y="5812"/>
                  </a:cubicBezTo>
                  <a:lnTo>
                    <a:pt x="1975" y="5769"/>
                  </a:lnTo>
                  <a:cubicBezTo>
                    <a:pt x="1978" y="5747"/>
                    <a:pt x="2001" y="5706"/>
                    <a:pt x="2022" y="5706"/>
                  </a:cubicBezTo>
                  <a:cubicBezTo>
                    <a:pt x="2023" y="5706"/>
                    <a:pt x="2024" y="5706"/>
                    <a:pt x="2025" y="5706"/>
                  </a:cubicBezTo>
                  <a:cubicBezTo>
                    <a:pt x="2041" y="5692"/>
                    <a:pt x="2047" y="5675"/>
                    <a:pt x="2030" y="5675"/>
                  </a:cubicBezTo>
                  <a:cubicBezTo>
                    <a:pt x="2024" y="5675"/>
                    <a:pt x="2016" y="5677"/>
                    <a:pt x="2006" y="5681"/>
                  </a:cubicBezTo>
                  <a:cubicBezTo>
                    <a:pt x="1965" y="5678"/>
                    <a:pt x="1965" y="5678"/>
                    <a:pt x="1971" y="5631"/>
                  </a:cubicBezTo>
                  <a:cubicBezTo>
                    <a:pt x="1974" y="5610"/>
                    <a:pt x="1977" y="5590"/>
                    <a:pt x="1993" y="5590"/>
                  </a:cubicBezTo>
                  <a:cubicBezTo>
                    <a:pt x="1994" y="5590"/>
                    <a:pt x="1995" y="5590"/>
                    <a:pt x="1996" y="5590"/>
                  </a:cubicBezTo>
                  <a:cubicBezTo>
                    <a:pt x="2001" y="5591"/>
                    <a:pt x="2005" y="5591"/>
                    <a:pt x="2008" y="5591"/>
                  </a:cubicBezTo>
                  <a:cubicBezTo>
                    <a:pt x="2019" y="5591"/>
                    <a:pt x="2020" y="5584"/>
                    <a:pt x="2025" y="5549"/>
                  </a:cubicBezTo>
                  <a:cubicBezTo>
                    <a:pt x="2025" y="5480"/>
                    <a:pt x="1993" y="5418"/>
                    <a:pt x="1943" y="5377"/>
                  </a:cubicBezTo>
                  <a:cubicBezTo>
                    <a:pt x="1899" y="5371"/>
                    <a:pt x="1899" y="5371"/>
                    <a:pt x="1943" y="5355"/>
                  </a:cubicBezTo>
                  <a:cubicBezTo>
                    <a:pt x="1945" y="5355"/>
                    <a:pt x="1946" y="5355"/>
                    <a:pt x="1947" y="5355"/>
                  </a:cubicBezTo>
                  <a:cubicBezTo>
                    <a:pt x="1966" y="5355"/>
                    <a:pt x="1968" y="5335"/>
                    <a:pt x="1971" y="5314"/>
                  </a:cubicBezTo>
                  <a:cubicBezTo>
                    <a:pt x="1957" y="5312"/>
                    <a:pt x="1963" y="5304"/>
                    <a:pt x="1967" y="5304"/>
                  </a:cubicBezTo>
                  <a:cubicBezTo>
                    <a:pt x="1970" y="5304"/>
                    <a:pt x="1973" y="5306"/>
                    <a:pt x="1971" y="5314"/>
                  </a:cubicBezTo>
                  <a:cubicBezTo>
                    <a:pt x="1993" y="5317"/>
                    <a:pt x="1990" y="5339"/>
                    <a:pt x="1987" y="5361"/>
                  </a:cubicBezTo>
                  <a:lnTo>
                    <a:pt x="2006" y="5364"/>
                  </a:lnTo>
                  <a:cubicBezTo>
                    <a:pt x="2050" y="5345"/>
                    <a:pt x="2053" y="5324"/>
                    <a:pt x="2015" y="5295"/>
                  </a:cubicBezTo>
                  <a:cubicBezTo>
                    <a:pt x="1996" y="5270"/>
                    <a:pt x="1996" y="5270"/>
                    <a:pt x="2022" y="5251"/>
                  </a:cubicBezTo>
                  <a:cubicBezTo>
                    <a:pt x="2047" y="5233"/>
                    <a:pt x="2069" y="5214"/>
                    <a:pt x="2050" y="5211"/>
                  </a:cubicBezTo>
                  <a:cubicBezTo>
                    <a:pt x="2053" y="5186"/>
                    <a:pt x="2062" y="5164"/>
                    <a:pt x="2078" y="5145"/>
                  </a:cubicBezTo>
                  <a:cubicBezTo>
                    <a:pt x="2084" y="5101"/>
                    <a:pt x="2087" y="5079"/>
                    <a:pt x="2065" y="5076"/>
                  </a:cubicBezTo>
                  <a:cubicBezTo>
                    <a:pt x="2047" y="5073"/>
                    <a:pt x="2050" y="5051"/>
                    <a:pt x="2053" y="5029"/>
                  </a:cubicBezTo>
                  <a:cubicBezTo>
                    <a:pt x="2053" y="5007"/>
                    <a:pt x="2056" y="4985"/>
                    <a:pt x="2037" y="4982"/>
                  </a:cubicBezTo>
                  <a:cubicBezTo>
                    <a:pt x="2015" y="4979"/>
                    <a:pt x="2000" y="4954"/>
                    <a:pt x="2003" y="4910"/>
                  </a:cubicBezTo>
                  <a:cubicBezTo>
                    <a:pt x="1990" y="4860"/>
                    <a:pt x="1990" y="4860"/>
                    <a:pt x="2034" y="4844"/>
                  </a:cubicBezTo>
                  <a:cubicBezTo>
                    <a:pt x="2035" y="4844"/>
                    <a:pt x="2037" y="4844"/>
                    <a:pt x="2038" y="4844"/>
                  </a:cubicBezTo>
                  <a:cubicBezTo>
                    <a:pt x="2056" y="4844"/>
                    <a:pt x="2056" y="4824"/>
                    <a:pt x="2059" y="4803"/>
                  </a:cubicBezTo>
                  <a:cubicBezTo>
                    <a:pt x="2065" y="4785"/>
                    <a:pt x="2075" y="4772"/>
                    <a:pt x="2087" y="4759"/>
                  </a:cubicBezTo>
                  <a:cubicBezTo>
                    <a:pt x="2109" y="4741"/>
                    <a:pt x="2090" y="4738"/>
                    <a:pt x="2069" y="4734"/>
                  </a:cubicBezTo>
                  <a:lnTo>
                    <a:pt x="2028" y="4731"/>
                  </a:lnTo>
                  <a:cubicBezTo>
                    <a:pt x="2031" y="4708"/>
                    <a:pt x="2068" y="4693"/>
                    <a:pt x="2091" y="4693"/>
                  </a:cubicBezTo>
                  <a:cubicBezTo>
                    <a:pt x="2093" y="4693"/>
                    <a:pt x="2095" y="4693"/>
                    <a:pt x="2097" y="4694"/>
                  </a:cubicBezTo>
                  <a:cubicBezTo>
                    <a:pt x="2141" y="4678"/>
                    <a:pt x="2141" y="4678"/>
                    <a:pt x="2100" y="4672"/>
                  </a:cubicBezTo>
                  <a:cubicBezTo>
                    <a:pt x="2078" y="4669"/>
                    <a:pt x="2062" y="4644"/>
                    <a:pt x="2087" y="4603"/>
                  </a:cubicBezTo>
                  <a:cubicBezTo>
                    <a:pt x="2093" y="4557"/>
                    <a:pt x="2099" y="4515"/>
                    <a:pt x="2117" y="4515"/>
                  </a:cubicBezTo>
                  <a:cubicBezTo>
                    <a:pt x="2117" y="4515"/>
                    <a:pt x="2118" y="4515"/>
                    <a:pt x="2119" y="4515"/>
                  </a:cubicBezTo>
                  <a:cubicBezTo>
                    <a:pt x="2134" y="4506"/>
                    <a:pt x="2137" y="4484"/>
                    <a:pt x="2125" y="4471"/>
                  </a:cubicBezTo>
                  <a:cubicBezTo>
                    <a:pt x="2109" y="4446"/>
                    <a:pt x="2112" y="4424"/>
                    <a:pt x="2141" y="4358"/>
                  </a:cubicBezTo>
                  <a:cubicBezTo>
                    <a:pt x="2197" y="4252"/>
                    <a:pt x="2197" y="4252"/>
                    <a:pt x="2156" y="4249"/>
                  </a:cubicBezTo>
                  <a:cubicBezTo>
                    <a:pt x="2134" y="4246"/>
                    <a:pt x="2116" y="4242"/>
                    <a:pt x="2159" y="4224"/>
                  </a:cubicBezTo>
                  <a:cubicBezTo>
                    <a:pt x="2181" y="4205"/>
                    <a:pt x="2166" y="4180"/>
                    <a:pt x="2150" y="4133"/>
                  </a:cubicBezTo>
                  <a:cubicBezTo>
                    <a:pt x="2128" y="4111"/>
                    <a:pt x="2100" y="4101"/>
                    <a:pt x="2072" y="4098"/>
                  </a:cubicBezTo>
                  <a:cubicBezTo>
                    <a:pt x="2028" y="4095"/>
                    <a:pt x="2028" y="4095"/>
                    <a:pt x="2056" y="4051"/>
                  </a:cubicBezTo>
                  <a:cubicBezTo>
                    <a:pt x="2059" y="4029"/>
                    <a:pt x="2081" y="4014"/>
                    <a:pt x="2103" y="4014"/>
                  </a:cubicBezTo>
                  <a:cubicBezTo>
                    <a:pt x="2125" y="4017"/>
                    <a:pt x="2122" y="4039"/>
                    <a:pt x="2122" y="4039"/>
                  </a:cubicBezTo>
                  <a:lnTo>
                    <a:pt x="2119" y="4061"/>
                  </a:lnTo>
                  <a:cubicBezTo>
                    <a:pt x="2123" y="4061"/>
                    <a:pt x="2128" y="4062"/>
                    <a:pt x="2133" y="4062"/>
                  </a:cubicBezTo>
                  <a:cubicBezTo>
                    <a:pt x="2147" y="4062"/>
                    <a:pt x="2161" y="4055"/>
                    <a:pt x="2166" y="4020"/>
                  </a:cubicBezTo>
                  <a:cubicBezTo>
                    <a:pt x="2191" y="4001"/>
                    <a:pt x="2191" y="3979"/>
                    <a:pt x="2172" y="3976"/>
                  </a:cubicBezTo>
                  <a:cubicBezTo>
                    <a:pt x="2194" y="3957"/>
                    <a:pt x="2200" y="3913"/>
                    <a:pt x="2206" y="3866"/>
                  </a:cubicBezTo>
                  <a:cubicBezTo>
                    <a:pt x="2213" y="3822"/>
                    <a:pt x="2222" y="3757"/>
                    <a:pt x="2247" y="3738"/>
                  </a:cubicBezTo>
                  <a:cubicBezTo>
                    <a:pt x="2253" y="3691"/>
                    <a:pt x="2257" y="3669"/>
                    <a:pt x="2235" y="3666"/>
                  </a:cubicBezTo>
                  <a:cubicBezTo>
                    <a:pt x="2196" y="3663"/>
                    <a:pt x="2197" y="3640"/>
                    <a:pt x="2215" y="3640"/>
                  </a:cubicBezTo>
                  <a:cubicBezTo>
                    <a:pt x="2216" y="3640"/>
                    <a:pt x="2218" y="3641"/>
                    <a:pt x="2219" y="3641"/>
                  </a:cubicBezTo>
                  <a:cubicBezTo>
                    <a:pt x="2263" y="3625"/>
                    <a:pt x="2322" y="3340"/>
                    <a:pt x="2285" y="3312"/>
                  </a:cubicBezTo>
                  <a:lnTo>
                    <a:pt x="2291" y="3265"/>
                  </a:lnTo>
                  <a:cubicBezTo>
                    <a:pt x="2316" y="3224"/>
                    <a:pt x="2335" y="3089"/>
                    <a:pt x="2319" y="3064"/>
                  </a:cubicBezTo>
                  <a:lnTo>
                    <a:pt x="2326" y="2998"/>
                  </a:lnTo>
                  <a:cubicBezTo>
                    <a:pt x="2354" y="2958"/>
                    <a:pt x="2357" y="2936"/>
                    <a:pt x="2338" y="2907"/>
                  </a:cubicBezTo>
                  <a:cubicBezTo>
                    <a:pt x="2326" y="2887"/>
                    <a:pt x="2309" y="2881"/>
                    <a:pt x="2314" y="2881"/>
                  </a:cubicBezTo>
                  <a:cubicBezTo>
                    <a:pt x="2315" y="2881"/>
                    <a:pt x="2318" y="2882"/>
                    <a:pt x="2322" y="2882"/>
                  </a:cubicBezTo>
                  <a:cubicBezTo>
                    <a:pt x="2323" y="2882"/>
                    <a:pt x="2324" y="2882"/>
                    <a:pt x="2324" y="2882"/>
                  </a:cubicBezTo>
                  <a:cubicBezTo>
                    <a:pt x="2342" y="2882"/>
                    <a:pt x="2351" y="2839"/>
                    <a:pt x="2363" y="2754"/>
                  </a:cubicBezTo>
                  <a:cubicBezTo>
                    <a:pt x="2372" y="2691"/>
                    <a:pt x="2374" y="2672"/>
                    <a:pt x="2367" y="2672"/>
                  </a:cubicBezTo>
                  <a:cubicBezTo>
                    <a:pt x="2364" y="2672"/>
                    <a:pt x="2358" y="2676"/>
                    <a:pt x="2351" y="2682"/>
                  </a:cubicBezTo>
                  <a:cubicBezTo>
                    <a:pt x="2343" y="2607"/>
                    <a:pt x="2356" y="2596"/>
                    <a:pt x="2373" y="2596"/>
                  </a:cubicBezTo>
                  <a:cubicBezTo>
                    <a:pt x="2377" y="2596"/>
                    <a:pt x="2381" y="2597"/>
                    <a:pt x="2385" y="2597"/>
                  </a:cubicBezTo>
                  <a:cubicBezTo>
                    <a:pt x="2394" y="2604"/>
                    <a:pt x="2400" y="2606"/>
                    <a:pt x="2405" y="2606"/>
                  </a:cubicBezTo>
                  <a:cubicBezTo>
                    <a:pt x="2422" y="2606"/>
                    <a:pt x="2415" y="2574"/>
                    <a:pt x="2369" y="2550"/>
                  </a:cubicBezTo>
                  <a:cubicBezTo>
                    <a:pt x="2332" y="2522"/>
                    <a:pt x="2338" y="2478"/>
                    <a:pt x="2357" y="2478"/>
                  </a:cubicBezTo>
                  <a:lnTo>
                    <a:pt x="2357" y="2478"/>
                  </a:lnTo>
                  <a:cubicBezTo>
                    <a:pt x="2379" y="2481"/>
                    <a:pt x="2376" y="2506"/>
                    <a:pt x="2373" y="2528"/>
                  </a:cubicBezTo>
                  <a:lnTo>
                    <a:pt x="2413" y="2534"/>
                  </a:lnTo>
                  <a:cubicBezTo>
                    <a:pt x="2416" y="2509"/>
                    <a:pt x="2416" y="2509"/>
                    <a:pt x="2401" y="2484"/>
                  </a:cubicBezTo>
                  <a:cubicBezTo>
                    <a:pt x="2401" y="2469"/>
                    <a:pt x="2394" y="2453"/>
                    <a:pt x="2385" y="2437"/>
                  </a:cubicBezTo>
                  <a:cubicBezTo>
                    <a:pt x="2378" y="2423"/>
                    <a:pt x="2365" y="2416"/>
                    <a:pt x="2351" y="2416"/>
                  </a:cubicBezTo>
                  <a:cubicBezTo>
                    <a:pt x="2341" y="2416"/>
                    <a:pt x="2330" y="2420"/>
                    <a:pt x="2322" y="2428"/>
                  </a:cubicBezTo>
                  <a:cubicBezTo>
                    <a:pt x="2316" y="2434"/>
                    <a:pt x="2312" y="2436"/>
                    <a:pt x="2309" y="2436"/>
                  </a:cubicBezTo>
                  <a:cubicBezTo>
                    <a:pt x="2302" y="2436"/>
                    <a:pt x="2304" y="2419"/>
                    <a:pt x="2307" y="2403"/>
                  </a:cubicBezTo>
                  <a:cubicBezTo>
                    <a:pt x="2320" y="2381"/>
                    <a:pt x="2333" y="2372"/>
                    <a:pt x="2344" y="2372"/>
                  </a:cubicBezTo>
                  <a:cubicBezTo>
                    <a:pt x="2353" y="2372"/>
                    <a:pt x="2362" y="2379"/>
                    <a:pt x="2369" y="2390"/>
                  </a:cubicBezTo>
                  <a:cubicBezTo>
                    <a:pt x="2366" y="2412"/>
                    <a:pt x="2388" y="2415"/>
                    <a:pt x="2410" y="2419"/>
                  </a:cubicBezTo>
                  <a:cubicBezTo>
                    <a:pt x="2410" y="2419"/>
                    <a:pt x="2411" y="2419"/>
                    <a:pt x="2411" y="2419"/>
                  </a:cubicBezTo>
                  <a:cubicBezTo>
                    <a:pt x="2428" y="2419"/>
                    <a:pt x="2403" y="2305"/>
                    <a:pt x="2366" y="2278"/>
                  </a:cubicBezTo>
                  <a:lnTo>
                    <a:pt x="2388" y="2278"/>
                  </a:lnTo>
                  <a:cubicBezTo>
                    <a:pt x="2389" y="2278"/>
                    <a:pt x="2389" y="2278"/>
                    <a:pt x="2390" y="2278"/>
                  </a:cubicBezTo>
                  <a:cubicBezTo>
                    <a:pt x="2407" y="2278"/>
                    <a:pt x="2413" y="2235"/>
                    <a:pt x="2420" y="2193"/>
                  </a:cubicBezTo>
                  <a:cubicBezTo>
                    <a:pt x="2426" y="2149"/>
                    <a:pt x="2429" y="2127"/>
                    <a:pt x="2410" y="2124"/>
                  </a:cubicBezTo>
                  <a:cubicBezTo>
                    <a:pt x="2388" y="2121"/>
                    <a:pt x="2366" y="2118"/>
                    <a:pt x="2369" y="2096"/>
                  </a:cubicBezTo>
                  <a:lnTo>
                    <a:pt x="2369" y="2096"/>
                  </a:lnTo>
                  <a:cubicBezTo>
                    <a:pt x="2367" y="2110"/>
                    <a:pt x="2359" y="2114"/>
                    <a:pt x="2347" y="2114"/>
                  </a:cubicBezTo>
                  <a:cubicBezTo>
                    <a:pt x="2341" y="2114"/>
                    <a:pt x="2333" y="2113"/>
                    <a:pt x="2326" y="2111"/>
                  </a:cubicBezTo>
                  <a:cubicBezTo>
                    <a:pt x="2341" y="2089"/>
                    <a:pt x="2357" y="2068"/>
                    <a:pt x="2376" y="2049"/>
                  </a:cubicBezTo>
                  <a:cubicBezTo>
                    <a:pt x="2429" y="2008"/>
                    <a:pt x="2460" y="1948"/>
                    <a:pt x="2463" y="1880"/>
                  </a:cubicBezTo>
                  <a:cubicBezTo>
                    <a:pt x="2470" y="1836"/>
                    <a:pt x="2482" y="1770"/>
                    <a:pt x="2504" y="1751"/>
                  </a:cubicBezTo>
                  <a:cubicBezTo>
                    <a:pt x="2510" y="1707"/>
                    <a:pt x="2514" y="1685"/>
                    <a:pt x="2495" y="1682"/>
                  </a:cubicBezTo>
                  <a:lnTo>
                    <a:pt x="2501" y="1635"/>
                  </a:lnTo>
                  <a:cubicBezTo>
                    <a:pt x="2526" y="1616"/>
                    <a:pt x="2532" y="1572"/>
                    <a:pt x="2510" y="1569"/>
                  </a:cubicBezTo>
                  <a:cubicBezTo>
                    <a:pt x="2495" y="1544"/>
                    <a:pt x="2517" y="1525"/>
                    <a:pt x="2520" y="1503"/>
                  </a:cubicBezTo>
                  <a:cubicBezTo>
                    <a:pt x="2552" y="1480"/>
                    <a:pt x="2563" y="1471"/>
                    <a:pt x="2551" y="1471"/>
                  </a:cubicBezTo>
                  <a:cubicBezTo>
                    <a:pt x="2543" y="1471"/>
                    <a:pt x="2528" y="1474"/>
                    <a:pt x="2504" y="1478"/>
                  </a:cubicBezTo>
                  <a:cubicBezTo>
                    <a:pt x="2503" y="1478"/>
                    <a:pt x="2503" y="1478"/>
                    <a:pt x="2502" y="1478"/>
                  </a:cubicBezTo>
                  <a:cubicBezTo>
                    <a:pt x="2480" y="1478"/>
                    <a:pt x="2454" y="1517"/>
                    <a:pt x="2451" y="1538"/>
                  </a:cubicBezTo>
                  <a:lnTo>
                    <a:pt x="2441" y="1604"/>
                  </a:lnTo>
                  <a:lnTo>
                    <a:pt x="2432" y="1535"/>
                  </a:lnTo>
                  <a:cubicBezTo>
                    <a:pt x="2435" y="1513"/>
                    <a:pt x="2420" y="1466"/>
                    <a:pt x="2401" y="1463"/>
                  </a:cubicBezTo>
                  <a:cubicBezTo>
                    <a:pt x="2388" y="1460"/>
                    <a:pt x="2379" y="1450"/>
                    <a:pt x="2382" y="1438"/>
                  </a:cubicBezTo>
                  <a:lnTo>
                    <a:pt x="2382" y="1438"/>
                  </a:lnTo>
                  <a:lnTo>
                    <a:pt x="2423" y="1444"/>
                  </a:lnTo>
                  <a:cubicBezTo>
                    <a:pt x="2438" y="1463"/>
                    <a:pt x="2460" y="1475"/>
                    <a:pt x="2482" y="1475"/>
                  </a:cubicBezTo>
                  <a:cubicBezTo>
                    <a:pt x="2526" y="1460"/>
                    <a:pt x="2557" y="1394"/>
                    <a:pt x="2517" y="1388"/>
                  </a:cubicBezTo>
                  <a:cubicBezTo>
                    <a:pt x="2520" y="1366"/>
                    <a:pt x="2520" y="1366"/>
                    <a:pt x="2545" y="1347"/>
                  </a:cubicBezTo>
                  <a:cubicBezTo>
                    <a:pt x="2546" y="1347"/>
                    <a:pt x="2547" y="1347"/>
                    <a:pt x="2548" y="1347"/>
                  </a:cubicBezTo>
                  <a:cubicBezTo>
                    <a:pt x="2564" y="1347"/>
                    <a:pt x="2564" y="1326"/>
                    <a:pt x="2529" y="1300"/>
                  </a:cubicBezTo>
                  <a:cubicBezTo>
                    <a:pt x="2492" y="1272"/>
                    <a:pt x="2495" y="1250"/>
                    <a:pt x="2539" y="1234"/>
                  </a:cubicBezTo>
                  <a:cubicBezTo>
                    <a:pt x="2589" y="1193"/>
                    <a:pt x="2601" y="1105"/>
                    <a:pt x="2579" y="1102"/>
                  </a:cubicBezTo>
                  <a:cubicBezTo>
                    <a:pt x="2539" y="1096"/>
                    <a:pt x="2548" y="1030"/>
                    <a:pt x="2573" y="1011"/>
                  </a:cubicBezTo>
                  <a:cubicBezTo>
                    <a:pt x="2595" y="996"/>
                    <a:pt x="2601" y="964"/>
                    <a:pt x="2582" y="943"/>
                  </a:cubicBezTo>
                  <a:lnTo>
                    <a:pt x="2582" y="943"/>
                  </a:lnTo>
                  <a:cubicBezTo>
                    <a:pt x="2584" y="943"/>
                    <a:pt x="2586" y="943"/>
                    <a:pt x="2587" y="943"/>
                  </a:cubicBezTo>
                  <a:cubicBezTo>
                    <a:pt x="2607" y="943"/>
                    <a:pt x="2625" y="925"/>
                    <a:pt x="2611" y="902"/>
                  </a:cubicBezTo>
                  <a:cubicBezTo>
                    <a:pt x="2611" y="902"/>
                    <a:pt x="2612" y="891"/>
                    <a:pt x="2605" y="891"/>
                  </a:cubicBezTo>
                  <a:cubicBezTo>
                    <a:pt x="2601" y="891"/>
                    <a:pt x="2596" y="893"/>
                    <a:pt x="2589" y="899"/>
                  </a:cubicBezTo>
                  <a:lnTo>
                    <a:pt x="2554" y="848"/>
                  </a:lnTo>
                  <a:cubicBezTo>
                    <a:pt x="2552" y="863"/>
                    <a:pt x="2544" y="866"/>
                    <a:pt x="2532" y="866"/>
                  </a:cubicBezTo>
                  <a:cubicBezTo>
                    <a:pt x="2526" y="866"/>
                    <a:pt x="2518" y="865"/>
                    <a:pt x="2510" y="864"/>
                  </a:cubicBezTo>
                  <a:cubicBezTo>
                    <a:pt x="2488" y="861"/>
                    <a:pt x="2526" y="776"/>
                    <a:pt x="2595" y="742"/>
                  </a:cubicBezTo>
                  <a:lnTo>
                    <a:pt x="2642" y="701"/>
                  </a:lnTo>
                  <a:lnTo>
                    <a:pt x="2601" y="695"/>
                  </a:lnTo>
                  <a:cubicBezTo>
                    <a:pt x="2604" y="674"/>
                    <a:pt x="2607" y="654"/>
                    <a:pt x="2625" y="654"/>
                  </a:cubicBezTo>
                  <a:cubicBezTo>
                    <a:pt x="2627" y="654"/>
                    <a:pt x="2628" y="654"/>
                    <a:pt x="2629" y="654"/>
                  </a:cubicBezTo>
                  <a:cubicBezTo>
                    <a:pt x="2635" y="655"/>
                    <a:pt x="2638" y="656"/>
                    <a:pt x="2641" y="656"/>
                  </a:cubicBezTo>
                  <a:cubicBezTo>
                    <a:pt x="2649" y="656"/>
                    <a:pt x="2649" y="651"/>
                    <a:pt x="2651" y="635"/>
                  </a:cubicBezTo>
                  <a:cubicBezTo>
                    <a:pt x="2655" y="623"/>
                    <a:pt x="2648" y="613"/>
                    <a:pt x="2636" y="610"/>
                  </a:cubicBezTo>
                  <a:cubicBezTo>
                    <a:pt x="2595" y="604"/>
                    <a:pt x="2595" y="604"/>
                    <a:pt x="2617" y="585"/>
                  </a:cubicBezTo>
                  <a:cubicBezTo>
                    <a:pt x="2664" y="570"/>
                    <a:pt x="2667" y="548"/>
                    <a:pt x="2629" y="519"/>
                  </a:cubicBezTo>
                  <a:cubicBezTo>
                    <a:pt x="2589" y="513"/>
                    <a:pt x="2589" y="513"/>
                    <a:pt x="2633" y="498"/>
                  </a:cubicBezTo>
                  <a:cubicBezTo>
                    <a:pt x="2655" y="498"/>
                    <a:pt x="2676" y="482"/>
                    <a:pt x="2680" y="460"/>
                  </a:cubicBezTo>
                  <a:lnTo>
                    <a:pt x="2661" y="457"/>
                  </a:lnTo>
                  <a:cubicBezTo>
                    <a:pt x="2620" y="447"/>
                    <a:pt x="2623" y="425"/>
                    <a:pt x="2645" y="407"/>
                  </a:cubicBezTo>
                  <a:lnTo>
                    <a:pt x="2645" y="407"/>
                  </a:lnTo>
                  <a:cubicBezTo>
                    <a:pt x="2647" y="407"/>
                    <a:pt x="2648" y="407"/>
                    <a:pt x="2649" y="407"/>
                  </a:cubicBezTo>
                  <a:cubicBezTo>
                    <a:pt x="2667" y="407"/>
                    <a:pt x="2669" y="385"/>
                    <a:pt x="2658" y="341"/>
                  </a:cubicBezTo>
                  <a:cubicBezTo>
                    <a:pt x="2664" y="300"/>
                    <a:pt x="2667" y="278"/>
                    <a:pt x="2685" y="278"/>
                  </a:cubicBezTo>
                  <a:cubicBezTo>
                    <a:pt x="2686" y="278"/>
                    <a:pt x="2688" y="278"/>
                    <a:pt x="2689" y="278"/>
                  </a:cubicBezTo>
                  <a:cubicBezTo>
                    <a:pt x="2702" y="280"/>
                    <a:pt x="2711" y="282"/>
                    <a:pt x="2716" y="282"/>
                  </a:cubicBezTo>
                  <a:cubicBezTo>
                    <a:pt x="2726" y="282"/>
                    <a:pt x="2718" y="275"/>
                    <a:pt x="2692" y="256"/>
                  </a:cubicBezTo>
                  <a:cubicBezTo>
                    <a:pt x="2673" y="231"/>
                    <a:pt x="2673" y="231"/>
                    <a:pt x="2702" y="190"/>
                  </a:cubicBezTo>
                  <a:cubicBezTo>
                    <a:pt x="2727" y="172"/>
                    <a:pt x="2727" y="172"/>
                    <a:pt x="2708" y="143"/>
                  </a:cubicBezTo>
                  <a:cubicBezTo>
                    <a:pt x="2691" y="141"/>
                    <a:pt x="2678" y="139"/>
                    <a:pt x="2668" y="139"/>
                  </a:cubicBezTo>
                  <a:cubicBezTo>
                    <a:pt x="2654" y="139"/>
                    <a:pt x="2647" y="143"/>
                    <a:pt x="2645" y="156"/>
                  </a:cubicBezTo>
                  <a:cubicBezTo>
                    <a:pt x="2641" y="172"/>
                    <a:pt x="2639" y="176"/>
                    <a:pt x="2632" y="176"/>
                  </a:cubicBezTo>
                  <a:cubicBezTo>
                    <a:pt x="2629" y="176"/>
                    <a:pt x="2625" y="176"/>
                    <a:pt x="2620" y="175"/>
                  </a:cubicBezTo>
                  <a:cubicBezTo>
                    <a:pt x="2620" y="175"/>
                    <a:pt x="2623" y="153"/>
                    <a:pt x="2626" y="131"/>
                  </a:cubicBezTo>
                  <a:cubicBezTo>
                    <a:pt x="2633" y="100"/>
                    <a:pt x="2629" y="68"/>
                    <a:pt x="2620" y="40"/>
                  </a:cubicBezTo>
                  <a:cubicBezTo>
                    <a:pt x="2612" y="15"/>
                    <a:pt x="2596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52"/>
            <p:cNvSpPr/>
            <p:nvPr/>
          </p:nvSpPr>
          <p:spPr>
            <a:xfrm>
              <a:off x="7340275" y="2900200"/>
              <a:ext cx="235450" cy="76750"/>
            </a:xfrm>
            <a:custGeom>
              <a:avLst/>
              <a:gdLst/>
              <a:ahLst/>
              <a:cxnLst/>
              <a:rect l="l" t="t" r="r" b="b"/>
              <a:pathLst>
                <a:path w="9418" h="3070" extrusionOk="0">
                  <a:moveTo>
                    <a:pt x="3269" y="58"/>
                  </a:moveTo>
                  <a:cubicBezTo>
                    <a:pt x="3269" y="77"/>
                    <a:pt x="3269" y="99"/>
                    <a:pt x="3248" y="99"/>
                  </a:cubicBezTo>
                  <a:lnTo>
                    <a:pt x="3222" y="77"/>
                  </a:lnTo>
                  <a:lnTo>
                    <a:pt x="3248" y="58"/>
                  </a:lnTo>
                  <a:close/>
                  <a:moveTo>
                    <a:pt x="2956" y="77"/>
                  </a:moveTo>
                  <a:cubicBezTo>
                    <a:pt x="2981" y="77"/>
                    <a:pt x="2981" y="77"/>
                    <a:pt x="2981" y="95"/>
                  </a:cubicBezTo>
                  <a:cubicBezTo>
                    <a:pt x="2981" y="107"/>
                    <a:pt x="2971" y="118"/>
                    <a:pt x="2960" y="118"/>
                  </a:cubicBezTo>
                  <a:cubicBezTo>
                    <a:pt x="2959" y="118"/>
                    <a:pt x="2957" y="118"/>
                    <a:pt x="2956" y="117"/>
                  </a:cubicBezTo>
                  <a:lnTo>
                    <a:pt x="2934" y="95"/>
                  </a:lnTo>
                  <a:cubicBezTo>
                    <a:pt x="2934" y="77"/>
                    <a:pt x="2956" y="77"/>
                    <a:pt x="2956" y="77"/>
                  </a:cubicBezTo>
                  <a:close/>
                  <a:moveTo>
                    <a:pt x="5874" y="95"/>
                  </a:moveTo>
                  <a:cubicBezTo>
                    <a:pt x="5899" y="95"/>
                    <a:pt x="5899" y="95"/>
                    <a:pt x="5899" y="114"/>
                  </a:cubicBezTo>
                  <a:cubicBezTo>
                    <a:pt x="5896" y="139"/>
                    <a:pt x="5874" y="158"/>
                    <a:pt x="5849" y="158"/>
                  </a:cubicBezTo>
                  <a:cubicBezTo>
                    <a:pt x="5827" y="158"/>
                    <a:pt x="5827" y="114"/>
                    <a:pt x="5874" y="95"/>
                  </a:cubicBezTo>
                  <a:close/>
                  <a:moveTo>
                    <a:pt x="9280" y="79"/>
                  </a:moveTo>
                  <a:cubicBezTo>
                    <a:pt x="9295" y="79"/>
                    <a:pt x="9284" y="107"/>
                    <a:pt x="9249" y="136"/>
                  </a:cubicBezTo>
                  <a:cubicBezTo>
                    <a:pt x="9238" y="158"/>
                    <a:pt x="9232" y="169"/>
                    <a:pt x="9230" y="169"/>
                  </a:cubicBezTo>
                  <a:cubicBezTo>
                    <a:pt x="9227" y="169"/>
                    <a:pt x="9227" y="158"/>
                    <a:pt x="9227" y="136"/>
                  </a:cubicBezTo>
                  <a:cubicBezTo>
                    <a:pt x="9227" y="117"/>
                    <a:pt x="9227" y="95"/>
                    <a:pt x="9249" y="95"/>
                  </a:cubicBezTo>
                  <a:cubicBezTo>
                    <a:pt x="9263" y="84"/>
                    <a:pt x="9274" y="79"/>
                    <a:pt x="9280" y="79"/>
                  </a:cubicBezTo>
                  <a:close/>
                  <a:moveTo>
                    <a:pt x="4093" y="167"/>
                  </a:moveTo>
                  <a:cubicBezTo>
                    <a:pt x="4112" y="167"/>
                    <a:pt x="4112" y="208"/>
                    <a:pt x="4093" y="208"/>
                  </a:cubicBezTo>
                  <a:cubicBezTo>
                    <a:pt x="4092" y="208"/>
                    <a:pt x="4091" y="208"/>
                    <a:pt x="4091" y="208"/>
                  </a:cubicBezTo>
                  <a:cubicBezTo>
                    <a:pt x="4078" y="199"/>
                    <a:pt x="4069" y="183"/>
                    <a:pt x="4065" y="168"/>
                  </a:cubicBezTo>
                  <a:lnTo>
                    <a:pt x="4091" y="168"/>
                  </a:lnTo>
                  <a:cubicBezTo>
                    <a:pt x="4091" y="167"/>
                    <a:pt x="4092" y="167"/>
                    <a:pt x="4093" y="167"/>
                  </a:cubicBezTo>
                  <a:close/>
                  <a:moveTo>
                    <a:pt x="3448" y="189"/>
                  </a:moveTo>
                  <a:cubicBezTo>
                    <a:pt x="3457" y="189"/>
                    <a:pt x="3464" y="194"/>
                    <a:pt x="3464" y="205"/>
                  </a:cubicBezTo>
                  <a:cubicBezTo>
                    <a:pt x="3464" y="224"/>
                    <a:pt x="3464" y="224"/>
                    <a:pt x="3439" y="224"/>
                  </a:cubicBezTo>
                  <a:cubicBezTo>
                    <a:pt x="3392" y="224"/>
                    <a:pt x="3392" y="224"/>
                    <a:pt x="3414" y="205"/>
                  </a:cubicBezTo>
                  <a:cubicBezTo>
                    <a:pt x="3426" y="194"/>
                    <a:pt x="3439" y="189"/>
                    <a:pt x="3448" y="189"/>
                  </a:cubicBezTo>
                  <a:close/>
                  <a:moveTo>
                    <a:pt x="5072" y="165"/>
                  </a:moveTo>
                  <a:cubicBezTo>
                    <a:pt x="5075" y="165"/>
                    <a:pt x="5078" y="167"/>
                    <a:pt x="5078" y="174"/>
                  </a:cubicBezTo>
                  <a:cubicBezTo>
                    <a:pt x="5078" y="190"/>
                    <a:pt x="5068" y="205"/>
                    <a:pt x="5053" y="215"/>
                  </a:cubicBezTo>
                  <a:cubicBezTo>
                    <a:pt x="5053" y="215"/>
                    <a:pt x="5043" y="224"/>
                    <a:pt x="5036" y="224"/>
                  </a:cubicBezTo>
                  <a:cubicBezTo>
                    <a:pt x="5033" y="224"/>
                    <a:pt x="5031" y="222"/>
                    <a:pt x="5031" y="215"/>
                  </a:cubicBezTo>
                  <a:lnTo>
                    <a:pt x="5031" y="193"/>
                  </a:lnTo>
                  <a:cubicBezTo>
                    <a:pt x="5046" y="179"/>
                    <a:pt x="5063" y="165"/>
                    <a:pt x="5072" y="165"/>
                  </a:cubicBezTo>
                  <a:close/>
                  <a:moveTo>
                    <a:pt x="3608" y="205"/>
                  </a:moveTo>
                  <a:cubicBezTo>
                    <a:pt x="3633" y="205"/>
                    <a:pt x="3633" y="205"/>
                    <a:pt x="3630" y="227"/>
                  </a:cubicBezTo>
                  <a:lnTo>
                    <a:pt x="3608" y="227"/>
                  </a:lnTo>
                  <a:lnTo>
                    <a:pt x="3583" y="205"/>
                  </a:lnTo>
                  <a:close/>
                  <a:moveTo>
                    <a:pt x="3849" y="205"/>
                  </a:moveTo>
                  <a:cubicBezTo>
                    <a:pt x="3871" y="208"/>
                    <a:pt x="3871" y="208"/>
                    <a:pt x="3871" y="227"/>
                  </a:cubicBezTo>
                  <a:lnTo>
                    <a:pt x="3849" y="227"/>
                  </a:lnTo>
                  <a:lnTo>
                    <a:pt x="3824" y="205"/>
                  </a:lnTo>
                  <a:close/>
                  <a:moveTo>
                    <a:pt x="957" y="190"/>
                  </a:moveTo>
                  <a:cubicBezTo>
                    <a:pt x="957" y="208"/>
                    <a:pt x="954" y="230"/>
                    <a:pt x="932" y="230"/>
                  </a:cubicBezTo>
                  <a:lnTo>
                    <a:pt x="907" y="230"/>
                  </a:lnTo>
                  <a:cubicBezTo>
                    <a:pt x="910" y="215"/>
                    <a:pt x="919" y="199"/>
                    <a:pt x="932" y="190"/>
                  </a:cubicBezTo>
                  <a:close/>
                  <a:moveTo>
                    <a:pt x="3792" y="239"/>
                  </a:moveTo>
                  <a:cubicBezTo>
                    <a:pt x="3789" y="239"/>
                    <a:pt x="3784" y="242"/>
                    <a:pt x="3777" y="249"/>
                  </a:cubicBezTo>
                  <a:cubicBezTo>
                    <a:pt x="3792" y="249"/>
                    <a:pt x="3797" y="239"/>
                    <a:pt x="3792" y="239"/>
                  </a:cubicBezTo>
                  <a:close/>
                  <a:moveTo>
                    <a:pt x="3533" y="302"/>
                  </a:moveTo>
                  <a:cubicBezTo>
                    <a:pt x="3533" y="304"/>
                    <a:pt x="3533" y="306"/>
                    <a:pt x="3533" y="309"/>
                  </a:cubicBezTo>
                  <a:cubicBezTo>
                    <a:pt x="3534" y="310"/>
                    <a:pt x="3535" y="310"/>
                    <a:pt x="3536" y="311"/>
                  </a:cubicBezTo>
                  <a:lnTo>
                    <a:pt x="3536" y="311"/>
                  </a:lnTo>
                  <a:cubicBezTo>
                    <a:pt x="3535" y="309"/>
                    <a:pt x="3534" y="305"/>
                    <a:pt x="3533" y="302"/>
                  </a:cubicBezTo>
                  <a:close/>
                  <a:moveTo>
                    <a:pt x="3536" y="311"/>
                  </a:moveTo>
                  <a:cubicBezTo>
                    <a:pt x="3538" y="320"/>
                    <a:pt x="3542" y="323"/>
                    <a:pt x="3543" y="323"/>
                  </a:cubicBezTo>
                  <a:cubicBezTo>
                    <a:pt x="3545" y="323"/>
                    <a:pt x="3544" y="319"/>
                    <a:pt x="3536" y="311"/>
                  </a:cubicBezTo>
                  <a:close/>
                  <a:moveTo>
                    <a:pt x="224" y="627"/>
                  </a:moveTo>
                  <a:cubicBezTo>
                    <a:pt x="227" y="627"/>
                    <a:pt x="229" y="628"/>
                    <a:pt x="233" y="628"/>
                  </a:cubicBezTo>
                  <a:cubicBezTo>
                    <a:pt x="255" y="631"/>
                    <a:pt x="252" y="691"/>
                    <a:pt x="252" y="713"/>
                  </a:cubicBezTo>
                  <a:cubicBezTo>
                    <a:pt x="246" y="719"/>
                    <a:pt x="240" y="722"/>
                    <a:pt x="235" y="722"/>
                  </a:cubicBezTo>
                  <a:cubicBezTo>
                    <a:pt x="222" y="722"/>
                    <a:pt x="211" y="706"/>
                    <a:pt x="211" y="688"/>
                  </a:cubicBezTo>
                  <a:cubicBezTo>
                    <a:pt x="211" y="637"/>
                    <a:pt x="211" y="627"/>
                    <a:pt x="224" y="627"/>
                  </a:cubicBezTo>
                  <a:close/>
                  <a:moveTo>
                    <a:pt x="3608" y="2325"/>
                  </a:moveTo>
                  <a:cubicBezTo>
                    <a:pt x="3599" y="2325"/>
                    <a:pt x="3585" y="2335"/>
                    <a:pt x="3570" y="2358"/>
                  </a:cubicBezTo>
                  <a:cubicBezTo>
                    <a:pt x="3570" y="2380"/>
                    <a:pt x="3570" y="2380"/>
                    <a:pt x="3595" y="2380"/>
                  </a:cubicBezTo>
                  <a:cubicBezTo>
                    <a:pt x="3608" y="2371"/>
                    <a:pt x="3617" y="2355"/>
                    <a:pt x="3617" y="2339"/>
                  </a:cubicBezTo>
                  <a:cubicBezTo>
                    <a:pt x="3619" y="2330"/>
                    <a:pt x="3615" y="2325"/>
                    <a:pt x="3608" y="2325"/>
                  </a:cubicBezTo>
                  <a:close/>
                  <a:moveTo>
                    <a:pt x="201" y="2358"/>
                  </a:moveTo>
                  <a:cubicBezTo>
                    <a:pt x="220" y="2358"/>
                    <a:pt x="242" y="2358"/>
                    <a:pt x="242" y="2386"/>
                  </a:cubicBezTo>
                  <a:lnTo>
                    <a:pt x="220" y="2421"/>
                  </a:lnTo>
                  <a:lnTo>
                    <a:pt x="201" y="2393"/>
                  </a:lnTo>
                  <a:lnTo>
                    <a:pt x="201" y="2358"/>
                  </a:lnTo>
                  <a:close/>
                  <a:moveTo>
                    <a:pt x="8920" y="2499"/>
                  </a:moveTo>
                  <a:cubicBezTo>
                    <a:pt x="8898" y="2499"/>
                    <a:pt x="8898" y="2518"/>
                    <a:pt x="8898" y="2540"/>
                  </a:cubicBezTo>
                  <a:lnTo>
                    <a:pt x="8920" y="2540"/>
                  </a:lnTo>
                  <a:cubicBezTo>
                    <a:pt x="8932" y="2530"/>
                    <a:pt x="8942" y="2515"/>
                    <a:pt x="8945" y="2499"/>
                  </a:cubicBezTo>
                  <a:close/>
                  <a:moveTo>
                    <a:pt x="4741" y="2712"/>
                  </a:moveTo>
                  <a:cubicBezTo>
                    <a:pt x="4746" y="2712"/>
                    <a:pt x="4749" y="2714"/>
                    <a:pt x="4749" y="2722"/>
                  </a:cubicBezTo>
                  <a:cubicBezTo>
                    <a:pt x="4774" y="2722"/>
                    <a:pt x="4724" y="2744"/>
                    <a:pt x="4698" y="2744"/>
                  </a:cubicBezTo>
                  <a:lnTo>
                    <a:pt x="4698" y="2722"/>
                  </a:lnTo>
                  <a:cubicBezTo>
                    <a:pt x="4715" y="2722"/>
                    <a:pt x="4732" y="2712"/>
                    <a:pt x="4741" y="2712"/>
                  </a:cubicBezTo>
                  <a:close/>
                  <a:moveTo>
                    <a:pt x="7039" y="2693"/>
                  </a:moveTo>
                  <a:cubicBezTo>
                    <a:pt x="7021" y="2697"/>
                    <a:pt x="7005" y="2703"/>
                    <a:pt x="6989" y="2715"/>
                  </a:cubicBezTo>
                  <a:cubicBezTo>
                    <a:pt x="6989" y="2734"/>
                    <a:pt x="7014" y="2737"/>
                    <a:pt x="7039" y="2737"/>
                  </a:cubicBezTo>
                  <a:cubicBezTo>
                    <a:pt x="7053" y="2743"/>
                    <a:pt x="7065" y="2745"/>
                    <a:pt x="7075" y="2745"/>
                  </a:cubicBezTo>
                  <a:cubicBezTo>
                    <a:pt x="7099" y="2745"/>
                    <a:pt x="7112" y="2731"/>
                    <a:pt x="7112" y="2715"/>
                  </a:cubicBezTo>
                  <a:cubicBezTo>
                    <a:pt x="7112" y="2693"/>
                    <a:pt x="7086" y="2693"/>
                    <a:pt x="7039" y="2693"/>
                  </a:cubicBezTo>
                  <a:close/>
                  <a:moveTo>
                    <a:pt x="7256" y="2737"/>
                  </a:moveTo>
                  <a:cubicBezTo>
                    <a:pt x="7256" y="2759"/>
                    <a:pt x="7206" y="2778"/>
                    <a:pt x="7184" y="2778"/>
                  </a:cubicBezTo>
                  <a:cubicBezTo>
                    <a:pt x="7159" y="2778"/>
                    <a:pt x="7159" y="2759"/>
                    <a:pt x="7209" y="2737"/>
                  </a:cubicBezTo>
                  <a:close/>
                  <a:moveTo>
                    <a:pt x="1301" y="2740"/>
                  </a:moveTo>
                  <a:lnTo>
                    <a:pt x="1323" y="2762"/>
                  </a:lnTo>
                  <a:lnTo>
                    <a:pt x="1301" y="2784"/>
                  </a:lnTo>
                  <a:lnTo>
                    <a:pt x="1276" y="2784"/>
                  </a:lnTo>
                  <a:cubicBezTo>
                    <a:pt x="1276" y="2762"/>
                    <a:pt x="1276" y="2740"/>
                    <a:pt x="1301" y="2740"/>
                  </a:cubicBezTo>
                  <a:close/>
                  <a:moveTo>
                    <a:pt x="3430" y="2765"/>
                  </a:moveTo>
                  <a:cubicBezTo>
                    <a:pt x="3438" y="2765"/>
                    <a:pt x="3453" y="2775"/>
                    <a:pt x="3470" y="2775"/>
                  </a:cubicBezTo>
                  <a:cubicBezTo>
                    <a:pt x="3495" y="2797"/>
                    <a:pt x="3495" y="2797"/>
                    <a:pt x="3445" y="2797"/>
                  </a:cubicBezTo>
                  <a:cubicBezTo>
                    <a:pt x="3432" y="2797"/>
                    <a:pt x="3423" y="2787"/>
                    <a:pt x="3423" y="2775"/>
                  </a:cubicBezTo>
                  <a:cubicBezTo>
                    <a:pt x="3423" y="2768"/>
                    <a:pt x="3425" y="2765"/>
                    <a:pt x="3430" y="2765"/>
                  </a:cubicBezTo>
                  <a:close/>
                  <a:moveTo>
                    <a:pt x="722" y="2737"/>
                  </a:moveTo>
                  <a:cubicBezTo>
                    <a:pt x="747" y="2737"/>
                    <a:pt x="722" y="2778"/>
                    <a:pt x="722" y="2800"/>
                  </a:cubicBezTo>
                  <a:cubicBezTo>
                    <a:pt x="697" y="2800"/>
                    <a:pt x="697" y="2800"/>
                    <a:pt x="697" y="2778"/>
                  </a:cubicBezTo>
                  <a:cubicBezTo>
                    <a:pt x="700" y="2762"/>
                    <a:pt x="709" y="2747"/>
                    <a:pt x="722" y="2737"/>
                  </a:cubicBezTo>
                  <a:close/>
                  <a:moveTo>
                    <a:pt x="3876" y="2759"/>
                  </a:moveTo>
                  <a:cubicBezTo>
                    <a:pt x="3877" y="2759"/>
                    <a:pt x="3879" y="2759"/>
                    <a:pt x="3881" y="2759"/>
                  </a:cubicBezTo>
                  <a:cubicBezTo>
                    <a:pt x="3899" y="2759"/>
                    <a:pt x="3915" y="2765"/>
                    <a:pt x="3928" y="2778"/>
                  </a:cubicBezTo>
                  <a:cubicBezTo>
                    <a:pt x="3928" y="2800"/>
                    <a:pt x="3902" y="2800"/>
                    <a:pt x="3902" y="2800"/>
                  </a:cubicBezTo>
                  <a:cubicBezTo>
                    <a:pt x="3881" y="2800"/>
                    <a:pt x="3855" y="2800"/>
                    <a:pt x="3855" y="2778"/>
                  </a:cubicBezTo>
                  <a:cubicBezTo>
                    <a:pt x="3855" y="2767"/>
                    <a:pt x="3865" y="2759"/>
                    <a:pt x="3876" y="2759"/>
                  </a:cubicBezTo>
                  <a:close/>
                  <a:moveTo>
                    <a:pt x="5231" y="2765"/>
                  </a:moveTo>
                  <a:cubicBezTo>
                    <a:pt x="5228" y="2781"/>
                    <a:pt x="5219" y="2797"/>
                    <a:pt x="5206" y="2809"/>
                  </a:cubicBezTo>
                  <a:lnTo>
                    <a:pt x="5181" y="2809"/>
                  </a:lnTo>
                  <a:cubicBezTo>
                    <a:pt x="5181" y="2787"/>
                    <a:pt x="5181" y="2765"/>
                    <a:pt x="5206" y="2765"/>
                  </a:cubicBezTo>
                  <a:close/>
                  <a:moveTo>
                    <a:pt x="2868" y="2794"/>
                  </a:moveTo>
                  <a:lnTo>
                    <a:pt x="2890" y="2813"/>
                  </a:lnTo>
                  <a:lnTo>
                    <a:pt x="2868" y="2834"/>
                  </a:lnTo>
                  <a:lnTo>
                    <a:pt x="2843" y="2834"/>
                  </a:lnTo>
                  <a:cubicBezTo>
                    <a:pt x="2843" y="2813"/>
                    <a:pt x="2843" y="2794"/>
                    <a:pt x="2868" y="2794"/>
                  </a:cubicBezTo>
                  <a:close/>
                  <a:moveTo>
                    <a:pt x="6002" y="2750"/>
                  </a:moveTo>
                  <a:lnTo>
                    <a:pt x="5952" y="2791"/>
                  </a:lnTo>
                  <a:cubicBezTo>
                    <a:pt x="5926" y="2825"/>
                    <a:pt x="5914" y="2841"/>
                    <a:pt x="5909" y="2841"/>
                  </a:cubicBezTo>
                  <a:cubicBezTo>
                    <a:pt x="5905" y="2841"/>
                    <a:pt x="5905" y="2831"/>
                    <a:pt x="5905" y="2813"/>
                  </a:cubicBezTo>
                  <a:cubicBezTo>
                    <a:pt x="5905" y="2791"/>
                    <a:pt x="5905" y="2772"/>
                    <a:pt x="5952" y="2750"/>
                  </a:cubicBezTo>
                  <a:close/>
                  <a:moveTo>
                    <a:pt x="3034" y="2794"/>
                  </a:moveTo>
                  <a:cubicBezTo>
                    <a:pt x="3047" y="2803"/>
                    <a:pt x="3056" y="2819"/>
                    <a:pt x="3059" y="2834"/>
                  </a:cubicBezTo>
                  <a:cubicBezTo>
                    <a:pt x="3059" y="2844"/>
                    <a:pt x="3055" y="2849"/>
                    <a:pt x="3048" y="2849"/>
                  </a:cubicBezTo>
                  <a:cubicBezTo>
                    <a:pt x="3039" y="2849"/>
                    <a:pt x="3025" y="2839"/>
                    <a:pt x="3012" y="2816"/>
                  </a:cubicBezTo>
                  <a:cubicBezTo>
                    <a:pt x="3012" y="2794"/>
                    <a:pt x="3012" y="2794"/>
                    <a:pt x="3034" y="2794"/>
                  </a:cubicBezTo>
                  <a:close/>
                  <a:moveTo>
                    <a:pt x="8556" y="2765"/>
                  </a:moveTo>
                  <a:cubicBezTo>
                    <a:pt x="8581" y="2765"/>
                    <a:pt x="8603" y="2784"/>
                    <a:pt x="8606" y="2809"/>
                  </a:cubicBezTo>
                  <a:cubicBezTo>
                    <a:pt x="8628" y="2850"/>
                    <a:pt x="8628" y="2850"/>
                    <a:pt x="8581" y="2850"/>
                  </a:cubicBezTo>
                  <a:cubicBezTo>
                    <a:pt x="8556" y="2850"/>
                    <a:pt x="8531" y="2850"/>
                    <a:pt x="8531" y="2828"/>
                  </a:cubicBezTo>
                  <a:lnTo>
                    <a:pt x="8556" y="2828"/>
                  </a:lnTo>
                  <a:cubicBezTo>
                    <a:pt x="8556" y="2835"/>
                    <a:pt x="8558" y="2837"/>
                    <a:pt x="8561" y="2837"/>
                  </a:cubicBezTo>
                  <a:cubicBezTo>
                    <a:pt x="8567" y="2837"/>
                    <a:pt x="8574" y="2823"/>
                    <a:pt x="8556" y="2809"/>
                  </a:cubicBezTo>
                  <a:cubicBezTo>
                    <a:pt x="8556" y="2787"/>
                    <a:pt x="8556" y="2765"/>
                    <a:pt x="8556" y="2765"/>
                  </a:cubicBezTo>
                  <a:close/>
                  <a:moveTo>
                    <a:pt x="8870" y="2809"/>
                  </a:moveTo>
                  <a:lnTo>
                    <a:pt x="8895" y="2831"/>
                  </a:lnTo>
                  <a:cubicBezTo>
                    <a:pt x="8895" y="2853"/>
                    <a:pt x="8870" y="2853"/>
                    <a:pt x="8844" y="2853"/>
                  </a:cubicBezTo>
                  <a:cubicBezTo>
                    <a:pt x="8823" y="2853"/>
                    <a:pt x="8823" y="2853"/>
                    <a:pt x="8823" y="2831"/>
                  </a:cubicBezTo>
                  <a:cubicBezTo>
                    <a:pt x="8835" y="2819"/>
                    <a:pt x="8851" y="2813"/>
                    <a:pt x="8870" y="2809"/>
                  </a:cubicBezTo>
                  <a:close/>
                  <a:moveTo>
                    <a:pt x="4313" y="2844"/>
                  </a:moveTo>
                  <a:lnTo>
                    <a:pt x="4338" y="2866"/>
                  </a:lnTo>
                  <a:lnTo>
                    <a:pt x="4313" y="2866"/>
                  </a:lnTo>
                  <a:cubicBezTo>
                    <a:pt x="4288" y="2866"/>
                    <a:pt x="4288" y="2866"/>
                    <a:pt x="4288" y="2844"/>
                  </a:cubicBezTo>
                  <a:close/>
                  <a:moveTo>
                    <a:pt x="4554" y="2825"/>
                  </a:moveTo>
                  <a:cubicBezTo>
                    <a:pt x="4554" y="2847"/>
                    <a:pt x="4554" y="2866"/>
                    <a:pt x="4529" y="2866"/>
                  </a:cubicBezTo>
                  <a:cubicBezTo>
                    <a:pt x="4522" y="2872"/>
                    <a:pt x="4516" y="2874"/>
                    <a:pt x="4510" y="2874"/>
                  </a:cubicBezTo>
                  <a:cubicBezTo>
                    <a:pt x="4496" y="2874"/>
                    <a:pt x="4489" y="2855"/>
                    <a:pt x="4507" y="2825"/>
                  </a:cubicBezTo>
                  <a:close/>
                  <a:moveTo>
                    <a:pt x="6049" y="2834"/>
                  </a:moveTo>
                  <a:lnTo>
                    <a:pt x="6074" y="2856"/>
                  </a:lnTo>
                  <a:cubicBezTo>
                    <a:pt x="6074" y="2875"/>
                    <a:pt x="6049" y="2875"/>
                    <a:pt x="6024" y="2875"/>
                  </a:cubicBezTo>
                  <a:lnTo>
                    <a:pt x="6024" y="2856"/>
                  </a:lnTo>
                  <a:lnTo>
                    <a:pt x="6049" y="2834"/>
                  </a:lnTo>
                  <a:close/>
                  <a:moveTo>
                    <a:pt x="7057" y="2884"/>
                  </a:moveTo>
                  <a:cubicBezTo>
                    <a:pt x="7057" y="2884"/>
                    <a:pt x="7057" y="2884"/>
                    <a:pt x="7057" y="2884"/>
                  </a:cubicBezTo>
                  <a:lnTo>
                    <a:pt x="7057" y="2884"/>
                  </a:lnTo>
                  <a:cubicBezTo>
                    <a:pt x="7058" y="2884"/>
                    <a:pt x="7060" y="2885"/>
                    <a:pt x="7061" y="2885"/>
                  </a:cubicBezTo>
                  <a:cubicBezTo>
                    <a:pt x="7060" y="2884"/>
                    <a:pt x="7058" y="2884"/>
                    <a:pt x="7057" y="2884"/>
                  </a:cubicBezTo>
                  <a:close/>
                  <a:moveTo>
                    <a:pt x="5422" y="2831"/>
                  </a:moveTo>
                  <a:cubicBezTo>
                    <a:pt x="5447" y="2831"/>
                    <a:pt x="5422" y="2850"/>
                    <a:pt x="5397" y="2891"/>
                  </a:cubicBezTo>
                  <a:lnTo>
                    <a:pt x="5397" y="2894"/>
                  </a:lnTo>
                  <a:cubicBezTo>
                    <a:pt x="5378" y="2902"/>
                    <a:pt x="5367" y="2906"/>
                    <a:pt x="5362" y="2906"/>
                  </a:cubicBezTo>
                  <a:cubicBezTo>
                    <a:pt x="5354" y="2906"/>
                    <a:pt x="5359" y="2896"/>
                    <a:pt x="5372" y="2872"/>
                  </a:cubicBezTo>
                  <a:cubicBezTo>
                    <a:pt x="5397" y="2850"/>
                    <a:pt x="5422" y="2831"/>
                    <a:pt x="5422" y="2831"/>
                  </a:cubicBezTo>
                  <a:close/>
                  <a:moveTo>
                    <a:pt x="4045" y="2884"/>
                  </a:moveTo>
                  <a:cubicBezTo>
                    <a:pt x="4025" y="2884"/>
                    <a:pt x="4025" y="2925"/>
                    <a:pt x="4045" y="2925"/>
                  </a:cubicBezTo>
                  <a:cubicBezTo>
                    <a:pt x="4045" y="2925"/>
                    <a:pt x="4046" y="2925"/>
                    <a:pt x="4047" y="2925"/>
                  </a:cubicBezTo>
                  <a:lnTo>
                    <a:pt x="4072" y="2925"/>
                  </a:lnTo>
                  <a:cubicBezTo>
                    <a:pt x="4069" y="2910"/>
                    <a:pt x="4059" y="2894"/>
                    <a:pt x="4047" y="2885"/>
                  </a:cubicBezTo>
                  <a:cubicBezTo>
                    <a:pt x="4046" y="2884"/>
                    <a:pt x="4045" y="2884"/>
                    <a:pt x="4045" y="2884"/>
                  </a:cubicBezTo>
                  <a:close/>
                  <a:moveTo>
                    <a:pt x="105" y="2866"/>
                  </a:moveTo>
                  <a:cubicBezTo>
                    <a:pt x="110" y="2866"/>
                    <a:pt x="114" y="2872"/>
                    <a:pt x="114" y="2888"/>
                  </a:cubicBezTo>
                  <a:lnTo>
                    <a:pt x="114" y="2900"/>
                  </a:lnTo>
                  <a:lnTo>
                    <a:pt x="139" y="2900"/>
                  </a:lnTo>
                  <a:cubicBezTo>
                    <a:pt x="123" y="2916"/>
                    <a:pt x="104" y="2925"/>
                    <a:pt x="82" y="2935"/>
                  </a:cubicBezTo>
                  <a:cubicBezTo>
                    <a:pt x="79" y="2932"/>
                    <a:pt x="76" y="2932"/>
                    <a:pt x="73" y="2928"/>
                  </a:cubicBezTo>
                  <a:lnTo>
                    <a:pt x="73" y="2888"/>
                  </a:lnTo>
                  <a:cubicBezTo>
                    <a:pt x="86" y="2877"/>
                    <a:pt x="97" y="2866"/>
                    <a:pt x="105" y="2866"/>
                  </a:cubicBezTo>
                  <a:close/>
                  <a:moveTo>
                    <a:pt x="4891" y="2922"/>
                  </a:moveTo>
                  <a:cubicBezTo>
                    <a:pt x="4891" y="2922"/>
                    <a:pt x="4891" y="2925"/>
                    <a:pt x="4890" y="2932"/>
                  </a:cubicBezTo>
                  <a:cubicBezTo>
                    <a:pt x="4890" y="2932"/>
                    <a:pt x="4890" y="2939"/>
                    <a:pt x="4890" y="2950"/>
                  </a:cubicBezTo>
                  <a:cubicBezTo>
                    <a:pt x="4890" y="2937"/>
                    <a:pt x="4891" y="2922"/>
                    <a:pt x="4891" y="2922"/>
                  </a:cubicBezTo>
                  <a:close/>
                  <a:moveTo>
                    <a:pt x="8484" y="2935"/>
                  </a:moveTo>
                  <a:cubicBezTo>
                    <a:pt x="8484" y="2954"/>
                    <a:pt x="8484" y="2954"/>
                    <a:pt x="8506" y="2954"/>
                  </a:cubicBezTo>
                  <a:lnTo>
                    <a:pt x="8531" y="2954"/>
                  </a:lnTo>
                  <a:lnTo>
                    <a:pt x="8509" y="2935"/>
                  </a:lnTo>
                  <a:close/>
                  <a:moveTo>
                    <a:pt x="6286" y="1"/>
                  </a:moveTo>
                  <a:cubicBezTo>
                    <a:pt x="6276" y="1"/>
                    <a:pt x="6270" y="6"/>
                    <a:pt x="6262" y="14"/>
                  </a:cubicBezTo>
                  <a:cubicBezTo>
                    <a:pt x="6284" y="14"/>
                    <a:pt x="6284" y="33"/>
                    <a:pt x="6284" y="55"/>
                  </a:cubicBezTo>
                  <a:cubicBezTo>
                    <a:pt x="6284" y="75"/>
                    <a:pt x="6278" y="85"/>
                    <a:pt x="6269" y="85"/>
                  </a:cubicBezTo>
                  <a:cubicBezTo>
                    <a:pt x="6260" y="85"/>
                    <a:pt x="6248" y="75"/>
                    <a:pt x="6237" y="55"/>
                  </a:cubicBezTo>
                  <a:cubicBezTo>
                    <a:pt x="6237" y="39"/>
                    <a:pt x="6182" y="32"/>
                    <a:pt x="6113" y="32"/>
                  </a:cubicBezTo>
                  <a:cubicBezTo>
                    <a:pt x="6005" y="32"/>
                    <a:pt x="5865" y="49"/>
                    <a:pt x="5852" y="74"/>
                  </a:cubicBezTo>
                  <a:cubicBezTo>
                    <a:pt x="5852" y="68"/>
                    <a:pt x="5852" y="61"/>
                    <a:pt x="5852" y="52"/>
                  </a:cubicBezTo>
                  <a:cubicBezTo>
                    <a:pt x="5852" y="33"/>
                    <a:pt x="5827" y="33"/>
                    <a:pt x="5729" y="30"/>
                  </a:cubicBezTo>
                  <a:lnTo>
                    <a:pt x="5657" y="30"/>
                  </a:lnTo>
                  <a:cubicBezTo>
                    <a:pt x="5657" y="48"/>
                    <a:pt x="5632" y="55"/>
                    <a:pt x="5602" y="55"/>
                  </a:cubicBezTo>
                  <a:cubicBezTo>
                    <a:pt x="5561" y="55"/>
                    <a:pt x="5513" y="42"/>
                    <a:pt x="5513" y="30"/>
                  </a:cubicBezTo>
                  <a:cubicBezTo>
                    <a:pt x="5488" y="8"/>
                    <a:pt x="5488" y="8"/>
                    <a:pt x="5441" y="8"/>
                  </a:cubicBezTo>
                  <a:cubicBezTo>
                    <a:pt x="5411" y="25"/>
                    <a:pt x="5373" y="31"/>
                    <a:pt x="5338" y="31"/>
                  </a:cubicBezTo>
                  <a:cubicBezTo>
                    <a:pt x="5289" y="31"/>
                    <a:pt x="5247" y="19"/>
                    <a:pt x="5247" y="8"/>
                  </a:cubicBezTo>
                  <a:lnTo>
                    <a:pt x="5200" y="8"/>
                  </a:lnTo>
                  <a:cubicBezTo>
                    <a:pt x="5176" y="21"/>
                    <a:pt x="5149" y="27"/>
                    <a:pt x="5120" y="27"/>
                  </a:cubicBezTo>
                  <a:cubicBezTo>
                    <a:pt x="5114" y="27"/>
                    <a:pt x="5108" y="27"/>
                    <a:pt x="5103" y="27"/>
                  </a:cubicBezTo>
                  <a:cubicBezTo>
                    <a:pt x="5031" y="27"/>
                    <a:pt x="5006" y="27"/>
                    <a:pt x="5031" y="48"/>
                  </a:cubicBezTo>
                  <a:cubicBezTo>
                    <a:pt x="5031" y="67"/>
                    <a:pt x="5031" y="89"/>
                    <a:pt x="5006" y="89"/>
                  </a:cubicBezTo>
                  <a:lnTo>
                    <a:pt x="5006" y="67"/>
                  </a:lnTo>
                  <a:cubicBezTo>
                    <a:pt x="5006" y="48"/>
                    <a:pt x="4934" y="45"/>
                    <a:pt x="4839" y="45"/>
                  </a:cubicBezTo>
                  <a:cubicBezTo>
                    <a:pt x="4717" y="45"/>
                    <a:pt x="4670" y="45"/>
                    <a:pt x="4645" y="23"/>
                  </a:cubicBezTo>
                  <a:lnTo>
                    <a:pt x="4620" y="45"/>
                  </a:lnTo>
                  <a:cubicBezTo>
                    <a:pt x="4609" y="55"/>
                    <a:pt x="4597" y="59"/>
                    <a:pt x="4588" y="59"/>
                  </a:cubicBezTo>
                  <a:cubicBezTo>
                    <a:pt x="4579" y="59"/>
                    <a:pt x="4573" y="55"/>
                    <a:pt x="4573" y="45"/>
                  </a:cubicBezTo>
                  <a:cubicBezTo>
                    <a:pt x="4560" y="34"/>
                    <a:pt x="4528" y="28"/>
                    <a:pt x="4494" y="28"/>
                  </a:cubicBezTo>
                  <a:cubicBezTo>
                    <a:pt x="4462" y="28"/>
                    <a:pt x="4428" y="33"/>
                    <a:pt x="4404" y="42"/>
                  </a:cubicBezTo>
                  <a:lnTo>
                    <a:pt x="4357" y="42"/>
                  </a:lnTo>
                  <a:cubicBezTo>
                    <a:pt x="4341" y="22"/>
                    <a:pt x="4318" y="12"/>
                    <a:pt x="4296" y="12"/>
                  </a:cubicBezTo>
                  <a:cubicBezTo>
                    <a:pt x="4273" y="12"/>
                    <a:pt x="4250" y="22"/>
                    <a:pt x="4235" y="42"/>
                  </a:cubicBezTo>
                  <a:cubicBezTo>
                    <a:pt x="4235" y="20"/>
                    <a:pt x="4213" y="20"/>
                    <a:pt x="4188" y="20"/>
                  </a:cubicBezTo>
                  <a:cubicBezTo>
                    <a:pt x="4163" y="31"/>
                    <a:pt x="4127" y="37"/>
                    <a:pt x="4097" y="37"/>
                  </a:cubicBezTo>
                  <a:cubicBezTo>
                    <a:pt x="4067" y="37"/>
                    <a:pt x="4044" y="31"/>
                    <a:pt x="4044" y="20"/>
                  </a:cubicBezTo>
                  <a:lnTo>
                    <a:pt x="4018" y="20"/>
                  </a:lnTo>
                  <a:cubicBezTo>
                    <a:pt x="4003" y="33"/>
                    <a:pt x="3981" y="40"/>
                    <a:pt x="3959" y="40"/>
                  </a:cubicBezTo>
                  <a:cubicBezTo>
                    <a:pt x="3955" y="40"/>
                    <a:pt x="3951" y="40"/>
                    <a:pt x="3946" y="39"/>
                  </a:cubicBezTo>
                  <a:cubicBezTo>
                    <a:pt x="3943" y="39"/>
                    <a:pt x="3940" y="38"/>
                    <a:pt x="3937" y="38"/>
                  </a:cubicBezTo>
                  <a:cubicBezTo>
                    <a:pt x="3914" y="38"/>
                    <a:pt x="3891" y="47"/>
                    <a:pt x="3874" y="61"/>
                  </a:cubicBezTo>
                  <a:cubicBezTo>
                    <a:pt x="3862" y="74"/>
                    <a:pt x="3843" y="80"/>
                    <a:pt x="3824" y="80"/>
                  </a:cubicBezTo>
                  <a:cubicBezTo>
                    <a:pt x="3802" y="80"/>
                    <a:pt x="3824" y="61"/>
                    <a:pt x="3849" y="39"/>
                  </a:cubicBezTo>
                  <a:cubicBezTo>
                    <a:pt x="3870" y="31"/>
                    <a:pt x="3870" y="26"/>
                    <a:pt x="3856" y="26"/>
                  </a:cubicBezTo>
                  <a:cubicBezTo>
                    <a:pt x="3838" y="26"/>
                    <a:pt x="3796" y="36"/>
                    <a:pt x="3752" y="61"/>
                  </a:cubicBezTo>
                  <a:cubicBezTo>
                    <a:pt x="3716" y="81"/>
                    <a:pt x="3698" y="92"/>
                    <a:pt x="3695" y="92"/>
                  </a:cubicBezTo>
                  <a:cubicBezTo>
                    <a:pt x="3693" y="92"/>
                    <a:pt x="3705" y="81"/>
                    <a:pt x="3730" y="61"/>
                  </a:cubicBezTo>
                  <a:cubicBezTo>
                    <a:pt x="3746" y="46"/>
                    <a:pt x="3763" y="30"/>
                    <a:pt x="3755" y="30"/>
                  </a:cubicBezTo>
                  <a:cubicBezTo>
                    <a:pt x="3751" y="30"/>
                    <a:pt x="3744" y="33"/>
                    <a:pt x="3730" y="39"/>
                  </a:cubicBezTo>
                  <a:cubicBezTo>
                    <a:pt x="3730" y="39"/>
                    <a:pt x="3680" y="39"/>
                    <a:pt x="3680" y="61"/>
                  </a:cubicBezTo>
                  <a:lnTo>
                    <a:pt x="3608" y="58"/>
                  </a:lnTo>
                  <a:cubicBezTo>
                    <a:pt x="3583" y="47"/>
                    <a:pt x="3554" y="38"/>
                    <a:pt x="3524" y="38"/>
                  </a:cubicBezTo>
                  <a:cubicBezTo>
                    <a:pt x="3520" y="38"/>
                    <a:pt x="3515" y="39"/>
                    <a:pt x="3511" y="39"/>
                  </a:cubicBezTo>
                  <a:cubicBezTo>
                    <a:pt x="3500" y="48"/>
                    <a:pt x="3495" y="53"/>
                    <a:pt x="3489" y="53"/>
                  </a:cubicBezTo>
                  <a:cubicBezTo>
                    <a:pt x="3483" y="53"/>
                    <a:pt x="3477" y="47"/>
                    <a:pt x="3464" y="36"/>
                  </a:cubicBezTo>
                  <a:cubicBezTo>
                    <a:pt x="3464" y="28"/>
                    <a:pt x="3460" y="24"/>
                    <a:pt x="3455" y="24"/>
                  </a:cubicBezTo>
                  <a:cubicBezTo>
                    <a:pt x="3448" y="24"/>
                    <a:pt x="3439" y="34"/>
                    <a:pt x="3439" y="58"/>
                  </a:cubicBezTo>
                  <a:cubicBezTo>
                    <a:pt x="3429" y="69"/>
                    <a:pt x="3416" y="74"/>
                    <a:pt x="3403" y="74"/>
                  </a:cubicBezTo>
                  <a:cubicBezTo>
                    <a:pt x="3389" y="74"/>
                    <a:pt x="3376" y="69"/>
                    <a:pt x="3367" y="58"/>
                  </a:cubicBezTo>
                  <a:cubicBezTo>
                    <a:pt x="3367" y="33"/>
                    <a:pt x="3359" y="22"/>
                    <a:pt x="3352" y="22"/>
                  </a:cubicBezTo>
                  <a:cubicBezTo>
                    <a:pt x="3348" y="22"/>
                    <a:pt x="3345" y="27"/>
                    <a:pt x="3345" y="36"/>
                  </a:cubicBezTo>
                  <a:cubicBezTo>
                    <a:pt x="3329" y="48"/>
                    <a:pt x="3313" y="55"/>
                    <a:pt x="3295" y="58"/>
                  </a:cubicBezTo>
                  <a:cubicBezTo>
                    <a:pt x="3295" y="36"/>
                    <a:pt x="3078" y="36"/>
                    <a:pt x="2862" y="33"/>
                  </a:cubicBezTo>
                  <a:cubicBezTo>
                    <a:pt x="2837" y="33"/>
                    <a:pt x="2815" y="52"/>
                    <a:pt x="2812" y="74"/>
                  </a:cubicBezTo>
                  <a:cubicBezTo>
                    <a:pt x="2812" y="92"/>
                    <a:pt x="2812" y="99"/>
                    <a:pt x="2810" y="99"/>
                  </a:cubicBezTo>
                  <a:cubicBezTo>
                    <a:pt x="2808" y="99"/>
                    <a:pt x="2803" y="86"/>
                    <a:pt x="2790" y="74"/>
                  </a:cubicBezTo>
                  <a:cubicBezTo>
                    <a:pt x="2777" y="42"/>
                    <a:pt x="2759" y="27"/>
                    <a:pt x="2747" y="27"/>
                  </a:cubicBezTo>
                  <a:cubicBezTo>
                    <a:pt x="2735" y="27"/>
                    <a:pt x="2729" y="42"/>
                    <a:pt x="2740" y="74"/>
                  </a:cubicBezTo>
                  <a:cubicBezTo>
                    <a:pt x="2752" y="95"/>
                    <a:pt x="2759" y="106"/>
                    <a:pt x="2756" y="106"/>
                  </a:cubicBezTo>
                  <a:cubicBezTo>
                    <a:pt x="2752" y="106"/>
                    <a:pt x="2740" y="95"/>
                    <a:pt x="2715" y="74"/>
                  </a:cubicBezTo>
                  <a:cubicBezTo>
                    <a:pt x="2704" y="64"/>
                    <a:pt x="2698" y="59"/>
                    <a:pt x="2692" y="59"/>
                  </a:cubicBezTo>
                  <a:cubicBezTo>
                    <a:pt x="2687" y="59"/>
                    <a:pt x="2680" y="64"/>
                    <a:pt x="2668" y="74"/>
                  </a:cubicBezTo>
                  <a:cubicBezTo>
                    <a:pt x="2668" y="85"/>
                    <a:pt x="2661" y="90"/>
                    <a:pt x="2655" y="90"/>
                  </a:cubicBezTo>
                  <a:cubicBezTo>
                    <a:pt x="2649" y="90"/>
                    <a:pt x="2643" y="85"/>
                    <a:pt x="2643" y="74"/>
                  </a:cubicBezTo>
                  <a:cubicBezTo>
                    <a:pt x="2627" y="60"/>
                    <a:pt x="2609" y="44"/>
                    <a:pt x="2601" y="44"/>
                  </a:cubicBezTo>
                  <a:cubicBezTo>
                    <a:pt x="2598" y="44"/>
                    <a:pt x="2596" y="47"/>
                    <a:pt x="2596" y="52"/>
                  </a:cubicBezTo>
                  <a:cubicBezTo>
                    <a:pt x="2577" y="52"/>
                    <a:pt x="2561" y="45"/>
                    <a:pt x="2549" y="33"/>
                  </a:cubicBezTo>
                  <a:cubicBezTo>
                    <a:pt x="2541" y="26"/>
                    <a:pt x="2534" y="24"/>
                    <a:pt x="2526" y="24"/>
                  </a:cubicBezTo>
                  <a:cubicBezTo>
                    <a:pt x="2509" y="24"/>
                    <a:pt x="2492" y="38"/>
                    <a:pt x="2477" y="52"/>
                  </a:cubicBezTo>
                  <a:cubicBezTo>
                    <a:pt x="2439" y="72"/>
                    <a:pt x="2415" y="82"/>
                    <a:pt x="2403" y="82"/>
                  </a:cubicBezTo>
                  <a:cubicBezTo>
                    <a:pt x="2390" y="82"/>
                    <a:pt x="2390" y="72"/>
                    <a:pt x="2401" y="52"/>
                  </a:cubicBezTo>
                  <a:cubicBezTo>
                    <a:pt x="2411" y="36"/>
                    <a:pt x="2399" y="29"/>
                    <a:pt x="2379" y="29"/>
                  </a:cubicBezTo>
                  <a:cubicBezTo>
                    <a:pt x="2348" y="29"/>
                    <a:pt x="2298" y="46"/>
                    <a:pt x="2282" y="70"/>
                  </a:cubicBezTo>
                  <a:cubicBezTo>
                    <a:pt x="2268" y="96"/>
                    <a:pt x="2262" y="107"/>
                    <a:pt x="2259" y="107"/>
                  </a:cubicBezTo>
                  <a:cubicBezTo>
                    <a:pt x="2257" y="107"/>
                    <a:pt x="2257" y="101"/>
                    <a:pt x="2257" y="92"/>
                  </a:cubicBezTo>
                  <a:cubicBezTo>
                    <a:pt x="2257" y="70"/>
                    <a:pt x="2235" y="70"/>
                    <a:pt x="2235" y="70"/>
                  </a:cubicBezTo>
                  <a:cubicBezTo>
                    <a:pt x="2210" y="70"/>
                    <a:pt x="2185" y="70"/>
                    <a:pt x="2185" y="52"/>
                  </a:cubicBezTo>
                  <a:cubicBezTo>
                    <a:pt x="2160" y="52"/>
                    <a:pt x="2135" y="61"/>
                    <a:pt x="2113" y="70"/>
                  </a:cubicBezTo>
                  <a:cubicBezTo>
                    <a:pt x="2095" y="86"/>
                    <a:pt x="2073" y="93"/>
                    <a:pt x="2051" y="93"/>
                  </a:cubicBezTo>
                  <a:cubicBezTo>
                    <a:pt x="2019" y="93"/>
                    <a:pt x="1987" y="78"/>
                    <a:pt x="1969" y="48"/>
                  </a:cubicBezTo>
                  <a:lnTo>
                    <a:pt x="1922" y="70"/>
                  </a:lnTo>
                  <a:cubicBezTo>
                    <a:pt x="1907" y="95"/>
                    <a:pt x="1891" y="113"/>
                    <a:pt x="1882" y="113"/>
                  </a:cubicBezTo>
                  <a:cubicBezTo>
                    <a:pt x="1876" y="113"/>
                    <a:pt x="1872" y="106"/>
                    <a:pt x="1872" y="89"/>
                  </a:cubicBezTo>
                  <a:cubicBezTo>
                    <a:pt x="1872" y="83"/>
                    <a:pt x="1872" y="76"/>
                    <a:pt x="1872" y="70"/>
                  </a:cubicBezTo>
                  <a:cubicBezTo>
                    <a:pt x="1862" y="86"/>
                    <a:pt x="1843" y="92"/>
                    <a:pt x="1823" y="92"/>
                  </a:cubicBezTo>
                  <a:cubicBezTo>
                    <a:pt x="1790" y="92"/>
                    <a:pt x="1753" y="74"/>
                    <a:pt x="1753" y="48"/>
                  </a:cubicBezTo>
                  <a:cubicBezTo>
                    <a:pt x="1753" y="27"/>
                    <a:pt x="1753" y="27"/>
                    <a:pt x="1728" y="27"/>
                  </a:cubicBezTo>
                  <a:lnTo>
                    <a:pt x="1728" y="48"/>
                  </a:lnTo>
                  <a:cubicBezTo>
                    <a:pt x="1728" y="67"/>
                    <a:pt x="1728" y="89"/>
                    <a:pt x="1703" y="89"/>
                  </a:cubicBezTo>
                  <a:cubicBezTo>
                    <a:pt x="1681" y="89"/>
                    <a:pt x="1656" y="89"/>
                    <a:pt x="1656" y="67"/>
                  </a:cubicBezTo>
                  <a:cubicBezTo>
                    <a:pt x="1638" y="52"/>
                    <a:pt x="1621" y="38"/>
                    <a:pt x="1614" y="38"/>
                  </a:cubicBezTo>
                  <a:cubicBezTo>
                    <a:pt x="1610" y="38"/>
                    <a:pt x="1609" y="40"/>
                    <a:pt x="1609" y="45"/>
                  </a:cubicBezTo>
                  <a:cubicBezTo>
                    <a:pt x="1590" y="45"/>
                    <a:pt x="1574" y="39"/>
                    <a:pt x="1558" y="27"/>
                  </a:cubicBezTo>
                  <a:lnTo>
                    <a:pt x="1464" y="23"/>
                  </a:lnTo>
                  <a:cubicBezTo>
                    <a:pt x="1452" y="34"/>
                    <a:pt x="1433" y="40"/>
                    <a:pt x="1417" y="40"/>
                  </a:cubicBezTo>
                  <a:cubicBezTo>
                    <a:pt x="1402" y="40"/>
                    <a:pt x="1389" y="34"/>
                    <a:pt x="1389" y="23"/>
                  </a:cubicBezTo>
                  <a:cubicBezTo>
                    <a:pt x="1364" y="23"/>
                    <a:pt x="1339" y="30"/>
                    <a:pt x="1317" y="45"/>
                  </a:cubicBezTo>
                  <a:cubicBezTo>
                    <a:pt x="1270" y="45"/>
                    <a:pt x="1245" y="45"/>
                    <a:pt x="1245" y="23"/>
                  </a:cubicBezTo>
                  <a:cubicBezTo>
                    <a:pt x="1245" y="12"/>
                    <a:pt x="1245" y="7"/>
                    <a:pt x="1242" y="7"/>
                  </a:cubicBezTo>
                  <a:cubicBezTo>
                    <a:pt x="1240" y="7"/>
                    <a:pt x="1234" y="12"/>
                    <a:pt x="1223" y="23"/>
                  </a:cubicBezTo>
                  <a:cubicBezTo>
                    <a:pt x="1223" y="45"/>
                    <a:pt x="1198" y="45"/>
                    <a:pt x="1173" y="45"/>
                  </a:cubicBezTo>
                  <a:lnTo>
                    <a:pt x="1126" y="42"/>
                  </a:lnTo>
                  <a:cubicBezTo>
                    <a:pt x="1126" y="64"/>
                    <a:pt x="1126" y="64"/>
                    <a:pt x="1101" y="64"/>
                  </a:cubicBezTo>
                  <a:cubicBezTo>
                    <a:pt x="1076" y="64"/>
                    <a:pt x="1004" y="42"/>
                    <a:pt x="982" y="42"/>
                  </a:cubicBezTo>
                  <a:cubicBezTo>
                    <a:pt x="910" y="42"/>
                    <a:pt x="910" y="42"/>
                    <a:pt x="932" y="64"/>
                  </a:cubicBezTo>
                  <a:cubicBezTo>
                    <a:pt x="948" y="64"/>
                    <a:pt x="954" y="73"/>
                    <a:pt x="941" y="73"/>
                  </a:cubicBezTo>
                  <a:cubicBezTo>
                    <a:pt x="934" y="73"/>
                    <a:pt x="923" y="70"/>
                    <a:pt x="907" y="64"/>
                  </a:cubicBezTo>
                  <a:cubicBezTo>
                    <a:pt x="853" y="52"/>
                    <a:pt x="797" y="45"/>
                    <a:pt x="740" y="42"/>
                  </a:cubicBezTo>
                  <a:lnTo>
                    <a:pt x="628" y="42"/>
                  </a:lnTo>
                  <a:cubicBezTo>
                    <a:pt x="609" y="45"/>
                    <a:pt x="609" y="52"/>
                    <a:pt x="609" y="61"/>
                  </a:cubicBezTo>
                  <a:cubicBezTo>
                    <a:pt x="631" y="83"/>
                    <a:pt x="632" y="94"/>
                    <a:pt x="623" y="94"/>
                  </a:cubicBezTo>
                  <a:cubicBezTo>
                    <a:pt x="614" y="94"/>
                    <a:pt x="593" y="83"/>
                    <a:pt x="571" y="61"/>
                  </a:cubicBezTo>
                  <a:cubicBezTo>
                    <a:pt x="517" y="37"/>
                    <a:pt x="477" y="27"/>
                    <a:pt x="456" y="27"/>
                  </a:cubicBezTo>
                  <a:cubicBezTo>
                    <a:pt x="442" y="27"/>
                    <a:pt x="436" y="31"/>
                    <a:pt x="440" y="39"/>
                  </a:cubicBezTo>
                  <a:cubicBezTo>
                    <a:pt x="424" y="55"/>
                    <a:pt x="402" y="62"/>
                    <a:pt x="380" y="62"/>
                  </a:cubicBezTo>
                  <a:cubicBezTo>
                    <a:pt x="376" y="62"/>
                    <a:pt x="372" y="62"/>
                    <a:pt x="368" y="61"/>
                  </a:cubicBezTo>
                  <a:cubicBezTo>
                    <a:pt x="363" y="50"/>
                    <a:pt x="350" y="45"/>
                    <a:pt x="329" y="45"/>
                  </a:cubicBezTo>
                  <a:cubicBezTo>
                    <a:pt x="308" y="45"/>
                    <a:pt x="280" y="50"/>
                    <a:pt x="245" y="61"/>
                  </a:cubicBezTo>
                  <a:cubicBezTo>
                    <a:pt x="205" y="61"/>
                    <a:pt x="205" y="61"/>
                    <a:pt x="189" y="39"/>
                  </a:cubicBezTo>
                  <a:lnTo>
                    <a:pt x="107" y="39"/>
                  </a:lnTo>
                  <a:cubicBezTo>
                    <a:pt x="95" y="48"/>
                    <a:pt x="79" y="55"/>
                    <a:pt x="64" y="55"/>
                  </a:cubicBezTo>
                  <a:cubicBezTo>
                    <a:pt x="79" y="174"/>
                    <a:pt x="64" y="327"/>
                    <a:pt x="45" y="356"/>
                  </a:cubicBezTo>
                  <a:cubicBezTo>
                    <a:pt x="48" y="387"/>
                    <a:pt x="54" y="418"/>
                    <a:pt x="67" y="446"/>
                  </a:cubicBezTo>
                  <a:cubicBezTo>
                    <a:pt x="103" y="497"/>
                    <a:pt x="107" y="529"/>
                    <a:pt x="79" y="529"/>
                  </a:cubicBezTo>
                  <a:cubicBezTo>
                    <a:pt x="75" y="529"/>
                    <a:pt x="71" y="529"/>
                    <a:pt x="67" y="528"/>
                  </a:cubicBezTo>
                  <a:cubicBezTo>
                    <a:pt x="53" y="524"/>
                    <a:pt x="44" y="522"/>
                    <a:pt x="39" y="522"/>
                  </a:cubicBezTo>
                  <a:cubicBezTo>
                    <a:pt x="27" y="522"/>
                    <a:pt x="36" y="534"/>
                    <a:pt x="67" y="569"/>
                  </a:cubicBezTo>
                  <a:cubicBezTo>
                    <a:pt x="76" y="609"/>
                    <a:pt x="82" y="650"/>
                    <a:pt x="79" y="694"/>
                  </a:cubicBezTo>
                  <a:cubicBezTo>
                    <a:pt x="77" y="717"/>
                    <a:pt x="68" y="738"/>
                    <a:pt x="54" y="738"/>
                  </a:cubicBezTo>
                  <a:cubicBezTo>
                    <a:pt x="51" y="738"/>
                    <a:pt x="48" y="737"/>
                    <a:pt x="45" y="735"/>
                  </a:cubicBezTo>
                  <a:lnTo>
                    <a:pt x="1" y="735"/>
                  </a:lnTo>
                  <a:cubicBezTo>
                    <a:pt x="13" y="747"/>
                    <a:pt x="23" y="766"/>
                    <a:pt x="23" y="785"/>
                  </a:cubicBezTo>
                  <a:cubicBezTo>
                    <a:pt x="45" y="785"/>
                    <a:pt x="45" y="807"/>
                    <a:pt x="42" y="879"/>
                  </a:cubicBezTo>
                  <a:cubicBezTo>
                    <a:pt x="42" y="929"/>
                    <a:pt x="64" y="1026"/>
                    <a:pt x="64" y="1073"/>
                  </a:cubicBezTo>
                  <a:cubicBezTo>
                    <a:pt x="64" y="1120"/>
                    <a:pt x="60" y="1192"/>
                    <a:pt x="42" y="1217"/>
                  </a:cubicBezTo>
                  <a:cubicBezTo>
                    <a:pt x="38" y="1252"/>
                    <a:pt x="48" y="1283"/>
                    <a:pt x="60" y="1315"/>
                  </a:cubicBezTo>
                  <a:cubicBezTo>
                    <a:pt x="82" y="1340"/>
                    <a:pt x="82" y="1387"/>
                    <a:pt x="60" y="1387"/>
                  </a:cubicBezTo>
                  <a:lnTo>
                    <a:pt x="60" y="1412"/>
                  </a:lnTo>
                  <a:cubicBezTo>
                    <a:pt x="73" y="1434"/>
                    <a:pt x="79" y="1459"/>
                    <a:pt x="82" y="1484"/>
                  </a:cubicBezTo>
                  <a:cubicBezTo>
                    <a:pt x="81" y="1484"/>
                    <a:pt x="80" y="1484"/>
                    <a:pt x="79" y="1484"/>
                  </a:cubicBezTo>
                  <a:cubicBezTo>
                    <a:pt x="53" y="1484"/>
                    <a:pt x="43" y="1513"/>
                    <a:pt x="60" y="1531"/>
                  </a:cubicBezTo>
                  <a:cubicBezTo>
                    <a:pt x="79" y="1531"/>
                    <a:pt x="79" y="1556"/>
                    <a:pt x="79" y="1603"/>
                  </a:cubicBezTo>
                  <a:cubicBezTo>
                    <a:pt x="70" y="1628"/>
                    <a:pt x="64" y="1838"/>
                    <a:pt x="60" y="2045"/>
                  </a:cubicBezTo>
                  <a:cubicBezTo>
                    <a:pt x="64" y="2145"/>
                    <a:pt x="64" y="2245"/>
                    <a:pt x="64" y="2324"/>
                  </a:cubicBezTo>
                  <a:cubicBezTo>
                    <a:pt x="60" y="2389"/>
                    <a:pt x="64" y="2458"/>
                    <a:pt x="76" y="2527"/>
                  </a:cubicBezTo>
                  <a:lnTo>
                    <a:pt x="73" y="2646"/>
                  </a:lnTo>
                  <a:lnTo>
                    <a:pt x="73" y="2769"/>
                  </a:lnTo>
                  <a:cubicBezTo>
                    <a:pt x="48" y="2787"/>
                    <a:pt x="45" y="2875"/>
                    <a:pt x="54" y="2963"/>
                  </a:cubicBezTo>
                  <a:cubicBezTo>
                    <a:pt x="111" y="2960"/>
                    <a:pt x="170" y="2950"/>
                    <a:pt x="217" y="2944"/>
                  </a:cubicBezTo>
                  <a:cubicBezTo>
                    <a:pt x="254" y="2931"/>
                    <a:pt x="290" y="2925"/>
                    <a:pt x="327" y="2925"/>
                  </a:cubicBezTo>
                  <a:cubicBezTo>
                    <a:pt x="334" y="2925"/>
                    <a:pt x="341" y="2925"/>
                    <a:pt x="349" y="2925"/>
                  </a:cubicBezTo>
                  <a:cubicBezTo>
                    <a:pt x="334" y="2950"/>
                    <a:pt x="373" y="2959"/>
                    <a:pt x="426" y="2959"/>
                  </a:cubicBezTo>
                  <a:cubicBezTo>
                    <a:pt x="461" y="2959"/>
                    <a:pt x="503" y="2955"/>
                    <a:pt x="537" y="2947"/>
                  </a:cubicBezTo>
                  <a:cubicBezTo>
                    <a:pt x="562" y="2925"/>
                    <a:pt x="583" y="2914"/>
                    <a:pt x="597" y="2914"/>
                  </a:cubicBezTo>
                  <a:cubicBezTo>
                    <a:pt x="612" y="2914"/>
                    <a:pt x="620" y="2925"/>
                    <a:pt x="618" y="2947"/>
                  </a:cubicBezTo>
                  <a:cubicBezTo>
                    <a:pt x="615" y="2965"/>
                    <a:pt x="633" y="2976"/>
                    <a:pt x="657" y="2976"/>
                  </a:cubicBezTo>
                  <a:cubicBezTo>
                    <a:pt x="686" y="2976"/>
                    <a:pt x="725" y="2960"/>
                    <a:pt x="744" y="2925"/>
                  </a:cubicBezTo>
                  <a:cubicBezTo>
                    <a:pt x="756" y="2916"/>
                    <a:pt x="762" y="2911"/>
                    <a:pt x="769" y="2911"/>
                  </a:cubicBezTo>
                  <a:cubicBezTo>
                    <a:pt x="775" y="2911"/>
                    <a:pt x="781" y="2916"/>
                    <a:pt x="794" y="2925"/>
                  </a:cubicBezTo>
                  <a:cubicBezTo>
                    <a:pt x="807" y="2951"/>
                    <a:pt x="821" y="2962"/>
                    <a:pt x="830" y="2962"/>
                  </a:cubicBezTo>
                  <a:cubicBezTo>
                    <a:pt x="836" y="2962"/>
                    <a:pt x="841" y="2956"/>
                    <a:pt x="841" y="2947"/>
                  </a:cubicBezTo>
                  <a:cubicBezTo>
                    <a:pt x="853" y="2927"/>
                    <a:pt x="865" y="2917"/>
                    <a:pt x="877" y="2917"/>
                  </a:cubicBezTo>
                  <a:cubicBezTo>
                    <a:pt x="889" y="2917"/>
                    <a:pt x="900" y="2927"/>
                    <a:pt x="913" y="2947"/>
                  </a:cubicBezTo>
                  <a:cubicBezTo>
                    <a:pt x="936" y="2969"/>
                    <a:pt x="948" y="2980"/>
                    <a:pt x="957" y="2980"/>
                  </a:cubicBezTo>
                  <a:cubicBezTo>
                    <a:pt x="966" y="2980"/>
                    <a:pt x="972" y="2969"/>
                    <a:pt x="985" y="2947"/>
                  </a:cubicBezTo>
                  <a:cubicBezTo>
                    <a:pt x="997" y="2927"/>
                    <a:pt x="1027" y="2917"/>
                    <a:pt x="1056" y="2917"/>
                  </a:cubicBezTo>
                  <a:cubicBezTo>
                    <a:pt x="1087" y="2917"/>
                    <a:pt x="1118" y="2928"/>
                    <a:pt x="1129" y="2950"/>
                  </a:cubicBezTo>
                  <a:cubicBezTo>
                    <a:pt x="1146" y="2950"/>
                    <a:pt x="1162" y="2959"/>
                    <a:pt x="1172" y="2959"/>
                  </a:cubicBezTo>
                  <a:cubicBezTo>
                    <a:pt x="1176" y="2959"/>
                    <a:pt x="1179" y="2957"/>
                    <a:pt x="1179" y="2950"/>
                  </a:cubicBezTo>
                  <a:lnTo>
                    <a:pt x="1201" y="2972"/>
                  </a:lnTo>
                  <a:lnTo>
                    <a:pt x="1251" y="2972"/>
                  </a:lnTo>
                  <a:lnTo>
                    <a:pt x="1251" y="2950"/>
                  </a:lnTo>
                  <a:cubicBezTo>
                    <a:pt x="1273" y="2950"/>
                    <a:pt x="1417" y="2972"/>
                    <a:pt x="1587" y="2972"/>
                  </a:cubicBezTo>
                  <a:cubicBezTo>
                    <a:pt x="1660" y="2973"/>
                    <a:pt x="1716" y="2974"/>
                    <a:pt x="1759" y="2974"/>
                  </a:cubicBezTo>
                  <a:cubicBezTo>
                    <a:pt x="1874" y="2974"/>
                    <a:pt x="1894" y="2969"/>
                    <a:pt x="1878" y="2954"/>
                  </a:cubicBezTo>
                  <a:cubicBezTo>
                    <a:pt x="1866" y="2933"/>
                    <a:pt x="1872" y="2923"/>
                    <a:pt x="1884" y="2923"/>
                  </a:cubicBezTo>
                  <a:cubicBezTo>
                    <a:pt x="1896" y="2923"/>
                    <a:pt x="1914" y="2933"/>
                    <a:pt x="1925" y="2954"/>
                  </a:cubicBezTo>
                  <a:cubicBezTo>
                    <a:pt x="1966" y="2963"/>
                    <a:pt x="2007" y="2972"/>
                    <a:pt x="2047" y="2975"/>
                  </a:cubicBezTo>
                  <a:cubicBezTo>
                    <a:pt x="2094" y="2975"/>
                    <a:pt x="2141" y="2975"/>
                    <a:pt x="2141" y="2997"/>
                  </a:cubicBezTo>
                  <a:lnTo>
                    <a:pt x="2166" y="2997"/>
                  </a:lnTo>
                  <a:cubicBezTo>
                    <a:pt x="2193" y="2974"/>
                    <a:pt x="2254" y="2964"/>
                    <a:pt x="2314" y="2964"/>
                  </a:cubicBezTo>
                  <a:cubicBezTo>
                    <a:pt x="2358" y="2964"/>
                    <a:pt x="2402" y="2969"/>
                    <a:pt x="2433" y="2979"/>
                  </a:cubicBezTo>
                  <a:cubicBezTo>
                    <a:pt x="2440" y="2979"/>
                    <a:pt x="2446" y="2979"/>
                    <a:pt x="2453" y="2979"/>
                  </a:cubicBezTo>
                  <a:cubicBezTo>
                    <a:pt x="2487" y="2979"/>
                    <a:pt x="2520" y="2973"/>
                    <a:pt x="2552" y="2960"/>
                  </a:cubicBezTo>
                  <a:cubicBezTo>
                    <a:pt x="2577" y="2949"/>
                    <a:pt x="2589" y="2943"/>
                    <a:pt x="2598" y="2943"/>
                  </a:cubicBezTo>
                  <a:cubicBezTo>
                    <a:pt x="2607" y="2943"/>
                    <a:pt x="2613" y="2949"/>
                    <a:pt x="2624" y="2960"/>
                  </a:cubicBezTo>
                  <a:cubicBezTo>
                    <a:pt x="2624" y="2971"/>
                    <a:pt x="2673" y="2983"/>
                    <a:pt x="2714" y="2983"/>
                  </a:cubicBezTo>
                  <a:cubicBezTo>
                    <a:pt x="2743" y="2983"/>
                    <a:pt x="2768" y="2977"/>
                    <a:pt x="2768" y="2960"/>
                  </a:cubicBezTo>
                  <a:lnTo>
                    <a:pt x="2793" y="2982"/>
                  </a:lnTo>
                  <a:cubicBezTo>
                    <a:pt x="2799" y="2988"/>
                    <a:pt x="2806" y="2990"/>
                    <a:pt x="2813" y="2990"/>
                  </a:cubicBezTo>
                  <a:cubicBezTo>
                    <a:pt x="2828" y="2990"/>
                    <a:pt x="2842" y="2977"/>
                    <a:pt x="2840" y="2960"/>
                  </a:cubicBezTo>
                  <a:cubicBezTo>
                    <a:pt x="2842" y="2942"/>
                    <a:pt x="2847" y="2932"/>
                    <a:pt x="2854" y="2932"/>
                  </a:cubicBezTo>
                  <a:cubicBezTo>
                    <a:pt x="2863" y="2932"/>
                    <a:pt x="2876" y="2947"/>
                    <a:pt x="2890" y="2982"/>
                  </a:cubicBezTo>
                  <a:cubicBezTo>
                    <a:pt x="2890" y="3006"/>
                    <a:pt x="2898" y="3016"/>
                    <a:pt x="2904" y="3016"/>
                  </a:cubicBezTo>
                  <a:cubicBezTo>
                    <a:pt x="2909" y="3016"/>
                    <a:pt x="2912" y="3011"/>
                    <a:pt x="2912" y="3004"/>
                  </a:cubicBezTo>
                  <a:cubicBezTo>
                    <a:pt x="2930" y="2988"/>
                    <a:pt x="2948" y="2973"/>
                    <a:pt x="2965" y="2973"/>
                  </a:cubicBezTo>
                  <a:cubicBezTo>
                    <a:pt x="2973" y="2973"/>
                    <a:pt x="2980" y="2975"/>
                    <a:pt x="2987" y="2982"/>
                  </a:cubicBezTo>
                  <a:cubicBezTo>
                    <a:pt x="3009" y="2982"/>
                    <a:pt x="3034" y="2982"/>
                    <a:pt x="3034" y="2941"/>
                  </a:cubicBezTo>
                  <a:cubicBezTo>
                    <a:pt x="3034" y="2919"/>
                    <a:pt x="3059" y="2919"/>
                    <a:pt x="3081" y="2919"/>
                  </a:cubicBezTo>
                  <a:cubicBezTo>
                    <a:pt x="3081" y="2941"/>
                    <a:pt x="3081" y="2941"/>
                    <a:pt x="3059" y="2963"/>
                  </a:cubicBezTo>
                  <a:lnTo>
                    <a:pt x="3106" y="2963"/>
                  </a:lnTo>
                  <a:cubicBezTo>
                    <a:pt x="3132" y="2963"/>
                    <a:pt x="3179" y="2985"/>
                    <a:pt x="3179" y="3004"/>
                  </a:cubicBezTo>
                  <a:cubicBezTo>
                    <a:pt x="3189" y="3013"/>
                    <a:pt x="3199" y="3018"/>
                    <a:pt x="3206" y="3018"/>
                  </a:cubicBezTo>
                  <a:cubicBezTo>
                    <a:pt x="3214" y="3018"/>
                    <a:pt x="3216" y="3008"/>
                    <a:pt x="3204" y="2985"/>
                  </a:cubicBezTo>
                  <a:cubicBezTo>
                    <a:pt x="3204" y="2941"/>
                    <a:pt x="3204" y="2941"/>
                    <a:pt x="3251" y="2941"/>
                  </a:cubicBezTo>
                  <a:cubicBezTo>
                    <a:pt x="3276" y="2941"/>
                    <a:pt x="3301" y="2941"/>
                    <a:pt x="3301" y="2963"/>
                  </a:cubicBezTo>
                  <a:cubicBezTo>
                    <a:pt x="3301" y="2985"/>
                    <a:pt x="3301" y="2985"/>
                    <a:pt x="3348" y="2985"/>
                  </a:cubicBezTo>
                  <a:cubicBezTo>
                    <a:pt x="3417" y="2979"/>
                    <a:pt x="3479" y="2941"/>
                    <a:pt x="3517" y="2881"/>
                  </a:cubicBezTo>
                  <a:cubicBezTo>
                    <a:pt x="3517" y="2861"/>
                    <a:pt x="3517" y="2851"/>
                    <a:pt x="3520" y="2851"/>
                  </a:cubicBezTo>
                  <a:cubicBezTo>
                    <a:pt x="3523" y="2851"/>
                    <a:pt x="3530" y="2861"/>
                    <a:pt x="3542" y="2881"/>
                  </a:cubicBezTo>
                  <a:cubicBezTo>
                    <a:pt x="3542" y="2903"/>
                    <a:pt x="3564" y="2903"/>
                    <a:pt x="3589" y="2903"/>
                  </a:cubicBezTo>
                  <a:cubicBezTo>
                    <a:pt x="3589" y="2896"/>
                    <a:pt x="3592" y="2894"/>
                    <a:pt x="3595" y="2894"/>
                  </a:cubicBezTo>
                  <a:cubicBezTo>
                    <a:pt x="3600" y="2894"/>
                    <a:pt x="3606" y="2903"/>
                    <a:pt x="3589" y="2903"/>
                  </a:cubicBezTo>
                  <a:cubicBezTo>
                    <a:pt x="3589" y="2922"/>
                    <a:pt x="3564" y="2922"/>
                    <a:pt x="3542" y="2922"/>
                  </a:cubicBezTo>
                  <a:lnTo>
                    <a:pt x="3542" y="2944"/>
                  </a:lnTo>
                  <a:cubicBezTo>
                    <a:pt x="3553" y="2964"/>
                    <a:pt x="3565" y="2975"/>
                    <a:pt x="3577" y="2975"/>
                  </a:cubicBezTo>
                  <a:cubicBezTo>
                    <a:pt x="3589" y="2975"/>
                    <a:pt x="3602" y="2964"/>
                    <a:pt x="3614" y="2944"/>
                  </a:cubicBezTo>
                  <a:cubicBezTo>
                    <a:pt x="3625" y="2933"/>
                    <a:pt x="3631" y="2928"/>
                    <a:pt x="3637" y="2928"/>
                  </a:cubicBezTo>
                  <a:cubicBezTo>
                    <a:pt x="3642" y="2928"/>
                    <a:pt x="3649" y="2933"/>
                    <a:pt x="3661" y="2944"/>
                  </a:cubicBezTo>
                  <a:cubicBezTo>
                    <a:pt x="3679" y="2960"/>
                    <a:pt x="3695" y="2975"/>
                    <a:pt x="3703" y="2975"/>
                  </a:cubicBezTo>
                  <a:cubicBezTo>
                    <a:pt x="3706" y="2975"/>
                    <a:pt x="3708" y="2972"/>
                    <a:pt x="3708" y="2966"/>
                  </a:cubicBezTo>
                  <a:cubicBezTo>
                    <a:pt x="3736" y="2966"/>
                    <a:pt x="3761" y="2972"/>
                    <a:pt x="3780" y="2988"/>
                  </a:cubicBezTo>
                  <a:cubicBezTo>
                    <a:pt x="3830" y="2988"/>
                    <a:pt x="3852" y="2988"/>
                    <a:pt x="3855" y="2966"/>
                  </a:cubicBezTo>
                  <a:cubicBezTo>
                    <a:pt x="3855" y="2947"/>
                    <a:pt x="3877" y="2947"/>
                    <a:pt x="3902" y="2947"/>
                  </a:cubicBezTo>
                  <a:cubicBezTo>
                    <a:pt x="3928" y="2947"/>
                    <a:pt x="3949" y="2947"/>
                    <a:pt x="3949" y="2925"/>
                  </a:cubicBezTo>
                  <a:cubicBezTo>
                    <a:pt x="3949" y="2903"/>
                    <a:pt x="3975" y="2885"/>
                    <a:pt x="4025" y="2885"/>
                  </a:cubicBezTo>
                  <a:cubicBezTo>
                    <a:pt x="4044" y="2875"/>
                    <a:pt x="4056" y="2870"/>
                    <a:pt x="4064" y="2870"/>
                  </a:cubicBezTo>
                  <a:cubicBezTo>
                    <a:pt x="4076" y="2870"/>
                    <a:pt x="4082" y="2881"/>
                    <a:pt x="4097" y="2907"/>
                  </a:cubicBezTo>
                  <a:cubicBezTo>
                    <a:pt x="4097" y="2925"/>
                    <a:pt x="4119" y="2925"/>
                    <a:pt x="4144" y="2928"/>
                  </a:cubicBezTo>
                  <a:cubicBezTo>
                    <a:pt x="4163" y="2928"/>
                    <a:pt x="4178" y="2935"/>
                    <a:pt x="4191" y="2947"/>
                  </a:cubicBezTo>
                  <a:cubicBezTo>
                    <a:pt x="4198" y="2954"/>
                    <a:pt x="4203" y="2956"/>
                    <a:pt x="4207" y="2956"/>
                  </a:cubicBezTo>
                  <a:cubicBezTo>
                    <a:pt x="4216" y="2956"/>
                    <a:pt x="4216" y="2942"/>
                    <a:pt x="4216" y="2928"/>
                  </a:cubicBezTo>
                  <a:cubicBezTo>
                    <a:pt x="4216" y="2907"/>
                    <a:pt x="4216" y="2885"/>
                    <a:pt x="4216" y="2885"/>
                  </a:cubicBezTo>
                  <a:cubicBezTo>
                    <a:pt x="4241" y="2885"/>
                    <a:pt x="4263" y="2928"/>
                    <a:pt x="4263" y="2947"/>
                  </a:cubicBezTo>
                  <a:cubicBezTo>
                    <a:pt x="4275" y="2969"/>
                    <a:pt x="4282" y="2980"/>
                    <a:pt x="4285" y="2980"/>
                  </a:cubicBezTo>
                  <a:cubicBezTo>
                    <a:pt x="4288" y="2980"/>
                    <a:pt x="4288" y="2969"/>
                    <a:pt x="4288" y="2947"/>
                  </a:cubicBezTo>
                  <a:cubicBezTo>
                    <a:pt x="4288" y="2934"/>
                    <a:pt x="4300" y="2919"/>
                    <a:pt x="4324" y="2919"/>
                  </a:cubicBezTo>
                  <a:cubicBezTo>
                    <a:pt x="4334" y="2919"/>
                    <a:pt x="4346" y="2922"/>
                    <a:pt x="4360" y="2928"/>
                  </a:cubicBezTo>
                  <a:cubicBezTo>
                    <a:pt x="4410" y="2928"/>
                    <a:pt x="4457" y="2928"/>
                    <a:pt x="4457" y="2950"/>
                  </a:cubicBezTo>
                  <a:cubicBezTo>
                    <a:pt x="4463" y="2957"/>
                    <a:pt x="4472" y="2960"/>
                    <a:pt x="4481" y="2960"/>
                  </a:cubicBezTo>
                  <a:cubicBezTo>
                    <a:pt x="4489" y="2960"/>
                    <a:pt x="4498" y="2957"/>
                    <a:pt x="4504" y="2950"/>
                  </a:cubicBezTo>
                  <a:cubicBezTo>
                    <a:pt x="4517" y="2939"/>
                    <a:pt x="4529" y="2934"/>
                    <a:pt x="4548" y="2934"/>
                  </a:cubicBezTo>
                  <a:cubicBezTo>
                    <a:pt x="4566" y="2934"/>
                    <a:pt x="4590" y="2939"/>
                    <a:pt x="4626" y="2950"/>
                  </a:cubicBezTo>
                  <a:cubicBezTo>
                    <a:pt x="4686" y="2972"/>
                    <a:pt x="4716" y="2983"/>
                    <a:pt x="4731" y="2983"/>
                  </a:cubicBezTo>
                  <a:cubicBezTo>
                    <a:pt x="4745" y="2983"/>
                    <a:pt x="4745" y="2972"/>
                    <a:pt x="4745" y="2950"/>
                  </a:cubicBezTo>
                  <a:cubicBezTo>
                    <a:pt x="4745" y="2939"/>
                    <a:pt x="4745" y="2927"/>
                    <a:pt x="4750" y="2927"/>
                  </a:cubicBezTo>
                  <a:cubicBezTo>
                    <a:pt x="4754" y="2927"/>
                    <a:pt x="4760" y="2933"/>
                    <a:pt x="4771" y="2950"/>
                  </a:cubicBezTo>
                  <a:cubicBezTo>
                    <a:pt x="4778" y="2957"/>
                    <a:pt x="4786" y="2960"/>
                    <a:pt x="4794" y="2960"/>
                  </a:cubicBezTo>
                  <a:cubicBezTo>
                    <a:pt x="4812" y="2960"/>
                    <a:pt x="4833" y="2947"/>
                    <a:pt x="4868" y="2932"/>
                  </a:cubicBezTo>
                  <a:cubicBezTo>
                    <a:pt x="4886" y="2907"/>
                    <a:pt x="4896" y="2878"/>
                    <a:pt x="4893" y="2847"/>
                  </a:cubicBezTo>
                  <a:cubicBezTo>
                    <a:pt x="4893" y="2823"/>
                    <a:pt x="4893" y="2814"/>
                    <a:pt x="4902" y="2814"/>
                  </a:cubicBezTo>
                  <a:cubicBezTo>
                    <a:pt x="4908" y="2814"/>
                    <a:pt x="4920" y="2819"/>
                    <a:pt x="4940" y="2828"/>
                  </a:cubicBezTo>
                  <a:cubicBezTo>
                    <a:pt x="4965" y="2828"/>
                    <a:pt x="4984" y="2847"/>
                    <a:pt x="4987" y="2869"/>
                  </a:cubicBezTo>
                  <a:cubicBezTo>
                    <a:pt x="4987" y="2891"/>
                    <a:pt x="4965" y="2891"/>
                    <a:pt x="4965" y="2891"/>
                  </a:cubicBezTo>
                  <a:lnTo>
                    <a:pt x="4940" y="2891"/>
                  </a:lnTo>
                  <a:cubicBezTo>
                    <a:pt x="4940" y="2910"/>
                    <a:pt x="4940" y="2932"/>
                    <a:pt x="4987" y="2932"/>
                  </a:cubicBezTo>
                  <a:cubicBezTo>
                    <a:pt x="4999" y="2943"/>
                    <a:pt x="5012" y="2948"/>
                    <a:pt x="5021" y="2948"/>
                  </a:cubicBezTo>
                  <a:cubicBezTo>
                    <a:pt x="5031" y="2948"/>
                    <a:pt x="5037" y="2943"/>
                    <a:pt x="5037" y="2932"/>
                  </a:cubicBezTo>
                  <a:cubicBezTo>
                    <a:pt x="5059" y="2954"/>
                    <a:pt x="5109" y="2954"/>
                    <a:pt x="5156" y="2954"/>
                  </a:cubicBezTo>
                  <a:cubicBezTo>
                    <a:pt x="5203" y="2954"/>
                    <a:pt x="5275" y="2957"/>
                    <a:pt x="5300" y="2975"/>
                  </a:cubicBezTo>
                  <a:cubicBezTo>
                    <a:pt x="5347" y="2975"/>
                    <a:pt x="5372" y="2975"/>
                    <a:pt x="5372" y="2957"/>
                  </a:cubicBezTo>
                  <a:cubicBezTo>
                    <a:pt x="5372" y="2931"/>
                    <a:pt x="5381" y="2920"/>
                    <a:pt x="5388" y="2920"/>
                  </a:cubicBezTo>
                  <a:cubicBezTo>
                    <a:pt x="5393" y="2920"/>
                    <a:pt x="5397" y="2926"/>
                    <a:pt x="5397" y="2935"/>
                  </a:cubicBezTo>
                  <a:cubicBezTo>
                    <a:pt x="5413" y="2961"/>
                    <a:pt x="5547" y="2981"/>
                    <a:pt x="5647" y="2981"/>
                  </a:cubicBezTo>
                  <a:cubicBezTo>
                    <a:pt x="5703" y="2981"/>
                    <a:pt x="5749" y="2974"/>
                    <a:pt x="5758" y="2960"/>
                  </a:cubicBezTo>
                  <a:lnTo>
                    <a:pt x="5808" y="2960"/>
                  </a:lnTo>
                  <a:cubicBezTo>
                    <a:pt x="5832" y="2970"/>
                    <a:pt x="5883" y="2975"/>
                    <a:pt x="5929" y="2975"/>
                  </a:cubicBezTo>
                  <a:cubicBezTo>
                    <a:pt x="5972" y="2975"/>
                    <a:pt x="6012" y="2970"/>
                    <a:pt x="6024" y="2960"/>
                  </a:cubicBezTo>
                  <a:lnTo>
                    <a:pt x="6096" y="2960"/>
                  </a:lnTo>
                  <a:cubicBezTo>
                    <a:pt x="6120" y="2971"/>
                    <a:pt x="6138" y="2976"/>
                    <a:pt x="6153" y="2976"/>
                  </a:cubicBezTo>
                  <a:cubicBezTo>
                    <a:pt x="6168" y="2976"/>
                    <a:pt x="6181" y="2971"/>
                    <a:pt x="6193" y="2960"/>
                  </a:cubicBezTo>
                  <a:cubicBezTo>
                    <a:pt x="6211" y="2947"/>
                    <a:pt x="6216" y="2932"/>
                    <a:pt x="6218" y="2932"/>
                  </a:cubicBezTo>
                  <a:cubicBezTo>
                    <a:pt x="6218" y="2932"/>
                    <a:pt x="6218" y="2934"/>
                    <a:pt x="6218" y="2941"/>
                  </a:cubicBezTo>
                  <a:cubicBezTo>
                    <a:pt x="6215" y="2960"/>
                    <a:pt x="6265" y="2963"/>
                    <a:pt x="6363" y="2963"/>
                  </a:cubicBezTo>
                  <a:cubicBezTo>
                    <a:pt x="6457" y="2963"/>
                    <a:pt x="6457" y="2963"/>
                    <a:pt x="6435" y="2941"/>
                  </a:cubicBezTo>
                  <a:cubicBezTo>
                    <a:pt x="6463" y="2936"/>
                    <a:pt x="6483" y="2933"/>
                    <a:pt x="6497" y="2933"/>
                  </a:cubicBezTo>
                  <a:cubicBezTo>
                    <a:pt x="6531" y="2933"/>
                    <a:pt x="6531" y="2947"/>
                    <a:pt x="6529" y="2963"/>
                  </a:cubicBezTo>
                  <a:cubicBezTo>
                    <a:pt x="6519" y="2981"/>
                    <a:pt x="6523" y="2991"/>
                    <a:pt x="6533" y="2991"/>
                  </a:cubicBezTo>
                  <a:cubicBezTo>
                    <a:pt x="6545" y="2991"/>
                    <a:pt x="6565" y="2977"/>
                    <a:pt x="6579" y="2944"/>
                  </a:cubicBezTo>
                  <a:cubicBezTo>
                    <a:pt x="6593" y="2918"/>
                    <a:pt x="6616" y="2908"/>
                    <a:pt x="6632" y="2908"/>
                  </a:cubicBezTo>
                  <a:cubicBezTo>
                    <a:pt x="6643" y="2908"/>
                    <a:pt x="6651" y="2913"/>
                    <a:pt x="6651" y="2922"/>
                  </a:cubicBezTo>
                  <a:cubicBezTo>
                    <a:pt x="6651" y="2944"/>
                    <a:pt x="6626" y="2944"/>
                    <a:pt x="6604" y="2944"/>
                  </a:cubicBezTo>
                  <a:cubicBezTo>
                    <a:pt x="6604" y="2944"/>
                    <a:pt x="6604" y="2963"/>
                    <a:pt x="6604" y="2985"/>
                  </a:cubicBezTo>
                  <a:cubicBezTo>
                    <a:pt x="6626" y="2985"/>
                    <a:pt x="6626" y="2985"/>
                    <a:pt x="6651" y="2963"/>
                  </a:cubicBezTo>
                  <a:cubicBezTo>
                    <a:pt x="6670" y="2963"/>
                    <a:pt x="6685" y="2957"/>
                    <a:pt x="6698" y="2944"/>
                  </a:cubicBezTo>
                  <a:cubicBezTo>
                    <a:pt x="6723" y="2928"/>
                    <a:pt x="6723" y="2894"/>
                    <a:pt x="6701" y="2881"/>
                  </a:cubicBezTo>
                  <a:cubicBezTo>
                    <a:pt x="6676" y="2860"/>
                    <a:pt x="6701" y="2860"/>
                    <a:pt x="6723" y="2860"/>
                  </a:cubicBezTo>
                  <a:cubicBezTo>
                    <a:pt x="6773" y="2881"/>
                    <a:pt x="6773" y="2903"/>
                    <a:pt x="6748" y="2922"/>
                  </a:cubicBezTo>
                  <a:cubicBezTo>
                    <a:pt x="6723" y="2922"/>
                    <a:pt x="6723" y="2944"/>
                    <a:pt x="6723" y="2963"/>
                  </a:cubicBezTo>
                  <a:cubicBezTo>
                    <a:pt x="6723" y="2967"/>
                    <a:pt x="6727" y="2969"/>
                    <a:pt x="6735" y="2969"/>
                  </a:cubicBezTo>
                  <a:cubicBezTo>
                    <a:pt x="6767" y="2969"/>
                    <a:pt x="6849" y="2936"/>
                    <a:pt x="6867" y="2903"/>
                  </a:cubicBezTo>
                  <a:lnTo>
                    <a:pt x="6867" y="2922"/>
                  </a:lnTo>
                  <a:cubicBezTo>
                    <a:pt x="6867" y="2944"/>
                    <a:pt x="6917" y="2944"/>
                    <a:pt x="6964" y="2944"/>
                  </a:cubicBezTo>
                  <a:cubicBezTo>
                    <a:pt x="7011" y="2944"/>
                    <a:pt x="7036" y="2944"/>
                    <a:pt x="7036" y="2925"/>
                  </a:cubicBezTo>
                  <a:cubicBezTo>
                    <a:pt x="7036" y="2905"/>
                    <a:pt x="7036" y="2884"/>
                    <a:pt x="7057" y="2884"/>
                  </a:cubicBezTo>
                  <a:lnTo>
                    <a:pt x="7057" y="2884"/>
                  </a:lnTo>
                  <a:cubicBezTo>
                    <a:pt x="7036" y="2882"/>
                    <a:pt x="7036" y="2861"/>
                    <a:pt x="7036" y="2841"/>
                  </a:cubicBezTo>
                  <a:lnTo>
                    <a:pt x="7036" y="2841"/>
                  </a:lnTo>
                  <a:cubicBezTo>
                    <a:pt x="7061" y="2853"/>
                    <a:pt x="7086" y="2866"/>
                    <a:pt x="7108" y="2885"/>
                  </a:cubicBezTo>
                  <a:cubicBezTo>
                    <a:pt x="7156" y="2924"/>
                    <a:pt x="7217" y="2948"/>
                    <a:pt x="7281" y="2948"/>
                  </a:cubicBezTo>
                  <a:cubicBezTo>
                    <a:pt x="7288" y="2948"/>
                    <a:pt x="7295" y="2948"/>
                    <a:pt x="7303" y="2947"/>
                  </a:cubicBezTo>
                  <a:cubicBezTo>
                    <a:pt x="7350" y="2947"/>
                    <a:pt x="7422" y="2947"/>
                    <a:pt x="7447" y="2969"/>
                  </a:cubicBezTo>
                  <a:cubicBezTo>
                    <a:pt x="7494" y="2969"/>
                    <a:pt x="7519" y="2969"/>
                    <a:pt x="7519" y="2947"/>
                  </a:cubicBezTo>
                  <a:lnTo>
                    <a:pt x="7566" y="2950"/>
                  </a:lnTo>
                  <a:cubicBezTo>
                    <a:pt x="7578" y="2960"/>
                    <a:pt x="7596" y="2964"/>
                    <a:pt x="7611" y="2964"/>
                  </a:cubicBezTo>
                  <a:cubicBezTo>
                    <a:pt x="7626" y="2964"/>
                    <a:pt x="7638" y="2960"/>
                    <a:pt x="7638" y="2950"/>
                  </a:cubicBezTo>
                  <a:cubicBezTo>
                    <a:pt x="7646" y="2943"/>
                    <a:pt x="7655" y="2941"/>
                    <a:pt x="7663" y="2941"/>
                  </a:cubicBezTo>
                  <a:cubicBezTo>
                    <a:pt x="7679" y="2941"/>
                    <a:pt x="7695" y="2950"/>
                    <a:pt x="7710" y="2950"/>
                  </a:cubicBezTo>
                  <a:cubicBezTo>
                    <a:pt x="7732" y="2969"/>
                    <a:pt x="7745" y="2979"/>
                    <a:pt x="7749" y="2979"/>
                  </a:cubicBezTo>
                  <a:cubicBezTo>
                    <a:pt x="7755" y="2979"/>
                    <a:pt x="7749" y="2963"/>
                    <a:pt x="7735" y="2928"/>
                  </a:cubicBezTo>
                  <a:cubicBezTo>
                    <a:pt x="7735" y="2910"/>
                    <a:pt x="7688" y="2888"/>
                    <a:pt x="7663" y="2888"/>
                  </a:cubicBezTo>
                  <a:lnTo>
                    <a:pt x="7591" y="2888"/>
                  </a:lnTo>
                  <a:lnTo>
                    <a:pt x="7663" y="2866"/>
                  </a:lnTo>
                  <a:cubicBezTo>
                    <a:pt x="7688" y="2866"/>
                    <a:pt x="7735" y="2847"/>
                    <a:pt x="7735" y="2825"/>
                  </a:cubicBezTo>
                  <a:cubicBezTo>
                    <a:pt x="7738" y="2813"/>
                    <a:pt x="7748" y="2803"/>
                    <a:pt x="7760" y="2803"/>
                  </a:cubicBezTo>
                  <a:cubicBezTo>
                    <a:pt x="7760" y="2803"/>
                    <a:pt x="7760" y="2825"/>
                    <a:pt x="7760" y="2847"/>
                  </a:cubicBezTo>
                  <a:cubicBezTo>
                    <a:pt x="7741" y="2863"/>
                    <a:pt x="7732" y="2885"/>
                    <a:pt x="7735" y="2910"/>
                  </a:cubicBezTo>
                  <a:cubicBezTo>
                    <a:pt x="7751" y="2935"/>
                    <a:pt x="7784" y="2953"/>
                    <a:pt x="7807" y="2953"/>
                  </a:cubicBezTo>
                  <a:cubicBezTo>
                    <a:pt x="7821" y="2953"/>
                    <a:pt x="7832" y="2945"/>
                    <a:pt x="7832" y="2928"/>
                  </a:cubicBezTo>
                  <a:cubicBezTo>
                    <a:pt x="7857" y="2928"/>
                    <a:pt x="7857" y="2928"/>
                    <a:pt x="7879" y="2950"/>
                  </a:cubicBezTo>
                  <a:cubicBezTo>
                    <a:pt x="7879" y="2960"/>
                    <a:pt x="7884" y="2965"/>
                    <a:pt x="7891" y="2965"/>
                  </a:cubicBezTo>
                  <a:cubicBezTo>
                    <a:pt x="7901" y="2965"/>
                    <a:pt x="7915" y="2955"/>
                    <a:pt x="7929" y="2932"/>
                  </a:cubicBezTo>
                  <a:cubicBezTo>
                    <a:pt x="7942" y="2910"/>
                    <a:pt x="7954" y="2899"/>
                    <a:pt x="7965" y="2899"/>
                  </a:cubicBezTo>
                  <a:cubicBezTo>
                    <a:pt x="7977" y="2899"/>
                    <a:pt x="7989" y="2910"/>
                    <a:pt x="8002" y="2932"/>
                  </a:cubicBezTo>
                  <a:cubicBezTo>
                    <a:pt x="8029" y="2956"/>
                    <a:pt x="8075" y="2966"/>
                    <a:pt x="8108" y="2966"/>
                  </a:cubicBezTo>
                  <a:cubicBezTo>
                    <a:pt x="8130" y="2966"/>
                    <a:pt x="8146" y="2961"/>
                    <a:pt x="8146" y="2954"/>
                  </a:cubicBezTo>
                  <a:cubicBezTo>
                    <a:pt x="8146" y="2928"/>
                    <a:pt x="8170" y="2919"/>
                    <a:pt x="8195" y="2919"/>
                  </a:cubicBezTo>
                  <a:cubicBezTo>
                    <a:pt x="8213" y="2919"/>
                    <a:pt x="8232" y="2924"/>
                    <a:pt x="8243" y="2932"/>
                  </a:cubicBezTo>
                  <a:cubicBezTo>
                    <a:pt x="8252" y="2943"/>
                    <a:pt x="8266" y="2948"/>
                    <a:pt x="8279" y="2948"/>
                  </a:cubicBezTo>
                  <a:cubicBezTo>
                    <a:pt x="8292" y="2948"/>
                    <a:pt x="8305" y="2943"/>
                    <a:pt x="8315" y="2932"/>
                  </a:cubicBezTo>
                  <a:lnTo>
                    <a:pt x="8315" y="2932"/>
                  </a:lnTo>
                  <a:cubicBezTo>
                    <a:pt x="8313" y="2951"/>
                    <a:pt x="8326" y="2962"/>
                    <a:pt x="8341" y="2962"/>
                  </a:cubicBezTo>
                  <a:cubicBezTo>
                    <a:pt x="8348" y="2962"/>
                    <a:pt x="8356" y="2960"/>
                    <a:pt x="8362" y="2954"/>
                  </a:cubicBezTo>
                  <a:cubicBezTo>
                    <a:pt x="8362" y="2954"/>
                    <a:pt x="8387" y="2954"/>
                    <a:pt x="8362" y="2935"/>
                  </a:cubicBezTo>
                  <a:lnTo>
                    <a:pt x="8412" y="2891"/>
                  </a:lnTo>
                  <a:cubicBezTo>
                    <a:pt x="8387" y="2891"/>
                    <a:pt x="8387" y="2872"/>
                    <a:pt x="8387" y="2850"/>
                  </a:cubicBezTo>
                  <a:cubicBezTo>
                    <a:pt x="8387" y="2845"/>
                    <a:pt x="8393" y="2842"/>
                    <a:pt x="8403" y="2842"/>
                  </a:cubicBezTo>
                  <a:cubicBezTo>
                    <a:pt x="8433" y="2842"/>
                    <a:pt x="8496" y="2866"/>
                    <a:pt x="8531" y="2913"/>
                  </a:cubicBezTo>
                  <a:lnTo>
                    <a:pt x="8578" y="2957"/>
                  </a:lnTo>
                  <a:cubicBezTo>
                    <a:pt x="8578" y="2935"/>
                    <a:pt x="8578" y="2913"/>
                    <a:pt x="8578" y="2913"/>
                  </a:cubicBezTo>
                  <a:cubicBezTo>
                    <a:pt x="8603" y="2913"/>
                    <a:pt x="8628" y="2913"/>
                    <a:pt x="8628" y="2935"/>
                  </a:cubicBezTo>
                  <a:cubicBezTo>
                    <a:pt x="8628" y="2957"/>
                    <a:pt x="8628" y="2957"/>
                    <a:pt x="8650" y="2957"/>
                  </a:cubicBezTo>
                  <a:cubicBezTo>
                    <a:pt x="8650" y="2957"/>
                    <a:pt x="8675" y="2957"/>
                    <a:pt x="8675" y="2935"/>
                  </a:cubicBezTo>
                  <a:cubicBezTo>
                    <a:pt x="8675" y="2911"/>
                    <a:pt x="8675" y="2901"/>
                    <a:pt x="8680" y="2901"/>
                  </a:cubicBezTo>
                  <a:cubicBezTo>
                    <a:pt x="8684" y="2901"/>
                    <a:pt x="8690" y="2907"/>
                    <a:pt x="8700" y="2916"/>
                  </a:cubicBezTo>
                  <a:cubicBezTo>
                    <a:pt x="8711" y="2936"/>
                    <a:pt x="8723" y="2946"/>
                    <a:pt x="8735" y="2946"/>
                  </a:cubicBezTo>
                  <a:cubicBezTo>
                    <a:pt x="8747" y="2946"/>
                    <a:pt x="8760" y="2936"/>
                    <a:pt x="8772" y="2916"/>
                  </a:cubicBezTo>
                  <a:cubicBezTo>
                    <a:pt x="8772" y="2894"/>
                    <a:pt x="8772" y="2883"/>
                    <a:pt x="8776" y="2883"/>
                  </a:cubicBezTo>
                  <a:cubicBezTo>
                    <a:pt x="8779" y="2883"/>
                    <a:pt x="8785" y="2894"/>
                    <a:pt x="8797" y="2916"/>
                  </a:cubicBezTo>
                  <a:cubicBezTo>
                    <a:pt x="8801" y="2938"/>
                    <a:pt x="8819" y="2957"/>
                    <a:pt x="8844" y="2957"/>
                  </a:cubicBezTo>
                  <a:lnTo>
                    <a:pt x="8844" y="2935"/>
                  </a:lnTo>
                  <a:cubicBezTo>
                    <a:pt x="8844" y="2911"/>
                    <a:pt x="8853" y="2901"/>
                    <a:pt x="8864" y="2901"/>
                  </a:cubicBezTo>
                  <a:cubicBezTo>
                    <a:pt x="8872" y="2901"/>
                    <a:pt x="8882" y="2907"/>
                    <a:pt x="8892" y="2916"/>
                  </a:cubicBezTo>
                  <a:cubicBezTo>
                    <a:pt x="8892" y="2927"/>
                    <a:pt x="8898" y="2932"/>
                    <a:pt x="8910" y="2932"/>
                  </a:cubicBezTo>
                  <a:cubicBezTo>
                    <a:pt x="8923" y="2932"/>
                    <a:pt x="8942" y="2927"/>
                    <a:pt x="8967" y="2916"/>
                  </a:cubicBezTo>
                  <a:cubicBezTo>
                    <a:pt x="9014" y="2916"/>
                    <a:pt x="9039" y="2916"/>
                    <a:pt x="9039" y="2938"/>
                  </a:cubicBezTo>
                  <a:cubicBezTo>
                    <a:pt x="9037" y="2958"/>
                    <a:pt x="9036" y="2968"/>
                    <a:pt x="9039" y="2968"/>
                  </a:cubicBezTo>
                  <a:cubicBezTo>
                    <a:pt x="9042" y="2968"/>
                    <a:pt x="9048" y="2958"/>
                    <a:pt x="9061" y="2938"/>
                  </a:cubicBezTo>
                  <a:cubicBezTo>
                    <a:pt x="9073" y="2927"/>
                    <a:pt x="9080" y="2921"/>
                    <a:pt x="9089" y="2921"/>
                  </a:cubicBezTo>
                  <a:cubicBezTo>
                    <a:pt x="9098" y="2921"/>
                    <a:pt x="9109" y="2927"/>
                    <a:pt x="9133" y="2938"/>
                  </a:cubicBezTo>
                  <a:cubicBezTo>
                    <a:pt x="9145" y="2949"/>
                    <a:pt x="9152" y="2954"/>
                    <a:pt x="9158" y="2954"/>
                  </a:cubicBezTo>
                  <a:cubicBezTo>
                    <a:pt x="9164" y="2954"/>
                    <a:pt x="9170" y="2949"/>
                    <a:pt x="9183" y="2938"/>
                  </a:cubicBezTo>
                  <a:cubicBezTo>
                    <a:pt x="9183" y="2897"/>
                    <a:pt x="9183" y="2875"/>
                    <a:pt x="9158" y="2875"/>
                  </a:cubicBezTo>
                  <a:cubicBezTo>
                    <a:pt x="9136" y="2875"/>
                    <a:pt x="9136" y="2875"/>
                    <a:pt x="9136" y="2853"/>
                  </a:cubicBezTo>
                  <a:lnTo>
                    <a:pt x="9136" y="2853"/>
                  </a:lnTo>
                  <a:lnTo>
                    <a:pt x="9183" y="2856"/>
                  </a:lnTo>
                  <a:cubicBezTo>
                    <a:pt x="9217" y="2856"/>
                    <a:pt x="9249" y="2850"/>
                    <a:pt x="9280" y="2834"/>
                  </a:cubicBezTo>
                  <a:cubicBezTo>
                    <a:pt x="9318" y="2817"/>
                    <a:pt x="9327" y="2787"/>
                    <a:pt x="9304" y="2787"/>
                  </a:cubicBezTo>
                  <a:cubicBezTo>
                    <a:pt x="9298" y="2787"/>
                    <a:pt x="9290" y="2789"/>
                    <a:pt x="9280" y="2794"/>
                  </a:cubicBezTo>
                  <a:lnTo>
                    <a:pt x="9255" y="2772"/>
                  </a:lnTo>
                  <a:cubicBezTo>
                    <a:pt x="9257" y="2740"/>
                    <a:pt x="9245" y="2725"/>
                    <a:pt x="9233" y="2725"/>
                  </a:cubicBezTo>
                  <a:cubicBezTo>
                    <a:pt x="9221" y="2725"/>
                    <a:pt x="9208" y="2740"/>
                    <a:pt x="9208" y="2772"/>
                  </a:cubicBezTo>
                  <a:cubicBezTo>
                    <a:pt x="9208" y="2806"/>
                    <a:pt x="9208" y="2822"/>
                    <a:pt x="9204" y="2822"/>
                  </a:cubicBezTo>
                  <a:cubicBezTo>
                    <a:pt x="9200" y="2822"/>
                    <a:pt x="9194" y="2812"/>
                    <a:pt x="9183" y="2794"/>
                  </a:cubicBezTo>
                  <a:cubicBezTo>
                    <a:pt x="9183" y="2750"/>
                    <a:pt x="9161" y="2750"/>
                    <a:pt x="9136" y="2750"/>
                  </a:cubicBezTo>
                  <a:cubicBezTo>
                    <a:pt x="9111" y="2750"/>
                    <a:pt x="9111" y="2750"/>
                    <a:pt x="9111" y="2728"/>
                  </a:cubicBezTo>
                  <a:cubicBezTo>
                    <a:pt x="9108" y="2706"/>
                    <a:pt x="9089" y="2687"/>
                    <a:pt x="9064" y="2687"/>
                  </a:cubicBezTo>
                  <a:cubicBezTo>
                    <a:pt x="9039" y="2687"/>
                    <a:pt x="9039" y="2687"/>
                    <a:pt x="9039" y="2709"/>
                  </a:cubicBezTo>
                  <a:cubicBezTo>
                    <a:pt x="9049" y="2717"/>
                    <a:pt x="9047" y="2721"/>
                    <a:pt x="9040" y="2721"/>
                  </a:cubicBezTo>
                  <a:cubicBezTo>
                    <a:pt x="9029" y="2721"/>
                    <a:pt x="9007" y="2711"/>
                    <a:pt x="8992" y="2687"/>
                  </a:cubicBezTo>
                  <a:cubicBezTo>
                    <a:pt x="8981" y="2678"/>
                    <a:pt x="8975" y="2673"/>
                    <a:pt x="8972" y="2673"/>
                  </a:cubicBezTo>
                  <a:cubicBezTo>
                    <a:pt x="8967" y="2673"/>
                    <a:pt x="8967" y="2682"/>
                    <a:pt x="8967" y="2706"/>
                  </a:cubicBezTo>
                  <a:cubicBezTo>
                    <a:pt x="8967" y="2728"/>
                    <a:pt x="8955" y="2739"/>
                    <a:pt x="8940" y="2739"/>
                  </a:cubicBezTo>
                  <a:cubicBezTo>
                    <a:pt x="8925" y="2739"/>
                    <a:pt x="8907" y="2728"/>
                    <a:pt x="8895" y="2706"/>
                  </a:cubicBezTo>
                  <a:lnTo>
                    <a:pt x="8848" y="2706"/>
                  </a:lnTo>
                  <a:cubicBezTo>
                    <a:pt x="8823" y="2706"/>
                    <a:pt x="8823" y="2728"/>
                    <a:pt x="8823" y="2747"/>
                  </a:cubicBezTo>
                  <a:cubicBezTo>
                    <a:pt x="8823" y="2772"/>
                    <a:pt x="8823" y="2783"/>
                    <a:pt x="8818" y="2783"/>
                  </a:cubicBezTo>
                  <a:cubicBezTo>
                    <a:pt x="8814" y="2783"/>
                    <a:pt x="8808" y="2778"/>
                    <a:pt x="8797" y="2769"/>
                  </a:cubicBezTo>
                  <a:cubicBezTo>
                    <a:pt x="8785" y="2759"/>
                    <a:pt x="8776" y="2744"/>
                    <a:pt x="8776" y="2728"/>
                  </a:cubicBezTo>
                  <a:cubicBezTo>
                    <a:pt x="8776" y="2706"/>
                    <a:pt x="8750" y="2706"/>
                    <a:pt x="8725" y="2706"/>
                  </a:cubicBezTo>
                  <a:cubicBezTo>
                    <a:pt x="8703" y="2706"/>
                    <a:pt x="8653" y="2706"/>
                    <a:pt x="8653" y="2725"/>
                  </a:cubicBezTo>
                  <a:lnTo>
                    <a:pt x="8653" y="2706"/>
                  </a:lnTo>
                  <a:cubicBezTo>
                    <a:pt x="8639" y="2706"/>
                    <a:pt x="8634" y="2696"/>
                    <a:pt x="8632" y="2696"/>
                  </a:cubicBezTo>
                  <a:cubicBezTo>
                    <a:pt x="8631" y="2696"/>
                    <a:pt x="8631" y="2699"/>
                    <a:pt x="8631" y="2706"/>
                  </a:cubicBezTo>
                  <a:cubicBezTo>
                    <a:pt x="8603" y="2703"/>
                    <a:pt x="8581" y="2697"/>
                    <a:pt x="8559" y="2684"/>
                  </a:cubicBezTo>
                  <a:cubicBezTo>
                    <a:pt x="8550" y="2680"/>
                    <a:pt x="8539" y="2678"/>
                    <a:pt x="8529" y="2678"/>
                  </a:cubicBezTo>
                  <a:cubicBezTo>
                    <a:pt x="8487" y="2678"/>
                    <a:pt x="8451" y="2711"/>
                    <a:pt x="8509" y="2747"/>
                  </a:cubicBezTo>
                  <a:lnTo>
                    <a:pt x="8484" y="2747"/>
                  </a:lnTo>
                  <a:cubicBezTo>
                    <a:pt x="8482" y="2746"/>
                    <a:pt x="8481" y="2746"/>
                    <a:pt x="8479" y="2746"/>
                  </a:cubicBezTo>
                  <a:cubicBezTo>
                    <a:pt x="8469" y="2746"/>
                    <a:pt x="8462" y="2755"/>
                    <a:pt x="8462" y="2765"/>
                  </a:cubicBezTo>
                  <a:cubicBezTo>
                    <a:pt x="8459" y="2787"/>
                    <a:pt x="8437" y="2787"/>
                    <a:pt x="8412" y="2787"/>
                  </a:cubicBezTo>
                  <a:cubicBezTo>
                    <a:pt x="8412" y="2787"/>
                    <a:pt x="8412" y="2765"/>
                    <a:pt x="8412" y="2747"/>
                  </a:cubicBezTo>
                  <a:cubicBezTo>
                    <a:pt x="8427" y="2710"/>
                    <a:pt x="8417" y="2687"/>
                    <a:pt x="8401" y="2687"/>
                  </a:cubicBezTo>
                  <a:cubicBezTo>
                    <a:pt x="8390" y="2687"/>
                    <a:pt x="8375" y="2699"/>
                    <a:pt x="8365" y="2725"/>
                  </a:cubicBezTo>
                  <a:cubicBezTo>
                    <a:pt x="8365" y="2719"/>
                    <a:pt x="8365" y="2711"/>
                    <a:pt x="8365" y="2703"/>
                  </a:cubicBezTo>
                  <a:cubicBezTo>
                    <a:pt x="8365" y="2693"/>
                    <a:pt x="8359" y="2689"/>
                    <a:pt x="8347" y="2689"/>
                  </a:cubicBezTo>
                  <a:cubicBezTo>
                    <a:pt x="8334" y="2689"/>
                    <a:pt x="8316" y="2693"/>
                    <a:pt x="8293" y="2703"/>
                  </a:cubicBezTo>
                  <a:cubicBezTo>
                    <a:pt x="8268" y="2703"/>
                    <a:pt x="8243" y="2744"/>
                    <a:pt x="8243" y="2765"/>
                  </a:cubicBezTo>
                  <a:cubicBezTo>
                    <a:pt x="8243" y="2787"/>
                    <a:pt x="8221" y="2787"/>
                    <a:pt x="8221" y="2787"/>
                  </a:cubicBezTo>
                  <a:cubicBezTo>
                    <a:pt x="8196" y="2787"/>
                    <a:pt x="8196" y="2787"/>
                    <a:pt x="8196" y="2765"/>
                  </a:cubicBezTo>
                  <a:cubicBezTo>
                    <a:pt x="8196" y="2745"/>
                    <a:pt x="8184" y="2735"/>
                    <a:pt x="8169" y="2735"/>
                  </a:cubicBezTo>
                  <a:cubicBezTo>
                    <a:pt x="8154" y="2735"/>
                    <a:pt x="8136" y="2745"/>
                    <a:pt x="8124" y="2765"/>
                  </a:cubicBezTo>
                  <a:lnTo>
                    <a:pt x="8124" y="2744"/>
                  </a:lnTo>
                  <a:cubicBezTo>
                    <a:pt x="8124" y="2728"/>
                    <a:pt x="8111" y="2714"/>
                    <a:pt x="8061" y="2714"/>
                  </a:cubicBezTo>
                  <a:cubicBezTo>
                    <a:pt x="8040" y="2714"/>
                    <a:pt x="8014" y="2716"/>
                    <a:pt x="7980" y="2722"/>
                  </a:cubicBezTo>
                  <a:cubicBezTo>
                    <a:pt x="7882" y="2722"/>
                    <a:pt x="7810" y="2722"/>
                    <a:pt x="7810" y="2700"/>
                  </a:cubicBezTo>
                  <a:cubicBezTo>
                    <a:pt x="7810" y="2696"/>
                    <a:pt x="7807" y="2694"/>
                    <a:pt x="7801" y="2694"/>
                  </a:cubicBezTo>
                  <a:cubicBezTo>
                    <a:pt x="7776" y="2694"/>
                    <a:pt x="7705" y="2729"/>
                    <a:pt x="7666" y="2762"/>
                  </a:cubicBezTo>
                  <a:cubicBezTo>
                    <a:pt x="7666" y="2740"/>
                    <a:pt x="7641" y="2740"/>
                    <a:pt x="7594" y="2740"/>
                  </a:cubicBezTo>
                  <a:cubicBezTo>
                    <a:pt x="7522" y="2740"/>
                    <a:pt x="7522" y="2740"/>
                    <a:pt x="7522" y="2718"/>
                  </a:cubicBezTo>
                  <a:cubicBezTo>
                    <a:pt x="7533" y="2698"/>
                    <a:pt x="7538" y="2688"/>
                    <a:pt x="7535" y="2688"/>
                  </a:cubicBezTo>
                  <a:lnTo>
                    <a:pt x="7535" y="2688"/>
                  </a:lnTo>
                  <a:cubicBezTo>
                    <a:pt x="7532" y="2688"/>
                    <a:pt x="7520" y="2698"/>
                    <a:pt x="7497" y="2718"/>
                  </a:cubicBezTo>
                  <a:cubicBezTo>
                    <a:pt x="7486" y="2734"/>
                    <a:pt x="7469" y="2741"/>
                    <a:pt x="7453" y="2741"/>
                  </a:cubicBezTo>
                  <a:cubicBezTo>
                    <a:pt x="7429" y="2741"/>
                    <a:pt x="7405" y="2725"/>
                    <a:pt x="7400" y="2697"/>
                  </a:cubicBezTo>
                  <a:cubicBezTo>
                    <a:pt x="7400" y="2678"/>
                    <a:pt x="7378" y="2678"/>
                    <a:pt x="7328" y="2678"/>
                  </a:cubicBezTo>
                  <a:cubicBezTo>
                    <a:pt x="7303" y="2697"/>
                    <a:pt x="7256" y="2697"/>
                    <a:pt x="7209" y="2697"/>
                  </a:cubicBezTo>
                  <a:cubicBezTo>
                    <a:pt x="7137" y="2697"/>
                    <a:pt x="7137" y="2697"/>
                    <a:pt x="7133" y="2737"/>
                  </a:cubicBezTo>
                  <a:cubicBezTo>
                    <a:pt x="7133" y="2778"/>
                    <a:pt x="7112" y="2778"/>
                    <a:pt x="7061" y="2778"/>
                  </a:cubicBezTo>
                  <a:cubicBezTo>
                    <a:pt x="7039" y="2778"/>
                    <a:pt x="7014" y="2778"/>
                    <a:pt x="7014" y="2759"/>
                  </a:cubicBezTo>
                  <a:cubicBezTo>
                    <a:pt x="7002" y="2747"/>
                    <a:pt x="6983" y="2737"/>
                    <a:pt x="6967" y="2737"/>
                  </a:cubicBezTo>
                  <a:cubicBezTo>
                    <a:pt x="6942" y="2737"/>
                    <a:pt x="6917" y="2737"/>
                    <a:pt x="6917" y="2715"/>
                  </a:cubicBezTo>
                  <a:cubicBezTo>
                    <a:pt x="6898" y="2700"/>
                    <a:pt x="6873" y="2693"/>
                    <a:pt x="6845" y="2693"/>
                  </a:cubicBezTo>
                  <a:cubicBezTo>
                    <a:pt x="6798" y="2693"/>
                    <a:pt x="6751" y="2693"/>
                    <a:pt x="6751" y="2671"/>
                  </a:cubicBezTo>
                  <a:cubicBezTo>
                    <a:pt x="6726" y="2671"/>
                    <a:pt x="6726" y="2671"/>
                    <a:pt x="6726" y="2693"/>
                  </a:cubicBezTo>
                  <a:cubicBezTo>
                    <a:pt x="6726" y="2708"/>
                    <a:pt x="6714" y="2722"/>
                    <a:pt x="6676" y="2722"/>
                  </a:cubicBezTo>
                  <a:cubicBezTo>
                    <a:pt x="6658" y="2722"/>
                    <a:pt x="6634" y="2719"/>
                    <a:pt x="6604" y="2712"/>
                  </a:cubicBezTo>
                  <a:cubicBezTo>
                    <a:pt x="6557" y="2712"/>
                    <a:pt x="6485" y="2712"/>
                    <a:pt x="6485" y="2734"/>
                  </a:cubicBezTo>
                  <a:cubicBezTo>
                    <a:pt x="6460" y="2734"/>
                    <a:pt x="6460" y="2734"/>
                    <a:pt x="6460" y="2712"/>
                  </a:cubicBezTo>
                  <a:cubicBezTo>
                    <a:pt x="6460" y="2692"/>
                    <a:pt x="6448" y="2682"/>
                    <a:pt x="6430" y="2682"/>
                  </a:cubicBezTo>
                  <a:cubicBezTo>
                    <a:pt x="6412" y="2682"/>
                    <a:pt x="6388" y="2692"/>
                    <a:pt x="6363" y="2712"/>
                  </a:cubicBezTo>
                  <a:cubicBezTo>
                    <a:pt x="6363" y="2723"/>
                    <a:pt x="6357" y="2728"/>
                    <a:pt x="6349" y="2728"/>
                  </a:cubicBezTo>
                  <a:cubicBezTo>
                    <a:pt x="6341" y="2728"/>
                    <a:pt x="6329" y="2722"/>
                    <a:pt x="6316" y="2712"/>
                  </a:cubicBezTo>
                  <a:cubicBezTo>
                    <a:pt x="6297" y="2712"/>
                    <a:pt x="6281" y="2718"/>
                    <a:pt x="6269" y="2731"/>
                  </a:cubicBezTo>
                  <a:cubicBezTo>
                    <a:pt x="6256" y="2742"/>
                    <a:pt x="6250" y="2747"/>
                    <a:pt x="6240" y="2747"/>
                  </a:cubicBezTo>
                  <a:cubicBezTo>
                    <a:pt x="6231" y="2747"/>
                    <a:pt x="6218" y="2742"/>
                    <a:pt x="6193" y="2731"/>
                  </a:cubicBezTo>
                  <a:cubicBezTo>
                    <a:pt x="6193" y="2712"/>
                    <a:pt x="6171" y="2709"/>
                    <a:pt x="6146" y="2709"/>
                  </a:cubicBezTo>
                  <a:cubicBezTo>
                    <a:pt x="6124" y="2720"/>
                    <a:pt x="6050" y="2724"/>
                    <a:pt x="5978" y="2724"/>
                  </a:cubicBezTo>
                  <a:cubicBezTo>
                    <a:pt x="5899" y="2724"/>
                    <a:pt x="5821" y="2719"/>
                    <a:pt x="5808" y="2709"/>
                  </a:cubicBezTo>
                  <a:cubicBezTo>
                    <a:pt x="5786" y="2728"/>
                    <a:pt x="5786" y="2728"/>
                    <a:pt x="5761" y="2728"/>
                  </a:cubicBezTo>
                  <a:cubicBezTo>
                    <a:pt x="5751" y="2713"/>
                    <a:pt x="5743" y="2706"/>
                    <a:pt x="5735" y="2706"/>
                  </a:cubicBezTo>
                  <a:cubicBezTo>
                    <a:pt x="5722" y="2706"/>
                    <a:pt x="5714" y="2724"/>
                    <a:pt x="5714" y="2750"/>
                  </a:cubicBezTo>
                  <a:lnTo>
                    <a:pt x="5761" y="2750"/>
                  </a:lnTo>
                  <a:cubicBezTo>
                    <a:pt x="5761" y="2768"/>
                    <a:pt x="5746" y="2778"/>
                    <a:pt x="5731" y="2778"/>
                  </a:cubicBezTo>
                  <a:cubicBezTo>
                    <a:pt x="5711" y="2778"/>
                    <a:pt x="5689" y="2763"/>
                    <a:pt x="5689" y="2728"/>
                  </a:cubicBezTo>
                  <a:cubicBezTo>
                    <a:pt x="5676" y="2708"/>
                    <a:pt x="5670" y="2697"/>
                    <a:pt x="5664" y="2697"/>
                  </a:cubicBezTo>
                  <a:cubicBezTo>
                    <a:pt x="5658" y="2697"/>
                    <a:pt x="5653" y="2708"/>
                    <a:pt x="5642" y="2728"/>
                  </a:cubicBezTo>
                  <a:cubicBezTo>
                    <a:pt x="5629" y="2748"/>
                    <a:pt x="5617" y="2758"/>
                    <a:pt x="5604" y="2758"/>
                  </a:cubicBezTo>
                  <a:cubicBezTo>
                    <a:pt x="5592" y="2758"/>
                    <a:pt x="5579" y="2748"/>
                    <a:pt x="5567" y="2728"/>
                  </a:cubicBezTo>
                  <a:cubicBezTo>
                    <a:pt x="5568" y="2708"/>
                    <a:pt x="5569" y="2697"/>
                    <a:pt x="5566" y="2697"/>
                  </a:cubicBezTo>
                  <a:cubicBezTo>
                    <a:pt x="5563" y="2697"/>
                    <a:pt x="5557" y="2708"/>
                    <a:pt x="5545" y="2728"/>
                  </a:cubicBezTo>
                  <a:cubicBezTo>
                    <a:pt x="5517" y="2774"/>
                    <a:pt x="5482" y="2801"/>
                    <a:pt x="5456" y="2801"/>
                  </a:cubicBezTo>
                  <a:cubicBezTo>
                    <a:pt x="5436" y="2801"/>
                    <a:pt x="5422" y="2784"/>
                    <a:pt x="5422" y="2747"/>
                  </a:cubicBezTo>
                  <a:cubicBezTo>
                    <a:pt x="5422" y="2706"/>
                    <a:pt x="5400" y="2684"/>
                    <a:pt x="5375" y="2684"/>
                  </a:cubicBezTo>
                  <a:cubicBezTo>
                    <a:pt x="5350" y="2684"/>
                    <a:pt x="5350" y="2706"/>
                    <a:pt x="5350" y="2725"/>
                  </a:cubicBezTo>
                  <a:cubicBezTo>
                    <a:pt x="5363" y="2747"/>
                    <a:pt x="5363" y="2758"/>
                    <a:pt x="5354" y="2758"/>
                  </a:cubicBezTo>
                  <a:cubicBezTo>
                    <a:pt x="5345" y="2758"/>
                    <a:pt x="5327" y="2747"/>
                    <a:pt x="5303" y="2725"/>
                  </a:cubicBezTo>
                  <a:cubicBezTo>
                    <a:pt x="5263" y="2690"/>
                    <a:pt x="5231" y="2675"/>
                    <a:pt x="5198" y="2675"/>
                  </a:cubicBezTo>
                  <a:cubicBezTo>
                    <a:pt x="5171" y="2675"/>
                    <a:pt x="5143" y="2685"/>
                    <a:pt x="5109" y="2703"/>
                  </a:cubicBezTo>
                  <a:cubicBezTo>
                    <a:pt x="5060" y="2723"/>
                    <a:pt x="5018" y="2733"/>
                    <a:pt x="4997" y="2733"/>
                  </a:cubicBezTo>
                  <a:cubicBezTo>
                    <a:pt x="4977" y="2733"/>
                    <a:pt x="4977" y="2723"/>
                    <a:pt x="5015" y="2703"/>
                  </a:cubicBezTo>
                  <a:cubicBezTo>
                    <a:pt x="5043" y="2679"/>
                    <a:pt x="5054" y="2669"/>
                    <a:pt x="5049" y="2669"/>
                  </a:cubicBezTo>
                  <a:cubicBezTo>
                    <a:pt x="5045" y="2669"/>
                    <a:pt x="5034" y="2673"/>
                    <a:pt x="5015" y="2681"/>
                  </a:cubicBezTo>
                  <a:lnTo>
                    <a:pt x="4893" y="2681"/>
                  </a:lnTo>
                  <a:cubicBezTo>
                    <a:pt x="4868" y="2681"/>
                    <a:pt x="4849" y="2700"/>
                    <a:pt x="4846" y="2722"/>
                  </a:cubicBezTo>
                  <a:cubicBezTo>
                    <a:pt x="4833" y="2694"/>
                    <a:pt x="4805" y="2679"/>
                    <a:pt x="4777" y="2679"/>
                  </a:cubicBezTo>
                  <a:cubicBezTo>
                    <a:pt x="4758" y="2679"/>
                    <a:pt x="4739" y="2686"/>
                    <a:pt x="4724" y="2700"/>
                  </a:cubicBezTo>
                  <a:lnTo>
                    <a:pt x="4677" y="2700"/>
                  </a:lnTo>
                  <a:cubicBezTo>
                    <a:pt x="4651" y="2700"/>
                    <a:pt x="4651" y="2700"/>
                    <a:pt x="4626" y="2722"/>
                  </a:cubicBezTo>
                  <a:cubicBezTo>
                    <a:pt x="4620" y="2728"/>
                    <a:pt x="4613" y="2731"/>
                    <a:pt x="4606" y="2731"/>
                  </a:cubicBezTo>
                  <a:cubicBezTo>
                    <a:pt x="4590" y="2731"/>
                    <a:pt x="4572" y="2715"/>
                    <a:pt x="4554" y="2700"/>
                  </a:cubicBezTo>
                  <a:cubicBezTo>
                    <a:pt x="4539" y="2684"/>
                    <a:pt x="4521" y="2670"/>
                    <a:pt x="4513" y="2670"/>
                  </a:cubicBezTo>
                  <a:cubicBezTo>
                    <a:pt x="4509" y="2670"/>
                    <a:pt x="4507" y="2672"/>
                    <a:pt x="4507" y="2678"/>
                  </a:cubicBezTo>
                  <a:cubicBezTo>
                    <a:pt x="4507" y="2700"/>
                    <a:pt x="4460" y="2722"/>
                    <a:pt x="4435" y="2740"/>
                  </a:cubicBezTo>
                  <a:cubicBezTo>
                    <a:pt x="4428" y="2747"/>
                    <a:pt x="4421" y="2750"/>
                    <a:pt x="4414" y="2750"/>
                  </a:cubicBezTo>
                  <a:cubicBezTo>
                    <a:pt x="4400" y="2750"/>
                    <a:pt x="4392" y="2734"/>
                    <a:pt x="4410" y="2718"/>
                  </a:cubicBezTo>
                  <a:cubicBezTo>
                    <a:pt x="4410" y="2700"/>
                    <a:pt x="4410" y="2700"/>
                    <a:pt x="4363" y="2678"/>
                  </a:cubicBezTo>
                  <a:cubicBezTo>
                    <a:pt x="4338" y="2678"/>
                    <a:pt x="4291" y="2678"/>
                    <a:pt x="4291" y="2700"/>
                  </a:cubicBezTo>
                  <a:cubicBezTo>
                    <a:pt x="4291" y="2709"/>
                    <a:pt x="4258" y="2713"/>
                    <a:pt x="4220" y="2713"/>
                  </a:cubicBezTo>
                  <a:cubicBezTo>
                    <a:pt x="4180" y="2713"/>
                    <a:pt x="4135" y="2708"/>
                    <a:pt x="4122" y="2697"/>
                  </a:cubicBezTo>
                  <a:lnTo>
                    <a:pt x="4075" y="2697"/>
                  </a:lnTo>
                  <a:cubicBezTo>
                    <a:pt x="4050" y="2697"/>
                    <a:pt x="4025" y="2718"/>
                    <a:pt x="4000" y="2718"/>
                  </a:cubicBezTo>
                  <a:cubicBezTo>
                    <a:pt x="3984" y="2718"/>
                    <a:pt x="3965" y="2725"/>
                    <a:pt x="3953" y="2737"/>
                  </a:cubicBezTo>
                  <a:cubicBezTo>
                    <a:pt x="3928" y="2737"/>
                    <a:pt x="3906" y="2737"/>
                    <a:pt x="3906" y="2715"/>
                  </a:cubicBezTo>
                  <a:cubicBezTo>
                    <a:pt x="3893" y="2737"/>
                    <a:pt x="3887" y="2748"/>
                    <a:pt x="3881" y="2748"/>
                  </a:cubicBezTo>
                  <a:cubicBezTo>
                    <a:pt x="3874" y="2748"/>
                    <a:pt x="3868" y="2737"/>
                    <a:pt x="3855" y="2715"/>
                  </a:cubicBezTo>
                  <a:cubicBezTo>
                    <a:pt x="3855" y="2695"/>
                    <a:pt x="3855" y="2685"/>
                    <a:pt x="3853" y="2685"/>
                  </a:cubicBezTo>
                  <a:cubicBezTo>
                    <a:pt x="3850" y="2685"/>
                    <a:pt x="3845" y="2695"/>
                    <a:pt x="3834" y="2715"/>
                  </a:cubicBezTo>
                  <a:cubicBezTo>
                    <a:pt x="3821" y="2726"/>
                    <a:pt x="3815" y="2732"/>
                    <a:pt x="3808" y="2732"/>
                  </a:cubicBezTo>
                  <a:cubicBezTo>
                    <a:pt x="3802" y="2732"/>
                    <a:pt x="3796" y="2726"/>
                    <a:pt x="3783" y="2715"/>
                  </a:cubicBezTo>
                  <a:cubicBezTo>
                    <a:pt x="3783" y="2706"/>
                    <a:pt x="3778" y="2701"/>
                    <a:pt x="3772" y="2701"/>
                  </a:cubicBezTo>
                  <a:cubicBezTo>
                    <a:pt x="3767" y="2701"/>
                    <a:pt x="3761" y="2706"/>
                    <a:pt x="3761" y="2715"/>
                  </a:cubicBezTo>
                  <a:cubicBezTo>
                    <a:pt x="3746" y="2741"/>
                    <a:pt x="3712" y="2759"/>
                    <a:pt x="3688" y="2759"/>
                  </a:cubicBezTo>
                  <a:cubicBezTo>
                    <a:pt x="3674" y="2759"/>
                    <a:pt x="3664" y="2753"/>
                    <a:pt x="3664" y="2737"/>
                  </a:cubicBezTo>
                  <a:cubicBezTo>
                    <a:pt x="3646" y="2737"/>
                    <a:pt x="3627" y="2744"/>
                    <a:pt x="3614" y="2756"/>
                  </a:cubicBezTo>
                  <a:cubicBezTo>
                    <a:pt x="3602" y="2776"/>
                    <a:pt x="3595" y="2787"/>
                    <a:pt x="3593" y="2787"/>
                  </a:cubicBezTo>
                  <a:cubicBezTo>
                    <a:pt x="3590" y="2787"/>
                    <a:pt x="3591" y="2776"/>
                    <a:pt x="3592" y="2756"/>
                  </a:cubicBezTo>
                  <a:cubicBezTo>
                    <a:pt x="3580" y="2736"/>
                    <a:pt x="3567" y="2726"/>
                    <a:pt x="3555" y="2726"/>
                  </a:cubicBezTo>
                  <a:cubicBezTo>
                    <a:pt x="3542" y="2726"/>
                    <a:pt x="3530" y="2736"/>
                    <a:pt x="3517" y="2756"/>
                  </a:cubicBezTo>
                  <a:cubicBezTo>
                    <a:pt x="3511" y="2762"/>
                    <a:pt x="3502" y="2765"/>
                    <a:pt x="3494" y="2765"/>
                  </a:cubicBezTo>
                  <a:cubicBezTo>
                    <a:pt x="3485" y="2765"/>
                    <a:pt x="3476" y="2762"/>
                    <a:pt x="3470" y="2756"/>
                  </a:cubicBezTo>
                  <a:cubicBezTo>
                    <a:pt x="3443" y="2743"/>
                    <a:pt x="3383" y="2731"/>
                    <a:pt x="3342" y="2731"/>
                  </a:cubicBezTo>
                  <a:cubicBezTo>
                    <a:pt x="3312" y="2731"/>
                    <a:pt x="3292" y="2738"/>
                    <a:pt x="3301" y="2756"/>
                  </a:cubicBezTo>
                  <a:lnTo>
                    <a:pt x="3254" y="2756"/>
                  </a:lnTo>
                  <a:cubicBezTo>
                    <a:pt x="3229" y="2745"/>
                    <a:pt x="3211" y="2739"/>
                    <a:pt x="3195" y="2739"/>
                  </a:cubicBezTo>
                  <a:cubicBezTo>
                    <a:pt x="3181" y="2739"/>
                    <a:pt x="3169" y="2744"/>
                    <a:pt x="3157" y="2753"/>
                  </a:cubicBezTo>
                  <a:lnTo>
                    <a:pt x="3132" y="2775"/>
                  </a:lnTo>
                  <a:cubicBezTo>
                    <a:pt x="3128" y="2750"/>
                    <a:pt x="3110" y="2734"/>
                    <a:pt x="3085" y="2734"/>
                  </a:cubicBezTo>
                  <a:cubicBezTo>
                    <a:pt x="3078" y="2733"/>
                    <a:pt x="3073" y="2733"/>
                    <a:pt x="3069" y="2733"/>
                  </a:cubicBezTo>
                  <a:cubicBezTo>
                    <a:pt x="3059" y="2733"/>
                    <a:pt x="3059" y="2737"/>
                    <a:pt x="3059" y="2753"/>
                  </a:cubicBezTo>
                  <a:cubicBezTo>
                    <a:pt x="3085" y="2775"/>
                    <a:pt x="3059" y="2775"/>
                    <a:pt x="3038" y="2775"/>
                  </a:cubicBezTo>
                  <a:cubicBezTo>
                    <a:pt x="3012" y="2775"/>
                    <a:pt x="2991" y="2756"/>
                    <a:pt x="2987" y="2731"/>
                  </a:cubicBezTo>
                  <a:lnTo>
                    <a:pt x="2965" y="2731"/>
                  </a:lnTo>
                  <a:cubicBezTo>
                    <a:pt x="2964" y="2757"/>
                    <a:pt x="2955" y="2767"/>
                    <a:pt x="2949" y="2767"/>
                  </a:cubicBezTo>
                  <a:cubicBezTo>
                    <a:pt x="2944" y="2767"/>
                    <a:pt x="2940" y="2762"/>
                    <a:pt x="2940" y="2753"/>
                  </a:cubicBezTo>
                  <a:cubicBezTo>
                    <a:pt x="2921" y="2739"/>
                    <a:pt x="2900" y="2730"/>
                    <a:pt x="2878" y="2730"/>
                  </a:cubicBezTo>
                  <a:cubicBezTo>
                    <a:pt x="2875" y="2730"/>
                    <a:pt x="2872" y="2731"/>
                    <a:pt x="2868" y="2731"/>
                  </a:cubicBezTo>
                  <a:cubicBezTo>
                    <a:pt x="2868" y="2738"/>
                    <a:pt x="2866" y="2741"/>
                    <a:pt x="2863" y="2741"/>
                  </a:cubicBezTo>
                  <a:cubicBezTo>
                    <a:pt x="2857" y="2741"/>
                    <a:pt x="2852" y="2731"/>
                    <a:pt x="2868" y="2731"/>
                  </a:cubicBezTo>
                  <a:lnTo>
                    <a:pt x="2868" y="2709"/>
                  </a:lnTo>
                  <a:cubicBezTo>
                    <a:pt x="2861" y="2704"/>
                    <a:pt x="2856" y="2701"/>
                    <a:pt x="2852" y="2701"/>
                  </a:cubicBezTo>
                  <a:cubicBezTo>
                    <a:pt x="2843" y="2701"/>
                    <a:pt x="2843" y="2715"/>
                    <a:pt x="2843" y="2731"/>
                  </a:cubicBezTo>
                  <a:lnTo>
                    <a:pt x="2796" y="2731"/>
                  </a:lnTo>
                  <a:cubicBezTo>
                    <a:pt x="2771" y="2731"/>
                    <a:pt x="2746" y="2731"/>
                    <a:pt x="2771" y="2753"/>
                  </a:cubicBezTo>
                  <a:cubicBezTo>
                    <a:pt x="2771" y="2772"/>
                    <a:pt x="2771" y="2794"/>
                    <a:pt x="2746" y="2794"/>
                  </a:cubicBezTo>
                  <a:cubicBezTo>
                    <a:pt x="2746" y="2801"/>
                    <a:pt x="2743" y="2803"/>
                    <a:pt x="2741" y="2803"/>
                  </a:cubicBezTo>
                  <a:cubicBezTo>
                    <a:pt x="2735" y="2803"/>
                    <a:pt x="2729" y="2794"/>
                    <a:pt x="2746" y="2794"/>
                  </a:cubicBezTo>
                  <a:cubicBezTo>
                    <a:pt x="2746" y="2772"/>
                    <a:pt x="2746" y="2753"/>
                    <a:pt x="2724" y="2750"/>
                  </a:cubicBezTo>
                  <a:cubicBezTo>
                    <a:pt x="2723" y="2750"/>
                    <a:pt x="2721" y="2750"/>
                    <a:pt x="2719" y="2750"/>
                  </a:cubicBezTo>
                  <a:cubicBezTo>
                    <a:pt x="2709" y="2750"/>
                    <a:pt x="2699" y="2742"/>
                    <a:pt x="2699" y="2731"/>
                  </a:cubicBezTo>
                  <a:cubicBezTo>
                    <a:pt x="2710" y="2714"/>
                    <a:pt x="2698" y="2707"/>
                    <a:pt x="2679" y="2707"/>
                  </a:cubicBezTo>
                  <a:cubicBezTo>
                    <a:pt x="2654" y="2707"/>
                    <a:pt x="2616" y="2719"/>
                    <a:pt x="2602" y="2731"/>
                  </a:cubicBezTo>
                  <a:cubicBezTo>
                    <a:pt x="2579" y="2751"/>
                    <a:pt x="2561" y="2761"/>
                    <a:pt x="2549" y="2761"/>
                  </a:cubicBezTo>
                  <a:cubicBezTo>
                    <a:pt x="2536" y="2761"/>
                    <a:pt x="2530" y="2750"/>
                    <a:pt x="2530" y="2728"/>
                  </a:cubicBezTo>
                  <a:cubicBezTo>
                    <a:pt x="2530" y="2717"/>
                    <a:pt x="2526" y="2712"/>
                    <a:pt x="2520" y="2712"/>
                  </a:cubicBezTo>
                  <a:cubicBezTo>
                    <a:pt x="2505" y="2712"/>
                    <a:pt x="2476" y="2745"/>
                    <a:pt x="2458" y="2791"/>
                  </a:cubicBezTo>
                  <a:lnTo>
                    <a:pt x="2433" y="2853"/>
                  </a:lnTo>
                  <a:lnTo>
                    <a:pt x="2433" y="2791"/>
                  </a:lnTo>
                  <a:cubicBezTo>
                    <a:pt x="2420" y="2741"/>
                    <a:pt x="2415" y="2721"/>
                    <a:pt x="2398" y="2721"/>
                  </a:cubicBezTo>
                  <a:cubicBezTo>
                    <a:pt x="2386" y="2721"/>
                    <a:pt x="2369" y="2731"/>
                    <a:pt x="2339" y="2750"/>
                  </a:cubicBezTo>
                  <a:cubicBezTo>
                    <a:pt x="2314" y="2759"/>
                    <a:pt x="2301" y="2764"/>
                    <a:pt x="2295" y="2764"/>
                  </a:cubicBezTo>
                  <a:cubicBezTo>
                    <a:pt x="2289" y="2764"/>
                    <a:pt x="2289" y="2759"/>
                    <a:pt x="2289" y="2750"/>
                  </a:cubicBezTo>
                  <a:cubicBezTo>
                    <a:pt x="2289" y="2728"/>
                    <a:pt x="2267" y="2728"/>
                    <a:pt x="2191" y="2728"/>
                  </a:cubicBezTo>
                  <a:cubicBezTo>
                    <a:pt x="2119" y="2728"/>
                    <a:pt x="2097" y="2728"/>
                    <a:pt x="2097" y="2747"/>
                  </a:cubicBezTo>
                  <a:lnTo>
                    <a:pt x="2047" y="2747"/>
                  </a:lnTo>
                  <a:cubicBezTo>
                    <a:pt x="2039" y="2731"/>
                    <a:pt x="2026" y="2724"/>
                    <a:pt x="2015" y="2724"/>
                  </a:cubicBezTo>
                  <a:cubicBezTo>
                    <a:pt x="1998" y="2724"/>
                    <a:pt x="1985" y="2742"/>
                    <a:pt x="2000" y="2769"/>
                  </a:cubicBezTo>
                  <a:lnTo>
                    <a:pt x="1950" y="2769"/>
                  </a:lnTo>
                  <a:lnTo>
                    <a:pt x="1950" y="2747"/>
                  </a:lnTo>
                  <a:cubicBezTo>
                    <a:pt x="1953" y="2725"/>
                    <a:pt x="1903" y="2725"/>
                    <a:pt x="1712" y="2725"/>
                  </a:cubicBezTo>
                  <a:cubicBezTo>
                    <a:pt x="1666" y="2724"/>
                    <a:pt x="1628" y="2724"/>
                    <a:pt x="1598" y="2724"/>
                  </a:cubicBezTo>
                  <a:cubicBezTo>
                    <a:pt x="1484" y="2724"/>
                    <a:pt x="1471" y="2731"/>
                    <a:pt x="1471" y="2765"/>
                  </a:cubicBezTo>
                  <a:cubicBezTo>
                    <a:pt x="1458" y="2785"/>
                    <a:pt x="1446" y="2796"/>
                    <a:pt x="1437" y="2796"/>
                  </a:cubicBezTo>
                  <a:cubicBezTo>
                    <a:pt x="1427" y="2796"/>
                    <a:pt x="1421" y="2785"/>
                    <a:pt x="1421" y="2762"/>
                  </a:cubicBezTo>
                  <a:cubicBezTo>
                    <a:pt x="1421" y="2749"/>
                    <a:pt x="1410" y="2734"/>
                    <a:pt x="1403" y="2734"/>
                  </a:cubicBezTo>
                  <a:cubicBezTo>
                    <a:pt x="1401" y="2734"/>
                    <a:pt x="1399" y="2737"/>
                    <a:pt x="1399" y="2744"/>
                  </a:cubicBezTo>
                  <a:cubicBezTo>
                    <a:pt x="1370" y="2744"/>
                    <a:pt x="1345" y="2734"/>
                    <a:pt x="1323" y="2722"/>
                  </a:cubicBezTo>
                  <a:cubicBezTo>
                    <a:pt x="1294" y="2703"/>
                    <a:pt x="1273" y="2696"/>
                    <a:pt x="1258" y="2696"/>
                  </a:cubicBezTo>
                  <a:cubicBezTo>
                    <a:pt x="1238" y="2696"/>
                    <a:pt x="1229" y="2709"/>
                    <a:pt x="1229" y="2722"/>
                  </a:cubicBezTo>
                  <a:cubicBezTo>
                    <a:pt x="1238" y="2739"/>
                    <a:pt x="1240" y="2745"/>
                    <a:pt x="1237" y="2745"/>
                  </a:cubicBezTo>
                  <a:cubicBezTo>
                    <a:pt x="1232" y="2745"/>
                    <a:pt x="1219" y="2733"/>
                    <a:pt x="1204" y="2722"/>
                  </a:cubicBezTo>
                  <a:cubicBezTo>
                    <a:pt x="1187" y="2706"/>
                    <a:pt x="1170" y="2691"/>
                    <a:pt x="1162" y="2691"/>
                  </a:cubicBezTo>
                  <a:cubicBezTo>
                    <a:pt x="1159" y="2691"/>
                    <a:pt x="1157" y="2693"/>
                    <a:pt x="1157" y="2700"/>
                  </a:cubicBezTo>
                  <a:cubicBezTo>
                    <a:pt x="1143" y="2712"/>
                    <a:pt x="1090" y="2724"/>
                    <a:pt x="1047" y="2724"/>
                  </a:cubicBezTo>
                  <a:cubicBezTo>
                    <a:pt x="1015" y="2724"/>
                    <a:pt x="988" y="2717"/>
                    <a:pt x="988" y="2700"/>
                  </a:cubicBezTo>
                  <a:lnTo>
                    <a:pt x="938" y="2700"/>
                  </a:lnTo>
                  <a:cubicBezTo>
                    <a:pt x="938" y="2718"/>
                    <a:pt x="891" y="2718"/>
                    <a:pt x="844" y="2718"/>
                  </a:cubicBezTo>
                  <a:cubicBezTo>
                    <a:pt x="794" y="2718"/>
                    <a:pt x="772" y="2718"/>
                    <a:pt x="772" y="2697"/>
                  </a:cubicBezTo>
                  <a:cubicBezTo>
                    <a:pt x="783" y="2687"/>
                    <a:pt x="783" y="2682"/>
                    <a:pt x="774" y="2682"/>
                  </a:cubicBezTo>
                  <a:cubicBezTo>
                    <a:pt x="765" y="2682"/>
                    <a:pt x="747" y="2687"/>
                    <a:pt x="722" y="2697"/>
                  </a:cubicBezTo>
                  <a:cubicBezTo>
                    <a:pt x="700" y="2697"/>
                    <a:pt x="675" y="2737"/>
                    <a:pt x="646" y="2737"/>
                  </a:cubicBezTo>
                  <a:cubicBezTo>
                    <a:pt x="644" y="2758"/>
                    <a:pt x="616" y="2778"/>
                    <a:pt x="587" y="2778"/>
                  </a:cubicBezTo>
                  <a:cubicBezTo>
                    <a:pt x="585" y="2778"/>
                    <a:pt x="583" y="2778"/>
                    <a:pt x="581" y="2778"/>
                  </a:cubicBezTo>
                  <a:lnTo>
                    <a:pt x="587" y="2759"/>
                  </a:lnTo>
                  <a:lnTo>
                    <a:pt x="596" y="2715"/>
                  </a:lnTo>
                  <a:cubicBezTo>
                    <a:pt x="571" y="2715"/>
                    <a:pt x="546" y="2715"/>
                    <a:pt x="540" y="2737"/>
                  </a:cubicBezTo>
                  <a:cubicBezTo>
                    <a:pt x="521" y="2715"/>
                    <a:pt x="496" y="2715"/>
                    <a:pt x="446" y="2715"/>
                  </a:cubicBezTo>
                  <a:cubicBezTo>
                    <a:pt x="438" y="2715"/>
                    <a:pt x="430" y="2715"/>
                    <a:pt x="421" y="2715"/>
                  </a:cubicBezTo>
                  <a:cubicBezTo>
                    <a:pt x="380" y="2715"/>
                    <a:pt x="338" y="2722"/>
                    <a:pt x="299" y="2737"/>
                  </a:cubicBezTo>
                  <a:cubicBezTo>
                    <a:pt x="302" y="2731"/>
                    <a:pt x="302" y="2725"/>
                    <a:pt x="295" y="2722"/>
                  </a:cubicBezTo>
                  <a:cubicBezTo>
                    <a:pt x="324" y="2646"/>
                    <a:pt x="317" y="2549"/>
                    <a:pt x="283" y="2540"/>
                  </a:cubicBezTo>
                  <a:cubicBezTo>
                    <a:pt x="279" y="2542"/>
                    <a:pt x="276" y="2543"/>
                    <a:pt x="274" y="2543"/>
                  </a:cubicBezTo>
                  <a:cubicBezTo>
                    <a:pt x="262" y="2543"/>
                    <a:pt x="265" y="2518"/>
                    <a:pt x="283" y="2487"/>
                  </a:cubicBezTo>
                  <a:cubicBezTo>
                    <a:pt x="305" y="2452"/>
                    <a:pt x="305" y="2455"/>
                    <a:pt x="283" y="2436"/>
                  </a:cubicBezTo>
                  <a:cubicBezTo>
                    <a:pt x="264" y="2415"/>
                    <a:pt x="283" y="2380"/>
                    <a:pt x="305" y="2355"/>
                  </a:cubicBezTo>
                  <a:cubicBezTo>
                    <a:pt x="346" y="2327"/>
                    <a:pt x="346" y="2305"/>
                    <a:pt x="327" y="2280"/>
                  </a:cubicBezTo>
                  <a:cubicBezTo>
                    <a:pt x="311" y="2242"/>
                    <a:pt x="305" y="2201"/>
                    <a:pt x="305" y="2161"/>
                  </a:cubicBezTo>
                  <a:cubicBezTo>
                    <a:pt x="291" y="2125"/>
                    <a:pt x="287" y="2103"/>
                    <a:pt x="277" y="2103"/>
                  </a:cubicBezTo>
                  <a:cubicBezTo>
                    <a:pt x="274" y="2103"/>
                    <a:pt x="270" y="2105"/>
                    <a:pt x="264" y="2111"/>
                  </a:cubicBezTo>
                  <a:cubicBezTo>
                    <a:pt x="248" y="2107"/>
                    <a:pt x="233" y="2101"/>
                    <a:pt x="223" y="2089"/>
                  </a:cubicBezTo>
                  <a:cubicBezTo>
                    <a:pt x="211" y="2059"/>
                    <a:pt x="213" y="2047"/>
                    <a:pt x="217" y="2047"/>
                  </a:cubicBezTo>
                  <a:cubicBezTo>
                    <a:pt x="220" y="2047"/>
                    <a:pt x="223" y="2053"/>
                    <a:pt x="223" y="2064"/>
                  </a:cubicBezTo>
                  <a:cubicBezTo>
                    <a:pt x="233" y="2084"/>
                    <a:pt x="238" y="2091"/>
                    <a:pt x="243" y="2091"/>
                  </a:cubicBezTo>
                  <a:cubicBezTo>
                    <a:pt x="249" y="2091"/>
                    <a:pt x="253" y="2078"/>
                    <a:pt x="264" y="2064"/>
                  </a:cubicBezTo>
                  <a:cubicBezTo>
                    <a:pt x="283" y="2035"/>
                    <a:pt x="289" y="2001"/>
                    <a:pt x="286" y="1966"/>
                  </a:cubicBezTo>
                  <a:lnTo>
                    <a:pt x="286" y="1872"/>
                  </a:lnTo>
                  <a:cubicBezTo>
                    <a:pt x="308" y="1800"/>
                    <a:pt x="308" y="1775"/>
                    <a:pt x="289" y="1775"/>
                  </a:cubicBezTo>
                  <a:lnTo>
                    <a:pt x="267" y="1775"/>
                  </a:lnTo>
                  <a:cubicBezTo>
                    <a:pt x="308" y="1750"/>
                    <a:pt x="311" y="1487"/>
                    <a:pt x="270" y="1462"/>
                  </a:cubicBezTo>
                  <a:lnTo>
                    <a:pt x="289" y="1462"/>
                  </a:lnTo>
                  <a:cubicBezTo>
                    <a:pt x="311" y="1462"/>
                    <a:pt x="311" y="1437"/>
                    <a:pt x="311" y="1390"/>
                  </a:cubicBezTo>
                  <a:cubicBezTo>
                    <a:pt x="311" y="1365"/>
                    <a:pt x="292" y="1268"/>
                    <a:pt x="292" y="1195"/>
                  </a:cubicBezTo>
                  <a:cubicBezTo>
                    <a:pt x="292" y="1098"/>
                    <a:pt x="292" y="1026"/>
                    <a:pt x="270" y="1026"/>
                  </a:cubicBezTo>
                  <a:cubicBezTo>
                    <a:pt x="274" y="1004"/>
                    <a:pt x="274" y="1004"/>
                    <a:pt x="292" y="1004"/>
                  </a:cubicBezTo>
                  <a:cubicBezTo>
                    <a:pt x="299" y="1011"/>
                    <a:pt x="303" y="1013"/>
                    <a:pt x="306" y="1013"/>
                  </a:cubicBezTo>
                  <a:cubicBezTo>
                    <a:pt x="314" y="1013"/>
                    <a:pt x="314" y="997"/>
                    <a:pt x="314" y="979"/>
                  </a:cubicBezTo>
                  <a:cubicBezTo>
                    <a:pt x="314" y="954"/>
                    <a:pt x="292" y="954"/>
                    <a:pt x="274" y="954"/>
                  </a:cubicBezTo>
                  <a:cubicBezTo>
                    <a:pt x="252" y="954"/>
                    <a:pt x="252" y="929"/>
                    <a:pt x="274" y="882"/>
                  </a:cubicBezTo>
                  <a:cubicBezTo>
                    <a:pt x="295" y="819"/>
                    <a:pt x="295" y="754"/>
                    <a:pt x="274" y="691"/>
                  </a:cubicBezTo>
                  <a:cubicBezTo>
                    <a:pt x="274" y="664"/>
                    <a:pt x="274" y="637"/>
                    <a:pt x="292" y="637"/>
                  </a:cubicBezTo>
                  <a:cubicBezTo>
                    <a:pt x="293" y="637"/>
                    <a:pt x="294" y="637"/>
                    <a:pt x="295" y="638"/>
                  </a:cubicBezTo>
                  <a:cubicBezTo>
                    <a:pt x="317" y="613"/>
                    <a:pt x="336" y="578"/>
                    <a:pt x="295" y="509"/>
                  </a:cubicBezTo>
                  <a:cubicBezTo>
                    <a:pt x="295" y="494"/>
                    <a:pt x="295" y="488"/>
                    <a:pt x="300" y="488"/>
                  </a:cubicBezTo>
                  <a:cubicBezTo>
                    <a:pt x="303" y="488"/>
                    <a:pt x="308" y="491"/>
                    <a:pt x="317" y="497"/>
                  </a:cubicBezTo>
                  <a:cubicBezTo>
                    <a:pt x="339" y="481"/>
                    <a:pt x="358" y="497"/>
                    <a:pt x="317" y="446"/>
                  </a:cubicBezTo>
                  <a:cubicBezTo>
                    <a:pt x="302" y="399"/>
                    <a:pt x="299" y="349"/>
                    <a:pt x="308" y="299"/>
                  </a:cubicBezTo>
                  <a:lnTo>
                    <a:pt x="308" y="299"/>
                  </a:lnTo>
                  <a:cubicBezTo>
                    <a:pt x="324" y="302"/>
                    <a:pt x="336" y="305"/>
                    <a:pt x="352" y="312"/>
                  </a:cubicBezTo>
                  <a:cubicBezTo>
                    <a:pt x="374" y="312"/>
                    <a:pt x="399" y="312"/>
                    <a:pt x="383" y="290"/>
                  </a:cubicBezTo>
                  <a:lnTo>
                    <a:pt x="368" y="268"/>
                  </a:lnTo>
                  <a:lnTo>
                    <a:pt x="368" y="268"/>
                  </a:lnTo>
                  <a:cubicBezTo>
                    <a:pt x="396" y="290"/>
                    <a:pt x="410" y="301"/>
                    <a:pt x="416" y="301"/>
                  </a:cubicBezTo>
                  <a:cubicBezTo>
                    <a:pt x="422" y="301"/>
                    <a:pt x="421" y="291"/>
                    <a:pt x="421" y="271"/>
                  </a:cubicBezTo>
                  <a:cubicBezTo>
                    <a:pt x="415" y="260"/>
                    <a:pt x="418" y="255"/>
                    <a:pt x="426" y="255"/>
                  </a:cubicBezTo>
                  <a:cubicBezTo>
                    <a:pt x="433" y="255"/>
                    <a:pt x="443" y="260"/>
                    <a:pt x="449" y="271"/>
                  </a:cubicBezTo>
                  <a:cubicBezTo>
                    <a:pt x="468" y="280"/>
                    <a:pt x="490" y="290"/>
                    <a:pt x="512" y="290"/>
                  </a:cubicBezTo>
                  <a:cubicBezTo>
                    <a:pt x="531" y="290"/>
                    <a:pt x="668" y="271"/>
                    <a:pt x="784" y="271"/>
                  </a:cubicBezTo>
                  <a:cubicBezTo>
                    <a:pt x="838" y="272"/>
                    <a:pt x="882" y="272"/>
                    <a:pt x="918" y="272"/>
                  </a:cubicBezTo>
                  <a:cubicBezTo>
                    <a:pt x="1013" y="272"/>
                    <a:pt x="1051" y="268"/>
                    <a:pt x="1051" y="252"/>
                  </a:cubicBezTo>
                  <a:cubicBezTo>
                    <a:pt x="1063" y="241"/>
                    <a:pt x="1070" y="236"/>
                    <a:pt x="1076" y="236"/>
                  </a:cubicBezTo>
                  <a:cubicBezTo>
                    <a:pt x="1082" y="236"/>
                    <a:pt x="1088" y="241"/>
                    <a:pt x="1101" y="252"/>
                  </a:cubicBezTo>
                  <a:cubicBezTo>
                    <a:pt x="1117" y="266"/>
                    <a:pt x="1138" y="275"/>
                    <a:pt x="1162" y="275"/>
                  </a:cubicBezTo>
                  <a:cubicBezTo>
                    <a:pt x="1166" y="275"/>
                    <a:pt x="1169" y="275"/>
                    <a:pt x="1173" y="274"/>
                  </a:cubicBezTo>
                  <a:cubicBezTo>
                    <a:pt x="1195" y="274"/>
                    <a:pt x="1220" y="274"/>
                    <a:pt x="1220" y="296"/>
                  </a:cubicBezTo>
                  <a:cubicBezTo>
                    <a:pt x="1245" y="274"/>
                    <a:pt x="1245" y="274"/>
                    <a:pt x="1267" y="274"/>
                  </a:cubicBezTo>
                  <a:cubicBezTo>
                    <a:pt x="1267" y="285"/>
                    <a:pt x="1273" y="291"/>
                    <a:pt x="1283" y="291"/>
                  </a:cubicBezTo>
                  <a:cubicBezTo>
                    <a:pt x="1292" y="291"/>
                    <a:pt x="1305" y="285"/>
                    <a:pt x="1317" y="274"/>
                  </a:cubicBezTo>
                  <a:cubicBezTo>
                    <a:pt x="1330" y="254"/>
                    <a:pt x="1336" y="244"/>
                    <a:pt x="1339" y="244"/>
                  </a:cubicBezTo>
                  <a:cubicBezTo>
                    <a:pt x="1341" y="244"/>
                    <a:pt x="1341" y="254"/>
                    <a:pt x="1339" y="274"/>
                  </a:cubicBezTo>
                  <a:cubicBezTo>
                    <a:pt x="1339" y="290"/>
                    <a:pt x="1375" y="305"/>
                    <a:pt x="1388" y="305"/>
                  </a:cubicBezTo>
                  <a:cubicBezTo>
                    <a:pt x="1394" y="305"/>
                    <a:pt x="1396" y="302"/>
                    <a:pt x="1389" y="296"/>
                  </a:cubicBezTo>
                  <a:cubicBezTo>
                    <a:pt x="1389" y="274"/>
                    <a:pt x="1436" y="274"/>
                    <a:pt x="1461" y="255"/>
                  </a:cubicBezTo>
                  <a:cubicBezTo>
                    <a:pt x="1486" y="255"/>
                    <a:pt x="1508" y="255"/>
                    <a:pt x="1508" y="277"/>
                  </a:cubicBezTo>
                  <a:cubicBezTo>
                    <a:pt x="1515" y="283"/>
                    <a:pt x="1530" y="285"/>
                    <a:pt x="1549" y="285"/>
                  </a:cubicBezTo>
                  <a:cubicBezTo>
                    <a:pt x="1594" y="285"/>
                    <a:pt x="1660" y="271"/>
                    <a:pt x="1677" y="255"/>
                  </a:cubicBezTo>
                  <a:cubicBezTo>
                    <a:pt x="1677" y="246"/>
                    <a:pt x="1684" y="241"/>
                    <a:pt x="1690" y="241"/>
                  </a:cubicBezTo>
                  <a:cubicBezTo>
                    <a:pt x="1696" y="241"/>
                    <a:pt x="1703" y="246"/>
                    <a:pt x="1703" y="255"/>
                  </a:cubicBezTo>
                  <a:cubicBezTo>
                    <a:pt x="1703" y="277"/>
                    <a:pt x="1724" y="277"/>
                    <a:pt x="1750" y="277"/>
                  </a:cubicBezTo>
                  <a:cubicBezTo>
                    <a:pt x="1757" y="271"/>
                    <a:pt x="1762" y="268"/>
                    <a:pt x="1766" y="268"/>
                  </a:cubicBezTo>
                  <a:cubicBezTo>
                    <a:pt x="1775" y="268"/>
                    <a:pt x="1775" y="284"/>
                    <a:pt x="1775" y="299"/>
                  </a:cubicBezTo>
                  <a:cubicBezTo>
                    <a:pt x="1750" y="318"/>
                    <a:pt x="1775" y="318"/>
                    <a:pt x="1822" y="321"/>
                  </a:cubicBezTo>
                  <a:cubicBezTo>
                    <a:pt x="1847" y="299"/>
                    <a:pt x="1944" y="299"/>
                    <a:pt x="2016" y="299"/>
                  </a:cubicBezTo>
                  <a:cubicBezTo>
                    <a:pt x="2135" y="299"/>
                    <a:pt x="2160" y="280"/>
                    <a:pt x="2207" y="240"/>
                  </a:cubicBezTo>
                  <a:lnTo>
                    <a:pt x="2232" y="196"/>
                  </a:lnTo>
                  <a:lnTo>
                    <a:pt x="2232" y="240"/>
                  </a:lnTo>
                  <a:cubicBezTo>
                    <a:pt x="2235" y="262"/>
                    <a:pt x="2245" y="284"/>
                    <a:pt x="2257" y="302"/>
                  </a:cubicBezTo>
                  <a:cubicBezTo>
                    <a:pt x="2279" y="302"/>
                    <a:pt x="2279" y="280"/>
                    <a:pt x="2279" y="258"/>
                  </a:cubicBezTo>
                  <a:cubicBezTo>
                    <a:pt x="2281" y="249"/>
                    <a:pt x="2287" y="245"/>
                    <a:pt x="2298" y="245"/>
                  </a:cubicBezTo>
                  <a:cubicBezTo>
                    <a:pt x="2310" y="245"/>
                    <a:pt x="2328" y="250"/>
                    <a:pt x="2354" y="262"/>
                  </a:cubicBezTo>
                  <a:cubicBezTo>
                    <a:pt x="2378" y="271"/>
                    <a:pt x="2396" y="276"/>
                    <a:pt x="2411" y="276"/>
                  </a:cubicBezTo>
                  <a:cubicBezTo>
                    <a:pt x="2426" y="276"/>
                    <a:pt x="2437" y="271"/>
                    <a:pt x="2448" y="262"/>
                  </a:cubicBezTo>
                  <a:cubicBezTo>
                    <a:pt x="2453" y="261"/>
                    <a:pt x="2457" y="261"/>
                    <a:pt x="2462" y="261"/>
                  </a:cubicBezTo>
                  <a:cubicBezTo>
                    <a:pt x="2485" y="261"/>
                    <a:pt x="2505" y="268"/>
                    <a:pt x="2520" y="284"/>
                  </a:cubicBezTo>
                  <a:cubicBezTo>
                    <a:pt x="2546" y="284"/>
                    <a:pt x="2546" y="284"/>
                    <a:pt x="2546" y="262"/>
                  </a:cubicBezTo>
                  <a:cubicBezTo>
                    <a:pt x="2546" y="251"/>
                    <a:pt x="2552" y="245"/>
                    <a:pt x="2561" y="245"/>
                  </a:cubicBezTo>
                  <a:cubicBezTo>
                    <a:pt x="2570" y="245"/>
                    <a:pt x="2582" y="251"/>
                    <a:pt x="2593" y="262"/>
                  </a:cubicBezTo>
                  <a:cubicBezTo>
                    <a:pt x="2608" y="286"/>
                    <a:pt x="2640" y="297"/>
                    <a:pt x="2663" y="297"/>
                  </a:cubicBezTo>
                  <a:cubicBezTo>
                    <a:pt x="2678" y="297"/>
                    <a:pt x="2690" y="292"/>
                    <a:pt x="2690" y="284"/>
                  </a:cubicBezTo>
                  <a:cubicBezTo>
                    <a:pt x="2690" y="262"/>
                    <a:pt x="2715" y="262"/>
                    <a:pt x="2740" y="262"/>
                  </a:cubicBezTo>
                  <a:cubicBezTo>
                    <a:pt x="2744" y="262"/>
                    <a:pt x="2748" y="262"/>
                    <a:pt x="2752" y="262"/>
                  </a:cubicBezTo>
                  <a:cubicBezTo>
                    <a:pt x="2773" y="262"/>
                    <a:pt x="2794" y="256"/>
                    <a:pt x="2812" y="243"/>
                  </a:cubicBezTo>
                  <a:lnTo>
                    <a:pt x="2859" y="243"/>
                  </a:lnTo>
                  <a:cubicBezTo>
                    <a:pt x="2884" y="243"/>
                    <a:pt x="2859" y="265"/>
                    <a:pt x="2834" y="265"/>
                  </a:cubicBezTo>
                  <a:lnTo>
                    <a:pt x="2859" y="284"/>
                  </a:lnTo>
                  <a:cubicBezTo>
                    <a:pt x="2906" y="284"/>
                    <a:pt x="2931" y="284"/>
                    <a:pt x="2956" y="265"/>
                  </a:cubicBezTo>
                  <a:cubicBezTo>
                    <a:pt x="2969" y="244"/>
                    <a:pt x="2975" y="234"/>
                    <a:pt x="2978" y="234"/>
                  </a:cubicBezTo>
                  <a:cubicBezTo>
                    <a:pt x="2981" y="234"/>
                    <a:pt x="2981" y="244"/>
                    <a:pt x="2981" y="265"/>
                  </a:cubicBezTo>
                  <a:cubicBezTo>
                    <a:pt x="2979" y="282"/>
                    <a:pt x="2994" y="294"/>
                    <a:pt x="3009" y="294"/>
                  </a:cubicBezTo>
                  <a:cubicBezTo>
                    <a:pt x="3016" y="294"/>
                    <a:pt x="3022" y="291"/>
                    <a:pt x="3028" y="287"/>
                  </a:cubicBezTo>
                  <a:cubicBezTo>
                    <a:pt x="3039" y="268"/>
                    <a:pt x="3049" y="261"/>
                    <a:pt x="3057" y="261"/>
                  </a:cubicBezTo>
                  <a:cubicBezTo>
                    <a:pt x="3068" y="261"/>
                    <a:pt x="3075" y="274"/>
                    <a:pt x="3075" y="287"/>
                  </a:cubicBezTo>
                  <a:cubicBezTo>
                    <a:pt x="3063" y="307"/>
                    <a:pt x="3056" y="317"/>
                    <a:pt x="3065" y="317"/>
                  </a:cubicBezTo>
                  <a:cubicBezTo>
                    <a:pt x="3074" y="317"/>
                    <a:pt x="3099" y="307"/>
                    <a:pt x="3147" y="287"/>
                  </a:cubicBezTo>
                  <a:cubicBezTo>
                    <a:pt x="3194" y="287"/>
                    <a:pt x="3282" y="268"/>
                    <a:pt x="3352" y="268"/>
                  </a:cubicBezTo>
                  <a:cubicBezTo>
                    <a:pt x="3357" y="268"/>
                    <a:pt x="3362" y="268"/>
                    <a:pt x="3367" y="268"/>
                  </a:cubicBezTo>
                  <a:cubicBezTo>
                    <a:pt x="3461" y="268"/>
                    <a:pt x="3511" y="268"/>
                    <a:pt x="3533" y="290"/>
                  </a:cubicBezTo>
                  <a:cubicBezTo>
                    <a:pt x="3533" y="294"/>
                    <a:pt x="3533" y="298"/>
                    <a:pt x="3533" y="302"/>
                  </a:cubicBezTo>
                  <a:lnTo>
                    <a:pt x="3533" y="302"/>
                  </a:lnTo>
                  <a:cubicBezTo>
                    <a:pt x="3539" y="268"/>
                    <a:pt x="3562" y="268"/>
                    <a:pt x="3630" y="268"/>
                  </a:cubicBezTo>
                  <a:cubicBezTo>
                    <a:pt x="3649" y="275"/>
                    <a:pt x="3668" y="278"/>
                    <a:pt x="3687" y="278"/>
                  </a:cubicBezTo>
                  <a:cubicBezTo>
                    <a:pt x="3719" y="278"/>
                    <a:pt x="3750" y="269"/>
                    <a:pt x="3777" y="249"/>
                  </a:cubicBezTo>
                  <a:lnTo>
                    <a:pt x="3727" y="249"/>
                  </a:lnTo>
                  <a:cubicBezTo>
                    <a:pt x="3727" y="223"/>
                    <a:pt x="3736" y="213"/>
                    <a:pt x="3752" y="213"/>
                  </a:cubicBezTo>
                  <a:cubicBezTo>
                    <a:pt x="3764" y="213"/>
                    <a:pt x="3780" y="218"/>
                    <a:pt x="3799" y="227"/>
                  </a:cubicBezTo>
                  <a:cubicBezTo>
                    <a:pt x="3824" y="227"/>
                    <a:pt x="3824" y="249"/>
                    <a:pt x="3824" y="271"/>
                  </a:cubicBezTo>
                  <a:cubicBezTo>
                    <a:pt x="3827" y="293"/>
                    <a:pt x="3846" y="312"/>
                    <a:pt x="3871" y="312"/>
                  </a:cubicBezTo>
                  <a:cubicBezTo>
                    <a:pt x="3896" y="312"/>
                    <a:pt x="3921" y="312"/>
                    <a:pt x="3896" y="290"/>
                  </a:cubicBezTo>
                  <a:cubicBezTo>
                    <a:pt x="3896" y="271"/>
                    <a:pt x="3896" y="271"/>
                    <a:pt x="3921" y="271"/>
                  </a:cubicBezTo>
                  <a:cubicBezTo>
                    <a:pt x="3925" y="271"/>
                    <a:pt x="3928" y="272"/>
                    <a:pt x="3931" y="272"/>
                  </a:cubicBezTo>
                  <a:cubicBezTo>
                    <a:pt x="3953" y="272"/>
                    <a:pt x="3974" y="263"/>
                    <a:pt x="3993" y="249"/>
                  </a:cubicBezTo>
                  <a:cubicBezTo>
                    <a:pt x="3993" y="230"/>
                    <a:pt x="4018" y="230"/>
                    <a:pt x="4040" y="230"/>
                  </a:cubicBezTo>
                  <a:cubicBezTo>
                    <a:pt x="4062" y="243"/>
                    <a:pt x="4087" y="249"/>
                    <a:pt x="4112" y="249"/>
                  </a:cubicBezTo>
                  <a:cubicBezTo>
                    <a:pt x="4112" y="255"/>
                    <a:pt x="4112" y="263"/>
                    <a:pt x="4112" y="271"/>
                  </a:cubicBezTo>
                  <a:cubicBezTo>
                    <a:pt x="4116" y="287"/>
                    <a:pt x="4125" y="302"/>
                    <a:pt x="4138" y="315"/>
                  </a:cubicBezTo>
                  <a:cubicBezTo>
                    <a:pt x="4150" y="315"/>
                    <a:pt x="4159" y="305"/>
                    <a:pt x="4163" y="293"/>
                  </a:cubicBezTo>
                  <a:cubicBezTo>
                    <a:pt x="4163" y="279"/>
                    <a:pt x="4404" y="275"/>
                    <a:pt x="4593" y="275"/>
                  </a:cubicBezTo>
                  <a:cubicBezTo>
                    <a:pt x="4697" y="275"/>
                    <a:pt x="4786" y="276"/>
                    <a:pt x="4811" y="277"/>
                  </a:cubicBezTo>
                  <a:cubicBezTo>
                    <a:pt x="4836" y="287"/>
                    <a:pt x="4867" y="291"/>
                    <a:pt x="4888" y="291"/>
                  </a:cubicBezTo>
                  <a:cubicBezTo>
                    <a:pt x="4909" y="291"/>
                    <a:pt x="4921" y="287"/>
                    <a:pt x="4908" y="277"/>
                  </a:cubicBezTo>
                  <a:cubicBezTo>
                    <a:pt x="4908" y="261"/>
                    <a:pt x="4973" y="257"/>
                    <a:pt x="5063" y="257"/>
                  </a:cubicBezTo>
                  <a:cubicBezTo>
                    <a:pt x="5097" y="257"/>
                    <a:pt x="5135" y="258"/>
                    <a:pt x="5175" y="258"/>
                  </a:cubicBezTo>
                  <a:cubicBezTo>
                    <a:pt x="5344" y="258"/>
                    <a:pt x="5463" y="258"/>
                    <a:pt x="5463" y="240"/>
                  </a:cubicBezTo>
                  <a:lnTo>
                    <a:pt x="5535" y="240"/>
                  </a:lnTo>
                  <a:cubicBezTo>
                    <a:pt x="5576" y="233"/>
                    <a:pt x="5617" y="227"/>
                    <a:pt x="5657" y="218"/>
                  </a:cubicBezTo>
                  <a:cubicBezTo>
                    <a:pt x="5668" y="208"/>
                    <a:pt x="5680" y="204"/>
                    <a:pt x="5686" y="204"/>
                  </a:cubicBezTo>
                  <a:cubicBezTo>
                    <a:pt x="5692" y="204"/>
                    <a:pt x="5692" y="208"/>
                    <a:pt x="5679" y="218"/>
                  </a:cubicBezTo>
                  <a:cubicBezTo>
                    <a:pt x="5679" y="240"/>
                    <a:pt x="5679" y="262"/>
                    <a:pt x="5704" y="262"/>
                  </a:cubicBezTo>
                  <a:cubicBezTo>
                    <a:pt x="5751" y="262"/>
                    <a:pt x="5751" y="240"/>
                    <a:pt x="5751" y="218"/>
                  </a:cubicBezTo>
                  <a:cubicBezTo>
                    <a:pt x="5755" y="199"/>
                    <a:pt x="5777" y="199"/>
                    <a:pt x="5777" y="199"/>
                  </a:cubicBezTo>
                  <a:cubicBezTo>
                    <a:pt x="5802" y="199"/>
                    <a:pt x="5802" y="199"/>
                    <a:pt x="5802" y="221"/>
                  </a:cubicBezTo>
                  <a:lnTo>
                    <a:pt x="5802" y="262"/>
                  </a:lnTo>
                  <a:lnTo>
                    <a:pt x="5824" y="262"/>
                  </a:lnTo>
                  <a:cubicBezTo>
                    <a:pt x="5827" y="240"/>
                    <a:pt x="5849" y="240"/>
                    <a:pt x="5849" y="240"/>
                  </a:cubicBezTo>
                  <a:cubicBezTo>
                    <a:pt x="5874" y="240"/>
                    <a:pt x="5874" y="240"/>
                    <a:pt x="5874" y="284"/>
                  </a:cubicBezTo>
                  <a:cubicBezTo>
                    <a:pt x="5874" y="304"/>
                    <a:pt x="5879" y="314"/>
                    <a:pt x="5888" y="314"/>
                  </a:cubicBezTo>
                  <a:cubicBezTo>
                    <a:pt x="5896" y="314"/>
                    <a:pt x="5908" y="304"/>
                    <a:pt x="5921" y="284"/>
                  </a:cubicBezTo>
                  <a:lnTo>
                    <a:pt x="5971" y="262"/>
                  </a:lnTo>
                  <a:cubicBezTo>
                    <a:pt x="5978" y="275"/>
                    <a:pt x="5987" y="280"/>
                    <a:pt x="5998" y="280"/>
                  </a:cubicBezTo>
                  <a:cubicBezTo>
                    <a:pt x="6021" y="280"/>
                    <a:pt x="6050" y="256"/>
                    <a:pt x="6065" y="243"/>
                  </a:cubicBezTo>
                  <a:cubicBezTo>
                    <a:pt x="6077" y="263"/>
                    <a:pt x="6090" y="273"/>
                    <a:pt x="6102" y="273"/>
                  </a:cubicBezTo>
                  <a:cubicBezTo>
                    <a:pt x="6115" y="273"/>
                    <a:pt x="6127" y="263"/>
                    <a:pt x="6140" y="243"/>
                  </a:cubicBezTo>
                  <a:cubicBezTo>
                    <a:pt x="6140" y="232"/>
                    <a:pt x="6146" y="226"/>
                    <a:pt x="6154" y="226"/>
                  </a:cubicBezTo>
                  <a:cubicBezTo>
                    <a:pt x="6163" y="226"/>
                    <a:pt x="6174" y="232"/>
                    <a:pt x="6187" y="243"/>
                  </a:cubicBezTo>
                  <a:cubicBezTo>
                    <a:pt x="6212" y="265"/>
                    <a:pt x="6234" y="265"/>
                    <a:pt x="6284" y="265"/>
                  </a:cubicBezTo>
                  <a:cubicBezTo>
                    <a:pt x="6301" y="248"/>
                    <a:pt x="6407" y="246"/>
                    <a:pt x="6545" y="246"/>
                  </a:cubicBezTo>
                  <a:cubicBezTo>
                    <a:pt x="6585" y="246"/>
                    <a:pt x="6626" y="246"/>
                    <a:pt x="6670" y="246"/>
                  </a:cubicBezTo>
                  <a:cubicBezTo>
                    <a:pt x="6718" y="246"/>
                    <a:pt x="6762" y="246"/>
                    <a:pt x="6802" y="246"/>
                  </a:cubicBezTo>
                  <a:cubicBezTo>
                    <a:pt x="6943" y="246"/>
                    <a:pt x="7030" y="244"/>
                    <a:pt x="7030" y="227"/>
                  </a:cubicBezTo>
                  <a:cubicBezTo>
                    <a:pt x="7055" y="227"/>
                    <a:pt x="7055" y="227"/>
                    <a:pt x="7080" y="249"/>
                  </a:cubicBezTo>
                  <a:cubicBezTo>
                    <a:pt x="7080" y="257"/>
                    <a:pt x="7084" y="262"/>
                    <a:pt x="7090" y="262"/>
                  </a:cubicBezTo>
                  <a:cubicBezTo>
                    <a:pt x="7099" y="262"/>
                    <a:pt x="7113" y="252"/>
                    <a:pt x="7127" y="227"/>
                  </a:cubicBezTo>
                  <a:cubicBezTo>
                    <a:pt x="7142" y="216"/>
                    <a:pt x="7148" y="204"/>
                    <a:pt x="7150" y="204"/>
                  </a:cubicBezTo>
                  <a:cubicBezTo>
                    <a:pt x="7152" y="204"/>
                    <a:pt x="7152" y="210"/>
                    <a:pt x="7152" y="227"/>
                  </a:cubicBezTo>
                  <a:cubicBezTo>
                    <a:pt x="7152" y="249"/>
                    <a:pt x="7199" y="249"/>
                    <a:pt x="7296" y="249"/>
                  </a:cubicBezTo>
                  <a:cubicBezTo>
                    <a:pt x="7312" y="249"/>
                    <a:pt x="7330" y="249"/>
                    <a:pt x="7347" y="249"/>
                  </a:cubicBezTo>
                  <a:cubicBezTo>
                    <a:pt x="7407" y="249"/>
                    <a:pt x="7466" y="247"/>
                    <a:pt x="7466" y="230"/>
                  </a:cubicBezTo>
                  <a:cubicBezTo>
                    <a:pt x="7489" y="219"/>
                    <a:pt x="7501" y="214"/>
                    <a:pt x="7504" y="214"/>
                  </a:cubicBezTo>
                  <a:cubicBezTo>
                    <a:pt x="7506" y="214"/>
                    <a:pt x="7500" y="219"/>
                    <a:pt x="7488" y="230"/>
                  </a:cubicBezTo>
                  <a:cubicBezTo>
                    <a:pt x="7474" y="256"/>
                    <a:pt x="7515" y="274"/>
                    <a:pt x="7566" y="274"/>
                  </a:cubicBezTo>
                  <a:cubicBezTo>
                    <a:pt x="7596" y="274"/>
                    <a:pt x="7630" y="267"/>
                    <a:pt x="7657" y="252"/>
                  </a:cubicBezTo>
                  <a:cubicBezTo>
                    <a:pt x="7682" y="252"/>
                    <a:pt x="7707" y="252"/>
                    <a:pt x="7704" y="274"/>
                  </a:cubicBezTo>
                  <a:cubicBezTo>
                    <a:pt x="7748" y="274"/>
                    <a:pt x="7788" y="268"/>
                    <a:pt x="7826" y="252"/>
                  </a:cubicBezTo>
                  <a:lnTo>
                    <a:pt x="7995" y="255"/>
                  </a:lnTo>
                  <a:cubicBezTo>
                    <a:pt x="8027" y="252"/>
                    <a:pt x="8061" y="246"/>
                    <a:pt x="8092" y="233"/>
                  </a:cubicBezTo>
                  <a:lnTo>
                    <a:pt x="8114" y="233"/>
                  </a:lnTo>
                  <a:cubicBezTo>
                    <a:pt x="8114" y="255"/>
                    <a:pt x="8237" y="255"/>
                    <a:pt x="8406" y="255"/>
                  </a:cubicBezTo>
                  <a:cubicBezTo>
                    <a:pt x="8572" y="258"/>
                    <a:pt x="8719" y="258"/>
                    <a:pt x="8741" y="280"/>
                  </a:cubicBezTo>
                  <a:cubicBezTo>
                    <a:pt x="8760" y="277"/>
                    <a:pt x="8776" y="271"/>
                    <a:pt x="8791" y="258"/>
                  </a:cubicBezTo>
                  <a:cubicBezTo>
                    <a:pt x="8804" y="235"/>
                    <a:pt x="8818" y="225"/>
                    <a:pt x="8832" y="225"/>
                  </a:cubicBezTo>
                  <a:cubicBezTo>
                    <a:pt x="8842" y="225"/>
                    <a:pt x="8853" y="230"/>
                    <a:pt x="8863" y="240"/>
                  </a:cubicBezTo>
                  <a:cubicBezTo>
                    <a:pt x="8874" y="260"/>
                    <a:pt x="8904" y="270"/>
                    <a:pt x="8934" y="270"/>
                  </a:cubicBezTo>
                  <a:cubicBezTo>
                    <a:pt x="8964" y="270"/>
                    <a:pt x="8995" y="260"/>
                    <a:pt x="9007" y="240"/>
                  </a:cubicBezTo>
                  <a:cubicBezTo>
                    <a:pt x="9007" y="246"/>
                    <a:pt x="9007" y="254"/>
                    <a:pt x="9007" y="262"/>
                  </a:cubicBezTo>
                  <a:cubicBezTo>
                    <a:pt x="9016" y="277"/>
                    <a:pt x="9032" y="284"/>
                    <a:pt x="9050" y="284"/>
                  </a:cubicBezTo>
                  <a:cubicBezTo>
                    <a:pt x="9079" y="284"/>
                    <a:pt x="9113" y="267"/>
                    <a:pt x="9127" y="240"/>
                  </a:cubicBezTo>
                  <a:cubicBezTo>
                    <a:pt x="9144" y="255"/>
                    <a:pt x="9162" y="271"/>
                    <a:pt x="9179" y="271"/>
                  </a:cubicBezTo>
                  <a:cubicBezTo>
                    <a:pt x="9185" y="271"/>
                    <a:pt x="9192" y="268"/>
                    <a:pt x="9199" y="262"/>
                  </a:cubicBezTo>
                  <a:cubicBezTo>
                    <a:pt x="9224" y="262"/>
                    <a:pt x="9224" y="262"/>
                    <a:pt x="9224" y="302"/>
                  </a:cubicBezTo>
                  <a:cubicBezTo>
                    <a:pt x="9224" y="324"/>
                    <a:pt x="9224" y="346"/>
                    <a:pt x="9249" y="346"/>
                  </a:cubicBezTo>
                  <a:cubicBezTo>
                    <a:pt x="9271" y="346"/>
                    <a:pt x="9271" y="324"/>
                    <a:pt x="9271" y="305"/>
                  </a:cubicBezTo>
                  <a:lnTo>
                    <a:pt x="9321" y="305"/>
                  </a:lnTo>
                  <a:cubicBezTo>
                    <a:pt x="9321" y="305"/>
                    <a:pt x="9343" y="305"/>
                    <a:pt x="9346" y="284"/>
                  </a:cubicBezTo>
                  <a:cubicBezTo>
                    <a:pt x="9346" y="268"/>
                    <a:pt x="9357" y="263"/>
                    <a:pt x="9373" y="263"/>
                  </a:cubicBezTo>
                  <a:cubicBezTo>
                    <a:pt x="9379" y="263"/>
                    <a:pt x="9386" y="264"/>
                    <a:pt x="9393" y="265"/>
                  </a:cubicBezTo>
                  <a:cubicBezTo>
                    <a:pt x="9393" y="270"/>
                    <a:pt x="9395" y="272"/>
                    <a:pt x="9397" y="272"/>
                  </a:cubicBezTo>
                  <a:cubicBezTo>
                    <a:pt x="9403" y="272"/>
                    <a:pt x="9411" y="258"/>
                    <a:pt x="9393" y="243"/>
                  </a:cubicBezTo>
                  <a:cubicBezTo>
                    <a:pt x="9393" y="221"/>
                    <a:pt x="9393" y="202"/>
                    <a:pt x="9418" y="202"/>
                  </a:cubicBezTo>
                  <a:cubicBezTo>
                    <a:pt x="9418" y="202"/>
                    <a:pt x="9418" y="180"/>
                    <a:pt x="9418" y="158"/>
                  </a:cubicBezTo>
                  <a:cubicBezTo>
                    <a:pt x="9418" y="117"/>
                    <a:pt x="9418" y="95"/>
                    <a:pt x="9371" y="77"/>
                  </a:cubicBezTo>
                  <a:cubicBezTo>
                    <a:pt x="9314" y="64"/>
                    <a:pt x="9265" y="51"/>
                    <a:pt x="9235" y="51"/>
                  </a:cubicBezTo>
                  <a:cubicBezTo>
                    <a:pt x="9214" y="51"/>
                    <a:pt x="9202" y="57"/>
                    <a:pt x="9202" y="74"/>
                  </a:cubicBezTo>
                  <a:cubicBezTo>
                    <a:pt x="9189" y="88"/>
                    <a:pt x="9171" y="95"/>
                    <a:pt x="9153" y="95"/>
                  </a:cubicBezTo>
                  <a:cubicBezTo>
                    <a:pt x="9135" y="95"/>
                    <a:pt x="9117" y="88"/>
                    <a:pt x="9105" y="74"/>
                  </a:cubicBezTo>
                  <a:cubicBezTo>
                    <a:pt x="9105" y="52"/>
                    <a:pt x="9007" y="52"/>
                    <a:pt x="8888" y="52"/>
                  </a:cubicBezTo>
                  <a:cubicBezTo>
                    <a:pt x="8744" y="52"/>
                    <a:pt x="8672" y="48"/>
                    <a:pt x="8647" y="30"/>
                  </a:cubicBezTo>
                  <a:cubicBezTo>
                    <a:pt x="8635" y="17"/>
                    <a:pt x="8619" y="8"/>
                    <a:pt x="8600" y="8"/>
                  </a:cubicBezTo>
                  <a:cubicBezTo>
                    <a:pt x="8600" y="25"/>
                    <a:pt x="8513" y="27"/>
                    <a:pt x="8394" y="27"/>
                  </a:cubicBezTo>
                  <a:cubicBezTo>
                    <a:pt x="8361" y="27"/>
                    <a:pt x="8324" y="27"/>
                    <a:pt x="8287" y="27"/>
                  </a:cubicBezTo>
                  <a:cubicBezTo>
                    <a:pt x="8249" y="27"/>
                    <a:pt x="8211" y="26"/>
                    <a:pt x="8176" y="26"/>
                  </a:cubicBezTo>
                  <a:cubicBezTo>
                    <a:pt x="8051" y="26"/>
                    <a:pt x="7948" y="28"/>
                    <a:pt x="7948" y="45"/>
                  </a:cubicBezTo>
                  <a:lnTo>
                    <a:pt x="7901" y="45"/>
                  </a:lnTo>
                  <a:cubicBezTo>
                    <a:pt x="7901" y="23"/>
                    <a:pt x="7851" y="23"/>
                    <a:pt x="7804" y="23"/>
                  </a:cubicBezTo>
                  <a:cubicBezTo>
                    <a:pt x="7773" y="36"/>
                    <a:pt x="7741" y="42"/>
                    <a:pt x="7707" y="42"/>
                  </a:cubicBezTo>
                  <a:cubicBezTo>
                    <a:pt x="7707" y="23"/>
                    <a:pt x="7682" y="23"/>
                    <a:pt x="7635" y="23"/>
                  </a:cubicBezTo>
                  <a:cubicBezTo>
                    <a:pt x="7624" y="23"/>
                    <a:pt x="7615" y="23"/>
                    <a:pt x="7607" y="23"/>
                  </a:cubicBezTo>
                  <a:cubicBezTo>
                    <a:pt x="7578" y="23"/>
                    <a:pt x="7563" y="25"/>
                    <a:pt x="7563" y="42"/>
                  </a:cubicBezTo>
                  <a:cubicBezTo>
                    <a:pt x="7475" y="42"/>
                    <a:pt x="7384" y="36"/>
                    <a:pt x="7296" y="20"/>
                  </a:cubicBezTo>
                  <a:cubicBezTo>
                    <a:pt x="7290" y="14"/>
                    <a:pt x="7283" y="11"/>
                    <a:pt x="7276" y="11"/>
                  </a:cubicBezTo>
                  <a:cubicBezTo>
                    <a:pt x="7260" y="11"/>
                    <a:pt x="7242" y="26"/>
                    <a:pt x="7224" y="39"/>
                  </a:cubicBezTo>
                  <a:cubicBezTo>
                    <a:pt x="7221" y="64"/>
                    <a:pt x="7199" y="83"/>
                    <a:pt x="7177" y="83"/>
                  </a:cubicBezTo>
                  <a:cubicBezTo>
                    <a:pt x="7177" y="83"/>
                    <a:pt x="7177" y="61"/>
                    <a:pt x="7177" y="39"/>
                  </a:cubicBezTo>
                  <a:cubicBezTo>
                    <a:pt x="7202" y="20"/>
                    <a:pt x="7202" y="20"/>
                    <a:pt x="7152" y="20"/>
                  </a:cubicBezTo>
                  <a:lnTo>
                    <a:pt x="7105" y="20"/>
                  </a:lnTo>
                  <a:cubicBezTo>
                    <a:pt x="7105" y="39"/>
                    <a:pt x="6983" y="39"/>
                    <a:pt x="6814" y="39"/>
                  </a:cubicBezTo>
                  <a:cubicBezTo>
                    <a:pt x="6754" y="38"/>
                    <a:pt x="6706" y="38"/>
                    <a:pt x="6667" y="38"/>
                  </a:cubicBezTo>
                  <a:cubicBezTo>
                    <a:pt x="6563" y="38"/>
                    <a:pt x="6525" y="42"/>
                    <a:pt x="6525" y="58"/>
                  </a:cubicBezTo>
                  <a:cubicBezTo>
                    <a:pt x="6525" y="67"/>
                    <a:pt x="6520" y="72"/>
                    <a:pt x="6506" y="72"/>
                  </a:cubicBezTo>
                  <a:cubicBezTo>
                    <a:pt x="6491" y="72"/>
                    <a:pt x="6466" y="66"/>
                    <a:pt x="6428" y="55"/>
                  </a:cubicBezTo>
                  <a:cubicBezTo>
                    <a:pt x="6338" y="15"/>
                    <a:pt x="6304" y="1"/>
                    <a:pt x="6286" y="1"/>
                  </a:cubicBezTo>
                  <a:close/>
                  <a:moveTo>
                    <a:pt x="3589" y="3048"/>
                  </a:moveTo>
                  <a:cubicBezTo>
                    <a:pt x="3589" y="3069"/>
                    <a:pt x="3589" y="3069"/>
                    <a:pt x="3611" y="3069"/>
                  </a:cubicBezTo>
                  <a:cubicBezTo>
                    <a:pt x="3661" y="3069"/>
                    <a:pt x="3661" y="3069"/>
                    <a:pt x="3636" y="3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52"/>
            <p:cNvSpPr/>
            <p:nvPr/>
          </p:nvSpPr>
          <p:spPr>
            <a:xfrm>
              <a:off x="7219800" y="2095925"/>
              <a:ext cx="411550" cy="866550"/>
            </a:xfrm>
            <a:custGeom>
              <a:avLst/>
              <a:gdLst/>
              <a:ahLst/>
              <a:cxnLst/>
              <a:rect l="l" t="t" r="r" b="b"/>
              <a:pathLst>
                <a:path w="16462" h="34662" extrusionOk="0">
                  <a:moveTo>
                    <a:pt x="16170" y="72"/>
                  </a:moveTo>
                  <a:cubicBezTo>
                    <a:pt x="16200" y="72"/>
                    <a:pt x="16179" y="101"/>
                    <a:pt x="16108" y="132"/>
                  </a:cubicBezTo>
                  <a:cubicBezTo>
                    <a:pt x="16081" y="153"/>
                    <a:pt x="16068" y="163"/>
                    <a:pt x="16062" y="163"/>
                  </a:cubicBezTo>
                  <a:cubicBezTo>
                    <a:pt x="16055" y="163"/>
                    <a:pt x="16056" y="153"/>
                    <a:pt x="16058" y="132"/>
                  </a:cubicBezTo>
                  <a:cubicBezTo>
                    <a:pt x="16058" y="111"/>
                    <a:pt x="16058" y="89"/>
                    <a:pt x="16108" y="89"/>
                  </a:cubicBezTo>
                  <a:cubicBezTo>
                    <a:pt x="16137" y="77"/>
                    <a:pt x="16158" y="72"/>
                    <a:pt x="16170" y="72"/>
                  </a:cubicBezTo>
                  <a:close/>
                  <a:moveTo>
                    <a:pt x="9148" y="1025"/>
                  </a:moveTo>
                  <a:cubicBezTo>
                    <a:pt x="9154" y="1025"/>
                    <a:pt x="9156" y="1029"/>
                    <a:pt x="9160" y="1038"/>
                  </a:cubicBezTo>
                  <a:cubicBezTo>
                    <a:pt x="9170" y="1057"/>
                    <a:pt x="9132" y="1101"/>
                    <a:pt x="9088" y="1123"/>
                  </a:cubicBezTo>
                  <a:cubicBezTo>
                    <a:pt x="9078" y="1128"/>
                    <a:pt x="9069" y="1131"/>
                    <a:pt x="9063" y="1131"/>
                  </a:cubicBezTo>
                  <a:cubicBezTo>
                    <a:pt x="9038" y="1131"/>
                    <a:pt x="9040" y="1096"/>
                    <a:pt x="9104" y="1044"/>
                  </a:cubicBezTo>
                  <a:cubicBezTo>
                    <a:pt x="9129" y="1031"/>
                    <a:pt x="9141" y="1025"/>
                    <a:pt x="9148" y="1025"/>
                  </a:cubicBezTo>
                  <a:close/>
                  <a:moveTo>
                    <a:pt x="7738" y="2063"/>
                  </a:moveTo>
                  <a:cubicBezTo>
                    <a:pt x="7740" y="2063"/>
                    <a:pt x="7742" y="2064"/>
                    <a:pt x="7744" y="2066"/>
                  </a:cubicBezTo>
                  <a:cubicBezTo>
                    <a:pt x="7744" y="2066"/>
                    <a:pt x="7759" y="2085"/>
                    <a:pt x="7734" y="2135"/>
                  </a:cubicBezTo>
                  <a:cubicBezTo>
                    <a:pt x="7734" y="2135"/>
                    <a:pt x="7716" y="2172"/>
                    <a:pt x="7702" y="2172"/>
                  </a:cubicBezTo>
                  <a:cubicBezTo>
                    <a:pt x="7700" y="2172"/>
                    <a:pt x="7698" y="2172"/>
                    <a:pt x="7697" y="2169"/>
                  </a:cubicBezTo>
                  <a:lnTo>
                    <a:pt x="7697" y="2166"/>
                  </a:lnTo>
                  <a:lnTo>
                    <a:pt x="7681" y="2151"/>
                  </a:lnTo>
                  <a:cubicBezTo>
                    <a:pt x="7703" y="2107"/>
                    <a:pt x="7725" y="2063"/>
                    <a:pt x="7738" y="2063"/>
                  </a:cubicBezTo>
                  <a:close/>
                  <a:moveTo>
                    <a:pt x="6382" y="3597"/>
                  </a:moveTo>
                  <a:cubicBezTo>
                    <a:pt x="6387" y="3597"/>
                    <a:pt x="6390" y="3598"/>
                    <a:pt x="6390" y="3598"/>
                  </a:cubicBezTo>
                  <a:cubicBezTo>
                    <a:pt x="6390" y="3598"/>
                    <a:pt x="6406" y="3611"/>
                    <a:pt x="6377" y="3652"/>
                  </a:cubicBezTo>
                  <a:cubicBezTo>
                    <a:pt x="6377" y="3652"/>
                    <a:pt x="6347" y="3673"/>
                    <a:pt x="6326" y="3673"/>
                  </a:cubicBezTo>
                  <a:cubicBezTo>
                    <a:pt x="6322" y="3673"/>
                    <a:pt x="6318" y="3673"/>
                    <a:pt x="6315" y="3671"/>
                  </a:cubicBezTo>
                  <a:lnTo>
                    <a:pt x="6343" y="3627"/>
                  </a:lnTo>
                  <a:cubicBezTo>
                    <a:pt x="6360" y="3601"/>
                    <a:pt x="6374" y="3597"/>
                    <a:pt x="6382" y="3597"/>
                  </a:cubicBezTo>
                  <a:close/>
                  <a:moveTo>
                    <a:pt x="6131" y="4043"/>
                  </a:moveTo>
                  <a:cubicBezTo>
                    <a:pt x="6135" y="4043"/>
                    <a:pt x="6139" y="4045"/>
                    <a:pt x="6145" y="4050"/>
                  </a:cubicBezTo>
                  <a:lnTo>
                    <a:pt x="6117" y="4090"/>
                  </a:lnTo>
                  <a:lnTo>
                    <a:pt x="6077" y="4125"/>
                  </a:lnTo>
                  <a:lnTo>
                    <a:pt x="6077" y="4125"/>
                  </a:lnTo>
                  <a:lnTo>
                    <a:pt x="6098" y="4081"/>
                  </a:lnTo>
                  <a:cubicBezTo>
                    <a:pt x="6117" y="4052"/>
                    <a:pt x="6123" y="4043"/>
                    <a:pt x="6131" y="4043"/>
                  </a:cubicBezTo>
                  <a:close/>
                  <a:moveTo>
                    <a:pt x="6075" y="4197"/>
                  </a:moveTo>
                  <a:cubicBezTo>
                    <a:pt x="6073" y="4197"/>
                    <a:pt x="6067" y="4208"/>
                    <a:pt x="6064" y="4235"/>
                  </a:cubicBezTo>
                  <a:cubicBezTo>
                    <a:pt x="6077" y="4211"/>
                    <a:pt x="6078" y="4197"/>
                    <a:pt x="6075" y="4197"/>
                  </a:cubicBezTo>
                  <a:close/>
                  <a:moveTo>
                    <a:pt x="5888" y="4490"/>
                  </a:moveTo>
                  <a:cubicBezTo>
                    <a:pt x="5891" y="4490"/>
                    <a:pt x="5895" y="4492"/>
                    <a:pt x="5901" y="4495"/>
                  </a:cubicBezTo>
                  <a:lnTo>
                    <a:pt x="5876" y="4542"/>
                  </a:lnTo>
                  <a:lnTo>
                    <a:pt x="5835" y="4576"/>
                  </a:lnTo>
                  <a:lnTo>
                    <a:pt x="5860" y="4532"/>
                  </a:lnTo>
                  <a:cubicBezTo>
                    <a:pt x="5875" y="4500"/>
                    <a:pt x="5880" y="4490"/>
                    <a:pt x="5888" y="4490"/>
                  </a:cubicBezTo>
                  <a:close/>
                  <a:moveTo>
                    <a:pt x="5903" y="4697"/>
                  </a:moveTo>
                  <a:cubicBezTo>
                    <a:pt x="5902" y="4697"/>
                    <a:pt x="5897" y="4699"/>
                    <a:pt x="5888" y="4706"/>
                  </a:cubicBezTo>
                  <a:lnTo>
                    <a:pt x="5888" y="4706"/>
                  </a:lnTo>
                  <a:cubicBezTo>
                    <a:pt x="5900" y="4704"/>
                    <a:pt x="5906" y="4697"/>
                    <a:pt x="5903" y="4697"/>
                  </a:cubicBezTo>
                  <a:close/>
                  <a:moveTo>
                    <a:pt x="5874" y="4705"/>
                  </a:moveTo>
                  <a:cubicBezTo>
                    <a:pt x="5876" y="4707"/>
                    <a:pt x="5879" y="4709"/>
                    <a:pt x="5882" y="4711"/>
                  </a:cubicBezTo>
                  <a:cubicBezTo>
                    <a:pt x="5884" y="4709"/>
                    <a:pt x="5886" y="4707"/>
                    <a:pt x="5888" y="4706"/>
                  </a:cubicBezTo>
                  <a:lnTo>
                    <a:pt x="5888" y="4706"/>
                  </a:lnTo>
                  <a:cubicBezTo>
                    <a:pt x="5887" y="4706"/>
                    <a:pt x="5885" y="4706"/>
                    <a:pt x="5883" y="4706"/>
                  </a:cubicBezTo>
                  <a:cubicBezTo>
                    <a:pt x="5880" y="4706"/>
                    <a:pt x="5877" y="4706"/>
                    <a:pt x="5874" y="4705"/>
                  </a:cubicBezTo>
                  <a:close/>
                  <a:moveTo>
                    <a:pt x="5721" y="4807"/>
                  </a:moveTo>
                  <a:cubicBezTo>
                    <a:pt x="5722" y="4807"/>
                    <a:pt x="5724" y="4807"/>
                    <a:pt x="5726" y="4808"/>
                  </a:cubicBezTo>
                  <a:cubicBezTo>
                    <a:pt x="5744" y="4814"/>
                    <a:pt x="5744" y="4814"/>
                    <a:pt x="5726" y="4861"/>
                  </a:cubicBezTo>
                  <a:cubicBezTo>
                    <a:pt x="5702" y="4915"/>
                    <a:pt x="5692" y="4938"/>
                    <a:pt x="5688" y="4938"/>
                  </a:cubicBezTo>
                  <a:cubicBezTo>
                    <a:pt x="5685" y="4938"/>
                    <a:pt x="5685" y="4925"/>
                    <a:pt x="5685" y="4902"/>
                  </a:cubicBezTo>
                  <a:cubicBezTo>
                    <a:pt x="5688" y="4851"/>
                    <a:pt x="5704" y="4807"/>
                    <a:pt x="5721" y="4807"/>
                  </a:cubicBezTo>
                  <a:close/>
                  <a:moveTo>
                    <a:pt x="5431" y="5128"/>
                  </a:moveTo>
                  <a:cubicBezTo>
                    <a:pt x="5450" y="5134"/>
                    <a:pt x="5469" y="5143"/>
                    <a:pt x="5450" y="5190"/>
                  </a:cubicBezTo>
                  <a:lnTo>
                    <a:pt x="5409" y="5231"/>
                  </a:lnTo>
                  <a:lnTo>
                    <a:pt x="5409" y="5175"/>
                  </a:lnTo>
                  <a:lnTo>
                    <a:pt x="5431" y="5128"/>
                  </a:lnTo>
                  <a:close/>
                  <a:moveTo>
                    <a:pt x="5253" y="5727"/>
                  </a:moveTo>
                  <a:cubicBezTo>
                    <a:pt x="5256" y="5727"/>
                    <a:pt x="5260" y="5728"/>
                    <a:pt x="5265" y="5729"/>
                  </a:cubicBezTo>
                  <a:cubicBezTo>
                    <a:pt x="5265" y="5729"/>
                    <a:pt x="5284" y="5736"/>
                    <a:pt x="5268" y="5786"/>
                  </a:cubicBezTo>
                  <a:lnTo>
                    <a:pt x="5234" y="5830"/>
                  </a:lnTo>
                  <a:cubicBezTo>
                    <a:pt x="5212" y="5823"/>
                    <a:pt x="5227" y="5773"/>
                    <a:pt x="5227" y="5773"/>
                  </a:cubicBezTo>
                  <a:cubicBezTo>
                    <a:pt x="5241" y="5736"/>
                    <a:pt x="5245" y="5727"/>
                    <a:pt x="5253" y="5727"/>
                  </a:cubicBezTo>
                  <a:close/>
                  <a:moveTo>
                    <a:pt x="4538" y="9926"/>
                  </a:moveTo>
                  <a:cubicBezTo>
                    <a:pt x="4560" y="9929"/>
                    <a:pt x="4579" y="9935"/>
                    <a:pt x="4572" y="9985"/>
                  </a:cubicBezTo>
                  <a:lnTo>
                    <a:pt x="4563" y="10032"/>
                  </a:lnTo>
                  <a:cubicBezTo>
                    <a:pt x="4541" y="10029"/>
                    <a:pt x="4528" y="9976"/>
                    <a:pt x="4528" y="9976"/>
                  </a:cubicBezTo>
                  <a:lnTo>
                    <a:pt x="4538" y="9926"/>
                  </a:lnTo>
                  <a:close/>
                  <a:moveTo>
                    <a:pt x="4206" y="11916"/>
                  </a:moveTo>
                  <a:cubicBezTo>
                    <a:pt x="4208" y="11916"/>
                    <a:pt x="4211" y="11917"/>
                    <a:pt x="4215" y="11919"/>
                  </a:cubicBezTo>
                  <a:cubicBezTo>
                    <a:pt x="4237" y="11922"/>
                    <a:pt x="4218" y="12019"/>
                    <a:pt x="4209" y="12069"/>
                  </a:cubicBezTo>
                  <a:cubicBezTo>
                    <a:pt x="4201" y="12082"/>
                    <a:pt x="4195" y="12087"/>
                    <a:pt x="4189" y="12087"/>
                  </a:cubicBezTo>
                  <a:cubicBezTo>
                    <a:pt x="4175" y="12087"/>
                    <a:pt x="4171" y="12049"/>
                    <a:pt x="4177" y="12013"/>
                  </a:cubicBezTo>
                  <a:cubicBezTo>
                    <a:pt x="4193" y="11932"/>
                    <a:pt x="4196" y="11916"/>
                    <a:pt x="4206" y="11916"/>
                  </a:cubicBezTo>
                  <a:close/>
                  <a:moveTo>
                    <a:pt x="3551" y="15435"/>
                  </a:moveTo>
                  <a:cubicBezTo>
                    <a:pt x="3570" y="15438"/>
                    <a:pt x="3591" y="15441"/>
                    <a:pt x="3582" y="15491"/>
                  </a:cubicBezTo>
                  <a:lnTo>
                    <a:pt x="3554" y="15535"/>
                  </a:lnTo>
                  <a:lnTo>
                    <a:pt x="3541" y="15482"/>
                  </a:lnTo>
                  <a:lnTo>
                    <a:pt x="3551" y="15435"/>
                  </a:lnTo>
                  <a:close/>
                  <a:moveTo>
                    <a:pt x="3309" y="16052"/>
                  </a:moveTo>
                  <a:cubicBezTo>
                    <a:pt x="3328" y="16058"/>
                    <a:pt x="3350" y="16062"/>
                    <a:pt x="3341" y="16112"/>
                  </a:cubicBezTo>
                  <a:lnTo>
                    <a:pt x="3331" y="16162"/>
                  </a:lnTo>
                  <a:cubicBezTo>
                    <a:pt x="3313" y="16156"/>
                    <a:pt x="3300" y="16102"/>
                    <a:pt x="3300" y="16102"/>
                  </a:cubicBezTo>
                  <a:lnTo>
                    <a:pt x="3309" y="16052"/>
                  </a:lnTo>
                  <a:close/>
                  <a:moveTo>
                    <a:pt x="3306" y="16927"/>
                  </a:moveTo>
                  <a:cubicBezTo>
                    <a:pt x="3309" y="16927"/>
                    <a:pt x="3313" y="16928"/>
                    <a:pt x="3319" y="16930"/>
                  </a:cubicBezTo>
                  <a:cubicBezTo>
                    <a:pt x="3338" y="16933"/>
                    <a:pt x="3350" y="16986"/>
                    <a:pt x="3350" y="16986"/>
                  </a:cubicBezTo>
                  <a:cubicBezTo>
                    <a:pt x="3347" y="17001"/>
                    <a:pt x="3342" y="17007"/>
                    <a:pt x="3336" y="17007"/>
                  </a:cubicBezTo>
                  <a:cubicBezTo>
                    <a:pt x="3323" y="17007"/>
                    <a:pt x="3303" y="16978"/>
                    <a:pt x="3287" y="16974"/>
                  </a:cubicBezTo>
                  <a:cubicBezTo>
                    <a:pt x="3294" y="16936"/>
                    <a:pt x="3296" y="16927"/>
                    <a:pt x="3306" y="16927"/>
                  </a:cubicBezTo>
                  <a:close/>
                  <a:moveTo>
                    <a:pt x="3099" y="18117"/>
                  </a:moveTo>
                  <a:cubicBezTo>
                    <a:pt x="3121" y="18124"/>
                    <a:pt x="3140" y="18127"/>
                    <a:pt x="3131" y="18177"/>
                  </a:cubicBezTo>
                  <a:lnTo>
                    <a:pt x="3103" y="18221"/>
                  </a:lnTo>
                  <a:lnTo>
                    <a:pt x="3090" y="18168"/>
                  </a:lnTo>
                  <a:lnTo>
                    <a:pt x="3099" y="18117"/>
                  </a:lnTo>
                  <a:close/>
                  <a:moveTo>
                    <a:pt x="2547" y="21118"/>
                  </a:moveTo>
                  <a:lnTo>
                    <a:pt x="2547" y="21118"/>
                  </a:lnTo>
                  <a:cubicBezTo>
                    <a:pt x="2550" y="21118"/>
                    <a:pt x="2551" y="21124"/>
                    <a:pt x="2548" y="21141"/>
                  </a:cubicBezTo>
                  <a:cubicBezTo>
                    <a:pt x="2533" y="21139"/>
                    <a:pt x="2542" y="21118"/>
                    <a:pt x="2547" y="21118"/>
                  </a:cubicBezTo>
                  <a:close/>
                  <a:moveTo>
                    <a:pt x="2470" y="21333"/>
                  </a:moveTo>
                  <a:cubicBezTo>
                    <a:pt x="2488" y="21336"/>
                    <a:pt x="2510" y="21342"/>
                    <a:pt x="2501" y="21392"/>
                  </a:cubicBezTo>
                  <a:lnTo>
                    <a:pt x="2470" y="21436"/>
                  </a:lnTo>
                  <a:lnTo>
                    <a:pt x="2460" y="21383"/>
                  </a:lnTo>
                  <a:lnTo>
                    <a:pt x="2470" y="21333"/>
                  </a:lnTo>
                  <a:close/>
                  <a:moveTo>
                    <a:pt x="2426" y="21684"/>
                  </a:moveTo>
                  <a:cubicBezTo>
                    <a:pt x="2444" y="21690"/>
                    <a:pt x="2444" y="21690"/>
                    <a:pt x="2435" y="21737"/>
                  </a:cubicBezTo>
                  <a:cubicBezTo>
                    <a:pt x="2435" y="21740"/>
                    <a:pt x="2409" y="21781"/>
                    <a:pt x="2390" y="21781"/>
                  </a:cubicBezTo>
                  <a:cubicBezTo>
                    <a:pt x="2389" y="21781"/>
                    <a:pt x="2389" y="21781"/>
                    <a:pt x="2388" y="21781"/>
                  </a:cubicBezTo>
                  <a:lnTo>
                    <a:pt x="2385" y="21781"/>
                  </a:lnTo>
                  <a:cubicBezTo>
                    <a:pt x="2366" y="21775"/>
                    <a:pt x="2376" y="21724"/>
                    <a:pt x="2426" y="21684"/>
                  </a:cubicBezTo>
                  <a:close/>
                  <a:moveTo>
                    <a:pt x="2312" y="22536"/>
                  </a:moveTo>
                  <a:cubicBezTo>
                    <a:pt x="2313" y="22536"/>
                    <a:pt x="2313" y="22536"/>
                    <a:pt x="2313" y="22536"/>
                  </a:cubicBezTo>
                  <a:cubicBezTo>
                    <a:pt x="2332" y="22539"/>
                    <a:pt x="2303" y="22586"/>
                    <a:pt x="2294" y="22636"/>
                  </a:cubicBezTo>
                  <a:lnTo>
                    <a:pt x="2294" y="22633"/>
                  </a:lnTo>
                  <a:cubicBezTo>
                    <a:pt x="2281" y="22652"/>
                    <a:pt x="2274" y="22664"/>
                    <a:pt x="2271" y="22664"/>
                  </a:cubicBezTo>
                  <a:cubicBezTo>
                    <a:pt x="2266" y="22664"/>
                    <a:pt x="2270" y="22639"/>
                    <a:pt x="2282" y="22580"/>
                  </a:cubicBezTo>
                  <a:cubicBezTo>
                    <a:pt x="2290" y="22538"/>
                    <a:pt x="2308" y="22536"/>
                    <a:pt x="2312" y="22536"/>
                  </a:cubicBezTo>
                  <a:close/>
                  <a:moveTo>
                    <a:pt x="2125" y="22856"/>
                  </a:moveTo>
                  <a:lnTo>
                    <a:pt x="2125" y="22856"/>
                  </a:lnTo>
                  <a:cubicBezTo>
                    <a:pt x="2139" y="22860"/>
                    <a:pt x="2131" y="22879"/>
                    <a:pt x="2126" y="22879"/>
                  </a:cubicBezTo>
                  <a:cubicBezTo>
                    <a:pt x="2123" y="22879"/>
                    <a:pt x="2121" y="22873"/>
                    <a:pt x="2125" y="22856"/>
                  </a:cubicBezTo>
                  <a:close/>
                  <a:moveTo>
                    <a:pt x="1969" y="22828"/>
                  </a:moveTo>
                  <a:cubicBezTo>
                    <a:pt x="1961" y="22828"/>
                    <a:pt x="1959" y="22837"/>
                    <a:pt x="1952" y="22874"/>
                  </a:cubicBezTo>
                  <a:cubicBezTo>
                    <a:pt x="1941" y="22934"/>
                    <a:pt x="1937" y="22958"/>
                    <a:pt x="1941" y="22958"/>
                  </a:cubicBezTo>
                  <a:cubicBezTo>
                    <a:pt x="1945" y="22958"/>
                    <a:pt x="1952" y="22947"/>
                    <a:pt x="1965" y="22928"/>
                  </a:cubicBezTo>
                  <a:lnTo>
                    <a:pt x="1981" y="22831"/>
                  </a:lnTo>
                  <a:cubicBezTo>
                    <a:pt x="1976" y="22829"/>
                    <a:pt x="1972" y="22828"/>
                    <a:pt x="1969" y="22828"/>
                  </a:cubicBezTo>
                  <a:close/>
                  <a:moveTo>
                    <a:pt x="2656" y="22914"/>
                  </a:moveTo>
                  <a:cubicBezTo>
                    <a:pt x="2645" y="22914"/>
                    <a:pt x="2643" y="22922"/>
                    <a:pt x="2636" y="22959"/>
                  </a:cubicBezTo>
                  <a:cubicBezTo>
                    <a:pt x="2636" y="22959"/>
                    <a:pt x="2648" y="23012"/>
                    <a:pt x="2670" y="23019"/>
                  </a:cubicBezTo>
                  <a:cubicBezTo>
                    <a:pt x="2671" y="23019"/>
                    <a:pt x="2671" y="23019"/>
                    <a:pt x="2672" y="23019"/>
                  </a:cubicBezTo>
                  <a:cubicBezTo>
                    <a:pt x="2689" y="23019"/>
                    <a:pt x="2697" y="22970"/>
                    <a:pt x="2667" y="22915"/>
                  </a:cubicBezTo>
                  <a:cubicBezTo>
                    <a:pt x="2662" y="22915"/>
                    <a:pt x="2659" y="22914"/>
                    <a:pt x="2656" y="22914"/>
                  </a:cubicBezTo>
                  <a:close/>
                  <a:moveTo>
                    <a:pt x="2144" y="23429"/>
                  </a:moveTo>
                  <a:cubicBezTo>
                    <a:pt x="2145" y="23429"/>
                    <a:pt x="2146" y="23429"/>
                    <a:pt x="2147" y="23429"/>
                  </a:cubicBezTo>
                  <a:cubicBezTo>
                    <a:pt x="2147" y="23429"/>
                    <a:pt x="2169" y="23432"/>
                    <a:pt x="2159" y="23482"/>
                  </a:cubicBezTo>
                  <a:cubicBezTo>
                    <a:pt x="2153" y="23514"/>
                    <a:pt x="2137" y="23548"/>
                    <a:pt x="2122" y="23576"/>
                  </a:cubicBezTo>
                  <a:cubicBezTo>
                    <a:pt x="2100" y="23573"/>
                    <a:pt x="2109" y="23523"/>
                    <a:pt x="2109" y="23523"/>
                  </a:cubicBezTo>
                  <a:cubicBezTo>
                    <a:pt x="2118" y="23476"/>
                    <a:pt x="2127" y="23429"/>
                    <a:pt x="2144" y="23429"/>
                  </a:cubicBezTo>
                  <a:close/>
                  <a:moveTo>
                    <a:pt x="1960" y="23752"/>
                  </a:moveTo>
                  <a:cubicBezTo>
                    <a:pt x="1954" y="23752"/>
                    <a:pt x="1938" y="23756"/>
                    <a:pt x="1931" y="23796"/>
                  </a:cubicBezTo>
                  <a:lnTo>
                    <a:pt x="1924" y="23846"/>
                  </a:lnTo>
                  <a:cubicBezTo>
                    <a:pt x="1925" y="23846"/>
                    <a:pt x="1926" y="23846"/>
                    <a:pt x="1926" y="23846"/>
                  </a:cubicBezTo>
                  <a:cubicBezTo>
                    <a:pt x="1945" y="23846"/>
                    <a:pt x="1974" y="23805"/>
                    <a:pt x="1974" y="23805"/>
                  </a:cubicBezTo>
                  <a:cubicBezTo>
                    <a:pt x="1981" y="23755"/>
                    <a:pt x="1962" y="23752"/>
                    <a:pt x="1962" y="23752"/>
                  </a:cubicBezTo>
                  <a:cubicBezTo>
                    <a:pt x="1962" y="23752"/>
                    <a:pt x="1961" y="23752"/>
                    <a:pt x="1960" y="23752"/>
                  </a:cubicBezTo>
                  <a:close/>
                  <a:moveTo>
                    <a:pt x="1913" y="24306"/>
                  </a:moveTo>
                  <a:cubicBezTo>
                    <a:pt x="1916" y="24306"/>
                    <a:pt x="1920" y="24306"/>
                    <a:pt x="1924" y="24307"/>
                  </a:cubicBezTo>
                  <a:lnTo>
                    <a:pt x="1915" y="24357"/>
                  </a:lnTo>
                  <a:lnTo>
                    <a:pt x="1884" y="24404"/>
                  </a:lnTo>
                  <a:lnTo>
                    <a:pt x="1893" y="24354"/>
                  </a:lnTo>
                  <a:cubicBezTo>
                    <a:pt x="1900" y="24314"/>
                    <a:pt x="1902" y="24306"/>
                    <a:pt x="1913" y="24306"/>
                  </a:cubicBezTo>
                  <a:close/>
                  <a:moveTo>
                    <a:pt x="1832" y="24732"/>
                  </a:moveTo>
                  <a:cubicBezTo>
                    <a:pt x="1841" y="24732"/>
                    <a:pt x="1851" y="24739"/>
                    <a:pt x="1862" y="24758"/>
                  </a:cubicBezTo>
                  <a:lnTo>
                    <a:pt x="1843" y="24858"/>
                  </a:lnTo>
                  <a:cubicBezTo>
                    <a:pt x="1824" y="24855"/>
                    <a:pt x="1802" y="24849"/>
                    <a:pt x="1811" y="24799"/>
                  </a:cubicBezTo>
                  <a:cubicBezTo>
                    <a:pt x="1803" y="24763"/>
                    <a:pt x="1814" y="24732"/>
                    <a:pt x="1832" y="24732"/>
                  </a:cubicBezTo>
                  <a:close/>
                  <a:moveTo>
                    <a:pt x="1871" y="25172"/>
                  </a:moveTo>
                  <a:lnTo>
                    <a:pt x="1890" y="25175"/>
                  </a:lnTo>
                  <a:cubicBezTo>
                    <a:pt x="1884" y="25223"/>
                    <a:pt x="1892" y="25275"/>
                    <a:pt x="1876" y="25275"/>
                  </a:cubicBezTo>
                  <a:cubicBezTo>
                    <a:pt x="1875" y="25275"/>
                    <a:pt x="1875" y="25275"/>
                    <a:pt x="1874" y="25275"/>
                  </a:cubicBezTo>
                  <a:cubicBezTo>
                    <a:pt x="1872" y="25284"/>
                    <a:pt x="1871" y="25288"/>
                    <a:pt x="1870" y="25288"/>
                  </a:cubicBezTo>
                  <a:cubicBezTo>
                    <a:pt x="1864" y="25288"/>
                    <a:pt x="1863" y="25212"/>
                    <a:pt x="1871" y="25172"/>
                  </a:cubicBezTo>
                  <a:close/>
                  <a:moveTo>
                    <a:pt x="1573" y="25523"/>
                  </a:moveTo>
                  <a:lnTo>
                    <a:pt x="1592" y="25529"/>
                  </a:lnTo>
                  <a:lnTo>
                    <a:pt x="1614" y="25532"/>
                  </a:lnTo>
                  <a:lnTo>
                    <a:pt x="1614" y="25532"/>
                  </a:lnTo>
                  <a:lnTo>
                    <a:pt x="1573" y="25523"/>
                  </a:lnTo>
                  <a:close/>
                  <a:moveTo>
                    <a:pt x="1627" y="26149"/>
                  </a:moveTo>
                  <a:cubicBezTo>
                    <a:pt x="1648" y="26156"/>
                    <a:pt x="1667" y="26159"/>
                    <a:pt x="1658" y="26209"/>
                  </a:cubicBezTo>
                  <a:lnTo>
                    <a:pt x="1652" y="26259"/>
                  </a:lnTo>
                  <a:cubicBezTo>
                    <a:pt x="1630" y="26253"/>
                    <a:pt x="1617" y="26199"/>
                    <a:pt x="1617" y="26199"/>
                  </a:cubicBezTo>
                  <a:lnTo>
                    <a:pt x="1627" y="26149"/>
                  </a:lnTo>
                  <a:close/>
                  <a:moveTo>
                    <a:pt x="1467" y="26497"/>
                  </a:moveTo>
                  <a:cubicBezTo>
                    <a:pt x="1471" y="26497"/>
                    <a:pt x="1478" y="26511"/>
                    <a:pt x="1492" y="26535"/>
                  </a:cubicBezTo>
                  <a:cubicBezTo>
                    <a:pt x="1504" y="26588"/>
                    <a:pt x="1517" y="26641"/>
                    <a:pt x="1517" y="26641"/>
                  </a:cubicBezTo>
                  <a:cubicBezTo>
                    <a:pt x="1514" y="26655"/>
                    <a:pt x="1511" y="26661"/>
                    <a:pt x="1508" y="26661"/>
                  </a:cubicBezTo>
                  <a:cubicBezTo>
                    <a:pt x="1499" y="26661"/>
                    <a:pt x="1486" y="26622"/>
                    <a:pt x="1464" y="26582"/>
                  </a:cubicBezTo>
                  <a:cubicBezTo>
                    <a:pt x="1462" y="26522"/>
                    <a:pt x="1461" y="26497"/>
                    <a:pt x="1467" y="26497"/>
                  </a:cubicBezTo>
                  <a:close/>
                  <a:moveTo>
                    <a:pt x="1333" y="27634"/>
                  </a:moveTo>
                  <a:cubicBezTo>
                    <a:pt x="1338" y="27634"/>
                    <a:pt x="1345" y="27636"/>
                    <a:pt x="1354" y="27638"/>
                  </a:cubicBezTo>
                  <a:cubicBezTo>
                    <a:pt x="1376" y="27641"/>
                    <a:pt x="1395" y="27647"/>
                    <a:pt x="1398" y="27751"/>
                  </a:cubicBezTo>
                  <a:lnTo>
                    <a:pt x="1379" y="27848"/>
                  </a:lnTo>
                  <a:lnTo>
                    <a:pt x="1357" y="27741"/>
                  </a:lnTo>
                  <a:cubicBezTo>
                    <a:pt x="1323" y="27654"/>
                    <a:pt x="1315" y="27634"/>
                    <a:pt x="1333" y="27634"/>
                  </a:cubicBezTo>
                  <a:close/>
                  <a:moveTo>
                    <a:pt x="1247" y="27873"/>
                  </a:moveTo>
                  <a:lnTo>
                    <a:pt x="1269" y="27879"/>
                  </a:lnTo>
                  <a:lnTo>
                    <a:pt x="1279" y="27932"/>
                  </a:lnTo>
                  <a:lnTo>
                    <a:pt x="1250" y="27976"/>
                  </a:lnTo>
                  <a:cubicBezTo>
                    <a:pt x="1229" y="27973"/>
                    <a:pt x="1238" y="27923"/>
                    <a:pt x="1247" y="27873"/>
                  </a:cubicBezTo>
                  <a:close/>
                  <a:moveTo>
                    <a:pt x="1044" y="29891"/>
                  </a:moveTo>
                  <a:cubicBezTo>
                    <a:pt x="1027" y="29891"/>
                    <a:pt x="1018" y="29938"/>
                    <a:pt x="1009" y="29985"/>
                  </a:cubicBezTo>
                  <a:cubicBezTo>
                    <a:pt x="972" y="30079"/>
                    <a:pt x="981" y="30132"/>
                    <a:pt x="1003" y="30139"/>
                  </a:cubicBezTo>
                  <a:cubicBezTo>
                    <a:pt x="1003" y="30139"/>
                    <a:pt x="1004" y="30139"/>
                    <a:pt x="1005" y="30139"/>
                  </a:cubicBezTo>
                  <a:cubicBezTo>
                    <a:pt x="1022" y="30139"/>
                    <a:pt x="1032" y="30089"/>
                    <a:pt x="1050" y="29994"/>
                  </a:cubicBezTo>
                  <a:cubicBezTo>
                    <a:pt x="1056" y="29960"/>
                    <a:pt x="1053" y="29922"/>
                    <a:pt x="1047" y="29891"/>
                  </a:cubicBezTo>
                  <a:cubicBezTo>
                    <a:pt x="1046" y="29891"/>
                    <a:pt x="1045" y="29891"/>
                    <a:pt x="1044" y="29891"/>
                  </a:cubicBezTo>
                  <a:close/>
                  <a:moveTo>
                    <a:pt x="928" y="30243"/>
                  </a:moveTo>
                  <a:cubicBezTo>
                    <a:pt x="936" y="30243"/>
                    <a:pt x="945" y="30270"/>
                    <a:pt x="947" y="30333"/>
                  </a:cubicBezTo>
                  <a:lnTo>
                    <a:pt x="928" y="30430"/>
                  </a:lnTo>
                  <a:cubicBezTo>
                    <a:pt x="906" y="30427"/>
                    <a:pt x="906" y="30324"/>
                    <a:pt x="915" y="30273"/>
                  </a:cubicBezTo>
                  <a:cubicBezTo>
                    <a:pt x="918" y="30254"/>
                    <a:pt x="922" y="30243"/>
                    <a:pt x="928" y="30243"/>
                  </a:cubicBezTo>
                  <a:close/>
                  <a:moveTo>
                    <a:pt x="270" y="32920"/>
                  </a:moveTo>
                  <a:cubicBezTo>
                    <a:pt x="260" y="32920"/>
                    <a:pt x="258" y="32928"/>
                    <a:pt x="251" y="32968"/>
                  </a:cubicBezTo>
                  <a:lnTo>
                    <a:pt x="241" y="33019"/>
                  </a:lnTo>
                  <a:lnTo>
                    <a:pt x="270" y="32972"/>
                  </a:lnTo>
                  <a:lnTo>
                    <a:pt x="279" y="32921"/>
                  </a:lnTo>
                  <a:cubicBezTo>
                    <a:pt x="275" y="32921"/>
                    <a:pt x="272" y="32920"/>
                    <a:pt x="270" y="32920"/>
                  </a:cubicBezTo>
                  <a:close/>
                  <a:moveTo>
                    <a:pt x="360" y="33043"/>
                  </a:moveTo>
                  <a:cubicBezTo>
                    <a:pt x="361" y="33043"/>
                    <a:pt x="362" y="33043"/>
                    <a:pt x="364" y="33044"/>
                  </a:cubicBezTo>
                  <a:lnTo>
                    <a:pt x="354" y="33091"/>
                  </a:lnTo>
                  <a:cubicBezTo>
                    <a:pt x="354" y="33091"/>
                    <a:pt x="353" y="33091"/>
                    <a:pt x="353" y="33091"/>
                  </a:cubicBezTo>
                  <a:cubicBezTo>
                    <a:pt x="341" y="33091"/>
                    <a:pt x="342" y="33114"/>
                    <a:pt x="354" y="33114"/>
                  </a:cubicBezTo>
                  <a:cubicBezTo>
                    <a:pt x="360" y="33114"/>
                    <a:pt x="367" y="33110"/>
                    <a:pt x="376" y="33097"/>
                  </a:cubicBezTo>
                  <a:lnTo>
                    <a:pt x="417" y="33103"/>
                  </a:lnTo>
                  <a:cubicBezTo>
                    <a:pt x="408" y="33150"/>
                    <a:pt x="380" y="33195"/>
                    <a:pt x="361" y="33195"/>
                  </a:cubicBezTo>
                  <a:cubicBezTo>
                    <a:pt x="360" y="33195"/>
                    <a:pt x="358" y="33194"/>
                    <a:pt x="357" y="33194"/>
                  </a:cubicBezTo>
                  <a:cubicBezTo>
                    <a:pt x="337" y="33212"/>
                    <a:pt x="325" y="33222"/>
                    <a:pt x="319" y="33222"/>
                  </a:cubicBezTo>
                  <a:cubicBezTo>
                    <a:pt x="310" y="33222"/>
                    <a:pt x="315" y="33198"/>
                    <a:pt x="326" y="33138"/>
                  </a:cubicBezTo>
                  <a:cubicBezTo>
                    <a:pt x="335" y="33090"/>
                    <a:pt x="341" y="33043"/>
                    <a:pt x="360" y="33043"/>
                  </a:cubicBezTo>
                  <a:close/>
                  <a:moveTo>
                    <a:pt x="245" y="33635"/>
                  </a:moveTo>
                  <a:cubicBezTo>
                    <a:pt x="247" y="33635"/>
                    <a:pt x="250" y="33635"/>
                    <a:pt x="254" y="33636"/>
                  </a:cubicBezTo>
                  <a:cubicBezTo>
                    <a:pt x="260" y="33670"/>
                    <a:pt x="263" y="33705"/>
                    <a:pt x="257" y="33739"/>
                  </a:cubicBezTo>
                  <a:lnTo>
                    <a:pt x="226" y="33786"/>
                  </a:lnTo>
                  <a:cubicBezTo>
                    <a:pt x="207" y="33783"/>
                    <a:pt x="216" y="33733"/>
                    <a:pt x="226" y="33683"/>
                  </a:cubicBezTo>
                  <a:cubicBezTo>
                    <a:pt x="233" y="33643"/>
                    <a:pt x="235" y="33635"/>
                    <a:pt x="245" y="33635"/>
                  </a:cubicBezTo>
                  <a:close/>
                  <a:moveTo>
                    <a:pt x="514" y="33843"/>
                  </a:moveTo>
                  <a:lnTo>
                    <a:pt x="505" y="33893"/>
                  </a:lnTo>
                  <a:cubicBezTo>
                    <a:pt x="505" y="33893"/>
                    <a:pt x="517" y="33946"/>
                    <a:pt x="536" y="33949"/>
                  </a:cubicBezTo>
                  <a:lnTo>
                    <a:pt x="545" y="33902"/>
                  </a:lnTo>
                  <a:cubicBezTo>
                    <a:pt x="555" y="33852"/>
                    <a:pt x="536" y="33846"/>
                    <a:pt x="514" y="33843"/>
                  </a:cubicBezTo>
                  <a:close/>
                  <a:moveTo>
                    <a:pt x="14751" y="1"/>
                  </a:moveTo>
                  <a:cubicBezTo>
                    <a:pt x="14748" y="20"/>
                    <a:pt x="14447" y="20"/>
                    <a:pt x="14093" y="20"/>
                  </a:cubicBezTo>
                  <a:cubicBezTo>
                    <a:pt x="13997" y="19"/>
                    <a:pt x="13900" y="18"/>
                    <a:pt x="13811" y="18"/>
                  </a:cubicBezTo>
                  <a:cubicBezTo>
                    <a:pt x="13574" y="18"/>
                    <a:pt x="13388" y="23"/>
                    <a:pt x="13388" y="38"/>
                  </a:cubicBezTo>
                  <a:lnTo>
                    <a:pt x="13287" y="38"/>
                  </a:lnTo>
                  <a:cubicBezTo>
                    <a:pt x="13287" y="17"/>
                    <a:pt x="13187" y="17"/>
                    <a:pt x="13087" y="17"/>
                  </a:cubicBezTo>
                  <a:cubicBezTo>
                    <a:pt x="13018" y="29"/>
                    <a:pt x="12952" y="35"/>
                    <a:pt x="12883" y="35"/>
                  </a:cubicBezTo>
                  <a:cubicBezTo>
                    <a:pt x="12883" y="21"/>
                    <a:pt x="12862" y="17"/>
                    <a:pt x="12819" y="17"/>
                  </a:cubicBezTo>
                  <a:cubicBezTo>
                    <a:pt x="12795" y="17"/>
                    <a:pt x="12764" y="19"/>
                    <a:pt x="12726" y="20"/>
                  </a:cubicBezTo>
                  <a:cubicBezTo>
                    <a:pt x="12623" y="26"/>
                    <a:pt x="12570" y="26"/>
                    <a:pt x="12573" y="48"/>
                  </a:cubicBezTo>
                  <a:cubicBezTo>
                    <a:pt x="12520" y="54"/>
                    <a:pt x="12153" y="54"/>
                    <a:pt x="11996" y="67"/>
                  </a:cubicBezTo>
                  <a:cubicBezTo>
                    <a:pt x="11986" y="64"/>
                    <a:pt x="11975" y="62"/>
                    <a:pt x="11965" y="62"/>
                  </a:cubicBezTo>
                  <a:cubicBezTo>
                    <a:pt x="11923" y="62"/>
                    <a:pt x="11884" y="85"/>
                    <a:pt x="11846" y="107"/>
                  </a:cubicBezTo>
                  <a:cubicBezTo>
                    <a:pt x="11846" y="126"/>
                    <a:pt x="11799" y="154"/>
                    <a:pt x="11746" y="161"/>
                  </a:cubicBezTo>
                  <a:lnTo>
                    <a:pt x="11742" y="120"/>
                  </a:lnTo>
                  <a:cubicBezTo>
                    <a:pt x="11769" y="104"/>
                    <a:pt x="11781" y="97"/>
                    <a:pt x="11766" y="97"/>
                  </a:cubicBezTo>
                  <a:cubicBezTo>
                    <a:pt x="11756" y="97"/>
                    <a:pt x="11730" y="101"/>
                    <a:pt x="11686" y="107"/>
                  </a:cubicBezTo>
                  <a:lnTo>
                    <a:pt x="11583" y="120"/>
                  </a:lnTo>
                  <a:cubicBezTo>
                    <a:pt x="11586" y="132"/>
                    <a:pt x="11520" y="142"/>
                    <a:pt x="11410" y="164"/>
                  </a:cubicBezTo>
                  <a:lnTo>
                    <a:pt x="10972" y="264"/>
                  </a:lnTo>
                  <a:cubicBezTo>
                    <a:pt x="10812" y="295"/>
                    <a:pt x="10655" y="342"/>
                    <a:pt x="10501" y="396"/>
                  </a:cubicBezTo>
                  <a:cubicBezTo>
                    <a:pt x="10411" y="427"/>
                    <a:pt x="10373" y="446"/>
                    <a:pt x="10376" y="455"/>
                  </a:cubicBezTo>
                  <a:cubicBezTo>
                    <a:pt x="10382" y="474"/>
                    <a:pt x="10332" y="490"/>
                    <a:pt x="10179" y="518"/>
                  </a:cubicBezTo>
                  <a:cubicBezTo>
                    <a:pt x="9865" y="568"/>
                    <a:pt x="9865" y="577"/>
                    <a:pt x="9825" y="612"/>
                  </a:cubicBezTo>
                  <a:cubicBezTo>
                    <a:pt x="9838" y="606"/>
                    <a:pt x="9849" y="604"/>
                    <a:pt x="9857" y="604"/>
                  </a:cubicBezTo>
                  <a:cubicBezTo>
                    <a:pt x="9877" y="604"/>
                    <a:pt x="9883" y="617"/>
                    <a:pt x="9887" y="631"/>
                  </a:cubicBezTo>
                  <a:cubicBezTo>
                    <a:pt x="9899" y="661"/>
                    <a:pt x="9875" y="679"/>
                    <a:pt x="9836" y="679"/>
                  </a:cubicBezTo>
                  <a:cubicBezTo>
                    <a:pt x="9822" y="679"/>
                    <a:pt x="9807" y="676"/>
                    <a:pt x="9790" y="671"/>
                  </a:cubicBezTo>
                  <a:cubicBezTo>
                    <a:pt x="9789" y="669"/>
                    <a:pt x="9786" y="668"/>
                    <a:pt x="9781" y="668"/>
                  </a:cubicBezTo>
                  <a:cubicBezTo>
                    <a:pt x="9741" y="668"/>
                    <a:pt x="9578" y="729"/>
                    <a:pt x="9417" y="809"/>
                  </a:cubicBezTo>
                  <a:cubicBezTo>
                    <a:pt x="9239" y="907"/>
                    <a:pt x="9063" y="1016"/>
                    <a:pt x="9047" y="1048"/>
                  </a:cubicBezTo>
                  <a:lnTo>
                    <a:pt x="9038" y="1029"/>
                  </a:lnTo>
                  <a:cubicBezTo>
                    <a:pt x="9037" y="1026"/>
                    <a:pt x="9034" y="1024"/>
                    <a:pt x="9028" y="1024"/>
                  </a:cubicBezTo>
                  <a:cubicBezTo>
                    <a:pt x="9007" y="1024"/>
                    <a:pt x="8945" y="1052"/>
                    <a:pt x="8800" y="1135"/>
                  </a:cubicBezTo>
                  <a:lnTo>
                    <a:pt x="8668" y="1220"/>
                  </a:lnTo>
                  <a:cubicBezTo>
                    <a:pt x="8689" y="1252"/>
                    <a:pt x="8446" y="1388"/>
                    <a:pt x="8407" y="1388"/>
                  </a:cubicBezTo>
                  <a:cubicBezTo>
                    <a:pt x="8404" y="1388"/>
                    <a:pt x="8403" y="1387"/>
                    <a:pt x="8402" y="1386"/>
                  </a:cubicBezTo>
                  <a:cubicBezTo>
                    <a:pt x="8349" y="1399"/>
                    <a:pt x="8349" y="1399"/>
                    <a:pt x="8261" y="1455"/>
                  </a:cubicBezTo>
                  <a:cubicBezTo>
                    <a:pt x="8163" y="1577"/>
                    <a:pt x="7960" y="1710"/>
                    <a:pt x="7929" y="1710"/>
                  </a:cubicBezTo>
                  <a:cubicBezTo>
                    <a:pt x="7927" y="1710"/>
                    <a:pt x="7926" y="1710"/>
                    <a:pt x="7925" y="1709"/>
                  </a:cubicBezTo>
                  <a:lnTo>
                    <a:pt x="7841" y="1771"/>
                  </a:lnTo>
                  <a:cubicBezTo>
                    <a:pt x="7816" y="1822"/>
                    <a:pt x="7728" y="1881"/>
                    <a:pt x="7690" y="1916"/>
                  </a:cubicBezTo>
                  <a:cubicBezTo>
                    <a:pt x="7594" y="2004"/>
                    <a:pt x="7552" y="2043"/>
                    <a:pt x="7569" y="2043"/>
                  </a:cubicBezTo>
                  <a:cubicBezTo>
                    <a:pt x="7572" y="2043"/>
                    <a:pt x="7578" y="2041"/>
                    <a:pt x="7587" y="2038"/>
                  </a:cubicBezTo>
                  <a:lnTo>
                    <a:pt x="7587" y="2038"/>
                  </a:lnTo>
                  <a:cubicBezTo>
                    <a:pt x="7603" y="2053"/>
                    <a:pt x="7615" y="2069"/>
                    <a:pt x="7578" y="2104"/>
                  </a:cubicBezTo>
                  <a:lnTo>
                    <a:pt x="7562" y="2088"/>
                  </a:lnTo>
                  <a:cubicBezTo>
                    <a:pt x="7561" y="2087"/>
                    <a:pt x="7560" y="2086"/>
                    <a:pt x="7558" y="2086"/>
                  </a:cubicBezTo>
                  <a:cubicBezTo>
                    <a:pt x="7534" y="2086"/>
                    <a:pt x="7423" y="2188"/>
                    <a:pt x="7280" y="2317"/>
                  </a:cubicBezTo>
                  <a:cubicBezTo>
                    <a:pt x="7095" y="2502"/>
                    <a:pt x="7029" y="2583"/>
                    <a:pt x="6976" y="2605"/>
                  </a:cubicBezTo>
                  <a:lnTo>
                    <a:pt x="6957" y="2658"/>
                  </a:lnTo>
                  <a:cubicBezTo>
                    <a:pt x="6938" y="2701"/>
                    <a:pt x="6911" y="2737"/>
                    <a:pt x="6893" y="2737"/>
                  </a:cubicBezTo>
                  <a:cubicBezTo>
                    <a:pt x="6890" y="2737"/>
                    <a:pt x="6887" y="2736"/>
                    <a:pt x="6885" y="2734"/>
                  </a:cubicBezTo>
                  <a:cubicBezTo>
                    <a:pt x="6838" y="2765"/>
                    <a:pt x="6797" y="2799"/>
                    <a:pt x="6763" y="2843"/>
                  </a:cubicBezTo>
                  <a:cubicBezTo>
                    <a:pt x="6719" y="2893"/>
                    <a:pt x="6681" y="2950"/>
                    <a:pt x="6647" y="3012"/>
                  </a:cubicBezTo>
                  <a:lnTo>
                    <a:pt x="6584" y="3094"/>
                  </a:lnTo>
                  <a:cubicBezTo>
                    <a:pt x="6518" y="3106"/>
                    <a:pt x="6421" y="3232"/>
                    <a:pt x="6424" y="3298"/>
                  </a:cubicBezTo>
                  <a:cubicBezTo>
                    <a:pt x="6422" y="3296"/>
                    <a:pt x="6420" y="3295"/>
                    <a:pt x="6417" y="3295"/>
                  </a:cubicBezTo>
                  <a:cubicBezTo>
                    <a:pt x="6398" y="3295"/>
                    <a:pt x="6371" y="3334"/>
                    <a:pt x="6343" y="3370"/>
                  </a:cubicBezTo>
                  <a:cubicBezTo>
                    <a:pt x="6298" y="3464"/>
                    <a:pt x="6194" y="3630"/>
                    <a:pt x="6170" y="3630"/>
                  </a:cubicBezTo>
                  <a:cubicBezTo>
                    <a:pt x="6169" y="3630"/>
                    <a:pt x="6168" y="3630"/>
                    <a:pt x="6167" y="3630"/>
                  </a:cubicBezTo>
                  <a:lnTo>
                    <a:pt x="6139" y="3674"/>
                  </a:lnTo>
                  <a:cubicBezTo>
                    <a:pt x="6127" y="3724"/>
                    <a:pt x="6105" y="3774"/>
                    <a:pt x="6070" y="3818"/>
                  </a:cubicBezTo>
                  <a:cubicBezTo>
                    <a:pt x="6039" y="3859"/>
                    <a:pt x="6017" y="3906"/>
                    <a:pt x="6004" y="3959"/>
                  </a:cubicBezTo>
                  <a:cubicBezTo>
                    <a:pt x="5995" y="3993"/>
                    <a:pt x="5983" y="4028"/>
                    <a:pt x="5970" y="4059"/>
                  </a:cubicBezTo>
                  <a:cubicBezTo>
                    <a:pt x="5963" y="4071"/>
                    <a:pt x="5959" y="4077"/>
                    <a:pt x="5956" y="4077"/>
                  </a:cubicBezTo>
                  <a:cubicBezTo>
                    <a:pt x="5948" y="4077"/>
                    <a:pt x="5953" y="4034"/>
                    <a:pt x="5957" y="3990"/>
                  </a:cubicBezTo>
                  <a:cubicBezTo>
                    <a:pt x="5966" y="3966"/>
                    <a:pt x="5969" y="3956"/>
                    <a:pt x="5966" y="3956"/>
                  </a:cubicBezTo>
                  <a:lnTo>
                    <a:pt x="5966" y="3956"/>
                  </a:lnTo>
                  <a:cubicBezTo>
                    <a:pt x="5959" y="3956"/>
                    <a:pt x="5905" y="4063"/>
                    <a:pt x="5879" y="4184"/>
                  </a:cubicBezTo>
                  <a:cubicBezTo>
                    <a:pt x="5859" y="4271"/>
                    <a:pt x="5849" y="4311"/>
                    <a:pt x="5847" y="4311"/>
                  </a:cubicBezTo>
                  <a:cubicBezTo>
                    <a:pt x="5845" y="4311"/>
                    <a:pt x="5848" y="4283"/>
                    <a:pt x="5854" y="4231"/>
                  </a:cubicBezTo>
                  <a:cubicBezTo>
                    <a:pt x="5858" y="4198"/>
                    <a:pt x="5861" y="4164"/>
                    <a:pt x="5857" y="4164"/>
                  </a:cubicBezTo>
                  <a:lnTo>
                    <a:pt x="5857" y="4164"/>
                  </a:lnTo>
                  <a:cubicBezTo>
                    <a:pt x="5854" y="4164"/>
                    <a:pt x="5848" y="4180"/>
                    <a:pt x="5835" y="4222"/>
                  </a:cubicBezTo>
                  <a:cubicBezTo>
                    <a:pt x="5835" y="4222"/>
                    <a:pt x="5785" y="4313"/>
                    <a:pt x="5804" y="4322"/>
                  </a:cubicBezTo>
                  <a:lnTo>
                    <a:pt x="5732" y="4460"/>
                  </a:lnTo>
                  <a:cubicBezTo>
                    <a:pt x="5685" y="4514"/>
                    <a:pt x="5644" y="4573"/>
                    <a:pt x="5616" y="4636"/>
                  </a:cubicBezTo>
                  <a:cubicBezTo>
                    <a:pt x="5616" y="4695"/>
                    <a:pt x="5616" y="4695"/>
                    <a:pt x="5575" y="4733"/>
                  </a:cubicBezTo>
                  <a:cubicBezTo>
                    <a:pt x="5574" y="4732"/>
                    <a:pt x="5572" y="4732"/>
                    <a:pt x="5570" y="4732"/>
                  </a:cubicBezTo>
                  <a:cubicBezTo>
                    <a:pt x="5554" y="4732"/>
                    <a:pt x="5541" y="4775"/>
                    <a:pt x="5575" y="4789"/>
                  </a:cubicBezTo>
                  <a:cubicBezTo>
                    <a:pt x="5575" y="4846"/>
                    <a:pt x="5550" y="4896"/>
                    <a:pt x="5512" y="4933"/>
                  </a:cubicBezTo>
                  <a:cubicBezTo>
                    <a:pt x="5507" y="4931"/>
                    <a:pt x="5502" y="4930"/>
                    <a:pt x="5498" y="4930"/>
                  </a:cubicBezTo>
                  <a:cubicBezTo>
                    <a:pt x="5469" y="4930"/>
                    <a:pt x="5456" y="4966"/>
                    <a:pt x="5472" y="4974"/>
                  </a:cubicBezTo>
                  <a:cubicBezTo>
                    <a:pt x="5472" y="5009"/>
                    <a:pt x="5465" y="5043"/>
                    <a:pt x="5453" y="5078"/>
                  </a:cubicBezTo>
                  <a:cubicBezTo>
                    <a:pt x="5453" y="5078"/>
                    <a:pt x="5453" y="5078"/>
                    <a:pt x="5453" y="5078"/>
                  </a:cubicBezTo>
                  <a:cubicBezTo>
                    <a:pt x="5445" y="5078"/>
                    <a:pt x="5383" y="5177"/>
                    <a:pt x="5328" y="5344"/>
                  </a:cubicBezTo>
                  <a:cubicBezTo>
                    <a:pt x="5271" y="5510"/>
                    <a:pt x="5196" y="5733"/>
                    <a:pt x="5127" y="5958"/>
                  </a:cubicBezTo>
                  <a:cubicBezTo>
                    <a:pt x="5118" y="6008"/>
                    <a:pt x="5124" y="6065"/>
                    <a:pt x="5146" y="6071"/>
                  </a:cubicBezTo>
                  <a:cubicBezTo>
                    <a:pt x="5187" y="6080"/>
                    <a:pt x="5165" y="6077"/>
                    <a:pt x="5133" y="6121"/>
                  </a:cubicBezTo>
                  <a:cubicBezTo>
                    <a:pt x="5072" y="6150"/>
                    <a:pt x="5047" y="6230"/>
                    <a:pt x="5085" y="6230"/>
                  </a:cubicBezTo>
                  <a:cubicBezTo>
                    <a:pt x="5092" y="6230"/>
                    <a:pt x="5101" y="6227"/>
                    <a:pt x="5111" y="6221"/>
                  </a:cubicBezTo>
                  <a:cubicBezTo>
                    <a:pt x="5131" y="6205"/>
                    <a:pt x="5143" y="6195"/>
                    <a:pt x="5147" y="6195"/>
                  </a:cubicBezTo>
                  <a:lnTo>
                    <a:pt x="5147" y="6195"/>
                  </a:lnTo>
                  <a:cubicBezTo>
                    <a:pt x="5151" y="6195"/>
                    <a:pt x="5136" y="6217"/>
                    <a:pt x="5099" y="6272"/>
                  </a:cubicBezTo>
                  <a:cubicBezTo>
                    <a:pt x="5071" y="6300"/>
                    <a:pt x="5061" y="6337"/>
                    <a:pt x="5074" y="6375"/>
                  </a:cubicBezTo>
                  <a:cubicBezTo>
                    <a:pt x="5095" y="6378"/>
                    <a:pt x="5084" y="6425"/>
                    <a:pt x="5066" y="6425"/>
                  </a:cubicBezTo>
                  <a:cubicBezTo>
                    <a:pt x="5065" y="6425"/>
                    <a:pt x="5065" y="6425"/>
                    <a:pt x="5064" y="6425"/>
                  </a:cubicBezTo>
                  <a:cubicBezTo>
                    <a:pt x="5033" y="6472"/>
                    <a:pt x="4999" y="6516"/>
                    <a:pt x="5020" y="6522"/>
                  </a:cubicBezTo>
                  <a:cubicBezTo>
                    <a:pt x="5011" y="6557"/>
                    <a:pt x="4995" y="6588"/>
                    <a:pt x="4977" y="6619"/>
                  </a:cubicBezTo>
                  <a:cubicBezTo>
                    <a:pt x="4945" y="6666"/>
                    <a:pt x="4958" y="6720"/>
                    <a:pt x="4970" y="6773"/>
                  </a:cubicBezTo>
                  <a:cubicBezTo>
                    <a:pt x="4979" y="6887"/>
                    <a:pt x="4977" y="6945"/>
                    <a:pt x="4963" y="6945"/>
                  </a:cubicBezTo>
                  <a:cubicBezTo>
                    <a:pt x="4958" y="6945"/>
                    <a:pt x="4951" y="6937"/>
                    <a:pt x="4942" y="6920"/>
                  </a:cubicBezTo>
                  <a:cubicBezTo>
                    <a:pt x="4939" y="6915"/>
                    <a:pt x="4936" y="6912"/>
                    <a:pt x="4933" y="6912"/>
                  </a:cubicBezTo>
                  <a:cubicBezTo>
                    <a:pt x="4906" y="6912"/>
                    <a:pt x="4889" y="7121"/>
                    <a:pt x="4917" y="7174"/>
                  </a:cubicBezTo>
                  <a:cubicBezTo>
                    <a:pt x="4942" y="7220"/>
                    <a:pt x="4947" y="7228"/>
                    <a:pt x="4937" y="7228"/>
                  </a:cubicBezTo>
                  <a:cubicBezTo>
                    <a:pt x="4934" y="7228"/>
                    <a:pt x="4931" y="7228"/>
                    <a:pt x="4926" y="7227"/>
                  </a:cubicBezTo>
                  <a:cubicBezTo>
                    <a:pt x="4925" y="7227"/>
                    <a:pt x="4924" y="7227"/>
                    <a:pt x="4923" y="7227"/>
                  </a:cubicBezTo>
                  <a:cubicBezTo>
                    <a:pt x="4907" y="7227"/>
                    <a:pt x="4898" y="7271"/>
                    <a:pt x="4898" y="7271"/>
                  </a:cubicBezTo>
                  <a:cubicBezTo>
                    <a:pt x="4889" y="7320"/>
                    <a:pt x="4880" y="7369"/>
                    <a:pt x="4862" y="7369"/>
                  </a:cubicBezTo>
                  <a:cubicBezTo>
                    <a:pt x="4862" y="7369"/>
                    <a:pt x="4861" y="7369"/>
                    <a:pt x="4861" y="7368"/>
                  </a:cubicBezTo>
                  <a:cubicBezTo>
                    <a:pt x="4854" y="7419"/>
                    <a:pt x="4851" y="7469"/>
                    <a:pt x="4854" y="7519"/>
                  </a:cubicBezTo>
                  <a:cubicBezTo>
                    <a:pt x="4876" y="7629"/>
                    <a:pt x="4829" y="7773"/>
                    <a:pt x="4779" y="7813"/>
                  </a:cubicBezTo>
                  <a:lnTo>
                    <a:pt x="4779" y="7917"/>
                  </a:lnTo>
                  <a:cubicBezTo>
                    <a:pt x="4809" y="7970"/>
                    <a:pt x="4822" y="8021"/>
                    <a:pt x="4788" y="8021"/>
                  </a:cubicBezTo>
                  <a:cubicBezTo>
                    <a:pt x="4787" y="8021"/>
                    <a:pt x="4784" y="8021"/>
                    <a:pt x="4782" y="8020"/>
                  </a:cubicBezTo>
                  <a:lnTo>
                    <a:pt x="4763" y="8017"/>
                  </a:lnTo>
                  <a:lnTo>
                    <a:pt x="4763" y="8017"/>
                  </a:lnTo>
                  <a:cubicBezTo>
                    <a:pt x="4794" y="8072"/>
                    <a:pt x="4741" y="8259"/>
                    <a:pt x="4698" y="8259"/>
                  </a:cubicBezTo>
                  <a:cubicBezTo>
                    <a:pt x="4697" y="8259"/>
                    <a:pt x="4696" y="8259"/>
                    <a:pt x="4695" y="8258"/>
                  </a:cubicBezTo>
                  <a:cubicBezTo>
                    <a:pt x="4691" y="8258"/>
                    <a:pt x="4688" y="8257"/>
                    <a:pt x="4685" y="8257"/>
                  </a:cubicBezTo>
                  <a:cubicBezTo>
                    <a:pt x="4675" y="8257"/>
                    <a:pt x="4674" y="8265"/>
                    <a:pt x="4666" y="8305"/>
                  </a:cubicBezTo>
                  <a:lnTo>
                    <a:pt x="4688" y="8309"/>
                  </a:lnTo>
                  <a:cubicBezTo>
                    <a:pt x="4707" y="8312"/>
                    <a:pt x="4729" y="8318"/>
                    <a:pt x="4720" y="8368"/>
                  </a:cubicBezTo>
                  <a:cubicBezTo>
                    <a:pt x="4710" y="8414"/>
                    <a:pt x="4701" y="8462"/>
                    <a:pt x="4681" y="8462"/>
                  </a:cubicBezTo>
                  <a:cubicBezTo>
                    <a:pt x="4680" y="8462"/>
                    <a:pt x="4680" y="8462"/>
                    <a:pt x="4679" y="8462"/>
                  </a:cubicBezTo>
                  <a:cubicBezTo>
                    <a:pt x="4651" y="8506"/>
                    <a:pt x="4622" y="8553"/>
                    <a:pt x="4641" y="8556"/>
                  </a:cubicBezTo>
                  <a:cubicBezTo>
                    <a:pt x="4635" y="8591"/>
                    <a:pt x="4622" y="8622"/>
                    <a:pt x="4604" y="8653"/>
                  </a:cubicBezTo>
                  <a:cubicBezTo>
                    <a:pt x="4594" y="8700"/>
                    <a:pt x="4585" y="8750"/>
                    <a:pt x="4566" y="8851"/>
                  </a:cubicBezTo>
                  <a:cubicBezTo>
                    <a:pt x="4578" y="8902"/>
                    <a:pt x="4561" y="8998"/>
                    <a:pt x="4540" y="8998"/>
                  </a:cubicBezTo>
                  <a:cubicBezTo>
                    <a:pt x="4539" y="8998"/>
                    <a:pt x="4539" y="8998"/>
                    <a:pt x="4538" y="8998"/>
                  </a:cubicBezTo>
                  <a:cubicBezTo>
                    <a:pt x="4528" y="9048"/>
                    <a:pt x="4528" y="9101"/>
                    <a:pt x="4532" y="9152"/>
                  </a:cubicBezTo>
                  <a:cubicBezTo>
                    <a:pt x="4514" y="9246"/>
                    <a:pt x="4504" y="9296"/>
                    <a:pt x="4488" y="9296"/>
                  </a:cubicBezTo>
                  <a:cubicBezTo>
                    <a:pt x="4487" y="9296"/>
                    <a:pt x="4486" y="9296"/>
                    <a:pt x="4485" y="9296"/>
                  </a:cubicBezTo>
                  <a:cubicBezTo>
                    <a:pt x="4480" y="9295"/>
                    <a:pt x="4477" y="9295"/>
                    <a:pt x="4474" y="9295"/>
                  </a:cubicBezTo>
                  <a:cubicBezTo>
                    <a:pt x="4463" y="9295"/>
                    <a:pt x="4465" y="9303"/>
                    <a:pt x="4475" y="9346"/>
                  </a:cubicBezTo>
                  <a:cubicBezTo>
                    <a:pt x="4497" y="9349"/>
                    <a:pt x="4488" y="9399"/>
                    <a:pt x="4478" y="9449"/>
                  </a:cubicBezTo>
                  <a:lnTo>
                    <a:pt x="4460" y="9550"/>
                  </a:lnTo>
                  <a:cubicBezTo>
                    <a:pt x="4481" y="9553"/>
                    <a:pt x="4481" y="9553"/>
                    <a:pt x="4472" y="9603"/>
                  </a:cubicBezTo>
                  <a:cubicBezTo>
                    <a:pt x="4463" y="9653"/>
                    <a:pt x="4412" y="9797"/>
                    <a:pt x="4406" y="9847"/>
                  </a:cubicBezTo>
                  <a:cubicBezTo>
                    <a:pt x="4388" y="9943"/>
                    <a:pt x="4382" y="9976"/>
                    <a:pt x="4387" y="9976"/>
                  </a:cubicBezTo>
                  <a:cubicBezTo>
                    <a:pt x="4390" y="9976"/>
                    <a:pt x="4396" y="9966"/>
                    <a:pt x="4406" y="9951"/>
                  </a:cubicBezTo>
                  <a:cubicBezTo>
                    <a:pt x="4410" y="9930"/>
                    <a:pt x="4416" y="9918"/>
                    <a:pt x="4419" y="9918"/>
                  </a:cubicBezTo>
                  <a:lnTo>
                    <a:pt x="4419" y="9918"/>
                  </a:lnTo>
                  <a:cubicBezTo>
                    <a:pt x="4423" y="9918"/>
                    <a:pt x="4421" y="9942"/>
                    <a:pt x="4397" y="9998"/>
                  </a:cubicBezTo>
                  <a:cubicBezTo>
                    <a:pt x="4391" y="10048"/>
                    <a:pt x="4340" y="10192"/>
                    <a:pt x="4315" y="10342"/>
                  </a:cubicBezTo>
                  <a:cubicBezTo>
                    <a:pt x="4278" y="10540"/>
                    <a:pt x="4278" y="10540"/>
                    <a:pt x="4300" y="10543"/>
                  </a:cubicBezTo>
                  <a:cubicBezTo>
                    <a:pt x="4312" y="10532"/>
                    <a:pt x="4321" y="10528"/>
                    <a:pt x="4326" y="10528"/>
                  </a:cubicBezTo>
                  <a:cubicBezTo>
                    <a:pt x="4340" y="10528"/>
                    <a:pt x="4327" y="10563"/>
                    <a:pt x="4290" y="10593"/>
                  </a:cubicBezTo>
                  <a:cubicBezTo>
                    <a:pt x="4231" y="10684"/>
                    <a:pt x="4221" y="10734"/>
                    <a:pt x="4240" y="10737"/>
                  </a:cubicBezTo>
                  <a:cubicBezTo>
                    <a:pt x="4253" y="10772"/>
                    <a:pt x="4253" y="10809"/>
                    <a:pt x="4243" y="10841"/>
                  </a:cubicBezTo>
                  <a:cubicBezTo>
                    <a:pt x="4243" y="10841"/>
                    <a:pt x="4242" y="10841"/>
                    <a:pt x="4242" y="10841"/>
                  </a:cubicBezTo>
                  <a:cubicBezTo>
                    <a:pt x="4224" y="10841"/>
                    <a:pt x="4215" y="10891"/>
                    <a:pt x="4215" y="10991"/>
                  </a:cubicBezTo>
                  <a:cubicBezTo>
                    <a:pt x="4208" y="11028"/>
                    <a:pt x="4206" y="11038"/>
                    <a:pt x="4198" y="11038"/>
                  </a:cubicBezTo>
                  <a:cubicBezTo>
                    <a:pt x="4195" y="11038"/>
                    <a:pt x="4192" y="11037"/>
                    <a:pt x="4187" y="11035"/>
                  </a:cubicBezTo>
                  <a:lnTo>
                    <a:pt x="4168" y="11135"/>
                  </a:lnTo>
                  <a:cubicBezTo>
                    <a:pt x="4190" y="11242"/>
                    <a:pt x="4115" y="11536"/>
                    <a:pt x="4087" y="11580"/>
                  </a:cubicBezTo>
                  <a:cubicBezTo>
                    <a:pt x="4080" y="11615"/>
                    <a:pt x="4083" y="11652"/>
                    <a:pt x="4090" y="11684"/>
                  </a:cubicBezTo>
                  <a:cubicBezTo>
                    <a:pt x="4118" y="11738"/>
                    <a:pt x="4113" y="11785"/>
                    <a:pt x="4080" y="11785"/>
                  </a:cubicBezTo>
                  <a:cubicBezTo>
                    <a:pt x="4077" y="11785"/>
                    <a:pt x="4074" y="11785"/>
                    <a:pt x="4071" y="11784"/>
                  </a:cubicBezTo>
                  <a:cubicBezTo>
                    <a:pt x="4059" y="11781"/>
                    <a:pt x="4051" y="11779"/>
                    <a:pt x="4046" y="11779"/>
                  </a:cubicBezTo>
                  <a:cubicBezTo>
                    <a:pt x="4033" y="11779"/>
                    <a:pt x="4039" y="11791"/>
                    <a:pt x="4062" y="11834"/>
                  </a:cubicBezTo>
                  <a:cubicBezTo>
                    <a:pt x="4073" y="11882"/>
                    <a:pt x="4036" y="12087"/>
                    <a:pt x="4006" y="12087"/>
                  </a:cubicBezTo>
                  <a:cubicBezTo>
                    <a:pt x="4002" y="12087"/>
                    <a:pt x="3999" y="12084"/>
                    <a:pt x="3996" y="12079"/>
                  </a:cubicBezTo>
                  <a:lnTo>
                    <a:pt x="3955" y="12069"/>
                  </a:lnTo>
                  <a:lnTo>
                    <a:pt x="3955" y="12069"/>
                  </a:lnTo>
                  <a:cubicBezTo>
                    <a:pt x="3961" y="12104"/>
                    <a:pt x="3961" y="12138"/>
                    <a:pt x="3958" y="12173"/>
                  </a:cubicBezTo>
                  <a:cubicBezTo>
                    <a:pt x="3977" y="12176"/>
                    <a:pt x="3967" y="12226"/>
                    <a:pt x="3942" y="12376"/>
                  </a:cubicBezTo>
                  <a:cubicBezTo>
                    <a:pt x="3924" y="12473"/>
                    <a:pt x="3908" y="12677"/>
                    <a:pt x="3889" y="12774"/>
                  </a:cubicBezTo>
                  <a:cubicBezTo>
                    <a:pt x="3870" y="12875"/>
                    <a:pt x="3842" y="13025"/>
                    <a:pt x="3814" y="13069"/>
                  </a:cubicBezTo>
                  <a:cubicBezTo>
                    <a:pt x="3801" y="13135"/>
                    <a:pt x="3795" y="13204"/>
                    <a:pt x="3798" y="13273"/>
                  </a:cubicBezTo>
                  <a:cubicBezTo>
                    <a:pt x="3811" y="13325"/>
                    <a:pt x="3793" y="13420"/>
                    <a:pt x="3771" y="13420"/>
                  </a:cubicBezTo>
                  <a:cubicBezTo>
                    <a:pt x="3771" y="13420"/>
                    <a:pt x="3770" y="13420"/>
                    <a:pt x="3770" y="13420"/>
                  </a:cubicBezTo>
                  <a:lnTo>
                    <a:pt x="3761" y="13470"/>
                  </a:lnTo>
                  <a:cubicBezTo>
                    <a:pt x="3764" y="13520"/>
                    <a:pt x="3761" y="13573"/>
                    <a:pt x="3754" y="13623"/>
                  </a:cubicBezTo>
                  <a:cubicBezTo>
                    <a:pt x="3753" y="13623"/>
                    <a:pt x="3752" y="13623"/>
                    <a:pt x="3751" y="13623"/>
                  </a:cubicBezTo>
                  <a:cubicBezTo>
                    <a:pt x="3732" y="13623"/>
                    <a:pt x="3705" y="13667"/>
                    <a:pt x="3717" y="13718"/>
                  </a:cubicBezTo>
                  <a:cubicBezTo>
                    <a:pt x="3736" y="13721"/>
                    <a:pt x="3729" y="13771"/>
                    <a:pt x="3711" y="13871"/>
                  </a:cubicBezTo>
                  <a:cubicBezTo>
                    <a:pt x="3692" y="13918"/>
                    <a:pt x="3607" y="14351"/>
                    <a:pt x="3529" y="14774"/>
                  </a:cubicBezTo>
                  <a:cubicBezTo>
                    <a:pt x="3491" y="14984"/>
                    <a:pt x="3454" y="15190"/>
                    <a:pt x="3428" y="15347"/>
                  </a:cubicBezTo>
                  <a:cubicBezTo>
                    <a:pt x="3416" y="15425"/>
                    <a:pt x="3403" y="15488"/>
                    <a:pt x="3397" y="15535"/>
                  </a:cubicBezTo>
                  <a:cubicBezTo>
                    <a:pt x="3391" y="15557"/>
                    <a:pt x="3391" y="15582"/>
                    <a:pt x="3391" y="15607"/>
                  </a:cubicBezTo>
                  <a:lnTo>
                    <a:pt x="3363" y="15754"/>
                  </a:lnTo>
                  <a:cubicBezTo>
                    <a:pt x="3356" y="15805"/>
                    <a:pt x="3338" y="15905"/>
                    <a:pt x="3338" y="15905"/>
                  </a:cubicBezTo>
                  <a:cubicBezTo>
                    <a:pt x="3337" y="15905"/>
                    <a:pt x="3336" y="15905"/>
                    <a:pt x="3335" y="15905"/>
                  </a:cubicBezTo>
                  <a:cubicBezTo>
                    <a:pt x="3296" y="15905"/>
                    <a:pt x="3272" y="16149"/>
                    <a:pt x="3262" y="16300"/>
                  </a:cubicBezTo>
                  <a:cubicBezTo>
                    <a:pt x="3272" y="16350"/>
                    <a:pt x="3269" y="16403"/>
                    <a:pt x="3256" y="16453"/>
                  </a:cubicBezTo>
                  <a:cubicBezTo>
                    <a:pt x="3255" y="16453"/>
                    <a:pt x="3254" y="16453"/>
                    <a:pt x="3252" y="16453"/>
                  </a:cubicBezTo>
                  <a:cubicBezTo>
                    <a:pt x="3214" y="16453"/>
                    <a:pt x="3190" y="16597"/>
                    <a:pt x="3190" y="16698"/>
                  </a:cubicBezTo>
                  <a:cubicBezTo>
                    <a:pt x="3219" y="16750"/>
                    <a:pt x="3216" y="16796"/>
                    <a:pt x="3182" y="16796"/>
                  </a:cubicBezTo>
                  <a:cubicBezTo>
                    <a:pt x="3178" y="16796"/>
                    <a:pt x="3175" y="16796"/>
                    <a:pt x="3172" y="16795"/>
                  </a:cubicBezTo>
                  <a:cubicBezTo>
                    <a:pt x="3170" y="16795"/>
                    <a:pt x="3169" y="16795"/>
                    <a:pt x="3168" y="16795"/>
                  </a:cubicBezTo>
                  <a:cubicBezTo>
                    <a:pt x="3130" y="16795"/>
                    <a:pt x="3116" y="16889"/>
                    <a:pt x="3156" y="16999"/>
                  </a:cubicBezTo>
                  <a:cubicBezTo>
                    <a:pt x="3172" y="17033"/>
                    <a:pt x="3165" y="17071"/>
                    <a:pt x="3140" y="17099"/>
                  </a:cubicBezTo>
                  <a:cubicBezTo>
                    <a:pt x="3090" y="17140"/>
                    <a:pt x="3081" y="17190"/>
                    <a:pt x="3099" y="17193"/>
                  </a:cubicBezTo>
                  <a:cubicBezTo>
                    <a:pt x="3134" y="17240"/>
                    <a:pt x="3121" y="17309"/>
                    <a:pt x="3071" y="17340"/>
                  </a:cubicBezTo>
                  <a:cubicBezTo>
                    <a:pt x="3015" y="17431"/>
                    <a:pt x="3015" y="17431"/>
                    <a:pt x="3046" y="17491"/>
                  </a:cubicBezTo>
                  <a:cubicBezTo>
                    <a:pt x="3077" y="17547"/>
                    <a:pt x="3040" y="17748"/>
                    <a:pt x="2990" y="17788"/>
                  </a:cubicBezTo>
                  <a:cubicBezTo>
                    <a:pt x="2980" y="17838"/>
                    <a:pt x="2952" y="17882"/>
                    <a:pt x="2974" y="17885"/>
                  </a:cubicBezTo>
                  <a:lnTo>
                    <a:pt x="2943" y="17932"/>
                  </a:lnTo>
                  <a:lnTo>
                    <a:pt x="2924" y="18033"/>
                  </a:lnTo>
                  <a:lnTo>
                    <a:pt x="2946" y="18036"/>
                  </a:lnTo>
                  <a:cubicBezTo>
                    <a:pt x="2936" y="18086"/>
                    <a:pt x="2861" y="18377"/>
                    <a:pt x="2799" y="18725"/>
                  </a:cubicBezTo>
                  <a:cubicBezTo>
                    <a:pt x="2712" y="19194"/>
                    <a:pt x="2686" y="19334"/>
                    <a:pt x="2699" y="19334"/>
                  </a:cubicBezTo>
                  <a:cubicBezTo>
                    <a:pt x="2701" y="19334"/>
                    <a:pt x="2704" y="19330"/>
                    <a:pt x="2708" y="19324"/>
                  </a:cubicBezTo>
                  <a:cubicBezTo>
                    <a:pt x="2716" y="19317"/>
                    <a:pt x="2722" y="19314"/>
                    <a:pt x="2727" y="19314"/>
                  </a:cubicBezTo>
                  <a:cubicBezTo>
                    <a:pt x="2752" y="19314"/>
                    <a:pt x="2734" y="19390"/>
                    <a:pt x="2692" y="19424"/>
                  </a:cubicBezTo>
                  <a:cubicBezTo>
                    <a:pt x="2683" y="19474"/>
                    <a:pt x="2642" y="19568"/>
                    <a:pt x="2626" y="19669"/>
                  </a:cubicBezTo>
                  <a:cubicBezTo>
                    <a:pt x="2608" y="19764"/>
                    <a:pt x="2589" y="19863"/>
                    <a:pt x="2568" y="19863"/>
                  </a:cubicBezTo>
                  <a:cubicBezTo>
                    <a:pt x="2567" y="19863"/>
                    <a:pt x="2567" y="19863"/>
                    <a:pt x="2567" y="19863"/>
                  </a:cubicBezTo>
                  <a:lnTo>
                    <a:pt x="2560" y="19910"/>
                  </a:lnTo>
                  <a:cubicBezTo>
                    <a:pt x="2582" y="20020"/>
                    <a:pt x="2526" y="20317"/>
                    <a:pt x="2479" y="20461"/>
                  </a:cubicBezTo>
                  <a:cubicBezTo>
                    <a:pt x="2460" y="20543"/>
                    <a:pt x="2454" y="20628"/>
                    <a:pt x="2454" y="20712"/>
                  </a:cubicBezTo>
                  <a:cubicBezTo>
                    <a:pt x="2457" y="20816"/>
                    <a:pt x="2457" y="20816"/>
                    <a:pt x="2426" y="20863"/>
                  </a:cubicBezTo>
                  <a:cubicBezTo>
                    <a:pt x="2425" y="20863"/>
                    <a:pt x="2425" y="20862"/>
                    <a:pt x="2425" y="20862"/>
                  </a:cubicBezTo>
                  <a:cubicBezTo>
                    <a:pt x="2405" y="20862"/>
                    <a:pt x="2332" y="21151"/>
                    <a:pt x="2372" y="21160"/>
                  </a:cubicBezTo>
                  <a:lnTo>
                    <a:pt x="2344" y="21204"/>
                  </a:lnTo>
                  <a:cubicBezTo>
                    <a:pt x="2313" y="21251"/>
                    <a:pt x="2325" y="21304"/>
                    <a:pt x="2344" y="21308"/>
                  </a:cubicBezTo>
                  <a:cubicBezTo>
                    <a:pt x="2385" y="21317"/>
                    <a:pt x="2376" y="21367"/>
                    <a:pt x="2307" y="21402"/>
                  </a:cubicBezTo>
                  <a:cubicBezTo>
                    <a:pt x="2304" y="21401"/>
                    <a:pt x="2302" y="21401"/>
                    <a:pt x="2300" y="21401"/>
                  </a:cubicBezTo>
                  <a:cubicBezTo>
                    <a:pt x="2265" y="21401"/>
                    <a:pt x="2258" y="21446"/>
                    <a:pt x="2278" y="21449"/>
                  </a:cubicBezTo>
                  <a:cubicBezTo>
                    <a:pt x="2288" y="21502"/>
                    <a:pt x="2300" y="21555"/>
                    <a:pt x="2269" y="21602"/>
                  </a:cubicBezTo>
                  <a:cubicBezTo>
                    <a:pt x="2260" y="21652"/>
                    <a:pt x="2253" y="21699"/>
                    <a:pt x="2294" y="21709"/>
                  </a:cubicBezTo>
                  <a:cubicBezTo>
                    <a:pt x="2313" y="21712"/>
                    <a:pt x="2303" y="21762"/>
                    <a:pt x="2294" y="21812"/>
                  </a:cubicBezTo>
                  <a:cubicBezTo>
                    <a:pt x="2275" y="21809"/>
                    <a:pt x="2275" y="21809"/>
                    <a:pt x="2263" y="21753"/>
                  </a:cubicBezTo>
                  <a:lnTo>
                    <a:pt x="2244" y="21853"/>
                  </a:lnTo>
                  <a:cubicBezTo>
                    <a:pt x="2235" y="21902"/>
                    <a:pt x="2198" y="21994"/>
                    <a:pt x="2179" y="21994"/>
                  </a:cubicBezTo>
                  <a:cubicBezTo>
                    <a:pt x="2179" y="21994"/>
                    <a:pt x="2178" y="21994"/>
                    <a:pt x="2178" y="21994"/>
                  </a:cubicBezTo>
                  <a:cubicBezTo>
                    <a:pt x="2155" y="22028"/>
                    <a:pt x="2144" y="22063"/>
                    <a:pt x="2159" y="22063"/>
                  </a:cubicBezTo>
                  <a:cubicBezTo>
                    <a:pt x="2165" y="22063"/>
                    <a:pt x="2174" y="22058"/>
                    <a:pt x="2187" y="22047"/>
                  </a:cubicBezTo>
                  <a:cubicBezTo>
                    <a:pt x="2228" y="22057"/>
                    <a:pt x="2228" y="22057"/>
                    <a:pt x="2213" y="22154"/>
                  </a:cubicBezTo>
                  <a:cubicBezTo>
                    <a:pt x="2203" y="22202"/>
                    <a:pt x="2194" y="22251"/>
                    <a:pt x="2174" y="22251"/>
                  </a:cubicBezTo>
                  <a:cubicBezTo>
                    <a:pt x="2173" y="22251"/>
                    <a:pt x="2172" y="22251"/>
                    <a:pt x="2172" y="22251"/>
                  </a:cubicBezTo>
                  <a:cubicBezTo>
                    <a:pt x="2168" y="22250"/>
                    <a:pt x="2165" y="22249"/>
                    <a:pt x="2162" y="22249"/>
                  </a:cubicBezTo>
                  <a:cubicBezTo>
                    <a:pt x="2152" y="22249"/>
                    <a:pt x="2149" y="22265"/>
                    <a:pt x="2134" y="22345"/>
                  </a:cubicBezTo>
                  <a:cubicBezTo>
                    <a:pt x="2112" y="22467"/>
                    <a:pt x="2125" y="22596"/>
                    <a:pt x="2172" y="22712"/>
                  </a:cubicBezTo>
                  <a:cubicBezTo>
                    <a:pt x="2213" y="22721"/>
                    <a:pt x="2213" y="22721"/>
                    <a:pt x="2162" y="22762"/>
                  </a:cubicBezTo>
                  <a:cubicBezTo>
                    <a:pt x="2162" y="22762"/>
                    <a:pt x="2161" y="22762"/>
                    <a:pt x="2161" y="22762"/>
                  </a:cubicBezTo>
                  <a:cubicBezTo>
                    <a:pt x="2143" y="22762"/>
                    <a:pt x="2134" y="22810"/>
                    <a:pt x="2125" y="22856"/>
                  </a:cubicBezTo>
                  <a:cubicBezTo>
                    <a:pt x="2103" y="22853"/>
                    <a:pt x="2112" y="22802"/>
                    <a:pt x="2122" y="22752"/>
                  </a:cubicBezTo>
                  <a:lnTo>
                    <a:pt x="2103" y="22749"/>
                  </a:lnTo>
                  <a:cubicBezTo>
                    <a:pt x="2053" y="22784"/>
                    <a:pt x="2040" y="22849"/>
                    <a:pt x="2075" y="22900"/>
                  </a:cubicBezTo>
                  <a:cubicBezTo>
                    <a:pt x="2090" y="22931"/>
                    <a:pt x="2081" y="22972"/>
                    <a:pt x="2056" y="22997"/>
                  </a:cubicBezTo>
                  <a:cubicBezTo>
                    <a:pt x="2028" y="23044"/>
                    <a:pt x="1996" y="23088"/>
                    <a:pt x="2018" y="23094"/>
                  </a:cubicBezTo>
                  <a:cubicBezTo>
                    <a:pt x="2009" y="23144"/>
                    <a:pt x="1993" y="23191"/>
                    <a:pt x="1971" y="23238"/>
                  </a:cubicBezTo>
                  <a:cubicBezTo>
                    <a:pt x="1952" y="23338"/>
                    <a:pt x="1943" y="23385"/>
                    <a:pt x="1962" y="23392"/>
                  </a:cubicBezTo>
                  <a:cubicBezTo>
                    <a:pt x="1984" y="23395"/>
                    <a:pt x="1974" y="23445"/>
                    <a:pt x="1965" y="23495"/>
                  </a:cubicBezTo>
                  <a:cubicBezTo>
                    <a:pt x="1956" y="23542"/>
                    <a:pt x="1946" y="23592"/>
                    <a:pt x="1968" y="23598"/>
                  </a:cubicBezTo>
                  <a:cubicBezTo>
                    <a:pt x="1987" y="23602"/>
                    <a:pt x="1999" y="23655"/>
                    <a:pt x="1981" y="23755"/>
                  </a:cubicBezTo>
                  <a:cubicBezTo>
                    <a:pt x="1984" y="23855"/>
                    <a:pt x="1984" y="23855"/>
                    <a:pt x="1934" y="23899"/>
                  </a:cubicBezTo>
                  <a:cubicBezTo>
                    <a:pt x="1932" y="23899"/>
                    <a:pt x="1931" y="23899"/>
                    <a:pt x="1930" y="23899"/>
                  </a:cubicBezTo>
                  <a:cubicBezTo>
                    <a:pt x="1911" y="23899"/>
                    <a:pt x="1905" y="23946"/>
                    <a:pt x="1896" y="23993"/>
                  </a:cubicBezTo>
                  <a:cubicBezTo>
                    <a:pt x="1887" y="24028"/>
                    <a:pt x="1874" y="24059"/>
                    <a:pt x="1855" y="24087"/>
                  </a:cubicBezTo>
                  <a:cubicBezTo>
                    <a:pt x="1827" y="24134"/>
                    <a:pt x="1846" y="24137"/>
                    <a:pt x="1868" y="24144"/>
                  </a:cubicBezTo>
                  <a:lnTo>
                    <a:pt x="1909" y="24150"/>
                  </a:lnTo>
                  <a:cubicBezTo>
                    <a:pt x="1900" y="24198"/>
                    <a:pt x="1853" y="24238"/>
                    <a:pt x="1832" y="24238"/>
                  </a:cubicBezTo>
                  <a:cubicBezTo>
                    <a:pt x="1832" y="24238"/>
                    <a:pt x="1831" y="24238"/>
                    <a:pt x="1830" y="24238"/>
                  </a:cubicBezTo>
                  <a:cubicBezTo>
                    <a:pt x="1780" y="24278"/>
                    <a:pt x="1780" y="24278"/>
                    <a:pt x="1821" y="24288"/>
                  </a:cubicBezTo>
                  <a:cubicBezTo>
                    <a:pt x="1840" y="24291"/>
                    <a:pt x="1852" y="24344"/>
                    <a:pt x="1815" y="24438"/>
                  </a:cubicBezTo>
                  <a:cubicBezTo>
                    <a:pt x="1796" y="24536"/>
                    <a:pt x="1778" y="24633"/>
                    <a:pt x="1757" y="24633"/>
                  </a:cubicBezTo>
                  <a:cubicBezTo>
                    <a:pt x="1756" y="24633"/>
                    <a:pt x="1756" y="24633"/>
                    <a:pt x="1755" y="24633"/>
                  </a:cubicBezTo>
                  <a:cubicBezTo>
                    <a:pt x="1739" y="24664"/>
                    <a:pt x="1733" y="24698"/>
                    <a:pt x="1739" y="24733"/>
                  </a:cubicBezTo>
                  <a:cubicBezTo>
                    <a:pt x="1749" y="24786"/>
                    <a:pt x="1739" y="24836"/>
                    <a:pt x="1692" y="24980"/>
                  </a:cubicBezTo>
                  <a:cubicBezTo>
                    <a:pt x="1608" y="25222"/>
                    <a:pt x="1608" y="25222"/>
                    <a:pt x="1648" y="25228"/>
                  </a:cubicBezTo>
                  <a:cubicBezTo>
                    <a:pt x="1667" y="25234"/>
                    <a:pt x="1689" y="25237"/>
                    <a:pt x="1639" y="25278"/>
                  </a:cubicBezTo>
                  <a:cubicBezTo>
                    <a:pt x="1608" y="25325"/>
                    <a:pt x="1620" y="25378"/>
                    <a:pt x="1623" y="25482"/>
                  </a:cubicBezTo>
                  <a:cubicBezTo>
                    <a:pt x="1630" y="25516"/>
                    <a:pt x="1658" y="25544"/>
                    <a:pt x="1695" y="25548"/>
                  </a:cubicBezTo>
                  <a:cubicBezTo>
                    <a:pt x="1736" y="25554"/>
                    <a:pt x="1736" y="25554"/>
                    <a:pt x="1699" y="25651"/>
                  </a:cubicBezTo>
                  <a:cubicBezTo>
                    <a:pt x="1690" y="25697"/>
                    <a:pt x="1660" y="25742"/>
                    <a:pt x="1641" y="25742"/>
                  </a:cubicBezTo>
                  <a:cubicBezTo>
                    <a:pt x="1640" y="25742"/>
                    <a:pt x="1640" y="25742"/>
                    <a:pt x="1639" y="25742"/>
                  </a:cubicBezTo>
                  <a:cubicBezTo>
                    <a:pt x="1617" y="25736"/>
                    <a:pt x="1627" y="25689"/>
                    <a:pt x="1627" y="25689"/>
                  </a:cubicBezTo>
                  <a:lnTo>
                    <a:pt x="1636" y="25638"/>
                  </a:lnTo>
                  <a:cubicBezTo>
                    <a:pt x="1632" y="25637"/>
                    <a:pt x="1627" y="25636"/>
                    <a:pt x="1623" y="25636"/>
                  </a:cubicBezTo>
                  <a:cubicBezTo>
                    <a:pt x="1608" y="25636"/>
                    <a:pt x="1591" y="25651"/>
                    <a:pt x="1576" y="25729"/>
                  </a:cubicBezTo>
                  <a:cubicBezTo>
                    <a:pt x="1548" y="25773"/>
                    <a:pt x="1539" y="25823"/>
                    <a:pt x="1558" y="25827"/>
                  </a:cubicBezTo>
                  <a:cubicBezTo>
                    <a:pt x="1529" y="25874"/>
                    <a:pt x="1511" y="25974"/>
                    <a:pt x="1492" y="26071"/>
                  </a:cubicBezTo>
                  <a:cubicBezTo>
                    <a:pt x="1476" y="26171"/>
                    <a:pt x="1448" y="26319"/>
                    <a:pt x="1417" y="26366"/>
                  </a:cubicBezTo>
                  <a:cubicBezTo>
                    <a:pt x="1401" y="26463"/>
                    <a:pt x="1392" y="26513"/>
                    <a:pt x="1410" y="26519"/>
                  </a:cubicBezTo>
                  <a:cubicBezTo>
                    <a:pt x="1450" y="26525"/>
                    <a:pt x="1442" y="26573"/>
                    <a:pt x="1425" y="26573"/>
                  </a:cubicBezTo>
                  <a:cubicBezTo>
                    <a:pt x="1424" y="26573"/>
                    <a:pt x="1423" y="26572"/>
                    <a:pt x="1423" y="26572"/>
                  </a:cubicBezTo>
                  <a:cubicBezTo>
                    <a:pt x="1373" y="26613"/>
                    <a:pt x="1235" y="27252"/>
                    <a:pt x="1266" y="27312"/>
                  </a:cubicBezTo>
                  <a:cubicBezTo>
                    <a:pt x="1266" y="27312"/>
                    <a:pt x="1257" y="27362"/>
                    <a:pt x="1247" y="27409"/>
                  </a:cubicBezTo>
                  <a:cubicBezTo>
                    <a:pt x="1210" y="27506"/>
                    <a:pt x="1153" y="27804"/>
                    <a:pt x="1166" y="27857"/>
                  </a:cubicBezTo>
                  <a:lnTo>
                    <a:pt x="1138" y="28005"/>
                  </a:lnTo>
                  <a:cubicBezTo>
                    <a:pt x="1100" y="28102"/>
                    <a:pt x="1091" y="28149"/>
                    <a:pt x="1103" y="28205"/>
                  </a:cubicBezTo>
                  <a:cubicBezTo>
                    <a:pt x="1111" y="28250"/>
                    <a:pt x="1128" y="28259"/>
                    <a:pt x="1120" y="28259"/>
                  </a:cubicBezTo>
                  <a:cubicBezTo>
                    <a:pt x="1118" y="28259"/>
                    <a:pt x="1116" y="28259"/>
                    <a:pt x="1113" y="28258"/>
                  </a:cubicBezTo>
                  <a:cubicBezTo>
                    <a:pt x="1112" y="28258"/>
                    <a:pt x="1111" y="28258"/>
                    <a:pt x="1111" y="28258"/>
                  </a:cubicBezTo>
                  <a:cubicBezTo>
                    <a:pt x="1093" y="28258"/>
                    <a:pt x="1074" y="28358"/>
                    <a:pt x="1037" y="28550"/>
                  </a:cubicBezTo>
                  <a:cubicBezTo>
                    <a:pt x="1014" y="28685"/>
                    <a:pt x="1007" y="28729"/>
                    <a:pt x="1013" y="28729"/>
                  </a:cubicBezTo>
                  <a:cubicBezTo>
                    <a:pt x="1016" y="28729"/>
                    <a:pt x="1022" y="28719"/>
                    <a:pt x="1031" y="28703"/>
                  </a:cubicBezTo>
                  <a:lnTo>
                    <a:pt x="1031" y="28703"/>
                  </a:lnTo>
                  <a:cubicBezTo>
                    <a:pt x="1018" y="28879"/>
                    <a:pt x="999" y="28899"/>
                    <a:pt x="983" y="28899"/>
                  </a:cubicBezTo>
                  <a:cubicBezTo>
                    <a:pt x="980" y="28899"/>
                    <a:pt x="977" y="28898"/>
                    <a:pt x="975" y="28898"/>
                  </a:cubicBezTo>
                  <a:cubicBezTo>
                    <a:pt x="968" y="28886"/>
                    <a:pt x="962" y="28881"/>
                    <a:pt x="957" y="28881"/>
                  </a:cubicBezTo>
                  <a:cubicBezTo>
                    <a:pt x="939" y="28881"/>
                    <a:pt x="936" y="28952"/>
                    <a:pt x="978" y="29001"/>
                  </a:cubicBezTo>
                  <a:cubicBezTo>
                    <a:pt x="1009" y="29057"/>
                    <a:pt x="991" y="29155"/>
                    <a:pt x="969" y="29155"/>
                  </a:cubicBezTo>
                  <a:cubicBezTo>
                    <a:pt x="969" y="29155"/>
                    <a:pt x="969" y="29155"/>
                    <a:pt x="968" y="29155"/>
                  </a:cubicBezTo>
                  <a:cubicBezTo>
                    <a:pt x="950" y="29148"/>
                    <a:pt x="959" y="29101"/>
                    <a:pt x="968" y="29051"/>
                  </a:cubicBezTo>
                  <a:lnTo>
                    <a:pt x="928" y="29042"/>
                  </a:lnTo>
                  <a:cubicBezTo>
                    <a:pt x="918" y="29076"/>
                    <a:pt x="918" y="29111"/>
                    <a:pt x="928" y="29145"/>
                  </a:cubicBezTo>
                  <a:cubicBezTo>
                    <a:pt x="925" y="29180"/>
                    <a:pt x="925" y="29214"/>
                    <a:pt x="931" y="29249"/>
                  </a:cubicBezTo>
                  <a:cubicBezTo>
                    <a:pt x="938" y="29277"/>
                    <a:pt x="946" y="29292"/>
                    <a:pt x="958" y="29292"/>
                  </a:cubicBezTo>
                  <a:cubicBezTo>
                    <a:pt x="967" y="29292"/>
                    <a:pt x="979" y="29281"/>
                    <a:pt x="994" y="29261"/>
                  </a:cubicBezTo>
                  <a:cubicBezTo>
                    <a:pt x="1001" y="29248"/>
                    <a:pt x="1006" y="29242"/>
                    <a:pt x="1009" y="29242"/>
                  </a:cubicBezTo>
                  <a:cubicBezTo>
                    <a:pt x="1016" y="29242"/>
                    <a:pt x="1010" y="29278"/>
                    <a:pt x="1003" y="29314"/>
                  </a:cubicBezTo>
                  <a:cubicBezTo>
                    <a:pt x="982" y="29367"/>
                    <a:pt x="967" y="29389"/>
                    <a:pt x="955" y="29389"/>
                  </a:cubicBezTo>
                  <a:cubicBezTo>
                    <a:pt x="946" y="29389"/>
                    <a:pt x="939" y="29376"/>
                    <a:pt x="934" y="29352"/>
                  </a:cubicBezTo>
                  <a:cubicBezTo>
                    <a:pt x="943" y="29302"/>
                    <a:pt x="921" y="29299"/>
                    <a:pt x="903" y="29296"/>
                  </a:cubicBezTo>
                  <a:cubicBezTo>
                    <a:pt x="902" y="29296"/>
                    <a:pt x="902" y="29296"/>
                    <a:pt x="902" y="29296"/>
                  </a:cubicBezTo>
                  <a:cubicBezTo>
                    <a:pt x="881" y="29296"/>
                    <a:pt x="878" y="29547"/>
                    <a:pt x="909" y="29603"/>
                  </a:cubicBezTo>
                  <a:lnTo>
                    <a:pt x="887" y="29600"/>
                  </a:lnTo>
                  <a:cubicBezTo>
                    <a:pt x="887" y="29600"/>
                    <a:pt x="886" y="29600"/>
                    <a:pt x="886" y="29600"/>
                  </a:cubicBezTo>
                  <a:cubicBezTo>
                    <a:pt x="868" y="29600"/>
                    <a:pt x="849" y="29695"/>
                    <a:pt x="831" y="29794"/>
                  </a:cubicBezTo>
                  <a:cubicBezTo>
                    <a:pt x="812" y="29894"/>
                    <a:pt x="802" y="29944"/>
                    <a:pt x="824" y="29947"/>
                  </a:cubicBezTo>
                  <a:cubicBezTo>
                    <a:pt x="846" y="29951"/>
                    <a:pt x="865" y="29954"/>
                    <a:pt x="856" y="30004"/>
                  </a:cubicBezTo>
                  <a:cubicBezTo>
                    <a:pt x="862" y="29968"/>
                    <a:pt x="875" y="29961"/>
                    <a:pt x="889" y="29961"/>
                  </a:cubicBezTo>
                  <a:cubicBezTo>
                    <a:pt x="895" y="29961"/>
                    <a:pt x="900" y="29962"/>
                    <a:pt x="906" y="29963"/>
                  </a:cubicBezTo>
                  <a:cubicBezTo>
                    <a:pt x="887" y="30013"/>
                    <a:pt x="865" y="30057"/>
                    <a:pt x="837" y="30104"/>
                  </a:cubicBezTo>
                  <a:cubicBezTo>
                    <a:pt x="780" y="30195"/>
                    <a:pt x="740" y="30289"/>
                    <a:pt x="705" y="30490"/>
                  </a:cubicBezTo>
                  <a:cubicBezTo>
                    <a:pt x="686" y="30587"/>
                    <a:pt x="658" y="30737"/>
                    <a:pt x="630" y="30781"/>
                  </a:cubicBezTo>
                  <a:cubicBezTo>
                    <a:pt x="611" y="30881"/>
                    <a:pt x="602" y="30931"/>
                    <a:pt x="621" y="30935"/>
                  </a:cubicBezTo>
                  <a:lnTo>
                    <a:pt x="605" y="31035"/>
                  </a:lnTo>
                  <a:cubicBezTo>
                    <a:pt x="574" y="31079"/>
                    <a:pt x="555" y="31179"/>
                    <a:pt x="577" y="31182"/>
                  </a:cubicBezTo>
                  <a:cubicBezTo>
                    <a:pt x="589" y="31235"/>
                    <a:pt x="558" y="31282"/>
                    <a:pt x="549" y="31333"/>
                  </a:cubicBezTo>
                  <a:cubicBezTo>
                    <a:pt x="512" y="31388"/>
                    <a:pt x="498" y="31410"/>
                    <a:pt x="509" y="31410"/>
                  </a:cubicBezTo>
                  <a:cubicBezTo>
                    <a:pt x="516" y="31410"/>
                    <a:pt x="533" y="31401"/>
                    <a:pt x="561" y="31386"/>
                  </a:cubicBezTo>
                  <a:cubicBezTo>
                    <a:pt x="561" y="31386"/>
                    <a:pt x="562" y="31386"/>
                    <a:pt x="562" y="31386"/>
                  </a:cubicBezTo>
                  <a:cubicBezTo>
                    <a:pt x="581" y="31386"/>
                    <a:pt x="621" y="31294"/>
                    <a:pt x="630" y="31245"/>
                  </a:cubicBezTo>
                  <a:lnTo>
                    <a:pt x="655" y="31094"/>
                  </a:lnTo>
                  <a:lnTo>
                    <a:pt x="649" y="31248"/>
                  </a:lnTo>
                  <a:cubicBezTo>
                    <a:pt x="639" y="31298"/>
                    <a:pt x="643" y="31402"/>
                    <a:pt x="664" y="31405"/>
                  </a:cubicBezTo>
                  <a:cubicBezTo>
                    <a:pt x="664" y="31405"/>
                    <a:pt x="683" y="31408"/>
                    <a:pt x="674" y="31458"/>
                  </a:cubicBezTo>
                  <a:lnTo>
                    <a:pt x="633" y="31452"/>
                  </a:lnTo>
                  <a:cubicBezTo>
                    <a:pt x="621" y="31398"/>
                    <a:pt x="602" y="31392"/>
                    <a:pt x="580" y="31389"/>
                  </a:cubicBezTo>
                  <a:cubicBezTo>
                    <a:pt x="530" y="31430"/>
                    <a:pt x="483" y="31574"/>
                    <a:pt x="523" y="31583"/>
                  </a:cubicBezTo>
                  <a:cubicBezTo>
                    <a:pt x="520" y="31618"/>
                    <a:pt x="508" y="31652"/>
                    <a:pt x="486" y="31677"/>
                  </a:cubicBezTo>
                  <a:cubicBezTo>
                    <a:pt x="485" y="31677"/>
                    <a:pt x="485" y="31677"/>
                    <a:pt x="484" y="31677"/>
                  </a:cubicBezTo>
                  <a:cubicBezTo>
                    <a:pt x="464" y="31677"/>
                    <a:pt x="459" y="31726"/>
                    <a:pt x="489" y="31781"/>
                  </a:cubicBezTo>
                  <a:cubicBezTo>
                    <a:pt x="520" y="31831"/>
                    <a:pt x="511" y="31897"/>
                    <a:pt x="461" y="31931"/>
                  </a:cubicBezTo>
                  <a:cubicBezTo>
                    <a:pt x="401" y="32022"/>
                    <a:pt x="364" y="32219"/>
                    <a:pt x="386" y="32223"/>
                  </a:cubicBezTo>
                  <a:cubicBezTo>
                    <a:pt x="426" y="32232"/>
                    <a:pt x="398" y="32379"/>
                    <a:pt x="370" y="32426"/>
                  </a:cubicBezTo>
                  <a:cubicBezTo>
                    <a:pt x="342" y="32470"/>
                    <a:pt x="329" y="32523"/>
                    <a:pt x="342" y="32574"/>
                  </a:cubicBezTo>
                  <a:cubicBezTo>
                    <a:pt x="341" y="32574"/>
                    <a:pt x="340" y="32573"/>
                    <a:pt x="340" y="32573"/>
                  </a:cubicBezTo>
                  <a:cubicBezTo>
                    <a:pt x="321" y="32573"/>
                    <a:pt x="292" y="32619"/>
                    <a:pt x="304" y="32671"/>
                  </a:cubicBezTo>
                  <a:cubicBezTo>
                    <a:pt x="304" y="32671"/>
                    <a:pt x="300" y="32694"/>
                    <a:pt x="306" y="32694"/>
                  </a:cubicBezTo>
                  <a:cubicBezTo>
                    <a:pt x="309" y="32694"/>
                    <a:pt x="314" y="32689"/>
                    <a:pt x="323" y="32674"/>
                  </a:cubicBezTo>
                  <a:cubicBezTo>
                    <a:pt x="323" y="32674"/>
                    <a:pt x="335" y="32727"/>
                    <a:pt x="348" y="32780"/>
                  </a:cubicBezTo>
                  <a:cubicBezTo>
                    <a:pt x="355" y="32745"/>
                    <a:pt x="366" y="32738"/>
                    <a:pt x="380" y="32738"/>
                  </a:cubicBezTo>
                  <a:cubicBezTo>
                    <a:pt x="386" y="32738"/>
                    <a:pt x="392" y="32739"/>
                    <a:pt x="398" y="32740"/>
                  </a:cubicBezTo>
                  <a:cubicBezTo>
                    <a:pt x="417" y="32743"/>
                    <a:pt x="360" y="32937"/>
                    <a:pt x="282" y="33025"/>
                  </a:cubicBezTo>
                  <a:lnTo>
                    <a:pt x="223" y="33116"/>
                  </a:lnTo>
                  <a:lnTo>
                    <a:pt x="263" y="33125"/>
                  </a:lnTo>
                  <a:cubicBezTo>
                    <a:pt x="254" y="33174"/>
                    <a:pt x="245" y="33219"/>
                    <a:pt x="225" y="33219"/>
                  </a:cubicBezTo>
                  <a:cubicBezTo>
                    <a:pt x="224" y="33219"/>
                    <a:pt x="223" y="33219"/>
                    <a:pt x="223" y="33219"/>
                  </a:cubicBezTo>
                  <a:cubicBezTo>
                    <a:pt x="219" y="33219"/>
                    <a:pt x="216" y="33218"/>
                    <a:pt x="213" y="33218"/>
                  </a:cubicBezTo>
                  <a:cubicBezTo>
                    <a:pt x="203" y="33218"/>
                    <a:pt x="202" y="33226"/>
                    <a:pt x="194" y="33266"/>
                  </a:cubicBezTo>
                  <a:cubicBezTo>
                    <a:pt x="194" y="33266"/>
                    <a:pt x="185" y="33313"/>
                    <a:pt x="207" y="33319"/>
                  </a:cubicBezTo>
                  <a:cubicBezTo>
                    <a:pt x="248" y="33326"/>
                    <a:pt x="248" y="33326"/>
                    <a:pt x="216" y="33373"/>
                  </a:cubicBezTo>
                  <a:cubicBezTo>
                    <a:pt x="169" y="33404"/>
                    <a:pt x="157" y="33473"/>
                    <a:pt x="191" y="33520"/>
                  </a:cubicBezTo>
                  <a:cubicBezTo>
                    <a:pt x="232" y="33529"/>
                    <a:pt x="232" y="33529"/>
                    <a:pt x="182" y="33570"/>
                  </a:cubicBezTo>
                  <a:cubicBezTo>
                    <a:pt x="181" y="33570"/>
                    <a:pt x="180" y="33570"/>
                    <a:pt x="180" y="33570"/>
                  </a:cubicBezTo>
                  <a:cubicBezTo>
                    <a:pt x="158" y="33570"/>
                    <a:pt x="131" y="33613"/>
                    <a:pt x="122" y="33661"/>
                  </a:cubicBezTo>
                  <a:lnTo>
                    <a:pt x="141" y="33664"/>
                  </a:lnTo>
                  <a:cubicBezTo>
                    <a:pt x="182" y="33674"/>
                    <a:pt x="172" y="33724"/>
                    <a:pt x="144" y="33768"/>
                  </a:cubicBezTo>
                  <a:cubicBezTo>
                    <a:pt x="144" y="33767"/>
                    <a:pt x="143" y="33767"/>
                    <a:pt x="143" y="33767"/>
                  </a:cubicBezTo>
                  <a:cubicBezTo>
                    <a:pt x="125" y="33767"/>
                    <a:pt x="116" y="33818"/>
                    <a:pt x="116" y="33918"/>
                  </a:cubicBezTo>
                  <a:cubicBezTo>
                    <a:pt x="101" y="34015"/>
                    <a:pt x="92" y="34062"/>
                    <a:pt x="71" y="34062"/>
                  </a:cubicBezTo>
                  <a:cubicBezTo>
                    <a:pt x="70" y="34062"/>
                    <a:pt x="70" y="34062"/>
                    <a:pt x="69" y="34062"/>
                  </a:cubicBezTo>
                  <a:cubicBezTo>
                    <a:pt x="57" y="34059"/>
                    <a:pt x="49" y="34058"/>
                    <a:pt x="44" y="34058"/>
                  </a:cubicBezTo>
                  <a:cubicBezTo>
                    <a:pt x="31" y="34058"/>
                    <a:pt x="37" y="34070"/>
                    <a:pt x="60" y="34112"/>
                  </a:cubicBezTo>
                  <a:cubicBezTo>
                    <a:pt x="72" y="34166"/>
                    <a:pt x="72" y="34166"/>
                    <a:pt x="31" y="34260"/>
                  </a:cubicBezTo>
                  <a:cubicBezTo>
                    <a:pt x="6" y="34288"/>
                    <a:pt x="0" y="34325"/>
                    <a:pt x="16" y="34360"/>
                  </a:cubicBezTo>
                  <a:cubicBezTo>
                    <a:pt x="29" y="34363"/>
                    <a:pt x="40" y="34365"/>
                    <a:pt x="50" y="34365"/>
                  </a:cubicBezTo>
                  <a:cubicBezTo>
                    <a:pt x="68" y="34365"/>
                    <a:pt x="78" y="34356"/>
                    <a:pt x="85" y="34322"/>
                  </a:cubicBezTo>
                  <a:cubicBezTo>
                    <a:pt x="92" y="34285"/>
                    <a:pt x="93" y="34276"/>
                    <a:pt x="103" y="34276"/>
                  </a:cubicBezTo>
                  <a:cubicBezTo>
                    <a:pt x="106" y="34276"/>
                    <a:pt x="110" y="34277"/>
                    <a:pt x="116" y="34278"/>
                  </a:cubicBezTo>
                  <a:cubicBezTo>
                    <a:pt x="116" y="34278"/>
                    <a:pt x="107" y="34325"/>
                    <a:pt x="97" y="34376"/>
                  </a:cubicBezTo>
                  <a:cubicBezTo>
                    <a:pt x="85" y="34441"/>
                    <a:pt x="78" y="34510"/>
                    <a:pt x="82" y="34579"/>
                  </a:cubicBezTo>
                  <a:cubicBezTo>
                    <a:pt x="83" y="34633"/>
                    <a:pt x="95" y="34662"/>
                    <a:pt x="106" y="34662"/>
                  </a:cubicBezTo>
                  <a:cubicBezTo>
                    <a:pt x="115" y="34662"/>
                    <a:pt x="124" y="34638"/>
                    <a:pt x="122" y="34589"/>
                  </a:cubicBezTo>
                  <a:lnTo>
                    <a:pt x="154" y="34542"/>
                  </a:lnTo>
                  <a:cubicBezTo>
                    <a:pt x="157" y="34542"/>
                    <a:pt x="160" y="34543"/>
                    <a:pt x="164" y="34543"/>
                  </a:cubicBezTo>
                  <a:cubicBezTo>
                    <a:pt x="215" y="34543"/>
                    <a:pt x="228" y="34453"/>
                    <a:pt x="169" y="34441"/>
                  </a:cubicBezTo>
                  <a:cubicBezTo>
                    <a:pt x="110" y="34432"/>
                    <a:pt x="110" y="34432"/>
                    <a:pt x="160" y="34388"/>
                  </a:cubicBezTo>
                  <a:lnTo>
                    <a:pt x="160" y="34388"/>
                  </a:lnTo>
                  <a:cubicBezTo>
                    <a:pt x="163" y="34389"/>
                    <a:pt x="166" y="34389"/>
                    <a:pt x="169" y="34389"/>
                  </a:cubicBezTo>
                  <a:cubicBezTo>
                    <a:pt x="202" y="34389"/>
                    <a:pt x="211" y="34343"/>
                    <a:pt x="219" y="34297"/>
                  </a:cubicBezTo>
                  <a:cubicBezTo>
                    <a:pt x="226" y="34260"/>
                    <a:pt x="228" y="34250"/>
                    <a:pt x="236" y="34250"/>
                  </a:cubicBezTo>
                  <a:cubicBezTo>
                    <a:pt x="239" y="34250"/>
                    <a:pt x="243" y="34252"/>
                    <a:pt x="248" y="34253"/>
                  </a:cubicBezTo>
                  <a:cubicBezTo>
                    <a:pt x="248" y="34253"/>
                    <a:pt x="249" y="34253"/>
                    <a:pt x="250" y="34253"/>
                  </a:cubicBezTo>
                  <a:cubicBezTo>
                    <a:pt x="271" y="34253"/>
                    <a:pt x="298" y="34211"/>
                    <a:pt x="307" y="34162"/>
                  </a:cubicBezTo>
                  <a:cubicBezTo>
                    <a:pt x="317" y="34112"/>
                    <a:pt x="317" y="34112"/>
                    <a:pt x="295" y="34109"/>
                  </a:cubicBezTo>
                  <a:cubicBezTo>
                    <a:pt x="290" y="34117"/>
                    <a:pt x="286" y="34120"/>
                    <a:pt x="284" y="34120"/>
                  </a:cubicBezTo>
                  <a:cubicBezTo>
                    <a:pt x="274" y="34120"/>
                    <a:pt x="294" y="34046"/>
                    <a:pt x="335" y="34012"/>
                  </a:cubicBezTo>
                  <a:cubicBezTo>
                    <a:pt x="364" y="33968"/>
                    <a:pt x="364" y="33968"/>
                    <a:pt x="323" y="33959"/>
                  </a:cubicBezTo>
                  <a:cubicBezTo>
                    <a:pt x="282" y="33952"/>
                    <a:pt x="301" y="33852"/>
                    <a:pt x="351" y="33811"/>
                  </a:cubicBezTo>
                  <a:lnTo>
                    <a:pt x="370" y="33711"/>
                  </a:lnTo>
                  <a:cubicBezTo>
                    <a:pt x="376" y="33661"/>
                    <a:pt x="357" y="33658"/>
                    <a:pt x="335" y="33655"/>
                  </a:cubicBezTo>
                  <a:cubicBezTo>
                    <a:pt x="295" y="33645"/>
                    <a:pt x="295" y="33645"/>
                    <a:pt x="326" y="33598"/>
                  </a:cubicBezTo>
                  <a:cubicBezTo>
                    <a:pt x="351" y="33560"/>
                    <a:pt x="371" y="33558"/>
                    <a:pt x="375" y="33558"/>
                  </a:cubicBezTo>
                  <a:cubicBezTo>
                    <a:pt x="376" y="33558"/>
                    <a:pt x="376" y="33558"/>
                    <a:pt x="376" y="33558"/>
                  </a:cubicBezTo>
                  <a:cubicBezTo>
                    <a:pt x="377" y="33558"/>
                    <a:pt x="377" y="33558"/>
                    <a:pt x="378" y="33558"/>
                  </a:cubicBezTo>
                  <a:cubicBezTo>
                    <a:pt x="396" y="33558"/>
                    <a:pt x="405" y="33512"/>
                    <a:pt x="414" y="33464"/>
                  </a:cubicBezTo>
                  <a:cubicBezTo>
                    <a:pt x="423" y="33413"/>
                    <a:pt x="442" y="33313"/>
                    <a:pt x="420" y="33310"/>
                  </a:cubicBezTo>
                  <a:lnTo>
                    <a:pt x="420" y="33310"/>
                  </a:lnTo>
                  <a:lnTo>
                    <a:pt x="442" y="33313"/>
                  </a:lnTo>
                  <a:cubicBezTo>
                    <a:pt x="451" y="33266"/>
                    <a:pt x="470" y="33269"/>
                    <a:pt x="451" y="33266"/>
                  </a:cubicBezTo>
                  <a:cubicBezTo>
                    <a:pt x="461" y="33216"/>
                    <a:pt x="476" y="33166"/>
                    <a:pt x="498" y="33119"/>
                  </a:cubicBezTo>
                  <a:cubicBezTo>
                    <a:pt x="525" y="33052"/>
                    <a:pt x="527" y="32953"/>
                    <a:pt x="500" y="32953"/>
                  </a:cubicBezTo>
                  <a:cubicBezTo>
                    <a:pt x="489" y="32953"/>
                    <a:pt x="474" y="32969"/>
                    <a:pt x="454" y="33009"/>
                  </a:cubicBezTo>
                  <a:lnTo>
                    <a:pt x="454" y="33009"/>
                  </a:lnTo>
                  <a:cubicBezTo>
                    <a:pt x="457" y="32997"/>
                    <a:pt x="460" y="32980"/>
                    <a:pt x="464" y="32959"/>
                  </a:cubicBezTo>
                  <a:cubicBezTo>
                    <a:pt x="473" y="32909"/>
                    <a:pt x="451" y="32906"/>
                    <a:pt x="451" y="32906"/>
                  </a:cubicBezTo>
                  <a:cubicBezTo>
                    <a:pt x="433" y="32903"/>
                    <a:pt x="442" y="32853"/>
                    <a:pt x="451" y="32802"/>
                  </a:cubicBezTo>
                  <a:lnTo>
                    <a:pt x="492" y="32812"/>
                  </a:lnTo>
                  <a:cubicBezTo>
                    <a:pt x="503" y="32825"/>
                    <a:pt x="514" y="32831"/>
                    <a:pt x="523" y="32831"/>
                  </a:cubicBezTo>
                  <a:cubicBezTo>
                    <a:pt x="556" y="32831"/>
                    <a:pt x="571" y="32764"/>
                    <a:pt x="530" y="32715"/>
                  </a:cubicBezTo>
                  <a:lnTo>
                    <a:pt x="530" y="32715"/>
                  </a:lnTo>
                  <a:cubicBezTo>
                    <a:pt x="536" y="32717"/>
                    <a:pt x="544" y="32719"/>
                    <a:pt x="552" y="32721"/>
                  </a:cubicBezTo>
                  <a:cubicBezTo>
                    <a:pt x="552" y="32721"/>
                    <a:pt x="553" y="32721"/>
                    <a:pt x="553" y="32721"/>
                  </a:cubicBezTo>
                  <a:cubicBezTo>
                    <a:pt x="571" y="32721"/>
                    <a:pt x="580" y="32671"/>
                    <a:pt x="577" y="32570"/>
                  </a:cubicBezTo>
                  <a:cubicBezTo>
                    <a:pt x="586" y="32520"/>
                    <a:pt x="555" y="32464"/>
                    <a:pt x="536" y="32458"/>
                  </a:cubicBezTo>
                  <a:cubicBezTo>
                    <a:pt x="514" y="32455"/>
                    <a:pt x="523" y="32404"/>
                    <a:pt x="523" y="32404"/>
                  </a:cubicBezTo>
                  <a:cubicBezTo>
                    <a:pt x="531" y="32367"/>
                    <a:pt x="532" y="32359"/>
                    <a:pt x="542" y="32359"/>
                  </a:cubicBezTo>
                  <a:cubicBezTo>
                    <a:pt x="545" y="32359"/>
                    <a:pt x="548" y="32360"/>
                    <a:pt x="552" y="32361"/>
                  </a:cubicBezTo>
                  <a:cubicBezTo>
                    <a:pt x="553" y="32361"/>
                    <a:pt x="554" y="32361"/>
                    <a:pt x="555" y="32361"/>
                  </a:cubicBezTo>
                  <a:cubicBezTo>
                    <a:pt x="594" y="32361"/>
                    <a:pt x="610" y="32268"/>
                    <a:pt x="580" y="32210"/>
                  </a:cubicBezTo>
                  <a:lnTo>
                    <a:pt x="580" y="32210"/>
                  </a:lnTo>
                  <a:lnTo>
                    <a:pt x="602" y="32216"/>
                  </a:lnTo>
                  <a:cubicBezTo>
                    <a:pt x="602" y="32216"/>
                    <a:pt x="603" y="32216"/>
                    <a:pt x="604" y="32216"/>
                  </a:cubicBezTo>
                  <a:cubicBezTo>
                    <a:pt x="622" y="32216"/>
                    <a:pt x="653" y="32165"/>
                    <a:pt x="677" y="31922"/>
                  </a:cubicBezTo>
                  <a:cubicBezTo>
                    <a:pt x="711" y="31728"/>
                    <a:pt x="739" y="31580"/>
                    <a:pt x="757" y="31580"/>
                  </a:cubicBezTo>
                  <a:cubicBezTo>
                    <a:pt x="758" y="31580"/>
                    <a:pt x="758" y="31580"/>
                    <a:pt x="758" y="31580"/>
                  </a:cubicBezTo>
                  <a:cubicBezTo>
                    <a:pt x="759" y="31580"/>
                    <a:pt x="759" y="31580"/>
                    <a:pt x="759" y="31580"/>
                  </a:cubicBezTo>
                  <a:cubicBezTo>
                    <a:pt x="780" y="31580"/>
                    <a:pt x="777" y="31376"/>
                    <a:pt x="752" y="31270"/>
                  </a:cubicBezTo>
                  <a:lnTo>
                    <a:pt x="752" y="31270"/>
                  </a:lnTo>
                  <a:cubicBezTo>
                    <a:pt x="753" y="31270"/>
                    <a:pt x="753" y="31270"/>
                    <a:pt x="754" y="31270"/>
                  </a:cubicBezTo>
                  <a:cubicBezTo>
                    <a:pt x="775" y="31270"/>
                    <a:pt x="784" y="31220"/>
                    <a:pt x="799" y="31126"/>
                  </a:cubicBezTo>
                  <a:cubicBezTo>
                    <a:pt x="824" y="30994"/>
                    <a:pt x="827" y="30978"/>
                    <a:pt x="842" y="30978"/>
                  </a:cubicBezTo>
                  <a:cubicBezTo>
                    <a:pt x="844" y="30978"/>
                    <a:pt x="847" y="30978"/>
                    <a:pt x="849" y="30979"/>
                  </a:cubicBezTo>
                  <a:cubicBezTo>
                    <a:pt x="863" y="31004"/>
                    <a:pt x="870" y="31019"/>
                    <a:pt x="873" y="31019"/>
                  </a:cubicBezTo>
                  <a:cubicBezTo>
                    <a:pt x="877" y="31019"/>
                    <a:pt x="871" y="30992"/>
                    <a:pt x="859" y="30931"/>
                  </a:cubicBezTo>
                  <a:cubicBezTo>
                    <a:pt x="825" y="30874"/>
                    <a:pt x="871" y="30737"/>
                    <a:pt x="911" y="30737"/>
                  </a:cubicBezTo>
                  <a:cubicBezTo>
                    <a:pt x="913" y="30737"/>
                    <a:pt x="914" y="30737"/>
                    <a:pt x="915" y="30737"/>
                  </a:cubicBezTo>
                  <a:cubicBezTo>
                    <a:pt x="916" y="30737"/>
                    <a:pt x="916" y="30737"/>
                    <a:pt x="917" y="30737"/>
                  </a:cubicBezTo>
                  <a:cubicBezTo>
                    <a:pt x="935" y="30737"/>
                    <a:pt x="944" y="30687"/>
                    <a:pt x="962" y="30590"/>
                  </a:cubicBezTo>
                  <a:cubicBezTo>
                    <a:pt x="950" y="30537"/>
                    <a:pt x="968" y="30439"/>
                    <a:pt x="987" y="30339"/>
                  </a:cubicBezTo>
                  <a:cubicBezTo>
                    <a:pt x="1015" y="30189"/>
                    <a:pt x="1015" y="30189"/>
                    <a:pt x="975" y="30183"/>
                  </a:cubicBezTo>
                  <a:cubicBezTo>
                    <a:pt x="934" y="30173"/>
                    <a:pt x="940" y="30126"/>
                    <a:pt x="959" y="30026"/>
                  </a:cubicBezTo>
                  <a:cubicBezTo>
                    <a:pt x="968" y="29979"/>
                    <a:pt x="977" y="29931"/>
                    <a:pt x="996" y="29931"/>
                  </a:cubicBezTo>
                  <a:cubicBezTo>
                    <a:pt x="997" y="29931"/>
                    <a:pt x="999" y="29931"/>
                    <a:pt x="1000" y="29932"/>
                  </a:cubicBezTo>
                  <a:cubicBezTo>
                    <a:pt x="1015" y="29900"/>
                    <a:pt x="1031" y="29869"/>
                    <a:pt x="1037" y="29835"/>
                  </a:cubicBezTo>
                  <a:cubicBezTo>
                    <a:pt x="1046" y="29786"/>
                    <a:pt x="1056" y="29740"/>
                    <a:pt x="1073" y="29740"/>
                  </a:cubicBezTo>
                  <a:cubicBezTo>
                    <a:pt x="1074" y="29740"/>
                    <a:pt x="1074" y="29741"/>
                    <a:pt x="1075" y="29741"/>
                  </a:cubicBezTo>
                  <a:cubicBezTo>
                    <a:pt x="1100" y="29697"/>
                    <a:pt x="1116" y="29647"/>
                    <a:pt x="1122" y="29596"/>
                  </a:cubicBezTo>
                  <a:cubicBezTo>
                    <a:pt x="1141" y="29498"/>
                    <a:pt x="1159" y="29402"/>
                    <a:pt x="1181" y="29402"/>
                  </a:cubicBezTo>
                  <a:cubicBezTo>
                    <a:pt x="1181" y="29402"/>
                    <a:pt x="1181" y="29402"/>
                    <a:pt x="1182" y="29402"/>
                  </a:cubicBezTo>
                  <a:cubicBezTo>
                    <a:pt x="1191" y="29352"/>
                    <a:pt x="1191" y="29352"/>
                    <a:pt x="1169" y="29349"/>
                  </a:cubicBezTo>
                  <a:cubicBezTo>
                    <a:pt x="1147" y="29343"/>
                    <a:pt x="1138" y="29289"/>
                    <a:pt x="1194" y="29095"/>
                  </a:cubicBezTo>
                  <a:cubicBezTo>
                    <a:pt x="1213" y="28998"/>
                    <a:pt x="1238" y="28848"/>
                    <a:pt x="1219" y="28844"/>
                  </a:cubicBezTo>
                  <a:cubicBezTo>
                    <a:pt x="1227" y="28804"/>
                    <a:pt x="1228" y="28796"/>
                    <a:pt x="1238" y="28796"/>
                  </a:cubicBezTo>
                  <a:cubicBezTo>
                    <a:pt x="1241" y="28796"/>
                    <a:pt x="1244" y="28797"/>
                    <a:pt x="1247" y="28797"/>
                  </a:cubicBezTo>
                  <a:cubicBezTo>
                    <a:pt x="1249" y="28798"/>
                    <a:pt x="1251" y="28798"/>
                    <a:pt x="1253" y="28798"/>
                  </a:cubicBezTo>
                  <a:cubicBezTo>
                    <a:pt x="1290" y="28798"/>
                    <a:pt x="1306" y="28702"/>
                    <a:pt x="1285" y="28600"/>
                  </a:cubicBezTo>
                  <a:cubicBezTo>
                    <a:pt x="1263" y="28597"/>
                    <a:pt x="1272" y="28547"/>
                    <a:pt x="1304" y="28500"/>
                  </a:cubicBezTo>
                  <a:cubicBezTo>
                    <a:pt x="1307" y="28465"/>
                    <a:pt x="1307" y="28431"/>
                    <a:pt x="1301" y="28396"/>
                  </a:cubicBezTo>
                  <a:cubicBezTo>
                    <a:pt x="1288" y="28343"/>
                    <a:pt x="1288" y="28343"/>
                    <a:pt x="1329" y="28249"/>
                  </a:cubicBezTo>
                  <a:cubicBezTo>
                    <a:pt x="1329" y="28249"/>
                    <a:pt x="1330" y="28249"/>
                    <a:pt x="1330" y="28249"/>
                  </a:cubicBezTo>
                  <a:cubicBezTo>
                    <a:pt x="1348" y="28249"/>
                    <a:pt x="1357" y="28201"/>
                    <a:pt x="1366" y="28155"/>
                  </a:cubicBezTo>
                  <a:cubicBezTo>
                    <a:pt x="1363" y="28052"/>
                    <a:pt x="1464" y="27506"/>
                    <a:pt x="1495" y="27459"/>
                  </a:cubicBezTo>
                  <a:cubicBezTo>
                    <a:pt x="1482" y="27425"/>
                    <a:pt x="1482" y="27390"/>
                    <a:pt x="1492" y="27356"/>
                  </a:cubicBezTo>
                  <a:cubicBezTo>
                    <a:pt x="1542" y="27315"/>
                    <a:pt x="1529" y="27262"/>
                    <a:pt x="1489" y="27252"/>
                  </a:cubicBezTo>
                  <a:lnTo>
                    <a:pt x="1479" y="27303"/>
                  </a:lnTo>
                  <a:lnTo>
                    <a:pt x="1473" y="27353"/>
                  </a:lnTo>
                  <a:cubicBezTo>
                    <a:pt x="1431" y="27344"/>
                    <a:pt x="1455" y="27208"/>
                    <a:pt x="1513" y="27208"/>
                  </a:cubicBezTo>
                  <a:cubicBezTo>
                    <a:pt x="1515" y="27208"/>
                    <a:pt x="1517" y="27208"/>
                    <a:pt x="1520" y="27209"/>
                  </a:cubicBezTo>
                  <a:cubicBezTo>
                    <a:pt x="1570" y="27168"/>
                    <a:pt x="1570" y="27168"/>
                    <a:pt x="1539" y="27108"/>
                  </a:cubicBezTo>
                  <a:cubicBezTo>
                    <a:pt x="1504" y="27061"/>
                    <a:pt x="1517" y="26992"/>
                    <a:pt x="1564" y="26961"/>
                  </a:cubicBezTo>
                  <a:cubicBezTo>
                    <a:pt x="1574" y="26963"/>
                    <a:pt x="1582" y="26964"/>
                    <a:pt x="1587" y="26964"/>
                  </a:cubicBezTo>
                  <a:cubicBezTo>
                    <a:pt x="1603" y="26964"/>
                    <a:pt x="1597" y="26953"/>
                    <a:pt x="1573" y="26911"/>
                  </a:cubicBezTo>
                  <a:cubicBezTo>
                    <a:pt x="1514" y="26800"/>
                    <a:pt x="1516" y="26656"/>
                    <a:pt x="1587" y="26656"/>
                  </a:cubicBezTo>
                  <a:cubicBezTo>
                    <a:pt x="1591" y="26656"/>
                    <a:pt x="1594" y="26656"/>
                    <a:pt x="1598" y="26657"/>
                  </a:cubicBezTo>
                  <a:cubicBezTo>
                    <a:pt x="1602" y="26658"/>
                    <a:pt x="1605" y="26658"/>
                    <a:pt x="1609" y="26658"/>
                  </a:cubicBezTo>
                  <a:cubicBezTo>
                    <a:pt x="1644" y="26658"/>
                    <a:pt x="1671" y="26615"/>
                    <a:pt x="1680" y="26572"/>
                  </a:cubicBezTo>
                  <a:cubicBezTo>
                    <a:pt x="1686" y="26522"/>
                    <a:pt x="1667" y="26519"/>
                    <a:pt x="1645" y="26513"/>
                  </a:cubicBezTo>
                  <a:cubicBezTo>
                    <a:pt x="1633" y="26523"/>
                    <a:pt x="1624" y="26528"/>
                    <a:pt x="1619" y="26528"/>
                  </a:cubicBezTo>
                  <a:cubicBezTo>
                    <a:pt x="1603" y="26528"/>
                    <a:pt x="1619" y="26484"/>
                    <a:pt x="1664" y="26416"/>
                  </a:cubicBezTo>
                  <a:cubicBezTo>
                    <a:pt x="1746" y="26300"/>
                    <a:pt x="1780" y="26159"/>
                    <a:pt x="1758" y="26021"/>
                  </a:cubicBezTo>
                  <a:cubicBezTo>
                    <a:pt x="1754" y="25874"/>
                    <a:pt x="1767" y="25758"/>
                    <a:pt x="1780" y="25758"/>
                  </a:cubicBezTo>
                  <a:cubicBezTo>
                    <a:pt x="1786" y="25758"/>
                    <a:pt x="1791" y="25778"/>
                    <a:pt x="1796" y="25823"/>
                  </a:cubicBezTo>
                  <a:cubicBezTo>
                    <a:pt x="1807" y="25877"/>
                    <a:pt x="1812" y="25904"/>
                    <a:pt x="1815" y="25904"/>
                  </a:cubicBezTo>
                  <a:cubicBezTo>
                    <a:pt x="1817" y="25904"/>
                    <a:pt x="1816" y="25878"/>
                    <a:pt x="1815" y="25827"/>
                  </a:cubicBezTo>
                  <a:cubicBezTo>
                    <a:pt x="1833" y="25729"/>
                    <a:pt x="1852" y="25629"/>
                    <a:pt x="1862" y="25579"/>
                  </a:cubicBezTo>
                  <a:cubicBezTo>
                    <a:pt x="1871" y="25529"/>
                    <a:pt x="1858" y="25476"/>
                    <a:pt x="1837" y="25472"/>
                  </a:cubicBezTo>
                  <a:cubicBezTo>
                    <a:pt x="1902" y="25410"/>
                    <a:pt x="1927" y="25316"/>
                    <a:pt x="1902" y="25228"/>
                  </a:cubicBezTo>
                  <a:lnTo>
                    <a:pt x="1921" y="25128"/>
                  </a:lnTo>
                  <a:cubicBezTo>
                    <a:pt x="1931" y="25096"/>
                    <a:pt x="1931" y="25059"/>
                    <a:pt x="1918" y="25027"/>
                  </a:cubicBezTo>
                  <a:cubicBezTo>
                    <a:pt x="1909" y="24971"/>
                    <a:pt x="1937" y="24927"/>
                    <a:pt x="1968" y="24880"/>
                  </a:cubicBezTo>
                  <a:cubicBezTo>
                    <a:pt x="1996" y="24836"/>
                    <a:pt x="2028" y="24789"/>
                    <a:pt x="2006" y="24786"/>
                  </a:cubicBezTo>
                  <a:cubicBezTo>
                    <a:pt x="1984" y="24783"/>
                    <a:pt x="1984" y="24680"/>
                    <a:pt x="1971" y="24626"/>
                  </a:cubicBezTo>
                  <a:cubicBezTo>
                    <a:pt x="1965" y="24590"/>
                    <a:pt x="1976" y="24556"/>
                    <a:pt x="1988" y="24556"/>
                  </a:cubicBezTo>
                  <a:cubicBezTo>
                    <a:pt x="1993" y="24556"/>
                    <a:pt x="1999" y="24563"/>
                    <a:pt x="2003" y="24579"/>
                  </a:cubicBezTo>
                  <a:cubicBezTo>
                    <a:pt x="2006" y="24580"/>
                    <a:pt x="2008" y="24580"/>
                    <a:pt x="2010" y="24580"/>
                  </a:cubicBezTo>
                  <a:cubicBezTo>
                    <a:pt x="2022" y="24580"/>
                    <a:pt x="2027" y="24568"/>
                    <a:pt x="2059" y="24488"/>
                  </a:cubicBezTo>
                  <a:cubicBezTo>
                    <a:pt x="2068" y="24438"/>
                    <a:pt x="2087" y="24341"/>
                    <a:pt x="2068" y="24335"/>
                  </a:cubicBezTo>
                  <a:cubicBezTo>
                    <a:pt x="2046" y="24332"/>
                    <a:pt x="2100" y="24034"/>
                    <a:pt x="2131" y="23990"/>
                  </a:cubicBezTo>
                  <a:lnTo>
                    <a:pt x="2150" y="23890"/>
                  </a:lnTo>
                  <a:cubicBezTo>
                    <a:pt x="2159" y="23840"/>
                    <a:pt x="2147" y="23786"/>
                    <a:pt x="2156" y="23736"/>
                  </a:cubicBezTo>
                  <a:cubicBezTo>
                    <a:pt x="2162" y="23702"/>
                    <a:pt x="2159" y="23667"/>
                    <a:pt x="2153" y="23633"/>
                  </a:cubicBezTo>
                  <a:cubicBezTo>
                    <a:pt x="2162" y="23584"/>
                    <a:pt x="2171" y="23539"/>
                    <a:pt x="2189" y="23539"/>
                  </a:cubicBezTo>
                  <a:cubicBezTo>
                    <a:pt x="2189" y="23539"/>
                    <a:pt x="2190" y="23539"/>
                    <a:pt x="2191" y="23539"/>
                  </a:cubicBezTo>
                  <a:cubicBezTo>
                    <a:pt x="2159" y="23482"/>
                    <a:pt x="2159" y="23482"/>
                    <a:pt x="2209" y="23439"/>
                  </a:cubicBezTo>
                  <a:cubicBezTo>
                    <a:pt x="2221" y="23441"/>
                    <a:pt x="2229" y="23443"/>
                    <a:pt x="2235" y="23443"/>
                  </a:cubicBezTo>
                  <a:cubicBezTo>
                    <a:pt x="2248" y="23443"/>
                    <a:pt x="2241" y="23431"/>
                    <a:pt x="2219" y="23388"/>
                  </a:cubicBezTo>
                  <a:cubicBezTo>
                    <a:pt x="2203" y="23357"/>
                    <a:pt x="2213" y="23316"/>
                    <a:pt x="2238" y="23291"/>
                  </a:cubicBezTo>
                  <a:cubicBezTo>
                    <a:pt x="2238" y="23291"/>
                    <a:pt x="2239" y="23291"/>
                    <a:pt x="2240" y="23291"/>
                  </a:cubicBezTo>
                  <a:cubicBezTo>
                    <a:pt x="2260" y="23291"/>
                    <a:pt x="2265" y="23244"/>
                    <a:pt x="2247" y="23241"/>
                  </a:cubicBezTo>
                  <a:cubicBezTo>
                    <a:pt x="2216" y="23186"/>
                    <a:pt x="2222" y="23037"/>
                    <a:pt x="2260" y="23037"/>
                  </a:cubicBezTo>
                  <a:cubicBezTo>
                    <a:pt x="2261" y="23037"/>
                    <a:pt x="2262" y="23037"/>
                    <a:pt x="2263" y="23037"/>
                  </a:cubicBezTo>
                  <a:cubicBezTo>
                    <a:pt x="2269" y="23003"/>
                    <a:pt x="2266" y="22968"/>
                    <a:pt x="2260" y="22934"/>
                  </a:cubicBezTo>
                  <a:cubicBezTo>
                    <a:pt x="2237" y="22894"/>
                    <a:pt x="2231" y="22882"/>
                    <a:pt x="2244" y="22882"/>
                  </a:cubicBezTo>
                  <a:cubicBezTo>
                    <a:pt x="2249" y="22882"/>
                    <a:pt x="2257" y="22884"/>
                    <a:pt x="2269" y="22887"/>
                  </a:cubicBezTo>
                  <a:cubicBezTo>
                    <a:pt x="2319" y="22853"/>
                    <a:pt x="2332" y="22787"/>
                    <a:pt x="2297" y="22737"/>
                  </a:cubicBezTo>
                  <a:cubicBezTo>
                    <a:pt x="2291" y="22702"/>
                    <a:pt x="2297" y="22668"/>
                    <a:pt x="2316" y="22639"/>
                  </a:cubicBezTo>
                  <a:cubicBezTo>
                    <a:pt x="2351" y="22549"/>
                    <a:pt x="2419" y="22288"/>
                    <a:pt x="2387" y="22288"/>
                  </a:cubicBezTo>
                  <a:cubicBezTo>
                    <a:pt x="2385" y="22288"/>
                    <a:pt x="2382" y="22289"/>
                    <a:pt x="2379" y="22292"/>
                  </a:cubicBezTo>
                  <a:lnTo>
                    <a:pt x="2397" y="22191"/>
                  </a:lnTo>
                  <a:cubicBezTo>
                    <a:pt x="2435" y="22097"/>
                    <a:pt x="2444" y="22047"/>
                    <a:pt x="2432" y="21994"/>
                  </a:cubicBezTo>
                  <a:lnTo>
                    <a:pt x="2423" y="21941"/>
                  </a:lnTo>
                  <a:lnTo>
                    <a:pt x="2423" y="21941"/>
                  </a:lnTo>
                  <a:cubicBezTo>
                    <a:pt x="2423" y="21941"/>
                    <a:pt x="2424" y="21941"/>
                    <a:pt x="2424" y="21941"/>
                  </a:cubicBezTo>
                  <a:cubicBezTo>
                    <a:pt x="2443" y="21941"/>
                    <a:pt x="2473" y="21898"/>
                    <a:pt x="2482" y="21850"/>
                  </a:cubicBezTo>
                  <a:cubicBezTo>
                    <a:pt x="2491" y="21800"/>
                    <a:pt x="2491" y="21800"/>
                    <a:pt x="2470" y="21796"/>
                  </a:cubicBezTo>
                  <a:cubicBezTo>
                    <a:pt x="2462" y="21808"/>
                    <a:pt x="2457" y="21813"/>
                    <a:pt x="2454" y="21813"/>
                  </a:cubicBezTo>
                  <a:cubicBezTo>
                    <a:pt x="2445" y="21813"/>
                    <a:pt x="2450" y="21777"/>
                    <a:pt x="2457" y="21740"/>
                  </a:cubicBezTo>
                  <a:cubicBezTo>
                    <a:pt x="2466" y="21695"/>
                    <a:pt x="2496" y="21649"/>
                    <a:pt x="2515" y="21649"/>
                  </a:cubicBezTo>
                  <a:cubicBezTo>
                    <a:pt x="2515" y="21649"/>
                    <a:pt x="2516" y="21649"/>
                    <a:pt x="2517" y="21649"/>
                  </a:cubicBezTo>
                  <a:lnTo>
                    <a:pt x="2526" y="21602"/>
                  </a:lnTo>
                  <a:cubicBezTo>
                    <a:pt x="2486" y="21593"/>
                    <a:pt x="2494" y="21546"/>
                    <a:pt x="2515" y="21546"/>
                  </a:cubicBezTo>
                  <a:cubicBezTo>
                    <a:pt x="2515" y="21546"/>
                    <a:pt x="2516" y="21546"/>
                    <a:pt x="2517" y="21546"/>
                  </a:cubicBezTo>
                  <a:cubicBezTo>
                    <a:pt x="2542" y="21502"/>
                    <a:pt x="2557" y="21455"/>
                    <a:pt x="2564" y="21402"/>
                  </a:cubicBezTo>
                  <a:cubicBezTo>
                    <a:pt x="2549" y="21400"/>
                    <a:pt x="2558" y="21379"/>
                    <a:pt x="2563" y="21379"/>
                  </a:cubicBezTo>
                  <a:lnTo>
                    <a:pt x="2563" y="21379"/>
                  </a:lnTo>
                  <a:cubicBezTo>
                    <a:pt x="2565" y="21379"/>
                    <a:pt x="2567" y="21384"/>
                    <a:pt x="2564" y="21402"/>
                  </a:cubicBezTo>
                  <a:lnTo>
                    <a:pt x="2582" y="21408"/>
                  </a:lnTo>
                  <a:cubicBezTo>
                    <a:pt x="2614" y="21361"/>
                    <a:pt x="2592" y="21358"/>
                    <a:pt x="2573" y="21351"/>
                  </a:cubicBezTo>
                  <a:lnTo>
                    <a:pt x="2589" y="21254"/>
                  </a:lnTo>
                  <a:cubicBezTo>
                    <a:pt x="2595" y="21218"/>
                    <a:pt x="2602" y="21182"/>
                    <a:pt x="2595" y="21182"/>
                  </a:cubicBezTo>
                  <a:lnTo>
                    <a:pt x="2595" y="21182"/>
                  </a:lnTo>
                  <a:cubicBezTo>
                    <a:pt x="2592" y="21182"/>
                    <a:pt x="2587" y="21188"/>
                    <a:pt x="2579" y="21201"/>
                  </a:cubicBezTo>
                  <a:cubicBezTo>
                    <a:pt x="2557" y="21195"/>
                    <a:pt x="2538" y="21192"/>
                    <a:pt x="2548" y="21141"/>
                  </a:cubicBezTo>
                  <a:lnTo>
                    <a:pt x="2548" y="21141"/>
                  </a:lnTo>
                  <a:cubicBezTo>
                    <a:pt x="2553" y="21142"/>
                    <a:pt x="2559" y="21144"/>
                    <a:pt x="2565" y="21144"/>
                  </a:cubicBezTo>
                  <a:cubicBezTo>
                    <a:pt x="2578" y="21144"/>
                    <a:pt x="2591" y="21136"/>
                    <a:pt x="2598" y="21101"/>
                  </a:cubicBezTo>
                  <a:cubicBezTo>
                    <a:pt x="2606" y="21061"/>
                    <a:pt x="2619" y="21057"/>
                    <a:pt x="2624" y="21057"/>
                  </a:cubicBezTo>
                  <a:cubicBezTo>
                    <a:pt x="2625" y="21057"/>
                    <a:pt x="2626" y="21057"/>
                    <a:pt x="2626" y="21057"/>
                  </a:cubicBezTo>
                  <a:cubicBezTo>
                    <a:pt x="2630" y="21064"/>
                    <a:pt x="2634" y="21067"/>
                    <a:pt x="2637" y="21067"/>
                  </a:cubicBezTo>
                  <a:cubicBezTo>
                    <a:pt x="2661" y="21067"/>
                    <a:pt x="2672" y="20903"/>
                    <a:pt x="2664" y="20856"/>
                  </a:cubicBezTo>
                  <a:cubicBezTo>
                    <a:pt x="2641" y="20758"/>
                    <a:pt x="2647" y="20708"/>
                    <a:pt x="2680" y="20708"/>
                  </a:cubicBezTo>
                  <a:cubicBezTo>
                    <a:pt x="2683" y="20708"/>
                    <a:pt x="2686" y="20708"/>
                    <a:pt x="2689" y="20709"/>
                  </a:cubicBezTo>
                  <a:cubicBezTo>
                    <a:pt x="2690" y="20709"/>
                    <a:pt x="2691" y="20709"/>
                    <a:pt x="2692" y="20709"/>
                  </a:cubicBezTo>
                  <a:cubicBezTo>
                    <a:pt x="2728" y="20709"/>
                    <a:pt x="2706" y="20607"/>
                    <a:pt x="2658" y="20546"/>
                  </a:cubicBezTo>
                  <a:lnTo>
                    <a:pt x="2604" y="20487"/>
                  </a:lnTo>
                  <a:lnTo>
                    <a:pt x="2664" y="20499"/>
                  </a:lnTo>
                  <a:cubicBezTo>
                    <a:pt x="2755" y="20465"/>
                    <a:pt x="2755" y="20465"/>
                    <a:pt x="2742" y="20308"/>
                  </a:cubicBezTo>
                  <a:cubicBezTo>
                    <a:pt x="2740" y="20220"/>
                    <a:pt x="2739" y="20207"/>
                    <a:pt x="2753" y="20207"/>
                  </a:cubicBezTo>
                  <a:cubicBezTo>
                    <a:pt x="2755" y="20207"/>
                    <a:pt x="2758" y="20207"/>
                    <a:pt x="2761" y="20208"/>
                  </a:cubicBezTo>
                  <a:cubicBezTo>
                    <a:pt x="2762" y="20208"/>
                    <a:pt x="2762" y="20208"/>
                    <a:pt x="2763" y="20208"/>
                  </a:cubicBezTo>
                  <a:cubicBezTo>
                    <a:pt x="2780" y="20208"/>
                    <a:pt x="2790" y="20159"/>
                    <a:pt x="2817" y="20013"/>
                  </a:cubicBezTo>
                  <a:cubicBezTo>
                    <a:pt x="2846" y="19866"/>
                    <a:pt x="2855" y="19816"/>
                    <a:pt x="2833" y="19813"/>
                  </a:cubicBezTo>
                  <a:lnTo>
                    <a:pt x="2852" y="19712"/>
                  </a:lnTo>
                  <a:cubicBezTo>
                    <a:pt x="2894" y="19678"/>
                    <a:pt x="2899" y="19600"/>
                    <a:pt x="2869" y="19600"/>
                  </a:cubicBezTo>
                  <a:cubicBezTo>
                    <a:pt x="2864" y="19600"/>
                    <a:pt x="2857" y="19603"/>
                    <a:pt x="2849" y="19609"/>
                  </a:cubicBezTo>
                  <a:cubicBezTo>
                    <a:pt x="2849" y="19609"/>
                    <a:pt x="2858" y="19559"/>
                    <a:pt x="2868" y="19509"/>
                  </a:cubicBezTo>
                  <a:lnTo>
                    <a:pt x="2889" y="19515"/>
                  </a:lnTo>
                  <a:cubicBezTo>
                    <a:pt x="2890" y="19515"/>
                    <a:pt x="2890" y="19515"/>
                    <a:pt x="2890" y="19515"/>
                  </a:cubicBezTo>
                  <a:cubicBezTo>
                    <a:pt x="2909" y="19515"/>
                    <a:pt x="2928" y="19412"/>
                    <a:pt x="2999" y="19023"/>
                  </a:cubicBezTo>
                  <a:cubicBezTo>
                    <a:pt x="3081" y="18575"/>
                    <a:pt x="3090" y="18528"/>
                    <a:pt x="3049" y="18518"/>
                  </a:cubicBezTo>
                  <a:cubicBezTo>
                    <a:pt x="3020" y="18465"/>
                    <a:pt x="3026" y="18418"/>
                    <a:pt x="3061" y="18418"/>
                  </a:cubicBezTo>
                  <a:cubicBezTo>
                    <a:pt x="3064" y="18418"/>
                    <a:pt x="3066" y="18418"/>
                    <a:pt x="3068" y="18418"/>
                  </a:cubicBezTo>
                  <a:cubicBezTo>
                    <a:pt x="3069" y="18419"/>
                    <a:pt x="3070" y="18419"/>
                    <a:pt x="3072" y="18419"/>
                  </a:cubicBezTo>
                  <a:cubicBezTo>
                    <a:pt x="3091" y="18419"/>
                    <a:pt x="3117" y="18377"/>
                    <a:pt x="3096" y="18374"/>
                  </a:cubicBezTo>
                  <a:cubicBezTo>
                    <a:pt x="3106" y="18324"/>
                    <a:pt x="3121" y="18274"/>
                    <a:pt x="3143" y="18230"/>
                  </a:cubicBezTo>
                  <a:cubicBezTo>
                    <a:pt x="3212" y="18089"/>
                    <a:pt x="3203" y="18036"/>
                    <a:pt x="3181" y="18030"/>
                  </a:cubicBezTo>
                  <a:lnTo>
                    <a:pt x="3181" y="18030"/>
                  </a:lnTo>
                  <a:cubicBezTo>
                    <a:pt x="3167" y="18042"/>
                    <a:pt x="3159" y="18047"/>
                    <a:pt x="3156" y="18047"/>
                  </a:cubicBezTo>
                  <a:cubicBezTo>
                    <a:pt x="3148" y="18047"/>
                    <a:pt x="3170" y="18014"/>
                    <a:pt x="3190" y="17983"/>
                  </a:cubicBezTo>
                  <a:cubicBezTo>
                    <a:pt x="3219" y="17936"/>
                    <a:pt x="3250" y="17889"/>
                    <a:pt x="3228" y="17885"/>
                  </a:cubicBezTo>
                  <a:cubicBezTo>
                    <a:pt x="3219" y="17833"/>
                    <a:pt x="3252" y="17538"/>
                    <a:pt x="3292" y="17538"/>
                  </a:cubicBezTo>
                  <a:cubicBezTo>
                    <a:pt x="3293" y="17538"/>
                    <a:pt x="3293" y="17538"/>
                    <a:pt x="3294" y="17538"/>
                  </a:cubicBezTo>
                  <a:lnTo>
                    <a:pt x="3309" y="17440"/>
                  </a:lnTo>
                  <a:cubicBezTo>
                    <a:pt x="3291" y="17437"/>
                    <a:pt x="3309" y="17337"/>
                    <a:pt x="3325" y="17237"/>
                  </a:cubicBezTo>
                  <a:cubicBezTo>
                    <a:pt x="3343" y="17142"/>
                    <a:pt x="3353" y="17092"/>
                    <a:pt x="3373" y="17092"/>
                  </a:cubicBezTo>
                  <a:cubicBezTo>
                    <a:pt x="3374" y="17092"/>
                    <a:pt x="3375" y="17093"/>
                    <a:pt x="3375" y="17093"/>
                  </a:cubicBezTo>
                  <a:cubicBezTo>
                    <a:pt x="3378" y="17107"/>
                    <a:pt x="3380" y="17114"/>
                    <a:pt x="3383" y="17114"/>
                  </a:cubicBezTo>
                  <a:cubicBezTo>
                    <a:pt x="3389" y="17114"/>
                    <a:pt x="3394" y="17067"/>
                    <a:pt x="3394" y="16992"/>
                  </a:cubicBezTo>
                  <a:cubicBezTo>
                    <a:pt x="3400" y="16945"/>
                    <a:pt x="3369" y="16886"/>
                    <a:pt x="3378" y="16836"/>
                  </a:cubicBezTo>
                  <a:cubicBezTo>
                    <a:pt x="3360" y="16833"/>
                    <a:pt x="3347" y="16779"/>
                    <a:pt x="3356" y="16729"/>
                  </a:cubicBezTo>
                  <a:lnTo>
                    <a:pt x="3356" y="16729"/>
                  </a:lnTo>
                  <a:lnTo>
                    <a:pt x="3375" y="16732"/>
                  </a:lnTo>
                  <a:lnTo>
                    <a:pt x="3416" y="16742"/>
                  </a:lnTo>
                  <a:cubicBezTo>
                    <a:pt x="3425" y="16691"/>
                    <a:pt x="3435" y="16641"/>
                    <a:pt x="3416" y="16638"/>
                  </a:cubicBezTo>
                  <a:cubicBezTo>
                    <a:pt x="3444" y="16591"/>
                    <a:pt x="3454" y="16544"/>
                    <a:pt x="3472" y="16444"/>
                  </a:cubicBezTo>
                  <a:cubicBezTo>
                    <a:pt x="3491" y="16344"/>
                    <a:pt x="3510" y="16246"/>
                    <a:pt x="3497" y="16193"/>
                  </a:cubicBezTo>
                  <a:cubicBezTo>
                    <a:pt x="3548" y="16149"/>
                    <a:pt x="3601" y="15852"/>
                    <a:pt x="3570" y="15795"/>
                  </a:cubicBezTo>
                  <a:cubicBezTo>
                    <a:pt x="3551" y="15792"/>
                    <a:pt x="3557" y="15742"/>
                    <a:pt x="3588" y="15695"/>
                  </a:cubicBezTo>
                  <a:cubicBezTo>
                    <a:pt x="3613" y="15670"/>
                    <a:pt x="3620" y="15632"/>
                    <a:pt x="3607" y="15598"/>
                  </a:cubicBezTo>
                  <a:cubicBezTo>
                    <a:pt x="3595" y="15545"/>
                    <a:pt x="3623" y="15498"/>
                    <a:pt x="3654" y="15454"/>
                  </a:cubicBezTo>
                  <a:cubicBezTo>
                    <a:pt x="3698" y="15419"/>
                    <a:pt x="3717" y="15360"/>
                    <a:pt x="3701" y="15306"/>
                  </a:cubicBezTo>
                  <a:cubicBezTo>
                    <a:pt x="3701" y="15222"/>
                    <a:pt x="3711" y="15140"/>
                    <a:pt x="3726" y="15056"/>
                  </a:cubicBezTo>
                  <a:cubicBezTo>
                    <a:pt x="3724" y="14979"/>
                    <a:pt x="3728" y="14931"/>
                    <a:pt x="3719" y="14931"/>
                  </a:cubicBezTo>
                  <a:cubicBezTo>
                    <a:pt x="3716" y="14931"/>
                    <a:pt x="3712" y="14937"/>
                    <a:pt x="3704" y="14949"/>
                  </a:cubicBezTo>
                  <a:cubicBezTo>
                    <a:pt x="3682" y="14946"/>
                    <a:pt x="3673" y="14890"/>
                    <a:pt x="3673" y="14890"/>
                  </a:cubicBezTo>
                  <a:cubicBezTo>
                    <a:pt x="3671" y="14831"/>
                    <a:pt x="3677" y="14807"/>
                    <a:pt x="3682" y="14807"/>
                  </a:cubicBezTo>
                  <a:cubicBezTo>
                    <a:pt x="3685" y="14807"/>
                    <a:pt x="3686" y="14821"/>
                    <a:pt x="3682" y="14843"/>
                  </a:cubicBezTo>
                  <a:cubicBezTo>
                    <a:pt x="3682" y="14886"/>
                    <a:pt x="3684" y="14902"/>
                    <a:pt x="3689" y="14902"/>
                  </a:cubicBezTo>
                  <a:cubicBezTo>
                    <a:pt x="3695" y="14902"/>
                    <a:pt x="3705" y="14875"/>
                    <a:pt x="3723" y="14849"/>
                  </a:cubicBezTo>
                  <a:cubicBezTo>
                    <a:pt x="3751" y="14789"/>
                    <a:pt x="3770" y="14723"/>
                    <a:pt x="3779" y="14655"/>
                  </a:cubicBezTo>
                  <a:lnTo>
                    <a:pt x="3814" y="14457"/>
                  </a:lnTo>
                  <a:cubicBezTo>
                    <a:pt x="3864" y="14313"/>
                    <a:pt x="3873" y="14263"/>
                    <a:pt x="3852" y="14260"/>
                  </a:cubicBezTo>
                  <a:lnTo>
                    <a:pt x="3830" y="14253"/>
                  </a:lnTo>
                  <a:cubicBezTo>
                    <a:pt x="3880" y="14213"/>
                    <a:pt x="3980" y="13667"/>
                    <a:pt x="3949" y="13611"/>
                  </a:cubicBezTo>
                  <a:lnTo>
                    <a:pt x="3949" y="13611"/>
                  </a:lnTo>
                  <a:lnTo>
                    <a:pt x="3971" y="13614"/>
                  </a:lnTo>
                  <a:cubicBezTo>
                    <a:pt x="3971" y="13614"/>
                    <a:pt x="3972" y="13614"/>
                    <a:pt x="3972" y="13614"/>
                  </a:cubicBezTo>
                  <a:cubicBezTo>
                    <a:pt x="3990" y="13614"/>
                    <a:pt x="3999" y="13564"/>
                    <a:pt x="4018" y="13470"/>
                  </a:cubicBezTo>
                  <a:cubicBezTo>
                    <a:pt x="4027" y="13420"/>
                    <a:pt x="4043" y="13216"/>
                    <a:pt x="4071" y="13069"/>
                  </a:cubicBezTo>
                  <a:cubicBezTo>
                    <a:pt x="4105" y="12871"/>
                    <a:pt x="4134" y="12721"/>
                    <a:pt x="4112" y="12718"/>
                  </a:cubicBezTo>
                  <a:cubicBezTo>
                    <a:pt x="4119" y="12678"/>
                    <a:pt x="4121" y="12670"/>
                    <a:pt x="4132" y="12670"/>
                  </a:cubicBezTo>
                  <a:cubicBezTo>
                    <a:pt x="4135" y="12670"/>
                    <a:pt x="4139" y="12670"/>
                    <a:pt x="4143" y="12671"/>
                  </a:cubicBezTo>
                  <a:cubicBezTo>
                    <a:pt x="4146" y="12687"/>
                    <a:pt x="4149" y="12694"/>
                    <a:pt x="4152" y="12694"/>
                  </a:cubicBezTo>
                  <a:cubicBezTo>
                    <a:pt x="4158" y="12694"/>
                    <a:pt x="4165" y="12661"/>
                    <a:pt x="4171" y="12627"/>
                  </a:cubicBezTo>
                  <a:cubicBezTo>
                    <a:pt x="4181" y="12577"/>
                    <a:pt x="4162" y="12574"/>
                    <a:pt x="4140" y="12567"/>
                  </a:cubicBezTo>
                  <a:cubicBezTo>
                    <a:pt x="4121" y="12564"/>
                    <a:pt x="4127" y="12514"/>
                    <a:pt x="4168" y="12420"/>
                  </a:cubicBezTo>
                  <a:cubicBezTo>
                    <a:pt x="4212" y="12292"/>
                    <a:pt x="4237" y="12157"/>
                    <a:pt x="4240" y="12022"/>
                  </a:cubicBezTo>
                  <a:cubicBezTo>
                    <a:pt x="4249" y="11974"/>
                    <a:pt x="4258" y="11928"/>
                    <a:pt x="4276" y="11928"/>
                  </a:cubicBezTo>
                  <a:cubicBezTo>
                    <a:pt x="4277" y="11928"/>
                    <a:pt x="4277" y="11928"/>
                    <a:pt x="4278" y="11928"/>
                  </a:cubicBezTo>
                  <a:cubicBezTo>
                    <a:pt x="4325" y="11853"/>
                    <a:pt x="4340" y="11765"/>
                    <a:pt x="4325" y="11681"/>
                  </a:cubicBezTo>
                  <a:cubicBezTo>
                    <a:pt x="4332" y="11640"/>
                    <a:pt x="4334" y="11632"/>
                    <a:pt x="4344" y="11632"/>
                  </a:cubicBezTo>
                  <a:cubicBezTo>
                    <a:pt x="4346" y="11632"/>
                    <a:pt x="4349" y="11633"/>
                    <a:pt x="4353" y="11634"/>
                  </a:cubicBezTo>
                  <a:cubicBezTo>
                    <a:pt x="4384" y="11590"/>
                    <a:pt x="4403" y="11593"/>
                    <a:pt x="4372" y="11536"/>
                  </a:cubicBezTo>
                  <a:cubicBezTo>
                    <a:pt x="4372" y="11417"/>
                    <a:pt x="4394" y="11298"/>
                    <a:pt x="4434" y="11189"/>
                  </a:cubicBezTo>
                  <a:cubicBezTo>
                    <a:pt x="4444" y="11138"/>
                    <a:pt x="4453" y="11088"/>
                    <a:pt x="4434" y="11085"/>
                  </a:cubicBezTo>
                  <a:lnTo>
                    <a:pt x="4412" y="11082"/>
                  </a:lnTo>
                  <a:cubicBezTo>
                    <a:pt x="4463" y="11041"/>
                    <a:pt x="4463" y="11041"/>
                    <a:pt x="4431" y="10982"/>
                  </a:cubicBezTo>
                  <a:cubicBezTo>
                    <a:pt x="4410" y="10979"/>
                    <a:pt x="4418" y="10931"/>
                    <a:pt x="4439" y="10931"/>
                  </a:cubicBezTo>
                  <a:cubicBezTo>
                    <a:pt x="4439" y="10931"/>
                    <a:pt x="4440" y="10931"/>
                    <a:pt x="4441" y="10932"/>
                  </a:cubicBezTo>
                  <a:cubicBezTo>
                    <a:pt x="4460" y="10903"/>
                    <a:pt x="4472" y="10872"/>
                    <a:pt x="4478" y="10838"/>
                  </a:cubicBezTo>
                  <a:cubicBezTo>
                    <a:pt x="4488" y="10787"/>
                    <a:pt x="4513" y="10537"/>
                    <a:pt x="4560" y="10289"/>
                  </a:cubicBezTo>
                  <a:cubicBezTo>
                    <a:pt x="4632" y="9891"/>
                    <a:pt x="4660" y="9744"/>
                    <a:pt x="4638" y="9738"/>
                  </a:cubicBezTo>
                  <a:cubicBezTo>
                    <a:pt x="4622" y="9706"/>
                    <a:pt x="4629" y="9665"/>
                    <a:pt x="4657" y="9640"/>
                  </a:cubicBezTo>
                  <a:cubicBezTo>
                    <a:pt x="4682" y="9593"/>
                    <a:pt x="4698" y="9546"/>
                    <a:pt x="4704" y="9493"/>
                  </a:cubicBezTo>
                  <a:cubicBezTo>
                    <a:pt x="4713" y="9448"/>
                    <a:pt x="4722" y="9399"/>
                    <a:pt x="4740" y="9399"/>
                  </a:cubicBezTo>
                  <a:cubicBezTo>
                    <a:pt x="4740" y="9399"/>
                    <a:pt x="4741" y="9399"/>
                    <a:pt x="4742" y="9399"/>
                  </a:cubicBezTo>
                  <a:cubicBezTo>
                    <a:pt x="4732" y="9365"/>
                    <a:pt x="4732" y="9330"/>
                    <a:pt x="4742" y="9296"/>
                  </a:cubicBezTo>
                  <a:cubicBezTo>
                    <a:pt x="4742" y="9296"/>
                    <a:pt x="4743" y="9296"/>
                    <a:pt x="4743" y="9296"/>
                  </a:cubicBezTo>
                  <a:cubicBezTo>
                    <a:pt x="4761" y="9296"/>
                    <a:pt x="4769" y="9250"/>
                    <a:pt x="4757" y="9199"/>
                  </a:cubicBezTo>
                  <a:cubicBezTo>
                    <a:pt x="4735" y="9156"/>
                    <a:pt x="4728" y="9144"/>
                    <a:pt x="4742" y="9144"/>
                  </a:cubicBezTo>
                  <a:cubicBezTo>
                    <a:pt x="4747" y="9144"/>
                    <a:pt x="4755" y="9146"/>
                    <a:pt x="4767" y="9148"/>
                  </a:cubicBezTo>
                  <a:cubicBezTo>
                    <a:pt x="4767" y="9148"/>
                    <a:pt x="4767" y="9148"/>
                    <a:pt x="4767" y="9148"/>
                  </a:cubicBezTo>
                  <a:cubicBezTo>
                    <a:pt x="4787" y="9148"/>
                    <a:pt x="4823" y="9043"/>
                    <a:pt x="4815" y="9043"/>
                  </a:cubicBezTo>
                  <a:lnTo>
                    <a:pt x="4815" y="9043"/>
                  </a:lnTo>
                  <a:cubicBezTo>
                    <a:pt x="4814" y="9043"/>
                    <a:pt x="4811" y="9045"/>
                    <a:pt x="4807" y="9051"/>
                  </a:cubicBezTo>
                  <a:cubicBezTo>
                    <a:pt x="4785" y="9048"/>
                    <a:pt x="4804" y="8948"/>
                    <a:pt x="4792" y="8895"/>
                  </a:cubicBezTo>
                  <a:cubicBezTo>
                    <a:pt x="4801" y="8849"/>
                    <a:pt x="4810" y="8800"/>
                    <a:pt x="4830" y="8800"/>
                  </a:cubicBezTo>
                  <a:cubicBezTo>
                    <a:pt x="4831" y="8800"/>
                    <a:pt x="4832" y="8800"/>
                    <a:pt x="4832" y="8801"/>
                  </a:cubicBezTo>
                  <a:cubicBezTo>
                    <a:pt x="4861" y="8754"/>
                    <a:pt x="4886" y="8503"/>
                    <a:pt x="4873" y="8450"/>
                  </a:cubicBezTo>
                  <a:cubicBezTo>
                    <a:pt x="4855" y="8447"/>
                    <a:pt x="4863" y="8399"/>
                    <a:pt x="4881" y="8399"/>
                  </a:cubicBezTo>
                  <a:cubicBezTo>
                    <a:pt x="4881" y="8399"/>
                    <a:pt x="4882" y="8399"/>
                    <a:pt x="4883" y="8399"/>
                  </a:cubicBezTo>
                  <a:cubicBezTo>
                    <a:pt x="4883" y="8400"/>
                    <a:pt x="4884" y="8400"/>
                    <a:pt x="4885" y="8400"/>
                  </a:cubicBezTo>
                  <a:cubicBezTo>
                    <a:pt x="4905" y="8400"/>
                    <a:pt x="4914" y="8354"/>
                    <a:pt x="4923" y="8305"/>
                  </a:cubicBezTo>
                  <a:cubicBezTo>
                    <a:pt x="4914" y="8265"/>
                    <a:pt x="4924" y="8257"/>
                    <a:pt x="4938" y="8257"/>
                  </a:cubicBezTo>
                  <a:cubicBezTo>
                    <a:pt x="4942" y="8257"/>
                    <a:pt x="4947" y="8258"/>
                    <a:pt x="4952" y="8258"/>
                  </a:cubicBezTo>
                  <a:cubicBezTo>
                    <a:pt x="4955" y="8274"/>
                    <a:pt x="4958" y="8281"/>
                    <a:pt x="4962" y="8281"/>
                  </a:cubicBezTo>
                  <a:cubicBezTo>
                    <a:pt x="4970" y="8281"/>
                    <a:pt x="4978" y="8236"/>
                    <a:pt x="4989" y="8164"/>
                  </a:cubicBezTo>
                  <a:cubicBezTo>
                    <a:pt x="4980" y="8111"/>
                    <a:pt x="5014" y="7914"/>
                    <a:pt x="5042" y="7763"/>
                  </a:cubicBezTo>
                  <a:cubicBezTo>
                    <a:pt x="5089" y="7516"/>
                    <a:pt x="5077" y="7462"/>
                    <a:pt x="5055" y="7356"/>
                  </a:cubicBezTo>
                  <a:lnTo>
                    <a:pt x="5024" y="7296"/>
                  </a:lnTo>
                  <a:lnTo>
                    <a:pt x="5064" y="7306"/>
                  </a:lnTo>
                  <a:cubicBezTo>
                    <a:pt x="5065" y="7306"/>
                    <a:pt x="5066" y="7306"/>
                    <a:pt x="5067" y="7306"/>
                  </a:cubicBezTo>
                  <a:cubicBezTo>
                    <a:pt x="5087" y="7306"/>
                    <a:pt x="5133" y="7268"/>
                    <a:pt x="5133" y="7268"/>
                  </a:cubicBezTo>
                  <a:cubicBezTo>
                    <a:pt x="5143" y="7218"/>
                    <a:pt x="5121" y="7215"/>
                    <a:pt x="5102" y="7209"/>
                  </a:cubicBezTo>
                  <a:cubicBezTo>
                    <a:pt x="5080" y="7205"/>
                    <a:pt x="5089" y="7155"/>
                    <a:pt x="5130" y="7061"/>
                  </a:cubicBezTo>
                  <a:cubicBezTo>
                    <a:pt x="5168" y="6967"/>
                    <a:pt x="5177" y="6917"/>
                    <a:pt x="5165" y="6864"/>
                  </a:cubicBezTo>
                  <a:cubicBezTo>
                    <a:pt x="5171" y="6811"/>
                    <a:pt x="5187" y="6764"/>
                    <a:pt x="5215" y="6717"/>
                  </a:cubicBezTo>
                  <a:cubicBezTo>
                    <a:pt x="5221" y="6670"/>
                    <a:pt x="5221" y="6670"/>
                    <a:pt x="5202" y="6663"/>
                  </a:cubicBezTo>
                  <a:cubicBezTo>
                    <a:pt x="5180" y="6660"/>
                    <a:pt x="5193" y="6610"/>
                    <a:pt x="5224" y="6566"/>
                  </a:cubicBezTo>
                  <a:cubicBezTo>
                    <a:pt x="5277" y="6525"/>
                    <a:pt x="5312" y="6378"/>
                    <a:pt x="5290" y="6372"/>
                  </a:cubicBezTo>
                  <a:cubicBezTo>
                    <a:pt x="5271" y="6369"/>
                    <a:pt x="5281" y="6319"/>
                    <a:pt x="5293" y="6268"/>
                  </a:cubicBezTo>
                  <a:cubicBezTo>
                    <a:pt x="5309" y="6218"/>
                    <a:pt x="5312" y="6168"/>
                    <a:pt x="5306" y="6115"/>
                  </a:cubicBezTo>
                  <a:lnTo>
                    <a:pt x="5331" y="6015"/>
                  </a:lnTo>
                  <a:cubicBezTo>
                    <a:pt x="5333" y="6002"/>
                    <a:pt x="5336" y="5996"/>
                    <a:pt x="5338" y="5996"/>
                  </a:cubicBezTo>
                  <a:lnTo>
                    <a:pt x="5338" y="5996"/>
                  </a:lnTo>
                  <a:cubicBezTo>
                    <a:pt x="5344" y="5996"/>
                    <a:pt x="5346" y="6035"/>
                    <a:pt x="5337" y="6071"/>
                  </a:cubicBezTo>
                  <a:lnTo>
                    <a:pt x="5368" y="6027"/>
                  </a:lnTo>
                  <a:cubicBezTo>
                    <a:pt x="5393" y="5930"/>
                    <a:pt x="5415" y="5883"/>
                    <a:pt x="5409" y="5827"/>
                  </a:cubicBezTo>
                  <a:cubicBezTo>
                    <a:pt x="5392" y="5786"/>
                    <a:pt x="5386" y="5773"/>
                    <a:pt x="5398" y="5773"/>
                  </a:cubicBezTo>
                  <a:cubicBezTo>
                    <a:pt x="5403" y="5773"/>
                    <a:pt x="5412" y="5776"/>
                    <a:pt x="5425" y="5780"/>
                  </a:cubicBezTo>
                  <a:cubicBezTo>
                    <a:pt x="5426" y="5780"/>
                    <a:pt x="5427" y="5780"/>
                    <a:pt x="5429" y="5780"/>
                  </a:cubicBezTo>
                  <a:cubicBezTo>
                    <a:pt x="5448" y="5780"/>
                    <a:pt x="5481" y="5741"/>
                    <a:pt x="5475" y="5689"/>
                  </a:cubicBezTo>
                  <a:cubicBezTo>
                    <a:pt x="5455" y="5635"/>
                    <a:pt x="5482" y="5593"/>
                    <a:pt x="5501" y="5593"/>
                  </a:cubicBezTo>
                  <a:cubicBezTo>
                    <a:pt x="5503" y="5593"/>
                    <a:pt x="5504" y="5594"/>
                    <a:pt x="5506" y="5595"/>
                  </a:cubicBezTo>
                  <a:cubicBezTo>
                    <a:pt x="5515" y="5616"/>
                    <a:pt x="5521" y="5630"/>
                    <a:pt x="5526" y="5630"/>
                  </a:cubicBezTo>
                  <a:cubicBezTo>
                    <a:pt x="5534" y="5630"/>
                    <a:pt x="5539" y="5584"/>
                    <a:pt x="5553" y="5451"/>
                  </a:cubicBezTo>
                  <a:cubicBezTo>
                    <a:pt x="5597" y="5303"/>
                    <a:pt x="5644" y="5159"/>
                    <a:pt x="5704" y="5018"/>
                  </a:cubicBezTo>
                  <a:cubicBezTo>
                    <a:pt x="5785" y="4833"/>
                    <a:pt x="5823" y="4739"/>
                    <a:pt x="5863" y="4702"/>
                  </a:cubicBezTo>
                  <a:cubicBezTo>
                    <a:pt x="5867" y="4703"/>
                    <a:pt x="5870" y="4705"/>
                    <a:pt x="5874" y="4705"/>
                  </a:cubicBezTo>
                  <a:lnTo>
                    <a:pt x="5874" y="4705"/>
                  </a:lnTo>
                  <a:cubicBezTo>
                    <a:pt x="5849" y="4684"/>
                    <a:pt x="5873" y="4636"/>
                    <a:pt x="5939" y="4514"/>
                  </a:cubicBezTo>
                  <a:cubicBezTo>
                    <a:pt x="6004" y="4432"/>
                    <a:pt x="6048" y="4338"/>
                    <a:pt x="6064" y="4235"/>
                  </a:cubicBezTo>
                  <a:lnTo>
                    <a:pt x="6064" y="4235"/>
                  </a:lnTo>
                  <a:lnTo>
                    <a:pt x="6017" y="4325"/>
                  </a:lnTo>
                  <a:cubicBezTo>
                    <a:pt x="5979" y="4304"/>
                    <a:pt x="6004" y="4260"/>
                    <a:pt x="6070" y="4181"/>
                  </a:cubicBezTo>
                  <a:cubicBezTo>
                    <a:pt x="6084" y="4155"/>
                    <a:pt x="6096" y="4147"/>
                    <a:pt x="6107" y="4147"/>
                  </a:cubicBezTo>
                  <a:cubicBezTo>
                    <a:pt x="6115" y="4147"/>
                    <a:pt x="6123" y="4152"/>
                    <a:pt x="6130" y="4156"/>
                  </a:cubicBezTo>
                  <a:cubicBezTo>
                    <a:pt x="6132" y="4158"/>
                    <a:pt x="6135" y="4159"/>
                    <a:pt x="6138" y="4159"/>
                  </a:cubicBezTo>
                  <a:cubicBezTo>
                    <a:pt x="6159" y="4159"/>
                    <a:pt x="6190" y="4126"/>
                    <a:pt x="6218" y="4090"/>
                  </a:cubicBezTo>
                  <a:cubicBezTo>
                    <a:pt x="6239" y="4059"/>
                    <a:pt x="6259" y="4027"/>
                    <a:pt x="6247" y="4027"/>
                  </a:cubicBezTo>
                  <a:cubicBezTo>
                    <a:pt x="6244" y="4027"/>
                    <a:pt x="6237" y="4030"/>
                    <a:pt x="6227" y="4037"/>
                  </a:cubicBezTo>
                  <a:cubicBezTo>
                    <a:pt x="6208" y="4028"/>
                    <a:pt x="6208" y="4028"/>
                    <a:pt x="6236" y="3984"/>
                  </a:cubicBezTo>
                  <a:cubicBezTo>
                    <a:pt x="6268" y="3943"/>
                    <a:pt x="6290" y="3896"/>
                    <a:pt x="6302" y="3846"/>
                  </a:cubicBezTo>
                  <a:cubicBezTo>
                    <a:pt x="6287" y="3833"/>
                    <a:pt x="6312" y="3790"/>
                    <a:pt x="6340" y="3749"/>
                  </a:cubicBezTo>
                  <a:cubicBezTo>
                    <a:pt x="6381" y="3714"/>
                    <a:pt x="6412" y="3677"/>
                    <a:pt x="6440" y="3633"/>
                  </a:cubicBezTo>
                  <a:lnTo>
                    <a:pt x="6459" y="3645"/>
                  </a:lnTo>
                  <a:cubicBezTo>
                    <a:pt x="6461" y="3648"/>
                    <a:pt x="6465" y="3648"/>
                    <a:pt x="6469" y="3648"/>
                  </a:cubicBezTo>
                  <a:cubicBezTo>
                    <a:pt x="6488" y="3648"/>
                    <a:pt x="6518" y="3627"/>
                    <a:pt x="6518" y="3627"/>
                  </a:cubicBezTo>
                  <a:cubicBezTo>
                    <a:pt x="6547" y="3583"/>
                    <a:pt x="6531" y="3573"/>
                    <a:pt x="6531" y="3573"/>
                  </a:cubicBezTo>
                  <a:cubicBezTo>
                    <a:pt x="6518" y="3564"/>
                    <a:pt x="6703" y="3323"/>
                    <a:pt x="6901" y="3066"/>
                  </a:cubicBezTo>
                  <a:cubicBezTo>
                    <a:pt x="7111" y="2821"/>
                    <a:pt x="7349" y="2577"/>
                    <a:pt x="7399" y="2520"/>
                  </a:cubicBezTo>
                  <a:cubicBezTo>
                    <a:pt x="7483" y="2471"/>
                    <a:pt x="7584" y="2381"/>
                    <a:pt x="7558" y="2381"/>
                  </a:cubicBezTo>
                  <a:cubicBezTo>
                    <a:pt x="7556" y="2381"/>
                    <a:pt x="7553" y="2381"/>
                    <a:pt x="7549" y="2383"/>
                  </a:cubicBezTo>
                  <a:cubicBezTo>
                    <a:pt x="7537" y="2373"/>
                    <a:pt x="7719" y="2191"/>
                    <a:pt x="7957" y="2000"/>
                  </a:cubicBezTo>
                  <a:cubicBezTo>
                    <a:pt x="8239" y="1787"/>
                    <a:pt x="8436" y="1630"/>
                    <a:pt x="8430" y="1618"/>
                  </a:cubicBezTo>
                  <a:lnTo>
                    <a:pt x="8559" y="1536"/>
                  </a:lnTo>
                  <a:cubicBezTo>
                    <a:pt x="8646" y="1483"/>
                    <a:pt x="8721" y="1408"/>
                    <a:pt x="8762" y="1383"/>
                  </a:cubicBezTo>
                  <a:cubicBezTo>
                    <a:pt x="8784" y="1353"/>
                    <a:pt x="8810" y="1332"/>
                    <a:pt x="8817" y="1332"/>
                  </a:cubicBezTo>
                  <a:cubicBezTo>
                    <a:pt x="8821" y="1332"/>
                    <a:pt x="8819" y="1339"/>
                    <a:pt x="8806" y="1355"/>
                  </a:cubicBezTo>
                  <a:cubicBezTo>
                    <a:pt x="8814" y="1366"/>
                    <a:pt x="8821" y="1377"/>
                    <a:pt x="8835" y="1377"/>
                  </a:cubicBezTo>
                  <a:cubicBezTo>
                    <a:pt x="8844" y="1377"/>
                    <a:pt x="8856" y="1373"/>
                    <a:pt x="8872" y="1364"/>
                  </a:cubicBezTo>
                  <a:cubicBezTo>
                    <a:pt x="8957" y="1308"/>
                    <a:pt x="8947" y="1292"/>
                    <a:pt x="8935" y="1273"/>
                  </a:cubicBezTo>
                  <a:cubicBezTo>
                    <a:pt x="8925" y="1254"/>
                    <a:pt x="8972" y="1229"/>
                    <a:pt x="8972" y="1229"/>
                  </a:cubicBezTo>
                  <a:cubicBezTo>
                    <a:pt x="8995" y="1218"/>
                    <a:pt x="9006" y="1212"/>
                    <a:pt x="9013" y="1212"/>
                  </a:cubicBezTo>
                  <a:cubicBezTo>
                    <a:pt x="9019" y="1212"/>
                    <a:pt x="9021" y="1217"/>
                    <a:pt x="9025" y="1226"/>
                  </a:cubicBezTo>
                  <a:lnTo>
                    <a:pt x="9047" y="1261"/>
                  </a:lnTo>
                  <a:lnTo>
                    <a:pt x="9091" y="1239"/>
                  </a:lnTo>
                  <a:cubicBezTo>
                    <a:pt x="9082" y="1220"/>
                    <a:pt x="9126" y="1195"/>
                    <a:pt x="9126" y="1195"/>
                  </a:cubicBezTo>
                  <a:cubicBezTo>
                    <a:pt x="9146" y="1185"/>
                    <a:pt x="9158" y="1180"/>
                    <a:pt x="9166" y="1180"/>
                  </a:cubicBezTo>
                  <a:cubicBezTo>
                    <a:pt x="9176" y="1180"/>
                    <a:pt x="9181" y="1189"/>
                    <a:pt x="9192" y="1210"/>
                  </a:cubicBezTo>
                  <a:cubicBezTo>
                    <a:pt x="9198" y="1223"/>
                    <a:pt x="9206" y="1228"/>
                    <a:pt x="9216" y="1228"/>
                  </a:cubicBezTo>
                  <a:cubicBezTo>
                    <a:pt x="9237" y="1228"/>
                    <a:pt x="9262" y="1204"/>
                    <a:pt x="9279" y="1163"/>
                  </a:cubicBezTo>
                  <a:lnTo>
                    <a:pt x="9361" y="1098"/>
                  </a:lnTo>
                  <a:cubicBezTo>
                    <a:pt x="9366" y="1099"/>
                    <a:pt x="9371" y="1100"/>
                    <a:pt x="9377" y="1100"/>
                  </a:cubicBezTo>
                  <a:cubicBezTo>
                    <a:pt x="9435" y="1100"/>
                    <a:pt x="9499" y="1025"/>
                    <a:pt x="9533" y="985"/>
                  </a:cubicBezTo>
                  <a:cubicBezTo>
                    <a:pt x="9546" y="990"/>
                    <a:pt x="9558" y="992"/>
                    <a:pt x="9571" y="992"/>
                  </a:cubicBezTo>
                  <a:cubicBezTo>
                    <a:pt x="9613" y="992"/>
                    <a:pt x="9654" y="966"/>
                    <a:pt x="9671" y="925"/>
                  </a:cubicBezTo>
                  <a:cubicBezTo>
                    <a:pt x="9665" y="907"/>
                    <a:pt x="9712" y="885"/>
                    <a:pt x="9765" y="885"/>
                  </a:cubicBezTo>
                  <a:cubicBezTo>
                    <a:pt x="9821" y="885"/>
                    <a:pt x="9868" y="866"/>
                    <a:pt x="9962" y="828"/>
                  </a:cubicBezTo>
                  <a:cubicBezTo>
                    <a:pt x="10038" y="778"/>
                    <a:pt x="10122" y="737"/>
                    <a:pt x="10210" y="709"/>
                  </a:cubicBezTo>
                  <a:lnTo>
                    <a:pt x="10724" y="543"/>
                  </a:lnTo>
                  <a:cubicBezTo>
                    <a:pt x="11166" y="427"/>
                    <a:pt x="11467" y="374"/>
                    <a:pt x="11460" y="349"/>
                  </a:cubicBezTo>
                  <a:cubicBezTo>
                    <a:pt x="11475" y="345"/>
                    <a:pt x="11491" y="342"/>
                    <a:pt x="11507" y="342"/>
                  </a:cubicBezTo>
                  <a:cubicBezTo>
                    <a:pt x="11527" y="342"/>
                    <a:pt x="11546" y="346"/>
                    <a:pt x="11564" y="355"/>
                  </a:cubicBezTo>
                  <a:cubicBezTo>
                    <a:pt x="11565" y="361"/>
                    <a:pt x="11571" y="365"/>
                    <a:pt x="11581" y="365"/>
                  </a:cubicBezTo>
                  <a:cubicBezTo>
                    <a:pt x="11601" y="365"/>
                    <a:pt x="11633" y="352"/>
                    <a:pt x="11664" y="320"/>
                  </a:cubicBezTo>
                  <a:cubicBezTo>
                    <a:pt x="11692" y="304"/>
                    <a:pt x="11702" y="289"/>
                    <a:pt x="11707" y="289"/>
                  </a:cubicBezTo>
                  <a:cubicBezTo>
                    <a:pt x="11711" y="289"/>
                    <a:pt x="11712" y="296"/>
                    <a:pt x="11714" y="314"/>
                  </a:cubicBezTo>
                  <a:cubicBezTo>
                    <a:pt x="11715" y="320"/>
                    <a:pt x="11727" y="323"/>
                    <a:pt x="11750" y="323"/>
                  </a:cubicBezTo>
                  <a:cubicBezTo>
                    <a:pt x="11795" y="323"/>
                    <a:pt x="11885" y="312"/>
                    <a:pt x="12018" y="295"/>
                  </a:cubicBezTo>
                  <a:cubicBezTo>
                    <a:pt x="12169" y="267"/>
                    <a:pt x="12372" y="267"/>
                    <a:pt x="12372" y="245"/>
                  </a:cubicBezTo>
                  <a:cubicBezTo>
                    <a:pt x="12424" y="232"/>
                    <a:pt x="12449" y="226"/>
                    <a:pt x="12454" y="226"/>
                  </a:cubicBezTo>
                  <a:cubicBezTo>
                    <a:pt x="12459" y="226"/>
                    <a:pt x="12447" y="232"/>
                    <a:pt x="12423" y="242"/>
                  </a:cubicBezTo>
                  <a:cubicBezTo>
                    <a:pt x="12395" y="266"/>
                    <a:pt x="12458" y="280"/>
                    <a:pt x="12545" y="280"/>
                  </a:cubicBezTo>
                  <a:cubicBezTo>
                    <a:pt x="12618" y="280"/>
                    <a:pt x="12710" y="270"/>
                    <a:pt x="12780" y="248"/>
                  </a:cubicBezTo>
                  <a:cubicBezTo>
                    <a:pt x="12794" y="248"/>
                    <a:pt x="12807" y="247"/>
                    <a:pt x="12820" y="247"/>
                  </a:cubicBezTo>
                  <a:cubicBezTo>
                    <a:pt x="12854" y="247"/>
                    <a:pt x="12880" y="251"/>
                    <a:pt x="12880" y="267"/>
                  </a:cubicBezTo>
                  <a:cubicBezTo>
                    <a:pt x="12965" y="267"/>
                    <a:pt x="13049" y="258"/>
                    <a:pt x="13131" y="245"/>
                  </a:cubicBezTo>
                  <a:lnTo>
                    <a:pt x="13485" y="245"/>
                  </a:lnTo>
                  <a:cubicBezTo>
                    <a:pt x="13554" y="245"/>
                    <a:pt x="13620" y="239"/>
                    <a:pt x="13685" y="226"/>
                  </a:cubicBezTo>
                  <a:lnTo>
                    <a:pt x="13736" y="226"/>
                  </a:lnTo>
                  <a:cubicBezTo>
                    <a:pt x="13736" y="248"/>
                    <a:pt x="13989" y="248"/>
                    <a:pt x="14340" y="248"/>
                  </a:cubicBezTo>
                  <a:cubicBezTo>
                    <a:pt x="14695" y="252"/>
                    <a:pt x="14995" y="252"/>
                    <a:pt x="15046" y="273"/>
                  </a:cubicBezTo>
                  <a:cubicBezTo>
                    <a:pt x="15083" y="270"/>
                    <a:pt x="15114" y="264"/>
                    <a:pt x="15149" y="252"/>
                  </a:cubicBezTo>
                  <a:cubicBezTo>
                    <a:pt x="15173" y="229"/>
                    <a:pt x="15205" y="218"/>
                    <a:pt x="15236" y="218"/>
                  </a:cubicBezTo>
                  <a:cubicBezTo>
                    <a:pt x="15258" y="218"/>
                    <a:pt x="15279" y="223"/>
                    <a:pt x="15299" y="233"/>
                  </a:cubicBezTo>
                  <a:cubicBezTo>
                    <a:pt x="15324" y="253"/>
                    <a:pt x="15387" y="263"/>
                    <a:pt x="15450" y="263"/>
                  </a:cubicBezTo>
                  <a:cubicBezTo>
                    <a:pt x="15513" y="263"/>
                    <a:pt x="15575" y="253"/>
                    <a:pt x="15602" y="233"/>
                  </a:cubicBezTo>
                  <a:lnTo>
                    <a:pt x="15602" y="233"/>
                  </a:lnTo>
                  <a:cubicBezTo>
                    <a:pt x="15602" y="239"/>
                    <a:pt x="15601" y="245"/>
                    <a:pt x="15600" y="252"/>
                  </a:cubicBezTo>
                  <a:cubicBezTo>
                    <a:pt x="15620" y="269"/>
                    <a:pt x="15654" y="276"/>
                    <a:pt x="15693" y="276"/>
                  </a:cubicBezTo>
                  <a:cubicBezTo>
                    <a:pt x="15754" y="276"/>
                    <a:pt x="15823" y="258"/>
                    <a:pt x="15854" y="233"/>
                  </a:cubicBezTo>
                  <a:cubicBezTo>
                    <a:pt x="15890" y="248"/>
                    <a:pt x="15925" y="262"/>
                    <a:pt x="15961" y="262"/>
                  </a:cubicBezTo>
                  <a:cubicBezTo>
                    <a:pt x="15976" y="262"/>
                    <a:pt x="15990" y="260"/>
                    <a:pt x="16004" y="255"/>
                  </a:cubicBezTo>
                  <a:cubicBezTo>
                    <a:pt x="16055" y="255"/>
                    <a:pt x="16055" y="255"/>
                    <a:pt x="16055" y="295"/>
                  </a:cubicBezTo>
                  <a:cubicBezTo>
                    <a:pt x="16055" y="317"/>
                    <a:pt x="16055" y="339"/>
                    <a:pt x="16105" y="339"/>
                  </a:cubicBezTo>
                  <a:cubicBezTo>
                    <a:pt x="16155" y="339"/>
                    <a:pt x="16155" y="317"/>
                    <a:pt x="16155" y="295"/>
                  </a:cubicBezTo>
                  <a:lnTo>
                    <a:pt x="16255" y="295"/>
                  </a:lnTo>
                  <a:cubicBezTo>
                    <a:pt x="16255" y="295"/>
                    <a:pt x="16305" y="295"/>
                    <a:pt x="16308" y="277"/>
                  </a:cubicBezTo>
                  <a:cubicBezTo>
                    <a:pt x="16308" y="255"/>
                    <a:pt x="16359" y="255"/>
                    <a:pt x="16409" y="255"/>
                  </a:cubicBezTo>
                  <a:cubicBezTo>
                    <a:pt x="16409" y="261"/>
                    <a:pt x="16413" y="264"/>
                    <a:pt x="16418" y="264"/>
                  </a:cubicBezTo>
                  <a:cubicBezTo>
                    <a:pt x="16430" y="264"/>
                    <a:pt x="16444" y="249"/>
                    <a:pt x="16409" y="236"/>
                  </a:cubicBezTo>
                  <a:cubicBezTo>
                    <a:pt x="16409" y="214"/>
                    <a:pt x="16409" y="192"/>
                    <a:pt x="16459" y="192"/>
                  </a:cubicBezTo>
                  <a:cubicBezTo>
                    <a:pt x="16459" y="192"/>
                    <a:pt x="16459" y="173"/>
                    <a:pt x="16462" y="151"/>
                  </a:cubicBezTo>
                  <a:cubicBezTo>
                    <a:pt x="16462" y="111"/>
                    <a:pt x="16462" y="89"/>
                    <a:pt x="16362" y="67"/>
                  </a:cubicBezTo>
                  <a:cubicBezTo>
                    <a:pt x="16247" y="54"/>
                    <a:pt x="16149" y="43"/>
                    <a:pt x="16085" y="43"/>
                  </a:cubicBezTo>
                  <a:cubicBezTo>
                    <a:pt x="16037" y="43"/>
                    <a:pt x="16009" y="49"/>
                    <a:pt x="16008" y="67"/>
                  </a:cubicBezTo>
                  <a:cubicBezTo>
                    <a:pt x="15976" y="79"/>
                    <a:pt x="15942" y="85"/>
                    <a:pt x="15907" y="89"/>
                  </a:cubicBezTo>
                  <a:cubicBezTo>
                    <a:pt x="15873" y="85"/>
                    <a:pt x="15838" y="79"/>
                    <a:pt x="15807" y="67"/>
                  </a:cubicBezTo>
                  <a:cubicBezTo>
                    <a:pt x="15807" y="45"/>
                    <a:pt x="15606" y="45"/>
                    <a:pt x="15353" y="45"/>
                  </a:cubicBezTo>
                  <a:cubicBezTo>
                    <a:pt x="15052" y="42"/>
                    <a:pt x="14901" y="42"/>
                    <a:pt x="14851" y="20"/>
                  </a:cubicBezTo>
                  <a:cubicBezTo>
                    <a:pt x="14817" y="7"/>
                    <a:pt x="14785" y="1"/>
                    <a:pt x="14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52"/>
            <p:cNvSpPr/>
            <p:nvPr/>
          </p:nvSpPr>
          <p:spPr>
            <a:xfrm>
              <a:off x="7896425" y="2094200"/>
              <a:ext cx="425550" cy="168175"/>
            </a:xfrm>
            <a:custGeom>
              <a:avLst/>
              <a:gdLst/>
              <a:ahLst/>
              <a:cxnLst/>
              <a:rect l="l" t="t" r="r" b="b"/>
              <a:pathLst>
                <a:path w="17022" h="6727" extrusionOk="0">
                  <a:moveTo>
                    <a:pt x="5564" y="1"/>
                  </a:moveTo>
                  <a:cubicBezTo>
                    <a:pt x="5517" y="1"/>
                    <a:pt x="5517" y="1"/>
                    <a:pt x="5542" y="23"/>
                  </a:cubicBezTo>
                  <a:lnTo>
                    <a:pt x="5589" y="23"/>
                  </a:lnTo>
                  <a:cubicBezTo>
                    <a:pt x="5589" y="1"/>
                    <a:pt x="5589" y="1"/>
                    <a:pt x="5564" y="1"/>
                  </a:cubicBezTo>
                  <a:close/>
                  <a:moveTo>
                    <a:pt x="776" y="117"/>
                  </a:moveTo>
                  <a:lnTo>
                    <a:pt x="798" y="136"/>
                  </a:lnTo>
                  <a:lnTo>
                    <a:pt x="823" y="136"/>
                  </a:lnTo>
                  <a:cubicBezTo>
                    <a:pt x="823" y="117"/>
                    <a:pt x="823" y="117"/>
                    <a:pt x="798" y="117"/>
                  </a:cubicBezTo>
                  <a:close/>
                  <a:moveTo>
                    <a:pt x="8805" y="126"/>
                  </a:moveTo>
                  <a:cubicBezTo>
                    <a:pt x="8805" y="148"/>
                    <a:pt x="8805" y="170"/>
                    <a:pt x="8780" y="170"/>
                  </a:cubicBezTo>
                  <a:lnTo>
                    <a:pt x="8758" y="170"/>
                  </a:lnTo>
                  <a:cubicBezTo>
                    <a:pt x="8761" y="151"/>
                    <a:pt x="8767" y="139"/>
                    <a:pt x="8780" y="126"/>
                  </a:cubicBezTo>
                  <a:close/>
                  <a:moveTo>
                    <a:pt x="5144" y="145"/>
                  </a:moveTo>
                  <a:cubicBezTo>
                    <a:pt x="5143" y="145"/>
                    <a:pt x="5142" y="145"/>
                    <a:pt x="5141" y="145"/>
                  </a:cubicBezTo>
                  <a:lnTo>
                    <a:pt x="5119" y="145"/>
                  </a:lnTo>
                  <a:cubicBezTo>
                    <a:pt x="5119" y="161"/>
                    <a:pt x="5129" y="176"/>
                    <a:pt x="5141" y="186"/>
                  </a:cubicBezTo>
                  <a:cubicBezTo>
                    <a:pt x="5142" y="186"/>
                    <a:pt x="5143" y="186"/>
                    <a:pt x="5144" y="186"/>
                  </a:cubicBezTo>
                  <a:cubicBezTo>
                    <a:pt x="5166" y="186"/>
                    <a:pt x="5166" y="145"/>
                    <a:pt x="5144" y="145"/>
                  </a:cubicBezTo>
                  <a:close/>
                  <a:moveTo>
                    <a:pt x="4884" y="205"/>
                  </a:moveTo>
                  <a:cubicBezTo>
                    <a:pt x="4906" y="205"/>
                    <a:pt x="4906" y="205"/>
                    <a:pt x="4906" y="227"/>
                  </a:cubicBezTo>
                  <a:lnTo>
                    <a:pt x="4884" y="227"/>
                  </a:lnTo>
                  <a:lnTo>
                    <a:pt x="4859" y="205"/>
                  </a:lnTo>
                  <a:close/>
                  <a:moveTo>
                    <a:pt x="3217" y="195"/>
                  </a:moveTo>
                  <a:lnTo>
                    <a:pt x="3217" y="217"/>
                  </a:lnTo>
                  <a:lnTo>
                    <a:pt x="3192" y="236"/>
                  </a:lnTo>
                  <a:lnTo>
                    <a:pt x="3170" y="214"/>
                  </a:lnTo>
                  <a:cubicBezTo>
                    <a:pt x="3170" y="195"/>
                    <a:pt x="3192" y="195"/>
                    <a:pt x="3217" y="195"/>
                  </a:cubicBezTo>
                  <a:close/>
                  <a:moveTo>
                    <a:pt x="3864" y="164"/>
                  </a:moveTo>
                  <a:cubicBezTo>
                    <a:pt x="3871" y="164"/>
                    <a:pt x="3865" y="174"/>
                    <a:pt x="3850" y="198"/>
                  </a:cubicBezTo>
                  <a:lnTo>
                    <a:pt x="3803" y="239"/>
                  </a:lnTo>
                  <a:cubicBezTo>
                    <a:pt x="3778" y="239"/>
                    <a:pt x="3803" y="220"/>
                    <a:pt x="3825" y="180"/>
                  </a:cubicBezTo>
                  <a:lnTo>
                    <a:pt x="3828" y="176"/>
                  </a:lnTo>
                  <a:cubicBezTo>
                    <a:pt x="3847" y="169"/>
                    <a:pt x="3859" y="164"/>
                    <a:pt x="3864" y="164"/>
                  </a:cubicBezTo>
                  <a:close/>
                  <a:moveTo>
                    <a:pt x="4690" y="196"/>
                  </a:moveTo>
                  <a:cubicBezTo>
                    <a:pt x="4705" y="196"/>
                    <a:pt x="4712" y="216"/>
                    <a:pt x="4696" y="245"/>
                  </a:cubicBezTo>
                  <a:lnTo>
                    <a:pt x="4649" y="245"/>
                  </a:lnTo>
                  <a:cubicBezTo>
                    <a:pt x="4649" y="227"/>
                    <a:pt x="4649" y="205"/>
                    <a:pt x="4671" y="205"/>
                  </a:cubicBezTo>
                  <a:cubicBezTo>
                    <a:pt x="4678" y="199"/>
                    <a:pt x="4685" y="196"/>
                    <a:pt x="4690" y="196"/>
                  </a:cubicBezTo>
                  <a:close/>
                  <a:moveTo>
                    <a:pt x="469" y="217"/>
                  </a:moveTo>
                  <a:cubicBezTo>
                    <a:pt x="491" y="217"/>
                    <a:pt x="491" y="217"/>
                    <a:pt x="491" y="239"/>
                  </a:cubicBezTo>
                  <a:cubicBezTo>
                    <a:pt x="478" y="252"/>
                    <a:pt x="462" y="258"/>
                    <a:pt x="444" y="261"/>
                  </a:cubicBezTo>
                  <a:lnTo>
                    <a:pt x="422" y="239"/>
                  </a:lnTo>
                  <a:cubicBezTo>
                    <a:pt x="422" y="217"/>
                    <a:pt x="444" y="217"/>
                    <a:pt x="469" y="217"/>
                  </a:cubicBezTo>
                  <a:close/>
                  <a:moveTo>
                    <a:pt x="6115" y="221"/>
                  </a:moveTo>
                  <a:cubicBezTo>
                    <a:pt x="6124" y="221"/>
                    <a:pt x="6138" y="231"/>
                    <a:pt x="6150" y="255"/>
                  </a:cubicBezTo>
                  <a:cubicBezTo>
                    <a:pt x="6150" y="277"/>
                    <a:pt x="6150" y="277"/>
                    <a:pt x="6128" y="277"/>
                  </a:cubicBezTo>
                  <a:cubicBezTo>
                    <a:pt x="6116" y="267"/>
                    <a:pt x="6106" y="252"/>
                    <a:pt x="6103" y="236"/>
                  </a:cubicBezTo>
                  <a:cubicBezTo>
                    <a:pt x="6103" y="227"/>
                    <a:pt x="6108" y="221"/>
                    <a:pt x="6115" y="221"/>
                  </a:cubicBezTo>
                  <a:close/>
                  <a:moveTo>
                    <a:pt x="6316" y="236"/>
                  </a:moveTo>
                  <a:cubicBezTo>
                    <a:pt x="6316" y="258"/>
                    <a:pt x="6313" y="277"/>
                    <a:pt x="6291" y="277"/>
                  </a:cubicBezTo>
                  <a:lnTo>
                    <a:pt x="6269" y="258"/>
                  </a:lnTo>
                  <a:lnTo>
                    <a:pt x="6291" y="236"/>
                  </a:lnTo>
                  <a:close/>
                  <a:moveTo>
                    <a:pt x="9109" y="255"/>
                  </a:moveTo>
                  <a:cubicBezTo>
                    <a:pt x="9109" y="277"/>
                    <a:pt x="9109" y="295"/>
                    <a:pt x="9084" y="295"/>
                  </a:cubicBezTo>
                  <a:lnTo>
                    <a:pt x="9062" y="277"/>
                  </a:lnTo>
                  <a:lnTo>
                    <a:pt x="9087" y="255"/>
                  </a:lnTo>
                  <a:close/>
                  <a:moveTo>
                    <a:pt x="726" y="220"/>
                  </a:moveTo>
                  <a:cubicBezTo>
                    <a:pt x="751" y="220"/>
                    <a:pt x="773" y="220"/>
                    <a:pt x="773" y="242"/>
                  </a:cubicBezTo>
                  <a:lnTo>
                    <a:pt x="751" y="242"/>
                  </a:lnTo>
                  <a:cubicBezTo>
                    <a:pt x="751" y="236"/>
                    <a:pt x="749" y="233"/>
                    <a:pt x="746" y="233"/>
                  </a:cubicBezTo>
                  <a:lnTo>
                    <a:pt x="746" y="233"/>
                  </a:lnTo>
                  <a:cubicBezTo>
                    <a:pt x="740" y="233"/>
                    <a:pt x="733" y="248"/>
                    <a:pt x="751" y="261"/>
                  </a:cubicBezTo>
                  <a:cubicBezTo>
                    <a:pt x="751" y="283"/>
                    <a:pt x="751" y="305"/>
                    <a:pt x="751" y="305"/>
                  </a:cubicBezTo>
                  <a:cubicBezTo>
                    <a:pt x="726" y="305"/>
                    <a:pt x="707" y="286"/>
                    <a:pt x="704" y="261"/>
                  </a:cubicBezTo>
                  <a:cubicBezTo>
                    <a:pt x="679" y="220"/>
                    <a:pt x="679" y="220"/>
                    <a:pt x="726" y="220"/>
                  </a:cubicBezTo>
                  <a:close/>
                  <a:moveTo>
                    <a:pt x="4038" y="264"/>
                  </a:moveTo>
                  <a:cubicBezTo>
                    <a:pt x="4038" y="283"/>
                    <a:pt x="4038" y="305"/>
                    <a:pt x="4013" y="305"/>
                  </a:cubicBezTo>
                  <a:lnTo>
                    <a:pt x="3991" y="305"/>
                  </a:lnTo>
                  <a:cubicBezTo>
                    <a:pt x="3994" y="289"/>
                    <a:pt x="4001" y="274"/>
                    <a:pt x="4013" y="264"/>
                  </a:cubicBezTo>
                  <a:close/>
                  <a:moveTo>
                    <a:pt x="5727" y="274"/>
                  </a:moveTo>
                  <a:cubicBezTo>
                    <a:pt x="5740" y="274"/>
                    <a:pt x="5752" y="283"/>
                    <a:pt x="5752" y="295"/>
                  </a:cubicBezTo>
                  <a:cubicBezTo>
                    <a:pt x="5752" y="303"/>
                    <a:pt x="5750" y="305"/>
                    <a:pt x="5745" y="305"/>
                  </a:cubicBezTo>
                  <a:cubicBezTo>
                    <a:pt x="5736" y="305"/>
                    <a:pt x="5720" y="295"/>
                    <a:pt x="5705" y="295"/>
                  </a:cubicBezTo>
                  <a:cubicBezTo>
                    <a:pt x="5680" y="274"/>
                    <a:pt x="5680" y="274"/>
                    <a:pt x="5727" y="274"/>
                  </a:cubicBezTo>
                  <a:close/>
                  <a:moveTo>
                    <a:pt x="5282" y="270"/>
                  </a:moveTo>
                  <a:cubicBezTo>
                    <a:pt x="5304" y="270"/>
                    <a:pt x="5329" y="270"/>
                    <a:pt x="5329" y="292"/>
                  </a:cubicBezTo>
                  <a:cubicBezTo>
                    <a:pt x="5329" y="305"/>
                    <a:pt x="5317" y="314"/>
                    <a:pt x="5304" y="314"/>
                  </a:cubicBezTo>
                  <a:cubicBezTo>
                    <a:pt x="5289" y="311"/>
                    <a:pt x="5270" y="305"/>
                    <a:pt x="5257" y="292"/>
                  </a:cubicBezTo>
                  <a:cubicBezTo>
                    <a:pt x="5257" y="270"/>
                    <a:pt x="5282" y="270"/>
                    <a:pt x="5282" y="270"/>
                  </a:cubicBezTo>
                  <a:close/>
                  <a:moveTo>
                    <a:pt x="3329" y="230"/>
                  </a:moveTo>
                  <a:cubicBezTo>
                    <a:pt x="3333" y="230"/>
                    <a:pt x="3333" y="240"/>
                    <a:pt x="3333" y="258"/>
                  </a:cubicBezTo>
                  <a:cubicBezTo>
                    <a:pt x="3333" y="280"/>
                    <a:pt x="3333" y="299"/>
                    <a:pt x="3286" y="321"/>
                  </a:cubicBezTo>
                  <a:lnTo>
                    <a:pt x="3239" y="321"/>
                  </a:lnTo>
                  <a:lnTo>
                    <a:pt x="3286" y="280"/>
                  </a:lnTo>
                  <a:cubicBezTo>
                    <a:pt x="3312" y="245"/>
                    <a:pt x="3324" y="230"/>
                    <a:pt x="3329" y="230"/>
                  </a:cubicBezTo>
                  <a:close/>
                  <a:moveTo>
                    <a:pt x="7839" y="289"/>
                  </a:moveTo>
                  <a:cubicBezTo>
                    <a:pt x="7839" y="308"/>
                    <a:pt x="7839" y="330"/>
                    <a:pt x="7818" y="330"/>
                  </a:cubicBezTo>
                  <a:lnTo>
                    <a:pt x="7792" y="308"/>
                  </a:lnTo>
                  <a:lnTo>
                    <a:pt x="7818" y="289"/>
                  </a:lnTo>
                  <a:close/>
                  <a:moveTo>
                    <a:pt x="2089" y="292"/>
                  </a:moveTo>
                  <a:cubicBezTo>
                    <a:pt x="2111" y="292"/>
                    <a:pt x="2111" y="311"/>
                    <a:pt x="2064" y="333"/>
                  </a:cubicBezTo>
                  <a:lnTo>
                    <a:pt x="2017" y="333"/>
                  </a:lnTo>
                  <a:cubicBezTo>
                    <a:pt x="2017" y="311"/>
                    <a:pt x="2064" y="292"/>
                    <a:pt x="2089" y="292"/>
                  </a:cubicBezTo>
                  <a:close/>
                  <a:moveTo>
                    <a:pt x="8382" y="270"/>
                  </a:moveTo>
                  <a:cubicBezTo>
                    <a:pt x="8404" y="270"/>
                    <a:pt x="8404" y="270"/>
                    <a:pt x="8404" y="292"/>
                  </a:cubicBezTo>
                  <a:cubicBezTo>
                    <a:pt x="8400" y="308"/>
                    <a:pt x="8394" y="324"/>
                    <a:pt x="8382" y="333"/>
                  </a:cubicBezTo>
                  <a:cubicBezTo>
                    <a:pt x="8357" y="333"/>
                    <a:pt x="8382" y="292"/>
                    <a:pt x="8382" y="270"/>
                  </a:cubicBezTo>
                  <a:close/>
                  <a:moveTo>
                    <a:pt x="4505" y="330"/>
                  </a:moveTo>
                  <a:lnTo>
                    <a:pt x="4505" y="349"/>
                  </a:lnTo>
                  <a:cubicBezTo>
                    <a:pt x="4490" y="349"/>
                    <a:pt x="4474" y="359"/>
                    <a:pt x="4465" y="359"/>
                  </a:cubicBezTo>
                  <a:cubicBezTo>
                    <a:pt x="4461" y="359"/>
                    <a:pt x="4458" y="356"/>
                    <a:pt x="4458" y="349"/>
                  </a:cubicBezTo>
                  <a:cubicBezTo>
                    <a:pt x="4436" y="349"/>
                    <a:pt x="4483" y="330"/>
                    <a:pt x="4505" y="330"/>
                  </a:cubicBezTo>
                  <a:close/>
                  <a:moveTo>
                    <a:pt x="2195" y="325"/>
                  </a:moveTo>
                  <a:cubicBezTo>
                    <a:pt x="2171" y="325"/>
                    <a:pt x="2158" y="339"/>
                    <a:pt x="2158" y="355"/>
                  </a:cubicBezTo>
                  <a:cubicBezTo>
                    <a:pt x="2158" y="377"/>
                    <a:pt x="2183" y="377"/>
                    <a:pt x="2227" y="377"/>
                  </a:cubicBezTo>
                  <a:cubicBezTo>
                    <a:pt x="2246" y="374"/>
                    <a:pt x="2261" y="368"/>
                    <a:pt x="2274" y="355"/>
                  </a:cubicBezTo>
                  <a:cubicBezTo>
                    <a:pt x="2277" y="336"/>
                    <a:pt x="2252" y="333"/>
                    <a:pt x="2230" y="333"/>
                  </a:cubicBezTo>
                  <a:cubicBezTo>
                    <a:pt x="2216" y="328"/>
                    <a:pt x="2205" y="325"/>
                    <a:pt x="2195" y="325"/>
                  </a:cubicBezTo>
                  <a:close/>
                  <a:moveTo>
                    <a:pt x="10733" y="427"/>
                  </a:moveTo>
                  <a:cubicBezTo>
                    <a:pt x="10734" y="427"/>
                    <a:pt x="10736" y="427"/>
                    <a:pt x="10738" y="427"/>
                  </a:cubicBezTo>
                  <a:lnTo>
                    <a:pt x="10738" y="430"/>
                  </a:lnTo>
                  <a:cubicBezTo>
                    <a:pt x="10785" y="440"/>
                    <a:pt x="10785" y="440"/>
                    <a:pt x="10782" y="462"/>
                  </a:cubicBezTo>
                  <a:cubicBezTo>
                    <a:pt x="10779" y="470"/>
                    <a:pt x="10769" y="473"/>
                    <a:pt x="10757" y="473"/>
                  </a:cubicBezTo>
                  <a:cubicBezTo>
                    <a:pt x="10741" y="473"/>
                    <a:pt x="10721" y="468"/>
                    <a:pt x="10707" y="465"/>
                  </a:cubicBezTo>
                  <a:cubicBezTo>
                    <a:pt x="10690" y="442"/>
                    <a:pt x="10712" y="427"/>
                    <a:pt x="10733" y="427"/>
                  </a:cubicBezTo>
                  <a:close/>
                  <a:moveTo>
                    <a:pt x="397" y="531"/>
                  </a:moveTo>
                  <a:cubicBezTo>
                    <a:pt x="384" y="540"/>
                    <a:pt x="375" y="556"/>
                    <a:pt x="372" y="571"/>
                  </a:cubicBezTo>
                  <a:lnTo>
                    <a:pt x="397" y="571"/>
                  </a:lnTo>
                  <a:cubicBezTo>
                    <a:pt x="419" y="571"/>
                    <a:pt x="419" y="552"/>
                    <a:pt x="419" y="531"/>
                  </a:cubicBezTo>
                  <a:close/>
                  <a:moveTo>
                    <a:pt x="11685" y="668"/>
                  </a:moveTo>
                  <a:lnTo>
                    <a:pt x="11710" y="678"/>
                  </a:lnTo>
                  <a:cubicBezTo>
                    <a:pt x="11702" y="694"/>
                    <a:pt x="11696" y="710"/>
                    <a:pt x="11680" y="710"/>
                  </a:cubicBezTo>
                  <a:cubicBezTo>
                    <a:pt x="11678" y="710"/>
                    <a:pt x="11675" y="710"/>
                    <a:pt x="11672" y="709"/>
                  </a:cubicBezTo>
                  <a:lnTo>
                    <a:pt x="11650" y="703"/>
                  </a:lnTo>
                  <a:cubicBezTo>
                    <a:pt x="11656" y="681"/>
                    <a:pt x="11685" y="668"/>
                    <a:pt x="11685" y="668"/>
                  </a:cubicBezTo>
                  <a:close/>
                  <a:moveTo>
                    <a:pt x="5583" y="690"/>
                  </a:moveTo>
                  <a:cubicBezTo>
                    <a:pt x="5571" y="703"/>
                    <a:pt x="5561" y="715"/>
                    <a:pt x="5558" y="731"/>
                  </a:cubicBezTo>
                  <a:cubicBezTo>
                    <a:pt x="5558" y="740"/>
                    <a:pt x="5563" y="746"/>
                    <a:pt x="5569" y="746"/>
                  </a:cubicBezTo>
                  <a:cubicBezTo>
                    <a:pt x="5579" y="746"/>
                    <a:pt x="5592" y="736"/>
                    <a:pt x="5605" y="712"/>
                  </a:cubicBezTo>
                  <a:cubicBezTo>
                    <a:pt x="5605" y="690"/>
                    <a:pt x="5605" y="690"/>
                    <a:pt x="5583" y="690"/>
                  </a:cubicBezTo>
                  <a:close/>
                  <a:moveTo>
                    <a:pt x="13527" y="1446"/>
                  </a:moveTo>
                  <a:cubicBezTo>
                    <a:pt x="13536" y="1446"/>
                    <a:pt x="13543" y="1452"/>
                    <a:pt x="13543" y="1452"/>
                  </a:cubicBezTo>
                  <a:cubicBezTo>
                    <a:pt x="13565" y="1464"/>
                    <a:pt x="13565" y="1464"/>
                    <a:pt x="13552" y="1480"/>
                  </a:cubicBezTo>
                  <a:cubicBezTo>
                    <a:pt x="13547" y="1487"/>
                    <a:pt x="13540" y="1490"/>
                    <a:pt x="13534" y="1490"/>
                  </a:cubicBezTo>
                  <a:cubicBezTo>
                    <a:pt x="13529" y="1490"/>
                    <a:pt x="13525" y="1489"/>
                    <a:pt x="13521" y="1486"/>
                  </a:cubicBezTo>
                  <a:lnTo>
                    <a:pt x="13512" y="1455"/>
                  </a:lnTo>
                  <a:cubicBezTo>
                    <a:pt x="13516" y="1448"/>
                    <a:pt x="13522" y="1446"/>
                    <a:pt x="13527" y="1446"/>
                  </a:cubicBezTo>
                  <a:close/>
                  <a:moveTo>
                    <a:pt x="13797" y="1596"/>
                  </a:moveTo>
                  <a:lnTo>
                    <a:pt x="13816" y="1609"/>
                  </a:lnTo>
                  <a:cubicBezTo>
                    <a:pt x="13807" y="1622"/>
                    <a:pt x="13798" y="1634"/>
                    <a:pt x="13787" y="1634"/>
                  </a:cubicBezTo>
                  <a:cubicBezTo>
                    <a:pt x="13782" y="1634"/>
                    <a:pt x="13777" y="1632"/>
                    <a:pt x="13772" y="1627"/>
                  </a:cubicBezTo>
                  <a:lnTo>
                    <a:pt x="13765" y="1596"/>
                  </a:lnTo>
                  <a:close/>
                  <a:moveTo>
                    <a:pt x="13852" y="1815"/>
                  </a:moveTo>
                  <a:cubicBezTo>
                    <a:pt x="13878" y="1815"/>
                    <a:pt x="13893" y="1829"/>
                    <a:pt x="13881" y="1844"/>
                  </a:cubicBezTo>
                  <a:cubicBezTo>
                    <a:pt x="13875" y="1853"/>
                    <a:pt x="13872" y="1858"/>
                    <a:pt x="13868" y="1858"/>
                  </a:cubicBezTo>
                  <a:cubicBezTo>
                    <a:pt x="13864" y="1858"/>
                    <a:pt x="13859" y="1854"/>
                    <a:pt x="13850" y="1847"/>
                  </a:cubicBezTo>
                  <a:cubicBezTo>
                    <a:pt x="13812" y="1819"/>
                    <a:pt x="13812" y="1819"/>
                    <a:pt x="13844" y="1815"/>
                  </a:cubicBezTo>
                  <a:cubicBezTo>
                    <a:pt x="13847" y="1815"/>
                    <a:pt x="13849" y="1815"/>
                    <a:pt x="13852" y="1815"/>
                  </a:cubicBezTo>
                  <a:close/>
                  <a:moveTo>
                    <a:pt x="13975" y="1919"/>
                  </a:moveTo>
                  <a:lnTo>
                    <a:pt x="13994" y="1931"/>
                  </a:lnTo>
                  <a:cubicBezTo>
                    <a:pt x="14013" y="1947"/>
                    <a:pt x="14013" y="1947"/>
                    <a:pt x="13997" y="1963"/>
                  </a:cubicBezTo>
                  <a:lnTo>
                    <a:pt x="13979" y="1947"/>
                  </a:lnTo>
                  <a:lnTo>
                    <a:pt x="13975" y="1919"/>
                  </a:lnTo>
                  <a:close/>
                  <a:moveTo>
                    <a:pt x="13879" y="1962"/>
                  </a:moveTo>
                  <a:lnTo>
                    <a:pt x="13879" y="1962"/>
                  </a:lnTo>
                  <a:cubicBezTo>
                    <a:pt x="13876" y="1964"/>
                    <a:pt x="13874" y="1966"/>
                    <a:pt x="13872" y="1969"/>
                  </a:cubicBezTo>
                  <a:cubicBezTo>
                    <a:pt x="13872" y="1971"/>
                    <a:pt x="13873" y="1972"/>
                    <a:pt x="13873" y="1974"/>
                  </a:cubicBezTo>
                  <a:lnTo>
                    <a:pt x="13873" y="1974"/>
                  </a:lnTo>
                  <a:cubicBezTo>
                    <a:pt x="13874" y="1970"/>
                    <a:pt x="13876" y="1966"/>
                    <a:pt x="13879" y="1962"/>
                  </a:cubicBezTo>
                  <a:close/>
                  <a:moveTo>
                    <a:pt x="13873" y="1974"/>
                  </a:moveTo>
                  <a:cubicBezTo>
                    <a:pt x="13870" y="1981"/>
                    <a:pt x="13871" y="1986"/>
                    <a:pt x="13872" y="1986"/>
                  </a:cubicBezTo>
                  <a:cubicBezTo>
                    <a:pt x="13873" y="1986"/>
                    <a:pt x="13874" y="1982"/>
                    <a:pt x="13873" y="1974"/>
                  </a:cubicBezTo>
                  <a:close/>
                  <a:moveTo>
                    <a:pt x="14105" y="2066"/>
                  </a:moveTo>
                  <a:cubicBezTo>
                    <a:pt x="14103" y="2066"/>
                    <a:pt x="14101" y="2066"/>
                    <a:pt x="14098" y="2066"/>
                  </a:cubicBezTo>
                  <a:cubicBezTo>
                    <a:pt x="14103" y="2070"/>
                    <a:pt x="14108" y="2071"/>
                    <a:pt x="14112" y="2071"/>
                  </a:cubicBezTo>
                  <a:cubicBezTo>
                    <a:pt x="14119" y="2071"/>
                    <a:pt x="14120" y="2066"/>
                    <a:pt x="14105" y="2066"/>
                  </a:cubicBezTo>
                  <a:close/>
                  <a:moveTo>
                    <a:pt x="14163" y="2063"/>
                  </a:moveTo>
                  <a:lnTo>
                    <a:pt x="14182" y="2079"/>
                  </a:lnTo>
                  <a:cubicBezTo>
                    <a:pt x="14201" y="2091"/>
                    <a:pt x="14201" y="2091"/>
                    <a:pt x="14185" y="2110"/>
                  </a:cubicBezTo>
                  <a:lnTo>
                    <a:pt x="14167" y="2094"/>
                  </a:lnTo>
                  <a:lnTo>
                    <a:pt x="14163" y="2063"/>
                  </a:lnTo>
                  <a:close/>
                  <a:moveTo>
                    <a:pt x="14367" y="2191"/>
                  </a:moveTo>
                  <a:lnTo>
                    <a:pt x="14386" y="2207"/>
                  </a:lnTo>
                  <a:cubicBezTo>
                    <a:pt x="14395" y="2213"/>
                    <a:pt x="14399" y="2229"/>
                    <a:pt x="14389" y="2238"/>
                  </a:cubicBezTo>
                  <a:cubicBezTo>
                    <a:pt x="14384" y="2243"/>
                    <a:pt x="14379" y="2245"/>
                    <a:pt x="14373" y="2245"/>
                  </a:cubicBezTo>
                  <a:cubicBezTo>
                    <a:pt x="14368" y="2245"/>
                    <a:pt x="14362" y="2243"/>
                    <a:pt x="14358" y="2238"/>
                  </a:cubicBezTo>
                  <a:cubicBezTo>
                    <a:pt x="14355" y="2220"/>
                    <a:pt x="14358" y="2204"/>
                    <a:pt x="14367" y="2191"/>
                  </a:cubicBezTo>
                  <a:close/>
                  <a:moveTo>
                    <a:pt x="15028" y="2881"/>
                  </a:moveTo>
                  <a:cubicBezTo>
                    <a:pt x="15060" y="2884"/>
                    <a:pt x="15091" y="2887"/>
                    <a:pt x="15075" y="2903"/>
                  </a:cubicBezTo>
                  <a:cubicBezTo>
                    <a:pt x="15064" y="2910"/>
                    <a:pt x="15052" y="2913"/>
                    <a:pt x="15040" y="2913"/>
                  </a:cubicBezTo>
                  <a:cubicBezTo>
                    <a:pt x="15036" y="2913"/>
                    <a:pt x="15032" y="2913"/>
                    <a:pt x="15028" y="2912"/>
                  </a:cubicBezTo>
                  <a:cubicBezTo>
                    <a:pt x="15028" y="2912"/>
                    <a:pt x="14997" y="2909"/>
                    <a:pt x="15013" y="2893"/>
                  </a:cubicBezTo>
                  <a:lnTo>
                    <a:pt x="15028" y="2881"/>
                  </a:lnTo>
                  <a:close/>
                  <a:moveTo>
                    <a:pt x="15593" y="3459"/>
                  </a:moveTo>
                  <a:cubicBezTo>
                    <a:pt x="15604" y="3459"/>
                    <a:pt x="15618" y="3462"/>
                    <a:pt x="15633" y="3470"/>
                  </a:cubicBezTo>
                  <a:cubicBezTo>
                    <a:pt x="15649" y="3489"/>
                    <a:pt x="15649" y="3489"/>
                    <a:pt x="15630" y="3501"/>
                  </a:cubicBezTo>
                  <a:cubicBezTo>
                    <a:pt x="15623" y="3504"/>
                    <a:pt x="15616" y="3506"/>
                    <a:pt x="15609" y="3506"/>
                  </a:cubicBezTo>
                  <a:cubicBezTo>
                    <a:pt x="15594" y="3506"/>
                    <a:pt x="15578" y="3499"/>
                    <a:pt x="15567" y="3486"/>
                  </a:cubicBezTo>
                  <a:cubicBezTo>
                    <a:pt x="15557" y="3473"/>
                    <a:pt x="15569" y="3459"/>
                    <a:pt x="15593" y="3459"/>
                  </a:cubicBezTo>
                  <a:close/>
                  <a:moveTo>
                    <a:pt x="16945" y="6526"/>
                  </a:moveTo>
                  <a:cubicBezTo>
                    <a:pt x="16957" y="6526"/>
                    <a:pt x="16967" y="6530"/>
                    <a:pt x="16971" y="6544"/>
                  </a:cubicBezTo>
                  <a:cubicBezTo>
                    <a:pt x="16999" y="6567"/>
                    <a:pt x="16999" y="6579"/>
                    <a:pt x="16985" y="6579"/>
                  </a:cubicBezTo>
                  <a:cubicBezTo>
                    <a:pt x="16974" y="6579"/>
                    <a:pt x="16953" y="6571"/>
                    <a:pt x="16931" y="6554"/>
                  </a:cubicBezTo>
                  <a:cubicBezTo>
                    <a:pt x="16884" y="6538"/>
                    <a:pt x="16884" y="6538"/>
                    <a:pt x="16924" y="6529"/>
                  </a:cubicBezTo>
                  <a:cubicBezTo>
                    <a:pt x="16931" y="6528"/>
                    <a:pt x="16938" y="6526"/>
                    <a:pt x="16945" y="6526"/>
                  </a:cubicBezTo>
                  <a:close/>
                  <a:moveTo>
                    <a:pt x="5961" y="52"/>
                  </a:moveTo>
                  <a:cubicBezTo>
                    <a:pt x="5952" y="52"/>
                    <a:pt x="5949" y="63"/>
                    <a:pt x="5962" y="89"/>
                  </a:cubicBezTo>
                  <a:cubicBezTo>
                    <a:pt x="5962" y="129"/>
                    <a:pt x="5962" y="129"/>
                    <a:pt x="5915" y="129"/>
                  </a:cubicBezTo>
                  <a:cubicBezTo>
                    <a:pt x="5893" y="129"/>
                    <a:pt x="5868" y="129"/>
                    <a:pt x="5868" y="107"/>
                  </a:cubicBezTo>
                  <a:cubicBezTo>
                    <a:pt x="5871" y="89"/>
                    <a:pt x="5868" y="89"/>
                    <a:pt x="5821" y="86"/>
                  </a:cubicBezTo>
                  <a:cubicBezTo>
                    <a:pt x="5755" y="95"/>
                    <a:pt x="5693" y="133"/>
                    <a:pt x="5658" y="189"/>
                  </a:cubicBezTo>
                  <a:cubicBezTo>
                    <a:pt x="5658" y="211"/>
                    <a:pt x="5658" y="222"/>
                    <a:pt x="5655" y="222"/>
                  </a:cubicBezTo>
                  <a:cubicBezTo>
                    <a:pt x="5652" y="222"/>
                    <a:pt x="5646" y="211"/>
                    <a:pt x="5633" y="189"/>
                  </a:cubicBezTo>
                  <a:cubicBezTo>
                    <a:pt x="5633" y="170"/>
                    <a:pt x="5611" y="170"/>
                    <a:pt x="5586" y="170"/>
                  </a:cubicBezTo>
                  <a:cubicBezTo>
                    <a:pt x="5586" y="176"/>
                    <a:pt x="5584" y="178"/>
                    <a:pt x="5581" y="178"/>
                  </a:cubicBezTo>
                  <a:cubicBezTo>
                    <a:pt x="5576" y="178"/>
                    <a:pt x="5572" y="170"/>
                    <a:pt x="5586" y="170"/>
                  </a:cubicBezTo>
                  <a:cubicBezTo>
                    <a:pt x="5586" y="148"/>
                    <a:pt x="5611" y="148"/>
                    <a:pt x="5633" y="148"/>
                  </a:cubicBezTo>
                  <a:lnTo>
                    <a:pt x="5633" y="126"/>
                  </a:lnTo>
                  <a:cubicBezTo>
                    <a:pt x="5622" y="106"/>
                    <a:pt x="5611" y="96"/>
                    <a:pt x="5600" y="96"/>
                  </a:cubicBezTo>
                  <a:cubicBezTo>
                    <a:pt x="5589" y="96"/>
                    <a:pt x="5577" y="106"/>
                    <a:pt x="5564" y="126"/>
                  </a:cubicBezTo>
                  <a:cubicBezTo>
                    <a:pt x="5552" y="137"/>
                    <a:pt x="5546" y="143"/>
                    <a:pt x="5540" y="143"/>
                  </a:cubicBezTo>
                  <a:cubicBezTo>
                    <a:pt x="5534" y="143"/>
                    <a:pt x="5528" y="137"/>
                    <a:pt x="5517" y="126"/>
                  </a:cubicBezTo>
                  <a:cubicBezTo>
                    <a:pt x="5499" y="111"/>
                    <a:pt x="5483" y="97"/>
                    <a:pt x="5475" y="97"/>
                  </a:cubicBezTo>
                  <a:cubicBezTo>
                    <a:pt x="5472" y="97"/>
                    <a:pt x="5470" y="99"/>
                    <a:pt x="5470" y="104"/>
                  </a:cubicBezTo>
                  <a:cubicBezTo>
                    <a:pt x="5445" y="104"/>
                    <a:pt x="5420" y="98"/>
                    <a:pt x="5401" y="86"/>
                  </a:cubicBezTo>
                  <a:cubicBezTo>
                    <a:pt x="5388" y="85"/>
                    <a:pt x="5377" y="84"/>
                    <a:pt x="5368" y="84"/>
                  </a:cubicBezTo>
                  <a:cubicBezTo>
                    <a:pt x="5342" y="84"/>
                    <a:pt x="5329" y="88"/>
                    <a:pt x="5329" y="104"/>
                  </a:cubicBezTo>
                  <a:cubicBezTo>
                    <a:pt x="5329" y="126"/>
                    <a:pt x="5307" y="126"/>
                    <a:pt x="5282" y="126"/>
                  </a:cubicBezTo>
                  <a:cubicBezTo>
                    <a:pt x="5260" y="126"/>
                    <a:pt x="5235" y="126"/>
                    <a:pt x="5235" y="145"/>
                  </a:cubicBezTo>
                  <a:cubicBezTo>
                    <a:pt x="5235" y="167"/>
                    <a:pt x="5210" y="186"/>
                    <a:pt x="5163" y="186"/>
                  </a:cubicBezTo>
                  <a:cubicBezTo>
                    <a:pt x="5143" y="195"/>
                    <a:pt x="5132" y="200"/>
                    <a:pt x="5124" y="200"/>
                  </a:cubicBezTo>
                  <a:cubicBezTo>
                    <a:pt x="5112" y="200"/>
                    <a:pt x="5107" y="190"/>
                    <a:pt x="5094" y="167"/>
                  </a:cubicBezTo>
                  <a:cubicBezTo>
                    <a:pt x="5094" y="145"/>
                    <a:pt x="5072" y="145"/>
                    <a:pt x="5047" y="145"/>
                  </a:cubicBezTo>
                  <a:cubicBezTo>
                    <a:pt x="5032" y="142"/>
                    <a:pt x="5013" y="136"/>
                    <a:pt x="5000" y="123"/>
                  </a:cubicBezTo>
                  <a:cubicBezTo>
                    <a:pt x="4994" y="117"/>
                    <a:pt x="4989" y="114"/>
                    <a:pt x="4986" y="114"/>
                  </a:cubicBezTo>
                  <a:cubicBezTo>
                    <a:pt x="4978" y="114"/>
                    <a:pt x="4978" y="130"/>
                    <a:pt x="4978" y="145"/>
                  </a:cubicBezTo>
                  <a:lnTo>
                    <a:pt x="4978" y="186"/>
                  </a:lnTo>
                  <a:cubicBezTo>
                    <a:pt x="4953" y="186"/>
                    <a:pt x="4931" y="145"/>
                    <a:pt x="4931" y="123"/>
                  </a:cubicBezTo>
                  <a:cubicBezTo>
                    <a:pt x="4919" y="101"/>
                    <a:pt x="4912" y="90"/>
                    <a:pt x="4909" y="90"/>
                  </a:cubicBezTo>
                  <a:cubicBezTo>
                    <a:pt x="4906" y="90"/>
                    <a:pt x="4906" y="101"/>
                    <a:pt x="4906" y="123"/>
                  </a:cubicBezTo>
                  <a:cubicBezTo>
                    <a:pt x="4906" y="138"/>
                    <a:pt x="4896" y="152"/>
                    <a:pt x="4874" y="152"/>
                  </a:cubicBezTo>
                  <a:cubicBezTo>
                    <a:pt x="4864" y="152"/>
                    <a:pt x="4852" y="149"/>
                    <a:pt x="4837" y="142"/>
                  </a:cubicBezTo>
                  <a:cubicBezTo>
                    <a:pt x="4790" y="142"/>
                    <a:pt x="4743" y="142"/>
                    <a:pt x="4743" y="123"/>
                  </a:cubicBezTo>
                  <a:cubicBezTo>
                    <a:pt x="4737" y="116"/>
                    <a:pt x="4727" y="113"/>
                    <a:pt x="4718" y="113"/>
                  </a:cubicBezTo>
                  <a:cubicBezTo>
                    <a:pt x="4710" y="113"/>
                    <a:pt x="4702" y="116"/>
                    <a:pt x="4696" y="120"/>
                  </a:cubicBezTo>
                  <a:cubicBezTo>
                    <a:pt x="4684" y="131"/>
                    <a:pt x="4672" y="136"/>
                    <a:pt x="4654" y="136"/>
                  </a:cubicBezTo>
                  <a:cubicBezTo>
                    <a:pt x="4637" y="136"/>
                    <a:pt x="4613" y="131"/>
                    <a:pt x="4577" y="120"/>
                  </a:cubicBezTo>
                  <a:cubicBezTo>
                    <a:pt x="4519" y="100"/>
                    <a:pt x="4490" y="89"/>
                    <a:pt x="4476" y="89"/>
                  </a:cubicBezTo>
                  <a:cubicBezTo>
                    <a:pt x="4461" y="89"/>
                    <a:pt x="4461" y="100"/>
                    <a:pt x="4461" y="120"/>
                  </a:cubicBezTo>
                  <a:cubicBezTo>
                    <a:pt x="4461" y="132"/>
                    <a:pt x="4461" y="144"/>
                    <a:pt x="4457" y="144"/>
                  </a:cubicBezTo>
                  <a:cubicBezTo>
                    <a:pt x="4453" y="144"/>
                    <a:pt x="4447" y="137"/>
                    <a:pt x="4436" y="120"/>
                  </a:cubicBezTo>
                  <a:cubicBezTo>
                    <a:pt x="4430" y="113"/>
                    <a:pt x="4423" y="111"/>
                    <a:pt x="4415" y="111"/>
                  </a:cubicBezTo>
                  <a:cubicBezTo>
                    <a:pt x="4397" y="111"/>
                    <a:pt x="4375" y="126"/>
                    <a:pt x="4342" y="139"/>
                  </a:cubicBezTo>
                  <a:cubicBezTo>
                    <a:pt x="4323" y="164"/>
                    <a:pt x="4317" y="192"/>
                    <a:pt x="4320" y="223"/>
                  </a:cubicBezTo>
                  <a:cubicBezTo>
                    <a:pt x="4320" y="248"/>
                    <a:pt x="4320" y="257"/>
                    <a:pt x="4310" y="257"/>
                  </a:cubicBezTo>
                  <a:cubicBezTo>
                    <a:pt x="4304" y="257"/>
                    <a:pt x="4292" y="253"/>
                    <a:pt x="4273" y="245"/>
                  </a:cubicBezTo>
                  <a:cubicBezTo>
                    <a:pt x="4248" y="242"/>
                    <a:pt x="4229" y="227"/>
                    <a:pt x="4226" y="201"/>
                  </a:cubicBezTo>
                  <a:cubicBezTo>
                    <a:pt x="4226" y="180"/>
                    <a:pt x="4248" y="180"/>
                    <a:pt x="4248" y="180"/>
                  </a:cubicBezTo>
                  <a:lnTo>
                    <a:pt x="4273" y="180"/>
                  </a:lnTo>
                  <a:cubicBezTo>
                    <a:pt x="4273" y="161"/>
                    <a:pt x="4273" y="139"/>
                    <a:pt x="4226" y="139"/>
                  </a:cubicBezTo>
                  <a:cubicBezTo>
                    <a:pt x="4214" y="128"/>
                    <a:pt x="4202" y="122"/>
                    <a:pt x="4193" y="122"/>
                  </a:cubicBezTo>
                  <a:cubicBezTo>
                    <a:pt x="4185" y="122"/>
                    <a:pt x="4179" y="128"/>
                    <a:pt x="4179" y="139"/>
                  </a:cubicBezTo>
                  <a:cubicBezTo>
                    <a:pt x="4154" y="117"/>
                    <a:pt x="4110" y="117"/>
                    <a:pt x="4063" y="117"/>
                  </a:cubicBezTo>
                  <a:cubicBezTo>
                    <a:pt x="4016" y="117"/>
                    <a:pt x="3944" y="117"/>
                    <a:pt x="3922" y="95"/>
                  </a:cubicBezTo>
                  <a:cubicBezTo>
                    <a:pt x="3875" y="95"/>
                    <a:pt x="3850" y="95"/>
                    <a:pt x="3850" y="117"/>
                  </a:cubicBezTo>
                  <a:cubicBezTo>
                    <a:pt x="3850" y="140"/>
                    <a:pt x="3843" y="150"/>
                    <a:pt x="3837" y="150"/>
                  </a:cubicBezTo>
                  <a:cubicBezTo>
                    <a:pt x="3832" y="150"/>
                    <a:pt x="3828" y="145"/>
                    <a:pt x="3828" y="136"/>
                  </a:cubicBezTo>
                  <a:cubicBezTo>
                    <a:pt x="3812" y="110"/>
                    <a:pt x="3687" y="92"/>
                    <a:pt x="3590" y="92"/>
                  </a:cubicBezTo>
                  <a:cubicBezTo>
                    <a:pt x="3532" y="92"/>
                    <a:pt x="3483" y="98"/>
                    <a:pt x="3474" y="114"/>
                  </a:cubicBezTo>
                  <a:lnTo>
                    <a:pt x="3427" y="114"/>
                  </a:lnTo>
                  <a:cubicBezTo>
                    <a:pt x="3403" y="102"/>
                    <a:pt x="3353" y="97"/>
                    <a:pt x="3308" y="97"/>
                  </a:cubicBezTo>
                  <a:cubicBezTo>
                    <a:pt x="3266" y="97"/>
                    <a:pt x="3228" y="102"/>
                    <a:pt x="3217" y="111"/>
                  </a:cubicBezTo>
                  <a:lnTo>
                    <a:pt x="3145" y="111"/>
                  </a:lnTo>
                  <a:cubicBezTo>
                    <a:pt x="3121" y="100"/>
                    <a:pt x="3104" y="94"/>
                    <a:pt x="3090" y="94"/>
                  </a:cubicBezTo>
                  <a:cubicBezTo>
                    <a:pt x="3075" y="94"/>
                    <a:pt x="3064" y="100"/>
                    <a:pt x="3051" y="111"/>
                  </a:cubicBezTo>
                  <a:cubicBezTo>
                    <a:pt x="3035" y="126"/>
                    <a:pt x="3031" y="140"/>
                    <a:pt x="3030" y="140"/>
                  </a:cubicBezTo>
                  <a:cubicBezTo>
                    <a:pt x="3029" y="140"/>
                    <a:pt x="3029" y="138"/>
                    <a:pt x="3029" y="133"/>
                  </a:cubicBezTo>
                  <a:cubicBezTo>
                    <a:pt x="3029" y="111"/>
                    <a:pt x="2982" y="111"/>
                    <a:pt x="2888" y="111"/>
                  </a:cubicBezTo>
                  <a:cubicBezTo>
                    <a:pt x="2862" y="110"/>
                    <a:pt x="2844" y="109"/>
                    <a:pt x="2830" y="109"/>
                  </a:cubicBezTo>
                  <a:cubicBezTo>
                    <a:pt x="2796" y="109"/>
                    <a:pt x="2800" y="113"/>
                    <a:pt x="2816" y="129"/>
                  </a:cubicBezTo>
                  <a:cubicBezTo>
                    <a:pt x="2788" y="136"/>
                    <a:pt x="2769" y="138"/>
                    <a:pt x="2755" y="138"/>
                  </a:cubicBezTo>
                  <a:cubicBezTo>
                    <a:pt x="2722" y="138"/>
                    <a:pt x="2723" y="123"/>
                    <a:pt x="2725" y="107"/>
                  </a:cubicBezTo>
                  <a:cubicBezTo>
                    <a:pt x="2735" y="89"/>
                    <a:pt x="2731" y="79"/>
                    <a:pt x="2722" y="79"/>
                  </a:cubicBezTo>
                  <a:cubicBezTo>
                    <a:pt x="2710" y="79"/>
                    <a:pt x="2690" y="95"/>
                    <a:pt x="2678" y="129"/>
                  </a:cubicBezTo>
                  <a:cubicBezTo>
                    <a:pt x="2664" y="153"/>
                    <a:pt x="2642" y="163"/>
                    <a:pt x="2626" y="163"/>
                  </a:cubicBezTo>
                  <a:cubicBezTo>
                    <a:pt x="2614" y="163"/>
                    <a:pt x="2606" y="157"/>
                    <a:pt x="2606" y="148"/>
                  </a:cubicBezTo>
                  <a:cubicBezTo>
                    <a:pt x="2606" y="129"/>
                    <a:pt x="2631" y="129"/>
                    <a:pt x="2653" y="129"/>
                  </a:cubicBezTo>
                  <a:lnTo>
                    <a:pt x="2653" y="86"/>
                  </a:lnTo>
                  <a:cubicBezTo>
                    <a:pt x="2631" y="86"/>
                    <a:pt x="2631" y="86"/>
                    <a:pt x="2606" y="107"/>
                  </a:cubicBezTo>
                  <a:cubicBezTo>
                    <a:pt x="2590" y="107"/>
                    <a:pt x="2572" y="117"/>
                    <a:pt x="2559" y="129"/>
                  </a:cubicBezTo>
                  <a:cubicBezTo>
                    <a:pt x="2537" y="142"/>
                    <a:pt x="2534" y="176"/>
                    <a:pt x="2559" y="192"/>
                  </a:cubicBezTo>
                  <a:cubicBezTo>
                    <a:pt x="2581" y="211"/>
                    <a:pt x="2559" y="211"/>
                    <a:pt x="2534" y="211"/>
                  </a:cubicBezTo>
                  <a:cubicBezTo>
                    <a:pt x="2490" y="189"/>
                    <a:pt x="2490" y="170"/>
                    <a:pt x="2512" y="148"/>
                  </a:cubicBezTo>
                  <a:cubicBezTo>
                    <a:pt x="2537" y="148"/>
                    <a:pt x="2537" y="129"/>
                    <a:pt x="2537" y="107"/>
                  </a:cubicBezTo>
                  <a:cubicBezTo>
                    <a:pt x="2537" y="103"/>
                    <a:pt x="2533" y="101"/>
                    <a:pt x="2525" y="101"/>
                  </a:cubicBezTo>
                  <a:cubicBezTo>
                    <a:pt x="2495" y="101"/>
                    <a:pt x="2414" y="135"/>
                    <a:pt x="2396" y="170"/>
                  </a:cubicBezTo>
                  <a:cubicBezTo>
                    <a:pt x="2396" y="165"/>
                    <a:pt x="2396" y="158"/>
                    <a:pt x="2396" y="148"/>
                  </a:cubicBezTo>
                  <a:cubicBezTo>
                    <a:pt x="2396" y="126"/>
                    <a:pt x="2349" y="126"/>
                    <a:pt x="2302" y="126"/>
                  </a:cubicBezTo>
                  <a:cubicBezTo>
                    <a:pt x="2255" y="126"/>
                    <a:pt x="2230" y="126"/>
                    <a:pt x="2230" y="148"/>
                  </a:cubicBezTo>
                  <a:cubicBezTo>
                    <a:pt x="2230" y="167"/>
                    <a:pt x="2230" y="189"/>
                    <a:pt x="2208" y="189"/>
                  </a:cubicBezTo>
                  <a:cubicBezTo>
                    <a:pt x="2230" y="189"/>
                    <a:pt x="2230" y="211"/>
                    <a:pt x="2230" y="230"/>
                  </a:cubicBezTo>
                  <a:cubicBezTo>
                    <a:pt x="2205" y="220"/>
                    <a:pt x="2183" y="205"/>
                    <a:pt x="2161" y="189"/>
                  </a:cubicBezTo>
                  <a:cubicBezTo>
                    <a:pt x="2111" y="145"/>
                    <a:pt x="2050" y="123"/>
                    <a:pt x="1986" y="123"/>
                  </a:cubicBezTo>
                  <a:cubicBezTo>
                    <a:pt x="1982" y="123"/>
                    <a:pt x="1977" y="123"/>
                    <a:pt x="1973" y="123"/>
                  </a:cubicBezTo>
                  <a:cubicBezTo>
                    <a:pt x="1926" y="123"/>
                    <a:pt x="1854" y="123"/>
                    <a:pt x="1832" y="101"/>
                  </a:cubicBezTo>
                  <a:cubicBezTo>
                    <a:pt x="1785" y="101"/>
                    <a:pt x="1760" y="101"/>
                    <a:pt x="1760" y="123"/>
                  </a:cubicBezTo>
                  <a:lnTo>
                    <a:pt x="1713" y="123"/>
                  </a:lnTo>
                  <a:cubicBezTo>
                    <a:pt x="1702" y="112"/>
                    <a:pt x="1685" y="107"/>
                    <a:pt x="1670" y="107"/>
                  </a:cubicBezTo>
                  <a:cubicBezTo>
                    <a:pt x="1656" y="107"/>
                    <a:pt x="1644" y="112"/>
                    <a:pt x="1644" y="123"/>
                  </a:cubicBezTo>
                  <a:cubicBezTo>
                    <a:pt x="1636" y="129"/>
                    <a:pt x="1628" y="131"/>
                    <a:pt x="1620" y="131"/>
                  </a:cubicBezTo>
                  <a:cubicBezTo>
                    <a:pt x="1604" y="131"/>
                    <a:pt x="1589" y="123"/>
                    <a:pt x="1572" y="123"/>
                  </a:cubicBezTo>
                  <a:cubicBezTo>
                    <a:pt x="1552" y="103"/>
                    <a:pt x="1541" y="92"/>
                    <a:pt x="1537" y="92"/>
                  </a:cubicBezTo>
                  <a:lnTo>
                    <a:pt x="1537" y="92"/>
                  </a:lnTo>
                  <a:cubicBezTo>
                    <a:pt x="1533" y="92"/>
                    <a:pt x="1538" y="108"/>
                    <a:pt x="1550" y="142"/>
                  </a:cubicBezTo>
                  <a:cubicBezTo>
                    <a:pt x="1550" y="164"/>
                    <a:pt x="1597" y="186"/>
                    <a:pt x="1619" y="186"/>
                  </a:cubicBezTo>
                  <a:lnTo>
                    <a:pt x="1691" y="186"/>
                  </a:lnTo>
                  <a:lnTo>
                    <a:pt x="1619" y="205"/>
                  </a:lnTo>
                  <a:cubicBezTo>
                    <a:pt x="1597" y="205"/>
                    <a:pt x="1550" y="227"/>
                    <a:pt x="1550" y="245"/>
                  </a:cubicBezTo>
                  <a:cubicBezTo>
                    <a:pt x="1550" y="258"/>
                    <a:pt x="1537" y="267"/>
                    <a:pt x="1525" y="267"/>
                  </a:cubicBezTo>
                  <a:cubicBezTo>
                    <a:pt x="1525" y="267"/>
                    <a:pt x="1525" y="245"/>
                    <a:pt x="1525" y="227"/>
                  </a:cubicBezTo>
                  <a:cubicBezTo>
                    <a:pt x="1544" y="211"/>
                    <a:pt x="1553" y="186"/>
                    <a:pt x="1550" y="164"/>
                  </a:cubicBezTo>
                  <a:cubicBezTo>
                    <a:pt x="1536" y="137"/>
                    <a:pt x="1504" y="119"/>
                    <a:pt x="1481" y="119"/>
                  </a:cubicBezTo>
                  <a:cubicBezTo>
                    <a:pt x="1467" y="119"/>
                    <a:pt x="1456" y="126"/>
                    <a:pt x="1456" y="142"/>
                  </a:cubicBezTo>
                  <a:cubicBezTo>
                    <a:pt x="1434" y="142"/>
                    <a:pt x="1434" y="142"/>
                    <a:pt x="1409" y="120"/>
                  </a:cubicBezTo>
                  <a:cubicBezTo>
                    <a:pt x="1409" y="111"/>
                    <a:pt x="1405" y="106"/>
                    <a:pt x="1399" y="106"/>
                  </a:cubicBezTo>
                  <a:cubicBezTo>
                    <a:pt x="1390" y="106"/>
                    <a:pt x="1377" y="116"/>
                    <a:pt x="1362" y="142"/>
                  </a:cubicBezTo>
                  <a:cubicBezTo>
                    <a:pt x="1351" y="162"/>
                    <a:pt x="1339" y="172"/>
                    <a:pt x="1327" y="172"/>
                  </a:cubicBezTo>
                  <a:cubicBezTo>
                    <a:pt x="1316" y="172"/>
                    <a:pt x="1304" y="162"/>
                    <a:pt x="1293" y="142"/>
                  </a:cubicBezTo>
                  <a:cubicBezTo>
                    <a:pt x="1265" y="116"/>
                    <a:pt x="1222" y="106"/>
                    <a:pt x="1190" y="106"/>
                  </a:cubicBezTo>
                  <a:cubicBezTo>
                    <a:pt x="1168" y="106"/>
                    <a:pt x="1152" y="111"/>
                    <a:pt x="1152" y="120"/>
                  </a:cubicBezTo>
                  <a:cubicBezTo>
                    <a:pt x="1152" y="143"/>
                    <a:pt x="1128" y="153"/>
                    <a:pt x="1103" y="153"/>
                  </a:cubicBezTo>
                  <a:cubicBezTo>
                    <a:pt x="1085" y="153"/>
                    <a:pt x="1067" y="148"/>
                    <a:pt x="1058" y="139"/>
                  </a:cubicBezTo>
                  <a:cubicBezTo>
                    <a:pt x="1048" y="128"/>
                    <a:pt x="1035" y="122"/>
                    <a:pt x="1022" y="122"/>
                  </a:cubicBezTo>
                  <a:cubicBezTo>
                    <a:pt x="1009" y="122"/>
                    <a:pt x="995" y="128"/>
                    <a:pt x="986" y="139"/>
                  </a:cubicBezTo>
                  <a:cubicBezTo>
                    <a:pt x="988" y="121"/>
                    <a:pt x="974" y="109"/>
                    <a:pt x="958" y="109"/>
                  </a:cubicBezTo>
                  <a:cubicBezTo>
                    <a:pt x="952" y="109"/>
                    <a:pt x="945" y="111"/>
                    <a:pt x="939" y="117"/>
                  </a:cubicBezTo>
                  <a:cubicBezTo>
                    <a:pt x="939" y="117"/>
                    <a:pt x="917" y="117"/>
                    <a:pt x="939" y="139"/>
                  </a:cubicBezTo>
                  <a:lnTo>
                    <a:pt x="892" y="180"/>
                  </a:lnTo>
                  <a:cubicBezTo>
                    <a:pt x="917" y="180"/>
                    <a:pt x="917" y="201"/>
                    <a:pt x="917" y="220"/>
                  </a:cubicBezTo>
                  <a:cubicBezTo>
                    <a:pt x="916" y="226"/>
                    <a:pt x="910" y="229"/>
                    <a:pt x="900" y="229"/>
                  </a:cubicBezTo>
                  <a:cubicBezTo>
                    <a:pt x="871" y="229"/>
                    <a:pt x="811" y="204"/>
                    <a:pt x="776" y="158"/>
                  </a:cubicBezTo>
                  <a:lnTo>
                    <a:pt x="729" y="117"/>
                  </a:lnTo>
                  <a:cubicBezTo>
                    <a:pt x="729" y="136"/>
                    <a:pt x="729" y="158"/>
                    <a:pt x="729" y="158"/>
                  </a:cubicBezTo>
                  <a:cubicBezTo>
                    <a:pt x="704" y="158"/>
                    <a:pt x="682" y="158"/>
                    <a:pt x="682" y="136"/>
                  </a:cubicBezTo>
                  <a:cubicBezTo>
                    <a:pt x="682" y="117"/>
                    <a:pt x="682" y="117"/>
                    <a:pt x="657" y="117"/>
                  </a:cubicBezTo>
                  <a:cubicBezTo>
                    <a:pt x="657" y="117"/>
                    <a:pt x="656" y="117"/>
                    <a:pt x="654" y="117"/>
                  </a:cubicBezTo>
                  <a:cubicBezTo>
                    <a:pt x="648" y="117"/>
                    <a:pt x="635" y="119"/>
                    <a:pt x="635" y="136"/>
                  </a:cubicBezTo>
                  <a:cubicBezTo>
                    <a:pt x="635" y="160"/>
                    <a:pt x="635" y="170"/>
                    <a:pt x="630" y="170"/>
                  </a:cubicBezTo>
                  <a:cubicBezTo>
                    <a:pt x="626" y="170"/>
                    <a:pt x="620" y="165"/>
                    <a:pt x="610" y="158"/>
                  </a:cubicBezTo>
                  <a:cubicBezTo>
                    <a:pt x="599" y="136"/>
                    <a:pt x="587" y="125"/>
                    <a:pt x="575" y="125"/>
                  </a:cubicBezTo>
                  <a:cubicBezTo>
                    <a:pt x="564" y="125"/>
                    <a:pt x="552" y="136"/>
                    <a:pt x="541" y="158"/>
                  </a:cubicBezTo>
                  <a:cubicBezTo>
                    <a:pt x="541" y="178"/>
                    <a:pt x="541" y="188"/>
                    <a:pt x="538" y="188"/>
                  </a:cubicBezTo>
                  <a:cubicBezTo>
                    <a:pt x="535" y="188"/>
                    <a:pt x="528" y="178"/>
                    <a:pt x="516" y="158"/>
                  </a:cubicBezTo>
                  <a:cubicBezTo>
                    <a:pt x="513" y="133"/>
                    <a:pt x="494" y="114"/>
                    <a:pt x="469" y="114"/>
                  </a:cubicBezTo>
                  <a:lnTo>
                    <a:pt x="469" y="136"/>
                  </a:lnTo>
                  <a:cubicBezTo>
                    <a:pt x="469" y="159"/>
                    <a:pt x="461" y="169"/>
                    <a:pt x="450" y="169"/>
                  </a:cubicBezTo>
                  <a:cubicBezTo>
                    <a:pt x="442" y="169"/>
                    <a:pt x="432" y="164"/>
                    <a:pt x="422" y="154"/>
                  </a:cubicBezTo>
                  <a:cubicBezTo>
                    <a:pt x="422" y="145"/>
                    <a:pt x="416" y="140"/>
                    <a:pt x="405" y="140"/>
                  </a:cubicBezTo>
                  <a:cubicBezTo>
                    <a:pt x="394" y="140"/>
                    <a:pt x="376" y="145"/>
                    <a:pt x="353" y="154"/>
                  </a:cubicBezTo>
                  <a:cubicBezTo>
                    <a:pt x="306" y="154"/>
                    <a:pt x="281" y="154"/>
                    <a:pt x="284" y="133"/>
                  </a:cubicBezTo>
                  <a:cubicBezTo>
                    <a:pt x="284" y="112"/>
                    <a:pt x="284" y="102"/>
                    <a:pt x="281" y="102"/>
                  </a:cubicBezTo>
                  <a:cubicBezTo>
                    <a:pt x="278" y="102"/>
                    <a:pt x="271" y="112"/>
                    <a:pt x="259" y="133"/>
                  </a:cubicBezTo>
                  <a:cubicBezTo>
                    <a:pt x="248" y="143"/>
                    <a:pt x="242" y="149"/>
                    <a:pt x="234" y="149"/>
                  </a:cubicBezTo>
                  <a:cubicBezTo>
                    <a:pt x="225" y="149"/>
                    <a:pt x="213" y="143"/>
                    <a:pt x="190" y="133"/>
                  </a:cubicBezTo>
                  <a:cubicBezTo>
                    <a:pt x="177" y="123"/>
                    <a:pt x="171" y="118"/>
                    <a:pt x="165" y="118"/>
                  </a:cubicBezTo>
                  <a:cubicBezTo>
                    <a:pt x="159" y="118"/>
                    <a:pt x="154" y="123"/>
                    <a:pt x="143" y="133"/>
                  </a:cubicBezTo>
                  <a:cubicBezTo>
                    <a:pt x="140" y="173"/>
                    <a:pt x="140" y="195"/>
                    <a:pt x="165" y="195"/>
                  </a:cubicBezTo>
                  <a:cubicBezTo>
                    <a:pt x="187" y="195"/>
                    <a:pt x="187" y="195"/>
                    <a:pt x="187" y="217"/>
                  </a:cubicBezTo>
                  <a:lnTo>
                    <a:pt x="140" y="217"/>
                  </a:lnTo>
                  <a:cubicBezTo>
                    <a:pt x="136" y="217"/>
                    <a:pt x="131" y="217"/>
                    <a:pt x="127" y="217"/>
                  </a:cubicBezTo>
                  <a:cubicBezTo>
                    <a:pt x="100" y="217"/>
                    <a:pt x="73" y="225"/>
                    <a:pt x="46" y="236"/>
                  </a:cubicBezTo>
                  <a:cubicBezTo>
                    <a:pt x="7" y="254"/>
                    <a:pt x="0" y="285"/>
                    <a:pt x="25" y="285"/>
                  </a:cubicBezTo>
                  <a:cubicBezTo>
                    <a:pt x="30" y="285"/>
                    <a:pt x="37" y="283"/>
                    <a:pt x="46" y="280"/>
                  </a:cubicBezTo>
                  <a:lnTo>
                    <a:pt x="46" y="277"/>
                  </a:lnTo>
                  <a:lnTo>
                    <a:pt x="68" y="299"/>
                  </a:lnTo>
                  <a:cubicBezTo>
                    <a:pt x="68" y="330"/>
                    <a:pt x="79" y="346"/>
                    <a:pt x="91" y="346"/>
                  </a:cubicBezTo>
                  <a:cubicBezTo>
                    <a:pt x="103" y="346"/>
                    <a:pt x="115" y="330"/>
                    <a:pt x="115" y="299"/>
                  </a:cubicBezTo>
                  <a:cubicBezTo>
                    <a:pt x="116" y="264"/>
                    <a:pt x="117" y="249"/>
                    <a:pt x="121" y="249"/>
                  </a:cubicBezTo>
                  <a:cubicBezTo>
                    <a:pt x="124" y="249"/>
                    <a:pt x="130" y="260"/>
                    <a:pt x="140" y="280"/>
                  </a:cubicBezTo>
                  <a:cubicBezTo>
                    <a:pt x="140" y="321"/>
                    <a:pt x="162" y="321"/>
                    <a:pt x="187" y="321"/>
                  </a:cubicBezTo>
                  <a:cubicBezTo>
                    <a:pt x="209" y="321"/>
                    <a:pt x="209" y="321"/>
                    <a:pt x="209" y="342"/>
                  </a:cubicBezTo>
                  <a:cubicBezTo>
                    <a:pt x="212" y="364"/>
                    <a:pt x="234" y="383"/>
                    <a:pt x="256" y="383"/>
                  </a:cubicBezTo>
                  <a:cubicBezTo>
                    <a:pt x="281" y="383"/>
                    <a:pt x="281" y="383"/>
                    <a:pt x="281" y="364"/>
                  </a:cubicBezTo>
                  <a:cubicBezTo>
                    <a:pt x="270" y="355"/>
                    <a:pt x="272" y="350"/>
                    <a:pt x="280" y="350"/>
                  </a:cubicBezTo>
                  <a:cubicBezTo>
                    <a:pt x="291" y="350"/>
                    <a:pt x="313" y="360"/>
                    <a:pt x="328" y="383"/>
                  </a:cubicBezTo>
                  <a:cubicBezTo>
                    <a:pt x="337" y="393"/>
                    <a:pt x="342" y="398"/>
                    <a:pt x="345" y="398"/>
                  </a:cubicBezTo>
                  <a:cubicBezTo>
                    <a:pt x="350" y="398"/>
                    <a:pt x="350" y="388"/>
                    <a:pt x="350" y="364"/>
                  </a:cubicBezTo>
                  <a:cubicBezTo>
                    <a:pt x="350" y="342"/>
                    <a:pt x="361" y="332"/>
                    <a:pt x="376" y="332"/>
                  </a:cubicBezTo>
                  <a:cubicBezTo>
                    <a:pt x="391" y="332"/>
                    <a:pt x="409" y="342"/>
                    <a:pt x="422" y="364"/>
                  </a:cubicBezTo>
                  <a:lnTo>
                    <a:pt x="469" y="364"/>
                  </a:lnTo>
                  <a:cubicBezTo>
                    <a:pt x="491" y="364"/>
                    <a:pt x="491" y="342"/>
                    <a:pt x="491" y="324"/>
                  </a:cubicBezTo>
                  <a:cubicBezTo>
                    <a:pt x="491" y="298"/>
                    <a:pt x="491" y="287"/>
                    <a:pt x="496" y="287"/>
                  </a:cubicBezTo>
                  <a:cubicBezTo>
                    <a:pt x="499" y="287"/>
                    <a:pt x="505" y="293"/>
                    <a:pt x="516" y="302"/>
                  </a:cubicBezTo>
                  <a:cubicBezTo>
                    <a:pt x="528" y="311"/>
                    <a:pt x="535" y="327"/>
                    <a:pt x="538" y="342"/>
                  </a:cubicBezTo>
                  <a:cubicBezTo>
                    <a:pt x="538" y="364"/>
                    <a:pt x="563" y="364"/>
                    <a:pt x="585" y="364"/>
                  </a:cubicBezTo>
                  <a:cubicBezTo>
                    <a:pt x="607" y="364"/>
                    <a:pt x="654" y="364"/>
                    <a:pt x="654" y="346"/>
                  </a:cubicBezTo>
                  <a:lnTo>
                    <a:pt x="654" y="364"/>
                  </a:lnTo>
                  <a:cubicBezTo>
                    <a:pt x="670" y="364"/>
                    <a:pt x="676" y="374"/>
                    <a:pt x="678" y="374"/>
                  </a:cubicBezTo>
                  <a:cubicBezTo>
                    <a:pt x="679" y="374"/>
                    <a:pt x="679" y="372"/>
                    <a:pt x="679" y="364"/>
                  </a:cubicBezTo>
                  <a:cubicBezTo>
                    <a:pt x="704" y="368"/>
                    <a:pt x="726" y="374"/>
                    <a:pt x="748" y="386"/>
                  </a:cubicBezTo>
                  <a:cubicBezTo>
                    <a:pt x="757" y="391"/>
                    <a:pt x="767" y="392"/>
                    <a:pt x="776" y="392"/>
                  </a:cubicBezTo>
                  <a:cubicBezTo>
                    <a:pt x="817" y="392"/>
                    <a:pt x="853" y="359"/>
                    <a:pt x="798" y="324"/>
                  </a:cubicBezTo>
                  <a:lnTo>
                    <a:pt x="820" y="324"/>
                  </a:lnTo>
                  <a:cubicBezTo>
                    <a:pt x="821" y="324"/>
                    <a:pt x="823" y="324"/>
                    <a:pt x="824" y="324"/>
                  </a:cubicBezTo>
                  <a:cubicBezTo>
                    <a:pt x="835" y="324"/>
                    <a:pt x="842" y="316"/>
                    <a:pt x="845" y="305"/>
                  </a:cubicBezTo>
                  <a:cubicBezTo>
                    <a:pt x="845" y="283"/>
                    <a:pt x="867" y="283"/>
                    <a:pt x="892" y="283"/>
                  </a:cubicBezTo>
                  <a:cubicBezTo>
                    <a:pt x="892" y="283"/>
                    <a:pt x="892" y="305"/>
                    <a:pt x="889" y="324"/>
                  </a:cubicBezTo>
                  <a:cubicBezTo>
                    <a:pt x="876" y="360"/>
                    <a:pt x="887" y="383"/>
                    <a:pt x="902" y="383"/>
                  </a:cubicBezTo>
                  <a:cubicBezTo>
                    <a:pt x="913" y="383"/>
                    <a:pt x="927" y="372"/>
                    <a:pt x="936" y="346"/>
                  </a:cubicBezTo>
                  <a:lnTo>
                    <a:pt x="936" y="368"/>
                  </a:lnTo>
                  <a:cubicBezTo>
                    <a:pt x="936" y="377"/>
                    <a:pt x="942" y="383"/>
                    <a:pt x="956" y="383"/>
                  </a:cubicBezTo>
                  <a:cubicBezTo>
                    <a:pt x="968" y="383"/>
                    <a:pt x="985" y="378"/>
                    <a:pt x="1008" y="368"/>
                  </a:cubicBezTo>
                  <a:cubicBezTo>
                    <a:pt x="1030" y="368"/>
                    <a:pt x="1055" y="327"/>
                    <a:pt x="1055" y="305"/>
                  </a:cubicBezTo>
                  <a:cubicBezTo>
                    <a:pt x="1055" y="283"/>
                    <a:pt x="1077" y="283"/>
                    <a:pt x="1077" y="283"/>
                  </a:cubicBezTo>
                  <a:cubicBezTo>
                    <a:pt x="1102" y="283"/>
                    <a:pt x="1102" y="283"/>
                    <a:pt x="1102" y="305"/>
                  </a:cubicBezTo>
                  <a:cubicBezTo>
                    <a:pt x="1102" y="327"/>
                    <a:pt x="1114" y="338"/>
                    <a:pt x="1128" y="338"/>
                  </a:cubicBezTo>
                  <a:cubicBezTo>
                    <a:pt x="1143" y="338"/>
                    <a:pt x="1160" y="327"/>
                    <a:pt x="1171" y="305"/>
                  </a:cubicBezTo>
                  <a:lnTo>
                    <a:pt x="1171" y="327"/>
                  </a:lnTo>
                  <a:cubicBezTo>
                    <a:pt x="1171" y="342"/>
                    <a:pt x="1183" y="356"/>
                    <a:pt x="1233" y="356"/>
                  </a:cubicBezTo>
                  <a:cubicBezTo>
                    <a:pt x="1252" y="356"/>
                    <a:pt x="1278" y="354"/>
                    <a:pt x="1312" y="349"/>
                  </a:cubicBezTo>
                  <a:cubicBezTo>
                    <a:pt x="1406" y="349"/>
                    <a:pt x="1478" y="349"/>
                    <a:pt x="1478" y="371"/>
                  </a:cubicBezTo>
                  <a:cubicBezTo>
                    <a:pt x="1478" y="375"/>
                    <a:pt x="1481" y="377"/>
                    <a:pt x="1487" y="377"/>
                  </a:cubicBezTo>
                  <a:cubicBezTo>
                    <a:pt x="1512" y="377"/>
                    <a:pt x="1581" y="343"/>
                    <a:pt x="1619" y="308"/>
                  </a:cubicBezTo>
                  <a:cubicBezTo>
                    <a:pt x="1619" y="330"/>
                    <a:pt x="1641" y="330"/>
                    <a:pt x="1688" y="330"/>
                  </a:cubicBezTo>
                  <a:cubicBezTo>
                    <a:pt x="1760" y="330"/>
                    <a:pt x="1760" y="330"/>
                    <a:pt x="1760" y="352"/>
                  </a:cubicBezTo>
                  <a:cubicBezTo>
                    <a:pt x="1747" y="372"/>
                    <a:pt x="1741" y="382"/>
                    <a:pt x="1744" y="382"/>
                  </a:cubicBezTo>
                  <a:cubicBezTo>
                    <a:pt x="1747" y="382"/>
                    <a:pt x="1758" y="372"/>
                    <a:pt x="1782" y="352"/>
                  </a:cubicBezTo>
                  <a:cubicBezTo>
                    <a:pt x="1793" y="337"/>
                    <a:pt x="1809" y="330"/>
                    <a:pt x="1825" y="330"/>
                  </a:cubicBezTo>
                  <a:cubicBezTo>
                    <a:pt x="1849" y="330"/>
                    <a:pt x="1872" y="346"/>
                    <a:pt x="1876" y="374"/>
                  </a:cubicBezTo>
                  <a:cubicBezTo>
                    <a:pt x="1876" y="393"/>
                    <a:pt x="1898" y="393"/>
                    <a:pt x="1945" y="396"/>
                  </a:cubicBezTo>
                  <a:cubicBezTo>
                    <a:pt x="1970" y="374"/>
                    <a:pt x="2017" y="374"/>
                    <a:pt x="2064" y="374"/>
                  </a:cubicBezTo>
                  <a:cubicBezTo>
                    <a:pt x="2133" y="374"/>
                    <a:pt x="2133" y="374"/>
                    <a:pt x="2133" y="333"/>
                  </a:cubicBezTo>
                  <a:cubicBezTo>
                    <a:pt x="2136" y="292"/>
                    <a:pt x="2158" y="292"/>
                    <a:pt x="2205" y="292"/>
                  </a:cubicBezTo>
                  <a:cubicBezTo>
                    <a:pt x="2230" y="292"/>
                    <a:pt x="2252" y="292"/>
                    <a:pt x="2252" y="314"/>
                  </a:cubicBezTo>
                  <a:cubicBezTo>
                    <a:pt x="2264" y="324"/>
                    <a:pt x="2280" y="333"/>
                    <a:pt x="2299" y="333"/>
                  </a:cubicBezTo>
                  <a:cubicBezTo>
                    <a:pt x="2321" y="333"/>
                    <a:pt x="2346" y="333"/>
                    <a:pt x="2346" y="355"/>
                  </a:cubicBezTo>
                  <a:cubicBezTo>
                    <a:pt x="2365" y="371"/>
                    <a:pt x="2390" y="377"/>
                    <a:pt x="2415" y="377"/>
                  </a:cubicBezTo>
                  <a:cubicBezTo>
                    <a:pt x="2462" y="377"/>
                    <a:pt x="2509" y="377"/>
                    <a:pt x="2509" y="399"/>
                  </a:cubicBezTo>
                  <a:cubicBezTo>
                    <a:pt x="2534" y="399"/>
                    <a:pt x="2534" y="399"/>
                    <a:pt x="2534" y="377"/>
                  </a:cubicBezTo>
                  <a:cubicBezTo>
                    <a:pt x="2534" y="364"/>
                    <a:pt x="2545" y="349"/>
                    <a:pt x="2584" y="349"/>
                  </a:cubicBezTo>
                  <a:cubicBezTo>
                    <a:pt x="2600" y="349"/>
                    <a:pt x="2622" y="352"/>
                    <a:pt x="2650" y="358"/>
                  </a:cubicBezTo>
                  <a:cubicBezTo>
                    <a:pt x="2697" y="358"/>
                    <a:pt x="2769" y="358"/>
                    <a:pt x="2769" y="336"/>
                  </a:cubicBezTo>
                  <a:cubicBezTo>
                    <a:pt x="2791" y="336"/>
                    <a:pt x="2791" y="336"/>
                    <a:pt x="2791" y="358"/>
                  </a:cubicBezTo>
                  <a:cubicBezTo>
                    <a:pt x="2791" y="379"/>
                    <a:pt x="2803" y="389"/>
                    <a:pt x="2820" y="389"/>
                  </a:cubicBezTo>
                  <a:cubicBezTo>
                    <a:pt x="2838" y="389"/>
                    <a:pt x="2861" y="379"/>
                    <a:pt x="2885" y="358"/>
                  </a:cubicBezTo>
                  <a:cubicBezTo>
                    <a:pt x="2885" y="349"/>
                    <a:pt x="2891" y="344"/>
                    <a:pt x="2900" y="344"/>
                  </a:cubicBezTo>
                  <a:cubicBezTo>
                    <a:pt x="2909" y="344"/>
                    <a:pt x="2921" y="349"/>
                    <a:pt x="2932" y="358"/>
                  </a:cubicBezTo>
                  <a:cubicBezTo>
                    <a:pt x="2951" y="358"/>
                    <a:pt x="2966" y="352"/>
                    <a:pt x="2979" y="339"/>
                  </a:cubicBezTo>
                  <a:cubicBezTo>
                    <a:pt x="2991" y="328"/>
                    <a:pt x="2998" y="323"/>
                    <a:pt x="3007" y="323"/>
                  </a:cubicBezTo>
                  <a:cubicBezTo>
                    <a:pt x="3016" y="323"/>
                    <a:pt x="3027" y="328"/>
                    <a:pt x="3051" y="339"/>
                  </a:cubicBezTo>
                  <a:cubicBezTo>
                    <a:pt x="3051" y="361"/>
                    <a:pt x="3073" y="361"/>
                    <a:pt x="3098" y="361"/>
                  </a:cubicBezTo>
                  <a:cubicBezTo>
                    <a:pt x="3121" y="351"/>
                    <a:pt x="3192" y="346"/>
                    <a:pt x="3262" y="346"/>
                  </a:cubicBezTo>
                  <a:cubicBezTo>
                    <a:pt x="3339" y="346"/>
                    <a:pt x="3414" y="352"/>
                    <a:pt x="3427" y="361"/>
                  </a:cubicBezTo>
                  <a:cubicBezTo>
                    <a:pt x="3449" y="342"/>
                    <a:pt x="3449" y="342"/>
                    <a:pt x="3474" y="342"/>
                  </a:cubicBezTo>
                  <a:cubicBezTo>
                    <a:pt x="3482" y="358"/>
                    <a:pt x="3491" y="365"/>
                    <a:pt x="3498" y="365"/>
                  </a:cubicBezTo>
                  <a:cubicBezTo>
                    <a:pt x="3510" y="365"/>
                    <a:pt x="3519" y="348"/>
                    <a:pt x="3521" y="321"/>
                  </a:cubicBezTo>
                  <a:lnTo>
                    <a:pt x="3474" y="321"/>
                  </a:lnTo>
                  <a:cubicBezTo>
                    <a:pt x="3474" y="302"/>
                    <a:pt x="3488" y="292"/>
                    <a:pt x="3503" y="292"/>
                  </a:cubicBezTo>
                  <a:cubicBezTo>
                    <a:pt x="3522" y="292"/>
                    <a:pt x="3543" y="308"/>
                    <a:pt x="3543" y="342"/>
                  </a:cubicBezTo>
                  <a:cubicBezTo>
                    <a:pt x="3554" y="363"/>
                    <a:pt x="3559" y="373"/>
                    <a:pt x="3565" y="373"/>
                  </a:cubicBezTo>
                  <a:cubicBezTo>
                    <a:pt x="3571" y="373"/>
                    <a:pt x="3577" y="363"/>
                    <a:pt x="3590" y="342"/>
                  </a:cubicBezTo>
                  <a:cubicBezTo>
                    <a:pt x="3603" y="322"/>
                    <a:pt x="3614" y="312"/>
                    <a:pt x="3626" y="312"/>
                  </a:cubicBezTo>
                  <a:cubicBezTo>
                    <a:pt x="3637" y="312"/>
                    <a:pt x="3648" y="322"/>
                    <a:pt x="3659" y="342"/>
                  </a:cubicBezTo>
                  <a:cubicBezTo>
                    <a:pt x="3659" y="364"/>
                    <a:pt x="3659" y="375"/>
                    <a:pt x="3662" y="375"/>
                  </a:cubicBezTo>
                  <a:cubicBezTo>
                    <a:pt x="3665" y="375"/>
                    <a:pt x="3671" y="364"/>
                    <a:pt x="3684" y="342"/>
                  </a:cubicBezTo>
                  <a:cubicBezTo>
                    <a:pt x="3710" y="297"/>
                    <a:pt x="3745" y="270"/>
                    <a:pt x="3769" y="270"/>
                  </a:cubicBezTo>
                  <a:cubicBezTo>
                    <a:pt x="3788" y="270"/>
                    <a:pt x="3801" y="286"/>
                    <a:pt x="3800" y="324"/>
                  </a:cubicBezTo>
                  <a:cubicBezTo>
                    <a:pt x="3800" y="364"/>
                    <a:pt x="3825" y="386"/>
                    <a:pt x="3847" y="386"/>
                  </a:cubicBezTo>
                  <a:cubicBezTo>
                    <a:pt x="3872" y="386"/>
                    <a:pt x="3872" y="364"/>
                    <a:pt x="3872" y="346"/>
                  </a:cubicBezTo>
                  <a:cubicBezTo>
                    <a:pt x="3861" y="324"/>
                    <a:pt x="3861" y="313"/>
                    <a:pt x="3870" y="313"/>
                  </a:cubicBezTo>
                  <a:cubicBezTo>
                    <a:pt x="3878" y="313"/>
                    <a:pt x="3896" y="324"/>
                    <a:pt x="3919" y="346"/>
                  </a:cubicBezTo>
                  <a:cubicBezTo>
                    <a:pt x="3957" y="380"/>
                    <a:pt x="3989" y="396"/>
                    <a:pt x="4021" y="396"/>
                  </a:cubicBezTo>
                  <a:cubicBezTo>
                    <a:pt x="4048" y="396"/>
                    <a:pt x="4075" y="386"/>
                    <a:pt x="4107" y="368"/>
                  </a:cubicBezTo>
                  <a:cubicBezTo>
                    <a:pt x="4154" y="347"/>
                    <a:pt x="4195" y="337"/>
                    <a:pt x="4215" y="337"/>
                  </a:cubicBezTo>
                  <a:cubicBezTo>
                    <a:pt x="4236" y="337"/>
                    <a:pt x="4236" y="347"/>
                    <a:pt x="4201" y="368"/>
                  </a:cubicBezTo>
                  <a:cubicBezTo>
                    <a:pt x="4173" y="392"/>
                    <a:pt x="4162" y="402"/>
                    <a:pt x="4167" y="402"/>
                  </a:cubicBezTo>
                  <a:cubicBezTo>
                    <a:pt x="4171" y="402"/>
                    <a:pt x="4182" y="397"/>
                    <a:pt x="4201" y="389"/>
                  </a:cubicBezTo>
                  <a:lnTo>
                    <a:pt x="4317" y="389"/>
                  </a:lnTo>
                  <a:cubicBezTo>
                    <a:pt x="4342" y="389"/>
                    <a:pt x="4361" y="371"/>
                    <a:pt x="4364" y="349"/>
                  </a:cubicBezTo>
                  <a:cubicBezTo>
                    <a:pt x="4377" y="377"/>
                    <a:pt x="4404" y="393"/>
                    <a:pt x="4431" y="393"/>
                  </a:cubicBezTo>
                  <a:cubicBezTo>
                    <a:pt x="4450" y="393"/>
                    <a:pt x="4468" y="386"/>
                    <a:pt x="4483" y="371"/>
                  </a:cubicBezTo>
                  <a:lnTo>
                    <a:pt x="4530" y="371"/>
                  </a:lnTo>
                  <a:cubicBezTo>
                    <a:pt x="4552" y="371"/>
                    <a:pt x="4552" y="371"/>
                    <a:pt x="4577" y="349"/>
                  </a:cubicBezTo>
                  <a:cubicBezTo>
                    <a:pt x="4583" y="343"/>
                    <a:pt x="4590" y="341"/>
                    <a:pt x="4597" y="341"/>
                  </a:cubicBezTo>
                  <a:cubicBezTo>
                    <a:pt x="4613" y="341"/>
                    <a:pt x="4630" y="355"/>
                    <a:pt x="4646" y="371"/>
                  </a:cubicBezTo>
                  <a:cubicBezTo>
                    <a:pt x="4664" y="386"/>
                    <a:pt x="4680" y="400"/>
                    <a:pt x="4688" y="400"/>
                  </a:cubicBezTo>
                  <a:cubicBezTo>
                    <a:pt x="4691" y="400"/>
                    <a:pt x="4693" y="398"/>
                    <a:pt x="4693" y="393"/>
                  </a:cubicBezTo>
                  <a:cubicBezTo>
                    <a:pt x="4693" y="371"/>
                    <a:pt x="4740" y="352"/>
                    <a:pt x="4765" y="330"/>
                  </a:cubicBezTo>
                  <a:cubicBezTo>
                    <a:pt x="4772" y="324"/>
                    <a:pt x="4778" y="321"/>
                    <a:pt x="4784" y="321"/>
                  </a:cubicBezTo>
                  <a:cubicBezTo>
                    <a:pt x="4798" y="321"/>
                    <a:pt x="4805" y="336"/>
                    <a:pt x="4787" y="352"/>
                  </a:cubicBezTo>
                  <a:cubicBezTo>
                    <a:pt x="4787" y="371"/>
                    <a:pt x="4787" y="371"/>
                    <a:pt x="4834" y="393"/>
                  </a:cubicBezTo>
                  <a:cubicBezTo>
                    <a:pt x="4859" y="393"/>
                    <a:pt x="4906" y="393"/>
                    <a:pt x="4906" y="374"/>
                  </a:cubicBezTo>
                  <a:cubicBezTo>
                    <a:pt x="4906" y="363"/>
                    <a:pt x="4941" y="357"/>
                    <a:pt x="4979" y="357"/>
                  </a:cubicBezTo>
                  <a:cubicBezTo>
                    <a:pt x="5017" y="357"/>
                    <a:pt x="5058" y="363"/>
                    <a:pt x="5069" y="374"/>
                  </a:cubicBezTo>
                  <a:lnTo>
                    <a:pt x="5116" y="374"/>
                  </a:lnTo>
                  <a:cubicBezTo>
                    <a:pt x="5140" y="374"/>
                    <a:pt x="5160" y="355"/>
                    <a:pt x="5183" y="355"/>
                  </a:cubicBezTo>
                  <a:cubicBezTo>
                    <a:pt x="5185" y="355"/>
                    <a:pt x="5187" y="355"/>
                    <a:pt x="5188" y="355"/>
                  </a:cubicBezTo>
                  <a:cubicBezTo>
                    <a:pt x="5204" y="352"/>
                    <a:pt x="5220" y="346"/>
                    <a:pt x="5235" y="333"/>
                  </a:cubicBezTo>
                  <a:cubicBezTo>
                    <a:pt x="5257" y="333"/>
                    <a:pt x="5282" y="333"/>
                    <a:pt x="5282" y="355"/>
                  </a:cubicBezTo>
                  <a:cubicBezTo>
                    <a:pt x="5293" y="333"/>
                    <a:pt x="5299" y="322"/>
                    <a:pt x="5305" y="322"/>
                  </a:cubicBezTo>
                  <a:cubicBezTo>
                    <a:pt x="5310" y="322"/>
                    <a:pt x="5317" y="333"/>
                    <a:pt x="5329" y="355"/>
                  </a:cubicBezTo>
                  <a:cubicBezTo>
                    <a:pt x="5328" y="375"/>
                    <a:pt x="5327" y="386"/>
                    <a:pt x="5330" y="386"/>
                  </a:cubicBezTo>
                  <a:cubicBezTo>
                    <a:pt x="5332" y="386"/>
                    <a:pt x="5339" y="375"/>
                    <a:pt x="5351" y="355"/>
                  </a:cubicBezTo>
                  <a:cubicBezTo>
                    <a:pt x="5364" y="344"/>
                    <a:pt x="5370" y="339"/>
                    <a:pt x="5376" y="339"/>
                  </a:cubicBezTo>
                  <a:cubicBezTo>
                    <a:pt x="5382" y="339"/>
                    <a:pt x="5387" y="344"/>
                    <a:pt x="5398" y="355"/>
                  </a:cubicBezTo>
                  <a:cubicBezTo>
                    <a:pt x="5398" y="366"/>
                    <a:pt x="5404" y="371"/>
                    <a:pt x="5411" y="371"/>
                  </a:cubicBezTo>
                  <a:cubicBezTo>
                    <a:pt x="5417" y="371"/>
                    <a:pt x="5423" y="366"/>
                    <a:pt x="5423" y="355"/>
                  </a:cubicBezTo>
                  <a:cubicBezTo>
                    <a:pt x="5437" y="330"/>
                    <a:pt x="5469" y="312"/>
                    <a:pt x="5492" y="312"/>
                  </a:cubicBezTo>
                  <a:cubicBezTo>
                    <a:pt x="5507" y="312"/>
                    <a:pt x="5517" y="319"/>
                    <a:pt x="5517" y="336"/>
                  </a:cubicBezTo>
                  <a:cubicBezTo>
                    <a:pt x="5533" y="333"/>
                    <a:pt x="5549" y="327"/>
                    <a:pt x="5564" y="314"/>
                  </a:cubicBezTo>
                  <a:cubicBezTo>
                    <a:pt x="5575" y="294"/>
                    <a:pt x="5581" y="284"/>
                    <a:pt x="5583" y="284"/>
                  </a:cubicBezTo>
                  <a:cubicBezTo>
                    <a:pt x="5586" y="284"/>
                    <a:pt x="5586" y="294"/>
                    <a:pt x="5586" y="314"/>
                  </a:cubicBezTo>
                  <a:cubicBezTo>
                    <a:pt x="5597" y="335"/>
                    <a:pt x="5609" y="345"/>
                    <a:pt x="5621" y="345"/>
                  </a:cubicBezTo>
                  <a:cubicBezTo>
                    <a:pt x="5633" y="345"/>
                    <a:pt x="5646" y="335"/>
                    <a:pt x="5658" y="314"/>
                  </a:cubicBezTo>
                  <a:cubicBezTo>
                    <a:pt x="5665" y="308"/>
                    <a:pt x="5672" y="305"/>
                    <a:pt x="5681" y="305"/>
                  </a:cubicBezTo>
                  <a:cubicBezTo>
                    <a:pt x="5689" y="305"/>
                    <a:pt x="5697" y="308"/>
                    <a:pt x="5705" y="314"/>
                  </a:cubicBezTo>
                  <a:cubicBezTo>
                    <a:pt x="5731" y="327"/>
                    <a:pt x="5791" y="340"/>
                    <a:pt x="5831" y="340"/>
                  </a:cubicBezTo>
                  <a:cubicBezTo>
                    <a:pt x="5859" y="340"/>
                    <a:pt x="5877" y="334"/>
                    <a:pt x="5868" y="317"/>
                  </a:cubicBezTo>
                  <a:lnTo>
                    <a:pt x="5915" y="317"/>
                  </a:lnTo>
                  <a:cubicBezTo>
                    <a:pt x="5939" y="327"/>
                    <a:pt x="5956" y="332"/>
                    <a:pt x="5971" y="332"/>
                  </a:cubicBezTo>
                  <a:cubicBezTo>
                    <a:pt x="5985" y="332"/>
                    <a:pt x="5997" y="327"/>
                    <a:pt x="6009" y="317"/>
                  </a:cubicBezTo>
                  <a:lnTo>
                    <a:pt x="6031" y="295"/>
                  </a:lnTo>
                  <a:cubicBezTo>
                    <a:pt x="6034" y="321"/>
                    <a:pt x="6056" y="339"/>
                    <a:pt x="6078" y="339"/>
                  </a:cubicBezTo>
                  <a:cubicBezTo>
                    <a:pt x="6103" y="339"/>
                    <a:pt x="6103" y="339"/>
                    <a:pt x="6103" y="317"/>
                  </a:cubicBezTo>
                  <a:cubicBezTo>
                    <a:pt x="6078" y="295"/>
                    <a:pt x="6103" y="295"/>
                    <a:pt x="6125" y="295"/>
                  </a:cubicBezTo>
                  <a:cubicBezTo>
                    <a:pt x="6150" y="299"/>
                    <a:pt x="6169" y="314"/>
                    <a:pt x="6172" y="339"/>
                  </a:cubicBezTo>
                  <a:lnTo>
                    <a:pt x="6197" y="339"/>
                  </a:lnTo>
                  <a:cubicBezTo>
                    <a:pt x="6197" y="315"/>
                    <a:pt x="6205" y="305"/>
                    <a:pt x="6211" y="305"/>
                  </a:cubicBezTo>
                  <a:cubicBezTo>
                    <a:pt x="6216" y="305"/>
                    <a:pt x="6219" y="310"/>
                    <a:pt x="6219" y="317"/>
                  </a:cubicBezTo>
                  <a:cubicBezTo>
                    <a:pt x="6236" y="331"/>
                    <a:pt x="6259" y="340"/>
                    <a:pt x="6282" y="340"/>
                  </a:cubicBezTo>
                  <a:cubicBezTo>
                    <a:pt x="6285" y="340"/>
                    <a:pt x="6288" y="340"/>
                    <a:pt x="6291" y="339"/>
                  </a:cubicBezTo>
                  <a:cubicBezTo>
                    <a:pt x="6291" y="332"/>
                    <a:pt x="6294" y="330"/>
                    <a:pt x="6296" y="330"/>
                  </a:cubicBezTo>
                  <a:lnTo>
                    <a:pt x="6296" y="330"/>
                  </a:lnTo>
                  <a:cubicBezTo>
                    <a:pt x="6301" y="330"/>
                    <a:pt x="6306" y="339"/>
                    <a:pt x="6291" y="339"/>
                  </a:cubicBezTo>
                  <a:lnTo>
                    <a:pt x="6291" y="361"/>
                  </a:lnTo>
                  <a:cubicBezTo>
                    <a:pt x="6298" y="367"/>
                    <a:pt x="6302" y="369"/>
                    <a:pt x="6305" y="369"/>
                  </a:cubicBezTo>
                  <a:cubicBezTo>
                    <a:pt x="6313" y="369"/>
                    <a:pt x="6313" y="355"/>
                    <a:pt x="6313" y="339"/>
                  </a:cubicBezTo>
                  <a:lnTo>
                    <a:pt x="6360" y="339"/>
                  </a:lnTo>
                  <a:cubicBezTo>
                    <a:pt x="6385" y="339"/>
                    <a:pt x="6407" y="339"/>
                    <a:pt x="6385" y="321"/>
                  </a:cubicBezTo>
                  <a:cubicBezTo>
                    <a:pt x="6385" y="299"/>
                    <a:pt x="6385" y="277"/>
                    <a:pt x="6407" y="277"/>
                  </a:cubicBezTo>
                  <a:cubicBezTo>
                    <a:pt x="6407" y="270"/>
                    <a:pt x="6410" y="268"/>
                    <a:pt x="6413" y="268"/>
                  </a:cubicBezTo>
                  <a:cubicBezTo>
                    <a:pt x="6418" y="268"/>
                    <a:pt x="6424" y="277"/>
                    <a:pt x="6407" y="277"/>
                  </a:cubicBezTo>
                  <a:cubicBezTo>
                    <a:pt x="6407" y="299"/>
                    <a:pt x="6407" y="321"/>
                    <a:pt x="6432" y="321"/>
                  </a:cubicBezTo>
                  <a:cubicBezTo>
                    <a:pt x="6434" y="320"/>
                    <a:pt x="6436" y="320"/>
                    <a:pt x="6437" y="320"/>
                  </a:cubicBezTo>
                  <a:cubicBezTo>
                    <a:pt x="6447" y="320"/>
                    <a:pt x="6454" y="328"/>
                    <a:pt x="6454" y="339"/>
                  </a:cubicBezTo>
                  <a:cubicBezTo>
                    <a:pt x="6445" y="358"/>
                    <a:pt x="6457" y="365"/>
                    <a:pt x="6475" y="365"/>
                  </a:cubicBezTo>
                  <a:cubicBezTo>
                    <a:pt x="6500" y="365"/>
                    <a:pt x="6536" y="353"/>
                    <a:pt x="6548" y="342"/>
                  </a:cubicBezTo>
                  <a:cubicBezTo>
                    <a:pt x="6572" y="321"/>
                    <a:pt x="6590" y="310"/>
                    <a:pt x="6602" y="310"/>
                  </a:cubicBezTo>
                  <a:cubicBezTo>
                    <a:pt x="6614" y="310"/>
                    <a:pt x="6620" y="321"/>
                    <a:pt x="6620" y="342"/>
                  </a:cubicBezTo>
                  <a:cubicBezTo>
                    <a:pt x="6620" y="354"/>
                    <a:pt x="6624" y="359"/>
                    <a:pt x="6630" y="359"/>
                  </a:cubicBezTo>
                  <a:cubicBezTo>
                    <a:pt x="6645" y="359"/>
                    <a:pt x="6674" y="325"/>
                    <a:pt x="6689" y="280"/>
                  </a:cubicBezTo>
                  <a:lnTo>
                    <a:pt x="6714" y="217"/>
                  </a:lnTo>
                  <a:lnTo>
                    <a:pt x="6714" y="280"/>
                  </a:lnTo>
                  <a:cubicBezTo>
                    <a:pt x="6727" y="330"/>
                    <a:pt x="6733" y="350"/>
                    <a:pt x="6750" y="350"/>
                  </a:cubicBezTo>
                  <a:cubicBezTo>
                    <a:pt x="6761" y="350"/>
                    <a:pt x="6779" y="340"/>
                    <a:pt x="6808" y="324"/>
                  </a:cubicBezTo>
                  <a:cubicBezTo>
                    <a:pt x="6832" y="313"/>
                    <a:pt x="6844" y="307"/>
                    <a:pt x="6850" y="307"/>
                  </a:cubicBezTo>
                  <a:cubicBezTo>
                    <a:pt x="6855" y="307"/>
                    <a:pt x="6855" y="313"/>
                    <a:pt x="6855" y="324"/>
                  </a:cubicBezTo>
                  <a:cubicBezTo>
                    <a:pt x="6855" y="342"/>
                    <a:pt x="6877" y="342"/>
                    <a:pt x="6949" y="342"/>
                  </a:cubicBezTo>
                  <a:cubicBezTo>
                    <a:pt x="6968" y="343"/>
                    <a:pt x="6984" y="344"/>
                    <a:pt x="6997" y="344"/>
                  </a:cubicBezTo>
                  <a:cubicBezTo>
                    <a:pt x="7030" y="344"/>
                    <a:pt x="7043" y="340"/>
                    <a:pt x="7043" y="324"/>
                  </a:cubicBezTo>
                  <a:lnTo>
                    <a:pt x="7090" y="324"/>
                  </a:lnTo>
                  <a:cubicBezTo>
                    <a:pt x="7099" y="340"/>
                    <a:pt x="7111" y="346"/>
                    <a:pt x="7122" y="346"/>
                  </a:cubicBezTo>
                  <a:cubicBezTo>
                    <a:pt x="7139" y="346"/>
                    <a:pt x="7151" y="330"/>
                    <a:pt x="7137" y="305"/>
                  </a:cubicBezTo>
                  <a:lnTo>
                    <a:pt x="7184" y="305"/>
                  </a:lnTo>
                  <a:lnTo>
                    <a:pt x="7181" y="324"/>
                  </a:lnTo>
                  <a:cubicBezTo>
                    <a:pt x="7181" y="346"/>
                    <a:pt x="7228" y="346"/>
                    <a:pt x="7416" y="346"/>
                  </a:cubicBezTo>
                  <a:cubicBezTo>
                    <a:pt x="7463" y="346"/>
                    <a:pt x="7500" y="347"/>
                    <a:pt x="7530" y="347"/>
                  </a:cubicBezTo>
                  <a:cubicBezTo>
                    <a:pt x="7638" y="347"/>
                    <a:pt x="7651" y="340"/>
                    <a:pt x="7651" y="308"/>
                  </a:cubicBezTo>
                  <a:cubicBezTo>
                    <a:pt x="7664" y="286"/>
                    <a:pt x="7676" y="275"/>
                    <a:pt x="7684" y="275"/>
                  </a:cubicBezTo>
                  <a:cubicBezTo>
                    <a:pt x="7693" y="275"/>
                    <a:pt x="7698" y="286"/>
                    <a:pt x="7698" y="308"/>
                  </a:cubicBezTo>
                  <a:cubicBezTo>
                    <a:pt x="7698" y="321"/>
                    <a:pt x="7711" y="336"/>
                    <a:pt x="7718" y="336"/>
                  </a:cubicBezTo>
                  <a:cubicBezTo>
                    <a:pt x="7721" y="336"/>
                    <a:pt x="7723" y="333"/>
                    <a:pt x="7723" y="327"/>
                  </a:cubicBezTo>
                  <a:cubicBezTo>
                    <a:pt x="7749" y="327"/>
                    <a:pt x="7774" y="336"/>
                    <a:pt x="7792" y="349"/>
                  </a:cubicBezTo>
                  <a:cubicBezTo>
                    <a:pt x="7823" y="367"/>
                    <a:pt x="7844" y="374"/>
                    <a:pt x="7859" y="374"/>
                  </a:cubicBezTo>
                  <a:cubicBezTo>
                    <a:pt x="7879" y="374"/>
                    <a:pt x="7886" y="361"/>
                    <a:pt x="7886" y="349"/>
                  </a:cubicBezTo>
                  <a:cubicBezTo>
                    <a:pt x="7877" y="332"/>
                    <a:pt x="7876" y="326"/>
                    <a:pt x="7879" y="326"/>
                  </a:cubicBezTo>
                  <a:lnTo>
                    <a:pt x="7879" y="326"/>
                  </a:lnTo>
                  <a:cubicBezTo>
                    <a:pt x="7883" y="326"/>
                    <a:pt x="7897" y="338"/>
                    <a:pt x="7912" y="349"/>
                  </a:cubicBezTo>
                  <a:cubicBezTo>
                    <a:pt x="7927" y="364"/>
                    <a:pt x="7944" y="380"/>
                    <a:pt x="7953" y="380"/>
                  </a:cubicBezTo>
                  <a:cubicBezTo>
                    <a:pt x="7956" y="380"/>
                    <a:pt x="7959" y="377"/>
                    <a:pt x="7959" y="371"/>
                  </a:cubicBezTo>
                  <a:cubicBezTo>
                    <a:pt x="7971" y="360"/>
                    <a:pt x="8022" y="348"/>
                    <a:pt x="8064" y="348"/>
                  </a:cubicBezTo>
                  <a:cubicBezTo>
                    <a:pt x="8095" y="348"/>
                    <a:pt x="8121" y="355"/>
                    <a:pt x="8121" y="374"/>
                  </a:cubicBezTo>
                  <a:lnTo>
                    <a:pt x="8168" y="374"/>
                  </a:lnTo>
                  <a:cubicBezTo>
                    <a:pt x="8168" y="352"/>
                    <a:pt x="8216" y="352"/>
                    <a:pt x="8263" y="352"/>
                  </a:cubicBezTo>
                  <a:cubicBezTo>
                    <a:pt x="8310" y="352"/>
                    <a:pt x="8335" y="352"/>
                    <a:pt x="8335" y="374"/>
                  </a:cubicBezTo>
                  <a:cubicBezTo>
                    <a:pt x="8322" y="385"/>
                    <a:pt x="8322" y="390"/>
                    <a:pt x="8331" y="390"/>
                  </a:cubicBezTo>
                  <a:cubicBezTo>
                    <a:pt x="8340" y="390"/>
                    <a:pt x="8358" y="385"/>
                    <a:pt x="8382" y="374"/>
                  </a:cubicBezTo>
                  <a:cubicBezTo>
                    <a:pt x="8404" y="374"/>
                    <a:pt x="8429" y="333"/>
                    <a:pt x="8451" y="333"/>
                  </a:cubicBezTo>
                  <a:cubicBezTo>
                    <a:pt x="8454" y="308"/>
                    <a:pt x="8476" y="292"/>
                    <a:pt x="8498" y="292"/>
                  </a:cubicBezTo>
                  <a:lnTo>
                    <a:pt x="8498" y="311"/>
                  </a:lnTo>
                  <a:lnTo>
                    <a:pt x="8498" y="355"/>
                  </a:lnTo>
                  <a:cubicBezTo>
                    <a:pt x="8523" y="355"/>
                    <a:pt x="8545" y="355"/>
                    <a:pt x="8545" y="333"/>
                  </a:cubicBezTo>
                  <a:cubicBezTo>
                    <a:pt x="8570" y="355"/>
                    <a:pt x="8592" y="355"/>
                    <a:pt x="8639" y="355"/>
                  </a:cubicBezTo>
                  <a:cubicBezTo>
                    <a:pt x="8686" y="355"/>
                    <a:pt x="8733" y="355"/>
                    <a:pt x="8758" y="336"/>
                  </a:cubicBezTo>
                  <a:cubicBezTo>
                    <a:pt x="8769" y="357"/>
                    <a:pt x="8809" y="367"/>
                    <a:pt x="8850" y="367"/>
                  </a:cubicBezTo>
                  <a:cubicBezTo>
                    <a:pt x="8892" y="367"/>
                    <a:pt x="8933" y="357"/>
                    <a:pt x="8946" y="336"/>
                  </a:cubicBezTo>
                  <a:cubicBezTo>
                    <a:pt x="8946" y="325"/>
                    <a:pt x="8951" y="320"/>
                    <a:pt x="8960" y="320"/>
                  </a:cubicBezTo>
                  <a:cubicBezTo>
                    <a:pt x="8968" y="320"/>
                    <a:pt x="8980" y="325"/>
                    <a:pt x="8993" y="336"/>
                  </a:cubicBezTo>
                  <a:cubicBezTo>
                    <a:pt x="9004" y="347"/>
                    <a:pt x="9009" y="353"/>
                    <a:pt x="9015" y="353"/>
                  </a:cubicBezTo>
                  <a:cubicBezTo>
                    <a:pt x="9021" y="353"/>
                    <a:pt x="9027" y="347"/>
                    <a:pt x="9040" y="336"/>
                  </a:cubicBezTo>
                  <a:cubicBezTo>
                    <a:pt x="9046" y="331"/>
                    <a:pt x="9053" y="329"/>
                    <a:pt x="9059" y="329"/>
                  </a:cubicBezTo>
                  <a:cubicBezTo>
                    <a:pt x="9076" y="329"/>
                    <a:pt x="9093" y="343"/>
                    <a:pt x="9109" y="358"/>
                  </a:cubicBezTo>
                  <a:cubicBezTo>
                    <a:pt x="9122" y="382"/>
                    <a:pt x="9136" y="392"/>
                    <a:pt x="9150" y="392"/>
                  </a:cubicBezTo>
                  <a:cubicBezTo>
                    <a:pt x="9159" y="392"/>
                    <a:pt x="9169" y="388"/>
                    <a:pt x="9178" y="380"/>
                  </a:cubicBezTo>
                  <a:cubicBezTo>
                    <a:pt x="9209" y="370"/>
                    <a:pt x="9242" y="364"/>
                    <a:pt x="9276" y="364"/>
                  </a:cubicBezTo>
                  <a:cubicBezTo>
                    <a:pt x="9283" y="364"/>
                    <a:pt x="9290" y="364"/>
                    <a:pt x="9297" y="364"/>
                  </a:cubicBezTo>
                  <a:cubicBezTo>
                    <a:pt x="9344" y="346"/>
                    <a:pt x="9369" y="349"/>
                    <a:pt x="9344" y="327"/>
                  </a:cubicBezTo>
                  <a:cubicBezTo>
                    <a:pt x="9347" y="311"/>
                    <a:pt x="9356" y="295"/>
                    <a:pt x="9369" y="286"/>
                  </a:cubicBezTo>
                  <a:cubicBezTo>
                    <a:pt x="9384" y="280"/>
                    <a:pt x="9394" y="278"/>
                    <a:pt x="9401" y="278"/>
                  </a:cubicBezTo>
                  <a:cubicBezTo>
                    <a:pt x="9414" y="278"/>
                    <a:pt x="9410" y="286"/>
                    <a:pt x="9398" y="286"/>
                  </a:cubicBezTo>
                  <a:cubicBezTo>
                    <a:pt x="9397" y="286"/>
                    <a:pt x="9395" y="286"/>
                    <a:pt x="9394" y="286"/>
                  </a:cubicBezTo>
                  <a:cubicBezTo>
                    <a:pt x="9344" y="305"/>
                    <a:pt x="9369" y="305"/>
                    <a:pt x="9391" y="327"/>
                  </a:cubicBezTo>
                  <a:cubicBezTo>
                    <a:pt x="9419" y="346"/>
                    <a:pt x="9453" y="355"/>
                    <a:pt x="9485" y="355"/>
                  </a:cubicBezTo>
                  <a:lnTo>
                    <a:pt x="9579" y="358"/>
                  </a:lnTo>
                  <a:cubicBezTo>
                    <a:pt x="9616" y="372"/>
                    <a:pt x="9640" y="378"/>
                    <a:pt x="9655" y="378"/>
                  </a:cubicBezTo>
                  <a:cubicBezTo>
                    <a:pt x="9667" y="378"/>
                    <a:pt x="9673" y="373"/>
                    <a:pt x="9673" y="364"/>
                  </a:cubicBezTo>
                  <a:cubicBezTo>
                    <a:pt x="9675" y="339"/>
                    <a:pt x="9675" y="328"/>
                    <a:pt x="9676" y="328"/>
                  </a:cubicBezTo>
                  <a:cubicBezTo>
                    <a:pt x="9676" y="328"/>
                    <a:pt x="9676" y="333"/>
                    <a:pt x="9676" y="342"/>
                  </a:cubicBezTo>
                  <a:cubicBezTo>
                    <a:pt x="9688" y="368"/>
                    <a:pt x="9796" y="384"/>
                    <a:pt x="9881" y="384"/>
                  </a:cubicBezTo>
                  <a:cubicBezTo>
                    <a:pt x="9929" y="384"/>
                    <a:pt x="9970" y="379"/>
                    <a:pt x="9980" y="368"/>
                  </a:cubicBezTo>
                  <a:cubicBezTo>
                    <a:pt x="9981" y="362"/>
                    <a:pt x="9981" y="360"/>
                    <a:pt x="9981" y="360"/>
                  </a:cubicBezTo>
                  <a:lnTo>
                    <a:pt x="9981" y="360"/>
                  </a:lnTo>
                  <a:cubicBezTo>
                    <a:pt x="9981" y="360"/>
                    <a:pt x="9980" y="374"/>
                    <a:pt x="9980" y="389"/>
                  </a:cubicBezTo>
                  <a:cubicBezTo>
                    <a:pt x="9977" y="408"/>
                    <a:pt x="9999" y="411"/>
                    <a:pt x="10046" y="421"/>
                  </a:cubicBezTo>
                  <a:cubicBezTo>
                    <a:pt x="10049" y="421"/>
                    <a:pt x="10054" y="421"/>
                    <a:pt x="10061" y="421"/>
                  </a:cubicBezTo>
                  <a:cubicBezTo>
                    <a:pt x="10082" y="421"/>
                    <a:pt x="10117" y="420"/>
                    <a:pt x="10154" y="420"/>
                  </a:cubicBezTo>
                  <a:cubicBezTo>
                    <a:pt x="10181" y="420"/>
                    <a:pt x="10209" y="421"/>
                    <a:pt x="10234" y="424"/>
                  </a:cubicBezTo>
                  <a:cubicBezTo>
                    <a:pt x="10288" y="433"/>
                    <a:pt x="10335" y="440"/>
                    <a:pt x="10366" y="440"/>
                  </a:cubicBezTo>
                  <a:cubicBezTo>
                    <a:pt x="10388" y="440"/>
                    <a:pt x="10402" y="436"/>
                    <a:pt x="10403" y="427"/>
                  </a:cubicBezTo>
                  <a:cubicBezTo>
                    <a:pt x="10425" y="430"/>
                    <a:pt x="10425" y="430"/>
                    <a:pt x="10422" y="452"/>
                  </a:cubicBezTo>
                  <a:cubicBezTo>
                    <a:pt x="10394" y="468"/>
                    <a:pt x="10419" y="471"/>
                    <a:pt x="10441" y="474"/>
                  </a:cubicBezTo>
                  <a:cubicBezTo>
                    <a:pt x="10442" y="474"/>
                    <a:pt x="10444" y="474"/>
                    <a:pt x="10446" y="474"/>
                  </a:cubicBezTo>
                  <a:cubicBezTo>
                    <a:pt x="10466" y="474"/>
                    <a:pt x="10469" y="457"/>
                    <a:pt x="10472" y="436"/>
                  </a:cubicBezTo>
                  <a:cubicBezTo>
                    <a:pt x="10473" y="429"/>
                    <a:pt x="10478" y="425"/>
                    <a:pt x="10487" y="425"/>
                  </a:cubicBezTo>
                  <a:cubicBezTo>
                    <a:pt x="10499" y="425"/>
                    <a:pt x="10517" y="433"/>
                    <a:pt x="10541" y="449"/>
                  </a:cubicBezTo>
                  <a:cubicBezTo>
                    <a:pt x="10589" y="476"/>
                    <a:pt x="10644" y="491"/>
                    <a:pt x="10698" y="491"/>
                  </a:cubicBezTo>
                  <a:cubicBezTo>
                    <a:pt x="10707" y="491"/>
                    <a:pt x="10717" y="491"/>
                    <a:pt x="10726" y="490"/>
                  </a:cubicBezTo>
                  <a:cubicBezTo>
                    <a:pt x="10751" y="493"/>
                    <a:pt x="10773" y="499"/>
                    <a:pt x="10766" y="521"/>
                  </a:cubicBezTo>
                  <a:cubicBezTo>
                    <a:pt x="10783" y="545"/>
                    <a:pt x="10811" y="559"/>
                    <a:pt x="10838" y="559"/>
                  </a:cubicBezTo>
                  <a:cubicBezTo>
                    <a:pt x="10854" y="559"/>
                    <a:pt x="10869" y="555"/>
                    <a:pt x="10882" y="546"/>
                  </a:cubicBezTo>
                  <a:cubicBezTo>
                    <a:pt x="10904" y="552"/>
                    <a:pt x="10904" y="552"/>
                    <a:pt x="10901" y="571"/>
                  </a:cubicBezTo>
                  <a:cubicBezTo>
                    <a:pt x="10913" y="589"/>
                    <a:pt x="10915" y="602"/>
                    <a:pt x="10922" y="602"/>
                  </a:cubicBezTo>
                  <a:cubicBezTo>
                    <a:pt x="10927" y="602"/>
                    <a:pt x="10933" y="597"/>
                    <a:pt x="10945" y="584"/>
                  </a:cubicBezTo>
                  <a:cubicBezTo>
                    <a:pt x="10957" y="582"/>
                    <a:pt x="10969" y="581"/>
                    <a:pt x="10982" y="581"/>
                  </a:cubicBezTo>
                  <a:cubicBezTo>
                    <a:pt x="11026" y="581"/>
                    <a:pt x="11071" y="594"/>
                    <a:pt x="11108" y="621"/>
                  </a:cubicBezTo>
                  <a:cubicBezTo>
                    <a:pt x="11118" y="623"/>
                    <a:pt x="11128" y="625"/>
                    <a:pt x="11137" y="625"/>
                  </a:cubicBezTo>
                  <a:cubicBezTo>
                    <a:pt x="11147" y="625"/>
                    <a:pt x="11155" y="622"/>
                    <a:pt x="11158" y="612"/>
                  </a:cubicBezTo>
                  <a:cubicBezTo>
                    <a:pt x="11163" y="596"/>
                    <a:pt x="11165" y="582"/>
                    <a:pt x="11166" y="582"/>
                  </a:cubicBezTo>
                  <a:lnTo>
                    <a:pt x="11166" y="582"/>
                  </a:lnTo>
                  <a:cubicBezTo>
                    <a:pt x="11166" y="582"/>
                    <a:pt x="11165" y="585"/>
                    <a:pt x="11164" y="590"/>
                  </a:cubicBezTo>
                  <a:cubicBezTo>
                    <a:pt x="11169" y="615"/>
                    <a:pt x="11172" y="627"/>
                    <a:pt x="11178" y="627"/>
                  </a:cubicBezTo>
                  <a:cubicBezTo>
                    <a:pt x="11184" y="627"/>
                    <a:pt x="11192" y="618"/>
                    <a:pt x="11208" y="603"/>
                  </a:cubicBezTo>
                  <a:cubicBezTo>
                    <a:pt x="11211" y="593"/>
                    <a:pt x="11217" y="589"/>
                    <a:pt x="11222" y="589"/>
                  </a:cubicBezTo>
                  <a:cubicBezTo>
                    <a:pt x="11229" y="589"/>
                    <a:pt x="11235" y="596"/>
                    <a:pt x="11233" y="609"/>
                  </a:cubicBezTo>
                  <a:cubicBezTo>
                    <a:pt x="11240" y="625"/>
                    <a:pt x="11255" y="637"/>
                    <a:pt x="11271" y="643"/>
                  </a:cubicBezTo>
                  <a:cubicBezTo>
                    <a:pt x="11293" y="650"/>
                    <a:pt x="11412" y="665"/>
                    <a:pt x="11525" y="703"/>
                  </a:cubicBezTo>
                  <a:cubicBezTo>
                    <a:pt x="11662" y="749"/>
                    <a:pt x="11732" y="772"/>
                    <a:pt x="11762" y="772"/>
                  </a:cubicBezTo>
                  <a:cubicBezTo>
                    <a:pt x="11771" y="772"/>
                    <a:pt x="11776" y="770"/>
                    <a:pt x="11779" y="766"/>
                  </a:cubicBezTo>
                  <a:cubicBezTo>
                    <a:pt x="11790" y="760"/>
                    <a:pt x="11797" y="757"/>
                    <a:pt x="11802" y="757"/>
                  </a:cubicBezTo>
                  <a:cubicBezTo>
                    <a:pt x="11810" y="757"/>
                    <a:pt x="11813" y="763"/>
                    <a:pt x="11823" y="778"/>
                  </a:cubicBezTo>
                  <a:cubicBezTo>
                    <a:pt x="11835" y="800"/>
                    <a:pt x="11857" y="816"/>
                    <a:pt x="11882" y="822"/>
                  </a:cubicBezTo>
                  <a:cubicBezTo>
                    <a:pt x="11904" y="831"/>
                    <a:pt x="11926" y="841"/>
                    <a:pt x="11917" y="860"/>
                  </a:cubicBezTo>
                  <a:cubicBezTo>
                    <a:pt x="11932" y="855"/>
                    <a:pt x="11940" y="853"/>
                    <a:pt x="11947" y="853"/>
                  </a:cubicBezTo>
                  <a:cubicBezTo>
                    <a:pt x="11953" y="853"/>
                    <a:pt x="11959" y="855"/>
                    <a:pt x="11970" y="860"/>
                  </a:cubicBezTo>
                  <a:cubicBezTo>
                    <a:pt x="11963" y="873"/>
                    <a:pt x="11973" y="882"/>
                    <a:pt x="11990" y="882"/>
                  </a:cubicBezTo>
                  <a:cubicBezTo>
                    <a:pt x="11996" y="882"/>
                    <a:pt x="12003" y="881"/>
                    <a:pt x="12011" y="878"/>
                  </a:cubicBezTo>
                  <a:cubicBezTo>
                    <a:pt x="12028" y="864"/>
                    <a:pt x="12037" y="856"/>
                    <a:pt x="12041" y="856"/>
                  </a:cubicBezTo>
                  <a:lnTo>
                    <a:pt x="12041" y="856"/>
                  </a:lnTo>
                  <a:cubicBezTo>
                    <a:pt x="12045" y="856"/>
                    <a:pt x="12041" y="866"/>
                    <a:pt x="12032" y="888"/>
                  </a:cubicBezTo>
                  <a:cubicBezTo>
                    <a:pt x="12028" y="902"/>
                    <a:pt x="12061" y="934"/>
                    <a:pt x="12070" y="934"/>
                  </a:cubicBezTo>
                  <a:cubicBezTo>
                    <a:pt x="12072" y="934"/>
                    <a:pt x="12073" y="932"/>
                    <a:pt x="12070" y="925"/>
                  </a:cubicBezTo>
                  <a:cubicBezTo>
                    <a:pt x="12073" y="918"/>
                    <a:pt x="12081" y="916"/>
                    <a:pt x="12091" y="916"/>
                  </a:cubicBezTo>
                  <a:cubicBezTo>
                    <a:pt x="12100" y="916"/>
                    <a:pt x="12111" y="918"/>
                    <a:pt x="12122" y="918"/>
                  </a:cubicBezTo>
                  <a:cubicBezTo>
                    <a:pt x="12132" y="918"/>
                    <a:pt x="12142" y="917"/>
                    <a:pt x="12152" y="913"/>
                  </a:cubicBezTo>
                  <a:cubicBezTo>
                    <a:pt x="12174" y="922"/>
                    <a:pt x="12192" y="932"/>
                    <a:pt x="12186" y="950"/>
                  </a:cubicBezTo>
                  <a:cubicBezTo>
                    <a:pt x="12197" y="975"/>
                    <a:pt x="12285" y="999"/>
                    <a:pt x="12329" y="999"/>
                  </a:cubicBezTo>
                  <a:cubicBezTo>
                    <a:pt x="12336" y="999"/>
                    <a:pt x="12342" y="999"/>
                    <a:pt x="12346" y="997"/>
                  </a:cubicBezTo>
                  <a:cubicBezTo>
                    <a:pt x="12349" y="990"/>
                    <a:pt x="12355" y="987"/>
                    <a:pt x="12360" y="987"/>
                  </a:cubicBezTo>
                  <a:cubicBezTo>
                    <a:pt x="12367" y="987"/>
                    <a:pt x="12374" y="995"/>
                    <a:pt x="12368" y="1007"/>
                  </a:cubicBezTo>
                  <a:cubicBezTo>
                    <a:pt x="12358" y="1026"/>
                    <a:pt x="12380" y="1035"/>
                    <a:pt x="12402" y="1044"/>
                  </a:cubicBezTo>
                  <a:cubicBezTo>
                    <a:pt x="12408" y="1043"/>
                    <a:pt x="12412" y="1042"/>
                    <a:pt x="12416" y="1042"/>
                  </a:cubicBezTo>
                  <a:cubicBezTo>
                    <a:pt x="12430" y="1042"/>
                    <a:pt x="12422" y="1057"/>
                    <a:pt x="12415" y="1073"/>
                  </a:cubicBezTo>
                  <a:cubicBezTo>
                    <a:pt x="12383" y="1082"/>
                    <a:pt x="12405" y="1091"/>
                    <a:pt x="12449" y="1110"/>
                  </a:cubicBezTo>
                  <a:cubicBezTo>
                    <a:pt x="12452" y="1109"/>
                    <a:pt x="12456" y="1109"/>
                    <a:pt x="12459" y="1109"/>
                  </a:cubicBezTo>
                  <a:cubicBezTo>
                    <a:pt x="12496" y="1109"/>
                    <a:pt x="12568" y="1148"/>
                    <a:pt x="12625" y="1179"/>
                  </a:cubicBezTo>
                  <a:cubicBezTo>
                    <a:pt x="12687" y="1211"/>
                    <a:pt x="12723" y="1222"/>
                    <a:pt x="12755" y="1222"/>
                  </a:cubicBezTo>
                  <a:cubicBezTo>
                    <a:pt x="12777" y="1222"/>
                    <a:pt x="12797" y="1217"/>
                    <a:pt x="12822" y="1211"/>
                  </a:cubicBezTo>
                  <a:lnTo>
                    <a:pt x="12863" y="1185"/>
                  </a:lnTo>
                  <a:lnTo>
                    <a:pt x="12863" y="1185"/>
                  </a:lnTo>
                  <a:lnTo>
                    <a:pt x="12841" y="1223"/>
                  </a:lnTo>
                  <a:cubicBezTo>
                    <a:pt x="12835" y="1245"/>
                    <a:pt x="12832" y="1267"/>
                    <a:pt x="12832" y="1289"/>
                  </a:cubicBezTo>
                  <a:cubicBezTo>
                    <a:pt x="12836" y="1291"/>
                    <a:pt x="12840" y="1292"/>
                    <a:pt x="12844" y="1292"/>
                  </a:cubicBezTo>
                  <a:cubicBezTo>
                    <a:pt x="12857" y="1292"/>
                    <a:pt x="12865" y="1279"/>
                    <a:pt x="12872" y="1264"/>
                  </a:cubicBezTo>
                  <a:cubicBezTo>
                    <a:pt x="12876" y="1258"/>
                    <a:pt x="12881" y="1255"/>
                    <a:pt x="12886" y="1255"/>
                  </a:cubicBezTo>
                  <a:cubicBezTo>
                    <a:pt x="12898" y="1255"/>
                    <a:pt x="12913" y="1269"/>
                    <a:pt x="12935" y="1295"/>
                  </a:cubicBezTo>
                  <a:cubicBezTo>
                    <a:pt x="12964" y="1329"/>
                    <a:pt x="12982" y="1344"/>
                    <a:pt x="13005" y="1344"/>
                  </a:cubicBezTo>
                  <a:cubicBezTo>
                    <a:pt x="13010" y="1344"/>
                    <a:pt x="13015" y="1343"/>
                    <a:pt x="13020" y="1342"/>
                  </a:cubicBezTo>
                  <a:cubicBezTo>
                    <a:pt x="13045" y="1352"/>
                    <a:pt x="13064" y="1367"/>
                    <a:pt x="13073" y="1392"/>
                  </a:cubicBezTo>
                  <a:cubicBezTo>
                    <a:pt x="13081" y="1398"/>
                    <a:pt x="13086" y="1401"/>
                    <a:pt x="13089" y="1401"/>
                  </a:cubicBezTo>
                  <a:cubicBezTo>
                    <a:pt x="13094" y="1401"/>
                    <a:pt x="13096" y="1396"/>
                    <a:pt x="13101" y="1386"/>
                  </a:cubicBezTo>
                  <a:cubicBezTo>
                    <a:pt x="13105" y="1381"/>
                    <a:pt x="13109" y="1379"/>
                    <a:pt x="13113" y="1379"/>
                  </a:cubicBezTo>
                  <a:cubicBezTo>
                    <a:pt x="13124" y="1379"/>
                    <a:pt x="13135" y="1392"/>
                    <a:pt x="13142" y="1414"/>
                  </a:cubicBezTo>
                  <a:cubicBezTo>
                    <a:pt x="13139" y="1454"/>
                    <a:pt x="13181" y="1487"/>
                    <a:pt x="13202" y="1487"/>
                  </a:cubicBezTo>
                  <a:cubicBezTo>
                    <a:pt x="13206" y="1487"/>
                    <a:pt x="13209" y="1486"/>
                    <a:pt x="13211" y="1483"/>
                  </a:cubicBezTo>
                  <a:cubicBezTo>
                    <a:pt x="13214" y="1476"/>
                    <a:pt x="13219" y="1474"/>
                    <a:pt x="13225" y="1474"/>
                  </a:cubicBezTo>
                  <a:cubicBezTo>
                    <a:pt x="13236" y="1474"/>
                    <a:pt x="13249" y="1482"/>
                    <a:pt x="13261" y="1489"/>
                  </a:cubicBezTo>
                  <a:cubicBezTo>
                    <a:pt x="13277" y="1503"/>
                    <a:pt x="13298" y="1512"/>
                    <a:pt x="13322" y="1512"/>
                  </a:cubicBezTo>
                  <a:cubicBezTo>
                    <a:pt x="13326" y="1512"/>
                    <a:pt x="13329" y="1512"/>
                    <a:pt x="13333" y="1511"/>
                  </a:cubicBezTo>
                  <a:lnTo>
                    <a:pt x="13371" y="1536"/>
                  </a:lnTo>
                  <a:cubicBezTo>
                    <a:pt x="13384" y="1544"/>
                    <a:pt x="13377" y="1550"/>
                    <a:pt x="13365" y="1550"/>
                  </a:cubicBezTo>
                  <a:cubicBezTo>
                    <a:pt x="13357" y="1550"/>
                    <a:pt x="13348" y="1548"/>
                    <a:pt x="13339" y="1543"/>
                  </a:cubicBezTo>
                  <a:lnTo>
                    <a:pt x="13339" y="1543"/>
                  </a:lnTo>
                  <a:lnTo>
                    <a:pt x="13349" y="1571"/>
                  </a:lnTo>
                  <a:cubicBezTo>
                    <a:pt x="13385" y="1593"/>
                    <a:pt x="13404" y="1606"/>
                    <a:pt x="13430" y="1606"/>
                  </a:cubicBezTo>
                  <a:cubicBezTo>
                    <a:pt x="13433" y="1606"/>
                    <a:pt x="13436" y="1606"/>
                    <a:pt x="13440" y="1605"/>
                  </a:cubicBezTo>
                  <a:cubicBezTo>
                    <a:pt x="13459" y="1596"/>
                    <a:pt x="13470" y="1590"/>
                    <a:pt x="13474" y="1590"/>
                  </a:cubicBezTo>
                  <a:lnTo>
                    <a:pt x="13474" y="1590"/>
                  </a:lnTo>
                  <a:cubicBezTo>
                    <a:pt x="13478" y="1590"/>
                    <a:pt x="13472" y="1599"/>
                    <a:pt x="13458" y="1618"/>
                  </a:cubicBezTo>
                  <a:cubicBezTo>
                    <a:pt x="13444" y="1638"/>
                    <a:pt x="13458" y="1663"/>
                    <a:pt x="13480" y="1663"/>
                  </a:cubicBezTo>
                  <a:cubicBezTo>
                    <a:pt x="13482" y="1663"/>
                    <a:pt x="13484" y="1662"/>
                    <a:pt x="13487" y="1662"/>
                  </a:cubicBezTo>
                  <a:cubicBezTo>
                    <a:pt x="13497" y="1656"/>
                    <a:pt x="13506" y="1654"/>
                    <a:pt x="13512" y="1654"/>
                  </a:cubicBezTo>
                  <a:cubicBezTo>
                    <a:pt x="13533" y="1654"/>
                    <a:pt x="13534" y="1675"/>
                    <a:pt x="13527" y="1687"/>
                  </a:cubicBezTo>
                  <a:cubicBezTo>
                    <a:pt x="13483" y="1709"/>
                    <a:pt x="13483" y="1709"/>
                    <a:pt x="13587" y="1724"/>
                  </a:cubicBezTo>
                  <a:cubicBezTo>
                    <a:pt x="13650" y="1759"/>
                    <a:pt x="13709" y="1793"/>
                    <a:pt x="13769" y="1834"/>
                  </a:cubicBezTo>
                  <a:cubicBezTo>
                    <a:pt x="13844" y="1894"/>
                    <a:pt x="13881" y="1922"/>
                    <a:pt x="13885" y="1953"/>
                  </a:cubicBezTo>
                  <a:cubicBezTo>
                    <a:pt x="13882" y="1956"/>
                    <a:pt x="13880" y="1959"/>
                    <a:pt x="13879" y="1962"/>
                  </a:cubicBezTo>
                  <a:lnTo>
                    <a:pt x="13879" y="1962"/>
                  </a:lnTo>
                  <a:cubicBezTo>
                    <a:pt x="13886" y="1955"/>
                    <a:pt x="13892" y="1952"/>
                    <a:pt x="13900" y="1952"/>
                  </a:cubicBezTo>
                  <a:cubicBezTo>
                    <a:pt x="13917" y="1952"/>
                    <a:pt x="13937" y="1967"/>
                    <a:pt x="13972" y="1994"/>
                  </a:cubicBezTo>
                  <a:cubicBezTo>
                    <a:pt x="14001" y="2038"/>
                    <a:pt x="14048" y="2066"/>
                    <a:pt x="14098" y="2066"/>
                  </a:cubicBezTo>
                  <a:lnTo>
                    <a:pt x="14060" y="2035"/>
                  </a:lnTo>
                  <a:cubicBezTo>
                    <a:pt x="14070" y="2023"/>
                    <a:pt x="14079" y="2018"/>
                    <a:pt x="14087" y="2018"/>
                  </a:cubicBezTo>
                  <a:cubicBezTo>
                    <a:pt x="14102" y="2018"/>
                    <a:pt x="14115" y="2035"/>
                    <a:pt x="14129" y="2063"/>
                  </a:cubicBezTo>
                  <a:cubicBezTo>
                    <a:pt x="14148" y="2079"/>
                    <a:pt x="14135" y="2094"/>
                    <a:pt x="14123" y="2110"/>
                  </a:cubicBezTo>
                  <a:cubicBezTo>
                    <a:pt x="14110" y="2129"/>
                    <a:pt x="14113" y="2157"/>
                    <a:pt x="14132" y="2169"/>
                  </a:cubicBezTo>
                  <a:cubicBezTo>
                    <a:pt x="14143" y="2179"/>
                    <a:pt x="14153" y="2189"/>
                    <a:pt x="14159" y="2189"/>
                  </a:cubicBezTo>
                  <a:cubicBezTo>
                    <a:pt x="14163" y="2189"/>
                    <a:pt x="14165" y="2184"/>
                    <a:pt x="14163" y="2169"/>
                  </a:cubicBezTo>
                  <a:cubicBezTo>
                    <a:pt x="14170" y="2162"/>
                    <a:pt x="14173" y="2158"/>
                    <a:pt x="14177" y="2158"/>
                  </a:cubicBezTo>
                  <a:cubicBezTo>
                    <a:pt x="14181" y="2158"/>
                    <a:pt x="14185" y="2162"/>
                    <a:pt x="14195" y="2169"/>
                  </a:cubicBezTo>
                  <a:cubicBezTo>
                    <a:pt x="14210" y="2188"/>
                    <a:pt x="14236" y="2201"/>
                    <a:pt x="14261" y="2204"/>
                  </a:cubicBezTo>
                  <a:cubicBezTo>
                    <a:pt x="14264" y="2199"/>
                    <a:pt x="14269" y="2197"/>
                    <a:pt x="14273" y="2197"/>
                  </a:cubicBezTo>
                  <a:cubicBezTo>
                    <a:pt x="14284" y="2197"/>
                    <a:pt x="14297" y="2209"/>
                    <a:pt x="14308" y="2220"/>
                  </a:cubicBezTo>
                  <a:cubicBezTo>
                    <a:pt x="14314" y="2245"/>
                    <a:pt x="14329" y="2266"/>
                    <a:pt x="14348" y="2282"/>
                  </a:cubicBezTo>
                  <a:lnTo>
                    <a:pt x="14348" y="2282"/>
                  </a:lnTo>
                  <a:cubicBezTo>
                    <a:pt x="14344" y="2286"/>
                    <a:pt x="14339" y="2292"/>
                    <a:pt x="14333" y="2298"/>
                  </a:cubicBezTo>
                  <a:cubicBezTo>
                    <a:pt x="14323" y="2314"/>
                    <a:pt x="14320" y="2329"/>
                    <a:pt x="14323" y="2345"/>
                  </a:cubicBezTo>
                  <a:cubicBezTo>
                    <a:pt x="14326" y="2350"/>
                    <a:pt x="14332" y="2352"/>
                    <a:pt x="14338" y="2352"/>
                  </a:cubicBezTo>
                  <a:cubicBezTo>
                    <a:pt x="14344" y="2352"/>
                    <a:pt x="14350" y="2350"/>
                    <a:pt x="14355" y="2345"/>
                  </a:cubicBezTo>
                  <a:cubicBezTo>
                    <a:pt x="14355" y="2345"/>
                    <a:pt x="14355" y="2345"/>
                    <a:pt x="14356" y="2345"/>
                  </a:cubicBezTo>
                  <a:cubicBezTo>
                    <a:pt x="14368" y="2345"/>
                    <a:pt x="14471" y="2433"/>
                    <a:pt x="14580" y="2530"/>
                  </a:cubicBezTo>
                  <a:cubicBezTo>
                    <a:pt x="14665" y="2608"/>
                    <a:pt x="14746" y="2690"/>
                    <a:pt x="14822" y="2777"/>
                  </a:cubicBezTo>
                  <a:cubicBezTo>
                    <a:pt x="14834" y="2817"/>
                    <a:pt x="14865" y="2856"/>
                    <a:pt x="14878" y="2856"/>
                  </a:cubicBezTo>
                  <a:cubicBezTo>
                    <a:pt x="14882" y="2856"/>
                    <a:pt x="14884" y="2853"/>
                    <a:pt x="14884" y="2846"/>
                  </a:cubicBezTo>
                  <a:cubicBezTo>
                    <a:pt x="14885" y="2846"/>
                    <a:pt x="14887" y="2845"/>
                    <a:pt x="14888" y="2845"/>
                  </a:cubicBezTo>
                  <a:cubicBezTo>
                    <a:pt x="14910" y="2845"/>
                    <a:pt x="14987" y="2928"/>
                    <a:pt x="15075" y="3025"/>
                  </a:cubicBezTo>
                  <a:cubicBezTo>
                    <a:pt x="15179" y="3143"/>
                    <a:pt x="15243" y="3236"/>
                    <a:pt x="15266" y="3236"/>
                  </a:cubicBezTo>
                  <a:cubicBezTo>
                    <a:pt x="15267" y="3236"/>
                    <a:pt x="15269" y="3236"/>
                    <a:pt x="15270" y="3235"/>
                  </a:cubicBezTo>
                  <a:lnTo>
                    <a:pt x="15314" y="3291"/>
                  </a:lnTo>
                  <a:cubicBezTo>
                    <a:pt x="15342" y="3320"/>
                    <a:pt x="15370" y="3345"/>
                    <a:pt x="15401" y="3373"/>
                  </a:cubicBezTo>
                  <a:cubicBezTo>
                    <a:pt x="15428" y="3378"/>
                    <a:pt x="15444" y="3393"/>
                    <a:pt x="15427" y="3393"/>
                  </a:cubicBezTo>
                  <a:cubicBezTo>
                    <a:pt x="15425" y="3393"/>
                    <a:pt x="15421" y="3393"/>
                    <a:pt x="15417" y="3392"/>
                  </a:cubicBezTo>
                  <a:cubicBezTo>
                    <a:pt x="15398" y="3404"/>
                    <a:pt x="15383" y="3417"/>
                    <a:pt x="15398" y="3436"/>
                  </a:cubicBezTo>
                  <a:cubicBezTo>
                    <a:pt x="15413" y="3453"/>
                    <a:pt x="15424" y="3459"/>
                    <a:pt x="15434" y="3459"/>
                  </a:cubicBezTo>
                  <a:cubicBezTo>
                    <a:pt x="15443" y="3459"/>
                    <a:pt x="15452" y="3454"/>
                    <a:pt x="15461" y="3448"/>
                  </a:cubicBezTo>
                  <a:cubicBezTo>
                    <a:pt x="15465" y="3445"/>
                    <a:pt x="15469" y="3444"/>
                    <a:pt x="15472" y="3444"/>
                  </a:cubicBezTo>
                  <a:cubicBezTo>
                    <a:pt x="15483" y="3444"/>
                    <a:pt x="15492" y="3454"/>
                    <a:pt x="15492" y="3454"/>
                  </a:cubicBezTo>
                  <a:cubicBezTo>
                    <a:pt x="15505" y="3473"/>
                    <a:pt x="15505" y="3473"/>
                    <a:pt x="15489" y="3486"/>
                  </a:cubicBezTo>
                  <a:lnTo>
                    <a:pt x="15455" y="3511"/>
                  </a:lnTo>
                  <a:lnTo>
                    <a:pt x="15470" y="3530"/>
                  </a:lnTo>
                  <a:cubicBezTo>
                    <a:pt x="15474" y="3526"/>
                    <a:pt x="15478" y="3525"/>
                    <a:pt x="15482" y="3525"/>
                  </a:cubicBezTo>
                  <a:cubicBezTo>
                    <a:pt x="15493" y="3525"/>
                    <a:pt x="15502" y="3536"/>
                    <a:pt x="15502" y="3536"/>
                  </a:cubicBezTo>
                  <a:cubicBezTo>
                    <a:pt x="15514" y="3555"/>
                    <a:pt x="15514" y="3555"/>
                    <a:pt x="15480" y="3577"/>
                  </a:cubicBezTo>
                  <a:cubicBezTo>
                    <a:pt x="15450" y="3598"/>
                    <a:pt x="15458" y="3615"/>
                    <a:pt x="15491" y="3615"/>
                  </a:cubicBezTo>
                  <a:cubicBezTo>
                    <a:pt x="15496" y="3615"/>
                    <a:pt x="15502" y="3615"/>
                    <a:pt x="15508" y="3614"/>
                  </a:cubicBezTo>
                  <a:lnTo>
                    <a:pt x="15552" y="3642"/>
                  </a:lnTo>
                  <a:cubicBezTo>
                    <a:pt x="15530" y="3686"/>
                    <a:pt x="15589" y="3702"/>
                    <a:pt x="15621" y="3711"/>
                  </a:cubicBezTo>
                  <a:cubicBezTo>
                    <a:pt x="15600" y="3752"/>
                    <a:pt x="15610" y="3771"/>
                    <a:pt x="15649" y="3771"/>
                  </a:cubicBezTo>
                  <a:cubicBezTo>
                    <a:pt x="15652" y="3771"/>
                    <a:pt x="15655" y="3771"/>
                    <a:pt x="15658" y="3771"/>
                  </a:cubicBezTo>
                  <a:cubicBezTo>
                    <a:pt x="15662" y="3768"/>
                    <a:pt x="15665" y="3767"/>
                    <a:pt x="15669" y="3767"/>
                  </a:cubicBezTo>
                  <a:cubicBezTo>
                    <a:pt x="15681" y="3767"/>
                    <a:pt x="15688" y="3786"/>
                    <a:pt x="15683" y="3812"/>
                  </a:cubicBezTo>
                  <a:cubicBezTo>
                    <a:pt x="15680" y="3843"/>
                    <a:pt x="15693" y="3862"/>
                    <a:pt x="15718" y="3902"/>
                  </a:cubicBezTo>
                  <a:cubicBezTo>
                    <a:pt x="15746" y="3912"/>
                    <a:pt x="15840" y="4047"/>
                    <a:pt x="15934" y="4213"/>
                  </a:cubicBezTo>
                  <a:cubicBezTo>
                    <a:pt x="16031" y="4394"/>
                    <a:pt x="16095" y="4517"/>
                    <a:pt x="16117" y="4517"/>
                  </a:cubicBezTo>
                  <a:cubicBezTo>
                    <a:pt x="16118" y="4517"/>
                    <a:pt x="16118" y="4517"/>
                    <a:pt x="16119" y="4517"/>
                  </a:cubicBezTo>
                  <a:cubicBezTo>
                    <a:pt x="16128" y="4539"/>
                    <a:pt x="16128" y="4539"/>
                    <a:pt x="16122" y="4570"/>
                  </a:cubicBezTo>
                  <a:cubicBezTo>
                    <a:pt x="16103" y="4579"/>
                    <a:pt x="16113" y="4598"/>
                    <a:pt x="16163" y="4601"/>
                  </a:cubicBezTo>
                  <a:cubicBezTo>
                    <a:pt x="16191" y="4614"/>
                    <a:pt x="16210" y="4604"/>
                    <a:pt x="16172" y="4623"/>
                  </a:cubicBezTo>
                  <a:cubicBezTo>
                    <a:pt x="16153" y="4633"/>
                    <a:pt x="16175" y="4673"/>
                    <a:pt x="16219" y="4758"/>
                  </a:cubicBezTo>
                  <a:cubicBezTo>
                    <a:pt x="16246" y="4821"/>
                    <a:pt x="16279" y="4903"/>
                    <a:pt x="16300" y="4903"/>
                  </a:cubicBezTo>
                  <a:cubicBezTo>
                    <a:pt x="16302" y="4903"/>
                    <a:pt x="16303" y="4903"/>
                    <a:pt x="16304" y="4902"/>
                  </a:cubicBezTo>
                  <a:cubicBezTo>
                    <a:pt x="16325" y="4924"/>
                    <a:pt x="16333" y="4932"/>
                    <a:pt x="16330" y="4932"/>
                  </a:cubicBezTo>
                  <a:cubicBezTo>
                    <a:pt x="16327" y="4932"/>
                    <a:pt x="16321" y="4929"/>
                    <a:pt x="16310" y="4924"/>
                  </a:cubicBezTo>
                  <a:cubicBezTo>
                    <a:pt x="16309" y="4924"/>
                    <a:pt x="16308" y="4924"/>
                    <a:pt x="16307" y="4924"/>
                  </a:cubicBezTo>
                  <a:cubicBezTo>
                    <a:pt x="16265" y="4924"/>
                    <a:pt x="16293" y="5038"/>
                    <a:pt x="16357" y="5084"/>
                  </a:cubicBezTo>
                  <a:cubicBezTo>
                    <a:pt x="16367" y="5106"/>
                    <a:pt x="16373" y="5128"/>
                    <a:pt x="16354" y="5137"/>
                  </a:cubicBezTo>
                  <a:cubicBezTo>
                    <a:pt x="16370" y="5175"/>
                    <a:pt x="16392" y="5209"/>
                    <a:pt x="16420" y="5237"/>
                  </a:cubicBezTo>
                  <a:cubicBezTo>
                    <a:pt x="16429" y="5259"/>
                    <a:pt x="16464" y="5347"/>
                    <a:pt x="16482" y="5391"/>
                  </a:cubicBezTo>
                  <a:cubicBezTo>
                    <a:pt x="16495" y="5422"/>
                    <a:pt x="16511" y="5451"/>
                    <a:pt x="16533" y="5476"/>
                  </a:cubicBezTo>
                  <a:cubicBezTo>
                    <a:pt x="16535" y="5484"/>
                    <a:pt x="16537" y="5492"/>
                    <a:pt x="16539" y="5498"/>
                  </a:cubicBezTo>
                  <a:lnTo>
                    <a:pt x="16539" y="5498"/>
                  </a:lnTo>
                  <a:cubicBezTo>
                    <a:pt x="16520" y="5504"/>
                    <a:pt x="16555" y="5617"/>
                    <a:pt x="16605" y="5773"/>
                  </a:cubicBezTo>
                  <a:cubicBezTo>
                    <a:pt x="16652" y="5933"/>
                    <a:pt x="16699" y="6068"/>
                    <a:pt x="16680" y="6096"/>
                  </a:cubicBezTo>
                  <a:cubicBezTo>
                    <a:pt x="16686" y="6112"/>
                    <a:pt x="16696" y="6127"/>
                    <a:pt x="16711" y="6137"/>
                  </a:cubicBezTo>
                  <a:cubicBezTo>
                    <a:pt x="16755" y="6149"/>
                    <a:pt x="16761" y="6174"/>
                    <a:pt x="16746" y="6203"/>
                  </a:cubicBezTo>
                  <a:cubicBezTo>
                    <a:pt x="16711" y="6234"/>
                    <a:pt x="16730" y="6325"/>
                    <a:pt x="16777" y="6341"/>
                  </a:cubicBezTo>
                  <a:lnTo>
                    <a:pt x="16755" y="6344"/>
                  </a:lnTo>
                  <a:cubicBezTo>
                    <a:pt x="16721" y="6378"/>
                    <a:pt x="16755" y="6441"/>
                    <a:pt x="16802" y="6457"/>
                  </a:cubicBezTo>
                  <a:cubicBezTo>
                    <a:pt x="16786" y="6485"/>
                    <a:pt x="16771" y="6510"/>
                    <a:pt x="16796" y="6529"/>
                  </a:cubicBezTo>
                  <a:cubicBezTo>
                    <a:pt x="16802" y="6554"/>
                    <a:pt x="16802" y="6554"/>
                    <a:pt x="16761" y="6560"/>
                  </a:cubicBezTo>
                  <a:cubicBezTo>
                    <a:pt x="16739" y="6563"/>
                    <a:pt x="16721" y="6569"/>
                    <a:pt x="16724" y="6591"/>
                  </a:cubicBezTo>
                  <a:cubicBezTo>
                    <a:pt x="16728" y="6605"/>
                    <a:pt x="16737" y="6609"/>
                    <a:pt x="16749" y="6609"/>
                  </a:cubicBezTo>
                  <a:cubicBezTo>
                    <a:pt x="16756" y="6609"/>
                    <a:pt x="16763" y="6608"/>
                    <a:pt x="16771" y="6607"/>
                  </a:cubicBezTo>
                  <a:lnTo>
                    <a:pt x="16780" y="6654"/>
                  </a:lnTo>
                  <a:cubicBezTo>
                    <a:pt x="16780" y="6654"/>
                    <a:pt x="16786" y="6673"/>
                    <a:pt x="16802" y="6673"/>
                  </a:cubicBezTo>
                  <a:cubicBezTo>
                    <a:pt x="16803" y="6673"/>
                    <a:pt x="16804" y="6673"/>
                    <a:pt x="16805" y="6673"/>
                  </a:cubicBezTo>
                  <a:cubicBezTo>
                    <a:pt x="16808" y="6672"/>
                    <a:pt x="16810" y="6672"/>
                    <a:pt x="16812" y="6672"/>
                  </a:cubicBezTo>
                  <a:cubicBezTo>
                    <a:pt x="16829" y="6672"/>
                    <a:pt x="16834" y="6694"/>
                    <a:pt x="16837" y="6714"/>
                  </a:cubicBezTo>
                  <a:cubicBezTo>
                    <a:pt x="16825" y="6715"/>
                    <a:pt x="16830" y="6725"/>
                    <a:pt x="16839" y="6725"/>
                  </a:cubicBezTo>
                  <a:cubicBezTo>
                    <a:pt x="16845" y="6725"/>
                    <a:pt x="16853" y="6721"/>
                    <a:pt x="16859" y="6710"/>
                  </a:cubicBezTo>
                  <a:cubicBezTo>
                    <a:pt x="16865" y="6709"/>
                    <a:pt x="16872" y="6708"/>
                    <a:pt x="16879" y="6708"/>
                  </a:cubicBezTo>
                  <a:cubicBezTo>
                    <a:pt x="16891" y="6708"/>
                    <a:pt x="16900" y="6712"/>
                    <a:pt x="16902" y="6726"/>
                  </a:cubicBezTo>
                  <a:lnTo>
                    <a:pt x="16946" y="6720"/>
                  </a:lnTo>
                  <a:cubicBezTo>
                    <a:pt x="16987" y="6714"/>
                    <a:pt x="17006" y="6710"/>
                    <a:pt x="17018" y="6657"/>
                  </a:cubicBezTo>
                  <a:cubicBezTo>
                    <a:pt x="17018" y="6565"/>
                    <a:pt x="17021" y="6493"/>
                    <a:pt x="16987" y="6493"/>
                  </a:cubicBezTo>
                  <a:cubicBezTo>
                    <a:pt x="16985" y="6493"/>
                    <a:pt x="16983" y="6494"/>
                    <a:pt x="16981" y="6494"/>
                  </a:cubicBezTo>
                  <a:cubicBezTo>
                    <a:pt x="16965" y="6482"/>
                    <a:pt x="16956" y="6466"/>
                    <a:pt x="16949" y="6450"/>
                  </a:cubicBezTo>
                  <a:cubicBezTo>
                    <a:pt x="16949" y="6431"/>
                    <a:pt x="16953" y="6413"/>
                    <a:pt x="16959" y="6397"/>
                  </a:cubicBezTo>
                  <a:cubicBezTo>
                    <a:pt x="16981" y="6394"/>
                    <a:pt x="16959" y="6300"/>
                    <a:pt x="16934" y="6181"/>
                  </a:cubicBezTo>
                  <a:cubicBezTo>
                    <a:pt x="16902" y="6040"/>
                    <a:pt x="16887" y="5968"/>
                    <a:pt x="16896" y="5939"/>
                  </a:cubicBezTo>
                  <a:cubicBezTo>
                    <a:pt x="16906" y="5924"/>
                    <a:pt x="16906" y="5905"/>
                    <a:pt x="16902" y="5886"/>
                  </a:cubicBezTo>
                  <a:lnTo>
                    <a:pt x="16902" y="5886"/>
                  </a:lnTo>
                  <a:cubicBezTo>
                    <a:pt x="16902" y="5886"/>
                    <a:pt x="16902" y="5886"/>
                    <a:pt x="16901" y="5886"/>
                  </a:cubicBezTo>
                  <a:cubicBezTo>
                    <a:pt x="16882" y="5886"/>
                    <a:pt x="16839" y="5751"/>
                    <a:pt x="16786" y="5592"/>
                  </a:cubicBezTo>
                  <a:cubicBezTo>
                    <a:pt x="16738" y="5433"/>
                    <a:pt x="16686" y="5275"/>
                    <a:pt x="16663" y="5275"/>
                  </a:cubicBezTo>
                  <a:cubicBezTo>
                    <a:pt x="16662" y="5275"/>
                    <a:pt x="16662" y="5275"/>
                    <a:pt x="16661" y="5275"/>
                  </a:cubicBezTo>
                  <a:lnTo>
                    <a:pt x="16642" y="5231"/>
                  </a:lnTo>
                  <a:cubicBezTo>
                    <a:pt x="16661" y="5222"/>
                    <a:pt x="16642" y="5178"/>
                    <a:pt x="16624" y="5134"/>
                  </a:cubicBezTo>
                  <a:cubicBezTo>
                    <a:pt x="16602" y="5109"/>
                    <a:pt x="16583" y="5081"/>
                    <a:pt x="16567" y="5049"/>
                  </a:cubicBezTo>
                  <a:cubicBezTo>
                    <a:pt x="16586" y="5043"/>
                    <a:pt x="16577" y="5021"/>
                    <a:pt x="16558" y="4974"/>
                  </a:cubicBezTo>
                  <a:cubicBezTo>
                    <a:pt x="16541" y="4935"/>
                    <a:pt x="16532" y="4914"/>
                    <a:pt x="16517" y="4914"/>
                  </a:cubicBezTo>
                  <a:cubicBezTo>
                    <a:pt x="16515" y="4914"/>
                    <a:pt x="16513" y="4914"/>
                    <a:pt x="16511" y="4915"/>
                  </a:cubicBezTo>
                  <a:cubicBezTo>
                    <a:pt x="16476" y="4833"/>
                    <a:pt x="16448" y="4749"/>
                    <a:pt x="16426" y="4661"/>
                  </a:cubicBezTo>
                  <a:cubicBezTo>
                    <a:pt x="16435" y="4630"/>
                    <a:pt x="16404" y="4617"/>
                    <a:pt x="16376" y="4604"/>
                  </a:cubicBezTo>
                  <a:cubicBezTo>
                    <a:pt x="16371" y="4606"/>
                    <a:pt x="16366" y="4606"/>
                    <a:pt x="16361" y="4606"/>
                  </a:cubicBezTo>
                  <a:cubicBezTo>
                    <a:pt x="16341" y="4606"/>
                    <a:pt x="16324" y="4597"/>
                    <a:pt x="16316" y="4579"/>
                  </a:cubicBezTo>
                  <a:lnTo>
                    <a:pt x="16354" y="4561"/>
                  </a:lnTo>
                  <a:cubicBezTo>
                    <a:pt x="16364" y="4565"/>
                    <a:pt x="16371" y="4568"/>
                    <a:pt x="16374" y="4568"/>
                  </a:cubicBezTo>
                  <a:cubicBezTo>
                    <a:pt x="16379" y="4568"/>
                    <a:pt x="16374" y="4559"/>
                    <a:pt x="16360" y="4532"/>
                  </a:cubicBezTo>
                  <a:lnTo>
                    <a:pt x="16338" y="4489"/>
                  </a:lnTo>
                  <a:cubicBezTo>
                    <a:pt x="16338" y="4489"/>
                    <a:pt x="16337" y="4489"/>
                    <a:pt x="16336" y="4489"/>
                  </a:cubicBezTo>
                  <a:cubicBezTo>
                    <a:pt x="16315" y="4489"/>
                    <a:pt x="16260" y="4382"/>
                    <a:pt x="16185" y="4238"/>
                  </a:cubicBezTo>
                  <a:cubicBezTo>
                    <a:pt x="16091" y="4056"/>
                    <a:pt x="16047" y="3992"/>
                    <a:pt x="16028" y="3992"/>
                  </a:cubicBezTo>
                  <a:cubicBezTo>
                    <a:pt x="16027" y="3992"/>
                    <a:pt x="16026" y="3993"/>
                    <a:pt x="16025" y="3993"/>
                  </a:cubicBezTo>
                  <a:cubicBezTo>
                    <a:pt x="16022" y="3996"/>
                    <a:pt x="16019" y="3997"/>
                    <a:pt x="16016" y="3997"/>
                  </a:cubicBezTo>
                  <a:cubicBezTo>
                    <a:pt x="16001" y="3997"/>
                    <a:pt x="15990" y="3971"/>
                    <a:pt x="15972" y="3912"/>
                  </a:cubicBezTo>
                  <a:cubicBezTo>
                    <a:pt x="15947" y="3758"/>
                    <a:pt x="15947" y="3755"/>
                    <a:pt x="15915" y="3746"/>
                  </a:cubicBezTo>
                  <a:lnTo>
                    <a:pt x="15915" y="3746"/>
                  </a:lnTo>
                  <a:cubicBezTo>
                    <a:pt x="15928" y="3768"/>
                    <a:pt x="15912" y="3780"/>
                    <a:pt x="15893" y="3790"/>
                  </a:cubicBezTo>
                  <a:cubicBezTo>
                    <a:pt x="15884" y="3796"/>
                    <a:pt x="15875" y="3799"/>
                    <a:pt x="15870" y="3799"/>
                  </a:cubicBezTo>
                  <a:cubicBezTo>
                    <a:pt x="15855" y="3799"/>
                    <a:pt x="15853" y="3780"/>
                    <a:pt x="15868" y="3749"/>
                  </a:cubicBezTo>
                  <a:cubicBezTo>
                    <a:pt x="15899" y="3727"/>
                    <a:pt x="15701" y="3438"/>
                    <a:pt x="15640" y="3438"/>
                  </a:cubicBezTo>
                  <a:cubicBezTo>
                    <a:pt x="15639" y="3438"/>
                    <a:pt x="15638" y="3438"/>
                    <a:pt x="15636" y="3439"/>
                  </a:cubicBezTo>
                  <a:lnTo>
                    <a:pt x="15652" y="3426"/>
                  </a:lnTo>
                  <a:cubicBezTo>
                    <a:pt x="15671" y="3414"/>
                    <a:pt x="15655" y="3395"/>
                    <a:pt x="15596" y="3316"/>
                  </a:cubicBezTo>
                  <a:lnTo>
                    <a:pt x="15552" y="3260"/>
                  </a:lnTo>
                  <a:cubicBezTo>
                    <a:pt x="15549" y="3262"/>
                    <a:pt x="15545" y="3263"/>
                    <a:pt x="15542" y="3263"/>
                  </a:cubicBezTo>
                  <a:cubicBezTo>
                    <a:pt x="15506" y="3263"/>
                    <a:pt x="15450" y="3156"/>
                    <a:pt x="15464" y="3144"/>
                  </a:cubicBezTo>
                  <a:cubicBezTo>
                    <a:pt x="15464" y="3113"/>
                    <a:pt x="15464" y="3113"/>
                    <a:pt x="15436" y="3072"/>
                  </a:cubicBezTo>
                  <a:cubicBezTo>
                    <a:pt x="15357" y="3041"/>
                    <a:pt x="15301" y="2931"/>
                    <a:pt x="15317" y="2918"/>
                  </a:cubicBezTo>
                  <a:lnTo>
                    <a:pt x="15282" y="2881"/>
                  </a:lnTo>
                  <a:cubicBezTo>
                    <a:pt x="15251" y="2871"/>
                    <a:pt x="15223" y="2850"/>
                    <a:pt x="15201" y="2824"/>
                  </a:cubicBezTo>
                  <a:cubicBezTo>
                    <a:pt x="15170" y="2787"/>
                    <a:pt x="15152" y="2768"/>
                    <a:pt x="15144" y="2768"/>
                  </a:cubicBezTo>
                  <a:cubicBezTo>
                    <a:pt x="15140" y="2768"/>
                    <a:pt x="15138" y="2773"/>
                    <a:pt x="15138" y="2784"/>
                  </a:cubicBezTo>
                  <a:cubicBezTo>
                    <a:pt x="15128" y="2792"/>
                    <a:pt x="15117" y="2800"/>
                    <a:pt x="15107" y="2800"/>
                  </a:cubicBezTo>
                  <a:cubicBezTo>
                    <a:pt x="15102" y="2800"/>
                    <a:pt x="15096" y="2798"/>
                    <a:pt x="15091" y="2793"/>
                  </a:cubicBezTo>
                  <a:lnTo>
                    <a:pt x="15107" y="2777"/>
                  </a:lnTo>
                  <a:cubicBezTo>
                    <a:pt x="15122" y="2765"/>
                    <a:pt x="15072" y="2712"/>
                    <a:pt x="15006" y="2640"/>
                  </a:cubicBezTo>
                  <a:cubicBezTo>
                    <a:pt x="14925" y="2549"/>
                    <a:pt x="14891" y="2514"/>
                    <a:pt x="14891" y="2483"/>
                  </a:cubicBezTo>
                  <a:lnTo>
                    <a:pt x="14859" y="2480"/>
                  </a:lnTo>
                  <a:cubicBezTo>
                    <a:pt x="14828" y="2473"/>
                    <a:pt x="14812" y="2458"/>
                    <a:pt x="14825" y="2442"/>
                  </a:cubicBezTo>
                  <a:cubicBezTo>
                    <a:pt x="14825" y="2411"/>
                    <a:pt x="14753" y="2345"/>
                    <a:pt x="14702" y="2326"/>
                  </a:cubicBezTo>
                  <a:lnTo>
                    <a:pt x="14665" y="2295"/>
                  </a:lnTo>
                  <a:cubicBezTo>
                    <a:pt x="14673" y="2247"/>
                    <a:pt x="14636" y="2209"/>
                    <a:pt x="14592" y="2209"/>
                  </a:cubicBezTo>
                  <a:cubicBezTo>
                    <a:pt x="14587" y="2209"/>
                    <a:pt x="14582" y="2209"/>
                    <a:pt x="14577" y="2210"/>
                  </a:cubicBezTo>
                  <a:cubicBezTo>
                    <a:pt x="14593" y="2195"/>
                    <a:pt x="14574" y="2179"/>
                    <a:pt x="14555" y="2163"/>
                  </a:cubicBezTo>
                  <a:cubicBezTo>
                    <a:pt x="14505" y="2144"/>
                    <a:pt x="14433" y="2079"/>
                    <a:pt x="14449" y="2063"/>
                  </a:cubicBezTo>
                  <a:lnTo>
                    <a:pt x="14430" y="2047"/>
                  </a:lnTo>
                  <a:cubicBezTo>
                    <a:pt x="14405" y="2044"/>
                    <a:pt x="14380" y="2035"/>
                    <a:pt x="14364" y="2013"/>
                  </a:cubicBezTo>
                  <a:cubicBezTo>
                    <a:pt x="14345" y="1994"/>
                    <a:pt x="14320" y="1981"/>
                    <a:pt x="14295" y="1981"/>
                  </a:cubicBezTo>
                  <a:cubicBezTo>
                    <a:pt x="14276" y="1981"/>
                    <a:pt x="14257" y="1975"/>
                    <a:pt x="14245" y="1966"/>
                  </a:cubicBezTo>
                  <a:cubicBezTo>
                    <a:pt x="14223" y="1953"/>
                    <a:pt x="14257" y="1950"/>
                    <a:pt x="14289" y="1950"/>
                  </a:cubicBezTo>
                  <a:cubicBezTo>
                    <a:pt x="14295" y="1952"/>
                    <a:pt x="14300" y="1952"/>
                    <a:pt x="14304" y="1952"/>
                  </a:cubicBezTo>
                  <a:cubicBezTo>
                    <a:pt x="14327" y="1952"/>
                    <a:pt x="14272" y="1917"/>
                    <a:pt x="14198" y="1906"/>
                  </a:cubicBezTo>
                  <a:cubicBezTo>
                    <a:pt x="14116" y="1894"/>
                    <a:pt x="14116" y="1894"/>
                    <a:pt x="14179" y="1891"/>
                  </a:cubicBezTo>
                  <a:cubicBezTo>
                    <a:pt x="14214" y="1891"/>
                    <a:pt x="14245" y="1887"/>
                    <a:pt x="14195" y="1875"/>
                  </a:cubicBezTo>
                  <a:cubicBezTo>
                    <a:pt x="14195" y="1875"/>
                    <a:pt x="14170" y="1858"/>
                    <a:pt x="14153" y="1858"/>
                  </a:cubicBezTo>
                  <a:cubicBezTo>
                    <a:pt x="14148" y="1858"/>
                    <a:pt x="14144" y="1859"/>
                    <a:pt x="14142" y="1862"/>
                  </a:cubicBezTo>
                  <a:lnTo>
                    <a:pt x="14085" y="1815"/>
                  </a:lnTo>
                  <a:cubicBezTo>
                    <a:pt x="14069" y="1787"/>
                    <a:pt x="14048" y="1762"/>
                    <a:pt x="14022" y="1740"/>
                  </a:cubicBezTo>
                  <a:cubicBezTo>
                    <a:pt x="14014" y="1741"/>
                    <a:pt x="14008" y="1741"/>
                    <a:pt x="14003" y="1741"/>
                  </a:cubicBezTo>
                  <a:cubicBezTo>
                    <a:pt x="13988" y="1741"/>
                    <a:pt x="13986" y="1736"/>
                    <a:pt x="13982" y="1712"/>
                  </a:cubicBezTo>
                  <a:cubicBezTo>
                    <a:pt x="13989" y="1701"/>
                    <a:pt x="13986" y="1693"/>
                    <a:pt x="13978" y="1693"/>
                  </a:cubicBezTo>
                  <a:cubicBezTo>
                    <a:pt x="13971" y="1693"/>
                    <a:pt x="13961" y="1698"/>
                    <a:pt x="13950" y="1712"/>
                  </a:cubicBezTo>
                  <a:cubicBezTo>
                    <a:pt x="13947" y="1713"/>
                    <a:pt x="13944" y="1713"/>
                    <a:pt x="13941" y="1713"/>
                  </a:cubicBezTo>
                  <a:cubicBezTo>
                    <a:pt x="13917" y="1713"/>
                    <a:pt x="13897" y="1693"/>
                    <a:pt x="13894" y="1668"/>
                  </a:cubicBezTo>
                  <a:cubicBezTo>
                    <a:pt x="13912" y="1644"/>
                    <a:pt x="13907" y="1630"/>
                    <a:pt x="13899" y="1630"/>
                  </a:cubicBezTo>
                  <a:cubicBezTo>
                    <a:pt x="13895" y="1630"/>
                    <a:pt x="13891" y="1632"/>
                    <a:pt x="13888" y="1637"/>
                  </a:cubicBezTo>
                  <a:cubicBezTo>
                    <a:pt x="13869" y="1637"/>
                    <a:pt x="13850" y="1634"/>
                    <a:pt x="13834" y="1624"/>
                  </a:cubicBezTo>
                  <a:cubicBezTo>
                    <a:pt x="13850" y="1602"/>
                    <a:pt x="13671" y="1480"/>
                    <a:pt x="13487" y="1361"/>
                  </a:cubicBezTo>
                  <a:cubicBezTo>
                    <a:pt x="13478" y="1356"/>
                    <a:pt x="13468" y="1353"/>
                    <a:pt x="13458" y="1353"/>
                  </a:cubicBezTo>
                  <a:cubicBezTo>
                    <a:pt x="13444" y="1353"/>
                    <a:pt x="13430" y="1359"/>
                    <a:pt x="13421" y="1370"/>
                  </a:cubicBezTo>
                  <a:cubicBezTo>
                    <a:pt x="13412" y="1384"/>
                    <a:pt x="13409" y="1390"/>
                    <a:pt x="13407" y="1390"/>
                  </a:cubicBezTo>
                  <a:cubicBezTo>
                    <a:pt x="13405" y="1390"/>
                    <a:pt x="13408" y="1377"/>
                    <a:pt x="13402" y="1358"/>
                  </a:cubicBezTo>
                  <a:cubicBezTo>
                    <a:pt x="13409" y="1319"/>
                    <a:pt x="13398" y="1293"/>
                    <a:pt x="13385" y="1293"/>
                  </a:cubicBezTo>
                  <a:cubicBezTo>
                    <a:pt x="13376" y="1293"/>
                    <a:pt x="13366" y="1305"/>
                    <a:pt x="13361" y="1333"/>
                  </a:cubicBezTo>
                  <a:cubicBezTo>
                    <a:pt x="13360" y="1355"/>
                    <a:pt x="13359" y="1366"/>
                    <a:pt x="13357" y="1366"/>
                  </a:cubicBezTo>
                  <a:cubicBezTo>
                    <a:pt x="13354" y="1366"/>
                    <a:pt x="13349" y="1351"/>
                    <a:pt x="13339" y="1317"/>
                  </a:cubicBezTo>
                  <a:cubicBezTo>
                    <a:pt x="13332" y="1296"/>
                    <a:pt x="13330" y="1291"/>
                    <a:pt x="13317" y="1291"/>
                  </a:cubicBezTo>
                  <a:cubicBezTo>
                    <a:pt x="13312" y="1291"/>
                    <a:pt x="13306" y="1291"/>
                    <a:pt x="13299" y="1292"/>
                  </a:cubicBezTo>
                  <a:cubicBezTo>
                    <a:pt x="13295" y="1298"/>
                    <a:pt x="13291" y="1301"/>
                    <a:pt x="13287" y="1301"/>
                  </a:cubicBezTo>
                  <a:cubicBezTo>
                    <a:pt x="13279" y="1301"/>
                    <a:pt x="13271" y="1290"/>
                    <a:pt x="13280" y="1279"/>
                  </a:cubicBezTo>
                  <a:cubicBezTo>
                    <a:pt x="13272" y="1255"/>
                    <a:pt x="13265" y="1230"/>
                    <a:pt x="13256" y="1230"/>
                  </a:cubicBezTo>
                  <a:cubicBezTo>
                    <a:pt x="13254" y="1230"/>
                    <a:pt x="13251" y="1232"/>
                    <a:pt x="13248" y="1236"/>
                  </a:cubicBezTo>
                  <a:cubicBezTo>
                    <a:pt x="13236" y="1223"/>
                    <a:pt x="13223" y="1207"/>
                    <a:pt x="13220" y="1192"/>
                  </a:cubicBezTo>
                  <a:cubicBezTo>
                    <a:pt x="13215" y="1172"/>
                    <a:pt x="13203" y="1167"/>
                    <a:pt x="13187" y="1167"/>
                  </a:cubicBezTo>
                  <a:cubicBezTo>
                    <a:pt x="13175" y="1167"/>
                    <a:pt x="13160" y="1170"/>
                    <a:pt x="13145" y="1173"/>
                  </a:cubicBezTo>
                  <a:cubicBezTo>
                    <a:pt x="13060" y="1173"/>
                    <a:pt x="13038" y="1164"/>
                    <a:pt x="13082" y="1138"/>
                  </a:cubicBezTo>
                  <a:cubicBezTo>
                    <a:pt x="13114" y="1119"/>
                    <a:pt x="13051" y="1090"/>
                    <a:pt x="13000" y="1090"/>
                  </a:cubicBezTo>
                  <a:cubicBezTo>
                    <a:pt x="12986" y="1090"/>
                    <a:pt x="12973" y="1092"/>
                    <a:pt x="12963" y="1098"/>
                  </a:cubicBezTo>
                  <a:cubicBezTo>
                    <a:pt x="12940" y="1112"/>
                    <a:pt x="12930" y="1118"/>
                    <a:pt x="12928" y="1118"/>
                  </a:cubicBezTo>
                  <a:cubicBezTo>
                    <a:pt x="12925" y="1118"/>
                    <a:pt x="12928" y="1114"/>
                    <a:pt x="12932" y="1107"/>
                  </a:cubicBezTo>
                  <a:cubicBezTo>
                    <a:pt x="12944" y="1088"/>
                    <a:pt x="12922" y="1076"/>
                    <a:pt x="12922" y="1076"/>
                  </a:cubicBezTo>
                  <a:cubicBezTo>
                    <a:pt x="12901" y="1066"/>
                    <a:pt x="12879" y="1054"/>
                    <a:pt x="12888" y="1035"/>
                  </a:cubicBezTo>
                  <a:cubicBezTo>
                    <a:pt x="12866" y="1026"/>
                    <a:pt x="12841" y="1019"/>
                    <a:pt x="12816" y="1019"/>
                  </a:cubicBezTo>
                  <a:cubicBezTo>
                    <a:pt x="12809" y="1021"/>
                    <a:pt x="12801" y="1022"/>
                    <a:pt x="12794" y="1022"/>
                  </a:cubicBezTo>
                  <a:cubicBezTo>
                    <a:pt x="12744" y="1022"/>
                    <a:pt x="12702" y="984"/>
                    <a:pt x="12697" y="932"/>
                  </a:cubicBezTo>
                  <a:lnTo>
                    <a:pt x="12644" y="929"/>
                  </a:lnTo>
                  <a:cubicBezTo>
                    <a:pt x="12622" y="942"/>
                    <a:pt x="12604" y="950"/>
                    <a:pt x="12595" y="950"/>
                  </a:cubicBezTo>
                  <a:cubicBezTo>
                    <a:pt x="12586" y="950"/>
                    <a:pt x="12584" y="943"/>
                    <a:pt x="12593" y="925"/>
                  </a:cubicBezTo>
                  <a:lnTo>
                    <a:pt x="12603" y="907"/>
                  </a:lnTo>
                  <a:lnTo>
                    <a:pt x="12603" y="907"/>
                  </a:lnTo>
                  <a:cubicBezTo>
                    <a:pt x="12596" y="910"/>
                    <a:pt x="12589" y="912"/>
                    <a:pt x="12581" y="912"/>
                  </a:cubicBezTo>
                  <a:cubicBezTo>
                    <a:pt x="12539" y="912"/>
                    <a:pt x="12486" y="869"/>
                    <a:pt x="12499" y="838"/>
                  </a:cubicBezTo>
                  <a:cubicBezTo>
                    <a:pt x="12509" y="819"/>
                    <a:pt x="12509" y="819"/>
                    <a:pt x="12487" y="809"/>
                  </a:cubicBezTo>
                  <a:lnTo>
                    <a:pt x="12477" y="828"/>
                  </a:lnTo>
                  <a:cubicBezTo>
                    <a:pt x="12470" y="844"/>
                    <a:pt x="12464" y="859"/>
                    <a:pt x="12449" y="859"/>
                  </a:cubicBezTo>
                  <a:cubicBezTo>
                    <a:pt x="12445" y="859"/>
                    <a:pt x="12441" y="858"/>
                    <a:pt x="12437" y="856"/>
                  </a:cubicBezTo>
                  <a:cubicBezTo>
                    <a:pt x="12415" y="847"/>
                    <a:pt x="12393" y="838"/>
                    <a:pt x="12402" y="819"/>
                  </a:cubicBezTo>
                  <a:cubicBezTo>
                    <a:pt x="12392" y="797"/>
                    <a:pt x="12381" y="772"/>
                    <a:pt x="12373" y="772"/>
                  </a:cubicBezTo>
                  <a:cubicBezTo>
                    <a:pt x="12371" y="772"/>
                    <a:pt x="12369" y="774"/>
                    <a:pt x="12368" y="778"/>
                  </a:cubicBezTo>
                  <a:cubicBezTo>
                    <a:pt x="12349" y="772"/>
                    <a:pt x="12336" y="759"/>
                    <a:pt x="12330" y="740"/>
                  </a:cubicBezTo>
                  <a:lnTo>
                    <a:pt x="12239" y="703"/>
                  </a:lnTo>
                  <a:cubicBezTo>
                    <a:pt x="12234" y="705"/>
                    <a:pt x="12228" y="705"/>
                    <a:pt x="12222" y="705"/>
                  </a:cubicBezTo>
                  <a:cubicBezTo>
                    <a:pt x="12196" y="705"/>
                    <a:pt x="12166" y="690"/>
                    <a:pt x="12174" y="675"/>
                  </a:cubicBezTo>
                  <a:cubicBezTo>
                    <a:pt x="12155" y="668"/>
                    <a:pt x="12136" y="664"/>
                    <a:pt x="12117" y="664"/>
                  </a:cubicBezTo>
                  <a:cubicBezTo>
                    <a:pt x="12111" y="664"/>
                    <a:pt x="12105" y="664"/>
                    <a:pt x="12098" y="665"/>
                  </a:cubicBezTo>
                  <a:cubicBezTo>
                    <a:pt x="12054" y="646"/>
                    <a:pt x="12032" y="637"/>
                    <a:pt x="12039" y="618"/>
                  </a:cubicBezTo>
                  <a:cubicBezTo>
                    <a:pt x="12043" y="607"/>
                    <a:pt x="12044" y="601"/>
                    <a:pt x="12039" y="601"/>
                  </a:cubicBezTo>
                  <a:cubicBezTo>
                    <a:pt x="12035" y="601"/>
                    <a:pt x="12028" y="604"/>
                    <a:pt x="12017" y="609"/>
                  </a:cubicBezTo>
                  <a:cubicBezTo>
                    <a:pt x="12013" y="617"/>
                    <a:pt x="12007" y="620"/>
                    <a:pt x="11999" y="620"/>
                  </a:cubicBezTo>
                  <a:cubicBezTo>
                    <a:pt x="11989" y="620"/>
                    <a:pt x="11976" y="614"/>
                    <a:pt x="11964" y="609"/>
                  </a:cubicBezTo>
                  <a:cubicBezTo>
                    <a:pt x="11948" y="603"/>
                    <a:pt x="11935" y="596"/>
                    <a:pt x="11920" y="590"/>
                  </a:cubicBezTo>
                  <a:cubicBezTo>
                    <a:pt x="11914" y="603"/>
                    <a:pt x="11912" y="609"/>
                    <a:pt x="11906" y="609"/>
                  </a:cubicBezTo>
                  <a:cubicBezTo>
                    <a:pt x="11902" y="609"/>
                    <a:pt x="11897" y="606"/>
                    <a:pt x="11888" y="603"/>
                  </a:cubicBezTo>
                  <a:cubicBezTo>
                    <a:pt x="11866" y="596"/>
                    <a:pt x="11804" y="552"/>
                    <a:pt x="11779" y="546"/>
                  </a:cubicBezTo>
                  <a:cubicBezTo>
                    <a:pt x="11745" y="536"/>
                    <a:pt x="11728" y="530"/>
                    <a:pt x="11721" y="530"/>
                  </a:cubicBezTo>
                  <a:cubicBezTo>
                    <a:pt x="11714" y="530"/>
                    <a:pt x="11719" y="536"/>
                    <a:pt x="11729" y="549"/>
                  </a:cubicBezTo>
                  <a:cubicBezTo>
                    <a:pt x="11741" y="555"/>
                    <a:pt x="11744" y="563"/>
                    <a:pt x="11738" y="563"/>
                  </a:cubicBezTo>
                  <a:cubicBezTo>
                    <a:pt x="11732" y="563"/>
                    <a:pt x="11721" y="558"/>
                    <a:pt x="11703" y="543"/>
                  </a:cubicBezTo>
                  <a:cubicBezTo>
                    <a:pt x="11653" y="515"/>
                    <a:pt x="11603" y="493"/>
                    <a:pt x="11550" y="471"/>
                  </a:cubicBezTo>
                  <a:cubicBezTo>
                    <a:pt x="11499" y="454"/>
                    <a:pt x="11475" y="446"/>
                    <a:pt x="11464" y="446"/>
                  </a:cubicBezTo>
                  <a:cubicBezTo>
                    <a:pt x="11454" y="446"/>
                    <a:pt x="11452" y="452"/>
                    <a:pt x="11450" y="462"/>
                  </a:cubicBezTo>
                  <a:cubicBezTo>
                    <a:pt x="11455" y="483"/>
                    <a:pt x="11453" y="492"/>
                    <a:pt x="11449" y="492"/>
                  </a:cubicBezTo>
                  <a:cubicBezTo>
                    <a:pt x="11443" y="492"/>
                    <a:pt x="11433" y="478"/>
                    <a:pt x="11428" y="452"/>
                  </a:cubicBezTo>
                  <a:cubicBezTo>
                    <a:pt x="11405" y="416"/>
                    <a:pt x="11387" y="400"/>
                    <a:pt x="11376" y="400"/>
                  </a:cubicBezTo>
                  <a:cubicBezTo>
                    <a:pt x="11371" y="400"/>
                    <a:pt x="11367" y="404"/>
                    <a:pt x="11365" y="411"/>
                  </a:cubicBezTo>
                  <a:cubicBezTo>
                    <a:pt x="11350" y="418"/>
                    <a:pt x="11343" y="421"/>
                    <a:pt x="11336" y="421"/>
                  </a:cubicBezTo>
                  <a:cubicBezTo>
                    <a:pt x="11330" y="421"/>
                    <a:pt x="11323" y="419"/>
                    <a:pt x="11312" y="415"/>
                  </a:cubicBezTo>
                  <a:cubicBezTo>
                    <a:pt x="11316" y="401"/>
                    <a:pt x="11306" y="392"/>
                    <a:pt x="11279" y="392"/>
                  </a:cubicBezTo>
                  <a:cubicBezTo>
                    <a:pt x="11269" y="392"/>
                    <a:pt x="11257" y="393"/>
                    <a:pt x="11243" y="396"/>
                  </a:cubicBezTo>
                  <a:cubicBezTo>
                    <a:pt x="11218" y="389"/>
                    <a:pt x="11218" y="389"/>
                    <a:pt x="11224" y="371"/>
                  </a:cubicBezTo>
                  <a:lnTo>
                    <a:pt x="11177" y="358"/>
                  </a:lnTo>
                  <a:cubicBezTo>
                    <a:pt x="11164" y="365"/>
                    <a:pt x="11148" y="368"/>
                    <a:pt x="11130" y="368"/>
                  </a:cubicBezTo>
                  <a:cubicBezTo>
                    <a:pt x="11065" y="368"/>
                    <a:pt x="10979" y="330"/>
                    <a:pt x="10964" y="308"/>
                  </a:cubicBezTo>
                  <a:cubicBezTo>
                    <a:pt x="10959" y="307"/>
                    <a:pt x="10954" y="307"/>
                    <a:pt x="10950" y="307"/>
                  </a:cubicBezTo>
                  <a:cubicBezTo>
                    <a:pt x="10936" y="307"/>
                    <a:pt x="10922" y="310"/>
                    <a:pt x="10911" y="317"/>
                  </a:cubicBezTo>
                  <a:cubicBezTo>
                    <a:pt x="10896" y="334"/>
                    <a:pt x="10884" y="342"/>
                    <a:pt x="10875" y="342"/>
                  </a:cubicBezTo>
                  <a:cubicBezTo>
                    <a:pt x="10864" y="342"/>
                    <a:pt x="10858" y="330"/>
                    <a:pt x="10864" y="308"/>
                  </a:cubicBezTo>
                  <a:cubicBezTo>
                    <a:pt x="10868" y="287"/>
                    <a:pt x="10871" y="277"/>
                    <a:pt x="10868" y="277"/>
                  </a:cubicBezTo>
                  <a:lnTo>
                    <a:pt x="10868" y="277"/>
                  </a:lnTo>
                  <a:cubicBezTo>
                    <a:pt x="10864" y="277"/>
                    <a:pt x="10857" y="285"/>
                    <a:pt x="10842" y="302"/>
                  </a:cubicBezTo>
                  <a:cubicBezTo>
                    <a:pt x="10836" y="305"/>
                    <a:pt x="10827" y="306"/>
                    <a:pt x="10817" y="306"/>
                  </a:cubicBezTo>
                  <a:cubicBezTo>
                    <a:pt x="10773" y="306"/>
                    <a:pt x="10700" y="282"/>
                    <a:pt x="10726" y="255"/>
                  </a:cubicBezTo>
                  <a:lnTo>
                    <a:pt x="10735" y="214"/>
                  </a:lnTo>
                  <a:lnTo>
                    <a:pt x="10735" y="214"/>
                  </a:lnTo>
                  <a:cubicBezTo>
                    <a:pt x="10723" y="221"/>
                    <a:pt x="10710" y="225"/>
                    <a:pt x="10697" y="225"/>
                  </a:cubicBezTo>
                  <a:cubicBezTo>
                    <a:pt x="10693" y="225"/>
                    <a:pt x="10689" y="224"/>
                    <a:pt x="10685" y="223"/>
                  </a:cubicBezTo>
                  <a:cubicBezTo>
                    <a:pt x="10682" y="232"/>
                    <a:pt x="10676" y="235"/>
                    <a:pt x="10664" y="235"/>
                  </a:cubicBezTo>
                  <a:cubicBezTo>
                    <a:pt x="10649" y="235"/>
                    <a:pt x="10624" y="230"/>
                    <a:pt x="10585" y="223"/>
                  </a:cubicBezTo>
                  <a:cubicBezTo>
                    <a:pt x="10561" y="219"/>
                    <a:pt x="10524" y="219"/>
                    <a:pt x="10488" y="219"/>
                  </a:cubicBezTo>
                  <a:cubicBezTo>
                    <a:pt x="10451" y="219"/>
                    <a:pt x="10414" y="219"/>
                    <a:pt x="10390" y="214"/>
                  </a:cubicBezTo>
                  <a:cubicBezTo>
                    <a:pt x="10340" y="208"/>
                    <a:pt x="10268" y="198"/>
                    <a:pt x="10249" y="173"/>
                  </a:cubicBezTo>
                  <a:cubicBezTo>
                    <a:pt x="10238" y="172"/>
                    <a:pt x="10226" y="172"/>
                    <a:pt x="10215" y="172"/>
                  </a:cubicBezTo>
                  <a:cubicBezTo>
                    <a:pt x="10192" y="172"/>
                    <a:pt x="10170" y="174"/>
                    <a:pt x="10149" y="183"/>
                  </a:cubicBezTo>
                  <a:cubicBezTo>
                    <a:pt x="10138" y="189"/>
                    <a:pt x="10125" y="191"/>
                    <a:pt x="10113" y="191"/>
                  </a:cubicBezTo>
                  <a:cubicBezTo>
                    <a:pt x="10093" y="191"/>
                    <a:pt x="10075" y="184"/>
                    <a:pt x="10077" y="170"/>
                  </a:cubicBezTo>
                  <a:lnTo>
                    <a:pt x="10052" y="167"/>
                  </a:lnTo>
                  <a:cubicBezTo>
                    <a:pt x="10030" y="176"/>
                    <a:pt x="10005" y="180"/>
                    <a:pt x="9980" y="180"/>
                  </a:cubicBezTo>
                  <a:cubicBezTo>
                    <a:pt x="9982" y="161"/>
                    <a:pt x="9965" y="146"/>
                    <a:pt x="9949" y="146"/>
                  </a:cubicBezTo>
                  <a:cubicBezTo>
                    <a:pt x="9943" y="146"/>
                    <a:pt x="9938" y="147"/>
                    <a:pt x="9933" y="151"/>
                  </a:cubicBezTo>
                  <a:cubicBezTo>
                    <a:pt x="9931" y="164"/>
                    <a:pt x="9923" y="167"/>
                    <a:pt x="9908" y="167"/>
                  </a:cubicBezTo>
                  <a:cubicBezTo>
                    <a:pt x="9896" y="167"/>
                    <a:pt x="9879" y="165"/>
                    <a:pt x="9858" y="164"/>
                  </a:cubicBezTo>
                  <a:cubicBezTo>
                    <a:pt x="9825" y="147"/>
                    <a:pt x="9361" y="118"/>
                    <a:pt x="9137" y="118"/>
                  </a:cubicBezTo>
                  <a:cubicBezTo>
                    <a:pt x="9063" y="118"/>
                    <a:pt x="9015" y="122"/>
                    <a:pt x="9018" y="129"/>
                  </a:cubicBezTo>
                  <a:lnTo>
                    <a:pt x="8877" y="129"/>
                  </a:lnTo>
                  <a:cubicBezTo>
                    <a:pt x="8877" y="111"/>
                    <a:pt x="8855" y="104"/>
                    <a:pt x="8824" y="104"/>
                  </a:cubicBezTo>
                  <a:cubicBezTo>
                    <a:pt x="8784" y="104"/>
                    <a:pt x="8728" y="116"/>
                    <a:pt x="8689" y="126"/>
                  </a:cubicBezTo>
                  <a:cubicBezTo>
                    <a:pt x="8670" y="140"/>
                    <a:pt x="8648" y="149"/>
                    <a:pt x="8626" y="149"/>
                  </a:cubicBezTo>
                  <a:cubicBezTo>
                    <a:pt x="8623" y="149"/>
                    <a:pt x="8620" y="149"/>
                    <a:pt x="8617" y="148"/>
                  </a:cubicBezTo>
                  <a:cubicBezTo>
                    <a:pt x="8617" y="122"/>
                    <a:pt x="8593" y="112"/>
                    <a:pt x="8564" y="112"/>
                  </a:cubicBezTo>
                  <a:cubicBezTo>
                    <a:pt x="8543" y="112"/>
                    <a:pt x="8520" y="117"/>
                    <a:pt x="8501" y="126"/>
                  </a:cubicBezTo>
                  <a:cubicBezTo>
                    <a:pt x="8488" y="147"/>
                    <a:pt x="8476" y="157"/>
                    <a:pt x="8468" y="157"/>
                  </a:cubicBezTo>
                  <a:cubicBezTo>
                    <a:pt x="8459" y="157"/>
                    <a:pt x="8454" y="147"/>
                    <a:pt x="8454" y="126"/>
                  </a:cubicBezTo>
                  <a:cubicBezTo>
                    <a:pt x="8454" y="106"/>
                    <a:pt x="8444" y="95"/>
                    <a:pt x="8429" y="95"/>
                  </a:cubicBezTo>
                  <a:cubicBezTo>
                    <a:pt x="8411" y="95"/>
                    <a:pt x="8385" y="111"/>
                    <a:pt x="8360" y="145"/>
                  </a:cubicBezTo>
                  <a:cubicBezTo>
                    <a:pt x="8347" y="156"/>
                    <a:pt x="8341" y="162"/>
                    <a:pt x="8335" y="162"/>
                  </a:cubicBezTo>
                  <a:cubicBezTo>
                    <a:pt x="8329" y="162"/>
                    <a:pt x="8324" y="156"/>
                    <a:pt x="8313" y="145"/>
                  </a:cubicBezTo>
                  <a:cubicBezTo>
                    <a:pt x="8298" y="121"/>
                    <a:pt x="8284" y="111"/>
                    <a:pt x="8275" y="111"/>
                  </a:cubicBezTo>
                  <a:cubicBezTo>
                    <a:pt x="8269" y="111"/>
                    <a:pt x="8266" y="116"/>
                    <a:pt x="8266" y="123"/>
                  </a:cubicBezTo>
                  <a:cubicBezTo>
                    <a:pt x="8253" y="143"/>
                    <a:pt x="8241" y="154"/>
                    <a:pt x="8230" y="154"/>
                  </a:cubicBezTo>
                  <a:cubicBezTo>
                    <a:pt x="8218" y="154"/>
                    <a:pt x="8206" y="143"/>
                    <a:pt x="8194" y="123"/>
                  </a:cubicBezTo>
                  <a:cubicBezTo>
                    <a:pt x="8170" y="103"/>
                    <a:pt x="8158" y="93"/>
                    <a:pt x="8150" y="93"/>
                  </a:cubicBezTo>
                  <a:cubicBezTo>
                    <a:pt x="8141" y="93"/>
                    <a:pt x="8136" y="103"/>
                    <a:pt x="8125" y="123"/>
                  </a:cubicBezTo>
                  <a:cubicBezTo>
                    <a:pt x="8112" y="143"/>
                    <a:pt x="8082" y="154"/>
                    <a:pt x="8053" y="154"/>
                  </a:cubicBezTo>
                  <a:cubicBezTo>
                    <a:pt x="8024" y="154"/>
                    <a:pt x="7995" y="143"/>
                    <a:pt x="7984" y="123"/>
                  </a:cubicBezTo>
                  <a:cubicBezTo>
                    <a:pt x="7967" y="123"/>
                    <a:pt x="7952" y="113"/>
                    <a:pt x="7943" y="113"/>
                  </a:cubicBezTo>
                  <a:cubicBezTo>
                    <a:pt x="7939" y="113"/>
                    <a:pt x="7937" y="116"/>
                    <a:pt x="7937" y="123"/>
                  </a:cubicBezTo>
                  <a:lnTo>
                    <a:pt x="7912" y="101"/>
                  </a:lnTo>
                  <a:lnTo>
                    <a:pt x="7865" y="101"/>
                  </a:lnTo>
                  <a:lnTo>
                    <a:pt x="7865" y="120"/>
                  </a:lnTo>
                  <a:cubicBezTo>
                    <a:pt x="7843" y="120"/>
                    <a:pt x="7702" y="98"/>
                    <a:pt x="7539" y="98"/>
                  </a:cubicBezTo>
                  <a:cubicBezTo>
                    <a:pt x="7467" y="97"/>
                    <a:pt x="7412" y="97"/>
                    <a:pt x="7370" y="97"/>
                  </a:cubicBezTo>
                  <a:cubicBezTo>
                    <a:pt x="7258" y="97"/>
                    <a:pt x="7238" y="101"/>
                    <a:pt x="7257" y="117"/>
                  </a:cubicBezTo>
                  <a:cubicBezTo>
                    <a:pt x="7268" y="137"/>
                    <a:pt x="7261" y="147"/>
                    <a:pt x="7250" y="147"/>
                  </a:cubicBezTo>
                  <a:cubicBezTo>
                    <a:pt x="7238" y="147"/>
                    <a:pt x="7221" y="137"/>
                    <a:pt x="7210" y="117"/>
                  </a:cubicBezTo>
                  <a:cubicBezTo>
                    <a:pt x="7169" y="107"/>
                    <a:pt x="7131" y="101"/>
                    <a:pt x="7090" y="95"/>
                  </a:cubicBezTo>
                  <a:cubicBezTo>
                    <a:pt x="7043" y="95"/>
                    <a:pt x="6996" y="95"/>
                    <a:pt x="6996" y="73"/>
                  </a:cubicBezTo>
                  <a:lnTo>
                    <a:pt x="6975" y="73"/>
                  </a:lnTo>
                  <a:cubicBezTo>
                    <a:pt x="6947" y="96"/>
                    <a:pt x="6889" y="106"/>
                    <a:pt x="6831" y="106"/>
                  </a:cubicBezTo>
                  <a:cubicBezTo>
                    <a:pt x="6788" y="106"/>
                    <a:pt x="6745" y="101"/>
                    <a:pt x="6714" y="92"/>
                  </a:cubicBezTo>
                  <a:cubicBezTo>
                    <a:pt x="6708" y="91"/>
                    <a:pt x="6701" y="91"/>
                    <a:pt x="6695" y="91"/>
                  </a:cubicBezTo>
                  <a:cubicBezTo>
                    <a:pt x="6661" y="91"/>
                    <a:pt x="6627" y="98"/>
                    <a:pt x="6598" y="114"/>
                  </a:cubicBezTo>
                  <a:cubicBezTo>
                    <a:pt x="6575" y="123"/>
                    <a:pt x="6563" y="128"/>
                    <a:pt x="6554" y="128"/>
                  </a:cubicBezTo>
                  <a:cubicBezTo>
                    <a:pt x="6545" y="128"/>
                    <a:pt x="6539" y="123"/>
                    <a:pt x="6526" y="114"/>
                  </a:cubicBezTo>
                  <a:cubicBezTo>
                    <a:pt x="6526" y="101"/>
                    <a:pt x="6477" y="88"/>
                    <a:pt x="6437" y="88"/>
                  </a:cubicBezTo>
                  <a:cubicBezTo>
                    <a:pt x="6409" y="88"/>
                    <a:pt x="6385" y="94"/>
                    <a:pt x="6385" y="111"/>
                  </a:cubicBezTo>
                  <a:lnTo>
                    <a:pt x="6363" y="92"/>
                  </a:lnTo>
                  <a:cubicBezTo>
                    <a:pt x="6357" y="86"/>
                    <a:pt x="6349" y="83"/>
                    <a:pt x="6342" y="83"/>
                  </a:cubicBezTo>
                  <a:cubicBezTo>
                    <a:pt x="6328" y="83"/>
                    <a:pt x="6314" y="94"/>
                    <a:pt x="6316" y="111"/>
                  </a:cubicBezTo>
                  <a:cubicBezTo>
                    <a:pt x="6316" y="129"/>
                    <a:pt x="6311" y="139"/>
                    <a:pt x="6304" y="139"/>
                  </a:cubicBezTo>
                  <a:cubicBezTo>
                    <a:pt x="6295" y="139"/>
                    <a:pt x="6282" y="123"/>
                    <a:pt x="6269" y="89"/>
                  </a:cubicBezTo>
                  <a:cubicBezTo>
                    <a:pt x="6269" y="65"/>
                    <a:pt x="6261" y="55"/>
                    <a:pt x="6254" y="55"/>
                  </a:cubicBezTo>
                  <a:cubicBezTo>
                    <a:pt x="6249" y="55"/>
                    <a:pt x="6244" y="61"/>
                    <a:pt x="6244" y="70"/>
                  </a:cubicBezTo>
                  <a:cubicBezTo>
                    <a:pt x="6229" y="83"/>
                    <a:pt x="6212" y="98"/>
                    <a:pt x="6196" y="98"/>
                  </a:cubicBezTo>
                  <a:cubicBezTo>
                    <a:pt x="6189" y="98"/>
                    <a:pt x="6182" y="95"/>
                    <a:pt x="6175" y="89"/>
                  </a:cubicBezTo>
                  <a:cubicBezTo>
                    <a:pt x="6150" y="89"/>
                    <a:pt x="6128" y="89"/>
                    <a:pt x="6128" y="129"/>
                  </a:cubicBezTo>
                  <a:cubicBezTo>
                    <a:pt x="6128" y="151"/>
                    <a:pt x="6103" y="151"/>
                    <a:pt x="6081" y="151"/>
                  </a:cubicBezTo>
                  <a:cubicBezTo>
                    <a:pt x="6081" y="129"/>
                    <a:pt x="6081" y="129"/>
                    <a:pt x="6103" y="111"/>
                  </a:cubicBezTo>
                  <a:lnTo>
                    <a:pt x="6056" y="111"/>
                  </a:lnTo>
                  <a:cubicBezTo>
                    <a:pt x="6034" y="111"/>
                    <a:pt x="5987" y="89"/>
                    <a:pt x="5987" y="67"/>
                  </a:cubicBezTo>
                  <a:cubicBezTo>
                    <a:pt x="5977" y="58"/>
                    <a:pt x="5967" y="52"/>
                    <a:pt x="5961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52"/>
            <p:cNvSpPr/>
            <p:nvPr/>
          </p:nvSpPr>
          <p:spPr>
            <a:xfrm>
              <a:off x="7600775" y="2006275"/>
              <a:ext cx="312700" cy="395250"/>
            </a:xfrm>
            <a:custGeom>
              <a:avLst/>
              <a:gdLst/>
              <a:ahLst/>
              <a:cxnLst/>
              <a:rect l="l" t="t" r="r" b="b"/>
              <a:pathLst>
                <a:path w="12508" h="15810" extrusionOk="0">
                  <a:moveTo>
                    <a:pt x="1990" y="217"/>
                  </a:moveTo>
                  <a:cubicBezTo>
                    <a:pt x="2000" y="217"/>
                    <a:pt x="2017" y="242"/>
                    <a:pt x="2028" y="290"/>
                  </a:cubicBezTo>
                  <a:cubicBezTo>
                    <a:pt x="2050" y="328"/>
                    <a:pt x="2057" y="339"/>
                    <a:pt x="2045" y="339"/>
                  </a:cubicBezTo>
                  <a:cubicBezTo>
                    <a:pt x="2040" y="339"/>
                    <a:pt x="2031" y="337"/>
                    <a:pt x="2019" y="334"/>
                  </a:cubicBezTo>
                  <a:cubicBezTo>
                    <a:pt x="2000" y="328"/>
                    <a:pt x="1978" y="321"/>
                    <a:pt x="1988" y="281"/>
                  </a:cubicBezTo>
                  <a:cubicBezTo>
                    <a:pt x="1977" y="238"/>
                    <a:pt x="1981" y="217"/>
                    <a:pt x="1990" y="217"/>
                  </a:cubicBezTo>
                  <a:close/>
                  <a:moveTo>
                    <a:pt x="11395" y="2593"/>
                  </a:moveTo>
                  <a:lnTo>
                    <a:pt x="11402" y="2637"/>
                  </a:lnTo>
                  <a:cubicBezTo>
                    <a:pt x="11404" y="2669"/>
                    <a:pt x="11418" y="2676"/>
                    <a:pt x="11433" y="2676"/>
                  </a:cubicBezTo>
                  <a:cubicBezTo>
                    <a:pt x="11437" y="2676"/>
                    <a:pt x="11441" y="2676"/>
                    <a:pt x="11445" y="2675"/>
                  </a:cubicBezTo>
                  <a:lnTo>
                    <a:pt x="11442" y="2634"/>
                  </a:lnTo>
                  <a:cubicBezTo>
                    <a:pt x="11442" y="2634"/>
                    <a:pt x="11417" y="2593"/>
                    <a:pt x="11395" y="2593"/>
                  </a:cubicBezTo>
                  <a:close/>
                  <a:moveTo>
                    <a:pt x="11739" y="2653"/>
                  </a:moveTo>
                  <a:cubicBezTo>
                    <a:pt x="11759" y="2653"/>
                    <a:pt x="11762" y="2695"/>
                    <a:pt x="11765" y="2734"/>
                  </a:cubicBezTo>
                  <a:cubicBezTo>
                    <a:pt x="11771" y="2778"/>
                    <a:pt x="11771" y="2778"/>
                    <a:pt x="11749" y="2778"/>
                  </a:cubicBezTo>
                  <a:cubicBezTo>
                    <a:pt x="11734" y="2753"/>
                    <a:pt x="11724" y="2725"/>
                    <a:pt x="11721" y="2697"/>
                  </a:cubicBezTo>
                  <a:lnTo>
                    <a:pt x="11737" y="2653"/>
                  </a:lnTo>
                  <a:cubicBezTo>
                    <a:pt x="11738" y="2653"/>
                    <a:pt x="11738" y="2653"/>
                    <a:pt x="11739" y="2653"/>
                  </a:cubicBezTo>
                  <a:close/>
                  <a:moveTo>
                    <a:pt x="11796" y="3132"/>
                  </a:moveTo>
                  <a:cubicBezTo>
                    <a:pt x="11804" y="3132"/>
                    <a:pt x="11805" y="3153"/>
                    <a:pt x="11809" y="3201"/>
                  </a:cubicBezTo>
                  <a:cubicBezTo>
                    <a:pt x="11812" y="3242"/>
                    <a:pt x="11818" y="3286"/>
                    <a:pt x="11796" y="3286"/>
                  </a:cubicBezTo>
                  <a:lnTo>
                    <a:pt x="11793" y="3245"/>
                  </a:lnTo>
                  <a:cubicBezTo>
                    <a:pt x="11805" y="3243"/>
                    <a:pt x="11799" y="3226"/>
                    <a:pt x="11790" y="3226"/>
                  </a:cubicBezTo>
                  <a:cubicBezTo>
                    <a:pt x="11784" y="3226"/>
                    <a:pt x="11777" y="3231"/>
                    <a:pt x="11771" y="3248"/>
                  </a:cubicBezTo>
                  <a:lnTo>
                    <a:pt x="11731" y="3252"/>
                  </a:lnTo>
                  <a:cubicBezTo>
                    <a:pt x="11728" y="3208"/>
                    <a:pt x="11743" y="3164"/>
                    <a:pt x="11765" y="3161"/>
                  </a:cubicBezTo>
                  <a:lnTo>
                    <a:pt x="11765" y="3164"/>
                  </a:lnTo>
                  <a:cubicBezTo>
                    <a:pt x="11781" y="3144"/>
                    <a:pt x="11790" y="3132"/>
                    <a:pt x="11796" y="3132"/>
                  </a:cubicBezTo>
                  <a:close/>
                  <a:moveTo>
                    <a:pt x="11922" y="3277"/>
                  </a:moveTo>
                  <a:lnTo>
                    <a:pt x="11906" y="3320"/>
                  </a:lnTo>
                  <a:lnTo>
                    <a:pt x="11909" y="3364"/>
                  </a:lnTo>
                  <a:cubicBezTo>
                    <a:pt x="11928" y="3361"/>
                    <a:pt x="11928" y="3361"/>
                    <a:pt x="11925" y="3320"/>
                  </a:cubicBezTo>
                  <a:lnTo>
                    <a:pt x="11922" y="3277"/>
                  </a:lnTo>
                  <a:close/>
                  <a:moveTo>
                    <a:pt x="11923" y="5539"/>
                  </a:moveTo>
                  <a:cubicBezTo>
                    <a:pt x="11945" y="5539"/>
                    <a:pt x="11972" y="5621"/>
                    <a:pt x="11975" y="5661"/>
                  </a:cubicBezTo>
                  <a:cubicBezTo>
                    <a:pt x="11976" y="5680"/>
                    <a:pt x="11974" y="5691"/>
                    <a:pt x="11968" y="5691"/>
                  </a:cubicBezTo>
                  <a:cubicBezTo>
                    <a:pt x="11961" y="5691"/>
                    <a:pt x="11947" y="5671"/>
                    <a:pt x="11931" y="5624"/>
                  </a:cubicBezTo>
                  <a:lnTo>
                    <a:pt x="11922" y="5539"/>
                  </a:lnTo>
                  <a:cubicBezTo>
                    <a:pt x="11922" y="5539"/>
                    <a:pt x="11923" y="5539"/>
                    <a:pt x="11923" y="5539"/>
                  </a:cubicBezTo>
                  <a:close/>
                  <a:moveTo>
                    <a:pt x="11927" y="5796"/>
                  </a:moveTo>
                  <a:cubicBezTo>
                    <a:pt x="11927" y="5796"/>
                    <a:pt x="11926" y="5796"/>
                    <a:pt x="11925" y="5796"/>
                  </a:cubicBezTo>
                  <a:cubicBezTo>
                    <a:pt x="11903" y="5796"/>
                    <a:pt x="11909" y="5840"/>
                    <a:pt x="11916" y="5925"/>
                  </a:cubicBezTo>
                  <a:cubicBezTo>
                    <a:pt x="11919" y="5953"/>
                    <a:pt x="11931" y="5981"/>
                    <a:pt x="11944" y="6006"/>
                  </a:cubicBezTo>
                  <a:cubicBezTo>
                    <a:pt x="11966" y="6006"/>
                    <a:pt x="11963" y="5962"/>
                    <a:pt x="11956" y="5922"/>
                  </a:cubicBezTo>
                  <a:cubicBezTo>
                    <a:pt x="11971" y="5837"/>
                    <a:pt x="11949" y="5796"/>
                    <a:pt x="11927" y="5796"/>
                  </a:cubicBezTo>
                  <a:close/>
                  <a:moveTo>
                    <a:pt x="692" y="6053"/>
                  </a:moveTo>
                  <a:cubicBezTo>
                    <a:pt x="695" y="6053"/>
                    <a:pt x="700" y="6055"/>
                    <a:pt x="706" y="6056"/>
                  </a:cubicBezTo>
                  <a:cubicBezTo>
                    <a:pt x="725" y="6059"/>
                    <a:pt x="737" y="6106"/>
                    <a:pt x="728" y="6147"/>
                  </a:cubicBezTo>
                  <a:cubicBezTo>
                    <a:pt x="724" y="6162"/>
                    <a:pt x="717" y="6170"/>
                    <a:pt x="708" y="6170"/>
                  </a:cubicBezTo>
                  <a:cubicBezTo>
                    <a:pt x="694" y="6170"/>
                    <a:pt x="677" y="6146"/>
                    <a:pt x="675" y="6091"/>
                  </a:cubicBezTo>
                  <a:cubicBezTo>
                    <a:pt x="681" y="6061"/>
                    <a:pt x="683" y="6053"/>
                    <a:pt x="692" y="6053"/>
                  </a:cubicBezTo>
                  <a:close/>
                  <a:moveTo>
                    <a:pt x="439" y="7478"/>
                  </a:moveTo>
                  <a:cubicBezTo>
                    <a:pt x="440" y="7478"/>
                    <a:pt x="441" y="7479"/>
                    <a:pt x="443" y="7479"/>
                  </a:cubicBezTo>
                  <a:cubicBezTo>
                    <a:pt x="443" y="7479"/>
                    <a:pt x="461" y="7482"/>
                    <a:pt x="474" y="7529"/>
                  </a:cubicBezTo>
                  <a:cubicBezTo>
                    <a:pt x="474" y="7529"/>
                    <a:pt x="483" y="7573"/>
                    <a:pt x="466" y="7573"/>
                  </a:cubicBezTo>
                  <a:cubicBezTo>
                    <a:pt x="466" y="7573"/>
                    <a:pt x="465" y="7573"/>
                    <a:pt x="465" y="7573"/>
                  </a:cubicBezTo>
                  <a:lnTo>
                    <a:pt x="465" y="7570"/>
                  </a:lnTo>
                  <a:lnTo>
                    <a:pt x="443" y="7567"/>
                  </a:lnTo>
                  <a:cubicBezTo>
                    <a:pt x="434" y="7523"/>
                    <a:pt x="422" y="7478"/>
                    <a:pt x="439" y="7478"/>
                  </a:cubicBezTo>
                  <a:close/>
                  <a:moveTo>
                    <a:pt x="12240" y="7604"/>
                  </a:moveTo>
                  <a:cubicBezTo>
                    <a:pt x="12260" y="7604"/>
                    <a:pt x="12264" y="7647"/>
                    <a:pt x="12270" y="7686"/>
                  </a:cubicBezTo>
                  <a:lnTo>
                    <a:pt x="12248" y="7689"/>
                  </a:lnTo>
                  <a:lnTo>
                    <a:pt x="12223" y="7648"/>
                  </a:lnTo>
                  <a:lnTo>
                    <a:pt x="12238" y="7604"/>
                  </a:lnTo>
                  <a:cubicBezTo>
                    <a:pt x="12239" y="7604"/>
                    <a:pt x="12240" y="7604"/>
                    <a:pt x="12240" y="7604"/>
                  </a:cubicBezTo>
                  <a:close/>
                  <a:moveTo>
                    <a:pt x="12147" y="7739"/>
                  </a:moveTo>
                  <a:lnTo>
                    <a:pt x="12198" y="7821"/>
                  </a:lnTo>
                  <a:cubicBezTo>
                    <a:pt x="12267" y="7902"/>
                    <a:pt x="12267" y="7902"/>
                    <a:pt x="12226" y="7905"/>
                  </a:cubicBezTo>
                  <a:cubicBezTo>
                    <a:pt x="12224" y="7905"/>
                    <a:pt x="12223" y="7905"/>
                    <a:pt x="12221" y="7905"/>
                  </a:cubicBezTo>
                  <a:cubicBezTo>
                    <a:pt x="12201" y="7905"/>
                    <a:pt x="12183" y="7903"/>
                    <a:pt x="12157" y="7824"/>
                  </a:cubicBezTo>
                  <a:cubicBezTo>
                    <a:pt x="12151" y="7783"/>
                    <a:pt x="12147" y="7739"/>
                    <a:pt x="12147" y="7739"/>
                  </a:cubicBezTo>
                  <a:close/>
                  <a:moveTo>
                    <a:pt x="12330" y="8731"/>
                  </a:moveTo>
                  <a:cubicBezTo>
                    <a:pt x="12339" y="8731"/>
                    <a:pt x="12361" y="8759"/>
                    <a:pt x="12392" y="8786"/>
                  </a:cubicBezTo>
                  <a:cubicBezTo>
                    <a:pt x="12409" y="8836"/>
                    <a:pt x="12415" y="8856"/>
                    <a:pt x="12409" y="8856"/>
                  </a:cubicBezTo>
                  <a:cubicBezTo>
                    <a:pt x="12405" y="8856"/>
                    <a:pt x="12394" y="8846"/>
                    <a:pt x="12376" y="8830"/>
                  </a:cubicBezTo>
                  <a:lnTo>
                    <a:pt x="12326" y="8748"/>
                  </a:lnTo>
                  <a:cubicBezTo>
                    <a:pt x="12325" y="8736"/>
                    <a:pt x="12327" y="8731"/>
                    <a:pt x="12330" y="8731"/>
                  </a:cubicBezTo>
                  <a:close/>
                  <a:moveTo>
                    <a:pt x="12282" y="9096"/>
                  </a:moveTo>
                  <a:cubicBezTo>
                    <a:pt x="12304" y="9096"/>
                    <a:pt x="12326" y="9140"/>
                    <a:pt x="12326" y="9140"/>
                  </a:cubicBezTo>
                  <a:lnTo>
                    <a:pt x="12329" y="9181"/>
                  </a:lnTo>
                  <a:cubicBezTo>
                    <a:pt x="12326" y="9181"/>
                    <a:pt x="12324" y="9181"/>
                    <a:pt x="12321" y="9181"/>
                  </a:cubicBezTo>
                  <a:cubicBezTo>
                    <a:pt x="12302" y="9181"/>
                    <a:pt x="12285" y="9178"/>
                    <a:pt x="12285" y="9140"/>
                  </a:cubicBezTo>
                  <a:lnTo>
                    <a:pt x="12282" y="9096"/>
                  </a:lnTo>
                  <a:close/>
                  <a:moveTo>
                    <a:pt x="176" y="9178"/>
                  </a:moveTo>
                  <a:cubicBezTo>
                    <a:pt x="176" y="9178"/>
                    <a:pt x="198" y="9181"/>
                    <a:pt x="195" y="9221"/>
                  </a:cubicBezTo>
                  <a:cubicBezTo>
                    <a:pt x="195" y="9221"/>
                    <a:pt x="173" y="9265"/>
                    <a:pt x="151" y="9265"/>
                  </a:cubicBezTo>
                  <a:lnTo>
                    <a:pt x="154" y="9221"/>
                  </a:lnTo>
                  <a:cubicBezTo>
                    <a:pt x="157" y="9178"/>
                    <a:pt x="176" y="9178"/>
                    <a:pt x="176" y="9178"/>
                  </a:cubicBezTo>
                  <a:close/>
                  <a:moveTo>
                    <a:pt x="214" y="9610"/>
                  </a:moveTo>
                  <a:lnTo>
                    <a:pt x="214" y="9654"/>
                  </a:lnTo>
                  <a:lnTo>
                    <a:pt x="195" y="9698"/>
                  </a:lnTo>
                  <a:lnTo>
                    <a:pt x="192" y="9654"/>
                  </a:lnTo>
                  <a:cubicBezTo>
                    <a:pt x="192" y="9613"/>
                    <a:pt x="192" y="9613"/>
                    <a:pt x="214" y="9610"/>
                  </a:cubicBezTo>
                  <a:close/>
                  <a:moveTo>
                    <a:pt x="12455" y="9707"/>
                  </a:moveTo>
                  <a:lnTo>
                    <a:pt x="12495" y="9710"/>
                  </a:lnTo>
                  <a:lnTo>
                    <a:pt x="12473" y="9707"/>
                  </a:lnTo>
                  <a:close/>
                  <a:moveTo>
                    <a:pt x="230" y="9752"/>
                  </a:moveTo>
                  <a:cubicBezTo>
                    <a:pt x="227" y="9752"/>
                    <a:pt x="228" y="9762"/>
                    <a:pt x="239" y="9782"/>
                  </a:cubicBezTo>
                  <a:cubicBezTo>
                    <a:pt x="237" y="9762"/>
                    <a:pt x="232" y="9752"/>
                    <a:pt x="230" y="9752"/>
                  </a:cubicBezTo>
                  <a:close/>
                  <a:moveTo>
                    <a:pt x="12232" y="9940"/>
                  </a:moveTo>
                  <a:cubicBezTo>
                    <a:pt x="12237" y="9940"/>
                    <a:pt x="12247" y="10004"/>
                    <a:pt x="12245" y="10039"/>
                  </a:cubicBezTo>
                  <a:lnTo>
                    <a:pt x="12226" y="10036"/>
                  </a:lnTo>
                  <a:cubicBezTo>
                    <a:pt x="12229" y="9997"/>
                    <a:pt x="12211" y="9951"/>
                    <a:pt x="12227" y="9951"/>
                  </a:cubicBezTo>
                  <a:cubicBezTo>
                    <a:pt x="12228" y="9951"/>
                    <a:pt x="12228" y="9951"/>
                    <a:pt x="12229" y="9952"/>
                  </a:cubicBezTo>
                  <a:cubicBezTo>
                    <a:pt x="12230" y="9943"/>
                    <a:pt x="12231" y="9940"/>
                    <a:pt x="12232" y="9940"/>
                  </a:cubicBezTo>
                  <a:close/>
                  <a:moveTo>
                    <a:pt x="233" y="10042"/>
                  </a:moveTo>
                  <a:lnTo>
                    <a:pt x="239" y="10083"/>
                  </a:lnTo>
                  <a:lnTo>
                    <a:pt x="223" y="10130"/>
                  </a:lnTo>
                  <a:lnTo>
                    <a:pt x="217" y="10086"/>
                  </a:lnTo>
                  <a:cubicBezTo>
                    <a:pt x="211" y="10042"/>
                    <a:pt x="211" y="10042"/>
                    <a:pt x="233" y="10042"/>
                  </a:cubicBezTo>
                  <a:close/>
                  <a:moveTo>
                    <a:pt x="347" y="10185"/>
                  </a:moveTo>
                  <a:cubicBezTo>
                    <a:pt x="346" y="10185"/>
                    <a:pt x="343" y="10188"/>
                    <a:pt x="339" y="10197"/>
                  </a:cubicBezTo>
                  <a:lnTo>
                    <a:pt x="339" y="10197"/>
                  </a:lnTo>
                  <a:cubicBezTo>
                    <a:pt x="347" y="10192"/>
                    <a:pt x="349" y="10185"/>
                    <a:pt x="347" y="10185"/>
                  </a:cubicBezTo>
                  <a:close/>
                  <a:moveTo>
                    <a:pt x="12295" y="10306"/>
                  </a:moveTo>
                  <a:cubicBezTo>
                    <a:pt x="12317" y="10309"/>
                    <a:pt x="12335" y="10312"/>
                    <a:pt x="12329" y="10356"/>
                  </a:cubicBezTo>
                  <a:cubicBezTo>
                    <a:pt x="12338" y="10388"/>
                    <a:pt x="12329" y="10416"/>
                    <a:pt x="12312" y="10416"/>
                  </a:cubicBezTo>
                  <a:cubicBezTo>
                    <a:pt x="12304" y="10416"/>
                    <a:pt x="12293" y="10410"/>
                    <a:pt x="12282" y="10393"/>
                  </a:cubicBezTo>
                  <a:cubicBezTo>
                    <a:pt x="12288" y="10350"/>
                    <a:pt x="12288" y="10350"/>
                    <a:pt x="12295" y="10306"/>
                  </a:cubicBezTo>
                  <a:close/>
                  <a:moveTo>
                    <a:pt x="260" y="10342"/>
                  </a:moveTo>
                  <a:cubicBezTo>
                    <a:pt x="270" y="10342"/>
                    <a:pt x="271" y="10349"/>
                    <a:pt x="273" y="10384"/>
                  </a:cubicBezTo>
                  <a:cubicBezTo>
                    <a:pt x="281" y="10435"/>
                    <a:pt x="284" y="10455"/>
                    <a:pt x="280" y="10455"/>
                  </a:cubicBezTo>
                  <a:cubicBezTo>
                    <a:pt x="277" y="10455"/>
                    <a:pt x="271" y="10446"/>
                    <a:pt x="261" y="10431"/>
                  </a:cubicBezTo>
                  <a:lnTo>
                    <a:pt x="258" y="10431"/>
                  </a:lnTo>
                  <a:cubicBezTo>
                    <a:pt x="233" y="10390"/>
                    <a:pt x="226" y="10346"/>
                    <a:pt x="248" y="10343"/>
                  </a:cubicBezTo>
                  <a:cubicBezTo>
                    <a:pt x="253" y="10343"/>
                    <a:pt x="257" y="10342"/>
                    <a:pt x="260" y="10342"/>
                  </a:cubicBezTo>
                  <a:close/>
                  <a:moveTo>
                    <a:pt x="12273" y="10701"/>
                  </a:moveTo>
                  <a:lnTo>
                    <a:pt x="12267" y="10744"/>
                  </a:lnTo>
                  <a:cubicBezTo>
                    <a:pt x="12257" y="10776"/>
                    <a:pt x="12255" y="10783"/>
                    <a:pt x="12245" y="10783"/>
                  </a:cubicBezTo>
                  <a:cubicBezTo>
                    <a:pt x="12242" y="10783"/>
                    <a:pt x="12239" y="10783"/>
                    <a:pt x="12235" y="10782"/>
                  </a:cubicBezTo>
                  <a:lnTo>
                    <a:pt x="12245" y="10741"/>
                  </a:lnTo>
                  <a:lnTo>
                    <a:pt x="12273" y="10701"/>
                  </a:lnTo>
                  <a:close/>
                  <a:moveTo>
                    <a:pt x="179" y="10709"/>
                  </a:moveTo>
                  <a:cubicBezTo>
                    <a:pt x="192" y="10709"/>
                    <a:pt x="204" y="10717"/>
                    <a:pt x="211" y="10748"/>
                  </a:cubicBezTo>
                  <a:lnTo>
                    <a:pt x="198" y="10795"/>
                  </a:lnTo>
                  <a:lnTo>
                    <a:pt x="170" y="10754"/>
                  </a:lnTo>
                  <a:lnTo>
                    <a:pt x="161" y="10713"/>
                  </a:lnTo>
                  <a:cubicBezTo>
                    <a:pt x="167" y="10711"/>
                    <a:pt x="173" y="10709"/>
                    <a:pt x="179" y="10709"/>
                  </a:cubicBezTo>
                  <a:close/>
                  <a:moveTo>
                    <a:pt x="12213" y="11183"/>
                  </a:moveTo>
                  <a:cubicBezTo>
                    <a:pt x="12192" y="11183"/>
                    <a:pt x="12163" y="11215"/>
                    <a:pt x="12163" y="11215"/>
                  </a:cubicBezTo>
                  <a:cubicBezTo>
                    <a:pt x="12154" y="11258"/>
                    <a:pt x="12173" y="11265"/>
                    <a:pt x="12173" y="11265"/>
                  </a:cubicBezTo>
                  <a:cubicBezTo>
                    <a:pt x="12173" y="11265"/>
                    <a:pt x="12174" y="11265"/>
                    <a:pt x="12175" y="11265"/>
                  </a:cubicBezTo>
                  <a:cubicBezTo>
                    <a:pt x="12182" y="11265"/>
                    <a:pt x="12197" y="11261"/>
                    <a:pt x="12204" y="11227"/>
                  </a:cubicBezTo>
                  <a:lnTo>
                    <a:pt x="12216" y="11183"/>
                  </a:lnTo>
                  <a:cubicBezTo>
                    <a:pt x="12215" y="11183"/>
                    <a:pt x="12214" y="11183"/>
                    <a:pt x="12213" y="11183"/>
                  </a:cubicBezTo>
                  <a:close/>
                  <a:moveTo>
                    <a:pt x="323" y="11217"/>
                  </a:moveTo>
                  <a:cubicBezTo>
                    <a:pt x="330" y="11217"/>
                    <a:pt x="345" y="11221"/>
                    <a:pt x="355" y="11255"/>
                  </a:cubicBezTo>
                  <a:lnTo>
                    <a:pt x="349" y="11302"/>
                  </a:lnTo>
                  <a:cubicBezTo>
                    <a:pt x="347" y="11303"/>
                    <a:pt x="346" y="11303"/>
                    <a:pt x="344" y="11303"/>
                  </a:cubicBezTo>
                  <a:cubicBezTo>
                    <a:pt x="325" y="11303"/>
                    <a:pt x="314" y="11265"/>
                    <a:pt x="314" y="11265"/>
                  </a:cubicBezTo>
                  <a:cubicBezTo>
                    <a:pt x="302" y="11224"/>
                    <a:pt x="302" y="11224"/>
                    <a:pt x="320" y="11218"/>
                  </a:cubicBezTo>
                  <a:cubicBezTo>
                    <a:pt x="320" y="11218"/>
                    <a:pt x="322" y="11217"/>
                    <a:pt x="323" y="11217"/>
                  </a:cubicBezTo>
                  <a:close/>
                  <a:moveTo>
                    <a:pt x="12003" y="11390"/>
                  </a:moveTo>
                  <a:cubicBezTo>
                    <a:pt x="12022" y="11396"/>
                    <a:pt x="12006" y="11437"/>
                    <a:pt x="12006" y="11437"/>
                  </a:cubicBezTo>
                  <a:cubicBezTo>
                    <a:pt x="11992" y="11475"/>
                    <a:pt x="11980" y="11513"/>
                    <a:pt x="11961" y="11513"/>
                  </a:cubicBezTo>
                  <a:cubicBezTo>
                    <a:pt x="11959" y="11513"/>
                    <a:pt x="11958" y="11513"/>
                    <a:pt x="11956" y="11512"/>
                  </a:cubicBezTo>
                  <a:cubicBezTo>
                    <a:pt x="11956" y="11512"/>
                    <a:pt x="11937" y="11506"/>
                    <a:pt x="11953" y="11465"/>
                  </a:cubicBezTo>
                  <a:cubicBezTo>
                    <a:pt x="11966" y="11437"/>
                    <a:pt x="11981" y="11412"/>
                    <a:pt x="12003" y="11390"/>
                  </a:cubicBezTo>
                  <a:close/>
                  <a:moveTo>
                    <a:pt x="11400" y="11734"/>
                  </a:moveTo>
                  <a:cubicBezTo>
                    <a:pt x="11383" y="11734"/>
                    <a:pt x="11369" y="11767"/>
                    <a:pt x="11389" y="11816"/>
                  </a:cubicBezTo>
                  <a:cubicBezTo>
                    <a:pt x="11395" y="11819"/>
                    <a:pt x="11400" y="11821"/>
                    <a:pt x="11403" y="11821"/>
                  </a:cubicBezTo>
                  <a:cubicBezTo>
                    <a:pt x="11410" y="11821"/>
                    <a:pt x="11413" y="11813"/>
                    <a:pt x="11424" y="11788"/>
                  </a:cubicBezTo>
                  <a:cubicBezTo>
                    <a:pt x="11424" y="11788"/>
                    <a:pt x="11424" y="11744"/>
                    <a:pt x="11405" y="11735"/>
                  </a:cubicBezTo>
                  <a:cubicBezTo>
                    <a:pt x="11403" y="11734"/>
                    <a:pt x="11402" y="11734"/>
                    <a:pt x="11400" y="11734"/>
                  </a:cubicBezTo>
                  <a:close/>
                  <a:moveTo>
                    <a:pt x="11903" y="11986"/>
                  </a:moveTo>
                  <a:lnTo>
                    <a:pt x="11903" y="11986"/>
                  </a:lnTo>
                  <a:cubicBezTo>
                    <a:pt x="11906" y="11986"/>
                    <a:pt x="11907" y="11991"/>
                    <a:pt x="11900" y="12004"/>
                  </a:cubicBezTo>
                  <a:cubicBezTo>
                    <a:pt x="11888" y="12000"/>
                    <a:pt x="11899" y="11986"/>
                    <a:pt x="11903" y="11986"/>
                  </a:cubicBezTo>
                  <a:close/>
                  <a:moveTo>
                    <a:pt x="12096" y="11964"/>
                  </a:moveTo>
                  <a:cubicBezTo>
                    <a:pt x="12093" y="11964"/>
                    <a:pt x="12085" y="11972"/>
                    <a:pt x="12072" y="11985"/>
                  </a:cubicBezTo>
                  <a:cubicBezTo>
                    <a:pt x="12053" y="12026"/>
                    <a:pt x="12031" y="12067"/>
                    <a:pt x="12031" y="12067"/>
                  </a:cubicBezTo>
                  <a:cubicBezTo>
                    <a:pt x="12037" y="12069"/>
                    <a:pt x="12041" y="12070"/>
                    <a:pt x="12044" y="12070"/>
                  </a:cubicBezTo>
                  <a:cubicBezTo>
                    <a:pt x="12052" y="12070"/>
                    <a:pt x="12056" y="12062"/>
                    <a:pt x="12072" y="12032"/>
                  </a:cubicBezTo>
                  <a:cubicBezTo>
                    <a:pt x="12095" y="11983"/>
                    <a:pt x="12102" y="11964"/>
                    <a:pt x="12096" y="11964"/>
                  </a:cubicBezTo>
                  <a:close/>
                  <a:moveTo>
                    <a:pt x="11720" y="12129"/>
                  </a:moveTo>
                  <a:lnTo>
                    <a:pt x="11720" y="12129"/>
                  </a:lnTo>
                  <a:cubicBezTo>
                    <a:pt x="11725" y="12129"/>
                    <a:pt x="11715" y="12147"/>
                    <a:pt x="11690" y="12195"/>
                  </a:cubicBezTo>
                  <a:cubicBezTo>
                    <a:pt x="11677" y="12220"/>
                    <a:pt x="11666" y="12225"/>
                    <a:pt x="11660" y="12225"/>
                  </a:cubicBezTo>
                  <a:cubicBezTo>
                    <a:pt x="11657" y="12225"/>
                    <a:pt x="11655" y="12224"/>
                    <a:pt x="11655" y="12224"/>
                  </a:cubicBezTo>
                  <a:cubicBezTo>
                    <a:pt x="11637" y="12214"/>
                    <a:pt x="11674" y="12186"/>
                    <a:pt x="11693" y="12148"/>
                  </a:cubicBezTo>
                  <a:cubicBezTo>
                    <a:pt x="11708" y="12136"/>
                    <a:pt x="11717" y="12129"/>
                    <a:pt x="11720" y="12129"/>
                  </a:cubicBezTo>
                  <a:close/>
                  <a:moveTo>
                    <a:pt x="11376" y="12819"/>
                  </a:moveTo>
                  <a:cubicBezTo>
                    <a:pt x="11381" y="12819"/>
                    <a:pt x="11385" y="12820"/>
                    <a:pt x="11389" y="12822"/>
                  </a:cubicBezTo>
                  <a:cubicBezTo>
                    <a:pt x="11408" y="12832"/>
                    <a:pt x="11383" y="12869"/>
                    <a:pt x="11326" y="12885"/>
                  </a:cubicBezTo>
                  <a:cubicBezTo>
                    <a:pt x="11308" y="12872"/>
                    <a:pt x="11308" y="12872"/>
                    <a:pt x="11333" y="12835"/>
                  </a:cubicBezTo>
                  <a:cubicBezTo>
                    <a:pt x="11333" y="12835"/>
                    <a:pt x="11357" y="12819"/>
                    <a:pt x="11376" y="12819"/>
                  </a:cubicBezTo>
                  <a:close/>
                  <a:moveTo>
                    <a:pt x="11110" y="13048"/>
                  </a:moveTo>
                  <a:cubicBezTo>
                    <a:pt x="11120" y="13055"/>
                    <a:pt x="11109" y="13066"/>
                    <a:pt x="11104" y="13066"/>
                  </a:cubicBezTo>
                  <a:cubicBezTo>
                    <a:pt x="11101" y="13066"/>
                    <a:pt x="11100" y="13062"/>
                    <a:pt x="11110" y="13048"/>
                  </a:cubicBezTo>
                  <a:close/>
                  <a:moveTo>
                    <a:pt x="11204" y="13063"/>
                  </a:moveTo>
                  <a:lnTo>
                    <a:pt x="11195" y="13110"/>
                  </a:lnTo>
                  <a:lnTo>
                    <a:pt x="11170" y="13145"/>
                  </a:lnTo>
                  <a:cubicBezTo>
                    <a:pt x="11151" y="13132"/>
                    <a:pt x="11135" y="13120"/>
                    <a:pt x="11160" y="13085"/>
                  </a:cubicBezTo>
                  <a:lnTo>
                    <a:pt x="11204" y="13063"/>
                  </a:lnTo>
                  <a:close/>
                  <a:moveTo>
                    <a:pt x="11032" y="13258"/>
                  </a:moveTo>
                  <a:lnTo>
                    <a:pt x="11032" y="13258"/>
                  </a:lnTo>
                  <a:cubicBezTo>
                    <a:pt x="11041" y="13265"/>
                    <a:pt x="11029" y="13276"/>
                    <a:pt x="11024" y="13276"/>
                  </a:cubicBezTo>
                  <a:cubicBezTo>
                    <a:pt x="11021" y="13276"/>
                    <a:pt x="11021" y="13271"/>
                    <a:pt x="11032" y="13258"/>
                  </a:cubicBezTo>
                  <a:close/>
                  <a:moveTo>
                    <a:pt x="2380" y="14198"/>
                  </a:moveTo>
                  <a:cubicBezTo>
                    <a:pt x="2388" y="14198"/>
                    <a:pt x="2398" y="14202"/>
                    <a:pt x="2411" y="14214"/>
                  </a:cubicBezTo>
                  <a:lnTo>
                    <a:pt x="2445" y="14242"/>
                  </a:lnTo>
                  <a:cubicBezTo>
                    <a:pt x="2439" y="14248"/>
                    <a:pt x="2428" y="14250"/>
                    <a:pt x="2418" y="14250"/>
                  </a:cubicBezTo>
                  <a:cubicBezTo>
                    <a:pt x="2400" y="14250"/>
                    <a:pt x="2382" y="14245"/>
                    <a:pt x="2382" y="14245"/>
                  </a:cubicBezTo>
                  <a:lnTo>
                    <a:pt x="2351" y="14217"/>
                  </a:lnTo>
                  <a:cubicBezTo>
                    <a:pt x="2359" y="14207"/>
                    <a:pt x="2367" y="14198"/>
                    <a:pt x="2380" y="14198"/>
                  </a:cubicBezTo>
                  <a:close/>
                  <a:moveTo>
                    <a:pt x="9101" y="14884"/>
                  </a:moveTo>
                  <a:lnTo>
                    <a:pt x="9073" y="14925"/>
                  </a:lnTo>
                  <a:cubicBezTo>
                    <a:pt x="9046" y="14942"/>
                    <a:pt x="9039" y="14944"/>
                    <a:pt x="9036" y="14944"/>
                  </a:cubicBezTo>
                  <a:cubicBezTo>
                    <a:pt x="9036" y="14944"/>
                    <a:pt x="9036" y="14944"/>
                    <a:pt x="9036" y="14944"/>
                  </a:cubicBezTo>
                  <a:cubicBezTo>
                    <a:pt x="9026" y="14925"/>
                    <a:pt x="9020" y="14909"/>
                    <a:pt x="9054" y="14887"/>
                  </a:cubicBezTo>
                  <a:lnTo>
                    <a:pt x="9101" y="14884"/>
                  </a:lnTo>
                  <a:close/>
                  <a:moveTo>
                    <a:pt x="3843" y="15098"/>
                  </a:moveTo>
                  <a:cubicBezTo>
                    <a:pt x="3868" y="15098"/>
                    <a:pt x="3925" y="15125"/>
                    <a:pt x="3956" y="15138"/>
                  </a:cubicBezTo>
                  <a:cubicBezTo>
                    <a:pt x="3975" y="15161"/>
                    <a:pt x="3965" y="15170"/>
                    <a:pt x="3945" y="15170"/>
                  </a:cubicBezTo>
                  <a:cubicBezTo>
                    <a:pt x="3932" y="15170"/>
                    <a:pt x="3915" y="15166"/>
                    <a:pt x="3899" y="15160"/>
                  </a:cubicBezTo>
                  <a:cubicBezTo>
                    <a:pt x="3821" y="15126"/>
                    <a:pt x="3821" y="15126"/>
                    <a:pt x="3830" y="15104"/>
                  </a:cubicBezTo>
                  <a:cubicBezTo>
                    <a:pt x="3832" y="15100"/>
                    <a:pt x="3836" y="15098"/>
                    <a:pt x="3843" y="15098"/>
                  </a:cubicBezTo>
                  <a:close/>
                  <a:moveTo>
                    <a:pt x="8120" y="15283"/>
                  </a:moveTo>
                  <a:cubicBezTo>
                    <a:pt x="8142" y="15283"/>
                    <a:pt x="8121" y="15328"/>
                    <a:pt x="8127" y="15345"/>
                  </a:cubicBezTo>
                  <a:cubicBezTo>
                    <a:pt x="8108" y="15352"/>
                    <a:pt x="8098" y="15356"/>
                    <a:pt x="8092" y="15356"/>
                  </a:cubicBezTo>
                  <a:cubicBezTo>
                    <a:pt x="8085" y="15356"/>
                    <a:pt x="8083" y="15350"/>
                    <a:pt x="8080" y="15339"/>
                  </a:cubicBezTo>
                  <a:cubicBezTo>
                    <a:pt x="8073" y="15320"/>
                    <a:pt x="8108" y="15285"/>
                    <a:pt x="8108" y="15285"/>
                  </a:cubicBezTo>
                  <a:cubicBezTo>
                    <a:pt x="8113" y="15283"/>
                    <a:pt x="8117" y="15283"/>
                    <a:pt x="8120" y="15283"/>
                  </a:cubicBezTo>
                  <a:close/>
                  <a:moveTo>
                    <a:pt x="6858" y="15589"/>
                  </a:moveTo>
                  <a:lnTo>
                    <a:pt x="6905" y="15605"/>
                  </a:lnTo>
                  <a:lnTo>
                    <a:pt x="6864" y="15633"/>
                  </a:lnTo>
                  <a:lnTo>
                    <a:pt x="6820" y="15636"/>
                  </a:lnTo>
                  <a:cubicBezTo>
                    <a:pt x="6817" y="15618"/>
                    <a:pt x="6817" y="15596"/>
                    <a:pt x="6858" y="15589"/>
                  </a:cubicBezTo>
                  <a:close/>
                  <a:moveTo>
                    <a:pt x="7478" y="15624"/>
                  </a:moveTo>
                  <a:lnTo>
                    <a:pt x="7478" y="15624"/>
                  </a:lnTo>
                  <a:cubicBezTo>
                    <a:pt x="7481" y="15646"/>
                    <a:pt x="7444" y="15677"/>
                    <a:pt x="7444" y="15677"/>
                  </a:cubicBezTo>
                  <a:lnTo>
                    <a:pt x="7400" y="15686"/>
                  </a:lnTo>
                  <a:cubicBezTo>
                    <a:pt x="7397" y="15665"/>
                    <a:pt x="7393" y="15646"/>
                    <a:pt x="7437" y="15636"/>
                  </a:cubicBezTo>
                  <a:lnTo>
                    <a:pt x="7478" y="15624"/>
                  </a:lnTo>
                  <a:close/>
                  <a:moveTo>
                    <a:pt x="2086" y="0"/>
                  </a:moveTo>
                  <a:cubicBezTo>
                    <a:pt x="2062" y="0"/>
                    <a:pt x="2043" y="14"/>
                    <a:pt x="2016" y="71"/>
                  </a:cubicBezTo>
                  <a:cubicBezTo>
                    <a:pt x="1956" y="231"/>
                    <a:pt x="1909" y="350"/>
                    <a:pt x="1950" y="359"/>
                  </a:cubicBezTo>
                  <a:cubicBezTo>
                    <a:pt x="1956" y="387"/>
                    <a:pt x="1956" y="419"/>
                    <a:pt x="1950" y="447"/>
                  </a:cubicBezTo>
                  <a:cubicBezTo>
                    <a:pt x="1944" y="475"/>
                    <a:pt x="1928" y="503"/>
                    <a:pt x="1912" y="525"/>
                  </a:cubicBezTo>
                  <a:cubicBezTo>
                    <a:pt x="1912" y="525"/>
                    <a:pt x="1912" y="525"/>
                    <a:pt x="1912" y="525"/>
                  </a:cubicBezTo>
                  <a:cubicBezTo>
                    <a:pt x="1890" y="525"/>
                    <a:pt x="1852" y="687"/>
                    <a:pt x="1806" y="895"/>
                  </a:cubicBezTo>
                  <a:cubicBezTo>
                    <a:pt x="1746" y="1142"/>
                    <a:pt x="1718" y="1268"/>
                    <a:pt x="1690" y="1302"/>
                  </a:cubicBezTo>
                  <a:cubicBezTo>
                    <a:pt x="1671" y="1327"/>
                    <a:pt x="1659" y="1352"/>
                    <a:pt x="1649" y="1381"/>
                  </a:cubicBezTo>
                  <a:cubicBezTo>
                    <a:pt x="1671" y="1387"/>
                    <a:pt x="1615" y="1634"/>
                    <a:pt x="1546" y="1926"/>
                  </a:cubicBezTo>
                  <a:cubicBezTo>
                    <a:pt x="1480" y="2217"/>
                    <a:pt x="1414" y="2506"/>
                    <a:pt x="1433" y="2512"/>
                  </a:cubicBezTo>
                  <a:cubicBezTo>
                    <a:pt x="1424" y="2553"/>
                    <a:pt x="1414" y="2593"/>
                    <a:pt x="1414" y="2593"/>
                  </a:cubicBezTo>
                  <a:cubicBezTo>
                    <a:pt x="1414" y="2593"/>
                    <a:pt x="1413" y="2593"/>
                    <a:pt x="1413" y="2593"/>
                  </a:cubicBezTo>
                  <a:cubicBezTo>
                    <a:pt x="1395" y="2593"/>
                    <a:pt x="1376" y="2673"/>
                    <a:pt x="1355" y="2756"/>
                  </a:cubicBezTo>
                  <a:cubicBezTo>
                    <a:pt x="1358" y="2813"/>
                    <a:pt x="1351" y="2869"/>
                    <a:pt x="1339" y="2926"/>
                  </a:cubicBezTo>
                  <a:cubicBezTo>
                    <a:pt x="1338" y="2925"/>
                    <a:pt x="1336" y="2925"/>
                    <a:pt x="1335" y="2925"/>
                  </a:cubicBezTo>
                  <a:cubicBezTo>
                    <a:pt x="1316" y="2925"/>
                    <a:pt x="1306" y="2968"/>
                    <a:pt x="1289" y="3045"/>
                  </a:cubicBezTo>
                  <a:cubicBezTo>
                    <a:pt x="1270" y="3129"/>
                    <a:pt x="1261" y="3170"/>
                    <a:pt x="1283" y="3173"/>
                  </a:cubicBezTo>
                  <a:cubicBezTo>
                    <a:pt x="1248" y="3327"/>
                    <a:pt x="1207" y="3477"/>
                    <a:pt x="1157" y="3624"/>
                  </a:cubicBezTo>
                  <a:cubicBezTo>
                    <a:pt x="1126" y="3662"/>
                    <a:pt x="1138" y="3709"/>
                    <a:pt x="1148" y="3756"/>
                  </a:cubicBezTo>
                  <a:cubicBezTo>
                    <a:pt x="1167" y="3759"/>
                    <a:pt x="1179" y="3806"/>
                    <a:pt x="1170" y="3847"/>
                  </a:cubicBezTo>
                  <a:lnTo>
                    <a:pt x="1129" y="3838"/>
                  </a:lnTo>
                  <a:cubicBezTo>
                    <a:pt x="1124" y="3817"/>
                    <a:pt x="1121" y="3806"/>
                    <a:pt x="1117" y="3806"/>
                  </a:cubicBezTo>
                  <a:cubicBezTo>
                    <a:pt x="1113" y="3806"/>
                    <a:pt x="1108" y="3827"/>
                    <a:pt x="1098" y="3875"/>
                  </a:cubicBezTo>
                  <a:lnTo>
                    <a:pt x="1079" y="3957"/>
                  </a:lnTo>
                  <a:cubicBezTo>
                    <a:pt x="1101" y="3963"/>
                    <a:pt x="1054" y="4170"/>
                    <a:pt x="985" y="4461"/>
                  </a:cubicBezTo>
                  <a:cubicBezTo>
                    <a:pt x="900" y="4834"/>
                    <a:pt x="872" y="4956"/>
                    <a:pt x="891" y="4963"/>
                  </a:cubicBezTo>
                  <a:cubicBezTo>
                    <a:pt x="913" y="4969"/>
                    <a:pt x="903" y="5010"/>
                    <a:pt x="853" y="5129"/>
                  </a:cubicBezTo>
                  <a:cubicBezTo>
                    <a:pt x="734" y="5364"/>
                    <a:pt x="734" y="5364"/>
                    <a:pt x="747" y="5411"/>
                  </a:cubicBezTo>
                  <a:cubicBezTo>
                    <a:pt x="753" y="5380"/>
                    <a:pt x="764" y="5374"/>
                    <a:pt x="778" y="5374"/>
                  </a:cubicBezTo>
                  <a:cubicBezTo>
                    <a:pt x="784" y="5374"/>
                    <a:pt x="790" y="5375"/>
                    <a:pt x="797" y="5376"/>
                  </a:cubicBezTo>
                  <a:cubicBezTo>
                    <a:pt x="838" y="5386"/>
                    <a:pt x="828" y="5430"/>
                    <a:pt x="778" y="5461"/>
                  </a:cubicBezTo>
                  <a:cubicBezTo>
                    <a:pt x="778" y="5461"/>
                    <a:pt x="777" y="5461"/>
                    <a:pt x="777" y="5461"/>
                  </a:cubicBezTo>
                  <a:cubicBezTo>
                    <a:pt x="735" y="5461"/>
                    <a:pt x="615" y="6079"/>
                    <a:pt x="646" y="6128"/>
                  </a:cubicBezTo>
                  <a:cubicBezTo>
                    <a:pt x="655" y="6131"/>
                    <a:pt x="659" y="6133"/>
                    <a:pt x="658" y="6133"/>
                  </a:cubicBezTo>
                  <a:cubicBezTo>
                    <a:pt x="657" y="6133"/>
                    <a:pt x="647" y="6130"/>
                    <a:pt x="624" y="6125"/>
                  </a:cubicBezTo>
                  <a:cubicBezTo>
                    <a:pt x="623" y="6125"/>
                    <a:pt x="622" y="6125"/>
                    <a:pt x="621" y="6125"/>
                  </a:cubicBezTo>
                  <a:cubicBezTo>
                    <a:pt x="604" y="6125"/>
                    <a:pt x="594" y="6170"/>
                    <a:pt x="559" y="6326"/>
                  </a:cubicBezTo>
                  <a:cubicBezTo>
                    <a:pt x="537" y="6410"/>
                    <a:pt x="527" y="6451"/>
                    <a:pt x="527" y="6451"/>
                  </a:cubicBezTo>
                  <a:cubicBezTo>
                    <a:pt x="568" y="6460"/>
                    <a:pt x="495" y="6699"/>
                    <a:pt x="472" y="6699"/>
                  </a:cubicBezTo>
                  <a:cubicBezTo>
                    <a:pt x="471" y="6699"/>
                    <a:pt x="471" y="6699"/>
                    <a:pt x="471" y="6699"/>
                  </a:cubicBezTo>
                  <a:cubicBezTo>
                    <a:pt x="443" y="6736"/>
                    <a:pt x="443" y="6736"/>
                    <a:pt x="424" y="6818"/>
                  </a:cubicBezTo>
                  <a:cubicBezTo>
                    <a:pt x="433" y="6951"/>
                    <a:pt x="369" y="7150"/>
                    <a:pt x="347" y="7150"/>
                  </a:cubicBezTo>
                  <a:cubicBezTo>
                    <a:pt x="346" y="7150"/>
                    <a:pt x="346" y="7150"/>
                    <a:pt x="346" y="7150"/>
                  </a:cubicBezTo>
                  <a:lnTo>
                    <a:pt x="327" y="7235"/>
                  </a:lnTo>
                  <a:cubicBezTo>
                    <a:pt x="333" y="7291"/>
                    <a:pt x="327" y="7351"/>
                    <a:pt x="308" y="7404"/>
                  </a:cubicBezTo>
                  <a:cubicBezTo>
                    <a:pt x="286" y="7501"/>
                    <a:pt x="276" y="7547"/>
                    <a:pt x="286" y="7547"/>
                  </a:cubicBezTo>
                  <a:cubicBezTo>
                    <a:pt x="290" y="7547"/>
                    <a:pt x="295" y="7543"/>
                    <a:pt x="302" y="7535"/>
                  </a:cubicBezTo>
                  <a:cubicBezTo>
                    <a:pt x="320" y="7539"/>
                    <a:pt x="342" y="7545"/>
                    <a:pt x="333" y="7586"/>
                  </a:cubicBezTo>
                  <a:lnTo>
                    <a:pt x="311" y="7579"/>
                  </a:lnTo>
                  <a:cubicBezTo>
                    <a:pt x="311" y="7579"/>
                    <a:pt x="311" y="7579"/>
                    <a:pt x="310" y="7579"/>
                  </a:cubicBezTo>
                  <a:cubicBezTo>
                    <a:pt x="292" y="7579"/>
                    <a:pt x="264" y="7700"/>
                    <a:pt x="226" y="7864"/>
                  </a:cubicBezTo>
                  <a:cubicBezTo>
                    <a:pt x="179" y="8074"/>
                    <a:pt x="157" y="8156"/>
                    <a:pt x="129" y="8194"/>
                  </a:cubicBezTo>
                  <a:lnTo>
                    <a:pt x="142" y="8244"/>
                  </a:lnTo>
                  <a:cubicBezTo>
                    <a:pt x="157" y="8289"/>
                    <a:pt x="149" y="8332"/>
                    <a:pt x="131" y="8332"/>
                  </a:cubicBezTo>
                  <a:cubicBezTo>
                    <a:pt x="131" y="8332"/>
                    <a:pt x="130" y="8332"/>
                    <a:pt x="129" y="8331"/>
                  </a:cubicBezTo>
                  <a:cubicBezTo>
                    <a:pt x="101" y="8369"/>
                    <a:pt x="73" y="8548"/>
                    <a:pt x="79" y="8639"/>
                  </a:cubicBezTo>
                  <a:lnTo>
                    <a:pt x="67" y="8726"/>
                  </a:lnTo>
                  <a:cubicBezTo>
                    <a:pt x="13" y="8764"/>
                    <a:pt x="7" y="8899"/>
                    <a:pt x="48" y="8949"/>
                  </a:cubicBezTo>
                  <a:cubicBezTo>
                    <a:pt x="47" y="8949"/>
                    <a:pt x="46" y="8949"/>
                    <a:pt x="46" y="8949"/>
                  </a:cubicBezTo>
                  <a:cubicBezTo>
                    <a:pt x="26" y="8949"/>
                    <a:pt x="23" y="8991"/>
                    <a:pt x="20" y="9033"/>
                  </a:cubicBezTo>
                  <a:cubicBezTo>
                    <a:pt x="35" y="9124"/>
                    <a:pt x="23" y="9303"/>
                    <a:pt x="4" y="9303"/>
                  </a:cubicBezTo>
                  <a:lnTo>
                    <a:pt x="1" y="9347"/>
                  </a:lnTo>
                  <a:cubicBezTo>
                    <a:pt x="13" y="9391"/>
                    <a:pt x="23" y="9435"/>
                    <a:pt x="20" y="9478"/>
                  </a:cubicBezTo>
                  <a:cubicBezTo>
                    <a:pt x="20" y="9525"/>
                    <a:pt x="29" y="9572"/>
                    <a:pt x="45" y="9613"/>
                  </a:cubicBezTo>
                  <a:cubicBezTo>
                    <a:pt x="60" y="9641"/>
                    <a:pt x="67" y="9670"/>
                    <a:pt x="70" y="9701"/>
                  </a:cubicBezTo>
                  <a:cubicBezTo>
                    <a:pt x="70" y="9714"/>
                    <a:pt x="68" y="9719"/>
                    <a:pt x="65" y="9719"/>
                  </a:cubicBezTo>
                  <a:cubicBezTo>
                    <a:pt x="57" y="9719"/>
                    <a:pt x="41" y="9688"/>
                    <a:pt x="26" y="9657"/>
                  </a:cubicBezTo>
                  <a:cubicBezTo>
                    <a:pt x="21" y="9638"/>
                    <a:pt x="17" y="9629"/>
                    <a:pt x="15" y="9629"/>
                  </a:cubicBezTo>
                  <a:lnTo>
                    <a:pt x="15" y="9629"/>
                  </a:lnTo>
                  <a:cubicBezTo>
                    <a:pt x="7" y="9629"/>
                    <a:pt x="18" y="9733"/>
                    <a:pt x="54" y="9836"/>
                  </a:cubicBezTo>
                  <a:cubicBezTo>
                    <a:pt x="78" y="9907"/>
                    <a:pt x="89" y="9938"/>
                    <a:pt x="87" y="9938"/>
                  </a:cubicBezTo>
                  <a:cubicBezTo>
                    <a:pt x="85" y="9938"/>
                    <a:pt x="74" y="9917"/>
                    <a:pt x="54" y="9880"/>
                  </a:cubicBezTo>
                  <a:cubicBezTo>
                    <a:pt x="41" y="9854"/>
                    <a:pt x="29" y="9829"/>
                    <a:pt x="25" y="9829"/>
                  </a:cubicBezTo>
                  <a:lnTo>
                    <a:pt x="25" y="9829"/>
                  </a:lnTo>
                  <a:cubicBezTo>
                    <a:pt x="21" y="9829"/>
                    <a:pt x="23" y="9842"/>
                    <a:pt x="32" y="9880"/>
                  </a:cubicBezTo>
                  <a:cubicBezTo>
                    <a:pt x="32" y="9880"/>
                    <a:pt x="35" y="9967"/>
                    <a:pt x="57" y="9967"/>
                  </a:cubicBezTo>
                  <a:cubicBezTo>
                    <a:pt x="57" y="10011"/>
                    <a:pt x="67" y="10055"/>
                    <a:pt x="70" y="10099"/>
                  </a:cubicBezTo>
                  <a:cubicBezTo>
                    <a:pt x="63" y="10158"/>
                    <a:pt x="63" y="10218"/>
                    <a:pt x="73" y="10278"/>
                  </a:cubicBezTo>
                  <a:cubicBezTo>
                    <a:pt x="98" y="10318"/>
                    <a:pt x="98" y="10318"/>
                    <a:pt x="82" y="10365"/>
                  </a:cubicBezTo>
                  <a:cubicBezTo>
                    <a:pt x="65" y="10368"/>
                    <a:pt x="66" y="10407"/>
                    <a:pt x="102" y="10407"/>
                  </a:cubicBezTo>
                  <a:cubicBezTo>
                    <a:pt x="105" y="10407"/>
                    <a:pt x="108" y="10406"/>
                    <a:pt x="110" y="10406"/>
                  </a:cubicBezTo>
                  <a:cubicBezTo>
                    <a:pt x="136" y="10447"/>
                    <a:pt x="142" y="10494"/>
                    <a:pt x="126" y="10538"/>
                  </a:cubicBezTo>
                  <a:cubicBezTo>
                    <a:pt x="87" y="10544"/>
                    <a:pt x="88" y="10585"/>
                    <a:pt x="108" y="10585"/>
                  </a:cubicBezTo>
                  <a:cubicBezTo>
                    <a:pt x="109" y="10585"/>
                    <a:pt x="110" y="10585"/>
                    <a:pt x="110" y="10585"/>
                  </a:cubicBezTo>
                  <a:cubicBezTo>
                    <a:pt x="129" y="10610"/>
                    <a:pt x="142" y="10638"/>
                    <a:pt x="151" y="10669"/>
                  </a:cubicBezTo>
                  <a:cubicBezTo>
                    <a:pt x="142" y="10669"/>
                    <a:pt x="157" y="10770"/>
                    <a:pt x="186" y="10917"/>
                  </a:cubicBezTo>
                  <a:cubicBezTo>
                    <a:pt x="201" y="10989"/>
                    <a:pt x="220" y="11074"/>
                    <a:pt x="239" y="11168"/>
                  </a:cubicBezTo>
                  <a:lnTo>
                    <a:pt x="327" y="11446"/>
                  </a:lnTo>
                  <a:cubicBezTo>
                    <a:pt x="341" y="11487"/>
                    <a:pt x="369" y="11519"/>
                    <a:pt x="390" y="11519"/>
                  </a:cubicBezTo>
                  <a:cubicBezTo>
                    <a:pt x="392" y="11519"/>
                    <a:pt x="394" y="11519"/>
                    <a:pt x="396" y="11519"/>
                  </a:cubicBezTo>
                  <a:cubicBezTo>
                    <a:pt x="406" y="11515"/>
                    <a:pt x="413" y="11513"/>
                    <a:pt x="416" y="11513"/>
                  </a:cubicBezTo>
                  <a:cubicBezTo>
                    <a:pt x="424" y="11513"/>
                    <a:pt x="413" y="11526"/>
                    <a:pt x="408" y="11559"/>
                  </a:cubicBezTo>
                  <a:cubicBezTo>
                    <a:pt x="373" y="11606"/>
                    <a:pt x="380" y="11666"/>
                    <a:pt x="406" y="11666"/>
                  </a:cubicBezTo>
                  <a:cubicBezTo>
                    <a:pt x="414" y="11666"/>
                    <a:pt x="425" y="11659"/>
                    <a:pt x="436" y="11644"/>
                  </a:cubicBezTo>
                  <a:cubicBezTo>
                    <a:pt x="447" y="11621"/>
                    <a:pt x="453" y="11607"/>
                    <a:pt x="456" y="11607"/>
                  </a:cubicBezTo>
                  <a:lnTo>
                    <a:pt x="456" y="11607"/>
                  </a:lnTo>
                  <a:cubicBezTo>
                    <a:pt x="459" y="11607"/>
                    <a:pt x="456" y="11631"/>
                    <a:pt x="449" y="11688"/>
                  </a:cubicBezTo>
                  <a:cubicBezTo>
                    <a:pt x="443" y="11735"/>
                    <a:pt x="446" y="11735"/>
                    <a:pt x="480" y="11769"/>
                  </a:cubicBezTo>
                  <a:cubicBezTo>
                    <a:pt x="482" y="11769"/>
                    <a:pt x="484" y="11769"/>
                    <a:pt x="485" y="11769"/>
                  </a:cubicBezTo>
                  <a:cubicBezTo>
                    <a:pt x="504" y="11769"/>
                    <a:pt x="516" y="11801"/>
                    <a:pt x="499" y="11810"/>
                  </a:cubicBezTo>
                  <a:cubicBezTo>
                    <a:pt x="496" y="11853"/>
                    <a:pt x="493" y="11899"/>
                    <a:pt x="507" y="11899"/>
                  </a:cubicBezTo>
                  <a:cubicBezTo>
                    <a:pt x="509" y="11899"/>
                    <a:pt x="510" y="11898"/>
                    <a:pt x="512" y="11898"/>
                  </a:cubicBezTo>
                  <a:cubicBezTo>
                    <a:pt x="524" y="11926"/>
                    <a:pt x="530" y="11957"/>
                    <a:pt x="527" y="11989"/>
                  </a:cubicBezTo>
                  <a:cubicBezTo>
                    <a:pt x="527" y="12036"/>
                    <a:pt x="562" y="12070"/>
                    <a:pt x="599" y="12101"/>
                  </a:cubicBezTo>
                  <a:cubicBezTo>
                    <a:pt x="673" y="12188"/>
                    <a:pt x="697" y="12231"/>
                    <a:pt x="674" y="12231"/>
                  </a:cubicBezTo>
                  <a:cubicBezTo>
                    <a:pt x="668" y="12231"/>
                    <a:pt x="660" y="12228"/>
                    <a:pt x="650" y="12224"/>
                  </a:cubicBezTo>
                  <a:cubicBezTo>
                    <a:pt x="647" y="12223"/>
                    <a:pt x="644" y="12222"/>
                    <a:pt x="642" y="12222"/>
                  </a:cubicBezTo>
                  <a:cubicBezTo>
                    <a:pt x="601" y="12222"/>
                    <a:pt x="715" y="12394"/>
                    <a:pt x="772" y="12412"/>
                  </a:cubicBezTo>
                  <a:cubicBezTo>
                    <a:pt x="831" y="12434"/>
                    <a:pt x="828" y="12434"/>
                    <a:pt x="812" y="12443"/>
                  </a:cubicBezTo>
                  <a:cubicBezTo>
                    <a:pt x="794" y="12452"/>
                    <a:pt x="812" y="12490"/>
                    <a:pt x="812" y="12490"/>
                  </a:cubicBezTo>
                  <a:cubicBezTo>
                    <a:pt x="834" y="12531"/>
                    <a:pt x="856" y="12568"/>
                    <a:pt x="838" y="12578"/>
                  </a:cubicBezTo>
                  <a:cubicBezTo>
                    <a:pt x="859" y="12615"/>
                    <a:pt x="888" y="12653"/>
                    <a:pt x="916" y="12684"/>
                  </a:cubicBezTo>
                  <a:cubicBezTo>
                    <a:pt x="991" y="12744"/>
                    <a:pt x="1054" y="12860"/>
                    <a:pt x="1038" y="12922"/>
                  </a:cubicBezTo>
                  <a:lnTo>
                    <a:pt x="1104" y="12985"/>
                  </a:lnTo>
                  <a:cubicBezTo>
                    <a:pt x="1163" y="12998"/>
                    <a:pt x="1207" y="13023"/>
                    <a:pt x="1173" y="13048"/>
                  </a:cubicBezTo>
                  <a:lnTo>
                    <a:pt x="1154" y="13057"/>
                  </a:lnTo>
                  <a:cubicBezTo>
                    <a:pt x="1214" y="13073"/>
                    <a:pt x="1292" y="13233"/>
                    <a:pt x="1261" y="13255"/>
                  </a:cubicBezTo>
                  <a:cubicBezTo>
                    <a:pt x="1242" y="13267"/>
                    <a:pt x="1242" y="13267"/>
                    <a:pt x="1270" y="13302"/>
                  </a:cubicBezTo>
                  <a:lnTo>
                    <a:pt x="1286" y="13289"/>
                  </a:lnTo>
                  <a:cubicBezTo>
                    <a:pt x="1295" y="13283"/>
                    <a:pt x="1304" y="13277"/>
                    <a:pt x="1313" y="13277"/>
                  </a:cubicBezTo>
                  <a:cubicBezTo>
                    <a:pt x="1323" y="13277"/>
                    <a:pt x="1334" y="13283"/>
                    <a:pt x="1348" y="13302"/>
                  </a:cubicBezTo>
                  <a:cubicBezTo>
                    <a:pt x="1377" y="13336"/>
                    <a:pt x="1402" y="13371"/>
                    <a:pt x="1386" y="13383"/>
                  </a:cubicBezTo>
                  <a:cubicBezTo>
                    <a:pt x="1397" y="13425"/>
                    <a:pt x="1406" y="13467"/>
                    <a:pt x="1419" y="13467"/>
                  </a:cubicBezTo>
                  <a:cubicBezTo>
                    <a:pt x="1420" y="13467"/>
                    <a:pt x="1422" y="13466"/>
                    <a:pt x="1424" y="13465"/>
                  </a:cubicBezTo>
                  <a:cubicBezTo>
                    <a:pt x="1442" y="13490"/>
                    <a:pt x="1458" y="13518"/>
                    <a:pt x="1464" y="13546"/>
                  </a:cubicBezTo>
                  <a:lnTo>
                    <a:pt x="1574" y="13684"/>
                  </a:lnTo>
                  <a:cubicBezTo>
                    <a:pt x="1618" y="13709"/>
                    <a:pt x="1681" y="13769"/>
                    <a:pt x="1665" y="13784"/>
                  </a:cubicBezTo>
                  <a:cubicBezTo>
                    <a:pt x="1696" y="13819"/>
                    <a:pt x="1734" y="13844"/>
                    <a:pt x="1771" y="13866"/>
                  </a:cubicBezTo>
                  <a:cubicBezTo>
                    <a:pt x="1834" y="13932"/>
                    <a:pt x="1865" y="13963"/>
                    <a:pt x="1850" y="13979"/>
                  </a:cubicBezTo>
                  <a:cubicBezTo>
                    <a:pt x="1834" y="13991"/>
                    <a:pt x="1834" y="13991"/>
                    <a:pt x="1881" y="14010"/>
                  </a:cubicBezTo>
                  <a:cubicBezTo>
                    <a:pt x="1884" y="14007"/>
                    <a:pt x="1887" y="14006"/>
                    <a:pt x="1891" y="14006"/>
                  </a:cubicBezTo>
                  <a:cubicBezTo>
                    <a:pt x="1908" y="14006"/>
                    <a:pt x="1933" y="14032"/>
                    <a:pt x="1956" y="14060"/>
                  </a:cubicBezTo>
                  <a:lnTo>
                    <a:pt x="2019" y="14123"/>
                  </a:lnTo>
                  <a:cubicBezTo>
                    <a:pt x="2025" y="14116"/>
                    <a:pt x="2029" y="14112"/>
                    <a:pt x="2034" y="14112"/>
                  </a:cubicBezTo>
                  <a:cubicBezTo>
                    <a:pt x="2040" y="14112"/>
                    <a:pt x="2048" y="14120"/>
                    <a:pt x="2066" y="14138"/>
                  </a:cubicBezTo>
                  <a:cubicBezTo>
                    <a:pt x="2100" y="14167"/>
                    <a:pt x="2188" y="14267"/>
                    <a:pt x="2220" y="14298"/>
                  </a:cubicBezTo>
                  <a:cubicBezTo>
                    <a:pt x="2279" y="14349"/>
                    <a:pt x="2304" y="14370"/>
                    <a:pt x="2311" y="14370"/>
                  </a:cubicBezTo>
                  <a:cubicBezTo>
                    <a:pt x="2316" y="14370"/>
                    <a:pt x="2310" y="14359"/>
                    <a:pt x="2301" y="14339"/>
                  </a:cubicBezTo>
                  <a:cubicBezTo>
                    <a:pt x="2285" y="14326"/>
                    <a:pt x="2280" y="14315"/>
                    <a:pt x="2284" y="14315"/>
                  </a:cubicBezTo>
                  <a:lnTo>
                    <a:pt x="2284" y="14315"/>
                  </a:lnTo>
                  <a:cubicBezTo>
                    <a:pt x="2289" y="14315"/>
                    <a:pt x="2307" y="14329"/>
                    <a:pt x="2335" y="14367"/>
                  </a:cubicBezTo>
                  <a:cubicBezTo>
                    <a:pt x="2370" y="14395"/>
                    <a:pt x="2451" y="14505"/>
                    <a:pt x="2564" y="14580"/>
                  </a:cubicBezTo>
                  <a:cubicBezTo>
                    <a:pt x="2668" y="14652"/>
                    <a:pt x="2697" y="14672"/>
                    <a:pt x="2710" y="14672"/>
                  </a:cubicBezTo>
                  <a:cubicBezTo>
                    <a:pt x="2715" y="14672"/>
                    <a:pt x="2717" y="14669"/>
                    <a:pt x="2721" y="14665"/>
                  </a:cubicBezTo>
                  <a:cubicBezTo>
                    <a:pt x="2717" y="14641"/>
                    <a:pt x="2720" y="14631"/>
                    <a:pt x="2726" y="14631"/>
                  </a:cubicBezTo>
                  <a:cubicBezTo>
                    <a:pt x="2736" y="14631"/>
                    <a:pt x="2751" y="14654"/>
                    <a:pt x="2759" y="14690"/>
                  </a:cubicBezTo>
                  <a:cubicBezTo>
                    <a:pt x="2796" y="14758"/>
                    <a:pt x="2828" y="14789"/>
                    <a:pt x="2846" y="14789"/>
                  </a:cubicBezTo>
                  <a:cubicBezTo>
                    <a:pt x="2850" y="14789"/>
                    <a:pt x="2853" y="14788"/>
                    <a:pt x="2856" y="14784"/>
                  </a:cubicBezTo>
                  <a:cubicBezTo>
                    <a:pt x="2887" y="14787"/>
                    <a:pt x="2915" y="14800"/>
                    <a:pt x="2940" y="14818"/>
                  </a:cubicBezTo>
                  <a:cubicBezTo>
                    <a:pt x="2928" y="14837"/>
                    <a:pt x="2965" y="14862"/>
                    <a:pt x="3053" y="14887"/>
                  </a:cubicBezTo>
                  <a:cubicBezTo>
                    <a:pt x="3091" y="14909"/>
                    <a:pt x="3091" y="14909"/>
                    <a:pt x="3081" y="14928"/>
                  </a:cubicBezTo>
                  <a:lnTo>
                    <a:pt x="3157" y="14972"/>
                  </a:lnTo>
                  <a:cubicBezTo>
                    <a:pt x="3257" y="14978"/>
                    <a:pt x="3473" y="15132"/>
                    <a:pt x="3508" y="15166"/>
                  </a:cubicBezTo>
                  <a:cubicBezTo>
                    <a:pt x="3536" y="15179"/>
                    <a:pt x="3567" y="15185"/>
                    <a:pt x="3598" y="15185"/>
                  </a:cubicBezTo>
                  <a:cubicBezTo>
                    <a:pt x="3616" y="15180"/>
                    <a:pt x="3631" y="15177"/>
                    <a:pt x="3644" y="15177"/>
                  </a:cubicBezTo>
                  <a:cubicBezTo>
                    <a:pt x="3675" y="15177"/>
                    <a:pt x="3691" y="15193"/>
                    <a:pt x="3680" y="15220"/>
                  </a:cubicBezTo>
                  <a:cubicBezTo>
                    <a:pt x="3669" y="15242"/>
                    <a:pt x="3664" y="15251"/>
                    <a:pt x="3674" y="15251"/>
                  </a:cubicBezTo>
                  <a:cubicBezTo>
                    <a:pt x="3682" y="15251"/>
                    <a:pt x="3696" y="15246"/>
                    <a:pt x="3721" y="15238"/>
                  </a:cubicBezTo>
                  <a:cubicBezTo>
                    <a:pt x="3768" y="15238"/>
                    <a:pt x="3971" y="15329"/>
                    <a:pt x="3915" y="15348"/>
                  </a:cubicBezTo>
                  <a:cubicBezTo>
                    <a:pt x="3906" y="15367"/>
                    <a:pt x="3896" y="15386"/>
                    <a:pt x="3896" y="15386"/>
                  </a:cubicBezTo>
                  <a:cubicBezTo>
                    <a:pt x="3927" y="15386"/>
                    <a:pt x="3959" y="15392"/>
                    <a:pt x="3987" y="15404"/>
                  </a:cubicBezTo>
                  <a:cubicBezTo>
                    <a:pt x="3989" y="15399"/>
                    <a:pt x="3993" y="15397"/>
                    <a:pt x="4000" y="15397"/>
                  </a:cubicBezTo>
                  <a:cubicBezTo>
                    <a:pt x="4021" y="15397"/>
                    <a:pt x="4068" y="15415"/>
                    <a:pt x="4163" y="15445"/>
                  </a:cubicBezTo>
                  <a:cubicBezTo>
                    <a:pt x="4247" y="15473"/>
                    <a:pt x="4423" y="15511"/>
                    <a:pt x="4507" y="15536"/>
                  </a:cubicBezTo>
                  <a:cubicBezTo>
                    <a:pt x="4589" y="15567"/>
                    <a:pt x="4717" y="15602"/>
                    <a:pt x="4755" y="15633"/>
                  </a:cubicBezTo>
                  <a:cubicBezTo>
                    <a:pt x="4814" y="15649"/>
                    <a:pt x="4874" y="15655"/>
                    <a:pt x="4933" y="15655"/>
                  </a:cubicBezTo>
                  <a:cubicBezTo>
                    <a:pt x="4942" y="15653"/>
                    <a:pt x="4952" y="15653"/>
                    <a:pt x="4962" y="15653"/>
                  </a:cubicBezTo>
                  <a:cubicBezTo>
                    <a:pt x="5009" y="15653"/>
                    <a:pt x="5064" y="15668"/>
                    <a:pt x="5062" y="15683"/>
                  </a:cubicBezTo>
                  <a:lnTo>
                    <a:pt x="5106" y="15693"/>
                  </a:lnTo>
                  <a:cubicBezTo>
                    <a:pt x="5119" y="15692"/>
                    <a:pt x="5132" y="15691"/>
                    <a:pt x="5145" y="15691"/>
                  </a:cubicBezTo>
                  <a:cubicBezTo>
                    <a:pt x="5177" y="15691"/>
                    <a:pt x="5210" y="15694"/>
                    <a:pt x="5241" y="15696"/>
                  </a:cubicBezTo>
                  <a:cubicBezTo>
                    <a:pt x="5238" y="15714"/>
                    <a:pt x="5263" y="15737"/>
                    <a:pt x="5299" y="15737"/>
                  </a:cubicBezTo>
                  <a:cubicBezTo>
                    <a:pt x="5306" y="15737"/>
                    <a:pt x="5314" y="15736"/>
                    <a:pt x="5322" y="15733"/>
                  </a:cubicBezTo>
                  <a:cubicBezTo>
                    <a:pt x="5325" y="15724"/>
                    <a:pt x="5335" y="15720"/>
                    <a:pt x="5352" y="15720"/>
                  </a:cubicBezTo>
                  <a:cubicBezTo>
                    <a:pt x="5375" y="15720"/>
                    <a:pt x="5410" y="15726"/>
                    <a:pt x="5460" y="15733"/>
                  </a:cubicBezTo>
                  <a:cubicBezTo>
                    <a:pt x="5500" y="15749"/>
                    <a:pt x="5865" y="15809"/>
                    <a:pt x="6237" y="15809"/>
                  </a:cubicBezTo>
                  <a:cubicBezTo>
                    <a:pt x="6247" y="15809"/>
                    <a:pt x="6256" y="15809"/>
                    <a:pt x="6265" y="15809"/>
                  </a:cubicBezTo>
                  <a:cubicBezTo>
                    <a:pt x="6287" y="15809"/>
                    <a:pt x="6308" y="15809"/>
                    <a:pt x="6330" y="15809"/>
                  </a:cubicBezTo>
                  <a:cubicBezTo>
                    <a:pt x="6480" y="15809"/>
                    <a:pt x="6628" y="15800"/>
                    <a:pt x="6779" y="15780"/>
                  </a:cubicBezTo>
                  <a:cubicBezTo>
                    <a:pt x="6854" y="15774"/>
                    <a:pt x="6930" y="15759"/>
                    <a:pt x="7005" y="15740"/>
                  </a:cubicBezTo>
                  <a:lnTo>
                    <a:pt x="7136" y="15724"/>
                  </a:lnTo>
                  <a:lnTo>
                    <a:pt x="7268" y="15708"/>
                  </a:lnTo>
                  <a:cubicBezTo>
                    <a:pt x="7270" y="15720"/>
                    <a:pt x="7284" y="15724"/>
                    <a:pt x="7306" y="15724"/>
                  </a:cubicBezTo>
                  <a:cubicBezTo>
                    <a:pt x="7375" y="15724"/>
                    <a:pt x="7521" y="15677"/>
                    <a:pt x="7616" y="15636"/>
                  </a:cubicBezTo>
                  <a:cubicBezTo>
                    <a:pt x="7654" y="15611"/>
                    <a:pt x="7694" y="15592"/>
                    <a:pt x="7741" y="15586"/>
                  </a:cubicBezTo>
                  <a:cubicBezTo>
                    <a:pt x="7744" y="15600"/>
                    <a:pt x="7760" y="15605"/>
                    <a:pt x="7784" y="15605"/>
                  </a:cubicBezTo>
                  <a:cubicBezTo>
                    <a:pt x="7830" y="15605"/>
                    <a:pt x="7906" y="15582"/>
                    <a:pt x="7961" y="15555"/>
                  </a:cubicBezTo>
                  <a:cubicBezTo>
                    <a:pt x="7980" y="15522"/>
                    <a:pt x="8003" y="15504"/>
                    <a:pt x="8020" y="15504"/>
                  </a:cubicBezTo>
                  <a:cubicBezTo>
                    <a:pt x="8031" y="15504"/>
                    <a:pt x="8040" y="15511"/>
                    <a:pt x="8045" y="15527"/>
                  </a:cubicBezTo>
                  <a:cubicBezTo>
                    <a:pt x="8049" y="15539"/>
                    <a:pt x="8059" y="15545"/>
                    <a:pt x="8074" y="15545"/>
                  </a:cubicBezTo>
                  <a:cubicBezTo>
                    <a:pt x="8107" y="15545"/>
                    <a:pt x="8162" y="15513"/>
                    <a:pt x="8208" y="15451"/>
                  </a:cubicBezTo>
                  <a:cubicBezTo>
                    <a:pt x="8235" y="15425"/>
                    <a:pt x="8241" y="15419"/>
                    <a:pt x="8264" y="15419"/>
                  </a:cubicBezTo>
                  <a:cubicBezTo>
                    <a:pt x="8270" y="15419"/>
                    <a:pt x="8279" y="15419"/>
                    <a:pt x="8290" y="15420"/>
                  </a:cubicBezTo>
                  <a:cubicBezTo>
                    <a:pt x="8312" y="15430"/>
                    <a:pt x="8332" y="15434"/>
                    <a:pt x="8348" y="15434"/>
                  </a:cubicBezTo>
                  <a:cubicBezTo>
                    <a:pt x="8371" y="15434"/>
                    <a:pt x="8384" y="15425"/>
                    <a:pt x="8381" y="15414"/>
                  </a:cubicBezTo>
                  <a:cubicBezTo>
                    <a:pt x="8394" y="15377"/>
                    <a:pt x="8426" y="15357"/>
                    <a:pt x="8460" y="15357"/>
                  </a:cubicBezTo>
                  <a:cubicBezTo>
                    <a:pt x="8475" y="15357"/>
                    <a:pt x="8491" y="15361"/>
                    <a:pt x="8506" y="15370"/>
                  </a:cubicBezTo>
                  <a:cubicBezTo>
                    <a:pt x="8532" y="15372"/>
                    <a:pt x="8552" y="15374"/>
                    <a:pt x="8566" y="15374"/>
                  </a:cubicBezTo>
                  <a:cubicBezTo>
                    <a:pt x="8607" y="15374"/>
                    <a:pt x="8610" y="15361"/>
                    <a:pt x="8628" y="15320"/>
                  </a:cubicBezTo>
                  <a:cubicBezTo>
                    <a:pt x="8650" y="15267"/>
                    <a:pt x="8779" y="15204"/>
                    <a:pt x="8850" y="15204"/>
                  </a:cubicBezTo>
                  <a:cubicBezTo>
                    <a:pt x="8858" y="15204"/>
                    <a:pt x="8866" y="15205"/>
                    <a:pt x="8873" y="15207"/>
                  </a:cubicBezTo>
                  <a:cubicBezTo>
                    <a:pt x="8910" y="15188"/>
                    <a:pt x="8960" y="15188"/>
                    <a:pt x="8951" y="15169"/>
                  </a:cubicBezTo>
                  <a:lnTo>
                    <a:pt x="9001" y="15169"/>
                  </a:lnTo>
                  <a:cubicBezTo>
                    <a:pt x="9042" y="15151"/>
                    <a:pt x="9083" y="15132"/>
                    <a:pt x="9083" y="15132"/>
                  </a:cubicBezTo>
                  <a:lnTo>
                    <a:pt x="9073" y="15113"/>
                  </a:lnTo>
                  <a:cubicBezTo>
                    <a:pt x="9117" y="15100"/>
                    <a:pt x="9352" y="14975"/>
                    <a:pt x="9622" y="14818"/>
                  </a:cubicBezTo>
                  <a:cubicBezTo>
                    <a:pt x="9992" y="14561"/>
                    <a:pt x="10076" y="14488"/>
                    <a:pt x="10050" y="14488"/>
                  </a:cubicBezTo>
                  <a:cubicBezTo>
                    <a:pt x="10048" y="14488"/>
                    <a:pt x="10045" y="14488"/>
                    <a:pt x="10042" y="14489"/>
                  </a:cubicBezTo>
                  <a:cubicBezTo>
                    <a:pt x="9982" y="14483"/>
                    <a:pt x="10043" y="14436"/>
                    <a:pt x="10103" y="14436"/>
                  </a:cubicBezTo>
                  <a:cubicBezTo>
                    <a:pt x="10107" y="14436"/>
                    <a:pt x="10110" y="14436"/>
                    <a:pt x="10114" y="14436"/>
                  </a:cubicBezTo>
                  <a:cubicBezTo>
                    <a:pt x="10176" y="14402"/>
                    <a:pt x="10236" y="14358"/>
                    <a:pt x="10295" y="14311"/>
                  </a:cubicBezTo>
                  <a:cubicBezTo>
                    <a:pt x="10354" y="14258"/>
                    <a:pt x="10412" y="14205"/>
                    <a:pt x="10434" y="14205"/>
                  </a:cubicBezTo>
                  <a:cubicBezTo>
                    <a:pt x="10436" y="14205"/>
                    <a:pt x="10438" y="14206"/>
                    <a:pt x="10440" y="14207"/>
                  </a:cubicBezTo>
                  <a:lnTo>
                    <a:pt x="10474" y="14176"/>
                  </a:lnTo>
                  <a:cubicBezTo>
                    <a:pt x="10512" y="14110"/>
                    <a:pt x="10562" y="14047"/>
                    <a:pt x="10618" y="13997"/>
                  </a:cubicBezTo>
                  <a:cubicBezTo>
                    <a:pt x="10675" y="13932"/>
                    <a:pt x="10737" y="13872"/>
                    <a:pt x="10806" y="13816"/>
                  </a:cubicBezTo>
                  <a:cubicBezTo>
                    <a:pt x="10856" y="13762"/>
                    <a:pt x="10903" y="13703"/>
                    <a:pt x="10938" y="13637"/>
                  </a:cubicBezTo>
                  <a:cubicBezTo>
                    <a:pt x="10982" y="13555"/>
                    <a:pt x="10982" y="13559"/>
                    <a:pt x="11029" y="13537"/>
                  </a:cubicBezTo>
                  <a:cubicBezTo>
                    <a:pt x="11029" y="13537"/>
                    <a:pt x="11030" y="13538"/>
                    <a:pt x="11031" y="13538"/>
                  </a:cubicBezTo>
                  <a:cubicBezTo>
                    <a:pt x="11057" y="13538"/>
                    <a:pt x="11222" y="13351"/>
                    <a:pt x="11188" y="13327"/>
                  </a:cubicBezTo>
                  <a:lnTo>
                    <a:pt x="11232" y="13302"/>
                  </a:lnTo>
                  <a:cubicBezTo>
                    <a:pt x="11276" y="13280"/>
                    <a:pt x="11286" y="13233"/>
                    <a:pt x="11267" y="13220"/>
                  </a:cubicBezTo>
                  <a:cubicBezTo>
                    <a:pt x="11237" y="13196"/>
                    <a:pt x="11259" y="13160"/>
                    <a:pt x="11330" y="13160"/>
                  </a:cubicBezTo>
                  <a:cubicBezTo>
                    <a:pt x="11333" y="13160"/>
                    <a:pt x="11336" y="13160"/>
                    <a:pt x="11339" y="13161"/>
                  </a:cubicBezTo>
                  <a:cubicBezTo>
                    <a:pt x="11347" y="13167"/>
                    <a:pt x="11355" y="13169"/>
                    <a:pt x="11362" y="13169"/>
                  </a:cubicBezTo>
                  <a:cubicBezTo>
                    <a:pt x="11383" y="13169"/>
                    <a:pt x="11395" y="13145"/>
                    <a:pt x="11383" y="13136"/>
                  </a:cubicBezTo>
                  <a:cubicBezTo>
                    <a:pt x="11386" y="13089"/>
                    <a:pt x="11408" y="13048"/>
                    <a:pt x="11442" y="13016"/>
                  </a:cubicBezTo>
                  <a:cubicBezTo>
                    <a:pt x="11464" y="12979"/>
                    <a:pt x="11489" y="12938"/>
                    <a:pt x="11452" y="12916"/>
                  </a:cubicBezTo>
                  <a:cubicBezTo>
                    <a:pt x="11436" y="12904"/>
                    <a:pt x="11458" y="12866"/>
                    <a:pt x="11483" y="12828"/>
                  </a:cubicBezTo>
                  <a:cubicBezTo>
                    <a:pt x="11499" y="12841"/>
                    <a:pt x="11499" y="12841"/>
                    <a:pt x="11492" y="12891"/>
                  </a:cubicBezTo>
                  <a:cubicBezTo>
                    <a:pt x="11487" y="12901"/>
                    <a:pt x="11484" y="12906"/>
                    <a:pt x="11484" y="12906"/>
                  </a:cubicBezTo>
                  <a:cubicBezTo>
                    <a:pt x="11484" y="12906"/>
                    <a:pt x="11505" y="12870"/>
                    <a:pt x="11539" y="12813"/>
                  </a:cubicBezTo>
                  <a:cubicBezTo>
                    <a:pt x="11560" y="12778"/>
                    <a:pt x="11618" y="12721"/>
                    <a:pt x="11642" y="12721"/>
                  </a:cubicBezTo>
                  <a:cubicBezTo>
                    <a:pt x="11643" y="12721"/>
                    <a:pt x="11645" y="12721"/>
                    <a:pt x="11646" y="12722"/>
                  </a:cubicBezTo>
                  <a:cubicBezTo>
                    <a:pt x="11679" y="12699"/>
                    <a:pt x="11700" y="12670"/>
                    <a:pt x="11674" y="12670"/>
                  </a:cubicBezTo>
                  <a:cubicBezTo>
                    <a:pt x="11669" y="12670"/>
                    <a:pt x="11660" y="12671"/>
                    <a:pt x="11649" y="12675"/>
                  </a:cubicBezTo>
                  <a:cubicBezTo>
                    <a:pt x="11615" y="12653"/>
                    <a:pt x="11615" y="12653"/>
                    <a:pt x="11662" y="12578"/>
                  </a:cubicBezTo>
                  <a:cubicBezTo>
                    <a:pt x="11681" y="12542"/>
                    <a:pt x="11700" y="12509"/>
                    <a:pt x="11717" y="12509"/>
                  </a:cubicBezTo>
                  <a:cubicBezTo>
                    <a:pt x="11719" y="12509"/>
                    <a:pt x="11722" y="12510"/>
                    <a:pt x="11724" y="12512"/>
                  </a:cubicBezTo>
                  <a:cubicBezTo>
                    <a:pt x="11729" y="12514"/>
                    <a:pt x="11733" y="12516"/>
                    <a:pt x="11736" y="12516"/>
                  </a:cubicBezTo>
                  <a:cubicBezTo>
                    <a:pt x="11746" y="12516"/>
                    <a:pt x="11753" y="12501"/>
                    <a:pt x="11781" y="12440"/>
                  </a:cubicBezTo>
                  <a:cubicBezTo>
                    <a:pt x="11831" y="12340"/>
                    <a:pt x="11843" y="12227"/>
                    <a:pt x="11822" y="12114"/>
                  </a:cubicBezTo>
                  <a:cubicBezTo>
                    <a:pt x="11787" y="12098"/>
                    <a:pt x="11784" y="12098"/>
                    <a:pt x="11843" y="12076"/>
                  </a:cubicBezTo>
                  <a:cubicBezTo>
                    <a:pt x="11845" y="12077"/>
                    <a:pt x="11847" y="12078"/>
                    <a:pt x="11849" y="12078"/>
                  </a:cubicBezTo>
                  <a:cubicBezTo>
                    <a:pt x="11866" y="12078"/>
                    <a:pt x="11883" y="12041"/>
                    <a:pt x="11900" y="12004"/>
                  </a:cubicBezTo>
                  <a:lnTo>
                    <a:pt x="11900" y="12004"/>
                  </a:lnTo>
                  <a:cubicBezTo>
                    <a:pt x="11919" y="12014"/>
                    <a:pt x="11900" y="12054"/>
                    <a:pt x="11881" y="12095"/>
                  </a:cubicBezTo>
                  <a:lnTo>
                    <a:pt x="11900" y="12101"/>
                  </a:lnTo>
                  <a:cubicBezTo>
                    <a:pt x="11950" y="12089"/>
                    <a:pt x="11978" y="12032"/>
                    <a:pt x="11956" y="11982"/>
                  </a:cubicBezTo>
                  <a:cubicBezTo>
                    <a:pt x="11956" y="11935"/>
                    <a:pt x="11956" y="11935"/>
                    <a:pt x="11991" y="11901"/>
                  </a:cubicBezTo>
                  <a:cubicBezTo>
                    <a:pt x="12025" y="11869"/>
                    <a:pt x="12060" y="11835"/>
                    <a:pt x="12041" y="11826"/>
                  </a:cubicBezTo>
                  <a:cubicBezTo>
                    <a:pt x="12057" y="11785"/>
                    <a:pt x="12078" y="11744"/>
                    <a:pt x="12107" y="11710"/>
                  </a:cubicBezTo>
                  <a:cubicBezTo>
                    <a:pt x="12138" y="11625"/>
                    <a:pt x="12154" y="11584"/>
                    <a:pt x="12132" y="11578"/>
                  </a:cubicBezTo>
                  <a:cubicBezTo>
                    <a:pt x="12113" y="11569"/>
                    <a:pt x="12129" y="11528"/>
                    <a:pt x="12144" y="11487"/>
                  </a:cubicBezTo>
                  <a:cubicBezTo>
                    <a:pt x="12160" y="11446"/>
                    <a:pt x="12176" y="11403"/>
                    <a:pt x="12154" y="11396"/>
                  </a:cubicBezTo>
                  <a:cubicBezTo>
                    <a:pt x="12135" y="11390"/>
                    <a:pt x="12132" y="11343"/>
                    <a:pt x="12154" y="11258"/>
                  </a:cubicBezTo>
                  <a:cubicBezTo>
                    <a:pt x="12157" y="11168"/>
                    <a:pt x="12154" y="11168"/>
                    <a:pt x="12207" y="11136"/>
                  </a:cubicBezTo>
                  <a:cubicBezTo>
                    <a:pt x="12208" y="11137"/>
                    <a:pt x="12209" y="11137"/>
                    <a:pt x="12211" y="11137"/>
                  </a:cubicBezTo>
                  <a:cubicBezTo>
                    <a:pt x="12227" y="11137"/>
                    <a:pt x="12239" y="11096"/>
                    <a:pt x="12248" y="11058"/>
                  </a:cubicBezTo>
                  <a:cubicBezTo>
                    <a:pt x="12257" y="11026"/>
                    <a:pt x="12273" y="11001"/>
                    <a:pt x="12292" y="10976"/>
                  </a:cubicBezTo>
                  <a:cubicBezTo>
                    <a:pt x="12323" y="10939"/>
                    <a:pt x="12304" y="10936"/>
                    <a:pt x="12282" y="10929"/>
                  </a:cubicBezTo>
                  <a:cubicBezTo>
                    <a:pt x="12263" y="10923"/>
                    <a:pt x="12241" y="10920"/>
                    <a:pt x="12241" y="10920"/>
                  </a:cubicBezTo>
                  <a:cubicBezTo>
                    <a:pt x="12253" y="10878"/>
                    <a:pt x="12300" y="10848"/>
                    <a:pt x="12323" y="10848"/>
                  </a:cubicBezTo>
                  <a:cubicBezTo>
                    <a:pt x="12324" y="10848"/>
                    <a:pt x="12325" y="10848"/>
                    <a:pt x="12326" y="10848"/>
                  </a:cubicBezTo>
                  <a:cubicBezTo>
                    <a:pt x="12376" y="10817"/>
                    <a:pt x="12376" y="10817"/>
                    <a:pt x="12335" y="10807"/>
                  </a:cubicBezTo>
                  <a:cubicBezTo>
                    <a:pt x="12317" y="10801"/>
                    <a:pt x="12310" y="10754"/>
                    <a:pt x="12342" y="10672"/>
                  </a:cubicBezTo>
                  <a:cubicBezTo>
                    <a:pt x="12357" y="10586"/>
                    <a:pt x="12370" y="10500"/>
                    <a:pt x="12391" y="10500"/>
                  </a:cubicBezTo>
                  <a:cubicBezTo>
                    <a:pt x="12391" y="10500"/>
                    <a:pt x="12391" y="10500"/>
                    <a:pt x="12392" y="10500"/>
                  </a:cubicBezTo>
                  <a:cubicBezTo>
                    <a:pt x="12408" y="10475"/>
                    <a:pt x="12411" y="10444"/>
                    <a:pt x="12404" y="10412"/>
                  </a:cubicBezTo>
                  <a:cubicBezTo>
                    <a:pt x="12392" y="10365"/>
                    <a:pt x="12398" y="10321"/>
                    <a:pt x="12439" y="10193"/>
                  </a:cubicBezTo>
                  <a:cubicBezTo>
                    <a:pt x="12508" y="9980"/>
                    <a:pt x="12498" y="9977"/>
                    <a:pt x="12458" y="9974"/>
                  </a:cubicBezTo>
                  <a:cubicBezTo>
                    <a:pt x="12439" y="9974"/>
                    <a:pt x="12417" y="9970"/>
                    <a:pt x="12461" y="9930"/>
                  </a:cubicBezTo>
                  <a:cubicBezTo>
                    <a:pt x="12486" y="9889"/>
                    <a:pt x="12467" y="9842"/>
                    <a:pt x="12451" y="9751"/>
                  </a:cubicBezTo>
                  <a:cubicBezTo>
                    <a:pt x="12437" y="9722"/>
                    <a:pt x="12409" y="9704"/>
                    <a:pt x="12377" y="9704"/>
                  </a:cubicBezTo>
                  <a:cubicBezTo>
                    <a:pt x="12375" y="9704"/>
                    <a:pt x="12372" y="9704"/>
                    <a:pt x="12370" y="9704"/>
                  </a:cubicBezTo>
                  <a:cubicBezTo>
                    <a:pt x="12329" y="9701"/>
                    <a:pt x="12329" y="9701"/>
                    <a:pt x="12354" y="9616"/>
                  </a:cubicBezTo>
                  <a:cubicBezTo>
                    <a:pt x="12357" y="9572"/>
                    <a:pt x="12379" y="9529"/>
                    <a:pt x="12401" y="9529"/>
                  </a:cubicBezTo>
                  <a:cubicBezTo>
                    <a:pt x="12423" y="9532"/>
                    <a:pt x="12420" y="9572"/>
                    <a:pt x="12420" y="9572"/>
                  </a:cubicBezTo>
                  <a:lnTo>
                    <a:pt x="12417" y="9616"/>
                  </a:lnTo>
                  <a:cubicBezTo>
                    <a:pt x="12420" y="9617"/>
                    <a:pt x="12424" y="9617"/>
                    <a:pt x="12427" y="9617"/>
                  </a:cubicBezTo>
                  <a:cubicBezTo>
                    <a:pt x="12445" y="9617"/>
                    <a:pt x="12459" y="9605"/>
                    <a:pt x="12464" y="9532"/>
                  </a:cubicBezTo>
                  <a:cubicBezTo>
                    <a:pt x="12489" y="9488"/>
                    <a:pt x="12486" y="9444"/>
                    <a:pt x="12464" y="9444"/>
                  </a:cubicBezTo>
                  <a:cubicBezTo>
                    <a:pt x="12483" y="9400"/>
                    <a:pt x="12480" y="9309"/>
                    <a:pt x="12476" y="9221"/>
                  </a:cubicBezTo>
                  <a:cubicBezTo>
                    <a:pt x="12473" y="9134"/>
                    <a:pt x="12467" y="9002"/>
                    <a:pt x="12486" y="8955"/>
                  </a:cubicBezTo>
                  <a:cubicBezTo>
                    <a:pt x="12483" y="8870"/>
                    <a:pt x="12480" y="8823"/>
                    <a:pt x="12460" y="8823"/>
                  </a:cubicBezTo>
                  <a:cubicBezTo>
                    <a:pt x="12459" y="8823"/>
                    <a:pt x="12458" y="8823"/>
                    <a:pt x="12458" y="8823"/>
                  </a:cubicBezTo>
                  <a:cubicBezTo>
                    <a:pt x="12456" y="8824"/>
                    <a:pt x="12455" y="8824"/>
                    <a:pt x="12453" y="8824"/>
                  </a:cubicBezTo>
                  <a:cubicBezTo>
                    <a:pt x="12417" y="8824"/>
                    <a:pt x="12415" y="8786"/>
                    <a:pt x="12433" y="8783"/>
                  </a:cubicBezTo>
                  <a:cubicBezTo>
                    <a:pt x="12470" y="8739"/>
                    <a:pt x="12442" y="8184"/>
                    <a:pt x="12395" y="8147"/>
                  </a:cubicBezTo>
                  <a:cubicBezTo>
                    <a:pt x="12395" y="8147"/>
                    <a:pt x="12392" y="8103"/>
                    <a:pt x="12389" y="8062"/>
                  </a:cubicBezTo>
                  <a:cubicBezTo>
                    <a:pt x="12401" y="7974"/>
                    <a:pt x="12376" y="7720"/>
                    <a:pt x="12351" y="7680"/>
                  </a:cubicBezTo>
                  <a:lnTo>
                    <a:pt x="12342" y="7554"/>
                  </a:lnTo>
                  <a:cubicBezTo>
                    <a:pt x="12354" y="7466"/>
                    <a:pt x="12348" y="7426"/>
                    <a:pt x="12326" y="7385"/>
                  </a:cubicBezTo>
                  <a:cubicBezTo>
                    <a:pt x="12301" y="7344"/>
                    <a:pt x="12279" y="7344"/>
                    <a:pt x="12301" y="7344"/>
                  </a:cubicBezTo>
                  <a:cubicBezTo>
                    <a:pt x="12320" y="7341"/>
                    <a:pt x="12314" y="7257"/>
                    <a:pt x="12298" y="7087"/>
                  </a:cubicBezTo>
                  <a:cubicBezTo>
                    <a:pt x="12287" y="6975"/>
                    <a:pt x="12284" y="6937"/>
                    <a:pt x="12277" y="6937"/>
                  </a:cubicBezTo>
                  <a:cubicBezTo>
                    <a:pt x="12274" y="6937"/>
                    <a:pt x="12270" y="6947"/>
                    <a:pt x="12263" y="6962"/>
                  </a:cubicBezTo>
                  <a:cubicBezTo>
                    <a:pt x="12229" y="6796"/>
                    <a:pt x="12248" y="6793"/>
                    <a:pt x="12270" y="6793"/>
                  </a:cubicBezTo>
                  <a:cubicBezTo>
                    <a:pt x="12277" y="6799"/>
                    <a:pt x="12283" y="6802"/>
                    <a:pt x="12288" y="6802"/>
                  </a:cubicBezTo>
                  <a:cubicBezTo>
                    <a:pt x="12310" y="6802"/>
                    <a:pt x="12296" y="6739"/>
                    <a:pt x="12241" y="6708"/>
                  </a:cubicBezTo>
                  <a:cubicBezTo>
                    <a:pt x="12194" y="6671"/>
                    <a:pt x="12188" y="6586"/>
                    <a:pt x="12207" y="6583"/>
                  </a:cubicBezTo>
                  <a:cubicBezTo>
                    <a:pt x="12229" y="6583"/>
                    <a:pt x="12232" y="6623"/>
                    <a:pt x="12238" y="6667"/>
                  </a:cubicBezTo>
                  <a:lnTo>
                    <a:pt x="12279" y="6661"/>
                  </a:lnTo>
                  <a:cubicBezTo>
                    <a:pt x="12279" y="6633"/>
                    <a:pt x="12270" y="6602"/>
                    <a:pt x="12251" y="6580"/>
                  </a:cubicBezTo>
                  <a:cubicBezTo>
                    <a:pt x="12245" y="6551"/>
                    <a:pt x="12235" y="6523"/>
                    <a:pt x="12223" y="6495"/>
                  </a:cubicBezTo>
                  <a:cubicBezTo>
                    <a:pt x="12211" y="6477"/>
                    <a:pt x="12199" y="6468"/>
                    <a:pt x="12189" y="6468"/>
                  </a:cubicBezTo>
                  <a:cubicBezTo>
                    <a:pt x="12178" y="6468"/>
                    <a:pt x="12168" y="6478"/>
                    <a:pt x="12160" y="6501"/>
                  </a:cubicBezTo>
                  <a:cubicBezTo>
                    <a:pt x="12154" y="6515"/>
                    <a:pt x="12150" y="6520"/>
                    <a:pt x="12147" y="6520"/>
                  </a:cubicBezTo>
                  <a:cubicBezTo>
                    <a:pt x="12139" y="6520"/>
                    <a:pt x="12137" y="6491"/>
                    <a:pt x="12135" y="6461"/>
                  </a:cubicBezTo>
                  <a:cubicBezTo>
                    <a:pt x="12142" y="6410"/>
                    <a:pt x="12152" y="6388"/>
                    <a:pt x="12164" y="6388"/>
                  </a:cubicBezTo>
                  <a:cubicBezTo>
                    <a:pt x="12172" y="6388"/>
                    <a:pt x="12181" y="6397"/>
                    <a:pt x="12191" y="6414"/>
                  </a:cubicBezTo>
                  <a:cubicBezTo>
                    <a:pt x="12196" y="6446"/>
                    <a:pt x="12208" y="6453"/>
                    <a:pt x="12222" y="6453"/>
                  </a:cubicBezTo>
                  <a:cubicBezTo>
                    <a:pt x="12227" y="6453"/>
                    <a:pt x="12233" y="6452"/>
                    <a:pt x="12238" y="6451"/>
                  </a:cubicBezTo>
                  <a:cubicBezTo>
                    <a:pt x="12260" y="6451"/>
                    <a:pt x="12198" y="6241"/>
                    <a:pt x="12151" y="6204"/>
                  </a:cubicBezTo>
                  <a:lnTo>
                    <a:pt x="12173" y="6200"/>
                  </a:lnTo>
                  <a:cubicBezTo>
                    <a:pt x="12194" y="6200"/>
                    <a:pt x="12185" y="6116"/>
                    <a:pt x="12179" y="6031"/>
                  </a:cubicBezTo>
                  <a:cubicBezTo>
                    <a:pt x="12170" y="5949"/>
                    <a:pt x="12166" y="5906"/>
                    <a:pt x="12146" y="5906"/>
                  </a:cubicBezTo>
                  <a:cubicBezTo>
                    <a:pt x="12146" y="5906"/>
                    <a:pt x="12145" y="5906"/>
                    <a:pt x="12144" y="5906"/>
                  </a:cubicBezTo>
                  <a:cubicBezTo>
                    <a:pt x="12142" y="5906"/>
                    <a:pt x="12140" y="5906"/>
                    <a:pt x="12137" y="5906"/>
                  </a:cubicBezTo>
                  <a:cubicBezTo>
                    <a:pt x="12120" y="5906"/>
                    <a:pt x="12103" y="5904"/>
                    <a:pt x="12100" y="5865"/>
                  </a:cubicBezTo>
                  <a:lnTo>
                    <a:pt x="12100" y="5865"/>
                  </a:lnTo>
                  <a:cubicBezTo>
                    <a:pt x="12104" y="5909"/>
                    <a:pt x="12082" y="5909"/>
                    <a:pt x="12063" y="5912"/>
                  </a:cubicBezTo>
                  <a:cubicBezTo>
                    <a:pt x="12069" y="5868"/>
                    <a:pt x="12078" y="5824"/>
                    <a:pt x="12091" y="5781"/>
                  </a:cubicBezTo>
                  <a:cubicBezTo>
                    <a:pt x="12126" y="5693"/>
                    <a:pt x="12138" y="5608"/>
                    <a:pt x="12122" y="5439"/>
                  </a:cubicBezTo>
                  <a:cubicBezTo>
                    <a:pt x="12116" y="5354"/>
                    <a:pt x="12104" y="5226"/>
                    <a:pt x="12119" y="5182"/>
                  </a:cubicBezTo>
                  <a:cubicBezTo>
                    <a:pt x="12113" y="5100"/>
                    <a:pt x="12107" y="5056"/>
                    <a:pt x="12090" y="5056"/>
                  </a:cubicBezTo>
                  <a:cubicBezTo>
                    <a:pt x="12089" y="5056"/>
                    <a:pt x="12089" y="5056"/>
                    <a:pt x="12088" y="5057"/>
                  </a:cubicBezTo>
                  <a:lnTo>
                    <a:pt x="12078" y="4972"/>
                  </a:lnTo>
                  <a:cubicBezTo>
                    <a:pt x="12097" y="4928"/>
                    <a:pt x="12088" y="4843"/>
                    <a:pt x="12066" y="4843"/>
                  </a:cubicBezTo>
                  <a:cubicBezTo>
                    <a:pt x="12044" y="4803"/>
                    <a:pt x="12060" y="4759"/>
                    <a:pt x="12057" y="4718"/>
                  </a:cubicBezTo>
                  <a:cubicBezTo>
                    <a:pt x="12075" y="4667"/>
                    <a:pt x="12082" y="4646"/>
                    <a:pt x="12075" y="4646"/>
                  </a:cubicBezTo>
                  <a:cubicBezTo>
                    <a:pt x="12069" y="4646"/>
                    <a:pt x="12055" y="4658"/>
                    <a:pt x="12031" y="4677"/>
                  </a:cubicBezTo>
                  <a:cubicBezTo>
                    <a:pt x="12010" y="4677"/>
                    <a:pt x="11997" y="4765"/>
                    <a:pt x="12000" y="4809"/>
                  </a:cubicBezTo>
                  <a:lnTo>
                    <a:pt x="12013" y="4934"/>
                  </a:lnTo>
                  <a:lnTo>
                    <a:pt x="11981" y="4809"/>
                  </a:lnTo>
                  <a:cubicBezTo>
                    <a:pt x="11975" y="4769"/>
                    <a:pt x="11948" y="4687"/>
                    <a:pt x="11929" y="4687"/>
                  </a:cubicBezTo>
                  <a:cubicBezTo>
                    <a:pt x="11929" y="4687"/>
                    <a:pt x="11928" y="4687"/>
                    <a:pt x="11928" y="4687"/>
                  </a:cubicBezTo>
                  <a:cubicBezTo>
                    <a:pt x="11928" y="4687"/>
                    <a:pt x="11906" y="4687"/>
                    <a:pt x="11903" y="4646"/>
                  </a:cubicBezTo>
                  <a:lnTo>
                    <a:pt x="11944" y="4643"/>
                  </a:lnTo>
                  <a:cubicBezTo>
                    <a:pt x="11962" y="4673"/>
                    <a:pt x="11979" y="4679"/>
                    <a:pt x="11994" y="4679"/>
                  </a:cubicBezTo>
                  <a:cubicBezTo>
                    <a:pt x="11999" y="4679"/>
                    <a:pt x="12005" y="4678"/>
                    <a:pt x="12010" y="4677"/>
                  </a:cubicBezTo>
                  <a:cubicBezTo>
                    <a:pt x="12047" y="4634"/>
                    <a:pt x="12056" y="4508"/>
                    <a:pt x="12017" y="4508"/>
                  </a:cubicBezTo>
                  <a:cubicBezTo>
                    <a:pt x="12017" y="4508"/>
                    <a:pt x="12016" y="4508"/>
                    <a:pt x="12016" y="4508"/>
                  </a:cubicBezTo>
                  <a:cubicBezTo>
                    <a:pt x="12010" y="4477"/>
                    <a:pt x="12013" y="4449"/>
                    <a:pt x="12028" y="4420"/>
                  </a:cubicBezTo>
                  <a:cubicBezTo>
                    <a:pt x="12050" y="4420"/>
                    <a:pt x="12044" y="4377"/>
                    <a:pt x="12000" y="4339"/>
                  </a:cubicBezTo>
                  <a:cubicBezTo>
                    <a:pt x="11956" y="4311"/>
                    <a:pt x="11950" y="4248"/>
                    <a:pt x="11988" y="4210"/>
                  </a:cubicBezTo>
                  <a:cubicBezTo>
                    <a:pt x="12022" y="4124"/>
                    <a:pt x="12007" y="3957"/>
                    <a:pt x="11985" y="3957"/>
                  </a:cubicBezTo>
                  <a:cubicBezTo>
                    <a:pt x="11985" y="3957"/>
                    <a:pt x="11985" y="3957"/>
                    <a:pt x="11984" y="3957"/>
                  </a:cubicBezTo>
                  <a:cubicBezTo>
                    <a:pt x="11984" y="3957"/>
                    <a:pt x="11984" y="3957"/>
                    <a:pt x="11983" y="3957"/>
                  </a:cubicBezTo>
                  <a:cubicBezTo>
                    <a:pt x="11943" y="3957"/>
                    <a:pt x="11931" y="3831"/>
                    <a:pt x="11947" y="3787"/>
                  </a:cubicBezTo>
                  <a:cubicBezTo>
                    <a:pt x="11966" y="3747"/>
                    <a:pt x="11959" y="3700"/>
                    <a:pt x="11937" y="3662"/>
                  </a:cubicBezTo>
                  <a:cubicBezTo>
                    <a:pt x="11956" y="3659"/>
                    <a:pt x="11975" y="3615"/>
                    <a:pt x="11950" y="3574"/>
                  </a:cubicBezTo>
                  <a:cubicBezTo>
                    <a:pt x="11950" y="3574"/>
                    <a:pt x="11949" y="3556"/>
                    <a:pt x="11943" y="3556"/>
                  </a:cubicBezTo>
                  <a:cubicBezTo>
                    <a:pt x="11939" y="3556"/>
                    <a:pt x="11935" y="3561"/>
                    <a:pt x="11928" y="3577"/>
                  </a:cubicBezTo>
                  <a:lnTo>
                    <a:pt x="11878" y="3496"/>
                  </a:lnTo>
                  <a:lnTo>
                    <a:pt x="11878" y="3496"/>
                  </a:lnTo>
                  <a:cubicBezTo>
                    <a:pt x="11884" y="3537"/>
                    <a:pt x="11862" y="3540"/>
                    <a:pt x="11840" y="3540"/>
                  </a:cubicBezTo>
                  <a:cubicBezTo>
                    <a:pt x="11840" y="3540"/>
                    <a:pt x="11840" y="3540"/>
                    <a:pt x="11840" y="3540"/>
                  </a:cubicBezTo>
                  <a:cubicBezTo>
                    <a:pt x="11822" y="3540"/>
                    <a:pt x="11825" y="3370"/>
                    <a:pt x="11881" y="3280"/>
                  </a:cubicBezTo>
                  <a:lnTo>
                    <a:pt x="11912" y="3192"/>
                  </a:lnTo>
                  <a:lnTo>
                    <a:pt x="11872" y="3195"/>
                  </a:lnTo>
                  <a:cubicBezTo>
                    <a:pt x="11869" y="3154"/>
                    <a:pt x="11865" y="3111"/>
                    <a:pt x="11884" y="3111"/>
                  </a:cubicBezTo>
                  <a:cubicBezTo>
                    <a:pt x="11906" y="3107"/>
                    <a:pt x="11906" y="3107"/>
                    <a:pt x="11903" y="3067"/>
                  </a:cubicBezTo>
                  <a:cubicBezTo>
                    <a:pt x="11903" y="3067"/>
                    <a:pt x="11897" y="3026"/>
                    <a:pt x="11880" y="3026"/>
                  </a:cubicBezTo>
                  <a:cubicBezTo>
                    <a:pt x="11879" y="3026"/>
                    <a:pt x="11879" y="3026"/>
                    <a:pt x="11878" y="3026"/>
                  </a:cubicBezTo>
                  <a:cubicBezTo>
                    <a:pt x="11869" y="3027"/>
                    <a:pt x="11863" y="3027"/>
                    <a:pt x="11857" y="3027"/>
                  </a:cubicBezTo>
                  <a:cubicBezTo>
                    <a:pt x="11838" y="3027"/>
                    <a:pt x="11841" y="3020"/>
                    <a:pt x="11853" y="2985"/>
                  </a:cubicBezTo>
                  <a:cubicBezTo>
                    <a:pt x="11890" y="2948"/>
                    <a:pt x="11884" y="2885"/>
                    <a:pt x="11840" y="2857"/>
                  </a:cubicBezTo>
                  <a:cubicBezTo>
                    <a:pt x="11832" y="2857"/>
                    <a:pt x="11825" y="2858"/>
                    <a:pt x="11820" y="2858"/>
                  </a:cubicBezTo>
                  <a:cubicBezTo>
                    <a:pt x="11801" y="2858"/>
                    <a:pt x="11808" y="2851"/>
                    <a:pt x="11837" y="2816"/>
                  </a:cubicBezTo>
                  <a:cubicBezTo>
                    <a:pt x="11859" y="2813"/>
                    <a:pt x="11875" y="2769"/>
                    <a:pt x="11872" y="2728"/>
                  </a:cubicBezTo>
                  <a:lnTo>
                    <a:pt x="11850" y="2728"/>
                  </a:lnTo>
                  <a:cubicBezTo>
                    <a:pt x="11848" y="2728"/>
                    <a:pt x="11847" y="2728"/>
                    <a:pt x="11845" y="2728"/>
                  </a:cubicBezTo>
                  <a:cubicBezTo>
                    <a:pt x="11809" y="2728"/>
                    <a:pt x="11806" y="2689"/>
                    <a:pt x="11822" y="2647"/>
                  </a:cubicBezTo>
                  <a:cubicBezTo>
                    <a:pt x="11843" y="2644"/>
                    <a:pt x="11837" y="2603"/>
                    <a:pt x="11809" y="2518"/>
                  </a:cubicBezTo>
                  <a:cubicBezTo>
                    <a:pt x="11803" y="2434"/>
                    <a:pt x="11796" y="2393"/>
                    <a:pt x="11818" y="2390"/>
                  </a:cubicBezTo>
                  <a:cubicBezTo>
                    <a:pt x="11859" y="2387"/>
                    <a:pt x="11859" y="2387"/>
                    <a:pt x="11815" y="2349"/>
                  </a:cubicBezTo>
                  <a:cubicBezTo>
                    <a:pt x="11790" y="2308"/>
                    <a:pt x="11790" y="2308"/>
                    <a:pt x="11803" y="2221"/>
                  </a:cubicBezTo>
                  <a:cubicBezTo>
                    <a:pt x="11818" y="2177"/>
                    <a:pt x="11818" y="2177"/>
                    <a:pt x="11796" y="2136"/>
                  </a:cubicBezTo>
                  <a:cubicBezTo>
                    <a:pt x="11753" y="2139"/>
                    <a:pt x="11734" y="2142"/>
                    <a:pt x="11737" y="2183"/>
                  </a:cubicBezTo>
                  <a:cubicBezTo>
                    <a:pt x="11740" y="2227"/>
                    <a:pt x="11740" y="2227"/>
                    <a:pt x="11718" y="2227"/>
                  </a:cubicBezTo>
                  <a:lnTo>
                    <a:pt x="11712" y="2142"/>
                  </a:lnTo>
                  <a:cubicBezTo>
                    <a:pt x="11709" y="2086"/>
                    <a:pt x="11696" y="2029"/>
                    <a:pt x="11674" y="1976"/>
                  </a:cubicBezTo>
                  <a:cubicBezTo>
                    <a:pt x="11660" y="1935"/>
                    <a:pt x="11644" y="1914"/>
                    <a:pt x="11633" y="1914"/>
                  </a:cubicBezTo>
                  <a:cubicBezTo>
                    <a:pt x="11623" y="1914"/>
                    <a:pt x="11619" y="1936"/>
                    <a:pt x="11633" y="1979"/>
                  </a:cubicBezTo>
                  <a:lnTo>
                    <a:pt x="11615" y="2023"/>
                  </a:lnTo>
                  <a:cubicBezTo>
                    <a:pt x="11555" y="2023"/>
                    <a:pt x="11561" y="2108"/>
                    <a:pt x="11616" y="2108"/>
                  </a:cubicBezTo>
                  <a:cubicBezTo>
                    <a:pt x="11618" y="2108"/>
                    <a:pt x="11621" y="2108"/>
                    <a:pt x="11624" y="2108"/>
                  </a:cubicBezTo>
                  <a:cubicBezTo>
                    <a:pt x="11641" y="2106"/>
                    <a:pt x="11653" y="2105"/>
                    <a:pt x="11661" y="2105"/>
                  </a:cubicBezTo>
                  <a:cubicBezTo>
                    <a:pt x="11684" y="2105"/>
                    <a:pt x="11677" y="2114"/>
                    <a:pt x="11649" y="2148"/>
                  </a:cubicBezTo>
                  <a:cubicBezTo>
                    <a:pt x="11605" y="2152"/>
                    <a:pt x="11612" y="2192"/>
                    <a:pt x="11615" y="2236"/>
                  </a:cubicBezTo>
                  <a:cubicBezTo>
                    <a:pt x="11618" y="2277"/>
                    <a:pt x="11618" y="2277"/>
                    <a:pt x="11599" y="2280"/>
                  </a:cubicBezTo>
                  <a:cubicBezTo>
                    <a:pt x="11577" y="2280"/>
                    <a:pt x="11561" y="2324"/>
                    <a:pt x="11565" y="2368"/>
                  </a:cubicBezTo>
                  <a:cubicBezTo>
                    <a:pt x="11568" y="2409"/>
                    <a:pt x="11568" y="2409"/>
                    <a:pt x="11590" y="2409"/>
                  </a:cubicBezTo>
                  <a:cubicBezTo>
                    <a:pt x="11593" y="2400"/>
                    <a:pt x="11596" y="2396"/>
                    <a:pt x="11598" y="2396"/>
                  </a:cubicBezTo>
                  <a:lnTo>
                    <a:pt x="11598" y="2396"/>
                  </a:lnTo>
                  <a:cubicBezTo>
                    <a:pt x="11607" y="2396"/>
                    <a:pt x="11607" y="2458"/>
                    <a:pt x="11577" y="2496"/>
                  </a:cubicBezTo>
                  <a:cubicBezTo>
                    <a:pt x="11563" y="2528"/>
                    <a:pt x="11560" y="2537"/>
                    <a:pt x="11575" y="2537"/>
                  </a:cubicBezTo>
                  <a:cubicBezTo>
                    <a:pt x="11581" y="2537"/>
                    <a:pt x="11590" y="2536"/>
                    <a:pt x="11602" y="2534"/>
                  </a:cubicBezTo>
                  <a:cubicBezTo>
                    <a:pt x="11603" y="2534"/>
                    <a:pt x="11604" y="2534"/>
                    <a:pt x="11604" y="2534"/>
                  </a:cubicBezTo>
                  <a:cubicBezTo>
                    <a:pt x="11643" y="2534"/>
                    <a:pt x="11648" y="2616"/>
                    <a:pt x="11612" y="2662"/>
                  </a:cubicBezTo>
                  <a:lnTo>
                    <a:pt x="11621" y="2747"/>
                  </a:lnTo>
                  <a:cubicBezTo>
                    <a:pt x="11623" y="2780"/>
                    <a:pt x="11636" y="2786"/>
                    <a:pt x="11650" y="2786"/>
                  </a:cubicBezTo>
                  <a:cubicBezTo>
                    <a:pt x="11655" y="2786"/>
                    <a:pt x="11660" y="2785"/>
                    <a:pt x="11665" y="2785"/>
                  </a:cubicBezTo>
                  <a:cubicBezTo>
                    <a:pt x="11674" y="2784"/>
                    <a:pt x="11681" y="2783"/>
                    <a:pt x="11687" y="2783"/>
                  </a:cubicBezTo>
                  <a:cubicBezTo>
                    <a:pt x="11708" y="2783"/>
                    <a:pt x="11705" y="2791"/>
                    <a:pt x="11690" y="2825"/>
                  </a:cubicBezTo>
                  <a:cubicBezTo>
                    <a:pt x="11674" y="2872"/>
                    <a:pt x="11652" y="2872"/>
                    <a:pt x="11652" y="2872"/>
                  </a:cubicBezTo>
                  <a:cubicBezTo>
                    <a:pt x="11633" y="2875"/>
                    <a:pt x="11637" y="2916"/>
                    <a:pt x="11640" y="2960"/>
                  </a:cubicBezTo>
                  <a:cubicBezTo>
                    <a:pt x="11643" y="2999"/>
                    <a:pt x="11651" y="3077"/>
                    <a:pt x="11668" y="3085"/>
                  </a:cubicBezTo>
                  <a:lnTo>
                    <a:pt x="11668" y="3085"/>
                  </a:lnTo>
                  <a:cubicBezTo>
                    <a:pt x="11664" y="3085"/>
                    <a:pt x="11658" y="3085"/>
                    <a:pt x="11652" y="3085"/>
                  </a:cubicBezTo>
                  <a:cubicBezTo>
                    <a:pt x="11655" y="3129"/>
                    <a:pt x="11633" y="3129"/>
                    <a:pt x="11655" y="3129"/>
                  </a:cubicBezTo>
                  <a:cubicBezTo>
                    <a:pt x="11659" y="3170"/>
                    <a:pt x="11655" y="3214"/>
                    <a:pt x="11646" y="3258"/>
                  </a:cubicBezTo>
                  <a:cubicBezTo>
                    <a:pt x="11637" y="3316"/>
                    <a:pt x="11660" y="3393"/>
                    <a:pt x="11685" y="3393"/>
                  </a:cubicBezTo>
                  <a:cubicBezTo>
                    <a:pt x="11696" y="3393"/>
                    <a:pt x="11707" y="3379"/>
                    <a:pt x="11717" y="3341"/>
                  </a:cubicBezTo>
                  <a:lnTo>
                    <a:pt x="11717" y="3341"/>
                  </a:lnTo>
                  <a:cubicBezTo>
                    <a:pt x="11718" y="3351"/>
                    <a:pt x="11719" y="3364"/>
                    <a:pt x="11721" y="3380"/>
                  </a:cubicBezTo>
                  <a:cubicBezTo>
                    <a:pt x="11724" y="3421"/>
                    <a:pt x="11746" y="3421"/>
                    <a:pt x="11746" y="3421"/>
                  </a:cubicBezTo>
                  <a:cubicBezTo>
                    <a:pt x="11747" y="3421"/>
                    <a:pt x="11748" y="3421"/>
                    <a:pt x="11748" y="3421"/>
                  </a:cubicBezTo>
                  <a:cubicBezTo>
                    <a:pt x="11766" y="3421"/>
                    <a:pt x="11771" y="3463"/>
                    <a:pt x="11775" y="3502"/>
                  </a:cubicBezTo>
                  <a:lnTo>
                    <a:pt x="11734" y="3505"/>
                  </a:lnTo>
                  <a:cubicBezTo>
                    <a:pt x="11722" y="3499"/>
                    <a:pt x="11712" y="3496"/>
                    <a:pt x="11704" y="3496"/>
                  </a:cubicBezTo>
                  <a:cubicBezTo>
                    <a:pt x="11663" y="3496"/>
                    <a:pt x="11664" y="3562"/>
                    <a:pt x="11721" y="3593"/>
                  </a:cubicBezTo>
                  <a:lnTo>
                    <a:pt x="11699" y="3593"/>
                  </a:lnTo>
                  <a:cubicBezTo>
                    <a:pt x="11677" y="3596"/>
                    <a:pt x="11681" y="3637"/>
                    <a:pt x="11712" y="3722"/>
                  </a:cubicBezTo>
                  <a:cubicBezTo>
                    <a:pt x="11715" y="3761"/>
                    <a:pt x="11756" y="3800"/>
                    <a:pt x="11778" y="3800"/>
                  </a:cubicBezTo>
                  <a:cubicBezTo>
                    <a:pt x="11779" y="3800"/>
                    <a:pt x="11780" y="3800"/>
                    <a:pt x="11781" y="3800"/>
                  </a:cubicBezTo>
                  <a:cubicBezTo>
                    <a:pt x="11803" y="3800"/>
                    <a:pt x="11806" y="3841"/>
                    <a:pt x="11806" y="3841"/>
                  </a:cubicBezTo>
                  <a:cubicBezTo>
                    <a:pt x="11809" y="3885"/>
                    <a:pt x="11809" y="3885"/>
                    <a:pt x="11790" y="3885"/>
                  </a:cubicBezTo>
                  <a:cubicBezTo>
                    <a:pt x="11746" y="3888"/>
                    <a:pt x="11756" y="3972"/>
                    <a:pt x="11800" y="4013"/>
                  </a:cubicBezTo>
                  <a:lnTo>
                    <a:pt x="11781" y="4013"/>
                  </a:lnTo>
                  <a:cubicBezTo>
                    <a:pt x="11759" y="4016"/>
                    <a:pt x="11743" y="4060"/>
                    <a:pt x="11784" y="4270"/>
                  </a:cubicBezTo>
                  <a:cubicBezTo>
                    <a:pt x="11800" y="4439"/>
                    <a:pt x="11809" y="4568"/>
                    <a:pt x="11790" y="4568"/>
                  </a:cubicBezTo>
                  <a:cubicBezTo>
                    <a:pt x="11768" y="4571"/>
                    <a:pt x="11825" y="4737"/>
                    <a:pt x="11875" y="4818"/>
                  </a:cubicBezTo>
                  <a:cubicBezTo>
                    <a:pt x="11856" y="4818"/>
                    <a:pt x="11859" y="4862"/>
                    <a:pt x="11865" y="4947"/>
                  </a:cubicBezTo>
                  <a:cubicBezTo>
                    <a:pt x="11878" y="5072"/>
                    <a:pt x="11878" y="5072"/>
                    <a:pt x="11856" y="5075"/>
                  </a:cubicBezTo>
                  <a:cubicBezTo>
                    <a:pt x="11838" y="5059"/>
                    <a:pt x="11827" y="5049"/>
                    <a:pt x="11825" y="5049"/>
                  </a:cubicBezTo>
                  <a:lnTo>
                    <a:pt x="11825" y="5049"/>
                  </a:lnTo>
                  <a:cubicBezTo>
                    <a:pt x="11821" y="5049"/>
                    <a:pt x="11833" y="5068"/>
                    <a:pt x="11862" y="5116"/>
                  </a:cubicBezTo>
                  <a:cubicBezTo>
                    <a:pt x="11906" y="5157"/>
                    <a:pt x="11897" y="5285"/>
                    <a:pt x="11856" y="5288"/>
                  </a:cubicBezTo>
                  <a:cubicBezTo>
                    <a:pt x="11834" y="5288"/>
                    <a:pt x="11840" y="5332"/>
                    <a:pt x="11847" y="5417"/>
                  </a:cubicBezTo>
                  <a:cubicBezTo>
                    <a:pt x="11872" y="5458"/>
                    <a:pt x="11881" y="5542"/>
                    <a:pt x="11887" y="5627"/>
                  </a:cubicBezTo>
                  <a:cubicBezTo>
                    <a:pt x="11898" y="5738"/>
                    <a:pt x="11900" y="5753"/>
                    <a:pt x="11926" y="5753"/>
                  </a:cubicBezTo>
                  <a:cubicBezTo>
                    <a:pt x="11930" y="5753"/>
                    <a:pt x="11935" y="5753"/>
                    <a:pt x="11941" y="5752"/>
                  </a:cubicBezTo>
                  <a:cubicBezTo>
                    <a:pt x="11943" y="5752"/>
                    <a:pt x="11946" y="5752"/>
                    <a:pt x="11948" y="5752"/>
                  </a:cubicBezTo>
                  <a:cubicBezTo>
                    <a:pt x="11985" y="5752"/>
                    <a:pt x="11988" y="5795"/>
                    <a:pt x="11994" y="5875"/>
                  </a:cubicBezTo>
                  <a:cubicBezTo>
                    <a:pt x="12000" y="5915"/>
                    <a:pt x="12003" y="5959"/>
                    <a:pt x="11981" y="5962"/>
                  </a:cubicBezTo>
                  <a:cubicBezTo>
                    <a:pt x="11972" y="5987"/>
                    <a:pt x="11969" y="6019"/>
                    <a:pt x="11969" y="6047"/>
                  </a:cubicBezTo>
                  <a:cubicBezTo>
                    <a:pt x="11972" y="6091"/>
                    <a:pt x="11978" y="6131"/>
                    <a:pt x="11956" y="6135"/>
                  </a:cubicBezTo>
                  <a:cubicBezTo>
                    <a:pt x="11944" y="6175"/>
                    <a:pt x="11941" y="6219"/>
                    <a:pt x="11947" y="6263"/>
                  </a:cubicBezTo>
                  <a:cubicBezTo>
                    <a:pt x="11956" y="6348"/>
                    <a:pt x="11963" y="6432"/>
                    <a:pt x="11941" y="6432"/>
                  </a:cubicBezTo>
                  <a:cubicBezTo>
                    <a:pt x="11946" y="6467"/>
                    <a:pt x="11947" y="6474"/>
                    <a:pt x="11956" y="6474"/>
                  </a:cubicBezTo>
                  <a:cubicBezTo>
                    <a:pt x="11959" y="6474"/>
                    <a:pt x="11962" y="6474"/>
                    <a:pt x="11966" y="6473"/>
                  </a:cubicBezTo>
                  <a:cubicBezTo>
                    <a:pt x="11988" y="6473"/>
                    <a:pt x="12013" y="6514"/>
                    <a:pt x="12006" y="6683"/>
                  </a:cubicBezTo>
                  <a:cubicBezTo>
                    <a:pt x="12016" y="6767"/>
                    <a:pt x="12028" y="6893"/>
                    <a:pt x="12046" y="6893"/>
                  </a:cubicBezTo>
                  <a:cubicBezTo>
                    <a:pt x="12047" y="6893"/>
                    <a:pt x="12047" y="6893"/>
                    <a:pt x="12047" y="6893"/>
                  </a:cubicBezTo>
                  <a:lnTo>
                    <a:pt x="12047" y="6893"/>
                  </a:lnTo>
                  <a:cubicBezTo>
                    <a:pt x="12050" y="6937"/>
                    <a:pt x="12050" y="6937"/>
                    <a:pt x="12031" y="6937"/>
                  </a:cubicBezTo>
                  <a:cubicBezTo>
                    <a:pt x="11991" y="6940"/>
                    <a:pt x="11997" y="7028"/>
                    <a:pt x="12047" y="7106"/>
                  </a:cubicBezTo>
                  <a:cubicBezTo>
                    <a:pt x="12066" y="7106"/>
                    <a:pt x="12072" y="7147"/>
                    <a:pt x="12053" y="7191"/>
                  </a:cubicBezTo>
                  <a:cubicBezTo>
                    <a:pt x="12060" y="7222"/>
                    <a:pt x="12069" y="7250"/>
                    <a:pt x="12082" y="7275"/>
                  </a:cubicBezTo>
                  <a:cubicBezTo>
                    <a:pt x="12107" y="7316"/>
                    <a:pt x="12107" y="7316"/>
                    <a:pt x="12094" y="7404"/>
                  </a:cubicBezTo>
                  <a:cubicBezTo>
                    <a:pt x="12075" y="7404"/>
                    <a:pt x="12078" y="7448"/>
                    <a:pt x="12082" y="7488"/>
                  </a:cubicBezTo>
                  <a:cubicBezTo>
                    <a:pt x="12110" y="7573"/>
                    <a:pt x="12154" y="8037"/>
                    <a:pt x="12138" y="8081"/>
                  </a:cubicBezTo>
                  <a:cubicBezTo>
                    <a:pt x="12157" y="8106"/>
                    <a:pt x="12166" y="8134"/>
                    <a:pt x="12166" y="8165"/>
                  </a:cubicBezTo>
                  <a:cubicBezTo>
                    <a:pt x="12130" y="8208"/>
                    <a:pt x="12152" y="8247"/>
                    <a:pt x="12190" y="8247"/>
                  </a:cubicBezTo>
                  <a:cubicBezTo>
                    <a:pt x="12192" y="8247"/>
                    <a:pt x="12193" y="8247"/>
                    <a:pt x="12194" y="8247"/>
                  </a:cubicBezTo>
                  <a:lnTo>
                    <a:pt x="12191" y="8206"/>
                  </a:lnTo>
                  <a:lnTo>
                    <a:pt x="12185" y="8162"/>
                  </a:lnTo>
                  <a:cubicBezTo>
                    <a:pt x="12186" y="8162"/>
                    <a:pt x="12186" y="8162"/>
                    <a:pt x="12187" y="8162"/>
                  </a:cubicBezTo>
                  <a:cubicBezTo>
                    <a:pt x="12229" y="8162"/>
                    <a:pt x="12241" y="8288"/>
                    <a:pt x="12179" y="8291"/>
                  </a:cubicBezTo>
                  <a:cubicBezTo>
                    <a:pt x="12141" y="8338"/>
                    <a:pt x="12141" y="8338"/>
                    <a:pt x="12185" y="8375"/>
                  </a:cubicBezTo>
                  <a:cubicBezTo>
                    <a:pt x="12229" y="8403"/>
                    <a:pt x="12235" y="8466"/>
                    <a:pt x="12198" y="8504"/>
                  </a:cubicBezTo>
                  <a:cubicBezTo>
                    <a:pt x="12157" y="8507"/>
                    <a:pt x="12157" y="8507"/>
                    <a:pt x="12201" y="8545"/>
                  </a:cubicBezTo>
                  <a:cubicBezTo>
                    <a:pt x="12292" y="8623"/>
                    <a:pt x="12326" y="8748"/>
                    <a:pt x="12241" y="8754"/>
                  </a:cubicBezTo>
                  <a:cubicBezTo>
                    <a:pt x="12201" y="8761"/>
                    <a:pt x="12182" y="8805"/>
                    <a:pt x="12188" y="8845"/>
                  </a:cubicBezTo>
                  <a:cubicBezTo>
                    <a:pt x="12191" y="8884"/>
                    <a:pt x="12206" y="8886"/>
                    <a:pt x="12224" y="8886"/>
                  </a:cubicBezTo>
                  <a:cubicBezTo>
                    <a:pt x="12227" y="8886"/>
                    <a:pt x="12229" y="8886"/>
                    <a:pt x="12232" y="8886"/>
                  </a:cubicBezTo>
                  <a:cubicBezTo>
                    <a:pt x="12243" y="8873"/>
                    <a:pt x="12250" y="8867"/>
                    <a:pt x="12255" y="8867"/>
                  </a:cubicBezTo>
                  <a:cubicBezTo>
                    <a:pt x="12268" y="8867"/>
                    <a:pt x="12262" y="8907"/>
                    <a:pt x="12235" y="8971"/>
                  </a:cubicBezTo>
                  <a:cubicBezTo>
                    <a:pt x="12182" y="9077"/>
                    <a:pt x="12179" y="9203"/>
                    <a:pt x="12229" y="9312"/>
                  </a:cubicBezTo>
                  <a:cubicBezTo>
                    <a:pt x="12267" y="9433"/>
                    <a:pt x="12271" y="9534"/>
                    <a:pt x="12258" y="9534"/>
                  </a:cubicBezTo>
                  <a:cubicBezTo>
                    <a:pt x="12253" y="9534"/>
                    <a:pt x="12245" y="9518"/>
                    <a:pt x="12235" y="9482"/>
                  </a:cubicBezTo>
                  <a:cubicBezTo>
                    <a:pt x="12213" y="9439"/>
                    <a:pt x="12202" y="9418"/>
                    <a:pt x="12200" y="9418"/>
                  </a:cubicBezTo>
                  <a:lnTo>
                    <a:pt x="12200" y="9418"/>
                  </a:lnTo>
                  <a:cubicBezTo>
                    <a:pt x="12197" y="9418"/>
                    <a:pt x="12202" y="9439"/>
                    <a:pt x="12213" y="9482"/>
                  </a:cubicBezTo>
                  <a:cubicBezTo>
                    <a:pt x="12210" y="9566"/>
                    <a:pt x="12204" y="9651"/>
                    <a:pt x="12204" y="9695"/>
                  </a:cubicBezTo>
                  <a:cubicBezTo>
                    <a:pt x="12201" y="9735"/>
                    <a:pt x="12220" y="9779"/>
                    <a:pt x="12238" y="9782"/>
                  </a:cubicBezTo>
                  <a:cubicBezTo>
                    <a:pt x="12185" y="9839"/>
                    <a:pt x="12173" y="9920"/>
                    <a:pt x="12207" y="9992"/>
                  </a:cubicBezTo>
                  <a:cubicBezTo>
                    <a:pt x="12204" y="10033"/>
                    <a:pt x="12201" y="10077"/>
                    <a:pt x="12201" y="10077"/>
                  </a:cubicBezTo>
                  <a:cubicBezTo>
                    <a:pt x="12198" y="10105"/>
                    <a:pt x="12201" y="10136"/>
                    <a:pt x="12210" y="10165"/>
                  </a:cubicBezTo>
                  <a:cubicBezTo>
                    <a:pt x="12226" y="10209"/>
                    <a:pt x="12198" y="10249"/>
                    <a:pt x="12169" y="10287"/>
                  </a:cubicBezTo>
                  <a:cubicBezTo>
                    <a:pt x="12144" y="10328"/>
                    <a:pt x="12116" y="10365"/>
                    <a:pt x="12135" y="10368"/>
                  </a:cubicBezTo>
                  <a:cubicBezTo>
                    <a:pt x="12157" y="10372"/>
                    <a:pt x="12163" y="10459"/>
                    <a:pt x="12179" y="10506"/>
                  </a:cubicBezTo>
                  <a:cubicBezTo>
                    <a:pt x="12187" y="10536"/>
                    <a:pt x="12177" y="10565"/>
                    <a:pt x="12165" y="10565"/>
                  </a:cubicBezTo>
                  <a:cubicBezTo>
                    <a:pt x="12160" y="10565"/>
                    <a:pt x="12155" y="10559"/>
                    <a:pt x="12151" y="10544"/>
                  </a:cubicBezTo>
                  <a:cubicBezTo>
                    <a:pt x="12147" y="10543"/>
                    <a:pt x="12144" y="10543"/>
                    <a:pt x="12141" y="10543"/>
                  </a:cubicBezTo>
                  <a:cubicBezTo>
                    <a:pt x="12128" y="10543"/>
                    <a:pt x="12123" y="10554"/>
                    <a:pt x="12097" y="10619"/>
                  </a:cubicBezTo>
                  <a:cubicBezTo>
                    <a:pt x="12091" y="10663"/>
                    <a:pt x="12075" y="10744"/>
                    <a:pt x="12091" y="10748"/>
                  </a:cubicBezTo>
                  <a:cubicBezTo>
                    <a:pt x="12113" y="10754"/>
                    <a:pt x="12047" y="11001"/>
                    <a:pt x="12016" y="11036"/>
                  </a:cubicBezTo>
                  <a:cubicBezTo>
                    <a:pt x="12016" y="11036"/>
                    <a:pt x="12006" y="11077"/>
                    <a:pt x="11994" y="11117"/>
                  </a:cubicBezTo>
                  <a:cubicBezTo>
                    <a:pt x="11984" y="11161"/>
                    <a:pt x="11994" y="11208"/>
                    <a:pt x="11981" y="11249"/>
                  </a:cubicBezTo>
                  <a:cubicBezTo>
                    <a:pt x="11978" y="11277"/>
                    <a:pt x="11975" y="11309"/>
                    <a:pt x="11978" y="11337"/>
                  </a:cubicBezTo>
                  <a:cubicBezTo>
                    <a:pt x="11964" y="11373"/>
                    <a:pt x="11950" y="11410"/>
                    <a:pt x="11934" y="11410"/>
                  </a:cubicBezTo>
                  <a:cubicBezTo>
                    <a:pt x="11932" y="11410"/>
                    <a:pt x="11930" y="11410"/>
                    <a:pt x="11928" y="11409"/>
                  </a:cubicBezTo>
                  <a:lnTo>
                    <a:pt x="11928" y="11409"/>
                  </a:lnTo>
                  <a:cubicBezTo>
                    <a:pt x="11953" y="11465"/>
                    <a:pt x="11953" y="11465"/>
                    <a:pt x="11897" y="11490"/>
                  </a:cubicBezTo>
                  <a:cubicBezTo>
                    <a:pt x="11884" y="11485"/>
                    <a:pt x="11875" y="11481"/>
                    <a:pt x="11871" y="11481"/>
                  </a:cubicBezTo>
                  <a:cubicBezTo>
                    <a:pt x="11862" y="11481"/>
                    <a:pt x="11868" y="11494"/>
                    <a:pt x="11884" y="11531"/>
                  </a:cubicBezTo>
                  <a:cubicBezTo>
                    <a:pt x="11887" y="11578"/>
                    <a:pt x="11887" y="11578"/>
                    <a:pt x="11853" y="11609"/>
                  </a:cubicBezTo>
                  <a:cubicBezTo>
                    <a:pt x="11852" y="11609"/>
                    <a:pt x="11850" y="11609"/>
                    <a:pt x="11849" y="11609"/>
                  </a:cubicBezTo>
                  <a:cubicBezTo>
                    <a:pt x="11832" y="11609"/>
                    <a:pt x="11820" y="11644"/>
                    <a:pt x="11837" y="11650"/>
                  </a:cubicBezTo>
                  <a:cubicBezTo>
                    <a:pt x="11861" y="11703"/>
                    <a:pt x="11840" y="11821"/>
                    <a:pt x="11806" y="11821"/>
                  </a:cubicBezTo>
                  <a:cubicBezTo>
                    <a:pt x="11804" y="11821"/>
                    <a:pt x="11802" y="11820"/>
                    <a:pt x="11800" y="11819"/>
                  </a:cubicBezTo>
                  <a:cubicBezTo>
                    <a:pt x="11790" y="11848"/>
                    <a:pt x="11787" y="11876"/>
                    <a:pt x="11784" y="11907"/>
                  </a:cubicBezTo>
                  <a:cubicBezTo>
                    <a:pt x="11796" y="11942"/>
                    <a:pt x="11800" y="11955"/>
                    <a:pt x="11792" y="11955"/>
                  </a:cubicBezTo>
                  <a:cubicBezTo>
                    <a:pt x="11787" y="11955"/>
                    <a:pt x="11778" y="11951"/>
                    <a:pt x="11765" y="11945"/>
                  </a:cubicBezTo>
                  <a:cubicBezTo>
                    <a:pt x="11715" y="11957"/>
                    <a:pt x="11687" y="12014"/>
                    <a:pt x="11709" y="12061"/>
                  </a:cubicBezTo>
                  <a:cubicBezTo>
                    <a:pt x="11709" y="12092"/>
                    <a:pt x="11696" y="12117"/>
                    <a:pt x="11671" y="12139"/>
                  </a:cubicBezTo>
                  <a:cubicBezTo>
                    <a:pt x="11617" y="12202"/>
                    <a:pt x="11496" y="12410"/>
                    <a:pt x="11537" y="12410"/>
                  </a:cubicBezTo>
                  <a:cubicBezTo>
                    <a:pt x="11538" y="12410"/>
                    <a:pt x="11540" y="12409"/>
                    <a:pt x="11543" y="12409"/>
                  </a:cubicBezTo>
                  <a:lnTo>
                    <a:pt x="11543" y="12409"/>
                  </a:lnTo>
                  <a:cubicBezTo>
                    <a:pt x="11543" y="12409"/>
                    <a:pt x="11542" y="12409"/>
                    <a:pt x="11496" y="12481"/>
                  </a:cubicBezTo>
                  <a:cubicBezTo>
                    <a:pt x="11433" y="12543"/>
                    <a:pt x="11411" y="12581"/>
                    <a:pt x="11408" y="12628"/>
                  </a:cubicBezTo>
                  <a:lnTo>
                    <a:pt x="11405" y="12675"/>
                  </a:lnTo>
                  <a:cubicBezTo>
                    <a:pt x="11402" y="12674"/>
                    <a:pt x="11399" y="12673"/>
                    <a:pt x="11395" y="12673"/>
                  </a:cubicBezTo>
                  <a:cubicBezTo>
                    <a:pt x="11375" y="12673"/>
                    <a:pt x="11342" y="12696"/>
                    <a:pt x="11323" y="12728"/>
                  </a:cubicBezTo>
                  <a:cubicBezTo>
                    <a:pt x="11301" y="12763"/>
                    <a:pt x="11301" y="12763"/>
                    <a:pt x="11317" y="12775"/>
                  </a:cubicBezTo>
                  <a:cubicBezTo>
                    <a:pt x="11326" y="12769"/>
                    <a:pt x="11332" y="12767"/>
                    <a:pt x="11336" y="12767"/>
                  </a:cubicBezTo>
                  <a:cubicBezTo>
                    <a:pt x="11348" y="12767"/>
                    <a:pt x="11331" y="12796"/>
                    <a:pt x="11314" y="12822"/>
                  </a:cubicBezTo>
                  <a:cubicBezTo>
                    <a:pt x="11296" y="12853"/>
                    <a:pt x="11265" y="12876"/>
                    <a:pt x="11246" y="12876"/>
                  </a:cubicBezTo>
                  <a:cubicBezTo>
                    <a:pt x="11242" y="12876"/>
                    <a:pt x="11238" y="12875"/>
                    <a:pt x="11236" y="12872"/>
                  </a:cubicBezTo>
                  <a:lnTo>
                    <a:pt x="11210" y="12910"/>
                  </a:lnTo>
                  <a:cubicBezTo>
                    <a:pt x="11243" y="12931"/>
                    <a:pt x="11227" y="12960"/>
                    <a:pt x="11212" y="12960"/>
                  </a:cubicBezTo>
                  <a:cubicBezTo>
                    <a:pt x="11209" y="12960"/>
                    <a:pt x="11206" y="12959"/>
                    <a:pt x="11204" y="12957"/>
                  </a:cubicBezTo>
                  <a:cubicBezTo>
                    <a:pt x="11167" y="12979"/>
                    <a:pt x="11132" y="13010"/>
                    <a:pt x="11110" y="13048"/>
                  </a:cubicBezTo>
                  <a:lnTo>
                    <a:pt x="11091" y="13035"/>
                  </a:lnTo>
                  <a:cubicBezTo>
                    <a:pt x="11051" y="13057"/>
                    <a:pt x="11066" y="13070"/>
                    <a:pt x="11085" y="13082"/>
                  </a:cubicBezTo>
                  <a:lnTo>
                    <a:pt x="11032" y="13148"/>
                  </a:lnTo>
                  <a:cubicBezTo>
                    <a:pt x="11012" y="13175"/>
                    <a:pt x="10993" y="13202"/>
                    <a:pt x="11004" y="13202"/>
                  </a:cubicBezTo>
                  <a:cubicBezTo>
                    <a:pt x="11008" y="13202"/>
                    <a:pt x="11014" y="13200"/>
                    <a:pt x="11022" y="13195"/>
                  </a:cubicBezTo>
                  <a:cubicBezTo>
                    <a:pt x="11041" y="13211"/>
                    <a:pt x="11057" y="13223"/>
                    <a:pt x="11032" y="13258"/>
                  </a:cubicBezTo>
                  <a:cubicBezTo>
                    <a:pt x="11022" y="13251"/>
                    <a:pt x="11012" y="13243"/>
                    <a:pt x="11002" y="13243"/>
                  </a:cubicBezTo>
                  <a:cubicBezTo>
                    <a:pt x="10993" y="13243"/>
                    <a:pt x="10984" y="13248"/>
                    <a:pt x="10972" y="13264"/>
                  </a:cubicBezTo>
                  <a:cubicBezTo>
                    <a:pt x="10958" y="13284"/>
                    <a:pt x="10946" y="13288"/>
                    <a:pt x="10939" y="13288"/>
                  </a:cubicBezTo>
                  <a:cubicBezTo>
                    <a:pt x="10934" y="13288"/>
                    <a:pt x="10932" y="13286"/>
                    <a:pt x="10932" y="13286"/>
                  </a:cubicBezTo>
                  <a:cubicBezTo>
                    <a:pt x="10930" y="13276"/>
                    <a:pt x="10926" y="13271"/>
                    <a:pt x="10922" y="13271"/>
                  </a:cubicBezTo>
                  <a:cubicBezTo>
                    <a:pt x="10897" y="13271"/>
                    <a:pt x="10838" y="13384"/>
                    <a:pt x="10825" y="13421"/>
                  </a:cubicBezTo>
                  <a:cubicBezTo>
                    <a:pt x="10803" y="13490"/>
                    <a:pt x="10782" y="13525"/>
                    <a:pt x="10759" y="13525"/>
                  </a:cubicBezTo>
                  <a:cubicBezTo>
                    <a:pt x="10752" y="13525"/>
                    <a:pt x="10745" y="13521"/>
                    <a:pt x="10737" y="13515"/>
                  </a:cubicBezTo>
                  <a:cubicBezTo>
                    <a:pt x="10733" y="13511"/>
                    <a:pt x="10729" y="13509"/>
                    <a:pt x="10726" y="13509"/>
                  </a:cubicBezTo>
                  <a:cubicBezTo>
                    <a:pt x="10700" y="13509"/>
                    <a:pt x="10683" y="13587"/>
                    <a:pt x="10696" y="13653"/>
                  </a:cubicBezTo>
                  <a:lnTo>
                    <a:pt x="10712" y="13728"/>
                  </a:lnTo>
                  <a:lnTo>
                    <a:pt x="10712" y="13728"/>
                  </a:lnTo>
                  <a:lnTo>
                    <a:pt x="10668" y="13684"/>
                  </a:lnTo>
                  <a:cubicBezTo>
                    <a:pt x="10640" y="13676"/>
                    <a:pt x="10621" y="13671"/>
                    <a:pt x="10606" y="13671"/>
                  </a:cubicBezTo>
                  <a:cubicBezTo>
                    <a:pt x="10573" y="13671"/>
                    <a:pt x="10562" y="13697"/>
                    <a:pt x="10521" y="13781"/>
                  </a:cubicBezTo>
                  <a:cubicBezTo>
                    <a:pt x="10493" y="13838"/>
                    <a:pt x="10482" y="13854"/>
                    <a:pt x="10475" y="13854"/>
                  </a:cubicBezTo>
                  <a:cubicBezTo>
                    <a:pt x="10471" y="13854"/>
                    <a:pt x="10468" y="13851"/>
                    <a:pt x="10465" y="13847"/>
                  </a:cubicBezTo>
                  <a:cubicBezTo>
                    <a:pt x="10462" y="13844"/>
                    <a:pt x="10459" y="13843"/>
                    <a:pt x="10455" y="13843"/>
                  </a:cubicBezTo>
                  <a:cubicBezTo>
                    <a:pt x="10436" y="13843"/>
                    <a:pt x="10401" y="13874"/>
                    <a:pt x="10324" y="13944"/>
                  </a:cubicBezTo>
                  <a:cubicBezTo>
                    <a:pt x="10226" y="14032"/>
                    <a:pt x="10195" y="14060"/>
                    <a:pt x="10211" y="14076"/>
                  </a:cubicBezTo>
                  <a:lnTo>
                    <a:pt x="10145" y="14132"/>
                  </a:lnTo>
                  <a:cubicBezTo>
                    <a:pt x="10144" y="14132"/>
                    <a:pt x="10143" y="14132"/>
                    <a:pt x="10141" y="14132"/>
                  </a:cubicBezTo>
                  <a:cubicBezTo>
                    <a:pt x="10084" y="14132"/>
                    <a:pt x="10040" y="14204"/>
                    <a:pt x="10095" y="14207"/>
                  </a:cubicBezTo>
                  <a:cubicBezTo>
                    <a:pt x="10095" y="14207"/>
                    <a:pt x="10063" y="14236"/>
                    <a:pt x="10029" y="14264"/>
                  </a:cubicBezTo>
                  <a:lnTo>
                    <a:pt x="10016" y="14248"/>
                  </a:lnTo>
                  <a:cubicBezTo>
                    <a:pt x="10015" y="14246"/>
                    <a:pt x="10013" y="14245"/>
                    <a:pt x="10009" y="14245"/>
                  </a:cubicBezTo>
                  <a:cubicBezTo>
                    <a:pt x="9984" y="14245"/>
                    <a:pt x="9902" y="14307"/>
                    <a:pt x="9662" y="14483"/>
                  </a:cubicBezTo>
                  <a:cubicBezTo>
                    <a:pt x="9509" y="14602"/>
                    <a:pt x="9412" y="14646"/>
                    <a:pt x="9365" y="14684"/>
                  </a:cubicBezTo>
                  <a:cubicBezTo>
                    <a:pt x="9318" y="14718"/>
                    <a:pt x="9314" y="14734"/>
                    <a:pt x="9324" y="14753"/>
                  </a:cubicBezTo>
                  <a:cubicBezTo>
                    <a:pt x="9313" y="14791"/>
                    <a:pt x="9293" y="14813"/>
                    <a:pt x="9274" y="14813"/>
                  </a:cubicBezTo>
                  <a:cubicBezTo>
                    <a:pt x="9265" y="14813"/>
                    <a:pt x="9256" y="14808"/>
                    <a:pt x="9249" y="14796"/>
                  </a:cubicBezTo>
                  <a:cubicBezTo>
                    <a:pt x="9244" y="14788"/>
                    <a:pt x="9232" y="14784"/>
                    <a:pt x="9221" y="14784"/>
                  </a:cubicBezTo>
                  <a:cubicBezTo>
                    <a:pt x="9208" y="14784"/>
                    <a:pt x="9197" y="14789"/>
                    <a:pt x="9202" y="14800"/>
                  </a:cubicBezTo>
                  <a:cubicBezTo>
                    <a:pt x="9164" y="14822"/>
                    <a:pt x="9123" y="14837"/>
                    <a:pt x="9083" y="14847"/>
                  </a:cubicBezTo>
                  <a:cubicBezTo>
                    <a:pt x="8954" y="14875"/>
                    <a:pt x="8920" y="14903"/>
                    <a:pt x="8932" y="14925"/>
                  </a:cubicBezTo>
                  <a:cubicBezTo>
                    <a:pt x="8989" y="14944"/>
                    <a:pt x="8938" y="14944"/>
                    <a:pt x="8891" y="14944"/>
                  </a:cubicBezTo>
                  <a:cubicBezTo>
                    <a:pt x="8880" y="14944"/>
                    <a:pt x="8868" y="14944"/>
                    <a:pt x="8857" y="14944"/>
                  </a:cubicBezTo>
                  <a:cubicBezTo>
                    <a:pt x="8824" y="14944"/>
                    <a:pt x="8800" y="14945"/>
                    <a:pt x="8807" y="14959"/>
                  </a:cubicBezTo>
                  <a:cubicBezTo>
                    <a:pt x="8780" y="14992"/>
                    <a:pt x="8607" y="15093"/>
                    <a:pt x="8551" y="15093"/>
                  </a:cubicBezTo>
                  <a:cubicBezTo>
                    <a:pt x="8542" y="15093"/>
                    <a:pt x="8536" y="15090"/>
                    <a:pt x="8534" y="15085"/>
                  </a:cubicBezTo>
                  <a:cubicBezTo>
                    <a:pt x="8534" y="15085"/>
                    <a:pt x="8497" y="15104"/>
                    <a:pt x="8459" y="15119"/>
                  </a:cubicBezTo>
                  <a:cubicBezTo>
                    <a:pt x="8465" y="15141"/>
                    <a:pt x="8384" y="15166"/>
                    <a:pt x="8305" y="15194"/>
                  </a:cubicBezTo>
                  <a:cubicBezTo>
                    <a:pt x="8251" y="15213"/>
                    <a:pt x="8214" y="15227"/>
                    <a:pt x="8194" y="15227"/>
                  </a:cubicBezTo>
                  <a:cubicBezTo>
                    <a:pt x="8185" y="15227"/>
                    <a:pt x="8179" y="15224"/>
                    <a:pt x="8177" y="15216"/>
                  </a:cubicBezTo>
                  <a:cubicBezTo>
                    <a:pt x="8190" y="15205"/>
                    <a:pt x="8192" y="15199"/>
                    <a:pt x="8186" y="15199"/>
                  </a:cubicBezTo>
                  <a:cubicBezTo>
                    <a:pt x="8176" y="15199"/>
                    <a:pt x="8143" y="15215"/>
                    <a:pt x="8095" y="15245"/>
                  </a:cubicBezTo>
                  <a:cubicBezTo>
                    <a:pt x="8055" y="15260"/>
                    <a:pt x="8026" y="15314"/>
                    <a:pt x="7986" y="15326"/>
                  </a:cubicBezTo>
                  <a:cubicBezTo>
                    <a:pt x="7992" y="15345"/>
                    <a:pt x="7958" y="15382"/>
                    <a:pt x="7917" y="15395"/>
                  </a:cubicBezTo>
                  <a:lnTo>
                    <a:pt x="7911" y="15373"/>
                  </a:lnTo>
                  <a:lnTo>
                    <a:pt x="7901" y="15335"/>
                  </a:lnTo>
                  <a:cubicBezTo>
                    <a:pt x="7860" y="15345"/>
                    <a:pt x="7817" y="15354"/>
                    <a:pt x="7823" y="15373"/>
                  </a:cubicBezTo>
                  <a:cubicBezTo>
                    <a:pt x="7810" y="15371"/>
                    <a:pt x="7798" y="15369"/>
                    <a:pt x="7785" y="15369"/>
                  </a:cubicBezTo>
                  <a:cubicBezTo>
                    <a:pt x="7751" y="15369"/>
                    <a:pt x="7712" y="15378"/>
                    <a:pt x="7650" y="15392"/>
                  </a:cubicBezTo>
                  <a:cubicBezTo>
                    <a:pt x="7569" y="15411"/>
                    <a:pt x="7484" y="15429"/>
                    <a:pt x="7447" y="15461"/>
                  </a:cubicBezTo>
                  <a:cubicBezTo>
                    <a:pt x="7437" y="15454"/>
                    <a:pt x="7421" y="15451"/>
                    <a:pt x="7400" y="15451"/>
                  </a:cubicBezTo>
                  <a:cubicBezTo>
                    <a:pt x="7367" y="15451"/>
                    <a:pt x="7321" y="15458"/>
                    <a:pt x="7274" y="15464"/>
                  </a:cubicBezTo>
                  <a:cubicBezTo>
                    <a:pt x="7202" y="15473"/>
                    <a:pt x="7127" y="15492"/>
                    <a:pt x="7111" y="15517"/>
                  </a:cubicBezTo>
                  <a:cubicBezTo>
                    <a:pt x="7111" y="15530"/>
                    <a:pt x="7098" y="15536"/>
                    <a:pt x="7077" y="15536"/>
                  </a:cubicBezTo>
                  <a:cubicBezTo>
                    <a:pt x="7062" y="15536"/>
                    <a:pt x="7043" y="15533"/>
                    <a:pt x="7024" y="15527"/>
                  </a:cubicBezTo>
                  <a:cubicBezTo>
                    <a:pt x="7005" y="15520"/>
                    <a:pt x="6994" y="15516"/>
                    <a:pt x="6985" y="15516"/>
                  </a:cubicBezTo>
                  <a:cubicBezTo>
                    <a:pt x="6972" y="15516"/>
                    <a:pt x="6962" y="15523"/>
                    <a:pt x="6939" y="15539"/>
                  </a:cubicBezTo>
                  <a:cubicBezTo>
                    <a:pt x="6924" y="15549"/>
                    <a:pt x="6908" y="15552"/>
                    <a:pt x="6891" y="15552"/>
                  </a:cubicBezTo>
                  <a:cubicBezTo>
                    <a:pt x="6865" y="15552"/>
                    <a:pt x="6838" y="15543"/>
                    <a:pt x="6811" y="15533"/>
                  </a:cubicBezTo>
                  <a:cubicBezTo>
                    <a:pt x="6792" y="15516"/>
                    <a:pt x="6767" y="15507"/>
                    <a:pt x="6742" y="15507"/>
                  </a:cubicBezTo>
                  <a:cubicBezTo>
                    <a:pt x="6721" y="15507"/>
                    <a:pt x="6699" y="15514"/>
                    <a:pt x="6682" y="15527"/>
                  </a:cubicBezTo>
                  <a:cubicBezTo>
                    <a:pt x="6613" y="15549"/>
                    <a:pt x="6544" y="15558"/>
                    <a:pt x="6472" y="15561"/>
                  </a:cubicBezTo>
                  <a:cubicBezTo>
                    <a:pt x="6388" y="15583"/>
                    <a:pt x="6344" y="15583"/>
                    <a:pt x="6388" y="15605"/>
                  </a:cubicBezTo>
                  <a:cubicBezTo>
                    <a:pt x="6388" y="15624"/>
                    <a:pt x="6344" y="15646"/>
                    <a:pt x="6344" y="15646"/>
                  </a:cubicBezTo>
                  <a:cubicBezTo>
                    <a:pt x="6314" y="15653"/>
                    <a:pt x="6295" y="15655"/>
                    <a:pt x="6284" y="15655"/>
                  </a:cubicBezTo>
                  <a:cubicBezTo>
                    <a:pt x="6261" y="15655"/>
                    <a:pt x="6271" y="15646"/>
                    <a:pt x="6300" y="15646"/>
                  </a:cubicBezTo>
                  <a:cubicBezTo>
                    <a:pt x="6388" y="15624"/>
                    <a:pt x="6344" y="15624"/>
                    <a:pt x="6300" y="15605"/>
                  </a:cubicBezTo>
                  <a:cubicBezTo>
                    <a:pt x="6251" y="15591"/>
                    <a:pt x="6202" y="15582"/>
                    <a:pt x="6152" y="15582"/>
                  </a:cubicBezTo>
                  <a:cubicBezTo>
                    <a:pt x="6145" y="15582"/>
                    <a:pt x="6138" y="15583"/>
                    <a:pt x="6131" y="15583"/>
                  </a:cubicBezTo>
                  <a:lnTo>
                    <a:pt x="5958" y="15574"/>
                  </a:lnTo>
                  <a:cubicBezTo>
                    <a:pt x="5884" y="15557"/>
                    <a:pt x="5838" y="15548"/>
                    <a:pt x="5813" y="15548"/>
                  </a:cubicBezTo>
                  <a:cubicBezTo>
                    <a:pt x="5796" y="15548"/>
                    <a:pt x="5789" y="15552"/>
                    <a:pt x="5789" y="15561"/>
                  </a:cubicBezTo>
                  <a:cubicBezTo>
                    <a:pt x="5785" y="15585"/>
                    <a:pt x="5784" y="15595"/>
                    <a:pt x="5784" y="15595"/>
                  </a:cubicBezTo>
                  <a:cubicBezTo>
                    <a:pt x="5784" y="15595"/>
                    <a:pt x="5784" y="15589"/>
                    <a:pt x="5786" y="15580"/>
                  </a:cubicBezTo>
                  <a:cubicBezTo>
                    <a:pt x="5752" y="15549"/>
                    <a:pt x="5428" y="15498"/>
                    <a:pt x="5291" y="15498"/>
                  </a:cubicBezTo>
                  <a:cubicBezTo>
                    <a:pt x="5263" y="15498"/>
                    <a:pt x="5243" y="15500"/>
                    <a:pt x="5234" y="15505"/>
                  </a:cubicBezTo>
                  <a:cubicBezTo>
                    <a:pt x="5232" y="15510"/>
                    <a:pt x="5232" y="15512"/>
                    <a:pt x="5232" y="15512"/>
                  </a:cubicBezTo>
                  <a:cubicBezTo>
                    <a:pt x="5231" y="15512"/>
                    <a:pt x="5235" y="15498"/>
                    <a:pt x="5237" y="15483"/>
                  </a:cubicBezTo>
                  <a:cubicBezTo>
                    <a:pt x="5241" y="15464"/>
                    <a:pt x="5200" y="15455"/>
                    <a:pt x="5115" y="15439"/>
                  </a:cubicBezTo>
                  <a:cubicBezTo>
                    <a:pt x="5074" y="15429"/>
                    <a:pt x="4902" y="15414"/>
                    <a:pt x="4780" y="15379"/>
                  </a:cubicBezTo>
                  <a:cubicBezTo>
                    <a:pt x="4642" y="15345"/>
                    <a:pt x="4536" y="15305"/>
                    <a:pt x="4501" y="15305"/>
                  </a:cubicBezTo>
                  <a:cubicBezTo>
                    <a:pt x="4494" y="15305"/>
                    <a:pt x="4489" y="15307"/>
                    <a:pt x="4488" y="15310"/>
                  </a:cubicBezTo>
                  <a:cubicBezTo>
                    <a:pt x="4448" y="15298"/>
                    <a:pt x="4448" y="15298"/>
                    <a:pt x="4454" y="15276"/>
                  </a:cubicBezTo>
                  <a:cubicBezTo>
                    <a:pt x="4501" y="15270"/>
                    <a:pt x="4460" y="15257"/>
                    <a:pt x="4419" y="15245"/>
                  </a:cubicBezTo>
                  <a:cubicBezTo>
                    <a:pt x="4410" y="15241"/>
                    <a:pt x="4402" y="15239"/>
                    <a:pt x="4396" y="15239"/>
                  </a:cubicBezTo>
                  <a:cubicBezTo>
                    <a:pt x="4376" y="15239"/>
                    <a:pt x="4371" y="15255"/>
                    <a:pt x="4366" y="15270"/>
                  </a:cubicBezTo>
                  <a:cubicBezTo>
                    <a:pt x="4363" y="15275"/>
                    <a:pt x="4358" y="15278"/>
                    <a:pt x="4350" y="15278"/>
                  </a:cubicBezTo>
                  <a:cubicBezTo>
                    <a:pt x="4330" y="15278"/>
                    <a:pt x="4295" y="15262"/>
                    <a:pt x="4244" y="15229"/>
                  </a:cubicBezTo>
                  <a:cubicBezTo>
                    <a:pt x="4144" y="15176"/>
                    <a:pt x="4034" y="15132"/>
                    <a:pt x="3924" y="15100"/>
                  </a:cubicBezTo>
                  <a:cubicBezTo>
                    <a:pt x="3887" y="15085"/>
                    <a:pt x="3846" y="15066"/>
                    <a:pt x="3855" y="15047"/>
                  </a:cubicBezTo>
                  <a:cubicBezTo>
                    <a:pt x="3808" y="14991"/>
                    <a:pt x="3736" y="14959"/>
                    <a:pt x="3661" y="14959"/>
                  </a:cubicBezTo>
                  <a:cubicBezTo>
                    <a:pt x="3620" y="14944"/>
                    <a:pt x="3620" y="14944"/>
                    <a:pt x="3633" y="14925"/>
                  </a:cubicBezTo>
                  <a:cubicBezTo>
                    <a:pt x="3609" y="14896"/>
                    <a:pt x="3609" y="14880"/>
                    <a:pt x="3584" y="14880"/>
                  </a:cubicBezTo>
                  <a:cubicBezTo>
                    <a:pt x="3577" y="14880"/>
                    <a:pt x="3567" y="14881"/>
                    <a:pt x="3555" y="14884"/>
                  </a:cubicBezTo>
                  <a:cubicBezTo>
                    <a:pt x="3461" y="14856"/>
                    <a:pt x="3373" y="14806"/>
                    <a:pt x="3298" y="14737"/>
                  </a:cubicBezTo>
                  <a:cubicBezTo>
                    <a:pt x="3269" y="14723"/>
                    <a:pt x="3240" y="14707"/>
                    <a:pt x="3224" y="14707"/>
                  </a:cubicBezTo>
                  <a:cubicBezTo>
                    <a:pt x="3219" y="14707"/>
                    <a:pt x="3215" y="14708"/>
                    <a:pt x="3213" y="14712"/>
                  </a:cubicBezTo>
                  <a:lnTo>
                    <a:pt x="3200" y="14731"/>
                  </a:lnTo>
                  <a:cubicBezTo>
                    <a:pt x="3190" y="14694"/>
                    <a:pt x="3188" y="14681"/>
                    <a:pt x="3171" y="14681"/>
                  </a:cubicBezTo>
                  <a:cubicBezTo>
                    <a:pt x="3162" y="14681"/>
                    <a:pt x="3149" y="14685"/>
                    <a:pt x="3128" y="14690"/>
                  </a:cubicBezTo>
                  <a:cubicBezTo>
                    <a:pt x="3125" y="14694"/>
                    <a:pt x="3121" y="14695"/>
                    <a:pt x="3116" y="14695"/>
                  </a:cubicBezTo>
                  <a:cubicBezTo>
                    <a:pt x="3101" y="14695"/>
                    <a:pt x="3081" y="14680"/>
                    <a:pt x="3091" y="14668"/>
                  </a:cubicBezTo>
                  <a:cubicBezTo>
                    <a:pt x="3072" y="14643"/>
                    <a:pt x="3053" y="14621"/>
                    <a:pt x="3031" y="14602"/>
                  </a:cubicBezTo>
                  <a:cubicBezTo>
                    <a:pt x="2997" y="14577"/>
                    <a:pt x="2809" y="14471"/>
                    <a:pt x="2633" y="14348"/>
                  </a:cubicBezTo>
                  <a:cubicBezTo>
                    <a:pt x="2390" y="14145"/>
                    <a:pt x="2291" y="14055"/>
                    <a:pt x="2265" y="14055"/>
                  </a:cubicBezTo>
                  <a:cubicBezTo>
                    <a:pt x="2263" y="14055"/>
                    <a:pt x="2261" y="14056"/>
                    <a:pt x="2260" y="14057"/>
                  </a:cubicBezTo>
                  <a:cubicBezTo>
                    <a:pt x="2213" y="14044"/>
                    <a:pt x="2213" y="14044"/>
                    <a:pt x="2198" y="14000"/>
                  </a:cubicBezTo>
                  <a:cubicBezTo>
                    <a:pt x="2176" y="13963"/>
                    <a:pt x="2151" y="13925"/>
                    <a:pt x="2119" y="13897"/>
                  </a:cubicBezTo>
                  <a:cubicBezTo>
                    <a:pt x="2091" y="13866"/>
                    <a:pt x="2060" y="13834"/>
                    <a:pt x="2075" y="13819"/>
                  </a:cubicBezTo>
                  <a:cubicBezTo>
                    <a:pt x="2044" y="13812"/>
                    <a:pt x="2019" y="13797"/>
                    <a:pt x="2000" y="13772"/>
                  </a:cubicBezTo>
                  <a:cubicBezTo>
                    <a:pt x="2016" y="13759"/>
                    <a:pt x="1988" y="13728"/>
                    <a:pt x="1941" y="13712"/>
                  </a:cubicBezTo>
                  <a:cubicBezTo>
                    <a:pt x="1881" y="13709"/>
                    <a:pt x="1881" y="13709"/>
                    <a:pt x="1912" y="13681"/>
                  </a:cubicBezTo>
                  <a:cubicBezTo>
                    <a:pt x="1925" y="13668"/>
                    <a:pt x="1877" y="13594"/>
                    <a:pt x="1868" y="13594"/>
                  </a:cubicBezTo>
                  <a:lnTo>
                    <a:pt x="1868" y="13594"/>
                  </a:lnTo>
                  <a:cubicBezTo>
                    <a:pt x="1866" y="13594"/>
                    <a:pt x="1866" y="13597"/>
                    <a:pt x="1869" y="13606"/>
                  </a:cubicBezTo>
                  <a:cubicBezTo>
                    <a:pt x="1867" y="13607"/>
                    <a:pt x="1865" y="13607"/>
                    <a:pt x="1863" y="13607"/>
                  </a:cubicBezTo>
                  <a:cubicBezTo>
                    <a:pt x="1841" y="13607"/>
                    <a:pt x="1786" y="13557"/>
                    <a:pt x="1749" y="13537"/>
                  </a:cubicBezTo>
                  <a:cubicBezTo>
                    <a:pt x="1724" y="13502"/>
                    <a:pt x="1696" y="13471"/>
                    <a:pt x="1712" y="13455"/>
                  </a:cubicBezTo>
                  <a:cubicBezTo>
                    <a:pt x="1702" y="13411"/>
                    <a:pt x="1552" y="13255"/>
                    <a:pt x="1508" y="13236"/>
                  </a:cubicBezTo>
                  <a:cubicBezTo>
                    <a:pt x="1506" y="13238"/>
                    <a:pt x="1503" y="13239"/>
                    <a:pt x="1500" y="13239"/>
                  </a:cubicBezTo>
                  <a:cubicBezTo>
                    <a:pt x="1485" y="13239"/>
                    <a:pt x="1467" y="13212"/>
                    <a:pt x="1483" y="13201"/>
                  </a:cubicBezTo>
                  <a:cubicBezTo>
                    <a:pt x="1499" y="13189"/>
                    <a:pt x="1474" y="13154"/>
                    <a:pt x="1445" y="13123"/>
                  </a:cubicBezTo>
                  <a:cubicBezTo>
                    <a:pt x="1405" y="13098"/>
                    <a:pt x="1424" y="13085"/>
                    <a:pt x="1439" y="13076"/>
                  </a:cubicBezTo>
                  <a:lnTo>
                    <a:pt x="1439" y="13076"/>
                  </a:lnTo>
                  <a:cubicBezTo>
                    <a:pt x="1447" y="13080"/>
                    <a:pt x="1453" y="13083"/>
                    <a:pt x="1456" y="13083"/>
                  </a:cubicBezTo>
                  <a:cubicBezTo>
                    <a:pt x="1469" y="13083"/>
                    <a:pt x="1446" y="13049"/>
                    <a:pt x="1411" y="12991"/>
                  </a:cubicBezTo>
                  <a:cubicBezTo>
                    <a:pt x="1370" y="12969"/>
                    <a:pt x="1276" y="12825"/>
                    <a:pt x="1204" y="12719"/>
                  </a:cubicBezTo>
                  <a:cubicBezTo>
                    <a:pt x="1088" y="12540"/>
                    <a:pt x="1063" y="12506"/>
                    <a:pt x="982" y="12452"/>
                  </a:cubicBezTo>
                  <a:lnTo>
                    <a:pt x="925" y="12434"/>
                  </a:lnTo>
                  <a:lnTo>
                    <a:pt x="960" y="12415"/>
                  </a:lnTo>
                  <a:cubicBezTo>
                    <a:pt x="979" y="12405"/>
                    <a:pt x="997" y="12346"/>
                    <a:pt x="997" y="12346"/>
                  </a:cubicBezTo>
                  <a:cubicBezTo>
                    <a:pt x="985" y="12325"/>
                    <a:pt x="974" y="12319"/>
                    <a:pt x="964" y="12319"/>
                  </a:cubicBezTo>
                  <a:cubicBezTo>
                    <a:pt x="956" y="12319"/>
                    <a:pt x="948" y="12323"/>
                    <a:pt x="941" y="12327"/>
                  </a:cubicBezTo>
                  <a:cubicBezTo>
                    <a:pt x="939" y="12328"/>
                    <a:pt x="937" y="12328"/>
                    <a:pt x="935" y="12328"/>
                  </a:cubicBezTo>
                  <a:cubicBezTo>
                    <a:pt x="918" y="12328"/>
                    <a:pt x="898" y="12290"/>
                    <a:pt x="878" y="12214"/>
                  </a:cubicBezTo>
                  <a:cubicBezTo>
                    <a:pt x="856" y="12130"/>
                    <a:pt x="844" y="12089"/>
                    <a:pt x="806" y="12061"/>
                  </a:cubicBezTo>
                  <a:cubicBezTo>
                    <a:pt x="787" y="12020"/>
                    <a:pt x="775" y="11976"/>
                    <a:pt x="775" y="11932"/>
                  </a:cubicBezTo>
                  <a:cubicBezTo>
                    <a:pt x="764" y="11905"/>
                    <a:pt x="761" y="11898"/>
                    <a:pt x="753" y="11898"/>
                  </a:cubicBezTo>
                  <a:cubicBezTo>
                    <a:pt x="750" y="11898"/>
                    <a:pt x="746" y="11899"/>
                    <a:pt x="740" y="11901"/>
                  </a:cubicBezTo>
                  <a:cubicBezTo>
                    <a:pt x="739" y="11902"/>
                    <a:pt x="737" y="11902"/>
                    <a:pt x="735" y="11902"/>
                  </a:cubicBezTo>
                  <a:cubicBezTo>
                    <a:pt x="718" y="11902"/>
                    <a:pt x="703" y="11865"/>
                    <a:pt x="706" y="11822"/>
                  </a:cubicBezTo>
                  <a:cubicBezTo>
                    <a:pt x="727" y="11768"/>
                    <a:pt x="683" y="11656"/>
                    <a:pt x="661" y="11656"/>
                  </a:cubicBezTo>
                  <a:cubicBezTo>
                    <a:pt x="660" y="11656"/>
                    <a:pt x="659" y="11656"/>
                    <a:pt x="659" y="11656"/>
                  </a:cubicBezTo>
                  <a:cubicBezTo>
                    <a:pt x="657" y="11657"/>
                    <a:pt x="655" y="11658"/>
                    <a:pt x="653" y="11658"/>
                  </a:cubicBezTo>
                  <a:cubicBezTo>
                    <a:pt x="637" y="11658"/>
                    <a:pt x="623" y="11621"/>
                    <a:pt x="612" y="11584"/>
                  </a:cubicBezTo>
                  <a:cubicBezTo>
                    <a:pt x="602" y="11540"/>
                    <a:pt x="581" y="11500"/>
                    <a:pt x="552" y="11468"/>
                  </a:cubicBezTo>
                  <a:cubicBezTo>
                    <a:pt x="540" y="11428"/>
                    <a:pt x="527" y="11384"/>
                    <a:pt x="527" y="11384"/>
                  </a:cubicBezTo>
                  <a:cubicBezTo>
                    <a:pt x="523" y="11371"/>
                    <a:pt x="524" y="11366"/>
                    <a:pt x="526" y="11366"/>
                  </a:cubicBezTo>
                  <a:lnTo>
                    <a:pt x="526" y="11366"/>
                  </a:lnTo>
                  <a:cubicBezTo>
                    <a:pt x="532" y="11366"/>
                    <a:pt x="550" y="11393"/>
                    <a:pt x="559" y="11421"/>
                  </a:cubicBezTo>
                  <a:lnTo>
                    <a:pt x="568" y="11374"/>
                  </a:lnTo>
                  <a:cubicBezTo>
                    <a:pt x="540" y="11293"/>
                    <a:pt x="527" y="11252"/>
                    <a:pt x="496" y="11215"/>
                  </a:cubicBezTo>
                  <a:cubicBezTo>
                    <a:pt x="443" y="11186"/>
                    <a:pt x="443" y="11186"/>
                    <a:pt x="483" y="11174"/>
                  </a:cubicBezTo>
                  <a:cubicBezTo>
                    <a:pt x="502" y="11171"/>
                    <a:pt x="508" y="11124"/>
                    <a:pt x="477" y="11089"/>
                  </a:cubicBezTo>
                  <a:cubicBezTo>
                    <a:pt x="427" y="11058"/>
                    <a:pt x="440" y="11008"/>
                    <a:pt x="458" y="11005"/>
                  </a:cubicBezTo>
                  <a:lnTo>
                    <a:pt x="458" y="11005"/>
                  </a:lnTo>
                  <a:cubicBezTo>
                    <a:pt x="474" y="11014"/>
                    <a:pt x="485" y="11021"/>
                    <a:pt x="490" y="11021"/>
                  </a:cubicBezTo>
                  <a:cubicBezTo>
                    <a:pt x="501" y="11021"/>
                    <a:pt x="484" y="10987"/>
                    <a:pt x="430" y="10879"/>
                  </a:cubicBezTo>
                  <a:cubicBezTo>
                    <a:pt x="414" y="10795"/>
                    <a:pt x="352" y="10635"/>
                    <a:pt x="330" y="10506"/>
                  </a:cubicBezTo>
                  <a:cubicBezTo>
                    <a:pt x="311" y="10337"/>
                    <a:pt x="299" y="10252"/>
                    <a:pt x="314" y="10205"/>
                  </a:cubicBezTo>
                  <a:cubicBezTo>
                    <a:pt x="317" y="10205"/>
                    <a:pt x="320" y="10205"/>
                    <a:pt x="322" y="10204"/>
                  </a:cubicBezTo>
                  <a:lnTo>
                    <a:pt x="322" y="10204"/>
                  </a:lnTo>
                  <a:cubicBezTo>
                    <a:pt x="325" y="10205"/>
                    <a:pt x="328" y="10206"/>
                    <a:pt x="332" y="10206"/>
                  </a:cubicBezTo>
                  <a:cubicBezTo>
                    <a:pt x="333" y="10206"/>
                    <a:pt x="335" y="10206"/>
                    <a:pt x="336" y="10205"/>
                  </a:cubicBezTo>
                  <a:cubicBezTo>
                    <a:pt x="337" y="10202"/>
                    <a:pt x="338" y="10200"/>
                    <a:pt x="339" y="10197"/>
                  </a:cubicBezTo>
                  <a:lnTo>
                    <a:pt x="339" y="10197"/>
                  </a:lnTo>
                  <a:cubicBezTo>
                    <a:pt x="335" y="10200"/>
                    <a:pt x="330" y="10203"/>
                    <a:pt x="322" y="10204"/>
                  </a:cubicBezTo>
                  <a:lnTo>
                    <a:pt x="322" y="10204"/>
                  </a:lnTo>
                  <a:cubicBezTo>
                    <a:pt x="294" y="10197"/>
                    <a:pt x="287" y="10151"/>
                    <a:pt x="273" y="10039"/>
                  </a:cubicBezTo>
                  <a:cubicBezTo>
                    <a:pt x="277" y="9911"/>
                    <a:pt x="264" y="9826"/>
                    <a:pt x="239" y="9782"/>
                  </a:cubicBezTo>
                  <a:lnTo>
                    <a:pt x="239" y="9782"/>
                  </a:lnTo>
                  <a:lnTo>
                    <a:pt x="242" y="9870"/>
                  </a:lnTo>
                  <a:cubicBezTo>
                    <a:pt x="198" y="9870"/>
                    <a:pt x="198" y="9826"/>
                    <a:pt x="217" y="9742"/>
                  </a:cubicBezTo>
                  <a:cubicBezTo>
                    <a:pt x="214" y="9698"/>
                    <a:pt x="236" y="9698"/>
                    <a:pt x="258" y="9698"/>
                  </a:cubicBezTo>
                  <a:cubicBezTo>
                    <a:pt x="277" y="9698"/>
                    <a:pt x="295" y="9654"/>
                    <a:pt x="295" y="9610"/>
                  </a:cubicBezTo>
                  <a:cubicBezTo>
                    <a:pt x="295" y="9581"/>
                    <a:pt x="294" y="9551"/>
                    <a:pt x="286" y="9551"/>
                  </a:cubicBezTo>
                  <a:cubicBezTo>
                    <a:pt x="283" y="9551"/>
                    <a:pt x="279" y="9556"/>
                    <a:pt x="273" y="9569"/>
                  </a:cubicBezTo>
                  <a:cubicBezTo>
                    <a:pt x="252" y="9569"/>
                    <a:pt x="252" y="9569"/>
                    <a:pt x="252" y="9525"/>
                  </a:cubicBezTo>
                  <a:cubicBezTo>
                    <a:pt x="252" y="9482"/>
                    <a:pt x="245" y="9438"/>
                    <a:pt x="226" y="9397"/>
                  </a:cubicBezTo>
                  <a:cubicBezTo>
                    <a:pt x="205" y="9397"/>
                    <a:pt x="208" y="9353"/>
                    <a:pt x="211" y="9309"/>
                  </a:cubicBezTo>
                  <a:cubicBezTo>
                    <a:pt x="226" y="9268"/>
                    <a:pt x="236" y="9228"/>
                    <a:pt x="239" y="9184"/>
                  </a:cubicBezTo>
                  <a:lnTo>
                    <a:pt x="261" y="9184"/>
                  </a:lnTo>
                  <a:cubicBezTo>
                    <a:pt x="283" y="9184"/>
                    <a:pt x="305" y="9143"/>
                    <a:pt x="305" y="9143"/>
                  </a:cubicBezTo>
                  <a:cubicBezTo>
                    <a:pt x="308" y="9102"/>
                    <a:pt x="286" y="9099"/>
                    <a:pt x="286" y="9099"/>
                  </a:cubicBezTo>
                  <a:cubicBezTo>
                    <a:pt x="242" y="9096"/>
                    <a:pt x="383" y="8078"/>
                    <a:pt x="440" y="7958"/>
                  </a:cubicBezTo>
                  <a:cubicBezTo>
                    <a:pt x="472" y="7890"/>
                    <a:pt x="498" y="7786"/>
                    <a:pt x="485" y="7786"/>
                  </a:cubicBezTo>
                  <a:lnTo>
                    <a:pt x="485" y="7786"/>
                  </a:lnTo>
                  <a:cubicBezTo>
                    <a:pt x="483" y="7786"/>
                    <a:pt x="481" y="7788"/>
                    <a:pt x="477" y="7792"/>
                  </a:cubicBezTo>
                  <a:cubicBezTo>
                    <a:pt x="455" y="7789"/>
                    <a:pt x="505" y="7582"/>
                    <a:pt x="562" y="7332"/>
                  </a:cubicBezTo>
                  <a:cubicBezTo>
                    <a:pt x="628" y="7043"/>
                    <a:pt x="675" y="6833"/>
                    <a:pt x="656" y="6830"/>
                  </a:cubicBezTo>
                  <a:lnTo>
                    <a:pt x="684" y="6705"/>
                  </a:lnTo>
                  <a:cubicBezTo>
                    <a:pt x="703" y="6623"/>
                    <a:pt x="703" y="6536"/>
                    <a:pt x="712" y="6495"/>
                  </a:cubicBezTo>
                  <a:cubicBezTo>
                    <a:pt x="703" y="6462"/>
                    <a:pt x="705" y="6432"/>
                    <a:pt x="712" y="6432"/>
                  </a:cubicBezTo>
                  <a:lnTo>
                    <a:pt x="712" y="6432"/>
                  </a:lnTo>
                  <a:cubicBezTo>
                    <a:pt x="714" y="6432"/>
                    <a:pt x="718" y="6438"/>
                    <a:pt x="722" y="6451"/>
                  </a:cubicBezTo>
                  <a:cubicBezTo>
                    <a:pt x="728" y="6453"/>
                    <a:pt x="734" y="6455"/>
                    <a:pt x="740" y="6455"/>
                  </a:cubicBezTo>
                  <a:cubicBezTo>
                    <a:pt x="753" y="6455"/>
                    <a:pt x="765" y="6447"/>
                    <a:pt x="772" y="6420"/>
                  </a:cubicBezTo>
                  <a:cubicBezTo>
                    <a:pt x="791" y="6338"/>
                    <a:pt x="769" y="6332"/>
                    <a:pt x="750" y="6329"/>
                  </a:cubicBezTo>
                  <a:cubicBezTo>
                    <a:pt x="728" y="6323"/>
                    <a:pt x="737" y="6282"/>
                    <a:pt x="737" y="6282"/>
                  </a:cubicBezTo>
                  <a:cubicBezTo>
                    <a:pt x="745" y="6250"/>
                    <a:pt x="746" y="6243"/>
                    <a:pt x="757" y="6243"/>
                  </a:cubicBezTo>
                  <a:cubicBezTo>
                    <a:pt x="760" y="6243"/>
                    <a:pt x="764" y="6244"/>
                    <a:pt x="769" y="6244"/>
                  </a:cubicBezTo>
                  <a:lnTo>
                    <a:pt x="809" y="6254"/>
                  </a:lnTo>
                  <a:lnTo>
                    <a:pt x="819" y="6213"/>
                  </a:lnTo>
                  <a:cubicBezTo>
                    <a:pt x="797" y="6207"/>
                    <a:pt x="806" y="6166"/>
                    <a:pt x="806" y="6166"/>
                  </a:cubicBezTo>
                  <a:cubicBezTo>
                    <a:pt x="813" y="6138"/>
                    <a:pt x="815" y="6130"/>
                    <a:pt x="828" y="6130"/>
                  </a:cubicBezTo>
                  <a:cubicBezTo>
                    <a:pt x="834" y="6130"/>
                    <a:pt x="843" y="6132"/>
                    <a:pt x="856" y="6135"/>
                  </a:cubicBezTo>
                  <a:cubicBezTo>
                    <a:pt x="860" y="6136"/>
                    <a:pt x="864" y="6136"/>
                    <a:pt x="867" y="6136"/>
                  </a:cubicBezTo>
                  <a:cubicBezTo>
                    <a:pt x="899" y="6136"/>
                    <a:pt x="904" y="6098"/>
                    <a:pt x="878" y="6053"/>
                  </a:cubicBezTo>
                  <a:lnTo>
                    <a:pt x="875" y="5965"/>
                  </a:lnTo>
                  <a:cubicBezTo>
                    <a:pt x="925" y="5931"/>
                    <a:pt x="903" y="5840"/>
                    <a:pt x="894" y="5793"/>
                  </a:cubicBezTo>
                  <a:cubicBezTo>
                    <a:pt x="941" y="5771"/>
                    <a:pt x="957" y="5712"/>
                    <a:pt x="922" y="5668"/>
                  </a:cubicBezTo>
                  <a:cubicBezTo>
                    <a:pt x="900" y="5665"/>
                    <a:pt x="910" y="5624"/>
                    <a:pt x="941" y="5586"/>
                  </a:cubicBezTo>
                  <a:cubicBezTo>
                    <a:pt x="972" y="5549"/>
                    <a:pt x="982" y="5508"/>
                    <a:pt x="1000" y="5426"/>
                  </a:cubicBezTo>
                  <a:cubicBezTo>
                    <a:pt x="988" y="5379"/>
                    <a:pt x="1054" y="5088"/>
                    <a:pt x="1132" y="4756"/>
                  </a:cubicBezTo>
                  <a:cubicBezTo>
                    <a:pt x="1217" y="4383"/>
                    <a:pt x="1273" y="4135"/>
                    <a:pt x="1254" y="4129"/>
                  </a:cubicBezTo>
                  <a:cubicBezTo>
                    <a:pt x="1257" y="4101"/>
                    <a:pt x="1270" y="4073"/>
                    <a:pt x="1292" y="4051"/>
                  </a:cubicBezTo>
                  <a:cubicBezTo>
                    <a:pt x="1293" y="4051"/>
                    <a:pt x="1295" y="4051"/>
                    <a:pt x="1296" y="4051"/>
                  </a:cubicBezTo>
                  <a:cubicBezTo>
                    <a:pt x="1315" y="4051"/>
                    <a:pt x="1321" y="4013"/>
                    <a:pt x="1292" y="3963"/>
                  </a:cubicBezTo>
                  <a:cubicBezTo>
                    <a:pt x="1285" y="3930"/>
                    <a:pt x="1271" y="3918"/>
                    <a:pt x="1281" y="3918"/>
                  </a:cubicBezTo>
                  <a:cubicBezTo>
                    <a:pt x="1285" y="3918"/>
                    <a:pt x="1291" y="3920"/>
                    <a:pt x="1301" y="3922"/>
                  </a:cubicBezTo>
                  <a:cubicBezTo>
                    <a:pt x="1302" y="3922"/>
                    <a:pt x="1303" y="3922"/>
                    <a:pt x="1304" y="3922"/>
                  </a:cubicBezTo>
                  <a:cubicBezTo>
                    <a:pt x="1325" y="3922"/>
                    <a:pt x="1343" y="3838"/>
                    <a:pt x="1380" y="3678"/>
                  </a:cubicBezTo>
                  <a:cubicBezTo>
                    <a:pt x="1408" y="3556"/>
                    <a:pt x="1445" y="3389"/>
                    <a:pt x="1427" y="3383"/>
                  </a:cubicBezTo>
                  <a:cubicBezTo>
                    <a:pt x="1425" y="3332"/>
                    <a:pt x="1424" y="3311"/>
                    <a:pt x="1426" y="3311"/>
                  </a:cubicBezTo>
                  <a:lnTo>
                    <a:pt x="1426" y="3311"/>
                  </a:lnTo>
                  <a:cubicBezTo>
                    <a:pt x="1428" y="3311"/>
                    <a:pt x="1431" y="3323"/>
                    <a:pt x="1436" y="3342"/>
                  </a:cubicBezTo>
                  <a:cubicBezTo>
                    <a:pt x="1439" y="3348"/>
                    <a:pt x="1443" y="3350"/>
                    <a:pt x="1447" y="3350"/>
                  </a:cubicBezTo>
                  <a:cubicBezTo>
                    <a:pt x="1481" y="3350"/>
                    <a:pt x="1532" y="3178"/>
                    <a:pt x="1521" y="3057"/>
                  </a:cubicBezTo>
                  <a:cubicBezTo>
                    <a:pt x="1530" y="3018"/>
                    <a:pt x="1539" y="2979"/>
                    <a:pt x="1559" y="2979"/>
                  </a:cubicBezTo>
                  <a:cubicBezTo>
                    <a:pt x="1560" y="2979"/>
                    <a:pt x="1561" y="2979"/>
                    <a:pt x="1561" y="2979"/>
                  </a:cubicBezTo>
                  <a:cubicBezTo>
                    <a:pt x="1577" y="2910"/>
                    <a:pt x="1587" y="2838"/>
                    <a:pt x="1590" y="2766"/>
                  </a:cubicBezTo>
                  <a:cubicBezTo>
                    <a:pt x="1599" y="2725"/>
                    <a:pt x="1637" y="2559"/>
                    <a:pt x="1655" y="2477"/>
                  </a:cubicBezTo>
                  <a:cubicBezTo>
                    <a:pt x="1668" y="2421"/>
                    <a:pt x="1674" y="2365"/>
                    <a:pt x="1674" y="2305"/>
                  </a:cubicBezTo>
                  <a:cubicBezTo>
                    <a:pt x="1678" y="2290"/>
                    <a:pt x="1681" y="2275"/>
                    <a:pt x="1684" y="2264"/>
                  </a:cubicBezTo>
                  <a:lnTo>
                    <a:pt x="1684" y="2264"/>
                  </a:lnTo>
                  <a:cubicBezTo>
                    <a:pt x="1684" y="2264"/>
                    <a:pt x="1684" y="2265"/>
                    <a:pt x="1684" y="2265"/>
                  </a:cubicBezTo>
                  <a:cubicBezTo>
                    <a:pt x="1704" y="2265"/>
                    <a:pt x="1750" y="2056"/>
                    <a:pt x="1818" y="1772"/>
                  </a:cubicBezTo>
                  <a:cubicBezTo>
                    <a:pt x="1884" y="1481"/>
                    <a:pt x="1941" y="1233"/>
                    <a:pt x="1972" y="1196"/>
                  </a:cubicBezTo>
                  <a:cubicBezTo>
                    <a:pt x="1975" y="1168"/>
                    <a:pt x="1975" y="1136"/>
                    <a:pt x="1969" y="1108"/>
                  </a:cubicBezTo>
                  <a:cubicBezTo>
                    <a:pt x="1941" y="1070"/>
                    <a:pt x="1944" y="1014"/>
                    <a:pt x="1978" y="980"/>
                  </a:cubicBezTo>
                  <a:cubicBezTo>
                    <a:pt x="2028" y="948"/>
                    <a:pt x="2066" y="782"/>
                    <a:pt x="2035" y="732"/>
                  </a:cubicBezTo>
                  <a:lnTo>
                    <a:pt x="2035" y="732"/>
                  </a:lnTo>
                  <a:lnTo>
                    <a:pt x="2057" y="735"/>
                  </a:lnTo>
                  <a:cubicBezTo>
                    <a:pt x="2107" y="704"/>
                    <a:pt x="2113" y="575"/>
                    <a:pt x="2082" y="522"/>
                  </a:cubicBezTo>
                  <a:cubicBezTo>
                    <a:pt x="2113" y="488"/>
                    <a:pt x="2141" y="450"/>
                    <a:pt x="2132" y="403"/>
                  </a:cubicBezTo>
                  <a:cubicBezTo>
                    <a:pt x="2138" y="375"/>
                    <a:pt x="2140" y="366"/>
                    <a:pt x="2153" y="366"/>
                  </a:cubicBezTo>
                  <a:cubicBezTo>
                    <a:pt x="2160" y="366"/>
                    <a:pt x="2169" y="369"/>
                    <a:pt x="2182" y="372"/>
                  </a:cubicBezTo>
                  <a:cubicBezTo>
                    <a:pt x="2188" y="374"/>
                    <a:pt x="2194" y="375"/>
                    <a:pt x="2201" y="375"/>
                  </a:cubicBezTo>
                  <a:cubicBezTo>
                    <a:pt x="2214" y="375"/>
                    <a:pt x="2226" y="368"/>
                    <a:pt x="2232" y="340"/>
                  </a:cubicBezTo>
                  <a:cubicBezTo>
                    <a:pt x="2241" y="299"/>
                    <a:pt x="2220" y="293"/>
                    <a:pt x="2201" y="290"/>
                  </a:cubicBezTo>
                  <a:cubicBezTo>
                    <a:pt x="2201" y="290"/>
                    <a:pt x="2210" y="246"/>
                    <a:pt x="2220" y="205"/>
                  </a:cubicBezTo>
                  <a:cubicBezTo>
                    <a:pt x="2220" y="205"/>
                    <a:pt x="2229" y="165"/>
                    <a:pt x="2210" y="158"/>
                  </a:cubicBezTo>
                  <a:cubicBezTo>
                    <a:pt x="2188" y="155"/>
                    <a:pt x="2198" y="115"/>
                    <a:pt x="2207" y="71"/>
                  </a:cubicBezTo>
                  <a:lnTo>
                    <a:pt x="2207" y="71"/>
                  </a:lnTo>
                  <a:cubicBezTo>
                    <a:pt x="2208" y="71"/>
                    <a:pt x="2210" y="71"/>
                    <a:pt x="2211" y="71"/>
                  </a:cubicBezTo>
                  <a:cubicBezTo>
                    <a:pt x="2222" y="71"/>
                    <a:pt x="2220" y="53"/>
                    <a:pt x="2208" y="53"/>
                  </a:cubicBezTo>
                  <a:cubicBezTo>
                    <a:pt x="2203" y="53"/>
                    <a:pt x="2196" y="57"/>
                    <a:pt x="2188" y="68"/>
                  </a:cubicBezTo>
                  <a:cubicBezTo>
                    <a:pt x="2166" y="61"/>
                    <a:pt x="2147" y="58"/>
                    <a:pt x="2157" y="17"/>
                  </a:cubicBezTo>
                  <a:lnTo>
                    <a:pt x="2116" y="5"/>
                  </a:lnTo>
                  <a:cubicBezTo>
                    <a:pt x="2105" y="2"/>
                    <a:pt x="2095" y="0"/>
                    <a:pt x="2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52"/>
            <p:cNvSpPr/>
            <p:nvPr/>
          </p:nvSpPr>
          <p:spPr>
            <a:xfrm>
              <a:off x="7858825" y="1936450"/>
              <a:ext cx="26225" cy="18650"/>
            </a:xfrm>
            <a:custGeom>
              <a:avLst/>
              <a:gdLst/>
              <a:ahLst/>
              <a:cxnLst/>
              <a:rect l="l" t="t" r="r" b="b"/>
              <a:pathLst>
                <a:path w="1049" h="746" extrusionOk="0">
                  <a:moveTo>
                    <a:pt x="766" y="0"/>
                  </a:moveTo>
                  <a:cubicBezTo>
                    <a:pt x="766" y="0"/>
                    <a:pt x="765" y="10"/>
                    <a:pt x="763" y="34"/>
                  </a:cubicBezTo>
                  <a:cubicBezTo>
                    <a:pt x="763" y="56"/>
                    <a:pt x="763" y="56"/>
                    <a:pt x="763" y="56"/>
                  </a:cubicBezTo>
                  <a:cubicBezTo>
                    <a:pt x="763" y="56"/>
                    <a:pt x="766" y="34"/>
                    <a:pt x="766" y="15"/>
                  </a:cubicBezTo>
                  <a:cubicBezTo>
                    <a:pt x="766" y="6"/>
                    <a:pt x="766" y="0"/>
                    <a:pt x="766" y="0"/>
                  </a:cubicBezTo>
                  <a:close/>
                  <a:moveTo>
                    <a:pt x="998" y="166"/>
                  </a:moveTo>
                  <a:cubicBezTo>
                    <a:pt x="998" y="166"/>
                    <a:pt x="1001" y="187"/>
                    <a:pt x="1001" y="206"/>
                  </a:cubicBezTo>
                  <a:cubicBezTo>
                    <a:pt x="1001" y="206"/>
                    <a:pt x="1001" y="187"/>
                    <a:pt x="1001" y="166"/>
                  </a:cubicBezTo>
                  <a:close/>
                  <a:moveTo>
                    <a:pt x="499" y="334"/>
                  </a:moveTo>
                  <a:cubicBezTo>
                    <a:pt x="499" y="334"/>
                    <a:pt x="498" y="341"/>
                    <a:pt x="497" y="360"/>
                  </a:cubicBezTo>
                  <a:cubicBezTo>
                    <a:pt x="499" y="347"/>
                    <a:pt x="499" y="334"/>
                    <a:pt x="499" y="334"/>
                  </a:cubicBezTo>
                  <a:close/>
                  <a:moveTo>
                    <a:pt x="159" y="348"/>
                  </a:moveTo>
                  <a:cubicBezTo>
                    <a:pt x="159" y="348"/>
                    <a:pt x="158" y="352"/>
                    <a:pt x="155" y="360"/>
                  </a:cubicBezTo>
                  <a:cubicBezTo>
                    <a:pt x="155" y="361"/>
                    <a:pt x="155" y="362"/>
                    <a:pt x="155" y="363"/>
                  </a:cubicBezTo>
                  <a:lnTo>
                    <a:pt x="155" y="363"/>
                  </a:lnTo>
                  <a:cubicBezTo>
                    <a:pt x="158" y="352"/>
                    <a:pt x="159" y="348"/>
                    <a:pt x="159" y="348"/>
                  </a:cubicBezTo>
                  <a:close/>
                  <a:moveTo>
                    <a:pt x="948" y="391"/>
                  </a:moveTo>
                  <a:cubicBezTo>
                    <a:pt x="948" y="391"/>
                    <a:pt x="948" y="391"/>
                    <a:pt x="948" y="391"/>
                  </a:cubicBezTo>
                  <a:cubicBezTo>
                    <a:pt x="948" y="391"/>
                    <a:pt x="948" y="391"/>
                    <a:pt x="948" y="391"/>
                  </a:cubicBezTo>
                  <a:close/>
                  <a:moveTo>
                    <a:pt x="478" y="397"/>
                  </a:moveTo>
                  <a:cubicBezTo>
                    <a:pt x="476" y="408"/>
                    <a:pt x="476" y="413"/>
                    <a:pt x="476" y="413"/>
                  </a:cubicBezTo>
                  <a:cubicBezTo>
                    <a:pt x="475" y="413"/>
                    <a:pt x="476" y="407"/>
                    <a:pt x="478" y="397"/>
                  </a:cubicBezTo>
                  <a:close/>
                  <a:moveTo>
                    <a:pt x="816" y="397"/>
                  </a:moveTo>
                  <a:lnTo>
                    <a:pt x="813" y="416"/>
                  </a:lnTo>
                  <a:lnTo>
                    <a:pt x="813" y="397"/>
                  </a:lnTo>
                  <a:close/>
                  <a:moveTo>
                    <a:pt x="591" y="401"/>
                  </a:moveTo>
                  <a:cubicBezTo>
                    <a:pt x="591" y="412"/>
                    <a:pt x="590" y="417"/>
                    <a:pt x="590" y="417"/>
                  </a:cubicBezTo>
                  <a:cubicBezTo>
                    <a:pt x="589" y="417"/>
                    <a:pt x="589" y="412"/>
                    <a:pt x="591" y="401"/>
                  </a:cubicBezTo>
                  <a:close/>
                  <a:moveTo>
                    <a:pt x="923" y="366"/>
                  </a:moveTo>
                  <a:lnTo>
                    <a:pt x="923" y="388"/>
                  </a:lnTo>
                  <a:cubicBezTo>
                    <a:pt x="923" y="410"/>
                    <a:pt x="926" y="410"/>
                    <a:pt x="926" y="410"/>
                  </a:cubicBezTo>
                  <a:cubicBezTo>
                    <a:pt x="927" y="415"/>
                    <a:pt x="928" y="418"/>
                    <a:pt x="928" y="418"/>
                  </a:cubicBezTo>
                  <a:cubicBezTo>
                    <a:pt x="929" y="418"/>
                    <a:pt x="929" y="404"/>
                    <a:pt x="929" y="388"/>
                  </a:cubicBezTo>
                  <a:cubicBezTo>
                    <a:pt x="929" y="366"/>
                    <a:pt x="926" y="366"/>
                    <a:pt x="923" y="366"/>
                  </a:cubicBezTo>
                  <a:close/>
                  <a:moveTo>
                    <a:pt x="318" y="416"/>
                  </a:moveTo>
                  <a:lnTo>
                    <a:pt x="318" y="438"/>
                  </a:lnTo>
                  <a:lnTo>
                    <a:pt x="315" y="438"/>
                  </a:lnTo>
                  <a:cubicBezTo>
                    <a:pt x="315" y="435"/>
                    <a:pt x="315" y="435"/>
                    <a:pt x="318" y="416"/>
                  </a:cubicBezTo>
                  <a:close/>
                  <a:moveTo>
                    <a:pt x="327" y="419"/>
                  </a:moveTo>
                  <a:cubicBezTo>
                    <a:pt x="331" y="419"/>
                    <a:pt x="331" y="419"/>
                    <a:pt x="324" y="438"/>
                  </a:cubicBezTo>
                  <a:cubicBezTo>
                    <a:pt x="327" y="419"/>
                    <a:pt x="327" y="419"/>
                    <a:pt x="327" y="419"/>
                  </a:cubicBezTo>
                  <a:close/>
                  <a:moveTo>
                    <a:pt x="935" y="410"/>
                  </a:moveTo>
                  <a:cubicBezTo>
                    <a:pt x="939" y="422"/>
                    <a:pt x="939" y="438"/>
                    <a:pt x="935" y="451"/>
                  </a:cubicBezTo>
                  <a:cubicBezTo>
                    <a:pt x="932" y="438"/>
                    <a:pt x="932" y="422"/>
                    <a:pt x="935" y="410"/>
                  </a:cubicBezTo>
                  <a:close/>
                  <a:moveTo>
                    <a:pt x="863" y="422"/>
                  </a:moveTo>
                  <a:cubicBezTo>
                    <a:pt x="865" y="442"/>
                    <a:pt x="864" y="453"/>
                    <a:pt x="863" y="453"/>
                  </a:cubicBezTo>
                  <a:cubicBezTo>
                    <a:pt x="862" y="453"/>
                    <a:pt x="861" y="444"/>
                    <a:pt x="860" y="422"/>
                  </a:cubicBezTo>
                  <a:close/>
                  <a:moveTo>
                    <a:pt x="647" y="413"/>
                  </a:moveTo>
                  <a:lnTo>
                    <a:pt x="647" y="432"/>
                  </a:lnTo>
                  <a:lnTo>
                    <a:pt x="644" y="454"/>
                  </a:lnTo>
                  <a:cubicBezTo>
                    <a:pt x="644" y="432"/>
                    <a:pt x="647" y="413"/>
                    <a:pt x="647" y="413"/>
                  </a:cubicBezTo>
                  <a:close/>
                  <a:moveTo>
                    <a:pt x="324" y="438"/>
                  </a:moveTo>
                  <a:cubicBezTo>
                    <a:pt x="323" y="449"/>
                    <a:pt x="321" y="455"/>
                    <a:pt x="321" y="455"/>
                  </a:cubicBezTo>
                  <a:cubicBezTo>
                    <a:pt x="320" y="455"/>
                    <a:pt x="321" y="449"/>
                    <a:pt x="324" y="438"/>
                  </a:cubicBezTo>
                  <a:close/>
                  <a:moveTo>
                    <a:pt x="503" y="422"/>
                  </a:moveTo>
                  <a:cubicBezTo>
                    <a:pt x="503" y="438"/>
                    <a:pt x="500" y="451"/>
                    <a:pt x="497" y="463"/>
                  </a:cubicBezTo>
                  <a:cubicBezTo>
                    <a:pt x="494" y="463"/>
                    <a:pt x="494" y="463"/>
                    <a:pt x="497" y="444"/>
                  </a:cubicBezTo>
                  <a:cubicBezTo>
                    <a:pt x="500" y="423"/>
                    <a:pt x="503" y="422"/>
                    <a:pt x="503" y="422"/>
                  </a:cubicBezTo>
                  <a:close/>
                  <a:moveTo>
                    <a:pt x="250" y="406"/>
                  </a:moveTo>
                  <a:cubicBezTo>
                    <a:pt x="250" y="406"/>
                    <a:pt x="250" y="408"/>
                    <a:pt x="249" y="416"/>
                  </a:cubicBezTo>
                  <a:lnTo>
                    <a:pt x="243" y="435"/>
                  </a:lnTo>
                  <a:cubicBezTo>
                    <a:pt x="241" y="450"/>
                    <a:pt x="237" y="464"/>
                    <a:pt x="236" y="464"/>
                  </a:cubicBezTo>
                  <a:cubicBezTo>
                    <a:pt x="236" y="464"/>
                    <a:pt x="236" y="461"/>
                    <a:pt x="237" y="454"/>
                  </a:cubicBezTo>
                  <a:lnTo>
                    <a:pt x="246" y="413"/>
                  </a:lnTo>
                  <a:cubicBezTo>
                    <a:pt x="246" y="413"/>
                    <a:pt x="249" y="406"/>
                    <a:pt x="250" y="406"/>
                  </a:cubicBezTo>
                  <a:close/>
                  <a:moveTo>
                    <a:pt x="566" y="460"/>
                  </a:moveTo>
                  <a:lnTo>
                    <a:pt x="566" y="460"/>
                  </a:lnTo>
                  <a:cubicBezTo>
                    <a:pt x="565" y="466"/>
                    <a:pt x="564" y="468"/>
                    <a:pt x="564" y="468"/>
                  </a:cubicBezTo>
                  <a:cubicBezTo>
                    <a:pt x="563" y="468"/>
                    <a:pt x="564" y="460"/>
                    <a:pt x="566" y="460"/>
                  </a:cubicBezTo>
                  <a:close/>
                  <a:moveTo>
                    <a:pt x="293" y="429"/>
                  </a:moveTo>
                  <a:cubicBezTo>
                    <a:pt x="293" y="429"/>
                    <a:pt x="290" y="451"/>
                    <a:pt x="287" y="469"/>
                  </a:cubicBezTo>
                  <a:cubicBezTo>
                    <a:pt x="287" y="463"/>
                    <a:pt x="287" y="457"/>
                    <a:pt x="287" y="451"/>
                  </a:cubicBezTo>
                  <a:cubicBezTo>
                    <a:pt x="290" y="444"/>
                    <a:pt x="290" y="435"/>
                    <a:pt x="293" y="429"/>
                  </a:cubicBezTo>
                  <a:close/>
                  <a:moveTo>
                    <a:pt x="619" y="407"/>
                  </a:moveTo>
                  <a:lnTo>
                    <a:pt x="616" y="469"/>
                  </a:lnTo>
                  <a:cubicBezTo>
                    <a:pt x="616" y="469"/>
                    <a:pt x="616" y="469"/>
                    <a:pt x="616" y="448"/>
                  </a:cubicBezTo>
                  <a:cubicBezTo>
                    <a:pt x="616" y="429"/>
                    <a:pt x="619" y="407"/>
                    <a:pt x="619" y="407"/>
                  </a:cubicBezTo>
                  <a:close/>
                  <a:moveTo>
                    <a:pt x="453" y="432"/>
                  </a:moveTo>
                  <a:cubicBezTo>
                    <a:pt x="450" y="454"/>
                    <a:pt x="447" y="473"/>
                    <a:pt x="447" y="473"/>
                  </a:cubicBezTo>
                  <a:lnTo>
                    <a:pt x="443" y="473"/>
                  </a:lnTo>
                  <a:cubicBezTo>
                    <a:pt x="447" y="451"/>
                    <a:pt x="450" y="432"/>
                    <a:pt x="450" y="432"/>
                  </a:cubicBezTo>
                  <a:close/>
                  <a:moveTo>
                    <a:pt x="751" y="441"/>
                  </a:moveTo>
                  <a:cubicBezTo>
                    <a:pt x="752" y="441"/>
                    <a:pt x="754" y="451"/>
                    <a:pt x="754" y="451"/>
                  </a:cubicBezTo>
                  <a:cubicBezTo>
                    <a:pt x="754" y="473"/>
                    <a:pt x="754" y="473"/>
                    <a:pt x="751" y="473"/>
                  </a:cubicBezTo>
                  <a:cubicBezTo>
                    <a:pt x="751" y="463"/>
                    <a:pt x="751" y="457"/>
                    <a:pt x="751" y="451"/>
                  </a:cubicBezTo>
                  <a:cubicBezTo>
                    <a:pt x="751" y="443"/>
                    <a:pt x="751" y="441"/>
                    <a:pt x="751" y="441"/>
                  </a:cubicBezTo>
                  <a:close/>
                  <a:moveTo>
                    <a:pt x="772" y="432"/>
                  </a:moveTo>
                  <a:lnTo>
                    <a:pt x="776" y="454"/>
                  </a:lnTo>
                  <a:cubicBezTo>
                    <a:pt x="776" y="476"/>
                    <a:pt x="772" y="476"/>
                    <a:pt x="772" y="476"/>
                  </a:cubicBezTo>
                  <a:cubicBezTo>
                    <a:pt x="772" y="476"/>
                    <a:pt x="772" y="476"/>
                    <a:pt x="772" y="454"/>
                  </a:cubicBezTo>
                  <a:lnTo>
                    <a:pt x="772" y="432"/>
                  </a:lnTo>
                  <a:close/>
                  <a:moveTo>
                    <a:pt x="581" y="441"/>
                  </a:moveTo>
                  <a:lnTo>
                    <a:pt x="581" y="463"/>
                  </a:lnTo>
                  <a:lnTo>
                    <a:pt x="578" y="482"/>
                  </a:lnTo>
                  <a:cubicBezTo>
                    <a:pt x="578" y="463"/>
                    <a:pt x="581" y="441"/>
                    <a:pt x="581" y="441"/>
                  </a:cubicBezTo>
                  <a:close/>
                  <a:moveTo>
                    <a:pt x="838" y="441"/>
                  </a:moveTo>
                  <a:lnTo>
                    <a:pt x="838" y="482"/>
                  </a:lnTo>
                  <a:cubicBezTo>
                    <a:pt x="835" y="463"/>
                    <a:pt x="838" y="441"/>
                    <a:pt x="838" y="441"/>
                  </a:cubicBezTo>
                  <a:close/>
                  <a:moveTo>
                    <a:pt x="24" y="441"/>
                  </a:moveTo>
                  <a:lnTo>
                    <a:pt x="24" y="441"/>
                  </a:lnTo>
                  <a:cubicBezTo>
                    <a:pt x="20" y="454"/>
                    <a:pt x="17" y="469"/>
                    <a:pt x="11" y="482"/>
                  </a:cubicBezTo>
                  <a:cubicBezTo>
                    <a:pt x="7" y="493"/>
                    <a:pt x="6" y="497"/>
                    <a:pt x="6" y="497"/>
                  </a:cubicBezTo>
                  <a:cubicBezTo>
                    <a:pt x="5" y="497"/>
                    <a:pt x="14" y="468"/>
                    <a:pt x="24" y="441"/>
                  </a:cubicBezTo>
                  <a:close/>
                  <a:moveTo>
                    <a:pt x="1007" y="498"/>
                  </a:moveTo>
                  <a:cubicBezTo>
                    <a:pt x="1007" y="503"/>
                    <a:pt x="1007" y="507"/>
                    <a:pt x="1007" y="507"/>
                  </a:cubicBezTo>
                  <a:cubicBezTo>
                    <a:pt x="1008" y="507"/>
                    <a:pt x="1008" y="504"/>
                    <a:pt x="1008" y="498"/>
                  </a:cubicBezTo>
                  <a:close/>
                  <a:moveTo>
                    <a:pt x="722" y="466"/>
                  </a:moveTo>
                  <a:lnTo>
                    <a:pt x="722" y="488"/>
                  </a:lnTo>
                  <a:lnTo>
                    <a:pt x="722" y="510"/>
                  </a:lnTo>
                  <a:lnTo>
                    <a:pt x="719" y="507"/>
                  </a:lnTo>
                  <a:cubicBezTo>
                    <a:pt x="719" y="495"/>
                    <a:pt x="719" y="482"/>
                    <a:pt x="722" y="466"/>
                  </a:cubicBezTo>
                  <a:close/>
                  <a:moveTo>
                    <a:pt x="876" y="426"/>
                  </a:moveTo>
                  <a:lnTo>
                    <a:pt x="876" y="466"/>
                  </a:lnTo>
                  <a:cubicBezTo>
                    <a:pt x="874" y="500"/>
                    <a:pt x="873" y="516"/>
                    <a:pt x="873" y="516"/>
                  </a:cubicBezTo>
                  <a:cubicBezTo>
                    <a:pt x="873" y="516"/>
                    <a:pt x="873" y="505"/>
                    <a:pt x="873" y="485"/>
                  </a:cubicBezTo>
                  <a:cubicBezTo>
                    <a:pt x="873" y="466"/>
                    <a:pt x="873" y="444"/>
                    <a:pt x="873" y="426"/>
                  </a:cubicBezTo>
                  <a:close/>
                  <a:moveTo>
                    <a:pt x="1001" y="435"/>
                  </a:moveTo>
                  <a:lnTo>
                    <a:pt x="1001" y="435"/>
                  </a:lnTo>
                  <a:cubicBezTo>
                    <a:pt x="1001" y="435"/>
                    <a:pt x="1004" y="457"/>
                    <a:pt x="1008" y="479"/>
                  </a:cubicBezTo>
                  <a:lnTo>
                    <a:pt x="1008" y="476"/>
                  </a:lnTo>
                  <a:cubicBezTo>
                    <a:pt x="1011" y="520"/>
                    <a:pt x="1011" y="520"/>
                    <a:pt x="1008" y="520"/>
                  </a:cubicBezTo>
                  <a:cubicBezTo>
                    <a:pt x="1008" y="520"/>
                    <a:pt x="1008" y="520"/>
                    <a:pt x="1004" y="498"/>
                  </a:cubicBezTo>
                  <a:lnTo>
                    <a:pt x="1007" y="498"/>
                  </a:lnTo>
                  <a:cubicBezTo>
                    <a:pt x="1006" y="492"/>
                    <a:pt x="1006" y="484"/>
                    <a:pt x="1004" y="476"/>
                  </a:cubicBezTo>
                  <a:lnTo>
                    <a:pt x="1001" y="435"/>
                  </a:lnTo>
                  <a:close/>
                  <a:moveTo>
                    <a:pt x="1020" y="479"/>
                  </a:moveTo>
                  <a:lnTo>
                    <a:pt x="1023" y="498"/>
                  </a:lnTo>
                  <a:cubicBezTo>
                    <a:pt x="1023" y="520"/>
                    <a:pt x="1023" y="520"/>
                    <a:pt x="1023" y="520"/>
                  </a:cubicBezTo>
                  <a:cubicBezTo>
                    <a:pt x="1020" y="520"/>
                    <a:pt x="1020" y="520"/>
                    <a:pt x="1020" y="498"/>
                  </a:cubicBezTo>
                  <a:cubicBezTo>
                    <a:pt x="1020" y="491"/>
                    <a:pt x="1020" y="485"/>
                    <a:pt x="1020" y="479"/>
                  </a:cubicBezTo>
                  <a:close/>
                  <a:moveTo>
                    <a:pt x="196" y="463"/>
                  </a:moveTo>
                  <a:lnTo>
                    <a:pt x="196" y="463"/>
                  </a:lnTo>
                  <a:cubicBezTo>
                    <a:pt x="193" y="482"/>
                    <a:pt x="186" y="504"/>
                    <a:pt x="183" y="523"/>
                  </a:cubicBezTo>
                  <a:cubicBezTo>
                    <a:pt x="180" y="523"/>
                    <a:pt x="180" y="523"/>
                    <a:pt x="186" y="504"/>
                  </a:cubicBezTo>
                  <a:cubicBezTo>
                    <a:pt x="186" y="488"/>
                    <a:pt x="190" y="476"/>
                    <a:pt x="196" y="463"/>
                  </a:cubicBezTo>
                  <a:close/>
                  <a:moveTo>
                    <a:pt x="732" y="469"/>
                  </a:moveTo>
                  <a:cubicBezTo>
                    <a:pt x="732" y="469"/>
                    <a:pt x="732" y="488"/>
                    <a:pt x="732" y="510"/>
                  </a:cubicBezTo>
                  <a:cubicBezTo>
                    <a:pt x="732" y="519"/>
                    <a:pt x="731" y="525"/>
                    <a:pt x="731" y="525"/>
                  </a:cubicBezTo>
                  <a:cubicBezTo>
                    <a:pt x="730" y="525"/>
                    <a:pt x="729" y="514"/>
                    <a:pt x="729" y="488"/>
                  </a:cubicBezTo>
                  <a:cubicBezTo>
                    <a:pt x="729" y="469"/>
                    <a:pt x="729" y="469"/>
                    <a:pt x="732" y="469"/>
                  </a:cubicBezTo>
                  <a:close/>
                  <a:moveTo>
                    <a:pt x="794" y="520"/>
                  </a:moveTo>
                  <a:lnTo>
                    <a:pt x="794" y="542"/>
                  </a:lnTo>
                  <a:cubicBezTo>
                    <a:pt x="791" y="542"/>
                    <a:pt x="791" y="542"/>
                    <a:pt x="791" y="520"/>
                  </a:cubicBezTo>
                  <a:close/>
                  <a:moveTo>
                    <a:pt x="807" y="501"/>
                  </a:moveTo>
                  <a:cubicBezTo>
                    <a:pt x="807" y="513"/>
                    <a:pt x="807" y="529"/>
                    <a:pt x="804" y="542"/>
                  </a:cubicBezTo>
                  <a:cubicBezTo>
                    <a:pt x="804" y="548"/>
                    <a:pt x="804" y="550"/>
                    <a:pt x="803" y="550"/>
                  </a:cubicBezTo>
                  <a:cubicBezTo>
                    <a:pt x="803" y="550"/>
                    <a:pt x="802" y="531"/>
                    <a:pt x="804" y="501"/>
                  </a:cubicBezTo>
                  <a:close/>
                  <a:moveTo>
                    <a:pt x="882" y="507"/>
                  </a:moveTo>
                  <a:lnTo>
                    <a:pt x="882" y="529"/>
                  </a:lnTo>
                  <a:cubicBezTo>
                    <a:pt x="882" y="551"/>
                    <a:pt x="882" y="551"/>
                    <a:pt x="882" y="551"/>
                  </a:cubicBezTo>
                  <a:lnTo>
                    <a:pt x="879" y="529"/>
                  </a:lnTo>
                  <a:lnTo>
                    <a:pt x="882" y="507"/>
                  </a:lnTo>
                  <a:close/>
                  <a:moveTo>
                    <a:pt x="848" y="504"/>
                  </a:moveTo>
                  <a:cubicBezTo>
                    <a:pt x="848" y="504"/>
                    <a:pt x="851" y="526"/>
                    <a:pt x="848" y="567"/>
                  </a:cubicBezTo>
                  <a:cubicBezTo>
                    <a:pt x="848" y="562"/>
                    <a:pt x="848" y="556"/>
                    <a:pt x="848" y="548"/>
                  </a:cubicBezTo>
                  <a:lnTo>
                    <a:pt x="848" y="504"/>
                  </a:lnTo>
                  <a:close/>
                  <a:moveTo>
                    <a:pt x="334" y="529"/>
                  </a:moveTo>
                  <a:lnTo>
                    <a:pt x="331" y="551"/>
                  </a:lnTo>
                  <a:cubicBezTo>
                    <a:pt x="327" y="570"/>
                    <a:pt x="327" y="570"/>
                    <a:pt x="327" y="570"/>
                  </a:cubicBezTo>
                  <a:cubicBezTo>
                    <a:pt x="327" y="570"/>
                    <a:pt x="327" y="570"/>
                    <a:pt x="331" y="548"/>
                  </a:cubicBezTo>
                  <a:cubicBezTo>
                    <a:pt x="331" y="542"/>
                    <a:pt x="331" y="535"/>
                    <a:pt x="334" y="529"/>
                  </a:cubicBezTo>
                  <a:close/>
                  <a:moveTo>
                    <a:pt x="967" y="495"/>
                  </a:moveTo>
                  <a:lnTo>
                    <a:pt x="967" y="516"/>
                  </a:lnTo>
                  <a:lnTo>
                    <a:pt x="969" y="570"/>
                  </a:lnTo>
                  <a:lnTo>
                    <a:pt x="969" y="570"/>
                  </a:lnTo>
                  <a:cubicBezTo>
                    <a:pt x="969" y="566"/>
                    <a:pt x="968" y="562"/>
                    <a:pt x="967" y="557"/>
                  </a:cubicBezTo>
                  <a:lnTo>
                    <a:pt x="961" y="557"/>
                  </a:lnTo>
                  <a:lnTo>
                    <a:pt x="964" y="538"/>
                  </a:lnTo>
                  <a:cubicBezTo>
                    <a:pt x="967" y="523"/>
                    <a:pt x="967" y="510"/>
                    <a:pt x="967" y="495"/>
                  </a:cubicBezTo>
                  <a:close/>
                  <a:moveTo>
                    <a:pt x="315" y="545"/>
                  </a:moveTo>
                  <a:lnTo>
                    <a:pt x="315" y="567"/>
                  </a:lnTo>
                  <a:lnTo>
                    <a:pt x="309" y="585"/>
                  </a:lnTo>
                  <a:cubicBezTo>
                    <a:pt x="309" y="573"/>
                    <a:pt x="312" y="557"/>
                    <a:pt x="315" y="545"/>
                  </a:cubicBezTo>
                  <a:close/>
                  <a:moveTo>
                    <a:pt x="384" y="573"/>
                  </a:moveTo>
                  <a:lnTo>
                    <a:pt x="384" y="573"/>
                  </a:lnTo>
                  <a:cubicBezTo>
                    <a:pt x="383" y="576"/>
                    <a:pt x="382" y="580"/>
                    <a:pt x="381" y="585"/>
                  </a:cubicBezTo>
                  <a:cubicBezTo>
                    <a:pt x="383" y="579"/>
                    <a:pt x="384" y="577"/>
                    <a:pt x="384" y="573"/>
                  </a:cubicBezTo>
                  <a:close/>
                  <a:moveTo>
                    <a:pt x="779" y="560"/>
                  </a:moveTo>
                  <a:cubicBezTo>
                    <a:pt x="779" y="567"/>
                    <a:pt x="779" y="573"/>
                    <a:pt x="779" y="579"/>
                  </a:cubicBezTo>
                  <a:cubicBezTo>
                    <a:pt x="779" y="589"/>
                    <a:pt x="779" y="595"/>
                    <a:pt x="779" y="601"/>
                  </a:cubicBezTo>
                  <a:lnTo>
                    <a:pt x="782" y="601"/>
                  </a:lnTo>
                  <a:cubicBezTo>
                    <a:pt x="782" y="579"/>
                    <a:pt x="779" y="560"/>
                    <a:pt x="779" y="560"/>
                  </a:cubicBezTo>
                  <a:close/>
                  <a:moveTo>
                    <a:pt x="1020" y="599"/>
                  </a:moveTo>
                  <a:lnTo>
                    <a:pt x="1020" y="599"/>
                  </a:lnTo>
                  <a:cubicBezTo>
                    <a:pt x="1020" y="601"/>
                    <a:pt x="1020" y="602"/>
                    <a:pt x="1020" y="604"/>
                  </a:cubicBezTo>
                  <a:cubicBezTo>
                    <a:pt x="1020" y="603"/>
                    <a:pt x="1020" y="602"/>
                    <a:pt x="1020" y="601"/>
                  </a:cubicBezTo>
                  <a:cubicBezTo>
                    <a:pt x="1020" y="600"/>
                    <a:pt x="1020" y="600"/>
                    <a:pt x="1020" y="599"/>
                  </a:cubicBezTo>
                  <a:close/>
                  <a:moveTo>
                    <a:pt x="591" y="570"/>
                  </a:moveTo>
                  <a:cubicBezTo>
                    <a:pt x="588" y="592"/>
                    <a:pt x="584" y="611"/>
                    <a:pt x="584" y="611"/>
                  </a:cubicBezTo>
                  <a:cubicBezTo>
                    <a:pt x="584" y="598"/>
                    <a:pt x="584" y="582"/>
                    <a:pt x="588" y="570"/>
                  </a:cubicBezTo>
                  <a:close/>
                  <a:moveTo>
                    <a:pt x="337" y="573"/>
                  </a:moveTo>
                  <a:cubicBezTo>
                    <a:pt x="332" y="604"/>
                    <a:pt x="331" y="620"/>
                    <a:pt x="331" y="620"/>
                  </a:cubicBezTo>
                  <a:cubicBezTo>
                    <a:pt x="331" y="620"/>
                    <a:pt x="334" y="604"/>
                    <a:pt x="337" y="573"/>
                  </a:cubicBezTo>
                  <a:close/>
                  <a:moveTo>
                    <a:pt x="1011" y="601"/>
                  </a:moveTo>
                  <a:cubicBezTo>
                    <a:pt x="1011" y="623"/>
                    <a:pt x="1011" y="623"/>
                    <a:pt x="1011" y="623"/>
                  </a:cubicBezTo>
                  <a:lnTo>
                    <a:pt x="1014" y="623"/>
                  </a:lnTo>
                  <a:lnTo>
                    <a:pt x="1011" y="601"/>
                  </a:lnTo>
                  <a:close/>
                  <a:moveTo>
                    <a:pt x="1020" y="604"/>
                  </a:moveTo>
                  <a:cubicBezTo>
                    <a:pt x="1020" y="623"/>
                    <a:pt x="1020" y="623"/>
                    <a:pt x="1020" y="623"/>
                  </a:cubicBezTo>
                  <a:cubicBezTo>
                    <a:pt x="1020" y="623"/>
                    <a:pt x="1023" y="623"/>
                    <a:pt x="1020" y="604"/>
                  </a:cubicBezTo>
                  <a:close/>
                  <a:moveTo>
                    <a:pt x="80" y="241"/>
                  </a:moveTo>
                  <a:cubicBezTo>
                    <a:pt x="80" y="241"/>
                    <a:pt x="74" y="260"/>
                    <a:pt x="67" y="281"/>
                  </a:cubicBezTo>
                  <a:lnTo>
                    <a:pt x="64" y="278"/>
                  </a:lnTo>
                  <a:cubicBezTo>
                    <a:pt x="64" y="278"/>
                    <a:pt x="64" y="278"/>
                    <a:pt x="58" y="300"/>
                  </a:cubicBezTo>
                  <a:cubicBezTo>
                    <a:pt x="52" y="319"/>
                    <a:pt x="52" y="319"/>
                    <a:pt x="52" y="319"/>
                  </a:cubicBezTo>
                  <a:cubicBezTo>
                    <a:pt x="53" y="313"/>
                    <a:pt x="53" y="310"/>
                    <a:pt x="52" y="310"/>
                  </a:cubicBezTo>
                  <a:lnTo>
                    <a:pt x="52" y="310"/>
                  </a:lnTo>
                  <a:cubicBezTo>
                    <a:pt x="51" y="310"/>
                    <a:pt x="48" y="325"/>
                    <a:pt x="45" y="338"/>
                  </a:cubicBezTo>
                  <a:cubicBezTo>
                    <a:pt x="42" y="354"/>
                    <a:pt x="39" y="366"/>
                    <a:pt x="33" y="379"/>
                  </a:cubicBezTo>
                  <a:cubicBezTo>
                    <a:pt x="33" y="379"/>
                    <a:pt x="27" y="397"/>
                    <a:pt x="20" y="419"/>
                  </a:cubicBezTo>
                  <a:cubicBezTo>
                    <a:pt x="14" y="444"/>
                    <a:pt x="5" y="473"/>
                    <a:pt x="2" y="501"/>
                  </a:cubicBezTo>
                  <a:cubicBezTo>
                    <a:pt x="2" y="514"/>
                    <a:pt x="0" y="527"/>
                    <a:pt x="2" y="527"/>
                  </a:cubicBezTo>
                  <a:cubicBezTo>
                    <a:pt x="2" y="527"/>
                    <a:pt x="4" y="521"/>
                    <a:pt x="8" y="504"/>
                  </a:cubicBezTo>
                  <a:cubicBezTo>
                    <a:pt x="11" y="498"/>
                    <a:pt x="14" y="491"/>
                    <a:pt x="17" y="485"/>
                  </a:cubicBezTo>
                  <a:lnTo>
                    <a:pt x="17" y="485"/>
                  </a:lnTo>
                  <a:cubicBezTo>
                    <a:pt x="17" y="491"/>
                    <a:pt x="14" y="498"/>
                    <a:pt x="14" y="504"/>
                  </a:cubicBezTo>
                  <a:cubicBezTo>
                    <a:pt x="8" y="526"/>
                    <a:pt x="14" y="526"/>
                    <a:pt x="20" y="529"/>
                  </a:cubicBezTo>
                  <a:cubicBezTo>
                    <a:pt x="27" y="532"/>
                    <a:pt x="30" y="535"/>
                    <a:pt x="27" y="554"/>
                  </a:cubicBezTo>
                  <a:cubicBezTo>
                    <a:pt x="20" y="576"/>
                    <a:pt x="24" y="576"/>
                    <a:pt x="24" y="576"/>
                  </a:cubicBezTo>
                  <a:cubicBezTo>
                    <a:pt x="26" y="562"/>
                    <a:pt x="30" y="558"/>
                    <a:pt x="35" y="558"/>
                  </a:cubicBezTo>
                  <a:cubicBezTo>
                    <a:pt x="37" y="558"/>
                    <a:pt x="40" y="559"/>
                    <a:pt x="42" y="560"/>
                  </a:cubicBezTo>
                  <a:cubicBezTo>
                    <a:pt x="46" y="563"/>
                    <a:pt x="50" y="565"/>
                    <a:pt x="53" y="565"/>
                  </a:cubicBezTo>
                  <a:cubicBezTo>
                    <a:pt x="58" y="565"/>
                    <a:pt x="62" y="561"/>
                    <a:pt x="64" y="548"/>
                  </a:cubicBezTo>
                  <a:lnTo>
                    <a:pt x="67" y="548"/>
                  </a:lnTo>
                  <a:cubicBezTo>
                    <a:pt x="61" y="570"/>
                    <a:pt x="64" y="570"/>
                    <a:pt x="67" y="570"/>
                  </a:cubicBezTo>
                  <a:cubicBezTo>
                    <a:pt x="74" y="551"/>
                    <a:pt x="77" y="551"/>
                    <a:pt x="77" y="551"/>
                  </a:cubicBezTo>
                  <a:lnTo>
                    <a:pt x="77" y="551"/>
                  </a:lnTo>
                  <a:cubicBezTo>
                    <a:pt x="74" y="573"/>
                    <a:pt x="74" y="573"/>
                    <a:pt x="77" y="573"/>
                  </a:cubicBezTo>
                  <a:cubicBezTo>
                    <a:pt x="77" y="574"/>
                    <a:pt x="77" y="574"/>
                    <a:pt x="77" y="574"/>
                  </a:cubicBezTo>
                  <a:cubicBezTo>
                    <a:pt x="78" y="574"/>
                    <a:pt x="81" y="570"/>
                    <a:pt x="83" y="554"/>
                  </a:cubicBezTo>
                  <a:cubicBezTo>
                    <a:pt x="86" y="557"/>
                    <a:pt x="92" y="560"/>
                    <a:pt x="92" y="579"/>
                  </a:cubicBezTo>
                  <a:cubicBezTo>
                    <a:pt x="91" y="586"/>
                    <a:pt x="91" y="589"/>
                    <a:pt x="92" y="589"/>
                  </a:cubicBezTo>
                  <a:cubicBezTo>
                    <a:pt x="93" y="589"/>
                    <a:pt x="98" y="575"/>
                    <a:pt x="102" y="560"/>
                  </a:cubicBezTo>
                  <a:cubicBezTo>
                    <a:pt x="105" y="548"/>
                    <a:pt x="108" y="535"/>
                    <a:pt x="114" y="523"/>
                  </a:cubicBezTo>
                  <a:lnTo>
                    <a:pt x="114" y="523"/>
                  </a:lnTo>
                  <a:cubicBezTo>
                    <a:pt x="114" y="523"/>
                    <a:pt x="108" y="542"/>
                    <a:pt x="105" y="564"/>
                  </a:cubicBezTo>
                  <a:cubicBezTo>
                    <a:pt x="99" y="582"/>
                    <a:pt x="99" y="582"/>
                    <a:pt x="99" y="582"/>
                  </a:cubicBezTo>
                  <a:lnTo>
                    <a:pt x="102" y="585"/>
                  </a:lnTo>
                  <a:cubicBezTo>
                    <a:pt x="106" y="571"/>
                    <a:pt x="110" y="568"/>
                    <a:pt x="114" y="568"/>
                  </a:cubicBezTo>
                  <a:cubicBezTo>
                    <a:pt x="116" y="568"/>
                    <a:pt x="118" y="569"/>
                    <a:pt x="121" y="570"/>
                  </a:cubicBezTo>
                  <a:cubicBezTo>
                    <a:pt x="124" y="571"/>
                    <a:pt x="127" y="571"/>
                    <a:pt x="129" y="571"/>
                  </a:cubicBezTo>
                  <a:cubicBezTo>
                    <a:pt x="135" y="571"/>
                    <a:pt x="137" y="567"/>
                    <a:pt x="139" y="554"/>
                  </a:cubicBezTo>
                  <a:cubicBezTo>
                    <a:pt x="142" y="544"/>
                    <a:pt x="144" y="539"/>
                    <a:pt x="145" y="539"/>
                  </a:cubicBezTo>
                  <a:cubicBezTo>
                    <a:pt x="146" y="539"/>
                    <a:pt x="146" y="544"/>
                    <a:pt x="146" y="554"/>
                  </a:cubicBezTo>
                  <a:cubicBezTo>
                    <a:pt x="142" y="596"/>
                    <a:pt x="140" y="611"/>
                    <a:pt x="141" y="611"/>
                  </a:cubicBezTo>
                  <a:cubicBezTo>
                    <a:pt x="142" y="611"/>
                    <a:pt x="143" y="606"/>
                    <a:pt x="146" y="598"/>
                  </a:cubicBezTo>
                  <a:cubicBezTo>
                    <a:pt x="146" y="585"/>
                    <a:pt x="149" y="573"/>
                    <a:pt x="152" y="557"/>
                  </a:cubicBezTo>
                  <a:cubicBezTo>
                    <a:pt x="157" y="537"/>
                    <a:pt x="159" y="527"/>
                    <a:pt x="159" y="527"/>
                  </a:cubicBezTo>
                  <a:lnTo>
                    <a:pt x="159" y="527"/>
                  </a:lnTo>
                  <a:cubicBezTo>
                    <a:pt x="160" y="527"/>
                    <a:pt x="158" y="538"/>
                    <a:pt x="155" y="560"/>
                  </a:cubicBezTo>
                  <a:cubicBezTo>
                    <a:pt x="151" y="577"/>
                    <a:pt x="153" y="584"/>
                    <a:pt x="156" y="584"/>
                  </a:cubicBezTo>
                  <a:cubicBezTo>
                    <a:pt x="161" y="584"/>
                    <a:pt x="169" y="574"/>
                    <a:pt x="176" y="558"/>
                  </a:cubicBezTo>
                  <a:lnTo>
                    <a:pt x="176" y="558"/>
                  </a:lnTo>
                  <a:cubicBezTo>
                    <a:pt x="175" y="560"/>
                    <a:pt x="175" y="563"/>
                    <a:pt x="174" y="567"/>
                  </a:cubicBezTo>
                  <a:cubicBezTo>
                    <a:pt x="171" y="585"/>
                    <a:pt x="171" y="585"/>
                    <a:pt x="177" y="589"/>
                  </a:cubicBezTo>
                  <a:lnTo>
                    <a:pt x="180" y="589"/>
                  </a:lnTo>
                  <a:cubicBezTo>
                    <a:pt x="184" y="572"/>
                    <a:pt x="186" y="567"/>
                    <a:pt x="187" y="567"/>
                  </a:cubicBezTo>
                  <a:lnTo>
                    <a:pt x="187" y="567"/>
                  </a:lnTo>
                  <a:cubicBezTo>
                    <a:pt x="189" y="567"/>
                    <a:pt x="188" y="580"/>
                    <a:pt x="186" y="592"/>
                  </a:cubicBezTo>
                  <a:cubicBezTo>
                    <a:pt x="183" y="614"/>
                    <a:pt x="183" y="614"/>
                    <a:pt x="186" y="614"/>
                  </a:cubicBezTo>
                  <a:cubicBezTo>
                    <a:pt x="191" y="598"/>
                    <a:pt x="194" y="592"/>
                    <a:pt x="196" y="592"/>
                  </a:cubicBezTo>
                  <a:lnTo>
                    <a:pt x="196" y="592"/>
                  </a:lnTo>
                  <a:cubicBezTo>
                    <a:pt x="199" y="592"/>
                    <a:pt x="198" y="605"/>
                    <a:pt x="196" y="617"/>
                  </a:cubicBezTo>
                  <a:lnTo>
                    <a:pt x="199" y="617"/>
                  </a:lnTo>
                  <a:cubicBezTo>
                    <a:pt x="205" y="598"/>
                    <a:pt x="205" y="598"/>
                    <a:pt x="208" y="598"/>
                  </a:cubicBezTo>
                  <a:cubicBezTo>
                    <a:pt x="209" y="599"/>
                    <a:pt x="210" y="599"/>
                    <a:pt x="210" y="599"/>
                  </a:cubicBezTo>
                  <a:cubicBezTo>
                    <a:pt x="212" y="599"/>
                    <a:pt x="212" y="595"/>
                    <a:pt x="215" y="579"/>
                  </a:cubicBezTo>
                  <a:cubicBezTo>
                    <a:pt x="218" y="567"/>
                    <a:pt x="221" y="551"/>
                    <a:pt x="224" y="538"/>
                  </a:cubicBezTo>
                  <a:lnTo>
                    <a:pt x="224" y="538"/>
                  </a:lnTo>
                  <a:lnTo>
                    <a:pt x="221" y="560"/>
                  </a:lnTo>
                  <a:cubicBezTo>
                    <a:pt x="218" y="579"/>
                    <a:pt x="221" y="582"/>
                    <a:pt x="224" y="582"/>
                  </a:cubicBezTo>
                  <a:cubicBezTo>
                    <a:pt x="230" y="585"/>
                    <a:pt x="233" y="585"/>
                    <a:pt x="230" y="607"/>
                  </a:cubicBezTo>
                  <a:lnTo>
                    <a:pt x="237" y="585"/>
                  </a:lnTo>
                  <a:cubicBezTo>
                    <a:pt x="240" y="576"/>
                    <a:pt x="241" y="572"/>
                    <a:pt x="242" y="572"/>
                  </a:cubicBezTo>
                  <a:lnTo>
                    <a:pt x="242" y="572"/>
                  </a:lnTo>
                  <a:cubicBezTo>
                    <a:pt x="242" y="572"/>
                    <a:pt x="241" y="577"/>
                    <a:pt x="240" y="589"/>
                  </a:cubicBezTo>
                  <a:cubicBezTo>
                    <a:pt x="238" y="598"/>
                    <a:pt x="238" y="604"/>
                    <a:pt x="239" y="604"/>
                  </a:cubicBezTo>
                  <a:cubicBezTo>
                    <a:pt x="241" y="604"/>
                    <a:pt x="243" y="599"/>
                    <a:pt x="246" y="589"/>
                  </a:cubicBezTo>
                  <a:lnTo>
                    <a:pt x="249" y="592"/>
                  </a:lnTo>
                  <a:cubicBezTo>
                    <a:pt x="246" y="612"/>
                    <a:pt x="245" y="622"/>
                    <a:pt x="246" y="622"/>
                  </a:cubicBezTo>
                  <a:cubicBezTo>
                    <a:pt x="248" y="622"/>
                    <a:pt x="251" y="612"/>
                    <a:pt x="255" y="592"/>
                  </a:cubicBezTo>
                  <a:lnTo>
                    <a:pt x="255" y="592"/>
                  </a:lnTo>
                  <a:cubicBezTo>
                    <a:pt x="252" y="614"/>
                    <a:pt x="252" y="614"/>
                    <a:pt x="255" y="614"/>
                  </a:cubicBezTo>
                  <a:cubicBezTo>
                    <a:pt x="258" y="605"/>
                    <a:pt x="261" y="600"/>
                    <a:pt x="262" y="600"/>
                  </a:cubicBezTo>
                  <a:lnTo>
                    <a:pt x="262" y="600"/>
                  </a:lnTo>
                  <a:cubicBezTo>
                    <a:pt x="263" y="600"/>
                    <a:pt x="263" y="605"/>
                    <a:pt x="262" y="617"/>
                  </a:cubicBezTo>
                  <a:cubicBezTo>
                    <a:pt x="267" y="600"/>
                    <a:pt x="268" y="598"/>
                    <a:pt x="269" y="598"/>
                  </a:cubicBezTo>
                  <a:cubicBezTo>
                    <a:pt x="270" y="598"/>
                    <a:pt x="270" y="598"/>
                    <a:pt x="271" y="598"/>
                  </a:cubicBezTo>
                  <a:cubicBezTo>
                    <a:pt x="271" y="598"/>
                    <a:pt x="274" y="598"/>
                    <a:pt x="277" y="576"/>
                  </a:cubicBezTo>
                  <a:cubicBezTo>
                    <a:pt x="284" y="558"/>
                    <a:pt x="284" y="557"/>
                    <a:pt x="284" y="557"/>
                  </a:cubicBezTo>
                  <a:lnTo>
                    <a:pt x="284" y="557"/>
                  </a:lnTo>
                  <a:cubicBezTo>
                    <a:pt x="284" y="570"/>
                    <a:pt x="280" y="585"/>
                    <a:pt x="274" y="598"/>
                  </a:cubicBezTo>
                  <a:cubicBezTo>
                    <a:pt x="271" y="606"/>
                    <a:pt x="271" y="611"/>
                    <a:pt x="272" y="611"/>
                  </a:cubicBezTo>
                  <a:cubicBezTo>
                    <a:pt x="274" y="611"/>
                    <a:pt x="278" y="602"/>
                    <a:pt x="284" y="579"/>
                  </a:cubicBezTo>
                  <a:lnTo>
                    <a:pt x="284" y="579"/>
                  </a:lnTo>
                  <a:cubicBezTo>
                    <a:pt x="281" y="595"/>
                    <a:pt x="278" y="609"/>
                    <a:pt x="278" y="609"/>
                  </a:cubicBezTo>
                  <a:cubicBezTo>
                    <a:pt x="278" y="609"/>
                    <a:pt x="279" y="607"/>
                    <a:pt x="280" y="601"/>
                  </a:cubicBezTo>
                  <a:cubicBezTo>
                    <a:pt x="280" y="601"/>
                    <a:pt x="284" y="601"/>
                    <a:pt x="287" y="579"/>
                  </a:cubicBezTo>
                  <a:lnTo>
                    <a:pt x="290" y="582"/>
                  </a:lnTo>
                  <a:cubicBezTo>
                    <a:pt x="290" y="601"/>
                    <a:pt x="290" y="604"/>
                    <a:pt x="293" y="604"/>
                  </a:cubicBezTo>
                  <a:cubicBezTo>
                    <a:pt x="295" y="593"/>
                    <a:pt x="295" y="588"/>
                    <a:pt x="296" y="588"/>
                  </a:cubicBezTo>
                  <a:cubicBezTo>
                    <a:pt x="296" y="588"/>
                    <a:pt x="296" y="593"/>
                    <a:pt x="296" y="604"/>
                  </a:cubicBezTo>
                  <a:cubicBezTo>
                    <a:pt x="295" y="614"/>
                    <a:pt x="294" y="619"/>
                    <a:pt x="294" y="619"/>
                  </a:cubicBezTo>
                  <a:cubicBezTo>
                    <a:pt x="294" y="619"/>
                    <a:pt x="296" y="609"/>
                    <a:pt x="299" y="585"/>
                  </a:cubicBezTo>
                  <a:cubicBezTo>
                    <a:pt x="302" y="574"/>
                    <a:pt x="304" y="569"/>
                    <a:pt x="304" y="569"/>
                  </a:cubicBezTo>
                  <a:lnTo>
                    <a:pt x="304" y="569"/>
                  </a:lnTo>
                  <a:cubicBezTo>
                    <a:pt x="305" y="569"/>
                    <a:pt x="304" y="574"/>
                    <a:pt x="302" y="585"/>
                  </a:cubicBezTo>
                  <a:cubicBezTo>
                    <a:pt x="299" y="610"/>
                    <a:pt x="297" y="620"/>
                    <a:pt x="298" y="620"/>
                  </a:cubicBezTo>
                  <a:cubicBezTo>
                    <a:pt x="298" y="620"/>
                    <a:pt x="300" y="615"/>
                    <a:pt x="302" y="607"/>
                  </a:cubicBezTo>
                  <a:cubicBezTo>
                    <a:pt x="305" y="588"/>
                    <a:pt x="305" y="586"/>
                    <a:pt x="306" y="585"/>
                  </a:cubicBezTo>
                  <a:lnTo>
                    <a:pt x="306" y="585"/>
                  </a:lnTo>
                  <a:cubicBezTo>
                    <a:pt x="302" y="607"/>
                    <a:pt x="315" y="611"/>
                    <a:pt x="324" y="614"/>
                  </a:cubicBezTo>
                  <a:cubicBezTo>
                    <a:pt x="331" y="601"/>
                    <a:pt x="334" y="585"/>
                    <a:pt x="334" y="573"/>
                  </a:cubicBezTo>
                  <a:cubicBezTo>
                    <a:pt x="336" y="555"/>
                    <a:pt x="337" y="549"/>
                    <a:pt x="338" y="549"/>
                  </a:cubicBezTo>
                  <a:lnTo>
                    <a:pt x="338" y="549"/>
                  </a:lnTo>
                  <a:cubicBezTo>
                    <a:pt x="338" y="549"/>
                    <a:pt x="337" y="560"/>
                    <a:pt x="337" y="573"/>
                  </a:cubicBezTo>
                  <a:cubicBezTo>
                    <a:pt x="340" y="553"/>
                    <a:pt x="342" y="542"/>
                    <a:pt x="342" y="542"/>
                  </a:cubicBezTo>
                  <a:lnTo>
                    <a:pt x="342" y="542"/>
                  </a:lnTo>
                  <a:cubicBezTo>
                    <a:pt x="342" y="542"/>
                    <a:pt x="342" y="553"/>
                    <a:pt x="340" y="573"/>
                  </a:cubicBezTo>
                  <a:cubicBezTo>
                    <a:pt x="338" y="584"/>
                    <a:pt x="338" y="590"/>
                    <a:pt x="338" y="590"/>
                  </a:cubicBezTo>
                  <a:cubicBezTo>
                    <a:pt x="339" y="590"/>
                    <a:pt x="340" y="585"/>
                    <a:pt x="343" y="576"/>
                  </a:cubicBezTo>
                  <a:lnTo>
                    <a:pt x="343" y="576"/>
                  </a:lnTo>
                  <a:cubicBezTo>
                    <a:pt x="341" y="589"/>
                    <a:pt x="340" y="604"/>
                    <a:pt x="341" y="604"/>
                  </a:cubicBezTo>
                  <a:cubicBezTo>
                    <a:pt x="342" y="604"/>
                    <a:pt x="342" y="601"/>
                    <a:pt x="343" y="595"/>
                  </a:cubicBezTo>
                  <a:cubicBezTo>
                    <a:pt x="343" y="595"/>
                    <a:pt x="343" y="598"/>
                    <a:pt x="343" y="617"/>
                  </a:cubicBezTo>
                  <a:cubicBezTo>
                    <a:pt x="342" y="623"/>
                    <a:pt x="342" y="626"/>
                    <a:pt x="342" y="626"/>
                  </a:cubicBezTo>
                  <a:cubicBezTo>
                    <a:pt x="342" y="626"/>
                    <a:pt x="345" y="611"/>
                    <a:pt x="349" y="598"/>
                  </a:cubicBezTo>
                  <a:cubicBezTo>
                    <a:pt x="354" y="578"/>
                    <a:pt x="356" y="567"/>
                    <a:pt x="357" y="567"/>
                  </a:cubicBezTo>
                  <a:lnTo>
                    <a:pt x="357" y="567"/>
                  </a:lnTo>
                  <a:cubicBezTo>
                    <a:pt x="357" y="567"/>
                    <a:pt x="356" y="578"/>
                    <a:pt x="353" y="598"/>
                  </a:cubicBezTo>
                  <a:cubicBezTo>
                    <a:pt x="350" y="614"/>
                    <a:pt x="350" y="621"/>
                    <a:pt x="350" y="621"/>
                  </a:cubicBezTo>
                  <a:cubicBezTo>
                    <a:pt x="352" y="621"/>
                    <a:pt x="356" y="604"/>
                    <a:pt x="362" y="579"/>
                  </a:cubicBezTo>
                  <a:cubicBezTo>
                    <a:pt x="366" y="556"/>
                    <a:pt x="367" y="546"/>
                    <a:pt x="367" y="546"/>
                  </a:cubicBezTo>
                  <a:lnTo>
                    <a:pt x="367" y="546"/>
                  </a:lnTo>
                  <a:cubicBezTo>
                    <a:pt x="367" y="546"/>
                    <a:pt x="366" y="551"/>
                    <a:pt x="365" y="560"/>
                  </a:cubicBezTo>
                  <a:cubicBezTo>
                    <a:pt x="362" y="579"/>
                    <a:pt x="365" y="582"/>
                    <a:pt x="365" y="582"/>
                  </a:cubicBezTo>
                  <a:cubicBezTo>
                    <a:pt x="365" y="582"/>
                    <a:pt x="365" y="582"/>
                    <a:pt x="362" y="601"/>
                  </a:cubicBezTo>
                  <a:cubicBezTo>
                    <a:pt x="362" y="601"/>
                    <a:pt x="365" y="601"/>
                    <a:pt x="371" y="582"/>
                  </a:cubicBezTo>
                  <a:cubicBezTo>
                    <a:pt x="374" y="567"/>
                    <a:pt x="375" y="561"/>
                    <a:pt x="376" y="561"/>
                  </a:cubicBezTo>
                  <a:lnTo>
                    <a:pt x="376" y="561"/>
                  </a:lnTo>
                  <a:cubicBezTo>
                    <a:pt x="377" y="561"/>
                    <a:pt x="376" y="579"/>
                    <a:pt x="374" y="604"/>
                  </a:cubicBezTo>
                  <a:lnTo>
                    <a:pt x="381" y="585"/>
                  </a:lnTo>
                  <a:cubicBezTo>
                    <a:pt x="385" y="560"/>
                    <a:pt x="387" y="543"/>
                    <a:pt x="387" y="543"/>
                  </a:cubicBezTo>
                  <a:lnTo>
                    <a:pt x="387" y="543"/>
                  </a:lnTo>
                  <a:cubicBezTo>
                    <a:pt x="387" y="543"/>
                    <a:pt x="386" y="550"/>
                    <a:pt x="384" y="567"/>
                  </a:cubicBezTo>
                  <a:cubicBezTo>
                    <a:pt x="384" y="570"/>
                    <a:pt x="384" y="572"/>
                    <a:pt x="384" y="573"/>
                  </a:cubicBezTo>
                  <a:lnTo>
                    <a:pt x="384" y="573"/>
                  </a:lnTo>
                  <a:cubicBezTo>
                    <a:pt x="386" y="567"/>
                    <a:pt x="387" y="564"/>
                    <a:pt x="388" y="564"/>
                  </a:cubicBezTo>
                  <a:lnTo>
                    <a:pt x="388" y="564"/>
                  </a:lnTo>
                  <a:cubicBezTo>
                    <a:pt x="389" y="564"/>
                    <a:pt x="388" y="582"/>
                    <a:pt x="384" y="607"/>
                  </a:cubicBezTo>
                  <a:cubicBezTo>
                    <a:pt x="384" y="629"/>
                    <a:pt x="384" y="629"/>
                    <a:pt x="384" y="629"/>
                  </a:cubicBezTo>
                  <a:lnTo>
                    <a:pt x="387" y="607"/>
                  </a:lnTo>
                  <a:cubicBezTo>
                    <a:pt x="387" y="595"/>
                    <a:pt x="390" y="582"/>
                    <a:pt x="393" y="567"/>
                  </a:cubicBezTo>
                  <a:cubicBezTo>
                    <a:pt x="393" y="567"/>
                    <a:pt x="396" y="567"/>
                    <a:pt x="393" y="589"/>
                  </a:cubicBezTo>
                  <a:cubicBezTo>
                    <a:pt x="391" y="604"/>
                    <a:pt x="390" y="618"/>
                    <a:pt x="391" y="618"/>
                  </a:cubicBezTo>
                  <a:cubicBezTo>
                    <a:pt x="392" y="618"/>
                    <a:pt x="392" y="616"/>
                    <a:pt x="393" y="611"/>
                  </a:cubicBezTo>
                  <a:cubicBezTo>
                    <a:pt x="393" y="611"/>
                    <a:pt x="393" y="611"/>
                    <a:pt x="393" y="632"/>
                  </a:cubicBezTo>
                  <a:lnTo>
                    <a:pt x="396" y="632"/>
                  </a:lnTo>
                  <a:cubicBezTo>
                    <a:pt x="400" y="623"/>
                    <a:pt x="401" y="618"/>
                    <a:pt x="402" y="618"/>
                  </a:cubicBezTo>
                  <a:cubicBezTo>
                    <a:pt x="403" y="618"/>
                    <a:pt x="403" y="623"/>
                    <a:pt x="403" y="632"/>
                  </a:cubicBezTo>
                  <a:cubicBezTo>
                    <a:pt x="403" y="632"/>
                    <a:pt x="403" y="633"/>
                    <a:pt x="403" y="633"/>
                  </a:cubicBezTo>
                  <a:cubicBezTo>
                    <a:pt x="403" y="633"/>
                    <a:pt x="404" y="631"/>
                    <a:pt x="409" y="614"/>
                  </a:cubicBezTo>
                  <a:cubicBezTo>
                    <a:pt x="409" y="614"/>
                    <a:pt x="412" y="614"/>
                    <a:pt x="409" y="636"/>
                  </a:cubicBezTo>
                  <a:cubicBezTo>
                    <a:pt x="412" y="617"/>
                    <a:pt x="415" y="617"/>
                    <a:pt x="415" y="617"/>
                  </a:cubicBezTo>
                  <a:lnTo>
                    <a:pt x="418" y="617"/>
                  </a:lnTo>
                  <a:cubicBezTo>
                    <a:pt x="421" y="595"/>
                    <a:pt x="421" y="595"/>
                    <a:pt x="421" y="595"/>
                  </a:cubicBezTo>
                  <a:cubicBezTo>
                    <a:pt x="421" y="598"/>
                    <a:pt x="425" y="617"/>
                    <a:pt x="425" y="620"/>
                  </a:cubicBezTo>
                  <a:cubicBezTo>
                    <a:pt x="428" y="620"/>
                    <a:pt x="428" y="620"/>
                    <a:pt x="431" y="598"/>
                  </a:cubicBezTo>
                  <a:cubicBezTo>
                    <a:pt x="429" y="598"/>
                    <a:pt x="430" y="588"/>
                    <a:pt x="430" y="588"/>
                  </a:cubicBezTo>
                  <a:lnTo>
                    <a:pt x="430" y="588"/>
                  </a:lnTo>
                  <a:cubicBezTo>
                    <a:pt x="431" y="588"/>
                    <a:pt x="431" y="591"/>
                    <a:pt x="431" y="598"/>
                  </a:cubicBezTo>
                  <a:cubicBezTo>
                    <a:pt x="434" y="598"/>
                    <a:pt x="434" y="620"/>
                    <a:pt x="437" y="623"/>
                  </a:cubicBezTo>
                  <a:cubicBezTo>
                    <a:pt x="443" y="623"/>
                    <a:pt x="443" y="623"/>
                    <a:pt x="443" y="601"/>
                  </a:cubicBezTo>
                  <a:cubicBezTo>
                    <a:pt x="447" y="581"/>
                    <a:pt x="448" y="571"/>
                    <a:pt x="449" y="571"/>
                  </a:cubicBezTo>
                  <a:lnTo>
                    <a:pt x="449" y="571"/>
                  </a:lnTo>
                  <a:cubicBezTo>
                    <a:pt x="449" y="571"/>
                    <a:pt x="448" y="581"/>
                    <a:pt x="447" y="601"/>
                  </a:cubicBezTo>
                  <a:cubicBezTo>
                    <a:pt x="445" y="627"/>
                    <a:pt x="445" y="637"/>
                    <a:pt x="446" y="637"/>
                  </a:cubicBezTo>
                  <a:cubicBezTo>
                    <a:pt x="446" y="637"/>
                    <a:pt x="447" y="632"/>
                    <a:pt x="447" y="623"/>
                  </a:cubicBezTo>
                  <a:cubicBezTo>
                    <a:pt x="450" y="604"/>
                    <a:pt x="450" y="604"/>
                    <a:pt x="453" y="604"/>
                  </a:cubicBezTo>
                  <a:cubicBezTo>
                    <a:pt x="451" y="615"/>
                    <a:pt x="450" y="621"/>
                    <a:pt x="451" y="621"/>
                  </a:cubicBezTo>
                  <a:cubicBezTo>
                    <a:pt x="451" y="621"/>
                    <a:pt x="453" y="615"/>
                    <a:pt x="456" y="604"/>
                  </a:cubicBezTo>
                  <a:cubicBezTo>
                    <a:pt x="456" y="604"/>
                    <a:pt x="456" y="604"/>
                    <a:pt x="456" y="626"/>
                  </a:cubicBezTo>
                  <a:cubicBezTo>
                    <a:pt x="460" y="610"/>
                    <a:pt x="463" y="603"/>
                    <a:pt x="465" y="603"/>
                  </a:cubicBezTo>
                  <a:cubicBezTo>
                    <a:pt x="467" y="603"/>
                    <a:pt x="469" y="616"/>
                    <a:pt x="469" y="629"/>
                  </a:cubicBezTo>
                  <a:cubicBezTo>
                    <a:pt x="469" y="629"/>
                    <a:pt x="469" y="629"/>
                    <a:pt x="475" y="607"/>
                  </a:cubicBezTo>
                  <a:cubicBezTo>
                    <a:pt x="476" y="587"/>
                    <a:pt x="478" y="577"/>
                    <a:pt x="478" y="577"/>
                  </a:cubicBezTo>
                  <a:lnTo>
                    <a:pt x="478" y="577"/>
                  </a:lnTo>
                  <a:cubicBezTo>
                    <a:pt x="479" y="577"/>
                    <a:pt x="478" y="588"/>
                    <a:pt x="475" y="611"/>
                  </a:cubicBezTo>
                  <a:cubicBezTo>
                    <a:pt x="473" y="631"/>
                    <a:pt x="472" y="641"/>
                    <a:pt x="473" y="641"/>
                  </a:cubicBezTo>
                  <a:cubicBezTo>
                    <a:pt x="473" y="641"/>
                    <a:pt x="475" y="631"/>
                    <a:pt x="478" y="611"/>
                  </a:cubicBezTo>
                  <a:cubicBezTo>
                    <a:pt x="479" y="602"/>
                    <a:pt x="481" y="597"/>
                    <a:pt x="482" y="597"/>
                  </a:cubicBezTo>
                  <a:lnTo>
                    <a:pt x="482" y="597"/>
                  </a:lnTo>
                  <a:cubicBezTo>
                    <a:pt x="484" y="597"/>
                    <a:pt x="485" y="608"/>
                    <a:pt x="481" y="632"/>
                  </a:cubicBezTo>
                  <a:lnTo>
                    <a:pt x="478" y="673"/>
                  </a:lnTo>
                  <a:cubicBezTo>
                    <a:pt x="481" y="654"/>
                    <a:pt x="481" y="654"/>
                    <a:pt x="481" y="654"/>
                  </a:cubicBezTo>
                  <a:cubicBezTo>
                    <a:pt x="484" y="632"/>
                    <a:pt x="484" y="632"/>
                    <a:pt x="487" y="632"/>
                  </a:cubicBezTo>
                  <a:cubicBezTo>
                    <a:pt x="488" y="633"/>
                    <a:pt x="488" y="633"/>
                    <a:pt x="488" y="633"/>
                  </a:cubicBezTo>
                  <a:cubicBezTo>
                    <a:pt x="491" y="633"/>
                    <a:pt x="497" y="614"/>
                    <a:pt x="500" y="614"/>
                  </a:cubicBezTo>
                  <a:cubicBezTo>
                    <a:pt x="503" y="617"/>
                    <a:pt x="506" y="617"/>
                    <a:pt x="506" y="639"/>
                  </a:cubicBezTo>
                  <a:cubicBezTo>
                    <a:pt x="506" y="639"/>
                    <a:pt x="509" y="639"/>
                    <a:pt x="512" y="617"/>
                  </a:cubicBezTo>
                  <a:cubicBezTo>
                    <a:pt x="514" y="608"/>
                    <a:pt x="515" y="603"/>
                    <a:pt x="516" y="603"/>
                  </a:cubicBezTo>
                  <a:lnTo>
                    <a:pt x="516" y="603"/>
                  </a:lnTo>
                  <a:cubicBezTo>
                    <a:pt x="517" y="603"/>
                    <a:pt x="517" y="609"/>
                    <a:pt x="516" y="620"/>
                  </a:cubicBezTo>
                  <a:lnTo>
                    <a:pt x="519" y="620"/>
                  </a:lnTo>
                  <a:cubicBezTo>
                    <a:pt x="522" y="598"/>
                    <a:pt x="525" y="598"/>
                    <a:pt x="525" y="598"/>
                  </a:cubicBezTo>
                  <a:lnTo>
                    <a:pt x="525" y="598"/>
                  </a:lnTo>
                  <a:cubicBezTo>
                    <a:pt x="523" y="613"/>
                    <a:pt x="522" y="629"/>
                    <a:pt x="523" y="629"/>
                  </a:cubicBezTo>
                  <a:cubicBezTo>
                    <a:pt x="523" y="629"/>
                    <a:pt x="524" y="626"/>
                    <a:pt x="525" y="620"/>
                  </a:cubicBezTo>
                  <a:cubicBezTo>
                    <a:pt x="525" y="601"/>
                    <a:pt x="528" y="601"/>
                    <a:pt x="531" y="601"/>
                  </a:cubicBezTo>
                  <a:cubicBezTo>
                    <a:pt x="531" y="614"/>
                    <a:pt x="546" y="622"/>
                    <a:pt x="557" y="622"/>
                  </a:cubicBezTo>
                  <a:cubicBezTo>
                    <a:pt x="565" y="622"/>
                    <a:pt x="572" y="618"/>
                    <a:pt x="572" y="611"/>
                  </a:cubicBezTo>
                  <a:lnTo>
                    <a:pt x="581" y="611"/>
                  </a:lnTo>
                  <a:cubicBezTo>
                    <a:pt x="580" y="628"/>
                    <a:pt x="580" y="635"/>
                    <a:pt x="582" y="635"/>
                  </a:cubicBezTo>
                  <a:cubicBezTo>
                    <a:pt x="584" y="635"/>
                    <a:pt x="587" y="624"/>
                    <a:pt x="591" y="614"/>
                  </a:cubicBezTo>
                  <a:cubicBezTo>
                    <a:pt x="594" y="592"/>
                    <a:pt x="594" y="592"/>
                    <a:pt x="597" y="592"/>
                  </a:cubicBezTo>
                  <a:cubicBezTo>
                    <a:pt x="595" y="617"/>
                    <a:pt x="595" y="628"/>
                    <a:pt x="597" y="628"/>
                  </a:cubicBezTo>
                  <a:cubicBezTo>
                    <a:pt x="598" y="628"/>
                    <a:pt x="599" y="623"/>
                    <a:pt x="600" y="614"/>
                  </a:cubicBezTo>
                  <a:cubicBezTo>
                    <a:pt x="603" y="594"/>
                    <a:pt x="605" y="583"/>
                    <a:pt x="605" y="583"/>
                  </a:cubicBezTo>
                  <a:lnTo>
                    <a:pt x="605" y="583"/>
                  </a:lnTo>
                  <a:cubicBezTo>
                    <a:pt x="606" y="583"/>
                    <a:pt x="605" y="594"/>
                    <a:pt x="603" y="617"/>
                  </a:cubicBezTo>
                  <a:cubicBezTo>
                    <a:pt x="602" y="635"/>
                    <a:pt x="602" y="645"/>
                    <a:pt x="603" y="645"/>
                  </a:cubicBezTo>
                  <a:cubicBezTo>
                    <a:pt x="604" y="645"/>
                    <a:pt x="606" y="630"/>
                    <a:pt x="610" y="595"/>
                  </a:cubicBezTo>
                  <a:cubicBezTo>
                    <a:pt x="611" y="585"/>
                    <a:pt x="612" y="581"/>
                    <a:pt x="612" y="581"/>
                  </a:cubicBezTo>
                  <a:cubicBezTo>
                    <a:pt x="613" y="581"/>
                    <a:pt x="613" y="585"/>
                    <a:pt x="613" y="595"/>
                  </a:cubicBezTo>
                  <a:cubicBezTo>
                    <a:pt x="611" y="621"/>
                    <a:pt x="611" y="631"/>
                    <a:pt x="612" y="631"/>
                  </a:cubicBezTo>
                  <a:cubicBezTo>
                    <a:pt x="612" y="631"/>
                    <a:pt x="613" y="626"/>
                    <a:pt x="613" y="617"/>
                  </a:cubicBezTo>
                  <a:cubicBezTo>
                    <a:pt x="614" y="596"/>
                    <a:pt x="616" y="586"/>
                    <a:pt x="617" y="586"/>
                  </a:cubicBezTo>
                  <a:lnTo>
                    <a:pt x="617" y="586"/>
                  </a:lnTo>
                  <a:cubicBezTo>
                    <a:pt x="617" y="586"/>
                    <a:pt x="617" y="596"/>
                    <a:pt x="616" y="617"/>
                  </a:cubicBezTo>
                  <a:cubicBezTo>
                    <a:pt x="616" y="639"/>
                    <a:pt x="616" y="650"/>
                    <a:pt x="617" y="650"/>
                  </a:cubicBezTo>
                  <a:cubicBezTo>
                    <a:pt x="617" y="650"/>
                    <a:pt x="619" y="640"/>
                    <a:pt x="622" y="620"/>
                  </a:cubicBezTo>
                  <a:cubicBezTo>
                    <a:pt x="624" y="598"/>
                    <a:pt x="625" y="588"/>
                    <a:pt x="626" y="588"/>
                  </a:cubicBezTo>
                  <a:cubicBezTo>
                    <a:pt x="628" y="588"/>
                    <a:pt x="628" y="599"/>
                    <a:pt x="628" y="620"/>
                  </a:cubicBezTo>
                  <a:cubicBezTo>
                    <a:pt x="628" y="620"/>
                    <a:pt x="630" y="630"/>
                    <a:pt x="631" y="630"/>
                  </a:cubicBezTo>
                  <a:cubicBezTo>
                    <a:pt x="631" y="630"/>
                    <a:pt x="631" y="627"/>
                    <a:pt x="631" y="620"/>
                  </a:cubicBezTo>
                  <a:lnTo>
                    <a:pt x="631" y="642"/>
                  </a:lnTo>
                  <a:lnTo>
                    <a:pt x="635" y="642"/>
                  </a:lnTo>
                  <a:lnTo>
                    <a:pt x="635" y="620"/>
                  </a:lnTo>
                  <a:cubicBezTo>
                    <a:pt x="635" y="620"/>
                    <a:pt x="641" y="645"/>
                    <a:pt x="650" y="645"/>
                  </a:cubicBezTo>
                  <a:cubicBezTo>
                    <a:pt x="655" y="646"/>
                    <a:pt x="658" y="646"/>
                    <a:pt x="660" y="646"/>
                  </a:cubicBezTo>
                  <a:cubicBezTo>
                    <a:pt x="667" y="646"/>
                    <a:pt x="668" y="642"/>
                    <a:pt x="666" y="626"/>
                  </a:cubicBezTo>
                  <a:cubicBezTo>
                    <a:pt x="668" y="606"/>
                    <a:pt x="668" y="596"/>
                    <a:pt x="669" y="596"/>
                  </a:cubicBezTo>
                  <a:cubicBezTo>
                    <a:pt x="669" y="596"/>
                    <a:pt x="669" y="606"/>
                    <a:pt x="669" y="626"/>
                  </a:cubicBezTo>
                  <a:cubicBezTo>
                    <a:pt x="672" y="626"/>
                    <a:pt x="672" y="648"/>
                    <a:pt x="675" y="648"/>
                  </a:cubicBezTo>
                  <a:cubicBezTo>
                    <a:pt x="678" y="648"/>
                    <a:pt x="682" y="651"/>
                    <a:pt x="678" y="670"/>
                  </a:cubicBezTo>
                  <a:lnTo>
                    <a:pt x="682" y="670"/>
                  </a:lnTo>
                  <a:cubicBezTo>
                    <a:pt x="683" y="647"/>
                    <a:pt x="686" y="637"/>
                    <a:pt x="689" y="637"/>
                  </a:cubicBezTo>
                  <a:cubicBezTo>
                    <a:pt x="691" y="637"/>
                    <a:pt x="693" y="642"/>
                    <a:pt x="694" y="651"/>
                  </a:cubicBezTo>
                  <a:cubicBezTo>
                    <a:pt x="695" y="651"/>
                    <a:pt x="696" y="651"/>
                    <a:pt x="696" y="651"/>
                  </a:cubicBezTo>
                  <a:cubicBezTo>
                    <a:pt x="699" y="651"/>
                    <a:pt x="701" y="650"/>
                    <a:pt x="704" y="632"/>
                  </a:cubicBezTo>
                  <a:cubicBezTo>
                    <a:pt x="705" y="621"/>
                    <a:pt x="706" y="616"/>
                    <a:pt x="706" y="616"/>
                  </a:cubicBezTo>
                  <a:cubicBezTo>
                    <a:pt x="707" y="616"/>
                    <a:pt x="707" y="621"/>
                    <a:pt x="707" y="632"/>
                  </a:cubicBezTo>
                  <a:cubicBezTo>
                    <a:pt x="707" y="645"/>
                    <a:pt x="709" y="658"/>
                    <a:pt x="711" y="658"/>
                  </a:cubicBezTo>
                  <a:cubicBezTo>
                    <a:pt x="712" y="658"/>
                    <a:pt x="713" y="652"/>
                    <a:pt x="713" y="636"/>
                  </a:cubicBezTo>
                  <a:lnTo>
                    <a:pt x="713" y="654"/>
                  </a:lnTo>
                  <a:cubicBezTo>
                    <a:pt x="714" y="661"/>
                    <a:pt x="715" y="664"/>
                    <a:pt x="715" y="664"/>
                  </a:cubicBezTo>
                  <a:cubicBezTo>
                    <a:pt x="716" y="664"/>
                    <a:pt x="716" y="649"/>
                    <a:pt x="716" y="636"/>
                  </a:cubicBezTo>
                  <a:cubicBezTo>
                    <a:pt x="717" y="616"/>
                    <a:pt x="718" y="605"/>
                    <a:pt x="719" y="605"/>
                  </a:cubicBezTo>
                  <a:cubicBezTo>
                    <a:pt x="719" y="605"/>
                    <a:pt x="719" y="621"/>
                    <a:pt x="719" y="658"/>
                  </a:cubicBezTo>
                  <a:cubicBezTo>
                    <a:pt x="719" y="665"/>
                    <a:pt x="719" y="671"/>
                    <a:pt x="719" y="676"/>
                  </a:cubicBezTo>
                  <a:cubicBezTo>
                    <a:pt x="721" y="663"/>
                    <a:pt x="722" y="648"/>
                    <a:pt x="723" y="648"/>
                  </a:cubicBezTo>
                  <a:cubicBezTo>
                    <a:pt x="724" y="648"/>
                    <a:pt x="725" y="651"/>
                    <a:pt x="725" y="658"/>
                  </a:cubicBezTo>
                  <a:cubicBezTo>
                    <a:pt x="725" y="658"/>
                    <a:pt x="729" y="658"/>
                    <a:pt x="729" y="617"/>
                  </a:cubicBezTo>
                  <a:cubicBezTo>
                    <a:pt x="729" y="595"/>
                    <a:pt x="729" y="595"/>
                    <a:pt x="732" y="595"/>
                  </a:cubicBezTo>
                  <a:cubicBezTo>
                    <a:pt x="729" y="617"/>
                    <a:pt x="729" y="617"/>
                    <a:pt x="729" y="636"/>
                  </a:cubicBezTo>
                  <a:lnTo>
                    <a:pt x="732" y="636"/>
                  </a:lnTo>
                  <a:cubicBezTo>
                    <a:pt x="735" y="651"/>
                    <a:pt x="735" y="664"/>
                    <a:pt x="735" y="679"/>
                  </a:cubicBezTo>
                  <a:cubicBezTo>
                    <a:pt x="735" y="674"/>
                    <a:pt x="735" y="667"/>
                    <a:pt x="735" y="658"/>
                  </a:cubicBezTo>
                  <a:cubicBezTo>
                    <a:pt x="738" y="617"/>
                    <a:pt x="738" y="617"/>
                    <a:pt x="738" y="617"/>
                  </a:cubicBezTo>
                  <a:cubicBezTo>
                    <a:pt x="741" y="617"/>
                    <a:pt x="741" y="617"/>
                    <a:pt x="741" y="639"/>
                  </a:cubicBezTo>
                  <a:cubicBezTo>
                    <a:pt x="741" y="661"/>
                    <a:pt x="741" y="661"/>
                    <a:pt x="744" y="661"/>
                  </a:cubicBezTo>
                  <a:cubicBezTo>
                    <a:pt x="751" y="626"/>
                    <a:pt x="754" y="592"/>
                    <a:pt x="754" y="557"/>
                  </a:cubicBezTo>
                  <a:cubicBezTo>
                    <a:pt x="754" y="535"/>
                    <a:pt x="754" y="524"/>
                    <a:pt x="754" y="524"/>
                  </a:cubicBezTo>
                  <a:cubicBezTo>
                    <a:pt x="754" y="524"/>
                    <a:pt x="755" y="535"/>
                    <a:pt x="757" y="557"/>
                  </a:cubicBezTo>
                  <a:cubicBezTo>
                    <a:pt x="754" y="576"/>
                    <a:pt x="757" y="576"/>
                    <a:pt x="757" y="579"/>
                  </a:cubicBezTo>
                  <a:cubicBezTo>
                    <a:pt x="757" y="572"/>
                    <a:pt x="757" y="569"/>
                    <a:pt x="758" y="569"/>
                  </a:cubicBezTo>
                  <a:lnTo>
                    <a:pt x="758" y="569"/>
                  </a:lnTo>
                  <a:cubicBezTo>
                    <a:pt x="758" y="569"/>
                    <a:pt x="759" y="579"/>
                    <a:pt x="757" y="579"/>
                  </a:cubicBezTo>
                  <a:cubicBezTo>
                    <a:pt x="757" y="598"/>
                    <a:pt x="757" y="598"/>
                    <a:pt x="754" y="598"/>
                  </a:cubicBezTo>
                  <a:lnTo>
                    <a:pt x="754" y="620"/>
                  </a:lnTo>
                  <a:cubicBezTo>
                    <a:pt x="754" y="640"/>
                    <a:pt x="754" y="650"/>
                    <a:pt x="755" y="650"/>
                  </a:cubicBezTo>
                  <a:cubicBezTo>
                    <a:pt x="756" y="650"/>
                    <a:pt x="757" y="640"/>
                    <a:pt x="757" y="620"/>
                  </a:cubicBezTo>
                  <a:cubicBezTo>
                    <a:pt x="758" y="609"/>
                    <a:pt x="759" y="603"/>
                    <a:pt x="760" y="603"/>
                  </a:cubicBezTo>
                  <a:cubicBezTo>
                    <a:pt x="760" y="603"/>
                    <a:pt x="760" y="609"/>
                    <a:pt x="760" y="620"/>
                  </a:cubicBezTo>
                  <a:cubicBezTo>
                    <a:pt x="762" y="636"/>
                    <a:pt x="763" y="650"/>
                    <a:pt x="763" y="650"/>
                  </a:cubicBezTo>
                  <a:cubicBezTo>
                    <a:pt x="763" y="650"/>
                    <a:pt x="763" y="647"/>
                    <a:pt x="763" y="642"/>
                  </a:cubicBezTo>
                  <a:cubicBezTo>
                    <a:pt x="763" y="642"/>
                    <a:pt x="766" y="642"/>
                    <a:pt x="766" y="664"/>
                  </a:cubicBezTo>
                  <a:cubicBezTo>
                    <a:pt x="769" y="664"/>
                    <a:pt x="769" y="664"/>
                    <a:pt x="769" y="642"/>
                  </a:cubicBezTo>
                  <a:cubicBezTo>
                    <a:pt x="769" y="625"/>
                    <a:pt x="771" y="623"/>
                    <a:pt x="772" y="623"/>
                  </a:cubicBezTo>
                  <a:cubicBezTo>
                    <a:pt x="772" y="623"/>
                    <a:pt x="772" y="623"/>
                    <a:pt x="772" y="623"/>
                  </a:cubicBezTo>
                  <a:cubicBezTo>
                    <a:pt x="776" y="623"/>
                    <a:pt x="776" y="623"/>
                    <a:pt x="776" y="601"/>
                  </a:cubicBezTo>
                  <a:cubicBezTo>
                    <a:pt x="776" y="589"/>
                    <a:pt x="776" y="573"/>
                    <a:pt x="779" y="560"/>
                  </a:cubicBezTo>
                  <a:cubicBezTo>
                    <a:pt x="780" y="551"/>
                    <a:pt x="781" y="546"/>
                    <a:pt x="781" y="546"/>
                  </a:cubicBezTo>
                  <a:cubicBezTo>
                    <a:pt x="782" y="546"/>
                    <a:pt x="782" y="557"/>
                    <a:pt x="782" y="582"/>
                  </a:cubicBezTo>
                  <a:cubicBezTo>
                    <a:pt x="782" y="601"/>
                    <a:pt x="785" y="601"/>
                    <a:pt x="785" y="601"/>
                  </a:cubicBezTo>
                  <a:cubicBezTo>
                    <a:pt x="785" y="601"/>
                    <a:pt x="788" y="604"/>
                    <a:pt x="788" y="623"/>
                  </a:cubicBezTo>
                  <a:cubicBezTo>
                    <a:pt x="788" y="618"/>
                    <a:pt x="788" y="611"/>
                    <a:pt x="788" y="604"/>
                  </a:cubicBezTo>
                  <a:lnTo>
                    <a:pt x="788" y="560"/>
                  </a:lnTo>
                  <a:cubicBezTo>
                    <a:pt x="788" y="560"/>
                    <a:pt x="791" y="604"/>
                    <a:pt x="791" y="623"/>
                  </a:cubicBezTo>
                  <a:cubicBezTo>
                    <a:pt x="791" y="645"/>
                    <a:pt x="792" y="656"/>
                    <a:pt x="793" y="656"/>
                  </a:cubicBezTo>
                  <a:cubicBezTo>
                    <a:pt x="794" y="656"/>
                    <a:pt x="794" y="645"/>
                    <a:pt x="794" y="623"/>
                  </a:cubicBezTo>
                  <a:cubicBezTo>
                    <a:pt x="794" y="610"/>
                    <a:pt x="794" y="595"/>
                    <a:pt x="796" y="595"/>
                  </a:cubicBezTo>
                  <a:cubicBezTo>
                    <a:pt x="796" y="595"/>
                    <a:pt x="797" y="598"/>
                    <a:pt x="798" y="604"/>
                  </a:cubicBezTo>
                  <a:cubicBezTo>
                    <a:pt x="801" y="604"/>
                    <a:pt x="801" y="604"/>
                    <a:pt x="801" y="626"/>
                  </a:cubicBezTo>
                  <a:cubicBezTo>
                    <a:pt x="802" y="632"/>
                    <a:pt x="802" y="635"/>
                    <a:pt x="803" y="635"/>
                  </a:cubicBezTo>
                  <a:cubicBezTo>
                    <a:pt x="804" y="635"/>
                    <a:pt x="804" y="626"/>
                    <a:pt x="804" y="626"/>
                  </a:cubicBezTo>
                  <a:cubicBezTo>
                    <a:pt x="805" y="615"/>
                    <a:pt x="806" y="610"/>
                    <a:pt x="807" y="610"/>
                  </a:cubicBezTo>
                  <a:cubicBezTo>
                    <a:pt x="808" y="610"/>
                    <a:pt x="809" y="615"/>
                    <a:pt x="810" y="626"/>
                  </a:cubicBezTo>
                  <a:cubicBezTo>
                    <a:pt x="813" y="648"/>
                    <a:pt x="815" y="659"/>
                    <a:pt x="816" y="659"/>
                  </a:cubicBezTo>
                  <a:cubicBezTo>
                    <a:pt x="816" y="659"/>
                    <a:pt x="816" y="648"/>
                    <a:pt x="816" y="626"/>
                  </a:cubicBezTo>
                  <a:cubicBezTo>
                    <a:pt x="816" y="615"/>
                    <a:pt x="816" y="603"/>
                    <a:pt x="817" y="603"/>
                  </a:cubicBezTo>
                  <a:cubicBezTo>
                    <a:pt x="817" y="603"/>
                    <a:pt x="818" y="609"/>
                    <a:pt x="819" y="626"/>
                  </a:cubicBezTo>
                  <a:cubicBezTo>
                    <a:pt x="819" y="633"/>
                    <a:pt x="819" y="635"/>
                    <a:pt x="820" y="635"/>
                  </a:cubicBezTo>
                  <a:cubicBezTo>
                    <a:pt x="820" y="635"/>
                    <a:pt x="820" y="621"/>
                    <a:pt x="823" y="607"/>
                  </a:cubicBezTo>
                  <a:cubicBezTo>
                    <a:pt x="823" y="585"/>
                    <a:pt x="823" y="545"/>
                    <a:pt x="823" y="523"/>
                  </a:cubicBezTo>
                  <a:cubicBezTo>
                    <a:pt x="823" y="499"/>
                    <a:pt x="823" y="489"/>
                    <a:pt x="823" y="489"/>
                  </a:cubicBezTo>
                  <a:cubicBezTo>
                    <a:pt x="824" y="489"/>
                    <a:pt x="824" y="495"/>
                    <a:pt x="826" y="504"/>
                  </a:cubicBezTo>
                  <a:cubicBezTo>
                    <a:pt x="829" y="516"/>
                    <a:pt x="829" y="532"/>
                    <a:pt x="829" y="545"/>
                  </a:cubicBezTo>
                  <a:cubicBezTo>
                    <a:pt x="829" y="567"/>
                    <a:pt x="829" y="567"/>
                    <a:pt x="829" y="567"/>
                  </a:cubicBezTo>
                  <a:lnTo>
                    <a:pt x="826" y="567"/>
                  </a:lnTo>
                  <a:cubicBezTo>
                    <a:pt x="826" y="579"/>
                    <a:pt x="826" y="595"/>
                    <a:pt x="829" y="607"/>
                  </a:cubicBezTo>
                  <a:cubicBezTo>
                    <a:pt x="830" y="618"/>
                    <a:pt x="831" y="624"/>
                    <a:pt x="832" y="624"/>
                  </a:cubicBezTo>
                  <a:cubicBezTo>
                    <a:pt x="832" y="624"/>
                    <a:pt x="832" y="618"/>
                    <a:pt x="832" y="607"/>
                  </a:cubicBezTo>
                  <a:cubicBezTo>
                    <a:pt x="832" y="629"/>
                    <a:pt x="835" y="629"/>
                    <a:pt x="838" y="629"/>
                  </a:cubicBezTo>
                  <a:cubicBezTo>
                    <a:pt x="841" y="629"/>
                    <a:pt x="845" y="629"/>
                    <a:pt x="848" y="651"/>
                  </a:cubicBezTo>
                  <a:cubicBezTo>
                    <a:pt x="848" y="651"/>
                    <a:pt x="851" y="651"/>
                    <a:pt x="851" y="632"/>
                  </a:cubicBezTo>
                  <a:cubicBezTo>
                    <a:pt x="849" y="607"/>
                    <a:pt x="849" y="596"/>
                    <a:pt x="850" y="596"/>
                  </a:cubicBezTo>
                  <a:lnTo>
                    <a:pt x="850" y="596"/>
                  </a:lnTo>
                  <a:cubicBezTo>
                    <a:pt x="850" y="596"/>
                    <a:pt x="851" y="601"/>
                    <a:pt x="851" y="611"/>
                  </a:cubicBezTo>
                  <a:cubicBezTo>
                    <a:pt x="853" y="636"/>
                    <a:pt x="860" y="654"/>
                    <a:pt x="865" y="654"/>
                  </a:cubicBezTo>
                  <a:cubicBezTo>
                    <a:pt x="867" y="654"/>
                    <a:pt x="870" y="648"/>
                    <a:pt x="870" y="632"/>
                  </a:cubicBezTo>
                  <a:lnTo>
                    <a:pt x="873" y="632"/>
                  </a:lnTo>
                  <a:cubicBezTo>
                    <a:pt x="874" y="644"/>
                    <a:pt x="877" y="649"/>
                    <a:pt x="879" y="649"/>
                  </a:cubicBezTo>
                  <a:cubicBezTo>
                    <a:pt x="882" y="649"/>
                    <a:pt x="884" y="645"/>
                    <a:pt x="885" y="636"/>
                  </a:cubicBezTo>
                  <a:lnTo>
                    <a:pt x="888" y="636"/>
                  </a:lnTo>
                  <a:cubicBezTo>
                    <a:pt x="890" y="645"/>
                    <a:pt x="891" y="650"/>
                    <a:pt x="891" y="650"/>
                  </a:cubicBezTo>
                  <a:cubicBezTo>
                    <a:pt x="892" y="650"/>
                    <a:pt x="892" y="645"/>
                    <a:pt x="892" y="636"/>
                  </a:cubicBezTo>
                  <a:cubicBezTo>
                    <a:pt x="894" y="620"/>
                    <a:pt x="893" y="606"/>
                    <a:pt x="893" y="606"/>
                  </a:cubicBezTo>
                  <a:lnTo>
                    <a:pt x="893" y="606"/>
                  </a:lnTo>
                  <a:cubicBezTo>
                    <a:pt x="893" y="606"/>
                    <a:pt x="894" y="608"/>
                    <a:pt x="895" y="614"/>
                  </a:cubicBezTo>
                  <a:cubicBezTo>
                    <a:pt x="895" y="636"/>
                    <a:pt x="898" y="636"/>
                    <a:pt x="901" y="636"/>
                  </a:cubicBezTo>
                  <a:cubicBezTo>
                    <a:pt x="907" y="636"/>
                    <a:pt x="907" y="636"/>
                    <a:pt x="904" y="617"/>
                  </a:cubicBezTo>
                  <a:cubicBezTo>
                    <a:pt x="906" y="610"/>
                    <a:pt x="907" y="608"/>
                    <a:pt x="908" y="608"/>
                  </a:cubicBezTo>
                  <a:cubicBezTo>
                    <a:pt x="910" y="608"/>
                    <a:pt x="910" y="622"/>
                    <a:pt x="910" y="636"/>
                  </a:cubicBezTo>
                  <a:cubicBezTo>
                    <a:pt x="910" y="656"/>
                    <a:pt x="911" y="666"/>
                    <a:pt x="912" y="666"/>
                  </a:cubicBezTo>
                  <a:cubicBezTo>
                    <a:pt x="913" y="666"/>
                    <a:pt x="914" y="651"/>
                    <a:pt x="914" y="617"/>
                  </a:cubicBezTo>
                  <a:cubicBezTo>
                    <a:pt x="914" y="593"/>
                    <a:pt x="914" y="583"/>
                    <a:pt x="914" y="583"/>
                  </a:cubicBezTo>
                  <a:cubicBezTo>
                    <a:pt x="915" y="583"/>
                    <a:pt x="915" y="587"/>
                    <a:pt x="917" y="595"/>
                  </a:cubicBezTo>
                  <a:cubicBezTo>
                    <a:pt x="917" y="617"/>
                    <a:pt x="914" y="617"/>
                    <a:pt x="914" y="617"/>
                  </a:cubicBezTo>
                  <a:lnTo>
                    <a:pt x="917" y="658"/>
                  </a:lnTo>
                  <a:cubicBezTo>
                    <a:pt x="917" y="658"/>
                    <a:pt x="917" y="658"/>
                    <a:pt x="917" y="639"/>
                  </a:cubicBezTo>
                  <a:cubicBezTo>
                    <a:pt x="917" y="639"/>
                    <a:pt x="917" y="639"/>
                    <a:pt x="920" y="617"/>
                  </a:cubicBezTo>
                  <a:cubicBezTo>
                    <a:pt x="920" y="595"/>
                    <a:pt x="920" y="576"/>
                    <a:pt x="917" y="554"/>
                  </a:cubicBezTo>
                  <a:cubicBezTo>
                    <a:pt x="914" y="532"/>
                    <a:pt x="917" y="532"/>
                    <a:pt x="917" y="532"/>
                  </a:cubicBezTo>
                  <a:cubicBezTo>
                    <a:pt x="920" y="554"/>
                    <a:pt x="920" y="576"/>
                    <a:pt x="920" y="595"/>
                  </a:cubicBezTo>
                  <a:cubicBezTo>
                    <a:pt x="920" y="611"/>
                    <a:pt x="920" y="623"/>
                    <a:pt x="920" y="639"/>
                  </a:cubicBezTo>
                  <a:cubicBezTo>
                    <a:pt x="920" y="642"/>
                    <a:pt x="921" y="643"/>
                    <a:pt x="921" y="643"/>
                  </a:cubicBezTo>
                  <a:cubicBezTo>
                    <a:pt x="924" y="643"/>
                    <a:pt x="926" y="610"/>
                    <a:pt x="926" y="576"/>
                  </a:cubicBezTo>
                  <a:cubicBezTo>
                    <a:pt x="926" y="585"/>
                    <a:pt x="926" y="579"/>
                    <a:pt x="926" y="598"/>
                  </a:cubicBezTo>
                  <a:cubicBezTo>
                    <a:pt x="926" y="617"/>
                    <a:pt x="929" y="617"/>
                    <a:pt x="932" y="617"/>
                  </a:cubicBezTo>
                  <a:cubicBezTo>
                    <a:pt x="935" y="617"/>
                    <a:pt x="935" y="617"/>
                    <a:pt x="935" y="598"/>
                  </a:cubicBezTo>
                  <a:cubicBezTo>
                    <a:pt x="935" y="582"/>
                    <a:pt x="935" y="570"/>
                    <a:pt x="935" y="554"/>
                  </a:cubicBezTo>
                  <a:cubicBezTo>
                    <a:pt x="932" y="542"/>
                    <a:pt x="932" y="529"/>
                    <a:pt x="932" y="513"/>
                  </a:cubicBezTo>
                  <a:lnTo>
                    <a:pt x="932" y="513"/>
                  </a:lnTo>
                  <a:cubicBezTo>
                    <a:pt x="932" y="513"/>
                    <a:pt x="935" y="535"/>
                    <a:pt x="939" y="557"/>
                  </a:cubicBezTo>
                  <a:cubicBezTo>
                    <a:pt x="942" y="598"/>
                    <a:pt x="945" y="620"/>
                    <a:pt x="951" y="620"/>
                  </a:cubicBezTo>
                  <a:cubicBezTo>
                    <a:pt x="951" y="620"/>
                    <a:pt x="957" y="620"/>
                    <a:pt x="957" y="642"/>
                  </a:cubicBezTo>
                  <a:cubicBezTo>
                    <a:pt x="961" y="642"/>
                    <a:pt x="964" y="642"/>
                    <a:pt x="961" y="620"/>
                  </a:cubicBezTo>
                  <a:lnTo>
                    <a:pt x="964" y="620"/>
                  </a:lnTo>
                  <a:cubicBezTo>
                    <a:pt x="965" y="631"/>
                    <a:pt x="967" y="636"/>
                    <a:pt x="968" y="636"/>
                  </a:cubicBezTo>
                  <a:cubicBezTo>
                    <a:pt x="968" y="636"/>
                    <a:pt x="968" y="631"/>
                    <a:pt x="967" y="620"/>
                  </a:cubicBezTo>
                  <a:cubicBezTo>
                    <a:pt x="967" y="613"/>
                    <a:pt x="967" y="610"/>
                    <a:pt x="968" y="610"/>
                  </a:cubicBezTo>
                  <a:cubicBezTo>
                    <a:pt x="969" y="610"/>
                    <a:pt x="971" y="620"/>
                    <a:pt x="973" y="620"/>
                  </a:cubicBezTo>
                  <a:cubicBezTo>
                    <a:pt x="974" y="640"/>
                    <a:pt x="975" y="651"/>
                    <a:pt x="975" y="651"/>
                  </a:cubicBezTo>
                  <a:cubicBezTo>
                    <a:pt x="976" y="651"/>
                    <a:pt x="975" y="638"/>
                    <a:pt x="974" y="612"/>
                  </a:cubicBezTo>
                  <a:lnTo>
                    <a:pt x="974" y="612"/>
                  </a:lnTo>
                  <a:cubicBezTo>
                    <a:pt x="975" y="619"/>
                    <a:pt x="976" y="623"/>
                    <a:pt x="976" y="623"/>
                  </a:cubicBezTo>
                  <a:cubicBezTo>
                    <a:pt x="977" y="623"/>
                    <a:pt x="977" y="616"/>
                    <a:pt x="976" y="601"/>
                  </a:cubicBezTo>
                  <a:cubicBezTo>
                    <a:pt x="979" y="601"/>
                    <a:pt x="979" y="601"/>
                    <a:pt x="979" y="620"/>
                  </a:cubicBezTo>
                  <a:cubicBezTo>
                    <a:pt x="981" y="629"/>
                    <a:pt x="981" y="635"/>
                    <a:pt x="982" y="635"/>
                  </a:cubicBezTo>
                  <a:cubicBezTo>
                    <a:pt x="982" y="635"/>
                    <a:pt x="982" y="625"/>
                    <a:pt x="982" y="601"/>
                  </a:cubicBezTo>
                  <a:cubicBezTo>
                    <a:pt x="981" y="581"/>
                    <a:pt x="981" y="571"/>
                    <a:pt x="982" y="571"/>
                  </a:cubicBezTo>
                  <a:lnTo>
                    <a:pt x="982" y="571"/>
                  </a:lnTo>
                  <a:cubicBezTo>
                    <a:pt x="982" y="571"/>
                    <a:pt x="984" y="581"/>
                    <a:pt x="986" y="601"/>
                  </a:cubicBezTo>
                  <a:cubicBezTo>
                    <a:pt x="989" y="625"/>
                    <a:pt x="992" y="635"/>
                    <a:pt x="993" y="635"/>
                  </a:cubicBezTo>
                  <a:cubicBezTo>
                    <a:pt x="994" y="635"/>
                    <a:pt x="995" y="631"/>
                    <a:pt x="995" y="623"/>
                  </a:cubicBezTo>
                  <a:cubicBezTo>
                    <a:pt x="993" y="597"/>
                    <a:pt x="993" y="587"/>
                    <a:pt x="995" y="587"/>
                  </a:cubicBezTo>
                  <a:lnTo>
                    <a:pt x="995" y="587"/>
                  </a:lnTo>
                  <a:cubicBezTo>
                    <a:pt x="996" y="587"/>
                    <a:pt x="997" y="592"/>
                    <a:pt x="998" y="601"/>
                  </a:cubicBezTo>
                  <a:cubicBezTo>
                    <a:pt x="1000" y="612"/>
                    <a:pt x="1000" y="618"/>
                    <a:pt x="1001" y="618"/>
                  </a:cubicBezTo>
                  <a:cubicBezTo>
                    <a:pt x="1001" y="618"/>
                    <a:pt x="1001" y="612"/>
                    <a:pt x="1001" y="601"/>
                  </a:cubicBezTo>
                  <a:cubicBezTo>
                    <a:pt x="1003" y="617"/>
                    <a:pt x="1006" y="631"/>
                    <a:pt x="1007" y="631"/>
                  </a:cubicBezTo>
                  <a:cubicBezTo>
                    <a:pt x="1007" y="631"/>
                    <a:pt x="1008" y="628"/>
                    <a:pt x="1008" y="623"/>
                  </a:cubicBezTo>
                  <a:cubicBezTo>
                    <a:pt x="1008" y="623"/>
                    <a:pt x="1008" y="623"/>
                    <a:pt x="1004" y="601"/>
                  </a:cubicBezTo>
                  <a:lnTo>
                    <a:pt x="1004" y="560"/>
                  </a:lnTo>
                  <a:cubicBezTo>
                    <a:pt x="1001" y="548"/>
                    <a:pt x="1001" y="532"/>
                    <a:pt x="1001" y="520"/>
                  </a:cubicBezTo>
                  <a:cubicBezTo>
                    <a:pt x="1000" y="514"/>
                    <a:pt x="1000" y="511"/>
                    <a:pt x="1001" y="511"/>
                  </a:cubicBezTo>
                  <a:lnTo>
                    <a:pt x="1001" y="511"/>
                  </a:lnTo>
                  <a:cubicBezTo>
                    <a:pt x="1001" y="511"/>
                    <a:pt x="1006" y="535"/>
                    <a:pt x="1011" y="582"/>
                  </a:cubicBezTo>
                  <a:lnTo>
                    <a:pt x="1017" y="623"/>
                  </a:lnTo>
                  <a:lnTo>
                    <a:pt x="1014" y="582"/>
                  </a:lnTo>
                  <a:cubicBezTo>
                    <a:pt x="1017" y="582"/>
                    <a:pt x="1017" y="582"/>
                    <a:pt x="1020" y="599"/>
                  </a:cubicBezTo>
                  <a:lnTo>
                    <a:pt x="1020" y="599"/>
                  </a:lnTo>
                  <a:cubicBezTo>
                    <a:pt x="1018" y="577"/>
                    <a:pt x="1017" y="568"/>
                    <a:pt x="1018" y="568"/>
                  </a:cubicBezTo>
                  <a:lnTo>
                    <a:pt x="1018" y="568"/>
                  </a:lnTo>
                  <a:cubicBezTo>
                    <a:pt x="1018" y="568"/>
                    <a:pt x="1019" y="573"/>
                    <a:pt x="1020" y="582"/>
                  </a:cubicBezTo>
                  <a:cubicBezTo>
                    <a:pt x="1023" y="603"/>
                    <a:pt x="1025" y="613"/>
                    <a:pt x="1026" y="613"/>
                  </a:cubicBezTo>
                  <a:cubicBezTo>
                    <a:pt x="1026" y="613"/>
                    <a:pt x="1026" y="603"/>
                    <a:pt x="1026" y="582"/>
                  </a:cubicBezTo>
                  <a:cubicBezTo>
                    <a:pt x="1026" y="595"/>
                    <a:pt x="1029" y="611"/>
                    <a:pt x="1033" y="623"/>
                  </a:cubicBezTo>
                  <a:lnTo>
                    <a:pt x="1029" y="604"/>
                  </a:lnTo>
                  <a:cubicBezTo>
                    <a:pt x="1028" y="579"/>
                    <a:pt x="1028" y="568"/>
                    <a:pt x="1029" y="568"/>
                  </a:cubicBezTo>
                  <a:lnTo>
                    <a:pt x="1029" y="568"/>
                  </a:lnTo>
                  <a:cubicBezTo>
                    <a:pt x="1030" y="568"/>
                    <a:pt x="1031" y="573"/>
                    <a:pt x="1033" y="582"/>
                  </a:cubicBezTo>
                  <a:cubicBezTo>
                    <a:pt x="1033" y="593"/>
                    <a:pt x="1033" y="599"/>
                    <a:pt x="1033" y="599"/>
                  </a:cubicBezTo>
                  <a:cubicBezTo>
                    <a:pt x="1033" y="599"/>
                    <a:pt x="1034" y="593"/>
                    <a:pt x="1036" y="582"/>
                  </a:cubicBezTo>
                  <a:cubicBezTo>
                    <a:pt x="1039" y="582"/>
                    <a:pt x="1039" y="582"/>
                    <a:pt x="1039" y="604"/>
                  </a:cubicBezTo>
                  <a:cubicBezTo>
                    <a:pt x="1040" y="625"/>
                    <a:pt x="1041" y="635"/>
                    <a:pt x="1042" y="635"/>
                  </a:cubicBezTo>
                  <a:cubicBezTo>
                    <a:pt x="1042" y="635"/>
                    <a:pt x="1042" y="625"/>
                    <a:pt x="1042" y="604"/>
                  </a:cubicBezTo>
                  <a:cubicBezTo>
                    <a:pt x="1042" y="593"/>
                    <a:pt x="1042" y="588"/>
                    <a:pt x="1042" y="588"/>
                  </a:cubicBezTo>
                  <a:cubicBezTo>
                    <a:pt x="1043" y="588"/>
                    <a:pt x="1044" y="593"/>
                    <a:pt x="1045" y="604"/>
                  </a:cubicBezTo>
                  <a:cubicBezTo>
                    <a:pt x="1047" y="614"/>
                    <a:pt x="1047" y="618"/>
                    <a:pt x="1048" y="618"/>
                  </a:cubicBezTo>
                  <a:cubicBezTo>
                    <a:pt x="1048" y="618"/>
                    <a:pt x="1048" y="614"/>
                    <a:pt x="1048" y="604"/>
                  </a:cubicBezTo>
                  <a:cubicBezTo>
                    <a:pt x="1045" y="564"/>
                    <a:pt x="1042" y="542"/>
                    <a:pt x="1042" y="542"/>
                  </a:cubicBezTo>
                  <a:cubicBezTo>
                    <a:pt x="1042" y="542"/>
                    <a:pt x="1042" y="542"/>
                    <a:pt x="1039" y="520"/>
                  </a:cubicBezTo>
                  <a:lnTo>
                    <a:pt x="1042" y="520"/>
                  </a:lnTo>
                  <a:cubicBezTo>
                    <a:pt x="1042" y="520"/>
                    <a:pt x="1045" y="520"/>
                    <a:pt x="1045" y="501"/>
                  </a:cubicBezTo>
                  <a:cubicBezTo>
                    <a:pt x="1045" y="483"/>
                    <a:pt x="1041" y="452"/>
                    <a:pt x="1039" y="452"/>
                  </a:cubicBezTo>
                  <a:cubicBezTo>
                    <a:pt x="1039" y="452"/>
                    <a:pt x="1039" y="454"/>
                    <a:pt x="1039" y="457"/>
                  </a:cubicBezTo>
                  <a:lnTo>
                    <a:pt x="1036" y="438"/>
                  </a:lnTo>
                  <a:cubicBezTo>
                    <a:pt x="1034" y="407"/>
                    <a:pt x="1033" y="391"/>
                    <a:pt x="1032" y="391"/>
                  </a:cubicBezTo>
                  <a:lnTo>
                    <a:pt x="1032" y="391"/>
                  </a:lnTo>
                  <a:cubicBezTo>
                    <a:pt x="1031" y="391"/>
                    <a:pt x="1031" y="402"/>
                    <a:pt x="1032" y="424"/>
                  </a:cubicBezTo>
                  <a:lnTo>
                    <a:pt x="1032" y="424"/>
                  </a:lnTo>
                  <a:cubicBezTo>
                    <a:pt x="1030" y="416"/>
                    <a:pt x="1029" y="416"/>
                    <a:pt x="1029" y="416"/>
                  </a:cubicBezTo>
                  <a:cubicBezTo>
                    <a:pt x="1029" y="416"/>
                    <a:pt x="1026" y="416"/>
                    <a:pt x="1026" y="394"/>
                  </a:cubicBezTo>
                  <a:cubicBezTo>
                    <a:pt x="1023" y="375"/>
                    <a:pt x="1020" y="354"/>
                    <a:pt x="1020" y="354"/>
                  </a:cubicBezTo>
                  <a:cubicBezTo>
                    <a:pt x="1020" y="354"/>
                    <a:pt x="1020" y="354"/>
                    <a:pt x="1020" y="375"/>
                  </a:cubicBezTo>
                  <a:cubicBezTo>
                    <a:pt x="1021" y="383"/>
                    <a:pt x="1022" y="388"/>
                    <a:pt x="1021" y="388"/>
                  </a:cubicBezTo>
                  <a:cubicBezTo>
                    <a:pt x="1021" y="388"/>
                    <a:pt x="1019" y="378"/>
                    <a:pt x="1017" y="354"/>
                  </a:cubicBezTo>
                  <a:cubicBezTo>
                    <a:pt x="1016" y="344"/>
                    <a:pt x="1015" y="339"/>
                    <a:pt x="1015" y="339"/>
                  </a:cubicBezTo>
                  <a:lnTo>
                    <a:pt x="1015" y="339"/>
                  </a:lnTo>
                  <a:cubicBezTo>
                    <a:pt x="1014" y="339"/>
                    <a:pt x="1015" y="350"/>
                    <a:pt x="1017" y="375"/>
                  </a:cubicBezTo>
                  <a:cubicBezTo>
                    <a:pt x="1018" y="395"/>
                    <a:pt x="1018" y="406"/>
                    <a:pt x="1018" y="406"/>
                  </a:cubicBezTo>
                  <a:cubicBezTo>
                    <a:pt x="1017" y="406"/>
                    <a:pt x="1015" y="395"/>
                    <a:pt x="1014" y="372"/>
                  </a:cubicBezTo>
                  <a:lnTo>
                    <a:pt x="1011" y="372"/>
                  </a:lnTo>
                  <a:cubicBezTo>
                    <a:pt x="1011" y="372"/>
                    <a:pt x="1011" y="394"/>
                    <a:pt x="1014" y="416"/>
                  </a:cubicBezTo>
                  <a:cubicBezTo>
                    <a:pt x="1016" y="440"/>
                    <a:pt x="1016" y="450"/>
                    <a:pt x="1016" y="450"/>
                  </a:cubicBezTo>
                  <a:cubicBezTo>
                    <a:pt x="1016" y="450"/>
                    <a:pt x="1015" y="444"/>
                    <a:pt x="1014" y="435"/>
                  </a:cubicBezTo>
                  <a:cubicBezTo>
                    <a:pt x="1011" y="416"/>
                    <a:pt x="1011" y="394"/>
                    <a:pt x="1011" y="394"/>
                  </a:cubicBezTo>
                  <a:cubicBezTo>
                    <a:pt x="1008" y="372"/>
                    <a:pt x="1004" y="372"/>
                    <a:pt x="1004" y="372"/>
                  </a:cubicBezTo>
                  <a:cubicBezTo>
                    <a:pt x="1004" y="372"/>
                    <a:pt x="1003" y="372"/>
                    <a:pt x="1003" y="379"/>
                  </a:cubicBezTo>
                  <a:lnTo>
                    <a:pt x="1003" y="379"/>
                  </a:lnTo>
                  <a:cubicBezTo>
                    <a:pt x="1003" y="377"/>
                    <a:pt x="1002" y="375"/>
                    <a:pt x="1001" y="372"/>
                  </a:cubicBezTo>
                  <a:cubicBezTo>
                    <a:pt x="1001" y="372"/>
                    <a:pt x="1001" y="372"/>
                    <a:pt x="995" y="354"/>
                  </a:cubicBezTo>
                  <a:cubicBezTo>
                    <a:pt x="994" y="349"/>
                    <a:pt x="994" y="347"/>
                    <a:pt x="994" y="347"/>
                  </a:cubicBezTo>
                  <a:lnTo>
                    <a:pt x="994" y="347"/>
                  </a:lnTo>
                  <a:cubicBezTo>
                    <a:pt x="992" y="347"/>
                    <a:pt x="993" y="380"/>
                    <a:pt x="998" y="413"/>
                  </a:cubicBezTo>
                  <a:lnTo>
                    <a:pt x="998" y="435"/>
                  </a:lnTo>
                  <a:cubicBezTo>
                    <a:pt x="998" y="457"/>
                    <a:pt x="995" y="457"/>
                    <a:pt x="995" y="457"/>
                  </a:cubicBezTo>
                  <a:lnTo>
                    <a:pt x="992" y="413"/>
                  </a:lnTo>
                  <a:cubicBezTo>
                    <a:pt x="992" y="377"/>
                    <a:pt x="990" y="356"/>
                    <a:pt x="989" y="356"/>
                  </a:cubicBezTo>
                  <a:lnTo>
                    <a:pt x="989" y="356"/>
                  </a:lnTo>
                  <a:cubicBezTo>
                    <a:pt x="988" y="356"/>
                    <a:pt x="988" y="359"/>
                    <a:pt x="988" y="366"/>
                  </a:cubicBezTo>
                  <a:lnTo>
                    <a:pt x="988" y="366"/>
                  </a:lnTo>
                  <a:cubicBezTo>
                    <a:pt x="987" y="359"/>
                    <a:pt x="986" y="356"/>
                    <a:pt x="986" y="356"/>
                  </a:cubicBezTo>
                  <a:cubicBezTo>
                    <a:pt x="986" y="356"/>
                    <a:pt x="986" y="361"/>
                    <a:pt x="986" y="372"/>
                  </a:cubicBezTo>
                  <a:cubicBezTo>
                    <a:pt x="986" y="372"/>
                    <a:pt x="986" y="413"/>
                    <a:pt x="986" y="435"/>
                  </a:cubicBezTo>
                  <a:cubicBezTo>
                    <a:pt x="989" y="457"/>
                    <a:pt x="986" y="457"/>
                    <a:pt x="986" y="457"/>
                  </a:cubicBezTo>
                  <a:cubicBezTo>
                    <a:pt x="986" y="457"/>
                    <a:pt x="986" y="457"/>
                    <a:pt x="982" y="435"/>
                  </a:cubicBezTo>
                  <a:cubicBezTo>
                    <a:pt x="982" y="414"/>
                    <a:pt x="982" y="403"/>
                    <a:pt x="981" y="403"/>
                  </a:cubicBezTo>
                  <a:cubicBezTo>
                    <a:pt x="980" y="403"/>
                    <a:pt x="979" y="413"/>
                    <a:pt x="979" y="435"/>
                  </a:cubicBezTo>
                  <a:lnTo>
                    <a:pt x="979" y="413"/>
                  </a:lnTo>
                  <a:cubicBezTo>
                    <a:pt x="977" y="397"/>
                    <a:pt x="976" y="383"/>
                    <a:pt x="974" y="383"/>
                  </a:cubicBezTo>
                  <a:cubicBezTo>
                    <a:pt x="973" y="383"/>
                    <a:pt x="972" y="386"/>
                    <a:pt x="970" y="391"/>
                  </a:cubicBezTo>
                  <a:cubicBezTo>
                    <a:pt x="967" y="391"/>
                    <a:pt x="964" y="391"/>
                    <a:pt x="961" y="369"/>
                  </a:cubicBezTo>
                  <a:cubicBezTo>
                    <a:pt x="961" y="366"/>
                    <a:pt x="960" y="364"/>
                    <a:pt x="960" y="364"/>
                  </a:cubicBezTo>
                  <a:cubicBezTo>
                    <a:pt x="960" y="364"/>
                    <a:pt x="957" y="398"/>
                    <a:pt x="957" y="432"/>
                  </a:cubicBezTo>
                  <a:cubicBezTo>
                    <a:pt x="957" y="413"/>
                    <a:pt x="954" y="413"/>
                    <a:pt x="954" y="410"/>
                  </a:cubicBezTo>
                  <a:cubicBezTo>
                    <a:pt x="948" y="410"/>
                    <a:pt x="948" y="410"/>
                    <a:pt x="948" y="391"/>
                  </a:cubicBezTo>
                  <a:cubicBezTo>
                    <a:pt x="948" y="406"/>
                    <a:pt x="948" y="413"/>
                    <a:pt x="947" y="413"/>
                  </a:cubicBezTo>
                  <a:cubicBezTo>
                    <a:pt x="946" y="413"/>
                    <a:pt x="944" y="395"/>
                    <a:pt x="942" y="369"/>
                  </a:cubicBezTo>
                  <a:cubicBezTo>
                    <a:pt x="942" y="347"/>
                    <a:pt x="939" y="347"/>
                    <a:pt x="935" y="347"/>
                  </a:cubicBezTo>
                  <a:cubicBezTo>
                    <a:pt x="935" y="369"/>
                    <a:pt x="935" y="369"/>
                    <a:pt x="932" y="369"/>
                  </a:cubicBezTo>
                  <a:cubicBezTo>
                    <a:pt x="929" y="369"/>
                    <a:pt x="929" y="369"/>
                    <a:pt x="929" y="410"/>
                  </a:cubicBezTo>
                  <a:cubicBezTo>
                    <a:pt x="932" y="451"/>
                    <a:pt x="932" y="451"/>
                    <a:pt x="929" y="451"/>
                  </a:cubicBezTo>
                  <a:cubicBezTo>
                    <a:pt x="929" y="451"/>
                    <a:pt x="926" y="451"/>
                    <a:pt x="926" y="429"/>
                  </a:cubicBezTo>
                  <a:lnTo>
                    <a:pt x="923" y="410"/>
                  </a:lnTo>
                  <a:cubicBezTo>
                    <a:pt x="923" y="410"/>
                    <a:pt x="920" y="410"/>
                    <a:pt x="920" y="388"/>
                  </a:cubicBezTo>
                  <a:cubicBezTo>
                    <a:pt x="920" y="388"/>
                    <a:pt x="917" y="366"/>
                    <a:pt x="914" y="366"/>
                  </a:cubicBezTo>
                  <a:cubicBezTo>
                    <a:pt x="914" y="366"/>
                    <a:pt x="910" y="366"/>
                    <a:pt x="910" y="344"/>
                  </a:cubicBezTo>
                  <a:cubicBezTo>
                    <a:pt x="910" y="344"/>
                    <a:pt x="907" y="344"/>
                    <a:pt x="910" y="366"/>
                  </a:cubicBezTo>
                  <a:cubicBezTo>
                    <a:pt x="910" y="381"/>
                    <a:pt x="910" y="395"/>
                    <a:pt x="908" y="395"/>
                  </a:cubicBezTo>
                  <a:cubicBezTo>
                    <a:pt x="907" y="395"/>
                    <a:pt x="906" y="392"/>
                    <a:pt x="904" y="385"/>
                  </a:cubicBezTo>
                  <a:cubicBezTo>
                    <a:pt x="901" y="385"/>
                    <a:pt x="898" y="385"/>
                    <a:pt x="898" y="407"/>
                  </a:cubicBezTo>
                  <a:cubicBezTo>
                    <a:pt x="898" y="407"/>
                    <a:pt x="898" y="407"/>
                    <a:pt x="898" y="385"/>
                  </a:cubicBezTo>
                  <a:cubicBezTo>
                    <a:pt x="896" y="365"/>
                    <a:pt x="895" y="354"/>
                    <a:pt x="895" y="354"/>
                  </a:cubicBezTo>
                  <a:cubicBezTo>
                    <a:pt x="894" y="354"/>
                    <a:pt x="893" y="365"/>
                    <a:pt x="892" y="385"/>
                  </a:cubicBezTo>
                  <a:cubicBezTo>
                    <a:pt x="892" y="396"/>
                    <a:pt x="892" y="401"/>
                    <a:pt x="891" y="401"/>
                  </a:cubicBezTo>
                  <a:cubicBezTo>
                    <a:pt x="891" y="401"/>
                    <a:pt x="890" y="396"/>
                    <a:pt x="888" y="385"/>
                  </a:cubicBezTo>
                  <a:cubicBezTo>
                    <a:pt x="888" y="385"/>
                    <a:pt x="888" y="385"/>
                    <a:pt x="888" y="407"/>
                  </a:cubicBezTo>
                  <a:cubicBezTo>
                    <a:pt x="888" y="416"/>
                    <a:pt x="888" y="421"/>
                    <a:pt x="888" y="421"/>
                  </a:cubicBezTo>
                  <a:cubicBezTo>
                    <a:pt x="888" y="421"/>
                    <a:pt x="887" y="415"/>
                    <a:pt x="885" y="404"/>
                  </a:cubicBezTo>
                  <a:cubicBezTo>
                    <a:pt x="885" y="385"/>
                    <a:pt x="882" y="385"/>
                    <a:pt x="882" y="385"/>
                  </a:cubicBezTo>
                  <a:cubicBezTo>
                    <a:pt x="881" y="394"/>
                    <a:pt x="877" y="399"/>
                    <a:pt x="874" y="399"/>
                  </a:cubicBezTo>
                  <a:cubicBezTo>
                    <a:pt x="870" y="399"/>
                    <a:pt x="866" y="393"/>
                    <a:pt x="866" y="382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62" y="387"/>
                    <a:pt x="861" y="380"/>
                    <a:pt x="861" y="380"/>
                  </a:cubicBezTo>
                  <a:cubicBezTo>
                    <a:pt x="860" y="380"/>
                    <a:pt x="860" y="391"/>
                    <a:pt x="860" y="407"/>
                  </a:cubicBezTo>
                  <a:lnTo>
                    <a:pt x="860" y="407"/>
                  </a:lnTo>
                  <a:cubicBezTo>
                    <a:pt x="860" y="406"/>
                    <a:pt x="860" y="405"/>
                    <a:pt x="860" y="404"/>
                  </a:cubicBezTo>
                  <a:cubicBezTo>
                    <a:pt x="859" y="381"/>
                    <a:pt x="858" y="370"/>
                    <a:pt x="857" y="370"/>
                  </a:cubicBezTo>
                  <a:cubicBezTo>
                    <a:pt x="857" y="370"/>
                    <a:pt x="857" y="381"/>
                    <a:pt x="857" y="401"/>
                  </a:cubicBezTo>
                  <a:cubicBezTo>
                    <a:pt x="857" y="422"/>
                    <a:pt x="857" y="433"/>
                    <a:pt x="857" y="433"/>
                  </a:cubicBezTo>
                  <a:cubicBezTo>
                    <a:pt x="856" y="433"/>
                    <a:pt x="856" y="422"/>
                    <a:pt x="854" y="401"/>
                  </a:cubicBezTo>
                  <a:cubicBezTo>
                    <a:pt x="852" y="448"/>
                    <a:pt x="850" y="475"/>
                    <a:pt x="849" y="475"/>
                  </a:cubicBezTo>
                  <a:cubicBezTo>
                    <a:pt x="848" y="475"/>
                    <a:pt x="848" y="458"/>
                    <a:pt x="848" y="422"/>
                  </a:cubicBezTo>
                  <a:cubicBezTo>
                    <a:pt x="848" y="379"/>
                    <a:pt x="845" y="360"/>
                    <a:pt x="845" y="360"/>
                  </a:cubicBezTo>
                  <a:cubicBezTo>
                    <a:pt x="845" y="360"/>
                    <a:pt x="845" y="379"/>
                    <a:pt x="845" y="401"/>
                  </a:cubicBezTo>
                  <a:cubicBezTo>
                    <a:pt x="845" y="421"/>
                    <a:pt x="845" y="431"/>
                    <a:pt x="844" y="431"/>
                  </a:cubicBezTo>
                  <a:cubicBezTo>
                    <a:pt x="844" y="431"/>
                    <a:pt x="843" y="421"/>
                    <a:pt x="841" y="401"/>
                  </a:cubicBezTo>
                  <a:cubicBezTo>
                    <a:pt x="840" y="366"/>
                    <a:pt x="838" y="350"/>
                    <a:pt x="836" y="350"/>
                  </a:cubicBezTo>
                  <a:cubicBezTo>
                    <a:pt x="835" y="350"/>
                    <a:pt x="833" y="360"/>
                    <a:pt x="832" y="379"/>
                  </a:cubicBezTo>
                  <a:cubicBezTo>
                    <a:pt x="830" y="399"/>
                    <a:pt x="828" y="409"/>
                    <a:pt x="827" y="409"/>
                  </a:cubicBezTo>
                  <a:cubicBezTo>
                    <a:pt x="825" y="409"/>
                    <a:pt x="824" y="399"/>
                    <a:pt x="826" y="379"/>
                  </a:cubicBezTo>
                  <a:cubicBezTo>
                    <a:pt x="828" y="353"/>
                    <a:pt x="828" y="342"/>
                    <a:pt x="828" y="342"/>
                  </a:cubicBezTo>
                  <a:lnTo>
                    <a:pt x="828" y="342"/>
                  </a:lnTo>
                  <a:cubicBezTo>
                    <a:pt x="828" y="342"/>
                    <a:pt x="827" y="348"/>
                    <a:pt x="826" y="357"/>
                  </a:cubicBezTo>
                  <a:lnTo>
                    <a:pt x="823" y="357"/>
                  </a:lnTo>
                  <a:cubicBezTo>
                    <a:pt x="823" y="357"/>
                    <a:pt x="819" y="375"/>
                    <a:pt x="819" y="397"/>
                  </a:cubicBezTo>
                  <a:cubicBezTo>
                    <a:pt x="818" y="372"/>
                    <a:pt x="817" y="354"/>
                    <a:pt x="816" y="354"/>
                  </a:cubicBezTo>
                  <a:cubicBezTo>
                    <a:pt x="815" y="354"/>
                    <a:pt x="814" y="360"/>
                    <a:pt x="813" y="375"/>
                  </a:cubicBezTo>
                  <a:lnTo>
                    <a:pt x="810" y="375"/>
                  </a:lnTo>
                  <a:cubicBezTo>
                    <a:pt x="810" y="375"/>
                    <a:pt x="810" y="375"/>
                    <a:pt x="810" y="397"/>
                  </a:cubicBezTo>
                  <a:cubicBezTo>
                    <a:pt x="809" y="403"/>
                    <a:pt x="809" y="405"/>
                    <a:pt x="808" y="405"/>
                  </a:cubicBezTo>
                  <a:cubicBezTo>
                    <a:pt x="807" y="405"/>
                    <a:pt x="806" y="391"/>
                    <a:pt x="804" y="375"/>
                  </a:cubicBezTo>
                  <a:cubicBezTo>
                    <a:pt x="804" y="367"/>
                    <a:pt x="804" y="359"/>
                    <a:pt x="804" y="354"/>
                  </a:cubicBezTo>
                  <a:lnTo>
                    <a:pt x="801" y="416"/>
                  </a:lnTo>
                  <a:cubicBezTo>
                    <a:pt x="800" y="422"/>
                    <a:pt x="799" y="424"/>
                    <a:pt x="799" y="424"/>
                  </a:cubicBezTo>
                  <a:cubicBezTo>
                    <a:pt x="798" y="424"/>
                    <a:pt x="798" y="410"/>
                    <a:pt x="798" y="394"/>
                  </a:cubicBezTo>
                  <a:cubicBezTo>
                    <a:pt x="798" y="382"/>
                    <a:pt x="798" y="366"/>
                    <a:pt x="798" y="354"/>
                  </a:cubicBezTo>
                  <a:cubicBezTo>
                    <a:pt x="798" y="354"/>
                    <a:pt x="791" y="354"/>
                    <a:pt x="791" y="372"/>
                  </a:cubicBezTo>
                  <a:cubicBezTo>
                    <a:pt x="791" y="383"/>
                    <a:pt x="790" y="389"/>
                    <a:pt x="788" y="389"/>
                  </a:cubicBezTo>
                  <a:cubicBezTo>
                    <a:pt x="787" y="389"/>
                    <a:pt x="785" y="383"/>
                    <a:pt x="785" y="372"/>
                  </a:cubicBezTo>
                  <a:lnTo>
                    <a:pt x="782" y="372"/>
                  </a:lnTo>
                  <a:lnTo>
                    <a:pt x="779" y="391"/>
                  </a:lnTo>
                  <a:cubicBezTo>
                    <a:pt x="779" y="391"/>
                    <a:pt x="779" y="391"/>
                    <a:pt x="776" y="413"/>
                  </a:cubicBezTo>
                  <a:cubicBezTo>
                    <a:pt x="776" y="413"/>
                    <a:pt x="772" y="413"/>
                    <a:pt x="772" y="391"/>
                  </a:cubicBezTo>
                  <a:cubicBezTo>
                    <a:pt x="772" y="371"/>
                    <a:pt x="772" y="361"/>
                    <a:pt x="772" y="361"/>
                  </a:cubicBezTo>
                  <a:cubicBezTo>
                    <a:pt x="772" y="361"/>
                    <a:pt x="771" y="371"/>
                    <a:pt x="769" y="391"/>
                  </a:cubicBezTo>
                  <a:cubicBezTo>
                    <a:pt x="769" y="380"/>
                    <a:pt x="769" y="375"/>
                    <a:pt x="768" y="375"/>
                  </a:cubicBezTo>
                  <a:cubicBezTo>
                    <a:pt x="767" y="375"/>
                    <a:pt x="766" y="380"/>
                    <a:pt x="766" y="391"/>
                  </a:cubicBezTo>
                  <a:cubicBezTo>
                    <a:pt x="766" y="416"/>
                    <a:pt x="765" y="434"/>
                    <a:pt x="764" y="434"/>
                  </a:cubicBezTo>
                  <a:cubicBezTo>
                    <a:pt x="764" y="434"/>
                    <a:pt x="763" y="427"/>
                    <a:pt x="763" y="410"/>
                  </a:cubicBezTo>
                  <a:cubicBezTo>
                    <a:pt x="763" y="410"/>
                    <a:pt x="760" y="410"/>
                    <a:pt x="760" y="432"/>
                  </a:cubicBezTo>
                  <a:cubicBezTo>
                    <a:pt x="758" y="452"/>
                    <a:pt x="758" y="462"/>
                    <a:pt x="757" y="462"/>
                  </a:cubicBezTo>
                  <a:cubicBezTo>
                    <a:pt x="757" y="462"/>
                    <a:pt x="757" y="452"/>
                    <a:pt x="757" y="432"/>
                  </a:cubicBezTo>
                  <a:cubicBezTo>
                    <a:pt x="757" y="410"/>
                    <a:pt x="757" y="399"/>
                    <a:pt x="756" y="399"/>
                  </a:cubicBezTo>
                  <a:cubicBezTo>
                    <a:pt x="756" y="399"/>
                    <a:pt x="755" y="410"/>
                    <a:pt x="754" y="432"/>
                  </a:cubicBezTo>
                  <a:cubicBezTo>
                    <a:pt x="752" y="419"/>
                    <a:pt x="749" y="406"/>
                    <a:pt x="747" y="406"/>
                  </a:cubicBezTo>
                  <a:cubicBezTo>
                    <a:pt x="745" y="406"/>
                    <a:pt x="744" y="412"/>
                    <a:pt x="744" y="429"/>
                  </a:cubicBezTo>
                  <a:lnTo>
                    <a:pt x="741" y="429"/>
                  </a:lnTo>
                  <a:cubicBezTo>
                    <a:pt x="741" y="418"/>
                    <a:pt x="740" y="412"/>
                    <a:pt x="740" y="412"/>
                  </a:cubicBezTo>
                  <a:cubicBezTo>
                    <a:pt x="739" y="412"/>
                    <a:pt x="738" y="418"/>
                    <a:pt x="738" y="429"/>
                  </a:cubicBezTo>
                  <a:lnTo>
                    <a:pt x="735" y="448"/>
                  </a:lnTo>
                  <a:cubicBezTo>
                    <a:pt x="735" y="429"/>
                    <a:pt x="735" y="407"/>
                    <a:pt x="735" y="407"/>
                  </a:cubicBezTo>
                  <a:cubicBezTo>
                    <a:pt x="735" y="407"/>
                    <a:pt x="732" y="407"/>
                    <a:pt x="732" y="429"/>
                  </a:cubicBezTo>
                  <a:cubicBezTo>
                    <a:pt x="732" y="448"/>
                    <a:pt x="732" y="448"/>
                    <a:pt x="732" y="448"/>
                  </a:cubicBezTo>
                  <a:cubicBezTo>
                    <a:pt x="732" y="448"/>
                    <a:pt x="729" y="426"/>
                    <a:pt x="729" y="407"/>
                  </a:cubicBezTo>
                  <a:cubicBezTo>
                    <a:pt x="729" y="430"/>
                    <a:pt x="728" y="440"/>
                    <a:pt x="727" y="440"/>
                  </a:cubicBezTo>
                  <a:cubicBezTo>
                    <a:pt x="726" y="440"/>
                    <a:pt x="725" y="435"/>
                    <a:pt x="725" y="426"/>
                  </a:cubicBezTo>
                  <a:cubicBezTo>
                    <a:pt x="725" y="407"/>
                    <a:pt x="722" y="407"/>
                    <a:pt x="722" y="407"/>
                  </a:cubicBezTo>
                  <a:lnTo>
                    <a:pt x="725" y="385"/>
                  </a:lnTo>
                  <a:cubicBezTo>
                    <a:pt x="725" y="378"/>
                    <a:pt x="724" y="376"/>
                    <a:pt x="723" y="376"/>
                  </a:cubicBezTo>
                  <a:cubicBezTo>
                    <a:pt x="722" y="376"/>
                    <a:pt x="722" y="390"/>
                    <a:pt x="722" y="404"/>
                  </a:cubicBezTo>
                  <a:lnTo>
                    <a:pt x="719" y="404"/>
                  </a:lnTo>
                  <a:cubicBezTo>
                    <a:pt x="719" y="404"/>
                    <a:pt x="719" y="404"/>
                    <a:pt x="719" y="426"/>
                  </a:cubicBezTo>
                  <a:cubicBezTo>
                    <a:pt x="719" y="438"/>
                    <a:pt x="719" y="454"/>
                    <a:pt x="716" y="466"/>
                  </a:cubicBezTo>
                  <a:cubicBezTo>
                    <a:pt x="716" y="448"/>
                    <a:pt x="716" y="426"/>
                    <a:pt x="716" y="426"/>
                  </a:cubicBezTo>
                  <a:lnTo>
                    <a:pt x="716" y="404"/>
                  </a:lnTo>
                  <a:cubicBezTo>
                    <a:pt x="717" y="386"/>
                    <a:pt x="717" y="380"/>
                    <a:pt x="716" y="380"/>
                  </a:cubicBezTo>
                  <a:cubicBezTo>
                    <a:pt x="714" y="380"/>
                    <a:pt x="712" y="391"/>
                    <a:pt x="710" y="404"/>
                  </a:cubicBezTo>
                  <a:cubicBezTo>
                    <a:pt x="708" y="424"/>
                    <a:pt x="707" y="434"/>
                    <a:pt x="707" y="434"/>
                  </a:cubicBezTo>
                  <a:cubicBezTo>
                    <a:pt x="707" y="434"/>
                    <a:pt x="707" y="424"/>
                    <a:pt x="707" y="404"/>
                  </a:cubicBezTo>
                  <a:cubicBezTo>
                    <a:pt x="708" y="391"/>
                    <a:pt x="708" y="386"/>
                    <a:pt x="707" y="386"/>
                  </a:cubicBezTo>
                  <a:lnTo>
                    <a:pt x="707" y="386"/>
                  </a:lnTo>
                  <a:cubicBezTo>
                    <a:pt x="707" y="386"/>
                    <a:pt x="703" y="421"/>
                    <a:pt x="700" y="463"/>
                  </a:cubicBezTo>
                  <a:cubicBezTo>
                    <a:pt x="702" y="415"/>
                    <a:pt x="703" y="396"/>
                    <a:pt x="702" y="396"/>
                  </a:cubicBezTo>
                  <a:lnTo>
                    <a:pt x="702" y="396"/>
                  </a:lnTo>
                  <a:cubicBezTo>
                    <a:pt x="701" y="396"/>
                    <a:pt x="700" y="406"/>
                    <a:pt x="697" y="422"/>
                  </a:cubicBezTo>
                  <a:cubicBezTo>
                    <a:pt x="696" y="432"/>
                    <a:pt x="695" y="437"/>
                    <a:pt x="695" y="437"/>
                  </a:cubicBezTo>
                  <a:cubicBezTo>
                    <a:pt x="694" y="437"/>
                    <a:pt x="694" y="432"/>
                    <a:pt x="694" y="422"/>
                  </a:cubicBezTo>
                  <a:cubicBezTo>
                    <a:pt x="694" y="401"/>
                    <a:pt x="694" y="401"/>
                    <a:pt x="691" y="401"/>
                  </a:cubicBezTo>
                  <a:cubicBezTo>
                    <a:pt x="690" y="401"/>
                    <a:pt x="690" y="400"/>
                    <a:pt x="689" y="400"/>
                  </a:cubicBezTo>
                  <a:cubicBezTo>
                    <a:pt x="688" y="400"/>
                    <a:pt x="687" y="402"/>
                    <a:pt x="685" y="419"/>
                  </a:cubicBezTo>
                  <a:cubicBezTo>
                    <a:pt x="685" y="404"/>
                    <a:pt x="684" y="397"/>
                    <a:pt x="684" y="397"/>
                  </a:cubicBezTo>
                  <a:cubicBezTo>
                    <a:pt x="682" y="397"/>
                    <a:pt x="680" y="414"/>
                    <a:pt x="678" y="441"/>
                  </a:cubicBezTo>
                  <a:lnTo>
                    <a:pt x="678" y="438"/>
                  </a:lnTo>
                  <a:lnTo>
                    <a:pt x="678" y="419"/>
                  </a:lnTo>
                  <a:cubicBezTo>
                    <a:pt x="678" y="397"/>
                    <a:pt x="678" y="397"/>
                    <a:pt x="669" y="394"/>
                  </a:cubicBezTo>
                  <a:cubicBezTo>
                    <a:pt x="657" y="394"/>
                    <a:pt x="657" y="394"/>
                    <a:pt x="653" y="435"/>
                  </a:cubicBezTo>
                  <a:cubicBezTo>
                    <a:pt x="652" y="455"/>
                    <a:pt x="651" y="466"/>
                    <a:pt x="651" y="466"/>
                  </a:cubicBezTo>
                  <a:cubicBezTo>
                    <a:pt x="650" y="466"/>
                    <a:pt x="650" y="455"/>
                    <a:pt x="650" y="435"/>
                  </a:cubicBezTo>
                  <a:cubicBezTo>
                    <a:pt x="652" y="419"/>
                    <a:pt x="653" y="405"/>
                    <a:pt x="652" y="405"/>
                  </a:cubicBezTo>
                  <a:lnTo>
                    <a:pt x="652" y="405"/>
                  </a:lnTo>
                  <a:cubicBezTo>
                    <a:pt x="652" y="405"/>
                    <a:pt x="651" y="408"/>
                    <a:pt x="650" y="413"/>
                  </a:cubicBezTo>
                  <a:cubicBezTo>
                    <a:pt x="650" y="413"/>
                    <a:pt x="650" y="413"/>
                    <a:pt x="650" y="391"/>
                  </a:cubicBezTo>
                  <a:cubicBezTo>
                    <a:pt x="649" y="374"/>
                    <a:pt x="648" y="367"/>
                    <a:pt x="647" y="367"/>
                  </a:cubicBezTo>
                  <a:cubicBezTo>
                    <a:pt x="647" y="367"/>
                    <a:pt x="646" y="379"/>
                    <a:pt x="644" y="391"/>
                  </a:cubicBezTo>
                  <a:cubicBezTo>
                    <a:pt x="644" y="383"/>
                    <a:pt x="644" y="375"/>
                    <a:pt x="644" y="369"/>
                  </a:cubicBezTo>
                  <a:cubicBezTo>
                    <a:pt x="642" y="382"/>
                    <a:pt x="638" y="393"/>
                    <a:pt x="636" y="393"/>
                  </a:cubicBezTo>
                  <a:cubicBezTo>
                    <a:pt x="634" y="393"/>
                    <a:pt x="633" y="387"/>
                    <a:pt x="635" y="369"/>
                  </a:cubicBezTo>
                  <a:lnTo>
                    <a:pt x="631" y="369"/>
                  </a:lnTo>
                  <a:cubicBezTo>
                    <a:pt x="631" y="388"/>
                    <a:pt x="628" y="388"/>
                    <a:pt x="625" y="388"/>
                  </a:cubicBezTo>
                  <a:cubicBezTo>
                    <a:pt x="625" y="388"/>
                    <a:pt x="622" y="388"/>
                    <a:pt x="625" y="366"/>
                  </a:cubicBezTo>
                  <a:cubicBezTo>
                    <a:pt x="627" y="355"/>
                    <a:pt x="627" y="350"/>
                    <a:pt x="626" y="350"/>
                  </a:cubicBezTo>
                  <a:lnTo>
                    <a:pt x="626" y="350"/>
                  </a:lnTo>
                  <a:cubicBezTo>
                    <a:pt x="625" y="350"/>
                    <a:pt x="624" y="355"/>
                    <a:pt x="622" y="366"/>
                  </a:cubicBezTo>
                  <a:lnTo>
                    <a:pt x="616" y="407"/>
                  </a:lnTo>
                  <a:cubicBezTo>
                    <a:pt x="616" y="419"/>
                    <a:pt x="613" y="435"/>
                    <a:pt x="610" y="448"/>
                  </a:cubicBezTo>
                  <a:lnTo>
                    <a:pt x="613" y="429"/>
                  </a:lnTo>
                  <a:lnTo>
                    <a:pt x="616" y="385"/>
                  </a:lnTo>
                  <a:lnTo>
                    <a:pt x="616" y="385"/>
                  </a:lnTo>
                  <a:cubicBezTo>
                    <a:pt x="616" y="385"/>
                    <a:pt x="613" y="385"/>
                    <a:pt x="613" y="407"/>
                  </a:cubicBezTo>
                  <a:cubicBezTo>
                    <a:pt x="613" y="385"/>
                    <a:pt x="610" y="385"/>
                    <a:pt x="610" y="385"/>
                  </a:cubicBezTo>
                  <a:cubicBezTo>
                    <a:pt x="606" y="385"/>
                    <a:pt x="603" y="385"/>
                    <a:pt x="600" y="404"/>
                  </a:cubicBezTo>
                  <a:cubicBezTo>
                    <a:pt x="602" y="383"/>
                    <a:pt x="601" y="372"/>
                    <a:pt x="599" y="372"/>
                  </a:cubicBezTo>
                  <a:cubicBezTo>
                    <a:pt x="597" y="372"/>
                    <a:pt x="594" y="381"/>
                    <a:pt x="591" y="401"/>
                  </a:cubicBezTo>
                  <a:cubicBezTo>
                    <a:pt x="591" y="391"/>
                    <a:pt x="591" y="386"/>
                    <a:pt x="590" y="386"/>
                  </a:cubicBezTo>
                  <a:cubicBezTo>
                    <a:pt x="590" y="386"/>
                    <a:pt x="589" y="391"/>
                    <a:pt x="588" y="401"/>
                  </a:cubicBezTo>
                  <a:cubicBezTo>
                    <a:pt x="587" y="407"/>
                    <a:pt x="586" y="410"/>
                    <a:pt x="586" y="410"/>
                  </a:cubicBezTo>
                  <a:cubicBezTo>
                    <a:pt x="584" y="410"/>
                    <a:pt x="584" y="394"/>
                    <a:pt x="584" y="379"/>
                  </a:cubicBezTo>
                  <a:cubicBezTo>
                    <a:pt x="586" y="354"/>
                    <a:pt x="587" y="345"/>
                    <a:pt x="587" y="345"/>
                  </a:cubicBezTo>
                  <a:lnTo>
                    <a:pt x="587" y="345"/>
                  </a:lnTo>
                  <a:cubicBezTo>
                    <a:pt x="586" y="345"/>
                    <a:pt x="586" y="349"/>
                    <a:pt x="584" y="357"/>
                  </a:cubicBezTo>
                  <a:cubicBezTo>
                    <a:pt x="578" y="379"/>
                    <a:pt x="575" y="379"/>
                    <a:pt x="575" y="379"/>
                  </a:cubicBezTo>
                  <a:cubicBezTo>
                    <a:pt x="572" y="391"/>
                    <a:pt x="572" y="404"/>
                    <a:pt x="572" y="419"/>
                  </a:cubicBezTo>
                  <a:cubicBezTo>
                    <a:pt x="570" y="428"/>
                    <a:pt x="569" y="437"/>
                    <a:pt x="568" y="445"/>
                  </a:cubicBezTo>
                  <a:lnTo>
                    <a:pt x="568" y="445"/>
                  </a:lnTo>
                  <a:cubicBezTo>
                    <a:pt x="569" y="436"/>
                    <a:pt x="569" y="428"/>
                    <a:pt x="569" y="419"/>
                  </a:cubicBezTo>
                  <a:cubicBezTo>
                    <a:pt x="569" y="397"/>
                    <a:pt x="566" y="397"/>
                    <a:pt x="566" y="397"/>
                  </a:cubicBezTo>
                  <a:lnTo>
                    <a:pt x="559" y="394"/>
                  </a:lnTo>
                  <a:cubicBezTo>
                    <a:pt x="559" y="383"/>
                    <a:pt x="559" y="378"/>
                    <a:pt x="559" y="378"/>
                  </a:cubicBezTo>
                  <a:cubicBezTo>
                    <a:pt x="559" y="378"/>
                    <a:pt x="558" y="383"/>
                    <a:pt x="556" y="394"/>
                  </a:cubicBezTo>
                  <a:lnTo>
                    <a:pt x="553" y="416"/>
                  </a:lnTo>
                  <a:cubicBezTo>
                    <a:pt x="555" y="393"/>
                    <a:pt x="552" y="382"/>
                    <a:pt x="549" y="382"/>
                  </a:cubicBezTo>
                  <a:cubicBezTo>
                    <a:pt x="546" y="382"/>
                    <a:pt x="542" y="392"/>
                    <a:pt x="541" y="413"/>
                  </a:cubicBezTo>
                  <a:cubicBezTo>
                    <a:pt x="541" y="401"/>
                    <a:pt x="541" y="404"/>
                    <a:pt x="541" y="391"/>
                  </a:cubicBezTo>
                  <a:cubicBezTo>
                    <a:pt x="544" y="369"/>
                    <a:pt x="541" y="369"/>
                    <a:pt x="541" y="369"/>
                  </a:cubicBezTo>
                  <a:cubicBezTo>
                    <a:pt x="541" y="369"/>
                    <a:pt x="531" y="388"/>
                    <a:pt x="528" y="388"/>
                  </a:cubicBezTo>
                  <a:cubicBezTo>
                    <a:pt x="527" y="388"/>
                    <a:pt x="527" y="388"/>
                    <a:pt x="526" y="388"/>
                  </a:cubicBezTo>
                  <a:cubicBezTo>
                    <a:pt x="524" y="388"/>
                    <a:pt x="521" y="390"/>
                    <a:pt x="519" y="407"/>
                  </a:cubicBezTo>
                  <a:cubicBezTo>
                    <a:pt x="519" y="407"/>
                    <a:pt x="519" y="407"/>
                    <a:pt x="519" y="385"/>
                  </a:cubicBezTo>
                  <a:cubicBezTo>
                    <a:pt x="522" y="366"/>
                    <a:pt x="522" y="366"/>
                    <a:pt x="522" y="366"/>
                  </a:cubicBezTo>
                  <a:lnTo>
                    <a:pt x="522" y="366"/>
                  </a:lnTo>
                  <a:cubicBezTo>
                    <a:pt x="522" y="366"/>
                    <a:pt x="516" y="385"/>
                    <a:pt x="516" y="407"/>
                  </a:cubicBezTo>
                  <a:cubicBezTo>
                    <a:pt x="514" y="416"/>
                    <a:pt x="513" y="421"/>
                    <a:pt x="513" y="421"/>
                  </a:cubicBezTo>
                  <a:cubicBezTo>
                    <a:pt x="512" y="421"/>
                    <a:pt x="512" y="415"/>
                    <a:pt x="512" y="404"/>
                  </a:cubicBezTo>
                  <a:cubicBezTo>
                    <a:pt x="512" y="394"/>
                    <a:pt x="511" y="388"/>
                    <a:pt x="509" y="388"/>
                  </a:cubicBezTo>
                  <a:cubicBezTo>
                    <a:pt x="507" y="388"/>
                    <a:pt x="504" y="393"/>
                    <a:pt x="503" y="404"/>
                  </a:cubicBezTo>
                  <a:cubicBezTo>
                    <a:pt x="503" y="404"/>
                    <a:pt x="500" y="404"/>
                    <a:pt x="503" y="382"/>
                  </a:cubicBezTo>
                  <a:cubicBezTo>
                    <a:pt x="503" y="369"/>
                    <a:pt x="503" y="356"/>
                    <a:pt x="502" y="356"/>
                  </a:cubicBezTo>
                  <a:cubicBezTo>
                    <a:pt x="501" y="356"/>
                    <a:pt x="499" y="362"/>
                    <a:pt x="497" y="379"/>
                  </a:cubicBezTo>
                  <a:cubicBezTo>
                    <a:pt x="497" y="379"/>
                    <a:pt x="497" y="379"/>
                    <a:pt x="497" y="360"/>
                  </a:cubicBezTo>
                  <a:cubicBezTo>
                    <a:pt x="494" y="369"/>
                    <a:pt x="491" y="374"/>
                    <a:pt x="490" y="374"/>
                  </a:cubicBezTo>
                  <a:cubicBezTo>
                    <a:pt x="488" y="374"/>
                    <a:pt x="487" y="368"/>
                    <a:pt x="487" y="357"/>
                  </a:cubicBezTo>
                  <a:cubicBezTo>
                    <a:pt x="487" y="357"/>
                    <a:pt x="484" y="357"/>
                    <a:pt x="484" y="375"/>
                  </a:cubicBezTo>
                  <a:cubicBezTo>
                    <a:pt x="483" y="379"/>
                    <a:pt x="483" y="382"/>
                    <a:pt x="482" y="383"/>
                  </a:cubicBezTo>
                  <a:lnTo>
                    <a:pt x="482" y="383"/>
                  </a:lnTo>
                  <a:cubicBezTo>
                    <a:pt x="483" y="372"/>
                    <a:pt x="483" y="367"/>
                    <a:pt x="483" y="367"/>
                  </a:cubicBezTo>
                  <a:lnTo>
                    <a:pt x="483" y="367"/>
                  </a:lnTo>
                  <a:cubicBezTo>
                    <a:pt x="483" y="367"/>
                    <a:pt x="481" y="377"/>
                    <a:pt x="478" y="397"/>
                  </a:cubicBezTo>
                  <a:cubicBezTo>
                    <a:pt x="478" y="375"/>
                    <a:pt x="478" y="375"/>
                    <a:pt x="478" y="375"/>
                  </a:cubicBezTo>
                  <a:cubicBezTo>
                    <a:pt x="478" y="375"/>
                    <a:pt x="469" y="394"/>
                    <a:pt x="462" y="394"/>
                  </a:cubicBezTo>
                  <a:cubicBezTo>
                    <a:pt x="459" y="393"/>
                    <a:pt x="456" y="392"/>
                    <a:pt x="454" y="392"/>
                  </a:cubicBezTo>
                  <a:cubicBezTo>
                    <a:pt x="451" y="392"/>
                    <a:pt x="449" y="396"/>
                    <a:pt x="447" y="410"/>
                  </a:cubicBezTo>
                  <a:cubicBezTo>
                    <a:pt x="445" y="421"/>
                    <a:pt x="444" y="426"/>
                    <a:pt x="444" y="426"/>
                  </a:cubicBezTo>
                  <a:cubicBezTo>
                    <a:pt x="443" y="426"/>
                    <a:pt x="443" y="421"/>
                    <a:pt x="443" y="410"/>
                  </a:cubicBezTo>
                  <a:cubicBezTo>
                    <a:pt x="447" y="388"/>
                    <a:pt x="443" y="388"/>
                    <a:pt x="443" y="388"/>
                  </a:cubicBezTo>
                  <a:cubicBezTo>
                    <a:pt x="443" y="388"/>
                    <a:pt x="440" y="388"/>
                    <a:pt x="443" y="366"/>
                  </a:cubicBezTo>
                  <a:lnTo>
                    <a:pt x="443" y="366"/>
                  </a:lnTo>
                  <a:cubicBezTo>
                    <a:pt x="440" y="388"/>
                    <a:pt x="440" y="388"/>
                    <a:pt x="440" y="388"/>
                  </a:cubicBezTo>
                  <a:lnTo>
                    <a:pt x="440" y="388"/>
                  </a:lnTo>
                  <a:cubicBezTo>
                    <a:pt x="442" y="377"/>
                    <a:pt x="442" y="371"/>
                    <a:pt x="441" y="371"/>
                  </a:cubicBezTo>
                  <a:lnTo>
                    <a:pt x="441" y="371"/>
                  </a:lnTo>
                  <a:cubicBezTo>
                    <a:pt x="440" y="371"/>
                    <a:pt x="439" y="376"/>
                    <a:pt x="437" y="385"/>
                  </a:cubicBezTo>
                  <a:cubicBezTo>
                    <a:pt x="437" y="378"/>
                    <a:pt x="437" y="371"/>
                    <a:pt x="437" y="366"/>
                  </a:cubicBezTo>
                  <a:cubicBezTo>
                    <a:pt x="434" y="385"/>
                    <a:pt x="431" y="385"/>
                    <a:pt x="428" y="404"/>
                  </a:cubicBezTo>
                  <a:cubicBezTo>
                    <a:pt x="428" y="404"/>
                    <a:pt x="425" y="404"/>
                    <a:pt x="428" y="385"/>
                  </a:cubicBezTo>
                  <a:cubicBezTo>
                    <a:pt x="429" y="378"/>
                    <a:pt x="428" y="375"/>
                    <a:pt x="428" y="375"/>
                  </a:cubicBezTo>
                  <a:cubicBezTo>
                    <a:pt x="426" y="375"/>
                    <a:pt x="421" y="389"/>
                    <a:pt x="418" y="404"/>
                  </a:cubicBezTo>
                  <a:cubicBezTo>
                    <a:pt x="417" y="413"/>
                    <a:pt x="415" y="417"/>
                    <a:pt x="415" y="417"/>
                  </a:cubicBezTo>
                  <a:cubicBezTo>
                    <a:pt x="414" y="417"/>
                    <a:pt x="414" y="412"/>
                    <a:pt x="415" y="401"/>
                  </a:cubicBezTo>
                  <a:cubicBezTo>
                    <a:pt x="418" y="382"/>
                    <a:pt x="415" y="382"/>
                    <a:pt x="415" y="382"/>
                  </a:cubicBezTo>
                  <a:cubicBezTo>
                    <a:pt x="414" y="387"/>
                    <a:pt x="414" y="389"/>
                    <a:pt x="414" y="389"/>
                  </a:cubicBezTo>
                  <a:cubicBezTo>
                    <a:pt x="414" y="389"/>
                    <a:pt x="416" y="375"/>
                    <a:pt x="418" y="360"/>
                  </a:cubicBezTo>
                  <a:cubicBezTo>
                    <a:pt x="421" y="341"/>
                    <a:pt x="421" y="338"/>
                    <a:pt x="418" y="338"/>
                  </a:cubicBezTo>
                  <a:cubicBezTo>
                    <a:pt x="416" y="355"/>
                    <a:pt x="412" y="357"/>
                    <a:pt x="408" y="357"/>
                  </a:cubicBezTo>
                  <a:cubicBezTo>
                    <a:pt x="407" y="357"/>
                    <a:pt x="407" y="357"/>
                    <a:pt x="406" y="357"/>
                  </a:cubicBezTo>
                  <a:cubicBezTo>
                    <a:pt x="406" y="356"/>
                    <a:pt x="405" y="356"/>
                    <a:pt x="405" y="356"/>
                  </a:cubicBezTo>
                  <a:cubicBezTo>
                    <a:pt x="402" y="356"/>
                    <a:pt x="396" y="378"/>
                    <a:pt x="390" y="416"/>
                  </a:cubicBezTo>
                  <a:lnTo>
                    <a:pt x="381" y="457"/>
                  </a:lnTo>
                  <a:lnTo>
                    <a:pt x="387" y="416"/>
                  </a:lnTo>
                  <a:cubicBezTo>
                    <a:pt x="390" y="394"/>
                    <a:pt x="396" y="354"/>
                    <a:pt x="396" y="354"/>
                  </a:cubicBezTo>
                  <a:lnTo>
                    <a:pt x="396" y="354"/>
                  </a:lnTo>
                  <a:cubicBezTo>
                    <a:pt x="396" y="354"/>
                    <a:pt x="390" y="372"/>
                    <a:pt x="390" y="394"/>
                  </a:cubicBezTo>
                  <a:cubicBezTo>
                    <a:pt x="389" y="405"/>
                    <a:pt x="387" y="410"/>
                    <a:pt x="386" y="410"/>
                  </a:cubicBezTo>
                  <a:cubicBezTo>
                    <a:pt x="385" y="410"/>
                    <a:pt x="384" y="404"/>
                    <a:pt x="384" y="394"/>
                  </a:cubicBezTo>
                  <a:cubicBezTo>
                    <a:pt x="386" y="383"/>
                    <a:pt x="385" y="377"/>
                    <a:pt x="385" y="377"/>
                  </a:cubicBezTo>
                  <a:lnTo>
                    <a:pt x="385" y="377"/>
                  </a:lnTo>
                  <a:cubicBezTo>
                    <a:pt x="384" y="377"/>
                    <a:pt x="382" y="382"/>
                    <a:pt x="381" y="391"/>
                  </a:cubicBezTo>
                  <a:cubicBezTo>
                    <a:pt x="381" y="391"/>
                    <a:pt x="378" y="391"/>
                    <a:pt x="381" y="369"/>
                  </a:cubicBezTo>
                  <a:lnTo>
                    <a:pt x="381" y="369"/>
                  </a:lnTo>
                  <a:cubicBezTo>
                    <a:pt x="381" y="370"/>
                    <a:pt x="380" y="373"/>
                    <a:pt x="378" y="391"/>
                  </a:cubicBezTo>
                  <a:cubicBezTo>
                    <a:pt x="376" y="401"/>
                    <a:pt x="374" y="405"/>
                    <a:pt x="374" y="405"/>
                  </a:cubicBezTo>
                  <a:cubicBezTo>
                    <a:pt x="373" y="405"/>
                    <a:pt x="373" y="401"/>
                    <a:pt x="374" y="391"/>
                  </a:cubicBezTo>
                  <a:cubicBezTo>
                    <a:pt x="376" y="365"/>
                    <a:pt x="376" y="355"/>
                    <a:pt x="375" y="355"/>
                  </a:cubicBezTo>
                  <a:lnTo>
                    <a:pt x="375" y="355"/>
                  </a:lnTo>
                  <a:cubicBezTo>
                    <a:pt x="374" y="355"/>
                    <a:pt x="373" y="360"/>
                    <a:pt x="371" y="369"/>
                  </a:cubicBezTo>
                  <a:cubicBezTo>
                    <a:pt x="368" y="388"/>
                    <a:pt x="368" y="388"/>
                    <a:pt x="368" y="388"/>
                  </a:cubicBezTo>
                  <a:cubicBezTo>
                    <a:pt x="368" y="388"/>
                    <a:pt x="365" y="388"/>
                    <a:pt x="359" y="407"/>
                  </a:cubicBezTo>
                  <a:lnTo>
                    <a:pt x="362" y="388"/>
                  </a:lnTo>
                  <a:lnTo>
                    <a:pt x="365" y="366"/>
                  </a:lnTo>
                  <a:cubicBezTo>
                    <a:pt x="362" y="366"/>
                    <a:pt x="362" y="366"/>
                    <a:pt x="356" y="385"/>
                  </a:cubicBezTo>
                  <a:cubicBezTo>
                    <a:pt x="358" y="369"/>
                    <a:pt x="360" y="355"/>
                    <a:pt x="359" y="355"/>
                  </a:cubicBezTo>
                  <a:lnTo>
                    <a:pt x="359" y="355"/>
                  </a:lnTo>
                  <a:cubicBezTo>
                    <a:pt x="359" y="355"/>
                    <a:pt x="357" y="358"/>
                    <a:pt x="356" y="363"/>
                  </a:cubicBezTo>
                  <a:cubicBezTo>
                    <a:pt x="359" y="343"/>
                    <a:pt x="360" y="332"/>
                    <a:pt x="360" y="332"/>
                  </a:cubicBezTo>
                  <a:lnTo>
                    <a:pt x="360" y="332"/>
                  </a:lnTo>
                  <a:cubicBezTo>
                    <a:pt x="360" y="332"/>
                    <a:pt x="357" y="343"/>
                    <a:pt x="353" y="363"/>
                  </a:cubicBezTo>
                  <a:cubicBezTo>
                    <a:pt x="352" y="363"/>
                    <a:pt x="352" y="363"/>
                    <a:pt x="352" y="363"/>
                  </a:cubicBezTo>
                  <a:cubicBezTo>
                    <a:pt x="348" y="363"/>
                    <a:pt x="341" y="379"/>
                    <a:pt x="338" y="379"/>
                  </a:cubicBezTo>
                  <a:cubicBezTo>
                    <a:pt x="337" y="379"/>
                    <a:pt x="337" y="379"/>
                    <a:pt x="337" y="379"/>
                  </a:cubicBezTo>
                  <a:cubicBezTo>
                    <a:pt x="334" y="379"/>
                    <a:pt x="331" y="375"/>
                    <a:pt x="334" y="357"/>
                  </a:cubicBezTo>
                  <a:cubicBezTo>
                    <a:pt x="337" y="332"/>
                    <a:pt x="339" y="323"/>
                    <a:pt x="339" y="323"/>
                  </a:cubicBezTo>
                  <a:lnTo>
                    <a:pt x="339" y="323"/>
                  </a:lnTo>
                  <a:cubicBezTo>
                    <a:pt x="339" y="323"/>
                    <a:pt x="338" y="327"/>
                    <a:pt x="337" y="335"/>
                  </a:cubicBezTo>
                  <a:cubicBezTo>
                    <a:pt x="331" y="375"/>
                    <a:pt x="327" y="375"/>
                    <a:pt x="324" y="375"/>
                  </a:cubicBezTo>
                  <a:cubicBezTo>
                    <a:pt x="324" y="369"/>
                    <a:pt x="324" y="366"/>
                    <a:pt x="323" y="366"/>
                  </a:cubicBezTo>
                  <a:cubicBezTo>
                    <a:pt x="321" y="366"/>
                    <a:pt x="317" y="379"/>
                    <a:pt x="315" y="394"/>
                  </a:cubicBezTo>
                  <a:lnTo>
                    <a:pt x="318" y="394"/>
                  </a:lnTo>
                  <a:cubicBezTo>
                    <a:pt x="313" y="418"/>
                    <a:pt x="310" y="428"/>
                    <a:pt x="309" y="428"/>
                  </a:cubicBezTo>
                  <a:cubicBezTo>
                    <a:pt x="309" y="428"/>
                    <a:pt x="309" y="422"/>
                    <a:pt x="309" y="413"/>
                  </a:cubicBezTo>
                  <a:lnTo>
                    <a:pt x="306" y="435"/>
                  </a:lnTo>
                  <a:lnTo>
                    <a:pt x="306" y="432"/>
                  </a:lnTo>
                  <a:cubicBezTo>
                    <a:pt x="302" y="432"/>
                    <a:pt x="302" y="432"/>
                    <a:pt x="306" y="413"/>
                  </a:cubicBezTo>
                  <a:lnTo>
                    <a:pt x="309" y="413"/>
                  </a:lnTo>
                  <a:cubicBezTo>
                    <a:pt x="309" y="413"/>
                    <a:pt x="312" y="394"/>
                    <a:pt x="315" y="372"/>
                  </a:cubicBezTo>
                  <a:cubicBezTo>
                    <a:pt x="321" y="350"/>
                    <a:pt x="321" y="332"/>
                    <a:pt x="321" y="332"/>
                  </a:cubicBezTo>
                  <a:cubicBezTo>
                    <a:pt x="321" y="332"/>
                    <a:pt x="321" y="331"/>
                    <a:pt x="321" y="331"/>
                  </a:cubicBezTo>
                  <a:cubicBezTo>
                    <a:pt x="320" y="331"/>
                    <a:pt x="317" y="333"/>
                    <a:pt x="315" y="350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2" y="372"/>
                    <a:pt x="312" y="372"/>
                    <a:pt x="311" y="372"/>
                  </a:cubicBezTo>
                  <a:cubicBezTo>
                    <a:pt x="310" y="372"/>
                    <a:pt x="308" y="374"/>
                    <a:pt x="306" y="391"/>
                  </a:cubicBezTo>
                  <a:cubicBezTo>
                    <a:pt x="302" y="410"/>
                    <a:pt x="299" y="410"/>
                    <a:pt x="299" y="410"/>
                  </a:cubicBezTo>
                  <a:cubicBezTo>
                    <a:pt x="302" y="391"/>
                    <a:pt x="299" y="388"/>
                    <a:pt x="299" y="388"/>
                  </a:cubicBezTo>
                  <a:lnTo>
                    <a:pt x="302" y="369"/>
                  </a:lnTo>
                  <a:cubicBezTo>
                    <a:pt x="305" y="348"/>
                    <a:pt x="308" y="330"/>
                    <a:pt x="309" y="329"/>
                  </a:cubicBezTo>
                  <a:lnTo>
                    <a:pt x="309" y="329"/>
                  </a:lnTo>
                  <a:lnTo>
                    <a:pt x="306" y="347"/>
                  </a:lnTo>
                  <a:cubicBezTo>
                    <a:pt x="302" y="358"/>
                    <a:pt x="295" y="361"/>
                    <a:pt x="287" y="361"/>
                  </a:cubicBezTo>
                  <a:cubicBezTo>
                    <a:pt x="280" y="361"/>
                    <a:pt x="273" y="358"/>
                    <a:pt x="271" y="357"/>
                  </a:cubicBezTo>
                  <a:cubicBezTo>
                    <a:pt x="271" y="347"/>
                    <a:pt x="270" y="341"/>
                    <a:pt x="269" y="341"/>
                  </a:cubicBezTo>
                  <a:cubicBezTo>
                    <a:pt x="268" y="341"/>
                    <a:pt x="266" y="346"/>
                    <a:pt x="265" y="357"/>
                  </a:cubicBezTo>
                  <a:cubicBezTo>
                    <a:pt x="263" y="370"/>
                    <a:pt x="259" y="374"/>
                    <a:pt x="255" y="374"/>
                  </a:cubicBezTo>
                  <a:cubicBezTo>
                    <a:pt x="253" y="374"/>
                    <a:pt x="251" y="373"/>
                    <a:pt x="249" y="372"/>
                  </a:cubicBezTo>
                  <a:cubicBezTo>
                    <a:pt x="247" y="371"/>
                    <a:pt x="246" y="371"/>
                    <a:pt x="244" y="371"/>
                  </a:cubicBezTo>
                  <a:cubicBezTo>
                    <a:pt x="239" y="371"/>
                    <a:pt x="235" y="375"/>
                    <a:pt x="230" y="388"/>
                  </a:cubicBezTo>
                  <a:lnTo>
                    <a:pt x="227" y="388"/>
                  </a:lnTo>
                  <a:cubicBezTo>
                    <a:pt x="227" y="388"/>
                    <a:pt x="218" y="407"/>
                    <a:pt x="218" y="407"/>
                  </a:cubicBezTo>
                  <a:cubicBezTo>
                    <a:pt x="221" y="385"/>
                    <a:pt x="224" y="363"/>
                    <a:pt x="224" y="363"/>
                  </a:cubicBezTo>
                  <a:lnTo>
                    <a:pt x="224" y="363"/>
                  </a:lnTo>
                  <a:cubicBezTo>
                    <a:pt x="218" y="375"/>
                    <a:pt x="215" y="391"/>
                    <a:pt x="215" y="404"/>
                  </a:cubicBezTo>
                  <a:cubicBezTo>
                    <a:pt x="208" y="426"/>
                    <a:pt x="208" y="426"/>
                    <a:pt x="208" y="426"/>
                  </a:cubicBezTo>
                  <a:cubicBezTo>
                    <a:pt x="208" y="422"/>
                    <a:pt x="208" y="422"/>
                    <a:pt x="212" y="404"/>
                  </a:cubicBezTo>
                  <a:cubicBezTo>
                    <a:pt x="215" y="382"/>
                    <a:pt x="221" y="363"/>
                    <a:pt x="221" y="363"/>
                  </a:cubicBezTo>
                  <a:lnTo>
                    <a:pt x="218" y="363"/>
                  </a:lnTo>
                  <a:cubicBezTo>
                    <a:pt x="215" y="382"/>
                    <a:pt x="215" y="382"/>
                    <a:pt x="215" y="382"/>
                  </a:cubicBezTo>
                  <a:cubicBezTo>
                    <a:pt x="215" y="369"/>
                    <a:pt x="218" y="354"/>
                    <a:pt x="221" y="341"/>
                  </a:cubicBezTo>
                  <a:cubicBezTo>
                    <a:pt x="226" y="321"/>
                    <a:pt x="227" y="310"/>
                    <a:pt x="226" y="310"/>
                  </a:cubicBezTo>
                  <a:lnTo>
                    <a:pt x="226" y="310"/>
                  </a:lnTo>
                  <a:cubicBezTo>
                    <a:pt x="226" y="310"/>
                    <a:pt x="222" y="321"/>
                    <a:pt x="218" y="341"/>
                  </a:cubicBezTo>
                  <a:lnTo>
                    <a:pt x="212" y="360"/>
                  </a:lnTo>
                  <a:cubicBezTo>
                    <a:pt x="214" y="347"/>
                    <a:pt x="215" y="342"/>
                    <a:pt x="215" y="342"/>
                  </a:cubicBezTo>
                  <a:lnTo>
                    <a:pt x="215" y="342"/>
                  </a:lnTo>
                  <a:cubicBezTo>
                    <a:pt x="214" y="342"/>
                    <a:pt x="206" y="366"/>
                    <a:pt x="202" y="379"/>
                  </a:cubicBezTo>
                  <a:cubicBezTo>
                    <a:pt x="207" y="358"/>
                    <a:pt x="209" y="348"/>
                    <a:pt x="209" y="348"/>
                  </a:cubicBezTo>
                  <a:lnTo>
                    <a:pt x="209" y="348"/>
                  </a:lnTo>
                  <a:cubicBezTo>
                    <a:pt x="208" y="348"/>
                    <a:pt x="205" y="358"/>
                    <a:pt x="199" y="379"/>
                  </a:cubicBezTo>
                  <a:cubicBezTo>
                    <a:pt x="197" y="388"/>
                    <a:pt x="197" y="392"/>
                    <a:pt x="197" y="392"/>
                  </a:cubicBezTo>
                  <a:cubicBezTo>
                    <a:pt x="197" y="392"/>
                    <a:pt x="197" y="387"/>
                    <a:pt x="199" y="375"/>
                  </a:cubicBezTo>
                  <a:cubicBezTo>
                    <a:pt x="202" y="357"/>
                    <a:pt x="199" y="357"/>
                    <a:pt x="199" y="354"/>
                  </a:cubicBezTo>
                  <a:cubicBezTo>
                    <a:pt x="195" y="368"/>
                    <a:pt x="190" y="371"/>
                    <a:pt x="184" y="371"/>
                  </a:cubicBezTo>
                  <a:cubicBezTo>
                    <a:pt x="181" y="371"/>
                    <a:pt x="177" y="370"/>
                    <a:pt x="174" y="369"/>
                  </a:cubicBezTo>
                  <a:cubicBezTo>
                    <a:pt x="170" y="368"/>
                    <a:pt x="167" y="367"/>
                    <a:pt x="165" y="367"/>
                  </a:cubicBezTo>
                  <a:cubicBezTo>
                    <a:pt x="160" y="367"/>
                    <a:pt x="157" y="370"/>
                    <a:pt x="155" y="382"/>
                  </a:cubicBezTo>
                  <a:cubicBezTo>
                    <a:pt x="155" y="382"/>
                    <a:pt x="152" y="382"/>
                    <a:pt x="155" y="363"/>
                  </a:cubicBezTo>
                  <a:lnTo>
                    <a:pt x="155" y="363"/>
                  </a:lnTo>
                  <a:cubicBezTo>
                    <a:pt x="153" y="368"/>
                    <a:pt x="151" y="374"/>
                    <a:pt x="149" y="382"/>
                  </a:cubicBezTo>
                  <a:cubicBezTo>
                    <a:pt x="152" y="360"/>
                    <a:pt x="152" y="360"/>
                    <a:pt x="146" y="357"/>
                  </a:cubicBezTo>
                  <a:cubicBezTo>
                    <a:pt x="145" y="357"/>
                    <a:pt x="144" y="357"/>
                    <a:pt x="144" y="357"/>
                  </a:cubicBezTo>
                  <a:cubicBezTo>
                    <a:pt x="141" y="357"/>
                    <a:pt x="138" y="358"/>
                    <a:pt x="133" y="375"/>
                  </a:cubicBezTo>
                  <a:cubicBezTo>
                    <a:pt x="139" y="349"/>
                    <a:pt x="141" y="331"/>
                    <a:pt x="139" y="331"/>
                  </a:cubicBezTo>
                  <a:lnTo>
                    <a:pt x="139" y="331"/>
                  </a:lnTo>
                  <a:cubicBezTo>
                    <a:pt x="137" y="331"/>
                    <a:pt x="135" y="337"/>
                    <a:pt x="130" y="350"/>
                  </a:cubicBezTo>
                  <a:cubicBezTo>
                    <a:pt x="130" y="350"/>
                    <a:pt x="127" y="350"/>
                    <a:pt x="133" y="328"/>
                  </a:cubicBezTo>
                  <a:lnTo>
                    <a:pt x="133" y="328"/>
                  </a:lnTo>
                  <a:cubicBezTo>
                    <a:pt x="133" y="328"/>
                    <a:pt x="130" y="328"/>
                    <a:pt x="121" y="347"/>
                  </a:cubicBezTo>
                  <a:lnTo>
                    <a:pt x="114" y="344"/>
                  </a:lnTo>
                  <a:cubicBezTo>
                    <a:pt x="111" y="344"/>
                    <a:pt x="105" y="363"/>
                    <a:pt x="105" y="363"/>
                  </a:cubicBezTo>
                  <a:cubicBezTo>
                    <a:pt x="108" y="344"/>
                    <a:pt x="102" y="341"/>
                    <a:pt x="96" y="338"/>
                  </a:cubicBezTo>
                  <a:cubicBezTo>
                    <a:pt x="89" y="335"/>
                    <a:pt x="80" y="332"/>
                    <a:pt x="86" y="310"/>
                  </a:cubicBezTo>
                  <a:lnTo>
                    <a:pt x="86" y="310"/>
                  </a:lnTo>
                  <a:cubicBezTo>
                    <a:pt x="86" y="310"/>
                    <a:pt x="83" y="310"/>
                    <a:pt x="77" y="328"/>
                  </a:cubicBezTo>
                  <a:cubicBezTo>
                    <a:pt x="71" y="352"/>
                    <a:pt x="68" y="362"/>
                    <a:pt x="67" y="362"/>
                  </a:cubicBezTo>
                  <a:cubicBezTo>
                    <a:pt x="67" y="362"/>
                    <a:pt x="68" y="357"/>
                    <a:pt x="71" y="347"/>
                  </a:cubicBezTo>
                  <a:cubicBezTo>
                    <a:pt x="75" y="327"/>
                    <a:pt x="76" y="317"/>
                    <a:pt x="74" y="317"/>
                  </a:cubicBezTo>
                  <a:lnTo>
                    <a:pt x="74" y="317"/>
                  </a:lnTo>
                  <a:cubicBezTo>
                    <a:pt x="73" y="317"/>
                    <a:pt x="69" y="327"/>
                    <a:pt x="64" y="347"/>
                  </a:cubicBezTo>
                  <a:cubicBezTo>
                    <a:pt x="64" y="335"/>
                    <a:pt x="64" y="338"/>
                    <a:pt x="67" y="325"/>
                  </a:cubicBezTo>
                  <a:cubicBezTo>
                    <a:pt x="71" y="309"/>
                    <a:pt x="72" y="303"/>
                    <a:pt x="72" y="303"/>
                  </a:cubicBezTo>
                  <a:lnTo>
                    <a:pt x="72" y="303"/>
                  </a:lnTo>
                  <a:cubicBezTo>
                    <a:pt x="71" y="303"/>
                    <a:pt x="66" y="319"/>
                    <a:pt x="58" y="344"/>
                  </a:cubicBezTo>
                  <a:cubicBezTo>
                    <a:pt x="60" y="329"/>
                    <a:pt x="64" y="314"/>
                    <a:pt x="63" y="314"/>
                  </a:cubicBezTo>
                  <a:lnTo>
                    <a:pt x="63" y="314"/>
                  </a:lnTo>
                  <a:cubicBezTo>
                    <a:pt x="62" y="314"/>
                    <a:pt x="61" y="317"/>
                    <a:pt x="58" y="322"/>
                  </a:cubicBezTo>
                  <a:cubicBezTo>
                    <a:pt x="61" y="310"/>
                    <a:pt x="64" y="294"/>
                    <a:pt x="71" y="281"/>
                  </a:cubicBezTo>
                  <a:cubicBezTo>
                    <a:pt x="74" y="263"/>
                    <a:pt x="80" y="241"/>
                    <a:pt x="80" y="241"/>
                  </a:cubicBezTo>
                  <a:close/>
                  <a:moveTo>
                    <a:pt x="754" y="723"/>
                  </a:moveTo>
                  <a:cubicBezTo>
                    <a:pt x="754" y="745"/>
                    <a:pt x="754" y="745"/>
                    <a:pt x="754" y="745"/>
                  </a:cubicBezTo>
                  <a:cubicBezTo>
                    <a:pt x="757" y="745"/>
                    <a:pt x="757" y="745"/>
                    <a:pt x="757" y="7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52"/>
            <p:cNvSpPr/>
            <p:nvPr/>
          </p:nvSpPr>
          <p:spPr>
            <a:xfrm>
              <a:off x="7864975" y="1826475"/>
              <a:ext cx="91825" cy="122825"/>
            </a:xfrm>
            <a:custGeom>
              <a:avLst/>
              <a:gdLst/>
              <a:ahLst/>
              <a:cxnLst/>
              <a:rect l="l" t="t" r="r" b="b"/>
              <a:pathLst>
                <a:path w="3673" h="4913" extrusionOk="0">
                  <a:moveTo>
                    <a:pt x="2077" y="0"/>
                  </a:moveTo>
                  <a:cubicBezTo>
                    <a:pt x="2069" y="0"/>
                    <a:pt x="2071" y="5"/>
                    <a:pt x="2078" y="20"/>
                  </a:cubicBezTo>
                  <a:lnTo>
                    <a:pt x="2103" y="24"/>
                  </a:lnTo>
                  <a:cubicBezTo>
                    <a:pt x="2103" y="2"/>
                    <a:pt x="2103" y="2"/>
                    <a:pt x="2090" y="2"/>
                  </a:cubicBezTo>
                  <a:cubicBezTo>
                    <a:pt x="2084" y="1"/>
                    <a:pt x="2080" y="0"/>
                    <a:pt x="2077" y="0"/>
                  </a:cubicBezTo>
                  <a:close/>
                  <a:moveTo>
                    <a:pt x="2087" y="168"/>
                  </a:moveTo>
                  <a:cubicBezTo>
                    <a:pt x="2087" y="175"/>
                    <a:pt x="2086" y="178"/>
                    <a:pt x="2085" y="178"/>
                  </a:cubicBezTo>
                  <a:cubicBezTo>
                    <a:pt x="2083" y="178"/>
                    <a:pt x="2081" y="168"/>
                    <a:pt x="2087" y="168"/>
                  </a:cubicBezTo>
                  <a:close/>
                  <a:moveTo>
                    <a:pt x="1868" y="140"/>
                  </a:moveTo>
                  <a:cubicBezTo>
                    <a:pt x="1868" y="152"/>
                    <a:pt x="1874" y="168"/>
                    <a:pt x="1880" y="180"/>
                  </a:cubicBezTo>
                  <a:cubicBezTo>
                    <a:pt x="1890" y="180"/>
                    <a:pt x="1890" y="158"/>
                    <a:pt x="1890" y="158"/>
                  </a:cubicBezTo>
                  <a:cubicBezTo>
                    <a:pt x="1890" y="158"/>
                    <a:pt x="1890" y="140"/>
                    <a:pt x="1880" y="140"/>
                  </a:cubicBezTo>
                  <a:close/>
                  <a:moveTo>
                    <a:pt x="1482" y="146"/>
                  </a:moveTo>
                  <a:lnTo>
                    <a:pt x="1485" y="165"/>
                  </a:lnTo>
                  <a:lnTo>
                    <a:pt x="1492" y="187"/>
                  </a:lnTo>
                  <a:lnTo>
                    <a:pt x="1482" y="146"/>
                  </a:lnTo>
                  <a:close/>
                  <a:moveTo>
                    <a:pt x="1761" y="205"/>
                  </a:moveTo>
                  <a:cubicBezTo>
                    <a:pt x="1774" y="205"/>
                    <a:pt x="1774" y="205"/>
                    <a:pt x="1774" y="227"/>
                  </a:cubicBezTo>
                  <a:lnTo>
                    <a:pt x="1764" y="227"/>
                  </a:lnTo>
                  <a:lnTo>
                    <a:pt x="1752" y="209"/>
                  </a:lnTo>
                  <a:lnTo>
                    <a:pt x="1761" y="205"/>
                  </a:lnTo>
                  <a:close/>
                  <a:moveTo>
                    <a:pt x="1673" y="209"/>
                  </a:moveTo>
                  <a:cubicBezTo>
                    <a:pt x="1679" y="209"/>
                    <a:pt x="1685" y="227"/>
                    <a:pt x="1683" y="256"/>
                  </a:cubicBezTo>
                  <a:lnTo>
                    <a:pt x="1661" y="259"/>
                  </a:lnTo>
                  <a:cubicBezTo>
                    <a:pt x="1658" y="240"/>
                    <a:pt x="1655" y="218"/>
                    <a:pt x="1664" y="218"/>
                  </a:cubicBezTo>
                  <a:cubicBezTo>
                    <a:pt x="1667" y="212"/>
                    <a:pt x="1670" y="209"/>
                    <a:pt x="1673" y="209"/>
                  </a:cubicBezTo>
                  <a:close/>
                  <a:moveTo>
                    <a:pt x="1943" y="265"/>
                  </a:moveTo>
                  <a:cubicBezTo>
                    <a:pt x="1955" y="265"/>
                    <a:pt x="1965" y="265"/>
                    <a:pt x="1965" y="287"/>
                  </a:cubicBezTo>
                  <a:cubicBezTo>
                    <a:pt x="1965" y="287"/>
                    <a:pt x="1965" y="306"/>
                    <a:pt x="1952" y="306"/>
                  </a:cubicBezTo>
                  <a:cubicBezTo>
                    <a:pt x="1943" y="306"/>
                    <a:pt x="1934" y="284"/>
                    <a:pt x="1934" y="284"/>
                  </a:cubicBezTo>
                  <a:cubicBezTo>
                    <a:pt x="1934" y="265"/>
                    <a:pt x="1943" y="265"/>
                    <a:pt x="1943" y="265"/>
                  </a:cubicBezTo>
                  <a:close/>
                  <a:moveTo>
                    <a:pt x="2127" y="279"/>
                  </a:moveTo>
                  <a:cubicBezTo>
                    <a:pt x="2130" y="279"/>
                    <a:pt x="2134" y="280"/>
                    <a:pt x="2140" y="281"/>
                  </a:cubicBezTo>
                  <a:cubicBezTo>
                    <a:pt x="2150" y="281"/>
                    <a:pt x="2147" y="303"/>
                    <a:pt x="2147" y="303"/>
                  </a:cubicBezTo>
                  <a:cubicBezTo>
                    <a:pt x="2147" y="308"/>
                    <a:pt x="2146" y="310"/>
                    <a:pt x="2144" y="310"/>
                  </a:cubicBezTo>
                  <a:cubicBezTo>
                    <a:pt x="2141" y="310"/>
                    <a:pt x="2134" y="299"/>
                    <a:pt x="2128" y="299"/>
                  </a:cubicBezTo>
                  <a:cubicBezTo>
                    <a:pt x="2121" y="283"/>
                    <a:pt x="2119" y="279"/>
                    <a:pt x="2127" y="279"/>
                  </a:cubicBezTo>
                  <a:close/>
                  <a:moveTo>
                    <a:pt x="2321" y="258"/>
                  </a:moveTo>
                  <a:cubicBezTo>
                    <a:pt x="2325" y="258"/>
                    <a:pt x="2328" y="270"/>
                    <a:pt x="2328" y="296"/>
                  </a:cubicBezTo>
                  <a:cubicBezTo>
                    <a:pt x="2326" y="310"/>
                    <a:pt x="2326" y="313"/>
                    <a:pt x="2321" y="313"/>
                  </a:cubicBezTo>
                  <a:cubicBezTo>
                    <a:pt x="2319" y="313"/>
                    <a:pt x="2316" y="313"/>
                    <a:pt x="2313" y="312"/>
                  </a:cubicBezTo>
                  <a:cubicBezTo>
                    <a:pt x="2310" y="299"/>
                    <a:pt x="2310" y="284"/>
                    <a:pt x="2313" y="271"/>
                  </a:cubicBezTo>
                  <a:cubicBezTo>
                    <a:pt x="2315" y="263"/>
                    <a:pt x="2318" y="258"/>
                    <a:pt x="2321" y="258"/>
                  </a:cubicBezTo>
                  <a:close/>
                  <a:moveTo>
                    <a:pt x="2394" y="293"/>
                  </a:moveTo>
                  <a:lnTo>
                    <a:pt x="2407" y="296"/>
                  </a:lnTo>
                  <a:cubicBezTo>
                    <a:pt x="2401" y="314"/>
                    <a:pt x="2395" y="331"/>
                    <a:pt x="2387" y="331"/>
                  </a:cubicBezTo>
                  <a:cubicBezTo>
                    <a:pt x="2386" y="331"/>
                    <a:pt x="2386" y="331"/>
                    <a:pt x="2385" y="331"/>
                  </a:cubicBezTo>
                  <a:lnTo>
                    <a:pt x="2379" y="309"/>
                  </a:lnTo>
                  <a:lnTo>
                    <a:pt x="2394" y="293"/>
                  </a:lnTo>
                  <a:close/>
                  <a:moveTo>
                    <a:pt x="1293" y="273"/>
                  </a:moveTo>
                  <a:cubicBezTo>
                    <a:pt x="1295" y="273"/>
                    <a:pt x="1297" y="283"/>
                    <a:pt x="1301" y="306"/>
                  </a:cubicBezTo>
                  <a:lnTo>
                    <a:pt x="1294" y="353"/>
                  </a:lnTo>
                  <a:cubicBezTo>
                    <a:pt x="1294" y="353"/>
                    <a:pt x="1293" y="353"/>
                    <a:pt x="1293" y="353"/>
                  </a:cubicBezTo>
                  <a:cubicBezTo>
                    <a:pt x="1285" y="353"/>
                    <a:pt x="1288" y="331"/>
                    <a:pt x="1282" y="290"/>
                  </a:cubicBezTo>
                  <a:cubicBezTo>
                    <a:pt x="1287" y="279"/>
                    <a:pt x="1290" y="273"/>
                    <a:pt x="1293" y="273"/>
                  </a:cubicBezTo>
                  <a:close/>
                  <a:moveTo>
                    <a:pt x="1614" y="353"/>
                  </a:moveTo>
                  <a:lnTo>
                    <a:pt x="1617" y="371"/>
                  </a:lnTo>
                  <a:cubicBezTo>
                    <a:pt x="1610" y="374"/>
                    <a:pt x="1607" y="385"/>
                    <a:pt x="1603" y="385"/>
                  </a:cubicBezTo>
                  <a:cubicBezTo>
                    <a:pt x="1602" y="385"/>
                    <a:pt x="1600" y="383"/>
                    <a:pt x="1598" y="378"/>
                  </a:cubicBezTo>
                  <a:lnTo>
                    <a:pt x="1598" y="375"/>
                  </a:lnTo>
                  <a:cubicBezTo>
                    <a:pt x="1598" y="375"/>
                    <a:pt x="1597" y="375"/>
                    <a:pt x="1597" y="375"/>
                  </a:cubicBezTo>
                  <a:cubicBezTo>
                    <a:pt x="1591" y="375"/>
                    <a:pt x="1605" y="353"/>
                    <a:pt x="1614" y="353"/>
                  </a:cubicBezTo>
                  <a:close/>
                  <a:moveTo>
                    <a:pt x="1401" y="340"/>
                  </a:moveTo>
                  <a:cubicBezTo>
                    <a:pt x="1407" y="359"/>
                    <a:pt x="1413" y="381"/>
                    <a:pt x="1404" y="384"/>
                  </a:cubicBezTo>
                  <a:lnTo>
                    <a:pt x="1395" y="387"/>
                  </a:lnTo>
                  <a:cubicBezTo>
                    <a:pt x="1388" y="371"/>
                    <a:pt x="1388" y="356"/>
                    <a:pt x="1388" y="343"/>
                  </a:cubicBezTo>
                  <a:lnTo>
                    <a:pt x="1401" y="340"/>
                  </a:lnTo>
                  <a:close/>
                  <a:moveTo>
                    <a:pt x="1034" y="425"/>
                  </a:moveTo>
                  <a:lnTo>
                    <a:pt x="1047" y="440"/>
                  </a:lnTo>
                  <a:lnTo>
                    <a:pt x="1047" y="465"/>
                  </a:lnTo>
                  <a:lnTo>
                    <a:pt x="1028" y="453"/>
                  </a:lnTo>
                  <a:cubicBezTo>
                    <a:pt x="1015" y="434"/>
                    <a:pt x="1025" y="428"/>
                    <a:pt x="1034" y="425"/>
                  </a:cubicBezTo>
                  <a:close/>
                  <a:moveTo>
                    <a:pt x="1095" y="430"/>
                  </a:moveTo>
                  <a:cubicBezTo>
                    <a:pt x="1097" y="430"/>
                    <a:pt x="1101" y="438"/>
                    <a:pt x="1109" y="453"/>
                  </a:cubicBezTo>
                  <a:cubicBezTo>
                    <a:pt x="1125" y="475"/>
                    <a:pt x="1128" y="497"/>
                    <a:pt x="1122" y="519"/>
                  </a:cubicBezTo>
                  <a:lnTo>
                    <a:pt x="1103" y="528"/>
                  </a:lnTo>
                  <a:cubicBezTo>
                    <a:pt x="1103" y="528"/>
                    <a:pt x="1103" y="506"/>
                    <a:pt x="1103" y="481"/>
                  </a:cubicBezTo>
                  <a:cubicBezTo>
                    <a:pt x="1096" y="445"/>
                    <a:pt x="1093" y="430"/>
                    <a:pt x="1095" y="430"/>
                  </a:cubicBezTo>
                  <a:close/>
                  <a:moveTo>
                    <a:pt x="2968" y="663"/>
                  </a:moveTo>
                  <a:lnTo>
                    <a:pt x="2977" y="669"/>
                  </a:lnTo>
                  <a:cubicBezTo>
                    <a:pt x="2964" y="682"/>
                    <a:pt x="2951" y="696"/>
                    <a:pt x="2943" y="696"/>
                  </a:cubicBezTo>
                  <a:cubicBezTo>
                    <a:pt x="2942" y="696"/>
                    <a:pt x="2940" y="695"/>
                    <a:pt x="2940" y="694"/>
                  </a:cubicBezTo>
                  <a:lnTo>
                    <a:pt x="2946" y="672"/>
                  </a:lnTo>
                  <a:lnTo>
                    <a:pt x="2968" y="663"/>
                  </a:lnTo>
                  <a:close/>
                  <a:moveTo>
                    <a:pt x="2043" y="688"/>
                  </a:moveTo>
                  <a:cubicBezTo>
                    <a:pt x="2037" y="701"/>
                    <a:pt x="2034" y="716"/>
                    <a:pt x="2031" y="729"/>
                  </a:cubicBezTo>
                  <a:cubicBezTo>
                    <a:pt x="2031" y="738"/>
                    <a:pt x="2032" y="743"/>
                    <a:pt x="2034" y="743"/>
                  </a:cubicBezTo>
                  <a:cubicBezTo>
                    <a:pt x="2037" y="743"/>
                    <a:pt x="2042" y="733"/>
                    <a:pt x="2050" y="710"/>
                  </a:cubicBezTo>
                  <a:cubicBezTo>
                    <a:pt x="2050" y="688"/>
                    <a:pt x="2050" y="688"/>
                    <a:pt x="2043" y="688"/>
                  </a:cubicBezTo>
                  <a:close/>
                  <a:moveTo>
                    <a:pt x="770" y="775"/>
                  </a:moveTo>
                  <a:cubicBezTo>
                    <a:pt x="765" y="775"/>
                    <a:pt x="762" y="779"/>
                    <a:pt x="758" y="782"/>
                  </a:cubicBezTo>
                  <a:cubicBezTo>
                    <a:pt x="755" y="781"/>
                    <a:pt x="752" y="781"/>
                    <a:pt x="750" y="781"/>
                  </a:cubicBezTo>
                  <a:cubicBezTo>
                    <a:pt x="728" y="781"/>
                    <a:pt x="735" y="802"/>
                    <a:pt x="746" y="816"/>
                  </a:cubicBezTo>
                  <a:cubicBezTo>
                    <a:pt x="752" y="823"/>
                    <a:pt x="757" y="826"/>
                    <a:pt x="762" y="826"/>
                  </a:cubicBezTo>
                  <a:cubicBezTo>
                    <a:pt x="768" y="826"/>
                    <a:pt x="774" y="821"/>
                    <a:pt x="783" y="813"/>
                  </a:cubicBezTo>
                  <a:cubicBezTo>
                    <a:pt x="790" y="807"/>
                    <a:pt x="787" y="785"/>
                    <a:pt x="787" y="785"/>
                  </a:cubicBezTo>
                  <a:cubicBezTo>
                    <a:pt x="779" y="778"/>
                    <a:pt x="774" y="775"/>
                    <a:pt x="770" y="775"/>
                  </a:cubicBezTo>
                  <a:close/>
                  <a:moveTo>
                    <a:pt x="686" y="784"/>
                  </a:moveTo>
                  <a:cubicBezTo>
                    <a:pt x="693" y="784"/>
                    <a:pt x="705" y="801"/>
                    <a:pt x="702" y="826"/>
                  </a:cubicBezTo>
                  <a:lnTo>
                    <a:pt x="686" y="838"/>
                  </a:lnTo>
                  <a:cubicBezTo>
                    <a:pt x="677" y="823"/>
                    <a:pt x="674" y="804"/>
                    <a:pt x="683" y="785"/>
                  </a:cubicBezTo>
                  <a:cubicBezTo>
                    <a:pt x="684" y="784"/>
                    <a:pt x="685" y="784"/>
                    <a:pt x="686" y="784"/>
                  </a:cubicBezTo>
                  <a:close/>
                  <a:moveTo>
                    <a:pt x="3149" y="842"/>
                  </a:moveTo>
                  <a:lnTo>
                    <a:pt x="3149" y="842"/>
                  </a:lnTo>
                  <a:cubicBezTo>
                    <a:pt x="3156" y="848"/>
                    <a:pt x="3156" y="848"/>
                    <a:pt x="3137" y="860"/>
                  </a:cubicBezTo>
                  <a:cubicBezTo>
                    <a:pt x="3124" y="870"/>
                    <a:pt x="3112" y="873"/>
                    <a:pt x="3099" y="876"/>
                  </a:cubicBezTo>
                  <a:cubicBezTo>
                    <a:pt x="3093" y="870"/>
                    <a:pt x="3134" y="854"/>
                    <a:pt x="3149" y="842"/>
                  </a:cubicBezTo>
                  <a:close/>
                  <a:moveTo>
                    <a:pt x="3372" y="923"/>
                  </a:moveTo>
                  <a:lnTo>
                    <a:pt x="3375" y="932"/>
                  </a:lnTo>
                  <a:cubicBezTo>
                    <a:pt x="3362" y="941"/>
                    <a:pt x="3348" y="949"/>
                    <a:pt x="3340" y="949"/>
                  </a:cubicBezTo>
                  <a:cubicBezTo>
                    <a:pt x="3337" y="949"/>
                    <a:pt x="3335" y="948"/>
                    <a:pt x="3334" y="945"/>
                  </a:cubicBezTo>
                  <a:lnTo>
                    <a:pt x="3328" y="932"/>
                  </a:lnTo>
                  <a:cubicBezTo>
                    <a:pt x="3341" y="926"/>
                    <a:pt x="3356" y="923"/>
                    <a:pt x="3372" y="923"/>
                  </a:cubicBezTo>
                  <a:close/>
                  <a:moveTo>
                    <a:pt x="173" y="1079"/>
                  </a:moveTo>
                  <a:cubicBezTo>
                    <a:pt x="171" y="1079"/>
                    <a:pt x="169" y="1082"/>
                    <a:pt x="166" y="1086"/>
                  </a:cubicBezTo>
                  <a:lnTo>
                    <a:pt x="160" y="1092"/>
                  </a:lnTo>
                  <a:lnTo>
                    <a:pt x="185" y="1099"/>
                  </a:lnTo>
                  <a:lnTo>
                    <a:pt x="191" y="1089"/>
                  </a:lnTo>
                  <a:cubicBezTo>
                    <a:pt x="181" y="1082"/>
                    <a:pt x="176" y="1079"/>
                    <a:pt x="173" y="1079"/>
                  </a:cubicBezTo>
                  <a:close/>
                  <a:moveTo>
                    <a:pt x="3319" y="1108"/>
                  </a:moveTo>
                  <a:lnTo>
                    <a:pt x="3322" y="1117"/>
                  </a:lnTo>
                  <a:cubicBezTo>
                    <a:pt x="3310" y="1123"/>
                    <a:pt x="3297" y="1128"/>
                    <a:pt x="3289" y="1128"/>
                  </a:cubicBezTo>
                  <a:cubicBezTo>
                    <a:pt x="3285" y="1128"/>
                    <a:pt x="3282" y="1127"/>
                    <a:pt x="3281" y="1124"/>
                  </a:cubicBezTo>
                  <a:lnTo>
                    <a:pt x="3297" y="1108"/>
                  </a:lnTo>
                  <a:close/>
                  <a:moveTo>
                    <a:pt x="245" y="1164"/>
                  </a:moveTo>
                  <a:cubicBezTo>
                    <a:pt x="249" y="1164"/>
                    <a:pt x="254" y="1166"/>
                    <a:pt x="260" y="1171"/>
                  </a:cubicBezTo>
                  <a:lnTo>
                    <a:pt x="254" y="1177"/>
                  </a:lnTo>
                  <a:cubicBezTo>
                    <a:pt x="250" y="1174"/>
                    <a:pt x="248" y="1173"/>
                    <a:pt x="247" y="1173"/>
                  </a:cubicBezTo>
                  <a:lnTo>
                    <a:pt x="247" y="1173"/>
                  </a:lnTo>
                  <a:cubicBezTo>
                    <a:pt x="243" y="1173"/>
                    <a:pt x="252" y="1187"/>
                    <a:pt x="270" y="1189"/>
                  </a:cubicBezTo>
                  <a:lnTo>
                    <a:pt x="304" y="1214"/>
                  </a:lnTo>
                  <a:cubicBezTo>
                    <a:pt x="302" y="1218"/>
                    <a:pt x="298" y="1219"/>
                    <a:pt x="293" y="1219"/>
                  </a:cubicBezTo>
                  <a:cubicBezTo>
                    <a:pt x="284" y="1219"/>
                    <a:pt x="271" y="1213"/>
                    <a:pt x="260" y="1205"/>
                  </a:cubicBezTo>
                  <a:lnTo>
                    <a:pt x="257" y="1205"/>
                  </a:lnTo>
                  <a:cubicBezTo>
                    <a:pt x="219" y="1189"/>
                    <a:pt x="219" y="1189"/>
                    <a:pt x="232" y="1174"/>
                  </a:cubicBezTo>
                  <a:cubicBezTo>
                    <a:pt x="236" y="1168"/>
                    <a:pt x="239" y="1164"/>
                    <a:pt x="245" y="1164"/>
                  </a:cubicBezTo>
                  <a:close/>
                  <a:moveTo>
                    <a:pt x="170" y="1258"/>
                  </a:moveTo>
                  <a:cubicBezTo>
                    <a:pt x="173" y="1258"/>
                    <a:pt x="178" y="1261"/>
                    <a:pt x="188" y="1268"/>
                  </a:cubicBezTo>
                  <a:cubicBezTo>
                    <a:pt x="188" y="1268"/>
                    <a:pt x="197" y="1287"/>
                    <a:pt x="191" y="1296"/>
                  </a:cubicBezTo>
                  <a:lnTo>
                    <a:pt x="169" y="1293"/>
                  </a:lnTo>
                  <a:cubicBezTo>
                    <a:pt x="154" y="1280"/>
                    <a:pt x="157" y="1274"/>
                    <a:pt x="163" y="1265"/>
                  </a:cubicBezTo>
                  <a:cubicBezTo>
                    <a:pt x="166" y="1260"/>
                    <a:pt x="167" y="1258"/>
                    <a:pt x="170" y="1258"/>
                  </a:cubicBezTo>
                  <a:close/>
                  <a:moveTo>
                    <a:pt x="411" y="1459"/>
                  </a:moveTo>
                  <a:lnTo>
                    <a:pt x="404" y="1465"/>
                  </a:lnTo>
                  <a:cubicBezTo>
                    <a:pt x="414" y="1478"/>
                    <a:pt x="423" y="1487"/>
                    <a:pt x="436" y="1497"/>
                  </a:cubicBezTo>
                  <a:lnTo>
                    <a:pt x="439" y="1490"/>
                  </a:lnTo>
                  <a:cubicBezTo>
                    <a:pt x="445" y="1481"/>
                    <a:pt x="429" y="1468"/>
                    <a:pt x="411" y="1459"/>
                  </a:cubicBezTo>
                  <a:close/>
                  <a:moveTo>
                    <a:pt x="3442" y="1800"/>
                  </a:moveTo>
                  <a:cubicBezTo>
                    <a:pt x="3455" y="1800"/>
                    <a:pt x="3466" y="1806"/>
                    <a:pt x="3466" y="1813"/>
                  </a:cubicBezTo>
                  <a:cubicBezTo>
                    <a:pt x="3469" y="1832"/>
                    <a:pt x="3469" y="1832"/>
                    <a:pt x="3447" y="1835"/>
                  </a:cubicBezTo>
                  <a:cubicBezTo>
                    <a:pt x="3425" y="1835"/>
                    <a:pt x="3425" y="1816"/>
                    <a:pt x="3425" y="1804"/>
                  </a:cubicBezTo>
                  <a:cubicBezTo>
                    <a:pt x="3431" y="1801"/>
                    <a:pt x="3437" y="1800"/>
                    <a:pt x="3442" y="1800"/>
                  </a:cubicBezTo>
                  <a:close/>
                  <a:moveTo>
                    <a:pt x="3435" y="2217"/>
                  </a:moveTo>
                  <a:cubicBezTo>
                    <a:pt x="3447" y="2217"/>
                    <a:pt x="3463" y="2224"/>
                    <a:pt x="3472" y="2230"/>
                  </a:cubicBezTo>
                  <a:lnTo>
                    <a:pt x="3472" y="2239"/>
                  </a:lnTo>
                  <a:cubicBezTo>
                    <a:pt x="3450" y="2239"/>
                    <a:pt x="3432" y="2236"/>
                    <a:pt x="3432" y="2227"/>
                  </a:cubicBezTo>
                  <a:lnTo>
                    <a:pt x="3435" y="2217"/>
                  </a:lnTo>
                  <a:close/>
                  <a:moveTo>
                    <a:pt x="3363" y="3085"/>
                  </a:moveTo>
                  <a:cubicBezTo>
                    <a:pt x="3381" y="3092"/>
                    <a:pt x="3378" y="3101"/>
                    <a:pt x="3378" y="3101"/>
                  </a:cubicBezTo>
                  <a:cubicBezTo>
                    <a:pt x="3375" y="3106"/>
                    <a:pt x="3373" y="3109"/>
                    <a:pt x="3369" y="3109"/>
                  </a:cubicBezTo>
                  <a:cubicBezTo>
                    <a:pt x="3366" y="3109"/>
                    <a:pt x="3362" y="3107"/>
                    <a:pt x="3353" y="3104"/>
                  </a:cubicBezTo>
                  <a:cubicBezTo>
                    <a:pt x="3353" y="3104"/>
                    <a:pt x="3334" y="3095"/>
                    <a:pt x="3338" y="3085"/>
                  </a:cubicBezTo>
                  <a:close/>
                  <a:moveTo>
                    <a:pt x="3050" y="3226"/>
                  </a:moveTo>
                  <a:lnTo>
                    <a:pt x="3050" y="3226"/>
                  </a:lnTo>
                  <a:cubicBezTo>
                    <a:pt x="3049" y="3226"/>
                    <a:pt x="3052" y="3228"/>
                    <a:pt x="3061" y="3229"/>
                  </a:cubicBezTo>
                  <a:lnTo>
                    <a:pt x="3061" y="3229"/>
                  </a:lnTo>
                  <a:cubicBezTo>
                    <a:pt x="3055" y="3227"/>
                    <a:pt x="3051" y="3226"/>
                    <a:pt x="3050" y="3226"/>
                  </a:cubicBezTo>
                  <a:close/>
                  <a:moveTo>
                    <a:pt x="3061" y="3229"/>
                  </a:moveTo>
                  <a:cubicBezTo>
                    <a:pt x="3065" y="3230"/>
                    <a:pt x="3069" y="3232"/>
                    <a:pt x="3074" y="3234"/>
                  </a:cubicBezTo>
                  <a:lnTo>
                    <a:pt x="3074" y="3234"/>
                  </a:lnTo>
                  <a:cubicBezTo>
                    <a:pt x="3071" y="3233"/>
                    <a:pt x="3068" y="3231"/>
                    <a:pt x="3065" y="3230"/>
                  </a:cubicBezTo>
                  <a:cubicBezTo>
                    <a:pt x="3064" y="3229"/>
                    <a:pt x="3062" y="3229"/>
                    <a:pt x="3061" y="3229"/>
                  </a:cubicBezTo>
                  <a:close/>
                  <a:moveTo>
                    <a:pt x="3331" y="3208"/>
                  </a:moveTo>
                  <a:lnTo>
                    <a:pt x="3347" y="3226"/>
                  </a:lnTo>
                  <a:lnTo>
                    <a:pt x="3341" y="3236"/>
                  </a:lnTo>
                  <a:cubicBezTo>
                    <a:pt x="3322" y="3226"/>
                    <a:pt x="3303" y="3220"/>
                    <a:pt x="3306" y="3211"/>
                  </a:cubicBezTo>
                  <a:lnTo>
                    <a:pt x="3331" y="3208"/>
                  </a:lnTo>
                  <a:close/>
                  <a:moveTo>
                    <a:pt x="3169" y="3215"/>
                  </a:moveTo>
                  <a:cubicBezTo>
                    <a:pt x="3171" y="3215"/>
                    <a:pt x="3175" y="3220"/>
                    <a:pt x="3181" y="3230"/>
                  </a:cubicBezTo>
                  <a:cubicBezTo>
                    <a:pt x="3192" y="3243"/>
                    <a:pt x="3192" y="3252"/>
                    <a:pt x="3184" y="3252"/>
                  </a:cubicBezTo>
                  <a:cubicBezTo>
                    <a:pt x="3181" y="3252"/>
                    <a:pt x="3176" y="3251"/>
                    <a:pt x="3171" y="3248"/>
                  </a:cubicBezTo>
                  <a:cubicBezTo>
                    <a:pt x="3153" y="3239"/>
                    <a:pt x="3153" y="3239"/>
                    <a:pt x="3159" y="3230"/>
                  </a:cubicBezTo>
                  <a:cubicBezTo>
                    <a:pt x="3164" y="3220"/>
                    <a:pt x="3166" y="3215"/>
                    <a:pt x="3169" y="3215"/>
                  </a:cubicBezTo>
                  <a:close/>
                  <a:moveTo>
                    <a:pt x="3149" y="3292"/>
                  </a:moveTo>
                  <a:lnTo>
                    <a:pt x="3143" y="3302"/>
                  </a:lnTo>
                  <a:cubicBezTo>
                    <a:pt x="3142" y="3306"/>
                    <a:pt x="3141" y="3309"/>
                    <a:pt x="3138" y="3309"/>
                  </a:cubicBezTo>
                  <a:cubicBezTo>
                    <a:pt x="3135" y="3309"/>
                    <a:pt x="3131" y="3306"/>
                    <a:pt x="3121" y="3302"/>
                  </a:cubicBezTo>
                  <a:lnTo>
                    <a:pt x="3124" y="3292"/>
                  </a:lnTo>
                  <a:close/>
                  <a:moveTo>
                    <a:pt x="3071" y="3345"/>
                  </a:moveTo>
                  <a:lnTo>
                    <a:pt x="3071" y="3345"/>
                  </a:lnTo>
                  <a:cubicBezTo>
                    <a:pt x="3069" y="3349"/>
                    <a:pt x="3075" y="3355"/>
                    <a:pt x="3077" y="3355"/>
                  </a:cubicBezTo>
                  <a:cubicBezTo>
                    <a:pt x="3078" y="3355"/>
                    <a:pt x="3077" y="3353"/>
                    <a:pt x="3071" y="3345"/>
                  </a:cubicBezTo>
                  <a:close/>
                  <a:moveTo>
                    <a:pt x="3077" y="3380"/>
                  </a:moveTo>
                  <a:lnTo>
                    <a:pt x="3099" y="3383"/>
                  </a:lnTo>
                  <a:lnTo>
                    <a:pt x="3096" y="3389"/>
                  </a:lnTo>
                  <a:cubicBezTo>
                    <a:pt x="3093" y="3394"/>
                    <a:pt x="3092" y="3396"/>
                    <a:pt x="3088" y="3396"/>
                  </a:cubicBezTo>
                  <a:cubicBezTo>
                    <a:pt x="3085" y="3396"/>
                    <a:pt x="3081" y="3394"/>
                    <a:pt x="3071" y="3389"/>
                  </a:cubicBezTo>
                  <a:lnTo>
                    <a:pt x="3077" y="3380"/>
                  </a:lnTo>
                  <a:close/>
                  <a:moveTo>
                    <a:pt x="3043" y="3477"/>
                  </a:moveTo>
                  <a:lnTo>
                    <a:pt x="3043" y="3477"/>
                  </a:lnTo>
                  <a:cubicBezTo>
                    <a:pt x="3059" y="3480"/>
                    <a:pt x="3071" y="3483"/>
                    <a:pt x="3084" y="3490"/>
                  </a:cubicBezTo>
                  <a:lnTo>
                    <a:pt x="3081" y="3499"/>
                  </a:lnTo>
                  <a:cubicBezTo>
                    <a:pt x="3079" y="3502"/>
                    <a:pt x="3076" y="3503"/>
                    <a:pt x="3073" y="3503"/>
                  </a:cubicBezTo>
                  <a:cubicBezTo>
                    <a:pt x="3065" y="3503"/>
                    <a:pt x="3055" y="3496"/>
                    <a:pt x="3055" y="3496"/>
                  </a:cubicBezTo>
                  <a:cubicBezTo>
                    <a:pt x="3055" y="3496"/>
                    <a:pt x="3040" y="3486"/>
                    <a:pt x="3043" y="3477"/>
                  </a:cubicBezTo>
                  <a:close/>
                  <a:moveTo>
                    <a:pt x="2807" y="3793"/>
                  </a:moveTo>
                  <a:lnTo>
                    <a:pt x="2807" y="3793"/>
                  </a:lnTo>
                  <a:cubicBezTo>
                    <a:pt x="2808" y="3793"/>
                    <a:pt x="2811" y="3794"/>
                    <a:pt x="2814" y="3797"/>
                  </a:cubicBezTo>
                  <a:lnTo>
                    <a:pt x="2830" y="3809"/>
                  </a:lnTo>
                  <a:cubicBezTo>
                    <a:pt x="2837" y="3827"/>
                    <a:pt x="2845" y="3844"/>
                    <a:pt x="2840" y="3844"/>
                  </a:cubicBezTo>
                  <a:cubicBezTo>
                    <a:pt x="2838" y="3844"/>
                    <a:pt x="2836" y="3843"/>
                    <a:pt x="2833" y="3841"/>
                  </a:cubicBezTo>
                  <a:cubicBezTo>
                    <a:pt x="2824" y="3831"/>
                    <a:pt x="2814" y="3819"/>
                    <a:pt x="2808" y="3806"/>
                  </a:cubicBezTo>
                  <a:cubicBezTo>
                    <a:pt x="2808" y="3806"/>
                    <a:pt x="2802" y="3793"/>
                    <a:pt x="2807" y="3793"/>
                  </a:cubicBezTo>
                  <a:close/>
                  <a:moveTo>
                    <a:pt x="2626" y="4094"/>
                  </a:moveTo>
                  <a:cubicBezTo>
                    <a:pt x="2638" y="4094"/>
                    <a:pt x="2661" y="4119"/>
                    <a:pt x="2661" y="4145"/>
                  </a:cubicBezTo>
                  <a:cubicBezTo>
                    <a:pt x="2657" y="4149"/>
                    <a:pt x="2654" y="4151"/>
                    <a:pt x="2652" y="4151"/>
                  </a:cubicBezTo>
                  <a:cubicBezTo>
                    <a:pt x="2649" y="4151"/>
                    <a:pt x="2646" y="4147"/>
                    <a:pt x="2639" y="4138"/>
                  </a:cubicBezTo>
                  <a:cubicBezTo>
                    <a:pt x="2623" y="4123"/>
                    <a:pt x="2617" y="4101"/>
                    <a:pt x="2623" y="4094"/>
                  </a:cubicBezTo>
                  <a:cubicBezTo>
                    <a:pt x="2624" y="4094"/>
                    <a:pt x="2625" y="4094"/>
                    <a:pt x="2626" y="4094"/>
                  </a:cubicBezTo>
                  <a:close/>
                  <a:moveTo>
                    <a:pt x="1381" y="4798"/>
                  </a:moveTo>
                  <a:cubicBezTo>
                    <a:pt x="1382" y="4798"/>
                    <a:pt x="1385" y="4808"/>
                    <a:pt x="1391" y="4828"/>
                  </a:cubicBezTo>
                  <a:cubicBezTo>
                    <a:pt x="1398" y="4847"/>
                    <a:pt x="1401" y="4868"/>
                    <a:pt x="1391" y="4872"/>
                  </a:cubicBezTo>
                  <a:cubicBezTo>
                    <a:pt x="1389" y="4885"/>
                    <a:pt x="1386" y="4890"/>
                    <a:pt x="1383" y="4890"/>
                  </a:cubicBezTo>
                  <a:cubicBezTo>
                    <a:pt x="1378" y="4890"/>
                    <a:pt x="1375" y="4861"/>
                    <a:pt x="1382" y="4831"/>
                  </a:cubicBezTo>
                  <a:cubicBezTo>
                    <a:pt x="1380" y="4809"/>
                    <a:pt x="1380" y="4798"/>
                    <a:pt x="1381" y="4798"/>
                  </a:cubicBezTo>
                  <a:close/>
                  <a:moveTo>
                    <a:pt x="2003" y="77"/>
                  </a:moveTo>
                  <a:cubicBezTo>
                    <a:pt x="1981" y="77"/>
                    <a:pt x="1968" y="77"/>
                    <a:pt x="1968" y="99"/>
                  </a:cubicBezTo>
                  <a:cubicBezTo>
                    <a:pt x="1968" y="118"/>
                    <a:pt x="1955" y="118"/>
                    <a:pt x="1946" y="118"/>
                  </a:cubicBezTo>
                  <a:cubicBezTo>
                    <a:pt x="1934" y="118"/>
                    <a:pt x="1924" y="118"/>
                    <a:pt x="1924" y="140"/>
                  </a:cubicBezTo>
                  <a:cubicBezTo>
                    <a:pt x="1924" y="158"/>
                    <a:pt x="1912" y="180"/>
                    <a:pt x="1890" y="180"/>
                  </a:cubicBezTo>
                  <a:cubicBezTo>
                    <a:pt x="1880" y="188"/>
                    <a:pt x="1875" y="193"/>
                    <a:pt x="1871" y="193"/>
                  </a:cubicBezTo>
                  <a:cubicBezTo>
                    <a:pt x="1866" y="193"/>
                    <a:pt x="1862" y="184"/>
                    <a:pt x="1855" y="158"/>
                  </a:cubicBezTo>
                  <a:cubicBezTo>
                    <a:pt x="1855" y="140"/>
                    <a:pt x="1846" y="140"/>
                    <a:pt x="1833" y="140"/>
                  </a:cubicBezTo>
                  <a:cubicBezTo>
                    <a:pt x="1833" y="140"/>
                    <a:pt x="1824" y="140"/>
                    <a:pt x="1811" y="121"/>
                  </a:cubicBezTo>
                  <a:cubicBezTo>
                    <a:pt x="1808" y="114"/>
                    <a:pt x="1805" y="112"/>
                    <a:pt x="1803" y="112"/>
                  </a:cubicBezTo>
                  <a:cubicBezTo>
                    <a:pt x="1799" y="112"/>
                    <a:pt x="1799" y="127"/>
                    <a:pt x="1799" y="143"/>
                  </a:cubicBezTo>
                  <a:cubicBezTo>
                    <a:pt x="1802" y="162"/>
                    <a:pt x="1802" y="183"/>
                    <a:pt x="1802" y="183"/>
                  </a:cubicBezTo>
                  <a:cubicBezTo>
                    <a:pt x="1793" y="183"/>
                    <a:pt x="1777" y="143"/>
                    <a:pt x="1777" y="121"/>
                  </a:cubicBezTo>
                  <a:cubicBezTo>
                    <a:pt x="1769" y="100"/>
                    <a:pt x="1765" y="90"/>
                    <a:pt x="1764" y="90"/>
                  </a:cubicBezTo>
                  <a:lnTo>
                    <a:pt x="1764" y="90"/>
                  </a:lnTo>
                  <a:cubicBezTo>
                    <a:pt x="1762" y="90"/>
                    <a:pt x="1763" y="100"/>
                    <a:pt x="1764" y="121"/>
                  </a:cubicBezTo>
                  <a:cubicBezTo>
                    <a:pt x="1767" y="137"/>
                    <a:pt x="1762" y="153"/>
                    <a:pt x="1750" y="153"/>
                  </a:cubicBezTo>
                  <a:cubicBezTo>
                    <a:pt x="1745" y="153"/>
                    <a:pt x="1740" y="151"/>
                    <a:pt x="1733" y="146"/>
                  </a:cubicBezTo>
                  <a:cubicBezTo>
                    <a:pt x="1725" y="147"/>
                    <a:pt x="1717" y="148"/>
                    <a:pt x="1711" y="148"/>
                  </a:cubicBezTo>
                  <a:cubicBezTo>
                    <a:pt x="1698" y="148"/>
                    <a:pt x="1688" y="144"/>
                    <a:pt x="1686" y="130"/>
                  </a:cubicBezTo>
                  <a:cubicBezTo>
                    <a:pt x="1682" y="125"/>
                    <a:pt x="1679" y="123"/>
                    <a:pt x="1676" y="123"/>
                  </a:cubicBezTo>
                  <a:cubicBezTo>
                    <a:pt x="1669" y="123"/>
                    <a:pt x="1664" y="133"/>
                    <a:pt x="1664" y="133"/>
                  </a:cubicBezTo>
                  <a:cubicBezTo>
                    <a:pt x="1659" y="145"/>
                    <a:pt x="1654" y="151"/>
                    <a:pt x="1644" y="151"/>
                  </a:cubicBezTo>
                  <a:cubicBezTo>
                    <a:pt x="1636" y="151"/>
                    <a:pt x="1625" y="147"/>
                    <a:pt x="1608" y="140"/>
                  </a:cubicBezTo>
                  <a:cubicBezTo>
                    <a:pt x="1580" y="126"/>
                    <a:pt x="1564" y="118"/>
                    <a:pt x="1556" y="118"/>
                  </a:cubicBezTo>
                  <a:cubicBezTo>
                    <a:pt x="1546" y="118"/>
                    <a:pt x="1548" y="130"/>
                    <a:pt x="1551" y="152"/>
                  </a:cubicBezTo>
                  <a:cubicBezTo>
                    <a:pt x="1555" y="163"/>
                    <a:pt x="1557" y="175"/>
                    <a:pt x="1555" y="175"/>
                  </a:cubicBezTo>
                  <a:cubicBezTo>
                    <a:pt x="1554" y="175"/>
                    <a:pt x="1550" y="169"/>
                    <a:pt x="1542" y="152"/>
                  </a:cubicBezTo>
                  <a:cubicBezTo>
                    <a:pt x="1538" y="147"/>
                    <a:pt x="1534" y="145"/>
                    <a:pt x="1531" y="145"/>
                  </a:cubicBezTo>
                  <a:cubicBezTo>
                    <a:pt x="1522" y="145"/>
                    <a:pt x="1515" y="163"/>
                    <a:pt x="1501" y="183"/>
                  </a:cubicBezTo>
                  <a:cubicBezTo>
                    <a:pt x="1498" y="212"/>
                    <a:pt x="1501" y="240"/>
                    <a:pt x="1510" y="265"/>
                  </a:cubicBezTo>
                  <a:cubicBezTo>
                    <a:pt x="1516" y="290"/>
                    <a:pt x="1519" y="300"/>
                    <a:pt x="1513" y="300"/>
                  </a:cubicBezTo>
                  <a:cubicBezTo>
                    <a:pt x="1510" y="300"/>
                    <a:pt x="1504" y="296"/>
                    <a:pt x="1495" y="290"/>
                  </a:cubicBezTo>
                  <a:cubicBezTo>
                    <a:pt x="1494" y="290"/>
                    <a:pt x="1493" y="290"/>
                    <a:pt x="1492" y="290"/>
                  </a:cubicBezTo>
                  <a:cubicBezTo>
                    <a:pt x="1483" y="290"/>
                    <a:pt x="1469" y="276"/>
                    <a:pt x="1463" y="256"/>
                  </a:cubicBezTo>
                  <a:cubicBezTo>
                    <a:pt x="1457" y="237"/>
                    <a:pt x="1470" y="234"/>
                    <a:pt x="1470" y="234"/>
                  </a:cubicBezTo>
                  <a:lnTo>
                    <a:pt x="1479" y="230"/>
                  </a:lnTo>
                  <a:cubicBezTo>
                    <a:pt x="1474" y="214"/>
                    <a:pt x="1471" y="195"/>
                    <a:pt x="1455" y="195"/>
                  </a:cubicBezTo>
                  <a:cubicBezTo>
                    <a:pt x="1453" y="195"/>
                    <a:pt x="1450" y="195"/>
                    <a:pt x="1448" y="196"/>
                  </a:cubicBezTo>
                  <a:cubicBezTo>
                    <a:pt x="1441" y="188"/>
                    <a:pt x="1435" y="184"/>
                    <a:pt x="1430" y="184"/>
                  </a:cubicBezTo>
                  <a:cubicBezTo>
                    <a:pt x="1425" y="184"/>
                    <a:pt x="1422" y="190"/>
                    <a:pt x="1426" y="202"/>
                  </a:cubicBezTo>
                  <a:cubicBezTo>
                    <a:pt x="1418" y="193"/>
                    <a:pt x="1408" y="190"/>
                    <a:pt x="1397" y="190"/>
                  </a:cubicBezTo>
                  <a:cubicBezTo>
                    <a:pt x="1387" y="190"/>
                    <a:pt x="1376" y="193"/>
                    <a:pt x="1366" y="196"/>
                  </a:cubicBezTo>
                  <a:cubicBezTo>
                    <a:pt x="1353" y="202"/>
                    <a:pt x="1336" y="207"/>
                    <a:pt x="1321" y="207"/>
                  </a:cubicBezTo>
                  <a:cubicBezTo>
                    <a:pt x="1311" y="207"/>
                    <a:pt x="1302" y="205"/>
                    <a:pt x="1294" y="199"/>
                  </a:cubicBezTo>
                  <a:cubicBezTo>
                    <a:pt x="1272" y="205"/>
                    <a:pt x="1263" y="209"/>
                    <a:pt x="1269" y="227"/>
                  </a:cubicBezTo>
                  <a:cubicBezTo>
                    <a:pt x="1279" y="253"/>
                    <a:pt x="1278" y="263"/>
                    <a:pt x="1274" y="263"/>
                  </a:cubicBezTo>
                  <a:cubicBezTo>
                    <a:pt x="1272" y="263"/>
                    <a:pt x="1268" y="259"/>
                    <a:pt x="1266" y="252"/>
                  </a:cubicBezTo>
                  <a:cubicBezTo>
                    <a:pt x="1259" y="242"/>
                    <a:pt x="1242" y="237"/>
                    <a:pt x="1221" y="237"/>
                  </a:cubicBezTo>
                  <a:cubicBezTo>
                    <a:pt x="1171" y="237"/>
                    <a:pt x="1100" y="265"/>
                    <a:pt x="1106" y="296"/>
                  </a:cubicBezTo>
                  <a:lnTo>
                    <a:pt x="1084" y="306"/>
                  </a:lnTo>
                  <a:cubicBezTo>
                    <a:pt x="1080" y="304"/>
                    <a:pt x="1075" y="303"/>
                    <a:pt x="1069" y="303"/>
                  </a:cubicBezTo>
                  <a:cubicBezTo>
                    <a:pt x="1038" y="303"/>
                    <a:pt x="994" y="328"/>
                    <a:pt x="997" y="350"/>
                  </a:cubicBezTo>
                  <a:cubicBezTo>
                    <a:pt x="997" y="350"/>
                    <a:pt x="984" y="356"/>
                    <a:pt x="965" y="365"/>
                  </a:cubicBezTo>
                  <a:cubicBezTo>
                    <a:pt x="957" y="362"/>
                    <a:pt x="950" y="361"/>
                    <a:pt x="945" y="361"/>
                  </a:cubicBezTo>
                  <a:cubicBezTo>
                    <a:pt x="931" y="361"/>
                    <a:pt x="925" y="369"/>
                    <a:pt x="928" y="387"/>
                  </a:cubicBezTo>
                  <a:cubicBezTo>
                    <a:pt x="928" y="403"/>
                    <a:pt x="934" y="417"/>
                    <a:pt x="933" y="417"/>
                  </a:cubicBezTo>
                  <a:cubicBezTo>
                    <a:pt x="933" y="417"/>
                    <a:pt x="931" y="414"/>
                    <a:pt x="928" y="409"/>
                  </a:cubicBezTo>
                  <a:cubicBezTo>
                    <a:pt x="924" y="403"/>
                    <a:pt x="920" y="400"/>
                    <a:pt x="914" y="400"/>
                  </a:cubicBezTo>
                  <a:cubicBezTo>
                    <a:pt x="903" y="400"/>
                    <a:pt x="887" y="410"/>
                    <a:pt x="862" y="425"/>
                  </a:cubicBezTo>
                  <a:cubicBezTo>
                    <a:pt x="824" y="447"/>
                    <a:pt x="824" y="450"/>
                    <a:pt x="843" y="459"/>
                  </a:cubicBezTo>
                  <a:cubicBezTo>
                    <a:pt x="832" y="479"/>
                    <a:pt x="824" y="486"/>
                    <a:pt x="817" y="486"/>
                  </a:cubicBezTo>
                  <a:cubicBezTo>
                    <a:pt x="809" y="486"/>
                    <a:pt x="803" y="476"/>
                    <a:pt x="796" y="465"/>
                  </a:cubicBezTo>
                  <a:cubicBezTo>
                    <a:pt x="790" y="450"/>
                    <a:pt x="783" y="442"/>
                    <a:pt x="779" y="442"/>
                  </a:cubicBezTo>
                  <a:lnTo>
                    <a:pt x="779" y="442"/>
                  </a:lnTo>
                  <a:cubicBezTo>
                    <a:pt x="773" y="442"/>
                    <a:pt x="773" y="461"/>
                    <a:pt x="790" y="497"/>
                  </a:cubicBezTo>
                  <a:cubicBezTo>
                    <a:pt x="801" y="525"/>
                    <a:pt x="795" y="538"/>
                    <a:pt x="786" y="538"/>
                  </a:cubicBezTo>
                  <a:cubicBezTo>
                    <a:pt x="782" y="538"/>
                    <a:pt x="778" y="536"/>
                    <a:pt x="774" y="531"/>
                  </a:cubicBezTo>
                  <a:cubicBezTo>
                    <a:pt x="762" y="516"/>
                    <a:pt x="771" y="509"/>
                    <a:pt x="780" y="503"/>
                  </a:cubicBezTo>
                  <a:lnTo>
                    <a:pt x="755" y="469"/>
                  </a:lnTo>
                  <a:cubicBezTo>
                    <a:pt x="746" y="475"/>
                    <a:pt x="746" y="475"/>
                    <a:pt x="749" y="497"/>
                  </a:cubicBezTo>
                  <a:cubicBezTo>
                    <a:pt x="749" y="497"/>
                    <a:pt x="740" y="503"/>
                    <a:pt x="746" y="528"/>
                  </a:cubicBezTo>
                  <a:cubicBezTo>
                    <a:pt x="746" y="550"/>
                    <a:pt x="762" y="569"/>
                    <a:pt x="780" y="578"/>
                  </a:cubicBezTo>
                  <a:cubicBezTo>
                    <a:pt x="802" y="588"/>
                    <a:pt x="793" y="594"/>
                    <a:pt x="787" y="600"/>
                  </a:cubicBezTo>
                  <a:cubicBezTo>
                    <a:pt x="762" y="600"/>
                    <a:pt x="743" y="581"/>
                    <a:pt x="740" y="556"/>
                  </a:cubicBezTo>
                  <a:cubicBezTo>
                    <a:pt x="749" y="550"/>
                    <a:pt x="736" y="534"/>
                    <a:pt x="724" y="516"/>
                  </a:cubicBezTo>
                  <a:cubicBezTo>
                    <a:pt x="723" y="514"/>
                    <a:pt x="721" y="513"/>
                    <a:pt x="720" y="513"/>
                  </a:cubicBezTo>
                  <a:cubicBezTo>
                    <a:pt x="708" y="513"/>
                    <a:pt x="695" y="567"/>
                    <a:pt x="707" y="603"/>
                  </a:cubicBezTo>
                  <a:lnTo>
                    <a:pt x="707" y="603"/>
                  </a:lnTo>
                  <a:cubicBezTo>
                    <a:pt x="704" y="599"/>
                    <a:pt x="700" y="594"/>
                    <a:pt x="696" y="588"/>
                  </a:cubicBezTo>
                  <a:cubicBezTo>
                    <a:pt x="692" y="582"/>
                    <a:pt x="687" y="580"/>
                    <a:pt x="681" y="580"/>
                  </a:cubicBezTo>
                  <a:cubicBezTo>
                    <a:pt x="671" y="580"/>
                    <a:pt x="659" y="589"/>
                    <a:pt x="649" y="597"/>
                  </a:cubicBezTo>
                  <a:cubicBezTo>
                    <a:pt x="633" y="613"/>
                    <a:pt x="624" y="619"/>
                    <a:pt x="636" y="635"/>
                  </a:cubicBezTo>
                  <a:cubicBezTo>
                    <a:pt x="649" y="650"/>
                    <a:pt x="664" y="666"/>
                    <a:pt x="655" y="672"/>
                  </a:cubicBezTo>
                  <a:cubicBezTo>
                    <a:pt x="656" y="671"/>
                    <a:pt x="658" y="671"/>
                    <a:pt x="659" y="671"/>
                  </a:cubicBezTo>
                  <a:cubicBezTo>
                    <a:pt x="668" y="671"/>
                    <a:pt x="679" y="685"/>
                    <a:pt x="689" y="701"/>
                  </a:cubicBezTo>
                  <a:cubicBezTo>
                    <a:pt x="674" y="697"/>
                    <a:pt x="655" y="694"/>
                    <a:pt x="639" y="688"/>
                  </a:cubicBezTo>
                  <a:cubicBezTo>
                    <a:pt x="618" y="679"/>
                    <a:pt x="600" y="673"/>
                    <a:pt x="583" y="673"/>
                  </a:cubicBezTo>
                  <a:cubicBezTo>
                    <a:pt x="565" y="673"/>
                    <a:pt x="549" y="680"/>
                    <a:pt x="533" y="694"/>
                  </a:cubicBezTo>
                  <a:cubicBezTo>
                    <a:pt x="520" y="707"/>
                    <a:pt x="500" y="725"/>
                    <a:pt x="481" y="725"/>
                  </a:cubicBezTo>
                  <a:cubicBezTo>
                    <a:pt x="477" y="725"/>
                    <a:pt x="474" y="724"/>
                    <a:pt x="470" y="722"/>
                  </a:cubicBezTo>
                  <a:cubicBezTo>
                    <a:pt x="454" y="738"/>
                    <a:pt x="448" y="744"/>
                    <a:pt x="461" y="760"/>
                  </a:cubicBezTo>
                  <a:lnTo>
                    <a:pt x="445" y="776"/>
                  </a:lnTo>
                  <a:cubicBezTo>
                    <a:pt x="440" y="774"/>
                    <a:pt x="436" y="773"/>
                    <a:pt x="432" y="773"/>
                  </a:cubicBezTo>
                  <a:cubicBezTo>
                    <a:pt x="418" y="773"/>
                    <a:pt x="411" y="785"/>
                    <a:pt x="423" y="798"/>
                  </a:cubicBezTo>
                  <a:cubicBezTo>
                    <a:pt x="429" y="820"/>
                    <a:pt x="407" y="813"/>
                    <a:pt x="398" y="820"/>
                  </a:cubicBezTo>
                  <a:cubicBezTo>
                    <a:pt x="381" y="815"/>
                    <a:pt x="371" y="812"/>
                    <a:pt x="368" y="812"/>
                  </a:cubicBezTo>
                  <a:cubicBezTo>
                    <a:pt x="362" y="812"/>
                    <a:pt x="374" y="820"/>
                    <a:pt x="407" y="842"/>
                  </a:cubicBezTo>
                  <a:cubicBezTo>
                    <a:pt x="417" y="849"/>
                    <a:pt x="428" y="853"/>
                    <a:pt x="439" y="853"/>
                  </a:cubicBezTo>
                  <a:cubicBezTo>
                    <a:pt x="446" y="853"/>
                    <a:pt x="453" y="852"/>
                    <a:pt x="461" y="848"/>
                  </a:cubicBezTo>
                  <a:lnTo>
                    <a:pt x="483" y="826"/>
                  </a:lnTo>
                  <a:lnTo>
                    <a:pt x="473" y="863"/>
                  </a:lnTo>
                  <a:cubicBezTo>
                    <a:pt x="467" y="882"/>
                    <a:pt x="470" y="901"/>
                    <a:pt x="483" y="914"/>
                  </a:cubicBezTo>
                  <a:cubicBezTo>
                    <a:pt x="483" y="914"/>
                    <a:pt x="498" y="929"/>
                    <a:pt x="489" y="936"/>
                  </a:cubicBezTo>
                  <a:lnTo>
                    <a:pt x="461" y="907"/>
                  </a:lnTo>
                  <a:cubicBezTo>
                    <a:pt x="451" y="889"/>
                    <a:pt x="439" y="870"/>
                    <a:pt x="423" y="857"/>
                  </a:cubicBezTo>
                  <a:cubicBezTo>
                    <a:pt x="409" y="849"/>
                    <a:pt x="395" y="845"/>
                    <a:pt x="384" y="845"/>
                  </a:cubicBezTo>
                  <a:cubicBezTo>
                    <a:pt x="366" y="845"/>
                    <a:pt x="359" y="855"/>
                    <a:pt x="376" y="873"/>
                  </a:cubicBezTo>
                  <a:cubicBezTo>
                    <a:pt x="373" y="878"/>
                    <a:pt x="371" y="880"/>
                    <a:pt x="367" y="880"/>
                  </a:cubicBezTo>
                  <a:cubicBezTo>
                    <a:pt x="363" y="880"/>
                    <a:pt x="358" y="879"/>
                    <a:pt x="348" y="876"/>
                  </a:cubicBezTo>
                  <a:cubicBezTo>
                    <a:pt x="343" y="871"/>
                    <a:pt x="339" y="869"/>
                    <a:pt x="336" y="869"/>
                  </a:cubicBezTo>
                  <a:lnTo>
                    <a:pt x="336" y="869"/>
                  </a:lnTo>
                  <a:cubicBezTo>
                    <a:pt x="331" y="869"/>
                    <a:pt x="333" y="881"/>
                    <a:pt x="348" y="904"/>
                  </a:cubicBezTo>
                  <a:cubicBezTo>
                    <a:pt x="364" y="926"/>
                    <a:pt x="366" y="938"/>
                    <a:pt x="355" y="938"/>
                  </a:cubicBezTo>
                  <a:cubicBezTo>
                    <a:pt x="350" y="938"/>
                    <a:pt x="340" y="934"/>
                    <a:pt x="326" y="926"/>
                  </a:cubicBezTo>
                  <a:cubicBezTo>
                    <a:pt x="320" y="925"/>
                    <a:pt x="315" y="924"/>
                    <a:pt x="310" y="924"/>
                  </a:cubicBezTo>
                  <a:cubicBezTo>
                    <a:pt x="276" y="924"/>
                    <a:pt x="256" y="950"/>
                    <a:pt x="270" y="961"/>
                  </a:cubicBezTo>
                  <a:cubicBezTo>
                    <a:pt x="298" y="986"/>
                    <a:pt x="283" y="1009"/>
                    <a:pt x="264" y="1009"/>
                  </a:cubicBezTo>
                  <a:cubicBezTo>
                    <a:pt x="262" y="1009"/>
                    <a:pt x="259" y="1008"/>
                    <a:pt x="257" y="1008"/>
                  </a:cubicBezTo>
                  <a:cubicBezTo>
                    <a:pt x="252" y="1006"/>
                    <a:pt x="248" y="1006"/>
                    <a:pt x="244" y="1006"/>
                  </a:cubicBezTo>
                  <a:cubicBezTo>
                    <a:pt x="230" y="1006"/>
                    <a:pt x="228" y="1015"/>
                    <a:pt x="235" y="1033"/>
                  </a:cubicBezTo>
                  <a:cubicBezTo>
                    <a:pt x="227" y="1025"/>
                    <a:pt x="218" y="1020"/>
                    <a:pt x="212" y="1020"/>
                  </a:cubicBezTo>
                  <a:cubicBezTo>
                    <a:pt x="205" y="1020"/>
                    <a:pt x="202" y="1025"/>
                    <a:pt x="207" y="1036"/>
                  </a:cubicBezTo>
                  <a:cubicBezTo>
                    <a:pt x="207" y="1036"/>
                    <a:pt x="201" y="1042"/>
                    <a:pt x="223" y="1048"/>
                  </a:cubicBezTo>
                  <a:lnTo>
                    <a:pt x="241" y="1089"/>
                  </a:lnTo>
                  <a:cubicBezTo>
                    <a:pt x="243" y="1088"/>
                    <a:pt x="245" y="1087"/>
                    <a:pt x="247" y="1087"/>
                  </a:cubicBezTo>
                  <a:cubicBezTo>
                    <a:pt x="256" y="1087"/>
                    <a:pt x="269" y="1098"/>
                    <a:pt x="282" y="1108"/>
                  </a:cubicBezTo>
                  <a:cubicBezTo>
                    <a:pt x="292" y="1116"/>
                    <a:pt x="278" y="1127"/>
                    <a:pt x="248" y="1127"/>
                  </a:cubicBezTo>
                  <a:cubicBezTo>
                    <a:pt x="234" y="1127"/>
                    <a:pt x="215" y="1125"/>
                    <a:pt x="194" y="1117"/>
                  </a:cubicBezTo>
                  <a:lnTo>
                    <a:pt x="147" y="1111"/>
                  </a:lnTo>
                  <a:lnTo>
                    <a:pt x="182" y="1136"/>
                  </a:lnTo>
                  <a:cubicBezTo>
                    <a:pt x="178" y="1140"/>
                    <a:pt x="174" y="1145"/>
                    <a:pt x="166" y="1145"/>
                  </a:cubicBezTo>
                  <a:cubicBezTo>
                    <a:pt x="162" y="1145"/>
                    <a:pt x="157" y="1144"/>
                    <a:pt x="150" y="1139"/>
                  </a:cubicBezTo>
                  <a:cubicBezTo>
                    <a:pt x="142" y="1133"/>
                    <a:pt x="138" y="1129"/>
                    <a:pt x="135" y="1129"/>
                  </a:cubicBezTo>
                  <a:cubicBezTo>
                    <a:pt x="133" y="1129"/>
                    <a:pt x="131" y="1132"/>
                    <a:pt x="128" y="1136"/>
                  </a:cubicBezTo>
                  <a:cubicBezTo>
                    <a:pt x="128" y="1136"/>
                    <a:pt x="122" y="1146"/>
                    <a:pt x="138" y="1155"/>
                  </a:cubicBezTo>
                  <a:cubicBezTo>
                    <a:pt x="163" y="1173"/>
                    <a:pt x="170" y="1178"/>
                    <a:pt x="163" y="1178"/>
                  </a:cubicBezTo>
                  <a:cubicBezTo>
                    <a:pt x="160" y="1178"/>
                    <a:pt x="156" y="1178"/>
                    <a:pt x="150" y="1177"/>
                  </a:cubicBezTo>
                  <a:cubicBezTo>
                    <a:pt x="137" y="1172"/>
                    <a:pt x="128" y="1169"/>
                    <a:pt x="122" y="1169"/>
                  </a:cubicBezTo>
                  <a:cubicBezTo>
                    <a:pt x="109" y="1169"/>
                    <a:pt x="112" y="1181"/>
                    <a:pt x="132" y="1202"/>
                  </a:cubicBezTo>
                  <a:cubicBezTo>
                    <a:pt x="149" y="1216"/>
                    <a:pt x="157" y="1222"/>
                    <a:pt x="154" y="1222"/>
                  </a:cubicBezTo>
                  <a:cubicBezTo>
                    <a:pt x="151" y="1222"/>
                    <a:pt x="142" y="1218"/>
                    <a:pt x="125" y="1211"/>
                  </a:cubicBezTo>
                  <a:cubicBezTo>
                    <a:pt x="114" y="1204"/>
                    <a:pt x="101" y="1200"/>
                    <a:pt x="92" y="1200"/>
                  </a:cubicBezTo>
                  <a:cubicBezTo>
                    <a:pt x="86" y="1200"/>
                    <a:pt x="81" y="1201"/>
                    <a:pt x="78" y="1205"/>
                  </a:cubicBezTo>
                  <a:lnTo>
                    <a:pt x="94" y="1214"/>
                  </a:lnTo>
                  <a:cubicBezTo>
                    <a:pt x="124" y="1236"/>
                    <a:pt x="123" y="1246"/>
                    <a:pt x="108" y="1246"/>
                  </a:cubicBezTo>
                  <a:cubicBezTo>
                    <a:pt x="105" y="1246"/>
                    <a:pt x="103" y="1246"/>
                    <a:pt x="100" y="1246"/>
                  </a:cubicBezTo>
                  <a:cubicBezTo>
                    <a:pt x="95" y="1242"/>
                    <a:pt x="90" y="1240"/>
                    <a:pt x="87" y="1240"/>
                  </a:cubicBezTo>
                  <a:cubicBezTo>
                    <a:pt x="79" y="1240"/>
                    <a:pt x="77" y="1251"/>
                    <a:pt x="81" y="1271"/>
                  </a:cubicBezTo>
                  <a:cubicBezTo>
                    <a:pt x="73" y="1284"/>
                    <a:pt x="67" y="1291"/>
                    <a:pt x="59" y="1291"/>
                  </a:cubicBezTo>
                  <a:cubicBezTo>
                    <a:pt x="56" y="1291"/>
                    <a:pt x="52" y="1289"/>
                    <a:pt x="47" y="1287"/>
                  </a:cubicBezTo>
                  <a:cubicBezTo>
                    <a:pt x="31" y="1275"/>
                    <a:pt x="22" y="1268"/>
                    <a:pt x="21" y="1268"/>
                  </a:cubicBezTo>
                  <a:lnTo>
                    <a:pt x="21" y="1268"/>
                  </a:lnTo>
                  <a:cubicBezTo>
                    <a:pt x="19" y="1268"/>
                    <a:pt x="26" y="1276"/>
                    <a:pt x="41" y="1293"/>
                  </a:cubicBezTo>
                  <a:cubicBezTo>
                    <a:pt x="53" y="1315"/>
                    <a:pt x="53" y="1315"/>
                    <a:pt x="25" y="1321"/>
                  </a:cubicBezTo>
                  <a:cubicBezTo>
                    <a:pt x="18" y="1320"/>
                    <a:pt x="13" y="1320"/>
                    <a:pt x="10" y="1320"/>
                  </a:cubicBezTo>
                  <a:cubicBezTo>
                    <a:pt x="1" y="1320"/>
                    <a:pt x="3" y="1324"/>
                    <a:pt x="13" y="1340"/>
                  </a:cubicBezTo>
                  <a:cubicBezTo>
                    <a:pt x="38" y="1356"/>
                    <a:pt x="55" y="1365"/>
                    <a:pt x="65" y="1365"/>
                  </a:cubicBezTo>
                  <a:cubicBezTo>
                    <a:pt x="68" y="1365"/>
                    <a:pt x="70" y="1364"/>
                    <a:pt x="72" y="1362"/>
                  </a:cubicBezTo>
                  <a:cubicBezTo>
                    <a:pt x="73" y="1359"/>
                    <a:pt x="74" y="1357"/>
                    <a:pt x="76" y="1357"/>
                  </a:cubicBezTo>
                  <a:cubicBezTo>
                    <a:pt x="79" y="1357"/>
                    <a:pt x="84" y="1360"/>
                    <a:pt x="94" y="1365"/>
                  </a:cubicBezTo>
                  <a:cubicBezTo>
                    <a:pt x="94" y="1365"/>
                    <a:pt x="88" y="1374"/>
                    <a:pt x="85" y="1384"/>
                  </a:cubicBezTo>
                  <a:cubicBezTo>
                    <a:pt x="78" y="1393"/>
                    <a:pt x="72" y="1399"/>
                    <a:pt x="78" y="1428"/>
                  </a:cubicBezTo>
                  <a:cubicBezTo>
                    <a:pt x="83" y="1447"/>
                    <a:pt x="101" y="1463"/>
                    <a:pt x="111" y="1463"/>
                  </a:cubicBezTo>
                  <a:cubicBezTo>
                    <a:pt x="115" y="1463"/>
                    <a:pt x="118" y="1459"/>
                    <a:pt x="116" y="1450"/>
                  </a:cubicBezTo>
                  <a:lnTo>
                    <a:pt x="116" y="1450"/>
                  </a:lnTo>
                  <a:lnTo>
                    <a:pt x="138" y="1453"/>
                  </a:lnTo>
                  <a:cubicBezTo>
                    <a:pt x="158" y="1466"/>
                    <a:pt x="172" y="1471"/>
                    <a:pt x="178" y="1471"/>
                  </a:cubicBezTo>
                  <a:cubicBezTo>
                    <a:pt x="189" y="1471"/>
                    <a:pt x="180" y="1456"/>
                    <a:pt x="147" y="1437"/>
                  </a:cubicBezTo>
                  <a:cubicBezTo>
                    <a:pt x="115" y="1416"/>
                    <a:pt x="103" y="1408"/>
                    <a:pt x="106" y="1408"/>
                  </a:cubicBezTo>
                  <a:lnTo>
                    <a:pt x="106" y="1408"/>
                  </a:lnTo>
                  <a:cubicBezTo>
                    <a:pt x="109" y="1408"/>
                    <a:pt x="118" y="1412"/>
                    <a:pt x="135" y="1418"/>
                  </a:cubicBezTo>
                  <a:cubicBezTo>
                    <a:pt x="152" y="1428"/>
                    <a:pt x="162" y="1432"/>
                    <a:pt x="168" y="1432"/>
                  </a:cubicBezTo>
                  <a:cubicBezTo>
                    <a:pt x="176" y="1432"/>
                    <a:pt x="178" y="1426"/>
                    <a:pt x="182" y="1421"/>
                  </a:cubicBezTo>
                  <a:cubicBezTo>
                    <a:pt x="185" y="1418"/>
                    <a:pt x="186" y="1417"/>
                    <a:pt x="189" y="1417"/>
                  </a:cubicBezTo>
                  <a:cubicBezTo>
                    <a:pt x="192" y="1417"/>
                    <a:pt x="196" y="1419"/>
                    <a:pt x="207" y="1424"/>
                  </a:cubicBezTo>
                  <a:cubicBezTo>
                    <a:pt x="216" y="1432"/>
                    <a:pt x="228" y="1436"/>
                    <a:pt x="237" y="1436"/>
                  </a:cubicBezTo>
                  <a:cubicBezTo>
                    <a:pt x="243" y="1436"/>
                    <a:pt x="248" y="1434"/>
                    <a:pt x="251" y="1431"/>
                  </a:cubicBezTo>
                  <a:cubicBezTo>
                    <a:pt x="257" y="1424"/>
                    <a:pt x="257" y="1424"/>
                    <a:pt x="238" y="1412"/>
                  </a:cubicBezTo>
                  <a:cubicBezTo>
                    <a:pt x="222" y="1410"/>
                    <a:pt x="224" y="1401"/>
                    <a:pt x="241" y="1401"/>
                  </a:cubicBezTo>
                  <a:cubicBezTo>
                    <a:pt x="247" y="1401"/>
                    <a:pt x="256" y="1402"/>
                    <a:pt x="266" y="1406"/>
                  </a:cubicBezTo>
                  <a:cubicBezTo>
                    <a:pt x="275" y="1408"/>
                    <a:pt x="280" y="1409"/>
                    <a:pt x="283" y="1409"/>
                  </a:cubicBezTo>
                  <a:cubicBezTo>
                    <a:pt x="288" y="1409"/>
                    <a:pt x="280" y="1404"/>
                    <a:pt x="257" y="1387"/>
                  </a:cubicBezTo>
                  <a:cubicBezTo>
                    <a:pt x="232" y="1371"/>
                    <a:pt x="230" y="1359"/>
                    <a:pt x="246" y="1359"/>
                  </a:cubicBezTo>
                  <a:cubicBezTo>
                    <a:pt x="252" y="1359"/>
                    <a:pt x="261" y="1360"/>
                    <a:pt x="273" y="1365"/>
                  </a:cubicBezTo>
                  <a:lnTo>
                    <a:pt x="285" y="1346"/>
                  </a:lnTo>
                  <a:cubicBezTo>
                    <a:pt x="288" y="1340"/>
                    <a:pt x="273" y="1327"/>
                    <a:pt x="254" y="1315"/>
                  </a:cubicBezTo>
                  <a:cubicBezTo>
                    <a:pt x="229" y="1299"/>
                    <a:pt x="224" y="1294"/>
                    <a:pt x="231" y="1294"/>
                  </a:cubicBezTo>
                  <a:cubicBezTo>
                    <a:pt x="234" y="1294"/>
                    <a:pt x="238" y="1295"/>
                    <a:pt x="244" y="1296"/>
                  </a:cubicBezTo>
                  <a:cubicBezTo>
                    <a:pt x="257" y="1299"/>
                    <a:pt x="273" y="1302"/>
                    <a:pt x="285" y="1312"/>
                  </a:cubicBezTo>
                  <a:cubicBezTo>
                    <a:pt x="291" y="1316"/>
                    <a:pt x="295" y="1318"/>
                    <a:pt x="299" y="1318"/>
                  </a:cubicBezTo>
                  <a:cubicBezTo>
                    <a:pt x="305" y="1318"/>
                    <a:pt x="309" y="1312"/>
                    <a:pt x="313" y="1308"/>
                  </a:cubicBezTo>
                  <a:cubicBezTo>
                    <a:pt x="320" y="1299"/>
                    <a:pt x="329" y="1283"/>
                    <a:pt x="313" y="1271"/>
                  </a:cubicBezTo>
                  <a:lnTo>
                    <a:pt x="313" y="1271"/>
                  </a:lnTo>
                  <a:lnTo>
                    <a:pt x="329" y="1283"/>
                  </a:lnTo>
                  <a:cubicBezTo>
                    <a:pt x="330" y="1282"/>
                    <a:pt x="333" y="1282"/>
                    <a:pt x="335" y="1282"/>
                  </a:cubicBezTo>
                  <a:cubicBezTo>
                    <a:pt x="338" y="1282"/>
                    <a:pt x="342" y="1283"/>
                    <a:pt x="343" y="1283"/>
                  </a:cubicBezTo>
                  <a:cubicBezTo>
                    <a:pt x="344" y="1283"/>
                    <a:pt x="342" y="1282"/>
                    <a:pt x="335" y="1277"/>
                  </a:cubicBezTo>
                  <a:cubicBezTo>
                    <a:pt x="335" y="1277"/>
                    <a:pt x="342" y="1268"/>
                    <a:pt x="370" y="1265"/>
                  </a:cubicBezTo>
                  <a:cubicBezTo>
                    <a:pt x="398" y="1261"/>
                    <a:pt x="385" y="1214"/>
                    <a:pt x="332" y="1211"/>
                  </a:cubicBezTo>
                  <a:lnTo>
                    <a:pt x="338" y="1205"/>
                  </a:lnTo>
                  <a:cubicBezTo>
                    <a:pt x="345" y="1196"/>
                    <a:pt x="329" y="1183"/>
                    <a:pt x="329" y="1183"/>
                  </a:cubicBezTo>
                  <a:cubicBezTo>
                    <a:pt x="313" y="1171"/>
                    <a:pt x="320" y="1164"/>
                    <a:pt x="326" y="1155"/>
                  </a:cubicBezTo>
                  <a:lnTo>
                    <a:pt x="326" y="1155"/>
                  </a:lnTo>
                  <a:lnTo>
                    <a:pt x="357" y="1180"/>
                  </a:lnTo>
                  <a:cubicBezTo>
                    <a:pt x="379" y="1203"/>
                    <a:pt x="397" y="1214"/>
                    <a:pt x="404" y="1214"/>
                  </a:cubicBezTo>
                  <a:cubicBezTo>
                    <a:pt x="411" y="1214"/>
                    <a:pt x="408" y="1202"/>
                    <a:pt x="385" y="1180"/>
                  </a:cubicBezTo>
                  <a:cubicBezTo>
                    <a:pt x="381" y="1175"/>
                    <a:pt x="379" y="1173"/>
                    <a:pt x="379" y="1173"/>
                  </a:cubicBezTo>
                  <a:lnTo>
                    <a:pt x="379" y="1173"/>
                  </a:lnTo>
                  <a:cubicBezTo>
                    <a:pt x="379" y="1173"/>
                    <a:pt x="390" y="1184"/>
                    <a:pt x="401" y="1193"/>
                  </a:cubicBezTo>
                  <a:cubicBezTo>
                    <a:pt x="407" y="1196"/>
                    <a:pt x="411" y="1198"/>
                    <a:pt x="414" y="1198"/>
                  </a:cubicBezTo>
                  <a:cubicBezTo>
                    <a:pt x="423" y="1198"/>
                    <a:pt x="424" y="1187"/>
                    <a:pt x="420" y="1167"/>
                  </a:cubicBezTo>
                  <a:cubicBezTo>
                    <a:pt x="426" y="1161"/>
                    <a:pt x="401" y="1127"/>
                    <a:pt x="385" y="1114"/>
                  </a:cubicBezTo>
                  <a:cubicBezTo>
                    <a:pt x="370" y="1102"/>
                    <a:pt x="376" y="1092"/>
                    <a:pt x="376" y="1092"/>
                  </a:cubicBezTo>
                  <a:cubicBezTo>
                    <a:pt x="379" y="1090"/>
                    <a:pt x="380" y="1088"/>
                    <a:pt x="382" y="1088"/>
                  </a:cubicBezTo>
                  <a:cubicBezTo>
                    <a:pt x="385" y="1088"/>
                    <a:pt x="389" y="1091"/>
                    <a:pt x="398" y="1099"/>
                  </a:cubicBezTo>
                  <a:cubicBezTo>
                    <a:pt x="409" y="1109"/>
                    <a:pt x="418" y="1113"/>
                    <a:pt x="424" y="1113"/>
                  </a:cubicBezTo>
                  <a:cubicBezTo>
                    <a:pt x="435" y="1113"/>
                    <a:pt x="436" y="1099"/>
                    <a:pt x="420" y="1077"/>
                  </a:cubicBezTo>
                  <a:lnTo>
                    <a:pt x="420" y="1077"/>
                  </a:lnTo>
                  <a:lnTo>
                    <a:pt x="436" y="1089"/>
                  </a:lnTo>
                  <a:cubicBezTo>
                    <a:pt x="442" y="1095"/>
                    <a:pt x="449" y="1100"/>
                    <a:pt x="457" y="1100"/>
                  </a:cubicBezTo>
                  <a:cubicBezTo>
                    <a:pt x="468" y="1100"/>
                    <a:pt x="480" y="1090"/>
                    <a:pt x="489" y="1058"/>
                  </a:cubicBezTo>
                  <a:cubicBezTo>
                    <a:pt x="511" y="1036"/>
                    <a:pt x="527" y="1018"/>
                    <a:pt x="540" y="1018"/>
                  </a:cubicBezTo>
                  <a:cubicBezTo>
                    <a:pt x="544" y="1018"/>
                    <a:pt x="548" y="1020"/>
                    <a:pt x="552" y="1023"/>
                  </a:cubicBezTo>
                  <a:cubicBezTo>
                    <a:pt x="553" y="1025"/>
                    <a:pt x="555" y="1026"/>
                    <a:pt x="556" y="1026"/>
                  </a:cubicBezTo>
                  <a:cubicBezTo>
                    <a:pt x="566" y="1026"/>
                    <a:pt x="562" y="975"/>
                    <a:pt x="548" y="939"/>
                  </a:cubicBezTo>
                  <a:lnTo>
                    <a:pt x="548" y="939"/>
                  </a:lnTo>
                  <a:cubicBezTo>
                    <a:pt x="554" y="943"/>
                    <a:pt x="559" y="946"/>
                    <a:pt x="563" y="946"/>
                  </a:cubicBezTo>
                  <a:cubicBezTo>
                    <a:pt x="570" y="946"/>
                    <a:pt x="576" y="940"/>
                    <a:pt x="586" y="932"/>
                  </a:cubicBezTo>
                  <a:cubicBezTo>
                    <a:pt x="596" y="921"/>
                    <a:pt x="601" y="915"/>
                    <a:pt x="606" y="915"/>
                  </a:cubicBezTo>
                  <a:cubicBezTo>
                    <a:pt x="609" y="915"/>
                    <a:pt x="613" y="919"/>
                    <a:pt x="620" y="926"/>
                  </a:cubicBezTo>
                  <a:cubicBezTo>
                    <a:pt x="631" y="944"/>
                    <a:pt x="637" y="954"/>
                    <a:pt x="638" y="954"/>
                  </a:cubicBezTo>
                  <a:cubicBezTo>
                    <a:pt x="639" y="954"/>
                    <a:pt x="635" y="943"/>
                    <a:pt x="627" y="920"/>
                  </a:cubicBezTo>
                  <a:cubicBezTo>
                    <a:pt x="614" y="899"/>
                    <a:pt x="621" y="887"/>
                    <a:pt x="634" y="887"/>
                  </a:cubicBezTo>
                  <a:cubicBezTo>
                    <a:pt x="644" y="887"/>
                    <a:pt x="658" y="894"/>
                    <a:pt x="671" y="907"/>
                  </a:cubicBezTo>
                  <a:cubicBezTo>
                    <a:pt x="677" y="914"/>
                    <a:pt x="682" y="917"/>
                    <a:pt x="687" y="917"/>
                  </a:cubicBezTo>
                  <a:cubicBezTo>
                    <a:pt x="693" y="917"/>
                    <a:pt x="699" y="911"/>
                    <a:pt x="708" y="904"/>
                  </a:cubicBezTo>
                  <a:cubicBezTo>
                    <a:pt x="699" y="882"/>
                    <a:pt x="715" y="870"/>
                    <a:pt x="730" y="857"/>
                  </a:cubicBezTo>
                  <a:cubicBezTo>
                    <a:pt x="752" y="838"/>
                    <a:pt x="752" y="838"/>
                    <a:pt x="724" y="807"/>
                  </a:cubicBezTo>
                  <a:cubicBezTo>
                    <a:pt x="699" y="773"/>
                    <a:pt x="705" y="766"/>
                    <a:pt x="721" y="754"/>
                  </a:cubicBezTo>
                  <a:cubicBezTo>
                    <a:pt x="726" y="750"/>
                    <a:pt x="730" y="747"/>
                    <a:pt x="735" y="747"/>
                  </a:cubicBezTo>
                  <a:cubicBezTo>
                    <a:pt x="740" y="747"/>
                    <a:pt x="745" y="750"/>
                    <a:pt x="752" y="757"/>
                  </a:cubicBezTo>
                  <a:cubicBezTo>
                    <a:pt x="752" y="757"/>
                    <a:pt x="764" y="765"/>
                    <a:pt x="774" y="765"/>
                  </a:cubicBezTo>
                  <a:cubicBezTo>
                    <a:pt x="776" y="765"/>
                    <a:pt x="778" y="764"/>
                    <a:pt x="780" y="763"/>
                  </a:cubicBezTo>
                  <a:cubicBezTo>
                    <a:pt x="784" y="760"/>
                    <a:pt x="788" y="757"/>
                    <a:pt x="793" y="757"/>
                  </a:cubicBezTo>
                  <a:cubicBezTo>
                    <a:pt x="798" y="757"/>
                    <a:pt x="803" y="759"/>
                    <a:pt x="809" y="766"/>
                  </a:cubicBezTo>
                  <a:cubicBezTo>
                    <a:pt x="813" y="769"/>
                    <a:pt x="819" y="771"/>
                    <a:pt x="826" y="771"/>
                  </a:cubicBezTo>
                  <a:cubicBezTo>
                    <a:pt x="832" y="771"/>
                    <a:pt x="838" y="769"/>
                    <a:pt x="843" y="766"/>
                  </a:cubicBezTo>
                  <a:cubicBezTo>
                    <a:pt x="853" y="758"/>
                    <a:pt x="863" y="750"/>
                    <a:pt x="872" y="750"/>
                  </a:cubicBezTo>
                  <a:cubicBezTo>
                    <a:pt x="877" y="750"/>
                    <a:pt x="882" y="753"/>
                    <a:pt x="887" y="760"/>
                  </a:cubicBezTo>
                  <a:cubicBezTo>
                    <a:pt x="896" y="754"/>
                    <a:pt x="896" y="754"/>
                    <a:pt x="884" y="735"/>
                  </a:cubicBezTo>
                  <a:cubicBezTo>
                    <a:pt x="871" y="719"/>
                    <a:pt x="868" y="697"/>
                    <a:pt x="912" y="691"/>
                  </a:cubicBezTo>
                  <a:cubicBezTo>
                    <a:pt x="928" y="682"/>
                    <a:pt x="953" y="663"/>
                    <a:pt x="940" y="647"/>
                  </a:cubicBezTo>
                  <a:cubicBezTo>
                    <a:pt x="944" y="645"/>
                    <a:pt x="946" y="644"/>
                    <a:pt x="948" y="644"/>
                  </a:cubicBezTo>
                  <a:cubicBezTo>
                    <a:pt x="951" y="644"/>
                    <a:pt x="954" y="648"/>
                    <a:pt x="962" y="660"/>
                  </a:cubicBezTo>
                  <a:cubicBezTo>
                    <a:pt x="971" y="673"/>
                    <a:pt x="978" y="680"/>
                    <a:pt x="984" y="680"/>
                  </a:cubicBezTo>
                  <a:cubicBezTo>
                    <a:pt x="993" y="680"/>
                    <a:pt x="997" y="665"/>
                    <a:pt x="993" y="638"/>
                  </a:cubicBezTo>
                  <a:cubicBezTo>
                    <a:pt x="988" y="627"/>
                    <a:pt x="988" y="621"/>
                    <a:pt x="993" y="621"/>
                  </a:cubicBezTo>
                  <a:cubicBezTo>
                    <a:pt x="997" y="621"/>
                    <a:pt x="1003" y="623"/>
                    <a:pt x="1012" y="628"/>
                  </a:cubicBezTo>
                  <a:cubicBezTo>
                    <a:pt x="1012" y="628"/>
                    <a:pt x="1018" y="622"/>
                    <a:pt x="1018" y="600"/>
                  </a:cubicBezTo>
                  <a:cubicBezTo>
                    <a:pt x="1016" y="586"/>
                    <a:pt x="1016" y="581"/>
                    <a:pt x="1023" y="581"/>
                  </a:cubicBezTo>
                  <a:cubicBezTo>
                    <a:pt x="1027" y="581"/>
                    <a:pt x="1034" y="582"/>
                    <a:pt x="1044" y="585"/>
                  </a:cubicBezTo>
                  <a:cubicBezTo>
                    <a:pt x="1049" y="595"/>
                    <a:pt x="1054" y="598"/>
                    <a:pt x="1059" y="598"/>
                  </a:cubicBezTo>
                  <a:cubicBezTo>
                    <a:pt x="1063" y="598"/>
                    <a:pt x="1067" y="595"/>
                    <a:pt x="1072" y="594"/>
                  </a:cubicBezTo>
                  <a:cubicBezTo>
                    <a:pt x="1077" y="569"/>
                    <a:pt x="1151" y="528"/>
                    <a:pt x="1183" y="528"/>
                  </a:cubicBezTo>
                  <a:cubicBezTo>
                    <a:pt x="1188" y="528"/>
                    <a:pt x="1192" y="529"/>
                    <a:pt x="1194" y="531"/>
                  </a:cubicBezTo>
                  <a:cubicBezTo>
                    <a:pt x="1194" y="509"/>
                    <a:pt x="1194" y="509"/>
                    <a:pt x="1203" y="503"/>
                  </a:cubicBezTo>
                  <a:cubicBezTo>
                    <a:pt x="1212" y="515"/>
                    <a:pt x="1218" y="520"/>
                    <a:pt x="1221" y="520"/>
                  </a:cubicBezTo>
                  <a:cubicBezTo>
                    <a:pt x="1227" y="520"/>
                    <a:pt x="1223" y="502"/>
                    <a:pt x="1213" y="478"/>
                  </a:cubicBezTo>
                  <a:lnTo>
                    <a:pt x="1203" y="481"/>
                  </a:lnTo>
                  <a:lnTo>
                    <a:pt x="1194" y="484"/>
                  </a:lnTo>
                  <a:cubicBezTo>
                    <a:pt x="1184" y="465"/>
                    <a:pt x="1187" y="452"/>
                    <a:pt x="1196" y="452"/>
                  </a:cubicBezTo>
                  <a:cubicBezTo>
                    <a:pt x="1203" y="452"/>
                    <a:pt x="1216" y="463"/>
                    <a:pt x="1228" y="491"/>
                  </a:cubicBezTo>
                  <a:cubicBezTo>
                    <a:pt x="1242" y="507"/>
                    <a:pt x="1248" y="516"/>
                    <a:pt x="1251" y="516"/>
                  </a:cubicBezTo>
                  <a:cubicBezTo>
                    <a:pt x="1253" y="516"/>
                    <a:pt x="1251" y="506"/>
                    <a:pt x="1247" y="484"/>
                  </a:cubicBezTo>
                  <a:cubicBezTo>
                    <a:pt x="1244" y="460"/>
                    <a:pt x="1245" y="448"/>
                    <a:pt x="1251" y="448"/>
                  </a:cubicBezTo>
                  <a:cubicBezTo>
                    <a:pt x="1256" y="448"/>
                    <a:pt x="1264" y="456"/>
                    <a:pt x="1275" y="472"/>
                  </a:cubicBezTo>
                  <a:cubicBezTo>
                    <a:pt x="1283" y="490"/>
                    <a:pt x="1287" y="500"/>
                    <a:pt x="1288" y="500"/>
                  </a:cubicBezTo>
                  <a:cubicBezTo>
                    <a:pt x="1290" y="500"/>
                    <a:pt x="1288" y="489"/>
                    <a:pt x="1285" y="469"/>
                  </a:cubicBezTo>
                  <a:cubicBezTo>
                    <a:pt x="1277" y="418"/>
                    <a:pt x="1282" y="386"/>
                    <a:pt x="1294" y="386"/>
                  </a:cubicBezTo>
                  <a:cubicBezTo>
                    <a:pt x="1301" y="386"/>
                    <a:pt x="1311" y="400"/>
                    <a:pt x="1322" y="431"/>
                  </a:cubicBezTo>
                  <a:cubicBezTo>
                    <a:pt x="1336" y="464"/>
                    <a:pt x="1350" y="482"/>
                    <a:pt x="1359" y="482"/>
                  </a:cubicBezTo>
                  <a:cubicBezTo>
                    <a:pt x="1361" y="482"/>
                    <a:pt x="1362" y="482"/>
                    <a:pt x="1363" y="481"/>
                  </a:cubicBezTo>
                  <a:cubicBezTo>
                    <a:pt x="1373" y="478"/>
                    <a:pt x="1366" y="459"/>
                    <a:pt x="1357" y="440"/>
                  </a:cubicBezTo>
                  <a:cubicBezTo>
                    <a:pt x="1345" y="420"/>
                    <a:pt x="1342" y="410"/>
                    <a:pt x="1347" y="410"/>
                  </a:cubicBezTo>
                  <a:lnTo>
                    <a:pt x="1347" y="410"/>
                  </a:lnTo>
                  <a:cubicBezTo>
                    <a:pt x="1351" y="410"/>
                    <a:pt x="1361" y="418"/>
                    <a:pt x="1376" y="434"/>
                  </a:cubicBezTo>
                  <a:cubicBezTo>
                    <a:pt x="1400" y="458"/>
                    <a:pt x="1416" y="469"/>
                    <a:pt x="1428" y="469"/>
                  </a:cubicBezTo>
                  <a:cubicBezTo>
                    <a:pt x="1442" y="469"/>
                    <a:pt x="1451" y="456"/>
                    <a:pt x="1460" y="431"/>
                  </a:cubicBezTo>
                  <a:cubicBezTo>
                    <a:pt x="1474" y="404"/>
                    <a:pt x="1489" y="388"/>
                    <a:pt x="1497" y="388"/>
                  </a:cubicBezTo>
                  <a:cubicBezTo>
                    <a:pt x="1503" y="388"/>
                    <a:pt x="1505" y="399"/>
                    <a:pt x="1498" y="422"/>
                  </a:cubicBezTo>
                  <a:cubicBezTo>
                    <a:pt x="1493" y="447"/>
                    <a:pt x="1490" y="457"/>
                    <a:pt x="1492" y="457"/>
                  </a:cubicBezTo>
                  <a:cubicBezTo>
                    <a:pt x="1493" y="457"/>
                    <a:pt x="1496" y="451"/>
                    <a:pt x="1501" y="440"/>
                  </a:cubicBezTo>
                  <a:lnTo>
                    <a:pt x="1548" y="428"/>
                  </a:lnTo>
                  <a:cubicBezTo>
                    <a:pt x="1558" y="425"/>
                    <a:pt x="1564" y="403"/>
                    <a:pt x="1558" y="384"/>
                  </a:cubicBezTo>
                  <a:lnTo>
                    <a:pt x="1558" y="384"/>
                  </a:lnTo>
                  <a:cubicBezTo>
                    <a:pt x="1570" y="406"/>
                    <a:pt x="1583" y="422"/>
                    <a:pt x="1594" y="422"/>
                  </a:cubicBezTo>
                  <a:cubicBezTo>
                    <a:pt x="1601" y="422"/>
                    <a:pt x="1607" y="414"/>
                    <a:pt x="1611" y="397"/>
                  </a:cubicBezTo>
                  <a:lnTo>
                    <a:pt x="1630" y="390"/>
                  </a:lnTo>
                  <a:cubicBezTo>
                    <a:pt x="1642" y="390"/>
                    <a:pt x="1642" y="390"/>
                    <a:pt x="1645" y="368"/>
                  </a:cubicBezTo>
                  <a:cubicBezTo>
                    <a:pt x="1647" y="361"/>
                    <a:pt x="1651" y="358"/>
                    <a:pt x="1654" y="358"/>
                  </a:cubicBezTo>
                  <a:cubicBezTo>
                    <a:pt x="1662" y="358"/>
                    <a:pt x="1671" y="370"/>
                    <a:pt x="1680" y="384"/>
                  </a:cubicBezTo>
                  <a:cubicBezTo>
                    <a:pt x="1689" y="397"/>
                    <a:pt x="1697" y="411"/>
                    <a:pt x="1701" y="411"/>
                  </a:cubicBezTo>
                  <a:cubicBezTo>
                    <a:pt x="1702" y="411"/>
                    <a:pt x="1703" y="408"/>
                    <a:pt x="1702" y="403"/>
                  </a:cubicBezTo>
                  <a:cubicBezTo>
                    <a:pt x="1699" y="381"/>
                    <a:pt x="1714" y="359"/>
                    <a:pt x="1724" y="337"/>
                  </a:cubicBezTo>
                  <a:cubicBezTo>
                    <a:pt x="1726" y="330"/>
                    <a:pt x="1728" y="327"/>
                    <a:pt x="1731" y="327"/>
                  </a:cubicBezTo>
                  <a:cubicBezTo>
                    <a:pt x="1736" y="327"/>
                    <a:pt x="1740" y="341"/>
                    <a:pt x="1736" y="356"/>
                  </a:cubicBezTo>
                  <a:cubicBezTo>
                    <a:pt x="1736" y="378"/>
                    <a:pt x="1736" y="378"/>
                    <a:pt x="1758" y="397"/>
                  </a:cubicBezTo>
                  <a:cubicBezTo>
                    <a:pt x="1767" y="393"/>
                    <a:pt x="1789" y="393"/>
                    <a:pt x="1786" y="371"/>
                  </a:cubicBezTo>
                  <a:cubicBezTo>
                    <a:pt x="1785" y="361"/>
                    <a:pt x="1801" y="356"/>
                    <a:pt x="1819" y="356"/>
                  </a:cubicBezTo>
                  <a:cubicBezTo>
                    <a:pt x="1834" y="356"/>
                    <a:pt x="1849" y="360"/>
                    <a:pt x="1855" y="368"/>
                  </a:cubicBezTo>
                  <a:lnTo>
                    <a:pt x="1874" y="368"/>
                  </a:lnTo>
                  <a:cubicBezTo>
                    <a:pt x="1883" y="368"/>
                    <a:pt x="1893" y="346"/>
                    <a:pt x="1902" y="346"/>
                  </a:cubicBezTo>
                  <a:cubicBezTo>
                    <a:pt x="1902" y="346"/>
                    <a:pt x="1912" y="346"/>
                    <a:pt x="1924" y="328"/>
                  </a:cubicBezTo>
                  <a:cubicBezTo>
                    <a:pt x="1934" y="328"/>
                    <a:pt x="1943" y="328"/>
                    <a:pt x="1943" y="346"/>
                  </a:cubicBezTo>
                  <a:cubicBezTo>
                    <a:pt x="1948" y="326"/>
                    <a:pt x="1950" y="316"/>
                    <a:pt x="1952" y="316"/>
                  </a:cubicBezTo>
                  <a:cubicBezTo>
                    <a:pt x="1955" y="316"/>
                    <a:pt x="1957" y="327"/>
                    <a:pt x="1962" y="350"/>
                  </a:cubicBezTo>
                  <a:cubicBezTo>
                    <a:pt x="1962" y="370"/>
                    <a:pt x="1962" y="380"/>
                    <a:pt x="1963" y="380"/>
                  </a:cubicBezTo>
                  <a:cubicBezTo>
                    <a:pt x="1964" y="380"/>
                    <a:pt x="1966" y="370"/>
                    <a:pt x="1971" y="350"/>
                  </a:cubicBezTo>
                  <a:cubicBezTo>
                    <a:pt x="1977" y="339"/>
                    <a:pt x="1981" y="333"/>
                    <a:pt x="1983" y="333"/>
                  </a:cubicBezTo>
                  <a:cubicBezTo>
                    <a:pt x="1986" y="333"/>
                    <a:pt x="1988" y="339"/>
                    <a:pt x="1993" y="350"/>
                  </a:cubicBezTo>
                  <a:cubicBezTo>
                    <a:pt x="1991" y="359"/>
                    <a:pt x="1993" y="365"/>
                    <a:pt x="1996" y="365"/>
                  </a:cubicBezTo>
                  <a:cubicBezTo>
                    <a:pt x="1998" y="365"/>
                    <a:pt x="2001" y="360"/>
                    <a:pt x="2003" y="350"/>
                  </a:cubicBezTo>
                  <a:cubicBezTo>
                    <a:pt x="2008" y="325"/>
                    <a:pt x="2023" y="308"/>
                    <a:pt x="2033" y="308"/>
                  </a:cubicBezTo>
                  <a:cubicBezTo>
                    <a:pt x="2040" y="308"/>
                    <a:pt x="2044" y="315"/>
                    <a:pt x="2043" y="331"/>
                  </a:cubicBezTo>
                  <a:cubicBezTo>
                    <a:pt x="2043" y="331"/>
                    <a:pt x="2044" y="331"/>
                    <a:pt x="2045" y="331"/>
                  </a:cubicBezTo>
                  <a:cubicBezTo>
                    <a:pt x="2048" y="331"/>
                    <a:pt x="2055" y="329"/>
                    <a:pt x="2065" y="312"/>
                  </a:cubicBezTo>
                  <a:cubicBezTo>
                    <a:pt x="2071" y="292"/>
                    <a:pt x="2074" y="282"/>
                    <a:pt x="2076" y="282"/>
                  </a:cubicBezTo>
                  <a:lnTo>
                    <a:pt x="2076" y="282"/>
                  </a:lnTo>
                  <a:cubicBezTo>
                    <a:pt x="2077" y="282"/>
                    <a:pt x="2076" y="293"/>
                    <a:pt x="2075" y="315"/>
                  </a:cubicBezTo>
                  <a:cubicBezTo>
                    <a:pt x="2078" y="335"/>
                    <a:pt x="2082" y="346"/>
                    <a:pt x="2087" y="346"/>
                  </a:cubicBezTo>
                  <a:cubicBezTo>
                    <a:pt x="2092" y="346"/>
                    <a:pt x="2098" y="335"/>
                    <a:pt x="2106" y="315"/>
                  </a:cubicBezTo>
                  <a:cubicBezTo>
                    <a:pt x="2106" y="315"/>
                    <a:pt x="2110" y="308"/>
                    <a:pt x="2115" y="308"/>
                  </a:cubicBezTo>
                  <a:cubicBezTo>
                    <a:pt x="2118" y="308"/>
                    <a:pt x="2121" y="310"/>
                    <a:pt x="2125" y="318"/>
                  </a:cubicBezTo>
                  <a:cubicBezTo>
                    <a:pt x="2137" y="334"/>
                    <a:pt x="2162" y="351"/>
                    <a:pt x="2179" y="351"/>
                  </a:cubicBezTo>
                  <a:cubicBezTo>
                    <a:pt x="2188" y="351"/>
                    <a:pt x="2195" y="346"/>
                    <a:pt x="2194" y="331"/>
                  </a:cubicBezTo>
                  <a:lnTo>
                    <a:pt x="2194" y="331"/>
                  </a:lnTo>
                  <a:lnTo>
                    <a:pt x="2216" y="334"/>
                  </a:lnTo>
                  <a:cubicBezTo>
                    <a:pt x="2224" y="348"/>
                    <a:pt x="2231" y="354"/>
                    <a:pt x="2238" y="354"/>
                  </a:cubicBezTo>
                  <a:cubicBezTo>
                    <a:pt x="2243" y="354"/>
                    <a:pt x="2248" y="350"/>
                    <a:pt x="2253" y="343"/>
                  </a:cubicBezTo>
                  <a:lnTo>
                    <a:pt x="2269" y="324"/>
                  </a:lnTo>
                  <a:lnTo>
                    <a:pt x="2269" y="324"/>
                  </a:lnTo>
                  <a:cubicBezTo>
                    <a:pt x="2263" y="343"/>
                    <a:pt x="2269" y="368"/>
                    <a:pt x="2278" y="368"/>
                  </a:cubicBezTo>
                  <a:cubicBezTo>
                    <a:pt x="2281" y="369"/>
                    <a:pt x="2283" y="370"/>
                    <a:pt x="2284" y="370"/>
                  </a:cubicBezTo>
                  <a:cubicBezTo>
                    <a:pt x="2288" y="370"/>
                    <a:pt x="2289" y="365"/>
                    <a:pt x="2294" y="350"/>
                  </a:cubicBezTo>
                  <a:cubicBezTo>
                    <a:pt x="2290" y="335"/>
                    <a:pt x="2292" y="332"/>
                    <a:pt x="2298" y="332"/>
                  </a:cubicBezTo>
                  <a:cubicBezTo>
                    <a:pt x="2301" y="332"/>
                    <a:pt x="2305" y="333"/>
                    <a:pt x="2310" y="334"/>
                  </a:cubicBezTo>
                  <a:cubicBezTo>
                    <a:pt x="2319" y="334"/>
                    <a:pt x="2322" y="359"/>
                    <a:pt x="2319" y="378"/>
                  </a:cubicBezTo>
                  <a:lnTo>
                    <a:pt x="2328" y="381"/>
                  </a:lnTo>
                  <a:cubicBezTo>
                    <a:pt x="2334" y="358"/>
                    <a:pt x="2339" y="349"/>
                    <a:pt x="2342" y="349"/>
                  </a:cubicBezTo>
                  <a:cubicBezTo>
                    <a:pt x="2344" y="349"/>
                    <a:pt x="2345" y="354"/>
                    <a:pt x="2344" y="362"/>
                  </a:cubicBezTo>
                  <a:cubicBezTo>
                    <a:pt x="2347" y="387"/>
                    <a:pt x="2357" y="390"/>
                    <a:pt x="2366" y="393"/>
                  </a:cubicBezTo>
                  <a:cubicBezTo>
                    <a:pt x="2368" y="387"/>
                    <a:pt x="2370" y="384"/>
                    <a:pt x="2371" y="384"/>
                  </a:cubicBezTo>
                  <a:lnTo>
                    <a:pt x="2371" y="384"/>
                  </a:lnTo>
                  <a:cubicBezTo>
                    <a:pt x="2373" y="384"/>
                    <a:pt x="2373" y="394"/>
                    <a:pt x="2368" y="394"/>
                  </a:cubicBezTo>
                  <a:cubicBezTo>
                    <a:pt x="2367" y="394"/>
                    <a:pt x="2367" y="394"/>
                    <a:pt x="2366" y="393"/>
                  </a:cubicBezTo>
                  <a:lnTo>
                    <a:pt x="2360" y="412"/>
                  </a:lnTo>
                  <a:cubicBezTo>
                    <a:pt x="2361" y="419"/>
                    <a:pt x="2362" y="422"/>
                    <a:pt x="2364" y="422"/>
                  </a:cubicBezTo>
                  <a:cubicBezTo>
                    <a:pt x="2367" y="422"/>
                    <a:pt x="2371" y="409"/>
                    <a:pt x="2375" y="397"/>
                  </a:cubicBezTo>
                  <a:lnTo>
                    <a:pt x="2394" y="400"/>
                  </a:lnTo>
                  <a:cubicBezTo>
                    <a:pt x="2398" y="401"/>
                    <a:pt x="2401" y="402"/>
                    <a:pt x="2404" y="402"/>
                  </a:cubicBezTo>
                  <a:cubicBezTo>
                    <a:pt x="2409" y="402"/>
                    <a:pt x="2412" y="398"/>
                    <a:pt x="2410" y="384"/>
                  </a:cubicBezTo>
                  <a:cubicBezTo>
                    <a:pt x="2416" y="366"/>
                    <a:pt x="2422" y="346"/>
                    <a:pt x="2430" y="346"/>
                  </a:cubicBezTo>
                  <a:cubicBezTo>
                    <a:pt x="2431" y="346"/>
                    <a:pt x="2431" y="346"/>
                    <a:pt x="2432" y="346"/>
                  </a:cubicBezTo>
                  <a:cubicBezTo>
                    <a:pt x="2434" y="341"/>
                    <a:pt x="2435" y="339"/>
                    <a:pt x="2436" y="339"/>
                  </a:cubicBezTo>
                  <a:lnTo>
                    <a:pt x="2436" y="339"/>
                  </a:lnTo>
                  <a:cubicBezTo>
                    <a:pt x="2439" y="339"/>
                    <a:pt x="2438" y="347"/>
                    <a:pt x="2434" y="347"/>
                  </a:cubicBezTo>
                  <a:cubicBezTo>
                    <a:pt x="2433" y="347"/>
                    <a:pt x="2432" y="347"/>
                    <a:pt x="2432" y="346"/>
                  </a:cubicBezTo>
                  <a:cubicBezTo>
                    <a:pt x="2426" y="368"/>
                    <a:pt x="2419" y="387"/>
                    <a:pt x="2429" y="390"/>
                  </a:cubicBezTo>
                  <a:cubicBezTo>
                    <a:pt x="2438" y="393"/>
                    <a:pt x="2432" y="412"/>
                    <a:pt x="2432" y="412"/>
                  </a:cubicBezTo>
                  <a:cubicBezTo>
                    <a:pt x="2420" y="433"/>
                    <a:pt x="2427" y="440"/>
                    <a:pt x="2439" y="440"/>
                  </a:cubicBezTo>
                  <a:cubicBezTo>
                    <a:pt x="2449" y="440"/>
                    <a:pt x="2462" y="435"/>
                    <a:pt x="2469" y="428"/>
                  </a:cubicBezTo>
                  <a:cubicBezTo>
                    <a:pt x="2485" y="414"/>
                    <a:pt x="2496" y="407"/>
                    <a:pt x="2501" y="407"/>
                  </a:cubicBezTo>
                  <a:cubicBezTo>
                    <a:pt x="2507" y="407"/>
                    <a:pt x="2506" y="417"/>
                    <a:pt x="2498" y="437"/>
                  </a:cubicBezTo>
                  <a:cubicBezTo>
                    <a:pt x="2493" y="450"/>
                    <a:pt x="2493" y="455"/>
                    <a:pt x="2496" y="455"/>
                  </a:cubicBezTo>
                  <a:cubicBezTo>
                    <a:pt x="2503" y="455"/>
                    <a:pt x="2527" y="427"/>
                    <a:pt x="2551" y="390"/>
                  </a:cubicBezTo>
                  <a:lnTo>
                    <a:pt x="2582" y="337"/>
                  </a:lnTo>
                  <a:lnTo>
                    <a:pt x="2560" y="397"/>
                  </a:lnTo>
                  <a:cubicBezTo>
                    <a:pt x="2545" y="448"/>
                    <a:pt x="2539" y="465"/>
                    <a:pt x="2547" y="465"/>
                  </a:cubicBezTo>
                  <a:cubicBezTo>
                    <a:pt x="2553" y="465"/>
                    <a:pt x="2563" y="459"/>
                    <a:pt x="2579" y="450"/>
                  </a:cubicBezTo>
                  <a:cubicBezTo>
                    <a:pt x="2591" y="446"/>
                    <a:pt x="2598" y="444"/>
                    <a:pt x="2601" y="444"/>
                  </a:cubicBezTo>
                  <a:cubicBezTo>
                    <a:pt x="2606" y="444"/>
                    <a:pt x="2603" y="448"/>
                    <a:pt x="2598" y="459"/>
                  </a:cubicBezTo>
                  <a:cubicBezTo>
                    <a:pt x="2589" y="478"/>
                    <a:pt x="2598" y="481"/>
                    <a:pt x="2626" y="497"/>
                  </a:cubicBezTo>
                  <a:cubicBezTo>
                    <a:pt x="2640" y="504"/>
                    <a:pt x="2649" y="509"/>
                    <a:pt x="2656" y="509"/>
                  </a:cubicBezTo>
                  <a:cubicBezTo>
                    <a:pt x="2662" y="509"/>
                    <a:pt x="2666" y="505"/>
                    <a:pt x="2670" y="497"/>
                  </a:cubicBezTo>
                  <a:lnTo>
                    <a:pt x="2689" y="506"/>
                  </a:lnTo>
                  <a:cubicBezTo>
                    <a:pt x="2683" y="525"/>
                    <a:pt x="2686" y="534"/>
                    <a:pt x="2692" y="534"/>
                  </a:cubicBezTo>
                  <a:cubicBezTo>
                    <a:pt x="2699" y="534"/>
                    <a:pt x="2710" y="522"/>
                    <a:pt x="2717" y="500"/>
                  </a:cubicBezTo>
                  <a:lnTo>
                    <a:pt x="2733" y="509"/>
                  </a:lnTo>
                  <a:lnTo>
                    <a:pt x="2723" y="525"/>
                  </a:lnTo>
                  <a:cubicBezTo>
                    <a:pt x="2714" y="544"/>
                    <a:pt x="2730" y="556"/>
                    <a:pt x="2795" y="600"/>
                  </a:cubicBezTo>
                  <a:cubicBezTo>
                    <a:pt x="2837" y="633"/>
                    <a:pt x="2857" y="649"/>
                    <a:pt x="2872" y="649"/>
                  </a:cubicBezTo>
                  <a:cubicBezTo>
                    <a:pt x="2881" y="649"/>
                    <a:pt x="2889" y="642"/>
                    <a:pt x="2899" y="628"/>
                  </a:cubicBezTo>
                  <a:cubicBezTo>
                    <a:pt x="2912" y="619"/>
                    <a:pt x="2922" y="614"/>
                    <a:pt x="2927" y="614"/>
                  </a:cubicBezTo>
                  <a:cubicBezTo>
                    <a:pt x="2935" y="614"/>
                    <a:pt x="2932" y="625"/>
                    <a:pt x="2914" y="644"/>
                  </a:cubicBezTo>
                  <a:cubicBezTo>
                    <a:pt x="2905" y="656"/>
                    <a:pt x="2899" y="671"/>
                    <a:pt x="2902" y="671"/>
                  </a:cubicBezTo>
                  <a:cubicBezTo>
                    <a:pt x="2903" y="671"/>
                    <a:pt x="2905" y="670"/>
                    <a:pt x="2908" y="666"/>
                  </a:cubicBezTo>
                  <a:cubicBezTo>
                    <a:pt x="2918" y="675"/>
                    <a:pt x="2921" y="691"/>
                    <a:pt x="2918" y="704"/>
                  </a:cubicBezTo>
                  <a:cubicBezTo>
                    <a:pt x="2914" y="732"/>
                    <a:pt x="2918" y="741"/>
                    <a:pt x="2926" y="741"/>
                  </a:cubicBezTo>
                  <a:cubicBezTo>
                    <a:pt x="2931" y="741"/>
                    <a:pt x="2939" y="736"/>
                    <a:pt x="2946" y="729"/>
                  </a:cubicBezTo>
                  <a:cubicBezTo>
                    <a:pt x="2954" y="716"/>
                    <a:pt x="2958" y="711"/>
                    <a:pt x="2960" y="711"/>
                  </a:cubicBezTo>
                  <a:lnTo>
                    <a:pt x="2960" y="711"/>
                  </a:lnTo>
                  <a:cubicBezTo>
                    <a:pt x="2962" y="711"/>
                    <a:pt x="2958" y="723"/>
                    <a:pt x="2952" y="735"/>
                  </a:cubicBezTo>
                  <a:cubicBezTo>
                    <a:pt x="2947" y="752"/>
                    <a:pt x="2940" y="770"/>
                    <a:pt x="2945" y="770"/>
                  </a:cubicBezTo>
                  <a:cubicBezTo>
                    <a:pt x="2947" y="770"/>
                    <a:pt x="2949" y="769"/>
                    <a:pt x="2952" y="766"/>
                  </a:cubicBezTo>
                  <a:cubicBezTo>
                    <a:pt x="2955" y="765"/>
                    <a:pt x="2958" y="765"/>
                    <a:pt x="2962" y="765"/>
                  </a:cubicBezTo>
                  <a:cubicBezTo>
                    <a:pt x="2987" y="765"/>
                    <a:pt x="3026" y="792"/>
                    <a:pt x="2996" y="816"/>
                  </a:cubicBezTo>
                  <a:lnTo>
                    <a:pt x="3008" y="832"/>
                  </a:lnTo>
                  <a:cubicBezTo>
                    <a:pt x="3014" y="828"/>
                    <a:pt x="3019" y="826"/>
                    <a:pt x="3023" y="826"/>
                  </a:cubicBezTo>
                  <a:cubicBezTo>
                    <a:pt x="3034" y="826"/>
                    <a:pt x="3043" y="837"/>
                    <a:pt x="3049" y="848"/>
                  </a:cubicBezTo>
                  <a:cubicBezTo>
                    <a:pt x="3062" y="867"/>
                    <a:pt x="3068" y="873"/>
                    <a:pt x="3052" y="885"/>
                  </a:cubicBezTo>
                  <a:cubicBezTo>
                    <a:pt x="3030" y="892"/>
                    <a:pt x="3037" y="898"/>
                    <a:pt x="3062" y="901"/>
                  </a:cubicBezTo>
                  <a:cubicBezTo>
                    <a:pt x="3063" y="903"/>
                    <a:pt x="3067" y="904"/>
                    <a:pt x="3071" y="904"/>
                  </a:cubicBezTo>
                  <a:cubicBezTo>
                    <a:pt x="3082" y="904"/>
                    <a:pt x="3099" y="900"/>
                    <a:pt x="3109" y="900"/>
                  </a:cubicBezTo>
                  <a:cubicBezTo>
                    <a:pt x="3112" y="900"/>
                    <a:pt x="3114" y="900"/>
                    <a:pt x="3115" y="901"/>
                  </a:cubicBezTo>
                  <a:cubicBezTo>
                    <a:pt x="3125" y="895"/>
                    <a:pt x="3139" y="890"/>
                    <a:pt x="3149" y="890"/>
                  </a:cubicBezTo>
                  <a:cubicBezTo>
                    <a:pt x="3154" y="890"/>
                    <a:pt x="3158" y="892"/>
                    <a:pt x="3159" y="895"/>
                  </a:cubicBezTo>
                  <a:lnTo>
                    <a:pt x="3143" y="907"/>
                  </a:lnTo>
                  <a:lnTo>
                    <a:pt x="3109" y="929"/>
                  </a:lnTo>
                  <a:cubicBezTo>
                    <a:pt x="3113" y="935"/>
                    <a:pt x="3116" y="942"/>
                    <a:pt x="3122" y="942"/>
                  </a:cubicBezTo>
                  <a:cubicBezTo>
                    <a:pt x="3126" y="942"/>
                    <a:pt x="3130" y="940"/>
                    <a:pt x="3137" y="936"/>
                  </a:cubicBezTo>
                  <a:lnTo>
                    <a:pt x="3137" y="936"/>
                  </a:lnTo>
                  <a:cubicBezTo>
                    <a:pt x="3124" y="954"/>
                    <a:pt x="3128" y="964"/>
                    <a:pt x="3140" y="979"/>
                  </a:cubicBezTo>
                  <a:cubicBezTo>
                    <a:pt x="3149" y="998"/>
                    <a:pt x="3159" y="1014"/>
                    <a:pt x="3181" y="1014"/>
                  </a:cubicBezTo>
                  <a:cubicBezTo>
                    <a:pt x="3152" y="1040"/>
                    <a:pt x="3171" y="1087"/>
                    <a:pt x="3208" y="1087"/>
                  </a:cubicBezTo>
                  <a:cubicBezTo>
                    <a:pt x="3212" y="1087"/>
                    <a:pt x="3215" y="1087"/>
                    <a:pt x="3218" y="1086"/>
                  </a:cubicBezTo>
                  <a:cubicBezTo>
                    <a:pt x="3223" y="1083"/>
                    <a:pt x="3227" y="1082"/>
                    <a:pt x="3230" y="1082"/>
                  </a:cubicBezTo>
                  <a:cubicBezTo>
                    <a:pt x="3238" y="1082"/>
                    <a:pt x="3236" y="1091"/>
                    <a:pt x="3225" y="1105"/>
                  </a:cubicBezTo>
                  <a:cubicBezTo>
                    <a:pt x="3212" y="1120"/>
                    <a:pt x="3212" y="1120"/>
                    <a:pt x="3234" y="1124"/>
                  </a:cubicBezTo>
                  <a:cubicBezTo>
                    <a:pt x="3256" y="1124"/>
                    <a:pt x="3240" y="1142"/>
                    <a:pt x="3225" y="1158"/>
                  </a:cubicBezTo>
                  <a:cubicBezTo>
                    <a:pt x="3190" y="1183"/>
                    <a:pt x="3193" y="1193"/>
                    <a:pt x="3218" y="1193"/>
                  </a:cubicBezTo>
                  <a:cubicBezTo>
                    <a:pt x="3234" y="1199"/>
                    <a:pt x="3250" y="1214"/>
                    <a:pt x="3253" y="1233"/>
                  </a:cubicBezTo>
                  <a:cubicBezTo>
                    <a:pt x="3270" y="1239"/>
                    <a:pt x="3278" y="1245"/>
                    <a:pt x="3285" y="1245"/>
                  </a:cubicBezTo>
                  <a:cubicBezTo>
                    <a:pt x="3290" y="1245"/>
                    <a:pt x="3294" y="1242"/>
                    <a:pt x="3300" y="1236"/>
                  </a:cubicBezTo>
                  <a:cubicBezTo>
                    <a:pt x="3309" y="1234"/>
                    <a:pt x="3319" y="1232"/>
                    <a:pt x="3330" y="1232"/>
                  </a:cubicBezTo>
                  <a:cubicBezTo>
                    <a:pt x="3335" y="1232"/>
                    <a:pt x="3339" y="1232"/>
                    <a:pt x="3344" y="1233"/>
                  </a:cubicBezTo>
                  <a:cubicBezTo>
                    <a:pt x="3360" y="1242"/>
                    <a:pt x="3358" y="1247"/>
                    <a:pt x="3353" y="1247"/>
                  </a:cubicBezTo>
                  <a:cubicBezTo>
                    <a:pt x="3351" y="1247"/>
                    <a:pt x="3348" y="1246"/>
                    <a:pt x="3347" y="1243"/>
                  </a:cubicBezTo>
                  <a:cubicBezTo>
                    <a:pt x="3338" y="1239"/>
                    <a:pt x="3332" y="1237"/>
                    <a:pt x="3328" y="1237"/>
                  </a:cubicBezTo>
                  <a:cubicBezTo>
                    <a:pt x="3319" y="1237"/>
                    <a:pt x="3317" y="1245"/>
                    <a:pt x="3306" y="1255"/>
                  </a:cubicBezTo>
                  <a:cubicBezTo>
                    <a:pt x="3294" y="1268"/>
                    <a:pt x="3291" y="1287"/>
                    <a:pt x="3300" y="1299"/>
                  </a:cubicBezTo>
                  <a:cubicBezTo>
                    <a:pt x="3300" y="1312"/>
                    <a:pt x="3306" y="1330"/>
                    <a:pt x="3309" y="1340"/>
                  </a:cubicBezTo>
                  <a:cubicBezTo>
                    <a:pt x="3299" y="1368"/>
                    <a:pt x="3299" y="1379"/>
                    <a:pt x="3310" y="1379"/>
                  </a:cubicBezTo>
                  <a:cubicBezTo>
                    <a:pt x="3312" y="1379"/>
                    <a:pt x="3315" y="1379"/>
                    <a:pt x="3319" y="1377"/>
                  </a:cubicBezTo>
                  <a:lnTo>
                    <a:pt x="3341" y="1371"/>
                  </a:lnTo>
                  <a:lnTo>
                    <a:pt x="3341" y="1371"/>
                  </a:lnTo>
                  <a:cubicBezTo>
                    <a:pt x="3303" y="1393"/>
                    <a:pt x="3325" y="1497"/>
                    <a:pt x="3369" y="1500"/>
                  </a:cubicBezTo>
                  <a:lnTo>
                    <a:pt x="3347" y="1503"/>
                  </a:lnTo>
                  <a:cubicBezTo>
                    <a:pt x="3328" y="1506"/>
                    <a:pt x="3328" y="1515"/>
                    <a:pt x="3331" y="1537"/>
                  </a:cubicBezTo>
                  <a:cubicBezTo>
                    <a:pt x="3347" y="1559"/>
                    <a:pt x="3356" y="1584"/>
                    <a:pt x="3363" y="1609"/>
                  </a:cubicBezTo>
                  <a:cubicBezTo>
                    <a:pt x="3369" y="1650"/>
                    <a:pt x="3372" y="1678"/>
                    <a:pt x="3394" y="1678"/>
                  </a:cubicBezTo>
                  <a:cubicBezTo>
                    <a:pt x="3394" y="1688"/>
                    <a:pt x="3394" y="1688"/>
                    <a:pt x="3372" y="1688"/>
                  </a:cubicBezTo>
                  <a:cubicBezTo>
                    <a:pt x="3367" y="1686"/>
                    <a:pt x="3363" y="1686"/>
                    <a:pt x="3361" y="1686"/>
                  </a:cubicBezTo>
                  <a:cubicBezTo>
                    <a:pt x="3351" y="1686"/>
                    <a:pt x="3353" y="1693"/>
                    <a:pt x="3353" y="1700"/>
                  </a:cubicBezTo>
                  <a:cubicBezTo>
                    <a:pt x="3353" y="1706"/>
                    <a:pt x="3362" y="1708"/>
                    <a:pt x="3374" y="1708"/>
                  </a:cubicBezTo>
                  <a:cubicBezTo>
                    <a:pt x="3381" y="1708"/>
                    <a:pt x="3389" y="1708"/>
                    <a:pt x="3397" y="1706"/>
                  </a:cubicBezTo>
                  <a:cubicBezTo>
                    <a:pt x="3399" y="1706"/>
                    <a:pt x="3401" y="1706"/>
                    <a:pt x="3402" y="1706"/>
                  </a:cubicBezTo>
                  <a:cubicBezTo>
                    <a:pt x="3416" y="1706"/>
                    <a:pt x="3417" y="1718"/>
                    <a:pt x="3397" y="1738"/>
                  </a:cubicBezTo>
                  <a:cubicBezTo>
                    <a:pt x="3378" y="1760"/>
                    <a:pt x="3381" y="1794"/>
                    <a:pt x="3403" y="1816"/>
                  </a:cubicBezTo>
                  <a:cubicBezTo>
                    <a:pt x="3403" y="1826"/>
                    <a:pt x="3403" y="1835"/>
                    <a:pt x="3385" y="1838"/>
                  </a:cubicBezTo>
                  <a:cubicBezTo>
                    <a:pt x="3363" y="1848"/>
                    <a:pt x="3341" y="1869"/>
                    <a:pt x="3385" y="1885"/>
                  </a:cubicBezTo>
                  <a:cubicBezTo>
                    <a:pt x="3385" y="1898"/>
                    <a:pt x="3385" y="1898"/>
                    <a:pt x="3363" y="1898"/>
                  </a:cubicBezTo>
                  <a:cubicBezTo>
                    <a:pt x="3341" y="1907"/>
                    <a:pt x="3322" y="1907"/>
                    <a:pt x="3363" y="1916"/>
                  </a:cubicBezTo>
                  <a:cubicBezTo>
                    <a:pt x="3385" y="1935"/>
                    <a:pt x="3385" y="1967"/>
                    <a:pt x="3363" y="1985"/>
                  </a:cubicBezTo>
                  <a:cubicBezTo>
                    <a:pt x="3363" y="1995"/>
                    <a:pt x="3363" y="2004"/>
                    <a:pt x="3385" y="2004"/>
                  </a:cubicBezTo>
                  <a:lnTo>
                    <a:pt x="3403" y="2004"/>
                  </a:lnTo>
                  <a:cubicBezTo>
                    <a:pt x="3363" y="2014"/>
                    <a:pt x="3363" y="2014"/>
                    <a:pt x="3403" y="2026"/>
                  </a:cubicBezTo>
                  <a:cubicBezTo>
                    <a:pt x="3425" y="2026"/>
                    <a:pt x="3425" y="2036"/>
                    <a:pt x="3403" y="2036"/>
                  </a:cubicBezTo>
                  <a:cubicBezTo>
                    <a:pt x="3381" y="2045"/>
                    <a:pt x="3381" y="2054"/>
                    <a:pt x="3381" y="2054"/>
                  </a:cubicBezTo>
                  <a:cubicBezTo>
                    <a:pt x="3391" y="2089"/>
                    <a:pt x="3394" y="2126"/>
                    <a:pt x="3394" y="2164"/>
                  </a:cubicBezTo>
                  <a:cubicBezTo>
                    <a:pt x="3388" y="2242"/>
                    <a:pt x="3381" y="2271"/>
                    <a:pt x="3403" y="2274"/>
                  </a:cubicBezTo>
                  <a:cubicBezTo>
                    <a:pt x="3425" y="2286"/>
                    <a:pt x="3425" y="2286"/>
                    <a:pt x="3400" y="2293"/>
                  </a:cubicBezTo>
                  <a:cubicBezTo>
                    <a:pt x="3378" y="2302"/>
                    <a:pt x="3378" y="2311"/>
                    <a:pt x="3378" y="2321"/>
                  </a:cubicBezTo>
                  <a:cubicBezTo>
                    <a:pt x="3376" y="2329"/>
                    <a:pt x="3375" y="2337"/>
                    <a:pt x="3361" y="2337"/>
                  </a:cubicBezTo>
                  <a:cubicBezTo>
                    <a:pt x="3359" y="2337"/>
                    <a:pt x="3356" y="2337"/>
                    <a:pt x="3353" y="2336"/>
                  </a:cubicBezTo>
                  <a:lnTo>
                    <a:pt x="3353" y="2336"/>
                  </a:lnTo>
                  <a:cubicBezTo>
                    <a:pt x="3375" y="2349"/>
                    <a:pt x="3375" y="2352"/>
                    <a:pt x="3372" y="2361"/>
                  </a:cubicBezTo>
                  <a:cubicBezTo>
                    <a:pt x="3369" y="2361"/>
                    <a:pt x="3367" y="2361"/>
                    <a:pt x="3364" y="2361"/>
                  </a:cubicBezTo>
                  <a:cubicBezTo>
                    <a:pt x="3350" y="2361"/>
                    <a:pt x="3353" y="2369"/>
                    <a:pt x="3369" y="2380"/>
                  </a:cubicBezTo>
                  <a:cubicBezTo>
                    <a:pt x="3392" y="2390"/>
                    <a:pt x="3401" y="2394"/>
                    <a:pt x="3395" y="2394"/>
                  </a:cubicBezTo>
                  <a:cubicBezTo>
                    <a:pt x="3391" y="2394"/>
                    <a:pt x="3381" y="2392"/>
                    <a:pt x="3366" y="2390"/>
                  </a:cubicBezTo>
                  <a:cubicBezTo>
                    <a:pt x="3365" y="2389"/>
                    <a:pt x="3363" y="2389"/>
                    <a:pt x="3362" y="2389"/>
                  </a:cubicBezTo>
                  <a:cubicBezTo>
                    <a:pt x="3346" y="2389"/>
                    <a:pt x="3326" y="2406"/>
                    <a:pt x="3337" y="2406"/>
                  </a:cubicBezTo>
                  <a:cubicBezTo>
                    <a:pt x="3339" y="2406"/>
                    <a:pt x="3341" y="2406"/>
                    <a:pt x="3344" y="2405"/>
                  </a:cubicBezTo>
                  <a:cubicBezTo>
                    <a:pt x="3363" y="2408"/>
                    <a:pt x="3359" y="2427"/>
                    <a:pt x="3378" y="2443"/>
                  </a:cubicBezTo>
                  <a:cubicBezTo>
                    <a:pt x="3376" y="2451"/>
                    <a:pt x="3375" y="2459"/>
                    <a:pt x="3361" y="2459"/>
                  </a:cubicBezTo>
                  <a:cubicBezTo>
                    <a:pt x="3359" y="2459"/>
                    <a:pt x="3356" y="2459"/>
                    <a:pt x="3353" y="2459"/>
                  </a:cubicBezTo>
                  <a:lnTo>
                    <a:pt x="3353" y="2459"/>
                  </a:lnTo>
                  <a:cubicBezTo>
                    <a:pt x="3331" y="2465"/>
                    <a:pt x="3344" y="2515"/>
                    <a:pt x="3363" y="2531"/>
                  </a:cubicBezTo>
                  <a:cubicBezTo>
                    <a:pt x="3379" y="2533"/>
                    <a:pt x="3379" y="2541"/>
                    <a:pt x="3366" y="2541"/>
                  </a:cubicBezTo>
                  <a:cubicBezTo>
                    <a:pt x="3364" y="2541"/>
                    <a:pt x="3362" y="2541"/>
                    <a:pt x="3359" y="2540"/>
                  </a:cubicBezTo>
                  <a:cubicBezTo>
                    <a:pt x="3355" y="2539"/>
                    <a:pt x="3352" y="2538"/>
                    <a:pt x="3349" y="2538"/>
                  </a:cubicBezTo>
                  <a:cubicBezTo>
                    <a:pt x="3337" y="2538"/>
                    <a:pt x="3337" y="2548"/>
                    <a:pt x="3334" y="2556"/>
                  </a:cubicBezTo>
                  <a:cubicBezTo>
                    <a:pt x="3344" y="2562"/>
                    <a:pt x="3343" y="2564"/>
                    <a:pt x="3338" y="2564"/>
                  </a:cubicBezTo>
                  <a:cubicBezTo>
                    <a:pt x="3332" y="2564"/>
                    <a:pt x="3322" y="2562"/>
                    <a:pt x="3312" y="2559"/>
                  </a:cubicBezTo>
                  <a:cubicBezTo>
                    <a:pt x="3307" y="2555"/>
                    <a:pt x="3302" y="2553"/>
                    <a:pt x="3299" y="2553"/>
                  </a:cubicBezTo>
                  <a:cubicBezTo>
                    <a:pt x="3292" y="2553"/>
                    <a:pt x="3290" y="2562"/>
                    <a:pt x="3287" y="2575"/>
                  </a:cubicBezTo>
                  <a:cubicBezTo>
                    <a:pt x="3303" y="2587"/>
                    <a:pt x="3294" y="2628"/>
                    <a:pt x="3287" y="2656"/>
                  </a:cubicBezTo>
                  <a:cubicBezTo>
                    <a:pt x="3275" y="2703"/>
                    <a:pt x="3291" y="2716"/>
                    <a:pt x="3325" y="2747"/>
                  </a:cubicBezTo>
                  <a:lnTo>
                    <a:pt x="3363" y="2769"/>
                  </a:lnTo>
                  <a:lnTo>
                    <a:pt x="3322" y="2756"/>
                  </a:lnTo>
                  <a:cubicBezTo>
                    <a:pt x="3303" y="2753"/>
                    <a:pt x="3281" y="2750"/>
                    <a:pt x="3259" y="2750"/>
                  </a:cubicBezTo>
                  <a:cubicBezTo>
                    <a:pt x="3256" y="2759"/>
                    <a:pt x="3278" y="2763"/>
                    <a:pt x="3297" y="2769"/>
                  </a:cubicBezTo>
                  <a:cubicBezTo>
                    <a:pt x="3316" y="2775"/>
                    <a:pt x="3312" y="2785"/>
                    <a:pt x="3287" y="2797"/>
                  </a:cubicBezTo>
                  <a:cubicBezTo>
                    <a:pt x="3262" y="2813"/>
                    <a:pt x="3259" y="2819"/>
                    <a:pt x="3275" y="2838"/>
                  </a:cubicBezTo>
                  <a:cubicBezTo>
                    <a:pt x="3275" y="2847"/>
                    <a:pt x="3269" y="2857"/>
                    <a:pt x="3247" y="2857"/>
                  </a:cubicBezTo>
                  <a:cubicBezTo>
                    <a:pt x="3243" y="2866"/>
                    <a:pt x="3243" y="2866"/>
                    <a:pt x="3262" y="2875"/>
                  </a:cubicBezTo>
                  <a:cubicBezTo>
                    <a:pt x="3281" y="2882"/>
                    <a:pt x="3278" y="2891"/>
                    <a:pt x="3256" y="2891"/>
                  </a:cubicBezTo>
                  <a:cubicBezTo>
                    <a:pt x="3254" y="2891"/>
                    <a:pt x="3252" y="2891"/>
                    <a:pt x="3249" y="2891"/>
                  </a:cubicBezTo>
                  <a:cubicBezTo>
                    <a:pt x="3211" y="2891"/>
                    <a:pt x="3204" y="2916"/>
                    <a:pt x="3222" y="2922"/>
                  </a:cubicBezTo>
                  <a:cubicBezTo>
                    <a:pt x="3240" y="2929"/>
                    <a:pt x="3237" y="2938"/>
                    <a:pt x="3234" y="2947"/>
                  </a:cubicBezTo>
                  <a:cubicBezTo>
                    <a:pt x="3231" y="2957"/>
                    <a:pt x="3228" y="2966"/>
                    <a:pt x="3243" y="2985"/>
                  </a:cubicBezTo>
                  <a:lnTo>
                    <a:pt x="3237" y="3004"/>
                  </a:lnTo>
                  <a:cubicBezTo>
                    <a:pt x="3237" y="3006"/>
                    <a:pt x="3236" y="3006"/>
                    <a:pt x="3234" y="3006"/>
                  </a:cubicBezTo>
                  <a:cubicBezTo>
                    <a:pt x="3229" y="3006"/>
                    <a:pt x="3219" y="2993"/>
                    <a:pt x="3222" y="2985"/>
                  </a:cubicBezTo>
                  <a:lnTo>
                    <a:pt x="3222" y="2985"/>
                  </a:lnTo>
                  <a:lnTo>
                    <a:pt x="3200" y="2988"/>
                  </a:lnTo>
                  <a:cubicBezTo>
                    <a:pt x="3190" y="3007"/>
                    <a:pt x="3187" y="3013"/>
                    <a:pt x="3203" y="3032"/>
                  </a:cubicBezTo>
                  <a:cubicBezTo>
                    <a:pt x="3222" y="3046"/>
                    <a:pt x="3231" y="3052"/>
                    <a:pt x="3228" y="3052"/>
                  </a:cubicBezTo>
                  <a:cubicBezTo>
                    <a:pt x="3225" y="3052"/>
                    <a:pt x="3216" y="3048"/>
                    <a:pt x="3200" y="3041"/>
                  </a:cubicBezTo>
                  <a:cubicBezTo>
                    <a:pt x="3191" y="3038"/>
                    <a:pt x="3181" y="3035"/>
                    <a:pt x="3175" y="3035"/>
                  </a:cubicBezTo>
                  <a:cubicBezTo>
                    <a:pt x="3166" y="3035"/>
                    <a:pt x="3162" y="3040"/>
                    <a:pt x="3171" y="3051"/>
                  </a:cubicBezTo>
                  <a:cubicBezTo>
                    <a:pt x="3194" y="3068"/>
                    <a:pt x="3191" y="3073"/>
                    <a:pt x="3180" y="3073"/>
                  </a:cubicBezTo>
                  <a:cubicBezTo>
                    <a:pt x="3175" y="3073"/>
                    <a:pt x="3168" y="3072"/>
                    <a:pt x="3162" y="3070"/>
                  </a:cubicBezTo>
                  <a:cubicBezTo>
                    <a:pt x="3148" y="3059"/>
                    <a:pt x="3139" y="3053"/>
                    <a:pt x="3136" y="3053"/>
                  </a:cubicBezTo>
                  <a:lnTo>
                    <a:pt x="3136" y="3053"/>
                  </a:lnTo>
                  <a:cubicBezTo>
                    <a:pt x="3132" y="3053"/>
                    <a:pt x="3138" y="3065"/>
                    <a:pt x="3153" y="3095"/>
                  </a:cubicBezTo>
                  <a:cubicBezTo>
                    <a:pt x="3143" y="3114"/>
                    <a:pt x="3146" y="3157"/>
                    <a:pt x="3134" y="3186"/>
                  </a:cubicBezTo>
                  <a:cubicBezTo>
                    <a:pt x="3115" y="3220"/>
                    <a:pt x="3106" y="3239"/>
                    <a:pt x="3084" y="3239"/>
                  </a:cubicBezTo>
                  <a:cubicBezTo>
                    <a:pt x="3080" y="3237"/>
                    <a:pt x="3077" y="3236"/>
                    <a:pt x="3074" y="3234"/>
                  </a:cubicBezTo>
                  <a:lnTo>
                    <a:pt x="3074" y="3234"/>
                  </a:lnTo>
                  <a:cubicBezTo>
                    <a:pt x="3101" y="3250"/>
                    <a:pt x="3095" y="3257"/>
                    <a:pt x="3084" y="3283"/>
                  </a:cubicBezTo>
                  <a:cubicBezTo>
                    <a:pt x="3052" y="3298"/>
                    <a:pt x="3059" y="3327"/>
                    <a:pt x="3071" y="3345"/>
                  </a:cubicBezTo>
                  <a:lnTo>
                    <a:pt x="3084" y="3327"/>
                  </a:lnTo>
                  <a:cubicBezTo>
                    <a:pt x="3118" y="3345"/>
                    <a:pt x="3115" y="3355"/>
                    <a:pt x="3087" y="3364"/>
                  </a:cubicBezTo>
                  <a:cubicBezTo>
                    <a:pt x="3085" y="3366"/>
                    <a:pt x="3083" y="3366"/>
                    <a:pt x="3081" y="3366"/>
                  </a:cubicBezTo>
                  <a:cubicBezTo>
                    <a:pt x="3072" y="3366"/>
                    <a:pt x="3057" y="3359"/>
                    <a:pt x="3043" y="3352"/>
                  </a:cubicBezTo>
                  <a:cubicBezTo>
                    <a:pt x="3034" y="3346"/>
                    <a:pt x="3022" y="3343"/>
                    <a:pt x="3012" y="3343"/>
                  </a:cubicBezTo>
                  <a:cubicBezTo>
                    <a:pt x="3006" y="3343"/>
                    <a:pt x="3000" y="3345"/>
                    <a:pt x="2999" y="3349"/>
                  </a:cubicBezTo>
                  <a:cubicBezTo>
                    <a:pt x="2993" y="3355"/>
                    <a:pt x="2990" y="3364"/>
                    <a:pt x="3012" y="3367"/>
                  </a:cubicBezTo>
                  <a:cubicBezTo>
                    <a:pt x="3030" y="3377"/>
                    <a:pt x="3030" y="3377"/>
                    <a:pt x="3024" y="3386"/>
                  </a:cubicBezTo>
                  <a:cubicBezTo>
                    <a:pt x="3018" y="3392"/>
                    <a:pt x="3015" y="3402"/>
                    <a:pt x="3027" y="3421"/>
                  </a:cubicBezTo>
                  <a:cubicBezTo>
                    <a:pt x="3046" y="3433"/>
                    <a:pt x="3040" y="3439"/>
                    <a:pt x="3037" y="3449"/>
                  </a:cubicBezTo>
                  <a:cubicBezTo>
                    <a:pt x="3021" y="3449"/>
                    <a:pt x="3008" y="3455"/>
                    <a:pt x="3002" y="3465"/>
                  </a:cubicBezTo>
                  <a:lnTo>
                    <a:pt x="2983" y="3455"/>
                  </a:lnTo>
                  <a:cubicBezTo>
                    <a:pt x="2971" y="3446"/>
                    <a:pt x="2958" y="3443"/>
                    <a:pt x="2943" y="3439"/>
                  </a:cubicBezTo>
                  <a:lnTo>
                    <a:pt x="2943" y="3439"/>
                  </a:lnTo>
                  <a:cubicBezTo>
                    <a:pt x="2936" y="3449"/>
                    <a:pt x="2955" y="3458"/>
                    <a:pt x="2955" y="3458"/>
                  </a:cubicBezTo>
                  <a:cubicBezTo>
                    <a:pt x="2974" y="3471"/>
                    <a:pt x="2839" y="3668"/>
                    <a:pt x="2820" y="3690"/>
                  </a:cubicBezTo>
                  <a:cubicBezTo>
                    <a:pt x="2792" y="3693"/>
                    <a:pt x="2773" y="3715"/>
                    <a:pt x="2795" y="3722"/>
                  </a:cubicBezTo>
                  <a:cubicBezTo>
                    <a:pt x="2811" y="3734"/>
                    <a:pt x="2780" y="3772"/>
                    <a:pt x="2742" y="3816"/>
                  </a:cubicBezTo>
                  <a:cubicBezTo>
                    <a:pt x="2698" y="3872"/>
                    <a:pt x="2661" y="3906"/>
                    <a:pt x="2676" y="3919"/>
                  </a:cubicBezTo>
                  <a:lnTo>
                    <a:pt x="2657" y="3941"/>
                  </a:lnTo>
                  <a:cubicBezTo>
                    <a:pt x="2642" y="3957"/>
                    <a:pt x="2645" y="3985"/>
                    <a:pt x="2636" y="3991"/>
                  </a:cubicBezTo>
                  <a:cubicBezTo>
                    <a:pt x="2641" y="4004"/>
                    <a:pt x="2641" y="4013"/>
                    <a:pt x="2638" y="4013"/>
                  </a:cubicBezTo>
                  <a:cubicBezTo>
                    <a:pt x="2636" y="4013"/>
                    <a:pt x="2633" y="4009"/>
                    <a:pt x="2629" y="4000"/>
                  </a:cubicBezTo>
                  <a:cubicBezTo>
                    <a:pt x="2617" y="3988"/>
                    <a:pt x="2606" y="3976"/>
                    <a:pt x="2598" y="3976"/>
                  </a:cubicBezTo>
                  <a:cubicBezTo>
                    <a:pt x="2596" y="3976"/>
                    <a:pt x="2594" y="3977"/>
                    <a:pt x="2592" y="3978"/>
                  </a:cubicBezTo>
                  <a:cubicBezTo>
                    <a:pt x="2579" y="3991"/>
                    <a:pt x="2595" y="4007"/>
                    <a:pt x="2607" y="4022"/>
                  </a:cubicBezTo>
                  <a:cubicBezTo>
                    <a:pt x="2623" y="4035"/>
                    <a:pt x="2617" y="4044"/>
                    <a:pt x="2617" y="4044"/>
                  </a:cubicBezTo>
                  <a:cubicBezTo>
                    <a:pt x="2613" y="4047"/>
                    <a:pt x="2611" y="4048"/>
                    <a:pt x="2609" y="4048"/>
                  </a:cubicBezTo>
                  <a:cubicBezTo>
                    <a:pt x="2605" y="4048"/>
                    <a:pt x="2602" y="4044"/>
                    <a:pt x="2595" y="4035"/>
                  </a:cubicBezTo>
                  <a:lnTo>
                    <a:pt x="2563" y="4007"/>
                  </a:lnTo>
                  <a:lnTo>
                    <a:pt x="2557" y="4013"/>
                  </a:lnTo>
                  <a:cubicBezTo>
                    <a:pt x="2573" y="4025"/>
                    <a:pt x="2563" y="4035"/>
                    <a:pt x="2563" y="4035"/>
                  </a:cubicBezTo>
                  <a:cubicBezTo>
                    <a:pt x="2562" y="4037"/>
                    <a:pt x="2560" y="4038"/>
                    <a:pt x="2558" y="4038"/>
                  </a:cubicBezTo>
                  <a:cubicBezTo>
                    <a:pt x="2554" y="4038"/>
                    <a:pt x="2548" y="4031"/>
                    <a:pt x="2529" y="4010"/>
                  </a:cubicBezTo>
                  <a:cubicBezTo>
                    <a:pt x="2516" y="3998"/>
                    <a:pt x="2507" y="3992"/>
                    <a:pt x="2503" y="3992"/>
                  </a:cubicBezTo>
                  <a:cubicBezTo>
                    <a:pt x="2497" y="3992"/>
                    <a:pt x="2501" y="4004"/>
                    <a:pt x="2513" y="4025"/>
                  </a:cubicBezTo>
                  <a:lnTo>
                    <a:pt x="2513" y="4054"/>
                  </a:lnTo>
                  <a:cubicBezTo>
                    <a:pt x="2506" y="4048"/>
                    <a:pt x="2501" y="4046"/>
                    <a:pt x="2497" y="4046"/>
                  </a:cubicBezTo>
                  <a:cubicBezTo>
                    <a:pt x="2484" y="4046"/>
                    <a:pt x="2493" y="4077"/>
                    <a:pt x="2498" y="4094"/>
                  </a:cubicBezTo>
                  <a:cubicBezTo>
                    <a:pt x="2485" y="4086"/>
                    <a:pt x="2475" y="4082"/>
                    <a:pt x="2470" y="4082"/>
                  </a:cubicBezTo>
                  <a:cubicBezTo>
                    <a:pt x="2462" y="4082"/>
                    <a:pt x="2464" y="4093"/>
                    <a:pt x="2476" y="4116"/>
                  </a:cubicBezTo>
                  <a:cubicBezTo>
                    <a:pt x="2484" y="4127"/>
                    <a:pt x="2484" y="4133"/>
                    <a:pt x="2476" y="4133"/>
                  </a:cubicBezTo>
                  <a:cubicBezTo>
                    <a:pt x="2472" y="4133"/>
                    <a:pt x="2467" y="4132"/>
                    <a:pt x="2460" y="4129"/>
                  </a:cubicBezTo>
                  <a:cubicBezTo>
                    <a:pt x="2453" y="4126"/>
                    <a:pt x="2447" y="4124"/>
                    <a:pt x="2442" y="4124"/>
                  </a:cubicBezTo>
                  <a:cubicBezTo>
                    <a:pt x="2433" y="4124"/>
                    <a:pt x="2427" y="4130"/>
                    <a:pt x="2416" y="4138"/>
                  </a:cubicBezTo>
                  <a:cubicBezTo>
                    <a:pt x="2419" y="4160"/>
                    <a:pt x="2369" y="4207"/>
                    <a:pt x="2303" y="4254"/>
                  </a:cubicBezTo>
                  <a:cubicBezTo>
                    <a:pt x="2231" y="4308"/>
                    <a:pt x="2181" y="4339"/>
                    <a:pt x="2194" y="4358"/>
                  </a:cubicBezTo>
                  <a:cubicBezTo>
                    <a:pt x="2190" y="4359"/>
                    <a:pt x="2188" y="4360"/>
                    <a:pt x="2186" y="4360"/>
                  </a:cubicBezTo>
                  <a:cubicBezTo>
                    <a:pt x="2181" y="4360"/>
                    <a:pt x="2176" y="4357"/>
                    <a:pt x="2162" y="4351"/>
                  </a:cubicBezTo>
                  <a:cubicBezTo>
                    <a:pt x="2159" y="4345"/>
                    <a:pt x="2156" y="4341"/>
                    <a:pt x="2154" y="4341"/>
                  </a:cubicBezTo>
                  <a:lnTo>
                    <a:pt x="2154" y="4341"/>
                  </a:lnTo>
                  <a:cubicBezTo>
                    <a:pt x="2149" y="4341"/>
                    <a:pt x="2149" y="4353"/>
                    <a:pt x="2159" y="4380"/>
                  </a:cubicBezTo>
                  <a:cubicBezTo>
                    <a:pt x="2161" y="4392"/>
                    <a:pt x="2165" y="4403"/>
                    <a:pt x="2164" y="4403"/>
                  </a:cubicBezTo>
                  <a:cubicBezTo>
                    <a:pt x="2163" y="4403"/>
                    <a:pt x="2159" y="4397"/>
                    <a:pt x="2150" y="4383"/>
                  </a:cubicBezTo>
                  <a:cubicBezTo>
                    <a:pt x="2146" y="4377"/>
                    <a:pt x="2141" y="4375"/>
                    <a:pt x="2135" y="4375"/>
                  </a:cubicBezTo>
                  <a:cubicBezTo>
                    <a:pt x="2124" y="4375"/>
                    <a:pt x="2110" y="4384"/>
                    <a:pt x="2087" y="4398"/>
                  </a:cubicBezTo>
                  <a:cubicBezTo>
                    <a:pt x="2062" y="4414"/>
                    <a:pt x="2028" y="4433"/>
                    <a:pt x="2037" y="4452"/>
                  </a:cubicBezTo>
                  <a:cubicBezTo>
                    <a:pt x="2034" y="4466"/>
                    <a:pt x="2032" y="4473"/>
                    <a:pt x="2031" y="4473"/>
                  </a:cubicBezTo>
                  <a:cubicBezTo>
                    <a:pt x="2030" y="4473"/>
                    <a:pt x="2029" y="4467"/>
                    <a:pt x="2028" y="4455"/>
                  </a:cubicBezTo>
                  <a:cubicBezTo>
                    <a:pt x="2022" y="4437"/>
                    <a:pt x="2009" y="4428"/>
                    <a:pt x="1996" y="4428"/>
                  </a:cubicBezTo>
                  <a:cubicBezTo>
                    <a:pt x="1979" y="4428"/>
                    <a:pt x="1961" y="4442"/>
                    <a:pt x="1955" y="4470"/>
                  </a:cubicBezTo>
                  <a:cubicBezTo>
                    <a:pt x="1953" y="4473"/>
                    <a:pt x="1949" y="4475"/>
                    <a:pt x="1946" y="4475"/>
                  </a:cubicBezTo>
                  <a:cubicBezTo>
                    <a:pt x="1941" y="4475"/>
                    <a:pt x="1936" y="4472"/>
                    <a:pt x="1930" y="4461"/>
                  </a:cubicBezTo>
                  <a:cubicBezTo>
                    <a:pt x="1921" y="4467"/>
                    <a:pt x="1912" y="4470"/>
                    <a:pt x="1896" y="4502"/>
                  </a:cubicBezTo>
                  <a:lnTo>
                    <a:pt x="1833" y="4533"/>
                  </a:lnTo>
                  <a:cubicBezTo>
                    <a:pt x="1821" y="4543"/>
                    <a:pt x="1808" y="4555"/>
                    <a:pt x="1805" y="4568"/>
                  </a:cubicBezTo>
                  <a:lnTo>
                    <a:pt x="1796" y="4574"/>
                  </a:lnTo>
                  <a:cubicBezTo>
                    <a:pt x="1793" y="4569"/>
                    <a:pt x="1788" y="4566"/>
                    <a:pt x="1780" y="4566"/>
                  </a:cubicBezTo>
                  <a:cubicBezTo>
                    <a:pt x="1760" y="4566"/>
                    <a:pt x="1724" y="4581"/>
                    <a:pt x="1677" y="4599"/>
                  </a:cubicBezTo>
                  <a:cubicBezTo>
                    <a:pt x="1629" y="4619"/>
                    <a:pt x="1587" y="4635"/>
                    <a:pt x="1561" y="4635"/>
                  </a:cubicBezTo>
                  <a:cubicBezTo>
                    <a:pt x="1551" y="4635"/>
                    <a:pt x="1543" y="4632"/>
                    <a:pt x="1539" y="4627"/>
                  </a:cubicBezTo>
                  <a:cubicBezTo>
                    <a:pt x="1539" y="4627"/>
                    <a:pt x="1529" y="4630"/>
                    <a:pt x="1526" y="4655"/>
                  </a:cubicBezTo>
                  <a:cubicBezTo>
                    <a:pt x="1530" y="4682"/>
                    <a:pt x="1528" y="4692"/>
                    <a:pt x="1520" y="4692"/>
                  </a:cubicBezTo>
                  <a:cubicBezTo>
                    <a:pt x="1516" y="4692"/>
                    <a:pt x="1511" y="4689"/>
                    <a:pt x="1504" y="4684"/>
                  </a:cubicBezTo>
                  <a:cubicBezTo>
                    <a:pt x="1495" y="4669"/>
                    <a:pt x="1484" y="4663"/>
                    <a:pt x="1473" y="4663"/>
                  </a:cubicBezTo>
                  <a:cubicBezTo>
                    <a:pt x="1458" y="4663"/>
                    <a:pt x="1446" y="4677"/>
                    <a:pt x="1448" y="4702"/>
                  </a:cubicBezTo>
                  <a:lnTo>
                    <a:pt x="1442" y="4680"/>
                  </a:lnTo>
                  <a:cubicBezTo>
                    <a:pt x="1435" y="4670"/>
                    <a:pt x="1428" y="4665"/>
                    <a:pt x="1422" y="4665"/>
                  </a:cubicBezTo>
                  <a:cubicBezTo>
                    <a:pt x="1408" y="4665"/>
                    <a:pt x="1399" y="4687"/>
                    <a:pt x="1401" y="4715"/>
                  </a:cubicBezTo>
                  <a:cubicBezTo>
                    <a:pt x="1390" y="4704"/>
                    <a:pt x="1380" y="4692"/>
                    <a:pt x="1373" y="4692"/>
                  </a:cubicBezTo>
                  <a:cubicBezTo>
                    <a:pt x="1370" y="4692"/>
                    <a:pt x="1367" y="4695"/>
                    <a:pt x="1366" y="4702"/>
                  </a:cubicBezTo>
                  <a:cubicBezTo>
                    <a:pt x="1364" y="4703"/>
                    <a:pt x="1363" y="4704"/>
                    <a:pt x="1361" y="4704"/>
                  </a:cubicBezTo>
                  <a:cubicBezTo>
                    <a:pt x="1356" y="4704"/>
                    <a:pt x="1354" y="4697"/>
                    <a:pt x="1344" y="4665"/>
                  </a:cubicBezTo>
                  <a:cubicBezTo>
                    <a:pt x="1338" y="4646"/>
                    <a:pt x="1335" y="4627"/>
                    <a:pt x="1326" y="4627"/>
                  </a:cubicBezTo>
                  <a:cubicBezTo>
                    <a:pt x="1316" y="4630"/>
                    <a:pt x="1319" y="4652"/>
                    <a:pt x="1326" y="4671"/>
                  </a:cubicBezTo>
                  <a:lnTo>
                    <a:pt x="1307" y="4677"/>
                  </a:lnTo>
                  <a:cubicBezTo>
                    <a:pt x="1307" y="4677"/>
                    <a:pt x="1297" y="4677"/>
                    <a:pt x="1304" y="4699"/>
                  </a:cubicBezTo>
                  <a:cubicBezTo>
                    <a:pt x="1307" y="4718"/>
                    <a:pt x="1297" y="4721"/>
                    <a:pt x="1288" y="4724"/>
                  </a:cubicBezTo>
                  <a:cubicBezTo>
                    <a:pt x="1287" y="4718"/>
                    <a:pt x="1286" y="4716"/>
                    <a:pt x="1285" y="4716"/>
                  </a:cubicBezTo>
                  <a:lnTo>
                    <a:pt x="1285" y="4716"/>
                  </a:lnTo>
                  <a:cubicBezTo>
                    <a:pt x="1283" y="4716"/>
                    <a:pt x="1283" y="4732"/>
                    <a:pt x="1294" y="4743"/>
                  </a:cubicBezTo>
                  <a:cubicBezTo>
                    <a:pt x="1301" y="4765"/>
                    <a:pt x="1304" y="4784"/>
                    <a:pt x="1294" y="4787"/>
                  </a:cubicBezTo>
                  <a:cubicBezTo>
                    <a:pt x="1294" y="4787"/>
                    <a:pt x="1301" y="4806"/>
                    <a:pt x="1304" y="4828"/>
                  </a:cubicBezTo>
                  <a:cubicBezTo>
                    <a:pt x="1316" y="4868"/>
                    <a:pt x="1319" y="4887"/>
                    <a:pt x="1344" y="4903"/>
                  </a:cubicBezTo>
                  <a:cubicBezTo>
                    <a:pt x="1366" y="4907"/>
                    <a:pt x="1386" y="4912"/>
                    <a:pt x="1400" y="4912"/>
                  </a:cubicBezTo>
                  <a:cubicBezTo>
                    <a:pt x="1416" y="4912"/>
                    <a:pt x="1423" y="4906"/>
                    <a:pt x="1416" y="4884"/>
                  </a:cubicBezTo>
                  <a:cubicBezTo>
                    <a:pt x="1416" y="4884"/>
                    <a:pt x="1423" y="4862"/>
                    <a:pt x="1432" y="4859"/>
                  </a:cubicBezTo>
                  <a:cubicBezTo>
                    <a:pt x="1433" y="4859"/>
                    <a:pt x="1434" y="4859"/>
                    <a:pt x="1435" y="4859"/>
                  </a:cubicBezTo>
                  <a:cubicBezTo>
                    <a:pt x="1444" y="4859"/>
                    <a:pt x="1457" y="4872"/>
                    <a:pt x="1457" y="4872"/>
                  </a:cubicBezTo>
                  <a:cubicBezTo>
                    <a:pt x="1460" y="4880"/>
                    <a:pt x="1467" y="4883"/>
                    <a:pt x="1478" y="4883"/>
                  </a:cubicBezTo>
                  <a:cubicBezTo>
                    <a:pt x="1496" y="4883"/>
                    <a:pt x="1524" y="4875"/>
                    <a:pt x="1554" y="4865"/>
                  </a:cubicBezTo>
                  <a:cubicBezTo>
                    <a:pt x="1597" y="4853"/>
                    <a:pt x="1624" y="4843"/>
                    <a:pt x="1643" y="4843"/>
                  </a:cubicBezTo>
                  <a:cubicBezTo>
                    <a:pt x="1651" y="4843"/>
                    <a:pt x="1658" y="4845"/>
                    <a:pt x="1664" y="4850"/>
                  </a:cubicBezTo>
                  <a:cubicBezTo>
                    <a:pt x="1675" y="4861"/>
                    <a:pt x="1685" y="4862"/>
                    <a:pt x="1689" y="4862"/>
                  </a:cubicBezTo>
                  <a:cubicBezTo>
                    <a:pt x="1691" y="4862"/>
                    <a:pt x="1692" y="4862"/>
                    <a:pt x="1692" y="4862"/>
                  </a:cubicBezTo>
                  <a:cubicBezTo>
                    <a:pt x="1683" y="4843"/>
                    <a:pt x="1746" y="4821"/>
                    <a:pt x="1814" y="4793"/>
                  </a:cubicBezTo>
                  <a:cubicBezTo>
                    <a:pt x="1883" y="4762"/>
                    <a:pt x="1952" y="4731"/>
                    <a:pt x="1943" y="4712"/>
                  </a:cubicBezTo>
                  <a:lnTo>
                    <a:pt x="1962" y="4702"/>
                  </a:lnTo>
                  <a:cubicBezTo>
                    <a:pt x="1966" y="4710"/>
                    <a:pt x="1971" y="4713"/>
                    <a:pt x="1978" y="4713"/>
                  </a:cubicBezTo>
                  <a:cubicBezTo>
                    <a:pt x="1987" y="4713"/>
                    <a:pt x="1998" y="4708"/>
                    <a:pt x="2009" y="4702"/>
                  </a:cubicBezTo>
                  <a:cubicBezTo>
                    <a:pt x="2015" y="4687"/>
                    <a:pt x="2024" y="4674"/>
                    <a:pt x="2037" y="4665"/>
                  </a:cubicBezTo>
                  <a:cubicBezTo>
                    <a:pt x="2041" y="4674"/>
                    <a:pt x="2047" y="4677"/>
                    <a:pt x="2053" y="4677"/>
                  </a:cubicBezTo>
                  <a:cubicBezTo>
                    <a:pt x="2060" y="4677"/>
                    <a:pt x="2068" y="4673"/>
                    <a:pt x="2078" y="4668"/>
                  </a:cubicBezTo>
                  <a:cubicBezTo>
                    <a:pt x="2097" y="4659"/>
                    <a:pt x="2106" y="4652"/>
                    <a:pt x="2093" y="4633"/>
                  </a:cubicBezTo>
                  <a:cubicBezTo>
                    <a:pt x="2131" y="4612"/>
                    <a:pt x="2169" y="4599"/>
                    <a:pt x="2209" y="4593"/>
                  </a:cubicBezTo>
                  <a:cubicBezTo>
                    <a:pt x="2213" y="4595"/>
                    <a:pt x="2216" y="4596"/>
                    <a:pt x="2218" y="4596"/>
                  </a:cubicBezTo>
                  <a:cubicBezTo>
                    <a:pt x="2228" y="4596"/>
                    <a:pt x="2228" y="4576"/>
                    <a:pt x="2225" y="4558"/>
                  </a:cubicBezTo>
                  <a:cubicBezTo>
                    <a:pt x="2212" y="4539"/>
                    <a:pt x="2212" y="4518"/>
                    <a:pt x="2219" y="4511"/>
                  </a:cubicBezTo>
                  <a:lnTo>
                    <a:pt x="2219" y="4511"/>
                  </a:lnTo>
                  <a:cubicBezTo>
                    <a:pt x="2219" y="4511"/>
                    <a:pt x="2231" y="4530"/>
                    <a:pt x="2244" y="4546"/>
                  </a:cubicBezTo>
                  <a:cubicBezTo>
                    <a:pt x="2244" y="4560"/>
                    <a:pt x="2244" y="4566"/>
                    <a:pt x="2248" y="4566"/>
                  </a:cubicBezTo>
                  <a:cubicBezTo>
                    <a:pt x="2250" y="4566"/>
                    <a:pt x="2255" y="4563"/>
                    <a:pt x="2263" y="4558"/>
                  </a:cubicBezTo>
                  <a:lnTo>
                    <a:pt x="2281" y="4546"/>
                  </a:lnTo>
                  <a:cubicBezTo>
                    <a:pt x="2269" y="4530"/>
                    <a:pt x="2316" y="4502"/>
                    <a:pt x="2379" y="4458"/>
                  </a:cubicBezTo>
                  <a:cubicBezTo>
                    <a:pt x="2457" y="4402"/>
                    <a:pt x="2482" y="4380"/>
                    <a:pt x="2469" y="4364"/>
                  </a:cubicBezTo>
                  <a:cubicBezTo>
                    <a:pt x="2457" y="4348"/>
                    <a:pt x="2463" y="4342"/>
                    <a:pt x="2501" y="4336"/>
                  </a:cubicBezTo>
                  <a:cubicBezTo>
                    <a:pt x="2535" y="4339"/>
                    <a:pt x="2557" y="4342"/>
                    <a:pt x="2570" y="4342"/>
                  </a:cubicBezTo>
                  <a:cubicBezTo>
                    <a:pt x="2591" y="4342"/>
                    <a:pt x="2589" y="4336"/>
                    <a:pt x="2585" y="4320"/>
                  </a:cubicBezTo>
                  <a:lnTo>
                    <a:pt x="2585" y="4320"/>
                  </a:lnTo>
                  <a:cubicBezTo>
                    <a:pt x="2584" y="4322"/>
                    <a:pt x="2582" y="4323"/>
                    <a:pt x="2580" y="4323"/>
                  </a:cubicBezTo>
                  <a:cubicBezTo>
                    <a:pt x="2573" y="4323"/>
                    <a:pt x="2561" y="4310"/>
                    <a:pt x="2551" y="4295"/>
                  </a:cubicBezTo>
                  <a:cubicBezTo>
                    <a:pt x="2536" y="4277"/>
                    <a:pt x="2532" y="4267"/>
                    <a:pt x="2538" y="4267"/>
                  </a:cubicBezTo>
                  <a:cubicBezTo>
                    <a:pt x="2543" y="4267"/>
                    <a:pt x="2552" y="4272"/>
                    <a:pt x="2567" y="4282"/>
                  </a:cubicBezTo>
                  <a:cubicBezTo>
                    <a:pt x="2570" y="4287"/>
                    <a:pt x="2575" y="4288"/>
                    <a:pt x="2581" y="4288"/>
                  </a:cubicBezTo>
                  <a:cubicBezTo>
                    <a:pt x="2621" y="4288"/>
                    <a:pt x="2702" y="4187"/>
                    <a:pt x="2679" y="4154"/>
                  </a:cubicBezTo>
                  <a:cubicBezTo>
                    <a:pt x="2674" y="4147"/>
                    <a:pt x="2671" y="4144"/>
                    <a:pt x="2671" y="4144"/>
                  </a:cubicBezTo>
                  <a:lnTo>
                    <a:pt x="2671" y="4144"/>
                  </a:lnTo>
                  <a:cubicBezTo>
                    <a:pt x="2672" y="4144"/>
                    <a:pt x="2679" y="4151"/>
                    <a:pt x="2695" y="4170"/>
                  </a:cubicBezTo>
                  <a:cubicBezTo>
                    <a:pt x="2700" y="4174"/>
                    <a:pt x="2704" y="4176"/>
                    <a:pt x="2709" y="4176"/>
                  </a:cubicBezTo>
                  <a:cubicBezTo>
                    <a:pt x="2717" y="4176"/>
                    <a:pt x="2727" y="4167"/>
                    <a:pt x="2748" y="4148"/>
                  </a:cubicBezTo>
                  <a:lnTo>
                    <a:pt x="2770" y="4123"/>
                  </a:lnTo>
                  <a:cubicBezTo>
                    <a:pt x="2746" y="4099"/>
                    <a:pt x="2785" y="4073"/>
                    <a:pt x="2807" y="4073"/>
                  </a:cubicBezTo>
                  <a:cubicBezTo>
                    <a:pt x="2811" y="4073"/>
                    <a:pt x="2815" y="4074"/>
                    <a:pt x="2817" y="4076"/>
                  </a:cubicBezTo>
                  <a:cubicBezTo>
                    <a:pt x="2826" y="4078"/>
                    <a:pt x="2831" y="4080"/>
                    <a:pt x="2835" y="4080"/>
                  </a:cubicBezTo>
                  <a:cubicBezTo>
                    <a:pt x="2842" y="4080"/>
                    <a:pt x="2845" y="4076"/>
                    <a:pt x="2855" y="4066"/>
                  </a:cubicBezTo>
                  <a:cubicBezTo>
                    <a:pt x="2847" y="4025"/>
                    <a:pt x="2880" y="4000"/>
                    <a:pt x="2901" y="4000"/>
                  </a:cubicBezTo>
                  <a:cubicBezTo>
                    <a:pt x="2905" y="4000"/>
                    <a:pt x="2909" y="4001"/>
                    <a:pt x="2911" y="4004"/>
                  </a:cubicBezTo>
                  <a:lnTo>
                    <a:pt x="2927" y="3988"/>
                  </a:lnTo>
                  <a:cubicBezTo>
                    <a:pt x="2921" y="3969"/>
                    <a:pt x="2924" y="3953"/>
                    <a:pt x="2940" y="3941"/>
                  </a:cubicBezTo>
                  <a:cubicBezTo>
                    <a:pt x="2958" y="3916"/>
                    <a:pt x="2965" y="3906"/>
                    <a:pt x="2943" y="3903"/>
                  </a:cubicBezTo>
                  <a:cubicBezTo>
                    <a:pt x="2927" y="3891"/>
                    <a:pt x="2911" y="3875"/>
                    <a:pt x="2918" y="3869"/>
                  </a:cubicBezTo>
                  <a:lnTo>
                    <a:pt x="2918" y="3869"/>
                  </a:lnTo>
                  <a:lnTo>
                    <a:pt x="2933" y="3881"/>
                  </a:lnTo>
                  <a:cubicBezTo>
                    <a:pt x="2936" y="3884"/>
                    <a:pt x="2939" y="3885"/>
                    <a:pt x="2943" y="3885"/>
                  </a:cubicBezTo>
                  <a:cubicBezTo>
                    <a:pt x="2957" y="3885"/>
                    <a:pt x="2976" y="3865"/>
                    <a:pt x="2996" y="3834"/>
                  </a:cubicBezTo>
                  <a:cubicBezTo>
                    <a:pt x="3023" y="3799"/>
                    <a:pt x="3036" y="3780"/>
                    <a:pt x="3056" y="3780"/>
                  </a:cubicBezTo>
                  <a:cubicBezTo>
                    <a:pt x="3059" y="3780"/>
                    <a:pt x="3062" y="3780"/>
                    <a:pt x="3065" y="3781"/>
                  </a:cubicBezTo>
                  <a:lnTo>
                    <a:pt x="3055" y="3759"/>
                  </a:lnTo>
                  <a:cubicBezTo>
                    <a:pt x="3047" y="3744"/>
                    <a:pt x="3047" y="3736"/>
                    <a:pt x="3055" y="3736"/>
                  </a:cubicBezTo>
                  <a:cubicBezTo>
                    <a:pt x="3058" y="3736"/>
                    <a:pt x="3062" y="3737"/>
                    <a:pt x="3068" y="3740"/>
                  </a:cubicBezTo>
                  <a:cubicBezTo>
                    <a:pt x="3070" y="3741"/>
                    <a:pt x="3071" y="3741"/>
                    <a:pt x="3073" y="3741"/>
                  </a:cubicBezTo>
                  <a:cubicBezTo>
                    <a:pt x="3094" y="3741"/>
                    <a:pt x="3115" y="3707"/>
                    <a:pt x="3109" y="3681"/>
                  </a:cubicBezTo>
                  <a:lnTo>
                    <a:pt x="3121" y="3662"/>
                  </a:lnTo>
                  <a:cubicBezTo>
                    <a:pt x="3129" y="3665"/>
                    <a:pt x="3136" y="3666"/>
                    <a:pt x="3143" y="3666"/>
                  </a:cubicBezTo>
                  <a:cubicBezTo>
                    <a:pt x="3167" y="3666"/>
                    <a:pt x="3175" y="3643"/>
                    <a:pt x="3149" y="3618"/>
                  </a:cubicBezTo>
                  <a:lnTo>
                    <a:pt x="3149" y="3618"/>
                  </a:lnTo>
                  <a:cubicBezTo>
                    <a:pt x="3156" y="3622"/>
                    <a:pt x="3161" y="3624"/>
                    <a:pt x="3165" y="3624"/>
                  </a:cubicBezTo>
                  <a:cubicBezTo>
                    <a:pt x="3173" y="3624"/>
                    <a:pt x="3177" y="3618"/>
                    <a:pt x="3181" y="3612"/>
                  </a:cubicBezTo>
                  <a:cubicBezTo>
                    <a:pt x="3175" y="3587"/>
                    <a:pt x="3192" y="3554"/>
                    <a:pt x="3209" y="3554"/>
                  </a:cubicBezTo>
                  <a:cubicBezTo>
                    <a:pt x="3211" y="3554"/>
                    <a:pt x="3213" y="3554"/>
                    <a:pt x="3215" y="3555"/>
                  </a:cubicBezTo>
                  <a:lnTo>
                    <a:pt x="3222" y="3546"/>
                  </a:lnTo>
                  <a:cubicBezTo>
                    <a:pt x="3209" y="3537"/>
                    <a:pt x="3209" y="3521"/>
                    <a:pt x="3218" y="3508"/>
                  </a:cubicBezTo>
                  <a:cubicBezTo>
                    <a:pt x="3228" y="3499"/>
                    <a:pt x="3225" y="3480"/>
                    <a:pt x="3215" y="3471"/>
                  </a:cubicBezTo>
                  <a:cubicBezTo>
                    <a:pt x="3203" y="3452"/>
                    <a:pt x="3209" y="3443"/>
                    <a:pt x="3209" y="3443"/>
                  </a:cubicBezTo>
                  <a:cubicBezTo>
                    <a:pt x="3210" y="3441"/>
                    <a:pt x="3212" y="3440"/>
                    <a:pt x="3213" y="3440"/>
                  </a:cubicBezTo>
                  <a:cubicBezTo>
                    <a:pt x="3220" y="3440"/>
                    <a:pt x="3230" y="3455"/>
                    <a:pt x="3240" y="3471"/>
                  </a:cubicBezTo>
                  <a:cubicBezTo>
                    <a:pt x="3242" y="3480"/>
                    <a:pt x="3245" y="3484"/>
                    <a:pt x="3247" y="3484"/>
                  </a:cubicBezTo>
                  <a:cubicBezTo>
                    <a:pt x="3253" y="3484"/>
                    <a:pt x="3257" y="3459"/>
                    <a:pt x="3243" y="3424"/>
                  </a:cubicBezTo>
                  <a:cubicBezTo>
                    <a:pt x="3232" y="3399"/>
                    <a:pt x="3226" y="3387"/>
                    <a:pt x="3228" y="3387"/>
                  </a:cubicBezTo>
                  <a:lnTo>
                    <a:pt x="3228" y="3387"/>
                  </a:lnTo>
                  <a:cubicBezTo>
                    <a:pt x="3229" y="3387"/>
                    <a:pt x="3235" y="3397"/>
                    <a:pt x="3247" y="3414"/>
                  </a:cubicBezTo>
                  <a:cubicBezTo>
                    <a:pt x="3257" y="3428"/>
                    <a:pt x="3265" y="3441"/>
                    <a:pt x="3268" y="3441"/>
                  </a:cubicBezTo>
                  <a:cubicBezTo>
                    <a:pt x="3269" y="3441"/>
                    <a:pt x="3269" y="3437"/>
                    <a:pt x="3265" y="3427"/>
                  </a:cubicBezTo>
                  <a:cubicBezTo>
                    <a:pt x="3272" y="3414"/>
                    <a:pt x="3269" y="3402"/>
                    <a:pt x="3259" y="3399"/>
                  </a:cubicBezTo>
                  <a:lnTo>
                    <a:pt x="3272" y="3371"/>
                  </a:lnTo>
                  <a:cubicBezTo>
                    <a:pt x="3300" y="3361"/>
                    <a:pt x="3306" y="3349"/>
                    <a:pt x="3312" y="3339"/>
                  </a:cubicBezTo>
                  <a:cubicBezTo>
                    <a:pt x="3297" y="3320"/>
                    <a:pt x="3297" y="3320"/>
                    <a:pt x="3322" y="3320"/>
                  </a:cubicBezTo>
                  <a:cubicBezTo>
                    <a:pt x="3327" y="3323"/>
                    <a:pt x="3331" y="3324"/>
                    <a:pt x="3333" y="3324"/>
                  </a:cubicBezTo>
                  <a:cubicBezTo>
                    <a:pt x="3339" y="3324"/>
                    <a:pt x="3334" y="3315"/>
                    <a:pt x="3306" y="3302"/>
                  </a:cubicBezTo>
                  <a:cubicBezTo>
                    <a:pt x="3294" y="3283"/>
                    <a:pt x="3297" y="3273"/>
                    <a:pt x="3322" y="3273"/>
                  </a:cubicBezTo>
                  <a:cubicBezTo>
                    <a:pt x="3338" y="3281"/>
                    <a:pt x="3347" y="3284"/>
                    <a:pt x="3352" y="3284"/>
                  </a:cubicBezTo>
                  <a:cubicBezTo>
                    <a:pt x="3358" y="3284"/>
                    <a:pt x="3355" y="3279"/>
                    <a:pt x="3344" y="3273"/>
                  </a:cubicBezTo>
                  <a:cubicBezTo>
                    <a:pt x="3331" y="3255"/>
                    <a:pt x="3334" y="3245"/>
                    <a:pt x="3334" y="3245"/>
                  </a:cubicBezTo>
                  <a:lnTo>
                    <a:pt x="3334" y="3245"/>
                  </a:lnTo>
                  <a:cubicBezTo>
                    <a:pt x="3335" y="3246"/>
                    <a:pt x="3337" y="3246"/>
                    <a:pt x="3338" y="3246"/>
                  </a:cubicBezTo>
                  <a:cubicBezTo>
                    <a:pt x="3360" y="3246"/>
                    <a:pt x="3396" y="3162"/>
                    <a:pt x="3432" y="3079"/>
                  </a:cubicBezTo>
                  <a:cubicBezTo>
                    <a:pt x="3435" y="3067"/>
                    <a:pt x="3419" y="3051"/>
                    <a:pt x="3400" y="3045"/>
                  </a:cubicBezTo>
                  <a:cubicBezTo>
                    <a:pt x="3363" y="3029"/>
                    <a:pt x="3381" y="3035"/>
                    <a:pt x="3403" y="3032"/>
                  </a:cubicBezTo>
                  <a:cubicBezTo>
                    <a:pt x="3418" y="3035"/>
                    <a:pt x="3430" y="3036"/>
                    <a:pt x="3438" y="3036"/>
                  </a:cubicBezTo>
                  <a:cubicBezTo>
                    <a:pt x="3466" y="3036"/>
                    <a:pt x="3461" y="3023"/>
                    <a:pt x="3413" y="3013"/>
                  </a:cubicBezTo>
                  <a:cubicBezTo>
                    <a:pt x="3369" y="3010"/>
                    <a:pt x="3369" y="3010"/>
                    <a:pt x="3416" y="3004"/>
                  </a:cubicBezTo>
                  <a:cubicBezTo>
                    <a:pt x="3438" y="3001"/>
                    <a:pt x="3438" y="3001"/>
                    <a:pt x="3422" y="2985"/>
                  </a:cubicBezTo>
                  <a:cubicBezTo>
                    <a:pt x="3408" y="2978"/>
                    <a:pt x="3406" y="2971"/>
                    <a:pt x="3415" y="2971"/>
                  </a:cubicBezTo>
                  <a:cubicBezTo>
                    <a:pt x="3418" y="2971"/>
                    <a:pt x="3421" y="2971"/>
                    <a:pt x="3425" y="2973"/>
                  </a:cubicBezTo>
                  <a:cubicBezTo>
                    <a:pt x="3450" y="2969"/>
                    <a:pt x="3472" y="2966"/>
                    <a:pt x="3453" y="2960"/>
                  </a:cubicBezTo>
                  <a:cubicBezTo>
                    <a:pt x="3453" y="2960"/>
                    <a:pt x="3457" y="2951"/>
                    <a:pt x="3482" y="2947"/>
                  </a:cubicBezTo>
                  <a:cubicBezTo>
                    <a:pt x="3504" y="2944"/>
                    <a:pt x="3488" y="2929"/>
                    <a:pt x="3472" y="2910"/>
                  </a:cubicBezTo>
                  <a:cubicBezTo>
                    <a:pt x="3452" y="2883"/>
                    <a:pt x="3446" y="2869"/>
                    <a:pt x="3455" y="2869"/>
                  </a:cubicBezTo>
                  <a:cubicBezTo>
                    <a:pt x="3460" y="2869"/>
                    <a:pt x="3469" y="2873"/>
                    <a:pt x="3482" y="2882"/>
                  </a:cubicBezTo>
                  <a:cubicBezTo>
                    <a:pt x="3487" y="2885"/>
                    <a:pt x="3492" y="2886"/>
                    <a:pt x="3496" y="2886"/>
                  </a:cubicBezTo>
                  <a:cubicBezTo>
                    <a:pt x="3517" y="2886"/>
                    <a:pt x="3508" y="2841"/>
                    <a:pt x="3479" y="2822"/>
                  </a:cubicBezTo>
                  <a:cubicBezTo>
                    <a:pt x="3454" y="2808"/>
                    <a:pt x="3445" y="2803"/>
                    <a:pt x="3448" y="2803"/>
                  </a:cubicBezTo>
                  <a:lnTo>
                    <a:pt x="3448" y="2803"/>
                  </a:lnTo>
                  <a:cubicBezTo>
                    <a:pt x="3449" y="2803"/>
                    <a:pt x="3453" y="2804"/>
                    <a:pt x="3460" y="2806"/>
                  </a:cubicBezTo>
                  <a:cubicBezTo>
                    <a:pt x="3465" y="2808"/>
                    <a:pt x="3470" y="2809"/>
                    <a:pt x="3473" y="2809"/>
                  </a:cubicBezTo>
                  <a:cubicBezTo>
                    <a:pt x="3483" y="2809"/>
                    <a:pt x="3485" y="2803"/>
                    <a:pt x="3485" y="2803"/>
                  </a:cubicBezTo>
                  <a:cubicBezTo>
                    <a:pt x="3488" y="2795"/>
                    <a:pt x="3490" y="2787"/>
                    <a:pt x="3503" y="2787"/>
                  </a:cubicBezTo>
                  <a:cubicBezTo>
                    <a:pt x="3505" y="2787"/>
                    <a:pt x="3507" y="2787"/>
                    <a:pt x="3510" y="2788"/>
                  </a:cubicBezTo>
                  <a:cubicBezTo>
                    <a:pt x="3510" y="2788"/>
                    <a:pt x="3513" y="2778"/>
                    <a:pt x="3500" y="2753"/>
                  </a:cubicBezTo>
                  <a:cubicBezTo>
                    <a:pt x="3466" y="2722"/>
                    <a:pt x="3491" y="2697"/>
                    <a:pt x="3535" y="2697"/>
                  </a:cubicBezTo>
                  <a:lnTo>
                    <a:pt x="3519" y="2672"/>
                  </a:lnTo>
                  <a:cubicBezTo>
                    <a:pt x="3490" y="2655"/>
                    <a:pt x="3474" y="2643"/>
                    <a:pt x="3487" y="2643"/>
                  </a:cubicBezTo>
                  <a:cubicBezTo>
                    <a:pt x="3491" y="2643"/>
                    <a:pt x="3497" y="2644"/>
                    <a:pt x="3507" y="2647"/>
                  </a:cubicBezTo>
                  <a:lnTo>
                    <a:pt x="3526" y="2650"/>
                  </a:lnTo>
                  <a:cubicBezTo>
                    <a:pt x="3492" y="2633"/>
                    <a:pt x="3511" y="2601"/>
                    <a:pt x="3546" y="2601"/>
                  </a:cubicBezTo>
                  <a:cubicBezTo>
                    <a:pt x="3551" y="2601"/>
                    <a:pt x="3555" y="2602"/>
                    <a:pt x="3560" y="2603"/>
                  </a:cubicBezTo>
                  <a:cubicBezTo>
                    <a:pt x="3568" y="2605"/>
                    <a:pt x="3572" y="2607"/>
                    <a:pt x="3575" y="2607"/>
                  </a:cubicBezTo>
                  <a:cubicBezTo>
                    <a:pt x="3579" y="2607"/>
                    <a:pt x="3580" y="2604"/>
                    <a:pt x="3582" y="2596"/>
                  </a:cubicBezTo>
                  <a:lnTo>
                    <a:pt x="3560" y="2593"/>
                  </a:lnTo>
                  <a:cubicBezTo>
                    <a:pt x="3541" y="2587"/>
                    <a:pt x="3519" y="2584"/>
                    <a:pt x="3522" y="2575"/>
                  </a:cubicBezTo>
                  <a:cubicBezTo>
                    <a:pt x="3525" y="2565"/>
                    <a:pt x="3527" y="2557"/>
                    <a:pt x="3537" y="2557"/>
                  </a:cubicBezTo>
                  <a:cubicBezTo>
                    <a:pt x="3540" y="2557"/>
                    <a:pt x="3543" y="2557"/>
                    <a:pt x="3547" y="2559"/>
                  </a:cubicBezTo>
                  <a:cubicBezTo>
                    <a:pt x="3569" y="2553"/>
                    <a:pt x="3594" y="2543"/>
                    <a:pt x="3573" y="2540"/>
                  </a:cubicBezTo>
                  <a:cubicBezTo>
                    <a:pt x="3573" y="2540"/>
                    <a:pt x="3576" y="2531"/>
                    <a:pt x="3598" y="2524"/>
                  </a:cubicBezTo>
                  <a:cubicBezTo>
                    <a:pt x="3598" y="2512"/>
                    <a:pt x="3601" y="2502"/>
                    <a:pt x="3604" y="2481"/>
                  </a:cubicBezTo>
                  <a:cubicBezTo>
                    <a:pt x="3586" y="2469"/>
                    <a:pt x="3591" y="2449"/>
                    <a:pt x="3607" y="2449"/>
                  </a:cubicBezTo>
                  <a:cubicBezTo>
                    <a:pt x="3608" y="2449"/>
                    <a:pt x="3609" y="2449"/>
                    <a:pt x="3610" y="2449"/>
                  </a:cubicBezTo>
                  <a:cubicBezTo>
                    <a:pt x="3613" y="2437"/>
                    <a:pt x="3607" y="2421"/>
                    <a:pt x="3594" y="2415"/>
                  </a:cubicBezTo>
                  <a:cubicBezTo>
                    <a:pt x="3600" y="2396"/>
                    <a:pt x="3601" y="2386"/>
                    <a:pt x="3615" y="2386"/>
                  </a:cubicBezTo>
                  <a:cubicBezTo>
                    <a:pt x="3618" y="2386"/>
                    <a:pt x="3620" y="2386"/>
                    <a:pt x="3623" y="2387"/>
                  </a:cubicBezTo>
                  <a:cubicBezTo>
                    <a:pt x="3628" y="2387"/>
                    <a:pt x="3633" y="2388"/>
                    <a:pt x="3635" y="2388"/>
                  </a:cubicBezTo>
                  <a:cubicBezTo>
                    <a:pt x="3640" y="2388"/>
                    <a:pt x="3636" y="2385"/>
                    <a:pt x="3623" y="2374"/>
                  </a:cubicBezTo>
                  <a:cubicBezTo>
                    <a:pt x="3604" y="2371"/>
                    <a:pt x="3604" y="2361"/>
                    <a:pt x="3604" y="2352"/>
                  </a:cubicBezTo>
                  <a:lnTo>
                    <a:pt x="3607" y="2330"/>
                  </a:lnTo>
                  <a:cubicBezTo>
                    <a:pt x="3588" y="2327"/>
                    <a:pt x="3588" y="2327"/>
                    <a:pt x="3588" y="2318"/>
                  </a:cubicBezTo>
                  <a:cubicBezTo>
                    <a:pt x="3588" y="2305"/>
                    <a:pt x="3613" y="2277"/>
                    <a:pt x="3616" y="2264"/>
                  </a:cubicBezTo>
                  <a:cubicBezTo>
                    <a:pt x="3618" y="2244"/>
                    <a:pt x="3619" y="2237"/>
                    <a:pt x="3613" y="2237"/>
                  </a:cubicBezTo>
                  <a:cubicBezTo>
                    <a:pt x="3610" y="2237"/>
                    <a:pt x="3605" y="2239"/>
                    <a:pt x="3598" y="2242"/>
                  </a:cubicBezTo>
                  <a:cubicBezTo>
                    <a:pt x="3598" y="2246"/>
                    <a:pt x="3594" y="2249"/>
                    <a:pt x="3591" y="2249"/>
                  </a:cubicBezTo>
                  <a:cubicBezTo>
                    <a:pt x="3587" y="2249"/>
                    <a:pt x="3585" y="2244"/>
                    <a:pt x="3598" y="2233"/>
                  </a:cubicBezTo>
                  <a:cubicBezTo>
                    <a:pt x="3613" y="2208"/>
                    <a:pt x="3623" y="2183"/>
                    <a:pt x="3626" y="2158"/>
                  </a:cubicBezTo>
                  <a:cubicBezTo>
                    <a:pt x="3629" y="2117"/>
                    <a:pt x="3629" y="2117"/>
                    <a:pt x="3607" y="2114"/>
                  </a:cubicBezTo>
                  <a:cubicBezTo>
                    <a:pt x="3595" y="2117"/>
                    <a:pt x="3587" y="2118"/>
                    <a:pt x="3582" y="2118"/>
                  </a:cubicBezTo>
                  <a:cubicBezTo>
                    <a:pt x="3570" y="2118"/>
                    <a:pt x="3579" y="2111"/>
                    <a:pt x="3610" y="2104"/>
                  </a:cubicBezTo>
                  <a:cubicBezTo>
                    <a:pt x="3651" y="2086"/>
                    <a:pt x="3654" y="2073"/>
                    <a:pt x="3632" y="2073"/>
                  </a:cubicBezTo>
                  <a:cubicBezTo>
                    <a:pt x="3610" y="2061"/>
                    <a:pt x="3610" y="2061"/>
                    <a:pt x="3613" y="2051"/>
                  </a:cubicBezTo>
                  <a:cubicBezTo>
                    <a:pt x="3632" y="2051"/>
                    <a:pt x="3635" y="2042"/>
                    <a:pt x="3613" y="2020"/>
                  </a:cubicBezTo>
                  <a:cubicBezTo>
                    <a:pt x="3613" y="2007"/>
                    <a:pt x="3613" y="2007"/>
                    <a:pt x="3635" y="2007"/>
                  </a:cubicBezTo>
                  <a:lnTo>
                    <a:pt x="3635" y="1985"/>
                  </a:lnTo>
                  <a:cubicBezTo>
                    <a:pt x="3594" y="1963"/>
                    <a:pt x="3613" y="1901"/>
                    <a:pt x="3635" y="1888"/>
                  </a:cubicBezTo>
                  <a:cubicBezTo>
                    <a:pt x="3635" y="1888"/>
                    <a:pt x="3635" y="1879"/>
                    <a:pt x="3613" y="1869"/>
                  </a:cubicBezTo>
                  <a:cubicBezTo>
                    <a:pt x="3573" y="1860"/>
                    <a:pt x="3573" y="1851"/>
                    <a:pt x="3613" y="1848"/>
                  </a:cubicBezTo>
                  <a:cubicBezTo>
                    <a:pt x="3654" y="1844"/>
                    <a:pt x="3657" y="1844"/>
                    <a:pt x="3613" y="1838"/>
                  </a:cubicBezTo>
                  <a:cubicBezTo>
                    <a:pt x="3593" y="1827"/>
                    <a:pt x="3591" y="1781"/>
                    <a:pt x="3623" y="1781"/>
                  </a:cubicBezTo>
                  <a:cubicBezTo>
                    <a:pt x="3626" y="1781"/>
                    <a:pt x="3629" y="1781"/>
                    <a:pt x="3632" y="1782"/>
                  </a:cubicBezTo>
                  <a:lnTo>
                    <a:pt x="3673" y="1779"/>
                  </a:lnTo>
                  <a:cubicBezTo>
                    <a:pt x="3651" y="1769"/>
                    <a:pt x="3651" y="1760"/>
                    <a:pt x="3651" y="1760"/>
                  </a:cubicBezTo>
                  <a:cubicBezTo>
                    <a:pt x="3632" y="1760"/>
                    <a:pt x="3629" y="1750"/>
                    <a:pt x="3629" y="1716"/>
                  </a:cubicBezTo>
                  <a:cubicBezTo>
                    <a:pt x="3626" y="1694"/>
                    <a:pt x="3601" y="1653"/>
                    <a:pt x="3598" y="1631"/>
                  </a:cubicBezTo>
                  <a:cubicBezTo>
                    <a:pt x="3598" y="1609"/>
                    <a:pt x="3591" y="1578"/>
                    <a:pt x="3610" y="1562"/>
                  </a:cubicBezTo>
                  <a:cubicBezTo>
                    <a:pt x="3610" y="1553"/>
                    <a:pt x="3610" y="1540"/>
                    <a:pt x="3585" y="1525"/>
                  </a:cubicBezTo>
                  <a:cubicBezTo>
                    <a:pt x="3563" y="1515"/>
                    <a:pt x="3557" y="1493"/>
                    <a:pt x="3579" y="1490"/>
                  </a:cubicBezTo>
                  <a:lnTo>
                    <a:pt x="3576" y="1481"/>
                  </a:lnTo>
                  <a:cubicBezTo>
                    <a:pt x="3554" y="1462"/>
                    <a:pt x="3551" y="1453"/>
                    <a:pt x="3551" y="1453"/>
                  </a:cubicBezTo>
                  <a:cubicBezTo>
                    <a:pt x="3573" y="1446"/>
                    <a:pt x="3588" y="1434"/>
                    <a:pt x="3566" y="1428"/>
                  </a:cubicBezTo>
                  <a:lnTo>
                    <a:pt x="3566" y="1428"/>
                  </a:lnTo>
                  <a:cubicBezTo>
                    <a:pt x="3564" y="1428"/>
                    <a:pt x="3563" y="1428"/>
                    <a:pt x="3561" y="1428"/>
                  </a:cubicBezTo>
                  <a:cubicBezTo>
                    <a:pt x="3547" y="1428"/>
                    <a:pt x="3544" y="1416"/>
                    <a:pt x="3541" y="1399"/>
                  </a:cubicBezTo>
                  <a:cubicBezTo>
                    <a:pt x="3547" y="1387"/>
                    <a:pt x="3532" y="1290"/>
                    <a:pt x="3504" y="1199"/>
                  </a:cubicBezTo>
                  <a:cubicBezTo>
                    <a:pt x="3473" y="1110"/>
                    <a:pt x="3430" y="1026"/>
                    <a:pt x="3420" y="1026"/>
                  </a:cubicBezTo>
                  <a:cubicBezTo>
                    <a:pt x="3419" y="1026"/>
                    <a:pt x="3419" y="1026"/>
                    <a:pt x="3419" y="1026"/>
                  </a:cubicBezTo>
                  <a:cubicBezTo>
                    <a:pt x="3419" y="1026"/>
                    <a:pt x="3416" y="1017"/>
                    <a:pt x="3406" y="995"/>
                  </a:cubicBezTo>
                  <a:lnTo>
                    <a:pt x="3391" y="964"/>
                  </a:lnTo>
                  <a:cubicBezTo>
                    <a:pt x="3428" y="945"/>
                    <a:pt x="3381" y="901"/>
                    <a:pt x="3347" y="882"/>
                  </a:cubicBezTo>
                  <a:cubicBezTo>
                    <a:pt x="3345" y="883"/>
                    <a:pt x="3344" y="883"/>
                    <a:pt x="3342" y="883"/>
                  </a:cubicBezTo>
                  <a:cubicBezTo>
                    <a:pt x="3330" y="883"/>
                    <a:pt x="3318" y="874"/>
                    <a:pt x="3312" y="863"/>
                  </a:cubicBezTo>
                  <a:cubicBezTo>
                    <a:pt x="3347" y="842"/>
                    <a:pt x="3331" y="810"/>
                    <a:pt x="3300" y="804"/>
                  </a:cubicBezTo>
                  <a:cubicBezTo>
                    <a:pt x="3287" y="808"/>
                    <a:pt x="3278" y="810"/>
                    <a:pt x="3272" y="810"/>
                  </a:cubicBezTo>
                  <a:cubicBezTo>
                    <a:pt x="3259" y="810"/>
                    <a:pt x="3263" y="800"/>
                    <a:pt x="3287" y="785"/>
                  </a:cubicBezTo>
                  <a:cubicBezTo>
                    <a:pt x="3313" y="766"/>
                    <a:pt x="3311" y="751"/>
                    <a:pt x="3282" y="751"/>
                  </a:cubicBezTo>
                  <a:cubicBezTo>
                    <a:pt x="3272" y="751"/>
                    <a:pt x="3259" y="753"/>
                    <a:pt x="3243" y="757"/>
                  </a:cubicBezTo>
                  <a:cubicBezTo>
                    <a:pt x="3237" y="758"/>
                    <a:pt x="3233" y="758"/>
                    <a:pt x="3230" y="758"/>
                  </a:cubicBezTo>
                  <a:cubicBezTo>
                    <a:pt x="3222" y="758"/>
                    <a:pt x="3224" y="754"/>
                    <a:pt x="3231" y="738"/>
                  </a:cubicBezTo>
                  <a:cubicBezTo>
                    <a:pt x="3249" y="713"/>
                    <a:pt x="3251" y="701"/>
                    <a:pt x="3243" y="701"/>
                  </a:cubicBezTo>
                  <a:cubicBezTo>
                    <a:pt x="3241" y="701"/>
                    <a:pt x="3236" y="703"/>
                    <a:pt x="3231" y="707"/>
                  </a:cubicBezTo>
                  <a:cubicBezTo>
                    <a:pt x="3218" y="712"/>
                    <a:pt x="3209" y="715"/>
                    <a:pt x="3204" y="715"/>
                  </a:cubicBezTo>
                  <a:cubicBezTo>
                    <a:pt x="3193" y="715"/>
                    <a:pt x="3195" y="704"/>
                    <a:pt x="3212" y="679"/>
                  </a:cubicBezTo>
                  <a:cubicBezTo>
                    <a:pt x="3222" y="652"/>
                    <a:pt x="3225" y="642"/>
                    <a:pt x="3218" y="642"/>
                  </a:cubicBezTo>
                  <a:cubicBezTo>
                    <a:pt x="3213" y="642"/>
                    <a:pt x="3203" y="646"/>
                    <a:pt x="3187" y="654"/>
                  </a:cubicBezTo>
                  <a:cubicBezTo>
                    <a:pt x="3179" y="657"/>
                    <a:pt x="3172" y="659"/>
                    <a:pt x="3165" y="659"/>
                  </a:cubicBezTo>
                  <a:cubicBezTo>
                    <a:pt x="3137" y="659"/>
                    <a:pt x="3122" y="631"/>
                    <a:pt x="3140" y="600"/>
                  </a:cubicBezTo>
                  <a:cubicBezTo>
                    <a:pt x="3135" y="593"/>
                    <a:pt x="3138" y="576"/>
                    <a:pt x="3132" y="576"/>
                  </a:cubicBezTo>
                  <a:cubicBezTo>
                    <a:pt x="3130" y="576"/>
                    <a:pt x="3128" y="578"/>
                    <a:pt x="3124" y="581"/>
                  </a:cubicBezTo>
                  <a:lnTo>
                    <a:pt x="3131" y="560"/>
                  </a:lnTo>
                  <a:lnTo>
                    <a:pt x="3112" y="541"/>
                  </a:lnTo>
                  <a:lnTo>
                    <a:pt x="3099" y="556"/>
                  </a:lnTo>
                  <a:cubicBezTo>
                    <a:pt x="3068" y="509"/>
                    <a:pt x="3030" y="469"/>
                    <a:pt x="2987" y="431"/>
                  </a:cubicBezTo>
                  <a:cubicBezTo>
                    <a:pt x="2914" y="376"/>
                    <a:pt x="2881" y="355"/>
                    <a:pt x="2869" y="355"/>
                  </a:cubicBezTo>
                  <a:cubicBezTo>
                    <a:pt x="2863" y="355"/>
                    <a:pt x="2861" y="359"/>
                    <a:pt x="2861" y="365"/>
                  </a:cubicBezTo>
                  <a:cubicBezTo>
                    <a:pt x="2856" y="384"/>
                    <a:pt x="2849" y="393"/>
                    <a:pt x="2844" y="393"/>
                  </a:cubicBezTo>
                  <a:cubicBezTo>
                    <a:pt x="2838" y="393"/>
                    <a:pt x="2834" y="378"/>
                    <a:pt x="2839" y="353"/>
                  </a:cubicBezTo>
                  <a:cubicBezTo>
                    <a:pt x="2830" y="346"/>
                    <a:pt x="2820" y="318"/>
                    <a:pt x="2802" y="306"/>
                  </a:cubicBezTo>
                  <a:cubicBezTo>
                    <a:pt x="2780" y="293"/>
                    <a:pt x="2758" y="284"/>
                    <a:pt x="2767" y="265"/>
                  </a:cubicBezTo>
                  <a:lnTo>
                    <a:pt x="2758" y="259"/>
                  </a:lnTo>
                  <a:cubicBezTo>
                    <a:pt x="2747" y="265"/>
                    <a:pt x="2735" y="268"/>
                    <a:pt x="2722" y="268"/>
                  </a:cubicBezTo>
                  <a:cubicBezTo>
                    <a:pt x="2688" y="268"/>
                    <a:pt x="2651" y="246"/>
                    <a:pt x="2632" y="221"/>
                  </a:cubicBezTo>
                  <a:cubicBezTo>
                    <a:pt x="2621" y="216"/>
                    <a:pt x="2608" y="212"/>
                    <a:pt x="2596" y="212"/>
                  </a:cubicBezTo>
                  <a:cubicBezTo>
                    <a:pt x="2587" y="212"/>
                    <a:pt x="2578" y="214"/>
                    <a:pt x="2570" y="218"/>
                  </a:cubicBezTo>
                  <a:cubicBezTo>
                    <a:pt x="2558" y="223"/>
                    <a:pt x="2551" y="226"/>
                    <a:pt x="2546" y="226"/>
                  </a:cubicBezTo>
                  <a:cubicBezTo>
                    <a:pt x="2541" y="226"/>
                    <a:pt x="2540" y="221"/>
                    <a:pt x="2538" y="209"/>
                  </a:cubicBezTo>
                  <a:cubicBezTo>
                    <a:pt x="2543" y="193"/>
                    <a:pt x="2515" y="167"/>
                    <a:pt x="2493" y="167"/>
                  </a:cubicBezTo>
                  <a:cubicBezTo>
                    <a:pt x="2484" y="167"/>
                    <a:pt x="2476" y="171"/>
                    <a:pt x="2473" y="183"/>
                  </a:cubicBezTo>
                  <a:lnTo>
                    <a:pt x="2469" y="162"/>
                  </a:lnTo>
                  <a:cubicBezTo>
                    <a:pt x="2467" y="153"/>
                    <a:pt x="2464" y="149"/>
                    <a:pt x="2460" y="149"/>
                  </a:cubicBezTo>
                  <a:cubicBezTo>
                    <a:pt x="2452" y="149"/>
                    <a:pt x="2443" y="162"/>
                    <a:pt x="2441" y="174"/>
                  </a:cubicBezTo>
                  <a:cubicBezTo>
                    <a:pt x="2436" y="192"/>
                    <a:pt x="2431" y="201"/>
                    <a:pt x="2428" y="201"/>
                  </a:cubicBezTo>
                  <a:cubicBezTo>
                    <a:pt x="2423" y="201"/>
                    <a:pt x="2421" y="185"/>
                    <a:pt x="2422" y="149"/>
                  </a:cubicBezTo>
                  <a:cubicBezTo>
                    <a:pt x="2430" y="124"/>
                    <a:pt x="2428" y="113"/>
                    <a:pt x="2425" y="113"/>
                  </a:cubicBezTo>
                  <a:lnTo>
                    <a:pt x="2425" y="113"/>
                  </a:lnTo>
                  <a:cubicBezTo>
                    <a:pt x="2423" y="113"/>
                    <a:pt x="2420" y="117"/>
                    <a:pt x="2419" y="124"/>
                  </a:cubicBezTo>
                  <a:cubicBezTo>
                    <a:pt x="2407" y="134"/>
                    <a:pt x="2396" y="146"/>
                    <a:pt x="2388" y="146"/>
                  </a:cubicBezTo>
                  <a:cubicBezTo>
                    <a:pt x="2384" y="146"/>
                    <a:pt x="2381" y="142"/>
                    <a:pt x="2379" y="133"/>
                  </a:cubicBezTo>
                  <a:cubicBezTo>
                    <a:pt x="2377" y="133"/>
                    <a:pt x="2376" y="133"/>
                    <a:pt x="2375" y="133"/>
                  </a:cubicBezTo>
                  <a:cubicBezTo>
                    <a:pt x="2366" y="133"/>
                    <a:pt x="2355" y="136"/>
                    <a:pt x="2347" y="171"/>
                  </a:cubicBezTo>
                  <a:cubicBezTo>
                    <a:pt x="2343" y="185"/>
                    <a:pt x="2336" y="187"/>
                    <a:pt x="2328" y="187"/>
                  </a:cubicBezTo>
                  <a:cubicBezTo>
                    <a:pt x="2325" y="187"/>
                    <a:pt x="2322" y="187"/>
                    <a:pt x="2319" y="187"/>
                  </a:cubicBezTo>
                  <a:cubicBezTo>
                    <a:pt x="2322" y="171"/>
                    <a:pt x="2328" y="158"/>
                    <a:pt x="2341" y="146"/>
                  </a:cubicBezTo>
                  <a:lnTo>
                    <a:pt x="2319" y="143"/>
                  </a:lnTo>
                  <a:cubicBezTo>
                    <a:pt x="2300" y="133"/>
                    <a:pt x="2291" y="115"/>
                    <a:pt x="2294" y="93"/>
                  </a:cubicBezTo>
                  <a:cubicBezTo>
                    <a:pt x="2290" y="83"/>
                    <a:pt x="2286" y="77"/>
                    <a:pt x="2283" y="77"/>
                  </a:cubicBezTo>
                  <a:cubicBezTo>
                    <a:pt x="2279" y="77"/>
                    <a:pt x="2277" y="87"/>
                    <a:pt x="2278" y="111"/>
                  </a:cubicBezTo>
                  <a:cubicBezTo>
                    <a:pt x="2271" y="143"/>
                    <a:pt x="2269" y="150"/>
                    <a:pt x="2258" y="150"/>
                  </a:cubicBezTo>
                  <a:cubicBezTo>
                    <a:pt x="2255" y="150"/>
                    <a:pt x="2252" y="150"/>
                    <a:pt x="2247" y="149"/>
                  </a:cubicBezTo>
                  <a:cubicBezTo>
                    <a:pt x="2238" y="146"/>
                    <a:pt x="2225" y="146"/>
                    <a:pt x="2228" y="124"/>
                  </a:cubicBezTo>
                  <a:cubicBezTo>
                    <a:pt x="2231" y="102"/>
                    <a:pt x="2231" y="102"/>
                    <a:pt x="2209" y="99"/>
                  </a:cubicBezTo>
                  <a:cubicBezTo>
                    <a:pt x="2208" y="99"/>
                    <a:pt x="2207" y="99"/>
                    <a:pt x="2207" y="99"/>
                  </a:cubicBezTo>
                  <a:cubicBezTo>
                    <a:pt x="2173" y="99"/>
                    <a:pt x="2134" y="153"/>
                    <a:pt x="2118" y="193"/>
                  </a:cubicBezTo>
                  <a:cubicBezTo>
                    <a:pt x="2115" y="213"/>
                    <a:pt x="2115" y="223"/>
                    <a:pt x="2113" y="223"/>
                  </a:cubicBezTo>
                  <a:cubicBezTo>
                    <a:pt x="2112" y="223"/>
                    <a:pt x="2111" y="212"/>
                    <a:pt x="2106" y="190"/>
                  </a:cubicBezTo>
                  <a:cubicBezTo>
                    <a:pt x="2109" y="171"/>
                    <a:pt x="2100" y="168"/>
                    <a:pt x="2087" y="168"/>
                  </a:cubicBezTo>
                  <a:cubicBezTo>
                    <a:pt x="2090" y="151"/>
                    <a:pt x="2096" y="149"/>
                    <a:pt x="2104" y="149"/>
                  </a:cubicBezTo>
                  <a:cubicBezTo>
                    <a:pt x="2107" y="149"/>
                    <a:pt x="2109" y="149"/>
                    <a:pt x="2112" y="149"/>
                  </a:cubicBezTo>
                  <a:lnTo>
                    <a:pt x="2112" y="127"/>
                  </a:lnTo>
                  <a:cubicBezTo>
                    <a:pt x="2109" y="106"/>
                    <a:pt x="2104" y="95"/>
                    <a:pt x="2098" y="95"/>
                  </a:cubicBezTo>
                  <a:cubicBezTo>
                    <a:pt x="2093" y="95"/>
                    <a:pt x="2087" y="104"/>
                    <a:pt x="2081" y="124"/>
                  </a:cubicBezTo>
                  <a:cubicBezTo>
                    <a:pt x="2075" y="135"/>
                    <a:pt x="2071" y="140"/>
                    <a:pt x="2069" y="140"/>
                  </a:cubicBezTo>
                  <a:cubicBezTo>
                    <a:pt x="2066" y="140"/>
                    <a:pt x="2064" y="135"/>
                    <a:pt x="2059" y="124"/>
                  </a:cubicBezTo>
                  <a:cubicBezTo>
                    <a:pt x="2052" y="108"/>
                    <a:pt x="2044" y="93"/>
                    <a:pt x="2040" y="93"/>
                  </a:cubicBezTo>
                  <a:cubicBezTo>
                    <a:pt x="2038" y="93"/>
                    <a:pt x="2037" y="96"/>
                    <a:pt x="2037" y="102"/>
                  </a:cubicBezTo>
                  <a:cubicBezTo>
                    <a:pt x="2021" y="99"/>
                    <a:pt x="2009" y="89"/>
                    <a:pt x="200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52"/>
            <p:cNvSpPr/>
            <p:nvPr/>
          </p:nvSpPr>
          <p:spPr>
            <a:xfrm>
              <a:off x="7655975" y="1801050"/>
              <a:ext cx="63250" cy="19925"/>
            </a:xfrm>
            <a:custGeom>
              <a:avLst/>
              <a:gdLst/>
              <a:ahLst/>
              <a:cxnLst/>
              <a:rect l="l" t="t" r="r" b="b"/>
              <a:pathLst>
                <a:path w="2530" h="797" extrusionOk="0">
                  <a:moveTo>
                    <a:pt x="698" y="0"/>
                  </a:moveTo>
                  <a:cubicBezTo>
                    <a:pt x="692" y="0"/>
                    <a:pt x="692" y="0"/>
                    <a:pt x="698" y="22"/>
                  </a:cubicBezTo>
                  <a:lnTo>
                    <a:pt x="704" y="22"/>
                  </a:lnTo>
                  <a:cubicBezTo>
                    <a:pt x="701" y="0"/>
                    <a:pt x="701" y="0"/>
                    <a:pt x="698" y="0"/>
                  </a:cubicBezTo>
                  <a:close/>
                  <a:moveTo>
                    <a:pt x="541" y="113"/>
                  </a:moveTo>
                  <a:lnTo>
                    <a:pt x="541" y="135"/>
                  </a:lnTo>
                  <a:cubicBezTo>
                    <a:pt x="542" y="137"/>
                    <a:pt x="542" y="139"/>
                    <a:pt x="542" y="140"/>
                  </a:cubicBezTo>
                  <a:lnTo>
                    <a:pt x="542" y="140"/>
                  </a:lnTo>
                  <a:cubicBezTo>
                    <a:pt x="542" y="132"/>
                    <a:pt x="541" y="123"/>
                    <a:pt x="541" y="113"/>
                  </a:cubicBezTo>
                  <a:close/>
                  <a:moveTo>
                    <a:pt x="542" y="140"/>
                  </a:moveTo>
                  <a:cubicBezTo>
                    <a:pt x="543" y="150"/>
                    <a:pt x="544" y="157"/>
                    <a:pt x="544" y="157"/>
                  </a:cubicBezTo>
                  <a:cubicBezTo>
                    <a:pt x="544" y="146"/>
                    <a:pt x="544" y="147"/>
                    <a:pt x="542" y="140"/>
                  </a:cubicBezTo>
                  <a:close/>
                  <a:moveTo>
                    <a:pt x="1140" y="119"/>
                  </a:moveTo>
                  <a:cubicBezTo>
                    <a:pt x="1137" y="141"/>
                    <a:pt x="1137" y="163"/>
                    <a:pt x="1133" y="163"/>
                  </a:cubicBezTo>
                  <a:lnTo>
                    <a:pt x="1130" y="160"/>
                  </a:lnTo>
                  <a:cubicBezTo>
                    <a:pt x="1130" y="147"/>
                    <a:pt x="1133" y="135"/>
                    <a:pt x="1137" y="119"/>
                  </a:cubicBezTo>
                  <a:close/>
                  <a:moveTo>
                    <a:pt x="1629" y="151"/>
                  </a:moveTo>
                  <a:lnTo>
                    <a:pt x="1625" y="173"/>
                  </a:lnTo>
                  <a:cubicBezTo>
                    <a:pt x="1632" y="154"/>
                    <a:pt x="1632" y="154"/>
                    <a:pt x="1629" y="151"/>
                  </a:cubicBezTo>
                  <a:close/>
                  <a:moveTo>
                    <a:pt x="651" y="147"/>
                  </a:moveTo>
                  <a:cubicBezTo>
                    <a:pt x="654" y="160"/>
                    <a:pt x="654" y="176"/>
                    <a:pt x="657" y="188"/>
                  </a:cubicBezTo>
                  <a:cubicBezTo>
                    <a:pt x="660" y="188"/>
                    <a:pt x="660" y="169"/>
                    <a:pt x="660" y="169"/>
                  </a:cubicBezTo>
                  <a:cubicBezTo>
                    <a:pt x="660" y="169"/>
                    <a:pt x="657" y="147"/>
                    <a:pt x="654" y="147"/>
                  </a:cubicBezTo>
                  <a:close/>
                  <a:moveTo>
                    <a:pt x="626" y="210"/>
                  </a:moveTo>
                  <a:cubicBezTo>
                    <a:pt x="629" y="210"/>
                    <a:pt x="629" y="210"/>
                    <a:pt x="632" y="232"/>
                  </a:cubicBezTo>
                  <a:lnTo>
                    <a:pt x="629" y="232"/>
                  </a:lnTo>
                  <a:lnTo>
                    <a:pt x="623" y="210"/>
                  </a:lnTo>
                  <a:close/>
                  <a:moveTo>
                    <a:pt x="86" y="234"/>
                  </a:moveTo>
                  <a:cubicBezTo>
                    <a:pt x="85" y="234"/>
                    <a:pt x="84" y="234"/>
                    <a:pt x="84" y="235"/>
                  </a:cubicBezTo>
                  <a:lnTo>
                    <a:pt x="80" y="235"/>
                  </a:lnTo>
                  <a:lnTo>
                    <a:pt x="90" y="254"/>
                  </a:lnTo>
                  <a:cubicBezTo>
                    <a:pt x="88" y="238"/>
                    <a:pt x="87" y="234"/>
                    <a:pt x="86" y="234"/>
                  </a:cubicBezTo>
                  <a:close/>
                  <a:moveTo>
                    <a:pt x="602" y="205"/>
                  </a:moveTo>
                  <a:cubicBezTo>
                    <a:pt x="604" y="205"/>
                    <a:pt x="607" y="224"/>
                    <a:pt x="607" y="254"/>
                  </a:cubicBezTo>
                  <a:lnTo>
                    <a:pt x="601" y="254"/>
                  </a:lnTo>
                  <a:cubicBezTo>
                    <a:pt x="598" y="235"/>
                    <a:pt x="598" y="213"/>
                    <a:pt x="601" y="213"/>
                  </a:cubicBezTo>
                  <a:cubicBezTo>
                    <a:pt x="601" y="207"/>
                    <a:pt x="601" y="205"/>
                    <a:pt x="602" y="205"/>
                  </a:cubicBezTo>
                  <a:close/>
                  <a:moveTo>
                    <a:pt x="491" y="189"/>
                  </a:moveTo>
                  <a:cubicBezTo>
                    <a:pt x="492" y="189"/>
                    <a:pt x="492" y="198"/>
                    <a:pt x="494" y="223"/>
                  </a:cubicBezTo>
                  <a:lnTo>
                    <a:pt x="494" y="263"/>
                  </a:lnTo>
                  <a:cubicBezTo>
                    <a:pt x="488" y="245"/>
                    <a:pt x="488" y="223"/>
                    <a:pt x="488" y="201"/>
                  </a:cubicBezTo>
                  <a:cubicBezTo>
                    <a:pt x="489" y="193"/>
                    <a:pt x="490" y="189"/>
                    <a:pt x="491" y="189"/>
                  </a:cubicBezTo>
                  <a:close/>
                  <a:moveTo>
                    <a:pt x="814" y="226"/>
                  </a:moveTo>
                  <a:cubicBezTo>
                    <a:pt x="814" y="248"/>
                    <a:pt x="814" y="267"/>
                    <a:pt x="811" y="267"/>
                  </a:cubicBezTo>
                  <a:lnTo>
                    <a:pt x="808" y="248"/>
                  </a:lnTo>
                  <a:lnTo>
                    <a:pt x="811" y="226"/>
                  </a:lnTo>
                  <a:close/>
                  <a:moveTo>
                    <a:pt x="787" y="214"/>
                  </a:moveTo>
                  <a:cubicBezTo>
                    <a:pt x="788" y="214"/>
                    <a:pt x="790" y="224"/>
                    <a:pt x="792" y="248"/>
                  </a:cubicBezTo>
                  <a:cubicBezTo>
                    <a:pt x="795" y="270"/>
                    <a:pt x="795" y="270"/>
                    <a:pt x="792" y="270"/>
                  </a:cubicBezTo>
                  <a:cubicBezTo>
                    <a:pt x="789" y="254"/>
                    <a:pt x="786" y="242"/>
                    <a:pt x="786" y="226"/>
                  </a:cubicBezTo>
                  <a:cubicBezTo>
                    <a:pt x="786" y="218"/>
                    <a:pt x="786" y="214"/>
                    <a:pt x="787" y="214"/>
                  </a:cubicBezTo>
                  <a:close/>
                  <a:moveTo>
                    <a:pt x="413" y="232"/>
                  </a:moveTo>
                  <a:lnTo>
                    <a:pt x="416" y="254"/>
                  </a:lnTo>
                  <a:lnTo>
                    <a:pt x="416" y="276"/>
                  </a:lnTo>
                  <a:lnTo>
                    <a:pt x="410" y="254"/>
                  </a:lnTo>
                  <a:cubicBezTo>
                    <a:pt x="406" y="235"/>
                    <a:pt x="410" y="232"/>
                    <a:pt x="413" y="232"/>
                  </a:cubicBezTo>
                  <a:close/>
                  <a:moveTo>
                    <a:pt x="1769" y="241"/>
                  </a:moveTo>
                  <a:cubicBezTo>
                    <a:pt x="1769" y="241"/>
                    <a:pt x="1770" y="242"/>
                    <a:pt x="1770" y="242"/>
                  </a:cubicBezTo>
                  <a:cubicBezTo>
                    <a:pt x="1773" y="242"/>
                    <a:pt x="1773" y="242"/>
                    <a:pt x="1770" y="260"/>
                  </a:cubicBezTo>
                  <a:cubicBezTo>
                    <a:pt x="1770" y="260"/>
                    <a:pt x="1763" y="282"/>
                    <a:pt x="1760" y="282"/>
                  </a:cubicBezTo>
                  <a:lnTo>
                    <a:pt x="1763" y="260"/>
                  </a:lnTo>
                  <a:cubicBezTo>
                    <a:pt x="1766" y="243"/>
                    <a:pt x="1768" y="241"/>
                    <a:pt x="1769" y="241"/>
                  </a:cubicBezTo>
                  <a:close/>
                  <a:moveTo>
                    <a:pt x="1168" y="251"/>
                  </a:moveTo>
                  <a:cubicBezTo>
                    <a:pt x="1168" y="273"/>
                    <a:pt x="1165" y="292"/>
                    <a:pt x="1162" y="292"/>
                  </a:cubicBezTo>
                  <a:lnTo>
                    <a:pt x="1162" y="270"/>
                  </a:lnTo>
                  <a:lnTo>
                    <a:pt x="1165" y="251"/>
                  </a:lnTo>
                  <a:close/>
                  <a:moveTo>
                    <a:pt x="742" y="270"/>
                  </a:moveTo>
                  <a:cubicBezTo>
                    <a:pt x="745" y="270"/>
                    <a:pt x="745" y="292"/>
                    <a:pt x="745" y="292"/>
                  </a:cubicBezTo>
                  <a:cubicBezTo>
                    <a:pt x="746" y="298"/>
                    <a:pt x="746" y="300"/>
                    <a:pt x="745" y="300"/>
                  </a:cubicBezTo>
                  <a:cubicBezTo>
                    <a:pt x="744" y="300"/>
                    <a:pt x="741" y="292"/>
                    <a:pt x="739" y="292"/>
                  </a:cubicBezTo>
                  <a:cubicBezTo>
                    <a:pt x="735" y="270"/>
                    <a:pt x="735" y="270"/>
                    <a:pt x="742" y="270"/>
                  </a:cubicBezTo>
                  <a:close/>
                  <a:moveTo>
                    <a:pt x="685" y="270"/>
                  </a:moveTo>
                  <a:cubicBezTo>
                    <a:pt x="688" y="270"/>
                    <a:pt x="692" y="270"/>
                    <a:pt x="692" y="292"/>
                  </a:cubicBezTo>
                  <a:cubicBezTo>
                    <a:pt x="692" y="292"/>
                    <a:pt x="695" y="314"/>
                    <a:pt x="692" y="314"/>
                  </a:cubicBezTo>
                  <a:cubicBezTo>
                    <a:pt x="688" y="314"/>
                    <a:pt x="682" y="292"/>
                    <a:pt x="682" y="292"/>
                  </a:cubicBezTo>
                  <a:cubicBezTo>
                    <a:pt x="682" y="270"/>
                    <a:pt x="685" y="270"/>
                    <a:pt x="685" y="270"/>
                  </a:cubicBezTo>
                  <a:close/>
                  <a:moveTo>
                    <a:pt x="1008" y="276"/>
                  </a:moveTo>
                  <a:cubicBezTo>
                    <a:pt x="1008" y="292"/>
                    <a:pt x="1008" y="304"/>
                    <a:pt x="1005" y="317"/>
                  </a:cubicBezTo>
                  <a:lnTo>
                    <a:pt x="1002" y="298"/>
                  </a:lnTo>
                  <a:lnTo>
                    <a:pt x="1005" y="276"/>
                  </a:lnTo>
                  <a:close/>
                  <a:moveTo>
                    <a:pt x="525" y="282"/>
                  </a:moveTo>
                  <a:cubicBezTo>
                    <a:pt x="529" y="304"/>
                    <a:pt x="532" y="323"/>
                    <a:pt x="529" y="323"/>
                  </a:cubicBezTo>
                  <a:lnTo>
                    <a:pt x="525" y="323"/>
                  </a:lnTo>
                  <a:cubicBezTo>
                    <a:pt x="525" y="310"/>
                    <a:pt x="525" y="295"/>
                    <a:pt x="522" y="282"/>
                  </a:cubicBezTo>
                  <a:close/>
                  <a:moveTo>
                    <a:pt x="1077" y="260"/>
                  </a:moveTo>
                  <a:cubicBezTo>
                    <a:pt x="1080" y="260"/>
                    <a:pt x="1080" y="260"/>
                    <a:pt x="1077" y="282"/>
                  </a:cubicBezTo>
                  <a:cubicBezTo>
                    <a:pt x="1077" y="298"/>
                    <a:pt x="1077" y="310"/>
                    <a:pt x="1074" y="323"/>
                  </a:cubicBezTo>
                  <a:cubicBezTo>
                    <a:pt x="1074" y="304"/>
                    <a:pt x="1074" y="282"/>
                    <a:pt x="1077" y="260"/>
                  </a:cubicBezTo>
                  <a:close/>
                  <a:moveTo>
                    <a:pt x="1372" y="285"/>
                  </a:moveTo>
                  <a:cubicBezTo>
                    <a:pt x="1378" y="285"/>
                    <a:pt x="1378" y="285"/>
                    <a:pt x="1375" y="307"/>
                  </a:cubicBezTo>
                  <a:cubicBezTo>
                    <a:pt x="1372" y="326"/>
                    <a:pt x="1365" y="326"/>
                    <a:pt x="1362" y="326"/>
                  </a:cubicBezTo>
                  <a:cubicBezTo>
                    <a:pt x="1362" y="304"/>
                    <a:pt x="1368" y="285"/>
                    <a:pt x="1372" y="285"/>
                  </a:cubicBezTo>
                  <a:close/>
                  <a:moveTo>
                    <a:pt x="1497" y="292"/>
                  </a:moveTo>
                  <a:lnTo>
                    <a:pt x="1497" y="292"/>
                  </a:lnTo>
                  <a:cubicBezTo>
                    <a:pt x="1494" y="314"/>
                    <a:pt x="1491" y="332"/>
                    <a:pt x="1488" y="332"/>
                  </a:cubicBezTo>
                  <a:lnTo>
                    <a:pt x="1484" y="332"/>
                  </a:lnTo>
                  <a:cubicBezTo>
                    <a:pt x="1488" y="317"/>
                    <a:pt x="1491" y="304"/>
                    <a:pt x="1497" y="292"/>
                  </a:cubicBezTo>
                  <a:close/>
                  <a:moveTo>
                    <a:pt x="433" y="263"/>
                  </a:moveTo>
                  <a:lnTo>
                    <a:pt x="433" y="263"/>
                  </a:lnTo>
                  <a:cubicBezTo>
                    <a:pt x="433" y="263"/>
                    <a:pt x="435" y="273"/>
                    <a:pt x="438" y="292"/>
                  </a:cubicBezTo>
                  <a:cubicBezTo>
                    <a:pt x="441" y="314"/>
                    <a:pt x="444" y="332"/>
                    <a:pt x="444" y="354"/>
                  </a:cubicBezTo>
                  <a:lnTo>
                    <a:pt x="438" y="354"/>
                  </a:lnTo>
                  <a:lnTo>
                    <a:pt x="435" y="314"/>
                  </a:lnTo>
                  <a:cubicBezTo>
                    <a:pt x="433" y="279"/>
                    <a:pt x="432" y="263"/>
                    <a:pt x="433" y="263"/>
                  </a:cubicBezTo>
                  <a:close/>
                  <a:moveTo>
                    <a:pt x="594" y="339"/>
                  </a:moveTo>
                  <a:lnTo>
                    <a:pt x="598" y="361"/>
                  </a:lnTo>
                  <a:cubicBezTo>
                    <a:pt x="595" y="361"/>
                    <a:pt x="595" y="370"/>
                    <a:pt x="594" y="370"/>
                  </a:cubicBezTo>
                  <a:cubicBezTo>
                    <a:pt x="593" y="370"/>
                    <a:pt x="592" y="368"/>
                    <a:pt x="591" y="361"/>
                  </a:cubicBezTo>
                  <a:cubicBezTo>
                    <a:pt x="588" y="361"/>
                    <a:pt x="591" y="339"/>
                    <a:pt x="594" y="339"/>
                  </a:cubicBezTo>
                  <a:close/>
                  <a:moveTo>
                    <a:pt x="71" y="345"/>
                  </a:moveTo>
                  <a:cubicBezTo>
                    <a:pt x="74" y="345"/>
                    <a:pt x="74" y="345"/>
                    <a:pt x="80" y="364"/>
                  </a:cubicBezTo>
                  <a:cubicBezTo>
                    <a:pt x="80" y="364"/>
                    <a:pt x="84" y="386"/>
                    <a:pt x="80" y="386"/>
                  </a:cubicBezTo>
                  <a:lnTo>
                    <a:pt x="71" y="367"/>
                  </a:lnTo>
                  <a:cubicBezTo>
                    <a:pt x="65" y="345"/>
                    <a:pt x="68" y="345"/>
                    <a:pt x="71" y="345"/>
                  </a:cubicBezTo>
                  <a:close/>
                  <a:moveTo>
                    <a:pt x="290" y="357"/>
                  </a:moveTo>
                  <a:cubicBezTo>
                    <a:pt x="294" y="357"/>
                    <a:pt x="300" y="379"/>
                    <a:pt x="297" y="398"/>
                  </a:cubicBezTo>
                  <a:lnTo>
                    <a:pt x="290" y="401"/>
                  </a:lnTo>
                  <a:cubicBezTo>
                    <a:pt x="287" y="386"/>
                    <a:pt x="287" y="373"/>
                    <a:pt x="290" y="357"/>
                  </a:cubicBezTo>
                  <a:close/>
                  <a:moveTo>
                    <a:pt x="1797" y="367"/>
                  </a:moveTo>
                  <a:cubicBezTo>
                    <a:pt x="1799" y="367"/>
                    <a:pt x="1798" y="372"/>
                    <a:pt x="1795" y="383"/>
                  </a:cubicBezTo>
                  <a:cubicBezTo>
                    <a:pt x="1788" y="401"/>
                    <a:pt x="1788" y="401"/>
                    <a:pt x="1785" y="401"/>
                  </a:cubicBezTo>
                  <a:cubicBezTo>
                    <a:pt x="1782" y="398"/>
                    <a:pt x="1782" y="398"/>
                    <a:pt x="1788" y="379"/>
                  </a:cubicBezTo>
                  <a:cubicBezTo>
                    <a:pt x="1793" y="371"/>
                    <a:pt x="1796" y="367"/>
                    <a:pt x="1797" y="367"/>
                  </a:cubicBezTo>
                  <a:close/>
                  <a:moveTo>
                    <a:pt x="1813" y="389"/>
                  </a:moveTo>
                  <a:cubicBezTo>
                    <a:pt x="1813" y="389"/>
                    <a:pt x="1813" y="389"/>
                    <a:pt x="1807" y="411"/>
                  </a:cubicBezTo>
                  <a:lnTo>
                    <a:pt x="1807" y="408"/>
                  </a:lnTo>
                  <a:lnTo>
                    <a:pt x="1810" y="389"/>
                  </a:lnTo>
                  <a:close/>
                  <a:moveTo>
                    <a:pt x="1882" y="370"/>
                  </a:moveTo>
                  <a:cubicBezTo>
                    <a:pt x="1886" y="373"/>
                    <a:pt x="1876" y="392"/>
                    <a:pt x="1876" y="392"/>
                  </a:cubicBezTo>
                  <a:cubicBezTo>
                    <a:pt x="1876" y="392"/>
                    <a:pt x="1870" y="411"/>
                    <a:pt x="1867" y="411"/>
                  </a:cubicBezTo>
                  <a:cubicBezTo>
                    <a:pt x="1870" y="395"/>
                    <a:pt x="1873" y="383"/>
                    <a:pt x="1879" y="370"/>
                  </a:cubicBezTo>
                  <a:close/>
                  <a:moveTo>
                    <a:pt x="106" y="336"/>
                  </a:moveTo>
                  <a:cubicBezTo>
                    <a:pt x="109" y="336"/>
                    <a:pt x="109" y="336"/>
                    <a:pt x="115" y="354"/>
                  </a:cubicBezTo>
                  <a:cubicBezTo>
                    <a:pt x="113" y="349"/>
                    <a:pt x="112" y="347"/>
                    <a:pt x="112" y="347"/>
                  </a:cubicBezTo>
                  <a:lnTo>
                    <a:pt x="112" y="347"/>
                  </a:lnTo>
                  <a:cubicBezTo>
                    <a:pt x="111" y="347"/>
                    <a:pt x="114" y="363"/>
                    <a:pt x="118" y="376"/>
                  </a:cubicBezTo>
                  <a:lnTo>
                    <a:pt x="131" y="414"/>
                  </a:lnTo>
                  <a:cubicBezTo>
                    <a:pt x="131" y="414"/>
                    <a:pt x="131" y="414"/>
                    <a:pt x="130" y="414"/>
                  </a:cubicBezTo>
                  <a:cubicBezTo>
                    <a:pt x="129" y="414"/>
                    <a:pt x="121" y="397"/>
                    <a:pt x="115" y="376"/>
                  </a:cubicBezTo>
                  <a:cubicBezTo>
                    <a:pt x="99" y="339"/>
                    <a:pt x="99" y="339"/>
                    <a:pt x="106" y="336"/>
                  </a:cubicBezTo>
                  <a:close/>
                  <a:moveTo>
                    <a:pt x="1839" y="398"/>
                  </a:moveTo>
                  <a:cubicBezTo>
                    <a:pt x="1842" y="401"/>
                    <a:pt x="1842" y="401"/>
                    <a:pt x="1835" y="420"/>
                  </a:cubicBezTo>
                  <a:lnTo>
                    <a:pt x="1832" y="420"/>
                  </a:lnTo>
                  <a:lnTo>
                    <a:pt x="1839" y="398"/>
                  </a:lnTo>
                  <a:close/>
                  <a:moveTo>
                    <a:pt x="1825" y="427"/>
                  </a:moveTo>
                  <a:cubicBezTo>
                    <a:pt x="1824" y="427"/>
                    <a:pt x="1823" y="430"/>
                    <a:pt x="1820" y="436"/>
                  </a:cubicBezTo>
                  <a:cubicBezTo>
                    <a:pt x="1822" y="436"/>
                    <a:pt x="1825" y="427"/>
                    <a:pt x="1825" y="427"/>
                  </a:cubicBezTo>
                  <a:close/>
                  <a:moveTo>
                    <a:pt x="312" y="388"/>
                  </a:moveTo>
                  <a:lnTo>
                    <a:pt x="312" y="388"/>
                  </a:lnTo>
                  <a:cubicBezTo>
                    <a:pt x="308" y="388"/>
                    <a:pt x="311" y="403"/>
                    <a:pt x="316" y="417"/>
                  </a:cubicBezTo>
                  <a:cubicBezTo>
                    <a:pt x="318" y="434"/>
                    <a:pt x="320" y="436"/>
                    <a:pt x="324" y="436"/>
                  </a:cubicBezTo>
                  <a:cubicBezTo>
                    <a:pt x="325" y="436"/>
                    <a:pt x="327" y="436"/>
                    <a:pt x="328" y="436"/>
                  </a:cubicBezTo>
                  <a:cubicBezTo>
                    <a:pt x="331" y="436"/>
                    <a:pt x="328" y="414"/>
                    <a:pt x="328" y="414"/>
                  </a:cubicBezTo>
                  <a:cubicBezTo>
                    <a:pt x="325" y="395"/>
                    <a:pt x="322" y="395"/>
                    <a:pt x="319" y="395"/>
                  </a:cubicBezTo>
                  <a:cubicBezTo>
                    <a:pt x="315" y="390"/>
                    <a:pt x="313" y="388"/>
                    <a:pt x="312" y="388"/>
                  </a:cubicBezTo>
                  <a:close/>
                  <a:moveTo>
                    <a:pt x="2117" y="386"/>
                  </a:moveTo>
                  <a:cubicBezTo>
                    <a:pt x="2121" y="386"/>
                    <a:pt x="2121" y="386"/>
                    <a:pt x="2111" y="404"/>
                  </a:cubicBezTo>
                  <a:cubicBezTo>
                    <a:pt x="2105" y="423"/>
                    <a:pt x="2092" y="442"/>
                    <a:pt x="2089" y="442"/>
                  </a:cubicBezTo>
                  <a:cubicBezTo>
                    <a:pt x="2096" y="420"/>
                    <a:pt x="2105" y="401"/>
                    <a:pt x="2117" y="386"/>
                  </a:cubicBezTo>
                  <a:close/>
                  <a:moveTo>
                    <a:pt x="1997" y="410"/>
                  </a:moveTo>
                  <a:cubicBezTo>
                    <a:pt x="1998" y="410"/>
                    <a:pt x="1997" y="413"/>
                    <a:pt x="1995" y="420"/>
                  </a:cubicBezTo>
                  <a:cubicBezTo>
                    <a:pt x="1989" y="433"/>
                    <a:pt x="1983" y="445"/>
                    <a:pt x="1976" y="458"/>
                  </a:cubicBezTo>
                  <a:cubicBezTo>
                    <a:pt x="1976" y="458"/>
                    <a:pt x="1973" y="465"/>
                    <a:pt x="1972" y="465"/>
                  </a:cubicBezTo>
                  <a:cubicBezTo>
                    <a:pt x="1971" y="465"/>
                    <a:pt x="1971" y="463"/>
                    <a:pt x="1973" y="455"/>
                  </a:cubicBezTo>
                  <a:lnTo>
                    <a:pt x="1983" y="436"/>
                  </a:lnTo>
                  <a:cubicBezTo>
                    <a:pt x="1989" y="423"/>
                    <a:pt x="1995" y="410"/>
                    <a:pt x="1997" y="410"/>
                  </a:cubicBezTo>
                  <a:close/>
                  <a:moveTo>
                    <a:pt x="2515" y="574"/>
                  </a:moveTo>
                  <a:cubicBezTo>
                    <a:pt x="2517" y="574"/>
                    <a:pt x="2499" y="598"/>
                    <a:pt x="2481" y="621"/>
                  </a:cubicBezTo>
                  <a:cubicBezTo>
                    <a:pt x="2468" y="638"/>
                    <a:pt x="2462" y="647"/>
                    <a:pt x="2462" y="647"/>
                  </a:cubicBezTo>
                  <a:cubicBezTo>
                    <a:pt x="2461" y="647"/>
                    <a:pt x="2467" y="638"/>
                    <a:pt x="2478" y="621"/>
                  </a:cubicBezTo>
                  <a:cubicBezTo>
                    <a:pt x="2487" y="602"/>
                    <a:pt x="2500" y="586"/>
                    <a:pt x="2503" y="586"/>
                  </a:cubicBezTo>
                  <a:cubicBezTo>
                    <a:pt x="2511" y="577"/>
                    <a:pt x="2515" y="574"/>
                    <a:pt x="2515" y="574"/>
                  </a:cubicBezTo>
                  <a:close/>
                  <a:moveTo>
                    <a:pt x="165" y="643"/>
                  </a:moveTo>
                  <a:lnTo>
                    <a:pt x="162" y="646"/>
                  </a:lnTo>
                  <a:cubicBezTo>
                    <a:pt x="165" y="658"/>
                    <a:pt x="168" y="671"/>
                    <a:pt x="171" y="683"/>
                  </a:cubicBezTo>
                  <a:lnTo>
                    <a:pt x="174" y="683"/>
                  </a:lnTo>
                  <a:cubicBezTo>
                    <a:pt x="174" y="671"/>
                    <a:pt x="168" y="655"/>
                    <a:pt x="165" y="643"/>
                  </a:cubicBezTo>
                  <a:close/>
                  <a:moveTo>
                    <a:pt x="757" y="687"/>
                  </a:moveTo>
                  <a:cubicBezTo>
                    <a:pt x="754" y="699"/>
                    <a:pt x="757" y="715"/>
                    <a:pt x="757" y="727"/>
                  </a:cubicBezTo>
                  <a:cubicBezTo>
                    <a:pt x="757" y="737"/>
                    <a:pt x="758" y="742"/>
                    <a:pt x="759" y="742"/>
                  </a:cubicBezTo>
                  <a:cubicBezTo>
                    <a:pt x="759" y="742"/>
                    <a:pt x="761" y="732"/>
                    <a:pt x="761" y="708"/>
                  </a:cubicBezTo>
                  <a:cubicBezTo>
                    <a:pt x="757" y="687"/>
                    <a:pt x="757" y="687"/>
                    <a:pt x="757" y="687"/>
                  </a:cubicBezTo>
                  <a:close/>
                  <a:moveTo>
                    <a:pt x="796" y="45"/>
                  </a:moveTo>
                  <a:cubicBezTo>
                    <a:pt x="796" y="45"/>
                    <a:pt x="795" y="51"/>
                    <a:pt x="795" y="60"/>
                  </a:cubicBezTo>
                  <a:cubicBezTo>
                    <a:pt x="795" y="75"/>
                    <a:pt x="793" y="89"/>
                    <a:pt x="791" y="89"/>
                  </a:cubicBezTo>
                  <a:cubicBezTo>
                    <a:pt x="791" y="89"/>
                    <a:pt x="790" y="87"/>
                    <a:pt x="789" y="82"/>
                  </a:cubicBezTo>
                  <a:cubicBezTo>
                    <a:pt x="786" y="82"/>
                    <a:pt x="782" y="82"/>
                    <a:pt x="782" y="122"/>
                  </a:cubicBezTo>
                  <a:cubicBezTo>
                    <a:pt x="786" y="144"/>
                    <a:pt x="782" y="144"/>
                    <a:pt x="779" y="144"/>
                  </a:cubicBezTo>
                  <a:cubicBezTo>
                    <a:pt x="776" y="129"/>
                    <a:pt x="776" y="116"/>
                    <a:pt x="779" y="100"/>
                  </a:cubicBezTo>
                  <a:lnTo>
                    <a:pt x="773" y="100"/>
                  </a:lnTo>
                  <a:cubicBezTo>
                    <a:pt x="764" y="88"/>
                    <a:pt x="761" y="75"/>
                    <a:pt x="761" y="60"/>
                  </a:cubicBezTo>
                  <a:cubicBezTo>
                    <a:pt x="759" y="52"/>
                    <a:pt x="758" y="48"/>
                    <a:pt x="757" y="48"/>
                  </a:cubicBezTo>
                  <a:lnTo>
                    <a:pt x="757" y="48"/>
                  </a:lnTo>
                  <a:cubicBezTo>
                    <a:pt x="756" y="48"/>
                    <a:pt x="757" y="57"/>
                    <a:pt x="761" y="82"/>
                  </a:cubicBezTo>
                  <a:cubicBezTo>
                    <a:pt x="761" y="122"/>
                    <a:pt x="761" y="122"/>
                    <a:pt x="754" y="122"/>
                  </a:cubicBezTo>
                  <a:cubicBezTo>
                    <a:pt x="751" y="122"/>
                    <a:pt x="748" y="122"/>
                    <a:pt x="748" y="104"/>
                  </a:cubicBezTo>
                  <a:cubicBezTo>
                    <a:pt x="748" y="82"/>
                    <a:pt x="748" y="82"/>
                    <a:pt x="742" y="82"/>
                  </a:cubicBezTo>
                  <a:cubicBezTo>
                    <a:pt x="729" y="82"/>
                    <a:pt x="726" y="144"/>
                    <a:pt x="726" y="185"/>
                  </a:cubicBezTo>
                  <a:cubicBezTo>
                    <a:pt x="728" y="207"/>
                    <a:pt x="728" y="218"/>
                    <a:pt x="728" y="218"/>
                  </a:cubicBezTo>
                  <a:cubicBezTo>
                    <a:pt x="728" y="218"/>
                    <a:pt x="726" y="207"/>
                    <a:pt x="723" y="185"/>
                  </a:cubicBezTo>
                  <a:cubicBezTo>
                    <a:pt x="720" y="166"/>
                    <a:pt x="717" y="166"/>
                    <a:pt x="714" y="166"/>
                  </a:cubicBezTo>
                  <a:cubicBezTo>
                    <a:pt x="714" y="144"/>
                    <a:pt x="717" y="144"/>
                    <a:pt x="720" y="144"/>
                  </a:cubicBezTo>
                  <a:lnTo>
                    <a:pt x="717" y="126"/>
                  </a:lnTo>
                  <a:cubicBezTo>
                    <a:pt x="714" y="104"/>
                    <a:pt x="711" y="93"/>
                    <a:pt x="710" y="93"/>
                  </a:cubicBezTo>
                  <a:cubicBezTo>
                    <a:pt x="708" y="93"/>
                    <a:pt x="707" y="104"/>
                    <a:pt x="707" y="126"/>
                  </a:cubicBezTo>
                  <a:cubicBezTo>
                    <a:pt x="707" y="135"/>
                    <a:pt x="707" y="140"/>
                    <a:pt x="706" y="140"/>
                  </a:cubicBezTo>
                  <a:cubicBezTo>
                    <a:pt x="706" y="140"/>
                    <a:pt x="704" y="135"/>
                    <a:pt x="701" y="126"/>
                  </a:cubicBezTo>
                  <a:cubicBezTo>
                    <a:pt x="699" y="110"/>
                    <a:pt x="695" y="95"/>
                    <a:pt x="694" y="95"/>
                  </a:cubicBezTo>
                  <a:lnTo>
                    <a:pt x="694" y="95"/>
                  </a:lnTo>
                  <a:cubicBezTo>
                    <a:pt x="694" y="95"/>
                    <a:pt x="694" y="97"/>
                    <a:pt x="695" y="104"/>
                  </a:cubicBezTo>
                  <a:cubicBezTo>
                    <a:pt x="695" y="104"/>
                    <a:pt x="688" y="104"/>
                    <a:pt x="682" y="85"/>
                  </a:cubicBezTo>
                  <a:cubicBezTo>
                    <a:pt x="676" y="85"/>
                    <a:pt x="673" y="85"/>
                    <a:pt x="676" y="104"/>
                  </a:cubicBezTo>
                  <a:cubicBezTo>
                    <a:pt x="676" y="126"/>
                    <a:pt x="673" y="126"/>
                    <a:pt x="670" y="126"/>
                  </a:cubicBezTo>
                  <a:cubicBezTo>
                    <a:pt x="667" y="126"/>
                    <a:pt x="663" y="126"/>
                    <a:pt x="667" y="147"/>
                  </a:cubicBezTo>
                  <a:cubicBezTo>
                    <a:pt x="670" y="166"/>
                    <a:pt x="667" y="188"/>
                    <a:pt x="660" y="188"/>
                  </a:cubicBezTo>
                  <a:cubicBezTo>
                    <a:pt x="659" y="197"/>
                    <a:pt x="658" y="203"/>
                    <a:pt x="657" y="203"/>
                  </a:cubicBezTo>
                  <a:cubicBezTo>
                    <a:pt x="656" y="203"/>
                    <a:pt x="655" y="192"/>
                    <a:pt x="651" y="166"/>
                  </a:cubicBezTo>
                  <a:cubicBezTo>
                    <a:pt x="648" y="147"/>
                    <a:pt x="645" y="147"/>
                    <a:pt x="641" y="147"/>
                  </a:cubicBezTo>
                  <a:cubicBezTo>
                    <a:pt x="641" y="147"/>
                    <a:pt x="638" y="147"/>
                    <a:pt x="632" y="126"/>
                  </a:cubicBezTo>
                  <a:cubicBezTo>
                    <a:pt x="631" y="120"/>
                    <a:pt x="630" y="118"/>
                    <a:pt x="630" y="118"/>
                  </a:cubicBezTo>
                  <a:lnTo>
                    <a:pt x="630" y="118"/>
                  </a:lnTo>
                  <a:cubicBezTo>
                    <a:pt x="629" y="118"/>
                    <a:pt x="630" y="132"/>
                    <a:pt x="632" y="147"/>
                  </a:cubicBezTo>
                  <a:cubicBezTo>
                    <a:pt x="635" y="169"/>
                    <a:pt x="638" y="188"/>
                    <a:pt x="638" y="188"/>
                  </a:cubicBezTo>
                  <a:cubicBezTo>
                    <a:pt x="629" y="169"/>
                    <a:pt x="626" y="147"/>
                    <a:pt x="623" y="129"/>
                  </a:cubicBezTo>
                  <a:cubicBezTo>
                    <a:pt x="619" y="107"/>
                    <a:pt x="618" y="96"/>
                    <a:pt x="618" y="96"/>
                  </a:cubicBezTo>
                  <a:lnTo>
                    <a:pt x="618" y="96"/>
                  </a:lnTo>
                  <a:cubicBezTo>
                    <a:pt x="617" y="96"/>
                    <a:pt x="618" y="107"/>
                    <a:pt x="619" y="129"/>
                  </a:cubicBezTo>
                  <a:cubicBezTo>
                    <a:pt x="622" y="142"/>
                    <a:pt x="622" y="157"/>
                    <a:pt x="619" y="157"/>
                  </a:cubicBezTo>
                  <a:cubicBezTo>
                    <a:pt x="618" y="157"/>
                    <a:pt x="616" y="154"/>
                    <a:pt x="613" y="147"/>
                  </a:cubicBezTo>
                  <a:cubicBezTo>
                    <a:pt x="612" y="148"/>
                    <a:pt x="610" y="149"/>
                    <a:pt x="608" y="149"/>
                  </a:cubicBezTo>
                  <a:cubicBezTo>
                    <a:pt x="604" y="149"/>
                    <a:pt x="601" y="145"/>
                    <a:pt x="601" y="129"/>
                  </a:cubicBezTo>
                  <a:cubicBezTo>
                    <a:pt x="599" y="122"/>
                    <a:pt x="597" y="120"/>
                    <a:pt x="596" y="120"/>
                  </a:cubicBezTo>
                  <a:cubicBezTo>
                    <a:pt x="594" y="120"/>
                    <a:pt x="594" y="129"/>
                    <a:pt x="594" y="129"/>
                  </a:cubicBezTo>
                  <a:cubicBezTo>
                    <a:pt x="593" y="140"/>
                    <a:pt x="591" y="146"/>
                    <a:pt x="589" y="146"/>
                  </a:cubicBezTo>
                  <a:cubicBezTo>
                    <a:pt x="586" y="146"/>
                    <a:pt x="583" y="141"/>
                    <a:pt x="579" y="132"/>
                  </a:cubicBezTo>
                  <a:cubicBezTo>
                    <a:pt x="568" y="111"/>
                    <a:pt x="562" y="101"/>
                    <a:pt x="560" y="101"/>
                  </a:cubicBezTo>
                  <a:lnTo>
                    <a:pt x="560" y="101"/>
                  </a:lnTo>
                  <a:cubicBezTo>
                    <a:pt x="558" y="101"/>
                    <a:pt x="560" y="111"/>
                    <a:pt x="563" y="132"/>
                  </a:cubicBezTo>
                  <a:cubicBezTo>
                    <a:pt x="563" y="144"/>
                    <a:pt x="564" y="156"/>
                    <a:pt x="564" y="156"/>
                  </a:cubicBezTo>
                  <a:cubicBezTo>
                    <a:pt x="564" y="156"/>
                    <a:pt x="563" y="149"/>
                    <a:pt x="560" y="132"/>
                  </a:cubicBezTo>
                  <a:cubicBezTo>
                    <a:pt x="558" y="126"/>
                    <a:pt x="557" y="124"/>
                    <a:pt x="556" y="124"/>
                  </a:cubicBezTo>
                  <a:cubicBezTo>
                    <a:pt x="553" y="124"/>
                    <a:pt x="552" y="138"/>
                    <a:pt x="547" y="154"/>
                  </a:cubicBezTo>
                  <a:cubicBezTo>
                    <a:pt x="551" y="182"/>
                    <a:pt x="554" y="210"/>
                    <a:pt x="557" y="238"/>
                  </a:cubicBezTo>
                  <a:cubicBezTo>
                    <a:pt x="561" y="263"/>
                    <a:pt x="562" y="272"/>
                    <a:pt x="561" y="272"/>
                  </a:cubicBezTo>
                  <a:cubicBezTo>
                    <a:pt x="560" y="272"/>
                    <a:pt x="557" y="268"/>
                    <a:pt x="554" y="260"/>
                  </a:cubicBezTo>
                  <a:cubicBezTo>
                    <a:pt x="547" y="248"/>
                    <a:pt x="544" y="232"/>
                    <a:pt x="541" y="216"/>
                  </a:cubicBezTo>
                  <a:cubicBezTo>
                    <a:pt x="538" y="198"/>
                    <a:pt x="541" y="198"/>
                    <a:pt x="541" y="198"/>
                  </a:cubicBezTo>
                  <a:lnTo>
                    <a:pt x="544" y="198"/>
                  </a:lnTo>
                  <a:cubicBezTo>
                    <a:pt x="541" y="176"/>
                    <a:pt x="538" y="157"/>
                    <a:pt x="532" y="157"/>
                  </a:cubicBezTo>
                  <a:cubicBezTo>
                    <a:pt x="530" y="146"/>
                    <a:pt x="529" y="140"/>
                    <a:pt x="527" y="140"/>
                  </a:cubicBezTo>
                  <a:cubicBezTo>
                    <a:pt x="526" y="140"/>
                    <a:pt x="525" y="146"/>
                    <a:pt x="525" y="157"/>
                  </a:cubicBezTo>
                  <a:cubicBezTo>
                    <a:pt x="523" y="140"/>
                    <a:pt x="519" y="138"/>
                    <a:pt x="514" y="138"/>
                  </a:cubicBezTo>
                  <a:cubicBezTo>
                    <a:pt x="513" y="138"/>
                    <a:pt x="511" y="138"/>
                    <a:pt x="510" y="138"/>
                  </a:cubicBezTo>
                  <a:cubicBezTo>
                    <a:pt x="504" y="138"/>
                    <a:pt x="494" y="138"/>
                    <a:pt x="488" y="119"/>
                  </a:cubicBezTo>
                  <a:cubicBezTo>
                    <a:pt x="482" y="119"/>
                    <a:pt x="475" y="119"/>
                    <a:pt x="482" y="138"/>
                  </a:cubicBezTo>
                  <a:cubicBezTo>
                    <a:pt x="485" y="164"/>
                    <a:pt x="486" y="174"/>
                    <a:pt x="485" y="174"/>
                  </a:cubicBezTo>
                  <a:cubicBezTo>
                    <a:pt x="484" y="174"/>
                    <a:pt x="483" y="169"/>
                    <a:pt x="482" y="160"/>
                  </a:cubicBezTo>
                  <a:cubicBezTo>
                    <a:pt x="474" y="136"/>
                    <a:pt x="456" y="121"/>
                    <a:pt x="444" y="121"/>
                  </a:cubicBezTo>
                  <a:cubicBezTo>
                    <a:pt x="435" y="121"/>
                    <a:pt x="429" y="129"/>
                    <a:pt x="431" y="147"/>
                  </a:cubicBezTo>
                  <a:lnTo>
                    <a:pt x="425" y="147"/>
                  </a:lnTo>
                  <a:cubicBezTo>
                    <a:pt x="419" y="138"/>
                    <a:pt x="412" y="134"/>
                    <a:pt x="406" y="134"/>
                  </a:cubicBezTo>
                  <a:cubicBezTo>
                    <a:pt x="400" y="134"/>
                    <a:pt x="395" y="139"/>
                    <a:pt x="397" y="151"/>
                  </a:cubicBezTo>
                  <a:lnTo>
                    <a:pt x="388" y="151"/>
                  </a:lnTo>
                  <a:cubicBezTo>
                    <a:pt x="382" y="142"/>
                    <a:pt x="378" y="137"/>
                    <a:pt x="376" y="137"/>
                  </a:cubicBezTo>
                  <a:cubicBezTo>
                    <a:pt x="373" y="137"/>
                    <a:pt x="373" y="142"/>
                    <a:pt x="375" y="154"/>
                  </a:cubicBezTo>
                  <a:cubicBezTo>
                    <a:pt x="375" y="169"/>
                    <a:pt x="377" y="183"/>
                    <a:pt x="376" y="183"/>
                  </a:cubicBezTo>
                  <a:cubicBezTo>
                    <a:pt x="376" y="183"/>
                    <a:pt x="376" y="181"/>
                    <a:pt x="375" y="176"/>
                  </a:cubicBezTo>
                  <a:cubicBezTo>
                    <a:pt x="373" y="160"/>
                    <a:pt x="369" y="155"/>
                    <a:pt x="362" y="155"/>
                  </a:cubicBezTo>
                  <a:cubicBezTo>
                    <a:pt x="360" y="155"/>
                    <a:pt x="357" y="156"/>
                    <a:pt x="353" y="157"/>
                  </a:cubicBezTo>
                  <a:cubicBezTo>
                    <a:pt x="341" y="160"/>
                    <a:pt x="341" y="160"/>
                    <a:pt x="347" y="179"/>
                  </a:cubicBezTo>
                  <a:cubicBezTo>
                    <a:pt x="344" y="186"/>
                    <a:pt x="342" y="189"/>
                    <a:pt x="340" y="189"/>
                  </a:cubicBezTo>
                  <a:cubicBezTo>
                    <a:pt x="335" y="189"/>
                    <a:pt x="333" y="175"/>
                    <a:pt x="331" y="160"/>
                  </a:cubicBezTo>
                  <a:cubicBezTo>
                    <a:pt x="328" y="142"/>
                    <a:pt x="326" y="132"/>
                    <a:pt x="324" y="132"/>
                  </a:cubicBezTo>
                  <a:lnTo>
                    <a:pt x="324" y="132"/>
                  </a:lnTo>
                  <a:cubicBezTo>
                    <a:pt x="322" y="132"/>
                    <a:pt x="323" y="147"/>
                    <a:pt x="328" y="182"/>
                  </a:cubicBezTo>
                  <a:cubicBezTo>
                    <a:pt x="332" y="206"/>
                    <a:pt x="331" y="216"/>
                    <a:pt x="329" y="216"/>
                  </a:cubicBezTo>
                  <a:cubicBezTo>
                    <a:pt x="328" y="216"/>
                    <a:pt x="326" y="212"/>
                    <a:pt x="325" y="204"/>
                  </a:cubicBezTo>
                  <a:cubicBezTo>
                    <a:pt x="319" y="182"/>
                    <a:pt x="322" y="182"/>
                    <a:pt x="325" y="182"/>
                  </a:cubicBezTo>
                  <a:lnTo>
                    <a:pt x="316" y="141"/>
                  </a:lnTo>
                  <a:cubicBezTo>
                    <a:pt x="312" y="141"/>
                    <a:pt x="312" y="141"/>
                    <a:pt x="316" y="163"/>
                  </a:cubicBezTo>
                  <a:cubicBezTo>
                    <a:pt x="316" y="163"/>
                    <a:pt x="312" y="163"/>
                    <a:pt x="312" y="185"/>
                  </a:cubicBezTo>
                  <a:cubicBezTo>
                    <a:pt x="316" y="204"/>
                    <a:pt x="319" y="226"/>
                    <a:pt x="325" y="245"/>
                  </a:cubicBezTo>
                  <a:cubicBezTo>
                    <a:pt x="334" y="263"/>
                    <a:pt x="331" y="267"/>
                    <a:pt x="328" y="267"/>
                  </a:cubicBezTo>
                  <a:cubicBezTo>
                    <a:pt x="319" y="248"/>
                    <a:pt x="312" y="226"/>
                    <a:pt x="312" y="204"/>
                  </a:cubicBezTo>
                  <a:cubicBezTo>
                    <a:pt x="316" y="204"/>
                    <a:pt x="309" y="185"/>
                    <a:pt x="306" y="163"/>
                  </a:cubicBezTo>
                  <a:cubicBezTo>
                    <a:pt x="305" y="160"/>
                    <a:pt x="304" y="159"/>
                    <a:pt x="303" y="159"/>
                  </a:cubicBezTo>
                  <a:cubicBezTo>
                    <a:pt x="299" y="159"/>
                    <a:pt x="296" y="186"/>
                    <a:pt x="298" y="216"/>
                  </a:cubicBezTo>
                  <a:lnTo>
                    <a:pt x="298" y="216"/>
                  </a:lnTo>
                  <a:cubicBezTo>
                    <a:pt x="298" y="213"/>
                    <a:pt x="297" y="211"/>
                    <a:pt x="297" y="207"/>
                  </a:cubicBezTo>
                  <a:cubicBezTo>
                    <a:pt x="292" y="194"/>
                    <a:pt x="288" y="190"/>
                    <a:pt x="283" y="190"/>
                  </a:cubicBezTo>
                  <a:cubicBezTo>
                    <a:pt x="282" y="190"/>
                    <a:pt x="280" y="190"/>
                    <a:pt x="278" y="191"/>
                  </a:cubicBezTo>
                  <a:cubicBezTo>
                    <a:pt x="272" y="191"/>
                    <a:pt x="269" y="191"/>
                    <a:pt x="275" y="213"/>
                  </a:cubicBezTo>
                  <a:cubicBezTo>
                    <a:pt x="278" y="232"/>
                    <a:pt x="284" y="254"/>
                    <a:pt x="281" y="254"/>
                  </a:cubicBezTo>
                  <a:cubicBezTo>
                    <a:pt x="284" y="254"/>
                    <a:pt x="290" y="273"/>
                    <a:pt x="294" y="295"/>
                  </a:cubicBezTo>
                  <a:cubicBezTo>
                    <a:pt x="287" y="282"/>
                    <a:pt x="281" y="267"/>
                    <a:pt x="275" y="254"/>
                  </a:cubicBezTo>
                  <a:cubicBezTo>
                    <a:pt x="259" y="216"/>
                    <a:pt x="247" y="198"/>
                    <a:pt x="237" y="198"/>
                  </a:cubicBezTo>
                  <a:cubicBezTo>
                    <a:pt x="235" y="199"/>
                    <a:pt x="233" y="199"/>
                    <a:pt x="231" y="199"/>
                  </a:cubicBezTo>
                  <a:cubicBezTo>
                    <a:pt x="225" y="199"/>
                    <a:pt x="219" y="195"/>
                    <a:pt x="212" y="182"/>
                  </a:cubicBezTo>
                  <a:cubicBezTo>
                    <a:pt x="206" y="185"/>
                    <a:pt x="203" y="185"/>
                    <a:pt x="209" y="204"/>
                  </a:cubicBezTo>
                  <a:lnTo>
                    <a:pt x="203" y="207"/>
                  </a:lnTo>
                  <a:cubicBezTo>
                    <a:pt x="198" y="196"/>
                    <a:pt x="194" y="192"/>
                    <a:pt x="192" y="192"/>
                  </a:cubicBezTo>
                  <a:lnTo>
                    <a:pt x="192" y="192"/>
                  </a:lnTo>
                  <a:cubicBezTo>
                    <a:pt x="190" y="192"/>
                    <a:pt x="190" y="197"/>
                    <a:pt x="193" y="207"/>
                  </a:cubicBezTo>
                  <a:cubicBezTo>
                    <a:pt x="194" y="215"/>
                    <a:pt x="194" y="218"/>
                    <a:pt x="193" y="218"/>
                  </a:cubicBezTo>
                  <a:cubicBezTo>
                    <a:pt x="190" y="218"/>
                    <a:pt x="186" y="210"/>
                    <a:pt x="184" y="210"/>
                  </a:cubicBezTo>
                  <a:cubicBezTo>
                    <a:pt x="177" y="192"/>
                    <a:pt x="172" y="182"/>
                    <a:pt x="171" y="182"/>
                  </a:cubicBezTo>
                  <a:lnTo>
                    <a:pt x="171" y="182"/>
                  </a:lnTo>
                  <a:cubicBezTo>
                    <a:pt x="171" y="182"/>
                    <a:pt x="175" y="196"/>
                    <a:pt x="187" y="229"/>
                  </a:cubicBezTo>
                  <a:cubicBezTo>
                    <a:pt x="190" y="245"/>
                    <a:pt x="196" y="257"/>
                    <a:pt x="206" y="270"/>
                  </a:cubicBezTo>
                  <a:lnTo>
                    <a:pt x="215" y="267"/>
                  </a:lnTo>
                  <a:lnTo>
                    <a:pt x="212" y="289"/>
                  </a:lnTo>
                  <a:cubicBezTo>
                    <a:pt x="209" y="304"/>
                    <a:pt x="209" y="317"/>
                    <a:pt x="212" y="332"/>
                  </a:cubicBezTo>
                  <a:cubicBezTo>
                    <a:pt x="212" y="332"/>
                    <a:pt x="218" y="351"/>
                    <a:pt x="215" y="351"/>
                  </a:cubicBezTo>
                  <a:lnTo>
                    <a:pt x="206" y="310"/>
                  </a:lnTo>
                  <a:cubicBezTo>
                    <a:pt x="203" y="292"/>
                    <a:pt x="196" y="270"/>
                    <a:pt x="190" y="251"/>
                  </a:cubicBezTo>
                  <a:cubicBezTo>
                    <a:pt x="183" y="226"/>
                    <a:pt x="174" y="209"/>
                    <a:pt x="171" y="209"/>
                  </a:cubicBezTo>
                  <a:lnTo>
                    <a:pt x="171" y="209"/>
                  </a:lnTo>
                  <a:cubicBezTo>
                    <a:pt x="169" y="209"/>
                    <a:pt x="170" y="216"/>
                    <a:pt x="174" y="232"/>
                  </a:cubicBezTo>
                  <a:cubicBezTo>
                    <a:pt x="171" y="232"/>
                    <a:pt x="171" y="232"/>
                    <a:pt x="162" y="213"/>
                  </a:cubicBezTo>
                  <a:cubicBezTo>
                    <a:pt x="159" y="206"/>
                    <a:pt x="157" y="201"/>
                    <a:pt x="157" y="201"/>
                  </a:cubicBezTo>
                  <a:lnTo>
                    <a:pt x="157" y="201"/>
                  </a:lnTo>
                  <a:cubicBezTo>
                    <a:pt x="155" y="201"/>
                    <a:pt x="156" y="211"/>
                    <a:pt x="162" y="235"/>
                  </a:cubicBezTo>
                  <a:cubicBezTo>
                    <a:pt x="167" y="256"/>
                    <a:pt x="168" y="266"/>
                    <a:pt x="167" y="266"/>
                  </a:cubicBezTo>
                  <a:cubicBezTo>
                    <a:pt x="165" y="266"/>
                    <a:pt x="160" y="257"/>
                    <a:pt x="153" y="238"/>
                  </a:cubicBezTo>
                  <a:cubicBezTo>
                    <a:pt x="142" y="216"/>
                    <a:pt x="134" y="207"/>
                    <a:pt x="129" y="207"/>
                  </a:cubicBezTo>
                  <a:cubicBezTo>
                    <a:pt x="126" y="207"/>
                    <a:pt x="125" y="213"/>
                    <a:pt x="127" y="223"/>
                  </a:cubicBezTo>
                  <a:cubicBezTo>
                    <a:pt x="135" y="246"/>
                    <a:pt x="135" y="256"/>
                    <a:pt x="131" y="256"/>
                  </a:cubicBezTo>
                  <a:cubicBezTo>
                    <a:pt x="128" y="256"/>
                    <a:pt x="125" y="252"/>
                    <a:pt x="121" y="245"/>
                  </a:cubicBezTo>
                  <a:cubicBezTo>
                    <a:pt x="117" y="236"/>
                    <a:pt x="114" y="231"/>
                    <a:pt x="112" y="231"/>
                  </a:cubicBezTo>
                  <a:cubicBezTo>
                    <a:pt x="110" y="231"/>
                    <a:pt x="110" y="236"/>
                    <a:pt x="112" y="248"/>
                  </a:cubicBezTo>
                  <a:cubicBezTo>
                    <a:pt x="108" y="233"/>
                    <a:pt x="103" y="219"/>
                    <a:pt x="102" y="219"/>
                  </a:cubicBezTo>
                  <a:lnTo>
                    <a:pt x="102" y="219"/>
                  </a:lnTo>
                  <a:cubicBezTo>
                    <a:pt x="101" y="219"/>
                    <a:pt x="101" y="222"/>
                    <a:pt x="102" y="229"/>
                  </a:cubicBezTo>
                  <a:cubicBezTo>
                    <a:pt x="102" y="229"/>
                    <a:pt x="99" y="229"/>
                    <a:pt x="106" y="248"/>
                  </a:cubicBezTo>
                  <a:cubicBezTo>
                    <a:pt x="106" y="248"/>
                    <a:pt x="109" y="270"/>
                    <a:pt x="112" y="292"/>
                  </a:cubicBezTo>
                  <a:cubicBezTo>
                    <a:pt x="112" y="291"/>
                    <a:pt x="112" y="291"/>
                    <a:pt x="112" y="291"/>
                  </a:cubicBezTo>
                  <a:cubicBezTo>
                    <a:pt x="116" y="291"/>
                    <a:pt x="122" y="312"/>
                    <a:pt x="127" y="329"/>
                  </a:cubicBezTo>
                  <a:cubicBezTo>
                    <a:pt x="129" y="334"/>
                    <a:pt x="129" y="337"/>
                    <a:pt x="128" y="337"/>
                  </a:cubicBezTo>
                  <a:cubicBezTo>
                    <a:pt x="124" y="337"/>
                    <a:pt x="109" y="317"/>
                    <a:pt x="93" y="276"/>
                  </a:cubicBezTo>
                  <a:lnTo>
                    <a:pt x="74" y="235"/>
                  </a:lnTo>
                  <a:lnTo>
                    <a:pt x="74" y="235"/>
                  </a:lnTo>
                  <a:cubicBezTo>
                    <a:pt x="80" y="257"/>
                    <a:pt x="87" y="276"/>
                    <a:pt x="87" y="276"/>
                  </a:cubicBezTo>
                  <a:cubicBezTo>
                    <a:pt x="86" y="276"/>
                    <a:pt x="85" y="276"/>
                    <a:pt x="85" y="276"/>
                  </a:cubicBezTo>
                  <a:cubicBezTo>
                    <a:pt x="82" y="276"/>
                    <a:pt x="79" y="274"/>
                    <a:pt x="74" y="257"/>
                  </a:cubicBezTo>
                  <a:cubicBezTo>
                    <a:pt x="68" y="238"/>
                    <a:pt x="68" y="238"/>
                    <a:pt x="65" y="238"/>
                  </a:cubicBezTo>
                  <a:cubicBezTo>
                    <a:pt x="65" y="238"/>
                    <a:pt x="62" y="238"/>
                    <a:pt x="68" y="260"/>
                  </a:cubicBezTo>
                  <a:cubicBezTo>
                    <a:pt x="75" y="282"/>
                    <a:pt x="78" y="291"/>
                    <a:pt x="78" y="291"/>
                  </a:cubicBezTo>
                  <a:cubicBezTo>
                    <a:pt x="77" y="291"/>
                    <a:pt x="75" y="287"/>
                    <a:pt x="71" y="279"/>
                  </a:cubicBezTo>
                  <a:cubicBezTo>
                    <a:pt x="63" y="261"/>
                    <a:pt x="59" y="251"/>
                    <a:pt x="57" y="251"/>
                  </a:cubicBezTo>
                  <a:lnTo>
                    <a:pt x="57" y="251"/>
                  </a:lnTo>
                  <a:cubicBezTo>
                    <a:pt x="55" y="251"/>
                    <a:pt x="57" y="261"/>
                    <a:pt x="62" y="282"/>
                  </a:cubicBezTo>
                  <a:cubicBezTo>
                    <a:pt x="68" y="303"/>
                    <a:pt x="71" y="313"/>
                    <a:pt x="71" y="313"/>
                  </a:cubicBezTo>
                  <a:cubicBezTo>
                    <a:pt x="70" y="313"/>
                    <a:pt x="66" y="303"/>
                    <a:pt x="59" y="282"/>
                  </a:cubicBezTo>
                  <a:cubicBezTo>
                    <a:pt x="52" y="263"/>
                    <a:pt x="43" y="245"/>
                    <a:pt x="40" y="245"/>
                  </a:cubicBezTo>
                  <a:lnTo>
                    <a:pt x="40" y="245"/>
                  </a:lnTo>
                  <a:lnTo>
                    <a:pt x="46" y="263"/>
                  </a:lnTo>
                  <a:cubicBezTo>
                    <a:pt x="53" y="288"/>
                    <a:pt x="55" y="298"/>
                    <a:pt x="54" y="298"/>
                  </a:cubicBezTo>
                  <a:cubicBezTo>
                    <a:pt x="53" y="298"/>
                    <a:pt x="50" y="293"/>
                    <a:pt x="46" y="285"/>
                  </a:cubicBezTo>
                  <a:cubicBezTo>
                    <a:pt x="43" y="276"/>
                    <a:pt x="41" y="272"/>
                    <a:pt x="39" y="272"/>
                  </a:cubicBezTo>
                  <a:cubicBezTo>
                    <a:pt x="37" y="272"/>
                    <a:pt x="37" y="277"/>
                    <a:pt x="37" y="289"/>
                  </a:cubicBezTo>
                  <a:cubicBezTo>
                    <a:pt x="35" y="289"/>
                    <a:pt x="34" y="290"/>
                    <a:pt x="32" y="290"/>
                  </a:cubicBezTo>
                  <a:cubicBezTo>
                    <a:pt x="30" y="290"/>
                    <a:pt x="28" y="286"/>
                    <a:pt x="21" y="273"/>
                  </a:cubicBezTo>
                  <a:cubicBezTo>
                    <a:pt x="15" y="252"/>
                    <a:pt x="12" y="242"/>
                    <a:pt x="11" y="242"/>
                  </a:cubicBezTo>
                  <a:lnTo>
                    <a:pt x="11" y="242"/>
                  </a:lnTo>
                  <a:cubicBezTo>
                    <a:pt x="11" y="242"/>
                    <a:pt x="13" y="252"/>
                    <a:pt x="18" y="273"/>
                  </a:cubicBezTo>
                  <a:cubicBezTo>
                    <a:pt x="21" y="283"/>
                    <a:pt x="23" y="287"/>
                    <a:pt x="22" y="287"/>
                  </a:cubicBezTo>
                  <a:cubicBezTo>
                    <a:pt x="21" y="287"/>
                    <a:pt x="18" y="283"/>
                    <a:pt x="12" y="276"/>
                  </a:cubicBezTo>
                  <a:cubicBezTo>
                    <a:pt x="5" y="267"/>
                    <a:pt x="2" y="262"/>
                    <a:pt x="1" y="262"/>
                  </a:cubicBezTo>
                  <a:lnTo>
                    <a:pt x="1" y="262"/>
                  </a:lnTo>
                  <a:cubicBezTo>
                    <a:pt x="1" y="262"/>
                    <a:pt x="2" y="267"/>
                    <a:pt x="5" y="276"/>
                  </a:cubicBezTo>
                  <a:cubicBezTo>
                    <a:pt x="18" y="317"/>
                    <a:pt x="24" y="336"/>
                    <a:pt x="27" y="336"/>
                  </a:cubicBezTo>
                  <a:cubicBezTo>
                    <a:pt x="28" y="335"/>
                    <a:pt x="29" y="334"/>
                    <a:pt x="29" y="334"/>
                  </a:cubicBezTo>
                  <a:cubicBezTo>
                    <a:pt x="31" y="334"/>
                    <a:pt x="32" y="338"/>
                    <a:pt x="37" y="354"/>
                  </a:cubicBezTo>
                  <a:lnTo>
                    <a:pt x="30" y="354"/>
                  </a:lnTo>
                  <a:cubicBezTo>
                    <a:pt x="27" y="357"/>
                    <a:pt x="24" y="357"/>
                    <a:pt x="27" y="379"/>
                  </a:cubicBezTo>
                  <a:cubicBezTo>
                    <a:pt x="27" y="394"/>
                    <a:pt x="35" y="423"/>
                    <a:pt x="38" y="423"/>
                  </a:cubicBezTo>
                  <a:cubicBezTo>
                    <a:pt x="39" y="423"/>
                    <a:pt x="40" y="421"/>
                    <a:pt x="40" y="417"/>
                  </a:cubicBezTo>
                  <a:lnTo>
                    <a:pt x="49" y="436"/>
                  </a:lnTo>
                  <a:cubicBezTo>
                    <a:pt x="60" y="466"/>
                    <a:pt x="66" y="480"/>
                    <a:pt x="68" y="480"/>
                  </a:cubicBezTo>
                  <a:cubicBezTo>
                    <a:pt x="69" y="480"/>
                    <a:pt x="65" y="466"/>
                    <a:pt x="55" y="436"/>
                  </a:cubicBezTo>
                  <a:cubicBezTo>
                    <a:pt x="43" y="403"/>
                    <a:pt x="38" y="388"/>
                    <a:pt x="39" y="388"/>
                  </a:cubicBezTo>
                  <a:lnTo>
                    <a:pt x="39" y="388"/>
                  </a:lnTo>
                  <a:cubicBezTo>
                    <a:pt x="39" y="388"/>
                    <a:pt x="44" y="397"/>
                    <a:pt x="52" y="414"/>
                  </a:cubicBezTo>
                  <a:cubicBezTo>
                    <a:pt x="62" y="446"/>
                    <a:pt x="66" y="453"/>
                    <a:pt x="69" y="453"/>
                  </a:cubicBezTo>
                  <a:cubicBezTo>
                    <a:pt x="70" y="453"/>
                    <a:pt x="70" y="452"/>
                    <a:pt x="71" y="451"/>
                  </a:cubicBezTo>
                  <a:cubicBezTo>
                    <a:pt x="74" y="451"/>
                    <a:pt x="74" y="451"/>
                    <a:pt x="80" y="470"/>
                  </a:cubicBezTo>
                  <a:cubicBezTo>
                    <a:pt x="84" y="486"/>
                    <a:pt x="90" y="498"/>
                    <a:pt x="99" y="511"/>
                  </a:cubicBezTo>
                  <a:cubicBezTo>
                    <a:pt x="102" y="508"/>
                    <a:pt x="102" y="508"/>
                    <a:pt x="96" y="489"/>
                  </a:cubicBezTo>
                  <a:cubicBezTo>
                    <a:pt x="92" y="481"/>
                    <a:pt x="91" y="477"/>
                    <a:pt x="91" y="477"/>
                  </a:cubicBezTo>
                  <a:lnTo>
                    <a:pt x="91" y="477"/>
                  </a:lnTo>
                  <a:cubicBezTo>
                    <a:pt x="92" y="477"/>
                    <a:pt x="98" y="486"/>
                    <a:pt x="109" y="508"/>
                  </a:cubicBezTo>
                  <a:cubicBezTo>
                    <a:pt x="112" y="515"/>
                    <a:pt x="115" y="520"/>
                    <a:pt x="115" y="520"/>
                  </a:cubicBezTo>
                  <a:cubicBezTo>
                    <a:pt x="116" y="520"/>
                    <a:pt x="112" y="510"/>
                    <a:pt x="102" y="486"/>
                  </a:cubicBezTo>
                  <a:cubicBezTo>
                    <a:pt x="96" y="467"/>
                    <a:pt x="95" y="457"/>
                    <a:pt x="97" y="457"/>
                  </a:cubicBezTo>
                  <a:lnTo>
                    <a:pt x="97" y="457"/>
                  </a:lnTo>
                  <a:cubicBezTo>
                    <a:pt x="99" y="457"/>
                    <a:pt x="104" y="466"/>
                    <a:pt x="112" y="486"/>
                  </a:cubicBezTo>
                  <a:lnTo>
                    <a:pt x="118" y="483"/>
                  </a:lnTo>
                  <a:cubicBezTo>
                    <a:pt x="121" y="483"/>
                    <a:pt x="115" y="464"/>
                    <a:pt x="106" y="442"/>
                  </a:cubicBezTo>
                  <a:cubicBezTo>
                    <a:pt x="98" y="420"/>
                    <a:pt x="95" y="411"/>
                    <a:pt x="96" y="411"/>
                  </a:cubicBezTo>
                  <a:lnTo>
                    <a:pt x="96" y="411"/>
                  </a:lnTo>
                  <a:cubicBezTo>
                    <a:pt x="96" y="411"/>
                    <a:pt x="99" y="415"/>
                    <a:pt x="102" y="423"/>
                  </a:cubicBezTo>
                  <a:cubicBezTo>
                    <a:pt x="109" y="436"/>
                    <a:pt x="115" y="448"/>
                    <a:pt x="118" y="461"/>
                  </a:cubicBezTo>
                  <a:cubicBezTo>
                    <a:pt x="123" y="478"/>
                    <a:pt x="126" y="480"/>
                    <a:pt x="129" y="480"/>
                  </a:cubicBezTo>
                  <a:cubicBezTo>
                    <a:pt x="129" y="480"/>
                    <a:pt x="130" y="480"/>
                    <a:pt x="131" y="480"/>
                  </a:cubicBezTo>
                  <a:cubicBezTo>
                    <a:pt x="133" y="480"/>
                    <a:pt x="138" y="477"/>
                    <a:pt x="136" y="465"/>
                  </a:cubicBezTo>
                  <a:lnTo>
                    <a:pt x="136" y="465"/>
                  </a:lnTo>
                  <a:cubicBezTo>
                    <a:pt x="137" y="470"/>
                    <a:pt x="138" y="470"/>
                    <a:pt x="140" y="477"/>
                  </a:cubicBezTo>
                  <a:cubicBezTo>
                    <a:pt x="142" y="477"/>
                    <a:pt x="146" y="486"/>
                    <a:pt x="146" y="486"/>
                  </a:cubicBezTo>
                  <a:cubicBezTo>
                    <a:pt x="146" y="486"/>
                    <a:pt x="145" y="484"/>
                    <a:pt x="143" y="477"/>
                  </a:cubicBezTo>
                  <a:lnTo>
                    <a:pt x="143" y="477"/>
                  </a:lnTo>
                  <a:cubicBezTo>
                    <a:pt x="143" y="477"/>
                    <a:pt x="146" y="477"/>
                    <a:pt x="156" y="495"/>
                  </a:cubicBezTo>
                  <a:cubicBezTo>
                    <a:pt x="158" y="498"/>
                    <a:pt x="159" y="500"/>
                    <a:pt x="161" y="500"/>
                  </a:cubicBezTo>
                  <a:cubicBezTo>
                    <a:pt x="167" y="500"/>
                    <a:pt x="161" y="464"/>
                    <a:pt x="143" y="433"/>
                  </a:cubicBezTo>
                  <a:lnTo>
                    <a:pt x="146" y="433"/>
                  </a:lnTo>
                  <a:cubicBezTo>
                    <a:pt x="149" y="433"/>
                    <a:pt x="143" y="411"/>
                    <a:pt x="143" y="411"/>
                  </a:cubicBezTo>
                  <a:cubicBezTo>
                    <a:pt x="137" y="392"/>
                    <a:pt x="140" y="392"/>
                    <a:pt x="143" y="392"/>
                  </a:cubicBezTo>
                  <a:cubicBezTo>
                    <a:pt x="143" y="392"/>
                    <a:pt x="149" y="411"/>
                    <a:pt x="156" y="430"/>
                  </a:cubicBezTo>
                  <a:cubicBezTo>
                    <a:pt x="165" y="465"/>
                    <a:pt x="172" y="487"/>
                    <a:pt x="174" y="487"/>
                  </a:cubicBezTo>
                  <a:cubicBezTo>
                    <a:pt x="174" y="487"/>
                    <a:pt x="174" y="483"/>
                    <a:pt x="173" y="475"/>
                  </a:cubicBezTo>
                  <a:lnTo>
                    <a:pt x="173" y="475"/>
                  </a:lnTo>
                  <a:cubicBezTo>
                    <a:pt x="175" y="481"/>
                    <a:pt x="177" y="484"/>
                    <a:pt x="178" y="484"/>
                  </a:cubicBezTo>
                  <a:cubicBezTo>
                    <a:pt x="180" y="484"/>
                    <a:pt x="181" y="479"/>
                    <a:pt x="181" y="467"/>
                  </a:cubicBezTo>
                  <a:cubicBezTo>
                    <a:pt x="181" y="445"/>
                    <a:pt x="174" y="426"/>
                    <a:pt x="168" y="404"/>
                  </a:cubicBezTo>
                  <a:cubicBezTo>
                    <a:pt x="162" y="386"/>
                    <a:pt x="165" y="386"/>
                    <a:pt x="165" y="386"/>
                  </a:cubicBezTo>
                  <a:cubicBezTo>
                    <a:pt x="166" y="385"/>
                    <a:pt x="167" y="384"/>
                    <a:pt x="167" y="384"/>
                  </a:cubicBezTo>
                  <a:cubicBezTo>
                    <a:pt x="169" y="384"/>
                    <a:pt x="170" y="389"/>
                    <a:pt x="174" y="404"/>
                  </a:cubicBezTo>
                  <a:cubicBezTo>
                    <a:pt x="181" y="424"/>
                    <a:pt x="185" y="433"/>
                    <a:pt x="187" y="433"/>
                  </a:cubicBezTo>
                  <a:cubicBezTo>
                    <a:pt x="189" y="433"/>
                    <a:pt x="189" y="422"/>
                    <a:pt x="184" y="401"/>
                  </a:cubicBezTo>
                  <a:lnTo>
                    <a:pt x="184" y="401"/>
                  </a:lnTo>
                  <a:lnTo>
                    <a:pt x="190" y="423"/>
                  </a:lnTo>
                  <a:cubicBezTo>
                    <a:pt x="194" y="436"/>
                    <a:pt x="199" y="449"/>
                    <a:pt x="204" y="449"/>
                  </a:cubicBezTo>
                  <a:cubicBezTo>
                    <a:pt x="206" y="449"/>
                    <a:pt x="209" y="446"/>
                    <a:pt x="212" y="439"/>
                  </a:cubicBezTo>
                  <a:cubicBezTo>
                    <a:pt x="217" y="438"/>
                    <a:pt x="220" y="437"/>
                    <a:pt x="223" y="437"/>
                  </a:cubicBezTo>
                  <a:cubicBezTo>
                    <a:pt x="229" y="437"/>
                    <a:pt x="233" y="440"/>
                    <a:pt x="237" y="455"/>
                  </a:cubicBezTo>
                  <a:cubicBezTo>
                    <a:pt x="238" y="458"/>
                    <a:pt x="239" y="459"/>
                    <a:pt x="240" y="459"/>
                  </a:cubicBezTo>
                  <a:cubicBezTo>
                    <a:pt x="243" y="459"/>
                    <a:pt x="242" y="425"/>
                    <a:pt x="237" y="389"/>
                  </a:cubicBezTo>
                  <a:lnTo>
                    <a:pt x="237" y="389"/>
                  </a:lnTo>
                  <a:cubicBezTo>
                    <a:pt x="242" y="405"/>
                    <a:pt x="245" y="409"/>
                    <a:pt x="248" y="409"/>
                  </a:cubicBezTo>
                  <a:cubicBezTo>
                    <a:pt x="250" y="409"/>
                    <a:pt x="251" y="408"/>
                    <a:pt x="253" y="408"/>
                  </a:cubicBezTo>
                  <a:cubicBezTo>
                    <a:pt x="259" y="408"/>
                    <a:pt x="259" y="408"/>
                    <a:pt x="265" y="426"/>
                  </a:cubicBezTo>
                  <a:cubicBezTo>
                    <a:pt x="270" y="447"/>
                    <a:pt x="272" y="457"/>
                    <a:pt x="273" y="457"/>
                  </a:cubicBezTo>
                  <a:cubicBezTo>
                    <a:pt x="273" y="457"/>
                    <a:pt x="272" y="447"/>
                    <a:pt x="269" y="426"/>
                  </a:cubicBezTo>
                  <a:cubicBezTo>
                    <a:pt x="266" y="411"/>
                    <a:pt x="266" y="404"/>
                    <a:pt x="268" y="404"/>
                  </a:cubicBezTo>
                  <a:lnTo>
                    <a:pt x="268" y="404"/>
                  </a:lnTo>
                  <a:cubicBezTo>
                    <a:pt x="272" y="404"/>
                    <a:pt x="278" y="420"/>
                    <a:pt x="284" y="445"/>
                  </a:cubicBezTo>
                  <a:cubicBezTo>
                    <a:pt x="290" y="464"/>
                    <a:pt x="294" y="464"/>
                    <a:pt x="300" y="464"/>
                  </a:cubicBezTo>
                  <a:cubicBezTo>
                    <a:pt x="297" y="442"/>
                    <a:pt x="303" y="442"/>
                    <a:pt x="306" y="439"/>
                  </a:cubicBezTo>
                  <a:cubicBezTo>
                    <a:pt x="316" y="439"/>
                    <a:pt x="316" y="439"/>
                    <a:pt x="306" y="398"/>
                  </a:cubicBezTo>
                  <a:cubicBezTo>
                    <a:pt x="297" y="357"/>
                    <a:pt x="300" y="357"/>
                    <a:pt x="306" y="354"/>
                  </a:cubicBezTo>
                  <a:cubicBezTo>
                    <a:pt x="309" y="354"/>
                    <a:pt x="312" y="354"/>
                    <a:pt x="316" y="373"/>
                  </a:cubicBezTo>
                  <a:cubicBezTo>
                    <a:pt x="316" y="373"/>
                    <a:pt x="325" y="395"/>
                    <a:pt x="325" y="395"/>
                  </a:cubicBezTo>
                  <a:cubicBezTo>
                    <a:pt x="326" y="394"/>
                    <a:pt x="327" y="394"/>
                    <a:pt x="328" y="394"/>
                  </a:cubicBezTo>
                  <a:cubicBezTo>
                    <a:pt x="330" y="394"/>
                    <a:pt x="333" y="398"/>
                    <a:pt x="337" y="414"/>
                  </a:cubicBezTo>
                  <a:cubicBezTo>
                    <a:pt x="337" y="414"/>
                    <a:pt x="344" y="433"/>
                    <a:pt x="350" y="433"/>
                  </a:cubicBezTo>
                  <a:cubicBezTo>
                    <a:pt x="352" y="432"/>
                    <a:pt x="353" y="431"/>
                    <a:pt x="355" y="431"/>
                  </a:cubicBezTo>
                  <a:cubicBezTo>
                    <a:pt x="358" y="431"/>
                    <a:pt x="361" y="435"/>
                    <a:pt x="366" y="448"/>
                  </a:cubicBezTo>
                  <a:cubicBezTo>
                    <a:pt x="369" y="448"/>
                    <a:pt x="369" y="448"/>
                    <a:pt x="363" y="430"/>
                  </a:cubicBezTo>
                  <a:cubicBezTo>
                    <a:pt x="360" y="414"/>
                    <a:pt x="358" y="400"/>
                    <a:pt x="364" y="400"/>
                  </a:cubicBezTo>
                  <a:cubicBezTo>
                    <a:pt x="366" y="400"/>
                    <a:pt x="370" y="402"/>
                    <a:pt x="375" y="408"/>
                  </a:cubicBezTo>
                  <a:cubicBezTo>
                    <a:pt x="378" y="404"/>
                    <a:pt x="388" y="404"/>
                    <a:pt x="384" y="386"/>
                  </a:cubicBezTo>
                  <a:cubicBezTo>
                    <a:pt x="385" y="385"/>
                    <a:pt x="386" y="384"/>
                    <a:pt x="386" y="384"/>
                  </a:cubicBezTo>
                  <a:cubicBezTo>
                    <a:pt x="388" y="384"/>
                    <a:pt x="388" y="389"/>
                    <a:pt x="391" y="404"/>
                  </a:cubicBezTo>
                  <a:cubicBezTo>
                    <a:pt x="395" y="424"/>
                    <a:pt x="398" y="435"/>
                    <a:pt x="400" y="435"/>
                  </a:cubicBezTo>
                  <a:cubicBezTo>
                    <a:pt x="402" y="435"/>
                    <a:pt x="403" y="424"/>
                    <a:pt x="403" y="401"/>
                  </a:cubicBezTo>
                  <a:cubicBezTo>
                    <a:pt x="400" y="392"/>
                    <a:pt x="399" y="387"/>
                    <a:pt x="400" y="387"/>
                  </a:cubicBezTo>
                  <a:lnTo>
                    <a:pt x="400" y="387"/>
                  </a:lnTo>
                  <a:cubicBezTo>
                    <a:pt x="401" y="387"/>
                    <a:pt x="403" y="392"/>
                    <a:pt x="406" y="401"/>
                  </a:cubicBezTo>
                  <a:cubicBezTo>
                    <a:pt x="406" y="401"/>
                    <a:pt x="410" y="401"/>
                    <a:pt x="410" y="379"/>
                  </a:cubicBezTo>
                  <a:cubicBezTo>
                    <a:pt x="410" y="370"/>
                    <a:pt x="410" y="365"/>
                    <a:pt x="411" y="365"/>
                  </a:cubicBezTo>
                  <a:cubicBezTo>
                    <a:pt x="412" y="365"/>
                    <a:pt x="414" y="370"/>
                    <a:pt x="419" y="379"/>
                  </a:cubicBezTo>
                  <a:cubicBezTo>
                    <a:pt x="421" y="396"/>
                    <a:pt x="424" y="398"/>
                    <a:pt x="426" y="398"/>
                  </a:cubicBezTo>
                  <a:cubicBezTo>
                    <a:pt x="427" y="398"/>
                    <a:pt x="428" y="398"/>
                    <a:pt x="428" y="398"/>
                  </a:cubicBezTo>
                  <a:cubicBezTo>
                    <a:pt x="430" y="386"/>
                    <a:pt x="440" y="380"/>
                    <a:pt x="449" y="380"/>
                  </a:cubicBezTo>
                  <a:cubicBezTo>
                    <a:pt x="457" y="380"/>
                    <a:pt x="465" y="384"/>
                    <a:pt x="469" y="392"/>
                  </a:cubicBezTo>
                  <a:cubicBezTo>
                    <a:pt x="466" y="373"/>
                    <a:pt x="466" y="373"/>
                    <a:pt x="469" y="373"/>
                  </a:cubicBezTo>
                  <a:cubicBezTo>
                    <a:pt x="473" y="388"/>
                    <a:pt x="475" y="395"/>
                    <a:pt x="476" y="395"/>
                  </a:cubicBezTo>
                  <a:cubicBezTo>
                    <a:pt x="478" y="395"/>
                    <a:pt x="476" y="377"/>
                    <a:pt x="472" y="351"/>
                  </a:cubicBezTo>
                  <a:lnTo>
                    <a:pt x="466" y="351"/>
                  </a:lnTo>
                  <a:cubicBezTo>
                    <a:pt x="463" y="333"/>
                    <a:pt x="463" y="323"/>
                    <a:pt x="466" y="323"/>
                  </a:cubicBezTo>
                  <a:lnTo>
                    <a:pt x="466" y="323"/>
                  </a:lnTo>
                  <a:cubicBezTo>
                    <a:pt x="468" y="323"/>
                    <a:pt x="473" y="337"/>
                    <a:pt x="478" y="370"/>
                  </a:cubicBezTo>
                  <a:cubicBezTo>
                    <a:pt x="483" y="390"/>
                    <a:pt x="486" y="401"/>
                    <a:pt x="486" y="401"/>
                  </a:cubicBezTo>
                  <a:cubicBezTo>
                    <a:pt x="487" y="401"/>
                    <a:pt x="486" y="390"/>
                    <a:pt x="485" y="370"/>
                  </a:cubicBezTo>
                  <a:cubicBezTo>
                    <a:pt x="482" y="350"/>
                    <a:pt x="481" y="339"/>
                    <a:pt x="482" y="339"/>
                  </a:cubicBezTo>
                  <a:lnTo>
                    <a:pt x="482" y="339"/>
                  </a:lnTo>
                  <a:cubicBezTo>
                    <a:pt x="484" y="339"/>
                    <a:pt x="488" y="350"/>
                    <a:pt x="494" y="370"/>
                  </a:cubicBezTo>
                  <a:cubicBezTo>
                    <a:pt x="491" y="322"/>
                    <a:pt x="491" y="294"/>
                    <a:pt x="494" y="294"/>
                  </a:cubicBezTo>
                  <a:cubicBezTo>
                    <a:pt x="497" y="294"/>
                    <a:pt x="501" y="310"/>
                    <a:pt x="507" y="345"/>
                  </a:cubicBezTo>
                  <a:cubicBezTo>
                    <a:pt x="513" y="389"/>
                    <a:pt x="519" y="408"/>
                    <a:pt x="522" y="408"/>
                  </a:cubicBezTo>
                  <a:cubicBezTo>
                    <a:pt x="522" y="395"/>
                    <a:pt x="522" y="379"/>
                    <a:pt x="519" y="367"/>
                  </a:cubicBezTo>
                  <a:cubicBezTo>
                    <a:pt x="515" y="346"/>
                    <a:pt x="513" y="336"/>
                    <a:pt x="514" y="336"/>
                  </a:cubicBezTo>
                  <a:lnTo>
                    <a:pt x="514" y="336"/>
                  </a:lnTo>
                  <a:cubicBezTo>
                    <a:pt x="515" y="336"/>
                    <a:pt x="519" y="346"/>
                    <a:pt x="525" y="367"/>
                  </a:cubicBezTo>
                  <a:cubicBezTo>
                    <a:pt x="536" y="399"/>
                    <a:pt x="541" y="414"/>
                    <a:pt x="545" y="414"/>
                  </a:cubicBezTo>
                  <a:cubicBezTo>
                    <a:pt x="548" y="414"/>
                    <a:pt x="549" y="404"/>
                    <a:pt x="551" y="386"/>
                  </a:cubicBezTo>
                  <a:cubicBezTo>
                    <a:pt x="554" y="363"/>
                    <a:pt x="558" y="352"/>
                    <a:pt x="560" y="352"/>
                  </a:cubicBezTo>
                  <a:cubicBezTo>
                    <a:pt x="563" y="352"/>
                    <a:pt x="565" y="363"/>
                    <a:pt x="563" y="383"/>
                  </a:cubicBezTo>
                  <a:cubicBezTo>
                    <a:pt x="563" y="408"/>
                    <a:pt x="563" y="419"/>
                    <a:pt x="564" y="419"/>
                  </a:cubicBezTo>
                  <a:cubicBezTo>
                    <a:pt x="564" y="419"/>
                    <a:pt x="565" y="414"/>
                    <a:pt x="566" y="404"/>
                  </a:cubicBezTo>
                  <a:lnTo>
                    <a:pt x="579" y="404"/>
                  </a:lnTo>
                  <a:cubicBezTo>
                    <a:pt x="582" y="389"/>
                    <a:pt x="582" y="376"/>
                    <a:pt x="579" y="361"/>
                  </a:cubicBezTo>
                  <a:lnTo>
                    <a:pt x="579" y="361"/>
                  </a:lnTo>
                  <a:cubicBezTo>
                    <a:pt x="585" y="386"/>
                    <a:pt x="590" y="403"/>
                    <a:pt x="594" y="403"/>
                  </a:cubicBezTo>
                  <a:cubicBezTo>
                    <a:pt x="596" y="403"/>
                    <a:pt x="598" y="396"/>
                    <a:pt x="598" y="379"/>
                  </a:cubicBezTo>
                  <a:lnTo>
                    <a:pt x="601" y="379"/>
                  </a:lnTo>
                  <a:cubicBezTo>
                    <a:pt x="604" y="379"/>
                    <a:pt x="604" y="379"/>
                    <a:pt x="604" y="361"/>
                  </a:cubicBezTo>
                  <a:cubicBezTo>
                    <a:pt x="605" y="354"/>
                    <a:pt x="606" y="351"/>
                    <a:pt x="607" y="351"/>
                  </a:cubicBezTo>
                  <a:cubicBezTo>
                    <a:pt x="609" y="351"/>
                    <a:pt x="612" y="364"/>
                    <a:pt x="616" y="379"/>
                  </a:cubicBezTo>
                  <a:cubicBezTo>
                    <a:pt x="621" y="393"/>
                    <a:pt x="624" y="407"/>
                    <a:pt x="625" y="407"/>
                  </a:cubicBezTo>
                  <a:cubicBezTo>
                    <a:pt x="625" y="407"/>
                    <a:pt x="626" y="405"/>
                    <a:pt x="626" y="398"/>
                  </a:cubicBezTo>
                  <a:cubicBezTo>
                    <a:pt x="623" y="379"/>
                    <a:pt x="623" y="357"/>
                    <a:pt x="626" y="336"/>
                  </a:cubicBezTo>
                  <a:cubicBezTo>
                    <a:pt x="626" y="330"/>
                    <a:pt x="626" y="328"/>
                    <a:pt x="627" y="328"/>
                  </a:cubicBezTo>
                  <a:cubicBezTo>
                    <a:pt x="629" y="328"/>
                    <a:pt x="632" y="342"/>
                    <a:pt x="632" y="357"/>
                  </a:cubicBezTo>
                  <a:cubicBezTo>
                    <a:pt x="632" y="370"/>
                    <a:pt x="635" y="386"/>
                    <a:pt x="641" y="398"/>
                  </a:cubicBezTo>
                  <a:cubicBezTo>
                    <a:pt x="645" y="398"/>
                    <a:pt x="651" y="398"/>
                    <a:pt x="648" y="376"/>
                  </a:cubicBezTo>
                  <a:cubicBezTo>
                    <a:pt x="646" y="366"/>
                    <a:pt x="650" y="361"/>
                    <a:pt x="655" y="361"/>
                  </a:cubicBezTo>
                  <a:cubicBezTo>
                    <a:pt x="660" y="361"/>
                    <a:pt x="665" y="366"/>
                    <a:pt x="667" y="376"/>
                  </a:cubicBezTo>
                  <a:lnTo>
                    <a:pt x="673" y="376"/>
                  </a:lnTo>
                  <a:cubicBezTo>
                    <a:pt x="676" y="376"/>
                    <a:pt x="676" y="354"/>
                    <a:pt x="679" y="354"/>
                  </a:cubicBezTo>
                  <a:cubicBezTo>
                    <a:pt x="679" y="354"/>
                    <a:pt x="682" y="354"/>
                    <a:pt x="685" y="332"/>
                  </a:cubicBezTo>
                  <a:cubicBezTo>
                    <a:pt x="688" y="332"/>
                    <a:pt x="692" y="332"/>
                    <a:pt x="692" y="354"/>
                  </a:cubicBezTo>
                  <a:cubicBezTo>
                    <a:pt x="692" y="334"/>
                    <a:pt x="692" y="324"/>
                    <a:pt x="692" y="324"/>
                  </a:cubicBezTo>
                  <a:cubicBezTo>
                    <a:pt x="693" y="324"/>
                    <a:pt x="695" y="334"/>
                    <a:pt x="698" y="354"/>
                  </a:cubicBezTo>
                  <a:cubicBezTo>
                    <a:pt x="699" y="375"/>
                    <a:pt x="700" y="385"/>
                    <a:pt x="701" y="385"/>
                  </a:cubicBezTo>
                  <a:cubicBezTo>
                    <a:pt x="701" y="385"/>
                    <a:pt x="701" y="375"/>
                    <a:pt x="701" y="354"/>
                  </a:cubicBezTo>
                  <a:cubicBezTo>
                    <a:pt x="701" y="343"/>
                    <a:pt x="701" y="338"/>
                    <a:pt x="702" y="338"/>
                  </a:cubicBezTo>
                  <a:cubicBezTo>
                    <a:pt x="703" y="338"/>
                    <a:pt x="704" y="343"/>
                    <a:pt x="707" y="354"/>
                  </a:cubicBezTo>
                  <a:cubicBezTo>
                    <a:pt x="707" y="365"/>
                    <a:pt x="708" y="371"/>
                    <a:pt x="709" y="371"/>
                  </a:cubicBezTo>
                  <a:cubicBezTo>
                    <a:pt x="710" y="371"/>
                    <a:pt x="710" y="365"/>
                    <a:pt x="710" y="354"/>
                  </a:cubicBezTo>
                  <a:cubicBezTo>
                    <a:pt x="708" y="329"/>
                    <a:pt x="711" y="311"/>
                    <a:pt x="715" y="311"/>
                  </a:cubicBezTo>
                  <a:cubicBezTo>
                    <a:pt x="717" y="311"/>
                    <a:pt x="719" y="317"/>
                    <a:pt x="720" y="332"/>
                  </a:cubicBezTo>
                  <a:cubicBezTo>
                    <a:pt x="720" y="332"/>
                    <a:pt x="723" y="332"/>
                    <a:pt x="723" y="314"/>
                  </a:cubicBezTo>
                  <a:cubicBezTo>
                    <a:pt x="723" y="292"/>
                    <a:pt x="723" y="281"/>
                    <a:pt x="723" y="281"/>
                  </a:cubicBezTo>
                  <a:cubicBezTo>
                    <a:pt x="724" y="281"/>
                    <a:pt x="724" y="292"/>
                    <a:pt x="726" y="314"/>
                  </a:cubicBezTo>
                  <a:cubicBezTo>
                    <a:pt x="729" y="334"/>
                    <a:pt x="732" y="344"/>
                    <a:pt x="733" y="344"/>
                  </a:cubicBezTo>
                  <a:cubicBezTo>
                    <a:pt x="735" y="344"/>
                    <a:pt x="735" y="334"/>
                    <a:pt x="735" y="314"/>
                  </a:cubicBezTo>
                  <a:cubicBezTo>
                    <a:pt x="735" y="314"/>
                    <a:pt x="735" y="304"/>
                    <a:pt x="737" y="304"/>
                  </a:cubicBezTo>
                  <a:cubicBezTo>
                    <a:pt x="738" y="304"/>
                    <a:pt x="740" y="306"/>
                    <a:pt x="742" y="314"/>
                  </a:cubicBezTo>
                  <a:cubicBezTo>
                    <a:pt x="745" y="324"/>
                    <a:pt x="753" y="336"/>
                    <a:pt x="758" y="336"/>
                  </a:cubicBezTo>
                  <a:cubicBezTo>
                    <a:pt x="761" y="336"/>
                    <a:pt x="763" y="329"/>
                    <a:pt x="761" y="310"/>
                  </a:cubicBezTo>
                  <a:lnTo>
                    <a:pt x="767" y="310"/>
                  </a:lnTo>
                  <a:cubicBezTo>
                    <a:pt x="770" y="321"/>
                    <a:pt x="772" y="327"/>
                    <a:pt x="774" y="327"/>
                  </a:cubicBezTo>
                  <a:cubicBezTo>
                    <a:pt x="776" y="327"/>
                    <a:pt x="778" y="321"/>
                    <a:pt x="779" y="310"/>
                  </a:cubicBezTo>
                  <a:lnTo>
                    <a:pt x="779" y="292"/>
                  </a:lnTo>
                  <a:cubicBezTo>
                    <a:pt x="779" y="304"/>
                    <a:pt x="782" y="320"/>
                    <a:pt x="789" y="332"/>
                  </a:cubicBezTo>
                  <a:cubicBezTo>
                    <a:pt x="792" y="332"/>
                    <a:pt x="792" y="332"/>
                    <a:pt x="792" y="310"/>
                  </a:cubicBezTo>
                  <a:cubicBezTo>
                    <a:pt x="786" y="292"/>
                    <a:pt x="789" y="289"/>
                    <a:pt x="792" y="289"/>
                  </a:cubicBezTo>
                  <a:cubicBezTo>
                    <a:pt x="798" y="304"/>
                    <a:pt x="801" y="317"/>
                    <a:pt x="801" y="332"/>
                  </a:cubicBezTo>
                  <a:lnTo>
                    <a:pt x="804" y="332"/>
                  </a:lnTo>
                  <a:cubicBezTo>
                    <a:pt x="803" y="307"/>
                    <a:pt x="803" y="296"/>
                    <a:pt x="803" y="296"/>
                  </a:cubicBezTo>
                  <a:lnTo>
                    <a:pt x="803" y="296"/>
                  </a:lnTo>
                  <a:cubicBezTo>
                    <a:pt x="804" y="296"/>
                    <a:pt x="804" y="301"/>
                    <a:pt x="804" y="310"/>
                  </a:cubicBezTo>
                  <a:cubicBezTo>
                    <a:pt x="811" y="332"/>
                    <a:pt x="811" y="332"/>
                    <a:pt x="814" y="332"/>
                  </a:cubicBezTo>
                  <a:cubicBezTo>
                    <a:pt x="814" y="325"/>
                    <a:pt x="814" y="323"/>
                    <a:pt x="814" y="323"/>
                  </a:cubicBezTo>
                  <a:lnTo>
                    <a:pt x="814" y="323"/>
                  </a:lnTo>
                  <a:cubicBezTo>
                    <a:pt x="815" y="323"/>
                    <a:pt x="816" y="332"/>
                    <a:pt x="814" y="332"/>
                  </a:cubicBezTo>
                  <a:lnTo>
                    <a:pt x="817" y="351"/>
                  </a:lnTo>
                  <a:cubicBezTo>
                    <a:pt x="818" y="358"/>
                    <a:pt x="819" y="360"/>
                    <a:pt x="819" y="360"/>
                  </a:cubicBezTo>
                  <a:cubicBezTo>
                    <a:pt x="820" y="360"/>
                    <a:pt x="819" y="346"/>
                    <a:pt x="817" y="332"/>
                  </a:cubicBezTo>
                  <a:lnTo>
                    <a:pt x="823" y="332"/>
                  </a:lnTo>
                  <a:cubicBezTo>
                    <a:pt x="826" y="332"/>
                    <a:pt x="829" y="332"/>
                    <a:pt x="826" y="310"/>
                  </a:cubicBezTo>
                  <a:cubicBezTo>
                    <a:pt x="826" y="289"/>
                    <a:pt x="823" y="270"/>
                    <a:pt x="826" y="270"/>
                  </a:cubicBezTo>
                  <a:cubicBezTo>
                    <a:pt x="826" y="262"/>
                    <a:pt x="827" y="260"/>
                    <a:pt x="827" y="260"/>
                  </a:cubicBezTo>
                  <a:lnTo>
                    <a:pt x="827" y="260"/>
                  </a:lnTo>
                  <a:cubicBezTo>
                    <a:pt x="828" y="260"/>
                    <a:pt x="828" y="270"/>
                    <a:pt x="826" y="270"/>
                  </a:cubicBezTo>
                  <a:cubicBezTo>
                    <a:pt x="826" y="282"/>
                    <a:pt x="826" y="298"/>
                    <a:pt x="833" y="310"/>
                  </a:cubicBezTo>
                  <a:cubicBezTo>
                    <a:pt x="836" y="310"/>
                    <a:pt x="836" y="332"/>
                    <a:pt x="836" y="332"/>
                  </a:cubicBezTo>
                  <a:cubicBezTo>
                    <a:pt x="836" y="350"/>
                    <a:pt x="837" y="356"/>
                    <a:pt x="840" y="356"/>
                  </a:cubicBezTo>
                  <a:cubicBezTo>
                    <a:pt x="843" y="356"/>
                    <a:pt x="846" y="345"/>
                    <a:pt x="848" y="332"/>
                  </a:cubicBezTo>
                  <a:cubicBezTo>
                    <a:pt x="850" y="312"/>
                    <a:pt x="851" y="302"/>
                    <a:pt x="853" y="302"/>
                  </a:cubicBezTo>
                  <a:cubicBezTo>
                    <a:pt x="854" y="302"/>
                    <a:pt x="855" y="312"/>
                    <a:pt x="855" y="332"/>
                  </a:cubicBezTo>
                  <a:cubicBezTo>
                    <a:pt x="855" y="344"/>
                    <a:pt x="856" y="349"/>
                    <a:pt x="857" y="349"/>
                  </a:cubicBezTo>
                  <a:cubicBezTo>
                    <a:pt x="859" y="349"/>
                    <a:pt x="862" y="315"/>
                    <a:pt x="864" y="270"/>
                  </a:cubicBezTo>
                  <a:lnTo>
                    <a:pt x="864" y="207"/>
                  </a:lnTo>
                  <a:lnTo>
                    <a:pt x="867" y="270"/>
                  </a:lnTo>
                  <a:cubicBezTo>
                    <a:pt x="869" y="320"/>
                    <a:pt x="870" y="340"/>
                    <a:pt x="872" y="340"/>
                  </a:cubicBezTo>
                  <a:cubicBezTo>
                    <a:pt x="873" y="340"/>
                    <a:pt x="876" y="330"/>
                    <a:pt x="880" y="314"/>
                  </a:cubicBezTo>
                  <a:cubicBezTo>
                    <a:pt x="881" y="303"/>
                    <a:pt x="882" y="297"/>
                    <a:pt x="883" y="297"/>
                  </a:cubicBezTo>
                  <a:cubicBezTo>
                    <a:pt x="884" y="297"/>
                    <a:pt x="884" y="303"/>
                    <a:pt x="886" y="314"/>
                  </a:cubicBezTo>
                  <a:cubicBezTo>
                    <a:pt x="886" y="332"/>
                    <a:pt x="889" y="332"/>
                    <a:pt x="895" y="332"/>
                  </a:cubicBezTo>
                  <a:cubicBezTo>
                    <a:pt x="898" y="333"/>
                    <a:pt x="900" y="334"/>
                    <a:pt x="902" y="334"/>
                  </a:cubicBezTo>
                  <a:cubicBezTo>
                    <a:pt x="906" y="334"/>
                    <a:pt x="908" y="330"/>
                    <a:pt x="908" y="314"/>
                  </a:cubicBezTo>
                  <a:lnTo>
                    <a:pt x="914" y="314"/>
                  </a:lnTo>
                  <a:cubicBezTo>
                    <a:pt x="915" y="329"/>
                    <a:pt x="917" y="336"/>
                    <a:pt x="918" y="336"/>
                  </a:cubicBezTo>
                  <a:cubicBezTo>
                    <a:pt x="921" y="336"/>
                    <a:pt x="922" y="319"/>
                    <a:pt x="920" y="292"/>
                  </a:cubicBezTo>
                  <a:lnTo>
                    <a:pt x="927" y="292"/>
                  </a:lnTo>
                  <a:lnTo>
                    <a:pt x="927" y="314"/>
                  </a:lnTo>
                  <a:cubicBezTo>
                    <a:pt x="927" y="336"/>
                    <a:pt x="930" y="336"/>
                    <a:pt x="955" y="336"/>
                  </a:cubicBezTo>
                  <a:cubicBezTo>
                    <a:pt x="958" y="336"/>
                    <a:pt x="961" y="336"/>
                    <a:pt x="963" y="336"/>
                  </a:cubicBezTo>
                  <a:cubicBezTo>
                    <a:pt x="981" y="336"/>
                    <a:pt x="983" y="333"/>
                    <a:pt x="983" y="295"/>
                  </a:cubicBezTo>
                  <a:cubicBezTo>
                    <a:pt x="985" y="274"/>
                    <a:pt x="986" y="264"/>
                    <a:pt x="987" y="264"/>
                  </a:cubicBezTo>
                  <a:cubicBezTo>
                    <a:pt x="989" y="264"/>
                    <a:pt x="989" y="274"/>
                    <a:pt x="989" y="295"/>
                  </a:cubicBezTo>
                  <a:cubicBezTo>
                    <a:pt x="989" y="310"/>
                    <a:pt x="991" y="326"/>
                    <a:pt x="992" y="326"/>
                  </a:cubicBezTo>
                  <a:cubicBezTo>
                    <a:pt x="992" y="326"/>
                    <a:pt x="992" y="323"/>
                    <a:pt x="992" y="317"/>
                  </a:cubicBezTo>
                  <a:cubicBezTo>
                    <a:pt x="992" y="317"/>
                    <a:pt x="999" y="317"/>
                    <a:pt x="1002" y="339"/>
                  </a:cubicBezTo>
                  <a:cubicBezTo>
                    <a:pt x="1004" y="357"/>
                    <a:pt x="1007" y="364"/>
                    <a:pt x="1008" y="364"/>
                  </a:cubicBezTo>
                  <a:cubicBezTo>
                    <a:pt x="1010" y="364"/>
                    <a:pt x="1011" y="351"/>
                    <a:pt x="1011" y="339"/>
                  </a:cubicBezTo>
                  <a:cubicBezTo>
                    <a:pt x="1011" y="322"/>
                    <a:pt x="1012" y="316"/>
                    <a:pt x="1012" y="316"/>
                  </a:cubicBezTo>
                  <a:cubicBezTo>
                    <a:pt x="1013" y="316"/>
                    <a:pt x="1014" y="328"/>
                    <a:pt x="1014" y="339"/>
                  </a:cubicBezTo>
                  <a:cubicBezTo>
                    <a:pt x="1017" y="354"/>
                    <a:pt x="1019" y="370"/>
                    <a:pt x="1020" y="370"/>
                  </a:cubicBezTo>
                  <a:cubicBezTo>
                    <a:pt x="1020" y="370"/>
                    <a:pt x="1021" y="367"/>
                    <a:pt x="1021" y="361"/>
                  </a:cubicBezTo>
                  <a:cubicBezTo>
                    <a:pt x="1022" y="350"/>
                    <a:pt x="1029" y="338"/>
                    <a:pt x="1034" y="338"/>
                  </a:cubicBezTo>
                  <a:cubicBezTo>
                    <a:pt x="1038" y="338"/>
                    <a:pt x="1041" y="345"/>
                    <a:pt x="1039" y="364"/>
                  </a:cubicBezTo>
                  <a:lnTo>
                    <a:pt x="1046" y="364"/>
                  </a:lnTo>
                  <a:cubicBezTo>
                    <a:pt x="1046" y="348"/>
                    <a:pt x="1049" y="343"/>
                    <a:pt x="1053" y="343"/>
                  </a:cubicBezTo>
                  <a:cubicBezTo>
                    <a:pt x="1055" y="343"/>
                    <a:pt x="1057" y="344"/>
                    <a:pt x="1058" y="345"/>
                  </a:cubicBezTo>
                  <a:cubicBezTo>
                    <a:pt x="1064" y="345"/>
                    <a:pt x="1068" y="345"/>
                    <a:pt x="1068" y="364"/>
                  </a:cubicBezTo>
                  <a:cubicBezTo>
                    <a:pt x="1064" y="375"/>
                    <a:pt x="1064" y="381"/>
                    <a:pt x="1065" y="381"/>
                  </a:cubicBezTo>
                  <a:cubicBezTo>
                    <a:pt x="1065" y="381"/>
                    <a:pt x="1068" y="376"/>
                    <a:pt x="1071" y="367"/>
                  </a:cubicBezTo>
                  <a:cubicBezTo>
                    <a:pt x="1074" y="367"/>
                    <a:pt x="1080" y="326"/>
                    <a:pt x="1083" y="326"/>
                  </a:cubicBezTo>
                  <a:cubicBezTo>
                    <a:pt x="1083" y="326"/>
                    <a:pt x="1083" y="326"/>
                    <a:pt x="1083" y="326"/>
                  </a:cubicBezTo>
                  <a:cubicBezTo>
                    <a:pt x="1083" y="304"/>
                    <a:pt x="1086" y="282"/>
                    <a:pt x="1090" y="282"/>
                  </a:cubicBezTo>
                  <a:lnTo>
                    <a:pt x="1090" y="304"/>
                  </a:lnTo>
                  <a:lnTo>
                    <a:pt x="1086" y="345"/>
                  </a:lnTo>
                  <a:cubicBezTo>
                    <a:pt x="1087" y="345"/>
                    <a:pt x="1088" y="345"/>
                    <a:pt x="1088" y="345"/>
                  </a:cubicBezTo>
                  <a:cubicBezTo>
                    <a:pt x="1091" y="345"/>
                    <a:pt x="1093" y="343"/>
                    <a:pt x="1093" y="326"/>
                  </a:cubicBezTo>
                  <a:cubicBezTo>
                    <a:pt x="1096" y="348"/>
                    <a:pt x="1099" y="348"/>
                    <a:pt x="1105" y="348"/>
                  </a:cubicBezTo>
                  <a:cubicBezTo>
                    <a:pt x="1112" y="348"/>
                    <a:pt x="1115" y="348"/>
                    <a:pt x="1121" y="329"/>
                  </a:cubicBezTo>
                  <a:cubicBezTo>
                    <a:pt x="1121" y="350"/>
                    <a:pt x="1125" y="361"/>
                    <a:pt x="1130" y="361"/>
                  </a:cubicBezTo>
                  <a:cubicBezTo>
                    <a:pt x="1135" y="361"/>
                    <a:pt x="1140" y="352"/>
                    <a:pt x="1143" y="332"/>
                  </a:cubicBezTo>
                  <a:cubicBezTo>
                    <a:pt x="1144" y="321"/>
                    <a:pt x="1146" y="316"/>
                    <a:pt x="1147" y="316"/>
                  </a:cubicBezTo>
                  <a:cubicBezTo>
                    <a:pt x="1148" y="316"/>
                    <a:pt x="1149" y="321"/>
                    <a:pt x="1149" y="332"/>
                  </a:cubicBezTo>
                  <a:cubicBezTo>
                    <a:pt x="1149" y="343"/>
                    <a:pt x="1149" y="349"/>
                    <a:pt x="1150" y="349"/>
                  </a:cubicBezTo>
                  <a:cubicBezTo>
                    <a:pt x="1151" y="349"/>
                    <a:pt x="1152" y="343"/>
                    <a:pt x="1155" y="332"/>
                  </a:cubicBezTo>
                  <a:cubicBezTo>
                    <a:pt x="1156" y="327"/>
                    <a:pt x="1157" y="325"/>
                    <a:pt x="1158" y="325"/>
                  </a:cubicBezTo>
                  <a:cubicBezTo>
                    <a:pt x="1160" y="325"/>
                    <a:pt x="1162" y="339"/>
                    <a:pt x="1162" y="354"/>
                  </a:cubicBezTo>
                  <a:cubicBezTo>
                    <a:pt x="1162" y="380"/>
                    <a:pt x="1163" y="391"/>
                    <a:pt x="1164" y="391"/>
                  </a:cubicBezTo>
                  <a:cubicBezTo>
                    <a:pt x="1165" y="391"/>
                    <a:pt x="1167" y="385"/>
                    <a:pt x="1168" y="376"/>
                  </a:cubicBezTo>
                  <a:cubicBezTo>
                    <a:pt x="1177" y="357"/>
                    <a:pt x="1180" y="357"/>
                    <a:pt x="1184" y="357"/>
                  </a:cubicBezTo>
                  <a:cubicBezTo>
                    <a:pt x="1193" y="345"/>
                    <a:pt x="1196" y="332"/>
                    <a:pt x="1193" y="317"/>
                  </a:cubicBezTo>
                  <a:cubicBezTo>
                    <a:pt x="1196" y="304"/>
                    <a:pt x="1196" y="289"/>
                    <a:pt x="1199" y="276"/>
                  </a:cubicBezTo>
                  <a:cubicBezTo>
                    <a:pt x="1202" y="270"/>
                    <a:pt x="1204" y="268"/>
                    <a:pt x="1205" y="268"/>
                  </a:cubicBezTo>
                  <a:lnTo>
                    <a:pt x="1205" y="268"/>
                  </a:lnTo>
                  <a:cubicBezTo>
                    <a:pt x="1207" y="268"/>
                    <a:pt x="1204" y="276"/>
                    <a:pt x="1202" y="276"/>
                  </a:cubicBezTo>
                  <a:cubicBezTo>
                    <a:pt x="1199" y="289"/>
                    <a:pt x="1196" y="304"/>
                    <a:pt x="1199" y="317"/>
                  </a:cubicBezTo>
                  <a:cubicBezTo>
                    <a:pt x="1199" y="339"/>
                    <a:pt x="1206" y="339"/>
                    <a:pt x="1209" y="342"/>
                  </a:cubicBezTo>
                  <a:lnTo>
                    <a:pt x="1221" y="342"/>
                  </a:lnTo>
                  <a:cubicBezTo>
                    <a:pt x="1224" y="353"/>
                    <a:pt x="1227" y="359"/>
                    <a:pt x="1229" y="359"/>
                  </a:cubicBezTo>
                  <a:cubicBezTo>
                    <a:pt x="1231" y="359"/>
                    <a:pt x="1232" y="354"/>
                    <a:pt x="1234" y="345"/>
                  </a:cubicBezTo>
                  <a:cubicBezTo>
                    <a:pt x="1234" y="326"/>
                    <a:pt x="1234" y="332"/>
                    <a:pt x="1234" y="323"/>
                  </a:cubicBezTo>
                  <a:cubicBezTo>
                    <a:pt x="1234" y="345"/>
                    <a:pt x="1243" y="357"/>
                    <a:pt x="1252" y="357"/>
                  </a:cubicBezTo>
                  <a:cubicBezTo>
                    <a:pt x="1260" y="357"/>
                    <a:pt x="1268" y="348"/>
                    <a:pt x="1271" y="329"/>
                  </a:cubicBezTo>
                  <a:lnTo>
                    <a:pt x="1271" y="329"/>
                  </a:lnTo>
                  <a:cubicBezTo>
                    <a:pt x="1271" y="339"/>
                    <a:pt x="1271" y="339"/>
                    <a:pt x="1268" y="348"/>
                  </a:cubicBezTo>
                  <a:cubicBezTo>
                    <a:pt x="1268" y="370"/>
                    <a:pt x="1271" y="370"/>
                    <a:pt x="1274" y="370"/>
                  </a:cubicBezTo>
                  <a:cubicBezTo>
                    <a:pt x="1275" y="370"/>
                    <a:pt x="1275" y="370"/>
                    <a:pt x="1275" y="370"/>
                  </a:cubicBezTo>
                  <a:cubicBezTo>
                    <a:pt x="1280" y="370"/>
                    <a:pt x="1294" y="354"/>
                    <a:pt x="1300" y="354"/>
                  </a:cubicBezTo>
                  <a:cubicBezTo>
                    <a:pt x="1304" y="355"/>
                    <a:pt x="1308" y="357"/>
                    <a:pt x="1312" y="357"/>
                  </a:cubicBezTo>
                  <a:cubicBezTo>
                    <a:pt x="1318" y="357"/>
                    <a:pt x="1323" y="353"/>
                    <a:pt x="1325" y="339"/>
                  </a:cubicBezTo>
                  <a:cubicBezTo>
                    <a:pt x="1328" y="339"/>
                    <a:pt x="1328" y="339"/>
                    <a:pt x="1325" y="361"/>
                  </a:cubicBezTo>
                  <a:cubicBezTo>
                    <a:pt x="1318" y="379"/>
                    <a:pt x="1321" y="379"/>
                    <a:pt x="1325" y="383"/>
                  </a:cubicBezTo>
                  <a:cubicBezTo>
                    <a:pt x="1328" y="383"/>
                    <a:pt x="1328" y="361"/>
                    <a:pt x="1331" y="342"/>
                  </a:cubicBezTo>
                  <a:cubicBezTo>
                    <a:pt x="1332" y="331"/>
                    <a:pt x="1334" y="325"/>
                    <a:pt x="1336" y="325"/>
                  </a:cubicBezTo>
                  <a:cubicBezTo>
                    <a:pt x="1337" y="325"/>
                    <a:pt x="1339" y="331"/>
                    <a:pt x="1340" y="342"/>
                  </a:cubicBezTo>
                  <a:cubicBezTo>
                    <a:pt x="1342" y="354"/>
                    <a:pt x="1347" y="360"/>
                    <a:pt x="1352" y="360"/>
                  </a:cubicBezTo>
                  <a:cubicBezTo>
                    <a:pt x="1355" y="360"/>
                    <a:pt x="1359" y="356"/>
                    <a:pt x="1362" y="348"/>
                  </a:cubicBezTo>
                  <a:cubicBezTo>
                    <a:pt x="1365" y="348"/>
                    <a:pt x="1368" y="348"/>
                    <a:pt x="1365" y="367"/>
                  </a:cubicBezTo>
                  <a:cubicBezTo>
                    <a:pt x="1365" y="380"/>
                    <a:pt x="1366" y="393"/>
                    <a:pt x="1370" y="393"/>
                  </a:cubicBezTo>
                  <a:cubicBezTo>
                    <a:pt x="1372" y="393"/>
                    <a:pt x="1376" y="387"/>
                    <a:pt x="1381" y="370"/>
                  </a:cubicBezTo>
                  <a:cubicBezTo>
                    <a:pt x="1384" y="373"/>
                    <a:pt x="1384" y="373"/>
                    <a:pt x="1381" y="392"/>
                  </a:cubicBezTo>
                  <a:cubicBezTo>
                    <a:pt x="1379" y="404"/>
                    <a:pt x="1377" y="416"/>
                    <a:pt x="1378" y="416"/>
                  </a:cubicBezTo>
                  <a:cubicBezTo>
                    <a:pt x="1378" y="416"/>
                    <a:pt x="1380" y="409"/>
                    <a:pt x="1384" y="392"/>
                  </a:cubicBezTo>
                  <a:cubicBezTo>
                    <a:pt x="1388" y="384"/>
                    <a:pt x="1392" y="380"/>
                    <a:pt x="1396" y="380"/>
                  </a:cubicBezTo>
                  <a:cubicBezTo>
                    <a:pt x="1401" y="380"/>
                    <a:pt x="1404" y="386"/>
                    <a:pt x="1406" y="398"/>
                  </a:cubicBezTo>
                  <a:cubicBezTo>
                    <a:pt x="1409" y="398"/>
                    <a:pt x="1409" y="398"/>
                    <a:pt x="1415" y="376"/>
                  </a:cubicBezTo>
                  <a:lnTo>
                    <a:pt x="1419" y="357"/>
                  </a:lnTo>
                  <a:lnTo>
                    <a:pt x="1419" y="357"/>
                  </a:lnTo>
                  <a:cubicBezTo>
                    <a:pt x="1415" y="378"/>
                    <a:pt x="1414" y="388"/>
                    <a:pt x="1415" y="388"/>
                  </a:cubicBezTo>
                  <a:cubicBezTo>
                    <a:pt x="1415" y="388"/>
                    <a:pt x="1419" y="378"/>
                    <a:pt x="1425" y="357"/>
                  </a:cubicBezTo>
                  <a:cubicBezTo>
                    <a:pt x="1426" y="348"/>
                    <a:pt x="1428" y="343"/>
                    <a:pt x="1428" y="343"/>
                  </a:cubicBezTo>
                  <a:lnTo>
                    <a:pt x="1428" y="343"/>
                  </a:lnTo>
                  <a:cubicBezTo>
                    <a:pt x="1429" y="343"/>
                    <a:pt x="1428" y="348"/>
                    <a:pt x="1425" y="357"/>
                  </a:cubicBezTo>
                  <a:cubicBezTo>
                    <a:pt x="1425" y="379"/>
                    <a:pt x="1428" y="383"/>
                    <a:pt x="1428" y="383"/>
                  </a:cubicBezTo>
                  <a:cubicBezTo>
                    <a:pt x="1431" y="383"/>
                    <a:pt x="1447" y="367"/>
                    <a:pt x="1459" y="367"/>
                  </a:cubicBezTo>
                  <a:cubicBezTo>
                    <a:pt x="1461" y="367"/>
                    <a:pt x="1462" y="367"/>
                    <a:pt x="1462" y="367"/>
                  </a:cubicBezTo>
                  <a:cubicBezTo>
                    <a:pt x="1471" y="369"/>
                    <a:pt x="1478" y="371"/>
                    <a:pt x="1484" y="371"/>
                  </a:cubicBezTo>
                  <a:cubicBezTo>
                    <a:pt x="1491" y="371"/>
                    <a:pt x="1495" y="367"/>
                    <a:pt x="1497" y="354"/>
                  </a:cubicBezTo>
                  <a:cubicBezTo>
                    <a:pt x="1501" y="345"/>
                    <a:pt x="1504" y="341"/>
                    <a:pt x="1505" y="341"/>
                  </a:cubicBezTo>
                  <a:lnTo>
                    <a:pt x="1505" y="341"/>
                  </a:lnTo>
                  <a:cubicBezTo>
                    <a:pt x="1506" y="341"/>
                    <a:pt x="1505" y="346"/>
                    <a:pt x="1503" y="357"/>
                  </a:cubicBezTo>
                  <a:cubicBezTo>
                    <a:pt x="1503" y="379"/>
                    <a:pt x="1506" y="379"/>
                    <a:pt x="1509" y="379"/>
                  </a:cubicBezTo>
                  <a:cubicBezTo>
                    <a:pt x="1509" y="379"/>
                    <a:pt x="1513" y="383"/>
                    <a:pt x="1509" y="401"/>
                  </a:cubicBezTo>
                  <a:cubicBezTo>
                    <a:pt x="1516" y="383"/>
                    <a:pt x="1516" y="383"/>
                    <a:pt x="1519" y="383"/>
                  </a:cubicBezTo>
                  <a:cubicBezTo>
                    <a:pt x="1517" y="394"/>
                    <a:pt x="1517" y="399"/>
                    <a:pt x="1519" y="399"/>
                  </a:cubicBezTo>
                  <a:cubicBezTo>
                    <a:pt x="1520" y="399"/>
                    <a:pt x="1522" y="395"/>
                    <a:pt x="1525" y="386"/>
                  </a:cubicBezTo>
                  <a:cubicBezTo>
                    <a:pt x="1531" y="365"/>
                    <a:pt x="1535" y="355"/>
                    <a:pt x="1535" y="355"/>
                  </a:cubicBezTo>
                  <a:lnTo>
                    <a:pt x="1535" y="355"/>
                  </a:lnTo>
                  <a:cubicBezTo>
                    <a:pt x="1535" y="355"/>
                    <a:pt x="1533" y="365"/>
                    <a:pt x="1528" y="386"/>
                  </a:cubicBezTo>
                  <a:cubicBezTo>
                    <a:pt x="1524" y="399"/>
                    <a:pt x="1526" y="416"/>
                    <a:pt x="1527" y="416"/>
                  </a:cubicBezTo>
                  <a:cubicBezTo>
                    <a:pt x="1528" y="416"/>
                    <a:pt x="1528" y="414"/>
                    <a:pt x="1528" y="408"/>
                  </a:cubicBezTo>
                  <a:cubicBezTo>
                    <a:pt x="1535" y="386"/>
                    <a:pt x="1538" y="389"/>
                    <a:pt x="1547" y="367"/>
                  </a:cubicBezTo>
                  <a:cubicBezTo>
                    <a:pt x="1550" y="370"/>
                    <a:pt x="1553" y="370"/>
                    <a:pt x="1547" y="389"/>
                  </a:cubicBezTo>
                  <a:cubicBezTo>
                    <a:pt x="1547" y="396"/>
                    <a:pt x="1549" y="399"/>
                    <a:pt x="1552" y="399"/>
                  </a:cubicBezTo>
                  <a:cubicBezTo>
                    <a:pt x="1557" y="399"/>
                    <a:pt x="1566" y="389"/>
                    <a:pt x="1572" y="376"/>
                  </a:cubicBezTo>
                  <a:cubicBezTo>
                    <a:pt x="1574" y="365"/>
                    <a:pt x="1575" y="360"/>
                    <a:pt x="1576" y="360"/>
                  </a:cubicBezTo>
                  <a:lnTo>
                    <a:pt x="1576" y="360"/>
                  </a:lnTo>
                  <a:cubicBezTo>
                    <a:pt x="1577" y="360"/>
                    <a:pt x="1577" y="365"/>
                    <a:pt x="1575" y="376"/>
                  </a:cubicBezTo>
                  <a:cubicBezTo>
                    <a:pt x="1569" y="395"/>
                    <a:pt x="1572" y="395"/>
                    <a:pt x="1575" y="398"/>
                  </a:cubicBezTo>
                  <a:cubicBezTo>
                    <a:pt x="1577" y="392"/>
                    <a:pt x="1578" y="389"/>
                    <a:pt x="1579" y="389"/>
                  </a:cubicBezTo>
                  <a:lnTo>
                    <a:pt x="1579" y="389"/>
                  </a:lnTo>
                  <a:cubicBezTo>
                    <a:pt x="1579" y="389"/>
                    <a:pt x="1577" y="404"/>
                    <a:pt x="1572" y="417"/>
                  </a:cubicBezTo>
                  <a:cubicBezTo>
                    <a:pt x="1566" y="439"/>
                    <a:pt x="1569" y="439"/>
                    <a:pt x="1575" y="442"/>
                  </a:cubicBezTo>
                  <a:cubicBezTo>
                    <a:pt x="1579" y="428"/>
                    <a:pt x="1586" y="424"/>
                    <a:pt x="1592" y="424"/>
                  </a:cubicBezTo>
                  <a:cubicBezTo>
                    <a:pt x="1595" y="424"/>
                    <a:pt x="1598" y="425"/>
                    <a:pt x="1600" y="426"/>
                  </a:cubicBezTo>
                  <a:cubicBezTo>
                    <a:pt x="1602" y="427"/>
                    <a:pt x="1604" y="427"/>
                    <a:pt x="1605" y="427"/>
                  </a:cubicBezTo>
                  <a:cubicBezTo>
                    <a:pt x="1618" y="427"/>
                    <a:pt x="1624" y="406"/>
                    <a:pt x="1638" y="373"/>
                  </a:cubicBezTo>
                  <a:lnTo>
                    <a:pt x="1651" y="332"/>
                  </a:lnTo>
                  <a:lnTo>
                    <a:pt x="1641" y="373"/>
                  </a:lnTo>
                  <a:lnTo>
                    <a:pt x="1629" y="436"/>
                  </a:lnTo>
                  <a:cubicBezTo>
                    <a:pt x="1632" y="436"/>
                    <a:pt x="1638" y="417"/>
                    <a:pt x="1641" y="395"/>
                  </a:cubicBezTo>
                  <a:cubicBezTo>
                    <a:pt x="1644" y="386"/>
                    <a:pt x="1646" y="381"/>
                    <a:pt x="1648" y="381"/>
                  </a:cubicBezTo>
                  <a:cubicBezTo>
                    <a:pt x="1650" y="381"/>
                    <a:pt x="1651" y="387"/>
                    <a:pt x="1651" y="398"/>
                  </a:cubicBezTo>
                  <a:cubicBezTo>
                    <a:pt x="1651" y="410"/>
                    <a:pt x="1651" y="416"/>
                    <a:pt x="1653" y="416"/>
                  </a:cubicBezTo>
                  <a:cubicBezTo>
                    <a:pt x="1655" y="416"/>
                    <a:pt x="1657" y="412"/>
                    <a:pt x="1660" y="401"/>
                  </a:cubicBezTo>
                  <a:cubicBezTo>
                    <a:pt x="1663" y="404"/>
                    <a:pt x="1666" y="404"/>
                    <a:pt x="1663" y="426"/>
                  </a:cubicBezTo>
                  <a:cubicBezTo>
                    <a:pt x="1666" y="426"/>
                    <a:pt x="1666" y="426"/>
                    <a:pt x="1672" y="404"/>
                  </a:cubicBezTo>
                  <a:cubicBezTo>
                    <a:pt x="1675" y="395"/>
                    <a:pt x="1678" y="391"/>
                    <a:pt x="1679" y="391"/>
                  </a:cubicBezTo>
                  <a:lnTo>
                    <a:pt x="1679" y="391"/>
                  </a:lnTo>
                  <a:cubicBezTo>
                    <a:pt x="1680" y="391"/>
                    <a:pt x="1680" y="396"/>
                    <a:pt x="1679" y="408"/>
                  </a:cubicBezTo>
                  <a:cubicBezTo>
                    <a:pt x="1673" y="433"/>
                    <a:pt x="1674" y="444"/>
                    <a:pt x="1678" y="444"/>
                  </a:cubicBezTo>
                  <a:cubicBezTo>
                    <a:pt x="1680" y="444"/>
                    <a:pt x="1683" y="440"/>
                    <a:pt x="1685" y="433"/>
                  </a:cubicBezTo>
                  <a:cubicBezTo>
                    <a:pt x="1687" y="417"/>
                    <a:pt x="1690" y="412"/>
                    <a:pt x="1692" y="412"/>
                  </a:cubicBezTo>
                  <a:cubicBezTo>
                    <a:pt x="1693" y="412"/>
                    <a:pt x="1694" y="413"/>
                    <a:pt x="1694" y="414"/>
                  </a:cubicBezTo>
                  <a:cubicBezTo>
                    <a:pt x="1698" y="414"/>
                    <a:pt x="1701" y="414"/>
                    <a:pt x="1710" y="395"/>
                  </a:cubicBezTo>
                  <a:lnTo>
                    <a:pt x="1713" y="398"/>
                  </a:lnTo>
                  <a:cubicBezTo>
                    <a:pt x="1716" y="398"/>
                    <a:pt x="1710" y="417"/>
                    <a:pt x="1707" y="417"/>
                  </a:cubicBezTo>
                  <a:lnTo>
                    <a:pt x="1704" y="436"/>
                  </a:lnTo>
                  <a:cubicBezTo>
                    <a:pt x="1705" y="437"/>
                    <a:pt x="1706" y="437"/>
                    <a:pt x="1707" y="437"/>
                  </a:cubicBezTo>
                  <a:cubicBezTo>
                    <a:pt x="1709" y="437"/>
                    <a:pt x="1713" y="433"/>
                    <a:pt x="1719" y="420"/>
                  </a:cubicBezTo>
                  <a:cubicBezTo>
                    <a:pt x="1727" y="401"/>
                    <a:pt x="1731" y="392"/>
                    <a:pt x="1732" y="392"/>
                  </a:cubicBezTo>
                  <a:lnTo>
                    <a:pt x="1732" y="392"/>
                  </a:lnTo>
                  <a:cubicBezTo>
                    <a:pt x="1732" y="392"/>
                    <a:pt x="1729" y="401"/>
                    <a:pt x="1723" y="420"/>
                  </a:cubicBezTo>
                  <a:cubicBezTo>
                    <a:pt x="1718" y="436"/>
                    <a:pt x="1715" y="451"/>
                    <a:pt x="1717" y="451"/>
                  </a:cubicBezTo>
                  <a:cubicBezTo>
                    <a:pt x="1718" y="451"/>
                    <a:pt x="1720" y="448"/>
                    <a:pt x="1723" y="442"/>
                  </a:cubicBezTo>
                  <a:cubicBezTo>
                    <a:pt x="1728" y="427"/>
                    <a:pt x="1730" y="422"/>
                    <a:pt x="1731" y="422"/>
                  </a:cubicBezTo>
                  <a:lnTo>
                    <a:pt x="1731" y="422"/>
                  </a:lnTo>
                  <a:cubicBezTo>
                    <a:pt x="1733" y="422"/>
                    <a:pt x="1731" y="434"/>
                    <a:pt x="1729" y="445"/>
                  </a:cubicBezTo>
                  <a:cubicBezTo>
                    <a:pt x="1721" y="466"/>
                    <a:pt x="1717" y="476"/>
                    <a:pt x="1718" y="476"/>
                  </a:cubicBezTo>
                  <a:cubicBezTo>
                    <a:pt x="1719" y="476"/>
                    <a:pt x="1724" y="467"/>
                    <a:pt x="1735" y="448"/>
                  </a:cubicBezTo>
                  <a:cubicBezTo>
                    <a:pt x="1736" y="449"/>
                    <a:pt x="1736" y="449"/>
                    <a:pt x="1737" y="449"/>
                  </a:cubicBezTo>
                  <a:cubicBezTo>
                    <a:pt x="1744" y="449"/>
                    <a:pt x="1755" y="439"/>
                    <a:pt x="1764" y="439"/>
                  </a:cubicBezTo>
                  <a:cubicBezTo>
                    <a:pt x="1765" y="439"/>
                    <a:pt x="1766" y="439"/>
                    <a:pt x="1766" y="439"/>
                  </a:cubicBezTo>
                  <a:cubicBezTo>
                    <a:pt x="1776" y="442"/>
                    <a:pt x="1782" y="445"/>
                    <a:pt x="1779" y="464"/>
                  </a:cubicBezTo>
                  <a:cubicBezTo>
                    <a:pt x="1772" y="488"/>
                    <a:pt x="1770" y="498"/>
                    <a:pt x="1770" y="498"/>
                  </a:cubicBezTo>
                  <a:cubicBezTo>
                    <a:pt x="1770" y="498"/>
                    <a:pt x="1771" y="494"/>
                    <a:pt x="1773" y="486"/>
                  </a:cubicBezTo>
                  <a:cubicBezTo>
                    <a:pt x="1783" y="454"/>
                    <a:pt x="1787" y="447"/>
                    <a:pt x="1792" y="447"/>
                  </a:cubicBezTo>
                  <a:cubicBezTo>
                    <a:pt x="1794" y="447"/>
                    <a:pt x="1796" y="448"/>
                    <a:pt x="1798" y="448"/>
                  </a:cubicBezTo>
                  <a:cubicBezTo>
                    <a:pt x="1798" y="457"/>
                    <a:pt x="1799" y="460"/>
                    <a:pt x="1802" y="460"/>
                  </a:cubicBezTo>
                  <a:cubicBezTo>
                    <a:pt x="1806" y="460"/>
                    <a:pt x="1814" y="448"/>
                    <a:pt x="1820" y="436"/>
                  </a:cubicBezTo>
                  <a:lnTo>
                    <a:pt x="1813" y="433"/>
                  </a:lnTo>
                  <a:cubicBezTo>
                    <a:pt x="1821" y="411"/>
                    <a:pt x="1825" y="402"/>
                    <a:pt x="1827" y="402"/>
                  </a:cubicBezTo>
                  <a:cubicBezTo>
                    <a:pt x="1829" y="402"/>
                    <a:pt x="1829" y="408"/>
                    <a:pt x="1829" y="417"/>
                  </a:cubicBezTo>
                  <a:cubicBezTo>
                    <a:pt x="1832" y="417"/>
                    <a:pt x="1823" y="439"/>
                    <a:pt x="1817" y="458"/>
                  </a:cubicBezTo>
                  <a:cubicBezTo>
                    <a:pt x="1813" y="470"/>
                    <a:pt x="1810" y="486"/>
                    <a:pt x="1810" y="498"/>
                  </a:cubicBezTo>
                  <a:cubicBezTo>
                    <a:pt x="1811" y="499"/>
                    <a:pt x="1812" y="500"/>
                    <a:pt x="1813" y="500"/>
                  </a:cubicBezTo>
                  <a:cubicBezTo>
                    <a:pt x="1815" y="500"/>
                    <a:pt x="1817" y="496"/>
                    <a:pt x="1820" y="480"/>
                  </a:cubicBezTo>
                  <a:cubicBezTo>
                    <a:pt x="1826" y="461"/>
                    <a:pt x="1826" y="461"/>
                    <a:pt x="1829" y="461"/>
                  </a:cubicBezTo>
                  <a:cubicBezTo>
                    <a:pt x="1830" y="462"/>
                    <a:pt x="1831" y="462"/>
                    <a:pt x="1832" y="462"/>
                  </a:cubicBezTo>
                  <a:cubicBezTo>
                    <a:pt x="1835" y="462"/>
                    <a:pt x="1838" y="459"/>
                    <a:pt x="1845" y="445"/>
                  </a:cubicBezTo>
                  <a:cubicBezTo>
                    <a:pt x="1851" y="426"/>
                    <a:pt x="1854" y="426"/>
                    <a:pt x="1857" y="426"/>
                  </a:cubicBezTo>
                  <a:cubicBezTo>
                    <a:pt x="1851" y="448"/>
                    <a:pt x="1857" y="451"/>
                    <a:pt x="1857" y="451"/>
                  </a:cubicBezTo>
                  <a:cubicBezTo>
                    <a:pt x="1854" y="461"/>
                    <a:pt x="1854" y="458"/>
                    <a:pt x="1851" y="470"/>
                  </a:cubicBezTo>
                  <a:cubicBezTo>
                    <a:pt x="1845" y="483"/>
                    <a:pt x="1842" y="495"/>
                    <a:pt x="1839" y="511"/>
                  </a:cubicBezTo>
                  <a:cubicBezTo>
                    <a:pt x="1842" y="511"/>
                    <a:pt x="1848" y="492"/>
                    <a:pt x="1848" y="492"/>
                  </a:cubicBezTo>
                  <a:cubicBezTo>
                    <a:pt x="1851" y="486"/>
                    <a:pt x="1857" y="484"/>
                    <a:pt x="1866" y="484"/>
                  </a:cubicBezTo>
                  <a:cubicBezTo>
                    <a:pt x="1888" y="484"/>
                    <a:pt x="1923" y="499"/>
                    <a:pt x="1929" y="502"/>
                  </a:cubicBezTo>
                  <a:cubicBezTo>
                    <a:pt x="1928" y="514"/>
                    <a:pt x="1930" y="520"/>
                    <a:pt x="1933" y="520"/>
                  </a:cubicBezTo>
                  <a:cubicBezTo>
                    <a:pt x="1935" y="520"/>
                    <a:pt x="1937" y="516"/>
                    <a:pt x="1939" y="508"/>
                  </a:cubicBezTo>
                  <a:cubicBezTo>
                    <a:pt x="1942" y="498"/>
                    <a:pt x="1947" y="495"/>
                    <a:pt x="1954" y="495"/>
                  </a:cubicBezTo>
                  <a:cubicBezTo>
                    <a:pt x="1961" y="495"/>
                    <a:pt x="1969" y="498"/>
                    <a:pt x="1976" y="502"/>
                  </a:cubicBezTo>
                  <a:cubicBezTo>
                    <a:pt x="1986" y="505"/>
                    <a:pt x="1994" y="508"/>
                    <a:pt x="2000" y="508"/>
                  </a:cubicBezTo>
                  <a:cubicBezTo>
                    <a:pt x="2007" y="508"/>
                    <a:pt x="2012" y="505"/>
                    <a:pt x="2017" y="495"/>
                  </a:cubicBezTo>
                  <a:lnTo>
                    <a:pt x="2023" y="498"/>
                  </a:lnTo>
                  <a:cubicBezTo>
                    <a:pt x="2024" y="499"/>
                    <a:pt x="2025" y="499"/>
                    <a:pt x="2025" y="499"/>
                  </a:cubicBezTo>
                  <a:cubicBezTo>
                    <a:pt x="2032" y="499"/>
                    <a:pt x="2043" y="486"/>
                    <a:pt x="2045" y="486"/>
                  </a:cubicBezTo>
                  <a:cubicBezTo>
                    <a:pt x="2050" y="478"/>
                    <a:pt x="2053" y="475"/>
                    <a:pt x="2054" y="475"/>
                  </a:cubicBezTo>
                  <a:lnTo>
                    <a:pt x="2054" y="475"/>
                  </a:lnTo>
                  <a:cubicBezTo>
                    <a:pt x="2055" y="475"/>
                    <a:pt x="2053" y="479"/>
                    <a:pt x="2049" y="489"/>
                  </a:cubicBezTo>
                  <a:cubicBezTo>
                    <a:pt x="2039" y="508"/>
                    <a:pt x="2033" y="527"/>
                    <a:pt x="2033" y="527"/>
                  </a:cubicBezTo>
                  <a:cubicBezTo>
                    <a:pt x="2033" y="527"/>
                    <a:pt x="2034" y="527"/>
                    <a:pt x="2034" y="527"/>
                  </a:cubicBezTo>
                  <a:cubicBezTo>
                    <a:pt x="2040" y="527"/>
                    <a:pt x="2049" y="510"/>
                    <a:pt x="2055" y="492"/>
                  </a:cubicBezTo>
                  <a:cubicBezTo>
                    <a:pt x="2064" y="473"/>
                    <a:pt x="2067" y="473"/>
                    <a:pt x="2067" y="473"/>
                  </a:cubicBezTo>
                  <a:lnTo>
                    <a:pt x="2067" y="473"/>
                  </a:lnTo>
                  <a:cubicBezTo>
                    <a:pt x="2070" y="477"/>
                    <a:pt x="2070" y="477"/>
                    <a:pt x="2061" y="495"/>
                  </a:cubicBezTo>
                  <a:lnTo>
                    <a:pt x="2045" y="533"/>
                  </a:lnTo>
                  <a:lnTo>
                    <a:pt x="2049" y="536"/>
                  </a:lnTo>
                  <a:cubicBezTo>
                    <a:pt x="2053" y="519"/>
                    <a:pt x="2056" y="517"/>
                    <a:pt x="2057" y="517"/>
                  </a:cubicBezTo>
                  <a:cubicBezTo>
                    <a:pt x="2058" y="517"/>
                    <a:pt x="2058" y="517"/>
                    <a:pt x="2058" y="517"/>
                  </a:cubicBezTo>
                  <a:cubicBezTo>
                    <a:pt x="2061" y="517"/>
                    <a:pt x="2061" y="517"/>
                    <a:pt x="2045" y="555"/>
                  </a:cubicBezTo>
                  <a:cubicBezTo>
                    <a:pt x="2036" y="576"/>
                    <a:pt x="2032" y="586"/>
                    <a:pt x="2033" y="586"/>
                  </a:cubicBezTo>
                  <a:cubicBezTo>
                    <a:pt x="2034" y="586"/>
                    <a:pt x="2039" y="576"/>
                    <a:pt x="2049" y="558"/>
                  </a:cubicBezTo>
                  <a:lnTo>
                    <a:pt x="2064" y="542"/>
                  </a:lnTo>
                  <a:lnTo>
                    <a:pt x="2064" y="542"/>
                  </a:lnTo>
                  <a:cubicBezTo>
                    <a:pt x="2059" y="556"/>
                    <a:pt x="2058" y="561"/>
                    <a:pt x="2059" y="561"/>
                  </a:cubicBezTo>
                  <a:cubicBezTo>
                    <a:pt x="2062" y="561"/>
                    <a:pt x="2075" y="540"/>
                    <a:pt x="2083" y="530"/>
                  </a:cubicBezTo>
                  <a:lnTo>
                    <a:pt x="2083" y="530"/>
                  </a:lnTo>
                  <a:cubicBezTo>
                    <a:pt x="2075" y="549"/>
                    <a:pt x="2072" y="560"/>
                    <a:pt x="2073" y="560"/>
                  </a:cubicBezTo>
                  <a:cubicBezTo>
                    <a:pt x="2075" y="560"/>
                    <a:pt x="2080" y="551"/>
                    <a:pt x="2089" y="533"/>
                  </a:cubicBezTo>
                  <a:cubicBezTo>
                    <a:pt x="2094" y="524"/>
                    <a:pt x="2097" y="519"/>
                    <a:pt x="2098" y="519"/>
                  </a:cubicBezTo>
                  <a:lnTo>
                    <a:pt x="2098" y="519"/>
                  </a:lnTo>
                  <a:cubicBezTo>
                    <a:pt x="2099" y="519"/>
                    <a:pt x="2099" y="525"/>
                    <a:pt x="2096" y="536"/>
                  </a:cubicBezTo>
                  <a:cubicBezTo>
                    <a:pt x="2089" y="555"/>
                    <a:pt x="2092" y="558"/>
                    <a:pt x="2096" y="561"/>
                  </a:cubicBezTo>
                  <a:cubicBezTo>
                    <a:pt x="2101" y="553"/>
                    <a:pt x="2107" y="550"/>
                    <a:pt x="2114" y="550"/>
                  </a:cubicBezTo>
                  <a:cubicBezTo>
                    <a:pt x="2124" y="550"/>
                    <a:pt x="2135" y="556"/>
                    <a:pt x="2146" y="561"/>
                  </a:cubicBezTo>
                  <a:cubicBezTo>
                    <a:pt x="2161" y="569"/>
                    <a:pt x="2172" y="575"/>
                    <a:pt x="2181" y="575"/>
                  </a:cubicBezTo>
                  <a:cubicBezTo>
                    <a:pt x="2187" y="575"/>
                    <a:pt x="2192" y="572"/>
                    <a:pt x="2196" y="564"/>
                  </a:cubicBezTo>
                  <a:lnTo>
                    <a:pt x="2196" y="564"/>
                  </a:lnTo>
                  <a:cubicBezTo>
                    <a:pt x="2199" y="567"/>
                    <a:pt x="2199" y="567"/>
                    <a:pt x="2190" y="586"/>
                  </a:cubicBezTo>
                  <a:cubicBezTo>
                    <a:pt x="2185" y="595"/>
                    <a:pt x="2184" y="600"/>
                    <a:pt x="2185" y="600"/>
                  </a:cubicBezTo>
                  <a:cubicBezTo>
                    <a:pt x="2187" y="600"/>
                    <a:pt x="2193" y="592"/>
                    <a:pt x="2205" y="571"/>
                  </a:cubicBezTo>
                  <a:cubicBezTo>
                    <a:pt x="2212" y="562"/>
                    <a:pt x="2218" y="552"/>
                    <a:pt x="2219" y="552"/>
                  </a:cubicBezTo>
                  <a:lnTo>
                    <a:pt x="2219" y="552"/>
                  </a:lnTo>
                  <a:cubicBezTo>
                    <a:pt x="2219" y="552"/>
                    <a:pt x="2216" y="557"/>
                    <a:pt x="2208" y="574"/>
                  </a:cubicBezTo>
                  <a:cubicBezTo>
                    <a:pt x="2199" y="592"/>
                    <a:pt x="2202" y="592"/>
                    <a:pt x="2215" y="599"/>
                  </a:cubicBezTo>
                  <a:cubicBezTo>
                    <a:pt x="2218" y="602"/>
                    <a:pt x="2222" y="605"/>
                    <a:pt x="2226" y="605"/>
                  </a:cubicBezTo>
                  <a:cubicBezTo>
                    <a:pt x="2230" y="605"/>
                    <a:pt x="2235" y="602"/>
                    <a:pt x="2240" y="592"/>
                  </a:cubicBezTo>
                  <a:cubicBezTo>
                    <a:pt x="2248" y="585"/>
                    <a:pt x="2251" y="581"/>
                    <a:pt x="2252" y="581"/>
                  </a:cubicBezTo>
                  <a:lnTo>
                    <a:pt x="2252" y="581"/>
                  </a:lnTo>
                  <a:cubicBezTo>
                    <a:pt x="2252" y="581"/>
                    <a:pt x="2249" y="585"/>
                    <a:pt x="2243" y="592"/>
                  </a:cubicBezTo>
                  <a:cubicBezTo>
                    <a:pt x="2228" y="618"/>
                    <a:pt x="2225" y="637"/>
                    <a:pt x="2232" y="637"/>
                  </a:cubicBezTo>
                  <a:cubicBezTo>
                    <a:pt x="2236" y="637"/>
                    <a:pt x="2243" y="632"/>
                    <a:pt x="2252" y="621"/>
                  </a:cubicBezTo>
                  <a:lnTo>
                    <a:pt x="2252" y="621"/>
                  </a:lnTo>
                  <a:cubicBezTo>
                    <a:pt x="2255" y="624"/>
                    <a:pt x="2255" y="624"/>
                    <a:pt x="2246" y="643"/>
                  </a:cubicBezTo>
                  <a:cubicBezTo>
                    <a:pt x="2247" y="644"/>
                    <a:pt x="2248" y="644"/>
                    <a:pt x="2250" y="644"/>
                  </a:cubicBezTo>
                  <a:cubicBezTo>
                    <a:pt x="2253" y="644"/>
                    <a:pt x="2257" y="642"/>
                    <a:pt x="2268" y="633"/>
                  </a:cubicBezTo>
                  <a:lnTo>
                    <a:pt x="2287" y="643"/>
                  </a:lnTo>
                  <a:cubicBezTo>
                    <a:pt x="2287" y="643"/>
                    <a:pt x="2288" y="643"/>
                    <a:pt x="2289" y="643"/>
                  </a:cubicBezTo>
                  <a:cubicBezTo>
                    <a:pt x="2295" y="643"/>
                    <a:pt x="2305" y="630"/>
                    <a:pt x="2305" y="630"/>
                  </a:cubicBezTo>
                  <a:lnTo>
                    <a:pt x="2309" y="633"/>
                  </a:lnTo>
                  <a:cubicBezTo>
                    <a:pt x="2299" y="649"/>
                    <a:pt x="2312" y="658"/>
                    <a:pt x="2327" y="671"/>
                  </a:cubicBezTo>
                  <a:cubicBezTo>
                    <a:pt x="2346" y="680"/>
                    <a:pt x="2359" y="690"/>
                    <a:pt x="2352" y="712"/>
                  </a:cubicBezTo>
                  <a:cubicBezTo>
                    <a:pt x="2352" y="712"/>
                    <a:pt x="2356" y="712"/>
                    <a:pt x="2368" y="696"/>
                  </a:cubicBezTo>
                  <a:cubicBezTo>
                    <a:pt x="2380" y="677"/>
                    <a:pt x="2386" y="670"/>
                    <a:pt x="2389" y="670"/>
                  </a:cubicBezTo>
                  <a:lnTo>
                    <a:pt x="2389" y="670"/>
                  </a:lnTo>
                  <a:cubicBezTo>
                    <a:pt x="2391" y="670"/>
                    <a:pt x="2390" y="675"/>
                    <a:pt x="2387" y="683"/>
                  </a:cubicBezTo>
                  <a:cubicBezTo>
                    <a:pt x="2375" y="704"/>
                    <a:pt x="2373" y="715"/>
                    <a:pt x="2378" y="715"/>
                  </a:cubicBezTo>
                  <a:cubicBezTo>
                    <a:pt x="2382" y="715"/>
                    <a:pt x="2390" y="708"/>
                    <a:pt x="2400" y="693"/>
                  </a:cubicBezTo>
                  <a:lnTo>
                    <a:pt x="2400" y="693"/>
                  </a:lnTo>
                  <a:lnTo>
                    <a:pt x="2390" y="712"/>
                  </a:lnTo>
                  <a:cubicBezTo>
                    <a:pt x="2382" y="727"/>
                    <a:pt x="2380" y="734"/>
                    <a:pt x="2383" y="734"/>
                  </a:cubicBezTo>
                  <a:cubicBezTo>
                    <a:pt x="2386" y="734"/>
                    <a:pt x="2397" y="721"/>
                    <a:pt x="2412" y="702"/>
                  </a:cubicBezTo>
                  <a:lnTo>
                    <a:pt x="2412" y="702"/>
                  </a:lnTo>
                  <a:cubicBezTo>
                    <a:pt x="2405" y="716"/>
                    <a:pt x="2400" y="730"/>
                    <a:pt x="2403" y="730"/>
                  </a:cubicBezTo>
                  <a:cubicBezTo>
                    <a:pt x="2404" y="730"/>
                    <a:pt x="2406" y="728"/>
                    <a:pt x="2409" y="724"/>
                  </a:cubicBezTo>
                  <a:cubicBezTo>
                    <a:pt x="2412" y="724"/>
                    <a:pt x="2412" y="724"/>
                    <a:pt x="2390" y="762"/>
                  </a:cubicBezTo>
                  <a:cubicBezTo>
                    <a:pt x="2378" y="777"/>
                    <a:pt x="2368" y="796"/>
                    <a:pt x="2368" y="796"/>
                  </a:cubicBezTo>
                  <a:cubicBezTo>
                    <a:pt x="2368" y="796"/>
                    <a:pt x="2369" y="797"/>
                    <a:pt x="2369" y="797"/>
                  </a:cubicBezTo>
                  <a:cubicBezTo>
                    <a:pt x="2373" y="797"/>
                    <a:pt x="2385" y="779"/>
                    <a:pt x="2393" y="765"/>
                  </a:cubicBezTo>
                  <a:lnTo>
                    <a:pt x="2400" y="768"/>
                  </a:lnTo>
                  <a:cubicBezTo>
                    <a:pt x="2400" y="768"/>
                    <a:pt x="2400" y="768"/>
                    <a:pt x="2412" y="752"/>
                  </a:cubicBezTo>
                  <a:cubicBezTo>
                    <a:pt x="2421" y="738"/>
                    <a:pt x="2424" y="736"/>
                    <a:pt x="2426" y="736"/>
                  </a:cubicBezTo>
                  <a:cubicBezTo>
                    <a:pt x="2426" y="736"/>
                    <a:pt x="2427" y="737"/>
                    <a:pt x="2428" y="737"/>
                  </a:cubicBezTo>
                  <a:cubicBezTo>
                    <a:pt x="2425" y="743"/>
                    <a:pt x="2424" y="745"/>
                    <a:pt x="2425" y="745"/>
                  </a:cubicBezTo>
                  <a:cubicBezTo>
                    <a:pt x="2426" y="745"/>
                    <a:pt x="2434" y="733"/>
                    <a:pt x="2440" y="718"/>
                  </a:cubicBezTo>
                  <a:cubicBezTo>
                    <a:pt x="2449" y="703"/>
                    <a:pt x="2460" y="686"/>
                    <a:pt x="2464" y="686"/>
                  </a:cubicBezTo>
                  <a:cubicBezTo>
                    <a:pt x="2465" y="686"/>
                    <a:pt x="2465" y="686"/>
                    <a:pt x="2465" y="687"/>
                  </a:cubicBezTo>
                  <a:lnTo>
                    <a:pt x="2487" y="649"/>
                  </a:lnTo>
                  <a:cubicBezTo>
                    <a:pt x="2503" y="627"/>
                    <a:pt x="2519" y="602"/>
                    <a:pt x="2528" y="577"/>
                  </a:cubicBezTo>
                  <a:cubicBezTo>
                    <a:pt x="2528" y="561"/>
                    <a:pt x="2529" y="546"/>
                    <a:pt x="2525" y="546"/>
                  </a:cubicBezTo>
                  <a:cubicBezTo>
                    <a:pt x="2522" y="546"/>
                    <a:pt x="2517" y="552"/>
                    <a:pt x="2509" y="564"/>
                  </a:cubicBezTo>
                  <a:cubicBezTo>
                    <a:pt x="2509" y="564"/>
                    <a:pt x="2494" y="580"/>
                    <a:pt x="2494" y="580"/>
                  </a:cubicBezTo>
                  <a:cubicBezTo>
                    <a:pt x="2490" y="577"/>
                    <a:pt x="2500" y="558"/>
                    <a:pt x="2500" y="558"/>
                  </a:cubicBezTo>
                  <a:cubicBezTo>
                    <a:pt x="2509" y="539"/>
                    <a:pt x="2500" y="533"/>
                    <a:pt x="2484" y="524"/>
                  </a:cubicBezTo>
                  <a:cubicBezTo>
                    <a:pt x="2468" y="514"/>
                    <a:pt x="2462" y="508"/>
                    <a:pt x="2468" y="489"/>
                  </a:cubicBezTo>
                  <a:cubicBezTo>
                    <a:pt x="2478" y="467"/>
                    <a:pt x="2475" y="467"/>
                    <a:pt x="2475" y="467"/>
                  </a:cubicBezTo>
                  <a:lnTo>
                    <a:pt x="2475" y="467"/>
                  </a:lnTo>
                  <a:cubicBezTo>
                    <a:pt x="2471" y="474"/>
                    <a:pt x="2467" y="477"/>
                    <a:pt x="2462" y="477"/>
                  </a:cubicBezTo>
                  <a:cubicBezTo>
                    <a:pt x="2453" y="477"/>
                    <a:pt x="2443" y="469"/>
                    <a:pt x="2431" y="461"/>
                  </a:cubicBezTo>
                  <a:cubicBezTo>
                    <a:pt x="2420" y="453"/>
                    <a:pt x="2409" y="447"/>
                    <a:pt x="2399" y="447"/>
                  </a:cubicBezTo>
                  <a:cubicBezTo>
                    <a:pt x="2392" y="447"/>
                    <a:pt x="2386" y="450"/>
                    <a:pt x="2381" y="458"/>
                  </a:cubicBezTo>
                  <a:lnTo>
                    <a:pt x="2378" y="455"/>
                  </a:lnTo>
                  <a:cubicBezTo>
                    <a:pt x="2387" y="436"/>
                    <a:pt x="2381" y="433"/>
                    <a:pt x="2374" y="430"/>
                  </a:cubicBezTo>
                  <a:cubicBezTo>
                    <a:pt x="2363" y="441"/>
                    <a:pt x="2358" y="442"/>
                    <a:pt x="2357" y="442"/>
                  </a:cubicBezTo>
                  <a:cubicBezTo>
                    <a:pt x="2356" y="442"/>
                    <a:pt x="2356" y="442"/>
                    <a:pt x="2356" y="442"/>
                  </a:cubicBezTo>
                  <a:cubicBezTo>
                    <a:pt x="2365" y="423"/>
                    <a:pt x="2362" y="420"/>
                    <a:pt x="2356" y="417"/>
                  </a:cubicBezTo>
                  <a:cubicBezTo>
                    <a:pt x="2355" y="416"/>
                    <a:pt x="2354" y="415"/>
                    <a:pt x="2353" y="415"/>
                  </a:cubicBezTo>
                  <a:cubicBezTo>
                    <a:pt x="2350" y="415"/>
                    <a:pt x="2347" y="419"/>
                    <a:pt x="2340" y="433"/>
                  </a:cubicBezTo>
                  <a:cubicBezTo>
                    <a:pt x="2324" y="423"/>
                    <a:pt x="2318" y="411"/>
                    <a:pt x="2318" y="395"/>
                  </a:cubicBezTo>
                  <a:cubicBezTo>
                    <a:pt x="2320" y="389"/>
                    <a:pt x="2320" y="386"/>
                    <a:pt x="2319" y="386"/>
                  </a:cubicBezTo>
                  <a:lnTo>
                    <a:pt x="2319" y="386"/>
                  </a:lnTo>
                  <a:cubicBezTo>
                    <a:pt x="2316" y="386"/>
                    <a:pt x="2308" y="397"/>
                    <a:pt x="2299" y="408"/>
                  </a:cubicBezTo>
                  <a:cubicBezTo>
                    <a:pt x="2291" y="425"/>
                    <a:pt x="2279" y="442"/>
                    <a:pt x="2277" y="442"/>
                  </a:cubicBezTo>
                  <a:cubicBezTo>
                    <a:pt x="2277" y="442"/>
                    <a:pt x="2277" y="442"/>
                    <a:pt x="2277" y="442"/>
                  </a:cubicBezTo>
                  <a:lnTo>
                    <a:pt x="2296" y="404"/>
                  </a:lnTo>
                  <a:cubicBezTo>
                    <a:pt x="2305" y="389"/>
                    <a:pt x="2305" y="389"/>
                    <a:pt x="2302" y="386"/>
                  </a:cubicBezTo>
                  <a:cubicBezTo>
                    <a:pt x="2299" y="383"/>
                    <a:pt x="2296" y="383"/>
                    <a:pt x="2296" y="383"/>
                  </a:cubicBezTo>
                  <a:cubicBezTo>
                    <a:pt x="2292" y="390"/>
                    <a:pt x="2288" y="393"/>
                    <a:pt x="2282" y="393"/>
                  </a:cubicBezTo>
                  <a:cubicBezTo>
                    <a:pt x="2274" y="393"/>
                    <a:pt x="2265" y="388"/>
                    <a:pt x="2252" y="383"/>
                  </a:cubicBezTo>
                  <a:cubicBezTo>
                    <a:pt x="2238" y="376"/>
                    <a:pt x="2230" y="371"/>
                    <a:pt x="2224" y="371"/>
                  </a:cubicBezTo>
                  <a:cubicBezTo>
                    <a:pt x="2219" y="371"/>
                    <a:pt x="2216" y="374"/>
                    <a:pt x="2211" y="383"/>
                  </a:cubicBezTo>
                  <a:cubicBezTo>
                    <a:pt x="2207" y="392"/>
                    <a:pt x="2204" y="396"/>
                    <a:pt x="2202" y="396"/>
                  </a:cubicBezTo>
                  <a:cubicBezTo>
                    <a:pt x="2200" y="396"/>
                    <a:pt x="2199" y="391"/>
                    <a:pt x="2199" y="379"/>
                  </a:cubicBezTo>
                  <a:cubicBezTo>
                    <a:pt x="2205" y="335"/>
                    <a:pt x="2207" y="321"/>
                    <a:pt x="2204" y="321"/>
                  </a:cubicBezTo>
                  <a:lnTo>
                    <a:pt x="2204" y="321"/>
                  </a:lnTo>
                  <a:cubicBezTo>
                    <a:pt x="2203" y="321"/>
                    <a:pt x="2200" y="324"/>
                    <a:pt x="2196" y="329"/>
                  </a:cubicBezTo>
                  <a:cubicBezTo>
                    <a:pt x="2199" y="332"/>
                    <a:pt x="2193" y="351"/>
                    <a:pt x="2183" y="370"/>
                  </a:cubicBezTo>
                  <a:cubicBezTo>
                    <a:pt x="2174" y="388"/>
                    <a:pt x="2169" y="398"/>
                    <a:pt x="2168" y="398"/>
                  </a:cubicBezTo>
                  <a:cubicBezTo>
                    <a:pt x="2167" y="398"/>
                    <a:pt x="2171" y="388"/>
                    <a:pt x="2177" y="367"/>
                  </a:cubicBezTo>
                  <a:cubicBezTo>
                    <a:pt x="2187" y="347"/>
                    <a:pt x="2177" y="337"/>
                    <a:pt x="2163" y="337"/>
                  </a:cubicBezTo>
                  <a:cubicBezTo>
                    <a:pt x="2150" y="337"/>
                    <a:pt x="2133" y="346"/>
                    <a:pt x="2124" y="364"/>
                  </a:cubicBezTo>
                  <a:cubicBezTo>
                    <a:pt x="2127" y="354"/>
                    <a:pt x="2124" y="361"/>
                    <a:pt x="2133" y="345"/>
                  </a:cubicBezTo>
                  <a:cubicBezTo>
                    <a:pt x="2139" y="326"/>
                    <a:pt x="2139" y="323"/>
                    <a:pt x="2127" y="317"/>
                  </a:cubicBezTo>
                  <a:lnTo>
                    <a:pt x="2117" y="314"/>
                  </a:lnTo>
                  <a:cubicBezTo>
                    <a:pt x="2112" y="327"/>
                    <a:pt x="2107" y="332"/>
                    <a:pt x="2104" y="332"/>
                  </a:cubicBezTo>
                  <a:cubicBezTo>
                    <a:pt x="2097" y="332"/>
                    <a:pt x="2096" y="316"/>
                    <a:pt x="2102" y="304"/>
                  </a:cubicBezTo>
                  <a:cubicBezTo>
                    <a:pt x="2105" y="285"/>
                    <a:pt x="2105" y="285"/>
                    <a:pt x="2099" y="282"/>
                  </a:cubicBezTo>
                  <a:cubicBezTo>
                    <a:pt x="2091" y="295"/>
                    <a:pt x="2085" y="299"/>
                    <a:pt x="2081" y="299"/>
                  </a:cubicBezTo>
                  <a:cubicBezTo>
                    <a:pt x="2074" y="299"/>
                    <a:pt x="2073" y="285"/>
                    <a:pt x="2077" y="273"/>
                  </a:cubicBezTo>
                  <a:lnTo>
                    <a:pt x="2070" y="270"/>
                  </a:lnTo>
                  <a:cubicBezTo>
                    <a:pt x="2065" y="281"/>
                    <a:pt x="2060" y="285"/>
                    <a:pt x="2057" y="285"/>
                  </a:cubicBezTo>
                  <a:cubicBezTo>
                    <a:pt x="2054" y="285"/>
                    <a:pt x="2053" y="283"/>
                    <a:pt x="2052" y="282"/>
                  </a:cubicBezTo>
                  <a:cubicBezTo>
                    <a:pt x="2049" y="281"/>
                    <a:pt x="2047" y="281"/>
                    <a:pt x="2045" y="281"/>
                  </a:cubicBezTo>
                  <a:cubicBezTo>
                    <a:pt x="2040" y="281"/>
                    <a:pt x="2038" y="285"/>
                    <a:pt x="2036" y="298"/>
                  </a:cubicBezTo>
                  <a:cubicBezTo>
                    <a:pt x="2027" y="318"/>
                    <a:pt x="2021" y="336"/>
                    <a:pt x="2018" y="336"/>
                  </a:cubicBezTo>
                  <a:cubicBezTo>
                    <a:pt x="2018" y="336"/>
                    <a:pt x="2017" y="336"/>
                    <a:pt x="2017" y="336"/>
                  </a:cubicBezTo>
                  <a:lnTo>
                    <a:pt x="2023" y="317"/>
                  </a:lnTo>
                  <a:cubicBezTo>
                    <a:pt x="2033" y="298"/>
                    <a:pt x="2023" y="295"/>
                    <a:pt x="2011" y="289"/>
                  </a:cubicBezTo>
                  <a:cubicBezTo>
                    <a:pt x="1998" y="282"/>
                    <a:pt x="1992" y="279"/>
                    <a:pt x="1995" y="260"/>
                  </a:cubicBezTo>
                  <a:lnTo>
                    <a:pt x="1995" y="260"/>
                  </a:lnTo>
                  <a:lnTo>
                    <a:pt x="1986" y="276"/>
                  </a:lnTo>
                  <a:cubicBezTo>
                    <a:pt x="1981" y="285"/>
                    <a:pt x="1978" y="290"/>
                    <a:pt x="1977" y="290"/>
                  </a:cubicBezTo>
                  <a:cubicBezTo>
                    <a:pt x="1976" y="290"/>
                    <a:pt x="1976" y="285"/>
                    <a:pt x="1980" y="276"/>
                  </a:cubicBezTo>
                  <a:cubicBezTo>
                    <a:pt x="1983" y="263"/>
                    <a:pt x="1980" y="255"/>
                    <a:pt x="1975" y="255"/>
                  </a:cubicBezTo>
                  <a:cubicBezTo>
                    <a:pt x="1971" y="255"/>
                    <a:pt x="1966" y="259"/>
                    <a:pt x="1961" y="267"/>
                  </a:cubicBezTo>
                  <a:lnTo>
                    <a:pt x="1955" y="263"/>
                  </a:lnTo>
                  <a:cubicBezTo>
                    <a:pt x="1959" y="242"/>
                    <a:pt x="1960" y="231"/>
                    <a:pt x="1957" y="231"/>
                  </a:cubicBezTo>
                  <a:lnTo>
                    <a:pt x="1957" y="231"/>
                  </a:lnTo>
                  <a:cubicBezTo>
                    <a:pt x="1954" y="231"/>
                    <a:pt x="1948" y="239"/>
                    <a:pt x="1939" y="257"/>
                  </a:cubicBezTo>
                  <a:cubicBezTo>
                    <a:pt x="1945" y="238"/>
                    <a:pt x="1945" y="235"/>
                    <a:pt x="1942" y="235"/>
                  </a:cubicBezTo>
                  <a:lnTo>
                    <a:pt x="1942" y="235"/>
                  </a:lnTo>
                  <a:cubicBezTo>
                    <a:pt x="1935" y="243"/>
                    <a:pt x="1930" y="247"/>
                    <a:pt x="1926" y="247"/>
                  </a:cubicBezTo>
                  <a:cubicBezTo>
                    <a:pt x="1921" y="247"/>
                    <a:pt x="1920" y="240"/>
                    <a:pt x="1923" y="229"/>
                  </a:cubicBezTo>
                  <a:lnTo>
                    <a:pt x="1920" y="229"/>
                  </a:lnTo>
                  <a:cubicBezTo>
                    <a:pt x="1913" y="243"/>
                    <a:pt x="1909" y="245"/>
                    <a:pt x="1907" y="245"/>
                  </a:cubicBezTo>
                  <a:cubicBezTo>
                    <a:pt x="1906" y="245"/>
                    <a:pt x="1905" y="245"/>
                    <a:pt x="1904" y="245"/>
                  </a:cubicBezTo>
                  <a:cubicBezTo>
                    <a:pt x="1904" y="245"/>
                    <a:pt x="1903" y="244"/>
                    <a:pt x="1902" y="244"/>
                  </a:cubicBezTo>
                  <a:cubicBezTo>
                    <a:pt x="1899" y="244"/>
                    <a:pt x="1896" y="246"/>
                    <a:pt x="1889" y="260"/>
                  </a:cubicBezTo>
                  <a:cubicBezTo>
                    <a:pt x="1879" y="279"/>
                    <a:pt x="1876" y="279"/>
                    <a:pt x="1876" y="279"/>
                  </a:cubicBezTo>
                  <a:cubicBezTo>
                    <a:pt x="1873" y="276"/>
                    <a:pt x="1882" y="257"/>
                    <a:pt x="1892" y="238"/>
                  </a:cubicBezTo>
                  <a:cubicBezTo>
                    <a:pt x="1897" y="232"/>
                    <a:pt x="1899" y="227"/>
                    <a:pt x="1896" y="227"/>
                  </a:cubicBezTo>
                  <a:lnTo>
                    <a:pt x="1896" y="227"/>
                  </a:lnTo>
                  <a:cubicBezTo>
                    <a:pt x="1894" y="227"/>
                    <a:pt x="1885" y="235"/>
                    <a:pt x="1873" y="254"/>
                  </a:cubicBezTo>
                  <a:cubicBezTo>
                    <a:pt x="1862" y="273"/>
                    <a:pt x="1857" y="282"/>
                    <a:pt x="1856" y="282"/>
                  </a:cubicBezTo>
                  <a:lnTo>
                    <a:pt x="1856" y="282"/>
                  </a:lnTo>
                  <a:cubicBezTo>
                    <a:pt x="1856" y="282"/>
                    <a:pt x="1860" y="273"/>
                    <a:pt x="1870" y="254"/>
                  </a:cubicBezTo>
                  <a:cubicBezTo>
                    <a:pt x="1877" y="241"/>
                    <a:pt x="1883" y="227"/>
                    <a:pt x="1882" y="227"/>
                  </a:cubicBezTo>
                  <a:lnTo>
                    <a:pt x="1882" y="227"/>
                  </a:lnTo>
                  <a:cubicBezTo>
                    <a:pt x="1882" y="227"/>
                    <a:pt x="1880" y="230"/>
                    <a:pt x="1876" y="235"/>
                  </a:cubicBezTo>
                  <a:cubicBezTo>
                    <a:pt x="1876" y="235"/>
                    <a:pt x="1876" y="235"/>
                    <a:pt x="1876" y="235"/>
                  </a:cubicBezTo>
                  <a:cubicBezTo>
                    <a:pt x="1874" y="235"/>
                    <a:pt x="1871" y="237"/>
                    <a:pt x="1867" y="251"/>
                  </a:cubicBezTo>
                  <a:lnTo>
                    <a:pt x="1857" y="248"/>
                  </a:lnTo>
                  <a:cubicBezTo>
                    <a:pt x="1857" y="226"/>
                    <a:pt x="1854" y="226"/>
                    <a:pt x="1851" y="226"/>
                  </a:cubicBezTo>
                  <a:cubicBezTo>
                    <a:pt x="1847" y="235"/>
                    <a:pt x="1844" y="240"/>
                    <a:pt x="1843" y="240"/>
                  </a:cubicBezTo>
                  <a:cubicBezTo>
                    <a:pt x="1842" y="240"/>
                    <a:pt x="1843" y="234"/>
                    <a:pt x="1845" y="223"/>
                  </a:cubicBezTo>
                  <a:cubicBezTo>
                    <a:pt x="1847" y="213"/>
                    <a:pt x="1848" y="208"/>
                    <a:pt x="1848" y="208"/>
                  </a:cubicBezTo>
                  <a:lnTo>
                    <a:pt x="1848" y="208"/>
                  </a:lnTo>
                  <a:cubicBezTo>
                    <a:pt x="1847" y="208"/>
                    <a:pt x="1843" y="218"/>
                    <a:pt x="1835" y="242"/>
                  </a:cubicBezTo>
                  <a:cubicBezTo>
                    <a:pt x="1831" y="251"/>
                    <a:pt x="1828" y="255"/>
                    <a:pt x="1826" y="255"/>
                  </a:cubicBezTo>
                  <a:cubicBezTo>
                    <a:pt x="1824" y="255"/>
                    <a:pt x="1824" y="250"/>
                    <a:pt x="1826" y="238"/>
                  </a:cubicBezTo>
                  <a:cubicBezTo>
                    <a:pt x="1833" y="214"/>
                    <a:pt x="1835" y="204"/>
                    <a:pt x="1834" y="204"/>
                  </a:cubicBezTo>
                  <a:lnTo>
                    <a:pt x="1834" y="204"/>
                  </a:lnTo>
                  <a:cubicBezTo>
                    <a:pt x="1834" y="204"/>
                    <a:pt x="1832" y="209"/>
                    <a:pt x="1829" y="216"/>
                  </a:cubicBezTo>
                  <a:cubicBezTo>
                    <a:pt x="1820" y="235"/>
                    <a:pt x="1817" y="235"/>
                    <a:pt x="1817" y="235"/>
                  </a:cubicBezTo>
                  <a:cubicBezTo>
                    <a:pt x="1811" y="253"/>
                    <a:pt x="1805" y="273"/>
                    <a:pt x="1802" y="273"/>
                  </a:cubicBezTo>
                  <a:cubicBezTo>
                    <a:pt x="1801" y="273"/>
                    <a:pt x="1801" y="273"/>
                    <a:pt x="1801" y="273"/>
                  </a:cubicBezTo>
                  <a:lnTo>
                    <a:pt x="1804" y="251"/>
                  </a:lnTo>
                  <a:lnTo>
                    <a:pt x="1813" y="232"/>
                  </a:lnTo>
                  <a:lnTo>
                    <a:pt x="1817" y="235"/>
                  </a:lnTo>
                  <a:cubicBezTo>
                    <a:pt x="1823" y="216"/>
                    <a:pt x="1798" y="204"/>
                    <a:pt x="1770" y="194"/>
                  </a:cubicBezTo>
                  <a:cubicBezTo>
                    <a:pt x="1766" y="194"/>
                    <a:pt x="1760" y="213"/>
                    <a:pt x="1754" y="235"/>
                  </a:cubicBezTo>
                  <a:cubicBezTo>
                    <a:pt x="1749" y="251"/>
                    <a:pt x="1747" y="257"/>
                    <a:pt x="1746" y="257"/>
                  </a:cubicBezTo>
                  <a:cubicBezTo>
                    <a:pt x="1746" y="257"/>
                    <a:pt x="1749" y="245"/>
                    <a:pt x="1751" y="232"/>
                  </a:cubicBezTo>
                  <a:cubicBezTo>
                    <a:pt x="1757" y="202"/>
                    <a:pt x="1759" y="186"/>
                    <a:pt x="1757" y="186"/>
                  </a:cubicBezTo>
                  <a:lnTo>
                    <a:pt x="1757" y="186"/>
                  </a:lnTo>
                  <a:cubicBezTo>
                    <a:pt x="1755" y="186"/>
                    <a:pt x="1751" y="201"/>
                    <a:pt x="1745" y="232"/>
                  </a:cubicBezTo>
                  <a:cubicBezTo>
                    <a:pt x="1740" y="252"/>
                    <a:pt x="1738" y="262"/>
                    <a:pt x="1737" y="262"/>
                  </a:cubicBezTo>
                  <a:cubicBezTo>
                    <a:pt x="1737" y="262"/>
                    <a:pt x="1738" y="251"/>
                    <a:pt x="1741" y="229"/>
                  </a:cubicBezTo>
                  <a:cubicBezTo>
                    <a:pt x="1743" y="220"/>
                    <a:pt x="1744" y="215"/>
                    <a:pt x="1743" y="215"/>
                  </a:cubicBezTo>
                  <a:lnTo>
                    <a:pt x="1743" y="215"/>
                  </a:lnTo>
                  <a:cubicBezTo>
                    <a:pt x="1742" y="215"/>
                    <a:pt x="1740" y="220"/>
                    <a:pt x="1735" y="229"/>
                  </a:cubicBezTo>
                  <a:cubicBezTo>
                    <a:pt x="1732" y="238"/>
                    <a:pt x="1730" y="243"/>
                    <a:pt x="1729" y="243"/>
                  </a:cubicBezTo>
                  <a:cubicBezTo>
                    <a:pt x="1728" y="243"/>
                    <a:pt x="1729" y="238"/>
                    <a:pt x="1732" y="229"/>
                  </a:cubicBezTo>
                  <a:cubicBezTo>
                    <a:pt x="1734" y="213"/>
                    <a:pt x="1736" y="198"/>
                    <a:pt x="1735" y="198"/>
                  </a:cubicBezTo>
                  <a:lnTo>
                    <a:pt x="1735" y="198"/>
                  </a:lnTo>
                  <a:cubicBezTo>
                    <a:pt x="1735" y="198"/>
                    <a:pt x="1734" y="201"/>
                    <a:pt x="1732" y="207"/>
                  </a:cubicBezTo>
                  <a:cubicBezTo>
                    <a:pt x="1732" y="207"/>
                    <a:pt x="1729" y="204"/>
                    <a:pt x="1732" y="182"/>
                  </a:cubicBezTo>
                  <a:cubicBezTo>
                    <a:pt x="1733" y="176"/>
                    <a:pt x="1733" y="174"/>
                    <a:pt x="1732" y="174"/>
                  </a:cubicBezTo>
                  <a:cubicBezTo>
                    <a:pt x="1730" y="174"/>
                    <a:pt x="1723" y="187"/>
                    <a:pt x="1716" y="201"/>
                  </a:cubicBezTo>
                  <a:cubicBezTo>
                    <a:pt x="1707" y="219"/>
                    <a:pt x="1702" y="229"/>
                    <a:pt x="1700" y="229"/>
                  </a:cubicBezTo>
                  <a:cubicBezTo>
                    <a:pt x="1698" y="229"/>
                    <a:pt x="1701" y="218"/>
                    <a:pt x="1707" y="198"/>
                  </a:cubicBezTo>
                  <a:cubicBezTo>
                    <a:pt x="1713" y="182"/>
                    <a:pt x="1713" y="175"/>
                    <a:pt x="1710" y="175"/>
                  </a:cubicBezTo>
                  <a:lnTo>
                    <a:pt x="1710" y="175"/>
                  </a:lnTo>
                  <a:cubicBezTo>
                    <a:pt x="1706" y="175"/>
                    <a:pt x="1695" y="189"/>
                    <a:pt x="1688" y="213"/>
                  </a:cubicBezTo>
                  <a:cubicBezTo>
                    <a:pt x="1681" y="237"/>
                    <a:pt x="1678" y="247"/>
                    <a:pt x="1677" y="247"/>
                  </a:cubicBezTo>
                  <a:cubicBezTo>
                    <a:pt x="1677" y="247"/>
                    <a:pt x="1677" y="241"/>
                    <a:pt x="1679" y="232"/>
                  </a:cubicBezTo>
                  <a:cubicBezTo>
                    <a:pt x="1685" y="213"/>
                    <a:pt x="1682" y="213"/>
                    <a:pt x="1682" y="213"/>
                  </a:cubicBezTo>
                  <a:cubicBezTo>
                    <a:pt x="1679" y="210"/>
                    <a:pt x="1676" y="210"/>
                    <a:pt x="1682" y="188"/>
                  </a:cubicBezTo>
                  <a:lnTo>
                    <a:pt x="1682" y="188"/>
                  </a:lnTo>
                  <a:cubicBezTo>
                    <a:pt x="1682" y="188"/>
                    <a:pt x="1679" y="188"/>
                    <a:pt x="1666" y="207"/>
                  </a:cubicBezTo>
                  <a:cubicBezTo>
                    <a:pt x="1661" y="221"/>
                    <a:pt x="1657" y="226"/>
                    <a:pt x="1654" y="226"/>
                  </a:cubicBezTo>
                  <a:cubicBezTo>
                    <a:pt x="1649" y="226"/>
                    <a:pt x="1650" y="208"/>
                    <a:pt x="1654" y="182"/>
                  </a:cubicBezTo>
                  <a:lnTo>
                    <a:pt x="1654" y="182"/>
                  </a:lnTo>
                  <a:lnTo>
                    <a:pt x="1644" y="201"/>
                  </a:lnTo>
                  <a:cubicBezTo>
                    <a:pt x="1636" y="224"/>
                    <a:pt x="1630" y="241"/>
                    <a:pt x="1628" y="241"/>
                  </a:cubicBezTo>
                  <a:cubicBezTo>
                    <a:pt x="1627" y="241"/>
                    <a:pt x="1628" y="235"/>
                    <a:pt x="1632" y="220"/>
                  </a:cubicBezTo>
                  <a:cubicBezTo>
                    <a:pt x="1635" y="207"/>
                    <a:pt x="1635" y="210"/>
                    <a:pt x="1638" y="198"/>
                  </a:cubicBezTo>
                  <a:lnTo>
                    <a:pt x="1638" y="198"/>
                  </a:lnTo>
                  <a:cubicBezTo>
                    <a:pt x="1633" y="212"/>
                    <a:pt x="1630" y="218"/>
                    <a:pt x="1627" y="218"/>
                  </a:cubicBezTo>
                  <a:cubicBezTo>
                    <a:pt x="1623" y="218"/>
                    <a:pt x="1621" y="199"/>
                    <a:pt x="1625" y="173"/>
                  </a:cubicBezTo>
                  <a:lnTo>
                    <a:pt x="1625" y="173"/>
                  </a:lnTo>
                  <a:cubicBezTo>
                    <a:pt x="1619" y="191"/>
                    <a:pt x="1616" y="213"/>
                    <a:pt x="1613" y="213"/>
                  </a:cubicBezTo>
                  <a:cubicBezTo>
                    <a:pt x="1610" y="210"/>
                    <a:pt x="1607" y="210"/>
                    <a:pt x="1610" y="191"/>
                  </a:cubicBezTo>
                  <a:cubicBezTo>
                    <a:pt x="1612" y="176"/>
                    <a:pt x="1613" y="160"/>
                    <a:pt x="1612" y="160"/>
                  </a:cubicBezTo>
                  <a:lnTo>
                    <a:pt x="1612" y="160"/>
                  </a:lnTo>
                  <a:cubicBezTo>
                    <a:pt x="1611" y="160"/>
                    <a:pt x="1611" y="163"/>
                    <a:pt x="1610" y="169"/>
                  </a:cubicBezTo>
                  <a:cubicBezTo>
                    <a:pt x="1610" y="169"/>
                    <a:pt x="1607" y="166"/>
                    <a:pt x="1607" y="147"/>
                  </a:cubicBezTo>
                  <a:lnTo>
                    <a:pt x="1594" y="144"/>
                  </a:lnTo>
                  <a:cubicBezTo>
                    <a:pt x="1591" y="153"/>
                    <a:pt x="1588" y="157"/>
                    <a:pt x="1586" y="157"/>
                  </a:cubicBezTo>
                  <a:cubicBezTo>
                    <a:pt x="1584" y="157"/>
                    <a:pt x="1583" y="151"/>
                    <a:pt x="1585" y="141"/>
                  </a:cubicBezTo>
                  <a:cubicBezTo>
                    <a:pt x="1585" y="141"/>
                    <a:pt x="1584" y="141"/>
                    <a:pt x="1584" y="141"/>
                  </a:cubicBezTo>
                  <a:cubicBezTo>
                    <a:pt x="1582" y="141"/>
                    <a:pt x="1577" y="143"/>
                    <a:pt x="1572" y="160"/>
                  </a:cubicBezTo>
                  <a:cubicBezTo>
                    <a:pt x="1566" y="157"/>
                    <a:pt x="1563" y="157"/>
                    <a:pt x="1566" y="135"/>
                  </a:cubicBezTo>
                  <a:cubicBezTo>
                    <a:pt x="1569" y="126"/>
                    <a:pt x="1571" y="121"/>
                    <a:pt x="1570" y="121"/>
                  </a:cubicBezTo>
                  <a:lnTo>
                    <a:pt x="1570" y="121"/>
                  </a:lnTo>
                  <a:cubicBezTo>
                    <a:pt x="1570" y="121"/>
                    <a:pt x="1567" y="126"/>
                    <a:pt x="1563" y="135"/>
                  </a:cubicBezTo>
                  <a:cubicBezTo>
                    <a:pt x="1560" y="152"/>
                    <a:pt x="1558" y="154"/>
                    <a:pt x="1555" y="154"/>
                  </a:cubicBezTo>
                  <a:cubicBezTo>
                    <a:pt x="1555" y="154"/>
                    <a:pt x="1554" y="154"/>
                    <a:pt x="1553" y="154"/>
                  </a:cubicBezTo>
                  <a:lnTo>
                    <a:pt x="1547" y="154"/>
                  </a:lnTo>
                  <a:cubicBezTo>
                    <a:pt x="1544" y="173"/>
                    <a:pt x="1544" y="173"/>
                    <a:pt x="1541" y="173"/>
                  </a:cubicBezTo>
                  <a:cubicBezTo>
                    <a:pt x="1538" y="173"/>
                    <a:pt x="1531" y="147"/>
                    <a:pt x="1528" y="147"/>
                  </a:cubicBezTo>
                  <a:cubicBezTo>
                    <a:pt x="1526" y="147"/>
                    <a:pt x="1525" y="146"/>
                    <a:pt x="1523" y="146"/>
                  </a:cubicBezTo>
                  <a:cubicBezTo>
                    <a:pt x="1519" y="146"/>
                    <a:pt x="1519" y="152"/>
                    <a:pt x="1519" y="166"/>
                  </a:cubicBezTo>
                  <a:cubicBezTo>
                    <a:pt x="1521" y="168"/>
                    <a:pt x="1520" y="177"/>
                    <a:pt x="1519" y="177"/>
                  </a:cubicBezTo>
                  <a:cubicBezTo>
                    <a:pt x="1518" y="177"/>
                    <a:pt x="1517" y="174"/>
                    <a:pt x="1516" y="166"/>
                  </a:cubicBezTo>
                  <a:cubicBezTo>
                    <a:pt x="1513" y="166"/>
                    <a:pt x="1509" y="144"/>
                    <a:pt x="1500" y="141"/>
                  </a:cubicBezTo>
                  <a:cubicBezTo>
                    <a:pt x="1496" y="140"/>
                    <a:pt x="1494" y="140"/>
                    <a:pt x="1492" y="140"/>
                  </a:cubicBezTo>
                  <a:cubicBezTo>
                    <a:pt x="1487" y="140"/>
                    <a:pt x="1487" y="144"/>
                    <a:pt x="1484" y="157"/>
                  </a:cubicBezTo>
                  <a:cubicBezTo>
                    <a:pt x="1481" y="178"/>
                    <a:pt x="1479" y="189"/>
                    <a:pt x="1478" y="189"/>
                  </a:cubicBezTo>
                  <a:cubicBezTo>
                    <a:pt x="1477" y="189"/>
                    <a:pt x="1478" y="178"/>
                    <a:pt x="1481" y="157"/>
                  </a:cubicBezTo>
                  <a:cubicBezTo>
                    <a:pt x="1481" y="132"/>
                    <a:pt x="1480" y="121"/>
                    <a:pt x="1479" y="121"/>
                  </a:cubicBezTo>
                  <a:cubicBezTo>
                    <a:pt x="1478" y="121"/>
                    <a:pt x="1476" y="126"/>
                    <a:pt x="1475" y="135"/>
                  </a:cubicBezTo>
                  <a:cubicBezTo>
                    <a:pt x="1469" y="154"/>
                    <a:pt x="1469" y="154"/>
                    <a:pt x="1466" y="154"/>
                  </a:cubicBezTo>
                  <a:cubicBezTo>
                    <a:pt x="1467" y="142"/>
                    <a:pt x="1467" y="137"/>
                    <a:pt x="1465" y="137"/>
                  </a:cubicBezTo>
                  <a:cubicBezTo>
                    <a:pt x="1464" y="137"/>
                    <a:pt x="1461" y="142"/>
                    <a:pt x="1456" y="151"/>
                  </a:cubicBezTo>
                  <a:cubicBezTo>
                    <a:pt x="1453" y="151"/>
                    <a:pt x="1453" y="151"/>
                    <a:pt x="1456" y="129"/>
                  </a:cubicBezTo>
                  <a:lnTo>
                    <a:pt x="1450" y="129"/>
                  </a:lnTo>
                  <a:cubicBezTo>
                    <a:pt x="1445" y="145"/>
                    <a:pt x="1440" y="150"/>
                    <a:pt x="1435" y="150"/>
                  </a:cubicBezTo>
                  <a:cubicBezTo>
                    <a:pt x="1428" y="150"/>
                    <a:pt x="1422" y="136"/>
                    <a:pt x="1422" y="122"/>
                  </a:cubicBezTo>
                  <a:cubicBezTo>
                    <a:pt x="1422" y="122"/>
                    <a:pt x="1419" y="122"/>
                    <a:pt x="1412" y="144"/>
                  </a:cubicBezTo>
                  <a:cubicBezTo>
                    <a:pt x="1408" y="164"/>
                    <a:pt x="1405" y="173"/>
                    <a:pt x="1403" y="173"/>
                  </a:cubicBezTo>
                  <a:cubicBezTo>
                    <a:pt x="1402" y="173"/>
                    <a:pt x="1403" y="162"/>
                    <a:pt x="1406" y="141"/>
                  </a:cubicBezTo>
                  <a:cubicBezTo>
                    <a:pt x="1409" y="121"/>
                    <a:pt x="1411" y="111"/>
                    <a:pt x="1410" y="111"/>
                  </a:cubicBezTo>
                  <a:lnTo>
                    <a:pt x="1410" y="111"/>
                  </a:lnTo>
                  <a:cubicBezTo>
                    <a:pt x="1410" y="111"/>
                    <a:pt x="1408" y="121"/>
                    <a:pt x="1403" y="141"/>
                  </a:cubicBezTo>
                  <a:cubicBezTo>
                    <a:pt x="1401" y="148"/>
                    <a:pt x="1397" y="152"/>
                    <a:pt x="1393" y="152"/>
                  </a:cubicBezTo>
                  <a:cubicBezTo>
                    <a:pt x="1388" y="152"/>
                    <a:pt x="1385" y="142"/>
                    <a:pt x="1390" y="119"/>
                  </a:cubicBezTo>
                  <a:cubicBezTo>
                    <a:pt x="1394" y="97"/>
                    <a:pt x="1397" y="75"/>
                    <a:pt x="1397" y="75"/>
                  </a:cubicBezTo>
                  <a:lnTo>
                    <a:pt x="1397" y="75"/>
                  </a:lnTo>
                  <a:cubicBezTo>
                    <a:pt x="1390" y="97"/>
                    <a:pt x="1387" y="97"/>
                    <a:pt x="1387" y="97"/>
                  </a:cubicBezTo>
                  <a:cubicBezTo>
                    <a:pt x="1385" y="111"/>
                    <a:pt x="1383" y="115"/>
                    <a:pt x="1378" y="115"/>
                  </a:cubicBezTo>
                  <a:cubicBezTo>
                    <a:pt x="1377" y="115"/>
                    <a:pt x="1374" y="114"/>
                    <a:pt x="1372" y="113"/>
                  </a:cubicBezTo>
                  <a:cubicBezTo>
                    <a:pt x="1366" y="113"/>
                    <a:pt x="1352" y="129"/>
                    <a:pt x="1347" y="129"/>
                  </a:cubicBezTo>
                  <a:cubicBezTo>
                    <a:pt x="1347" y="129"/>
                    <a:pt x="1347" y="129"/>
                    <a:pt x="1347" y="129"/>
                  </a:cubicBezTo>
                  <a:cubicBezTo>
                    <a:pt x="1340" y="129"/>
                    <a:pt x="1331" y="129"/>
                    <a:pt x="1331" y="107"/>
                  </a:cubicBezTo>
                  <a:cubicBezTo>
                    <a:pt x="1330" y="107"/>
                    <a:pt x="1329" y="107"/>
                    <a:pt x="1329" y="107"/>
                  </a:cubicBezTo>
                  <a:cubicBezTo>
                    <a:pt x="1326" y="107"/>
                    <a:pt x="1323" y="108"/>
                    <a:pt x="1315" y="126"/>
                  </a:cubicBezTo>
                  <a:cubicBezTo>
                    <a:pt x="1312" y="135"/>
                    <a:pt x="1309" y="139"/>
                    <a:pt x="1307" y="139"/>
                  </a:cubicBezTo>
                  <a:cubicBezTo>
                    <a:pt x="1305" y="139"/>
                    <a:pt x="1304" y="134"/>
                    <a:pt x="1306" y="122"/>
                  </a:cubicBezTo>
                  <a:lnTo>
                    <a:pt x="1303" y="122"/>
                  </a:lnTo>
                  <a:cubicBezTo>
                    <a:pt x="1293" y="141"/>
                    <a:pt x="1290" y="141"/>
                    <a:pt x="1290" y="141"/>
                  </a:cubicBezTo>
                  <a:cubicBezTo>
                    <a:pt x="1292" y="126"/>
                    <a:pt x="1293" y="112"/>
                    <a:pt x="1291" y="112"/>
                  </a:cubicBezTo>
                  <a:lnTo>
                    <a:pt x="1291" y="112"/>
                  </a:lnTo>
                  <a:cubicBezTo>
                    <a:pt x="1290" y="112"/>
                    <a:pt x="1289" y="114"/>
                    <a:pt x="1287" y="119"/>
                  </a:cubicBezTo>
                  <a:cubicBezTo>
                    <a:pt x="1285" y="136"/>
                    <a:pt x="1282" y="138"/>
                    <a:pt x="1278" y="138"/>
                  </a:cubicBezTo>
                  <a:cubicBezTo>
                    <a:pt x="1277" y="138"/>
                    <a:pt x="1276" y="138"/>
                    <a:pt x="1274" y="138"/>
                  </a:cubicBezTo>
                  <a:cubicBezTo>
                    <a:pt x="1272" y="124"/>
                    <a:pt x="1227" y="113"/>
                    <a:pt x="1196" y="113"/>
                  </a:cubicBezTo>
                  <a:cubicBezTo>
                    <a:pt x="1180" y="113"/>
                    <a:pt x="1168" y="116"/>
                    <a:pt x="1168" y="122"/>
                  </a:cubicBezTo>
                  <a:lnTo>
                    <a:pt x="1149" y="122"/>
                  </a:lnTo>
                  <a:cubicBezTo>
                    <a:pt x="1151" y="103"/>
                    <a:pt x="1148" y="96"/>
                    <a:pt x="1143" y="96"/>
                  </a:cubicBezTo>
                  <a:cubicBezTo>
                    <a:pt x="1137" y="96"/>
                    <a:pt x="1129" y="107"/>
                    <a:pt x="1124" y="119"/>
                  </a:cubicBezTo>
                  <a:cubicBezTo>
                    <a:pt x="1118" y="138"/>
                    <a:pt x="1115" y="138"/>
                    <a:pt x="1112" y="138"/>
                  </a:cubicBezTo>
                  <a:cubicBezTo>
                    <a:pt x="1113" y="114"/>
                    <a:pt x="1111" y="104"/>
                    <a:pt x="1107" y="104"/>
                  </a:cubicBezTo>
                  <a:cubicBezTo>
                    <a:pt x="1105" y="104"/>
                    <a:pt x="1102" y="109"/>
                    <a:pt x="1099" y="116"/>
                  </a:cubicBezTo>
                  <a:cubicBezTo>
                    <a:pt x="1096" y="137"/>
                    <a:pt x="1093" y="147"/>
                    <a:pt x="1092" y="147"/>
                  </a:cubicBezTo>
                  <a:cubicBezTo>
                    <a:pt x="1091" y="147"/>
                    <a:pt x="1091" y="137"/>
                    <a:pt x="1093" y="116"/>
                  </a:cubicBezTo>
                  <a:cubicBezTo>
                    <a:pt x="1093" y="97"/>
                    <a:pt x="1091" y="87"/>
                    <a:pt x="1089" y="87"/>
                  </a:cubicBezTo>
                  <a:cubicBezTo>
                    <a:pt x="1087" y="87"/>
                    <a:pt x="1084" y="101"/>
                    <a:pt x="1080" y="135"/>
                  </a:cubicBezTo>
                  <a:cubicBezTo>
                    <a:pt x="1077" y="146"/>
                    <a:pt x="1075" y="151"/>
                    <a:pt x="1075" y="151"/>
                  </a:cubicBezTo>
                  <a:cubicBezTo>
                    <a:pt x="1074" y="151"/>
                    <a:pt x="1074" y="146"/>
                    <a:pt x="1074" y="135"/>
                  </a:cubicBezTo>
                  <a:cubicBezTo>
                    <a:pt x="1072" y="111"/>
                    <a:pt x="1070" y="101"/>
                    <a:pt x="1069" y="101"/>
                  </a:cubicBezTo>
                  <a:cubicBezTo>
                    <a:pt x="1068" y="101"/>
                    <a:pt x="1068" y="105"/>
                    <a:pt x="1068" y="113"/>
                  </a:cubicBezTo>
                  <a:cubicBezTo>
                    <a:pt x="1064" y="133"/>
                    <a:pt x="1062" y="144"/>
                    <a:pt x="1061" y="144"/>
                  </a:cubicBezTo>
                  <a:cubicBezTo>
                    <a:pt x="1059" y="144"/>
                    <a:pt x="1058" y="133"/>
                    <a:pt x="1058" y="113"/>
                  </a:cubicBezTo>
                  <a:cubicBezTo>
                    <a:pt x="1055" y="91"/>
                    <a:pt x="1054" y="80"/>
                    <a:pt x="1052" y="80"/>
                  </a:cubicBezTo>
                  <a:cubicBezTo>
                    <a:pt x="1051" y="80"/>
                    <a:pt x="1050" y="91"/>
                    <a:pt x="1049" y="113"/>
                  </a:cubicBezTo>
                  <a:cubicBezTo>
                    <a:pt x="1046" y="133"/>
                    <a:pt x="1042" y="143"/>
                    <a:pt x="1038" y="143"/>
                  </a:cubicBezTo>
                  <a:cubicBezTo>
                    <a:pt x="1035" y="143"/>
                    <a:pt x="1032" y="132"/>
                    <a:pt x="1030" y="110"/>
                  </a:cubicBezTo>
                  <a:cubicBezTo>
                    <a:pt x="1028" y="110"/>
                    <a:pt x="1026" y="100"/>
                    <a:pt x="1025" y="100"/>
                  </a:cubicBezTo>
                  <a:cubicBezTo>
                    <a:pt x="1024" y="100"/>
                    <a:pt x="1024" y="103"/>
                    <a:pt x="1024" y="110"/>
                  </a:cubicBezTo>
                  <a:lnTo>
                    <a:pt x="1021" y="88"/>
                  </a:lnTo>
                  <a:lnTo>
                    <a:pt x="1014" y="88"/>
                  </a:lnTo>
                  <a:lnTo>
                    <a:pt x="1014" y="110"/>
                  </a:lnTo>
                  <a:cubicBezTo>
                    <a:pt x="1011" y="110"/>
                    <a:pt x="992" y="88"/>
                    <a:pt x="970" y="85"/>
                  </a:cubicBezTo>
                  <a:cubicBezTo>
                    <a:pt x="936" y="85"/>
                    <a:pt x="930" y="85"/>
                    <a:pt x="933" y="104"/>
                  </a:cubicBezTo>
                  <a:cubicBezTo>
                    <a:pt x="934" y="126"/>
                    <a:pt x="934" y="137"/>
                    <a:pt x="932" y="137"/>
                  </a:cubicBezTo>
                  <a:cubicBezTo>
                    <a:pt x="931" y="137"/>
                    <a:pt x="928" y="126"/>
                    <a:pt x="927" y="104"/>
                  </a:cubicBezTo>
                  <a:cubicBezTo>
                    <a:pt x="923" y="104"/>
                    <a:pt x="917" y="85"/>
                    <a:pt x="911" y="85"/>
                  </a:cubicBezTo>
                  <a:cubicBezTo>
                    <a:pt x="905" y="82"/>
                    <a:pt x="898" y="82"/>
                    <a:pt x="898" y="63"/>
                  </a:cubicBezTo>
                  <a:lnTo>
                    <a:pt x="895" y="63"/>
                  </a:lnTo>
                  <a:cubicBezTo>
                    <a:pt x="892" y="86"/>
                    <a:pt x="884" y="96"/>
                    <a:pt x="876" y="96"/>
                  </a:cubicBezTo>
                  <a:cubicBezTo>
                    <a:pt x="870" y="96"/>
                    <a:pt x="865" y="91"/>
                    <a:pt x="861" y="82"/>
                  </a:cubicBezTo>
                  <a:cubicBezTo>
                    <a:pt x="855" y="82"/>
                    <a:pt x="851" y="82"/>
                    <a:pt x="845" y="104"/>
                  </a:cubicBezTo>
                  <a:cubicBezTo>
                    <a:pt x="842" y="113"/>
                    <a:pt x="840" y="118"/>
                    <a:pt x="839" y="118"/>
                  </a:cubicBezTo>
                  <a:cubicBezTo>
                    <a:pt x="838" y="118"/>
                    <a:pt x="837" y="113"/>
                    <a:pt x="836" y="104"/>
                  </a:cubicBezTo>
                  <a:cubicBezTo>
                    <a:pt x="836" y="91"/>
                    <a:pt x="828" y="78"/>
                    <a:pt x="822" y="78"/>
                  </a:cubicBezTo>
                  <a:cubicBezTo>
                    <a:pt x="819" y="78"/>
                    <a:pt x="816" y="84"/>
                    <a:pt x="817" y="100"/>
                  </a:cubicBezTo>
                  <a:lnTo>
                    <a:pt x="814" y="82"/>
                  </a:lnTo>
                  <a:cubicBezTo>
                    <a:pt x="812" y="75"/>
                    <a:pt x="811" y="73"/>
                    <a:pt x="810" y="73"/>
                  </a:cubicBezTo>
                  <a:cubicBezTo>
                    <a:pt x="808" y="73"/>
                    <a:pt x="808" y="87"/>
                    <a:pt x="808" y="100"/>
                  </a:cubicBezTo>
                  <a:cubicBezTo>
                    <a:pt x="809" y="120"/>
                    <a:pt x="809" y="131"/>
                    <a:pt x="808" y="131"/>
                  </a:cubicBezTo>
                  <a:cubicBezTo>
                    <a:pt x="807" y="131"/>
                    <a:pt x="805" y="116"/>
                    <a:pt x="801" y="82"/>
                  </a:cubicBezTo>
                  <a:cubicBezTo>
                    <a:pt x="799" y="56"/>
                    <a:pt x="798" y="45"/>
                    <a:pt x="796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52"/>
            <p:cNvSpPr/>
            <p:nvPr/>
          </p:nvSpPr>
          <p:spPr>
            <a:xfrm>
              <a:off x="7671050" y="1842200"/>
              <a:ext cx="20650" cy="26725"/>
            </a:xfrm>
            <a:custGeom>
              <a:avLst/>
              <a:gdLst/>
              <a:ahLst/>
              <a:cxnLst/>
              <a:rect l="l" t="t" r="r" b="b"/>
              <a:pathLst>
                <a:path w="826" h="1069" extrusionOk="0">
                  <a:moveTo>
                    <a:pt x="460" y="0"/>
                  </a:moveTo>
                  <a:cubicBezTo>
                    <a:pt x="311" y="0"/>
                    <a:pt x="174" y="103"/>
                    <a:pt x="139" y="256"/>
                  </a:cubicBezTo>
                  <a:lnTo>
                    <a:pt x="48" y="664"/>
                  </a:lnTo>
                  <a:cubicBezTo>
                    <a:pt x="1" y="871"/>
                    <a:pt x="158" y="1068"/>
                    <a:pt x="367" y="1068"/>
                  </a:cubicBezTo>
                  <a:cubicBezTo>
                    <a:pt x="521" y="1068"/>
                    <a:pt x="656" y="962"/>
                    <a:pt x="690" y="811"/>
                  </a:cubicBezTo>
                  <a:lnTo>
                    <a:pt x="784" y="404"/>
                  </a:lnTo>
                  <a:cubicBezTo>
                    <a:pt x="825" y="225"/>
                    <a:pt x="712" y="50"/>
                    <a:pt x="534" y="9"/>
                  </a:cubicBezTo>
                  <a:cubicBezTo>
                    <a:pt x="509" y="3"/>
                    <a:pt x="484" y="0"/>
                    <a:pt x="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52"/>
            <p:cNvSpPr/>
            <p:nvPr/>
          </p:nvSpPr>
          <p:spPr>
            <a:xfrm>
              <a:off x="7760150" y="1814450"/>
              <a:ext cx="63250" cy="20000"/>
            </a:xfrm>
            <a:custGeom>
              <a:avLst/>
              <a:gdLst/>
              <a:ahLst/>
              <a:cxnLst/>
              <a:rect l="l" t="t" r="r" b="b"/>
              <a:pathLst>
                <a:path w="2530" h="800" extrusionOk="0">
                  <a:moveTo>
                    <a:pt x="699" y="0"/>
                  </a:moveTo>
                  <a:cubicBezTo>
                    <a:pt x="693" y="0"/>
                    <a:pt x="693" y="0"/>
                    <a:pt x="696" y="22"/>
                  </a:cubicBezTo>
                  <a:lnTo>
                    <a:pt x="705" y="22"/>
                  </a:lnTo>
                  <a:cubicBezTo>
                    <a:pt x="702" y="0"/>
                    <a:pt x="702" y="0"/>
                    <a:pt x="699" y="0"/>
                  </a:cubicBezTo>
                  <a:close/>
                  <a:moveTo>
                    <a:pt x="539" y="116"/>
                  </a:moveTo>
                  <a:cubicBezTo>
                    <a:pt x="542" y="135"/>
                    <a:pt x="545" y="157"/>
                    <a:pt x="545" y="157"/>
                  </a:cubicBezTo>
                  <a:cubicBezTo>
                    <a:pt x="545" y="144"/>
                    <a:pt x="545" y="147"/>
                    <a:pt x="542" y="135"/>
                  </a:cubicBezTo>
                  <a:lnTo>
                    <a:pt x="539" y="116"/>
                  </a:lnTo>
                  <a:close/>
                  <a:moveTo>
                    <a:pt x="1138" y="122"/>
                  </a:moveTo>
                  <a:cubicBezTo>
                    <a:pt x="1138" y="141"/>
                    <a:pt x="1138" y="163"/>
                    <a:pt x="1134" y="163"/>
                  </a:cubicBezTo>
                  <a:lnTo>
                    <a:pt x="1131" y="163"/>
                  </a:lnTo>
                  <a:cubicBezTo>
                    <a:pt x="1131" y="147"/>
                    <a:pt x="1134" y="135"/>
                    <a:pt x="1134" y="122"/>
                  </a:cubicBezTo>
                  <a:close/>
                  <a:moveTo>
                    <a:pt x="714" y="166"/>
                  </a:moveTo>
                  <a:lnTo>
                    <a:pt x="714" y="166"/>
                  </a:lnTo>
                  <a:cubicBezTo>
                    <a:pt x="716" y="173"/>
                    <a:pt x="716" y="176"/>
                    <a:pt x="715" y="176"/>
                  </a:cubicBezTo>
                  <a:cubicBezTo>
                    <a:pt x="714" y="176"/>
                    <a:pt x="712" y="166"/>
                    <a:pt x="714" y="166"/>
                  </a:cubicBezTo>
                  <a:close/>
                  <a:moveTo>
                    <a:pt x="652" y="147"/>
                  </a:moveTo>
                  <a:cubicBezTo>
                    <a:pt x="652" y="163"/>
                    <a:pt x="655" y="176"/>
                    <a:pt x="658" y="188"/>
                  </a:cubicBezTo>
                  <a:cubicBezTo>
                    <a:pt x="661" y="188"/>
                    <a:pt x="658" y="169"/>
                    <a:pt x="658" y="169"/>
                  </a:cubicBezTo>
                  <a:cubicBezTo>
                    <a:pt x="658" y="169"/>
                    <a:pt x="658" y="147"/>
                    <a:pt x="655" y="147"/>
                  </a:cubicBezTo>
                  <a:close/>
                  <a:moveTo>
                    <a:pt x="627" y="213"/>
                  </a:moveTo>
                  <a:cubicBezTo>
                    <a:pt x="630" y="213"/>
                    <a:pt x="630" y="213"/>
                    <a:pt x="633" y="232"/>
                  </a:cubicBezTo>
                  <a:lnTo>
                    <a:pt x="630" y="232"/>
                  </a:lnTo>
                  <a:lnTo>
                    <a:pt x="624" y="213"/>
                  </a:lnTo>
                  <a:close/>
                  <a:moveTo>
                    <a:pt x="78" y="235"/>
                  </a:moveTo>
                  <a:lnTo>
                    <a:pt x="88" y="254"/>
                  </a:lnTo>
                  <a:lnTo>
                    <a:pt x="91" y="254"/>
                  </a:lnTo>
                  <a:cubicBezTo>
                    <a:pt x="85" y="235"/>
                    <a:pt x="85" y="235"/>
                    <a:pt x="81" y="235"/>
                  </a:cubicBezTo>
                  <a:close/>
                  <a:moveTo>
                    <a:pt x="601" y="206"/>
                  </a:moveTo>
                  <a:cubicBezTo>
                    <a:pt x="603" y="206"/>
                    <a:pt x="606" y="224"/>
                    <a:pt x="608" y="254"/>
                  </a:cubicBezTo>
                  <a:lnTo>
                    <a:pt x="602" y="257"/>
                  </a:lnTo>
                  <a:cubicBezTo>
                    <a:pt x="599" y="235"/>
                    <a:pt x="595" y="213"/>
                    <a:pt x="599" y="213"/>
                  </a:cubicBezTo>
                  <a:cubicBezTo>
                    <a:pt x="599" y="208"/>
                    <a:pt x="600" y="206"/>
                    <a:pt x="601" y="206"/>
                  </a:cubicBezTo>
                  <a:close/>
                  <a:moveTo>
                    <a:pt x="488" y="189"/>
                  </a:moveTo>
                  <a:cubicBezTo>
                    <a:pt x="489" y="189"/>
                    <a:pt x="490" y="199"/>
                    <a:pt x="492" y="223"/>
                  </a:cubicBezTo>
                  <a:lnTo>
                    <a:pt x="495" y="266"/>
                  </a:lnTo>
                  <a:cubicBezTo>
                    <a:pt x="489" y="245"/>
                    <a:pt x="486" y="223"/>
                    <a:pt x="486" y="204"/>
                  </a:cubicBezTo>
                  <a:cubicBezTo>
                    <a:pt x="487" y="194"/>
                    <a:pt x="488" y="189"/>
                    <a:pt x="488" y="189"/>
                  </a:cubicBezTo>
                  <a:close/>
                  <a:moveTo>
                    <a:pt x="787" y="214"/>
                  </a:moveTo>
                  <a:cubicBezTo>
                    <a:pt x="788" y="214"/>
                    <a:pt x="789" y="224"/>
                    <a:pt x="793" y="248"/>
                  </a:cubicBezTo>
                  <a:cubicBezTo>
                    <a:pt x="796" y="270"/>
                    <a:pt x="796" y="270"/>
                    <a:pt x="793" y="270"/>
                  </a:cubicBezTo>
                  <a:cubicBezTo>
                    <a:pt x="790" y="257"/>
                    <a:pt x="787" y="241"/>
                    <a:pt x="787" y="229"/>
                  </a:cubicBezTo>
                  <a:cubicBezTo>
                    <a:pt x="787" y="220"/>
                    <a:pt x="787" y="214"/>
                    <a:pt x="787" y="214"/>
                  </a:cubicBezTo>
                  <a:close/>
                  <a:moveTo>
                    <a:pt x="815" y="229"/>
                  </a:moveTo>
                  <a:cubicBezTo>
                    <a:pt x="815" y="248"/>
                    <a:pt x="815" y="270"/>
                    <a:pt x="812" y="270"/>
                  </a:cubicBezTo>
                  <a:lnTo>
                    <a:pt x="808" y="248"/>
                  </a:lnTo>
                  <a:lnTo>
                    <a:pt x="812" y="229"/>
                  </a:lnTo>
                  <a:close/>
                  <a:moveTo>
                    <a:pt x="1814" y="235"/>
                  </a:moveTo>
                  <a:cubicBezTo>
                    <a:pt x="1809" y="253"/>
                    <a:pt x="1803" y="273"/>
                    <a:pt x="1799" y="273"/>
                  </a:cubicBezTo>
                  <a:cubicBezTo>
                    <a:pt x="1799" y="273"/>
                    <a:pt x="1799" y="273"/>
                    <a:pt x="1799" y="273"/>
                  </a:cubicBezTo>
                  <a:lnTo>
                    <a:pt x="1802" y="254"/>
                  </a:lnTo>
                  <a:lnTo>
                    <a:pt x="1811" y="235"/>
                  </a:lnTo>
                  <a:close/>
                  <a:moveTo>
                    <a:pt x="410" y="235"/>
                  </a:moveTo>
                  <a:lnTo>
                    <a:pt x="417" y="254"/>
                  </a:lnTo>
                  <a:lnTo>
                    <a:pt x="417" y="276"/>
                  </a:lnTo>
                  <a:lnTo>
                    <a:pt x="410" y="254"/>
                  </a:lnTo>
                  <a:cubicBezTo>
                    <a:pt x="404" y="235"/>
                    <a:pt x="407" y="235"/>
                    <a:pt x="410" y="235"/>
                  </a:cubicBezTo>
                  <a:close/>
                  <a:moveTo>
                    <a:pt x="1771" y="241"/>
                  </a:moveTo>
                  <a:cubicBezTo>
                    <a:pt x="1774" y="241"/>
                    <a:pt x="1774" y="241"/>
                    <a:pt x="1767" y="263"/>
                  </a:cubicBezTo>
                  <a:cubicBezTo>
                    <a:pt x="1767" y="263"/>
                    <a:pt x="1761" y="282"/>
                    <a:pt x="1761" y="282"/>
                  </a:cubicBezTo>
                  <a:lnTo>
                    <a:pt x="1761" y="260"/>
                  </a:lnTo>
                  <a:cubicBezTo>
                    <a:pt x="1767" y="241"/>
                    <a:pt x="1771" y="241"/>
                    <a:pt x="1771" y="241"/>
                  </a:cubicBezTo>
                  <a:close/>
                  <a:moveTo>
                    <a:pt x="1169" y="251"/>
                  </a:moveTo>
                  <a:cubicBezTo>
                    <a:pt x="1169" y="273"/>
                    <a:pt x="1166" y="295"/>
                    <a:pt x="1163" y="295"/>
                  </a:cubicBezTo>
                  <a:lnTo>
                    <a:pt x="1163" y="273"/>
                  </a:lnTo>
                  <a:lnTo>
                    <a:pt x="1166" y="251"/>
                  </a:lnTo>
                  <a:close/>
                  <a:moveTo>
                    <a:pt x="740" y="270"/>
                  </a:moveTo>
                  <a:cubicBezTo>
                    <a:pt x="743" y="270"/>
                    <a:pt x="746" y="292"/>
                    <a:pt x="746" y="292"/>
                  </a:cubicBezTo>
                  <a:cubicBezTo>
                    <a:pt x="746" y="299"/>
                    <a:pt x="745" y="301"/>
                    <a:pt x="745" y="301"/>
                  </a:cubicBezTo>
                  <a:cubicBezTo>
                    <a:pt x="744" y="301"/>
                    <a:pt x="742" y="292"/>
                    <a:pt x="740" y="292"/>
                  </a:cubicBezTo>
                  <a:cubicBezTo>
                    <a:pt x="736" y="270"/>
                    <a:pt x="736" y="270"/>
                    <a:pt x="740" y="270"/>
                  </a:cubicBezTo>
                  <a:close/>
                  <a:moveTo>
                    <a:pt x="683" y="273"/>
                  </a:moveTo>
                  <a:cubicBezTo>
                    <a:pt x="686" y="273"/>
                    <a:pt x="689" y="273"/>
                    <a:pt x="693" y="292"/>
                  </a:cubicBezTo>
                  <a:cubicBezTo>
                    <a:pt x="693" y="292"/>
                    <a:pt x="696" y="313"/>
                    <a:pt x="693" y="313"/>
                  </a:cubicBezTo>
                  <a:cubicBezTo>
                    <a:pt x="689" y="313"/>
                    <a:pt x="683" y="292"/>
                    <a:pt x="683" y="292"/>
                  </a:cubicBezTo>
                  <a:cubicBezTo>
                    <a:pt x="680" y="273"/>
                    <a:pt x="683" y="273"/>
                    <a:pt x="683" y="273"/>
                  </a:cubicBezTo>
                  <a:close/>
                  <a:moveTo>
                    <a:pt x="1009" y="276"/>
                  </a:moveTo>
                  <a:cubicBezTo>
                    <a:pt x="1006" y="298"/>
                    <a:pt x="1006" y="320"/>
                    <a:pt x="1003" y="320"/>
                  </a:cubicBezTo>
                  <a:lnTo>
                    <a:pt x="1003" y="298"/>
                  </a:lnTo>
                  <a:lnTo>
                    <a:pt x="1006" y="276"/>
                  </a:lnTo>
                  <a:close/>
                  <a:moveTo>
                    <a:pt x="526" y="282"/>
                  </a:moveTo>
                  <a:cubicBezTo>
                    <a:pt x="530" y="304"/>
                    <a:pt x="533" y="323"/>
                    <a:pt x="530" y="326"/>
                  </a:cubicBezTo>
                  <a:lnTo>
                    <a:pt x="526" y="326"/>
                  </a:lnTo>
                  <a:cubicBezTo>
                    <a:pt x="526" y="310"/>
                    <a:pt x="523" y="298"/>
                    <a:pt x="523" y="282"/>
                  </a:cubicBezTo>
                  <a:close/>
                  <a:moveTo>
                    <a:pt x="1078" y="266"/>
                  </a:moveTo>
                  <a:cubicBezTo>
                    <a:pt x="1078" y="268"/>
                    <a:pt x="1078" y="273"/>
                    <a:pt x="1078" y="282"/>
                  </a:cubicBezTo>
                  <a:cubicBezTo>
                    <a:pt x="1078" y="298"/>
                    <a:pt x="1075" y="310"/>
                    <a:pt x="1075" y="326"/>
                  </a:cubicBezTo>
                  <a:cubicBezTo>
                    <a:pt x="1072" y="305"/>
                    <a:pt x="1075" y="284"/>
                    <a:pt x="1078" y="266"/>
                  </a:cubicBezTo>
                  <a:close/>
                  <a:moveTo>
                    <a:pt x="1373" y="285"/>
                  </a:moveTo>
                  <a:cubicBezTo>
                    <a:pt x="1379" y="288"/>
                    <a:pt x="1379" y="288"/>
                    <a:pt x="1376" y="307"/>
                  </a:cubicBezTo>
                  <a:cubicBezTo>
                    <a:pt x="1373" y="324"/>
                    <a:pt x="1369" y="326"/>
                    <a:pt x="1366" y="326"/>
                  </a:cubicBezTo>
                  <a:cubicBezTo>
                    <a:pt x="1365" y="326"/>
                    <a:pt x="1364" y="326"/>
                    <a:pt x="1363" y="326"/>
                  </a:cubicBezTo>
                  <a:cubicBezTo>
                    <a:pt x="1363" y="304"/>
                    <a:pt x="1369" y="285"/>
                    <a:pt x="1373" y="285"/>
                  </a:cubicBezTo>
                  <a:close/>
                  <a:moveTo>
                    <a:pt x="1498" y="292"/>
                  </a:moveTo>
                  <a:cubicBezTo>
                    <a:pt x="1495" y="313"/>
                    <a:pt x="1492" y="332"/>
                    <a:pt x="1489" y="332"/>
                  </a:cubicBezTo>
                  <a:lnTo>
                    <a:pt x="1485" y="332"/>
                  </a:lnTo>
                  <a:cubicBezTo>
                    <a:pt x="1489" y="320"/>
                    <a:pt x="1492" y="304"/>
                    <a:pt x="1495" y="292"/>
                  </a:cubicBezTo>
                  <a:close/>
                  <a:moveTo>
                    <a:pt x="189" y="245"/>
                  </a:moveTo>
                  <a:lnTo>
                    <a:pt x="189" y="245"/>
                  </a:lnTo>
                  <a:cubicBezTo>
                    <a:pt x="194" y="255"/>
                    <a:pt x="200" y="263"/>
                    <a:pt x="207" y="270"/>
                  </a:cubicBezTo>
                  <a:lnTo>
                    <a:pt x="216" y="270"/>
                  </a:lnTo>
                  <a:lnTo>
                    <a:pt x="213" y="292"/>
                  </a:lnTo>
                  <a:cubicBezTo>
                    <a:pt x="207" y="304"/>
                    <a:pt x="210" y="320"/>
                    <a:pt x="213" y="332"/>
                  </a:cubicBezTo>
                  <a:cubicBezTo>
                    <a:pt x="213" y="332"/>
                    <a:pt x="219" y="354"/>
                    <a:pt x="216" y="354"/>
                  </a:cubicBezTo>
                  <a:lnTo>
                    <a:pt x="204" y="313"/>
                  </a:lnTo>
                  <a:cubicBezTo>
                    <a:pt x="204" y="292"/>
                    <a:pt x="197" y="273"/>
                    <a:pt x="191" y="251"/>
                  </a:cubicBezTo>
                  <a:cubicBezTo>
                    <a:pt x="191" y="249"/>
                    <a:pt x="190" y="247"/>
                    <a:pt x="189" y="245"/>
                  </a:cubicBezTo>
                  <a:close/>
                  <a:moveTo>
                    <a:pt x="431" y="266"/>
                  </a:moveTo>
                  <a:cubicBezTo>
                    <a:pt x="432" y="266"/>
                    <a:pt x="434" y="276"/>
                    <a:pt x="439" y="295"/>
                  </a:cubicBezTo>
                  <a:cubicBezTo>
                    <a:pt x="442" y="313"/>
                    <a:pt x="445" y="335"/>
                    <a:pt x="442" y="357"/>
                  </a:cubicBezTo>
                  <a:lnTo>
                    <a:pt x="439" y="357"/>
                  </a:lnTo>
                  <a:lnTo>
                    <a:pt x="436" y="313"/>
                  </a:lnTo>
                  <a:cubicBezTo>
                    <a:pt x="432" y="281"/>
                    <a:pt x="431" y="266"/>
                    <a:pt x="431" y="266"/>
                  </a:cubicBezTo>
                  <a:close/>
                  <a:moveTo>
                    <a:pt x="595" y="342"/>
                  </a:moveTo>
                  <a:lnTo>
                    <a:pt x="599" y="360"/>
                  </a:lnTo>
                  <a:cubicBezTo>
                    <a:pt x="596" y="360"/>
                    <a:pt x="596" y="370"/>
                    <a:pt x="595" y="370"/>
                  </a:cubicBezTo>
                  <a:cubicBezTo>
                    <a:pt x="594" y="370"/>
                    <a:pt x="593" y="368"/>
                    <a:pt x="592" y="360"/>
                  </a:cubicBezTo>
                  <a:cubicBezTo>
                    <a:pt x="589" y="360"/>
                    <a:pt x="592" y="342"/>
                    <a:pt x="595" y="342"/>
                  </a:cubicBezTo>
                  <a:close/>
                  <a:moveTo>
                    <a:pt x="1577" y="362"/>
                  </a:moveTo>
                  <a:lnTo>
                    <a:pt x="1577" y="362"/>
                  </a:lnTo>
                  <a:cubicBezTo>
                    <a:pt x="1577" y="362"/>
                    <a:pt x="1576" y="367"/>
                    <a:pt x="1573" y="376"/>
                  </a:cubicBezTo>
                  <a:cubicBezTo>
                    <a:pt x="1575" y="367"/>
                    <a:pt x="1576" y="362"/>
                    <a:pt x="1577" y="362"/>
                  </a:cubicBezTo>
                  <a:close/>
                  <a:moveTo>
                    <a:pt x="72" y="345"/>
                  </a:moveTo>
                  <a:cubicBezTo>
                    <a:pt x="75" y="345"/>
                    <a:pt x="75" y="345"/>
                    <a:pt x="81" y="364"/>
                  </a:cubicBezTo>
                  <a:cubicBezTo>
                    <a:pt x="81" y="364"/>
                    <a:pt x="85" y="386"/>
                    <a:pt x="81" y="386"/>
                  </a:cubicBezTo>
                  <a:lnTo>
                    <a:pt x="72" y="367"/>
                  </a:lnTo>
                  <a:cubicBezTo>
                    <a:pt x="66" y="348"/>
                    <a:pt x="69" y="348"/>
                    <a:pt x="72" y="345"/>
                  </a:cubicBezTo>
                  <a:close/>
                  <a:moveTo>
                    <a:pt x="292" y="360"/>
                  </a:moveTo>
                  <a:cubicBezTo>
                    <a:pt x="295" y="360"/>
                    <a:pt x="298" y="381"/>
                    <a:pt x="298" y="401"/>
                  </a:cubicBezTo>
                  <a:lnTo>
                    <a:pt x="291" y="401"/>
                  </a:lnTo>
                  <a:cubicBezTo>
                    <a:pt x="288" y="389"/>
                    <a:pt x="288" y="373"/>
                    <a:pt x="291" y="360"/>
                  </a:cubicBezTo>
                  <a:cubicBezTo>
                    <a:pt x="292" y="360"/>
                    <a:pt x="292" y="360"/>
                    <a:pt x="292" y="360"/>
                  </a:cubicBezTo>
                  <a:close/>
                  <a:moveTo>
                    <a:pt x="1798" y="368"/>
                  </a:moveTo>
                  <a:cubicBezTo>
                    <a:pt x="1800" y="368"/>
                    <a:pt x="1799" y="373"/>
                    <a:pt x="1796" y="382"/>
                  </a:cubicBezTo>
                  <a:cubicBezTo>
                    <a:pt x="1791" y="398"/>
                    <a:pt x="1790" y="403"/>
                    <a:pt x="1788" y="403"/>
                  </a:cubicBezTo>
                  <a:cubicBezTo>
                    <a:pt x="1788" y="403"/>
                    <a:pt x="1787" y="402"/>
                    <a:pt x="1786" y="401"/>
                  </a:cubicBezTo>
                  <a:cubicBezTo>
                    <a:pt x="1780" y="401"/>
                    <a:pt x="1780" y="401"/>
                    <a:pt x="1789" y="382"/>
                  </a:cubicBezTo>
                  <a:cubicBezTo>
                    <a:pt x="1794" y="373"/>
                    <a:pt x="1797" y="368"/>
                    <a:pt x="1798" y="368"/>
                  </a:cubicBezTo>
                  <a:close/>
                  <a:moveTo>
                    <a:pt x="1811" y="389"/>
                  </a:moveTo>
                  <a:cubicBezTo>
                    <a:pt x="1814" y="392"/>
                    <a:pt x="1814" y="392"/>
                    <a:pt x="1808" y="411"/>
                  </a:cubicBezTo>
                  <a:lnTo>
                    <a:pt x="1805" y="411"/>
                  </a:lnTo>
                  <a:lnTo>
                    <a:pt x="1808" y="389"/>
                  </a:lnTo>
                  <a:close/>
                  <a:moveTo>
                    <a:pt x="1880" y="370"/>
                  </a:moveTo>
                  <a:lnTo>
                    <a:pt x="1880" y="370"/>
                  </a:lnTo>
                  <a:cubicBezTo>
                    <a:pt x="1883" y="373"/>
                    <a:pt x="1877" y="392"/>
                    <a:pt x="1877" y="392"/>
                  </a:cubicBezTo>
                  <a:cubicBezTo>
                    <a:pt x="1877" y="392"/>
                    <a:pt x="1871" y="411"/>
                    <a:pt x="1868" y="411"/>
                  </a:cubicBezTo>
                  <a:cubicBezTo>
                    <a:pt x="1871" y="398"/>
                    <a:pt x="1874" y="382"/>
                    <a:pt x="1880" y="370"/>
                  </a:cubicBezTo>
                  <a:close/>
                  <a:moveTo>
                    <a:pt x="106" y="337"/>
                  </a:moveTo>
                  <a:cubicBezTo>
                    <a:pt x="109" y="337"/>
                    <a:pt x="111" y="341"/>
                    <a:pt x="116" y="354"/>
                  </a:cubicBezTo>
                  <a:lnTo>
                    <a:pt x="113" y="357"/>
                  </a:lnTo>
                  <a:cubicBezTo>
                    <a:pt x="111" y="351"/>
                    <a:pt x="110" y="348"/>
                    <a:pt x="110" y="348"/>
                  </a:cubicBezTo>
                  <a:lnTo>
                    <a:pt x="110" y="348"/>
                  </a:lnTo>
                  <a:cubicBezTo>
                    <a:pt x="109" y="348"/>
                    <a:pt x="112" y="363"/>
                    <a:pt x="119" y="376"/>
                  </a:cubicBezTo>
                  <a:cubicBezTo>
                    <a:pt x="125" y="395"/>
                    <a:pt x="132" y="417"/>
                    <a:pt x="132" y="417"/>
                  </a:cubicBezTo>
                  <a:cubicBezTo>
                    <a:pt x="128" y="417"/>
                    <a:pt x="119" y="398"/>
                    <a:pt x="113" y="379"/>
                  </a:cubicBezTo>
                  <a:lnTo>
                    <a:pt x="113" y="376"/>
                  </a:lnTo>
                  <a:cubicBezTo>
                    <a:pt x="97" y="339"/>
                    <a:pt x="97" y="339"/>
                    <a:pt x="103" y="339"/>
                  </a:cubicBezTo>
                  <a:cubicBezTo>
                    <a:pt x="104" y="338"/>
                    <a:pt x="105" y="337"/>
                    <a:pt x="106" y="337"/>
                  </a:cubicBezTo>
                  <a:close/>
                  <a:moveTo>
                    <a:pt x="1836" y="398"/>
                  </a:moveTo>
                  <a:lnTo>
                    <a:pt x="1840" y="401"/>
                  </a:lnTo>
                  <a:cubicBezTo>
                    <a:pt x="1843" y="401"/>
                    <a:pt x="1843" y="401"/>
                    <a:pt x="1836" y="420"/>
                  </a:cubicBezTo>
                  <a:lnTo>
                    <a:pt x="1833" y="420"/>
                  </a:lnTo>
                  <a:lnTo>
                    <a:pt x="1836" y="398"/>
                  </a:lnTo>
                  <a:close/>
                  <a:moveTo>
                    <a:pt x="1822" y="428"/>
                  </a:moveTo>
                  <a:cubicBezTo>
                    <a:pt x="1822" y="428"/>
                    <a:pt x="1820" y="430"/>
                    <a:pt x="1818" y="436"/>
                  </a:cubicBezTo>
                  <a:cubicBezTo>
                    <a:pt x="1818" y="436"/>
                    <a:pt x="1818" y="436"/>
                    <a:pt x="1818" y="436"/>
                  </a:cubicBezTo>
                  <a:cubicBezTo>
                    <a:pt x="1820" y="436"/>
                    <a:pt x="1823" y="428"/>
                    <a:pt x="1822" y="428"/>
                  </a:cubicBezTo>
                  <a:close/>
                  <a:moveTo>
                    <a:pt x="311" y="389"/>
                  </a:moveTo>
                  <a:cubicBezTo>
                    <a:pt x="309" y="389"/>
                    <a:pt x="311" y="405"/>
                    <a:pt x="313" y="420"/>
                  </a:cubicBezTo>
                  <a:cubicBezTo>
                    <a:pt x="318" y="433"/>
                    <a:pt x="321" y="437"/>
                    <a:pt x="324" y="437"/>
                  </a:cubicBezTo>
                  <a:cubicBezTo>
                    <a:pt x="326" y="437"/>
                    <a:pt x="327" y="437"/>
                    <a:pt x="329" y="436"/>
                  </a:cubicBezTo>
                  <a:cubicBezTo>
                    <a:pt x="329" y="436"/>
                    <a:pt x="329" y="417"/>
                    <a:pt x="329" y="417"/>
                  </a:cubicBezTo>
                  <a:cubicBezTo>
                    <a:pt x="324" y="401"/>
                    <a:pt x="322" y="397"/>
                    <a:pt x="319" y="397"/>
                  </a:cubicBezTo>
                  <a:cubicBezTo>
                    <a:pt x="318" y="397"/>
                    <a:pt x="317" y="397"/>
                    <a:pt x="316" y="398"/>
                  </a:cubicBezTo>
                  <a:cubicBezTo>
                    <a:pt x="314" y="392"/>
                    <a:pt x="312" y="389"/>
                    <a:pt x="311" y="389"/>
                  </a:cubicBezTo>
                  <a:close/>
                  <a:moveTo>
                    <a:pt x="2118" y="386"/>
                  </a:moveTo>
                  <a:cubicBezTo>
                    <a:pt x="2122" y="386"/>
                    <a:pt x="2122" y="386"/>
                    <a:pt x="2112" y="407"/>
                  </a:cubicBezTo>
                  <a:cubicBezTo>
                    <a:pt x="2106" y="426"/>
                    <a:pt x="2093" y="442"/>
                    <a:pt x="2090" y="442"/>
                  </a:cubicBezTo>
                  <a:cubicBezTo>
                    <a:pt x="2096" y="420"/>
                    <a:pt x="2106" y="401"/>
                    <a:pt x="2118" y="386"/>
                  </a:cubicBezTo>
                  <a:close/>
                  <a:moveTo>
                    <a:pt x="1998" y="412"/>
                  </a:moveTo>
                  <a:cubicBezTo>
                    <a:pt x="1999" y="412"/>
                    <a:pt x="1998" y="414"/>
                    <a:pt x="1996" y="420"/>
                  </a:cubicBezTo>
                  <a:cubicBezTo>
                    <a:pt x="1990" y="433"/>
                    <a:pt x="1984" y="445"/>
                    <a:pt x="1977" y="458"/>
                  </a:cubicBezTo>
                  <a:cubicBezTo>
                    <a:pt x="1977" y="458"/>
                    <a:pt x="1973" y="466"/>
                    <a:pt x="1972" y="466"/>
                  </a:cubicBezTo>
                  <a:cubicBezTo>
                    <a:pt x="1972" y="466"/>
                    <a:pt x="1972" y="464"/>
                    <a:pt x="1974" y="458"/>
                  </a:cubicBezTo>
                  <a:lnTo>
                    <a:pt x="1984" y="436"/>
                  </a:lnTo>
                  <a:cubicBezTo>
                    <a:pt x="1990" y="425"/>
                    <a:pt x="1997" y="412"/>
                    <a:pt x="1998" y="412"/>
                  </a:cubicBezTo>
                  <a:close/>
                  <a:moveTo>
                    <a:pt x="1779" y="469"/>
                  </a:moveTo>
                  <a:cubicBezTo>
                    <a:pt x="1778" y="474"/>
                    <a:pt x="1776" y="479"/>
                    <a:pt x="1774" y="486"/>
                  </a:cubicBezTo>
                  <a:cubicBezTo>
                    <a:pt x="1773" y="489"/>
                    <a:pt x="1773" y="491"/>
                    <a:pt x="1773" y="493"/>
                  </a:cubicBezTo>
                  <a:lnTo>
                    <a:pt x="1773" y="493"/>
                  </a:lnTo>
                  <a:cubicBezTo>
                    <a:pt x="1774" y="488"/>
                    <a:pt x="1776" y="480"/>
                    <a:pt x="1779" y="469"/>
                  </a:cubicBezTo>
                  <a:close/>
                  <a:moveTo>
                    <a:pt x="1773" y="493"/>
                  </a:moveTo>
                  <a:lnTo>
                    <a:pt x="1773" y="493"/>
                  </a:lnTo>
                  <a:cubicBezTo>
                    <a:pt x="1771" y="498"/>
                    <a:pt x="1771" y="500"/>
                    <a:pt x="1771" y="500"/>
                  </a:cubicBezTo>
                  <a:cubicBezTo>
                    <a:pt x="1771" y="500"/>
                    <a:pt x="1772" y="498"/>
                    <a:pt x="1773" y="493"/>
                  </a:cubicBezTo>
                  <a:close/>
                  <a:moveTo>
                    <a:pt x="2513" y="574"/>
                  </a:moveTo>
                  <a:cubicBezTo>
                    <a:pt x="2517" y="574"/>
                    <a:pt x="2500" y="601"/>
                    <a:pt x="2479" y="624"/>
                  </a:cubicBezTo>
                  <a:cubicBezTo>
                    <a:pt x="2468" y="641"/>
                    <a:pt x="2463" y="649"/>
                    <a:pt x="2462" y="649"/>
                  </a:cubicBezTo>
                  <a:cubicBezTo>
                    <a:pt x="2462" y="649"/>
                    <a:pt x="2468" y="640"/>
                    <a:pt x="2479" y="621"/>
                  </a:cubicBezTo>
                  <a:cubicBezTo>
                    <a:pt x="2488" y="605"/>
                    <a:pt x="2501" y="586"/>
                    <a:pt x="2501" y="586"/>
                  </a:cubicBezTo>
                  <a:cubicBezTo>
                    <a:pt x="2508" y="578"/>
                    <a:pt x="2512" y="574"/>
                    <a:pt x="2513" y="574"/>
                  </a:cubicBezTo>
                  <a:close/>
                  <a:moveTo>
                    <a:pt x="163" y="646"/>
                  </a:moveTo>
                  <a:cubicBezTo>
                    <a:pt x="163" y="658"/>
                    <a:pt x="169" y="674"/>
                    <a:pt x="172" y="686"/>
                  </a:cubicBezTo>
                  <a:lnTo>
                    <a:pt x="175" y="686"/>
                  </a:lnTo>
                  <a:cubicBezTo>
                    <a:pt x="172" y="671"/>
                    <a:pt x="169" y="658"/>
                    <a:pt x="163" y="646"/>
                  </a:cubicBezTo>
                  <a:close/>
                  <a:moveTo>
                    <a:pt x="755" y="686"/>
                  </a:moveTo>
                  <a:cubicBezTo>
                    <a:pt x="755" y="702"/>
                    <a:pt x="755" y="715"/>
                    <a:pt x="758" y="730"/>
                  </a:cubicBezTo>
                  <a:cubicBezTo>
                    <a:pt x="758" y="738"/>
                    <a:pt x="759" y="742"/>
                    <a:pt x="759" y="742"/>
                  </a:cubicBezTo>
                  <a:cubicBezTo>
                    <a:pt x="760" y="742"/>
                    <a:pt x="761" y="733"/>
                    <a:pt x="761" y="708"/>
                  </a:cubicBezTo>
                  <a:cubicBezTo>
                    <a:pt x="758" y="686"/>
                    <a:pt x="758" y="686"/>
                    <a:pt x="755" y="686"/>
                  </a:cubicBezTo>
                  <a:close/>
                  <a:moveTo>
                    <a:pt x="797" y="48"/>
                  </a:moveTo>
                  <a:cubicBezTo>
                    <a:pt x="797" y="48"/>
                    <a:pt x="796" y="53"/>
                    <a:pt x="796" y="63"/>
                  </a:cubicBezTo>
                  <a:cubicBezTo>
                    <a:pt x="794" y="76"/>
                    <a:pt x="793" y="91"/>
                    <a:pt x="791" y="91"/>
                  </a:cubicBezTo>
                  <a:cubicBezTo>
                    <a:pt x="790" y="91"/>
                    <a:pt x="788" y="88"/>
                    <a:pt x="787" y="82"/>
                  </a:cubicBezTo>
                  <a:cubicBezTo>
                    <a:pt x="783" y="82"/>
                    <a:pt x="780" y="82"/>
                    <a:pt x="783" y="125"/>
                  </a:cubicBezTo>
                  <a:cubicBezTo>
                    <a:pt x="783" y="144"/>
                    <a:pt x="780" y="144"/>
                    <a:pt x="780" y="144"/>
                  </a:cubicBezTo>
                  <a:cubicBezTo>
                    <a:pt x="777" y="132"/>
                    <a:pt x="777" y="116"/>
                    <a:pt x="780" y="103"/>
                  </a:cubicBezTo>
                  <a:lnTo>
                    <a:pt x="774" y="103"/>
                  </a:lnTo>
                  <a:cubicBezTo>
                    <a:pt x="765" y="91"/>
                    <a:pt x="761" y="75"/>
                    <a:pt x="761" y="63"/>
                  </a:cubicBezTo>
                  <a:cubicBezTo>
                    <a:pt x="759" y="53"/>
                    <a:pt x="757" y="48"/>
                    <a:pt x="756" y="48"/>
                  </a:cubicBezTo>
                  <a:lnTo>
                    <a:pt x="756" y="48"/>
                  </a:lnTo>
                  <a:cubicBezTo>
                    <a:pt x="754" y="48"/>
                    <a:pt x="755" y="58"/>
                    <a:pt x="758" y="82"/>
                  </a:cubicBezTo>
                  <a:cubicBezTo>
                    <a:pt x="761" y="125"/>
                    <a:pt x="761" y="125"/>
                    <a:pt x="755" y="125"/>
                  </a:cubicBezTo>
                  <a:cubicBezTo>
                    <a:pt x="752" y="125"/>
                    <a:pt x="749" y="125"/>
                    <a:pt x="749" y="103"/>
                  </a:cubicBezTo>
                  <a:cubicBezTo>
                    <a:pt x="746" y="85"/>
                    <a:pt x="746" y="85"/>
                    <a:pt x="740" y="85"/>
                  </a:cubicBezTo>
                  <a:cubicBezTo>
                    <a:pt x="730" y="85"/>
                    <a:pt x="727" y="147"/>
                    <a:pt x="727" y="188"/>
                  </a:cubicBezTo>
                  <a:cubicBezTo>
                    <a:pt x="729" y="208"/>
                    <a:pt x="729" y="219"/>
                    <a:pt x="729" y="219"/>
                  </a:cubicBezTo>
                  <a:cubicBezTo>
                    <a:pt x="729" y="219"/>
                    <a:pt x="727" y="208"/>
                    <a:pt x="724" y="188"/>
                  </a:cubicBezTo>
                  <a:cubicBezTo>
                    <a:pt x="721" y="166"/>
                    <a:pt x="718" y="166"/>
                    <a:pt x="714" y="166"/>
                  </a:cubicBezTo>
                  <a:cubicBezTo>
                    <a:pt x="714" y="147"/>
                    <a:pt x="718" y="147"/>
                    <a:pt x="721" y="147"/>
                  </a:cubicBezTo>
                  <a:lnTo>
                    <a:pt x="718" y="125"/>
                  </a:lnTo>
                  <a:cubicBezTo>
                    <a:pt x="714" y="105"/>
                    <a:pt x="712" y="95"/>
                    <a:pt x="711" y="95"/>
                  </a:cubicBezTo>
                  <a:cubicBezTo>
                    <a:pt x="709" y="95"/>
                    <a:pt x="708" y="105"/>
                    <a:pt x="708" y="125"/>
                  </a:cubicBezTo>
                  <a:cubicBezTo>
                    <a:pt x="708" y="136"/>
                    <a:pt x="708" y="142"/>
                    <a:pt x="707" y="142"/>
                  </a:cubicBezTo>
                  <a:cubicBezTo>
                    <a:pt x="707" y="142"/>
                    <a:pt x="705" y="136"/>
                    <a:pt x="702" y="125"/>
                  </a:cubicBezTo>
                  <a:cubicBezTo>
                    <a:pt x="700" y="112"/>
                    <a:pt x="696" y="97"/>
                    <a:pt x="695" y="97"/>
                  </a:cubicBezTo>
                  <a:lnTo>
                    <a:pt x="695" y="97"/>
                  </a:lnTo>
                  <a:cubicBezTo>
                    <a:pt x="695" y="97"/>
                    <a:pt x="695" y="100"/>
                    <a:pt x="696" y="107"/>
                  </a:cubicBezTo>
                  <a:cubicBezTo>
                    <a:pt x="696" y="107"/>
                    <a:pt x="689" y="107"/>
                    <a:pt x="683" y="85"/>
                  </a:cubicBezTo>
                  <a:cubicBezTo>
                    <a:pt x="677" y="85"/>
                    <a:pt x="674" y="85"/>
                    <a:pt x="677" y="107"/>
                  </a:cubicBezTo>
                  <a:cubicBezTo>
                    <a:pt x="677" y="125"/>
                    <a:pt x="674" y="125"/>
                    <a:pt x="671" y="125"/>
                  </a:cubicBezTo>
                  <a:cubicBezTo>
                    <a:pt x="667" y="129"/>
                    <a:pt x="664" y="125"/>
                    <a:pt x="667" y="147"/>
                  </a:cubicBezTo>
                  <a:cubicBezTo>
                    <a:pt x="667" y="169"/>
                    <a:pt x="667" y="188"/>
                    <a:pt x="661" y="191"/>
                  </a:cubicBezTo>
                  <a:cubicBezTo>
                    <a:pt x="660" y="199"/>
                    <a:pt x="659" y="203"/>
                    <a:pt x="658" y="203"/>
                  </a:cubicBezTo>
                  <a:cubicBezTo>
                    <a:pt x="657" y="203"/>
                    <a:pt x="656" y="194"/>
                    <a:pt x="652" y="169"/>
                  </a:cubicBezTo>
                  <a:cubicBezTo>
                    <a:pt x="649" y="147"/>
                    <a:pt x="646" y="147"/>
                    <a:pt x="642" y="147"/>
                  </a:cubicBezTo>
                  <a:cubicBezTo>
                    <a:pt x="642" y="147"/>
                    <a:pt x="639" y="147"/>
                    <a:pt x="633" y="129"/>
                  </a:cubicBezTo>
                  <a:cubicBezTo>
                    <a:pt x="632" y="122"/>
                    <a:pt x="631" y="119"/>
                    <a:pt x="631" y="119"/>
                  </a:cubicBezTo>
                  <a:lnTo>
                    <a:pt x="631" y="119"/>
                  </a:lnTo>
                  <a:cubicBezTo>
                    <a:pt x="630" y="119"/>
                    <a:pt x="631" y="135"/>
                    <a:pt x="633" y="151"/>
                  </a:cubicBezTo>
                  <a:cubicBezTo>
                    <a:pt x="636" y="169"/>
                    <a:pt x="636" y="191"/>
                    <a:pt x="636" y="191"/>
                  </a:cubicBezTo>
                  <a:cubicBezTo>
                    <a:pt x="630" y="169"/>
                    <a:pt x="627" y="151"/>
                    <a:pt x="624" y="129"/>
                  </a:cubicBezTo>
                  <a:cubicBezTo>
                    <a:pt x="620" y="108"/>
                    <a:pt x="619" y="98"/>
                    <a:pt x="619" y="98"/>
                  </a:cubicBezTo>
                  <a:lnTo>
                    <a:pt x="619" y="98"/>
                  </a:lnTo>
                  <a:cubicBezTo>
                    <a:pt x="618" y="98"/>
                    <a:pt x="619" y="108"/>
                    <a:pt x="620" y="129"/>
                  </a:cubicBezTo>
                  <a:cubicBezTo>
                    <a:pt x="623" y="144"/>
                    <a:pt x="623" y="158"/>
                    <a:pt x="620" y="158"/>
                  </a:cubicBezTo>
                  <a:cubicBezTo>
                    <a:pt x="619" y="158"/>
                    <a:pt x="617" y="156"/>
                    <a:pt x="614" y="151"/>
                  </a:cubicBezTo>
                  <a:cubicBezTo>
                    <a:pt x="608" y="151"/>
                    <a:pt x="602" y="151"/>
                    <a:pt x="599" y="132"/>
                  </a:cubicBezTo>
                  <a:cubicBezTo>
                    <a:pt x="596" y="124"/>
                    <a:pt x="595" y="122"/>
                    <a:pt x="594" y="122"/>
                  </a:cubicBezTo>
                  <a:cubicBezTo>
                    <a:pt x="592" y="122"/>
                    <a:pt x="592" y="132"/>
                    <a:pt x="592" y="132"/>
                  </a:cubicBezTo>
                  <a:cubicBezTo>
                    <a:pt x="592" y="143"/>
                    <a:pt x="591" y="148"/>
                    <a:pt x="589" y="148"/>
                  </a:cubicBezTo>
                  <a:cubicBezTo>
                    <a:pt x="587" y="148"/>
                    <a:pt x="583" y="143"/>
                    <a:pt x="577" y="132"/>
                  </a:cubicBezTo>
                  <a:cubicBezTo>
                    <a:pt x="567" y="113"/>
                    <a:pt x="563" y="104"/>
                    <a:pt x="561" y="104"/>
                  </a:cubicBezTo>
                  <a:lnTo>
                    <a:pt x="561" y="104"/>
                  </a:lnTo>
                  <a:cubicBezTo>
                    <a:pt x="559" y="104"/>
                    <a:pt x="559" y="114"/>
                    <a:pt x="561" y="135"/>
                  </a:cubicBezTo>
                  <a:cubicBezTo>
                    <a:pt x="563" y="146"/>
                    <a:pt x="565" y="158"/>
                    <a:pt x="564" y="158"/>
                  </a:cubicBezTo>
                  <a:cubicBezTo>
                    <a:pt x="563" y="158"/>
                    <a:pt x="562" y="152"/>
                    <a:pt x="558" y="135"/>
                  </a:cubicBezTo>
                  <a:cubicBezTo>
                    <a:pt x="556" y="128"/>
                    <a:pt x="555" y="126"/>
                    <a:pt x="554" y="126"/>
                  </a:cubicBezTo>
                  <a:cubicBezTo>
                    <a:pt x="551" y="126"/>
                    <a:pt x="551" y="141"/>
                    <a:pt x="548" y="157"/>
                  </a:cubicBezTo>
                  <a:cubicBezTo>
                    <a:pt x="552" y="185"/>
                    <a:pt x="552" y="213"/>
                    <a:pt x="558" y="238"/>
                  </a:cubicBezTo>
                  <a:cubicBezTo>
                    <a:pt x="562" y="263"/>
                    <a:pt x="563" y="272"/>
                    <a:pt x="562" y="272"/>
                  </a:cubicBezTo>
                  <a:cubicBezTo>
                    <a:pt x="561" y="272"/>
                    <a:pt x="558" y="268"/>
                    <a:pt x="555" y="260"/>
                  </a:cubicBezTo>
                  <a:cubicBezTo>
                    <a:pt x="548" y="248"/>
                    <a:pt x="542" y="235"/>
                    <a:pt x="542" y="219"/>
                  </a:cubicBezTo>
                  <a:cubicBezTo>
                    <a:pt x="539" y="198"/>
                    <a:pt x="542" y="198"/>
                    <a:pt x="542" y="198"/>
                  </a:cubicBezTo>
                  <a:lnTo>
                    <a:pt x="545" y="198"/>
                  </a:lnTo>
                  <a:cubicBezTo>
                    <a:pt x="542" y="179"/>
                    <a:pt x="539" y="157"/>
                    <a:pt x="533" y="157"/>
                  </a:cubicBezTo>
                  <a:cubicBezTo>
                    <a:pt x="530" y="147"/>
                    <a:pt x="527" y="143"/>
                    <a:pt x="526" y="143"/>
                  </a:cubicBezTo>
                  <a:lnTo>
                    <a:pt x="526" y="143"/>
                  </a:lnTo>
                  <a:cubicBezTo>
                    <a:pt x="525" y="143"/>
                    <a:pt x="525" y="147"/>
                    <a:pt x="526" y="157"/>
                  </a:cubicBezTo>
                  <a:cubicBezTo>
                    <a:pt x="520" y="138"/>
                    <a:pt x="514" y="138"/>
                    <a:pt x="508" y="138"/>
                  </a:cubicBezTo>
                  <a:cubicBezTo>
                    <a:pt x="506" y="138"/>
                    <a:pt x="505" y="138"/>
                    <a:pt x="503" y="138"/>
                  </a:cubicBezTo>
                  <a:cubicBezTo>
                    <a:pt x="497" y="138"/>
                    <a:pt x="491" y="136"/>
                    <a:pt x="486" y="119"/>
                  </a:cubicBezTo>
                  <a:cubicBezTo>
                    <a:pt x="479" y="119"/>
                    <a:pt x="476" y="119"/>
                    <a:pt x="479" y="141"/>
                  </a:cubicBezTo>
                  <a:cubicBezTo>
                    <a:pt x="483" y="165"/>
                    <a:pt x="484" y="175"/>
                    <a:pt x="483" y="175"/>
                  </a:cubicBezTo>
                  <a:cubicBezTo>
                    <a:pt x="482" y="175"/>
                    <a:pt x="481" y="171"/>
                    <a:pt x="479" y="163"/>
                  </a:cubicBezTo>
                  <a:cubicBezTo>
                    <a:pt x="474" y="138"/>
                    <a:pt x="457" y="123"/>
                    <a:pt x="444" y="123"/>
                  </a:cubicBezTo>
                  <a:cubicBezTo>
                    <a:pt x="435" y="123"/>
                    <a:pt x="428" y="130"/>
                    <a:pt x="429" y="147"/>
                  </a:cubicBezTo>
                  <a:lnTo>
                    <a:pt x="423" y="147"/>
                  </a:lnTo>
                  <a:cubicBezTo>
                    <a:pt x="419" y="139"/>
                    <a:pt x="413" y="135"/>
                    <a:pt x="407" y="135"/>
                  </a:cubicBezTo>
                  <a:cubicBezTo>
                    <a:pt x="401" y="135"/>
                    <a:pt x="395" y="141"/>
                    <a:pt x="395" y="154"/>
                  </a:cubicBezTo>
                  <a:lnTo>
                    <a:pt x="385" y="154"/>
                  </a:lnTo>
                  <a:cubicBezTo>
                    <a:pt x="381" y="145"/>
                    <a:pt x="378" y="140"/>
                    <a:pt x="376" y="140"/>
                  </a:cubicBezTo>
                  <a:cubicBezTo>
                    <a:pt x="374" y="140"/>
                    <a:pt x="373" y="145"/>
                    <a:pt x="373" y="157"/>
                  </a:cubicBezTo>
                  <a:cubicBezTo>
                    <a:pt x="374" y="163"/>
                    <a:pt x="375" y="170"/>
                    <a:pt x="376" y="175"/>
                  </a:cubicBezTo>
                  <a:lnTo>
                    <a:pt x="376" y="175"/>
                  </a:lnTo>
                  <a:cubicBezTo>
                    <a:pt x="371" y="162"/>
                    <a:pt x="367" y="158"/>
                    <a:pt x="360" y="158"/>
                  </a:cubicBezTo>
                  <a:cubicBezTo>
                    <a:pt x="358" y="158"/>
                    <a:pt x="355" y="159"/>
                    <a:pt x="351" y="160"/>
                  </a:cubicBezTo>
                  <a:cubicBezTo>
                    <a:pt x="338" y="160"/>
                    <a:pt x="338" y="160"/>
                    <a:pt x="348" y="182"/>
                  </a:cubicBezTo>
                  <a:cubicBezTo>
                    <a:pt x="345" y="188"/>
                    <a:pt x="343" y="191"/>
                    <a:pt x="341" y="191"/>
                  </a:cubicBezTo>
                  <a:cubicBezTo>
                    <a:pt x="336" y="191"/>
                    <a:pt x="333" y="176"/>
                    <a:pt x="329" y="163"/>
                  </a:cubicBezTo>
                  <a:cubicBezTo>
                    <a:pt x="328" y="143"/>
                    <a:pt x="326" y="133"/>
                    <a:pt x="325" y="133"/>
                  </a:cubicBezTo>
                  <a:lnTo>
                    <a:pt x="325" y="133"/>
                  </a:lnTo>
                  <a:cubicBezTo>
                    <a:pt x="323" y="133"/>
                    <a:pt x="324" y="149"/>
                    <a:pt x="329" y="182"/>
                  </a:cubicBezTo>
                  <a:cubicBezTo>
                    <a:pt x="333" y="208"/>
                    <a:pt x="332" y="218"/>
                    <a:pt x="330" y="218"/>
                  </a:cubicBezTo>
                  <a:cubicBezTo>
                    <a:pt x="328" y="218"/>
                    <a:pt x="325" y="213"/>
                    <a:pt x="323" y="204"/>
                  </a:cubicBezTo>
                  <a:cubicBezTo>
                    <a:pt x="320" y="185"/>
                    <a:pt x="323" y="185"/>
                    <a:pt x="326" y="185"/>
                  </a:cubicBezTo>
                  <a:cubicBezTo>
                    <a:pt x="326" y="185"/>
                    <a:pt x="320" y="163"/>
                    <a:pt x="316" y="144"/>
                  </a:cubicBezTo>
                  <a:cubicBezTo>
                    <a:pt x="313" y="144"/>
                    <a:pt x="313" y="144"/>
                    <a:pt x="313" y="163"/>
                  </a:cubicBezTo>
                  <a:cubicBezTo>
                    <a:pt x="313" y="163"/>
                    <a:pt x="310" y="163"/>
                    <a:pt x="313" y="185"/>
                  </a:cubicBezTo>
                  <a:cubicBezTo>
                    <a:pt x="313" y="207"/>
                    <a:pt x="320" y="226"/>
                    <a:pt x="326" y="248"/>
                  </a:cubicBezTo>
                  <a:cubicBezTo>
                    <a:pt x="335" y="266"/>
                    <a:pt x="332" y="266"/>
                    <a:pt x="329" y="266"/>
                  </a:cubicBezTo>
                  <a:cubicBezTo>
                    <a:pt x="316" y="248"/>
                    <a:pt x="313" y="229"/>
                    <a:pt x="310" y="207"/>
                  </a:cubicBezTo>
                  <a:cubicBezTo>
                    <a:pt x="313" y="207"/>
                    <a:pt x="310" y="185"/>
                    <a:pt x="304" y="166"/>
                  </a:cubicBezTo>
                  <a:cubicBezTo>
                    <a:pt x="303" y="162"/>
                    <a:pt x="303" y="160"/>
                    <a:pt x="302" y="160"/>
                  </a:cubicBezTo>
                  <a:cubicBezTo>
                    <a:pt x="299" y="160"/>
                    <a:pt x="296" y="196"/>
                    <a:pt x="301" y="229"/>
                  </a:cubicBezTo>
                  <a:cubicBezTo>
                    <a:pt x="298" y="223"/>
                    <a:pt x="301" y="229"/>
                    <a:pt x="295" y="210"/>
                  </a:cubicBezTo>
                  <a:cubicBezTo>
                    <a:pt x="292" y="193"/>
                    <a:pt x="288" y="191"/>
                    <a:pt x="283" y="191"/>
                  </a:cubicBezTo>
                  <a:cubicBezTo>
                    <a:pt x="282" y="191"/>
                    <a:pt x="280" y="191"/>
                    <a:pt x="279" y="191"/>
                  </a:cubicBezTo>
                  <a:cubicBezTo>
                    <a:pt x="273" y="194"/>
                    <a:pt x="269" y="194"/>
                    <a:pt x="276" y="213"/>
                  </a:cubicBezTo>
                  <a:cubicBezTo>
                    <a:pt x="279" y="235"/>
                    <a:pt x="285" y="254"/>
                    <a:pt x="282" y="254"/>
                  </a:cubicBezTo>
                  <a:cubicBezTo>
                    <a:pt x="285" y="254"/>
                    <a:pt x="288" y="276"/>
                    <a:pt x="295" y="295"/>
                  </a:cubicBezTo>
                  <a:cubicBezTo>
                    <a:pt x="288" y="282"/>
                    <a:pt x="282" y="270"/>
                    <a:pt x="276" y="257"/>
                  </a:cubicBezTo>
                  <a:cubicBezTo>
                    <a:pt x="261" y="219"/>
                    <a:pt x="249" y="200"/>
                    <a:pt x="238" y="200"/>
                  </a:cubicBezTo>
                  <a:cubicBezTo>
                    <a:pt x="237" y="200"/>
                    <a:pt x="236" y="200"/>
                    <a:pt x="235" y="201"/>
                  </a:cubicBezTo>
                  <a:cubicBezTo>
                    <a:pt x="233" y="201"/>
                    <a:pt x="232" y="201"/>
                    <a:pt x="230" y="201"/>
                  </a:cubicBezTo>
                  <a:cubicBezTo>
                    <a:pt x="224" y="201"/>
                    <a:pt x="218" y="199"/>
                    <a:pt x="213" y="185"/>
                  </a:cubicBezTo>
                  <a:cubicBezTo>
                    <a:pt x="207" y="185"/>
                    <a:pt x="204" y="185"/>
                    <a:pt x="210" y="207"/>
                  </a:cubicBezTo>
                  <a:lnTo>
                    <a:pt x="204" y="207"/>
                  </a:lnTo>
                  <a:cubicBezTo>
                    <a:pt x="199" y="198"/>
                    <a:pt x="195" y="193"/>
                    <a:pt x="193" y="193"/>
                  </a:cubicBezTo>
                  <a:lnTo>
                    <a:pt x="193" y="193"/>
                  </a:lnTo>
                  <a:cubicBezTo>
                    <a:pt x="191" y="193"/>
                    <a:pt x="191" y="199"/>
                    <a:pt x="194" y="210"/>
                  </a:cubicBezTo>
                  <a:cubicBezTo>
                    <a:pt x="194" y="216"/>
                    <a:pt x="194" y="218"/>
                    <a:pt x="193" y="218"/>
                  </a:cubicBezTo>
                  <a:cubicBezTo>
                    <a:pt x="190" y="218"/>
                    <a:pt x="187" y="210"/>
                    <a:pt x="185" y="210"/>
                  </a:cubicBezTo>
                  <a:cubicBezTo>
                    <a:pt x="177" y="193"/>
                    <a:pt x="172" y="184"/>
                    <a:pt x="171" y="184"/>
                  </a:cubicBezTo>
                  <a:lnTo>
                    <a:pt x="171" y="184"/>
                  </a:lnTo>
                  <a:cubicBezTo>
                    <a:pt x="170" y="184"/>
                    <a:pt x="174" y="199"/>
                    <a:pt x="185" y="232"/>
                  </a:cubicBezTo>
                  <a:cubicBezTo>
                    <a:pt x="185" y="234"/>
                    <a:pt x="186" y="235"/>
                    <a:pt x="186" y="237"/>
                  </a:cubicBezTo>
                  <a:lnTo>
                    <a:pt x="186" y="237"/>
                  </a:lnTo>
                  <a:cubicBezTo>
                    <a:pt x="180" y="222"/>
                    <a:pt x="174" y="212"/>
                    <a:pt x="172" y="212"/>
                  </a:cubicBezTo>
                  <a:lnTo>
                    <a:pt x="172" y="212"/>
                  </a:lnTo>
                  <a:cubicBezTo>
                    <a:pt x="170" y="212"/>
                    <a:pt x="171" y="219"/>
                    <a:pt x="175" y="235"/>
                  </a:cubicBezTo>
                  <a:cubicBezTo>
                    <a:pt x="172" y="235"/>
                    <a:pt x="172" y="235"/>
                    <a:pt x="163" y="216"/>
                  </a:cubicBezTo>
                  <a:cubicBezTo>
                    <a:pt x="160" y="208"/>
                    <a:pt x="158" y="203"/>
                    <a:pt x="158" y="203"/>
                  </a:cubicBezTo>
                  <a:lnTo>
                    <a:pt x="158" y="203"/>
                  </a:lnTo>
                  <a:cubicBezTo>
                    <a:pt x="156" y="203"/>
                    <a:pt x="157" y="214"/>
                    <a:pt x="163" y="238"/>
                  </a:cubicBezTo>
                  <a:cubicBezTo>
                    <a:pt x="166" y="259"/>
                    <a:pt x="167" y="269"/>
                    <a:pt x="165" y="269"/>
                  </a:cubicBezTo>
                  <a:cubicBezTo>
                    <a:pt x="164" y="269"/>
                    <a:pt x="160" y="259"/>
                    <a:pt x="154" y="238"/>
                  </a:cubicBezTo>
                  <a:cubicBezTo>
                    <a:pt x="143" y="217"/>
                    <a:pt x="135" y="209"/>
                    <a:pt x="130" y="209"/>
                  </a:cubicBezTo>
                  <a:cubicBezTo>
                    <a:pt x="127" y="209"/>
                    <a:pt x="126" y="214"/>
                    <a:pt x="128" y="223"/>
                  </a:cubicBezTo>
                  <a:cubicBezTo>
                    <a:pt x="136" y="248"/>
                    <a:pt x="136" y="259"/>
                    <a:pt x="132" y="259"/>
                  </a:cubicBezTo>
                  <a:cubicBezTo>
                    <a:pt x="129" y="259"/>
                    <a:pt x="126" y="255"/>
                    <a:pt x="122" y="248"/>
                  </a:cubicBezTo>
                  <a:cubicBezTo>
                    <a:pt x="118" y="237"/>
                    <a:pt x="115" y="232"/>
                    <a:pt x="113" y="232"/>
                  </a:cubicBezTo>
                  <a:cubicBezTo>
                    <a:pt x="111" y="232"/>
                    <a:pt x="111" y="238"/>
                    <a:pt x="113" y="248"/>
                  </a:cubicBezTo>
                  <a:cubicBezTo>
                    <a:pt x="109" y="235"/>
                    <a:pt x="103" y="222"/>
                    <a:pt x="101" y="222"/>
                  </a:cubicBezTo>
                  <a:cubicBezTo>
                    <a:pt x="100" y="222"/>
                    <a:pt x="99" y="225"/>
                    <a:pt x="100" y="232"/>
                  </a:cubicBezTo>
                  <a:cubicBezTo>
                    <a:pt x="100" y="232"/>
                    <a:pt x="97" y="232"/>
                    <a:pt x="107" y="251"/>
                  </a:cubicBezTo>
                  <a:cubicBezTo>
                    <a:pt x="107" y="251"/>
                    <a:pt x="110" y="273"/>
                    <a:pt x="113" y="292"/>
                  </a:cubicBezTo>
                  <a:cubicBezTo>
                    <a:pt x="116" y="292"/>
                    <a:pt x="122" y="310"/>
                    <a:pt x="128" y="332"/>
                  </a:cubicBezTo>
                  <a:cubicBezTo>
                    <a:pt x="130" y="337"/>
                    <a:pt x="130" y="340"/>
                    <a:pt x="129" y="340"/>
                  </a:cubicBezTo>
                  <a:cubicBezTo>
                    <a:pt x="124" y="340"/>
                    <a:pt x="109" y="320"/>
                    <a:pt x="91" y="276"/>
                  </a:cubicBezTo>
                  <a:lnTo>
                    <a:pt x="72" y="238"/>
                  </a:lnTo>
                  <a:lnTo>
                    <a:pt x="72" y="238"/>
                  </a:lnTo>
                  <a:cubicBezTo>
                    <a:pt x="78" y="257"/>
                    <a:pt x="85" y="279"/>
                    <a:pt x="85" y="279"/>
                  </a:cubicBezTo>
                  <a:cubicBezTo>
                    <a:pt x="85" y="279"/>
                    <a:pt x="81" y="279"/>
                    <a:pt x="75" y="260"/>
                  </a:cubicBezTo>
                  <a:cubicBezTo>
                    <a:pt x="71" y="244"/>
                    <a:pt x="69" y="240"/>
                    <a:pt x="68" y="240"/>
                  </a:cubicBezTo>
                  <a:cubicBezTo>
                    <a:pt x="67" y="240"/>
                    <a:pt x="67" y="241"/>
                    <a:pt x="66" y="241"/>
                  </a:cubicBezTo>
                  <a:cubicBezTo>
                    <a:pt x="66" y="241"/>
                    <a:pt x="63" y="241"/>
                    <a:pt x="69" y="260"/>
                  </a:cubicBezTo>
                  <a:cubicBezTo>
                    <a:pt x="76" y="284"/>
                    <a:pt x="79" y="294"/>
                    <a:pt x="79" y="294"/>
                  </a:cubicBezTo>
                  <a:cubicBezTo>
                    <a:pt x="78" y="294"/>
                    <a:pt x="76" y="290"/>
                    <a:pt x="72" y="282"/>
                  </a:cubicBezTo>
                  <a:cubicBezTo>
                    <a:pt x="65" y="263"/>
                    <a:pt x="60" y="253"/>
                    <a:pt x="58" y="253"/>
                  </a:cubicBezTo>
                  <a:lnTo>
                    <a:pt x="58" y="253"/>
                  </a:lnTo>
                  <a:cubicBezTo>
                    <a:pt x="56" y="253"/>
                    <a:pt x="58" y="264"/>
                    <a:pt x="63" y="285"/>
                  </a:cubicBezTo>
                  <a:cubicBezTo>
                    <a:pt x="69" y="304"/>
                    <a:pt x="72" y="313"/>
                    <a:pt x="72" y="313"/>
                  </a:cubicBezTo>
                  <a:cubicBezTo>
                    <a:pt x="71" y="313"/>
                    <a:pt x="67" y="304"/>
                    <a:pt x="60" y="285"/>
                  </a:cubicBezTo>
                  <a:cubicBezTo>
                    <a:pt x="54" y="268"/>
                    <a:pt x="45" y="247"/>
                    <a:pt x="41" y="247"/>
                  </a:cubicBezTo>
                  <a:cubicBezTo>
                    <a:pt x="41" y="247"/>
                    <a:pt x="41" y="247"/>
                    <a:pt x="41" y="248"/>
                  </a:cubicBezTo>
                  <a:lnTo>
                    <a:pt x="47" y="266"/>
                  </a:lnTo>
                  <a:cubicBezTo>
                    <a:pt x="54" y="291"/>
                    <a:pt x="56" y="301"/>
                    <a:pt x="55" y="301"/>
                  </a:cubicBezTo>
                  <a:cubicBezTo>
                    <a:pt x="54" y="301"/>
                    <a:pt x="51" y="296"/>
                    <a:pt x="47" y="288"/>
                  </a:cubicBezTo>
                  <a:cubicBezTo>
                    <a:pt x="44" y="279"/>
                    <a:pt x="42" y="275"/>
                    <a:pt x="40" y="275"/>
                  </a:cubicBezTo>
                  <a:cubicBezTo>
                    <a:pt x="38" y="275"/>
                    <a:pt x="38" y="280"/>
                    <a:pt x="38" y="292"/>
                  </a:cubicBezTo>
                  <a:cubicBezTo>
                    <a:pt x="31" y="292"/>
                    <a:pt x="28" y="292"/>
                    <a:pt x="22" y="273"/>
                  </a:cubicBezTo>
                  <a:cubicBezTo>
                    <a:pt x="16" y="252"/>
                    <a:pt x="13" y="242"/>
                    <a:pt x="12" y="242"/>
                  </a:cubicBezTo>
                  <a:lnTo>
                    <a:pt x="12" y="242"/>
                  </a:lnTo>
                  <a:cubicBezTo>
                    <a:pt x="12" y="242"/>
                    <a:pt x="14" y="252"/>
                    <a:pt x="19" y="273"/>
                  </a:cubicBezTo>
                  <a:cubicBezTo>
                    <a:pt x="20" y="284"/>
                    <a:pt x="21" y="290"/>
                    <a:pt x="20" y="290"/>
                  </a:cubicBezTo>
                  <a:cubicBezTo>
                    <a:pt x="19" y="290"/>
                    <a:pt x="15" y="285"/>
                    <a:pt x="9" y="276"/>
                  </a:cubicBezTo>
                  <a:cubicBezTo>
                    <a:pt x="5" y="267"/>
                    <a:pt x="3" y="262"/>
                    <a:pt x="2" y="262"/>
                  </a:cubicBezTo>
                  <a:lnTo>
                    <a:pt x="2" y="262"/>
                  </a:lnTo>
                  <a:cubicBezTo>
                    <a:pt x="1" y="262"/>
                    <a:pt x="1" y="268"/>
                    <a:pt x="3" y="279"/>
                  </a:cubicBezTo>
                  <a:cubicBezTo>
                    <a:pt x="18" y="314"/>
                    <a:pt x="24" y="336"/>
                    <a:pt x="28" y="336"/>
                  </a:cubicBezTo>
                  <a:cubicBezTo>
                    <a:pt x="28" y="336"/>
                    <a:pt x="28" y="336"/>
                    <a:pt x="28" y="335"/>
                  </a:cubicBezTo>
                  <a:cubicBezTo>
                    <a:pt x="31" y="335"/>
                    <a:pt x="31" y="335"/>
                    <a:pt x="38" y="354"/>
                  </a:cubicBezTo>
                  <a:lnTo>
                    <a:pt x="31" y="357"/>
                  </a:lnTo>
                  <a:cubicBezTo>
                    <a:pt x="28" y="357"/>
                    <a:pt x="25" y="357"/>
                    <a:pt x="25" y="379"/>
                  </a:cubicBezTo>
                  <a:cubicBezTo>
                    <a:pt x="28" y="397"/>
                    <a:pt x="36" y="425"/>
                    <a:pt x="40" y="425"/>
                  </a:cubicBezTo>
                  <a:cubicBezTo>
                    <a:pt x="40" y="425"/>
                    <a:pt x="41" y="424"/>
                    <a:pt x="41" y="420"/>
                  </a:cubicBezTo>
                  <a:lnTo>
                    <a:pt x="50" y="439"/>
                  </a:lnTo>
                  <a:cubicBezTo>
                    <a:pt x="59" y="468"/>
                    <a:pt x="65" y="482"/>
                    <a:pt x="67" y="482"/>
                  </a:cubicBezTo>
                  <a:cubicBezTo>
                    <a:pt x="69" y="482"/>
                    <a:pt x="66" y="466"/>
                    <a:pt x="56" y="436"/>
                  </a:cubicBezTo>
                  <a:cubicBezTo>
                    <a:pt x="44" y="403"/>
                    <a:pt x="39" y="388"/>
                    <a:pt x="39" y="388"/>
                  </a:cubicBezTo>
                  <a:lnTo>
                    <a:pt x="39" y="388"/>
                  </a:lnTo>
                  <a:cubicBezTo>
                    <a:pt x="39" y="388"/>
                    <a:pt x="43" y="398"/>
                    <a:pt x="50" y="417"/>
                  </a:cubicBezTo>
                  <a:cubicBezTo>
                    <a:pt x="66" y="454"/>
                    <a:pt x="69" y="454"/>
                    <a:pt x="72" y="454"/>
                  </a:cubicBezTo>
                  <a:cubicBezTo>
                    <a:pt x="72" y="454"/>
                    <a:pt x="72" y="454"/>
                    <a:pt x="81" y="473"/>
                  </a:cubicBezTo>
                  <a:cubicBezTo>
                    <a:pt x="85" y="486"/>
                    <a:pt x="91" y="498"/>
                    <a:pt x="100" y="511"/>
                  </a:cubicBezTo>
                  <a:cubicBezTo>
                    <a:pt x="103" y="511"/>
                    <a:pt x="103" y="511"/>
                    <a:pt x="94" y="489"/>
                  </a:cubicBezTo>
                  <a:cubicBezTo>
                    <a:pt x="90" y="481"/>
                    <a:pt x="89" y="477"/>
                    <a:pt x="90" y="477"/>
                  </a:cubicBezTo>
                  <a:lnTo>
                    <a:pt x="90" y="477"/>
                  </a:lnTo>
                  <a:cubicBezTo>
                    <a:pt x="91" y="477"/>
                    <a:pt x="97" y="486"/>
                    <a:pt x="107" y="508"/>
                  </a:cubicBezTo>
                  <a:cubicBezTo>
                    <a:pt x="110" y="516"/>
                    <a:pt x="113" y="520"/>
                    <a:pt x="113" y="520"/>
                  </a:cubicBezTo>
                  <a:cubicBezTo>
                    <a:pt x="114" y="520"/>
                    <a:pt x="111" y="511"/>
                    <a:pt x="103" y="489"/>
                  </a:cubicBezTo>
                  <a:cubicBezTo>
                    <a:pt x="97" y="468"/>
                    <a:pt x="95" y="458"/>
                    <a:pt x="98" y="458"/>
                  </a:cubicBezTo>
                  <a:lnTo>
                    <a:pt x="98" y="458"/>
                  </a:lnTo>
                  <a:cubicBezTo>
                    <a:pt x="100" y="458"/>
                    <a:pt x="105" y="467"/>
                    <a:pt x="113" y="486"/>
                  </a:cubicBezTo>
                  <a:lnTo>
                    <a:pt x="116" y="486"/>
                  </a:lnTo>
                  <a:cubicBezTo>
                    <a:pt x="119" y="483"/>
                    <a:pt x="113" y="464"/>
                    <a:pt x="107" y="445"/>
                  </a:cubicBezTo>
                  <a:cubicBezTo>
                    <a:pt x="99" y="421"/>
                    <a:pt x="96" y="411"/>
                    <a:pt x="97" y="411"/>
                  </a:cubicBezTo>
                  <a:lnTo>
                    <a:pt x="97" y="411"/>
                  </a:lnTo>
                  <a:cubicBezTo>
                    <a:pt x="97" y="411"/>
                    <a:pt x="100" y="416"/>
                    <a:pt x="103" y="423"/>
                  </a:cubicBezTo>
                  <a:cubicBezTo>
                    <a:pt x="110" y="436"/>
                    <a:pt x="116" y="448"/>
                    <a:pt x="119" y="464"/>
                  </a:cubicBezTo>
                  <a:cubicBezTo>
                    <a:pt x="124" y="477"/>
                    <a:pt x="126" y="481"/>
                    <a:pt x="129" y="481"/>
                  </a:cubicBezTo>
                  <a:cubicBezTo>
                    <a:pt x="130" y="481"/>
                    <a:pt x="131" y="480"/>
                    <a:pt x="132" y="480"/>
                  </a:cubicBezTo>
                  <a:cubicBezTo>
                    <a:pt x="135" y="480"/>
                    <a:pt x="141" y="480"/>
                    <a:pt x="135" y="458"/>
                  </a:cubicBezTo>
                  <a:lnTo>
                    <a:pt x="135" y="458"/>
                  </a:lnTo>
                  <a:lnTo>
                    <a:pt x="141" y="480"/>
                  </a:lnTo>
                  <a:cubicBezTo>
                    <a:pt x="141" y="480"/>
                    <a:pt x="141" y="479"/>
                    <a:pt x="142" y="479"/>
                  </a:cubicBezTo>
                  <a:cubicBezTo>
                    <a:pt x="143" y="479"/>
                    <a:pt x="147" y="481"/>
                    <a:pt x="157" y="495"/>
                  </a:cubicBezTo>
                  <a:cubicBezTo>
                    <a:pt x="159" y="498"/>
                    <a:pt x="161" y="500"/>
                    <a:pt x="162" y="500"/>
                  </a:cubicBezTo>
                  <a:cubicBezTo>
                    <a:pt x="168" y="500"/>
                    <a:pt x="162" y="467"/>
                    <a:pt x="144" y="436"/>
                  </a:cubicBezTo>
                  <a:lnTo>
                    <a:pt x="147" y="433"/>
                  </a:lnTo>
                  <a:cubicBezTo>
                    <a:pt x="150" y="433"/>
                    <a:pt x="144" y="414"/>
                    <a:pt x="144" y="414"/>
                  </a:cubicBezTo>
                  <a:cubicBezTo>
                    <a:pt x="138" y="392"/>
                    <a:pt x="141" y="392"/>
                    <a:pt x="144" y="392"/>
                  </a:cubicBezTo>
                  <a:cubicBezTo>
                    <a:pt x="144" y="392"/>
                    <a:pt x="150" y="411"/>
                    <a:pt x="157" y="433"/>
                  </a:cubicBezTo>
                  <a:cubicBezTo>
                    <a:pt x="166" y="467"/>
                    <a:pt x="173" y="488"/>
                    <a:pt x="174" y="488"/>
                  </a:cubicBezTo>
                  <a:cubicBezTo>
                    <a:pt x="175" y="488"/>
                    <a:pt x="173" y="477"/>
                    <a:pt x="166" y="451"/>
                  </a:cubicBezTo>
                  <a:lnTo>
                    <a:pt x="166" y="451"/>
                  </a:lnTo>
                  <a:cubicBezTo>
                    <a:pt x="169" y="461"/>
                    <a:pt x="169" y="458"/>
                    <a:pt x="172" y="470"/>
                  </a:cubicBezTo>
                  <a:cubicBezTo>
                    <a:pt x="175" y="479"/>
                    <a:pt x="178" y="484"/>
                    <a:pt x="179" y="484"/>
                  </a:cubicBezTo>
                  <a:cubicBezTo>
                    <a:pt x="181" y="484"/>
                    <a:pt x="182" y="478"/>
                    <a:pt x="182" y="467"/>
                  </a:cubicBezTo>
                  <a:cubicBezTo>
                    <a:pt x="179" y="448"/>
                    <a:pt x="175" y="426"/>
                    <a:pt x="169" y="407"/>
                  </a:cubicBezTo>
                  <a:cubicBezTo>
                    <a:pt x="163" y="386"/>
                    <a:pt x="166" y="386"/>
                    <a:pt x="166" y="386"/>
                  </a:cubicBezTo>
                  <a:cubicBezTo>
                    <a:pt x="169" y="386"/>
                    <a:pt x="169" y="386"/>
                    <a:pt x="175" y="404"/>
                  </a:cubicBezTo>
                  <a:cubicBezTo>
                    <a:pt x="182" y="424"/>
                    <a:pt x="186" y="435"/>
                    <a:pt x="187" y="435"/>
                  </a:cubicBezTo>
                  <a:cubicBezTo>
                    <a:pt x="189" y="435"/>
                    <a:pt x="188" y="424"/>
                    <a:pt x="185" y="401"/>
                  </a:cubicBezTo>
                  <a:lnTo>
                    <a:pt x="185" y="401"/>
                  </a:lnTo>
                  <a:lnTo>
                    <a:pt x="188" y="423"/>
                  </a:lnTo>
                  <a:cubicBezTo>
                    <a:pt x="192" y="436"/>
                    <a:pt x="198" y="449"/>
                    <a:pt x="204" y="449"/>
                  </a:cubicBezTo>
                  <a:cubicBezTo>
                    <a:pt x="207" y="449"/>
                    <a:pt x="210" y="446"/>
                    <a:pt x="213" y="439"/>
                  </a:cubicBezTo>
                  <a:cubicBezTo>
                    <a:pt x="216" y="438"/>
                    <a:pt x="219" y="437"/>
                    <a:pt x="221" y="437"/>
                  </a:cubicBezTo>
                  <a:cubicBezTo>
                    <a:pt x="228" y="437"/>
                    <a:pt x="234" y="441"/>
                    <a:pt x="238" y="454"/>
                  </a:cubicBezTo>
                  <a:cubicBezTo>
                    <a:pt x="239" y="459"/>
                    <a:pt x="240" y="460"/>
                    <a:pt x="241" y="460"/>
                  </a:cubicBezTo>
                  <a:cubicBezTo>
                    <a:pt x="244" y="460"/>
                    <a:pt x="243" y="425"/>
                    <a:pt x="238" y="392"/>
                  </a:cubicBezTo>
                  <a:lnTo>
                    <a:pt x="238" y="392"/>
                  </a:lnTo>
                  <a:cubicBezTo>
                    <a:pt x="244" y="411"/>
                    <a:pt x="248" y="411"/>
                    <a:pt x="251" y="411"/>
                  </a:cubicBezTo>
                  <a:cubicBezTo>
                    <a:pt x="253" y="410"/>
                    <a:pt x="255" y="409"/>
                    <a:pt x="257" y="409"/>
                  </a:cubicBezTo>
                  <a:cubicBezTo>
                    <a:pt x="261" y="409"/>
                    <a:pt x="262" y="413"/>
                    <a:pt x="266" y="429"/>
                  </a:cubicBezTo>
                  <a:cubicBezTo>
                    <a:pt x="269" y="449"/>
                    <a:pt x="271" y="460"/>
                    <a:pt x="271" y="460"/>
                  </a:cubicBezTo>
                  <a:cubicBezTo>
                    <a:pt x="272" y="460"/>
                    <a:pt x="271" y="449"/>
                    <a:pt x="269" y="426"/>
                  </a:cubicBezTo>
                  <a:cubicBezTo>
                    <a:pt x="266" y="410"/>
                    <a:pt x="266" y="404"/>
                    <a:pt x="268" y="404"/>
                  </a:cubicBezTo>
                  <a:lnTo>
                    <a:pt x="268" y="404"/>
                  </a:lnTo>
                  <a:cubicBezTo>
                    <a:pt x="271" y="404"/>
                    <a:pt x="279" y="420"/>
                    <a:pt x="285" y="445"/>
                  </a:cubicBezTo>
                  <a:cubicBezTo>
                    <a:pt x="290" y="462"/>
                    <a:pt x="293" y="464"/>
                    <a:pt x="296" y="464"/>
                  </a:cubicBezTo>
                  <a:cubicBezTo>
                    <a:pt x="296" y="464"/>
                    <a:pt x="297" y="464"/>
                    <a:pt x="298" y="464"/>
                  </a:cubicBezTo>
                  <a:cubicBezTo>
                    <a:pt x="298" y="442"/>
                    <a:pt x="301" y="442"/>
                    <a:pt x="307" y="442"/>
                  </a:cubicBezTo>
                  <a:cubicBezTo>
                    <a:pt x="316" y="439"/>
                    <a:pt x="316" y="439"/>
                    <a:pt x="307" y="398"/>
                  </a:cubicBezTo>
                  <a:cubicBezTo>
                    <a:pt x="298" y="357"/>
                    <a:pt x="301" y="357"/>
                    <a:pt x="304" y="357"/>
                  </a:cubicBezTo>
                  <a:cubicBezTo>
                    <a:pt x="305" y="357"/>
                    <a:pt x="305" y="357"/>
                    <a:pt x="306" y="357"/>
                  </a:cubicBezTo>
                  <a:cubicBezTo>
                    <a:pt x="309" y="357"/>
                    <a:pt x="312" y="359"/>
                    <a:pt x="316" y="376"/>
                  </a:cubicBezTo>
                  <a:cubicBezTo>
                    <a:pt x="316" y="376"/>
                    <a:pt x="323" y="395"/>
                    <a:pt x="326" y="395"/>
                  </a:cubicBezTo>
                  <a:cubicBezTo>
                    <a:pt x="329" y="395"/>
                    <a:pt x="332" y="395"/>
                    <a:pt x="335" y="414"/>
                  </a:cubicBezTo>
                  <a:cubicBezTo>
                    <a:pt x="335" y="414"/>
                    <a:pt x="345" y="433"/>
                    <a:pt x="351" y="433"/>
                  </a:cubicBezTo>
                  <a:cubicBezTo>
                    <a:pt x="352" y="433"/>
                    <a:pt x="353" y="432"/>
                    <a:pt x="353" y="432"/>
                  </a:cubicBezTo>
                  <a:cubicBezTo>
                    <a:pt x="357" y="432"/>
                    <a:pt x="362" y="434"/>
                    <a:pt x="367" y="451"/>
                  </a:cubicBezTo>
                  <a:cubicBezTo>
                    <a:pt x="370" y="451"/>
                    <a:pt x="370" y="451"/>
                    <a:pt x="363" y="429"/>
                  </a:cubicBezTo>
                  <a:cubicBezTo>
                    <a:pt x="361" y="416"/>
                    <a:pt x="359" y="400"/>
                    <a:pt x="364" y="400"/>
                  </a:cubicBezTo>
                  <a:cubicBezTo>
                    <a:pt x="366" y="400"/>
                    <a:pt x="369" y="402"/>
                    <a:pt x="373" y="407"/>
                  </a:cubicBezTo>
                  <a:cubicBezTo>
                    <a:pt x="379" y="407"/>
                    <a:pt x="389" y="404"/>
                    <a:pt x="382" y="386"/>
                  </a:cubicBezTo>
                  <a:cubicBezTo>
                    <a:pt x="385" y="386"/>
                    <a:pt x="385" y="386"/>
                    <a:pt x="392" y="404"/>
                  </a:cubicBezTo>
                  <a:cubicBezTo>
                    <a:pt x="395" y="425"/>
                    <a:pt x="398" y="435"/>
                    <a:pt x="400" y="435"/>
                  </a:cubicBezTo>
                  <a:cubicBezTo>
                    <a:pt x="402" y="435"/>
                    <a:pt x="403" y="425"/>
                    <a:pt x="401" y="404"/>
                  </a:cubicBezTo>
                  <a:cubicBezTo>
                    <a:pt x="400" y="393"/>
                    <a:pt x="400" y="388"/>
                    <a:pt x="401" y="388"/>
                  </a:cubicBezTo>
                  <a:lnTo>
                    <a:pt x="401" y="388"/>
                  </a:lnTo>
                  <a:cubicBezTo>
                    <a:pt x="402" y="388"/>
                    <a:pt x="404" y="393"/>
                    <a:pt x="407" y="404"/>
                  </a:cubicBezTo>
                  <a:cubicBezTo>
                    <a:pt x="407" y="404"/>
                    <a:pt x="410" y="401"/>
                    <a:pt x="410" y="382"/>
                  </a:cubicBezTo>
                  <a:cubicBezTo>
                    <a:pt x="409" y="371"/>
                    <a:pt x="408" y="366"/>
                    <a:pt x="409" y="366"/>
                  </a:cubicBezTo>
                  <a:lnTo>
                    <a:pt x="409" y="366"/>
                  </a:lnTo>
                  <a:cubicBezTo>
                    <a:pt x="410" y="366"/>
                    <a:pt x="412" y="370"/>
                    <a:pt x="417" y="379"/>
                  </a:cubicBezTo>
                  <a:cubicBezTo>
                    <a:pt x="423" y="401"/>
                    <a:pt x="426" y="401"/>
                    <a:pt x="429" y="401"/>
                  </a:cubicBezTo>
                  <a:cubicBezTo>
                    <a:pt x="429" y="389"/>
                    <a:pt x="439" y="383"/>
                    <a:pt x="449" y="383"/>
                  </a:cubicBezTo>
                  <a:cubicBezTo>
                    <a:pt x="456" y="383"/>
                    <a:pt x="464" y="387"/>
                    <a:pt x="467" y="395"/>
                  </a:cubicBezTo>
                  <a:cubicBezTo>
                    <a:pt x="467" y="373"/>
                    <a:pt x="467" y="373"/>
                    <a:pt x="470" y="373"/>
                  </a:cubicBezTo>
                  <a:cubicBezTo>
                    <a:pt x="474" y="388"/>
                    <a:pt x="476" y="395"/>
                    <a:pt x="477" y="395"/>
                  </a:cubicBezTo>
                  <a:cubicBezTo>
                    <a:pt x="479" y="395"/>
                    <a:pt x="477" y="377"/>
                    <a:pt x="473" y="351"/>
                  </a:cubicBezTo>
                  <a:lnTo>
                    <a:pt x="470" y="351"/>
                  </a:lnTo>
                  <a:lnTo>
                    <a:pt x="467" y="354"/>
                  </a:lnTo>
                  <a:cubicBezTo>
                    <a:pt x="463" y="334"/>
                    <a:pt x="462" y="323"/>
                    <a:pt x="464" y="323"/>
                  </a:cubicBezTo>
                  <a:lnTo>
                    <a:pt x="464" y="323"/>
                  </a:lnTo>
                  <a:cubicBezTo>
                    <a:pt x="467" y="323"/>
                    <a:pt x="473" y="339"/>
                    <a:pt x="479" y="373"/>
                  </a:cubicBezTo>
                  <a:cubicBezTo>
                    <a:pt x="484" y="393"/>
                    <a:pt x="486" y="403"/>
                    <a:pt x="487" y="403"/>
                  </a:cubicBezTo>
                  <a:cubicBezTo>
                    <a:pt x="488" y="403"/>
                    <a:pt x="487" y="392"/>
                    <a:pt x="486" y="370"/>
                  </a:cubicBezTo>
                  <a:cubicBezTo>
                    <a:pt x="483" y="350"/>
                    <a:pt x="482" y="339"/>
                    <a:pt x="483" y="339"/>
                  </a:cubicBezTo>
                  <a:lnTo>
                    <a:pt x="483" y="339"/>
                  </a:lnTo>
                  <a:cubicBezTo>
                    <a:pt x="484" y="339"/>
                    <a:pt x="487" y="350"/>
                    <a:pt x="492" y="370"/>
                  </a:cubicBezTo>
                  <a:cubicBezTo>
                    <a:pt x="497" y="390"/>
                    <a:pt x="499" y="400"/>
                    <a:pt x="499" y="400"/>
                  </a:cubicBezTo>
                  <a:cubicBezTo>
                    <a:pt x="500" y="400"/>
                    <a:pt x="498" y="390"/>
                    <a:pt x="495" y="370"/>
                  </a:cubicBezTo>
                  <a:cubicBezTo>
                    <a:pt x="492" y="322"/>
                    <a:pt x="492" y="296"/>
                    <a:pt x="495" y="296"/>
                  </a:cubicBezTo>
                  <a:cubicBezTo>
                    <a:pt x="498" y="296"/>
                    <a:pt x="502" y="312"/>
                    <a:pt x="508" y="348"/>
                  </a:cubicBezTo>
                  <a:cubicBezTo>
                    <a:pt x="514" y="389"/>
                    <a:pt x="520" y="407"/>
                    <a:pt x="523" y="407"/>
                  </a:cubicBezTo>
                  <a:cubicBezTo>
                    <a:pt x="526" y="407"/>
                    <a:pt x="523" y="389"/>
                    <a:pt x="520" y="367"/>
                  </a:cubicBezTo>
                  <a:cubicBezTo>
                    <a:pt x="515" y="346"/>
                    <a:pt x="514" y="336"/>
                    <a:pt x="515" y="336"/>
                  </a:cubicBezTo>
                  <a:lnTo>
                    <a:pt x="515" y="336"/>
                  </a:lnTo>
                  <a:cubicBezTo>
                    <a:pt x="515" y="336"/>
                    <a:pt x="519" y="346"/>
                    <a:pt x="523" y="367"/>
                  </a:cubicBezTo>
                  <a:cubicBezTo>
                    <a:pt x="533" y="400"/>
                    <a:pt x="540" y="415"/>
                    <a:pt x="544" y="415"/>
                  </a:cubicBezTo>
                  <a:cubicBezTo>
                    <a:pt x="548" y="415"/>
                    <a:pt x="550" y="404"/>
                    <a:pt x="552" y="386"/>
                  </a:cubicBezTo>
                  <a:cubicBezTo>
                    <a:pt x="555" y="365"/>
                    <a:pt x="558" y="354"/>
                    <a:pt x="560" y="354"/>
                  </a:cubicBezTo>
                  <a:cubicBezTo>
                    <a:pt x="562" y="354"/>
                    <a:pt x="562" y="364"/>
                    <a:pt x="561" y="386"/>
                  </a:cubicBezTo>
                  <a:cubicBezTo>
                    <a:pt x="563" y="409"/>
                    <a:pt x="563" y="419"/>
                    <a:pt x="564" y="419"/>
                  </a:cubicBezTo>
                  <a:cubicBezTo>
                    <a:pt x="564" y="419"/>
                    <a:pt x="564" y="414"/>
                    <a:pt x="564" y="404"/>
                  </a:cubicBezTo>
                  <a:lnTo>
                    <a:pt x="580" y="404"/>
                  </a:lnTo>
                  <a:cubicBezTo>
                    <a:pt x="583" y="393"/>
                    <a:pt x="583" y="378"/>
                    <a:pt x="580" y="366"/>
                  </a:cubicBezTo>
                  <a:lnTo>
                    <a:pt x="580" y="366"/>
                  </a:lnTo>
                  <a:cubicBezTo>
                    <a:pt x="586" y="389"/>
                    <a:pt x="590" y="405"/>
                    <a:pt x="593" y="405"/>
                  </a:cubicBezTo>
                  <a:cubicBezTo>
                    <a:pt x="594" y="405"/>
                    <a:pt x="595" y="398"/>
                    <a:pt x="595" y="382"/>
                  </a:cubicBezTo>
                  <a:lnTo>
                    <a:pt x="602" y="382"/>
                  </a:lnTo>
                  <a:cubicBezTo>
                    <a:pt x="605" y="382"/>
                    <a:pt x="605" y="382"/>
                    <a:pt x="605" y="360"/>
                  </a:cubicBezTo>
                  <a:cubicBezTo>
                    <a:pt x="605" y="354"/>
                    <a:pt x="605" y="351"/>
                    <a:pt x="606" y="351"/>
                  </a:cubicBezTo>
                  <a:cubicBezTo>
                    <a:pt x="609" y="351"/>
                    <a:pt x="613" y="366"/>
                    <a:pt x="617" y="379"/>
                  </a:cubicBezTo>
                  <a:cubicBezTo>
                    <a:pt x="620" y="395"/>
                    <a:pt x="623" y="409"/>
                    <a:pt x="624" y="409"/>
                  </a:cubicBezTo>
                  <a:cubicBezTo>
                    <a:pt x="625" y="409"/>
                    <a:pt x="624" y="407"/>
                    <a:pt x="624" y="401"/>
                  </a:cubicBezTo>
                  <a:cubicBezTo>
                    <a:pt x="624" y="379"/>
                    <a:pt x="624" y="357"/>
                    <a:pt x="627" y="339"/>
                  </a:cubicBezTo>
                  <a:cubicBezTo>
                    <a:pt x="627" y="332"/>
                    <a:pt x="627" y="329"/>
                    <a:pt x="628" y="329"/>
                  </a:cubicBezTo>
                  <a:cubicBezTo>
                    <a:pt x="630" y="329"/>
                    <a:pt x="632" y="344"/>
                    <a:pt x="630" y="357"/>
                  </a:cubicBezTo>
                  <a:cubicBezTo>
                    <a:pt x="633" y="373"/>
                    <a:pt x="636" y="386"/>
                    <a:pt x="642" y="398"/>
                  </a:cubicBezTo>
                  <a:cubicBezTo>
                    <a:pt x="646" y="398"/>
                    <a:pt x="652" y="398"/>
                    <a:pt x="649" y="379"/>
                  </a:cubicBezTo>
                  <a:cubicBezTo>
                    <a:pt x="647" y="368"/>
                    <a:pt x="651" y="362"/>
                    <a:pt x="656" y="362"/>
                  </a:cubicBezTo>
                  <a:cubicBezTo>
                    <a:pt x="661" y="362"/>
                    <a:pt x="666" y="367"/>
                    <a:pt x="667" y="376"/>
                  </a:cubicBezTo>
                  <a:lnTo>
                    <a:pt x="674" y="376"/>
                  </a:lnTo>
                  <a:cubicBezTo>
                    <a:pt x="677" y="376"/>
                    <a:pt x="677" y="357"/>
                    <a:pt x="680" y="357"/>
                  </a:cubicBezTo>
                  <a:cubicBezTo>
                    <a:pt x="680" y="357"/>
                    <a:pt x="683" y="357"/>
                    <a:pt x="683" y="335"/>
                  </a:cubicBezTo>
                  <a:cubicBezTo>
                    <a:pt x="686" y="335"/>
                    <a:pt x="689" y="335"/>
                    <a:pt x="693" y="354"/>
                  </a:cubicBezTo>
                  <a:cubicBezTo>
                    <a:pt x="693" y="334"/>
                    <a:pt x="693" y="324"/>
                    <a:pt x="693" y="324"/>
                  </a:cubicBezTo>
                  <a:cubicBezTo>
                    <a:pt x="694" y="324"/>
                    <a:pt x="696" y="334"/>
                    <a:pt x="699" y="354"/>
                  </a:cubicBezTo>
                  <a:cubicBezTo>
                    <a:pt x="700" y="376"/>
                    <a:pt x="701" y="387"/>
                    <a:pt x="702" y="387"/>
                  </a:cubicBezTo>
                  <a:cubicBezTo>
                    <a:pt x="702" y="387"/>
                    <a:pt x="702" y="376"/>
                    <a:pt x="702" y="354"/>
                  </a:cubicBezTo>
                  <a:cubicBezTo>
                    <a:pt x="702" y="345"/>
                    <a:pt x="702" y="340"/>
                    <a:pt x="702" y="340"/>
                  </a:cubicBezTo>
                  <a:cubicBezTo>
                    <a:pt x="703" y="340"/>
                    <a:pt x="704" y="345"/>
                    <a:pt x="705" y="354"/>
                  </a:cubicBezTo>
                  <a:cubicBezTo>
                    <a:pt x="707" y="365"/>
                    <a:pt x="708" y="371"/>
                    <a:pt x="709" y="371"/>
                  </a:cubicBezTo>
                  <a:cubicBezTo>
                    <a:pt x="710" y="371"/>
                    <a:pt x="710" y="365"/>
                    <a:pt x="708" y="354"/>
                  </a:cubicBezTo>
                  <a:cubicBezTo>
                    <a:pt x="708" y="329"/>
                    <a:pt x="711" y="311"/>
                    <a:pt x="714" y="311"/>
                  </a:cubicBezTo>
                  <a:cubicBezTo>
                    <a:pt x="716" y="311"/>
                    <a:pt x="718" y="318"/>
                    <a:pt x="721" y="335"/>
                  </a:cubicBezTo>
                  <a:cubicBezTo>
                    <a:pt x="721" y="335"/>
                    <a:pt x="721" y="335"/>
                    <a:pt x="724" y="313"/>
                  </a:cubicBezTo>
                  <a:cubicBezTo>
                    <a:pt x="724" y="293"/>
                    <a:pt x="724" y="283"/>
                    <a:pt x="724" y="283"/>
                  </a:cubicBezTo>
                  <a:cubicBezTo>
                    <a:pt x="725" y="283"/>
                    <a:pt x="725" y="293"/>
                    <a:pt x="727" y="313"/>
                  </a:cubicBezTo>
                  <a:cubicBezTo>
                    <a:pt x="730" y="334"/>
                    <a:pt x="732" y="344"/>
                    <a:pt x="734" y="344"/>
                  </a:cubicBezTo>
                  <a:cubicBezTo>
                    <a:pt x="736" y="344"/>
                    <a:pt x="736" y="334"/>
                    <a:pt x="736" y="313"/>
                  </a:cubicBezTo>
                  <a:cubicBezTo>
                    <a:pt x="736" y="313"/>
                    <a:pt x="736" y="304"/>
                    <a:pt x="737" y="304"/>
                  </a:cubicBezTo>
                  <a:cubicBezTo>
                    <a:pt x="738" y="304"/>
                    <a:pt x="739" y="306"/>
                    <a:pt x="740" y="313"/>
                  </a:cubicBezTo>
                  <a:cubicBezTo>
                    <a:pt x="745" y="326"/>
                    <a:pt x="753" y="337"/>
                    <a:pt x="758" y="337"/>
                  </a:cubicBezTo>
                  <a:cubicBezTo>
                    <a:pt x="762" y="337"/>
                    <a:pt x="764" y="331"/>
                    <a:pt x="761" y="313"/>
                  </a:cubicBezTo>
                  <a:lnTo>
                    <a:pt x="768" y="313"/>
                  </a:lnTo>
                  <a:cubicBezTo>
                    <a:pt x="771" y="323"/>
                    <a:pt x="773" y="328"/>
                    <a:pt x="775" y="328"/>
                  </a:cubicBezTo>
                  <a:cubicBezTo>
                    <a:pt x="777" y="328"/>
                    <a:pt x="779" y="323"/>
                    <a:pt x="780" y="313"/>
                  </a:cubicBezTo>
                  <a:lnTo>
                    <a:pt x="780" y="292"/>
                  </a:lnTo>
                  <a:cubicBezTo>
                    <a:pt x="780" y="307"/>
                    <a:pt x="783" y="320"/>
                    <a:pt x="790" y="332"/>
                  </a:cubicBezTo>
                  <a:cubicBezTo>
                    <a:pt x="793" y="332"/>
                    <a:pt x="793" y="332"/>
                    <a:pt x="790" y="313"/>
                  </a:cubicBezTo>
                  <a:cubicBezTo>
                    <a:pt x="787" y="292"/>
                    <a:pt x="790" y="292"/>
                    <a:pt x="793" y="292"/>
                  </a:cubicBezTo>
                  <a:cubicBezTo>
                    <a:pt x="799" y="304"/>
                    <a:pt x="802" y="320"/>
                    <a:pt x="802" y="332"/>
                  </a:cubicBezTo>
                  <a:cubicBezTo>
                    <a:pt x="802" y="308"/>
                    <a:pt x="803" y="298"/>
                    <a:pt x="804" y="298"/>
                  </a:cubicBezTo>
                  <a:cubicBezTo>
                    <a:pt x="805" y="298"/>
                    <a:pt x="805" y="303"/>
                    <a:pt x="805" y="310"/>
                  </a:cubicBezTo>
                  <a:cubicBezTo>
                    <a:pt x="808" y="332"/>
                    <a:pt x="812" y="332"/>
                    <a:pt x="815" y="332"/>
                  </a:cubicBezTo>
                  <a:cubicBezTo>
                    <a:pt x="815" y="326"/>
                    <a:pt x="815" y="324"/>
                    <a:pt x="815" y="324"/>
                  </a:cubicBezTo>
                  <a:lnTo>
                    <a:pt x="815" y="324"/>
                  </a:lnTo>
                  <a:cubicBezTo>
                    <a:pt x="816" y="324"/>
                    <a:pt x="817" y="332"/>
                    <a:pt x="815" y="332"/>
                  </a:cubicBezTo>
                  <a:lnTo>
                    <a:pt x="815" y="354"/>
                  </a:lnTo>
                  <a:cubicBezTo>
                    <a:pt x="817" y="361"/>
                    <a:pt x="818" y="363"/>
                    <a:pt x="818" y="363"/>
                  </a:cubicBezTo>
                  <a:cubicBezTo>
                    <a:pt x="819" y="363"/>
                    <a:pt x="818" y="348"/>
                    <a:pt x="818" y="332"/>
                  </a:cubicBezTo>
                  <a:lnTo>
                    <a:pt x="824" y="332"/>
                  </a:lnTo>
                  <a:cubicBezTo>
                    <a:pt x="827" y="332"/>
                    <a:pt x="830" y="332"/>
                    <a:pt x="827" y="313"/>
                  </a:cubicBezTo>
                  <a:cubicBezTo>
                    <a:pt x="824" y="292"/>
                    <a:pt x="824" y="270"/>
                    <a:pt x="827" y="270"/>
                  </a:cubicBezTo>
                  <a:cubicBezTo>
                    <a:pt x="827" y="263"/>
                    <a:pt x="828" y="261"/>
                    <a:pt x="828" y="261"/>
                  </a:cubicBezTo>
                  <a:lnTo>
                    <a:pt x="828" y="261"/>
                  </a:lnTo>
                  <a:cubicBezTo>
                    <a:pt x="829" y="261"/>
                    <a:pt x="829" y="270"/>
                    <a:pt x="827" y="270"/>
                  </a:cubicBezTo>
                  <a:cubicBezTo>
                    <a:pt x="827" y="285"/>
                    <a:pt x="827" y="298"/>
                    <a:pt x="830" y="313"/>
                  </a:cubicBezTo>
                  <a:cubicBezTo>
                    <a:pt x="834" y="313"/>
                    <a:pt x="837" y="332"/>
                    <a:pt x="837" y="332"/>
                  </a:cubicBezTo>
                  <a:cubicBezTo>
                    <a:pt x="835" y="351"/>
                    <a:pt x="837" y="358"/>
                    <a:pt x="839" y="358"/>
                  </a:cubicBezTo>
                  <a:cubicBezTo>
                    <a:pt x="842" y="358"/>
                    <a:pt x="846" y="345"/>
                    <a:pt x="846" y="332"/>
                  </a:cubicBezTo>
                  <a:cubicBezTo>
                    <a:pt x="849" y="312"/>
                    <a:pt x="851" y="302"/>
                    <a:pt x="853" y="302"/>
                  </a:cubicBezTo>
                  <a:cubicBezTo>
                    <a:pt x="855" y="302"/>
                    <a:pt x="855" y="313"/>
                    <a:pt x="855" y="335"/>
                  </a:cubicBezTo>
                  <a:cubicBezTo>
                    <a:pt x="856" y="347"/>
                    <a:pt x="857" y="352"/>
                    <a:pt x="858" y="352"/>
                  </a:cubicBezTo>
                  <a:cubicBezTo>
                    <a:pt x="860" y="352"/>
                    <a:pt x="862" y="318"/>
                    <a:pt x="862" y="273"/>
                  </a:cubicBezTo>
                  <a:lnTo>
                    <a:pt x="865" y="210"/>
                  </a:lnTo>
                  <a:lnTo>
                    <a:pt x="865" y="273"/>
                  </a:lnTo>
                  <a:cubicBezTo>
                    <a:pt x="869" y="320"/>
                    <a:pt x="870" y="340"/>
                    <a:pt x="872" y="340"/>
                  </a:cubicBezTo>
                  <a:cubicBezTo>
                    <a:pt x="873" y="340"/>
                    <a:pt x="875" y="330"/>
                    <a:pt x="877" y="313"/>
                  </a:cubicBezTo>
                  <a:cubicBezTo>
                    <a:pt x="881" y="302"/>
                    <a:pt x="882" y="297"/>
                    <a:pt x="883" y="297"/>
                  </a:cubicBezTo>
                  <a:cubicBezTo>
                    <a:pt x="884" y="297"/>
                    <a:pt x="884" y="302"/>
                    <a:pt x="884" y="313"/>
                  </a:cubicBezTo>
                  <a:cubicBezTo>
                    <a:pt x="884" y="335"/>
                    <a:pt x="887" y="335"/>
                    <a:pt x="896" y="335"/>
                  </a:cubicBezTo>
                  <a:cubicBezTo>
                    <a:pt x="906" y="335"/>
                    <a:pt x="909" y="335"/>
                    <a:pt x="909" y="313"/>
                  </a:cubicBezTo>
                  <a:lnTo>
                    <a:pt x="915" y="313"/>
                  </a:lnTo>
                  <a:cubicBezTo>
                    <a:pt x="916" y="330"/>
                    <a:pt x="917" y="338"/>
                    <a:pt x="918" y="338"/>
                  </a:cubicBezTo>
                  <a:cubicBezTo>
                    <a:pt x="920" y="338"/>
                    <a:pt x="920" y="320"/>
                    <a:pt x="918" y="295"/>
                  </a:cubicBezTo>
                  <a:lnTo>
                    <a:pt x="924" y="295"/>
                  </a:lnTo>
                  <a:lnTo>
                    <a:pt x="924" y="313"/>
                  </a:lnTo>
                  <a:cubicBezTo>
                    <a:pt x="924" y="335"/>
                    <a:pt x="931" y="335"/>
                    <a:pt x="956" y="335"/>
                  </a:cubicBezTo>
                  <a:cubicBezTo>
                    <a:pt x="961" y="336"/>
                    <a:pt x="966" y="337"/>
                    <a:pt x="969" y="337"/>
                  </a:cubicBezTo>
                  <a:cubicBezTo>
                    <a:pt x="982" y="337"/>
                    <a:pt x="984" y="330"/>
                    <a:pt x="984" y="298"/>
                  </a:cubicBezTo>
                  <a:cubicBezTo>
                    <a:pt x="986" y="276"/>
                    <a:pt x="987" y="266"/>
                    <a:pt x="988" y="266"/>
                  </a:cubicBezTo>
                  <a:cubicBezTo>
                    <a:pt x="989" y="266"/>
                    <a:pt x="990" y="277"/>
                    <a:pt x="990" y="298"/>
                  </a:cubicBezTo>
                  <a:cubicBezTo>
                    <a:pt x="990" y="313"/>
                    <a:pt x="992" y="327"/>
                    <a:pt x="993" y="327"/>
                  </a:cubicBezTo>
                  <a:cubicBezTo>
                    <a:pt x="993" y="327"/>
                    <a:pt x="993" y="325"/>
                    <a:pt x="993" y="320"/>
                  </a:cubicBezTo>
                  <a:cubicBezTo>
                    <a:pt x="993" y="320"/>
                    <a:pt x="1000" y="320"/>
                    <a:pt x="1000" y="342"/>
                  </a:cubicBezTo>
                  <a:cubicBezTo>
                    <a:pt x="1004" y="359"/>
                    <a:pt x="1007" y="366"/>
                    <a:pt x="1009" y="366"/>
                  </a:cubicBezTo>
                  <a:cubicBezTo>
                    <a:pt x="1011" y="366"/>
                    <a:pt x="1012" y="354"/>
                    <a:pt x="1012" y="342"/>
                  </a:cubicBezTo>
                  <a:cubicBezTo>
                    <a:pt x="1011" y="323"/>
                    <a:pt x="1011" y="316"/>
                    <a:pt x="1011" y="316"/>
                  </a:cubicBezTo>
                  <a:lnTo>
                    <a:pt x="1011" y="316"/>
                  </a:lnTo>
                  <a:cubicBezTo>
                    <a:pt x="1012" y="316"/>
                    <a:pt x="1014" y="329"/>
                    <a:pt x="1015" y="342"/>
                  </a:cubicBezTo>
                  <a:cubicBezTo>
                    <a:pt x="1018" y="357"/>
                    <a:pt x="1018" y="371"/>
                    <a:pt x="1020" y="371"/>
                  </a:cubicBezTo>
                  <a:cubicBezTo>
                    <a:pt x="1020" y="371"/>
                    <a:pt x="1021" y="369"/>
                    <a:pt x="1022" y="364"/>
                  </a:cubicBezTo>
                  <a:cubicBezTo>
                    <a:pt x="1023" y="351"/>
                    <a:pt x="1029" y="340"/>
                    <a:pt x="1034" y="340"/>
                  </a:cubicBezTo>
                  <a:cubicBezTo>
                    <a:pt x="1038" y="340"/>
                    <a:pt x="1040" y="346"/>
                    <a:pt x="1040" y="364"/>
                  </a:cubicBezTo>
                  <a:lnTo>
                    <a:pt x="1047" y="364"/>
                  </a:lnTo>
                  <a:cubicBezTo>
                    <a:pt x="1047" y="345"/>
                    <a:pt x="1053" y="345"/>
                    <a:pt x="1059" y="345"/>
                  </a:cubicBezTo>
                  <a:cubicBezTo>
                    <a:pt x="1065" y="345"/>
                    <a:pt x="1065" y="345"/>
                    <a:pt x="1065" y="367"/>
                  </a:cubicBezTo>
                  <a:cubicBezTo>
                    <a:pt x="1064" y="378"/>
                    <a:pt x="1064" y="383"/>
                    <a:pt x="1065" y="383"/>
                  </a:cubicBezTo>
                  <a:cubicBezTo>
                    <a:pt x="1066" y="383"/>
                    <a:pt x="1069" y="378"/>
                    <a:pt x="1072" y="367"/>
                  </a:cubicBezTo>
                  <a:cubicBezTo>
                    <a:pt x="1075" y="367"/>
                    <a:pt x="1081" y="326"/>
                    <a:pt x="1081" y="326"/>
                  </a:cubicBezTo>
                  <a:cubicBezTo>
                    <a:pt x="1081" y="313"/>
                    <a:pt x="1084" y="298"/>
                    <a:pt x="1091" y="285"/>
                  </a:cubicBezTo>
                  <a:lnTo>
                    <a:pt x="1091" y="307"/>
                  </a:lnTo>
                  <a:cubicBezTo>
                    <a:pt x="1087" y="326"/>
                    <a:pt x="1087" y="348"/>
                    <a:pt x="1087" y="348"/>
                  </a:cubicBezTo>
                  <a:cubicBezTo>
                    <a:pt x="1091" y="348"/>
                    <a:pt x="1094" y="348"/>
                    <a:pt x="1094" y="326"/>
                  </a:cubicBezTo>
                  <a:cubicBezTo>
                    <a:pt x="1097" y="348"/>
                    <a:pt x="1100" y="348"/>
                    <a:pt x="1103" y="348"/>
                  </a:cubicBezTo>
                  <a:cubicBezTo>
                    <a:pt x="1105" y="349"/>
                    <a:pt x="1107" y="349"/>
                    <a:pt x="1108" y="349"/>
                  </a:cubicBezTo>
                  <a:cubicBezTo>
                    <a:pt x="1113" y="349"/>
                    <a:pt x="1116" y="345"/>
                    <a:pt x="1119" y="329"/>
                  </a:cubicBezTo>
                  <a:cubicBezTo>
                    <a:pt x="1120" y="351"/>
                    <a:pt x="1125" y="362"/>
                    <a:pt x="1130" y="362"/>
                  </a:cubicBezTo>
                  <a:cubicBezTo>
                    <a:pt x="1135" y="362"/>
                    <a:pt x="1141" y="352"/>
                    <a:pt x="1144" y="332"/>
                  </a:cubicBezTo>
                  <a:cubicBezTo>
                    <a:pt x="1144" y="323"/>
                    <a:pt x="1145" y="318"/>
                    <a:pt x="1146" y="318"/>
                  </a:cubicBezTo>
                  <a:cubicBezTo>
                    <a:pt x="1147" y="318"/>
                    <a:pt x="1149" y="323"/>
                    <a:pt x="1150" y="332"/>
                  </a:cubicBezTo>
                  <a:cubicBezTo>
                    <a:pt x="1150" y="344"/>
                    <a:pt x="1150" y="349"/>
                    <a:pt x="1151" y="349"/>
                  </a:cubicBezTo>
                  <a:cubicBezTo>
                    <a:pt x="1151" y="349"/>
                    <a:pt x="1152" y="344"/>
                    <a:pt x="1153" y="335"/>
                  </a:cubicBezTo>
                  <a:cubicBezTo>
                    <a:pt x="1155" y="329"/>
                    <a:pt x="1156" y="326"/>
                    <a:pt x="1157" y="326"/>
                  </a:cubicBezTo>
                  <a:cubicBezTo>
                    <a:pt x="1160" y="326"/>
                    <a:pt x="1160" y="342"/>
                    <a:pt x="1163" y="357"/>
                  </a:cubicBezTo>
                  <a:cubicBezTo>
                    <a:pt x="1163" y="382"/>
                    <a:pt x="1163" y="391"/>
                    <a:pt x="1164" y="391"/>
                  </a:cubicBezTo>
                  <a:cubicBezTo>
                    <a:pt x="1165" y="391"/>
                    <a:pt x="1166" y="387"/>
                    <a:pt x="1169" y="379"/>
                  </a:cubicBezTo>
                  <a:cubicBezTo>
                    <a:pt x="1174" y="362"/>
                    <a:pt x="1179" y="360"/>
                    <a:pt x="1182" y="360"/>
                  </a:cubicBezTo>
                  <a:cubicBezTo>
                    <a:pt x="1183" y="360"/>
                    <a:pt x="1184" y="360"/>
                    <a:pt x="1185" y="360"/>
                  </a:cubicBezTo>
                  <a:cubicBezTo>
                    <a:pt x="1191" y="348"/>
                    <a:pt x="1194" y="332"/>
                    <a:pt x="1194" y="320"/>
                  </a:cubicBezTo>
                  <a:cubicBezTo>
                    <a:pt x="1194" y="304"/>
                    <a:pt x="1197" y="292"/>
                    <a:pt x="1200" y="279"/>
                  </a:cubicBezTo>
                  <a:cubicBezTo>
                    <a:pt x="1203" y="272"/>
                    <a:pt x="1205" y="269"/>
                    <a:pt x="1206" y="269"/>
                  </a:cubicBezTo>
                  <a:lnTo>
                    <a:pt x="1206" y="269"/>
                  </a:lnTo>
                  <a:cubicBezTo>
                    <a:pt x="1208" y="269"/>
                    <a:pt x="1205" y="279"/>
                    <a:pt x="1203" y="279"/>
                  </a:cubicBezTo>
                  <a:cubicBezTo>
                    <a:pt x="1197" y="292"/>
                    <a:pt x="1197" y="307"/>
                    <a:pt x="1200" y="320"/>
                  </a:cubicBezTo>
                  <a:cubicBezTo>
                    <a:pt x="1200" y="342"/>
                    <a:pt x="1206" y="342"/>
                    <a:pt x="1210" y="342"/>
                  </a:cubicBezTo>
                  <a:lnTo>
                    <a:pt x="1219" y="345"/>
                  </a:lnTo>
                  <a:cubicBezTo>
                    <a:pt x="1224" y="356"/>
                    <a:pt x="1226" y="361"/>
                    <a:pt x="1228" y="361"/>
                  </a:cubicBezTo>
                  <a:cubicBezTo>
                    <a:pt x="1229" y="361"/>
                    <a:pt x="1230" y="356"/>
                    <a:pt x="1232" y="345"/>
                  </a:cubicBezTo>
                  <a:cubicBezTo>
                    <a:pt x="1233" y="334"/>
                    <a:pt x="1234" y="331"/>
                    <a:pt x="1234" y="330"/>
                  </a:cubicBezTo>
                  <a:lnTo>
                    <a:pt x="1234" y="330"/>
                  </a:lnTo>
                  <a:cubicBezTo>
                    <a:pt x="1234" y="349"/>
                    <a:pt x="1241" y="358"/>
                    <a:pt x="1250" y="358"/>
                  </a:cubicBezTo>
                  <a:cubicBezTo>
                    <a:pt x="1258" y="358"/>
                    <a:pt x="1266" y="350"/>
                    <a:pt x="1271" y="333"/>
                  </a:cubicBezTo>
                  <a:lnTo>
                    <a:pt x="1271" y="333"/>
                  </a:lnTo>
                  <a:cubicBezTo>
                    <a:pt x="1269" y="341"/>
                    <a:pt x="1269" y="340"/>
                    <a:pt x="1269" y="351"/>
                  </a:cubicBezTo>
                  <a:cubicBezTo>
                    <a:pt x="1266" y="370"/>
                    <a:pt x="1269" y="373"/>
                    <a:pt x="1275" y="373"/>
                  </a:cubicBezTo>
                  <a:cubicBezTo>
                    <a:pt x="1278" y="373"/>
                    <a:pt x="1289" y="357"/>
                    <a:pt x="1298" y="357"/>
                  </a:cubicBezTo>
                  <a:cubicBezTo>
                    <a:pt x="1299" y="357"/>
                    <a:pt x="1300" y="357"/>
                    <a:pt x="1300" y="357"/>
                  </a:cubicBezTo>
                  <a:cubicBezTo>
                    <a:pt x="1304" y="358"/>
                    <a:pt x="1307" y="359"/>
                    <a:pt x="1310" y="359"/>
                  </a:cubicBezTo>
                  <a:cubicBezTo>
                    <a:pt x="1316" y="359"/>
                    <a:pt x="1320" y="355"/>
                    <a:pt x="1322" y="342"/>
                  </a:cubicBezTo>
                  <a:cubicBezTo>
                    <a:pt x="1326" y="342"/>
                    <a:pt x="1326" y="342"/>
                    <a:pt x="1322" y="360"/>
                  </a:cubicBezTo>
                  <a:cubicBezTo>
                    <a:pt x="1316" y="382"/>
                    <a:pt x="1319" y="382"/>
                    <a:pt x="1322" y="382"/>
                  </a:cubicBezTo>
                  <a:cubicBezTo>
                    <a:pt x="1326" y="382"/>
                    <a:pt x="1329" y="364"/>
                    <a:pt x="1332" y="342"/>
                  </a:cubicBezTo>
                  <a:cubicBezTo>
                    <a:pt x="1333" y="331"/>
                    <a:pt x="1335" y="327"/>
                    <a:pt x="1336" y="327"/>
                  </a:cubicBezTo>
                  <a:cubicBezTo>
                    <a:pt x="1338" y="327"/>
                    <a:pt x="1340" y="333"/>
                    <a:pt x="1341" y="345"/>
                  </a:cubicBezTo>
                  <a:cubicBezTo>
                    <a:pt x="1343" y="356"/>
                    <a:pt x="1346" y="362"/>
                    <a:pt x="1350" y="362"/>
                  </a:cubicBezTo>
                  <a:cubicBezTo>
                    <a:pt x="1354" y="362"/>
                    <a:pt x="1359" y="357"/>
                    <a:pt x="1363" y="348"/>
                  </a:cubicBezTo>
                  <a:cubicBezTo>
                    <a:pt x="1366" y="348"/>
                    <a:pt x="1369" y="348"/>
                    <a:pt x="1366" y="370"/>
                  </a:cubicBezTo>
                  <a:cubicBezTo>
                    <a:pt x="1366" y="383"/>
                    <a:pt x="1367" y="396"/>
                    <a:pt x="1370" y="396"/>
                  </a:cubicBezTo>
                  <a:cubicBezTo>
                    <a:pt x="1372" y="396"/>
                    <a:pt x="1375" y="390"/>
                    <a:pt x="1379" y="373"/>
                  </a:cubicBezTo>
                  <a:cubicBezTo>
                    <a:pt x="1382" y="373"/>
                    <a:pt x="1382" y="373"/>
                    <a:pt x="1379" y="395"/>
                  </a:cubicBezTo>
                  <a:cubicBezTo>
                    <a:pt x="1379" y="406"/>
                    <a:pt x="1378" y="418"/>
                    <a:pt x="1379" y="418"/>
                  </a:cubicBezTo>
                  <a:cubicBezTo>
                    <a:pt x="1379" y="418"/>
                    <a:pt x="1381" y="412"/>
                    <a:pt x="1385" y="395"/>
                  </a:cubicBezTo>
                  <a:cubicBezTo>
                    <a:pt x="1390" y="386"/>
                    <a:pt x="1394" y="381"/>
                    <a:pt x="1398" y="381"/>
                  </a:cubicBezTo>
                  <a:cubicBezTo>
                    <a:pt x="1401" y="381"/>
                    <a:pt x="1404" y="387"/>
                    <a:pt x="1404" y="398"/>
                  </a:cubicBezTo>
                  <a:cubicBezTo>
                    <a:pt x="1405" y="398"/>
                    <a:pt x="1405" y="398"/>
                    <a:pt x="1406" y="398"/>
                  </a:cubicBezTo>
                  <a:cubicBezTo>
                    <a:pt x="1408" y="398"/>
                    <a:pt x="1411" y="396"/>
                    <a:pt x="1413" y="379"/>
                  </a:cubicBezTo>
                  <a:cubicBezTo>
                    <a:pt x="1414" y="375"/>
                    <a:pt x="1415" y="373"/>
                    <a:pt x="1415" y="371"/>
                  </a:cubicBezTo>
                  <a:lnTo>
                    <a:pt x="1415" y="371"/>
                  </a:lnTo>
                  <a:cubicBezTo>
                    <a:pt x="1415" y="384"/>
                    <a:pt x="1414" y="391"/>
                    <a:pt x="1415" y="391"/>
                  </a:cubicBezTo>
                  <a:cubicBezTo>
                    <a:pt x="1416" y="391"/>
                    <a:pt x="1418" y="380"/>
                    <a:pt x="1423" y="360"/>
                  </a:cubicBezTo>
                  <a:cubicBezTo>
                    <a:pt x="1424" y="350"/>
                    <a:pt x="1426" y="344"/>
                    <a:pt x="1427" y="344"/>
                  </a:cubicBezTo>
                  <a:lnTo>
                    <a:pt x="1427" y="344"/>
                  </a:lnTo>
                  <a:cubicBezTo>
                    <a:pt x="1427" y="344"/>
                    <a:pt x="1427" y="350"/>
                    <a:pt x="1426" y="360"/>
                  </a:cubicBezTo>
                  <a:cubicBezTo>
                    <a:pt x="1426" y="382"/>
                    <a:pt x="1429" y="382"/>
                    <a:pt x="1429" y="382"/>
                  </a:cubicBezTo>
                  <a:cubicBezTo>
                    <a:pt x="1432" y="382"/>
                    <a:pt x="1445" y="369"/>
                    <a:pt x="1459" y="369"/>
                  </a:cubicBezTo>
                  <a:cubicBezTo>
                    <a:pt x="1461" y="369"/>
                    <a:pt x="1462" y="370"/>
                    <a:pt x="1463" y="370"/>
                  </a:cubicBezTo>
                  <a:cubicBezTo>
                    <a:pt x="1472" y="372"/>
                    <a:pt x="1479" y="374"/>
                    <a:pt x="1485" y="374"/>
                  </a:cubicBezTo>
                  <a:cubicBezTo>
                    <a:pt x="1492" y="374"/>
                    <a:pt x="1496" y="370"/>
                    <a:pt x="1498" y="357"/>
                  </a:cubicBezTo>
                  <a:cubicBezTo>
                    <a:pt x="1501" y="348"/>
                    <a:pt x="1503" y="343"/>
                    <a:pt x="1503" y="343"/>
                  </a:cubicBezTo>
                  <a:cubicBezTo>
                    <a:pt x="1504" y="343"/>
                    <a:pt x="1504" y="348"/>
                    <a:pt x="1504" y="357"/>
                  </a:cubicBezTo>
                  <a:cubicBezTo>
                    <a:pt x="1501" y="379"/>
                    <a:pt x="1504" y="379"/>
                    <a:pt x="1507" y="382"/>
                  </a:cubicBezTo>
                  <a:cubicBezTo>
                    <a:pt x="1510" y="382"/>
                    <a:pt x="1514" y="382"/>
                    <a:pt x="1510" y="404"/>
                  </a:cubicBezTo>
                  <a:cubicBezTo>
                    <a:pt x="1515" y="388"/>
                    <a:pt x="1516" y="384"/>
                    <a:pt x="1518" y="384"/>
                  </a:cubicBezTo>
                  <a:cubicBezTo>
                    <a:pt x="1518" y="384"/>
                    <a:pt x="1519" y="385"/>
                    <a:pt x="1520" y="386"/>
                  </a:cubicBezTo>
                  <a:cubicBezTo>
                    <a:pt x="1517" y="395"/>
                    <a:pt x="1516" y="400"/>
                    <a:pt x="1517" y="400"/>
                  </a:cubicBezTo>
                  <a:cubicBezTo>
                    <a:pt x="1518" y="400"/>
                    <a:pt x="1521" y="395"/>
                    <a:pt x="1526" y="386"/>
                  </a:cubicBezTo>
                  <a:lnTo>
                    <a:pt x="1526" y="386"/>
                  </a:lnTo>
                  <a:cubicBezTo>
                    <a:pt x="1524" y="401"/>
                    <a:pt x="1525" y="417"/>
                    <a:pt x="1527" y="417"/>
                  </a:cubicBezTo>
                  <a:cubicBezTo>
                    <a:pt x="1527" y="417"/>
                    <a:pt x="1528" y="414"/>
                    <a:pt x="1529" y="407"/>
                  </a:cubicBezTo>
                  <a:cubicBezTo>
                    <a:pt x="1532" y="389"/>
                    <a:pt x="1539" y="389"/>
                    <a:pt x="1545" y="370"/>
                  </a:cubicBezTo>
                  <a:cubicBezTo>
                    <a:pt x="1548" y="370"/>
                    <a:pt x="1551" y="370"/>
                    <a:pt x="1548" y="392"/>
                  </a:cubicBezTo>
                  <a:cubicBezTo>
                    <a:pt x="1547" y="399"/>
                    <a:pt x="1548" y="402"/>
                    <a:pt x="1551" y="402"/>
                  </a:cubicBezTo>
                  <a:cubicBezTo>
                    <a:pt x="1556" y="402"/>
                    <a:pt x="1567" y="389"/>
                    <a:pt x="1573" y="376"/>
                  </a:cubicBezTo>
                  <a:lnTo>
                    <a:pt x="1573" y="376"/>
                  </a:lnTo>
                  <a:cubicBezTo>
                    <a:pt x="1570" y="398"/>
                    <a:pt x="1573" y="398"/>
                    <a:pt x="1576" y="398"/>
                  </a:cubicBezTo>
                  <a:cubicBezTo>
                    <a:pt x="1578" y="393"/>
                    <a:pt x="1579" y="391"/>
                    <a:pt x="1579" y="391"/>
                  </a:cubicBezTo>
                  <a:lnTo>
                    <a:pt x="1579" y="391"/>
                  </a:lnTo>
                  <a:cubicBezTo>
                    <a:pt x="1581" y="391"/>
                    <a:pt x="1578" y="406"/>
                    <a:pt x="1573" y="420"/>
                  </a:cubicBezTo>
                  <a:cubicBezTo>
                    <a:pt x="1567" y="439"/>
                    <a:pt x="1570" y="442"/>
                    <a:pt x="1573" y="442"/>
                  </a:cubicBezTo>
                  <a:cubicBezTo>
                    <a:pt x="1579" y="430"/>
                    <a:pt x="1585" y="427"/>
                    <a:pt x="1591" y="427"/>
                  </a:cubicBezTo>
                  <a:cubicBezTo>
                    <a:pt x="1594" y="427"/>
                    <a:pt x="1598" y="428"/>
                    <a:pt x="1601" y="429"/>
                  </a:cubicBezTo>
                  <a:cubicBezTo>
                    <a:pt x="1602" y="430"/>
                    <a:pt x="1603" y="430"/>
                    <a:pt x="1604" y="430"/>
                  </a:cubicBezTo>
                  <a:cubicBezTo>
                    <a:pt x="1615" y="430"/>
                    <a:pt x="1624" y="411"/>
                    <a:pt x="1639" y="376"/>
                  </a:cubicBezTo>
                  <a:lnTo>
                    <a:pt x="1651" y="335"/>
                  </a:lnTo>
                  <a:lnTo>
                    <a:pt x="1642" y="376"/>
                  </a:lnTo>
                  <a:cubicBezTo>
                    <a:pt x="1636" y="395"/>
                    <a:pt x="1630" y="439"/>
                    <a:pt x="1630" y="439"/>
                  </a:cubicBezTo>
                  <a:cubicBezTo>
                    <a:pt x="1633" y="439"/>
                    <a:pt x="1636" y="417"/>
                    <a:pt x="1642" y="398"/>
                  </a:cubicBezTo>
                  <a:cubicBezTo>
                    <a:pt x="1644" y="388"/>
                    <a:pt x="1645" y="383"/>
                    <a:pt x="1646" y="383"/>
                  </a:cubicBezTo>
                  <a:cubicBezTo>
                    <a:pt x="1647" y="383"/>
                    <a:pt x="1648" y="389"/>
                    <a:pt x="1648" y="401"/>
                  </a:cubicBezTo>
                  <a:cubicBezTo>
                    <a:pt x="1650" y="413"/>
                    <a:pt x="1651" y="418"/>
                    <a:pt x="1652" y="418"/>
                  </a:cubicBezTo>
                  <a:cubicBezTo>
                    <a:pt x="1654" y="418"/>
                    <a:pt x="1656" y="413"/>
                    <a:pt x="1661" y="404"/>
                  </a:cubicBezTo>
                  <a:cubicBezTo>
                    <a:pt x="1664" y="404"/>
                    <a:pt x="1667" y="404"/>
                    <a:pt x="1664" y="426"/>
                  </a:cubicBezTo>
                  <a:cubicBezTo>
                    <a:pt x="1667" y="426"/>
                    <a:pt x="1667" y="426"/>
                    <a:pt x="1673" y="407"/>
                  </a:cubicBezTo>
                  <a:cubicBezTo>
                    <a:pt x="1675" y="398"/>
                    <a:pt x="1676" y="394"/>
                    <a:pt x="1677" y="394"/>
                  </a:cubicBezTo>
                  <a:lnTo>
                    <a:pt x="1677" y="394"/>
                  </a:lnTo>
                  <a:cubicBezTo>
                    <a:pt x="1678" y="394"/>
                    <a:pt x="1678" y="399"/>
                    <a:pt x="1677" y="411"/>
                  </a:cubicBezTo>
                  <a:cubicBezTo>
                    <a:pt x="1673" y="435"/>
                    <a:pt x="1674" y="446"/>
                    <a:pt x="1676" y="446"/>
                  </a:cubicBezTo>
                  <a:cubicBezTo>
                    <a:pt x="1678" y="446"/>
                    <a:pt x="1680" y="441"/>
                    <a:pt x="1683" y="433"/>
                  </a:cubicBezTo>
                  <a:cubicBezTo>
                    <a:pt x="1689" y="414"/>
                    <a:pt x="1692" y="414"/>
                    <a:pt x="1695" y="414"/>
                  </a:cubicBezTo>
                  <a:cubicBezTo>
                    <a:pt x="1696" y="415"/>
                    <a:pt x="1697" y="415"/>
                    <a:pt x="1698" y="415"/>
                  </a:cubicBezTo>
                  <a:cubicBezTo>
                    <a:pt x="1699" y="415"/>
                    <a:pt x="1701" y="411"/>
                    <a:pt x="1708" y="398"/>
                  </a:cubicBezTo>
                  <a:lnTo>
                    <a:pt x="1714" y="398"/>
                  </a:lnTo>
                  <a:cubicBezTo>
                    <a:pt x="1717" y="398"/>
                    <a:pt x="1709" y="417"/>
                    <a:pt x="1705" y="417"/>
                  </a:cubicBezTo>
                  <a:cubicBezTo>
                    <a:pt x="1705" y="417"/>
                    <a:pt x="1705" y="417"/>
                    <a:pt x="1705" y="417"/>
                  </a:cubicBezTo>
                  <a:lnTo>
                    <a:pt x="1702" y="439"/>
                  </a:lnTo>
                  <a:cubicBezTo>
                    <a:pt x="1703" y="440"/>
                    <a:pt x="1705" y="440"/>
                    <a:pt x="1707" y="440"/>
                  </a:cubicBezTo>
                  <a:cubicBezTo>
                    <a:pt x="1710" y="440"/>
                    <a:pt x="1714" y="436"/>
                    <a:pt x="1720" y="423"/>
                  </a:cubicBezTo>
                  <a:cubicBezTo>
                    <a:pt x="1727" y="403"/>
                    <a:pt x="1730" y="393"/>
                    <a:pt x="1730" y="393"/>
                  </a:cubicBezTo>
                  <a:lnTo>
                    <a:pt x="1730" y="393"/>
                  </a:lnTo>
                  <a:cubicBezTo>
                    <a:pt x="1731" y="393"/>
                    <a:pt x="1728" y="403"/>
                    <a:pt x="1724" y="423"/>
                  </a:cubicBezTo>
                  <a:cubicBezTo>
                    <a:pt x="1719" y="437"/>
                    <a:pt x="1716" y="452"/>
                    <a:pt x="1717" y="452"/>
                  </a:cubicBezTo>
                  <a:cubicBezTo>
                    <a:pt x="1718" y="452"/>
                    <a:pt x="1719" y="450"/>
                    <a:pt x="1720" y="445"/>
                  </a:cubicBezTo>
                  <a:cubicBezTo>
                    <a:pt x="1727" y="428"/>
                    <a:pt x="1730" y="422"/>
                    <a:pt x="1731" y="422"/>
                  </a:cubicBezTo>
                  <a:lnTo>
                    <a:pt x="1731" y="422"/>
                  </a:lnTo>
                  <a:cubicBezTo>
                    <a:pt x="1733" y="422"/>
                    <a:pt x="1730" y="435"/>
                    <a:pt x="1727" y="448"/>
                  </a:cubicBezTo>
                  <a:cubicBezTo>
                    <a:pt x="1720" y="467"/>
                    <a:pt x="1717" y="477"/>
                    <a:pt x="1719" y="477"/>
                  </a:cubicBezTo>
                  <a:cubicBezTo>
                    <a:pt x="1720" y="477"/>
                    <a:pt x="1725" y="468"/>
                    <a:pt x="1736" y="451"/>
                  </a:cubicBezTo>
                  <a:cubicBezTo>
                    <a:pt x="1742" y="451"/>
                    <a:pt x="1755" y="438"/>
                    <a:pt x="1765" y="438"/>
                  </a:cubicBezTo>
                  <a:cubicBezTo>
                    <a:pt x="1766" y="438"/>
                    <a:pt x="1767" y="439"/>
                    <a:pt x="1767" y="439"/>
                  </a:cubicBezTo>
                  <a:cubicBezTo>
                    <a:pt x="1777" y="445"/>
                    <a:pt x="1783" y="445"/>
                    <a:pt x="1780" y="467"/>
                  </a:cubicBezTo>
                  <a:cubicBezTo>
                    <a:pt x="1780" y="468"/>
                    <a:pt x="1780" y="468"/>
                    <a:pt x="1779" y="469"/>
                  </a:cubicBezTo>
                  <a:lnTo>
                    <a:pt x="1779" y="469"/>
                  </a:lnTo>
                  <a:cubicBezTo>
                    <a:pt x="1785" y="454"/>
                    <a:pt x="1787" y="450"/>
                    <a:pt x="1790" y="450"/>
                  </a:cubicBezTo>
                  <a:cubicBezTo>
                    <a:pt x="1792" y="450"/>
                    <a:pt x="1794" y="451"/>
                    <a:pt x="1796" y="451"/>
                  </a:cubicBezTo>
                  <a:cubicBezTo>
                    <a:pt x="1797" y="458"/>
                    <a:pt x="1798" y="461"/>
                    <a:pt x="1800" y="461"/>
                  </a:cubicBezTo>
                  <a:cubicBezTo>
                    <a:pt x="1805" y="461"/>
                    <a:pt x="1811" y="448"/>
                    <a:pt x="1818" y="436"/>
                  </a:cubicBezTo>
                  <a:lnTo>
                    <a:pt x="1814" y="436"/>
                  </a:lnTo>
                  <a:cubicBezTo>
                    <a:pt x="1822" y="412"/>
                    <a:pt x="1826" y="402"/>
                    <a:pt x="1827" y="402"/>
                  </a:cubicBezTo>
                  <a:lnTo>
                    <a:pt x="1827" y="402"/>
                  </a:lnTo>
                  <a:cubicBezTo>
                    <a:pt x="1829" y="402"/>
                    <a:pt x="1828" y="408"/>
                    <a:pt x="1827" y="417"/>
                  </a:cubicBezTo>
                  <a:cubicBezTo>
                    <a:pt x="1830" y="420"/>
                    <a:pt x="1824" y="439"/>
                    <a:pt x="1818" y="458"/>
                  </a:cubicBezTo>
                  <a:cubicBezTo>
                    <a:pt x="1811" y="473"/>
                    <a:pt x="1808" y="486"/>
                    <a:pt x="1811" y="501"/>
                  </a:cubicBezTo>
                  <a:cubicBezTo>
                    <a:pt x="1814" y="501"/>
                    <a:pt x="1814" y="501"/>
                    <a:pt x="1821" y="483"/>
                  </a:cubicBezTo>
                  <a:cubicBezTo>
                    <a:pt x="1825" y="467"/>
                    <a:pt x="1827" y="462"/>
                    <a:pt x="1828" y="462"/>
                  </a:cubicBezTo>
                  <a:cubicBezTo>
                    <a:pt x="1829" y="462"/>
                    <a:pt x="1829" y="463"/>
                    <a:pt x="1830" y="464"/>
                  </a:cubicBezTo>
                  <a:cubicBezTo>
                    <a:pt x="1830" y="464"/>
                    <a:pt x="1833" y="464"/>
                    <a:pt x="1843" y="445"/>
                  </a:cubicBezTo>
                  <a:cubicBezTo>
                    <a:pt x="1847" y="432"/>
                    <a:pt x="1850" y="428"/>
                    <a:pt x="1852" y="428"/>
                  </a:cubicBezTo>
                  <a:cubicBezTo>
                    <a:pt x="1853" y="428"/>
                    <a:pt x="1854" y="429"/>
                    <a:pt x="1855" y="429"/>
                  </a:cubicBezTo>
                  <a:cubicBezTo>
                    <a:pt x="1852" y="448"/>
                    <a:pt x="1858" y="451"/>
                    <a:pt x="1858" y="451"/>
                  </a:cubicBezTo>
                  <a:lnTo>
                    <a:pt x="1852" y="470"/>
                  </a:lnTo>
                  <a:cubicBezTo>
                    <a:pt x="1846" y="486"/>
                    <a:pt x="1843" y="498"/>
                    <a:pt x="1840" y="511"/>
                  </a:cubicBezTo>
                  <a:cubicBezTo>
                    <a:pt x="1840" y="511"/>
                    <a:pt x="1840" y="511"/>
                    <a:pt x="1840" y="511"/>
                  </a:cubicBezTo>
                  <a:cubicBezTo>
                    <a:pt x="1843" y="511"/>
                    <a:pt x="1849" y="492"/>
                    <a:pt x="1849" y="492"/>
                  </a:cubicBezTo>
                  <a:cubicBezTo>
                    <a:pt x="1850" y="487"/>
                    <a:pt x="1856" y="486"/>
                    <a:pt x="1863" y="486"/>
                  </a:cubicBezTo>
                  <a:cubicBezTo>
                    <a:pt x="1884" y="486"/>
                    <a:pt x="1923" y="502"/>
                    <a:pt x="1927" y="505"/>
                  </a:cubicBezTo>
                  <a:cubicBezTo>
                    <a:pt x="1927" y="516"/>
                    <a:pt x="1929" y="523"/>
                    <a:pt x="1932" y="523"/>
                  </a:cubicBezTo>
                  <a:cubicBezTo>
                    <a:pt x="1934" y="523"/>
                    <a:pt x="1937" y="518"/>
                    <a:pt x="1940" y="508"/>
                  </a:cubicBezTo>
                  <a:cubicBezTo>
                    <a:pt x="1943" y="498"/>
                    <a:pt x="1948" y="495"/>
                    <a:pt x="1954" y="495"/>
                  </a:cubicBezTo>
                  <a:cubicBezTo>
                    <a:pt x="1959" y="495"/>
                    <a:pt x="1966" y="498"/>
                    <a:pt x="1974" y="501"/>
                  </a:cubicBezTo>
                  <a:cubicBezTo>
                    <a:pt x="1984" y="506"/>
                    <a:pt x="1993" y="511"/>
                    <a:pt x="2000" y="511"/>
                  </a:cubicBezTo>
                  <a:cubicBezTo>
                    <a:pt x="2007" y="511"/>
                    <a:pt x="2012" y="507"/>
                    <a:pt x="2015" y="498"/>
                  </a:cubicBezTo>
                  <a:lnTo>
                    <a:pt x="2024" y="501"/>
                  </a:lnTo>
                  <a:cubicBezTo>
                    <a:pt x="2025" y="502"/>
                    <a:pt x="2025" y="502"/>
                    <a:pt x="2025" y="502"/>
                  </a:cubicBezTo>
                  <a:cubicBezTo>
                    <a:pt x="2030" y="502"/>
                    <a:pt x="2041" y="489"/>
                    <a:pt x="2045" y="489"/>
                  </a:cubicBezTo>
                  <a:cubicBezTo>
                    <a:pt x="2046" y="489"/>
                    <a:pt x="2046" y="489"/>
                    <a:pt x="2046" y="489"/>
                  </a:cubicBezTo>
                  <a:cubicBezTo>
                    <a:pt x="2051" y="480"/>
                    <a:pt x="2054" y="476"/>
                    <a:pt x="2055" y="476"/>
                  </a:cubicBezTo>
                  <a:lnTo>
                    <a:pt x="2055" y="476"/>
                  </a:lnTo>
                  <a:cubicBezTo>
                    <a:pt x="2055" y="476"/>
                    <a:pt x="2053" y="481"/>
                    <a:pt x="2046" y="489"/>
                  </a:cubicBezTo>
                  <a:cubicBezTo>
                    <a:pt x="2040" y="508"/>
                    <a:pt x="2031" y="530"/>
                    <a:pt x="2034" y="530"/>
                  </a:cubicBezTo>
                  <a:cubicBezTo>
                    <a:pt x="2034" y="530"/>
                    <a:pt x="2035" y="530"/>
                    <a:pt x="2035" y="530"/>
                  </a:cubicBezTo>
                  <a:cubicBezTo>
                    <a:pt x="2041" y="530"/>
                    <a:pt x="2047" y="513"/>
                    <a:pt x="2056" y="495"/>
                  </a:cubicBezTo>
                  <a:cubicBezTo>
                    <a:pt x="2063" y="478"/>
                    <a:pt x="2065" y="476"/>
                    <a:pt x="2065" y="476"/>
                  </a:cubicBezTo>
                  <a:cubicBezTo>
                    <a:pt x="2065" y="476"/>
                    <a:pt x="2065" y="476"/>
                    <a:pt x="2065" y="476"/>
                  </a:cubicBezTo>
                  <a:cubicBezTo>
                    <a:pt x="2068" y="476"/>
                    <a:pt x="2068" y="476"/>
                    <a:pt x="2062" y="495"/>
                  </a:cubicBezTo>
                  <a:cubicBezTo>
                    <a:pt x="2053" y="517"/>
                    <a:pt x="2043" y="536"/>
                    <a:pt x="2043" y="536"/>
                  </a:cubicBezTo>
                  <a:lnTo>
                    <a:pt x="2046" y="536"/>
                  </a:lnTo>
                  <a:cubicBezTo>
                    <a:pt x="2056" y="517"/>
                    <a:pt x="2059" y="517"/>
                    <a:pt x="2059" y="517"/>
                  </a:cubicBezTo>
                  <a:lnTo>
                    <a:pt x="2059" y="517"/>
                  </a:lnTo>
                  <a:cubicBezTo>
                    <a:pt x="2062" y="520"/>
                    <a:pt x="2062" y="520"/>
                    <a:pt x="2043" y="558"/>
                  </a:cubicBezTo>
                  <a:cubicBezTo>
                    <a:pt x="2035" y="577"/>
                    <a:pt x="2032" y="588"/>
                    <a:pt x="2034" y="588"/>
                  </a:cubicBezTo>
                  <a:cubicBezTo>
                    <a:pt x="2035" y="588"/>
                    <a:pt x="2040" y="579"/>
                    <a:pt x="2049" y="561"/>
                  </a:cubicBezTo>
                  <a:lnTo>
                    <a:pt x="2062" y="545"/>
                  </a:lnTo>
                  <a:lnTo>
                    <a:pt x="2062" y="545"/>
                  </a:lnTo>
                  <a:cubicBezTo>
                    <a:pt x="2058" y="558"/>
                    <a:pt x="2058" y="562"/>
                    <a:pt x="2059" y="562"/>
                  </a:cubicBezTo>
                  <a:cubicBezTo>
                    <a:pt x="2062" y="562"/>
                    <a:pt x="2074" y="542"/>
                    <a:pt x="2081" y="530"/>
                  </a:cubicBezTo>
                  <a:lnTo>
                    <a:pt x="2081" y="530"/>
                  </a:lnTo>
                  <a:cubicBezTo>
                    <a:pt x="2074" y="550"/>
                    <a:pt x="2071" y="561"/>
                    <a:pt x="2073" y="561"/>
                  </a:cubicBezTo>
                  <a:cubicBezTo>
                    <a:pt x="2074" y="561"/>
                    <a:pt x="2079" y="551"/>
                    <a:pt x="2090" y="533"/>
                  </a:cubicBezTo>
                  <a:cubicBezTo>
                    <a:pt x="2093" y="524"/>
                    <a:pt x="2095" y="520"/>
                    <a:pt x="2096" y="520"/>
                  </a:cubicBezTo>
                  <a:lnTo>
                    <a:pt x="2096" y="520"/>
                  </a:lnTo>
                  <a:cubicBezTo>
                    <a:pt x="2097" y="520"/>
                    <a:pt x="2097" y="526"/>
                    <a:pt x="2093" y="536"/>
                  </a:cubicBezTo>
                  <a:cubicBezTo>
                    <a:pt x="2087" y="558"/>
                    <a:pt x="2090" y="558"/>
                    <a:pt x="2096" y="561"/>
                  </a:cubicBezTo>
                  <a:cubicBezTo>
                    <a:pt x="2102" y="553"/>
                    <a:pt x="2107" y="550"/>
                    <a:pt x="2114" y="550"/>
                  </a:cubicBezTo>
                  <a:cubicBezTo>
                    <a:pt x="2123" y="550"/>
                    <a:pt x="2134" y="557"/>
                    <a:pt x="2147" y="564"/>
                  </a:cubicBezTo>
                  <a:cubicBezTo>
                    <a:pt x="2161" y="572"/>
                    <a:pt x="2172" y="578"/>
                    <a:pt x="2180" y="578"/>
                  </a:cubicBezTo>
                  <a:cubicBezTo>
                    <a:pt x="2185" y="578"/>
                    <a:pt x="2190" y="575"/>
                    <a:pt x="2194" y="567"/>
                  </a:cubicBezTo>
                  <a:cubicBezTo>
                    <a:pt x="2197" y="567"/>
                    <a:pt x="2197" y="567"/>
                    <a:pt x="2191" y="589"/>
                  </a:cubicBezTo>
                  <a:cubicBezTo>
                    <a:pt x="2187" y="597"/>
                    <a:pt x="2185" y="602"/>
                    <a:pt x="2186" y="602"/>
                  </a:cubicBezTo>
                  <a:cubicBezTo>
                    <a:pt x="2187" y="602"/>
                    <a:pt x="2194" y="593"/>
                    <a:pt x="2206" y="574"/>
                  </a:cubicBezTo>
                  <a:lnTo>
                    <a:pt x="2206" y="574"/>
                  </a:lnTo>
                  <a:cubicBezTo>
                    <a:pt x="2197" y="592"/>
                    <a:pt x="2203" y="596"/>
                    <a:pt x="2212" y="602"/>
                  </a:cubicBezTo>
                  <a:cubicBezTo>
                    <a:pt x="2217" y="603"/>
                    <a:pt x="2221" y="605"/>
                    <a:pt x="2225" y="605"/>
                  </a:cubicBezTo>
                  <a:cubicBezTo>
                    <a:pt x="2231" y="605"/>
                    <a:pt x="2236" y="602"/>
                    <a:pt x="2241" y="592"/>
                  </a:cubicBezTo>
                  <a:cubicBezTo>
                    <a:pt x="2248" y="585"/>
                    <a:pt x="2252" y="581"/>
                    <a:pt x="2253" y="581"/>
                  </a:cubicBezTo>
                  <a:lnTo>
                    <a:pt x="2253" y="581"/>
                  </a:lnTo>
                  <a:cubicBezTo>
                    <a:pt x="2253" y="581"/>
                    <a:pt x="2250" y="586"/>
                    <a:pt x="2244" y="596"/>
                  </a:cubicBezTo>
                  <a:cubicBezTo>
                    <a:pt x="2229" y="619"/>
                    <a:pt x="2226" y="638"/>
                    <a:pt x="2233" y="638"/>
                  </a:cubicBezTo>
                  <a:cubicBezTo>
                    <a:pt x="2236" y="638"/>
                    <a:pt x="2242" y="634"/>
                    <a:pt x="2250" y="624"/>
                  </a:cubicBezTo>
                  <a:lnTo>
                    <a:pt x="2250" y="624"/>
                  </a:lnTo>
                  <a:cubicBezTo>
                    <a:pt x="2253" y="627"/>
                    <a:pt x="2256" y="627"/>
                    <a:pt x="2247" y="646"/>
                  </a:cubicBezTo>
                  <a:cubicBezTo>
                    <a:pt x="2248" y="646"/>
                    <a:pt x="2248" y="646"/>
                    <a:pt x="2249" y="646"/>
                  </a:cubicBezTo>
                  <a:cubicBezTo>
                    <a:pt x="2252" y="646"/>
                    <a:pt x="2255" y="644"/>
                    <a:pt x="2269" y="633"/>
                  </a:cubicBezTo>
                  <a:lnTo>
                    <a:pt x="2288" y="646"/>
                  </a:lnTo>
                  <a:cubicBezTo>
                    <a:pt x="2288" y="646"/>
                    <a:pt x="2288" y="646"/>
                    <a:pt x="2289" y="646"/>
                  </a:cubicBezTo>
                  <a:cubicBezTo>
                    <a:pt x="2294" y="646"/>
                    <a:pt x="2306" y="633"/>
                    <a:pt x="2306" y="633"/>
                  </a:cubicBezTo>
                  <a:lnTo>
                    <a:pt x="2310" y="633"/>
                  </a:lnTo>
                  <a:cubicBezTo>
                    <a:pt x="2300" y="652"/>
                    <a:pt x="2313" y="661"/>
                    <a:pt x="2328" y="671"/>
                  </a:cubicBezTo>
                  <a:cubicBezTo>
                    <a:pt x="2344" y="683"/>
                    <a:pt x="2360" y="693"/>
                    <a:pt x="2353" y="711"/>
                  </a:cubicBezTo>
                  <a:cubicBezTo>
                    <a:pt x="2353" y="711"/>
                    <a:pt x="2353" y="712"/>
                    <a:pt x="2354" y="712"/>
                  </a:cubicBezTo>
                  <a:cubicBezTo>
                    <a:pt x="2355" y="712"/>
                    <a:pt x="2358" y="710"/>
                    <a:pt x="2369" y="699"/>
                  </a:cubicBezTo>
                  <a:cubicBezTo>
                    <a:pt x="2381" y="680"/>
                    <a:pt x="2388" y="671"/>
                    <a:pt x="2389" y="671"/>
                  </a:cubicBezTo>
                  <a:lnTo>
                    <a:pt x="2389" y="671"/>
                  </a:lnTo>
                  <a:cubicBezTo>
                    <a:pt x="2391" y="671"/>
                    <a:pt x="2389" y="677"/>
                    <a:pt x="2385" y="686"/>
                  </a:cubicBezTo>
                  <a:cubicBezTo>
                    <a:pt x="2374" y="706"/>
                    <a:pt x="2373" y="716"/>
                    <a:pt x="2378" y="716"/>
                  </a:cubicBezTo>
                  <a:cubicBezTo>
                    <a:pt x="2381" y="716"/>
                    <a:pt x="2389" y="710"/>
                    <a:pt x="2400" y="696"/>
                  </a:cubicBezTo>
                  <a:lnTo>
                    <a:pt x="2400" y="696"/>
                  </a:lnTo>
                  <a:lnTo>
                    <a:pt x="2391" y="711"/>
                  </a:lnTo>
                  <a:cubicBezTo>
                    <a:pt x="2382" y="727"/>
                    <a:pt x="2380" y="734"/>
                    <a:pt x="2383" y="734"/>
                  </a:cubicBezTo>
                  <a:cubicBezTo>
                    <a:pt x="2386" y="734"/>
                    <a:pt x="2399" y="722"/>
                    <a:pt x="2413" y="702"/>
                  </a:cubicBezTo>
                  <a:lnTo>
                    <a:pt x="2413" y="702"/>
                  </a:lnTo>
                  <a:cubicBezTo>
                    <a:pt x="2406" y="716"/>
                    <a:pt x="2399" y="731"/>
                    <a:pt x="2402" y="731"/>
                  </a:cubicBezTo>
                  <a:cubicBezTo>
                    <a:pt x="2403" y="731"/>
                    <a:pt x="2406" y="729"/>
                    <a:pt x="2410" y="724"/>
                  </a:cubicBezTo>
                  <a:lnTo>
                    <a:pt x="2410" y="724"/>
                  </a:lnTo>
                  <a:cubicBezTo>
                    <a:pt x="2410" y="727"/>
                    <a:pt x="2410" y="727"/>
                    <a:pt x="2388" y="762"/>
                  </a:cubicBezTo>
                  <a:cubicBezTo>
                    <a:pt x="2379" y="780"/>
                    <a:pt x="2366" y="799"/>
                    <a:pt x="2369" y="799"/>
                  </a:cubicBezTo>
                  <a:cubicBezTo>
                    <a:pt x="2369" y="799"/>
                    <a:pt x="2370" y="800"/>
                    <a:pt x="2370" y="800"/>
                  </a:cubicBezTo>
                  <a:cubicBezTo>
                    <a:pt x="2374" y="800"/>
                    <a:pt x="2383" y="782"/>
                    <a:pt x="2394" y="765"/>
                  </a:cubicBezTo>
                  <a:lnTo>
                    <a:pt x="2397" y="768"/>
                  </a:lnTo>
                  <a:cubicBezTo>
                    <a:pt x="2397" y="768"/>
                    <a:pt x="2398" y="768"/>
                    <a:pt x="2398" y="768"/>
                  </a:cubicBezTo>
                  <a:cubicBezTo>
                    <a:pt x="2399" y="768"/>
                    <a:pt x="2404" y="766"/>
                    <a:pt x="2413" y="752"/>
                  </a:cubicBezTo>
                  <a:cubicBezTo>
                    <a:pt x="2419" y="741"/>
                    <a:pt x="2423" y="738"/>
                    <a:pt x="2426" y="738"/>
                  </a:cubicBezTo>
                  <a:cubicBezTo>
                    <a:pt x="2427" y="738"/>
                    <a:pt x="2428" y="739"/>
                    <a:pt x="2429" y="740"/>
                  </a:cubicBezTo>
                  <a:cubicBezTo>
                    <a:pt x="2425" y="744"/>
                    <a:pt x="2424" y="746"/>
                    <a:pt x="2424" y="746"/>
                  </a:cubicBezTo>
                  <a:cubicBezTo>
                    <a:pt x="2424" y="746"/>
                    <a:pt x="2434" y="734"/>
                    <a:pt x="2438" y="721"/>
                  </a:cubicBezTo>
                  <a:cubicBezTo>
                    <a:pt x="2451" y="702"/>
                    <a:pt x="2463" y="686"/>
                    <a:pt x="2463" y="686"/>
                  </a:cubicBezTo>
                  <a:lnTo>
                    <a:pt x="2488" y="652"/>
                  </a:lnTo>
                  <a:cubicBezTo>
                    <a:pt x="2504" y="630"/>
                    <a:pt x="2516" y="605"/>
                    <a:pt x="2526" y="580"/>
                  </a:cubicBezTo>
                  <a:cubicBezTo>
                    <a:pt x="2528" y="564"/>
                    <a:pt x="2530" y="548"/>
                    <a:pt x="2525" y="548"/>
                  </a:cubicBezTo>
                  <a:cubicBezTo>
                    <a:pt x="2522" y="548"/>
                    <a:pt x="2516" y="553"/>
                    <a:pt x="2507" y="567"/>
                  </a:cubicBezTo>
                  <a:cubicBezTo>
                    <a:pt x="2507" y="567"/>
                    <a:pt x="2497" y="580"/>
                    <a:pt x="2492" y="580"/>
                  </a:cubicBezTo>
                  <a:cubicBezTo>
                    <a:pt x="2492" y="580"/>
                    <a:pt x="2492" y="580"/>
                    <a:pt x="2491" y="580"/>
                  </a:cubicBezTo>
                  <a:cubicBezTo>
                    <a:pt x="2488" y="580"/>
                    <a:pt x="2498" y="558"/>
                    <a:pt x="2498" y="558"/>
                  </a:cubicBezTo>
                  <a:cubicBezTo>
                    <a:pt x="2510" y="542"/>
                    <a:pt x="2498" y="536"/>
                    <a:pt x="2485" y="527"/>
                  </a:cubicBezTo>
                  <a:cubicBezTo>
                    <a:pt x="2469" y="514"/>
                    <a:pt x="2463" y="511"/>
                    <a:pt x="2469" y="489"/>
                  </a:cubicBezTo>
                  <a:cubicBezTo>
                    <a:pt x="2479" y="470"/>
                    <a:pt x="2476" y="470"/>
                    <a:pt x="2476" y="470"/>
                  </a:cubicBezTo>
                  <a:lnTo>
                    <a:pt x="2476" y="470"/>
                  </a:lnTo>
                  <a:cubicBezTo>
                    <a:pt x="2471" y="476"/>
                    <a:pt x="2466" y="478"/>
                    <a:pt x="2460" y="478"/>
                  </a:cubicBezTo>
                  <a:cubicBezTo>
                    <a:pt x="2451" y="478"/>
                    <a:pt x="2440" y="472"/>
                    <a:pt x="2429" y="464"/>
                  </a:cubicBezTo>
                  <a:cubicBezTo>
                    <a:pt x="2417" y="456"/>
                    <a:pt x="2405" y="449"/>
                    <a:pt x="2396" y="449"/>
                  </a:cubicBezTo>
                  <a:cubicBezTo>
                    <a:pt x="2390" y="449"/>
                    <a:pt x="2385" y="452"/>
                    <a:pt x="2382" y="458"/>
                  </a:cubicBezTo>
                  <a:lnTo>
                    <a:pt x="2375" y="454"/>
                  </a:lnTo>
                  <a:cubicBezTo>
                    <a:pt x="2388" y="436"/>
                    <a:pt x="2382" y="433"/>
                    <a:pt x="2375" y="429"/>
                  </a:cubicBezTo>
                  <a:cubicBezTo>
                    <a:pt x="2364" y="441"/>
                    <a:pt x="2358" y="442"/>
                    <a:pt x="2355" y="442"/>
                  </a:cubicBezTo>
                  <a:cubicBezTo>
                    <a:pt x="2354" y="442"/>
                    <a:pt x="2353" y="442"/>
                    <a:pt x="2353" y="442"/>
                  </a:cubicBezTo>
                  <a:cubicBezTo>
                    <a:pt x="2366" y="423"/>
                    <a:pt x="2363" y="423"/>
                    <a:pt x="2357" y="420"/>
                  </a:cubicBezTo>
                  <a:cubicBezTo>
                    <a:pt x="2354" y="419"/>
                    <a:pt x="2352" y="418"/>
                    <a:pt x="2350" y="418"/>
                  </a:cubicBezTo>
                  <a:cubicBezTo>
                    <a:pt x="2347" y="418"/>
                    <a:pt x="2344" y="421"/>
                    <a:pt x="2338" y="433"/>
                  </a:cubicBezTo>
                  <a:cubicBezTo>
                    <a:pt x="2325" y="426"/>
                    <a:pt x="2316" y="411"/>
                    <a:pt x="2319" y="398"/>
                  </a:cubicBezTo>
                  <a:cubicBezTo>
                    <a:pt x="2321" y="391"/>
                    <a:pt x="2321" y="388"/>
                    <a:pt x="2320" y="388"/>
                  </a:cubicBezTo>
                  <a:lnTo>
                    <a:pt x="2320" y="388"/>
                  </a:lnTo>
                  <a:cubicBezTo>
                    <a:pt x="2317" y="388"/>
                    <a:pt x="2309" y="400"/>
                    <a:pt x="2300" y="411"/>
                  </a:cubicBezTo>
                  <a:cubicBezTo>
                    <a:pt x="2291" y="429"/>
                    <a:pt x="2278" y="445"/>
                    <a:pt x="2275" y="445"/>
                  </a:cubicBezTo>
                  <a:lnTo>
                    <a:pt x="2294" y="407"/>
                  </a:lnTo>
                  <a:cubicBezTo>
                    <a:pt x="2306" y="392"/>
                    <a:pt x="2306" y="392"/>
                    <a:pt x="2300" y="389"/>
                  </a:cubicBezTo>
                  <a:lnTo>
                    <a:pt x="2297" y="386"/>
                  </a:lnTo>
                  <a:cubicBezTo>
                    <a:pt x="2293" y="393"/>
                    <a:pt x="2288" y="396"/>
                    <a:pt x="2282" y="396"/>
                  </a:cubicBezTo>
                  <a:cubicBezTo>
                    <a:pt x="2274" y="396"/>
                    <a:pt x="2264" y="391"/>
                    <a:pt x="2253" y="386"/>
                  </a:cubicBezTo>
                  <a:cubicBezTo>
                    <a:pt x="2240" y="377"/>
                    <a:pt x="2231" y="373"/>
                    <a:pt x="2224" y="373"/>
                  </a:cubicBezTo>
                  <a:cubicBezTo>
                    <a:pt x="2218" y="373"/>
                    <a:pt x="2214" y="377"/>
                    <a:pt x="2209" y="386"/>
                  </a:cubicBezTo>
                  <a:cubicBezTo>
                    <a:pt x="2206" y="394"/>
                    <a:pt x="2204" y="399"/>
                    <a:pt x="2203" y="399"/>
                  </a:cubicBezTo>
                  <a:cubicBezTo>
                    <a:pt x="2201" y="399"/>
                    <a:pt x="2200" y="393"/>
                    <a:pt x="2200" y="379"/>
                  </a:cubicBezTo>
                  <a:cubicBezTo>
                    <a:pt x="2206" y="336"/>
                    <a:pt x="2208" y="321"/>
                    <a:pt x="2205" y="321"/>
                  </a:cubicBezTo>
                  <a:lnTo>
                    <a:pt x="2205" y="321"/>
                  </a:lnTo>
                  <a:cubicBezTo>
                    <a:pt x="2204" y="321"/>
                    <a:pt x="2201" y="326"/>
                    <a:pt x="2197" y="332"/>
                  </a:cubicBezTo>
                  <a:cubicBezTo>
                    <a:pt x="2200" y="332"/>
                    <a:pt x="2191" y="351"/>
                    <a:pt x="2184" y="370"/>
                  </a:cubicBezTo>
                  <a:cubicBezTo>
                    <a:pt x="2175" y="390"/>
                    <a:pt x="2170" y="399"/>
                    <a:pt x="2168" y="399"/>
                  </a:cubicBezTo>
                  <a:cubicBezTo>
                    <a:pt x="2167" y="399"/>
                    <a:pt x="2170" y="389"/>
                    <a:pt x="2178" y="370"/>
                  </a:cubicBezTo>
                  <a:cubicBezTo>
                    <a:pt x="2186" y="349"/>
                    <a:pt x="2176" y="338"/>
                    <a:pt x="2163" y="338"/>
                  </a:cubicBezTo>
                  <a:cubicBezTo>
                    <a:pt x="2150" y="338"/>
                    <a:pt x="2134" y="347"/>
                    <a:pt x="2125" y="364"/>
                  </a:cubicBezTo>
                  <a:cubicBezTo>
                    <a:pt x="2128" y="357"/>
                    <a:pt x="2125" y="364"/>
                    <a:pt x="2131" y="345"/>
                  </a:cubicBezTo>
                  <a:cubicBezTo>
                    <a:pt x="2140" y="326"/>
                    <a:pt x="2137" y="326"/>
                    <a:pt x="2128" y="320"/>
                  </a:cubicBezTo>
                  <a:lnTo>
                    <a:pt x="2118" y="317"/>
                  </a:lnTo>
                  <a:cubicBezTo>
                    <a:pt x="2113" y="330"/>
                    <a:pt x="2108" y="335"/>
                    <a:pt x="2104" y="335"/>
                  </a:cubicBezTo>
                  <a:cubicBezTo>
                    <a:pt x="2098" y="335"/>
                    <a:pt x="2096" y="319"/>
                    <a:pt x="2100" y="307"/>
                  </a:cubicBezTo>
                  <a:cubicBezTo>
                    <a:pt x="2106" y="285"/>
                    <a:pt x="2106" y="285"/>
                    <a:pt x="2100" y="285"/>
                  </a:cubicBezTo>
                  <a:cubicBezTo>
                    <a:pt x="2091" y="297"/>
                    <a:pt x="2085" y="302"/>
                    <a:pt x="2080" y="302"/>
                  </a:cubicBezTo>
                  <a:cubicBezTo>
                    <a:pt x="2072" y="302"/>
                    <a:pt x="2072" y="285"/>
                    <a:pt x="2078" y="273"/>
                  </a:cubicBezTo>
                  <a:lnTo>
                    <a:pt x="2071" y="270"/>
                  </a:lnTo>
                  <a:cubicBezTo>
                    <a:pt x="2062" y="284"/>
                    <a:pt x="2058" y="285"/>
                    <a:pt x="2055" y="285"/>
                  </a:cubicBezTo>
                  <a:cubicBezTo>
                    <a:pt x="2054" y="285"/>
                    <a:pt x="2053" y="285"/>
                    <a:pt x="2053" y="285"/>
                  </a:cubicBezTo>
                  <a:cubicBezTo>
                    <a:pt x="2049" y="284"/>
                    <a:pt x="2047" y="283"/>
                    <a:pt x="2045" y="283"/>
                  </a:cubicBezTo>
                  <a:cubicBezTo>
                    <a:pt x="2041" y="283"/>
                    <a:pt x="2038" y="287"/>
                    <a:pt x="2034" y="301"/>
                  </a:cubicBezTo>
                  <a:cubicBezTo>
                    <a:pt x="2028" y="320"/>
                    <a:pt x="2021" y="339"/>
                    <a:pt x="2018" y="339"/>
                  </a:cubicBezTo>
                  <a:lnTo>
                    <a:pt x="2024" y="320"/>
                  </a:lnTo>
                  <a:cubicBezTo>
                    <a:pt x="2031" y="301"/>
                    <a:pt x="2024" y="295"/>
                    <a:pt x="2012" y="292"/>
                  </a:cubicBezTo>
                  <a:cubicBezTo>
                    <a:pt x="1996" y="285"/>
                    <a:pt x="1993" y="282"/>
                    <a:pt x="1996" y="260"/>
                  </a:cubicBezTo>
                  <a:lnTo>
                    <a:pt x="1996" y="260"/>
                  </a:lnTo>
                  <a:lnTo>
                    <a:pt x="1987" y="279"/>
                  </a:lnTo>
                  <a:cubicBezTo>
                    <a:pt x="1982" y="288"/>
                    <a:pt x="1979" y="293"/>
                    <a:pt x="1978" y="293"/>
                  </a:cubicBezTo>
                  <a:cubicBezTo>
                    <a:pt x="1977" y="293"/>
                    <a:pt x="1977" y="287"/>
                    <a:pt x="1981" y="276"/>
                  </a:cubicBezTo>
                  <a:cubicBezTo>
                    <a:pt x="1982" y="264"/>
                    <a:pt x="1980" y="258"/>
                    <a:pt x="1974" y="258"/>
                  </a:cubicBezTo>
                  <a:cubicBezTo>
                    <a:pt x="1970" y="258"/>
                    <a:pt x="1965" y="260"/>
                    <a:pt x="1959" y="266"/>
                  </a:cubicBezTo>
                  <a:lnTo>
                    <a:pt x="1955" y="266"/>
                  </a:lnTo>
                  <a:cubicBezTo>
                    <a:pt x="1960" y="245"/>
                    <a:pt x="1960" y="234"/>
                    <a:pt x="1956" y="234"/>
                  </a:cubicBezTo>
                  <a:lnTo>
                    <a:pt x="1956" y="234"/>
                  </a:lnTo>
                  <a:cubicBezTo>
                    <a:pt x="1953" y="234"/>
                    <a:pt x="1947" y="243"/>
                    <a:pt x="1940" y="260"/>
                  </a:cubicBezTo>
                  <a:cubicBezTo>
                    <a:pt x="1946" y="241"/>
                    <a:pt x="1943" y="238"/>
                    <a:pt x="1940" y="238"/>
                  </a:cubicBezTo>
                  <a:cubicBezTo>
                    <a:pt x="1934" y="245"/>
                    <a:pt x="1929" y="248"/>
                    <a:pt x="1925" y="248"/>
                  </a:cubicBezTo>
                  <a:cubicBezTo>
                    <a:pt x="1921" y="248"/>
                    <a:pt x="1919" y="243"/>
                    <a:pt x="1924" y="232"/>
                  </a:cubicBezTo>
                  <a:lnTo>
                    <a:pt x="1921" y="229"/>
                  </a:lnTo>
                  <a:cubicBezTo>
                    <a:pt x="1912" y="248"/>
                    <a:pt x="1908" y="248"/>
                    <a:pt x="1905" y="248"/>
                  </a:cubicBezTo>
                  <a:cubicBezTo>
                    <a:pt x="1904" y="247"/>
                    <a:pt x="1904" y="246"/>
                    <a:pt x="1902" y="246"/>
                  </a:cubicBezTo>
                  <a:cubicBezTo>
                    <a:pt x="1900" y="246"/>
                    <a:pt x="1896" y="250"/>
                    <a:pt x="1890" y="263"/>
                  </a:cubicBezTo>
                  <a:cubicBezTo>
                    <a:pt x="1883" y="277"/>
                    <a:pt x="1879" y="279"/>
                    <a:pt x="1878" y="279"/>
                  </a:cubicBezTo>
                  <a:cubicBezTo>
                    <a:pt x="1877" y="279"/>
                    <a:pt x="1877" y="279"/>
                    <a:pt x="1877" y="279"/>
                  </a:cubicBezTo>
                  <a:cubicBezTo>
                    <a:pt x="1874" y="279"/>
                    <a:pt x="1883" y="260"/>
                    <a:pt x="1893" y="241"/>
                  </a:cubicBezTo>
                  <a:cubicBezTo>
                    <a:pt x="1898" y="233"/>
                    <a:pt x="1900" y="228"/>
                    <a:pt x="1897" y="228"/>
                  </a:cubicBezTo>
                  <a:lnTo>
                    <a:pt x="1897" y="228"/>
                  </a:lnTo>
                  <a:cubicBezTo>
                    <a:pt x="1895" y="228"/>
                    <a:pt x="1886" y="236"/>
                    <a:pt x="1874" y="257"/>
                  </a:cubicBezTo>
                  <a:cubicBezTo>
                    <a:pt x="1863" y="276"/>
                    <a:pt x="1858" y="285"/>
                    <a:pt x="1857" y="285"/>
                  </a:cubicBezTo>
                  <a:cubicBezTo>
                    <a:pt x="1857" y="285"/>
                    <a:pt x="1861" y="276"/>
                    <a:pt x="1871" y="257"/>
                  </a:cubicBezTo>
                  <a:cubicBezTo>
                    <a:pt x="1878" y="243"/>
                    <a:pt x="1885" y="229"/>
                    <a:pt x="1883" y="229"/>
                  </a:cubicBezTo>
                  <a:lnTo>
                    <a:pt x="1883" y="229"/>
                  </a:lnTo>
                  <a:cubicBezTo>
                    <a:pt x="1882" y="229"/>
                    <a:pt x="1880" y="231"/>
                    <a:pt x="1877" y="235"/>
                  </a:cubicBezTo>
                  <a:cubicBezTo>
                    <a:pt x="1877" y="235"/>
                    <a:pt x="1871" y="235"/>
                    <a:pt x="1865" y="254"/>
                  </a:cubicBezTo>
                  <a:lnTo>
                    <a:pt x="1855" y="251"/>
                  </a:lnTo>
                  <a:cubicBezTo>
                    <a:pt x="1858" y="229"/>
                    <a:pt x="1855" y="229"/>
                    <a:pt x="1852" y="226"/>
                  </a:cubicBezTo>
                  <a:cubicBezTo>
                    <a:pt x="1848" y="235"/>
                    <a:pt x="1845" y="239"/>
                    <a:pt x="1844" y="239"/>
                  </a:cubicBezTo>
                  <a:cubicBezTo>
                    <a:pt x="1843" y="239"/>
                    <a:pt x="1844" y="234"/>
                    <a:pt x="1846" y="223"/>
                  </a:cubicBezTo>
                  <a:cubicBezTo>
                    <a:pt x="1848" y="215"/>
                    <a:pt x="1849" y="210"/>
                    <a:pt x="1849" y="210"/>
                  </a:cubicBezTo>
                  <a:lnTo>
                    <a:pt x="1849" y="210"/>
                  </a:lnTo>
                  <a:cubicBezTo>
                    <a:pt x="1848" y="210"/>
                    <a:pt x="1844" y="219"/>
                    <a:pt x="1836" y="241"/>
                  </a:cubicBezTo>
                  <a:cubicBezTo>
                    <a:pt x="1832" y="252"/>
                    <a:pt x="1829" y="256"/>
                    <a:pt x="1827" y="256"/>
                  </a:cubicBezTo>
                  <a:cubicBezTo>
                    <a:pt x="1825" y="256"/>
                    <a:pt x="1825" y="250"/>
                    <a:pt x="1827" y="238"/>
                  </a:cubicBezTo>
                  <a:cubicBezTo>
                    <a:pt x="1834" y="216"/>
                    <a:pt x="1836" y="206"/>
                    <a:pt x="1835" y="206"/>
                  </a:cubicBezTo>
                  <a:lnTo>
                    <a:pt x="1835" y="206"/>
                  </a:lnTo>
                  <a:cubicBezTo>
                    <a:pt x="1835" y="206"/>
                    <a:pt x="1833" y="211"/>
                    <a:pt x="1830" y="219"/>
                  </a:cubicBezTo>
                  <a:cubicBezTo>
                    <a:pt x="1823" y="234"/>
                    <a:pt x="1820" y="235"/>
                    <a:pt x="1818" y="235"/>
                  </a:cubicBezTo>
                  <a:cubicBezTo>
                    <a:pt x="1818" y="235"/>
                    <a:pt x="1818" y="235"/>
                    <a:pt x="1818" y="235"/>
                  </a:cubicBezTo>
                  <a:cubicBezTo>
                    <a:pt x="1824" y="216"/>
                    <a:pt x="1799" y="207"/>
                    <a:pt x="1771" y="198"/>
                  </a:cubicBezTo>
                  <a:cubicBezTo>
                    <a:pt x="1767" y="198"/>
                    <a:pt x="1758" y="216"/>
                    <a:pt x="1752" y="235"/>
                  </a:cubicBezTo>
                  <a:cubicBezTo>
                    <a:pt x="1758" y="203"/>
                    <a:pt x="1760" y="188"/>
                    <a:pt x="1758" y="188"/>
                  </a:cubicBezTo>
                  <a:lnTo>
                    <a:pt x="1758" y="188"/>
                  </a:lnTo>
                  <a:cubicBezTo>
                    <a:pt x="1756" y="188"/>
                    <a:pt x="1752" y="203"/>
                    <a:pt x="1745" y="232"/>
                  </a:cubicBezTo>
                  <a:cubicBezTo>
                    <a:pt x="1741" y="252"/>
                    <a:pt x="1738" y="263"/>
                    <a:pt x="1738" y="263"/>
                  </a:cubicBezTo>
                  <a:cubicBezTo>
                    <a:pt x="1738" y="263"/>
                    <a:pt x="1739" y="252"/>
                    <a:pt x="1742" y="232"/>
                  </a:cubicBezTo>
                  <a:cubicBezTo>
                    <a:pt x="1744" y="221"/>
                    <a:pt x="1744" y="215"/>
                    <a:pt x="1743" y="215"/>
                  </a:cubicBezTo>
                  <a:lnTo>
                    <a:pt x="1743" y="215"/>
                  </a:lnTo>
                  <a:cubicBezTo>
                    <a:pt x="1741" y="215"/>
                    <a:pt x="1739" y="220"/>
                    <a:pt x="1736" y="229"/>
                  </a:cubicBezTo>
                  <a:cubicBezTo>
                    <a:pt x="1733" y="240"/>
                    <a:pt x="1731" y="245"/>
                    <a:pt x="1730" y="245"/>
                  </a:cubicBezTo>
                  <a:cubicBezTo>
                    <a:pt x="1729" y="245"/>
                    <a:pt x="1730" y="240"/>
                    <a:pt x="1733" y="229"/>
                  </a:cubicBezTo>
                  <a:cubicBezTo>
                    <a:pt x="1735" y="213"/>
                    <a:pt x="1736" y="199"/>
                    <a:pt x="1735" y="199"/>
                  </a:cubicBezTo>
                  <a:lnTo>
                    <a:pt x="1735" y="199"/>
                  </a:lnTo>
                  <a:cubicBezTo>
                    <a:pt x="1735" y="199"/>
                    <a:pt x="1734" y="201"/>
                    <a:pt x="1733" y="207"/>
                  </a:cubicBezTo>
                  <a:cubicBezTo>
                    <a:pt x="1733" y="207"/>
                    <a:pt x="1730" y="207"/>
                    <a:pt x="1730" y="185"/>
                  </a:cubicBezTo>
                  <a:cubicBezTo>
                    <a:pt x="1731" y="178"/>
                    <a:pt x="1731" y="176"/>
                    <a:pt x="1730" y="176"/>
                  </a:cubicBezTo>
                  <a:lnTo>
                    <a:pt x="1730" y="176"/>
                  </a:lnTo>
                  <a:cubicBezTo>
                    <a:pt x="1729" y="176"/>
                    <a:pt x="1724" y="191"/>
                    <a:pt x="1717" y="204"/>
                  </a:cubicBezTo>
                  <a:cubicBezTo>
                    <a:pt x="1708" y="222"/>
                    <a:pt x="1703" y="230"/>
                    <a:pt x="1701" y="230"/>
                  </a:cubicBezTo>
                  <a:cubicBezTo>
                    <a:pt x="1699" y="230"/>
                    <a:pt x="1701" y="220"/>
                    <a:pt x="1708" y="201"/>
                  </a:cubicBezTo>
                  <a:cubicBezTo>
                    <a:pt x="1713" y="184"/>
                    <a:pt x="1713" y="177"/>
                    <a:pt x="1710" y="177"/>
                  </a:cubicBezTo>
                  <a:lnTo>
                    <a:pt x="1710" y="177"/>
                  </a:lnTo>
                  <a:cubicBezTo>
                    <a:pt x="1706" y="177"/>
                    <a:pt x="1697" y="192"/>
                    <a:pt x="1689" y="216"/>
                  </a:cubicBezTo>
                  <a:cubicBezTo>
                    <a:pt x="1680" y="238"/>
                    <a:pt x="1676" y="247"/>
                    <a:pt x="1676" y="247"/>
                  </a:cubicBezTo>
                  <a:cubicBezTo>
                    <a:pt x="1676" y="247"/>
                    <a:pt x="1677" y="243"/>
                    <a:pt x="1680" y="235"/>
                  </a:cubicBezTo>
                  <a:cubicBezTo>
                    <a:pt x="1686" y="213"/>
                    <a:pt x="1683" y="213"/>
                    <a:pt x="1683" y="213"/>
                  </a:cubicBezTo>
                  <a:cubicBezTo>
                    <a:pt x="1680" y="213"/>
                    <a:pt x="1677" y="213"/>
                    <a:pt x="1680" y="191"/>
                  </a:cubicBezTo>
                  <a:lnTo>
                    <a:pt x="1680" y="191"/>
                  </a:lnTo>
                  <a:cubicBezTo>
                    <a:pt x="1680" y="191"/>
                    <a:pt x="1677" y="191"/>
                    <a:pt x="1667" y="210"/>
                  </a:cubicBezTo>
                  <a:cubicBezTo>
                    <a:pt x="1662" y="223"/>
                    <a:pt x="1658" y="229"/>
                    <a:pt x="1655" y="229"/>
                  </a:cubicBezTo>
                  <a:cubicBezTo>
                    <a:pt x="1650" y="229"/>
                    <a:pt x="1651" y="210"/>
                    <a:pt x="1655" y="182"/>
                  </a:cubicBezTo>
                  <a:lnTo>
                    <a:pt x="1655" y="182"/>
                  </a:lnTo>
                  <a:lnTo>
                    <a:pt x="1642" y="201"/>
                  </a:lnTo>
                  <a:cubicBezTo>
                    <a:pt x="1634" y="225"/>
                    <a:pt x="1629" y="242"/>
                    <a:pt x="1628" y="242"/>
                  </a:cubicBezTo>
                  <a:cubicBezTo>
                    <a:pt x="1628" y="242"/>
                    <a:pt x="1629" y="235"/>
                    <a:pt x="1633" y="219"/>
                  </a:cubicBezTo>
                  <a:cubicBezTo>
                    <a:pt x="1636" y="210"/>
                    <a:pt x="1636" y="210"/>
                    <a:pt x="1636" y="201"/>
                  </a:cubicBezTo>
                  <a:lnTo>
                    <a:pt x="1636" y="201"/>
                  </a:lnTo>
                  <a:cubicBezTo>
                    <a:pt x="1631" y="214"/>
                    <a:pt x="1628" y="220"/>
                    <a:pt x="1625" y="220"/>
                  </a:cubicBezTo>
                  <a:cubicBezTo>
                    <a:pt x="1621" y="220"/>
                    <a:pt x="1620" y="202"/>
                    <a:pt x="1626" y="176"/>
                  </a:cubicBezTo>
                  <a:cubicBezTo>
                    <a:pt x="1633" y="154"/>
                    <a:pt x="1633" y="154"/>
                    <a:pt x="1630" y="154"/>
                  </a:cubicBezTo>
                  <a:lnTo>
                    <a:pt x="1623" y="176"/>
                  </a:lnTo>
                  <a:cubicBezTo>
                    <a:pt x="1620" y="194"/>
                    <a:pt x="1614" y="213"/>
                    <a:pt x="1611" y="213"/>
                  </a:cubicBezTo>
                  <a:cubicBezTo>
                    <a:pt x="1608" y="213"/>
                    <a:pt x="1604" y="213"/>
                    <a:pt x="1611" y="191"/>
                  </a:cubicBezTo>
                  <a:cubicBezTo>
                    <a:pt x="1611" y="178"/>
                    <a:pt x="1612" y="162"/>
                    <a:pt x="1611" y="162"/>
                  </a:cubicBezTo>
                  <a:lnTo>
                    <a:pt x="1611" y="162"/>
                  </a:lnTo>
                  <a:cubicBezTo>
                    <a:pt x="1610" y="162"/>
                    <a:pt x="1609" y="164"/>
                    <a:pt x="1608" y="169"/>
                  </a:cubicBezTo>
                  <a:cubicBezTo>
                    <a:pt x="1608" y="169"/>
                    <a:pt x="1604" y="169"/>
                    <a:pt x="1608" y="147"/>
                  </a:cubicBezTo>
                  <a:lnTo>
                    <a:pt x="1595" y="144"/>
                  </a:lnTo>
                  <a:cubicBezTo>
                    <a:pt x="1592" y="155"/>
                    <a:pt x="1589" y="160"/>
                    <a:pt x="1587" y="160"/>
                  </a:cubicBezTo>
                  <a:cubicBezTo>
                    <a:pt x="1585" y="160"/>
                    <a:pt x="1584" y="154"/>
                    <a:pt x="1586" y="144"/>
                  </a:cubicBezTo>
                  <a:cubicBezTo>
                    <a:pt x="1586" y="144"/>
                    <a:pt x="1585" y="144"/>
                    <a:pt x="1585" y="144"/>
                  </a:cubicBezTo>
                  <a:cubicBezTo>
                    <a:pt x="1583" y="144"/>
                    <a:pt x="1578" y="146"/>
                    <a:pt x="1573" y="160"/>
                  </a:cubicBezTo>
                  <a:cubicBezTo>
                    <a:pt x="1567" y="160"/>
                    <a:pt x="1564" y="160"/>
                    <a:pt x="1567" y="138"/>
                  </a:cubicBezTo>
                  <a:cubicBezTo>
                    <a:pt x="1568" y="129"/>
                    <a:pt x="1569" y="124"/>
                    <a:pt x="1569" y="124"/>
                  </a:cubicBezTo>
                  <a:lnTo>
                    <a:pt x="1569" y="124"/>
                  </a:lnTo>
                  <a:cubicBezTo>
                    <a:pt x="1568" y="124"/>
                    <a:pt x="1567" y="129"/>
                    <a:pt x="1564" y="138"/>
                  </a:cubicBezTo>
                  <a:cubicBezTo>
                    <a:pt x="1561" y="157"/>
                    <a:pt x="1557" y="157"/>
                    <a:pt x="1554" y="157"/>
                  </a:cubicBezTo>
                  <a:lnTo>
                    <a:pt x="1548" y="154"/>
                  </a:lnTo>
                  <a:cubicBezTo>
                    <a:pt x="1545" y="176"/>
                    <a:pt x="1545" y="176"/>
                    <a:pt x="1542" y="176"/>
                  </a:cubicBezTo>
                  <a:cubicBezTo>
                    <a:pt x="1539" y="172"/>
                    <a:pt x="1532" y="151"/>
                    <a:pt x="1529" y="151"/>
                  </a:cubicBezTo>
                  <a:cubicBezTo>
                    <a:pt x="1527" y="150"/>
                    <a:pt x="1525" y="149"/>
                    <a:pt x="1523" y="149"/>
                  </a:cubicBezTo>
                  <a:cubicBezTo>
                    <a:pt x="1520" y="149"/>
                    <a:pt x="1520" y="153"/>
                    <a:pt x="1520" y="169"/>
                  </a:cubicBezTo>
                  <a:cubicBezTo>
                    <a:pt x="1522" y="169"/>
                    <a:pt x="1521" y="179"/>
                    <a:pt x="1520" y="179"/>
                  </a:cubicBezTo>
                  <a:cubicBezTo>
                    <a:pt x="1519" y="179"/>
                    <a:pt x="1518" y="177"/>
                    <a:pt x="1517" y="169"/>
                  </a:cubicBezTo>
                  <a:cubicBezTo>
                    <a:pt x="1514" y="166"/>
                    <a:pt x="1507" y="144"/>
                    <a:pt x="1498" y="141"/>
                  </a:cubicBezTo>
                  <a:cubicBezTo>
                    <a:pt x="1494" y="140"/>
                    <a:pt x="1492" y="140"/>
                    <a:pt x="1490" y="140"/>
                  </a:cubicBezTo>
                  <a:cubicBezTo>
                    <a:pt x="1485" y="140"/>
                    <a:pt x="1485" y="144"/>
                    <a:pt x="1482" y="160"/>
                  </a:cubicBezTo>
                  <a:cubicBezTo>
                    <a:pt x="1481" y="180"/>
                    <a:pt x="1479" y="190"/>
                    <a:pt x="1478" y="190"/>
                  </a:cubicBezTo>
                  <a:cubicBezTo>
                    <a:pt x="1478" y="190"/>
                    <a:pt x="1478" y="180"/>
                    <a:pt x="1479" y="160"/>
                  </a:cubicBezTo>
                  <a:cubicBezTo>
                    <a:pt x="1481" y="133"/>
                    <a:pt x="1481" y="123"/>
                    <a:pt x="1479" y="123"/>
                  </a:cubicBezTo>
                  <a:lnTo>
                    <a:pt x="1479" y="123"/>
                  </a:lnTo>
                  <a:cubicBezTo>
                    <a:pt x="1478" y="123"/>
                    <a:pt x="1477" y="127"/>
                    <a:pt x="1476" y="135"/>
                  </a:cubicBezTo>
                  <a:cubicBezTo>
                    <a:pt x="1467" y="157"/>
                    <a:pt x="1467" y="157"/>
                    <a:pt x="1463" y="157"/>
                  </a:cubicBezTo>
                  <a:cubicBezTo>
                    <a:pt x="1467" y="145"/>
                    <a:pt x="1467" y="140"/>
                    <a:pt x="1466" y="140"/>
                  </a:cubicBezTo>
                  <a:lnTo>
                    <a:pt x="1466" y="140"/>
                  </a:lnTo>
                  <a:cubicBezTo>
                    <a:pt x="1465" y="140"/>
                    <a:pt x="1462" y="145"/>
                    <a:pt x="1457" y="154"/>
                  </a:cubicBezTo>
                  <a:cubicBezTo>
                    <a:pt x="1454" y="154"/>
                    <a:pt x="1454" y="154"/>
                    <a:pt x="1457" y="132"/>
                  </a:cubicBezTo>
                  <a:lnTo>
                    <a:pt x="1451" y="132"/>
                  </a:lnTo>
                  <a:cubicBezTo>
                    <a:pt x="1446" y="146"/>
                    <a:pt x="1441" y="152"/>
                    <a:pt x="1436" y="152"/>
                  </a:cubicBezTo>
                  <a:cubicBezTo>
                    <a:pt x="1428" y="152"/>
                    <a:pt x="1423" y="139"/>
                    <a:pt x="1423" y="125"/>
                  </a:cubicBezTo>
                  <a:cubicBezTo>
                    <a:pt x="1423" y="125"/>
                    <a:pt x="1420" y="125"/>
                    <a:pt x="1413" y="144"/>
                  </a:cubicBezTo>
                  <a:cubicBezTo>
                    <a:pt x="1409" y="165"/>
                    <a:pt x="1405" y="175"/>
                    <a:pt x="1404" y="175"/>
                  </a:cubicBezTo>
                  <a:cubicBezTo>
                    <a:pt x="1403" y="175"/>
                    <a:pt x="1404" y="165"/>
                    <a:pt x="1407" y="144"/>
                  </a:cubicBezTo>
                  <a:cubicBezTo>
                    <a:pt x="1410" y="124"/>
                    <a:pt x="1412" y="114"/>
                    <a:pt x="1411" y="114"/>
                  </a:cubicBezTo>
                  <a:lnTo>
                    <a:pt x="1411" y="114"/>
                  </a:lnTo>
                  <a:cubicBezTo>
                    <a:pt x="1411" y="114"/>
                    <a:pt x="1409" y="124"/>
                    <a:pt x="1404" y="144"/>
                  </a:cubicBezTo>
                  <a:cubicBezTo>
                    <a:pt x="1402" y="151"/>
                    <a:pt x="1398" y="155"/>
                    <a:pt x="1395" y="155"/>
                  </a:cubicBezTo>
                  <a:cubicBezTo>
                    <a:pt x="1389" y="155"/>
                    <a:pt x="1386" y="145"/>
                    <a:pt x="1391" y="119"/>
                  </a:cubicBezTo>
                  <a:lnTo>
                    <a:pt x="1398" y="78"/>
                  </a:lnTo>
                  <a:lnTo>
                    <a:pt x="1398" y="78"/>
                  </a:lnTo>
                  <a:cubicBezTo>
                    <a:pt x="1391" y="97"/>
                    <a:pt x="1388" y="97"/>
                    <a:pt x="1388" y="97"/>
                  </a:cubicBezTo>
                  <a:cubicBezTo>
                    <a:pt x="1386" y="113"/>
                    <a:pt x="1384" y="118"/>
                    <a:pt x="1379" y="118"/>
                  </a:cubicBezTo>
                  <a:cubicBezTo>
                    <a:pt x="1377" y="118"/>
                    <a:pt x="1375" y="117"/>
                    <a:pt x="1373" y="116"/>
                  </a:cubicBezTo>
                  <a:cubicBezTo>
                    <a:pt x="1367" y="116"/>
                    <a:pt x="1353" y="132"/>
                    <a:pt x="1346" y="132"/>
                  </a:cubicBezTo>
                  <a:cubicBezTo>
                    <a:pt x="1345" y="132"/>
                    <a:pt x="1345" y="132"/>
                    <a:pt x="1344" y="132"/>
                  </a:cubicBezTo>
                  <a:cubicBezTo>
                    <a:pt x="1338" y="132"/>
                    <a:pt x="1329" y="129"/>
                    <a:pt x="1329" y="107"/>
                  </a:cubicBezTo>
                  <a:cubicBezTo>
                    <a:pt x="1326" y="107"/>
                    <a:pt x="1322" y="107"/>
                    <a:pt x="1313" y="125"/>
                  </a:cubicBezTo>
                  <a:cubicBezTo>
                    <a:pt x="1312" y="136"/>
                    <a:pt x="1309" y="141"/>
                    <a:pt x="1308" y="141"/>
                  </a:cubicBezTo>
                  <a:cubicBezTo>
                    <a:pt x="1306" y="141"/>
                    <a:pt x="1305" y="135"/>
                    <a:pt x="1307" y="125"/>
                  </a:cubicBezTo>
                  <a:lnTo>
                    <a:pt x="1304" y="122"/>
                  </a:lnTo>
                  <a:cubicBezTo>
                    <a:pt x="1294" y="144"/>
                    <a:pt x="1291" y="144"/>
                    <a:pt x="1291" y="144"/>
                  </a:cubicBezTo>
                  <a:cubicBezTo>
                    <a:pt x="1293" y="129"/>
                    <a:pt x="1292" y="113"/>
                    <a:pt x="1291" y="113"/>
                  </a:cubicBezTo>
                  <a:cubicBezTo>
                    <a:pt x="1290" y="113"/>
                    <a:pt x="1289" y="116"/>
                    <a:pt x="1288" y="122"/>
                  </a:cubicBezTo>
                  <a:cubicBezTo>
                    <a:pt x="1285" y="141"/>
                    <a:pt x="1282" y="141"/>
                    <a:pt x="1275" y="141"/>
                  </a:cubicBezTo>
                  <a:cubicBezTo>
                    <a:pt x="1273" y="127"/>
                    <a:pt x="1228" y="115"/>
                    <a:pt x="1196" y="115"/>
                  </a:cubicBezTo>
                  <a:cubicBezTo>
                    <a:pt x="1179" y="115"/>
                    <a:pt x="1167" y="118"/>
                    <a:pt x="1166" y="125"/>
                  </a:cubicBezTo>
                  <a:lnTo>
                    <a:pt x="1156" y="125"/>
                  </a:lnTo>
                  <a:lnTo>
                    <a:pt x="1147" y="122"/>
                  </a:lnTo>
                  <a:cubicBezTo>
                    <a:pt x="1148" y="104"/>
                    <a:pt x="1146" y="98"/>
                    <a:pt x="1142" y="98"/>
                  </a:cubicBezTo>
                  <a:cubicBezTo>
                    <a:pt x="1137" y="98"/>
                    <a:pt x="1129" y="109"/>
                    <a:pt x="1122" y="119"/>
                  </a:cubicBezTo>
                  <a:cubicBezTo>
                    <a:pt x="1119" y="141"/>
                    <a:pt x="1116" y="141"/>
                    <a:pt x="1112" y="141"/>
                  </a:cubicBezTo>
                  <a:cubicBezTo>
                    <a:pt x="1114" y="115"/>
                    <a:pt x="1112" y="105"/>
                    <a:pt x="1108" y="105"/>
                  </a:cubicBezTo>
                  <a:cubicBezTo>
                    <a:pt x="1106" y="105"/>
                    <a:pt x="1103" y="110"/>
                    <a:pt x="1100" y="119"/>
                  </a:cubicBezTo>
                  <a:cubicBezTo>
                    <a:pt x="1097" y="140"/>
                    <a:pt x="1094" y="150"/>
                    <a:pt x="1093" y="150"/>
                  </a:cubicBezTo>
                  <a:cubicBezTo>
                    <a:pt x="1092" y="150"/>
                    <a:pt x="1092" y="140"/>
                    <a:pt x="1094" y="119"/>
                  </a:cubicBezTo>
                  <a:cubicBezTo>
                    <a:pt x="1094" y="99"/>
                    <a:pt x="1092" y="88"/>
                    <a:pt x="1090" y="88"/>
                  </a:cubicBezTo>
                  <a:cubicBezTo>
                    <a:pt x="1087" y="88"/>
                    <a:pt x="1083" y="104"/>
                    <a:pt x="1078" y="138"/>
                  </a:cubicBezTo>
                  <a:cubicBezTo>
                    <a:pt x="1076" y="147"/>
                    <a:pt x="1076" y="152"/>
                    <a:pt x="1075" y="152"/>
                  </a:cubicBezTo>
                  <a:cubicBezTo>
                    <a:pt x="1074" y="152"/>
                    <a:pt x="1073" y="147"/>
                    <a:pt x="1072" y="138"/>
                  </a:cubicBezTo>
                  <a:cubicBezTo>
                    <a:pt x="1072" y="112"/>
                    <a:pt x="1071" y="102"/>
                    <a:pt x="1070" y="102"/>
                  </a:cubicBezTo>
                  <a:cubicBezTo>
                    <a:pt x="1069" y="102"/>
                    <a:pt x="1069" y="107"/>
                    <a:pt x="1069" y="116"/>
                  </a:cubicBezTo>
                  <a:cubicBezTo>
                    <a:pt x="1065" y="136"/>
                    <a:pt x="1063" y="147"/>
                    <a:pt x="1062" y="147"/>
                  </a:cubicBezTo>
                  <a:cubicBezTo>
                    <a:pt x="1060" y="147"/>
                    <a:pt x="1059" y="136"/>
                    <a:pt x="1059" y="116"/>
                  </a:cubicBezTo>
                  <a:cubicBezTo>
                    <a:pt x="1056" y="94"/>
                    <a:pt x="1054" y="83"/>
                    <a:pt x="1053" y="83"/>
                  </a:cubicBezTo>
                  <a:cubicBezTo>
                    <a:pt x="1052" y="83"/>
                    <a:pt x="1051" y="93"/>
                    <a:pt x="1050" y="113"/>
                  </a:cubicBezTo>
                  <a:cubicBezTo>
                    <a:pt x="1047" y="134"/>
                    <a:pt x="1042" y="145"/>
                    <a:pt x="1038" y="145"/>
                  </a:cubicBezTo>
                  <a:cubicBezTo>
                    <a:pt x="1034" y="145"/>
                    <a:pt x="1031" y="134"/>
                    <a:pt x="1031" y="113"/>
                  </a:cubicBezTo>
                  <a:cubicBezTo>
                    <a:pt x="1029" y="113"/>
                    <a:pt x="1027" y="103"/>
                    <a:pt x="1026" y="103"/>
                  </a:cubicBezTo>
                  <a:cubicBezTo>
                    <a:pt x="1025" y="103"/>
                    <a:pt x="1025" y="106"/>
                    <a:pt x="1025" y="113"/>
                  </a:cubicBezTo>
                  <a:lnTo>
                    <a:pt x="1022" y="91"/>
                  </a:lnTo>
                  <a:lnTo>
                    <a:pt x="1015" y="91"/>
                  </a:lnTo>
                  <a:lnTo>
                    <a:pt x="1015" y="110"/>
                  </a:lnTo>
                  <a:cubicBezTo>
                    <a:pt x="1012" y="110"/>
                    <a:pt x="993" y="88"/>
                    <a:pt x="971" y="88"/>
                  </a:cubicBezTo>
                  <a:cubicBezTo>
                    <a:pt x="962" y="87"/>
                    <a:pt x="955" y="86"/>
                    <a:pt x="949" y="86"/>
                  </a:cubicBezTo>
                  <a:cubicBezTo>
                    <a:pt x="934" y="86"/>
                    <a:pt x="932" y="91"/>
                    <a:pt x="934" y="107"/>
                  </a:cubicBezTo>
                  <a:cubicBezTo>
                    <a:pt x="935" y="127"/>
                    <a:pt x="935" y="137"/>
                    <a:pt x="933" y="137"/>
                  </a:cubicBezTo>
                  <a:cubicBezTo>
                    <a:pt x="931" y="137"/>
                    <a:pt x="929" y="127"/>
                    <a:pt x="928" y="107"/>
                  </a:cubicBezTo>
                  <a:cubicBezTo>
                    <a:pt x="924" y="107"/>
                    <a:pt x="918" y="85"/>
                    <a:pt x="912" y="85"/>
                  </a:cubicBezTo>
                  <a:cubicBezTo>
                    <a:pt x="906" y="85"/>
                    <a:pt x="899" y="85"/>
                    <a:pt x="899" y="63"/>
                  </a:cubicBezTo>
                  <a:lnTo>
                    <a:pt x="896" y="63"/>
                  </a:lnTo>
                  <a:cubicBezTo>
                    <a:pt x="893" y="88"/>
                    <a:pt x="885" y="98"/>
                    <a:pt x="877" y="98"/>
                  </a:cubicBezTo>
                  <a:cubicBezTo>
                    <a:pt x="871" y="98"/>
                    <a:pt x="866" y="93"/>
                    <a:pt x="862" y="85"/>
                  </a:cubicBezTo>
                  <a:cubicBezTo>
                    <a:pt x="855" y="85"/>
                    <a:pt x="849" y="85"/>
                    <a:pt x="846" y="103"/>
                  </a:cubicBezTo>
                  <a:cubicBezTo>
                    <a:pt x="843" y="114"/>
                    <a:pt x="841" y="120"/>
                    <a:pt x="840" y="120"/>
                  </a:cubicBezTo>
                  <a:cubicBezTo>
                    <a:pt x="839" y="120"/>
                    <a:pt x="838" y="114"/>
                    <a:pt x="837" y="103"/>
                  </a:cubicBezTo>
                  <a:cubicBezTo>
                    <a:pt x="835" y="91"/>
                    <a:pt x="828" y="79"/>
                    <a:pt x="823" y="79"/>
                  </a:cubicBezTo>
                  <a:cubicBezTo>
                    <a:pt x="819" y="79"/>
                    <a:pt x="817" y="86"/>
                    <a:pt x="818" y="103"/>
                  </a:cubicBezTo>
                  <a:lnTo>
                    <a:pt x="812" y="82"/>
                  </a:lnTo>
                  <a:cubicBezTo>
                    <a:pt x="811" y="76"/>
                    <a:pt x="810" y="74"/>
                    <a:pt x="809" y="74"/>
                  </a:cubicBezTo>
                  <a:cubicBezTo>
                    <a:pt x="807" y="74"/>
                    <a:pt x="806" y="88"/>
                    <a:pt x="808" y="103"/>
                  </a:cubicBezTo>
                  <a:cubicBezTo>
                    <a:pt x="808" y="122"/>
                    <a:pt x="808" y="132"/>
                    <a:pt x="807" y="132"/>
                  </a:cubicBezTo>
                  <a:cubicBezTo>
                    <a:pt x="805" y="132"/>
                    <a:pt x="803" y="116"/>
                    <a:pt x="799" y="82"/>
                  </a:cubicBezTo>
                  <a:cubicBezTo>
                    <a:pt x="799" y="58"/>
                    <a:pt x="798" y="48"/>
                    <a:pt x="797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52"/>
            <p:cNvSpPr/>
            <p:nvPr/>
          </p:nvSpPr>
          <p:spPr>
            <a:xfrm>
              <a:off x="7777225" y="1854725"/>
              <a:ext cx="20700" cy="26800"/>
            </a:xfrm>
            <a:custGeom>
              <a:avLst/>
              <a:gdLst/>
              <a:ahLst/>
              <a:cxnLst/>
              <a:rect l="l" t="t" r="r" b="b"/>
              <a:pathLst>
                <a:path w="828" h="1072" extrusionOk="0">
                  <a:moveTo>
                    <a:pt x="463" y="1"/>
                  </a:moveTo>
                  <a:cubicBezTo>
                    <a:pt x="311" y="1"/>
                    <a:pt x="176" y="106"/>
                    <a:pt x="141" y="260"/>
                  </a:cubicBezTo>
                  <a:lnTo>
                    <a:pt x="47" y="670"/>
                  </a:lnTo>
                  <a:cubicBezTo>
                    <a:pt x="0" y="877"/>
                    <a:pt x="157" y="1072"/>
                    <a:pt x="370" y="1072"/>
                  </a:cubicBezTo>
                  <a:cubicBezTo>
                    <a:pt x="523" y="1072"/>
                    <a:pt x="655" y="965"/>
                    <a:pt x="690" y="818"/>
                  </a:cubicBezTo>
                  <a:lnTo>
                    <a:pt x="784" y="407"/>
                  </a:lnTo>
                  <a:cubicBezTo>
                    <a:pt x="827" y="229"/>
                    <a:pt x="715" y="50"/>
                    <a:pt x="536" y="9"/>
                  </a:cubicBezTo>
                  <a:cubicBezTo>
                    <a:pt x="511" y="4"/>
                    <a:pt x="487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52"/>
            <p:cNvSpPr/>
            <p:nvPr/>
          </p:nvSpPr>
          <p:spPr>
            <a:xfrm>
              <a:off x="7610500" y="1682675"/>
              <a:ext cx="296725" cy="336100"/>
            </a:xfrm>
            <a:custGeom>
              <a:avLst/>
              <a:gdLst/>
              <a:ahLst/>
              <a:cxnLst/>
              <a:rect l="l" t="t" r="r" b="b"/>
              <a:pathLst>
                <a:path w="11869" h="13444" extrusionOk="0">
                  <a:moveTo>
                    <a:pt x="8052" y="0"/>
                  </a:moveTo>
                  <a:cubicBezTo>
                    <a:pt x="8039" y="0"/>
                    <a:pt x="8021" y="7"/>
                    <a:pt x="8001" y="22"/>
                  </a:cubicBezTo>
                  <a:cubicBezTo>
                    <a:pt x="7995" y="41"/>
                    <a:pt x="7995" y="41"/>
                    <a:pt x="8029" y="50"/>
                  </a:cubicBezTo>
                  <a:cubicBezTo>
                    <a:pt x="8029" y="50"/>
                    <a:pt x="8067" y="38"/>
                    <a:pt x="8070" y="19"/>
                  </a:cubicBezTo>
                  <a:cubicBezTo>
                    <a:pt x="8073" y="8"/>
                    <a:pt x="8066" y="0"/>
                    <a:pt x="8052" y="0"/>
                  </a:cubicBezTo>
                  <a:close/>
                  <a:moveTo>
                    <a:pt x="6998" y="345"/>
                  </a:moveTo>
                  <a:lnTo>
                    <a:pt x="7030" y="364"/>
                  </a:lnTo>
                  <a:lnTo>
                    <a:pt x="6995" y="385"/>
                  </a:lnTo>
                  <a:lnTo>
                    <a:pt x="6964" y="385"/>
                  </a:lnTo>
                  <a:cubicBezTo>
                    <a:pt x="6967" y="364"/>
                    <a:pt x="6967" y="345"/>
                    <a:pt x="6998" y="345"/>
                  </a:cubicBezTo>
                  <a:close/>
                  <a:moveTo>
                    <a:pt x="7198" y="356"/>
                  </a:moveTo>
                  <a:cubicBezTo>
                    <a:pt x="7203" y="356"/>
                    <a:pt x="7209" y="356"/>
                    <a:pt x="7218" y="357"/>
                  </a:cubicBezTo>
                  <a:cubicBezTo>
                    <a:pt x="7218" y="357"/>
                    <a:pt x="7249" y="379"/>
                    <a:pt x="7246" y="401"/>
                  </a:cubicBezTo>
                  <a:cubicBezTo>
                    <a:pt x="7246" y="409"/>
                    <a:pt x="7241" y="413"/>
                    <a:pt x="7233" y="413"/>
                  </a:cubicBezTo>
                  <a:cubicBezTo>
                    <a:pt x="7221" y="413"/>
                    <a:pt x="7203" y="403"/>
                    <a:pt x="7186" y="376"/>
                  </a:cubicBezTo>
                  <a:cubicBezTo>
                    <a:pt x="7186" y="360"/>
                    <a:pt x="7186" y="356"/>
                    <a:pt x="7198" y="356"/>
                  </a:cubicBezTo>
                  <a:close/>
                  <a:moveTo>
                    <a:pt x="7730" y="391"/>
                  </a:moveTo>
                  <a:cubicBezTo>
                    <a:pt x="7741" y="391"/>
                    <a:pt x="7762" y="405"/>
                    <a:pt x="7785" y="407"/>
                  </a:cubicBezTo>
                  <a:cubicBezTo>
                    <a:pt x="7802" y="423"/>
                    <a:pt x="7809" y="429"/>
                    <a:pt x="7796" y="429"/>
                  </a:cubicBezTo>
                  <a:cubicBezTo>
                    <a:pt x="7789" y="429"/>
                    <a:pt x="7774" y="427"/>
                    <a:pt x="7750" y="423"/>
                  </a:cubicBezTo>
                  <a:cubicBezTo>
                    <a:pt x="7719" y="420"/>
                    <a:pt x="7722" y="398"/>
                    <a:pt x="7722" y="398"/>
                  </a:cubicBezTo>
                  <a:cubicBezTo>
                    <a:pt x="7723" y="393"/>
                    <a:pt x="7726" y="391"/>
                    <a:pt x="7730" y="391"/>
                  </a:cubicBezTo>
                  <a:close/>
                  <a:moveTo>
                    <a:pt x="8298" y="511"/>
                  </a:moveTo>
                  <a:cubicBezTo>
                    <a:pt x="8303" y="511"/>
                    <a:pt x="8308" y="512"/>
                    <a:pt x="8314" y="514"/>
                  </a:cubicBezTo>
                  <a:cubicBezTo>
                    <a:pt x="8336" y="520"/>
                    <a:pt x="8355" y="533"/>
                    <a:pt x="8368" y="552"/>
                  </a:cubicBezTo>
                  <a:cubicBezTo>
                    <a:pt x="8365" y="561"/>
                    <a:pt x="8356" y="563"/>
                    <a:pt x="8348" y="563"/>
                  </a:cubicBezTo>
                  <a:cubicBezTo>
                    <a:pt x="8340" y="563"/>
                    <a:pt x="8333" y="561"/>
                    <a:pt x="8333" y="561"/>
                  </a:cubicBezTo>
                  <a:cubicBezTo>
                    <a:pt x="8302" y="552"/>
                    <a:pt x="8271" y="545"/>
                    <a:pt x="8277" y="523"/>
                  </a:cubicBezTo>
                  <a:cubicBezTo>
                    <a:pt x="8277" y="523"/>
                    <a:pt x="8281" y="511"/>
                    <a:pt x="8298" y="511"/>
                  </a:cubicBezTo>
                  <a:close/>
                  <a:moveTo>
                    <a:pt x="7882" y="702"/>
                  </a:moveTo>
                  <a:lnTo>
                    <a:pt x="7882" y="702"/>
                  </a:lnTo>
                  <a:cubicBezTo>
                    <a:pt x="7876" y="721"/>
                    <a:pt x="7876" y="721"/>
                    <a:pt x="7907" y="730"/>
                  </a:cubicBezTo>
                  <a:cubicBezTo>
                    <a:pt x="7931" y="737"/>
                    <a:pt x="7945" y="741"/>
                    <a:pt x="7951" y="741"/>
                  </a:cubicBezTo>
                  <a:cubicBezTo>
                    <a:pt x="7959" y="741"/>
                    <a:pt x="7953" y="734"/>
                    <a:pt x="7938" y="718"/>
                  </a:cubicBezTo>
                  <a:lnTo>
                    <a:pt x="7882" y="702"/>
                  </a:lnTo>
                  <a:close/>
                  <a:moveTo>
                    <a:pt x="4986" y="699"/>
                  </a:moveTo>
                  <a:lnTo>
                    <a:pt x="5024" y="708"/>
                  </a:lnTo>
                  <a:lnTo>
                    <a:pt x="5002" y="740"/>
                  </a:lnTo>
                  <a:lnTo>
                    <a:pt x="4974" y="752"/>
                  </a:lnTo>
                  <a:cubicBezTo>
                    <a:pt x="4964" y="730"/>
                    <a:pt x="4955" y="711"/>
                    <a:pt x="4986" y="699"/>
                  </a:cubicBezTo>
                  <a:close/>
                  <a:moveTo>
                    <a:pt x="8463" y="701"/>
                  </a:moveTo>
                  <a:cubicBezTo>
                    <a:pt x="8450" y="701"/>
                    <a:pt x="8446" y="711"/>
                    <a:pt x="8446" y="711"/>
                  </a:cubicBezTo>
                  <a:cubicBezTo>
                    <a:pt x="8446" y="711"/>
                    <a:pt x="8437" y="733"/>
                    <a:pt x="8468" y="743"/>
                  </a:cubicBezTo>
                  <a:lnTo>
                    <a:pt x="8496" y="755"/>
                  </a:lnTo>
                  <a:cubicBezTo>
                    <a:pt x="8502" y="733"/>
                    <a:pt x="8480" y="705"/>
                    <a:pt x="8480" y="705"/>
                  </a:cubicBezTo>
                  <a:cubicBezTo>
                    <a:pt x="8473" y="702"/>
                    <a:pt x="8468" y="701"/>
                    <a:pt x="8463" y="701"/>
                  </a:cubicBezTo>
                  <a:close/>
                  <a:moveTo>
                    <a:pt x="8788" y="777"/>
                  </a:moveTo>
                  <a:lnTo>
                    <a:pt x="8816" y="790"/>
                  </a:lnTo>
                  <a:lnTo>
                    <a:pt x="8835" y="821"/>
                  </a:lnTo>
                  <a:lnTo>
                    <a:pt x="8835" y="821"/>
                  </a:lnTo>
                  <a:lnTo>
                    <a:pt x="8806" y="809"/>
                  </a:lnTo>
                  <a:cubicBezTo>
                    <a:pt x="8778" y="796"/>
                    <a:pt x="8778" y="796"/>
                    <a:pt x="8788" y="777"/>
                  </a:cubicBezTo>
                  <a:close/>
                  <a:moveTo>
                    <a:pt x="9048" y="881"/>
                  </a:moveTo>
                  <a:lnTo>
                    <a:pt x="9104" y="909"/>
                  </a:lnTo>
                  <a:cubicBezTo>
                    <a:pt x="9097" y="923"/>
                    <a:pt x="9090" y="937"/>
                    <a:pt x="9076" y="937"/>
                  </a:cubicBezTo>
                  <a:cubicBezTo>
                    <a:pt x="9071" y="937"/>
                    <a:pt x="9064" y="935"/>
                    <a:pt x="9057" y="931"/>
                  </a:cubicBezTo>
                  <a:cubicBezTo>
                    <a:pt x="9054" y="931"/>
                    <a:pt x="9051" y="932"/>
                    <a:pt x="9048" y="932"/>
                  </a:cubicBezTo>
                  <a:cubicBezTo>
                    <a:pt x="9017" y="932"/>
                    <a:pt x="9005" y="903"/>
                    <a:pt x="9048" y="881"/>
                  </a:cubicBezTo>
                  <a:close/>
                  <a:moveTo>
                    <a:pt x="9320" y="912"/>
                  </a:moveTo>
                  <a:cubicBezTo>
                    <a:pt x="9349" y="928"/>
                    <a:pt x="9386" y="928"/>
                    <a:pt x="9377" y="943"/>
                  </a:cubicBezTo>
                  <a:cubicBezTo>
                    <a:pt x="9385" y="949"/>
                    <a:pt x="9383" y="952"/>
                    <a:pt x="9377" y="952"/>
                  </a:cubicBezTo>
                  <a:cubicBezTo>
                    <a:pt x="9364" y="952"/>
                    <a:pt x="9328" y="940"/>
                    <a:pt x="9311" y="928"/>
                  </a:cubicBezTo>
                  <a:lnTo>
                    <a:pt x="9320" y="912"/>
                  </a:lnTo>
                  <a:close/>
                  <a:moveTo>
                    <a:pt x="4325" y="1062"/>
                  </a:moveTo>
                  <a:cubicBezTo>
                    <a:pt x="4340" y="1062"/>
                    <a:pt x="4339" y="1103"/>
                    <a:pt x="4347" y="1119"/>
                  </a:cubicBezTo>
                  <a:cubicBezTo>
                    <a:pt x="4334" y="1127"/>
                    <a:pt x="4328" y="1131"/>
                    <a:pt x="4323" y="1131"/>
                  </a:cubicBezTo>
                  <a:cubicBezTo>
                    <a:pt x="4319" y="1131"/>
                    <a:pt x="4316" y="1127"/>
                    <a:pt x="4309" y="1119"/>
                  </a:cubicBezTo>
                  <a:cubicBezTo>
                    <a:pt x="4300" y="1100"/>
                    <a:pt x="4316" y="1066"/>
                    <a:pt x="4316" y="1066"/>
                  </a:cubicBezTo>
                  <a:cubicBezTo>
                    <a:pt x="4319" y="1063"/>
                    <a:pt x="4322" y="1062"/>
                    <a:pt x="4325" y="1062"/>
                  </a:cubicBezTo>
                  <a:close/>
                  <a:moveTo>
                    <a:pt x="9428" y="1211"/>
                  </a:moveTo>
                  <a:cubicBezTo>
                    <a:pt x="9427" y="1211"/>
                    <a:pt x="9420" y="1224"/>
                    <a:pt x="9411" y="1235"/>
                  </a:cubicBezTo>
                  <a:lnTo>
                    <a:pt x="9399" y="1254"/>
                  </a:lnTo>
                  <a:cubicBezTo>
                    <a:pt x="9411" y="1235"/>
                    <a:pt x="9424" y="1219"/>
                    <a:pt x="9424" y="1219"/>
                  </a:cubicBezTo>
                  <a:cubicBezTo>
                    <a:pt x="9427" y="1213"/>
                    <a:pt x="9428" y="1211"/>
                    <a:pt x="9428" y="1211"/>
                  </a:cubicBezTo>
                  <a:close/>
                  <a:moveTo>
                    <a:pt x="9827" y="1314"/>
                  </a:moveTo>
                  <a:cubicBezTo>
                    <a:pt x="9833" y="1314"/>
                    <a:pt x="9841" y="1316"/>
                    <a:pt x="9850" y="1322"/>
                  </a:cubicBezTo>
                  <a:lnTo>
                    <a:pt x="9875" y="1341"/>
                  </a:lnTo>
                  <a:cubicBezTo>
                    <a:pt x="9864" y="1352"/>
                    <a:pt x="9841" y="1354"/>
                    <a:pt x="9830" y="1354"/>
                  </a:cubicBezTo>
                  <a:cubicBezTo>
                    <a:pt x="9825" y="1354"/>
                    <a:pt x="9822" y="1354"/>
                    <a:pt x="9822" y="1354"/>
                  </a:cubicBezTo>
                  <a:lnTo>
                    <a:pt x="9797" y="1335"/>
                  </a:lnTo>
                  <a:cubicBezTo>
                    <a:pt x="9805" y="1324"/>
                    <a:pt x="9814" y="1314"/>
                    <a:pt x="9827" y="1314"/>
                  </a:cubicBezTo>
                  <a:close/>
                  <a:moveTo>
                    <a:pt x="4005" y="1495"/>
                  </a:moveTo>
                  <a:cubicBezTo>
                    <a:pt x="4021" y="1511"/>
                    <a:pt x="4009" y="1548"/>
                    <a:pt x="4009" y="1548"/>
                  </a:cubicBezTo>
                  <a:lnTo>
                    <a:pt x="3987" y="1567"/>
                  </a:lnTo>
                  <a:cubicBezTo>
                    <a:pt x="3974" y="1551"/>
                    <a:pt x="3962" y="1536"/>
                    <a:pt x="3983" y="1517"/>
                  </a:cubicBezTo>
                  <a:lnTo>
                    <a:pt x="4005" y="1495"/>
                  </a:lnTo>
                  <a:close/>
                  <a:moveTo>
                    <a:pt x="9950" y="1542"/>
                  </a:moveTo>
                  <a:lnTo>
                    <a:pt x="10022" y="1554"/>
                  </a:lnTo>
                  <a:cubicBezTo>
                    <a:pt x="10047" y="1573"/>
                    <a:pt x="10010" y="1570"/>
                    <a:pt x="9960" y="1579"/>
                  </a:cubicBezTo>
                  <a:cubicBezTo>
                    <a:pt x="9900" y="1551"/>
                    <a:pt x="9900" y="1551"/>
                    <a:pt x="9950" y="1542"/>
                  </a:cubicBezTo>
                  <a:close/>
                  <a:moveTo>
                    <a:pt x="3639" y="1689"/>
                  </a:moveTo>
                  <a:lnTo>
                    <a:pt x="3629" y="1727"/>
                  </a:lnTo>
                  <a:lnTo>
                    <a:pt x="3607" y="1749"/>
                  </a:lnTo>
                  <a:cubicBezTo>
                    <a:pt x="3592" y="1733"/>
                    <a:pt x="3579" y="1717"/>
                    <a:pt x="3601" y="1695"/>
                  </a:cubicBezTo>
                  <a:lnTo>
                    <a:pt x="3639" y="1689"/>
                  </a:lnTo>
                  <a:close/>
                  <a:moveTo>
                    <a:pt x="10510" y="1972"/>
                  </a:moveTo>
                  <a:cubicBezTo>
                    <a:pt x="10523" y="1972"/>
                    <a:pt x="10541" y="1978"/>
                    <a:pt x="10568" y="1993"/>
                  </a:cubicBezTo>
                  <a:cubicBezTo>
                    <a:pt x="10580" y="2009"/>
                    <a:pt x="10593" y="2024"/>
                    <a:pt x="10605" y="2043"/>
                  </a:cubicBezTo>
                  <a:cubicBezTo>
                    <a:pt x="10583" y="2034"/>
                    <a:pt x="10558" y="2028"/>
                    <a:pt x="10533" y="2021"/>
                  </a:cubicBezTo>
                  <a:cubicBezTo>
                    <a:pt x="10442" y="2012"/>
                    <a:pt x="10442" y="2015"/>
                    <a:pt x="10477" y="1987"/>
                  </a:cubicBezTo>
                  <a:cubicBezTo>
                    <a:pt x="10485" y="1980"/>
                    <a:pt x="10494" y="1972"/>
                    <a:pt x="10510" y="1972"/>
                  </a:cubicBezTo>
                  <a:close/>
                  <a:moveTo>
                    <a:pt x="10543" y="2134"/>
                  </a:moveTo>
                  <a:lnTo>
                    <a:pt x="10577" y="2147"/>
                  </a:lnTo>
                  <a:lnTo>
                    <a:pt x="10580" y="2184"/>
                  </a:lnTo>
                  <a:cubicBezTo>
                    <a:pt x="10577" y="2187"/>
                    <a:pt x="10574" y="2188"/>
                    <a:pt x="10571" y="2188"/>
                  </a:cubicBezTo>
                  <a:cubicBezTo>
                    <a:pt x="10558" y="2188"/>
                    <a:pt x="10542" y="2167"/>
                    <a:pt x="10527" y="2147"/>
                  </a:cubicBezTo>
                  <a:lnTo>
                    <a:pt x="10543" y="2134"/>
                  </a:lnTo>
                  <a:close/>
                  <a:moveTo>
                    <a:pt x="11310" y="3143"/>
                  </a:moveTo>
                  <a:cubicBezTo>
                    <a:pt x="11292" y="3149"/>
                    <a:pt x="11304" y="3181"/>
                    <a:pt x="11317" y="3209"/>
                  </a:cubicBezTo>
                  <a:cubicBezTo>
                    <a:pt x="11317" y="3271"/>
                    <a:pt x="11342" y="3295"/>
                    <a:pt x="11360" y="3295"/>
                  </a:cubicBezTo>
                  <a:cubicBezTo>
                    <a:pt x="11363" y="3295"/>
                    <a:pt x="11365" y="3294"/>
                    <a:pt x="11367" y="3294"/>
                  </a:cubicBezTo>
                  <a:cubicBezTo>
                    <a:pt x="11386" y="3284"/>
                    <a:pt x="11376" y="3256"/>
                    <a:pt x="11354" y="3193"/>
                  </a:cubicBezTo>
                  <a:cubicBezTo>
                    <a:pt x="11345" y="3175"/>
                    <a:pt x="11329" y="3156"/>
                    <a:pt x="11310" y="3143"/>
                  </a:cubicBezTo>
                  <a:close/>
                  <a:moveTo>
                    <a:pt x="11346" y="3381"/>
                  </a:moveTo>
                  <a:cubicBezTo>
                    <a:pt x="11355" y="3381"/>
                    <a:pt x="11371" y="3391"/>
                    <a:pt x="11392" y="3419"/>
                  </a:cubicBezTo>
                  <a:lnTo>
                    <a:pt x="11414" y="3482"/>
                  </a:lnTo>
                  <a:cubicBezTo>
                    <a:pt x="11413" y="3482"/>
                    <a:pt x="11411" y="3482"/>
                    <a:pt x="11410" y="3482"/>
                  </a:cubicBezTo>
                  <a:cubicBezTo>
                    <a:pt x="11387" y="3482"/>
                    <a:pt x="11351" y="3433"/>
                    <a:pt x="11342" y="3403"/>
                  </a:cubicBezTo>
                  <a:cubicBezTo>
                    <a:pt x="11336" y="3390"/>
                    <a:pt x="11338" y="3381"/>
                    <a:pt x="11346" y="3381"/>
                  </a:cubicBezTo>
                  <a:close/>
                  <a:moveTo>
                    <a:pt x="2565" y="3572"/>
                  </a:moveTo>
                  <a:cubicBezTo>
                    <a:pt x="2583" y="3572"/>
                    <a:pt x="2587" y="3601"/>
                    <a:pt x="2580" y="3626"/>
                  </a:cubicBezTo>
                  <a:lnTo>
                    <a:pt x="2576" y="3626"/>
                  </a:lnTo>
                  <a:cubicBezTo>
                    <a:pt x="2562" y="3671"/>
                    <a:pt x="2559" y="3682"/>
                    <a:pt x="2550" y="3682"/>
                  </a:cubicBezTo>
                  <a:cubicBezTo>
                    <a:pt x="2547" y="3682"/>
                    <a:pt x="2543" y="3681"/>
                    <a:pt x="2539" y="3679"/>
                  </a:cubicBezTo>
                  <a:cubicBezTo>
                    <a:pt x="2517" y="3670"/>
                    <a:pt x="2539" y="3610"/>
                    <a:pt x="2548" y="3579"/>
                  </a:cubicBezTo>
                  <a:cubicBezTo>
                    <a:pt x="2555" y="3574"/>
                    <a:pt x="2560" y="3572"/>
                    <a:pt x="2565" y="3572"/>
                  </a:cubicBezTo>
                  <a:close/>
                  <a:moveTo>
                    <a:pt x="2138" y="4835"/>
                  </a:moveTo>
                  <a:cubicBezTo>
                    <a:pt x="2156" y="4842"/>
                    <a:pt x="2166" y="4879"/>
                    <a:pt x="2166" y="4879"/>
                  </a:cubicBezTo>
                  <a:lnTo>
                    <a:pt x="2156" y="4911"/>
                  </a:lnTo>
                  <a:cubicBezTo>
                    <a:pt x="2138" y="4901"/>
                    <a:pt x="2116" y="4895"/>
                    <a:pt x="2128" y="4864"/>
                  </a:cubicBezTo>
                  <a:lnTo>
                    <a:pt x="2138" y="4835"/>
                  </a:lnTo>
                  <a:close/>
                  <a:moveTo>
                    <a:pt x="11467" y="5074"/>
                  </a:moveTo>
                  <a:cubicBezTo>
                    <a:pt x="11448" y="5074"/>
                    <a:pt x="11448" y="5074"/>
                    <a:pt x="11445" y="5102"/>
                  </a:cubicBezTo>
                  <a:lnTo>
                    <a:pt x="11445" y="5133"/>
                  </a:lnTo>
                  <a:lnTo>
                    <a:pt x="11467" y="5105"/>
                  </a:lnTo>
                  <a:lnTo>
                    <a:pt x="11467" y="5074"/>
                  </a:lnTo>
                  <a:close/>
                  <a:moveTo>
                    <a:pt x="11565" y="5139"/>
                  </a:moveTo>
                  <a:cubicBezTo>
                    <a:pt x="11566" y="5139"/>
                    <a:pt x="11566" y="5139"/>
                    <a:pt x="11567" y="5139"/>
                  </a:cubicBezTo>
                  <a:lnTo>
                    <a:pt x="11567" y="5171"/>
                  </a:lnTo>
                  <a:cubicBezTo>
                    <a:pt x="11566" y="5171"/>
                    <a:pt x="11565" y="5171"/>
                    <a:pt x="11565" y="5171"/>
                  </a:cubicBezTo>
                  <a:cubicBezTo>
                    <a:pt x="11553" y="5171"/>
                    <a:pt x="11557" y="5184"/>
                    <a:pt x="11568" y="5184"/>
                  </a:cubicBezTo>
                  <a:cubicBezTo>
                    <a:pt x="11574" y="5184"/>
                    <a:pt x="11581" y="5181"/>
                    <a:pt x="11589" y="5171"/>
                  </a:cubicBezTo>
                  <a:cubicBezTo>
                    <a:pt x="11608" y="5171"/>
                    <a:pt x="11630" y="5174"/>
                    <a:pt x="11630" y="5174"/>
                  </a:cubicBezTo>
                  <a:cubicBezTo>
                    <a:pt x="11627" y="5205"/>
                    <a:pt x="11605" y="5233"/>
                    <a:pt x="11586" y="5233"/>
                  </a:cubicBezTo>
                  <a:cubicBezTo>
                    <a:pt x="11568" y="5245"/>
                    <a:pt x="11558" y="5252"/>
                    <a:pt x="11552" y="5252"/>
                  </a:cubicBezTo>
                  <a:cubicBezTo>
                    <a:pt x="11543" y="5252"/>
                    <a:pt x="11543" y="5237"/>
                    <a:pt x="11545" y="5199"/>
                  </a:cubicBezTo>
                  <a:cubicBezTo>
                    <a:pt x="11545" y="5169"/>
                    <a:pt x="11548" y="5139"/>
                    <a:pt x="11565" y="5139"/>
                  </a:cubicBezTo>
                  <a:close/>
                  <a:moveTo>
                    <a:pt x="11535" y="5514"/>
                  </a:moveTo>
                  <a:cubicBezTo>
                    <a:pt x="11537" y="5514"/>
                    <a:pt x="11541" y="5515"/>
                    <a:pt x="11545" y="5516"/>
                  </a:cubicBezTo>
                  <a:cubicBezTo>
                    <a:pt x="11555" y="5534"/>
                    <a:pt x="11561" y="5559"/>
                    <a:pt x="11561" y="5581"/>
                  </a:cubicBezTo>
                  <a:lnTo>
                    <a:pt x="11536" y="5610"/>
                  </a:lnTo>
                  <a:cubicBezTo>
                    <a:pt x="11514" y="5610"/>
                    <a:pt x="11517" y="5575"/>
                    <a:pt x="11520" y="5544"/>
                  </a:cubicBezTo>
                  <a:cubicBezTo>
                    <a:pt x="11525" y="5520"/>
                    <a:pt x="11526" y="5514"/>
                    <a:pt x="11535" y="5514"/>
                  </a:cubicBezTo>
                  <a:close/>
                  <a:moveTo>
                    <a:pt x="11827" y="5644"/>
                  </a:moveTo>
                  <a:lnTo>
                    <a:pt x="11824" y="5675"/>
                  </a:lnTo>
                  <a:cubicBezTo>
                    <a:pt x="11824" y="5675"/>
                    <a:pt x="11840" y="5710"/>
                    <a:pt x="11862" y="5710"/>
                  </a:cubicBezTo>
                  <a:lnTo>
                    <a:pt x="11865" y="5678"/>
                  </a:lnTo>
                  <a:cubicBezTo>
                    <a:pt x="11868" y="5647"/>
                    <a:pt x="11846" y="5644"/>
                    <a:pt x="11827" y="5644"/>
                  </a:cubicBezTo>
                  <a:close/>
                  <a:moveTo>
                    <a:pt x="1392" y="7440"/>
                  </a:moveTo>
                  <a:cubicBezTo>
                    <a:pt x="1411" y="7449"/>
                    <a:pt x="1401" y="7480"/>
                    <a:pt x="1401" y="7480"/>
                  </a:cubicBezTo>
                  <a:cubicBezTo>
                    <a:pt x="1395" y="7500"/>
                    <a:pt x="1393" y="7506"/>
                    <a:pt x="1385" y="7506"/>
                  </a:cubicBezTo>
                  <a:cubicBezTo>
                    <a:pt x="1382" y="7506"/>
                    <a:pt x="1377" y="7504"/>
                    <a:pt x="1370" y="7502"/>
                  </a:cubicBezTo>
                  <a:cubicBezTo>
                    <a:pt x="1370" y="7502"/>
                    <a:pt x="1351" y="7496"/>
                    <a:pt x="1364" y="7465"/>
                  </a:cubicBezTo>
                  <a:lnTo>
                    <a:pt x="1392" y="7440"/>
                  </a:lnTo>
                  <a:close/>
                  <a:moveTo>
                    <a:pt x="1285" y="7813"/>
                  </a:moveTo>
                  <a:lnTo>
                    <a:pt x="1295" y="7850"/>
                  </a:lnTo>
                  <a:lnTo>
                    <a:pt x="1285" y="7882"/>
                  </a:lnTo>
                  <a:cubicBezTo>
                    <a:pt x="1263" y="7875"/>
                    <a:pt x="1245" y="7866"/>
                    <a:pt x="1257" y="7838"/>
                  </a:cubicBezTo>
                  <a:lnTo>
                    <a:pt x="1285" y="7813"/>
                  </a:lnTo>
                  <a:close/>
                  <a:moveTo>
                    <a:pt x="1075" y="7987"/>
                  </a:moveTo>
                  <a:cubicBezTo>
                    <a:pt x="1078" y="7987"/>
                    <a:pt x="1081" y="7997"/>
                    <a:pt x="1085" y="8013"/>
                  </a:cubicBezTo>
                  <a:cubicBezTo>
                    <a:pt x="1093" y="8047"/>
                    <a:pt x="1084" y="8074"/>
                    <a:pt x="1068" y="8074"/>
                  </a:cubicBezTo>
                  <a:cubicBezTo>
                    <a:pt x="1066" y="8074"/>
                    <a:pt x="1065" y="8073"/>
                    <a:pt x="1063" y="8073"/>
                  </a:cubicBezTo>
                  <a:cubicBezTo>
                    <a:pt x="1044" y="8066"/>
                    <a:pt x="1044" y="8066"/>
                    <a:pt x="1053" y="8035"/>
                  </a:cubicBezTo>
                  <a:cubicBezTo>
                    <a:pt x="1066" y="8002"/>
                    <a:pt x="1071" y="7987"/>
                    <a:pt x="1075" y="7987"/>
                  </a:cubicBezTo>
                  <a:close/>
                  <a:moveTo>
                    <a:pt x="937" y="8126"/>
                  </a:moveTo>
                  <a:lnTo>
                    <a:pt x="937" y="8126"/>
                  </a:lnTo>
                  <a:cubicBezTo>
                    <a:pt x="935" y="8128"/>
                    <a:pt x="933" y="8130"/>
                    <a:pt x="931" y="8131"/>
                  </a:cubicBezTo>
                  <a:lnTo>
                    <a:pt x="931" y="8131"/>
                  </a:lnTo>
                  <a:cubicBezTo>
                    <a:pt x="932" y="8131"/>
                    <a:pt x="933" y="8131"/>
                    <a:pt x="934" y="8131"/>
                  </a:cubicBezTo>
                  <a:cubicBezTo>
                    <a:pt x="938" y="8131"/>
                    <a:pt x="944" y="8131"/>
                    <a:pt x="950" y="8133"/>
                  </a:cubicBezTo>
                  <a:lnTo>
                    <a:pt x="950" y="8133"/>
                  </a:lnTo>
                  <a:cubicBezTo>
                    <a:pt x="947" y="8131"/>
                    <a:pt x="942" y="8128"/>
                    <a:pt x="937" y="8126"/>
                  </a:cubicBezTo>
                  <a:close/>
                  <a:moveTo>
                    <a:pt x="931" y="8131"/>
                  </a:moveTo>
                  <a:lnTo>
                    <a:pt x="931" y="8131"/>
                  </a:lnTo>
                  <a:cubicBezTo>
                    <a:pt x="921" y="8132"/>
                    <a:pt x="917" y="8136"/>
                    <a:pt x="920" y="8136"/>
                  </a:cubicBezTo>
                  <a:cubicBezTo>
                    <a:pt x="921" y="8136"/>
                    <a:pt x="925" y="8135"/>
                    <a:pt x="931" y="8131"/>
                  </a:cubicBezTo>
                  <a:close/>
                  <a:moveTo>
                    <a:pt x="1009" y="8226"/>
                  </a:moveTo>
                  <a:lnTo>
                    <a:pt x="1000" y="8254"/>
                  </a:lnTo>
                  <a:cubicBezTo>
                    <a:pt x="994" y="8276"/>
                    <a:pt x="992" y="8283"/>
                    <a:pt x="985" y="8283"/>
                  </a:cubicBezTo>
                  <a:cubicBezTo>
                    <a:pt x="982" y="8283"/>
                    <a:pt x="978" y="8281"/>
                    <a:pt x="972" y="8280"/>
                  </a:cubicBezTo>
                  <a:lnTo>
                    <a:pt x="981" y="8248"/>
                  </a:lnTo>
                  <a:lnTo>
                    <a:pt x="1009" y="8226"/>
                  </a:lnTo>
                  <a:close/>
                  <a:moveTo>
                    <a:pt x="890" y="8452"/>
                  </a:moveTo>
                  <a:lnTo>
                    <a:pt x="890" y="8452"/>
                  </a:lnTo>
                  <a:cubicBezTo>
                    <a:pt x="884" y="8469"/>
                    <a:pt x="887" y="8479"/>
                    <a:pt x="890" y="8479"/>
                  </a:cubicBezTo>
                  <a:cubicBezTo>
                    <a:pt x="892" y="8479"/>
                    <a:pt x="895" y="8471"/>
                    <a:pt x="890" y="8452"/>
                  </a:cubicBezTo>
                  <a:close/>
                  <a:moveTo>
                    <a:pt x="906" y="8530"/>
                  </a:moveTo>
                  <a:lnTo>
                    <a:pt x="897" y="8558"/>
                  </a:lnTo>
                  <a:cubicBezTo>
                    <a:pt x="888" y="8580"/>
                    <a:pt x="885" y="8587"/>
                    <a:pt x="878" y="8587"/>
                  </a:cubicBezTo>
                  <a:cubicBezTo>
                    <a:pt x="875" y="8587"/>
                    <a:pt x="871" y="8585"/>
                    <a:pt x="865" y="8584"/>
                  </a:cubicBezTo>
                  <a:lnTo>
                    <a:pt x="875" y="8552"/>
                  </a:lnTo>
                  <a:lnTo>
                    <a:pt x="906" y="8530"/>
                  </a:lnTo>
                  <a:close/>
                  <a:moveTo>
                    <a:pt x="833" y="8846"/>
                  </a:moveTo>
                  <a:cubicBezTo>
                    <a:pt x="835" y="8846"/>
                    <a:pt x="838" y="8846"/>
                    <a:pt x="840" y="8847"/>
                  </a:cubicBezTo>
                  <a:lnTo>
                    <a:pt x="828" y="8878"/>
                  </a:lnTo>
                  <a:cubicBezTo>
                    <a:pt x="821" y="8900"/>
                    <a:pt x="809" y="8904"/>
                    <a:pt x="803" y="8904"/>
                  </a:cubicBezTo>
                  <a:cubicBezTo>
                    <a:pt x="801" y="8904"/>
                    <a:pt x="800" y="8903"/>
                    <a:pt x="800" y="8903"/>
                  </a:cubicBezTo>
                  <a:cubicBezTo>
                    <a:pt x="800" y="8903"/>
                    <a:pt x="781" y="8894"/>
                    <a:pt x="790" y="8862"/>
                  </a:cubicBezTo>
                  <a:cubicBezTo>
                    <a:pt x="790" y="8862"/>
                    <a:pt x="814" y="8846"/>
                    <a:pt x="833" y="8846"/>
                  </a:cubicBezTo>
                  <a:close/>
                  <a:moveTo>
                    <a:pt x="375" y="10049"/>
                  </a:moveTo>
                  <a:cubicBezTo>
                    <a:pt x="376" y="10049"/>
                    <a:pt x="378" y="10049"/>
                    <a:pt x="380" y="10050"/>
                  </a:cubicBezTo>
                  <a:lnTo>
                    <a:pt x="402" y="10056"/>
                  </a:lnTo>
                  <a:cubicBezTo>
                    <a:pt x="407" y="10090"/>
                    <a:pt x="415" y="10127"/>
                    <a:pt x="403" y="10127"/>
                  </a:cubicBezTo>
                  <a:cubicBezTo>
                    <a:pt x="402" y="10127"/>
                    <a:pt x="400" y="10126"/>
                    <a:pt x="398" y="10125"/>
                  </a:cubicBezTo>
                  <a:cubicBezTo>
                    <a:pt x="398" y="10125"/>
                    <a:pt x="380" y="10119"/>
                    <a:pt x="370" y="10081"/>
                  </a:cubicBezTo>
                  <a:cubicBezTo>
                    <a:pt x="370" y="10081"/>
                    <a:pt x="363" y="10049"/>
                    <a:pt x="375" y="10049"/>
                  </a:cubicBezTo>
                  <a:close/>
                  <a:moveTo>
                    <a:pt x="184" y="11054"/>
                  </a:moveTo>
                  <a:cubicBezTo>
                    <a:pt x="198" y="11054"/>
                    <a:pt x="218" y="11069"/>
                    <a:pt x="229" y="11103"/>
                  </a:cubicBezTo>
                  <a:cubicBezTo>
                    <a:pt x="229" y="11131"/>
                    <a:pt x="229" y="11131"/>
                    <a:pt x="210" y="11131"/>
                  </a:cubicBezTo>
                  <a:cubicBezTo>
                    <a:pt x="188" y="11131"/>
                    <a:pt x="166" y="11103"/>
                    <a:pt x="166" y="11072"/>
                  </a:cubicBezTo>
                  <a:cubicBezTo>
                    <a:pt x="168" y="11061"/>
                    <a:pt x="175" y="11054"/>
                    <a:pt x="184" y="11054"/>
                  </a:cubicBezTo>
                  <a:close/>
                  <a:moveTo>
                    <a:pt x="3520" y="13193"/>
                  </a:moveTo>
                  <a:cubicBezTo>
                    <a:pt x="3553" y="13193"/>
                    <a:pt x="3533" y="13223"/>
                    <a:pt x="3473" y="13240"/>
                  </a:cubicBezTo>
                  <a:cubicBezTo>
                    <a:pt x="3454" y="13255"/>
                    <a:pt x="3443" y="13263"/>
                    <a:pt x="3439" y="13263"/>
                  </a:cubicBezTo>
                  <a:cubicBezTo>
                    <a:pt x="3435" y="13263"/>
                    <a:pt x="3438" y="13253"/>
                    <a:pt x="3444" y="13231"/>
                  </a:cubicBezTo>
                  <a:cubicBezTo>
                    <a:pt x="3447" y="13215"/>
                    <a:pt x="3452" y="13197"/>
                    <a:pt x="3472" y="13197"/>
                  </a:cubicBezTo>
                  <a:cubicBezTo>
                    <a:pt x="3476" y="13197"/>
                    <a:pt x="3480" y="13198"/>
                    <a:pt x="3485" y="13200"/>
                  </a:cubicBezTo>
                  <a:cubicBezTo>
                    <a:pt x="3500" y="13195"/>
                    <a:pt x="3512" y="13193"/>
                    <a:pt x="3520" y="13193"/>
                  </a:cubicBezTo>
                  <a:close/>
                  <a:moveTo>
                    <a:pt x="6981" y="251"/>
                  </a:moveTo>
                  <a:cubicBezTo>
                    <a:pt x="6970" y="251"/>
                    <a:pt x="6969" y="267"/>
                    <a:pt x="6967" y="282"/>
                  </a:cubicBezTo>
                  <a:lnTo>
                    <a:pt x="6904" y="282"/>
                  </a:lnTo>
                  <a:cubicBezTo>
                    <a:pt x="6873" y="282"/>
                    <a:pt x="6841" y="282"/>
                    <a:pt x="6873" y="301"/>
                  </a:cubicBezTo>
                  <a:cubicBezTo>
                    <a:pt x="6873" y="323"/>
                    <a:pt x="6873" y="345"/>
                    <a:pt x="6841" y="345"/>
                  </a:cubicBezTo>
                  <a:cubicBezTo>
                    <a:pt x="6841" y="351"/>
                    <a:pt x="6838" y="353"/>
                    <a:pt x="6835" y="353"/>
                  </a:cubicBezTo>
                  <a:cubicBezTo>
                    <a:pt x="6828" y="353"/>
                    <a:pt x="6821" y="345"/>
                    <a:pt x="6841" y="345"/>
                  </a:cubicBezTo>
                  <a:cubicBezTo>
                    <a:pt x="6841" y="323"/>
                    <a:pt x="6841" y="301"/>
                    <a:pt x="6810" y="301"/>
                  </a:cubicBezTo>
                  <a:cubicBezTo>
                    <a:pt x="6776" y="301"/>
                    <a:pt x="6776" y="282"/>
                    <a:pt x="6776" y="282"/>
                  </a:cubicBezTo>
                  <a:cubicBezTo>
                    <a:pt x="6789" y="264"/>
                    <a:pt x="6774" y="257"/>
                    <a:pt x="6751" y="257"/>
                  </a:cubicBezTo>
                  <a:cubicBezTo>
                    <a:pt x="6718" y="257"/>
                    <a:pt x="6667" y="271"/>
                    <a:pt x="6650" y="285"/>
                  </a:cubicBezTo>
                  <a:cubicBezTo>
                    <a:pt x="6617" y="310"/>
                    <a:pt x="6593" y="323"/>
                    <a:pt x="6577" y="323"/>
                  </a:cubicBezTo>
                  <a:cubicBezTo>
                    <a:pt x="6563" y="323"/>
                    <a:pt x="6555" y="312"/>
                    <a:pt x="6553" y="291"/>
                  </a:cubicBezTo>
                  <a:cubicBezTo>
                    <a:pt x="6552" y="281"/>
                    <a:pt x="6548" y="276"/>
                    <a:pt x="6540" y="276"/>
                  </a:cubicBezTo>
                  <a:cubicBezTo>
                    <a:pt x="6520" y="276"/>
                    <a:pt x="6481" y="314"/>
                    <a:pt x="6462" y="360"/>
                  </a:cubicBezTo>
                  <a:lnTo>
                    <a:pt x="6437" y="426"/>
                  </a:lnTo>
                  <a:lnTo>
                    <a:pt x="6431" y="364"/>
                  </a:lnTo>
                  <a:cubicBezTo>
                    <a:pt x="6411" y="319"/>
                    <a:pt x="6400" y="300"/>
                    <a:pt x="6381" y="300"/>
                  </a:cubicBezTo>
                  <a:cubicBezTo>
                    <a:pt x="6365" y="300"/>
                    <a:pt x="6343" y="314"/>
                    <a:pt x="6302" y="338"/>
                  </a:cubicBezTo>
                  <a:cubicBezTo>
                    <a:pt x="6269" y="353"/>
                    <a:pt x="6254" y="360"/>
                    <a:pt x="6246" y="360"/>
                  </a:cubicBezTo>
                  <a:cubicBezTo>
                    <a:pt x="6239" y="360"/>
                    <a:pt x="6238" y="355"/>
                    <a:pt x="6237" y="345"/>
                  </a:cubicBezTo>
                  <a:cubicBezTo>
                    <a:pt x="6237" y="335"/>
                    <a:pt x="6228" y="331"/>
                    <a:pt x="6208" y="331"/>
                  </a:cubicBezTo>
                  <a:cubicBezTo>
                    <a:pt x="6187" y="331"/>
                    <a:pt x="6155" y="335"/>
                    <a:pt x="6108" y="342"/>
                  </a:cubicBezTo>
                  <a:cubicBezTo>
                    <a:pt x="6014" y="360"/>
                    <a:pt x="5983" y="367"/>
                    <a:pt x="5986" y="389"/>
                  </a:cubicBezTo>
                  <a:lnTo>
                    <a:pt x="5923" y="401"/>
                  </a:lnTo>
                  <a:cubicBezTo>
                    <a:pt x="5912" y="391"/>
                    <a:pt x="5898" y="386"/>
                    <a:pt x="5886" y="386"/>
                  </a:cubicBezTo>
                  <a:cubicBezTo>
                    <a:pt x="5859" y="386"/>
                    <a:pt x="5839" y="409"/>
                    <a:pt x="5867" y="432"/>
                  </a:cubicBezTo>
                  <a:lnTo>
                    <a:pt x="5804" y="445"/>
                  </a:lnTo>
                  <a:lnTo>
                    <a:pt x="5801" y="426"/>
                  </a:lnTo>
                  <a:cubicBezTo>
                    <a:pt x="5799" y="420"/>
                    <a:pt x="5793" y="417"/>
                    <a:pt x="5780" y="417"/>
                  </a:cubicBezTo>
                  <a:cubicBezTo>
                    <a:pt x="5746" y="417"/>
                    <a:pt x="5665" y="439"/>
                    <a:pt x="5488" y="489"/>
                  </a:cubicBezTo>
                  <a:cubicBezTo>
                    <a:pt x="5215" y="583"/>
                    <a:pt x="5184" y="592"/>
                    <a:pt x="5199" y="633"/>
                  </a:cubicBezTo>
                  <a:cubicBezTo>
                    <a:pt x="5190" y="665"/>
                    <a:pt x="5176" y="681"/>
                    <a:pt x="5163" y="681"/>
                  </a:cubicBezTo>
                  <a:cubicBezTo>
                    <a:pt x="5155" y="681"/>
                    <a:pt x="5146" y="673"/>
                    <a:pt x="5140" y="658"/>
                  </a:cubicBezTo>
                  <a:cubicBezTo>
                    <a:pt x="5136" y="647"/>
                    <a:pt x="5122" y="641"/>
                    <a:pt x="5112" y="641"/>
                  </a:cubicBezTo>
                  <a:cubicBezTo>
                    <a:pt x="5105" y="641"/>
                    <a:pt x="5100" y="644"/>
                    <a:pt x="5102" y="652"/>
                  </a:cubicBezTo>
                  <a:cubicBezTo>
                    <a:pt x="5079" y="662"/>
                    <a:pt x="5051" y="668"/>
                    <a:pt x="5025" y="668"/>
                  </a:cubicBezTo>
                  <a:cubicBezTo>
                    <a:pt x="5019" y="668"/>
                    <a:pt x="5014" y="668"/>
                    <a:pt x="5008" y="668"/>
                  </a:cubicBezTo>
                  <a:cubicBezTo>
                    <a:pt x="4902" y="668"/>
                    <a:pt x="4880" y="702"/>
                    <a:pt x="4889" y="721"/>
                  </a:cubicBezTo>
                  <a:cubicBezTo>
                    <a:pt x="4917" y="734"/>
                    <a:pt x="4915" y="738"/>
                    <a:pt x="4901" y="738"/>
                  </a:cubicBezTo>
                  <a:cubicBezTo>
                    <a:pt x="4892" y="738"/>
                    <a:pt x="4876" y="736"/>
                    <a:pt x="4861" y="733"/>
                  </a:cubicBezTo>
                  <a:cubicBezTo>
                    <a:pt x="4847" y="732"/>
                    <a:pt x="4833" y="731"/>
                    <a:pt x="4821" y="731"/>
                  </a:cubicBezTo>
                  <a:cubicBezTo>
                    <a:pt x="4802" y="731"/>
                    <a:pt x="4789" y="734"/>
                    <a:pt x="4795" y="746"/>
                  </a:cubicBezTo>
                  <a:cubicBezTo>
                    <a:pt x="4779" y="773"/>
                    <a:pt x="4656" y="853"/>
                    <a:pt x="4610" y="853"/>
                  </a:cubicBezTo>
                  <a:cubicBezTo>
                    <a:pt x="4603" y="853"/>
                    <a:pt x="4597" y="851"/>
                    <a:pt x="4595" y="846"/>
                  </a:cubicBezTo>
                  <a:lnTo>
                    <a:pt x="4538" y="881"/>
                  </a:lnTo>
                  <a:cubicBezTo>
                    <a:pt x="4551" y="899"/>
                    <a:pt x="4494" y="931"/>
                    <a:pt x="4438" y="962"/>
                  </a:cubicBezTo>
                  <a:cubicBezTo>
                    <a:pt x="4397" y="985"/>
                    <a:pt x="4373" y="1001"/>
                    <a:pt x="4359" y="1001"/>
                  </a:cubicBezTo>
                  <a:cubicBezTo>
                    <a:pt x="4353" y="1001"/>
                    <a:pt x="4350" y="999"/>
                    <a:pt x="4347" y="993"/>
                  </a:cubicBezTo>
                  <a:cubicBezTo>
                    <a:pt x="4352" y="982"/>
                    <a:pt x="4353" y="976"/>
                    <a:pt x="4349" y="976"/>
                  </a:cubicBezTo>
                  <a:cubicBezTo>
                    <a:pt x="4342" y="976"/>
                    <a:pt x="4320" y="996"/>
                    <a:pt x="4294" y="1031"/>
                  </a:cubicBezTo>
                  <a:cubicBezTo>
                    <a:pt x="4266" y="1050"/>
                    <a:pt x="4262" y="1100"/>
                    <a:pt x="4234" y="1119"/>
                  </a:cubicBezTo>
                  <a:cubicBezTo>
                    <a:pt x="4247" y="1138"/>
                    <a:pt x="4231" y="1172"/>
                    <a:pt x="4206" y="1188"/>
                  </a:cubicBezTo>
                  <a:lnTo>
                    <a:pt x="4193" y="1172"/>
                  </a:lnTo>
                  <a:lnTo>
                    <a:pt x="4171" y="1138"/>
                  </a:lnTo>
                  <a:cubicBezTo>
                    <a:pt x="4143" y="1156"/>
                    <a:pt x="4118" y="1172"/>
                    <a:pt x="4131" y="1191"/>
                  </a:cubicBezTo>
                  <a:cubicBezTo>
                    <a:pt x="4093" y="1194"/>
                    <a:pt x="4068" y="1213"/>
                    <a:pt x="4015" y="1254"/>
                  </a:cubicBezTo>
                  <a:cubicBezTo>
                    <a:pt x="3965" y="1291"/>
                    <a:pt x="3915" y="1332"/>
                    <a:pt x="3902" y="1366"/>
                  </a:cubicBezTo>
                  <a:cubicBezTo>
                    <a:pt x="3900" y="1366"/>
                    <a:pt x="3897" y="1366"/>
                    <a:pt x="3894" y="1366"/>
                  </a:cubicBezTo>
                  <a:cubicBezTo>
                    <a:pt x="3839" y="1366"/>
                    <a:pt x="3705" y="1485"/>
                    <a:pt x="3711" y="1532"/>
                  </a:cubicBezTo>
                  <a:cubicBezTo>
                    <a:pt x="3723" y="1548"/>
                    <a:pt x="3698" y="1570"/>
                    <a:pt x="3664" y="1576"/>
                  </a:cubicBezTo>
                  <a:cubicBezTo>
                    <a:pt x="3626" y="1583"/>
                    <a:pt x="3626" y="1583"/>
                    <a:pt x="3617" y="1623"/>
                  </a:cubicBezTo>
                  <a:cubicBezTo>
                    <a:pt x="3611" y="1661"/>
                    <a:pt x="3573" y="1667"/>
                    <a:pt x="3535" y="1673"/>
                  </a:cubicBezTo>
                  <a:cubicBezTo>
                    <a:pt x="3529" y="1673"/>
                    <a:pt x="3524" y="1672"/>
                    <a:pt x="3518" y="1672"/>
                  </a:cubicBezTo>
                  <a:cubicBezTo>
                    <a:pt x="3477" y="1672"/>
                    <a:pt x="3459" y="1693"/>
                    <a:pt x="3451" y="1727"/>
                  </a:cubicBezTo>
                  <a:cubicBezTo>
                    <a:pt x="3426" y="1777"/>
                    <a:pt x="3394" y="1821"/>
                    <a:pt x="3360" y="1862"/>
                  </a:cubicBezTo>
                  <a:cubicBezTo>
                    <a:pt x="3336" y="1915"/>
                    <a:pt x="3316" y="1939"/>
                    <a:pt x="3334" y="1939"/>
                  </a:cubicBezTo>
                  <a:cubicBezTo>
                    <a:pt x="3338" y="1939"/>
                    <a:pt x="3342" y="1938"/>
                    <a:pt x="3347" y="1937"/>
                  </a:cubicBezTo>
                  <a:cubicBezTo>
                    <a:pt x="3363" y="1949"/>
                    <a:pt x="3357" y="1987"/>
                    <a:pt x="3357" y="1987"/>
                  </a:cubicBezTo>
                  <a:cubicBezTo>
                    <a:pt x="3343" y="2020"/>
                    <a:pt x="3333" y="2031"/>
                    <a:pt x="3329" y="2031"/>
                  </a:cubicBezTo>
                  <a:cubicBezTo>
                    <a:pt x="3326" y="2031"/>
                    <a:pt x="3328" y="2022"/>
                    <a:pt x="3338" y="2012"/>
                  </a:cubicBezTo>
                  <a:cubicBezTo>
                    <a:pt x="3351" y="1980"/>
                    <a:pt x="3351" y="1971"/>
                    <a:pt x="3344" y="1971"/>
                  </a:cubicBezTo>
                  <a:cubicBezTo>
                    <a:pt x="3337" y="1971"/>
                    <a:pt x="3323" y="1979"/>
                    <a:pt x="3307" y="1984"/>
                  </a:cubicBezTo>
                  <a:cubicBezTo>
                    <a:pt x="3269" y="1993"/>
                    <a:pt x="3228" y="2043"/>
                    <a:pt x="3209" y="2068"/>
                  </a:cubicBezTo>
                  <a:lnTo>
                    <a:pt x="3131" y="2172"/>
                  </a:lnTo>
                  <a:cubicBezTo>
                    <a:pt x="3056" y="2234"/>
                    <a:pt x="3037" y="2259"/>
                    <a:pt x="3053" y="2272"/>
                  </a:cubicBezTo>
                  <a:cubicBezTo>
                    <a:pt x="3060" y="2277"/>
                    <a:pt x="3066" y="2281"/>
                    <a:pt x="3070" y="2285"/>
                  </a:cubicBezTo>
                  <a:lnTo>
                    <a:pt x="3070" y="2285"/>
                  </a:lnTo>
                  <a:cubicBezTo>
                    <a:pt x="3009" y="2287"/>
                    <a:pt x="2834" y="2589"/>
                    <a:pt x="2865" y="2639"/>
                  </a:cubicBezTo>
                  <a:lnTo>
                    <a:pt x="2846" y="2629"/>
                  </a:lnTo>
                  <a:cubicBezTo>
                    <a:pt x="2844" y="2628"/>
                    <a:pt x="2842" y="2628"/>
                    <a:pt x="2840" y="2628"/>
                  </a:cubicBezTo>
                  <a:cubicBezTo>
                    <a:pt x="2826" y="2628"/>
                    <a:pt x="2811" y="2656"/>
                    <a:pt x="2789" y="2708"/>
                  </a:cubicBezTo>
                  <a:cubicBezTo>
                    <a:pt x="2774" y="2736"/>
                    <a:pt x="2752" y="2864"/>
                    <a:pt x="2721" y="2958"/>
                  </a:cubicBezTo>
                  <a:cubicBezTo>
                    <a:pt x="2680" y="3077"/>
                    <a:pt x="2648" y="3171"/>
                    <a:pt x="2667" y="3178"/>
                  </a:cubicBezTo>
                  <a:cubicBezTo>
                    <a:pt x="2661" y="3198"/>
                    <a:pt x="2659" y="3205"/>
                    <a:pt x="2652" y="3205"/>
                  </a:cubicBezTo>
                  <a:cubicBezTo>
                    <a:pt x="2649" y="3205"/>
                    <a:pt x="2644" y="3203"/>
                    <a:pt x="2636" y="3200"/>
                  </a:cubicBezTo>
                  <a:cubicBezTo>
                    <a:pt x="2633" y="3187"/>
                    <a:pt x="2630" y="3182"/>
                    <a:pt x="2627" y="3182"/>
                  </a:cubicBezTo>
                  <a:cubicBezTo>
                    <a:pt x="2620" y="3182"/>
                    <a:pt x="2614" y="3204"/>
                    <a:pt x="2608" y="3225"/>
                  </a:cubicBezTo>
                  <a:cubicBezTo>
                    <a:pt x="2595" y="3253"/>
                    <a:pt x="2617" y="3262"/>
                    <a:pt x="2636" y="3269"/>
                  </a:cubicBezTo>
                  <a:cubicBezTo>
                    <a:pt x="2655" y="3275"/>
                    <a:pt x="2645" y="3306"/>
                    <a:pt x="2605" y="3359"/>
                  </a:cubicBezTo>
                  <a:cubicBezTo>
                    <a:pt x="2558" y="3432"/>
                    <a:pt x="2529" y="3516"/>
                    <a:pt x="2520" y="3604"/>
                  </a:cubicBezTo>
                  <a:cubicBezTo>
                    <a:pt x="2511" y="3630"/>
                    <a:pt x="2500" y="3658"/>
                    <a:pt x="2484" y="3658"/>
                  </a:cubicBezTo>
                  <a:cubicBezTo>
                    <a:pt x="2482" y="3658"/>
                    <a:pt x="2481" y="3658"/>
                    <a:pt x="2479" y="3657"/>
                  </a:cubicBezTo>
                  <a:cubicBezTo>
                    <a:pt x="2432" y="3692"/>
                    <a:pt x="2413" y="3751"/>
                    <a:pt x="2426" y="3808"/>
                  </a:cubicBezTo>
                  <a:cubicBezTo>
                    <a:pt x="2419" y="3829"/>
                    <a:pt x="2417" y="3836"/>
                    <a:pt x="2411" y="3836"/>
                  </a:cubicBezTo>
                  <a:cubicBezTo>
                    <a:pt x="2408" y="3836"/>
                    <a:pt x="2404" y="3835"/>
                    <a:pt x="2398" y="3833"/>
                  </a:cubicBezTo>
                  <a:cubicBezTo>
                    <a:pt x="2366" y="3855"/>
                    <a:pt x="2348" y="3848"/>
                    <a:pt x="2376" y="3892"/>
                  </a:cubicBezTo>
                  <a:cubicBezTo>
                    <a:pt x="2373" y="3967"/>
                    <a:pt x="2348" y="4043"/>
                    <a:pt x="2304" y="4105"/>
                  </a:cubicBezTo>
                  <a:cubicBezTo>
                    <a:pt x="2291" y="4137"/>
                    <a:pt x="2282" y="4165"/>
                    <a:pt x="2301" y="4174"/>
                  </a:cubicBezTo>
                  <a:cubicBezTo>
                    <a:pt x="2314" y="4179"/>
                    <a:pt x="2329" y="4183"/>
                    <a:pt x="2329" y="4183"/>
                  </a:cubicBezTo>
                  <a:cubicBezTo>
                    <a:pt x="2328" y="4183"/>
                    <a:pt x="2326" y="4182"/>
                    <a:pt x="2319" y="4181"/>
                  </a:cubicBezTo>
                  <a:cubicBezTo>
                    <a:pt x="2272" y="4196"/>
                    <a:pt x="2272" y="4196"/>
                    <a:pt x="2301" y="4243"/>
                  </a:cubicBezTo>
                  <a:cubicBezTo>
                    <a:pt x="2318" y="4249"/>
                    <a:pt x="2312" y="4272"/>
                    <a:pt x="2294" y="4272"/>
                  </a:cubicBezTo>
                  <a:cubicBezTo>
                    <a:pt x="2292" y="4272"/>
                    <a:pt x="2290" y="4272"/>
                    <a:pt x="2288" y="4271"/>
                  </a:cubicBezTo>
                  <a:cubicBezTo>
                    <a:pt x="2272" y="4287"/>
                    <a:pt x="2257" y="4306"/>
                    <a:pt x="2247" y="4325"/>
                  </a:cubicBezTo>
                  <a:cubicBezTo>
                    <a:pt x="2238" y="4356"/>
                    <a:pt x="2203" y="4516"/>
                    <a:pt x="2153" y="4666"/>
                  </a:cubicBezTo>
                  <a:cubicBezTo>
                    <a:pt x="2069" y="4911"/>
                    <a:pt x="2037" y="5002"/>
                    <a:pt x="2056" y="5008"/>
                  </a:cubicBezTo>
                  <a:cubicBezTo>
                    <a:pt x="2066" y="5049"/>
                    <a:pt x="2066" y="5049"/>
                    <a:pt x="2034" y="5071"/>
                  </a:cubicBezTo>
                  <a:cubicBezTo>
                    <a:pt x="2009" y="5092"/>
                    <a:pt x="1993" y="5121"/>
                    <a:pt x="1984" y="5155"/>
                  </a:cubicBezTo>
                  <a:cubicBezTo>
                    <a:pt x="1976" y="5181"/>
                    <a:pt x="1964" y="5209"/>
                    <a:pt x="1948" y="5209"/>
                  </a:cubicBezTo>
                  <a:cubicBezTo>
                    <a:pt x="1947" y="5209"/>
                    <a:pt x="1945" y="5209"/>
                    <a:pt x="1943" y="5208"/>
                  </a:cubicBezTo>
                  <a:lnTo>
                    <a:pt x="1943" y="5208"/>
                  </a:lnTo>
                  <a:cubicBezTo>
                    <a:pt x="1953" y="5230"/>
                    <a:pt x="1953" y="5255"/>
                    <a:pt x="1943" y="5274"/>
                  </a:cubicBezTo>
                  <a:cubicBezTo>
                    <a:pt x="1941" y="5274"/>
                    <a:pt x="1940" y="5273"/>
                    <a:pt x="1938" y="5273"/>
                  </a:cubicBezTo>
                  <a:cubicBezTo>
                    <a:pt x="1920" y="5273"/>
                    <a:pt x="1913" y="5303"/>
                    <a:pt x="1921" y="5337"/>
                  </a:cubicBezTo>
                  <a:cubicBezTo>
                    <a:pt x="1940" y="5365"/>
                    <a:pt x="1946" y="5375"/>
                    <a:pt x="1938" y="5375"/>
                  </a:cubicBezTo>
                  <a:cubicBezTo>
                    <a:pt x="1934" y="5375"/>
                    <a:pt x="1925" y="5373"/>
                    <a:pt x="1912" y="5368"/>
                  </a:cubicBezTo>
                  <a:cubicBezTo>
                    <a:pt x="1911" y="5368"/>
                    <a:pt x="1910" y="5367"/>
                    <a:pt x="1908" y="5367"/>
                  </a:cubicBezTo>
                  <a:cubicBezTo>
                    <a:pt x="1888" y="5367"/>
                    <a:pt x="1852" y="5425"/>
                    <a:pt x="1864" y="5425"/>
                  </a:cubicBezTo>
                  <a:cubicBezTo>
                    <a:pt x="1865" y="5425"/>
                    <a:pt x="1868" y="5424"/>
                    <a:pt x="1871" y="5422"/>
                  </a:cubicBezTo>
                  <a:lnTo>
                    <a:pt x="1871" y="5422"/>
                  </a:lnTo>
                  <a:cubicBezTo>
                    <a:pt x="1890" y="5428"/>
                    <a:pt x="1868" y="5487"/>
                    <a:pt x="1878" y="5525"/>
                  </a:cubicBezTo>
                  <a:cubicBezTo>
                    <a:pt x="1869" y="5552"/>
                    <a:pt x="1859" y="5580"/>
                    <a:pt x="1843" y="5580"/>
                  </a:cubicBezTo>
                  <a:cubicBezTo>
                    <a:pt x="1841" y="5580"/>
                    <a:pt x="1839" y="5579"/>
                    <a:pt x="1837" y="5578"/>
                  </a:cubicBezTo>
                  <a:cubicBezTo>
                    <a:pt x="1809" y="5603"/>
                    <a:pt x="1774" y="5763"/>
                    <a:pt x="1784" y="5801"/>
                  </a:cubicBezTo>
                  <a:cubicBezTo>
                    <a:pt x="1800" y="5806"/>
                    <a:pt x="1795" y="5831"/>
                    <a:pt x="1781" y="5831"/>
                  </a:cubicBezTo>
                  <a:cubicBezTo>
                    <a:pt x="1779" y="5831"/>
                    <a:pt x="1777" y="5830"/>
                    <a:pt x="1774" y="5829"/>
                  </a:cubicBezTo>
                  <a:cubicBezTo>
                    <a:pt x="1772" y="5828"/>
                    <a:pt x="1770" y="5828"/>
                    <a:pt x="1769" y="5828"/>
                  </a:cubicBezTo>
                  <a:cubicBezTo>
                    <a:pt x="1751" y="5828"/>
                    <a:pt x="1742" y="5857"/>
                    <a:pt x="1733" y="5885"/>
                  </a:cubicBezTo>
                  <a:cubicBezTo>
                    <a:pt x="1739" y="5907"/>
                    <a:pt x="1734" y="5913"/>
                    <a:pt x="1725" y="5913"/>
                  </a:cubicBezTo>
                  <a:cubicBezTo>
                    <a:pt x="1718" y="5913"/>
                    <a:pt x="1710" y="5910"/>
                    <a:pt x="1702" y="5907"/>
                  </a:cubicBezTo>
                  <a:cubicBezTo>
                    <a:pt x="1699" y="5896"/>
                    <a:pt x="1696" y="5890"/>
                    <a:pt x="1693" y="5890"/>
                  </a:cubicBezTo>
                  <a:cubicBezTo>
                    <a:pt x="1686" y="5890"/>
                    <a:pt x="1676" y="5917"/>
                    <a:pt x="1661" y="5961"/>
                  </a:cubicBezTo>
                  <a:cubicBezTo>
                    <a:pt x="1671" y="5998"/>
                    <a:pt x="1630" y="6120"/>
                    <a:pt x="1599" y="6211"/>
                  </a:cubicBezTo>
                  <a:cubicBezTo>
                    <a:pt x="1545" y="6362"/>
                    <a:pt x="1555" y="6402"/>
                    <a:pt x="1570" y="6478"/>
                  </a:cubicBezTo>
                  <a:lnTo>
                    <a:pt x="1602" y="6521"/>
                  </a:lnTo>
                  <a:lnTo>
                    <a:pt x="1561" y="6506"/>
                  </a:lnTo>
                  <a:cubicBezTo>
                    <a:pt x="1539" y="6506"/>
                    <a:pt x="1514" y="6506"/>
                    <a:pt x="1492" y="6515"/>
                  </a:cubicBezTo>
                  <a:cubicBezTo>
                    <a:pt x="1483" y="6547"/>
                    <a:pt x="1501" y="6553"/>
                    <a:pt x="1520" y="6559"/>
                  </a:cubicBezTo>
                  <a:cubicBezTo>
                    <a:pt x="1539" y="6568"/>
                    <a:pt x="1530" y="6597"/>
                    <a:pt x="1489" y="6653"/>
                  </a:cubicBezTo>
                  <a:cubicBezTo>
                    <a:pt x="1448" y="6706"/>
                    <a:pt x="1439" y="6735"/>
                    <a:pt x="1448" y="6772"/>
                  </a:cubicBezTo>
                  <a:cubicBezTo>
                    <a:pt x="1439" y="6807"/>
                    <a:pt x="1423" y="6835"/>
                    <a:pt x="1395" y="6857"/>
                  </a:cubicBezTo>
                  <a:cubicBezTo>
                    <a:pt x="1386" y="6888"/>
                    <a:pt x="1386" y="6888"/>
                    <a:pt x="1404" y="6894"/>
                  </a:cubicBezTo>
                  <a:cubicBezTo>
                    <a:pt x="1426" y="6904"/>
                    <a:pt x="1414" y="6932"/>
                    <a:pt x="1386" y="6957"/>
                  </a:cubicBezTo>
                  <a:cubicBezTo>
                    <a:pt x="1335" y="6973"/>
                    <a:pt x="1304" y="7064"/>
                    <a:pt x="1323" y="7070"/>
                  </a:cubicBezTo>
                  <a:cubicBezTo>
                    <a:pt x="1342" y="7076"/>
                    <a:pt x="1332" y="7107"/>
                    <a:pt x="1323" y="7139"/>
                  </a:cubicBezTo>
                  <a:cubicBezTo>
                    <a:pt x="1307" y="7170"/>
                    <a:pt x="1304" y="7205"/>
                    <a:pt x="1310" y="7236"/>
                  </a:cubicBezTo>
                  <a:lnTo>
                    <a:pt x="1288" y="7299"/>
                  </a:lnTo>
                  <a:cubicBezTo>
                    <a:pt x="1286" y="7306"/>
                    <a:pt x="1284" y="7309"/>
                    <a:pt x="1282" y="7309"/>
                  </a:cubicBezTo>
                  <a:cubicBezTo>
                    <a:pt x="1275" y="7309"/>
                    <a:pt x="1272" y="7282"/>
                    <a:pt x="1279" y="7261"/>
                  </a:cubicBezTo>
                  <a:lnTo>
                    <a:pt x="1279" y="7261"/>
                  </a:lnTo>
                  <a:lnTo>
                    <a:pt x="1251" y="7283"/>
                  </a:lnTo>
                  <a:cubicBezTo>
                    <a:pt x="1229" y="7343"/>
                    <a:pt x="1219" y="7374"/>
                    <a:pt x="1226" y="7411"/>
                  </a:cubicBezTo>
                  <a:cubicBezTo>
                    <a:pt x="1244" y="7441"/>
                    <a:pt x="1250" y="7452"/>
                    <a:pt x="1243" y="7452"/>
                  </a:cubicBezTo>
                  <a:cubicBezTo>
                    <a:pt x="1239" y="7452"/>
                    <a:pt x="1230" y="7449"/>
                    <a:pt x="1216" y="7443"/>
                  </a:cubicBezTo>
                  <a:cubicBezTo>
                    <a:pt x="1214" y="7441"/>
                    <a:pt x="1211" y="7441"/>
                    <a:pt x="1208" y="7441"/>
                  </a:cubicBezTo>
                  <a:cubicBezTo>
                    <a:pt x="1189" y="7441"/>
                    <a:pt x="1168" y="7464"/>
                    <a:pt x="1176" y="7496"/>
                  </a:cubicBezTo>
                  <a:cubicBezTo>
                    <a:pt x="1200" y="7534"/>
                    <a:pt x="1182" y="7558"/>
                    <a:pt x="1163" y="7558"/>
                  </a:cubicBezTo>
                  <a:cubicBezTo>
                    <a:pt x="1160" y="7558"/>
                    <a:pt x="1157" y="7557"/>
                    <a:pt x="1154" y="7556"/>
                  </a:cubicBezTo>
                  <a:cubicBezTo>
                    <a:pt x="1143" y="7540"/>
                    <a:pt x="1137" y="7530"/>
                    <a:pt x="1133" y="7530"/>
                  </a:cubicBezTo>
                  <a:cubicBezTo>
                    <a:pt x="1125" y="7530"/>
                    <a:pt x="1124" y="7561"/>
                    <a:pt x="1122" y="7647"/>
                  </a:cubicBezTo>
                  <a:cubicBezTo>
                    <a:pt x="1103" y="7709"/>
                    <a:pt x="1082" y="7838"/>
                    <a:pt x="1047" y="7929"/>
                  </a:cubicBezTo>
                  <a:cubicBezTo>
                    <a:pt x="1006" y="8051"/>
                    <a:pt x="984" y="8110"/>
                    <a:pt x="956" y="8135"/>
                  </a:cubicBezTo>
                  <a:cubicBezTo>
                    <a:pt x="954" y="8135"/>
                    <a:pt x="952" y="8134"/>
                    <a:pt x="950" y="8133"/>
                  </a:cubicBezTo>
                  <a:lnTo>
                    <a:pt x="950" y="8133"/>
                  </a:lnTo>
                  <a:cubicBezTo>
                    <a:pt x="972" y="8151"/>
                    <a:pt x="961" y="8185"/>
                    <a:pt x="934" y="8264"/>
                  </a:cubicBezTo>
                  <a:cubicBezTo>
                    <a:pt x="894" y="8317"/>
                    <a:pt x="878" y="8386"/>
                    <a:pt x="890" y="8452"/>
                  </a:cubicBezTo>
                  <a:lnTo>
                    <a:pt x="909" y="8392"/>
                  </a:lnTo>
                  <a:lnTo>
                    <a:pt x="909" y="8392"/>
                  </a:lnTo>
                  <a:cubicBezTo>
                    <a:pt x="950" y="8408"/>
                    <a:pt x="937" y="8439"/>
                    <a:pt x="900" y="8493"/>
                  </a:cubicBezTo>
                  <a:cubicBezTo>
                    <a:pt x="893" y="8508"/>
                    <a:pt x="884" y="8513"/>
                    <a:pt x="875" y="8513"/>
                  </a:cubicBezTo>
                  <a:cubicBezTo>
                    <a:pt x="867" y="8513"/>
                    <a:pt x="858" y="8509"/>
                    <a:pt x="850" y="8505"/>
                  </a:cubicBezTo>
                  <a:cubicBezTo>
                    <a:pt x="847" y="8504"/>
                    <a:pt x="845" y="8504"/>
                    <a:pt x="842" y="8504"/>
                  </a:cubicBezTo>
                  <a:cubicBezTo>
                    <a:pt x="821" y="8504"/>
                    <a:pt x="798" y="8524"/>
                    <a:pt x="790" y="8552"/>
                  </a:cubicBezTo>
                  <a:cubicBezTo>
                    <a:pt x="781" y="8576"/>
                    <a:pt x="773" y="8598"/>
                    <a:pt x="782" y="8598"/>
                  </a:cubicBezTo>
                  <a:cubicBezTo>
                    <a:pt x="785" y="8598"/>
                    <a:pt x="789" y="8595"/>
                    <a:pt x="796" y="8590"/>
                  </a:cubicBezTo>
                  <a:cubicBezTo>
                    <a:pt x="818" y="8599"/>
                    <a:pt x="818" y="8599"/>
                    <a:pt x="806" y="8627"/>
                  </a:cubicBezTo>
                  <a:cubicBezTo>
                    <a:pt x="793" y="8659"/>
                    <a:pt x="787" y="8693"/>
                    <a:pt x="793" y="8728"/>
                  </a:cubicBezTo>
                  <a:cubicBezTo>
                    <a:pt x="815" y="8734"/>
                    <a:pt x="803" y="8765"/>
                    <a:pt x="793" y="8797"/>
                  </a:cubicBezTo>
                  <a:cubicBezTo>
                    <a:pt x="771" y="8819"/>
                    <a:pt x="753" y="8847"/>
                    <a:pt x="743" y="8878"/>
                  </a:cubicBezTo>
                  <a:cubicBezTo>
                    <a:pt x="749" y="8881"/>
                    <a:pt x="751" y="8882"/>
                    <a:pt x="751" y="8882"/>
                  </a:cubicBezTo>
                  <a:cubicBezTo>
                    <a:pt x="750" y="8882"/>
                    <a:pt x="736" y="8876"/>
                    <a:pt x="721" y="8872"/>
                  </a:cubicBezTo>
                  <a:cubicBezTo>
                    <a:pt x="719" y="8871"/>
                    <a:pt x="716" y="8871"/>
                    <a:pt x="714" y="8871"/>
                  </a:cubicBezTo>
                  <a:cubicBezTo>
                    <a:pt x="696" y="8871"/>
                    <a:pt x="674" y="8887"/>
                    <a:pt x="674" y="8887"/>
                  </a:cubicBezTo>
                  <a:cubicBezTo>
                    <a:pt x="662" y="8919"/>
                    <a:pt x="684" y="8925"/>
                    <a:pt x="684" y="8925"/>
                  </a:cubicBezTo>
                  <a:cubicBezTo>
                    <a:pt x="702" y="8931"/>
                    <a:pt x="449" y="9662"/>
                    <a:pt x="417" y="9752"/>
                  </a:cubicBezTo>
                  <a:cubicBezTo>
                    <a:pt x="381" y="9800"/>
                    <a:pt x="352" y="9878"/>
                    <a:pt x="369" y="9878"/>
                  </a:cubicBezTo>
                  <a:cubicBezTo>
                    <a:pt x="371" y="9878"/>
                    <a:pt x="373" y="9877"/>
                    <a:pt x="376" y="9875"/>
                  </a:cubicBezTo>
                  <a:lnTo>
                    <a:pt x="376" y="9875"/>
                  </a:lnTo>
                  <a:cubicBezTo>
                    <a:pt x="395" y="9884"/>
                    <a:pt x="342" y="10034"/>
                    <a:pt x="279" y="10216"/>
                  </a:cubicBezTo>
                  <a:cubicBezTo>
                    <a:pt x="207" y="10432"/>
                    <a:pt x="154" y="10580"/>
                    <a:pt x="173" y="10586"/>
                  </a:cubicBezTo>
                  <a:cubicBezTo>
                    <a:pt x="160" y="10614"/>
                    <a:pt x="151" y="10642"/>
                    <a:pt x="145" y="10674"/>
                  </a:cubicBezTo>
                  <a:cubicBezTo>
                    <a:pt x="132" y="10733"/>
                    <a:pt x="138" y="10799"/>
                    <a:pt x="129" y="10827"/>
                  </a:cubicBezTo>
                  <a:cubicBezTo>
                    <a:pt x="140" y="10851"/>
                    <a:pt x="142" y="10874"/>
                    <a:pt x="136" y="10874"/>
                  </a:cubicBezTo>
                  <a:cubicBezTo>
                    <a:pt x="134" y="10874"/>
                    <a:pt x="131" y="10869"/>
                    <a:pt x="126" y="10859"/>
                  </a:cubicBezTo>
                  <a:cubicBezTo>
                    <a:pt x="119" y="10858"/>
                    <a:pt x="113" y="10857"/>
                    <a:pt x="107" y="10857"/>
                  </a:cubicBezTo>
                  <a:cubicBezTo>
                    <a:pt x="94" y="10857"/>
                    <a:pt x="84" y="10862"/>
                    <a:pt x="82" y="10884"/>
                  </a:cubicBezTo>
                  <a:cubicBezTo>
                    <a:pt x="72" y="10943"/>
                    <a:pt x="94" y="10946"/>
                    <a:pt x="116" y="10950"/>
                  </a:cubicBezTo>
                  <a:cubicBezTo>
                    <a:pt x="135" y="10953"/>
                    <a:pt x="132" y="10981"/>
                    <a:pt x="132" y="10981"/>
                  </a:cubicBezTo>
                  <a:cubicBezTo>
                    <a:pt x="130" y="11005"/>
                    <a:pt x="129" y="11010"/>
                    <a:pt x="119" y="11010"/>
                  </a:cubicBezTo>
                  <a:cubicBezTo>
                    <a:pt x="116" y="11010"/>
                    <a:pt x="112" y="11010"/>
                    <a:pt x="107" y="11009"/>
                  </a:cubicBezTo>
                  <a:lnTo>
                    <a:pt x="66" y="11006"/>
                  </a:lnTo>
                  <a:lnTo>
                    <a:pt x="66" y="11037"/>
                  </a:lnTo>
                  <a:cubicBezTo>
                    <a:pt x="85" y="11040"/>
                    <a:pt x="85" y="11069"/>
                    <a:pt x="85" y="11069"/>
                  </a:cubicBezTo>
                  <a:cubicBezTo>
                    <a:pt x="85" y="11100"/>
                    <a:pt x="85" y="11100"/>
                    <a:pt x="44" y="11100"/>
                  </a:cubicBezTo>
                  <a:cubicBezTo>
                    <a:pt x="4" y="11100"/>
                    <a:pt x="0" y="11131"/>
                    <a:pt x="44" y="11163"/>
                  </a:cubicBezTo>
                  <a:cubicBezTo>
                    <a:pt x="47" y="11185"/>
                    <a:pt x="57" y="11207"/>
                    <a:pt x="66" y="11225"/>
                  </a:cubicBezTo>
                  <a:cubicBezTo>
                    <a:pt x="29" y="11260"/>
                    <a:pt x="76" y="11319"/>
                    <a:pt x="101" y="11348"/>
                  </a:cubicBezTo>
                  <a:cubicBezTo>
                    <a:pt x="60" y="11382"/>
                    <a:pt x="69" y="11416"/>
                    <a:pt x="116" y="11438"/>
                  </a:cubicBezTo>
                  <a:cubicBezTo>
                    <a:pt x="117" y="11438"/>
                    <a:pt x="118" y="11438"/>
                    <a:pt x="119" y="11438"/>
                  </a:cubicBezTo>
                  <a:cubicBezTo>
                    <a:pt x="136" y="11438"/>
                    <a:pt x="141" y="11465"/>
                    <a:pt x="129" y="11498"/>
                  </a:cubicBezTo>
                  <a:cubicBezTo>
                    <a:pt x="113" y="11536"/>
                    <a:pt x="119" y="11564"/>
                    <a:pt x="141" y="11623"/>
                  </a:cubicBezTo>
                  <a:cubicBezTo>
                    <a:pt x="170" y="11648"/>
                    <a:pt x="232" y="11858"/>
                    <a:pt x="373" y="12062"/>
                  </a:cubicBezTo>
                  <a:cubicBezTo>
                    <a:pt x="522" y="12285"/>
                    <a:pt x="671" y="12395"/>
                    <a:pt x="694" y="12395"/>
                  </a:cubicBezTo>
                  <a:cubicBezTo>
                    <a:pt x="695" y="12395"/>
                    <a:pt x="696" y="12395"/>
                    <a:pt x="696" y="12394"/>
                  </a:cubicBezTo>
                  <a:cubicBezTo>
                    <a:pt x="721" y="12413"/>
                    <a:pt x="718" y="12416"/>
                    <a:pt x="731" y="12447"/>
                  </a:cubicBezTo>
                  <a:cubicBezTo>
                    <a:pt x="721" y="12461"/>
                    <a:pt x="733" y="12475"/>
                    <a:pt x="759" y="12475"/>
                  </a:cubicBezTo>
                  <a:cubicBezTo>
                    <a:pt x="769" y="12475"/>
                    <a:pt x="780" y="12474"/>
                    <a:pt x="793" y="12469"/>
                  </a:cubicBezTo>
                  <a:cubicBezTo>
                    <a:pt x="813" y="12469"/>
                    <a:pt x="825" y="12464"/>
                    <a:pt x="829" y="12464"/>
                  </a:cubicBezTo>
                  <a:cubicBezTo>
                    <a:pt x="832" y="12464"/>
                    <a:pt x="829" y="12469"/>
                    <a:pt x="818" y="12485"/>
                  </a:cubicBezTo>
                  <a:cubicBezTo>
                    <a:pt x="806" y="12501"/>
                    <a:pt x="853" y="12545"/>
                    <a:pt x="962" y="12601"/>
                  </a:cubicBezTo>
                  <a:cubicBezTo>
                    <a:pt x="1029" y="12643"/>
                    <a:pt x="1126" y="12677"/>
                    <a:pt x="1158" y="12677"/>
                  </a:cubicBezTo>
                  <a:cubicBezTo>
                    <a:pt x="1165" y="12677"/>
                    <a:pt x="1168" y="12676"/>
                    <a:pt x="1169" y="12673"/>
                  </a:cubicBezTo>
                  <a:cubicBezTo>
                    <a:pt x="1232" y="12679"/>
                    <a:pt x="1232" y="12676"/>
                    <a:pt x="1198" y="12686"/>
                  </a:cubicBezTo>
                  <a:cubicBezTo>
                    <a:pt x="1155" y="12714"/>
                    <a:pt x="1274" y="12772"/>
                    <a:pt x="1372" y="12772"/>
                  </a:cubicBezTo>
                  <a:cubicBezTo>
                    <a:pt x="1381" y="12772"/>
                    <a:pt x="1390" y="12771"/>
                    <a:pt x="1398" y="12770"/>
                  </a:cubicBezTo>
                  <a:cubicBezTo>
                    <a:pt x="1429" y="12777"/>
                    <a:pt x="1461" y="12786"/>
                    <a:pt x="1454" y="12808"/>
                  </a:cubicBezTo>
                  <a:cubicBezTo>
                    <a:pt x="1508" y="12820"/>
                    <a:pt x="1561" y="12830"/>
                    <a:pt x="1614" y="12833"/>
                  </a:cubicBezTo>
                  <a:lnTo>
                    <a:pt x="1831" y="12896"/>
                  </a:lnTo>
                  <a:cubicBezTo>
                    <a:pt x="1874" y="12905"/>
                    <a:pt x="1918" y="12911"/>
                    <a:pt x="1962" y="12911"/>
                  </a:cubicBezTo>
                  <a:lnTo>
                    <a:pt x="1993" y="12918"/>
                  </a:lnTo>
                  <a:cubicBezTo>
                    <a:pt x="1987" y="12940"/>
                    <a:pt x="2141" y="12983"/>
                    <a:pt x="2357" y="13046"/>
                  </a:cubicBezTo>
                  <a:cubicBezTo>
                    <a:pt x="2573" y="13109"/>
                    <a:pt x="2758" y="13162"/>
                    <a:pt x="2783" y="13193"/>
                  </a:cubicBezTo>
                  <a:cubicBezTo>
                    <a:pt x="2794" y="13195"/>
                    <a:pt x="2803" y="13195"/>
                    <a:pt x="2813" y="13195"/>
                  </a:cubicBezTo>
                  <a:cubicBezTo>
                    <a:pt x="2826" y="13195"/>
                    <a:pt x="2839" y="13194"/>
                    <a:pt x="2852" y="13190"/>
                  </a:cubicBezTo>
                  <a:cubicBezTo>
                    <a:pt x="2865" y="13177"/>
                    <a:pt x="2882" y="13171"/>
                    <a:pt x="2899" y="13171"/>
                  </a:cubicBezTo>
                  <a:cubicBezTo>
                    <a:pt x="2918" y="13171"/>
                    <a:pt x="2937" y="13180"/>
                    <a:pt x="2949" y="13196"/>
                  </a:cubicBezTo>
                  <a:cubicBezTo>
                    <a:pt x="2965" y="13233"/>
                    <a:pt x="3036" y="13262"/>
                    <a:pt x="3089" y="13262"/>
                  </a:cubicBezTo>
                  <a:cubicBezTo>
                    <a:pt x="3109" y="13262"/>
                    <a:pt x="3126" y="13258"/>
                    <a:pt x="3137" y="13250"/>
                  </a:cubicBezTo>
                  <a:lnTo>
                    <a:pt x="3137" y="13250"/>
                  </a:lnTo>
                  <a:lnTo>
                    <a:pt x="3131" y="13272"/>
                  </a:lnTo>
                  <a:cubicBezTo>
                    <a:pt x="3143" y="13300"/>
                    <a:pt x="3183" y="13315"/>
                    <a:pt x="3223" y="13315"/>
                  </a:cubicBezTo>
                  <a:cubicBezTo>
                    <a:pt x="3249" y="13315"/>
                    <a:pt x="3274" y="13309"/>
                    <a:pt x="3291" y="13297"/>
                  </a:cubicBezTo>
                  <a:cubicBezTo>
                    <a:pt x="3313" y="13321"/>
                    <a:pt x="3334" y="13346"/>
                    <a:pt x="3364" y="13346"/>
                  </a:cubicBezTo>
                  <a:cubicBezTo>
                    <a:pt x="3369" y="13346"/>
                    <a:pt x="3374" y="13345"/>
                    <a:pt x="3379" y="13344"/>
                  </a:cubicBezTo>
                  <a:cubicBezTo>
                    <a:pt x="3410" y="13353"/>
                    <a:pt x="3410" y="13353"/>
                    <a:pt x="3397" y="13391"/>
                  </a:cubicBezTo>
                  <a:cubicBezTo>
                    <a:pt x="3391" y="13413"/>
                    <a:pt x="3385" y="13432"/>
                    <a:pt x="3416" y="13441"/>
                  </a:cubicBezTo>
                  <a:cubicBezTo>
                    <a:pt x="3421" y="13442"/>
                    <a:pt x="3426" y="13443"/>
                    <a:pt x="3430" y="13443"/>
                  </a:cubicBezTo>
                  <a:cubicBezTo>
                    <a:pt x="3450" y="13443"/>
                    <a:pt x="3455" y="13425"/>
                    <a:pt x="3460" y="13410"/>
                  </a:cubicBezTo>
                  <a:lnTo>
                    <a:pt x="3520" y="13428"/>
                  </a:lnTo>
                  <a:cubicBezTo>
                    <a:pt x="3520" y="13428"/>
                    <a:pt x="3526" y="13430"/>
                    <a:pt x="3534" y="13430"/>
                  </a:cubicBezTo>
                  <a:cubicBezTo>
                    <a:pt x="3543" y="13430"/>
                    <a:pt x="3554" y="13428"/>
                    <a:pt x="3557" y="13416"/>
                  </a:cubicBezTo>
                  <a:cubicBezTo>
                    <a:pt x="3560" y="13408"/>
                    <a:pt x="3567" y="13405"/>
                    <a:pt x="3577" y="13405"/>
                  </a:cubicBezTo>
                  <a:cubicBezTo>
                    <a:pt x="3590" y="13405"/>
                    <a:pt x="3608" y="13410"/>
                    <a:pt x="3626" y="13416"/>
                  </a:cubicBezTo>
                  <a:cubicBezTo>
                    <a:pt x="3624" y="13422"/>
                    <a:pt x="3627" y="13425"/>
                    <a:pt x="3630" y="13425"/>
                  </a:cubicBezTo>
                  <a:cubicBezTo>
                    <a:pt x="3638" y="13425"/>
                    <a:pt x="3649" y="13413"/>
                    <a:pt x="3632" y="13394"/>
                  </a:cubicBezTo>
                  <a:cubicBezTo>
                    <a:pt x="3635" y="13378"/>
                    <a:pt x="3640" y="13360"/>
                    <a:pt x="3660" y="13360"/>
                  </a:cubicBezTo>
                  <a:cubicBezTo>
                    <a:pt x="3664" y="13360"/>
                    <a:pt x="3668" y="13361"/>
                    <a:pt x="3673" y="13363"/>
                  </a:cubicBezTo>
                  <a:cubicBezTo>
                    <a:pt x="3673" y="13363"/>
                    <a:pt x="3679" y="13344"/>
                    <a:pt x="3686" y="13322"/>
                  </a:cubicBezTo>
                  <a:cubicBezTo>
                    <a:pt x="3698" y="13284"/>
                    <a:pt x="3705" y="13262"/>
                    <a:pt x="3648" y="13225"/>
                  </a:cubicBezTo>
                  <a:cubicBezTo>
                    <a:pt x="3560" y="13183"/>
                    <a:pt x="3490" y="13147"/>
                    <a:pt x="3455" y="13147"/>
                  </a:cubicBezTo>
                  <a:cubicBezTo>
                    <a:pt x="3442" y="13147"/>
                    <a:pt x="3434" y="13151"/>
                    <a:pt x="3432" y="13162"/>
                  </a:cubicBezTo>
                  <a:cubicBezTo>
                    <a:pt x="3419" y="13166"/>
                    <a:pt x="3405" y="13169"/>
                    <a:pt x="3392" y="13169"/>
                  </a:cubicBezTo>
                  <a:cubicBezTo>
                    <a:pt x="3358" y="13169"/>
                    <a:pt x="3327" y="13155"/>
                    <a:pt x="3307" y="13128"/>
                  </a:cubicBezTo>
                  <a:cubicBezTo>
                    <a:pt x="3313" y="13106"/>
                    <a:pt x="3187" y="13071"/>
                    <a:pt x="3034" y="13027"/>
                  </a:cubicBezTo>
                  <a:cubicBezTo>
                    <a:pt x="2849" y="12971"/>
                    <a:pt x="2755" y="12946"/>
                    <a:pt x="2730" y="12914"/>
                  </a:cubicBezTo>
                  <a:cubicBezTo>
                    <a:pt x="2714" y="12899"/>
                    <a:pt x="2695" y="12886"/>
                    <a:pt x="2674" y="12877"/>
                  </a:cubicBezTo>
                  <a:cubicBezTo>
                    <a:pt x="2673" y="12880"/>
                    <a:pt x="2668" y="12882"/>
                    <a:pt x="2659" y="12882"/>
                  </a:cubicBezTo>
                  <a:cubicBezTo>
                    <a:pt x="2611" y="12882"/>
                    <a:pt x="2450" y="12833"/>
                    <a:pt x="2266" y="12780"/>
                  </a:cubicBezTo>
                  <a:cubicBezTo>
                    <a:pt x="2077" y="12726"/>
                    <a:pt x="1891" y="12672"/>
                    <a:pt x="1839" y="12672"/>
                  </a:cubicBezTo>
                  <a:cubicBezTo>
                    <a:pt x="1830" y="12672"/>
                    <a:pt x="1825" y="12673"/>
                    <a:pt x="1824" y="12676"/>
                  </a:cubicBezTo>
                  <a:lnTo>
                    <a:pt x="1765" y="12657"/>
                  </a:lnTo>
                  <a:cubicBezTo>
                    <a:pt x="1768" y="12636"/>
                    <a:pt x="1705" y="12620"/>
                    <a:pt x="1646" y="12601"/>
                  </a:cubicBezTo>
                  <a:cubicBezTo>
                    <a:pt x="1602" y="12601"/>
                    <a:pt x="1558" y="12598"/>
                    <a:pt x="1514" y="12585"/>
                  </a:cubicBezTo>
                  <a:cubicBezTo>
                    <a:pt x="1520" y="12567"/>
                    <a:pt x="1486" y="12557"/>
                    <a:pt x="1429" y="12538"/>
                  </a:cubicBezTo>
                  <a:cubicBezTo>
                    <a:pt x="1399" y="12530"/>
                    <a:pt x="1377" y="12524"/>
                    <a:pt x="1362" y="12524"/>
                  </a:cubicBezTo>
                  <a:cubicBezTo>
                    <a:pt x="1351" y="12524"/>
                    <a:pt x="1344" y="12527"/>
                    <a:pt x="1342" y="12535"/>
                  </a:cubicBezTo>
                  <a:cubicBezTo>
                    <a:pt x="1313" y="12529"/>
                    <a:pt x="1132" y="12463"/>
                    <a:pt x="1075" y="12400"/>
                  </a:cubicBezTo>
                  <a:cubicBezTo>
                    <a:pt x="1067" y="12381"/>
                    <a:pt x="1051" y="12376"/>
                    <a:pt x="1030" y="12376"/>
                  </a:cubicBezTo>
                  <a:cubicBezTo>
                    <a:pt x="1019" y="12376"/>
                    <a:pt x="1006" y="12377"/>
                    <a:pt x="994" y="12379"/>
                  </a:cubicBezTo>
                  <a:cubicBezTo>
                    <a:pt x="984" y="12389"/>
                    <a:pt x="970" y="12394"/>
                    <a:pt x="956" y="12394"/>
                  </a:cubicBezTo>
                  <a:cubicBezTo>
                    <a:pt x="945" y="12394"/>
                    <a:pt x="933" y="12390"/>
                    <a:pt x="925" y="12382"/>
                  </a:cubicBezTo>
                  <a:lnTo>
                    <a:pt x="947" y="12347"/>
                  </a:lnTo>
                  <a:cubicBezTo>
                    <a:pt x="981" y="12347"/>
                    <a:pt x="981" y="12347"/>
                    <a:pt x="937" y="12316"/>
                  </a:cubicBezTo>
                  <a:lnTo>
                    <a:pt x="894" y="12285"/>
                  </a:lnTo>
                  <a:cubicBezTo>
                    <a:pt x="893" y="12286"/>
                    <a:pt x="891" y="12287"/>
                    <a:pt x="889" y="12287"/>
                  </a:cubicBezTo>
                  <a:cubicBezTo>
                    <a:pt x="864" y="12287"/>
                    <a:pt x="758" y="12212"/>
                    <a:pt x="646" y="12078"/>
                  </a:cubicBezTo>
                  <a:cubicBezTo>
                    <a:pt x="503" y="11899"/>
                    <a:pt x="471" y="11816"/>
                    <a:pt x="450" y="11816"/>
                  </a:cubicBezTo>
                  <a:cubicBezTo>
                    <a:pt x="448" y="11816"/>
                    <a:pt x="447" y="11817"/>
                    <a:pt x="445" y="11818"/>
                  </a:cubicBezTo>
                  <a:cubicBezTo>
                    <a:pt x="443" y="11819"/>
                    <a:pt x="441" y="11819"/>
                    <a:pt x="438" y="11819"/>
                  </a:cubicBezTo>
                  <a:cubicBezTo>
                    <a:pt x="423" y="11819"/>
                    <a:pt x="409" y="11791"/>
                    <a:pt x="398" y="11717"/>
                  </a:cubicBezTo>
                  <a:cubicBezTo>
                    <a:pt x="392" y="11545"/>
                    <a:pt x="405" y="11545"/>
                    <a:pt x="373" y="11526"/>
                  </a:cubicBezTo>
                  <a:lnTo>
                    <a:pt x="373" y="11526"/>
                  </a:lnTo>
                  <a:cubicBezTo>
                    <a:pt x="380" y="11551"/>
                    <a:pt x="361" y="11557"/>
                    <a:pt x="342" y="11564"/>
                  </a:cubicBezTo>
                  <a:cubicBezTo>
                    <a:pt x="335" y="11566"/>
                    <a:pt x="329" y="11567"/>
                    <a:pt x="324" y="11567"/>
                  </a:cubicBezTo>
                  <a:cubicBezTo>
                    <a:pt x="299" y="11567"/>
                    <a:pt x="297" y="11542"/>
                    <a:pt x="323" y="11510"/>
                  </a:cubicBezTo>
                  <a:cubicBezTo>
                    <a:pt x="342" y="11504"/>
                    <a:pt x="323" y="11407"/>
                    <a:pt x="304" y="11304"/>
                  </a:cubicBezTo>
                  <a:cubicBezTo>
                    <a:pt x="286" y="11200"/>
                    <a:pt x="273" y="11091"/>
                    <a:pt x="251" y="11075"/>
                  </a:cubicBezTo>
                  <a:lnTo>
                    <a:pt x="273" y="11075"/>
                  </a:lnTo>
                  <a:cubicBezTo>
                    <a:pt x="274" y="11075"/>
                    <a:pt x="275" y="11075"/>
                    <a:pt x="276" y="11075"/>
                  </a:cubicBezTo>
                  <a:cubicBezTo>
                    <a:pt x="294" y="11075"/>
                    <a:pt x="289" y="11045"/>
                    <a:pt x="304" y="10943"/>
                  </a:cubicBezTo>
                  <a:cubicBezTo>
                    <a:pt x="311" y="10890"/>
                    <a:pt x="314" y="10862"/>
                    <a:pt x="314" y="10862"/>
                  </a:cubicBezTo>
                  <a:cubicBezTo>
                    <a:pt x="274" y="10856"/>
                    <a:pt x="330" y="10705"/>
                    <a:pt x="350" y="10705"/>
                  </a:cubicBezTo>
                  <a:cubicBezTo>
                    <a:pt x="351" y="10705"/>
                    <a:pt x="351" y="10705"/>
                    <a:pt x="351" y="10705"/>
                  </a:cubicBezTo>
                  <a:cubicBezTo>
                    <a:pt x="380" y="10683"/>
                    <a:pt x="383" y="10683"/>
                    <a:pt x="402" y="10630"/>
                  </a:cubicBezTo>
                  <a:cubicBezTo>
                    <a:pt x="389" y="10545"/>
                    <a:pt x="457" y="10398"/>
                    <a:pt x="481" y="10398"/>
                  </a:cubicBezTo>
                  <a:cubicBezTo>
                    <a:pt x="482" y="10398"/>
                    <a:pt x="482" y="10398"/>
                    <a:pt x="483" y="10398"/>
                  </a:cubicBezTo>
                  <a:lnTo>
                    <a:pt x="502" y="10338"/>
                  </a:lnTo>
                  <a:cubicBezTo>
                    <a:pt x="499" y="10295"/>
                    <a:pt x="508" y="10251"/>
                    <a:pt x="524" y="10210"/>
                  </a:cubicBezTo>
                  <a:cubicBezTo>
                    <a:pt x="551" y="10138"/>
                    <a:pt x="563" y="10103"/>
                    <a:pt x="550" y="10103"/>
                  </a:cubicBezTo>
                  <a:cubicBezTo>
                    <a:pt x="547" y="10103"/>
                    <a:pt x="543" y="10105"/>
                    <a:pt x="536" y="10110"/>
                  </a:cubicBezTo>
                  <a:cubicBezTo>
                    <a:pt x="517" y="10103"/>
                    <a:pt x="499" y="10094"/>
                    <a:pt x="508" y="10066"/>
                  </a:cubicBezTo>
                  <a:lnTo>
                    <a:pt x="508" y="10066"/>
                  </a:lnTo>
                  <a:lnTo>
                    <a:pt x="527" y="10072"/>
                  </a:lnTo>
                  <a:cubicBezTo>
                    <a:pt x="528" y="10073"/>
                    <a:pt x="529" y="10073"/>
                    <a:pt x="530" y="10073"/>
                  </a:cubicBezTo>
                  <a:cubicBezTo>
                    <a:pt x="552" y="10073"/>
                    <a:pt x="582" y="9982"/>
                    <a:pt x="621" y="9868"/>
                  </a:cubicBezTo>
                  <a:cubicBezTo>
                    <a:pt x="674" y="9715"/>
                    <a:pt x="696" y="9655"/>
                    <a:pt x="724" y="9630"/>
                  </a:cubicBezTo>
                  <a:lnTo>
                    <a:pt x="715" y="9593"/>
                  </a:lnTo>
                  <a:cubicBezTo>
                    <a:pt x="707" y="9560"/>
                    <a:pt x="715" y="9531"/>
                    <a:pt x="730" y="9531"/>
                  </a:cubicBezTo>
                  <a:cubicBezTo>
                    <a:pt x="732" y="9531"/>
                    <a:pt x="735" y="9532"/>
                    <a:pt x="737" y="9533"/>
                  </a:cubicBezTo>
                  <a:cubicBezTo>
                    <a:pt x="768" y="9511"/>
                    <a:pt x="809" y="9389"/>
                    <a:pt x="812" y="9320"/>
                  </a:cubicBezTo>
                  <a:lnTo>
                    <a:pt x="831" y="9257"/>
                  </a:lnTo>
                  <a:cubicBezTo>
                    <a:pt x="881" y="9245"/>
                    <a:pt x="912" y="9151"/>
                    <a:pt x="884" y="9107"/>
                  </a:cubicBezTo>
                  <a:lnTo>
                    <a:pt x="884" y="9107"/>
                  </a:lnTo>
                  <a:cubicBezTo>
                    <a:pt x="886" y="9107"/>
                    <a:pt x="888" y="9108"/>
                    <a:pt x="889" y="9108"/>
                  </a:cubicBezTo>
                  <a:cubicBezTo>
                    <a:pt x="905" y="9108"/>
                    <a:pt x="916" y="9082"/>
                    <a:pt x="925" y="9054"/>
                  </a:cubicBezTo>
                  <a:cubicBezTo>
                    <a:pt x="925" y="8987"/>
                    <a:pt x="966" y="8871"/>
                    <a:pt x="985" y="8871"/>
                  </a:cubicBezTo>
                  <a:cubicBezTo>
                    <a:pt x="986" y="8871"/>
                    <a:pt x="987" y="8871"/>
                    <a:pt x="988" y="8872"/>
                  </a:cubicBezTo>
                  <a:lnTo>
                    <a:pt x="997" y="8840"/>
                  </a:lnTo>
                  <a:cubicBezTo>
                    <a:pt x="991" y="8806"/>
                    <a:pt x="997" y="8772"/>
                    <a:pt x="1009" y="8740"/>
                  </a:cubicBezTo>
                  <a:cubicBezTo>
                    <a:pt x="1025" y="8712"/>
                    <a:pt x="1028" y="8678"/>
                    <a:pt x="1022" y="8643"/>
                  </a:cubicBezTo>
                  <a:cubicBezTo>
                    <a:pt x="1016" y="8621"/>
                    <a:pt x="1019" y="8596"/>
                    <a:pt x="1025" y="8574"/>
                  </a:cubicBezTo>
                  <a:cubicBezTo>
                    <a:pt x="1028" y="8566"/>
                    <a:pt x="1030" y="8562"/>
                    <a:pt x="1032" y="8562"/>
                  </a:cubicBezTo>
                  <a:cubicBezTo>
                    <a:pt x="1039" y="8562"/>
                    <a:pt x="1046" y="8591"/>
                    <a:pt x="1053" y="8621"/>
                  </a:cubicBezTo>
                  <a:cubicBezTo>
                    <a:pt x="1053" y="8637"/>
                    <a:pt x="1054" y="8643"/>
                    <a:pt x="1056" y="8643"/>
                  </a:cubicBezTo>
                  <a:cubicBezTo>
                    <a:pt x="1063" y="8643"/>
                    <a:pt x="1080" y="8571"/>
                    <a:pt x="1075" y="8490"/>
                  </a:cubicBezTo>
                  <a:cubicBezTo>
                    <a:pt x="1070" y="8432"/>
                    <a:pt x="1068" y="8406"/>
                    <a:pt x="1070" y="8406"/>
                  </a:cubicBezTo>
                  <a:lnTo>
                    <a:pt x="1070" y="8406"/>
                  </a:lnTo>
                  <a:cubicBezTo>
                    <a:pt x="1071" y="8406"/>
                    <a:pt x="1076" y="8425"/>
                    <a:pt x="1085" y="8461"/>
                  </a:cubicBezTo>
                  <a:cubicBezTo>
                    <a:pt x="1090" y="8484"/>
                    <a:pt x="1096" y="8506"/>
                    <a:pt x="1099" y="8506"/>
                  </a:cubicBezTo>
                  <a:cubicBezTo>
                    <a:pt x="1102" y="8506"/>
                    <a:pt x="1103" y="8496"/>
                    <a:pt x="1103" y="8468"/>
                  </a:cubicBezTo>
                  <a:cubicBezTo>
                    <a:pt x="1103" y="8468"/>
                    <a:pt x="1125" y="8408"/>
                    <a:pt x="1107" y="8399"/>
                  </a:cubicBezTo>
                  <a:lnTo>
                    <a:pt x="1138" y="8308"/>
                  </a:lnTo>
                  <a:cubicBezTo>
                    <a:pt x="1166" y="8273"/>
                    <a:pt x="1185" y="8236"/>
                    <a:pt x="1201" y="8195"/>
                  </a:cubicBezTo>
                  <a:cubicBezTo>
                    <a:pt x="1191" y="8157"/>
                    <a:pt x="1191" y="8157"/>
                    <a:pt x="1219" y="8132"/>
                  </a:cubicBezTo>
                  <a:cubicBezTo>
                    <a:pt x="1222" y="8133"/>
                    <a:pt x="1225" y="8134"/>
                    <a:pt x="1227" y="8134"/>
                  </a:cubicBezTo>
                  <a:cubicBezTo>
                    <a:pt x="1243" y="8134"/>
                    <a:pt x="1246" y="8108"/>
                    <a:pt x="1210" y="8095"/>
                  </a:cubicBezTo>
                  <a:cubicBezTo>
                    <a:pt x="1201" y="8060"/>
                    <a:pt x="1213" y="8026"/>
                    <a:pt x="1241" y="8004"/>
                  </a:cubicBezTo>
                  <a:cubicBezTo>
                    <a:pt x="1249" y="8007"/>
                    <a:pt x="1256" y="8008"/>
                    <a:pt x="1262" y="8008"/>
                  </a:cubicBezTo>
                  <a:cubicBezTo>
                    <a:pt x="1285" y="8008"/>
                    <a:pt x="1288" y="7987"/>
                    <a:pt x="1273" y="7982"/>
                  </a:cubicBezTo>
                  <a:cubicBezTo>
                    <a:pt x="1266" y="7957"/>
                    <a:pt x="1266" y="7935"/>
                    <a:pt x="1276" y="7913"/>
                  </a:cubicBezTo>
                  <a:cubicBezTo>
                    <a:pt x="1276" y="7913"/>
                    <a:pt x="1276" y="7913"/>
                    <a:pt x="1277" y="7913"/>
                  </a:cubicBezTo>
                  <a:cubicBezTo>
                    <a:pt x="1297" y="7913"/>
                    <a:pt x="1390" y="7643"/>
                    <a:pt x="1483" y="7374"/>
                  </a:cubicBezTo>
                  <a:cubicBezTo>
                    <a:pt x="1492" y="7343"/>
                    <a:pt x="1486" y="7305"/>
                    <a:pt x="1464" y="7296"/>
                  </a:cubicBezTo>
                  <a:cubicBezTo>
                    <a:pt x="1426" y="7283"/>
                    <a:pt x="1445" y="7289"/>
                    <a:pt x="1476" y="7267"/>
                  </a:cubicBezTo>
                  <a:cubicBezTo>
                    <a:pt x="1542" y="7258"/>
                    <a:pt x="1562" y="7204"/>
                    <a:pt x="1505" y="7204"/>
                  </a:cubicBezTo>
                  <a:cubicBezTo>
                    <a:pt x="1502" y="7204"/>
                    <a:pt x="1499" y="7204"/>
                    <a:pt x="1495" y="7205"/>
                  </a:cubicBezTo>
                  <a:cubicBezTo>
                    <a:pt x="1478" y="7210"/>
                    <a:pt x="1467" y="7214"/>
                    <a:pt x="1463" y="7214"/>
                  </a:cubicBezTo>
                  <a:cubicBezTo>
                    <a:pt x="1456" y="7214"/>
                    <a:pt x="1470" y="7203"/>
                    <a:pt x="1508" y="7173"/>
                  </a:cubicBezTo>
                  <a:cubicBezTo>
                    <a:pt x="1536" y="7151"/>
                    <a:pt x="1536" y="7151"/>
                    <a:pt x="1527" y="7114"/>
                  </a:cubicBezTo>
                  <a:cubicBezTo>
                    <a:pt x="1509" y="7108"/>
                    <a:pt x="1518" y="7082"/>
                    <a:pt x="1534" y="7082"/>
                  </a:cubicBezTo>
                  <a:cubicBezTo>
                    <a:pt x="1536" y="7082"/>
                    <a:pt x="1537" y="7082"/>
                    <a:pt x="1539" y="7082"/>
                  </a:cubicBezTo>
                  <a:cubicBezTo>
                    <a:pt x="1567" y="7060"/>
                    <a:pt x="1599" y="7039"/>
                    <a:pt x="1580" y="7029"/>
                  </a:cubicBezTo>
                  <a:cubicBezTo>
                    <a:pt x="1586" y="7010"/>
                    <a:pt x="1602" y="6992"/>
                    <a:pt x="1621" y="6976"/>
                  </a:cubicBezTo>
                  <a:cubicBezTo>
                    <a:pt x="1649" y="6954"/>
                    <a:pt x="1639" y="6916"/>
                    <a:pt x="1633" y="6879"/>
                  </a:cubicBezTo>
                  <a:cubicBezTo>
                    <a:pt x="1627" y="6804"/>
                    <a:pt x="1629" y="6767"/>
                    <a:pt x="1642" y="6767"/>
                  </a:cubicBezTo>
                  <a:cubicBezTo>
                    <a:pt x="1648" y="6767"/>
                    <a:pt x="1655" y="6774"/>
                    <a:pt x="1664" y="6788"/>
                  </a:cubicBezTo>
                  <a:cubicBezTo>
                    <a:pt x="1668" y="6793"/>
                    <a:pt x="1671" y="6795"/>
                    <a:pt x="1675" y="6795"/>
                  </a:cubicBezTo>
                  <a:cubicBezTo>
                    <a:pt x="1699" y="6795"/>
                    <a:pt x="1721" y="6667"/>
                    <a:pt x="1696" y="6628"/>
                  </a:cubicBezTo>
                  <a:cubicBezTo>
                    <a:pt x="1676" y="6596"/>
                    <a:pt x="1670" y="6586"/>
                    <a:pt x="1675" y="6586"/>
                  </a:cubicBezTo>
                  <a:lnTo>
                    <a:pt x="1675" y="6586"/>
                  </a:lnTo>
                  <a:cubicBezTo>
                    <a:pt x="1677" y="6586"/>
                    <a:pt x="1681" y="6588"/>
                    <a:pt x="1686" y="6590"/>
                  </a:cubicBezTo>
                  <a:cubicBezTo>
                    <a:pt x="1688" y="6591"/>
                    <a:pt x="1690" y="6591"/>
                    <a:pt x="1691" y="6591"/>
                  </a:cubicBezTo>
                  <a:cubicBezTo>
                    <a:pt x="1707" y="6591"/>
                    <a:pt x="1718" y="6565"/>
                    <a:pt x="1718" y="6565"/>
                  </a:cubicBezTo>
                  <a:cubicBezTo>
                    <a:pt x="1726" y="6540"/>
                    <a:pt x="1737" y="6511"/>
                    <a:pt x="1754" y="6511"/>
                  </a:cubicBezTo>
                  <a:cubicBezTo>
                    <a:pt x="1755" y="6511"/>
                    <a:pt x="1757" y="6512"/>
                    <a:pt x="1758" y="6512"/>
                  </a:cubicBezTo>
                  <a:cubicBezTo>
                    <a:pt x="1765" y="6481"/>
                    <a:pt x="1771" y="6446"/>
                    <a:pt x="1771" y="6415"/>
                  </a:cubicBezTo>
                  <a:cubicBezTo>
                    <a:pt x="1752" y="6340"/>
                    <a:pt x="1802" y="6255"/>
                    <a:pt x="1852" y="6239"/>
                  </a:cubicBezTo>
                  <a:lnTo>
                    <a:pt x="1852" y="6170"/>
                  </a:lnTo>
                  <a:cubicBezTo>
                    <a:pt x="1828" y="6132"/>
                    <a:pt x="1818" y="6099"/>
                    <a:pt x="1842" y="6099"/>
                  </a:cubicBezTo>
                  <a:cubicBezTo>
                    <a:pt x="1846" y="6099"/>
                    <a:pt x="1850" y="6100"/>
                    <a:pt x="1856" y="6102"/>
                  </a:cubicBezTo>
                  <a:lnTo>
                    <a:pt x="1874" y="6111"/>
                  </a:lnTo>
                  <a:cubicBezTo>
                    <a:pt x="1848" y="6067"/>
                    <a:pt x="1901" y="5965"/>
                    <a:pt x="1939" y="5965"/>
                  </a:cubicBezTo>
                  <a:cubicBezTo>
                    <a:pt x="1942" y="5965"/>
                    <a:pt x="1944" y="5966"/>
                    <a:pt x="1946" y="5967"/>
                  </a:cubicBezTo>
                  <a:cubicBezTo>
                    <a:pt x="1952" y="5969"/>
                    <a:pt x="1956" y="5970"/>
                    <a:pt x="1959" y="5970"/>
                  </a:cubicBezTo>
                  <a:cubicBezTo>
                    <a:pt x="1966" y="5970"/>
                    <a:pt x="1969" y="5963"/>
                    <a:pt x="1978" y="5942"/>
                  </a:cubicBezTo>
                  <a:lnTo>
                    <a:pt x="1956" y="5935"/>
                  </a:lnTo>
                  <a:cubicBezTo>
                    <a:pt x="1937" y="5926"/>
                    <a:pt x="1918" y="5920"/>
                    <a:pt x="1928" y="5888"/>
                  </a:cubicBezTo>
                  <a:cubicBezTo>
                    <a:pt x="1939" y="5863"/>
                    <a:pt x="1948" y="5834"/>
                    <a:pt x="1964" y="5834"/>
                  </a:cubicBezTo>
                  <a:cubicBezTo>
                    <a:pt x="1965" y="5834"/>
                    <a:pt x="1967" y="5835"/>
                    <a:pt x="1968" y="5835"/>
                  </a:cubicBezTo>
                  <a:cubicBezTo>
                    <a:pt x="2000" y="5813"/>
                    <a:pt x="2028" y="5791"/>
                    <a:pt x="2009" y="5782"/>
                  </a:cubicBezTo>
                  <a:cubicBezTo>
                    <a:pt x="2019" y="5763"/>
                    <a:pt x="2031" y="5744"/>
                    <a:pt x="2050" y="5729"/>
                  </a:cubicBezTo>
                  <a:lnTo>
                    <a:pt x="2094" y="5606"/>
                  </a:lnTo>
                  <a:cubicBezTo>
                    <a:pt x="2085" y="5571"/>
                    <a:pt x="2101" y="5515"/>
                    <a:pt x="2122" y="5515"/>
                  </a:cubicBezTo>
                  <a:cubicBezTo>
                    <a:pt x="2123" y="5515"/>
                    <a:pt x="2124" y="5515"/>
                    <a:pt x="2125" y="5516"/>
                  </a:cubicBezTo>
                  <a:cubicBezTo>
                    <a:pt x="2135" y="5484"/>
                    <a:pt x="2141" y="5450"/>
                    <a:pt x="2135" y="5418"/>
                  </a:cubicBezTo>
                  <a:cubicBezTo>
                    <a:pt x="2154" y="5361"/>
                    <a:pt x="2167" y="5333"/>
                    <a:pt x="2183" y="5333"/>
                  </a:cubicBezTo>
                  <a:cubicBezTo>
                    <a:pt x="2184" y="5333"/>
                    <a:pt x="2186" y="5333"/>
                    <a:pt x="2188" y="5334"/>
                  </a:cubicBezTo>
                  <a:cubicBezTo>
                    <a:pt x="2193" y="5336"/>
                    <a:pt x="2197" y="5337"/>
                    <a:pt x="2200" y="5337"/>
                  </a:cubicBezTo>
                  <a:cubicBezTo>
                    <a:pt x="2206" y="5337"/>
                    <a:pt x="2204" y="5329"/>
                    <a:pt x="2197" y="5302"/>
                  </a:cubicBezTo>
                  <a:cubicBezTo>
                    <a:pt x="2178" y="5296"/>
                    <a:pt x="2188" y="5265"/>
                    <a:pt x="2200" y="5237"/>
                  </a:cubicBezTo>
                  <a:lnTo>
                    <a:pt x="2219" y="5174"/>
                  </a:lnTo>
                  <a:cubicBezTo>
                    <a:pt x="2200" y="5168"/>
                    <a:pt x="2200" y="5168"/>
                    <a:pt x="2210" y="5136"/>
                  </a:cubicBezTo>
                  <a:cubicBezTo>
                    <a:pt x="2222" y="5105"/>
                    <a:pt x="2272" y="5024"/>
                    <a:pt x="2282" y="4992"/>
                  </a:cubicBezTo>
                  <a:cubicBezTo>
                    <a:pt x="2303" y="4931"/>
                    <a:pt x="2310" y="4911"/>
                    <a:pt x="2304" y="4911"/>
                  </a:cubicBezTo>
                  <a:lnTo>
                    <a:pt x="2304" y="4911"/>
                  </a:lnTo>
                  <a:cubicBezTo>
                    <a:pt x="2300" y="4911"/>
                    <a:pt x="2294" y="4916"/>
                    <a:pt x="2285" y="4923"/>
                  </a:cubicBezTo>
                  <a:cubicBezTo>
                    <a:pt x="2281" y="4935"/>
                    <a:pt x="2276" y="4941"/>
                    <a:pt x="2273" y="4941"/>
                  </a:cubicBezTo>
                  <a:cubicBezTo>
                    <a:pt x="2268" y="4941"/>
                    <a:pt x="2269" y="4925"/>
                    <a:pt x="2294" y="4892"/>
                  </a:cubicBezTo>
                  <a:cubicBezTo>
                    <a:pt x="2307" y="4864"/>
                    <a:pt x="2357" y="4779"/>
                    <a:pt x="2388" y="4688"/>
                  </a:cubicBezTo>
                  <a:cubicBezTo>
                    <a:pt x="2429" y="4566"/>
                    <a:pt x="2429" y="4566"/>
                    <a:pt x="2410" y="4560"/>
                  </a:cubicBezTo>
                  <a:lnTo>
                    <a:pt x="2410" y="4560"/>
                  </a:lnTo>
                  <a:cubicBezTo>
                    <a:pt x="2401" y="4563"/>
                    <a:pt x="2393" y="4564"/>
                    <a:pt x="2388" y="4564"/>
                  </a:cubicBezTo>
                  <a:cubicBezTo>
                    <a:pt x="2366" y="4564"/>
                    <a:pt x="2382" y="4541"/>
                    <a:pt x="2420" y="4528"/>
                  </a:cubicBezTo>
                  <a:cubicBezTo>
                    <a:pt x="2482" y="4481"/>
                    <a:pt x="2492" y="4450"/>
                    <a:pt x="2473" y="4444"/>
                  </a:cubicBezTo>
                  <a:cubicBezTo>
                    <a:pt x="2464" y="4422"/>
                    <a:pt x="2464" y="4397"/>
                    <a:pt x="2473" y="4375"/>
                  </a:cubicBezTo>
                  <a:cubicBezTo>
                    <a:pt x="2475" y="4376"/>
                    <a:pt x="2477" y="4376"/>
                    <a:pt x="2479" y="4376"/>
                  </a:cubicBezTo>
                  <a:cubicBezTo>
                    <a:pt x="2495" y="4376"/>
                    <a:pt x="2504" y="4345"/>
                    <a:pt x="2504" y="4284"/>
                  </a:cubicBezTo>
                  <a:cubicBezTo>
                    <a:pt x="2512" y="4264"/>
                    <a:pt x="2515" y="4257"/>
                    <a:pt x="2521" y="4257"/>
                  </a:cubicBezTo>
                  <a:cubicBezTo>
                    <a:pt x="2525" y="4257"/>
                    <a:pt x="2529" y="4259"/>
                    <a:pt x="2536" y="4262"/>
                  </a:cubicBezTo>
                  <a:lnTo>
                    <a:pt x="2558" y="4199"/>
                  </a:lnTo>
                  <a:cubicBezTo>
                    <a:pt x="2539" y="4124"/>
                    <a:pt x="2620" y="3949"/>
                    <a:pt x="2652" y="3927"/>
                  </a:cubicBezTo>
                  <a:cubicBezTo>
                    <a:pt x="2658" y="3905"/>
                    <a:pt x="2658" y="3880"/>
                    <a:pt x="2652" y="3858"/>
                  </a:cubicBezTo>
                  <a:cubicBezTo>
                    <a:pt x="2628" y="3822"/>
                    <a:pt x="2631" y="3794"/>
                    <a:pt x="2655" y="3794"/>
                  </a:cubicBezTo>
                  <a:cubicBezTo>
                    <a:pt x="2660" y="3794"/>
                    <a:pt x="2666" y="3795"/>
                    <a:pt x="2674" y="3798"/>
                  </a:cubicBezTo>
                  <a:cubicBezTo>
                    <a:pt x="2687" y="3804"/>
                    <a:pt x="2696" y="3808"/>
                    <a:pt x="2700" y="3808"/>
                  </a:cubicBezTo>
                  <a:cubicBezTo>
                    <a:pt x="2707" y="3808"/>
                    <a:pt x="2701" y="3797"/>
                    <a:pt x="2683" y="3767"/>
                  </a:cubicBezTo>
                  <a:cubicBezTo>
                    <a:pt x="2675" y="3734"/>
                    <a:pt x="2714" y="3615"/>
                    <a:pt x="2743" y="3615"/>
                  </a:cubicBezTo>
                  <a:cubicBezTo>
                    <a:pt x="2748" y="3615"/>
                    <a:pt x="2751" y="3617"/>
                    <a:pt x="2755" y="3623"/>
                  </a:cubicBezTo>
                  <a:lnTo>
                    <a:pt x="2796" y="3638"/>
                  </a:lnTo>
                  <a:cubicBezTo>
                    <a:pt x="2789" y="3613"/>
                    <a:pt x="2789" y="3591"/>
                    <a:pt x="2796" y="3569"/>
                  </a:cubicBezTo>
                  <a:cubicBezTo>
                    <a:pt x="2777" y="3560"/>
                    <a:pt x="2786" y="3532"/>
                    <a:pt x="2818" y="3441"/>
                  </a:cubicBezTo>
                  <a:cubicBezTo>
                    <a:pt x="2840" y="3378"/>
                    <a:pt x="2862" y="3250"/>
                    <a:pt x="2883" y="3190"/>
                  </a:cubicBezTo>
                  <a:cubicBezTo>
                    <a:pt x="2905" y="3128"/>
                    <a:pt x="2937" y="3037"/>
                    <a:pt x="2965" y="3015"/>
                  </a:cubicBezTo>
                  <a:cubicBezTo>
                    <a:pt x="2981" y="2974"/>
                    <a:pt x="2990" y="2930"/>
                    <a:pt x="2990" y="2886"/>
                  </a:cubicBezTo>
                  <a:cubicBezTo>
                    <a:pt x="2978" y="2851"/>
                    <a:pt x="2997" y="2807"/>
                    <a:pt x="3015" y="2807"/>
                  </a:cubicBezTo>
                  <a:cubicBezTo>
                    <a:pt x="3016" y="2807"/>
                    <a:pt x="3017" y="2808"/>
                    <a:pt x="3018" y="2808"/>
                  </a:cubicBezTo>
                  <a:lnTo>
                    <a:pt x="3031" y="2780"/>
                  </a:lnTo>
                  <a:cubicBezTo>
                    <a:pt x="3031" y="2752"/>
                    <a:pt x="3037" y="2720"/>
                    <a:pt x="3050" y="2692"/>
                  </a:cubicBezTo>
                  <a:cubicBezTo>
                    <a:pt x="3053" y="2693"/>
                    <a:pt x="3057" y="2694"/>
                    <a:pt x="3060" y="2694"/>
                  </a:cubicBezTo>
                  <a:cubicBezTo>
                    <a:pt x="3081" y="2694"/>
                    <a:pt x="3099" y="2672"/>
                    <a:pt x="3093" y="2648"/>
                  </a:cubicBezTo>
                  <a:cubicBezTo>
                    <a:pt x="3075" y="2639"/>
                    <a:pt x="3087" y="2614"/>
                    <a:pt x="3115" y="2563"/>
                  </a:cubicBezTo>
                  <a:cubicBezTo>
                    <a:pt x="3128" y="2554"/>
                    <a:pt x="3166" y="2495"/>
                    <a:pt x="3222" y="2416"/>
                  </a:cubicBezTo>
                  <a:lnTo>
                    <a:pt x="3444" y="2134"/>
                  </a:lnTo>
                  <a:cubicBezTo>
                    <a:pt x="3611" y="1937"/>
                    <a:pt x="3789" y="1758"/>
                    <a:pt x="3783" y="1752"/>
                  </a:cubicBezTo>
                  <a:cubicBezTo>
                    <a:pt x="3805" y="1727"/>
                    <a:pt x="3827" y="1708"/>
                    <a:pt x="3849" y="1689"/>
                  </a:cubicBezTo>
                  <a:lnTo>
                    <a:pt x="3918" y="1626"/>
                  </a:lnTo>
                  <a:cubicBezTo>
                    <a:pt x="3921" y="1631"/>
                    <a:pt x="3926" y="1633"/>
                    <a:pt x="3931" y="1633"/>
                  </a:cubicBezTo>
                  <a:cubicBezTo>
                    <a:pt x="3969" y="1633"/>
                    <a:pt x="4051" y="1533"/>
                    <a:pt x="4106" y="1473"/>
                  </a:cubicBezTo>
                  <a:cubicBezTo>
                    <a:pt x="4118" y="1442"/>
                    <a:pt x="4140" y="1417"/>
                    <a:pt x="4165" y="1398"/>
                  </a:cubicBezTo>
                  <a:cubicBezTo>
                    <a:pt x="4171" y="1405"/>
                    <a:pt x="4179" y="1408"/>
                    <a:pt x="4188" y="1408"/>
                  </a:cubicBezTo>
                  <a:cubicBezTo>
                    <a:pt x="4222" y="1408"/>
                    <a:pt x="4270" y="1365"/>
                    <a:pt x="4300" y="1326"/>
                  </a:cubicBezTo>
                  <a:cubicBezTo>
                    <a:pt x="4302" y="1293"/>
                    <a:pt x="4313" y="1274"/>
                    <a:pt x="4328" y="1274"/>
                  </a:cubicBezTo>
                  <a:cubicBezTo>
                    <a:pt x="4336" y="1274"/>
                    <a:pt x="4345" y="1279"/>
                    <a:pt x="4353" y="1291"/>
                  </a:cubicBezTo>
                  <a:cubicBezTo>
                    <a:pt x="4359" y="1300"/>
                    <a:pt x="4367" y="1304"/>
                    <a:pt x="4375" y="1304"/>
                  </a:cubicBezTo>
                  <a:cubicBezTo>
                    <a:pt x="4399" y="1304"/>
                    <a:pt x="4429" y="1269"/>
                    <a:pt x="4441" y="1207"/>
                  </a:cubicBezTo>
                  <a:cubicBezTo>
                    <a:pt x="4457" y="1172"/>
                    <a:pt x="4457" y="1172"/>
                    <a:pt x="4494" y="1172"/>
                  </a:cubicBezTo>
                  <a:cubicBezTo>
                    <a:pt x="4510" y="1178"/>
                    <a:pt x="4523" y="1181"/>
                    <a:pt x="4533" y="1181"/>
                  </a:cubicBezTo>
                  <a:cubicBezTo>
                    <a:pt x="4554" y="1181"/>
                    <a:pt x="4563" y="1170"/>
                    <a:pt x="4557" y="1160"/>
                  </a:cubicBezTo>
                  <a:cubicBezTo>
                    <a:pt x="4561" y="1122"/>
                    <a:pt x="4575" y="1103"/>
                    <a:pt x="4600" y="1103"/>
                  </a:cubicBezTo>
                  <a:cubicBezTo>
                    <a:pt x="4610" y="1103"/>
                    <a:pt x="4622" y="1106"/>
                    <a:pt x="4635" y="1113"/>
                  </a:cubicBezTo>
                  <a:cubicBezTo>
                    <a:pt x="4655" y="1114"/>
                    <a:pt x="4669" y="1115"/>
                    <a:pt x="4679" y="1115"/>
                  </a:cubicBezTo>
                  <a:cubicBezTo>
                    <a:pt x="4710" y="1115"/>
                    <a:pt x="4709" y="1105"/>
                    <a:pt x="4714" y="1066"/>
                  </a:cubicBezTo>
                  <a:cubicBezTo>
                    <a:pt x="4719" y="1022"/>
                    <a:pt x="4796" y="978"/>
                    <a:pt x="4848" y="978"/>
                  </a:cubicBezTo>
                  <a:cubicBezTo>
                    <a:pt x="4859" y="978"/>
                    <a:pt x="4869" y="980"/>
                    <a:pt x="4877" y="984"/>
                  </a:cubicBezTo>
                  <a:cubicBezTo>
                    <a:pt x="4905" y="968"/>
                    <a:pt x="4939" y="975"/>
                    <a:pt x="4933" y="956"/>
                  </a:cubicBezTo>
                  <a:lnTo>
                    <a:pt x="4933" y="956"/>
                  </a:lnTo>
                  <a:lnTo>
                    <a:pt x="4967" y="962"/>
                  </a:lnTo>
                  <a:lnTo>
                    <a:pt x="5021" y="934"/>
                  </a:lnTo>
                  <a:lnTo>
                    <a:pt x="5014" y="915"/>
                  </a:lnTo>
                  <a:lnTo>
                    <a:pt x="5416" y="777"/>
                  </a:lnTo>
                  <a:cubicBezTo>
                    <a:pt x="5732" y="671"/>
                    <a:pt x="5795" y="668"/>
                    <a:pt x="5760" y="652"/>
                  </a:cubicBezTo>
                  <a:cubicBezTo>
                    <a:pt x="5735" y="632"/>
                    <a:pt x="5748" y="618"/>
                    <a:pt x="5771" y="618"/>
                  </a:cubicBezTo>
                  <a:cubicBezTo>
                    <a:pt x="5785" y="618"/>
                    <a:pt x="5803" y="623"/>
                    <a:pt x="5817" y="636"/>
                  </a:cubicBezTo>
                  <a:cubicBezTo>
                    <a:pt x="5848" y="627"/>
                    <a:pt x="5911" y="636"/>
                    <a:pt x="5970" y="624"/>
                  </a:cubicBezTo>
                  <a:cubicBezTo>
                    <a:pt x="6006" y="616"/>
                    <a:pt x="6042" y="609"/>
                    <a:pt x="6066" y="609"/>
                  </a:cubicBezTo>
                  <a:cubicBezTo>
                    <a:pt x="6081" y="609"/>
                    <a:pt x="6091" y="612"/>
                    <a:pt x="6093" y="621"/>
                  </a:cubicBezTo>
                  <a:lnTo>
                    <a:pt x="6121" y="614"/>
                  </a:lnTo>
                  <a:cubicBezTo>
                    <a:pt x="6167" y="571"/>
                    <a:pt x="6308" y="546"/>
                    <a:pt x="6406" y="546"/>
                  </a:cubicBezTo>
                  <a:cubicBezTo>
                    <a:pt x="6422" y="546"/>
                    <a:pt x="6437" y="547"/>
                    <a:pt x="6450" y="548"/>
                  </a:cubicBezTo>
                  <a:cubicBezTo>
                    <a:pt x="6500" y="548"/>
                    <a:pt x="6550" y="539"/>
                    <a:pt x="6597" y="520"/>
                  </a:cubicBezTo>
                  <a:cubicBezTo>
                    <a:pt x="6629" y="507"/>
                    <a:pt x="6645" y="501"/>
                    <a:pt x="6657" y="501"/>
                  </a:cubicBezTo>
                  <a:cubicBezTo>
                    <a:pt x="6667" y="501"/>
                    <a:pt x="6675" y="505"/>
                    <a:pt x="6688" y="514"/>
                  </a:cubicBezTo>
                  <a:cubicBezTo>
                    <a:pt x="6690" y="523"/>
                    <a:pt x="6751" y="534"/>
                    <a:pt x="6802" y="534"/>
                  </a:cubicBezTo>
                  <a:cubicBezTo>
                    <a:pt x="6840" y="534"/>
                    <a:pt x="6873" y="528"/>
                    <a:pt x="6873" y="511"/>
                  </a:cubicBezTo>
                  <a:lnTo>
                    <a:pt x="6901" y="530"/>
                  </a:lnTo>
                  <a:cubicBezTo>
                    <a:pt x="6909" y="537"/>
                    <a:pt x="6918" y="541"/>
                    <a:pt x="6927" y="541"/>
                  </a:cubicBezTo>
                  <a:cubicBezTo>
                    <a:pt x="6944" y="541"/>
                    <a:pt x="6960" y="529"/>
                    <a:pt x="6964" y="511"/>
                  </a:cubicBezTo>
                  <a:cubicBezTo>
                    <a:pt x="6964" y="493"/>
                    <a:pt x="6970" y="483"/>
                    <a:pt x="6979" y="483"/>
                  </a:cubicBezTo>
                  <a:cubicBezTo>
                    <a:pt x="6991" y="483"/>
                    <a:pt x="7008" y="498"/>
                    <a:pt x="7023" y="533"/>
                  </a:cubicBezTo>
                  <a:cubicBezTo>
                    <a:pt x="7021" y="557"/>
                    <a:pt x="7032" y="567"/>
                    <a:pt x="7040" y="567"/>
                  </a:cubicBezTo>
                  <a:cubicBezTo>
                    <a:pt x="7046" y="567"/>
                    <a:pt x="7051" y="562"/>
                    <a:pt x="7051" y="555"/>
                  </a:cubicBezTo>
                  <a:cubicBezTo>
                    <a:pt x="7073" y="542"/>
                    <a:pt x="7094" y="529"/>
                    <a:pt x="7114" y="529"/>
                  </a:cubicBezTo>
                  <a:cubicBezTo>
                    <a:pt x="7124" y="529"/>
                    <a:pt x="7133" y="532"/>
                    <a:pt x="7142" y="539"/>
                  </a:cubicBezTo>
                  <a:cubicBezTo>
                    <a:pt x="7149" y="540"/>
                    <a:pt x="7156" y="540"/>
                    <a:pt x="7162" y="540"/>
                  </a:cubicBezTo>
                  <a:cubicBezTo>
                    <a:pt x="7186" y="540"/>
                    <a:pt x="7206" y="533"/>
                    <a:pt x="7208" y="501"/>
                  </a:cubicBezTo>
                  <a:cubicBezTo>
                    <a:pt x="7208" y="487"/>
                    <a:pt x="7221" y="484"/>
                    <a:pt x="7239" y="484"/>
                  </a:cubicBezTo>
                  <a:cubicBezTo>
                    <a:pt x="7249" y="484"/>
                    <a:pt x="7260" y="485"/>
                    <a:pt x="7271" y="486"/>
                  </a:cubicBezTo>
                  <a:cubicBezTo>
                    <a:pt x="7268" y="505"/>
                    <a:pt x="7268" y="505"/>
                    <a:pt x="7236" y="523"/>
                  </a:cubicBezTo>
                  <a:cubicBezTo>
                    <a:pt x="7205" y="523"/>
                    <a:pt x="7236" y="523"/>
                    <a:pt x="7296" y="530"/>
                  </a:cubicBezTo>
                  <a:cubicBezTo>
                    <a:pt x="7327" y="530"/>
                    <a:pt x="7387" y="558"/>
                    <a:pt x="7387" y="577"/>
                  </a:cubicBezTo>
                  <a:cubicBezTo>
                    <a:pt x="7400" y="588"/>
                    <a:pt x="7413" y="596"/>
                    <a:pt x="7421" y="596"/>
                  </a:cubicBezTo>
                  <a:cubicBezTo>
                    <a:pt x="7430" y="596"/>
                    <a:pt x="7431" y="586"/>
                    <a:pt x="7418" y="561"/>
                  </a:cubicBezTo>
                  <a:cubicBezTo>
                    <a:pt x="7422" y="533"/>
                    <a:pt x="7424" y="525"/>
                    <a:pt x="7443" y="525"/>
                  </a:cubicBezTo>
                  <a:cubicBezTo>
                    <a:pt x="7452" y="525"/>
                    <a:pt x="7465" y="527"/>
                    <a:pt x="7484" y="530"/>
                  </a:cubicBezTo>
                  <a:cubicBezTo>
                    <a:pt x="7515" y="533"/>
                    <a:pt x="7543" y="539"/>
                    <a:pt x="7540" y="561"/>
                  </a:cubicBezTo>
                  <a:cubicBezTo>
                    <a:pt x="7537" y="580"/>
                    <a:pt x="7537" y="580"/>
                    <a:pt x="7597" y="589"/>
                  </a:cubicBezTo>
                  <a:cubicBezTo>
                    <a:pt x="7608" y="590"/>
                    <a:pt x="7620" y="591"/>
                    <a:pt x="7632" y="591"/>
                  </a:cubicBezTo>
                  <a:cubicBezTo>
                    <a:pt x="7704" y="591"/>
                    <a:pt x="7772" y="566"/>
                    <a:pt x="7829" y="520"/>
                  </a:cubicBezTo>
                  <a:cubicBezTo>
                    <a:pt x="7832" y="500"/>
                    <a:pt x="7834" y="490"/>
                    <a:pt x="7838" y="490"/>
                  </a:cubicBezTo>
                  <a:cubicBezTo>
                    <a:pt x="7843" y="490"/>
                    <a:pt x="7849" y="501"/>
                    <a:pt x="7860" y="523"/>
                  </a:cubicBezTo>
                  <a:cubicBezTo>
                    <a:pt x="7854" y="542"/>
                    <a:pt x="7885" y="552"/>
                    <a:pt x="7913" y="558"/>
                  </a:cubicBezTo>
                  <a:cubicBezTo>
                    <a:pt x="7915" y="553"/>
                    <a:pt x="7918" y="551"/>
                    <a:pt x="7921" y="551"/>
                  </a:cubicBezTo>
                  <a:cubicBezTo>
                    <a:pt x="7927" y="551"/>
                    <a:pt x="7933" y="560"/>
                    <a:pt x="7924" y="560"/>
                  </a:cubicBezTo>
                  <a:cubicBezTo>
                    <a:pt x="7921" y="560"/>
                    <a:pt x="7918" y="559"/>
                    <a:pt x="7913" y="558"/>
                  </a:cubicBezTo>
                  <a:cubicBezTo>
                    <a:pt x="7912" y="568"/>
                    <a:pt x="7904" y="572"/>
                    <a:pt x="7893" y="572"/>
                  </a:cubicBezTo>
                  <a:cubicBezTo>
                    <a:pt x="7881" y="572"/>
                    <a:pt x="7865" y="567"/>
                    <a:pt x="7851" y="564"/>
                  </a:cubicBezTo>
                  <a:lnTo>
                    <a:pt x="7844" y="586"/>
                  </a:lnTo>
                  <a:cubicBezTo>
                    <a:pt x="7858" y="613"/>
                    <a:pt x="7873" y="626"/>
                    <a:pt x="7892" y="626"/>
                  </a:cubicBezTo>
                  <a:cubicBezTo>
                    <a:pt x="7905" y="626"/>
                    <a:pt x="7919" y="620"/>
                    <a:pt x="7935" y="608"/>
                  </a:cubicBezTo>
                  <a:cubicBezTo>
                    <a:pt x="7949" y="603"/>
                    <a:pt x="7957" y="600"/>
                    <a:pt x="7964" y="600"/>
                  </a:cubicBezTo>
                  <a:cubicBezTo>
                    <a:pt x="7974" y="600"/>
                    <a:pt x="7980" y="607"/>
                    <a:pt x="7995" y="624"/>
                  </a:cubicBezTo>
                  <a:cubicBezTo>
                    <a:pt x="8011" y="645"/>
                    <a:pt x="8029" y="666"/>
                    <a:pt x="8040" y="666"/>
                  </a:cubicBezTo>
                  <a:cubicBezTo>
                    <a:pt x="8044" y="666"/>
                    <a:pt x="8046" y="664"/>
                    <a:pt x="8048" y="658"/>
                  </a:cubicBezTo>
                  <a:cubicBezTo>
                    <a:pt x="8079" y="668"/>
                    <a:pt x="8108" y="680"/>
                    <a:pt x="8129" y="702"/>
                  </a:cubicBezTo>
                  <a:cubicBezTo>
                    <a:pt x="8163" y="711"/>
                    <a:pt x="8187" y="717"/>
                    <a:pt x="8202" y="717"/>
                  </a:cubicBezTo>
                  <a:cubicBezTo>
                    <a:pt x="8214" y="717"/>
                    <a:pt x="8221" y="713"/>
                    <a:pt x="8224" y="705"/>
                  </a:cubicBezTo>
                  <a:cubicBezTo>
                    <a:pt x="8226" y="695"/>
                    <a:pt x="8234" y="691"/>
                    <a:pt x="8245" y="691"/>
                  </a:cubicBezTo>
                  <a:cubicBezTo>
                    <a:pt x="8257" y="691"/>
                    <a:pt x="8273" y="696"/>
                    <a:pt x="8289" y="699"/>
                  </a:cubicBezTo>
                  <a:cubicBezTo>
                    <a:pt x="8306" y="704"/>
                    <a:pt x="8323" y="711"/>
                    <a:pt x="8335" y="711"/>
                  </a:cubicBezTo>
                  <a:cubicBezTo>
                    <a:pt x="8343" y="711"/>
                    <a:pt x="8349" y="708"/>
                    <a:pt x="8352" y="699"/>
                  </a:cubicBezTo>
                  <a:cubicBezTo>
                    <a:pt x="8356" y="688"/>
                    <a:pt x="8370" y="680"/>
                    <a:pt x="8393" y="680"/>
                  </a:cubicBezTo>
                  <a:cubicBezTo>
                    <a:pt x="8409" y="680"/>
                    <a:pt x="8429" y="684"/>
                    <a:pt x="8452" y="693"/>
                  </a:cubicBezTo>
                  <a:cubicBezTo>
                    <a:pt x="8518" y="696"/>
                    <a:pt x="8518" y="696"/>
                    <a:pt x="8534" y="746"/>
                  </a:cubicBezTo>
                  <a:cubicBezTo>
                    <a:pt x="8524" y="765"/>
                    <a:pt x="8553" y="774"/>
                    <a:pt x="8581" y="787"/>
                  </a:cubicBezTo>
                  <a:cubicBezTo>
                    <a:pt x="8603" y="793"/>
                    <a:pt x="8618" y="809"/>
                    <a:pt x="8631" y="824"/>
                  </a:cubicBezTo>
                  <a:cubicBezTo>
                    <a:pt x="8639" y="836"/>
                    <a:pt x="8646" y="841"/>
                    <a:pt x="8650" y="841"/>
                  </a:cubicBezTo>
                  <a:cubicBezTo>
                    <a:pt x="8658" y="841"/>
                    <a:pt x="8663" y="829"/>
                    <a:pt x="8669" y="818"/>
                  </a:cubicBezTo>
                  <a:cubicBezTo>
                    <a:pt x="8678" y="799"/>
                    <a:pt x="8684" y="777"/>
                    <a:pt x="8684" y="777"/>
                  </a:cubicBezTo>
                  <a:cubicBezTo>
                    <a:pt x="8712" y="796"/>
                    <a:pt x="8725" y="827"/>
                    <a:pt x="8719" y="859"/>
                  </a:cubicBezTo>
                  <a:cubicBezTo>
                    <a:pt x="8724" y="886"/>
                    <a:pt x="8726" y="898"/>
                    <a:pt x="8730" y="898"/>
                  </a:cubicBezTo>
                  <a:cubicBezTo>
                    <a:pt x="8733" y="898"/>
                    <a:pt x="8736" y="889"/>
                    <a:pt x="8744" y="871"/>
                  </a:cubicBezTo>
                  <a:cubicBezTo>
                    <a:pt x="8748" y="863"/>
                    <a:pt x="8757" y="857"/>
                    <a:pt x="8770" y="857"/>
                  </a:cubicBezTo>
                  <a:cubicBezTo>
                    <a:pt x="8787" y="857"/>
                    <a:pt x="8810" y="867"/>
                    <a:pt x="8835" y="893"/>
                  </a:cubicBezTo>
                  <a:cubicBezTo>
                    <a:pt x="8891" y="918"/>
                    <a:pt x="8944" y="946"/>
                    <a:pt x="8935" y="965"/>
                  </a:cubicBezTo>
                  <a:cubicBezTo>
                    <a:pt x="8946" y="982"/>
                    <a:pt x="8964" y="991"/>
                    <a:pt x="8983" y="991"/>
                  </a:cubicBezTo>
                  <a:cubicBezTo>
                    <a:pt x="8986" y="991"/>
                    <a:pt x="8989" y="991"/>
                    <a:pt x="8991" y="990"/>
                  </a:cubicBezTo>
                  <a:cubicBezTo>
                    <a:pt x="8995" y="990"/>
                    <a:pt x="8999" y="990"/>
                    <a:pt x="9003" y="990"/>
                  </a:cubicBezTo>
                  <a:cubicBezTo>
                    <a:pt x="9035" y="990"/>
                    <a:pt x="9064" y="1003"/>
                    <a:pt x="9126" y="1059"/>
                  </a:cubicBezTo>
                  <a:cubicBezTo>
                    <a:pt x="9197" y="1134"/>
                    <a:pt x="9222" y="1161"/>
                    <a:pt x="9237" y="1161"/>
                  </a:cubicBezTo>
                  <a:cubicBezTo>
                    <a:pt x="9245" y="1161"/>
                    <a:pt x="9250" y="1153"/>
                    <a:pt x="9258" y="1141"/>
                  </a:cubicBezTo>
                  <a:cubicBezTo>
                    <a:pt x="9262" y="1131"/>
                    <a:pt x="9268" y="1122"/>
                    <a:pt x="9273" y="1122"/>
                  </a:cubicBezTo>
                  <a:cubicBezTo>
                    <a:pt x="9277" y="1122"/>
                    <a:pt x="9281" y="1130"/>
                    <a:pt x="9283" y="1156"/>
                  </a:cubicBezTo>
                  <a:cubicBezTo>
                    <a:pt x="9298" y="1191"/>
                    <a:pt x="9333" y="1188"/>
                    <a:pt x="9399" y="1203"/>
                  </a:cubicBezTo>
                  <a:cubicBezTo>
                    <a:pt x="9430" y="1197"/>
                    <a:pt x="9455" y="1178"/>
                    <a:pt x="9471" y="1150"/>
                  </a:cubicBezTo>
                  <a:cubicBezTo>
                    <a:pt x="9481" y="1133"/>
                    <a:pt x="9486" y="1124"/>
                    <a:pt x="9493" y="1124"/>
                  </a:cubicBezTo>
                  <a:cubicBezTo>
                    <a:pt x="9501" y="1124"/>
                    <a:pt x="9511" y="1137"/>
                    <a:pt x="9533" y="1163"/>
                  </a:cubicBezTo>
                  <a:cubicBezTo>
                    <a:pt x="9562" y="1181"/>
                    <a:pt x="9574" y="1219"/>
                    <a:pt x="9562" y="1235"/>
                  </a:cubicBezTo>
                  <a:cubicBezTo>
                    <a:pt x="9558" y="1239"/>
                    <a:pt x="9553" y="1241"/>
                    <a:pt x="9548" y="1241"/>
                  </a:cubicBezTo>
                  <a:cubicBezTo>
                    <a:pt x="9537" y="1241"/>
                    <a:pt x="9524" y="1232"/>
                    <a:pt x="9524" y="1232"/>
                  </a:cubicBezTo>
                  <a:cubicBezTo>
                    <a:pt x="9499" y="1216"/>
                    <a:pt x="9499" y="1216"/>
                    <a:pt x="9499" y="1216"/>
                  </a:cubicBezTo>
                  <a:lnTo>
                    <a:pt x="9499" y="1216"/>
                  </a:lnTo>
                  <a:cubicBezTo>
                    <a:pt x="9486" y="1235"/>
                    <a:pt x="9477" y="1247"/>
                    <a:pt x="9524" y="1285"/>
                  </a:cubicBezTo>
                  <a:cubicBezTo>
                    <a:pt x="9533" y="1313"/>
                    <a:pt x="9549" y="1329"/>
                    <a:pt x="9562" y="1329"/>
                  </a:cubicBezTo>
                  <a:cubicBezTo>
                    <a:pt x="9567" y="1329"/>
                    <a:pt x="9571" y="1327"/>
                    <a:pt x="9574" y="1322"/>
                  </a:cubicBezTo>
                  <a:cubicBezTo>
                    <a:pt x="9587" y="1357"/>
                    <a:pt x="9634" y="1395"/>
                    <a:pt x="9684" y="1432"/>
                  </a:cubicBezTo>
                  <a:cubicBezTo>
                    <a:pt x="9731" y="1470"/>
                    <a:pt x="9806" y="1523"/>
                    <a:pt x="9815" y="1558"/>
                  </a:cubicBezTo>
                  <a:cubicBezTo>
                    <a:pt x="9850" y="1589"/>
                    <a:pt x="9871" y="1610"/>
                    <a:pt x="9884" y="1610"/>
                  </a:cubicBezTo>
                  <a:cubicBezTo>
                    <a:pt x="9888" y="1610"/>
                    <a:pt x="9891" y="1608"/>
                    <a:pt x="9894" y="1605"/>
                  </a:cubicBezTo>
                  <a:cubicBezTo>
                    <a:pt x="9904" y="1593"/>
                    <a:pt x="9914" y="1589"/>
                    <a:pt x="9922" y="1589"/>
                  </a:cubicBezTo>
                  <a:cubicBezTo>
                    <a:pt x="9935" y="1589"/>
                    <a:pt x="9941" y="1601"/>
                    <a:pt x="9931" y="1611"/>
                  </a:cubicBezTo>
                  <a:cubicBezTo>
                    <a:pt x="9928" y="1661"/>
                    <a:pt x="10201" y="1943"/>
                    <a:pt x="10242" y="1943"/>
                  </a:cubicBezTo>
                  <a:lnTo>
                    <a:pt x="10282" y="1990"/>
                  </a:lnTo>
                  <a:cubicBezTo>
                    <a:pt x="10329" y="2068"/>
                    <a:pt x="10389" y="2140"/>
                    <a:pt x="10461" y="2197"/>
                  </a:cubicBezTo>
                  <a:lnTo>
                    <a:pt x="10514" y="2272"/>
                  </a:lnTo>
                  <a:cubicBezTo>
                    <a:pt x="10536" y="2332"/>
                    <a:pt x="10552" y="2357"/>
                    <a:pt x="10586" y="2369"/>
                  </a:cubicBezTo>
                  <a:cubicBezTo>
                    <a:pt x="10605" y="2375"/>
                    <a:pt x="10619" y="2375"/>
                    <a:pt x="10625" y="2375"/>
                  </a:cubicBezTo>
                  <a:cubicBezTo>
                    <a:pt x="10632" y="2375"/>
                    <a:pt x="10632" y="2375"/>
                    <a:pt x="10624" y="2382"/>
                  </a:cubicBezTo>
                  <a:cubicBezTo>
                    <a:pt x="10605" y="2394"/>
                    <a:pt x="10646" y="2438"/>
                    <a:pt x="10709" y="2542"/>
                  </a:cubicBezTo>
                  <a:cubicBezTo>
                    <a:pt x="10748" y="2608"/>
                    <a:pt x="10763" y="2633"/>
                    <a:pt x="10769" y="2633"/>
                  </a:cubicBezTo>
                  <a:cubicBezTo>
                    <a:pt x="10773" y="2633"/>
                    <a:pt x="10773" y="2624"/>
                    <a:pt x="10774" y="2610"/>
                  </a:cubicBezTo>
                  <a:cubicBezTo>
                    <a:pt x="10856" y="2704"/>
                    <a:pt x="10837" y="2714"/>
                    <a:pt x="10818" y="2726"/>
                  </a:cubicBezTo>
                  <a:cubicBezTo>
                    <a:pt x="10815" y="2726"/>
                    <a:pt x="10813" y="2726"/>
                    <a:pt x="10810" y="2726"/>
                  </a:cubicBezTo>
                  <a:cubicBezTo>
                    <a:pt x="10773" y="2726"/>
                    <a:pt x="10802" y="2767"/>
                    <a:pt x="10862" y="2767"/>
                  </a:cubicBezTo>
                  <a:cubicBezTo>
                    <a:pt x="10864" y="2767"/>
                    <a:pt x="10866" y="2767"/>
                    <a:pt x="10868" y="2767"/>
                  </a:cubicBezTo>
                  <a:cubicBezTo>
                    <a:pt x="10922" y="2773"/>
                    <a:pt x="10953" y="2827"/>
                    <a:pt x="10934" y="2836"/>
                  </a:cubicBezTo>
                  <a:cubicBezTo>
                    <a:pt x="10932" y="2837"/>
                    <a:pt x="10929" y="2838"/>
                    <a:pt x="10926" y="2838"/>
                  </a:cubicBezTo>
                  <a:cubicBezTo>
                    <a:pt x="10911" y="2838"/>
                    <a:pt x="10897" y="2816"/>
                    <a:pt x="10884" y="2792"/>
                  </a:cubicBezTo>
                  <a:lnTo>
                    <a:pt x="10847" y="2814"/>
                  </a:lnTo>
                  <a:cubicBezTo>
                    <a:pt x="10862" y="2839"/>
                    <a:pt x="10862" y="2839"/>
                    <a:pt x="10897" y="2855"/>
                  </a:cubicBezTo>
                  <a:cubicBezTo>
                    <a:pt x="10909" y="2874"/>
                    <a:pt x="10925" y="2889"/>
                    <a:pt x="10944" y="2899"/>
                  </a:cubicBezTo>
                  <a:cubicBezTo>
                    <a:pt x="10954" y="2905"/>
                    <a:pt x="10963" y="2908"/>
                    <a:pt x="10971" y="2908"/>
                  </a:cubicBezTo>
                  <a:cubicBezTo>
                    <a:pt x="10986" y="2908"/>
                    <a:pt x="10996" y="2896"/>
                    <a:pt x="11000" y="2871"/>
                  </a:cubicBezTo>
                  <a:cubicBezTo>
                    <a:pt x="11001" y="2858"/>
                    <a:pt x="11004" y="2852"/>
                    <a:pt x="11007" y="2852"/>
                  </a:cubicBezTo>
                  <a:cubicBezTo>
                    <a:pt x="11014" y="2852"/>
                    <a:pt x="11023" y="2871"/>
                    <a:pt x="11031" y="2889"/>
                  </a:cubicBezTo>
                  <a:cubicBezTo>
                    <a:pt x="11036" y="2936"/>
                    <a:pt x="11028" y="2954"/>
                    <a:pt x="11011" y="2954"/>
                  </a:cubicBezTo>
                  <a:cubicBezTo>
                    <a:pt x="11005" y="2954"/>
                    <a:pt x="10997" y="2951"/>
                    <a:pt x="10988" y="2946"/>
                  </a:cubicBezTo>
                  <a:cubicBezTo>
                    <a:pt x="10981" y="2932"/>
                    <a:pt x="10973" y="2927"/>
                    <a:pt x="10965" y="2927"/>
                  </a:cubicBezTo>
                  <a:cubicBezTo>
                    <a:pt x="10956" y="2927"/>
                    <a:pt x="10947" y="2932"/>
                    <a:pt x="10937" y="2936"/>
                  </a:cubicBezTo>
                  <a:cubicBezTo>
                    <a:pt x="10919" y="2946"/>
                    <a:pt x="11022" y="3065"/>
                    <a:pt x="11072" y="3074"/>
                  </a:cubicBezTo>
                  <a:lnTo>
                    <a:pt x="11053" y="3084"/>
                  </a:lnTo>
                  <a:cubicBezTo>
                    <a:pt x="11035" y="3093"/>
                    <a:pt x="11060" y="3149"/>
                    <a:pt x="11088" y="3203"/>
                  </a:cubicBezTo>
                  <a:cubicBezTo>
                    <a:pt x="11113" y="3250"/>
                    <a:pt x="11120" y="3280"/>
                    <a:pt x="11135" y="3280"/>
                  </a:cubicBezTo>
                  <a:cubicBezTo>
                    <a:pt x="11137" y="3280"/>
                    <a:pt x="11139" y="3279"/>
                    <a:pt x="11141" y="3278"/>
                  </a:cubicBezTo>
                  <a:cubicBezTo>
                    <a:pt x="11149" y="3275"/>
                    <a:pt x="11158" y="3273"/>
                    <a:pt x="11166" y="3273"/>
                  </a:cubicBezTo>
                  <a:cubicBezTo>
                    <a:pt x="11176" y="3273"/>
                    <a:pt x="11186" y="3277"/>
                    <a:pt x="11191" y="3294"/>
                  </a:cubicBezTo>
                  <a:cubicBezTo>
                    <a:pt x="11182" y="3265"/>
                    <a:pt x="11201" y="3256"/>
                    <a:pt x="11219" y="3250"/>
                  </a:cubicBezTo>
                  <a:lnTo>
                    <a:pt x="11219" y="3250"/>
                  </a:lnTo>
                  <a:cubicBezTo>
                    <a:pt x="11219" y="3284"/>
                    <a:pt x="11219" y="3319"/>
                    <a:pt x="11213" y="3350"/>
                  </a:cubicBezTo>
                  <a:cubicBezTo>
                    <a:pt x="11194" y="3425"/>
                    <a:pt x="11194" y="3488"/>
                    <a:pt x="11235" y="3604"/>
                  </a:cubicBezTo>
                  <a:cubicBezTo>
                    <a:pt x="11260" y="3660"/>
                    <a:pt x="11279" y="3748"/>
                    <a:pt x="11266" y="3783"/>
                  </a:cubicBezTo>
                  <a:cubicBezTo>
                    <a:pt x="11281" y="3839"/>
                    <a:pt x="11288" y="3867"/>
                    <a:pt x="11307" y="3867"/>
                  </a:cubicBezTo>
                  <a:cubicBezTo>
                    <a:pt x="11308" y="3867"/>
                    <a:pt x="11309" y="3867"/>
                    <a:pt x="11310" y="3867"/>
                  </a:cubicBezTo>
                  <a:lnTo>
                    <a:pt x="11323" y="3927"/>
                  </a:lnTo>
                  <a:cubicBezTo>
                    <a:pt x="11311" y="3960"/>
                    <a:pt x="11325" y="4015"/>
                    <a:pt x="11346" y="4015"/>
                  </a:cubicBezTo>
                  <a:cubicBezTo>
                    <a:pt x="11347" y="4015"/>
                    <a:pt x="11347" y="4015"/>
                    <a:pt x="11348" y="4014"/>
                  </a:cubicBezTo>
                  <a:cubicBezTo>
                    <a:pt x="11373" y="4039"/>
                    <a:pt x="11364" y="4074"/>
                    <a:pt x="11367" y="4102"/>
                  </a:cubicBezTo>
                  <a:cubicBezTo>
                    <a:pt x="11349" y="4141"/>
                    <a:pt x="11341" y="4158"/>
                    <a:pt x="11348" y="4158"/>
                  </a:cubicBezTo>
                  <a:cubicBezTo>
                    <a:pt x="11353" y="4158"/>
                    <a:pt x="11367" y="4148"/>
                    <a:pt x="11392" y="4130"/>
                  </a:cubicBezTo>
                  <a:cubicBezTo>
                    <a:pt x="11414" y="4127"/>
                    <a:pt x="11426" y="4061"/>
                    <a:pt x="11417" y="4030"/>
                  </a:cubicBezTo>
                  <a:lnTo>
                    <a:pt x="11392" y="3942"/>
                  </a:lnTo>
                  <a:lnTo>
                    <a:pt x="11436" y="4027"/>
                  </a:lnTo>
                  <a:cubicBezTo>
                    <a:pt x="11445" y="4054"/>
                    <a:pt x="11475" y="4112"/>
                    <a:pt x="11494" y="4112"/>
                  </a:cubicBezTo>
                  <a:cubicBezTo>
                    <a:pt x="11494" y="4112"/>
                    <a:pt x="11495" y="4112"/>
                    <a:pt x="11495" y="4112"/>
                  </a:cubicBezTo>
                  <a:cubicBezTo>
                    <a:pt x="11495" y="4112"/>
                    <a:pt x="11497" y="4111"/>
                    <a:pt x="11500" y="4111"/>
                  </a:cubicBezTo>
                  <a:cubicBezTo>
                    <a:pt x="11506" y="4111"/>
                    <a:pt x="11518" y="4114"/>
                    <a:pt x="11520" y="4137"/>
                  </a:cubicBezTo>
                  <a:lnTo>
                    <a:pt x="11480" y="4146"/>
                  </a:lnTo>
                  <a:cubicBezTo>
                    <a:pt x="11469" y="4131"/>
                    <a:pt x="11451" y="4123"/>
                    <a:pt x="11435" y="4123"/>
                  </a:cubicBezTo>
                  <a:cubicBezTo>
                    <a:pt x="11427" y="4123"/>
                    <a:pt x="11420" y="4124"/>
                    <a:pt x="11414" y="4127"/>
                  </a:cubicBezTo>
                  <a:cubicBezTo>
                    <a:pt x="11377" y="4164"/>
                    <a:pt x="11370" y="4250"/>
                    <a:pt x="11407" y="4250"/>
                  </a:cubicBezTo>
                  <a:cubicBezTo>
                    <a:pt x="11408" y="4250"/>
                    <a:pt x="11409" y="4250"/>
                    <a:pt x="11411" y="4249"/>
                  </a:cubicBezTo>
                  <a:lnTo>
                    <a:pt x="11411" y="4249"/>
                  </a:lnTo>
                  <a:cubicBezTo>
                    <a:pt x="11417" y="4271"/>
                    <a:pt x="11414" y="4296"/>
                    <a:pt x="11398" y="4315"/>
                  </a:cubicBezTo>
                  <a:cubicBezTo>
                    <a:pt x="11379" y="4318"/>
                    <a:pt x="11382" y="4347"/>
                    <a:pt x="11429" y="4372"/>
                  </a:cubicBezTo>
                  <a:cubicBezTo>
                    <a:pt x="11473" y="4397"/>
                    <a:pt x="11480" y="4428"/>
                    <a:pt x="11442" y="4463"/>
                  </a:cubicBezTo>
                  <a:cubicBezTo>
                    <a:pt x="11414" y="4525"/>
                    <a:pt x="11414" y="4647"/>
                    <a:pt x="11436" y="4647"/>
                  </a:cubicBezTo>
                  <a:cubicBezTo>
                    <a:pt x="11436" y="4647"/>
                    <a:pt x="11437" y="4647"/>
                    <a:pt x="11438" y="4647"/>
                  </a:cubicBezTo>
                  <a:cubicBezTo>
                    <a:pt x="11480" y="4647"/>
                    <a:pt x="11482" y="4736"/>
                    <a:pt x="11464" y="4767"/>
                  </a:cubicBezTo>
                  <a:cubicBezTo>
                    <a:pt x="11445" y="4795"/>
                    <a:pt x="11445" y="4832"/>
                    <a:pt x="11467" y="4857"/>
                  </a:cubicBezTo>
                  <a:cubicBezTo>
                    <a:pt x="11448" y="4861"/>
                    <a:pt x="11426" y="4889"/>
                    <a:pt x="11451" y="4920"/>
                  </a:cubicBezTo>
                  <a:cubicBezTo>
                    <a:pt x="11451" y="4920"/>
                    <a:pt x="11451" y="4934"/>
                    <a:pt x="11457" y="4934"/>
                  </a:cubicBezTo>
                  <a:cubicBezTo>
                    <a:pt x="11460" y="4934"/>
                    <a:pt x="11464" y="4931"/>
                    <a:pt x="11470" y="4920"/>
                  </a:cubicBezTo>
                  <a:lnTo>
                    <a:pt x="11514" y="4983"/>
                  </a:lnTo>
                  <a:cubicBezTo>
                    <a:pt x="11514" y="4951"/>
                    <a:pt x="11536" y="4951"/>
                    <a:pt x="11555" y="4951"/>
                  </a:cubicBezTo>
                  <a:cubicBezTo>
                    <a:pt x="11580" y="4951"/>
                    <a:pt x="11552" y="5077"/>
                    <a:pt x="11486" y="5133"/>
                  </a:cubicBezTo>
                  <a:lnTo>
                    <a:pt x="11442" y="5193"/>
                  </a:lnTo>
                  <a:lnTo>
                    <a:pt x="11483" y="5196"/>
                  </a:lnTo>
                  <a:cubicBezTo>
                    <a:pt x="11483" y="5226"/>
                    <a:pt x="11480" y="5256"/>
                    <a:pt x="11461" y="5256"/>
                  </a:cubicBezTo>
                  <a:cubicBezTo>
                    <a:pt x="11460" y="5256"/>
                    <a:pt x="11459" y="5256"/>
                    <a:pt x="11458" y="5255"/>
                  </a:cubicBezTo>
                  <a:cubicBezTo>
                    <a:pt x="11439" y="5255"/>
                    <a:pt x="11439" y="5255"/>
                    <a:pt x="11436" y="5284"/>
                  </a:cubicBezTo>
                  <a:cubicBezTo>
                    <a:pt x="11436" y="5284"/>
                    <a:pt x="11436" y="5315"/>
                    <a:pt x="11454" y="5318"/>
                  </a:cubicBezTo>
                  <a:cubicBezTo>
                    <a:pt x="11498" y="5321"/>
                    <a:pt x="11498" y="5321"/>
                    <a:pt x="11476" y="5349"/>
                  </a:cubicBezTo>
                  <a:cubicBezTo>
                    <a:pt x="11433" y="5378"/>
                    <a:pt x="11429" y="5406"/>
                    <a:pt x="11470" y="5440"/>
                  </a:cubicBezTo>
                  <a:cubicBezTo>
                    <a:pt x="11511" y="5447"/>
                    <a:pt x="11511" y="5447"/>
                    <a:pt x="11467" y="5475"/>
                  </a:cubicBezTo>
                  <a:cubicBezTo>
                    <a:pt x="11466" y="5475"/>
                    <a:pt x="11465" y="5475"/>
                    <a:pt x="11464" y="5475"/>
                  </a:cubicBezTo>
                  <a:cubicBezTo>
                    <a:pt x="11443" y="5475"/>
                    <a:pt x="11423" y="5502"/>
                    <a:pt x="11420" y="5534"/>
                  </a:cubicBezTo>
                  <a:lnTo>
                    <a:pt x="11439" y="5534"/>
                  </a:lnTo>
                  <a:cubicBezTo>
                    <a:pt x="11480" y="5541"/>
                    <a:pt x="11476" y="5572"/>
                    <a:pt x="11454" y="5600"/>
                  </a:cubicBezTo>
                  <a:cubicBezTo>
                    <a:pt x="11433" y="5600"/>
                    <a:pt x="11429" y="5631"/>
                    <a:pt x="11445" y="5697"/>
                  </a:cubicBezTo>
                  <a:cubicBezTo>
                    <a:pt x="11436" y="5760"/>
                    <a:pt x="11433" y="5792"/>
                    <a:pt x="11416" y="5792"/>
                  </a:cubicBezTo>
                  <a:cubicBezTo>
                    <a:pt x="11415" y="5792"/>
                    <a:pt x="11415" y="5791"/>
                    <a:pt x="11414" y="5791"/>
                  </a:cubicBezTo>
                  <a:cubicBezTo>
                    <a:pt x="11404" y="5791"/>
                    <a:pt x="11397" y="5790"/>
                    <a:pt x="11392" y="5790"/>
                  </a:cubicBezTo>
                  <a:cubicBezTo>
                    <a:pt x="11375" y="5790"/>
                    <a:pt x="11382" y="5796"/>
                    <a:pt x="11411" y="5823"/>
                  </a:cubicBezTo>
                  <a:cubicBezTo>
                    <a:pt x="11426" y="5857"/>
                    <a:pt x="11426" y="5857"/>
                    <a:pt x="11401" y="5920"/>
                  </a:cubicBezTo>
                  <a:cubicBezTo>
                    <a:pt x="11376" y="5948"/>
                    <a:pt x="11376" y="5948"/>
                    <a:pt x="11392" y="5982"/>
                  </a:cubicBezTo>
                  <a:cubicBezTo>
                    <a:pt x="11405" y="5984"/>
                    <a:pt x="11417" y="5986"/>
                    <a:pt x="11426" y="5986"/>
                  </a:cubicBezTo>
                  <a:cubicBezTo>
                    <a:pt x="11446" y="5986"/>
                    <a:pt x="11455" y="5979"/>
                    <a:pt x="11458" y="5957"/>
                  </a:cubicBezTo>
                  <a:cubicBezTo>
                    <a:pt x="11460" y="5934"/>
                    <a:pt x="11461" y="5928"/>
                    <a:pt x="11470" y="5928"/>
                  </a:cubicBezTo>
                  <a:cubicBezTo>
                    <a:pt x="11473" y="5928"/>
                    <a:pt x="11477" y="5928"/>
                    <a:pt x="11483" y="5929"/>
                  </a:cubicBezTo>
                  <a:cubicBezTo>
                    <a:pt x="11483" y="5929"/>
                    <a:pt x="11480" y="5961"/>
                    <a:pt x="11476" y="5992"/>
                  </a:cubicBezTo>
                  <a:cubicBezTo>
                    <a:pt x="11470" y="6036"/>
                    <a:pt x="11473" y="6080"/>
                    <a:pt x="11483" y="6123"/>
                  </a:cubicBezTo>
                  <a:cubicBezTo>
                    <a:pt x="11491" y="6158"/>
                    <a:pt x="11506" y="6176"/>
                    <a:pt x="11516" y="6176"/>
                  </a:cubicBezTo>
                  <a:cubicBezTo>
                    <a:pt x="11525" y="6176"/>
                    <a:pt x="11531" y="6160"/>
                    <a:pt x="11523" y="6127"/>
                  </a:cubicBezTo>
                  <a:lnTo>
                    <a:pt x="11548" y="6098"/>
                  </a:lnTo>
                  <a:cubicBezTo>
                    <a:pt x="11551" y="6099"/>
                    <a:pt x="11554" y="6099"/>
                    <a:pt x="11557" y="6099"/>
                  </a:cubicBezTo>
                  <a:cubicBezTo>
                    <a:pt x="11612" y="6099"/>
                    <a:pt x="11614" y="6042"/>
                    <a:pt x="11555" y="6033"/>
                  </a:cubicBezTo>
                  <a:cubicBezTo>
                    <a:pt x="11492" y="6026"/>
                    <a:pt x="11492" y="6026"/>
                    <a:pt x="11539" y="5998"/>
                  </a:cubicBezTo>
                  <a:lnTo>
                    <a:pt x="11539" y="5998"/>
                  </a:lnTo>
                  <a:cubicBezTo>
                    <a:pt x="11543" y="5999"/>
                    <a:pt x="11546" y="5999"/>
                    <a:pt x="11549" y="5999"/>
                  </a:cubicBezTo>
                  <a:cubicBezTo>
                    <a:pt x="11580" y="5999"/>
                    <a:pt x="11583" y="5970"/>
                    <a:pt x="11586" y="5939"/>
                  </a:cubicBezTo>
                  <a:cubicBezTo>
                    <a:pt x="11588" y="5915"/>
                    <a:pt x="11589" y="5909"/>
                    <a:pt x="11599" y="5909"/>
                  </a:cubicBezTo>
                  <a:cubicBezTo>
                    <a:pt x="11602" y="5909"/>
                    <a:pt x="11606" y="5910"/>
                    <a:pt x="11611" y="5910"/>
                  </a:cubicBezTo>
                  <a:cubicBezTo>
                    <a:pt x="11612" y="5911"/>
                    <a:pt x="11613" y="5911"/>
                    <a:pt x="11614" y="5911"/>
                  </a:cubicBezTo>
                  <a:cubicBezTo>
                    <a:pt x="11632" y="5911"/>
                    <a:pt x="11655" y="5881"/>
                    <a:pt x="11658" y="5851"/>
                  </a:cubicBezTo>
                  <a:cubicBezTo>
                    <a:pt x="11661" y="5819"/>
                    <a:pt x="11661" y="5819"/>
                    <a:pt x="11639" y="5816"/>
                  </a:cubicBezTo>
                  <a:cubicBezTo>
                    <a:pt x="11635" y="5822"/>
                    <a:pt x="11632" y="5825"/>
                    <a:pt x="11630" y="5825"/>
                  </a:cubicBezTo>
                  <a:cubicBezTo>
                    <a:pt x="11621" y="5825"/>
                    <a:pt x="11632" y="5777"/>
                    <a:pt x="11668" y="5754"/>
                  </a:cubicBezTo>
                  <a:cubicBezTo>
                    <a:pt x="11693" y="5725"/>
                    <a:pt x="11693" y="5725"/>
                    <a:pt x="11652" y="5719"/>
                  </a:cubicBezTo>
                  <a:cubicBezTo>
                    <a:pt x="11608" y="5716"/>
                    <a:pt x="11614" y="5653"/>
                    <a:pt x="11661" y="5625"/>
                  </a:cubicBezTo>
                  <a:lnTo>
                    <a:pt x="11668" y="5559"/>
                  </a:lnTo>
                  <a:cubicBezTo>
                    <a:pt x="11671" y="5528"/>
                    <a:pt x="11649" y="5525"/>
                    <a:pt x="11630" y="5525"/>
                  </a:cubicBezTo>
                  <a:cubicBezTo>
                    <a:pt x="11586" y="5519"/>
                    <a:pt x="11586" y="5519"/>
                    <a:pt x="11611" y="5490"/>
                  </a:cubicBezTo>
                  <a:cubicBezTo>
                    <a:pt x="11632" y="5464"/>
                    <a:pt x="11649" y="5462"/>
                    <a:pt x="11654" y="5462"/>
                  </a:cubicBezTo>
                  <a:cubicBezTo>
                    <a:pt x="11655" y="5462"/>
                    <a:pt x="11655" y="5462"/>
                    <a:pt x="11655" y="5462"/>
                  </a:cubicBezTo>
                  <a:cubicBezTo>
                    <a:pt x="11656" y="5462"/>
                    <a:pt x="11657" y="5462"/>
                    <a:pt x="11658" y="5462"/>
                  </a:cubicBezTo>
                  <a:cubicBezTo>
                    <a:pt x="11677" y="5462"/>
                    <a:pt x="11680" y="5430"/>
                    <a:pt x="11680" y="5400"/>
                  </a:cubicBezTo>
                  <a:cubicBezTo>
                    <a:pt x="11683" y="5368"/>
                    <a:pt x="11686" y="5306"/>
                    <a:pt x="11664" y="5302"/>
                  </a:cubicBezTo>
                  <a:cubicBezTo>
                    <a:pt x="11659" y="5302"/>
                    <a:pt x="11657" y="5301"/>
                    <a:pt x="11657" y="5301"/>
                  </a:cubicBezTo>
                  <a:lnTo>
                    <a:pt x="11657" y="5301"/>
                  </a:lnTo>
                  <a:cubicBezTo>
                    <a:pt x="11657" y="5301"/>
                    <a:pt x="11671" y="5303"/>
                    <a:pt x="11686" y="5306"/>
                  </a:cubicBezTo>
                  <a:cubicBezTo>
                    <a:pt x="11686" y="5271"/>
                    <a:pt x="11708" y="5274"/>
                    <a:pt x="11686" y="5271"/>
                  </a:cubicBezTo>
                  <a:cubicBezTo>
                    <a:pt x="11693" y="5240"/>
                    <a:pt x="11699" y="5208"/>
                    <a:pt x="11715" y="5177"/>
                  </a:cubicBezTo>
                  <a:cubicBezTo>
                    <a:pt x="11730" y="5131"/>
                    <a:pt x="11718" y="5070"/>
                    <a:pt x="11693" y="5070"/>
                  </a:cubicBezTo>
                  <a:cubicBezTo>
                    <a:pt x="11682" y="5070"/>
                    <a:pt x="11669" y="5082"/>
                    <a:pt x="11655" y="5111"/>
                  </a:cubicBezTo>
                  <a:lnTo>
                    <a:pt x="11655" y="5080"/>
                  </a:lnTo>
                  <a:cubicBezTo>
                    <a:pt x="11658" y="5045"/>
                    <a:pt x="11636" y="5045"/>
                    <a:pt x="11636" y="5045"/>
                  </a:cubicBezTo>
                  <a:cubicBezTo>
                    <a:pt x="11614" y="5045"/>
                    <a:pt x="11617" y="5014"/>
                    <a:pt x="11621" y="4983"/>
                  </a:cubicBezTo>
                  <a:lnTo>
                    <a:pt x="11661" y="4983"/>
                  </a:lnTo>
                  <a:cubicBezTo>
                    <a:pt x="11674" y="4990"/>
                    <a:pt x="11685" y="4993"/>
                    <a:pt x="11693" y="4993"/>
                  </a:cubicBezTo>
                  <a:cubicBezTo>
                    <a:pt x="11729" y="4993"/>
                    <a:pt x="11733" y="4945"/>
                    <a:pt x="11680" y="4920"/>
                  </a:cubicBezTo>
                  <a:lnTo>
                    <a:pt x="11699" y="4920"/>
                  </a:lnTo>
                  <a:cubicBezTo>
                    <a:pt x="11721" y="4920"/>
                    <a:pt x="11721" y="4886"/>
                    <a:pt x="11696" y="4823"/>
                  </a:cubicBezTo>
                  <a:cubicBezTo>
                    <a:pt x="11689" y="4792"/>
                    <a:pt x="11661" y="4767"/>
                    <a:pt x="11630" y="4760"/>
                  </a:cubicBezTo>
                  <a:cubicBezTo>
                    <a:pt x="11629" y="4760"/>
                    <a:pt x="11628" y="4760"/>
                    <a:pt x="11627" y="4760"/>
                  </a:cubicBezTo>
                  <a:cubicBezTo>
                    <a:pt x="11608" y="4760"/>
                    <a:pt x="11608" y="4729"/>
                    <a:pt x="11608" y="4729"/>
                  </a:cubicBezTo>
                  <a:cubicBezTo>
                    <a:pt x="11605" y="4698"/>
                    <a:pt x="11605" y="4698"/>
                    <a:pt x="11627" y="4698"/>
                  </a:cubicBezTo>
                  <a:cubicBezTo>
                    <a:pt x="11668" y="4694"/>
                    <a:pt x="11664" y="4632"/>
                    <a:pt x="11621" y="4604"/>
                  </a:cubicBezTo>
                  <a:lnTo>
                    <a:pt x="11642" y="4600"/>
                  </a:lnTo>
                  <a:cubicBezTo>
                    <a:pt x="11658" y="4600"/>
                    <a:pt x="11693" y="4566"/>
                    <a:pt x="11646" y="4409"/>
                  </a:cubicBezTo>
                  <a:cubicBezTo>
                    <a:pt x="11627" y="4281"/>
                    <a:pt x="11611" y="4187"/>
                    <a:pt x="11633" y="4184"/>
                  </a:cubicBezTo>
                  <a:cubicBezTo>
                    <a:pt x="11652" y="4181"/>
                    <a:pt x="11595" y="4058"/>
                    <a:pt x="11539" y="4005"/>
                  </a:cubicBezTo>
                  <a:cubicBezTo>
                    <a:pt x="11558" y="4002"/>
                    <a:pt x="11552" y="3971"/>
                    <a:pt x="11536" y="3911"/>
                  </a:cubicBezTo>
                  <a:cubicBezTo>
                    <a:pt x="11511" y="3817"/>
                    <a:pt x="11511" y="3817"/>
                    <a:pt x="11533" y="3811"/>
                  </a:cubicBezTo>
                  <a:lnTo>
                    <a:pt x="11533" y="3811"/>
                  </a:lnTo>
                  <a:cubicBezTo>
                    <a:pt x="11551" y="3819"/>
                    <a:pt x="11562" y="3825"/>
                    <a:pt x="11566" y="3825"/>
                  </a:cubicBezTo>
                  <a:cubicBezTo>
                    <a:pt x="11571" y="3825"/>
                    <a:pt x="11558" y="3812"/>
                    <a:pt x="11523" y="3779"/>
                  </a:cubicBezTo>
                  <a:cubicBezTo>
                    <a:pt x="11476" y="3761"/>
                    <a:pt x="11473" y="3663"/>
                    <a:pt x="11511" y="3651"/>
                  </a:cubicBezTo>
                  <a:cubicBezTo>
                    <a:pt x="11530" y="3645"/>
                    <a:pt x="11527" y="3613"/>
                    <a:pt x="11505" y="3554"/>
                  </a:cubicBezTo>
                  <a:cubicBezTo>
                    <a:pt x="11473" y="3529"/>
                    <a:pt x="11451" y="3466"/>
                    <a:pt x="11433" y="3406"/>
                  </a:cubicBezTo>
                  <a:cubicBezTo>
                    <a:pt x="11408" y="3342"/>
                    <a:pt x="11401" y="3323"/>
                    <a:pt x="11386" y="3323"/>
                  </a:cubicBezTo>
                  <a:cubicBezTo>
                    <a:pt x="11379" y="3323"/>
                    <a:pt x="11371" y="3327"/>
                    <a:pt x="11360" y="3331"/>
                  </a:cubicBezTo>
                  <a:cubicBezTo>
                    <a:pt x="11354" y="3333"/>
                    <a:pt x="11348" y="3334"/>
                    <a:pt x="11343" y="3334"/>
                  </a:cubicBezTo>
                  <a:cubicBezTo>
                    <a:pt x="11316" y="3334"/>
                    <a:pt x="11307" y="3306"/>
                    <a:pt x="11288" y="3256"/>
                  </a:cubicBezTo>
                  <a:cubicBezTo>
                    <a:pt x="11276" y="3225"/>
                    <a:pt x="11266" y="3197"/>
                    <a:pt x="11285" y="3187"/>
                  </a:cubicBezTo>
                  <a:cubicBezTo>
                    <a:pt x="11288" y="3165"/>
                    <a:pt x="11288" y="3143"/>
                    <a:pt x="11279" y="3121"/>
                  </a:cubicBezTo>
                  <a:cubicBezTo>
                    <a:pt x="11266" y="3093"/>
                    <a:pt x="11251" y="3065"/>
                    <a:pt x="11270" y="3055"/>
                  </a:cubicBezTo>
                  <a:cubicBezTo>
                    <a:pt x="11273" y="3024"/>
                    <a:pt x="11263" y="2990"/>
                    <a:pt x="11248" y="2961"/>
                  </a:cubicBezTo>
                  <a:cubicBezTo>
                    <a:pt x="11219" y="2902"/>
                    <a:pt x="11194" y="2846"/>
                    <a:pt x="11213" y="2836"/>
                  </a:cubicBezTo>
                  <a:cubicBezTo>
                    <a:pt x="11203" y="2816"/>
                    <a:pt x="11199" y="2809"/>
                    <a:pt x="11193" y="2809"/>
                  </a:cubicBezTo>
                  <a:cubicBezTo>
                    <a:pt x="11190" y="2809"/>
                    <a:pt x="11185" y="2811"/>
                    <a:pt x="11179" y="2814"/>
                  </a:cubicBezTo>
                  <a:cubicBezTo>
                    <a:pt x="11175" y="2816"/>
                    <a:pt x="11172" y="2817"/>
                    <a:pt x="11169" y="2817"/>
                  </a:cubicBezTo>
                  <a:cubicBezTo>
                    <a:pt x="11150" y="2817"/>
                    <a:pt x="11127" y="2784"/>
                    <a:pt x="11085" y="2683"/>
                  </a:cubicBezTo>
                  <a:cubicBezTo>
                    <a:pt x="11055" y="2633"/>
                    <a:pt x="11010" y="2556"/>
                    <a:pt x="10989" y="2556"/>
                  </a:cubicBezTo>
                  <a:cubicBezTo>
                    <a:pt x="10987" y="2556"/>
                    <a:pt x="10986" y="2556"/>
                    <a:pt x="10984" y="2557"/>
                  </a:cubicBezTo>
                  <a:cubicBezTo>
                    <a:pt x="10969" y="2529"/>
                    <a:pt x="10969" y="2529"/>
                    <a:pt x="10988" y="2520"/>
                  </a:cubicBezTo>
                  <a:cubicBezTo>
                    <a:pt x="11022" y="2498"/>
                    <a:pt x="10988" y="2441"/>
                    <a:pt x="10922" y="2407"/>
                  </a:cubicBezTo>
                  <a:cubicBezTo>
                    <a:pt x="10919" y="2409"/>
                    <a:pt x="10916" y="2410"/>
                    <a:pt x="10913" y="2410"/>
                  </a:cubicBezTo>
                  <a:cubicBezTo>
                    <a:pt x="10898" y="2410"/>
                    <a:pt x="10887" y="2385"/>
                    <a:pt x="10887" y="2354"/>
                  </a:cubicBezTo>
                  <a:cubicBezTo>
                    <a:pt x="10872" y="2335"/>
                    <a:pt x="10853" y="2322"/>
                    <a:pt x="10831" y="2313"/>
                  </a:cubicBezTo>
                  <a:cubicBezTo>
                    <a:pt x="10796" y="2300"/>
                    <a:pt x="10796" y="2300"/>
                    <a:pt x="10774" y="2238"/>
                  </a:cubicBezTo>
                  <a:cubicBezTo>
                    <a:pt x="10793" y="2225"/>
                    <a:pt x="10771" y="2200"/>
                    <a:pt x="10752" y="2172"/>
                  </a:cubicBezTo>
                  <a:cubicBezTo>
                    <a:pt x="10696" y="2118"/>
                    <a:pt x="10646" y="2056"/>
                    <a:pt x="10599" y="1993"/>
                  </a:cubicBezTo>
                  <a:cubicBezTo>
                    <a:pt x="10533" y="1918"/>
                    <a:pt x="10474" y="1843"/>
                    <a:pt x="10470" y="1824"/>
                  </a:cubicBezTo>
                  <a:cubicBezTo>
                    <a:pt x="10433" y="1814"/>
                    <a:pt x="10433" y="1814"/>
                    <a:pt x="10411" y="1789"/>
                  </a:cubicBezTo>
                  <a:cubicBezTo>
                    <a:pt x="10417" y="1758"/>
                    <a:pt x="10405" y="1742"/>
                    <a:pt x="10388" y="1742"/>
                  </a:cubicBezTo>
                  <a:cubicBezTo>
                    <a:pt x="10378" y="1742"/>
                    <a:pt x="10366" y="1748"/>
                    <a:pt x="10354" y="1758"/>
                  </a:cubicBezTo>
                  <a:lnTo>
                    <a:pt x="10376" y="1780"/>
                  </a:lnTo>
                  <a:lnTo>
                    <a:pt x="10395" y="1805"/>
                  </a:lnTo>
                  <a:cubicBezTo>
                    <a:pt x="10391" y="1810"/>
                    <a:pt x="10386" y="1811"/>
                    <a:pt x="10380" y="1811"/>
                  </a:cubicBezTo>
                  <a:cubicBezTo>
                    <a:pt x="10350" y="1811"/>
                    <a:pt x="10311" y="1755"/>
                    <a:pt x="10348" y="1720"/>
                  </a:cubicBezTo>
                  <a:cubicBezTo>
                    <a:pt x="10356" y="1678"/>
                    <a:pt x="10357" y="1669"/>
                    <a:pt x="10330" y="1669"/>
                  </a:cubicBezTo>
                  <a:cubicBezTo>
                    <a:pt x="10323" y="1669"/>
                    <a:pt x="10315" y="1670"/>
                    <a:pt x="10304" y="1670"/>
                  </a:cubicBezTo>
                  <a:cubicBezTo>
                    <a:pt x="10296" y="1672"/>
                    <a:pt x="10289" y="1672"/>
                    <a:pt x="10282" y="1672"/>
                  </a:cubicBezTo>
                  <a:cubicBezTo>
                    <a:pt x="10245" y="1672"/>
                    <a:pt x="10230" y="1650"/>
                    <a:pt x="10235" y="1608"/>
                  </a:cubicBezTo>
                  <a:cubicBezTo>
                    <a:pt x="10254" y="1587"/>
                    <a:pt x="10260" y="1580"/>
                    <a:pt x="10248" y="1580"/>
                  </a:cubicBezTo>
                  <a:cubicBezTo>
                    <a:pt x="10241" y="1580"/>
                    <a:pt x="10229" y="1582"/>
                    <a:pt x="10210" y="1586"/>
                  </a:cubicBezTo>
                  <a:cubicBezTo>
                    <a:pt x="10197" y="1588"/>
                    <a:pt x="10184" y="1589"/>
                    <a:pt x="10171" y="1589"/>
                  </a:cubicBezTo>
                  <a:cubicBezTo>
                    <a:pt x="10088" y="1589"/>
                    <a:pt x="10032" y="1546"/>
                    <a:pt x="10079" y="1492"/>
                  </a:cubicBezTo>
                  <a:cubicBezTo>
                    <a:pt x="10104" y="1467"/>
                    <a:pt x="10104" y="1426"/>
                    <a:pt x="10076" y="1401"/>
                  </a:cubicBezTo>
                  <a:cubicBezTo>
                    <a:pt x="10067" y="1393"/>
                    <a:pt x="10059" y="1390"/>
                    <a:pt x="10053" y="1390"/>
                  </a:cubicBezTo>
                  <a:cubicBezTo>
                    <a:pt x="10041" y="1390"/>
                    <a:pt x="10032" y="1400"/>
                    <a:pt x="10022" y="1410"/>
                  </a:cubicBezTo>
                  <a:cubicBezTo>
                    <a:pt x="10021" y="1430"/>
                    <a:pt x="10017" y="1440"/>
                    <a:pt x="10012" y="1440"/>
                  </a:cubicBezTo>
                  <a:cubicBezTo>
                    <a:pt x="10003" y="1440"/>
                    <a:pt x="9989" y="1413"/>
                    <a:pt x="9975" y="1366"/>
                  </a:cubicBezTo>
                  <a:cubicBezTo>
                    <a:pt x="9941" y="1260"/>
                    <a:pt x="9888" y="1222"/>
                    <a:pt x="9784" y="1197"/>
                  </a:cubicBezTo>
                  <a:cubicBezTo>
                    <a:pt x="9679" y="1160"/>
                    <a:pt x="9610" y="1113"/>
                    <a:pt x="9648" y="1113"/>
                  </a:cubicBezTo>
                  <a:cubicBezTo>
                    <a:pt x="9656" y="1113"/>
                    <a:pt x="9667" y="1115"/>
                    <a:pt x="9684" y="1119"/>
                  </a:cubicBezTo>
                  <a:cubicBezTo>
                    <a:pt x="9709" y="1121"/>
                    <a:pt x="9726" y="1122"/>
                    <a:pt x="9734" y="1122"/>
                  </a:cubicBezTo>
                  <a:cubicBezTo>
                    <a:pt x="9752" y="1122"/>
                    <a:pt x="9738" y="1117"/>
                    <a:pt x="9696" y="1100"/>
                  </a:cubicBezTo>
                  <a:cubicBezTo>
                    <a:pt x="9653" y="1069"/>
                    <a:pt x="9609" y="1037"/>
                    <a:pt x="9562" y="1009"/>
                  </a:cubicBezTo>
                  <a:cubicBezTo>
                    <a:pt x="9548" y="1002"/>
                    <a:pt x="9533" y="998"/>
                    <a:pt x="9519" y="998"/>
                  </a:cubicBezTo>
                  <a:cubicBezTo>
                    <a:pt x="9503" y="998"/>
                    <a:pt x="9490" y="1002"/>
                    <a:pt x="9483" y="1012"/>
                  </a:cubicBezTo>
                  <a:cubicBezTo>
                    <a:pt x="9477" y="953"/>
                    <a:pt x="9427" y="908"/>
                    <a:pt x="9369" y="908"/>
                  </a:cubicBezTo>
                  <a:cubicBezTo>
                    <a:pt x="9365" y="908"/>
                    <a:pt x="9362" y="908"/>
                    <a:pt x="9358" y="909"/>
                  </a:cubicBezTo>
                  <a:lnTo>
                    <a:pt x="9305" y="877"/>
                  </a:lnTo>
                  <a:cubicBezTo>
                    <a:pt x="9291" y="866"/>
                    <a:pt x="9273" y="859"/>
                    <a:pt x="9256" y="859"/>
                  </a:cubicBezTo>
                  <a:cubicBezTo>
                    <a:pt x="9250" y="859"/>
                    <a:pt x="9245" y="860"/>
                    <a:pt x="9239" y="862"/>
                  </a:cubicBezTo>
                  <a:cubicBezTo>
                    <a:pt x="9201" y="862"/>
                    <a:pt x="9182" y="830"/>
                    <a:pt x="9164" y="799"/>
                  </a:cubicBezTo>
                  <a:cubicBezTo>
                    <a:pt x="9149" y="772"/>
                    <a:pt x="9134" y="746"/>
                    <a:pt x="9124" y="746"/>
                  </a:cubicBezTo>
                  <a:cubicBezTo>
                    <a:pt x="9121" y="746"/>
                    <a:pt x="9119" y="748"/>
                    <a:pt x="9117" y="752"/>
                  </a:cubicBezTo>
                  <a:cubicBezTo>
                    <a:pt x="9112" y="762"/>
                    <a:pt x="9092" y="763"/>
                    <a:pt x="9069" y="763"/>
                  </a:cubicBezTo>
                  <a:cubicBezTo>
                    <a:pt x="9058" y="763"/>
                    <a:pt x="9045" y="763"/>
                    <a:pt x="9033" y="763"/>
                  </a:cubicBezTo>
                  <a:cubicBezTo>
                    <a:pt x="9021" y="763"/>
                    <a:pt x="9010" y="763"/>
                    <a:pt x="9001" y="765"/>
                  </a:cubicBezTo>
                  <a:cubicBezTo>
                    <a:pt x="8999" y="765"/>
                    <a:pt x="8997" y="765"/>
                    <a:pt x="8995" y="765"/>
                  </a:cubicBezTo>
                  <a:cubicBezTo>
                    <a:pt x="8961" y="765"/>
                    <a:pt x="8946" y="736"/>
                    <a:pt x="8982" y="733"/>
                  </a:cubicBezTo>
                  <a:cubicBezTo>
                    <a:pt x="8991" y="715"/>
                    <a:pt x="8991" y="715"/>
                    <a:pt x="8941" y="668"/>
                  </a:cubicBezTo>
                  <a:cubicBezTo>
                    <a:pt x="8920" y="656"/>
                    <a:pt x="8880" y="636"/>
                    <a:pt x="8859" y="636"/>
                  </a:cubicBezTo>
                  <a:cubicBezTo>
                    <a:pt x="8853" y="636"/>
                    <a:pt x="8849" y="638"/>
                    <a:pt x="8847" y="642"/>
                  </a:cubicBezTo>
                  <a:cubicBezTo>
                    <a:pt x="8847" y="644"/>
                    <a:pt x="8845" y="644"/>
                    <a:pt x="8842" y="644"/>
                  </a:cubicBezTo>
                  <a:cubicBezTo>
                    <a:pt x="8810" y="644"/>
                    <a:pt x="8657" y="590"/>
                    <a:pt x="8637" y="561"/>
                  </a:cubicBezTo>
                  <a:lnTo>
                    <a:pt x="8574" y="539"/>
                  </a:lnTo>
                  <a:cubicBezTo>
                    <a:pt x="8546" y="527"/>
                    <a:pt x="8509" y="536"/>
                    <a:pt x="8477" y="523"/>
                  </a:cubicBezTo>
                  <a:cubicBezTo>
                    <a:pt x="8466" y="520"/>
                    <a:pt x="8455" y="519"/>
                    <a:pt x="8444" y="519"/>
                  </a:cubicBezTo>
                  <a:cubicBezTo>
                    <a:pt x="8433" y="519"/>
                    <a:pt x="8423" y="520"/>
                    <a:pt x="8412" y="523"/>
                  </a:cubicBezTo>
                  <a:cubicBezTo>
                    <a:pt x="8383" y="511"/>
                    <a:pt x="8352" y="498"/>
                    <a:pt x="8358" y="479"/>
                  </a:cubicBezTo>
                  <a:lnTo>
                    <a:pt x="8358" y="479"/>
                  </a:lnTo>
                  <a:cubicBezTo>
                    <a:pt x="8338" y="494"/>
                    <a:pt x="8327" y="502"/>
                    <a:pt x="8319" y="502"/>
                  </a:cubicBezTo>
                  <a:cubicBezTo>
                    <a:pt x="8310" y="502"/>
                    <a:pt x="8306" y="491"/>
                    <a:pt x="8296" y="464"/>
                  </a:cubicBezTo>
                  <a:cubicBezTo>
                    <a:pt x="8302" y="443"/>
                    <a:pt x="8305" y="432"/>
                    <a:pt x="8301" y="432"/>
                  </a:cubicBezTo>
                  <a:lnTo>
                    <a:pt x="8301" y="432"/>
                  </a:lnTo>
                  <a:cubicBezTo>
                    <a:pt x="8296" y="432"/>
                    <a:pt x="8285" y="441"/>
                    <a:pt x="8264" y="458"/>
                  </a:cubicBezTo>
                  <a:cubicBezTo>
                    <a:pt x="8250" y="463"/>
                    <a:pt x="8242" y="466"/>
                    <a:pt x="8236" y="466"/>
                  </a:cubicBezTo>
                  <a:cubicBezTo>
                    <a:pt x="8226" y="466"/>
                    <a:pt x="8220" y="459"/>
                    <a:pt x="8205" y="442"/>
                  </a:cubicBezTo>
                  <a:cubicBezTo>
                    <a:pt x="8207" y="429"/>
                    <a:pt x="8196" y="420"/>
                    <a:pt x="8187" y="420"/>
                  </a:cubicBezTo>
                  <a:cubicBezTo>
                    <a:pt x="8180" y="420"/>
                    <a:pt x="8175" y="424"/>
                    <a:pt x="8173" y="432"/>
                  </a:cubicBezTo>
                  <a:cubicBezTo>
                    <a:pt x="8154" y="446"/>
                    <a:pt x="8124" y="454"/>
                    <a:pt x="8097" y="454"/>
                  </a:cubicBezTo>
                  <a:cubicBezTo>
                    <a:pt x="8064" y="454"/>
                    <a:pt x="8037" y="443"/>
                    <a:pt x="8042" y="420"/>
                  </a:cubicBezTo>
                  <a:cubicBezTo>
                    <a:pt x="8034" y="419"/>
                    <a:pt x="8026" y="418"/>
                    <a:pt x="8018" y="418"/>
                  </a:cubicBezTo>
                  <a:cubicBezTo>
                    <a:pt x="8004" y="418"/>
                    <a:pt x="7990" y="420"/>
                    <a:pt x="7976" y="426"/>
                  </a:cubicBezTo>
                  <a:cubicBezTo>
                    <a:pt x="7957" y="441"/>
                    <a:pt x="7947" y="449"/>
                    <a:pt x="7942" y="449"/>
                  </a:cubicBezTo>
                  <a:cubicBezTo>
                    <a:pt x="7937" y="449"/>
                    <a:pt x="7940" y="439"/>
                    <a:pt x="7945" y="417"/>
                  </a:cubicBezTo>
                  <a:cubicBezTo>
                    <a:pt x="7932" y="388"/>
                    <a:pt x="7916" y="374"/>
                    <a:pt x="7898" y="374"/>
                  </a:cubicBezTo>
                  <a:cubicBezTo>
                    <a:pt x="7885" y="374"/>
                    <a:pt x="7870" y="382"/>
                    <a:pt x="7854" y="398"/>
                  </a:cubicBezTo>
                  <a:cubicBezTo>
                    <a:pt x="7846" y="401"/>
                    <a:pt x="7839" y="403"/>
                    <a:pt x="7831" y="403"/>
                  </a:cubicBezTo>
                  <a:cubicBezTo>
                    <a:pt x="7816" y="403"/>
                    <a:pt x="7801" y="397"/>
                    <a:pt x="7791" y="389"/>
                  </a:cubicBezTo>
                  <a:cubicBezTo>
                    <a:pt x="7749" y="366"/>
                    <a:pt x="7643" y="335"/>
                    <a:pt x="7593" y="335"/>
                  </a:cubicBezTo>
                  <a:cubicBezTo>
                    <a:pt x="7572" y="335"/>
                    <a:pt x="7561" y="340"/>
                    <a:pt x="7569" y="354"/>
                  </a:cubicBezTo>
                  <a:lnTo>
                    <a:pt x="7506" y="345"/>
                  </a:lnTo>
                  <a:cubicBezTo>
                    <a:pt x="7469" y="325"/>
                    <a:pt x="7442" y="315"/>
                    <a:pt x="7420" y="315"/>
                  </a:cubicBezTo>
                  <a:cubicBezTo>
                    <a:pt x="7406" y="315"/>
                    <a:pt x="7393" y="319"/>
                    <a:pt x="7381" y="326"/>
                  </a:cubicBezTo>
                  <a:lnTo>
                    <a:pt x="7346" y="345"/>
                  </a:lnTo>
                  <a:cubicBezTo>
                    <a:pt x="7349" y="323"/>
                    <a:pt x="7318" y="301"/>
                    <a:pt x="7286" y="298"/>
                  </a:cubicBezTo>
                  <a:cubicBezTo>
                    <a:pt x="7255" y="298"/>
                    <a:pt x="7255" y="298"/>
                    <a:pt x="7252" y="317"/>
                  </a:cubicBezTo>
                  <a:cubicBezTo>
                    <a:pt x="7273" y="333"/>
                    <a:pt x="7266" y="337"/>
                    <a:pt x="7250" y="337"/>
                  </a:cubicBezTo>
                  <a:cubicBezTo>
                    <a:pt x="7242" y="337"/>
                    <a:pt x="7231" y="336"/>
                    <a:pt x="7221" y="335"/>
                  </a:cubicBezTo>
                  <a:cubicBezTo>
                    <a:pt x="7189" y="332"/>
                    <a:pt x="7158" y="310"/>
                    <a:pt x="7161" y="288"/>
                  </a:cubicBezTo>
                  <a:lnTo>
                    <a:pt x="7127" y="288"/>
                  </a:lnTo>
                  <a:cubicBezTo>
                    <a:pt x="7127" y="311"/>
                    <a:pt x="7117" y="320"/>
                    <a:pt x="7108" y="320"/>
                  </a:cubicBezTo>
                  <a:cubicBezTo>
                    <a:pt x="7101" y="320"/>
                    <a:pt x="7095" y="315"/>
                    <a:pt x="7095" y="307"/>
                  </a:cubicBezTo>
                  <a:cubicBezTo>
                    <a:pt x="7071" y="291"/>
                    <a:pt x="7041" y="281"/>
                    <a:pt x="7013" y="281"/>
                  </a:cubicBezTo>
                  <a:cubicBezTo>
                    <a:pt x="7009" y="281"/>
                    <a:pt x="7005" y="282"/>
                    <a:pt x="7001" y="282"/>
                  </a:cubicBezTo>
                  <a:cubicBezTo>
                    <a:pt x="7000" y="288"/>
                    <a:pt x="6996" y="290"/>
                    <a:pt x="6992" y="290"/>
                  </a:cubicBezTo>
                  <a:cubicBezTo>
                    <a:pt x="6985" y="290"/>
                    <a:pt x="6978" y="282"/>
                    <a:pt x="7001" y="282"/>
                  </a:cubicBezTo>
                  <a:lnTo>
                    <a:pt x="7001" y="260"/>
                  </a:lnTo>
                  <a:cubicBezTo>
                    <a:pt x="6992" y="254"/>
                    <a:pt x="6986" y="251"/>
                    <a:pt x="6981" y="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52"/>
            <p:cNvSpPr/>
            <p:nvPr/>
          </p:nvSpPr>
          <p:spPr>
            <a:xfrm>
              <a:off x="7872400" y="1863775"/>
              <a:ext cx="55425" cy="39375"/>
            </a:xfrm>
            <a:custGeom>
              <a:avLst/>
              <a:gdLst/>
              <a:ahLst/>
              <a:cxnLst/>
              <a:rect l="l" t="t" r="r" b="b"/>
              <a:pathLst>
                <a:path w="2217" h="1575" extrusionOk="0">
                  <a:moveTo>
                    <a:pt x="1609" y="96"/>
                  </a:moveTo>
                  <a:cubicBezTo>
                    <a:pt x="1609" y="96"/>
                    <a:pt x="1608" y="96"/>
                    <a:pt x="1607" y="96"/>
                  </a:cubicBezTo>
                  <a:lnTo>
                    <a:pt x="1607" y="96"/>
                  </a:lnTo>
                  <a:lnTo>
                    <a:pt x="1608" y="105"/>
                  </a:lnTo>
                  <a:cubicBezTo>
                    <a:pt x="1610" y="105"/>
                    <a:pt x="1610" y="101"/>
                    <a:pt x="1609" y="96"/>
                  </a:cubicBezTo>
                  <a:close/>
                  <a:moveTo>
                    <a:pt x="1731" y="99"/>
                  </a:moveTo>
                  <a:lnTo>
                    <a:pt x="1731" y="99"/>
                  </a:lnTo>
                  <a:cubicBezTo>
                    <a:pt x="1727" y="121"/>
                    <a:pt x="1727" y="142"/>
                    <a:pt x="1731" y="161"/>
                  </a:cubicBezTo>
                  <a:cubicBezTo>
                    <a:pt x="1737" y="161"/>
                    <a:pt x="1737" y="139"/>
                    <a:pt x="1737" y="120"/>
                  </a:cubicBezTo>
                  <a:cubicBezTo>
                    <a:pt x="1735" y="106"/>
                    <a:pt x="1734" y="101"/>
                    <a:pt x="1733" y="99"/>
                  </a:cubicBezTo>
                  <a:lnTo>
                    <a:pt x="1733" y="99"/>
                  </a:lnTo>
                  <a:cubicBezTo>
                    <a:pt x="1732" y="99"/>
                    <a:pt x="1731" y="99"/>
                    <a:pt x="1731" y="99"/>
                  </a:cubicBezTo>
                  <a:close/>
                  <a:moveTo>
                    <a:pt x="1367" y="124"/>
                  </a:moveTo>
                  <a:cubicBezTo>
                    <a:pt x="1373" y="146"/>
                    <a:pt x="1376" y="164"/>
                    <a:pt x="1373" y="164"/>
                  </a:cubicBezTo>
                  <a:lnTo>
                    <a:pt x="1367" y="146"/>
                  </a:lnTo>
                  <a:lnTo>
                    <a:pt x="1364" y="124"/>
                  </a:lnTo>
                  <a:close/>
                  <a:moveTo>
                    <a:pt x="2204" y="104"/>
                  </a:moveTo>
                  <a:lnTo>
                    <a:pt x="2204" y="104"/>
                  </a:lnTo>
                  <a:cubicBezTo>
                    <a:pt x="2206" y="104"/>
                    <a:pt x="2199" y="134"/>
                    <a:pt x="2188" y="161"/>
                  </a:cubicBezTo>
                  <a:cubicBezTo>
                    <a:pt x="2183" y="182"/>
                    <a:pt x="2181" y="192"/>
                    <a:pt x="2181" y="192"/>
                  </a:cubicBezTo>
                  <a:cubicBezTo>
                    <a:pt x="2180" y="192"/>
                    <a:pt x="2182" y="182"/>
                    <a:pt x="2185" y="161"/>
                  </a:cubicBezTo>
                  <a:cubicBezTo>
                    <a:pt x="2188" y="139"/>
                    <a:pt x="2194" y="120"/>
                    <a:pt x="2198" y="120"/>
                  </a:cubicBezTo>
                  <a:cubicBezTo>
                    <a:pt x="2201" y="109"/>
                    <a:pt x="2203" y="104"/>
                    <a:pt x="2204" y="104"/>
                  </a:cubicBezTo>
                  <a:close/>
                  <a:moveTo>
                    <a:pt x="1332" y="153"/>
                  </a:moveTo>
                  <a:cubicBezTo>
                    <a:pt x="1333" y="153"/>
                    <a:pt x="1334" y="158"/>
                    <a:pt x="1339" y="174"/>
                  </a:cubicBezTo>
                  <a:cubicBezTo>
                    <a:pt x="1339" y="174"/>
                    <a:pt x="1345" y="193"/>
                    <a:pt x="1342" y="193"/>
                  </a:cubicBezTo>
                  <a:lnTo>
                    <a:pt x="1333" y="174"/>
                  </a:lnTo>
                  <a:cubicBezTo>
                    <a:pt x="1326" y="155"/>
                    <a:pt x="1329" y="155"/>
                    <a:pt x="1329" y="155"/>
                  </a:cubicBezTo>
                  <a:cubicBezTo>
                    <a:pt x="1330" y="154"/>
                    <a:pt x="1331" y="153"/>
                    <a:pt x="1332" y="153"/>
                  </a:cubicBezTo>
                  <a:close/>
                  <a:moveTo>
                    <a:pt x="1630" y="180"/>
                  </a:moveTo>
                  <a:cubicBezTo>
                    <a:pt x="1629" y="180"/>
                    <a:pt x="1627" y="195"/>
                    <a:pt x="1627" y="208"/>
                  </a:cubicBezTo>
                  <a:lnTo>
                    <a:pt x="1630" y="230"/>
                  </a:lnTo>
                  <a:cubicBezTo>
                    <a:pt x="1631" y="237"/>
                    <a:pt x="1632" y="240"/>
                    <a:pt x="1633" y="240"/>
                  </a:cubicBezTo>
                  <a:cubicBezTo>
                    <a:pt x="1633" y="240"/>
                    <a:pt x="1633" y="230"/>
                    <a:pt x="1633" y="230"/>
                  </a:cubicBezTo>
                  <a:cubicBezTo>
                    <a:pt x="1633" y="214"/>
                    <a:pt x="1633" y="202"/>
                    <a:pt x="1630" y="189"/>
                  </a:cubicBezTo>
                  <a:cubicBezTo>
                    <a:pt x="1630" y="183"/>
                    <a:pt x="1630" y="180"/>
                    <a:pt x="1630" y="180"/>
                  </a:cubicBezTo>
                  <a:close/>
                  <a:moveTo>
                    <a:pt x="1499" y="205"/>
                  </a:moveTo>
                  <a:cubicBezTo>
                    <a:pt x="1502" y="218"/>
                    <a:pt x="1505" y="233"/>
                    <a:pt x="1511" y="246"/>
                  </a:cubicBezTo>
                  <a:cubicBezTo>
                    <a:pt x="1514" y="246"/>
                    <a:pt x="1508" y="224"/>
                    <a:pt x="1508" y="224"/>
                  </a:cubicBezTo>
                  <a:cubicBezTo>
                    <a:pt x="1508" y="224"/>
                    <a:pt x="1505" y="205"/>
                    <a:pt x="1502" y="205"/>
                  </a:cubicBezTo>
                  <a:close/>
                  <a:moveTo>
                    <a:pt x="1480" y="249"/>
                  </a:moveTo>
                  <a:lnTo>
                    <a:pt x="1477" y="252"/>
                  </a:lnTo>
                  <a:lnTo>
                    <a:pt x="1483" y="271"/>
                  </a:lnTo>
                  <a:lnTo>
                    <a:pt x="1486" y="271"/>
                  </a:lnTo>
                  <a:cubicBezTo>
                    <a:pt x="1483" y="249"/>
                    <a:pt x="1483" y="249"/>
                    <a:pt x="1480" y="249"/>
                  </a:cubicBezTo>
                  <a:close/>
                  <a:moveTo>
                    <a:pt x="1454" y="269"/>
                  </a:moveTo>
                  <a:lnTo>
                    <a:pt x="1454" y="269"/>
                  </a:lnTo>
                  <a:cubicBezTo>
                    <a:pt x="1454" y="271"/>
                    <a:pt x="1454" y="273"/>
                    <a:pt x="1453" y="275"/>
                  </a:cubicBezTo>
                  <a:lnTo>
                    <a:pt x="1453" y="275"/>
                  </a:lnTo>
                  <a:lnTo>
                    <a:pt x="1455" y="274"/>
                  </a:lnTo>
                  <a:cubicBezTo>
                    <a:pt x="1454" y="272"/>
                    <a:pt x="1454" y="270"/>
                    <a:pt x="1454" y="269"/>
                  </a:cubicBezTo>
                  <a:close/>
                  <a:moveTo>
                    <a:pt x="1423" y="245"/>
                  </a:moveTo>
                  <a:cubicBezTo>
                    <a:pt x="1424" y="245"/>
                    <a:pt x="1427" y="249"/>
                    <a:pt x="1430" y="258"/>
                  </a:cubicBezTo>
                  <a:cubicBezTo>
                    <a:pt x="1436" y="280"/>
                    <a:pt x="1436" y="280"/>
                    <a:pt x="1433" y="280"/>
                  </a:cubicBezTo>
                  <a:cubicBezTo>
                    <a:pt x="1431" y="281"/>
                    <a:pt x="1430" y="282"/>
                    <a:pt x="1429" y="282"/>
                  </a:cubicBezTo>
                  <a:cubicBezTo>
                    <a:pt x="1426" y="282"/>
                    <a:pt x="1426" y="277"/>
                    <a:pt x="1423" y="261"/>
                  </a:cubicBezTo>
                  <a:cubicBezTo>
                    <a:pt x="1422" y="250"/>
                    <a:pt x="1422" y="245"/>
                    <a:pt x="1423" y="245"/>
                  </a:cubicBezTo>
                  <a:close/>
                  <a:moveTo>
                    <a:pt x="1456" y="326"/>
                  </a:moveTo>
                  <a:lnTo>
                    <a:pt x="1456" y="326"/>
                  </a:lnTo>
                  <a:cubicBezTo>
                    <a:pt x="1457" y="329"/>
                    <a:pt x="1457" y="332"/>
                    <a:pt x="1458" y="336"/>
                  </a:cubicBezTo>
                  <a:lnTo>
                    <a:pt x="1458" y="336"/>
                  </a:lnTo>
                  <a:cubicBezTo>
                    <a:pt x="1457" y="332"/>
                    <a:pt x="1456" y="328"/>
                    <a:pt x="1456" y="326"/>
                  </a:cubicBezTo>
                  <a:close/>
                  <a:moveTo>
                    <a:pt x="1781" y="1"/>
                  </a:moveTo>
                  <a:cubicBezTo>
                    <a:pt x="1779" y="1"/>
                    <a:pt x="1779" y="6"/>
                    <a:pt x="1778" y="14"/>
                  </a:cubicBezTo>
                  <a:cubicBezTo>
                    <a:pt x="1781" y="14"/>
                    <a:pt x="1784" y="36"/>
                    <a:pt x="1784" y="55"/>
                  </a:cubicBezTo>
                  <a:cubicBezTo>
                    <a:pt x="1785" y="77"/>
                    <a:pt x="1785" y="88"/>
                    <a:pt x="1784" y="88"/>
                  </a:cubicBezTo>
                  <a:cubicBezTo>
                    <a:pt x="1783" y="88"/>
                    <a:pt x="1781" y="77"/>
                    <a:pt x="1778" y="55"/>
                  </a:cubicBezTo>
                  <a:cubicBezTo>
                    <a:pt x="1776" y="39"/>
                    <a:pt x="1769" y="33"/>
                    <a:pt x="1759" y="33"/>
                  </a:cubicBezTo>
                  <a:cubicBezTo>
                    <a:pt x="1744" y="33"/>
                    <a:pt x="1724" y="51"/>
                    <a:pt x="1724" y="77"/>
                  </a:cubicBezTo>
                  <a:cubicBezTo>
                    <a:pt x="1724" y="70"/>
                    <a:pt x="1724" y="77"/>
                    <a:pt x="1721" y="58"/>
                  </a:cubicBezTo>
                  <a:cubicBezTo>
                    <a:pt x="1721" y="36"/>
                    <a:pt x="1718" y="36"/>
                    <a:pt x="1702" y="36"/>
                  </a:cubicBezTo>
                  <a:lnTo>
                    <a:pt x="1693" y="36"/>
                  </a:lnTo>
                  <a:cubicBezTo>
                    <a:pt x="1694" y="55"/>
                    <a:pt x="1691" y="61"/>
                    <a:pt x="1687" y="61"/>
                  </a:cubicBezTo>
                  <a:cubicBezTo>
                    <a:pt x="1681" y="61"/>
                    <a:pt x="1674" y="50"/>
                    <a:pt x="1674" y="39"/>
                  </a:cubicBezTo>
                  <a:cubicBezTo>
                    <a:pt x="1668" y="17"/>
                    <a:pt x="1668" y="17"/>
                    <a:pt x="1658" y="17"/>
                  </a:cubicBezTo>
                  <a:cubicBezTo>
                    <a:pt x="1657" y="37"/>
                    <a:pt x="1652" y="44"/>
                    <a:pt x="1647" y="44"/>
                  </a:cubicBezTo>
                  <a:cubicBezTo>
                    <a:pt x="1640" y="44"/>
                    <a:pt x="1633" y="32"/>
                    <a:pt x="1633" y="20"/>
                  </a:cubicBezTo>
                  <a:lnTo>
                    <a:pt x="1624" y="20"/>
                  </a:lnTo>
                  <a:cubicBezTo>
                    <a:pt x="1624" y="42"/>
                    <a:pt x="1618" y="42"/>
                    <a:pt x="1615" y="42"/>
                  </a:cubicBezTo>
                  <a:cubicBezTo>
                    <a:pt x="1605" y="42"/>
                    <a:pt x="1599" y="45"/>
                    <a:pt x="1605" y="64"/>
                  </a:cubicBezTo>
                  <a:cubicBezTo>
                    <a:pt x="1607" y="77"/>
                    <a:pt x="1609" y="88"/>
                    <a:pt x="1609" y="96"/>
                  </a:cubicBezTo>
                  <a:lnTo>
                    <a:pt x="1609" y="96"/>
                  </a:lnTo>
                  <a:cubicBezTo>
                    <a:pt x="1628" y="91"/>
                    <a:pt x="1646" y="89"/>
                    <a:pt x="1665" y="89"/>
                  </a:cubicBezTo>
                  <a:cubicBezTo>
                    <a:pt x="1687" y="89"/>
                    <a:pt x="1709" y="92"/>
                    <a:pt x="1731" y="99"/>
                  </a:cubicBezTo>
                  <a:lnTo>
                    <a:pt x="1731" y="99"/>
                  </a:lnTo>
                  <a:cubicBezTo>
                    <a:pt x="1731" y="99"/>
                    <a:pt x="1731" y="99"/>
                    <a:pt x="1731" y="99"/>
                  </a:cubicBezTo>
                  <a:cubicBezTo>
                    <a:pt x="1732" y="99"/>
                    <a:pt x="1732" y="99"/>
                    <a:pt x="1733" y="99"/>
                  </a:cubicBezTo>
                  <a:lnTo>
                    <a:pt x="1733" y="99"/>
                  </a:lnTo>
                  <a:cubicBezTo>
                    <a:pt x="1793" y="119"/>
                    <a:pt x="1845" y="166"/>
                    <a:pt x="1865" y="245"/>
                  </a:cubicBezTo>
                  <a:lnTo>
                    <a:pt x="1865" y="245"/>
                  </a:lnTo>
                  <a:cubicBezTo>
                    <a:pt x="1879" y="243"/>
                    <a:pt x="1887" y="238"/>
                    <a:pt x="1887" y="224"/>
                  </a:cubicBezTo>
                  <a:cubicBezTo>
                    <a:pt x="1890" y="224"/>
                    <a:pt x="1890" y="224"/>
                    <a:pt x="1894" y="246"/>
                  </a:cubicBezTo>
                  <a:cubicBezTo>
                    <a:pt x="1894" y="255"/>
                    <a:pt x="1894" y="260"/>
                    <a:pt x="1895" y="260"/>
                  </a:cubicBezTo>
                  <a:cubicBezTo>
                    <a:pt x="1896" y="260"/>
                    <a:pt x="1898" y="251"/>
                    <a:pt x="1900" y="227"/>
                  </a:cubicBezTo>
                  <a:cubicBezTo>
                    <a:pt x="1902" y="214"/>
                    <a:pt x="1902" y="202"/>
                    <a:pt x="1903" y="202"/>
                  </a:cubicBezTo>
                  <a:cubicBezTo>
                    <a:pt x="1903" y="202"/>
                    <a:pt x="1903" y="208"/>
                    <a:pt x="1903" y="227"/>
                  </a:cubicBezTo>
                  <a:cubicBezTo>
                    <a:pt x="1903" y="246"/>
                    <a:pt x="1909" y="249"/>
                    <a:pt x="1922" y="249"/>
                  </a:cubicBezTo>
                  <a:cubicBezTo>
                    <a:pt x="1931" y="249"/>
                    <a:pt x="1944" y="249"/>
                    <a:pt x="1944" y="230"/>
                  </a:cubicBezTo>
                  <a:cubicBezTo>
                    <a:pt x="1947" y="219"/>
                    <a:pt x="1948" y="214"/>
                    <a:pt x="1949" y="214"/>
                  </a:cubicBezTo>
                  <a:lnTo>
                    <a:pt x="1949" y="214"/>
                  </a:lnTo>
                  <a:cubicBezTo>
                    <a:pt x="1949" y="214"/>
                    <a:pt x="1948" y="219"/>
                    <a:pt x="1947" y="230"/>
                  </a:cubicBezTo>
                  <a:cubicBezTo>
                    <a:pt x="1945" y="256"/>
                    <a:pt x="1949" y="274"/>
                    <a:pt x="1956" y="274"/>
                  </a:cubicBezTo>
                  <a:cubicBezTo>
                    <a:pt x="1959" y="274"/>
                    <a:pt x="1964" y="267"/>
                    <a:pt x="1969" y="252"/>
                  </a:cubicBezTo>
                  <a:cubicBezTo>
                    <a:pt x="1969" y="252"/>
                    <a:pt x="1972" y="252"/>
                    <a:pt x="1972" y="274"/>
                  </a:cubicBezTo>
                  <a:cubicBezTo>
                    <a:pt x="1975" y="274"/>
                    <a:pt x="1978" y="274"/>
                    <a:pt x="1988" y="255"/>
                  </a:cubicBezTo>
                  <a:lnTo>
                    <a:pt x="2009" y="258"/>
                  </a:lnTo>
                  <a:cubicBezTo>
                    <a:pt x="2016" y="258"/>
                    <a:pt x="2025" y="236"/>
                    <a:pt x="2025" y="236"/>
                  </a:cubicBezTo>
                  <a:lnTo>
                    <a:pt x="2028" y="240"/>
                  </a:lnTo>
                  <a:cubicBezTo>
                    <a:pt x="2025" y="258"/>
                    <a:pt x="2041" y="261"/>
                    <a:pt x="2063" y="265"/>
                  </a:cubicBezTo>
                  <a:cubicBezTo>
                    <a:pt x="2082" y="268"/>
                    <a:pt x="2100" y="271"/>
                    <a:pt x="2100" y="293"/>
                  </a:cubicBezTo>
                  <a:cubicBezTo>
                    <a:pt x="2100" y="293"/>
                    <a:pt x="2104" y="293"/>
                    <a:pt x="2110" y="274"/>
                  </a:cubicBezTo>
                  <a:cubicBezTo>
                    <a:pt x="2115" y="251"/>
                    <a:pt x="2119" y="241"/>
                    <a:pt x="2120" y="241"/>
                  </a:cubicBezTo>
                  <a:cubicBezTo>
                    <a:pt x="2122" y="241"/>
                    <a:pt x="2122" y="246"/>
                    <a:pt x="2122" y="255"/>
                  </a:cubicBezTo>
                  <a:cubicBezTo>
                    <a:pt x="2121" y="276"/>
                    <a:pt x="2122" y="287"/>
                    <a:pt x="2126" y="287"/>
                  </a:cubicBezTo>
                  <a:cubicBezTo>
                    <a:pt x="2129" y="287"/>
                    <a:pt x="2133" y="281"/>
                    <a:pt x="2138" y="269"/>
                  </a:cubicBezTo>
                  <a:lnTo>
                    <a:pt x="2138" y="269"/>
                  </a:lnTo>
                  <a:cubicBezTo>
                    <a:pt x="2137" y="271"/>
                    <a:pt x="2136" y="273"/>
                    <a:pt x="2135" y="277"/>
                  </a:cubicBezTo>
                  <a:cubicBezTo>
                    <a:pt x="2134" y="295"/>
                    <a:pt x="2135" y="302"/>
                    <a:pt x="2137" y="302"/>
                  </a:cubicBezTo>
                  <a:cubicBezTo>
                    <a:pt x="2141" y="302"/>
                    <a:pt x="2148" y="286"/>
                    <a:pt x="2154" y="261"/>
                  </a:cubicBezTo>
                  <a:cubicBezTo>
                    <a:pt x="2154" y="277"/>
                    <a:pt x="2154" y="291"/>
                    <a:pt x="2156" y="291"/>
                  </a:cubicBezTo>
                  <a:cubicBezTo>
                    <a:pt x="2157" y="291"/>
                    <a:pt x="2158" y="289"/>
                    <a:pt x="2160" y="283"/>
                  </a:cubicBezTo>
                  <a:cubicBezTo>
                    <a:pt x="2163" y="283"/>
                    <a:pt x="2163" y="283"/>
                    <a:pt x="2157" y="324"/>
                  </a:cubicBezTo>
                  <a:cubicBezTo>
                    <a:pt x="2154" y="340"/>
                    <a:pt x="2151" y="352"/>
                    <a:pt x="2151" y="368"/>
                  </a:cubicBezTo>
                  <a:cubicBezTo>
                    <a:pt x="2154" y="368"/>
                    <a:pt x="2160" y="346"/>
                    <a:pt x="2163" y="327"/>
                  </a:cubicBezTo>
                  <a:lnTo>
                    <a:pt x="2169" y="327"/>
                  </a:lnTo>
                  <a:cubicBezTo>
                    <a:pt x="2169" y="327"/>
                    <a:pt x="2169" y="327"/>
                    <a:pt x="2176" y="308"/>
                  </a:cubicBezTo>
                  <a:cubicBezTo>
                    <a:pt x="2178" y="293"/>
                    <a:pt x="2180" y="288"/>
                    <a:pt x="2182" y="288"/>
                  </a:cubicBezTo>
                  <a:cubicBezTo>
                    <a:pt x="2183" y="288"/>
                    <a:pt x="2184" y="289"/>
                    <a:pt x="2185" y="290"/>
                  </a:cubicBezTo>
                  <a:cubicBezTo>
                    <a:pt x="2183" y="295"/>
                    <a:pt x="2183" y="297"/>
                    <a:pt x="2183" y="297"/>
                  </a:cubicBezTo>
                  <a:cubicBezTo>
                    <a:pt x="2183" y="297"/>
                    <a:pt x="2188" y="283"/>
                    <a:pt x="2188" y="268"/>
                  </a:cubicBezTo>
                  <a:cubicBezTo>
                    <a:pt x="2191" y="249"/>
                    <a:pt x="2194" y="227"/>
                    <a:pt x="2198" y="227"/>
                  </a:cubicBezTo>
                  <a:cubicBezTo>
                    <a:pt x="2198" y="227"/>
                    <a:pt x="2204" y="208"/>
                    <a:pt x="2207" y="186"/>
                  </a:cubicBezTo>
                  <a:cubicBezTo>
                    <a:pt x="2213" y="158"/>
                    <a:pt x="2216" y="130"/>
                    <a:pt x="2216" y="105"/>
                  </a:cubicBezTo>
                  <a:cubicBezTo>
                    <a:pt x="2211" y="90"/>
                    <a:pt x="2205" y="76"/>
                    <a:pt x="2200" y="76"/>
                  </a:cubicBezTo>
                  <a:cubicBezTo>
                    <a:pt x="2197" y="76"/>
                    <a:pt x="2194" y="82"/>
                    <a:pt x="2191" y="99"/>
                  </a:cubicBezTo>
                  <a:cubicBezTo>
                    <a:pt x="2191" y="99"/>
                    <a:pt x="2185" y="117"/>
                    <a:pt x="2182" y="117"/>
                  </a:cubicBezTo>
                  <a:cubicBezTo>
                    <a:pt x="2179" y="117"/>
                    <a:pt x="2179" y="95"/>
                    <a:pt x="2179" y="95"/>
                  </a:cubicBezTo>
                  <a:cubicBezTo>
                    <a:pt x="2182" y="73"/>
                    <a:pt x="2169" y="73"/>
                    <a:pt x="2151" y="67"/>
                  </a:cubicBezTo>
                  <a:cubicBezTo>
                    <a:pt x="2132" y="64"/>
                    <a:pt x="2122" y="64"/>
                    <a:pt x="2119" y="42"/>
                  </a:cubicBezTo>
                  <a:cubicBezTo>
                    <a:pt x="2119" y="20"/>
                    <a:pt x="2116" y="20"/>
                    <a:pt x="2116" y="20"/>
                  </a:cubicBezTo>
                  <a:cubicBezTo>
                    <a:pt x="2114" y="33"/>
                    <a:pt x="2107" y="37"/>
                    <a:pt x="2096" y="37"/>
                  </a:cubicBezTo>
                  <a:cubicBezTo>
                    <a:pt x="2089" y="37"/>
                    <a:pt x="2079" y="35"/>
                    <a:pt x="2069" y="33"/>
                  </a:cubicBezTo>
                  <a:cubicBezTo>
                    <a:pt x="2060" y="32"/>
                    <a:pt x="2052" y="31"/>
                    <a:pt x="2044" y="31"/>
                  </a:cubicBezTo>
                  <a:cubicBezTo>
                    <a:pt x="2031" y="31"/>
                    <a:pt x="2021" y="34"/>
                    <a:pt x="2019" y="48"/>
                  </a:cubicBezTo>
                  <a:lnTo>
                    <a:pt x="2013" y="48"/>
                  </a:lnTo>
                  <a:cubicBezTo>
                    <a:pt x="2013" y="26"/>
                    <a:pt x="2006" y="26"/>
                    <a:pt x="2000" y="26"/>
                  </a:cubicBezTo>
                  <a:cubicBezTo>
                    <a:pt x="1991" y="45"/>
                    <a:pt x="1984" y="45"/>
                    <a:pt x="1984" y="45"/>
                  </a:cubicBezTo>
                  <a:cubicBezTo>
                    <a:pt x="1988" y="23"/>
                    <a:pt x="1984" y="23"/>
                    <a:pt x="1975" y="23"/>
                  </a:cubicBezTo>
                  <a:cubicBezTo>
                    <a:pt x="1974" y="23"/>
                    <a:pt x="1972" y="23"/>
                    <a:pt x="1971" y="23"/>
                  </a:cubicBezTo>
                  <a:cubicBezTo>
                    <a:pt x="1968" y="23"/>
                    <a:pt x="1966" y="25"/>
                    <a:pt x="1966" y="42"/>
                  </a:cubicBezTo>
                  <a:cubicBezTo>
                    <a:pt x="1950" y="42"/>
                    <a:pt x="1934" y="33"/>
                    <a:pt x="1928" y="20"/>
                  </a:cubicBezTo>
                  <a:cubicBezTo>
                    <a:pt x="1927" y="13"/>
                    <a:pt x="1926" y="10"/>
                    <a:pt x="1925" y="10"/>
                  </a:cubicBezTo>
                  <a:cubicBezTo>
                    <a:pt x="1923" y="10"/>
                    <a:pt x="1920" y="24"/>
                    <a:pt x="1915" y="39"/>
                  </a:cubicBezTo>
                  <a:cubicBezTo>
                    <a:pt x="1915" y="61"/>
                    <a:pt x="1912" y="80"/>
                    <a:pt x="1909" y="80"/>
                  </a:cubicBezTo>
                  <a:cubicBezTo>
                    <a:pt x="1909" y="80"/>
                    <a:pt x="1909" y="61"/>
                    <a:pt x="1909" y="39"/>
                  </a:cubicBezTo>
                  <a:cubicBezTo>
                    <a:pt x="1912" y="17"/>
                    <a:pt x="1912" y="17"/>
                    <a:pt x="1906" y="17"/>
                  </a:cubicBezTo>
                  <a:lnTo>
                    <a:pt x="1900" y="17"/>
                  </a:lnTo>
                  <a:cubicBezTo>
                    <a:pt x="1900" y="34"/>
                    <a:pt x="1888" y="36"/>
                    <a:pt x="1873" y="36"/>
                  </a:cubicBezTo>
                  <a:cubicBezTo>
                    <a:pt x="1869" y="36"/>
                    <a:pt x="1864" y="36"/>
                    <a:pt x="1859" y="36"/>
                  </a:cubicBezTo>
                  <a:cubicBezTo>
                    <a:pt x="1828" y="36"/>
                    <a:pt x="1818" y="36"/>
                    <a:pt x="1818" y="55"/>
                  </a:cubicBezTo>
                  <a:cubicBezTo>
                    <a:pt x="1818" y="66"/>
                    <a:pt x="1818" y="71"/>
                    <a:pt x="1815" y="71"/>
                  </a:cubicBezTo>
                  <a:cubicBezTo>
                    <a:pt x="1813" y="71"/>
                    <a:pt x="1809" y="66"/>
                    <a:pt x="1803" y="55"/>
                  </a:cubicBezTo>
                  <a:cubicBezTo>
                    <a:pt x="1789" y="15"/>
                    <a:pt x="1784" y="1"/>
                    <a:pt x="1781" y="1"/>
                  </a:cubicBezTo>
                  <a:close/>
                  <a:moveTo>
                    <a:pt x="1116" y="356"/>
                  </a:moveTo>
                  <a:cubicBezTo>
                    <a:pt x="1123" y="374"/>
                    <a:pt x="1132" y="393"/>
                    <a:pt x="1129" y="393"/>
                  </a:cubicBezTo>
                  <a:lnTo>
                    <a:pt x="1126" y="396"/>
                  </a:lnTo>
                  <a:cubicBezTo>
                    <a:pt x="1123" y="384"/>
                    <a:pt x="1116" y="368"/>
                    <a:pt x="1113" y="356"/>
                  </a:cubicBezTo>
                  <a:close/>
                  <a:moveTo>
                    <a:pt x="1008" y="426"/>
                  </a:moveTo>
                  <a:cubicBezTo>
                    <a:pt x="1011" y="426"/>
                    <a:pt x="1013" y="430"/>
                    <a:pt x="1019" y="443"/>
                  </a:cubicBezTo>
                  <a:cubicBezTo>
                    <a:pt x="1029" y="462"/>
                    <a:pt x="1022" y="465"/>
                    <a:pt x="1022" y="465"/>
                  </a:cubicBezTo>
                  <a:cubicBezTo>
                    <a:pt x="1010" y="450"/>
                    <a:pt x="1000" y="428"/>
                    <a:pt x="1004" y="428"/>
                  </a:cubicBezTo>
                  <a:cubicBezTo>
                    <a:pt x="1005" y="427"/>
                    <a:pt x="1007" y="426"/>
                    <a:pt x="1008" y="426"/>
                  </a:cubicBezTo>
                  <a:close/>
                  <a:moveTo>
                    <a:pt x="703" y="462"/>
                  </a:moveTo>
                  <a:cubicBezTo>
                    <a:pt x="715" y="478"/>
                    <a:pt x="728" y="493"/>
                    <a:pt x="728" y="497"/>
                  </a:cubicBezTo>
                  <a:lnTo>
                    <a:pt x="725" y="497"/>
                  </a:lnTo>
                  <a:cubicBezTo>
                    <a:pt x="715" y="487"/>
                    <a:pt x="709" y="475"/>
                    <a:pt x="700" y="462"/>
                  </a:cubicBezTo>
                  <a:close/>
                  <a:moveTo>
                    <a:pt x="853" y="525"/>
                  </a:moveTo>
                  <a:cubicBezTo>
                    <a:pt x="854" y="525"/>
                    <a:pt x="858" y="532"/>
                    <a:pt x="856" y="534"/>
                  </a:cubicBezTo>
                  <a:cubicBezTo>
                    <a:pt x="853" y="527"/>
                    <a:pt x="852" y="525"/>
                    <a:pt x="853" y="525"/>
                  </a:cubicBezTo>
                  <a:close/>
                  <a:moveTo>
                    <a:pt x="816" y="537"/>
                  </a:moveTo>
                  <a:cubicBezTo>
                    <a:pt x="828" y="553"/>
                    <a:pt x="841" y="572"/>
                    <a:pt x="837" y="572"/>
                  </a:cubicBezTo>
                  <a:lnTo>
                    <a:pt x="822" y="556"/>
                  </a:lnTo>
                  <a:lnTo>
                    <a:pt x="812" y="537"/>
                  </a:lnTo>
                  <a:close/>
                  <a:moveTo>
                    <a:pt x="747" y="609"/>
                  </a:moveTo>
                  <a:cubicBezTo>
                    <a:pt x="750" y="609"/>
                    <a:pt x="750" y="609"/>
                    <a:pt x="762" y="625"/>
                  </a:cubicBezTo>
                  <a:cubicBezTo>
                    <a:pt x="772" y="634"/>
                    <a:pt x="781" y="647"/>
                    <a:pt x="787" y="659"/>
                  </a:cubicBezTo>
                  <a:cubicBezTo>
                    <a:pt x="772" y="644"/>
                    <a:pt x="759" y="628"/>
                    <a:pt x="747" y="609"/>
                  </a:cubicBezTo>
                  <a:close/>
                  <a:moveTo>
                    <a:pt x="703" y="669"/>
                  </a:moveTo>
                  <a:cubicBezTo>
                    <a:pt x="718" y="685"/>
                    <a:pt x="731" y="700"/>
                    <a:pt x="728" y="703"/>
                  </a:cubicBezTo>
                  <a:lnTo>
                    <a:pt x="712" y="691"/>
                  </a:lnTo>
                  <a:lnTo>
                    <a:pt x="703" y="672"/>
                  </a:lnTo>
                  <a:lnTo>
                    <a:pt x="703" y="669"/>
                  </a:lnTo>
                  <a:close/>
                  <a:moveTo>
                    <a:pt x="273" y="710"/>
                  </a:moveTo>
                  <a:cubicBezTo>
                    <a:pt x="270" y="716"/>
                    <a:pt x="270" y="716"/>
                    <a:pt x="289" y="725"/>
                  </a:cubicBezTo>
                  <a:cubicBezTo>
                    <a:pt x="289" y="725"/>
                    <a:pt x="292" y="722"/>
                    <a:pt x="292" y="722"/>
                  </a:cubicBezTo>
                  <a:cubicBezTo>
                    <a:pt x="276" y="710"/>
                    <a:pt x="276" y="710"/>
                    <a:pt x="273" y="710"/>
                  </a:cubicBezTo>
                  <a:close/>
                  <a:moveTo>
                    <a:pt x="556" y="790"/>
                  </a:moveTo>
                  <a:cubicBezTo>
                    <a:pt x="557" y="790"/>
                    <a:pt x="564" y="795"/>
                    <a:pt x="562" y="797"/>
                  </a:cubicBezTo>
                  <a:cubicBezTo>
                    <a:pt x="556" y="792"/>
                    <a:pt x="555" y="790"/>
                    <a:pt x="556" y="790"/>
                  </a:cubicBezTo>
                  <a:close/>
                  <a:moveTo>
                    <a:pt x="524" y="779"/>
                  </a:moveTo>
                  <a:cubicBezTo>
                    <a:pt x="540" y="791"/>
                    <a:pt x="555" y="807"/>
                    <a:pt x="552" y="807"/>
                  </a:cubicBezTo>
                  <a:lnTo>
                    <a:pt x="533" y="797"/>
                  </a:lnTo>
                  <a:lnTo>
                    <a:pt x="521" y="782"/>
                  </a:lnTo>
                  <a:lnTo>
                    <a:pt x="524" y="779"/>
                  </a:lnTo>
                  <a:close/>
                  <a:moveTo>
                    <a:pt x="494" y="788"/>
                  </a:moveTo>
                  <a:cubicBezTo>
                    <a:pt x="497" y="788"/>
                    <a:pt x="506" y="794"/>
                    <a:pt x="524" y="807"/>
                  </a:cubicBezTo>
                  <a:cubicBezTo>
                    <a:pt x="540" y="822"/>
                    <a:pt x="540" y="822"/>
                    <a:pt x="537" y="826"/>
                  </a:cubicBezTo>
                  <a:cubicBezTo>
                    <a:pt x="524" y="816"/>
                    <a:pt x="515" y="807"/>
                    <a:pt x="502" y="801"/>
                  </a:cubicBezTo>
                  <a:cubicBezTo>
                    <a:pt x="495" y="793"/>
                    <a:pt x="491" y="788"/>
                    <a:pt x="494" y="788"/>
                  </a:cubicBezTo>
                  <a:close/>
                  <a:moveTo>
                    <a:pt x="350" y="847"/>
                  </a:moveTo>
                  <a:cubicBezTo>
                    <a:pt x="349" y="847"/>
                    <a:pt x="349" y="847"/>
                    <a:pt x="349" y="848"/>
                  </a:cubicBezTo>
                  <a:lnTo>
                    <a:pt x="349" y="851"/>
                  </a:lnTo>
                  <a:cubicBezTo>
                    <a:pt x="358" y="860"/>
                    <a:pt x="371" y="866"/>
                    <a:pt x="383" y="873"/>
                  </a:cubicBezTo>
                  <a:cubicBezTo>
                    <a:pt x="386" y="869"/>
                    <a:pt x="367" y="857"/>
                    <a:pt x="367" y="857"/>
                  </a:cubicBezTo>
                  <a:cubicBezTo>
                    <a:pt x="367" y="857"/>
                    <a:pt x="355" y="847"/>
                    <a:pt x="350" y="847"/>
                  </a:cubicBezTo>
                  <a:close/>
                  <a:moveTo>
                    <a:pt x="503" y="863"/>
                  </a:moveTo>
                  <a:cubicBezTo>
                    <a:pt x="505" y="863"/>
                    <a:pt x="518" y="873"/>
                    <a:pt x="518" y="873"/>
                  </a:cubicBezTo>
                  <a:cubicBezTo>
                    <a:pt x="525" y="879"/>
                    <a:pt x="527" y="881"/>
                    <a:pt x="526" y="881"/>
                  </a:cubicBezTo>
                  <a:cubicBezTo>
                    <a:pt x="524" y="881"/>
                    <a:pt x="519" y="878"/>
                    <a:pt x="516" y="878"/>
                  </a:cubicBezTo>
                  <a:cubicBezTo>
                    <a:pt x="516" y="878"/>
                    <a:pt x="515" y="878"/>
                    <a:pt x="515" y="879"/>
                  </a:cubicBezTo>
                  <a:cubicBezTo>
                    <a:pt x="496" y="866"/>
                    <a:pt x="496" y="866"/>
                    <a:pt x="502" y="863"/>
                  </a:cubicBezTo>
                  <a:cubicBezTo>
                    <a:pt x="502" y="863"/>
                    <a:pt x="502" y="863"/>
                    <a:pt x="503" y="863"/>
                  </a:cubicBezTo>
                  <a:close/>
                  <a:moveTo>
                    <a:pt x="380" y="912"/>
                  </a:moveTo>
                  <a:cubicBezTo>
                    <a:pt x="382" y="912"/>
                    <a:pt x="385" y="914"/>
                    <a:pt x="396" y="923"/>
                  </a:cubicBezTo>
                  <a:lnTo>
                    <a:pt x="392" y="926"/>
                  </a:lnTo>
                  <a:lnTo>
                    <a:pt x="374" y="916"/>
                  </a:lnTo>
                  <a:lnTo>
                    <a:pt x="377" y="913"/>
                  </a:lnTo>
                  <a:cubicBezTo>
                    <a:pt x="378" y="912"/>
                    <a:pt x="379" y="912"/>
                    <a:pt x="380" y="912"/>
                  </a:cubicBezTo>
                  <a:close/>
                  <a:moveTo>
                    <a:pt x="464" y="907"/>
                  </a:moveTo>
                  <a:cubicBezTo>
                    <a:pt x="467" y="907"/>
                    <a:pt x="471" y="908"/>
                    <a:pt x="483" y="916"/>
                  </a:cubicBezTo>
                  <a:cubicBezTo>
                    <a:pt x="483" y="916"/>
                    <a:pt x="499" y="929"/>
                    <a:pt x="496" y="932"/>
                  </a:cubicBezTo>
                  <a:cubicBezTo>
                    <a:pt x="496" y="932"/>
                    <a:pt x="477" y="923"/>
                    <a:pt x="477" y="923"/>
                  </a:cubicBezTo>
                  <a:cubicBezTo>
                    <a:pt x="458" y="910"/>
                    <a:pt x="461" y="907"/>
                    <a:pt x="461" y="907"/>
                  </a:cubicBezTo>
                  <a:cubicBezTo>
                    <a:pt x="462" y="907"/>
                    <a:pt x="463" y="907"/>
                    <a:pt x="464" y="907"/>
                  </a:cubicBezTo>
                  <a:close/>
                  <a:moveTo>
                    <a:pt x="242" y="920"/>
                  </a:moveTo>
                  <a:lnTo>
                    <a:pt x="242" y="920"/>
                  </a:lnTo>
                  <a:cubicBezTo>
                    <a:pt x="261" y="929"/>
                    <a:pt x="276" y="942"/>
                    <a:pt x="276" y="942"/>
                  </a:cubicBezTo>
                  <a:lnTo>
                    <a:pt x="261" y="929"/>
                  </a:lnTo>
                  <a:lnTo>
                    <a:pt x="242" y="920"/>
                  </a:lnTo>
                  <a:close/>
                  <a:moveTo>
                    <a:pt x="355" y="930"/>
                  </a:moveTo>
                  <a:lnTo>
                    <a:pt x="355" y="930"/>
                  </a:lnTo>
                  <a:cubicBezTo>
                    <a:pt x="358" y="930"/>
                    <a:pt x="374" y="940"/>
                    <a:pt x="396" y="957"/>
                  </a:cubicBezTo>
                  <a:lnTo>
                    <a:pt x="392" y="963"/>
                  </a:lnTo>
                  <a:cubicBezTo>
                    <a:pt x="374" y="951"/>
                    <a:pt x="358" y="938"/>
                    <a:pt x="358" y="935"/>
                  </a:cubicBezTo>
                  <a:cubicBezTo>
                    <a:pt x="354" y="932"/>
                    <a:pt x="353" y="930"/>
                    <a:pt x="355" y="930"/>
                  </a:cubicBezTo>
                  <a:close/>
                  <a:moveTo>
                    <a:pt x="449" y="1026"/>
                  </a:moveTo>
                  <a:lnTo>
                    <a:pt x="468" y="1036"/>
                  </a:lnTo>
                  <a:cubicBezTo>
                    <a:pt x="465" y="1038"/>
                    <a:pt x="473" y="1045"/>
                    <a:pt x="470" y="1045"/>
                  </a:cubicBezTo>
                  <a:cubicBezTo>
                    <a:pt x="469" y="1045"/>
                    <a:pt x="466" y="1044"/>
                    <a:pt x="461" y="1042"/>
                  </a:cubicBezTo>
                  <a:cubicBezTo>
                    <a:pt x="461" y="1042"/>
                    <a:pt x="461" y="1042"/>
                    <a:pt x="461" y="1042"/>
                  </a:cubicBezTo>
                  <a:cubicBezTo>
                    <a:pt x="459" y="1042"/>
                    <a:pt x="446" y="1026"/>
                    <a:pt x="449" y="1026"/>
                  </a:cubicBezTo>
                  <a:close/>
                  <a:moveTo>
                    <a:pt x="263" y="1009"/>
                  </a:moveTo>
                  <a:cubicBezTo>
                    <a:pt x="264" y="1009"/>
                    <a:pt x="273" y="1015"/>
                    <a:pt x="292" y="1029"/>
                  </a:cubicBezTo>
                  <a:lnTo>
                    <a:pt x="323" y="1057"/>
                  </a:lnTo>
                  <a:cubicBezTo>
                    <a:pt x="323" y="1057"/>
                    <a:pt x="308" y="1045"/>
                    <a:pt x="273" y="1020"/>
                  </a:cubicBezTo>
                  <a:cubicBezTo>
                    <a:pt x="266" y="1013"/>
                    <a:pt x="263" y="1009"/>
                    <a:pt x="263" y="1009"/>
                  </a:cubicBezTo>
                  <a:close/>
                  <a:moveTo>
                    <a:pt x="361" y="1042"/>
                  </a:moveTo>
                  <a:cubicBezTo>
                    <a:pt x="377" y="1051"/>
                    <a:pt x="396" y="1064"/>
                    <a:pt x="396" y="1067"/>
                  </a:cubicBezTo>
                  <a:lnTo>
                    <a:pt x="392" y="1067"/>
                  </a:lnTo>
                  <a:cubicBezTo>
                    <a:pt x="380" y="1061"/>
                    <a:pt x="371" y="1051"/>
                    <a:pt x="358" y="1045"/>
                  </a:cubicBezTo>
                  <a:lnTo>
                    <a:pt x="361" y="1042"/>
                  </a:lnTo>
                  <a:close/>
                  <a:moveTo>
                    <a:pt x="245" y="1104"/>
                  </a:moveTo>
                  <a:lnTo>
                    <a:pt x="264" y="1114"/>
                  </a:lnTo>
                  <a:lnTo>
                    <a:pt x="280" y="1126"/>
                  </a:lnTo>
                  <a:lnTo>
                    <a:pt x="261" y="1120"/>
                  </a:lnTo>
                  <a:cubicBezTo>
                    <a:pt x="242" y="1108"/>
                    <a:pt x="242" y="1108"/>
                    <a:pt x="245" y="1104"/>
                  </a:cubicBezTo>
                  <a:close/>
                  <a:moveTo>
                    <a:pt x="284" y="1106"/>
                  </a:moveTo>
                  <a:cubicBezTo>
                    <a:pt x="285" y="1106"/>
                    <a:pt x="293" y="1111"/>
                    <a:pt x="308" y="1120"/>
                  </a:cubicBezTo>
                  <a:cubicBezTo>
                    <a:pt x="327" y="1130"/>
                    <a:pt x="345" y="1142"/>
                    <a:pt x="361" y="1155"/>
                  </a:cubicBezTo>
                  <a:lnTo>
                    <a:pt x="358" y="1161"/>
                  </a:lnTo>
                  <a:lnTo>
                    <a:pt x="323" y="1136"/>
                  </a:lnTo>
                  <a:cubicBezTo>
                    <a:pt x="294" y="1116"/>
                    <a:pt x="282" y="1106"/>
                    <a:pt x="284" y="1106"/>
                  </a:cubicBezTo>
                  <a:close/>
                  <a:moveTo>
                    <a:pt x="816" y="1136"/>
                  </a:moveTo>
                  <a:lnTo>
                    <a:pt x="816" y="1136"/>
                  </a:lnTo>
                  <a:cubicBezTo>
                    <a:pt x="825" y="1148"/>
                    <a:pt x="834" y="1158"/>
                    <a:pt x="847" y="1164"/>
                  </a:cubicBezTo>
                  <a:cubicBezTo>
                    <a:pt x="853" y="1169"/>
                    <a:pt x="857" y="1172"/>
                    <a:pt x="857" y="1172"/>
                  </a:cubicBezTo>
                  <a:cubicBezTo>
                    <a:pt x="857" y="1172"/>
                    <a:pt x="850" y="1165"/>
                    <a:pt x="831" y="1148"/>
                  </a:cubicBezTo>
                  <a:cubicBezTo>
                    <a:pt x="816" y="1136"/>
                    <a:pt x="816" y="1136"/>
                    <a:pt x="816" y="1136"/>
                  </a:cubicBezTo>
                  <a:close/>
                  <a:moveTo>
                    <a:pt x="315" y="1281"/>
                  </a:moveTo>
                  <a:cubicBezTo>
                    <a:pt x="313" y="1281"/>
                    <a:pt x="312" y="1282"/>
                    <a:pt x="311" y="1283"/>
                  </a:cubicBezTo>
                  <a:cubicBezTo>
                    <a:pt x="309" y="1283"/>
                    <a:pt x="307" y="1283"/>
                    <a:pt x="305" y="1283"/>
                  </a:cubicBezTo>
                  <a:cubicBezTo>
                    <a:pt x="293" y="1283"/>
                    <a:pt x="310" y="1294"/>
                    <a:pt x="327" y="1302"/>
                  </a:cubicBezTo>
                  <a:cubicBezTo>
                    <a:pt x="335" y="1305"/>
                    <a:pt x="339" y="1306"/>
                    <a:pt x="342" y="1306"/>
                  </a:cubicBezTo>
                  <a:cubicBezTo>
                    <a:pt x="346" y="1306"/>
                    <a:pt x="347" y="1304"/>
                    <a:pt x="349" y="1302"/>
                  </a:cubicBezTo>
                  <a:cubicBezTo>
                    <a:pt x="352" y="1299"/>
                    <a:pt x="333" y="1286"/>
                    <a:pt x="333" y="1286"/>
                  </a:cubicBezTo>
                  <a:cubicBezTo>
                    <a:pt x="322" y="1283"/>
                    <a:pt x="317" y="1281"/>
                    <a:pt x="315" y="1281"/>
                  </a:cubicBezTo>
                  <a:close/>
                  <a:moveTo>
                    <a:pt x="266" y="1282"/>
                  </a:moveTo>
                  <a:cubicBezTo>
                    <a:pt x="272" y="1282"/>
                    <a:pt x="288" y="1291"/>
                    <a:pt x="302" y="1302"/>
                  </a:cubicBezTo>
                  <a:lnTo>
                    <a:pt x="298" y="1308"/>
                  </a:lnTo>
                  <a:cubicBezTo>
                    <a:pt x="280" y="1299"/>
                    <a:pt x="264" y="1286"/>
                    <a:pt x="264" y="1283"/>
                  </a:cubicBezTo>
                  <a:cubicBezTo>
                    <a:pt x="264" y="1283"/>
                    <a:pt x="265" y="1282"/>
                    <a:pt x="266" y="1282"/>
                  </a:cubicBezTo>
                  <a:close/>
                  <a:moveTo>
                    <a:pt x="40" y="1388"/>
                  </a:moveTo>
                  <a:cubicBezTo>
                    <a:pt x="38" y="1388"/>
                    <a:pt x="38" y="1388"/>
                    <a:pt x="38" y="1390"/>
                  </a:cubicBezTo>
                  <a:lnTo>
                    <a:pt x="35" y="1393"/>
                  </a:lnTo>
                  <a:lnTo>
                    <a:pt x="57" y="1396"/>
                  </a:lnTo>
                  <a:lnTo>
                    <a:pt x="57" y="1393"/>
                  </a:lnTo>
                  <a:cubicBezTo>
                    <a:pt x="46" y="1389"/>
                    <a:pt x="42" y="1388"/>
                    <a:pt x="40" y="1388"/>
                  </a:cubicBezTo>
                  <a:close/>
                  <a:moveTo>
                    <a:pt x="139" y="1427"/>
                  </a:moveTo>
                  <a:cubicBezTo>
                    <a:pt x="142" y="1427"/>
                    <a:pt x="146" y="1428"/>
                    <a:pt x="154" y="1430"/>
                  </a:cubicBezTo>
                  <a:lnTo>
                    <a:pt x="154" y="1434"/>
                  </a:lnTo>
                  <a:cubicBezTo>
                    <a:pt x="150" y="1432"/>
                    <a:pt x="147" y="1431"/>
                    <a:pt x="147" y="1431"/>
                  </a:cubicBezTo>
                  <a:lnTo>
                    <a:pt x="147" y="1431"/>
                  </a:lnTo>
                  <a:cubicBezTo>
                    <a:pt x="145" y="1431"/>
                    <a:pt x="159" y="1437"/>
                    <a:pt x="173" y="1440"/>
                  </a:cubicBezTo>
                  <a:lnTo>
                    <a:pt x="214" y="1452"/>
                  </a:lnTo>
                  <a:cubicBezTo>
                    <a:pt x="198" y="1452"/>
                    <a:pt x="186" y="1452"/>
                    <a:pt x="173" y="1446"/>
                  </a:cubicBezTo>
                  <a:cubicBezTo>
                    <a:pt x="129" y="1437"/>
                    <a:pt x="129" y="1437"/>
                    <a:pt x="132" y="1430"/>
                  </a:cubicBezTo>
                  <a:cubicBezTo>
                    <a:pt x="134" y="1429"/>
                    <a:pt x="135" y="1427"/>
                    <a:pt x="139" y="1427"/>
                  </a:cubicBezTo>
                  <a:close/>
                  <a:moveTo>
                    <a:pt x="125" y="1463"/>
                  </a:moveTo>
                  <a:cubicBezTo>
                    <a:pt x="128" y="1463"/>
                    <a:pt x="132" y="1463"/>
                    <a:pt x="142" y="1465"/>
                  </a:cubicBezTo>
                  <a:cubicBezTo>
                    <a:pt x="142" y="1465"/>
                    <a:pt x="161" y="1474"/>
                    <a:pt x="161" y="1477"/>
                  </a:cubicBezTo>
                  <a:lnTo>
                    <a:pt x="139" y="1474"/>
                  </a:lnTo>
                  <a:cubicBezTo>
                    <a:pt x="120" y="1468"/>
                    <a:pt x="120" y="1465"/>
                    <a:pt x="120" y="1465"/>
                  </a:cubicBezTo>
                  <a:cubicBezTo>
                    <a:pt x="121" y="1463"/>
                    <a:pt x="122" y="1463"/>
                    <a:pt x="125" y="1463"/>
                  </a:cubicBezTo>
                  <a:close/>
                  <a:moveTo>
                    <a:pt x="1498" y="46"/>
                  </a:moveTo>
                  <a:cubicBezTo>
                    <a:pt x="1494" y="46"/>
                    <a:pt x="1492" y="56"/>
                    <a:pt x="1496" y="77"/>
                  </a:cubicBezTo>
                  <a:cubicBezTo>
                    <a:pt x="1489" y="58"/>
                    <a:pt x="1486" y="58"/>
                    <a:pt x="1483" y="58"/>
                  </a:cubicBezTo>
                  <a:cubicBezTo>
                    <a:pt x="1481" y="70"/>
                    <a:pt x="1477" y="76"/>
                    <a:pt x="1473" y="76"/>
                  </a:cubicBezTo>
                  <a:cubicBezTo>
                    <a:pt x="1469" y="76"/>
                    <a:pt x="1466" y="71"/>
                    <a:pt x="1464" y="61"/>
                  </a:cubicBezTo>
                  <a:lnTo>
                    <a:pt x="1461" y="64"/>
                  </a:lnTo>
                  <a:cubicBezTo>
                    <a:pt x="1461" y="83"/>
                    <a:pt x="1458" y="83"/>
                    <a:pt x="1455" y="86"/>
                  </a:cubicBezTo>
                  <a:cubicBezTo>
                    <a:pt x="1452" y="86"/>
                    <a:pt x="1449" y="86"/>
                    <a:pt x="1449" y="108"/>
                  </a:cubicBezTo>
                  <a:cubicBezTo>
                    <a:pt x="1449" y="127"/>
                    <a:pt x="1445" y="130"/>
                    <a:pt x="1445" y="130"/>
                  </a:cubicBezTo>
                  <a:cubicBezTo>
                    <a:pt x="1442" y="130"/>
                    <a:pt x="1442" y="108"/>
                    <a:pt x="1442" y="86"/>
                  </a:cubicBezTo>
                  <a:cubicBezTo>
                    <a:pt x="1442" y="77"/>
                    <a:pt x="1441" y="73"/>
                    <a:pt x="1439" y="73"/>
                  </a:cubicBezTo>
                  <a:cubicBezTo>
                    <a:pt x="1436" y="73"/>
                    <a:pt x="1433" y="84"/>
                    <a:pt x="1433" y="111"/>
                  </a:cubicBezTo>
                  <a:cubicBezTo>
                    <a:pt x="1433" y="131"/>
                    <a:pt x="1433" y="142"/>
                    <a:pt x="1432" y="142"/>
                  </a:cubicBezTo>
                  <a:cubicBezTo>
                    <a:pt x="1432" y="142"/>
                    <a:pt x="1431" y="131"/>
                    <a:pt x="1430" y="111"/>
                  </a:cubicBezTo>
                  <a:cubicBezTo>
                    <a:pt x="1428" y="96"/>
                    <a:pt x="1427" y="80"/>
                    <a:pt x="1426" y="80"/>
                  </a:cubicBezTo>
                  <a:cubicBezTo>
                    <a:pt x="1425" y="80"/>
                    <a:pt x="1424" y="83"/>
                    <a:pt x="1423" y="89"/>
                  </a:cubicBezTo>
                  <a:cubicBezTo>
                    <a:pt x="1423" y="89"/>
                    <a:pt x="1417" y="92"/>
                    <a:pt x="1423" y="111"/>
                  </a:cubicBezTo>
                  <a:lnTo>
                    <a:pt x="1411" y="114"/>
                  </a:lnTo>
                  <a:cubicBezTo>
                    <a:pt x="1402" y="95"/>
                    <a:pt x="1398" y="95"/>
                    <a:pt x="1392" y="95"/>
                  </a:cubicBezTo>
                  <a:cubicBezTo>
                    <a:pt x="1394" y="107"/>
                    <a:pt x="1395" y="112"/>
                    <a:pt x="1394" y="112"/>
                  </a:cubicBezTo>
                  <a:cubicBezTo>
                    <a:pt x="1393" y="112"/>
                    <a:pt x="1390" y="108"/>
                    <a:pt x="1386" y="99"/>
                  </a:cubicBezTo>
                  <a:cubicBezTo>
                    <a:pt x="1385" y="89"/>
                    <a:pt x="1383" y="84"/>
                    <a:pt x="1383" y="84"/>
                  </a:cubicBezTo>
                  <a:lnTo>
                    <a:pt x="1383" y="84"/>
                  </a:lnTo>
                  <a:cubicBezTo>
                    <a:pt x="1382" y="84"/>
                    <a:pt x="1384" y="94"/>
                    <a:pt x="1389" y="117"/>
                  </a:cubicBezTo>
                  <a:cubicBezTo>
                    <a:pt x="1391" y="129"/>
                    <a:pt x="1390" y="134"/>
                    <a:pt x="1388" y="134"/>
                  </a:cubicBezTo>
                  <a:cubicBezTo>
                    <a:pt x="1386" y="134"/>
                    <a:pt x="1383" y="130"/>
                    <a:pt x="1380" y="120"/>
                  </a:cubicBezTo>
                  <a:cubicBezTo>
                    <a:pt x="1372" y="97"/>
                    <a:pt x="1368" y="87"/>
                    <a:pt x="1367" y="87"/>
                  </a:cubicBezTo>
                  <a:lnTo>
                    <a:pt x="1367" y="87"/>
                  </a:lnTo>
                  <a:cubicBezTo>
                    <a:pt x="1367" y="87"/>
                    <a:pt x="1368" y="92"/>
                    <a:pt x="1370" y="102"/>
                  </a:cubicBezTo>
                  <a:cubicBezTo>
                    <a:pt x="1373" y="120"/>
                    <a:pt x="1370" y="124"/>
                    <a:pt x="1370" y="124"/>
                  </a:cubicBezTo>
                  <a:cubicBezTo>
                    <a:pt x="1367" y="113"/>
                    <a:pt x="1358" y="109"/>
                    <a:pt x="1346" y="109"/>
                  </a:cubicBezTo>
                  <a:cubicBezTo>
                    <a:pt x="1333" y="109"/>
                    <a:pt x="1318" y="113"/>
                    <a:pt x="1304" y="117"/>
                  </a:cubicBezTo>
                  <a:cubicBezTo>
                    <a:pt x="1301" y="117"/>
                    <a:pt x="1301" y="139"/>
                    <a:pt x="1308" y="158"/>
                  </a:cubicBezTo>
                  <a:cubicBezTo>
                    <a:pt x="1313" y="175"/>
                    <a:pt x="1315" y="181"/>
                    <a:pt x="1315" y="181"/>
                  </a:cubicBezTo>
                  <a:cubicBezTo>
                    <a:pt x="1314" y="181"/>
                    <a:pt x="1310" y="169"/>
                    <a:pt x="1304" y="158"/>
                  </a:cubicBezTo>
                  <a:cubicBezTo>
                    <a:pt x="1294" y="130"/>
                    <a:pt x="1287" y="116"/>
                    <a:pt x="1285" y="116"/>
                  </a:cubicBezTo>
                  <a:lnTo>
                    <a:pt x="1285" y="116"/>
                  </a:lnTo>
                  <a:cubicBezTo>
                    <a:pt x="1283" y="116"/>
                    <a:pt x="1287" y="131"/>
                    <a:pt x="1298" y="161"/>
                  </a:cubicBezTo>
                  <a:cubicBezTo>
                    <a:pt x="1306" y="180"/>
                    <a:pt x="1310" y="189"/>
                    <a:pt x="1309" y="189"/>
                  </a:cubicBezTo>
                  <a:cubicBezTo>
                    <a:pt x="1309" y="189"/>
                    <a:pt x="1304" y="180"/>
                    <a:pt x="1295" y="161"/>
                  </a:cubicBezTo>
                  <a:cubicBezTo>
                    <a:pt x="1290" y="152"/>
                    <a:pt x="1288" y="147"/>
                    <a:pt x="1287" y="147"/>
                  </a:cubicBezTo>
                  <a:lnTo>
                    <a:pt x="1287" y="147"/>
                  </a:lnTo>
                  <a:cubicBezTo>
                    <a:pt x="1286" y="147"/>
                    <a:pt x="1287" y="153"/>
                    <a:pt x="1289" y="164"/>
                  </a:cubicBezTo>
                  <a:cubicBezTo>
                    <a:pt x="1292" y="174"/>
                    <a:pt x="1293" y="178"/>
                    <a:pt x="1292" y="178"/>
                  </a:cubicBezTo>
                  <a:cubicBezTo>
                    <a:pt x="1291" y="178"/>
                    <a:pt x="1289" y="174"/>
                    <a:pt x="1286" y="164"/>
                  </a:cubicBezTo>
                  <a:cubicBezTo>
                    <a:pt x="1279" y="151"/>
                    <a:pt x="1272" y="138"/>
                    <a:pt x="1271" y="138"/>
                  </a:cubicBezTo>
                  <a:lnTo>
                    <a:pt x="1271" y="138"/>
                  </a:lnTo>
                  <a:cubicBezTo>
                    <a:pt x="1271" y="138"/>
                    <a:pt x="1271" y="140"/>
                    <a:pt x="1273" y="146"/>
                  </a:cubicBezTo>
                  <a:cubicBezTo>
                    <a:pt x="1273" y="146"/>
                    <a:pt x="1273" y="146"/>
                    <a:pt x="1272" y="146"/>
                  </a:cubicBezTo>
                  <a:cubicBezTo>
                    <a:pt x="1271" y="146"/>
                    <a:pt x="1268" y="144"/>
                    <a:pt x="1261" y="130"/>
                  </a:cubicBezTo>
                  <a:cubicBezTo>
                    <a:pt x="1258" y="123"/>
                    <a:pt x="1256" y="121"/>
                    <a:pt x="1255" y="121"/>
                  </a:cubicBezTo>
                  <a:lnTo>
                    <a:pt x="1255" y="121"/>
                  </a:lnTo>
                  <a:cubicBezTo>
                    <a:pt x="1253" y="121"/>
                    <a:pt x="1255" y="136"/>
                    <a:pt x="1257" y="152"/>
                  </a:cubicBezTo>
                  <a:cubicBezTo>
                    <a:pt x="1259" y="173"/>
                    <a:pt x="1259" y="183"/>
                    <a:pt x="1257" y="183"/>
                  </a:cubicBezTo>
                  <a:cubicBezTo>
                    <a:pt x="1256" y="183"/>
                    <a:pt x="1253" y="173"/>
                    <a:pt x="1248" y="155"/>
                  </a:cubicBezTo>
                  <a:cubicBezTo>
                    <a:pt x="1243" y="140"/>
                    <a:pt x="1239" y="134"/>
                    <a:pt x="1236" y="134"/>
                  </a:cubicBezTo>
                  <a:lnTo>
                    <a:pt x="1236" y="134"/>
                  </a:lnTo>
                  <a:cubicBezTo>
                    <a:pt x="1232" y="134"/>
                    <a:pt x="1231" y="153"/>
                    <a:pt x="1239" y="177"/>
                  </a:cubicBezTo>
                  <a:cubicBezTo>
                    <a:pt x="1244" y="201"/>
                    <a:pt x="1246" y="211"/>
                    <a:pt x="1246" y="211"/>
                  </a:cubicBezTo>
                  <a:cubicBezTo>
                    <a:pt x="1246" y="211"/>
                    <a:pt x="1244" y="206"/>
                    <a:pt x="1242" y="199"/>
                  </a:cubicBezTo>
                  <a:cubicBezTo>
                    <a:pt x="1235" y="180"/>
                    <a:pt x="1229" y="180"/>
                    <a:pt x="1229" y="180"/>
                  </a:cubicBezTo>
                  <a:cubicBezTo>
                    <a:pt x="1228" y="180"/>
                    <a:pt x="1228" y="180"/>
                    <a:pt x="1227" y="180"/>
                  </a:cubicBezTo>
                  <a:cubicBezTo>
                    <a:pt x="1224" y="180"/>
                    <a:pt x="1222" y="178"/>
                    <a:pt x="1217" y="161"/>
                  </a:cubicBezTo>
                  <a:cubicBezTo>
                    <a:pt x="1217" y="161"/>
                    <a:pt x="1213" y="164"/>
                    <a:pt x="1213" y="186"/>
                  </a:cubicBezTo>
                  <a:cubicBezTo>
                    <a:pt x="1217" y="203"/>
                    <a:pt x="1217" y="210"/>
                    <a:pt x="1214" y="210"/>
                  </a:cubicBezTo>
                  <a:cubicBezTo>
                    <a:pt x="1210" y="210"/>
                    <a:pt x="1200" y="195"/>
                    <a:pt x="1188" y="171"/>
                  </a:cubicBezTo>
                  <a:lnTo>
                    <a:pt x="1188" y="193"/>
                  </a:lnTo>
                  <a:cubicBezTo>
                    <a:pt x="1196" y="218"/>
                    <a:pt x="1200" y="236"/>
                    <a:pt x="1199" y="236"/>
                  </a:cubicBezTo>
                  <a:cubicBezTo>
                    <a:pt x="1198" y="236"/>
                    <a:pt x="1194" y="230"/>
                    <a:pt x="1188" y="214"/>
                  </a:cubicBezTo>
                  <a:lnTo>
                    <a:pt x="1182" y="196"/>
                  </a:lnTo>
                  <a:lnTo>
                    <a:pt x="1182" y="196"/>
                  </a:lnTo>
                  <a:cubicBezTo>
                    <a:pt x="1187" y="212"/>
                    <a:pt x="1187" y="220"/>
                    <a:pt x="1183" y="220"/>
                  </a:cubicBezTo>
                  <a:cubicBezTo>
                    <a:pt x="1178" y="220"/>
                    <a:pt x="1166" y="204"/>
                    <a:pt x="1157" y="180"/>
                  </a:cubicBezTo>
                  <a:cubicBezTo>
                    <a:pt x="1153" y="167"/>
                    <a:pt x="1151" y="163"/>
                    <a:pt x="1150" y="163"/>
                  </a:cubicBezTo>
                  <a:cubicBezTo>
                    <a:pt x="1149" y="163"/>
                    <a:pt x="1149" y="163"/>
                    <a:pt x="1148" y="164"/>
                  </a:cubicBezTo>
                  <a:lnTo>
                    <a:pt x="1157" y="183"/>
                  </a:lnTo>
                  <a:cubicBezTo>
                    <a:pt x="1163" y="202"/>
                    <a:pt x="1170" y="221"/>
                    <a:pt x="1166" y="224"/>
                  </a:cubicBezTo>
                  <a:cubicBezTo>
                    <a:pt x="1163" y="224"/>
                    <a:pt x="1160" y="224"/>
                    <a:pt x="1154" y="205"/>
                  </a:cubicBezTo>
                  <a:cubicBezTo>
                    <a:pt x="1145" y="192"/>
                    <a:pt x="1138" y="181"/>
                    <a:pt x="1137" y="181"/>
                  </a:cubicBezTo>
                  <a:lnTo>
                    <a:pt x="1137" y="181"/>
                  </a:lnTo>
                  <a:cubicBezTo>
                    <a:pt x="1136" y="181"/>
                    <a:pt x="1136" y="183"/>
                    <a:pt x="1138" y="189"/>
                  </a:cubicBezTo>
                  <a:cubicBezTo>
                    <a:pt x="1138" y="189"/>
                    <a:pt x="1135" y="189"/>
                    <a:pt x="1126" y="171"/>
                  </a:cubicBezTo>
                  <a:lnTo>
                    <a:pt x="1113" y="177"/>
                  </a:lnTo>
                  <a:cubicBezTo>
                    <a:pt x="1115" y="187"/>
                    <a:pt x="1114" y="193"/>
                    <a:pt x="1112" y="193"/>
                  </a:cubicBezTo>
                  <a:cubicBezTo>
                    <a:pt x="1110" y="193"/>
                    <a:pt x="1107" y="189"/>
                    <a:pt x="1104" y="180"/>
                  </a:cubicBezTo>
                  <a:cubicBezTo>
                    <a:pt x="1104" y="180"/>
                    <a:pt x="1094" y="183"/>
                    <a:pt x="1101" y="202"/>
                  </a:cubicBezTo>
                  <a:cubicBezTo>
                    <a:pt x="1099" y="203"/>
                    <a:pt x="1097" y="203"/>
                    <a:pt x="1096" y="203"/>
                  </a:cubicBezTo>
                  <a:cubicBezTo>
                    <a:pt x="1092" y="203"/>
                    <a:pt x="1089" y="200"/>
                    <a:pt x="1082" y="186"/>
                  </a:cubicBezTo>
                  <a:cubicBezTo>
                    <a:pt x="1079" y="177"/>
                    <a:pt x="1077" y="173"/>
                    <a:pt x="1077" y="173"/>
                  </a:cubicBezTo>
                  <a:lnTo>
                    <a:pt x="1077" y="173"/>
                  </a:lnTo>
                  <a:cubicBezTo>
                    <a:pt x="1076" y="173"/>
                    <a:pt x="1077" y="178"/>
                    <a:pt x="1079" y="189"/>
                  </a:cubicBezTo>
                  <a:cubicBezTo>
                    <a:pt x="1088" y="208"/>
                    <a:pt x="1085" y="208"/>
                    <a:pt x="1082" y="208"/>
                  </a:cubicBezTo>
                  <a:lnTo>
                    <a:pt x="1076" y="211"/>
                  </a:lnTo>
                  <a:cubicBezTo>
                    <a:pt x="1085" y="230"/>
                    <a:pt x="1085" y="230"/>
                    <a:pt x="1082" y="233"/>
                  </a:cubicBezTo>
                  <a:cubicBezTo>
                    <a:pt x="1079" y="233"/>
                    <a:pt x="1063" y="220"/>
                    <a:pt x="1058" y="220"/>
                  </a:cubicBezTo>
                  <a:cubicBezTo>
                    <a:pt x="1058" y="220"/>
                    <a:pt x="1057" y="220"/>
                    <a:pt x="1057" y="221"/>
                  </a:cubicBezTo>
                  <a:cubicBezTo>
                    <a:pt x="1047" y="224"/>
                    <a:pt x="1047" y="224"/>
                    <a:pt x="1060" y="243"/>
                  </a:cubicBezTo>
                  <a:cubicBezTo>
                    <a:pt x="1060" y="242"/>
                    <a:pt x="1060" y="242"/>
                    <a:pt x="1061" y="242"/>
                  </a:cubicBezTo>
                  <a:cubicBezTo>
                    <a:pt x="1063" y="242"/>
                    <a:pt x="1066" y="249"/>
                    <a:pt x="1064" y="249"/>
                  </a:cubicBezTo>
                  <a:cubicBezTo>
                    <a:pt x="1063" y="249"/>
                    <a:pt x="1061" y="247"/>
                    <a:pt x="1057" y="243"/>
                  </a:cubicBezTo>
                  <a:cubicBezTo>
                    <a:pt x="1054" y="243"/>
                    <a:pt x="1039" y="233"/>
                    <a:pt x="1029" y="233"/>
                  </a:cubicBezTo>
                  <a:cubicBezTo>
                    <a:pt x="1028" y="233"/>
                    <a:pt x="1027" y="233"/>
                    <a:pt x="1025" y="233"/>
                  </a:cubicBezTo>
                  <a:cubicBezTo>
                    <a:pt x="1013" y="240"/>
                    <a:pt x="1013" y="240"/>
                    <a:pt x="1022" y="258"/>
                  </a:cubicBezTo>
                  <a:cubicBezTo>
                    <a:pt x="1032" y="276"/>
                    <a:pt x="1036" y="285"/>
                    <a:pt x="1035" y="285"/>
                  </a:cubicBezTo>
                  <a:cubicBezTo>
                    <a:pt x="1034" y="285"/>
                    <a:pt x="1028" y="277"/>
                    <a:pt x="1019" y="258"/>
                  </a:cubicBezTo>
                  <a:cubicBezTo>
                    <a:pt x="1005" y="239"/>
                    <a:pt x="998" y="231"/>
                    <a:pt x="996" y="231"/>
                  </a:cubicBezTo>
                  <a:lnTo>
                    <a:pt x="996" y="231"/>
                  </a:lnTo>
                  <a:cubicBezTo>
                    <a:pt x="995" y="231"/>
                    <a:pt x="996" y="236"/>
                    <a:pt x="1000" y="243"/>
                  </a:cubicBezTo>
                  <a:cubicBezTo>
                    <a:pt x="1007" y="265"/>
                    <a:pt x="1007" y="265"/>
                    <a:pt x="1004" y="265"/>
                  </a:cubicBezTo>
                  <a:cubicBezTo>
                    <a:pt x="999" y="256"/>
                    <a:pt x="996" y="252"/>
                    <a:pt x="995" y="252"/>
                  </a:cubicBezTo>
                  <a:cubicBezTo>
                    <a:pt x="993" y="252"/>
                    <a:pt x="992" y="259"/>
                    <a:pt x="994" y="271"/>
                  </a:cubicBezTo>
                  <a:cubicBezTo>
                    <a:pt x="991" y="271"/>
                    <a:pt x="991" y="271"/>
                    <a:pt x="982" y="252"/>
                  </a:cubicBezTo>
                  <a:lnTo>
                    <a:pt x="975" y="255"/>
                  </a:lnTo>
                  <a:cubicBezTo>
                    <a:pt x="982" y="276"/>
                    <a:pt x="977" y="284"/>
                    <a:pt x="970" y="284"/>
                  </a:cubicBezTo>
                  <a:cubicBezTo>
                    <a:pt x="963" y="284"/>
                    <a:pt x="953" y="277"/>
                    <a:pt x="947" y="268"/>
                  </a:cubicBezTo>
                  <a:lnTo>
                    <a:pt x="947" y="268"/>
                  </a:lnTo>
                  <a:cubicBezTo>
                    <a:pt x="947" y="268"/>
                    <a:pt x="944" y="271"/>
                    <a:pt x="950" y="290"/>
                  </a:cubicBezTo>
                  <a:cubicBezTo>
                    <a:pt x="958" y="309"/>
                    <a:pt x="961" y="320"/>
                    <a:pt x="960" y="320"/>
                  </a:cubicBezTo>
                  <a:cubicBezTo>
                    <a:pt x="958" y="320"/>
                    <a:pt x="953" y="311"/>
                    <a:pt x="944" y="293"/>
                  </a:cubicBezTo>
                  <a:cubicBezTo>
                    <a:pt x="935" y="276"/>
                    <a:pt x="930" y="267"/>
                    <a:pt x="930" y="267"/>
                  </a:cubicBezTo>
                  <a:lnTo>
                    <a:pt x="930" y="267"/>
                  </a:lnTo>
                  <a:cubicBezTo>
                    <a:pt x="929" y="267"/>
                    <a:pt x="933" y="277"/>
                    <a:pt x="941" y="296"/>
                  </a:cubicBezTo>
                  <a:cubicBezTo>
                    <a:pt x="944" y="305"/>
                    <a:pt x="942" y="311"/>
                    <a:pt x="937" y="311"/>
                  </a:cubicBezTo>
                  <a:cubicBezTo>
                    <a:pt x="932" y="311"/>
                    <a:pt x="924" y="303"/>
                    <a:pt x="916" y="283"/>
                  </a:cubicBezTo>
                  <a:lnTo>
                    <a:pt x="894" y="249"/>
                  </a:lnTo>
                  <a:lnTo>
                    <a:pt x="894" y="249"/>
                  </a:lnTo>
                  <a:cubicBezTo>
                    <a:pt x="900" y="268"/>
                    <a:pt x="897" y="268"/>
                    <a:pt x="897" y="268"/>
                  </a:cubicBezTo>
                  <a:cubicBezTo>
                    <a:pt x="910" y="287"/>
                    <a:pt x="906" y="290"/>
                    <a:pt x="897" y="293"/>
                  </a:cubicBezTo>
                  <a:cubicBezTo>
                    <a:pt x="891" y="296"/>
                    <a:pt x="888" y="321"/>
                    <a:pt x="881" y="324"/>
                  </a:cubicBezTo>
                  <a:cubicBezTo>
                    <a:pt x="880" y="326"/>
                    <a:pt x="877" y="328"/>
                    <a:pt x="872" y="328"/>
                  </a:cubicBezTo>
                  <a:cubicBezTo>
                    <a:pt x="867" y="328"/>
                    <a:pt x="861" y="326"/>
                    <a:pt x="853" y="318"/>
                  </a:cubicBezTo>
                  <a:cubicBezTo>
                    <a:pt x="850" y="318"/>
                    <a:pt x="847" y="321"/>
                    <a:pt x="853" y="340"/>
                  </a:cubicBezTo>
                  <a:cubicBezTo>
                    <a:pt x="857" y="352"/>
                    <a:pt x="857" y="358"/>
                    <a:pt x="855" y="358"/>
                  </a:cubicBezTo>
                  <a:cubicBezTo>
                    <a:pt x="853" y="358"/>
                    <a:pt x="849" y="354"/>
                    <a:pt x="844" y="346"/>
                  </a:cubicBezTo>
                  <a:lnTo>
                    <a:pt x="841" y="349"/>
                  </a:lnTo>
                  <a:cubicBezTo>
                    <a:pt x="847" y="368"/>
                    <a:pt x="844" y="371"/>
                    <a:pt x="844" y="371"/>
                  </a:cubicBezTo>
                  <a:cubicBezTo>
                    <a:pt x="835" y="358"/>
                    <a:pt x="827" y="347"/>
                    <a:pt x="824" y="347"/>
                  </a:cubicBezTo>
                  <a:lnTo>
                    <a:pt x="824" y="347"/>
                  </a:lnTo>
                  <a:cubicBezTo>
                    <a:pt x="823" y="347"/>
                    <a:pt x="823" y="350"/>
                    <a:pt x="825" y="356"/>
                  </a:cubicBezTo>
                  <a:cubicBezTo>
                    <a:pt x="837" y="374"/>
                    <a:pt x="834" y="374"/>
                    <a:pt x="828" y="381"/>
                  </a:cubicBezTo>
                  <a:cubicBezTo>
                    <a:pt x="826" y="379"/>
                    <a:pt x="823" y="378"/>
                    <a:pt x="819" y="378"/>
                  </a:cubicBezTo>
                  <a:cubicBezTo>
                    <a:pt x="789" y="378"/>
                    <a:pt x="717" y="427"/>
                    <a:pt x="728" y="443"/>
                  </a:cubicBezTo>
                  <a:lnTo>
                    <a:pt x="718" y="450"/>
                  </a:lnTo>
                  <a:lnTo>
                    <a:pt x="712" y="456"/>
                  </a:lnTo>
                  <a:cubicBezTo>
                    <a:pt x="703" y="444"/>
                    <a:pt x="697" y="439"/>
                    <a:pt x="693" y="439"/>
                  </a:cubicBezTo>
                  <a:cubicBezTo>
                    <a:pt x="686" y="439"/>
                    <a:pt x="686" y="455"/>
                    <a:pt x="690" y="471"/>
                  </a:cubicBezTo>
                  <a:cubicBezTo>
                    <a:pt x="700" y="487"/>
                    <a:pt x="696" y="490"/>
                    <a:pt x="693" y="493"/>
                  </a:cubicBezTo>
                  <a:cubicBezTo>
                    <a:pt x="681" y="476"/>
                    <a:pt x="672" y="469"/>
                    <a:pt x="668" y="469"/>
                  </a:cubicBezTo>
                  <a:cubicBezTo>
                    <a:pt x="664" y="469"/>
                    <a:pt x="664" y="476"/>
                    <a:pt x="668" y="487"/>
                  </a:cubicBezTo>
                  <a:cubicBezTo>
                    <a:pt x="679" y="505"/>
                    <a:pt x="684" y="513"/>
                    <a:pt x="683" y="513"/>
                  </a:cubicBezTo>
                  <a:cubicBezTo>
                    <a:pt x="681" y="513"/>
                    <a:pt x="674" y="506"/>
                    <a:pt x="662" y="490"/>
                  </a:cubicBezTo>
                  <a:cubicBezTo>
                    <a:pt x="650" y="477"/>
                    <a:pt x="643" y="470"/>
                    <a:pt x="641" y="470"/>
                  </a:cubicBezTo>
                  <a:lnTo>
                    <a:pt x="641" y="470"/>
                  </a:lnTo>
                  <a:cubicBezTo>
                    <a:pt x="638" y="470"/>
                    <a:pt x="645" y="484"/>
                    <a:pt x="665" y="515"/>
                  </a:cubicBezTo>
                  <a:cubicBezTo>
                    <a:pt x="670" y="525"/>
                    <a:pt x="672" y="530"/>
                    <a:pt x="671" y="530"/>
                  </a:cubicBezTo>
                  <a:cubicBezTo>
                    <a:pt x="670" y="530"/>
                    <a:pt x="666" y="526"/>
                    <a:pt x="659" y="518"/>
                  </a:cubicBezTo>
                  <a:cubicBezTo>
                    <a:pt x="642" y="501"/>
                    <a:pt x="634" y="494"/>
                    <a:pt x="632" y="494"/>
                  </a:cubicBezTo>
                  <a:lnTo>
                    <a:pt x="632" y="494"/>
                  </a:lnTo>
                  <a:cubicBezTo>
                    <a:pt x="631" y="494"/>
                    <a:pt x="634" y="499"/>
                    <a:pt x="640" y="506"/>
                  </a:cubicBezTo>
                  <a:cubicBezTo>
                    <a:pt x="653" y="524"/>
                    <a:pt x="659" y="534"/>
                    <a:pt x="656" y="534"/>
                  </a:cubicBezTo>
                  <a:cubicBezTo>
                    <a:pt x="654" y="534"/>
                    <a:pt x="645" y="527"/>
                    <a:pt x="631" y="512"/>
                  </a:cubicBezTo>
                  <a:cubicBezTo>
                    <a:pt x="616" y="499"/>
                    <a:pt x="608" y="493"/>
                    <a:pt x="607" y="493"/>
                  </a:cubicBezTo>
                  <a:lnTo>
                    <a:pt x="607" y="493"/>
                  </a:lnTo>
                  <a:cubicBezTo>
                    <a:pt x="605" y="493"/>
                    <a:pt x="611" y="502"/>
                    <a:pt x="624" y="518"/>
                  </a:cubicBezTo>
                  <a:cubicBezTo>
                    <a:pt x="637" y="539"/>
                    <a:pt x="639" y="550"/>
                    <a:pt x="633" y="550"/>
                  </a:cubicBezTo>
                  <a:cubicBezTo>
                    <a:pt x="629" y="550"/>
                    <a:pt x="620" y="544"/>
                    <a:pt x="609" y="531"/>
                  </a:cubicBezTo>
                  <a:cubicBezTo>
                    <a:pt x="608" y="531"/>
                    <a:pt x="608" y="532"/>
                    <a:pt x="607" y="532"/>
                  </a:cubicBezTo>
                  <a:cubicBezTo>
                    <a:pt x="604" y="532"/>
                    <a:pt x="600" y="529"/>
                    <a:pt x="598" y="529"/>
                  </a:cubicBezTo>
                  <a:lnTo>
                    <a:pt x="598" y="529"/>
                  </a:lnTo>
                  <a:cubicBezTo>
                    <a:pt x="597" y="529"/>
                    <a:pt x="597" y="531"/>
                    <a:pt x="602" y="537"/>
                  </a:cubicBezTo>
                  <a:lnTo>
                    <a:pt x="587" y="522"/>
                  </a:lnTo>
                  <a:lnTo>
                    <a:pt x="580" y="528"/>
                  </a:lnTo>
                  <a:lnTo>
                    <a:pt x="593" y="544"/>
                  </a:lnTo>
                  <a:cubicBezTo>
                    <a:pt x="577" y="544"/>
                    <a:pt x="559" y="550"/>
                    <a:pt x="543" y="559"/>
                  </a:cubicBezTo>
                  <a:cubicBezTo>
                    <a:pt x="515" y="584"/>
                    <a:pt x="512" y="587"/>
                    <a:pt x="527" y="600"/>
                  </a:cubicBezTo>
                  <a:cubicBezTo>
                    <a:pt x="544" y="615"/>
                    <a:pt x="551" y="623"/>
                    <a:pt x="548" y="623"/>
                  </a:cubicBezTo>
                  <a:cubicBezTo>
                    <a:pt x="546" y="623"/>
                    <a:pt x="537" y="618"/>
                    <a:pt x="521" y="606"/>
                  </a:cubicBezTo>
                  <a:cubicBezTo>
                    <a:pt x="521" y="606"/>
                    <a:pt x="509" y="601"/>
                    <a:pt x="501" y="601"/>
                  </a:cubicBezTo>
                  <a:cubicBezTo>
                    <a:pt x="499" y="601"/>
                    <a:pt x="497" y="602"/>
                    <a:pt x="496" y="603"/>
                  </a:cubicBezTo>
                  <a:cubicBezTo>
                    <a:pt x="493" y="605"/>
                    <a:pt x="490" y="607"/>
                    <a:pt x="486" y="607"/>
                  </a:cubicBezTo>
                  <a:cubicBezTo>
                    <a:pt x="482" y="607"/>
                    <a:pt x="477" y="605"/>
                    <a:pt x="471" y="597"/>
                  </a:cubicBezTo>
                  <a:lnTo>
                    <a:pt x="468" y="600"/>
                  </a:lnTo>
                  <a:cubicBezTo>
                    <a:pt x="489" y="627"/>
                    <a:pt x="481" y="642"/>
                    <a:pt x="464" y="642"/>
                  </a:cubicBezTo>
                  <a:cubicBezTo>
                    <a:pt x="461" y="642"/>
                    <a:pt x="458" y="642"/>
                    <a:pt x="455" y="641"/>
                  </a:cubicBezTo>
                  <a:lnTo>
                    <a:pt x="455" y="641"/>
                  </a:lnTo>
                  <a:cubicBezTo>
                    <a:pt x="449" y="644"/>
                    <a:pt x="446" y="647"/>
                    <a:pt x="458" y="666"/>
                  </a:cubicBezTo>
                  <a:cubicBezTo>
                    <a:pt x="463" y="676"/>
                    <a:pt x="466" y="681"/>
                    <a:pt x="464" y="681"/>
                  </a:cubicBezTo>
                  <a:cubicBezTo>
                    <a:pt x="462" y="681"/>
                    <a:pt x="457" y="678"/>
                    <a:pt x="449" y="672"/>
                  </a:cubicBezTo>
                  <a:cubicBezTo>
                    <a:pt x="444" y="667"/>
                    <a:pt x="436" y="664"/>
                    <a:pt x="430" y="664"/>
                  </a:cubicBezTo>
                  <a:cubicBezTo>
                    <a:pt x="421" y="664"/>
                    <a:pt x="418" y="671"/>
                    <a:pt x="436" y="688"/>
                  </a:cubicBezTo>
                  <a:lnTo>
                    <a:pt x="418" y="675"/>
                  </a:lnTo>
                  <a:cubicBezTo>
                    <a:pt x="414" y="673"/>
                    <a:pt x="411" y="672"/>
                    <a:pt x="410" y="672"/>
                  </a:cubicBezTo>
                  <a:lnTo>
                    <a:pt x="410" y="672"/>
                  </a:lnTo>
                  <a:cubicBezTo>
                    <a:pt x="405" y="672"/>
                    <a:pt x="418" y="684"/>
                    <a:pt x="430" y="694"/>
                  </a:cubicBezTo>
                  <a:cubicBezTo>
                    <a:pt x="445" y="707"/>
                    <a:pt x="452" y="715"/>
                    <a:pt x="450" y="715"/>
                  </a:cubicBezTo>
                  <a:cubicBezTo>
                    <a:pt x="448" y="715"/>
                    <a:pt x="434" y="706"/>
                    <a:pt x="408" y="685"/>
                  </a:cubicBezTo>
                  <a:cubicBezTo>
                    <a:pt x="391" y="671"/>
                    <a:pt x="382" y="664"/>
                    <a:pt x="380" y="664"/>
                  </a:cubicBezTo>
                  <a:lnTo>
                    <a:pt x="380" y="664"/>
                  </a:lnTo>
                  <a:cubicBezTo>
                    <a:pt x="379" y="664"/>
                    <a:pt x="382" y="668"/>
                    <a:pt x="389" y="675"/>
                  </a:cubicBezTo>
                  <a:cubicBezTo>
                    <a:pt x="399" y="688"/>
                    <a:pt x="411" y="700"/>
                    <a:pt x="406" y="700"/>
                  </a:cubicBezTo>
                  <a:cubicBezTo>
                    <a:pt x="405" y="700"/>
                    <a:pt x="403" y="699"/>
                    <a:pt x="399" y="697"/>
                  </a:cubicBezTo>
                  <a:lnTo>
                    <a:pt x="399" y="697"/>
                  </a:lnTo>
                  <a:cubicBezTo>
                    <a:pt x="396" y="697"/>
                    <a:pt x="392" y="700"/>
                    <a:pt x="427" y="728"/>
                  </a:cubicBezTo>
                  <a:cubicBezTo>
                    <a:pt x="443" y="741"/>
                    <a:pt x="439" y="744"/>
                    <a:pt x="436" y="747"/>
                  </a:cubicBezTo>
                  <a:cubicBezTo>
                    <a:pt x="427" y="738"/>
                    <a:pt x="418" y="728"/>
                    <a:pt x="408" y="716"/>
                  </a:cubicBezTo>
                  <a:lnTo>
                    <a:pt x="402" y="722"/>
                  </a:lnTo>
                  <a:cubicBezTo>
                    <a:pt x="402" y="723"/>
                    <a:pt x="401" y="723"/>
                    <a:pt x="401" y="723"/>
                  </a:cubicBezTo>
                  <a:cubicBezTo>
                    <a:pt x="396" y="723"/>
                    <a:pt x="378" y="714"/>
                    <a:pt x="364" y="703"/>
                  </a:cubicBezTo>
                  <a:cubicBezTo>
                    <a:pt x="357" y="699"/>
                    <a:pt x="352" y="696"/>
                    <a:pt x="351" y="696"/>
                  </a:cubicBezTo>
                  <a:lnTo>
                    <a:pt x="351" y="696"/>
                  </a:lnTo>
                  <a:cubicBezTo>
                    <a:pt x="348" y="696"/>
                    <a:pt x="355" y="703"/>
                    <a:pt x="377" y="719"/>
                  </a:cubicBezTo>
                  <a:cubicBezTo>
                    <a:pt x="408" y="747"/>
                    <a:pt x="408" y="747"/>
                    <a:pt x="405" y="750"/>
                  </a:cubicBezTo>
                  <a:cubicBezTo>
                    <a:pt x="404" y="752"/>
                    <a:pt x="403" y="753"/>
                    <a:pt x="401" y="753"/>
                  </a:cubicBezTo>
                  <a:cubicBezTo>
                    <a:pt x="399" y="753"/>
                    <a:pt x="394" y="750"/>
                    <a:pt x="383" y="741"/>
                  </a:cubicBezTo>
                  <a:cubicBezTo>
                    <a:pt x="374" y="734"/>
                    <a:pt x="370" y="731"/>
                    <a:pt x="368" y="731"/>
                  </a:cubicBezTo>
                  <a:cubicBezTo>
                    <a:pt x="366" y="731"/>
                    <a:pt x="366" y="732"/>
                    <a:pt x="364" y="735"/>
                  </a:cubicBezTo>
                  <a:cubicBezTo>
                    <a:pt x="358" y="741"/>
                    <a:pt x="399" y="788"/>
                    <a:pt x="430" y="816"/>
                  </a:cubicBezTo>
                  <a:cubicBezTo>
                    <a:pt x="446" y="831"/>
                    <a:pt x="454" y="838"/>
                    <a:pt x="453" y="838"/>
                  </a:cubicBezTo>
                  <a:cubicBezTo>
                    <a:pt x="452" y="838"/>
                    <a:pt x="444" y="831"/>
                    <a:pt x="427" y="819"/>
                  </a:cubicBezTo>
                  <a:cubicBezTo>
                    <a:pt x="418" y="812"/>
                    <a:pt x="413" y="810"/>
                    <a:pt x="410" y="810"/>
                  </a:cubicBezTo>
                  <a:cubicBezTo>
                    <a:pt x="408" y="810"/>
                    <a:pt x="406" y="812"/>
                    <a:pt x="405" y="813"/>
                  </a:cubicBezTo>
                  <a:cubicBezTo>
                    <a:pt x="389" y="801"/>
                    <a:pt x="392" y="797"/>
                    <a:pt x="396" y="794"/>
                  </a:cubicBezTo>
                  <a:lnTo>
                    <a:pt x="377" y="782"/>
                  </a:lnTo>
                  <a:cubicBezTo>
                    <a:pt x="361" y="770"/>
                    <a:pt x="352" y="765"/>
                    <a:pt x="349" y="765"/>
                  </a:cubicBezTo>
                  <a:lnTo>
                    <a:pt x="349" y="765"/>
                  </a:lnTo>
                  <a:cubicBezTo>
                    <a:pt x="347" y="765"/>
                    <a:pt x="353" y="773"/>
                    <a:pt x="371" y="788"/>
                  </a:cubicBezTo>
                  <a:cubicBezTo>
                    <a:pt x="379" y="797"/>
                    <a:pt x="383" y="801"/>
                    <a:pt x="382" y="801"/>
                  </a:cubicBezTo>
                  <a:cubicBezTo>
                    <a:pt x="380" y="801"/>
                    <a:pt x="376" y="798"/>
                    <a:pt x="367" y="794"/>
                  </a:cubicBezTo>
                  <a:cubicBezTo>
                    <a:pt x="354" y="788"/>
                    <a:pt x="341" y="780"/>
                    <a:pt x="340" y="780"/>
                  </a:cubicBezTo>
                  <a:lnTo>
                    <a:pt x="340" y="780"/>
                  </a:lnTo>
                  <a:cubicBezTo>
                    <a:pt x="339" y="780"/>
                    <a:pt x="341" y="781"/>
                    <a:pt x="345" y="785"/>
                  </a:cubicBezTo>
                  <a:cubicBezTo>
                    <a:pt x="345" y="785"/>
                    <a:pt x="344" y="787"/>
                    <a:pt x="340" y="787"/>
                  </a:cubicBezTo>
                  <a:cubicBezTo>
                    <a:pt x="337" y="787"/>
                    <a:pt x="332" y="786"/>
                    <a:pt x="323" y="782"/>
                  </a:cubicBezTo>
                  <a:lnTo>
                    <a:pt x="323" y="782"/>
                  </a:lnTo>
                  <a:cubicBezTo>
                    <a:pt x="317" y="788"/>
                    <a:pt x="317" y="788"/>
                    <a:pt x="333" y="801"/>
                  </a:cubicBezTo>
                  <a:cubicBezTo>
                    <a:pt x="349" y="816"/>
                    <a:pt x="349" y="816"/>
                    <a:pt x="345" y="819"/>
                  </a:cubicBezTo>
                  <a:cubicBezTo>
                    <a:pt x="342" y="822"/>
                    <a:pt x="339" y="826"/>
                    <a:pt x="358" y="838"/>
                  </a:cubicBezTo>
                  <a:cubicBezTo>
                    <a:pt x="374" y="851"/>
                    <a:pt x="389" y="866"/>
                    <a:pt x="383" y="869"/>
                  </a:cubicBezTo>
                  <a:cubicBezTo>
                    <a:pt x="389" y="878"/>
                    <a:pt x="392" y="883"/>
                    <a:pt x="390" y="883"/>
                  </a:cubicBezTo>
                  <a:cubicBezTo>
                    <a:pt x="388" y="883"/>
                    <a:pt x="379" y="878"/>
                    <a:pt x="361" y="866"/>
                  </a:cubicBezTo>
                  <a:cubicBezTo>
                    <a:pt x="351" y="858"/>
                    <a:pt x="346" y="857"/>
                    <a:pt x="343" y="857"/>
                  </a:cubicBezTo>
                  <a:cubicBezTo>
                    <a:pt x="341" y="857"/>
                    <a:pt x="340" y="857"/>
                    <a:pt x="339" y="857"/>
                  </a:cubicBezTo>
                  <a:cubicBezTo>
                    <a:pt x="339" y="857"/>
                    <a:pt x="339" y="857"/>
                    <a:pt x="338" y="857"/>
                  </a:cubicBezTo>
                  <a:cubicBezTo>
                    <a:pt x="336" y="857"/>
                    <a:pt x="332" y="856"/>
                    <a:pt x="320" y="851"/>
                  </a:cubicBezTo>
                  <a:cubicBezTo>
                    <a:pt x="315" y="848"/>
                    <a:pt x="312" y="847"/>
                    <a:pt x="311" y="847"/>
                  </a:cubicBezTo>
                  <a:lnTo>
                    <a:pt x="311" y="847"/>
                  </a:lnTo>
                  <a:cubicBezTo>
                    <a:pt x="307" y="847"/>
                    <a:pt x="321" y="857"/>
                    <a:pt x="333" y="866"/>
                  </a:cubicBezTo>
                  <a:lnTo>
                    <a:pt x="367" y="891"/>
                  </a:lnTo>
                  <a:cubicBezTo>
                    <a:pt x="349" y="882"/>
                    <a:pt x="330" y="873"/>
                    <a:pt x="314" y="860"/>
                  </a:cubicBezTo>
                  <a:cubicBezTo>
                    <a:pt x="296" y="849"/>
                    <a:pt x="287" y="844"/>
                    <a:pt x="286" y="844"/>
                  </a:cubicBezTo>
                  <a:lnTo>
                    <a:pt x="286" y="844"/>
                  </a:lnTo>
                  <a:cubicBezTo>
                    <a:pt x="285" y="844"/>
                    <a:pt x="293" y="850"/>
                    <a:pt x="311" y="863"/>
                  </a:cubicBezTo>
                  <a:cubicBezTo>
                    <a:pt x="324" y="871"/>
                    <a:pt x="337" y="883"/>
                    <a:pt x="328" y="883"/>
                  </a:cubicBezTo>
                  <a:cubicBezTo>
                    <a:pt x="326" y="883"/>
                    <a:pt x="324" y="883"/>
                    <a:pt x="320" y="882"/>
                  </a:cubicBezTo>
                  <a:cubicBezTo>
                    <a:pt x="319" y="885"/>
                    <a:pt x="317" y="888"/>
                    <a:pt x="313" y="888"/>
                  </a:cubicBezTo>
                  <a:cubicBezTo>
                    <a:pt x="309" y="888"/>
                    <a:pt x="304" y="886"/>
                    <a:pt x="295" y="882"/>
                  </a:cubicBezTo>
                  <a:cubicBezTo>
                    <a:pt x="290" y="879"/>
                    <a:pt x="288" y="878"/>
                    <a:pt x="287" y="878"/>
                  </a:cubicBezTo>
                  <a:lnTo>
                    <a:pt x="287" y="878"/>
                  </a:lnTo>
                  <a:cubicBezTo>
                    <a:pt x="284" y="878"/>
                    <a:pt x="292" y="885"/>
                    <a:pt x="292" y="885"/>
                  </a:cubicBezTo>
                  <a:cubicBezTo>
                    <a:pt x="304" y="897"/>
                    <a:pt x="305" y="902"/>
                    <a:pt x="295" y="902"/>
                  </a:cubicBezTo>
                  <a:cubicBezTo>
                    <a:pt x="292" y="902"/>
                    <a:pt x="288" y="901"/>
                    <a:pt x="283" y="901"/>
                  </a:cubicBezTo>
                  <a:cubicBezTo>
                    <a:pt x="265" y="896"/>
                    <a:pt x="254" y="893"/>
                    <a:pt x="249" y="893"/>
                  </a:cubicBezTo>
                  <a:cubicBezTo>
                    <a:pt x="241" y="893"/>
                    <a:pt x="249" y="900"/>
                    <a:pt x="270" y="913"/>
                  </a:cubicBezTo>
                  <a:cubicBezTo>
                    <a:pt x="281" y="921"/>
                    <a:pt x="293" y="927"/>
                    <a:pt x="292" y="927"/>
                  </a:cubicBezTo>
                  <a:cubicBezTo>
                    <a:pt x="291" y="927"/>
                    <a:pt x="286" y="924"/>
                    <a:pt x="270" y="916"/>
                  </a:cubicBezTo>
                  <a:cubicBezTo>
                    <a:pt x="266" y="914"/>
                    <a:pt x="264" y="914"/>
                    <a:pt x="262" y="914"/>
                  </a:cubicBezTo>
                  <a:lnTo>
                    <a:pt x="262" y="914"/>
                  </a:lnTo>
                  <a:cubicBezTo>
                    <a:pt x="257" y="914"/>
                    <a:pt x="267" y="926"/>
                    <a:pt x="280" y="938"/>
                  </a:cubicBezTo>
                  <a:cubicBezTo>
                    <a:pt x="302" y="957"/>
                    <a:pt x="323" y="973"/>
                    <a:pt x="345" y="985"/>
                  </a:cubicBezTo>
                  <a:cubicBezTo>
                    <a:pt x="371" y="1002"/>
                    <a:pt x="379" y="1008"/>
                    <a:pt x="375" y="1008"/>
                  </a:cubicBezTo>
                  <a:cubicBezTo>
                    <a:pt x="373" y="1008"/>
                    <a:pt x="368" y="1006"/>
                    <a:pt x="361" y="1004"/>
                  </a:cubicBezTo>
                  <a:cubicBezTo>
                    <a:pt x="361" y="1005"/>
                    <a:pt x="360" y="1005"/>
                    <a:pt x="359" y="1005"/>
                  </a:cubicBezTo>
                  <a:cubicBezTo>
                    <a:pt x="353" y="1005"/>
                    <a:pt x="337" y="996"/>
                    <a:pt x="323" y="985"/>
                  </a:cubicBezTo>
                  <a:cubicBezTo>
                    <a:pt x="305" y="976"/>
                    <a:pt x="308" y="973"/>
                    <a:pt x="308" y="973"/>
                  </a:cubicBezTo>
                  <a:lnTo>
                    <a:pt x="308" y="970"/>
                  </a:lnTo>
                  <a:cubicBezTo>
                    <a:pt x="294" y="959"/>
                    <a:pt x="278" y="950"/>
                    <a:pt x="272" y="950"/>
                  </a:cubicBezTo>
                  <a:cubicBezTo>
                    <a:pt x="271" y="950"/>
                    <a:pt x="271" y="951"/>
                    <a:pt x="270" y="951"/>
                  </a:cubicBezTo>
                  <a:cubicBezTo>
                    <a:pt x="262" y="949"/>
                    <a:pt x="257" y="948"/>
                    <a:pt x="255" y="948"/>
                  </a:cubicBezTo>
                  <a:cubicBezTo>
                    <a:pt x="250" y="948"/>
                    <a:pt x="254" y="951"/>
                    <a:pt x="264" y="957"/>
                  </a:cubicBezTo>
                  <a:cubicBezTo>
                    <a:pt x="257" y="954"/>
                    <a:pt x="252" y="952"/>
                    <a:pt x="249" y="952"/>
                  </a:cubicBezTo>
                  <a:cubicBezTo>
                    <a:pt x="243" y="952"/>
                    <a:pt x="241" y="956"/>
                    <a:pt x="239" y="960"/>
                  </a:cubicBezTo>
                  <a:cubicBezTo>
                    <a:pt x="234" y="965"/>
                    <a:pt x="232" y="969"/>
                    <a:pt x="223" y="969"/>
                  </a:cubicBezTo>
                  <a:cubicBezTo>
                    <a:pt x="219" y="969"/>
                    <a:pt x="214" y="968"/>
                    <a:pt x="208" y="967"/>
                  </a:cubicBezTo>
                  <a:lnTo>
                    <a:pt x="208" y="967"/>
                  </a:lnTo>
                  <a:cubicBezTo>
                    <a:pt x="204" y="973"/>
                    <a:pt x="201" y="976"/>
                    <a:pt x="220" y="985"/>
                  </a:cubicBezTo>
                  <a:cubicBezTo>
                    <a:pt x="243" y="999"/>
                    <a:pt x="251" y="1005"/>
                    <a:pt x="249" y="1005"/>
                  </a:cubicBezTo>
                  <a:cubicBezTo>
                    <a:pt x="248" y="1005"/>
                    <a:pt x="243" y="1003"/>
                    <a:pt x="236" y="998"/>
                  </a:cubicBezTo>
                  <a:cubicBezTo>
                    <a:pt x="227" y="994"/>
                    <a:pt x="218" y="992"/>
                    <a:pt x="211" y="992"/>
                  </a:cubicBezTo>
                  <a:cubicBezTo>
                    <a:pt x="183" y="992"/>
                    <a:pt x="165" y="1013"/>
                    <a:pt x="192" y="1032"/>
                  </a:cubicBezTo>
                  <a:lnTo>
                    <a:pt x="189" y="1039"/>
                  </a:lnTo>
                  <a:cubicBezTo>
                    <a:pt x="186" y="1038"/>
                    <a:pt x="183" y="1037"/>
                    <a:pt x="180" y="1037"/>
                  </a:cubicBezTo>
                  <a:cubicBezTo>
                    <a:pt x="164" y="1037"/>
                    <a:pt x="156" y="1053"/>
                    <a:pt x="170" y="1064"/>
                  </a:cubicBezTo>
                  <a:lnTo>
                    <a:pt x="167" y="1073"/>
                  </a:lnTo>
                  <a:cubicBezTo>
                    <a:pt x="159" y="1071"/>
                    <a:pt x="154" y="1070"/>
                    <a:pt x="151" y="1070"/>
                  </a:cubicBezTo>
                  <a:cubicBezTo>
                    <a:pt x="145" y="1070"/>
                    <a:pt x="147" y="1074"/>
                    <a:pt x="157" y="1083"/>
                  </a:cubicBezTo>
                  <a:cubicBezTo>
                    <a:pt x="164" y="1087"/>
                    <a:pt x="171" y="1092"/>
                    <a:pt x="176" y="1095"/>
                  </a:cubicBezTo>
                  <a:cubicBezTo>
                    <a:pt x="170" y="1092"/>
                    <a:pt x="165" y="1091"/>
                    <a:pt x="162" y="1091"/>
                  </a:cubicBezTo>
                  <a:cubicBezTo>
                    <a:pt x="155" y="1091"/>
                    <a:pt x="152" y="1096"/>
                    <a:pt x="148" y="1104"/>
                  </a:cubicBezTo>
                  <a:cubicBezTo>
                    <a:pt x="142" y="1117"/>
                    <a:pt x="142" y="1117"/>
                    <a:pt x="161" y="1123"/>
                  </a:cubicBezTo>
                  <a:cubicBezTo>
                    <a:pt x="166" y="1133"/>
                    <a:pt x="165" y="1137"/>
                    <a:pt x="161" y="1137"/>
                  </a:cubicBezTo>
                  <a:cubicBezTo>
                    <a:pt x="156" y="1137"/>
                    <a:pt x="146" y="1132"/>
                    <a:pt x="135" y="1126"/>
                  </a:cubicBezTo>
                  <a:cubicBezTo>
                    <a:pt x="122" y="1118"/>
                    <a:pt x="113" y="1113"/>
                    <a:pt x="110" y="1113"/>
                  </a:cubicBezTo>
                  <a:lnTo>
                    <a:pt x="110" y="1113"/>
                  </a:lnTo>
                  <a:cubicBezTo>
                    <a:pt x="106" y="1113"/>
                    <a:pt x="117" y="1123"/>
                    <a:pt x="151" y="1142"/>
                  </a:cubicBezTo>
                  <a:cubicBezTo>
                    <a:pt x="175" y="1155"/>
                    <a:pt x="181" y="1162"/>
                    <a:pt x="176" y="1162"/>
                  </a:cubicBezTo>
                  <a:cubicBezTo>
                    <a:pt x="174" y="1162"/>
                    <a:pt x="169" y="1161"/>
                    <a:pt x="164" y="1158"/>
                  </a:cubicBezTo>
                  <a:cubicBezTo>
                    <a:pt x="145" y="1148"/>
                    <a:pt x="148" y="1145"/>
                    <a:pt x="148" y="1142"/>
                  </a:cubicBezTo>
                  <a:lnTo>
                    <a:pt x="110" y="1126"/>
                  </a:lnTo>
                  <a:lnTo>
                    <a:pt x="110" y="1126"/>
                  </a:lnTo>
                  <a:cubicBezTo>
                    <a:pt x="110" y="1130"/>
                    <a:pt x="110" y="1130"/>
                    <a:pt x="126" y="1139"/>
                  </a:cubicBezTo>
                  <a:cubicBezTo>
                    <a:pt x="126" y="1139"/>
                    <a:pt x="126" y="1142"/>
                    <a:pt x="142" y="1155"/>
                  </a:cubicBezTo>
                  <a:cubicBezTo>
                    <a:pt x="161" y="1167"/>
                    <a:pt x="179" y="1177"/>
                    <a:pt x="198" y="1183"/>
                  </a:cubicBezTo>
                  <a:cubicBezTo>
                    <a:pt x="220" y="1189"/>
                    <a:pt x="217" y="1192"/>
                    <a:pt x="217" y="1195"/>
                  </a:cubicBezTo>
                  <a:cubicBezTo>
                    <a:pt x="195" y="1192"/>
                    <a:pt x="176" y="1183"/>
                    <a:pt x="157" y="1170"/>
                  </a:cubicBezTo>
                  <a:cubicBezTo>
                    <a:pt x="161" y="1167"/>
                    <a:pt x="142" y="1158"/>
                    <a:pt x="123" y="1148"/>
                  </a:cubicBezTo>
                  <a:cubicBezTo>
                    <a:pt x="121" y="1147"/>
                    <a:pt x="119" y="1147"/>
                    <a:pt x="118" y="1147"/>
                  </a:cubicBezTo>
                  <a:lnTo>
                    <a:pt x="118" y="1147"/>
                  </a:lnTo>
                  <a:cubicBezTo>
                    <a:pt x="111" y="1147"/>
                    <a:pt x="137" y="1176"/>
                    <a:pt x="170" y="1195"/>
                  </a:cubicBezTo>
                  <a:lnTo>
                    <a:pt x="151" y="1186"/>
                  </a:lnTo>
                  <a:cubicBezTo>
                    <a:pt x="144" y="1183"/>
                    <a:pt x="139" y="1181"/>
                    <a:pt x="136" y="1181"/>
                  </a:cubicBezTo>
                  <a:cubicBezTo>
                    <a:pt x="130" y="1181"/>
                    <a:pt x="128" y="1185"/>
                    <a:pt x="126" y="1189"/>
                  </a:cubicBezTo>
                  <a:cubicBezTo>
                    <a:pt x="123" y="1195"/>
                    <a:pt x="120" y="1198"/>
                    <a:pt x="139" y="1205"/>
                  </a:cubicBezTo>
                  <a:cubicBezTo>
                    <a:pt x="157" y="1214"/>
                    <a:pt x="179" y="1224"/>
                    <a:pt x="176" y="1227"/>
                  </a:cubicBezTo>
                  <a:cubicBezTo>
                    <a:pt x="177" y="1226"/>
                    <a:pt x="177" y="1226"/>
                    <a:pt x="178" y="1226"/>
                  </a:cubicBezTo>
                  <a:cubicBezTo>
                    <a:pt x="184" y="1226"/>
                    <a:pt x="201" y="1234"/>
                    <a:pt x="217" y="1239"/>
                  </a:cubicBezTo>
                  <a:cubicBezTo>
                    <a:pt x="201" y="1239"/>
                    <a:pt x="189" y="1236"/>
                    <a:pt x="173" y="1233"/>
                  </a:cubicBezTo>
                  <a:cubicBezTo>
                    <a:pt x="150" y="1226"/>
                    <a:pt x="133" y="1222"/>
                    <a:pt x="122" y="1222"/>
                  </a:cubicBezTo>
                  <a:cubicBezTo>
                    <a:pt x="113" y="1222"/>
                    <a:pt x="107" y="1224"/>
                    <a:pt x="104" y="1230"/>
                  </a:cubicBezTo>
                  <a:cubicBezTo>
                    <a:pt x="101" y="1235"/>
                    <a:pt x="99" y="1243"/>
                    <a:pt x="84" y="1243"/>
                  </a:cubicBezTo>
                  <a:cubicBezTo>
                    <a:pt x="82" y="1243"/>
                    <a:pt x="79" y="1243"/>
                    <a:pt x="76" y="1242"/>
                  </a:cubicBezTo>
                  <a:lnTo>
                    <a:pt x="76" y="1242"/>
                  </a:lnTo>
                  <a:cubicBezTo>
                    <a:pt x="73" y="1249"/>
                    <a:pt x="73" y="1252"/>
                    <a:pt x="92" y="1258"/>
                  </a:cubicBezTo>
                  <a:lnTo>
                    <a:pt x="88" y="1264"/>
                  </a:lnTo>
                  <a:cubicBezTo>
                    <a:pt x="84" y="1264"/>
                    <a:pt x="81" y="1263"/>
                    <a:pt x="78" y="1263"/>
                  </a:cubicBezTo>
                  <a:cubicBezTo>
                    <a:pt x="66" y="1263"/>
                    <a:pt x="67" y="1269"/>
                    <a:pt x="85" y="1274"/>
                  </a:cubicBezTo>
                  <a:cubicBezTo>
                    <a:pt x="96" y="1282"/>
                    <a:pt x="91" y="1282"/>
                    <a:pt x="86" y="1282"/>
                  </a:cubicBezTo>
                  <a:lnTo>
                    <a:pt x="86" y="1282"/>
                  </a:lnTo>
                  <a:cubicBezTo>
                    <a:pt x="83" y="1282"/>
                    <a:pt x="80" y="1282"/>
                    <a:pt x="79" y="1283"/>
                  </a:cubicBezTo>
                  <a:cubicBezTo>
                    <a:pt x="63" y="1279"/>
                    <a:pt x="53" y="1277"/>
                    <a:pt x="51" y="1277"/>
                  </a:cubicBezTo>
                  <a:lnTo>
                    <a:pt x="51" y="1277"/>
                  </a:lnTo>
                  <a:cubicBezTo>
                    <a:pt x="48" y="1277"/>
                    <a:pt x="62" y="1282"/>
                    <a:pt x="98" y="1296"/>
                  </a:cubicBezTo>
                  <a:cubicBezTo>
                    <a:pt x="110" y="1302"/>
                    <a:pt x="126" y="1302"/>
                    <a:pt x="142" y="1302"/>
                  </a:cubicBezTo>
                  <a:lnTo>
                    <a:pt x="145" y="1293"/>
                  </a:lnTo>
                  <a:lnTo>
                    <a:pt x="161" y="1308"/>
                  </a:lnTo>
                  <a:cubicBezTo>
                    <a:pt x="157" y="1311"/>
                    <a:pt x="176" y="1324"/>
                    <a:pt x="195" y="1333"/>
                  </a:cubicBezTo>
                  <a:cubicBezTo>
                    <a:pt x="195" y="1333"/>
                    <a:pt x="214" y="1340"/>
                    <a:pt x="214" y="1343"/>
                  </a:cubicBezTo>
                  <a:lnTo>
                    <a:pt x="173" y="1327"/>
                  </a:lnTo>
                  <a:cubicBezTo>
                    <a:pt x="157" y="1318"/>
                    <a:pt x="135" y="1308"/>
                    <a:pt x="117" y="1302"/>
                  </a:cubicBezTo>
                  <a:cubicBezTo>
                    <a:pt x="100" y="1297"/>
                    <a:pt x="86" y="1294"/>
                    <a:pt x="78" y="1294"/>
                  </a:cubicBezTo>
                  <a:cubicBezTo>
                    <a:pt x="68" y="1294"/>
                    <a:pt x="70" y="1299"/>
                    <a:pt x="92" y="1308"/>
                  </a:cubicBezTo>
                  <a:cubicBezTo>
                    <a:pt x="92" y="1309"/>
                    <a:pt x="92" y="1310"/>
                    <a:pt x="90" y="1310"/>
                  </a:cubicBezTo>
                  <a:cubicBezTo>
                    <a:pt x="88" y="1310"/>
                    <a:pt x="83" y="1309"/>
                    <a:pt x="70" y="1305"/>
                  </a:cubicBezTo>
                  <a:cubicBezTo>
                    <a:pt x="64" y="1303"/>
                    <a:pt x="59" y="1302"/>
                    <a:pt x="57" y="1302"/>
                  </a:cubicBezTo>
                  <a:cubicBezTo>
                    <a:pt x="53" y="1302"/>
                    <a:pt x="61" y="1307"/>
                    <a:pt x="88" y="1318"/>
                  </a:cubicBezTo>
                  <a:cubicBezTo>
                    <a:pt x="111" y="1329"/>
                    <a:pt x="119" y="1335"/>
                    <a:pt x="113" y="1335"/>
                  </a:cubicBezTo>
                  <a:cubicBezTo>
                    <a:pt x="109" y="1335"/>
                    <a:pt x="98" y="1332"/>
                    <a:pt x="82" y="1327"/>
                  </a:cubicBezTo>
                  <a:cubicBezTo>
                    <a:pt x="74" y="1326"/>
                    <a:pt x="68" y="1325"/>
                    <a:pt x="63" y="1325"/>
                  </a:cubicBezTo>
                  <a:cubicBezTo>
                    <a:pt x="40" y="1325"/>
                    <a:pt x="39" y="1334"/>
                    <a:pt x="57" y="1340"/>
                  </a:cubicBezTo>
                  <a:cubicBezTo>
                    <a:pt x="87" y="1352"/>
                    <a:pt x="91" y="1360"/>
                    <a:pt x="81" y="1360"/>
                  </a:cubicBezTo>
                  <a:cubicBezTo>
                    <a:pt x="78" y="1360"/>
                    <a:pt x="74" y="1360"/>
                    <a:pt x="70" y="1358"/>
                  </a:cubicBezTo>
                  <a:cubicBezTo>
                    <a:pt x="65" y="1358"/>
                    <a:pt x="61" y="1357"/>
                    <a:pt x="59" y="1357"/>
                  </a:cubicBezTo>
                  <a:cubicBezTo>
                    <a:pt x="51" y="1357"/>
                    <a:pt x="52" y="1361"/>
                    <a:pt x="67" y="1368"/>
                  </a:cubicBezTo>
                  <a:cubicBezTo>
                    <a:pt x="56" y="1364"/>
                    <a:pt x="45" y="1362"/>
                    <a:pt x="40" y="1362"/>
                  </a:cubicBezTo>
                  <a:cubicBezTo>
                    <a:pt x="36" y="1362"/>
                    <a:pt x="36" y="1363"/>
                    <a:pt x="45" y="1368"/>
                  </a:cubicBezTo>
                  <a:cubicBezTo>
                    <a:pt x="45" y="1368"/>
                    <a:pt x="41" y="1371"/>
                    <a:pt x="63" y="1374"/>
                  </a:cubicBezTo>
                  <a:lnTo>
                    <a:pt x="101" y="1396"/>
                  </a:lnTo>
                  <a:cubicBezTo>
                    <a:pt x="101" y="1395"/>
                    <a:pt x="102" y="1395"/>
                    <a:pt x="103" y="1395"/>
                  </a:cubicBezTo>
                  <a:cubicBezTo>
                    <a:pt x="109" y="1395"/>
                    <a:pt x="126" y="1400"/>
                    <a:pt x="142" y="1405"/>
                  </a:cubicBezTo>
                  <a:cubicBezTo>
                    <a:pt x="153" y="1409"/>
                    <a:pt x="150" y="1413"/>
                    <a:pt x="134" y="1413"/>
                  </a:cubicBezTo>
                  <a:cubicBezTo>
                    <a:pt x="122" y="1413"/>
                    <a:pt x="102" y="1411"/>
                    <a:pt x="76" y="1405"/>
                  </a:cubicBezTo>
                  <a:lnTo>
                    <a:pt x="32" y="1399"/>
                  </a:lnTo>
                  <a:lnTo>
                    <a:pt x="32" y="1399"/>
                  </a:lnTo>
                  <a:lnTo>
                    <a:pt x="73" y="1412"/>
                  </a:lnTo>
                  <a:cubicBezTo>
                    <a:pt x="73" y="1413"/>
                    <a:pt x="72" y="1415"/>
                    <a:pt x="67" y="1415"/>
                  </a:cubicBezTo>
                  <a:cubicBezTo>
                    <a:pt x="64" y="1415"/>
                    <a:pt x="59" y="1414"/>
                    <a:pt x="51" y="1412"/>
                  </a:cubicBezTo>
                  <a:cubicBezTo>
                    <a:pt x="40" y="1408"/>
                    <a:pt x="35" y="1406"/>
                    <a:pt x="33" y="1406"/>
                  </a:cubicBezTo>
                  <a:cubicBezTo>
                    <a:pt x="31" y="1406"/>
                    <a:pt x="30" y="1407"/>
                    <a:pt x="29" y="1408"/>
                  </a:cubicBezTo>
                  <a:cubicBezTo>
                    <a:pt x="29" y="1408"/>
                    <a:pt x="29" y="1412"/>
                    <a:pt x="48" y="1418"/>
                  </a:cubicBezTo>
                  <a:cubicBezTo>
                    <a:pt x="75" y="1426"/>
                    <a:pt x="84" y="1429"/>
                    <a:pt x="80" y="1429"/>
                  </a:cubicBezTo>
                  <a:cubicBezTo>
                    <a:pt x="79" y="1429"/>
                    <a:pt x="74" y="1428"/>
                    <a:pt x="67" y="1427"/>
                  </a:cubicBezTo>
                  <a:cubicBezTo>
                    <a:pt x="51" y="1424"/>
                    <a:pt x="42" y="1422"/>
                    <a:pt x="38" y="1422"/>
                  </a:cubicBezTo>
                  <a:cubicBezTo>
                    <a:pt x="31" y="1422"/>
                    <a:pt x="40" y="1427"/>
                    <a:pt x="63" y="1437"/>
                  </a:cubicBezTo>
                  <a:cubicBezTo>
                    <a:pt x="84" y="1443"/>
                    <a:pt x="94" y="1445"/>
                    <a:pt x="94" y="1445"/>
                  </a:cubicBezTo>
                  <a:cubicBezTo>
                    <a:pt x="94" y="1445"/>
                    <a:pt x="84" y="1443"/>
                    <a:pt x="63" y="1440"/>
                  </a:cubicBezTo>
                  <a:cubicBezTo>
                    <a:pt x="47" y="1435"/>
                    <a:pt x="33" y="1432"/>
                    <a:pt x="25" y="1432"/>
                  </a:cubicBezTo>
                  <a:cubicBezTo>
                    <a:pt x="22" y="1432"/>
                    <a:pt x="20" y="1433"/>
                    <a:pt x="20" y="1434"/>
                  </a:cubicBezTo>
                  <a:lnTo>
                    <a:pt x="41" y="1440"/>
                  </a:lnTo>
                  <a:cubicBezTo>
                    <a:pt x="70" y="1449"/>
                    <a:pt x="77" y="1453"/>
                    <a:pt x="69" y="1453"/>
                  </a:cubicBezTo>
                  <a:cubicBezTo>
                    <a:pt x="66" y="1453"/>
                    <a:pt x="62" y="1453"/>
                    <a:pt x="57" y="1452"/>
                  </a:cubicBezTo>
                  <a:cubicBezTo>
                    <a:pt x="51" y="1450"/>
                    <a:pt x="47" y="1449"/>
                    <a:pt x="44" y="1449"/>
                  </a:cubicBezTo>
                  <a:cubicBezTo>
                    <a:pt x="40" y="1449"/>
                    <a:pt x="44" y="1453"/>
                    <a:pt x="54" y="1462"/>
                  </a:cubicBezTo>
                  <a:cubicBezTo>
                    <a:pt x="54" y="1466"/>
                    <a:pt x="53" y="1468"/>
                    <a:pt x="47" y="1468"/>
                  </a:cubicBezTo>
                  <a:cubicBezTo>
                    <a:pt x="44" y="1468"/>
                    <a:pt x="39" y="1467"/>
                    <a:pt x="32" y="1465"/>
                  </a:cubicBezTo>
                  <a:cubicBezTo>
                    <a:pt x="13" y="1459"/>
                    <a:pt x="3" y="1456"/>
                    <a:pt x="2" y="1456"/>
                  </a:cubicBezTo>
                  <a:lnTo>
                    <a:pt x="2" y="1456"/>
                  </a:lnTo>
                  <a:cubicBezTo>
                    <a:pt x="0" y="1456"/>
                    <a:pt x="11" y="1460"/>
                    <a:pt x="32" y="1468"/>
                  </a:cubicBezTo>
                  <a:cubicBezTo>
                    <a:pt x="51" y="1477"/>
                    <a:pt x="51" y="1477"/>
                    <a:pt x="29" y="1477"/>
                  </a:cubicBezTo>
                  <a:cubicBezTo>
                    <a:pt x="21" y="1476"/>
                    <a:pt x="16" y="1476"/>
                    <a:pt x="13" y="1476"/>
                  </a:cubicBezTo>
                  <a:cubicBezTo>
                    <a:pt x="10" y="1476"/>
                    <a:pt x="14" y="1478"/>
                    <a:pt x="26" y="1484"/>
                  </a:cubicBezTo>
                  <a:cubicBezTo>
                    <a:pt x="57" y="1493"/>
                    <a:pt x="75" y="1497"/>
                    <a:pt x="82" y="1497"/>
                  </a:cubicBezTo>
                  <a:cubicBezTo>
                    <a:pt x="84" y="1497"/>
                    <a:pt x="85" y="1497"/>
                    <a:pt x="85" y="1496"/>
                  </a:cubicBezTo>
                  <a:cubicBezTo>
                    <a:pt x="87" y="1495"/>
                    <a:pt x="87" y="1494"/>
                    <a:pt x="89" y="1494"/>
                  </a:cubicBezTo>
                  <a:cubicBezTo>
                    <a:pt x="92" y="1494"/>
                    <a:pt x="96" y="1496"/>
                    <a:pt x="107" y="1499"/>
                  </a:cubicBezTo>
                  <a:lnTo>
                    <a:pt x="107" y="1506"/>
                  </a:lnTo>
                  <a:cubicBezTo>
                    <a:pt x="104" y="1509"/>
                    <a:pt x="104" y="1512"/>
                    <a:pt x="123" y="1524"/>
                  </a:cubicBezTo>
                  <a:cubicBezTo>
                    <a:pt x="136" y="1531"/>
                    <a:pt x="160" y="1539"/>
                    <a:pt x="167" y="1539"/>
                  </a:cubicBezTo>
                  <a:cubicBezTo>
                    <a:pt x="170" y="1539"/>
                    <a:pt x="169" y="1538"/>
                    <a:pt x="164" y="1534"/>
                  </a:cubicBezTo>
                  <a:lnTo>
                    <a:pt x="164" y="1534"/>
                  </a:lnTo>
                  <a:lnTo>
                    <a:pt x="186" y="1537"/>
                  </a:lnTo>
                  <a:cubicBezTo>
                    <a:pt x="210" y="1543"/>
                    <a:pt x="224" y="1546"/>
                    <a:pt x="229" y="1546"/>
                  </a:cubicBezTo>
                  <a:cubicBezTo>
                    <a:pt x="235" y="1546"/>
                    <a:pt x="221" y="1540"/>
                    <a:pt x="186" y="1531"/>
                  </a:cubicBezTo>
                  <a:cubicBezTo>
                    <a:pt x="149" y="1521"/>
                    <a:pt x="135" y="1517"/>
                    <a:pt x="139" y="1517"/>
                  </a:cubicBezTo>
                  <a:cubicBezTo>
                    <a:pt x="141" y="1517"/>
                    <a:pt x="151" y="1519"/>
                    <a:pt x="167" y="1521"/>
                  </a:cubicBezTo>
                  <a:cubicBezTo>
                    <a:pt x="189" y="1528"/>
                    <a:pt x="199" y="1530"/>
                    <a:pt x="204" y="1530"/>
                  </a:cubicBezTo>
                  <a:cubicBezTo>
                    <a:pt x="209" y="1530"/>
                    <a:pt x="209" y="1529"/>
                    <a:pt x="211" y="1528"/>
                  </a:cubicBezTo>
                  <a:cubicBezTo>
                    <a:pt x="211" y="1526"/>
                    <a:pt x="211" y="1525"/>
                    <a:pt x="212" y="1525"/>
                  </a:cubicBezTo>
                  <a:cubicBezTo>
                    <a:pt x="214" y="1525"/>
                    <a:pt x="218" y="1527"/>
                    <a:pt x="229" y="1531"/>
                  </a:cubicBezTo>
                  <a:cubicBezTo>
                    <a:pt x="245" y="1537"/>
                    <a:pt x="258" y="1537"/>
                    <a:pt x="273" y="1537"/>
                  </a:cubicBezTo>
                  <a:cubicBezTo>
                    <a:pt x="273" y="1534"/>
                    <a:pt x="273" y="1534"/>
                    <a:pt x="255" y="1528"/>
                  </a:cubicBezTo>
                  <a:cubicBezTo>
                    <a:pt x="241" y="1526"/>
                    <a:pt x="237" y="1523"/>
                    <a:pt x="245" y="1523"/>
                  </a:cubicBezTo>
                  <a:cubicBezTo>
                    <a:pt x="250" y="1523"/>
                    <a:pt x="261" y="1524"/>
                    <a:pt x="276" y="1528"/>
                  </a:cubicBezTo>
                  <a:cubicBezTo>
                    <a:pt x="283" y="1529"/>
                    <a:pt x="287" y="1529"/>
                    <a:pt x="288" y="1529"/>
                  </a:cubicBezTo>
                  <a:cubicBezTo>
                    <a:pt x="291" y="1529"/>
                    <a:pt x="283" y="1526"/>
                    <a:pt x="258" y="1518"/>
                  </a:cubicBezTo>
                  <a:cubicBezTo>
                    <a:pt x="231" y="1512"/>
                    <a:pt x="222" y="1507"/>
                    <a:pt x="230" y="1507"/>
                  </a:cubicBezTo>
                  <a:cubicBezTo>
                    <a:pt x="234" y="1507"/>
                    <a:pt x="243" y="1509"/>
                    <a:pt x="258" y="1512"/>
                  </a:cubicBezTo>
                  <a:lnTo>
                    <a:pt x="261" y="1506"/>
                  </a:lnTo>
                  <a:cubicBezTo>
                    <a:pt x="261" y="1502"/>
                    <a:pt x="242" y="1496"/>
                    <a:pt x="223" y="1490"/>
                  </a:cubicBezTo>
                  <a:cubicBezTo>
                    <a:pt x="196" y="1482"/>
                    <a:pt x="187" y="1479"/>
                    <a:pt x="190" y="1479"/>
                  </a:cubicBezTo>
                  <a:cubicBezTo>
                    <a:pt x="192" y="1479"/>
                    <a:pt x="197" y="1479"/>
                    <a:pt x="204" y="1481"/>
                  </a:cubicBezTo>
                  <a:cubicBezTo>
                    <a:pt x="217" y="1484"/>
                    <a:pt x="229" y="1487"/>
                    <a:pt x="245" y="1490"/>
                  </a:cubicBezTo>
                  <a:cubicBezTo>
                    <a:pt x="253" y="1493"/>
                    <a:pt x="258" y="1494"/>
                    <a:pt x="261" y="1494"/>
                  </a:cubicBezTo>
                  <a:cubicBezTo>
                    <a:pt x="265" y="1494"/>
                    <a:pt x="265" y="1492"/>
                    <a:pt x="267" y="1490"/>
                  </a:cubicBezTo>
                  <a:cubicBezTo>
                    <a:pt x="267" y="1487"/>
                    <a:pt x="270" y="1484"/>
                    <a:pt x="248" y="1477"/>
                  </a:cubicBezTo>
                  <a:lnTo>
                    <a:pt x="248" y="1477"/>
                  </a:lnTo>
                  <a:lnTo>
                    <a:pt x="270" y="1484"/>
                  </a:lnTo>
                  <a:cubicBezTo>
                    <a:pt x="270" y="1483"/>
                    <a:pt x="271" y="1483"/>
                    <a:pt x="272" y="1483"/>
                  </a:cubicBezTo>
                  <a:cubicBezTo>
                    <a:pt x="275" y="1483"/>
                    <a:pt x="278" y="1483"/>
                    <a:pt x="279" y="1483"/>
                  </a:cubicBezTo>
                  <a:cubicBezTo>
                    <a:pt x="279" y="1483"/>
                    <a:pt x="277" y="1483"/>
                    <a:pt x="270" y="1481"/>
                  </a:cubicBezTo>
                  <a:cubicBezTo>
                    <a:pt x="270" y="1481"/>
                    <a:pt x="270" y="1477"/>
                    <a:pt x="292" y="1477"/>
                  </a:cubicBezTo>
                  <a:cubicBezTo>
                    <a:pt x="314" y="1477"/>
                    <a:pt x="280" y="1459"/>
                    <a:pt x="236" y="1452"/>
                  </a:cubicBezTo>
                  <a:cubicBezTo>
                    <a:pt x="236" y="1452"/>
                    <a:pt x="236" y="1451"/>
                    <a:pt x="236" y="1449"/>
                  </a:cubicBezTo>
                  <a:cubicBezTo>
                    <a:pt x="239" y="1446"/>
                    <a:pt x="217" y="1440"/>
                    <a:pt x="217" y="1440"/>
                  </a:cubicBezTo>
                  <a:cubicBezTo>
                    <a:pt x="198" y="1434"/>
                    <a:pt x="198" y="1430"/>
                    <a:pt x="201" y="1427"/>
                  </a:cubicBezTo>
                  <a:lnTo>
                    <a:pt x="201" y="1427"/>
                  </a:lnTo>
                  <a:lnTo>
                    <a:pt x="239" y="1443"/>
                  </a:lnTo>
                  <a:cubicBezTo>
                    <a:pt x="269" y="1454"/>
                    <a:pt x="289" y="1459"/>
                    <a:pt x="295" y="1459"/>
                  </a:cubicBezTo>
                  <a:cubicBezTo>
                    <a:pt x="300" y="1459"/>
                    <a:pt x="291" y="1454"/>
                    <a:pt x="261" y="1443"/>
                  </a:cubicBezTo>
                  <a:lnTo>
                    <a:pt x="261" y="1443"/>
                  </a:lnTo>
                  <a:lnTo>
                    <a:pt x="283" y="1449"/>
                  </a:lnTo>
                  <a:cubicBezTo>
                    <a:pt x="289" y="1451"/>
                    <a:pt x="293" y="1452"/>
                    <a:pt x="295" y="1452"/>
                  </a:cubicBezTo>
                  <a:cubicBezTo>
                    <a:pt x="300" y="1452"/>
                    <a:pt x="296" y="1448"/>
                    <a:pt x="286" y="1440"/>
                  </a:cubicBezTo>
                  <a:cubicBezTo>
                    <a:pt x="267" y="1430"/>
                    <a:pt x="248" y="1421"/>
                    <a:pt x="229" y="1415"/>
                  </a:cubicBezTo>
                  <a:cubicBezTo>
                    <a:pt x="208" y="1408"/>
                    <a:pt x="211" y="1405"/>
                    <a:pt x="211" y="1405"/>
                  </a:cubicBezTo>
                  <a:cubicBezTo>
                    <a:pt x="211" y="1404"/>
                    <a:pt x="211" y="1403"/>
                    <a:pt x="212" y="1403"/>
                  </a:cubicBezTo>
                  <a:cubicBezTo>
                    <a:pt x="214" y="1403"/>
                    <a:pt x="218" y="1405"/>
                    <a:pt x="229" y="1408"/>
                  </a:cubicBezTo>
                  <a:cubicBezTo>
                    <a:pt x="245" y="1415"/>
                    <a:pt x="256" y="1417"/>
                    <a:pt x="260" y="1417"/>
                  </a:cubicBezTo>
                  <a:cubicBezTo>
                    <a:pt x="266" y="1417"/>
                    <a:pt x="257" y="1411"/>
                    <a:pt x="233" y="1399"/>
                  </a:cubicBezTo>
                  <a:lnTo>
                    <a:pt x="233" y="1399"/>
                  </a:lnTo>
                  <a:lnTo>
                    <a:pt x="255" y="1408"/>
                  </a:lnTo>
                  <a:cubicBezTo>
                    <a:pt x="263" y="1411"/>
                    <a:pt x="271" y="1413"/>
                    <a:pt x="276" y="1413"/>
                  </a:cubicBezTo>
                  <a:cubicBezTo>
                    <a:pt x="284" y="1413"/>
                    <a:pt x="287" y="1410"/>
                    <a:pt x="280" y="1399"/>
                  </a:cubicBezTo>
                  <a:cubicBezTo>
                    <a:pt x="284" y="1390"/>
                    <a:pt x="287" y="1384"/>
                    <a:pt x="296" y="1384"/>
                  </a:cubicBezTo>
                  <a:cubicBezTo>
                    <a:pt x="299" y="1384"/>
                    <a:pt x="303" y="1385"/>
                    <a:pt x="308" y="1387"/>
                  </a:cubicBezTo>
                  <a:cubicBezTo>
                    <a:pt x="310" y="1387"/>
                    <a:pt x="311" y="1387"/>
                    <a:pt x="312" y="1387"/>
                  </a:cubicBezTo>
                  <a:cubicBezTo>
                    <a:pt x="319" y="1387"/>
                    <a:pt x="288" y="1365"/>
                    <a:pt x="258" y="1346"/>
                  </a:cubicBezTo>
                  <a:lnTo>
                    <a:pt x="258" y="1346"/>
                  </a:lnTo>
                  <a:cubicBezTo>
                    <a:pt x="266" y="1350"/>
                    <a:pt x="271" y="1352"/>
                    <a:pt x="274" y="1352"/>
                  </a:cubicBezTo>
                  <a:cubicBezTo>
                    <a:pt x="277" y="1352"/>
                    <a:pt x="278" y="1349"/>
                    <a:pt x="280" y="1346"/>
                  </a:cubicBezTo>
                  <a:cubicBezTo>
                    <a:pt x="283" y="1343"/>
                    <a:pt x="284" y="1341"/>
                    <a:pt x="287" y="1341"/>
                  </a:cubicBezTo>
                  <a:cubicBezTo>
                    <a:pt x="291" y="1341"/>
                    <a:pt x="295" y="1343"/>
                    <a:pt x="305" y="1346"/>
                  </a:cubicBezTo>
                  <a:cubicBezTo>
                    <a:pt x="323" y="1355"/>
                    <a:pt x="332" y="1360"/>
                    <a:pt x="333" y="1360"/>
                  </a:cubicBezTo>
                  <a:cubicBezTo>
                    <a:pt x="334" y="1360"/>
                    <a:pt x="324" y="1354"/>
                    <a:pt x="305" y="1343"/>
                  </a:cubicBezTo>
                  <a:cubicBezTo>
                    <a:pt x="285" y="1333"/>
                    <a:pt x="282" y="1328"/>
                    <a:pt x="289" y="1328"/>
                  </a:cubicBezTo>
                  <a:cubicBezTo>
                    <a:pt x="295" y="1328"/>
                    <a:pt x="310" y="1332"/>
                    <a:pt x="330" y="1340"/>
                  </a:cubicBezTo>
                  <a:cubicBezTo>
                    <a:pt x="338" y="1344"/>
                    <a:pt x="343" y="1345"/>
                    <a:pt x="346" y="1345"/>
                  </a:cubicBezTo>
                  <a:cubicBezTo>
                    <a:pt x="349" y="1345"/>
                    <a:pt x="350" y="1343"/>
                    <a:pt x="352" y="1340"/>
                  </a:cubicBezTo>
                  <a:cubicBezTo>
                    <a:pt x="333" y="1330"/>
                    <a:pt x="336" y="1324"/>
                    <a:pt x="339" y="1321"/>
                  </a:cubicBezTo>
                  <a:cubicBezTo>
                    <a:pt x="342" y="1311"/>
                    <a:pt x="342" y="1311"/>
                    <a:pt x="305" y="1296"/>
                  </a:cubicBezTo>
                  <a:cubicBezTo>
                    <a:pt x="267" y="1277"/>
                    <a:pt x="270" y="1274"/>
                    <a:pt x="270" y="1271"/>
                  </a:cubicBezTo>
                  <a:cubicBezTo>
                    <a:pt x="272" y="1269"/>
                    <a:pt x="273" y="1267"/>
                    <a:pt x="275" y="1267"/>
                  </a:cubicBezTo>
                  <a:cubicBezTo>
                    <a:pt x="278" y="1267"/>
                    <a:pt x="283" y="1269"/>
                    <a:pt x="292" y="1274"/>
                  </a:cubicBezTo>
                  <a:cubicBezTo>
                    <a:pt x="292" y="1274"/>
                    <a:pt x="314" y="1277"/>
                    <a:pt x="314" y="1277"/>
                  </a:cubicBezTo>
                  <a:cubicBezTo>
                    <a:pt x="316" y="1275"/>
                    <a:pt x="316" y="1274"/>
                    <a:pt x="319" y="1274"/>
                  </a:cubicBezTo>
                  <a:cubicBezTo>
                    <a:pt x="322" y="1274"/>
                    <a:pt x="327" y="1275"/>
                    <a:pt x="336" y="1280"/>
                  </a:cubicBezTo>
                  <a:cubicBezTo>
                    <a:pt x="336" y="1280"/>
                    <a:pt x="346" y="1283"/>
                    <a:pt x="353" y="1283"/>
                  </a:cubicBezTo>
                  <a:cubicBezTo>
                    <a:pt x="357" y="1283"/>
                    <a:pt x="360" y="1282"/>
                    <a:pt x="361" y="1280"/>
                  </a:cubicBezTo>
                  <a:cubicBezTo>
                    <a:pt x="361" y="1276"/>
                    <a:pt x="362" y="1273"/>
                    <a:pt x="368" y="1273"/>
                  </a:cubicBezTo>
                  <a:cubicBezTo>
                    <a:pt x="371" y="1273"/>
                    <a:pt x="376" y="1274"/>
                    <a:pt x="383" y="1277"/>
                  </a:cubicBezTo>
                  <a:cubicBezTo>
                    <a:pt x="386" y="1277"/>
                    <a:pt x="386" y="1277"/>
                    <a:pt x="367" y="1267"/>
                  </a:cubicBezTo>
                  <a:cubicBezTo>
                    <a:pt x="349" y="1258"/>
                    <a:pt x="330" y="1246"/>
                    <a:pt x="355" y="1246"/>
                  </a:cubicBezTo>
                  <a:cubicBezTo>
                    <a:pt x="358" y="1239"/>
                    <a:pt x="364" y="1233"/>
                    <a:pt x="345" y="1224"/>
                  </a:cubicBezTo>
                  <a:cubicBezTo>
                    <a:pt x="345" y="1222"/>
                    <a:pt x="345" y="1222"/>
                    <a:pt x="346" y="1222"/>
                  </a:cubicBezTo>
                  <a:cubicBezTo>
                    <a:pt x="348" y="1222"/>
                    <a:pt x="352" y="1224"/>
                    <a:pt x="364" y="1230"/>
                  </a:cubicBezTo>
                  <a:cubicBezTo>
                    <a:pt x="380" y="1237"/>
                    <a:pt x="389" y="1241"/>
                    <a:pt x="393" y="1241"/>
                  </a:cubicBezTo>
                  <a:cubicBezTo>
                    <a:pt x="398" y="1241"/>
                    <a:pt x="391" y="1233"/>
                    <a:pt x="371" y="1220"/>
                  </a:cubicBezTo>
                  <a:cubicBezTo>
                    <a:pt x="359" y="1213"/>
                    <a:pt x="355" y="1210"/>
                    <a:pt x="357" y="1210"/>
                  </a:cubicBezTo>
                  <a:lnTo>
                    <a:pt x="357" y="1210"/>
                  </a:lnTo>
                  <a:cubicBezTo>
                    <a:pt x="359" y="1210"/>
                    <a:pt x="365" y="1212"/>
                    <a:pt x="374" y="1214"/>
                  </a:cubicBezTo>
                  <a:cubicBezTo>
                    <a:pt x="374" y="1214"/>
                    <a:pt x="374" y="1211"/>
                    <a:pt x="358" y="1198"/>
                  </a:cubicBezTo>
                  <a:cubicBezTo>
                    <a:pt x="347" y="1191"/>
                    <a:pt x="342" y="1188"/>
                    <a:pt x="345" y="1188"/>
                  </a:cubicBezTo>
                  <a:lnTo>
                    <a:pt x="345" y="1188"/>
                  </a:lnTo>
                  <a:cubicBezTo>
                    <a:pt x="347" y="1188"/>
                    <a:pt x="352" y="1190"/>
                    <a:pt x="361" y="1192"/>
                  </a:cubicBezTo>
                  <a:cubicBezTo>
                    <a:pt x="371" y="1197"/>
                    <a:pt x="376" y="1198"/>
                    <a:pt x="379" y="1198"/>
                  </a:cubicBezTo>
                  <a:cubicBezTo>
                    <a:pt x="382" y="1198"/>
                    <a:pt x="383" y="1197"/>
                    <a:pt x="383" y="1195"/>
                  </a:cubicBezTo>
                  <a:cubicBezTo>
                    <a:pt x="372" y="1181"/>
                    <a:pt x="383" y="1160"/>
                    <a:pt x="399" y="1160"/>
                  </a:cubicBezTo>
                  <a:cubicBezTo>
                    <a:pt x="401" y="1160"/>
                    <a:pt x="403" y="1160"/>
                    <a:pt x="405" y="1161"/>
                  </a:cubicBezTo>
                  <a:cubicBezTo>
                    <a:pt x="389" y="1148"/>
                    <a:pt x="389" y="1148"/>
                    <a:pt x="389" y="1145"/>
                  </a:cubicBezTo>
                  <a:lnTo>
                    <a:pt x="389" y="1145"/>
                  </a:lnTo>
                  <a:cubicBezTo>
                    <a:pt x="403" y="1152"/>
                    <a:pt x="410" y="1154"/>
                    <a:pt x="412" y="1154"/>
                  </a:cubicBezTo>
                  <a:cubicBezTo>
                    <a:pt x="415" y="1154"/>
                    <a:pt x="400" y="1144"/>
                    <a:pt x="377" y="1130"/>
                  </a:cubicBezTo>
                  <a:lnTo>
                    <a:pt x="374" y="1133"/>
                  </a:lnTo>
                  <a:lnTo>
                    <a:pt x="374" y="1136"/>
                  </a:lnTo>
                  <a:cubicBezTo>
                    <a:pt x="353" y="1124"/>
                    <a:pt x="346" y="1116"/>
                    <a:pt x="352" y="1116"/>
                  </a:cubicBezTo>
                  <a:cubicBezTo>
                    <a:pt x="357" y="1116"/>
                    <a:pt x="371" y="1122"/>
                    <a:pt x="396" y="1136"/>
                  </a:cubicBezTo>
                  <a:cubicBezTo>
                    <a:pt x="414" y="1145"/>
                    <a:pt x="423" y="1150"/>
                    <a:pt x="424" y="1150"/>
                  </a:cubicBezTo>
                  <a:cubicBezTo>
                    <a:pt x="425" y="1150"/>
                    <a:pt x="417" y="1144"/>
                    <a:pt x="399" y="1133"/>
                  </a:cubicBezTo>
                  <a:cubicBezTo>
                    <a:pt x="379" y="1118"/>
                    <a:pt x="372" y="1111"/>
                    <a:pt x="376" y="1111"/>
                  </a:cubicBezTo>
                  <a:lnTo>
                    <a:pt x="376" y="1111"/>
                  </a:lnTo>
                  <a:cubicBezTo>
                    <a:pt x="379" y="1111"/>
                    <a:pt x="389" y="1115"/>
                    <a:pt x="405" y="1123"/>
                  </a:cubicBezTo>
                  <a:cubicBezTo>
                    <a:pt x="363" y="1093"/>
                    <a:pt x="342" y="1074"/>
                    <a:pt x="348" y="1074"/>
                  </a:cubicBezTo>
                  <a:lnTo>
                    <a:pt x="348" y="1074"/>
                  </a:lnTo>
                  <a:cubicBezTo>
                    <a:pt x="352" y="1074"/>
                    <a:pt x="368" y="1081"/>
                    <a:pt x="396" y="1098"/>
                  </a:cubicBezTo>
                  <a:cubicBezTo>
                    <a:pt x="426" y="1117"/>
                    <a:pt x="446" y="1127"/>
                    <a:pt x="451" y="1127"/>
                  </a:cubicBezTo>
                  <a:cubicBezTo>
                    <a:pt x="452" y="1127"/>
                    <a:pt x="452" y="1127"/>
                    <a:pt x="452" y="1126"/>
                  </a:cubicBezTo>
                  <a:cubicBezTo>
                    <a:pt x="455" y="1123"/>
                    <a:pt x="436" y="1114"/>
                    <a:pt x="418" y="1101"/>
                  </a:cubicBezTo>
                  <a:cubicBezTo>
                    <a:pt x="397" y="1091"/>
                    <a:pt x="389" y="1086"/>
                    <a:pt x="391" y="1086"/>
                  </a:cubicBezTo>
                  <a:lnTo>
                    <a:pt x="391" y="1086"/>
                  </a:lnTo>
                  <a:cubicBezTo>
                    <a:pt x="393" y="1086"/>
                    <a:pt x="403" y="1090"/>
                    <a:pt x="421" y="1098"/>
                  </a:cubicBezTo>
                  <a:cubicBezTo>
                    <a:pt x="446" y="1109"/>
                    <a:pt x="461" y="1114"/>
                    <a:pt x="468" y="1114"/>
                  </a:cubicBezTo>
                  <a:cubicBezTo>
                    <a:pt x="477" y="1114"/>
                    <a:pt x="470" y="1105"/>
                    <a:pt x="452" y="1089"/>
                  </a:cubicBezTo>
                  <a:cubicBezTo>
                    <a:pt x="436" y="1071"/>
                    <a:pt x="431" y="1060"/>
                    <a:pt x="436" y="1060"/>
                  </a:cubicBezTo>
                  <a:lnTo>
                    <a:pt x="436" y="1060"/>
                  </a:lnTo>
                  <a:cubicBezTo>
                    <a:pt x="439" y="1060"/>
                    <a:pt x="448" y="1066"/>
                    <a:pt x="461" y="1079"/>
                  </a:cubicBezTo>
                  <a:cubicBezTo>
                    <a:pt x="479" y="1093"/>
                    <a:pt x="487" y="1100"/>
                    <a:pt x="487" y="1100"/>
                  </a:cubicBezTo>
                  <a:cubicBezTo>
                    <a:pt x="488" y="1100"/>
                    <a:pt x="484" y="1096"/>
                    <a:pt x="477" y="1089"/>
                  </a:cubicBezTo>
                  <a:lnTo>
                    <a:pt x="486" y="1076"/>
                  </a:lnTo>
                  <a:cubicBezTo>
                    <a:pt x="486" y="1076"/>
                    <a:pt x="471" y="1061"/>
                    <a:pt x="455" y="1051"/>
                  </a:cubicBezTo>
                  <a:lnTo>
                    <a:pt x="455" y="1051"/>
                  </a:lnTo>
                  <a:cubicBezTo>
                    <a:pt x="475" y="1061"/>
                    <a:pt x="490" y="1068"/>
                    <a:pt x="495" y="1068"/>
                  </a:cubicBezTo>
                  <a:cubicBezTo>
                    <a:pt x="498" y="1068"/>
                    <a:pt x="495" y="1063"/>
                    <a:pt x="480" y="1051"/>
                  </a:cubicBezTo>
                  <a:lnTo>
                    <a:pt x="486" y="1045"/>
                  </a:lnTo>
                  <a:cubicBezTo>
                    <a:pt x="486" y="1042"/>
                    <a:pt x="486" y="1042"/>
                    <a:pt x="471" y="1029"/>
                  </a:cubicBezTo>
                  <a:cubicBezTo>
                    <a:pt x="465" y="1023"/>
                    <a:pt x="464" y="1021"/>
                    <a:pt x="466" y="1021"/>
                  </a:cubicBezTo>
                  <a:lnTo>
                    <a:pt x="466" y="1021"/>
                  </a:lnTo>
                  <a:cubicBezTo>
                    <a:pt x="470" y="1021"/>
                    <a:pt x="481" y="1027"/>
                    <a:pt x="493" y="1032"/>
                  </a:cubicBezTo>
                  <a:cubicBezTo>
                    <a:pt x="508" y="1039"/>
                    <a:pt x="522" y="1046"/>
                    <a:pt x="522" y="1046"/>
                  </a:cubicBezTo>
                  <a:cubicBezTo>
                    <a:pt x="522" y="1046"/>
                    <a:pt x="520" y="1045"/>
                    <a:pt x="515" y="1042"/>
                  </a:cubicBezTo>
                  <a:cubicBezTo>
                    <a:pt x="499" y="1026"/>
                    <a:pt x="483" y="1014"/>
                    <a:pt x="468" y="998"/>
                  </a:cubicBezTo>
                  <a:cubicBezTo>
                    <a:pt x="463" y="992"/>
                    <a:pt x="463" y="990"/>
                    <a:pt x="465" y="990"/>
                  </a:cubicBezTo>
                  <a:lnTo>
                    <a:pt x="465" y="990"/>
                  </a:lnTo>
                  <a:cubicBezTo>
                    <a:pt x="468" y="990"/>
                    <a:pt x="478" y="997"/>
                    <a:pt x="486" y="1007"/>
                  </a:cubicBezTo>
                  <a:cubicBezTo>
                    <a:pt x="499" y="1017"/>
                    <a:pt x="512" y="1023"/>
                    <a:pt x="527" y="1026"/>
                  </a:cubicBezTo>
                  <a:cubicBezTo>
                    <a:pt x="527" y="1023"/>
                    <a:pt x="530" y="1020"/>
                    <a:pt x="515" y="1007"/>
                  </a:cubicBezTo>
                  <a:cubicBezTo>
                    <a:pt x="500" y="998"/>
                    <a:pt x="504" y="988"/>
                    <a:pt x="515" y="988"/>
                  </a:cubicBezTo>
                  <a:cubicBezTo>
                    <a:pt x="518" y="988"/>
                    <a:pt x="523" y="989"/>
                    <a:pt x="527" y="992"/>
                  </a:cubicBezTo>
                  <a:lnTo>
                    <a:pt x="530" y="985"/>
                  </a:lnTo>
                  <a:cubicBezTo>
                    <a:pt x="533" y="985"/>
                    <a:pt x="518" y="970"/>
                    <a:pt x="521" y="967"/>
                  </a:cubicBezTo>
                  <a:cubicBezTo>
                    <a:pt x="521" y="967"/>
                    <a:pt x="521" y="967"/>
                    <a:pt x="508" y="951"/>
                  </a:cubicBezTo>
                  <a:cubicBezTo>
                    <a:pt x="508" y="950"/>
                    <a:pt x="509" y="948"/>
                    <a:pt x="511" y="948"/>
                  </a:cubicBezTo>
                  <a:cubicBezTo>
                    <a:pt x="514" y="948"/>
                    <a:pt x="519" y="950"/>
                    <a:pt x="527" y="957"/>
                  </a:cubicBezTo>
                  <a:cubicBezTo>
                    <a:pt x="511" y="944"/>
                    <a:pt x="503" y="937"/>
                    <a:pt x="504" y="937"/>
                  </a:cubicBezTo>
                  <a:lnTo>
                    <a:pt x="504" y="937"/>
                  </a:lnTo>
                  <a:cubicBezTo>
                    <a:pt x="506" y="937"/>
                    <a:pt x="514" y="942"/>
                    <a:pt x="530" y="954"/>
                  </a:cubicBezTo>
                  <a:cubicBezTo>
                    <a:pt x="547" y="966"/>
                    <a:pt x="556" y="972"/>
                    <a:pt x="557" y="972"/>
                  </a:cubicBezTo>
                  <a:cubicBezTo>
                    <a:pt x="557" y="972"/>
                    <a:pt x="550" y="965"/>
                    <a:pt x="533" y="951"/>
                  </a:cubicBezTo>
                  <a:cubicBezTo>
                    <a:pt x="525" y="943"/>
                    <a:pt x="521" y="939"/>
                    <a:pt x="522" y="939"/>
                  </a:cubicBezTo>
                  <a:lnTo>
                    <a:pt x="522" y="939"/>
                  </a:lnTo>
                  <a:cubicBezTo>
                    <a:pt x="523" y="939"/>
                    <a:pt x="528" y="942"/>
                    <a:pt x="537" y="948"/>
                  </a:cubicBezTo>
                  <a:cubicBezTo>
                    <a:pt x="545" y="953"/>
                    <a:pt x="549" y="956"/>
                    <a:pt x="551" y="956"/>
                  </a:cubicBezTo>
                  <a:cubicBezTo>
                    <a:pt x="552" y="956"/>
                    <a:pt x="549" y="952"/>
                    <a:pt x="540" y="945"/>
                  </a:cubicBezTo>
                  <a:cubicBezTo>
                    <a:pt x="519" y="926"/>
                    <a:pt x="508" y="911"/>
                    <a:pt x="512" y="911"/>
                  </a:cubicBezTo>
                  <a:lnTo>
                    <a:pt x="512" y="911"/>
                  </a:lnTo>
                  <a:cubicBezTo>
                    <a:pt x="514" y="911"/>
                    <a:pt x="520" y="914"/>
                    <a:pt x="530" y="923"/>
                  </a:cubicBezTo>
                  <a:cubicBezTo>
                    <a:pt x="530" y="923"/>
                    <a:pt x="533" y="920"/>
                    <a:pt x="518" y="904"/>
                  </a:cubicBezTo>
                  <a:cubicBezTo>
                    <a:pt x="502" y="890"/>
                    <a:pt x="494" y="883"/>
                    <a:pt x="495" y="883"/>
                  </a:cubicBezTo>
                  <a:lnTo>
                    <a:pt x="495" y="883"/>
                  </a:lnTo>
                  <a:cubicBezTo>
                    <a:pt x="495" y="883"/>
                    <a:pt x="504" y="890"/>
                    <a:pt x="521" y="904"/>
                  </a:cubicBezTo>
                  <a:cubicBezTo>
                    <a:pt x="536" y="914"/>
                    <a:pt x="544" y="918"/>
                    <a:pt x="547" y="918"/>
                  </a:cubicBezTo>
                  <a:cubicBezTo>
                    <a:pt x="550" y="918"/>
                    <a:pt x="543" y="910"/>
                    <a:pt x="527" y="895"/>
                  </a:cubicBezTo>
                  <a:cubicBezTo>
                    <a:pt x="527" y="895"/>
                    <a:pt x="519" y="887"/>
                    <a:pt x="521" y="887"/>
                  </a:cubicBezTo>
                  <a:lnTo>
                    <a:pt x="521" y="887"/>
                  </a:lnTo>
                  <a:cubicBezTo>
                    <a:pt x="522" y="887"/>
                    <a:pt x="525" y="888"/>
                    <a:pt x="530" y="891"/>
                  </a:cubicBezTo>
                  <a:cubicBezTo>
                    <a:pt x="539" y="895"/>
                    <a:pt x="548" y="897"/>
                    <a:pt x="554" y="897"/>
                  </a:cubicBezTo>
                  <a:cubicBezTo>
                    <a:pt x="565" y="897"/>
                    <a:pt x="567" y="891"/>
                    <a:pt x="546" y="876"/>
                  </a:cubicBezTo>
                  <a:lnTo>
                    <a:pt x="549" y="869"/>
                  </a:lnTo>
                  <a:cubicBezTo>
                    <a:pt x="557" y="874"/>
                    <a:pt x="563" y="876"/>
                    <a:pt x="565" y="876"/>
                  </a:cubicBezTo>
                  <a:cubicBezTo>
                    <a:pt x="568" y="876"/>
                    <a:pt x="566" y="872"/>
                    <a:pt x="559" y="863"/>
                  </a:cubicBezTo>
                  <a:lnTo>
                    <a:pt x="543" y="848"/>
                  </a:lnTo>
                  <a:lnTo>
                    <a:pt x="543" y="848"/>
                  </a:lnTo>
                  <a:cubicBezTo>
                    <a:pt x="557" y="859"/>
                    <a:pt x="573" y="870"/>
                    <a:pt x="579" y="870"/>
                  </a:cubicBezTo>
                  <a:cubicBezTo>
                    <a:pt x="580" y="870"/>
                    <a:pt x="580" y="870"/>
                    <a:pt x="580" y="869"/>
                  </a:cubicBezTo>
                  <a:cubicBezTo>
                    <a:pt x="580" y="866"/>
                    <a:pt x="580" y="866"/>
                    <a:pt x="565" y="854"/>
                  </a:cubicBezTo>
                  <a:cubicBezTo>
                    <a:pt x="549" y="841"/>
                    <a:pt x="549" y="841"/>
                    <a:pt x="552" y="838"/>
                  </a:cubicBezTo>
                  <a:cubicBezTo>
                    <a:pt x="553" y="838"/>
                    <a:pt x="553" y="838"/>
                    <a:pt x="554" y="838"/>
                  </a:cubicBezTo>
                  <a:cubicBezTo>
                    <a:pt x="559" y="838"/>
                    <a:pt x="573" y="849"/>
                    <a:pt x="587" y="860"/>
                  </a:cubicBezTo>
                  <a:lnTo>
                    <a:pt x="590" y="857"/>
                  </a:lnTo>
                  <a:cubicBezTo>
                    <a:pt x="570" y="841"/>
                    <a:pt x="564" y="834"/>
                    <a:pt x="566" y="834"/>
                  </a:cubicBezTo>
                  <a:lnTo>
                    <a:pt x="566" y="834"/>
                  </a:lnTo>
                  <a:cubicBezTo>
                    <a:pt x="567" y="834"/>
                    <a:pt x="572" y="837"/>
                    <a:pt x="577" y="841"/>
                  </a:cubicBezTo>
                  <a:cubicBezTo>
                    <a:pt x="588" y="850"/>
                    <a:pt x="593" y="851"/>
                    <a:pt x="596" y="851"/>
                  </a:cubicBezTo>
                  <a:cubicBezTo>
                    <a:pt x="597" y="851"/>
                    <a:pt x="598" y="851"/>
                    <a:pt x="599" y="851"/>
                  </a:cubicBezTo>
                  <a:cubicBezTo>
                    <a:pt x="594" y="845"/>
                    <a:pt x="592" y="843"/>
                    <a:pt x="592" y="843"/>
                  </a:cubicBezTo>
                  <a:lnTo>
                    <a:pt x="592" y="843"/>
                  </a:lnTo>
                  <a:cubicBezTo>
                    <a:pt x="593" y="843"/>
                    <a:pt x="599" y="849"/>
                    <a:pt x="599" y="851"/>
                  </a:cubicBezTo>
                  <a:lnTo>
                    <a:pt x="615" y="863"/>
                  </a:lnTo>
                  <a:cubicBezTo>
                    <a:pt x="619" y="866"/>
                    <a:pt x="621" y="868"/>
                    <a:pt x="621" y="868"/>
                  </a:cubicBezTo>
                  <a:cubicBezTo>
                    <a:pt x="622" y="868"/>
                    <a:pt x="611" y="857"/>
                    <a:pt x="599" y="848"/>
                  </a:cubicBezTo>
                  <a:lnTo>
                    <a:pt x="606" y="844"/>
                  </a:lnTo>
                  <a:cubicBezTo>
                    <a:pt x="606" y="841"/>
                    <a:pt x="609" y="838"/>
                    <a:pt x="590" y="826"/>
                  </a:cubicBezTo>
                  <a:cubicBezTo>
                    <a:pt x="574" y="813"/>
                    <a:pt x="562" y="801"/>
                    <a:pt x="562" y="797"/>
                  </a:cubicBezTo>
                  <a:lnTo>
                    <a:pt x="562" y="797"/>
                  </a:lnTo>
                  <a:cubicBezTo>
                    <a:pt x="576" y="809"/>
                    <a:pt x="590" y="823"/>
                    <a:pt x="595" y="823"/>
                  </a:cubicBezTo>
                  <a:cubicBezTo>
                    <a:pt x="595" y="823"/>
                    <a:pt x="596" y="823"/>
                    <a:pt x="596" y="822"/>
                  </a:cubicBezTo>
                  <a:cubicBezTo>
                    <a:pt x="596" y="822"/>
                    <a:pt x="597" y="822"/>
                    <a:pt x="597" y="822"/>
                  </a:cubicBezTo>
                  <a:cubicBezTo>
                    <a:pt x="602" y="822"/>
                    <a:pt x="615" y="835"/>
                    <a:pt x="615" y="835"/>
                  </a:cubicBezTo>
                  <a:cubicBezTo>
                    <a:pt x="625" y="845"/>
                    <a:pt x="630" y="849"/>
                    <a:pt x="632" y="849"/>
                  </a:cubicBezTo>
                  <a:cubicBezTo>
                    <a:pt x="636" y="849"/>
                    <a:pt x="629" y="836"/>
                    <a:pt x="621" y="826"/>
                  </a:cubicBezTo>
                  <a:cubicBezTo>
                    <a:pt x="608" y="809"/>
                    <a:pt x="602" y="800"/>
                    <a:pt x="605" y="800"/>
                  </a:cubicBezTo>
                  <a:lnTo>
                    <a:pt x="605" y="800"/>
                  </a:lnTo>
                  <a:cubicBezTo>
                    <a:pt x="607" y="800"/>
                    <a:pt x="614" y="806"/>
                    <a:pt x="627" y="819"/>
                  </a:cubicBezTo>
                  <a:cubicBezTo>
                    <a:pt x="636" y="827"/>
                    <a:pt x="640" y="830"/>
                    <a:pt x="641" y="830"/>
                  </a:cubicBezTo>
                  <a:cubicBezTo>
                    <a:pt x="644" y="830"/>
                    <a:pt x="622" y="804"/>
                    <a:pt x="590" y="769"/>
                  </a:cubicBezTo>
                  <a:lnTo>
                    <a:pt x="546" y="725"/>
                  </a:lnTo>
                  <a:lnTo>
                    <a:pt x="593" y="769"/>
                  </a:lnTo>
                  <a:cubicBezTo>
                    <a:pt x="628" y="799"/>
                    <a:pt x="643" y="812"/>
                    <a:pt x="646" y="812"/>
                  </a:cubicBezTo>
                  <a:cubicBezTo>
                    <a:pt x="648" y="812"/>
                    <a:pt x="642" y="803"/>
                    <a:pt x="631" y="788"/>
                  </a:cubicBezTo>
                  <a:cubicBezTo>
                    <a:pt x="626" y="778"/>
                    <a:pt x="623" y="773"/>
                    <a:pt x="624" y="773"/>
                  </a:cubicBezTo>
                  <a:lnTo>
                    <a:pt x="624" y="773"/>
                  </a:lnTo>
                  <a:cubicBezTo>
                    <a:pt x="625" y="773"/>
                    <a:pt x="628" y="777"/>
                    <a:pt x="634" y="785"/>
                  </a:cubicBezTo>
                  <a:cubicBezTo>
                    <a:pt x="643" y="792"/>
                    <a:pt x="648" y="795"/>
                    <a:pt x="652" y="795"/>
                  </a:cubicBezTo>
                  <a:cubicBezTo>
                    <a:pt x="654" y="795"/>
                    <a:pt x="656" y="794"/>
                    <a:pt x="659" y="791"/>
                  </a:cubicBezTo>
                  <a:cubicBezTo>
                    <a:pt x="665" y="785"/>
                    <a:pt x="668" y="782"/>
                    <a:pt x="653" y="769"/>
                  </a:cubicBezTo>
                  <a:lnTo>
                    <a:pt x="659" y="763"/>
                  </a:lnTo>
                  <a:cubicBezTo>
                    <a:pt x="670" y="773"/>
                    <a:pt x="675" y="777"/>
                    <a:pt x="677" y="777"/>
                  </a:cubicBezTo>
                  <a:cubicBezTo>
                    <a:pt x="679" y="777"/>
                    <a:pt x="667" y="762"/>
                    <a:pt x="646" y="744"/>
                  </a:cubicBezTo>
                  <a:lnTo>
                    <a:pt x="653" y="741"/>
                  </a:lnTo>
                  <a:lnTo>
                    <a:pt x="668" y="757"/>
                  </a:lnTo>
                  <a:cubicBezTo>
                    <a:pt x="673" y="762"/>
                    <a:pt x="678" y="764"/>
                    <a:pt x="682" y="764"/>
                  </a:cubicBezTo>
                  <a:cubicBezTo>
                    <a:pt x="688" y="764"/>
                    <a:pt x="694" y="759"/>
                    <a:pt x="703" y="750"/>
                  </a:cubicBezTo>
                  <a:cubicBezTo>
                    <a:pt x="725" y="732"/>
                    <a:pt x="728" y="732"/>
                    <a:pt x="700" y="700"/>
                  </a:cubicBezTo>
                  <a:cubicBezTo>
                    <a:pt x="685" y="684"/>
                    <a:pt x="679" y="675"/>
                    <a:pt x="680" y="675"/>
                  </a:cubicBezTo>
                  <a:lnTo>
                    <a:pt x="680" y="675"/>
                  </a:lnTo>
                  <a:cubicBezTo>
                    <a:pt x="682" y="675"/>
                    <a:pt x="689" y="682"/>
                    <a:pt x="703" y="697"/>
                  </a:cubicBezTo>
                  <a:cubicBezTo>
                    <a:pt x="713" y="708"/>
                    <a:pt x="724" y="717"/>
                    <a:pt x="725" y="717"/>
                  </a:cubicBezTo>
                  <a:cubicBezTo>
                    <a:pt x="725" y="717"/>
                    <a:pt x="723" y="715"/>
                    <a:pt x="718" y="710"/>
                  </a:cubicBezTo>
                  <a:cubicBezTo>
                    <a:pt x="718" y="710"/>
                    <a:pt x="719" y="709"/>
                    <a:pt x="721" y="709"/>
                  </a:cubicBezTo>
                  <a:cubicBezTo>
                    <a:pt x="724" y="709"/>
                    <a:pt x="730" y="711"/>
                    <a:pt x="740" y="719"/>
                  </a:cubicBezTo>
                  <a:cubicBezTo>
                    <a:pt x="753" y="729"/>
                    <a:pt x="760" y="732"/>
                    <a:pt x="763" y="732"/>
                  </a:cubicBezTo>
                  <a:cubicBezTo>
                    <a:pt x="767" y="732"/>
                    <a:pt x="759" y="722"/>
                    <a:pt x="750" y="713"/>
                  </a:cubicBezTo>
                  <a:cubicBezTo>
                    <a:pt x="737" y="700"/>
                    <a:pt x="733" y="696"/>
                    <a:pt x="734" y="696"/>
                  </a:cubicBezTo>
                  <a:lnTo>
                    <a:pt x="734" y="696"/>
                  </a:lnTo>
                  <a:cubicBezTo>
                    <a:pt x="735" y="696"/>
                    <a:pt x="744" y="703"/>
                    <a:pt x="753" y="710"/>
                  </a:cubicBezTo>
                  <a:cubicBezTo>
                    <a:pt x="763" y="720"/>
                    <a:pt x="774" y="729"/>
                    <a:pt x="776" y="729"/>
                  </a:cubicBezTo>
                  <a:cubicBezTo>
                    <a:pt x="777" y="729"/>
                    <a:pt x="776" y="727"/>
                    <a:pt x="772" y="722"/>
                  </a:cubicBezTo>
                  <a:cubicBezTo>
                    <a:pt x="763" y="710"/>
                    <a:pt x="761" y="695"/>
                    <a:pt x="768" y="695"/>
                  </a:cubicBezTo>
                  <a:cubicBezTo>
                    <a:pt x="771" y="695"/>
                    <a:pt x="778" y="699"/>
                    <a:pt x="787" y="710"/>
                  </a:cubicBezTo>
                  <a:lnTo>
                    <a:pt x="790" y="706"/>
                  </a:lnTo>
                  <a:cubicBezTo>
                    <a:pt x="778" y="691"/>
                    <a:pt x="784" y="688"/>
                    <a:pt x="787" y="681"/>
                  </a:cubicBezTo>
                  <a:cubicBezTo>
                    <a:pt x="789" y="680"/>
                    <a:pt x="791" y="680"/>
                    <a:pt x="792" y="680"/>
                  </a:cubicBezTo>
                  <a:cubicBezTo>
                    <a:pt x="795" y="680"/>
                    <a:pt x="798" y="683"/>
                    <a:pt x="809" y="694"/>
                  </a:cubicBezTo>
                  <a:cubicBezTo>
                    <a:pt x="814" y="703"/>
                    <a:pt x="817" y="707"/>
                    <a:pt x="818" y="707"/>
                  </a:cubicBezTo>
                  <a:cubicBezTo>
                    <a:pt x="819" y="707"/>
                    <a:pt x="817" y="701"/>
                    <a:pt x="812" y="691"/>
                  </a:cubicBezTo>
                  <a:cubicBezTo>
                    <a:pt x="816" y="688"/>
                    <a:pt x="790" y="653"/>
                    <a:pt x="794" y="653"/>
                  </a:cubicBezTo>
                  <a:cubicBezTo>
                    <a:pt x="781" y="638"/>
                    <a:pt x="768" y="619"/>
                    <a:pt x="772" y="616"/>
                  </a:cubicBezTo>
                  <a:lnTo>
                    <a:pt x="772" y="616"/>
                  </a:lnTo>
                  <a:lnTo>
                    <a:pt x="784" y="631"/>
                  </a:lnTo>
                  <a:cubicBezTo>
                    <a:pt x="800" y="650"/>
                    <a:pt x="812" y="666"/>
                    <a:pt x="812" y="666"/>
                  </a:cubicBezTo>
                  <a:cubicBezTo>
                    <a:pt x="816" y="663"/>
                    <a:pt x="816" y="663"/>
                    <a:pt x="803" y="647"/>
                  </a:cubicBezTo>
                  <a:lnTo>
                    <a:pt x="803" y="647"/>
                  </a:lnTo>
                  <a:cubicBezTo>
                    <a:pt x="812" y="654"/>
                    <a:pt x="817" y="657"/>
                    <a:pt x="820" y="657"/>
                  </a:cubicBezTo>
                  <a:cubicBezTo>
                    <a:pt x="822" y="657"/>
                    <a:pt x="824" y="656"/>
                    <a:pt x="825" y="653"/>
                  </a:cubicBezTo>
                  <a:cubicBezTo>
                    <a:pt x="831" y="650"/>
                    <a:pt x="837" y="647"/>
                    <a:pt x="825" y="628"/>
                  </a:cubicBezTo>
                  <a:lnTo>
                    <a:pt x="825" y="628"/>
                  </a:lnTo>
                  <a:cubicBezTo>
                    <a:pt x="837" y="641"/>
                    <a:pt x="846" y="647"/>
                    <a:pt x="852" y="647"/>
                  </a:cubicBezTo>
                  <a:cubicBezTo>
                    <a:pt x="860" y="647"/>
                    <a:pt x="860" y="636"/>
                    <a:pt x="847" y="616"/>
                  </a:cubicBezTo>
                  <a:cubicBezTo>
                    <a:pt x="840" y="607"/>
                    <a:pt x="837" y="602"/>
                    <a:pt x="838" y="602"/>
                  </a:cubicBezTo>
                  <a:lnTo>
                    <a:pt x="838" y="602"/>
                  </a:lnTo>
                  <a:cubicBezTo>
                    <a:pt x="839" y="602"/>
                    <a:pt x="843" y="605"/>
                    <a:pt x="850" y="612"/>
                  </a:cubicBezTo>
                  <a:cubicBezTo>
                    <a:pt x="857" y="620"/>
                    <a:pt x="861" y="624"/>
                    <a:pt x="862" y="624"/>
                  </a:cubicBezTo>
                  <a:cubicBezTo>
                    <a:pt x="864" y="624"/>
                    <a:pt x="861" y="619"/>
                    <a:pt x="856" y="609"/>
                  </a:cubicBezTo>
                  <a:cubicBezTo>
                    <a:pt x="853" y="603"/>
                    <a:pt x="853" y="601"/>
                    <a:pt x="854" y="601"/>
                  </a:cubicBezTo>
                  <a:lnTo>
                    <a:pt x="854" y="601"/>
                  </a:lnTo>
                  <a:cubicBezTo>
                    <a:pt x="857" y="601"/>
                    <a:pt x="867" y="611"/>
                    <a:pt x="875" y="622"/>
                  </a:cubicBezTo>
                  <a:cubicBezTo>
                    <a:pt x="890" y="639"/>
                    <a:pt x="898" y="645"/>
                    <a:pt x="900" y="645"/>
                  </a:cubicBezTo>
                  <a:cubicBezTo>
                    <a:pt x="902" y="645"/>
                    <a:pt x="900" y="640"/>
                    <a:pt x="894" y="631"/>
                  </a:cubicBezTo>
                  <a:cubicBezTo>
                    <a:pt x="888" y="612"/>
                    <a:pt x="894" y="609"/>
                    <a:pt x="894" y="606"/>
                  </a:cubicBezTo>
                  <a:cubicBezTo>
                    <a:pt x="888" y="587"/>
                    <a:pt x="891" y="584"/>
                    <a:pt x="875" y="569"/>
                  </a:cubicBezTo>
                  <a:cubicBezTo>
                    <a:pt x="871" y="563"/>
                    <a:pt x="868" y="557"/>
                    <a:pt x="864" y="550"/>
                  </a:cubicBezTo>
                  <a:lnTo>
                    <a:pt x="864" y="550"/>
                  </a:lnTo>
                  <a:cubicBezTo>
                    <a:pt x="868" y="554"/>
                    <a:pt x="873" y="557"/>
                    <a:pt x="881" y="565"/>
                  </a:cubicBezTo>
                  <a:cubicBezTo>
                    <a:pt x="893" y="577"/>
                    <a:pt x="897" y="578"/>
                    <a:pt x="900" y="578"/>
                  </a:cubicBezTo>
                  <a:cubicBezTo>
                    <a:pt x="901" y="578"/>
                    <a:pt x="902" y="578"/>
                    <a:pt x="903" y="578"/>
                  </a:cubicBezTo>
                  <a:lnTo>
                    <a:pt x="913" y="572"/>
                  </a:lnTo>
                  <a:cubicBezTo>
                    <a:pt x="922" y="577"/>
                    <a:pt x="927" y="579"/>
                    <a:pt x="930" y="579"/>
                  </a:cubicBezTo>
                  <a:cubicBezTo>
                    <a:pt x="933" y="579"/>
                    <a:pt x="931" y="575"/>
                    <a:pt x="925" y="565"/>
                  </a:cubicBezTo>
                  <a:lnTo>
                    <a:pt x="913" y="547"/>
                  </a:lnTo>
                  <a:lnTo>
                    <a:pt x="913" y="547"/>
                  </a:lnTo>
                  <a:cubicBezTo>
                    <a:pt x="922" y="560"/>
                    <a:pt x="932" y="566"/>
                    <a:pt x="940" y="566"/>
                  </a:cubicBezTo>
                  <a:cubicBezTo>
                    <a:pt x="952" y="566"/>
                    <a:pt x="959" y="551"/>
                    <a:pt x="947" y="528"/>
                  </a:cubicBezTo>
                  <a:lnTo>
                    <a:pt x="947" y="528"/>
                  </a:lnTo>
                  <a:lnTo>
                    <a:pt x="957" y="547"/>
                  </a:lnTo>
                  <a:cubicBezTo>
                    <a:pt x="965" y="557"/>
                    <a:pt x="969" y="561"/>
                    <a:pt x="973" y="561"/>
                  </a:cubicBezTo>
                  <a:cubicBezTo>
                    <a:pt x="975" y="561"/>
                    <a:pt x="977" y="560"/>
                    <a:pt x="978" y="559"/>
                  </a:cubicBezTo>
                  <a:cubicBezTo>
                    <a:pt x="978" y="556"/>
                    <a:pt x="978" y="534"/>
                    <a:pt x="988" y="531"/>
                  </a:cubicBezTo>
                  <a:cubicBezTo>
                    <a:pt x="997" y="525"/>
                    <a:pt x="1007" y="518"/>
                    <a:pt x="994" y="503"/>
                  </a:cubicBezTo>
                  <a:cubicBezTo>
                    <a:pt x="995" y="502"/>
                    <a:pt x="996" y="501"/>
                    <a:pt x="996" y="501"/>
                  </a:cubicBezTo>
                  <a:cubicBezTo>
                    <a:pt x="998" y="501"/>
                    <a:pt x="1001" y="505"/>
                    <a:pt x="1010" y="518"/>
                  </a:cubicBezTo>
                  <a:cubicBezTo>
                    <a:pt x="1014" y="532"/>
                    <a:pt x="1017" y="536"/>
                    <a:pt x="1020" y="536"/>
                  </a:cubicBezTo>
                  <a:cubicBezTo>
                    <a:pt x="1021" y="536"/>
                    <a:pt x="1021" y="535"/>
                    <a:pt x="1022" y="534"/>
                  </a:cubicBezTo>
                  <a:cubicBezTo>
                    <a:pt x="1025" y="534"/>
                    <a:pt x="1013" y="515"/>
                    <a:pt x="1004" y="497"/>
                  </a:cubicBezTo>
                  <a:cubicBezTo>
                    <a:pt x="997" y="488"/>
                    <a:pt x="994" y="483"/>
                    <a:pt x="997" y="483"/>
                  </a:cubicBezTo>
                  <a:lnTo>
                    <a:pt x="997" y="483"/>
                  </a:lnTo>
                  <a:cubicBezTo>
                    <a:pt x="998" y="483"/>
                    <a:pt x="1003" y="486"/>
                    <a:pt x="1010" y="493"/>
                  </a:cubicBezTo>
                  <a:cubicBezTo>
                    <a:pt x="1016" y="499"/>
                    <a:pt x="1021" y="502"/>
                    <a:pt x="1025" y="502"/>
                  </a:cubicBezTo>
                  <a:cubicBezTo>
                    <a:pt x="1032" y="502"/>
                    <a:pt x="1036" y="495"/>
                    <a:pt x="1032" y="481"/>
                  </a:cubicBezTo>
                  <a:cubicBezTo>
                    <a:pt x="1035" y="481"/>
                    <a:pt x="1038" y="481"/>
                    <a:pt x="1047" y="497"/>
                  </a:cubicBezTo>
                  <a:cubicBezTo>
                    <a:pt x="1054" y="507"/>
                    <a:pt x="1062" y="516"/>
                    <a:pt x="1065" y="516"/>
                  </a:cubicBezTo>
                  <a:cubicBezTo>
                    <a:pt x="1069" y="516"/>
                    <a:pt x="1069" y="509"/>
                    <a:pt x="1063" y="490"/>
                  </a:cubicBezTo>
                  <a:cubicBezTo>
                    <a:pt x="1066" y="490"/>
                    <a:pt x="1066" y="490"/>
                    <a:pt x="1076" y="509"/>
                  </a:cubicBezTo>
                  <a:cubicBezTo>
                    <a:pt x="1083" y="518"/>
                    <a:pt x="1089" y="528"/>
                    <a:pt x="1089" y="528"/>
                  </a:cubicBezTo>
                  <a:cubicBezTo>
                    <a:pt x="1090" y="528"/>
                    <a:pt x="1087" y="522"/>
                    <a:pt x="1079" y="506"/>
                  </a:cubicBezTo>
                  <a:cubicBezTo>
                    <a:pt x="1077" y="493"/>
                    <a:pt x="1079" y="487"/>
                    <a:pt x="1084" y="487"/>
                  </a:cubicBezTo>
                  <a:cubicBezTo>
                    <a:pt x="1088" y="487"/>
                    <a:pt x="1092" y="490"/>
                    <a:pt x="1098" y="497"/>
                  </a:cubicBezTo>
                  <a:cubicBezTo>
                    <a:pt x="1101" y="497"/>
                    <a:pt x="1104" y="493"/>
                    <a:pt x="1094" y="475"/>
                  </a:cubicBezTo>
                  <a:lnTo>
                    <a:pt x="1085" y="456"/>
                  </a:lnTo>
                  <a:lnTo>
                    <a:pt x="1085" y="456"/>
                  </a:lnTo>
                  <a:cubicBezTo>
                    <a:pt x="1096" y="475"/>
                    <a:pt x="1101" y="484"/>
                    <a:pt x="1102" y="484"/>
                  </a:cubicBezTo>
                  <a:cubicBezTo>
                    <a:pt x="1103" y="484"/>
                    <a:pt x="1099" y="475"/>
                    <a:pt x="1091" y="456"/>
                  </a:cubicBezTo>
                  <a:cubicBezTo>
                    <a:pt x="1086" y="446"/>
                    <a:pt x="1085" y="440"/>
                    <a:pt x="1086" y="440"/>
                  </a:cubicBezTo>
                  <a:lnTo>
                    <a:pt x="1086" y="440"/>
                  </a:lnTo>
                  <a:cubicBezTo>
                    <a:pt x="1087" y="440"/>
                    <a:pt x="1090" y="444"/>
                    <a:pt x="1094" y="453"/>
                  </a:cubicBezTo>
                  <a:cubicBezTo>
                    <a:pt x="1104" y="467"/>
                    <a:pt x="1106" y="469"/>
                    <a:pt x="1107" y="469"/>
                  </a:cubicBezTo>
                  <a:cubicBezTo>
                    <a:pt x="1107" y="469"/>
                    <a:pt x="1107" y="468"/>
                    <a:pt x="1107" y="468"/>
                  </a:cubicBezTo>
                  <a:cubicBezTo>
                    <a:pt x="1110" y="468"/>
                    <a:pt x="1116" y="443"/>
                    <a:pt x="1129" y="437"/>
                  </a:cubicBezTo>
                  <a:cubicBezTo>
                    <a:pt x="1151" y="428"/>
                    <a:pt x="1160" y="424"/>
                    <a:pt x="1151" y="406"/>
                  </a:cubicBezTo>
                  <a:cubicBezTo>
                    <a:pt x="1148" y="396"/>
                    <a:pt x="1146" y="392"/>
                    <a:pt x="1147" y="392"/>
                  </a:cubicBezTo>
                  <a:lnTo>
                    <a:pt x="1147" y="392"/>
                  </a:lnTo>
                  <a:cubicBezTo>
                    <a:pt x="1148" y="392"/>
                    <a:pt x="1151" y="396"/>
                    <a:pt x="1157" y="406"/>
                  </a:cubicBezTo>
                  <a:cubicBezTo>
                    <a:pt x="1170" y="421"/>
                    <a:pt x="1173" y="421"/>
                    <a:pt x="1176" y="421"/>
                  </a:cubicBezTo>
                  <a:cubicBezTo>
                    <a:pt x="1176" y="420"/>
                    <a:pt x="1176" y="420"/>
                    <a:pt x="1177" y="420"/>
                  </a:cubicBezTo>
                  <a:cubicBezTo>
                    <a:pt x="1178" y="420"/>
                    <a:pt x="1182" y="424"/>
                    <a:pt x="1188" y="437"/>
                  </a:cubicBezTo>
                  <a:cubicBezTo>
                    <a:pt x="1182" y="418"/>
                    <a:pt x="1182" y="418"/>
                    <a:pt x="1185" y="415"/>
                  </a:cubicBezTo>
                  <a:lnTo>
                    <a:pt x="1185" y="415"/>
                  </a:lnTo>
                  <a:cubicBezTo>
                    <a:pt x="1190" y="424"/>
                    <a:pt x="1193" y="429"/>
                    <a:pt x="1194" y="429"/>
                  </a:cubicBezTo>
                  <a:cubicBezTo>
                    <a:pt x="1195" y="429"/>
                    <a:pt x="1195" y="424"/>
                    <a:pt x="1192" y="415"/>
                  </a:cubicBezTo>
                  <a:cubicBezTo>
                    <a:pt x="1185" y="394"/>
                    <a:pt x="1182" y="384"/>
                    <a:pt x="1183" y="384"/>
                  </a:cubicBezTo>
                  <a:lnTo>
                    <a:pt x="1183" y="384"/>
                  </a:lnTo>
                  <a:cubicBezTo>
                    <a:pt x="1183" y="384"/>
                    <a:pt x="1187" y="393"/>
                    <a:pt x="1195" y="412"/>
                  </a:cubicBezTo>
                  <a:cubicBezTo>
                    <a:pt x="1201" y="425"/>
                    <a:pt x="1211" y="439"/>
                    <a:pt x="1212" y="439"/>
                  </a:cubicBezTo>
                  <a:cubicBezTo>
                    <a:pt x="1212" y="439"/>
                    <a:pt x="1211" y="436"/>
                    <a:pt x="1207" y="431"/>
                  </a:cubicBezTo>
                  <a:cubicBezTo>
                    <a:pt x="1201" y="412"/>
                    <a:pt x="1207" y="409"/>
                    <a:pt x="1201" y="387"/>
                  </a:cubicBezTo>
                  <a:cubicBezTo>
                    <a:pt x="1204" y="387"/>
                    <a:pt x="1207" y="387"/>
                    <a:pt x="1213" y="406"/>
                  </a:cubicBezTo>
                  <a:cubicBezTo>
                    <a:pt x="1217" y="410"/>
                    <a:pt x="1219" y="412"/>
                    <a:pt x="1222" y="412"/>
                  </a:cubicBezTo>
                  <a:cubicBezTo>
                    <a:pt x="1228" y="412"/>
                    <a:pt x="1231" y="394"/>
                    <a:pt x="1226" y="377"/>
                  </a:cubicBezTo>
                  <a:cubicBezTo>
                    <a:pt x="1223" y="368"/>
                    <a:pt x="1222" y="363"/>
                    <a:pt x="1223" y="363"/>
                  </a:cubicBezTo>
                  <a:lnTo>
                    <a:pt x="1223" y="363"/>
                  </a:lnTo>
                  <a:cubicBezTo>
                    <a:pt x="1224" y="363"/>
                    <a:pt x="1226" y="368"/>
                    <a:pt x="1229" y="377"/>
                  </a:cubicBezTo>
                  <a:cubicBezTo>
                    <a:pt x="1235" y="396"/>
                    <a:pt x="1239" y="396"/>
                    <a:pt x="1242" y="396"/>
                  </a:cubicBezTo>
                  <a:cubicBezTo>
                    <a:pt x="1241" y="389"/>
                    <a:pt x="1241" y="386"/>
                    <a:pt x="1241" y="386"/>
                  </a:cubicBezTo>
                  <a:lnTo>
                    <a:pt x="1241" y="386"/>
                  </a:lnTo>
                  <a:cubicBezTo>
                    <a:pt x="1243" y="386"/>
                    <a:pt x="1248" y="400"/>
                    <a:pt x="1254" y="415"/>
                  </a:cubicBezTo>
                  <a:cubicBezTo>
                    <a:pt x="1256" y="428"/>
                    <a:pt x="1259" y="432"/>
                    <a:pt x="1262" y="432"/>
                  </a:cubicBezTo>
                  <a:cubicBezTo>
                    <a:pt x="1263" y="432"/>
                    <a:pt x="1265" y="432"/>
                    <a:pt x="1267" y="431"/>
                  </a:cubicBezTo>
                  <a:cubicBezTo>
                    <a:pt x="1261" y="412"/>
                    <a:pt x="1273" y="409"/>
                    <a:pt x="1282" y="406"/>
                  </a:cubicBezTo>
                  <a:cubicBezTo>
                    <a:pt x="1295" y="399"/>
                    <a:pt x="1292" y="381"/>
                    <a:pt x="1282" y="340"/>
                  </a:cubicBezTo>
                  <a:lnTo>
                    <a:pt x="1273" y="299"/>
                  </a:lnTo>
                  <a:lnTo>
                    <a:pt x="1273" y="299"/>
                  </a:lnTo>
                  <a:lnTo>
                    <a:pt x="1286" y="337"/>
                  </a:lnTo>
                  <a:cubicBezTo>
                    <a:pt x="1295" y="359"/>
                    <a:pt x="1311" y="396"/>
                    <a:pt x="1311" y="396"/>
                  </a:cubicBezTo>
                  <a:cubicBezTo>
                    <a:pt x="1314" y="396"/>
                    <a:pt x="1304" y="374"/>
                    <a:pt x="1298" y="356"/>
                  </a:cubicBezTo>
                  <a:cubicBezTo>
                    <a:pt x="1295" y="345"/>
                    <a:pt x="1294" y="340"/>
                    <a:pt x="1296" y="340"/>
                  </a:cubicBezTo>
                  <a:lnTo>
                    <a:pt x="1296" y="340"/>
                  </a:lnTo>
                  <a:cubicBezTo>
                    <a:pt x="1298" y="340"/>
                    <a:pt x="1302" y="344"/>
                    <a:pt x="1308" y="352"/>
                  </a:cubicBezTo>
                  <a:cubicBezTo>
                    <a:pt x="1314" y="361"/>
                    <a:pt x="1317" y="366"/>
                    <a:pt x="1319" y="366"/>
                  </a:cubicBezTo>
                  <a:cubicBezTo>
                    <a:pt x="1322" y="366"/>
                    <a:pt x="1322" y="361"/>
                    <a:pt x="1320" y="349"/>
                  </a:cubicBezTo>
                  <a:cubicBezTo>
                    <a:pt x="1323" y="349"/>
                    <a:pt x="1326" y="349"/>
                    <a:pt x="1336" y="368"/>
                  </a:cubicBezTo>
                  <a:cubicBezTo>
                    <a:pt x="1339" y="368"/>
                    <a:pt x="1339" y="368"/>
                    <a:pt x="1333" y="346"/>
                  </a:cubicBezTo>
                  <a:cubicBezTo>
                    <a:pt x="1328" y="337"/>
                    <a:pt x="1326" y="332"/>
                    <a:pt x="1327" y="332"/>
                  </a:cubicBezTo>
                  <a:lnTo>
                    <a:pt x="1327" y="332"/>
                  </a:lnTo>
                  <a:cubicBezTo>
                    <a:pt x="1328" y="332"/>
                    <a:pt x="1331" y="337"/>
                    <a:pt x="1336" y="346"/>
                  </a:cubicBezTo>
                  <a:cubicBezTo>
                    <a:pt x="1344" y="367"/>
                    <a:pt x="1351" y="375"/>
                    <a:pt x="1354" y="375"/>
                  </a:cubicBezTo>
                  <a:cubicBezTo>
                    <a:pt x="1357" y="375"/>
                    <a:pt x="1357" y="370"/>
                    <a:pt x="1355" y="362"/>
                  </a:cubicBezTo>
                  <a:cubicBezTo>
                    <a:pt x="1348" y="343"/>
                    <a:pt x="1351" y="340"/>
                    <a:pt x="1355" y="340"/>
                  </a:cubicBezTo>
                  <a:cubicBezTo>
                    <a:pt x="1358" y="340"/>
                    <a:pt x="1361" y="340"/>
                    <a:pt x="1358" y="318"/>
                  </a:cubicBezTo>
                  <a:lnTo>
                    <a:pt x="1364" y="318"/>
                  </a:lnTo>
                  <a:cubicBezTo>
                    <a:pt x="1364" y="318"/>
                    <a:pt x="1364" y="318"/>
                    <a:pt x="1365" y="318"/>
                  </a:cubicBezTo>
                  <a:cubicBezTo>
                    <a:pt x="1367" y="318"/>
                    <a:pt x="1370" y="337"/>
                    <a:pt x="1367" y="337"/>
                  </a:cubicBezTo>
                  <a:lnTo>
                    <a:pt x="1376" y="356"/>
                  </a:lnTo>
                  <a:cubicBezTo>
                    <a:pt x="1383" y="356"/>
                    <a:pt x="1383" y="356"/>
                    <a:pt x="1383" y="334"/>
                  </a:cubicBezTo>
                  <a:cubicBezTo>
                    <a:pt x="1387" y="347"/>
                    <a:pt x="1393" y="360"/>
                    <a:pt x="1395" y="360"/>
                  </a:cubicBezTo>
                  <a:cubicBezTo>
                    <a:pt x="1396" y="360"/>
                    <a:pt x="1396" y="358"/>
                    <a:pt x="1395" y="352"/>
                  </a:cubicBezTo>
                  <a:cubicBezTo>
                    <a:pt x="1391" y="335"/>
                    <a:pt x="1391" y="328"/>
                    <a:pt x="1392" y="328"/>
                  </a:cubicBezTo>
                  <a:lnTo>
                    <a:pt x="1392" y="328"/>
                  </a:lnTo>
                  <a:cubicBezTo>
                    <a:pt x="1393" y="328"/>
                    <a:pt x="1398" y="339"/>
                    <a:pt x="1402" y="349"/>
                  </a:cubicBezTo>
                  <a:cubicBezTo>
                    <a:pt x="1406" y="370"/>
                    <a:pt x="1409" y="380"/>
                    <a:pt x="1410" y="380"/>
                  </a:cubicBezTo>
                  <a:cubicBezTo>
                    <a:pt x="1411" y="380"/>
                    <a:pt x="1411" y="370"/>
                    <a:pt x="1411" y="349"/>
                  </a:cubicBezTo>
                  <a:cubicBezTo>
                    <a:pt x="1417" y="346"/>
                    <a:pt x="1423" y="324"/>
                    <a:pt x="1433" y="321"/>
                  </a:cubicBezTo>
                  <a:cubicBezTo>
                    <a:pt x="1435" y="321"/>
                    <a:pt x="1437" y="321"/>
                    <a:pt x="1439" y="321"/>
                  </a:cubicBezTo>
                  <a:cubicBezTo>
                    <a:pt x="1446" y="321"/>
                    <a:pt x="1451" y="323"/>
                    <a:pt x="1458" y="337"/>
                  </a:cubicBezTo>
                  <a:cubicBezTo>
                    <a:pt x="1458" y="336"/>
                    <a:pt x="1458" y="336"/>
                    <a:pt x="1458" y="336"/>
                  </a:cubicBezTo>
                  <a:lnTo>
                    <a:pt x="1458" y="336"/>
                  </a:lnTo>
                  <a:cubicBezTo>
                    <a:pt x="1459" y="341"/>
                    <a:pt x="1461" y="349"/>
                    <a:pt x="1464" y="359"/>
                  </a:cubicBezTo>
                  <a:cubicBezTo>
                    <a:pt x="1490" y="448"/>
                    <a:pt x="1574" y="506"/>
                    <a:pt x="1665" y="506"/>
                  </a:cubicBezTo>
                  <a:cubicBezTo>
                    <a:pt x="1682" y="506"/>
                    <a:pt x="1700" y="504"/>
                    <a:pt x="1718" y="500"/>
                  </a:cubicBezTo>
                  <a:cubicBezTo>
                    <a:pt x="1828" y="468"/>
                    <a:pt x="1890" y="356"/>
                    <a:pt x="1865" y="246"/>
                  </a:cubicBezTo>
                  <a:cubicBezTo>
                    <a:pt x="1865" y="246"/>
                    <a:pt x="1865" y="245"/>
                    <a:pt x="1865" y="245"/>
                  </a:cubicBezTo>
                  <a:lnTo>
                    <a:pt x="1865" y="245"/>
                  </a:lnTo>
                  <a:cubicBezTo>
                    <a:pt x="1858" y="246"/>
                    <a:pt x="1850" y="246"/>
                    <a:pt x="1840" y="246"/>
                  </a:cubicBezTo>
                  <a:cubicBezTo>
                    <a:pt x="1834" y="245"/>
                    <a:pt x="1828" y="244"/>
                    <a:pt x="1823" y="244"/>
                  </a:cubicBezTo>
                  <a:cubicBezTo>
                    <a:pt x="1808" y="244"/>
                    <a:pt x="1796" y="249"/>
                    <a:pt x="1793" y="265"/>
                  </a:cubicBezTo>
                  <a:cubicBezTo>
                    <a:pt x="1787" y="265"/>
                    <a:pt x="1784" y="265"/>
                    <a:pt x="1781" y="243"/>
                  </a:cubicBezTo>
                  <a:cubicBezTo>
                    <a:pt x="1778" y="233"/>
                    <a:pt x="1775" y="229"/>
                    <a:pt x="1774" y="229"/>
                  </a:cubicBezTo>
                  <a:lnTo>
                    <a:pt x="1774" y="229"/>
                  </a:lnTo>
                  <a:cubicBezTo>
                    <a:pt x="1773" y="229"/>
                    <a:pt x="1773" y="233"/>
                    <a:pt x="1774" y="243"/>
                  </a:cubicBezTo>
                  <a:cubicBezTo>
                    <a:pt x="1774" y="265"/>
                    <a:pt x="1774" y="276"/>
                    <a:pt x="1772" y="276"/>
                  </a:cubicBezTo>
                  <a:cubicBezTo>
                    <a:pt x="1771" y="276"/>
                    <a:pt x="1768" y="265"/>
                    <a:pt x="1765" y="243"/>
                  </a:cubicBezTo>
                  <a:cubicBezTo>
                    <a:pt x="1763" y="258"/>
                    <a:pt x="1761" y="282"/>
                    <a:pt x="1758" y="282"/>
                  </a:cubicBezTo>
                  <a:cubicBezTo>
                    <a:pt x="1756" y="282"/>
                    <a:pt x="1754" y="277"/>
                    <a:pt x="1753" y="265"/>
                  </a:cubicBezTo>
                  <a:lnTo>
                    <a:pt x="1749" y="287"/>
                  </a:lnTo>
                  <a:cubicBezTo>
                    <a:pt x="1749" y="307"/>
                    <a:pt x="1749" y="317"/>
                    <a:pt x="1747" y="317"/>
                  </a:cubicBezTo>
                  <a:cubicBezTo>
                    <a:pt x="1746" y="317"/>
                    <a:pt x="1745" y="307"/>
                    <a:pt x="1743" y="287"/>
                  </a:cubicBezTo>
                  <a:cubicBezTo>
                    <a:pt x="1740" y="243"/>
                    <a:pt x="1740" y="243"/>
                    <a:pt x="1737" y="243"/>
                  </a:cubicBezTo>
                  <a:cubicBezTo>
                    <a:pt x="1737" y="243"/>
                    <a:pt x="1734" y="243"/>
                    <a:pt x="1737" y="265"/>
                  </a:cubicBezTo>
                  <a:lnTo>
                    <a:pt x="1734" y="265"/>
                  </a:lnTo>
                  <a:lnTo>
                    <a:pt x="1731" y="224"/>
                  </a:lnTo>
                  <a:cubicBezTo>
                    <a:pt x="1727" y="202"/>
                    <a:pt x="1727" y="202"/>
                    <a:pt x="1724" y="202"/>
                  </a:cubicBezTo>
                  <a:cubicBezTo>
                    <a:pt x="1724" y="202"/>
                    <a:pt x="1721" y="202"/>
                    <a:pt x="1724" y="224"/>
                  </a:cubicBezTo>
                  <a:cubicBezTo>
                    <a:pt x="1724" y="246"/>
                    <a:pt x="1727" y="265"/>
                    <a:pt x="1721" y="265"/>
                  </a:cubicBezTo>
                  <a:cubicBezTo>
                    <a:pt x="1718" y="265"/>
                    <a:pt x="1715" y="246"/>
                    <a:pt x="1715" y="224"/>
                  </a:cubicBezTo>
                  <a:cubicBezTo>
                    <a:pt x="1715" y="213"/>
                    <a:pt x="1714" y="207"/>
                    <a:pt x="1713" y="207"/>
                  </a:cubicBezTo>
                  <a:cubicBezTo>
                    <a:pt x="1713" y="207"/>
                    <a:pt x="1712" y="213"/>
                    <a:pt x="1712" y="224"/>
                  </a:cubicBezTo>
                  <a:cubicBezTo>
                    <a:pt x="1709" y="224"/>
                    <a:pt x="1702" y="246"/>
                    <a:pt x="1696" y="246"/>
                  </a:cubicBezTo>
                  <a:lnTo>
                    <a:pt x="1687" y="246"/>
                  </a:lnTo>
                  <a:cubicBezTo>
                    <a:pt x="1690" y="268"/>
                    <a:pt x="1674" y="268"/>
                    <a:pt x="1652" y="271"/>
                  </a:cubicBezTo>
                  <a:cubicBezTo>
                    <a:pt x="1637" y="271"/>
                    <a:pt x="1621" y="271"/>
                    <a:pt x="1624" y="293"/>
                  </a:cubicBezTo>
                  <a:cubicBezTo>
                    <a:pt x="1627" y="303"/>
                    <a:pt x="1626" y="308"/>
                    <a:pt x="1623" y="308"/>
                  </a:cubicBezTo>
                  <a:cubicBezTo>
                    <a:pt x="1621" y="308"/>
                    <a:pt x="1616" y="303"/>
                    <a:pt x="1611" y="293"/>
                  </a:cubicBezTo>
                  <a:cubicBezTo>
                    <a:pt x="1602" y="296"/>
                    <a:pt x="1530" y="302"/>
                    <a:pt x="1533" y="324"/>
                  </a:cubicBezTo>
                  <a:cubicBezTo>
                    <a:pt x="1533" y="324"/>
                    <a:pt x="1539" y="346"/>
                    <a:pt x="1536" y="346"/>
                  </a:cubicBezTo>
                  <a:cubicBezTo>
                    <a:pt x="1530" y="334"/>
                    <a:pt x="1527" y="318"/>
                    <a:pt x="1524" y="305"/>
                  </a:cubicBezTo>
                  <a:cubicBezTo>
                    <a:pt x="1521" y="293"/>
                    <a:pt x="1524" y="296"/>
                    <a:pt x="1521" y="283"/>
                  </a:cubicBezTo>
                  <a:cubicBezTo>
                    <a:pt x="1521" y="283"/>
                    <a:pt x="1520" y="284"/>
                    <a:pt x="1520" y="284"/>
                  </a:cubicBezTo>
                  <a:cubicBezTo>
                    <a:pt x="1518" y="284"/>
                    <a:pt x="1513" y="282"/>
                    <a:pt x="1508" y="265"/>
                  </a:cubicBezTo>
                  <a:cubicBezTo>
                    <a:pt x="1505" y="268"/>
                    <a:pt x="1502" y="268"/>
                    <a:pt x="1505" y="287"/>
                  </a:cubicBezTo>
                  <a:cubicBezTo>
                    <a:pt x="1505" y="308"/>
                    <a:pt x="1502" y="308"/>
                    <a:pt x="1502" y="308"/>
                  </a:cubicBezTo>
                  <a:cubicBezTo>
                    <a:pt x="1499" y="308"/>
                    <a:pt x="1499" y="308"/>
                    <a:pt x="1502" y="330"/>
                  </a:cubicBezTo>
                  <a:cubicBezTo>
                    <a:pt x="1508" y="349"/>
                    <a:pt x="1505" y="349"/>
                    <a:pt x="1505" y="352"/>
                  </a:cubicBezTo>
                  <a:cubicBezTo>
                    <a:pt x="1496" y="340"/>
                    <a:pt x="1489" y="324"/>
                    <a:pt x="1489" y="312"/>
                  </a:cubicBezTo>
                  <a:cubicBezTo>
                    <a:pt x="1483" y="290"/>
                    <a:pt x="1480" y="271"/>
                    <a:pt x="1477" y="271"/>
                  </a:cubicBezTo>
                  <a:cubicBezTo>
                    <a:pt x="1472" y="263"/>
                    <a:pt x="1468" y="259"/>
                    <a:pt x="1466" y="259"/>
                  </a:cubicBezTo>
                  <a:lnTo>
                    <a:pt x="1466" y="259"/>
                  </a:lnTo>
                  <a:cubicBezTo>
                    <a:pt x="1464" y="259"/>
                    <a:pt x="1465" y="269"/>
                    <a:pt x="1470" y="293"/>
                  </a:cubicBezTo>
                  <a:lnTo>
                    <a:pt x="1477" y="293"/>
                  </a:lnTo>
                  <a:cubicBezTo>
                    <a:pt x="1477" y="286"/>
                    <a:pt x="1477" y="283"/>
                    <a:pt x="1477" y="283"/>
                  </a:cubicBezTo>
                  <a:lnTo>
                    <a:pt x="1477" y="283"/>
                  </a:lnTo>
                  <a:cubicBezTo>
                    <a:pt x="1478" y="283"/>
                    <a:pt x="1479" y="293"/>
                    <a:pt x="1477" y="293"/>
                  </a:cubicBezTo>
                  <a:cubicBezTo>
                    <a:pt x="1479" y="307"/>
                    <a:pt x="1478" y="322"/>
                    <a:pt x="1472" y="322"/>
                  </a:cubicBezTo>
                  <a:cubicBezTo>
                    <a:pt x="1470" y="322"/>
                    <a:pt x="1468" y="320"/>
                    <a:pt x="1464" y="315"/>
                  </a:cubicBezTo>
                  <a:cubicBezTo>
                    <a:pt x="1459" y="317"/>
                    <a:pt x="1455" y="317"/>
                    <a:pt x="1456" y="326"/>
                  </a:cubicBezTo>
                  <a:lnTo>
                    <a:pt x="1456" y="326"/>
                  </a:lnTo>
                  <a:cubicBezTo>
                    <a:pt x="1453" y="308"/>
                    <a:pt x="1452" y="291"/>
                    <a:pt x="1453" y="275"/>
                  </a:cubicBezTo>
                  <a:lnTo>
                    <a:pt x="1453" y="275"/>
                  </a:lnTo>
                  <a:lnTo>
                    <a:pt x="1452" y="277"/>
                  </a:lnTo>
                  <a:lnTo>
                    <a:pt x="1445" y="255"/>
                  </a:lnTo>
                  <a:lnTo>
                    <a:pt x="1449" y="255"/>
                  </a:lnTo>
                  <a:cubicBezTo>
                    <a:pt x="1451" y="255"/>
                    <a:pt x="1452" y="255"/>
                    <a:pt x="1454" y="269"/>
                  </a:cubicBezTo>
                  <a:lnTo>
                    <a:pt x="1454" y="269"/>
                  </a:lnTo>
                  <a:cubicBezTo>
                    <a:pt x="1462" y="177"/>
                    <a:pt x="1529" y="116"/>
                    <a:pt x="1607" y="96"/>
                  </a:cubicBezTo>
                  <a:lnTo>
                    <a:pt x="1607" y="96"/>
                  </a:lnTo>
                  <a:lnTo>
                    <a:pt x="1605" y="86"/>
                  </a:lnTo>
                  <a:cubicBezTo>
                    <a:pt x="1603" y="70"/>
                    <a:pt x="1597" y="66"/>
                    <a:pt x="1590" y="66"/>
                  </a:cubicBezTo>
                  <a:cubicBezTo>
                    <a:pt x="1587" y="66"/>
                    <a:pt x="1584" y="66"/>
                    <a:pt x="1580" y="67"/>
                  </a:cubicBezTo>
                  <a:cubicBezTo>
                    <a:pt x="1575" y="68"/>
                    <a:pt x="1571" y="69"/>
                    <a:pt x="1567" y="69"/>
                  </a:cubicBezTo>
                  <a:cubicBezTo>
                    <a:pt x="1558" y="69"/>
                    <a:pt x="1553" y="64"/>
                    <a:pt x="1549" y="48"/>
                  </a:cubicBezTo>
                  <a:lnTo>
                    <a:pt x="1549" y="70"/>
                  </a:lnTo>
                  <a:cubicBezTo>
                    <a:pt x="1549" y="81"/>
                    <a:pt x="1548" y="87"/>
                    <a:pt x="1547" y="87"/>
                  </a:cubicBezTo>
                  <a:cubicBezTo>
                    <a:pt x="1546" y="87"/>
                    <a:pt x="1544" y="81"/>
                    <a:pt x="1543" y="70"/>
                  </a:cubicBezTo>
                  <a:cubicBezTo>
                    <a:pt x="1540" y="62"/>
                    <a:pt x="1535" y="58"/>
                    <a:pt x="1530" y="58"/>
                  </a:cubicBezTo>
                  <a:cubicBezTo>
                    <a:pt x="1525" y="58"/>
                    <a:pt x="1519" y="63"/>
                    <a:pt x="1517" y="73"/>
                  </a:cubicBezTo>
                  <a:lnTo>
                    <a:pt x="1511" y="77"/>
                  </a:lnTo>
                  <a:cubicBezTo>
                    <a:pt x="1507" y="56"/>
                    <a:pt x="1501" y="46"/>
                    <a:pt x="1498" y="46"/>
                  </a:cubicBezTo>
                  <a:close/>
                  <a:moveTo>
                    <a:pt x="418" y="1559"/>
                  </a:moveTo>
                  <a:cubicBezTo>
                    <a:pt x="430" y="1565"/>
                    <a:pt x="446" y="1571"/>
                    <a:pt x="458" y="1575"/>
                  </a:cubicBezTo>
                  <a:lnTo>
                    <a:pt x="458" y="1571"/>
                  </a:lnTo>
                  <a:cubicBezTo>
                    <a:pt x="446" y="1565"/>
                    <a:pt x="433" y="1559"/>
                    <a:pt x="421" y="1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52"/>
            <p:cNvSpPr/>
            <p:nvPr/>
          </p:nvSpPr>
          <p:spPr>
            <a:xfrm>
              <a:off x="7891125" y="1872050"/>
              <a:ext cx="19450" cy="29625"/>
            </a:xfrm>
            <a:custGeom>
              <a:avLst/>
              <a:gdLst/>
              <a:ahLst/>
              <a:cxnLst/>
              <a:rect l="l" t="t" r="r" b="b"/>
              <a:pathLst>
                <a:path w="778" h="1185" extrusionOk="0">
                  <a:moveTo>
                    <a:pt x="474" y="34"/>
                  </a:moveTo>
                  <a:lnTo>
                    <a:pt x="455" y="43"/>
                  </a:lnTo>
                  <a:lnTo>
                    <a:pt x="455" y="46"/>
                  </a:lnTo>
                  <a:cubicBezTo>
                    <a:pt x="474" y="37"/>
                    <a:pt x="474" y="37"/>
                    <a:pt x="474" y="37"/>
                  </a:cubicBezTo>
                  <a:lnTo>
                    <a:pt x="474" y="34"/>
                  </a:lnTo>
                  <a:close/>
                  <a:moveTo>
                    <a:pt x="373" y="60"/>
                  </a:moveTo>
                  <a:cubicBezTo>
                    <a:pt x="374" y="60"/>
                    <a:pt x="374" y="61"/>
                    <a:pt x="374" y="62"/>
                  </a:cubicBezTo>
                  <a:cubicBezTo>
                    <a:pt x="374" y="62"/>
                    <a:pt x="374" y="62"/>
                    <a:pt x="355" y="72"/>
                  </a:cubicBezTo>
                  <a:cubicBezTo>
                    <a:pt x="349" y="75"/>
                    <a:pt x="342" y="75"/>
                    <a:pt x="336" y="78"/>
                  </a:cubicBezTo>
                  <a:lnTo>
                    <a:pt x="355" y="68"/>
                  </a:lnTo>
                  <a:cubicBezTo>
                    <a:pt x="367" y="62"/>
                    <a:pt x="371" y="60"/>
                    <a:pt x="373" y="60"/>
                  </a:cubicBezTo>
                  <a:close/>
                  <a:moveTo>
                    <a:pt x="378" y="74"/>
                  </a:moveTo>
                  <a:cubicBezTo>
                    <a:pt x="379" y="74"/>
                    <a:pt x="379" y="74"/>
                    <a:pt x="380" y="75"/>
                  </a:cubicBezTo>
                  <a:cubicBezTo>
                    <a:pt x="380" y="78"/>
                    <a:pt x="380" y="78"/>
                    <a:pt x="361" y="87"/>
                  </a:cubicBezTo>
                  <a:cubicBezTo>
                    <a:pt x="368" y="84"/>
                    <a:pt x="370" y="83"/>
                    <a:pt x="369" y="83"/>
                  </a:cubicBezTo>
                  <a:lnTo>
                    <a:pt x="369" y="83"/>
                  </a:lnTo>
                  <a:cubicBezTo>
                    <a:pt x="367" y="83"/>
                    <a:pt x="355" y="87"/>
                    <a:pt x="342" y="93"/>
                  </a:cubicBezTo>
                  <a:lnTo>
                    <a:pt x="305" y="112"/>
                  </a:lnTo>
                  <a:cubicBezTo>
                    <a:pt x="314" y="103"/>
                    <a:pt x="327" y="97"/>
                    <a:pt x="339" y="90"/>
                  </a:cubicBezTo>
                  <a:lnTo>
                    <a:pt x="339" y="93"/>
                  </a:lnTo>
                  <a:cubicBezTo>
                    <a:pt x="369" y="79"/>
                    <a:pt x="375" y="74"/>
                    <a:pt x="378" y="74"/>
                  </a:cubicBezTo>
                  <a:close/>
                  <a:moveTo>
                    <a:pt x="345" y="178"/>
                  </a:moveTo>
                  <a:lnTo>
                    <a:pt x="345" y="178"/>
                  </a:lnTo>
                  <a:cubicBezTo>
                    <a:pt x="333" y="184"/>
                    <a:pt x="320" y="191"/>
                    <a:pt x="308" y="194"/>
                  </a:cubicBezTo>
                  <a:lnTo>
                    <a:pt x="308" y="191"/>
                  </a:lnTo>
                  <a:cubicBezTo>
                    <a:pt x="320" y="184"/>
                    <a:pt x="333" y="181"/>
                    <a:pt x="345" y="178"/>
                  </a:cubicBezTo>
                  <a:close/>
                  <a:moveTo>
                    <a:pt x="88" y="191"/>
                  </a:moveTo>
                  <a:lnTo>
                    <a:pt x="51" y="209"/>
                  </a:lnTo>
                  <a:cubicBezTo>
                    <a:pt x="67" y="206"/>
                    <a:pt x="79" y="200"/>
                    <a:pt x="92" y="194"/>
                  </a:cubicBezTo>
                  <a:lnTo>
                    <a:pt x="88" y="191"/>
                  </a:lnTo>
                  <a:close/>
                  <a:moveTo>
                    <a:pt x="460" y="201"/>
                  </a:moveTo>
                  <a:cubicBezTo>
                    <a:pt x="461" y="201"/>
                    <a:pt x="461" y="202"/>
                    <a:pt x="461" y="203"/>
                  </a:cubicBezTo>
                  <a:lnTo>
                    <a:pt x="443" y="209"/>
                  </a:lnTo>
                  <a:lnTo>
                    <a:pt x="421" y="216"/>
                  </a:lnTo>
                  <a:lnTo>
                    <a:pt x="421" y="216"/>
                  </a:lnTo>
                  <a:lnTo>
                    <a:pt x="439" y="206"/>
                  </a:lnTo>
                  <a:cubicBezTo>
                    <a:pt x="452" y="203"/>
                    <a:pt x="458" y="201"/>
                    <a:pt x="460" y="201"/>
                  </a:cubicBezTo>
                  <a:close/>
                  <a:moveTo>
                    <a:pt x="317" y="196"/>
                  </a:moveTo>
                  <a:cubicBezTo>
                    <a:pt x="313" y="196"/>
                    <a:pt x="300" y="201"/>
                    <a:pt x="289" y="206"/>
                  </a:cubicBezTo>
                  <a:cubicBezTo>
                    <a:pt x="270" y="216"/>
                    <a:pt x="270" y="216"/>
                    <a:pt x="270" y="219"/>
                  </a:cubicBezTo>
                  <a:cubicBezTo>
                    <a:pt x="280" y="216"/>
                    <a:pt x="286" y="216"/>
                    <a:pt x="292" y="213"/>
                  </a:cubicBezTo>
                  <a:cubicBezTo>
                    <a:pt x="311" y="203"/>
                    <a:pt x="311" y="203"/>
                    <a:pt x="311" y="203"/>
                  </a:cubicBezTo>
                  <a:cubicBezTo>
                    <a:pt x="318" y="198"/>
                    <a:pt x="319" y="196"/>
                    <a:pt x="317" y="196"/>
                  </a:cubicBezTo>
                  <a:close/>
                  <a:moveTo>
                    <a:pt x="574" y="231"/>
                  </a:moveTo>
                  <a:lnTo>
                    <a:pt x="574" y="232"/>
                  </a:lnTo>
                  <a:lnTo>
                    <a:pt x="574" y="231"/>
                  </a:lnTo>
                  <a:close/>
                  <a:moveTo>
                    <a:pt x="574" y="232"/>
                  </a:moveTo>
                  <a:lnTo>
                    <a:pt x="572" y="232"/>
                  </a:lnTo>
                  <a:lnTo>
                    <a:pt x="574" y="232"/>
                  </a:lnTo>
                  <a:close/>
                  <a:moveTo>
                    <a:pt x="572" y="232"/>
                  </a:moveTo>
                  <a:lnTo>
                    <a:pt x="572" y="232"/>
                  </a:lnTo>
                  <a:lnTo>
                    <a:pt x="572" y="232"/>
                  </a:lnTo>
                  <a:close/>
                  <a:moveTo>
                    <a:pt x="572" y="232"/>
                  </a:moveTo>
                  <a:lnTo>
                    <a:pt x="555" y="238"/>
                  </a:lnTo>
                  <a:lnTo>
                    <a:pt x="555" y="238"/>
                  </a:lnTo>
                  <a:lnTo>
                    <a:pt x="572" y="232"/>
                  </a:lnTo>
                  <a:close/>
                  <a:moveTo>
                    <a:pt x="504" y="227"/>
                  </a:moveTo>
                  <a:lnTo>
                    <a:pt x="504" y="227"/>
                  </a:lnTo>
                  <a:cubicBezTo>
                    <a:pt x="505" y="227"/>
                    <a:pt x="496" y="231"/>
                    <a:pt x="471" y="241"/>
                  </a:cubicBezTo>
                  <a:cubicBezTo>
                    <a:pt x="452" y="244"/>
                    <a:pt x="430" y="250"/>
                    <a:pt x="430" y="250"/>
                  </a:cubicBezTo>
                  <a:cubicBezTo>
                    <a:pt x="452" y="244"/>
                    <a:pt x="471" y="234"/>
                    <a:pt x="490" y="231"/>
                  </a:cubicBezTo>
                  <a:cubicBezTo>
                    <a:pt x="498" y="229"/>
                    <a:pt x="503" y="227"/>
                    <a:pt x="504" y="227"/>
                  </a:cubicBezTo>
                  <a:close/>
                  <a:moveTo>
                    <a:pt x="431" y="220"/>
                  </a:moveTo>
                  <a:cubicBezTo>
                    <a:pt x="432" y="220"/>
                    <a:pt x="422" y="224"/>
                    <a:pt x="405" y="231"/>
                  </a:cubicBezTo>
                  <a:cubicBezTo>
                    <a:pt x="386" y="241"/>
                    <a:pt x="367" y="247"/>
                    <a:pt x="345" y="253"/>
                  </a:cubicBezTo>
                  <a:cubicBezTo>
                    <a:pt x="345" y="250"/>
                    <a:pt x="345" y="250"/>
                    <a:pt x="345" y="250"/>
                  </a:cubicBezTo>
                  <a:lnTo>
                    <a:pt x="383" y="238"/>
                  </a:lnTo>
                  <a:cubicBezTo>
                    <a:pt x="415" y="226"/>
                    <a:pt x="430" y="220"/>
                    <a:pt x="431" y="220"/>
                  </a:cubicBezTo>
                  <a:close/>
                  <a:moveTo>
                    <a:pt x="692" y="270"/>
                  </a:moveTo>
                  <a:cubicBezTo>
                    <a:pt x="690" y="270"/>
                    <a:pt x="685" y="272"/>
                    <a:pt x="671" y="278"/>
                  </a:cubicBezTo>
                  <a:lnTo>
                    <a:pt x="674" y="281"/>
                  </a:lnTo>
                  <a:cubicBezTo>
                    <a:pt x="693" y="275"/>
                    <a:pt x="693" y="275"/>
                    <a:pt x="693" y="272"/>
                  </a:cubicBezTo>
                  <a:cubicBezTo>
                    <a:pt x="693" y="271"/>
                    <a:pt x="693" y="270"/>
                    <a:pt x="692" y="270"/>
                  </a:cubicBezTo>
                  <a:close/>
                  <a:moveTo>
                    <a:pt x="414" y="272"/>
                  </a:moveTo>
                  <a:lnTo>
                    <a:pt x="414" y="272"/>
                  </a:lnTo>
                  <a:cubicBezTo>
                    <a:pt x="402" y="278"/>
                    <a:pt x="389" y="281"/>
                    <a:pt x="377" y="285"/>
                  </a:cubicBezTo>
                  <a:lnTo>
                    <a:pt x="414" y="272"/>
                  </a:lnTo>
                  <a:close/>
                  <a:moveTo>
                    <a:pt x="490" y="286"/>
                  </a:moveTo>
                  <a:cubicBezTo>
                    <a:pt x="493" y="286"/>
                    <a:pt x="474" y="294"/>
                    <a:pt x="443" y="303"/>
                  </a:cubicBezTo>
                  <a:lnTo>
                    <a:pt x="443" y="300"/>
                  </a:lnTo>
                  <a:cubicBezTo>
                    <a:pt x="455" y="294"/>
                    <a:pt x="471" y="291"/>
                    <a:pt x="483" y="288"/>
                  </a:cubicBezTo>
                  <a:cubicBezTo>
                    <a:pt x="487" y="286"/>
                    <a:pt x="490" y="286"/>
                    <a:pt x="490" y="286"/>
                  </a:cubicBezTo>
                  <a:close/>
                  <a:moveTo>
                    <a:pt x="486" y="297"/>
                  </a:moveTo>
                  <a:lnTo>
                    <a:pt x="486" y="300"/>
                  </a:lnTo>
                  <a:cubicBezTo>
                    <a:pt x="486" y="300"/>
                    <a:pt x="486" y="300"/>
                    <a:pt x="468" y="307"/>
                  </a:cubicBezTo>
                  <a:lnTo>
                    <a:pt x="486" y="297"/>
                  </a:lnTo>
                  <a:close/>
                  <a:moveTo>
                    <a:pt x="549" y="294"/>
                  </a:moveTo>
                  <a:lnTo>
                    <a:pt x="508" y="307"/>
                  </a:lnTo>
                  <a:cubicBezTo>
                    <a:pt x="515" y="307"/>
                    <a:pt x="524" y="303"/>
                    <a:pt x="530" y="303"/>
                  </a:cubicBezTo>
                  <a:cubicBezTo>
                    <a:pt x="537" y="300"/>
                    <a:pt x="543" y="297"/>
                    <a:pt x="549" y="294"/>
                  </a:cubicBezTo>
                  <a:close/>
                  <a:moveTo>
                    <a:pt x="364" y="319"/>
                  </a:moveTo>
                  <a:lnTo>
                    <a:pt x="342" y="328"/>
                  </a:lnTo>
                  <a:cubicBezTo>
                    <a:pt x="342" y="328"/>
                    <a:pt x="341" y="328"/>
                    <a:pt x="340" y="328"/>
                  </a:cubicBezTo>
                  <a:cubicBezTo>
                    <a:pt x="338" y="328"/>
                    <a:pt x="335" y="328"/>
                    <a:pt x="334" y="328"/>
                  </a:cubicBezTo>
                  <a:cubicBezTo>
                    <a:pt x="334" y="328"/>
                    <a:pt x="335" y="328"/>
                    <a:pt x="342" y="325"/>
                  </a:cubicBezTo>
                  <a:cubicBezTo>
                    <a:pt x="349" y="322"/>
                    <a:pt x="355" y="322"/>
                    <a:pt x="364" y="319"/>
                  </a:cubicBezTo>
                  <a:close/>
                  <a:moveTo>
                    <a:pt x="429" y="343"/>
                  </a:moveTo>
                  <a:cubicBezTo>
                    <a:pt x="432" y="343"/>
                    <a:pt x="433" y="344"/>
                    <a:pt x="433" y="344"/>
                  </a:cubicBezTo>
                  <a:cubicBezTo>
                    <a:pt x="433" y="344"/>
                    <a:pt x="433" y="347"/>
                    <a:pt x="411" y="354"/>
                  </a:cubicBezTo>
                  <a:cubicBezTo>
                    <a:pt x="405" y="357"/>
                    <a:pt x="399" y="357"/>
                    <a:pt x="392" y="360"/>
                  </a:cubicBezTo>
                  <a:cubicBezTo>
                    <a:pt x="399" y="354"/>
                    <a:pt x="405" y="350"/>
                    <a:pt x="411" y="347"/>
                  </a:cubicBezTo>
                  <a:cubicBezTo>
                    <a:pt x="421" y="344"/>
                    <a:pt x="426" y="343"/>
                    <a:pt x="429" y="343"/>
                  </a:cubicBezTo>
                  <a:close/>
                  <a:moveTo>
                    <a:pt x="368" y="364"/>
                  </a:moveTo>
                  <a:cubicBezTo>
                    <a:pt x="363" y="366"/>
                    <a:pt x="358" y="367"/>
                    <a:pt x="352" y="369"/>
                  </a:cubicBezTo>
                  <a:cubicBezTo>
                    <a:pt x="360" y="367"/>
                    <a:pt x="365" y="366"/>
                    <a:pt x="368" y="364"/>
                  </a:cubicBezTo>
                  <a:close/>
                  <a:moveTo>
                    <a:pt x="435" y="367"/>
                  </a:moveTo>
                  <a:cubicBezTo>
                    <a:pt x="436" y="367"/>
                    <a:pt x="436" y="368"/>
                    <a:pt x="436" y="369"/>
                  </a:cubicBezTo>
                  <a:cubicBezTo>
                    <a:pt x="430" y="372"/>
                    <a:pt x="424" y="375"/>
                    <a:pt x="417" y="375"/>
                  </a:cubicBezTo>
                  <a:cubicBezTo>
                    <a:pt x="429" y="370"/>
                    <a:pt x="434" y="367"/>
                    <a:pt x="435" y="367"/>
                  </a:cubicBezTo>
                  <a:close/>
                  <a:moveTo>
                    <a:pt x="495" y="375"/>
                  </a:moveTo>
                  <a:lnTo>
                    <a:pt x="495" y="375"/>
                  </a:lnTo>
                  <a:cubicBezTo>
                    <a:pt x="496" y="375"/>
                    <a:pt x="486" y="378"/>
                    <a:pt x="461" y="388"/>
                  </a:cubicBezTo>
                  <a:cubicBezTo>
                    <a:pt x="450" y="392"/>
                    <a:pt x="446" y="393"/>
                    <a:pt x="444" y="393"/>
                  </a:cubicBezTo>
                  <a:cubicBezTo>
                    <a:pt x="443" y="393"/>
                    <a:pt x="443" y="392"/>
                    <a:pt x="443" y="391"/>
                  </a:cubicBezTo>
                  <a:lnTo>
                    <a:pt x="480" y="379"/>
                  </a:lnTo>
                  <a:cubicBezTo>
                    <a:pt x="489" y="376"/>
                    <a:pt x="494" y="375"/>
                    <a:pt x="495" y="375"/>
                  </a:cubicBezTo>
                  <a:close/>
                  <a:moveTo>
                    <a:pt x="483" y="388"/>
                  </a:moveTo>
                  <a:lnTo>
                    <a:pt x="483" y="391"/>
                  </a:lnTo>
                  <a:cubicBezTo>
                    <a:pt x="471" y="394"/>
                    <a:pt x="458" y="397"/>
                    <a:pt x="446" y="401"/>
                  </a:cubicBezTo>
                  <a:lnTo>
                    <a:pt x="464" y="394"/>
                  </a:lnTo>
                  <a:lnTo>
                    <a:pt x="483" y="388"/>
                  </a:lnTo>
                  <a:close/>
                  <a:moveTo>
                    <a:pt x="454" y="405"/>
                  </a:moveTo>
                  <a:lnTo>
                    <a:pt x="454" y="405"/>
                  </a:lnTo>
                  <a:cubicBezTo>
                    <a:pt x="455" y="405"/>
                    <a:pt x="449" y="407"/>
                    <a:pt x="447" y="407"/>
                  </a:cubicBezTo>
                  <a:cubicBezTo>
                    <a:pt x="446" y="407"/>
                    <a:pt x="446" y="407"/>
                    <a:pt x="446" y="407"/>
                  </a:cubicBezTo>
                  <a:cubicBezTo>
                    <a:pt x="451" y="405"/>
                    <a:pt x="453" y="405"/>
                    <a:pt x="454" y="405"/>
                  </a:cubicBezTo>
                  <a:close/>
                  <a:moveTo>
                    <a:pt x="458" y="488"/>
                  </a:moveTo>
                  <a:lnTo>
                    <a:pt x="461" y="491"/>
                  </a:lnTo>
                  <a:cubicBezTo>
                    <a:pt x="446" y="495"/>
                    <a:pt x="433" y="498"/>
                    <a:pt x="421" y="501"/>
                  </a:cubicBezTo>
                  <a:lnTo>
                    <a:pt x="439" y="495"/>
                  </a:lnTo>
                  <a:lnTo>
                    <a:pt x="458" y="488"/>
                  </a:lnTo>
                  <a:close/>
                  <a:moveTo>
                    <a:pt x="41" y="495"/>
                  </a:moveTo>
                  <a:cubicBezTo>
                    <a:pt x="41" y="495"/>
                    <a:pt x="41" y="495"/>
                    <a:pt x="19" y="501"/>
                  </a:cubicBezTo>
                  <a:cubicBezTo>
                    <a:pt x="12" y="503"/>
                    <a:pt x="5" y="506"/>
                    <a:pt x="1" y="507"/>
                  </a:cubicBezTo>
                  <a:lnTo>
                    <a:pt x="1" y="507"/>
                  </a:lnTo>
                  <a:lnTo>
                    <a:pt x="41" y="495"/>
                  </a:lnTo>
                  <a:close/>
                  <a:moveTo>
                    <a:pt x="631" y="504"/>
                  </a:moveTo>
                  <a:cubicBezTo>
                    <a:pt x="624" y="506"/>
                    <a:pt x="617" y="507"/>
                    <a:pt x="610" y="509"/>
                  </a:cubicBezTo>
                  <a:lnTo>
                    <a:pt x="610" y="509"/>
                  </a:lnTo>
                  <a:lnTo>
                    <a:pt x="631" y="504"/>
                  </a:lnTo>
                  <a:close/>
                  <a:moveTo>
                    <a:pt x="423" y="503"/>
                  </a:moveTo>
                  <a:lnTo>
                    <a:pt x="423" y="503"/>
                  </a:lnTo>
                  <a:cubicBezTo>
                    <a:pt x="423" y="503"/>
                    <a:pt x="411" y="507"/>
                    <a:pt x="399" y="510"/>
                  </a:cubicBezTo>
                  <a:cubicBezTo>
                    <a:pt x="416" y="505"/>
                    <a:pt x="422" y="503"/>
                    <a:pt x="423" y="503"/>
                  </a:cubicBezTo>
                  <a:close/>
                  <a:moveTo>
                    <a:pt x="486" y="517"/>
                  </a:moveTo>
                  <a:cubicBezTo>
                    <a:pt x="486" y="517"/>
                    <a:pt x="486" y="517"/>
                    <a:pt x="464" y="523"/>
                  </a:cubicBezTo>
                  <a:lnTo>
                    <a:pt x="424" y="532"/>
                  </a:lnTo>
                  <a:cubicBezTo>
                    <a:pt x="424" y="532"/>
                    <a:pt x="464" y="520"/>
                    <a:pt x="483" y="517"/>
                  </a:cubicBezTo>
                  <a:close/>
                  <a:moveTo>
                    <a:pt x="512" y="551"/>
                  </a:moveTo>
                  <a:lnTo>
                    <a:pt x="512" y="554"/>
                  </a:lnTo>
                  <a:cubicBezTo>
                    <a:pt x="499" y="557"/>
                    <a:pt x="483" y="560"/>
                    <a:pt x="471" y="564"/>
                  </a:cubicBezTo>
                  <a:lnTo>
                    <a:pt x="490" y="554"/>
                  </a:lnTo>
                  <a:lnTo>
                    <a:pt x="512" y="551"/>
                  </a:lnTo>
                  <a:close/>
                  <a:moveTo>
                    <a:pt x="521" y="648"/>
                  </a:moveTo>
                  <a:cubicBezTo>
                    <a:pt x="521" y="651"/>
                    <a:pt x="521" y="651"/>
                    <a:pt x="502" y="654"/>
                  </a:cubicBezTo>
                  <a:cubicBezTo>
                    <a:pt x="493" y="657"/>
                    <a:pt x="487" y="658"/>
                    <a:pt x="484" y="658"/>
                  </a:cubicBezTo>
                  <a:cubicBezTo>
                    <a:pt x="480" y="658"/>
                    <a:pt x="480" y="656"/>
                    <a:pt x="480" y="654"/>
                  </a:cubicBezTo>
                  <a:cubicBezTo>
                    <a:pt x="493" y="651"/>
                    <a:pt x="508" y="648"/>
                    <a:pt x="521" y="648"/>
                  </a:cubicBezTo>
                  <a:close/>
                  <a:moveTo>
                    <a:pt x="546" y="701"/>
                  </a:moveTo>
                  <a:lnTo>
                    <a:pt x="546" y="701"/>
                  </a:lnTo>
                  <a:cubicBezTo>
                    <a:pt x="533" y="705"/>
                    <a:pt x="521" y="708"/>
                    <a:pt x="505" y="708"/>
                  </a:cubicBezTo>
                  <a:lnTo>
                    <a:pt x="546" y="701"/>
                  </a:lnTo>
                  <a:close/>
                  <a:moveTo>
                    <a:pt x="693" y="723"/>
                  </a:moveTo>
                  <a:cubicBezTo>
                    <a:pt x="689" y="724"/>
                    <a:pt x="685" y="725"/>
                    <a:pt x="681" y="725"/>
                  </a:cubicBezTo>
                  <a:lnTo>
                    <a:pt x="681" y="725"/>
                  </a:lnTo>
                  <a:cubicBezTo>
                    <a:pt x="685" y="725"/>
                    <a:pt x="689" y="724"/>
                    <a:pt x="693" y="723"/>
                  </a:cubicBezTo>
                  <a:close/>
                  <a:moveTo>
                    <a:pt x="678" y="799"/>
                  </a:moveTo>
                  <a:cubicBezTo>
                    <a:pt x="678" y="802"/>
                    <a:pt x="678" y="802"/>
                    <a:pt x="656" y="805"/>
                  </a:cubicBezTo>
                  <a:lnTo>
                    <a:pt x="637" y="805"/>
                  </a:lnTo>
                  <a:lnTo>
                    <a:pt x="656" y="802"/>
                  </a:lnTo>
                  <a:cubicBezTo>
                    <a:pt x="677" y="799"/>
                    <a:pt x="678" y="799"/>
                    <a:pt x="678" y="799"/>
                  </a:cubicBezTo>
                  <a:close/>
                  <a:moveTo>
                    <a:pt x="700" y="814"/>
                  </a:moveTo>
                  <a:cubicBezTo>
                    <a:pt x="684" y="817"/>
                    <a:pt x="671" y="820"/>
                    <a:pt x="656" y="820"/>
                  </a:cubicBezTo>
                  <a:lnTo>
                    <a:pt x="678" y="814"/>
                  </a:lnTo>
                  <a:close/>
                  <a:moveTo>
                    <a:pt x="552" y="842"/>
                  </a:moveTo>
                  <a:cubicBezTo>
                    <a:pt x="574" y="842"/>
                    <a:pt x="574" y="842"/>
                    <a:pt x="552" y="846"/>
                  </a:cubicBezTo>
                  <a:cubicBezTo>
                    <a:pt x="543" y="847"/>
                    <a:pt x="538" y="848"/>
                    <a:pt x="536" y="848"/>
                  </a:cubicBezTo>
                  <a:cubicBezTo>
                    <a:pt x="533" y="848"/>
                    <a:pt x="533" y="847"/>
                    <a:pt x="533" y="846"/>
                  </a:cubicBezTo>
                  <a:cubicBezTo>
                    <a:pt x="533" y="846"/>
                    <a:pt x="533" y="846"/>
                    <a:pt x="552" y="842"/>
                  </a:cubicBezTo>
                  <a:close/>
                  <a:moveTo>
                    <a:pt x="552" y="852"/>
                  </a:moveTo>
                  <a:lnTo>
                    <a:pt x="552" y="855"/>
                  </a:lnTo>
                  <a:cubicBezTo>
                    <a:pt x="552" y="855"/>
                    <a:pt x="552" y="855"/>
                    <a:pt x="533" y="858"/>
                  </a:cubicBezTo>
                  <a:lnTo>
                    <a:pt x="552" y="852"/>
                  </a:lnTo>
                  <a:close/>
                  <a:moveTo>
                    <a:pt x="512" y="867"/>
                  </a:moveTo>
                  <a:cubicBezTo>
                    <a:pt x="512" y="869"/>
                    <a:pt x="514" y="869"/>
                    <a:pt x="516" y="869"/>
                  </a:cubicBezTo>
                  <a:cubicBezTo>
                    <a:pt x="520" y="869"/>
                    <a:pt x="524" y="867"/>
                    <a:pt x="512" y="867"/>
                  </a:cubicBezTo>
                  <a:close/>
                  <a:moveTo>
                    <a:pt x="552" y="867"/>
                  </a:moveTo>
                  <a:cubicBezTo>
                    <a:pt x="552" y="871"/>
                    <a:pt x="552" y="871"/>
                    <a:pt x="533" y="871"/>
                  </a:cubicBezTo>
                  <a:lnTo>
                    <a:pt x="552" y="867"/>
                  </a:lnTo>
                  <a:close/>
                  <a:moveTo>
                    <a:pt x="596" y="877"/>
                  </a:moveTo>
                  <a:lnTo>
                    <a:pt x="596" y="877"/>
                  </a:lnTo>
                  <a:cubicBezTo>
                    <a:pt x="587" y="880"/>
                    <a:pt x="580" y="880"/>
                    <a:pt x="574" y="880"/>
                  </a:cubicBezTo>
                  <a:lnTo>
                    <a:pt x="574" y="880"/>
                  </a:lnTo>
                  <a:lnTo>
                    <a:pt x="596" y="877"/>
                  </a:lnTo>
                  <a:close/>
                  <a:moveTo>
                    <a:pt x="574" y="880"/>
                  </a:moveTo>
                  <a:lnTo>
                    <a:pt x="574" y="880"/>
                  </a:lnTo>
                  <a:cubicBezTo>
                    <a:pt x="568" y="883"/>
                    <a:pt x="562" y="883"/>
                    <a:pt x="552" y="883"/>
                  </a:cubicBezTo>
                  <a:lnTo>
                    <a:pt x="574" y="880"/>
                  </a:lnTo>
                  <a:close/>
                  <a:moveTo>
                    <a:pt x="593" y="933"/>
                  </a:moveTo>
                  <a:cubicBezTo>
                    <a:pt x="593" y="933"/>
                    <a:pt x="574" y="936"/>
                    <a:pt x="552" y="936"/>
                  </a:cubicBezTo>
                  <a:lnTo>
                    <a:pt x="574" y="933"/>
                  </a:lnTo>
                  <a:close/>
                  <a:moveTo>
                    <a:pt x="678" y="974"/>
                  </a:moveTo>
                  <a:cubicBezTo>
                    <a:pt x="678" y="977"/>
                    <a:pt x="678" y="977"/>
                    <a:pt x="656" y="977"/>
                  </a:cubicBezTo>
                  <a:cubicBezTo>
                    <a:pt x="649" y="979"/>
                    <a:pt x="642" y="980"/>
                    <a:pt x="635" y="980"/>
                  </a:cubicBezTo>
                  <a:cubicBezTo>
                    <a:pt x="628" y="980"/>
                    <a:pt x="621" y="979"/>
                    <a:pt x="615" y="977"/>
                  </a:cubicBezTo>
                  <a:cubicBezTo>
                    <a:pt x="634" y="974"/>
                    <a:pt x="656" y="974"/>
                    <a:pt x="678" y="974"/>
                  </a:cubicBezTo>
                  <a:close/>
                  <a:moveTo>
                    <a:pt x="640" y="1171"/>
                  </a:moveTo>
                  <a:cubicBezTo>
                    <a:pt x="656" y="1171"/>
                    <a:pt x="668" y="1171"/>
                    <a:pt x="684" y="1175"/>
                  </a:cubicBezTo>
                  <a:cubicBezTo>
                    <a:pt x="704" y="1176"/>
                    <a:pt x="704" y="1177"/>
                    <a:pt x="694" y="1177"/>
                  </a:cubicBezTo>
                  <a:cubicBezTo>
                    <a:pt x="683" y="1177"/>
                    <a:pt x="662" y="1176"/>
                    <a:pt x="640" y="1175"/>
                  </a:cubicBezTo>
                  <a:cubicBezTo>
                    <a:pt x="599" y="1171"/>
                    <a:pt x="599" y="1171"/>
                    <a:pt x="640" y="1171"/>
                  </a:cubicBezTo>
                  <a:close/>
                  <a:moveTo>
                    <a:pt x="474" y="1"/>
                  </a:moveTo>
                  <a:lnTo>
                    <a:pt x="474" y="1"/>
                  </a:lnTo>
                  <a:cubicBezTo>
                    <a:pt x="473" y="1"/>
                    <a:pt x="464" y="4"/>
                    <a:pt x="446" y="12"/>
                  </a:cubicBezTo>
                  <a:cubicBezTo>
                    <a:pt x="437" y="16"/>
                    <a:pt x="432" y="19"/>
                    <a:pt x="431" y="19"/>
                  </a:cubicBezTo>
                  <a:cubicBezTo>
                    <a:pt x="430" y="19"/>
                    <a:pt x="434" y="16"/>
                    <a:pt x="443" y="9"/>
                  </a:cubicBezTo>
                  <a:cubicBezTo>
                    <a:pt x="453" y="4"/>
                    <a:pt x="458" y="1"/>
                    <a:pt x="457" y="1"/>
                  </a:cubicBezTo>
                  <a:lnTo>
                    <a:pt x="457" y="1"/>
                  </a:lnTo>
                  <a:cubicBezTo>
                    <a:pt x="456" y="1"/>
                    <a:pt x="451" y="3"/>
                    <a:pt x="443" y="6"/>
                  </a:cubicBezTo>
                  <a:cubicBezTo>
                    <a:pt x="424" y="15"/>
                    <a:pt x="405" y="25"/>
                    <a:pt x="386" y="34"/>
                  </a:cubicBezTo>
                  <a:cubicBezTo>
                    <a:pt x="386" y="37"/>
                    <a:pt x="386" y="37"/>
                    <a:pt x="367" y="46"/>
                  </a:cubicBezTo>
                  <a:lnTo>
                    <a:pt x="367" y="43"/>
                  </a:lnTo>
                  <a:cubicBezTo>
                    <a:pt x="367" y="42"/>
                    <a:pt x="367" y="41"/>
                    <a:pt x="366" y="41"/>
                  </a:cubicBezTo>
                  <a:cubicBezTo>
                    <a:pt x="364" y="41"/>
                    <a:pt x="358" y="43"/>
                    <a:pt x="345" y="46"/>
                  </a:cubicBezTo>
                  <a:cubicBezTo>
                    <a:pt x="329" y="52"/>
                    <a:pt x="299" y="67"/>
                    <a:pt x="303" y="67"/>
                  </a:cubicBezTo>
                  <a:cubicBezTo>
                    <a:pt x="304" y="67"/>
                    <a:pt x="305" y="66"/>
                    <a:pt x="308" y="65"/>
                  </a:cubicBezTo>
                  <a:lnTo>
                    <a:pt x="308" y="65"/>
                  </a:lnTo>
                  <a:lnTo>
                    <a:pt x="292" y="75"/>
                  </a:lnTo>
                  <a:cubicBezTo>
                    <a:pt x="262" y="90"/>
                    <a:pt x="248" y="97"/>
                    <a:pt x="250" y="97"/>
                  </a:cubicBezTo>
                  <a:cubicBezTo>
                    <a:pt x="251" y="97"/>
                    <a:pt x="265" y="91"/>
                    <a:pt x="292" y="78"/>
                  </a:cubicBezTo>
                  <a:cubicBezTo>
                    <a:pt x="299" y="74"/>
                    <a:pt x="305" y="71"/>
                    <a:pt x="311" y="68"/>
                  </a:cubicBezTo>
                  <a:lnTo>
                    <a:pt x="311" y="68"/>
                  </a:lnTo>
                  <a:cubicBezTo>
                    <a:pt x="273" y="87"/>
                    <a:pt x="273" y="90"/>
                    <a:pt x="273" y="90"/>
                  </a:cubicBezTo>
                  <a:cubicBezTo>
                    <a:pt x="273" y="90"/>
                    <a:pt x="273" y="90"/>
                    <a:pt x="255" y="100"/>
                  </a:cubicBezTo>
                  <a:cubicBezTo>
                    <a:pt x="242" y="106"/>
                    <a:pt x="229" y="112"/>
                    <a:pt x="220" y="122"/>
                  </a:cubicBezTo>
                  <a:cubicBezTo>
                    <a:pt x="220" y="122"/>
                    <a:pt x="220" y="122"/>
                    <a:pt x="239" y="112"/>
                  </a:cubicBezTo>
                  <a:cubicBezTo>
                    <a:pt x="246" y="109"/>
                    <a:pt x="250" y="107"/>
                    <a:pt x="251" y="107"/>
                  </a:cubicBezTo>
                  <a:lnTo>
                    <a:pt x="251" y="107"/>
                  </a:lnTo>
                  <a:cubicBezTo>
                    <a:pt x="253" y="107"/>
                    <a:pt x="244" y="113"/>
                    <a:pt x="220" y="125"/>
                  </a:cubicBezTo>
                  <a:cubicBezTo>
                    <a:pt x="212" y="129"/>
                    <a:pt x="207" y="131"/>
                    <a:pt x="208" y="131"/>
                  </a:cubicBezTo>
                  <a:cubicBezTo>
                    <a:pt x="208" y="131"/>
                    <a:pt x="218" y="127"/>
                    <a:pt x="239" y="119"/>
                  </a:cubicBezTo>
                  <a:cubicBezTo>
                    <a:pt x="256" y="110"/>
                    <a:pt x="266" y="106"/>
                    <a:pt x="268" y="106"/>
                  </a:cubicBezTo>
                  <a:lnTo>
                    <a:pt x="268" y="106"/>
                  </a:lnTo>
                  <a:cubicBezTo>
                    <a:pt x="271" y="106"/>
                    <a:pt x="262" y="111"/>
                    <a:pt x="242" y="122"/>
                  </a:cubicBezTo>
                  <a:lnTo>
                    <a:pt x="242" y="125"/>
                  </a:lnTo>
                  <a:cubicBezTo>
                    <a:pt x="255" y="119"/>
                    <a:pt x="267" y="112"/>
                    <a:pt x="280" y="106"/>
                  </a:cubicBezTo>
                  <a:cubicBezTo>
                    <a:pt x="301" y="97"/>
                    <a:pt x="310" y="93"/>
                    <a:pt x="311" y="93"/>
                  </a:cubicBezTo>
                  <a:lnTo>
                    <a:pt x="311" y="93"/>
                  </a:lnTo>
                  <a:cubicBezTo>
                    <a:pt x="311" y="93"/>
                    <a:pt x="307" y="96"/>
                    <a:pt x="298" y="100"/>
                  </a:cubicBezTo>
                  <a:lnTo>
                    <a:pt x="261" y="119"/>
                  </a:lnTo>
                  <a:cubicBezTo>
                    <a:pt x="242" y="128"/>
                    <a:pt x="242" y="128"/>
                    <a:pt x="245" y="131"/>
                  </a:cubicBezTo>
                  <a:cubicBezTo>
                    <a:pt x="245" y="131"/>
                    <a:pt x="245" y="132"/>
                    <a:pt x="246" y="132"/>
                  </a:cubicBezTo>
                  <a:cubicBezTo>
                    <a:pt x="248" y="132"/>
                    <a:pt x="253" y="130"/>
                    <a:pt x="264" y="125"/>
                  </a:cubicBezTo>
                  <a:lnTo>
                    <a:pt x="264" y="125"/>
                  </a:lnTo>
                  <a:lnTo>
                    <a:pt x="245" y="134"/>
                  </a:lnTo>
                  <a:cubicBezTo>
                    <a:pt x="245" y="134"/>
                    <a:pt x="245" y="137"/>
                    <a:pt x="226" y="147"/>
                  </a:cubicBezTo>
                  <a:cubicBezTo>
                    <a:pt x="222" y="150"/>
                    <a:pt x="222" y="151"/>
                    <a:pt x="224" y="151"/>
                  </a:cubicBezTo>
                  <a:cubicBezTo>
                    <a:pt x="229" y="151"/>
                    <a:pt x="258" y="139"/>
                    <a:pt x="286" y="125"/>
                  </a:cubicBezTo>
                  <a:cubicBezTo>
                    <a:pt x="292" y="122"/>
                    <a:pt x="298" y="122"/>
                    <a:pt x="305" y="119"/>
                  </a:cubicBezTo>
                  <a:cubicBezTo>
                    <a:pt x="317" y="113"/>
                    <a:pt x="321" y="110"/>
                    <a:pt x="323" y="110"/>
                  </a:cubicBezTo>
                  <a:cubicBezTo>
                    <a:pt x="325" y="110"/>
                    <a:pt x="325" y="111"/>
                    <a:pt x="327" y="112"/>
                  </a:cubicBezTo>
                  <a:lnTo>
                    <a:pt x="286" y="128"/>
                  </a:lnTo>
                  <a:cubicBezTo>
                    <a:pt x="251" y="143"/>
                    <a:pt x="231" y="154"/>
                    <a:pt x="234" y="154"/>
                  </a:cubicBezTo>
                  <a:cubicBezTo>
                    <a:pt x="236" y="154"/>
                    <a:pt x="247" y="150"/>
                    <a:pt x="270" y="140"/>
                  </a:cubicBezTo>
                  <a:lnTo>
                    <a:pt x="270" y="140"/>
                  </a:lnTo>
                  <a:lnTo>
                    <a:pt x="251" y="150"/>
                  </a:lnTo>
                  <a:cubicBezTo>
                    <a:pt x="240" y="154"/>
                    <a:pt x="235" y="156"/>
                    <a:pt x="238" y="156"/>
                  </a:cubicBezTo>
                  <a:cubicBezTo>
                    <a:pt x="240" y="156"/>
                    <a:pt x="244" y="155"/>
                    <a:pt x="251" y="153"/>
                  </a:cubicBezTo>
                  <a:cubicBezTo>
                    <a:pt x="270" y="147"/>
                    <a:pt x="289" y="137"/>
                    <a:pt x="308" y="128"/>
                  </a:cubicBezTo>
                  <a:cubicBezTo>
                    <a:pt x="327" y="122"/>
                    <a:pt x="330" y="122"/>
                    <a:pt x="330" y="122"/>
                  </a:cubicBezTo>
                  <a:lnTo>
                    <a:pt x="330" y="122"/>
                  </a:lnTo>
                  <a:cubicBezTo>
                    <a:pt x="330" y="122"/>
                    <a:pt x="330" y="122"/>
                    <a:pt x="311" y="131"/>
                  </a:cubicBezTo>
                  <a:cubicBezTo>
                    <a:pt x="291" y="141"/>
                    <a:pt x="282" y="146"/>
                    <a:pt x="283" y="146"/>
                  </a:cubicBezTo>
                  <a:cubicBezTo>
                    <a:pt x="284" y="146"/>
                    <a:pt x="293" y="142"/>
                    <a:pt x="311" y="134"/>
                  </a:cubicBezTo>
                  <a:lnTo>
                    <a:pt x="311" y="134"/>
                  </a:lnTo>
                  <a:lnTo>
                    <a:pt x="292" y="144"/>
                  </a:lnTo>
                  <a:cubicBezTo>
                    <a:pt x="276" y="152"/>
                    <a:pt x="260" y="160"/>
                    <a:pt x="270" y="160"/>
                  </a:cubicBezTo>
                  <a:cubicBezTo>
                    <a:pt x="271" y="160"/>
                    <a:pt x="274" y="160"/>
                    <a:pt x="276" y="159"/>
                  </a:cubicBezTo>
                  <a:lnTo>
                    <a:pt x="276" y="159"/>
                  </a:lnTo>
                  <a:cubicBezTo>
                    <a:pt x="276" y="166"/>
                    <a:pt x="280" y="169"/>
                    <a:pt x="261" y="178"/>
                  </a:cubicBezTo>
                  <a:cubicBezTo>
                    <a:pt x="256" y="180"/>
                    <a:pt x="255" y="181"/>
                    <a:pt x="256" y="181"/>
                  </a:cubicBezTo>
                  <a:cubicBezTo>
                    <a:pt x="260" y="181"/>
                    <a:pt x="289" y="171"/>
                    <a:pt x="320" y="159"/>
                  </a:cubicBezTo>
                  <a:lnTo>
                    <a:pt x="320" y="159"/>
                  </a:lnTo>
                  <a:cubicBezTo>
                    <a:pt x="302" y="169"/>
                    <a:pt x="302" y="169"/>
                    <a:pt x="302" y="172"/>
                  </a:cubicBezTo>
                  <a:cubicBezTo>
                    <a:pt x="302" y="175"/>
                    <a:pt x="302" y="175"/>
                    <a:pt x="283" y="184"/>
                  </a:cubicBezTo>
                  <a:cubicBezTo>
                    <a:pt x="296" y="180"/>
                    <a:pt x="302" y="179"/>
                    <a:pt x="305" y="179"/>
                  </a:cubicBezTo>
                  <a:cubicBezTo>
                    <a:pt x="310" y="179"/>
                    <a:pt x="293" y="187"/>
                    <a:pt x="267" y="200"/>
                  </a:cubicBezTo>
                  <a:cubicBezTo>
                    <a:pt x="248" y="206"/>
                    <a:pt x="248" y="209"/>
                    <a:pt x="248" y="213"/>
                  </a:cubicBezTo>
                  <a:cubicBezTo>
                    <a:pt x="258" y="208"/>
                    <a:pt x="262" y="206"/>
                    <a:pt x="265" y="206"/>
                  </a:cubicBezTo>
                  <a:cubicBezTo>
                    <a:pt x="268" y="206"/>
                    <a:pt x="269" y="208"/>
                    <a:pt x="270" y="209"/>
                  </a:cubicBezTo>
                  <a:cubicBezTo>
                    <a:pt x="270" y="210"/>
                    <a:pt x="270" y="211"/>
                    <a:pt x="271" y="211"/>
                  </a:cubicBezTo>
                  <a:cubicBezTo>
                    <a:pt x="274" y="211"/>
                    <a:pt x="282" y="208"/>
                    <a:pt x="308" y="197"/>
                  </a:cubicBezTo>
                  <a:cubicBezTo>
                    <a:pt x="334" y="186"/>
                    <a:pt x="343" y="183"/>
                    <a:pt x="347" y="183"/>
                  </a:cubicBezTo>
                  <a:cubicBezTo>
                    <a:pt x="348" y="183"/>
                    <a:pt x="349" y="183"/>
                    <a:pt x="349" y="184"/>
                  </a:cubicBezTo>
                  <a:cubicBezTo>
                    <a:pt x="349" y="184"/>
                    <a:pt x="349" y="187"/>
                    <a:pt x="330" y="194"/>
                  </a:cubicBezTo>
                  <a:cubicBezTo>
                    <a:pt x="323" y="197"/>
                    <a:pt x="317" y="203"/>
                    <a:pt x="311" y="206"/>
                  </a:cubicBezTo>
                  <a:cubicBezTo>
                    <a:pt x="311" y="206"/>
                    <a:pt x="311" y="209"/>
                    <a:pt x="292" y="216"/>
                  </a:cubicBezTo>
                  <a:cubicBezTo>
                    <a:pt x="292" y="216"/>
                    <a:pt x="273" y="225"/>
                    <a:pt x="273" y="228"/>
                  </a:cubicBezTo>
                  <a:cubicBezTo>
                    <a:pt x="276" y="231"/>
                    <a:pt x="276" y="234"/>
                    <a:pt x="258" y="241"/>
                  </a:cubicBezTo>
                  <a:cubicBezTo>
                    <a:pt x="258" y="242"/>
                    <a:pt x="258" y="243"/>
                    <a:pt x="259" y="243"/>
                  </a:cubicBezTo>
                  <a:cubicBezTo>
                    <a:pt x="260" y="243"/>
                    <a:pt x="265" y="240"/>
                    <a:pt x="276" y="234"/>
                  </a:cubicBezTo>
                  <a:cubicBezTo>
                    <a:pt x="287" y="229"/>
                    <a:pt x="298" y="225"/>
                    <a:pt x="302" y="225"/>
                  </a:cubicBezTo>
                  <a:cubicBezTo>
                    <a:pt x="306" y="225"/>
                    <a:pt x="305" y="228"/>
                    <a:pt x="298" y="234"/>
                  </a:cubicBezTo>
                  <a:cubicBezTo>
                    <a:pt x="298" y="234"/>
                    <a:pt x="298" y="237"/>
                    <a:pt x="302" y="237"/>
                  </a:cubicBezTo>
                  <a:cubicBezTo>
                    <a:pt x="305" y="237"/>
                    <a:pt x="309" y="235"/>
                    <a:pt x="317" y="231"/>
                  </a:cubicBezTo>
                  <a:cubicBezTo>
                    <a:pt x="320" y="231"/>
                    <a:pt x="320" y="231"/>
                    <a:pt x="298" y="241"/>
                  </a:cubicBezTo>
                  <a:cubicBezTo>
                    <a:pt x="276" y="250"/>
                    <a:pt x="267" y="255"/>
                    <a:pt x="272" y="255"/>
                  </a:cubicBezTo>
                  <a:cubicBezTo>
                    <a:pt x="275" y="255"/>
                    <a:pt x="285" y="252"/>
                    <a:pt x="302" y="247"/>
                  </a:cubicBezTo>
                  <a:cubicBezTo>
                    <a:pt x="310" y="243"/>
                    <a:pt x="315" y="241"/>
                    <a:pt x="316" y="241"/>
                  </a:cubicBezTo>
                  <a:lnTo>
                    <a:pt x="316" y="241"/>
                  </a:lnTo>
                  <a:cubicBezTo>
                    <a:pt x="317" y="241"/>
                    <a:pt x="312" y="244"/>
                    <a:pt x="302" y="247"/>
                  </a:cubicBezTo>
                  <a:cubicBezTo>
                    <a:pt x="302" y="247"/>
                    <a:pt x="302" y="248"/>
                    <a:pt x="304" y="248"/>
                  </a:cubicBezTo>
                  <a:cubicBezTo>
                    <a:pt x="306" y="248"/>
                    <a:pt x="311" y="247"/>
                    <a:pt x="320" y="244"/>
                  </a:cubicBezTo>
                  <a:cubicBezTo>
                    <a:pt x="330" y="241"/>
                    <a:pt x="336" y="239"/>
                    <a:pt x="337" y="239"/>
                  </a:cubicBezTo>
                  <a:lnTo>
                    <a:pt x="337" y="239"/>
                  </a:lnTo>
                  <a:cubicBezTo>
                    <a:pt x="338" y="239"/>
                    <a:pt x="334" y="242"/>
                    <a:pt x="323" y="247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7" y="256"/>
                    <a:pt x="309" y="256"/>
                    <a:pt x="310" y="256"/>
                  </a:cubicBezTo>
                  <a:cubicBezTo>
                    <a:pt x="324" y="256"/>
                    <a:pt x="325" y="267"/>
                    <a:pt x="308" y="275"/>
                  </a:cubicBezTo>
                  <a:cubicBezTo>
                    <a:pt x="329" y="269"/>
                    <a:pt x="330" y="269"/>
                    <a:pt x="330" y="269"/>
                  </a:cubicBezTo>
                  <a:lnTo>
                    <a:pt x="330" y="269"/>
                  </a:lnTo>
                  <a:cubicBezTo>
                    <a:pt x="313" y="277"/>
                    <a:pt x="308" y="281"/>
                    <a:pt x="310" y="281"/>
                  </a:cubicBezTo>
                  <a:cubicBezTo>
                    <a:pt x="312" y="281"/>
                    <a:pt x="327" y="275"/>
                    <a:pt x="349" y="266"/>
                  </a:cubicBezTo>
                  <a:lnTo>
                    <a:pt x="349" y="263"/>
                  </a:lnTo>
                  <a:cubicBezTo>
                    <a:pt x="364" y="256"/>
                    <a:pt x="373" y="253"/>
                    <a:pt x="375" y="253"/>
                  </a:cubicBezTo>
                  <a:lnTo>
                    <a:pt x="375" y="253"/>
                  </a:lnTo>
                  <a:cubicBezTo>
                    <a:pt x="378" y="253"/>
                    <a:pt x="365" y="260"/>
                    <a:pt x="330" y="275"/>
                  </a:cubicBezTo>
                  <a:cubicBezTo>
                    <a:pt x="310" y="283"/>
                    <a:pt x="301" y="287"/>
                    <a:pt x="302" y="287"/>
                  </a:cubicBezTo>
                  <a:cubicBezTo>
                    <a:pt x="303" y="287"/>
                    <a:pt x="312" y="284"/>
                    <a:pt x="330" y="278"/>
                  </a:cubicBezTo>
                  <a:cubicBezTo>
                    <a:pt x="348" y="271"/>
                    <a:pt x="358" y="268"/>
                    <a:pt x="360" y="268"/>
                  </a:cubicBezTo>
                  <a:lnTo>
                    <a:pt x="360" y="268"/>
                  </a:lnTo>
                  <a:cubicBezTo>
                    <a:pt x="363" y="268"/>
                    <a:pt x="354" y="273"/>
                    <a:pt x="333" y="281"/>
                  </a:cubicBezTo>
                  <a:cubicBezTo>
                    <a:pt x="373" y="267"/>
                    <a:pt x="398" y="259"/>
                    <a:pt x="402" y="259"/>
                  </a:cubicBezTo>
                  <a:lnTo>
                    <a:pt x="402" y="259"/>
                  </a:lnTo>
                  <a:cubicBezTo>
                    <a:pt x="406" y="259"/>
                    <a:pt x="391" y="266"/>
                    <a:pt x="355" y="281"/>
                  </a:cubicBezTo>
                  <a:cubicBezTo>
                    <a:pt x="333" y="288"/>
                    <a:pt x="314" y="297"/>
                    <a:pt x="295" y="307"/>
                  </a:cubicBezTo>
                  <a:cubicBezTo>
                    <a:pt x="308" y="303"/>
                    <a:pt x="323" y="297"/>
                    <a:pt x="336" y="291"/>
                  </a:cubicBezTo>
                  <a:cubicBezTo>
                    <a:pt x="353" y="284"/>
                    <a:pt x="362" y="281"/>
                    <a:pt x="364" y="281"/>
                  </a:cubicBezTo>
                  <a:lnTo>
                    <a:pt x="364" y="281"/>
                  </a:lnTo>
                  <a:cubicBezTo>
                    <a:pt x="366" y="281"/>
                    <a:pt x="357" y="285"/>
                    <a:pt x="336" y="294"/>
                  </a:cubicBezTo>
                  <a:cubicBezTo>
                    <a:pt x="298" y="312"/>
                    <a:pt x="286" y="318"/>
                    <a:pt x="291" y="318"/>
                  </a:cubicBezTo>
                  <a:cubicBezTo>
                    <a:pt x="294" y="318"/>
                    <a:pt x="303" y="316"/>
                    <a:pt x="317" y="313"/>
                  </a:cubicBezTo>
                  <a:cubicBezTo>
                    <a:pt x="333" y="309"/>
                    <a:pt x="343" y="307"/>
                    <a:pt x="347" y="307"/>
                  </a:cubicBezTo>
                  <a:cubicBezTo>
                    <a:pt x="354" y="307"/>
                    <a:pt x="345" y="311"/>
                    <a:pt x="320" y="319"/>
                  </a:cubicBezTo>
                  <a:cubicBezTo>
                    <a:pt x="295" y="325"/>
                    <a:pt x="285" y="327"/>
                    <a:pt x="286" y="327"/>
                  </a:cubicBezTo>
                  <a:cubicBezTo>
                    <a:pt x="287" y="327"/>
                    <a:pt x="292" y="326"/>
                    <a:pt x="298" y="325"/>
                  </a:cubicBezTo>
                  <a:cubicBezTo>
                    <a:pt x="302" y="328"/>
                    <a:pt x="302" y="332"/>
                    <a:pt x="302" y="332"/>
                  </a:cubicBezTo>
                  <a:cubicBezTo>
                    <a:pt x="309" y="330"/>
                    <a:pt x="319" y="328"/>
                    <a:pt x="328" y="325"/>
                  </a:cubicBezTo>
                  <a:lnTo>
                    <a:pt x="328" y="325"/>
                  </a:lnTo>
                  <a:cubicBezTo>
                    <a:pt x="307" y="333"/>
                    <a:pt x="296" y="338"/>
                    <a:pt x="303" y="338"/>
                  </a:cubicBezTo>
                  <a:cubicBezTo>
                    <a:pt x="306" y="338"/>
                    <a:pt x="312" y="337"/>
                    <a:pt x="323" y="335"/>
                  </a:cubicBezTo>
                  <a:cubicBezTo>
                    <a:pt x="323" y="336"/>
                    <a:pt x="323" y="337"/>
                    <a:pt x="325" y="337"/>
                  </a:cubicBezTo>
                  <a:cubicBezTo>
                    <a:pt x="327" y="337"/>
                    <a:pt x="333" y="335"/>
                    <a:pt x="345" y="332"/>
                  </a:cubicBezTo>
                  <a:cubicBezTo>
                    <a:pt x="350" y="330"/>
                    <a:pt x="352" y="330"/>
                    <a:pt x="353" y="330"/>
                  </a:cubicBezTo>
                  <a:lnTo>
                    <a:pt x="353" y="330"/>
                  </a:lnTo>
                  <a:cubicBezTo>
                    <a:pt x="355" y="330"/>
                    <a:pt x="341" y="336"/>
                    <a:pt x="327" y="341"/>
                  </a:cubicBezTo>
                  <a:cubicBezTo>
                    <a:pt x="310" y="348"/>
                    <a:pt x="295" y="356"/>
                    <a:pt x="299" y="356"/>
                  </a:cubicBezTo>
                  <a:cubicBezTo>
                    <a:pt x="300" y="356"/>
                    <a:pt x="303" y="355"/>
                    <a:pt x="308" y="354"/>
                  </a:cubicBezTo>
                  <a:cubicBezTo>
                    <a:pt x="327" y="344"/>
                    <a:pt x="345" y="341"/>
                    <a:pt x="367" y="335"/>
                  </a:cubicBezTo>
                  <a:cubicBezTo>
                    <a:pt x="372" y="333"/>
                    <a:pt x="374" y="333"/>
                    <a:pt x="375" y="333"/>
                  </a:cubicBezTo>
                  <a:lnTo>
                    <a:pt x="375" y="333"/>
                  </a:lnTo>
                  <a:cubicBezTo>
                    <a:pt x="377" y="333"/>
                    <a:pt x="362" y="339"/>
                    <a:pt x="345" y="344"/>
                  </a:cubicBezTo>
                  <a:cubicBezTo>
                    <a:pt x="333" y="347"/>
                    <a:pt x="320" y="354"/>
                    <a:pt x="308" y="360"/>
                  </a:cubicBezTo>
                  <a:cubicBezTo>
                    <a:pt x="308" y="360"/>
                    <a:pt x="308" y="361"/>
                    <a:pt x="311" y="361"/>
                  </a:cubicBezTo>
                  <a:cubicBezTo>
                    <a:pt x="313" y="361"/>
                    <a:pt x="319" y="360"/>
                    <a:pt x="330" y="357"/>
                  </a:cubicBezTo>
                  <a:cubicBezTo>
                    <a:pt x="335" y="355"/>
                    <a:pt x="339" y="354"/>
                    <a:pt x="342" y="354"/>
                  </a:cubicBezTo>
                  <a:cubicBezTo>
                    <a:pt x="348" y="354"/>
                    <a:pt x="346" y="359"/>
                    <a:pt x="330" y="366"/>
                  </a:cubicBezTo>
                  <a:lnTo>
                    <a:pt x="330" y="369"/>
                  </a:lnTo>
                  <a:cubicBezTo>
                    <a:pt x="332" y="369"/>
                    <a:pt x="345" y="365"/>
                    <a:pt x="350" y="365"/>
                  </a:cubicBezTo>
                  <a:cubicBezTo>
                    <a:pt x="351" y="365"/>
                    <a:pt x="352" y="365"/>
                    <a:pt x="352" y="366"/>
                  </a:cubicBezTo>
                  <a:cubicBezTo>
                    <a:pt x="352" y="366"/>
                    <a:pt x="352" y="366"/>
                    <a:pt x="374" y="360"/>
                  </a:cubicBezTo>
                  <a:lnTo>
                    <a:pt x="374" y="360"/>
                  </a:lnTo>
                  <a:cubicBezTo>
                    <a:pt x="374" y="362"/>
                    <a:pt x="374" y="363"/>
                    <a:pt x="368" y="364"/>
                  </a:cubicBezTo>
                  <a:lnTo>
                    <a:pt x="368" y="364"/>
                  </a:lnTo>
                  <a:cubicBezTo>
                    <a:pt x="376" y="362"/>
                    <a:pt x="380" y="361"/>
                    <a:pt x="382" y="361"/>
                  </a:cubicBezTo>
                  <a:lnTo>
                    <a:pt x="382" y="361"/>
                  </a:lnTo>
                  <a:cubicBezTo>
                    <a:pt x="385" y="361"/>
                    <a:pt x="376" y="365"/>
                    <a:pt x="355" y="372"/>
                  </a:cubicBezTo>
                  <a:cubicBezTo>
                    <a:pt x="333" y="381"/>
                    <a:pt x="323" y="385"/>
                    <a:pt x="324" y="385"/>
                  </a:cubicBezTo>
                  <a:cubicBezTo>
                    <a:pt x="325" y="385"/>
                    <a:pt x="336" y="381"/>
                    <a:pt x="355" y="375"/>
                  </a:cubicBezTo>
                  <a:lnTo>
                    <a:pt x="355" y="375"/>
                  </a:lnTo>
                  <a:cubicBezTo>
                    <a:pt x="344" y="381"/>
                    <a:pt x="340" y="383"/>
                    <a:pt x="341" y="383"/>
                  </a:cubicBezTo>
                  <a:cubicBezTo>
                    <a:pt x="342" y="383"/>
                    <a:pt x="346" y="381"/>
                    <a:pt x="355" y="379"/>
                  </a:cubicBezTo>
                  <a:cubicBezTo>
                    <a:pt x="378" y="372"/>
                    <a:pt x="394" y="368"/>
                    <a:pt x="397" y="368"/>
                  </a:cubicBezTo>
                  <a:lnTo>
                    <a:pt x="397" y="368"/>
                  </a:lnTo>
                  <a:cubicBezTo>
                    <a:pt x="399" y="368"/>
                    <a:pt x="393" y="370"/>
                    <a:pt x="377" y="375"/>
                  </a:cubicBezTo>
                  <a:cubicBezTo>
                    <a:pt x="377" y="375"/>
                    <a:pt x="377" y="376"/>
                    <a:pt x="379" y="376"/>
                  </a:cubicBezTo>
                  <a:cubicBezTo>
                    <a:pt x="381" y="376"/>
                    <a:pt x="386" y="375"/>
                    <a:pt x="396" y="372"/>
                  </a:cubicBezTo>
                  <a:cubicBezTo>
                    <a:pt x="415" y="366"/>
                    <a:pt x="425" y="363"/>
                    <a:pt x="426" y="363"/>
                  </a:cubicBezTo>
                  <a:lnTo>
                    <a:pt x="426" y="363"/>
                  </a:lnTo>
                  <a:cubicBezTo>
                    <a:pt x="427" y="363"/>
                    <a:pt x="417" y="367"/>
                    <a:pt x="396" y="375"/>
                  </a:cubicBezTo>
                  <a:cubicBezTo>
                    <a:pt x="374" y="383"/>
                    <a:pt x="365" y="387"/>
                    <a:pt x="368" y="387"/>
                  </a:cubicBezTo>
                  <a:cubicBezTo>
                    <a:pt x="370" y="387"/>
                    <a:pt x="379" y="384"/>
                    <a:pt x="396" y="379"/>
                  </a:cubicBezTo>
                  <a:cubicBezTo>
                    <a:pt x="396" y="379"/>
                    <a:pt x="403" y="377"/>
                    <a:pt x="405" y="377"/>
                  </a:cubicBezTo>
                  <a:cubicBezTo>
                    <a:pt x="407" y="377"/>
                    <a:pt x="407" y="378"/>
                    <a:pt x="399" y="382"/>
                  </a:cubicBezTo>
                  <a:cubicBezTo>
                    <a:pt x="383" y="388"/>
                    <a:pt x="371" y="396"/>
                    <a:pt x="378" y="396"/>
                  </a:cubicBezTo>
                  <a:cubicBezTo>
                    <a:pt x="381" y="396"/>
                    <a:pt x="387" y="395"/>
                    <a:pt x="399" y="391"/>
                  </a:cubicBezTo>
                  <a:lnTo>
                    <a:pt x="399" y="394"/>
                  </a:lnTo>
                  <a:cubicBezTo>
                    <a:pt x="387" y="398"/>
                    <a:pt x="383" y="401"/>
                    <a:pt x="386" y="401"/>
                  </a:cubicBezTo>
                  <a:cubicBezTo>
                    <a:pt x="388" y="401"/>
                    <a:pt x="393" y="400"/>
                    <a:pt x="402" y="397"/>
                  </a:cubicBezTo>
                  <a:lnTo>
                    <a:pt x="421" y="394"/>
                  </a:lnTo>
                  <a:lnTo>
                    <a:pt x="421" y="394"/>
                  </a:lnTo>
                  <a:cubicBezTo>
                    <a:pt x="408" y="397"/>
                    <a:pt x="396" y="401"/>
                    <a:pt x="383" y="410"/>
                  </a:cubicBezTo>
                  <a:cubicBezTo>
                    <a:pt x="383" y="410"/>
                    <a:pt x="383" y="410"/>
                    <a:pt x="402" y="404"/>
                  </a:cubicBezTo>
                  <a:cubicBezTo>
                    <a:pt x="413" y="398"/>
                    <a:pt x="418" y="397"/>
                    <a:pt x="420" y="397"/>
                  </a:cubicBezTo>
                  <a:cubicBezTo>
                    <a:pt x="422" y="397"/>
                    <a:pt x="423" y="397"/>
                    <a:pt x="424" y="397"/>
                  </a:cubicBezTo>
                  <a:cubicBezTo>
                    <a:pt x="411" y="404"/>
                    <a:pt x="396" y="410"/>
                    <a:pt x="383" y="413"/>
                  </a:cubicBezTo>
                  <a:lnTo>
                    <a:pt x="383" y="416"/>
                  </a:lnTo>
                  <a:cubicBezTo>
                    <a:pt x="407" y="409"/>
                    <a:pt x="417" y="406"/>
                    <a:pt x="417" y="406"/>
                  </a:cubicBezTo>
                  <a:lnTo>
                    <a:pt x="417" y="406"/>
                  </a:lnTo>
                  <a:cubicBezTo>
                    <a:pt x="417" y="406"/>
                    <a:pt x="413" y="407"/>
                    <a:pt x="405" y="410"/>
                  </a:cubicBezTo>
                  <a:cubicBezTo>
                    <a:pt x="383" y="419"/>
                    <a:pt x="383" y="419"/>
                    <a:pt x="383" y="419"/>
                  </a:cubicBezTo>
                  <a:cubicBezTo>
                    <a:pt x="389" y="418"/>
                    <a:pt x="392" y="417"/>
                    <a:pt x="393" y="417"/>
                  </a:cubicBezTo>
                  <a:lnTo>
                    <a:pt x="393" y="417"/>
                  </a:lnTo>
                  <a:cubicBezTo>
                    <a:pt x="396" y="417"/>
                    <a:pt x="389" y="420"/>
                    <a:pt x="385" y="420"/>
                  </a:cubicBezTo>
                  <a:cubicBezTo>
                    <a:pt x="384" y="420"/>
                    <a:pt x="383" y="420"/>
                    <a:pt x="383" y="419"/>
                  </a:cubicBezTo>
                  <a:lnTo>
                    <a:pt x="364" y="426"/>
                  </a:lnTo>
                  <a:cubicBezTo>
                    <a:pt x="357" y="429"/>
                    <a:pt x="355" y="430"/>
                    <a:pt x="357" y="430"/>
                  </a:cubicBezTo>
                  <a:cubicBezTo>
                    <a:pt x="360" y="430"/>
                    <a:pt x="372" y="426"/>
                    <a:pt x="386" y="422"/>
                  </a:cubicBezTo>
                  <a:lnTo>
                    <a:pt x="386" y="426"/>
                  </a:lnTo>
                  <a:cubicBezTo>
                    <a:pt x="386" y="426"/>
                    <a:pt x="386" y="426"/>
                    <a:pt x="405" y="419"/>
                  </a:cubicBezTo>
                  <a:cubicBezTo>
                    <a:pt x="417" y="413"/>
                    <a:pt x="433" y="410"/>
                    <a:pt x="446" y="407"/>
                  </a:cubicBezTo>
                  <a:lnTo>
                    <a:pt x="446" y="407"/>
                  </a:lnTo>
                  <a:cubicBezTo>
                    <a:pt x="433" y="413"/>
                    <a:pt x="417" y="416"/>
                    <a:pt x="405" y="422"/>
                  </a:cubicBezTo>
                  <a:cubicBezTo>
                    <a:pt x="399" y="426"/>
                    <a:pt x="392" y="429"/>
                    <a:pt x="386" y="429"/>
                  </a:cubicBezTo>
                  <a:cubicBezTo>
                    <a:pt x="362" y="436"/>
                    <a:pt x="360" y="439"/>
                    <a:pt x="366" y="439"/>
                  </a:cubicBezTo>
                  <a:cubicBezTo>
                    <a:pt x="370" y="439"/>
                    <a:pt x="378" y="438"/>
                    <a:pt x="386" y="435"/>
                  </a:cubicBezTo>
                  <a:cubicBezTo>
                    <a:pt x="405" y="431"/>
                    <a:pt x="415" y="428"/>
                    <a:pt x="417" y="428"/>
                  </a:cubicBezTo>
                  <a:lnTo>
                    <a:pt x="417" y="428"/>
                  </a:lnTo>
                  <a:cubicBezTo>
                    <a:pt x="419" y="428"/>
                    <a:pt x="409" y="431"/>
                    <a:pt x="389" y="438"/>
                  </a:cubicBezTo>
                  <a:cubicBezTo>
                    <a:pt x="376" y="442"/>
                    <a:pt x="371" y="444"/>
                    <a:pt x="373" y="444"/>
                  </a:cubicBezTo>
                  <a:cubicBezTo>
                    <a:pt x="377" y="444"/>
                    <a:pt x="409" y="436"/>
                    <a:pt x="449" y="426"/>
                  </a:cubicBezTo>
                  <a:lnTo>
                    <a:pt x="449" y="426"/>
                  </a:lnTo>
                  <a:cubicBezTo>
                    <a:pt x="397" y="442"/>
                    <a:pt x="379" y="448"/>
                    <a:pt x="385" y="448"/>
                  </a:cubicBezTo>
                  <a:cubicBezTo>
                    <a:pt x="389" y="448"/>
                    <a:pt x="398" y="447"/>
                    <a:pt x="411" y="444"/>
                  </a:cubicBezTo>
                  <a:cubicBezTo>
                    <a:pt x="419" y="443"/>
                    <a:pt x="424" y="442"/>
                    <a:pt x="425" y="442"/>
                  </a:cubicBezTo>
                  <a:lnTo>
                    <a:pt x="425" y="442"/>
                  </a:lnTo>
                  <a:cubicBezTo>
                    <a:pt x="427" y="442"/>
                    <a:pt x="422" y="444"/>
                    <a:pt x="411" y="448"/>
                  </a:cubicBezTo>
                  <a:cubicBezTo>
                    <a:pt x="389" y="451"/>
                    <a:pt x="389" y="454"/>
                    <a:pt x="392" y="457"/>
                  </a:cubicBezTo>
                  <a:cubicBezTo>
                    <a:pt x="392" y="459"/>
                    <a:pt x="392" y="461"/>
                    <a:pt x="396" y="461"/>
                  </a:cubicBezTo>
                  <a:cubicBezTo>
                    <a:pt x="399" y="461"/>
                    <a:pt x="403" y="460"/>
                    <a:pt x="411" y="457"/>
                  </a:cubicBezTo>
                  <a:cubicBezTo>
                    <a:pt x="411" y="457"/>
                    <a:pt x="411" y="457"/>
                    <a:pt x="411" y="460"/>
                  </a:cubicBezTo>
                  <a:cubicBezTo>
                    <a:pt x="395" y="466"/>
                    <a:pt x="389" y="468"/>
                    <a:pt x="391" y="468"/>
                  </a:cubicBezTo>
                  <a:cubicBezTo>
                    <a:pt x="394" y="468"/>
                    <a:pt x="410" y="464"/>
                    <a:pt x="433" y="457"/>
                  </a:cubicBezTo>
                  <a:lnTo>
                    <a:pt x="433" y="460"/>
                  </a:lnTo>
                  <a:lnTo>
                    <a:pt x="414" y="463"/>
                  </a:lnTo>
                  <a:cubicBezTo>
                    <a:pt x="392" y="470"/>
                    <a:pt x="392" y="473"/>
                    <a:pt x="396" y="485"/>
                  </a:cubicBezTo>
                  <a:cubicBezTo>
                    <a:pt x="397" y="490"/>
                    <a:pt x="398" y="493"/>
                    <a:pt x="405" y="493"/>
                  </a:cubicBezTo>
                  <a:cubicBezTo>
                    <a:pt x="410" y="493"/>
                    <a:pt x="420" y="491"/>
                    <a:pt x="439" y="485"/>
                  </a:cubicBezTo>
                  <a:cubicBezTo>
                    <a:pt x="457" y="481"/>
                    <a:pt x="467" y="478"/>
                    <a:pt x="469" y="478"/>
                  </a:cubicBezTo>
                  <a:lnTo>
                    <a:pt x="469" y="478"/>
                  </a:lnTo>
                  <a:cubicBezTo>
                    <a:pt x="470" y="478"/>
                    <a:pt x="461" y="482"/>
                    <a:pt x="439" y="488"/>
                  </a:cubicBezTo>
                  <a:cubicBezTo>
                    <a:pt x="431" y="491"/>
                    <a:pt x="423" y="493"/>
                    <a:pt x="418" y="495"/>
                  </a:cubicBezTo>
                  <a:lnTo>
                    <a:pt x="418" y="495"/>
                  </a:lnTo>
                  <a:cubicBezTo>
                    <a:pt x="418" y="495"/>
                    <a:pt x="417" y="495"/>
                    <a:pt x="417" y="495"/>
                  </a:cubicBezTo>
                  <a:lnTo>
                    <a:pt x="417" y="495"/>
                  </a:lnTo>
                  <a:cubicBezTo>
                    <a:pt x="412" y="496"/>
                    <a:pt x="410" y="497"/>
                    <a:pt x="410" y="497"/>
                  </a:cubicBezTo>
                  <a:cubicBezTo>
                    <a:pt x="410" y="497"/>
                    <a:pt x="413" y="496"/>
                    <a:pt x="418" y="495"/>
                  </a:cubicBezTo>
                  <a:lnTo>
                    <a:pt x="418" y="495"/>
                  </a:lnTo>
                  <a:cubicBezTo>
                    <a:pt x="418" y="496"/>
                    <a:pt x="417" y="499"/>
                    <a:pt x="399" y="504"/>
                  </a:cubicBezTo>
                  <a:cubicBezTo>
                    <a:pt x="377" y="512"/>
                    <a:pt x="373" y="515"/>
                    <a:pt x="377" y="515"/>
                  </a:cubicBezTo>
                  <a:cubicBezTo>
                    <a:pt x="381" y="515"/>
                    <a:pt x="390" y="513"/>
                    <a:pt x="399" y="510"/>
                  </a:cubicBezTo>
                  <a:lnTo>
                    <a:pt x="399" y="510"/>
                  </a:lnTo>
                  <a:cubicBezTo>
                    <a:pt x="385" y="517"/>
                    <a:pt x="372" y="522"/>
                    <a:pt x="372" y="522"/>
                  </a:cubicBezTo>
                  <a:cubicBezTo>
                    <a:pt x="372" y="522"/>
                    <a:pt x="375" y="521"/>
                    <a:pt x="380" y="520"/>
                  </a:cubicBezTo>
                  <a:cubicBezTo>
                    <a:pt x="387" y="519"/>
                    <a:pt x="395" y="518"/>
                    <a:pt x="400" y="518"/>
                  </a:cubicBezTo>
                  <a:cubicBezTo>
                    <a:pt x="409" y="518"/>
                    <a:pt x="410" y="521"/>
                    <a:pt x="383" y="529"/>
                  </a:cubicBezTo>
                  <a:lnTo>
                    <a:pt x="383" y="532"/>
                  </a:lnTo>
                  <a:cubicBezTo>
                    <a:pt x="391" y="530"/>
                    <a:pt x="396" y="529"/>
                    <a:pt x="398" y="529"/>
                  </a:cubicBezTo>
                  <a:cubicBezTo>
                    <a:pt x="402" y="529"/>
                    <a:pt x="402" y="530"/>
                    <a:pt x="402" y="532"/>
                  </a:cubicBezTo>
                  <a:cubicBezTo>
                    <a:pt x="405" y="535"/>
                    <a:pt x="405" y="535"/>
                    <a:pt x="383" y="542"/>
                  </a:cubicBezTo>
                  <a:cubicBezTo>
                    <a:pt x="383" y="542"/>
                    <a:pt x="384" y="542"/>
                    <a:pt x="385" y="542"/>
                  </a:cubicBezTo>
                  <a:cubicBezTo>
                    <a:pt x="394" y="542"/>
                    <a:pt x="424" y="535"/>
                    <a:pt x="424" y="535"/>
                  </a:cubicBezTo>
                  <a:cubicBezTo>
                    <a:pt x="439" y="532"/>
                    <a:pt x="452" y="529"/>
                    <a:pt x="464" y="529"/>
                  </a:cubicBezTo>
                  <a:lnTo>
                    <a:pt x="446" y="535"/>
                  </a:lnTo>
                  <a:lnTo>
                    <a:pt x="405" y="545"/>
                  </a:lnTo>
                  <a:cubicBezTo>
                    <a:pt x="405" y="545"/>
                    <a:pt x="405" y="545"/>
                    <a:pt x="408" y="545"/>
                  </a:cubicBezTo>
                  <a:cubicBezTo>
                    <a:pt x="410" y="545"/>
                    <a:pt x="416" y="545"/>
                    <a:pt x="427" y="542"/>
                  </a:cubicBezTo>
                  <a:lnTo>
                    <a:pt x="427" y="542"/>
                  </a:lnTo>
                  <a:cubicBezTo>
                    <a:pt x="405" y="548"/>
                    <a:pt x="405" y="551"/>
                    <a:pt x="405" y="551"/>
                  </a:cubicBezTo>
                  <a:cubicBezTo>
                    <a:pt x="405" y="553"/>
                    <a:pt x="407" y="555"/>
                    <a:pt x="414" y="555"/>
                  </a:cubicBezTo>
                  <a:cubicBezTo>
                    <a:pt x="417" y="555"/>
                    <a:pt x="421" y="555"/>
                    <a:pt x="427" y="554"/>
                  </a:cubicBezTo>
                  <a:lnTo>
                    <a:pt x="427" y="554"/>
                  </a:lnTo>
                  <a:cubicBezTo>
                    <a:pt x="400" y="562"/>
                    <a:pt x="392" y="568"/>
                    <a:pt x="402" y="568"/>
                  </a:cubicBezTo>
                  <a:cubicBezTo>
                    <a:pt x="407" y="568"/>
                    <a:pt x="416" y="567"/>
                    <a:pt x="430" y="564"/>
                  </a:cubicBezTo>
                  <a:cubicBezTo>
                    <a:pt x="438" y="562"/>
                    <a:pt x="442" y="561"/>
                    <a:pt x="444" y="561"/>
                  </a:cubicBezTo>
                  <a:lnTo>
                    <a:pt x="444" y="561"/>
                  </a:lnTo>
                  <a:cubicBezTo>
                    <a:pt x="446" y="561"/>
                    <a:pt x="441" y="563"/>
                    <a:pt x="430" y="567"/>
                  </a:cubicBezTo>
                  <a:cubicBezTo>
                    <a:pt x="417" y="570"/>
                    <a:pt x="412" y="572"/>
                    <a:pt x="414" y="572"/>
                  </a:cubicBezTo>
                  <a:cubicBezTo>
                    <a:pt x="416" y="572"/>
                    <a:pt x="421" y="571"/>
                    <a:pt x="430" y="570"/>
                  </a:cubicBezTo>
                  <a:cubicBezTo>
                    <a:pt x="433" y="569"/>
                    <a:pt x="436" y="569"/>
                    <a:pt x="437" y="569"/>
                  </a:cubicBezTo>
                  <a:cubicBezTo>
                    <a:pt x="442" y="569"/>
                    <a:pt x="426" y="574"/>
                    <a:pt x="408" y="579"/>
                  </a:cubicBezTo>
                  <a:cubicBezTo>
                    <a:pt x="380" y="586"/>
                    <a:pt x="373" y="590"/>
                    <a:pt x="379" y="590"/>
                  </a:cubicBezTo>
                  <a:cubicBezTo>
                    <a:pt x="381" y="590"/>
                    <a:pt x="385" y="589"/>
                    <a:pt x="389" y="589"/>
                  </a:cubicBezTo>
                  <a:cubicBezTo>
                    <a:pt x="397" y="588"/>
                    <a:pt x="401" y="587"/>
                    <a:pt x="405" y="587"/>
                  </a:cubicBezTo>
                  <a:cubicBezTo>
                    <a:pt x="411" y="587"/>
                    <a:pt x="411" y="589"/>
                    <a:pt x="411" y="589"/>
                  </a:cubicBezTo>
                  <a:cubicBezTo>
                    <a:pt x="424" y="589"/>
                    <a:pt x="439" y="585"/>
                    <a:pt x="452" y="582"/>
                  </a:cubicBezTo>
                  <a:lnTo>
                    <a:pt x="493" y="573"/>
                  </a:lnTo>
                  <a:cubicBezTo>
                    <a:pt x="515" y="573"/>
                    <a:pt x="493" y="576"/>
                    <a:pt x="493" y="576"/>
                  </a:cubicBezTo>
                  <a:cubicBezTo>
                    <a:pt x="477" y="576"/>
                    <a:pt x="464" y="579"/>
                    <a:pt x="452" y="585"/>
                  </a:cubicBezTo>
                  <a:cubicBezTo>
                    <a:pt x="433" y="592"/>
                    <a:pt x="433" y="595"/>
                    <a:pt x="433" y="595"/>
                  </a:cubicBezTo>
                  <a:cubicBezTo>
                    <a:pt x="433" y="595"/>
                    <a:pt x="433" y="598"/>
                    <a:pt x="433" y="601"/>
                  </a:cubicBezTo>
                  <a:cubicBezTo>
                    <a:pt x="423" y="606"/>
                    <a:pt x="418" y="609"/>
                    <a:pt x="419" y="609"/>
                  </a:cubicBezTo>
                  <a:cubicBezTo>
                    <a:pt x="420" y="609"/>
                    <a:pt x="425" y="607"/>
                    <a:pt x="433" y="604"/>
                  </a:cubicBezTo>
                  <a:lnTo>
                    <a:pt x="455" y="601"/>
                  </a:lnTo>
                  <a:lnTo>
                    <a:pt x="455" y="601"/>
                  </a:lnTo>
                  <a:cubicBezTo>
                    <a:pt x="423" y="608"/>
                    <a:pt x="416" y="620"/>
                    <a:pt x="434" y="620"/>
                  </a:cubicBezTo>
                  <a:cubicBezTo>
                    <a:pt x="439" y="620"/>
                    <a:pt x="446" y="619"/>
                    <a:pt x="455" y="617"/>
                  </a:cubicBezTo>
                  <a:lnTo>
                    <a:pt x="455" y="617"/>
                  </a:lnTo>
                  <a:lnTo>
                    <a:pt x="436" y="623"/>
                  </a:lnTo>
                  <a:cubicBezTo>
                    <a:pt x="414" y="626"/>
                    <a:pt x="414" y="629"/>
                    <a:pt x="414" y="632"/>
                  </a:cubicBezTo>
                  <a:cubicBezTo>
                    <a:pt x="414" y="632"/>
                    <a:pt x="436" y="632"/>
                    <a:pt x="436" y="639"/>
                  </a:cubicBezTo>
                  <a:cubicBezTo>
                    <a:pt x="436" y="641"/>
                    <a:pt x="438" y="645"/>
                    <a:pt x="445" y="645"/>
                  </a:cubicBezTo>
                  <a:cubicBezTo>
                    <a:pt x="448" y="645"/>
                    <a:pt x="452" y="644"/>
                    <a:pt x="458" y="642"/>
                  </a:cubicBezTo>
                  <a:lnTo>
                    <a:pt x="458" y="642"/>
                  </a:lnTo>
                  <a:cubicBezTo>
                    <a:pt x="458" y="645"/>
                    <a:pt x="458" y="645"/>
                    <a:pt x="439" y="648"/>
                  </a:cubicBezTo>
                  <a:cubicBezTo>
                    <a:pt x="417" y="651"/>
                    <a:pt x="417" y="651"/>
                    <a:pt x="417" y="654"/>
                  </a:cubicBezTo>
                  <a:cubicBezTo>
                    <a:pt x="433" y="651"/>
                    <a:pt x="446" y="651"/>
                    <a:pt x="458" y="645"/>
                  </a:cubicBezTo>
                  <a:cubicBezTo>
                    <a:pt x="464" y="644"/>
                    <a:pt x="468" y="644"/>
                    <a:pt x="471" y="644"/>
                  </a:cubicBezTo>
                  <a:cubicBezTo>
                    <a:pt x="479" y="644"/>
                    <a:pt x="474" y="647"/>
                    <a:pt x="458" y="651"/>
                  </a:cubicBezTo>
                  <a:cubicBezTo>
                    <a:pt x="443" y="656"/>
                    <a:pt x="440" y="661"/>
                    <a:pt x="451" y="661"/>
                  </a:cubicBezTo>
                  <a:cubicBezTo>
                    <a:pt x="454" y="661"/>
                    <a:pt x="457" y="661"/>
                    <a:pt x="461" y="661"/>
                  </a:cubicBezTo>
                  <a:lnTo>
                    <a:pt x="461" y="661"/>
                  </a:lnTo>
                  <a:cubicBezTo>
                    <a:pt x="461" y="664"/>
                    <a:pt x="461" y="664"/>
                    <a:pt x="439" y="667"/>
                  </a:cubicBezTo>
                  <a:cubicBezTo>
                    <a:pt x="424" y="672"/>
                    <a:pt x="407" y="677"/>
                    <a:pt x="423" y="677"/>
                  </a:cubicBezTo>
                  <a:cubicBezTo>
                    <a:pt x="427" y="677"/>
                    <a:pt x="432" y="677"/>
                    <a:pt x="439" y="676"/>
                  </a:cubicBezTo>
                  <a:lnTo>
                    <a:pt x="439" y="676"/>
                  </a:lnTo>
                  <a:cubicBezTo>
                    <a:pt x="439" y="676"/>
                    <a:pt x="439" y="676"/>
                    <a:pt x="421" y="679"/>
                  </a:cubicBezTo>
                  <a:cubicBezTo>
                    <a:pt x="407" y="683"/>
                    <a:pt x="395" y="686"/>
                    <a:pt x="397" y="686"/>
                  </a:cubicBezTo>
                  <a:cubicBezTo>
                    <a:pt x="398" y="686"/>
                    <a:pt x="405" y="685"/>
                    <a:pt x="421" y="683"/>
                  </a:cubicBezTo>
                  <a:cubicBezTo>
                    <a:pt x="443" y="683"/>
                    <a:pt x="443" y="686"/>
                    <a:pt x="421" y="692"/>
                  </a:cubicBezTo>
                  <a:cubicBezTo>
                    <a:pt x="421" y="692"/>
                    <a:pt x="421" y="693"/>
                    <a:pt x="427" y="693"/>
                  </a:cubicBezTo>
                  <a:cubicBezTo>
                    <a:pt x="430" y="693"/>
                    <a:pt x="435" y="693"/>
                    <a:pt x="443" y="692"/>
                  </a:cubicBezTo>
                  <a:lnTo>
                    <a:pt x="444" y="692"/>
                  </a:lnTo>
                  <a:lnTo>
                    <a:pt x="444" y="692"/>
                  </a:lnTo>
                  <a:cubicBezTo>
                    <a:pt x="449" y="691"/>
                    <a:pt x="454" y="690"/>
                    <a:pt x="461" y="689"/>
                  </a:cubicBezTo>
                  <a:cubicBezTo>
                    <a:pt x="470" y="688"/>
                    <a:pt x="476" y="687"/>
                    <a:pt x="477" y="687"/>
                  </a:cubicBezTo>
                  <a:cubicBezTo>
                    <a:pt x="480" y="687"/>
                    <a:pt x="474" y="688"/>
                    <a:pt x="461" y="692"/>
                  </a:cubicBezTo>
                  <a:cubicBezTo>
                    <a:pt x="443" y="695"/>
                    <a:pt x="443" y="698"/>
                    <a:pt x="443" y="698"/>
                  </a:cubicBezTo>
                  <a:cubicBezTo>
                    <a:pt x="443" y="698"/>
                    <a:pt x="464" y="701"/>
                    <a:pt x="464" y="708"/>
                  </a:cubicBezTo>
                  <a:cubicBezTo>
                    <a:pt x="464" y="717"/>
                    <a:pt x="464" y="721"/>
                    <a:pt x="474" y="721"/>
                  </a:cubicBezTo>
                  <a:cubicBezTo>
                    <a:pt x="477" y="721"/>
                    <a:pt x="481" y="721"/>
                    <a:pt x="486" y="720"/>
                  </a:cubicBezTo>
                  <a:cubicBezTo>
                    <a:pt x="494" y="719"/>
                    <a:pt x="499" y="718"/>
                    <a:pt x="500" y="718"/>
                  </a:cubicBezTo>
                  <a:lnTo>
                    <a:pt x="500" y="718"/>
                  </a:lnTo>
                  <a:cubicBezTo>
                    <a:pt x="502" y="718"/>
                    <a:pt x="497" y="720"/>
                    <a:pt x="486" y="723"/>
                  </a:cubicBezTo>
                  <a:cubicBezTo>
                    <a:pt x="464" y="726"/>
                    <a:pt x="464" y="730"/>
                    <a:pt x="464" y="730"/>
                  </a:cubicBezTo>
                  <a:cubicBezTo>
                    <a:pt x="464" y="730"/>
                    <a:pt x="464" y="733"/>
                    <a:pt x="446" y="736"/>
                  </a:cubicBezTo>
                  <a:cubicBezTo>
                    <a:pt x="455" y="734"/>
                    <a:pt x="460" y="734"/>
                    <a:pt x="462" y="734"/>
                  </a:cubicBezTo>
                  <a:cubicBezTo>
                    <a:pt x="464" y="734"/>
                    <a:pt x="464" y="734"/>
                    <a:pt x="464" y="736"/>
                  </a:cubicBezTo>
                  <a:cubicBezTo>
                    <a:pt x="446" y="739"/>
                    <a:pt x="446" y="739"/>
                    <a:pt x="464" y="739"/>
                  </a:cubicBezTo>
                  <a:cubicBezTo>
                    <a:pt x="450" y="741"/>
                    <a:pt x="434" y="747"/>
                    <a:pt x="437" y="747"/>
                  </a:cubicBezTo>
                  <a:cubicBezTo>
                    <a:pt x="438" y="747"/>
                    <a:pt x="440" y="747"/>
                    <a:pt x="446" y="745"/>
                  </a:cubicBezTo>
                  <a:cubicBezTo>
                    <a:pt x="455" y="744"/>
                    <a:pt x="460" y="744"/>
                    <a:pt x="465" y="744"/>
                  </a:cubicBezTo>
                  <a:cubicBezTo>
                    <a:pt x="470" y="744"/>
                    <a:pt x="475" y="744"/>
                    <a:pt x="486" y="742"/>
                  </a:cubicBezTo>
                  <a:lnTo>
                    <a:pt x="486" y="742"/>
                  </a:lnTo>
                  <a:cubicBezTo>
                    <a:pt x="486" y="742"/>
                    <a:pt x="486" y="745"/>
                    <a:pt x="468" y="748"/>
                  </a:cubicBezTo>
                  <a:cubicBezTo>
                    <a:pt x="452" y="753"/>
                    <a:pt x="459" y="756"/>
                    <a:pt x="472" y="756"/>
                  </a:cubicBezTo>
                  <a:cubicBezTo>
                    <a:pt x="476" y="756"/>
                    <a:pt x="481" y="756"/>
                    <a:pt x="486" y="755"/>
                  </a:cubicBezTo>
                  <a:lnTo>
                    <a:pt x="486" y="755"/>
                  </a:lnTo>
                  <a:cubicBezTo>
                    <a:pt x="468" y="758"/>
                    <a:pt x="468" y="761"/>
                    <a:pt x="468" y="761"/>
                  </a:cubicBezTo>
                  <a:cubicBezTo>
                    <a:pt x="486" y="761"/>
                    <a:pt x="468" y="764"/>
                    <a:pt x="446" y="767"/>
                  </a:cubicBezTo>
                  <a:cubicBezTo>
                    <a:pt x="427" y="767"/>
                    <a:pt x="427" y="770"/>
                    <a:pt x="427" y="773"/>
                  </a:cubicBezTo>
                  <a:cubicBezTo>
                    <a:pt x="430" y="773"/>
                    <a:pt x="433" y="773"/>
                    <a:pt x="436" y="773"/>
                  </a:cubicBezTo>
                  <a:cubicBezTo>
                    <a:pt x="446" y="773"/>
                    <a:pt x="446" y="777"/>
                    <a:pt x="446" y="780"/>
                  </a:cubicBezTo>
                  <a:cubicBezTo>
                    <a:pt x="446" y="783"/>
                    <a:pt x="451" y="784"/>
                    <a:pt x="462" y="784"/>
                  </a:cubicBezTo>
                  <a:cubicBezTo>
                    <a:pt x="472" y="784"/>
                    <a:pt x="488" y="783"/>
                    <a:pt x="508" y="780"/>
                  </a:cubicBezTo>
                  <a:lnTo>
                    <a:pt x="549" y="777"/>
                  </a:lnTo>
                  <a:lnTo>
                    <a:pt x="508" y="783"/>
                  </a:lnTo>
                  <a:lnTo>
                    <a:pt x="449" y="792"/>
                  </a:lnTo>
                  <a:cubicBezTo>
                    <a:pt x="461" y="792"/>
                    <a:pt x="474" y="792"/>
                    <a:pt x="490" y="789"/>
                  </a:cubicBezTo>
                  <a:cubicBezTo>
                    <a:pt x="497" y="788"/>
                    <a:pt x="502" y="787"/>
                    <a:pt x="503" y="787"/>
                  </a:cubicBezTo>
                  <a:lnTo>
                    <a:pt x="503" y="787"/>
                  </a:lnTo>
                  <a:cubicBezTo>
                    <a:pt x="505" y="787"/>
                    <a:pt x="501" y="789"/>
                    <a:pt x="490" y="792"/>
                  </a:cubicBezTo>
                  <a:cubicBezTo>
                    <a:pt x="468" y="799"/>
                    <a:pt x="468" y="799"/>
                    <a:pt x="490" y="799"/>
                  </a:cubicBezTo>
                  <a:cubicBezTo>
                    <a:pt x="490" y="799"/>
                    <a:pt x="490" y="799"/>
                    <a:pt x="468" y="805"/>
                  </a:cubicBezTo>
                  <a:cubicBezTo>
                    <a:pt x="468" y="805"/>
                    <a:pt x="468" y="805"/>
                    <a:pt x="490" y="802"/>
                  </a:cubicBezTo>
                  <a:cubicBezTo>
                    <a:pt x="495" y="801"/>
                    <a:pt x="499" y="800"/>
                    <a:pt x="501" y="800"/>
                  </a:cubicBezTo>
                  <a:cubicBezTo>
                    <a:pt x="507" y="800"/>
                    <a:pt x="503" y="803"/>
                    <a:pt x="490" y="805"/>
                  </a:cubicBezTo>
                  <a:cubicBezTo>
                    <a:pt x="459" y="812"/>
                    <a:pt x="451" y="815"/>
                    <a:pt x="457" y="815"/>
                  </a:cubicBezTo>
                  <a:cubicBezTo>
                    <a:pt x="459" y="815"/>
                    <a:pt x="463" y="815"/>
                    <a:pt x="468" y="814"/>
                  </a:cubicBezTo>
                  <a:cubicBezTo>
                    <a:pt x="479" y="813"/>
                    <a:pt x="484" y="812"/>
                    <a:pt x="487" y="812"/>
                  </a:cubicBezTo>
                  <a:cubicBezTo>
                    <a:pt x="490" y="812"/>
                    <a:pt x="490" y="813"/>
                    <a:pt x="490" y="814"/>
                  </a:cubicBezTo>
                  <a:cubicBezTo>
                    <a:pt x="490" y="814"/>
                    <a:pt x="490" y="816"/>
                    <a:pt x="496" y="816"/>
                  </a:cubicBezTo>
                  <a:cubicBezTo>
                    <a:pt x="499" y="816"/>
                    <a:pt x="504" y="815"/>
                    <a:pt x="512" y="814"/>
                  </a:cubicBezTo>
                  <a:lnTo>
                    <a:pt x="512" y="817"/>
                  </a:lnTo>
                  <a:cubicBezTo>
                    <a:pt x="507" y="819"/>
                    <a:pt x="503" y="820"/>
                    <a:pt x="499" y="820"/>
                  </a:cubicBezTo>
                  <a:cubicBezTo>
                    <a:pt x="496" y="820"/>
                    <a:pt x="493" y="819"/>
                    <a:pt x="490" y="817"/>
                  </a:cubicBezTo>
                  <a:lnTo>
                    <a:pt x="468" y="824"/>
                  </a:lnTo>
                  <a:cubicBezTo>
                    <a:pt x="468" y="827"/>
                    <a:pt x="468" y="827"/>
                    <a:pt x="490" y="827"/>
                  </a:cubicBezTo>
                  <a:cubicBezTo>
                    <a:pt x="468" y="830"/>
                    <a:pt x="449" y="833"/>
                    <a:pt x="468" y="833"/>
                  </a:cubicBezTo>
                  <a:cubicBezTo>
                    <a:pt x="481" y="831"/>
                    <a:pt x="489" y="830"/>
                    <a:pt x="491" y="830"/>
                  </a:cubicBezTo>
                  <a:cubicBezTo>
                    <a:pt x="498" y="830"/>
                    <a:pt x="483" y="834"/>
                    <a:pt x="468" y="836"/>
                  </a:cubicBezTo>
                  <a:cubicBezTo>
                    <a:pt x="427" y="839"/>
                    <a:pt x="427" y="839"/>
                    <a:pt x="468" y="839"/>
                  </a:cubicBezTo>
                  <a:cubicBezTo>
                    <a:pt x="468" y="842"/>
                    <a:pt x="490" y="846"/>
                    <a:pt x="490" y="849"/>
                  </a:cubicBezTo>
                  <a:cubicBezTo>
                    <a:pt x="490" y="855"/>
                    <a:pt x="490" y="858"/>
                    <a:pt x="468" y="861"/>
                  </a:cubicBezTo>
                  <a:cubicBezTo>
                    <a:pt x="439" y="863"/>
                    <a:pt x="430" y="866"/>
                    <a:pt x="436" y="866"/>
                  </a:cubicBezTo>
                  <a:cubicBezTo>
                    <a:pt x="438" y="866"/>
                    <a:pt x="442" y="865"/>
                    <a:pt x="449" y="864"/>
                  </a:cubicBezTo>
                  <a:cubicBezTo>
                    <a:pt x="469" y="861"/>
                    <a:pt x="479" y="860"/>
                    <a:pt x="484" y="860"/>
                  </a:cubicBezTo>
                  <a:cubicBezTo>
                    <a:pt x="490" y="860"/>
                    <a:pt x="490" y="861"/>
                    <a:pt x="490" y="864"/>
                  </a:cubicBezTo>
                  <a:cubicBezTo>
                    <a:pt x="477" y="868"/>
                    <a:pt x="479" y="870"/>
                    <a:pt x="487" y="870"/>
                  </a:cubicBezTo>
                  <a:cubicBezTo>
                    <a:pt x="493" y="870"/>
                    <a:pt x="502" y="869"/>
                    <a:pt x="512" y="867"/>
                  </a:cubicBezTo>
                  <a:cubicBezTo>
                    <a:pt x="532" y="864"/>
                    <a:pt x="542" y="863"/>
                    <a:pt x="544" y="863"/>
                  </a:cubicBezTo>
                  <a:cubicBezTo>
                    <a:pt x="547" y="863"/>
                    <a:pt x="541" y="864"/>
                    <a:pt x="530" y="867"/>
                  </a:cubicBezTo>
                  <a:cubicBezTo>
                    <a:pt x="518" y="871"/>
                    <a:pt x="505" y="874"/>
                    <a:pt x="490" y="874"/>
                  </a:cubicBezTo>
                  <a:cubicBezTo>
                    <a:pt x="477" y="874"/>
                    <a:pt x="461" y="877"/>
                    <a:pt x="449" y="880"/>
                  </a:cubicBezTo>
                  <a:cubicBezTo>
                    <a:pt x="449" y="882"/>
                    <a:pt x="449" y="882"/>
                    <a:pt x="451" y="882"/>
                  </a:cubicBezTo>
                  <a:cubicBezTo>
                    <a:pt x="454" y="882"/>
                    <a:pt x="458" y="882"/>
                    <a:pt x="468" y="880"/>
                  </a:cubicBezTo>
                  <a:cubicBezTo>
                    <a:pt x="479" y="878"/>
                    <a:pt x="484" y="878"/>
                    <a:pt x="487" y="878"/>
                  </a:cubicBezTo>
                  <a:cubicBezTo>
                    <a:pt x="490" y="878"/>
                    <a:pt x="490" y="878"/>
                    <a:pt x="490" y="880"/>
                  </a:cubicBezTo>
                  <a:cubicBezTo>
                    <a:pt x="490" y="880"/>
                    <a:pt x="490" y="881"/>
                    <a:pt x="496" y="881"/>
                  </a:cubicBezTo>
                  <a:cubicBezTo>
                    <a:pt x="499" y="881"/>
                    <a:pt x="504" y="881"/>
                    <a:pt x="512" y="880"/>
                  </a:cubicBezTo>
                  <a:lnTo>
                    <a:pt x="530" y="880"/>
                  </a:lnTo>
                  <a:cubicBezTo>
                    <a:pt x="512" y="886"/>
                    <a:pt x="512" y="886"/>
                    <a:pt x="512" y="886"/>
                  </a:cubicBezTo>
                  <a:lnTo>
                    <a:pt x="490" y="889"/>
                  </a:lnTo>
                  <a:lnTo>
                    <a:pt x="449" y="896"/>
                  </a:lnTo>
                  <a:lnTo>
                    <a:pt x="471" y="896"/>
                  </a:lnTo>
                  <a:cubicBezTo>
                    <a:pt x="472" y="896"/>
                    <a:pt x="473" y="895"/>
                    <a:pt x="473" y="895"/>
                  </a:cubicBezTo>
                  <a:cubicBezTo>
                    <a:pt x="490" y="895"/>
                    <a:pt x="490" y="924"/>
                    <a:pt x="490" y="930"/>
                  </a:cubicBezTo>
                  <a:cubicBezTo>
                    <a:pt x="474" y="932"/>
                    <a:pt x="470" y="935"/>
                    <a:pt x="476" y="935"/>
                  </a:cubicBezTo>
                  <a:cubicBezTo>
                    <a:pt x="479" y="935"/>
                    <a:pt x="483" y="934"/>
                    <a:pt x="490" y="933"/>
                  </a:cubicBezTo>
                  <a:cubicBezTo>
                    <a:pt x="512" y="933"/>
                    <a:pt x="512" y="940"/>
                    <a:pt x="508" y="946"/>
                  </a:cubicBezTo>
                  <a:cubicBezTo>
                    <a:pt x="508" y="954"/>
                    <a:pt x="508" y="962"/>
                    <a:pt x="523" y="962"/>
                  </a:cubicBezTo>
                  <a:cubicBezTo>
                    <a:pt x="525" y="962"/>
                    <a:pt x="527" y="962"/>
                    <a:pt x="530" y="962"/>
                  </a:cubicBezTo>
                  <a:lnTo>
                    <a:pt x="530" y="965"/>
                  </a:lnTo>
                  <a:cubicBezTo>
                    <a:pt x="530" y="968"/>
                    <a:pt x="552" y="971"/>
                    <a:pt x="552" y="971"/>
                  </a:cubicBezTo>
                  <a:cubicBezTo>
                    <a:pt x="537" y="974"/>
                    <a:pt x="524" y="974"/>
                    <a:pt x="508" y="977"/>
                  </a:cubicBezTo>
                  <a:cubicBezTo>
                    <a:pt x="516" y="979"/>
                    <a:pt x="523" y="980"/>
                    <a:pt x="530" y="980"/>
                  </a:cubicBezTo>
                  <a:cubicBezTo>
                    <a:pt x="537" y="980"/>
                    <a:pt x="544" y="979"/>
                    <a:pt x="552" y="977"/>
                  </a:cubicBezTo>
                  <a:cubicBezTo>
                    <a:pt x="559" y="976"/>
                    <a:pt x="563" y="976"/>
                    <a:pt x="565" y="976"/>
                  </a:cubicBezTo>
                  <a:cubicBezTo>
                    <a:pt x="571" y="976"/>
                    <a:pt x="571" y="977"/>
                    <a:pt x="571" y="977"/>
                  </a:cubicBezTo>
                  <a:cubicBezTo>
                    <a:pt x="571" y="977"/>
                    <a:pt x="571" y="977"/>
                    <a:pt x="549" y="980"/>
                  </a:cubicBezTo>
                  <a:lnTo>
                    <a:pt x="508" y="983"/>
                  </a:lnTo>
                  <a:lnTo>
                    <a:pt x="530" y="983"/>
                  </a:lnTo>
                  <a:cubicBezTo>
                    <a:pt x="530" y="983"/>
                    <a:pt x="530" y="983"/>
                    <a:pt x="486" y="987"/>
                  </a:cubicBezTo>
                  <a:cubicBezTo>
                    <a:pt x="458" y="989"/>
                    <a:pt x="449" y="991"/>
                    <a:pt x="461" y="991"/>
                  </a:cubicBezTo>
                  <a:cubicBezTo>
                    <a:pt x="466" y="991"/>
                    <a:pt x="475" y="991"/>
                    <a:pt x="486" y="990"/>
                  </a:cubicBezTo>
                  <a:lnTo>
                    <a:pt x="508" y="993"/>
                  </a:lnTo>
                  <a:cubicBezTo>
                    <a:pt x="468" y="996"/>
                    <a:pt x="508" y="996"/>
                    <a:pt x="530" y="996"/>
                  </a:cubicBezTo>
                  <a:cubicBezTo>
                    <a:pt x="499" y="998"/>
                    <a:pt x="490" y="1000"/>
                    <a:pt x="503" y="1000"/>
                  </a:cubicBezTo>
                  <a:cubicBezTo>
                    <a:pt x="508" y="1000"/>
                    <a:pt x="517" y="1000"/>
                    <a:pt x="530" y="999"/>
                  </a:cubicBezTo>
                  <a:cubicBezTo>
                    <a:pt x="549" y="999"/>
                    <a:pt x="549" y="999"/>
                    <a:pt x="530" y="1002"/>
                  </a:cubicBezTo>
                  <a:cubicBezTo>
                    <a:pt x="508" y="1005"/>
                    <a:pt x="508" y="1005"/>
                    <a:pt x="508" y="1009"/>
                  </a:cubicBezTo>
                  <a:cubicBezTo>
                    <a:pt x="527" y="1009"/>
                    <a:pt x="527" y="1018"/>
                    <a:pt x="527" y="1030"/>
                  </a:cubicBezTo>
                  <a:cubicBezTo>
                    <a:pt x="527" y="1043"/>
                    <a:pt x="527" y="1049"/>
                    <a:pt x="546" y="1049"/>
                  </a:cubicBezTo>
                  <a:cubicBezTo>
                    <a:pt x="546" y="1049"/>
                    <a:pt x="546" y="1049"/>
                    <a:pt x="527" y="1052"/>
                  </a:cubicBezTo>
                  <a:cubicBezTo>
                    <a:pt x="505" y="1052"/>
                    <a:pt x="505" y="1056"/>
                    <a:pt x="546" y="1056"/>
                  </a:cubicBezTo>
                  <a:cubicBezTo>
                    <a:pt x="527" y="1056"/>
                    <a:pt x="527" y="1059"/>
                    <a:pt x="524" y="1065"/>
                  </a:cubicBezTo>
                  <a:cubicBezTo>
                    <a:pt x="524" y="1068"/>
                    <a:pt x="524" y="1074"/>
                    <a:pt x="546" y="1074"/>
                  </a:cubicBezTo>
                  <a:cubicBezTo>
                    <a:pt x="505" y="1074"/>
                    <a:pt x="483" y="1084"/>
                    <a:pt x="524" y="1084"/>
                  </a:cubicBezTo>
                  <a:cubicBezTo>
                    <a:pt x="524" y="1087"/>
                    <a:pt x="524" y="1087"/>
                    <a:pt x="502" y="1087"/>
                  </a:cubicBezTo>
                  <a:cubicBezTo>
                    <a:pt x="502" y="1090"/>
                    <a:pt x="502" y="1090"/>
                    <a:pt x="524" y="1093"/>
                  </a:cubicBezTo>
                  <a:cubicBezTo>
                    <a:pt x="524" y="1096"/>
                    <a:pt x="521" y="1103"/>
                    <a:pt x="521" y="1103"/>
                  </a:cubicBezTo>
                  <a:cubicBezTo>
                    <a:pt x="521" y="1106"/>
                    <a:pt x="543" y="1109"/>
                    <a:pt x="543" y="1109"/>
                  </a:cubicBezTo>
                  <a:cubicBezTo>
                    <a:pt x="521" y="1112"/>
                    <a:pt x="521" y="1118"/>
                    <a:pt x="521" y="1128"/>
                  </a:cubicBezTo>
                  <a:cubicBezTo>
                    <a:pt x="518" y="1137"/>
                    <a:pt x="518" y="1143"/>
                    <a:pt x="496" y="1146"/>
                  </a:cubicBezTo>
                  <a:cubicBezTo>
                    <a:pt x="496" y="1146"/>
                    <a:pt x="496" y="1146"/>
                    <a:pt x="518" y="1150"/>
                  </a:cubicBezTo>
                  <a:cubicBezTo>
                    <a:pt x="559" y="1150"/>
                    <a:pt x="559" y="1150"/>
                    <a:pt x="540" y="1153"/>
                  </a:cubicBezTo>
                  <a:cubicBezTo>
                    <a:pt x="496" y="1153"/>
                    <a:pt x="496" y="1159"/>
                    <a:pt x="537" y="1159"/>
                  </a:cubicBezTo>
                  <a:lnTo>
                    <a:pt x="518" y="1159"/>
                  </a:lnTo>
                  <a:cubicBezTo>
                    <a:pt x="474" y="1162"/>
                    <a:pt x="496" y="1165"/>
                    <a:pt x="537" y="1168"/>
                  </a:cubicBezTo>
                  <a:cubicBezTo>
                    <a:pt x="515" y="1168"/>
                    <a:pt x="496" y="1168"/>
                    <a:pt x="515" y="1171"/>
                  </a:cubicBezTo>
                  <a:lnTo>
                    <a:pt x="474" y="1171"/>
                  </a:lnTo>
                  <a:cubicBezTo>
                    <a:pt x="458" y="1171"/>
                    <a:pt x="446" y="1171"/>
                    <a:pt x="430" y="1175"/>
                  </a:cubicBezTo>
                  <a:lnTo>
                    <a:pt x="474" y="1175"/>
                  </a:lnTo>
                  <a:lnTo>
                    <a:pt x="474" y="1178"/>
                  </a:lnTo>
                  <a:lnTo>
                    <a:pt x="493" y="1178"/>
                  </a:lnTo>
                  <a:cubicBezTo>
                    <a:pt x="515" y="1178"/>
                    <a:pt x="515" y="1181"/>
                    <a:pt x="515" y="1181"/>
                  </a:cubicBezTo>
                  <a:cubicBezTo>
                    <a:pt x="500" y="1181"/>
                    <a:pt x="505" y="1182"/>
                    <a:pt x="516" y="1182"/>
                  </a:cubicBezTo>
                  <a:cubicBezTo>
                    <a:pt x="522" y="1182"/>
                    <a:pt x="529" y="1182"/>
                    <a:pt x="537" y="1181"/>
                  </a:cubicBezTo>
                  <a:cubicBezTo>
                    <a:pt x="549" y="1181"/>
                    <a:pt x="562" y="1181"/>
                    <a:pt x="577" y="1184"/>
                  </a:cubicBezTo>
                  <a:lnTo>
                    <a:pt x="618" y="1184"/>
                  </a:lnTo>
                  <a:cubicBezTo>
                    <a:pt x="646" y="1184"/>
                    <a:pt x="674" y="1184"/>
                    <a:pt x="703" y="1181"/>
                  </a:cubicBezTo>
                  <a:cubicBezTo>
                    <a:pt x="725" y="1175"/>
                    <a:pt x="743" y="1171"/>
                    <a:pt x="703" y="1171"/>
                  </a:cubicBezTo>
                  <a:cubicBezTo>
                    <a:pt x="696" y="1171"/>
                    <a:pt x="690" y="1168"/>
                    <a:pt x="684" y="1168"/>
                  </a:cubicBezTo>
                  <a:cubicBezTo>
                    <a:pt x="690" y="1165"/>
                    <a:pt x="696" y="1165"/>
                    <a:pt x="703" y="1165"/>
                  </a:cubicBezTo>
                  <a:cubicBezTo>
                    <a:pt x="725" y="1165"/>
                    <a:pt x="725" y="1159"/>
                    <a:pt x="725" y="1153"/>
                  </a:cubicBezTo>
                  <a:cubicBezTo>
                    <a:pt x="728" y="1143"/>
                    <a:pt x="728" y="1140"/>
                    <a:pt x="750" y="1137"/>
                  </a:cubicBezTo>
                  <a:cubicBezTo>
                    <a:pt x="768" y="1137"/>
                    <a:pt x="768" y="1134"/>
                    <a:pt x="768" y="1134"/>
                  </a:cubicBezTo>
                  <a:cubicBezTo>
                    <a:pt x="750" y="1134"/>
                    <a:pt x="750" y="1124"/>
                    <a:pt x="750" y="1115"/>
                  </a:cubicBezTo>
                  <a:cubicBezTo>
                    <a:pt x="753" y="1106"/>
                    <a:pt x="753" y="1096"/>
                    <a:pt x="731" y="1096"/>
                  </a:cubicBezTo>
                  <a:lnTo>
                    <a:pt x="731" y="1093"/>
                  </a:lnTo>
                  <a:cubicBezTo>
                    <a:pt x="753" y="1093"/>
                    <a:pt x="753" y="1090"/>
                    <a:pt x="753" y="1087"/>
                  </a:cubicBezTo>
                  <a:cubicBezTo>
                    <a:pt x="731" y="1084"/>
                    <a:pt x="731" y="1081"/>
                    <a:pt x="731" y="1081"/>
                  </a:cubicBezTo>
                  <a:cubicBezTo>
                    <a:pt x="753" y="1081"/>
                    <a:pt x="753" y="1077"/>
                    <a:pt x="753" y="1074"/>
                  </a:cubicBezTo>
                  <a:cubicBezTo>
                    <a:pt x="753" y="1071"/>
                    <a:pt x="753" y="1071"/>
                    <a:pt x="734" y="1071"/>
                  </a:cubicBezTo>
                  <a:cubicBezTo>
                    <a:pt x="734" y="1071"/>
                    <a:pt x="734" y="1059"/>
                    <a:pt x="756" y="1056"/>
                  </a:cubicBezTo>
                  <a:cubicBezTo>
                    <a:pt x="775" y="1052"/>
                    <a:pt x="756" y="1052"/>
                    <a:pt x="734" y="1052"/>
                  </a:cubicBezTo>
                  <a:cubicBezTo>
                    <a:pt x="721" y="1052"/>
                    <a:pt x="706" y="1052"/>
                    <a:pt x="693" y="1049"/>
                  </a:cubicBezTo>
                  <a:lnTo>
                    <a:pt x="734" y="1049"/>
                  </a:lnTo>
                  <a:cubicBezTo>
                    <a:pt x="756" y="1049"/>
                    <a:pt x="756" y="1049"/>
                    <a:pt x="756" y="1046"/>
                  </a:cubicBezTo>
                  <a:lnTo>
                    <a:pt x="756" y="1043"/>
                  </a:lnTo>
                  <a:cubicBezTo>
                    <a:pt x="734" y="1043"/>
                    <a:pt x="734" y="1037"/>
                    <a:pt x="737" y="1027"/>
                  </a:cubicBezTo>
                  <a:cubicBezTo>
                    <a:pt x="737" y="1015"/>
                    <a:pt x="737" y="1009"/>
                    <a:pt x="715" y="1009"/>
                  </a:cubicBezTo>
                  <a:cubicBezTo>
                    <a:pt x="710" y="1009"/>
                    <a:pt x="706" y="1010"/>
                    <a:pt x="704" y="1010"/>
                  </a:cubicBezTo>
                  <a:cubicBezTo>
                    <a:pt x="698" y="1010"/>
                    <a:pt x="702" y="1008"/>
                    <a:pt x="715" y="1005"/>
                  </a:cubicBezTo>
                  <a:cubicBezTo>
                    <a:pt x="778" y="993"/>
                    <a:pt x="778" y="993"/>
                    <a:pt x="759" y="993"/>
                  </a:cubicBezTo>
                  <a:cubicBezTo>
                    <a:pt x="743" y="993"/>
                    <a:pt x="731" y="996"/>
                    <a:pt x="715" y="996"/>
                  </a:cubicBezTo>
                  <a:cubicBezTo>
                    <a:pt x="703" y="997"/>
                    <a:pt x="695" y="997"/>
                    <a:pt x="690" y="997"/>
                  </a:cubicBezTo>
                  <a:cubicBezTo>
                    <a:pt x="678" y="997"/>
                    <a:pt x="686" y="995"/>
                    <a:pt x="715" y="993"/>
                  </a:cubicBezTo>
                  <a:cubicBezTo>
                    <a:pt x="756" y="990"/>
                    <a:pt x="740" y="971"/>
                    <a:pt x="704" y="971"/>
                  </a:cubicBezTo>
                  <a:cubicBezTo>
                    <a:pt x="702" y="971"/>
                    <a:pt x="699" y="971"/>
                    <a:pt x="696" y="971"/>
                  </a:cubicBezTo>
                  <a:lnTo>
                    <a:pt x="718" y="968"/>
                  </a:lnTo>
                  <a:cubicBezTo>
                    <a:pt x="737" y="968"/>
                    <a:pt x="737" y="965"/>
                    <a:pt x="737" y="962"/>
                  </a:cubicBezTo>
                  <a:lnTo>
                    <a:pt x="737" y="955"/>
                  </a:lnTo>
                  <a:cubicBezTo>
                    <a:pt x="731" y="956"/>
                    <a:pt x="727" y="956"/>
                    <a:pt x="724" y="956"/>
                  </a:cubicBezTo>
                  <a:cubicBezTo>
                    <a:pt x="702" y="956"/>
                    <a:pt x="721" y="949"/>
                    <a:pt x="737" y="946"/>
                  </a:cubicBezTo>
                  <a:cubicBezTo>
                    <a:pt x="759" y="943"/>
                    <a:pt x="759" y="943"/>
                    <a:pt x="759" y="940"/>
                  </a:cubicBezTo>
                  <a:cubicBezTo>
                    <a:pt x="718" y="940"/>
                    <a:pt x="740" y="930"/>
                    <a:pt x="759" y="930"/>
                  </a:cubicBezTo>
                  <a:lnTo>
                    <a:pt x="759" y="927"/>
                  </a:lnTo>
                  <a:cubicBezTo>
                    <a:pt x="740" y="927"/>
                    <a:pt x="740" y="924"/>
                    <a:pt x="740" y="921"/>
                  </a:cubicBezTo>
                  <a:cubicBezTo>
                    <a:pt x="740" y="919"/>
                    <a:pt x="740" y="918"/>
                    <a:pt x="738" y="918"/>
                  </a:cubicBezTo>
                  <a:cubicBezTo>
                    <a:pt x="735" y="918"/>
                    <a:pt x="729" y="919"/>
                    <a:pt x="718" y="921"/>
                  </a:cubicBezTo>
                  <a:cubicBezTo>
                    <a:pt x="710" y="921"/>
                    <a:pt x="700" y="922"/>
                    <a:pt x="691" y="922"/>
                  </a:cubicBezTo>
                  <a:cubicBezTo>
                    <a:pt x="686" y="922"/>
                    <a:pt x="682" y="922"/>
                    <a:pt x="678" y="921"/>
                  </a:cubicBezTo>
                  <a:lnTo>
                    <a:pt x="696" y="921"/>
                  </a:lnTo>
                  <a:cubicBezTo>
                    <a:pt x="718" y="918"/>
                    <a:pt x="718" y="915"/>
                    <a:pt x="718" y="908"/>
                  </a:cubicBezTo>
                  <a:cubicBezTo>
                    <a:pt x="718" y="902"/>
                    <a:pt x="718" y="899"/>
                    <a:pt x="740" y="896"/>
                  </a:cubicBezTo>
                  <a:lnTo>
                    <a:pt x="718" y="896"/>
                  </a:lnTo>
                  <a:cubicBezTo>
                    <a:pt x="696" y="896"/>
                    <a:pt x="696" y="893"/>
                    <a:pt x="718" y="893"/>
                  </a:cubicBezTo>
                  <a:cubicBezTo>
                    <a:pt x="740" y="889"/>
                    <a:pt x="740" y="883"/>
                    <a:pt x="718" y="883"/>
                  </a:cubicBezTo>
                  <a:lnTo>
                    <a:pt x="718" y="880"/>
                  </a:lnTo>
                  <a:cubicBezTo>
                    <a:pt x="752" y="875"/>
                    <a:pt x="758" y="870"/>
                    <a:pt x="737" y="870"/>
                  </a:cubicBezTo>
                  <a:cubicBezTo>
                    <a:pt x="732" y="870"/>
                    <a:pt x="726" y="870"/>
                    <a:pt x="718" y="871"/>
                  </a:cubicBezTo>
                  <a:cubicBezTo>
                    <a:pt x="740" y="867"/>
                    <a:pt x="740" y="867"/>
                    <a:pt x="740" y="867"/>
                  </a:cubicBezTo>
                  <a:cubicBezTo>
                    <a:pt x="718" y="864"/>
                    <a:pt x="718" y="858"/>
                    <a:pt x="740" y="858"/>
                  </a:cubicBezTo>
                  <a:lnTo>
                    <a:pt x="740" y="855"/>
                  </a:lnTo>
                  <a:cubicBezTo>
                    <a:pt x="733" y="856"/>
                    <a:pt x="728" y="856"/>
                    <a:pt x="725" y="856"/>
                  </a:cubicBezTo>
                  <a:cubicBezTo>
                    <a:pt x="718" y="856"/>
                    <a:pt x="718" y="855"/>
                    <a:pt x="718" y="855"/>
                  </a:cubicBezTo>
                  <a:cubicBezTo>
                    <a:pt x="718" y="852"/>
                    <a:pt x="718" y="852"/>
                    <a:pt x="696" y="852"/>
                  </a:cubicBezTo>
                  <a:lnTo>
                    <a:pt x="678" y="852"/>
                  </a:lnTo>
                  <a:cubicBezTo>
                    <a:pt x="690" y="849"/>
                    <a:pt x="703" y="849"/>
                    <a:pt x="718" y="849"/>
                  </a:cubicBezTo>
                  <a:cubicBezTo>
                    <a:pt x="736" y="849"/>
                    <a:pt x="739" y="845"/>
                    <a:pt x="718" y="845"/>
                  </a:cubicBezTo>
                  <a:cubicBezTo>
                    <a:pt x="712" y="845"/>
                    <a:pt x="705" y="845"/>
                    <a:pt x="696" y="846"/>
                  </a:cubicBezTo>
                  <a:cubicBezTo>
                    <a:pt x="656" y="846"/>
                    <a:pt x="656" y="846"/>
                    <a:pt x="696" y="842"/>
                  </a:cubicBezTo>
                  <a:cubicBezTo>
                    <a:pt x="718" y="842"/>
                    <a:pt x="740" y="842"/>
                    <a:pt x="718" y="839"/>
                  </a:cubicBezTo>
                  <a:cubicBezTo>
                    <a:pt x="718" y="839"/>
                    <a:pt x="718" y="838"/>
                    <a:pt x="712" y="838"/>
                  </a:cubicBezTo>
                  <a:cubicBezTo>
                    <a:pt x="709" y="838"/>
                    <a:pt x="704" y="838"/>
                    <a:pt x="696" y="839"/>
                  </a:cubicBezTo>
                  <a:lnTo>
                    <a:pt x="696" y="836"/>
                  </a:lnTo>
                  <a:cubicBezTo>
                    <a:pt x="718" y="830"/>
                    <a:pt x="718" y="830"/>
                    <a:pt x="718" y="827"/>
                  </a:cubicBezTo>
                  <a:lnTo>
                    <a:pt x="718" y="827"/>
                  </a:lnTo>
                  <a:cubicBezTo>
                    <a:pt x="709" y="828"/>
                    <a:pt x="704" y="829"/>
                    <a:pt x="702" y="829"/>
                  </a:cubicBezTo>
                  <a:cubicBezTo>
                    <a:pt x="700" y="829"/>
                    <a:pt x="705" y="827"/>
                    <a:pt x="718" y="824"/>
                  </a:cubicBezTo>
                  <a:cubicBezTo>
                    <a:pt x="726" y="822"/>
                    <a:pt x="731" y="822"/>
                    <a:pt x="730" y="822"/>
                  </a:cubicBezTo>
                  <a:lnTo>
                    <a:pt x="730" y="822"/>
                  </a:lnTo>
                  <a:cubicBezTo>
                    <a:pt x="730" y="822"/>
                    <a:pt x="720" y="823"/>
                    <a:pt x="696" y="827"/>
                  </a:cubicBezTo>
                  <a:cubicBezTo>
                    <a:pt x="678" y="827"/>
                    <a:pt x="678" y="827"/>
                    <a:pt x="696" y="820"/>
                  </a:cubicBezTo>
                  <a:cubicBezTo>
                    <a:pt x="725" y="818"/>
                    <a:pt x="734" y="816"/>
                    <a:pt x="729" y="816"/>
                  </a:cubicBezTo>
                  <a:cubicBezTo>
                    <a:pt x="728" y="816"/>
                    <a:pt x="724" y="816"/>
                    <a:pt x="718" y="817"/>
                  </a:cubicBezTo>
                  <a:lnTo>
                    <a:pt x="696" y="817"/>
                  </a:lnTo>
                  <a:cubicBezTo>
                    <a:pt x="718" y="814"/>
                    <a:pt x="718" y="802"/>
                    <a:pt x="718" y="789"/>
                  </a:cubicBezTo>
                  <a:cubicBezTo>
                    <a:pt x="714" y="788"/>
                    <a:pt x="709" y="788"/>
                    <a:pt x="705" y="788"/>
                  </a:cubicBezTo>
                  <a:cubicBezTo>
                    <a:pt x="695" y="788"/>
                    <a:pt x="686" y="790"/>
                    <a:pt x="674" y="792"/>
                  </a:cubicBezTo>
                  <a:cubicBezTo>
                    <a:pt x="663" y="793"/>
                    <a:pt x="656" y="794"/>
                    <a:pt x="653" y="794"/>
                  </a:cubicBezTo>
                  <a:cubicBezTo>
                    <a:pt x="646" y="794"/>
                    <a:pt x="661" y="791"/>
                    <a:pt x="674" y="789"/>
                  </a:cubicBezTo>
                  <a:cubicBezTo>
                    <a:pt x="711" y="784"/>
                    <a:pt x="726" y="780"/>
                    <a:pt x="720" y="780"/>
                  </a:cubicBezTo>
                  <a:cubicBezTo>
                    <a:pt x="716" y="780"/>
                    <a:pt x="701" y="782"/>
                    <a:pt x="674" y="786"/>
                  </a:cubicBezTo>
                  <a:cubicBezTo>
                    <a:pt x="687" y="782"/>
                    <a:pt x="693" y="781"/>
                    <a:pt x="690" y="781"/>
                  </a:cubicBezTo>
                  <a:cubicBezTo>
                    <a:pt x="689" y="781"/>
                    <a:pt x="684" y="782"/>
                    <a:pt x="674" y="783"/>
                  </a:cubicBezTo>
                  <a:cubicBezTo>
                    <a:pt x="669" y="784"/>
                    <a:pt x="665" y="784"/>
                    <a:pt x="663" y="784"/>
                  </a:cubicBezTo>
                  <a:cubicBezTo>
                    <a:pt x="657" y="784"/>
                    <a:pt x="661" y="782"/>
                    <a:pt x="674" y="780"/>
                  </a:cubicBezTo>
                  <a:cubicBezTo>
                    <a:pt x="692" y="777"/>
                    <a:pt x="708" y="773"/>
                    <a:pt x="703" y="773"/>
                  </a:cubicBezTo>
                  <a:cubicBezTo>
                    <a:pt x="702" y="773"/>
                    <a:pt x="700" y="773"/>
                    <a:pt x="696" y="773"/>
                  </a:cubicBezTo>
                  <a:cubicBezTo>
                    <a:pt x="696" y="773"/>
                    <a:pt x="696" y="773"/>
                    <a:pt x="715" y="767"/>
                  </a:cubicBezTo>
                  <a:cubicBezTo>
                    <a:pt x="723" y="766"/>
                    <a:pt x="725" y="766"/>
                    <a:pt x="724" y="766"/>
                  </a:cubicBezTo>
                  <a:lnTo>
                    <a:pt x="724" y="766"/>
                  </a:lnTo>
                  <a:cubicBezTo>
                    <a:pt x="723" y="766"/>
                    <a:pt x="709" y="767"/>
                    <a:pt x="696" y="767"/>
                  </a:cubicBezTo>
                  <a:cubicBezTo>
                    <a:pt x="684" y="768"/>
                    <a:pt x="676" y="769"/>
                    <a:pt x="671" y="769"/>
                  </a:cubicBezTo>
                  <a:cubicBezTo>
                    <a:pt x="659" y="769"/>
                    <a:pt x="668" y="766"/>
                    <a:pt x="696" y="764"/>
                  </a:cubicBezTo>
                  <a:cubicBezTo>
                    <a:pt x="726" y="759"/>
                    <a:pt x="722" y="757"/>
                    <a:pt x="702" y="757"/>
                  </a:cubicBezTo>
                  <a:cubicBezTo>
                    <a:pt x="695" y="757"/>
                    <a:pt x="685" y="757"/>
                    <a:pt x="674" y="758"/>
                  </a:cubicBezTo>
                  <a:cubicBezTo>
                    <a:pt x="651" y="761"/>
                    <a:pt x="641" y="763"/>
                    <a:pt x="640" y="763"/>
                  </a:cubicBezTo>
                  <a:cubicBezTo>
                    <a:pt x="640" y="763"/>
                    <a:pt x="645" y="762"/>
                    <a:pt x="653" y="761"/>
                  </a:cubicBezTo>
                  <a:cubicBezTo>
                    <a:pt x="674" y="758"/>
                    <a:pt x="674" y="755"/>
                    <a:pt x="674" y="755"/>
                  </a:cubicBezTo>
                  <a:cubicBezTo>
                    <a:pt x="674" y="755"/>
                    <a:pt x="674" y="755"/>
                    <a:pt x="696" y="748"/>
                  </a:cubicBezTo>
                  <a:lnTo>
                    <a:pt x="674" y="748"/>
                  </a:lnTo>
                  <a:cubicBezTo>
                    <a:pt x="667" y="749"/>
                    <a:pt x="662" y="749"/>
                    <a:pt x="658" y="749"/>
                  </a:cubicBezTo>
                  <a:cubicBezTo>
                    <a:pt x="641" y="749"/>
                    <a:pt x="660" y="744"/>
                    <a:pt x="693" y="736"/>
                  </a:cubicBezTo>
                  <a:lnTo>
                    <a:pt x="674" y="736"/>
                  </a:lnTo>
                  <a:cubicBezTo>
                    <a:pt x="649" y="740"/>
                    <a:pt x="631" y="742"/>
                    <a:pt x="631" y="742"/>
                  </a:cubicBezTo>
                  <a:cubicBezTo>
                    <a:pt x="631" y="742"/>
                    <a:pt x="637" y="741"/>
                    <a:pt x="653" y="739"/>
                  </a:cubicBezTo>
                  <a:lnTo>
                    <a:pt x="674" y="733"/>
                  </a:lnTo>
                  <a:lnTo>
                    <a:pt x="674" y="733"/>
                  </a:lnTo>
                  <a:cubicBezTo>
                    <a:pt x="665" y="734"/>
                    <a:pt x="659" y="735"/>
                    <a:pt x="655" y="735"/>
                  </a:cubicBezTo>
                  <a:cubicBezTo>
                    <a:pt x="645" y="735"/>
                    <a:pt x="657" y="730"/>
                    <a:pt x="681" y="725"/>
                  </a:cubicBezTo>
                  <a:lnTo>
                    <a:pt x="681" y="725"/>
                  </a:lnTo>
                  <a:cubicBezTo>
                    <a:pt x="671" y="726"/>
                    <a:pt x="661" y="726"/>
                    <a:pt x="653" y="726"/>
                  </a:cubicBezTo>
                  <a:cubicBezTo>
                    <a:pt x="653" y="726"/>
                    <a:pt x="653" y="723"/>
                    <a:pt x="671" y="720"/>
                  </a:cubicBezTo>
                  <a:cubicBezTo>
                    <a:pt x="689" y="718"/>
                    <a:pt x="707" y="713"/>
                    <a:pt x="701" y="713"/>
                  </a:cubicBezTo>
                  <a:cubicBezTo>
                    <a:pt x="700" y="713"/>
                    <a:pt x="697" y="713"/>
                    <a:pt x="693" y="714"/>
                  </a:cubicBezTo>
                  <a:cubicBezTo>
                    <a:pt x="693" y="714"/>
                    <a:pt x="693" y="714"/>
                    <a:pt x="712" y="708"/>
                  </a:cubicBezTo>
                  <a:cubicBezTo>
                    <a:pt x="712" y="708"/>
                    <a:pt x="712" y="705"/>
                    <a:pt x="712" y="701"/>
                  </a:cubicBezTo>
                  <a:cubicBezTo>
                    <a:pt x="707" y="702"/>
                    <a:pt x="703" y="703"/>
                    <a:pt x="700" y="703"/>
                  </a:cubicBezTo>
                  <a:cubicBezTo>
                    <a:pt x="695" y="703"/>
                    <a:pt x="699" y="700"/>
                    <a:pt x="712" y="698"/>
                  </a:cubicBezTo>
                  <a:cubicBezTo>
                    <a:pt x="712" y="698"/>
                    <a:pt x="712" y="697"/>
                    <a:pt x="706" y="697"/>
                  </a:cubicBezTo>
                  <a:cubicBezTo>
                    <a:pt x="704" y="697"/>
                    <a:pt x="700" y="697"/>
                    <a:pt x="693" y="698"/>
                  </a:cubicBezTo>
                  <a:cubicBezTo>
                    <a:pt x="690" y="695"/>
                    <a:pt x="690" y="692"/>
                    <a:pt x="712" y="689"/>
                  </a:cubicBezTo>
                  <a:lnTo>
                    <a:pt x="712" y="689"/>
                  </a:lnTo>
                  <a:cubicBezTo>
                    <a:pt x="705" y="690"/>
                    <a:pt x="700" y="690"/>
                    <a:pt x="697" y="690"/>
                  </a:cubicBezTo>
                  <a:cubicBezTo>
                    <a:pt x="690" y="690"/>
                    <a:pt x="690" y="689"/>
                    <a:pt x="690" y="689"/>
                  </a:cubicBezTo>
                  <a:lnTo>
                    <a:pt x="690" y="686"/>
                  </a:lnTo>
                  <a:cubicBezTo>
                    <a:pt x="671" y="689"/>
                    <a:pt x="671" y="689"/>
                    <a:pt x="671" y="689"/>
                  </a:cubicBezTo>
                  <a:cubicBezTo>
                    <a:pt x="671" y="686"/>
                    <a:pt x="690" y="679"/>
                    <a:pt x="690" y="676"/>
                  </a:cubicBezTo>
                  <a:cubicBezTo>
                    <a:pt x="690" y="675"/>
                    <a:pt x="690" y="674"/>
                    <a:pt x="689" y="674"/>
                  </a:cubicBezTo>
                  <a:cubicBezTo>
                    <a:pt x="686" y="674"/>
                    <a:pt x="681" y="676"/>
                    <a:pt x="668" y="679"/>
                  </a:cubicBezTo>
                  <a:cubicBezTo>
                    <a:pt x="668" y="679"/>
                    <a:pt x="663" y="680"/>
                    <a:pt x="661" y="680"/>
                  </a:cubicBezTo>
                  <a:cubicBezTo>
                    <a:pt x="659" y="680"/>
                    <a:pt x="659" y="679"/>
                    <a:pt x="668" y="676"/>
                  </a:cubicBezTo>
                  <a:cubicBezTo>
                    <a:pt x="668" y="676"/>
                    <a:pt x="690" y="667"/>
                    <a:pt x="690" y="664"/>
                  </a:cubicBezTo>
                  <a:cubicBezTo>
                    <a:pt x="690" y="660"/>
                    <a:pt x="690" y="659"/>
                    <a:pt x="686" y="659"/>
                  </a:cubicBezTo>
                  <a:cubicBezTo>
                    <a:pt x="683" y="659"/>
                    <a:pt x="677" y="659"/>
                    <a:pt x="668" y="661"/>
                  </a:cubicBezTo>
                  <a:cubicBezTo>
                    <a:pt x="651" y="665"/>
                    <a:pt x="641" y="666"/>
                    <a:pt x="638" y="666"/>
                  </a:cubicBezTo>
                  <a:cubicBezTo>
                    <a:pt x="635" y="666"/>
                    <a:pt x="645" y="663"/>
                    <a:pt x="668" y="658"/>
                  </a:cubicBezTo>
                  <a:cubicBezTo>
                    <a:pt x="694" y="652"/>
                    <a:pt x="703" y="649"/>
                    <a:pt x="701" y="649"/>
                  </a:cubicBezTo>
                  <a:lnTo>
                    <a:pt x="701" y="649"/>
                  </a:lnTo>
                  <a:cubicBezTo>
                    <a:pt x="700" y="649"/>
                    <a:pt x="695" y="650"/>
                    <a:pt x="687" y="651"/>
                  </a:cubicBezTo>
                  <a:cubicBezTo>
                    <a:pt x="678" y="653"/>
                    <a:pt x="673" y="654"/>
                    <a:pt x="671" y="654"/>
                  </a:cubicBezTo>
                  <a:cubicBezTo>
                    <a:pt x="668" y="654"/>
                    <a:pt x="668" y="653"/>
                    <a:pt x="668" y="651"/>
                  </a:cubicBezTo>
                  <a:cubicBezTo>
                    <a:pt x="681" y="649"/>
                    <a:pt x="685" y="647"/>
                    <a:pt x="680" y="647"/>
                  </a:cubicBezTo>
                  <a:cubicBezTo>
                    <a:pt x="678" y="647"/>
                    <a:pt x="674" y="647"/>
                    <a:pt x="668" y="648"/>
                  </a:cubicBezTo>
                  <a:cubicBezTo>
                    <a:pt x="668" y="645"/>
                    <a:pt x="668" y="645"/>
                    <a:pt x="687" y="642"/>
                  </a:cubicBezTo>
                  <a:lnTo>
                    <a:pt x="687" y="639"/>
                  </a:lnTo>
                  <a:cubicBezTo>
                    <a:pt x="679" y="640"/>
                    <a:pt x="674" y="640"/>
                    <a:pt x="670" y="640"/>
                  </a:cubicBezTo>
                  <a:cubicBezTo>
                    <a:pt x="654" y="640"/>
                    <a:pt x="669" y="631"/>
                    <a:pt x="687" y="626"/>
                  </a:cubicBezTo>
                  <a:cubicBezTo>
                    <a:pt x="687" y="626"/>
                    <a:pt x="687" y="625"/>
                    <a:pt x="680" y="625"/>
                  </a:cubicBezTo>
                  <a:cubicBezTo>
                    <a:pt x="677" y="625"/>
                    <a:pt x="672" y="625"/>
                    <a:pt x="665" y="626"/>
                  </a:cubicBezTo>
                  <a:cubicBezTo>
                    <a:pt x="648" y="630"/>
                    <a:pt x="638" y="632"/>
                    <a:pt x="635" y="632"/>
                  </a:cubicBezTo>
                  <a:cubicBezTo>
                    <a:pt x="631" y="632"/>
                    <a:pt x="641" y="629"/>
                    <a:pt x="665" y="623"/>
                  </a:cubicBezTo>
                  <a:lnTo>
                    <a:pt x="665" y="623"/>
                  </a:lnTo>
                  <a:cubicBezTo>
                    <a:pt x="661" y="624"/>
                    <a:pt x="658" y="624"/>
                    <a:pt x="656" y="624"/>
                  </a:cubicBezTo>
                  <a:cubicBezTo>
                    <a:pt x="644" y="624"/>
                    <a:pt x="650" y="618"/>
                    <a:pt x="684" y="611"/>
                  </a:cubicBezTo>
                  <a:lnTo>
                    <a:pt x="725" y="601"/>
                  </a:lnTo>
                  <a:lnTo>
                    <a:pt x="725" y="601"/>
                  </a:lnTo>
                  <a:cubicBezTo>
                    <a:pt x="706" y="604"/>
                    <a:pt x="706" y="604"/>
                    <a:pt x="706" y="604"/>
                  </a:cubicBezTo>
                  <a:cubicBezTo>
                    <a:pt x="697" y="606"/>
                    <a:pt x="691" y="606"/>
                    <a:pt x="688" y="606"/>
                  </a:cubicBezTo>
                  <a:cubicBezTo>
                    <a:pt x="684" y="606"/>
                    <a:pt x="684" y="605"/>
                    <a:pt x="684" y="601"/>
                  </a:cubicBezTo>
                  <a:cubicBezTo>
                    <a:pt x="684" y="598"/>
                    <a:pt x="662" y="598"/>
                    <a:pt x="662" y="595"/>
                  </a:cubicBezTo>
                  <a:cubicBezTo>
                    <a:pt x="662" y="592"/>
                    <a:pt x="662" y="589"/>
                    <a:pt x="681" y="582"/>
                  </a:cubicBezTo>
                  <a:cubicBezTo>
                    <a:pt x="681" y="579"/>
                    <a:pt x="681" y="579"/>
                    <a:pt x="662" y="579"/>
                  </a:cubicBezTo>
                  <a:cubicBezTo>
                    <a:pt x="653" y="580"/>
                    <a:pt x="648" y="581"/>
                    <a:pt x="646" y="581"/>
                  </a:cubicBezTo>
                  <a:cubicBezTo>
                    <a:pt x="643" y="581"/>
                    <a:pt x="648" y="580"/>
                    <a:pt x="659" y="576"/>
                  </a:cubicBezTo>
                  <a:lnTo>
                    <a:pt x="640" y="576"/>
                  </a:lnTo>
                  <a:cubicBezTo>
                    <a:pt x="655" y="571"/>
                    <a:pt x="673" y="566"/>
                    <a:pt x="667" y="566"/>
                  </a:cubicBezTo>
                  <a:cubicBezTo>
                    <a:pt x="665" y="566"/>
                    <a:pt x="663" y="566"/>
                    <a:pt x="659" y="567"/>
                  </a:cubicBezTo>
                  <a:cubicBezTo>
                    <a:pt x="651" y="569"/>
                    <a:pt x="646" y="570"/>
                    <a:pt x="644" y="570"/>
                  </a:cubicBezTo>
                  <a:cubicBezTo>
                    <a:pt x="640" y="570"/>
                    <a:pt x="640" y="568"/>
                    <a:pt x="640" y="567"/>
                  </a:cubicBezTo>
                  <a:cubicBezTo>
                    <a:pt x="658" y="561"/>
                    <a:pt x="653" y="516"/>
                    <a:pt x="633" y="516"/>
                  </a:cubicBezTo>
                  <a:cubicBezTo>
                    <a:pt x="632" y="516"/>
                    <a:pt x="631" y="516"/>
                    <a:pt x="631" y="517"/>
                  </a:cubicBezTo>
                  <a:lnTo>
                    <a:pt x="631" y="513"/>
                  </a:lnTo>
                  <a:lnTo>
                    <a:pt x="631" y="510"/>
                  </a:lnTo>
                  <a:cubicBezTo>
                    <a:pt x="671" y="498"/>
                    <a:pt x="649" y="498"/>
                    <a:pt x="631" y="498"/>
                  </a:cubicBezTo>
                  <a:cubicBezTo>
                    <a:pt x="620" y="499"/>
                    <a:pt x="614" y="500"/>
                    <a:pt x="611" y="500"/>
                  </a:cubicBezTo>
                  <a:cubicBezTo>
                    <a:pt x="609" y="500"/>
                    <a:pt x="609" y="499"/>
                    <a:pt x="609" y="498"/>
                  </a:cubicBezTo>
                  <a:cubicBezTo>
                    <a:pt x="642" y="490"/>
                    <a:pt x="648" y="484"/>
                    <a:pt x="637" y="484"/>
                  </a:cubicBezTo>
                  <a:cubicBezTo>
                    <a:pt x="635" y="484"/>
                    <a:pt x="631" y="485"/>
                    <a:pt x="627" y="485"/>
                  </a:cubicBezTo>
                  <a:cubicBezTo>
                    <a:pt x="609" y="490"/>
                    <a:pt x="598" y="492"/>
                    <a:pt x="597" y="492"/>
                  </a:cubicBezTo>
                  <a:cubicBezTo>
                    <a:pt x="595" y="492"/>
                    <a:pt x="606" y="489"/>
                    <a:pt x="627" y="482"/>
                  </a:cubicBezTo>
                  <a:cubicBezTo>
                    <a:pt x="649" y="477"/>
                    <a:pt x="659" y="474"/>
                    <a:pt x="654" y="474"/>
                  </a:cubicBezTo>
                  <a:cubicBezTo>
                    <a:pt x="650" y="474"/>
                    <a:pt x="635" y="476"/>
                    <a:pt x="606" y="482"/>
                  </a:cubicBezTo>
                  <a:cubicBezTo>
                    <a:pt x="598" y="483"/>
                    <a:pt x="593" y="484"/>
                    <a:pt x="592" y="484"/>
                  </a:cubicBezTo>
                  <a:cubicBezTo>
                    <a:pt x="590" y="484"/>
                    <a:pt x="595" y="483"/>
                    <a:pt x="606" y="479"/>
                  </a:cubicBezTo>
                  <a:cubicBezTo>
                    <a:pt x="629" y="472"/>
                    <a:pt x="639" y="469"/>
                    <a:pt x="639" y="469"/>
                  </a:cubicBezTo>
                  <a:lnTo>
                    <a:pt x="639" y="469"/>
                  </a:lnTo>
                  <a:cubicBezTo>
                    <a:pt x="639" y="469"/>
                    <a:pt x="633" y="470"/>
                    <a:pt x="624" y="473"/>
                  </a:cubicBezTo>
                  <a:cubicBezTo>
                    <a:pt x="608" y="476"/>
                    <a:pt x="599" y="478"/>
                    <a:pt x="595" y="478"/>
                  </a:cubicBezTo>
                  <a:cubicBezTo>
                    <a:pt x="590" y="478"/>
                    <a:pt x="600" y="474"/>
                    <a:pt x="624" y="466"/>
                  </a:cubicBezTo>
                  <a:cubicBezTo>
                    <a:pt x="646" y="460"/>
                    <a:pt x="656" y="457"/>
                    <a:pt x="655" y="457"/>
                  </a:cubicBezTo>
                  <a:lnTo>
                    <a:pt x="655" y="457"/>
                  </a:lnTo>
                  <a:cubicBezTo>
                    <a:pt x="653" y="457"/>
                    <a:pt x="643" y="459"/>
                    <a:pt x="624" y="463"/>
                  </a:cubicBezTo>
                  <a:cubicBezTo>
                    <a:pt x="611" y="466"/>
                    <a:pt x="602" y="468"/>
                    <a:pt x="597" y="468"/>
                  </a:cubicBezTo>
                  <a:cubicBezTo>
                    <a:pt x="588" y="468"/>
                    <a:pt x="596" y="462"/>
                    <a:pt x="621" y="454"/>
                  </a:cubicBezTo>
                  <a:cubicBezTo>
                    <a:pt x="621" y="454"/>
                    <a:pt x="634" y="449"/>
                    <a:pt x="630" y="449"/>
                  </a:cubicBezTo>
                  <a:lnTo>
                    <a:pt x="630" y="449"/>
                  </a:lnTo>
                  <a:cubicBezTo>
                    <a:pt x="629" y="449"/>
                    <a:pt x="627" y="449"/>
                    <a:pt x="621" y="451"/>
                  </a:cubicBezTo>
                  <a:lnTo>
                    <a:pt x="640" y="444"/>
                  </a:lnTo>
                  <a:lnTo>
                    <a:pt x="640" y="441"/>
                  </a:lnTo>
                  <a:lnTo>
                    <a:pt x="621" y="448"/>
                  </a:lnTo>
                  <a:cubicBezTo>
                    <a:pt x="621" y="444"/>
                    <a:pt x="640" y="432"/>
                    <a:pt x="637" y="422"/>
                  </a:cubicBezTo>
                  <a:cubicBezTo>
                    <a:pt x="635" y="412"/>
                    <a:pt x="634" y="407"/>
                    <a:pt x="628" y="407"/>
                  </a:cubicBezTo>
                  <a:cubicBezTo>
                    <a:pt x="625" y="407"/>
                    <a:pt x="621" y="408"/>
                    <a:pt x="615" y="410"/>
                  </a:cubicBezTo>
                  <a:cubicBezTo>
                    <a:pt x="597" y="415"/>
                    <a:pt x="587" y="418"/>
                    <a:pt x="585" y="418"/>
                  </a:cubicBezTo>
                  <a:cubicBezTo>
                    <a:pt x="582" y="418"/>
                    <a:pt x="592" y="414"/>
                    <a:pt x="615" y="407"/>
                  </a:cubicBezTo>
                  <a:cubicBezTo>
                    <a:pt x="615" y="407"/>
                    <a:pt x="634" y="397"/>
                    <a:pt x="634" y="394"/>
                  </a:cubicBezTo>
                  <a:cubicBezTo>
                    <a:pt x="631" y="391"/>
                    <a:pt x="631" y="388"/>
                    <a:pt x="653" y="382"/>
                  </a:cubicBezTo>
                  <a:lnTo>
                    <a:pt x="653" y="382"/>
                  </a:lnTo>
                  <a:cubicBezTo>
                    <a:pt x="641" y="384"/>
                    <a:pt x="632" y="386"/>
                    <a:pt x="627" y="386"/>
                  </a:cubicBezTo>
                  <a:cubicBezTo>
                    <a:pt x="612" y="386"/>
                    <a:pt x="614" y="378"/>
                    <a:pt x="627" y="369"/>
                  </a:cubicBezTo>
                  <a:cubicBezTo>
                    <a:pt x="627" y="369"/>
                    <a:pt x="627" y="368"/>
                    <a:pt x="621" y="368"/>
                  </a:cubicBezTo>
                  <a:cubicBezTo>
                    <a:pt x="618" y="368"/>
                    <a:pt x="613" y="368"/>
                    <a:pt x="606" y="369"/>
                  </a:cubicBezTo>
                  <a:cubicBezTo>
                    <a:pt x="598" y="371"/>
                    <a:pt x="593" y="371"/>
                    <a:pt x="592" y="371"/>
                  </a:cubicBezTo>
                  <a:cubicBezTo>
                    <a:pt x="590" y="371"/>
                    <a:pt x="595" y="370"/>
                    <a:pt x="606" y="366"/>
                  </a:cubicBezTo>
                  <a:cubicBezTo>
                    <a:pt x="622" y="362"/>
                    <a:pt x="634" y="352"/>
                    <a:pt x="625" y="352"/>
                  </a:cubicBezTo>
                  <a:cubicBezTo>
                    <a:pt x="622" y="352"/>
                    <a:pt x="616" y="353"/>
                    <a:pt x="606" y="357"/>
                  </a:cubicBezTo>
                  <a:lnTo>
                    <a:pt x="624" y="347"/>
                  </a:lnTo>
                  <a:cubicBezTo>
                    <a:pt x="630" y="345"/>
                    <a:pt x="632" y="345"/>
                    <a:pt x="632" y="345"/>
                  </a:cubicBezTo>
                  <a:lnTo>
                    <a:pt x="632" y="345"/>
                  </a:lnTo>
                  <a:cubicBezTo>
                    <a:pt x="632" y="345"/>
                    <a:pt x="618" y="349"/>
                    <a:pt x="602" y="354"/>
                  </a:cubicBezTo>
                  <a:cubicBezTo>
                    <a:pt x="587" y="359"/>
                    <a:pt x="578" y="361"/>
                    <a:pt x="577" y="361"/>
                  </a:cubicBezTo>
                  <a:cubicBezTo>
                    <a:pt x="574" y="361"/>
                    <a:pt x="589" y="355"/>
                    <a:pt x="624" y="344"/>
                  </a:cubicBezTo>
                  <a:cubicBezTo>
                    <a:pt x="649" y="336"/>
                    <a:pt x="658" y="332"/>
                    <a:pt x="655" y="332"/>
                  </a:cubicBezTo>
                  <a:lnTo>
                    <a:pt x="655" y="332"/>
                  </a:lnTo>
                  <a:cubicBezTo>
                    <a:pt x="654" y="332"/>
                    <a:pt x="649" y="333"/>
                    <a:pt x="643" y="335"/>
                  </a:cubicBezTo>
                  <a:cubicBezTo>
                    <a:pt x="630" y="339"/>
                    <a:pt x="617" y="341"/>
                    <a:pt x="614" y="341"/>
                  </a:cubicBezTo>
                  <a:cubicBezTo>
                    <a:pt x="612" y="341"/>
                    <a:pt x="614" y="340"/>
                    <a:pt x="621" y="338"/>
                  </a:cubicBezTo>
                  <a:cubicBezTo>
                    <a:pt x="621" y="337"/>
                    <a:pt x="621" y="336"/>
                    <a:pt x="620" y="336"/>
                  </a:cubicBezTo>
                  <a:cubicBezTo>
                    <a:pt x="617" y="336"/>
                    <a:pt x="608" y="339"/>
                    <a:pt x="580" y="347"/>
                  </a:cubicBezTo>
                  <a:cubicBezTo>
                    <a:pt x="569" y="351"/>
                    <a:pt x="565" y="352"/>
                    <a:pt x="563" y="352"/>
                  </a:cubicBezTo>
                  <a:cubicBezTo>
                    <a:pt x="562" y="352"/>
                    <a:pt x="562" y="352"/>
                    <a:pt x="562" y="350"/>
                  </a:cubicBezTo>
                  <a:cubicBezTo>
                    <a:pt x="574" y="347"/>
                    <a:pt x="587" y="341"/>
                    <a:pt x="599" y="338"/>
                  </a:cubicBezTo>
                  <a:cubicBezTo>
                    <a:pt x="612" y="328"/>
                    <a:pt x="624" y="322"/>
                    <a:pt x="640" y="319"/>
                  </a:cubicBezTo>
                  <a:cubicBezTo>
                    <a:pt x="649" y="316"/>
                    <a:pt x="653" y="314"/>
                    <a:pt x="652" y="314"/>
                  </a:cubicBezTo>
                  <a:lnTo>
                    <a:pt x="652" y="314"/>
                  </a:lnTo>
                  <a:cubicBezTo>
                    <a:pt x="650" y="314"/>
                    <a:pt x="640" y="317"/>
                    <a:pt x="618" y="325"/>
                  </a:cubicBezTo>
                  <a:cubicBezTo>
                    <a:pt x="593" y="334"/>
                    <a:pt x="585" y="336"/>
                    <a:pt x="581" y="336"/>
                  </a:cubicBezTo>
                  <a:cubicBezTo>
                    <a:pt x="579" y="336"/>
                    <a:pt x="578" y="336"/>
                    <a:pt x="577" y="335"/>
                  </a:cubicBezTo>
                  <a:cubicBezTo>
                    <a:pt x="577" y="332"/>
                    <a:pt x="577" y="332"/>
                    <a:pt x="596" y="325"/>
                  </a:cubicBezTo>
                  <a:cubicBezTo>
                    <a:pt x="618" y="319"/>
                    <a:pt x="618" y="319"/>
                    <a:pt x="618" y="316"/>
                  </a:cubicBezTo>
                  <a:lnTo>
                    <a:pt x="618" y="316"/>
                  </a:lnTo>
                  <a:cubicBezTo>
                    <a:pt x="584" y="319"/>
                    <a:pt x="549" y="328"/>
                    <a:pt x="515" y="338"/>
                  </a:cubicBezTo>
                  <a:cubicBezTo>
                    <a:pt x="537" y="332"/>
                    <a:pt x="533" y="328"/>
                    <a:pt x="533" y="328"/>
                  </a:cubicBezTo>
                  <a:lnTo>
                    <a:pt x="533" y="328"/>
                  </a:lnTo>
                  <a:cubicBezTo>
                    <a:pt x="529" y="330"/>
                    <a:pt x="526" y="331"/>
                    <a:pt x="525" y="331"/>
                  </a:cubicBezTo>
                  <a:cubicBezTo>
                    <a:pt x="524" y="331"/>
                    <a:pt x="530" y="328"/>
                    <a:pt x="532" y="328"/>
                  </a:cubicBezTo>
                  <a:cubicBezTo>
                    <a:pt x="533" y="328"/>
                    <a:pt x="533" y="328"/>
                    <a:pt x="533" y="328"/>
                  </a:cubicBezTo>
                  <a:cubicBezTo>
                    <a:pt x="546" y="325"/>
                    <a:pt x="552" y="323"/>
                    <a:pt x="554" y="323"/>
                  </a:cubicBezTo>
                  <a:cubicBezTo>
                    <a:pt x="555" y="323"/>
                    <a:pt x="555" y="324"/>
                    <a:pt x="555" y="325"/>
                  </a:cubicBezTo>
                  <a:lnTo>
                    <a:pt x="574" y="316"/>
                  </a:lnTo>
                  <a:cubicBezTo>
                    <a:pt x="597" y="309"/>
                    <a:pt x="607" y="305"/>
                    <a:pt x="604" y="305"/>
                  </a:cubicBezTo>
                  <a:lnTo>
                    <a:pt x="604" y="305"/>
                  </a:lnTo>
                  <a:cubicBezTo>
                    <a:pt x="602" y="305"/>
                    <a:pt x="592" y="307"/>
                    <a:pt x="574" y="313"/>
                  </a:cubicBezTo>
                  <a:cubicBezTo>
                    <a:pt x="564" y="316"/>
                    <a:pt x="559" y="317"/>
                    <a:pt x="558" y="317"/>
                  </a:cubicBezTo>
                  <a:cubicBezTo>
                    <a:pt x="557" y="317"/>
                    <a:pt x="562" y="315"/>
                    <a:pt x="574" y="310"/>
                  </a:cubicBezTo>
                  <a:cubicBezTo>
                    <a:pt x="589" y="305"/>
                    <a:pt x="603" y="298"/>
                    <a:pt x="600" y="298"/>
                  </a:cubicBezTo>
                  <a:lnTo>
                    <a:pt x="600" y="298"/>
                  </a:lnTo>
                  <a:cubicBezTo>
                    <a:pt x="600" y="298"/>
                    <a:pt x="597" y="299"/>
                    <a:pt x="593" y="300"/>
                  </a:cubicBezTo>
                  <a:cubicBezTo>
                    <a:pt x="593" y="300"/>
                    <a:pt x="593" y="297"/>
                    <a:pt x="612" y="291"/>
                  </a:cubicBezTo>
                  <a:cubicBezTo>
                    <a:pt x="612" y="289"/>
                    <a:pt x="611" y="287"/>
                    <a:pt x="606" y="287"/>
                  </a:cubicBezTo>
                  <a:cubicBezTo>
                    <a:pt x="603" y="287"/>
                    <a:pt x="598" y="288"/>
                    <a:pt x="590" y="291"/>
                  </a:cubicBezTo>
                  <a:cubicBezTo>
                    <a:pt x="579" y="297"/>
                    <a:pt x="574" y="298"/>
                    <a:pt x="572" y="298"/>
                  </a:cubicBezTo>
                  <a:cubicBezTo>
                    <a:pt x="571" y="298"/>
                    <a:pt x="571" y="297"/>
                    <a:pt x="571" y="297"/>
                  </a:cubicBezTo>
                  <a:cubicBezTo>
                    <a:pt x="571" y="296"/>
                    <a:pt x="571" y="295"/>
                    <a:pt x="569" y="295"/>
                  </a:cubicBezTo>
                  <a:cubicBezTo>
                    <a:pt x="566" y="295"/>
                    <a:pt x="560" y="297"/>
                    <a:pt x="549" y="300"/>
                  </a:cubicBezTo>
                  <a:cubicBezTo>
                    <a:pt x="534" y="305"/>
                    <a:pt x="516" y="311"/>
                    <a:pt x="510" y="311"/>
                  </a:cubicBezTo>
                  <a:cubicBezTo>
                    <a:pt x="509" y="311"/>
                    <a:pt x="508" y="310"/>
                    <a:pt x="508" y="310"/>
                  </a:cubicBezTo>
                  <a:cubicBezTo>
                    <a:pt x="503" y="311"/>
                    <a:pt x="499" y="311"/>
                    <a:pt x="497" y="311"/>
                  </a:cubicBezTo>
                  <a:cubicBezTo>
                    <a:pt x="493" y="311"/>
                    <a:pt x="501" y="308"/>
                    <a:pt x="527" y="297"/>
                  </a:cubicBezTo>
                  <a:cubicBezTo>
                    <a:pt x="549" y="291"/>
                    <a:pt x="546" y="291"/>
                    <a:pt x="546" y="288"/>
                  </a:cubicBezTo>
                  <a:cubicBezTo>
                    <a:pt x="546" y="288"/>
                    <a:pt x="546" y="288"/>
                    <a:pt x="565" y="278"/>
                  </a:cubicBezTo>
                  <a:cubicBezTo>
                    <a:pt x="571" y="275"/>
                    <a:pt x="574" y="274"/>
                    <a:pt x="574" y="274"/>
                  </a:cubicBezTo>
                  <a:lnTo>
                    <a:pt x="574" y="274"/>
                  </a:lnTo>
                  <a:cubicBezTo>
                    <a:pt x="574" y="274"/>
                    <a:pt x="559" y="280"/>
                    <a:pt x="546" y="285"/>
                  </a:cubicBezTo>
                  <a:lnTo>
                    <a:pt x="505" y="297"/>
                  </a:lnTo>
                  <a:cubicBezTo>
                    <a:pt x="527" y="288"/>
                    <a:pt x="546" y="281"/>
                    <a:pt x="565" y="275"/>
                  </a:cubicBezTo>
                  <a:cubicBezTo>
                    <a:pt x="586" y="267"/>
                    <a:pt x="596" y="263"/>
                    <a:pt x="595" y="263"/>
                  </a:cubicBezTo>
                  <a:lnTo>
                    <a:pt x="595" y="263"/>
                  </a:lnTo>
                  <a:cubicBezTo>
                    <a:pt x="594" y="263"/>
                    <a:pt x="584" y="266"/>
                    <a:pt x="565" y="272"/>
                  </a:cubicBezTo>
                  <a:cubicBezTo>
                    <a:pt x="554" y="278"/>
                    <a:pt x="542" y="281"/>
                    <a:pt x="537" y="281"/>
                  </a:cubicBezTo>
                  <a:cubicBezTo>
                    <a:pt x="534" y="281"/>
                    <a:pt x="535" y="279"/>
                    <a:pt x="543" y="275"/>
                  </a:cubicBezTo>
                  <a:cubicBezTo>
                    <a:pt x="543" y="272"/>
                    <a:pt x="543" y="269"/>
                    <a:pt x="562" y="263"/>
                  </a:cubicBezTo>
                  <a:cubicBezTo>
                    <a:pt x="571" y="260"/>
                    <a:pt x="571" y="259"/>
                    <a:pt x="569" y="259"/>
                  </a:cubicBezTo>
                  <a:cubicBezTo>
                    <a:pt x="566" y="259"/>
                    <a:pt x="562" y="260"/>
                    <a:pt x="562" y="260"/>
                  </a:cubicBezTo>
                  <a:cubicBezTo>
                    <a:pt x="554" y="262"/>
                    <a:pt x="549" y="264"/>
                    <a:pt x="547" y="264"/>
                  </a:cubicBezTo>
                  <a:cubicBezTo>
                    <a:pt x="544" y="264"/>
                    <a:pt x="547" y="261"/>
                    <a:pt x="559" y="253"/>
                  </a:cubicBezTo>
                  <a:cubicBezTo>
                    <a:pt x="579" y="241"/>
                    <a:pt x="588" y="236"/>
                    <a:pt x="587" y="236"/>
                  </a:cubicBezTo>
                  <a:lnTo>
                    <a:pt x="587" y="236"/>
                  </a:lnTo>
                  <a:cubicBezTo>
                    <a:pt x="585" y="236"/>
                    <a:pt x="576" y="240"/>
                    <a:pt x="559" y="247"/>
                  </a:cubicBezTo>
                  <a:cubicBezTo>
                    <a:pt x="548" y="250"/>
                    <a:pt x="538" y="254"/>
                    <a:pt x="536" y="254"/>
                  </a:cubicBezTo>
                  <a:cubicBezTo>
                    <a:pt x="534" y="254"/>
                    <a:pt x="540" y="251"/>
                    <a:pt x="559" y="244"/>
                  </a:cubicBezTo>
                  <a:cubicBezTo>
                    <a:pt x="566" y="241"/>
                    <a:pt x="567" y="240"/>
                    <a:pt x="566" y="240"/>
                  </a:cubicBezTo>
                  <a:cubicBezTo>
                    <a:pt x="562" y="240"/>
                    <a:pt x="550" y="243"/>
                    <a:pt x="537" y="247"/>
                  </a:cubicBezTo>
                  <a:lnTo>
                    <a:pt x="458" y="275"/>
                  </a:lnTo>
                  <a:cubicBezTo>
                    <a:pt x="436" y="282"/>
                    <a:pt x="426" y="285"/>
                    <a:pt x="424" y="285"/>
                  </a:cubicBezTo>
                  <a:cubicBezTo>
                    <a:pt x="423" y="285"/>
                    <a:pt x="428" y="283"/>
                    <a:pt x="436" y="278"/>
                  </a:cubicBezTo>
                  <a:cubicBezTo>
                    <a:pt x="449" y="272"/>
                    <a:pt x="461" y="266"/>
                    <a:pt x="477" y="263"/>
                  </a:cubicBezTo>
                  <a:cubicBezTo>
                    <a:pt x="488" y="257"/>
                    <a:pt x="493" y="256"/>
                    <a:pt x="495" y="256"/>
                  </a:cubicBezTo>
                  <a:cubicBezTo>
                    <a:pt x="496" y="256"/>
                    <a:pt x="496" y="256"/>
                    <a:pt x="496" y="256"/>
                  </a:cubicBezTo>
                  <a:cubicBezTo>
                    <a:pt x="515" y="250"/>
                    <a:pt x="537" y="241"/>
                    <a:pt x="533" y="241"/>
                  </a:cubicBezTo>
                  <a:cubicBezTo>
                    <a:pt x="546" y="235"/>
                    <a:pt x="552" y="232"/>
                    <a:pt x="549" y="232"/>
                  </a:cubicBezTo>
                  <a:lnTo>
                    <a:pt x="549" y="232"/>
                  </a:lnTo>
                  <a:cubicBezTo>
                    <a:pt x="548" y="232"/>
                    <a:pt x="543" y="234"/>
                    <a:pt x="533" y="238"/>
                  </a:cubicBezTo>
                  <a:cubicBezTo>
                    <a:pt x="552" y="228"/>
                    <a:pt x="552" y="225"/>
                    <a:pt x="552" y="222"/>
                  </a:cubicBezTo>
                  <a:cubicBezTo>
                    <a:pt x="552" y="219"/>
                    <a:pt x="549" y="216"/>
                    <a:pt x="568" y="206"/>
                  </a:cubicBezTo>
                  <a:cubicBezTo>
                    <a:pt x="568" y="205"/>
                    <a:pt x="568" y="204"/>
                    <a:pt x="567" y="204"/>
                  </a:cubicBezTo>
                  <a:cubicBezTo>
                    <a:pt x="565" y="204"/>
                    <a:pt x="560" y="206"/>
                    <a:pt x="549" y="209"/>
                  </a:cubicBezTo>
                  <a:cubicBezTo>
                    <a:pt x="527" y="218"/>
                    <a:pt x="517" y="221"/>
                    <a:pt x="516" y="221"/>
                  </a:cubicBezTo>
                  <a:cubicBezTo>
                    <a:pt x="515" y="221"/>
                    <a:pt x="520" y="219"/>
                    <a:pt x="530" y="216"/>
                  </a:cubicBezTo>
                  <a:cubicBezTo>
                    <a:pt x="560" y="203"/>
                    <a:pt x="574" y="183"/>
                    <a:pt x="560" y="183"/>
                  </a:cubicBezTo>
                  <a:cubicBezTo>
                    <a:pt x="556" y="183"/>
                    <a:pt x="551" y="184"/>
                    <a:pt x="543" y="187"/>
                  </a:cubicBezTo>
                  <a:lnTo>
                    <a:pt x="543" y="184"/>
                  </a:lnTo>
                  <a:cubicBezTo>
                    <a:pt x="557" y="177"/>
                    <a:pt x="559" y="170"/>
                    <a:pt x="550" y="170"/>
                  </a:cubicBezTo>
                  <a:cubicBezTo>
                    <a:pt x="547" y="170"/>
                    <a:pt x="544" y="170"/>
                    <a:pt x="540" y="172"/>
                  </a:cubicBezTo>
                  <a:cubicBezTo>
                    <a:pt x="540" y="172"/>
                    <a:pt x="537" y="169"/>
                    <a:pt x="537" y="169"/>
                  </a:cubicBezTo>
                  <a:cubicBezTo>
                    <a:pt x="548" y="161"/>
                    <a:pt x="552" y="158"/>
                    <a:pt x="550" y="158"/>
                  </a:cubicBezTo>
                  <a:lnTo>
                    <a:pt x="550" y="158"/>
                  </a:lnTo>
                  <a:cubicBezTo>
                    <a:pt x="549" y="158"/>
                    <a:pt x="544" y="160"/>
                    <a:pt x="537" y="162"/>
                  </a:cubicBezTo>
                  <a:cubicBezTo>
                    <a:pt x="521" y="167"/>
                    <a:pt x="507" y="171"/>
                    <a:pt x="507" y="171"/>
                  </a:cubicBezTo>
                  <a:cubicBezTo>
                    <a:pt x="507" y="171"/>
                    <a:pt x="509" y="170"/>
                    <a:pt x="515" y="169"/>
                  </a:cubicBezTo>
                  <a:cubicBezTo>
                    <a:pt x="537" y="159"/>
                    <a:pt x="533" y="156"/>
                    <a:pt x="533" y="153"/>
                  </a:cubicBezTo>
                  <a:cubicBezTo>
                    <a:pt x="532" y="150"/>
                    <a:pt x="531" y="149"/>
                    <a:pt x="529" y="149"/>
                  </a:cubicBezTo>
                  <a:cubicBezTo>
                    <a:pt x="527" y="149"/>
                    <a:pt x="522" y="151"/>
                    <a:pt x="512" y="156"/>
                  </a:cubicBezTo>
                  <a:cubicBezTo>
                    <a:pt x="493" y="156"/>
                    <a:pt x="512" y="150"/>
                    <a:pt x="530" y="140"/>
                  </a:cubicBezTo>
                  <a:cubicBezTo>
                    <a:pt x="548" y="134"/>
                    <a:pt x="558" y="131"/>
                    <a:pt x="556" y="131"/>
                  </a:cubicBezTo>
                  <a:lnTo>
                    <a:pt x="556" y="131"/>
                  </a:lnTo>
                  <a:cubicBezTo>
                    <a:pt x="554" y="131"/>
                    <a:pt x="540" y="135"/>
                    <a:pt x="508" y="147"/>
                  </a:cubicBezTo>
                  <a:cubicBezTo>
                    <a:pt x="490" y="155"/>
                    <a:pt x="480" y="158"/>
                    <a:pt x="478" y="158"/>
                  </a:cubicBezTo>
                  <a:cubicBezTo>
                    <a:pt x="475" y="158"/>
                    <a:pt x="480" y="155"/>
                    <a:pt x="490" y="150"/>
                  </a:cubicBezTo>
                  <a:cubicBezTo>
                    <a:pt x="501" y="146"/>
                    <a:pt x="505" y="145"/>
                    <a:pt x="507" y="145"/>
                  </a:cubicBezTo>
                  <a:cubicBezTo>
                    <a:pt x="508" y="145"/>
                    <a:pt x="508" y="145"/>
                    <a:pt x="508" y="147"/>
                  </a:cubicBezTo>
                  <a:lnTo>
                    <a:pt x="549" y="131"/>
                  </a:lnTo>
                  <a:cubicBezTo>
                    <a:pt x="549" y="130"/>
                    <a:pt x="549" y="129"/>
                    <a:pt x="548" y="129"/>
                  </a:cubicBezTo>
                  <a:cubicBezTo>
                    <a:pt x="545" y="129"/>
                    <a:pt x="540" y="131"/>
                    <a:pt x="527" y="134"/>
                  </a:cubicBezTo>
                  <a:cubicBezTo>
                    <a:pt x="527" y="134"/>
                    <a:pt x="527" y="134"/>
                    <a:pt x="508" y="140"/>
                  </a:cubicBezTo>
                  <a:cubicBezTo>
                    <a:pt x="490" y="147"/>
                    <a:pt x="468" y="156"/>
                    <a:pt x="449" y="166"/>
                  </a:cubicBezTo>
                  <a:cubicBezTo>
                    <a:pt x="438" y="171"/>
                    <a:pt x="433" y="172"/>
                    <a:pt x="431" y="172"/>
                  </a:cubicBezTo>
                  <a:cubicBezTo>
                    <a:pt x="430" y="172"/>
                    <a:pt x="430" y="172"/>
                    <a:pt x="430" y="172"/>
                  </a:cubicBezTo>
                  <a:cubicBezTo>
                    <a:pt x="449" y="159"/>
                    <a:pt x="468" y="153"/>
                    <a:pt x="486" y="147"/>
                  </a:cubicBezTo>
                  <a:cubicBezTo>
                    <a:pt x="502" y="140"/>
                    <a:pt x="515" y="137"/>
                    <a:pt x="527" y="131"/>
                  </a:cubicBezTo>
                  <a:cubicBezTo>
                    <a:pt x="532" y="128"/>
                    <a:pt x="533" y="127"/>
                    <a:pt x="530" y="127"/>
                  </a:cubicBezTo>
                  <a:cubicBezTo>
                    <a:pt x="524" y="127"/>
                    <a:pt x="495" y="135"/>
                    <a:pt x="468" y="147"/>
                  </a:cubicBezTo>
                  <a:lnTo>
                    <a:pt x="486" y="137"/>
                  </a:lnTo>
                  <a:cubicBezTo>
                    <a:pt x="505" y="131"/>
                    <a:pt x="505" y="128"/>
                    <a:pt x="502" y="125"/>
                  </a:cubicBezTo>
                  <a:cubicBezTo>
                    <a:pt x="502" y="123"/>
                    <a:pt x="502" y="123"/>
                    <a:pt x="501" y="123"/>
                  </a:cubicBezTo>
                  <a:cubicBezTo>
                    <a:pt x="499" y="123"/>
                    <a:pt x="494" y="124"/>
                    <a:pt x="483" y="128"/>
                  </a:cubicBezTo>
                  <a:cubicBezTo>
                    <a:pt x="471" y="134"/>
                    <a:pt x="458" y="140"/>
                    <a:pt x="443" y="144"/>
                  </a:cubicBezTo>
                  <a:cubicBezTo>
                    <a:pt x="433" y="150"/>
                    <a:pt x="421" y="156"/>
                    <a:pt x="405" y="162"/>
                  </a:cubicBezTo>
                  <a:lnTo>
                    <a:pt x="443" y="140"/>
                  </a:lnTo>
                  <a:cubicBezTo>
                    <a:pt x="480" y="122"/>
                    <a:pt x="499" y="109"/>
                    <a:pt x="496" y="106"/>
                  </a:cubicBezTo>
                  <a:cubicBezTo>
                    <a:pt x="496" y="103"/>
                    <a:pt x="496" y="97"/>
                    <a:pt x="515" y="87"/>
                  </a:cubicBezTo>
                  <a:cubicBezTo>
                    <a:pt x="513" y="86"/>
                    <a:pt x="513" y="85"/>
                    <a:pt x="511" y="85"/>
                  </a:cubicBezTo>
                  <a:cubicBezTo>
                    <a:pt x="509" y="85"/>
                    <a:pt x="505" y="87"/>
                    <a:pt x="493" y="93"/>
                  </a:cubicBezTo>
                  <a:lnTo>
                    <a:pt x="493" y="90"/>
                  </a:lnTo>
                  <a:cubicBezTo>
                    <a:pt x="505" y="84"/>
                    <a:pt x="509" y="81"/>
                    <a:pt x="505" y="81"/>
                  </a:cubicBezTo>
                  <a:cubicBezTo>
                    <a:pt x="502" y="81"/>
                    <a:pt x="497" y="82"/>
                    <a:pt x="490" y="84"/>
                  </a:cubicBezTo>
                  <a:cubicBezTo>
                    <a:pt x="484" y="87"/>
                    <a:pt x="481" y="88"/>
                    <a:pt x="481" y="88"/>
                  </a:cubicBezTo>
                  <a:cubicBezTo>
                    <a:pt x="481" y="88"/>
                    <a:pt x="490" y="83"/>
                    <a:pt x="490" y="81"/>
                  </a:cubicBezTo>
                  <a:cubicBezTo>
                    <a:pt x="507" y="72"/>
                    <a:pt x="516" y="68"/>
                    <a:pt x="516" y="68"/>
                  </a:cubicBezTo>
                  <a:lnTo>
                    <a:pt x="516" y="68"/>
                  </a:lnTo>
                  <a:cubicBezTo>
                    <a:pt x="515" y="68"/>
                    <a:pt x="501" y="74"/>
                    <a:pt x="471" y="87"/>
                  </a:cubicBezTo>
                  <a:cubicBezTo>
                    <a:pt x="458" y="93"/>
                    <a:pt x="446" y="100"/>
                    <a:pt x="433" y="109"/>
                  </a:cubicBezTo>
                  <a:lnTo>
                    <a:pt x="433" y="112"/>
                  </a:lnTo>
                  <a:lnTo>
                    <a:pt x="414" y="119"/>
                  </a:lnTo>
                  <a:cubicBezTo>
                    <a:pt x="402" y="119"/>
                    <a:pt x="386" y="125"/>
                    <a:pt x="374" y="131"/>
                  </a:cubicBezTo>
                  <a:cubicBezTo>
                    <a:pt x="367" y="134"/>
                    <a:pt x="361" y="137"/>
                    <a:pt x="355" y="137"/>
                  </a:cubicBezTo>
                  <a:lnTo>
                    <a:pt x="392" y="122"/>
                  </a:lnTo>
                  <a:lnTo>
                    <a:pt x="452" y="97"/>
                  </a:lnTo>
                  <a:cubicBezTo>
                    <a:pt x="476" y="84"/>
                    <a:pt x="492" y="75"/>
                    <a:pt x="489" y="75"/>
                  </a:cubicBezTo>
                  <a:lnTo>
                    <a:pt x="489" y="75"/>
                  </a:lnTo>
                  <a:cubicBezTo>
                    <a:pt x="487" y="75"/>
                    <a:pt x="481" y="77"/>
                    <a:pt x="468" y="84"/>
                  </a:cubicBezTo>
                  <a:cubicBezTo>
                    <a:pt x="468" y="81"/>
                    <a:pt x="468" y="81"/>
                    <a:pt x="486" y="72"/>
                  </a:cubicBezTo>
                  <a:cubicBezTo>
                    <a:pt x="495" y="67"/>
                    <a:pt x="499" y="65"/>
                    <a:pt x="499" y="65"/>
                  </a:cubicBezTo>
                  <a:lnTo>
                    <a:pt x="499" y="65"/>
                  </a:lnTo>
                  <a:cubicBezTo>
                    <a:pt x="498" y="65"/>
                    <a:pt x="489" y="69"/>
                    <a:pt x="468" y="78"/>
                  </a:cubicBezTo>
                  <a:cubicBezTo>
                    <a:pt x="450" y="85"/>
                    <a:pt x="440" y="88"/>
                    <a:pt x="437" y="88"/>
                  </a:cubicBezTo>
                  <a:cubicBezTo>
                    <a:pt x="434" y="88"/>
                    <a:pt x="443" y="82"/>
                    <a:pt x="464" y="72"/>
                  </a:cubicBezTo>
                  <a:cubicBezTo>
                    <a:pt x="490" y="59"/>
                    <a:pt x="499" y="52"/>
                    <a:pt x="494" y="52"/>
                  </a:cubicBezTo>
                  <a:cubicBezTo>
                    <a:pt x="492" y="52"/>
                    <a:pt x="487" y="53"/>
                    <a:pt x="480" y="56"/>
                  </a:cubicBezTo>
                  <a:cubicBezTo>
                    <a:pt x="462" y="65"/>
                    <a:pt x="453" y="68"/>
                    <a:pt x="450" y="68"/>
                  </a:cubicBezTo>
                  <a:cubicBezTo>
                    <a:pt x="447" y="68"/>
                    <a:pt x="451" y="64"/>
                    <a:pt x="461" y="59"/>
                  </a:cubicBezTo>
                  <a:cubicBezTo>
                    <a:pt x="472" y="54"/>
                    <a:pt x="477" y="50"/>
                    <a:pt x="474" y="50"/>
                  </a:cubicBezTo>
                  <a:lnTo>
                    <a:pt x="474" y="50"/>
                  </a:lnTo>
                  <a:cubicBezTo>
                    <a:pt x="473" y="50"/>
                    <a:pt x="467" y="52"/>
                    <a:pt x="458" y="56"/>
                  </a:cubicBezTo>
                  <a:cubicBezTo>
                    <a:pt x="473" y="49"/>
                    <a:pt x="487" y="41"/>
                    <a:pt x="484" y="41"/>
                  </a:cubicBezTo>
                  <a:lnTo>
                    <a:pt x="484" y="41"/>
                  </a:lnTo>
                  <a:cubicBezTo>
                    <a:pt x="484" y="41"/>
                    <a:pt x="481" y="42"/>
                    <a:pt x="477" y="43"/>
                  </a:cubicBezTo>
                  <a:cubicBezTo>
                    <a:pt x="477" y="43"/>
                    <a:pt x="477" y="43"/>
                    <a:pt x="458" y="53"/>
                  </a:cubicBezTo>
                  <a:lnTo>
                    <a:pt x="421" y="68"/>
                  </a:lnTo>
                  <a:cubicBezTo>
                    <a:pt x="408" y="75"/>
                    <a:pt x="396" y="81"/>
                    <a:pt x="383" y="87"/>
                  </a:cubicBezTo>
                  <a:cubicBezTo>
                    <a:pt x="380" y="88"/>
                    <a:pt x="378" y="89"/>
                    <a:pt x="376" y="89"/>
                  </a:cubicBezTo>
                  <a:cubicBezTo>
                    <a:pt x="371" y="89"/>
                    <a:pt x="389" y="76"/>
                    <a:pt x="436" y="53"/>
                  </a:cubicBezTo>
                  <a:lnTo>
                    <a:pt x="474" y="31"/>
                  </a:lnTo>
                  <a:lnTo>
                    <a:pt x="436" y="50"/>
                  </a:lnTo>
                  <a:cubicBezTo>
                    <a:pt x="433" y="46"/>
                    <a:pt x="433" y="46"/>
                    <a:pt x="452" y="37"/>
                  </a:cubicBezTo>
                  <a:cubicBezTo>
                    <a:pt x="471" y="28"/>
                    <a:pt x="471" y="28"/>
                    <a:pt x="471" y="28"/>
                  </a:cubicBezTo>
                  <a:cubicBezTo>
                    <a:pt x="471" y="28"/>
                    <a:pt x="471" y="27"/>
                    <a:pt x="470" y="27"/>
                  </a:cubicBezTo>
                  <a:cubicBezTo>
                    <a:pt x="468" y="27"/>
                    <a:pt x="463" y="28"/>
                    <a:pt x="452" y="34"/>
                  </a:cubicBezTo>
                  <a:cubicBezTo>
                    <a:pt x="444" y="38"/>
                    <a:pt x="438" y="41"/>
                    <a:pt x="433" y="43"/>
                  </a:cubicBezTo>
                  <a:cubicBezTo>
                    <a:pt x="454" y="31"/>
                    <a:pt x="463" y="26"/>
                    <a:pt x="461" y="26"/>
                  </a:cubicBezTo>
                  <a:lnTo>
                    <a:pt x="461" y="26"/>
                  </a:lnTo>
                  <a:cubicBezTo>
                    <a:pt x="459" y="26"/>
                    <a:pt x="449" y="30"/>
                    <a:pt x="430" y="37"/>
                  </a:cubicBezTo>
                  <a:cubicBezTo>
                    <a:pt x="443" y="31"/>
                    <a:pt x="455" y="25"/>
                    <a:pt x="468" y="15"/>
                  </a:cubicBezTo>
                  <a:lnTo>
                    <a:pt x="468" y="15"/>
                  </a:lnTo>
                  <a:lnTo>
                    <a:pt x="449" y="25"/>
                  </a:lnTo>
                  <a:cubicBezTo>
                    <a:pt x="429" y="34"/>
                    <a:pt x="420" y="38"/>
                    <a:pt x="418" y="38"/>
                  </a:cubicBezTo>
                  <a:cubicBezTo>
                    <a:pt x="416" y="38"/>
                    <a:pt x="421" y="35"/>
                    <a:pt x="430" y="31"/>
                  </a:cubicBezTo>
                  <a:cubicBezTo>
                    <a:pt x="440" y="26"/>
                    <a:pt x="445" y="23"/>
                    <a:pt x="443" y="23"/>
                  </a:cubicBezTo>
                  <a:lnTo>
                    <a:pt x="443" y="23"/>
                  </a:lnTo>
                  <a:cubicBezTo>
                    <a:pt x="442" y="23"/>
                    <a:pt x="437" y="25"/>
                    <a:pt x="427" y="28"/>
                  </a:cubicBezTo>
                  <a:cubicBezTo>
                    <a:pt x="427" y="25"/>
                    <a:pt x="427" y="25"/>
                    <a:pt x="446" y="15"/>
                  </a:cubicBezTo>
                  <a:cubicBezTo>
                    <a:pt x="465" y="5"/>
                    <a:pt x="47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52"/>
            <p:cNvSpPr/>
            <p:nvPr/>
          </p:nvSpPr>
          <p:spPr>
            <a:xfrm>
              <a:off x="6711950" y="2496050"/>
              <a:ext cx="821325" cy="476975"/>
            </a:xfrm>
            <a:custGeom>
              <a:avLst/>
              <a:gdLst/>
              <a:ahLst/>
              <a:cxnLst/>
              <a:rect l="l" t="t" r="r" b="b"/>
              <a:pathLst>
                <a:path w="32853" h="19079" extrusionOk="0">
                  <a:moveTo>
                    <a:pt x="1041" y="0"/>
                  </a:moveTo>
                  <a:cubicBezTo>
                    <a:pt x="439" y="0"/>
                    <a:pt x="1" y="571"/>
                    <a:pt x="157" y="1150"/>
                  </a:cubicBezTo>
                  <a:lnTo>
                    <a:pt x="4918" y="19079"/>
                  </a:lnTo>
                  <a:lnTo>
                    <a:pt x="32852" y="19079"/>
                  </a:lnTo>
                  <a:lnTo>
                    <a:pt x="28042" y="959"/>
                  </a:lnTo>
                  <a:cubicBezTo>
                    <a:pt x="27892" y="392"/>
                    <a:pt x="27378" y="0"/>
                    <a:pt x="267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52"/>
            <p:cNvSpPr/>
            <p:nvPr/>
          </p:nvSpPr>
          <p:spPr>
            <a:xfrm>
              <a:off x="6770525" y="2963050"/>
              <a:ext cx="406050" cy="18650"/>
            </a:xfrm>
            <a:custGeom>
              <a:avLst/>
              <a:gdLst/>
              <a:ahLst/>
              <a:cxnLst/>
              <a:rect l="l" t="t" r="r" b="b"/>
              <a:pathLst>
                <a:path w="16242" h="746" extrusionOk="0">
                  <a:moveTo>
                    <a:pt x="4530" y="1"/>
                  </a:moveTo>
                  <a:cubicBezTo>
                    <a:pt x="4489" y="1"/>
                    <a:pt x="4489" y="1"/>
                    <a:pt x="4508" y="23"/>
                  </a:cubicBezTo>
                  <a:lnTo>
                    <a:pt x="4549" y="23"/>
                  </a:lnTo>
                  <a:cubicBezTo>
                    <a:pt x="4549" y="1"/>
                    <a:pt x="4549" y="1"/>
                    <a:pt x="4530" y="1"/>
                  </a:cubicBezTo>
                  <a:close/>
                  <a:moveTo>
                    <a:pt x="632" y="117"/>
                  </a:moveTo>
                  <a:lnTo>
                    <a:pt x="651" y="136"/>
                  </a:lnTo>
                  <a:lnTo>
                    <a:pt x="669" y="136"/>
                  </a:lnTo>
                  <a:cubicBezTo>
                    <a:pt x="669" y="117"/>
                    <a:pt x="669" y="117"/>
                    <a:pt x="651" y="117"/>
                  </a:cubicBezTo>
                  <a:close/>
                  <a:moveTo>
                    <a:pt x="11368" y="120"/>
                  </a:moveTo>
                  <a:cubicBezTo>
                    <a:pt x="11368" y="142"/>
                    <a:pt x="11368" y="161"/>
                    <a:pt x="11349" y="161"/>
                  </a:cubicBezTo>
                  <a:lnTo>
                    <a:pt x="11331" y="142"/>
                  </a:lnTo>
                  <a:lnTo>
                    <a:pt x="11349" y="120"/>
                  </a:lnTo>
                  <a:close/>
                  <a:moveTo>
                    <a:pt x="7166" y="126"/>
                  </a:moveTo>
                  <a:cubicBezTo>
                    <a:pt x="7166" y="148"/>
                    <a:pt x="7166" y="170"/>
                    <a:pt x="7147" y="170"/>
                  </a:cubicBezTo>
                  <a:lnTo>
                    <a:pt x="7125" y="170"/>
                  </a:lnTo>
                  <a:cubicBezTo>
                    <a:pt x="7128" y="154"/>
                    <a:pt x="7134" y="139"/>
                    <a:pt x="7147" y="126"/>
                  </a:cubicBezTo>
                  <a:close/>
                  <a:moveTo>
                    <a:pt x="11121" y="139"/>
                  </a:moveTo>
                  <a:cubicBezTo>
                    <a:pt x="11139" y="139"/>
                    <a:pt x="11139" y="139"/>
                    <a:pt x="11139" y="161"/>
                  </a:cubicBezTo>
                  <a:cubicBezTo>
                    <a:pt x="11139" y="161"/>
                    <a:pt x="11139" y="179"/>
                    <a:pt x="11121" y="179"/>
                  </a:cubicBezTo>
                  <a:lnTo>
                    <a:pt x="11102" y="161"/>
                  </a:lnTo>
                  <a:cubicBezTo>
                    <a:pt x="11099" y="148"/>
                    <a:pt x="11108" y="139"/>
                    <a:pt x="11121" y="139"/>
                  </a:cubicBezTo>
                  <a:close/>
                  <a:moveTo>
                    <a:pt x="4164" y="145"/>
                  </a:moveTo>
                  <a:cubicBezTo>
                    <a:pt x="4167" y="161"/>
                    <a:pt x="4173" y="176"/>
                    <a:pt x="4182" y="186"/>
                  </a:cubicBezTo>
                  <a:cubicBezTo>
                    <a:pt x="4204" y="186"/>
                    <a:pt x="4204" y="167"/>
                    <a:pt x="4204" y="167"/>
                  </a:cubicBezTo>
                  <a:cubicBezTo>
                    <a:pt x="4204" y="167"/>
                    <a:pt x="4204" y="145"/>
                    <a:pt x="4185" y="145"/>
                  </a:cubicBezTo>
                  <a:close/>
                  <a:moveTo>
                    <a:pt x="13433" y="157"/>
                  </a:moveTo>
                  <a:lnTo>
                    <a:pt x="13433" y="157"/>
                  </a:lnTo>
                  <a:cubicBezTo>
                    <a:pt x="13452" y="158"/>
                    <a:pt x="13452" y="159"/>
                    <a:pt x="13452" y="179"/>
                  </a:cubicBezTo>
                  <a:cubicBezTo>
                    <a:pt x="13449" y="201"/>
                    <a:pt x="13433" y="217"/>
                    <a:pt x="13411" y="220"/>
                  </a:cubicBezTo>
                  <a:cubicBezTo>
                    <a:pt x="13393" y="220"/>
                    <a:pt x="13393" y="179"/>
                    <a:pt x="13433" y="157"/>
                  </a:cubicBezTo>
                  <a:close/>
                  <a:moveTo>
                    <a:pt x="3972" y="204"/>
                  </a:moveTo>
                  <a:cubicBezTo>
                    <a:pt x="3991" y="204"/>
                    <a:pt x="3991" y="204"/>
                    <a:pt x="3991" y="226"/>
                  </a:cubicBezTo>
                  <a:lnTo>
                    <a:pt x="3972" y="226"/>
                  </a:lnTo>
                  <a:lnTo>
                    <a:pt x="3954" y="204"/>
                  </a:lnTo>
                  <a:close/>
                  <a:moveTo>
                    <a:pt x="16130" y="141"/>
                  </a:moveTo>
                  <a:cubicBezTo>
                    <a:pt x="16141" y="141"/>
                    <a:pt x="16133" y="170"/>
                    <a:pt x="16106" y="201"/>
                  </a:cubicBezTo>
                  <a:cubicBezTo>
                    <a:pt x="16097" y="222"/>
                    <a:pt x="16092" y="232"/>
                    <a:pt x="16090" y="232"/>
                  </a:cubicBezTo>
                  <a:cubicBezTo>
                    <a:pt x="16088" y="232"/>
                    <a:pt x="16088" y="222"/>
                    <a:pt x="16088" y="201"/>
                  </a:cubicBezTo>
                  <a:cubicBezTo>
                    <a:pt x="16088" y="179"/>
                    <a:pt x="16088" y="157"/>
                    <a:pt x="16106" y="157"/>
                  </a:cubicBezTo>
                  <a:cubicBezTo>
                    <a:pt x="16117" y="146"/>
                    <a:pt x="16125" y="141"/>
                    <a:pt x="16130" y="141"/>
                  </a:cubicBezTo>
                  <a:close/>
                  <a:moveTo>
                    <a:pt x="2615" y="195"/>
                  </a:moveTo>
                  <a:lnTo>
                    <a:pt x="2615" y="217"/>
                  </a:lnTo>
                  <a:lnTo>
                    <a:pt x="2597" y="236"/>
                  </a:lnTo>
                  <a:lnTo>
                    <a:pt x="2578" y="214"/>
                  </a:lnTo>
                  <a:cubicBezTo>
                    <a:pt x="2578" y="195"/>
                    <a:pt x="2597" y="195"/>
                    <a:pt x="2615" y="195"/>
                  </a:cubicBezTo>
                  <a:close/>
                  <a:moveTo>
                    <a:pt x="3143" y="165"/>
                  </a:moveTo>
                  <a:cubicBezTo>
                    <a:pt x="3148" y="165"/>
                    <a:pt x="3143" y="175"/>
                    <a:pt x="3133" y="198"/>
                  </a:cubicBezTo>
                  <a:lnTo>
                    <a:pt x="3095" y="239"/>
                  </a:lnTo>
                  <a:cubicBezTo>
                    <a:pt x="3076" y="239"/>
                    <a:pt x="3095" y="220"/>
                    <a:pt x="3114" y="179"/>
                  </a:cubicBezTo>
                  <a:cubicBezTo>
                    <a:pt x="3130" y="170"/>
                    <a:pt x="3139" y="165"/>
                    <a:pt x="3143" y="165"/>
                  </a:cubicBezTo>
                  <a:close/>
                  <a:moveTo>
                    <a:pt x="3816" y="196"/>
                  </a:moveTo>
                  <a:cubicBezTo>
                    <a:pt x="3829" y="196"/>
                    <a:pt x="3835" y="216"/>
                    <a:pt x="3819" y="245"/>
                  </a:cubicBezTo>
                  <a:lnTo>
                    <a:pt x="3781" y="245"/>
                  </a:lnTo>
                  <a:cubicBezTo>
                    <a:pt x="3781" y="226"/>
                    <a:pt x="3781" y="204"/>
                    <a:pt x="3800" y="204"/>
                  </a:cubicBezTo>
                  <a:cubicBezTo>
                    <a:pt x="3806" y="199"/>
                    <a:pt x="3812" y="196"/>
                    <a:pt x="3816" y="196"/>
                  </a:cubicBezTo>
                  <a:close/>
                  <a:moveTo>
                    <a:pt x="381" y="217"/>
                  </a:moveTo>
                  <a:cubicBezTo>
                    <a:pt x="400" y="217"/>
                    <a:pt x="400" y="217"/>
                    <a:pt x="400" y="239"/>
                  </a:cubicBezTo>
                  <a:cubicBezTo>
                    <a:pt x="390" y="251"/>
                    <a:pt x="378" y="258"/>
                    <a:pt x="362" y="261"/>
                  </a:cubicBezTo>
                  <a:lnTo>
                    <a:pt x="343" y="239"/>
                  </a:lnTo>
                  <a:cubicBezTo>
                    <a:pt x="343" y="217"/>
                    <a:pt x="362" y="217"/>
                    <a:pt x="381" y="217"/>
                  </a:cubicBezTo>
                  <a:close/>
                  <a:moveTo>
                    <a:pt x="12017" y="230"/>
                  </a:moveTo>
                  <a:cubicBezTo>
                    <a:pt x="12036" y="230"/>
                    <a:pt x="12036" y="251"/>
                    <a:pt x="12036" y="251"/>
                  </a:cubicBezTo>
                  <a:cubicBezTo>
                    <a:pt x="12036" y="251"/>
                    <a:pt x="12036" y="270"/>
                    <a:pt x="12017" y="270"/>
                  </a:cubicBezTo>
                  <a:cubicBezTo>
                    <a:pt x="12007" y="261"/>
                    <a:pt x="12001" y="245"/>
                    <a:pt x="11998" y="230"/>
                  </a:cubicBezTo>
                  <a:close/>
                  <a:moveTo>
                    <a:pt x="4974" y="221"/>
                  </a:moveTo>
                  <a:cubicBezTo>
                    <a:pt x="4982" y="221"/>
                    <a:pt x="4993" y="231"/>
                    <a:pt x="5003" y="255"/>
                  </a:cubicBezTo>
                  <a:cubicBezTo>
                    <a:pt x="5003" y="277"/>
                    <a:pt x="5003" y="277"/>
                    <a:pt x="4985" y="277"/>
                  </a:cubicBezTo>
                  <a:cubicBezTo>
                    <a:pt x="4975" y="264"/>
                    <a:pt x="4969" y="251"/>
                    <a:pt x="4966" y="236"/>
                  </a:cubicBezTo>
                  <a:cubicBezTo>
                    <a:pt x="4966" y="227"/>
                    <a:pt x="4969" y="221"/>
                    <a:pt x="4974" y="221"/>
                  </a:cubicBezTo>
                  <a:close/>
                  <a:moveTo>
                    <a:pt x="5138" y="236"/>
                  </a:moveTo>
                  <a:cubicBezTo>
                    <a:pt x="5138" y="258"/>
                    <a:pt x="5138" y="277"/>
                    <a:pt x="5119" y="277"/>
                  </a:cubicBezTo>
                  <a:lnTo>
                    <a:pt x="5101" y="258"/>
                  </a:lnTo>
                  <a:lnTo>
                    <a:pt x="5119" y="236"/>
                  </a:lnTo>
                  <a:close/>
                  <a:moveTo>
                    <a:pt x="12796" y="227"/>
                  </a:moveTo>
                  <a:cubicBezTo>
                    <a:pt x="12799" y="227"/>
                    <a:pt x="12800" y="229"/>
                    <a:pt x="12800" y="236"/>
                  </a:cubicBezTo>
                  <a:cubicBezTo>
                    <a:pt x="12800" y="251"/>
                    <a:pt x="12791" y="267"/>
                    <a:pt x="12782" y="277"/>
                  </a:cubicBezTo>
                  <a:cubicBezTo>
                    <a:pt x="12782" y="277"/>
                    <a:pt x="12773" y="286"/>
                    <a:pt x="12768" y="286"/>
                  </a:cubicBezTo>
                  <a:cubicBezTo>
                    <a:pt x="12765" y="286"/>
                    <a:pt x="12763" y="284"/>
                    <a:pt x="12763" y="277"/>
                  </a:cubicBezTo>
                  <a:lnTo>
                    <a:pt x="12763" y="258"/>
                  </a:lnTo>
                  <a:cubicBezTo>
                    <a:pt x="12776" y="242"/>
                    <a:pt x="12789" y="227"/>
                    <a:pt x="12796" y="227"/>
                  </a:cubicBezTo>
                  <a:close/>
                  <a:moveTo>
                    <a:pt x="11510" y="251"/>
                  </a:moveTo>
                  <a:cubicBezTo>
                    <a:pt x="11517" y="251"/>
                    <a:pt x="11522" y="256"/>
                    <a:pt x="11522" y="267"/>
                  </a:cubicBezTo>
                  <a:cubicBezTo>
                    <a:pt x="11522" y="289"/>
                    <a:pt x="11522" y="289"/>
                    <a:pt x="11500" y="289"/>
                  </a:cubicBezTo>
                  <a:cubicBezTo>
                    <a:pt x="11462" y="289"/>
                    <a:pt x="11462" y="289"/>
                    <a:pt x="11481" y="267"/>
                  </a:cubicBezTo>
                  <a:cubicBezTo>
                    <a:pt x="11492" y="256"/>
                    <a:pt x="11502" y="251"/>
                    <a:pt x="11510" y="251"/>
                  </a:cubicBezTo>
                  <a:close/>
                  <a:moveTo>
                    <a:pt x="11635" y="267"/>
                  </a:moveTo>
                  <a:cubicBezTo>
                    <a:pt x="11653" y="267"/>
                    <a:pt x="11653" y="267"/>
                    <a:pt x="11653" y="289"/>
                  </a:cubicBezTo>
                  <a:lnTo>
                    <a:pt x="11635" y="289"/>
                  </a:lnTo>
                  <a:lnTo>
                    <a:pt x="11616" y="267"/>
                  </a:lnTo>
                  <a:close/>
                  <a:moveTo>
                    <a:pt x="9535" y="251"/>
                  </a:moveTo>
                  <a:cubicBezTo>
                    <a:pt x="9535" y="273"/>
                    <a:pt x="9532" y="292"/>
                    <a:pt x="9513" y="292"/>
                  </a:cubicBezTo>
                  <a:lnTo>
                    <a:pt x="9494" y="292"/>
                  </a:lnTo>
                  <a:cubicBezTo>
                    <a:pt x="9497" y="277"/>
                    <a:pt x="9504" y="264"/>
                    <a:pt x="9513" y="251"/>
                  </a:cubicBezTo>
                  <a:close/>
                  <a:moveTo>
                    <a:pt x="11826" y="270"/>
                  </a:moveTo>
                  <a:cubicBezTo>
                    <a:pt x="11845" y="270"/>
                    <a:pt x="11845" y="270"/>
                    <a:pt x="11845" y="292"/>
                  </a:cubicBezTo>
                  <a:lnTo>
                    <a:pt x="11826" y="292"/>
                  </a:lnTo>
                  <a:lnTo>
                    <a:pt x="11807" y="270"/>
                  </a:lnTo>
                  <a:close/>
                  <a:moveTo>
                    <a:pt x="7413" y="255"/>
                  </a:moveTo>
                  <a:cubicBezTo>
                    <a:pt x="7413" y="277"/>
                    <a:pt x="7413" y="295"/>
                    <a:pt x="7394" y="295"/>
                  </a:cubicBezTo>
                  <a:lnTo>
                    <a:pt x="7373" y="277"/>
                  </a:lnTo>
                  <a:lnTo>
                    <a:pt x="7394" y="255"/>
                  </a:lnTo>
                  <a:close/>
                  <a:moveTo>
                    <a:pt x="591" y="220"/>
                  </a:moveTo>
                  <a:cubicBezTo>
                    <a:pt x="610" y="220"/>
                    <a:pt x="629" y="220"/>
                    <a:pt x="629" y="242"/>
                  </a:cubicBezTo>
                  <a:lnTo>
                    <a:pt x="610" y="242"/>
                  </a:lnTo>
                  <a:cubicBezTo>
                    <a:pt x="610" y="236"/>
                    <a:pt x="608" y="233"/>
                    <a:pt x="606" y="233"/>
                  </a:cubicBezTo>
                  <a:cubicBezTo>
                    <a:pt x="602" y="233"/>
                    <a:pt x="597" y="248"/>
                    <a:pt x="610" y="261"/>
                  </a:cubicBezTo>
                  <a:lnTo>
                    <a:pt x="610" y="305"/>
                  </a:lnTo>
                  <a:cubicBezTo>
                    <a:pt x="588" y="302"/>
                    <a:pt x="572" y="283"/>
                    <a:pt x="572" y="261"/>
                  </a:cubicBezTo>
                  <a:cubicBezTo>
                    <a:pt x="553" y="220"/>
                    <a:pt x="553" y="220"/>
                    <a:pt x="591" y="220"/>
                  </a:cubicBezTo>
                  <a:close/>
                  <a:moveTo>
                    <a:pt x="3286" y="264"/>
                  </a:moveTo>
                  <a:cubicBezTo>
                    <a:pt x="3286" y="283"/>
                    <a:pt x="3286" y="305"/>
                    <a:pt x="3264" y="305"/>
                  </a:cubicBezTo>
                  <a:lnTo>
                    <a:pt x="3245" y="305"/>
                  </a:lnTo>
                  <a:cubicBezTo>
                    <a:pt x="3248" y="289"/>
                    <a:pt x="3255" y="273"/>
                    <a:pt x="3267" y="264"/>
                  </a:cubicBezTo>
                  <a:close/>
                  <a:moveTo>
                    <a:pt x="4662" y="273"/>
                  </a:moveTo>
                  <a:cubicBezTo>
                    <a:pt x="4681" y="273"/>
                    <a:pt x="4681" y="295"/>
                    <a:pt x="4681" y="295"/>
                  </a:cubicBezTo>
                  <a:cubicBezTo>
                    <a:pt x="4681" y="303"/>
                    <a:pt x="4679" y="305"/>
                    <a:pt x="4675" y="305"/>
                  </a:cubicBezTo>
                  <a:cubicBezTo>
                    <a:pt x="4668" y="305"/>
                    <a:pt x="4656" y="295"/>
                    <a:pt x="4643" y="295"/>
                  </a:cubicBezTo>
                  <a:cubicBezTo>
                    <a:pt x="4624" y="273"/>
                    <a:pt x="4624" y="273"/>
                    <a:pt x="4662" y="273"/>
                  </a:cubicBezTo>
                  <a:close/>
                  <a:moveTo>
                    <a:pt x="8729" y="264"/>
                  </a:moveTo>
                  <a:lnTo>
                    <a:pt x="8729" y="267"/>
                  </a:lnTo>
                  <a:cubicBezTo>
                    <a:pt x="8770" y="267"/>
                    <a:pt x="8770" y="267"/>
                    <a:pt x="8770" y="286"/>
                  </a:cubicBezTo>
                  <a:cubicBezTo>
                    <a:pt x="8770" y="308"/>
                    <a:pt x="8729" y="308"/>
                    <a:pt x="8711" y="308"/>
                  </a:cubicBezTo>
                  <a:cubicBezTo>
                    <a:pt x="8695" y="292"/>
                    <a:pt x="8708" y="264"/>
                    <a:pt x="8729" y="264"/>
                  </a:cubicBezTo>
                  <a:close/>
                  <a:moveTo>
                    <a:pt x="11782" y="300"/>
                  </a:moveTo>
                  <a:cubicBezTo>
                    <a:pt x="11780" y="300"/>
                    <a:pt x="11776" y="302"/>
                    <a:pt x="11769" y="308"/>
                  </a:cubicBezTo>
                  <a:cubicBezTo>
                    <a:pt x="11782" y="308"/>
                    <a:pt x="11786" y="300"/>
                    <a:pt x="11782" y="300"/>
                  </a:cubicBezTo>
                  <a:close/>
                  <a:moveTo>
                    <a:pt x="4298" y="270"/>
                  </a:moveTo>
                  <a:cubicBezTo>
                    <a:pt x="4317" y="270"/>
                    <a:pt x="4336" y="270"/>
                    <a:pt x="4336" y="292"/>
                  </a:cubicBezTo>
                  <a:cubicBezTo>
                    <a:pt x="4336" y="292"/>
                    <a:pt x="4336" y="314"/>
                    <a:pt x="4317" y="314"/>
                  </a:cubicBezTo>
                  <a:cubicBezTo>
                    <a:pt x="4301" y="311"/>
                    <a:pt x="4289" y="302"/>
                    <a:pt x="4279" y="292"/>
                  </a:cubicBezTo>
                  <a:cubicBezTo>
                    <a:pt x="4276" y="280"/>
                    <a:pt x="4286" y="270"/>
                    <a:pt x="4298" y="270"/>
                  </a:cubicBezTo>
                  <a:close/>
                  <a:moveTo>
                    <a:pt x="2709" y="230"/>
                  </a:moveTo>
                  <a:cubicBezTo>
                    <a:pt x="2713" y="230"/>
                    <a:pt x="2713" y="240"/>
                    <a:pt x="2713" y="258"/>
                  </a:cubicBezTo>
                  <a:cubicBezTo>
                    <a:pt x="2716" y="286"/>
                    <a:pt x="2700" y="311"/>
                    <a:pt x="2672" y="320"/>
                  </a:cubicBezTo>
                  <a:lnTo>
                    <a:pt x="2634" y="320"/>
                  </a:lnTo>
                  <a:lnTo>
                    <a:pt x="2675" y="280"/>
                  </a:lnTo>
                  <a:cubicBezTo>
                    <a:pt x="2696" y="245"/>
                    <a:pt x="2705" y="230"/>
                    <a:pt x="2709" y="230"/>
                  </a:cubicBezTo>
                  <a:close/>
                  <a:moveTo>
                    <a:pt x="6379" y="289"/>
                  </a:moveTo>
                  <a:cubicBezTo>
                    <a:pt x="6379" y="308"/>
                    <a:pt x="6379" y="330"/>
                    <a:pt x="6360" y="330"/>
                  </a:cubicBezTo>
                  <a:lnTo>
                    <a:pt x="6342" y="308"/>
                  </a:lnTo>
                  <a:lnTo>
                    <a:pt x="6360" y="289"/>
                  </a:lnTo>
                  <a:close/>
                  <a:moveTo>
                    <a:pt x="1700" y="292"/>
                  </a:moveTo>
                  <a:cubicBezTo>
                    <a:pt x="1719" y="292"/>
                    <a:pt x="1719" y="314"/>
                    <a:pt x="1678" y="333"/>
                  </a:cubicBezTo>
                  <a:lnTo>
                    <a:pt x="1641" y="333"/>
                  </a:lnTo>
                  <a:cubicBezTo>
                    <a:pt x="1641" y="311"/>
                    <a:pt x="1678" y="292"/>
                    <a:pt x="1700" y="292"/>
                  </a:cubicBezTo>
                  <a:close/>
                  <a:moveTo>
                    <a:pt x="6821" y="270"/>
                  </a:moveTo>
                  <a:cubicBezTo>
                    <a:pt x="6840" y="270"/>
                    <a:pt x="6840" y="270"/>
                    <a:pt x="6840" y="292"/>
                  </a:cubicBezTo>
                  <a:cubicBezTo>
                    <a:pt x="6837" y="308"/>
                    <a:pt x="6830" y="320"/>
                    <a:pt x="6821" y="333"/>
                  </a:cubicBezTo>
                  <a:cubicBezTo>
                    <a:pt x="6799" y="333"/>
                    <a:pt x="6821" y="292"/>
                    <a:pt x="6821" y="270"/>
                  </a:cubicBezTo>
                  <a:close/>
                  <a:moveTo>
                    <a:pt x="3665" y="330"/>
                  </a:moveTo>
                  <a:lnTo>
                    <a:pt x="3665" y="349"/>
                  </a:lnTo>
                  <a:cubicBezTo>
                    <a:pt x="3653" y="349"/>
                    <a:pt x="3640" y="358"/>
                    <a:pt x="3633" y="358"/>
                  </a:cubicBezTo>
                  <a:cubicBezTo>
                    <a:pt x="3630" y="358"/>
                    <a:pt x="3628" y="356"/>
                    <a:pt x="3628" y="349"/>
                  </a:cubicBezTo>
                  <a:cubicBezTo>
                    <a:pt x="3609" y="349"/>
                    <a:pt x="3646" y="330"/>
                    <a:pt x="3665" y="330"/>
                  </a:cubicBezTo>
                  <a:close/>
                  <a:moveTo>
                    <a:pt x="11579" y="360"/>
                  </a:moveTo>
                  <a:cubicBezTo>
                    <a:pt x="11578" y="363"/>
                    <a:pt x="11578" y="367"/>
                    <a:pt x="11578" y="371"/>
                  </a:cubicBezTo>
                  <a:cubicBezTo>
                    <a:pt x="11579" y="372"/>
                    <a:pt x="11580" y="373"/>
                    <a:pt x="11581" y="374"/>
                  </a:cubicBezTo>
                  <a:lnTo>
                    <a:pt x="11581" y="374"/>
                  </a:lnTo>
                  <a:cubicBezTo>
                    <a:pt x="11580" y="370"/>
                    <a:pt x="11579" y="366"/>
                    <a:pt x="11579" y="360"/>
                  </a:cubicBezTo>
                  <a:close/>
                  <a:moveTo>
                    <a:pt x="1785" y="325"/>
                  </a:moveTo>
                  <a:cubicBezTo>
                    <a:pt x="1766" y="325"/>
                    <a:pt x="1757" y="339"/>
                    <a:pt x="1757" y="355"/>
                  </a:cubicBezTo>
                  <a:cubicBezTo>
                    <a:pt x="1757" y="377"/>
                    <a:pt x="1776" y="377"/>
                    <a:pt x="1813" y="377"/>
                  </a:cubicBezTo>
                  <a:cubicBezTo>
                    <a:pt x="1829" y="374"/>
                    <a:pt x="1841" y="367"/>
                    <a:pt x="1851" y="355"/>
                  </a:cubicBezTo>
                  <a:cubicBezTo>
                    <a:pt x="1851" y="336"/>
                    <a:pt x="1832" y="333"/>
                    <a:pt x="1813" y="333"/>
                  </a:cubicBezTo>
                  <a:cubicBezTo>
                    <a:pt x="1802" y="328"/>
                    <a:pt x="1793" y="325"/>
                    <a:pt x="1785" y="325"/>
                  </a:cubicBezTo>
                  <a:close/>
                  <a:moveTo>
                    <a:pt x="11581" y="374"/>
                  </a:moveTo>
                  <a:cubicBezTo>
                    <a:pt x="11583" y="382"/>
                    <a:pt x="11585" y="385"/>
                    <a:pt x="11586" y="385"/>
                  </a:cubicBezTo>
                  <a:cubicBezTo>
                    <a:pt x="11587" y="385"/>
                    <a:pt x="11586" y="381"/>
                    <a:pt x="11581" y="374"/>
                  </a:cubicBezTo>
                  <a:close/>
                  <a:moveTo>
                    <a:pt x="4851" y="52"/>
                  </a:moveTo>
                  <a:cubicBezTo>
                    <a:pt x="4844" y="52"/>
                    <a:pt x="4842" y="63"/>
                    <a:pt x="4853" y="89"/>
                  </a:cubicBezTo>
                  <a:cubicBezTo>
                    <a:pt x="4853" y="129"/>
                    <a:pt x="4853" y="129"/>
                    <a:pt x="4815" y="129"/>
                  </a:cubicBezTo>
                  <a:cubicBezTo>
                    <a:pt x="4797" y="129"/>
                    <a:pt x="4778" y="129"/>
                    <a:pt x="4778" y="107"/>
                  </a:cubicBezTo>
                  <a:cubicBezTo>
                    <a:pt x="4778" y="85"/>
                    <a:pt x="4778" y="85"/>
                    <a:pt x="4740" y="85"/>
                  </a:cubicBezTo>
                  <a:cubicBezTo>
                    <a:pt x="4681" y="85"/>
                    <a:pt x="4624" y="148"/>
                    <a:pt x="4605" y="189"/>
                  </a:cubicBezTo>
                  <a:cubicBezTo>
                    <a:pt x="4605" y="211"/>
                    <a:pt x="4605" y="222"/>
                    <a:pt x="4603" y="222"/>
                  </a:cubicBezTo>
                  <a:cubicBezTo>
                    <a:pt x="4601" y="222"/>
                    <a:pt x="4596" y="211"/>
                    <a:pt x="4587" y="189"/>
                  </a:cubicBezTo>
                  <a:cubicBezTo>
                    <a:pt x="4587" y="170"/>
                    <a:pt x="4568" y="170"/>
                    <a:pt x="4549" y="167"/>
                  </a:cubicBezTo>
                  <a:cubicBezTo>
                    <a:pt x="4549" y="174"/>
                    <a:pt x="4547" y="177"/>
                    <a:pt x="4545" y="177"/>
                  </a:cubicBezTo>
                  <a:cubicBezTo>
                    <a:pt x="4541" y="177"/>
                    <a:pt x="4536" y="167"/>
                    <a:pt x="4549" y="167"/>
                  </a:cubicBezTo>
                  <a:cubicBezTo>
                    <a:pt x="4549" y="148"/>
                    <a:pt x="4568" y="148"/>
                    <a:pt x="4587" y="148"/>
                  </a:cubicBezTo>
                  <a:lnTo>
                    <a:pt x="4587" y="126"/>
                  </a:lnTo>
                  <a:cubicBezTo>
                    <a:pt x="4577" y="106"/>
                    <a:pt x="4568" y="96"/>
                    <a:pt x="4558" y="96"/>
                  </a:cubicBezTo>
                  <a:cubicBezTo>
                    <a:pt x="4549" y="96"/>
                    <a:pt x="4540" y="106"/>
                    <a:pt x="4530" y="126"/>
                  </a:cubicBezTo>
                  <a:cubicBezTo>
                    <a:pt x="4519" y="137"/>
                    <a:pt x="4514" y="143"/>
                    <a:pt x="4509" y="143"/>
                  </a:cubicBezTo>
                  <a:cubicBezTo>
                    <a:pt x="4504" y="143"/>
                    <a:pt x="4499" y="137"/>
                    <a:pt x="4489" y="126"/>
                  </a:cubicBezTo>
                  <a:cubicBezTo>
                    <a:pt x="4476" y="111"/>
                    <a:pt x="4463" y="96"/>
                    <a:pt x="4456" y="96"/>
                  </a:cubicBezTo>
                  <a:cubicBezTo>
                    <a:pt x="4453" y="96"/>
                    <a:pt x="4452" y="99"/>
                    <a:pt x="4452" y="104"/>
                  </a:cubicBezTo>
                  <a:cubicBezTo>
                    <a:pt x="4433" y="104"/>
                    <a:pt x="4411" y="98"/>
                    <a:pt x="4395" y="82"/>
                  </a:cubicBezTo>
                  <a:cubicBezTo>
                    <a:pt x="4358" y="82"/>
                    <a:pt x="4339" y="82"/>
                    <a:pt x="4339" y="104"/>
                  </a:cubicBezTo>
                  <a:cubicBezTo>
                    <a:pt x="4339" y="120"/>
                    <a:pt x="4327" y="124"/>
                    <a:pt x="4314" y="124"/>
                  </a:cubicBezTo>
                  <a:cubicBezTo>
                    <a:pt x="4309" y="124"/>
                    <a:pt x="4303" y="124"/>
                    <a:pt x="4298" y="123"/>
                  </a:cubicBezTo>
                  <a:cubicBezTo>
                    <a:pt x="4279" y="123"/>
                    <a:pt x="4261" y="123"/>
                    <a:pt x="4261" y="145"/>
                  </a:cubicBezTo>
                  <a:cubicBezTo>
                    <a:pt x="4261" y="167"/>
                    <a:pt x="4242" y="186"/>
                    <a:pt x="4204" y="186"/>
                  </a:cubicBezTo>
                  <a:cubicBezTo>
                    <a:pt x="4189" y="195"/>
                    <a:pt x="4180" y="200"/>
                    <a:pt x="4173" y="200"/>
                  </a:cubicBezTo>
                  <a:cubicBezTo>
                    <a:pt x="4163" y="200"/>
                    <a:pt x="4159" y="189"/>
                    <a:pt x="4148" y="164"/>
                  </a:cubicBezTo>
                  <a:cubicBezTo>
                    <a:pt x="4148" y="145"/>
                    <a:pt x="4126" y="145"/>
                    <a:pt x="4107" y="145"/>
                  </a:cubicBezTo>
                  <a:cubicBezTo>
                    <a:pt x="4095" y="142"/>
                    <a:pt x="4079" y="136"/>
                    <a:pt x="4070" y="123"/>
                  </a:cubicBezTo>
                  <a:cubicBezTo>
                    <a:pt x="4064" y="117"/>
                    <a:pt x="4060" y="114"/>
                    <a:pt x="4057" y="114"/>
                  </a:cubicBezTo>
                  <a:cubicBezTo>
                    <a:pt x="4051" y="114"/>
                    <a:pt x="4051" y="129"/>
                    <a:pt x="4051" y="145"/>
                  </a:cubicBezTo>
                  <a:cubicBezTo>
                    <a:pt x="4051" y="164"/>
                    <a:pt x="4051" y="186"/>
                    <a:pt x="4051" y="186"/>
                  </a:cubicBezTo>
                  <a:cubicBezTo>
                    <a:pt x="4032" y="186"/>
                    <a:pt x="4013" y="142"/>
                    <a:pt x="4013" y="123"/>
                  </a:cubicBezTo>
                  <a:cubicBezTo>
                    <a:pt x="4004" y="101"/>
                    <a:pt x="3999" y="90"/>
                    <a:pt x="3997" y="90"/>
                  </a:cubicBezTo>
                  <a:cubicBezTo>
                    <a:pt x="3994" y="90"/>
                    <a:pt x="3994" y="101"/>
                    <a:pt x="3994" y="123"/>
                  </a:cubicBezTo>
                  <a:cubicBezTo>
                    <a:pt x="3994" y="136"/>
                    <a:pt x="3985" y="151"/>
                    <a:pt x="3966" y="151"/>
                  </a:cubicBezTo>
                  <a:cubicBezTo>
                    <a:pt x="3959" y="151"/>
                    <a:pt x="3949" y="148"/>
                    <a:pt x="3938" y="142"/>
                  </a:cubicBezTo>
                  <a:cubicBezTo>
                    <a:pt x="3897" y="142"/>
                    <a:pt x="3860" y="142"/>
                    <a:pt x="3860" y="120"/>
                  </a:cubicBezTo>
                  <a:cubicBezTo>
                    <a:pt x="3855" y="115"/>
                    <a:pt x="3848" y="113"/>
                    <a:pt x="3841" y="113"/>
                  </a:cubicBezTo>
                  <a:cubicBezTo>
                    <a:pt x="3834" y="113"/>
                    <a:pt x="3827" y="115"/>
                    <a:pt x="3822" y="120"/>
                  </a:cubicBezTo>
                  <a:cubicBezTo>
                    <a:pt x="3813" y="131"/>
                    <a:pt x="3803" y="136"/>
                    <a:pt x="3789" y="136"/>
                  </a:cubicBezTo>
                  <a:cubicBezTo>
                    <a:pt x="3774" y="136"/>
                    <a:pt x="3755" y="131"/>
                    <a:pt x="3725" y="120"/>
                  </a:cubicBezTo>
                  <a:cubicBezTo>
                    <a:pt x="3678" y="98"/>
                    <a:pt x="3654" y="87"/>
                    <a:pt x="3643" y="87"/>
                  </a:cubicBezTo>
                  <a:cubicBezTo>
                    <a:pt x="3631" y="87"/>
                    <a:pt x="3631" y="98"/>
                    <a:pt x="3631" y="120"/>
                  </a:cubicBezTo>
                  <a:cubicBezTo>
                    <a:pt x="3631" y="131"/>
                    <a:pt x="3631" y="143"/>
                    <a:pt x="3627" y="143"/>
                  </a:cubicBezTo>
                  <a:cubicBezTo>
                    <a:pt x="3624" y="143"/>
                    <a:pt x="3620" y="137"/>
                    <a:pt x="3612" y="120"/>
                  </a:cubicBezTo>
                  <a:cubicBezTo>
                    <a:pt x="3606" y="113"/>
                    <a:pt x="3601" y="111"/>
                    <a:pt x="3595" y="111"/>
                  </a:cubicBezTo>
                  <a:cubicBezTo>
                    <a:pt x="3580" y="111"/>
                    <a:pt x="3562" y="125"/>
                    <a:pt x="3534" y="139"/>
                  </a:cubicBezTo>
                  <a:cubicBezTo>
                    <a:pt x="3521" y="164"/>
                    <a:pt x="3512" y="195"/>
                    <a:pt x="3515" y="223"/>
                  </a:cubicBezTo>
                  <a:cubicBezTo>
                    <a:pt x="3515" y="247"/>
                    <a:pt x="3515" y="257"/>
                    <a:pt x="3508" y="257"/>
                  </a:cubicBezTo>
                  <a:cubicBezTo>
                    <a:pt x="3502" y="257"/>
                    <a:pt x="3493" y="251"/>
                    <a:pt x="3477" y="242"/>
                  </a:cubicBezTo>
                  <a:cubicBezTo>
                    <a:pt x="3455" y="242"/>
                    <a:pt x="3440" y="223"/>
                    <a:pt x="3440" y="201"/>
                  </a:cubicBezTo>
                  <a:cubicBezTo>
                    <a:pt x="3440" y="189"/>
                    <a:pt x="3446" y="179"/>
                    <a:pt x="3458" y="179"/>
                  </a:cubicBezTo>
                  <a:lnTo>
                    <a:pt x="3477" y="179"/>
                  </a:lnTo>
                  <a:cubicBezTo>
                    <a:pt x="3477" y="161"/>
                    <a:pt x="3477" y="139"/>
                    <a:pt x="3440" y="139"/>
                  </a:cubicBezTo>
                  <a:cubicBezTo>
                    <a:pt x="3430" y="128"/>
                    <a:pt x="3421" y="122"/>
                    <a:pt x="3414" y="122"/>
                  </a:cubicBezTo>
                  <a:cubicBezTo>
                    <a:pt x="3407" y="122"/>
                    <a:pt x="3402" y="128"/>
                    <a:pt x="3402" y="139"/>
                  </a:cubicBezTo>
                  <a:cubicBezTo>
                    <a:pt x="3383" y="117"/>
                    <a:pt x="3346" y="117"/>
                    <a:pt x="3305" y="117"/>
                  </a:cubicBezTo>
                  <a:cubicBezTo>
                    <a:pt x="3267" y="117"/>
                    <a:pt x="3211" y="117"/>
                    <a:pt x="3192" y="95"/>
                  </a:cubicBezTo>
                  <a:cubicBezTo>
                    <a:pt x="3154" y="95"/>
                    <a:pt x="3136" y="95"/>
                    <a:pt x="3136" y="117"/>
                  </a:cubicBezTo>
                  <a:cubicBezTo>
                    <a:pt x="3134" y="140"/>
                    <a:pt x="3127" y="150"/>
                    <a:pt x="3121" y="150"/>
                  </a:cubicBezTo>
                  <a:cubicBezTo>
                    <a:pt x="3117" y="150"/>
                    <a:pt x="3114" y="145"/>
                    <a:pt x="3114" y="136"/>
                  </a:cubicBezTo>
                  <a:cubicBezTo>
                    <a:pt x="3102" y="110"/>
                    <a:pt x="3000" y="91"/>
                    <a:pt x="2921" y="91"/>
                  </a:cubicBezTo>
                  <a:cubicBezTo>
                    <a:pt x="2874" y="91"/>
                    <a:pt x="2836" y="97"/>
                    <a:pt x="2829" y="114"/>
                  </a:cubicBezTo>
                  <a:lnTo>
                    <a:pt x="2791" y="114"/>
                  </a:lnTo>
                  <a:cubicBezTo>
                    <a:pt x="2771" y="102"/>
                    <a:pt x="2731" y="97"/>
                    <a:pt x="2694" y="97"/>
                  </a:cubicBezTo>
                  <a:cubicBezTo>
                    <a:pt x="2659" y="97"/>
                    <a:pt x="2628" y="101"/>
                    <a:pt x="2619" y="110"/>
                  </a:cubicBezTo>
                  <a:lnTo>
                    <a:pt x="2562" y="110"/>
                  </a:lnTo>
                  <a:cubicBezTo>
                    <a:pt x="2542" y="100"/>
                    <a:pt x="2527" y="94"/>
                    <a:pt x="2515" y="94"/>
                  </a:cubicBezTo>
                  <a:cubicBezTo>
                    <a:pt x="2503" y="94"/>
                    <a:pt x="2493" y="100"/>
                    <a:pt x="2484" y="110"/>
                  </a:cubicBezTo>
                  <a:cubicBezTo>
                    <a:pt x="2471" y="124"/>
                    <a:pt x="2467" y="138"/>
                    <a:pt x="2466" y="138"/>
                  </a:cubicBezTo>
                  <a:cubicBezTo>
                    <a:pt x="2465" y="138"/>
                    <a:pt x="2465" y="136"/>
                    <a:pt x="2465" y="129"/>
                  </a:cubicBezTo>
                  <a:cubicBezTo>
                    <a:pt x="2465" y="110"/>
                    <a:pt x="2427" y="110"/>
                    <a:pt x="2352" y="107"/>
                  </a:cubicBezTo>
                  <a:cubicBezTo>
                    <a:pt x="2274" y="107"/>
                    <a:pt x="2274" y="107"/>
                    <a:pt x="2293" y="129"/>
                  </a:cubicBezTo>
                  <a:cubicBezTo>
                    <a:pt x="2271" y="135"/>
                    <a:pt x="2256" y="137"/>
                    <a:pt x="2245" y="137"/>
                  </a:cubicBezTo>
                  <a:cubicBezTo>
                    <a:pt x="2217" y="137"/>
                    <a:pt x="2217" y="123"/>
                    <a:pt x="2217" y="107"/>
                  </a:cubicBezTo>
                  <a:cubicBezTo>
                    <a:pt x="2226" y="89"/>
                    <a:pt x="2223" y="79"/>
                    <a:pt x="2216" y="79"/>
                  </a:cubicBezTo>
                  <a:cubicBezTo>
                    <a:pt x="2206" y="79"/>
                    <a:pt x="2190" y="95"/>
                    <a:pt x="2180" y="129"/>
                  </a:cubicBezTo>
                  <a:cubicBezTo>
                    <a:pt x="2167" y="153"/>
                    <a:pt x="2149" y="163"/>
                    <a:pt x="2136" y="163"/>
                  </a:cubicBezTo>
                  <a:cubicBezTo>
                    <a:pt x="2127" y="163"/>
                    <a:pt x="2120" y="157"/>
                    <a:pt x="2120" y="148"/>
                  </a:cubicBezTo>
                  <a:cubicBezTo>
                    <a:pt x="2120" y="129"/>
                    <a:pt x="2139" y="129"/>
                    <a:pt x="2161" y="129"/>
                  </a:cubicBezTo>
                  <a:lnTo>
                    <a:pt x="2161" y="85"/>
                  </a:lnTo>
                  <a:cubicBezTo>
                    <a:pt x="2142" y="85"/>
                    <a:pt x="2142" y="85"/>
                    <a:pt x="2120" y="107"/>
                  </a:cubicBezTo>
                  <a:cubicBezTo>
                    <a:pt x="2108" y="107"/>
                    <a:pt x="2092" y="117"/>
                    <a:pt x="2083" y="126"/>
                  </a:cubicBezTo>
                  <a:cubicBezTo>
                    <a:pt x="2064" y="145"/>
                    <a:pt x="2064" y="173"/>
                    <a:pt x="2083" y="189"/>
                  </a:cubicBezTo>
                  <a:cubicBezTo>
                    <a:pt x="2101" y="211"/>
                    <a:pt x="2083" y="211"/>
                    <a:pt x="2064" y="211"/>
                  </a:cubicBezTo>
                  <a:cubicBezTo>
                    <a:pt x="2026" y="189"/>
                    <a:pt x="2026" y="170"/>
                    <a:pt x="2045" y="148"/>
                  </a:cubicBezTo>
                  <a:cubicBezTo>
                    <a:pt x="2064" y="148"/>
                    <a:pt x="2064" y="126"/>
                    <a:pt x="2064" y="107"/>
                  </a:cubicBezTo>
                  <a:cubicBezTo>
                    <a:pt x="2064" y="103"/>
                    <a:pt x="2060" y="101"/>
                    <a:pt x="2055" y="101"/>
                  </a:cubicBezTo>
                  <a:cubicBezTo>
                    <a:pt x="2030" y="101"/>
                    <a:pt x="1966" y="134"/>
                    <a:pt x="1948" y="167"/>
                  </a:cubicBezTo>
                  <a:lnTo>
                    <a:pt x="1948" y="148"/>
                  </a:lnTo>
                  <a:cubicBezTo>
                    <a:pt x="1948" y="126"/>
                    <a:pt x="1910" y="126"/>
                    <a:pt x="1873" y="126"/>
                  </a:cubicBezTo>
                  <a:cubicBezTo>
                    <a:pt x="1835" y="126"/>
                    <a:pt x="1816" y="126"/>
                    <a:pt x="1816" y="145"/>
                  </a:cubicBezTo>
                  <a:cubicBezTo>
                    <a:pt x="1816" y="167"/>
                    <a:pt x="1816" y="189"/>
                    <a:pt x="1798" y="189"/>
                  </a:cubicBezTo>
                  <a:cubicBezTo>
                    <a:pt x="1816" y="189"/>
                    <a:pt x="1816" y="208"/>
                    <a:pt x="1816" y="230"/>
                  </a:cubicBezTo>
                  <a:cubicBezTo>
                    <a:pt x="1794" y="217"/>
                    <a:pt x="1776" y="204"/>
                    <a:pt x="1757" y="189"/>
                  </a:cubicBezTo>
                  <a:cubicBezTo>
                    <a:pt x="1722" y="145"/>
                    <a:pt x="1670" y="123"/>
                    <a:pt x="1617" y="123"/>
                  </a:cubicBezTo>
                  <a:cubicBezTo>
                    <a:pt x="1613" y="123"/>
                    <a:pt x="1610" y="123"/>
                    <a:pt x="1606" y="123"/>
                  </a:cubicBezTo>
                  <a:cubicBezTo>
                    <a:pt x="1569" y="123"/>
                    <a:pt x="1509" y="123"/>
                    <a:pt x="1490" y="101"/>
                  </a:cubicBezTo>
                  <a:cubicBezTo>
                    <a:pt x="1453" y="101"/>
                    <a:pt x="1434" y="101"/>
                    <a:pt x="1434" y="123"/>
                  </a:cubicBezTo>
                  <a:lnTo>
                    <a:pt x="1396" y="123"/>
                  </a:lnTo>
                  <a:cubicBezTo>
                    <a:pt x="1387" y="112"/>
                    <a:pt x="1372" y="107"/>
                    <a:pt x="1360" y="107"/>
                  </a:cubicBezTo>
                  <a:cubicBezTo>
                    <a:pt x="1347" y="107"/>
                    <a:pt x="1337" y="112"/>
                    <a:pt x="1337" y="123"/>
                  </a:cubicBezTo>
                  <a:cubicBezTo>
                    <a:pt x="1331" y="129"/>
                    <a:pt x="1326" y="131"/>
                    <a:pt x="1320" y="131"/>
                  </a:cubicBezTo>
                  <a:cubicBezTo>
                    <a:pt x="1307" y="131"/>
                    <a:pt x="1294" y="120"/>
                    <a:pt x="1280" y="120"/>
                  </a:cubicBezTo>
                  <a:cubicBezTo>
                    <a:pt x="1264" y="102"/>
                    <a:pt x="1254" y="92"/>
                    <a:pt x="1251" y="92"/>
                  </a:cubicBezTo>
                  <a:cubicBezTo>
                    <a:pt x="1247" y="92"/>
                    <a:pt x="1251" y="107"/>
                    <a:pt x="1262" y="142"/>
                  </a:cubicBezTo>
                  <a:cubicBezTo>
                    <a:pt x="1262" y="164"/>
                    <a:pt x="1299" y="183"/>
                    <a:pt x="1318" y="183"/>
                  </a:cubicBezTo>
                  <a:lnTo>
                    <a:pt x="1374" y="186"/>
                  </a:lnTo>
                  <a:lnTo>
                    <a:pt x="1318" y="204"/>
                  </a:lnTo>
                  <a:cubicBezTo>
                    <a:pt x="1299" y="204"/>
                    <a:pt x="1262" y="226"/>
                    <a:pt x="1262" y="245"/>
                  </a:cubicBezTo>
                  <a:cubicBezTo>
                    <a:pt x="1262" y="245"/>
                    <a:pt x="1262" y="267"/>
                    <a:pt x="1243" y="267"/>
                  </a:cubicBezTo>
                  <a:cubicBezTo>
                    <a:pt x="1243" y="267"/>
                    <a:pt x="1243" y="245"/>
                    <a:pt x="1243" y="226"/>
                  </a:cubicBezTo>
                  <a:cubicBezTo>
                    <a:pt x="1255" y="208"/>
                    <a:pt x="1265" y="186"/>
                    <a:pt x="1262" y="164"/>
                  </a:cubicBezTo>
                  <a:cubicBezTo>
                    <a:pt x="1250" y="137"/>
                    <a:pt x="1224" y="118"/>
                    <a:pt x="1206" y="118"/>
                  </a:cubicBezTo>
                  <a:cubicBezTo>
                    <a:pt x="1195" y="118"/>
                    <a:pt x="1186" y="125"/>
                    <a:pt x="1186" y="142"/>
                  </a:cubicBezTo>
                  <a:cubicBezTo>
                    <a:pt x="1164" y="142"/>
                    <a:pt x="1164" y="142"/>
                    <a:pt x="1146" y="120"/>
                  </a:cubicBezTo>
                  <a:cubicBezTo>
                    <a:pt x="1146" y="111"/>
                    <a:pt x="1142" y="105"/>
                    <a:pt x="1137" y="105"/>
                  </a:cubicBezTo>
                  <a:cubicBezTo>
                    <a:pt x="1130" y="105"/>
                    <a:pt x="1119" y="116"/>
                    <a:pt x="1108" y="142"/>
                  </a:cubicBezTo>
                  <a:cubicBezTo>
                    <a:pt x="1099" y="162"/>
                    <a:pt x="1090" y="172"/>
                    <a:pt x="1080" y="172"/>
                  </a:cubicBezTo>
                  <a:cubicBezTo>
                    <a:pt x="1071" y="172"/>
                    <a:pt x="1061" y="161"/>
                    <a:pt x="1052" y="139"/>
                  </a:cubicBezTo>
                  <a:cubicBezTo>
                    <a:pt x="1030" y="115"/>
                    <a:pt x="995" y="105"/>
                    <a:pt x="969" y="105"/>
                  </a:cubicBezTo>
                  <a:cubicBezTo>
                    <a:pt x="950" y="105"/>
                    <a:pt x="936" y="111"/>
                    <a:pt x="936" y="120"/>
                  </a:cubicBezTo>
                  <a:cubicBezTo>
                    <a:pt x="936" y="143"/>
                    <a:pt x="917" y="153"/>
                    <a:pt x="897" y="153"/>
                  </a:cubicBezTo>
                  <a:cubicBezTo>
                    <a:pt x="883" y="153"/>
                    <a:pt x="868" y="148"/>
                    <a:pt x="861" y="139"/>
                  </a:cubicBezTo>
                  <a:cubicBezTo>
                    <a:pt x="854" y="128"/>
                    <a:pt x="843" y="122"/>
                    <a:pt x="832" y="122"/>
                  </a:cubicBezTo>
                  <a:cubicBezTo>
                    <a:pt x="821" y="122"/>
                    <a:pt x="810" y="128"/>
                    <a:pt x="804" y="139"/>
                  </a:cubicBezTo>
                  <a:cubicBezTo>
                    <a:pt x="804" y="123"/>
                    <a:pt x="795" y="108"/>
                    <a:pt x="783" y="108"/>
                  </a:cubicBezTo>
                  <a:cubicBezTo>
                    <a:pt x="778" y="108"/>
                    <a:pt x="772" y="110"/>
                    <a:pt x="766" y="117"/>
                  </a:cubicBezTo>
                  <a:cubicBezTo>
                    <a:pt x="766" y="117"/>
                    <a:pt x="745" y="117"/>
                    <a:pt x="766" y="139"/>
                  </a:cubicBezTo>
                  <a:lnTo>
                    <a:pt x="726" y="179"/>
                  </a:lnTo>
                  <a:cubicBezTo>
                    <a:pt x="745" y="179"/>
                    <a:pt x="745" y="201"/>
                    <a:pt x="745" y="220"/>
                  </a:cubicBezTo>
                  <a:cubicBezTo>
                    <a:pt x="745" y="226"/>
                    <a:pt x="740" y="228"/>
                    <a:pt x="732" y="228"/>
                  </a:cubicBezTo>
                  <a:cubicBezTo>
                    <a:pt x="709" y="228"/>
                    <a:pt x="660" y="204"/>
                    <a:pt x="632" y="157"/>
                  </a:cubicBezTo>
                  <a:lnTo>
                    <a:pt x="594" y="117"/>
                  </a:lnTo>
                  <a:cubicBezTo>
                    <a:pt x="594" y="136"/>
                    <a:pt x="594" y="157"/>
                    <a:pt x="594" y="157"/>
                  </a:cubicBezTo>
                  <a:cubicBezTo>
                    <a:pt x="572" y="157"/>
                    <a:pt x="553" y="157"/>
                    <a:pt x="553" y="136"/>
                  </a:cubicBezTo>
                  <a:cubicBezTo>
                    <a:pt x="553" y="117"/>
                    <a:pt x="553" y="117"/>
                    <a:pt x="535" y="114"/>
                  </a:cubicBezTo>
                  <a:cubicBezTo>
                    <a:pt x="525" y="114"/>
                    <a:pt x="516" y="123"/>
                    <a:pt x="516" y="136"/>
                  </a:cubicBezTo>
                  <a:cubicBezTo>
                    <a:pt x="516" y="160"/>
                    <a:pt x="516" y="170"/>
                    <a:pt x="512" y="170"/>
                  </a:cubicBezTo>
                  <a:cubicBezTo>
                    <a:pt x="509" y="170"/>
                    <a:pt x="505" y="165"/>
                    <a:pt x="497" y="157"/>
                  </a:cubicBezTo>
                  <a:cubicBezTo>
                    <a:pt x="488" y="136"/>
                    <a:pt x="478" y="125"/>
                    <a:pt x="469" y="125"/>
                  </a:cubicBezTo>
                  <a:cubicBezTo>
                    <a:pt x="459" y="125"/>
                    <a:pt x="450" y="136"/>
                    <a:pt x="441" y="157"/>
                  </a:cubicBezTo>
                  <a:cubicBezTo>
                    <a:pt x="441" y="178"/>
                    <a:pt x="441" y="188"/>
                    <a:pt x="438" y="188"/>
                  </a:cubicBezTo>
                  <a:cubicBezTo>
                    <a:pt x="436" y="188"/>
                    <a:pt x="431" y="178"/>
                    <a:pt x="422" y="157"/>
                  </a:cubicBezTo>
                  <a:cubicBezTo>
                    <a:pt x="422" y="136"/>
                    <a:pt x="403" y="117"/>
                    <a:pt x="384" y="114"/>
                  </a:cubicBezTo>
                  <a:lnTo>
                    <a:pt x="384" y="136"/>
                  </a:lnTo>
                  <a:cubicBezTo>
                    <a:pt x="384" y="159"/>
                    <a:pt x="377" y="169"/>
                    <a:pt x="367" y="169"/>
                  </a:cubicBezTo>
                  <a:cubicBezTo>
                    <a:pt x="360" y="169"/>
                    <a:pt x="351" y="164"/>
                    <a:pt x="343" y="154"/>
                  </a:cubicBezTo>
                  <a:cubicBezTo>
                    <a:pt x="343" y="145"/>
                    <a:pt x="339" y="140"/>
                    <a:pt x="329" y="140"/>
                  </a:cubicBezTo>
                  <a:cubicBezTo>
                    <a:pt x="320" y="140"/>
                    <a:pt x="306" y="145"/>
                    <a:pt x="287" y="154"/>
                  </a:cubicBezTo>
                  <a:cubicBezTo>
                    <a:pt x="249" y="154"/>
                    <a:pt x="231" y="154"/>
                    <a:pt x="231" y="132"/>
                  </a:cubicBezTo>
                  <a:cubicBezTo>
                    <a:pt x="231" y="112"/>
                    <a:pt x="231" y="102"/>
                    <a:pt x="228" y="102"/>
                  </a:cubicBezTo>
                  <a:cubicBezTo>
                    <a:pt x="226" y="102"/>
                    <a:pt x="221" y="112"/>
                    <a:pt x="212" y="132"/>
                  </a:cubicBezTo>
                  <a:cubicBezTo>
                    <a:pt x="202" y="143"/>
                    <a:pt x="198" y="149"/>
                    <a:pt x="190" y="149"/>
                  </a:cubicBezTo>
                  <a:cubicBezTo>
                    <a:pt x="183" y="149"/>
                    <a:pt x="173" y="143"/>
                    <a:pt x="152" y="132"/>
                  </a:cubicBezTo>
                  <a:cubicBezTo>
                    <a:pt x="143" y="123"/>
                    <a:pt x="138" y="118"/>
                    <a:pt x="133" y="118"/>
                  </a:cubicBezTo>
                  <a:cubicBezTo>
                    <a:pt x="129" y="118"/>
                    <a:pt x="124" y="123"/>
                    <a:pt x="115" y="132"/>
                  </a:cubicBezTo>
                  <a:cubicBezTo>
                    <a:pt x="115" y="173"/>
                    <a:pt x="115" y="195"/>
                    <a:pt x="133" y="195"/>
                  </a:cubicBezTo>
                  <a:cubicBezTo>
                    <a:pt x="152" y="195"/>
                    <a:pt x="152" y="195"/>
                    <a:pt x="152" y="217"/>
                  </a:cubicBezTo>
                  <a:lnTo>
                    <a:pt x="115" y="217"/>
                  </a:lnTo>
                  <a:cubicBezTo>
                    <a:pt x="111" y="217"/>
                    <a:pt x="107" y="216"/>
                    <a:pt x="104" y="216"/>
                  </a:cubicBezTo>
                  <a:cubicBezTo>
                    <a:pt x="80" y="216"/>
                    <a:pt x="58" y="225"/>
                    <a:pt x="39" y="236"/>
                  </a:cubicBezTo>
                  <a:cubicBezTo>
                    <a:pt x="6" y="254"/>
                    <a:pt x="0" y="285"/>
                    <a:pt x="20" y="285"/>
                  </a:cubicBezTo>
                  <a:cubicBezTo>
                    <a:pt x="24" y="285"/>
                    <a:pt x="30" y="283"/>
                    <a:pt x="36" y="280"/>
                  </a:cubicBezTo>
                  <a:lnTo>
                    <a:pt x="36" y="277"/>
                  </a:lnTo>
                  <a:lnTo>
                    <a:pt x="55" y="299"/>
                  </a:lnTo>
                  <a:cubicBezTo>
                    <a:pt x="55" y="330"/>
                    <a:pt x="65" y="346"/>
                    <a:pt x="74" y="346"/>
                  </a:cubicBezTo>
                  <a:cubicBezTo>
                    <a:pt x="83" y="346"/>
                    <a:pt x="93" y="330"/>
                    <a:pt x="93" y="299"/>
                  </a:cubicBezTo>
                  <a:cubicBezTo>
                    <a:pt x="94" y="264"/>
                    <a:pt x="95" y="249"/>
                    <a:pt x="99" y="249"/>
                  </a:cubicBezTo>
                  <a:cubicBezTo>
                    <a:pt x="101" y="249"/>
                    <a:pt x="106" y="260"/>
                    <a:pt x="115" y="280"/>
                  </a:cubicBezTo>
                  <a:cubicBezTo>
                    <a:pt x="112" y="320"/>
                    <a:pt x="133" y="320"/>
                    <a:pt x="152" y="320"/>
                  </a:cubicBezTo>
                  <a:cubicBezTo>
                    <a:pt x="171" y="320"/>
                    <a:pt x="171" y="320"/>
                    <a:pt x="171" y="342"/>
                  </a:cubicBezTo>
                  <a:cubicBezTo>
                    <a:pt x="171" y="364"/>
                    <a:pt x="187" y="380"/>
                    <a:pt x="209" y="383"/>
                  </a:cubicBezTo>
                  <a:cubicBezTo>
                    <a:pt x="227" y="383"/>
                    <a:pt x="227" y="383"/>
                    <a:pt x="227" y="364"/>
                  </a:cubicBezTo>
                  <a:cubicBezTo>
                    <a:pt x="220" y="355"/>
                    <a:pt x="222" y="350"/>
                    <a:pt x="228" y="350"/>
                  </a:cubicBezTo>
                  <a:cubicBezTo>
                    <a:pt x="237" y="350"/>
                    <a:pt x="254" y="360"/>
                    <a:pt x="265" y="383"/>
                  </a:cubicBezTo>
                  <a:cubicBezTo>
                    <a:pt x="273" y="392"/>
                    <a:pt x="278" y="398"/>
                    <a:pt x="280" y="398"/>
                  </a:cubicBezTo>
                  <a:cubicBezTo>
                    <a:pt x="284" y="398"/>
                    <a:pt x="284" y="388"/>
                    <a:pt x="284" y="364"/>
                  </a:cubicBezTo>
                  <a:cubicBezTo>
                    <a:pt x="284" y="343"/>
                    <a:pt x="294" y="333"/>
                    <a:pt x="306" y="333"/>
                  </a:cubicBezTo>
                  <a:cubicBezTo>
                    <a:pt x="319" y="333"/>
                    <a:pt x="334" y="344"/>
                    <a:pt x="343" y="364"/>
                  </a:cubicBezTo>
                  <a:lnTo>
                    <a:pt x="381" y="364"/>
                  </a:lnTo>
                  <a:cubicBezTo>
                    <a:pt x="400" y="364"/>
                    <a:pt x="400" y="342"/>
                    <a:pt x="400" y="324"/>
                  </a:cubicBezTo>
                  <a:cubicBezTo>
                    <a:pt x="400" y="298"/>
                    <a:pt x="400" y="287"/>
                    <a:pt x="404" y="287"/>
                  </a:cubicBezTo>
                  <a:cubicBezTo>
                    <a:pt x="406" y="287"/>
                    <a:pt x="411" y="293"/>
                    <a:pt x="419" y="302"/>
                  </a:cubicBezTo>
                  <a:cubicBezTo>
                    <a:pt x="431" y="314"/>
                    <a:pt x="437" y="327"/>
                    <a:pt x="437" y="342"/>
                  </a:cubicBezTo>
                  <a:cubicBezTo>
                    <a:pt x="437" y="364"/>
                    <a:pt x="456" y="364"/>
                    <a:pt x="475" y="364"/>
                  </a:cubicBezTo>
                  <a:cubicBezTo>
                    <a:pt x="494" y="364"/>
                    <a:pt x="535" y="364"/>
                    <a:pt x="535" y="346"/>
                  </a:cubicBezTo>
                  <a:lnTo>
                    <a:pt x="535" y="364"/>
                  </a:lnTo>
                  <a:cubicBezTo>
                    <a:pt x="547" y="364"/>
                    <a:pt x="551" y="374"/>
                    <a:pt x="553" y="374"/>
                  </a:cubicBezTo>
                  <a:cubicBezTo>
                    <a:pt x="553" y="374"/>
                    <a:pt x="553" y="372"/>
                    <a:pt x="553" y="364"/>
                  </a:cubicBezTo>
                  <a:cubicBezTo>
                    <a:pt x="572" y="367"/>
                    <a:pt x="591" y="377"/>
                    <a:pt x="610" y="386"/>
                  </a:cubicBezTo>
                  <a:cubicBezTo>
                    <a:pt x="617" y="390"/>
                    <a:pt x="625" y="392"/>
                    <a:pt x="633" y="392"/>
                  </a:cubicBezTo>
                  <a:cubicBezTo>
                    <a:pt x="665" y="392"/>
                    <a:pt x="693" y="359"/>
                    <a:pt x="647" y="324"/>
                  </a:cubicBezTo>
                  <a:lnTo>
                    <a:pt x="666" y="324"/>
                  </a:lnTo>
                  <a:cubicBezTo>
                    <a:pt x="685" y="324"/>
                    <a:pt x="688" y="305"/>
                    <a:pt x="688" y="305"/>
                  </a:cubicBezTo>
                  <a:cubicBezTo>
                    <a:pt x="688" y="283"/>
                    <a:pt x="707" y="283"/>
                    <a:pt x="726" y="283"/>
                  </a:cubicBezTo>
                  <a:lnTo>
                    <a:pt x="726" y="324"/>
                  </a:lnTo>
                  <a:cubicBezTo>
                    <a:pt x="713" y="360"/>
                    <a:pt x="722" y="383"/>
                    <a:pt x="735" y="383"/>
                  </a:cubicBezTo>
                  <a:cubicBezTo>
                    <a:pt x="744" y="383"/>
                    <a:pt x="756" y="372"/>
                    <a:pt x="763" y="346"/>
                  </a:cubicBezTo>
                  <a:lnTo>
                    <a:pt x="763" y="367"/>
                  </a:lnTo>
                  <a:cubicBezTo>
                    <a:pt x="763" y="378"/>
                    <a:pt x="768" y="384"/>
                    <a:pt x="777" y="384"/>
                  </a:cubicBezTo>
                  <a:cubicBezTo>
                    <a:pt x="787" y="384"/>
                    <a:pt x="801" y="378"/>
                    <a:pt x="820" y="367"/>
                  </a:cubicBezTo>
                  <a:cubicBezTo>
                    <a:pt x="839" y="367"/>
                    <a:pt x="857" y="327"/>
                    <a:pt x="857" y="305"/>
                  </a:cubicBezTo>
                  <a:cubicBezTo>
                    <a:pt x="857" y="295"/>
                    <a:pt x="867" y="286"/>
                    <a:pt x="879" y="286"/>
                  </a:cubicBezTo>
                  <a:cubicBezTo>
                    <a:pt x="898" y="286"/>
                    <a:pt x="898" y="286"/>
                    <a:pt x="898" y="305"/>
                  </a:cubicBezTo>
                  <a:cubicBezTo>
                    <a:pt x="898" y="327"/>
                    <a:pt x="908" y="338"/>
                    <a:pt x="919" y="338"/>
                  </a:cubicBezTo>
                  <a:cubicBezTo>
                    <a:pt x="931" y="338"/>
                    <a:pt x="945" y="327"/>
                    <a:pt x="955" y="305"/>
                  </a:cubicBezTo>
                  <a:lnTo>
                    <a:pt x="955" y="327"/>
                  </a:lnTo>
                  <a:cubicBezTo>
                    <a:pt x="955" y="342"/>
                    <a:pt x="964" y="356"/>
                    <a:pt x="1003" y="356"/>
                  </a:cubicBezTo>
                  <a:cubicBezTo>
                    <a:pt x="1019" y="356"/>
                    <a:pt x="1040" y="354"/>
                    <a:pt x="1067" y="349"/>
                  </a:cubicBezTo>
                  <a:cubicBezTo>
                    <a:pt x="1146" y="349"/>
                    <a:pt x="1202" y="349"/>
                    <a:pt x="1202" y="371"/>
                  </a:cubicBezTo>
                  <a:cubicBezTo>
                    <a:pt x="1202" y="375"/>
                    <a:pt x="1205" y="377"/>
                    <a:pt x="1210" y="377"/>
                  </a:cubicBezTo>
                  <a:cubicBezTo>
                    <a:pt x="1231" y="377"/>
                    <a:pt x="1288" y="343"/>
                    <a:pt x="1318" y="308"/>
                  </a:cubicBezTo>
                  <a:cubicBezTo>
                    <a:pt x="1318" y="330"/>
                    <a:pt x="1337" y="330"/>
                    <a:pt x="1374" y="330"/>
                  </a:cubicBezTo>
                  <a:cubicBezTo>
                    <a:pt x="1431" y="330"/>
                    <a:pt x="1431" y="330"/>
                    <a:pt x="1431" y="352"/>
                  </a:cubicBezTo>
                  <a:cubicBezTo>
                    <a:pt x="1421" y="372"/>
                    <a:pt x="1417" y="382"/>
                    <a:pt x="1419" y="382"/>
                  </a:cubicBezTo>
                  <a:cubicBezTo>
                    <a:pt x="1421" y="382"/>
                    <a:pt x="1431" y="372"/>
                    <a:pt x="1450" y="352"/>
                  </a:cubicBezTo>
                  <a:cubicBezTo>
                    <a:pt x="1458" y="337"/>
                    <a:pt x="1472" y="331"/>
                    <a:pt x="1486" y="331"/>
                  </a:cubicBezTo>
                  <a:cubicBezTo>
                    <a:pt x="1508" y="331"/>
                    <a:pt x="1530" y="347"/>
                    <a:pt x="1528" y="374"/>
                  </a:cubicBezTo>
                  <a:cubicBezTo>
                    <a:pt x="1528" y="393"/>
                    <a:pt x="1547" y="396"/>
                    <a:pt x="1584" y="396"/>
                  </a:cubicBezTo>
                  <a:cubicBezTo>
                    <a:pt x="1603" y="374"/>
                    <a:pt x="1641" y="374"/>
                    <a:pt x="1682" y="374"/>
                  </a:cubicBezTo>
                  <a:cubicBezTo>
                    <a:pt x="1738" y="374"/>
                    <a:pt x="1738" y="374"/>
                    <a:pt x="1738" y="333"/>
                  </a:cubicBezTo>
                  <a:cubicBezTo>
                    <a:pt x="1738" y="292"/>
                    <a:pt x="1757" y="292"/>
                    <a:pt x="1794" y="292"/>
                  </a:cubicBezTo>
                  <a:cubicBezTo>
                    <a:pt x="1813" y="292"/>
                    <a:pt x="1832" y="292"/>
                    <a:pt x="1832" y="314"/>
                  </a:cubicBezTo>
                  <a:cubicBezTo>
                    <a:pt x="1845" y="324"/>
                    <a:pt x="1857" y="333"/>
                    <a:pt x="1873" y="333"/>
                  </a:cubicBezTo>
                  <a:cubicBezTo>
                    <a:pt x="1892" y="333"/>
                    <a:pt x="1910" y="336"/>
                    <a:pt x="1910" y="355"/>
                  </a:cubicBezTo>
                  <a:cubicBezTo>
                    <a:pt x="1926" y="371"/>
                    <a:pt x="1945" y="377"/>
                    <a:pt x="1967" y="377"/>
                  </a:cubicBezTo>
                  <a:cubicBezTo>
                    <a:pt x="2004" y="377"/>
                    <a:pt x="2042" y="377"/>
                    <a:pt x="2042" y="399"/>
                  </a:cubicBezTo>
                  <a:cubicBezTo>
                    <a:pt x="2061" y="399"/>
                    <a:pt x="2061" y="399"/>
                    <a:pt x="2061" y="377"/>
                  </a:cubicBezTo>
                  <a:cubicBezTo>
                    <a:pt x="2061" y="364"/>
                    <a:pt x="2072" y="349"/>
                    <a:pt x="2104" y="349"/>
                  </a:cubicBezTo>
                  <a:cubicBezTo>
                    <a:pt x="2118" y="349"/>
                    <a:pt x="2136" y="352"/>
                    <a:pt x="2158" y="358"/>
                  </a:cubicBezTo>
                  <a:cubicBezTo>
                    <a:pt x="2196" y="358"/>
                    <a:pt x="2252" y="358"/>
                    <a:pt x="2252" y="336"/>
                  </a:cubicBezTo>
                  <a:cubicBezTo>
                    <a:pt x="2274" y="336"/>
                    <a:pt x="2274" y="336"/>
                    <a:pt x="2274" y="358"/>
                  </a:cubicBezTo>
                  <a:cubicBezTo>
                    <a:pt x="2272" y="379"/>
                    <a:pt x="2282" y="390"/>
                    <a:pt x="2297" y="390"/>
                  </a:cubicBezTo>
                  <a:cubicBezTo>
                    <a:pt x="2311" y="390"/>
                    <a:pt x="2331" y="380"/>
                    <a:pt x="2349" y="358"/>
                  </a:cubicBezTo>
                  <a:cubicBezTo>
                    <a:pt x="2349" y="349"/>
                    <a:pt x="2354" y="344"/>
                    <a:pt x="2361" y="344"/>
                  </a:cubicBezTo>
                  <a:cubicBezTo>
                    <a:pt x="2368" y="344"/>
                    <a:pt x="2377" y="349"/>
                    <a:pt x="2387" y="358"/>
                  </a:cubicBezTo>
                  <a:cubicBezTo>
                    <a:pt x="2402" y="358"/>
                    <a:pt x="2415" y="352"/>
                    <a:pt x="2424" y="339"/>
                  </a:cubicBezTo>
                  <a:cubicBezTo>
                    <a:pt x="2435" y="328"/>
                    <a:pt x="2441" y="323"/>
                    <a:pt x="2448" y="323"/>
                  </a:cubicBezTo>
                  <a:cubicBezTo>
                    <a:pt x="2456" y="323"/>
                    <a:pt x="2465" y="328"/>
                    <a:pt x="2484" y="339"/>
                  </a:cubicBezTo>
                  <a:cubicBezTo>
                    <a:pt x="2484" y="361"/>
                    <a:pt x="2503" y="361"/>
                    <a:pt x="2521" y="361"/>
                  </a:cubicBezTo>
                  <a:cubicBezTo>
                    <a:pt x="2540" y="351"/>
                    <a:pt x="2597" y="346"/>
                    <a:pt x="2655" y="346"/>
                  </a:cubicBezTo>
                  <a:cubicBezTo>
                    <a:pt x="2717" y="346"/>
                    <a:pt x="2778" y="351"/>
                    <a:pt x="2788" y="361"/>
                  </a:cubicBezTo>
                  <a:cubicBezTo>
                    <a:pt x="2807" y="342"/>
                    <a:pt x="2807" y="342"/>
                    <a:pt x="2825" y="342"/>
                  </a:cubicBezTo>
                  <a:cubicBezTo>
                    <a:pt x="2833" y="358"/>
                    <a:pt x="2840" y="365"/>
                    <a:pt x="2847" y="365"/>
                  </a:cubicBezTo>
                  <a:cubicBezTo>
                    <a:pt x="2858" y="365"/>
                    <a:pt x="2866" y="347"/>
                    <a:pt x="2866" y="320"/>
                  </a:cubicBezTo>
                  <a:lnTo>
                    <a:pt x="2825" y="320"/>
                  </a:lnTo>
                  <a:cubicBezTo>
                    <a:pt x="2827" y="302"/>
                    <a:pt x="2839" y="292"/>
                    <a:pt x="2852" y="292"/>
                  </a:cubicBezTo>
                  <a:cubicBezTo>
                    <a:pt x="2868" y="292"/>
                    <a:pt x="2885" y="308"/>
                    <a:pt x="2885" y="342"/>
                  </a:cubicBezTo>
                  <a:cubicBezTo>
                    <a:pt x="2894" y="364"/>
                    <a:pt x="2899" y="375"/>
                    <a:pt x="2904" y="375"/>
                  </a:cubicBezTo>
                  <a:cubicBezTo>
                    <a:pt x="2908" y="375"/>
                    <a:pt x="2913" y="364"/>
                    <a:pt x="2923" y="342"/>
                  </a:cubicBezTo>
                  <a:cubicBezTo>
                    <a:pt x="2932" y="322"/>
                    <a:pt x="2941" y="312"/>
                    <a:pt x="2951" y="312"/>
                  </a:cubicBezTo>
                  <a:cubicBezTo>
                    <a:pt x="2960" y="312"/>
                    <a:pt x="2970" y="322"/>
                    <a:pt x="2979" y="342"/>
                  </a:cubicBezTo>
                  <a:cubicBezTo>
                    <a:pt x="2979" y="364"/>
                    <a:pt x="2979" y="375"/>
                    <a:pt x="2981" y="375"/>
                  </a:cubicBezTo>
                  <a:cubicBezTo>
                    <a:pt x="2984" y="375"/>
                    <a:pt x="2988" y="364"/>
                    <a:pt x="2998" y="342"/>
                  </a:cubicBezTo>
                  <a:cubicBezTo>
                    <a:pt x="3021" y="297"/>
                    <a:pt x="3048" y="270"/>
                    <a:pt x="3068" y="270"/>
                  </a:cubicBezTo>
                  <a:cubicBezTo>
                    <a:pt x="3084" y="270"/>
                    <a:pt x="3095" y="286"/>
                    <a:pt x="3095" y="324"/>
                  </a:cubicBezTo>
                  <a:cubicBezTo>
                    <a:pt x="3095" y="364"/>
                    <a:pt x="3114" y="386"/>
                    <a:pt x="3133" y="386"/>
                  </a:cubicBezTo>
                  <a:cubicBezTo>
                    <a:pt x="3151" y="386"/>
                    <a:pt x="3151" y="364"/>
                    <a:pt x="3151" y="346"/>
                  </a:cubicBezTo>
                  <a:cubicBezTo>
                    <a:pt x="3142" y="324"/>
                    <a:pt x="3142" y="313"/>
                    <a:pt x="3149" y="313"/>
                  </a:cubicBezTo>
                  <a:cubicBezTo>
                    <a:pt x="3156" y="313"/>
                    <a:pt x="3170" y="324"/>
                    <a:pt x="3189" y="346"/>
                  </a:cubicBezTo>
                  <a:cubicBezTo>
                    <a:pt x="3220" y="380"/>
                    <a:pt x="3247" y="396"/>
                    <a:pt x="3274" y="396"/>
                  </a:cubicBezTo>
                  <a:cubicBezTo>
                    <a:pt x="3295" y="396"/>
                    <a:pt x="3317" y="386"/>
                    <a:pt x="3342" y="367"/>
                  </a:cubicBezTo>
                  <a:cubicBezTo>
                    <a:pt x="3382" y="347"/>
                    <a:pt x="3415" y="337"/>
                    <a:pt x="3432" y="337"/>
                  </a:cubicBezTo>
                  <a:cubicBezTo>
                    <a:pt x="3448" y="337"/>
                    <a:pt x="3447" y="347"/>
                    <a:pt x="3418" y="367"/>
                  </a:cubicBezTo>
                  <a:cubicBezTo>
                    <a:pt x="3395" y="392"/>
                    <a:pt x="3386" y="402"/>
                    <a:pt x="3391" y="402"/>
                  </a:cubicBezTo>
                  <a:cubicBezTo>
                    <a:pt x="3393" y="402"/>
                    <a:pt x="3402" y="397"/>
                    <a:pt x="3418" y="389"/>
                  </a:cubicBezTo>
                  <a:lnTo>
                    <a:pt x="3515" y="389"/>
                  </a:lnTo>
                  <a:cubicBezTo>
                    <a:pt x="3537" y="386"/>
                    <a:pt x="3552" y="371"/>
                    <a:pt x="3552" y="349"/>
                  </a:cubicBezTo>
                  <a:cubicBezTo>
                    <a:pt x="3564" y="374"/>
                    <a:pt x="3583" y="392"/>
                    <a:pt x="3606" y="392"/>
                  </a:cubicBezTo>
                  <a:cubicBezTo>
                    <a:pt x="3620" y="392"/>
                    <a:pt x="3634" y="386"/>
                    <a:pt x="3650" y="371"/>
                  </a:cubicBezTo>
                  <a:lnTo>
                    <a:pt x="3687" y="371"/>
                  </a:lnTo>
                  <a:cubicBezTo>
                    <a:pt x="3706" y="371"/>
                    <a:pt x="3706" y="371"/>
                    <a:pt x="3725" y="349"/>
                  </a:cubicBezTo>
                  <a:cubicBezTo>
                    <a:pt x="3730" y="343"/>
                    <a:pt x="3736" y="341"/>
                    <a:pt x="3741" y="341"/>
                  </a:cubicBezTo>
                  <a:cubicBezTo>
                    <a:pt x="3754" y="341"/>
                    <a:pt x="3768" y="355"/>
                    <a:pt x="3781" y="371"/>
                  </a:cubicBezTo>
                  <a:cubicBezTo>
                    <a:pt x="3795" y="386"/>
                    <a:pt x="3808" y="402"/>
                    <a:pt x="3814" y="402"/>
                  </a:cubicBezTo>
                  <a:cubicBezTo>
                    <a:pt x="3817" y="402"/>
                    <a:pt x="3819" y="399"/>
                    <a:pt x="3819" y="393"/>
                  </a:cubicBezTo>
                  <a:cubicBezTo>
                    <a:pt x="3822" y="371"/>
                    <a:pt x="3860" y="352"/>
                    <a:pt x="3878" y="330"/>
                  </a:cubicBezTo>
                  <a:cubicBezTo>
                    <a:pt x="3884" y="323"/>
                    <a:pt x="3889" y="321"/>
                    <a:pt x="3894" y="321"/>
                  </a:cubicBezTo>
                  <a:cubicBezTo>
                    <a:pt x="3905" y="321"/>
                    <a:pt x="3910" y="336"/>
                    <a:pt x="3897" y="352"/>
                  </a:cubicBezTo>
                  <a:cubicBezTo>
                    <a:pt x="3897" y="371"/>
                    <a:pt x="3897" y="371"/>
                    <a:pt x="3935" y="393"/>
                  </a:cubicBezTo>
                  <a:cubicBezTo>
                    <a:pt x="3954" y="393"/>
                    <a:pt x="3991" y="393"/>
                    <a:pt x="3991" y="374"/>
                  </a:cubicBezTo>
                  <a:cubicBezTo>
                    <a:pt x="3991" y="363"/>
                    <a:pt x="4020" y="357"/>
                    <a:pt x="4052" y="357"/>
                  </a:cubicBezTo>
                  <a:cubicBezTo>
                    <a:pt x="4083" y="357"/>
                    <a:pt x="4117" y="363"/>
                    <a:pt x="4126" y="374"/>
                  </a:cubicBezTo>
                  <a:lnTo>
                    <a:pt x="4164" y="374"/>
                  </a:lnTo>
                  <a:cubicBezTo>
                    <a:pt x="4182" y="374"/>
                    <a:pt x="4201" y="355"/>
                    <a:pt x="4223" y="355"/>
                  </a:cubicBezTo>
                  <a:cubicBezTo>
                    <a:pt x="4236" y="352"/>
                    <a:pt x="4251" y="346"/>
                    <a:pt x="4261" y="333"/>
                  </a:cubicBezTo>
                  <a:cubicBezTo>
                    <a:pt x="4279" y="333"/>
                    <a:pt x="4298" y="333"/>
                    <a:pt x="4298" y="355"/>
                  </a:cubicBezTo>
                  <a:cubicBezTo>
                    <a:pt x="4308" y="333"/>
                    <a:pt x="4312" y="322"/>
                    <a:pt x="4317" y="322"/>
                  </a:cubicBezTo>
                  <a:cubicBezTo>
                    <a:pt x="4322" y="322"/>
                    <a:pt x="4326" y="333"/>
                    <a:pt x="4336" y="355"/>
                  </a:cubicBezTo>
                  <a:cubicBezTo>
                    <a:pt x="4336" y="375"/>
                    <a:pt x="4336" y="385"/>
                    <a:pt x="4338" y="385"/>
                  </a:cubicBezTo>
                  <a:cubicBezTo>
                    <a:pt x="4341" y="385"/>
                    <a:pt x="4345" y="375"/>
                    <a:pt x="4355" y="355"/>
                  </a:cubicBezTo>
                  <a:cubicBezTo>
                    <a:pt x="4364" y="344"/>
                    <a:pt x="4369" y="338"/>
                    <a:pt x="4374" y="338"/>
                  </a:cubicBezTo>
                  <a:cubicBezTo>
                    <a:pt x="4378" y="338"/>
                    <a:pt x="4383" y="344"/>
                    <a:pt x="4392" y="355"/>
                  </a:cubicBezTo>
                  <a:cubicBezTo>
                    <a:pt x="4392" y="366"/>
                    <a:pt x="4398" y="371"/>
                    <a:pt x="4403" y="371"/>
                  </a:cubicBezTo>
                  <a:cubicBezTo>
                    <a:pt x="4409" y="371"/>
                    <a:pt x="4414" y="366"/>
                    <a:pt x="4414" y="355"/>
                  </a:cubicBezTo>
                  <a:cubicBezTo>
                    <a:pt x="4426" y="330"/>
                    <a:pt x="4451" y="312"/>
                    <a:pt x="4470" y="312"/>
                  </a:cubicBezTo>
                  <a:cubicBezTo>
                    <a:pt x="4481" y="312"/>
                    <a:pt x="4489" y="319"/>
                    <a:pt x="4489" y="336"/>
                  </a:cubicBezTo>
                  <a:cubicBezTo>
                    <a:pt x="4505" y="333"/>
                    <a:pt x="4518" y="327"/>
                    <a:pt x="4527" y="314"/>
                  </a:cubicBezTo>
                  <a:cubicBezTo>
                    <a:pt x="4536" y="294"/>
                    <a:pt x="4541" y="284"/>
                    <a:pt x="4544" y="284"/>
                  </a:cubicBezTo>
                  <a:cubicBezTo>
                    <a:pt x="4546" y="284"/>
                    <a:pt x="4546" y="294"/>
                    <a:pt x="4546" y="314"/>
                  </a:cubicBezTo>
                  <a:cubicBezTo>
                    <a:pt x="4555" y="335"/>
                    <a:pt x="4565" y="345"/>
                    <a:pt x="4574" y="345"/>
                  </a:cubicBezTo>
                  <a:cubicBezTo>
                    <a:pt x="4584" y="345"/>
                    <a:pt x="4594" y="335"/>
                    <a:pt x="4605" y="314"/>
                  </a:cubicBezTo>
                  <a:cubicBezTo>
                    <a:pt x="4610" y="308"/>
                    <a:pt x="4617" y="305"/>
                    <a:pt x="4624" y="305"/>
                  </a:cubicBezTo>
                  <a:cubicBezTo>
                    <a:pt x="4631" y="305"/>
                    <a:pt x="4638" y="308"/>
                    <a:pt x="4643" y="314"/>
                  </a:cubicBezTo>
                  <a:cubicBezTo>
                    <a:pt x="4665" y="327"/>
                    <a:pt x="4714" y="340"/>
                    <a:pt x="4746" y="340"/>
                  </a:cubicBezTo>
                  <a:cubicBezTo>
                    <a:pt x="4768" y="340"/>
                    <a:pt x="4782" y="334"/>
                    <a:pt x="4775" y="317"/>
                  </a:cubicBezTo>
                  <a:lnTo>
                    <a:pt x="4815" y="317"/>
                  </a:lnTo>
                  <a:cubicBezTo>
                    <a:pt x="4834" y="327"/>
                    <a:pt x="4848" y="331"/>
                    <a:pt x="4860" y="331"/>
                  </a:cubicBezTo>
                  <a:cubicBezTo>
                    <a:pt x="4872" y="331"/>
                    <a:pt x="4881" y="327"/>
                    <a:pt x="4891" y="317"/>
                  </a:cubicBezTo>
                  <a:lnTo>
                    <a:pt x="4909" y="295"/>
                  </a:lnTo>
                  <a:cubicBezTo>
                    <a:pt x="4909" y="317"/>
                    <a:pt x="4925" y="336"/>
                    <a:pt x="4947" y="339"/>
                  </a:cubicBezTo>
                  <a:cubicBezTo>
                    <a:pt x="4966" y="339"/>
                    <a:pt x="4966" y="339"/>
                    <a:pt x="4966" y="317"/>
                  </a:cubicBezTo>
                  <a:cubicBezTo>
                    <a:pt x="4947" y="295"/>
                    <a:pt x="4966" y="295"/>
                    <a:pt x="4988" y="295"/>
                  </a:cubicBezTo>
                  <a:cubicBezTo>
                    <a:pt x="5007" y="299"/>
                    <a:pt x="5025" y="317"/>
                    <a:pt x="5025" y="339"/>
                  </a:cubicBezTo>
                  <a:lnTo>
                    <a:pt x="5044" y="339"/>
                  </a:lnTo>
                  <a:cubicBezTo>
                    <a:pt x="5044" y="315"/>
                    <a:pt x="5051" y="305"/>
                    <a:pt x="5056" y="305"/>
                  </a:cubicBezTo>
                  <a:cubicBezTo>
                    <a:pt x="5060" y="305"/>
                    <a:pt x="5063" y="310"/>
                    <a:pt x="5063" y="317"/>
                  </a:cubicBezTo>
                  <a:cubicBezTo>
                    <a:pt x="5077" y="331"/>
                    <a:pt x="5093" y="340"/>
                    <a:pt x="5111" y="340"/>
                  </a:cubicBezTo>
                  <a:cubicBezTo>
                    <a:pt x="5114" y="340"/>
                    <a:pt x="5117" y="340"/>
                    <a:pt x="5119" y="339"/>
                  </a:cubicBezTo>
                  <a:cubicBezTo>
                    <a:pt x="5119" y="332"/>
                    <a:pt x="5121" y="329"/>
                    <a:pt x="5124" y="329"/>
                  </a:cubicBezTo>
                  <a:cubicBezTo>
                    <a:pt x="5128" y="329"/>
                    <a:pt x="5132" y="339"/>
                    <a:pt x="5119" y="339"/>
                  </a:cubicBezTo>
                  <a:lnTo>
                    <a:pt x="5119" y="361"/>
                  </a:lnTo>
                  <a:cubicBezTo>
                    <a:pt x="5125" y="367"/>
                    <a:pt x="5129" y="369"/>
                    <a:pt x="5131" y="369"/>
                  </a:cubicBezTo>
                  <a:cubicBezTo>
                    <a:pt x="5138" y="369"/>
                    <a:pt x="5138" y="355"/>
                    <a:pt x="5138" y="339"/>
                  </a:cubicBezTo>
                  <a:lnTo>
                    <a:pt x="5179" y="339"/>
                  </a:lnTo>
                  <a:cubicBezTo>
                    <a:pt x="5198" y="339"/>
                    <a:pt x="5216" y="339"/>
                    <a:pt x="5198" y="320"/>
                  </a:cubicBezTo>
                  <a:cubicBezTo>
                    <a:pt x="5198" y="299"/>
                    <a:pt x="5198" y="277"/>
                    <a:pt x="5216" y="277"/>
                  </a:cubicBezTo>
                  <a:cubicBezTo>
                    <a:pt x="5216" y="270"/>
                    <a:pt x="5219" y="268"/>
                    <a:pt x="5221" y="268"/>
                  </a:cubicBezTo>
                  <a:cubicBezTo>
                    <a:pt x="5225" y="268"/>
                    <a:pt x="5229" y="277"/>
                    <a:pt x="5216" y="277"/>
                  </a:cubicBezTo>
                  <a:cubicBezTo>
                    <a:pt x="5216" y="299"/>
                    <a:pt x="5216" y="320"/>
                    <a:pt x="5235" y="320"/>
                  </a:cubicBezTo>
                  <a:cubicBezTo>
                    <a:pt x="5254" y="320"/>
                    <a:pt x="5254" y="339"/>
                    <a:pt x="5254" y="339"/>
                  </a:cubicBezTo>
                  <a:cubicBezTo>
                    <a:pt x="5246" y="358"/>
                    <a:pt x="5255" y="365"/>
                    <a:pt x="5270" y="365"/>
                  </a:cubicBezTo>
                  <a:cubicBezTo>
                    <a:pt x="5290" y="365"/>
                    <a:pt x="5319" y="353"/>
                    <a:pt x="5329" y="342"/>
                  </a:cubicBezTo>
                  <a:cubicBezTo>
                    <a:pt x="5350" y="320"/>
                    <a:pt x="5365" y="309"/>
                    <a:pt x="5374" y="309"/>
                  </a:cubicBezTo>
                  <a:cubicBezTo>
                    <a:pt x="5384" y="309"/>
                    <a:pt x="5389" y="320"/>
                    <a:pt x="5389" y="342"/>
                  </a:cubicBezTo>
                  <a:cubicBezTo>
                    <a:pt x="5389" y="354"/>
                    <a:pt x="5392" y="359"/>
                    <a:pt x="5396" y="359"/>
                  </a:cubicBezTo>
                  <a:cubicBezTo>
                    <a:pt x="5408" y="359"/>
                    <a:pt x="5432" y="325"/>
                    <a:pt x="5445" y="280"/>
                  </a:cubicBezTo>
                  <a:lnTo>
                    <a:pt x="5464" y="217"/>
                  </a:lnTo>
                  <a:lnTo>
                    <a:pt x="5464" y="280"/>
                  </a:lnTo>
                  <a:cubicBezTo>
                    <a:pt x="5475" y="329"/>
                    <a:pt x="5480" y="349"/>
                    <a:pt x="5493" y="349"/>
                  </a:cubicBezTo>
                  <a:cubicBezTo>
                    <a:pt x="5502" y="349"/>
                    <a:pt x="5516" y="339"/>
                    <a:pt x="5539" y="320"/>
                  </a:cubicBezTo>
                  <a:cubicBezTo>
                    <a:pt x="5559" y="311"/>
                    <a:pt x="5569" y="307"/>
                    <a:pt x="5574" y="307"/>
                  </a:cubicBezTo>
                  <a:cubicBezTo>
                    <a:pt x="5580" y="307"/>
                    <a:pt x="5580" y="312"/>
                    <a:pt x="5580" y="324"/>
                  </a:cubicBezTo>
                  <a:cubicBezTo>
                    <a:pt x="5580" y="342"/>
                    <a:pt x="5599" y="342"/>
                    <a:pt x="5655" y="342"/>
                  </a:cubicBezTo>
                  <a:cubicBezTo>
                    <a:pt x="5671" y="343"/>
                    <a:pt x="5683" y="344"/>
                    <a:pt x="5694" y="344"/>
                  </a:cubicBezTo>
                  <a:cubicBezTo>
                    <a:pt x="5721" y="344"/>
                    <a:pt x="5730" y="339"/>
                    <a:pt x="5730" y="324"/>
                  </a:cubicBezTo>
                  <a:lnTo>
                    <a:pt x="5771" y="324"/>
                  </a:lnTo>
                  <a:cubicBezTo>
                    <a:pt x="5778" y="339"/>
                    <a:pt x="5788" y="346"/>
                    <a:pt x="5797" y="346"/>
                  </a:cubicBezTo>
                  <a:cubicBezTo>
                    <a:pt x="5811" y="346"/>
                    <a:pt x="5820" y="329"/>
                    <a:pt x="5809" y="302"/>
                  </a:cubicBezTo>
                  <a:lnTo>
                    <a:pt x="5809" y="302"/>
                  </a:lnTo>
                  <a:lnTo>
                    <a:pt x="5846" y="305"/>
                  </a:lnTo>
                  <a:lnTo>
                    <a:pt x="5846" y="324"/>
                  </a:lnTo>
                  <a:cubicBezTo>
                    <a:pt x="5846" y="346"/>
                    <a:pt x="5884" y="346"/>
                    <a:pt x="6038" y="346"/>
                  </a:cubicBezTo>
                  <a:cubicBezTo>
                    <a:pt x="6075" y="346"/>
                    <a:pt x="6105" y="347"/>
                    <a:pt x="6129" y="347"/>
                  </a:cubicBezTo>
                  <a:cubicBezTo>
                    <a:pt x="6217" y="347"/>
                    <a:pt x="6229" y="340"/>
                    <a:pt x="6229" y="308"/>
                  </a:cubicBezTo>
                  <a:cubicBezTo>
                    <a:pt x="6238" y="286"/>
                    <a:pt x="6248" y="275"/>
                    <a:pt x="6255" y="275"/>
                  </a:cubicBezTo>
                  <a:cubicBezTo>
                    <a:pt x="6262" y="275"/>
                    <a:pt x="6266" y="286"/>
                    <a:pt x="6266" y="308"/>
                  </a:cubicBezTo>
                  <a:cubicBezTo>
                    <a:pt x="6266" y="321"/>
                    <a:pt x="6276" y="336"/>
                    <a:pt x="6281" y="336"/>
                  </a:cubicBezTo>
                  <a:cubicBezTo>
                    <a:pt x="6283" y="336"/>
                    <a:pt x="6285" y="333"/>
                    <a:pt x="6285" y="327"/>
                  </a:cubicBezTo>
                  <a:cubicBezTo>
                    <a:pt x="6307" y="327"/>
                    <a:pt x="6326" y="336"/>
                    <a:pt x="6345" y="349"/>
                  </a:cubicBezTo>
                  <a:cubicBezTo>
                    <a:pt x="6369" y="367"/>
                    <a:pt x="6386" y="374"/>
                    <a:pt x="6397" y="374"/>
                  </a:cubicBezTo>
                  <a:cubicBezTo>
                    <a:pt x="6414" y="374"/>
                    <a:pt x="6420" y="361"/>
                    <a:pt x="6420" y="349"/>
                  </a:cubicBezTo>
                  <a:cubicBezTo>
                    <a:pt x="6412" y="332"/>
                    <a:pt x="6411" y="326"/>
                    <a:pt x="6413" y="326"/>
                  </a:cubicBezTo>
                  <a:cubicBezTo>
                    <a:pt x="6417" y="326"/>
                    <a:pt x="6428" y="338"/>
                    <a:pt x="6439" y="349"/>
                  </a:cubicBezTo>
                  <a:cubicBezTo>
                    <a:pt x="6452" y="364"/>
                    <a:pt x="6465" y="380"/>
                    <a:pt x="6472" y="380"/>
                  </a:cubicBezTo>
                  <a:cubicBezTo>
                    <a:pt x="6475" y="380"/>
                    <a:pt x="6476" y="377"/>
                    <a:pt x="6476" y="371"/>
                  </a:cubicBezTo>
                  <a:cubicBezTo>
                    <a:pt x="6487" y="360"/>
                    <a:pt x="6531" y="348"/>
                    <a:pt x="6566" y="348"/>
                  </a:cubicBezTo>
                  <a:cubicBezTo>
                    <a:pt x="6591" y="348"/>
                    <a:pt x="6611" y="354"/>
                    <a:pt x="6611" y="371"/>
                  </a:cubicBezTo>
                  <a:lnTo>
                    <a:pt x="6649" y="374"/>
                  </a:lnTo>
                  <a:cubicBezTo>
                    <a:pt x="6649" y="352"/>
                    <a:pt x="6686" y="352"/>
                    <a:pt x="6724" y="352"/>
                  </a:cubicBezTo>
                  <a:cubicBezTo>
                    <a:pt x="6765" y="352"/>
                    <a:pt x="6783" y="352"/>
                    <a:pt x="6783" y="374"/>
                  </a:cubicBezTo>
                  <a:cubicBezTo>
                    <a:pt x="6774" y="385"/>
                    <a:pt x="6774" y="390"/>
                    <a:pt x="6781" y="390"/>
                  </a:cubicBezTo>
                  <a:cubicBezTo>
                    <a:pt x="6788" y="390"/>
                    <a:pt x="6802" y="385"/>
                    <a:pt x="6821" y="374"/>
                  </a:cubicBezTo>
                  <a:cubicBezTo>
                    <a:pt x="6840" y="374"/>
                    <a:pt x="6859" y="333"/>
                    <a:pt x="6877" y="333"/>
                  </a:cubicBezTo>
                  <a:cubicBezTo>
                    <a:pt x="6877" y="311"/>
                    <a:pt x="6896" y="292"/>
                    <a:pt x="6918" y="292"/>
                  </a:cubicBezTo>
                  <a:lnTo>
                    <a:pt x="6918" y="311"/>
                  </a:lnTo>
                  <a:lnTo>
                    <a:pt x="6915" y="355"/>
                  </a:lnTo>
                  <a:cubicBezTo>
                    <a:pt x="6937" y="355"/>
                    <a:pt x="6956" y="355"/>
                    <a:pt x="6956" y="333"/>
                  </a:cubicBezTo>
                  <a:cubicBezTo>
                    <a:pt x="6975" y="355"/>
                    <a:pt x="6993" y="355"/>
                    <a:pt x="7031" y="355"/>
                  </a:cubicBezTo>
                  <a:cubicBezTo>
                    <a:pt x="7069" y="355"/>
                    <a:pt x="7106" y="355"/>
                    <a:pt x="7128" y="336"/>
                  </a:cubicBezTo>
                  <a:cubicBezTo>
                    <a:pt x="7138" y="356"/>
                    <a:pt x="7170" y="367"/>
                    <a:pt x="7203" y="367"/>
                  </a:cubicBezTo>
                  <a:cubicBezTo>
                    <a:pt x="7236" y="367"/>
                    <a:pt x="7269" y="356"/>
                    <a:pt x="7279" y="336"/>
                  </a:cubicBezTo>
                  <a:cubicBezTo>
                    <a:pt x="7279" y="325"/>
                    <a:pt x="7283" y="320"/>
                    <a:pt x="7291" y="320"/>
                  </a:cubicBezTo>
                  <a:cubicBezTo>
                    <a:pt x="7298" y="320"/>
                    <a:pt x="7308" y="325"/>
                    <a:pt x="7319" y="336"/>
                  </a:cubicBezTo>
                  <a:cubicBezTo>
                    <a:pt x="7329" y="347"/>
                    <a:pt x="7333" y="353"/>
                    <a:pt x="7338" y="353"/>
                  </a:cubicBezTo>
                  <a:cubicBezTo>
                    <a:pt x="7343" y="353"/>
                    <a:pt x="7347" y="347"/>
                    <a:pt x="7357" y="336"/>
                  </a:cubicBezTo>
                  <a:cubicBezTo>
                    <a:pt x="7362" y="330"/>
                    <a:pt x="7368" y="327"/>
                    <a:pt x="7373" y="327"/>
                  </a:cubicBezTo>
                  <a:cubicBezTo>
                    <a:pt x="7387" y="327"/>
                    <a:pt x="7400" y="343"/>
                    <a:pt x="7413" y="358"/>
                  </a:cubicBezTo>
                  <a:cubicBezTo>
                    <a:pt x="7424" y="382"/>
                    <a:pt x="7436" y="392"/>
                    <a:pt x="7447" y="392"/>
                  </a:cubicBezTo>
                  <a:cubicBezTo>
                    <a:pt x="7454" y="392"/>
                    <a:pt x="7462" y="388"/>
                    <a:pt x="7470" y="380"/>
                  </a:cubicBezTo>
                  <a:cubicBezTo>
                    <a:pt x="7501" y="364"/>
                    <a:pt x="7532" y="358"/>
                    <a:pt x="7567" y="358"/>
                  </a:cubicBezTo>
                  <a:cubicBezTo>
                    <a:pt x="7604" y="339"/>
                    <a:pt x="7623" y="339"/>
                    <a:pt x="7604" y="317"/>
                  </a:cubicBezTo>
                  <a:cubicBezTo>
                    <a:pt x="7608" y="302"/>
                    <a:pt x="7614" y="286"/>
                    <a:pt x="7623" y="277"/>
                  </a:cubicBezTo>
                  <a:cubicBezTo>
                    <a:pt x="7636" y="269"/>
                    <a:pt x="7644" y="267"/>
                    <a:pt x="7649" y="267"/>
                  </a:cubicBezTo>
                  <a:cubicBezTo>
                    <a:pt x="7659" y="267"/>
                    <a:pt x="7655" y="277"/>
                    <a:pt x="7642" y="277"/>
                  </a:cubicBezTo>
                  <a:cubicBezTo>
                    <a:pt x="7604" y="295"/>
                    <a:pt x="7623" y="295"/>
                    <a:pt x="7642" y="317"/>
                  </a:cubicBezTo>
                  <a:cubicBezTo>
                    <a:pt x="7661" y="331"/>
                    <a:pt x="7685" y="340"/>
                    <a:pt x="7709" y="340"/>
                  </a:cubicBezTo>
                  <a:cubicBezTo>
                    <a:pt x="7713" y="340"/>
                    <a:pt x="7717" y="340"/>
                    <a:pt x="7720" y="339"/>
                  </a:cubicBezTo>
                  <a:lnTo>
                    <a:pt x="7796" y="339"/>
                  </a:lnTo>
                  <a:cubicBezTo>
                    <a:pt x="7824" y="350"/>
                    <a:pt x="7843" y="356"/>
                    <a:pt x="7854" y="356"/>
                  </a:cubicBezTo>
                  <a:cubicBezTo>
                    <a:pt x="7866" y="356"/>
                    <a:pt x="7871" y="350"/>
                    <a:pt x="7871" y="339"/>
                  </a:cubicBezTo>
                  <a:lnTo>
                    <a:pt x="7871" y="320"/>
                  </a:lnTo>
                  <a:cubicBezTo>
                    <a:pt x="7880" y="341"/>
                    <a:pt x="7940" y="352"/>
                    <a:pt x="7998" y="352"/>
                  </a:cubicBezTo>
                  <a:cubicBezTo>
                    <a:pt x="8055" y="352"/>
                    <a:pt x="8111" y="342"/>
                    <a:pt x="8122" y="320"/>
                  </a:cubicBezTo>
                  <a:lnTo>
                    <a:pt x="8122" y="342"/>
                  </a:lnTo>
                  <a:cubicBezTo>
                    <a:pt x="8122" y="364"/>
                    <a:pt x="8140" y="364"/>
                    <a:pt x="8178" y="364"/>
                  </a:cubicBezTo>
                  <a:cubicBezTo>
                    <a:pt x="8228" y="355"/>
                    <a:pt x="8278" y="349"/>
                    <a:pt x="8332" y="346"/>
                  </a:cubicBezTo>
                  <a:cubicBezTo>
                    <a:pt x="8407" y="346"/>
                    <a:pt x="8463" y="346"/>
                    <a:pt x="8463" y="324"/>
                  </a:cubicBezTo>
                  <a:cubicBezTo>
                    <a:pt x="8482" y="324"/>
                    <a:pt x="8482" y="324"/>
                    <a:pt x="8482" y="346"/>
                  </a:cubicBezTo>
                  <a:cubicBezTo>
                    <a:pt x="8463" y="367"/>
                    <a:pt x="8482" y="367"/>
                    <a:pt x="8501" y="367"/>
                  </a:cubicBezTo>
                  <a:cubicBezTo>
                    <a:pt x="8520" y="367"/>
                    <a:pt x="8523" y="346"/>
                    <a:pt x="8523" y="324"/>
                  </a:cubicBezTo>
                  <a:cubicBezTo>
                    <a:pt x="8523" y="315"/>
                    <a:pt x="8527" y="310"/>
                    <a:pt x="8536" y="310"/>
                  </a:cubicBezTo>
                  <a:cubicBezTo>
                    <a:pt x="8545" y="310"/>
                    <a:pt x="8560" y="315"/>
                    <a:pt x="8579" y="327"/>
                  </a:cubicBezTo>
                  <a:cubicBezTo>
                    <a:pt x="8603" y="336"/>
                    <a:pt x="8630" y="342"/>
                    <a:pt x="8658" y="342"/>
                  </a:cubicBezTo>
                  <a:cubicBezTo>
                    <a:pt x="8683" y="342"/>
                    <a:pt x="8709" y="337"/>
                    <a:pt x="8733" y="327"/>
                  </a:cubicBezTo>
                  <a:cubicBezTo>
                    <a:pt x="8751" y="327"/>
                    <a:pt x="8770" y="327"/>
                    <a:pt x="8770" y="349"/>
                  </a:cubicBezTo>
                  <a:cubicBezTo>
                    <a:pt x="8781" y="364"/>
                    <a:pt x="8799" y="372"/>
                    <a:pt x="8817" y="372"/>
                  </a:cubicBezTo>
                  <a:cubicBezTo>
                    <a:pt x="8835" y="372"/>
                    <a:pt x="8853" y="364"/>
                    <a:pt x="8864" y="349"/>
                  </a:cubicBezTo>
                  <a:cubicBezTo>
                    <a:pt x="8883" y="349"/>
                    <a:pt x="8883" y="349"/>
                    <a:pt x="8883" y="371"/>
                  </a:cubicBezTo>
                  <a:cubicBezTo>
                    <a:pt x="8894" y="382"/>
                    <a:pt x="8899" y="394"/>
                    <a:pt x="8905" y="394"/>
                  </a:cubicBezTo>
                  <a:cubicBezTo>
                    <a:pt x="8909" y="394"/>
                    <a:pt x="8915" y="388"/>
                    <a:pt x="8924" y="371"/>
                  </a:cubicBezTo>
                  <a:cubicBezTo>
                    <a:pt x="8944" y="360"/>
                    <a:pt x="8967" y="354"/>
                    <a:pt x="8990" y="354"/>
                  </a:cubicBezTo>
                  <a:cubicBezTo>
                    <a:pt x="9012" y="354"/>
                    <a:pt x="9035" y="360"/>
                    <a:pt x="9055" y="371"/>
                  </a:cubicBezTo>
                  <a:cubicBezTo>
                    <a:pt x="9074" y="371"/>
                    <a:pt x="9093" y="371"/>
                    <a:pt x="9093" y="352"/>
                  </a:cubicBezTo>
                  <a:lnTo>
                    <a:pt x="9093" y="330"/>
                  </a:lnTo>
                  <a:cubicBezTo>
                    <a:pt x="9102" y="350"/>
                    <a:pt x="9107" y="360"/>
                    <a:pt x="9112" y="360"/>
                  </a:cubicBezTo>
                  <a:cubicBezTo>
                    <a:pt x="9117" y="360"/>
                    <a:pt x="9123" y="350"/>
                    <a:pt x="9134" y="330"/>
                  </a:cubicBezTo>
                  <a:cubicBezTo>
                    <a:pt x="9134" y="319"/>
                    <a:pt x="9138" y="313"/>
                    <a:pt x="9143" y="313"/>
                  </a:cubicBezTo>
                  <a:cubicBezTo>
                    <a:pt x="9148" y="313"/>
                    <a:pt x="9153" y="319"/>
                    <a:pt x="9153" y="330"/>
                  </a:cubicBezTo>
                  <a:cubicBezTo>
                    <a:pt x="9162" y="342"/>
                    <a:pt x="9174" y="349"/>
                    <a:pt x="9190" y="352"/>
                  </a:cubicBezTo>
                  <a:cubicBezTo>
                    <a:pt x="9259" y="339"/>
                    <a:pt x="9331" y="333"/>
                    <a:pt x="9400" y="333"/>
                  </a:cubicBezTo>
                  <a:cubicBezTo>
                    <a:pt x="9554" y="333"/>
                    <a:pt x="9610" y="333"/>
                    <a:pt x="9610" y="314"/>
                  </a:cubicBezTo>
                  <a:cubicBezTo>
                    <a:pt x="9619" y="303"/>
                    <a:pt x="9624" y="298"/>
                    <a:pt x="9629" y="298"/>
                  </a:cubicBezTo>
                  <a:cubicBezTo>
                    <a:pt x="9634" y="298"/>
                    <a:pt x="9638" y="303"/>
                    <a:pt x="9648" y="314"/>
                  </a:cubicBezTo>
                  <a:cubicBezTo>
                    <a:pt x="9661" y="327"/>
                    <a:pt x="9678" y="334"/>
                    <a:pt x="9696" y="334"/>
                  </a:cubicBezTo>
                  <a:cubicBezTo>
                    <a:pt x="9700" y="334"/>
                    <a:pt x="9704" y="333"/>
                    <a:pt x="9707" y="333"/>
                  </a:cubicBezTo>
                  <a:cubicBezTo>
                    <a:pt x="9726" y="333"/>
                    <a:pt x="9745" y="336"/>
                    <a:pt x="9745" y="355"/>
                  </a:cubicBezTo>
                  <a:cubicBezTo>
                    <a:pt x="9764" y="336"/>
                    <a:pt x="9764" y="336"/>
                    <a:pt x="9782" y="336"/>
                  </a:cubicBezTo>
                  <a:cubicBezTo>
                    <a:pt x="9782" y="346"/>
                    <a:pt x="9787" y="350"/>
                    <a:pt x="9794" y="350"/>
                  </a:cubicBezTo>
                  <a:cubicBezTo>
                    <a:pt x="9801" y="350"/>
                    <a:pt x="9811" y="346"/>
                    <a:pt x="9820" y="336"/>
                  </a:cubicBezTo>
                  <a:cubicBezTo>
                    <a:pt x="9829" y="316"/>
                    <a:pt x="9834" y="306"/>
                    <a:pt x="9837" y="306"/>
                  </a:cubicBezTo>
                  <a:cubicBezTo>
                    <a:pt x="9839" y="306"/>
                    <a:pt x="9839" y="316"/>
                    <a:pt x="9839" y="336"/>
                  </a:cubicBezTo>
                  <a:cubicBezTo>
                    <a:pt x="9839" y="350"/>
                    <a:pt x="9869" y="365"/>
                    <a:pt x="9878" y="365"/>
                  </a:cubicBezTo>
                  <a:cubicBezTo>
                    <a:pt x="9881" y="365"/>
                    <a:pt x="9882" y="363"/>
                    <a:pt x="9876" y="358"/>
                  </a:cubicBezTo>
                  <a:cubicBezTo>
                    <a:pt x="9876" y="336"/>
                    <a:pt x="9917" y="336"/>
                    <a:pt x="9936" y="314"/>
                  </a:cubicBezTo>
                  <a:cubicBezTo>
                    <a:pt x="9955" y="314"/>
                    <a:pt x="9974" y="314"/>
                    <a:pt x="9974" y="336"/>
                  </a:cubicBezTo>
                  <a:cubicBezTo>
                    <a:pt x="9979" y="343"/>
                    <a:pt x="9991" y="345"/>
                    <a:pt x="10006" y="345"/>
                  </a:cubicBezTo>
                  <a:cubicBezTo>
                    <a:pt x="10042" y="345"/>
                    <a:pt x="10093" y="331"/>
                    <a:pt x="10108" y="317"/>
                  </a:cubicBezTo>
                  <a:cubicBezTo>
                    <a:pt x="10108" y="306"/>
                    <a:pt x="10113" y="301"/>
                    <a:pt x="10118" y="301"/>
                  </a:cubicBezTo>
                  <a:cubicBezTo>
                    <a:pt x="10122" y="301"/>
                    <a:pt x="10127" y="306"/>
                    <a:pt x="10127" y="317"/>
                  </a:cubicBezTo>
                  <a:cubicBezTo>
                    <a:pt x="10127" y="339"/>
                    <a:pt x="10146" y="339"/>
                    <a:pt x="10165" y="339"/>
                  </a:cubicBezTo>
                  <a:cubicBezTo>
                    <a:pt x="10170" y="333"/>
                    <a:pt x="10174" y="330"/>
                    <a:pt x="10177" y="330"/>
                  </a:cubicBezTo>
                  <a:cubicBezTo>
                    <a:pt x="10184" y="330"/>
                    <a:pt x="10184" y="345"/>
                    <a:pt x="10184" y="358"/>
                  </a:cubicBezTo>
                  <a:cubicBezTo>
                    <a:pt x="10165" y="380"/>
                    <a:pt x="10184" y="380"/>
                    <a:pt x="10221" y="380"/>
                  </a:cubicBezTo>
                  <a:cubicBezTo>
                    <a:pt x="10236" y="363"/>
                    <a:pt x="10286" y="361"/>
                    <a:pt x="10335" y="361"/>
                  </a:cubicBezTo>
                  <a:cubicBezTo>
                    <a:pt x="10349" y="361"/>
                    <a:pt x="10362" y="361"/>
                    <a:pt x="10375" y="361"/>
                  </a:cubicBezTo>
                  <a:cubicBezTo>
                    <a:pt x="10469" y="361"/>
                    <a:pt x="10488" y="339"/>
                    <a:pt x="10528" y="299"/>
                  </a:cubicBezTo>
                  <a:lnTo>
                    <a:pt x="10547" y="258"/>
                  </a:lnTo>
                  <a:lnTo>
                    <a:pt x="10547" y="299"/>
                  </a:lnTo>
                  <a:cubicBezTo>
                    <a:pt x="10550" y="320"/>
                    <a:pt x="10557" y="342"/>
                    <a:pt x="10566" y="361"/>
                  </a:cubicBezTo>
                  <a:cubicBezTo>
                    <a:pt x="10585" y="361"/>
                    <a:pt x="10585" y="342"/>
                    <a:pt x="10585" y="320"/>
                  </a:cubicBezTo>
                  <a:cubicBezTo>
                    <a:pt x="10585" y="309"/>
                    <a:pt x="10589" y="304"/>
                    <a:pt x="10599" y="304"/>
                  </a:cubicBezTo>
                  <a:cubicBezTo>
                    <a:pt x="10608" y="304"/>
                    <a:pt x="10622" y="309"/>
                    <a:pt x="10641" y="320"/>
                  </a:cubicBezTo>
                  <a:cubicBezTo>
                    <a:pt x="10660" y="331"/>
                    <a:pt x="10675" y="337"/>
                    <a:pt x="10687" y="337"/>
                  </a:cubicBezTo>
                  <a:cubicBezTo>
                    <a:pt x="10700" y="337"/>
                    <a:pt x="10710" y="331"/>
                    <a:pt x="10719" y="320"/>
                  </a:cubicBezTo>
                  <a:cubicBezTo>
                    <a:pt x="10741" y="320"/>
                    <a:pt x="10760" y="327"/>
                    <a:pt x="10776" y="342"/>
                  </a:cubicBezTo>
                  <a:cubicBezTo>
                    <a:pt x="10795" y="342"/>
                    <a:pt x="10795" y="342"/>
                    <a:pt x="10795" y="324"/>
                  </a:cubicBezTo>
                  <a:cubicBezTo>
                    <a:pt x="10795" y="313"/>
                    <a:pt x="10799" y="307"/>
                    <a:pt x="10806" y="307"/>
                  </a:cubicBezTo>
                  <a:cubicBezTo>
                    <a:pt x="10813" y="307"/>
                    <a:pt x="10823" y="313"/>
                    <a:pt x="10832" y="324"/>
                  </a:cubicBezTo>
                  <a:cubicBezTo>
                    <a:pt x="10843" y="348"/>
                    <a:pt x="10869" y="358"/>
                    <a:pt x="10888" y="358"/>
                  </a:cubicBezTo>
                  <a:cubicBezTo>
                    <a:pt x="10901" y="358"/>
                    <a:pt x="10911" y="353"/>
                    <a:pt x="10911" y="346"/>
                  </a:cubicBezTo>
                  <a:cubicBezTo>
                    <a:pt x="10911" y="324"/>
                    <a:pt x="10929" y="324"/>
                    <a:pt x="10948" y="324"/>
                  </a:cubicBezTo>
                  <a:cubicBezTo>
                    <a:pt x="10951" y="324"/>
                    <a:pt x="10954" y="324"/>
                    <a:pt x="10957" y="324"/>
                  </a:cubicBezTo>
                  <a:cubicBezTo>
                    <a:pt x="10975" y="324"/>
                    <a:pt x="10991" y="315"/>
                    <a:pt x="11005" y="302"/>
                  </a:cubicBezTo>
                  <a:lnTo>
                    <a:pt x="11042" y="305"/>
                  </a:lnTo>
                  <a:cubicBezTo>
                    <a:pt x="11061" y="305"/>
                    <a:pt x="11042" y="324"/>
                    <a:pt x="11023" y="324"/>
                  </a:cubicBezTo>
                  <a:lnTo>
                    <a:pt x="11042" y="346"/>
                  </a:lnTo>
                  <a:cubicBezTo>
                    <a:pt x="11080" y="346"/>
                    <a:pt x="11102" y="346"/>
                    <a:pt x="11121" y="324"/>
                  </a:cubicBezTo>
                  <a:cubicBezTo>
                    <a:pt x="11130" y="303"/>
                    <a:pt x="11135" y="293"/>
                    <a:pt x="11137" y="293"/>
                  </a:cubicBezTo>
                  <a:cubicBezTo>
                    <a:pt x="11139" y="293"/>
                    <a:pt x="11139" y="303"/>
                    <a:pt x="11139" y="324"/>
                  </a:cubicBezTo>
                  <a:cubicBezTo>
                    <a:pt x="11139" y="339"/>
                    <a:pt x="11149" y="355"/>
                    <a:pt x="11161" y="355"/>
                  </a:cubicBezTo>
                  <a:cubicBezTo>
                    <a:pt x="11166" y="355"/>
                    <a:pt x="11171" y="352"/>
                    <a:pt x="11177" y="346"/>
                  </a:cubicBezTo>
                  <a:cubicBezTo>
                    <a:pt x="11185" y="329"/>
                    <a:pt x="11193" y="322"/>
                    <a:pt x="11199" y="322"/>
                  </a:cubicBezTo>
                  <a:cubicBezTo>
                    <a:pt x="11208" y="322"/>
                    <a:pt x="11215" y="335"/>
                    <a:pt x="11215" y="346"/>
                  </a:cubicBezTo>
                  <a:cubicBezTo>
                    <a:pt x="11205" y="367"/>
                    <a:pt x="11201" y="378"/>
                    <a:pt x="11208" y="378"/>
                  </a:cubicBezTo>
                  <a:cubicBezTo>
                    <a:pt x="11215" y="378"/>
                    <a:pt x="11233" y="367"/>
                    <a:pt x="11271" y="346"/>
                  </a:cubicBezTo>
                  <a:cubicBezTo>
                    <a:pt x="11274" y="346"/>
                    <a:pt x="11277" y="346"/>
                    <a:pt x="11280" y="346"/>
                  </a:cubicBezTo>
                  <a:cubicBezTo>
                    <a:pt x="11322" y="346"/>
                    <a:pt x="11391" y="327"/>
                    <a:pt x="11443" y="327"/>
                  </a:cubicBezTo>
                  <a:cubicBezTo>
                    <a:pt x="11522" y="327"/>
                    <a:pt x="11559" y="330"/>
                    <a:pt x="11578" y="349"/>
                  </a:cubicBezTo>
                  <a:cubicBezTo>
                    <a:pt x="11578" y="353"/>
                    <a:pt x="11578" y="357"/>
                    <a:pt x="11579" y="360"/>
                  </a:cubicBezTo>
                  <a:lnTo>
                    <a:pt x="11579" y="360"/>
                  </a:lnTo>
                  <a:cubicBezTo>
                    <a:pt x="11582" y="330"/>
                    <a:pt x="11602" y="330"/>
                    <a:pt x="11653" y="330"/>
                  </a:cubicBezTo>
                  <a:cubicBezTo>
                    <a:pt x="11667" y="336"/>
                    <a:pt x="11682" y="339"/>
                    <a:pt x="11697" y="339"/>
                  </a:cubicBezTo>
                  <a:cubicBezTo>
                    <a:pt x="11724" y="339"/>
                    <a:pt x="11751" y="328"/>
                    <a:pt x="11769" y="308"/>
                  </a:cubicBezTo>
                  <a:lnTo>
                    <a:pt x="11732" y="308"/>
                  </a:lnTo>
                  <a:cubicBezTo>
                    <a:pt x="11732" y="284"/>
                    <a:pt x="11738" y="274"/>
                    <a:pt x="11750" y="274"/>
                  </a:cubicBezTo>
                  <a:cubicBezTo>
                    <a:pt x="11760" y="274"/>
                    <a:pt x="11772" y="280"/>
                    <a:pt x="11788" y="289"/>
                  </a:cubicBezTo>
                  <a:cubicBezTo>
                    <a:pt x="11807" y="289"/>
                    <a:pt x="11807" y="311"/>
                    <a:pt x="11807" y="330"/>
                  </a:cubicBezTo>
                  <a:cubicBezTo>
                    <a:pt x="11807" y="352"/>
                    <a:pt x="11826" y="371"/>
                    <a:pt x="11845" y="374"/>
                  </a:cubicBezTo>
                  <a:cubicBezTo>
                    <a:pt x="11863" y="374"/>
                    <a:pt x="11885" y="374"/>
                    <a:pt x="11863" y="352"/>
                  </a:cubicBezTo>
                  <a:cubicBezTo>
                    <a:pt x="11863" y="330"/>
                    <a:pt x="11863" y="330"/>
                    <a:pt x="11885" y="330"/>
                  </a:cubicBezTo>
                  <a:cubicBezTo>
                    <a:pt x="11888" y="330"/>
                    <a:pt x="11892" y="331"/>
                    <a:pt x="11895" y="331"/>
                  </a:cubicBezTo>
                  <a:cubicBezTo>
                    <a:pt x="11911" y="331"/>
                    <a:pt x="11929" y="324"/>
                    <a:pt x="11942" y="311"/>
                  </a:cubicBezTo>
                  <a:cubicBezTo>
                    <a:pt x="11942" y="289"/>
                    <a:pt x="11960" y="289"/>
                    <a:pt x="11979" y="289"/>
                  </a:cubicBezTo>
                  <a:cubicBezTo>
                    <a:pt x="11995" y="305"/>
                    <a:pt x="12017" y="311"/>
                    <a:pt x="12036" y="311"/>
                  </a:cubicBezTo>
                  <a:lnTo>
                    <a:pt x="12036" y="333"/>
                  </a:lnTo>
                  <a:cubicBezTo>
                    <a:pt x="12039" y="349"/>
                    <a:pt x="12045" y="361"/>
                    <a:pt x="12054" y="374"/>
                  </a:cubicBezTo>
                  <a:cubicBezTo>
                    <a:pt x="12076" y="374"/>
                    <a:pt x="12076" y="355"/>
                    <a:pt x="12076" y="355"/>
                  </a:cubicBezTo>
                  <a:cubicBezTo>
                    <a:pt x="12076" y="338"/>
                    <a:pt x="12353" y="336"/>
                    <a:pt x="12503" y="336"/>
                  </a:cubicBezTo>
                  <a:cubicBezTo>
                    <a:pt x="12545" y="336"/>
                    <a:pt x="12578" y="336"/>
                    <a:pt x="12590" y="336"/>
                  </a:cubicBezTo>
                  <a:cubicBezTo>
                    <a:pt x="12609" y="347"/>
                    <a:pt x="12633" y="353"/>
                    <a:pt x="12651" y="353"/>
                  </a:cubicBezTo>
                  <a:cubicBezTo>
                    <a:pt x="12668" y="353"/>
                    <a:pt x="12678" y="347"/>
                    <a:pt x="12669" y="336"/>
                  </a:cubicBezTo>
                  <a:cubicBezTo>
                    <a:pt x="12669" y="317"/>
                    <a:pt x="12763" y="317"/>
                    <a:pt x="12879" y="317"/>
                  </a:cubicBezTo>
                  <a:cubicBezTo>
                    <a:pt x="12915" y="318"/>
                    <a:pt x="12948" y="319"/>
                    <a:pt x="12978" y="319"/>
                  </a:cubicBezTo>
                  <a:cubicBezTo>
                    <a:pt x="13056" y="319"/>
                    <a:pt x="13107" y="314"/>
                    <a:pt x="13107" y="299"/>
                  </a:cubicBezTo>
                  <a:lnTo>
                    <a:pt x="13164" y="299"/>
                  </a:lnTo>
                  <a:cubicBezTo>
                    <a:pt x="13198" y="295"/>
                    <a:pt x="13230" y="289"/>
                    <a:pt x="13261" y="280"/>
                  </a:cubicBezTo>
                  <a:cubicBezTo>
                    <a:pt x="13270" y="269"/>
                    <a:pt x="13280" y="263"/>
                    <a:pt x="13284" y="263"/>
                  </a:cubicBezTo>
                  <a:cubicBezTo>
                    <a:pt x="13289" y="263"/>
                    <a:pt x="13289" y="269"/>
                    <a:pt x="13280" y="280"/>
                  </a:cubicBezTo>
                  <a:cubicBezTo>
                    <a:pt x="13280" y="302"/>
                    <a:pt x="13280" y="320"/>
                    <a:pt x="13299" y="320"/>
                  </a:cubicBezTo>
                  <a:cubicBezTo>
                    <a:pt x="13336" y="320"/>
                    <a:pt x="13336" y="302"/>
                    <a:pt x="13336" y="280"/>
                  </a:cubicBezTo>
                  <a:cubicBezTo>
                    <a:pt x="13336" y="270"/>
                    <a:pt x="13346" y="261"/>
                    <a:pt x="13355" y="261"/>
                  </a:cubicBezTo>
                  <a:cubicBezTo>
                    <a:pt x="13374" y="261"/>
                    <a:pt x="13374" y="261"/>
                    <a:pt x="13374" y="280"/>
                  </a:cubicBezTo>
                  <a:lnTo>
                    <a:pt x="13374" y="324"/>
                  </a:lnTo>
                  <a:lnTo>
                    <a:pt x="13393" y="324"/>
                  </a:lnTo>
                  <a:cubicBezTo>
                    <a:pt x="13393" y="311"/>
                    <a:pt x="13402" y="302"/>
                    <a:pt x="13415" y="302"/>
                  </a:cubicBezTo>
                  <a:cubicBezTo>
                    <a:pt x="13433" y="302"/>
                    <a:pt x="13433" y="302"/>
                    <a:pt x="13433" y="342"/>
                  </a:cubicBezTo>
                  <a:cubicBezTo>
                    <a:pt x="13432" y="364"/>
                    <a:pt x="13436" y="375"/>
                    <a:pt x="13444" y="375"/>
                  </a:cubicBezTo>
                  <a:cubicBezTo>
                    <a:pt x="13451" y="375"/>
                    <a:pt x="13462" y="364"/>
                    <a:pt x="13471" y="342"/>
                  </a:cubicBezTo>
                  <a:lnTo>
                    <a:pt x="13509" y="324"/>
                  </a:lnTo>
                  <a:cubicBezTo>
                    <a:pt x="13514" y="336"/>
                    <a:pt x="13522" y="341"/>
                    <a:pt x="13530" y="341"/>
                  </a:cubicBezTo>
                  <a:cubicBezTo>
                    <a:pt x="13549" y="341"/>
                    <a:pt x="13571" y="317"/>
                    <a:pt x="13584" y="302"/>
                  </a:cubicBezTo>
                  <a:cubicBezTo>
                    <a:pt x="13593" y="324"/>
                    <a:pt x="13603" y="335"/>
                    <a:pt x="13613" y="335"/>
                  </a:cubicBezTo>
                  <a:cubicBezTo>
                    <a:pt x="13623" y="335"/>
                    <a:pt x="13633" y="325"/>
                    <a:pt x="13643" y="305"/>
                  </a:cubicBezTo>
                  <a:cubicBezTo>
                    <a:pt x="13643" y="294"/>
                    <a:pt x="13648" y="288"/>
                    <a:pt x="13655" y="288"/>
                  </a:cubicBezTo>
                  <a:cubicBezTo>
                    <a:pt x="13662" y="288"/>
                    <a:pt x="13672" y="294"/>
                    <a:pt x="13681" y="305"/>
                  </a:cubicBezTo>
                  <a:cubicBezTo>
                    <a:pt x="13700" y="324"/>
                    <a:pt x="13719" y="324"/>
                    <a:pt x="13756" y="327"/>
                  </a:cubicBezTo>
                  <a:cubicBezTo>
                    <a:pt x="13770" y="311"/>
                    <a:pt x="13844" y="306"/>
                    <a:pt x="13943" y="306"/>
                  </a:cubicBezTo>
                  <a:cubicBezTo>
                    <a:pt x="13980" y="306"/>
                    <a:pt x="14021" y="307"/>
                    <a:pt x="14063" y="308"/>
                  </a:cubicBezTo>
                  <a:cubicBezTo>
                    <a:pt x="14236" y="308"/>
                    <a:pt x="14348" y="308"/>
                    <a:pt x="14348" y="289"/>
                  </a:cubicBezTo>
                  <a:cubicBezTo>
                    <a:pt x="14367" y="289"/>
                    <a:pt x="14367" y="289"/>
                    <a:pt x="14386" y="311"/>
                  </a:cubicBezTo>
                  <a:cubicBezTo>
                    <a:pt x="14386" y="319"/>
                    <a:pt x="14389" y="323"/>
                    <a:pt x="14394" y="323"/>
                  </a:cubicBezTo>
                  <a:cubicBezTo>
                    <a:pt x="14402" y="323"/>
                    <a:pt x="14414" y="313"/>
                    <a:pt x="14427" y="289"/>
                  </a:cubicBezTo>
                  <a:cubicBezTo>
                    <a:pt x="14437" y="277"/>
                    <a:pt x="14442" y="265"/>
                    <a:pt x="14444" y="265"/>
                  </a:cubicBezTo>
                  <a:cubicBezTo>
                    <a:pt x="14446" y="265"/>
                    <a:pt x="14446" y="272"/>
                    <a:pt x="14446" y="289"/>
                  </a:cubicBezTo>
                  <a:cubicBezTo>
                    <a:pt x="14446" y="311"/>
                    <a:pt x="14483" y="311"/>
                    <a:pt x="14558" y="311"/>
                  </a:cubicBezTo>
                  <a:cubicBezTo>
                    <a:pt x="14618" y="311"/>
                    <a:pt x="14693" y="311"/>
                    <a:pt x="14693" y="292"/>
                  </a:cubicBezTo>
                  <a:cubicBezTo>
                    <a:pt x="14712" y="281"/>
                    <a:pt x="14721" y="276"/>
                    <a:pt x="14724" y="276"/>
                  </a:cubicBezTo>
                  <a:cubicBezTo>
                    <a:pt x="14726" y="276"/>
                    <a:pt x="14721" y="281"/>
                    <a:pt x="14712" y="292"/>
                  </a:cubicBezTo>
                  <a:cubicBezTo>
                    <a:pt x="14700" y="318"/>
                    <a:pt x="14733" y="336"/>
                    <a:pt x="14773" y="336"/>
                  </a:cubicBezTo>
                  <a:cubicBezTo>
                    <a:pt x="14797" y="336"/>
                    <a:pt x="14824" y="329"/>
                    <a:pt x="14847" y="314"/>
                  </a:cubicBezTo>
                  <a:cubicBezTo>
                    <a:pt x="14865" y="314"/>
                    <a:pt x="14884" y="314"/>
                    <a:pt x="14884" y="333"/>
                  </a:cubicBezTo>
                  <a:cubicBezTo>
                    <a:pt x="14916" y="333"/>
                    <a:pt x="14950" y="327"/>
                    <a:pt x="14978" y="314"/>
                  </a:cubicBezTo>
                  <a:lnTo>
                    <a:pt x="15113" y="314"/>
                  </a:lnTo>
                  <a:cubicBezTo>
                    <a:pt x="15141" y="314"/>
                    <a:pt x="15166" y="308"/>
                    <a:pt x="15191" y="295"/>
                  </a:cubicBezTo>
                  <a:lnTo>
                    <a:pt x="15210" y="295"/>
                  </a:lnTo>
                  <a:cubicBezTo>
                    <a:pt x="15210" y="317"/>
                    <a:pt x="15304" y="317"/>
                    <a:pt x="15439" y="317"/>
                  </a:cubicBezTo>
                  <a:cubicBezTo>
                    <a:pt x="15571" y="317"/>
                    <a:pt x="15687" y="320"/>
                    <a:pt x="15705" y="342"/>
                  </a:cubicBezTo>
                  <a:cubicBezTo>
                    <a:pt x="15721" y="339"/>
                    <a:pt x="15734" y="333"/>
                    <a:pt x="15743" y="320"/>
                  </a:cubicBezTo>
                  <a:cubicBezTo>
                    <a:pt x="15756" y="296"/>
                    <a:pt x="15768" y="286"/>
                    <a:pt x="15779" y="286"/>
                  </a:cubicBezTo>
                  <a:cubicBezTo>
                    <a:pt x="15787" y="286"/>
                    <a:pt x="15795" y="291"/>
                    <a:pt x="15803" y="299"/>
                  </a:cubicBezTo>
                  <a:cubicBezTo>
                    <a:pt x="15815" y="321"/>
                    <a:pt x="15838" y="332"/>
                    <a:pt x="15860" y="332"/>
                  </a:cubicBezTo>
                  <a:cubicBezTo>
                    <a:pt x="15882" y="332"/>
                    <a:pt x="15903" y="322"/>
                    <a:pt x="15915" y="302"/>
                  </a:cubicBezTo>
                  <a:lnTo>
                    <a:pt x="15915" y="320"/>
                  </a:lnTo>
                  <a:cubicBezTo>
                    <a:pt x="15923" y="337"/>
                    <a:pt x="15936" y="345"/>
                    <a:pt x="15951" y="345"/>
                  </a:cubicBezTo>
                  <a:cubicBezTo>
                    <a:pt x="15974" y="345"/>
                    <a:pt x="16001" y="327"/>
                    <a:pt x="16012" y="302"/>
                  </a:cubicBezTo>
                  <a:cubicBezTo>
                    <a:pt x="16026" y="317"/>
                    <a:pt x="16039" y="331"/>
                    <a:pt x="16053" y="331"/>
                  </a:cubicBezTo>
                  <a:cubicBezTo>
                    <a:pt x="16058" y="331"/>
                    <a:pt x="16063" y="329"/>
                    <a:pt x="16069" y="324"/>
                  </a:cubicBezTo>
                  <a:cubicBezTo>
                    <a:pt x="16088" y="324"/>
                    <a:pt x="16088" y="324"/>
                    <a:pt x="16088" y="364"/>
                  </a:cubicBezTo>
                  <a:cubicBezTo>
                    <a:pt x="16088" y="386"/>
                    <a:pt x="16088" y="405"/>
                    <a:pt x="16106" y="408"/>
                  </a:cubicBezTo>
                  <a:cubicBezTo>
                    <a:pt x="16125" y="408"/>
                    <a:pt x="16125" y="386"/>
                    <a:pt x="16125" y="364"/>
                  </a:cubicBezTo>
                  <a:lnTo>
                    <a:pt x="16163" y="364"/>
                  </a:lnTo>
                  <a:cubicBezTo>
                    <a:pt x="16175" y="364"/>
                    <a:pt x="16185" y="355"/>
                    <a:pt x="16185" y="346"/>
                  </a:cubicBezTo>
                  <a:cubicBezTo>
                    <a:pt x="16185" y="324"/>
                    <a:pt x="16204" y="324"/>
                    <a:pt x="16222" y="324"/>
                  </a:cubicBezTo>
                  <a:cubicBezTo>
                    <a:pt x="16222" y="330"/>
                    <a:pt x="16224" y="333"/>
                    <a:pt x="16226" y="333"/>
                  </a:cubicBezTo>
                  <a:cubicBezTo>
                    <a:pt x="16230" y="333"/>
                    <a:pt x="16236" y="318"/>
                    <a:pt x="16222" y="305"/>
                  </a:cubicBezTo>
                  <a:cubicBezTo>
                    <a:pt x="16222" y="283"/>
                    <a:pt x="16222" y="261"/>
                    <a:pt x="16241" y="261"/>
                  </a:cubicBezTo>
                  <a:cubicBezTo>
                    <a:pt x="16241" y="261"/>
                    <a:pt x="16241" y="242"/>
                    <a:pt x="16241" y="220"/>
                  </a:cubicBezTo>
                  <a:cubicBezTo>
                    <a:pt x="16241" y="179"/>
                    <a:pt x="16241" y="157"/>
                    <a:pt x="16204" y="136"/>
                  </a:cubicBezTo>
                  <a:cubicBezTo>
                    <a:pt x="16161" y="123"/>
                    <a:pt x="16123" y="112"/>
                    <a:pt x="16098" y="112"/>
                  </a:cubicBezTo>
                  <a:cubicBezTo>
                    <a:pt x="16080" y="112"/>
                    <a:pt x="16069" y="118"/>
                    <a:pt x="16069" y="136"/>
                  </a:cubicBezTo>
                  <a:cubicBezTo>
                    <a:pt x="16061" y="150"/>
                    <a:pt x="16047" y="157"/>
                    <a:pt x="16032" y="157"/>
                  </a:cubicBezTo>
                  <a:cubicBezTo>
                    <a:pt x="16018" y="157"/>
                    <a:pt x="16003" y="150"/>
                    <a:pt x="15994" y="136"/>
                  </a:cubicBezTo>
                  <a:cubicBezTo>
                    <a:pt x="15994" y="114"/>
                    <a:pt x="15918" y="114"/>
                    <a:pt x="15821" y="114"/>
                  </a:cubicBezTo>
                  <a:cubicBezTo>
                    <a:pt x="15708" y="110"/>
                    <a:pt x="15649" y="110"/>
                    <a:pt x="15630" y="89"/>
                  </a:cubicBezTo>
                  <a:cubicBezTo>
                    <a:pt x="15621" y="79"/>
                    <a:pt x="15608" y="70"/>
                    <a:pt x="15593" y="70"/>
                  </a:cubicBezTo>
                  <a:cubicBezTo>
                    <a:pt x="15593" y="89"/>
                    <a:pt x="15477" y="89"/>
                    <a:pt x="15345" y="89"/>
                  </a:cubicBezTo>
                  <a:cubicBezTo>
                    <a:pt x="15308" y="88"/>
                    <a:pt x="15271" y="87"/>
                    <a:pt x="15237" y="87"/>
                  </a:cubicBezTo>
                  <a:cubicBezTo>
                    <a:pt x="15146" y="87"/>
                    <a:pt x="15075" y="91"/>
                    <a:pt x="15075" y="107"/>
                  </a:cubicBezTo>
                  <a:lnTo>
                    <a:pt x="15038" y="104"/>
                  </a:lnTo>
                  <a:cubicBezTo>
                    <a:pt x="15038" y="85"/>
                    <a:pt x="15000" y="85"/>
                    <a:pt x="14963" y="85"/>
                  </a:cubicBezTo>
                  <a:cubicBezTo>
                    <a:pt x="14938" y="98"/>
                    <a:pt x="14912" y="104"/>
                    <a:pt x="14884" y="104"/>
                  </a:cubicBezTo>
                  <a:cubicBezTo>
                    <a:pt x="14884" y="82"/>
                    <a:pt x="14865" y="82"/>
                    <a:pt x="14828" y="82"/>
                  </a:cubicBezTo>
                  <a:cubicBezTo>
                    <a:pt x="14790" y="82"/>
                    <a:pt x="14771" y="82"/>
                    <a:pt x="14771" y="104"/>
                  </a:cubicBezTo>
                  <a:cubicBezTo>
                    <a:pt x="14699" y="104"/>
                    <a:pt x="14630" y="98"/>
                    <a:pt x="14562" y="82"/>
                  </a:cubicBezTo>
                  <a:cubicBezTo>
                    <a:pt x="14556" y="75"/>
                    <a:pt x="14550" y="72"/>
                    <a:pt x="14544" y="72"/>
                  </a:cubicBezTo>
                  <a:cubicBezTo>
                    <a:pt x="14531" y="72"/>
                    <a:pt x="14517" y="86"/>
                    <a:pt x="14502" y="101"/>
                  </a:cubicBezTo>
                  <a:cubicBezTo>
                    <a:pt x="14502" y="123"/>
                    <a:pt x="14486" y="142"/>
                    <a:pt x="14464" y="142"/>
                  </a:cubicBezTo>
                  <a:cubicBezTo>
                    <a:pt x="14464" y="142"/>
                    <a:pt x="14464" y="123"/>
                    <a:pt x="14464" y="101"/>
                  </a:cubicBezTo>
                  <a:cubicBezTo>
                    <a:pt x="14483" y="79"/>
                    <a:pt x="14483" y="79"/>
                    <a:pt x="14446" y="79"/>
                  </a:cubicBezTo>
                  <a:lnTo>
                    <a:pt x="14408" y="79"/>
                  </a:lnTo>
                  <a:cubicBezTo>
                    <a:pt x="14408" y="95"/>
                    <a:pt x="14358" y="99"/>
                    <a:pt x="14280" y="99"/>
                  </a:cubicBezTo>
                  <a:cubicBezTo>
                    <a:pt x="14250" y="99"/>
                    <a:pt x="14216" y="99"/>
                    <a:pt x="14179" y="98"/>
                  </a:cubicBezTo>
                  <a:cubicBezTo>
                    <a:pt x="14007" y="98"/>
                    <a:pt x="13950" y="98"/>
                    <a:pt x="13950" y="117"/>
                  </a:cubicBezTo>
                  <a:cubicBezTo>
                    <a:pt x="13950" y="128"/>
                    <a:pt x="13946" y="133"/>
                    <a:pt x="13934" y="133"/>
                  </a:cubicBezTo>
                  <a:cubicBezTo>
                    <a:pt x="13921" y="133"/>
                    <a:pt x="13902" y="128"/>
                    <a:pt x="13872" y="117"/>
                  </a:cubicBezTo>
                  <a:cubicBezTo>
                    <a:pt x="13799" y="76"/>
                    <a:pt x="13773" y="62"/>
                    <a:pt x="13759" y="62"/>
                  </a:cubicBezTo>
                  <a:cubicBezTo>
                    <a:pt x="13751" y="62"/>
                    <a:pt x="13747" y="66"/>
                    <a:pt x="13740" y="73"/>
                  </a:cubicBezTo>
                  <a:cubicBezTo>
                    <a:pt x="13759" y="73"/>
                    <a:pt x="13759" y="95"/>
                    <a:pt x="13759" y="117"/>
                  </a:cubicBezTo>
                  <a:cubicBezTo>
                    <a:pt x="13759" y="137"/>
                    <a:pt x="13754" y="147"/>
                    <a:pt x="13746" y="147"/>
                  </a:cubicBezTo>
                  <a:cubicBezTo>
                    <a:pt x="13738" y="147"/>
                    <a:pt x="13728" y="137"/>
                    <a:pt x="13719" y="117"/>
                  </a:cubicBezTo>
                  <a:cubicBezTo>
                    <a:pt x="13720" y="99"/>
                    <a:pt x="13675" y="92"/>
                    <a:pt x="13619" y="92"/>
                  </a:cubicBezTo>
                  <a:cubicBezTo>
                    <a:pt x="13535" y="92"/>
                    <a:pt x="13426" y="109"/>
                    <a:pt x="13415" y="136"/>
                  </a:cubicBezTo>
                  <a:lnTo>
                    <a:pt x="13415" y="114"/>
                  </a:lnTo>
                  <a:cubicBezTo>
                    <a:pt x="13415" y="92"/>
                    <a:pt x="13396" y="92"/>
                    <a:pt x="13317" y="92"/>
                  </a:cubicBezTo>
                  <a:lnTo>
                    <a:pt x="13261" y="92"/>
                  </a:lnTo>
                  <a:cubicBezTo>
                    <a:pt x="13261" y="109"/>
                    <a:pt x="13241" y="115"/>
                    <a:pt x="13219" y="115"/>
                  </a:cubicBezTo>
                  <a:cubicBezTo>
                    <a:pt x="13187" y="115"/>
                    <a:pt x="13148" y="103"/>
                    <a:pt x="13148" y="92"/>
                  </a:cubicBezTo>
                  <a:cubicBezTo>
                    <a:pt x="13129" y="70"/>
                    <a:pt x="13129" y="70"/>
                    <a:pt x="13089" y="70"/>
                  </a:cubicBezTo>
                  <a:cubicBezTo>
                    <a:pt x="13066" y="86"/>
                    <a:pt x="13036" y="93"/>
                    <a:pt x="13010" y="93"/>
                  </a:cubicBezTo>
                  <a:cubicBezTo>
                    <a:pt x="12971" y="93"/>
                    <a:pt x="12938" y="80"/>
                    <a:pt x="12938" y="67"/>
                  </a:cubicBezTo>
                  <a:lnTo>
                    <a:pt x="12897" y="67"/>
                  </a:lnTo>
                  <a:cubicBezTo>
                    <a:pt x="12878" y="80"/>
                    <a:pt x="12857" y="89"/>
                    <a:pt x="12833" y="89"/>
                  </a:cubicBezTo>
                  <a:cubicBezTo>
                    <a:pt x="12829" y="89"/>
                    <a:pt x="12826" y="89"/>
                    <a:pt x="12822" y="89"/>
                  </a:cubicBezTo>
                  <a:cubicBezTo>
                    <a:pt x="12766" y="89"/>
                    <a:pt x="12747" y="89"/>
                    <a:pt x="12766" y="107"/>
                  </a:cubicBezTo>
                  <a:cubicBezTo>
                    <a:pt x="12766" y="129"/>
                    <a:pt x="12766" y="151"/>
                    <a:pt x="12744" y="151"/>
                  </a:cubicBezTo>
                  <a:lnTo>
                    <a:pt x="12744" y="129"/>
                  </a:lnTo>
                  <a:cubicBezTo>
                    <a:pt x="12744" y="107"/>
                    <a:pt x="12687" y="107"/>
                    <a:pt x="12612" y="107"/>
                  </a:cubicBezTo>
                  <a:cubicBezTo>
                    <a:pt x="12515" y="107"/>
                    <a:pt x="12478" y="104"/>
                    <a:pt x="12459" y="85"/>
                  </a:cubicBezTo>
                  <a:lnTo>
                    <a:pt x="12440" y="104"/>
                  </a:lnTo>
                  <a:cubicBezTo>
                    <a:pt x="12431" y="115"/>
                    <a:pt x="12421" y="121"/>
                    <a:pt x="12414" y="121"/>
                  </a:cubicBezTo>
                  <a:cubicBezTo>
                    <a:pt x="12407" y="121"/>
                    <a:pt x="12402" y="115"/>
                    <a:pt x="12402" y="104"/>
                  </a:cubicBezTo>
                  <a:cubicBezTo>
                    <a:pt x="12393" y="94"/>
                    <a:pt x="12367" y="89"/>
                    <a:pt x="12339" y="89"/>
                  </a:cubicBezTo>
                  <a:cubicBezTo>
                    <a:pt x="12313" y="89"/>
                    <a:pt x="12286" y="94"/>
                    <a:pt x="12268" y="104"/>
                  </a:cubicBezTo>
                  <a:lnTo>
                    <a:pt x="12230" y="104"/>
                  </a:lnTo>
                  <a:cubicBezTo>
                    <a:pt x="12221" y="82"/>
                    <a:pt x="12201" y="71"/>
                    <a:pt x="12181" y="71"/>
                  </a:cubicBezTo>
                  <a:cubicBezTo>
                    <a:pt x="12162" y="71"/>
                    <a:pt x="12142" y="82"/>
                    <a:pt x="12133" y="104"/>
                  </a:cubicBezTo>
                  <a:cubicBezTo>
                    <a:pt x="12133" y="82"/>
                    <a:pt x="12114" y="82"/>
                    <a:pt x="12095" y="82"/>
                  </a:cubicBezTo>
                  <a:cubicBezTo>
                    <a:pt x="12076" y="92"/>
                    <a:pt x="12048" y="96"/>
                    <a:pt x="12025" y="96"/>
                  </a:cubicBezTo>
                  <a:cubicBezTo>
                    <a:pt x="12001" y="96"/>
                    <a:pt x="11982" y="92"/>
                    <a:pt x="11982" y="82"/>
                  </a:cubicBezTo>
                  <a:lnTo>
                    <a:pt x="11960" y="82"/>
                  </a:lnTo>
                  <a:cubicBezTo>
                    <a:pt x="11950" y="95"/>
                    <a:pt x="11933" y="102"/>
                    <a:pt x="11915" y="102"/>
                  </a:cubicBezTo>
                  <a:cubicBezTo>
                    <a:pt x="11911" y="102"/>
                    <a:pt x="11908" y="102"/>
                    <a:pt x="11904" y="101"/>
                  </a:cubicBezTo>
                  <a:cubicBezTo>
                    <a:pt x="11901" y="101"/>
                    <a:pt x="11898" y="100"/>
                    <a:pt x="11896" y="100"/>
                  </a:cubicBezTo>
                  <a:cubicBezTo>
                    <a:pt x="11877" y="100"/>
                    <a:pt x="11861" y="109"/>
                    <a:pt x="11848" y="123"/>
                  </a:cubicBezTo>
                  <a:cubicBezTo>
                    <a:pt x="11838" y="132"/>
                    <a:pt x="11823" y="142"/>
                    <a:pt x="11810" y="142"/>
                  </a:cubicBezTo>
                  <a:cubicBezTo>
                    <a:pt x="11788" y="142"/>
                    <a:pt x="11810" y="120"/>
                    <a:pt x="11829" y="101"/>
                  </a:cubicBezTo>
                  <a:cubicBezTo>
                    <a:pt x="11845" y="92"/>
                    <a:pt x="11844" y="86"/>
                    <a:pt x="11833" y="86"/>
                  </a:cubicBezTo>
                  <a:cubicBezTo>
                    <a:pt x="11818" y="86"/>
                    <a:pt x="11785" y="96"/>
                    <a:pt x="11750" y="120"/>
                  </a:cubicBezTo>
                  <a:cubicBezTo>
                    <a:pt x="11722" y="140"/>
                    <a:pt x="11708" y="150"/>
                    <a:pt x="11706" y="150"/>
                  </a:cubicBezTo>
                  <a:cubicBezTo>
                    <a:pt x="11703" y="150"/>
                    <a:pt x="11713" y="140"/>
                    <a:pt x="11732" y="120"/>
                  </a:cubicBezTo>
                  <a:cubicBezTo>
                    <a:pt x="11745" y="107"/>
                    <a:pt x="11758" y="92"/>
                    <a:pt x="11752" y="92"/>
                  </a:cubicBezTo>
                  <a:cubicBezTo>
                    <a:pt x="11749" y="92"/>
                    <a:pt x="11743" y="95"/>
                    <a:pt x="11732" y="101"/>
                  </a:cubicBezTo>
                  <a:cubicBezTo>
                    <a:pt x="11732" y="101"/>
                    <a:pt x="11694" y="101"/>
                    <a:pt x="11694" y="120"/>
                  </a:cubicBezTo>
                  <a:lnTo>
                    <a:pt x="11638" y="120"/>
                  </a:lnTo>
                  <a:cubicBezTo>
                    <a:pt x="11613" y="104"/>
                    <a:pt x="11588" y="98"/>
                    <a:pt x="11559" y="98"/>
                  </a:cubicBezTo>
                  <a:cubicBezTo>
                    <a:pt x="11550" y="109"/>
                    <a:pt x="11545" y="114"/>
                    <a:pt x="11541" y="114"/>
                  </a:cubicBezTo>
                  <a:cubicBezTo>
                    <a:pt x="11536" y="114"/>
                    <a:pt x="11531" y="109"/>
                    <a:pt x="11522" y="98"/>
                  </a:cubicBezTo>
                  <a:cubicBezTo>
                    <a:pt x="11522" y="89"/>
                    <a:pt x="11518" y="84"/>
                    <a:pt x="11515" y="84"/>
                  </a:cubicBezTo>
                  <a:cubicBezTo>
                    <a:pt x="11509" y="84"/>
                    <a:pt x="11503" y="94"/>
                    <a:pt x="11503" y="120"/>
                  </a:cubicBezTo>
                  <a:cubicBezTo>
                    <a:pt x="11497" y="129"/>
                    <a:pt x="11486" y="134"/>
                    <a:pt x="11475" y="134"/>
                  </a:cubicBezTo>
                  <a:cubicBezTo>
                    <a:pt x="11464" y="134"/>
                    <a:pt x="11453" y="129"/>
                    <a:pt x="11447" y="120"/>
                  </a:cubicBezTo>
                  <a:cubicBezTo>
                    <a:pt x="11447" y="94"/>
                    <a:pt x="11440" y="84"/>
                    <a:pt x="11435" y="84"/>
                  </a:cubicBezTo>
                  <a:cubicBezTo>
                    <a:pt x="11431" y="84"/>
                    <a:pt x="11428" y="89"/>
                    <a:pt x="11428" y="98"/>
                  </a:cubicBezTo>
                  <a:cubicBezTo>
                    <a:pt x="11418" y="110"/>
                    <a:pt x="11403" y="117"/>
                    <a:pt x="11387" y="117"/>
                  </a:cubicBezTo>
                  <a:cubicBezTo>
                    <a:pt x="11387" y="98"/>
                    <a:pt x="11218" y="95"/>
                    <a:pt x="11045" y="95"/>
                  </a:cubicBezTo>
                  <a:cubicBezTo>
                    <a:pt x="11023" y="98"/>
                    <a:pt x="11008" y="114"/>
                    <a:pt x="11005" y="136"/>
                  </a:cubicBezTo>
                  <a:cubicBezTo>
                    <a:pt x="11005" y="153"/>
                    <a:pt x="11005" y="160"/>
                    <a:pt x="11003" y="160"/>
                  </a:cubicBezTo>
                  <a:cubicBezTo>
                    <a:pt x="11001" y="160"/>
                    <a:pt x="10997" y="148"/>
                    <a:pt x="10986" y="136"/>
                  </a:cubicBezTo>
                  <a:cubicBezTo>
                    <a:pt x="10976" y="104"/>
                    <a:pt x="10962" y="89"/>
                    <a:pt x="10953" y="89"/>
                  </a:cubicBezTo>
                  <a:cubicBezTo>
                    <a:pt x="10944" y="89"/>
                    <a:pt x="10939" y="104"/>
                    <a:pt x="10948" y="136"/>
                  </a:cubicBezTo>
                  <a:cubicBezTo>
                    <a:pt x="10958" y="156"/>
                    <a:pt x="10962" y="166"/>
                    <a:pt x="10960" y="166"/>
                  </a:cubicBezTo>
                  <a:cubicBezTo>
                    <a:pt x="10958" y="166"/>
                    <a:pt x="10948" y="156"/>
                    <a:pt x="10929" y="136"/>
                  </a:cubicBezTo>
                  <a:cubicBezTo>
                    <a:pt x="10920" y="125"/>
                    <a:pt x="10915" y="119"/>
                    <a:pt x="10911" y="119"/>
                  </a:cubicBezTo>
                  <a:cubicBezTo>
                    <a:pt x="10906" y="119"/>
                    <a:pt x="10901" y="125"/>
                    <a:pt x="10892" y="136"/>
                  </a:cubicBezTo>
                  <a:cubicBezTo>
                    <a:pt x="10892" y="147"/>
                    <a:pt x="10887" y="152"/>
                    <a:pt x="10882" y="152"/>
                  </a:cubicBezTo>
                  <a:cubicBezTo>
                    <a:pt x="10878" y="152"/>
                    <a:pt x="10873" y="147"/>
                    <a:pt x="10873" y="136"/>
                  </a:cubicBezTo>
                  <a:cubicBezTo>
                    <a:pt x="10860" y="120"/>
                    <a:pt x="10846" y="106"/>
                    <a:pt x="10840" y="106"/>
                  </a:cubicBezTo>
                  <a:cubicBezTo>
                    <a:pt x="10837" y="106"/>
                    <a:pt x="10835" y="108"/>
                    <a:pt x="10835" y="114"/>
                  </a:cubicBezTo>
                  <a:cubicBezTo>
                    <a:pt x="10820" y="114"/>
                    <a:pt x="10804" y="104"/>
                    <a:pt x="10795" y="92"/>
                  </a:cubicBezTo>
                  <a:cubicBezTo>
                    <a:pt x="10789" y="86"/>
                    <a:pt x="10784" y="84"/>
                    <a:pt x="10778" y="84"/>
                  </a:cubicBezTo>
                  <a:cubicBezTo>
                    <a:pt x="10765" y="84"/>
                    <a:pt x="10752" y="98"/>
                    <a:pt x="10738" y="114"/>
                  </a:cubicBezTo>
                  <a:cubicBezTo>
                    <a:pt x="10710" y="134"/>
                    <a:pt x="10691" y="144"/>
                    <a:pt x="10682" y="144"/>
                  </a:cubicBezTo>
                  <a:cubicBezTo>
                    <a:pt x="10672" y="144"/>
                    <a:pt x="10672" y="134"/>
                    <a:pt x="10682" y="114"/>
                  </a:cubicBezTo>
                  <a:cubicBezTo>
                    <a:pt x="10689" y="98"/>
                    <a:pt x="10679" y="91"/>
                    <a:pt x="10663" y="91"/>
                  </a:cubicBezTo>
                  <a:cubicBezTo>
                    <a:pt x="10638" y="91"/>
                    <a:pt x="10598" y="108"/>
                    <a:pt x="10585" y="132"/>
                  </a:cubicBezTo>
                  <a:cubicBezTo>
                    <a:pt x="10574" y="157"/>
                    <a:pt x="10569" y="166"/>
                    <a:pt x="10567" y="166"/>
                  </a:cubicBezTo>
                  <a:cubicBezTo>
                    <a:pt x="10566" y="166"/>
                    <a:pt x="10566" y="162"/>
                    <a:pt x="10566" y="154"/>
                  </a:cubicBezTo>
                  <a:cubicBezTo>
                    <a:pt x="10569" y="142"/>
                    <a:pt x="10560" y="132"/>
                    <a:pt x="10547" y="132"/>
                  </a:cubicBezTo>
                  <a:cubicBezTo>
                    <a:pt x="10528" y="132"/>
                    <a:pt x="10509" y="132"/>
                    <a:pt x="10509" y="110"/>
                  </a:cubicBezTo>
                  <a:cubicBezTo>
                    <a:pt x="10488" y="114"/>
                    <a:pt x="10469" y="120"/>
                    <a:pt x="10453" y="132"/>
                  </a:cubicBezTo>
                  <a:cubicBezTo>
                    <a:pt x="10439" y="147"/>
                    <a:pt x="10421" y="154"/>
                    <a:pt x="10403" y="154"/>
                  </a:cubicBezTo>
                  <a:cubicBezTo>
                    <a:pt x="10375" y="154"/>
                    <a:pt x="10348" y="139"/>
                    <a:pt x="10337" y="110"/>
                  </a:cubicBezTo>
                  <a:lnTo>
                    <a:pt x="10300" y="129"/>
                  </a:lnTo>
                  <a:cubicBezTo>
                    <a:pt x="10288" y="156"/>
                    <a:pt x="10276" y="174"/>
                    <a:pt x="10269" y="174"/>
                  </a:cubicBezTo>
                  <a:cubicBezTo>
                    <a:pt x="10265" y="174"/>
                    <a:pt x="10262" y="167"/>
                    <a:pt x="10262" y="151"/>
                  </a:cubicBezTo>
                  <a:cubicBezTo>
                    <a:pt x="10262" y="143"/>
                    <a:pt x="10262" y="135"/>
                    <a:pt x="10262" y="129"/>
                  </a:cubicBezTo>
                  <a:cubicBezTo>
                    <a:pt x="10254" y="146"/>
                    <a:pt x="10237" y="153"/>
                    <a:pt x="10221" y="153"/>
                  </a:cubicBezTo>
                  <a:cubicBezTo>
                    <a:pt x="10194" y="153"/>
                    <a:pt x="10165" y="134"/>
                    <a:pt x="10165" y="107"/>
                  </a:cubicBezTo>
                  <a:cubicBezTo>
                    <a:pt x="10165" y="89"/>
                    <a:pt x="10165" y="89"/>
                    <a:pt x="10146" y="89"/>
                  </a:cubicBezTo>
                  <a:lnTo>
                    <a:pt x="10146" y="107"/>
                  </a:lnTo>
                  <a:cubicBezTo>
                    <a:pt x="10146" y="129"/>
                    <a:pt x="10146" y="151"/>
                    <a:pt x="10127" y="151"/>
                  </a:cubicBezTo>
                  <a:cubicBezTo>
                    <a:pt x="10108" y="151"/>
                    <a:pt x="10090" y="151"/>
                    <a:pt x="10090" y="129"/>
                  </a:cubicBezTo>
                  <a:cubicBezTo>
                    <a:pt x="10076" y="114"/>
                    <a:pt x="10063" y="98"/>
                    <a:pt x="10056" y="98"/>
                  </a:cubicBezTo>
                  <a:cubicBezTo>
                    <a:pt x="10054" y="98"/>
                    <a:pt x="10052" y="101"/>
                    <a:pt x="10052" y="107"/>
                  </a:cubicBezTo>
                  <a:cubicBezTo>
                    <a:pt x="10036" y="107"/>
                    <a:pt x="10021" y="98"/>
                    <a:pt x="10011" y="85"/>
                  </a:cubicBezTo>
                  <a:lnTo>
                    <a:pt x="9936" y="85"/>
                  </a:lnTo>
                  <a:cubicBezTo>
                    <a:pt x="9927" y="96"/>
                    <a:pt x="9913" y="102"/>
                    <a:pt x="9901" y="102"/>
                  </a:cubicBezTo>
                  <a:cubicBezTo>
                    <a:pt x="9889" y="102"/>
                    <a:pt x="9880" y="96"/>
                    <a:pt x="9880" y="85"/>
                  </a:cubicBezTo>
                  <a:cubicBezTo>
                    <a:pt x="9858" y="85"/>
                    <a:pt x="9839" y="92"/>
                    <a:pt x="9820" y="107"/>
                  </a:cubicBezTo>
                  <a:cubicBezTo>
                    <a:pt x="9782" y="104"/>
                    <a:pt x="9764" y="104"/>
                    <a:pt x="9764" y="85"/>
                  </a:cubicBezTo>
                  <a:cubicBezTo>
                    <a:pt x="9764" y="74"/>
                    <a:pt x="9764" y="69"/>
                    <a:pt x="9761" y="69"/>
                  </a:cubicBezTo>
                  <a:cubicBezTo>
                    <a:pt x="9759" y="69"/>
                    <a:pt x="9754" y="74"/>
                    <a:pt x="9745" y="85"/>
                  </a:cubicBezTo>
                  <a:cubicBezTo>
                    <a:pt x="9745" y="104"/>
                    <a:pt x="9726" y="104"/>
                    <a:pt x="9707" y="104"/>
                  </a:cubicBezTo>
                  <a:lnTo>
                    <a:pt x="9670" y="104"/>
                  </a:lnTo>
                  <a:cubicBezTo>
                    <a:pt x="9670" y="126"/>
                    <a:pt x="9670" y="126"/>
                    <a:pt x="9651" y="126"/>
                  </a:cubicBezTo>
                  <a:cubicBezTo>
                    <a:pt x="9629" y="126"/>
                    <a:pt x="9572" y="104"/>
                    <a:pt x="9554" y="104"/>
                  </a:cubicBezTo>
                  <a:cubicBezTo>
                    <a:pt x="9497" y="104"/>
                    <a:pt x="9497" y="104"/>
                    <a:pt x="9516" y="123"/>
                  </a:cubicBezTo>
                  <a:cubicBezTo>
                    <a:pt x="9529" y="123"/>
                    <a:pt x="9533" y="133"/>
                    <a:pt x="9523" y="133"/>
                  </a:cubicBezTo>
                  <a:cubicBezTo>
                    <a:pt x="9518" y="133"/>
                    <a:pt x="9510" y="130"/>
                    <a:pt x="9497" y="123"/>
                  </a:cubicBezTo>
                  <a:cubicBezTo>
                    <a:pt x="9453" y="114"/>
                    <a:pt x="9406" y="107"/>
                    <a:pt x="9363" y="101"/>
                  </a:cubicBezTo>
                  <a:cubicBezTo>
                    <a:pt x="9287" y="101"/>
                    <a:pt x="9287" y="101"/>
                    <a:pt x="9287" y="123"/>
                  </a:cubicBezTo>
                  <a:cubicBezTo>
                    <a:pt x="9297" y="143"/>
                    <a:pt x="9297" y="154"/>
                    <a:pt x="9292" y="154"/>
                  </a:cubicBezTo>
                  <a:cubicBezTo>
                    <a:pt x="9287" y="154"/>
                    <a:pt x="9278" y="143"/>
                    <a:pt x="9269" y="123"/>
                  </a:cubicBezTo>
                  <a:cubicBezTo>
                    <a:pt x="9244" y="98"/>
                    <a:pt x="9227" y="88"/>
                    <a:pt x="9218" y="88"/>
                  </a:cubicBezTo>
                  <a:cubicBezTo>
                    <a:pt x="9212" y="88"/>
                    <a:pt x="9209" y="92"/>
                    <a:pt x="9209" y="101"/>
                  </a:cubicBezTo>
                  <a:cubicBezTo>
                    <a:pt x="9190" y="123"/>
                    <a:pt x="9190" y="123"/>
                    <a:pt x="9171" y="123"/>
                  </a:cubicBezTo>
                  <a:cubicBezTo>
                    <a:pt x="9171" y="112"/>
                    <a:pt x="9167" y="107"/>
                    <a:pt x="9157" y="107"/>
                  </a:cubicBezTo>
                  <a:cubicBezTo>
                    <a:pt x="9148" y="107"/>
                    <a:pt x="9134" y="112"/>
                    <a:pt x="9115" y="123"/>
                  </a:cubicBezTo>
                  <a:cubicBezTo>
                    <a:pt x="9096" y="123"/>
                    <a:pt x="9096" y="123"/>
                    <a:pt x="9096" y="101"/>
                  </a:cubicBezTo>
                  <a:lnTo>
                    <a:pt x="9059" y="101"/>
                  </a:lnTo>
                  <a:cubicBezTo>
                    <a:pt x="9042" y="118"/>
                    <a:pt x="9013" y="124"/>
                    <a:pt x="8984" y="124"/>
                  </a:cubicBezTo>
                  <a:cubicBezTo>
                    <a:pt x="8941" y="124"/>
                    <a:pt x="8897" y="111"/>
                    <a:pt x="8886" y="98"/>
                  </a:cubicBezTo>
                  <a:cubicBezTo>
                    <a:pt x="8871" y="101"/>
                    <a:pt x="8858" y="107"/>
                    <a:pt x="8845" y="120"/>
                  </a:cubicBezTo>
                  <a:cubicBezTo>
                    <a:pt x="8836" y="140"/>
                    <a:pt x="8827" y="150"/>
                    <a:pt x="8820" y="150"/>
                  </a:cubicBezTo>
                  <a:cubicBezTo>
                    <a:pt x="8813" y="150"/>
                    <a:pt x="8808" y="140"/>
                    <a:pt x="8808" y="120"/>
                  </a:cubicBezTo>
                  <a:cubicBezTo>
                    <a:pt x="8808" y="98"/>
                    <a:pt x="8808" y="87"/>
                    <a:pt x="8805" y="87"/>
                  </a:cubicBezTo>
                  <a:cubicBezTo>
                    <a:pt x="8803" y="87"/>
                    <a:pt x="8798" y="98"/>
                    <a:pt x="8789" y="120"/>
                  </a:cubicBezTo>
                  <a:cubicBezTo>
                    <a:pt x="8781" y="127"/>
                    <a:pt x="8762" y="132"/>
                    <a:pt x="8742" y="132"/>
                  </a:cubicBezTo>
                  <a:cubicBezTo>
                    <a:pt x="8713" y="132"/>
                    <a:pt x="8684" y="122"/>
                    <a:pt x="8695" y="98"/>
                  </a:cubicBezTo>
                  <a:lnTo>
                    <a:pt x="8695" y="57"/>
                  </a:lnTo>
                  <a:cubicBezTo>
                    <a:pt x="8686" y="67"/>
                    <a:pt x="8670" y="76"/>
                    <a:pt x="8657" y="76"/>
                  </a:cubicBezTo>
                  <a:cubicBezTo>
                    <a:pt x="8657" y="98"/>
                    <a:pt x="8635" y="98"/>
                    <a:pt x="8579" y="98"/>
                  </a:cubicBezTo>
                  <a:cubicBezTo>
                    <a:pt x="8577" y="98"/>
                    <a:pt x="8574" y="98"/>
                    <a:pt x="8571" y="98"/>
                  </a:cubicBezTo>
                  <a:cubicBezTo>
                    <a:pt x="8532" y="98"/>
                    <a:pt x="8464" y="117"/>
                    <a:pt x="8426" y="117"/>
                  </a:cubicBezTo>
                  <a:cubicBezTo>
                    <a:pt x="8388" y="117"/>
                    <a:pt x="8332" y="117"/>
                    <a:pt x="8313" y="95"/>
                  </a:cubicBezTo>
                  <a:cubicBezTo>
                    <a:pt x="8309" y="94"/>
                    <a:pt x="8305" y="94"/>
                    <a:pt x="8302" y="94"/>
                  </a:cubicBezTo>
                  <a:cubicBezTo>
                    <a:pt x="8278" y="94"/>
                    <a:pt x="8256" y="103"/>
                    <a:pt x="8234" y="114"/>
                  </a:cubicBezTo>
                  <a:cubicBezTo>
                    <a:pt x="8225" y="125"/>
                    <a:pt x="8211" y="130"/>
                    <a:pt x="8199" y="130"/>
                  </a:cubicBezTo>
                  <a:cubicBezTo>
                    <a:pt x="8187" y="130"/>
                    <a:pt x="8178" y="125"/>
                    <a:pt x="8178" y="114"/>
                  </a:cubicBezTo>
                  <a:lnTo>
                    <a:pt x="8159" y="114"/>
                  </a:lnTo>
                  <a:cubicBezTo>
                    <a:pt x="8140" y="126"/>
                    <a:pt x="8122" y="132"/>
                    <a:pt x="8103" y="136"/>
                  </a:cubicBezTo>
                  <a:cubicBezTo>
                    <a:pt x="8103" y="120"/>
                    <a:pt x="8093" y="105"/>
                    <a:pt x="8081" y="105"/>
                  </a:cubicBezTo>
                  <a:cubicBezTo>
                    <a:pt x="8076" y="105"/>
                    <a:pt x="8071" y="107"/>
                    <a:pt x="8065" y="114"/>
                  </a:cubicBezTo>
                  <a:cubicBezTo>
                    <a:pt x="8065" y="131"/>
                    <a:pt x="8052" y="133"/>
                    <a:pt x="8028" y="133"/>
                  </a:cubicBezTo>
                  <a:cubicBezTo>
                    <a:pt x="8022" y="133"/>
                    <a:pt x="8014" y="132"/>
                    <a:pt x="8006" y="132"/>
                  </a:cubicBezTo>
                  <a:cubicBezTo>
                    <a:pt x="7985" y="122"/>
                    <a:pt x="7780" y="115"/>
                    <a:pt x="7603" y="115"/>
                  </a:cubicBezTo>
                  <a:cubicBezTo>
                    <a:pt x="7462" y="115"/>
                    <a:pt x="7338" y="120"/>
                    <a:pt x="7338" y="129"/>
                  </a:cubicBezTo>
                  <a:lnTo>
                    <a:pt x="7279" y="129"/>
                  </a:lnTo>
                  <a:lnTo>
                    <a:pt x="7222" y="126"/>
                  </a:lnTo>
                  <a:cubicBezTo>
                    <a:pt x="7222" y="109"/>
                    <a:pt x="7205" y="102"/>
                    <a:pt x="7180" y="102"/>
                  </a:cubicBezTo>
                  <a:cubicBezTo>
                    <a:pt x="7148" y="102"/>
                    <a:pt x="7103" y="114"/>
                    <a:pt x="7069" y="126"/>
                  </a:cubicBezTo>
                  <a:cubicBezTo>
                    <a:pt x="7058" y="139"/>
                    <a:pt x="7041" y="146"/>
                    <a:pt x="7023" y="146"/>
                  </a:cubicBezTo>
                  <a:cubicBezTo>
                    <a:pt x="7019" y="146"/>
                    <a:pt x="7016" y="145"/>
                    <a:pt x="7012" y="145"/>
                  </a:cubicBezTo>
                  <a:cubicBezTo>
                    <a:pt x="7012" y="121"/>
                    <a:pt x="6993" y="112"/>
                    <a:pt x="6970" y="112"/>
                  </a:cubicBezTo>
                  <a:cubicBezTo>
                    <a:pt x="6953" y="112"/>
                    <a:pt x="6934" y="117"/>
                    <a:pt x="6918" y="126"/>
                  </a:cubicBezTo>
                  <a:cubicBezTo>
                    <a:pt x="6907" y="146"/>
                    <a:pt x="6897" y="156"/>
                    <a:pt x="6890" y="156"/>
                  </a:cubicBezTo>
                  <a:cubicBezTo>
                    <a:pt x="6882" y="156"/>
                    <a:pt x="6877" y="145"/>
                    <a:pt x="6877" y="123"/>
                  </a:cubicBezTo>
                  <a:cubicBezTo>
                    <a:pt x="6879" y="105"/>
                    <a:pt x="6871" y="95"/>
                    <a:pt x="6860" y="95"/>
                  </a:cubicBezTo>
                  <a:cubicBezTo>
                    <a:pt x="6845" y="95"/>
                    <a:pt x="6823" y="110"/>
                    <a:pt x="6802" y="145"/>
                  </a:cubicBezTo>
                  <a:cubicBezTo>
                    <a:pt x="6793" y="156"/>
                    <a:pt x="6788" y="161"/>
                    <a:pt x="6783" y="161"/>
                  </a:cubicBezTo>
                  <a:cubicBezTo>
                    <a:pt x="6779" y="161"/>
                    <a:pt x="6774" y="156"/>
                    <a:pt x="6765" y="145"/>
                  </a:cubicBezTo>
                  <a:cubicBezTo>
                    <a:pt x="6754" y="119"/>
                    <a:pt x="6743" y="109"/>
                    <a:pt x="6735" y="109"/>
                  </a:cubicBezTo>
                  <a:cubicBezTo>
                    <a:pt x="6730" y="109"/>
                    <a:pt x="6727" y="114"/>
                    <a:pt x="6727" y="123"/>
                  </a:cubicBezTo>
                  <a:cubicBezTo>
                    <a:pt x="6718" y="143"/>
                    <a:pt x="6707" y="154"/>
                    <a:pt x="6697" y="154"/>
                  </a:cubicBezTo>
                  <a:cubicBezTo>
                    <a:pt x="6687" y="154"/>
                    <a:pt x="6677" y="143"/>
                    <a:pt x="6667" y="123"/>
                  </a:cubicBezTo>
                  <a:cubicBezTo>
                    <a:pt x="6649" y="101"/>
                    <a:pt x="6639" y="90"/>
                    <a:pt x="6632" y="90"/>
                  </a:cubicBezTo>
                  <a:cubicBezTo>
                    <a:pt x="6625" y="90"/>
                    <a:pt x="6620" y="101"/>
                    <a:pt x="6611" y="123"/>
                  </a:cubicBezTo>
                  <a:cubicBezTo>
                    <a:pt x="6597" y="143"/>
                    <a:pt x="6576" y="153"/>
                    <a:pt x="6555" y="153"/>
                  </a:cubicBezTo>
                  <a:cubicBezTo>
                    <a:pt x="6533" y="153"/>
                    <a:pt x="6511" y="142"/>
                    <a:pt x="6498" y="120"/>
                  </a:cubicBezTo>
                  <a:cubicBezTo>
                    <a:pt x="6484" y="120"/>
                    <a:pt x="6470" y="112"/>
                    <a:pt x="6463" y="112"/>
                  </a:cubicBezTo>
                  <a:cubicBezTo>
                    <a:pt x="6460" y="112"/>
                    <a:pt x="6457" y="114"/>
                    <a:pt x="6457" y="120"/>
                  </a:cubicBezTo>
                  <a:lnTo>
                    <a:pt x="6439" y="101"/>
                  </a:lnTo>
                  <a:lnTo>
                    <a:pt x="6401" y="101"/>
                  </a:lnTo>
                  <a:lnTo>
                    <a:pt x="6401" y="120"/>
                  </a:lnTo>
                  <a:cubicBezTo>
                    <a:pt x="6313" y="107"/>
                    <a:pt x="6222" y="101"/>
                    <a:pt x="6135" y="98"/>
                  </a:cubicBezTo>
                  <a:cubicBezTo>
                    <a:pt x="6077" y="97"/>
                    <a:pt x="6032" y="96"/>
                    <a:pt x="5998" y="96"/>
                  </a:cubicBezTo>
                  <a:cubicBezTo>
                    <a:pt x="5908" y="96"/>
                    <a:pt x="5892" y="101"/>
                    <a:pt x="5906" y="117"/>
                  </a:cubicBezTo>
                  <a:cubicBezTo>
                    <a:pt x="5915" y="137"/>
                    <a:pt x="5910" y="147"/>
                    <a:pt x="5900" y="147"/>
                  </a:cubicBezTo>
                  <a:cubicBezTo>
                    <a:pt x="5889" y="147"/>
                    <a:pt x="5875" y="137"/>
                    <a:pt x="5865" y="117"/>
                  </a:cubicBezTo>
                  <a:cubicBezTo>
                    <a:pt x="5834" y="107"/>
                    <a:pt x="5803" y="101"/>
                    <a:pt x="5771" y="95"/>
                  </a:cubicBezTo>
                  <a:cubicBezTo>
                    <a:pt x="5734" y="95"/>
                    <a:pt x="5696" y="95"/>
                    <a:pt x="5696" y="73"/>
                  </a:cubicBezTo>
                  <a:lnTo>
                    <a:pt x="5677" y="73"/>
                  </a:lnTo>
                  <a:cubicBezTo>
                    <a:pt x="5654" y="96"/>
                    <a:pt x="5606" y="106"/>
                    <a:pt x="5559" y="106"/>
                  </a:cubicBezTo>
                  <a:cubicBezTo>
                    <a:pt x="5524" y="106"/>
                    <a:pt x="5489" y="101"/>
                    <a:pt x="5464" y="92"/>
                  </a:cubicBezTo>
                  <a:cubicBezTo>
                    <a:pt x="5459" y="91"/>
                    <a:pt x="5454" y="91"/>
                    <a:pt x="5449" y="91"/>
                  </a:cubicBezTo>
                  <a:cubicBezTo>
                    <a:pt x="5422" y="91"/>
                    <a:pt x="5394" y="98"/>
                    <a:pt x="5370" y="114"/>
                  </a:cubicBezTo>
                  <a:cubicBezTo>
                    <a:pt x="5352" y="123"/>
                    <a:pt x="5343" y="127"/>
                    <a:pt x="5336" y="127"/>
                  </a:cubicBezTo>
                  <a:cubicBezTo>
                    <a:pt x="5328" y="127"/>
                    <a:pt x="5323" y="122"/>
                    <a:pt x="5314" y="110"/>
                  </a:cubicBezTo>
                  <a:cubicBezTo>
                    <a:pt x="5314" y="99"/>
                    <a:pt x="5274" y="87"/>
                    <a:pt x="5241" y="87"/>
                  </a:cubicBezTo>
                  <a:cubicBezTo>
                    <a:pt x="5218" y="87"/>
                    <a:pt x="5198" y="94"/>
                    <a:pt x="5198" y="110"/>
                  </a:cubicBezTo>
                  <a:lnTo>
                    <a:pt x="5179" y="89"/>
                  </a:lnTo>
                  <a:cubicBezTo>
                    <a:pt x="5173" y="83"/>
                    <a:pt x="5168" y="81"/>
                    <a:pt x="5163" y="81"/>
                  </a:cubicBezTo>
                  <a:cubicBezTo>
                    <a:pt x="5151" y="81"/>
                    <a:pt x="5141" y="95"/>
                    <a:pt x="5141" y="110"/>
                  </a:cubicBezTo>
                  <a:cubicBezTo>
                    <a:pt x="5141" y="129"/>
                    <a:pt x="5138" y="139"/>
                    <a:pt x="5132" y="139"/>
                  </a:cubicBezTo>
                  <a:cubicBezTo>
                    <a:pt x="5125" y="139"/>
                    <a:pt x="5114" y="123"/>
                    <a:pt x="5104" y="89"/>
                  </a:cubicBezTo>
                  <a:cubicBezTo>
                    <a:pt x="5104" y="65"/>
                    <a:pt x="5097" y="55"/>
                    <a:pt x="5092" y="55"/>
                  </a:cubicBezTo>
                  <a:cubicBezTo>
                    <a:pt x="5088" y="55"/>
                    <a:pt x="5085" y="60"/>
                    <a:pt x="5085" y="70"/>
                  </a:cubicBezTo>
                  <a:cubicBezTo>
                    <a:pt x="5069" y="83"/>
                    <a:pt x="5056" y="98"/>
                    <a:pt x="5042" y="98"/>
                  </a:cubicBezTo>
                  <a:cubicBezTo>
                    <a:pt x="5037" y="98"/>
                    <a:pt x="5031" y="95"/>
                    <a:pt x="5025" y="89"/>
                  </a:cubicBezTo>
                  <a:cubicBezTo>
                    <a:pt x="5007" y="89"/>
                    <a:pt x="4988" y="89"/>
                    <a:pt x="4988" y="129"/>
                  </a:cubicBezTo>
                  <a:cubicBezTo>
                    <a:pt x="4988" y="151"/>
                    <a:pt x="4969" y="151"/>
                    <a:pt x="4950" y="151"/>
                  </a:cubicBezTo>
                  <a:cubicBezTo>
                    <a:pt x="4950" y="129"/>
                    <a:pt x="4950" y="129"/>
                    <a:pt x="4969" y="110"/>
                  </a:cubicBezTo>
                  <a:cubicBezTo>
                    <a:pt x="4988" y="110"/>
                    <a:pt x="4969" y="110"/>
                    <a:pt x="4931" y="107"/>
                  </a:cubicBezTo>
                  <a:cubicBezTo>
                    <a:pt x="4913" y="107"/>
                    <a:pt x="4872" y="89"/>
                    <a:pt x="4872" y="67"/>
                  </a:cubicBezTo>
                  <a:cubicBezTo>
                    <a:pt x="4864" y="58"/>
                    <a:pt x="4856" y="52"/>
                    <a:pt x="4851" y="52"/>
                  </a:cubicBezTo>
                  <a:close/>
                  <a:moveTo>
                    <a:pt x="321" y="530"/>
                  </a:moveTo>
                  <a:cubicBezTo>
                    <a:pt x="312" y="543"/>
                    <a:pt x="306" y="555"/>
                    <a:pt x="303" y="571"/>
                  </a:cubicBezTo>
                  <a:lnTo>
                    <a:pt x="321" y="571"/>
                  </a:lnTo>
                  <a:cubicBezTo>
                    <a:pt x="340" y="571"/>
                    <a:pt x="340" y="552"/>
                    <a:pt x="340" y="530"/>
                  </a:cubicBezTo>
                  <a:close/>
                  <a:moveTo>
                    <a:pt x="4543" y="690"/>
                  </a:moveTo>
                  <a:cubicBezTo>
                    <a:pt x="4533" y="703"/>
                    <a:pt x="4527" y="715"/>
                    <a:pt x="4524" y="731"/>
                  </a:cubicBezTo>
                  <a:cubicBezTo>
                    <a:pt x="4524" y="740"/>
                    <a:pt x="4527" y="746"/>
                    <a:pt x="4533" y="746"/>
                  </a:cubicBezTo>
                  <a:cubicBezTo>
                    <a:pt x="4540" y="746"/>
                    <a:pt x="4551" y="736"/>
                    <a:pt x="4562" y="712"/>
                  </a:cubicBezTo>
                  <a:cubicBezTo>
                    <a:pt x="4562" y="690"/>
                    <a:pt x="4562" y="690"/>
                    <a:pt x="4543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52"/>
            <p:cNvSpPr/>
            <p:nvPr/>
          </p:nvSpPr>
          <p:spPr>
            <a:xfrm>
              <a:off x="8436275" y="2957650"/>
              <a:ext cx="185750" cy="18650"/>
            </a:xfrm>
            <a:custGeom>
              <a:avLst/>
              <a:gdLst/>
              <a:ahLst/>
              <a:cxnLst/>
              <a:rect l="l" t="t" r="r" b="b"/>
              <a:pathLst>
                <a:path w="7430" h="746" extrusionOk="0">
                  <a:moveTo>
                    <a:pt x="2071" y="1"/>
                  </a:moveTo>
                  <a:cubicBezTo>
                    <a:pt x="2052" y="1"/>
                    <a:pt x="2052" y="1"/>
                    <a:pt x="2062" y="22"/>
                  </a:cubicBezTo>
                  <a:lnTo>
                    <a:pt x="2081" y="22"/>
                  </a:lnTo>
                  <a:cubicBezTo>
                    <a:pt x="2081" y="1"/>
                    <a:pt x="2081" y="1"/>
                    <a:pt x="2071" y="1"/>
                  </a:cubicBezTo>
                  <a:close/>
                  <a:moveTo>
                    <a:pt x="288" y="117"/>
                  </a:moveTo>
                  <a:lnTo>
                    <a:pt x="297" y="135"/>
                  </a:lnTo>
                  <a:lnTo>
                    <a:pt x="304" y="135"/>
                  </a:lnTo>
                  <a:cubicBezTo>
                    <a:pt x="304" y="117"/>
                    <a:pt x="304" y="117"/>
                    <a:pt x="297" y="117"/>
                  </a:cubicBezTo>
                  <a:close/>
                  <a:moveTo>
                    <a:pt x="5199" y="120"/>
                  </a:moveTo>
                  <a:cubicBezTo>
                    <a:pt x="5199" y="142"/>
                    <a:pt x="5199" y="160"/>
                    <a:pt x="5189" y="160"/>
                  </a:cubicBezTo>
                  <a:lnTo>
                    <a:pt x="5183" y="142"/>
                  </a:lnTo>
                  <a:lnTo>
                    <a:pt x="5189" y="120"/>
                  </a:lnTo>
                  <a:close/>
                  <a:moveTo>
                    <a:pt x="3278" y="126"/>
                  </a:moveTo>
                  <a:cubicBezTo>
                    <a:pt x="3278" y="148"/>
                    <a:pt x="3278" y="170"/>
                    <a:pt x="3268" y="170"/>
                  </a:cubicBezTo>
                  <a:lnTo>
                    <a:pt x="3259" y="170"/>
                  </a:lnTo>
                  <a:cubicBezTo>
                    <a:pt x="3259" y="154"/>
                    <a:pt x="3262" y="142"/>
                    <a:pt x="3268" y="126"/>
                  </a:cubicBezTo>
                  <a:close/>
                  <a:moveTo>
                    <a:pt x="2081" y="167"/>
                  </a:moveTo>
                  <a:cubicBezTo>
                    <a:pt x="2081" y="174"/>
                    <a:pt x="2080" y="176"/>
                    <a:pt x="2078" y="176"/>
                  </a:cubicBezTo>
                  <a:cubicBezTo>
                    <a:pt x="2076" y="176"/>
                    <a:pt x="2074" y="167"/>
                    <a:pt x="2081" y="167"/>
                  </a:cubicBezTo>
                  <a:close/>
                  <a:moveTo>
                    <a:pt x="5086" y="138"/>
                  </a:moveTo>
                  <a:cubicBezTo>
                    <a:pt x="5095" y="138"/>
                    <a:pt x="5095" y="138"/>
                    <a:pt x="5095" y="160"/>
                  </a:cubicBezTo>
                  <a:cubicBezTo>
                    <a:pt x="5095" y="160"/>
                    <a:pt x="5095" y="179"/>
                    <a:pt x="5086" y="179"/>
                  </a:cubicBezTo>
                  <a:lnTo>
                    <a:pt x="5076" y="160"/>
                  </a:lnTo>
                  <a:cubicBezTo>
                    <a:pt x="5076" y="138"/>
                    <a:pt x="5086" y="138"/>
                    <a:pt x="5086" y="138"/>
                  </a:cubicBezTo>
                  <a:close/>
                  <a:moveTo>
                    <a:pt x="1905" y="145"/>
                  </a:moveTo>
                  <a:cubicBezTo>
                    <a:pt x="1905" y="160"/>
                    <a:pt x="1908" y="173"/>
                    <a:pt x="1914" y="185"/>
                  </a:cubicBezTo>
                  <a:cubicBezTo>
                    <a:pt x="1921" y="185"/>
                    <a:pt x="1921" y="167"/>
                    <a:pt x="1921" y="167"/>
                  </a:cubicBezTo>
                  <a:cubicBezTo>
                    <a:pt x="1921" y="167"/>
                    <a:pt x="1921" y="145"/>
                    <a:pt x="1914" y="145"/>
                  </a:cubicBezTo>
                  <a:close/>
                  <a:moveTo>
                    <a:pt x="6142" y="157"/>
                  </a:moveTo>
                  <a:cubicBezTo>
                    <a:pt x="6151" y="157"/>
                    <a:pt x="6151" y="157"/>
                    <a:pt x="6151" y="179"/>
                  </a:cubicBezTo>
                  <a:cubicBezTo>
                    <a:pt x="6151" y="201"/>
                    <a:pt x="6142" y="220"/>
                    <a:pt x="6136" y="220"/>
                  </a:cubicBezTo>
                  <a:cubicBezTo>
                    <a:pt x="6126" y="220"/>
                    <a:pt x="6126" y="179"/>
                    <a:pt x="6142" y="157"/>
                  </a:cubicBezTo>
                  <a:close/>
                  <a:moveTo>
                    <a:pt x="1817" y="204"/>
                  </a:moveTo>
                  <a:cubicBezTo>
                    <a:pt x="1827" y="204"/>
                    <a:pt x="1827" y="204"/>
                    <a:pt x="1827" y="226"/>
                  </a:cubicBezTo>
                  <a:lnTo>
                    <a:pt x="1817" y="226"/>
                  </a:lnTo>
                  <a:lnTo>
                    <a:pt x="1808" y="204"/>
                  </a:lnTo>
                  <a:close/>
                  <a:moveTo>
                    <a:pt x="7377" y="141"/>
                  </a:moveTo>
                  <a:lnTo>
                    <a:pt x="7377" y="141"/>
                  </a:lnTo>
                  <a:cubicBezTo>
                    <a:pt x="7382" y="141"/>
                    <a:pt x="7379" y="172"/>
                    <a:pt x="7367" y="201"/>
                  </a:cubicBezTo>
                  <a:cubicBezTo>
                    <a:pt x="7363" y="221"/>
                    <a:pt x="7360" y="232"/>
                    <a:pt x="7359" y="232"/>
                  </a:cubicBezTo>
                  <a:cubicBezTo>
                    <a:pt x="7358" y="232"/>
                    <a:pt x="7358" y="221"/>
                    <a:pt x="7358" y="201"/>
                  </a:cubicBezTo>
                  <a:cubicBezTo>
                    <a:pt x="7358" y="179"/>
                    <a:pt x="7358" y="157"/>
                    <a:pt x="7367" y="157"/>
                  </a:cubicBezTo>
                  <a:cubicBezTo>
                    <a:pt x="7372" y="146"/>
                    <a:pt x="7375" y="141"/>
                    <a:pt x="7377" y="141"/>
                  </a:cubicBezTo>
                  <a:close/>
                  <a:moveTo>
                    <a:pt x="1197" y="195"/>
                  </a:moveTo>
                  <a:lnTo>
                    <a:pt x="1197" y="217"/>
                  </a:lnTo>
                  <a:lnTo>
                    <a:pt x="1187" y="236"/>
                  </a:lnTo>
                  <a:lnTo>
                    <a:pt x="1178" y="217"/>
                  </a:lnTo>
                  <a:cubicBezTo>
                    <a:pt x="1178" y="195"/>
                    <a:pt x="1187" y="195"/>
                    <a:pt x="1197" y="195"/>
                  </a:cubicBezTo>
                  <a:close/>
                  <a:moveTo>
                    <a:pt x="1437" y="165"/>
                  </a:moveTo>
                  <a:cubicBezTo>
                    <a:pt x="1440" y="165"/>
                    <a:pt x="1437" y="174"/>
                    <a:pt x="1432" y="198"/>
                  </a:cubicBezTo>
                  <a:lnTo>
                    <a:pt x="1413" y="242"/>
                  </a:lnTo>
                  <a:cubicBezTo>
                    <a:pt x="1407" y="239"/>
                    <a:pt x="1416" y="220"/>
                    <a:pt x="1422" y="179"/>
                  </a:cubicBezTo>
                  <a:cubicBezTo>
                    <a:pt x="1430" y="170"/>
                    <a:pt x="1435" y="165"/>
                    <a:pt x="1437" y="165"/>
                  </a:cubicBezTo>
                  <a:close/>
                  <a:moveTo>
                    <a:pt x="1746" y="196"/>
                  </a:moveTo>
                  <a:cubicBezTo>
                    <a:pt x="1751" y="196"/>
                    <a:pt x="1752" y="215"/>
                    <a:pt x="1745" y="245"/>
                  </a:cubicBezTo>
                  <a:lnTo>
                    <a:pt x="1730" y="245"/>
                  </a:lnTo>
                  <a:cubicBezTo>
                    <a:pt x="1730" y="226"/>
                    <a:pt x="1730" y="204"/>
                    <a:pt x="1739" y="204"/>
                  </a:cubicBezTo>
                  <a:cubicBezTo>
                    <a:pt x="1742" y="198"/>
                    <a:pt x="1744" y="196"/>
                    <a:pt x="1746" y="196"/>
                  </a:cubicBezTo>
                  <a:close/>
                  <a:moveTo>
                    <a:pt x="172" y="217"/>
                  </a:moveTo>
                  <a:cubicBezTo>
                    <a:pt x="181" y="217"/>
                    <a:pt x="181" y="217"/>
                    <a:pt x="181" y="239"/>
                  </a:cubicBezTo>
                  <a:cubicBezTo>
                    <a:pt x="181" y="239"/>
                    <a:pt x="172" y="261"/>
                    <a:pt x="166" y="261"/>
                  </a:cubicBezTo>
                  <a:lnTo>
                    <a:pt x="156" y="239"/>
                  </a:lnTo>
                  <a:cubicBezTo>
                    <a:pt x="156" y="217"/>
                    <a:pt x="166" y="217"/>
                    <a:pt x="172" y="217"/>
                  </a:cubicBezTo>
                  <a:close/>
                  <a:moveTo>
                    <a:pt x="5496" y="229"/>
                  </a:moveTo>
                  <a:cubicBezTo>
                    <a:pt x="5506" y="229"/>
                    <a:pt x="5506" y="251"/>
                    <a:pt x="5506" y="251"/>
                  </a:cubicBezTo>
                  <a:cubicBezTo>
                    <a:pt x="5506" y="251"/>
                    <a:pt x="5506" y="270"/>
                    <a:pt x="5496" y="270"/>
                  </a:cubicBezTo>
                  <a:cubicBezTo>
                    <a:pt x="5490" y="258"/>
                    <a:pt x="5487" y="245"/>
                    <a:pt x="5487" y="229"/>
                  </a:cubicBezTo>
                  <a:close/>
                  <a:moveTo>
                    <a:pt x="2276" y="221"/>
                  </a:moveTo>
                  <a:cubicBezTo>
                    <a:pt x="2279" y="221"/>
                    <a:pt x="2284" y="232"/>
                    <a:pt x="2287" y="258"/>
                  </a:cubicBezTo>
                  <a:cubicBezTo>
                    <a:pt x="2287" y="276"/>
                    <a:pt x="2287" y="276"/>
                    <a:pt x="2281" y="276"/>
                  </a:cubicBezTo>
                  <a:cubicBezTo>
                    <a:pt x="2275" y="264"/>
                    <a:pt x="2272" y="248"/>
                    <a:pt x="2272" y="236"/>
                  </a:cubicBezTo>
                  <a:cubicBezTo>
                    <a:pt x="2272" y="227"/>
                    <a:pt x="2273" y="221"/>
                    <a:pt x="2276" y="221"/>
                  </a:cubicBezTo>
                  <a:close/>
                  <a:moveTo>
                    <a:pt x="2350" y="236"/>
                  </a:moveTo>
                  <a:cubicBezTo>
                    <a:pt x="2350" y="258"/>
                    <a:pt x="2350" y="276"/>
                    <a:pt x="2341" y="276"/>
                  </a:cubicBezTo>
                  <a:lnTo>
                    <a:pt x="2331" y="258"/>
                  </a:lnTo>
                  <a:lnTo>
                    <a:pt x="2341" y="236"/>
                  </a:lnTo>
                  <a:close/>
                  <a:moveTo>
                    <a:pt x="5852" y="227"/>
                  </a:moveTo>
                  <a:cubicBezTo>
                    <a:pt x="5853" y="227"/>
                    <a:pt x="5854" y="229"/>
                    <a:pt x="5854" y="236"/>
                  </a:cubicBezTo>
                  <a:cubicBezTo>
                    <a:pt x="5854" y="251"/>
                    <a:pt x="5851" y="264"/>
                    <a:pt x="5844" y="276"/>
                  </a:cubicBezTo>
                  <a:cubicBezTo>
                    <a:pt x="5844" y="276"/>
                    <a:pt x="5841" y="286"/>
                    <a:pt x="5840" y="286"/>
                  </a:cubicBezTo>
                  <a:cubicBezTo>
                    <a:pt x="5839" y="286"/>
                    <a:pt x="5838" y="284"/>
                    <a:pt x="5838" y="276"/>
                  </a:cubicBezTo>
                  <a:lnTo>
                    <a:pt x="5838" y="258"/>
                  </a:lnTo>
                  <a:cubicBezTo>
                    <a:pt x="5842" y="242"/>
                    <a:pt x="5848" y="227"/>
                    <a:pt x="5852" y="227"/>
                  </a:cubicBezTo>
                  <a:close/>
                  <a:moveTo>
                    <a:pt x="5263" y="250"/>
                  </a:moveTo>
                  <a:cubicBezTo>
                    <a:pt x="5266" y="250"/>
                    <a:pt x="5268" y="256"/>
                    <a:pt x="5268" y="267"/>
                  </a:cubicBezTo>
                  <a:cubicBezTo>
                    <a:pt x="5268" y="289"/>
                    <a:pt x="5268" y="289"/>
                    <a:pt x="5261" y="289"/>
                  </a:cubicBezTo>
                  <a:cubicBezTo>
                    <a:pt x="5243" y="289"/>
                    <a:pt x="5243" y="289"/>
                    <a:pt x="5252" y="267"/>
                  </a:cubicBezTo>
                  <a:cubicBezTo>
                    <a:pt x="5257" y="256"/>
                    <a:pt x="5261" y="250"/>
                    <a:pt x="5263" y="250"/>
                  </a:cubicBezTo>
                  <a:close/>
                  <a:moveTo>
                    <a:pt x="5321" y="267"/>
                  </a:moveTo>
                  <a:cubicBezTo>
                    <a:pt x="5330" y="267"/>
                    <a:pt x="5330" y="267"/>
                    <a:pt x="5330" y="289"/>
                  </a:cubicBezTo>
                  <a:lnTo>
                    <a:pt x="5321" y="289"/>
                  </a:lnTo>
                  <a:lnTo>
                    <a:pt x="5312" y="267"/>
                  </a:lnTo>
                  <a:close/>
                  <a:moveTo>
                    <a:pt x="4359" y="251"/>
                  </a:moveTo>
                  <a:cubicBezTo>
                    <a:pt x="4359" y="273"/>
                    <a:pt x="4359" y="292"/>
                    <a:pt x="4353" y="292"/>
                  </a:cubicBezTo>
                  <a:lnTo>
                    <a:pt x="4343" y="292"/>
                  </a:lnTo>
                  <a:cubicBezTo>
                    <a:pt x="4343" y="279"/>
                    <a:pt x="4346" y="264"/>
                    <a:pt x="4353" y="251"/>
                  </a:cubicBezTo>
                  <a:close/>
                  <a:moveTo>
                    <a:pt x="5409" y="270"/>
                  </a:moveTo>
                  <a:cubicBezTo>
                    <a:pt x="5418" y="270"/>
                    <a:pt x="5418" y="270"/>
                    <a:pt x="5418" y="292"/>
                  </a:cubicBezTo>
                  <a:lnTo>
                    <a:pt x="5409" y="292"/>
                  </a:lnTo>
                  <a:lnTo>
                    <a:pt x="5399" y="270"/>
                  </a:lnTo>
                  <a:close/>
                  <a:moveTo>
                    <a:pt x="3391" y="254"/>
                  </a:moveTo>
                  <a:cubicBezTo>
                    <a:pt x="3391" y="276"/>
                    <a:pt x="3391" y="295"/>
                    <a:pt x="3381" y="295"/>
                  </a:cubicBezTo>
                  <a:lnTo>
                    <a:pt x="3372" y="276"/>
                  </a:lnTo>
                  <a:lnTo>
                    <a:pt x="3381" y="254"/>
                  </a:lnTo>
                  <a:close/>
                  <a:moveTo>
                    <a:pt x="269" y="220"/>
                  </a:moveTo>
                  <a:cubicBezTo>
                    <a:pt x="279" y="220"/>
                    <a:pt x="288" y="220"/>
                    <a:pt x="288" y="242"/>
                  </a:cubicBezTo>
                  <a:lnTo>
                    <a:pt x="279" y="242"/>
                  </a:lnTo>
                  <a:cubicBezTo>
                    <a:pt x="279" y="235"/>
                    <a:pt x="278" y="233"/>
                    <a:pt x="277" y="233"/>
                  </a:cubicBezTo>
                  <a:lnTo>
                    <a:pt x="277" y="233"/>
                  </a:lnTo>
                  <a:cubicBezTo>
                    <a:pt x="275" y="233"/>
                    <a:pt x="272" y="247"/>
                    <a:pt x="279" y="261"/>
                  </a:cubicBezTo>
                  <a:lnTo>
                    <a:pt x="279" y="305"/>
                  </a:lnTo>
                  <a:cubicBezTo>
                    <a:pt x="269" y="305"/>
                    <a:pt x="260" y="283"/>
                    <a:pt x="260" y="261"/>
                  </a:cubicBezTo>
                  <a:cubicBezTo>
                    <a:pt x="254" y="220"/>
                    <a:pt x="254" y="220"/>
                    <a:pt x="269" y="220"/>
                  </a:cubicBezTo>
                  <a:close/>
                  <a:moveTo>
                    <a:pt x="1501" y="264"/>
                  </a:moveTo>
                  <a:cubicBezTo>
                    <a:pt x="1501" y="283"/>
                    <a:pt x="1501" y="305"/>
                    <a:pt x="1495" y="305"/>
                  </a:cubicBezTo>
                  <a:lnTo>
                    <a:pt x="1485" y="305"/>
                  </a:lnTo>
                  <a:cubicBezTo>
                    <a:pt x="1485" y="289"/>
                    <a:pt x="1488" y="276"/>
                    <a:pt x="1495" y="264"/>
                  </a:cubicBezTo>
                  <a:close/>
                  <a:moveTo>
                    <a:pt x="2131" y="273"/>
                  </a:moveTo>
                  <a:cubicBezTo>
                    <a:pt x="2140" y="273"/>
                    <a:pt x="2140" y="295"/>
                    <a:pt x="2140" y="295"/>
                  </a:cubicBezTo>
                  <a:cubicBezTo>
                    <a:pt x="2140" y="302"/>
                    <a:pt x="2139" y="305"/>
                    <a:pt x="2137" y="305"/>
                  </a:cubicBezTo>
                  <a:cubicBezTo>
                    <a:pt x="2134" y="305"/>
                    <a:pt x="2128" y="295"/>
                    <a:pt x="2121" y="295"/>
                  </a:cubicBezTo>
                  <a:cubicBezTo>
                    <a:pt x="2115" y="273"/>
                    <a:pt x="2115" y="273"/>
                    <a:pt x="2131" y="273"/>
                  </a:cubicBezTo>
                  <a:close/>
                  <a:moveTo>
                    <a:pt x="3990" y="267"/>
                  </a:moveTo>
                  <a:cubicBezTo>
                    <a:pt x="3991" y="267"/>
                    <a:pt x="3992" y="267"/>
                    <a:pt x="3992" y="267"/>
                  </a:cubicBezTo>
                  <a:cubicBezTo>
                    <a:pt x="4011" y="267"/>
                    <a:pt x="4011" y="267"/>
                    <a:pt x="4011" y="286"/>
                  </a:cubicBezTo>
                  <a:cubicBezTo>
                    <a:pt x="4011" y="308"/>
                    <a:pt x="3992" y="308"/>
                    <a:pt x="3983" y="308"/>
                  </a:cubicBezTo>
                  <a:cubicBezTo>
                    <a:pt x="3977" y="287"/>
                    <a:pt x="3982" y="267"/>
                    <a:pt x="3990" y="267"/>
                  </a:cubicBezTo>
                  <a:close/>
                  <a:moveTo>
                    <a:pt x="5390" y="301"/>
                  </a:moveTo>
                  <a:cubicBezTo>
                    <a:pt x="5389" y="301"/>
                    <a:pt x="5387" y="303"/>
                    <a:pt x="5384" y="311"/>
                  </a:cubicBezTo>
                  <a:cubicBezTo>
                    <a:pt x="5390" y="311"/>
                    <a:pt x="5392" y="301"/>
                    <a:pt x="5390" y="301"/>
                  </a:cubicBezTo>
                  <a:close/>
                  <a:moveTo>
                    <a:pt x="1965" y="270"/>
                  </a:moveTo>
                  <a:cubicBezTo>
                    <a:pt x="1974" y="270"/>
                    <a:pt x="1983" y="270"/>
                    <a:pt x="1983" y="292"/>
                  </a:cubicBezTo>
                  <a:cubicBezTo>
                    <a:pt x="1983" y="292"/>
                    <a:pt x="1983" y="314"/>
                    <a:pt x="1974" y="314"/>
                  </a:cubicBezTo>
                  <a:cubicBezTo>
                    <a:pt x="1965" y="314"/>
                    <a:pt x="1955" y="292"/>
                    <a:pt x="1955" y="292"/>
                  </a:cubicBezTo>
                  <a:cubicBezTo>
                    <a:pt x="1955" y="270"/>
                    <a:pt x="1965" y="270"/>
                    <a:pt x="1965" y="270"/>
                  </a:cubicBezTo>
                  <a:close/>
                  <a:moveTo>
                    <a:pt x="1239" y="229"/>
                  </a:moveTo>
                  <a:cubicBezTo>
                    <a:pt x="1241" y="229"/>
                    <a:pt x="1241" y="239"/>
                    <a:pt x="1241" y="258"/>
                  </a:cubicBezTo>
                  <a:cubicBezTo>
                    <a:pt x="1241" y="279"/>
                    <a:pt x="1234" y="301"/>
                    <a:pt x="1222" y="320"/>
                  </a:cubicBezTo>
                  <a:lnTo>
                    <a:pt x="1203" y="320"/>
                  </a:lnTo>
                  <a:lnTo>
                    <a:pt x="1222" y="279"/>
                  </a:lnTo>
                  <a:cubicBezTo>
                    <a:pt x="1232" y="245"/>
                    <a:pt x="1237" y="229"/>
                    <a:pt x="1239" y="229"/>
                  </a:cubicBezTo>
                  <a:close/>
                  <a:moveTo>
                    <a:pt x="2917" y="289"/>
                  </a:moveTo>
                  <a:cubicBezTo>
                    <a:pt x="2917" y="308"/>
                    <a:pt x="2917" y="330"/>
                    <a:pt x="2908" y="330"/>
                  </a:cubicBezTo>
                  <a:lnTo>
                    <a:pt x="2902" y="308"/>
                  </a:lnTo>
                  <a:lnTo>
                    <a:pt x="2908" y="289"/>
                  </a:lnTo>
                  <a:close/>
                  <a:moveTo>
                    <a:pt x="777" y="292"/>
                  </a:moveTo>
                  <a:cubicBezTo>
                    <a:pt x="786" y="292"/>
                    <a:pt x="786" y="314"/>
                    <a:pt x="768" y="333"/>
                  </a:cubicBezTo>
                  <a:lnTo>
                    <a:pt x="749" y="333"/>
                  </a:lnTo>
                  <a:cubicBezTo>
                    <a:pt x="749" y="311"/>
                    <a:pt x="768" y="292"/>
                    <a:pt x="777" y="292"/>
                  </a:cubicBezTo>
                  <a:close/>
                  <a:moveTo>
                    <a:pt x="3118" y="270"/>
                  </a:moveTo>
                  <a:cubicBezTo>
                    <a:pt x="3127" y="270"/>
                    <a:pt x="3127" y="270"/>
                    <a:pt x="3127" y="292"/>
                  </a:cubicBezTo>
                  <a:cubicBezTo>
                    <a:pt x="3127" y="305"/>
                    <a:pt x="3124" y="320"/>
                    <a:pt x="3118" y="333"/>
                  </a:cubicBezTo>
                  <a:cubicBezTo>
                    <a:pt x="3108" y="333"/>
                    <a:pt x="3118" y="292"/>
                    <a:pt x="3118" y="270"/>
                  </a:cubicBezTo>
                  <a:close/>
                  <a:moveTo>
                    <a:pt x="1676" y="330"/>
                  </a:moveTo>
                  <a:lnTo>
                    <a:pt x="1676" y="348"/>
                  </a:lnTo>
                  <a:cubicBezTo>
                    <a:pt x="1670" y="348"/>
                    <a:pt x="1665" y="358"/>
                    <a:pt x="1663" y="358"/>
                  </a:cubicBezTo>
                  <a:cubicBezTo>
                    <a:pt x="1661" y="358"/>
                    <a:pt x="1661" y="356"/>
                    <a:pt x="1661" y="348"/>
                  </a:cubicBezTo>
                  <a:lnTo>
                    <a:pt x="1658" y="348"/>
                  </a:lnTo>
                  <a:cubicBezTo>
                    <a:pt x="1651" y="348"/>
                    <a:pt x="1667" y="330"/>
                    <a:pt x="1676" y="330"/>
                  </a:cubicBezTo>
                  <a:close/>
                  <a:moveTo>
                    <a:pt x="5296" y="360"/>
                  </a:moveTo>
                  <a:lnTo>
                    <a:pt x="5296" y="360"/>
                  </a:lnTo>
                  <a:cubicBezTo>
                    <a:pt x="5296" y="363"/>
                    <a:pt x="5296" y="367"/>
                    <a:pt x="5296" y="370"/>
                  </a:cubicBezTo>
                  <a:cubicBezTo>
                    <a:pt x="5296" y="372"/>
                    <a:pt x="5297" y="373"/>
                    <a:pt x="5297" y="374"/>
                  </a:cubicBezTo>
                  <a:lnTo>
                    <a:pt x="5297" y="374"/>
                  </a:lnTo>
                  <a:cubicBezTo>
                    <a:pt x="5297" y="370"/>
                    <a:pt x="5296" y="366"/>
                    <a:pt x="5296" y="360"/>
                  </a:cubicBezTo>
                  <a:close/>
                  <a:moveTo>
                    <a:pt x="816" y="325"/>
                  </a:moveTo>
                  <a:cubicBezTo>
                    <a:pt x="807" y="325"/>
                    <a:pt x="802" y="339"/>
                    <a:pt x="802" y="355"/>
                  </a:cubicBezTo>
                  <a:cubicBezTo>
                    <a:pt x="802" y="377"/>
                    <a:pt x="811" y="377"/>
                    <a:pt x="830" y="377"/>
                  </a:cubicBezTo>
                  <a:cubicBezTo>
                    <a:pt x="836" y="377"/>
                    <a:pt x="846" y="355"/>
                    <a:pt x="846" y="355"/>
                  </a:cubicBezTo>
                  <a:cubicBezTo>
                    <a:pt x="846" y="336"/>
                    <a:pt x="836" y="336"/>
                    <a:pt x="830" y="333"/>
                  </a:cubicBezTo>
                  <a:cubicBezTo>
                    <a:pt x="825" y="327"/>
                    <a:pt x="820" y="325"/>
                    <a:pt x="816" y="325"/>
                  </a:cubicBezTo>
                  <a:close/>
                  <a:moveTo>
                    <a:pt x="5297" y="374"/>
                  </a:moveTo>
                  <a:lnTo>
                    <a:pt x="5297" y="374"/>
                  </a:lnTo>
                  <a:cubicBezTo>
                    <a:pt x="5298" y="381"/>
                    <a:pt x="5299" y="385"/>
                    <a:pt x="5300" y="385"/>
                  </a:cubicBezTo>
                  <a:cubicBezTo>
                    <a:pt x="5300" y="385"/>
                    <a:pt x="5300" y="381"/>
                    <a:pt x="5297" y="374"/>
                  </a:cubicBezTo>
                  <a:close/>
                  <a:moveTo>
                    <a:pt x="2218" y="52"/>
                  </a:moveTo>
                  <a:cubicBezTo>
                    <a:pt x="2215" y="52"/>
                    <a:pt x="2215" y="63"/>
                    <a:pt x="2218" y="88"/>
                  </a:cubicBezTo>
                  <a:cubicBezTo>
                    <a:pt x="2218" y="129"/>
                    <a:pt x="2218" y="129"/>
                    <a:pt x="2203" y="129"/>
                  </a:cubicBezTo>
                  <a:cubicBezTo>
                    <a:pt x="2193" y="129"/>
                    <a:pt x="2184" y="129"/>
                    <a:pt x="2184" y="107"/>
                  </a:cubicBezTo>
                  <a:cubicBezTo>
                    <a:pt x="2184" y="85"/>
                    <a:pt x="2184" y="85"/>
                    <a:pt x="2168" y="85"/>
                  </a:cubicBezTo>
                  <a:cubicBezTo>
                    <a:pt x="2140" y="85"/>
                    <a:pt x="2115" y="148"/>
                    <a:pt x="2106" y="189"/>
                  </a:cubicBezTo>
                  <a:cubicBezTo>
                    <a:pt x="2106" y="211"/>
                    <a:pt x="2106" y="221"/>
                    <a:pt x="2104" y="221"/>
                  </a:cubicBezTo>
                  <a:cubicBezTo>
                    <a:pt x="2103" y="221"/>
                    <a:pt x="2101" y="211"/>
                    <a:pt x="2096" y="189"/>
                  </a:cubicBezTo>
                  <a:cubicBezTo>
                    <a:pt x="2096" y="167"/>
                    <a:pt x="2090" y="167"/>
                    <a:pt x="2081" y="167"/>
                  </a:cubicBezTo>
                  <a:cubicBezTo>
                    <a:pt x="2081" y="148"/>
                    <a:pt x="2090" y="148"/>
                    <a:pt x="2096" y="148"/>
                  </a:cubicBezTo>
                  <a:lnTo>
                    <a:pt x="2096" y="126"/>
                  </a:lnTo>
                  <a:cubicBezTo>
                    <a:pt x="2093" y="106"/>
                    <a:pt x="2089" y="95"/>
                    <a:pt x="2085" y="95"/>
                  </a:cubicBezTo>
                  <a:cubicBezTo>
                    <a:pt x="2081" y="95"/>
                    <a:pt x="2076" y="106"/>
                    <a:pt x="2071" y="126"/>
                  </a:cubicBezTo>
                  <a:cubicBezTo>
                    <a:pt x="2066" y="137"/>
                    <a:pt x="2064" y="142"/>
                    <a:pt x="2062" y="142"/>
                  </a:cubicBezTo>
                  <a:cubicBezTo>
                    <a:pt x="2059" y="142"/>
                    <a:pt x="2057" y="137"/>
                    <a:pt x="2052" y="126"/>
                  </a:cubicBezTo>
                  <a:cubicBezTo>
                    <a:pt x="2048" y="110"/>
                    <a:pt x="2042" y="95"/>
                    <a:pt x="2039" y="95"/>
                  </a:cubicBezTo>
                  <a:cubicBezTo>
                    <a:pt x="2038" y="95"/>
                    <a:pt x="2037" y="98"/>
                    <a:pt x="2037" y="104"/>
                  </a:cubicBezTo>
                  <a:cubicBezTo>
                    <a:pt x="2024" y="104"/>
                    <a:pt x="2015" y="95"/>
                    <a:pt x="2009" y="82"/>
                  </a:cubicBezTo>
                  <a:cubicBezTo>
                    <a:pt x="1993" y="82"/>
                    <a:pt x="1983" y="82"/>
                    <a:pt x="1983" y="104"/>
                  </a:cubicBezTo>
                  <a:cubicBezTo>
                    <a:pt x="1983" y="123"/>
                    <a:pt x="1974" y="123"/>
                    <a:pt x="1968" y="123"/>
                  </a:cubicBezTo>
                  <a:cubicBezTo>
                    <a:pt x="1958" y="123"/>
                    <a:pt x="1949" y="123"/>
                    <a:pt x="1949" y="145"/>
                  </a:cubicBezTo>
                  <a:cubicBezTo>
                    <a:pt x="1949" y="167"/>
                    <a:pt x="1940" y="185"/>
                    <a:pt x="1921" y="185"/>
                  </a:cubicBezTo>
                  <a:cubicBezTo>
                    <a:pt x="1914" y="195"/>
                    <a:pt x="1910" y="200"/>
                    <a:pt x="1908" y="200"/>
                  </a:cubicBezTo>
                  <a:cubicBezTo>
                    <a:pt x="1903" y="200"/>
                    <a:pt x="1901" y="189"/>
                    <a:pt x="1896" y="164"/>
                  </a:cubicBezTo>
                  <a:cubicBezTo>
                    <a:pt x="1896" y="145"/>
                    <a:pt x="1886" y="145"/>
                    <a:pt x="1880" y="145"/>
                  </a:cubicBezTo>
                  <a:cubicBezTo>
                    <a:pt x="1880" y="145"/>
                    <a:pt x="1871" y="145"/>
                    <a:pt x="1861" y="123"/>
                  </a:cubicBezTo>
                  <a:cubicBezTo>
                    <a:pt x="1858" y="116"/>
                    <a:pt x="1856" y="114"/>
                    <a:pt x="1855" y="114"/>
                  </a:cubicBezTo>
                  <a:cubicBezTo>
                    <a:pt x="1852" y="114"/>
                    <a:pt x="1852" y="128"/>
                    <a:pt x="1852" y="142"/>
                  </a:cubicBezTo>
                  <a:lnTo>
                    <a:pt x="1852" y="185"/>
                  </a:lnTo>
                  <a:cubicBezTo>
                    <a:pt x="1842" y="185"/>
                    <a:pt x="1836" y="142"/>
                    <a:pt x="1836" y="123"/>
                  </a:cubicBezTo>
                  <a:cubicBezTo>
                    <a:pt x="1831" y="101"/>
                    <a:pt x="1829" y="90"/>
                    <a:pt x="1828" y="90"/>
                  </a:cubicBezTo>
                  <a:cubicBezTo>
                    <a:pt x="1827" y="90"/>
                    <a:pt x="1827" y="101"/>
                    <a:pt x="1827" y="123"/>
                  </a:cubicBezTo>
                  <a:cubicBezTo>
                    <a:pt x="1827" y="136"/>
                    <a:pt x="1822" y="151"/>
                    <a:pt x="1814" y="151"/>
                  </a:cubicBezTo>
                  <a:cubicBezTo>
                    <a:pt x="1810" y="151"/>
                    <a:pt x="1806" y="148"/>
                    <a:pt x="1802" y="142"/>
                  </a:cubicBezTo>
                  <a:cubicBezTo>
                    <a:pt x="1783" y="142"/>
                    <a:pt x="1764" y="142"/>
                    <a:pt x="1764" y="120"/>
                  </a:cubicBezTo>
                  <a:cubicBezTo>
                    <a:pt x="1762" y="113"/>
                    <a:pt x="1760" y="111"/>
                    <a:pt x="1757" y="111"/>
                  </a:cubicBezTo>
                  <a:cubicBezTo>
                    <a:pt x="1753" y="111"/>
                    <a:pt x="1748" y="120"/>
                    <a:pt x="1748" y="120"/>
                  </a:cubicBezTo>
                  <a:cubicBezTo>
                    <a:pt x="1744" y="131"/>
                    <a:pt x="1739" y="136"/>
                    <a:pt x="1732" y="136"/>
                  </a:cubicBezTo>
                  <a:cubicBezTo>
                    <a:pt x="1726" y="136"/>
                    <a:pt x="1717" y="131"/>
                    <a:pt x="1705" y="120"/>
                  </a:cubicBezTo>
                  <a:cubicBezTo>
                    <a:pt x="1683" y="98"/>
                    <a:pt x="1672" y="87"/>
                    <a:pt x="1666" y="87"/>
                  </a:cubicBezTo>
                  <a:cubicBezTo>
                    <a:pt x="1661" y="87"/>
                    <a:pt x="1661" y="98"/>
                    <a:pt x="1661" y="120"/>
                  </a:cubicBezTo>
                  <a:cubicBezTo>
                    <a:pt x="1661" y="131"/>
                    <a:pt x="1661" y="143"/>
                    <a:pt x="1659" y="143"/>
                  </a:cubicBezTo>
                  <a:cubicBezTo>
                    <a:pt x="1657" y="143"/>
                    <a:pt x="1655" y="137"/>
                    <a:pt x="1651" y="120"/>
                  </a:cubicBezTo>
                  <a:cubicBezTo>
                    <a:pt x="1648" y="113"/>
                    <a:pt x="1646" y="110"/>
                    <a:pt x="1643" y="110"/>
                  </a:cubicBezTo>
                  <a:cubicBezTo>
                    <a:pt x="1637" y="110"/>
                    <a:pt x="1630" y="125"/>
                    <a:pt x="1617" y="138"/>
                  </a:cubicBezTo>
                  <a:cubicBezTo>
                    <a:pt x="1611" y="167"/>
                    <a:pt x="1607" y="195"/>
                    <a:pt x="1607" y="223"/>
                  </a:cubicBezTo>
                  <a:cubicBezTo>
                    <a:pt x="1607" y="247"/>
                    <a:pt x="1607" y="257"/>
                    <a:pt x="1604" y="257"/>
                  </a:cubicBezTo>
                  <a:cubicBezTo>
                    <a:pt x="1602" y="257"/>
                    <a:pt x="1598" y="251"/>
                    <a:pt x="1592" y="242"/>
                  </a:cubicBezTo>
                  <a:cubicBezTo>
                    <a:pt x="1582" y="242"/>
                    <a:pt x="1573" y="223"/>
                    <a:pt x="1573" y="201"/>
                  </a:cubicBezTo>
                  <a:cubicBezTo>
                    <a:pt x="1573" y="179"/>
                    <a:pt x="1582" y="179"/>
                    <a:pt x="1582" y="179"/>
                  </a:cubicBezTo>
                  <a:lnTo>
                    <a:pt x="1592" y="179"/>
                  </a:lnTo>
                  <a:cubicBezTo>
                    <a:pt x="1592" y="160"/>
                    <a:pt x="1592" y="138"/>
                    <a:pt x="1573" y="138"/>
                  </a:cubicBezTo>
                  <a:cubicBezTo>
                    <a:pt x="1568" y="127"/>
                    <a:pt x="1564" y="122"/>
                    <a:pt x="1560" y="122"/>
                  </a:cubicBezTo>
                  <a:cubicBezTo>
                    <a:pt x="1556" y="122"/>
                    <a:pt x="1554" y="127"/>
                    <a:pt x="1554" y="138"/>
                  </a:cubicBezTo>
                  <a:cubicBezTo>
                    <a:pt x="1548" y="117"/>
                    <a:pt x="1529" y="117"/>
                    <a:pt x="1513" y="117"/>
                  </a:cubicBezTo>
                  <a:cubicBezTo>
                    <a:pt x="1495" y="117"/>
                    <a:pt x="1469" y="117"/>
                    <a:pt x="1460" y="95"/>
                  </a:cubicBezTo>
                  <a:cubicBezTo>
                    <a:pt x="1441" y="95"/>
                    <a:pt x="1432" y="95"/>
                    <a:pt x="1432" y="113"/>
                  </a:cubicBezTo>
                  <a:cubicBezTo>
                    <a:pt x="1432" y="139"/>
                    <a:pt x="1430" y="150"/>
                    <a:pt x="1428" y="150"/>
                  </a:cubicBezTo>
                  <a:cubicBezTo>
                    <a:pt x="1427" y="150"/>
                    <a:pt x="1426" y="144"/>
                    <a:pt x="1426" y="135"/>
                  </a:cubicBezTo>
                  <a:cubicBezTo>
                    <a:pt x="1420" y="110"/>
                    <a:pt x="1373" y="90"/>
                    <a:pt x="1337" y="90"/>
                  </a:cubicBezTo>
                  <a:cubicBezTo>
                    <a:pt x="1315" y="90"/>
                    <a:pt x="1297" y="97"/>
                    <a:pt x="1294" y="113"/>
                  </a:cubicBezTo>
                  <a:lnTo>
                    <a:pt x="1275" y="113"/>
                  </a:lnTo>
                  <a:cubicBezTo>
                    <a:pt x="1267" y="102"/>
                    <a:pt x="1248" y="95"/>
                    <a:pt x="1230" y="95"/>
                  </a:cubicBezTo>
                  <a:cubicBezTo>
                    <a:pt x="1215" y="95"/>
                    <a:pt x="1201" y="100"/>
                    <a:pt x="1197" y="110"/>
                  </a:cubicBezTo>
                  <a:lnTo>
                    <a:pt x="1172" y="110"/>
                  </a:lnTo>
                  <a:cubicBezTo>
                    <a:pt x="1162" y="99"/>
                    <a:pt x="1155" y="94"/>
                    <a:pt x="1150" y="94"/>
                  </a:cubicBezTo>
                  <a:cubicBezTo>
                    <a:pt x="1144" y="94"/>
                    <a:pt x="1140" y="99"/>
                    <a:pt x="1137" y="110"/>
                  </a:cubicBezTo>
                  <a:cubicBezTo>
                    <a:pt x="1131" y="123"/>
                    <a:pt x="1129" y="138"/>
                    <a:pt x="1128" y="138"/>
                  </a:cubicBezTo>
                  <a:cubicBezTo>
                    <a:pt x="1128" y="138"/>
                    <a:pt x="1128" y="136"/>
                    <a:pt x="1128" y="129"/>
                  </a:cubicBezTo>
                  <a:cubicBezTo>
                    <a:pt x="1128" y="110"/>
                    <a:pt x="1109" y="110"/>
                    <a:pt x="1075" y="107"/>
                  </a:cubicBezTo>
                  <a:cubicBezTo>
                    <a:pt x="1040" y="107"/>
                    <a:pt x="1040" y="107"/>
                    <a:pt x="1050" y="129"/>
                  </a:cubicBezTo>
                  <a:cubicBezTo>
                    <a:pt x="1040" y="134"/>
                    <a:pt x="1033" y="137"/>
                    <a:pt x="1028" y="137"/>
                  </a:cubicBezTo>
                  <a:cubicBezTo>
                    <a:pt x="1015" y="137"/>
                    <a:pt x="1015" y="123"/>
                    <a:pt x="1015" y="107"/>
                  </a:cubicBezTo>
                  <a:cubicBezTo>
                    <a:pt x="1018" y="89"/>
                    <a:pt x="1016" y="79"/>
                    <a:pt x="1013" y="79"/>
                  </a:cubicBezTo>
                  <a:cubicBezTo>
                    <a:pt x="1009" y="79"/>
                    <a:pt x="1001" y="94"/>
                    <a:pt x="996" y="129"/>
                  </a:cubicBezTo>
                  <a:cubicBezTo>
                    <a:pt x="991" y="153"/>
                    <a:pt x="983" y="162"/>
                    <a:pt x="978" y="162"/>
                  </a:cubicBezTo>
                  <a:cubicBezTo>
                    <a:pt x="974" y="162"/>
                    <a:pt x="971" y="157"/>
                    <a:pt x="971" y="148"/>
                  </a:cubicBezTo>
                  <a:cubicBezTo>
                    <a:pt x="971" y="132"/>
                    <a:pt x="975" y="128"/>
                    <a:pt x="980" y="128"/>
                  </a:cubicBezTo>
                  <a:cubicBezTo>
                    <a:pt x="982" y="128"/>
                    <a:pt x="984" y="128"/>
                    <a:pt x="987" y="129"/>
                  </a:cubicBezTo>
                  <a:lnTo>
                    <a:pt x="987" y="85"/>
                  </a:lnTo>
                  <a:cubicBezTo>
                    <a:pt x="977" y="85"/>
                    <a:pt x="977" y="85"/>
                    <a:pt x="971" y="107"/>
                  </a:cubicBezTo>
                  <a:cubicBezTo>
                    <a:pt x="971" y="107"/>
                    <a:pt x="962" y="107"/>
                    <a:pt x="952" y="126"/>
                  </a:cubicBezTo>
                  <a:cubicBezTo>
                    <a:pt x="943" y="148"/>
                    <a:pt x="943" y="170"/>
                    <a:pt x="952" y="189"/>
                  </a:cubicBezTo>
                  <a:cubicBezTo>
                    <a:pt x="962" y="211"/>
                    <a:pt x="952" y="211"/>
                    <a:pt x="943" y="211"/>
                  </a:cubicBezTo>
                  <a:cubicBezTo>
                    <a:pt x="927" y="192"/>
                    <a:pt x="924" y="170"/>
                    <a:pt x="934" y="148"/>
                  </a:cubicBezTo>
                  <a:cubicBezTo>
                    <a:pt x="943" y="148"/>
                    <a:pt x="943" y="126"/>
                    <a:pt x="943" y="107"/>
                  </a:cubicBezTo>
                  <a:cubicBezTo>
                    <a:pt x="943" y="103"/>
                    <a:pt x="941" y="101"/>
                    <a:pt x="939" y="101"/>
                  </a:cubicBezTo>
                  <a:cubicBezTo>
                    <a:pt x="927" y="101"/>
                    <a:pt x="897" y="134"/>
                    <a:pt x="890" y="167"/>
                  </a:cubicBezTo>
                  <a:lnTo>
                    <a:pt x="890" y="148"/>
                  </a:lnTo>
                  <a:cubicBezTo>
                    <a:pt x="890" y="126"/>
                    <a:pt x="874" y="126"/>
                    <a:pt x="855" y="126"/>
                  </a:cubicBezTo>
                  <a:cubicBezTo>
                    <a:pt x="840" y="126"/>
                    <a:pt x="830" y="126"/>
                    <a:pt x="830" y="145"/>
                  </a:cubicBezTo>
                  <a:cubicBezTo>
                    <a:pt x="830" y="167"/>
                    <a:pt x="830" y="189"/>
                    <a:pt x="821" y="189"/>
                  </a:cubicBezTo>
                  <a:cubicBezTo>
                    <a:pt x="830" y="189"/>
                    <a:pt x="830" y="207"/>
                    <a:pt x="830" y="229"/>
                  </a:cubicBezTo>
                  <a:cubicBezTo>
                    <a:pt x="818" y="217"/>
                    <a:pt x="811" y="201"/>
                    <a:pt x="802" y="189"/>
                  </a:cubicBezTo>
                  <a:cubicBezTo>
                    <a:pt x="786" y="145"/>
                    <a:pt x="768" y="123"/>
                    <a:pt x="733" y="123"/>
                  </a:cubicBezTo>
                  <a:cubicBezTo>
                    <a:pt x="717" y="123"/>
                    <a:pt x="689" y="123"/>
                    <a:pt x="683" y="101"/>
                  </a:cubicBezTo>
                  <a:cubicBezTo>
                    <a:pt x="664" y="101"/>
                    <a:pt x="655" y="101"/>
                    <a:pt x="655" y="123"/>
                  </a:cubicBezTo>
                  <a:lnTo>
                    <a:pt x="639" y="123"/>
                  </a:lnTo>
                  <a:cubicBezTo>
                    <a:pt x="634" y="111"/>
                    <a:pt x="627" y="106"/>
                    <a:pt x="621" y="106"/>
                  </a:cubicBezTo>
                  <a:cubicBezTo>
                    <a:pt x="615" y="106"/>
                    <a:pt x="611" y="111"/>
                    <a:pt x="611" y="120"/>
                  </a:cubicBezTo>
                  <a:cubicBezTo>
                    <a:pt x="608" y="127"/>
                    <a:pt x="605" y="129"/>
                    <a:pt x="602" y="129"/>
                  </a:cubicBezTo>
                  <a:cubicBezTo>
                    <a:pt x="597" y="129"/>
                    <a:pt x="592" y="120"/>
                    <a:pt x="586" y="120"/>
                  </a:cubicBezTo>
                  <a:cubicBezTo>
                    <a:pt x="577" y="101"/>
                    <a:pt x="573" y="91"/>
                    <a:pt x="571" y="91"/>
                  </a:cubicBezTo>
                  <a:lnTo>
                    <a:pt x="571" y="91"/>
                  </a:lnTo>
                  <a:cubicBezTo>
                    <a:pt x="569" y="91"/>
                    <a:pt x="571" y="107"/>
                    <a:pt x="576" y="142"/>
                  </a:cubicBezTo>
                  <a:cubicBezTo>
                    <a:pt x="576" y="164"/>
                    <a:pt x="595" y="182"/>
                    <a:pt x="601" y="182"/>
                  </a:cubicBezTo>
                  <a:lnTo>
                    <a:pt x="630" y="185"/>
                  </a:lnTo>
                  <a:lnTo>
                    <a:pt x="601" y="204"/>
                  </a:lnTo>
                  <a:cubicBezTo>
                    <a:pt x="595" y="204"/>
                    <a:pt x="576" y="226"/>
                    <a:pt x="576" y="245"/>
                  </a:cubicBezTo>
                  <a:cubicBezTo>
                    <a:pt x="576" y="245"/>
                    <a:pt x="576" y="267"/>
                    <a:pt x="567" y="267"/>
                  </a:cubicBezTo>
                  <a:lnTo>
                    <a:pt x="567" y="226"/>
                  </a:lnTo>
                  <a:cubicBezTo>
                    <a:pt x="573" y="204"/>
                    <a:pt x="576" y="182"/>
                    <a:pt x="576" y="164"/>
                  </a:cubicBezTo>
                  <a:cubicBezTo>
                    <a:pt x="571" y="136"/>
                    <a:pt x="559" y="118"/>
                    <a:pt x="551" y="118"/>
                  </a:cubicBezTo>
                  <a:cubicBezTo>
                    <a:pt x="546" y="118"/>
                    <a:pt x="542" y="125"/>
                    <a:pt x="542" y="142"/>
                  </a:cubicBezTo>
                  <a:cubicBezTo>
                    <a:pt x="532" y="142"/>
                    <a:pt x="532" y="142"/>
                    <a:pt x="523" y="120"/>
                  </a:cubicBezTo>
                  <a:cubicBezTo>
                    <a:pt x="523" y="110"/>
                    <a:pt x="522" y="105"/>
                    <a:pt x="520" y="105"/>
                  </a:cubicBezTo>
                  <a:cubicBezTo>
                    <a:pt x="517" y="105"/>
                    <a:pt x="513" y="115"/>
                    <a:pt x="507" y="138"/>
                  </a:cubicBezTo>
                  <a:cubicBezTo>
                    <a:pt x="503" y="160"/>
                    <a:pt x="498" y="171"/>
                    <a:pt x="493" y="171"/>
                  </a:cubicBezTo>
                  <a:cubicBezTo>
                    <a:pt x="489" y="171"/>
                    <a:pt x="484" y="160"/>
                    <a:pt x="479" y="138"/>
                  </a:cubicBezTo>
                  <a:cubicBezTo>
                    <a:pt x="470" y="114"/>
                    <a:pt x="454" y="104"/>
                    <a:pt x="442" y="104"/>
                  </a:cubicBezTo>
                  <a:cubicBezTo>
                    <a:pt x="435" y="104"/>
                    <a:pt x="429" y="109"/>
                    <a:pt x="429" y="117"/>
                  </a:cubicBezTo>
                  <a:cubicBezTo>
                    <a:pt x="429" y="142"/>
                    <a:pt x="419" y="153"/>
                    <a:pt x="409" y="153"/>
                  </a:cubicBezTo>
                  <a:cubicBezTo>
                    <a:pt x="402" y="153"/>
                    <a:pt x="395" y="148"/>
                    <a:pt x="391" y="138"/>
                  </a:cubicBezTo>
                  <a:cubicBezTo>
                    <a:pt x="388" y="127"/>
                    <a:pt x="384" y="122"/>
                    <a:pt x="380" y="122"/>
                  </a:cubicBezTo>
                  <a:cubicBezTo>
                    <a:pt x="376" y="122"/>
                    <a:pt x="371" y="127"/>
                    <a:pt x="366" y="138"/>
                  </a:cubicBezTo>
                  <a:cubicBezTo>
                    <a:pt x="366" y="123"/>
                    <a:pt x="362" y="107"/>
                    <a:pt x="357" y="107"/>
                  </a:cubicBezTo>
                  <a:cubicBezTo>
                    <a:pt x="355" y="107"/>
                    <a:pt x="353" y="110"/>
                    <a:pt x="351" y="117"/>
                  </a:cubicBezTo>
                  <a:cubicBezTo>
                    <a:pt x="351" y="117"/>
                    <a:pt x="341" y="117"/>
                    <a:pt x="351" y="138"/>
                  </a:cubicBezTo>
                  <a:lnTo>
                    <a:pt x="332" y="179"/>
                  </a:lnTo>
                  <a:cubicBezTo>
                    <a:pt x="341" y="179"/>
                    <a:pt x="341" y="201"/>
                    <a:pt x="341" y="220"/>
                  </a:cubicBezTo>
                  <a:cubicBezTo>
                    <a:pt x="341" y="225"/>
                    <a:pt x="339" y="228"/>
                    <a:pt x="335" y="228"/>
                  </a:cubicBezTo>
                  <a:cubicBezTo>
                    <a:pt x="324" y="228"/>
                    <a:pt x="300" y="204"/>
                    <a:pt x="288" y="157"/>
                  </a:cubicBezTo>
                  <a:lnTo>
                    <a:pt x="269" y="113"/>
                  </a:lnTo>
                  <a:lnTo>
                    <a:pt x="269" y="157"/>
                  </a:lnTo>
                  <a:cubicBezTo>
                    <a:pt x="263" y="157"/>
                    <a:pt x="254" y="157"/>
                    <a:pt x="254" y="135"/>
                  </a:cubicBezTo>
                  <a:cubicBezTo>
                    <a:pt x="254" y="113"/>
                    <a:pt x="254" y="113"/>
                    <a:pt x="244" y="113"/>
                  </a:cubicBezTo>
                  <a:cubicBezTo>
                    <a:pt x="244" y="113"/>
                    <a:pt x="235" y="113"/>
                    <a:pt x="235" y="135"/>
                  </a:cubicBezTo>
                  <a:cubicBezTo>
                    <a:pt x="235" y="160"/>
                    <a:pt x="235" y="169"/>
                    <a:pt x="233" y="169"/>
                  </a:cubicBezTo>
                  <a:cubicBezTo>
                    <a:pt x="231" y="169"/>
                    <a:pt x="229" y="165"/>
                    <a:pt x="225" y="157"/>
                  </a:cubicBezTo>
                  <a:cubicBezTo>
                    <a:pt x="222" y="135"/>
                    <a:pt x="218" y="124"/>
                    <a:pt x="214" y="124"/>
                  </a:cubicBezTo>
                  <a:cubicBezTo>
                    <a:pt x="210" y="124"/>
                    <a:pt x="205" y="134"/>
                    <a:pt x="200" y="154"/>
                  </a:cubicBezTo>
                  <a:cubicBezTo>
                    <a:pt x="200" y="176"/>
                    <a:pt x="200" y="187"/>
                    <a:pt x="199" y="187"/>
                  </a:cubicBezTo>
                  <a:cubicBezTo>
                    <a:pt x="198" y="187"/>
                    <a:pt x="196" y="176"/>
                    <a:pt x="191" y="154"/>
                  </a:cubicBezTo>
                  <a:cubicBezTo>
                    <a:pt x="191" y="135"/>
                    <a:pt x="185" y="113"/>
                    <a:pt x="175" y="113"/>
                  </a:cubicBezTo>
                  <a:lnTo>
                    <a:pt x="175" y="135"/>
                  </a:lnTo>
                  <a:cubicBezTo>
                    <a:pt x="175" y="159"/>
                    <a:pt x="172" y="169"/>
                    <a:pt x="168" y="169"/>
                  </a:cubicBezTo>
                  <a:cubicBezTo>
                    <a:pt x="164" y="169"/>
                    <a:pt x="160" y="163"/>
                    <a:pt x="156" y="154"/>
                  </a:cubicBezTo>
                  <a:cubicBezTo>
                    <a:pt x="156" y="144"/>
                    <a:pt x="154" y="139"/>
                    <a:pt x="149" y="139"/>
                  </a:cubicBezTo>
                  <a:cubicBezTo>
                    <a:pt x="145" y="139"/>
                    <a:pt x="139" y="144"/>
                    <a:pt x="131" y="154"/>
                  </a:cubicBezTo>
                  <a:cubicBezTo>
                    <a:pt x="113" y="154"/>
                    <a:pt x="103" y="154"/>
                    <a:pt x="103" y="132"/>
                  </a:cubicBezTo>
                  <a:cubicBezTo>
                    <a:pt x="103" y="112"/>
                    <a:pt x="103" y="102"/>
                    <a:pt x="102" y="102"/>
                  </a:cubicBezTo>
                  <a:cubicBezTo>
                    <a:pt x="102" y="102"/>
                    <a:pt x="100" y="112"/>
                    <a:pt x="97" y="132"/>
                  </a:cubicBezTo>
                  <a:cubicBezTo>
                    <a:pt x="92" y="143"/>
                    <a:pt x="90" y="149"/>
                    <a:pt x="86" y="149"/>
                  </a:cubicBezTo>
                  <a:cubicBezTo>
                    <a:pt x="83" y="149"/>
                    <a:pt x="78" y="143"/>
                    <a:pt x="69" y="132"/>
                  </a:cubicBezTo>
                  <a:cubicBezTo>
                    <a:pt x="66" y="121"/>
                    <a:pt x="64" y="116"/>
                    <a:pt x="62" y="116"/>
                  </a:cubicBezTo>
                  <a:cubicBezTo>
                    <a:pt x="60" y="116"/>
                    <a:pt x="58" y="121"/>
                    <a:pt x="53" y="132"/>
                  </a:cubicBezTo>
                  <a:cubicBezTo>
                    <a:pt x="53" y="173"/>
                    <a:pt x="53" y="195"/>
                    <a:pt x="59" y="195"/>
                  </a:cubicBezTo>
                  <a:cubicBezTo>
                    <a:pt x="69" y="195"/>
                    <a:pt x="69" y="195"/>
                    <a:pt x="69" y="217"/>
                  </a:cubicBezTo>
                  <a:lnTo>
                    <a:pt x="53" y="217"/>
                  </a:lnTo>
                  <a:cubicBezTo>
                    <a:pt x="51" y="217"/>
                    <a:pt x="49" y="217"/>
                    <a:pt x="47" y="217"/>
                  </a:cubicBezTo>
                  <a:cubicBezTo>
                    <a:pt x="39" y="217"/>
                    <a:pt x="30" y="219"/>
                    <a:pt x="15" y="236"/>
                  </a:cubicBezTo>
                  <a:cubicBezTo>
                    <a:pt x="3" y="254"/>
                    <a:pt x="0" y="284"/>
                    <a:pt x="8" y="284"/>
                  </a:cubicBezTo>
                  <a:cubicBezTo>
                    <a:pt x="10" y="284"/>
                    <a:pt x="13" y="283"/>
                    <a:pt x="15" y="279"/>
                  </a:cubicBezTo>
                  <a:lnTo>
                    <a:pt x="15" y="276"/>
                  </a:lnTo>
                  <a:lnTo>
                    <a:pt x="25" y="298"/>
                  </a:lnTo>
                  <a:cubicBezTo>
                    <a:pt x="25" y="330"/>
                    <a:pt x="29" y="345"/>
                    <a:pt x="33" y="345"/>
                  </a:cubicBezTo>
                  <a:cubicBezTo>
                    <a:pt x="37" y="345"/>
                    <a:pt x="42" y="330"/>
                    <a:pt x="44" y="298"/>
                  </a:cubicBezTo>
                  <a:cubicBezTo>
                    <a:pt x="44" y="264"/>
                    <a:pt x="44" y="249"/>
                    <a:pt x="45" y="249"/>
                  </a:cubicBezTo>
                  <a:cubicBezTo>
                    <a:pt x="45" y="249"/>
                    <a:pt x="47" y="259"/>
                    <a:pt x="50" y="279"/>
                  </a:cubicBezTo>
                  <a:cubicBezTo>
                    <a:pt x="50" y="320"/>
                    <a:pt x="59" y="320"/>
                    <a:pt x="69" y="320"/>
                  </a:cubicBezTo>
                  <a:cubicBezTo>
                    <a:pt x="78" y="320"/>
                    <a:pt x="78" y="320"/>
                    <a:pt x="78" y="342"/>
                  </a:cubicBezTo>
                  <a:cubicBezTo>
                    <a:pt x="78" y="364"/>
                    <a:pt x="84" y="383"/>
                    <a:pt x="94" y="383"/>
                  </a:cubicBezTo>
                  <a:cubicBezTo>
                    <a:pt x="103" y="383"/>
                    <a:pt x="103" y="383"/>
                    <a:pt x="103" y="364"/>
                  </a:cubicBezTo>
                  <a:cubicBezTo>
                    <a:pt x="99" y="355"/>
                    <a:pt x="100" y="349"/>
                    <a:pt x="104" y="349"/>
                  </a:cubicBezTo>
                  <a:cubicBezTo>
                    <a:pt x="108" y="349"/>
                    <a:pt x="117" y="359"/>
                    <a:pt x="122" y="383"/>
                  </a:cubicBezTo>
                  <a:cubicBezTo>
                    <a:pt x="125" y="392"/>
                    <a:pt x="126" y="398"/>
                    <a:pt x="127" y="398"/>
                  </a:cubicBezTo>
                  <a:cubicBezTo>
                    <a:pt x="128" y="398"/>
                    <a:pt x="128" y="388"/>
                    <a:pt x="128" y="364"/>
                  </a:cubicBezTo>
                  <a:cubicBezTo>
                    <a:pt x="128" y="343"/>
                    <a:pt x="133" y="332"/>
                    <a:pt x="138" y="332"/>
                  </a:cubicBezTo>
                  <a:cubicBezTo>
                    <a:pt x="144" y="332"/>
                    <a:pt x="152" y="343"/>
                    <a:pt x="156" y="364"/>
                  </a:cubicBezTo>
                  <a:lnTo>
                    <a:pt x="172" y="364"/>
                  </a:lnTo>
                  <a:cubicBezTo>
                    <a:pt x="181" y="364"/>
                    <a:pt x="181" y="342"/>
                    <a:pt x="181" y="323"/>
                  </a:cubicBezTo>
                  <a:cubicBezTo>
                    <a:pt x="181" y="298"/>
                    <a:pt x="181" y="287"/>
                    <a:pt x="183" y="287"/>
                  </a:cubicBezTo>
                  <a:cubicBezTo>
                    <a:pt x="185" y="287"/>
                    <a:pt x="187" y="292"/>
                    <a:pt x="191" y="301"/>
                  </a:cubicBezTo>
                  <a:cubicBezTo>
                    <a:pt x="197" y="314"/>
                    <a:pt x="200" y="330"/>
                    <a:pt x="200" y="345"/>
                  </a:cubicBezTo>
                  <a:cubicBezTo>
                    <a:pt x="200" y="364"/>
                    <a:pt x="207" y="364"/>
                    <a:pt x="216" y="364"/>
                  </a:cubicBezTo>
                  <a:cubicBezTo>
                    <a:pt x="225" y="364"/>
                    <a:pt x="244" y="364"/>
                    <a:pt x="244" y="345"/>
                  </a:cubicBezTo>
                  <a:cubicBezTo>
                    <a:pt x="244" y="351"/>
                    <a:pt x="244" y="358"/>
                    <a:pt x="244" y="364"/>
                  </a:cubicBezTo>
                  <a:cubicBezTo>
                    <a:pt x="248" y="364"/>
                    <a:pt x="250" y="374"/>
                    <a:pt x="250" y="374"/>
                  </a:cubicBezTo>
                  <a:cubicBezTo>
                    <a:pt x="250" y="374"/>
                    <a:pt x="250" y="371"/>
                    <a:pt x="250" y="364"/>
                  </a:cubicBezTo>
                  <a:cubicBezTo>
                    <a:pt x="250" y="364"/>
                    <a:pt x="260" y="364"/>
                    <a:pt x="279" y="386"/>
                  </a:cubicBezTo>
                  <a:cubicBezTo>
                    <a:pt x="282" y="390"/>
                    <a:pt x="285" y="392"/>
                    <a:pt x="289" y="392"/>
                  </a:cubicBezTo>
                  <a:cubicBezTo>
                    <a:pt x="303" y="392"/>
                    <a:pt x="317" y="359"/>
                    <a:pt x="294" y="323"/>
                  </a:cubicBezTo>
                  <a:lnTo>
                    <a:pt x="304" y="323"/>
                  </a:lnTo>
                  <a:cubicBezTo>
                    <a:pt x="313" y="323"/>
                    <a:pt x="313" y="305"/>
                    <a:pt x="313" y="305"/>
                  </a:cubicBezTo>
                  <a:cubicBezTo>
                    <a:pt x="313" y="283"/>
                    <a:pt x="323" y="283"/>
                    <a:pt x="332" y="283"/>
                  </a:cubicBezTo>
                  <a:lnTo>
                    <a:pt x="332" y="326"/>
                  </a:lnTo>
                  <a:cubicBezTo>
                    <a:pt x="326" y="361"/>
                    <a:pt x="329" y="383"/>
                    <a:pt x="335" y="383"/>
                  </a:cubicBezTo>
                  <a:cubicBezTo>
                    <a:pt x="339" y="383"/>
                    <a:pt x="344" y="372"/>
                    <a:pt x="348" y="345"/>
                  </a:cubicBezTo>
                  <a:lnTo>
                    <a:pt x="348" y="367"/>
                  </a:lnTo>
                  <a:cubicBezTo>
                    <a:pt x="348" y="378"/>
                    <a:pt x="350" y="384"/>
                    <a:pt x="355" y="384"/>
                  </a:cubicBezTo>
                  <a:cubicBezTo>
                    <a:pt x="359" y="384"/>
                    <a:pt x="366" y="378"/>
                    <a:pt x="376" y="367"/>
                  </a:cubicBezTo>
                  <a:cubicBezTo>
                    <a:pt x="382" y="367"/>
                    <a:pt x="391" y="326"/>
                    <a:pt x="391" y="305"/>
                  </a:cubicBezTo>
                  <a:cubicBezTo>
                    <a:pt x="391" y="286"/>
                    <a:pt x="401" y="286"/>
                    <a:pt x="401" y="286"/>
                  </a:cubicBezTo>
                  <a:cubicBezTo>
                    <a:pt x="410" y="286"/>
                    <a:pt x="410" y="286"/>
                    <a:pt x="410" y="305"/>
                  </a:cubicBezTo>
                  <a:cubicBezTo>
                    <a:pt x="410" y="326"/>
                    <a:pt x="414" y="337"/>
                    <a:pt x="419" y="337"/>
                  </a:cubicBezTo>
                  <a:cubicBezTo>
                    <a:pt x="424" y="337"/>
                    <a:pt x="431" y="326"/>
                    <a:pt x="435" y="305"/>
                  </a:cubicBezTo>
                  <a:lnTo>
                    <a:pt x="435" y="326"/>
                  </a:lnTo>
                  <a:cubicBezTo>
                    <a:pt x="435" y="342"/>
                    <a:pt x="440" y="357"/>
                    <a:pt x="458" y="357"/>
                  </a:cubicBezTo>
                  <a:cubicBezTo>
                    <a:pt x="466" y="357"/>
                    <a:pt x="476" y="355"/>
                    <a:pt x="489" y="348"/>
                  </a:cubicBezTo>
                  <a:cubicBezTo>
                    <a:pt x="523" y="348"/>
                    <a:pt x="548" y="348"/>
                    <a:pt x="548" y="370"/>
                  </a:cubicBezTo>
                  <a:cubicBezTo>
                    <a:pt x="548" y="375"/>
                    <a:pt x="550" y="376"/>
                    <a:pt x="552" y="376"/>
                  </a:cubicBezTo>
                  <a:cubicBezTo>
                    <a:pt x="562" y="376"/>
                    <a:pt x="589" y="343"/>
                    <a:pt x="601" y="308"/>
                  </a:cubicBezTo>
                  <a:cubicBezTo>
                    <a:pt x="601" y="330"/>
                    <a:pt x="611" y="330"/>
                    <a:pt x="626" y="330"/>
                  </a:cubicBezTo>
                  <a:cubicBezTo>
                    <a:pt x="655" y="330"/>
                    <a:pt x="655" y="330"/>
                    <a:pt x="655" y="352"/>
                  </a:cubicBezTo>
                  <a:cubicBezTo>
                    <a:pt x="650" y="372"/>
                    <a:pt x="648" y="382"/>
                    <a:pt x="649" y="382"/>
                  </a:cubicBezTo>
                  <a:cubicBezTo>
                    <a:pt x="650" y="382"/>
                    <a:pt x="655" y="372"/>
                    <a:pt x="664" y="352"/>
                  </a:cubicBezTo>
                  <a:cubicBezTo>
                    <a:pt x="666" y="336"/>
                    <a:pt x="672" y="330"/>
                    <a:pt x="678" y="330"/>
                  </a:cubicBezTo>
                  <a:cubicBezTo>
                    <a:pt x="688" y="330"/>
                    <a:pt x="699" y="348"/>
                    <a:pt x="699" y="373"/>
                  </a:cubicBezTo>
                  <a:cubicBezTo>
                    <a:pt x="699" y="395"/>
                    <a:pt x="708" y="395"/>
                    <a:pt x="724" y="395"/>
                  </a:cubicBezTo>
                  <a:cubicBezTo>
                    <a:pt x="733" y="373"/>
                    <a:pt x="749" y="373"/>
                    <a:pt x="768" y="373"/>
                  </a:cubicBezTo>
                  <a:cubicBezTo>
                    <a:pt x="793" y="373"/>
                    <a:pt x="793" y="373"/>
                    <a:pt x="793" y="333"/>
                  </a:cubicBezTo>
                  <a:cubicBezTo>
                    <a:pt x="796" y="292"/>
                    <a:pt x="802" y="292"/>
                    <a:pt x="821" y="292"/>
                  </a:cubicBezTo>
                  <a:cubicBezTo>
                    <a:pt x="830" y="292"/>
                    <a:pt x="836" y="292"/>
                    <a:pt x="836" y="314"/>
                  </a:cubicBezTo>
                  <a:cubicBezTo>
                    <a:pt x="836" y="314"/>
                    <a:pt x="846" y="333"/>
                    <a:pt x="855" y="333"/>
                  </a:cubicBezTo>
                  <a:cubicBezTo>
                    <a:pt x="865" y="336"/>
                    <a:pt x="874" y="336"/>
                    <a:pt x="874" y="355"/>
                  </a:cubicBezTo>
                  <a:cubicBezTo>
                    <a:pt x="874" y="355"/>
                    <a:pt x="880" y="377"/>
                    <a:pt x="899" y="377"/>
                  </a:cubicBezTo>
                  <a:cubicBezTo>
                    <a:pt x="915" y="377"/>
                    <a:pt x="934" y="377"/>
                    <a:pt x="934" y="399"/>
                  </a:cubicBezTo>
                  <a:cubicBezTo>
                    <a:pt x="943" y="399"/>
                    <a:pt x="943" y="399"/>
                    <a:pt x="943" y="377"/>
                  </a:cubicBezTo>
                  <a:cubicBezTo>
                    <a:pt x="943" y="363"/>
                    <a:pt x="948" y="349"/>
                    <a:pt x="962" y="349"/>
                  </a:cubicBezTo>
                  <a:cubicBezTo>
                    <a:pt x="969" y="349"/>
                    <a:pt x="977" y="351"/>
                    <a:pt x="987" y="358"/>
                  </a:cubicBezTo>
                  <a:cubicBezTo>
                    <a:pt x="1003" y="358"/>
                    <a:pt x="1031" y="358"/>
                    <a:pt x="1031" y="336"/>
                  </a:cubicBezTo>
                  <a:cubicBezTo>
                    <a:pt x="1040" y="336"/>
                    <a:pt x="1040" y="336"/>
                    <a:pt x="1040" y="358"/>
                  </a:cubicBezTo>
                  <a:cubicBezTo>
                    <a:pt x="1040" y="380"/>
                    <a:pt x="1044" y="391"/>
                    <a:pt x="1050" y="391"/>
                  </a:cubicBezTo>
                  <a:cubicBezTo>
                    <a:pt x="1057" y="391"/>
                    <a:pt x="1065" y="380"/>
                    <a:pt x="1075" y="358"/>
                  </a:cubicBezTo>
                  <a:cubicBezTo>
                    <a:pt x="1075" y="348"/>
                    <a:pt x="1076" y="344"/>
                    <a:pt x="1079" y="344"/>
                  </a:cubicBezTo>
                  <a:cubicBezTo>
                    <a:pt x="1082" y="344"/>
                    <a:pt x="1086" y="348"/>
                    <a:pt x="1090" y="358"/>
                  </a:cubicBezTo>
                  <a:cubicBezTo>
                    <a:pt x="1090" y="358"/>
                    <a:pt x="1091" y="358"/>
                    <a:pt x="1092" y="358"/>
                  </a:cubicBezTo>
                  <a:cubicBezTo>
                    <a:pt x="1094" y="358"/>
                    <a:pt x="1102" y="356"/>
                    <a:pt x="1109" y="339"/>
                  </a:cubicBezTo>
                  <a:cubicBezTo>
                    <a:pt x="1114" y="328"/>
                    <a:pt x="1116" y="323"/>
                    <a:pt x="1119" y="323"/>
                  </a:cubicBezTo>
                  <a:cubicBezTo>
                    <a:pt x="1122" y="323"/>
                    <a:pt x="1126" y="328"/>
                    <a:pt x="1134" y="339"/>
                  </a:cubicBezTo>
                  <a:cubicBezTo>
                    <a:pt x="1134" y="361"/>
                    <a:pt x="1144" y="361"/>
                    <a:pt x="1153" y="361"/>
                  </a:cubicBezTo>
                  <a:cubicBezTo>
                    <a:pt x="1160" y="351"/>
                    <a:pt x="1185" y="346"/>
                    <a:pt x="1211" y="346"/>
                  </a:cubicBezTo>
                  <a:cubicBezTo>
                    <a:pt x="1240" y="346"/>
                    <a:pt x="1270" y="352"/>
                    <a:pt x="1275" y="364"/>
                  </a:cubicBezTo>
                  <a:cubicBezTo>
                    <a:pt x="1285" y="342"/>
                    <a:pt x="1285" y="342"/>
                    <a:pt x="1291" y="342"/>
                  </a:cubicBezTo>
                  <a:cubicBezTo>
                    <a:pt x="1294" y="358"/>
                    <a:pt x="1298" y="365"/>
                    <a:pt x="1301" y="365"/>
                  </a:cubicBezTo>
                  <a:cubicBezTo>
                    <a:pt x="1306" y="365"/>
                    <a:pt x="1310" y="347"/>
                    <a:pt x="1310" y="320"/>
                  </a:cubicBezTo>
                  <a:lnTo>
                    <a:pt x="1291" y="320"/>
                  </a:lnTo>
                  <a:cubicBezTo>
                    <a:pt x="1291" y="302"/>
                    <a:pt x="1296" y="292"/>
                    <a:pt x="1303" y="292"/>
                  </a:cubicBezTo>
                  <a:cubicBezTo>
                    <a:pt x="1310" y="292"/>
                    <a:pt x="1319" y="307"/>
                    <a:pt x="1319" y="342"/>
                  </a:cubicBezTo>
                  <a:cubicBezTo>
                    <a:pt x="1324" y="364"/>
                    <a:pt x="1326" y="375"/>
                    <a:pt x="1328" y="375"/>
                  </a:cubicBezTo>
                  <a:cubicBezTo>
                    <a:pt x="1330" y="375"/>
                    <a:pt x="1332" y="364"/>
                    <a:pt x="1335" y="342"/>
                  </a:cubicBezTo>
                  <a:cubicBezTo>
                    <a:pt x="1339" y="322"/>
                    <a:pt x="1344" y="312"/>
                    <a:pt x="1349" y="312"/>
                  </a:cubicBezTo>
                  <a:cubicBezTo>
                    <a:pt x="1354" y="312"/>
                    <a:pt x="1358" y="322"/>
                    <a:pt x="1363" y="342"/>
                  </a:cubicBezTo>
                  <a:cubicBezTo>
                    <a:pt x="1363" y="364"/>
                    <a:pt x="1363" y="375"/>
                    <a:pt x="1364" y="375"/>
                  </a:cubicBezTo>
                  <a:cubicBezTo>
                    <a:pt x="1365" y="375"/>
                    <a:pt x="1368" y="364"/>
                    <a:pt x="1372" y="342"/>
                  </a:cubicBezTo>
                  <a:cubicBezTo>
                    <a:pt x="1381" y="296"/>
                    <a:pt x="1394" y="270"/>
                    <a:pt x="1403" y="270"/>
                  </a:cubicBezTo>
                  <a:cubicBezTo>
                    <a:pt x="1410" y="270"/>
                    <a:pt x="1414" y="286"/>
                    <a:pt x="1413" y="323"/>
                  </a:cubicBezTo>
                  <a:cubicBezTo>
                    <a:pt x="1413" y="364"/>
                    <a:pt x="1422" y="386"/>
                    <a:pt x="1432" y="386"/>
                  </a:cubicBezTo>
                  <a:cubicBezTo>
                    <a:pt x="1441" y="386"/>
                    <a:pt x="1441" y="367"/>
                    <a:pt x="1441" y="345"/>
                  </a:cubicBezTo>
                  <a:cubicBezTo>
                    <a:pt x="1437" y="325"/>
                    <a:pt x="1437" y="315"/>
                    <a:pt x="1440" y="315"/>
                  </a:cubicBezTo>
                  <a:lnTo>
                    <a:pt x="1440" y="315"/>
                  </a:lnTo>
                  <a:cubicBezTo>
                    <a:pt x="1443" y="315"/>
                    <a:pt x="1449" y="325"/>
                    <a:pt x="1457" y="345"/>
                  </a:cubicBezTo>
                  <a:cubicBezTo>
                    <a:pt x="1473" y="380"/>
                    <a:pt x="1484" y="395"/>
                    <a:pt x="1497" y="395"/>
                  </a:cubicBezTo>
                  <a:cubicBezTo>
                    <a:pt x="1506" y="395"/>
                    <a:pt x="1516" y="385"/>
                    <a:pt x="1529" y="367"/>
                  </a:cubicBezTo>
                  <a:cubicBezTo>
                    <a:pt x="1546" y="347"/>
                    <a:pt x="1561" y="337"/>
                    <a:pt x="1569" y="337"/>
                  </a:cubicBezTo>
                  <a:cubicBezTo>
                    <a:pt x="1576" y="337"/>
                    <a:pt x="1576" y="347"/>
                    <a:pt x="1564" y="367"/>
                  </a:cubicBezTo>
                  <a:cubicBezTo>
                    <a:pt x="1552" y="391"/>
                    <a:pt x="1548" y="401"/>
                    <a:pt x="1550" y="401"/>
                  </a:cubicBezTo>
                  <a:cubicBezTo>
                    <a:pt x="1551" y="401"/>
                    <a:pt x="1556" y="397"/>
                    <a:pt x="1564" y="389"/>
                  </a:cubicBezTo>
                  <a:lnTo>
                    <a:pt x="1607" y="389"/>
                  </a:lnTo>
                  <a:cubicBezTo>
                    <a:pt x="1617" y="389"/>
                    <a:pt x="1623" y="370"/>
                    <a:pt x="1623" y="348"/>
                  </a:cubicBezTo>
                  <a:cubicBezTo>
                    <a:pt x="1629" y="374"/>
                    <a:pt x="1638" y="392"/>
                    <a:pt x="1649" y="392"/>
                  </a:cubicBezTo>
                  <a:cubicBezTo>
                    <a:pt x="1655" y="392"/>
                    <a:pt x="1661" y="386"/>
                    <a:pt x="1667" y="370"/>
                  </a:cubicBezTo>
                  <a:lnTo>
                    <a:pt x="1686" y="370"/>
                  </a:lnTo>
                  <a:cubicBezTo>
                    <a:pt x="1695" y="370"/>
                    <a:pt x="1695" y="370"/>
                    <a:pt x="1705" y="348"/>
                  </a:cubicBezTo>
                  <a:cubicBezTo>
                    <a:pt x="1706" y="343"/>
                    <a:pt x="1708" y="341"/>
                    <a:pt x="1711" y="341"/>
                  </a:cubicBezTo>
                  <a:cubicBezTo>
                    <a:pt x="1716" y="341"/>
                    <a:pt x="1723" y="355"/>
                    <a:pt x="1730" y="370"/>
                  </a:cubicBezTo>
                  <a:cubicBezTo>
                    <a:pt x="1736" y="386"/>
                    <a:pt x="1741" y="401"/>
                    <a:pt x="1744" y="401"/>
                  </a:cubicBezTo>
                  <a:cubicBezTo>
                    <a:pt x="1745" y="401"/>
                    <a:pt x="1745" y="399"/>
                    <a:pt x="1745" y="392"/>
                  </a:cubicBezTo>
                  <a:cubicBezTo>
                    <a:pt x="1745" y="370"/>
                    <a:pt x="1764" y="352"/>
                    <a:pt x="1773" y="330"/>
                  </a:cubicBezTo>
                  <a:cubicBezTo>
                    <a:pt x="1776" y="323"/>
                    <a:pt x="1779" y="321"/>
                    <a:pt x="1781" y="321"/>
                  </a:cubicBezTo>
                  <a:cubicBezTo>
                    <a:pt x="1785" y="321"/>
                    <a:pt x="1787" y="336"/>
                    <a:pt x="1783" y="352"/>
                  </a:cubicBezTo>
                  <a:cubicBezTo>
                    <a:pt x="1783" y="370"/>
                    <a:pt x="1783" y="370"/>
                    <a:pt x="1799" y="392"/>
                  </a:cubicBezTo>
                  <a:cubicBezTo>
                    <a:pt x="1808" y="392"/>
                    <a:pt x="1827" y="392"/>
                    <a:pt x="1827" y="373"/>
                  </a:cubicBezTo>
                  <a:cubicBezTo>
                    <a:pt x="1827" y="363"/>
                    <a:pt x="1839" y="357"/>
                    <a:pt x="1853" y="357"/>
                  </a:cubicBezTo>
                  <a:cubicBezTo>
                    <a:pt x="1867" y="357"/>
                    <a:pt x="1882" y="363"/>
                    <a:pt x="1886" y="373"/>
                  </a:cubicBezTo>
                  <a:lnTo>
                    <a:pt x="1905" y="373"/>
                  </a:lnTo>
                  <a:cubicBezTo>
                    <a:pt x="1911" y="373"/>
                    <a:pt x="1921" y="355"/>
                    <a:pt x="1930" y="355"/>
                  </a:cubicBezTo>
                  <a:cubicBezTo>
                    <a:pt x="1930" y="355"/>
                    <a:pt x="1940" y="355"/>
                    <a:pt x="1949" y="333"/>
                  </a:cubicBezTo>
                  <a:cubicBezTo>
                    <a:pt x="1955" y="333"/>
                    <a:pt x="1965" y="333"/>
                    <a:pt x="1965" y="355"/>
                  </a:cubicBezTo>
                  <a:cubicBezTo>
                    <a:pt x="1969" y="334"/>
                    <a:pt x="1972" y="324"/>
                    <a:pt x="1974" y="324"/>
                  </a:cubicBezTo>
                  <a:cubicBezTo>
                    <a:pt x="1976" y="324"/>
                    <a:pt x="1979" y="334"/>
                    <a:pt x="1983" y="355"/>
                  </a:cubicBezTo>
                  <a:cubicBezTo>
                    <a:pt x="1983" y="375"/>
                    <a:pt x="1983" y="385"/>
                    <a:pt x="1985" y="385"/>
                  </a:cubicBezTo>
                  <a:cubicBezTo>
                    <a:pt x="1986" y="385"/>
                    <a:pt x="1988" y="375"/>
                    <a:pt x="1993" y="355"/>
                  </a:cubicBezTo>
                  <a:cubicBezTo>
                    <a:pt x="1996" y="344"/>
                    <a:pt x="1998" y="338"/>
                    <a:pt x="1999" y="338"/>
                  </a:cubicBezTo>
                  <a:cubicBezTo>
                    <a:pt x="2001" y="338"/>
                    <a:pt x="2004" y="344"/>
                    <a:pt x="2009" y="355"/>
                  </a:cubicBezTo>
                  <a:cubicBezTo>
                    <a:pt x="2009" y="366"/>
                    <a:pt x="2011" y="371"/>
                    <a:pt x="2013" y="371"/>
                  </a:cubicBezTo>
                  <a:cubicBezTo>
                    <a:pt x="2016" y="371"/>
                    <a:pt x="2018" y="366"/>
                    <a:pt x="2018" y="355"/>
                  </a:cubicBezTo>
                  <a:cubicBezTo>
                    <a:pt x="2024" y="330"/>
                    <a:pt x="2035" y="312"/>
                    <a:pt x="2043" y="312"/>
                  </a:cubicBezTo>
                  <a:cubicBezTo>
                    <a:pt x="2049" y="312"/>
                    <a:pt x="2052" y="319"/>
                    <a:pt x="2052" y="336"/>
                  </a:cubicBezTo>
                  <a:cubicBezTo>
                    <a:pt x="2052" y="336"/>
                    <a:pt x="2062" y="336"/>
                    <a:pt x="2071" y="314"/>
                  </a:cubicBezTo>
                  <a:cubicBezTo>
                    <a:pt x="2076" y="294"/>
                    <a:pt x="2078" y="283"/>
                    <a:pt x="2079" y="283"/>
                  </a:cubicBezTo>
                  <a:lnTo>
                    <a:pt x="2079" y="283"/>
                  </a:lnTo>
                  <a:cubicBezTo>
                    <a:pt x="2080" y="283"/>
                    <a:pt x="2079" y="294"/>
                    <a:pt x="2077" y="314"/>
                  </a:cubicBezTo>
                  <a:cubicBezTo>
                    <a:pt x="2082" y="334"/>
                    <a:pt x="2087" y="344"/>
                    <a:pt x="2092" y="344"/>
                  </a:cubicBezTo>
                  <a:cubicBezTo>
                    <a:pt x="2096" y="344"/>
                    <a:pt x="2101" y="334"/>
                    <a:pt x="2106" y="314"/>
                  </a:cubicBezTo>
                  <a:cubicBezTo>
                    <a:pt x="2106" y="314"/>
                    <a:pt x="2110" y="306"/>
                    <a:pt x="2114" y="306"/>
                  </a:cubicBezTo>
                  <a:cubicBezTo>
                    <a:pt x="2117" y="306"/>
                    <a:pt x="2119" y="308"/>
                    <a:pt x="2121" y="314"/>
                  </a:cubicBezTo>
                  <a:cubicBezTo>
                    <a:pt x="2132" y="327"/>
                    <a:pt x="2156" y="340"/>
                    <a:pt x="2171" y="340"/>
                  </a:cubicBezTo>
                  <a:cubicBezTo>
                    <a:pt x="2181" y="340"/>
                    <a:pt x="2188" y="334"/>
                    <a:pt x="2184" y="317"/>
                  </a:cubicBezTo>
                  <a:lnTo>
                    <a:pt x="2203" y="317"/>
                  </a:lnTo>
                  <a:cubicBezTo>
                    <a:pt x="2211" y="328"/>
                    <a:pt x="2217" y="334"/>
                    <a:pt x="2222" y="334"/>
                  </a:cubicBezTo>
                  <a:cubicBezTo>
                    <a:pt x="2228" y="334"/>
                    <a:pt x="2233" y="328"/>
                    <a:pt x="2237" y="317"/>
                  </a:cubicBezTo>
                  <a:lnTo>
                    <a:pt x="2244" y="295"/>
                  </a:lnTo>
                  <a:cubicBezTo>
                    <a:pt x="2244" y="317"/>
                    <a:pt x="2253" y="339"/>
                    <a:pt x="2262" y="339"/>
                  </a:cubicBezTo>
                  <a:cubicBezTo>
                    <a:pt x="2272" y="339"/>
                    <a:pt x="2272" y="339"/>
                    <a:pt x="2272" y="317"/>
                  </a:cubicBezTo>
                  <a:cubicBezTo>
                    <a:pt x="2264" y="300"/>
                    <a:pt x="2268" y="298"/>
                    <a:pt x="2275" y="298"/>
                  </a:cubicBezTo>
                  <a:cubicBezTo>
                    <a:pt x="2277" y="298"/>
                    <a:pt x="2279" y="298"/>
                    <a:pt x="2281" y="298"/>
                  </a:cubicBezTo>
                  <a:cubicBezTo>
                    <a:pt x="2287" y="298"/>
                    <a:pt x="2297" y="317"/>
                    <a:pt x="2297" y="339"/>
                  </a:cubicBezTo>
                  <a:lnTo>
                    <a:pt x="2306" y="339"/>
                  </a:lnTo>
                  <a:cubicBezTo>
                    <a:pt x="2306" y="315"/>
                    <a:pt x="2310" y="305"/>
                    <a:pt x="2312" y="305"/>
                  </a:cubicBezTo>
                  <a:cubicBezTo>
                    <a:pt x="2314" y="305"/>
                    <a:pt x="2316" y="309"/>
                    <a:pt x="2316" y="317"/>
                  </a:cubicBezTo>
                  <a:cubicBezTo>
                    <a:pt x="2325" y="339"/>
                    <a:pt x="2331" y="339"/>
                    <a:pt x="2341" y="339"/>
                  </a:cubicBezTo>
                  <a:cubicBezTo>
                    <a:pt x="2341" y="333"/>
                    <a:pt x="2342" y="331"/>
                    <a:pt x="2343" y="331"/>
                  </a:cubicBezTo>
                  <a:lnTo>
                    <a:pt x="2343" y="331"/>
                  </a:lnTo>
                  <a:cubicBezTo>
                    <a:pt x="2345" y="331"/>
                    <a:pt x="2347" y="339"/>
                    <a:pt x="2341" y="339"/>
                  </a:cubicBezTo>
                  <a:lnTo>
                    <a:pt x="2341" y="361"/>
                  </a:lnTo>
                  <a:cubicBezTo>
                    <a:pt x="2343" y="367"/>
                    <a:pt x="2345" y="370"/>
                    <a:pt x="2347" y="370"/>
                  </a:cubicBezTo>
                  <a:cubicBezTo>
                    <a:pt x="2350" y="370"/>
                    <a:pt x="2350" y="355"/>
                    <a:pt x="2350" y="339"/>
                  </a:cubicBezTo>
                  <a:lnTo>
                    <a:pt x="2369" y="339"/>
                  </a:lnTo>
                  <a:cubicBezTo>
                    <a:pt x="2375" y="339"/>
                    <a:pt x="2385" y="339"/>
                    <a:pt x="2375" y="320"/>
                  </a:cubicBezTo>
                  <a:cubicBezTo>
                    <a:pt x="2375" y="298"/>
                    <a:pt x="2375" y="276"/>
                    <a:pt x="2385" y="276"/>
                  </a:cubicBezTo>
                  <a:cubicBezTo>
                    <a:pt x="2385" y="270"/>
                    <a:pt x="2386" y="268"/>
                    <a:pt x="2387" y="268"/>
                  </a:cubicBezTo>
                  <a:lnTo>
                    <a:pt x="2387" y="268"/>
                  </a:lnTo>
                  <a:cubicBezTo>
                    <a:pt x="2389" y="268"/>
                    <a:pt x="2391" y="276"/>
                    <a:pt x="2385" y="276"/>
                  </a:cubicBezTo>
                  <a:cubicBezTo>
                    <a:pt x="2385" y="298"/>
                    <a:pt x="2385" y="320"/>
                    <a:pt x="2394" y="320"/>
                  </a:cubicBezTo>
                  <a:cubicBezTo>
                    <a:pt x="2403" y="320"/>
                    <a:pt x="2403" y="342"/>
                    <a:pt x="2403" y="342"/>
                  </a:cubicBezTo>
                  <a:cubicBezTo>
                    <a:pt x="2399" y="359"/>
                    <a:pt x="2403" y="365"/>
                    <a:pt x="2409" y="365"/>
                  </a:cubicBezTo>
                  <a:cubicBezTo>
                    <a:pt x="2418" y="365"/>
                    <a:pt x="2432" y="353"/>
                    <a:pt x="2438" y="342"/>
                  </a:cubicBezTo>
                  <a:cubicBezTo>
                    <a:pt x="2446" y="322"/>
                    <a:pt x="2452" y="312"/>
                    <a:pt x="2456" y="312"/>
                  </a:cubicBezTo>
                  <a:cubicBezTo>
                    <a:pt x="2461" y="312"/>
                    <a:pt x="2463" y="322"/>
                    <a:pt x="2463" y="342"/>
                  </a:cubicBezTo>
                  <a:cubicBezTo>
                    <a:pt x="2463" y="353"/>
                    <a:pt x="2464" y="359"/>
                    <a:pt x="2467" y="359"/>
                  </a:cubicBezTo>
                  <a:cubicBezTo>
                    <a:pt x="2473" y="359"/>
                    <a:pt x="2484" y="325"/>
                    <a:pt x="2491" y="279"/>
                  </a:cubicBezTo>
                  <a:lnTo>
                    <a:pt x="2497" y="217"/>
                  </a:lnTo>
                  <a:lnTo>
                    <a:pt x="2497" y="279"/>
                  </a:lnTo>
                  <a:cubicBezTo>
                    <a:pt x="2503" y="329"/>
                    <a:pt x="2505" y="350"/>
                    <a:pt x="2512" y="350"/>
                  </a:cubicBezTo>
                  <a:cubicBezTo>
                    <a:pt x="2517" y="350"/>
                    <a:pt x="2523" y="340"/>
                    <a:pt x="2535" y="323"/>
                  </a:cubicBezTo>
                  <a:cubicBezTo>
                    <a:pt x="2543" y="312"/>
                    <a:pt x="2547" y="307"/>
                    <a:pt x="2549" y="307"/>
                  </a:cubicBezTo>
                  <a:cubicBezTo>
                    <a:pt x="2551" y="307"/>
                    <a:pt x="2551" y="312"/>
                    <a:pt x="2551" y="323"/>
                  </a:cubicBezTo>
                  <a:cubicBezTo>
                    <a:pt x="2551" y="342"/>
                    <a:pt x="2560" y="342"/>
                    <a:pt x="2585" y="345"/>
                  </a:cubicBezTo>
                  <a:cubicBezTo>
                    <a:pt x="2613" y="345"/>
                    <a:pt x="2620" y="345"/>
                    <a:pt x="2620" y="323"/>
                  </a:cubicBezTo>
                  <a:lnTo>
                    <a:pt x="2638" y="323"/>
                  </a:lnTo>
                  <a:cubicBezTo>
                    <a:pt x="2642" y="340"/>
                    <a:pt x="2647" y="347"/>
                    <a:pt x="2650" y="347"/>
                  </a:cubicBezTo>
                  <a:cubicBezTo>
                    <a:pt x="2657" y="347"/>
                    <a:pt x="2661" y="330"/>
                    <a:pt x="2657" y="305"/>
                  </a:cubicBezTo>
                  <a:lnTo>
                    <a:pt x="2673" y="305"/>
                  </a:lnTo>
                  <a:lnTo>
                    <a:pt x="2673" y="323"/>
                  </a:lnTo>
                  <a:cubicBezTo>
                    <a:pt x="2673" y="345"/>
                    <a:pt x="2692" y="345"/>
                    <a:pt x="2761" y="348"/>
                  </a:cubicBezTo>
                  <a:cubicBezTo>
                    <a:pt x="2839" y="348"/>
                    <a:pt x="2848" y="348"/>
                    <a:pt x="2848" y="308"/>
                  </a:cubicBezTo>
                  <a:cubicBezTo>
                    <a:pt x="2853" y="287"/>
                    <a:pt x="2858" y="277"/>
                    <a:pt x="2861" y="277"/>
                  </a:cubicBezTo>
                  <a:cubicBezTo>
                    <a:pt x="2865" y="277"/>
                    <a:pt x="2867" y="287"/>
                    <a:pt x="2867" y="308"/>
                  </a:cubicBezTo>
                  <a:cubicBezTo>
                    <a:pt x="2867" y="323"/>
                    <a:pt x="2870" y="337"/>
                    <a:pt x="2872" y="337"/>
                  </a:cubicBezTo>
                  <a:cubicBezTo>
                    <a:pt x="2873" y="337"/>
                    <a:pt x="2873" y="335"/>
                    <a:pt x="2873" y="330"/>
                  </a:cubicBezTo>
                  <a:cubicBezTo>
                    <a:pt x="2886" y="330"/>
                    <a:pt x="2895" y="339"/>
                    <a:pt x="2902" y="348"/>
                  </a:cubicBezTo>
                  <a:cubicBezTo>
                    <a:pt x="2912" y="367"/>
                    <a:pt x="2920" y="374"/>
                    <a:pt x="2926" y="374"/>
                  </a:cubicBezTo>
                  <a:cubicBezTo>
                    <a:pt x="2933" y="374"/>
                    <a:pt x="2936" y="362"/>
                    <a:pt x="2936" y="352"/>
                  </a:cubicBezTo>
                  <a:cubicBezTo>
                    <a:pt x="2932" y="333"/>
                    <a:pt x="2932" y="326"/>
                    <a:pt x="2933" y="326"/>
                  </a:cubicBezTo>
                  <a:lnTo>
                    <a:pt x="2933" y="326"/>
                  </a:lnTo>
                  <a:cubicBezTo>
                    <a:pt x="2935" y="326"/>
                    <a:pt x="2940" y="339"/>
                    <a:pt x="2946" y="352"/>
                  </a:cubicBezTo>
                  <a:cubicBezTo>
                    <a:pt x="2950" y="365"/>
                    <a:pt x="2956" y="380"/>
                    <a:pt x="2959" y="380"/>
                  </a:cubicBezTo>
                  <a:cubicBezTo>
                    <a:pt x="2960" y="380"/>
                    <a:pt x="2961" y="377"/>
                    <a:pt x="2961" y="370"/>
                  </a:cubicBezTo>
                  <a:cubicBezTo>
                    <a:pt x="2967" y="360"/>
                    <a:pt x="2986" y="348"/>
                    <a:pt x="3002" y="348"/>
                  </a:cubicBezTo>
                  <a:cubicBezTo>
                    <a:pt x="3014" y="348"/>
                    <a:pt x="3024" y="355"/>
                    <a:pt x="3024" y="373"/>
                  </a:cubicBezTo>
                  <a:lnTo>
                    <a:pt x="3040" y="373"/>
                  </a:lnTo>
                  <a:cubicBezTo>
                    <a:pt x="3040" y="352"/>
                    <a:pt x="3058" y="352"/>
                    <a:pt x="3074" y="352"/>
                  </a:cubicBezTo>
                  <a:cubicBezTo>
                    <a:pt x="3093" y="352"/>
                    <a:pt x="3102" y="355"/>
                    <a:pt x="3102" y="373"/>
                  </a:cubicBezTo>
                  <a:cubicBezTo>
                    <a:pt x="3097" y="384"/>
                    <a:pt x="3097" y="390"/>
                    <a:pt x="3101" y="390"/>
                  </a:cubicBezTo>
                  <a:cubicBezTo>
                    <a:pt x="3104" y="390"/>
                    <a:pt x="3110" y="384"/>
                    <a:pt x="3118" y="373"/>
                  </a:cubicBezTo>
                  <a:cubicBezTo>
                    <a:pt x="3127" y="373"/>
                    <a:pt x="3137" y="333"/>
                    <a:pt x="3146" y="333"/>
                  </a:cubicBezTo>
                  <a:cubicBezTo>
                    <a:pt x="3146" y="311"/>
                    <a:pt x="3155" y="292"/>
                    <a:pt x="3162" y="292"/>
                  </a:cubicBezTo>
                  <a:lnTo>
                    <a:pt x="3162" y="314"/>
                  </a:lnTo>
                  <a:lnTo>
                    <a:pt x="3162" y="355"/>
                  </a:lnTo>
                  <a:cubicBezTo>
                    <a:pt x="3171" y="355"/>
                    <a:pt x="3181" y="355"/>
                    <a:pt x="3181" y="333"/>
                  </a:cubicBezTo>
                  <a:cubicBezTo>
                    <a:pt x="3190" y="355"/>
                    <a:pt x="3199" y="355"/>
                    <a:pt x="3215" y="355"/>
                  </a:cubicBezTo>
                  <a:cubicBezTo>
                    <a:pt x="3234" y="355"/>
                    <a:pt x="3249" y="355"/>
                    <a:pt x="3259" y="336"/>
                  </a:cubicBezTo>
                  <a:cubicBezTo>
                    <a:pt x="3262" y="356"/>
                    <a:pt x="3278" y="366"/>
                    <a:pt x="3293" y="366"/>
                  </a:cubicBezTo>
                  <a:cubicBezTo>
                    <a:pt x="3309" y="366"/>
                    <a:pt x="3325" y="356"/>
                    <a:pt x="3328" y="336"/>
                  </a:cubicBezTo>
                  <a:cubicBezTo>
                    <a:pt x="3328" y="325"/>
                    <a:pt x="3330" y="321"/>
                    <a:pt x="3333" y="321"/>
                  </a:cubicBezTo>
                  <a:cubicBezTo>
                    <a:pt x="3337" y="321"/>
                    <a:pt x="3342" y="326"/>
                    <a:pt x="3347" y="336"/>
                  </a:cubicBezTo>
                  <a:cubicBezTo>
                    <a:pt x="3351" y="347"/>
                    <a:pt x="3354" y="352"/>
                    <a:pt x="3356" y="352"/>
                  </a:cubicBezTo>
                  <a:cubicBezTo>
                    <a:pt x="3358" y="352"/>
                    <a:pt x="3361" y="347"/>
                    <a:pt x="3365" y="336"/>
                  </a:cubicBezTo>
                  <a:cubicBezTo>
                    <a:pt x="3367" y="330"/>
                    <a:pt x="3369" y="328"/>
                    <a:pt x="3372" y="328"/>
                  </a:cubicBezTo>
                  <a:cubicBezTo>
                    <a:pt x="3377" y="328"/>
                    <a:pt x="3384" y="342"/>
                    <a:pt x="3391" y="358"/>
                  </a:cubicBezTo>
                  <a:cubicBezTo>
                    <a:pt x="3396" y="384"/>
                    <a:pt x="3400" y="394"/>
                    <a:pt x="3405" y="394"/>
                  </a:cubicBezTo>
                  <a:cubicBezTo>
                    <a:pt x="3408" y="394"/>
                    <a:pt x="3412" y="389"/>
                    <a:pt x="3416" y="380"/>
                  </a:cubicBezTo>
                  <a:cubicBezTo>
                    <a:pt x="3424" y="369"/>
                    <a:pt x="3439" y="360"/>
                    <a:pt x="3453" y="360"/>
                  </a:cubicBezTo>
                  <a:cubicBezTo>
                    <a:pt x="3455" y="360"/>
                    <a:pt x="3457" y="361"/>
                    <a:pt x="3459" y="361"/>
                  </a:cubicBezTo>
                  <a:cubicBezTo>
                    <a:pt x="3478" y="339"/>
                    <a:pt x="3488" y="339"/>
                    <a:pt x="3478" y="317"/>
                  </a:cubicBezTo>
                  <a:cubicBezTo>
                    <a:pt x="3478" y="305"/>
                    <a:pt x="3481" y="289"/>
                    <a:pt x="3488" y="276"/>
                  </a:cubicBezTo>
                  <a:cubicBezTo>
                    <a:pt x="3493" y="269"/>
                    <a:pt x="3496" y="267"/>
                    <a:pt x="3498" y="267"/>
                  </a:cubicBezTo>
                  <a:cubicBezTo>
                    <a:pt x="3502" y="267"/>
                    <a:pt x="3500" y="276"/>
                    <a:pt x="3494" y="276"/>
                  </a:cubicBezTo>
                  <a:cubicBezTo>
                    <a:pt x="3478" y="298"/>
                    <a:pt x="3488" y="298"/>
                    <a:pt x="3494" y="317"/>
                  </a:cubicBezTo>
                  <a:cubicBezTo>
                    <a:pt x="3499" y="331"/>
                    <a:pt x="3512" y="340"/>
                    <a:pt x="3525" y="340"/>
                  </a:cubicBezTo>
                  <a:cubicBezTo>
                    <a:pt x="3527" y="340"/>
                    <a:pt x="3530" y="339"/>
                    <a:pt x="3532" y="339"/>
                  </a:cubicBezTo>
                  <a:lnTo>
                    <a:pt x="3566" y="339"/>
                  </a:lnTo>
                  <a:cubicBezTo>
                    <a:pt x="3579" y="350"/>
                    <a:pt x="3588" y="356"/>
                    <a:pt x="3593" y="356"/>
                  </a:cubicBezTo>
                  <a:cubicBezTo>
                    <a:pt x="3598" y="356"/>
                    <a:pt x="3600" y="351"/>
                    <a:pt x="3600" y="342"/>
                  </a:cubicBezTo>
                  <a:lnTo>
                    <a:pt x="3600" y="320"/>
                  </a:lnTo>
                  <a:cubicBezTo>
                    <a:pt x="3605" y="341"/>
                    <a:pt x="3633" y="352"/>
                    <a:pt x="3660" y="352"/>
                  </a:cubicBezTo>
                  <a:cubicBezTo>
                    <a:pt x="3685" y="352"/>
                    <a:pt x="3709" y="343"/>
                    <a:pt x="3713" y="323"/>
                  </a:cubicBezTo>
                  <a:lnTo>
                    <a:pt x="3713" y="342"/>
                  </a:lnTo>
                  <a:cubicBezTo>
                    <a:pt x="3713" y="364"/>
                    <a:pt x="3723" y="364"/>
                    <a:pt x="3738" y="364"/>
                  </a:cubicBezTo>
                  <a:cubicBezTo>
                    <a:pt x="3763" y="355"/>
                    <a:pt x="3785" y="348"/>
                    <a:pt x="3810" y="345"/>
                  </a:cubicBezTo>
                  <a:cubicBezTo>
                    <a:pt x="3845" y="345"/>
                    <a:pt x="3870" y="345"/>
                    <a:pt x="3870" y="326"/>
                  </a:cubicBezTo>
                  <a:cubicBezTo>
                    <a:pt x="3879" y="326"/>
                    <a:pt x="3879" y="326"/>
                    <a:pt x="3879" y="345"/>
                  </a:cubicBezTo>
                  <a:cubicBezTo>
                    <a:pt x="3870" y="367"/>
                    <a:pt x="3879" y="367"/>
                    <a:pt x="3889" y="367"/>
                  </a:cubicBezTo>
                  <a:cubicBezTo>
                    <a:pt x="3898" y="367"/>
                    <a:pt x="3898" y="345"/>
                    <a:pt x="3898" y="326"/>
                  </a:cubicBezTo>
                  <a:cubicBezTo>
                    <a:pt x="3898" y="316"/>
                    <a:pt x="3901" y="310"/>
                    <a:pt x="3905" y="310"/>
                  </a:cubicBezTo>
                  <a:cubicBezTo>
                    <a:pt x="3909" y="310"/>
                    <a:pt x="3915" y="316"/>
                    <a:pt x="3923" y="326"/>
                  </a:cubicBezTo>
                  <a:cubicBezTo>
                    <a:pt x="3933" y="337"/>
                    <a:pt x="3945" y="343"/>
                    <a:pt x="3958" y="343"/>
                  </a:cubicBezTo>
                  <a:cubicBezTo>
                    <a:pt x="3970" y="343"/>
                    <a:pt x="3983" y="337"/>
                    <a:pt x="3992" y="326"/>
                  </a:cubicBezTo>
                  <a:cubicBezTo>
                    <a:pt x="4002" y="326"/>
                    <a:pt x="4011" y="326"/>
                    <a:pt x="4011" y="348"/>
                  </a:cubicBezTo>
                  <a:cubicBezTo>
                    <a:pt x="4016" y="361"/>
                    <a:pt x="4024" y="372"/>
                    <a:pt x="4033" y="372"/>
                  </a:cubicBezTo>
                  <a:cubicBezTo>
                    <a:pt x="4039" y="372"/>
                    <a:pt x="4047" y="366"/>
                    <a:pt x="4055" y="348"/>
                  </a:cubicBezTo>
                  <a:cubicBezTo>
                    <a:pt x="4064" y="348"/>
                    <a:pt x="4064" y="348"/>
                    <a:pt x="4064" y="370"/>
                  </a:cubicBezTo>
                  <a:cubicBezTo>
                    <a:pt x="4068" y="383"/>
                    <a:pt x="4069" y="394"/>
                    <a:pt x="4072" y="394"/>
                  </a:cubicBezTo>
                  <a:cubicBezTo>
                    <a:pt x="4074" y="394"/>
                    <a:pt x="4076" y="388"/>
                    <a:pt x="4080" y="370"/>
                  </a:cubicBezTo>
                  <a:cubicBezTo>
                    <a:pt x="4088" y="361"/>
                    <a:pt x="4100" y="356"/>
                    <a:pt x="4111" y="356"/>
                  </a:cubicBezTo>
                  <a:cubicBezTo>
                    <a:pt x="4123" y="356"/>
                    <a:pt x="4135" y="361"/>
                    <a:pt x="4143" y="370"/>
                  </a:cubicBezTo>
                  <a:cubicBezTo>
                    <a:pt x="4145" y="370"/>
                    <a:pt x="4147" y="371"/>
                    <a:pt x="4148" y="371"/>
                  </a:cubicBezTo>
                  <a:cubicBezTo>
                    <a:pt x="4155" y="371"/>
                    <a:pt x="4158" y="369"/>
                    <a:pt x="4158" y="352"/>
                  </a:cubicBezTo>
                  <a:lnTo>
                    <a:pt x="4158" y="330"/>
                  </a:lnTo>
                  <a:cubicBezTo>
                    <a:pt x="4163" y="352"/>
                    <a:pt x="4165" y="363"/>
                    <a:pt x="4168" y="363"/>
                  </a:cubicBezTo>
                  <a:cubicBezTo>
                    <a:pt x="4170" y="363"/>
                    <a:pt x="4172" y="352"/>
                    <a:pt x="4177" y="330"/>
                  </a:cubicBezTo>
                  <a:cubicBezTo>
                    <a:pt x="4177" y="320"/>
                    <a:pt x="4179" y="316"/>
                    <a:pt x="4182" y="316"/>
                  </a:cubicBezTo>
                  <a:cubicBezTo>
                    <a:pt x="4184" y="316"/>
                    <a:pt x="4186" y="320"/>
                    <a:pt x="4186" y="330"/>
                  </a:cubicBezTo>
                  <a:cubicBezTo>
                    <a:pt x="4193" y="352"/>
                    <a:pt x="4202" y="352"/>
                    <a:pt x="4202" y="352"/>
                  </a:cubicBezTo>
                  <a:cubicBezTo>
                    <a:pt x="4234" y="342"/>
                    <a:pt x="4268" y="336"/>
                    <a:pt x="4299" y="333"/>
                  </a:cubicBezTo>
                  <a:cubicBezTo>
                    <a:pt x="4368" y="333"/>
                    <a:pt x="4396" y="333"/>
                    <a:pt x="4396" y="314"/>
                  </a:cubicBezTo>
                  <a:cubicBezTo>
                    <a:pt x="4400" y="303"/>
                    <a:pt x="4401" y="297"/>
                    <a:pt x="4403" y="297"/>
                  </a:cubicBezTo>
                  <a:cubicBezTo>
                    <a:pt x="4405" y="297"/>
                    <a:pt x="4407" y="303"/>
                    <a:pt x="4412" y="314"/>
                  </a:cubicBezTo>
                  <a:cubicBezTo>
                    <a:pt x="4422" y="336"/>
                    <a:pt x="4431" y="336"/>
                    <a:pt x="4440" y="336"/>
                  </a:cubicBezTo>
                  <a:cubicBezTo>
                    <a:pt x="4447" y="336"/>
                    <a:pt x="4456" y="336"/>
                    <a:pt x="4456" y="358"/>
                  </a:cubicBezTo>
                  <a:cubicBezTo>
                    <a:pt x="4465" y="336"/>
                    <a:pt x="4465" y="336"/>
                    <a:pt x="4475" y="336"/>
                  </a:cubicBezTo>
                  <a:cubicBezTo>
                    <a:pt x="4475" y="347"/>
                    <a:pt x="4476" y="352"/>
                    <a:pt x="4479" y="352"/>
                  </a:cubicBezTo>
                  <a:cubicBezTo>
                    <a:pt x="4482" y="352"/>
                    <a:pt x="4486" y="347"/>
                    <a:pt x="4490" y="336"/>
                  </a:cubicBezTo>
                  <a:cubicBezTo>
                    <a:pt x="4495" y="316"/>
                    <a:pt x="4498" y="305"/>
                    <a:pt x="4499" y="305"/>
                  </a:cubicBezTo>
                  <a:cubicBezTo>
                    <a:pt x="4500" y="305"/>
                    <a:pt x="4500" y="316"/>
                    <a:pt x="4500" y="336"/>
                  </a:cubicBezTo>
                  <a:cubicBezTo>
                    <a:pt x="4500" y="351"/>
                    <a:pt x="4512" y="367"/>
                    <a:pt x="4518" y="367"/>
                  </a:cubicBezTo>
                  <a:cubicBezTo>
                    <a:pt x="4520" y="367"/>
                    <a:pt x="4521" y="364"/>
                    <a:pt x="4519" y="358"/>
                  </a:cubicBezTo>
                  <a:cubicBezTo>
                    <a:pt x="4519" y="336"/>
                    <a:pt x="4534" y="336"/>
                    <a:pt x="4544" y="317"/>
                  </a:cubicBezTo>
                  <a:cubicBezTo>
                    <a:pt x="4553" y="317"/>
                    <a:pt x="4563" y="317"/>
                    <a:pt x="4563" y="336"/>
                  </a:cubicBezTo>
                  <a:cubicBezTo>
                    <a:pt x="4565" y="343"/>
                    <a:pt x="4570" y="346"/>
                    <a:pt x="4577" y="346"/>
                  </a:cubicBezTo>
                  <a:cubicBezTo>
                    <a:pt x="4593" y="346"/>
                    <a:pt x="4616" y="332"/>
                    <a:pt x="4622" y="317"/>
                  </a:cubicBezTo>
                  <a:cubicBezTo>
                    <a:pt x="4622" y="306"/>
                    <a:pt x="4624" y="301"/>
                    <a:pt x="4627" y="301"/>
                  </a:cubicBezTo>
                  <a:cubicBezTo>
                    <a:pt x="4629" y="301"/>
                    <a:pt x="4631" y="306"/>
                    <a:pt x="4631" y="317"/>
                  </a:cubicBezTo>
                  <a:cubicBezTo>
                    <a:pt x="4631" y="339"/>
                    <a:pt x="4641" y="339"/>
                    <a:pt x="4650" y="339"/>
                  </a:cubicBezTo>
                  <a:cubicBezTo>
                    <a:pt x="4652" y="333"/>
                    <a:pt x="4653" y="330"/>
                    <a:pt x="4654" y="330"/>
                  </a:cubicBezTo>
                  <a:cubicBezTo>
                    <a:pt x="4657" y="330"/>
                    <a:pt x="4657" y="345"/>
                    <a:pt x="4657" y="361"/>
                  </a:cubicBezTo>
                  <a:cubicBezTo>
                    <a:pt x="4647" y="380"/>
                    <a:pt x="4657" y="380"/>
                    <a:pt x="4675" y="380"/>
                  </a:cubicBezTo>
                  <a:cubicBezTo>
                    <a:pt x="4685" y="361"/>
                    <a:pt x="4719" y="361"/>
                    <a:pt x="4744" y="361"/>
                  </a:cubicBezTo>
                  <a:cubicBezTo>
                    <a:pt x="4788" y="361"/>
                    <a:pt x="4798" y="342"/>
                    <a:pt x="4816" y="298"/>
                  </a:cubicBezTo>
                  <a:lnTo>
                    <a:pt x="4823" y="258"/>
                  </a:lnTo>
                  <a:lnTo>
                    <a:pt x="4823" y="301"/>
                  </a:lnTo>
                  <a:cubicBezTo>
                    <a:pt x="4826" y="320"/>
                    <a:pt x="4829" y="342"/>
                    <a:pt x="4832" y="364"/>
                  </a:cubicBezTo>
                  <a:cubicBezTo>
                    <a:pt x="4841" y="364"/>
                    <a:pt x="4841" y="342"/>
                    <a:pt x="4841" y="320"/>
                  </a:cubicBezTo>
                  <a:cubicBezTo>
                    <a:pt x="4841" y="311"/>
                    <a:pt x="4844" y="306"/>
                    <a:pt x="4848" y="306"/>
                  </a:cubicBezTo>
                  <a:cubicBezTo>
                    <a:pt x="4852" y="306"/>
                    <a:pt x="4859" y="311"/>
                    <a:pt x="4867" y="320"/>
                  </a:cubicBezTo>
                  <a:cubicBezTo>
                    <a:pt x="4876" y="332"/>
                    <a:pt x="4884" y="337"/>
                    <a:pt x="4889" y="337"/>
                  </a:cubicBezTo>
                  <a:cubicBezTo>
                    <a:pt x="4894" y="337"/>
                    <a:pt x="4898" y="332"/>
                    <a:pt x="4901" y="323"/>
                  </a:cubicBezTo>
                  <a:cubicBezTo>
                    <a:pt x="4910" y="323"/>
                    <a:pt x="4920" y="323"/>
                    <a:pt x="4929" y="342"/>
                  </a:cubicBezTo>
                  <a:cubicBezTo>
                    <a:pt x="4939" y="342"/>
                    <a:pt x="4939" y="342"/>
                    <a:pt x="4939" y="323"/>
                  </a:cubicBezTo>
                  <a:cubicBezTo>
                    <a:pt x="4939" y="312"/>
                    <a:pt x="4940" y="307"/>
                    <a:pt x="4943" y="307"/>
                  </a:cubicBezTo>
                  <a:cubicBezTo>
                    <a:pt x="4946" y="307"/>
                    <a:pt x="4950" y="312"/>
                    <a:pt x="4954" y="323"/>
                  </a:cubicBezTo>
                  <a:cubicBezTo>
                    <a:pt x="4960" y="348"/>
                    <a:pt x="4971" y="357"/>
                    <a:pt x="4979" y="357"/>
                  </a:cubicBezTo>
                  <a:cubicBezTo>
                    <a:pt x="4985" y="357"/>
                    <a:pt x="4989" y="353"/>
                    <a:pt x="4989" y="345"/>
                  </a:cubicBezTo>
                  <a:cubicBezTo>
                    <a:pt x="4989" y="323"/>
                    <a:pt x="4998" y="323"/>
                    <a:pt x="5008" y="323"/>
                  </a:cubicBezTo>
                  <a:cubicBezTo>
                    <a:pt x="5017" y="323"/>
                    <a:pt x="5023" y="323"/>
                    <a:pt x="5033" y="305"/>
                  </a:cubicBezTo>
                  <a:lnTo>
                    <a:pt x="5051" y="305"/>
                  </a:lnTo>
                  <a:cubicBezTo>
                    <a:pt x="5061" y="305"/>
                    <a:pt x="5051" y="323"/>
                    <a:pt x="5042" y="323"/>
                  </a:cubicBezTo>
                  <a:lnTo>
                    <a:pt x="5051" y="345"/>
                  </a:lnTo>
                  <a:cubicBezTo>
                    <a:pt x="5067" y="345"/>
                    <a:pt x="5076" y="345"/>
                    <a:pt x="5086" y="326"/>
                  </a:cubicBezTo>
                  <a:cubicBezTo>
                    <a:pt x="5091" y="305"/>
                    <a:pt x="5093" y="294"/>
                    <a:pt x="5094" y="294"/>
                  </a:cubicBezTo>
                  <a:cubicBezTo>
                    <a:pt x="5095" y="294"/>
                    <a:pt x="5095" y="305"/>
                    <a:pt x="5095" y="326"/>
                  </a:cubicBezTo>
                  <a:cubicBezTo>
                    <a:pt x="5095" y="340"/>
                    <a:pt x="5100" y="354"/>
                    <a:pt x="5105" y="354"/>
                  </a:cubicBezTo>
                  <a:cubicBezTo>
                    <a:pt x="5107" y="354"/>
                    <a:pt x="5109" y="352"/>
                    <a:pt x="5111" y="345"/>
                  </a:cubicBezTo>
                  <a:cubicBezTo>
                    <a:pt x="5115" y="328"/>
                    <a:pt x="5119" y="322"/>
                    <a:pt x="5122" y="322"/>
                  </a:cubicBezTo>
                  <a:cubicBezTo>
                    <a:pt x="5127" y="322"/>
                    <a:pt x="5130" y="334"/>
                    <a:pt x="5130" y="345"/>
                  </a:cubicBezTo>
                  <a:cubicBezTo>
                    <a:pt x="5125" y="368"/>
                    <a:pt x="5123" y="379"/>
                    <a:pt x="5126" y="379"/>
                  </a:cubicBezTo>
                  <a:cubicBezTo>
                    <a:pt x="5129" y="379"/>
                    <a:pt x="5138" y="368"/>
                    <a:pt x="5155" y="348"/>
                  </a:cubicBezTo>
                  <a:cubicBezTo>
                    <a:pt x="5174" y="348"/>
                    <a:pt x="5208" y="326"/>
                    <a:pt x="5233" y="326"/>
                  </a:cubicBezTo>
                  <a:cubicBezTo>
                    <a:pt x="5271" y="330"/>
                    <a:pt x="5286" y="330"/>
                    <a:pt x="5296" y="348"/>
                  </a:cubicBezTo>
                  <a:cubicBezTo>
                    <a:pt x="5296" y="353"/>
                    <a:pt x="5296" y="357"/>
                    <a:pt x="5296" y="360"/>
                  </a:cubicBezTo>
                  <a:lnTo>
                    <a:pt x="5296" y="360"/>
                  </a:lnTo>
                  <a:cubicBezTo>
                    <a:pt x="5298" y="330"/>
                    <a:pt x="5308" y="330"/>
                    <a:pt x="5330" y="330"/>
                  </a:cubicBezTo>
                  <a:cubicBezTo>
                    <a:pt x="5339" y="336"/>
                    <a:pt x="5346" y="339"/>
                    <a:pt x="5352" y="339"/>
                  </a:cubicBezTo>
                  <a:cubicBezTo>
                    <a:pt x="5367" y="339"/>
                    <a:pt x="5377" y="324"/>
                    <a:pt x="5384" y="311"/>
                  </a:cubicBezTo>
                  <a:lnTo>
                    <a:pt x="5365" y="308"/>
                  </a:lnTo>
                  <a:cubicBezTo>
                    <a:pt x="5365" y="284"/>
                    <a:pt x="5368" y="274"/>
                    <a:pt x="5374" y="274"/>
                  </a:cubicBezTo>
                  <a:cubicBezTo>
                    <a:pt x="5379" y="274"/>
                    <a:pt x="5385" y="280"/>
                    <a:pt x="5393" y="289"/>
                  </a:cubicBezTo>
                  <a:cubicBezTo>
                    <a:pt x="5402" y="289"/>
                    <a:pt x="5399" y="311"/>
                    <a:pt x="5399" y="330"/>
                  </a:cubicBezTo>
                  <a:cubicBezTo>
                    <a:pt x="5399" y="352"/>
                    <a:pt x="5409" y="373"/>
                    <a:pt x="5418" y="373"/>
                  </a:cubicBezTo>
                  <a:cubicBezTo>
                    <a:pt x="5427" y="373"/>
                    <a:pt x="5437" y="373"/>
                    <a:pt x="5427" y="352"/>
                  </a:cubicBezTo>
                  <a:cubicBezTo>
                    <a:pt x="5427" y="336"/>
                    <a:pt x="5427" y="331"/>
                    <a:pt x="5431" y="331"/>
                  </a:cubicBezTo>
                  <a:cubicBezTo>
                    <a:pt x="5432" y="331"/>
                    <a:pt x="5434" y="332"/>
                    <a:pt x="5437" y="333"/>
                  </a:cubicBezTo>
                  <a:cubicBezTo>
                    <a:pt x="5443" y="333"/>
                    <a:pt x="5453" y="333"/>
                    <a:pt x="5462" y="311"/>
                  </a:cubicBezTo>
                  <a:cubicBezTo>
                    <a:pt x="5462" y="289"/>
                    <a:pt x="5471" y="289"/>
                    <a:pt x="5481" y="289"/>
                  </a:cubicBezTo>
                  <a:cubicBezTo>
                    <a:pt x="5484" y="301"/>
                    <a:pt x="5493" y="311"/>
                    <a:pt x="5506" y="311"/>
                  </a:cubicBezTo>
                  <a:lnTo>
                    <a:pt x="5506" y="333"/>
                  </a:lnTo>
                  <a:cubicBezTo>
                    <a:pt x="5506" y="348"/>
                    <a:pt x="5509" y="361"/>
                    <a:pt x="5515" y="373"/>
                  </a:cubicBezTo>
                  <a:cubicBezTo>
                    <a:pt x="5521" y="373"/>
                    <a:pt x="5525" y="355"/>
                    <a:pt x="5525" y="355"/>
                  </a:cubicBezTo>
                  <a:cubicBezTo>
                    <a:pt x="5525" y="338"/>
                    <a:pt x="5650" y="336"/>
                    <a:pt x="5719" y="336"/>
                  </a:cubicBezTo>
                  <a:cubicBezTo>
                    <a:pt x="5738" y="336"/>
                    <a:pt x="5753" y="336"/>
                    <a:pt x="5760" y="336"/>
                  </a:cubicBezTo>
                  <a:cubicBezTo>
                    <a:pt x="5768" y="347"/>
                    <a:pt x="5779" y="353"/>
                    <a:pt x="5787" y="353"/>
                  </a:cubicBezTo>
                  <a:cubicBezTo>
                    <a:pt x="5794" y="353"/>
                    <a:pt x="5799" y="348"/>
                    <a:pt x="5794" y="339"/>
                  </a:cubicBezTo>
                  <a:cubicBezTo>
                    <a:pt x="5794" y="317"/>
                    <a:pt x="5838" y="317"/>
                    <a:pt x="5891" y="317"/>
                  </a:cubicBezTo>
                  <a:cubicBezTo>
                    <a:pt x="5908" y="318"/>
                    <a:pt x="5923" y="319"/>
                    <a:pt x="5936" y="319"/>
                  </a:cubicBezTo>
                  <a:cubicBezTo>
                    <a:pt x="5972" y="319"/>
                    <a:pt x="5995" y="314"/>
                    <a:pt x="5995" y="298"/>
                  </a:cubicBezTo>
                  <a:lnTo>
                    <a:pt x="6023" y="301"/>
                  </a:lnTo>
                  <a:cubicBezTo>
                    <a:pt x="6039" y="301"/>
                    <a:pt x="6057" y="279"/>
                    <a:pt x="6064" y="279"/>
                  </a:cubicBezTo>
                  <a:cubicBezTo>
                    <a:pt x="6068" y="270"/>
                    <a:pt x="6073" y="265"/>
                    <a:pt x="6075" y="265"/>
                  </a:cubicBezTo>
                  <a:lnTo>
                    <a:pt x="6075" y="265"/>
                  </a:lnTo>
                  <a:cubicBezTo>
                    <a:pt x="6078" y="265"/>
                    <a:pt x="6078" y="270"/>
                    <a:pt x="6073" y="279"/>
                  </a:cubicBezTo>
                  <a:cubicBezTo>
                    <a:pt x="6073" y="301"/>
                    <a:pt x="6073" y="320"/>
                    <a:pt x="6082" y="320"/>
                  </a:cubicBezTo>
                  <a:cubicBezTo>
                    <a:pt x="6084" y="320"/>
                    <a:pt x="6085" y="321"/>
                    <a:pt x="6086" y="321"/>
                  </a:cubicBezTo>
                  <a:cubicBezTo>
                    <a:pt x="6101" y="321"/>
                    <a:pt x="6101" y="300"/>
                    <a:pt x="6101" y="279"/>
                  </a:cubicBezTo>
                  <a:cubicBezTo>
                    <a:pt x="6101" y="261"/>
                    <a:pt x="6108" y="261"/>
                    <a:pt x="6108" y="261"/>
                  </a:cubicBezTo>
                  <a:cubicBezTo>
                    <a:pt x="6117" y="261"/>
                    <a:pt x="6117" y="261"/>
                    <a:pt x="6117" y="279"/>
                  </a:cubicBezTo>
                  <a:lnTo>
                    <a:pt x="6117" y="323"/>
                  </a:lnTo>
                  <a:lnTo>
                    <a:pt x="6126" y="323"/>
                  </a:lnTo>
                  <a:cubicBezTo>
                    <a:pt x="6126" y="301"/>
                    <a:pt x="6136" y="301"/>
                    <a:pt x="6136" y="301"/>
                  </a:cubicBezTo>
                  <a:cubicBezTo>
                    <a:pt x="6145" y="301"/>
                    <a:pt x="6145" y="301"/>
                    <a:pt x="6145" y="342"/>
                  </a:cubicBezTo>
                  <a:cubicBezTo>
                    <a:pt x="6145" y="364"/>
                    <a:pt x="6147" y="375"/>
                    <a:pt x="6150" y="375"/>
                  </a:cubicBezTo>
                  <a:cubicBezTo>
                    <a:pt x="6152" y="375"/>
                    <a:pt x="6156" y="365"/>
                    <a:pt x="6161" y="345"/>
                  </a:cubicBezTo>
                  <a:lnTo>
                    <a:pt x="6180" y="323"/>
                  </a:lnTo>
                  <a:cubicBezTo>
                    <a:pt x="6183" y="336"/>
                    <a:pt x="6186" y="341"/>
                    <a:pt x="6190" y="341"/>
                  </a:cubicBezTo>
                  <a:cubicBezTo>
                    <a:pt x="6198" y="341"/>
                    <a:pt x="6208" y="317"/>
                    <a:pt x="6214" y="305"/>
                  </a:cubicBezTo>
                  <a:cubicBezTo>
                    <a:pt x="6219" y="325"/>
                    <a:pt x="6223" y="335"/>
                    <a:pt x="6227" y="335"/>
                  </a:cubicBezTo>
                  <a:cubicBezTo>
                    <a:pt x="6231" y="335"/>
                    <a:pt x="6234" y="325"/>
                    <a:pt x="6239" y="305"/>
                  </a:cubicBezTo>
                  <a:cubicBezTo>
                    <a:pt x="6239" y="294"/>
                    <a:pt x="6241" y="288"/>
                    <a:pt x="6245" y="288"/>
                  </a:cubicBezTo>
                  <a:cubicBezTo>
                    <a:pt x="6249" y="288"/>
                    <a:pt x="6253" y="294"/>
                    <a:pt x="6258" y="305"/>
                  </a:cubicBezTo>
                  <a:cubicBezTo>
                    <a:pt x="6267" y="323"/>
                    <a:pt x="6274" y="326"/>
                    <a:pt x="6292" y="326"/>
                  </a:cubicBezTo>
                  <a:cubicBezTo>
                    <a:pt x="6299" y="311"/>
                    <a:pt x="6332" y="306"/>
                    <a:pt x="6378" y="306"/>
                  </a:cubicBezTo>
                  <a:cubicBezTo>
                    <a:pt x="6395" y="306"/>
                    <a:pt x="6414" y="307"/>
                    <a:pt x="6433" y="308"/>
                  </a:cubicBezTo>
                  <a:cubicBezTo>
                    <a:pt x="6451" y="308"/>
                    <a:pt x="6467" y="308"/>
                    <a:pt x="6481" y="308"/>
                  </a:cubicBezTo>
                  <a:cubicBezTo>
                    <a:pt x="6532" y="308"/>
                    <a:pt x="6562" y="306"/>
                    <a:pt x="6562" y="289"/>
                  </a:cubicBezTo>
                  <a:cubicBezTo>
                    <a:pt x="6571" y="289"/>
                    <a:pt x="6571" y="289"/>
                    <a:pt x="6581" y="311"/>
                  </a:cubicBezTo>
                  <a:cubicBezTo>
                    <a:pt x="6581" y="318"/>
                    <a:pt x="6582" y="323"/>
                    <a:pt x="6585" y="323"/>
                  </a:cubicBezTo>
                  <a:cubicBezTo>
                    <a:pt x="6588" y="323"/>
                    <a:pt x="6594" y="313"/>
                    <a:pt x="6600" y="289"/>
                  </a:cubicBezTo>
                  <a:cubicBezTo>
                    <a:pt x="6603" y="276"/>
                    <a:pt x="6605" y="265"/>
                    <a:pt x="6605" y="265"/>
                  </a:cubicBezTo>
                  <a:cubicBezTo>
                    <a:pt x="6606" y="265"/>
                    <a:pt x="6606" y="271"/>
                    <a:pt x="6606" y="289"/>
                  </a:cubicBezTo>
                  <a:cubicBezTo>
                    <a:pt x="6606" y="311"/>
                    <a:pt x="6625" y="311"/>
                    <a:pt x="6659" y="311"/>
                  </a:cubicBezTo>
                  <a:cubicBezTo>
                    <a:pt x="6687" y="311"/>
                    <a:pt x="6722" y="311"/>
                    <a:pt x="6722" y="292"/>
                  </a:cubicBezTo>
                  <a:cubicBezTo>
                    <a:pt x="6730" y="281"/>
                    <a:pt x="6733" y="276"/>
                    <a:pt x="6734" y="276"/>
                  </a:cubicBezTo>
                  <a:lnTo>
                    <a:pt x="6734" y="276"/>
                  </a:lnTo>
                  <a:cubicBezTo>
                    <a:pt x="6735" y="276"/>
                    <a:pt x="6733" y="281"/>
                    <a:pt x="6728" y="292"/>
                  </a:cubicBezTo>
                  <a:cubicBezTo>
                    <a:pt x="6724" y="318"/>
                    <a:pt x="6740" y="336"/>
                    <a:pt x="6758" y="336"/>
                  </a:cubicBezTo>
                  <a:cubicBezTo>
                    <a:pt x="6769" y="336"/>
                    <a:pt x="6781" y="329"/>
                    <a:pt x="6791" y="314"/>
                  </a:cubicBezTo>
                  <a:cubicBezTo>
                    <a:pt x="6800" y="314"/>
                    <a:pt x="6809" y="314"/>
                    <a:pt x="6809" y="336"/>
                  </a:cubicBezTo>
                  <a:cubicBezTo>
                    <a:pt x="6816" y="336"/>
                    <a:pt x="6825" y="336"/>
                    <a:pt x="6853" y="314"/>
                  </a:cubicBezTo>
                  <a:lnTo>
                    <a:pt x="6913" y="314"/>
                  </a:lnTo>
                  <a:cubicBezTo>
                    <a:pt x="6914" y="314"/>
                    <a:pt x="6915" y="314"/>
                    <a:pt x="6917" y="314"/>
                  </a:cubicBezTo>
                  <a:cubicBezTo>
                    <a:pt x="6934" y="314"/>
                    <a:pt x="6947" y="295"/>
                    <a:pt x="6947" y="295"/>
                  </a:cubicBezTo>
                  <a:lnTo>
                    <a:pt x="6957" y="295"/>
                  </a:lnTo>
                  <a:cubicBezTo>
                    <a:pt x="6957" y="317"/>
                    <a:pt x="7001" y="317"/>
                    <a:pt x="7060" y="317"/>
                  </a:cubicBezTo>
                  <a:cubicBezTo>
                    <a:pt x="7123" y="320"/>
                    <a:pt x="7176" y="320"/>
                    <a:pt x="7182" y="342"/>
                  </a:cubicBezTo>
                  <a:cubicBezTo>
                    <a:pt x="7182" y="342"/>
                    <a:pt x="7192" y="342"/>
                    <a:pt x="7201" y="320"/>
                  </a:cubicBezTo>
                  <a:cubicBezTo>
                    <a:pt x="7207" y="297"/>
                    <a:pt x="7212" y="287"/>
                    <a:pt x="7217" y="287"/>
                  </a:cubicBezTo>
                  <a:cubicBezTo>
                    <a:pt x="7220" y="287"/>
                    <a:pt x="7224" y="292"/>
                    <a:pt x="7226" y="301"/>
                  </a:cubicBezTo>
                  <a:cubicBezTo>
                    <a:pt x="7231" y="322"/>
                    <a:pt x="7242" y="332"/>
                    <a:pt x="7253" y="332"/>
                  </a:cubicBezTo>
                  <a:cubicBezTo>
                    <a:pt x="7264" y="332"/>
                    <a:pt x="7275" y="322"/>
                    <a:pt x="7280" y="301"/>
                  </a:cubicBezTo>
                  <a:lnTo>
                    <a:pt x="7280" y="320"/>
                  </a:lnTo>
                  <a:cubicBezTo>
                    <a:pt x="7283" y="337"/>
                    <a:pt x="7289" y="344"/>
                    <a:pt x="7296" y="344"/>
                  </a:cubicBezTo>
                  <a:cubicBezTo>
                    <a:pt x="7306" y="344"/>
                    <a:pt x="7318" y="326"/>
                    <a:pt x="7323" y="301"/>
                  </a:cubicBezTo>
                  <a:cubicBezTo>
                    <a:pt x="7330" y="317"/>
                    <a:pt x="7337" y="331"/>
                    <a:pt x="7342" y="331"/>
                  </a:cubicBezTo>
                  <a:cubicBezTo>
                    <a:pt x="7345" y="331"/>
                    <a:pt x="7347" y="329"/>
                    <a:pt x="7349" y="323"/>
                  </a:cubicBezTo>
                  <a:cubicBezTo>
                    <a:pt x="7358" y="323"/>
                    <a:pt x="7358" y="323"/>
                    <a:pt x="7358" y="364"/>
                  </a:cubicBezTo>
                  <a:cubicBezTo>
                    <a:pt x="7358" y="386"/>
                    <a:pt x="7358" y="408"/>
                    <a:pt x="7367" y="408"/>
                  </a:cubicBezTo>
                  <a:cubicBezTo>
                    <a:pt x="7377" y="408"/>
                    <a:pt x="7377" y="386"/>
                    <a:pt x="7377" y="364"/>
                  </a:cubicBezTo>
                  <a:lnTo>
                    <a:pt x="7392" y="364"/>
                  </a:lnTo>
                  <a:cubicBezTo>
                    <a:pt x="7392" y="364"/>
                    <a:pt x="7402" y="364"/>
                    <a:pt x="7402" y="345"/>
                  </a:cubicBezTo>
                  <a:cubicBezTo>
                    <a:pt x="7402" y="323"/>
                    <a:pt x="7411" y="323"/>
                    <a:pt x="7421" y="323"/>
                  </a:cubicBezTo>
                  <a:cubicBezTo>
                    <a:pt x="7421" y="330"/>
                    <a:pt x="7421" y="333"/>
                    <a:pt x="7422" y="333"/>
                  </a:cubicBezTo>
                  <a:cubicBezTo>
                    <a:pt x="7425" y="333"/>
                    <a:pt x="7427" y="318"/>
                    <a:pt x="7421" y="305"/>
                  </a:cubicBezTo>
                  <a:cubicBezTo>
                    <a:pt x="7421" y="283"/>
                    <a:pt x="7421" y="261"/>
                    <a:pt x="7430" y="261"/>
                  </a:cubicBezTo>
                  <a:lnTo>
                    <a:pt x="7430" y="220"/>
                  </a:lnTo>
                  <a:cubicBezTo>
                    <a:pt x="7430" y="179"/>
                    <a:pt x="7430" y="157"/>
                    <a:pt x="7411" y="135"/>
                  </a:cubicBezTo>
                  <a:cubicBezTo>
                    <a:pt x="7392" y="123"/>
                    <a:pt x="7375" y="111"/>
                    <a:pt x="7364" y="111"/>
                  </a:cubicBezTo>
                  <a:cubicBezTo>
                    <a:pt x="7356" y="111"/>
                    <a:pt x="7352" y="118"/>
                    <a:pt x="7352" y="135"/>
                  </a:cubicBezTo>
                  <a:cubicBezTo>
                    <a:pt x="7352" y="135"/>
                    <a:pt x="7342" y="157"/>
                    <a:pt x="7333" y="157"/>
                  </a:cubicBezTo>
                  <a:cubicBezTo>
                    <a:pt x="7323" y="154"/>
                    <a:pt x="7314" y="135"/>
                    <a:pt x="7314" y="135"/>
                  </a:cubicBezTo>
                  <a:cubicBezTo>
                    <a:pt x="7314" y="113"/>
                    <a:pt x="7280" y="113"/>
                    <a:pt x="7236" y="113"/>
                  </a:cubicBezTo>
                  <a:cubicBezTo>
                    <a:pt x="7186" y="110"/>
                    <a:pt x="7157" y="110"/>
                    <a:pt x="7151" y="88"/>
                  </a:cubicBezTo>
                  <a:cubicBezTo>
                    <a:pt x="7142" y="70"/>
                    <a:pt x="7132" y="70"/>
                    <a:pt x="7132" y="70"/>
                  </a:cubicBezTo>
                  <a:cubicBezTo>
                    <a:pt x="7132" y="88"/>
                    <a:pt x="7079" y="88"/>
                    <a:pt x="7019" y="88"/>
                  </a:cubicBezTo>
                  <a:cubicBezTo>
                    <a:pt x="7002" y="87"/>
                    <a:pt x="6985" y="87"/>
                    <a:pt x="6970" y="87"/>
                  </a:cubicBezTo>
                  <a:cubicBezTo>
                    <a:pt x="6929" y="87"/>
                    <a:pt x="6897" y="91"/>
                    <a:pt x="6897" y="107"/>
                  </a:cubicBezTo>
                  <a:lnTo>
                    <a:pt x="6878" y="107"/>
                  </a:lnTo>
                  <a:cubicBezTo>
                    <a:pt x="6878" y="85"/>
                    <a:pt x="6863" y="85"/>
                    <a:pt x="6844" y="85"/>
                  </a:cubicBezTo>
                  <a:cubicBezTo>
                    <a:pt x="6835" y="95"/>
                    <a:pt x="6822" y="104"/>
                    <a:pt x="6809" y="104"/>
                  </a:cubicBezTo>
                  <a:cubicBezTo>
                    <a:pt x="6809" y="85"/>
                    <a:pt x="6800" y="82"/>
                    <a:pt x="6781" y="82"/>
                  </a:cubicBezTo>
                  <a:cubicBezTo>
                    <a:pt x="6766" y="82"/>
                    <a:pt x="6756" y="82"/>
                    <a:pt x="6756" y="104"/>
                  </a:cubicBezTo>
                  <a:cubicBezTo>
                    <a:pt x="6722" y="104"/>
                    <a:pt x="6690" y="98"/>
                    <a:pt x="6659" y="82"/>
                  </a:cubicBezTo>
                  <a:cubicBezTo>
                    <a:pt x="6657" y="76"/>
                    <a:pt x="6655" y="73"/>
                    <a:pt x="6653" y="73"/>
                  </a:cubicBezTo>
                  <a:cubicBezTo>
                    <a:pt x="6647" y="73"/>
                    <a:pt x="6641" y="88"/>
                    <a:pt x="6634" y="101"/>
                  </a:cubicBezTo>
                  <a:cubicBezTo>
                    <a:pt x="6634" y="123"/>
                    <a:pt x="6625" y="142"/>
                    <a:pt x="6615" y="142"/>
                  </a:cubicBezTo>
                  <a:lnTo>
                    <a:pt x="6615" y="101"/>
                  </a:lnTo>
                  <a:cubicBezTo>
                    <a:pt x="6625" y="79"/>
                    <a:pt x="6625" y="79"/>
                    <a:pt x="6609" y="79"/>
                  </a:cubicBezTo>
                  <a:lnTo>
                    <a:pt x="6590" y="79"/>
                  </a:lnTo>
                  <a:cubicBezTo>
                    <a:pt x="6590" y="95"/>
                    <a:pt x="6567" y="99"/>
                    <a:pt x="6530" y="99"/>
                  </a:cubicBezTo>
                  <a:cubicBezTo>
                    <a:pt x="6517" y="99"/>
                    <a:pt x="6501" y="99"/>
                    <a:pt x="6484" y="98"/>
                  </a:cubicBezTo>
                  <a:cubicBezTo>
                    <a:pt x="6405" y="98"/>
                    <a:pt x="6380" y="98"/>
                    <a:pt x="6380" y="117"/>
                  </a:cubicBezTo>
                  <a:cubicBezTo>
                    <a:pt x="6380" y="127"/>
                    <a:pt x="6378" y="133"/>
                    <a:pt x="6372" y="133"/>
                  </a:cubicBezTo>
                  <a:cubicBezTo>
                    <a:pt x="6367" y="133"/>
                    <a:pt x="6358" y="127"/>
                    <a:pt x="6346" y="117"/>
                  </a:cubicBezTo>
                  <a:cubicBezTo>
                    <a:pt x="6312" y="77"/>
                    <a:pt x="6300" y="62"/>
                    <a:pt x="6293" y="62"/>
                  </a:cubicBezTo>
                  <a:cubicBezTo>
                    <a:pt x="6289" y="62"/>
                    <a:pt x="6287" y="68"/>
                    <a:pt x="6283" y="76"/>
                  </a:cubicBezTo>
                  <a:cubicBezTo>
                    <a:pt x="6292" y="76"/>
                    <a:pt x="6292" y="95"/>
                    <a:pt x="6292" y="117"/>
                  </a:cubicBezTo>
                  <a:cubicBezTo>
                    <a:pt x="6292" y="137"/>
                    <a:pt x="6290" y="147"/>
                    <a:pt x="6287" y="147"/>
                  </a:cubicBezTo>
                  <a:cubicBezTo>
                    <a:pt x="6284" y="147"/>
                    <a:pt x="6280" y="137"/>
                    <a:pt x="6277" y="117"/>
                  </a:cubicBezTo>
                  <a:cubicBezTo>
                    <a:pt x="6277" y="100"/>
                    <a:pt x="6256" y="93"/>
                    <a:pt x="6230" y="93"/>
                  </a:cubicBezTo>
                  <a:cubicBezTo>
                    <a:pt x="6191" y="93"/>
                    <a:pt x="6141" y="109"/>
                    <a:pt x="6136" y="135"/>
                  </a:cubicBezTo>
                  <a:lnTo>
                    <a:pt x="6136" y="113"/>
                  </a:lnTo>
                  <a:cubicBezTo>
                    <a:pt x="6136" y="91"/>
                    <a:pt x="6126" y="91"/>
                    <a:pt x="6092" y="91"/>
                  </a:cubicBezTo>
                  <a:lnTo>
                    <a:pt x="6067" y="91"/>
                  </a:lnTo>
                  <a:cubicBezTo>
                    <a:pt x="6067" y="108"/>
                    <a:pt x="6058" y="114"/>
                    <a:pt x="6047" y="114"/>
                  </a:cubicBezTo>
                  <a:cubicBezTo>
                    <a:pt x="6032" y="114"/>
                    <a:pt x="6014" y="102"/>
                    <a:pt x="6014" y="91"/>
                  </a:cubicBezTo>
                  <a:cubicBezTo>
                    <a:pt x="6004" y="70"/>
                    <a:pt x="6004" y="70"/>
                    <a:pt x="5988" y="70"/>
                  </a:cubicBezTo>
                  <a:cubicBezTo>
                    <a:pt x="5977" y="86"/>
                    <a:pt x="5963" y="92"/>
                    <a:pt x="5950" y="92"/>
                  </a:cubicBezTo>
                  <a:cubicBezTo>
                    <a:pt x="5932" y="92"/>
                    <a:pt x="5916" y="79"/>
                    <a:pt x="5916" y="66"/>
                  </a:cubicBezTo>
                  <a:lnTo>
                    <a:pt x="5901" y="66"/>
                  </a:lnTo>
                  <a:cubicBezTo>
                    <a:pt x="5895" y="80"/>
                    <a:pt x="5883" y="89"/>
                    <a:pt x="5869" y="89"/>
                  </a:cubicBezTo>
                  <a:cubicBezTo>
                    <a:pt x="5867" y="89"/>
                    <a:pt x="5865" y="89"/>
                    <a:pt x="5863" y="88"/>
                  </a:cubicBezTo>
                  <a:cubicBezTo>
                    <a:pt x="5838" y="88"/>
                    <a:pt x="5829" y="88"/>
                    <a:pt x="5838" y="107"/>
                  </a:cubicBezTo>
                  <a:cubicBezTo>
                    <a:pt x="5838" y="129"/>
                    <a:pt x="5838" y="151"/>
                    <a:pt x="5829" y="151"/>
                  </a:cubicBezTo>
                  <a:lnTo>
                    <a:pt x="5829" y="129"/>
                  </a:lnTo>
                  <a:cubicBezTo>
                    <a:pt x="5829" y="107"/>
                    <a:pt x="5804" y="107"/>
                    <a:pt x="5769" y="107"/>
                  </a:cubicBezTo>
                  <a:cubicBezTo>
                    <a:pt x="5725" y="107"/>
                    <a:pt x="5706" y="107"/>
                    <a:pt x="5697" y="85"/>
                  </a:cubicBezTo>
                  <a:lnTo>
                    <a:pt x="5691" y="107"/>
                  </a:lnTo>
                  <a:cubicBezTo>
                    <a:pt x="5686" y="116"/>
                    <a:pt x="5682" y="121"/>
                    <a:pt x="5678" y="121"/>
                  </a:cubicBezTo>
                  <a:cubicBezTo>
                    <a:pt x="5674" y="121"/>
                    <a:pt x="5672" y="115"/>
                    <a:pt x="5672" y="104"/>
                  </a:cubicBezTo>
                  <a:cubicBezTo>
                    <a:pt x="5667" y="95"/>
                    <a:pt x="5656" y="90"/>
                    <a:pt x="5645" y="90"/>
                  </a:cubicBezTo>
                  <a:cubicBezTo>
                    <a:pt x="5633" y="90"/>
                    <a:pt x="5620" y="95"/>
                    <a:pt x="5612" y="104"/>
                  </a:cubicBezTo>
                  <a:lnTo>
                    <a:pt x="5594" y="104"/>
                  </a:lnTo>
                  <a:cubicBezTo>
                    <a:pt x="5589" y="83"/>
                    <a:pt x="5580" y="72"/>
                    <a:pt x="5571" y="72"/>
                  </a:cubicBezTo>
                  <a:cubicBezTo>
                    <a:pt x="5563" y="72"/>
                    <a:pt x="5554" y="82"/>
                    <a:pt x="5550" y="104"/>
                  </a:cubicBezTo>
                  <a:cubicBezTo>
                    <a:pt x="5550" y="82"/>
                    <a:pt x="5540" y="82"/>
                    <a:pt x="5531" y="82"/>
                  </a:cubicBezTo>
                  <a:cubicBezTo>
                    <a:pt x="5523" y="93"/>
                    <a:pt x="5511" y="97"/>
                    <a:pt x="5501" y="97"/>
                  </a:cubicBezTo>
                  <a:cubicBezTo>
                    <a:pt x="5490" y="97"/>
                    <a:pt x="5481" y="92"/>
                    <a:pt x="5481" y="82"/>
                  </a:cubicBezTo>
                  <a:lnTo>
                    <a:pt x="5471" y="82"/>
                  </a:lnTo>
                  <a:cubicBezTo>
                    <a:pt x="5462" y="101"/>
                    <a:pt x="5453" y="101"/>
                    <a:pt x="5446" y="101"/>
                  </a:cubicBezTo>
                  <a:cubicBezTo>
                    <a:pt x="5437" y="101"/>
                    <a:pt x="5427" y="101"/>
                    <a:pt x="5418" y="123"/>
                  </a:cubicBezTo>
                  <a:cubicBezTo>
                    <a:pt x="5409" y="142"/>
                    <a:pt x="5402" y="142"/>
                    <a:pt x="5402" y="142"/>
                  </a:cubicBezTo>
                  <a:cubicBezTo>
                    <a:pt x="5393" y="142"/>
                    <a:pt x="5402" y="123"/>
                    <a:pt x="5409" y="101"/>
                  </a:cubicBezTo>
                  <a:cubicBezTo>
                    <a:pt x="5417" y="92"/>
                    <a:pt x="5417" y="86"/>
                    <a:pt x="5412" y="86"/>
                  </a:cubicBezTo>
                  <a:cubicBezTo>
                    <a:pt x="5406" y="86"/>
                    <a:pt x="5390" y="96"/>
                    <a:pt x="5374" y="120"/>
                  </a:cubicBezTo>
                  <a:cubicBezTo>
                    <a:pt x="5362" y="142"/>
                    <a:pt x="5355" y="153"/>
                    <a:pt x="5354" y="153"/>
                  </a:cubicBezTo>
                  <a:cubicBezTo>
                    <a:pt x="5353" y="153"/>
                    <a:pt x="5357" y="142"/>
                    <a:pt x="5365" y="120"/>
                  </a:cubicBezTo>
                  <a:cubicBezTo>
                    <a:pt x="5371" y="106"/>
                    <a:pt x="5378" y="92"/>
                    <a:pt x="5375" y="92"/>
                  </a:cubicBezTo>
                  <a:lnTo>
                    <a:pt x="5375" y="92"/>
                  </a:lnTo>
                  <a:cubicBezTo>
                    <a:pt x="5373" y="92"/>
                    <a:pt x="5370" y="94"/>
                    <a:pt x="5365" y="101"/>
                  </a:cubicBezTo>
                  <a:cubicBezTo>
                    <a:pt x="5355" y="101"/>
                    <a:pt x="5346" y="110"/>
                    <a:pt x="5349" y="120"/>
                  </a:cubicBezTo>
                  <a:lnTo>
                    <a:pt x="5321" y="120"/>
                  </a:lnTo>
                  <a:cubicBezTo>
                    <a:pt x="5305" y="98"/>
                    <a:pt x="5296" y="98"/>
                    <a:pt x="5286" y="98"/>
                  </a:cubicBezTo>
                  <a:cubicBezTo>
                    <a:pt x="5283" y="109"/>
                    <a:pt x="5282" y="114"/>
                    <a:pt x="5280" y="114"/>
                  </a:cubicBezTo>
                  <a:cubicBezTo>
                    <a:pt x="5278" y="114"/>
                    <a:pt x="5275" y="109"/>
                    <a:pt x="5271" y="98"/>
                  </a:cubicBezTo>
                  <a:cubicBezTo>
                    <a:pt x="5271" y="90"/>
                    <a:pt x="5269" y="85"/>
                    <a:pt x="5267" y="85"/>
                  </a:cubicBezTo>
                  <a:cubicBezTo>
                    <a:pt x="5265" y="85"/>
                    <a:pt x="5261" y="94"/>
                    <a:pt x="5261" y="120"/>
                  </a:cubicBezTo>
                  <a:cubicBezTo>
                    <a:pt x="5257" y="129"/>
                    <a:pt x="5252" y="134"/>
                    <a:pt x="5248" y="134"/>
                  </a:cubicBezTo>
                  <a:cubicBezTo>
                    <a:pt x="5243" y="134"/>
                    <a:pt x="5239" y="129"/>
                    <a:pt x="5236" y="120"/>
                  </a:cubicBezTo>
                  <a:cubicBezTo>
                    <a:pt x="5236" y="94"/>
                    <a:pt x="5233" y="83"/>
                    <a:pt x="5230" y="83"/>
                  </a:cubicBezTo>
                  <a:cubicBezTo>
                    <a:pt x="5229" y="83"/>
                    <a:pt x="5227" y="89"/>
                    <a:pt x="5227" y="98"/>
                  </a:cubicBezTo>
                  <a:cubicBezTo>
                    <a:pt x="5218" y="120"/>
                    <a:pt x="5208" y="120"/>
                    <a:pt x="5208" y="120"/>
                  </a:cubicBezTo>
                  <a:cubicBezTo>
                    <a:pt x="5208" y="98"/>
                    <a:pt x="5130" y="95"/>
                    <a:pt x="5051" y="95"/>
                  </a:cubicBezTo>
                  <a:cubicBezTo>
                    <a:pt x="5042" y="95"/>
                    <a:pt x="5033" y="117"/>
                    <a:pt x="5033" y="135"/>
                  </a:cubicBezTo>
                  <a:cubicBezTo>
                    <a:pt x="5033" y="154"/>
                    <a:pt x="5033" y="161"/>
                    <a:pt x="5032" y="161"/>
                  </a:cubicBezTo>
                  <a:cubicBezTo>
                    <a:pt x="5032" y="161"/>
                    <a:pt x="5030" y="148"/>
                    <a:pt x="5026" y="135"/>
                  </a:cubicBezTo>
                  <a:cubicBezTo>
                    <a:pt x="5022" y="104"/>
                    <a:pt x="5015" y="88"/>
                    <a:pt x="5010" y="88"/>
                  </a:cubicBezTo>
                  <a:cubicBezTo>
                    <a:pt x="5005" y="88"/>
                    <a:pt x="5003" y="104"/>
                    <a:pt x="5008" y="135"/>
                  </a:cubicBezTo>
                  <a:cubicBezTo>
                    <a:pt x="5012" y="156"/>
                    <a:pt x="5015" y="166"/>
                    <a:pt x="5013" y="166"/>
                  </a:cubicBezTo>
                  <a:cubicBezTo>
                    <a:pt x="5012" y="166"/>
                    <a:pt x="5008" y="156"/>
                    <a:pt x="4998" y="135"/>
                  </a:cubicBezTo>
                  <a:cubicBezTo>
                    <a:pt x="4995" y="124"/>
                    <a:pt x="4993" y="119"/>
                    <a:pt x="4991" y="119"/>
                  </a:cubicBezTo>
                  <a:cubicBezTo>
                    <a:pt x="4990" y="119"/>
                    <a:pt x="4987" y="124"/>
                    <a:pt x="4982" y="135"/>
                  </a:cubicBezTo>
                  <a:cubicBezTo>
                    <a:pt x="4982" y="146"/>
                    <a:pt x="4980" y="152"/>
                    <a:pt x="4978" y="152"/>
                  </a:cubicBezTo>
                  <a:cubicBezTo>
                    <a:pt x="4975" y="152"/>
                    <a:pt x="4973" y="146"/>
                    <a:pt x="4973" y="135"/>
                  </a:cubicBezTo>
                  <a:cubicBezTo>
                    <a:pt x="4966" y="120"/>
                    <a:pt x="4960" y="106"/>
                    <a:pt x="4956" y="106"/>
                  </a:cubicBezTo>
                  <a:cubicBezTo>
                    <a:pt x="4955" y="106"/>
                    <a:pt x="4954" y="108"/>
                    <a:pt x="4954" y="113"/>
                  </a:cubicBezTo>
                  <a:cubicBezTo>
                    <a:pt x="4954" y="113"/>
                    <a:pt x="4948" y="113"/>
                    <a:pt x="4939" y="91"/>
                  </a:cubicBezTo>
                  <a:cubicBezTo>
                    <a:pt x="4936" y="86"/>
                    <a:pt x="4933" y="84"/>
                    <a:pt x="4930" y="84"/>
                  </a:cubicBezTo>
                  <a:cubicBezTo>
                    <a:pt x="4924" y="84"/>
                    <a:pt x="4917" y="98"/>
                    <a:pt x="4910" y="113"/>
                  </a:cubicBezTo>
                  <a:cubicBezTo>
                    <a:pt x="4898" y="134"/>
                    <a:pt x="4889" y="144"/>
                    <a:pt x="4885" y="144"/>
                  </a:cubicBezTo>
                  <a:cubicBezTo>
                    <a:pt x="4881" y="144"/>
                    <a:pt x="4881" y="134"/>
                    <a:pt x="4885" y="113"/>
                  </a:cubicBezTo>
                  <a:cubicBezTo>
                    <a:pt x="4889" y="96"/>
                    <a:pt x="4885" y="89"/>
                    <a:pt x="4877" y="89"/>
                  </a:cubicBezTo>
                  <a:cubicBezTo>
                    <a:pt x="4866" y="89"/>
                    <a:pt x="4847" y="107"/>
                    <a:pt x="4841" y="132"/>
                  </a:cubicBezTo>
                  <a:cubicBezTo>
                    <a:pt x="4836" y="156"/>
                    <a:pt x="4834" y="166"/>
                    <a:pt x="4833" y="166"/>
                  </a:cubicBezTo>
                  <a:cubicBezTo>
                    <a:pt x="4832" y="166"/>
                    <a:pt x="4832" y="162"/>
                    <a:pt x="4832" y="154"/>
                  </a:cubicBezTo>
                  <a:cubicBezTo>
                    <a:pt x="4832" y="132"/>
                    <a:pt x="4823" y="132"/>
                    <a:pt x="4823" y="132"/>
                  </a:cubicBezTo>
                  <a:cubicBezTo>
                    <a:pt x="4816" y="132"/>
                    <a:pt x="4807" y="132"/>
                    <a:pt x="4807" y="110"/>
                  </a:cubicBezTo>
                  <a:cubicBezTo>
                    <a:pt x="4807" y="110"/>
                    <a:pt x="4798" y="110"/>
                    <a:pt x="4782" y="132"/>
                  </a:cubicBezTo>
                  <a:cubicBezTo>
                    <a:pt x="4775" y="147"/>
                    <a:pt x="4767" y="154"/>
                    <a:pt x="4759" y="154"/>
                  </a:cubicBezTo>
                  <a:cubicBezTo>
                    <a:pt x="4747" y="154"/>
                    <a:pt x="4735" y="136"/>
                    <a:pt x="4729" y="110"/>
                  </a:cubicBezTo>
                  <a:lnTo>
                    <a:pt x="4710" y="129"/>
                  </a:lnTo>
                  <a:cubicBezTo>
                    <a:pt x="4704" y="156"/>
                    <a:pt x="4699" y="174"/>
                    <a:pt x="4697" y="174"/>
                  </a:cubicBezTo>
                  <a:cubicBezTo>
                    <a:pt x="4695" y="174"/>
                    <a:pt x="4694" y="167"/>
                    <a:pt x="4694" y="151"/>
                  </a:cubicBezTo>
                  <a:lnTo>
                    <a:pt x="4694" y="129"/>
                  </a:lnTo>
                  <a:cubicBezTo>
                    <a:pt x="4691" y="146"/>
                    <a:pt x="4683" y="153"/>
                    <a:pt x="4676" y="153"/>
                  </a:cubicBezTo>
                  <a:cubicBezTo>
                    <a:pt x="4663" y="153"/>
                    <a:pt x="4650" y="134"/>
                    <a:pt x="4650" y="107"/>
                  </a:cubicBezTo>
                  <a:cubicBezTo>
                    <a:pt x="4650" y="88"/>
                    <a:pt x="4650" y="88"/>
                    <a:pt x="4641" y="88"/>
                  </a:cubicBezTo>
                  <a:lnTo>
                    <a:pt x="4641" y="107"/>
                  </a:lnTo>
                  <a:cubicBezTo>
                    <a:pt x="4641" y="129"/>
                    <a:pt x="4641" y="151"/>
                    <a:pt x="4631" y="151"/>
                  </a:cubicBezTo>
                  <a:cubicBezTo>
                    <a:pt x="4622" y="151"/>
                    <a:pt x="4616" y="151"/>
                    <a:pt x="4616" y="129"/>
                  </a:cubicBezTo>
                  <a:cubicBezTo>
                    <a:pt x="4609" y="114"/>
                    <a:pt x="4603" y="98"/>
                    <a:pt x="4599" y="98"/>
                  </a:cubicBezTo>
                  <a:cubicBezTo>
                    <a:pt x="4598" y="98"/>
                    <a:pt x="4597" y="101"/>
                    <a:pt x="4597" y="107"/>
                  </a:cubicBezTo>
                  <a:cubicBezTo>
                    <a:pt x="4597" y="107"/>
                    <a:pt x="4588" y="107"/>
                    <a:pt x="4578" y="85"/>
                  </a:cubicBezTo>
                  <a:lnTo>
                    <a:pt x="4544" y="85"/>
                  </a:lnTo>
                  <a:cubicBezTo>
                    <a:pt x="4539" y="96"/>
                    <a:pt x="4533" y="102"/>
                    <a:pt x="4528" y="102"/>
                  </a:cubicBezTo>
                  <a:cubicBezTo>
                    <a:pt x="4523" y="102"/>
                    <a:pt x="4519" y="96"/>
                    <a:pt x="4519" y="85"/>
                  </a:cubicBezTo>
                  <a:cubicBezTo>
                    <a:pt x="4506" y="85"/>
                    <a:pt x="4497" y="95"/>
                    <a:pt x="4494" y="107"/>
                  </a:cubicBezTo>
                  <a:cubicBezTo>
                    <a:pt x="4475" y="104"/>
                    <a:pt x="4465" y="104"/>
                    <a:pt x="4465" y="85"/>
                  </a:cubicBezTo>
                  <a:cubicBezTo>
                    <a:pt x="4465" y="74"/>
                    <a:pt x="4465" y="69"/>
                    <a:pt x="4464" y="69"/>
                  </a:cubicBezTo>
                  <a:cubicBezTo>
                    <a:pt x="4463" y="69"/>
                    <a:pt x="4461" y="74"/>
                    <a:pt x="4456" y="85"/>
                  </a:cubicBezTo>
                  <a:cubicBezTo>
                    <a:pt x="4456" y="104"/>
                    <a:pt x="4450" y="104"/>
                    <a:pt x="4440" y="104"/>
                  </a:cubicBezTo>
                  <a:lnTo>
                    <a:pt x="4422" y="104"/>
                  </a:lnTo>
                  <a:cubicBezTo>
                    <a:pt x="4422" y="126"/>
                    <a:pt x="4422" y="126"/>
                    <a:pt x="4412" y="126"/>
                  </a:cubicBezTo>
                  <a:cubicBezTo>
                    <a:pt x="4406" y="126"/>
                    <a:pt x="4378" y="104"/>
                    <a:pt x="4371" y="104"/>
                  </a:cubicBezTo>
                  <a:cubicBezTo>
                    <a:pt x="4343" y="104"/>
                    <a:pt x="4343" y="104"/>
                    <a:pt x="4353" y="123"/>
                  </a:cubicBezTo>
                  <a:cubicBezTo>
                    <a:pt x="4359" y="123"/>
                    <a:pt x="4361" y="133"/>
                    <a:pt x="4356" y="133"/>
                  </a:cubicBezTo>
                  <a:cubicBezTo>
                    <a:pt x="4354" y="133"/>
                    <a:pt x="4349" y="130"/>
                    <a:pt x="4343" y="123"/>
                  </a:cubicBezTo>
                  <a:cubicBezTo>
                    <a:pt x="4334" y="123"/>
                    <a:pt x="4309" y="104"/>
                    <a:pt x="4284" y="101"/>
                  </a:cubicBezTo>
                  <a:cubicBezTo>
                    <a:pt x="4246" y="101"/>
                    <a:pt x="4246" y="101"/>
                    <a:pt x="4246" y="123"/>
                  </a:cubicBezTo>
                  <a:cubicBezTo>
                    <a:pt x="4251" y="143"/>
                    <a:pt x="4251" y="153"/>
                    <a:pt x="4249" y="153"/>
                  </a:cubicBezTo>
                  <a:cubicBezTo>
                    <a:pt x="4247" y="153"/>
                    <a:pt x="4243" y="143"/>
                    <a:pt x="4240" y="123"/>
                  </a:cubicBezTo>
                  <a:cubicBezTo>
                    <a:pt x="4229" y="97"/>
                    <a:pt x="4221" y="86"/>
                    <a:pt x="4216" y="86"/>
                  </a:cubicBezTo>
                  <a:cubicBezTo>
                    <a:pt x="4213" y="86"/>
                    <a:pt x="4212" y="92"/>
                    <a:pt x="4212" y="101"/>
                  </a:cubicBezTo>
                  <a:cubicBezTo>
                    <a:pt x="4205" y="123"/>
                    <a:pt x="4205" y="123"/>
                    <a:pt x="4196" y="123"/>
                  </a:cubicBezTo>
                  <a:cubicBezTo>
                    <a:pt x="4196" y="111"/>
                    <a:pt x="4193" y="106"/>
                    <a:pt x="4188" y="106"/>
                  </a:cubicBezTo>
                  <a:cubicBezTo>
                    <a:pt x="4184" y="106"/>
                    <a:pt x="4177" y="111"/>
                    <a:pt x="4168" y="120"/>
                  </a:cubicBezTo>
                  <a:cubicBezTo>
                    <a:pt x="4161" y="120"/>
                    <a:pt x="4161" y="120"/>
                    <a:pt x="4161" y="101"/>
                  </a:cubicBezTo>
                  <a:lnTo>
                    <a:pt x="4143" y="101"/>
                  </a:lnTo>
                  <a:cubicBezTo>
                    <a:pt x="4135" y="117"/>
                    <a:pt x="4122" y="124"/>
                    <a:pt x="4109" y="124"/>
                  </a:cubicBezTo>
                  <a:cubicBezTo>
                    <a:pt x="4090" y="124"/>
                    <a:pt x="4070" y="111"/>
                    <a:pt x="4064" y="98"/>
                  </a:cubicBezTo>
                  <a:cubicBezTo>
                    <a:pt x="4064" y="98"/>
                    <a:pt x="4055" y="98"/>
                    <a:pt x="4045" y="120"/>
                  </a:cubicBezTo>
                  <a:cubicBezTo>
                    <a:pt x="4041" y="140"/>
                    <a:pt x="4037" y="150"/>
                    <a:pt x="4034" y="150"/>
                  </a:cubicBezTo>
                  <a:cubicBezTo>
                    <a:pt x="4031" y="150"/>
                    <a:pt x="4030" y="140"/>
                    <a:pt x="4030" y="120"/>
                  </a:cubicBezTo>
                  <a:cubicBezTo>
                    <a:pt x="4030" y="98"/>
                    <a:pt x="4030" y="87"/>
                    <a:pt x="4029" y="87"/>
                  </a:cubicBezTo>
                  <a:cubicBezTo>
                    <a:pt x="4027" y="87"/>
                    <a:pt x="4025" y="98"/>
                    <a:pt x="4020" y="120"/>
                  </a:cubicBezTo>
                  <a:cubicBezTo>
                    <a:pt x="4017" y="127"/>
                    <a:pt x="4007" y="132"/>
                    <a:pt x="3998" y="132"/>
                  </a:cubicBezTo>
                  <a:cubicBezTo>
                    <a:pt x="3984" y="132"/>
                    <a:pt x="3971" y="122"/>
                    <a:pt x="3977" y="98"/>
                  </a:cubicBezTo>
                  <a:lnTo>
                    <a:pt x="3977" y="54"/>
                  </a:lnTo>
                  <a:cubicBezTo>
                    <a:pt x="3967" y="76"/>
                    <a:pt x="3958" y="76"/>
                    <a:pt x="3958" y="76"/>
                  </a:cubicBezTo>
                  <a:cubicBezTo>
                    <a:pt x="3958" y="92"/>
                    <a:pt x="3954" y="96"/>
                    <a:pt x="3942" y="96"/>
                  </a:cubicBezTo>
                  <a:cubicBezTo>
                    <a:pt x="3937" y="96"/>
                    <a:pt x="3931" y="95"/>
                    <a:pt x="3923" y="95"/>
                  </a:cubicBezTo>
                  <a:cubicBezTo>
                    <a:pt x="3908" y="95"/>
                    <a:pt x="3870" y="117"/>
                    <a:pt x="3854" y="117"/>
                  </a:cubicBezTo>
                  <a:cubicBezTo>
                    <a:pt x="3836" y="117"/>
                    <a:pt x="3810" y="113"/>
                    <a:pt x="3801" y="95"/>
                  </a:cubicBezTo>
                  <a:cubicBezTo>
                    <a:pt x="3792" y="95"/>
                    <a:pt x="3785" y="95"/>
                    <a:pt x="3767" y="113"/>
                  </a:cubicBezTo>
                  <a:cubicBezTo>
                    <a:pt x="3762" y="124"/>
                    <a:pt x="3756" y="130"/>
                    <a:pt x="3751" y="130"/>
                  </a:cubicBezTo>
                  <a:cubicBezTo>
                    <a:pt x="3745" y="130"/>
                    <a:pt x="3741" y="124"/>
                    <a:pt x="3741" y="113"/>
                  </a:cubicBezTo>
                  <a:lnTo>
                    <a:pt x="3732" y="113"/>
                  </a:lnTo>
                  <a:cubicBezTo>
                    <a:pt x="3713" y="135"/>
                    <a:pt x="3704" y="135"/>
                    <a:pt x="3704" y="135"/>
                  </a:cubicBezTo>
                  <a:cubicBezTo>
                    <a:pt x="3704" y="120"/>
                    <a:pt x="3701" y="104"/>
                    <a:pt x="3696" y="104"/>
                  </a:cubicBezTo>
                  <a:cubicBezTo>
                    <a:pt x="3693" y="104"/>
                    <a:pt x="3691" y="107"/>
                    <a:pt x="3688" y="113"/>
                  </a:cubicBezTo>
                  <a:cubicBezTo>
                    <a:pt x="3688" y="130"/>
                    <a:pt x="3683" y="132"/>
                    <a:pt x="3673" y="132"/>
                  </a:cubicBezTo>
                  <a:cubicBezTo>
                    <a:pt x="3670" y="132"/>
                    <a:pt x="3667" y="132"/>
                    <a:pt x="3663" y="132"/>
                  </a:cubicBezTo>
                  <a:cubicBezTo>
                    <a:pt x="3653" y="122"/>
                    <a:pt x="3559" y="115"/>
                    <a:pt x="3478" y="115"/>
                  </a:cubicBezTo>
                  <a:cubicBezTo>
                    <a:pt x="3413" y="115"/>
                    <a:pt x="3356" y="119"/>
                    <a:pt x="3356" y="129"/>
                  </a:cubicBezTo>
                  <a:lnTo>
                    <a:pt x="3331" y="126"/>
                  </a:lnTo>
                  <a:lnTo>
                    <a:pt x="3303" y="126"/>
                  </a:lnTo>
                  <a:cubicBezTo>
                    <a:pt x="3303" y="108"/>
                    <a:pt x="3295" y="102"/>
                    <a:pt x="3283" y="102"/>
                  </a:cubicBezTo>
                  <a:cubicBezTo>
                    <a:pt x="3269" y="102"/>
                    <a:pt x="3248" y="113"/>
                    <a:pt x="3234" y="126"/>
                  </a:cubicBezTo>
                  <a:cubicBezTo>
                    <a:pt x="3227" y="143"/>
                    <a:pt x="3219" y="145"/>
                    <a:pt x="3212" y="145"/>
                  </a:cubicBezTo>
                  <a:cubicBezTo>
                    <a:pt x="3210" y="145"/>
                    <a:pt x="3208" y="145"/>
                    <a:pt x="3206" y="145"/>
                  </a:cubicBezTo>
                  <a:cubicBezTo>
                    <a:pt x="3206" y="121"/>
                    <a:pt x="3197" y="111"/>
                    <a:pt x="3187" y="111"/>
                  </a:cubicBezTo>
                  <a:cubicBezTo>
                    <a:pt x="3180" y="111"/>
                    <a:pt x="3172" y="117"/>
                    <a:pt x="3165" y="126"/>
                  </a:cubicBezTo>
                  <a:cubicBezTo>
                    <a:pt x="3160" y="146"/>
                    <a:pt x="3156" y="156"/>
                    <a:pt x="3152" y="156"/>
                  </a:cubicBezTo>
                  <a:cubicBezTo>
                    <a:pt x="3149" y="156"/>
                    <a:pt x="3146" y="145"/>
                    <a:pt x="3146" y="123"/>
                  </a:cubicBezTo>
                  <a:cubicBezTo>
                    <a:pt x="3146" y="105"/>
                    <a:pt x="3142" y="95"/>
                    <a:pt x="3137" y="95"/>
                  </a:cubicBezTo>
                  <a:cubicBezTo>
                    <a:pt x="3130" y="95"/>
                    <a:pt x="3120" y="110"/>
                    <a:pt x="3112" y="145"/>
                  </a:cubicBezTo>
                  <a:cubicBezTo>
                    <a:pt x="3107" y="154"/>
                    <a:pt x="3105" y="159"/>
                    <a:pt x="3102" y="159"/>
                  </a:cubicBezTo>
                  <a:cubicBezTo>
                    <a:pt x="3100" y="159"/>
                    <a:pt x="3097" y="154"/>
                    <a:pt x="3093" y="145"/>
                  </a:cubicBezTo>
                  <a:cubicBezTo>
                    <a:pt x="3087" y="119"/>
                    <a:pt x="3083" y="108"/>
                    <a:pt x="3080" y="108"/>
                  </a:cubicBezTo>
                  <a:cubicBezTo>
                    <a:pt x="3078" y="108"/>
                    <a:pt x="3077" y="114"/>
                    <a:pt x="3077" y="123"/>
                  </a:cubicBezTo>
                  <a:cubicBezTo>
                    <a:pt x="3072" y="143"/>
                    <a:pt x="3068" y="153"/>
                    <a:pt x="3063" y="153"/>
                  </a:cubicBezTo>
                  <a:cubicBezTo>
                    <a:pt x="3058" y="153"/>
                    <a:pt x="3054" y="143"/>
                    <a:pt x="3049" y="123"/>
                  </a:cubicBezTo>
                  <a:cubicBezTo>
                    <a:pt x="3041" y="101"/>
                    <a:pt x="3037" y="90"/>
                    <a:pt x="3034" y="90"/>
                  </a:cubicBezTo>
                  <a:cubicBezTo>
                    <a:pt x="3031" y="90"/>
                    <a:pt x="3029" y="101"/>
                    <a:pt x="3024" y="123"/>
                  </a:cubicBezTo>
                  <a:cubicBezTo>
                    <a:pt x="3019" y="143"/>
                    <a:pt x="3009" y="153"/>
                    <a:pt x="2998" y="153"/>
                  </a:cubicBezTo>
                  <a:cubicBezTo>
                    <a:pt x="2987" y="153"/>
                    <a:pt x="2975" y="142"/>
                    <a:pt x="2971" y="120"/>
                  </a:cubicBezTo>
                  <a:cubicBezTo>
                    <a:pt x="2964" y="120"/>
                    <a:pt x="2959" y="111"/>
                    <a:pt x="2957" y="111"/>
                  </a:cubicBezTo>
                  <a:cubicBezTo>
                    <a:pt x="2956" y="111"/>
                    <a:pt x="2955" y="113"/>
                    <a:pt x="2955" y="120"/>
                  </a:cubicBezTo>
                  <a:lnTo>
                    <a:pt x="2946" y="101"/>
                  </a:lnTo>
                  <a:lnTo>
                    <a:pt x="2927" y="101"/>
                  </a:lnTo>
                  <a:lnTo>
                    <a:pt x="2927" y="120"/>
                  </a:lnTo>
                  <a:cubicBezTo>
                    <a:pt x="2889" y="107"/>
                    <a:pt x="2848" y="101"/>
                    <a:pt x="2804" y="98"/>
                  </a:cubicBezTo>
                  <a:cubicBezTo>
                    <a:pt x="2779" y="97"/>
                    <a:pt x="2759" y="96"/>
                    <a:pt x="2743" y="96"/>
                  </a:cubicBezTo>
                  <a:cubicBezTo>
                    <a:pt x="2702" y="96"/>
                    <a:pt x="2694" y="101"/>
                    <a:pt x="2701" y="117"/>
                  </a:cubicBezTo>
                  <a:cubicBezTo>
                    <a:pt x="2706" y="137"/>
                    <a:pt x="2703" y="147"/>
                    <a:pt x="2699" y="147"/>
                  </a:cubicBezTo>
                  <a:cubicBezTo>
                    <a:pt x="2694" y="147"/>
                    <a:pt x="2687" y="137"/>
                    <a:pt x="2682" y="117"/>
                  </a:cubicBezTo>
                  <a:cubicBezTo>
                    <a:pt x="2673" y="117"/>
                    <a:pt x="2657" y="95"/>
                    <a:pt x="2638" y="95"/>
                  </a:cubicBezTo>
                  <a:cubicBezTo>
                    <a:pt x="2623" y="95"/>
                    <a:pt x="2604" y="95"/>
                    <a:pt x="2604" y="73"/>
                  </a:cubicBezTo>
                  <a:lnTo>
                    <a:pt x="2595" y="73"/>
                  </a:lnTo>
                  <a:cubicBezTo>
                    <a:pt x="2583" y="94"/>
                    <a:pt x="2561" y="106"/>
                    <a:pt x="2539" y="106"/>
                  </a:cubicBezTo>
                  <a:cubicBezTo>
                    <a:pt x="2525" y="106"/>
                    <a:pt x="2511" y="101"/>
                    <a:pt x="2501" y="91"/>
                  </a:cubicBezTo>
                  <a:cubicBezTo>
                    <a:pt x="2498" y="91"/>
                    <a:pt x="2496" y="91"/>
                    <a:pt x="2493" y="91"/>
                  </a:cubicBezTo>
                  <a:cubicBezTo>
                    <a:pt x="2478" y="91"/>
                    <a:pt x="2465" y="100"/>
                    <a:pt x="2457" y="113"/>
                  </a:cubicBezTo>
                  <a:cubicBezTo>
                    <a:pt x="2448" y="122"/>
                    <a:pt x="2443" y="127"/>
                    <a:pt x="2439" y="127"/>
                  </a:cubicBezTo>
                  <a:cubicBezTo>
                    <a:pt x="2436" y="127"/>
                    <a:pt x="2433" y="122"/>
                    <a:pt x="2428" y="110"/>
                  </a:cubicBezTo>
                  <a:cubicBezTo>
                    <a:pt x="2428" y="99"/>
                    <a:pt x="2411" y="87"/>
                    <a:pt x="2397" y="87"/>
                  </a:cubicBezTo>
                  <a:cubicBezTo>
                    <a:pt x="2387" y="87"/>
                    <a:pt x="2378" y="93"/>
                    <a:pt x="2378" y="110"/>
                  </a:cubicBezTo>
                  <a:lnTo>
                    <a:pt x="2369" y="88"/>
                  </a:lnTo>
                  <a:cubicBezTo>
                    <a:pt x="2366" y="83"/>
                    <a:pt x="2363" y="81"/>
                    <a:pt x="2361" y="81"/>
                  </a:cubicBezTo>
                  <a:cubicBezTo>
                    <a:pt x="2355" y="81"/>
                    <a:pt x="2350" y="95"/>
                    <a:pt x="2350" y="110"/>
                  </a:cubicBezTo>
                  <a:cubicBezTo>
                    <a:pt x="2350" y="128"/>
                    <a:pt x="2348" y="138"/>
                    <a:pt x="2346" y="138"/>
                  </a:cubicBezTo>
                  <a:cubicBezTo>
                    <a:pt x="2342" y="138"/>
                    <a:pt x="2338" y="123"/>
                    <a:pt x="2334" y="88"/>
                  </a:cubicBezTo>
                  <a:cubicBezTo>
                    <a:pt x="2334" y="64"/>
                    <a:pt x="2331" y="54"/>
                    <a:pt x="2328" y="54"/>
                  </a:cubicBezTo>
                  <a:cubicBezTo>
                    <a:pt x="2327" y="54"/>
                    <a:pt x="2325" y="59"/>
                    <a:pt x="2325" y="66"/>
                  </a:cubicBezTo>
                  <a:cubicBezTo>
                    <a:pt x="2318" y="82"/>
                    <a:pt x="2312" y="97"/>
                    <a:pt x="2306" y="97"/>
                  </a:cubicBezTo>
                  <a:cubicBezTo>
                    <a:pt x="2304" y="97"/>
                    <a:pt x="2302" y="95"/>
                    <a:pt x="2300" y="88"/>
                  </a:cubicBezTo>
                  <a:cubicBezTo>
                    <a:pt x="2291" y="88"/>
                    <a:pt x="2281" y="88"/>
                    <a:pt x="2281" y="129"/>
                  </a:cubicBezTo>
                  <a:cubicBezTo>
                    <a:pt x="2281" y="151"/>
                    <a:pt x="2272" y="151"/>
                    <a:pt x="2262" y="151"/>
                  </a:cubicBezTo>
                  <a:cubicBezTo>
                    <a:pt x="2262" y="135"/>
                    <a:pt x="2265" y="123"/>
                    <a:pt x="2272" y="107"/>
                  </a:cubicBezTo>
                  <a:lnTo>
                    <a:pt x="2256" y="107"/>
                  </a:lnTo>
                  <a:cubicBezTo>
                    <a:pt x="2247" y="107"/>
                    <a:pt x="2228" y="88"/>
                    <a:pt x="2228" y="66"/>
                  </a:cubicBezTo>
                  <a:cubicBezTo>
                    <a:pt x="2224" y="57"/>
                    <a:pt x="2221" y="52"/>
                    <a:pt x="2218" y="52"/>
                  </a:cubicBezTo>
                  <a:close/>
                  <a:moveTo>
                    <a:pt x="147" y="530"/>
                  </a:moveTo>
                  <a:cubicBezTo>
                    <a:pt x="141" y="542"/>
                    <a:pt x="138" y="556"/>
                    <a:pt x="138" y="571"/>
                  </a:cubicBezTo>
                  <a:lnTo>
                    <a:pt x="147" y="571"/>
                  </a:lnTo>
                  <a:cubicBezTo>
                    <a:pt x="156" y="571"/>
                    <a:pt x="156" y="552"/>
                    <a:pt x="156" y="530"/>
                  </a:cubicBezTo>
                  <a:close/>
                  <a:moveTo>
                    <a:pt x="138" y="571"/>
                  </a:moveTo>
                  <a:lnTo>
                    <a:pt x="138" y="574"/>
                  </a:lnTo>
                  <a:cubicBezTo>
                    <a:pt x="138" y="573"/>
                    <a:pt x="138" y="572"/>
                    <a:pt x="138" y="571"/>
                  </a:cubicBezTo>
                  <a:close/>
                  <a:moveTo>
                    <a:pt x="2077" y="690"/>
                  </a:moveTo>
                  <a:cubicBezTo>
                    <a:pt x="2071" y="703"/>
                    <a:pt x="2068" y="718"/>
                    <a:pt x="2068" y="731"/>
                  </a:cubicBezTo>
                  <a:cubicBezTo>
                    <a:pt x="2068" y="740"/>
                    <a:pt x="2070" y="745"/>
                    <a:pt x="2072" y="745"/>
                  </a:cubicBezTo>
                  <a:cubicBezTo>
                    <a:pt x="2076" y="745"/>
                    <a:pt x="2081" y="735"/>
                    <a:pt x="2087" y="712"/>
                  </a:cubicBezTo>
                  <a:cubicBezTo>
                    <a:pt x="2087" y="690"/>
                    <a:pt x="2087" y="690"/>
                    <a:pt x="2077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52"/>
            <p:cNvSpPr/>
            <p:nvPr/>
          </p:nvSpPr>
          <p:spPr>
            <a:xfrm>
              <a:off x="7711800" y="1847375"/>
              <a:ext cx="26100" cy="42525"/>
            </a:xfrm>
            <a:custGeom>
              <a:avLst/>
              <a:gdLst/>
              <a:ahLst/>
              <a:cxnLst/>
              <a:rect l="l" t="t" r="r" b="b"/>
              <a:pathLst>
                <a:path w="1044" h="1701" extrusionOk="0">
                  <a:moveTo>
                    <a:pt x="461" y="15"/>
                  </a:moveTo>
                  <a:lnTo>
                    <a:pt x="458" y="18"/>
                  </a:lnTo>
                  <a:cubicBezTo>
                    <a:pt x="458" y="21"/>
                    <a:pt x="480" y="24"/>
                    <a:pt x="502" y="24"/>
                  </a:cubicBezTo>
                  <a:lnTo>
                    <a:pt x="502" y="21"/>
                  </a:lnTo>
                  <a:cubicBezTo>
                    <a:pt x="486" y="18"/>
                    <a:pt x="474" y="15"/>
                    <a:pt x="461" y="15"/>
                  </a:cubicBezTo>
                  <a:close/>
                  <a:moveTo>
                    <a:pt x="790" y="65"/>
                  </a:moveTo>
                  <a:cubicBezTo>
                    <a:pt x="809" y="68"/>
                    <a:pt x="809" y="71"/>
                    <a:pt x="809" y="74"/>
                  </a:cubicBezTo>
                  <a:cubicBezTo>
                    <a:pt x="809" y="78"/>
                    <a:pt x="809" y="80"/>
                    <a:pt x="805" y="80"/>
                  </a:cubicBezTo>
                  <a:cubicBezTo>
                    <a:pt x="801" y="80"/>
                    <a:pt x="796" y="79"/>
                    <a:pt x="787" y="78"/>
                  </a:cubicBezTo>
                  <a:cubicBezTo>
                    <a:pt x="787" y="78"/>
                    <a:pt x="768" y="71"/>
                    <a:pt x="768" y="65"/>
                  </a:cubicBezTo>
                  <a:close/>
                  <a:moveTo>
                    <a:pt x="732" y="103"/>
                  </a:moveTo>
                  <a:cubicBezTo>
                    <a:pt x="740" y="103"/>
                    <a:pt x="751" y="104"/>
                    <a:pt x="762" y="106"/>
                  </a:cubicBezTo>
                  <a:cubicBezTo>
                    <a:pt x="803" y="106"/>
                    <a:pt x="803" y="106"/>
                    <a:pt x="803" y="115"/>
                  </a:cubicBezTo>
                  <a:cubicBezTo>
                    <a:pt x="803" y="117"/>
                    <a:pt x="801" y="120"/>
                    <a:pt x="794" y="120"/>
                  </a:cubicBezTo>
                  <a:cubicBezTo>
                    <a:pt x="790" y="120"/>
                    <a:pt x="786" y="119"/>
                    <a:pt x="781" y="118"/>
                  </a:cubicBezTo>
                  <a:lnTo>
                    <a:pt x="781" y="115"/>
                  </a:lnTo>
                  <a:cubicBezTo>
                    <a:pt x="785" y="116"/>
                    <a:pt x="788" y="116"/>
                    <a:pt x="789" y="116"/>
                  </a:cubicBezTo>
                  <a:cubicBezTo>
                    <a:pt x="794" y="116"/>
                    <a:pt x="776" y="112"/>
                    <a:pt x="759" y="112"/>
                  </a:cubicBezTo>
                  <a:lnTo>
                    <a:pt x="718" y="106"/>
                  </a:lnTo>
                  <a:cubicBezTo>
                    <a:pt x="718" y="104"/>
                    <a:pt x="724" y="103"/>
                    <a:pt x="732" y="103"/>
                  </a:cubicBezTo>
                  <a:close/>
                  <a:moveTo>
                    <a:pt x="884" y="137"/>
                  </a:moveTo>
                  <a:lnTo>
                    <a:pt x="881" y="140"/>
                  </a:lnTo>
                  <a:cubicBezTo>
                    <a:pt x="892" y="142"/>
                    <a:pt x="897" y="143"/>
                    <a:pt x="900" y="143"/>
                  </a:cubicBezTo>
                  <a:cubicBezTo>
                    <a:pt x="903" y="143"/>
                    <a:pt x="903" y="142"/>
                    <a:pt x="903" y="140"/>
                  </a:cubicBezTo>
                  <a:lnTo>
                    <a:pt x="903" y="137"/>
                  </a:lnTo>
                  <a:close/>
                  <a:moveTo>
                    <a:pt x="659" y="281"/>
                  </a:moveTo>
                  <a:cubicBezTo>
                    <a:pt x="677" y="288"/>
                    <a:pt x="696" y="297"/>
                    <a:pt x="696" y="300"/>
                  </a:cubicBezTo>
                  <a:cubicBezTo>
                    <a:pt x="696" y="301"/>
                    <a:pt x="695" y="301"/>
                    <a:pt x="693" y="301"/>
                  </a:cubicBezTo>
                  <a:cubicBezTo>
                    <a:pt x="686" y="301"/>
                    <a:pt x="670" y="297"/>
                    <a:pt x="655" y="288"/>
                  </a:cubicBezTo>
                  <a:lnTo>
                    <a:pt x="659" y="281"/>
                  </a:lnTo>
                  <a:close/>
                  <a:moveTo>
                    <a:pt x="620" y="296"/>
                  </a:moveTo>
                  <a:cubicBezTo>
                    <a:pt x="611" y="296"/>
                    <a:pt x="611" y="299"/>
                    <a:pt x="608" y="303"/>
                  </a:cubicBezTo>
                  <a:cubicBezTo>
                    <a:pt x="608" y="306"/>
                    <a:pt x="627" y="316"/>
                    <a:pt x="627" y="316"/>
                  </a:cubicBezTo>
                  <a:cubicBezTo>
                    <a:pt x="634" y="317"/>
                    <a:pt x="638" y="317"/>
                    <a:pt x="641" y="317"/>
                  </a:cubicBezTo>
                  <a:cubicBezTo>
                    <a:pt x="649" y="317"/>
                    <a:pt x="649" y="315"/>
                    <a:pt x="649" y="313"/>
                  </a:cubicBezTo>
                  <a:cubicBezTo>
                    <a:pt x="671" y="310"/>
                    <a:pt x="652" y="303"/>
                    <a:pt x="633" y="297"/>
                  </a:cubicBezTo>
                  <a:cubicBezTo>
                    <a:pt x="628" y="296"/>
                    <a:pt x="623" y="296"/>
                    <a:pt x="620" y="296"/>
                  </a:cubicBezTo>
                  <a:close/>
                  <a:moveTo>
                    <a:pt x="793" y="338"/>
                  </a:moveTo>
                  <a:cubicBezTo>
                    <a:pt x="793" y="338"/>
                    <a:pt x="793" y="338"/>
                    <a:pt x="793" y="338"/>
                  </a:cubicBezTo>
                  <a:cubicBezTo>
                    <a:pt x="793" y="338"/>
                    <a:pt x="793" y="338"/>
                    <a:pt x="793" y="338"/>
                  </a:cubicBezTo>
                  <a:close/>
                  <a:moveTo>
                    <a:pt x="712" y="472"/>
                  </a:moveTo>
                  <a:lnTo>
                    <a:pt x="734" y="476"/>
                  </a:lnTo>
                  <a:cubicBezTo>
                    <a:pt x="756" y="479"/>
                    <a:pt x="753" y="482"/>
                    <a:pt x="753" y="485"/>
                  </a:cubicBezTo>
                  <a:lnTo>
                    <a:pt x="734" y="482"/>
                  </a:lnTo>
                  <a:lnTo>
                    <a:pt x="712" y="472"/>
                  </a:lnTo>
                  <a:close/>
                  <a:moveTo>
                    <a:pt x="630" y="460"/>
                  </a:moveTo>
                  <a:lnTo>
                    <a:pt x="668" y="476"/>
                  </a:lnTo>
                  <a:cubicBezTo>
                    <a:pt x="704" y="489"/>
                    <a:pt x="718" y="494"/>
                    <a:pt x="715" y="494"/>
                  </a:cubicBezTo>
                  <a:cubicBezTo>
                    <a:pt x="713" y="494"/>
                    <a:pt x="703" y="492"/>
                    <a:pt x="687" y="488"/>
                  </a:cubicBezTo>
                  <a:cubicBezTo>
                    <a:pt x="665" y="482"/>
                    <a:pt x="646" y="476"/>
                    <a:pt x="627" y="466"/>
                  </a:cubicBezTo>
                  <a:lnTo>
                    <a:pt x="630" y="460"/>
                  </a:lnTo>
                  <a:close/>
                  <a:moveTo>
                    <a:pt x="618" y="570"/>
                  </a:moveTo>
                  <a:cubicBezTo>
                    <a:pt x="630" y="573"/>
                    <a:pt x="643" y="579"/>
                    <a:pt x="655" y="585"/>
                  </a:cubicBezTo>
                  <a:lnTo>
                    <a:pt x="655" y="588"/>
                  </a:lnTo>
                  <a:cubicBezTo>
                    <a:pt x="633" y="582"/>
                    <a:pt x="615" y="576"/>
                    <a:pt x="615" y="573"/>
                  </a:cubicBezTo>
                  <a:lnTo>
                    <a:pt x="618" y="570"/>
                  </a:lnTo>
                  <a:close/>
                  <a:moveTo>
                    <a:pt x="688" y="560"/>
                  </a:moveTo>
                  <a:cubicBezTo>
                    <a:pt x="692" y="560"/>
                    <a:pt x="711" y="568"/>
                    <a:pt x="746" y="579"/>
                  </a:cubicBezTo>
                  <a:lnTo>
                    <a:pt x="743" y="579"/>
                  </a:lnTo>
                  <a:cubicBezTo>
                    <a:pt x="753" y="585"/>
                    <a:pt x="757" y="588"/>
                    <a:pt x="755" y="588"/>
                  </a:cubicBezTo>
                  <a:lnTo>
                    <a:pt x="755" y="588"/>
                  </a:lnTo>
                  <a:cubicBezTo>
                    <a:pt x="753" y="588"/>
                    <a:pt x="743" y="585"/>
                    <a:pt x="724" y="579"/>
                  </a:cubicBezTo>
                  <a:lnTo>
                    <a:pt x="687" y="560"/>
                  </a:lnTo>
                  <a:cubicBezTo>
                    <a:pt x="687" y="560"/>
                    <a:pt x="687" y="560"/>
                    <a:pt x="688" y="560"/>
                  </a:cubicBezTo>
                  <a:close/>
                  <a:moveTo>
                    <a:pt x="546" y="621"/>
                  </a:moveTo>
                  <a:cubicBezTo>
                    <a:pt x="547" y="621"/>
                    <a:pt x="550" y="621"/>
                    <a:pt x="555" y="623"/>
                  </a:cubicBezTo>
                  <a:cubicBezTo>
                    <a:pt x="555" y="623"/>
                    <a:pt x="555" y="622"/>
                    <a:pt x="556" y="622"/>
                  </a:cubicBezTo>
                  <a:cubicBezTo>
                    <a:pt x="559" y="622"/>
                    <a:pt x="574" y="633"/>
                    <a:pt x="571" y="635"/>
                  </a:cubicBezTo>
                  <a:lnTo>
                    <a:pt x="552" y="629"/>
                  </a:lnTo>
                  <a:cubicBezTo>
                    <a:pt x="552" y="627"/>
                    <a:pt x="541" y="621"/>
                    <a:pt x="546" y="621"/>
                  </a:cubicBezTo>
                  <a:close/>
                  <a:moveTo>
                    <a:pt x="131" y="642"/>
                  </a:moveTo>
                  <a:cubicBezTo>
                    <a:pt x="126" y="642"/>
                    <a:pt x="135" y="647"/>
                    <a:pt x="160" y="657"/>
                  </a:cubicBezTo>
                  <a:cubicBezTo>
                    <a:pt x="171" y="661"/>
                    <a:pt x="176" y="663"/>
                    <a:pt x="178" y="663"/>
                  </a:cubicBezTo>
                  <a:cubicBezTo>
                    <a:pt x="180" y="663"/>
                    <a:pt x="181" y="662"/>
                    <a:pt x="182" y="661"/>
                  </a:cubicBezTo>
                  <a:cubicBezTo>
                    <a:pt x="170" y="654"/>
                    <a:pt x="157" y="651"/>
                    <a:pt x="145" y="645"/>
                  </a:cubicBezTo>
                  <a:cubicBezTo>
                    <a:pt x="138" y="643"/>
                    <a:pt x="133" y="642"/>
                    <a:pt x="131" y="642"/>
                  </a:cubicBezTo>
                  <a:close/>
                  <a:moveTo>
                    <a:pt x="643" y="679"/>
                  </a:moveTo>
                  <a:cubicBezTo>
                    <a:pt x="665" y="686"/>
                    <a:pt x="684" y="692"/>
                    <a:pt x="684" y="695"/>
                  </a:cubicBezTo>
                  <a:cubicBezTo>
                    <a:pt x="691" y="699"/>
                    <a:pt x="692" y="700"/>
                    <a:pt x="689" y="700"/>
                  </a:cubicBezTo>
                  <a:cubicBezTo>
                    <a:pt x="684" y="700"/>
                    <a:pt x="666" y="695"/>
                    <a:pt x="643" y="686"/>
                  </a:cubicBezTo>
                  <a:lnTo>
                    <a:pt x="643" y="679"/>
                  </a:lnTo>
                  <a:close/>
                  <a:moveTo>
                    <a:pt x="652" y="717"/>
                  </a:moveTo>
                  <a:lnTo>
                    <a:pt x="674" y="720"/>
                  </a:lnTo>
                  <a:lnTo>
                    <a:pt x="671" y="726"/>
                  </a:lnTo>
                  <a:cubicBezTo>
                    <a:pt x="671" y="728"/>
                    <a:pt x="671" y="728"/>
                    <a:pt x="669" y="728"/>
                  </a:cubicBezTo>
                  <a:cubicBezTo>
                    <a:pt x="667" y="728"/>
                    <a:pt x="662" y="727"/>
                    <a:pt x="649" y="723"/>
                  </a:cubicBezTo>
                  <a:lnTo>
                    <a:pt x="652" y="717"/>
                  </a:lnTo>
                  <a:close/>
                  <a:moveTo>
                    <a:pt x="557" y="750"/>
                  </a:moveTo>
                  <a:cubicBezTo>
                    <a:pt x="564" y="750"/>
                    <a:pt x="574" y="751"/>
                    <a:pt x="574" y="751"/>
                  </a:cubicBezTo>
                  <a:lnTo>
                    <a:pt x="571" y="751"/>
                  </a:lnTo>
                  <a:cubicBezTo>
                    <a:pt x="593" y="758"/>
                    <a:pt x="590" y="761"/>
                    <a:pt x="590" y="761"/>
                  </a:cubicBezTo>
                  <a:cubicBezTo>
                    <a:pt x="590" y="763"/>
                    <a:pt x="590" y="764"/>
                    <a:pt x="585" y="764"/>
                  </a:cubicBezTo>
                  <a:cubicBezTo>
                    <a:pt x="582" y="764"/>
                    <a:pt x="577" y="763"/>
                    <a:pt x="568" y="761"/>
                  </a:cubicBezTo>
                  <a:cubicBezTo>
                    <a:pt x="568" y="761"/>
                    <a:pt x="549" y="755"/>
                    <a:pt x="549" y="751"/>
                  </a:cubicBezTo>
                  <a:cubicBezTo>
                    <a:pt x="550" y="750"/>
                    <a:pt x="553" y="750"/>
                    <a:pt x="557" y="750"/>
                  </a:cubicBezTo>
                  <a:close/>
                  <a:moveTo>
                    <a:pt x="677" y="767"/>
                  </a:moveTo>
                  <a:cubicBezTo>
                    <a:pt x="677" y="770"/>
                    <a:pt x="696" y="776"/>
                    <a:pt x="696" y="776"/>
                  </a:cubicBezTo>
                  <a:cubicBezTo>
                    <a:pt x="696" y="776"/>
                    <a:pt x="707" y="782"/>
                    <a:pt x="713" y="782"/>
                  </a:cubicBezTo>
                  <a:cubicBezTo>
                    <a:pt x="716" y="782"/>
                    <a:pt x="717" y="781"/>
                    <a:pt x="718" y="780"/>
                  </a:cubicBezTo>
                  <a:lnTo>
                    <a:pt x="718" y="776"/>
                  </a:lnTo>
                  <a:cubicBezTo>
                    <a:pt x="706" y="773"/>
                    <a:pt x="693" y="770"/>
                    <a:pt x="677" y="767"/>
                  </a:cubicBezTo>
                  <a:close/>
                  <a:moveTo>
                    <a:pt x="549" y="811"/>
                  </a:moveTo>
                  <a:cubicBezTo>
                    <a:pt x="568" y="814"/>
                    <a:pt x="568" y="814"/>
                    <a:pt x="568" y="820"/>
                  </a:cubicBezTo>
                  <a:cubicBezTo>
                    <a:pt x="567" y="821"/>
                    <a:pt x="566" y="821"/>
                    <a:pt x="564" y="821"/>
                  </a:cubicBezTo>
                  <a:cubicBezTo>
                    <a:pt x="558" y="821"/>
                    <a:pt x="546" y="817"/>
                    <a:pt x="546" y="817"/>
                  </a:cubicBezTo>
                  <a:cubicBezTo>
                    <a:pt x="527" y="811"/>
                    <a:pt x="546" y="814"/>
                    <a:pt x="549" y="811"/>
                  </a:cubicBezTo>
                  <a:close/>
                  <a:moveTo>
                    <a:pt x="477" y="874"/>
                  </a:moveTo>
                  <a:cubicBezTo>
                    <a:pt x="484" y="877"/>
                    <a:pt x="485" y="879"/>
                    <a:pt x="484" y="879"/>
                  </a:cubicBezTo>
                  <a:cubicBezTo>
                    <a:pt x="482" y="879"/>
                    <a:pt x="475" y="876"/>
                    <a:pt x="477" y="874"/>
                  </a:cubicBezTo>
                  <a:close/>
                  <a:moveTo>
                    <a:pt x="812" y="880"/>
                  </a:moveTo>
                  <a:lnTo>
                    <a:pt x="809" y="886"/>
                  </a:lnTo>
                  <a:cubicBezTo>
                    <a:pt x="821" y="891"/>
                    <a:pt x="826" y="894"/>
                    <a:pt x="829" y="894"/>
                  </a:cubicBezTo>
                  <a:cubicBezTo>
                    <a:pt x="831" y="894"/>
                    <a:pt x="831" y="892"/>
                    <a:pt x="831" y="889"/>
                  </a:cubicBezTo>
                  <a:cubicBezTo>
                    <a:pt x="834" y="883"/>
                    <a:pt x="834" y="883"/>
                    <a:pt x="812" y="880"/>
                  </a:cubicBezTo>
                  <a:close/>
                  <a:moveTo>
                    <a:pt x="543" y="877"/>
                  </a:moveTo>
                  <a:cubicBezTo>
                    <a:pt x="558" y="880"/>
                    <a:pt x="571" y="883"/>
                    <a:pt x="583" y="889"/>
                  </a:cubicBezTo>
                  <a:cubicBezTo>
                    <a:pt x="593" y="892"/>
                    <a:pt x="597" y="895"/>
                    <a:pt x="595" y="895"/>
                  </a:cubicBezTo>
                  <a:cubicBezTo>
                    <a:pt x="592" y="895"/>
                    <a:pt x="582" y="892"/>
                    <a:pt x="561" y="886"/>
                  </a:cubicBezTo>
                  <a:cubicBezTo>
                    <a:pt x="543" y="880"/>
                    <a:pt x="543" y="880"/>
                    <a:pt x="543" y="877"/>
                  </a:cubicBezTo>
                  <a:close/>
                  <a:moveTo>
                    <a:pt x="533" y="899"/>
                  </a:moveTo>
                  <a:lnTo>
                    <a:pt x="555" y="902"/>
                  </a:lnTo>
                  <a:lnTo>
                    <a:pt x="574" y="914"/>
                  </a:lnTo>
                  <a:lnTo>
                    <a:pt x="571" y="917"/>
                  </a:lnTo>
                  <a:cubicBezTo>
                    <a:pt x="552" y="908"/>
                    <a:pt x="533" y="902"/>
                    <a:pt x="533" y="899"/>
                  </a:cubicBezTo>
                  <a:close/>
                  <a:moveTo>
                    <a:pt x="527" y="914"/>
                  </a:moveTo>
                  <a:lnTo>
                    <a:pt x="527" y="914"/>
                  </a:lnTo>
                  <a:cubicBezTo>
                    <a:pt x="535" y="917"/>
                    <a:pt x="536" y="918"/>
                    <a:pt x="534" y="918"/>
                  </a:cubicBezTo>
                  <a:cubicBezTo>
                    <a:pt x="532" y="918"/>
                    <a:pt x="525" y="916"/>
                    <a:pt x="527" y="914"/>
                  </a:cubicBezTo>
                  <a:close/>
                  <a:moveTo>
                    <a:pt x="398" y="1084"/>
                  </a:moveTo>
                  <a:lnTo>
                    <a:pt x="420" y="1090"/>
                  </a:lnTo>
                  <a:lnTo>
                    <a:pt x="436" y="1102"/>
                  </a:lnTo>
                  <a:lnTo>
                    <a:pt x="436" y="1106"/>
                  </a:lnTo>
                  <a:cubicBezTo>
                    <a:pt x="417" y="1096"/>
                    <a:pt x="395" y="1087"/>
                    <a:pt x="398" y="1084"/>
                  </a:cubicBezTo>
                  <a:close/>
                  <a:moveTo>
                    <a:pt x="361" y="1156"/>
                  </a:moveTo>
                  <a:lnTo>
                    <a:pt x="361" y="1156"/>
                  </a:lnTo>
                  <a:cubicBezTo>
                    <a:pt x="380" y="1165"/>
                    <a:pt x="398" y="1171"/>
                    <a:pt x="417" y="1184"/>
                  </a:cubicBezTo>
                  <a:cubicBezTo>
                    <a:pt x="414" y="1184"/>
                    <a:pt x="414" y="1184"/>
                    <a:pt x="395" y="1178"/>
                  </a:cubicBezTo>
                  <a:cubicBezTo>
                    <a:pt x="383" y="1171"/>
                    <a:pt x="370" y="1165"/>
                    <a:pt x="361" y="1156"/>
                  </a:cubicBezTo>
                  <a:close/>
                  <a:moveTo>
                    <a:pt x="358" y="1243"/>
                  </a:moveTo>
                  <a:lnTo>
                    <a:pt x="380" y="1247"/>
                  </a:lnTo>
                  <a:lnTo>
                    <a:pt x="402" y="1253"/>
                  </a:lnTo>
                  <a:lnTo>
                    <a:pt x="398" y="1253"/>
                  </a:lnTo>
                  <a:cubicBezTo>
                    <a:pt x="386" y="1253"/>
                    <a:pt x="370" y="1250"/>
                    <a:pt x="358" y="1243"/>
                  </a:cubicBezTo>
                  <a:close/>
                  <a:moveTo>
                    <a:pt x="499" y="1250"/>
                  </a:moveTo>
                  <a:lnTo>
                    <a:pt x="539" y="1262"/>
                  </a:lnTo>
                  <a:lnTo>
                    <a:pt x="536" y="1262"/>
                  </a:lnTo>
                  <a:cubicBezTo>
                    <a:pt x="524" y="1259"/>
                    <a:pt x="511" y="1256"/>
                    <a:pt x="499" y="1250"/>
                  </a:cubicBezTo>
                  <a:close/>
                  <a:moveTo>
                    <a:pt x="356" y="1274"/>
                  </a:moveTo>
                  <a:lnTo>
                    <a:pt x="364" y="1275"/>
                  </a:lnTo>
                  <a:cubicBezTo>
                    <a:pt x="372" y="1277"/>
                    <a:pt x="373" y="1278"/>
                    <a:pt x="371" y="1278"/>
                  </a:cubicBezTo>
                  <a:cubicBezTo>
                    <a:pt x="368" y="1278"/>
                    <a:pt x="361" y="1277"/>
                    <a:pt x="361" y="1275"/>
                  </a:cubicBezTo>
                  <a:cubicBezTo>
                    <a:pt x="359" y="1274"/>
                    <a:pt x="358" y="1274"/>
                    <a:pt x="356" y="1274"/>
                  </a:cubicBezTo>
                  <a:close/>
                  <a:moveTo>
                    <a:pt x="541" y="1332"/>
                  </a:moveTo>
                  <a:lnTo>
                    <a:pt x="541" y="1332"/>
                  </a:lnTo>
                  <a:cubicBezTo>
                    <a:pt x="541" y="1332"/>
                    <a:pt x="527" y="1336"/>
                    <a:pt x="499" y="1344"/>
                  </a:cubicBezTo>
                  <a:cubicBezTo>
                    <a:pt x="497" y="1344"/>
                    <a:pt x="495" y="1345"/>
                    <a:pt x="493" y="1345"/>
                  </a:cubicBezTo>
                  <a:lnTo>
                    <a:pt x="493" y="1345"/>
                  </a:lnTo>
                  <a:cubicBezTo>
                    <a:pt x="496" y="1345"/>
                    <a:pt x="499" y="1344"/>
                    <a:pt x="502" y="1344"/>
                  </a:cubicBezTo>
                  <a:cubicBezTo>
                    <a:pt x="528" y="1336"/>
                    <a:pt x="542" y="1332"/>
                    <a:pt x="541" y="1332"/>
                  </a:cubicBezTo>
                  <a:close/>
                  <a:moveTo>
                    <a:pt x="650" y="1359"/>
                  </a:moveTo>
                  <a:cubicBezTo>
                    <a:pt x="650" y="1359"/>
                    <a:pt x="650" y="1360"/>
                    <a:pt x="650" y="1364"/>
                  </a:cubicBezTo>
                  <a:lnTo>
                    <a:pt x="650" y="1364"/>
                  </a:lnTo>
                  <a:cubicBezTo>
                    <a:pt x="650" y="1361"/>
                    <a:pt x="651" y="1359"/>
                    <a:pt x="650" y="1359"/>
                  </a:cubicBezTo>
                  <a:close/>
                  <a:moveTo>
                    <a:pt x="550" y="1351"/>
                  </a:moveTo>
                  <a:lnTo>
                    <a:pt x="550" y="1351"/>
                  </a:lnTo>
                  <a:cubicBezTo>
                    <a:pt x="550" y="1351"/>
                    <a:pt x="541" y="1355"/>
                    <a:pt x="524" y="1362"/>
                  </a:cubicBezTo>
                  <a:cubicBezTo>
                    <a:pt x="520" y="1365"/>
                    <a:pt x="516" y="1367"/>
                    <a:pt x="513" y="1369"/>
                  </a:cubicBezTo>
                  <a:lnTo>
                    <a:pt x="513" y="1369"/>
                  </a:lnTo>
                  <a:cubicBezTo>
                    <a:pt x="517" y="1367"/>
                    <a:pt x="522" y="1365"/>
                    <a:pt x="527" y="1362"/>
                  </a:cubicBezTo>
                  <a:cubicBezTo>
                    <a:pt x="543" y="1355"/>
                    <a:pt x="550" y="1351"/>
                    <a:pt x="550" y="1351"/>
                  </a:cubicBezTo>
                  <a:close/>
                  <a:moveTo>
                    <a:pt x="500" y="1368"/>
                  </a:moveTo>
                  <a:cubicBezTo>
                    <a:pt x="500" y="1368"/>
                    <a:pt x="499" y="1369"/>
                    <a:pt x="499" y="1369"/>
                  </a:cubicBezTo>
                  <a:lnTo>
                    <a:pt x="499" y="1369"/>
                  </a:lnTo>
                  <a:cubicBezTo>
                    <a:pt x="500" y="1369"/>
                    <a:pt x="500" y="1368"/>
                    <a:pt x="500" y="1368"/>
                  </a:cubicBezTo>
                  <a:close/>
                  <a:moveTo>
                    <a:pt x="499" y="1369"/>
                  </a:moveTo>
                  <a:cubicBezTo>
                    <a:pt x="499" y="1369"/>
                    <a:pt x="499" y="1369"/>
                    <a:pt x="499" y="1369"/>
                  </a:cubicBezTo>
                  <a:lnTo>
                    <a:pt x="499" y="1369"/>
                  </a:lnTo>
                  <a:lnTo>
                    <a:pt x="499" y="1369"/>
                  </a:lnTo>
                  <a:cubicBezTo>
                    <a:pt x="499" y="1369"/>
                    <a:pt x="499" y="1369"/>
                    <a:pt x="499" y="1369"/>
                  </a:cubicBezTo>
                  <a:close/>
                  <a:moveTo>
                    <a:pt x="504" y="1376"/>
                  </a:moveTo>
                  <a:cubicBezTo>
                    <a:pt x="498" y="1380"/>
                    <a:pt x="495" y="1382"/>
                    <a:pt x="494" y="1382"/>
                  </a:cubicBezTo>
                  <a:cubicBezTo>
                    <a:pt x="494" y="1382"/>
                    <a:pt x="497" y="1380"/>
                    <a:pt x="504" y="1376"/>
                  </a:cubicBezTo>
                  <a:close/>
                  <a:moveTo>
                    <a:pt x="480" y="1369"/>
                  </a:moveTo>
                  <a:cubicBezTo>
                    <a:pt x="449" y="1382"/>
                    <a:pt x="434" y="1389"/>
                    <a:pt x="433" y="1389"/>
                  </a:cubicBezTo>
                  <a:cubicBezTo>
                    <a:pt x="432" y="1389"/>
                    <a:pt x="448" y="1382"/>
                    <a:pt x="480" y="1369"/>
                  </a:cubicBezTo>
                  <a:close/>
                  <a:moveTo>
                    <a:pt x="470" y="1381"/>
                  </a:moveTo>
                  <a:lnTo>
                    <a:pt x="470" y="1381"/>
                  </a:lnTo>
                  <a:cubicBezTo>
                    <a:pt x="468" y="1383"/>
                    <a:pt x="455" y="1389"/>
                    <a:pt x="454" y="1389"/>
                  </a:cubicBezTo>
                  <a:cubicBezTo>
                    <a:pt x="454" y="1389"/>
                    <a:pt x="458" y="1387"/>
                    <a:pt x="470" y="1381"/>
                  </a:cubicBezTo>
                  <a:close/>
                  <a:moveTo>
                    <a:pt x="555" y="1382"/>
                  </a:moveTo>
                  <a:cubicBezTo>
                    <a:pt x="555" y="1382"/>
                    <a:pt x="548" y="1388"/>
                    <a:pt x="533" y="1399"/>
                  </a:cubicBezTo>
                  <a:lnTo>
                    <a:pt x="533" y="1399"/>
                  </a:lnTo>
                  <a:lnTo>
                    <a:pt x="536" y="1397"/>
                  </a:lnTo>
                  <a:cubicBezTo>
                    <a:pt x="548" y="1388"/>
                    <a:pt x="555" y="1382"/>
                    <a:pt x="555" y="1382"/>
                  </a:cubicBezTo>
                  <a:close/>
                  <a:moveTo>
                    <a:pt x="308" y="1397"/>
                  </a:moveTo>
                  <a:cubicBezTo>
                    <a:pt x="304" y="1400"/>
                    <a:pt x="304" y="1400"/>
                    <a:pt x="276" y="1409"/>
                  </a:cubicBezTo>
                  <a:cubicBezTo>
                    <a:pt x="264" y="1412"/>
                    <a:pt x="258" y="1413"/>
                    <a:pt x="255" y="1413"/>
                  </a:cubicBezTo>
                  <a:cubicBezTo>
                    <a:pt x="250" y="1413"/>
                    <a:pt x="251" y="1411"/>
                    <a:pt x="251" y="1409"/>
                  </a:cubicBezTo>
                  <a:cubicBezTo>
                    <a:pt x="270" y="1403"/>
                    <a:pt x="289" y="1397"/>
                    <a:pt x="308" y="1397"/>
                  </a:cubicBezTo>
                  <a:close/>
                  <a:moveTo>
                    <a:pt x="577" y="1403"/>
                  </a:moveTo>
                  <a:lnTo>
                    <a:pt x="577" y="1403"/>
                  </a:lnTo>
                  <a:cubicBezTo>
                    <a:pt x="569" y="1414"/>
                    <a:pt x="564" y="1420"/>
                    <a:pt x="564" y="1420"/>
                  </a:cubicBezTo>
                  <a:cubicBezTo>
                    <a:pt x="564" y="1420"/>
                    <a:pt x="568" y="1414"/>
                    <a:pt x="577" y="1403"/>
                  </a:cubicBezTo>
                  <a:close/>
                  <a:moveTo>
                    <a:pt x="528" y="1422"/>
                  </a:moveTo>
                  <a:lnTo>
                    <a:pt x="528" y="1422"/>
                  </a:lnTo>
                  <a:cubicBezTo>
                    <a:pt x="522" y="1429"/>
                    <a:pt x="514" y="1435"/>
                    <a:pt x="508" y="1441"/>
                  </a:cubicBezTo>
                  <a:lnTo>
                    <a:pt x="508" y="1441"/>
                  </a:lnTo>
                  <a:cubicBezTo>
                    <a:pt x="509" y="1440"/>
                    <a:pt x="517" y="1432"/>
                    <a:pt x="528" y="1422"/>
                  </a:cubicBezTo>
                  <a:close/>
                  <a:moveTo>
                    <a:pt x="461" y="1435"/>
                  </a:moveTo>
                  <a:lnTo>
                    <a:pt x="461" y="1435"/>
                  </a:lnTo>
                  <a:cubicBezTo>
                    <a:pt x="436" y="1453"/>
                    <a:pt x="426" y="1460"/>
                    <a:pt x="426" y="1460"/>
                  </a:cubicBezTo>
                  <a:cubicBezTo>
                    <a:pt x="426" y="1460"/>
                    <a:pt x="443" y="1447"/>
                    <a:pt x="461" y="1435"/>
                  </a:cubicBezTo>
                  <a:close/>
                  <a:moveTo>
                    <a:pt x="467" y="1438"/>
                  </a:moveTo>
                  <a:cubicBezTo>
                    <a:pt x="458" y="1444"/>
                    <a:pt x="449" y="1450"/>
                    <a:pt x="439" y="1457"/>
                  </a:cubicBezTo>
                  <a:cubicBezTo>
                    <a:pt x="439" y="1457"/>
                    <a:pt x="411" y="1478"/>
                    <a:pt x="408" y="1478"/>
                  </a:cubicBezTo>
                  <a:lnTo>
                    <a:pt x="436" y="1457"/>
                  </a:lnTo>
                  <a:lnTo>
                    <a:pt x="467" y="1438"/>
                  </a:lnTo>
                  <a:close/>
                  <a:moveTo>
                    <a:pt x="276" y="1469"/>
                  </a:moveTo>
                  <a:lnTo>
                    <a:pt x="276" y="1472"/>
                  </a:lnTo>
                  <a:cubicBezTo>
                    <a:pt x="254" y="1482"/>
                    <a:pt x="232" y="1491"/>
                    <a:pt x="214" y="1497"/>
                  </a:cubicBezTo>
                  <a:lnTo>
                    <a:pt x="214" y="1494"/>
                  </a:lnTo>
                  <a:lnTo>
                    <a:pt x="276" y="1469"/>
                  </a:lnTo>
                  <a:close/>
                  <a:moveTo>
                    <a:pt x="612" y="1453"/>
                  </a:moveTo>
                  <a:cubicBezTo>
                    <a:pt x="615" y="1453"/>
                    <a:pt x="615" y="1453"/>
                    <a:pt x="608" y="1475"/>
                  </a:cubicBezTo>
                  <a:cubicBezTo>
                    <a:pt x="605" y="1491"/>
                    <a:pt x="599" y="1504"/>
                    <a:pt x="593" y="1516"/>
                  </a:cubicBezTo>
                  <a:cubicBezTo>
                    <a:pt x="596" y="1494"/>
                    <a:pt x="605" y="1475"/>
                    <a:pt x="612" y="1453"/>
                  </a:cubicBezTo>
                  <a:close/>
                  <a:moveTo>
                    <a:pt x="1023" y="1433"/>
                  </a:moveTo>
                  <a:cubicBezTo>
                    <a:pt x="1025" y="1433"/>
                    <a:pt x="1023" y="1463"/>
                    <a:pt x="1019" y="1494"/>
                  </a:cubicBezTo>
                  <a:cubicBezTo>
                    <a:pt x="1017" y="1514"/>
                    <a:pt x="1017" y="1525"/>
                    <a:pt x="1016" y="1525"/>
                  </a:cubicBezTo>
                  <a:cubicBezTo>
                    <a:pt x="1016" y="1525"/>
                    <a:pt x="1016" y="1514"/>
                    <a:pt x="1016" y="1494"/>
                  </a:cubicBezTo>
                  <a:cubicBezTo>
                    <a:pt x="1016" y="1472"/>
                    <a:pt x="1016" y="1450"/>
                    <a:pt x="1019" y="1450"/>
                  </a:cubicBezTo>
                  <a:cubicBezTo>
                    <a:pt x="1021" y="1438"/>
                    <a:pt x="1022" y="1433"/>
                    <a:pt x="1023" y="1433"/>
                  </a:cubicBezTo>
                  <a:close/>
                  <a:moveTo>
                    <a:pt x="436" y="1529"/>
                  </a:moveTo>
                  <a:cubicBezTo>
                    <a:pt x="433" y="1535"/>
                    <a:pt x="427" y="1541"/>
                    <a:pt x="420" y="1547"/>
                  </a:cubicBezTo>
                  <a:cubicBezTo>
                    <a:pt x="411" y="1557"/>
                    <a:pt x="405" y="1563"/>
                    <a:pt x="395" y="1569"/>
                  </a:cubicBezTo>
                  <a:cubicBezTo>
                    <a:pt x="395" y="1569"/>
                    <a:pt x="417" y="1547"/>
                    <a:pt x="436" y="1529"/>
                  </a:cubicBezTo>
                  <a:close/>
                  <a:moveTo>
                    <a:pt x="523" y="1524"/>
                  </a:moveTo>
                  <a:cubicBezTo>
                    <a:pt x="523" y="1524"/>
                    <a:pt x="521" y="1526"/>
                    <a:pt x="517" y="1532"/>
                  </a:cubicBezTo>
                  <a:lnTo>
                    <a:pt x="489" y="1576"/>
                  </a:lnTo>
                  <a:lnTo>
                    <a:pt x="502" y="1554"/>
                  </a:lnTo>
                  <a:cubicBezTo>
                    <a:pt x="513" y="1538"/>
                    <a:pt x="523" y="1524"/>
                    <a:pt x="523" y="1524"/>
                  </a:cubicBezTo>
                  <a:close/>
                  <a:moveTo>
                    <a:pt x="356" y="1550"/>
                  </a:moveTo>
                  <a:lnTo>
                    <a:pt x="356" y="1550"/>
                  </a:lnTo>
                  <a:cubicBezTo>
                    <a:pt x="357" y="1550"/>
                    <a:pt x="351" y="1555"/>
                    <a:pt x="339" y="1566"/>
                  </a:cubicBezTo>
                  <a:cubicBezTo>
                    <a:pt x="314" y="1588"/>
                    <a:pt x="314" y="1588"/>
                    <a:pt x="311" y="1588"/>
                  </a:cubicBezTo>
                  <a:cubicBezTo>
                    <a:pt x="304" y="1588"/>
                    <a:pt x="304" y="1588"/>
                    <a:pt x="333" y="1566"/>
                  </a:cubicBezTo>
                  <a:cubicBezTo>
                    <a:pt x="347" y="1555"/>
                    <a:pt x="355" y="1550"/>
                    <a:pt x="356" y="1550"/>
                  </a:cubicBezTo>
                  <a:close/>
                  <a:moveTo>
                    <a:pt x="351" y="1566"/>
                  </a:moveTo>
                  <a:cubicBezTo>
                    <a:pt x="355" y="1566"/>
                    <a:pt x="355" y="1566"/>
                    <a:pt x="329" y="1588"/>
                  </a:cubicBezTo>
                  <a:lnTo>
                    <a:pt x="326" y="1588"/>
                  </a:lnTo>
                  <a:lnTo>
                    <a:pt x="348" y="1566"/>
                  </a:lnTo>
                  <a:close/>
                  <a:moveTo>
                    <a:pt x="373" y="1569"/>
                  </a:moveTo>
                  <a:cubicBezTo>
                    <a:pt x="376" y="1569"/>
                    <a:pt x="376" y="1569"/>
                    <a:pt x="355" y="1588"/>
                  </a:cubicBezTo>
                  <a:lnTo>
                    <a:pt x="351" y="1588"/>
                  </a:lnTo>
                  <a:lnTo>
                    <a:pt x="370" y="1569"/>
                  </a:lnTo>
                  <a:close/>
                  <a:moveTo>
                    <a:pt x="332" y="1600"/>
                  </a:moveTo>
                  <a:cubicBezTo>
                    <a:pt x="332" y="1600"/>
                    <a:pt x="328" y="1603"/>
                    <a:pt x="320" y="1610"/>
                  </a:cubicBezTo>
                  <a:cubicBezTo>
                    <a:pt x="322" y="1610"/>
                    <a:pt x="333" y="1600"/>
                    <a:pt x="332" y="1600"/>
                  </a:cubicBezTo>
                  <a:close/>
                  <a:moveTo>
                    <a:pt x="757" y="1"/>
                  </a:moveTo>
                  <a:cubicBezTo>
                    <a:pt x="753" y="1"/>
                    <a:pt x="752" y="2"/>
                    <a:pt x="759" y="6"/>
                  </a:cubicBezTo>
                  <a:lnTo>
                    <a:pt x="737" y="6"/>
                  </a:lnTo>
                  <a:cubicBezTo>
                    <a:pt x="718" y="4"/>
                    <a:pt x="706" y="3"/>
                    <a:pt x="698" y="3"/>
                  </a:cubicBezTo>
                  <a:cubicBezTo>
                    <a:pt x="680" y="3"/>
                    <a:pt x="693" y="7"/>
                    <a:pt x="737" y="12"/>
                  </a:cubicBezTo>
                  <a:cubicBezTo>
                    <a:pt x="775" y="18"/>
                    <a:pt x="788" y="20"/>
                    <a:pt x="783" y="20"/>
                  </a:cubicBezTo>
                  <a:cubicBezTo>
                    <a:pt x="780" y="20"/>
                    <a:pt x="771" y="19"/>
                    <a:pt x="756" y="18"/>
                  </a:cubicBezTo>
                  <a:cubicBezTo>
                    <a:pt x="744" y="17"/>
                    <a:pt x="735" y="17"/>
                    <a:pt x="729" y="17"/>
                  </a:cubicBezTo>
                  <a:cubicBezTo>
                    <a:pt x="715" y="17"/>
                    <a:pt x="714" y="19"/>
                    <a:pt x="712" y="21"/>
                  </a:cubicBezTo>
                  <a:cubicBezTo>
                    <a:pt x="712" y="23"/>
                    <a:pt x="712" y="24"/>
                    <a:pt x="709" y="24"/>
                  </a:cubicBezTo>
                  <a:cubicBezTo>
                    <a:pt x="707" y="24"/>
                    <a:pt x="702" y="23"/>
                    <a:pt x="693" y="21"/>
                  </a:cubicBezTo>
                  <a:cubicBezTo>
                    <a:pt x="682" y="20"/>
                    <a:pt x="671" y="19"/>
                    <a:pt x="663" y="19"/>
                  </a:cubicBezTo>
                  <a:cubicBezTo>
                    <a:pt x="655" y="19"/>
                    <a:pt x="649" y="20"/>
                    <a:pt x="649" y="21"/>
                  </a:cubicBezTo>
                  <a:cubicBezTo>
                    <a:pt x="649" y="27"/>
                    <a:pt x="649" y="27"/>
                    <a:pt x="668" y="27"/>
                  </a:cubicBezTo>
                  <a:cubicBezTo>
                    <a:pt x="690" y="27"/>
                    <a:pt x="690" y="34"/>
                    <a:pt x="646" y="34"/>
                  </a:cubicBezTo>
                  <a:cubicBezTo>
                    <a:pt x="627" y="34"/>
                    <a:pt x="627" y="34"/>
                    <a:pt x="668" y="40"/>
                  </a:cubicBezTo>
                  <a:cubicBezTo>
                    <a:pt x="703" y="43"/>
                    <a:pt x="708" y="50"/>
                    <a:pt x="681" y="50"/>
                  </a:cubicBezTo>
                  <a:cubicBezTo>
                    <a:pt x="676" y="50"/>
                    <a:pt x="671" y="50"/>
                    <a:pt x="665" y="49"/>
                  </a:cubicBezTo>
                  <a:cubicBezTo>
                    <a:pt x="665" y="49"/>
                    <a:pt x="665" y="53"/>
                    <a:pt x="665" y="56"/>
                  </a:cubicBezTo>
                  <a:cubicBezTo>
                    <a:pt x="665" y="59"/>
                    <a:pt x="684" y="62"/>
                    <a:pt x="706" y="65"/>
                  </a:cubicBezTo>
                  <a:cubicBezTo>
                    <a:pt x="746" y="71"/>
                    <a:pt x="746" y="71"/>
                    <a:pt x="724" y="71"/>
                  </a:cubicBezTo>
                  <a:cubicBezTo>
                    <a:pt x="712" y="71"/>
                    <a:pt x="696" y="71"/>
                    <a:pt x="684" y="68"/>
                  </a:cubicBezTo>
                  <a:cubicBezTo>
                    <a:pt x="677" y="67"/>
                    <a:pt x="673" y="67"/>
                    <a:pt x="669" y="67"/>
                  </a:cubicBezTo>
                  <a:cubicBezTo>
                    <a:pt x="662" y="67"/>
                    <a:pt x="662" y="69"/>
                    <a:pt x="662" y="71"/>
                  </a:cubicBezTo>
                  <a:cubicBezTo>
                    <a:pt x="662" y="74"/>
                    <a:pt x="659" y="81"/>
                    <a:pt x="680" y="84"/>
                  </a:cubicBezTo>
                  <a:lnTo>
                    <a:pt x="659" y="81"/>
                  </a:lnTo>
                  <a:cubicBezTo>
                    <a:pt x="659" y="87"/>
                    <a:pt x="637" y="84"/>
                    <a:pt x="659" y="87"/>
                  </a:cubicBezTo>
                  <a:cubicBezTo>
                    <a:pt x="659" y="87"/>
                    <a:pt x="659" y="90"/>
                    <a:pt x="637" y="93"/>
                  </a:cubicBezTo>
                  <a:cubicBezTo>
                    <a:pt x="617" y="96"/>
                    <a:pt x="646" y="109"/>
                    <a:pt x="684" y="109"/>
                  </a:cubicBezTo>
                  <a:cubicBezTo>
                    <a:pt x="688" y="109"/>
                    <a:pt x="692" y="109"/>
                    <a:pt x="696" y="109"/>
                  </a:cubicBezTo>
                  <a:cubicBezTo>
                    <a:pt x="696" y="110"/>
                    <a:pt x="696" y="111"/>
                    <a:pt x="696" y="112"/>
                  </a:cubicBezTo>
                  <a:cubicBezTo>
                    <a:pt x="696" y="115"/>
                    <a:pt x="715" y="118"/>
                    <a:pt x="715" y="118"/>
                  </a:cubicBezTo>
                  <a:cubicBezTo>
                    <a:pt x="737" y="122"/>
                    <a:pt x="737" y="125"/>
                    <a:pt x="734" y="128"/>
                  </a:cubicBezTo>
                  <a:lnTo>
                    <a:pt x="693" y="122"/>
                  </a:lnTo>
                  <a:cubicBezTo>
                    <a:pt x="667" y="116"/>
                    <a:pt x="648" y="114"/>
                    <a:pt x="640" y="114"/>
                  </a:cubicBezTo>
                  <a:cubicBezTo>
                    <a:pt x="630" y="114"/>
                    <a:pt x="638" y="118"/>
                    <a:pt x="671" y="125"/>
                  </a:cubicBezTo>
                  <a:lnTo>
                    <a:pt x="652" y="122"/>
                  </a:lnTo>
                  <a:cubicBezTo>
                    <a:pt x="647" y="121"/>
                    <a:pt x="643" y="120"/>
                    <a:pt x="640" y="120"/>
                  </a:cubicBezTo>
                  <a:cubicBezTo>
                    <a:pt x="631" y="120"/>
                    <a:pt x="635" y="124"/>
                    <a:pt x="649" y="131"/>
                  </a:cubicBezTo>
                  <a:cubicBezTo>
                    <a:pt x="668" y="140"/>
                    <a:pt x="690" y="147"/>
                    <a:pt x="709" y="150"/>
                  </a:cubicBezTo>
                  <a:cubicBezTo>
                    <a:pt x="731" y="153"/>
                    <a:pt x="731" y="156"/>
                    <a:pt x="731" y="156"/>
                  </a:cubicBezTo>
                  <a:cubicBezTo>
                    <a:pt x="729" y="158"/>
                    <a:pt x="728" y="158"/>
                    <a:pt x="725" y="158"/>
                  </a:cubicBezTo>
                  <a:cubicBezTo>
                    <a:pt x="723" y="158"/>
                    <a:pt x="718" y="158"/>
                    <a:pt x="709" y="156"/>
                  </a:cubicBezTo>
                  <a:cubicBezTo>
                    <a:pt x="697" y="154"/>
                    <a:pt x="689" y="153"/>
                    <a:pt x="683" y="153"/>
                  </a:cubicBezTo>
                  <a:cubicBezTo>
                    <a:pt x="670" y="153"/>
                    <a:pt x="676" y="159"/>
                    <a:pt x="706" y="165"/>
                  </a:cubicBezTo>
                  <a:lnTo>
                    <a:pt x="687" y="162"/>
                  </a:lnTo>
                  <a:cubicBezTo>
                    <a:pt x="680" y="161"/>
                    <a:pt x="674" y="161"/>
                    <a:pt x="669" y="161"/>
                  </a:cubicBezTo>
                  <a:cubicBezTo>
                    <a:pt x="655" y="161"/>
                    <a:pt x="648" y="165"/>
                    <a:pt x="662" y="178"/>
                  </a:cubicBezTo>
                  <a:cubicBezTo>
                    <a:pt x="659" y="192"/>
                    <a:pt x="656" y="200"/>
                    <a:pt x="641" y="200"/>
                  </a:cubicBezTo>
                  <a:cubicBezTo>
                    <a:pt x="639" y="200"/>
                    <a:pt x="636" y="200"/>
                    <a:pt x="633" y="200"/>
                  </a:cubicBezTo>
                  <a:cubicBezTo>
                    <a:pt x="631" y="199"/>
                    <a:pt x="630" y="199"/>
                    <a:pt x="629" y="199"/>
                  </a:cubicBezTo>
                  <a:lnTo>
                    <a:pt x="629" y="199"/>
                  </a:lnTo>
                  <a:cubicBezTo>
                    <a:pt x="624" y="199"/>
                    <a:pt x="657" y="217"/>
                    <a:pt x="693" y="231"/>
                  </a:cubicBezTo>
                  <a:cubicBezTo>
                    <a:pt x="685" y="229"/>
                    <a:pt x="679" y="228"/>
                    <a:pt x="676" y="228"/>
                  </a:cubicBezTo>
                  <a:cubicBezTo>
                    <a:pt x="671" y="228"/>
                    <a:pt x="670" y="230"/>
                    <a:pt x="668" y="234"/>
                  </a:cubicBezTo>
                  <a:cubicBezTo>
                    <a:pt x="668" y="242"/>
                    <a:pt x="668" y="245"/>
                    <a:pt x="664" y="245"/>
                  </a:cubicBezTo>
                  <a:cubicBezTo>
                    <a:pt x="660" y="245"/>
                    <a:pt x="655" y="243"/>
                    <a:pt x="646" y="241"/>
                  </a:cubicBezTo>
                  <a:cubicBezTo>
                    <a:pt x="627" y="236"/>
                    <a:pt x="617" y="234"/>
                    <a:pt x="616" y="234"/>
                  </a:cubicBezTo>
                  <a:lnTo>
                    <a:pt x="616" y="234"/>
                  </a:lnTo>
                  <a:cubicBezTo>
                    <a:pt x="614" y="234"/>
                    <a:pt x="624" y="237"/>
                    <a:pt x="646" y="244"/>
                  </a:cubicBezTo>
                  <a:cubicBezTo>
                    <a:pt x="673" y="252"/>
                    <a:pt x="671" y="258"/>
                    <a:pt x="655" y="258"/>
                  </a:cubicBezTo>
                  <a:cubicBezTo>
                    <a:pt x="646" y="258"/>
                    <a:pt x="634" y="256"/>
                    <a:pt x="621" y="253"/>
                  </a:cubicBezTo>
                  <a:cubicBezTo>
                    <a:pt x="616" y="252"/>
                    <a:pt x="612" y="252"/>
                    <a:pt x="609" y="252"/>
                  </a:cubicBezTo>
                  <a:cubicBezTo>
                    <a:pt x="601" y="252"/>
                    <a:pt x="599" y="255"/>
                    <a:pt x="599" y="259"/>
                  </a:cubicBezTo>
                  <a:cubicBezTo>
                    <a:pt x="618" y="269"/>
                    <a:pt x="618" y="275"/>
                    <a:pt x="615" y="281"/>
                  </a:cubicBezTo>
                  <a:cubicBezTo>
                    <a:pt x="612" y="291"/>
                    <a:pt x="612" y="291"/>
                    <a:pt x="652" y="300"/>
                  </a:cubicBezTo>
                  <a:cubicBezTo>
                    <a:pt x="693" y="306"/>
                    <a:pt x="693" y="310"/>
                    <a:pt x="690" y="319"/>
                  </a:cubicBezTo>
                  <a:cubicBezTo>
                    <a:pt x="690" y="321"/>
                    <a:pt x="690" y="323"/>
                    <a:pt x="686" y="323"/>
                  </a:cubicBezTo>
                  <a:cubicBezTo>
                    <a:pt x="683" y="323"/>
                    <a:pt x="677" y="322"/>
                    <a:pt x="668" y="319"/>
                  </a:cubicBezTo>
                  <a:cubicBezTo>
                    <a:pt x="668" y="319"/>
                    <a:pt x="649" y="319"/>
                    <a:pt x="646" y="322"/>
                  </a:cubicBezTo>
                  <a:cubicBezTo>
                    <a:pt x="646" y="324"/>
                    <a:pt x="646" y="326"/>
                    <a:pt x="638" y="326"/>
                  </a:cubicBezTo>
                  <a:cubicBezTo>
                    <a:pt x="635" y="326"/>
                    <a:pt x="630" y="326"/>
                    <a:pt x="624" y="325"/>
                  </a:cubicBezTo>
                  <a:cubicBezTo>
                    <a:pt x="624" y="325"/>
                    <a:pt x="619" y="324"/>
                    <a:pt x="614" y="324"/>
                  </a:cubicBezTo>
                  <a:cubicBezTo>
                    <a:pt x="609" y="324"/>
                    <a:pt x="604" y="325"/>
                    <a:pt x="602" y="328"/>
                  </a:cubicBezTo>
                  <a:cubicBezTo>
                    <a:pt x="600" y="333"/>
                    <a:pt x="599" y="340"/>
                    <a:pt x="589" y="340"/>
                  </a:cubicBezTo>
                  <a:cubicBezTo>
                    <a:pt x="586" y="340"/>
                    <a:pt x="582" y="339"/>
                    <a:pt x="577" y="338"/>
                  </a:cubicBezTo>
                  <a:lnTo>
                    <a:pt x="577" y="338"/>
                  </a:lnTo>
                  <a:cubicBezTo>
                    <a:pt x="577" y="341"/>
                    <a:pt x="577" y="341"/>
                    <a:pt x="599" y="347"/>
                  </a:cubicBezTo>
                  <a:cubicBezTo>
                    <a:pt x="618" y="350"/>
                    <a:pt x="637" y="360"/>
                    <a:pt x="615" y="366"/>
                  </a:cubicBezTo>
                  <a:cubicBezTo>
                    <a:pt x="612" y="372"/>
                    <a:pt x="608" y="382"/>
                    <a:pt x="630" y="388"/>
                  </a:cubicBezTo>
                  <a:cubicBezTo>
                    <a:pt x="629" y="389"/>
                    <a:pt x="628" y="390"/>
                    <a:pt x="625" y="390"/>
                  </a:cubicBezTo>
                  <a:cubicBezTo>
                    <a:pt x="622" y="390"/>
                    <a:pt x="618" y="389"/>
                    <a:pt x="608" y="388"/>
                  </a:cubicBezTo>
                  <a:cubicBezTo>
                    <a:pt x="594" y="383"/>
                    <a:pt x="584" y="381"/>
                    <a:pt x="580" y="381"/>
                  </a:cubicBezTo>
                  <a:cubicBezTo>
                    <a:pt x="571" y="381"/>
                    <a:pt x="579" y="388"/>
                    <a:pt x="605" y="400"/>
                  </a:cubicBezTo>
                  <a:cubicBezTo>
                    <a:pt x="624" y="404"/>
                    <a:pt x="624" y="407"/>
                    <a:pt x="602" y="407"/>
                  </a:cubicBezTo>
                  <a:cubicBezTo>
                    <a:pt x="602" y="407"/>
                    <a:pt x="602" y="410"/>
                    <a:pt x="621" y="416"/>
                  </a:cubicBezTo>
                  <a:cubicBezTo>
                    <a:pt x="640" y="425"/>
                    <a:pt x="640" y="425"/>
                    <a:pt x="618" y="429"/>
                  </a:cubicBezTo>
                  <a:cubicBezTo>
                    <a:pt x="608" y="426"/>
                    <a:pt x="603" y="425"/>
                    <a:pt x="600" y="425"/>
                  </a:cubicBezTo>
                  <a:cubicBezTo>
                    <a:pt x="596" y="425"/>
                    <a:pt x="596" y="427"/>
                    <a:pt x="596" y="429"/>
                  </a:cubicBezTo>
                  <a:cubicBezTo>
                    <a:pt x="615" y="441"/>
                    <a:pt x="602" y="476"/>
                    <a:pt x="580" y="476"/>
                  </a:cubicBezTo>
                  <a:cubicBezTo>
                    <a:pt x="602" y="482"/>
                    <a:pt x="602" y="482"/>
                    <a:pt x="599" y="485"/>
                  </a:cubicBezTo>
                  <a:cubicBezTo>
                    <a:pt x="590" y="484"/>
                    <a:pt x="584" y="483"/>
                    <a:pt x="580" y="483"/>
                  </a:cubicBezTo>
                  <a:cubicBezTo>
                    <a:pt x="568" y="483"/>
                    <a:pt x="586" y="490"/>
                    <a:pt x="618" y="498"/>
                  </a:cubicBezTo>
                  <a:lnTo>
                    <a:pt x="618" y="494"/>
                  </a:lnTo>
                  <a:lnTo>
                    <a:pt x="621" y="491"/>
                  </a:lnTo>
                  <a:cubicBezTo>
                    <a:pt x="644" y="497"/>
                    <a:pt x="652" y="504"/>
                    <a:pt x="640" y="504"/>
                  </a:cubicBezTo>
                  <a:cubicBezTo>
                    <a:pt x="633" y="504"/>
                    <a:pt x="618" y="502"/>
                    <a:pt x="596" y="494"/>
                  </a:cubicBezTo>
                  <a:cubicBezTo>
                    <a:pt x="579" y="492"/>
                    <a:pt x="569" y="490"/>
                    <a:pt x="566" y="490"/>
                  </a:cubicBezTo>
                  <a:cubicBezTo>
                    <a:pt x="562" y="490"/>
                    <a:pt x="572" y="493"/>
                    <a:pt x="596" y="501"/>
                  </a:cubicBezTo>
                  <a:cubicBezTo>
                    <a:pt x="622" y="511"/>
                    <a:pt x="630" y="516"/>
                    <a:pt x="619" y="516"/>
                  </a:cubicBezTo>
                  <a:cubicBezTo>
                    <a:pt x="614" y="516"/>
                    <a:pt x="606" y="515"/>
                    <a:pt x="593" y="513"/>
                  </a:cubicBezTo>
                  <a:cubicBezTo>
                    <a:pt x="573" y="507"/>
                    <a:pt x="563" y="504"/>
                    <a:pt x="562" y="504"/>
                  </a:cubicBezTo>
                  <a:lnTo>
                    <a:pt x="562" y="504"/>
                  </a:lnTo>
                  <a:cubicBezTo>
                    <a:pt x="560" y="504"/>
                    <a:pt x="570" y="508"/>
                    <a:pt x="590" y="516"/>
                  </a:cubicBezTo>
                  <a:cubicBezTo>
                    <a:pt x="642" y="535"/>
                    <a:pt x="668" y="549"/>
                    <a:pt x="654" y="549"/>
                  </a:cubicBezTo>
                  <a:cubicBezTo>
                    <a:pt x="648" y="549"/>
                    <a:pt x="632" y="545"/>
                    <a:pt x="605" y="538"/>
                  </a:cubicBezTo>
                  <a:cubicBezTo>
                    <a:pt x="574" y="529"/>
                    <a:pt x="554" y="525"/>
                    <a:pt x="546" y="525"/>
                  </a:cubicBezTo>
                  <a:cubicBezTo>
                    <a:pt x="544" y="525"/>
                    <a:pt x="543" y="525"/>
                    <a:pt x="543" y="526"/>
                  </a:cubicBezTo>
                  <a:cubicBezTo>
                    <a:pt x="543" y="529"/>
                    <a:pt x="561" y="535"/>
                    <a:pt x="583" y="541"/>
                  </a:cubicBezTo>
                  <a:cubicBezTo>
                    <a:pt x="612" y="546"/>
                    <a:pt x="619" y="550"/>
                    <a:pt x="606" y="550"/>
                  </a:cubicBezTo>
                  <a:cubicBezTo>
                    <a:pt x="601" y="550"/>
                    <a:pt x="592" y="550"/>
                    <a:pt x="580" y="548"/>
                  </a:cubicBezTo>
                  <a:cubicBezTo>
                    <a:pt x="562" y="546"/>
                    <a:pt x="549" y="545"/>
                    <a:pt x="540" y="545"/>
                  </a:cubicBezTo>
                  <a:cubicBezTo>
                    <a:pt x="519" y="545"/>
                    <a:pt x="525" y="551"/>
                    <a:pt x="552" y="567"/>
                  </a:cubicBezTo>
                  <a:cubicBezTo>
                    <a:pt x="573" y="582"/>
                    <a:pt x="580" y="591"/>
                    <a:pt x="574" y="591"/>
                  </a:cubicBezTo>
                  <a:cubicBezTo>
                    <a:pt x="570" y="591"/>
                    <a:pt x="560" y="588"/>
                    <a:pt x="546" y="579"/>
                  </a:cubicBezTo>
                  <a:cubicBezTo>
                    <a:pt x="525" y="570"/>
                    <a:pt x="515" y="566"/>
                    <a:pt x="515" y="566"/>
                  </a:cubicBezTo>
                  <a:lnTo>
                    <a:pt x="515" y="566"/>
                  </a:lnTo>
                  <a:cubicBezTo>
                    <a:pt x="514" y="566"/>
                    <a:pt x="519" y="569"/>
                    <a:pt x="527" y="573"/>
                  </a:cubicBezTo>
                  <a:lnTo>
                    <a:pt x="521" y="588"/>
                  </a:lnTo>
                  <a:cubicBezTo>
                    <a:pt x="521" y="592"/>
                    <a:pt x="539" y="601"/>
                    <a:pt x="558" y="607"/>
                  </a:cubicBezTo>
                  <a:cubicBezTo>
                    <a:pt x="543" y="605"/>
                    <a:pt x="531" y="603"/>
                    <a:pt x="523" y="603"/>
                  </a:cubicBezTo>
                  <a:cubicBezTo>
                    <a:pt x="509" y="603"/>
                    <a:pt x="509" y="608"/>
                    <a:pt x="533" y="620"/>
                  </a:cubicBezTo>
                  <a:lnTo>
                    <a:pt x="530" y="626"/>
                  </a:lnTo>
                  <a:cubicBezTo>
                    <a:pt x="530" y="629"/>
                    <a:pt x="530" y="629"/>
                    <a:pt x="549" y="639"/>
                  </a:cubicBezTo>
                  <a:cubicBezTo>
                    <a:pt x="558" y="643"/>
                    <a:pt x="557" y="645"/>
                    <a:pt x="552" y="645"/>
                  </a:cubicBezTo>
                  <a:cubicBezTo>
                    <a:pt x="546" y="645"/>
                    <a:pt x="535" y="643"/>
                    <a:pt x="524" y="642"/>
                  </a:cubicBezTo>
                  <a:cubicBezTo>
                    <a:pt x="513" y="640"/>
                    <a:pt x="501" y="638"/>
                    <a:pt x="496" y="638"/>
                  </a:cubicBezTo>
                  <a:cubicBezTo>
                    <a:pt x="493" y="638"/>
                    <a:pt x="494" y="639"/>
                    <a:pt x="502" y="642"/>
                  </a:cubicBezTo>
                  <a:cubicBezTo>
                    <a:pt x="524" y="648"/>
                    <a:pt x="543" y="657"/>
                    <a:pt x="558" y="670"/>
                  </a:cubicBezTo>
                  <a:cubicBezTo>
                    <a:pt x="566" y="674"/>
                    <a:pt x="567" y="676"/>
                    <a:pt x="564" y="676"/>
                  </a:cubicBezTo>
                  <a:cubicBezTo>
                    <a:pt x="560" y="676"/>
                    <a:pt x="549" y="672"/>
                    <a:pt x="539" y="667"/>
                  </a:cubicBezTo>
                  <a:cubicBezTo>
                    <a:pt x="528" y="662"/>
                    <a:pt x="518" y="659"/>
                    <a:pt x="508" y="659"/>
                  </a:cubicBezTo>
                  <a:cubicBezTo>
                    <a:pt x="504" y="659"/>
                    <a:pt x="500" y="660"/>
                    <a:pt x="496" y="661"/>
                  </a:cubicBezTo>
                  <a:cubicBezTo>
                    <a:pt x="496" y="664"/>
                    <a:pt x="492" y="670"/>
                    <a:pt x="511" y="676"/>
                  </a:cubicBezTo>
                  <a:cubicBezTo>
                    <a:pt x="531" y="682"/>
                    <a:pt x="525" y="698"/>
                    <a:pt x="507" y="698"/>
                  </a:cubicBezTo>
                  <a:cubicBezTo>
                    <a:pt x="505" y="698"/>
                    <a:pt x="503" y="698"/>
                    <a:pt x="502" y="698"/>
                  </a:cubicBezTo>
                  <a:lnTo>
                    <a:pt x="502" y="704"/>
                  </a:lnTo>
                  <a:cubicBezTo>
                    <a:pt x="499" y="708"/>
                    <a:pt x="517" y="717"/>
                    <a:pt x="517" y="720"/>
                  </a:cubicBezTo>
                  <a:cubicBezTo>
                    <a:pt x="517" y="720"/>
                    <a:pt x="514" y="723"/>
                    <a:pt x="533" y="733"/>
                  </a:cubicBezTo>
                  <a:cubicBezTo>
                    <a:pt x="533" y="734"/>
                    <a:pt x="533" y="736"/>
                    <a:pt x="529" y="736"/>
                  </a:cubicBezTo>
                  <a:cubicBezTo>
                    <a:pt x="526" y="736"/>
                    <a:pt x="520" y="735"/>
                    <a:pt x="511" y="733"/>
                  </a:cubicBezTo>
                  <a:lnTo>
                    <a:pt x="511" y="733"/>
                  </a:lnTo>
                  <a:cubicBezTo>
                    <a:pt x="532" y="741"/>
                    <a:pt x="542" y="745"/>
                    <a:pt x="538" y="745"/>
                  </a:cubicBezTo>
                  <a:cubicBezTo>
                    <a:pt x="536" y="745"/>
                    <a:pt x="526" y="743"/>
                    <a:pt x="508" y="739"/>
                  </a:cubicBezTo>
                  <a:cubicBezTo>
                    <a:pt x="490" y="733"/>
                    <a:pt x="481" y="730"/>
                    <a:pt x="480" y="730"/>
                  </a:cubicBezTo>
                  <a:lnTo>
                    <a:pt x="480" y="730"/>
                  </a:lnTo>
                  <a:cubicBezTo>
                    <a:pt x="479" y="730"/>
                    <a:pt x="488" y="734"/>
                    <a:pt x="508" y="742"/>
                  </a:cubicBezTo>
                  <a:cubicBezTo>
                    <a:pt x="520" y="748"/>
                    <a:pt x="524" y="750"/>
                    <a:pt x="520" y="750"/>
                  </a:cubicBezTo>
                  <a:cubicBezTo>
                    <a:pt x="518" y="750"/>
                    <a:pt x="513" y="749"/>
                    <a:pt x="505" y="748"/>
                  </a:cubicBezTo>
                  <a:cubicBezTo>
                    <a:pt x="498" y="746"/>
                    <a:pt x="493" y="745"/>
                    <a:pt x="492" y="745"/>
                  </a:cubicBezTo>
                  <a:cubicBezTo>
                    <a:pt x="489" y="745"/>
                    <a:pt x="493" y="748"/>
                    <a:pt x="505" y="751"/>
                  </a:cubicBezTo>
                  <a:cubicBezTo>
                    <a:pt x="532" y="765"/>
                    <a:pt x="547" y="777"/>
                    <a:pt x="541" y="777"/>
                  </a:cubicBezTo>
                  <a:cubicBezTo>
                    <a:pt x="538" y="777"/>
                    <a:pt x="531" y="775"/>
                    <a:pt x="521" y="770"/>
                  </a:cubicBezTo>
                  <a:lnTo>
                    <a:pt x="521" y="770"/>
                  </a:lnTo>
                  <a:cubicBezTo>
                    <a:pt x="521" y="770"/>
                    <a:pt x="518" y="773"/>
                    <a:pt x="536" y="786"/>
                  </a:cubicBezTo>
                  <a:cubicBezTo>
                    <a:pt x="556" y="794"/>
                    <a:pt x="566" y="798"/>
                    <a:pt x="564" y="798"/>
                  </a:cubicBezTo>
                  <a:cubicBezTo>
                    <a:pt x="563" y="798"/>
                    <a:pt x="554" y="795"/>
                    <a:pt x="536" y="789"/>
                  </a:cubicBezTo>
                  <a:cubicBezTo>
                    <a:pt x="520" y="784"/>
                    <a:pt x="510" y="781"/>
                    <a:pt x="506" y="781"/>
                  </a:cubicBezTo>
                  <a:cubicBezTo>
                    <a:pt x="500" y="781"/>
                    <a:pt x="507" y="787"/>
                    <a:pt x="530" y="798"/>
                  </a:cubicBezTo>
                  <a:cubicBezTo>
                    <a:pt x="530" y="798"/>
                    <a:pt x="544" y="805"/>
                    <a:pt x="536" y="805"/>
                  </a:cubicBezTo>
                  <a:cubicBezTo>
                    <a:pt x="535" y="805"/>
                    <a:pt x="533" y="805"/>
                    <a:pt x="530" y="805"/>
                  </a:cubicBezTo>
                  <a:cubicBezTo>
                    <a:pt x="527" y="804"/>
                    <a:pt x="525" y="804"/>
                    <a:pt x="522" y="804"/>
                  </a:cubicBezTo>
                  <a:cubicBezTo>
                    <a:pt x="500" y="804"/>
                    <a:pt x="484" y="815"/>
                    <a:pt x="517" y="827"/>
                  </a:cubicBezTo>
                  <a:lnTo>
                    <a:pt x="517" y="833"/>
                  </a:lnTo>
                  <a:cubicBezTo>
                    <a:pt x="512" y="832"/>
                    <a:pt x="508" y="832"/>
                    <a:pt x="505" y="832"/>
                  </a:cubicBezTo>
                  <a:cubicBezTo>
                    <a:pt x="495" y="832"/>
                    <a:pt x="497" y="836"/>
                    <a:pt x="511" y="845"/>
                  </a:cubicBezTo>
                  <a:lnTo>
                    <a:pt x="530" y="855"/>
                  </a:lnTo>
                  <a:cubicBezTo>
                    <a:pt x="512" y="850"/>
                    <a:pt x="496" y="845"/>
                    <a:pt x="489" y="845"/>
                  </a:cubicBezTo>
                  <a:cubicBezTo>
                    <a:pt x="488" y="845"/>
                    <a:pt x="487" y="845"/>
                    <a:pt x="486" y="845"/>
                  </a:cubicBezTo>
                  <a:cubicBezTo>
                    <a:pt x="486" y="852"/>
                    <a:pt x="486" y="849"/>
                    <a:pt x="505" y="858"/>
                  </a:cubicBezTo>
                  <a:cubicBezTo>
                    <a:pt x="527" y="861"/>
                    <a:pt x="524" y="864"/>
                    <a:pt x="524" y="867"/>
                  </a:cubicBezTo>
                  <a:cubicBezTo>
                    <a:pt x="524" y="868"/>
                    <a:pt x="522" y="869"/>
                    <a:pt x="520" y="869"/>
                  </a:cubicBezTo>
                  <a:cubicBezTo>
                    <a:pt x="513" y="869"/>
                    <a:pt x="497" y="865"/>
                    <a:pt x="483" y="858"/>
                  </a:cubicBezTo>
                  <a:lnTo>
                    <a:pt x="480" y="861"/>
                  </a:lnTo>
                  <a:cubicBezTo>
                    <a:pt x="508" y="872"/>
                    <a:pt x="515" y="877"/>
                    <a:pt x="511" y="877"/>
                  </a:cubicBezTo>
                  <a:cubicBezTo>
                    <a:pt x="509" y="877"/>
                    <a:pt x="505" y="876"/>
                    <a:pt x="499" y="874"/>
                  </a:cubicBezTo>
                  <a:cubicBezTo>
                    <a:pt x="489" y="871"/>
                    <a:pt x="484" y="870"/>
                    <a:pt x="481" y="870"/>
                  </a:cubicBezTo>
                  <a:cubicBezTo>
                    <a:pt x="477" y="870"/>
                    <a:pt x="477" y="872"/>
                    <a:pt x="477" y="874"/>
                  </a:cubicBezTo>
                  <a:lnTo>
                    <a:pt x="455" y="867"/>
                  </a:lnTo>
                  <a:cubicBezTo>
                    <a:pt x="451" y="867"/>
                    <a:pt x="449" y="867"/>
                    <a:pt x="448" y="867"/>
                  </a:cubicBezTo>
                  <a:cubicBezTo>
                    <a:pt x="443" y="867"/>
                    <a:pt x="458" y="872"/>
                    <a:pt x="474" y="877"/>
                  </a:cubicBezTo>
                  <a:lnTo>
                    <a:pt x="470" y="883"/>
                  </a:lnTo>
                  <a:cubicBezTo>
                    <a:pt x="470" y="886"/>
                    <a:pt x="467" y="889"/>
                    <a:pt x="489" y="896"/>
                  </a:cubicBezTo>
                  <a:cubicBezTo>
                    <a:pt x="508" y="902"/>
                    <a:pt x="527" y="911"/>
                    <a:pt x="527" y="914"/>
                  </a:cubicBezTo>
                  <a:cubicBezTo>
                    <a:pt x="511" y="907"/>
                    <a:pt x="496" y="901"/>
                    <a:pt x="489" y="901"/>
                  </a:cubicBezTo>
                  <a:cubicBezTo>
                    <a:pt x="488" y="901"/>
                    <a:pt x="487" y="901"/>
                    <a:pt x="486" y="902"/>
                  </a:cubicBezTo>
                  <a:cubicBezTo>
                    <a:pt x="486" y="902"/>
                    <a:pt x="486" y="902"/>
                    <a:pt x="485" y="902"/>
                  </a:cubicBezTo>
                  <a:cubicBezTo>
                    <a:pt x="480" y="902"/>
                    <a:pt x="464" y="896"/>
                    <a:pt x="464" y="896"/>
                  </a:cubicBezTo>
                  <a:cubicBezTo>
                    <a:pt x="455" y="891"/>
                    <a:pt x="449" y="890"/>
                    <a:pt x="446" y="890"/>
                  </a:cubicBezTo>
                  <a:cubicBezTo>
                    <a:pt x="437" y="890"/>
                    <a:pt x="447" y="901"/>
                    <a:pt x="461" y="908"/>
                  </a:cubicBezTo>
                  <a:cubicBezTo>
                    <a:pt x="481" y="921"/>
                    <a:pt x="490" y="927"/>
                    <a:pt x="485" y="927"/>
                  </a:cubicBezTo>
                  <a:cubicBezTo>
                    <a:pt x="482" y="927"/>
                    <a:pt x="472" y="924"/>
                    <a:pt x="455" y="917"/>
                  </a:cubicBezTo>
                  <a:cubicBezTo>
                    <a:pt x="446" y="914"/>
                    <a:pt x="441" y="912"/>
                    <a:pt x="440" y="912"/>
                  </a:cubicBezTo>
                  <a:lnTo>
                    <a:pt x="440" y="912"/>
                  </a:lnTo>
                  <a:cubicBezTo>
                    <a:pt x="434" y="912"/>
                    <a:pt x="465" y="930"/>
                    <a:pt x="508" y="952"/>
                  </a:cubicBezTo>
                  <a:lnTo>
                    <a:pt x="564" y="977"/>
                  </a:lnTo>
                  <a:lnTo>
                    <a:pt x="508" y="955"/>
                  </a:lnTo>
                  <a:cubicBezTo>
                    <a:pt x="468" y="941"/>
                    <a:pt x="448" y="934"/>
                    <a:pt x="443" y="934"/>
                  </a:cubicBezTo>
                  <a:cubicBezTo>
                    <a:pt x="439" y="934"/>
                    <a:pt x="447" y="940"/>
                    <a:pt x="464" y="952"/>
                  </a:cubicBezTo>
                  <a:cubicBezTo>
                    <a:pt x="473" y="959"/>
                    <a:pt x="477" y="962"/>
                    <a:pt x="475" y="962"/>
                  </a:cubicBezTo>
                  <a:cubicBezTo>
                    <a:pt x="473" y="962"/>
                    <a:pt x="469" y="961"/>
                    <a:pt x="461" y="958"/>
                  </a:cubicBezTo>
                  <a:cubicBezTo>
                    <a:pt x="453" y="954"/>
                    <a:pt x="448" y="953"/>
                    <a:pt x="445" y="953"/>
                  </a:cubicBezTo>
                  <a:cubicBezTo>
                    <a:pt x="440" y="953"/>
                    <a:pt x="438" y="956"/>
                    <a:pt x="436" y="961"/>
                  </a:cubicBezTo>
                  <a:cubicBezTo>
                    <a:pt x="430" y="971"/>
                    <a:pt x="430" y="974"/>
                    <a:pt x="449" y="983"/>
                  </a:cubicBezTo>
                  <a:cubicBezTo>
                    <a:pt x="449" y="983"/>
                    <a:pt x="449" y="986"/>
                    <a:pt x="445" y="990"/>
                  </a:cubicBezTo>
                  <a:cubicBezTo>
                    <a:pt x="433" y="985"/>
                    <a:pt x="426" y="983"/>
                    <a:pt x="424" y="983"/>
                  </a:cubicBezTo>
                  <a:cubicBezTo>
                    <a:pt x="418" y="983"/>
                    <a:pt x="435" y="993"/>
                    <a:pt x="461" y="1002"/>
                  </a:cubicBezTo>
                  <a:cubicBezTo>
                    <a:pt x="461" y="1002"/>
                    <a:pt x="461" y="1005"/>
                    <a:pt x="458" y="1008"/>
                  </a:cubicBezTo>
                  <a:lnTo>
                    <a:pt x="439" y="1002"/>
                  </a:lnTo>
                  <a:cubicBezTo>
                    <a:pt x="434" y="999"/>
                    <a:pt x="430" y="998"/>
                    <a:pt x="426" y="998"/>
                  </a:cubicBezTo>
                  <a:cubicBezTo>
                    <a:pt x="418" y="998"/>
                    <a:pt x="414" y="1006"/>
                    <a:pt x="405" y="1024"/>
                  </a:cubicBezTo>
                  <a:cubicBezTo>
                    <a:pt x="392" y="1049"/>
                    <a:pt x="389" y="1052"/>
                    <a:pt x="430" y="1071"/>
                  </a:cubicBezTo>
                  <a:cubicBezTo>
                    <a:pt x="449" y="1082"/>
                    <a:pt x="458" y="1087"/>
                    <a:pt x="455" y="1087"/>
                  </a:cubicBezTo>
                  <a:cubicBezTo>
                    <a:pt x="452" y="1087"/>
                    <a:pt x="443" y="1084"/>
                    <a:pt x="427" y="1077"/>
                  </a:cubicBezTo>
                  <a:cubicBezTo>
                    <a:pt x="414" y="1071"/>
                    <a:pt x="401" y="1066"/>
                    <a:pt x="398" y="1066"/>
                  </a:cubicBezTo>
                  <a:lnTo>
                    <a:pt x="398" y="1066"/>
                  </a:lnTo>
                  <a:cubicBezTo>
                    <a:pt x="397" y="1066"/>
                    <a:pt x="398" y="1068"/>
                    <a:pt x="405" y="1071"/>
                  </a:cubicBezTo>
                  <a:cubicBezTo>
                    <a:pt x="405" y="1071"/>
                    <a:pt x="403" y="1074"/>
                    <a:pt x="397" y="1074"/>
                  </a:cubicBezTo>
                  <a:cubicBezTo>
                    <a:pt x="394" y="1074"/>
                    <a:pt x="389" y="1073"/>
                    <a:pt x="383" y="1071"/>
                  </a:cubicBezTo>
                  <a:cubicBezTo>
                    <a:pt x="373" y="1070"/>
                    <a:pt x="366" y="1069"/>
                    <a:pt x="362" y="1069"/>
                  </a:cubicBezTo>
                  <a:cubicBezTo>
                    <a:pt x="347" y="1069"/>
                    <a:pt x="362" y="1076"/>
                    <a:pt x="376" y="1084"/>
                  </a:cubicBezTo>
                  <a:cubicBezTo>
                    <a:pt x="394" y="1091"/>
                    <a:pt x="399" y="1093"/>
                    <a:pt x="398" y="1093"/>
                  </a:cubicBezTo>
                  <a:cubicBezTo>
                    <a:pt x="396" y="1093"/>
                    <a:pt x="385" y="1090"/>
                    <a:pt x="373" y="1087"/>
                  </a:cubicBezTo>
                  <a:cubicBezTo>
                    <a:pt x="361" y="1083"/>
                    <a:pt x="348" y="1079"/>
                    <a:pt x="345" y="1079"/>
                  </a:cubicBezTo>
                  <a:cubicBezTo>
                    <a:pt x="343" y="1079"/>
                    <a:pt x="344" y="1080"/>
                    <a:pt x="351" y="1084"/>
                  </a:cubicBezTo>
                  <a:cubicBezTo>
                    <a:pt x="366" y="1093"/>
                    <a:pt x="373" y="1112"/>
                    <a:pt x="359" y="1112"/>
                  </a:cubicBezTo>
                  <a:cubicBezTo>
                    <a:pt x="354" y="1112"/>
                    <a:pt x="348" y="1110"/>
                    <a:pt x="339" y="1106"/>
                  </a:cubicBezTo>
                  <a:lnTo>
                    <a:pt x="336" y="1112"/>
                  </a:lnTo>
                  <a:cubicBezTo>
                    <a:pt x="355" y="1121"/>
                    <a:pt x="351" y="1127"/>
                    <a:pt x="348" y="1131"/>
                  </a:cubicBezTo>
                  <a:cubicBezTo>
                    <a:pt x="347" y="1134"/>
                    <a:pt x="346" y="1137"/>
                    <a:pt x="342" y="1137"/>
                  </a:cubicBezTo>
                  <a:cubicBezTo>
                    <a:pt x="339" y="1137"/>
                    <a:pt x="335" y="1135"/>
                    <a:pt x="326" y="1131"/>
                  </a:cubicBezTo>
                  <a:cubicBezTo>
                    <a:pt x="319" y="1127"/>
                    <a:pt x="314" y="1125"/>
                    <a:pt x="313" y="1125"/>
                  </a:cubicBezTo>
                  <a:lnTo>
                    <a:pt x="313" y="1125"/>
                  </a:lnTo>
                  <a:cubicBezTo>
                    <a:pt x="310" y="1125"/>
                    <a:pt x="314" y="1129"/>
                    <a:pt x="323" y="1137"/>
                  </a:cubicBezTo>
                  <a:cubicBezTo>
                    <a:pt x="320" y="1140"/>
                    <a:pt x="358" y="1162"/>
                    <a:pt x="355" y="1165"/>
                  </a:cubicBezTo>
                  <a:cubicBezTo>
                    <a:pt x="376" y="1171"/>
                    <a:pt x="392" y="1184"/>
                    <a:pt x="392" y="1184"/>
                  </a:cubicBezTo>
                  <a:lnTo>
                    <a:pt x="373" y="1178"/>
                  </a:lnTo>
                  <a:lnTo>
                    <a:pt x="333" y="1162"/>
                  </a:lnTo>
                  <a:lnTo>
                    <a:pt x="333" y="1162"/>
                  </a:lnTo>
                  <a:cubicBezTo>
                    <a:pt x="333" y="1165"/>
                    <a:pt x="329" y="1168"/>
                    <a:pt x="351" y="1174"/>
                  </a:cubicBezTo>
                  <a:cubicBezTo>
                    <a:pt x="343" y="1172"/>
                    <a:pt x="337" y="1171"/>
                    <a:pt x="333" y="1171"/>
                  </a:cubicBezTo>
                  <a:cubicBezTo>
                    <a:pt x="327" y="1171"/>
                    <a:pt x="325" y="1174"/>
                    <a:pt x="323" y="1178"/>
                  </a:cubicBezTo>
                  <a:cubicBezTo>
                    <a:pt x="320" y="1184"/>
                    <a:pt x="317" y="1190"/>
                    <a:pt x="336" y="1200"/>
                  </a:cubicBezTo>
                  <a:cubicBezTo>
                    <a:pt x="328" y="1198"/>
                    <a:pt x="321" y="1197"/>
                    <a:pt x="316" y="1197"/>
                  </a:cubicBezTo>
                  <a:cubicBezTo>
                    <a:pt x="292" y="1197"/>
                    <a:pt x="290" y="1211"/>
                    <a:pt x="323" y="1218"/>
                  </a:cubicBezTo>
                  <a:cubicBezTo>
                    <a:pt x="339" y="1223"/>
                    <a:pt x="344" y="1226"/>
                    <a:pt x="335" y="1226"/>
                  </a:cubicBezTo>
                  <a:cubicBezTo>
                    <a:pt x="332" y="1226"/>
                    <a:pt x="327" y="1225"/>
                    <a:pt x="320" y="1225"/>
                  </a:cubicBezTo>
                  <a:cubicBezTo>
                    <a:pt x="298" y="1225"/>
                    <a:pt x="298" y="1225"/>
                    <a:pt x="317" y="1231"/>
                  </a:cubicBezTo>
                  <a:cubicBezTo>
                    <a:pt x="330" y="1235"/>
                    <a:pt x="326" y="1236"/>
                    <a:pt x="317" y="1236"/>
                  </a:cubicBezTo>
                  <a:cubicBezTo>
                    <a:pt x="311" y="1236"/>
                    <a:pt x="301" y="1235"/>
                    <a:pt x="292" y="1234"/>
                  </a:cubicBezTo>
                  <a:cubicBezTo>
                    <a:pt x="280" y="1233"/>
                    <a:pt x="271" y="1233"/>
                    <a:pt x="265" y="1233"/>
                  </a:cubicBezTo>
                  <a:cubicBezTo>
                    <a:pt x="248" y="1233"/>
                    <a:pt x="250" y="1236"/>
                    <a:pt x="264" y="1240"/>
                  </a:cubicBezTo>
                  <a:cubicBezTo>
                    <a:pt x="282" y="1250"/>
                    <a:pt x="279" y="1256"/>
                    <a:pt x="279" y="1259"/>
                  </a:cubicBezTo>
                  <a:cubicBezTo>
                    <a:pt x="292" y="1265"/>
                    <a:pt x="304" y="1268"/>
                    <a:pt x="320" y="1268"/>
                  </a:cubicBezTo>
                  <a:lnTo>
                    <a:pt x="333" y="1270"/>
                  </a:lnTo>
                  <a:lnTo>
                    <a:pt x="333" y="1270"/>
                  </a:lnTo>
                  <a:cubicBezTo>
                    <a:pt x="332" y="1270"/>
                    <a:pt x="331" y="1270"/>
                    <a:pt x="331" y="1270"/>
                  </a:cubicBezTo>
                  <a:cubicBezTo>
                    <a:pt x="326" y="1270"/>
                    <a:pt x="322" y="1271"/>
                    <a:pt x="317" y="1272"/>
                  </a:cubicBezTo>
                  <a:cubicBezTo>
                    <a:pt x="292" y="1275"/>
                    <a:pt x="289" y="1278"/>
                    <a:pt x="289" y="1281"/>
                  </a:cubicBezTo>
                  <a:cubicBezTo>
                    <a:pt x="286" y="1284"/>
                    <a:pt x="282" y="1290"/>
                    <a:pt x="282" y="1294"/>
                  </a:cubicBezTo>
                  <a:cubicBezTo>
                    <a:pt x="254" y="1300"/>
                    <a:pt x="251" y="1303"/>
                    <a:pt x="273" y="1303"/>
                  </a:cubicBezTo>
                  <a:lnTo>
                    <a:pt x="298" y="1303"/>
                  </a:lnTo>
                  <a:cubicBezTo>
                    <a:pt x="252" y="1306"/>
                    <a:pt x="233" y="1335"/>
                    <a:pt x="265" y="1337"/>
                  </a:cubicBezTo>
                  <a:lnTo>
                    <a:pt x="251" y="1337"/>
                  </a:lnTo>
                  <a:cubicBezTo>
                    <a:pt x="226" y="1341"/>
                    <a:pt x="226" y="1344"/>
                    <a:pt x="223" y="1350"/>
                  </a:cubicBezTo>
                  <a:cubicBezTo>
                    <a:pt x="220" y="1353"/>
                    <a:pt x="239" y="1359"/>
                    <a:pt x="232" y="1369"/>
                  </a:cubicBezTo>
                  <a:cubicBezTo>
                    <a:pt x="228" y="1378"/>
                    <a:pt x="223" y="1384"/>
                    <a:pt x="232" y="1384"/>
                  </a:cubicBezTo>
                  <a:cubicBezTo>
                    <a:pt x="235" y="1384"/>
                    <a:pt x="240" y="1383"/>
                    <a:pt x="248" y="1381"/>
                  </a:cubicBezTo>
                  <a:lnTo>
                    <a:pt x="248" y="1381"/>
                  </a:lnTo>
                  <a:cubicBezTo>
                    <a:pt x="245" y="1384"/>
                    <a:pt x="245" y="1384"/>
                    <a:pt x="220" y="1391"/>
                  </a:cubicBezTo>
                  <a:cubicBezTo>
                    <a:pt x="195" y="1394"/>
                    <a:pt x="192" y="1397"/>
                    <a:pt x="192" y="1400"/>
                  </a:cubicBezTo>
                  <a:cubicBezTo>
                    <a:pt x="207" y="1397"/>
                    <a:pt x="226" y="1397"/>
                    <a:pt x="242" y="1391"/>
                  </a:cubicBezTo>
                  <a:cubicBezTo>
                    <a:pt x="252" y="1388"/>
                    <a:pt x="258" y="1387"/>
                    <a:pt x="260" y="1387"/>
                  </a:cubicBezTo>
                  <a:cubicBezTo>
                    <a:pt x="264" y="1387"/>
                    <a:pt x="256" y="1391"/>
                    <a:pt x="235" y="1397"/>
                  </a:cubicBezTo>
                  <a:cubicBezTo>
                    <a:pt x="210" y="1408"/>
                    <a:pt x="200" y="1419"/>
                    <a:pt x="216" y="1419"/>
                  </a:cubicBezTo>
                  <a:cubicBezTo>
                    <a:pt x="218" y="1419"/>
                    <a:pt x="220" y="1419"/>
                    <a:pt x="223" y="1419"/>
                  </a:cubicBezTo>
                  <a:lnTo>
                    <a:pt x="223" y="1419"/>
                  </a:lnTo>
                  <a:cubicBezTo>
                    <a:pt x="220" y="1422"/>
                    <a:pt x="220" y="1425"/>
                    <a:pt x="192" y="1431"/>
                  </a:cubicBezTo>
                  <a:cubicBezTo>
                    <a:pt x="168" y="1441"/>
                    <a:pt x="144" y="1450"/>
                    <a:pt x="157" y="1450"/>
                  </a:cubicBezTo>
                  <a:cubicBezTo>
                    <a:pt x="161" y="1450"/>
                    <a:pt x="167" y="1450"/>
                    <a:pt x="177" y="1448"/>
                  </a:cubicBezTo>
                  <a:lnTo>
                    <a:pt x="177" y="1448"/>
                  </a:lnTo>
                  <a:cubicBezTo>
                    <a:pt x="173" y="1449"/>
                    <a:pt x="166" y="1451"/>
                    <a:pt x="151" y="1457"/>
                  </a:cubicBezTo>
                  <a:cubicBezTo>
                    <a:pt x="131" y="1464"/>
                    <a:pt x="110" y="1472"/>
                    <a:pt x="113" y="1472"/>
                  </a:cubicBezTo>
                  <a:cubicBezTo>
                    <a:pt x="115" y="1472"/>
                    <a:pt x="125" y="1470"/>
                    <a:pt x="148" y="1463"/>
                  </a:cubicBezTo>
                  <a:cubicBezTo>
                    <a:pt x="151" y="1462"/>
                    <a:pt x="154" y="1462"/>
                    <a:pt x="156" y="1462"/>
                  </a:cubicBezTo>
                  <a:cubicBezTo>
                    <a:pt x="171" y="1462"/>
                    <a:pt x="162" y="1471"/>
                    <a:pt x="135" y="1485"/>
                  </a:cubicBezTo>
                  <a:cubicBezTo>
                    <a:pt x="134" y="1486"/>
                    <a:pt x="132" y="1488"/>
                    <a:pt x="134" y="1488"/>
                  </a:cubicBezTo>
                  <a:cubicBezTo>
                    <a:pt x="136" y="1488"/>
                    <a:pt x="143" y="1485"/>
                    <a:pt x="160" y="1478"/>
                  </a:cubicBezTo>
                  <a:lnTo>
                    <a:pt x="188" y="1469"/>
                  </a:lnTo>
                  <a:lnTo>
                    <a:pt x="188" y="1469"/>
                  </a:lnTo>
                  <a:cubicBezTo>
                    <a:pt x="157" y="1481"/>
                    <a:pt x="142" y="1487"/>
                    <a:pt x="144" y="1487"/>
                  </a:cubicBezTo>
                  <a:cubicBezTo>
                    <a:pt x="145" y="1487"/>
                    <a:pt x="159" y="1482"/>
                    <a:pt x="185" y="1472"/>
                  </a:cubicBezTo>
                  <a:cubicBezTo>
                    <a:pt x="198" y="1468"/>
                    <a:pt x="206" y="1466"/>
                    <a:pt x="207" y="1466"/>
                  </a:cubicBezTo>
                  <a:lnTo>
                    <a:pt x="207" y="1466"/>
                  </a:lnTo>
                  <a:cubicBezTo>
                    <a:pt x="210" y="1466"/>
                    <a:pt x="202" y="1470"/>
                    <a:pt x="185" y="1475"/>
                  </a:cubicBezTo>
                  <a:cubicBezTo>
                    <a:pt x="173" y="1482"/>
                    <a:pt x="160" y="1485"/>
                    <a:pt x="151" y="1494"/>
                  </a:cubicBezTo>
                  <a:cubicBezTo>
                    <a:pt x="148" y="1497"/>
                    <a:pt x="170" y="1497"/>
                    <a:pt x="160" y="1510"/>
                  </a:cubicBezTo>
                  <a:cubicBezTo>
                    <a:pt x="150" y="1523"/>
                    <a:pt x="144" y="1531"/>
                    <a:pt x="149" y="1531"/>
                  </a:cubicBezTo>
                  <a:cubicBezTo>
                    <a:pt x="151" y="1531"/>
                    <a:pt x="158" y="1528"/>
                    <a:pt x="170" y="1522"/>
                  </a:cubicBezTo>
                  <a:cubicBezTo>
                    <a:pt x="184" y="1517"/>
                    <a:pt x="191" y="1514"/>
                    <a:pt x="193" y="1514"/>
                  </a:cubicBezTo>
                  <a:lnTo>
                    <a:pt x="193" y="1514"/>
                  </a:lnTo>
                  <a:cubicBezTo>
                    <a:pt x="194" y="1514"/>
                    <a:pt x="185" y="1518"/>
                    <a:pt x="167" y="1529"/>
                  </a:cubicBezTo>
                  <a:cubicBezTo>
                    <a:pt x="132" y="1547"/>
                    <a:pt x="132" y="1551"/>
                    <a:pt x="129" y="1554"/>
                  </a:cubicBezTo>
                  <a:cubicBezTo>
                    <a:pt x="126" y="1554"/>
                    <a:pt x="126" y="1557"/>
                    <a:pt x="91" y="1572"/>
                  </a:cubicBezTo>
                  <a:cubicBezTo>
                    <a:pt x="112" y="1564"/>
                    <a:pt x="119" y="1561"/>
                    <a:pt x="121" y="1561"/>
                  </a:cubicBezTo>
                  <a:cubicBezTo>
                    <a:pt x="123" y="1561"/>
                    <a:pt x="123" y="1562"/>
                    <a:pt x="123" y="1563"/>
                  </a:cubicBezTo>
                  <a:cubicBezTo>
                    <a:pt x="103" y="1572"/>
                    <a:pt x="93" y="1577"/>
                    <a:pt x="95" y="1577"/>
                  </a:cubicBezTo>
                  <a:cubicBezTo>
                    <a:pt x="96" y="1577"/>
                    <a:pt x="103" y="1575"/>
                    <a:pt x="116" y="1569"/>
                  </a:cubicBezTo>
                  <a:lnTo>
                    <a:pt x="116" y="1569"/>
                  </a:lnTo>
                  <a:cubicBezTo>
                    <a:pt x="91" y="1583"/>
                    <a:pt x="61" y="1601"/>
                    <a:pt x="63" y="1601"/>
                  </a:cubicBezTo>
                  <a:cubicBezTo>
                    <a:pt x="63" y="1601"/>
                    <a:pt x="67" y="1599"/>
                    <a:pt x="76" y="1594"/>
                  </a:cubicBezTo>
                  <a:cubicBezTo>
                    <a:pt x="110" y="1576"/>
                    <a:pt x="107" y="1582"/>
                    <a:pt x="138" y="1566"/>
                  </a:cubicBezTo>
                  <a:lnTo>
                    <a:pt x="138" y="1566"/>
                  </a:lnTo>
                  <a:cubicBezTo>
                    <a:pt x="138" y="1569"/>
                    <a:pt x="135" y="1569"/>
                    <a:pt x="101" y="1588"/>
                  </a:cubicBezTo>
                  <a:cubicBezTo>
                    <a:pt x="83" y="1599"/>
                    <a:pt x="79" y="1603"/>
                    <a:pt x="84" y="1603"/>
                  </a:cubicBezTo>
                  <a:cubicBezTo>
                    <a:pt x="89" y="1603"/>
                    <a:pt x="105" y="1598"/>
                    <a:pt x="123" y="1588"/>
                  </a:cubicBezTo>
                  <a:cubicBezTo>
                    <a:pt x="138" y="1579"/>
                    <a:pt x="147" y="1575"/>
                    <a:pt x="148" y="1575"/>
                  </a:cubicBezTo>
                  <a:lnTo>
                    <a:pt x="148" y="1575"/>
                  </a:lnTo>
                  <a:cubicBezTo>
                    <a:pt x="149" y="1575"/>
                    <a:pt x="140" y="1581"/>
                    <a:pt x="119" y="1591"/>
                  </a:cubicBezTo>
                  <a:cubicBezTo>
                    <a:pt x="85" y="1610"/>
                    <a:pt x="82" y="1613"/>
                    <a:pt x="82" y="1616"/>
                  </a:cubicBezTo>
                  <a:cubicBezTo>
                    <a:pt x="91" y="1611"/>
                    <a:pt x="95" y="1609"/>
                    <a:pt x="96" y="1609"/>
                  </a:cubicBezTo>
                  <a:lnTo>
                    <a:pt x="96" y="1609"/>
                  </a:lnTo>
                  <a:cubicBezTo>
                    <a:pt x="96" y="1609"/>
                    <a:pt x="69" y="1625"/>
                    <a:pt x="44" y="1638"/>
                  </a:cubicBezTo>
                  <a:cubicBezTo>
                    <a:pt x="10" y="1654"/>
                    <a:pt x="4" y="1660"/>
                    <a:pt x="0" y="1663"/>
                  </a:cubicBezTo>
                  <a:cubicBezTo>
                    <a:pt x="15" y="1657"/>
                    <a:pt x="22" y="1654"/>
                    <a:pt x="25" y="1654"/>
                  </a:cubicBezTo>
                  <a:cubicBezTo>
                    <a:pt x="30" y="1654"/>
                    <a:pt x="23" y="1661"/>
                    <a:pt x="25" y="1663"/>
                  </a:cubicBezTo>
                  <a:cubicBezTo>
                    <a:pt x="41" y="1663"/>
                    <a:pt x="79" y="1645"/>
                    <a:pt x="157" y="1601"/>
                  </a:cubicBezTo>
                  <a:lnTo>
                    <a:pt x="157" y="1601"/>
                  </a:lnTo>
                  <a:lnTo>
                    <a:pt x="57" y="1666"/>
                  </a:lnTo>
                  <a:cubicBezTo>
                    <a:pt x="60" y="1666"/>
                    <a:pt x="94" y="1645"/>
                    <a:pt x="129" y="1623"/>
                  </a:cubicBezTo>
                  <a:cubicBezTo>
                    <a:pt x="146" y="1612"/>
                    <a:pt x="156" y="1606"/>
                    <a:pt x="157" y="1606"/>
                  </a:cubicBezTo>
                  <a:lnTo>
                    <a:pt x="157" y="1606"/>
                  </a:lnTo>
                  <a:cubicBezTo>
                    <a:pt x="158" y="1606"/>
                    <a:pt x="151" y="1612"/>
                    <a:pt x="135" y="1623"/>
                  </a:cubicBezTo>
                  <a:cubicBezTo>
                    <a:pt x="121" y="1634"/>
                    <a:pt x="115" y="1639"/>
                    <a:pt x="117" y="1639"/>
                  </a:cubicBezTo>
                  <a:cubicBezTo>
                    <a:pt x="119" y="1639"/>
                    <a:pt x="129" y="1634"/>
                    <a:pt x="148" y="1623"/>
                  </a:cubicBezTo>
                  <a:cubicBezTo>
                    <a:pt x="151" y="1623"/>
                    <a:pt x="154" y="1623"/>
                    <a:pt x="123" y="1645"/>
                  </a:cubicBezTo>
                  <a:cubicBezTo>
                    <a:pt x="126" y="1645"/>
                    <a:pt x="126" y="1645"/>
                    <a:pt x="157" y="1626"/>
                  </a:cubicBezTo>
                  <a:cubicBezTo>
                    <a:pt x="174" y="1615"/>
                    <a:pt x="183" y="1609"/>
                    <a:pt x="184" y="1609"/>
                  </a:cubicBezTo>
                  <a:lnTo>
                    <a:pt x="184" y="1609"/>
                  </a:lnTo>
                  <a:cubicBezTo>
                    <a:pt x="185" y="1609"/>
                    <a:pt x="177" y="1615"/>
                    <a:pt x="163" y="1626"/>
                  </a:cubicBezTo>
                  <a:cubicBezTo>
                    <a:pt x="126" y="1650"/>
                    <a:pt x="114" y="1660"/>
                    <a:pt x="117" y="1660"/>
                  </a:cubicBezTo>
                  <a:cubicBezTo>
                    <a:pt x="120" y="1660"/>
                    <a:pt x="129" y="1655"/>
                    <a:pt x="141" y="1648"/>
                  </a:cubicBezTo>
                  <a:cubicBezTo>
                    <a:pt x="173" y="1626"/>
                    <a:pt x="176" y="1626"/>
                    <a:pt x="179" y="1626"/>
                  </a:cubicBezTo>
                  <a:cubicBezTo>
                    <a:pt x="182" y="1626"/>
                    <a:pt x="185" y="1626"/>
                    <a:pt x="217" y="1604"/>
                  </a:cubicBezTo>
                  <a:lnTo>
                    <a:pt x="223" y="1604"/>
                  </a:lnTo>
                  <a:cubicBezTo>
                    <a:pt x="214" y="1613"/>
                    <a:pt x="201" y="1619"/>
                    <a:pt x="192" y="1626"/>
                  </a:cubicBezTo>
                  <a:lnTo>
                    <a:pt x="163" y="1648"/>
                  </a:lnTo>
                  <a:cubicBezTo>
                    <a:pt x="170" y="1648"/>
                    <a:pt x="173" y="1648"/>
                    <a:pt x="204" y="1626"/>
                  </a:cubicBezTo>
                  <a:cubicBezTo>
                    <a:pt x="234" y="1605"/>
                    <a:pt x="249" y="1595"/>
                    <a:pt x="249" y="1595"/>
                  </a:cubicBezTo>
                  <a:lnTo>
                    <a:pt x="249" y="1595"/>
                  </a:lnTo>
                  <a:cubicBezTo>
                    <a:pt x="250" y="1595"/>
                    <a:pt x="235" y="1605"/>
                    <a:pt x="207" y="1626"/>
                  </a:cubicBezTo>
                  <a:cubicBezTo>
                    <a:pt x="185" y="1641"/>
                    <a:pt x="166" y="1657"/>
                    <a:pt x="168" y="1657"/>
                  </a:cubicBezTo>
                  <a:cubicBezTo>
                    <a:pt x="169" y="1657"/>
                    <a:pt x="173" y="1654"/>
                    <a:pt x="182" y="1648"/>
                  </a:cubicBezTo>
                  <a:cubicBezTo>
                    <a:pt x="209" y="1630"/>
                    <a:pt x="219" y="1624"/>
                    <a:pt x="220" y="1624"/>
                  </a:cubicBezTo>
                  <a:lnTo>
                    <a:pt x="220" y="1624"/>
                  </a:lnTo>
                  <a:cubicBezTo>
                    <a:pt x="221" y="1624"/>
                    <a:pt x="205" y="1635"/>
                    <a:pt x="188" y="1648"/>
                  </a:cubicBezTo>
                  <a:cubicBezTo>
                    <a:pt x="159" y="1670"/>
                    <a:pt x="144" y="1681"/>
                    <a:pt x="145" y="1681"/>
                  </a:cubicBezTo>
                  <a:cubicBezTo>
                    <a:pt x="146" y="1681"/>
                    <a:pt x="163" y="1670"/>
                    <a:pt x="198" y="1648"/>
                  </a:cubicBezTo>
                  <a:cubicBezTo>
                    <a:pt x="204" y="1648"/>
                    <a:pt x="242" y="1629"/>
                    <a:pt x="251" y="1629"/>
                  </a:cubicBezTo>
                  <a:cubicBezTo>
                    <a:pt x="261" y="1629"/>
                    <a:pt x="267" y="1629"/>
                    <a:pt x="245" y="1651"/>
                  </a:cubicBezTo>
                  <a:cubicBezTo>
                    <a:pt x="215" y="1675"/>
                    <a:pt x="204" y="1685"/>
                    <a:pt x="205" y="1685"/>
                  </a:cubicBezTo>
                  <a:cubicBezTo>
                    <a:pt x="205" y="1685"/>
                    <a:pt x="211" y="1680"/>
                    <a:pt x="220" y="1673"/>
                  </a:cubicBezTo>
                  <a:cubicBezTo>
                    <a:pt x="270" y="1629"/>
                    <a:pt x="273" y="1629"/>
                    <a:pt x="282" y="1629"/>
                  </a:cubicBezTo>
                  <a:cubicBezTo>
                    <a:pt x="278" y="1636"/>
                    <a:pt x="277" y="1639"/>
                    <a:pt x="279" y="1639"/>
                  </a:cubicBezTo>
                  <a:cubicBezTo>
                    <a:pt x="284" y="1639"/>
                    <a:pt x="303" y="1625"/>
                    <a:pt x="320" y="1610"/>
                  </a:cubicBezTo>
                  <a:lnTo>
                    <a:pt x="317" y="1610"/>
                  </a:lnTo>
                  <a:cubicBezTo>
                    <a:pt x="344" y="1584"/>
                    <a:pt x="356" y="1574"/>
                    <a:pt x="357" y="1574"/>
                  </a:cubicBezTo>
                  <a:lnTo>
                    <a:pt x="357" y="1574"/>
                  </a:lnTo>
                  <a:cubicBezTo>
                    <a:pt x="357" y="1574"/>
                    <a:pt x="353" y="1579"/>
                    <a:pt x="345" y="1588"/>
                  </a:cubicBezTo>
                  <a:cubicBezTo>
                    <a:pt x="333" y="1604"/>
                    <a:pt x="320" y="1619"/>
                    <a:pt x="304" y="1632"/>
                  </a:cubicBezTo>
                  <a:cubicBezTo>
                    <a:pt x="282" y="1651"/>
                    <a:pt x="264" y="1673"/>
                    <a:pt x="267" y="1673"/>
                  </a:cubicBezTo>
                  <a:cubicBezTo>
                    <a:pt x="270" y="1673"/>
                    <a:pt x="273" y="1673"/>
                    <a:pt x="292" y="1654"/>
                  </a:cubicBezTo>
                  <a:cubicBezTo>
                    <a:pt x="314" y="1632"/>
                    <a:pt x="314" y="1632"/>
                    <a:pt x="317" y="1632"/>
                  </a:cubicBezTo>
                  <a:cubicBezTo>
                    <a:pt x="317" y="1632"/>
                    <a:pt x="320" y="1632"/>
                    <a:pt x="345" y="1610"/>
                  </a:cubicBezTo>
                  <a:cubicBezTo>
                    <a:pt x="367" y="1591"/>
                    <a:pt x="370" y="1591"/>
                    <a:pt x="370" y="1591"/>
                  </a:cubicBezTo>
                  <a:lnTo>
                    <a:pt x="370" y="1591"/>
                  </a:lnTo>
                  <a:cubicBezTo>
                    <a:pt x="355" y="1610"/>
                    <a:pt x="358" y="1613"/>
                    <a:pt x="358" y="1613"/>
                  </a:cubicBezTo>
                  <a:lnTo>
                    <a:pt x="339" y="1632"/>
                  </a:lnTo>
                  <a:lnTo>
                    <a:pt x="301" y="1676"/>
                  </a:lnTo>
                  <a:cubicBezTo>
                    <a:pt x="304" y="1676"/>
                    <a:pt x="323" y="1654"/>
                    <a:pt x="323" y="1654"/>
                  </a:cubicBezTo>
                  <a:cubicBezTo>
                    <a:pt x="340" y="1637"/>
                    <a:pt x="386" y="1635"/>
                    <a:pt x="410" y="1635"/>
                  </a:cubicBezTo>
                  <a:cubicBezTo>
                    <a:pt x="416" y="1635"/>
                    <a:pt x="421" y="1635"/>
                    <a:pt x="423" y="1635"/>
                  </a:cubicBezTo>
                  <a:cubicBezTo>
                    <a:pt x="419" y="1647"/>
                    <a:pt x="419" y="1652"/>
                    <a:pt x="421" y="1652"/>
                  </a:cubicBezTo>
                  <a:cubicBezTo>
                    <a:pt x="424" y="1652"/>
                    <a:pt x="428" y="1647"/>
                    <a:pt x="433" y="1638"/>
                  </a:cubicBezTo>
                  <a:cubicBezTo>
                    <a:pt x="441" y="1625"/>
                    <a:pt x="456" y="1616"/>
                    <a:pt x="473" y="1616"/>
                  </a:cubicBezTo>
                  <a:cubicBezTo>
                    <a:pt x="475" y="1616"/>
                    <a:pt x="477" y="1616"/>
                    <a:pt x="480" y="1616"/>
                  </a:cubicBezTo>
                  <a:cubicBezTo>
                    <a:pt x="485" y="1617"/>
                    <a:pt x="490" y="1618"/>
                    <a:pt x="495" y="1618"/>
                  </a:cubicBezTo>
                  <a:cubicBezTo>
                    <a:pt x="507" y="1618"/>
                    <a:pt x="517" y="1613"/>
                    <a:pt x="524" y="1598"/>
                  </a:cubicBezTo>
                  <a:lnTo>
                    <a:pt x="530" y="1598"/>
                  </a:lnTo>
                  <a:cubicBezTo>
                    <a:pt x="536" y="1598"/>
                    <a:pt x="549" y="1579"/>
                    <a:pt x="552" y="1579"/>
                  </a:cubicBezTo>
                  <a:cubicBezTo>
                    <a:pt x="557" y="1568"/>
                    <a:pt x="560" y="1562"/>
                    <a:pt x="561" y="1562"/>
                  </a:cubicBezTo>
                  <a:lnTo>
                    <a:pt x="561" y="1562"/>
                  </a:lnTo>
                  <a:cubicBezTo>
                    <a:pt x="561" y="1562"/>
                    <a:pt x="560" y="1568"/>
                    <a:pt x="555" y="1579"/>
                  </a:cubicBezTo>
                  <a:cubicBezTo>
                    <a:pt x="546" y="1598"/>
                    <a:pt x="539" y="1619"/>
                    <a:pt x="543" y="1619"/>
                  </a:cubicBezTo>
                  <a:cubicBezTo>
                    <a:pt x="546" y="1619"/>
                    <a:pt x="555" y="1601"/>
                    <a:pt x="561" y="1579"/>
                  </a:cubicBezTo>
                  <a:cubicBezTo>
                    <a:pt x="568" y="1557"/>
                    <a:pt x="571" y="1557"/>
                    <a:pt x="571" y="1557"/>
                  </a:cubicBezTo>
                  <a:cubicBezTo>
                    <a:pt x="574" y="1557"/>
                    <a:pt x="574" y="1557"/>
                    <a:pt x="568" y="1579"/>
                  </a:cubicBezTo>
                  <a:lnTo>
                    <a:pt x="552" y="1619"/>
                  </a:lnTo>
                  <a:lnTo>
                    <a:pt x="555" y="1619"/>
                  </a:lnTo>
                  <a:cubicBezTo>
                    <a:pt x="561" y="1601"/>
                    <a:pt x="564" y="1601"/>
                    <a:pt x="564" y="1601"/>
                  </a:cubicBezTo>
                  <a:cubicBezTo>
                    <a:pt x="568" y="1601"/>
                    <a:pt x="568" y="1601"/>
                    <a:pt x="555" y="1641"/>
                  </a:cubicBezTo>
                  <a:cubicBezTo>
                    <a:pt x="549" y="1662"/>
                    <a:pt x="546" y="1672"/>
                    <a:pt x="548" y="1672"/>
                  </a:cubicBezTo>
                  <a:cubicBezTo>
                    <a:pt x="549" y="1672"/>
                    <a:pt x="554" y="1662"/>
                    <a:pt x="561" y="1641"/>
                  </a:cubicBezTo>
                  <a:lnTo>
                    <a:pt x="574" y="1623"/>
                  </a:lnTo>
                  <a:lnTo>
                    <a:pt x="574" y="1623"/>
                  </a:lnTo>
                  <a:cubicBezTo>
                    <a:pt x="571" y="1635"/>
                    <a:pt x="571" y="1640"/>
                    <a:pt x="572" y="1640"/>
                  </a:cubicBezTo>
                  <a:cubicBezTo>
                    <a:pt x="575" y="1640"/>
                    <a:pt x="585" y="1616"/>
                    <a:pt x="590" y="1601"/>
                  </a:cubicBezTo>
                  <a:lnTo>
                    <a:pt x="590" y="1601"/>
                  </a:lnTo>
                  <a:cubicBezTo>
                    <a:pt x="586" y="1621"/>
                    <a:pt x="586" y="1631"/>
                    <a:pt x="587" y="1631"/>
                  </a:cubicBezTo>
                  <a:cubicBezTo>
                    <a:pt x="589" y="1631"/>
                    <a:pt x="593" y="1621"/>
                    <a:pt x="599" y="1601"/>
                  </a:cubicBezTo>
                  <a:cubicBezTo>
                    <a:pt x="601" y="1591"/>
                    <a:pt x="602" y="1587"/>
                    <a:pt x="603" y="1587"/>
                  </a:cubicBezTo>
                  <a:lnTo>
                    <a:pt x="603" y="1587"/>
                  </a:lnTo>
                  <a:cubicBezTo>
                    <a:pt x="604" y="1587"/>
                    <a:pt x="604" y="1591"/>
                    <a:pt x="602" y="1601"/>
                  </a:cubicBezTo>
                  <a:cubicBezTo>
                    <a:pt x="602" y="1623"/>
                    <a:pt x="605" y="1623"/>
                    <a:pt x="612" y="1623"/>
                  </a:cubicBezTo>
                  <a:cubicBezTo>
                    <a:pt x="616" y="1606"/>
                    <a:pt x="629" y="1604"/>
                    <a:pt x="644" y="1604"/>
                  </a:cubicBezTo>
                  <a:cubicBezTo>
                    <a:pt x="649" y="1604"/>
                    <a:pt x="654" y="1604"/>
                    <a:pt x="659" y="1604"/>
                  </a:cubicBezTo>
                  <a:cubicBezTo>
                    <a:pt x="665" y="1604"/>
                    <a:pt x="671" y="1604"/>
                    <a:pt x="676" y="1604"/>
                  </a:cubicBezTo>
                  <a:cubicBezTo>
                    <a:pt x="695" y="1604"/>
                    <a:pt x="709" y="1602"/>
                    <a:pt x="709" y="1585"/>
                  </a:cubicBezTo>
                  <a:cubicBezTo>
                    <a:pt x="712" y="1585"/>
                    <a:pt x="712" y="1585"/>
                    <a:pt x="715" y="1607"/>
                  </a:cubicBezTo>
                  <a:cubicBezTo>
                    <a:pt x="715" y="1615"/>
                    <a:pt x="715" y="1619"/>
                    <a:pt x="716" y="1619"/>
                  </a:cubicBezTo>
                  <a:cubicBezTo>
                    <a:pt x="717" y="1619"/>
                    <a:pt x="719" y="1609"/>
                    <a:pt x="721" y="1585"/>
                  </a:cubicBezTo>
                  <a:cubicBezTo>
                    <a:pt x="723" y="1574"/>
                    <a:pt x="724" y="1562"/>
                    <a:pt x="724" y="1562"/>
                  </a:cubicBezTo>
                  <a:cubicBezTo>
                    <a:pt x="724" y="1562"/>
                    <a:pt x="724" y="1568"/>
                    <a:pt x="724" y="1585"/>
                  </a:cubicBezTo>
                  <a:cubicBezTo>
                    <a:pt x="724" y="1607"/>
                    <a:pt x="731" y="1607"/>
                    <a:pt x="746" y="1607"/>
                  </a:cubicBezTo>
                  <a:cubicBezTo>
                    <a:pt x="756" y="1607"/>
                    <a:pt x="768" y="1607"/>
                    <a:pt x="768" y="1588"/>
                  </a:cubicBezTo>
                  <a:cubicBezTo>
                    <a:pt x="771" y="1577"/>
                    <a:pt x="773" y="1572"/>
                    <a:pt x="773" y="1572"/>
                  </a:cubicBezTo>
                  <a:lnTo>
                    <a:pt x="773" y="1572"/>
                  </a:lnTo>
                  <a:cubicBezTo>
                    <a:pt x="774" y="1572"/>
                    <a:pt x="773" y="1577"/>
                    <a:pt x="771" y="1588"/>
                  </a:cubicBezTo>
                  <a:cubicBezTo>
                    <a:pt x="769" y="1614"/>
                    <a:pt x="776" y="1632"/>
                    <a:pt x="784" y="1632"/>
                  </a:cubicBezTo>
                  <a:cubicBezTo>
                    <a:pt x="788" y="1632"/>
                    <a:pt x="793" y="1625"/>
                    <a:pt x="796" y="1610"/>
                  </a:cubicBezTo>
                  <a:cubicBezTo>
                    <a:pt x="800" y="1610"/>
                    <a:pt x="803" y="1610"/>
                    <a:pt x="803" y="1629"/>
                  </a:cubicBezTo>
                  <a:cubicBezTo>
                    <a:pt x="806" y="1629"/>
                    <a:pt x="809" y="1629"/>
                    <a:pt x="818" y="1610"/>
                  </a:cubicBezTo>
                  <a:lnTo>
                    <a:pt x="843" y="1610"/>
                  </a:lnTo>
                  <a:cubicBezTo>
                    <a:pt x="850" y="1610"/>
                    <a:pt x="856" y="1591"/>
                    <a:pt x="856" y="1591"/>
                  </a:cubicBezTo>
                  <a:lnTo>
                    <a:pt x="859" y="1591"/>
                  </a:lnTo>
                  <a:cubicBezTo>
                    <a:pt x="859" y="1610"/>
                    <a:pt x="878" y="1613"/>
                    <a:pt x="900" y="1613"/>
                  </a:cubicBezTo>
                  <a:cubicBezTo>
                    <a:pt x="925" y="1613"/>
                    <a:pt x="944" y="1613"/>
                    <a:pt x="947" y="1635"/>
                  </a:cubicBezTo>
                  <a:cubicBezTo>
                    <a:pt x="947" y="1635"/>
                    <a:pt x="953" y="1635"/>
                    <a:pt x="956" y="1613"/>
                  </a:cubicBezTo>
                  <a:cubicBezTo>
                    <a:pt x="958" y="1590"/>
                    <a:pt x="960" y="1580"/>
                    <a:pt x="962" y="1580"/>
                  </a:cubicBezTo>
                  <a:cubicBezTo>
                    <a:pt x="963" y="1580"/>
                    <a:pt x="964" y="1585"/>
                    <a:pt x="966" y="1594"/>
                  </a:cubicBezTo>
                  <a:cubicBezTo>
                    <a:pt x="967" y="1615"/>
                    <a:pt x="971" y="1625"/>
                    <a:pt x="975" y="1625"/>
                  </a:cubicBezTo>
                  <a:cubicBezTo>
                    <a:pt x="979" y="1625"/>
                    <a:pt x="983" y="1615"/>
                    <a:pt x="984" y="1594"/>
                  </a:cubicBezTo>
                  <a:lnTo>
                    <a:pt x="984" y="1616"/>
                  </a:lnTo>
                  <a:cubicBezTo>
                    <a:pt x="986" y="1632"/>
                    <a:pt x="988" y="1639"/>
                    <a:pt x="991" y="1639"/>
                  </a:cubicBezTo>
                  <a:cubicBezTo>
                    <a:pt x="996" y="1639"/>
                    <a:pt x="1001" y="1621"/>
                    <a:pt x="1003" y="1594"/>
                  </a:cubicBezTo>
                  <a:cubicBezTo>
                    <a:pt x="1005" y="1610"/>
                    <a:pt x="1008" y="1625"/>
                    <a:pt x="1010" y="1625"/>
                  </a:cubicBezTo>
                  <a:cubicBezTo>
                    <a:pt x="1011" y="1625"/>
                    <a:pt x="1012" y="1623"/>
                    <a:pt x="1013" y="1616"/>
                  </a:cubicBezTo>
                  <a:cubicBezTo>
                    <a:pt x="1016" y="1616"/>
                    <a:pt x="1016" y="1616"/>
                    <a:pt x="1016" y="1660"/>
                  </a:cubicBezTo>
                  <a:cubicBezTo>
                    <a:pt x="1016" y="1679"/>
                    <a:pt x="1016" y="1701"/>
                    <a:pt x="1019" y="1701"/>
                  </a:cubicBezTo>
                  <a:cubicBezTo>
                    <a:pt x="1022" y="1701"/>
                    <a:pt x="1022" y="1679"/>
                    <a:pt x="1022" y="1660"/>
                  </a:cubicBezTo>
                  <a:lnTo>
                    <a:pt x="1028" y="1660"/>
                  </a:lnTo>
                  <a:cubicBezTo>
                    <a:pt x="1028" y="1660"/>
                    <a:pt x="1031" y="1660"/>
                    <a:pt x="1031" y="1638"/>
                  </a:cubicBezTo>
                  <a:cubicBezTo>
                    <a:pt x="1031" y="1616"/>
                    <a:pt x="1035" y="1616"/>
                    <a:pt x="1041" y="1616"/>
                  </a:cubicBezTo>
                  <a:cubicBezTo>
                    <a:pt x="1041" y="1623"/>
                    <a:pt x="1041" y="1625"/>
                    <a:pt x="1041" y="1625"/>
                  </a:cubicBezTo>
                  <a:cubicBezTo>
                    <a:pt x="1042" y="1625"/>
                    <a:pt x="1043" y="1611"/>
                    <a:pt x="1041" y="1598"/>
                  </a:cubicBezTo>
                  <a:cubicBezTo>
                    <a:pt x="1038" y="1577"/>
                    <a:pt x="1038" y="1556"/>
                    <a:pt x="1043" y="1556"/>
                  </a:cubicBezTo>
                  <a:cubicBezTo>
                    <a:pt x="1043" y="1556"/>
                    <a:pt x="1044" y="1557"/>
                    <a:pt x="1044" y="1557"/>
                  </a:cubicBezTo>
                  <a:lnTo>
                    <a:pt x="1041" y="1513"/>
                  </a:lnTo>
                  <a:cubicBezTo>
                    <a:pt x="1044" y="1485"/>
                    <a:pt x="1041" y="1457"/>
                    <a:pt x="1035" y="1428"/>
                  </a:cubicBezTo>
                  <a:cubicBezTo>
                    <a:pt x="1027" y="1417"/>
                    <a:pt x="1020" y="1405"/>
                    <a:pt x="1016" y="1405"/>
                  </a:cubicBezTo>
                  <a:cubicBezTo>
                    <a:pt x="1013" y="1405"/>
                    <a:pt x="1011" y="1411"/>
                    <a:pt x="1013" y="1428"/>
                  </a:cubicBezTo>
                  <a:cubicBezTo>
                    <a:pt x="1013" y="1428"/>
                    <a:pt x="1009" y="1450"/>
                    <a:pt x="1003" y="1450"/>
                  </a:cubicBezTo>
                  <a:cubicBezTo>
                    <a:pt x="1000" y="1450"/>
                    <a:pt x="997" y="1428"/>
                    <a:pt x="997" y="1428"/>
                  </a:cubicBezTo>
                  <a:cubicBezTo>
                    <a:pt x="997" y="1406"/>
                    <a:pt x="984" y="1406"/>
                    <a:pt x="966" y="1406"/>
                  </a:cubicBezTo>
                  <a:cubicBezTo>
                    <a:pt x="947" y="1406"/>
                    <a:pt x="937" y="1406"/>
                    <a:pt x="934" y="1384"/>
                  </a:cubicBezTo>
                  <a:cubicBezTo>
                    <a:pt x="928" y="1362"/>
                    <a:pt x="925" y="1362"/>
                    <a:pt x="925" y="1362"/>
                  </a:cubicBezTo>
                  <a:cubicBezTo>
                    <a:pt x="925" y="1378"/>
                    <a:pt x="915" y="1383"/>
                    <a:pt x="900" y="1383"/>
                  </a:cubicBezTo>
                  <a:cubicBezTo>
                    <a:pt x="894" y="1383"/>
                    <a:pt x="888" y="1382"/>
                    <a:pt x="881" y="1381"/>
                  </a:cubicBezTo>
                  <a:cubicBezTo>
                    <a:pt x="859" y="1381"/>
                    <a:pt x="834" y="1381"/>
                    <a:pt x="834" y="1400"/>
                  </a:cubicBezTo>
                  <a:lnTo>
                    <a:pt x="828" y="1400"/>
                  </a:lnTo>
                  <a:cubicBezTo>
                    <a:pt x="828" y="1381"/>
                    <a:pt x="821" y="1381"/>
                    <a:pt x="815" y="1381"/>
                  </a:cubicBezTo>
                  <a:cubicBezTo>
                    <a:pt x="809" y="1400"/>
                    <a:pt x="803" y="1400"/>
                    <a:pt x="803" y="1400"/>
                  </a:cubicBezTo>
                  <a:cubicBezTo>
                    <a:pt x="803" y="1378"/>
                    <a:pt x="800" y="1378"/>
                    <a:pt x="790" y="1378"/>
                  </a:cubicBezTo>
                  <a:cubicBezTo>
                    <a:pt x="784" y="1378"/>
                    <a:pt x="781" y="1378"/>
                    <a:pt x="781" y="1400"/>
                  </a:cubicBezTo>
                  <a:cubicBezTo>
                    <a:pt x="765" y="1400"/>
                    <a:pt x="753" y="1391"/>
                    <a:pt x="743" y="1378"/>
                  </a:cubicBezTo>
                  <a:cubicBezTo>
                    <a:pt x="742" y="1372"/>
                    <a:pt x="741" y="1369"/>
                    <a:pt x="740" y="1369"/>
                  </a:cubicBezTo>
                  <a:cubicBezTo>
                    <a:pt x="738" y="1369"/>
                    <a:pt x="736" y="1384"/>
                    <a:pt x="734" y="1397"/>
                  </a:cubicBezTo>
                  <a:cubicBezTo>
                    <a:pt x="734" y="1419"/>
                    <a:pt x="731" y="1441"/>
                    <a:pt x="727" y="1441"/>
                  </a:cubicBezTo>
                  <a:lnTo>
                    <a:pt x="727" y="1397"/>
                  </a:lnTo>
                  <a:cubicBezTo>
                    <a:pt x="731" y="1378"/>
                    <a:pt x="731" y="1378"/>
                    <a:pt x="724" y="1378"/>
                  </a:cubicBezTo>
                  <a:lnTo>
                    <a:pt x="718" y="1375"/>
                  </a:lnTo>
                  <a:cubicBezTo>
                    <a:pt x="718" y="1397"/>
                    <a:pt x="699" y="1397"/>
                    <a:pt x="677" y="1397"/>
                  </a:cubicBezTo>
                  <a:cubicBezTo>
                    <a:pt x="669" y="1396"/>
                    <a:pt x="663" y="1395"/>
                    <a:pt x="660" y="1395"/>
                  </a:cubicBezTo>
                  <a:cubicBezTo>
                    <a:pt x="651" y="1395"/>
                    <a:pt x="657" y="1400"/>
                    <a:pt x="652" y="1416"/>
                  </a:cubicBezTo>
                  <a:cubicBezTo>
                    <a:pt x="652" y="1425"/>
                    <a:pt x="652" y="1430"/>
                    <a:pt x="652" y="1430"/>
                  </a:cubicBezTo>
                  <a:cubicBezTo>
                    <a:pt x="651" y="1430"/>
                    <a:pt x="651" y="1425"/>
                    <a:pt x="649" y="1416"/>
                  </a:cubicBezTo>
                  <a:cubicBezTo>
                    <a:pt x="649" y="1388"/>
                    <a:pt x="650" y="1371"/>
                    <a:pt x="650" y="1364"/>
                  </a:cubicBezTo>
                  <a:lnTo>
                    <a:pt x="650" y="1364"/>
                  </a:lnTo>
                  <a:cubicBezTo>
                    <a:pt x="650" y="1366"/>
                    <a:pt x="650" y="1369"/>
                    <a:pt x="649" y="1372"/>
                  </a:cubicBezTo>
                  <a:cubicBezTo>
                    <a:pt x="649" y="1372"/>
                    <a:pt x="646" y="1394"/>
                    <a:pt x="643" y="1413"/>
                  </a:cubicBezTo>
                  <a:cubicBezTo>
                    <a:pt x="640" y="1435"/>
                    <a:pt x="638" y="1446"/>
                    <a:pt x="638" y="1446"/>
                  </a:cubicBezTo>
                  <a:cubicBezTo>
                    <a:pt x="637" y="1446"/>
                    <a:pt x="638" y="1435"/>
                    <a:pt x="640" y="1413"/>
                  </a:cubicBezTo>
                  <a:cubicBezTo>
                    <a:pt x="643" y="1397"/>
                    <a:pt x="643" y="1390"/>
                    <a:pt x="641" y="1390"/>
                  </a:cubicBezTo>
                  <a:lnTo>
                    <a:pt x="641" y="1390"/>
                  </a:lnTo>
                  <a:cubicBezTo>
                    <a:pt x="637" y="1390"/>
                    <a:pt x="627" y="1407"/>
                    <a:pt x="618" y="1431"/>
                  </a:cubicBezTo>
                  <a:cubicBezTo>
                    <a:pt x="621" y="1422"/>
                    <a:pt x="618" y="1428"/>
                    <a:pt x="624" y="1409"/>
                  </a:cubicBezTo>
                  <a:cubicBezTo>
                    <a:pt x="630" y="1391"/>
                    <a:pt x="630" y="1391"/>
                    <a:pt x="627" y="1391"/>
                  </a:cubicBezTo>
                  <a:lnTo>
                    <a:pt x="624" y="1388"/>
                  </a:lnTo>
                  <a:cubicBezTo>
                    <a:pt x="617" y="1406"/>
                    <a:pt x="614" y="1413"/>
                    <a:pt x="613" y="1413"/>
                  </a:cubicBezTo>
                  <a:cubicBezTo>
                    <a:pt x="612" y="1413"/>
                    <a:pt x="615" y="1400"/>
                    <a:pt x="621" y="1388"/>
                  </a:cubicBezTo>
                  <a:cubicBezTo>
                    <a:pt x="630" y="1366"/>
                    <a:pt x="627" y="1366"/>
                    <a:pt x="627" y="1366"/>
                  </a:cubicBezTo>
                  <a:lnTo>
                    <a:pt x="627" y="1366"/>
                  </a:lnTo>
                  <a:cubicBezTo>
                    <a:pt x="618" y="1383"/>
                    <a:pt x="614" y="1390"/>
                    <a:pt x="613" y="1390"/>
                  </a:cubicBezTo>
                  <a:cubicBezTo>
                    <a:pt x="612" y="1390"/>
                    <a:pt x="617" y="1378"/>
                    <a:pt x="624" y="1366"/>
                  </a:cubicBezTo>
                  <a:lnTo>
                    <a:pt x="621" y="1366"/>
                  </a:lnTo>
                  <a:cubicBezTo>
                    <a:pt x="612" y="1384"/>
                    <a:pt x="608" y="1384"/>
                    <a:pt x="608" y="1384"/>
                  </a:cubicBezTo>
                  <a:cubicBezTo>
                    <a:pt x="605" y="1384"/>
                    <a:pt x="605" y="1384"/>
                    <a:pt x="593" y="1406"/>
                  </a:cubicBezTo>
                  <a:cubicBezTo>
                    <a:pt x="583" y="1419"/>
                    <a:pt x="574" y="1435"/>
                    <a:pt x="564" y="1447"/>
                  </a:cubicBezTo>
                  <a:lnTo>
                    <a:pt x="577" y="1425"/>
                  </a:lnTo>
                  <a:cubicBezTo>
                    <a:pt x="593" y="1406"/>
                    <a:pt x="590" y="1406"/>
                    <a:pt x="586" y="1403"/>
                  </a:cubicBezTo>
                  <a:cubicBezTo>
                    <a:pt x="580" y="1403"/>
                    <a:pt x="580" y="1403"/>
                    <a:pt x="596" y="1381"/>
                  </a:cubicBezTo>
                  <a:lnTo>
                    <a:pt x="596" y="1381"/>
                  </a:lnTo>
                  <a:lnTo>
                    <a:pt x="577" y="1403"/>
                  </a:lnTo>
                  <a:cubicBezTo>
                    <a:pt x="585" y="1392"/>
                    <a:pt x="588" y="1387"/>
                    <a:pt x="587" y="1387"/>
                  </a:cubicBezTo>
                  <a:lnTo>
                    <a:pt x="587" y="1387"/>
                  </a:lnTo>
                  <a:cubicBezTo>
                    <a:pt x="586" y="1387"/>
                    <a:pt x="580" y="1392"/>
                    <a:pt x="571" y="1403"/>
                  </a:cubicBezTo>
                  <a:lnTo>
                    <a:pt x="568" y="1403"/>
                  </a:lnTo>
                  <a:cubicBezTo>
                    <a:pt x="587" y="1381"/>
                    <a:pt x="596" y="1370"/>
                    <a:pt x="595" y="1370"/>
                  </a:cubicBezTo>
                  <a:lnTo>
                    <a:pt x="595" y="1370"/>
                  </a:lnTo>
                  <a:cubicBezTo>
                    <a:pt x="595" y="1370"/>
                    <a:pt x="584" y="1380"/>
                    <a:pt x="564" y="1400"/>
                  </a:cubicBezTo>
                  <a:cubicBezTo>
                    <a:pt x="583" y="1381"/>
                    <a:pt x="583" y="1378"/>
                    <a:pt x="583" y="1378"/>
                  </a:cubicBezTo>
                  <a:lnTo>
                    <a:pt x="583" y="1378"/>
                  </a:lnTo>
                  <a:cubicBezTo>
                    <a:pt x="572" y="1389"/>
                    <a:pt x="566" y="1395"/>
                    <a:pt x="565" y="1395"/>
                  </a:cubicBezTo>
                  <a:cubicBezTo>
                    <a:pt x="564" y="1395"/>
                    <a:pt x="569" y="1389"/>
                    <a:pt x="580" y="1378"/>
                  </a:cubicBezTo>
                  <a:lnTo>
                    <a:pt x="580" y="1378"/>
                  </a:lnTo>
                  <a:cubicBezTo>
                    <a:pt x="558" y="1400"/>
                    <a:pt x="555" y="1400"/>
                    <a:pt x="555" y="1400"/>
                  </a:cubicBezTo>
                  <a:cubicBezTo>
                    <a:pt x="547" y="1405"/>
                    <a:pt x="541" y="1411"/>
                    <a:pt x="534" y="1416"/>
                  </a:cubicBezTo>
                  <a:lnTo>
                    <a:pt x="534" y="1416"/>
                  </a:lnTo>
                  <a:cubicBezTo>
                    <a:pt x="540" y="1411"/>
                    <a:pt x="546" y="1405"/>
                    <a:pt x="552" y="1400"/>
                  </a:cubicBezTo>
                  <a:cubicBezTo>
                    <a:pt x="561" y="1391"/>
                    <a:pt x="567" y="1385"/>
                    <a:pt x="566" y="1385"/>
                  </a:cubicBezTo>
                  <a:lnTo>
                    <a:pt x="566" y="1385"/>
                  </a:lnTo>
                  <a:cubicBezTo>
                    <a:pt x="565" y="1385"/>
                    <a:pt x="554" y="1395"/>
                    <a:pt x="527" y="1419"/>
                  </a:cubicBezTo>
                  <a:cubicBezTo>
                    <a:pt x="543" y="1403"/>
                    <a:pt x="560" y="1389"/>
                    <a:pt x="559" y="1389"/>
                  </a:cubicBezTo>
                  <a:lnTo>
                    <a:pt x="559" y="1389"/>
                  </a:lnTo>
                  <a:cubicBezTo>
                    <a:pt x="559" y="1389"/>
                    <a:pt x="556" y="1392"/>
                    <a:pt x="549" y="1397"/>
                  </a:cubicBezTo>
                  <a:cubicBezTo>
                    <a:pt x="539" y="1403"/>
                    <a:pt x="530" y="1413"/>
                    <a:pt x="524" y="1419"/>
                  </a:cubicBezTo>
                  <a:lnTo>
                    <a:pt x="521" y="1419"/>
                  </a:lnTo>
                  <a:cubicBezTo>
                    <a:pt x="542" y="1397"/>
                    <a:pt x="543" y="1397"/>
                    <a:pt x="543" y="1397"/>
                  </a:cubicBezTo>
                  <a:lnTo>
                    <a:pt x="543" y="1397"/>
                  </a:lnTo>
                  <a:cubicBezTo>
                    <a:pt x="530" y="1408"/>
                    <a:pt x="524" y="1413"/>
                    <a:pt x="523" y="1413"/>
                  </a:cubicBezTo>
                  <a:cubicBezTo>
                    <a:pt x="523" y="1413"/>
                    <a:pt x="528" y="1408"/>
                    <a:pt x="539" y="1397"/>
                  </a:cubicBezTo>
                  <a:lnTo>
                    <a:pt x="539" y="1397"/>
                  </a:lnTo>
                  <a:cubicBezTo>
                    <a:pt x="533" y="1402"/>
                    <a:pt x="525" y="1410"/>
                    <a:pt x="514" y="1419"/>
                  </a:cubicBezTo>
                  <a:cubicBezTo>
                    <a:pt x="502" y="1428"/>
                    <a:pt x="495" y="1433"/>
                    <a:pt x="494" y="1433"/>
                  </a:cubicBezTo>
                  <a:cubicBezTo>
                    <a:pt x="493" y="1433"/>
                    <a:pt x="498" y="1427"/>
                    <a:pt x="511" y="1416"/>
                  </a:cubicBezTo>
                  <a:cubicBezTo>
                    <a:pt x="520" y="1409"/>
                    <a:pt x="527" y="1404"/>
                    <a:pt x="533" y="1399"/>
                  </a:cubicBezTo>
                  <a:lnTo>
                    <a:pt x="533" y="1399"/>
                  </a:lnTo>
                  <a:lnTo>
                    <a:pt x="508" y="1416"/>
                  </a:lnTo>
                  <a:cubicBezTo>
                    <a:pt x="536" y="1397"/>
                    <a:pt x="530" y="1394"/>
                    <a:pt x="524" y="1394"/>
                  </a:cubicBezTo>
                  <a:lnTo>
                    <a:pt x="461" y="1435"/>
                  </a:lnTo>
                  <a:cubicBezTo>
                    <a:pt x="507" y="1403"/>
                    <a:pt x="529" y="1388"/>
                    <a:pt x="529" y="1388"/>
                  </a:cubicBezTo>
                  <a:lnTo>
                    <a:pt x="529" y="1388"/>
                  </a:lnTo>
                  <a:cubicBezTo>
                    <a:pt x="528" y="1388"/>
                    <a:pt x="505" y="1403"/>
                    <a:pt x="458" y="1435"/>
                  </a:cubicBezTo>
                  <a:cubicBezTo>
                    <a:pt x="474" y="1424"/>
                    <a:pt x="481" y="1418"/>
                    <a:pt x="481" y="1418"/>
                  </a:cubicBezTo>
                  <a:lnTo>
                    <a:pt x="481" y="1418"/>
                  </a:lnTo>
                  <a:cubicBezTo>
                    <a:pt x="481" y="1418"/>
                    <a:pt x="472" y="1424"/>
                    <a:pt x="455" y="1435"/>
                  </a:cubicBezTo>
                  <a:cubicBezTo>
                    <a:pt x="466" y="1427"/>
                    <a:pt x="478" y="1419"/>
                    <a:pt x="486" y="1413"/>
                  </a:cubicBezTo>
                  <a:lnTo>
                    <a:pt x="514" y="1391"/>
                  </a:lnTo>
                  <a:lnTo>
                    <a:pt x="514" y="1391"/>
                  </a:lnTo>
                  <a:cubicBezTo>
                    <a:pt x="505" y="1397"/>
                    <a:pt x="492" y="1405"/>
                    <a:pt x="480" y="1413"/>
                  </a:cubicBezTo>
                  <a:cubicBezTo>
                    <a:pt x="505" y="1396"/>
                    <a:pt x="516" y="1389"/>
                    <a:pt x="515" y="1389"/>
                  </a:cubicBezTo>
                  <a:lnTo>
                    <a:pt x="515" y="1389"/>
                  </a:lnTo>
                  <a:cubicBezTo>
                    <a:pt x="513" y="1389"/>
                    <a:pt x="483" y="1406"/>
                    <a:pt x="439" y="1431"/>
                  </a:cubicBezTo>
                  <a:cubicBezTo>
                    <a:pt x="439" y="1431"/>
                    <a:pt x="436" y="1431"/>
                    <a:pt x="470" y="1409"/>
                  </a:cubicBezTo>
                  <a:lnTo>
                    <a:pt x="470" y="1409"/>
                  </a:lnTo>
                  <a:lnTo>
                    <a:pt x="433" y="1431"/>
                  </a:lnTo>
                  <a:cubicBezTo>
                    <a:pt x="405" y="1447"/>
                    <a:pt x="392" y="1454"/>
                    <a:pt x="391" y="1454"/>
                  </a:cubicBezTo>
                  <a:cubicBezTo>
                    <a:pt x="390" y="1454"/>
                    <a:pt x="419" y="1436"/>
                    <a:pt x="467" y="1409"/>
                  </a:cubicBezTo>
                  <a:lnTo>
                    <a:pt x="467" y="1409"/>
                  </a:lnTo>
                  <a:lnTo>
                    <a:pt x="433" y="1428"/>
                  </a:lnTo>
                  <a:cubicBezTo>
                    <a:pt x="389" y="1451"/>
                    <a:pt x="359" y="1467"/>
                    <a:pt x="359" y="1467"/>
                  </a:cubicBezTo>
                  <a:cubicBezTo>
                    <a:pt x="358" y="1467"/>
                    <a:pt x="370" y="1460"/>
                    <a:pt x="398" y="1444"/>
                  </a:cubicBezTo>
                  <a:lnTo>
                    <a:pt x="433" y="1425"/>
                  </a:lnTo>
                  <a:lnTo>
                    <a:pt x="433" y="1425"/>
                  </a:lnTo>
                  <a:cubicBezTo>
                    <a:pt x="408" y="1438"/>
                    <a:pt x="397" y="1444"/>
                    <a:pt x="396" y="1444"/>
                  </a:cubicBezTo>
                  <a:cubicBezTo>
                    <a:pt x="394" y="1444"/>
                    <a:pt x="429" y="1425"/>
                    <a:pt x="474" y="1400"/>
                  </a:cubicBezTo>
                  <a:cubicBezTo>
                    <a:pt x="511" y="1381"/>
                    <a:pt x="511" y="1378"/>
                    <a:pt x="511" y="1378"/>
                  </a:cubicBezTo>
                  <a:lnTo>
                    <a:pt x="511" y="1378"/>
                  </a:lnTo>
                  <a:lnTo>
                    <a:pt x="477" y="1397"/>
                  </a:lnTo>
                  <a:lnTo>
                    <a:pt x="405" y="1438"/>
                  </a:lnTo>
                  <a:cubicBezTo>
                    <a:pt x="417" y="1428"/>
                    <a:pt x="430" y="1419"/>
                    <a:pt x="442" y="1416"/>
                  </a:cubicBezTo>
                  <a:cubicBezTo>
                    <a:pt x="469" y="1400"/>
                    <a:pt x="494" y="1386"/>
                    <a:pt x="494" y="1386"/>
                  </a:cubicBezTo>
                  <a:lnTo>
                    <a:pt x="494" y="1386"/>
                  </a:lnTo>
                  <a:cubicBezTo>
                    <a:pt x="494" y="1386"/>
                    <a:pt x="490" y="1388"/>
                    <a:pt x="480" y="1394"/>
                  </a:cubicBezTo>
                  <a:lnTo>
                    <a:pt x="517" y="1372"/>
                  </a:lnTo>
                  <a:lnTo>
                    <a:pt x="517" y="1370"/>
                  </a:lnTo>
                  <a:lnTo>
                    <a:pt x="517" y="1370"/>
                  </a:lnTo>
                  <a:cubicBezTo>
                    <a:pt x="518" y="1370"/>
                    <a:pt x="520" y="1369"/>
                    <a:pt x="521" y="1369"/>
                  </a:cubicBezTo>
                  <a:lnTo>
                    <a:pt x="521" y="1369"/>
                  </a:lnTo>
                  <a:cubicBezTo>
                    <a:pt x="520" y="1369"/>
                    <a:pt x="519" y="1369"/>
                    <a:pt x="517" y="1370"/>
                  </a:cubicBezTo>
                  <a:lnTo>
                    <a:pt x="517" y="1370"/>
                  </a:lnTo>
                  <a:lnTo>
                    <a:pt x="517" y="1369"/>
                  </a:lnTo>
                  <a:cubicBezTo>
                    <a:pt x="515" y="1370"/>
                    <a:pt x="514" y="1371"/>
                    <a:pt x="512" y="1372"/>
                  </a:cubicBezTo>
                  <a:lnTo>
                    <a:pt x="512" y="1372"/>
                  </a:lnTo>
                  <a:cubicBezTo>
                    <a:pt x="505" y="1375"/>
                    <a:pt x="497" y="1378"/>
                    <a:pt x="491" y="1381"/>
                  </a:cubicBezTo>
                  <a:lnTo>
                    <a:pt x="491" y="1381"/>
                  </a:lnTo>
                  <a:cubicBezTo>
                    <a:pt x="494" y="1380"/>
                    <a:pt x="500" y="1377"/>
                    <a:pt x="513" y="1369"/>
                  </a:cubicBezTo>
                  <a:lnTo>
                    <a:pt x="513" y="1369"/>
                  </a:lnTo>
                  <a:cubicBezTo>
                    <a:pt x="492" y="1378"/>
                    <a:pt x="492" y="1378"/>
                    <a:pt x="492" y="1378"/>
                  </a:cubicBezTo>
                  <a:lnTo>
                    <a:pt x="496" y="1375"/>
                  </a:lnTo>
                  <a:lnTo>
                    <a:pt x="496" y="1375"/>
                  </a:lnTo>
                  <a:cubicBezTo>
                    <a:pt x="484" y="1380"/>
                    <a:pt x="477" y="1384"/>
                    <a:pt x="472" y="1386"/>
                  </a:cubicBezTo>
                  <a:lnTo>
                    <a:pt x="472" y="1386"/>
                  </a:lnTo>
                  <a:lnTo>
                    <a:pt x="499" y="1369"/>
                  </a:lnTo>
                  <a:lnTo>
                    <a:pt x="499" y="1369"/>
                  </a:lnTo>
                  <a:cubicBezTo>
                    <a:pt x="496" y="1370"/>
                    <a:pt x="488" y="1372"/>
                    <a:pt x="470" y="1381"/>
                  </a:cubicBezTo>
                  <a:cubicBezTo>
                    <a:pt x="470" y="1381"/>
                    <a:pt x="505" y="1362"/>
                    <a:pt x="508" y="1362"/>
                  </a:cubicBezTo>
                  <a:cubicBezTo>
                    <a:pt x="509" y="1360"/>
                    <a:pt x="510" y="1358"/>
                    <a:pt x="508" y="1358"/>
                  </a:cubicBezTo>
                  <a:lnTo>
                    <a:pt x="508" y="1358"/>
                  </a:lnTo>
                  <a:cubicBezTo>
                    <a:pt x="506" y="1358"/>
                    <a:pt x="498" y="1361"/>
                    <a:pt x="481" y="1368"/>
                  </a:cubicBezTo>
                  <a:lnTo>
                    <a:pt x="481" y="1368"/>
                  </a:lnTo>
                  <a:cubicBezTo>
                    <a:pt x="519" y="1353"/>
                    <a:pt x="534" y="1347"/>
                    <a:pt x="532" y="1347"/>
                  </a:cubicBezTo>
                  <a:lnTo>
                    <a:pt x="532" y="1347"/>
                  </a:lnTo>
                  <a:cubicBezTo>
                    <a:pt x="532" y="1347"/>
                    <a:pt x="525" y="1350"/>
                    <a:pt x="514" y="1353"/>
                  </a:cubicBezTo>
                  <a:cubicBezTo>
                    <a:pt x="493" y="1361"/>
                    <a:pt x="486" y="1364"/>
                    <a:pt x="485" y="1364"/>
                  </a:cubicBezTo>
                  <a:cubicBezTo>
                    <a:pt x="484" y="1364"/>
                    <a:pt x="485" y="1364"/>
                    <a:pt x="486" y="1362"/>
                  </a:cubicBezTo>
                  <a:cubicBezTo>
                    <a:pt x="502" y="1357"/>
                    <a:pt x="509" y="1355"/>
                    <a:pt x="507" y="1355"/>
                  </a:cubicBezTo>
                  <a:lnTo>
                    <a:pt x="507" y="1355"/>
                  </a:lnTo>
                  <a:cubicBezTo>
                    <a:pt x="506" y="1355"/>
                    <a:pt x="499" y="1357"/>
                    <a:pt x="486" y="1359"/>
                  </a:cubicBezTo>
                  <a:cubicBezTo>
                    <a:pt x="496" y="1356"/>
                    <a:pt x="508" y="1353"/>
                    <a:pt x="517" y="1350"/>
                  </a:cubicBezTo>
                  <a:lnTo>
                    <a:pt x="521" y="1347"/>
                  </a:lnTo>
                  <a:lnTo>
                    <a:pt x="521" y="1347"/>
                  </a:lnTo>
                  <a:cubicBezTo>
                    <a:pt x="500" y="1353"/>
                    <a:pt x="491" y="1356"/>
                    <a:pt x="489" y="1356"/>
                  </a:cubicBezTo>
                  <a:cubicBezTo>
                    <a:pt x="484" y="1356"/>
                    <a:pt x="506" y="1347"/>
                    <a:pt x="527" y="1341"/>
                  </a:cubicBezTo>
                  <a:lnTo>
                    <a:pt x="527" y="1341"/>
                  </a:lnTo>
                  <a:lnTo>
                    <a:pt x="499" y="1347"/>
                  </a:lnTo>
                  <a:cubicBezTo>
                    <a:pt x="472" y="1354"/>
                    <a:pt x="458" y="1358"/>
                    <a:pt x="456" y="1358"/>
                  </a:cubicBezTo>
                  <a:cubicBezTo>
                    <a:pt x="455" y="1358"/>
                    <a:pt x="467" y="1354"/>
                    <a:pt x="493" y="1345"/>
                  </a:cubicBezTo>
                  <a:lnTo>
                    <a:pt x="493" y="1345"/>
                  </a:lnTo>
                  <a:cubicBezTo>
                    <a:pt x="489" y="1346"/>
                    <a:pt x="486" y="1347"/>
                    <a:pt x="485" y="1347"/>
                  </a:cubicBezTo>
                  <a:cubicBezTo>
                    <a:pt x="481" y="1347"/>
                    <a:pt x="495" y="1342"/>
                    <a:pt x="533" y="1331"/>
                  </a:cubicBezTo>
                  <a:cubicBezTo>
                    <a:pt x="561" y="1325"/>
                    <a:pt x="586" y="1315"/>
                    <a:pt x="586" y="1315"/>
                  </a:cubicBezTo>
                  <a:lnTo>
                    <a:pt x="586" y="1315"/>
                  </a:lnTo>
                  <a:lnTo>
                    <a:pt x="561" y="1322"/>
                  </a:lnTo>
                  <a:cubicBezTo>
                    <a:pt x="544" y="1327"/>
                    <a:pt x="538" y="1329"/>
                    <a:pt x="536" y="1329"/>
                  </a:cubicBezTo>
                  <a:cubicBezTo>
                    <a:pt x="534" y="1329"/>
                    <a:pt x="535" y="1328"/>
                    <a:pt x="536" y="1328"/>
                  </a:cubicBezTo>
                  <a:cubicBezTo>
                    <a:pt x="536" y="1326"/>
                    <a:pt x="531" y="1326"/>
                    <a:pt x="525" y="1326"/>
                  </a:cubicBezTo>
                  <a:cubicBezTo>
                    <a:pt x="520" y="1326"/>
                    <a:pt x="514" y="1326"/>
                    <a:pt x="514" y="1325"/>
                  </a:cubicBezTo>
                  <a:cubicBezTo>
                    <a:pt x="517" y="1325"/>
                    <a:pt x="517" y="1322"/>
                    <a:pt x="546" y="1315"/>
                  </a:cubicBezTo>
                  <a:lnTo>
                    <a:pt x="521" y="1315"/>
                  </a:lnTo>
                  <a:cubicBezTo>
                    <a:pt x="514" y="1316"/>
                    <a:pt x="510" y="1317"/>
                    <a:pt x="507" y="1317"/>
                  </a:cubicBezTo>
                  <a:cubicBezTo>
                    <a:pt x="501" y="1317"/>
                    <a:pt x="506" y="1315"/>
                    <a:pt x="524" y="1312"/>
                  </a:cubicBezTo>
                  <a:lnTo>
                    <a:pt x="502" y="1312"/>
                  </a:lnTo>
                  <a:cubicBezTo>
                    <a:pt x="511" y="1311"/>
                    <a:pt x="520" y="1310"/>
                    <a:pt x="527" y="1309"/>
                  </a:cubicBezTo>
                  <a:lnTo>
                    <a:pt x="527" y="1309"/>
                  </a:lnTo>
                  <a:cubicBezTo>
                    <a:pt x="505" y="1309"/>
                    <a:pt x="505" y="1309"/>
                    <a:pt x="505" y="1306"/>
                  </a:cubicBezTo>
                  <a:cubicBezTo>
                    <a:pt x="533" y="1303"/>
                    <a:pt x="552" y="1275"/>
                    <a:pt x="530" y="1272"/>
                  </a:cubicBezTo>
                  <a:cubicBezTo>
                    <a:pt x="530" y="1272"/>
                    <a:pt x="533" y="1268"/>
                    <a:pt x="533" y="1268"/>
                  </a:cubicBezTo>
                  <a:lnTo>
                    <a:pt x="536" y="1265"/>
                  </a:lnTo>
                  <a:cubicBezTo>
                    <a:pt x="550" y="1268"/>
                    <a:pt x="557" y="1270"/>
                    <a:pt x="559" y="1270"/>
                  </a:cubicBezTo>
                  <a:cubicBezTo>
                    <a:pt x="564" y="1270"/>
                    <a:pt x="552" y="1264"/>
                    <a:pt x="539" y="1256"/>
                  </a:cubicBezTo>
                  <a:cubicBezTo>
                    <a:pt x="521" y="1250"/>
                    <a:pt x="524" y="1250"/>
                    <a:pt x="524" y="1247"/>
                  </a:cubicBezTo>
                  <a:lnTo>
                    <a:pt x="524" y="1247"/>
                  </a:lnTo>
                  <a:cubicBezTo>
                    <a:pt x="543" y="1254"/>
                    <a:pt x="553" y="1258"/>
                    <a:pt x="556" y="1258"/>
                  </a:cubicBezTo>
                  <a:cubicBezTo>
                    <a:pt x="559" y="1258"/>
                    <a:pt x="555" y="1254"/>
                    <a:pt x="546" y="1250"/>
                  </a:cubicBezTo>
                  <a:cubicBezTo>
                    <a:pt x="525" y="1241"/>
                    <a:pt x="516" y="1236"/>
                    <a:pt x="518" y="1236"/>
                  </a:cubicBezTo>
                  <a:lnTo>
                    <a:pt x="518" y="1236"/>
                  </a:lnTo>
                  <a:cubicBezTo>
                    <a:pt x="520" y="1236"/>
                    <a:pt x="530" y="1239"/>
                    <a:pt x="549" y="1247"/>
                  </a:cubicBezTo>
                  <a:cubicBezTo>
                    <a:pt x="565" y="1255"/>
                    <a:pt x="574" y="1259"/>
                    <a:pt x="575" y="1259"/>
                  </a:cubicBezTo>
                  <a:cubicBezTo>
                    <a:pt x="576" y="1259"/>
                    <a:pt x="562" y="1252"/>
                    <a:pt x="530" y="1234"/>
                  </a:cubicBezTo>
                  <a:cubicBezTo>
                    <a:pt x="521" y="1229"/>
                    <a:pt x="518" y="1226"/>
                    <a:pt x="519" y="1226"/>
                  </a:cubicBezTo>
                  <a:lnTo>
                    <a:pt x="519" y="1226"/>
                  </a:lnTo>
                  <a:cubicBezTo>
                    <a:pt x="520" y="1226"/>
                    <a:pt x="525" y="1228"/>
                    <a:pt x="533" y="1231"/>
                  </a:cubicBezTo>
                  <a:cubicBezTo>
                    <a:pt x="552" y="1237"/>
                    <a:pt x="562" y="1239"/>
                    <a:pt x="566" y="1239"/>
                  </a:cubicBezTo>
                  <a:cubicBezTo>
                    <a:pt x="570" y="1239"/>
                    <a:pt x="565" y="1236"/>
                    <a:pt x="555" y="1231"/>
                  </a:cubicBezTo>
                  <a:cubicBezTo>
                    <a:pt x="534" y="1220"/>
                    <a:pt x="526" y="1214"/>
                    <a:pt x="532" y="1214"/>
                  </a:cubicBezTo>
                  <a:cubicBezTo>
                    <a:pt x="535" y="1214"/>
                    <a:pt x="545" y="1216"/>
                    <a:pt x="561" y="1221"/>
                  </a:cubicBezTo>
                  <a:cubicBezTo>
                    <a:pt x="579" y="1227"/>
                    <a:pt x="589" y="1230"/>
                    <a:pt x="592" y="1230"/>
                  </a:cubicBezTo>
                  <a:cubicBezTo>
                    <a:pt x="596" y="1230"/>
                    <a:pt x="587" y="1225"/>
                    <a:pt x="568" y="1212"/>
                  </a:cubicBezTo>
                  <a:cubicBezTo>
                    <a:pt x="541" y="1199"/>
                    <a:pt x="536" y="1188"/>
                    <a:pt x="551" y="1188"/>
                  </a:cubicBezTo>
                  <a:cubicBezTo>
                    <a:pt x="557" y="1188"/>
                    <a:pt x="566" y="1190"/>
                    <a:pt x="577" y="1193"/>
                  </a:cubicBezTo>
                  <a:cubicBezTo>
                    <a:pt x="578" y="1192"/>
                    <a:pt x="580" y="1192"/>
                    <a:pt x="581" y="1192"/>
                  </a:cubicBezTo>
                  <a:cubicBezTo>
                    <a:pt x="583" y="1192"/>
                    <a:pt x="585" y="1192"/>
                    <a:pt x="587" y="1192"/>
                  </a:cubicBezTo>
                  <a:cubicBezTo>
                    <a:pt x="590" y="1192"/>
                    <a:pt x="590" y="1192"/>
                    <a:pt x="580" y="1187"/>
                  </a:cubicBezTo>
                  <a:lnTo>
                    <a:pt x="580" y="1187"/>
                  </a:lnTo>
                  <a:lnTo>
                    <a:pt x="602" y="1193"/>
                  </a:lnTo>
                  <a:lnTo>
                    <a:pt x="605" y="1187"/>
                  </a:lnTo>
                  <a:lnTo>
                    <a:pt x="586" y="1178"/>
                  </a:lnTo>
                  <a:cubicBezTo>
                    <a:pt x="586" y="1174"/>
                    <a:pt x="615" y="1165"/>
                    <a:pt x="627" y="1140"/>
                  </a:cubicBezTo>
                  <a:cubicBezTo>
                    <a:pt x="646" y="1106"/>
                    <a:pt x="649" y="1099"/>
                    <a:pt x="627" y="1093"/>
                  </a:cubicBezTo>
                  <a:cubicBezTo>
                    <a:pt x="602" y="1085"/>
                    <a:pt x="594" y="1080"/>
                    <a:pt x="600" y="1080"/>
                  </a:cubicBezTo>
                  <a:cubicBezTo>
                    <a:pt x="605" y="1080"/>
                    <a:pt x="615" y="1082"/>
                    <a:pt x="630" y="1087"/>
                  </a:cubicBezTo>
                  <a:cubicBezTo>
                    <a:pt x="633" y="1084"/>
                    <a:pt x="655" y="1087"/>
                    <a:pt x="659" y="1080"/>
                  </a:cubicBezTo>
                  <a:cubicBezTo>
                    <a:pt x="661" y="1074"/>
                    <a:pt x="663" y="1070"/>
                    <a:pt x="669" y="1070"/>
                  </a:cubicBezTo>
                  <a:cubicBezTo>
                    <a:pt x="672" y="1070"/>
                    <a:pt x="677" y="1071"/>
                    <a:pt x="684" y="1074"/>
                  </a:cubicBezTo>
                  <a:lnTo>
                    <a:pt x="684" y="1071"/>
                  </a:lnTo>
                  <a:cubicBezTo>
                    <a:pt x="649" y="1049"/>
                    <a:pt x="659" y="1027"/>
                    <a:pt x="680" y="1027"/>
                  </a:cubicBezTo>
                  <a:cubicBezTo>
                    <a:pt x="684" y="1021"/>
                    <a:pt x="687" y="1018"/>
                    <a:pt x="671" y="1002"/>
                  </a:cubicBezTo>
                  <a:cubicBezTo>
                    <a:pt x="660" y="993"/>
                    <a:pt x="655" y="989"/>
                    <a:pt x="658" y="989"/>
                  </a:cubicBezTo>
                  <a:cubicBezTo>
                    <a:pt x="660" y="989"/>
                    <a:pt x="666" y="990"/>
                    <a:pt x="674" y="993"/>
                  </a:cubicBezTo>
                  <a:cubicBezTo>
                    <a:pt x="678" y="994"/>
                    <a:pt x="681" y="994"/>
                    <a:pt x="685" y="994"/>
                  </a:cubicBezTo>
                  <a:cubicBezTo>
                    <a:pt x="701" y="994"/>
                    <a:pt x="714" y="984"/>
                    <a:pt x="684" y="971"/>
                  </a:cubicBezTo>
                  <a:lnTo>
                    <a:pt x="684" y="971"/>
                  </a:lnTo>
                  <a:lnTo>
                    <a:pt x="706" y="977"/>
                  </a:lnTo>
                  <a:cubicBezTo>
                    <a:pt x="708" y="977"/>
                    <a:pt x="710" y="978"/>
                    <a:pt x="711" y="978"/>
                  </a:cubicBezTo>
                  <a:cubicBezTo>
                    <a:pt x="720" y="978"/>
                    <a:pt x="706" y="970"/>
                    <a:pt x="687" y="961"/>
                  </a:cubicBezTo>
                  <a:cubicBezTo>
                    <a:pt x="668" y="954"/>
                    <a:pt x="659" y="949"/>
                    <a:pt x="662" y="949"/>
                  </a:cubicBezTo>
                  <a:lnTo>
                    <a:pt x="662" y="949"/>
                  </a:lnTo>
                  <a:cubicBezTo>
                    <a:pt x="665" y="949"/>
                    <a:pt x="680" y="954"/>
                    <a:pt x="712" y="964"/>
                  </a:cubicBezTo>
                  <a:cubicBezTo>
                    <a:pt x="731" y="971"/>
                    <a:pt x="740" y="973"/>
                    <a:pt x="742" y="973"/>
                  </a:cubicBezTo>
                  <a:cubicBezTo>
                    <a:pt x="745" y="973"/>
                    <a:pt x="740" y="971"/>
                    <a:pt x="731" y="968"/>
                  </a:cubicBezTo>
                  <a:cubicBezTo>
                    <a:pt x="714" y="957"/>
                    <a:pt x="700" y="948"/>
                    <a:pt x="709" y="948"/>
                  </a:cubicBezTo>
                  <a:cubicBezTo>
                    <a:pt x="711" y="948"/>
                    <a:pt x="712" y="948"/>
                    <a:pt x="715" y="949"/>
                  </a:cubicBezTo>
                  <a:cubicBezTo>
                    <a:pt x="718" y="946"/>
                    <a:pt x="718" y="943"/>
                    <a:pt x="680" y="927"/>
                  </a:cubicBezTo>
                  <a:cubicBezTo>
                    <a:pt x="662" y="921"/>
                    <a:pt x="662" y="917"/>
                    <a:pt x="662" y="914"/>
                  </a:cubicBezTo>
                  <a:lnTo>
                    <a:pt x="662" y="914"/>
                  </a:lnTo>
                  <a:cubicBezTo>
                    <a:pt x="677" y="917"/>
                    <a:pt x="690" y="924"/>
                    <a:pt x="699" y="933"/>
                  </a:cubicBezTo>
                  <a:lnTo>
                    <a:pt x="702" y="927"/>
                  </a:lnTo>
                  <a:cubicBezTo>
                    <a:pt x="709" y="926"/>
                    <a:pt x="715" y="925"/>
                    <a:pt x="722" y="925"/>
                  </a:cubicBezTo>
                  <a:cubicBezTo>
                    <a:pt x="730" y="925"/>
                    <a:pt x="739" y="926"/>
                    <a:pt x="746" y="930"/>
                  </a:cubicBezTo>
                  <a:cubicBezTo>
                    <a:pt x="752" y="931"/>
                    <a:pt x="756" y="931"/>
                    <a:pt x="758" y="931"/>
                  </a:cubicBezTo>
                  <a:cubicBezTo>
                    <a:pt x="766" y="931"/>
                    <a:pt x="758" y="928"/>
                    <a:pt x="727" y="921"/>
                  </a:cubicBezTo>
                  <a:cubicBezTo>
                    <a:pt x="690" y="905"/>
                    <a:pt x="690" y="905"/>
                    <a:pt x="693" y="899"/>
                  </a:cubicBezTo>
                  <a:cubicBezTo>
                    <a:pt x="693" y="897"/>
                    <a:pt x="694" y="895"/>
                    <a:pt x="699" y="895"/>
                  </a:cubicBezTo>
                  <a:cubicBezTo>
                    <a:pt x="702" y="895"/>
                    <a:pt x="707" y="896"/>
                    <a:pt x="715" y="899"/>
                  </a:cubicBezTo>
                  <a:cubicBezTo>
                    <a:pt x="724" y="902"/>
                    <a:pt x="729" y="903"/>
                    <a:pt x="732" y="903"/>
                  </a:cubicBezTo>
                  <a:cubicBezTo>
                    <a:pt x="735" y="903"/>
                    <a:pt x="735" y="902"/>
                    <a:pt x="737" y="899"/>
                  </a:cubicBezTo>
                  <a:cubicBezTo>
                    <a:pt x="743" y="889"/>
                    <a:pt x="687" y="858"/>
                    <a:pt x="649" y="839"/>
                  </a:cubicBezTo>
                  <a:cubicBezTo>
                    <a:pt x="629" y="832"/>
                    <a:pt x="620" y="829"/>
                    <a:pt x="621" y="829"/>
                  </a:cubicBezTo>
                  <a:lnTo>
                    <a:pt x="621" y="829"/>
                  </a:lnTo>
                  <a:cubicBezTo>
                    <a:pt x="622" y="829"/>
                    <a:pt x="632" y="832"/>
                    <a:pt x="649" y="836"/>
                  </a:cubicBezTo>
                  <a:cubicBezTo>
                    <a:pt x="659" y="840"/>
                    <a:pt x="664" y="842"/>
                    <a:pt x="668" y="842"/>
                  </a:cubicBezTo>
                  <a:cubicBezTo>
                    <a:pt x="672" y="842"/>
                    <a:pt x="672" y="839"/>
                    <a:pt x="674" y="836"/>
                  </a:cubicBezTo>
                  <a:cubicBezTo>
                    <a:pt x="665" y="833"/>
                    <a:pt x="663" y="832"/>
                    <a:pt x="665" y="832"/>
                  </a:cubicBezTo>
                  <a:lnTo>
                    <a:pt x="665" y="832"/>
                  </a:lnTo>
                  <a:cubicBezTo>
                    <a:pt x="667" y="832"/>
                    <a:pt x="674" y="834"/>
                    <a:pt x="674" y="836"/>
                  </a:cubicBezTo>
                  <a:cubicBezTo>
                    <a:pt x="693" y="845"/>
                    <a:pt x="690" y="849"/>
                    <a:pt x="690" y="852"/>
                  </a:cubicBezTo>
                  <a:lnTo>
                    <a:pt x="709" y="858"/>
                  </a:lnTo>
                  <a:cubicBezTo>
                    <a:pt x="724" y="863"/>
                    <a:pt x="733" y="865"/>
                    <a:pt x="738" y="865"/>
                  </a:cubicBezTo>
                  <a:cubicBezTo>
                    <a:pt x="746" y="865"/>
                    <a:pt x="739" y="858"/>
                    <a:pt x="715" y="849"/>
                  </a:cubicBezTo>
                  <a:cubicBezTo>
                    <a:pt x="703" y="843"/>
                    <a:pt x="699" y="840"/>
                    <a:pt x="702" y="840"/>
                  </a:cubicBezTo>
                  <a:cubicBezTo>
                    <a:pt x="704" y="840"/>
                    <a:pt x="708" y="841"/>
                    <a:pt x="715" y="842"/>
                  </a:cubicBezTo>
                  <a:cubicBezTo>
                    <a:pt x="728" y="844"/>
                    <a:pt x="740" y="846"/>
                    <a:pt x="745" y="846"/>
                  </a:cubicBezTo>
                  <a:cubicBezTo>
                    <a:pt x="749" y="846"/>
                    <a:pt x="748" y="845"/>
                    <a:pt x="740" y="842"/>
                  </a:cubicBezTo>
                  <a:cubicBezTo>
                    <a:pt x="740" y="842"/>
                    <a:pt x="740" y="838"/>
                    <a:pt x="751" y="838"/>
                  </a:cubicBezTo>
                  <a:cubicBezTo>
                    <a:pt x="754" y="838"/>
                    <a:pt x="758" y="839"/>
                    <a:pt x="762" y="839"/>
                  </a:cubicBezTo>
                  <a:cubicBezTo>
                    <a:pt x="765" y="833"/>
                    <a:pt x="765" y="830"/>
                    <a:pt x="746" y="820"/>
                  </a:cubicBezTo>
                  <a:cubicBezTo>
                    <a:pt x="727" y="814"/>
                    <a:pt x="727" y="811"/>
                    <a:pt x="731" y="808"/>
                  </a:cubicBezTo>
                  <a:cubicBezTo>
                    <a:pt x="731" y="805"/>
                    <a:pt x="731" y="802"/>
                    <a:pt x="712" y="795"/>
                  </a:cubicBezTo>
                  <a:cubicBezTo>
                    <a:pt x="693" y="789"/>
                    <a:pt x="674" y="776"/>
                    <a:pt x="677" y="770"/>
                  </a:cubicBezTo>
                  <a:cubicBezTo>
                    <a:pt x="667" y="763"/>
                    <a:pt x="663" y="760"/>
                    <a:pt x="667" y="760"/>
                  </a:cubicBezTo>
                  <a:cubicBezTo>
                    <a:pt x="670" y="760"/>
                    <a:pt x="680" y="763"/>
                    <a:pt x="699" y="767"/>
                  </a:cubicBezTo>
                  <a:cubicBezTo>
                    <a:pt x="707" y="770"/>
                    <a:pt x="712" y="771"/>
                    <a:pt x="716" y="771"/>
                  </a:cubicBezTo>
                  <a:cubicBezTo>
                    <a:pt x="720" y="771"/>
                    <a:pt x="721" y="769"/>
                    <a:pt x="721" y="767"/>
                  </a:cubicBezTo>
                  <a:cubicBezTo>
                    <a:pt x="721" y="767"/>
                    <a:pt x="723" y="766"/>
                    <a:pt x="730" y="766"/>
                  </a:cubicBezTo>
                  <a:cubicBezTo>
                    <a:pt x="734" y="766"/>
                    <a:pt x="739" y="766"/>
                    <a:pt x="746" y="767"/>
                  </a:cubicBezTo>
                  <a:cubicBezTo>
                    <a:pt x="750" y="768"/>
                    <a:pt x="752" y="768"/>
                    <a:pt x="753" y="768"/>
                  </a:cubicBezTo>
                  <a:cubicBezTo>
                    <a:pt x="758" y="768"/>
                    <a:pt x="743" y="763"/>
                    <a:pt x="727" y="758"/>
                  </a:cubicBezTo>
                  <a:lnTo>
                    <a:pt x="687" y="745"/>
                  </a:lnTo>
                  <a:cubicBezTo>
                    <a:pt x="709" y="745"/>
                    <a:pt x="727" y="751"/>
                    <a:pt x="749" y="758"/>
                  </a:cubicBezTo>
                  <a:cubicBezTo>
                    <a:pt x="768" y="762"/>
                    <a:pt x="778" y="764"/>
                    <a:pt x="780" y="764"/>
                  </a:cubicBezTo>
                  <a:cubicBezTo>
                    <a:pt x="781" y="764"/>
                    <a:pt x="771" y="761"/>
                    <a:pt x="749" y="755"/>
                  </a:cubicBezTo>
                  <a:cubicBezTo>
                    <a:pt x="731" y="748"/>
                    <a:pt x="712" y="739"/>
                    <a:pt x="734" y="739"/>
                  </a:cubicBezTo>
                  <a:cubicBezTo>
                    <a:pt x="736" y="732"/>
                    <a:pt x="738" y="727"/>
                    <a:pt x="746" y="727"/>
                  </a:cubicBezTo>
                  <a:cubicBezTo>
                    <a:pt x="750" y="727"/>
                    <a:pt x="754" y="728"/>
                    <a:pt x="759" y="729"/>
                  </a:cubicBezTo>
                  <a:cubicBezTo>
                    <a:pt x="762" y="730"/>
                    <a:pt x="764" y="730"/>
                    <a:pt x="766" y="730"/>
                  </a:cubicBezTo>
                  <a:cubicBezTo>
                    <a:pt x="776" y="730"/>
                    <a:pt x="762" y="723"/>
                    <a:pt x="762" y="723"/>
                  </a:cubicBezTo>
                  <a:cubicBezTo>
                    <a:pt x="743" y="714"/>
                    <a:pt x="743" y="711"/>
                    <a:pt x="768" y="708"/>
                  </a:cubicBezTo>
                  <a:cubicBezTo>
                    <a:pt x="812" y="701"/>
                    <a:pt x="812" y="701"/>
                    <a:pt x="774" y="689"/>
                  </a:cubicBezTo>
                  <a:cubicBezTo>
                    <a:pt x="761" y="685"/>
                    <a:pt x="748" y="681"/>
                    <a:pt x="751" y="681"/>
                  </a:cubicBezTo>
                  <a:lnTo>
                    <a:pt x="751" y="681"/>
                  </a:lnTo>
                  <a:cubicBezTo>
                    <a:pt x="753" y="681"/>
                    <a:pt x="759" y="682"/>
                    <a:pt x="774" y="686"/>
                  </a:cubicBezTo>
                  <a:cubicBezTo>
                    <a:pt x="777" y="686"/>
                    <a:pt x="780" y="686"/>
                    <a:pt x="781" y="686"/>
                  </a:cubicBezTo>
                  <a:cubicBezTo>
                    <a:pt x="791" y="686"/>
                    <a:pt x="775" y="678"/>
                    <a:pt x="759" y="667"/>
                  </a:cubicBezTo>
                  <a:cubicBezTo>
                    <a:pt x="734" y="654"/>
                    <a:pt x="709" y="645"/>
                    <a:pt x="680" y="639"/>
                  </a:cubicBezTo>
                  <a:cubicBezTo>
                    <a:pt x="640" y="626"/>
                    <a:pt x="640" y="626"/>
                    <a:pt x="662" y="626"/>
                  </a:cubicBezTo>
                  <a:cubicBezTo>
                    <a:pt x="662" y="625"/>
                    <a:pt x="665" y="625"/>
                    <a:pt x="668" y="625"/>
                  </a:cubicBezTo>
                  <a:cubicBezTo>
                    <a:pt x="676" y="625"/>
                    <a:pt x="692" y="628"/>
                    <a:pt x="706" y="632"/>
                  </a:cubicBezTo>
                  <a:cubicBezTo>
                    <a:pt x="724" y="639"/>
                    <a:pt x="724" y="642"/>
                    <a:pt x="724" y="642"/>
                  </a:cubicBezTo>
                  <a:lnTo>
                    <a:pt x="724" y="645"/>
                  </a:lnTo>
                  <a:cubicBezTo>
                    <a:pt x="736" y="649"/>
                    <a:pt x="748" y="653"/>
                    <a:pt x="756" y="653"/>
                  </a:cubicBezTo>
                  <a:cubicBezTo>
                    <a:pt x="761" y="653"/>
                    <a:pt x="764" y="651"/>
                    <a:pt x="765" y="648"/>
                  </a:cubicBezTo>
                  <a:cubicBezTo>
                    <a:pt x="771" y="649"/>
                    <a:pt x="775" y="649"/>
                    <a:pt x="778" y="649"/>
                  </a:cubicBezTo>
                  <a:cubicBezTo>
                    <a:pt x="786" y="649"/>
                    <a:pt x="782" y="646"/>
                    <a:pt x="768" y="642"/>
                  </a:cubicBezTo>
                  <a:lnTo>
                    <a:pt x="768" y="642"/>
                  </a:lnTo>
                  <a:cubicBezTo>
                    <a:pt x="772" y="642"/>
                    <a:pt x="776" y="643"/>
                    <a:pt x="778" y="643"/>
                  </a:cubicBezTo>
                  <a:cubicBezTo>
                    <a:pt x="790" y="643"/>
                    <a:pt x="791" y="637"/>
                    <a:pt x="793" y="632"/>
                  </a:cubicBezTo>
                  <a:cubicBezTo>
                    <a:pt x="796" y="627"/>
                    <a:pt x="799" y="616"/>
                    <a:pt x="815" y="616"/>
                  </a:cubicBezTo>
                  <a:cubicBezTo>
                    <a:pt x="817" y="616"/>
                    <a:pt x="819" y="616"/>
                    <a:pt x="821" y="617"/>
                  </a:cubicBezTo>
                  <a:cubicBezTo>
                    <a:pt x="821" y="610"/>
                    <a:pt x="825" y="607"/>
                    <a:pt x="803" y="601"/>
                  </a:cubicBezTo>
                  <a:cubicBezTo>
                    <a:pt x="778" y="593"/>
                    <a:pt x="769" y="588"/>
                    <a:pt x="772" y="588"/>
                  </a:cubicBezTo>
                  <a:lnTo>
                    <a:pt x="772" y="588"/>
                  </a:lnTo>
                  <a:cubicBezTo>
                    <a:pt x="773" y="588"/>
                    <a:pt x="778" y="589"/>
                    <a:pt x="784" y="592"/>
                  </a:cubicBezTo>
                  <a:cubicBezTo>
                    <a:pt x="787" y="592"/>
                    <a:pt x="790" y="592"/>
                    <a:pt x="794" y="592"/>
                  </a:cubicBezTo>
                  <a:cubicBezTo>
                    <a:pt x="833" y="592"/>
                    <a:pt x="859" y="559"/>
                    <a:pt x="821" y="545"/>
                  </a:cubicBezTo>
                  <a:cubicBezTo>
                    <a:pt x="821" y="545"/>
                    <a:pt x="821" y="541"/>
                    <a:pt x="825" y="538"/>
                  </a:cubicBezTo>
                  <a:cubicBezTo>
                    <a:pt x="847" y="538"/>
                    <a:pt x="853" y="516"/>
                    <a:pt x="834" y="507"/>
                  </a:cubicBezTo>
                  <a:lnTo>
                    <a:pt x="837" y="498"/>
                  </a:lnTo>
                  <a:cubicBezTo>
                    <a:pt x="859" y="494"/>
                    <a:pt x="859" y="491"/>
                    <a:pt x="840" y="482"/>
                  </a:cubicBezTo>
                  <a:cubicBezTo>
                    <a:pt x="836" y="480"/>
                    <a:pt x="831" y="478"/>
                    <a:pt x="827" y="476"/>
                  </a:cubicBezTo>
                  <a:lnTo>
                    <a:pt x="827" y="476"/>
                  </a:lnTo>
                  <a:cubicBezTo>
                    <a:pt x="828" y="476"/>
                    <a:pt x="829" y="476"/>
                    <a:pt x="830" y="476"/>
                  </a:cubicBezTo>
                  <a:cubicBezTo>
                    <a:pt x="841" y="476"/>
                    <a:pt x="844" y="470"/>
                    <a:pt x="847" y="457"/>
                  </a:cubicBezTo>
                  <a:cubicBezTo>
                    <a:pt x="853" y="444"/>
                    <a:pt x="853" y="444"/>
                    <a:pt x="831" y="444"/>
                  </a:cubicBezTo>
                  <a:cubicBezTo>
                    <a:pt x="822" y="434"/>
                    <a:pt x="824" y="430"/>
                    <a:pt x="831" y="430"/>
                  </a:cubicBezTo>
                  <a:cubicBezTo>
                    <a:pt x="836" y="430"/>
                    <a:pt x="845" y="432"/>
                    <a:pt x="853" y="435"/>
                  </a:cubicBezTo>
                  <a:cubicBezTo>
                    <a:pt x="867" y="439"/>
                    <a:pt x="877" y="441"/>
                    <a:pt x="881" y="441"/>
                  </a:cubicBezTo>
                  <a:cubicBezTo>
                    <a:pt x="888" y="441"/>
                    <a:pt x="876" y="434"/>
                    <a:pt x="837" y="422"/>
                  </a:cubicBezTo>
                  <a:cubicBezTo>
                    <a:pt x="803" y="412"/>
                    <a:pt x="800" y="406"/>
                    <a:pt x="810" y="406"/>
                  </a:cubicBezTo>
                  <a:cubicBezTo>
                    <a:pt x="812" y="406"/>
                    <a:pt x="815" y="406"/>
                    <a:pt x="818" y="407"/>
                  </a:cubicBezTo>
                  <a:cubicBezTo>
                    <a:pt x="840" y="410"/>
                    <a:pt x="837" y="416"/>
                    <a:pt x="837" y="419"/>
                  </a:cubicBezTo>
                  <a:lnTo>
                    <a:pt x="878" y="429"/>
                  </a:lnTo>
                  <a:cubicBezTo>
                    <a:pt x="878" y="425"/>
                    <a:pt x="878" y="425"/>
                    <a:pt x="859" y="416"/>
                  </a:cubicBezTo>
                  <a:cubicBezTo>
                    <a:pt x="859" y="416"/>
                    <a:pt x="859" y="413"/>
                    <a:pt x="840" y="404"/>
                  </a:cubicBezTo>
                  <a:cubicBezTo>
                    <a:pt x="821" y="397"/>
                    <a:pt x="800" y="391"/>
                    <a:pt x="781" y="391"/>
                  </a:cubicBezTo>
                  <a:cubicBezTo>
                    <a:pt x="759" y="388"/>
                    <a:pt x="759" y="385"/>
                    <a:pt x="762" y="382"/>
                  </a:cubicBezTo>
                  <a:cubicBezTo>
                    <a:pt x="781" y="382"/>
                    <a:pt x="803" y="385"/>
                    <a:pt x="821" y="394"/>
                  </a:cubicBezTo>
                  <a:cubicBezTo>
                    <a:pt x="821" y="397"/>
                    <a:pt x="843" y="400"/>
                    <a:pt x="862" y="407"/>
                  </a:cubicBezTo>
                  <a:cubicBezTo>
                    <a:pt x="863" y="407"/>
                    <a:pt x="864" y="407"/>
                    <a:pt x="865" y="407"/>
                  </a:cubicBezTo>
                  <a:cubicBezTo>
                    <a:pt x="877" y="407"/>
                    <a:pt x="844" y="384"/>
                    <a:pt x="806" y="372"/>
                  </a:cubicBezTo>
                  <a:lnTo>
                    <a:pt x="806" y="372"/>
                  </a:lnTo>
                  <a:lnTo>
                    <a:pt x="828" y="375"/>
                  </a:lnTo>
                  <a:cubicBezTo>
                    <a:pt x="832" y="377"/>
                    <a:pt x="836" y="377"/>
                    <a:pt x="839" y="377"/>
                  </a:cubicBezTo>
                  <a:cubicBezTo>
                    <a:pt x="848" y="377"/>
                    <a:pt x="850" y="371"/>
                    <a:pt x="853" y="366"/>
                  </a:cubicBezTo>
                  <a:cubicBezTo>
                    <a:pt x="853" y="360"/>
                    <a:pt x="853" y="357"/>
                    <a:pt x="834" y="350"/>
                  </a:cubicBezTo>
                  <a:cubicBezTo>
                    <a:pt x="812" y="347"/>
                    <a:pt x="793" y="344"/>
                    <a:pt x="793" y="338"/>
                  </a:cubicBezTo>
                  <a:cubicBezTo>
                    <a:pt x="793" y="340"/>
                    <a:pt x="791" y="340"/>
                    <a:pt x="788" y="340"/>
                  </a:cubicBezTo>
                  <a:cubicBezTo>
                    <a:pt x="780" y="340"/>
                    <a:pt x="765" y="337"/>
                    <a:pt x="753" y="335"/>
                  </a:cubicBezTo>
                  <a:cubicBezTo>
                    <a:pt x="765" y="331"/>
                    <a:pt x="781" y="331"/>
                    <a:pt x="796" y="331"/>
                  </a:cubicBezTo>
                  <a:cubicBezTo>
                    <a:pt x="806" y="332"/>
                    <a:pt x="814" y="333"/>
                    <a:pt x="821" y="333"/>
                  </a:cubicBezTo>
                  <a:cubicBezTo>
                    <a:pt x="846" y="333"/>
                    <a:pt x="860" y="328"/>
                    <a:pt x="862" y="316"/>
                  </a:cubicBezTo>
                  <a:cubicBezTo>
                    <a:pt x="865" y="310"/>
                    <a:pt x="868" y="300"/>
                    <a:pt x="890" y="300"/>
                  </a:cubicBezTo>
                  <a:cubicBezTo>
                    <a:pt x="890" y="294"/>
                    <a:pt x="890" y="291"/>
                    <a:pt x="872" y="284"/>
                  </a:cubicBezTo>
                  <a:lnTo>
                    <a:pt x="872" y="278"/>
                  </a:lnTo>
                  <a:cubicBezTo>
                    <a:pt x="894" y="278"/>
                    <a:pt x="897" y="272"/>
                    <a:pt x="875" y="269"/>
                  </a:cubicBezTo>
                  <a:cubicBezTo>
                    <a:pt x="856" y="259"/>
                    <a:pt x="878" y="263"/>
                    <a:pt x="878" y="256"/>
                  </a:cubicBezTo>
                  <a:cubicBezTo>
                    <a:pt x="894" y="257"/>
                    <a:pt x="904" y="258"/>
                    <a:pt x="907" y="258"/>
                  </a:cubicBezTo>
                  <a:cubicBezTo>
                    <a:pt x="913" y="258"/>
                    <a:pt x="899" y="256"/>
                    <a:pt x="859" y="250"/>
                  </a:cubicBezTo>
                  <a:cubicBezTo>
                    <a:pt x="853" y="249"/>
                    <a:pt x="846" y="248"/>
                    <a:pt x="840" y="248"/>
                  </a:cubicBezTo>
                  <a:cubicBezTo>
                    <a:pt x="831" y="248"/>
                    <a:pt x="823" y="249"/>
                    <a:pt x="815" y="253"/>
                  </a:cubicBezTo>
                  <a:lnTo>
                    <a:pt x="812" y="263"/>
                  </a:lnTo>
                  <a:lnTo>
                    <a:pt x="793" y="250"/>
                  </a:lnTo>
                  <a:cubicBezTo>
                    <a:pt x="796" y="247"/>
                    <a:pt x="778" y="234"/>
                    <a:pt x="756" y="231"/>
                  </a:cubicBezTo>
                  <a:cubicBezTo>
                    <a:pt x="756" y="231"/>
                    <a:pt x="737" y="228"/>
                    <a:pt x="737" y="225"/>
                  </a:cubicBezTo>
                  <a:lnTo>
                    <a:pt x="737" y="225"/>
                  </a:lnTo>
                  <a:lnTo>
                    <a:pt x="778" y="231"/>
                  </a:lnTo>
                  <a:cubicBezTo>
                    <a:pt x="796" y="237"/>
                    <a:pt x="818" y="244"/>
                    <a:pt x="837" y="247"/>
                  </a:cubicBezTo>
                  <a:cubicBezTo>
                    <a:pt x="845" y="247"/>
                    <a:pt x="852" y="248"/>
                    <a:pt x="859" y="248"/>
                  </a:cubicBezTo>
                  <a:cubicBezTo>
                    <a:pt x="887" y="248"/>
                    <a:pt x="895" y="243"/>
                    <a:pt x="862" y="237"/>
                  </a:cubicBezTo>
                  <a:cubicBezTo>
                    <a:pt x="862" y="231"/>
                    <a:pt x="862" y="231"/>
                    <a:pt x="884" y="231"/>
                  </a:cubicBezTo>
                  <a:cubicBezTo>
                    <a:pt x="889" y="233"/>
                    <a:pt x="893" y="234"/>
                    <a:pt x="896" y="234"/>
                  </a:cubicBezTo>
                  <a:cubicBezTo>
                    <a:pt x="901" y="234"/>
                    <a:pt x="895" y="229"/>
                    <a:pt x="865" y="222"/>
                  </a:cubicBezTo>
                  <a:cubicBezTo>
                    <a:pt x="835" y="215"/>
                    <a:pt x="827" y="211"/>
                    <a:pt x="842" y="211"/>
                  </a:cubicBezTo>
                  <a:cubicBezTo>
                    <a:pt x="848" y="211"/>
                    <a:pt x="855" y="212"/>
                    <a:pt x="865" y="212"/>
                  </a:cubicBezTo>
                  <a:cubicBezTo>
                    <a:pt x="909" y="212"/>
                    <a:pt x="912" y="197"/>
                    <a:pt x="894" y="194"/>
                  </a:cubicBezTo>
                  <a:cubicBezTo>
                    <a:pt x="850" y="187"/>
                    <a:pt x="853" y="175"/>
                    <a:pt x="875" y="175"/>
                  </a:cubicBezTo>
                  <a:cubicBezTo>
                    <a:pt x="897" y="175"/>
                    <a:pt x="897" y="172"/>
                    <a:pt x="878" y="165"/>
                  </a:cubicBezTo>
                  <a:lnTo>
                    <a:pt x="878" y="165"/>
                  </a:lnTo>
                  <a:cubicBezTo>
                    <a:pt x="886" y="167"/>
                    <a:pt x="894" y="167"/>
                    <a:pt x="900" y="167"/>
                  </a:cubicBezTo>
                  <a:cubicBezTo>
                    <a:pt x="908" y="167"/>
                    <a:pt x="911" y="166"/>
                    <a:pt x="900" y="162"/>
                  </a:cubicBezTo>
                  <a:cubicBezTo>
                    <a:pt x="900" y="162"/>
                    <a:pt x="900" y="159"/>
                    <a:pt x="878" y="159"/>
                  </a:cubicBezTo>
                  <a:lnTo>
                    <a:pt x="837" y="143"/>
                  </a:lnTo>
                  <a:cubicBezTo>
                    <a:pt x="837" y="145"/>
                    <a:pt x="835" y="146"/>
                    <a:pt x="832" y="146"/>
                  </a:cubicBezTo>
                  <a:cubicBezTo>
                    <a:pt x="825" y="146"/>
                    <a:pt x="812" y="142"/>
                    <a:pt x="796" y="140"/>
                  </a:cubicBezTo>
                  <a:cubicBezTo>
                    <a:pt x="778" y="138"/>
                    <a:pt x="793" y="130"/>
                    <a:pt x="838" y="130"/>
                  </a:cubicBezTo>
                  <a:cubicBezTo>
                    <a:pt x="845" y="130"/>
                    <a:pt x="853" y="130"/>
                    <a:pt x="862" y="131"/>
                  </a:cubicBezTo>
                  <a:lnTo>
                    <a:pt x="906" y="131"/>
                  </a:lnTo>
                  <a:lnTo>
                    <a:pt x="865" y="125"/>
                  </a:lnTo>
                  <a:cubicBezTo>
                    <a:pt x="865" y="120"/>
                    <a:pt x="865" y="117"/>
                    <a:pt x="874" y="117"/>
                  </a:cubicBezTo>
                  <a:cubicBezTo>
                    <a:pt x="877" y="117"/>
                    <a:pt x="881" y="118"/>
                    <a:pt x="887" y="118"/>
                  </a:cubicBezTo>
                  <a:cubicBezTo>
                    <a:pt x="897" y="120"/>
                    <a:pt x="901" y="121"/>
                    <a:pt x="904" y="121"/>
                  </a:cubicBezTo>
                  <a:cubicBezTo>
                    <a:pt x="906" y="121"/>
                    <a:pt x="906" y="120"/>
                    <a:pt x="906" y="118"/>
                  </a:cubicBezTo>
                  <a:cubicBezTo>
                    <a:pt x="906" y="118"/>
                    <a:pt x="909" y="115"/>
                    <a:pt x="887" y="112"/>
                  </a:cubicBezTo>
                  <a:cubicBezTo>
                    <a:pt x="847" y="106"/>
                    <a:pt x="847" y="106"/>
                    <a:pt x="868" y="106"/>
                  </a:cubicBezTo>
                  <a:cubicBezTo>
                    <a:pt x="879" y="107"/>
                    <a:pt x="886" y="107"/>
                    <a:pt x="891" y="107"/>
                  </a:cubicBezTo>
                  <a:cubicBezTo>
                    <a:pt x="907" y="107"/>
                    <a:pt x="899" y="103"/>
                    <a:pt x="868" y="96"/>
                  </a:cubicBezTo>
                  <a:cubicBezTo>
                    <a:pt x="828" y="90"/>
                    <a:pt x="828" y="90"/>
                    <a:pt x="868" y="90"/>
                  </a:cubicBezTo>
                  <a:cubicBezTo>
                    <a:pt x="879" y="92"/>
                    <a:pt x="890" y="93"/>
                    <a:pt x="899" y="93"/>
                  </a:cubicBezTo>
                  <a:cubicBezTo>
                    <a:pt x="907" y="93"/>
                    <a:pt x="912" y="92"/>
                    <a:pt x="912" y="90"/>
                  </a:cubicBezTo>
                  <a:lnTo>
                    <a:pt x="890" y="87"/>
                  </a:lnTo>
                  <a:cubicBezTo>
                    <a:pt x="850" y="81"/>
                    <a:pt x="850" y="78"/>
                    <a:pt x="872" y="78"/>
                  </a:cubicBezTo>
                  <a:cubicBezTo>
                    <a:pt x="877" y="78"/>
                    <a:pt x="881" y="79"/>
                    <a:pt x="884" y="79"/>
                  </a:cubicBezTo>
                  <a:cubicBezTo>
                    <a:pt x="892" y="79"/>
                    <a:pt x="889" y="75"/>
                    <a:pt x="875" y="68"/>
                  </a:cubicBezTo>
                  <a:cubicBezTo>
                    <a:pt x="875" y="61"/>
                    <a:pt x="877" y="58"/>
                    <a:pt x="885" y="58"/>
                  </a:cubicBezTo>
                  <a:cubicBezTo>
                    <a:pt x="888" y="58"/>
                    <a:pt x="892" y="58"/>
                    <a:pt x="897" y="59"/>
                  </a:cubicBezTo>
                  <a:cubicBezTo>
                    <a:pt x="915" y="62"/>
                    <a:pt x="925" y="63"/>
                    <a:pt x="927" y="63"/>
                  </a:cubicBezTo>
                  <a:cubicBezTo>
                    <a:pt x="929" y="63"/>
                    <a:pt x="919" y="61"/>
                    <a:pt x="897" y="56"/>
                  </a:cubicBezTo>
                  <a:cubicBezTo>
                    <a:pt x="878" y="49"/>
                    <a:pt x="878" y="49"/>
                    <a:pt x="900" y="46"/>
                  </a:cubicBezTo>
                  <a:cubicBezTo>
                    <a:pt x="922" y="43"/>
                    <a:pt x="922" y="43"/>
                    <a:pt x="900" y="37"/>
                  </a:cubicBezTo>
                  <a:cubicBezTo>
                    <a:pt x="871" y="35"/>
                    <a:pt x="853" y="32"/>
                    <a:pt x="844" y="32"/>
                  </a:cubicBezTo>
                  <a:cubicBezTo>
                    <a:pt x="840" y="32"/>
                    <a:pt x="838" y="33"/>
                    <a:pt x="837" y="34"/>
                  </a:cubicBezTo>
                  <a:cubicBezTo>
                    <a:pt x="837" y="35"/>
                    <a:pt x="837" y="36"/>
                    <a:pt x="835" y="36"/>
                  </a:cubicBezTo>
                  <a:cubicBezTo>
                    <a:pt x="832" y="36"/>
                    <a:pt x="828" y="35"/>
                    <a:pt x="818" y="34"/>
                  </a:cubicBezTo>
                  <a:lnTo>
                    <a:pt x="818" y="27"/>
                  </a:lnTo>
                  <a:cubicBezTo>
                    <a:pt x="818" y="24"/>
                    <a:pt x="818" y="21"/>
                    <a:pt x="800" y="12"/>
                  </a:cubicBezTo>
                  <a:cubicBezTo>
                    <a:pt x="787" y="6"/>
                    <a:pt x="766" y="1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52"/>
            <p:cNvSpPr/>
            <p:nvPr/>
          </p:nvSpPr>
          <p:spPr>
            <a:xfrm>
              <a:off x="7723700" y="1900600"/>
              <a:ext cx="18750" cy="23550"/>
            </a:xfrm>
            <a:custGeom>
              <a:avLst/>
              <a:gdLst/>
              <a:ahLst/>
              <a:cxnLst/>
              <a:rect l="l" t="t" r="r" b="b"/>
              <a:pathLst>
                <a:path w="750" h="942" extrusionOk="0">
                  <a:moveTo>
                    <a:pt x="676" y="19"/>
                  </a:moveTo>
                  <a:cubicBezTo>
                    <a:pt x="676" y="19"/>
                    <a:pt x="673" y="19"/>
                    <a:pt x="668" y="20"/>
                  </a:cubicBezTo>
                  <a:cubicBezTo>
                    <a:pt x="668" y="20"/>
                    <a:pt x="668" y="20"/>
                    <a:pt x="669" y="21"/>
                  </a:cubicBezTo>
                  <a:lnTo>
                    <a:pt x="669" y="21"/>
                  </a:lnTo>
                  <a:cubicBezTo>
                    <a:pt x="673" y="19"/>
                    <a:pt x="676" y="19"/>
                    <a:pt x="676" y="19"/>
                  </a:cubicBezTo>
                  <a:close/>
                  <a:moveTo>
                    <a:pt x="499" y="149"/>
                  </a:moveTo>
                  <a:cubicBezTo>
                    <a:pt x="505" y="149"/>
                    <a:pt x="512" y="149"/>
                    <a:pt x="518" y="152"/>
                  </a:cubicBezTo>
                  <a:cubicBezTo>
                    <a:pt x="540" y="155"/>
                    <a:pt x="559" y="161"/>
                    <a:pt x="559" y="161"/>
                  </a:cubicBezTo>
                  <a:cubicBezTo>
                    <a:pt x="559" y="161"/>
                    <a:pt x="518" y="155"/>
                    <a:pt x="499" y="149"/>
                  </a:cubicBezTo>
                  <a:close/>
                  <a:moveTo>
                    <a:pt x="414" y="170"/>
                  </a:moveTo>
                  <a:cubicBezTo>
                    <a:pt x="425" y="174"/>
                    <a:pt x="429" y="176"/>
                    <a:pt x="428" y="176"/>
                  </a:cubicBezTo>
                  <a:cubicBezTo>
                    <a:pt x="428" y="176"/>
                    <a:pt x="423" y="175"/>
                    <a:pt x="414" y="170"/>
                  </a:cubicBezTo>
                  <a:close/>
                  <a:moveTo>
                    <a:pt x="602" y="173"/>
                  </a:moveTo>
                  <a:cubicBezTo>
                    <a:pt x="604" y="173"/>
                    <a:pt x="609" y="174"/>
                    <a:pt x="618" y="177"/>
                  </a:cubicBezTo>
                  <a:cubicBezTo>
                    <a:pt x="599" y="174"/>
                    <a:pt x="599" y="174"/>
                    <a:pt x="599" y="174"/>
                  </a:cubicBezTo>
                  <a:cubicBezTo>
                    <a:pt x="599" y="174"/>
                    <a:pt x="599" y="173"/>
                    <a:pt x="602" y="173"/>
                  </a:cubicBezTo>
                  <a:close/>
                  <a:moveTo>
                    <a:pt x="559" y="190"/>
                  </a:moveTo>
                  <a:lnTo>
                    <a:pt x="559" y="190"/>
                  </a:lnTo>
                  <a:cubicBezTo>
                    <a:pt x="559" y="190"/>
                    <a:pt x="562" y="191"/>
                    <a:pt x="568" y="192"/>
                  </a:cubicBezTo>
                  <a:lnTo>
                    <a:pt x="606" y="205"/>
                  </a:lnTo>
                  <a:lnTo>
                    <a:pt x="606" y="205"/>
                  </a:lnTo>
                  <a:lnTo>
                    <a:pt x="587" y="202"/>
                  </a:lnTo>
                  <a:cubicBezTo>
                    <a:pt x="573" y="195"/>
                    <a:pt x="558" y="190"/>
                    <a:pt x="559" y="190"/>
                  </a:cubicBezTo>
                  <a:close/>
                  <a:moveTo>
                    <a:pt x="439" y="205"/>
                  </a:moveTo>
                  <a:lnTo>
                    <a:pt x="439" y="205"/>
                  </a:lnTo>
                  <a:cubicBezTo>
                    <a:pt x="458" y="214"/>
                    <a:pt x="477" y="224"/>
                    <a:pt x="477" y="224"/>
                  </a:cubicBezTo>
                  <a:lnTo>
                    <a:pt x="455" y="214"/>
                  </a:lnTo>
                  <a:lnTo>
                    <a:pt x="439" y="205"/>
                  </a:lnTo>
                  <a:close/>
                  <a:moveTo>
                    <a:pt x="251" y="214"/>
                  </a:moveTo>
                  <a:cubicBezTo>
                    <a:pt x="251" y="221"/>
                    <a:pt x="255" y="227"/>
                    <a:pt x="258" y="233"/>
                  </a:cubicBezTo>
                  <a:cubicBezTo>
                    <a:pt x="255" y="227"/>
                    <a:pt x="255" y="221"/>
                    <a:pt x="251" y="214"/>
                  </a:cubicBezTo>
                  <a:close/>
                  <a:moveTo>
                    <a:pt x="549" y="224"/>
                  </a:moveTo>
                  <a:lnTo>
                    <a:pt x="568" y="233"/>
                  </a:lnTo>
                  <a:lnTo>
                    <a:pt x="549" y="227"/>
                  </a:lnTo>
                  <a:lnTo>
                    <a:pt x="549" y="224"/>
                  </a:lnTo>
                  <a:close/>
                  <a:moveTo>
                    <a:pt x="439" y="233"/>
                  </a:moveTo>
                  <a:lnTo>
                    <a:pt x="439" y="233"/>
                  </a:lnTo>
                  <a:cubicBezTo>
                    <a:pt x="460" y="246"/>
                    <a:pt x="469" y="252"/>
                    <a:pt x="468" y="252"/>
                  </a:cubicBezTo>
                  <a:cubicBezTo>
                    <a:pt x="467" y="252"/>
                    <a:pt x="463" y="249"/>
                    <a:pt x="455" y="246"/>
                  </a:cubicBezTo>
                  <a:lnTo>
                    <a:pt x="439" y="233"/>
                  </a:lnTo>
                  <a:close/>
                  <a:moveTo>
                    <a:pt x="386" y="249"/>
                  </a:moveTo>
                  <a:lnTo>
                    <a:pt x="386" y="249"/>
                  </a:lnTo>
                  <a:cubicBezTo>
                    <a:pt x="388" y="252"/>
                    <a:pt x="391" y="255"/>
                    <a:pt x="394" y="257"/>
                  </a:cubicBezTo>
                  <a:lnTo>
                    <a:pt x="394" y="257"/>
                  </a:lnTo>
                  <a:cubicBezTo>
                    <a:pt x="392" y="255"/>
                    <a:pt x="389" y="252"/>
                    <a:pt x="386" y="249"/>
                  </a:cubicBezTo>
                  <a:close/>
                  <a:moveTo>
                    <a:pt x="579" y="258"/>
                  </a:moveTo>
                  <a:cubicBezTo>
                    <a:pt x="580" y="258"/>
                    <a:pt x="585" y="259"/>
                    <a:pt x="596" y="265"/>
                  </a:cubicBezTo>
                  <a:lnTo>
                    <a:pt x="577" y="258"/>
                  </a:lnTo>
                  <a:cubicBezTo>
                    <a:pt x="577" y="258"/>
                    <a:pt x="577" y="258"/>
                    <a:pt x="579" y="258"/>
                  </a:cubicBezTo>
                  <a:close/>
                  <a:moveTo>
                    <a:pt x="561" y="256"/>
                  </a:moveTo>
                  <a:cubicBezTo>
                    <a:pt x="562" y="256"/>
                    <a:pt x="566" y="257"/>
                    <a:pt x="574" y="261"/>
                  </a:cubicBezTo>
                  <a:cubicBezTo>
                    <a:pt x="593" y="271"/>
                    <a:pt x="593" y="271"/>
                    <a:pt x="593" y="271"/>
                  </a:cubicBezTo>
                  <a:cubicBezTo>
                    <a:pt x="592" y="272"/>
                    <a:pt x="591" y="273"/>
                    <a:pt x="590" y="273"/>
                  </a:cubicBezTo>
                  <a:cubicBezTo>
                    <a:pt x="588" y="273"/>
                    <a:pt x="584" y="270"/>
                    <a:pt x="574" y="265"/>
                  </a:cubicBezTo>
                  <a:cubicBezTo>
                    <a:pt x="563" y="259"/>
                    <a:pt x="559" y="256"/>
                    <a:pt x="561" y="256"/>
                  </a:cubicBezTo>
                  <a:close/>
                  <a:moveTo>
                    <a:pt x="298" y="274"/>
                  </a:moveTo>
                  <a:cubicBezTo>
                    <a:pt x="299" y="276"/>
                    <a:pt x="300" y="279"/>
                    <a:pt x="301" y="281"/>
                  </a:cubicBezTo>
                  <a:lnTo>
                    <a:pt x="301" y="281"/>
                  </a:lnTo>
                  <a:cubicBezTo>
                    <a:pt x="300" y="279"/>
                    <a:pt x="299" y="276"/>
                    <a:pt x="298" y="274"/>
                  </a:cubicBezTo>
                  <a:close/>
                  <a:moveTo>
                    <a:pt x="653" y="296"/>
                  </a:moveTo>
                  <a:cubicBezTo>
                    <a:pt x="658" y="298"/>
                    <a:pt x="664" y="301"/>
                    <a:pt x="671" y="305"/>
                  </a:cubicBezTo>
                  <a:cubicBezTo>
                    <a:pt x="679" y="308"/>
                    <a:pt x="683" y="309"/>
                    <a:pt x="684" y="309"/>
                  </a:cubicBezTo>
                  <a:cubicBezTo>
                    <a:pt x="685" y="309"/>
                    <a:pt x="676" y="305"/>
                    <a:pt x="653" y="296"/>
                  </a:cubicBezTo>
                  <a:close/>
                  <a:moveTo>
                    <a:pt x="157" y="324"/>
                  </a:moveTo>
                  <a:cubicBezTo>
                    <a:pt x="156" y="327"/>
                    <a:pt x="155" y="330"/>
                    <a:pt x="154" y="333"/>
                  </a:cubicBezTo>
                  <a:lnTo>
                    <a:pt x="154" y="333"/>
                  </a:lnTo>
                  <a:lnTo>
                    <a:pt x="157" y="324"/>
                  </a:lnTo>
                  <a:close/>
                  <a:moveTo>
                    <a:pt x="352" y="308"/>
                  </a:moveTo>
                  <a:lnTo>
                    <a:pt x="352" y="308"/>
                  </a:lnTo>
                  <a:cubicBezTo>
                    <a:pt x="363" y="326"/>
                    <a:pt x="367" y="334"/>
                    <a:pt x="367" y="334"/>
                  </a:cubicBezTo>
                  <a:cubicBezTo>
                    <a:pt x="367" y="334"/>
                    <a:pt x="361" y="326"/>
                    <a:pt x="352" y="308"/>
                  </a:cubicBezTo>
                  <a:close/>
                  <a:moveTo>
                    <a:pt x="174" y="317"/>
                  </a:moveTo>
                  <a:cubicBezTo>
                    <a:pt x="174" y="317"/>
                    <a:pt x="173" y="322"/>
                    <a:pt x="170" y="330"/>
                  </a:cubicBezTo>
                  <a:cubicBezTo>
                    <a:pt x="170" y="332"/>
                    <a:pt x="170" y="334"/>
                    <a:pt x="170" y="336"/>
                  </a:cubicBezTo>
                  <a:lnTo>
                    <a:pt x="170" y="336"/>
                  </a:lnTo>
                  <a:cubicBezTo>
                    <a:pt x="173" y="323"/>
                    <a:pt x="174" y="317"/>
                    <a:pt x="174" y="317"/>
                  </a:cubicBezTo>
                  <a:close/>
                  <a:moveTo>
                    <a:pt x="358" y="305"/>
                  </a:moveTo>
                  <a:cubicBezTo>
                    <a:pt x="371" y="324"/>
                    <a:pt x="380" y="340"/>
                    <a:pt x="380" y="340"/>
                  </a:cubicBezTo>
                  <a:lnTo>
                    <a:pt x="358" y="305"/>
                  </a:lnTo>
                  <a:close/>
                  <a:moveTo>
                    <a:pt x="154" y="333"/>
                  </a:moveTo>
                  <a:lnTo>
                    <a:pt x="151" y="343"/>
                  </a:lnTo>
                  <a:cubicBezTo>
                    <a:pt x="153" y="340"/>
                    <a:pt x="154" y="337"/>
                    <a:pt x="154" y="333"/>
                  </a:cubicBezTo>
                  <a:close/>
                  <a:moveTo>
                    <a:pt x="289" y="296"/>
                  </a:moveTo>
                  <a:cubicBezTo>
                    <a:pt x="291" y="301"/>
                    <a:pt x="293" y="308"/>
                    <a:pt x="295" y="315"/>
                  </a:cubicBezTo>
                  <a:cubicBezTo>
                    <a:pt x="301" y="333"/>
                    <a:pt x="304" y="343"/>
                    <a:pt x="304" y="343"/>
                  </a:cubicBezTo>
                  <a:cubicBezTo>
                    <a:pt x="304" y="343"/>
                    <a:pt x="299" y="328"/>
                    <a:pt x="289" y="296"/>
                  </a:cubicBezTo>
                  <a:close/>
                  <a:moveTo>
                    <a:pt x="264" y="337"/>
                  </a:moveTo>
                  <a:lnTo>
                    <a:pt x="264" y="337"/>
                  </a:lnTo>
                  <a:cubicBezTo>
                    <a:pt x="264" y="339"/>
                    <a:pt x="265" y="341"/>
                    <a:pt x="265" y="344"/>
                  </a:cubicBezTo>
                  <a:lnTo>
                    <a:pt x="265" y="344"/>
                  </a:lnTo>
                  <a:cubicBezTo>
                    <a:pt x="264" y="341"/>
                    <a:pt x="264" y="339"/>
                    <a:pt x="264" y="337"/>
                  </a:cubicBezTo>
                  <a:close/>
                  <a:moveTo>
                    <a:pt x="162" y="331"/>
                  </a:moveTo>
                  <a:lnTo>
                    <a:pt x="162" y="331"/>
                  </a:lnTo>
                  <a:cubicBezTo>
                    <a:pt x="162" y="331"/>
                    <a:pt x="160" y="335"/>
                    <a:pt x="157" y="346"/>
                  </a:cubicBezTo>
                  <a:cubicBezTo>
                    <a:pt x="161" y="336"/>
                    <a:pt x="162" y="331"/>
                    <a:pt x="162" y="331"/>
                  </a:cubicBezTo>
                  <a:close/>
                  <a:moveTo>
                    <a:pt x="624" y="350"/>
                  </a:moveTo>
                  <a:cubicBezTo>
                    <a:pt x="627" y="352"/>
                    <a:pt x="630" y="354"/>
                    <a:pt x="634" y="355"/>
                  </a:cubicBezTo>
                  <a:lnTo>
                    <a:pt x="634" y="355"/>
                  </a:lnTo>
                  <a:lnTo>
                    <a:pt x="624" y="350"/>
                  </a:lnTo>
                  <a:close/>
                  <a:moveTo>
                    <a:pt x="508" y="337"/>
                  </a:moveTo>
                  <a:cubicBezTo>
                    <a:pt x="524" y="349"/>
                    <a:pt x="540" y="365"/>
                    <a:pt x="540" y="365"/>
                  </a:cubicBezTo>
                  <a:lnTo>
                    <a:pt x="508" y="337"/>
                  </a:lnTo>
                  <a:close/>
                  <a:moveTo>
                    <a:pt x="201" y="343"/>
                  </a:moveTo>
                  <a:cubicBezTo>
                    <a:pt x="199" y="367"/>
                    <a:pt x="199" y="377"/>
                    <a:pt x="198" y="377"/>
                  </a:cubicBezTo>
                  <a:cubicBezTo>
                    <a:pt x="198" y="377"/>
                    <a:pt x="198" y="372"/>
                    <a:pt x="198" y="365"/>
                  </a:cubicBezTo>
                  <a:cubicBezTo>
                    <a:pt x="201" y="343"/>
                    <a:pt x="201" y="343"/>
                    <a:pt x="201" y="343"/>
                  </a:cubicBezTo>
                  <a:close/>
                  <a:moveTo>
                    <a:pt x="270" y="356"/>
                  </a:moveTo>
                  <a:cubicBezTo>
                    <a:pt x="272" y="364"/>
                    <a:pt x="273" y="372"/>
                    <a:pt x="274" y="379"/>
                  </a:cubicBezTo>
                  <a:lnTo>
                    <a:pt x="274" y="379"/>
                  </a:lnTo>
                  <a:cubicBezTo>
                    <a:pt x="274" y="379"/>
                    <a:pt x="274" y="378"/>
                    <a:pt x="273" y="377"/>
                  </a:cubicBezTo>
                  <a:cubicBezTo>
                    <a:pt x="271" y="360"/>
                    <a:pt x="270" y="357"/>
                    <a:pt x="270" y="356"/>
                  </a:cubicBezTo>
                  <a:close/>
                  <a:moveTo>
                    <a:pt x="596" y="384"/>
                  </a:moveTo>
                  <a:cubicBezTo>
                    <a:pt x="597" y="386"/>
                    <a:pt x="600" y="388"/>
                    <a:pt x="602" y="390"/>
                  </a:cubicBezTo>
                  <a:cubicBezTo>
                    <a:pt x="608" y="393"/>
                    <a:pt x="610" y="394"/>
                    <a:pt x="610" y="394"/>
                  </a:cubicBezTo>
                  <a:cubicBezTo>
                    <a:pt x="611" y="394"/>
                    <a:pt x="604" y="390"/>
                    <a:pt x="596" y="384"/>
                  </a:cubicBezTo>
                  <a:close/>
                  <a:moveTo>
                    <a:pt x="493" y="374"/>
                  </a:moveTo>
                  <a:cubicBezTo>
                    <a:pt x="493" y="374"/>
                    <a:pt x="493" y="374"/>
                    <a:pt x="508" y="390"/>
                  </a:cubicBezTo>
                  <a:cubicBezTo>
                    <a:pt x="524" y="402"/>
                    <a:pt x="521" y="406"/>
                    <a:pt x="521" y="406"/>
                  </a:cubicBezTo>
                  <a:cubicBezTo>
                    <a:pt x="512" y="396"/>
                    <a:pt x="502" y="387"/>
                    <a:pt x="493" y="374"/>
                  </a:cubicBezTo>
                  <a:close/>
                  <a:moveTo>
                    <a:pt x="544" y="395"/>
                  </a:moveTo>
                  <a:cubicBezTo>
                    <a:pt x="544" y="395"/>
                    <a:pt x="548" y="398"/>
                    <a:pt x="555" y="406"/>
                  </a:cubicBezTo>
                  <a:cubicBezTo>
                    <a:pt x="547" y="399"/>
                    <a:pt x="543" y="395"/>
                    <a:pt x="544" y="395"/>
                  </a:cubicBezTo>
                  <a:close/>
                  <a:moveTo>
                    <a:pt x="201" y="321"/>
                  </a:moveTo>
                  <a:lnTo>
                    <a:pt x="198" y="343"/>
                  </a:lnTo>
                  <a:lnTo>
                    <a:pt x="195" y="406"/>
                  </a:lnTo>
                  <a:cubicBezTo>
                    <a:pt x="193" y="423"/>
                    <a:pt x="192" y="424"/>
                    <a:pt x="192" y="424"/>
                  </a:cubicBezTo>
                  <a:cubicBezTo>
                    <a:pt x="192" y="424"/>
                    <a:pt x="192" y="424"/>
                    <a:pt x="192" y="424"/>
                  </a:cubicBezTo>
                  <a:cubicBezTo>
                    <a:pt x="192" y="406"/>
                    <a:pt x="192" y="384"/>
                    <a:pt x="195" y="362"/>
                  </a:cubicBezTo>
                  <a:cubicBezTo>
                    <a:pt x="195" y="362"/>
                    <a:pt x="198" y="343"/>
                    <a:pt x="201" y="321"/>
                  </a:cubicBezTo>
                  <a:close/>
                  <a:moveTo>
                    <a:pt x="273" y="418"/>
                  </a:moveTo>
                  <a:cubicBezTo>
                    <a:pt x="273" y="424"/>
                    <a:pt x="277" y="431"/>
                    <a:pt x="277" y="437"/>
                  </a:cubicBezTo>
                  <a:lnTo>
                    <a:pt x="270" y="418"/>
                  </a:lnTo>
                  <a:close/>
                  <a:moveTo>
                    <a:pt x="123" y="434"/>
                  </a:moveTo>
                  <a:cubicBezTo>
                    <a:pt x="122" y="434"/>
                    <a:pt x="122" y="437"/>
                    <a:pt x="120" y="443"/>
                  </a:cubicBezTo>
                  <a:lnTo>
                    <a:pt x="120" y="443"/>
                  </a:lnTo>
                  <a:cubicBezTo>
                    <a:pt x="122" y="438"/>
                    <a:pt x="123" y="434"/>
                    <a:pt x="123" y="434"/>
                  </a:cubicBezTo>
                  <a:close/>
                  <a:moveTo>
                    <a:pt x="436" y="406"/>
                  </a:moveTo>
                  <a:lnTo>
                    <a:pt x="436" y="406"/>
                  </a:lnTo>
                  <a:cubicBezTo>
                    <a:pt x="449" y="424"/>
                    <a:pt x="458" y="443"/>
                    <a:pt x="458" y="443"/>
                  </a:cubicBezTo>
                  <a:lnTo>
                    <a:pt x="446" y="424"/>
                  </a:lnTo>
                  <a:lnTo>
                    <a:pt x="436" y="406"/>
                  </a:lnTo>
                  <a:close/>
                  <a:moveTo>
                    <a:pt x="117" y="418"/>
                  </a:moveTo>
                  <a:cubicBezTo>
                    <a:pt x="117" y="424"/>
                    <a:pt x="114" y="431"/>
                    <a:pt x="114" y="437"/>
                  </a:cubicBezTo>
                  <a:lnTo>
                    <a:pt x="104" y="456"/>
                  </a:lnTo>
                  <a:lnTo>
                    <a:pt x="110" y="437"/>
                  </a:lnTo>
                  <a:cubicBezTo>
                    <a:pt x="117" y="418"/>
                    <a:pt x="117" y="418"/>
                    <a:pt x="117" y="418"/>
                  </a:cubicBezTo>
                  <a:close/>
                  <a:moveTo>
                    <a:pt x="265" y="409"/>
                  </a:moveTo>
                  <a:cubicBezTo>
                    <a:pt x="266" y="409"/>
                    <a:pt x="268" y="429"/>
                    <a:pt x="270" y="459"/>
                  </a:cubicBezTo>
                  <a:cubicBezTo>
                    <a:pt x="267" y="437"/>
                    <a:pt x="264" y="418"/>
                    <a:pt x="264" y="418"/>
                  </a:cubicBezTo>
                  <a:cubicBezTo>
                    <a:pt x="264" y="412"/>
                    <a:pt x="264" y="409"/>
                    <a:pt x="265" y="409"/>
                  </a:cubicBezTo>
                  <a:close/>
                  <a:moveTo>
                    <a:pt x="166" y="377"/>
                  </a:moveTo>
                  <a:lnTo>
                    <a:pt x="166" y="377"/>
                  </a:lnTo>
                  <a:cubicBezTo>
                    <a:pt x="165" y="386"/>
                    <a:pt x="164" y="393"/>
                    <a:pt x="164" y="393"/>
                  </a:cubicBezTo>
                  <a:lnTo>
                    <a:pt x="167" y="396"/>
                  </a:lnTo>
                  <a:lnTo>
                    <a:pt x="161" y="415"/>
                  </a:lnTo>
                  <a:cubicBezTo>
                    <a:pt x="161" y="415"/>
                    <a:pt x="154" y="434"/>
                    <a:pt x="151" y="456"/>
                  </a:cubicBezTo>
                  <a:lnTo>
                    <a:pt x="145" y="474"/>
                  </a:lnTo>
                  <a:lnTo>
                    <a:pt x="154" y="434"/>
                  </a:lnTo>
                  <a:lnTo>
                    <a:pt x="166" y="377"/>
                  </a:lnTo>
                  <a:close/>
                  <a:moveTo>
                    <a:pt x="319" y="422"/>
                  </a:moveTo>
                  <a:cubicBezTo>
                    <a:pt x="320" y="422"/>
                    <a:pt x="323" y="432"/>
                    <a:pt x="330" y="456"/>
                  </a:cubicBezTo>
                  <a:cubicBezTo>
                    <a:pt x="336" y="478"/>
                    <a:pt x="336" y="478"/>
                    <a:pt x="336" y="478"/>
                  </a:cubicBezTo>
                  <a:cubicBezTo>
                    <a:pt x="336" y="478"/>
                    <a:pt x="330" y="456"/>
                    <a:pt x="324" y="437"/>
                  </a:cubicBezTo>
                  <a:cubicBezTo>
                    <a:pt x="321" y="428"/>
                    <a:pt x="319" y="422"/>
                    <a:pt x="319" y="422"/>
                  </a:cubicBezTo>
                  <a:close/>
                  <a:moveTo>
                    <a:pt x="421" y="437"/>
                  </a:moveTo>
                  <a:cubicBezTo>
                    <a:pt x="421" y="437"/>
                    <a:pt x="423" y="438"/>
                    <a:pt x="430" y="453"/>
                  </a:cubicBezTo>
                  <a:lnTo>
                    <a:pt x="449" y="490"/>
                  </a:lnTo>
                  <a:cubicBezTo>
                    <a:pt x="449" y="490"/>
                    <a:pt x="430" y="453"/>
                    <a:pt x="421" y="437"/>
                  </a:cubicBezTo>
                  <a:cubicBezTo>
                    <a:pt x="421" y="437"/>
                    <a:pt x="421" y="437"/>
                    <a:pt x="421" y="437"/>
                  </a:cubicBezTo>
                  <a:close/>
                  <a:moveTo>
                    <a:pt x="408" y="462"/>
                  </a:moveTo>
                  <a:cubicBezTo>
                    <a:pt x="418" y="481"/>
                    <a:pt x="424" y="500"/>
                    <a:pt x="424" y="500"/>
                  </a:cubicBezTo>
                  <a:lnTo>
                    <a:pt x="414" y="481"/>
                  </a:lnTo>
                  <a:lnTo>
                    <a:pt x="405" y="462"/>
                  </a:lnTo>
                  <a:close/>
                  <a:moveTo>
                    <a:pt x="126" y="421"/>
                  </a:moveTo>
                  <a:cubicBezTo>
                    <a:pt x="126" y="421"/>
                    <a:pt x="126" y="424"/>
                    <a:pt x="123" y="443"/>
                  </a:cubicBezTo>
                  <a:lnTo>
                    <a:pt x="120" y="443"/>
                  </a:lnTo>
                  <a:cubicBezTo>
                    <a:pt x="119" y="448"/>
                    <a:pt x="118" y="455"/>
                    <a:pt x="117" y="462"/>
                  </a:cubicBezTo>
                  <a:lnTo>
                    <a:pt x="104" y="503"/>
                  </a:lnTo>
                  <a:cubicBezTo>
                    <a:pt x="104" y="503"/>
                    <a:pt x="107" y="481"/>
                    <a:pt x="114" y="462"/>
                  </a:cubicBezTo>
                  <a:cubicBezTo>
                    <a:pt x="126" y="422"/>
                    <a:pt x="126" y="421"/>
                    <a:pt x="126" y="421"/>
                  </a:cubicBezTo>
                  <a:close/>
                  <a:moveTo>
                    <a:pt x="317" y="478"/>
                  </a:moveTo>
                  <a:lnTo>
                    <a:pt x="324" y="500"/>
                  </a:lnTo>
                  <a:cubicBezTo>
                    <a:pt x="326" y="506"/>
                    <a:pt x="326" y="508"/>
                    <a:pt x="326" y="508"/>
                  </a:cubicBezTo>
                  <a:cubicBezTo>
                    <a:pt x="325" y="508"/>
                    <a:pt x="320" y="500"/>
                    <a:pt x="320" y="500"/>
                  </a:cubicBezTo>
                  <a:cubicBezTo>
                    <a:pt x="314" y="478"/>
                    <a:pt x="317" y="478"/>
                    <a:pt x="317" y="478"/>
                  </a:cubicBezTo>
                  <a:close/>
                  <a:moveTo>
                    <a:pt x="123" y="487"/>
                  </a:moveTo>
                  <a:cubicBezTo>
                    <a:pt x="123" y="487"/>
                    <a:pt x="123" y="490"/>
                    <a:pt x="117" y="509"/>
                  </a:cubicBezTo>
                  <a:cubicBezTo>
                    <a:pt x="120" y="487"/>
                    <a:pt x="123" y="487"/>
                    <a:pt x="123" y="487"/>
                  </a:cubicBezTo>
                  <a:close/>
                  <a:moveTo>
                    <a:pt x="245" y="478"/>
                  </a:moveTo>
                  <a:cubicBezTo>
                    <a:pt x="248" y="500"/>
                    <a:pt x="248" y="518"/>
                    <a:pt x="248" y="518"/>
                  </a:cubicBezTo>
                  <a:cubicBezTo>
                    <a:pt x="245" y="500"/>
                    <a:pt x="245" y="478"/>
                    <a:pt x="245" y="478"/>
                  </a:cubicBezTo>
                  <a:close/>
                  <a:moveTo>
                    <a:pt x="298" y="481"/>
                  </a:moveTo>
                  <a:lnTo>
                    <a:pt x="298" y="481"/>
                  </a:lnTo>
                  <a:cubicBezTo>
                    <a:pt x="298" y="481"/>
                    <a:pt x="302" y="481"/>
                    <a:pt x="305" y="500"/>
                  </a:cubicBezTo>
                  <a:lnTo>
                    <a:pt x="308" y="521"/>
                  </a:lnTo>
                  <a:lnTo>
                    <a:pt x="302" y="500"/>
                  </a:lnTo>
                  <a:cubicBezTo>
                    <a:pt x="298" y="481"/>
                    <a:pt x="298" y="481"/>
                    <a:pt x="298" y="481"/>
                  </a:cubicBezTo>
                  <a:close/>
                  <a:moveTo>
                    <a:pt x="217" y="494"/>
                  </a:moveTo>
                  <a:cubicBezTo>
                    <a:pt x="217" y="508"/>
                    <a:pt x="216" y="522"/>
                    <a:pt x="214" y="537"/>
                  </a:cubicBezTo>
                  <a:lnTo>
                    <a:pt x="214" y="534"/>
                  </a:lnTo>
                  <a:cubicBezTo>
                    <a:pt x="214" y="534"/>
                    <a:pt x="214" y="516"/>
                    <a:pt x="217" y="494"/>
                  </a:cubicBezTo>
                  <a:close/>
                  <a:moveTo>
                    <a:pt x="225" y="509"/>
                  </a:moveTo>
                  <a:cubicBezTo>
                    <a:pt x="225" y="509"/>
                    <a:pt x="226" y="518"/>
                    <a:pt x="226" y="537"/>
                  </a:cubicBezTo>
                  <a:lnTo>
                    <a:pt x="223" y="537"/>
                  </a:lnTo>
                  <a:cubicBezTo>
                    <a:pt x="223" y="519"/>
                    <a:pt x="224" y="509"/>
                    <a:pt x="225" y="509"/>
                  </a:cubicBezTo>
                  <a:close/>
                  <a:moveTo>
                    <a:pt x="164" y="503"/>
                  </a:moveTo>
                  <a:cubicBezTo>
                    <a:pt x="164" y="518"/>
                    <a:pt x="161" y="531"/>
                    <a:pt x="157" y="543"/>
                  </a:cubicBezTo>
                  <a:lnTo>
                    <a:pt x="154" y="543"/>
                  </a:lnTo>
                  <a:cubicBezTo>
                    <a:pt x="157" y="531"/>
                    <a:pt x="161" y="515"/>
                    <a:pt x="164" y="503"/>
                  </a:cubicBezTo>
                  <a:close/>
                  <a:moveTo>
                    <a:pt x="313" y="558"/>
                  </a:moveTo>
                  <a:cubicBezTo>
                    <a:pt x="314" y="559"/>
                    <a:pt x="314" y="561"/>
                    <a:pt x="314" y="562"/>
                  </a:cubicBezTo>
                  <a:cubicBezTo>
                    <a:pt x="314" y="561"/>
                    <a:pt x="314" y="559"/>
                    <a:pt x="313" y="558"/>
                  </a:cubicBezTo>
                  <a:close/>
                  <a:moveTo>
                    <a:pt x="361" y="537"/>
                  </a:moveTo>
                  <a:lnTo>
                    <a:pt x="364" y="556"/>
                  </a:lnTo>
                  <a:cubicBezTo>
                    <a:pt x="367" y="561"/>
                    <a:pt x="368" y="564"/>
                    <a:pt x="369" y="564"/>
                  </a:cubicBezTo>
                  <a:cubicBezTo>
                    <a:pt x="370" y="564"/>
                    <a:pt x="366" y="550"/>
                    <a:pt x="361" y="537"/>
                  </a:cubicBezTo>
                  <a:close/>
                  <a:moveTo>
                    <a:pt x="273" y="540"/>
                  </a:moveTo>
                  <a:lnTo>
                    <a:pt x="277" y="562"/>
                  </a:lnTo>
                  <a:cubicBezTo>
                    <a:pt x="277" y="562"/>
                    <a:pt x="277" y="572"/>
                    <a:pt x="276" y="572"/>
                  </a:cubicBezTo>
                  <a:cubicBezTo>
                    <a:pt x="275" y="572"/>
                    <a:pt x="274" y="570"/>
                    <a:pt x="273" y="562"/>
                  </a:cubicBezTo>
                  <a:lnTo>
                    <a:pt x="273" y="540"/>
                  </a:lnTo>
                  <a:close/>
                  <a:moveTo>
                    <a:pt x="320" y="562"/>
                  </a:moveTo>
                  <a:lnTo>
                    <a:pt x="320" y="562"/>
                  </a:lnTo>
                  <a:cubicBezTo>
                    <a:pt x="322" y="572"/>
                    <a:pt x="324" y="576"/>
                    <a:pt x="324" y="576"/>
                  </a:cubicBezTo>
                  <a:cubicBezTo>
                    <a:pt x="324" y="576"/>
                    <a:pt x="324" y="572"/>
                    <a:pt x="320" y="562"/>
                  </a:cubicBezTo>
                  <a:close/>
                  <a:moveTo>
                    <a:pt x="66" y="554"/>
                  </a:moveTo>
                  <a:cubicBezTo>
                    <a:pt x="59" y="577"/>
                    <a:pt x="56" y="587"/>
                    <a:pt x="56" y="587"/>
                  </a:cubicBezTo>
                  <a:cubicBezTo>
                    <a:pt x="56" y="587"/>
                    <a:pt x="58" y="582"/>
                    <a:pt x="60" y="575"/>
                  </a:cubicBezTo>
                  <a:cubicBezTo>
                    <a:pt x="63" y="566"/>
                    <a:pt x="65" y="559"/>
                    <a:pt x="66" y="554"/>
                  </a:cubicBezTo>
                  <a:close/>
                  <a:moveTo>
                    <a:pt x="163" y="537"/>
                  </a:moveTo>
                  <a:cubicBezTo>
                    <a:pt x="162" y="537"/>
                    <a:pt x="160" y="552"/>
                    <a:pt x="157" y="565"/>
                  </a:cubicBezTo>
                  <a:cubicBezTo>
                    <a:pt x="154" y="587"/>
                    <a:pt x="157" y="587"/>
                    <a:pt x="161" y="587"/>
                  </a:cubicBezTo>
                  <a:cubicBezTo>
                    <a:pt x="161" y="581"/>
                    <a:pt x="164" y="575"/>
                    <a:pt x="164" y="568"/>
                  </a:cubicBezTo>
                  <a:cubicBezTo>
                    <a:pt x="167" y="547"/>
                    <a:pt x="164" y="547"/>
                    <a:pt x="164" y="547"/>
                  </a:cubicBezTo>
                  <a:cubicBezTo>
                    <a:pt x="164" y="540"/>
                    <a:pt x="163" y="537"/>
                    <a:pt x="163" y="537"/>
                  </a:cubicBezTo>
                  <a:close/>
                  <a:moveTo>
                    <a:pt x="728" y="0"/>
                  </a:moveTo>
                  <a:cubicBezTo>
                    <a:pt x="718" y="0"/>
                    <a:pt x="709" y="7"/>
                    <a:pt x="709" y="20"/>
                  </a:cubicBezTo>
                  <a:lnTo>
                    <a:pt x="709" y="17"/>
                  </a:lnTo>
                  <a:cubicBezTo>
                    <a:pt x="709" y="17"/>
                    <a:pt x="709" y="17"/>
                    <a:pt x="687" y="20"/>
                  </a:cubicBezTo>
                  <a:cubicBezTo>
                    <a:pt x="681" y="21"/>
                    <a:pt x="677" y="21"/>
                    <a:pt x="674" y="21"/>
                  </a:cubicBezTo>
                  <a:cubicBezTo>
                    <a:pt x="671" y="21"/>
                    <a:pt x="669" y="21"/>
                    <a:pt x="669" y="21"/>
                  </a:cubicBezTo>
                  <a:lnTo>
                    <a:pt x="669" y="21"/>
                  </a:lnTo>
                  <a:cubicBezTo>
                    <a:pt x="663" y="22"/>
                    <a:pt x="655" y="24"/>
                    <a:pt x="646" y="26"/>
                  </a:cubicBezTo>
                  <a:cubicBezTo>
                    <a:pt x="624" y="29"/>
                    <a:pt x="606" y="29"/>
                    <a:pt x="606" y="29"/>
                  </a:cubicBezTo>
                  <a:lnTo>
                    <a:pt x="565" y="39"/>
                  </a:lnTo>
                  <a:lnTo>
                    <a:pt x="483" y="55"/>
                  </a:lnTo>
                  <a:cubicBezTo>
                    <a:pt x="468" y="57"/>
                    <a:pt x="453" y="60"/>
                    <a:pt x="459" y="60"/>
                  </a:cubicBezTo>
                  <a:cubicBezTo>
                    <a:pt x="461" y="60"/>
                    <a:pt x="468" y="60"/>
                    <a:pt x="480" y="58"/>
                  </a:cubicBezTo>
                  <a:lnTo>
                    <a:pt x="502" y="55"/>
                  </a:lnTo>
                  <a:lnTo>
                    <a:pt x="502" y="55"/>
                  </a:lnTo>
                  <a:cubicBezTo>
                    <a:pt x="494" y="55"/>
                    <a:pt x="490" y="55"/>
                    <a:pt x="487" y="55"/>
                  </a:cubicBezTo>
                  <a:cubicBezTo>
                    <a:pt x="477" y="55"/>
                    <a:pt x="510" y="51"/>
                    <a:pt x="543" y="48"/>
                  </a:cubicBezTo>
                  <a:lnTo>
                    <a:pt x="543" y="48"/>
                  </a:lnTo>
                  <a:cubicBezTo>
                    <a:pt x="521" y="51"/>
                    <a:pt x="502" y="55"/>
                    <a:pt x="502" y="55"/>
                  </a:cubicBezTo>
                  <a:lnTo>
                    <a:pt x="480" y="61"/>
                  </a:lnTo>
                  <a:cubicBezTo>
                    <a:pt x="461" y="64"/>
                    <a:pt x="461" y="64"/>
                    <a:pt x="458" y="67"/>
                  </a:cubicBezTo>
                  <a:cubicBezTo>
                    <a:pt x="458" y="70"/>
                    <a:pt x="458" y="73"/>
                    <a:pt x="436" y="76"/>
                  </a:cubicBezTo>
                  <a:lnTo>
                    <a:pt x="418" y="76"/>
                  </a:lnTo>
                  <a:cubicBezTo>
                    <a:pt x="436" y="76"/>
                    <a:pt x="436" y="80"/>
                    <a:pt x="436" y="83"/>
                  </a:cubicBezTo>
                  <a:cubicBezTo>
                    <a:pt x="436" y="86"/>
                    <a:pt x="433" y="89"/>
                    <a:pt x="455" y="89"/>
                  </a:cubicBezTo>
                  <a:cubicBezTo>
                    <a:pt x="433" y="89"/>
                    <a:pt x="433" y="92"/>
                    <a:pt x="433" y="92"/>
                  </a:cubicBezTo>
                  <a:cubicBezTo>
                    <a:pt x="452" y="95"/>
                    <a:pt x="452" y="95"/>
                    <a:pt x="452" y="95"/>
                  </a:cubicBezTo>
                  <a:lnTo>
                    <a:pt x="433" y="95"/>
                  </a:lnTo>
                  <a:cubicBezTo>
                    <a:pt x="433" y="95"/>
                    <a:pt x="430" y="98"/>
                    <a:pt x="452" y="98"/>
                  </a:cubicBezTo>
                  <a:cubicBezTo>
                    <a:pt x="452" y="98"/>
                    <a:pt x="452" y="102"/>
                    <a:pt x="430" y="102"/>
                  </a:cubicBezTo>
                  <a:cubicBezTo>
                    <a:pt x="408" y="102"/>
                    <a:pt x="430" y="105"/>
                    <a:pt x="449" y="105"/>
                  </a:cubicBezTo>
                  <a:cubicBezTo>
                    <a:pt x="471" y="108"/>
                    <a:pt x="490" y="111"/>
                    <a:pt x="490" y="111"/>
                  </a:cubicBezTo>
                  <a:lnTo>
                    <a:pt x="449" y="108"/>
                  </a:lnTo>
                  <a:cubicBezTo>
                    <a:pt x="427" y="105"/>
                    <a:pt x="427" y="105"/>
                    <a:pt x="427" y="105"/>
                  </a:cubicBezTo>
                  <a:lnTo>
                    <a:pt x="427" y="108"/>
                  </a:lnTo>
                  <a:cubicBezTo>
                    <a:pt x="449" y="108"/>
                    <a:pt x="449" y="111"/>
                    <a:pt x="446" y="114"/>
                  </a:cubicBezTo>
                  <a:cubicBezTo>
                    <a:pt x="443" y="120"/>
                    <a:pt x="443" y="120"/>
                    <a:pt x="465" y="123"/>
                  </a:cubicBezTo>
                  <a:cubicBezTo>
                    <a:pt x="483" y="127"/>
                    <a:pt x="483" y="127"/>
                    <a:pt x="465" y="127"/>
                  </a:cubicBezTo>
                  <a:cubicBezTo>
                    <a:pt x="426" y="123"/>
                    <a:pt x="410" y="121"/>
                    <a:pt x="408" y="121"/>
                  </a:cubicBezTo>
                  <a:cubicBezTo>
                    <a:pt x="406" y="121"/>
                    <a:pt x="412" y="122"/>
                    <a:pt x="421" y="123"/>
                  </a:cubicBezTo>
                  <a:lnTo>
                    <a:pt x="461" y="130"/>
                  </a:lnTo>
                  <a:cubicBezTo>
                    <a:pt x="454" y="129"/>
                    <a:pt x="448" y="128"/>
                    <a:pt x="444" y="128"/>
                  </a:cubicBezTo>
                  <a:cubicBezTo>
                    <a:pt x="432" y="128"/>
                    <a:pt x="437" y="133"/>
                    <a:pt x="452" y="138"/>
                  </a:cubicBezTo>
                  <a:lnTo>
                    <a:pt x="452" y="138"/>
                  </a:lnTo>
                  <a:cubicBezTo>
                    <a:pt x="445" y="137"/>
                    <a:pt x="441" y="137"/>
                    <a:pt x="439" y="137"/>
                  </a:cubicBezTo>
                  <a:cubicBezTo>
                    <a:pt x="436" y="137"/>
                    <a:pt x="436" y="138"/>
                    <a:pt x="436" y="139"/>
                  </a:cubicBezTo>
                  <a:lnTo>
                    <a:pt x="433" y="139"/>
                  </a:lnTo>
                  <a:cubicBezTo>
                    <a:pt x="456" y="144"/>
                    <a:pt x="459" y="147"/>
                    <a:pt x="454" y="147"/>
                  </a:cubicBezTo>
                  <a:cubicBezTo>
                    <a:pt x="451" y="147"/>
                    <a:pt x="442" y="145"/>
                    <a:pt x="433" y="142"/>
                  </a:cubicBezTo>
                  <a:cubicBezTo>
                    <a:pt x="427" y="142"/>
                    <a:pt x="418" y="139"/>
                    <a:pt x="411" y="139"/>
                  </a:cubicBezTo>
                  <a:cubicBezTo>
                    <a:pt x="432" y="145"/>
                    <a:pt x="436" y="148"/>
                    <a:pt x="433" y="148"/>
                  </a:cubicBezTo>
                  <a:cubicBezTo>
                    <a:pt x="430" y="148"/>
                    <a:pt x="419" y="145"/>
                    <a:pt x="408" y="142"/>
                  </a:cubicBezTo>
                  <a:lnTo>
                    <a:pt x="408" y="145"/>
                  </a:lnTo>
                  <a:cubicBezTo>
                    <a:pt x="427" y="149"/>
                    <a:pt x="427" y="152"/>
                    <a:pt x="427" y="152"/>
                  </a:cubicBezTo>
                  <a:cubicBezTo>
                    <a:pt x="427" y="152"/>
                    <a:pt x="427" y="155"/>
                    <a:pt x="446" y="158"/>
                  </a:cubicBezTo>
                  <a:cubicBezTo>
                    <a:pt x="451" y="159"/>
                    <a:pt x="456" y="161"/>
                    <a:pt x="461" y="162"/>
                  </a:cubicBezTo>
                  <a:lnTo>
                    <a:pt x="461" y="162"/>
                  </a:lnTo>
                  <a:cubicBezTo>
                    <a:pt x="456" y="161"/>
                    <a:pt x="452" y="161"/>
                    <a:pt x="450" y="161"/>
                  </a:cubicBezTo>
                  <a:cubicBezTo>
                    <a:pt x="446" y="161"/>
                    <a:pt x="446" y="162"/>
                    <a:pt x="446" y="164"/>
                  </a:cubicBezTo>
                  <a:cubicBezTo>
                    <a:pt x="444" y="164"/>
                    <a:pt x="443" y="165"/>
                    <a:pt x="440" y="165"/>
                  </a:cubicBezTo>
                  <a:cubicBezTo>
                    <a:pt x="437" y="165"/>
                    <a:pt x="432" y="164"/>
                    <a:pt x="421" y="161"/>
                  </a:cubicBezTo>
                  <a:lnTo>
                    <a:pt x="421" y="161"/>
                  </a:lnTo>
                  <a:lnTo>
                    <a:pt x="443" y="167"/>
                  </a:lnTo>
                  <a:cubicBezTo>
                    <a:pt x="453" y="171"/>
                    <a:pt x="458" y="173"/>
                    <a:pt x="456" y="173"/>
                  </a:cubicBezTo>
                  <a:cubicBezTo>
                    <a:pt x="455" y="173"/>
                    <a:pt x="449" y="172"/>
                    <a:pt x="439" y="167"/>
                  </a:cubicBezTo>
                  <a:cubicBezTo>
                    <a:pt x="433" y="165"/>
                    <a:pt x="429" y="164"/>
                    <a:pt x="427" y="164"/>
                  </a:cubicBezTo>
                  <a:cubicBezTo>
                    <a:pt x="423" y="164"/>
                    <a:pt x="427" y="168"/>
                    <a:pt x="439" y="174"/>
                  </a:cubicBezTo>
                  <a:lnTo>
                    <a:pt x="436" y="174"/>
                  </a:lnTo>
                  <a:cubicBezTo>
                    <a:pt x="419" y="168"/>
                    <a:pt x="409" y="165"/>
                    <a:pt x="408" y="165"/>
                  </a:cubicBezTo>
                  <a:lnTo>
                    <a:pt x="408" y="165"/>
                  </a:lnTo>
                  <a:cubicBezTo>
                    <a:pt x="407" y="165"/>
                    <a:pt x="412" y="167"/>
                    <a:pt x="423" y="171"/>
                  </a:cubicBezTo>
                  <a:lnTo>
                    <a:pt x="423" y="171"/>
                  </a:lnTo>
                  <a:cubicBezTo>
                    <a:pt x="420" y="170"/>
                    <a:pt x="418" y="170"/>
                    <a:pt x="417" y="170"/>
                  </a:cubicBezTo>
                  <a:cubicBezTo>
                    <a:pt x="415" y="170"/>
                    <a:pt x="414" y="170"/>
                    <a:pt x="414" y="170"/>
                  </a:cubicBezTo>
                  <a:lnTo>
                    <a:pt x="414" y="174"/>
                  </a:lnTo>
                  <a:cubicBezTo>
                    <a:pt x="433" y="180"/>
                    <a:pt x="430" y="183"/>
                    <a:pt x="430" y="183"/>
                  </a:cubicBezTo>
                  <a:cubicBezTo>
                    <a:pt x="423" y="180"/>
                    <a:pt x="419" y="178"/>
                    <a:pt x="418" y="178"/>
                  </a:cubicBezTo>
                  <a:lnTo>
                    <a:pt x="418" y="178"/>
                  </a:lnTo>
                  <a:cubicBezTo>
                    <a:pt x="417" y="178"/>
                    <a:pt x="425" y="183"/>
                    <a:pt x="449" y="192"/>
                  </a:cubicBezTo>
                  <a:cubicBezTo>
                    <a:pt x="449" y="192"/>
                    <a:pt x="449" y="192"/>
                    <a:pt x="449" y="192"/>
                  </a:cubicBezTo>
                  <a:lnTo>
                    <a:pt x="449" y="192"/>
                  </a:lnTo>
                  <a:cubicBezTo>
                    <a:pt x="455" y="192"/>
                    <a:pt x="461" y="196"/>
                    <a:pt x="468" y="202"/>
                  </a:cubicBezTo>
                  <a:cubicBezTo>
                    <a:pt x="468" y="202"/>
                    <a:pt x="460" y="198"/>
                    <a:pt x="449" y="192"/>
                  </a:cubicBezTo>
                  <a:lnTo>
                    <a:pt x="449" y="192"/>
                  </a:lnTo>
                  <a:cubicBezTo>
                    <a:pt x="467" y="202"/>
                    <a:pt x="476" y="207"/>
                    <a:pt x="474" y="207"/>
                  </a:cubicBezTo>
                  <a:cubicBezTo>
                    <a:pt x="473" y="207"/>
                    <a:pt x="464" y="203"/>
                    <a:pt x="446" y="196"/>
                  </a:cubicBezTo>
                  <a:cubicBezTo>
                    <a:pt x="427" y="189"/>
                    <a:pt x="424" y="189"/>
                    <a:pt x="424" y="189"/>
                  </a:cubicBezTo>
                  <a:lnTo>
                    <a:pt x="424" y="189"/>
                  </a:lnTo>
                  <a:cubicBezTo>
                    <a:pt x="434" y="194"/>
                    <a:pt x="439" y="197"/>
                    <a:pt x="438" y="197"/>
                  </a:cubicBezTo>
                  <a:cubicBezTo>
                    <a:pt x="437" y="197"/>
                    <a:pt x="432" y="195"/>
                    <a:pt x="424" y="192"/>
                  </a:cubicBezTo>
                  <a:lnTo>
                    <a:pt x="424" y="192"/>
                  </a:lnTo>
                  <a:cubicBezTo>
                    <a:pt x="429" y="195"/>
                    <a:pt x="435" y="198"/>
                    <a:pt x="443" y="202"/>
                  </a:cubicBezTo>
                  <a:cubicBezTo>
                    <a:pt x="452" y="207"/>
                    <a:pt x="457" y="209"/>
                    <a:pt x="456" y="209"/>
                  </a:cubicBezTo>
                  <a:cubicBezTo>
                    <a:pt x="456" y="209"/>
                    <a:pt x="450" y="207"/>
                    <a:pt x="439" y="202"/>
                  </a:cubicBezTo>
                  <a:cubicBezTo>
                    <a:pt x="432" y="199"/>
                    <a:pt x="426" y="198"/>
                    <a:pt x="423" y="198"/>
                  </a:cubicBezTo>
                  <a:cubicBezTo>
                    <a:pt x="418" y="198"/>
                    <a:pt x="416" y="200"/>
                    <a:pt x="414" y="202"/>
                  </a:cubicBezTo>
                  <a:cubicBezTo>
                    <a:pt x="414" y="202"/>
                    <a:pt x="424" y="209"/>
                    <a:pt x="437" y="217"/>
                  </a:cubicBezTo>
                  <a:lnTo>
                    <a:pt x="437" y="217"/>
                  </a:lnTo>
                  <a:cubicBezTo>
                    <a:pt x="417" y="206"/>
                    <a:pt x="407" y="201"/>
                    <a:pt x="407" y="201"/>
                  </a:cubicBezTo>
                  <a:lnTo>
                    <a:pt x="407" y="201"/>
                  </a:lnTo>
                  <a:cubicBezTo>
                    <a:pt x="406" y="201"/>
                    <a:pt x="420" y="209"/>
                    <a:pt x="449" y="224"/>
                  </a:cubicBezTo>
                  <a:cubicBezTo>
                    <a:pt x="440" y="219"/>
                    <a:pt x="435" y="217"/>
                    <a:pt x="435" y="217"/>
                  </a:cubicBezTo>
                  <a:lnTo>
                    <a:pt x="435" y="217"/>
                  </a:lnTo>
                  <a:cubicBezTo>
                    <a:pt x="433" y="217"/>
                    <a:pt x="437" y="220"/>
                    <a:pt x="446" y="227"/>
                  </a:cubicBezTo>
                  <a:cubicBezTo>
                    <a:pt x="433" y="220"/>
                    <a:pt x="419" y="212"/>
                    <a:pt x="419" y="212"/>
                  </a:cubicBezTo>
                  <a:lnTo>
                    <a:pt x="419" y="212"/>
                  </a:lnTo>
                  <a:cubicBezTo>
                    <a:pt x="419" y="212"/>
                    <a:pt x="421" y="214"/>
                    <a:pt x="427" y="218"/>
                  </a:cubicBezTo>
                  <a:lnTo>
                    <a:pt x="408" y="208"/>
                  </a:lnTo>
                  <a:cubicBezTo>
                    <a:pt x="403" y="205"/>
                    <a:pt x="400" y="204"/>
                    <a:pt x="400" y="204"/>
                  </a:cubicBezTo>
                  <a:lnTo>
                    <a:pt x="400" y="204"/>
                  </a:lnTo>
                  <a:cubicBezTo>
                    <a:pt x="400" y="204"/>
                    <a:pt x="413" y="211"/>
                    <a:pt x="424" y="218"/>
                  </a:cubicBezTo>
                  <a:cubicBezTo>
                    <a:pt x="442" y="230"/>
                    <a:pt x="450" y="237"/>
                    <a:pt x="450" y="237"/>
                  </a:cubicBezTo>
                  <a:cubicBezTo>
                    <a:pt x="449" y="237"/>
                    <a:pt x="440" y="231"/>
                    <a:pt x="424" y="221"/>
                  </a:cubicBezTo>
                  <a:cubicBezTo>
                    <a:pt x="411" y="213"/>
                    <a:pt x="405" y="209"/>
                    <a:pt x="405" y="209"/>
                  </a:cubicBezTo>
                  <a:lnTo>
                    <a:pt x="405" y="209"/>
                  </a:lnTo>
                  <a:cubicBezTo>
                    <a:pt x="403" y="209"/>
                    <a:pt x="418" y="219"/>
                    <a:pt x="439" y="233"/>
                  </a:cubicBezTo>
                  <a:cubicBezTo>
                    <a:pt x="439" y="233"/>
                    <a:pt x="439" y="234"/>
                    <a:pt x="438" y="234"/>
                  </a:cubicBezTo>
                  <a:cubicBezTo>
                    <a:pt x="436" y="234"/>
                    <a:pt x="431" y="232"/>
                    <a:pt x="421" y="224"/>
                  </a:cubicBezTo>
                  <a:lnTo>
                    <a:pt x="421" y="224"/>
                  </a:lnTo>
                  <a:lnTo>
                    <a:pt x="436" y="236"/>
                  </a:lnTo>
                  <a:cubicBezTo>
                    <a:pt x="450" y="247"/>
                    <a:pt x="456" y="251"/>
                    <a:pt x="454" y="251"/>
                  </a:cubicBezTo>
                  <a:cubicBezTo>
                    <a:pt x="452" y="251"/>
                    <a:pt x="437" y="242"/>
                    <a:pt x="415" y="227"/>
                  </a:cubicBezTo>
                  <a:lnTo>
                    <a:pt x="415" y="227"/>
                  </a:lnTo>
                  <a:lnTo>
                    <a:pt x="433" y="239"/>
                  </a:lnTo>
                  <a:cubicBezTo>
                    <a:pt x="455" y="255"/>
                    <a:pt x="469" y="266"/>
                    <a:pt x="468" y="266"/>
                  </a:cubicBezTo>
                  <a:cubicBezTo>
                    <a:pt x="468" y="266"/>
                    <a:pt x="462" y="262"/>
                    <a:pt x="449" y="252"/>
                  </a:cubicBezTo>
                  <a:lnTo>
                    <a:pt x="430" y="243"/>
                  </a:lnTo>
                  <a:lnTo>
                    <a:pt x="430" y="243"/>
                  </a:lnTo>
                  <a:cubicBezTo>
                    <a:pt x="443" y="251"/>
                    <a:pt x="449" y="255"/>
                    <a:pt x="448" y="255"/>
                  </a:cubicBezTo>
                  <a:cubicBezTo>
                    <a:pt x="448" y="255"/>
                    <a:pt x="432" y="245"/>
                    <a:pt x="411" y="230"/>
                  </a:cubicBezTo>
                  <a:cubicBezTo>
                    <a:pt x="405" y="227"/>
                    <a:pt x="402" y="224"/>
                    <a:pt x="396" y="221"/>
                  </a:cubicBezTo>
                  <a:lnTo>
                    <a:pt x="396" y="221"/>
                  </a:lnTo>
                  <a:lnTo>
                    <a:pt x="411" y="233"/>
                  </a:lnTo>
                  <a:cubicBezTo>
                    <a:pt x="427" y="243"/>
                    <a:pt x="446" y="255"/>
                    <a:pt x="446" y="255"/>
                  </a:cubicBezTo>
                  <a:cubicBezTo>
                    <a:pt x="446" y="255"/>
                    <a:pt x="445" y="255"/>
                    <a:pt x="444" y="255"/>
                  </a:cubicBezTo>
                  <a:cubicBezTo>
                    <a:pt x="442" y="255"/>
                    <a:pt x="437" y="254"/>
                    <a:pt x="427" y="246"/>
                  </a:cubicBezTo>
                  <a:cubicBezTo>
                    <a:pt x="416" y="237"/>
                    <a:pt x="403" y="228"/>
                    <a:pt x="402" y="228"/>
                  </a:cubicBezTo>
                  <a:lnTo>
                    <a:pt x="402" y="228"/>
                  </a:lnTo>
                  <a:cubicBezTo>
                    <a:pt x="402" y="228"/>
                    <a:pt x="404" y="229"/>
                    <a:pt x="408" y="233"/>
                  </a:cubicBezTo>
                  <a:lnTo>
                    <a:pt x="392" y="221"/>
                  </a:lnTo>
                  <a:lnTo>
                    <a:pt x="389" y="224"/>
                  </a:lnTo>
                  <a:cubicBezTo>
                    <a:pt x="389" y="224"/>
                    <a:pt x="386" y="224"/>
                    <a:pt x="402" y="236"/>
                  </a:cubicBezTo>
                  <a:cubicBezTo>
                    <a:pt x="402" y="236"/>
                    <a:pt x="402" y="237"/>
                    <a:pt x="401" y="237"/>
                  </a:cubicBezTo>
                  <a:cubicBezTo>
                    <a:pt x="400" y="237"/>
                    <a:pt x="397" y="235"/>
                    <a:pt x="386" y="227"/>
                  </a:cubicBezTo>
                  <a:lnTo>
                    <a:pt x="386" y="227"/>
                  </a:lnTo>
                  <a:cubicBezTo>
                    <a:pt x="402" y="239"/>
                    <a:pt x="402" y="239"/>
                    <a:pt x="402" y="239"/>
                  </a:cubicBezTo>
                  <a:lnTo>
                    <a:pt x="399" y="239"/>
                  </a:lnTo>
                  <a:cubicBezTo>
                    <a:pt x="405" y="246"/>
                    <a:pt x="411" y="249"/>
                    <a:pt x="414" y="255"/>
                  </a:cubicBezTo>
                  <a:lnTo>
                    <a:pt x="396" y="243"/>
                  </a:lnTo>
                  <a:lnTo>
                    <a:pt x="396" y="243"/>
                  </a:lnTo>
                  <a:cubicBezTo>
                    <a:pt x="396" y="243"/>
                    <a:pt x="396" y="243"/>
                    <a:pt x="411" y="255"/>
                  </a:cubicBezTo>
                  <a:cubicBezTo>
                    <a:pt x="411" y="255"/>
                    <a:pt x="419" y="263"/>
                    <a:pt x="418" y="263"/>
                  </a:cubicBezTo>
                  <a:cubicBezTo>
                    <a:pt x="418" y="263"/>
                    <a:pt x="416" y="262"/>
                    <a:pt x="411" y="258"/>
                  </a:cubicBezTo>
                  <a:cubicBezTo>
                    <a:pt x="405" y="252"/>
                    <a:pt x="399" y="249"/>
                    <a:pt x="392" y="246"/>
                  </a:cubicBezTo>
                  <a:cubicBezTo>
                    <a:pt x="389" y="246"/>
                    <a:pt x="389" y="246"/>
                    <a:pt x="405" y="261"/>
                  </a:cubicBezTo>
                  <a:cubicBezTo>
                    <a:pt x="387" y="245"/>
                    <a:pt x="379" y="238"/>
                    <a:pt x="379" y="238"/>
                  </a:cubicBezTo>
                  <a:lnTo>
                    <a:pt x="379" y="238"/>
                  </a:lnTo>
                  <a:cubicBezTo>
                    <a:pt x="379" y="238"/>
                    <a:pt x="383" y="242"/>
                    <a:pt x="389" y="249"/>
                  </a:cubicBezTo>
                  <a:cubicBezTo>
                    <a:pt x="405" y="261"/>
                    <a:pt x="402" y="261"/>
                    <a:pt x="402" y="261"/>
                  </a:cubicBezTo>
                  <a:cubicBezTo>
                    <a:pt x="394" y="255"/>
                    <a:pt x="391" y="252"/>
                    <a:pt x="390" y="252"/>
                  </a:cubicBezTo>
                  <a:lnTo>
                    <a:pt x="390" y="252"/>
                  </a:lnTo>
                  <a:cubicBezTo>
                    <a:pt x="390" y="252"/>
                    <a:pt x="394" y="256"/>
                    <a:pt x="402" y="265"/>
                  </a:cubicBezTo>
                  <a:cubicBezTo>
                    <a:pt x="399" y="262"/>
                    <a:pt x="396" y="259"/>
                    <a:pt x="394" y="257"/>
                  </a:cubicBezTo>
                  <a:lnTo>
                    <a:pt x="394" y="257"/>
                  </a:lnTo>
                  <a:cubicBezTo>
                    <a:pt x="400" y="265"/>
                    <a:pt x="402" y="268"/>
                    <a:pt x="400" y="268"/>
                  </a:cubicBezTo>
                  <a:cubicBezTo>
                    <a:pt x="398" y="268"/>
                    <a:pt x="389" y="261"/>
                    <a:pt x="380" y="252"/>
                  </a:cubicBezTo>
                  <a:lnTo>
                    <a:pt x="380" y="252"/>
                  </a:lnTo>
                  <a:lnTo>
                    <a:pt x="396" y="268"/>
                  </a:lnTo>
                  <a:cubicBezTo>
                    <a:pt x="410" y="283"/>
                    <a:pt x="417" y="291"/>
                    <a:pt x="416" y="291"/>
                  </a:cubicBezTo>
                  <a:cubicBezTo>
                    <a:pt x="416" y="291"/>
                    <a:pt x="408" y="283"/>
                    <a:pt x="393" y="268"/>
                  </a:cubicBezTo>
                  <a:lnTo>
                    <a:pt x="393" y="268"/>
                  </a:lnTo>
                  <a:cubicBezTo>
                    <a:pt x="400" y="275"/>
                    <a:pt x="403" y="279"/>
                    <a:pt x="402" y="279"/>
                  </a:cubicBezTo>
                  <a:cubicBezTo>
                    <a:pt x="400" y="279"/>
                    <a:pt x="392" y="272"/>
                    <a:pt x="377" y="255"/>
                  </a:cubicBezTo>
                  <a:cubicBezTo>
                    <a:pt x="371" y="250"/>
                    <a:pt x="366" y="244"/>
                    <a:pt x="361" y="239"/>
                  </a:cubicBezTo>
                  <a:lnTo>
                    <a:pt x="361" y="239"/>
                  </a:lnTo>
                  <a:cubicBezTo>
                    <a:pt x="374" y="255"/>
                    <a:pt x="374" y="255"/>
                    <a:pt x="374" y="258"/>
                  </a:cubicBezTo>
                  <a:cubicBezTo>
                    <a:pt x="377" y="261"/>
                    <a:pt x="380" y="268"/>
                    <a:pt x="383" y="274"/>
                  </a:cubicBezTo>
                  <a:cubicBezTo>
                    <a:pt x="383" y="274"/>
                    <a:pt x="380" y="274"/>
                    <a:pt x="367" y="258"/>
                  </a:cubicBezTo>
                  <a:lnTo>
                    <a:pt x="367" y="258"/>
                  </a:lnTo>
                  <a:cubicBezTo>
                    <a:pt x="367" y="258"/>
                    <a:pt x="364" y="261"/>
                    <a:pt x="377" y="277"/>
                  </a:cubicBezTo>
                  <a:cubicBezTo>
                    <a:pt x="379" y="282"/>
                    <a:pt x="381" y="286"/>
                    <a:pt x="384" y="289"/>
                  </a:cubicBezTo>
                  <a:lnTo>
                    <a:pt x="384" y="289"/>
                  </a:lnTo>
                  <a:cubicBezTo>
                    <a:pt x="380" y="285"/>
                    <a:pt x="376" y="280"/>
                    <a:pt x="374" y="277"/>
                  </a:cubicBezTo>
                  <a:lnTo>
                    <a:pt x="374" y="277"/>
                  </a:lnTo>
                  <a:cubicBezTo>
                    <a:pt x="386" y="296"/>
                    <a:pt x="386" y="296"/>
                    <a:pt x="386" y="296"/>
                  </a:cubicBezTo>
                  <a:cubicBezTo>
                    <a:pt x="380" y="290"/>
                    <a:pt x="374" y="287"/>
                    <a:pt x="369" y="287"/>
                  </a:cubicBezTo>
                  <a:cubicBezTo>
                    <a:pt x="362" y="287"/>
                    <a:pt x="359" y="293"/>
                    <a:pt x="364" y="302"/>
                  </a:cubicBezTo>
                  <a:lnTo>
                    <a:pt x="364" y="305"/>
                  </a:lnTo>
                  <a:lnTo>
                    <a:pt x="361" y="305"/>
                  </a:lnTo>
                  <a:cubicBezTo>
                    <a:pt x="352" y="289"/>
                    <a:pt x="348" y="284"/>
                    <a:pt x="348" y="284"/>
                  </a:cubicBezTo>
                  <a:lnTo>
                    <a:pt x="348" y="284"/>
                  </a:lnTo>
                  <a:cubicBezTo>
                    <a:pt x="347" y="284"/>
                    <a:pt x="353" y="294"/>
                    <a:pt x="358" y="305"/>
                  </a:cubicBezTo>
                  <a:lnTo>
                    <a:pt x="358" y="305"/>
                  </a:lnTo>
                  <a:lnTo>
                    <a:pt x="358" y="305"/>
                  </a:lnTo>
                  <a:cubicBezTo>
                    <a:pt x="367" y="324"/>
                    <a:pt x="364" y="324"/>
                    <a:pt x="364" y="324"/>
                  </a:cubicBezTo>
                  <a:cubicBezTo>
                    <a:pt x="353" y="304"/>
                    <a:pt x="348" y="296"/>
                    <a:pt x="347" y="296"/>
                  </a:cubicBezTo>
                  <a:lnTo>
                    <a:pt x="347" y="296"/>
                  </a:lnTo>
                  <a:cubicBezTo>
                    <a:pt x="346" y="296"/>
                    <a:pt x="348" y="300"/>
                    <a:pt x="352" y="308"/>
                  </a:cubicBezTo>
                  <a:cubicBezTo>
                    <a:pt x="342" y="291"/>
                    <a:pt x="336" y="282"/>
                    <a:pt x="336" y="282"/>
                  </a:cubicBezTo>
                  <a:lnTo>
                    <a:pt x="336" y="282"/>
                  </a:lnTo>
                  <a:cubicBezTo>
                    <a:pt x="335" y="282"/>
                    <a:pt x="342" y="296"/>
                    <a:pt x="358" y="327"/>
                  </a:cubicBezTo>
                  <a:cubicBezTo>
                    <a:pt x="345" y="305"/>
                    <a:pt x="340" y="296"/>
                    <a:pt x="340" y="296"/>
                  </a:cubicBezTo>
                  <a:lnTo>
                    <a:pt x="340" y="296"/>
                  </a:lnTo>
                  <a:cubicBezTo>
                    <a:pt x="339" y="296"/>
                    <a:pt x="342" y="301"/>
                    <a:pt x="345" y="308"/>
                  </a:cubicBezTo>
                  <a:cubicBezTo>
                    <a:pt x="334" y="291"/>
                    <a:pt x="329" y="283"/>
                    <a:pt x="329" y="283"/>
                  </a:cubicBezTo>
                  <a:lnTo>
                    <a:pt x="329" y="283"/>
                  </a:lnTo>
                  <a:cubicBezTo>
                    <a:pt x="328" y="283"/>
                    <a:pt x="333" y="291"/>
                    <a:pt x="342" y="308"/>
                  </a:cubicBezTo>
                  <a:cubicBezTo>
                    <a:pt x="352" y="328"/>
                    <a:pt x="356" y="337"/>
                    <a:pt x="355" y="337"/>
                  </a:cubicBezTo>
                  <a:cubicBezTo>
                    <a:pt x="354" y="337"/>
                    <a:pt x="348" y="328"/>
                    <a:pt x="339" y="312"/>
                  </a:cubicBezTo>
                  <a:lnTo>
                    <a:pt x="327" y="293"/>
                  </a:lnTo>
                  <a:lnTo>
                    <a:pt x="336" y="312"/>
                  </a:lnTo>
                  <a:cubicBezTo>
                    <a:pt x="336" y="312"/>
                    <a:pt x="324" y="293"/>
                    <a:pt x="320" y="293"/>
                  </a:cubicBezTo>
                  <a:cubicBezTo>
                    <a:pt x="314" y="293"/>
                    <a:pt x="311" y="293"/>
                    <a:pt x="320" y="315"/>
                  </a:cubicBezTo>
                  <a:cubicBezTo>
                    <a:pt x="328" y="333"/>
                    <a:pt x="332" y="343"/>
                    <a:pt x="332" y="343"/>
                  </a:cubicBezTo>
                  <a:lnTo>
                    <a:pt x="332" y="343"/>
                  </a:lnTo>
                  <a:cubicBezTo>
                    <a:pt x="331" y="343"/>
                    <a:pt x="327" y="333"/>
                    <a:pt x="317" y="315"/>
                  </a:cubicBezTo>
                  <a:lnTo>
                    <a:pt x="308" y="296"/>
                  </a:lnTo>
                  <a:cubicBezTo>
                    <a:pt x="308" y="296"/>
                    <a:pt x="305" y="296"/>
                    <a:pt x="301" y="281"/>
                  </a:cubicBezTo>
                  <a:lnTo>
                    <a:pt x="301" y="281"/>
                  </a:lnTo>
                  <a:cubicBezTo>
                    <a:pt x="306" y="300"/>
                    <a:pt x="308" y="308"/>
                    <a:pt x="306" y="308"/>
                  </a:cubicBezTo>
                  <a:cubicBezTo>
                    <a:pt x="305" y="308"/>
                    <a:pt x="302" y="303"/>
                    <a:pt x="298" y="296"/>
                  </a:cubicBezTo>
                  <a:lnTo>
                    <a:pt x="298" y="296"/>
                  </a:lnTo>
                  <a:cubicBezTo>
                    <a:pt x="298" y="296"/>
                    <a:pt x="299" y="296"/>
                    <a:pt x="302" y="315"/>
                  </a:cubicBezTo>
                  <a:cubicBezTo>
                    <a:pt x="298" y="304"/>
                    <a:pt x="293" y="292"/>
                    <a:pt x="292" y="292"/>
                  </a:cubicBezTo>
                  <a:lnTo>
                    <a:pt x="292" y="292"/>
                  </a:lnTo>
                  <a:cubicBezTo>
                    <a:pt x="292" y="292"/>
                    <a:pt x="293" y="298"/>
                    <a:pt x="298" y="315"/>
                  </a:cubicBezTo>
                  <a:lnTo>
                    <a:pt x="289" y="296"/>
                  </a:lnTo>
                  <a:lnTo>
                    <a:pt x="289" y="296"/>
                  </a:lnTo>
                  <a:cubicBezTo>
                    <a:pt x="289" y="296"/>
                    <a:pt x="289" y="296"/>
                    <a:pt x="289" y="296"/>
                  </a:cubicBezTo>
                  <a:cubicBezTo>
                    <a:pt x="282" y="272"/>
                    <a:pt x="279" y="262"/>
                    <a:pt x="279" y="262"/>
                  </a:cubicBezTo>
                  <a:lnTo>
                    <a:pt x="279" y="262"/>
                  </a:lnTo>
                  <a:cubicBezTo>
                    <a:pt x="279" y="262"/>
                    <a:pt x="280" y="268"/>
                    <a:pt x="283" y="277"/>
                  </a:cubicBezTo>
                  <a:cubicBezTo>
                    <a:pt x="287" y="290"/>
                    <a:pt x="290" y="304"/>
                    <a:pt x="289" y="304"/>
                  </a:cubicBezTo>
                  <a:cubicBezTo>
                    <a:pt x="289" y="304"/>
                    <a:pt x="288" y="301"/>
                    <a:pt x="286" y="296"/>
                  </a:cubicBezTo>
                  <a:lnTo>
                    <a:pt x="286" y="296"/>
                  </a:lnTo>
                  <a:cubicBezTo>
                    <a:pt x="289" y="308"/>
                    <a:pt x="292" y="322"/>
                    <a:pt x="295" y="335"/>
                  </a:cubicBezTo>
                  <a:lnTo>
                    <a:pt x="295" y="335"/>
                  </a:lnTo>
                  <a:cubicBezTo>
                    <a:pt x="293" y="330"/>
                    <a:pt x="292" y="324"/>
                    <a:pt x="289" y="315"/>
                  </a:cubicBezTo>
                  <a:cubicBezTo>
                    <a:pt x="289" y="315"/>
                    <a:pt x="283" y="296"/>
                    <a:pt x="277" y="274"/>
                  </a:cubicBezTo>
                  <a:cubicBezTo>
                    <a:pt x="274" y="266"/>
                    <a:pt x="272" y="262"/>
                    <a:pt x="272" y="262"/>
                  </a:cubicBezTo>
                  <a:lnTo>
                    <a:pt x="272" y="262"/>
                  </a:lnTo>
                  <a:cubicBezTo>
                    <a:pt x="272" y="262"/>
                    <a:pt x="274" y="272"/>
                    <a:pt x="280" y="296"/>
                  </a:cubicBezTo>
                  <a:cubicBezTo>
                    <a:pt x="292" y="337"/>
                    <a:pt x="292" y="337"/>
                    <a:pt x="289" y="337"/>
                  </a:cubicBezTo>
                  <a:cubicBezTo>
                    <a:pt x="289" y="337"/>
                    <a:pt x="289" y="337"/>
                    <a:pt x="283" y="315"/>
                  </a:cubicBezTo>
                  <a:cubicBezTo>
                    <a:pt x="280" y="296"/>
                    <a:pt x="277" y="296"/>
                    <a:pt x="277" y="296"/>
                  </a:cubicBezTo>
                  <a:lnTo>
                    <a:pt x="277" y="296"/>
                  </a:lnTo>
                  <a:cubicBezTo>
                    <a:pt x="277" y="296"/>
                    <a:pt x="289" y="355"/>
                    <a:pt x="298" y="396"/>
                  </a:cubicBezTo>
                  <a:cubicBezTo>
                    <a:pt x="303" y="416"/>
                    <a:pt x="306" y="427"/>
                    <a:pt x="305" y="427"/>
                  </a:cubicBezTo>
                  <a:cubicBezTo>
                    <a:pt x="305" y="427"/>
                    <a:pt x="302" y="416"/>
                    <a:pt x="295" y="396"/>
                  </a:cubicBezTo>
                  <a:cubicBezTo>
                    <a:pt x="292" y="377"/>
                    <a:pt x="289" y="377"/>
                    <a:pt x="289" y="377"/>
                  </a:cubicBezTo>
                  <a:cubicBezTo>
                    <a:pt x="286" y="355"/>
                    <a:pt x="286" y="355"/>
                    <a:pt x="286" y="355"/>
                  </a:cubicBezTo>
                  <a:lnTo>
                    <a:pt x="283" y="337"/>
                  </a:lnTo>
                  <a:cubicBezTo>
                    <a:pt x="278" y="316"/>
                    <a:pt x="276" y="306"/>
                    <a:pt x="275" y="306"/>
                  </a:cubicBezTo>
                  <a:lnTo>
                    <a:pt x="275" y="306"/>
                  </a:lnTo>
                  <a:cubicBezTo>
                    <a:pt x="275" y="306"/>
                    <a:pt x="277" y="316"/>
                    <a:pt x="280" y="337"/>
                  </a:cubicBezTo>
                  <a:cubicBezTo>
                    <a:pt x="275" y="321"/>
                    <a:pt x="272" y="307"/>
                    <a:pt x="272" y="307"/>
                  </a:cubicBezTo>
                  <a:lnTo>
                    <a:pt x="272" y="307"/>
                  </a:lnTo>
                  <a:cubicBezTo>
                    <a:pt x="272" y="307"/>
                    <a:pt x="272" y="309"/>
                    <a:pt x="273" y="315"/>
                  </a:cubicBezTo>
                  <a:cubicBezTo>
                    <a:pt x="273" y="315"/>
                    <a:pt x="273" y="315"/>
                    <a:pt x="267" y="296"/>
                  </a:cubicBezTo>
                  <a:lnTo>
                    <a:pt x="267" y="296"/>
                  </a:lnTo>
                  <a:cubicBezTo>
                    <a:pt x="267" y="296"/>
                    <a:pt x="267" y="296"/>
                    <a:pt x="270" y="315"/>
                  </a:cubicBezTo>
                  <a:cubicBezTo>
                    <a:pt x="273" y="337"/>
                    <a:pt x="273" y="337"/>
                    <a:pt x="273" y="337"/>
                  </a:cubicBezTo>
                  <a:cubicBezTo>
                    <a:pt x="273" y="337"/>
                    <a:pt x="270" y="337"/>
                    <a:pt x="277" y="355"/>
                  </a:cubicBezTo>
                  <a:cubicBezTo>
                    <a:pt x="280" y="371"/>
                    <a:pt x="280" y="384"/>
                    <a:pt x="280" y="396"/>
                  </a:cubicBezTo>
                  <a:cubicBezTo>
                    <a:pt x="281" y="405"/>
                    <a:pt x="282" y="411"/>
                    <a:pt x="281" y="411"/>
                  </a:cubicBezTo>
                  <a:cubicBezTo>
                    <a:pt x="281" y="411"/>
                    <a:pt x="280" y="405"/>
                    <a:pt x="277" y="391"/>
                  </a:cubicBezTo>
                  <a:lnTo>
                    <a:pt x="277" y="391"/>
                  </a:lnTo>
                  <a:lnTo>
                    <a:pt x="277" y="377"/>
                  </a:lnTo>
                  <a:lnTo>
                    <a:pt x="270" y="355"/>
                  </a:lnTo>
                  <a:lnTo>
                    <a:pt x="270" y="355"/>
                  </a:lnTo>
                  <a:cubicBezTo>
                    <a:pt x="270" y="355"/>
                    <a:pt x="270" y="355"/>
                    <a:pt x="270" y="355"/>
                  </a:cubicBezTo>
                  <a:cubicBezTo>
                    <a:pt x="268" y="352"/>
                    <a:pt x="266" y="348"/>
                    <a:pt x="265" y="344"/>
                  </a:cubicBezTo>
                  <a:lnTo>
                    <a:pt x="265" y="344"/>
                  </a:lnTo>
                  <a:cubicBezTo>
                    <a:pt x="266" y="348"/>
                    <a:pt x="266" y="352"/>
                    <a:pt x="267" y="355"/>
                  </a:cubicBezTo>
                  <a:lnTo>
                    <a:pt x="273" y="396"/>
                  </a:lnTo>
                  <a:cubicBezTo>
                    <a:pt x="273" y="396"/>
                    <a:pt x="268" y="364"/>
                    <a:pt x="265" y="344"/>
                  </a:cubicBezTo>
                  <a:lnTo>
                    <a:pt x="265" y="344"/>
                  </a:lnTo>
                  <a:cubicBezTo>
                    <a:pt x="265" y="344"/>
                    <a:pt x="265" y="344"/>
                    <a:pt x="265" y="344"/>
                  </a:cubicBezTo>
                  <a:lnTo>
                    <a:pt x="265" y="344"/>
                  </a:lnTo>
                  <a:cubicBezTo>
                    <a:pt x="264" y="335"/>
                    <a:pt x="263" y="327"/>
                    <a:pt x="263" y="327"/>
                  </a:cubicBezTo>
                  <a:lnTo>
                    <a:pt x="263" y="327"/>
                  </a:lnTo>
                  <a:cubicBezTo>
                    <a:pt x="263" y="327"/>
                    <a:pt x="263" y="330"/>
                    <a:pt x="264" y="337"/>
                  </a:cubicBezTo>
                  <a:cubicBezTo>
                    <a:pt x="259" y="315"/>
                    <a:pt x="257" y="304"/>
                    <a:pt x="257" y="304"/>
                  </a:cubicBezTo>
                  <a:lnTo>
                    <a:pt x="257" y="304"/>
                  </a:lnTo>
                  <a:cubicBezTo>
                    <a:pt x="256" y="304"/>
                    <a:pt x="258" y="315"/>
                    <a:pt x="261" y="337"/>
                  </a:cubicBezTo>
                  <a:cubicBezTo>
                    <a:pt x="262" y="343"/>
                    <a:pt x="263" y="350"/>
                    <a:pt x="264" y="355"/>
                  </a:cubicBezTo>
                  <a:lnTo>
                    <a:pt x="264" y="355"/>
                  </a:lnTo>
                  <a:cubicBezTo>
                    <a:pt x="261" y="355"/>
                    <a:pt x="261" y="355"/>
                    <a:pt x="258" y="333"/>
                  </a:cubicBezTo>
                  <a:cubicBezTo>
                    <a:pt x="258" y="344"/>
                    <a:pt x="258" y="350"/>
                    <a:pt x="257" y="350"/>
                  </a:cubicBezTo>
                  <a:cubicBezTo>
                    <a:pt x="257" y="350"/>
                    <a:pt x="256" y="344"/>
                    <a:pt x="255" y="333"/>
                  </a:cubicBezTo>
                  <a:cubicBezTo>
                    <a:pt x="250" y="313"/>
                    <a:pt x="248" y="303"/>
                    <a:pt x="247" y="303"/>
                  </a:cubicBezTo>
                  <a:lnTo>
                    <a:pt x="247" y="303"/>
                  </a:lnTo>
                  <a:cubicBezTo>
                    <a:pt x="247" y="303"/>
                    <a:pt x="248" y="313"/>
                    <a:pt x="251" y="333"/>
                  </a:cubicBezTo>
                  <a:cubicBezTo>
                    <a:pt x="251" y="346"/>
                    <a:pt x="252" y="357"/>
                    <a:pt x="252" y="357"/>
                  </a:cubicBezTo>
                  <a:cubicBezTo>
                    <a:pt x="252" y="357"/>
                    <a:pt x="251" y="351"/>
                    <a:pt x="248" y="333"/>
                  </a:cubicBezTo>
                  <a:cubicBezTo>
                    <a:pt x="247" y="328"/>
                    <a:pt x="247" y="326"/>
                    <a:pt x="247" y="326"/>
                  </a:cubicBezTo>
                  <a:lnTo>
                    <a:pt x="247" y="326"/>
                  </a:lnTo>
                  <a:cubicBezTo>
                    <a:pt x="247" y="326"/>
                    <a:pt x="248" y="340"/>
                    <a:pt x="248" y="355"/>
                  </a:cubicBezTo>
                  <a:cubicBezTo>
                    <a:pt x="251" y="374"/>
                    <a:pt x="255" y="418"/>
                    <a:pt x="255" y="437"/>
                  </a:cubicBezTo>
                  <a:cubicBezTo>
                    <a:pt x="258" y="461"/>
                    <a:pt x="260" y="471"/>
                    <a:pt x="259" y="471"/>
                  </a:cubicBezTo>
                  <a:cubicBezTo>
                    <a:pt x="259" y="471"/>
                    <a:pt x="257" y="466"/>
                    <a:pt x="255" y="459"/>
                  </a:cubicBezTo>
                  <a:cubicBezTo>
                    <a:pt x="255" y="459"/>
                    <a:pt x="251" y="437"/>
                    <a:pt x="251" y="415"/>
                  </a:cubicBezTo>
                  <a:cubicBezTo>
                    <a:pt x="248" y="409"/>
                    <a:pt x="248" y="402"/>
                    <a:pt x="248" y="396"/>
                  </a:cubicBezTo>
                  <a:lnTo>
                    <a:pt x="251" y="396"/>
                  </a:lnTo>
                  <a:cubicBezTo>
                    <a:pt x="248" y="380"/>
                    <a:pt x="248" y="368"/>
                    <a:pt x="245" y="352"/>
                  </a:cubicBezTo>
                  <a:cubicBezTo>
                    <a:pt x="245" y="353"/>
                    <a:pt x="245" y="354"/>
                    <a:pt x="245" y="355"/>
                  </a:cubicBezTo>
                  <a:cubicBezTo>
                    <a:pt x="245" y="355"/>
                    <a:pt x="245" y="354"/>
                    <a:pt x="245" y="352"/>
                  </a:cubicBezTo>
                  <a:lnTo>
                    <a:pt x="245" y="352"/>
                  </a:lnTo>
                  <a:cubicBezTo>
                    <a:pt x="245" y="352"/>
                    <a:pt x="245" y="352"/>
                    <a:pt x="245" y="352"/>
                  </a:cubicBezTo>
                  <a:cubicBezTo>
                    <a:pt x="245" y="343"/>
                    <a:pt x="245" y="345"/>
                    <a:pt x="245" y="333"/>
                  </a:cubicBezTo>
                  <a:lnTo>
                    <a:pt x="242" y="312"/>
                  </a:lnTo>
                  <a:lnTo>
                    <a:pt x="242" y="312"/>
                  </a:lnTo>
                  <a:cubicBezTo>
                    <a:pt x="244" y="328"/>
                    <a:pt x="245" y="345"/>
                    <a:pt x="245" y="352"/>
                  </a:cubicBezTo>
                  <a:lnTo>
                    <a:pt x="245" y="352"/>
                  </a:lnTo>
                  <a:cubicBezTo>
                    <a:pt x="242" y="333"/>
                    <a:pt x="239" y="333"/>
                    <a:pt x="239" y="333"/>
                  </a:cubicBezTo>
                  <a:cubicBezTo>
                    <a:pt x="239" y="333"/>
                    <a:pt x="236" y="330"/>
                    <a:pt x="236" y="312"/>
                  </a:cubicBezTo>
                  <a:cubicBezTo>
                    <a:pt x="236" y="312"/>
                    <a:pt x="233" y="312"/>
                    <a:pt x="233" y="330"/>
                  </a:cubicBezTo>
                  <a:cubicBezTo>
                    <a:pt x="234" y="356"/>
                    <a:pt x="235" y="367"/>
                    <a:pt x="235" y="367"/>
                  </a:cubicBezTo>
                  <a:cubicBezTo>
                    <a:pt x="235" y="367"/>
                    <a:pt x="234" y="361"/>
                    <a:pt x="233" y="352"/>
                  </a:cubicBezTo>
                  <a:cubicBezTo>
                    <a:pt x="231" y="326"/>
                    <a:pt x="227" y="306"/>
                    <a:pt x="225" y="306"/>
                  </a:cubicBezTo>
                  <a:cubicBezTo>
                    <a:pt x="224" y="306"/>
                    <a:pt x="223" y="313"/>
                    <a:pt x="223" y="327"/>
                  </a:cubicBezTo>
                  <a:cubicBezTo>
                    <a:pt x="222" y="317"/>
                    <a:pt x="220" y="312"/>
                    <a:pt x="219" y="312"/>
                  </a:cubicBezTo>
                  <a:cubicBezTo>
                    <a:pt x="218" y="312"/>
                    <a:pt x="217" y="317"/>
                    <a:pt x="217" y="327"/>
                  </a:cubicBezTo>
                  <a:cubicBezTo>
                    <a:pt x="215" y="316"/>
                    <a:pt x="215" y="311"/>
                    <a:pt x="214" y="311"/>
                  </a:cubicBezTo>
                  <a:cubicBezTo>
                    <a:pt x="214" y="311"/>
                    <a:pt x="214" y="316"/>
                    <a:pt x="214" y="327"/>
                  </a:cubicBezTo>
                  <a:cubicBezTo>
                    <a:pt x="212" y="340"/>
                    <a:pt x="211" y="355"/>
                    <a:pt x="211" y="355"/>
                  </a:cubicBezTo>
                  <a:cubicBezTo>
                    <a:pt x="211" y="355"/>
                    <a:pt x="211" y="353"/>
                    <a:pt x="211" y="346"/>
                  </a:cubicBezTo>
                  <a:cubicBezTo>
                    <a:pt x="214" y="327"/>
                    <a:pt x="211" y="324"/>
                    <a:pt x="208" y="324"/>
                  </a:cubicBezTo>
                  <a:cubicBezTo>
                    <a:pt x="208" y="324"/>
                    <a:pt x="208" y="324"/>
                    <a:pt x="208" y="346"/>
                  </a:cubicBezTo>
                  <a:cubicBezTo>
                    <a:pt x="206" y="351"/>
                    <a:pt x="205" y="353"/>
                    <a:pt x="204" y="353"/>
                  </a:cubicBezTo>
                  <a:cubicBezTo>
                    <a:pt x="203" y="353"/>
                    <a:pt x="204" y="338"/>
                    <a:pt x="204" y="324"/>
                  </a:cubicBezTo>
                  <a:cubicBezTo>
                    <a:pt x="206" y="304"/>
                    <a:pt x="207" y="293"/>
                    <a:pt x="206" y="293"/>
                  </a:cubicBezTo>
                  <a:lnTo>
                    <a:pt x="206" y="293"/>
                  </a:lnTo>
                  <a:cubicBezTo>
                    <a:pt x="206" y="293"/>
                    <a:pt x="206" y="300"/>
                    <a:pt x="204" y="315"/>
                  </a:cubicBezTo>
                  <a:lnTo>
                    <a:pt x="204" y="315"/>
                  </a:lnTo>
                  <a:cubicBezTo>
                    <a:pt x="204" y="311"/>
                    <a:pt x="204" y="307"/>
                    <a:pt x="204" y="302"/>
                  </a:cubicBezTo>
                  <a:lnTo>
                    <a:pt x="204" y="302"/>
                  </a:lnTo>
                  <a:cubicBezTo>
                    <a:pt x="204" y="308"/>
                    <a:pt x="201" y="315"/>
                    <a:pt x="201" y="321"/>
                  </a:cubicBezTo>
                  <a:cubicBezTo>
                    <a:pt x="201" y="318"/>
                    <a:pt x="201" y="316"/>
                    <a:pt x="201" y="316"/>
                  </a:cubicBezTo>
                  <a:cubicBezTo>
                    <a:pt x="199" y="316"/>
                    <a:pt x="194" y="348"/>
                    <a:pt x="192" y="384"/>
                  </a:cubicBezTo>
                  <a:cubicBezTo>
                    <a:pt x="192" y="374"/>
                    <a:pt x="192" y="380"/>
                    <a:pt x="192" y="362"/>
                  </a:cubicBezTo>
                  <a:cubicBezTo>
                    <a:pt x="195" y="340"/>
                    <a:pt x="195" y="340"/>
                    <a:pt x="192" y="340"/>
                  </a:cubicBezTo>
                  <a:cubicBezTo>
                    <a:pt x="192" y="340"/>
                    <a:pt x="192" y="340"/>
                    <a:pt x="189" y="359"/>
                  </a:cubicBezTo>
                  <a:cubicBezTo>
                    <a:pt x="186" y="380"/>
                    <a:pt x="183" y="402"/>
                    <a:pt x="183" y="402"/>
                  </a:cubicBezTo>
                  <a:cubicBezTo>
                    <a:pt x="183" y="402"/>
                    <a:pt x="181" y="413"/>
                    <a:pt x="180" y="428"/>
                  </a:cubicBezTo>
                  <a:lnTo>
                    <a:pt x="180" y="428"/>
                  </a:lnTo>
                  <a:cubicBezTo>
                    <a:pt x="180" y="420"/>
                    <a:pt x="181" y="410"/>
                    <a:pt x="183" y="399"/>
                  </a:cubicBezTo>
                  <a:cubicBezTo>
                    <a:pt x="186" y="380"/>
                    <a:pt x="186" y="359"/>
                    <a:pt x="186" y="337"/>
                  </a:cubicBezTo>
                  <a:cubicBezTo>
                    <a:pt x="183" y="337"/>
                    <a:pt x="183" y="337"/>
                    <a:pt x="186" y="315"/>
                  </a:cubicBezTo>
                  <a:lnTo>
                    <a:pt x="186" y="315"/>
                  </a:lnTo>
                  <a:cubicBezTo>
                    <a:pt x="186" y="315"/>
                    <a:pt x="183" y="315"/>
                    <a:pt x="179" y="333"/>
                  </a:cubicBezTo>
                  <a:cubicBezTo>
                    <a:pt x="181" y="322"/>
                    <a:pt x="181" y="317"/>
                    <a:pt x="180" y="317"/>
                  </a:cubicBezTo>
                  <a:lnTo>
                    <a:pt x="180" y="317"/>
                  </a:lnTo>
                  <a:cubicBezTo>
                    <a:pt x="179" y="317"/>
                    <a:pt x="178" y="322"/>
                    <a:pt x="176" y="333"/>
                  </a:cubicBezTo>
                  <a:cubicBezTo>
                    <a:pt x="179" y="313"/>
                    <a:pt x="181" y="303"/>
                    <a:pt x="180" y="303"/>
                  </a:cubicBezTo>
                  <a:lnTo>
                    <a:pt x="180" y="303"/>
                  </a:lnTo>
                  <a:cubicBezTo>
                    <a:pt x="180" y="303"/>
                    <a:pt x="177" y="318"/>
                    <a:pt x="170" y="352"/>
                  </a:cubicBezTo>
                  <a:lnTo>
                    <a:pt x="170" y="352"/>
                  </a:lnTo>
                  <a:cubicBezTo>
                    <a:pt x="172" y="338"/>
                    <a:pt x="173" y="330"/>
                    <a:pt x="173" y="330"/>
                  </a:cubicBezTo>
                  <a:lnTo>
                    <a:pt x="173" y="330"/>
                  </a:lnTo>
                  <a:cubicBezTo>
                    <a:pt x="172" y="330"/>
                    <a:pt x="171" y="333"/>
                    <a:pt x="169" y="341"/>
                  </a:cubicBezTo>
                  <a:lnTo>
                    <a:pt x="169" y="341"/>
                  </a:lnTo>
                  <a:cubicBezTo>
                    <a:pt x="170" y="339"/>
                    <a:pt x="170" y="338"/>
                    <a:pt x="170" y="336"/>
                  </a:cubicBezTo>
                  <a:lnTo>
                    <a:pt x="170" y="336"/>
                  </a:lnTo>
                  <a:cubicBezTo>
                    <a:pt x="169" y="340"/>
                    <a:pt x="168" y="344"/>
                    <a:pt x="167" y="349"/>
                  </a:cubicBezTo>
                  <a:cubicBezTo>
                    <a:pt x="162" y="369"/>
                    <a:pt x="159" y="380"/>
                    <a:pt x="158" y="380"/>
                  </a:cubicBezTo>
                  <a:cubicBezTo>
                    <a:pt x="157" y="380"/>
                    <a:pt x="159" y="369"/>
                    <a:pt x="164" y="349"/>
                  </a:cubicBezTo>
                  <a:cubicBezTo>
                    <a:pt x="169" y="325"/>
                    <a:pt x="170" y="315"/>
                    <a:pt x="170" y="315"/>
                  </a:cubicBezTo>
                  <a:lnTo>
                    <a:pt x="170" y="315"/>
                  </a:lnTo>
                  <a:cubicBezTo>
                    <a:pt x="169" y="315"/>
                    <a:pt x="168" y="320"/>
                    <a:pt x="167" y="327"/>
                  </a:cubicBezTo>
                  <a:cubicBezTo>
                    <a:pt x="160" y="351"/>
                    <a:pt x="157" y="361"/>
                    <a:pt x="156" y="361"/>
                  </a:cubicBezTo>
                  <a:cubicBezTo>
                    <a:pt x="155" y="361"/>
                    <a:pt x="156" y="355"/>
                    <a:pt x="157" y="346"/>
                  </a:cubicBezTo>
                  <a:cubicBezTo>
                    <a:pt x="160" y="330"/>
                    <a:pt x="163" y="316"/>
                    <a:pt x="163" y="316"/>
                  </a:cubicBezTo>
                  <a:lnTo>
                    <a:pt x="163" y="316"/>
                  </a:lnTo>
                  <a:cubicBezTo>
                    <a:pt x="163" y="316"/>
                    <a:pt x="162" y="319"/>
                    <a:pt x="161" y="324"/>
                  </a:cubicBezTo>
                  <a:lnTo>
                    <a:pt x="154" y="346"/>
                  </a:lnTo>
                  <a:lnTo>
                    <a:pt x="145" y="384"/>
                  </a:lnTo>
                  <a:cubicBezTo>
                    <a:pt x="145" y="384"/>
                    <a:pt x="139" y="406"/>
                    <a:pt x="132" y="424"/>
                  </a:cubicBezTo>
                  <a:cubicBezTo>
                    <a:pt x="132" y="430"/>
                    <a:pt x="131" y="433"/>
                    <a:pt x="131" y="433"/>
                  </a:cubicBezTo>
                  <a:cubicBezTo>
                    <a:pt x="130" y="433"/>
                    <a:pt x="133" y="409"/>
                    <a:pt x="145" y="362"/>
                  </a:cubicBezTo>
                  <a:cubicBezTo>
                    <a:pt x="145" y="362"/>
                    <a:pt x="145" y="362"/>
                    <a:pt x="148" y="343"/>
                  </a:cubicBezTo>
                  <a:cubicBezTo>
                    <a:pt x="151" y="333"/>
                    <a:pt x="154" y="327"/>
                    <a:pt x="154" y="321"/>
                  </a:cubicBezTo>
                  <a:lnTo>
                    <a:pt x="154" y="321"/>
                  </a:lnTo>
                  <a:lnTo>
                    <a:pt x="151" y="332"/>
                  </a:lnTo>
                  <a:lnTo>
                    <a:pt x="151" y="332"/>
                  </a:lnTo>
                  <a:cubicBezTo>
                    <a:pt x="151" y="331"/>
                    <a:pt x="151" y="331"/>
                    <a:pt x="151" y="331"/>
                  </a:cubicBezTo>
                  <a:lnTo>
                    <a:pt x="151" y="331"/>
                  </a:lnTo>
                  <a:cubicBezTo>
                    <a:pt x="150" y="331"/>
                    <a:pt x="146" y="340"/>
                    <a:pt x="139" y="359"/>
                  </a:cubicBezTo>
                  <a:cubicBezTo>
                    <a:pt x="140" y="354"/>
                    <a:pt x="142" y="348"/>
                    <a:pt x="145" y="340"/>
                  </a:cubicBezTo>
                  <a:lnTo>
                    <a:pt x="151" y="318"/>
                  </a:lnTo>
                  <a:lnTo>
                    <a:pt x="151" y="318"/>
                  </a:lnTo>
                  <a:cubicBezTo>
                    <a:pt x="151" y="319"/>
                    <a:pt x="145" y="340"/>
                    <a:pt x="139" y="359"/>
                  </a:cubicBezTo>
                  <a:cubicBezTo>
                    <a:pt x="142" y="347"/>
                    <a:pt x="143" y="342"/>
                    <a:pt x="143" y="342"/>
                  </a:cubicBezTo>
                  <a:lnTo>
                    <a:pt x="143" y="342"/>
                  </a:lnTo>
                  <a:cubicBezTo>
                    <a:pt x="142" y="342"/>
                    <a:pt x="140" y="346"/>
                    <a:pt x="136" y="355"/>
                  </a:cubicBezTo>
                  <a:cubicBezTo>
                    <a:pt x="136" y="355"/>
                    <a:pt x="132" y="355"/>
                    <a:pt x="142" y="337"/>
                  </a:cubicBezTo>
                  <a:lnTo>
                    <a:pt x="142" y="337"/>
                  </a:lnTo>
                  <a:cubicBezTo>
                    <a:pt x="137" y="346"/>
                    <a:pt x="135" y="350"/>
                    <a:pt x="134" y="350"/>
                  </a:cubicBezTo>
                  <a:cubicBezTo>
                    <a:pt x="134" y="350"/>
                    <a:pt x="135" y="345"/>
                    <a:pt x="139" y="333"/>
                  </a:cubicBezTo>
                  <a:lnTo>
                    <a:pt x="139" y="333"/>
                  </a:lnTo>
                  <a:cubicBezTo>
                    <a:pt x="123" y="374"/>
                    <a:pt x="117" y="393"/>
                    <a:pt x="117" y="393"/>
                  </a:cubicBezTo>
                  <a:cubicBezTo>
                    <a:pt x="117" y="399"/>
                    <a:pt x="114" y="406"/>
                    <a:pt x="110" y="412"/>
                  </a:cubicBezTo>
                  <a:cubicBezTo>
                    <a:pt x="110" y="412"/>
                    <a:pt x="107" y="412"/>
                    <a:pt x="98" y="431"/>
                  </a:cubicBezTo>
                  <a:cubicBezTo>
                    <a:pt x="90" y="446"/>
                    <a:pt x="79" y="473"/>
                    <a:pt x="79" y="473"/>
                  </a:cubicBezTo>
                  <a:cubicBezTo>
                    <a:pt x="80" y="473"/>
                    <a:pt x="80" y="472"/>
                    <a:pt x="82" y="468"/>
                  </a:cubicBezTo>
                  <a:lnTo>
                    <a:pt x="82" y="468"/>
                  </a:lnTo>
                  <a:lnTo>
                    <a:pt x="76" y="490"/>
                  </a:lnTo>
                  <a:cubicBezTo>
                    <a:pt x="65" y="519"/>
                    <a:pt x="60" y="534"/>
                    <a:pt x="61" y="534"/>
                  </a:cubicBezTo>
                  <a:cubicBezTo>
                    <a:pt x="62" y="534"/>
                    <a:pt x="68" y="520"/>
                    <a:pt x="79" y="490"/>
                  </a:cubicBezTo>
                  <a:cubicBezTo>
                    <a:pt x="79" y="489"/>
                    <a:pt x="80" y="489"/>
                    <a:pt x="80" y="488"/>
                  </a:cubicBezTo>
                  <a:lnTo>
                    <a:pt x="80" y="488"/>
                  </a:lnTo>
                  <a:cubicBezTo>
                    <a:pt x="73" y="510"/>
                    <a:pt x="73" y="512"/>
                    <a:pt x="73" y="512"/>
                  </a:cubicBezTo>
                  <a:cubicBezTo>
                    <a:pt x="73" y="512"/>
                    <a:pt x="76" y="512"/>
                    <a:pt x="67" y="531"/>
                  </a:cubicBezTo>
                  <a:cubicBezTo>
                    <a:pt x="63" y="543"/>
                    <a:pt x="60" y="559"/>
                    <a:pt x="57" y="572"/>
                  </a:cubicBezTo>
                  <a:cubicBezTo>
                    <a:pt x="57" y="572"/>
                    <a:pt x="57" y="572"/>
                    <a:pt x="63" y="553"/>
                  </a:cubicBezTo>
                  <a:cubicBezTo>
                    <a:pt x="66" y="544"/>
                    <a:pt x="68" y="539"/>
                    <a:pt x="69" y="539"/>
                  </a:cubicBezTo>
                  <a:lnTo>
                    <a:pt x="69" y="539"/>
                  </a:lnTo>
                  <a:cubicBezTo>
                    <a:pt x="69" y="539"/>
                    <a:pt x="69" y="544"/>
                    <a:pt x="66" y="554"/>
                  </a:cubicBezTo>
                  <a:lnTo>
                    <a:pt x="66" y="554"/>
                  </a:lnTo>
                  <a:cubicBezTo>
                    <a:pt x="66" y="553"/>
                    <a:pt x="66" y="553"/>
                    <a:pt x="67" y="553"/>
                  </a:cubicBezTo>
                  <a:cubicBezTo>
                    <a:pt x="73" y="534"/>
                    <a:pt x="77" y="525"/>
                    <a:pt x="77" y="525"/>
                  </a:cubicBezTo>
                  <a:lnTo>
                    <a:pt x="77" y="525"/>
                  </a:lnTo>
                  <a:cubicBezTo>
                    <a:pt x="78" y="525"/>
                    <a:pt x="76" y="535"/>
                    <a:pt x="70" y="556"/>
                  </a:cubicBezTo>
                  <a:lnTo>
                    <a:pt x="73" y="556"/>
                  </a:lnTo>
                  <a:cubicBezTo>
                    <a:pt x="79" y="543"/>
                    <a:pt x="82" y="531"/>
                    <a:pt x="85" y="518"/>
                  </a:cubicBezTo>
                  <a:cubicBezTo>
                    <a:pt x="93" y="494"/>
                    <a:pt x="96" y="484"/>
                    <a:pt x="96" y="484"/>
                  </a:cubicBezTo>
                  <a:lnTo>
                    <a:pt x="96" y="484"/>
                  </a:lnTo>
                  <a:cubicBezTo>
                    <a:pt x="97" y="484"/>
                    <a:pt x="96" y="489"/>
                    <a:pt x="95" y="496"/>
                  </a:cubicBezTo>
                  <a:cubicBezTo>
                    <a:pt x="88" y="518"/>
                    <a:pt x="82" y="537"/>
                    <a:pt x="82" y="537"/>
                  </a:cubicBezTo>
                  <a:cubicBezTo>
                    <a:pt x="76" y="559"/>
                    <a:pt x="76" y="559"/>
                    <a:pt x="79" y="559"/>
                  </a:cubicBezTo>
                  <a:cubicBezTo>
                    <a:pt x="79" y="559"/>
                    <a:pt x="79" y="559"/>
                    <a:pt x="80" y="559"/>
                  </a:cubicBezTo>
                  <a:cubicBezTo>
                    <a:pt x="81" y="559"/>
                    <a:pt x="84" y="557"/>
                    <a:pt x="88" y="540"/>
                  </a:cubicBezTo>
                  <a:lnTo>
                    <a:pt x="88" y="540"/>
                  </a:lnTo>
                  <a:cubicBezTo>
                    <a:pt x="85" y="553"/>
                    <a:pt x="85" y="550"/>
                    <a:pt x="82" y="562"/>
                  </a:cubicBezTo>
                  <a:cubicBezTo>
                    <a:pt x="82" y="562"/>
                    <a:pt x="82" y="562"/>
                    <a:pt x="79" y="584"/>
                  </a:cubicBezTo>
                  <a:cubicBezTo>
                    <a:pt x="79" y="588"/>
                    <a:pt x="79" y="589"/>
                    <a:pt x="79" y="589"/>
                  </a:cubicBezTo>
                  <a:cubicBezTo>
                    <a:pt x="81" y="589"/>
                    <a:pt x="93" y="558"/>
                    <a:pt x="101" y="525"/>
                  </a:cubicBezTo>
                  <a:lnTo>
                    <a:pt x="107" y="503"/>
                  </a:lnTo>
                  <a:cubicBezTo>
                    <a:pt x="113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4" y="484"/>
                    <a:pt x="110" y="506"/>
                    <a:pt x="104" y="525"/>
                  </a:cubicBezTo>
                  <a:cubicBezTo>
                    <a:pt x="93" y="560"/>
                    <a:pt x="87" y="582"/>
                    <a:pt x="89" y="582"/>
                  </a:cubicBezTo>
                  <a:cubicBezTo>
                    <a:pt x="89" y="582"/>
                    <a:pt x="91" y="577"/>
                    <a:pt x="94" y="568"/>
                  </a:cubicBezTo>
                  <a:lnTo>
                    <a:pt x="94" y="568"/>
                  </a:lnTo>
                  <a:cubicBezTo>
                    <a:pt x="91" y="578"/>
                    <a:pt x="91" y="582"/>
                    <a:pt x="92" y="582"/>
                  </a:cubicBezTo>
                  <a:cubicBezTo>
                    <a:pt x="93" y="582"/>
                    <a:pt x="95" y="578"/>
                    <a:pt x="98" y="568"/>
                  </a:cubicBezTo>
                  <a:cubicBezTo>
                    <a:pt x="104" y="550"/>
                    <a:pt x="110" y="528"/>
                    <a:pt x="117" y="509"/>
                  </a:cubicBezTo>
                  <a:lnTo>
                    <a:pt x="117" y="509"/>
                  </a:lnTo>
                  <a:cubicBezTo>
                    <a:pt x="112" y="529"/>
                    <a:pt x="110" y="539"/>
                    <a:pt x="111" y="539"/>
                  </a:cubicBezTo>
                  <a:cubicBezTo>
                    <a:pt x="112" y="539"/>
                    <a:pt x="115" y="529"/>
                    <a:pt x="120" y="509"/>
                  </a:cubicBezTo>
                  <a:lnTo>
                    <a:pt x="120" y="509"/>
                  </a:lnTo>
                  <a:lnTo>
                    <a:pt x="117" y="531"/>
                  </a:lnTo>
                  <a:cubicBezTo>
                    <a:pt x="112" y="545"/>
                    <a:pt x="109" y="560"/>
                    <a:pt x="112" y="560"/>
                  </a:cubicBezTo>
                  <a:cubicBezTo>
                    <a:pt x="113" y="560"/>
                    <a:pt x="114" y="558"/>
                    <a:pt x="117" y="553"/>
                  </a:cubicBezTo>
                  <a:cubicBezTo>
                    <a:pt x="123" y="556"/>
                    <a:pt x="126" y="556"/>
                    <a:pt x="123" y="575"/>
                  </a:cubicBezTo>
                  <a:cubicBezTo>
                    <a:pt x="122" y="579"/>
                    <a:pt x="121" y="581"/>
                    <a:pt x="121" y="581"/>
                  </a:cubicBezTo>
                  <a:cubicBezTo>
                    <a:pt x="121" y="581"/>
                    <a:pt x="131" y="549"/>
                    <a:pt x="139" y="518"/>
                  </a:cubicBezTo>
                  <a:lnTo>
                    <a:pt x="139" y="518"/>
                  </a:lnTo>
                  <a:cubicBezTo>
                    <a:pt x="136" y="537"/>
                    <a:pt x="139" y="537"/>
                    <a:pt x="139" y="537"/>
                  </a:cubicBezTo>
                  <a:cubicBezTo>
                    <a:pt x="142" y="540"/>
                    <a:pt x="142" y="540"/>
                    <a:pt x="139" y="559"/>
                  </a:cubicBezTo>
                  <a:cubicBezTo>
                    <a:pt x="134" y="580"/>
                    <a:pt x="131" y="590"/>
                    <a:pt x="132" y="590"/>
                  </a:cubicBezTo>
                  <a:cubicBezTo>
                    <a:pt x="132" y="590"/>
                    <a:pt x="134" y="581"/>
                    <a:pt x="139" y="562"/>
                  </a:cubicBezTo>
                  <a:cubicBezTo>
                    <a:pt x="142" y="547"/>
                    <a:pt x="144" y="540"/>
                    <a:pt x="145" y="540"/>
                  </a:cubicBezTo>
                  <a:lnTo>
                    <a:pt x="145" y="540"/>
                  </a:lnTo>
                  <a:cubicBezTo>
                    <a:pt x="147" y="540"/>
                    <a:pt x="146" y="557"/>
                    <a:pt x="142" y="584"/>
                  </a:cubicBezTo>
                  <a:cubicBezTo>
                    <a:pt x="139" y="603"/>
                    <a:pt x="139" y="603"/>
                    <a:pt x="142" y="603"/>
                  </a:cubicBezTo>
                  <a:cubicBezTo>
                    <a:pt x="145" y="584"/>
                    <a:pt x="148" y="584"/>
                    <a:pt x="151" y="584"/>
                  </a:cubicBezTo>
                  <a:cubicBezTo>
                    <a:pt x="152" y="585"/>
                    <a:pt x="152" y="585"/>
                    <a:pt x="153" y="585"/>
                  </a:cubicBezTo>
                  <a:cubicBezTo>
                    <a:pt x="155" y="585"/>
                    <a:pt x="156" y="578"/>
                    <a:pt x="161" y="543"/>
                  </a:cubicBezTo>
                  <a:cubicBezTo>
                    <a:pt x="165" y="512"/>
                    <a:pt x="167" y="505"/>
                    <a:pt x="168" y="505"/>
                  </a:cubicBezTo>
                  <a:cubicBezTo>
                    <a:pt x="169" y="505"/>
                    <a:pt x="169" y="505"/>
                    <a:pt x="170" y="506"/>
                  </a:cubicBezTo>
                  <a:cubicBezTo>
                    <a:pt x="170" y="506"/>
                    <a:pt x="170" y="506"/>
                    <a:pt x="167" y="525"/>
                  </a:cubicBezTo>
                  <a:lnTo>
                    <a:pt x="167" y="547"/>
                  </a:lnTo>
                  <a:cubicBezTo>
                    <a:pt x="167" y="547"/>
                    <a:pt x="170" y="547"/>
                    <a:pt x="167" y="568"/>
                  </a:cubicBezTo>
                  <a:cubicBezTo>
                    <a:pt x="167" y="568"/>
                    <a:pt x="167" y="590"/>
                    <a:pt x="170" y="590"/>
                  </a:cubicBezTo>
                  <a:cubicBezTo>
                    <a:pt x="170" y="590"/>
                    <a:pt x="173" y="590"/>
                    <a:pt x="173" y="612"/>
                  </a:cubicBezTo>
                  <a:cubicBezTo>
                    <a:pt x="173" y="612"/>
                    <a:pt x="173" y="612"/>
                    <a:pt x="176" y="590"/>
                  </a:cubicBezTo>
                  <a:cubicBezTo>
                    <a:pt x="176" y="577"/>
                    <a:pt x="178" y="562"/>
                    <a:pt x="180" y="562"/>
                  </a:cubicBezTo>
                  <a:cubicBezTo>
                    <a:pt x="181" y="562"/>
                    <a:pt x="182" y="565"/>
                    <a:pt x="183" y="572"/>
                  </a:cubicBezTo>
                  <a:cubicBezTo>
                    <a:pt x="186" y="572"/>
                    <a:pt x="189" y="572"/>
                    <a:pt x="189" y="553"/>
                  </a:cubicBezTo>
                  <a:cubicBezTo>
                    <a:pt x="189" y="553"/>
                    <a:pt x="192" y="553"/>
                    <a:pt x="189" y="575"/>
                  </a:cubicBezTo>
                  <a:cubicBezTo>
                    <a:pt x="187" y="595"/>
                    <a:pt x="187" y="605"/>
                    <a:pt x="188" y="605"/>
                  </a:cubicBezTo>
                  <a:cubicBezTo>
                    <a:pt x="190" y="605"/>
                    <a:pt x="192" y="595"/>
                    <a:pt x="195" y="575"/>
                  </a:cubicBezTo>
                  <a:cubicBezTo>
                    <a:pt x="195" y="564"/>
                    <a:pt x="196" y="558"/>
                    <a:pt x="197" y="558"/>
                  </a:cubicBezTo>
                  <a:cubicBezTo>
                    <a:pt x="197" y="558"/>
                    <a:pt x="198" y="564"/>
                    <a:pt x="198" y="575"/>
                  </a:cubicBezTo>
                  <a:cubicBezTo>
                    <a:pt x="198" y="575"/>
                    <a:pt x="198" y="575"/>
                    <a:pt x="201" y="553"/>
                  </a:cubicBezTo>
                  <a:cubicBezTo>
                    <a:pt x="201" y="544"/>
                    <a:pt x="201" y="539"/>
                    <a:pt x="202" y="539"/>
                  </a:cubicBezTo>
                  <a:cubicBezTo>
                    <a:pt x="202" y="539"/>
                    <a:pt x="203" y="545"/>
                    <a:pt x="204" y="556"/>
                  </a:cubicBezTo>
                  <a:cubicBezTo>
                    <a:pt x="204" y="575"/>
                    <a:pt x="204" y="575"/>
                    <a:pt x="204" y="575"/>
                  </a:cubicBezTo>
                  <a:cubicBezTo>
                    <a:pt x="206" y="566"/>
                    <a:pt x="210" y="561"/>
                    <a:pt x="213" y="561"/>
                  </a:cubicBezTo>
                  <a:cubicBezTo>
                    <a:pt x="217" y="561"/>
                    <a:pt x="222" y="566"/>
                    <a:pt x="223" y="578"/>
                  </a:cubicBezTo>
                  <a:cubicBezTo>
                    <a:pt x="223" y="559"/>
                    <a:pt x="223" y="559"/>
                    <a:pt x="223" y="559"/>
                  </a:cubicBezTo>
                  <a:cubicBezTo>
                    <a:pt x="224" y="574"/>
                    <a:pt x="225" y="581"/>
                    <a:pt x="226" y="581"/>
                  </a:cubicBezTo>
                  <a:cubicBezTo>
                    <a:pt x="226" y="581"/>
                    <a:pt x="226" y="570"/>
                    <a:pt x="226" y="553"/>
                  </a:cubicBezTo>
                  <a:lnTo>
                    <a:pt x="226" y="553"/>
                  </a:lnTo>
                  <a:cubicBezTo>
                    <a:pt x="226" y="555"/>
                    <a:pt x="226" y="557"/>
                    <a:pt x="226" y="559"/>
                  </a:cubicBezTo>
                  <a:cubicBezTo>
                    <a:pt x="228" y="579"/>
                    <a:pt x="229" y="590"/>
                    <a:pt x="229" y="590"/>
                  </a:cubicBezTo>
                  <a:cubicBezTo>
                    <a:pt x="230" y="590"/>
                    <a:pt x="230" y="579"/>
                    <a:pt x="230" y="559"/>
                  </a:cubicBezTo>
                  <a:cubicBezTo>
                    <a:pt x="230" y="539"/>
                    <a:pt x="230" y="529"/>
                    <a:pt x="231" y="529"/>
                  </a:cubicBezTo>
                  <a:cubicBezTo>
                    <a:pt x="232" y="529"/>
                    <a:pt x="233" y="539"/>
                    <a:pt x="233" y="559"/>
                  </a:cubicBezTo>
                  <a:cubicBezTo>
                    <a:pt x="234" y="579"/>
                    <a:pt x="235" y="590"/>
                    <a:pt x="235" y="590"/>
                  </a:cubicBezTo>
                  <a:cubicBezTo>
                    <a:pt x="236" y="590"/>
                    <a:pt x="236" y="579"/>
                    <a:pt x="236" y="559"/>
                  </a:cubicBezTo>
                  <a:cubicBezTo>
                    <a:pt x="236" y="513"/>
                    <a:pt x="236" y="486"/>
                    <a:pt x="236" y="486"/>
                  </a:cubicBezTo>
                  <a:cubicBezTo>
                    <a:pt x="237" y="486"/>
                    <a:pt x="238" y="503"/>
                    <a:pt x="239" y="540"/>
                  </a:cubicBezTo>
                  <a:cubicBezTo>
                    <a:pt x="239" y="559"/>
                    <a:pt x="242" y="581"/>
                    <a:pt x="245" y="603"/>
                  </a:cubicBezTo>
                  <a:cubicBezTo>
                    <a:pt x="245" y="587"/>
                    <a:pt x="245" y="575"/>
                    <a:pt x="245" y="559"/>
                  </a:cubicBezTo>
                  <a:cubicBezTo>
                    <a:pt x="250" y="594"/>
                    <a:pt x="254" y="609"/>
                    <a:pt x="256" y="609"/>
                  </a:cubicBezTo>
                  <a:cubicBezTo>
                    <a:pt x="257" y="609"/>
                    <a:pt x="258" y="599"/>
                    <a:pt x="258" y="581"/>
                  </a:cubicBezTo>
                  <a:cubicBezTo>
                    <a:pt x="258" y="561"/>
                    <a:pt x="259" y="550"/>
                    <a:pt x="259" y="550"/>
                  </a:cubicBezTo>
                  <a:cubicBezTo>
                    <a:pt x="260" y="550"/>
                    <a:pt x="261" y="561"/>
                    <a:pt x="261" y="581"/>
                  </a:cubicBezTo>
                  <a:cubicBezTo>
                    <a:pt x="263" y="607"/>
                    <a:pt x="263" y="617"/>
                    <a:pt x="264" y="617"/>
                  </a:cubicBezTo>
                  <a:cubicBezTo>
                    <a:pt x="264" y="617"/>
                    <a:pt x="264" y="612"/>
                    <a:pt x="264" y="603"/>
                  </a:cubicBezTo>
                  <a:lnTo>
                    <a:pt x="270" y="603"/>
                  </a:lnTo>
                  <a:cubicBezTo>
                    <a:pt x="270" y="595"/>
                    <a:pt x="270" y="585"/>
                    <a:pt x="269" y="576"/>
                  </a:cubicBezTo>
                  <a:lnTo>
                    <a:pt x="269" y="576"/>
                  </a:lnTo>
                  <a:cubicBezTo>
                    <a:pt x="272" y="594"/>
                    <a:pt x="275" y="606"/>
                    <a:pt x="277" y="606"/>
                  </a:cubicBezTo>
                  <a:cubicBezTo>
                    <a:pt x="278" y="606"/>
                    <a:pt x="278" y="599"/>
                    <a:pt x="277" y="584"/>
                  </a:cubicBezTo>
                  <a:lnTo>
                    <a:pt x="280" y="584"/>
                  </a:lnTo>
                  <a:cubicBezTo>
                    <a:pt x="280" y="584"/>
                    <a:pt x="280" y="584"/>
                    <a:pt x="280" y="562"/>
                  </a:cubicBezTo>
                  <a:cubicBezTo>
                    <a:pt x="279" y="556"/>
                    <a:pt x="279" y="553"/>
                    <a:pt x="279" y="553"/>
                  </a:cubicBezTo>
                  <a:lnTo>
                    <a:pt x="279" y="553"/>
                  </a:lnTo>
                  <a:cubicBezTo>
                    <a:pt x="280" y="553"/>
                    <a:pt x="284" y="569"/>
                    <a:pt x="286" y="584"/>
                  </a:cubicBezTo>
                  <a:cubicBezTo>
                    <a:pt x="288" y="597"/>
                    <a:pt x="290" y="612"/>
                    <a:pt x="290" y="612"/>
                  </a:cubicBezTo>
                  <a:cubicBezTo>
                    <a:pt x="290" y="612"/>
                    <a:pt x="290" y="609"/>
                    <a:pt x="289" y="603"/>
                  </a:cubicBezTo>
                  <a:lnTo>
                    <a:pt x="286" y="540"/>
                  </a:lnTo>
                  <a:cubicBezTo>
                    <a:pt x="285" y="535"/>
                    <a:pt x="285" y="533"/>
                    <a:pt x="285" y="533"/>
                  </a:cubicBezTo>
                  <a:lnTo>
                    <a:pt x="285" y="533"/>
                  </a:lnTo>
                  <a:cubicBezTo>
                    <a:pt x="286" y="533"/>
                    <a:pt x="289" y="547"/>
                    <a:pt x="289" y="562"/>
                  </a:cubicBezTo>
                  <a:cubicBezTo>
                    <a:pt x="292" y="575"/>
                    <a:pt x="295" y="590"/>
                    <a:pt x="298" y="603"/>
                  </a:cubicBezTo>
                  <a:cubicBezTo>
                    <a:pt x="298" y="603"/>
                    <a:pt x="302" y="603"/>
                    <a:pt x="298" y="581"/>
                  </a:cubicBezTo>
                  <a:cubicBezTo>
                    <a:pt x="297" y="572"/>
                    <a:pt x="298" y="567"/>
                    <a:pt x="300" y="567"/>
                  </a:cubicBezTo>
                  <a:cubicBezTo>
                    <a:pt x="302" y="567"/>
                    <a:pt x="305" y="572"/>
                    <a:pt x="308" y="581"/>
                  </a:cubicBezTo>
                  <a:lnTo>
                    <a:pt x="311" y="581"/>
                  </a:lnTo>
                  <a:cubicBezTo>
                    <a:pt x="311" y="575"/>
                    <a:pt x="311" y="568"/>
                    <a:pt x="311" y="562"/>
                  </a:cubicBezTo>
                  <a:cubicBezTo>
                    <a:pt x="311" y="562"/>
                    <a:pt x="311" y="562"/>
                    <a:pt x="308" y="540"/>
                  </a:cubicBezTo>
                  <a:lnTo>
                    <a:pt x="308" y="540"/>
                  </a:lnTo>
                  <a:cubicBezTo>
                    <a:pt x="308" y="540"/>
                    <a:pt x="311" y="540"/>
                    <a:pt x="313" y="558"/>
                  </a:cubicBezTo>
                  <a:lnTo>
                    <a:pt x="313" y="558"/>
                  </a:lnTo>
                  <a:cubicBezTo>
                    <a:pt x="311" y="540"/>
                    <a:pt x="309" y="532"/>
                    <a:pt x="310" y="532"/>
                  </a:cubicBezTo>
                  <a:lnTo>
                    <a:pt x="310" y="532"/>
                  </a:lnTo>
                  <a:cubicBezTo>
                    <a:pt x="310" y="532"/>
                    <a:pt x="313" y="542"/>
                    <a:pt x="317" y="562"/>
                  </a:cubicBezTo>
                  <a:cubicBezTo>
                    <a:pt x="316" y="551"/>
                    <a:pt x="315" y="546"/>
                    <a:pt x="315" y="546"/>
                  </a:cubicBezTo>
                  <a:lnTo>
                    <a:pt x="315" y="546"/>
                  </a:lnTo>
                  <a:cubicBezTo>
                    <a:pt x="316" y="546"/>
                    <a:pt x="317" y="551"/>
                    <a:pt x="320" y="562"/>
                  </a:cubicBezTo>
                  <a:cubicBezTo>
                    <a:pt x="316" y="537"/>
                    <a:pt x="315" y="519"/>
                    <a:pt x="317" y="519"/>
                  </a:cubicBezTo>
                  <a:lnTo>
                    <a:pt x="317" y="519"/>
                  </a:lnTo>
                  <a:cubicBezTo>
                    <a:pt x="318" y="519"/>
                    <a:pt x="320" y="525"/>
                    <a:pt x="324" y="540"/>
                  </a:cubicBezTo>
                  <a:cubicBezTo>
                    <a:pt x="324" y="540"/>
                    <a:pt x="324" y="540"/>
                    <a:pt x="320" y="521"/>
                  </a:cubicBezTo>
                  <a:lnTo>
                    <a:pt x="320" y="521"/>
                  </a:lnTo>
                  <a:cubicBezTo>
                    <a:pt x="325" y="541"/>
                    <a:pt x="328" y="551"/>
                    <a:pt x="329" y="551"/>
                  </a:cubicBezTo>
                  <a:cubicBezTo>
                    <a:pt x="330" y="551"/>
                    <a:pt x="328" y="539"/>
                    <a:pt x="324" y="518"/>
                  </a:cubicBezTo>
                  <a:cubicBezTo>
                    <a:pt x="324" y="518"/>
                    <a:pt x="322" y="510"/>
                    <a:pt x="323" y="510"/>
                  </a:cubicBezTo>
                  <a:lnTo>
                    <a:pt x="323" y="510"/>
                  </a:lnTo>
                  <a:cubicBezTo>
                    <a:pt x="324" y="510"/>
                    <a:pt x="325" y="512"/>
                    <a:pt x="327" y="518"/>
                  </a:cubicBezTo>
                  <a:cubicBezTo>
                    <a:pt x="330" y="531"/>
                    <a:pt x="336" y="542"/>
                    <a:pt x="338" y="542"/>
                  </a:cubicBezTo>
                  <a:cubicBezTo>
                    <a:pt x="339" y="542"/>
                    <a:pt x="338" y="536"/>
                    <a:pt x="333" y="518"/>
                  </a:cubicBezTo>
                  <a:lnTo>
                    <a:pt x="336" y="518"/>
                  </a:lnTo>
                  <a:cubicBezTo>
                    <a:pt x="339" y="528"/>
                    <a:pt x="342" y="532"/>
                    <a:pt x="342" y="532"/>
                  </a:cubicBezTo>
                  <a:cubicBezTo>
                    <a:pt x="343" y="532"/>
                    <a:pt x="342" y="528"/>
                    <a:pt x="339" y="518"/>
                  </a:cubicBezTo>
                  <a:lnTo>
                    <a:pt x="336" y="496"/>
                  </a:lnTo>
                  <a:lnTo>
                    <a:pt x="336" y="496"/>
                  </a:lnTo>
                  <a:cubicBezTo>
                    <a:pt x="342" y="518"/>
                    <a:pt x="349" y="537"/>
                    <a:pt x="349" y="537"/>
                  </a:cubicBezTo>
                  <a:cubicBezTo>
                    <a:pt x="349" y="537"/>
                    <a:pt x="352" y="537"/>
                    <a:pt x="345" y="518"/>
                  </a:cubicBezTo>
                  <a:cubicBezTo>
                    <a:pt x="339" y="497"/>
                    <a:pt x="339" y="496"/>
                    <a:pt x="339" y="496"/>
                  </a:cubicBezTo>
                  <a:lnTo>
                    <a:pt x="339" y="496"/>
                  </a:lnTo>
                  <a:cubicBezTo>
                    <a:pt x="339" y="496"/>
                    <a:pt x="349" y="518"/>
                    <a:pt x="355" y="537"/>
                  </a:cubicBezTo>
                  <a:cubicBezTo>
                    <a:pt x="348" y="514"/>
                    <a:pt x="346" y="504"/>
                    <a:pt x="346" y="504"/>
                  </a:cubicBezTo>
                  <a:lnTo>
                    <a:pt x="346" y="504"/>
                  </a:lnTo>
                  <a:cubicBezTo>
                    <a:pt x="347" y="504"/>
                    <a:pt x="349" y="509"/>
                    <a:pt x="352" y="518"/>
                  </a:cubicBezTo>
                  <a:cubicBezTo>
                    <a:pt x="358" y="537"/>
                    <a:pt x="361" y="537"/>
                    <a:pt x="361" y="537"/>
                  </a:cubicBezTo>
                  <a:lnTo>
                    <a:pt x="364" y="537"/>
                  </a:lnTo>
                  <a:cubicBezTo>
                    <a:pt x="364" y="537"/>
                    <a:pt x="364" y="534"/>
                    <a:pt x="358" y="515"/>
                  </a:cubicBezTo>
                  <a:cubicBezTo>
                    <a:pt x="352" y="498"/>
                    <a:pt x="346" y="478"/>
                    <a:pt x="346" y="475"/>
                  </a:cubicBezTo>
                  <a:lnTo>
                    <a:pt x="346" y="475"/>
                  </a:lnTo>
                  <a:cubicBezTo>
                    <a:pt x="352" y="497"/>
                    <a:pt x="361" y="515"/>
                    <a:pt x="361" y="515"/>
                  </a:cubicBezTo>
                  <a:lnTo>
                    <a:pt x="367" y="534"/>
                  </a:lnTo>
                  <a:cubicBezTo>
                    <a:pt x="373" y="551"/>
                    <a:pt x="375" y="557"/>
                    <a:pt x="376" y="557"/>
                  </a:cubicBezTo>
                  <a:cubicBezTo>
                    <a:pt x="377" y="557"/>
                    <a:pt x="376" y="545"/>
                    <a:pt x="374" y="534"/>
                  </a:cubicBezTo>
                  <a:cubicBezTo>
                    <a:pt x="367" y="514"/>
                    <a:pt x="364" y="503"/>
                    <a:pt x="365" y="503"/>
                  </a:cubicBezTo>
                  <a:lnTo>
                    <a:pt x="365" y="503"/>
                  </a:lnTo>
                  <a:cubicBezTo>
                    <a:pt x="365" y="503"/>
                    <a:pt x="369" y="514"/>
                    <a:pt x="377" y="534"/>
                  </a:cubicBezTo>
                  <a:cubicBezTo>
                    <a:pt x="380" y="544"/>
                    <a:pt x="382" y="549"/>
                    <a:pt x="382" y="549"/>
                  </a:cubicBezTo>
                  <a:cubicBezTo>
                    <a:pt x="382" y="549"/>
                    <a:pt x="372" y="518"/>
                    <a:pt x="358" y="474"/>
                  </a:cubicBezTo>
                  <a:lnTo>
                    <a:pt x="339" y="415"/>
                  </a:lnTo>
                  <a:lnTo>
                    <a:pt x="361" y="474"/>
                  </a:lnTo>
                  <a:cubicBezTo>
                    <a:pt x="378" y="520"/>
                    <a:pt x="384" y="539"/>
                    <a:pt x="385" y="539"/>
                  </a:cubicBezTo>
                  <a:cubicBezTo>
                    <a:pt x="385" y="539"/>
                    <a:pt x="382" y="529"/>
                    <a:pt x="377" y="512"/>
                  </a:cubicBezTo>
                  <a:cubicBezTo>
                    <a:pt x="375" y="503"/>
                    <a:pt x="374" y="498"/>
                    <a:pt x="375" y="498"/>
                  </a:cubicBezTo>
                  <a:lnTo>
                    <a:pt x="375" y="498"/>
                  </a:lnTo>
                  <a:cubicBezTo>
                    <a:pt x="375" y="498"/>
                    <a:pt x="377" y="503"/>
                    <a:pt x="380" y="512"/>
                  </a:cubicBezTo>
                  <a:cubicBezTo>
                    <a:pt x="386" y="531"/>
                    <a:pt x="389" y="531"/>
                    <a:pt x="392" y="531"/>
                  </a:cubicBezTo>
                  <a:cubicBezTo>
                    <a:pt x="396" y="528"/>
                    <a:pt x="396" y="528"/>
                    <a:pt x="389" y="509"/>
                  </a:cubicBezTo>
                  <a:lnTo>
                    <a:pt x="389" y="509"/>
                  </a:lnTo>
                  <a:cubicBezTo>
                    <a:pt x="397" y="523"/>
                    <a:pt x="400" y="529"/>
                    <a:pt x="401" y="529"/>
                  </a:cubicBezTo>
                  <a:cubicBezTo>
                    <a:pt x="402" y="529"/>
                    <a:pt x="396" y="513"/>
                    <a:pt x="386" y="490"/>
                  </a:cubicBezTo>
                  <a:lnTo>
                    <a:pt x="386" y="487"/>
                  </a:lnTo>
                  <a:lnTo>
                    <a:pt x="396" y="509"/>
                  </a:lnTo>
                  <a:cubicBezTo>
                    <a:pt x="400" y="522"/>
                    <a:pt x="403" y="526"/>
                    <a:pt x="408" y="526"/>
                  </a:cubicBezTo>
                  <a:cubicBezTo>
                    <a:pt x="409" y="526"/>
                    <a:pt x="412" y="526"/>
                    <a:pt x="414" y="525"/>
                  </a:cubicBezTo>
                  <a:cubicBezTo>
                    <a:pt x="424" y="521"/>
                    <a:pt x="427" y="521"/>
                    <a:pt x="408" y="484"/>
                  </a:cubicBezTo>
                  <a:cubicBezTo>
                    <a:pt x="400" y="465"/>
                    <a:pt x="396" y="454"/>
                    <a:pt x="397" y="454"/>
                  </a:cubicBezTo>
                  <a:lnTo>
                    <a:pt x="397" y="454"/>
                  </a:lnTo>
                  <a:cubicBezTo>
                    <a:pt x="397" y="454"/>
                    <a:pt x="402" y="464"/>
                    <a:pt x="411" y="484"/>
                  </a:cubicBezTo>
                  <a:cubicBezTo>
                    <a:pt x="416" y="497"/>
                    <a:pt x="423" y="508"/>
                    <a:pt x="424" y="508"/>
                  </a:cubicBezTo>
                  <a:cubicBezTo>
                    <a:pt x="424" y="508"/>
                    <a:pt x="424" y="506"/>
                    <a:pt x="421" y="500"/>
                  </a:cubicBezTo>
                  <a:lnTo>
                    <a:pt x="421" y="500"/>
                  </a:lnTo>
                  <a:cubicBezTo>
                    <a:pt x="421" y="500"/>
                    <a:pt x="421" y="500"/>
                    <a:pt x="433" y="518"/>
                  </a:cubicBezTo>
                  <a:cubicBezTo>
                    <a:pt x="442" y="534"/>
                    <a:pt x="446" y="540"/>
                    <a:pt x="447" y="540"/>
                  </a:cubicBezTo>
                  <a:cubicBezTo>
                    <a:pt x="447" y="540"/>
                    <a:pt x="442" y="529"/>
                    <a:pt x="436" y="518"/>
                  </a:cubicBezTo>
                  <a:cubicBezTo>
                    <a:pt x="428" y="502"/>
                    <a:pt x="425" y="497"/>
                    <a:pt x="426" y="497"/>
                  </a:cubicBezTo>
                  <a:lnTo>
                    <a:pt x="426" y="497"/>
                  </a:lnTo>
                  <a:cubicBezTo>
                    <a:pt x="426" y="497"/>
                    <a:pt x="432" y="507"/>
                    <a:pt x="439" y="518"/>
                  </a:cubicBezTo>
                  <a:cubicBezTo>
                    <a:pt x="446" y="529"/>
                    <a:pt x="453" y="542"/>
                    <a:pt x="453" y="542"/>
                  </a:cubicBezTo>
                  <a:cubicBezTo>
                    <a:pt x="453" y="542"/>
                    <a:pt x="452" y="540"/>
                    <a:pt x="449" y="534"/>
                  </a:cubicBezTo>
                  <a:cubicBezTo>
                    <a:pt x="445" y="523"/>
                    <a:pt x="443" y="512"/>
                    <a:pt x="445" y="512"/>
                  </a:cubicBezTo>
                  <a:lnTo>
                    <a:pt x="445" y="512"/>
                  </a:lnTo>
                  <a:cubicBezTo>
                    <a:pt x="447" y="512"/>
                    <a:pt x="451" y="517"/>
                    <a:pt x="458" y="531"/>
                  </a:cubicBezTo>
                  <a:lnTo>
                    <a:pt x="461" y="531"/>
                  </a:lnTo>
                  <a:cubicBezTo>
                    <a:pt x="449" y="512"/>
                    <a:pt x="452" y="512"/>
                    <a:pt x="455" y="512"/>
                  </a:cubicBezTo>
                  <a:cubicBezTo>
                    <a:pt x="456" y="511"/>
                    <a:pt x="457" y="511"/>
                    <a:pt x="457" y="511"/>
                  </a:cubicBezTo>
                  <a:cubicBezTo>
                    <a:pt x="459" y="511"/>
                    <a:pt x="461" y="514"/>
                    <a:pt x="468" y="528"/>
                  </a:cubicBezTo>
                  <a:cubicBezTo>
                    <a:pt x="472" y="537"/>
                    <a:pt x="475" y="542"/>
                    <a:pt x="475" y="542"/>
                  </a:cubicBezTo>
                  <a:cubicBezTo>
                    <a:pt x="476" y="542"/>
                    <a:pt x="474" y="537"/>
                    <a:pt x="471" y="528"/>
                  </a:cubicBezTo>
                  <a:cubicBezTo>
                    <a:pt x="471" y="528"/>
                    <a:pt x="452" y="490"/>
                    <a:pt x="452" y="490"/>
                  </a:cubicBezTo>
                  <a:cubicBezTo>
                    <a:pt x="443" y="471"/>
                    <a:pt x="433" y="453"/>
                    <a:pt x="433" y="453"/>
                  </a:cubicBezTo>
                  <a:lnTo>
                    <a:pt x="433" y="453"/>
                  </a:lnTo>
                  <a:lnTo>
                    <a:pt x="446" y="471"/>
                  </a:lnTo>
                  <a:lnTo>
                    <a:pt x="465" y="506"/>
                  </a:lnTo>
                  <a:cubicBezTo>
                    <a:pt x="465" y="506"/>
                    <a:pt x="468" y="506"/>
                    <a:pt x="458" y="487"/>
                  </a:cubicBezTo>
                  <a:lnTo>
                    <a:pt x="458" y="487"/>
                  </a:lnTo>
                  <a:cubicBezTo>
                    <a:pt x="465" y="500"/>
                    <a:pt x="468" y="504"/>
                    <a:pt x="470" y="504"/>
                  </a:cubicBezTo>
                  <a:cubicBezTo>
                    <a:pt x="471" y="504"/>
                    <a:pt x="471" y="504"/>
                    <a:pt x="471" y="503"/>
                  </a:cubicBezTo>
                  <a:cubicBezTo>
                    <a:pt x="474" y="503"/>
                    <a:pt x="477" y="503"/>
                    <a:pt x="468" y="484"/>
                  </a:cubicBezTo>
                  <a:lnTo>
                    <a:pt x="468" y="484"/>
                  </a:lnTo>
                  <a:cubicBezTo>
                    <a:pt x="478" y="500"/>
                    <a:pt x="485" y="508"/>
                    <a:pt x="487" y="508"/>
                  </a:cubicBezTo>
                  <a:cubicBezTo>
                    <a:pt x="489" y="508"/>
                    <a:pt x="485" y="499"/>
                    <a:pt x="474" y="481"/>
                  </a:cubicBezTo>
                  <a:cubicBezTo>
                    <a:pt x="469" y="471"/>
                    <a:pt x="467" y="466"/>
                    <a:pt x="467" y="466"/>
                  </a:cubicBezTo>
                  <a:lnTo>
                    <a:pt x="467" y="466"/>
                  </a:lnTo>
                  <a:cubicBezTo>
                    <a:pt x="468" y="466"/>
                    <a:pt x="471" y="470"/>
                    <a:pt x="477" y="478"/>
                  </a:cubicBezTo>
                  <a:cubicBezTo>
                    <a:pt x="483" y="487"/>
                    <a:pt x="486" y="492"/>
                    <a:pt x="487" y="492"/>
                  </a:cubicBezTo>
                  <a:cubicBezTo>
                    <a:pt x="487" y="492"/>
                    <a:pt x="485" y="487"/>
                    <a:pt x="480" y="478"/>
                  </a:cubicBezTo>
                  <a:cubicBezTo>
                    <a:pt x="476" y="472"/>
                    <a:pt x="475" y="470"/>
                    <a:pt x="475" y="470"/>
                  </a:cubicBezTo>
                  <a:lnTo>
                    <a:pt x="475" y="470"/>
                  </a:lnTo>
                  <a:cubicBezTo>
                    <a:pt x="475" y="470"/>
                    <a:pt x="484" y="482"/>
                    <a:pt x="493" y="493"/>
                  </a:cubicBezTo>
                  <a:cubicBezTo>
                    <a:pt x="507" y="513"/>
                    <a:pt x="514" y="522"/>
                    <a:pt x="515" y="522"/>
                  </a:cubicBezTo>
                  <a:cubicBezTo>
                    <a:pt x="516" y="522"/>
                    <a:pt x="514" y="517"/>
                    <a:pt x="508" y="509"/>
                  </a:cubicBezTo>
                  <a:cubicBezTo>
                    <a:pt x="499" y="490"/>
                    <a:pt x="502" y="490"/>
                    <a:pt x="502" y="490"/>
                  </a:cubicBezTo>
                  <a:cubicBezTo>
                    <a:pt x="496" y="478"/>
                    <a:pt x="490" y="465"/>
                    <a:pt x="480" y="456"/>
                  </a:cubicBezTo>
                  <a:lnTo>
                    <a:pt x="458" y="421"/>
                  </a:lnTo>
                  <a:cubicBezTo>
                    <a:pt x="454" y="414"/>
                    <a:pt x="452" y="412"/>
                    <a:pt x="453" y="412"/>
                  </a:cubicBezTo>
                  <a:lnTo>
                    <a:pt x="453" y="412"/>
                  </a:lnTo>
                  <a:cubicBezTo>
                    <a:pt x="453" y="412"/>
                    <a:pt x="458" y="418"/>
                    <a:pt x="458" y="418"/>
                  </a:cubicBezTo>
                  <a:cubicBezTo>
                    <a:pt x="465" y="431"/>
                    <a:pt x="474" y="443"/>
                    <a:pt x="483" y="453"/>
                  </a:cubicBezTo>
                  <a:cubicBezTo>
                    <a:pt x="496" y="468"/>
                    <a:pt x="499" y="468"/>
                    <a:pt x="499" y="468"/>
                  </a:cubicBezTo>
                  <a:lnTo>
                    <a:pt x="502" y="465"/>
                  </a:lnTo>
                  <a:cubicBezTo>
                    <a:pt x="510" y="473"/>
                    <a:pt x="514" y="476"/>
                    <a:pt x="515" y="476"/>
                  </a:cubicBezTo>
                  <a:cubicBezTo>
                    <a:pt x="517" y="476"/>
                    <a:pt x="513" y="472"/>
                    <a:pt x="505" y="462"/>
                  </a:cubicBezTo>
                  <a:lnTo>
                    <a:pt x="493" y="446"/>
                  </a:lnTo>
                  <a:lnTo>
                    <a:pt x="493" y="446"/>
                  </a:lnTo>
                  <a:cubicBezTo>
                    <a:pt x="505" y="461"/>
                    <a:pt x="515" y="468"/>
                    <a:pt x="519" y="468"/>
                  </a:cubicBezTo>
                  <a:cubicBezTo>
                    <a:pt x="524" y="468"/>
                    <a:pt x="521" y="457"/>
                    <a:pt x="505" y="440"/>
                  </a:cubicBezTo>
                  <a:lnTo>
                    <a:pt x="505" y="440"/>
                  </a:lnTo>
                  <a:lnTo>
                    <a:pt x="521" y="456"/>
                  </a:lnTo>
                  <a:cubicBezTo>
                    <a:pt x="533" y="471"/>
                    <a:pt x="533" y="471"/>
                    <a:pt x="537" y="471"/>
                  </a:cubicBezTo>
                  <a:cubicBezTo>
                    <a:pt x="537" y="468"/>
                    <a:pt x="527" y="449"/>
                    <a:pt x="530" y="449"/>
                  </a:cubicBezTo>
                  <a:cubicBezTo>
                    <a:pt x="533" y="446"/>
                    <a:pt x="537" y="443"/>
                    <a:pt x="524" y="428"/>
                  </a:cubicBezTo>
                  <a:lnTo>
                    <a:pt x="524" y="428"/>
                  </a:lnTo>
                  <a:cubicBezTo>
                    <a:pt x="524" y="428"/>
                    <a:pt x="526" y="430"/>
                    <a:pt x="537" y="443"/>
                  </a:cubicBezTo>
                  <a:cubicBezTo>
                    <a:pt x="552" y="459"/>
                    <a:pt x="552" y="459"/>
                    <a:pt x="552" y="459"/>
                  </a:cubicBezTo>
                  <a:cubicBezTo>
                    <a:pt x="546" y="446"/>
                    <a:pt x="537" y="437"/>
                    <a:pt x="527" y="427"/>
                  </a:cubicBezTo>
                  <a:cubicBezTo>
                    <a:pt x="519" y="419"/>
                    <a:pt x="515" y="415"/>
                    <a:pt x="516" y="415"/>
                  </a:cubicBezTo>
                  <a:lnTo>
                    <a:pt x="516" y="415"/>
                  </a:lnTo>
                  <a:cubicBezTo>
                    <a:pt x="516" y="415"/>
                    <a:pt x="520" y="418"/>
                    <a:pt x="527" y="424"/>
                  </a:cubicBezTo>
                  <a:cubicBezTo>
                    <a:pt x="536" y="431"/>
                    <a:pt x="541" y="435"/>
                    <a:pt x="543" y="435"/>
                  </a:cubicBezTo>
                  <a:cubicBezTo>
                    <a:pt x="546" y="435"/>
                    <a:pt x="544" y="430"/>
                    <a:pt x="537" y="421"/>
                  </a:cubicBezTo>
                  <a:cubicBezTo>
                    <a:pt x="537" y="421"/>
                    <a:pt x="537" y="421"/>
                    <a:pt x="537" y="421"/>
                  </a:cubicBezTo>
                  <a:cubicBezTo>
                    <a:pt x="538" y="421"/>
                    <a:pt x="541" y="423"/>
                    <a:pt x="552" y="434"/>
                  </a:cubicBezTo>
                  <a:cubicBezTo>
                    <a:pt x="561" y="442"/>
                    <a:pt x="569" y="450"/>
                    <a:pt x="571" y="450"/>
                  </a:cubicBezTo>
                  <a:cubicBezTo>
                    <a:pt x="572" y="450"/>
                    <a:pt x="568" y="445"/>
                    <a:pt x="555" y="431"/>
                  </a:cubicBezTo>
                  <a:lnTo>
                    <a:pt x="555" y="431"/>
                  </a:lnTo>
                  <a:cubicBezTo>
                    <a:pt x="555" y="431"/>
                    <a:pt x="559" y="431"/>
                    <a:pt x="571" y="443"/>
                  </a:cubicBezTo>
                  <a:cubicBezTo>
                    <a:pt x="580" y="452"/>
                    <a:pt x="589" y="460"/>
                    <a:pt x="590" y="460"/>
                  </a:cubicBezTo>
                  <a:cubicBezTo>
                    <a:pt x="590" y="460"/>
                    <a:pt x="586" y="455"/>
                    <a:pt x="574" y="443"/>
                  </a:cubicBezTo>
                  <a:cubicBezTo>
                    <a:pt x="567" y="434"/>
                    <a:pt x="565" y="429"/>
                    <a:pt x="568" y="429"/>
                  </a:cubicBezTo>
                  <a:lnTo>
                    <a:pt x="568" y="429"/>
                  </a:lnTo>
                  <a:cubicBezTo>
                    <a:pt x="570" y="429"/>
                    <a:pt x="574" y="432"/>
                    <a:pt x="581" y="437"/>
                  </a:cubicBezTo>
                  <a:cubicBezTo>
                    <a:pt x="584" y="437"/>
                    <a:pt x="584" y="437"/>
                    <a:pt x="568" y="421"/>
                  </a:cubicBezTo>
                  <a:cubicBezTo>
                    <a:pt x="563" y="418"/>
                    <a:pt x="562" y="416"/>
                    <a:pt x="560" y="415"/>
                  </a:cubicBezTo>
                  <a:lnTo>
                    <a:pt x="560" y="415"/>
                  </a:lnTo>
                  <a:cubicBezTo>
                    <a:pt x="570" y="423"/>
                    <a:pt x="575" y="427"/>
                    <a:pt x="576" y="427"/>
                  </a:cubicBezTo>
                  <a:cubicBezTo>
                    <a:pt x="577" y="427"/>
                    <a:pt x="570" y="420"/>
                    <a:pt x="555" y="406"/>
                  </a:cubicBezTo>
                  <a:lnTo>
                    <a:pt x="555" y="406"/>
                  </a:lnTo>
                  <a:cubicBezTo>
                    <a:pt x="571" y="418"/>
                    <a:pt x="571" y="418"/>
                    <a:pt x="571" y="418"/>
                  </a:cubicBezTo>
                  <a:cubicBezTo>
                    <a:pt x="574" y="418"/>
                    <a:pt x="562" y="399"/>
                    <a:pt x="568" y="396"/>
                  </a:cubicBezTo>
                  <a:cubicBezTo>
                    <a:pt x="574" y="390"/>
                    <a:pt x="577" y="387"/>
                    <a:pt x="559" y="374"/>
                  </a:cubicBezTo>
                  <a:cubicBezTo>
                    <a:pt x="550" y="367"/>
                    <a:pt x="546" y="364"/>
                    <a:pt x="547" y="364"/>
                  </a:cubicBezTo>
                  <a:lnTo>
                    <a:pt x="547" y="364"/>
                  </a:lnTo>
                  <a:cubicBezTo>
                    <a:pt x="548" y="364"/>
                    <a:pt x="553" y="367"/>
                    <a:pt x="562" y="371"/>
                  </a:cubicBezTo>
                  <a:cubicBezTo>
                    <a:pt x="577" y="384"/>
                    <a:pt x="581" y="384"/>
                    <a:pt x="581" y="384"/>
                  </a:cubicBezTo>
                  <a:cubicBezTo>
                    <a:pt x="581" y="384"/>
                    <a:pt x="581" y="383"/>
                    <a:pt x="581" y="383"/>
                  </a:cubicBezTo>
                  <a:cubicBezTo>
                    <a:pt x="582" y="383"/>
                    <a:pt x="586" y="385"/>
                    <a:pt x="599" y="396"/>
                  </a:cubicBezTo>
                  <a:cubicBezTo>
                    <a:pt x="584" y="381"/>
                    <a:pt x="584" y="380"/>
                    <a:pt x="584" y="380"/>
                  </a:cubicBezTo>
                  <a:lnTo>
                    <a:pt x="584" y="380"/>
                  </a:lnTo>
                  <a:cubicBezTo>
                    <a:pt x="591" y="386"/>
                    <a:pt x="595" y="390"/>
                    <a:pt x="595" y="390"/>
                  </a:cubicBezTo>
                  <a:cubicBezTo>
                    <a:pt x="596" y="390"/>
                    <a:pt x="592" y="386"/>
                    <a:pt x="584" y="377"/>
                  </a:cubicBezTo>
                  <a:cubicBezTo>
                    <a:pt x="568" y="365"/>
                    <a:pt x="560" y="359"/>
                    <a:pt x="561" y="359"/>
                  </a:cubicBezTo>
                  <a:lnTo>
                    <a:pt x="561" y="359"/>
                  </a:lnTo>
                  <a:cubicBezTo>
                    <a:pt x="561" y="359"/>
                    <a:pt x="570" y="365"/>
                    <a:pt x="587" y="377"/>
                  </a:cubicBezTo>
                  <a:cubicBezTo>
                    <a:pt x="590" y="380"/>
                    <a:pt x="593" y="382"/>
                    <a:pt x="596" y="384"/>
                  </a:cubicBezTo>
                  <a:lnTo>
                    <a:pt x="596" y="384"/>
                  </a:lnTo>
                  <a:cubicBezTo>
                    <a:pt x="587" y="376"/>
                    <a:pt x="587" y="372"/>
                    <a:pt x="574" y="362"/>
                  </a:cubicBezTo>
                  <a:cubicBezTo>
                    <a:pt x="574" y="362"/>
                    <a:pt x="574" y="361"/>
                    <a:pt x="575" y="361"/>
                  </a:cubicBezTo>
                  <a:cubicBezTo>
                    <a:pt x="576" y="361"/>
                    <a:pt x="579" y="363"/>
                    <a:pt x="590" y="371"/>
                  </a:cubicBezTo>
                  <a:cubicBezTo>
                    <a:pt x="595" y="374"/>
                    <a:pt x="598" y="376"/>
                    <a:pt x="599" y="376"/>
                  </a:cubicBezTo>
                  <a:cubicBezTo>
                    <a:pt x="602" y="376"/>
                    <a:pt x="592" y="365"/>
                    <a:pt x="581" y="355"/>
                  </a:cubicBezTo>
                  <a:cubicBezTo>
                    <a:pt x="570" y="349"/>
                    <a:pt x="567" y="346"/>
                    <a:pt x="568" y="346"/>
                  </a:cubicBezTo>
                  <a:lnTo>
                    <a:pt x="568" y="346"/>
                  </a:lnTo>
                  <a:cubicBezTo>
                    <a:pt x="569" y="346"/>
                    <a:pt x="573" y="348"/>
                    <a:pt x="581" y="352"/>
                  </a:cubicBezTo>
                  <a:cubicBezTo>
                    <a:pt x="599" y="365"/>
                    <a:pt x="599" y="365"/>
                    <a:pt x="599" y="365"/>
                  </a:cubicBezTo>
                  <a:cubicBezTo>
                    <a:pt x="594" y="361"/>
                    <a:pt x="592" y="359"/>
                    <a:pt x="593" y="359"/>
                  </a:cubicBezTo>
                  <a:lnTo>
                    <a:pt x="593" y="359"/>
                  </a:lnTo>
                  <a:cubicBezTo>
                    <a:pt x="594" y="359"/>
                    <a:pt x="606" y="366"/>
                    <a:pt x="618" y="374"/>
                  </a:cubicBezTo>
                  <a:cubicBezTo>
                    <a:pt x="629" y="383"/>
                    <a:pt x="632" y="385"/>
                    <a:pt x="634" y="385"/>
                  </a:cubicBezTo>
                  <a:cubicBezTo>
                    <a:pt x="635" y="385"/>
                    <a:pt x="636" y="385"/>
                    <a:pt x="637" y="384"/>
                  </a:cubicBezTo>
                  <a:cubicBezTo>
                    <a:pt x="618" y="371"/>
                    <a:pt x="621" y="368"/>
                    <a:pt x="624" y="365"/>
                  </a:cubicBezTo>
                  <a:cubicBezTo>
                    <a:pt x="628" y="362"/>
                    <a:pt x="612" y="349"/>
                    <a:pt x="577" y="324"/>
                  </a:cubicBezTo>
                  <a:lnTo>
                    <a:pt x="543" y="302"/>
                  </a:lnTo>
                  <a:lnTo>
                    <a:pt x="581" y="324"/>
                  </a:lnTo>
                  <a:lnTo>
                    <a:pt x="624" y="350"/>
                  </a:lnTo>
                  <a:lnTo>
                    <a:pt x="624" y="350"/>
                  </a:lnTo>
                  <a:cubicBezTo>
                    <a:pt x="616" y="344"/>
                    <a:pt x="608" y="338"/>
                    <a:pt x="599" y="333"/>
                  </a:cubicBezTo>
                  <a:cubicBezTo>
                    <a:pt x="589" y="327"/>
                    <a:pt x="585" y="324"/>
                    <a:pt x="585" y="324"/>
                  </a:cubicBezTo>
                  <a:lnTo>
                    <a:pt x="585" y="324"/>
                  </a:lnTo>
                  <a:cubicBezTo>
                    <a:pt x="586" y="324"/>
                    <a:pt x="591" y="326"/>
                    <a:pt x="599" y="330"/>
                  </a:cubicBezTo>
                  <a:cubicBezTo>
                    <a:pt x="609" y="335"/>
                    <a:pt x="615" y="337"/>
                    <a:pt x="616" y="337"/>
                  </a:cubicBezTo>
                  <a:cubicBezTo>
                    <a:pt x="617" y="337"/>
                    <a:pt x="613" y="334"/>
                    <a:pt x="602" y="327"/>
                  </a:cubicBezTo>
                  <a:lnTo>
                    <a:pt x="602" y="327"/>
                  </a:lnTo>
                  <a:cubicBezTo>
                    <a:pt x="602" y="327"/>
                    <a:pt x="606" y="327"/>
                    <a:pt x="624" y="337"/>
                  </a:cubicBezTo>
                  <a:cubicBezTo>
                    <a:pt x="624" y="337"/>
                    <a:pt x="624" y="333"/>
                    <a:pt x="606" y="324"/>
                  </a:cubicBezTo>
                  <a:cubicBezTo>
                    <a:pt x="595" y="319"/>
                    <a:pt x="591" y="315"/>
                    <a:pt x="594" y="315"/>
                  </a:cubicBezTo>
                  <a:lnTo>
                    <a:pt x="594" y="315"/>
                  </a:lnTo>
                  <a:cubicBezTo>
                    <a:pt x="596" y="315"/>
                    <a:pt x="601" y="317"/>
                    <a:pt x="609" y="321"/>
                  </a:cubicBezTo>
                  <a:cubicBezTo>
                    <a:pt x="628" y="333"/>
                    <a:pt x="637" y="337"/>
                    <a:pt x="639" y="337"/>
                  </a:cubicBezTo>
                  <a:cubicBezTo>
                    <a:pt x="640" y="337"/>
                    <a:pt x="636" y="335"/>
                    <a:pt x="628" y="330"/>
                  </a:cubicBezTo>
                  <a:cubicBezTo>
                    <a:pt x="609" y="318"/>
                    <a:pt x="612" y="318"/>
                    <a:pt x="612" y="318"/>
                  </a:cubicBezTo>
                  <a:cubicBezTo>
                    <a:pt x="612" y="318"/>
                    <a:pt x="612" y="315"/>
                    <a:pt x="596" y="305"/>
                  </a:cubicBezTo>
                  <a:lnTo>
                    <a:pt x="596" y="302"/>
                  </a:lnTo>
                  <a:lnTo>
                    <a:pt x="615" y="315"/>
                  </a:lnTo>
                  <a:lnTo>
                    <a:pt x="634" y="321"/>
                  </a:lnTo>
                  <a:cubicBezTo>
                    <a:pt x="634" y="321"/>
                    <a:pt x="637" y="321"/>
                    <a:pt x="618" y="308"/>
                  </a:cubicBezTo>
                  <a:lnTo>
                    <a:pt x="618" y="308"/>
                  </a:lnTo>
                  <a:cubicBezTo>
                    <a:pt x="630" y="315"/>
                    <a:pt x="643" y="321"/>
                    <a:pt x="644" y="321"/>
                  </a:cubicBezTo>
                  <a:cubicBezTo>
                    <a:pt x="645" y="321"/>
                    <a:pt x="643" y="319"/>
                    <a:pt x="637" y="315"/>
                  </a:cubicBezTo>
                  <a:cubicBezTo>
                    <a:pt x="622" y="307"/>
                    <a:pt x="617" y="304"/>
                    <a:pt x="618" y="304"/>
                  </a:cubicBezTo>
                  <a:lnTo>
                    <a:pt x="618" y="304"/>
                  </a:lnTo>
                  <a:cubicBezTo>
                    <a:pt x="618" y="304"/>
                    <a:pt x="629" y="309"/>
                    <a:pt x="640" y="315"/>
                  </a:cubicBezTo>
                  <a:cubicBezTo>
                    <a:pt x="657" y="324"/>
                    <a:pt x="665" y="328"/>
                    <a:pt x="666" y="328"/>
                  </a:cubicBezTo>
                  <a:cubicBezTo>
                    <a:pt x="667" y="328"/>
                    <a:pt x="658" y="323"/>
                    <a:pt x="640" y="312"/>
                  </a:cubicBezTo>
                  <a:cubicBezTo>
                    <a:pt x="643" y="308"/>
                    <a:pt x="628" y="296"/>
                    <a:pt x="628" y="293"/>
                  </a:cubicBezTo>
                  <a:cubicBezTo>
                    <a:pt x="629" y="291"/>
                    <a:pt x="631" y="290"/>
                    <a:pt x="634" y="290"/>
                  </a:cubicBezTo>
                  <a:cubicBezTo>
                    <a:pt x="638" y="290"/>
                    <a:pt x="643" y="291"/>
                    <a:pt x="653" y="296"/>
                  </a:cubicBezTo>
                  <a:cubicBezTo>
                    <a:pt x="653" y="296"/>
                    <a:pt x="653" y="296"/>
                    <a:pt x="653" y="296"/>
                  </a:cubicBezTo>
                  <a:lnTo>
                    <a:pt x="653" y="296"/>
                  </a:lnTo>
                  <a:cubicBezTo>
                    <a:pt x="634" y="286"/>
                    <a:pt x="634" y="286"/>
                    <a:pt x="637" y="283"/>
                  </a:cubicBezTo>
                  <a:lnTo>
                    <a:pt x="637" y="283"/>
                  </a:lnTo>
                  <a:cubicBezTo>
                    <a:pt x="640" y="284"/>
                    <a:pt x="643" y="285"/>
                    <a:pt x="644" y="285"/>
                  </a:cubicBezTo>
                  <a:cubicBezTo>
                    <a:pt x="649" y="285"/>
                    <a:pt x="634" y="275"/>
                    <a:pt x="621" y="268"/>
                  </a:cubicBezTo>
                  <a:lnTo>
                    <a:pt x="618" y="271"/>
                  </a:lnTo>
                  <a:cubicBezTo>
                    <a:pt x="594" y="259"/>
                    <a:pt x="586" y="254"/>
                    <a:pt x="588" y="254"/>
                  </a:cubicBezTo>
                  <a:lnTo>
                    <a:pt x="588" y="254"/>
                  </a:lnTo>
                  <a:cubicBezTo>
                    <a:pt x="589" y="254"/>
                    <a:pt x="594" y="256"/>
                    <a:pt x="602" y="258"/>
                  </a:cubicBezTo>
                  <a:lnTo>
                    <a:pt x="584" y="249"/>
                  </a:lnTo>
                  <a:lnTo>
                    <a:pt x="584" y="249"/>
                  </a:lnTo>
                  <a:cubicBezTo>
                    <a:pt x="584" y="249"/>
                    <a:pt x="584" y="249"/>
                    <a:pt x="602" y="255"/>
                  </a:cubicBezTo>
                  <a:lnTo>
                    <a:pt x="602" y="258"/>
                  </a:lnTo>
                  <a:cubicBezTo>
                    <a:pt x="602" y="258"/>
                    <a:pt x="621" y="268"/>
                    <a:pt x="640" y="274"/>
                  </a:cubicBezTo>
                  <a:cubicBezTo>
                    <a:pt x="653" y="280"/>
                    <a:pt x="665" y="286"/>
                    <a:pt x="681" y="290"/>
                  </a:cubicBezTo>
                  <a:cubicBezTo>
                    <a:pt x="681" y="290"/>
                    <a:pt x="681" y="286"/>
                    <a:pt x="662" y="280"/>
                  </a:cubicBezTo>
                  <a:cubicBezTo>
                    <a:pt x="643" y="271"/>
                    <a:pt x="643" y="271"/>
                    <a:pt x="643" y="271"/>
                  </a:cubicBezTo>
                  <a:cubicBezTo>
                    <a:pt x="643" y="271"/>
                    <a:pt x="643" y="268"/>
                    <a:pt x="624" y="261"/>
                  </a:cubicBezTo>
                  <a:cubicBezTo>
                    <a:pt x="606" y="252"/>
                    <a:pt x="606" y="249"/>
                    <a:pt x="606" y="249"/>
                  </a:cubicBezTo>
                  <a:lnTo>
                    <a:pt x="606" y="249"/>
                  </a:lnTo>
                  <a:cubicBezTo>
                    <a:pt x="619" y="254"/>
                    <a:pt x="624" y="256"/>
                    <a:pt x="626" y="256"/>
                  </a:cubicBezTo>
                  <a:cubicBezTo>
                    <a:pt x="628" y="256"/>
                    <a:pt x="628" y="255"/>
                    <a:pt x="628" y="255"/>
                  </a:cubicBezTo>
                  <a:lnTo>
                    <a:pt x="646" y="265"/>
                  </a:lnTo>
                  <a:lnTo>
                    <a:pt x="687" y="277"/>
                  </a:lnTo>
                  <a:cubicBezTo>
                    <a:pt x="681" y="274"/>
                    <a:pt x="675" y="271"/>
                    <a:pt x="668" y="268"/>
                  </a:cubicBezTo>
                  <a:cubicBezTo>
                    <a:pt x="649" y="261"/>
                    <a:pt x="662" y="236"/>
                    <a:pt x="662" y="233"/>
                  </a:cubicBezTo>
                  <a:lnTo>
                    <a:pt x="662" y="233"/>
                  </a:lnTo>
                  <a:cubicBezTo>
                    <a:pt x="668" y="234"/>
                    <a:pt x="673" y="234"/>
                    <a:pt x="676" y="234"/>
                  </a:cubicBezTo>
                  <a:cubicBezTo>
                    <a:pt x="682" y="234"/>
                    <a:pt x="678" y="232"/>
                    <a:pt x="665" y="230"/>
                  </a:cubicBezTo>
                  <a:cubicBezTo>
                    <a:pt x="643" y="224"/>
                    <a:pt x="646" y="218"/>
                    <a:pt x="649" y="211"/>
                  </a:cubicBezTo>
                  <a:cubicBezTo>
                    <a:pt x="653" y="205"/>
                    <a:pt x="656" y="199"/>
                    <a:pt x="634" y="196"/>
                  </a:cubicBezTo>
                  <a:lnTo>
                    <a:pt x="637" y="192"/>
                  </a:lnTo>
                  <a:cubicBezTo>
                    <a:pt x="637" y="189"/>
                    <a:pt x="618" y="183"/>
                    <a:pt x="618" y="183"/>
                  </a:cubicBezTo>
                  <a:cubicBezTo>
                    <a:pt x="605" y="179"/>
                    <a:pt x="600" y="178"/>
                    <a:pt x="602" y="178"/>
                  </a:cubicBezTo>
                  <a:cubicBezTo>
                    <a:pt x="604" y="178"/>
                    <a:pt x="609" y="179"/>
                    <a:pt x="618" y="180"/>
                  </a:cubicBezTo>
                  <a:cubicBezTo>
                    <a:pt x="637" y="186"/>
                    <a:pt x="659" y="189"/>
                    <a:pt x="659" y="189"/>
                  </a:cubicBezTo>
                  <a:cubicBezTo>
                    <a:pt x="652" y="186"/>
                    <a:pt x="645" y="183"/>
                    <a:pt x="637" y="181"/>
                  </a:cubicBezTo>
                  <a:lnTo>
                    <a:pt x="637" y="181"/>
                  </a:lnTo>
                  <a:lnTo>
                    <a:pt x="659" y="186"/>
                  </a:lnTo>
                  <a:lnTo>
                    <a:pt x="662" y="183"/>
                  </a:lnTo>
                  <a:cubicBezTo>
                    <a:pt x="640" y="180"/>
                    <a:pt x="640" y="180"/>
                    <a:pt x="640" y="180"/>
                  </a:cubicBezTo>
                  <a:cubicBezTo>
                    <a:pt x="656" y="180"/>
                    <a:pt x="668" y="183"/>
                    <a:pt x="681" y="186"/>
                  </a:cubicBezTo>
                  <a:cubicBezTo>
                    <a:pt x="698" y="190"/>
                    <a:pt x="708" y="192"/>
                    <a:pt x="711" y="192"/>
                  </a:cubicBezTo>
                  <a:cubicBezTo>
                    <a:pt x="715" y="192"/>
                    <a:pt x="706" y="188"/>
                    <a:pt x="684" y="183"/>
                  </a:cubicBezTo>
                  <a:lnTo>
                    <a:pt x="662" y="177"/>
                  </a:lnTo>
                  <a:lnTo>
                    <a:pt x="662" y="177"/>
                  </a:lnTo>
                  <a:cubicBezTo>
                    <a:pt x="672" y="178"/>
                    <a:pt x="677" y="179"/>
                    <a:pt x="679" y="179"/>
                  </a:cubicBezTo>
                  <a:cubicBezTo>
                    <a:pt x="685" y="179"/>
                    <a:pt x="663" y="174"/>
                    <a:pt x="647" y="171"/>
                  </a:cubicBezTo>
                  <a:lnTo>
                    <a:pt x="647" y="171"/>
                  </a:lnTo>
                  <a:cubicBezTo>
                    <a:pt x="660" y="173"/>
                    <a:pt x="669" y="174"/>
                    <a:pt x="673" y="174"/>
                  </a:cubicBezTo>
                  <a:cubicBezTo>
                    <a:pt x="680" y="174"/>
                    <a:pt x="671" y="171"/>
                    <a:pt x="646" y="167"/>
                  </a:cubicBezTo>
                  <a:cubicBezTo>
                    <a:pt x="631" y="165"/>
                    <a:pt x="626" y="163"/>
                    <a:pt x="633" y="163"/>
                  </a:cubicBezTo>
                  <a:cubicBezTo>
                    <a:pt x="635" y="163"/>
                    <a:pt x="640" y="163"/>
                    <a:pt x="646" y="164"/>
                  </a:cubicBezTo>
                  <a:cubicBezTo>
                    <a:pt x="656" y="166"/>
                    <a:pt x="661" y="167"/>
                    <a:pt x="664" y="167"/>
                  </a:cubicBezTo>
                  <a:cubicBezTo>
                    <a:pt x="667" y="167"/>
                    <a:pt x="668" y="166"/>
                    <a:pt x="668" y="164"/>
                  </a:cubicBezTo>
                  <a:cubicBezTo>
                    <a:pt x="646" y="158"/>
                    <a:pt x="649" y="152"/>
                    <a:pt x="653" y="145"/>
                  </a:cubicBezTo>
                  <a:cubicBezTo>
                    <a:pt x="656" y="136"/>
                    <a:pt x="656" y="130"/>
                    <a:pt x="634" y="127"/>
                  </a:cubicBezTo>
                  <a:lnTo>
                    <a:pt x="656" y="127"/>
                  </a:lnTo>
                  <a:cubicBezTo>
                    <a:pt x="678" y="127"/>
                    <a:pt x="678" y="127"/>
                    <a:pt x="637" y="123"/>
                  </a:cubicBezTo>
                  <a:cubicBezTo>
                    <a:pt x="621" y="121"/>
                    <a:pt x="607" y="119"/>
                    <a:pt x="615" y="119"/>
                  </a:cubicBezTo>
                  <a:cubicBezTo>
                    <a:pt x="618" y="119"/>
                    <a:pt x="625" y="119"/>
                    <a:pt x="637" y="120"/>
                  </a:cubicBezTo>
                  <a:cubicBezTo>
                    <a:pt x="642" y="121"/>
                    <a:pt x="647" y="122"/>
                    <a:pt x="650" y="122"/>
                  </a:cubicBezTo>
                  <a:cubicBezTo>
                    <a:pt x="657" y="122"/>
                    <a:pt x="659" y="119"/>
                    <a:pt x="659" y="117"/>
                  </a:cubicBezTo>
                  <a:cubicBezTo>
                    <a:pt x="659" y="115"/>
                    <a:pt x="659" y="110"/>
                    <a:pt x="648" y="108"/>
                  </a:cubicBezTo>
                  <a:lnTo>
                    <a:pt x="648" y="108"/>
                  </a:lnTo>
                  <a:cubicBezTo>
                    <a:pt x="653" y="109"/>
                    <a:pt x="657" y="109"/>
                    <a:pt x="661" y="109"/>
                  </a:cubicBezTo>
                  <a:cubicBezTo>
                    <a:pt x="687" y="109"/>
                    <a:pt x="695" y="104"/>
                    <a:pt x="662" y="102"/>
                  </a:cubicBezTo>
                  <a:cubicBezTo>
                    <a:pt x="662" y="102"/>
                    <a:pt x="662" y="98"/>
                    <a:pt x="684" y="98"/>
                  </a:cubicBezTo>
                  <a:cubicBezTo>
                    <a:pt x="684" y="98"/>
                    <a:pt x="684" y="95"/>
                    <a:pt x="662" y="92"/>
                  </a:cubicBezTo>
                  <a:cubicBezTo>
                    <a:pt x="662" y="92"/>
                    <a:pt x="662" y="89"/>
                    <a:pt x="665" y="86"/>
                  </a:cubicBezTo>
                  <a:cubicBezTo>
                    <a:pt x="665" y="83"/>
                    <a:pt x="643" y="83"/>
                    <a:pt x="643" y="83"/>
                  </a:cubicBezTo>
                  <a:lnTo>
                    <a:pt x="643" y="80"/>
                  </a:lnTo>
                  <a:cubicBezTo>
                    <a:pt x="665" y="80"/>
                    <a:pt x="665" y="73"/>
                    <a:pt x="665" y="67"/>
                  </a:cubicBezTo>
                  <a:cubicBezTo>
                    <a:pt x="665" y="58"/>
                    <a:pt x="665" y="51"/>
                    <a:pt x="687" y="48"/>
                  </a:cubicBezTo>
                  <a:lnTo>
                    <a:pt x="668" y="48"/>
                  </a:lnTo>
                  <a:cubicBezTo>
                    <a:pt x="646" y="50"/>
                    <a:pt x="635" y="51"/>
                    <a:pt x="633" y="51"/>
                  </a:cubicBezTo>
                  <a:cubicBezTo>
                    <a:pt x="630" y="51"/>
                    <a:pt x="635" y="50"/>
                    <a:pt x="646" y="48"/>
                  </a:cubicBezTo>
                  <a:cubicBezTo>
                    <a:pt x="676" y="44"/>
                    <a:pt x="684" y="41"/>
                    <a:pt x="670" y="41"/>
                  </a:cubicBezTo>
                  <a:cubicBezTo>
                    <a:pt x="665" y="41"/>
                    <a:pt x="657" y="41"/>
                    <a:pt x="646" y="42"/>
                  </a:cubicBezTo>
                  <a:lnTo>
                    <a:pt x="668" y="39"/>
                  </a:lnTo>
                  <a:cubicBezTo>
                    <a:pt x="692" y="35"/>
                    <a:pt x="694" y="34"/>
                    <a:pt x="684" y="34"/>
                  </a:cubicBezTo>
                  <a:cubicBezTo>
                    <a:pt x="677" y="34"/>
                    <a:pt x="663" y="34"/>
                    <a:pt x="646" y="36"/>
                  </a:cubicBezTo>
                  <a:cubicBezTo>
                    <a:pt x="668" y="33"/>
                    <a:pt x="687" y="29"/>
                    <a:pt x="668" y="29"/>
                  </a:cubicBezTo>
                  <a:cubicBezTo>
                    <a:pt x="681" y="26"/>
                    <a:pt x="693" y="23"/>
                    <a:pt x="709" y="23"/>
                  </a:cubicBezTo>
                  <a:cubicBezTo>
                    <a:pt x="709" y="37"/>
                    <a:pt x="719" y="43"/>
                    <a:pt x="728" y="43"/>
                  </a:cubicBezTo>
                  <a:cubicBezTo>
                    <a:pt x="739" y="43"/>
                    <a:pt x="750" y="36"/>
                    <a:pt x="750" y="23"/>
                  </a:cubicBezTo>
                  <a:cubicBezTo>
                    <a:pt x="750" y="8"/>
                    <a:pt x="738" y="0"/>
                    <a:pt x="728" y="0"/>
                  </a:cubicBezTo>
                  <a:close/>
                  <a:moveTo>
                    <a:pt x="16" y="713"/>
                  </a:moveTo>
                  <a:cubicBezTo>
                    <a:pt x="16" y="713"/>
                    <a:pt x="10" y="735"/>
                    <a:pt x="1" y="753"/>
                  </a:cubicBezTo>
                  <a:lnTo>
                    <a:pt x="4" y="753"/>
                  </a:lnTo>
                  <a:cubicBezTo>
                    <a:pt x="10" y="741"/>
                    <a:pt x="13" y="728"/>
                    <a:pt x="20" y="716"/>
                  </a:cubicBezTo>
                  <a:lnTo>
                    <a:pt x="16" y="713"/>
                  </a:lnTo>
                  <a:close/>
                  <a:moveTo>
                    <a:pt x="404" y="887"/>
                  </a:moveTo>
                  <a:cubicBezTo>
                    <a:pt x="403" y="887"/>
                    <a:pt x="403" y="887"/>
                    <a:pt x="402" y="888"/>
                  </a:cubicBezTo>
                  <a:cubicBezTo>
                    <a:pt x="402" y="888"/>
                    <a:pt x="405" y="907"/>
                    <a:pt x="408" y="929"/>
                  </a:cubicBezTo>
                  <a:cubicBezTo>
                    <a:pt x="411" y="936"/>
                    <a:pt x="413" y="941"/>
                    <a:pt x="414" y="941"/>
                  </a:cubicBezTo>
                  <a:cubicBezTo>
                    <a:pt x="415" y="941"/>
                    <a:pt x="414" y="931"/>
                    <a:pt x="408" y="907"/>
                  </a:cubicBezTo>
                  <a:cubicBezTo>
                    <a:pt x="406" y="891"/>
                    <a:pt x="405" y="887"/>
                    <a:pt x="404" y="8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52"/>
            <p:cNvSpPr/>
            <p:nvPr/>
          </p:nvSpPr>
          <p:spPr>
            <a:xfrm>
              <a:off x="7056675" y="2680400"/>
              <a:ext cx="94200" cy="82150"/>
            </a:xfrm>
            <a:custGeom>
              <a:avLst/>
              <a:gdLst/>
              <a:ahLst/>
              <a:cxnLst/>
              <a:rect l="l" t="t" r="r" b="b"/>
              <a:pathLst>
                <a:path w="3768" h="3286" extrusionOk="0">
                  <a:moveTo>
                    <a:pt x="1594" y="0"/>
                  </a:moveTo>
                  <a:cubicBezTo>
                    <a:pt x="1198" y="0"/>
                    <a:pt x="826" y="143"/>
                    <a:pt x="561" y="432"/>
                  </a:cubicBezTo>
                  <a:cubicBezTo>
                    <a:pt x="1" y="1044"/>
                    <a:pt x="138" y="2084"/>
                    <a:pt x="869" y="2752"/>
                  </a:cubicBezTo>
                  <a:cubicBezTo>
                    <a:pt x="1255" y="3106"/>
                    <a:pt x="1729" y="3285"/>
                    <a:pt x="2174" y="3285"/>
                  </a:cubicBezTo>
                  <a:cubicBezTo>
                    <a:pt x="2570" y="3285"/>
                    <a:pt x="2942" y="3143"/>
                    <a:pt x="3206" y="2855"/>
                  </a:cubicBezTo>
                  <a:cubicBezTo>
                    <a:pt x="3767" y="2241"/>
                    <a:pt x="3633" y="1203"/>
                    <a:pt x="2899" y="533"/>
                  </a:cubicBezTo>
                  <a:cubicBezTo>
                    <a:pt x="2513" y="180"/>
                    <a:pt x="2039" y="0"/>
                    <a:pt x="1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52"/>
            <p:cNvSpPr/>
            <p:nvPr/>
          </p:nvSpPr>
          <p:spPr>
            <a:xfrm>
              <a:off x="7550725" y="2729675"/>
              <a:ext cx="600700" cy="153750"/>
            </a:xfrm>
            <a:custGeom>
              <a:avLst/>
              <a:gdLst/>
              <a:ahLst/>
              <a:cxnLst/>
              <a:rect l="l" t="t" r="r" b="b"/>
              <a:pathLst>
                <a:path w="24028" h="6150" extrusionOk="0">
                  <a:moveTo>
                    <a:pt x="13726" y="50"/>
                  </a:moveTo>
                  <a:cubicBezTo>
                    <a:pt x="13723" y="66"/>
                    <a:pt x="13723" y="82"/>
                    <a:pt x="13683" y="82"/>
                  </a:cubicBezTo>
                  <a:lnTo>
                    <a:pt x="13645" y="66"/>
                  </a:lnTo>
                  <a:lnTo>
                    <a:pt x="13686" y="50"/>
                  </a:lnTo>
                  <a:close/>
                  <a:moveTo>
                    <a:pt x="13200" y="66"/>
                  </a:moveTo>
                  <a:cubicBezTo>
                    <a:pt x="13241" y="66"/>
                    <a:pt x="13241" y="66"/>
                    <a:pt x="13241" y="82"/>
                  </a:cubicBezTo>
                  <a:cubicBezTo>
                    <a:pt x="13241" y="82"/>
                    <a:pt x="13241" y="97"/>
                    <a:pt x="13200" y="97"/>
                  </a:cubicBezTo>
                  <a:lnTo>
                    <a:pt x="13159" y="82"/>
                  </a:lnTo>
                  <a:cubicBezTo>
                    <a:pt x="13159" y="66"/>
                    <a:pt x="13200" y="66"/>
                    <a:pt x="13200" y="66"/>
                  </a:cubicBezTo>
                  <a:close/>
                  <a:moveTo>
                    <a:pt x="18089" y="79"/>
                  </a:moveTo>
                  <a:cubicBezTo>
                    <a:pt x="18129" y="79"/>
                    <a:pt x="18129" y="79"/>
                    <a:pt x="18129" y="94"/>
                  </a:cubicBezTo>
                  <a:cubicBezTo>
                    <a:pt x="18129" y="110"/>
                    <a:pt x="18089" y="126"/>
                    <a:pt x="18048" y="126"/>
                  </a:cubicBezTo>
                  <a:cubicBezTo>
                    <a:pt x="18007" y="126"/>
                    <a:pt x="18007" y="94"/>
                    <a:pt x="18089" y="79"/>
                  </a:cubicBezTo>
                  <a:close/>
                  <a:moveTo>
                    <a:pt x="23796" y="69"/>
                  </a:moveTo>
                  <a:cubicBezTo>
                    <a:pt x="23820" y="69"/>
                    <a:pt x="23803" y="91"/>
                    <a:pt x="23745" y="113"/>
                  </a:cubicBezTo>
                  <a:cubicBezTo>
                    <a:pt x="23725" y="129"/>
                    <a:pt x="23715" y="137"/>
                    <a:pt x="23710" y="137"/>
                  </a:cubicBezTo>
                  <a:cubicBezTo>
                    <a:pt x="23704" y="137"/>
                    <a:pt x="23704" y="129"/>
                    <a:pt x="23704" y="113"/>
                  </a:cubicBezTo>
                  <a:cubicBezTo>
                    <a:pt x="23704" y="97"/>
                    <a:pt x="23704" y="82"/>
                    <a:pt x="23745" y="82"/>
                  </a:cubicBezTo>
                  <a:cubicBezTo>
                    <a:pt x="23769" y="72"/>
                    <a:pt x="23786" y="69"/>
                    <a:pt x="23796" y="69"/>
                  </a:cubicBezTo>
                  <a:close/>
                  <a:moveTo>
                    <a:pt x="15096" y="135"/>
                  </a:moveTo>
                  <a:cubicBezTo>
                    <a:pt x="15137" y="135"/>
                    <a:pt x="15137" y="151"/>
                    <a:pt x="15137" y="151"/>
                  </a:cubicBezTo>
                  <a:cubicBezTo>
                    <a:pt x="15137" y="151"/>
                    <a:pt x="15137" y="166"/>
                    <a:pt x="15096" y="166"/>
                  </a:cubicBezTo>
                  <a:cubicBezTo>
                    <a:pt x="15096" y="166"/>
                    <a:pt x="15055" y="151"/>
                    <a:pt x="15058" y="135"/>
                  </a:cubicBezTo>
                  <a:close/>
                  <a:moveTo>
                    <a:pt x="16744" y="132"/>
                  </a:moveTo>
                  <a:cubicBezTo>
                    <a:pt x="16750" y="132"/>
                    <a:pt x="16754" y="133"/>
                    <a:pt x="16754" y="138"/>
                  </a:cubicBezTo>
                  <a:cubicBezTo>
                    <a:pt x="16754" y="138"/>
                    <a:pt x="16754" y="154"/>
                    <a:pt x="16713" y="169"/>
                  </a:cubicBezTo>
                  <a:cubicBezTo>
                    <a:pt x="16713" y="169"/>
                    <a:pt x="16695" y="176"/>
                    <a:pt x="16683" y="176"/>
                  </a:cubicBezTo>
                  <a:cubicBezTo>
                    <a:pt x="16677" y="176"/>
                    <a:pt x="16672" y="175"/>
                    <a:pt x="16672" y="169"/>
                  </a:cubicBezTo>
                  <a:lnTo>
                    <a:pt x="16672" y="154"/>
                  </a:lnTo>
                  <a:cubicBezTo>
                    <a:pt x="16701" y="143"/>
                    <a:pt x="16730" y="132"/>
                    <a:pt x="16744" y="132"/>
                  </a:cubicBezTo>
                  <a:close/>
                  <a:moveTo>
                    <a:pt x="14021" y="151"/>
                  </a:moveTo>
                  <a:cubicBezTo>
                    <a:pt x="14036" y="151"/>
                    <a:pt x="14046" y="155"/>
                    <a:pt x="14046" y="163"/>
                  </a:cubicBezTo>
                  <a:cubicBezTo>
                    <a:pt x="14046" y="179"/>
                    <a:pt x="14046" y="179"/>
                    <a:pt x="14005" y="179"/>
                  </a:cubicBezTo>
                  <a:cubicBezTo>
                    <a:pt x="13924" y="179"/>
                    <a:pt x="13924" y="179"/>
                    <a:pt x="13965" y="163"/>
                  </a:cubicBezTo>
                  <a:cubicBezTo>
                    <a:pt x="13985" y="155"/>
                    <a:pt x="14005" y="151"/>
                    <a:pt x="14021" y="151"/>
                  </a:cubicBezTo>
                  <a:close/>
                  <a:moveTo>
                    <a:pt x="14287" y="163"/>
                  </a:moveTo>
                  <a:cubicBezTo>
                    <a:pt x="14328" y="163"/>
                    <a:pt x="14328" y="163"/>
                    <a:pt x="14328" y="179"/>
                  </a:cubicBezTo>
                  <a:lnTo>
                    <a:pt x="14287" y="179"/>
                  </a:lnTo>
                  <a:lnTo>
                    <a:pt x="14250" y="163"/>
                  </a:lnTo>
                  <a:close/>
                  <a:moveTo>
                    <a:pt x="14692" y="163"/>
                  </a:moveTo>
                  <a:cubicBezTo>
                    <a:pt x="14732" y="163"/>
                    <a:pt x="14732" y="163"/>
                    <a:pt x="14732" y="179"/>
                  </a:cubicBezTo>
                  <a:lnTo>
                    <a:pt x="14692" y="179"/>
                  </a:lnTo>
                  <a:lnTo>
                    <a:pt x="14651" y="163"/>
                  </a:lnTo>
                  <a:close/>
                  <a:moveTo>
                    <a:pt x="14599" y="188"/>
                  </a:moveTo>
                  <a:cubicBezTo>
                    <a:pt x="14595" y="188"/>
                    <a:pt x="14586" y="189"/>
                    <a:pt x="14573" y="194"/>
                  </a:cubicBezTo>
                  <a:cubicBezTo>
                    <a:pt x="14598" y="194"/>
                    <a:pt x="14607" y="188"/>
                    <a:pt x="14599" y="188"/>
                  </a:cubicBezTo>
                  <a:close/>
                  <a:moveTo>
                    <a:pt x="9840" y="173"/>
                  </a:moveTo>
                  <a:cubicBezTo>
                    <a:pt x="9840" y="188"/>
                    <a:pt x="9840" y="204"/>
                    <a:pt x="9800" y="204"/>
                  </a:cubicBezTo>
                  <a:lnTo>
                    <a:pt x="9759" y="207"/>
                  </a:lnTo>
                  <a:cubicBezTo>
                    <a:pt x="9759" y="191"/>
                    <a:pt x="9800" y="173"/>
                    <a:pt x="9800" y="173"/>
                  </a:cubicBezTo>
                  <a:close/>
                  <a:moveTo>
                    <a:pt x="14166" y="234"/>
                  </a:moveTo>
                  <a:cubicBezTo>
                    <a:pt x="14165" y="236"/>
                    <a:pt x="14165" y="239"/>
                    <a:pt x="14165" y="241"/>
                  </a:cubicBezTo>
                  <a:cubicBezTo>
                    <a:pt x="14167" y="242"/>
                    <a:pt x="14169" y="243"/>
                    <a:pt x="14171" y="244"/>
                  </a:cubicBezTo>
                  <a:lnTo>
                    <a:pt x="14171" y="244"/>
                  </a:lnTo>
                  <a:cubicBezTo>
                    <a:pt x="14169" y="241"/>
                    <a:pt x="14167" y="238"/>
                    <a:pt x="14166" y="234"/>
                  </a:cubicBezTo>
                  <a:close/>
                  <a:moveTo>
                    <a:pt x="14171" y="244"/>
                  </a:moveTo>
                  <a:cubicBezTo>
                    <a:pt x="14175" y="249"/>
                    <a:pt x="14181" y="252"/>
                    <a:pt x="14182" y="252"/>
                  </a:cubicBezTo>
                  <a:cubicBezTo>
                    <a:pt x="14185" y="252"/>
                    <a:pt x="14183" y="249"/>
                    <a:pt x="14171" y="244"/>
                  </a:cubicBezTo>
                  <a:close/>
                  <a:moveTo>
                    <a:pt x="8212" y="348"/>
                  </a:moveTo>
                  <a:cubicBezTo>
                    <a:pt x="8227" y="348"/>
                    <a:pt x="8228" y="352"/>
                    <a:pt x="8230" y="361"/>
                  </a:cubicBezTo>
                  <a:cubicBezTo>
                    <a:pt x="8230" y="376"/>
                    <a:pt x="8151" y="386"/>
                    <a:pt x="8111" y="389"/>
                  </a:cubicBezTo>
                  <a:cubicBezTo>
                    <a:pt x="8067" y="379"/>
                    <a:pt x="8104" y="357"/>
                    <a:pt x="8145" y="354"/>
                  </a:cubicBezTo>
                  <a:cubicBezTo>
                    <a:pt x="8181" y="350"/>
                    <a:pt x="8201" y="348"/>
                    <a:pt x="8212" y="348"/>
                  </a:cubicBezTo>
                  <a:close/>
                  <a:moveTo>
                    <a:pt x="5403" y="903"/>
                  </a:moveTo>
                  <a:cubicBezTo>
                    <a:pt x="5406" y="918"/>
                    <a:pt x="5412" y="931"/>
                    <a:pt x="5372" y="943"/>
                  </a:cubicBezTo>
                  <a:lnTo>
                    <a:pt x="5328" y="937"/>
                  </a:lnTo>
                  <a:lnTo>
                    <a:pt x="5365" y="912"/>
                  </a:lnTo>
                  <a:lnTo>
                    <a:pt x="5403" y="903"/>
                  </a:lnTo>
                  <a:close/>
                  <a:moveTo>
                    <a:pt x="4870" y="953"/>
                  </a:moveTo>
                  <a:cubicBezTo>
                    <a:pt x="4873" y="969"/>
                    <a:pt x="4880" y="984"/>
                    <a:pt x="4839" y="994"/>
                  </a:cubicBezTo>
                  <a:lnTo>
                    <a:pt x="4801" y="1006"/>
                  </a:lnTo>
                  <a:cubicBezTo>
                    <a:pt x="4798" y="994"/>
                    <a:pt x="4833" y="965"/>
                    <a:pt x="4833" y="965"/>
                  </a:cubicBezTo>
                  <a:lnTo>
                    <a:pt x="4870" y="953"/>
                  </a:lnTo>
                  <a:close/>
                  <a:moveTo>
                    <a:pt x="4235" y="1267"/>
                  </a:moveTo>
                  <a:cubicBezTo>
                    <a:pt x="4242" y="1267"/>
                    <a:pt x="4243" y="1271"/>
                    <a:pt x="4247" y="1279"/>
                  </a:cubicBezTo>
                  <a:cubicBezTo>
                    <a:pt x="4253" y="1294"/>
                    <a:pt x="4218" y="1323"/>
                    <a:pt x="4218" y="1323"/>
                  </a:cubicBezTo>
                  <a:cubicBezTo>
                    <a:pt x="4213" y="1324"/>
                    <a:pt x="4209" y="1325"/>
                    <a:pt x="4206" y="1325"/>
                  </a:cubicBezTo>
                  <a:cubicBezTo>
                    <a:pt x="4185" y="1325"/>
                    <a:pt x="4208" y="1290"/>
                    <a:pt x="4203" y="1279"/>
                  </a:cubicBezTo>
                  <a:lnTo>
                    <a:pt x="4203" y="1276"/>
                  </a:lnTo>
                  <a:cubicBezTo>
                    <a:pt x="4220" y="1270"/>
                    <a:pt x="4230" y="1267"/>
                    <a:pt x="4235" y="1267"/>
                  </a:cubicBezTo>
                  <a:close/>
                  <a:moveTo>
                    <a:pt x="3332" y="1611"/>
                  </a:moveTo>
                  <a:cubicBezTo>
                    <a:pt x="3338" y="1627"/>
                    <a:pt x="3344" y="1642"/>
                    <a:pt x="3306" y="1655"/>
                  </a:cubicBezTo>
                  <a:lnTo>
                    <a:pt x="3263" y="1655"/>
                  </a:lnTo>
                  <a:lnTo>
                    <a:pt x="3294" y="1627"/>
                  </a:lnTo>
                  <a:lnTo>
                    <a:pt x="3332" y="1611"/>
                  </a:lnTo>
                  <a:close/>
                  <a:moveTo>
                    <a:pt x="934" y="2714"/>
                  </a:moveTo>
                  <a:cubicBezTo>
                    <a:pt x="944" y="2730"/>
                    <a:pt x="950" y="2742"/>
                    <a:pt x="915" y="2764"/>
                  </a:cubicBezTo>
                  <a:lnTo>
                    <a:pt x="871" y="2777"/>
                  </a:lnTo>
                  <a:lnTo>
                    <a:pt x="900" y="2739"/>
                  </a:lnTo>
                  <a:lnTo>
                    <a:pt x="934" y="2714"/>
                  </a:lnTo>
                  <a:close/>
                  <a:moveTo>
                    <a:pt x="702" y="2908"/>
                  </a:moveTo>
                  <a:cubicBezTo>
                    <a:pt x="715" y="2918"/>
                    <a:pt x="712" y="2918"/>
                    <a:pt x="680" y="2946"/>
                  </a:cubicBezTo>
                  <a:cubicBezTo>
                    <a:pt x="680" y="2946"/>
                    <a:pt x="658" y="2959"/>
                    <a:pt x="642" y="2959"/>
                  </a:cubicBezTo>
                  <a:cubicBezTo>
                    <a:pt x="637" y="2959"/>
                    <a:pt x="633" y="2958"/>
                    <a:pt x="630" y="2955"/>
                  </a:cubicBezTo>
                  <a:cubicBezTo>
                    <a:pt x="621" y="2946"/>
                    <a:pt x="649" y="2908"/>
                    <a:pt x="702" y="2908"/>
                  </a:cubicBezTo>
                  <a:close/>
                  <a:moveTo>
                    <a:pt x="321" y="3513"/>
                  </a:moveTo>
                  <a:cubicBezTo>
                    <a:pt x="322" y="3513"/>
                    <a:pt x="323" y="3513"/>
                    <a:pt x="323" y="3513"/>
                  </a:cubicBezTo>
                  <a:cubicBezTo>
                    <a:pt x="336" y="3519"/>
                    <a:pt x="307" y="3551"/>
                    <a:pt x="295" y="3592"/>
                  </a:cubicBezTo>
                  <a:cubicBezTo>
                    <a:pt x="284" y="3605"/>
                    <a:pt x="277" y="3614"/>
                    <a:pt x="274" y="3614"/>
                  </a:cubicBezTo>
                  <a:cubicBezTo>
                    <a:pt x="271" y="3614"/>
                    <a:pt x="277" y="3595"/>
                    <a:pt x="292" y="3548"/>
                  </a:cubicBezTo>
                  <a:cubicBezTo>
                    <a:pt x="304" y="3517"/>
                    <a:pt x="316" y="3513"/>
                    <a:pt x="321" y="3513"/>
                  </a:cubicBezTo>
                  <a:close/>
                  <a:moveTo>
                    <a:pt x="7324" y="3595"/>
                  </a:moveTo>
                  <a:lnTo>
                    <a:pt x="7286" y="3604"/>
                  </a:lnTo>
                  <a:cubicBezTo>
                    <a:pt x="7246" y="3613"/>
                    <a:pt x="7249" y="3629"/>
                    <a:pt x="7252" y="3645"/>
                  </a:cubicBezTo>
                  <a:lnTo>
                    <a:pt x="7293" y="3635"/>
                  </a:lnTo>
                  <a:cubicBezTo>
                    <a:pt x="7293" y="3635"/>
                    <a:pt x="7327" y="3610"/>
                    <a:pt x="7324" y="3595"/>
                  </a:cubicBezTo>
                  <a:close/>
                  <a:moveTo>
                    <a:pt x="148" y="3770"/>
                  </a:moveTo>
                  <a:cubicBezTo>
                    <a:pt x="158" y="3772"/>
                    <a:pt x="151" y="3790"/>
                    <a:pt x="147" y="3790"/>
                  </a:cubicBezTo>
                  <a:cubicBezTo>
                    <a:pt x="145" y="3790"/>
                    <a:pt x="144" y="3785"/>
                    <a:pt x="148" y="3770"/>
                  </a:cubicBezTo>
                  <a:close/>
                  <a:moveTo>
                    <a:pt x="31" y="3745"/>
                  </a:moveTo>
                  <a:cubicBezTo>
                    <a:pt x="24" y="3745"/>
                    <a:pt x="22" y="3755"/>
                    <a:pt x="13" y="3789"/>
                  </a:cubicBezTo>
                  <a:cubicBezTo>
                    <a:pt x="3" y="3844"/>
                    <a:pt x="1" y="3867"/>
                    <a:pt x="4" y="3867"/>
                  </a:cubicBezTo>
                  <a:cubicBezTo>
                    <a:pt x="7" y="3867"/>
                    <a:pt x="12" y="3857"/>
                    <a:pt x="19" y="3839"/>
                  </a:cubicBezTo>
                  <a:lnTo>
                    <a:pt x="41" y="3748"/>
                  </a:lnTo>
                  <a:cubicBezTo>
                    <a:pt x="37" y="3747"/>
                    <a:pt x="34" y="3745"/>
                    <a:pt x="31" y="3745"/>
                  </a:cubicBezTo>
                  <a:close/>
                  <a:moveTo>
                    <a:pt x="545" y="3828"/>
                  </a:moveTo>
                  <a:cubicBezTo>
                    <a:pt x="539" y="3828"/>
                    <a:pt x="537" y="3835"/>
                    <a:pt x="530" y="3861"/>
                  </a:cubicBezTo>
                  <a:cubicBezTo>
                    <a:pt x="530" y="3861"/>
                    <a:pt x="539" y="3896"/>
                    <a:pt x="552" y="3899"/>
                  </a:cubicBezTo>
                  <a:cubicBezTo>
                    <a:pt x="553" y="3899"/>
                    <a:pt x="553" y="3899"/>
                    <a:pt x="554" y="3899"/>
                  </a:cubicBezTo>
                  <a:cubicBezTo>
                    <a:pt x="568" y="3899"/>
                    <a:pt x="576" y="3869"/>
                    <a:pt x="552" y="3830"/>
                  </a:cubicBezTo>
                  <a:cubicBezTo>
                    <a:pt x="549" y="3829"/>
                    <a:pt x="547" y="3828"/>
                    <a:pt x="545" y="3828"/>
                  </a:cubicBezTo>
                  <a:close/>
                  <a:moveTo>
                    <a:pt x="7258" y="3855"/>
                  </a:moveTo>
                  <a:lnTo>
                    <a:pt x="7299" y="3861"/>
                  </a:lnTo>
                  <a:cubicBezTo>
                    <a:pt x="7302" y="3877"/>
                    <a:pt x="7264" y="3886"/>
                    <a:pt x="7224" y="3896"/>
                  </a:cubicBezTo>
                  <a:cubicBezTo>
                    <a:pt x="7207" y="3900"/>
                    <a:pt x="7198" y="3902"/>
                    <a:pt x="7193" y="3902"/>
                  </a:cubicBezTo>
                  <a:cubicBezTo>
                    <a:pt x="7186" y="3902"/>
                    <a:pt x="7185" y="3898"/>
                    <a:pt x="7183" y="3889"/>
                  </a:cubicBezTo>
                  <a:cubicBezTo>
                    <a:pt x="7205" y="3874"/>
                    <a:pt x="7230" y="3861"/>
                    <a:pt x="7258" y="3855"/>
                  </a:cubicBezTo>
                  <a:close/>
                  <a:moveTo>
                    <a:pt x="6786" y="3948"/>
                  </a:moveTo>
                  <a:cubicBezTo>
                    <a:pt x="6809" y="3948"/>
                    <a:pt x="6827" y="3955"/>
                    <a:pt x="6829" y="3964"/>
                  </a:cubicBezTo>
                  <a:cubicBezTo>
                    <a:pt x="6876" y="3983"/>
                    <a:pt x="6876" y="3983"/>
                    <a:pt x="6798" y="4005"/>
                  </a:cubicBezTo>
                  <a:cubicBezTo>
                    <a:pt x="6773" y="4011"/>
                    <a:pt x="6748" y="4019"/>
                    <a:pt x="6732" y="4019"/>
                  </a:cubicBezTo>
                  <a:cubicBezTo>
                    <a:pt x="6724" y="4019"/>
                    <a:pt x="6718" y="4017"/>
                    <a:pt x="6716" y="4011"/>
                  </a:cubicBezTo>
                  <a:lnTo>
                    <a:pt x="6757" y="3999"/>
                  </a:lnTo>
                  <a:cubicBezTo>
                    <a:pt x="6758" y="4003"/>
                    <a:pt x="6760" y="4004"/>
                    <a:pt x="6763" y="4004"/>
                  </a:cubicBezTo>
                  <a:cubicBezTo>
                    <a:pt x="6772" y="4004"/>
                    <a:pt x="6784" y="3988"/>
                    <a:pt x="6751" y="3983"/>
                  </a:cubicBezTo>
                  <a:lnTo>
                    <a:pt x="6744" y="3955"/>
                  </a:lnTo>
                  <a:cubicBezTo>
                    <a:pt x="6758" y="3950"/>
                    <a:pt x="6773" y="3948"/>
                    <a:pt x="6786" y="3948"/>
                  </a:cubicBezTo>
                  <a:close/>
                  <a:moveTo>
                    <a:pt x="6697" y="4099"/>
                  </a:moveTo>
                  <a:lnTo>
                    <a:pt x="6660" y="4109"/>
                  </a:lnTo>
                  <a:cubicBezTo>
                    <a:pt x="6661" y="4117"/>
                    <a:pt x="6662" y="4121"/>
                    <a:pt x="6668" y="4121"/>
                  </a:cubicBezTo>
                  <a:cubicBezTo>
                    <a:pt x="6674" y="4121"/>
                    <a:pt x="6684" y="4118"/>
                    <a:pt x="6704" y="4112"/>
                  </a:cubicBezTo>
                  <a:lnTo>
                    <a:pt x="6741" y="4102"/>
                  </a:lnTo>
                  <a:lnTo>
                    <a:pt x="6697" y="4099"/>
                  </a:lnTo>
                  <a:close/>
                  <a:moveTo>
                    <a:pt x="201" y="4250"/>
                  </a:moveTo>
                  <a:cubicBezTo>
                    <a:pt x="201" y="4250"/>
                    <a:pt x="217" y="4250"/>
                    <a:pt x="220" y="4290"/>
                  </a:cubicBezTo>
                  <a:cubicBezTo>
                    <a:pt x="220" y="4319"/>
                    <a:pt x="217" y="4347"/>
                    <a:pt x="210" y="4375"/>
                  </a:cubicBezTo>
                  <a:cubicBezTo>
                    <a:pt x="195" y="4375"/>
                    <a:pt x="191" y="4334"/>
                    <a:pt x="191" y="4334"/>
                  </a:cubicBezTo>
                  <a:cubicBezTo>
                    <a:pt x="188" y="4294"/>
                    <a:pt x="185" y="4250"/>
                    <a:pt x="201" y="4250"/>
                  </a:cubicBezTo>
                  <a:close/>
                  <a:moveTo>
                    <a:pt x="142" y="4557"/>
                  </a:moveTo>
                  <a:cubicBezTo>
                    <a:pt x="142" y="4557"/>
                    <a:pt x="141" y="4557"/>
                    <a:pt x="141" y="4557"/>
                  </a:cubicBezTo>
                  <a:cubicBezTo>
                    <a:pt x="141" y="4557"/>
                    <a:pt x="126" y="4560"/>
                    <a:pt x="135" y="4604"/>
                  </a:cubicBezTo>
                  <a:lnTo>
                    <a:pt x="144" y="4644"/>
                  </a:lnTo>
                  <a:cubicBezTo>
                    <a:pt x="160" y="4641"/>
                    <a:pt x="166" y="4597"/>
                    <a:pt x="166" y="4597"/>
                  </a:cubicBezTo>
                  <a:cubicBezTo>
                    <a:pt x="158" y="4559"/>
                    <a:pt x="145" y="4557"/>
                    <a:pt x="142" y="4557"/>
                  </a:cubicBezTo>
                  <a:close/>
                  <a:moveTo>
                    <a:pt x="4701" y="4691"/>
                  </a:moveTo>
                  <a:cubicBezTo>
                    <a:pt x="4707" y="4707"/>
                    <a:pt x="4641" y="4754"/>
                    <a:pt x="4604" y="4773"/>
                  </a:cubicBezTo>
                  <a:cubicBezTo>
                    <a:pt x="4595" y="4777"/>
                    <a:pt x="4587" y="4779"/>
                    <a:pt x="4583" y="4779"/>
                  </a:cubicBezTo>
                  <a:cubicBezTo>
                    <a:pt x="4570" y="4779"/>
                    <a:pt x="4578" y="4763"/>
                    <a:pt x="4629" y="4726"/>
                  </a:cubicBezTo>
                  <a:lnTo>
                    <a:pt x="4701" y="4691"/>
                  </a:lnTo>
                  <a:close/>
                  <a:moveTo>
                    <a:pt x="4467" y="4778"/>
                  </a:moveTo>
                  <a:cubicBezTo>
                    <a:pt x="4451" y="4778"/>
                    <a:pt x="4417" y="4794"/>
                    <a:pt x="4359" y="4823"/>
                  </a:cubicBezTo>
                  <a:cubicBezTo>
                    <a:pt x="4337" y="4836"/>
                    <a:pt x="4316" y="4854"/>
                    <a:pt x="4297" y="4873"/>
                  </a:cubicBezTo>
                  <a:cubicBezTo>
                    <a:pt x="4298" y="4877"/>
                    <a:pt x="4302" y="4879"/>
                    <a:pt x="4307" y="4879"/>
                  </a:cubicBezTo>
                  <a:cubicBezTo>
                    <a:pt x="4321" y="4879"/>
                    <a:pt x="4347" y="4865"/>
                    <a:pt x="4375" y="4851"/>
                  </a:cubicBezTo>
                  <a:cubicBezTo>
                    <a:pt x="4453" y="4829"/>
                    <a:pt x="4482" y="4798"/>
                    <a:pt x="4475" y="4782"/>
                  </a:cubicBezTo>
                  <a:cubicBezTo>
                    <a:pt x="4474" y="4780"/>
                    <a:pt x="4471" y="4778"/>
                    <a:pt x="4467" y="4778"/>
                  </a:cubicBezTo>
                  <a:close/>
                  <a:moveTo>
                    <a:pt x="336" y="4995"/>
                  </a:moveTo>
                  <a:lnTo>
                    <a:pt x="354" y="5033"/>
                  </a:lnTo>
                  <a:lnTo>
                    <a:pt x="358" y="5080"/>
                  </a:lnTo>
                  <a:lnTo>
                    <a:pt x="339" y="5039"/>
                  </a:lnTo>
                  <a:cubicBezTo>
                    <a:pt x="320" y="5002"/>
                    <a:pt x="320" y="5002"/>
                    <a:pt x="336" y="4995"/>
                  </a:cubicBezTo>
                  <a:close/>
                  <a:moveTo>
                    <a:pt x="528" y="5312"/>
                  </a:moveTo>
                  <a:cubicBezTo>
                    <a:pt x="532" y="5312"/>
                    <a:pt x="538" y="5313"/>
                    <a:pt x="546" y="5315"/>
                  </a:cubicBezTo>
                  <a:cubicBezTo>
                    <a:pt x="571" y="5350"/>
                    <a:pt x="571" y="5350"/>
                    <a:pt x="599" y="5384"/>
                  </a:cubicBezTo>
                  <a:cubicBezTo>
                    <a:pt x="593" y="5388"/>
                    <a:pt x="587" y="5393"/>
                    <a:pt x="580" y="5393"/>
                  </a:cubicBezTo>
                  <a:cubicBezTo>
                    <a:pt x="571" y="5393"/>
                    <a:pt x="561" y="5387"/>
                    <a:pt x="546" y="5368"/>
                  </a:cubicBezTo>
                  <a:cubicBezTo>
                    <a:pt x="513" y="5347"/>
                    <a:pt x="500" y="5312"/>
                    <a:pt x="528" y="5312"/>
                  </a:cubicBezTo>
                  <a:close/>
                  <a:moveTo>
                    <a:pt x="828" y="5513"/>
                  </a:moveTo>
                  <a:cubicBezTo>
                    <a:pt x="859" y="5541"/>
                    <a:pt x="903" y="5553"/>
                    <a:pt x="890" y="5566"/>
                  </a:cubicBezTo>
                  <a:cubicBezTo>
                    <a:pt x="897" y="5572"/>
                    <a:pt x="899" y="5574"/>
                    <a:pt x="897" y="5574"/>
                  </a:cubicBezTo>
                  <a:cubicBezTo>
                    <a:pt x="890" y="5574"/>
                    <a:pt x="840" y="5546"/>
                    <a:pt x="818" y="5522"/>
                  </a:cubicBezTo>
                  <a:lnTo>
                    <a:pt x="828" y="5513"/>
                  </a:lnTo>
                  <a:close/>
                  <a:moveTo>
                    <a:pt x="3037" y="5751"/>
                  </a:moveTo>
                  <a:lnTo>
                    <a:pt x="3037" y="5751"/>
                  </a:lnTo>
                  <a:cubicBezTo>
                    <a:pt x="3046" y="5763"/>
                    <a:pt x="3012" y="5788"/>
                    <a:pt x="2974" y="5810"/>
                  </a:cubicBezTo>
                  <a:lnTo>
                    <a:pt x="2965" y="5798"/>
                  </a:lnTo>
                  <a:lnTo>
                    <a:pt x="2993" y="5760"/>
                  </a:lnTo>
                  <a:lnTo>
                    <a:pt x="3037" y="5751"/>
                  </a:lnTo>
                  <a:close/>
                  <a:moveTo>
                    <a:pt x="2890" y="5751"/>
                  </a:moveTo>
                  <a:lnTo>
                    <a:pt x="2830" y="5817"/>
                  </a:lnTo>
                  <a:cubicBezTo>
                    <a:pt x="2797" y="5868"/>
                    <a:pt x="2783" y="5887"/>
                    <a:pt x="2774" y="5887"/>
                  </a:cubicBezTo>
                  <a:cubicBezTo>
                    <a:pt x="2769" y="5887"/>
                    <a:pt x="2766" y="5880"/>
                    <a:pt x="2761" y="5870"/>
                  </a:cubicBezTo>
                  <a:cubicBezTo>
                    <a:pt x="2755" y="5854"/>
                    <a:pt x="2752" y="5842"/>
                    <a:pt x="2818" y="5788"/>
                  </a:cubicBezTo>
                  <a:lnTo>
                    <a:pt x="2890" y="5751"/>
                  </a:lnTo>
                  <a:close/>
                  <a:moveTo>
                    <a:pt x="1545" y="5940"/>
                  </a:moveTo>
                  <a:cubicBezTo>
                    <a:pt x="1552" y="5940"/>
                    <a:pt x="1560" y="5942"/>
                    <a:pt x="1570" y="5945"/>
                  </a:cubicBezTo>
                  <a:cubicBezTo>
                    <a:pt x="1583" y="5948"/>
                    <a:pt x="1595" y="5951"/>
                    <a:pt x="1608" y="5954"/>
                  </a:cubicBezTo>
                  <a:cubicBezTo>
                    <a:pt x="1605" y="5970"/>
                    <a:pt x="1561" y="5973"/>
                    <a:pt x="1561" y="5973"/>
                  </a:cubicBezTo>
                  <a:lnTo>
                    <a:pt x="1520" y="5964"/>
                  </a:lnTo>
                  <a:cubicBezTo>
                    <a:pt x="1523" y="5952"/>
                    <a:pt x="1527" y="5940"/>
                    <a:pt x="1545" y="5940"/>
                  </a:cubicBezTo>
                  <a:close/>
                  <a:moveTo>
                    <a:pt x="1937" y="6045"/>
                  </a:moveTo>
                  <a:cubicBezTo>
                    <a:pt x="1978" y="6045"/>
                    <a:pt x="1937" y="6061"/>
                    <a:pt x="1890" y="6089"/>
                  </a:cubicBezTo>
                  <a:cubicBezTo>
                    <a:pt x="1857" y="6093"/>
                    <a:pt x="1836" y="6095"/>
                    <a:pt x="1825" y="6095"/>
                  </a:cubicBezTo>
                  <a:cubicBezTo>
                    <a:pt x="1805" y="6095"/>
                    <a:pt x="1816" y="6088"/>
                    <a:pt x="1846" y="6070"/>
                  </a:cubicBezTo>
                  <a:cubicBezTo>
                    <a:pt x="1893" y="6061"/>
                    <a:pt x="1937" y="6045"/>
                    <a:pt x="1937" y="6045"/>
                  </a:cubicBezTo>
                  <a:close/>
                  <a:moveTo>
                    <a:pt x="11138" y="0"/>
                  </a:moveTo>
                  <a:lnTo>
                    <a:pt x="11138" y="16"/>
                  </a:lnTo>
                  <a:cubicBezTo>
                    <a:pt x="11138" y="32"/>
                    <a:pt x="11138" y="47"/>
                    <a:pt x="11097" y="47"/>
                  </a:cubicBezTo>
                  <a:cubicBezTo>
                    <a:pt x="11056" y="47"/>
                    <a:pt x="11016" y="47"/>
                    <a:pt x="11016" y="32"/>
                  </a:cubicBezTo>
                  <a:cubicBezTo>
                    <a:pt x="10987" y="20"/>
                    <a:pt x="10958" y="9"/>
                    <a:pt x="10944" y="9"/>
                  </a:cubicBezTo>
                  <a:cubicBezTo>
                    <a:pt x="10938" y="9"/>
                    <a:pt x="10934" y="11"/>
                    <a:pt x="10934" y="16"/>
                  </a:cubicBezTo>
                  <a:cubicBezTo>
                    <a:pt x="10906" y="16"/>
                    <a:pt x="10878" y="13"/>
                    <a:pt x="10853" y="3"/>
                  </a:cubicBezTo>
                  <a:lnTo>
                    <a:pt x="10690" y="6"/>
                  </a:lnTo>
                  <a:cubicBezTo>
                    <a:pt x="10668" y="16"/>
                    <a:pt x="10636" y="21"/>
                    <a:pt x="10610" y="21"/>
                  </a:cubicBezTo>
                  <a:cubicBezTo>
                    <a:pt x="10586" y="21"/>
                    <a:pt x="10568" y="17"/>
                    <a:pt x="10568" y="10"/>
                  </a:cubicBezTo>
                  <a:cubicBezTo>
                    <a:pt x="10527" y="13"/>
                    <a:pt x="10486" y="19"/>
                    <a:pt x="10445" y="28"/>
                  </a:cubicBezTo>
                  <a:cubicBezTo>
                    <a:pt x="10420" y="29"/>
                    <a:pt x="10399" y="30"/>
                    <a:pt x="10381" y="30"/>
                  </a:cubicBezTo>
                  <a:cubicBezTo>
                    <a:pt x="10343" y="30"/>
                    <a:pt x="10323" y="27"/>
                    <a:pt x="10323" y="16"/>
                  </a:cubicBezTo>
                  <a:cubicBezTo>
                    <a:pt x="10323" y="8"/>
                    <a:pt x="10323" y="4"/>
                    <a:pt x="10319" y="4"/>
                  </a:cubicBezTo>
                  <a:cubicBezTo>
                    <a:pt x="10314" y="4"/>
                    <a:pt x="10304" y="9"/>
                    <a:pt x="10282" y="19"/>
                  </a:cubicBezTo>
                  <a:cubicBezTo>
                    <a:pt x="10282" y="35"/>
                    <a:pt x="10242" y="38"/>
                    <a:pt x="10201" y="41"/>
                  </a:cubicBezTo>
                  <a:lnTo>
                    <a:pt x="10119" y="44"/>
                  </a:lnTo>
                  <a:cubicBezTo>
                    <a:pt x="10119" y="60"/>
                    <a:pt x="10119" y="60"/>
                    <a:pt x="10079" y="63"/>
                  </a:cubicBezTo>
                  <a:lnTo>
                    <a:pt x="9875" y="57"/>
                  </a:lnTo>
                  <a:cubicBezTo>
                    <a:pt x="9753" y="66"/>
                    <a:pt x="9753" y="66"/>
                    <a:pt x="9797" y="79"/>
                  </a:cubicBezTo>
                  <a:cubicBezTo>
                    <a:pt x="9800" y="78"/>
                    <a:pt x="9803" y="78"/>
                    <a:pt x="9806" y="78"/>
                  </a:cubicBezTo>
                  <a:cubicBezTo>
                    <a:pt x="9827" y="78"/>
                    <a:pt x="9830" y="85"/>
                    <a:pt x="9800" y="85"/>
                  </a:cubicBezTo>
                  <a:cubicBezTo>
                    <a:pt x="9790" y="85"/>
                    <a:pt x="9775" y="84"/>
                    <a:pt x="9756" y="82"/>
                  </a:cubicBezTo>
                  <a:cubicBezTo>
                    <a:pt x="9751" y="82"/>
                    <a:pt x="9745" y="82"/>
                    <a:pt x="9738" y="82"/>
                  </a:cubicBezTo>
                  <a:cubicBezTo>
                    <a:pt x="9706" y="82"/>
                    <a:pt x="9653" y="79"/>
                    <a:pt x="9593" y="79"/>
                  </a:cubicBezTo>
                  <a:cubicBezTo>
                    <a:pt x="9553" y="79"/>
                    <a:pt x="9510" y="80"/>
                    <a:pt x="9468" y="85"/>
                  </a:cubicBezTo>
                  <a:cubicBezTo>
                    <a:pt x="9308" y="100"/>
                    <a:pt x="9308" y="100"/>
                    <a:pt x="9308" y="116"/>
                  </a:cubicBezTo>
                  <a:cubicBezTo>
                    <a:pt x="9331" y="131"/>
                    <a:pt x="9330" y="139"/>
                    <a:pt x="9318" y="139"/>
                  </a:cubicBezTo>
                  <a:cubicBezTo>
                    <a:pt x="9308" y="139"/>
                    <a:pt x="9288" y="133"/>
                    <a:pt x="9267" y="119"/>
                  </a:cubicBezTo>
                  <a:cubicBezTo>
                    <a:pt x="9223" y="106"/>
                    <a:pt x="9191" y="101"/>
                    <a:pt x="9171" y="101"/>
                  </a:cubicBezTo>
                  <a:cubicBezTo>
                    <a:pt x="9152" y="101"/>
                    <a:pt x="9143" y="105"/>
                    <a:pt x="9145" y="113"/>
                  </a:cubicBezTo>
                  <a:cubicBezTo>
                    <a:pt x="9120" y="129"/>
                    <a:pt x="9091" y="138"/>
                    <a:pt x="9063" y="138"/>
                  </a:cubicBezTo>
                  <a:cubicBezTo>
                    <a:pt x="9063" y="132"/>
                    <a:pt x="9056" y="128"/>
                    <a:pt x="9042" y="128"/>
                  </a:cubicBezTo>
                  <a:cubicBezTo>
                    <a:pt x="9022" y="128"/>
                    <a:pt x="8989" y="135"/>
                    <a:pt x="8941" y="147"/>
                  </a:cubicBezTo>
                  <a:cubicBezTo>
                    <a:pt x="8929" y="148"/>
                    <a:pt x="8921" y="149"/>
                    <a:pt x="8916" y="149"/>
                  </a:cubicBezTo>
                  <a:cubicBezTo>
                    <a:pt x="8903" y="149"/>
                    <a:pt x="8902" y="146"/>
                    <a:pt x="8900" y="135"/>
                  </a:cubicBezTo>
                  <a:lnTo>
                    <a:pt x="8819" y="141"/>
                  </a:lnTo>
                  <a:cubicBezTo>
                    <a:pt x="8755" y="174"/>
                    <a:pt x="8582" y="191"/>
                    <a:pt x="8497" y="191"/>
                  </a:cubicBezTo>
                  <a:cubicBezTo>
                    <a:pt x="8478" y="191"/>
                    <a:pt x="8463" y="190"/>
                    <a:pt x="8455" y="188"/>
                  </a:cubicBezTo>
                  <a:cubicBezTo>
                    <a:pt x="8427" y="191"/>
                    <a:pt x="8402" y="201"/>
                    <a:pt x="8377" y="213"/>
                  </a:cubicBezTo>
                  <a:cubicBezTo>
                    <a:pt x="8356" y="233"/>
                    <a:pt x="8334" y="243"/>
                    <a:pt x="8318" y="243"/>
                  </a:cubicBezTo>
                  <a:cubicBezTo>
                    <a:pt x="8306" y="243"/>
                    <a:pt x="8297" y="237"/>
                    <a:pt x="8295" y="223"/>
                  </a:cubicBezTo>
                  <a:cubicBezTo>
                    <a:pt x="8294" y="208"/>
                    <a:pt x="8293" y="200"/>
                    <a:pt x="8289" y="200"/>
                  </a:cubicBezTo>
                  <a:cubicBezTo>
                    <a:pt x="8284" y="200"/>
                    <a:pt x="8274" y="209"/>
                    <a:pt x="8255" y="229"/>
                  </a:cubicBezTo>
                  <a:cubicBezTo>
                    <a:pt x="8231" y="241"/>
                    <a:pt x="8139" y="256"/>
                    <a:pt x="8086" y="256"/>
                  </a:cubicBezTo>
                  <a:cubicBezTo>
                    <a:pt x="8055" y="256"/>
                    <a:pt x="8037" y="251"/>
                    <a:pt x="8051" y="238"/>
                  </a:cubicBezTo>
                  <a:cubicBezTo>
                    <a:pt x="8048" y="223"/>
                    <a:pt x="8048" y="207"/>
                    <a:pt x="8048" y="207"/>
                  </a:cubicBezTo>
                  <a:cubicBezTo>
                    <a:pt x="8023" y="220"/>
                    <a:pt x="7995" y="229"/>
                    <a:pt x="7966" y="232"/>
                  </a:cubicBezTo>
                  <a:cubicBezTo>
                    <a:pt x="7970" y="248"/>
                    <a:pt x="7929" y="251"/>
                    <a:pt x="7810" y="273"/>
                  </a:cubicBezTo>
                  <a:lnTo>
                    <a:pt x="7490" y="342"/>
                  </a:lnTo>
                  <a:cubicBezTo>
                    <a:pt x="7424" y="352"/>
                    <a:pt x="7331" y="366"/>
                    <a:pt x="7277" y="366"/>
                  </a:cubicBezTo>
                  <a:cubicBezTo>
                    <a:pt x="7264" y="366"/>
                    <a:pt x="7253" y="365"/>
                    <a:pt x="7246" y="364"/>
                  </a:cubicBezTo>
                  <a:cubicBezTo>
                    <a:pt x="7192" y="373"/>
                    <a:pt x="7139" y="386"/>
                    <a:pt x="7086" y="408"/>
                  </a:cubicBezTo>
                  <a:cubicBezTo>
                    <a:pt x="7059" y="424"/>
                    <a:pt x="7010" y="434"/>
                    <a:pt x="6984" y="434"/>
                  </a:cubicBezTo>
                  <a:cubicBezTo>
                    <a:pt x="6974" y="434"/>
                    <a:pt x="6968" y="433"/>
                    <a:pt x="6967" y="430"/>
                  </a:cubicBezTo>
                  <a:lnTo>
                    <a:pt x="6926" y="436"/>
                  </a:lnTo>
                  <a:cubicBezTo>
                    <a:pt x="6888" y="455"/>
                    <a:pt x="6851" y="467"/>
                    <a:pt x="6810" y="477"/>
                  </a:cubicBezTo>
                  <a:cubicBezTo>
                    <a:pt x="6808" y="468"/>
                    <a:pt x="6796" y="463"/>
                    <a:pt x="6779" y="463"/>
                  </a:cubicBezTo>
                  <a:cubicBezTo>
                    <a:pt x="6763" y="463"/>
                    <a:pt x="6744" y="468"/>
                    <a:pt x="6725" y="480"/>
                  </a:cubicBezTo>
                  <a:cubicBezTo>
                    <a:pt x="6729" y="495"/>
                    <a:pt x="6691" y="502"/>
                    <a:pt x="6610" y="520"/>
                  </a:cubicBezTo>
                  <a:cubicBezTo>
                    <a:pt x="6569" y="524"/>
                    <a:pt x="6218" y="580"/>
                    <a:pt x="5882" y="668"/>
                  </a:cubicBezTo>
                  <a:lnTo>
                    <a:pt x="5425" y="787"/>
                  </a:lnTo>
                  <a:lnTo>
                    <a:pt x="5278" y="831"/>
                  </a:lnTo>
                  <a:cubicBezTo>
                    <a:pt x="5259" y="834"/>
                    <a:pt x="5240" y="840"/>
                    <a:pt x="5224" y="849"/>
                  </a:cubicBezTo>
                  <a:lnTo>
                    <a:pt x="5105" y="881"/>
                  </a:lnTo>
                  <a:cubicBezTo>
                    <a:pt x="5065" y="890"/>
                    <a:pt x="4986" y="915"/>
                    <a:pt x="4986" y="915"/>
                  </a:cubicBezTo>
                  <a:cubicBezTo>
                    <a:pt x="4985" y="910"/>
                    <a:pt x="4979" y="908"/>
                    <a:pt x="4970" y="908"/>
                  </a:cubicBezTo>
                  <a:cubicBezTo>
                    <a:pt x="4920" y="908"/>
                    <a:pt x="4770" y="968"/>
                    <a:pt x="4676" y="1012"/>
                  </a:cubicBezTo>
                  <a:cubicBezTo>
                    <a:pt x="4641" y="1037"/>
                    <a:pt x="4604" y="1053"/>
                    <a:pt x="4563" y="1063"/>
                  </a:cubicBezTo>
                  <a:cubicBezTo>
                    <a:pt x="4561" y="1055"/>
                    <a:pt x="4551" y="1052"/>
                    <a:pt x="4538" y="1052"/>
                  </a:cubicBezTo>
                  <a:cubicBezTo>
                    <a:pt x="4498" y="1052"/>
                    <a:pt x="4419" y="1079"/>
                    <a:pt x="4366" y="1110"/>
                  </a:cubicBezTo>
                  <a:cubicBezTo>
                    <a:pt x="4346" y="1137"/>
                    <a:pt x="4324" y="1151"/>
                    <a:pt x="4308" y="1151"/>
                  </a:cubicBezTo>
                  <a:cubicBezTo>
                    <a:pt x="4299" y="1151"/>
                    <a:pt x="4291" y="1145"/>
                    <a:pt x="4287" y="1135"/>
                  </a:cubicBezTo>
                  <a:cubicBezTo>
                    <a:pt x="4285" y="1126"/>
                    <a:pt x="4276" y="1121"/>
                    <a:pt x="4264" y="1121"/>
                  </a:cubicBezTo>
                  <a:cubicBezTo>
                    <a:pt x="4234" y="1121"/>
                    <a:pt x="4182" y="1148"/>
                    <a:pt x="4137" y="1197"/>
                  </a:cubicBezTo>
                  <a:cubicBezTo>
                    <a:pt x="4122" y="1215"/>
                    <a:pt x="4099" y="1224"/>
                    <a:pt x="4076" y="1224"/>
                  </a:cubicBezTo>
                  <a:cubicBezTo>
                    <a:pt x="4070" y="1224"/>
                    <a:pt x="4064" y="1224"/>
                    <a:pt x="4059" y="1222"/>
                  </a:cubicBezTo>
                  <a:cubicBezTo>
                    <a:pt x="4042" y="1217"/>
                    <a:pt x="4027" y="1215"/>
                    <a:pt x="4015" y="1215"/>
                  </a:cubicBezTo>
                  <a:cubicBezTo>
                    <a:pt x="3989" y="1215"/>
                    <a:pt x="3973" y="1224"/>
                    <a:pt x="3977" y="1235"/>
                  </a:cubicBezTo>
                  <a:cubicBezTo>
                    <a:pt x="3960" y="1266"/>
                    <a:pt x="3927" y="1284"/>
                    <a:pt x="3893" y="1284"/>
                  </a:cubicBezTo>
                  <a:cubicBezTo>
                    <a:pt x="3882" y="1284"/>
                    <a:pt x="3872" y="1283"/>
                    <a:pt x="3861" y="1279"/>
                  </a:cubicBezTo>
                  <a:cubicBezTo>
                    <a:pt x="3777" y="1279"/>
                    <a:pt x="3777" y="1279"/>
                    <a:pt x="3748" y="1323"/>
                  </a:cubicBezTo>
                  <a:cubicBezTo>
                    <a:pt x="3723" y="1361"/>
                    <a:pt x="3601" y="1410"/>
                    <a:pt x="3538" y="1410"/>
                  </a:cubicBezTo>
                  <a:cubicBezTo>
                    <a:pt x="3530" y="1410"/>
                    <a:pt x="3522" y="1409"/>
                    <a:pt x="3516" y="1407"/>
                  </a:cubicBezTo>
                  <a:cubicBezTo>
                    <a:pt x="3479" y="1423"/>
                    <a:pt x="3435" y="1420"/>
                    <a:pt x="3441" y="1435"/>
                  </a:cubicBezTo>
                  <a:lnTo>
                    <a:pt x="3397" y="1435"/>
                  </a:lnTo>
                  <a:lnTo>
                    <a:pt x="3322" y="1464"/>
                  </a:lnTo>
                  <a:lnTo>
                    <a:pt x="3325" y="1479"/>
                  </a:lnTo>
                  <a:cubicBezTo>
                    <a:pt x="3291" y="1498"/>
                    <a:pt x="3049" y="1555"/>
                    <a:pt x="2793" y="1677"/>
                  </a:cubicBezTo>
                  <a:cubicBezTo>
                    <a:pt x="2379" y="1862"/>
                    <a:pt x="2307" y="1893"/>
                    <a:pt x="2351" y="1893"/>
                  </a:cubicBezTo>
                  <a:cubicBezTo>
                    <a:pt x="2390" y="1904"/>
                    <a:pt x="2346" y="1927"/>
                    <a:pt x="2301" y="1927"/>
                  </a:cubicBezTo>
                  <a:cubicBezTo>
                    <a:pt x="2292" y="1927"/>
                    <a:pt x="2284" y="1926"/>
                    <a:pt x="2275" y="1924"/>
                  </a:cubicBezTo>
                  <a:cubicBezTo>
                    <a:pt x="2238" y="1943"/>
                    <a:pt x="2156" y="1962"/>
                    <a:pt x="2081" y="1993"/>
                  </a:cubicBezTo>
                  <a:cubicBezTo>
                    <a:pt x="2018" y="2022"/>
                    <a:pt x="1956" y="2049"/>
                    <a:pt x="1935" y="2049"/>
                  </a:cubicBezTo>
                  <a:cubicBezTo>
                    <a:pt x="1931" y="2049"/>
                    <a:pt x="1929" y="2048"/>
                    <a:pt x="1928" y="2047"/>
                  </a:cubicBezTo>
                  <a:lnTo>
                    <a:pt x="1890" y="2065"/>
                  </a:lnTo>
                  <a:cubicBezTo>
                    <a:pt x="1830" y="2134"/>
                    <a:pt x="1614" y="2247"/>
                    <a:pt x="1498" y="2291"/>
                  </a:cubicBezTo>
                  <a:cubicBezTo>
                    <a:pt x="1436" y="2319"/>
                    <a:pt x="1379" y="2357"/>
                    <a:pt x="1326" y="2398"/>
                  </a:cubicBezTo>
                  <a:cubicBezTo>
                    <a:pt x="1260" y="2451"/>
                    <a:pt x="1260" y="2451"/>
                    <a:pt x="1216" y="2457"/>
                  </a:cubicBezTo>
                  <a:cubicBezTo>
                    <a:pt x="1216" y="2456"/>
                    <a:pt x="1214" y="2455"/>
                    <a:pt x="1212" y="2455"/>
                  </a:cubicBezTo>
                  <a:cubicBezTo>
                    <a:pt x="1179" y="2455"/>
                    <a:pt x="985" y="2544"/>
                    <a:pt x="1000" y="2570"/>
                  </a:cubicBezTo>
                  <a:lnTo>
                    <a:pt x="956" y="2576"/>
                  </a:lnTo>
                  <a:cubicBezTo>
                    <a:pt x="912" y="2579"/>
                    <a:pt x="881" y="2617"/>
                    <a:pt x="887" y="2633"/>
                  </a:cubicBezTo>
                  <a:cubicBezTo>
                    <a:pt x="900" y="2655"/>
                    <a:pt x="880" y="2674"/>
                    <a:pt x="838" y="2674"/>
                  </a:cubicBezTo>
                  <a:cubicBezTo>
                    <a:pt x="827" y="2674"/>
                    <a:pt x="816" y="2673"/>
                    <a:pt x="803" y="2670"/>
                  </a:cubicBezTo>
                  <a:cubicBezTo>
                    <a:pt x="797" y="2661"/>
                    <a:pt x="790" y="2657"/>
                    <a:pt x="782" y="2657"/>
                  </a:cubicBezTo>
                  <a:cubicBezTo>
                    <a:pt x="766" y="2657"/>
                    <a:pt x="749" y="2672"/>
                    <a:pt x="756" y="2683"/>
                  </a:cubicBezTo>
                  <a:cubicBezTo>
                    <a:pt x="724" y="2720"/>
                    <a:pt x="702" y="2764"/>
                    <a:pt x="655" y="2780"/>
                  </a:cubicBezTo>
                  <a:cubicBezTo>
                    <a:pt x="621" y="2811"/>
                    <a:pt x="583" y="2839"/>
                    <a:pt x="608" y="2864"/>
                  </a:cubicBezTo>
                  <a:cubicBezTo>
                    <a:pt x="618" y="2877"/>
                    <a:pt x="586" y="2908"/>
                    <a:pt x="555" y="2943"/>
                  </a:cubicBezTo>
                  <a:cubicBezTo>
                    <a:pt x="546" y="2930"/>
                    <a:pt x="546" y="2930"/>
                    <a:pt x="564" y="2886"/>
                  </a:cubicBezTo>
                  <a:cubicBezTo>
                    <a:pt x="573" y="2877"/>
                    <a:pt x="577" y="2873"/>
                    <a:pt x="577" y="2873"/>
                  </a:cubicBezTo>
                  <a:lnTo>
                    <a:pt x="577" y="2873"/>
                  </a:lnTo>
                  <a:cubicBezTo>
                    <a:pt x="577" y="2873"/>
                    <a:pt x="547" y="2904"/>
                    <a:pt x="502" y="2952"/>
                  </a:cubicBezTo>
                  <a:cubicBezTo>
                    <a:pt x="470" y="2981"/>
                    <a:pt x="415" y="3041"/>
                    <a:pt x="396" y="3041"/>
                  </a:cubicBezTo>
                  <a:cubicBezTo>
                    <a:pt x="394" y="3041"/>
                    <a:pt x="393" y="3041"/>
                    <a:pt x="392" y="3040"/>
                  </a:cubicBezTo>
                  <a:cubicBezTo>
                    <a:pt x="359" y="3063"/>
                    <a:pt x="334" y="3092"/>
                    <a:pt x="355" y="3092"/>
                  </a:cubicBezTo>
                  <a:cubicBezTo>
                    <a:pt x="359" y="3092"/>
                    <a:pt x="366" y="3091"/>
                    <a:pt x="376" y="3087"/>
                  </a:cubicBezTo>
                  <a:lnTo>
                    <a:pt x="376" y="3087"/>
                  </a:lnTo>
                  <a:cubicBezTo>
                    <a:pt x="401" y="3109"/>
                    <a:pt x="398" y="3106"/>
                    <a:pt x="351" y="3181"/>
                  </a:cubicBezTo>
                  <a:cubicBezTo>
                    <a:pt x="328" y="3219"/>
                    <a:pt x="308" y="3254"/>
                    <a:pt x="295" y="3254"/>
                  </a:cubicBezTo>
                  <a:cubicBezTo>
                    <a:pt x="294" y="3254"/>
                    <a:pt x="293" y="3254"/>
                    <a:pt x="292" y="3253"/>
                  </a:cubicBezTo>
                  <a:cubicBezTo>
                    <a:pt x="289" y="3251"/>
                    <a:pt x="286" y="3249"/>
                    <a:pt x="283" y="3249"/>
                  </a:cubicBezTo>
                  <a:cubicBezTo>
                    <a:pt x="274" y="3249"/>
                    <a:pt x="263" y="3264"/>
                    <a:pt x="235" y="3325"/>
                  </a:cubicBezTo>
                  <a:cubicBezTo>
                    <a:pt x="185" y="3425"/>
                    <a:pt x="170" y="3538"/>
                    <a:pt x="195" y="3648"/>
                  </a:cubicBezTo>
                  <a:cubicBezTo>
                    <a:pt x="223" y="3657"/>
                    <a:pt x="223" y="3654"/>
                    <a:pt x="182" y="3689"/>
                  </a:cubicBezTo>
                  <a:cubicBezTo>
                    <a:pt x="181" y="3689"/>
                    <a:pt x="181" y="3689"/>
                    <a:pt x="180" y="3689"/>
                  </a:cubicBezTo>
                  <a:cubicBezTo>
                    <a:pt x="166" y="3689"/>
                    <a:pt x="157" y="3728"/>
                    <a:pt x="148" y="3770"/>
                  </a:cubicBezTo>
                  <a:cubicBezTo>
                    <a:pt x="132" y="3767"/>
                    <a:pt x="141" y="3723"/>
                    <a:pt x="151" y="3679"/>
                  </a:cubicBezTo>
                  <a:lnTo>
                    <a:pt x="135" y="3676"/>
                  </a:lnTo>
                  <a:cubicBezTo>
                    <a:pt x="97" y="3707"/>
                    <a:pt x="85" y="3761"/>
                    <a:pt x="107" y="3808"/>
                  </a:cubicBezTo>
                  <a:cubicBezTo>
                    <a:pt x="116" y="3836"/>
                    <a:pt x="110" y="3870"/>
                    <a:pt x="91" y="3896"/>
                  </a:cubicBezTo>
                  <a:cubicBezTo>
                    <a:pt x="72" y="3936"/>
                    <a:pt x="50" y="3980"/>
                    <a:pt x="66" y="3983"/>
                  </a:cubicBezTo>
                  <a:lnTo>
                    <a:pt x="60" y="4033"/>
                  </a:lnTo>
                  <a:cubicBezTo>
                    <a:pt x="57" y="4062"/>
                    <a:pt x="50" y="4090"/>
                    <a:pt x="44" y="4118"/>
                  </a:cubicBezTo>
                  <a:cubicBezTo>
                    <a:pt x="38" y="4206"/>
                    <a:pt x="41" y="4253"/>
                    <a:pt x="60" y="4253"/>
                  </a:cubicBezTo>
                  <a:cubicBezTo>
                    <a:pt x="76" y="4253"/>
                    <a:pt x="79" y="4297"/>
                    <a:pt x="82" y="4341"/>
                  </a:cubicBezTo>
                  <a:cubicBezTo>
                    <a:pt x="82" y="4384"/>
                    <a:pt x="88" y="4428"/>
                    <a:pt x="104" y="4428"/>
                  </a:cubicBezTo>
                  <a:cubicBezTo>
                    <a:pt x="104" y="4428"/>
                    <a:pt x="105" y="4428"/>
                    <a:pt x="105" y="4428"/>
                  </a:cubicBezTo>
                  <a:cubicBezTo>
                    <a:pt x="121" y="4428"/>
                    <a:pt x="145" y="4469"/>
                    <a:pt x="157" y="4554"/>
                  </a:cubicBezTo>
                  <a:cubicBezTo>
                    <a:pt x="188" y="4635"/>
                    <a:pt x="191" y="4632"/>
                    <a:pt x="173" y="4682"/>
                  </a:cubicBezTo>
                  <a:cubicBezTo>
                    <a:pt x="157" y="4688"/>
                    <a:pt x="170" y="4729"/>
                    <a:pt x="179" y="4773"/>
                  </a:cubicBezTo>
                  <a:cubicBezTo>
                    <a:pt x="188" y="4801"/>
                    <a:pt x="195" y="4829"/>
                    <a:pt x="195" y="4861"/>
                  </a:cubicBezTo>
                  <a:cubicBezTo>
                    <a:pt x="197" y="4894"/>
                    <a:pt x="204" y="4900"/>
                    <a:pt x="213" y="4900"/>
                  </a:cubicBezTo>
                  <a:cubicBezTo>
                    <a:pt x="217" y="4900"/>
                    <a:pt x="221" y="4899"/>
                    <a:pt x="226" y="4898"/>
                  </a:cubicBezTo>
                  <a:cubicBezTo>
                    <a:pt x="242" y="4892"/>
                    <a:pt x="254" y="4886"/>
                    <a:pt x="254" y="4886"/>
                  </a:cubicBezTo>
                  <a:lnTo>
                    <a:pt x="254" y="4886"/>
                  </a:lnTo>
                  <a:cubicBezTo>
                    <a:pt x="270" y="4927"/>
                    <a:pt x="257" y="4980"/>
                    <a:pt x="245" y="4986"/>
                  </a:cubicBezTo>
                  <a:cubicBezTo>
                    <a:pt x="238" y="5022"/>
                    <a:pt x="236" y="5034"/>
                    <a:pt x="244" y="5034"/>
                  </a:cubicBezTo>
                  <a:cubicBezTo>
                    <a:pt x="248" y="5034"/>
                    <a:pt x="254" y="5031"/>
                    <a:pt x="264" y="5027"/>
                  </a:cubicBezTo>
                  <a:cubicBezTo>
                    <a:pt x="265" y="5026"/>
                    <a:pt x="266" y="5026"/>
                    <a:pt x="268" y="5026"/>
                  </a:cubicBezTo>
                  <a:cubicBezTo>
                    <a:pt x="284" y="5026"/>
                    <a:pt x="313" y="5059"/>
                    <a:pt x="339" y="5140"/>
                  </a:cubicBezTo>
                  <a:cubicBezTo>
                    <a:pt x="383" y="5215"/>
                    <a:pt x="430" y="5290"/>
                    <a:pt x="417" y="5299"/>
                  </a:cubicBezTo>
                  <a:cubicBezTo>
                    <a:pt x="426" y="5328"/>
                    <a:pt x="445" y="5353"/>
                    <a:pt x="470" y="5372"/>
                  </a:cubicBezTo>
                  <a:cubicBezTo>
                    <a:pt x="508" y="5397"/>
                    <a:pt x="536" y="5434"/>
                    <a:pt x="615" y="5541"/>
                  </a:cubicBezTo>
                  <a:cubicBezTo>
                    <a:pt x="712" y="5672"/>
                    <a:pt x="744" y="5705"/>
                    <a:pt x="761" y="5705"/>
                  </a:cubicBezTo>
                  <a:cubicBezTo>
                    <a:pt x="768" y="5705"/>
                    <a:pt x="772" y="5700"/>
                    <a:pt x="777" y="5694"/>
                  </a:cubicBezTo>
                  <a:cubicBezTo>
                    <a:pt x="783" y="5689"/>
                    <a:pt x="787" y="5684"/>
                    <a:pt x="792" y="5684"/>
                  </a:cubicBezTo>
                  <a:cubicBezTo>
                    <a:pt x="798" y="5684"/>
                    <a:pt x="805" y="5693"/>
                    <a:pt x="812" y="5723"/>
                  </a:cubicBezTo>
                  <a:cubicBezTo>
                    <a:pt x="837" y="5763"/>
                    <a:pt x="884" y="5779"/>
                    <a:pt x="969" y="5817"/>
                  </a:cubicBezTo>
                  <a:cubicBezTo>
                    <a:pt x="974" y="5819"/>
                    <a:pt x="980" y="5820"/>
                    <a:pt x="986" y="5820"/>
                  </a:cubicBezTo>
                  <a:cubicBezTo>
                    <a:pt x="1007" y="5820"/>
                    <a:pt x="1028" y="5807"/>
                    <a:pt x="1038" y="5785"/>
                  </a:cubicBezTo>
                  <a:cubicBezTo>
                    <a:pt x="1045" y="5775"/>
                    <a:pt x="1049" y="5769"/>
                    <a:pt x="1056" y="5769"/>
                  </a:cubicBezTo>
                  <a:cubicBezTo>
                    <a:pt x="1065" y="5769"/>
                    <a:pt x="1081" y="5783"/>
                    <a:pt x="1122" y="5817"/>
                  </a:cubicBezTo>
                  <a:cubicBezTo>
                    <a:pt x="1157" y="5838"/>
                    <a:pt x="1188" y="5870"/>
                    <a:pt x="1182" y="5882"/>
                  </a:cubicBezTo>
                  <a:cubicBezTo>
                    <a:pt x="1180" y="5887"/>
                    <a:pt x="1175" y="5889"/>
                    <a:pt x="1169" y="5889"/>
                  </a:cubicBezTo>
                  <a:cubicBezTo>
                    <a:pt x="1155" y="5889"/>
                    <a:pt x="1135" y="5879"/>
                    <a:pt x="1135" y="5879"/>
                  </a:cubicBezTo>
                  <a:lnTo>
                    <a:pt x="1097" y="5857"/>
                  </a:lnTo>
                  <a:lnTo>
                    <a:pt x="1097" y="5857"/>
                  </a:lnTo>
                  <a:cubicBezTo>
                    <a:pt x="1091" y="5870"/>
                    <a:pt x="1081" y="5885"/>
                    <a:pt x="1160" y="5926"/>
                  </a:cubicBezTo>
                  <a:cubicBezTo>
                    <a:pt x="1186" y="5950"/>
                    <a:pt x="1217" y="5969"/>
                    <a:pt x="1232" y="5969"/>
                  </a:cubicBezTo>
                  <a:cubicBezTo>
                    <a:pt x="1237" y="5969"/>
                    <a:pt x="1240" y="5967"/>
                    <a:pt x="1241" y="5964"/>
                  </a:cubicBezTo>
                  <a:cubicBezTo>
                    <a:pt x="1304" y="6005"/>
                    <a:pt x="1373" y="6036"/>
                    <a:pt x="1445" y="6055"/>
                  </a:cubicBezTo>
                  <a:cubicBezTo>
                    <a:pt x="1530" y="6083"/>
                    <a:pt x="1661" y="6111"/>
                    <a:pt x="1705" y="6130"/>
                  </a:cubicBezTo>
                  <a:cubicBezTo>
                    <a:pt x="1751" y="6138"/>
                    <a:pt x="1786" y="6142"/>
                    <a:pt x="1809" y="6142"/>
                  </a:cubicBezTo>
                  <a:cubicBezTo>
                    <a:pt x="1829" y="6142"/>
                    <a:pt x="1840" y="6139"/>
                    <a:pt x="1840" y="6133"/>
                  </a:cubicBezTo>
                  <a:cubicBezTo>
                    <a:pt x="1842" y="6116"/>
                    <a:pt x="1856" y="6109"/>
                    <a:pt x="1868" y="6109"/>
                  </a:cubicBezTo>
                  <a:cubicBezTo>
                    <a:pt x="1878" y="6109"/>
                    <a:pt x="1887" y="6113"/>
                    <a:pt x="1887" y="6121"/>
                  </a:cubicBezTo>
                  <a:cubicBezTo>
                    <a:pt x="1904" y="6133"/>
                    <a:pt x="2006" y="6149"/>
                    <a:pt x="2126" y="6149"/>
                  </a:cubicBezTo>
                  <a:cubicBezTo>
                    <a:pt x="2157" y="6149"/>
                    <a:pt x="2190" y="6148"/>
                    <a:pt x="2222" y="6146"/>
                  </a:cubicBezTo>
                  <a:cubicBezTo>
                    <a:pt x="2382" y="6133"/>
                    <a:pt x="2536" y="6086"/>
                    <a:pt x="2551" y="6064"/>
                  </a:cubicBezTo>
                  <a:lnTo>
                    <a:pt x="2639" y="6036"/>
                  </a:lnTo>
                  <a:cubicBezTo>
                    <a:pt x="2730" y="6026"/>
                    <a:pt x="2977" y="5904"/>
                    <a:pt x="3006" y="5864"/>
                  </a:cubicBezTo>
                  <a:cubicBezTo>
                    <a:pt x="3006" y="5864"/>
                    <a:pt x="3046" y="5838"/>
                    <a:pt x="3115" y="5791"/>
                  </a:cubicBezTo>
                  <a:cubicBezTo>
                    <a:pt x="3191" y="5760"/>
                    <a:pt x="3225" y="5741"/>
                    <a:pt x="3250" y="5704"/>
                  </a:cubicBezTo>
                  <a:cubicBezTo>
                    <a:pt x="3266" y="5678"/>
                    <a:pt x="3267" y="5664"/>
                    <a:pt x="3269" y="5664"/>
                  </a:cubicBezTo>
                  <a:cubicBezTo>
                    <a:pt x="3270" y="5664"/>
                    <a:pt x="3270" y="5666"/>
                    <a:pt x="3272" y="5669"/>
                  </a:cubicBezTo>
                  <a:cubicBezTo>
                    <a:pt x="3273" y="5671"/>
                    <a:pt x="3275" y="5672"/>
                    <a:pt x="3278" y="5672"/>
                  </a:cubicBezTo>
                  <a:cubicBezTo>
                    <a:pt x="3299" y="5672"/>
                    <a:pt x="3364" y="5627"/>
                    <a:pt x="3482" y="5553"/>
                  </a:cubicBezTo>
                  <a:cubicBezTo>
                    <a:pt x="3583" y="5490"/>
                    <a:pt x="3608" y="5474"/>
                    <a:pt x="3597" y="5474"/>
                  </a:cubicBezTo>
                  <a:cubicBezTo>
                    <a:pt x="3594" y="5474"/>
                    <a:pt x="3586" y="5476"/>
                    <a:pt x="3576" y="5478"/>
                  </a:cubicBezTo>
                  <a:cubicBezTo>
                    <a:pt x="3661" y="5414"/>
                    <a:pt x="3693" y="5398"/>
                    <a:pt x="3707" y="5398"/>
                  </a:cubicBezTo>
                  <a:cubicBezTo>
                    <a:pt x="3714" y="5398"/>
                    <a:pt x="3717" y="5402"/>
                    <a:pt x="3720" y="5406"/>
                  </a:cubicBezTo>
                  <a:cubicBezTo>
                    <a:pt x="3714" y="5422"/>
                    <a:pt x="3717" y="5428"/>
                    <a:pt x="3723" y="5428"/>
                  </a:cubicBezTo>
                  <a:cubicBezTo>
                    <a:pt x="3737" y="5428"/>
                    <a:pt x="3771" y="5396"/>
                    <a:pt x="3780" y="5353"/>
                  </a:cubicBezTo>
                  <a:cubicBezTo>
                    <a:pt x="3796" y="5312"/>
                    <a:pt x="3850" y="5278"/>
                    <a:pt x="3870" y="5278"/>
                  </a:cubicBezTo>
                  <a:cubicBezTo>
                    <a:pt x="3873" y="5278"/>
                    <a:pt x="3876" y="5279"/>
                    <a:pt x="3877" y="5281"/>
                  </a:cubicBezTo>
                  <a:cubicBezTo>
                    <a:pt x="3883" y="5293"/>
                    <a:pt x="3849" y="5315"/>
                    <a:pt x="3814" y="5334"/>
                  </a:cubicBezTo>
                  <a:lnTo>
                    <a:pt x="3830" y="5362"/>
                  </a:lnTo>
                  <a:cubicBezTo>
                    <a:pt x="3855" y="5350"/>
                    <a:pt x="3877" y="5331"/>
                    <a:pt x="3892" y="5309"/>
                  </a:cubicBezTo>
                  <a:cubicBezTo>
                    <a:pt x="3914" y="5293"/>
                    <a:pt x="3936" y="5274"/>
                    <a:pt x="3952" y="5256"/>
                  </a:cubicBezTo>
                  <a:cubicBezTo>
                    <a:pt x="3976" y="5226"/>
                    <a:pt x="3973" y="5210"/>
                    <a:pt x="3946" y="5210"/>
                  </a:cubicBezTo>
                  <a:cubicBezTo>
                    <a:pt x="3941" y="5210"/>
                    <a:pt x="3936" y="5211"/>
                    <a:pt x="3930" y="5212"/>
                  </a:cubicBezTo>
                  <a:cubicBezTo>
                    <a:pt x="3924" y="5213"/>
                    <a:pt x="3920" y="5213"/>
                    <a:pt x="3916" y="5213"/>
                  </a:cubicBezTo>
                  <a:cubicBezTo>
                    <a:pt x="3896" y="5213"/>
                    <a:pt x="3926" y="5197"/>
                    <a:pt x="3958" y="5180"/>
                  </a:cubicBezTo>
                  <a:cubicBezTo>
                    <a:pt x="3985" y="5170"/>
                    <a:pt x="4004" y="5166"/>
                    <a:pt x="4015" y="5166"/>
                  </a:cubicBezTo>
                  <a:cubicBezTo>
                    <a:pt x="4035" y="5166"/>
                    <a:pt x="4033" y="5180"/>
                    <a:pt x="4015" y="5202"/>
                  </a:cubicBezTo>
                  <a:cubicBezTo>
                    <a:pt x="3980" y="5221"/>
                    <a:pt x="3987" y="5234"/>
                    <a:pt x="3993" y="5249"/>
                  </a:cubicBezTo>
                  <a:cubicBezTo>
                    <a:pt x="3993" y="5250"/>
                    <a:pt x="3994" y="5250"/>
                    <a:pt x="3995" y="5250"/>
                  </a:cubicBezTo>
                  <a:cubicBezTo>
                    <a:pt x="4017" y="5250"/>
                    <a:pt x="4163" y="5137"/>
                    <a:pt x="4181" y="5093"/>
                  </a:cubicBezTo>
                  <a:lnTo>
                    <a:pt x="4190" y="5105"/>
                  </a:lnTo>
                  <a:cubicBezTo>
                    <a:pt x="4191" y="5108"/>
                    <a:pt x="4194" y="5109"/>
                    <a:pt x="4198" y="5109"/>
                  </a:cubicBezTo>
                  <a:cubicBezTo>
                    <a:pt x="4219" y="5109"/>
                    <a:pt x="4277" y="5077"/>
                    <a:pt x="4337" y="5046"/>
                  </a:cubicBezTo>
                  <a:cubicBezTo>
                    <a:pt x="4410" y="5008"/>
                    <a:pt x="4444" y="4992"/>
                    <a:pt x="4438" y="4977"/>
                  </a:cubicBezTo>
                  <a:cubicBezTo>
                    <a:pt x="4428" y="4964"/>
                    <a:pt x="4422" y="4948"/>
                    <a:pt x="4460" y="4933"/>
                  </a:cubicBezTo>
                  <a:lnTo>
                    <a:pt x="4460" y="4933"/>
                  </a:lnTo>
                  <a:cubicBezTo>
                    <a:pt x="4447" y="4938"/>
                    <a:pt x="4439" y="4940"/>
                    <a:pt x="4432" y="4940"/>
                  </a:cubicBezTo>
                  <a:cubicBezTo>
                    <a:pt x="4418" y="4940"/>
                    <a:pt x="4414" y="4931"/>
                    <a:pt x="4410" y="4920"/>
                  </a:cubicBezTo>
                  <a:cubicBezTo>
                    <a:pt x="4450" y="4911"/>
                    <a:pt x="4488" y="4901"/>
                    <a:pt x="4529" y="4895"/>
                  </a:cubicBezTo>
                  <a:cubicBezTo>
                    <a:pt x="4638" y="4883"/>
                    <a:pt x="4742" y="4851"/>
                    <a:pt x="4839" y="4801"/>
                  </a:cubicBezTo>
                  <a:cubicBezTo>
                    <a:pt x="4908" y="4767"/>
                    <a:pt x="5018" y="4717"/>
                    <a:pt x="5061" y="4717"/>
                  </a:cubicBezTo>
                  <a:cubicBezTo>
                    <a:pt x="5133" y="4685"/>
                    <a:pt x="5171" y="4670"/>
                    <a:pt x="5165" y="4657"/>
                  </a:cubicBezTo>
                  <a:lnTo>
                    <a:pt x="5237" y="4623"/>
                  </a:lnTo>
                  <a:cubicBezTo>
                    <a:pt x="5281" y="4623"/>
                    <a:pt x="5353" y="4594"/>
                    <a:pt x="5350" y="4579"/>
                  </a:cubicBezTo>
                  <a:cubicBezTo>
                    <a:pt x="5381" y="4550"/>
                    <a:pt x="5422" y="4550"/>
                    <a:pt x="5459" y="4535"/>
                  </a:cubicBezTo>
                  <a:cubicBezTo>
                    <a:pt x="5544" y="4535"/>
                    <a:pt x="5544" y="4535"/>
                    <a:pt x="5491" y="4503"/>
                  </a:cubicBezTo>
                  <a:cubicBezTo>
                    <a:pt x="5489" y="4500"/>
                    <a:pt x="5481" y="4498"/>
                    <a:pt x="5470" y="4498"/>
                  </a:cubicBezTo>
                  <a:cubicBezTo>
                    <a:pt x="5443" y="4498"/>
                    <a:pt x="5395" y="4508"/>
                    <a:pt x="5369" y="4519"/>
                  </a:cubicBezTo>
                  <a:lnTo>
                    <a:pt x="5256" y="4563"/>
                  </a:lnTo>
                  <a:lnTo>
                    <a:pt x="5256" y="4563"/>
                  </a:lnTo>
                  <a:lnTo>
                    <a:pt x="5362" y="4507"/>
                  </a:lnTo>
                  <a:cubicBezTo>
                    <a:pt x="5400" y="4491"/>
                    <a:pt x="5469" y="4447"/>
                    <a:pt x="5463" y="4431"/>
                  </a:cubicBezTo>
                  <a:cubicBezTo>
                    <a:pt x="5463" y="4431"/>
                    <a:pt x="5456" y="4416"/>
                    <a:pt x="5494" y="4400"/>
                  </a:cubicBezTo>
                  <a:cubicBezTo>
                    <a:pt x="5494" y="4400"/>
                    <a:pt x="5500" y="4416"/>
                    <a:pt x="5506" y="4431"/>
                  </a:cubicBezTo>
                  <a:cubicBezTo>
                    <a:pt x="5475" y="4460"/>
                    <a:pt x="5481" y="4475"/>
                    <a:pt x="5484" y="4491"/>
                  </a:cubicBezTo>
                  <a:cubicBezTo>
                    <a:pt x="5493" y="4493"/>
                    <a:pt x="5503" y="4494"/>
                    <a:pt x="5514" y="4494"/>
                  </a:cubicBezTo>
                  <a:cubicBezTo>
                    <a:pt x="5570" y="4494"/>
                    <a:pt x="5648" y="4471"/>
                    <a:pt x="5638" y="4447"/>
                  </a:cubicBezTo>
                  <a:cubicBezTo>
                    <a:pt x="5657" y="4437"/>
                    <a:pt x="5678" y="4433"/>
                    <a:pt x="5700" y="4433"/>
                  </a:cubicBezTo>
                  <a:cubicBezTo>
                    <a:pt x="5706" y="4433"/>
                    <a:pt x="5713" y="4434"/>
                    <a:pt x="5719" y="4435"/>
                  </a:cubicBezTo>
                  <a:cubicBezTo>
                    <a:pt x="5721" y="4438"/>
                    <a:pt x="5725" y="4440"/>
                    <a:pt x="5730" y="4440"/>
                  </a:cubicBezTo>
                  <a:cubicBezTo>
                    <a:pt x="5744" y="4440"/>
                    <a:pt x="5770" y="4423"/>
                    <a:pt x="5788" y="4391"/>
                  </a:cubicBezTo>
                  <a:cubicBezTo>
                    <a:pt x="5805" y="4361"/>
                    <a:pt x="5834" y="4343"/>
                    <a:pt x="5866" y="4343"/>
                  </a:cubicBezTo>
                  <a:cubicBezTo>
                    <a:pt x="5878" y="4343"/>
                    <a:pt x="5890" y="4345"/>
                    <a:pt x="5901" y="4350"/>
                  </a:cubicBezTo>
                  <a:cubicBezTo>
                    <a:pt x="5904" y="4350"/>
                    <a:pt x="5906" y="4350"/>
                    <a:pt x="5909" y="4350"/>
                  </a:cubicBezTo>
                  <a:cubicBezTo>
                    <a:pt x="5995" y="4350"/>
                    <a:pt x="6136" y="4302"/>
                    <a:pt x="6133" y="4287"/>
                  </a:cubicBezTo>
                  <a:cubicBezTo>
                    <a:pt x="6124" y="4258"/>
                    <a:pt x="6220" y="4224"/>
                    <a:pt x="6270" y="4224"/>
                  </a:cubicBezTo>
                  <a:cubicBezTo>
                    <a:pt x="6274" y="4224"/>
                    <a:pt x="6277" y="4224"/>
                    <a:pt x="6280" y="4225"/>
                  </a:cubicBezTo>
                  <a:cubicBezTo>
                    <a:pt x="6285" y="4225"/>
                    <a:pt x="6289" y="4225"/>
                    <a:pt x="6293" y="4225"/>
                  </a:cubicBezTo>
                  <a:cubicBezTo>
                    <a:pt x="6329" y="4225"/>
                    <a:pt x="6365" y="4212"/>
                    <a:pt x="6393" y="4187"/>
                  </a:cubicBezTo>
                  <a:cubicBezTo>
                    <a:pt x="6395" y="4194"/>
                    <a:pt x="6405" y="4199"/>
                    <a:pt x="6419" y="4199"/>
                  </a:cubicBezTo>
                  <a:cubicBezTo>
                    <a:pt x="6435" y="4199"/>
                    <a:pt x="6456" y="4193"/>
                    <a:pt x="6475" y="4178"/>
                  </a:cubicBezTo>
                  <a:cubicBezTo>
                    <a:pt x="6475" y="4178"/>
                    <a:pt x="6512" y="4168"/>
                    <a:pt x="6468" y="4165"/>
                  </a:cubicBezTo>
                  <a:lnTo>
                    <a:pt x="6537" y="4112"/>
                  </a:lnTo>
                  <a:lnTo>
                    <a:pt x="6537" y="4112"/>
                  </a:lnTo>
                  <a:cubicBezTo>
                    <a:pt x="6530" y="4114"/>
                    <a:pt x="6523" y="4115"/>
                    <a:pt x="6518" y="4115"/>
                  </a:cubicBezTo>
                  <a:cubicBezTo>
                    <a:pt x="6497" y="4115"/>
                    <a:pt x="6493" y="4102"/>
                    <a:pt x="6490" y="4090"/>
                  </a:cubicBezTo>
                  <a:cubicBezTo>
                    <a:pt x="6488" y="4081"/>
                    <a:pt x="6571" y="4062"/>
                    <a:pt x="6650" y="4062"/>
                  </a:cubicBezTo>
                  <a:cubicBezTo>
                    <a:pt x="6679" y="4062"/>
                    <a:pt x="6708" y="4064"/>
                    <a:pt x="6732" y="4071"/>
                  </a:cubicBezTo>
                  <a:lnTo>
                    <a:pt x="6816" y="4077"/>
                  </a:lnTo>
                  <a:lnTo>
                    <a:pt x="6810" y="4049"/>
                  </a:lnTo>
                  <a:cubicBezTo>
                    <a:pt x="6835" y="4043"/>
                    <a:pt x="6861" y="4035"/>
                    <a:pt x="6877" y="4035"/>
                  </a:cubicBezTo>
                  <a:cubicBezTo>
                    <a:pt x="6885" y="4035"/>
                    <a:pt x="6890" y="4037"/>
                    <a:pt x="6892" y="4043"/>
                  </a:cubicBezTo>
                  <a:cubicBezTo>
                    <a:pt x="6893" y="4052"/>
                    <a:pt x="6894" y="4055"/>
                    <a:pt x="6901" y="4055"/>
                  </a:cubicBezTo>
                  <a:cubicBezTo>
                    <a:pt x="6907" y="4055"/>
                    <a:pt x="6916" y="4053"/>
                    <a:pt x="6932" y="4049"/>
                  </a:cubicBezTo>
                  <a:cubicBezTo>
                    <a:pt x="6932" y="4049"/>
                    <a:pt x="6973" y="4040"/>
                    <a:pt x="6967" y="4024"/>
                  </a:cubicBezTo>
                  <a:cubicBezTo>
                    <a:pt x="6962" y="4002"/>
                    <a:pt x="6961" y="3996"/>
                    <a:pt x="6975" y="3996"/>
                  </a:cubicBezTo>
                  <a:cubicBezTo>
                    <a:pt x="6981" y="3996"/>
                    <a:pt x="6991" y="3997"/>
                    <a:pt x="7004" y="3999"/>
                  </a:cubicBezTo>
                  <a:cubicBezTo>
                    <a:pt x="7017" y="4005"/>
                    <a:pt x="7030" y="4008"/>
                    <a:pt x="7044" y="4008"/>
                  </a:cubicBezTo>
                  <a:cubicBezTo>
                    <a:pt x="7074" y="4008"/>
                    <a:pt x="7103" y="3994"/>
                    <a:pt x="7120" y="3968"/>
                  </a:cubicBezTo>
                  <a:cubicBezTo>
                    <a:pt x="7115" y="3951"/>
                    <a:pt x="7113" y="3943"/>
                    <a:pt x="7119" y="3943"/>
                  </a:cubicBezTo>
                  <a:cubicBezTo>
                    <a:pt x="7125" y="3943"/>
                    <a:pt x="7137" y="3948"/>
                    <a:pt x="7158" y="3958"/>
                  </a:cubicBezTo>
                  <a:cubicBezTo>
                    <a:pt x="7160" y="3969"/>
                    <a:pt x="7181" y="3975"/>
                    <a:pt x="7206" y="3975"/>
                  </a:cubicBezTo>
                  <a:cubicBezTo>
                    <a:pt x="7218" y="3975"/>
                    <a:pt x="7230" y="3974"/>
                    <a:pt x="7243" y="3971"/>
                  </a:cubicBezTo>
                  <a:lnTo>
                    <a:pt x="7239" y="3955"/>
                  </a:lnTo>
                  <a:cubicBezTo>
                    <a:pt x="7234" y="3930"/>
                    <a:pt x="7258" y="3919"/>
                    <a:pt x="7290" y="3919"/>
                  </a:cubicBezTo>
                  <a:cubicBezTo>
                    <a:pt x="7298" y="3919"/>
                    <a:pt x="7306" y="3919"/>
                    <a:pt x="7315" y="3921"/>
                  </a:cubicBezTo>
                  <a:cubicBezTo>
                    <a:pt x="7316" y="3925"/>
                    <a:pt x="7320" y="3928"/>
                    <a:pt x="7328" y="3928"/>
                  </a:cubicBezTo>
                  <a:cubicBezTo>
                    <a:pt x="7345" y="3928"/>
                    <a:pt x="7379" y="3916"/>
                    <a:pt x="7431" y="3892"/>
                  </a:cubicBezTo>
                  <a:cubicBezTo>
                    <a:pt x="7481" y="3882"/>
                    <a:pt x="7514" y="3875"/>
                    <a:pt x="7532" y="3875"/>
                  </a:cubicBezTo>
                  <a:cubicBezTo>
                    <a:pt x="7543" y="3875"/>
                    <a:pt x="7549" y="3877"/>
                    <a:pt x="7550" y="3883"/>
                  </a:cubicBezTo>
                  <a:cubicBezTo>
                    <a:pt x="7553" y="3898"/>
                    <a:pt x="7554" y="3905"/>
                    <a:pt x="7558" y="3905"/>
                  </a:cubicBezTo>
                  <a:cubicBezTo>
                    <a:pt x="7563" y="3905"/>
                    <a:pt x="7572" y="3895"/>
                    <a:pt x="7590" y="3874"/>
                  </a:cubicBezTo>
                  <a:cubicBezTo>
                    <a:pt x="7625" y="3852"/>
                    <a:pt x="7625" y="3852"/>
                    <a:pt x="7706" y="3849"/>
                  </a:cubicBezTo>
                  <a:cubicBezTo>
                    <a:pt x="7715" y="3853"/>
                    <a:pt x="7724" y="3855"/>
                    <a:pt x="7734" y="3855"/>
                  </a:cubicBezTo>
                  <a:cubicBezTo>
                    <a:pt x="7752" y="3855"/>
                    <a:pt x="7770" y="3847"/>
                    <a:pt x="7785" y="3833"/>
                  </a:cubicBezTo>
                  <a:cubicBezTo>
                    <a:pt x="7779" y="3809"/>
                    <a:pt x="7776" y="3794"/>
                    <a:pt x="7752" y="3794"/>
                  </a:cubicBezTo>
                  <a:cubicBezTo>
                    <a:pt x="7748" y="3794"/>
                    <a:pt x="7743" y="3794"/>
                    <a:pt x="7738" y="3795"/>
                  </a:cubicBezTo>
                  <a:cubicBezTo>
                    <a:pt x="7720" y="3799"/>
                    <a:pt x="7710" y="3802"/>
                    <a:pt x="7704" y="3802"/>
                  </a:cubicBezTo>
                  <a:cubicBezTo>
                    <a:pt x="7696" y="3802"/>
                    <a:pt x="7696" y="3798"/>
                    <a:pt x="7694" y="3789"/>
                  </a:cubicBezTo>
                  <a:lnTo>
                    <a:pt x="7772" y="3773"/>
                  </a:lnTo>
                  <a:cubicBezTo>
                    <a:pt x="7825" y="3764"/>
                    <a:pt x="7879" y="3748"/>
                    <a:pt x="7929" y="3726"/>
                  </a:cubicBezTo>
                  <a:cubicBezTo>
                    <a:pt x="7983" y="3706"/>
                    <a:pt x="7995" y="3684"/>
                    <a:pt x="7969" y="3684"/>
                  </a:cubicBezTo>
                  <a:cubicBezTo>
                    <a:pt x="7959" y="3684"/>
                    <a:pt x="7943" y="3687"/>
                    <a:pt x="7923" y="3695"/>
                  </a:cubicBezTo>
                  <a:lnTo>
                    <a:pt x="7879" y="3689"/>
                  </a:lnTo>
                  <a:cubicBezTo>
                    <a:pt x="7876" y="3669"/>
                    <a:pt x="7860" y="3660"/>
                    <a:pt x="7843" y="3660"/>
                  </a:cubicBezTo>
                  <a:cubicBezTo>
                    <a:pt x="7820" y="3660"/>
                    <a:pt x="7795" y="3677"/>
                    <a:pt x="7800" y="3704"/>
                  </a:cubicBezTo>
                  <a:cubicBezTo>
                    <a:pt x="7806" y="3732"/>
                    <a:pt x="7808" y="3743"/>
                    <a:pt x="7800" y="3743"/>
                  </a:cubicBezTo>
                  <a:cubicBezTo>
                    <a:pt x="7794" y="3743"/>
                    <a:pt x="7783" y="3737"/>
                    <a:pt x="7763" y="3726"/>
                  </a:cubicBezTo>
                  <a:cubicBezTo>
                    <a:pt x="7761" y="3709"/>
                    <a:pt x="7748" y="3704"/>
                    <a:pt x="7730" y="3704"/>
                  </a:cubicBezTo>
                  <a:cubicBezTo>
                    <a:pt x="7715" y="3704"/>
                    <a:pt x="7697" y="3708"/>
                    <a:pt x="7678" y="3711"/>
                  </a:cubicBezTo>
                  <a:cubicBezTo>
                    <a:pt x="7662" y="3715"/>
                    <a:pt x="7652" y="3717"/>
                    <a:pt x="7647" y="3717"/>
                  </a:cubicBezTo>
                  <a:cubicBezTo>
                    <a:pt x="7640" y="3717"/>
                    <a:pt x="7639" y="3713"/>
                    <a:pt x="7637" y="3704"/>
                  </a:cubicBezTo>
                  <a:cubicBezTo>
                    <a:pt x="7635" y="3694"/>
                    <a:pt x="7614" y="3687"/>
                    <a:pt x="7589" y="3687"/>
                  </a:cubicBezTo>
                  <a:cubicBezTo>
                    <a:pt x="7578" y="3687"/>
                    <a:pt x="7565" y="3689"/>
                    <a:pt x="7553" y="3692"/>
                  </a:cubicBezTo>
                  <a:cubicBezTo>
                    <a:pt x="7512" y="3698"/>
                    <a:pt x="7512" y="3698"/>
                    <a:pt x="7515" y="3714"/>
                  </a:cubicBezTo>
                  <a:cubicBezTo>
                    <a:pt x="7544" y="3718"/>
                    <a:pt x="7520" y="3727"/>
                    <a:pt x="7488" y="3727"/>
                  </a:cubicBezTo>
                  <a:cubicBezTo>
                    <a:pt x="7470" y="3727"/>
                    <a:pt x="7450" y="3725"/>
                    <a:pt x="7434" y="3717"/>
                  </a:cubicBezTo>
                  <a:cubicBezTo>
                    <a:pt x="7420" y="3715"/>
                    <a:pt x="7410" y="3714"/>
                    <a:pt x="7404" y="3714"/>
                  </a:cubicBezTo>
                  <a:cubicBezTo>
                    <a:pt x="7390" y="3714"/>
                    <a:pt x="7392" y="3720"/>
                    <a:pt x="7396" y="3739"/>
                  </a:cubicBezTo>
                  <a:cubicBezTo>
                    <a:pt x="7400" y="3761"/>
                    <a:pt x="7363" y="3777"/>
                    <a:pt x="7326" y="3777"/>
                  </a:cubicBezTo>
                  <a:cubicBezTo>
                    <a:pt x="7310" y="3777"/>
                    <a:pt x="7293" y="3774"/>
                    <a:pt x="7280" y="3767"/>
                  </a:cubicBezTo>
                  <a:lnTo>
                    <a:pt x="7202" y="3786"/>
                  </a:lnTo>
                  <a:cubicBezTo>
                    <a:pt x="7161" y="3795"/>
                    <a:pt x="7164" y="3811"/>
                    <a:pt x="7167" y="3827"/>
                  </a:cubicBezTo>
                  <a:cubicBezTo>
                    <a:pt x="7174" y="3848"/>
                    <a:pt x="7176" y="3855"/>
                    <a:pt x="7162" y="3855"/>
                  </a:cubicBezTo>
                  <a:cubicBezTo>
                    <a:pt x="7156" y="3855"/>
                    <a:pt x="7146" y="3854"/>
                    <a:pt x="7133" y="3852"/>
                  </a:cubicBezTo>
                  <a:cubicBezTo>
                    <a:pt x="7089" y="3845"/>
                    <a:pt x="7086" y="3830"/>
                    <a:pt x="7086" y="3830"/>
                  </a:cubicBezTo>
                  <a:cubicBezTo>
                    <a:pt x="7085" y="3824"/>
                    <a:pt x="7079" y="3821"/>
                    <a:pt x="7070" y="3821"/>
                  </a:cubicBezTo>
                  <a:cubicBezTo>
                    <a:pt x="7054" y="3821"/>
                    <a:pt x="7030" y="3828"/>
                    <a:pt x="7004" y="3836"/>
                  </a:cubicBezTo>
                  <a:cubicBezTo>
                    <a:pt x="6967" y="3845"/>
                    <a:pt x="6888" y="3867"/>
                    <a:pt x="6892" y="3880"/>
                  </a:cubicBezTo>
                  <a:lnTo>
                    <a:pt x="6888" y="3867"/>
                  </a:lnTo>
                  <a:cubicBezTo>
                    <a:pt x="6877" y="3870"/>
                    <a:pt x="6869" y="3871"/>
                    <a:pt x="6863" y="3871"/>
                  </a:cubicBezTo>
                  <a:cubicBezTo>
                    <a:pt x="6855" y="3871"/>
                    <a:pt x="6851" y="3869"/>
                    <a:pt x="6849" y="3869"/>
                  </a:cubicBezTo>
                  <a:cubicBezTo>
                    <a:pt x="6846" y="3869"/>
                    <a:pt x="6846" y="3871"/>
                    <a:pt x="6848" y="3877"/>
                  </a:cubicBezTo>
                  <a:cubicBezTo>
                    <a:pt x="6807" y="3883"/>
                    <a:pt x="6769" y="3889"/>
                    <a:pt x="6729" y="3892"/>
                  </a:cubicBezTo>
                  <a:cubicBezTo>
                    <a:pt x="6646" y="3898"/>
                    <a:pt x="6542" y="3961"/>
                    <a:pt x="6654" y="3961"/>
                  </a:cubicBezTo>
                  <a:cubicBezTo>
                    <a:pt x="6657" y="3961"/>
                    <a:pt x="6660" y="3961"/>
                    <a:pt x="6663" y="3961"/>
                  </a:cubicBezTo>
                  <a:lnTo>
                    <a:pt x="6663" y="3961"/>
                  </a:lnTo>
                  <a:lnTo>
                    <a:pt x="6622" y="3971"/>
                  </a:lnTo>
                  <a:cubicBezTo>
                    <a:pt x="6584" y="3983"/>
                    <a:pt x="6588" y="3999"/>
                    <a:pt x="6588" y="3999"/>
                  </a:cubicBezTo>
                  <a:cubicBezTo>
                    <a:pt x="6594" y="4015"/>
                    <a:pt x="6553" y="4024"/>
                    <a:pt x="6515" y="4037"/>
                  </a:cubicBezTo>
                  <a:cubicBezTo>
                    <a:pt x="6515" y="4037"/>
                    <a:pt x="6512" y="4021"/>
                    <a:pt x="6506" y="4005"/>
                  </a:cubicBezTo>
                  <a:cubicBezTo>
                    <a:pt x="6519" y="3979"/>
                    <a:pt x="6508" y="3966"/>
                    <a:pt x="6489" y="3966"/>
                  </a:cubicBezTo>
                  <a:cubicBezTo>
                    <a:pt x="6468" y="3966"/>
                    <a:pt x="6438" y="3983"/>
                    <a:pt x="6425" y="4015"/>
                  </a:cubicBezTo>
                  <a:lnTo>
                    <a:pt x="6421" y="3999"/>
                  </a:lnTo>
                  <a:cubicBezTo>
                    <a:pt x="6420" y="3995"/>
                    <a:pt x="6415" y="3992"/>
                    <a:pt x="6409" y="3992"/>
                  </a:cubicBezTo>
                  <a:cubicBezTo>
                    <a:pt x="6391" y="3992"/>
                    <a:pt x="6357" y="4006"/>
                    <a:pt x="6306" y="4033"/>
                  </a:cubicBezTo>
                  <a:cubicBezTo>
                    <a:pt x="6268" y="4046"/>
                    <a:pt x="6237" y="4090"/>
                    <a:pt x="6243" y="4102"/>
                  </a:cubicBezTo>
                  <a:cubicBezTo>
                    <a:pt x="6246" y="4118"/>
                    <a:pt x="6208" y="4131"/>
                    <a:pt x="6208" y="4131"/>
                  </a:cubicBezTo>
                  <a:cubicBezTo>
                    <a:pt x="6191" y="4136"/>
                    <a:pt x="6181" y="4140"/>
                    <a:pt x="6176" y="4140"/>
                  </a:cubicBezTo>
                  <a:cubicBezTo>
                    <a:pt x="6169" y="4140"/>
                    <a:pt x="6168" y="4136"/>
                    <a:pt x="6165" y="4127"/>
                  </a:cubicBezTo>
                  <a:cubicBezTo>
                    <a:pt x="6162" y="4118"/>
                    <a:pt x="6153" y="4114"/>
                    <a:pt x="6142" y="4114"/>
                  </a:cubicBezTo>
                  <a:cubicBezTo>
                    <a:pt x="6115" y="4114"/>
                    <a:pt x="6072" y="4137"/>
                    <a:pt x="6052" y="4168"/>
                  </a:cubicBezTo>
                  <a:lnTo>
                    <a:pt x="6045" y="4152"/>
                  </a:lnTo>
                  <a:cubicBezTo>
                    <a:pt x="6044" y="4147"/>
                    <a:pt x="6039" y="4144"/>
                    <a:pt x="6026" y="4144"/>
                  </a:cubicBezTo>
                  <a:cubicBezTo>
                    <a:pt x="5999" y="4144"/>
                    <a:pt x="5939" y="4160"/>
                    <a:pt x="5814" y="4215"/>
                  </a:cubicBezTo>
                  <a:cubicBezTo>
                    <a:pt x="5681" y="4264"/>
                    <a:pt x="5579" y="4303"/>
                    <a:pt x="5550" y="4303"/>
                  </a:cubicBezTo>
                  <a:cubicBezTo>
                    <a:pt x="5545" y="4303"/>
                    <a:pt x="5542" y="4302"/>
                    <a:pt x="5541" y="4300"/>
                  </a:cubicBezTo>
                  <a:cubicBezTo>
                    <a:pt x="5540" y="4299"/>
                    <a:pt x="5539" y="4298"/>
                    <a:pt x="5537" y="4298"/>
                  </a:cubicBezTo>
                  <a:cubicBezTo>
                    <a:pt x="5513" y="4298"/>
                    <a:pt x="5392" y="4377"/>
                    <a:pt x="5334" y="4431"/>
                  </a:cubicBezTo>
                  <a:cubicBezTo>
                    <a:pt x="5332" y="4428"/>
                    <a:pt x="5329" y="4427"/>
                    <a:pt x="5323" y="4427"/>
                  </a:cubicBezTo>
                  <a:cubicBezTo>
                    <a:pt x="5306" y="4427"/>
                    <a:pt x="5271" y="4439"/>
                    <a:pt x="5215" y="4463"/>
                  </a:cubicBezTo>
                  <a:cubicBezTo>
                    <a:pt x="5143" y="4494"/>
                    <a:pt x="5118" y="4504"/>
                    <a:pt x="5108" y="4504"/>
                  </a:cubicBezTo>
                  <a:cubicBezTo>
                    <a:pt x="5103" y="4504"/>
                    <a:pt x="5101" y="4501"/>
                    <a:pt x="5099" y="4497"/>
                  </a:cubicBezTo>
                  <a:cubicBezTo>
                    <a:pt x="5111" y="4475"/>
                    <a:pt x="5117" y="4464"/>
                    <a:pt x="5114" y="4464"/>
                  </a:cubicBezTo>
                  <a:lnTo>
                    <a:pt x="5114" y="4464"/>
                  </a:lnTo>
                  <a:cubicBezTo>
                    <a:pt x="5111" y="4464"/>
                    <a:pt x="5095" y="4479"/>
                    <a:pt x="5061" y="4513"/>
                  </a:cubicBezTo>
                  <a:cubicBezTo>
                    <a:pt x="5043" y="4546"/>
                    <a:pt x="4973" y="4573"/>
                    <a:pt x="4934" y="4573"/>
                  </a:cubicBezTo>
                  <a:cubicBezTo>
                    <a:pt x="4921" y="4573"/>
                    <a:pt x="4911" y="4570"/>
                    <a:pt x="4908" y="4563"/>
                  </a:cubicBezTo>
                  <a:cubicBezTo>
                    <a:pt x="4906" y="4559"/>
                    <a:pt x="4902" y="4557"/>
                    <a:pt x="4896" y="4557"/>
                  </a:cubicBezTo>
                  <a:cubicBezTo>
                    <a:pt x="4879" y="4557"/>
                    <a:pt x="4845" y="4572"/>
                    <a:pt x="4792" y="4597"/>
                  </a:cubicBezTo>
                  <a:cubicBezTo>
                    <a:pt x="4735" y="4638"/>
                    <a:pt x="4676" y="4673"/>
                    <a:pt x="4613" y="4698"/>
                  </a:cubicBezTo>
                  <a:cubicBezTo>
                    <a:pt x="4504" y="4748"/>
                    <a:pt x="4507" y="4751"/>
                    <a:pt x="4519" y="4779"/>
                  </a:cubicBezTo>
                  <a:cubicBezTo>
                    <a:pt x="4532" y="4807"/>
                    <a:pt x="4494" y="4826"/>
                    <a:pt x="4425" y="4861"/>
                  </a:cubicBezTo>
                  <a:cubicBezTo>
                    <a:pt x="4397" y="4875"/>
                    <a:pt x="4371" y="4888"/>
                    <a:pt x="4356" y="4888"/>
                  </a:cubicBezTo>
                  <a:cubicBezTo>
                    <a:pt x="4350" y="4888"/>
                    <a:pt x="4346" y="4887"/>
                    <a:pt x="4344" y="4883"/>
                  </a:cubicBezTo>
                  <a:cubicBezTo>
                    <a:pt x="4319" y="4886"/>
                    <a:pt x="4290" y="4892"/>
                    <a:pt x="4265" y="4905"/>
                  </a:cubicBezTo>
                  <a:cubicBezTo>
                    <a:pt x="4239" y="4919"/>
                    <a:pt x="4212" y="4934"/>
                    <a:pt x="4197" y="4934"/>
                  </a:cubicBezTo>
                  <a:cubicBezTo>
                    <a:pt x="4193" y="4934"/>
                    <a:pt x="4189" y="4932"/>
                    <a:pt x="4187" y="4930"/>
                  </a:cubicBezTo>
                  <a:cubicBezTo>
                    <a:pt x="4146" y="4936"/>
                    <a:pt x="4109" y="4952"/>
                    <a:pt x="4074" y="4974"/>
                  </a:cubicBezTo>
                  <a:cubicBezTo>
                    <a:pt x="4012" y="5006"/>
                    <a:pt x="3949" y="5039"/>
                    <a:pt x="3930" y="5039"/>
                  </a:cubicBezTo>
                  <a:cubicBezTo>
                    <a:pt x="3927" y="5039"/>
                    <a:pt x="3925" y="5038"/>
                    <a:pt x="3924" y="5036"/>
                  </a:cubicBezTo>
                  <a:cubicBezTo>
                    <a:pt x="3889" y="5055"/>
                    <a:pt x="3889" y="5055"/>
                    <a:pt x="3896" y="5068"/>
                  </a:cubicBezTo>
                  <a:cubicBezTo>
                    <a:pt x="3905" y="5083"/>
                    <a:pt x="3877" y="5118"/>
                    <a:pt x="3730" y="5184"/>
                  </a:cubicBezTo>
                  <a:cubicBezTo>
                    <a:pt x="3657" y="5224"/>
                    <a:pt x="3554" y="5287"/>
                    <a:pt x="3563" y="5299"/>
                  </a:cubicBezTo>
                  <a:cubicBezTo>
                    <a:pt x="3544" y="5312"/>
                    <a:pt x="3535" y="5317"/>
                    <a:pt x="3530" y="5317"/>
                  </a:cubicBezTo>
                  <a:cubicBezTo>
                    <a:pt x="3526" y="5317"/>
                    <a:pt x="3524" y="5314"/>
                    <a:pt x="3520" y="5309"/>
                  </a:cubicBezTo>
                  <a:cubicBezTo>
                    <a:pt x="3516" y="5303"/>
                    <a:pt x="3511" y="5300"/>
                    <a:pt x="3503" y="5300"/>
                  </a:cubicBezTo>
                  <a:cubicBezTo>
                    <a:pt x="3476" y="5300"/>
                    <a:pt x="3424" y="5339"/>
                    <a:pt x="3385" y="5393"/>
                  </a:cubicBezTo>
                  <a:cubicBezTo>
                    <a:pt x="3391" y="5406"/>
                    <a:pt x="3357" y="5428"/>
                    <a:pt x="3316" y="5434"/>
                  </a:cubicBezTo>
                  <a:cubicBezTo>
                    <a:pt x="3291" y="5450"/>
                    <a:pt x="3272" y="5472"/>
                    <a:pt x="3256" y="5494"/>
                  </a:cubicBezTo>
                  <a:cubicBezTo>
                    <a:pt x="3231" y="5528"/>
                    <a:pt x="3231" y="5528"/>
                    <a:pt x="3156" y="5560"/>
                  </a:cubicBezTo>
                  <a:cubicBezTo>
                    <a:pt x="3154" y="5557"/>
                    <a:pt x="3151" y="5556"/>
                    <a:pt x="3147" y="5556"/>
                  </a:cubicBezTo>
                  <a:cubicBezTo>
                    <a:pt x="3133" y="5556"/>
                    <a:pt x="3105" y="5573"/>
                    <a:pt x="3078" y="5591"/>
                  </a:cubicBezTo>
                  <a:cubicBezTo>
                    <a:pt x="3002" y="5657"/>
                    <a:pt x="2918" y="5713"/>
                    <a:pt x="2830" y="5760"/>
                  </a:cubicBezTo>
                  <a:cubicBezTo>
                    <a:pt x="2752" y="5804"/>
                    <a:pt x="2667" y="5835"/>
                    <a:pt x="2579" y="5857"/>
                  </a:cubicBezTo>
                  <a:cubicBezTo>
                    <a:pt x="2561" y="5876"/>
                    <a:pt x="2536" y="5892"/>
                    <a:pt x="2507" y="5895"/>
                  </a:cubicBezTo>
                  <a:cubicBezTo>
                    <a:pt x="2496" y="5890"/>
                    <a:pt x="2485" y="5888"/>
                    <a:pt x="2476" y="5888"/>
                  </a:cubicBezTo>
                  <a:cubicBezTo>
                    <a:pt x="2445" y="5888"/>
                    <a:pt x="2425" y="5909"/>
                    <a:pt x="2432" y="5932"/>
                  </a:cubicBezTo>
                  <a:lnTo>
                    <a:pt x="2470" y="5923"/>
                  </a:lnTo>
                  <a:lnTo>
                    <a:pt x="2510" y="5911"/>
                  </a:lnTo>
                  <a:lnTo>
                    <a:pt x="2510" y="5911"/>
                  </a:lnTo>
                  <a:cubicBezTo>
                    <a:pt x="2516" y="5930"/>
                    <a:pt x="2470" y="5950"/>
                    <a:pt x="2432" y="5950"/>
                  </a:cubicBezTo>
                  <a:cubicBezTo>
                    <a:pt x="2410" y="5950"/>
                    <a:pt x="2392" y="5943"/>
                    <a:pt x="2388" y="5926"/>
                  </a:cubicBezTo>
                  <a:cubicBezTo>
                    <a:pt x="2368" y="5917"/>
                    <a:pt x="2356" y="5911"/>
                    <a:pt x="2347" y="5911"/>
                  </a:cubicBezTo>
                  <a:cubicBezTo>
                    <a:pt x="2335" y="5911"/>
                    <a:pt x="2326" y="5921"/>
                    <a:pt x="2307" y="5942"/>
                  </a:cubicBezTo>
                  <a:cubicBezTo>
                    <a:pt x="2290" y="5964"/>
                    <a:pt x="2263" y="5976"/>
                    <a:pt x="2236" y="5976"/>
                  </a:cubicBezTo>
                  <a:cubicBezTo>
                    <a:pt x="2218" y="5976"/>
                    <a:pt x="2200" y="5971"/>
                    <a:pt x="2185" y="5961"/>
                  </a:cubicBezTo>
                  <a:cubicBezTo>
                    <a:pt x="2183" y="5945"/>
                    <a:pt x="2183" y="5938"/>
                    <a:pt x="2179" y="5938"/>
                  </a:cubicBezTo>
                  <a:cubicBezTo>
                    <a:pt x="2174" y="5938"/>
                    <a:pt x="2165" y="5946"/>
                    <a:pt x="2144" y="5964"/>
                  </a:cubicBezTo>
                  <a:cubicBezTo>
                    <a:pt x="2100" y="6002"/>
                    <a:pt x="2040" y="6023"/>
                    <a:pt x="1996" y="6023"/>
                  </a:cubicBezTo>
                  <a:cubicBezTo>
                    <a:pt x="1961" y="6023"/>
                    <a:pt x="1937" y="6010"/>
                    <a:pt x="1940" y="5983"/>
                  </a:cubicBezTo>
                  <a:cubicBezTo>
                    <a:pt x="1940" y="5951"/>
                    <a:pt x="1903" y="5936"/>
                    <a:pt x="1862" y="5929"/>
                  </a:cubicBezTo>
                  <a:cubicBezTo>
                    <a:pt x="1858" y="5929"/>
                    <a:pt x="1855" y="5929"/>
                    <a:pt x="1852" y="5929"/>
                  </a:cubicBezTo>
                  <a:cubicBezTo>
                    <a:pt x="1821" y="5929"/>
                    <a:pt x="1821" y="5943"/>
                    <a:pt x="1818" y="5958"/>
                  </a:cubicBezTo>
                  <a:cubicBezTo>
                    <a:pt x="1835" y="5973"/>
                    <a:pt x="1835" y="5981"/>
                    <a:pt x="1824" y="5981"/>
                  </a:cubicBezTo>
                  <a:cubicBezTo>
                    <a:pt x="1810" y="5981"/>
                    <a:pt x="1778" y="5969"/>
                    <a:pt x="1736" y="5945"/>
                  </a:cubicBezTo>
                  <a:cubicBezTo>
                    <a:pt x="1642" y="5889"/>
                    <a:pt x="1536" y="5854"/>
                    <a:pt x="1426" y="5851"/>
                  </a:cubicBezTo>
                  <a:cubicBezTo>
                    <a:pt x="1287" y="5830"/>
                    <a:pt x="1187" y="5783"/>
                    <a:pt x="1233" y="5783"/>
                  </a:cubicBezTo>
                  <a:cubicBezTo>
                    <a:pt x="1241" y="5783"/>
                    <a:pt x="1256" y="5784"/>
                    <a:pt x="1276" y="5788"/>
                  </a:cubicBezTo>
                  <a:cubicBezTo>
                    <a:pt x="1308" y="5791"/>
                    <a:pt x="1328" y="5792"/>
                    <a:pt x="1337" y="5792"/>
                  </a:cubicBezTo>
                  <a:cubicBezTo>
                    <a:pt x="1353" y="5792"/>
                    <a:pt x="1334" y="5788"/>
                    <a:pt x="1282" y="5776"/>
                  </a:cubicBezTo>
                  <a:cubicBezTo>
                    <a:pt x="1222" y="5748"/>
                    <a:pt x="1163" y="5716"/>
                    <a:pt x="1107" y="5682"/>
                  </a:cubicBezTo>
                  <a:cubicBezTo>
                    <a:pt x="1083" y="5667"/>
                    <a:pt x="1054" y="5657"/>
                    <a:pt x="1036" y="5657"/>
                  </a:cubicBezTo>
                  <a:cubicBezTo>
                    <a:pt x="1028" y="5657"/>
                    <a:pt x="1022" y="5659"/>
                    <a:pt x="1019" y="5663"/>
                  </a:cubicBezTo>
                  <a:cubicBezTo>
                    <a:pt x="994" y="5597"/>
                    <a:pt x="937" y="5547"/>
                    <a:pt x="868" y="5525"/>
                  </a:cubicBezTo>
                  <a:lnTo>
                    <a:pt x="809" y="5472"/>
                  </a:lnTo>
                  <a:cubicBezTo>
                    <a:pt x="790" y="5450"/>
                    <a:pt x="768" y="5434"/>
                    <a:pt x="740" y="5425"/>
                  </a:cubicBezTo>
                  <a:cubicBezTo>
                    <a:pt x="705" y="5403"/>
                    <a:pt x="680" y="5365"/>
                    <a:pt x="671" y="5325"/>
                  </a:cubicBezTo>
                  <a:cubicBezTo>
                    <a:pt x="660" y="5288"/>
                    <a:pt x="648" y="5251"/>
                    <a:pt x="637" y="5251"/>
                  </a:cubicBezTo>
                  <a:cubicBezTo>
                    <a:pt x="636" y="5251"/>
                    <a:pt x="635" y="5252"/>
                    <a:pt x="633" y="5252"/>
                  </a:cubicBezTo>
                  <a:cubicBezTo>
                    <a:pt x="633" y="5253"/>
                    <a:pt x="632" y="5253"/>
                    <a:pt x="631" y="5253"/>
                  </a:cubicBezTo>
                  <a:cubicBezTo>
                    <a:pt x="617" y="5253"/>
                    <a:pt x="556" y="5204"/>
                    <a:pt x="527" y="5177"/>
                  </a:cubicBezTo>
                  <a:cubicBezTo>
                    <a:pt x="500" y="5155"/>
                    <a:pt x="488" y="5126"/>
                    <a:pt x="501" y="5126"/>
                  </a:cubicBezTo>
                  <a:cubicBezTo>
                    <a:pt x="504" y="5126"/>
                    <a:pt x="510" y="5128"/>
                    <a:pt x="517" y="5133"/>
                  </a:cubicBezTo>
                  <a:cubicBezTo>
                    <a:pt x="533" y="5127"/>
                    <a:pt x="533" y="5127"/>
                    <a:pt x="505" y="5049"/>
                  </a:cubicBezTo>
                  <a:cubicBezTo>
                    <a:pt x="484" y="5016"/>
                    <a:pt x="454" y="4948"/>
                    <a:pt x="438" y="4948"/>
                  </a:cubicBezTo>
                  <a:cubicBezTo>
                    <a:pt x="437" y="4948"/>
                    <a:pt x="437" y="4948"/>
                    <a:pt x="436" y="4948"/>
                  </a:cubicBezTo>
                  <a:cubicBezTo>
                    <a:pt x="436" y="4949"/>
                    <a:pt x="435" y="4949"/>
                    <a:pt x="435" y="4949"/>
                  </a:cubicBezTo>
                  <a:cubicBezTo>
                    <a:pt x="413" y="4949"/>
                    <a:pt x="326" y="4728"/>
                    <a:pt x="336" y="4685"/>
                  </a:cubicBezTo>
                  <a:lnTo>
                    <a:pt x="314" y="4607"/>
                  </a:lnTo>
                  <a:cubicBezTo>
                    <a:pt x="298" y="4569"/>
                    <a:pt x="285" y="4532"/>
                    <a:pt x="273" y="4491"/>
                  </a:cubicBezTo>
                  <a:cubicBezTo>
                    <a:pt x="270" y="4463"/>
                    <a:pt x="257" y="4438"/>
                    <a:pt x="245" y="4413"/>
                  </a:cubicBezTo>
                  <a:cubicBezTo>
                    <a:pt x="238" y="4372"/>
                    <a:pt x="238" y="4331"/>
                    <a:pt x="254" y="4328"/>
                  </a:cubicBezTo>
                  <a:cubicBezTo>
                    <a:pt x="220" y="4290"/>
                    <a:pt x="220" y="4290"/>
                    <a:pt x="248" y="4250"/>
                  </a:cubicBezTo>
                  <a:cubicBezTo>
                    <a:pt x="279" y="4246"/>
                    <a:pt x="279" y="4246"/>
                    <a:pt x="245" y="4209"/>
                  </a:cubicBezTo>
                  <a:cubicBezTo>
                    <a:pt x="229" y="4181"/>
                    <a:pt x="229" y="4149"/>
                    <a:pt x="248" y="4127"/>
                  </a:cubicBezTo>
                  <a:cubicBezTo>
                    <a:pt x="264" y="4127"/>
                    <a:pt x="264" y="4087"/>
                    <a:pt x="248" y="4087"/>
                  </a:cubicBezTo>
                  <a:cubicBezTo>
                    <a:pt x="214" y="4043"/>
                    <a:pt x="216" y="3921"/>
                    <a:pt x="247" y="3921"/>
                  </a:cubicBezTo>
                  <a:cubicBezTo>
                    <a:pt x="247" y="3921"/>
                    <a:pt x="247" y="3921"/>
                    <a:pt x="248" y="3921"/>
                  </a:cubicBezTo>
                  <a:cubicBezTo>
                    <a:pt x="248" y="3892"/>
                    <a:pt x="248" y="3864"/>
                    <a:pt x="245" y="3836"/>
                  </a:cubicBezTo>
                  <a:cubicBezTo>
                    <a:pt x="229" y="3802"/>
                    <a:pt x="224" y="3792"/>
                    <a:pt x="236" y="3792"/>
                  </a:cubicBezTo>
                  <a:cubicBezTo>
                    <a:pt x="240" y="3792"/>
                    <a:pt x="246" y="3794"/>
                    <a:pt x="254" y="3795"/>
                  </a:cubicBezTo>
                  <a:cubicBezTo>
                    <a:pt x="292" y="3767"/>
                    <a:pt x="304" y="3717"/>
                    <a:pt x="282" y="3676"/>
                  </a:cubicBezTo>
                  <a:cubicBezTo>
                    <a:pt x="282" y="3648"/>
                    <a:pt x="292" y="3620"/>
                    <a:pt x="307" y="3598"/>
                  </a:cubicBezTo>
                  <a:cubicBezTo>
                    <a:pt x="340" y="3523"/>
                    <a:pt x="458" y="3330"/>
                    <a:pt x="432" y="3330"/>
                  </a:cubicBezTo>
                  <a:cubicBezTo>
                    <a:pt x="430" y="3330"/>
                    <a:pt x="429" y="3330"/>
                    <a:pt x="426" y="3331"/>
                  </a:cubicBezTo>
                  <a:lnTo>
                    <a:pt x="467" y="3259"/>
                  </a:lnTo>
                  <a:cubicBezTo>
                    <a:pt x="524" y="3197"/>
                    <a:pt x="552" y="3168"/>
                    <a:pt x="564" y="3125"/>
                  </a:cubicBezTo>
                  <a:lnTo>
                    <a:pt x="577" y="3081"/>
                  </a:lnTo>
                  <a:cubicBezTo>
                    <a:pt x="579" y="3082"/>
                    <a:pt x="582" y="3083"/>
                    <a:pt x="586" y="3083"/>
                  </a:cubicBezTo>
                  <a:cubicBezTo>
                    <a:pt x="603" y="3083"/>
                    <a:pt x="635" y="3066"/>
                    <a:pt x="658" y="3040"/>
                  </a:cubicBezTo>
                  <a:cubicBezTo>
                    <a:pt x="683" y="3012"/>
                    <a:pt x="687" y="3012"/>
                    <a:pt x="674" y="2999"/>
                  </a:cubicBezTo>
                  <a:lnTo>
                    <a:pt x="674" y="2999"/>
                  </a:lnTo>
                  <a:cubicBezTo>
                    <a:pt x="665" y="3003"/>
                    <a:pt x="659" y="3005"/>
                    <a:pt x="657" y="3005"/>
                  </a:cubicBezTo>
                  <a:cubicBezTo>
                    <a:pt x="647" y="3005"/>
                    <a:pt x="671" y="2983"/>
                    <a:pt x="693" y="2958"/>
                  </a:cubicBezTo>
                  <a:cubicBezTo>
                    <a:pt x="714" y="2937"/>
                    <a:pt x="745" y="2923"/>
                    <a:pt x="762" y="2923"/>
                  </a:cubicBezTo>
                  <a:cubicBezTo>
                    <a:pt x="768" y="2923"/>
                    <a:pt x="772" y="2924"/>
                    <a:pt x="774" y="2927"/>
                  </a:cubicBezTo>
                  <a:lnTo>
                    <a:pt x="806" y="2902"/>
                  </a:lnTo>
                  <a:cubicBezTo>
                    <a:pt x="790" y="2881"/>
                    <a:pt x="811" y="2858"/>
                    <a:pt x="824" y="2858"/>
                  </a:cubicBezTo>
                  <a:cubicBezTo>
                    <a:pt x="827" y="2858"/>
                    <a:pt x="829" y="2859"/>
                    <a:pt x="831" y="2861"/>
                  </a:cubicBezTo>
                  <a:cubicBezTo>
                    <a:pt x="868" y="2849"/>
                    <a:pt x="906" y="2830"/>
                    <a:pt x="940" y="2805"/>
                  </a:cubicBezTo>
                  <a:cubicBezTo>
                    <a:pt x="935" y="2798"/>
                    <a:pt x="947" y="2792"/>
                    <a:pt x="952" y="2792"/>
                  </a:cubicBezTo>
                  <a:cubicBezTo>
                    <a:pt x="956" y="2792"/>
                    <a:pt x="955" y="2795"/>
                    <a:pt x="940" y="2805"/>
                  </a:cubicBezTo>
                  <a:lnTo>
                    <a:pt x="950" y="2817"/>
                  </a:lnTo>
                  <a:cubicBezTo>
                    <a:pt x="991" y="2811"/>
                    <a:pt x="981" y="2796"/>
                    <a:pt x="975" y="2783"/>
                  </a:cubicBezTo>
                  <a:cubicBezTo>
                    <a:pt x="997" y="2767"/>
                    <a:pt x="1022" y="2755"/>
                    <a:pt x="1044" y="2742"/>
                  </a:cubicBezTo>
                  <a:cubicBezTo>
                    <a:pt x="1079" y="2725"/>
                    <a:pt x="1111" y="2707"/>
                    <a:pt x="1081" y="2707"/>
                  </a:cubicBezTo>
                  <a:cubicBezTo>
                    <a:pt x="1078" y="2707"/>
                    <a:pt x="1075" y="2708"/>
                    <a:pt x="1072" y="2708"/>
                  </a:cubicBezTo>
                  <a:cubicBezTo>
                    <a:pt x="1066" y="2695"/>
                    <a:pt x="1060" y="2680"/>
                    <a:pt x="1094" y="2661"/>
                  </a:cubicBezTo>
                  <a:cubicBezTo>
                    <a:pt x="1091" y="2654"/>
                    <a:pt x="1102" y="2649"/>
                    <a:pt x="1107" y="2649"/>
                  </a:cubicBezTo>
                  <a:cubicBezTo>
                    <a:pt x="1111" y="2649"/>
                    <a:pt x="1111" y="2652"/>
                    <a:pt x="1094" y="2661"/>
                  </a:cubicBezTo>
                  <a:cubicBezTo>
                    <a:pt x="1100" y="2671"/>
                    <a:pt x="1105" y="2680"/>
                    <a:pt x="1117" y="2680"/>
                  </a:cubicBezTo>
                  <a:cubicBezTo>
                    <a:pt x="1123" y="2680"/>
                    <a:pt x="1132" y="2677"/>
                    <a:pt x="1144" y="2670"/>
                  </a:cubicBezTo>
                  <a:cubicBezTo>
                    <a:pt x="1158" y="2663"/>
                    <a:pt x="1168" y="2661"/>
                    <a:pt x="1175" y="2661"/>
                  </a:cubicBezTo>
                  <a:cubicBezTo>
                    <a:pt x="1186" y="2661"/>
                    <a:pt x="1188" y="2667"/>
                    <a:pt x="1188" y="2667"/>
                  </a:cubicBezTo>
                  <a:cubicBezTo>
                    <a:pt x="1184" y="2676"/>
                    <a:pt x="1186" y="2680"/>
                    <a:pt x="1192" y="2680"/>
                  </a:cubicBezTo>
                  <a:cubicBezTo>
                    <a:pt x="1217" y="2680"/>
                    <a:pt x="1310" y="2617"/>
                    <a:pt x="1332" y="2592"/>
                  </a:cubicBezTo>
                  <a:cubicBezTo>
                    <a:pt x="1372" y="2546"/>
                    <a:pt x="1402" y="2523"/>
                    <a:pt x="1421" y="2523"/>
                  </a:cubicBezTo>
                  <a:cubicBezTo>
                    <a:pt x="1429" y="2523"/>
                    <a:pt x="1435" y="2527"/>
                    <a:pt x="1439" y="2535"/>
                  </a:cubicBezTo>
                  <a:cubicBezTo>
                    <a:pt x="1441" y="2540"/>
                    <a:pt x="1445" y="2542"/>
                    <a:pt x="1449" y="2542"/>
                  </a:cubicBezTo>
                  <a:cubicBezTo>
                    <a:pt x="1472" y="2542"/>
                    <a:pt x="1513" y="2488"/>
                    <a:pt x="1526" y="2435"/>
                  </a:cubicBezTo>
                  <a:lnTo>
                    <a:pt x="1539" y="2376"/>
                  </a:lnTo>
                  <a:lnTo>
                    <a:pt x="1561" y="2416"/>
                  </a:lnTo>
                  <a:cubicBezTo>
                    <a:pt x="1587" y="2431"/>
                    <a:pt x="1603" y="2440"/>
                    <a:pt x="1618" y="2440"/>
                  </a:cubicBezTo>
                  <a:cubicBezTo>
                    <a:pt x="1641" y="2440"/>
                    <a:pt x="1663" y="2420"/>
                    <a:pt x="1718" y="2369"/>
                  </a:cubicBezTo>
                  <a:cubicBezTo>
                    <a:pt x="1762" y="2336"/>
                    <a:pt x="1776" y="2325"/>
                    <a:pt x="1783" y="2325"/>
                  </a:cubicBezTo>
                  <a:cubicBezTo>
                    <a:pt x="1786" y="2325"/>
                    <a:pt x="1788" y="2328"/>
                    <a:pt x="1790" y="2332"/>
                  </a:cubicBezTo>
                  <a:cubicBezTo>
                    <a:pt x="1791" y="2335"/>
                    <a:pt x="1794" y="2337"/>
                    <a:pt x="1799" y="2337"/>
                  </a:cubicBezTo>
                  <a:cubicBezTo>
                    <a:pt x="1816" y="2337"/>
                    <a:pt x="1858" y="2316"/>
                    <a:pt x="1940" y="2272"/>
                  </a:cubicBezTo>
                  <a:cubicBezTo>
                    <a:pt x="2047" y="2213"/>
                    <a:pt x="2084" y="2200"/>
                    <a:pt x="2078" y="2184"/>
                  </a:cubicBezTo>
                  <a:lnTo>
                    <a:pt x="2153" y="2153"/>
                  </a:lnTo>
                  <a:cubicBezTo>
                    <a:pt x="2159" y="2154"/>
                    <a:pt x="2164" y="2155"/>
                    <a:pt x="2170" y="2155"/>
                  </a:cubicBezTo>
                  <a:cubicBezTo>
                    <a:pt x="2216" y="2155"/>
                    <a:pt x="2264" y="2114"/>
                    <a:pt x="2219" y="2106"/>
                  </a:cubicBezTo>
                  <a:lnTo>
                    <a:pt x="2294" y="2072"/>
                  </a:lnTo>
                  <a:lnTo>
                    <a:pt x="2301" y="2087"/>
                  </a:lnTo>
                  <a:cubicBezTo>
                    <a:pt x="2301" y="2089"/>
                    <a:pt x="2303" y="2090"/>
                    <a:pt x="2307" y="2090"/>
                  </a:cubicBezTo>
                  <a:cubicBezTo>
                    <a:pt x="2330" y="2090"/>
                    <a:pt x="2421" y="2051"/>
                    <a:pt x="2677" y="1937"/>
                  </a:cubicBezTo>
                  <a:cubicBezTo>
                    <a:pt x="3009" y="1786"/>
                    <a:pt x="3046" y="1771"/>
                    <a:pt x="3034" y="1743"/>
                  </a:cubicBezTo>
                  <a:cubicBezTo>
                    <a:pt x="3050" y="1712"/>
                    <a:pt x="3073" y="1696"/>
                    <a:pt x="3089" y="1696"/>
                  </a:cubicBezTo>
                  <a:cubicBezTo>
                    <a:pt x="3098" y="1696"/>
                    <a:pt x="3106" y="1701"/>
                    <a:pt x="3109" y="1711"/>
                  </a:cubicBezTo>
                  <a:cubicBezTo>
                    <a:pt x="3112" y="1719"/>
                    <a:pt x="3125" y="1723"/>
                    <a:pt x="3136" y="1723"/>
                  </a:cubicBezTo>
                  <a:cubicBezTo>
                    <a:pt x="3147" y="1723"/>
                    <a:pt x="3156" y="1719"/>
                    <a:pt x="3153" y="1711"/>
                  </a:cubicBezTo>
                  <a:cubicBezTo>
                    <a:pt x="3191" y="1699"/>
                    <a:pt x="3231" y="1689"/>
                    <a:pt x="3272" y="1686"/>
                  </a:cubicBezTo>
                  <a:cubicBezTo>
                    <a:pt x="3397" y="1671"/>
                    <a:pt x="3429" y="1642"/>
                    <a:pt x="3426" y="1627"/>
                  </a:cubicBezTo>
                  <a:cubicBezTo>
                    <a:pt x="3375" y="1614"/>
                    <a:pt x="3419" y="1614"/>
                    <a:pt x="3463" y="1614"/>
                  </a:cubicBezTo>
                  <a:cubicBezTo>
                    <a:pt x="3507" y="1614"/>
                    <a:pt x="3548" y="1614"/>
                    <a:pt x="3545" y="1602"/>
                  </a:cubicBezTo>
                  <a:cubicBezTo>
                    <a:pt x="3572" y="1574"/>
                    <a:pt x="3743" y="1495"/>
                    <a:pt x="3794" y="1495"/>
                  </a:cubicBezTo>
                  <a:cubicBezTo>
                    <a:pt x="3802" y="1495"/>
                    <a:pt x="3807" y="1497"/>
                    <a:pt x="3808" y="1501"/>
                  </a:cubicBezTo>
                  <a:lnTo>
                    <a:pt x="3883" y="1473"/>
                  </a:lnTo>
                  <a:cubicBezTo>
                    <a:pt x="3880" y="1457"/>
                    <a:pt x="3955" y="1429"/>
                    <a:pt x="4030" y="1401"/>
                  </a:cubicBezTo>
                  <a:cubicBezTo>
                    <a:pt x="4083" y="1381"/>
                    <a:pt x="4119" y="1369"/>
                    <a:pt x="4137" y="1369"/>
                  </a:cubicBezTo>
                  <a:cubicBezTo>
                    <a:pt x="4144" y="1369"/>
                    <a:pt x="4149" y="1371"/>
                    <a:pt x="4149" y="1376"/>
                  </a:cubicBezTo>
                  <a:cubicBezTo>
                    <a:pt x="4137" y="1386"/>
                    <a:pt x="4134" y="1391"/>
                    <a:pt x="4140" y="1391"/>
                  </a:cubicBezTo>
                  <a:cubicBezTo>
                    <a:pt x="4149" y="1391"/>
                    <a:pt x="4182" y="1377"/>
                    <a:pt x="4228" y="1351"/>
                  </a:cubicBezTo>
                  <a:cubicBezTo>
                    <a:pt x="4265" y="1338"/>
                    <a:pt x="4294" y="1298"/>
                    <a:pt x="4334" y="1285"/>
                  </a:cubicBezTo>
                  <a:cubicBezTo>
                    <a:pt x="4328" y="1269"/>
                    <a:pt x="4363" y="1244"/>
                    <a:pt x="4400" y="1232"/>
                  </a:cubicBezTo>
                  <a:lnTo>
                    <a:pt x="4406" y="1247"/>
                  </a:lnTo>
                  <a:cubicBezTo>
                    <a:pt x="4410" y="1260"/>
                    <a:pt x="4416" y="1276"/>
                    <a:pt x="4416" y="1276"/>
                  </a:cubicBezTo>
                  <a:cubicBezTo>
                    <a:pt x="4453" y="1263"/>
                    <a:pt x="4491" y="1251"/>
                    <a:pt x="4488" y="1238"/>
                  </a:cubicBezTo>
                  <a:cubicBezTo>
                    <a:pt x="4541" y="1235"/>
                    <a:pt x="4594" y="1226"/>
                    <a:pt x="4648" y="1204"/>
                  </a:cubicBezTo>
                  <a:cubicBezTo>
                    <a:pt x="4714" y="1188"/>
                    <a:pt x="4776" y="1163"/>
                    <a:pt x="4836" y="1128"/>
                  </a:cubicBezTo>
                  <a:cubicBezTo>
                    <a:pt x="4841" y="1130"/>
                    <a:pt x="4848" y="1131"/>
                    <a:pt x="4857" y="1131"/>
                  </a:cubicBezTo>
                  <a:cubicBezTo>
                    <a:pt x="4930" y="1131"/>
                    <a:pt x="5115" y="1068"/>
                    <a:pt x="5146" y="1034"/>
                  </a:cubicBezTo>
                  <a:cubicBezTo>
                    <a:pt x="5141" y="1021"/>
                    <a:pt x="5171" y="1012"/>
                    <a:pt x="5208" y="1012"/>
                  </a:cubicBezTo>
                  <a:cubicBezTo>
                    <a:pt x="5213" y="1012"/>
                    <a:pt x="5219" y="1012"/>
                    <a:pt x="5224" y="1012"/>
                  </a:cubicBezTo>
                  <a:cubicBezTo>
                    <a:pt x="5232" y="1015"/>
                    <a:pt x="5240" y="1017"/>
                    <a:pt x="5248" y="1017"/>
                  </a:cubicBezTo>
                  <a:cubicBezTo>
                    <a:pt x="5267" y="1017"/>
                    <a:pt x="5287" y="1009"/>
                    <a:pt x="5303" y="994"/>
                  </a:cubicBezTo>
                  <a:cubicBezTo>
                    <a:pt x="5325" y="979"/>
                    <a:pt x="5352" y="973"/>
                    <a:pt x="5379" y="973"/>
                  </a:cubicBezTo>
                  <a:cubicBezTo>
                    <a:pt x="5393" y="973"/>
                    <a:pt x="5408" y="975"/>
                    <a:pt x="5422" y="978"/>
                  </a:cubicBezTo>
                  <a:cubicBezTo>
                    <a:pt x="5437" y="985"/>
                    <a:pt x="5454" y="989"/>
                    <a:pt x="5470" y="989"/>
                  </a:cubicBezTo>
                  <a:cubicBezTo>
                    <a:pt x="5497" y="989"/>
                    <a:pt x="5523" y="980"/>
                    <a:pt x="5544" y="962"/>
                  </a:cubicBezTo>
                  <a:cubicBezTo>
                    <a:pt x="5607" y="934"/>
                    <a:pt x="5669" y="912"/>
                    <a:pt x="5735" y="896"/>
                  </a:cubicBezTo>
                  <a:cubicBezTo>
                    <a:pt x="5810" y="862"/>
                    <a:pt x="5851" y="853"/>
                    <a:pt x="5807" y="846"/>
                  </a:cubicBezTo>
                  <a:cubicBezTo>
                    <a:pt x="5804" y="831"/>
                    <a:pt x="5839" y="806"/>
                    <a:pt x="5839" y="806"/>
                  </a:cubicBezTo>
                  <a:cubicBezTo>
                    <a:pt x="5875" y="789"/>
                    <a:pt x="5894" y="783"/>
                    <a:pt x="5901" y="783"/>
                  </a:cubicBezTo>
                  <a:cubicBezTo>
                    <a:pt x="5907" y="783"/>
                    <a:pt x="5899" y="790"/>
                    <a:pt x="5879" y="796"/>
                  </a:cubicBezTo>
                  <a:cubicBezTo>
                    <a:pt x="5804" y="831"/>
                    <a:pt x="5842" y="821"/>
                    <a:pt x="5886" y="824"/>
                  </a:cubicBezTo>
                  <a:cubicBezTo>
                    <a:pt x="5939" y="824"/>
                    <a:pt x="5992" y="818"/>
                    <a:pt x="6045" y="799"/>
                  </a:cubicBezTo>
                  <a:cubicBezTo>
                    <a:pt x="6083" y="790"/>
                    <a:pt x="6165" y="774"/>
                    <a:pt x="6202" y="765"/>
                  </a:cubicBezTo>
                  <a:cubicBezTo>
                    <a:pt x="6324" y="755"/>
                    <a:pt x="6365" y="749"/>
                    <a:pt x="6362" y="733"/>
                  </a:cubicBezTo>
                  <a:cubicBezTo>
                    <a:pt x="6361" y="727"/>
                    <a:pt x="6360" y="722"/>
                    <a:pt x="6359" y="718"/>
                  </a:cubicBezTo>
                  <a:lnTo>
                    <a:pt x="6359" y="718"/>
                  </a:lnTo>
                  <a:cubicBezTo>
                    <a:pt x="6364" y="720"/>
                    <a:pt x="6373" y="721"/>
                    <a:pt x="6386" y="721"/>
                  </a:cubicBezTo>
                  <a:cubicBezTo>
                    <a:pt x="6492" y="721"/>
                    <a:pt x="6842" y="645"/>
                    <a:pt x="6873" y="608"/>
                  </a:cubicBezTo>
                  <a:lnTo>
                    <a:pt x="6876" y="624"/>
                  </a:lnTo>
                  <a:cubicBezTo>
                    <a:pt x="6877" y="630"/>
                    <a:pt x="6884" y="633"/>
                    <a:pt x="6897" y="633"/>
                  </a:cubicBezTo>
                  <a:cubicBezTo>
                    <a:pt x="6916" y="633"/>
                    <a:pt x="6950" y="626"/>
                    <a:pt x="6998" y="614"/>
                  </a:cubicBezTo>
                  <a:cubicBezTo>
                    <a:pt x="7036" y="605"/>
                    <a:pt x="7196" y="567"/>
                    <a:pt x="7315" y="545"/>
                  </a:cubicBezTo>
                  <a:cubicBezTo>
                    <a:pt x="7474" y="520"/>
                    <a:pt x="7594" y="498"/>
                    <a:pt x="7590" y="483"/>
                  </a:cubicBezTo>
                  <a:cubicBezTo>
                    <a:pt x="7606" y="480"/>
                    <a:pt x="7616" y="479"/>
                    <a:pt x="7622" y="479"/>
                  </a:cubicBezTo>
                  <a:cubicBezTo>
                    <a:pt x="7632" y="479"/>
                    <a:pt x="7632" y="483"/>
                    <a:pt x="7634" y="492"/>
                  </a:cubicBezTo>
                  <a:cubicBezTo>
                    <a:pt x="7614" y="504"/>
                    <a:pt x="7616" y="508"/>
                    <a:pt x="7627" y="508"/>
                  </a:cubicBezTo>
                  <a:cubicBezTo>
                    <a:pt x="7637" y="508"/>
                    <a:pt x="7656" y="505"/>
                    <a:pt x="7675" y="502"/>
                  </a:cubicBezTo>
                  <a:cubicBezTo>
                    <a:pt x="7716" y="495"/>
                    <a:pt x="7713" y="480"/>
                    <a:pt x="7713" y="464"/>
                  </a:cubicBezTo>
                  <a:cubicBezTo>
                    <a:pt x="7710" y="451"/>
                    <a:pt x="7738" y="444"/>
                    <a:pt x="7794" y="444"/>
                  </a:cubicBezTo>
                  <a:cubicBezTo>
                    <a:pt x="7806" y="444"/>
                    <a:pt x="7818" y="445"/>
                    <a:pt x="7832" y="445"/>
                  </a:cubicBezTo>
                  <a:cubicBezTo>
                    <a:pt x="7938" y="442"/>
                    <a:pt x="8048" y="426"/>
                    <a:pt x="8151" y="401"/>
                  </a:cubicBezTo>
                  <a:cubicBezTo>
                    <a:pt x="8173" y="398"/>
                    <a:pt x="8195" y="395"/>
                    <a:pt x="8210" y="395"/>
                  </a:cubicBezTo>
                  <a:cubicBezTo>
                    <a:pt x="8224" y="395"/>
                    <a:pt x="8233" y="397"/>
                    <a:pt x="8233" y="404"/>
                  </a:cubicBezTo>
                  <a:cubicBezTo>
                    <a:pt x="8256" y="411"/>
                    <a:pt x="8280" y="414"/>
                    <a:pt x="8304" y="414"/>
                  </a:cubicBezTo>
                  <a:cubicBezTo>
                    <a:pt x="8349" y="414"/>
                    <a:pt x="8394" y="402"/>
                    <a:pt x="8433" y="379"/>
                  </a:cubicBezTo>
                  <a:cubicBezTo>
                    <a:pt x="8446" y="378"/>
                    <a:pt x="8455" y="378"/>
                    <a:pt x="8461" y="378"/>
                  </a:cubicBezTo>
                  <a:cubicBezTo>
                    <a:pt x="8474" y="378"/>
                    <a:pt x="8475" y="381"/>
                    <a:pt x="8477" y="392"/>
                  </a:cubicBezTo>
                  <a:cubicBezTo>
                    <a:pt x="8499" y="397"/>
                    <a:pt x="8509" y="404"/>
                    <a:pt x="8520" y="404"/>
                  </a:cubicBezTo>
                  <a:cubicBezTo>
                    <a:pt x="8529" y="404"/>
                    <a:pt x="8538" y="399"/>
                    <a:pt x="8556" y="383"/>
                  </a:cubicBezTo>
                  <a:cubicBezTo>
                    <a:pt x="8631" y="359"/>
                    <a:pt x="8711" y="346"/>
                    <a:pt x="8790" y="346"/>
                  </a:cubicBezTo>
                  <a:cubicBezTo>
                    <a:pt x="8806" y="346"/>
                    <a:pt x="8822" y="347"/>
                    <a:pt x="8838" y="348"/>
                  </a:cubicBezTo>
                  <a:cubicBezTo>
                    <a:pt x="8878" y="345"/>
                    <a:pt x="8919" y="342"/>
                    <a:pt x="8916" y="326"/>
                  </a:cubicBezTo>
                  <a:cubicBezTo>
                    <a:pt x="8916" y="315"/>
                    <a:pt x="8914" y="304"/>
                    <a:pt x="8915" y="304"/>
                  </a:cubicBezTo>
                  <a:lnTo>
                    <a:pt x="8915" y="304"/>
                  </a:lnTo>
                  <a:cubicBezTo>
                    <a:pt x="8915" y="304"/>
                    <a:pt x="8915" y="306"/>
                    <a:pt x="8916" y="310"/>
                  </a:cubicBezTo>
                  <a:cubicBezTo>
                    <a:pt x="8935" y="322"/>
                    <a:pt x="8945" y="328"/>
                    <a:pt x="8954" y="328"/>
                  </a:cubicBezTo>
                  <a:cubicBezTo>
                    <a:pt x="8965" y="328"/>
                    <a:pt x="8974" y="320"/>
                    <a:pt x="8994" y="301"/>
                  </a:cubicBezTo>
                  <a:cubicBezTo>
                    <a:pt x="8994" y="292"/>
                    <a:pt x="9007" y="288"/>
                    <a:pt x="9018" y="288"/>
                  </a:cubicBezTo>
                  <a:cubicBezTo>
                    <a:pt x="9027" y="288"/>
                    <a:pt x="9035" y="291"/>
                    <a:pt x="9035" y="298"/>
                  </a:cubicBezTo>
                  <a:cubicBezTo>
                    <a:pt x="9063" y="304"/>
                    <a:pt x="9091" y="307"/>
                    <a:pt x="9117" y="307"/>
                  </a:cubicBezTo>
                  <a:cubicBezTo>
                    <a:pt x="9157" y="304"/>
                    <a:pt x="9358" y="270"/>
                    <a:pt x="9558" y="251"/>
                  </a:cubicBezTo>
                  <a:cubicBezTo>
                    <a:pt x="9884" y="232"/>
                    <a:pt x="10003" y="226"/>
                    <a:pt x="10003" y="210"/>
                  </a:cubicBezTo>
                  <a:cubicBezTo>
                    <a:pt x="10017" y="200"/>
                    <a:pt x="10033" y="195"/>
                    <a:pt x="10048" y="195"/>
                  </a:cubicBezTo>
                  <a:cubicBezTo>
                    <a:pt x="10061" y="195"/>
                    <a:pt x="10074" y="198"/>
                    <a:pt x="10085" y="204"/>
                  </a:cubicBezTo>
                  <a:cubicBezTo>
                    <a:pt x="10110" y="212"/>
                    <a:pt x="10138" y="216"/>
                    <a:pt x="10166" y="216"/>
                  </a:cubicBezTo>
                  <a:cubicBezTo>
                    <a:pt x="10180" y="216"/>
                    <a:pt x="10194" y="215"/>
                    <a:pt x="10207" y="213"/>
                  </a:cubicBezTo>
                  <a:cubicBezTo>
                    <a:pt x="10220" y="212"/>
                    <a:pt x="10232" y="212"/>
                    <a:pt x="10243" y="212"/>
                  </a:cubicBezTo>
                  <a:cubicBezTo>
                    <a:pt x="10268" y="212"/>
                    <a:pt x="10286" y="215"/>
                    <a:pt x="10289" y="226"/>
                  </a:cubicBezTo>
                  <a:cubicBezTo>
                    <a:pt x="10307" y="213"/>
                    <a:pt x="10330" y="206"/>
                    <a:pt x="10353" y="206"/>
                  </a:cubicBezTo>
                  <a:cubicBezTo>
                    <a:pt x="10358" y="206"/>
                    <a:pt x="10362" y="206"/>
                    <a:pt x="10367" y="207"/>
                  </a:cubicBezTo>
                  <a:cubicBezTo>
                    <a:pt x="10367" y="214"/>
                    <a:pt x="10375" y="217"/>
                    <a:pt x="10388" y="217"/>
                  </a:cubicBezTo>
                  <a:cubicBezTo>
                    <a:pt x="10404" y="217"/>
                    <a:pt x="10426" y="212"/>
                    <a:pt x="10448" y="204"/>
                  </a:cubicBezTo>
                  <a:cubicBezTo>
                    <a:pt x="10469" y="188"/>
                    <a:pt x="10479" y="180"/>
                    <a:pt x="10484" y="180"/>
                  </a:cubicBezTo>
                  <a:cubicBezTo>
                    <a:pt x="10489" y="180"/>
                    <a:pt x="10489" y="188"/>
                    <a:pt x="10489" y="204"/>
                  </a:cubicBezTo>
                  <a:cubicBezTo>
                    <a:pt x="10489" y="214"/>
                    <a:pt x="10545" y="224"/>
                    <a:pt x="10569" y="224"/>
                  </a:cubicBezTo>
                  <a:cubicBezTo>
                    <a:pt x="10580" y="224"/>
                    <a:pt x="10584" y="222"/>
                    <a:pt x="10571" y="216"/>
                  </a:cubicBezTo>
                  <a:cubicBezTo>
                    <a:pt x="10571" y="201"/>
                    <a:pt x="10652" y="198"/>
                    <a:pt x="10690" y="182"/>
                  </a:cubicBezTo>
                  <a:cubicBezTo>
                    <a:pt x="10702" y="181"/>
                    <a:pt x="10715" y="180"/>
                    <a:pt x="10726" y="180"/>
                  </a:cubicBezTo>
                  <a:cubicBezTo>
                    <a:pt x="10752" y="180"/>
                    <a:pt x="10771" y="184"/>
                    <a:pt x="10771" y="194"/>
                  </a:cubicBezTo>
                  <a:cubicBezTo>
                    <a:pt x="10781" y="198"/>
                    <a:pt x="10801" y="200"/>
                    <a:pt x="10825" y="200"/>
                  </a:cubicBezTo>
                  <a:cubicBezTo>
                    <a:pt x="10901" y="200"/>
                    <a:pt x="11026" y="184"/>
                    <a:pt x="11056" y="173"/>
                  </a:cubicBezTo>
                  <a:cubicBezTo>
                    <a:pt x="11056" y="165"/>
                    <a:pt x="11067" y="161"/>
                    <a:pt x="11077" y="161"/>
                  </a:cubicBezTo>
                  <a:cubicBezTo>
                    <a:pt x="11087" y="161"/>
                    <a:pt x="11097" y="165"/>
                    <a:pt x="11097" y="173"/>
                  </a:cubicBezTo>
                  <a:cubicBezTo>
                    <a:pt x="11094" y="188"/>
                    <a:pt x="11135" y="188"/>
                    <a:pt x="11175" y="188"/>
                  </a:cubicBezTo>
                  <a:cubicBezTo>
                    <a:pt x="11187" y="184"/>
                    <a:pt x="11196" y="182"/>
                    <a:pt x="11202" y="182"/>
                  </a:cubicBezTo>
                  <a:cubicBezTo>
                    <a:pt x="11216" y="182"/>
                    <a:pt x="11216" y="193"/>
                    <a:pt x="11216" y="204"/>
                  </a:cubicBezTo>
                  <a:cubicBezTo>
                    <a:pt x="11175" y="220"/>
                    <a:pt x="11216" y="220"/>
                    <a:pt x="11298" y="220"/>
                  </a:cubicBezTo>
                  <a:cubicBezTo>
                    <a:pt x="11326" y="209"/>
                    <a:pt x="11409" y="204"/>
                    <a:pt x="11498" y="204"/>
                  </a:cubicBezTo>
                  <a:cubicBezTo>
                    <a:pt x="11539" y="204"/>
                    <a:pt x="11582" y="205"/>
                    <a:pt x="11620" y="207"/>
                  </a:cubicBezTo>
                  <a:cubicBezTo>
                    <a:pt x="11638" y="207"/>
                    <a:pt x="11654" y="207"/>
                    <a:pt x="11669" y="207"/>
                  </a:cubicBezTo>
                  <a:cubicBezTo>
                    <a:pt x="11831" y="207"/>
                    <a:pt x="11872" y="192"/>
                    <a:pt x="11946" y="166"/>
                  </a:cubicBezTo>
                  <a:lnTo>
                    <a:pt x="11987" y="135"/>
                  </a:lnTo>
                  <a:lnTo>
                    <a:pt x="11987" y="166"/>
                  </a:lnTo>
                  <a:cubicBezTo>
                    <a:pt x="11987" y="182"/>
                    <a:pt x="12025" y="213"/>
                    <a:pt x="12025" y="213"/>
                  </a:cubicBezTo>
                  <a:cubicBezTo>
                    <a:pt x="12028" y="214"/>
                    <a:pt x="12032" y="214"/>
                    <a:pt x="12034" y="214"/>
                  </a:cubicBezTo>
                  <a:cubicBezTo>
                    <a:pt x="12065" y="214"/>
                    <a:pt x="12065" y="199"/>
                    <a:pt x="12065" y="185"/>
                  </a:cubicBezTo>
                  <a:cubicBezTo>
                    <a:pt x="12067" y="178"/>
                    <a:pt x="12077" y="174"/>
                    <a:pt x="12096" y="174"/>
                  </a:cubicBezTo>
                  <a:cubicBezTo>
                    <a:pt x="12116" y="174"/>
                    <a:pt x="12147" y="178"/>
                    <a:pt x="12188" y="188"/>
                  </a:cubicBezTo>
                  <a:cubicBezTo>
                    <a:pt x="12233" y="199"/>
                    <a:pt x="12265" y="203"/>
                    <a:pt x="12292" y="203"/>
                  </a:cubicBezTo>
                  <a:cubicBezTo>
                    <a:pt x="12314" y="203"/>
                    <a:pt x="12332" y="200"/>
                    <a:pt x="12351" y="194"/>
                  </a:cubicBezTo>
                  <a:cubicBezTo>
                    <a:pt x="12391" y="194"/>
                    <a:pt x="12432" y="201"/>
                    <a:pt x="12470" y="216"/>
                  </a:cubicBezTo>
                  <a:cubicBezTo>
                    <a:pt x="12510" y="216"/>
                    <a:pt x="12510" y="216"/>
                    <a:pt x="12510" y="201"/>
                  </a:cubicBezTo>
                  <a:cubicBezTo>
                    <a:pt x="12512" y="194"/>
                    <a:pt x="12520" y="190"/>
                    <a:pt x="12533" y="190"/>
                  </a:cubicBezTo>
                  <a:cubicBezTo>
                    <a:pt x="12548" y="190"/>
                    <a:pt x="12570" y="195"/>
                    <a:pt x="12592" y="204"/>
                  </a:cubicBezTo>
                  <a:cubicBezTo>
                    <a:pt x="12622" y="223"/>
                    <a:pt x="12659" y="233"/>
                    <a:pt x="12696" y="233"/>
                  </a:cubicBezTo>
                  <a:cubicBezTo>
                    <a:pt x="12701" y="233"/>
                    <a:pt x="12706" y="232"/>
                    <a:pt x="12711" y="232"/>
                  </a:cubicBezTo>
                  <a:cubicBezTo>
                    <a:pt x="12736" y="232"/>
                    <a:pt x="12752" y="226"/>
                    <a:pt x="12752" y="223"/>
                  </a:cubicBezTo>
                  <a:cubicBezTo>
                    <a:pt x="12752" y="207"/>
                    <a:pt x="12793" y="207"/>
                    <a:pt x="12833" y="207"/>
                  </a:cubicBezTo>
                  <a:cubicBezTo>
                    <a:pt x="12874" y="207"/>
                    <a:pt x="12915" y="204"/>
                    <a:pt x="12955" y="191"/>
                  </a:cubicBezTo>
                  <a:lnTo>
                    <a:pt x="13037" y="191"/>
                  </a:lnTo>
                  <a:cubicBezTo>
                    <a:pt x="13075" y="191"/>
                    <a:pt x="13034" y="207"/>
                    <a:pt x="12996" y="207"/>
                  </a:cubicBezTo>
                  <a:lnTo>
                    <a:pt x="13034" y="223"/>
                  </a:lnTo>
                  <a:cubicBezTo>
                    <a:pt x="13046" y="223"/>
                    <a:pt x="13059" y="224"/>
                    <a:pt x="13071" y="224"/>
                  </a:cubicBezTo>
                  <a:cubicBezTo>
                    <a:pt x="13114" y="224"/>
                    <a:pt x="13155" y="219"/>
                    <a:pt x="13197" y="207"/>
                  </a:cubicBezTo>
                  <a:cubicBezTo>
                    <a:pt x="13217" y="191"/>
                    <a:pt x="13227" y="184"/>
                    <a:pt x="13232" y="184"/>
                  </a:cubicBezTo>
                  <a:cubicBezTo>
                    <a:pt x="13238" y="184"/>
                    <a:pt x="13238" y="191"/>
                    <a:pt x="13238" y="207"/>
                  </a:cubicBezTo>
                  <a:cubicBezTo>
                    <a:pt x="13238" y="218"/>
                    <a:pt x="13258" y="229"/>
                    <a:pt x="13284" y="229"/>
                  </a:cubicBezTo>
                  <a:cubicBezTo>
                    <a:pt x="13295" y="229"/>
                    <a:pt x="13307" y="227"/>
                    <a:pt x="13319" y="223"/>
                  </a:cubicBezTo>
                  <a:cubicBezTo>
                    <a:pt x="13336" y="209"/>
                    <a:pt x="13353" y="205"/>
                    <a:pt x="13366" y="205"/>
                  </a:cubicBezTo>
                  <a:cubicBezTo>
                    <a:pt x="13385" y="205"/>
                    <a:pt x="13397" y="214"/>
                    <a:pt x="13397" y="223"/>
                  </a:cubicBezTo>
                  <a:cubicBezTo>
                    <a:pt x="13377" y="238"/>
                    <a:pt x="13367" y="246"/>
                    <a:pt x="13382" y="246"/>
                  </a:cubicBezTo>
                  <a:cubicBezTo>
                    <a:pt x="13397" y="246"/>
                    <a:pt x="13438" y="238"/>
                    <a:pt x="13520" y="223"/>
                  </a:cubicBezTo>
                  <a:cubicBezTo>
                    <a:pt x="13601" y="223"/>
                    <a:pt x="13764" y="207"/>
                    <a:pt x="13883" y="207"/>
                  </a:cubicBezTo>
                  <a:cubicBezTo>
                    <a:pt x="14046" y="210"/>
                    <a:pt x="14128" y="210"/>
                    <a:pt x="14165" y="226"/>
                  </a:cubicBezTo>
                  <a:cubicBezTo>
                    <a:pt x="14165" y="229"/>
                    <a:pt x="14165" y="231"/>
                    <a:pt x="14166" y="234"/>
                  </a:cubicBezTo>
                  <a:lnTo>
                    <a:pt x="14166" y="234"/>
                  </a:lnTo>
                  <a:cubicBezTo>
                    <a:pt x="14173" y="210"/>
                    <a:pt x="14217" y="210"/>
                    <a:pt x="14328" y="210"/>
                  </a:cubicBezTo>
                  <a:cubicBezTo>
                    <a:pt x="14358" y="215"/>
                    <a:pt x="14389" y="217"/>
                    <a:pt x="14419" y="217"/>
                  </a:cubicBezTo>
                  <a:cubicBezTo>
                    <a:pt x="14470" y="217"/>
                    <a:pt x="14521" y="210"/>
                    <a:pt x="14573" y="194"/>
                  </a:cubicBezTo>
                  <a:lnTo>
                    <a:pt x="14491" y="194"/>
                  </a:lnTo>
                  <a:cubicBezTo>
                    <a:pt x="14491" y="176"/>
                    <a:pt x="14505" y="169"/>
                    <a:pt x="14533" y="169"/>
                  </a:cubicBezTo>
                  <a:cubicBezTo>
                    <a:pt x="14553" y="169"/>
                    <a:pt x="14579" y="172"/>
                    <a:pt x="14613" y="179"/>
                  </a:cubicBezTo>
                  <a:cubicBezTo>
                    <a:pt x="14651" y="179"/>
                    <a:pt x="14651" y="194"/>
                    <a:pt x="14651" y="210"/>
                  </a:cubicBezTo>
                  <a:cubicBezTo>
                    <a:pt x="14651" y="226"/>
                    <a:pt x="14692" y="241"/>
                    <a:pt x="14732" y="241"/>
                  </a:cubicBezTo>
                  <a:cubicBezTo>
                    <a:pt x="14773" y="241"/>
                    <a:pt x="14814" y="241"/>
                    <a:pt x="14773" y="226"/>
                  </a:cubicBezTo>
                  <a:cubicBezTo>
                    <a:pt x="14773" y="210"/>
                    <a:pt x="14773" y="210"/>
                    <a:pt x="14814" y="210"/>
                  </a:cubicBezTo>
                  <a:cubicBezTo>
                    <a:pt x="14821" y="211"/>
                    <a:pt x="14828" y="211"/>
                    <a:pt x="14835" y="211"/>
                  </a:cubicBezTo>
                  <a:cubicBezTo>
                    <a:pt x="14869" y="211"/>
                    <a:pt x="14902" y="205"/>
                    <a:pt x="14936" y="194"/>
                  </a:cubicBezTo>
                  <a:cubicBezTo>
                    <a:pt x="14936" y="179"/>
                    <a:pt x="14977" y="179"/>
                    <a:pt x="15014" y="179"/>
                  </a:cubicBezTo>
                  <a:cubicBezTo>
                    <a:pt x="15048" y="189"/>
                    <a:pt x="15082" y="195"/>
                    <a:pt x="15116" y="195"/>
                  </a:cubicBezTo>
                  <a:cubicBezTo>
                    <a:pt x="15123" y="195"/>
                    <a:pt x="15130" y="195"/>
                    <a:pt x="15137" y="194"/>
                  </a:cubicBezTo>
                  <a:lnTo>
                    <a:pt x="15137" y="210"/>
                  </a:lnTo>
                  <a:cubicBezTo>
                    <a:pt x="15137" y="226"/>
                    <a:pt x="15177" y="245"/>
                    <a:pt x="15177" y="245"/>
                  </a:cubicBezTo>
                  <a:cubicBezTo>
                    <a:pt x="15218" y="245"/>
                    <a:pt x="15218" y="229"/>
                    <a:pt x="15218" y="229"/>
                  </a:cubicBezTo>
                  <a:cubicBezTo>
                    <a:pt x="15256" y="222"/>
                    <a:pt x="15293" y="218"/>
                    <a:pt x="15332" y="218"/>
                  </a:cubicBezTo>
                  <a:cubicBezTo>
                    <a:pt x="15345" y="218"/>
                    <a:pt x="15358" y="219"/>
                    <a:pt x="15372" y="220"/>
                  </a:cubicBezTo>
                  <a:lnTo>
                    <a:pt x="15716" y="216"/>
                  </a:lnTo>
                  <a:lnTo>
                    <a:pt x="16309" y="216"/>
                  </a:lnTo>
                  <a:cubicBezTo>
                    <a:pt x="16349" y="224"/>
                    <a:pt x="16400" y="228"/>
                    <a:pt x="16434" y="228"/>
                  </a:cubicBezTo>
                  <a:cubicBezTo>
                    <a:pt x="16469" y="228"/>
                    <a:pt x="16489" y="224"/>
                    <a:pt x="16468" y="216"/>
                  </a:cubicBezTo>
                  <a:cubicBezTo>
                    <a:pt x="16472" y="201"/>
                    <a:pt x="16672" y="201"/>
                    <a:pt x="16913" y="201"/>
                  </a:cubicBezTo>
                  <a:cubicBezTo>
                    <a:pt x="16995" y="201"/>
                    <a:pt x="17070" y="201"/>
                    <a:pt x="17134" y="201"/>
                  </a:cubicBezTo>
                  <a:cubicBezTo>
                    <a:pt x="17297" y="201"/>
                    <a:pt x="17399" y="199"/>
                    <a:pt x="17399" y="188"/>
                  </a:cubicBezTo>
                  <a:lnTo>
                    <a:pt x="17521" y="188"/>
                  </a:lnTo>
                  <a:cubicBezTo>
                    <a:pt x="17603" y="188"/>
                    <a:pt x="17684" y="173"/>
                    <a:pt x="17722" y="173"/>
                  </a:cubicBezTo>
                  <a:cubicBezTo>
                    <a:pt x="17742" y="165"/>
                    <a:pt x="17763" y="161"/>
                    <a:pt x="17773" y="161"/>
                  </a:cubicBezTo>
                  <a:cubicBezTo>
                    <a:pt x="17783" y="161"/>
                    <a:pt x="17783" y="165"/>
                    <a:pt x="17763" y="173"/>
                  </a:cubicBezTo>
                  <a:cubicBezTo>
                    <a:pt x="17763" y="188"/>
                    <a:pt x="17763" y="204"/>
                    <a:pt x="17803" y="204"/>
                  </a:cubicBezTo>
                  <a:cubicBezTo>
                    <a:pt x="17885" y="204"/>
                    <a:pt x="17885" y="188"/>
                    <a:pt x="17885" y="173"/>
                  </a:cubicBezTo>
                  <a:cubicBezTo>
                    <a:pt x="17885" y="157"/>
                    <a:pt x="17926" y="157"/>
                    <a:pt x="17926" y="157"/>
                  </a:cubicBezTo>
                  <a:cubicBezTo>
                    <a:pt x="17966" y="157"/>
                    <a:pt x="17966" y="157"/>
                    <a:pt x="17966" y="173"/>
                  </a:cubicBezTo>
                  <a:cubicBezTo>
                    <a:pt x="17966" y="188"/>
                    <a:pt x="17966" y="204"/>
                    <a:pt x="17966" y="204"/>
                  </a:cubicBezTo>
                  <a:lnTo>
                    <a:pt x="18004" y="204"/>
                  </a:lnTo>
                  <a:cubicBezTo>
                    <a:pt x="18007" y="188"/>
                    <a:pt x="18045" y="188"/>
                    <a:pt x="18045" y="188"/>
                  </a:cubicBezTo>
                  <a:cubicBezTo>
                    <a:pt x="18086" y="188"/>
                    <a:pt x="18086" y="188"/>
                    <a:pt x="18086" y="220"/>
                  </a:cubicBezTo>
                  <a:cubicBezTo>
                    <a:pt x="18086" y="235"/>
                    <a:pt x="18096" y="243"/>
                    <a:pt x="18111" y="243"/>
                  </a:cubicBezTo>
                  <a:cubicBezTo>
                    <a:pt x="18126" y="243"/>
                    <a:pt x="18147" y="235"/>
                    <a:pt x="18167" y="220"/>
                  </a:cubicBezTo>
                  <a:lnTo>
                    <a:pt x="18248" y="204"/>
                  </a:lnTo>
                  <a:cubicBezTo>
                    <a:pt x="18261" y="214"/>
                    <a:pt x="18278" y="217"/>
                    <a:pt x="18296" y="217"/>
                  </a:cubicBezTo>
                  <a:cubicBezTo>
                    <a:pt x="18336" y="217"/>
                    <a:pt x="18383" y="199"/>
                    <a:pt x="18411" y="188"/>
                  </a:cubicBezTo>
                  <a:cubicBezTo>
                    <a:pt x="18427" y="204"/>
                    <a:pt x="18448" y="212"/>
                    <a:pt x="18470" y="212"/>
                  </a:cubicBezTo>
                  <a:cubicBezTo>
                    <a:pt x="18491" y="212"/>
                    <a:pt x="18513" y="204"/>
                    <a:pt x="18531" y="188"/>
                  </a:cubicBezTo>
                  <a:cubicBezTo>
                    <a:pt x="18531" y="180"/>
                    <a:pt x="18541" y="176"/>
                    <a:pt x="18556" y="176"/>
                  </a:cubicBezTo>
                  <a:cubicBezTo>
                    <a:pt x="18571" y="176"/>
                    <a:pt x="18592" y="180"/>
                    <a:pt x="18612" y="188"/>
                  </a:cubicBezTo>
                  <a:cubicBezTo>
                    <a:pt x="18656" y="201"/>
                    <a:pt x="18701" y="208"/>
                    <a:pt x="18745" y="208"/>
                  </a:cubicBezTo>
                  <a:cubicBezTo>
                    <a:pt x="18754" y="208"/>
                    <a:pt x="18763" y="208"/>
                    <a:pt x="18772" y="207"/>
                  </a:cubicBezTo>
                  <a:cubicBezTo>
                    <a:pt x="18813" y="191"/>
                    <a:pt x="19098" y="191"/>
                    <a:pt x="19421" y="191"/>
                  </a:cubicBezTo>
                  <a:cubicBezTo>
                    <a:pt x="19524" y="191"/>
                    <a:pt x="19618" y="192"/>
                    <a:pt x="19699" y="192"/>
                  </a:cubicBezTo>
                  <a:cubicBezTo>
                    <a:pt x="19902" y="192"/>
                    <a:pt x="20025" y="190"/>
                    <a:pt x="20025" y="179"/>
                  </a:cubicBezTo>
                  <a:cubicBezTo>
                    <a:pt x="20030" y="178"/>
                    <a:pt x="20035" y="178"/>
                    <a:pt x="20040" y="178"/>
                  </a:cubicBezTo>
                  <a:cubicBezTo>
                    <a:pt x="20063" y="178"/>
                    <a:pt x="20086" y="184"/>
                    <a:pt x="20107" y="194"/>
                  </a:cubicBezTo>
                  <a:cubicBezTo>
                    <a:pt x="20107" y="201"/>
                    <a:pt x="20114" y="205"/>
                    <a:pt x="20125" y="205"/>
                  </a:cubicBezTo>
                  <a:cubicBezTo>
                    <a:pt x="20141" y="205"/>
                    <a:pt x="20164" y="197"/>
                    <a:pt x="20188" y="179"/>
                  </a:cubicBezTo>
                  <a:cubicBezTo>
                    <a:pt x="20212" y="170"/>
                    <a:pt x="20222" y="161"/>
                    <a:pt x="20226" y="161"/>
                  </a:cubicBezTo>
                  <a:cubicBezTo>
                    <a:pt x="20229" y="161"/>
                    <a:pt x="20229" y="166"/>
                    <a:pt x="20229" y="179"/>
                  </a:cubicBezTo>
                  <a:cubicBezTo>
                    <a:pt x="20229" y="194"/>
                    <a:pt x="20311" y="194"/>
                    <a:pt x="20470" y="194"/>
                  </a:cubicBezTo>
                  <a:cubicBezTo>
                    <a:pt x="20593" y="194"/>
                    <a:pt x="20752" y="194"/>
                    <a:pt x="20752" y="179"/>
                  </a:cubicBezTo>
                  <a:cubicBezTo>
                    <a:pt x="20793" y="171"/>
                    <a:pt x="20813" y="167"/>
                    <a:pt x="20819" y="167"/>
                  </a:cubicBezTo>
                  <a:cubicBezTo>
                    <a:pt x="20824" y="167"/>
                    <a:pt x="20813" y="171"/>
                    <a:pt x="20793" y="179"/>
                  </a:cubicBezTo>
                  <a:cubicBezTo>
                    <a:pt x="20767" y="199"/>
                    <a:pt x="20840" y="212"/>
                    <a:pt x="20927" y="212"/>
                  </a:cubicBezTo>
                  <a:cubicBezTo>
                    <a:pt x="20977" y="212"/>
                    <a:pt x="21032" y="208"/>
                    <a:pt x="21075" y="198"/>
                  </a:cubicBezTo>
                  <a:cubicBezTo>
                    <a:pt x="21116" y="198"/>
                    <a:pt x="21157" y="198"/>
                    <a:pt x="21157" y="213"/>
                  </a:cubicBezTo>
                  <a:cubicBezTo>
                    <a:pt x="21226" y="213"/>
                    <a:pt x="21291" y="207"/>
                    <a:pt x="21360" y="198"/>
                  </a:cubicBezTo>
                  <a:lnTo>
                    <a:pt x="21642" y="198"/>
                  </a:lnTo>
                  <a:cubicBezTo>
                    <a:pt x="21696" y="198"/>
                    <a:pt x="21752" y="191"/>
                    <a:pt x="21805" y="182"/>
                  </a:cubicBezTo>
                  <a:lnTo>
                    <a:pt x="21846" y="182"/>
                  </a:lnTo>
                  <a:cubicBezTo>
                    <a:pt x="21843" y="198"/>
                    <a:pt x="22047" y="198"/>
                    <a:pt x="22329" y="201"/>
                  </a:cubicBezTo>
                  <a:cubicBezTo>
                    <a:pt x="22611" y="201"/>
                    <a:pt x="22855" y="201"/>
                    <a:pt x="22896" y="216"/>
                  </a:cubicBezTo>
                  <a:cubicBezTo>
                    <a:pt x="22921" y="216"/>
                    <a:pt x="22949" y="210"/>
                    <a:pt x="22974" y="201"/>
                  </a:cubicBezTo>
                  <a:cubicBezTo>
                    <a:pt x="22995" y="183"/>
                    <a:pt x="23021" y="174"/>
                    <a:pt x="23048" y="174"/>
                  </a:cubicBezTo>
                  <a:cubicBezTo>
                    <a:pt x="23064" y="174"/>
                    <a:pt x="23081" y="178"/>
                    <a:pt x="23096" y="185"/>
                  </a:cubicBezTo>
                  <a:cubicBezTo>
                    <a:pt x="23118" y="202"/>
                    <a:pt x="23173" y="210"/>
                    <a:pt x="23226" y="210"/>
                  </a:cubicBezTo>
                  <a:cubicBezTo>
                    <a:pt x="23275" y="210"/>
                    <a:pt x="23322" y="203"/>
                    <a:pt x="23341" y="188"/>
                  </a:cubicBezTo>
                  <a:cubicBezTo>
                    <a:pt x="23341" y="192"/>
                    <a:pt x="23341" y="198"/>
                    <a:pt x="23341" y="204"/>
                  </a:cubicBezTo>
                  <a:cubicBezTo>
                    <a:pt x="23355" y="216"/>
                    <a:pt x="23382" y="221"/>
                    <a:pt x="23412" y="221"/>
                  </a:cubicBezTo>
                  <a:cubicBezTo>
                    <a:pt x="23460" y="221"/>
                    <a:pt x="23516" y="208"/>
                    <a:pt x="23541" y="188"/>
                  </a:cubicBezTo>
                  <a:cubicBezTo>
                    <a:pt x="23567" y="201"/>
                    <a:pt x="23596" y="208"/>
                    <a:pt x="23625" y="208"/>
                  </a:cubicBezTo>
                  <a:cubicBezTo>
                    <a:pt x="23638" y="208"/>
                    <a:pt x="23651" y="207"/>
                    <a:pt x="23664" y="204"/>
                  </a:cubicBezTo>
                  <a:cubicBezTo>
                    <a:pt x="23704" y="204"/>
                    <a:pt x="23704" y="204"/>
                    <a:pt x="23701" y="235"/>
                  </a:cubicBezTo>
                  <a:cubicBezTo>
                    <a:pt x="23701" y="251"/>
                    <a:pt x="23701" y="267"/>
                    <a:pt x="23742" y="267"/>
                  </a:cubicBezTo>
                  <a:cubicBezTo>
                    <a:pt x="23783" y="267"/>
                    <a:pt x="23783" y="251"/>
                    <a:pt x="23783" y="235"/>
                  </a:cubicBezTo>
                  <a:lnTo>
                    <a:pt x="23864" y="235"/>
                  </a:lnTo>
                  <a:cubicBezTo>
                    <a:pt x="23864" y="235"/>
                    <a:pt x="23905" y="235"/>
                    <a:pt x="23905" y="220"/>
                  </a:cubicBezTo>
                  <a:cubicBezTo>
                    <a:pt x="23905" y="204"/>
                    <a:pt x="23946" y="204"/>
                    <a:pt x="23986" y="204"/>
                  </a:cubicBezTo>
                  <a:cubicBezTo>
                    <a:pt x="23986" y="208"/>
                    <a:pt x="23990" y="210"/>
                    <a:pt x="23994" y="210"/>
                  </a:cubicBezTo>
                  <a:cubicBezTo>
                    <a:pt x="24003" y="210"/>
                    <a:pt x="24015" y="199"/>
                    <a:pt x="23986" y="188"/>
                  </a:cubicBezTo>
                  <a:cubicBezTo>
                    <a:pt x="23986" y="173"/>
                    <a:pt x="23986" y="157"/>
                    <a:pt x="24027" y="157"/>
                  </a:cubicBezTo>
                  <a:cubicBezTo>
                    <a:pt x="24027" y="157"/>
                    <a:pt x="24027" y="141"/>
                    <a:pt x="24027" y="126"/>
                  </a:cubicBezTo>
                  <a:cubicBezTo>
                    <a:pt x="24027" y="94"/>
                    <a:pt x="24027" y="79"/>
                    <a:pt x="23949" y="63"/>
                  </a:cubicBezTo>
                  <a:cubicBezTo>
                    <a:pt x="23855" y="54"/>
                    <a:pt x="23775" y="45"/>
                    <a:pt x="23725" y="45"/>
                  </a:cubicBezTo>
                  <a:cubicBezTo>
                    <a:pt x="23688" y="45"/>
                    <a:pt x="23667" y="50"/>
                    <a:pt x="23667" y="63"/>
                  </a:cubicBezTo>
                  <a:cubicBezTo>
                    <a:pt x="23639" y="72"/>
                    <a:pt x="23610" y="75"/>
                    <a:pt x="23585" y="79"/>
                  </a:cubicBezTo>
                  <a:cubicBezTo>
                    <a:pt x="23557" y="75"/>
                    <a:pt x="23529" y="72"/>
                    <a:pt x="23504" y="63"/>
                  </a:cubicBezTo>
                  <a:cubicBezTo>
                    <a:pt x="23504" y="47"/>
                    <a:pt x="23341" y="44"/>
                    <a:pt x="23140" y="44"/>
                  </a:cubicBezTo>
                  <a:cubicBezTo>
                    <a:pt x="22899" y="44"/>
                    <a:pt x="22777" y="44"/>
                    <a:pt x="22736" y="28"/>
                  </a:cubicBezTo>
                  <a:cubicBezTo>
                    <a:pt x="22711" y="19"/>
                    <a:pt x="22683" y="13"/>
                    <a:pt x="22655" y="13"/>
                  </a:cubicBezTo>
                  <a:cubicBezTo>
                    <a:pt x="22655" y="24"/>
                    <a:pt x="22531" y="26"/>
                    <a:pt x="22358" y="26"/>
                  </a:cubicBezTo>
                  <a:cubicBezTo>
                    <a:pt x="22289" y="26"/>
                    <a:pt x="22212" y="25"/>
                    <a:pt x="22131" y="25"/>
                  </a:cubicBezTo>
                  <a:cubicBezTo>
                    <a:pt x="21849" y="25"/>
                    <a:pt x="21564" y="25"/>
                    <a:pt x="21564" y="41"/>
                  </a:cubicBezTo>
                  <a:lnTo>
                    <a:pt x="21483" y="41"/>
                  </a:lnTo>
                  <a:cubicBezTo>
                    <a:pt x="21483" y="25"/>
                    <a:pt x="21404" y="25"/>
                    <a:pt x="21323" y="22"/>
                  </a:cubicBezTo>
                  <a:cubicBezTo>
                    <a:pt x="21269" y="35"/>
                    <a:pt x="21216" y="38"/>
                    <a:pt x="21160" y="38"/>
                  </a:cubicBezTo>
                  <a:cubicBezTo>
                    <a:pt x="21160" y="22"/>
                    <a:pt x="21119" y="22"/>
                    <a:pt x="21041" y="22"/>
                  </a:cubicBezTo>
                  <a:cubicBezTo>
                    <a:pt x="20959" y="22"/>
                    <a:pt x="20918" y="22"/>
                    <a:pt x="20918" y="38"/>
                  </a:cubicBezTo>
                  <a:cubicBezTo>
                    <a:pt x="20878" y="38"/>
                    <a:pt x="20596" y="38"/>
                    <a:pt x="20473" y="22"/>
                  </a:cubicBezTo>
                  <a:cubicBezTo>
                    <a:pt x="20459" y="18"/>
                    <a:pt x="20445" y="16"/>
                    <a:pt x="20431" y="16"/>
                  </a:cubicBezTo>
                  <a:cubicBezTo>
                    <a:pt x="20403" y="16"/>
                    <a:pt x="20376" y="23"/>
                    <a:pt x="20351" y="38"/>
                  </a:cubicBezTo>
                  <a:cubicBezTo>
                    <a:pt x="20351" y="53"/>
                    <a:pt x="20311" y="69"/>
                    <a:pt x="20270" y="69"/>
                  </a:cubicBezTo>
                  <a:cubicBezTo>
                    <a:pt x="20270" y="69"/>
                    <a:pt x="20273" y="53"/>
                    <a:pt x="20273" y="38"/>
                  </a:cubicBezTo>
                  <a:cubicBezTo>
                    <a:pt x="20314" y="22"/>
                    <a:pt x="20314" y="22"/>
                    <a:pt x="20232" y="22"/>
                  </a:cubicBezTo>
                  <a:lnTo>
                    <a:pt x="20151" y="19"/>
                  </a:lnTo>
                  <a:cubicBezTo>
                    <a:pt x="20151" y="35"/>
                    <a:pt x="19947" y="35"/>
                    <a:pt x="19665" y="35"/>
                  </a:cubicBezTo>
                  <a:cubicBezTo>
                    <a:pt x="19301" y="35"/>
                    <a:pt x="19179" y="35"/>
                    <a:pt x="19179" y="50"/>
                  </a:cubicBezTo>
                  <a:cubicBezTo>
                    <a:pt x="19179" y="58"/>
                    <a:pt x="19170" y="62"/>
                    <a:pt x="19147" y="62"/>
                  </a:cubicBezTo>
                  <a:cubicBezTo>
                    <a:pt x="19122" y="62"/>
                    <a:pt x="19082" y="57"/>
                    <a:pt x="19019" y="47"/>
                  </a:cubicBezTo>
                  <a:cubicBezTo>
                    <a:pt x="18866" y="17"/>
                    <a:pt x="18810" y="6"/>
                    <a:pt x="18780" y="6"/>
                  </a:cubicBezTo>
                  <a:cubicBezTo>
                    <a:pt x="18762" y="6"/>
                    <a:pt x="18752" y="10"/>
                    <a:pt x="18737" y="16"/>
                  </a:cubicBezTo>
                  <a:cubicBezTo>
                    <a:pt x="18778" y="16"/>
                    <a:pt x="18778" y="32"/>
                    <a:pt x="18778" y="47"/>
                  </a:cubicBezTo>
                  <a:cubicBezTo>
                    <a:pt x="18777" y="63"/>
                    <a:pt x="18766" y="71"/>
                    <a:pt x="18750" y="71"/>
                  </a:cubicBezTo>
                  <a:cubicBezTo>
                    <a:pt x="18735" y="71"/>
                    <a:pt x="18715" y="63"/>
                    <a:pt x="18697" y="47"/>
                  </a:cubicBezTo>
                  <a:cubicBezTo>
                    <a:pt x="18697" y="35"/>
                    <a:pt x="18608" y="30"/>
                    <a:pt x="18496" y="30"/>
                  </a:cubicBezTo>
                  <a:cubicBezTo>
                    <a:pt x="18315" y="30"/>
                    <a:pt x="18073" y="43"/>
                    <a:pt x="18048" y="63"/>
                  </a:cubicBezTo>
                  <a:cubicBezTo>
                    <a:pt x="18048" y="59"/>
                    <a:pt x="18048" y="54"/>
                    <a:pt x="18048" y="47"/>
                  </a:cubicBezTo>
                  <a:cubicBezTo>
                    <a:pt x="18051" y="32"/>
                    <a:pt x="18010" y="32"/>
                    <a:pt x="17847" y="28"/>
                  </a:cubicBezTo>
                  <a:lnTo>
                    <a:pt x="17725" y="28"/>
                  </a:lnTo>
                  <a:cubicBezTo>
                    <a:pt x="17725" y="42"/>
                    <a:pt x="17682" y="46"/>
                    <a:pt x="17632" y="46"/>
                  </a:cubicBezTo>
                  <a:cubicBezTo>
                    <a:pt x="17564" y="46"/>
                    <a:pt x="17484" y="37"/>
                    <a:pt x="17484" y="28"/>
                  </a:cubicBezTo>
                  <a:cubicBezTo>
                    <a:pt x="17443" y="13"/>
                    <a:pt x="17443" y="13"/>
                    <a:pt x="17362" y="13"/>
                  </a:cubicBezTo>
                  <a:cubicBezTo>
                    <a:pt x="17310" y="26"/>
                    <a:pt x="17244" y="31"/>
                    <a:pt x="17186" y="31"/>
                  </a:cubicBezTo>
                  <a:cubicBezTo>
                    <a:pt x="17106" y="31"/>
                    <a:pt x="17039" y="22"/>
                    <a:pt x="17039" y="13"/>
                  </a:cubicBezTo>
                  <a:lnTo>
                    <a:pt x="16957" y="13"/>
                  </a:lnTo>
                  <a:cubicBezTo>
                    <a:pt x="16919" y="22"/>
                    <a:pt x="16877" y="26"/>
                    <a:pt x="16836" y="26"/>
                  </a:cubicBezTo>
                  <a:cubicBezTo>
                    <a:pt x="16823" y="26"/>
                    <a:pt x="16810" y="26"/>
                    <a:pt x="16798" y="25"/>
                  </a:cubicBezTo>
                  <a:cubicBezTo>
                    <a:pt x="16675" y="25"/>
                    <a:pt x="16635" y="25"/>
                    <a:pt x="16675" y="41"/>
                  </a:cubicBezTo>
                  <a:cubicBezTo>
                    <a:pt x="16675" y="57"/>
                    <a:pt x="16675" y="72"/>
                    <a:pt x="16635" y="72"/>
                  </a:cubicBezTo>
                  <a:lnTo>
                    <a:pt x="16635" y="57"/>
                  </a:lnTo>
                  <a:cubicBezTo>
                    <a:pt x="16635" y="41"/>
                    <a:pt x="16512" y="41"/>
                    <a:pt x="16353" y="41"/>
                  </a:cubicBezTo>
                  <a:cubicBezTo>
                    <a:pt x="16149" y="41"/>
                    <a:pt x="16070" y="41"/>
                    <a:pt x="16030" y="25"/>
                  </a:cubicBezTo>
                  <a:lnTo>
                    <a:pt x="15989" y="41"/>
                  </a:lnTo>
                  <a:cubicBezTo>
                    <a:pt x="15969" y="49"/>
                    <a:pt x="15948" y="53"/>
                    <a:pt x="15933" y="53"/>
                  </a:cubicBezTo>
                  <a:cubicBezTo>
                    <a:pt x="15918" y="53"/>
                    <a:pt x="15908" y="49"/>
                    <a:pt x="15908" y="41"/>
                  </a:cubicBezTo>
                  <a:cubicBezTo>
                    <a:pt x="15885" y="32"/>
                    <a:pt x="15827" y="27"/>
                    <a:pt x="15765" y="27"/>
                  </a:cubicBezTo>
                  <a:cubicBezTo>
                    <a:pt x="15715" y="27"/>
                    <a:pt x="15662" y="31"/>
                    <a:pt x="15625" y="38"/>
                  </a:cubicBezTo>
                  <a:lnTo>
                    <a:pt x="15544" y="38"/>
                  </a:lnTo>
                  <a:cubicBezTo>
                    <a:pt x="15524" y="22"/>
                    <a:pt x="15484" y="14"/>
                    <a:pt x="15444" y="14"/>
                  </a:cubicBezTo>
                  <a:cubicBezTo>
                    <a:pt x="15404" y="14"/>
                    <a:pt x="15364" y="22"/>
                    <a:pt x="15343" y="38"/>
                  </a:cubicBezTo>
                  <a:cubicBezTo>
                    <a:pt x="15343" y="22"/>
                    <a:pt x="15303" y="22"/>
                    <a:pt x="15262" y="22"/>
                  </a:cubicBezTo>
                  <a:cubicBezTo>
                    <a:pt x="15221" y="30"/>
                    <a:pt x="15160" y="34"/>
                    <a:pt x="15109" y="34"/>
                  </a:cubicBezTo>
                  <a:cubicBezTo>
                    <a:pt x="15058" y="34"/>
                    <a:pt x="15018" y="30"/>
                    <a:pt x="15018" y="22"/>
                  </a:cubicBezTo>
                  <a:lnTo>
                    <a:pt x="14980" y="22"/>
                  </a:lnTo>
                  <a:cubicBezTo>
                    <a:pt x="14946" y="33"/>
                    <a:pt x="14912" y="39"/>
                    <a:pt x="14879" y="39"/>
                  </a:cubicBezTo>
                  <a:cubicBezTo>
                    <a:pt x="14872" y="39"/>
                    <a:pt x="14865" y="38"/>
                    <a:pt x="14858" y="38"/>
                  </a:cubicBezTo>
                  <a:cubicBezTo>
                    <a:pt x="14851" y="37"/>
                    <a:pt x="14844" y="37"/>
                    <a:pt x="14837" y="37"/>
                  </a:cubicBezTo>
                  <a:cubicBezTo>
                    <a:pt x="14803" y="37"/>
                    <a:pt x="14769" y="43"/>
                    <a:pt x="14735" y="53"/>
                  </a:cubicBezTo>
                  <a:cubicBezTo>
                    <a:pt x="14710" y="63"/>
                    <a:pt x="14682" y="66"/>
                    <a:pt x="14654" y="69"/>
                  </a:cubicBezTo>
                  <a:cubicBezTo>
                    <a:pt x="14613" y="69"/>
                    <a:pt x="14654" y="53"/>
                    <a:pt x="14695" y="38"/>
                  </a:cubicBezTo>
                  <a:cubicBezTo>
                    <a:pt x="14730" y="31"/>
                    <a:pt x="14727" y="27"/>
                    <a:pt x="14704" y="27"/>
                  </a:cubicBezTo>
                  <a:cubicBezTo>
                    <a:pt x="14672" y="27"/>
                    <a:pt x="14603" y="34"/>
                    <a:pt x="14535" y="50"/>
                  </a:cubicBezTo>
                  <a:cubicBezTo>
                    <a:pt x="14474" y="66"/>
                    <a:pt x="14443" y="74"/>
                    <a:pt x="14438" y="74"/>
                  </a:cubicBezTo>
                  <a:cubicBezTo>
                    <a:pt x="14433" y="74"/>
                    <a:pt x="14453" y="66"/>
                    <a:pt x="14494" y="50"/>
                  </a:cubicBezTo>
                  <a:cubicBezTo>
                    <a:pt x="14523" y="39"/>
                    <a:pt x="14552" y="28"/>
                    <a:pt x="14537" y="28"/>
                  </a:cubicBezTo>
                  <a:cubicBezTo>
                    <a:pt x="14531" y="28"/>
                    <a:pt x="14518" y="30"/>
                    <a:pt x="14494" y="35"/>
                  </a:cubicBezTo>
                  <a:cubicBezTo>
                    <a:pt x="14494" y="35"/>
                    <a:pt x="14413" y="35"/>
                    <a:pt x="14413" y="50"/>
                  </a:cubicBezTo>
                  <a:lnTo>
                    <a:pt x="14290" y="50"/>
                  </a:lnTo>
                  <a:cubicBezTo>
                    <a:pt x="14237" y="41"/>
                    <a:pt x="14184" y="35"/>
                    <a:pt x="14131" y="35"/>
                  </a:cubicBezTo>
                  <a:cubicBezTo>
                    <a:pt x="14118" y="42"/>
                    <a:pt x="14104" y="46"/>
                    <a:pt x="14090" y="46"/>
                  </a:cubicBezTo>
                  <a:cubicBezTo>
                    <a:pt x="14076" y="46"/>
                    <a:pt x="14062" y="42"/>
                    <a:pt x="14049" y="35"/>
                  </a:cubicBezTo>
                  <a:cubicBezTo>
                    <a:pt x="14049" y="28"/>
                    <a:pt x="14042" y="24"/>
                    <a:pt x="14034" y="24"/>
                  </a:cubicBezTo>
                  <a:cubicBezTo>
                    <a:pt x="14022" y="24"/>
                    <a:pt x="14008" y="32"/>
                    <a:pt x="14008" y="50"/>
                  </a:cubicBezTo>
                  <a:cubicBezTo>
                    <a:pt x="13990" y="58"/>
                    <a:pt x="13969" y="62"/>
                    <a:pt x="13948" y="62"/>
                  </a:cubicBezTo>
                  <a:cubicBezTo>
                    <a:pt x="13928" y="62"/>
                    <a:pt x="13907" y="58"/>
                    <a:pt x="13886" y="50"/>
                  </a:cubicBezTo>
                  <a:cubicBezTo>
                    <a:pt x="13886" y="32"/>
                    <a:pt x="13873" y="24"/>
                    <a:pt x="13862" y="24"/>
                  </a:cubicBezTo>
                  <a:cubicBezTo>
                    <a:pt x="13854" y="24"/>
                    <a:pt x="13847" y="28"/>
                    <a:pt x="13845" y="35"/>
                  </a:cubicBezTo>
                  <a:cubicBezTo>
                    <a:pt x="13820" y="44"/>
                    <a:pt x="13792" y="50"/>
                    <a:pt x="13767" y="50"/>
                  </a:cubicBezTo>
                  <a:cubicBezTo>
                    <a:pt x="13767" y="35"/>
                    <a:pt x="13404" y="32"/>
                    <a:pt x="13040" y="32"/>
                  </a:cubicBezTo>
                  <a:cubicBezTo>
                    <a:pt x="12999" y="32"/>
                    <a:pt x="12959" y="47"/>
                    <a:pt x="12959" y="63"/>
                  </a:cubicBezTo>
                  <a:cubicBezTo>
                    <a:pt x="12957" y="76"/>
                    <a:pt x="12957" y="81"/>
                    <a:pt x="12953" y="81"/>
                  </a:cubicBezTo>
                  <a:cubicBezTo>
                    <a:pt x="12949" y="81"/>
                    <a:pt x="12940" y="72"/>
                    <a:pt x="12918" y="63"/>
                  </a:cubicBezTo>
                  <a:cubicBezTo>
                    <a:pt x="12897" y="39"/>
                    <a:pt x="12867" y="28"/>
                    <a:pt x="12847" y="28"/>
                  </a:cubicBezTo>
                  <a:cubicBezTo>
                    <a:pt x="12826" y="28"/>
                    <a:pt x="12816" y="39"/>
                    <a:pt x="12836" y="63"/>
                  </a:cubicBezTo>
                  <a:cubicBezTo>
                    <a:pt x="12857" y="79"/>
                    <a:pt x="12867" y="86"/>
                    <a:pt x="12862" y="86"/>
                  </a:cubicBezTo>
                  <a:cubicBezTo>
                    <a:pt x="12857" y="86"/>
                    <a:pt x="12836" y="79"/>
                    <a:pt x="12796" y="63"/>
                  </a:cubicBezTo>
                  <a:cubicBezTo>
                    <a:pt x="12783" y="55"/>
                    <a:pt x="12769" y="51"/>
                    <a:pt x="12755" y="51"/>
                  </a:cubicBezTo>
                  <a:cubicBezTo>
                    <a:pt x="12741" y="51"/>
                    <a:pt x="12727" y="55"/>
                    <a:pt x="12714" y="63"/>
                  </a:cubicBezTo>
                  <a:cubicBezTo>
                    <a:pt x="12714" y="66"/>
                    <a:pt x="12714" y="69"/>
                    <a:pt x="12711" y="69"/>
                  </a:cubicBezTo>
                  <a:lnTo>
                    <a:pt x="12702" y="144"/>
                  </a:lnTo>
                  <a:cubicBezTo>
                    <a:pt x="12694" y="81"/>
                    <a:pt x="12692" y="71"/>
                    <a:pt x="12691" y="71"/>
                  </a:cubicBezTo>
                  <a:cubicBezTo>
                    <a:pt x="12691" y="71"/>
                    <a:pt x="12690" y="73"/>
                    <a:pt x="12690" y="73"/>
                  </a:cubicBezTo>
                  <a:cubicBezTo>
                    <a:pt x="12690" y="73"/>
                    <a:pt x="12689" y="73"/>
                    <a:pt x="12689" y="72"/>
                  </a:cubicBezTo>
                  <a:lnTo>
                    <a:pt x="12686" y="75"/>
                  </a:lnTo>
                  <a:lnTo>
                    <a:pt x="12677" y="75"/>
                  </a:lnTo>
                  <a:cubicBezTo>
                    <a:pt x="12667" y="75"/>
                    <a:pt x="12664" y="69"/>
                    <a:pt x="12661" y="63"/>
                  </a:cubicBezTo>
                  <a:cubicBezTo>
                    <a:pt x="12639" y="52"/>
                    <a:pt x="12618" y="41"/>
                    <a:pt x="12608" y="41"/>
                  </a:cubicBezTo>
                  <a:cubicBezTo>
                    <a:pt x="12604" y="41"/>
                    <a:pt x="12601" y="43"/>
                    <a:pt x="12601" y="47"/>
                  </a:cubicBezTo>
                  <a:cubicBezTo>
                    <a:pt x="12573" y="44"/>
                    <a:pt x="12545" y="38"/>
                    <a:pt x="12520" y="28"/>
                  </a:cubicBezTo>
                  <a:cubicBezTo>
                    <a:pt x="12504" y="23"/>
                    <a:pt x="12487" y="21"/>
                    <a:pt x="12471" y="21"/>
                  </a:cubicBezTo>
                  <a:cubicBezTo>
                    <a:pt x="12447" y="21"/>
                    <a:pt x="12423" y="27"/>
                    <a:pt x="12401" y="38"/>
                  </a:cubicBezTo>
                  <a:cubicBezTo>
                    <a:pt x="12342" y="51"/>
                    <a:pt x="12301" y="57"/>
                    <a:pt x="12280" y="57"/>
                  </a:cubicBezTo>
                  <a:cubicBezTo>
                    <a:pt x="12256" y="57"/>
                    <a:pt x="12255" y="50"/>
                    <a:pt x="12279" y="35"/>
                  </a:cubicBezTo>
                  <a:cubicBezTo>
                    <a:pt x="12296" y="21"/>
                    <a:pt x="12268" y="15"/>
                    <a:pt x="12226" y="15"/>
                  </a:cubicBezTo>
                  <a:cubicBezTo>
                    <a:pt x="12173" y="15"/>
                    <a:pt x="12098" y="25"/>
                    <a:pt x="12075" y="41"/>
                  </a:cubicBezTo>
                  <a:cubicBezTo>
                    <a:pt x="12049" y="59"/>
                    <a:pt x="12039" y="67"/>
                    <a:pt x="12034" y="67"/>
                  </a:cubicBezTo>
                  <a:cubicBezTo>
                    <a:pt x="12031" y="67"/>
                    <a:pt x="12031" y="63"/>
                    <a:pt x="12031" y="57"/>
                  </a:cubicBezTo>
                  <a:cubicBezTo>
                    <a:pt x="12034" y="41"/>
                    <a:pt x="11993" y="38"/>
                    <a:pt x="11993" y="38"/>
                  </a:cubicBezTo>
                  <a:cubicBezTo>
                    <a:pt x="11953" y="38"/>
                    <a:pt x="11912" y="38"/>
                    <a:pt x="11912" y="22"/>
                  </a:cubicBezTo>
                  <a:cubicBezTo>
                    <a:pt x="11871" y="22"/>
                    <a:pt x="11830" y="28"/>
                    <a:pt x="11790" y="35"/>
                  </a:cubicBezTo>
                  <a:cubicBezTo>
                    <a:pt x="11759" y="46"/>
                    <a:pt x="11724" y="51"/>
                    <a:pt x="11690" y="51"/>
                  </a:cubicBezTo>
                  <a:cubicBezTo>
                    <a:pt x="11629" y="51"/>
                    <a:pt x="11571" y="36"/>
                    <a:pt x="11545" y="16"/>
                  </a:cubicBezTo>
                  <a:lnTo>
                    <a:pt x="11464" y="32"/>
                  </a:lnTo>
                  <a:cubicBezTo>
                    <a:pt x="11439" y="51"/>
                    <a:pt x="11413" y="64"/>
                    <a:pt x="11398" y="64"/>
                  </a:cubicBezTo>
                  <a:cubicBezTo>
                    <a:pt x="11388" y="64"/>
                    <a:pt x="11382" y="59"/>
                    <a:pt x="11382" y="47"/>
                  </a:cubicBezTo>
                  <a:lnTo>
                    <a:pt x="11382" y="32"/>
                  </a:lnTo>
                  <a:cubicBezTo>
                    <a:pt x="11367" y="43"/>
                    <a:pt x="11333" y="49"/>
                    <a:pt x="11298" y="49"/>
                  </a:cubicBezTo>
                  <a:cubicBezTo>
                    <a:pt x="11241" y="49"/>
                    <a:pt x="11179" y="35"/>
                    <a:pt x="11179" y="16"/>
                  </a:cubicBezTo>
                  <a:cubicBezTo>
                    <a:pt x="11179" y="0"/>
                    <a:pt x="11179" y="0"/>
                    <a:pt x="1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52"/>
            <p:cNvSpPr/>
            <p:nvPr/>
          </p:nvSpPr>
          <p:spPr>
            <a:xfrm>
              <a:off x="7558625" y="2858925"/>
              <a:ext cx="202975" cy="129225"/>
            </a:xfrm>
            <a:custGeom>
              <a:avLst/>
              <a:gdLst/>
              <a:ahLst/>
              <a:cxnLst/>
              <a:rect l="l" t="t" r="r" b="b"/>
              <a:pathLst>
                <a:path w="8119" h="5169" extrusionOk="0">
                  <a:moveTo>
                    <a:pt x="3480" y="31"/>
                  </a:moveTo>
                  <a:cubicBezTo>
                    <a:pt x="3487" y="31"/>
                    <a:pt x="3489" y="53"/>
                    <a:pt x="3476" y="82"/>
                  </a:cubicBezTo>
                  <a:cubicBezTo>
                    <a:pt x="3475" y="101"/>
                    <a:pt x="3474" y="109"/>
                    <a:pt x="3472" y="109"/>
                  </a:cubicBezTo>
                  <a:cubicBezTo>
                    <a:pt x="3470" y="109"/>
                    <a:pt x="3466" y="102"/>
                    <a:pt x="3461" y="89"/>
                  </a:cubicBezTo>
                  <a:cubicBezTo>
                    <a:pt x="3454" y="73"/>
                    <a:pt x="3448" y="61"/>
                    <a:pt x="3464" y="51"/>
                  </a:cubicBezTo>
                  <a:cubicBezTo>
                    <a:pt x="3470" y="37"/>
                    <a:pt x="3476" y="31"/>
                    <a:pt x="3480" y="31"/>
                  </a:cubicBezTo>
                  <a:close/>
                  <a:moveTo>
                    <a:pt x="1428" y="1270"/>
                  </a:moveTo>
                  <a:cubicBezTo>
                    <a:pt x="1431" y="1270"/>
                    <a:pt x="1433" y="1273"/>
                    <a:pt x="1436" y="1280"/>
                  </a:cubicBezTo>
                  <a:cubicBezTo>
                    <a:pt x="1446" y="1295"/>
                    <a:pt x="1442" y="1314"/>
                    <a:pt x="1427" y="1323"/>
                  </a:cubicBezTo>
                  <a:cubicBezTo>
                    <a:pt x="1424" y="1326"/>
                    <a:pt x="1422" y="1327"/>
                    <a:pt x="1420" y="1327"/>
                  </a:cubicBezTo>
                  <a:cubicBezTo>
                    <a:pt x="1409" y="1327"/>
                    <a:pt x="1399" y="1305"/>
                    <a:pt x="1414" y="1276"/>
                  </a:cubicBezTo>
                  <a:cubicBezTo>
                    <a:pt x="1421" y="1272"/>
                    <a:pt x="1425" y="1270"/>
                    <a:pt x="1428" y="1270"/>
                  </a:cubicBezTo>
                  <a:close/>
                  <a:moveTo>
                    <a:pt x="995" y="1655"/>
                  </a:moveTo>
                  <a:cubicBezTo>
                    <a:pt x="997" y="1655"/>
                    <a:pt x="999" y="1656"/>
                    <a:pt x="1000" y="1659"/>
                  </a:cubicBezTo>
                  <a:cubicBezTo>
                    <a:pt x="1007" y="1668"/>
                    <a:pt x="1007" y="1681"/>
                    <a:pt x="1004" y="1693"/>
                  </a:cubicBezTo>
                  <a:cubicBezTo>
                    <a:pt x="1004" y="1693"/>
                    <a:pt x="1002" y="1706"/>
                    <a:pt x="996" y="1706"/>
                  </a:cubicBezTo>
                  <a:cubicBezTo>
                    <a:pt x="995" y="1706"/>
                    <a:pt x="993" y="1705"/>
                    <a:pt x="991" y="1703"/>
                  </a:cubicBezTo>
                  <a:lnTo>
                    <a:pt x="982" y="1690"/>
                  </a:lnTo>
                  <a:cubicBezTo>
                    <a:pt x="984" y="1673"/>
                    <a:pt x="989" y="1655"/>
                    <a:pt x="995" y="1655"/>
                  </a:cubicBezTo>
                  <a:close/>
                  <a:moveTo>
                    <a:pt x="487" y="2139"/>
                  </a:moveTo>
                  <a:cubicBezTo>
                    <a:pt x="491" y="2139"/>
                    <a:pt x="494" y="2140"/>
                    <a:pt x="496" y="2141"/>
                  </a:cubicBezTo>
                  <a:cubicBezTo>
                    <a:pt x="505" y="2148"/>
                    <a:pt x="505" y="2160"/>
                    <a:pt x="499" y="2166"/>
                  </a:cubicBezTo>
                  <a:cubicBezTo>
                    <a:pt x="496" y="2167"/>
                    <a:pt x="492" y="2168"/>
                    <a:pt x="489" y="2168"/>
                  </a:cubicBezTo>
                  <a:cubicBezTo>
                    <a:pt x="480" y="2168"/>
                    <a:pt x="471" y="2165"/>
                    <a:pt x="461" y="2160"/>
                  </a:cubicBezTo>
                  <a:lnTo>
                    <a:pt x="474" y="2148"/>
                  </a:lnTo>
                  <a:cubicBezTo>
                    <a:pt x="476" y="2142"/>
                    <a:pt x="482" y="2139"/>
                    <a:pt x="487" y="2139"/>
                  </a:cubicBezTo>
                  <a:close/>
                  <a:moveTo>
                    <a:pt x="7810" y="2195"/>
                  </a:moveTo>
                  <a:lnTo>
                    <a:pt x="7791" y="2198"/>
                  </a:lnTo>
                  <a:cubicBezTo>
                    <a:pt x="7776" y="2201"/>
                    <a:pt x="7779" y="2217"/>
                    <a:pt x="7782" y="2232"/>
                  </a:cubicBezTo>
                  <a:lnTo>
                    <a:pt x="7801" y="2229"/>
                  </a:lnTo>
                  <a:cubicBezTo>
                    <a:pt x="7807" y="2220"/>
                    <a:pt x="7810" y="2207"/>
                    <a:pt x="7810" y="2195"/>
                  </a:cubicBezTo>
                  <a:close/>
                  <a:moveTo>
                    <a:pt x="414" y="2300"/>
                  </a:moveTo>
                  <a:cubicBezTo>
                    <a:pt x="416" y="2300"/>
                    <a:pt x="419" y="2302"/>
                    <a:pt x="424" y="2304"/>
                  </a:cubicBezTo>
                  <a:lnTo>
                    <a:pt x="414" y="2320"/>
                  </a:lnTo>
                  <a:lnTo>
                    <a:pt x="393" y="2326"/>
                  </a:lnTo>
                  <a:lnTo>
                    <a:pt x="402" y="2314"/>
                  </a:lnTo>
                  <a:cubicBezTo>
                    <a:pt x="408" y="2304"/>
                    <a:pt x="410" y="2300"/>
                    <a:pt x="414" y="2300"/>
                  </a:cubicBezTo>
                  <a:close/>
                  <a:moveTo>
                    <a:pt x="402" y="2358"/>
                  </a:moveTo>
                  <a:lnTo>
                    <a:pt x="402" y="2358"/>
                  </a:lnTo>
                  <a:cubicBezTo>
                    <a:pt x="401" y="2358"/>
                    <a:pt x="399" y="2362"/>
                    <a:pt x="402" y="2373"/>
                  </a:cubicBezTo>
                  <a:cubicBezTo>
                    <a:pt x="407" y="2365"/>
                    <a:pt x="405" y="2358"/>
                    <a:pt x="402" y="2358"/>
                  </a:cubicBezTo>
                  <a:close/>
                  <a:moveTo>
                    <a:pt x="7813" y="2436"/>
                  </a:moveTo>
                  <a:lnTo>
                    <a:pt x="7835" y="2445"/>
                  </a:lnTo>
                  <a:cubicBezTo>
                    <a:pt x="7838" y="2461"/>
                    <a:pt x="7823" y="2464"/>
                    <a:pt x="7804" y="2470"/>
                  </a:cubicBezTo>
                  <a:cubicBezTo>
                    <a:pt x="7799" y="2471"/>
                    <a:pt x="7796" y="2472"/>
                    <a:pt x="7793" y="2472"/>
                  </a:cubicBezTo>
                  <a:cubicBezTo>
                    <a:pt x="7788" y="2472"/>
                    <a:pt x="7787" y="2469"/>
                    <a:pt x="7785" y="2458"/>
                  </a:cubicBezTo>
                  <a:cubicBezTo>
                    <a:pt x="7791" y="2448"/>
                    <a:pt x="7801" y="2439"/>
                    <a:pt x="7813" y="2436"/>
                  </a:cubicBezTo>
                  <a:close/>
                  <a:moveTo>
                    <a:pt x="327" y="2454"/>
                  </a:moveTo>
                  <a:cubicBezTo>
                    <a:pt x="329" y="2454"/>
                    <a:pt x="333" y="2455"/>
                    <a:pt x="339" y="2458"/>
                  </a:cubicBezTo>
                  <a:lnTo>
                    <a:pt x="330" y="2474"/>
                  </a:lnTo>
                  <a:lnTo>
                    <a:pt x="308" y="2483"/>
                  </a:lnTo>
                  <a:lnTo>
                    <a:pt x="317" y="2467"/>
                  </a:lnTo>
                  <a:cubicBezTo>
                    <a:pt x="321" y="2458"/>
                    <a:pt x="323" y="2454"/>
                    <a:pt x="327" y="2454"/>
                  </a:cubicBezTo>
                  <a:close/>
                  <a:moveTo>
                    <a:pt x="7601" y="2457"/>
                  </a:moveTo>
                  <a:cubicBezTo>
                    <a:pt x="7617" y="2457"/>
                    <a:pt x="7629" y="2466"/>
                    <a:pt x="7635" y="2480"/>
                  </a:cubicBezTo>
                  <a:cubicBezTo>
                    <a:pt x="7660" y="2505"/>
                    <a:pt x="7660" y="2505"/>
                    <a:pt x="7625" y="2514"/>
                  </a:cubicBezTo>
                  <a:cubicBezTo>
                    <a:pt x="7618" y="2516"/>
                    <a:pt x="7610" y="2518"/>
                    <a:pt x="7603" y="2518"/>
                  </a:cubicBezTo>
                  <a:cubicBezTo>
                    <a:pt x="7597" y="2518"/>
                    <a:pt x="7592" y="2516"/>
                    <a:pt x="7591" y="2508"/>
                  </a:cubicBezTo>
                  <a:lnTo>
                    <a:pt x="7607" y="2505"/>
                  </a:lnTo>
                  <a:cubicBezTo>
                    <a:pt x="7607" y="2508"/>
                    <a:pt x="7609" y="2509"/>
                    <a:pt x="7610" y="2509"/>
                  </a:cubicBezTo>
                  <a:cubicBezTo>
                    <a:pt x="7614" y="2509"/>
                    <a:pt x="7618" y="2496"/>
                    <a:pt x="7603" y="2489"/>
                  </a:cubicBezTo>
                  <a:lnTo>
                    <a:pt x="7594" y="2458"/>
                  </a:lnTo>
                  <a:cubicBezTo>
                    <a:pt x="7596" y="2457"/>
                    <a:pt x="7599" y="2457"/>
                    <a:pt x="7601" y="2457"/>
                  </a:cubicBezTo>
                  <a:close/>
                  <a:moveTo>
                    <a:pt x="359" y="2541"/>
                  </a:moveTo>
                  <a:cubicBezTo>
                    <a:pt x="361" y="2543"/>
                    <a:pt x="364" y="2544"/>
                    <a:pt x="367" y="2546"/>
                  </a:cubicBezTo>
                  <a:cubicBezTo>
                    <a:pt x="369" y="2545"/>
                    <a:pt x="370" y="2545"/>
                    <a:pt x="371" y="2544"/>
                  </a:cubicBezTo>
                  <a:lnTo>
                    <a:pt x="371" y="2544"/>
                  </a:lnTo>
                  <a:cubicBezTo>
                    <a:pt x="373" y="2544"/>
                    <a:pt x="374" y="2544"/>
                    <a:pt x="375" y="2544"/>
                  </a:cubicBezTo>
                  <a:cubicBezTo>
                    <a:pt x="381" y="2544"/>
                    <a:pt x="382" y="2542"/>
                    <a:pt x="379" y="2542"/>
                  </a:cubicBezTo>
                  <a:cubicBezTo>
                    <a:pt x="377" y="2542"/>
                    <a:pt x="375" y="2543"/>
                    <a:pt x="371" y="2544"/>
                  </a:cubicBezTo>
                  <a:lnTo>
                    <a:pt x="371" y="2544"/>
                  </a:lnTo>
                  <a:cubicBezTo>
                    <a:pt x="368" y="2544"/>
                    <a:pt x="364" y="2543"/>
                    <a:pt x="359" y="2541"/>
                  </a:cubicBezTo>
                  <a:close/>
                  <a:moveTo>
                    <a:pt x="7594" y="2586"/>
                  </a:moveTo>
                  <a:lnTo>
                    <a:pt x="7578" y="2593"/>
                  </a:lnTo>
                  <a:cubicBezTo>
                    <a:pt x="7580" y="2602"/>
                    <a:pt x="7581" y="2606"/>
                    <a:pt x="7585" y="2606"/>
                  </a:cubicBezTo>
                  <a:cubicBezTo>
                    <a:pt x="7587" y="2606"/>
                    <a:pt x="7591" y="2604"/>
                    <a:pt x="7597" y="2602"/>
                  </a:cubicBezTo>
                  <a:lnTo>
                    <a:pt x="7613" y="2599"/>
                  </a:lnTo>
                  <a:lnTo>
                    <a:pt x="7594" y="2586"/>
                  </a:lnTo>
                  <a:close/>
                  <a:moveTo>
                    <a:pt x="268" y="2563"/>
                  </a:moveTo>
                  <a:cubicBezTo>
                    <a:pt x="270" y="2563"/>
                    <a:pt x="272" y="2563"/>
                    <a:pt x="273" y="2564"/>
                  </a:cubicBezTo>
                  <a:cubicBezTo>
                    <a:pt x="289" y="2571"/>
                    <a:pt x="289" y="2571"/>
                    <a:pt x="283" y="2586"/>
                  </a:cubicBezTo>
                  <a:cubicBezTo>
                    <a:pt x="276" y="2603"/>
                    <a:pt x="273" y="2611"/>
                    <a:pt x="270" y="2611"/>
                  </a:cubicBezTo>
                  <a:cubicBezTo>
                    <a:pt x="268" y="2611"/>
                    <a:pt x="265" y="2606"/>
                    <a:pt x="261" y="2596"/>
                  </a:cubicBezTo>
                  <a:cubicBezTo>
                    <a:pt x="256" y="2577"/>
                    <a:pt x="259" y="2563"/>
                    <a:pt x="268" y="2563"/>
                  </a:cubicBezTo>
                  <a:close/>
                  <a:moveTo>
                    <a:pt x="120" y="2662"/>
                  </a:moveTo>
                  <a:cubicBezTo>
                    <a:pt x="136" y="2668"/>
                    <a:pt x="151" y="2671"/>
                    <a:pt x="145" y="2690"/>
                  </a:cubicBezTo>
                  <a:lnTo>
                    <a:pt x="126" y="2702"/>
                  </a:lnTo>
                  <a:lnTo>
                    <a:pt x="117" y="2680"/>
                  </a:lnTo>
                  <a:lnTo>
                    <a:pt x="120" y="2662"/>
                  </a:lnTo>
                  <a:close/>
                  <a:moveTo>
                    <a:pt x="6720" y="2696"/>
                  </a:moveTo>
                  <a:lnTo>
                    <a:pt x="6720" y="2696"/>
                  </a:lnTo>
                  <a:cubicBezTo>
                    <a:pt x="6723" y="2712"/>
                    <a:pt x="6698" y="2737"/>
                    <a:pt x="6682" y="2743"/>
                  </a:cubicBezTo>
                  <a:cubicBezTo>
                    <a:pt x="6681" y="2743"/>
                    <a:pt x="6679" y="2744"/>
                    <a:pt x="6678" y="2744"/>
                  </a:cubicBezTo>
                  <a:cubicBezTo>
                    <a:pt x="6666" y="2744"/>
                    <a:pt x="6663" y="2731"/>
                    <a:pt x="6688" y="2705"/>
                  </a:cubicBezTo>
                  <a:lnTo>
                    <a:pt x="6720" y="2696"/>
                  </a:lnTo>
                  <a:close/>
                  <a:moveTo>
                    <a:pt x="6605" y="2704"/>
                  </a:moveTo>
                  <a:cubicBezTo>
                    <a:pt x="6596" y="2704"/>
                    <a:pt x="6584" y="2708"/>
                    <a:pt x="6566" y="2715"/>
                  </a:cubicBezTo>
                  <a:cubicBezTo>
                    <a:pt x="6554" y="2718"/>
                    <a:pt x="6544" y="2727"/>
                    <a:pt x="6538" y="2740"/>
                  </a:cubicBezTo>
                  <a:cubicBezTo>
                    <a:pt x="6541" y="2747"/>
                    <a:pt x="6546" y="2750"/>
                    <a:pt x="6552" y="2750"/>
                  </a:cubicBezTo>
                  <a:cubicBezTo>
                    <a:pt x="6559" y="2750"/>
                    <a:pt x="6567" y="2746"/>
                    <a:pt x="6576" y="2743"/>
                  </a:cubicBezTo>
                  <a:cubicBezTo>
                    <a:pt x="6580" y="2744"/>
                    <a:pt x="6584" y="2744"/>
                    <a:pt x="6588" y="2744"/>
                  </a:cubicBezTo>
                  <a:cubicBezTo>
                    <a:pt x="6615" y="2744"/>
                    <a:pt x="6622" y="2725"/>
                    <a:pt x="6619" y="2712"/>
                  </a:cubicBezTo>
                  <a:cubicBezTo>
                    <a:pt x="6617" y="2706"/>
                    <a:pt x="6612" y="2704"/>
                    <a:pt x="6605" y="2704"/>
                  </a:cubicBezTo>
                  <a:close/>
                  <a:moveTo>
                    <a:pt x="88" y="2886"/>
                  </a:moveTo>
                  <a:cubicBezTo>
                    <a:pt x="90" y="2886"/>
                    <a:pt x="93" y="2886"/>
                    <a:pt x="98" y="2887"/>
                  </a:cubicBezTo>
                  <a:cubicBezTo>
                    <a:pt x="107" y="2887"/>
                    <a:pt x="110" y="2900"/>
                    <a:pt x="107" y="2906"/>
                  </a:cubicBezTo>
                  <a:lnTo>
                    <a:pt x="89" y="2922"/>
                  </a:lnTo>
                  <a:cubicBezTo>
                    <a:pt x="73" y="2919"/>
                    <a:pt x="79" y="2903"/>
                    <a:pt x="79" y="2903"/>
                  </a:cubicBezTo>
                  <a:cubicBezTo>
                    <a:pt x="81" y="2890"/>
                    <a:pt x="82" y="2886"/>
                    <a:pt x="88" y="2886"/>
                  </a:cubicBezTo>
                  <a:close/>
                  <a:moveTo>
                    <a:pt x="5958" y="3056"/>
                  </a:moveTo>
                  <a:lnTo>
                    <a:pt x="5977" y="3063"/>
                  </a:lnTo>
                  <a:cubicBezTo>
                    <a:pt x="5983" y="3078"/>
                    <a:pt x="5968" y="3085"/>
                    <a:pt x="5952" y="3091"/>
                  </a:cubicBezTo>
                  <a:lnTo>
                    <a:pt x="5946" y="3075"/>
                  </a:lnTo>
                  <a:lnTo>
                    <a:pt x="5958" y="3056"/>
                  </a:lnTo>
                  <a:close/>
                  <a:moveTo>
                    <a:pt x="5902" y="3009"/>
                  </a:moveTo>
                  <a:cubicBezTo>
                    <a:pt x="5902" y="3009"/>
                    <a:pt x="5892" y="3031"/>
                    <a:pt x="5883" y="3050"/>
                  </a:cubicBezTo>
                  <a:cubicBezTo>
                    <a:pt x="5876" y="3083"/>
                    <a:pt x="5873" y="3097"/>
                    <a:pt x="5869" y="3097"/>
                  </a:cubicBezTo>
                  <a:cubicBezTo>
                    <a:pt x="5866" y="3097"/>
                    <a:pt x="5863" y="3090"/>
                    <a:pt x="5858" y="3078"/>
                  </a:cubicBezTo>
                  <a:cubicBezTo>
                    <a:pt x="5852" y="3063"/>
                    <a:pt x="5845" y="3050"/>
                    <a:pt x="5870" y="3022"/>
                  </a:cubicBezTo>
                  <a:lnTo>
                    <a:pt x="5902" y="3009"/>
                  </a:lnTo>
                  <a:close/>
                  <a:moveTo>
                    <a:pt x="5413" y="3235"/>
                  </a:moveTo>
                  <a:cubicBezTo>
                    <a:pt x="5416" y="3248"/>
                    <a:pt x="5416" y="3260"/>
                    <a:pt x="5413" y="3270"/>
                  </a:cubicBezTo>
                  <a:lnTo>
                    <a:pt x="5397" y="3276"/>
                  </a:lnTo>
                  <a:cubicBezTo>
                    <a:pt x="5391" y="3263"/>
                    <a:pt x="5385" y="3248"/>
                    <a:pt x="5400" y="3241"/>
                  </a:cubicBezTo>
                  <a:lnTo>
                    <a:pt x="5413" y="3235"/>
                  </a:lnTo>
                  <a:close/>
                  <a:moveTo>
                    <a:pt x="5561" y="3221"/>
                  </a:moveTo>
                  <a:cubicBezTo>
                    <a:pt x="5568" y="3221"/>
                    <a:pt x="5563" y="3242"/>
                    <a:pt x="5560" y="3273"/>
                  </a:cubicBezTo>
                  <a:cubicBezTo>
                    <a:pt x="5548" y="3286"/>
                    <a:pt x="5542" y="3293"/>
                    <a:pt x="5539" y="3293"/>
                  </a:cubicBezTo>
                  <a:cubicBezTo>
                    <a:pt x="5536" y="3293"/>
                    <a:pt x="5537" y="3284"/>
                    <a:pt x="5538" y="3266"/>
                  </a:cubicBezTo>
                  <a:lnTo>
                    <a:pt x="5557" y="3223"/>
                  </a:lnTo>
                  <a:cubicBezTo>
                    <a:pt x="5558" y="3222"/>
                    <a:pt x="5560" y="3221"/>
                    <a:pt x="5561" y="3221"/>
                  </a:cubicBezTo>
                  <a:close/>
                  <a:moveTo>
                    <a:pt x="5091" y="3344"/>
                  </a:moveTo>
                  <a:cubicBezTo>
                    <a:pt x="5093" y="3344"/>
                    <a:pt x="5095" y="3345"/>
                    <a:pt x="5096" y="3348"/>
                  </a:cubicBezTo>
                  <a:cubicBezTo>
                    <a:pt x="5098" y="3347"/>
                    <a:pt x="5099" y="3347"/>
                    <a:pt x="5100" y="3347"/>
                  </a:cubicBezTo>
                  <a:cubicBezTo>
                    <a:pt x="5107" y="3347"/>
                    <a:pt x="5085" y="3370"/>
                    <a:pt x="5071" y="3376"/>
                  </a:cubicBezTo>
                  <a:lnTo>
                    <a:pt x="5065" y="3364"/>
                  </a:lnTo>
                  <a:cubicBezTo>
                    <a:pt x="5077" y="3356"/>
                    <a:pt x="5085" y="3344"/>
                    <a:pt x="5091" y="3344"/>
                  </a:cubicBezTo>
                  <a:close/>
                  <a:moveTo>
                    <a:pt x="5250" y="3440"/>
                  </a:moveTo>
                  <a:cubicBezTo>
                    <a:pt x="5250" y="3440"/>
                    <a:pt x="5255" y="3449"/>
                    <a:pt x="5259" y="3461"/>
                  </a:cubicBezTo>
                  <a:lnTo>
                    <a:pt x="5269" y="3476"/>
                  </a:lnTo>
                  <a:lnTo>
                    <a:pt x="5253" y="3445"/>
                  </a:lnTo>
                  <a:cubicBezTo>
                    <a:pt x="5251" y="3441"/>
                    <a:pt x="5251" y="3440"/>
                    <a:pt x="5250" y="3440"/>
                  </a:cubicBezTo>
                  <a:close/>
                  <a:moveTo>
                    <a:pt x="4247" y="3461"/>
                  </a:moveTo>
                  <a:cubicBezTo>
                    <a:pt x="4239" y="3461"/>
                    <a:pt x="4232" y="3472"/>
                    <a:pt x="4235" y="3498"/>
                  </a:cubicBezTo>
                  <a:cubicBezTo>
                    <a:pt x="4238" y="3505"/>
                    <a:pt x="4240" y="3508"/>
                    <a:pt x="4243" y="3508"/>
                  </a:cubicBezTo>
                  <a:cubicBezTo>
                    <a:pt x="4245" y="3508"/>
                    <a:pt x="4249" y="3506"/>
                    <a:pt x="4257" y="3501"/>
                  </a:cubicBezTo>
                  <a:cubicBezTo>
                    <a:pt x="4260" y="3492"/>
                    <a:pt x="4260" y="3479"/>
                    <a:pt x="4257" y="3467"/>
                  </a:cubicBezTo>
                  <a:cubicBezTo>
                    <a:pt x="4254" y="3463"/>
                    <a:pt x="4250" y="3461"/>
                    <a:pt x="4247" y="3461"/>
                  </a:cubicBezTo>
                  <a:close/>
                  <a:moveTo>
                    <a:pt x="5009" y="3476"/>
                  </a:moveTo>
                  <a:cubicBezTo>
                    <a:pt x="5018" y="3492"/>
                    <a:pt x="5024" y="3505"/>
                    <a:pt x="5009" y="3511"/>
                  </a:cubicBezTo>
                  <a:cubicBezTo>
                    <a:pt x="5005" y="3519"/>
                    <a:pt x="4999" y="3524"/>
                    <a:pt x="4994" y="3524"/>
                  </a:cubicBezTo>
                  <a:cubicBezTo>
                    <a:pt x="4986" y="3524"/>
                    <a:pt x="4979" y="3513"/>
                    <a:pt x="4980" y="3492"/>
                  </a:cubicBezTo>
                  <a:lnTo>
                    <a:pt x="5009" y="3476"/>
                  </a:lnTo>
                  <a:close/>
                  <a:moveTo>
                    <a:pt x="4868" y="3567"/>
                  </a:moveTo>
                  <a:lnTo>
                    <a:pt x="4890" y="3574"/>
                  </a:lnTo>
                  <a:lnTo>
                    <a:pt x="4874" y="3580"/>
                  </a:lnTo>
                  <a:cubicBezTo>
                    <a:pt x="4868" y="3584"/>
                    <a:pt x="4865" y="3586"/>
                    <a:pt x="4863" y="3586"/>
                  </a:cubicBezTo>
                  <a:cubicBezTo>
                    <a:pt x="4860" y="3586"/>
                    <a:pt x="4857" y="3582"/>
                    <a:pt x="4852" y="3574"/>
                  </a:cubicBezTo>
                  <a:lnTo>
                    <a:pt x="4868" y="3567"/>
                  </a:lnTo>
                  <a:close/>
                  <a:moveTo>
                    <a:pt x="4592" y="3647"/>
                  </a:moveTo>
                  <a:cubicBezTo>
                    <a:pt x="4597" y="3647"/>
                    <a:pt x="4602" y="3647"/>
                    <a:pt x="4608" y="3649"/>
                  </a:cubicBezTo>
                  <a:cubicBezTo>
                    <a:pt x="4614" y="3658"/>
                    <a:pt x="4608" y="3668"/>
                    <a:pt x="4601" y="3671"/>
                  </a:cubicBezTo>
                  <a:cubicBezTo>
                    <a:pt x="4592" y="3676"/>
                    <a:pt x="4584" y="3681"/>
                    <a:pt x="4576" y="3681"/>
                  </a:cubicBezTo>
                  <a:cubicBezTo>
                    <a:pt x="4572" y="3681"/>
                    <a:pt x="4567" y="3679"/>
                    <a:pt x="4564" y="3674"/>
                  </a:cubicBezTo>
                  <a:cubicBezTo>
                    <a:pt x="4561" y="3664"/>
                    <a:pt x="4564" y="3655"/>
                    <a:pt x="4570" y="3652"/>
                  </a:cubicBezTo>
                  <a:cubicBezTo>
                    <a:pt x="4577" y="3648"/>
                    <a:pt x="4585" y="3647"/>
                    <a:pt x="4592" y="3647"/>
                  </a:cubicBezTo>
                  <a:close/>
                  <a:moveTo>
                    <a:pt x="4720" y="3680"/>
                  </a:moveTo>
                  <a:cubicBezTo>
                    <a:pt x="4711" y="3683"/>
                    <a:pt x="4708" y="3693"/>
                    <a:pt x="4711" y="3702"/>
                  </a:cubicBezTo>
                  <a:cubicBezTo>
                    <a:pt x="4716" y="3707"/>
                    <a:pt x="4722" y="3709"/>
                    <a:pt x="4727" y="3709"/>
                  </a:cubicBezTo>
                  <a:cubicBezTo>
                    <a:pt x="4729" y="3709"/>
                    <a:pt x="4731" y="3709"/>
                    <a:pt x="4733" y="3708"/>
                  </a:cubicBezTo>
                  <a:lnTo>
                    <a:pt x="4749" y="3699"/>
                  </a:lnTo>
                  <a:cubicBezTo>
                    <a:pt x="4742" y="3689"/>
                    <a:pt x="4730" y="3683"/>
                    <a:pt x="4720" y="3680"/>
                  </a:cubicBezTo>
                  <a:close/>
                  <a:moveTo>
                    <a:pt x="4329" y="3802"/>
                  </a:moveTo>
                  <a:lnTo>
                    <a:pt x="4329" y="3802"/>
                  </a:lnTo>
                  <a:cubicBezTo>
                    <a:pt x="4351" y="3809"/>
                    <a:pt x="4351" y="3809"/>
                    <a:pt x="4322" y="3824"/>
                  </a:cubicBezTo>
                  <a:cubicBezTo>
                    <a:pt x="4320" y="3827"/>
                    <a:pt x="4317" y="3828"/>
                    <a:pt x="4313" y="3828"/>
                  </a:cubicBezTo>
                  <a:cubicBezTo>
                    <a:pt x="4308" y="3828"/>
                    <a:pt x="4302" y="3825"/>
                    <a:pt x="4300" y="3821"/>
                  </a:cubicBezTo>
                  <a:cubicBezTo>
                    <a:pt x="4291" y="3805"/>
                    <a:pt x="4316" y="3812"/>
                    <a:pt x="4329" y="3802"/>
                  </a:cubicBezTo>
                  <a:close/>
                  <a:moveTo>
                    <a:pt x="4452" y="3837"/>
                  </a:moveTo>
                  <a:cubicBezTo>
                    <a:pt x="4456" y="3837"/>
                    <a:pt x="4460" y="3841"/>
                    <a:pt x="4451" y="3846"/>
                  </a:cubicBezTo>
                  <a:cubicBezTo>
                    <a:pt x="4447" y="3839"/>
                    <a:pt x="4449" y="3837"/>
                    <a:pt x="4452" y="3837"/>
                  </a:cubicBezTo>
                  <a:close/>
                  <a:moveTo>
                    <a:pt x="4532" y="3924"/>
                  </a:moveTo>
                  <a:lnTo>
                    <a:pt x="4504" y="3940"/>
                  </a:lnTo>
                  <a:cubicBezTo>
                    <a:pt x="4508" y="3949"/>
                    <a:pt x="4509" y="3953"/>
                    <a:pt x="4513" y="3953"/>
                  </a:cubicBezTo>
                  <a:cubicBezTo>
                    <a:pt x="4515" y="3953"/>
                    <a:pt x="4519" y="3951"/>
                    <a:pt x="4526" y="3946"/>
                  </a:cubicBezTo>
                  <a:cubicBezTo>
                    <a:pt x="4554" y="3931"/>
                    <a:pt x="4554" y="3931"/>
                    <a:pt x="4532" y="3924"/>
                  </a:cubicBezTo>
                  <a:close/>
                  <a:moveTo>
                    <a:pt x="3953" y="3990"/>
                  </a:moveTo>
                  <a:cubicBezTo>
                    <a:pt x="3957" y="3997"/>
                    <a:pt x="3955" y="4000"/>
                    <a:pt x="3952" y="4000"/>
                  </a:cubicBezTo>
                  <a:cubicBezTo>
                    <a:pt x="3949" y="4000"/>
                    <a:pt x="3946" y="3996"/>
                    <a:pt x="3953" y="3990"/>
                  </a:cubicBezTo>
                  <a:close/>
                  <a:moveTo>
                    <a:pt x="4078" y="3971"/>
                  </a:moveTo>
                  <a:cubicBezTo>
                    <a:pt x="4090" y="3975"/>
                    <a:pt x="4100" y="3981"/>
                    <a:pt x="4109" y="3990"/>
                  </a:cubicBezTo>
                  <a:cubicBezTo>
                    <a:pt x="4113" y="3998"/>
                    <a:pt x="4110" y="4004"/>
                    <a:pt x="4101" y="4004"/>
                  </a:cubicBezTo>
                  <a:cubicBezTo>
                    <a:pt x="4094" y="4004"/>
                    <a:pt x="4084" y="4001"/>
                    <a:pt x="4072" y="3993"/>
                  </a:cubicBezTo>
                  <a:cubicBezTo>
                    <a:pt x="4062" y="3981"/>
                    <a:pt x="4062" y="3981"/>
                    <a:pt x="4078" y="3971"/>
                  </a:cubicBezTo>
                  <a:close/>
                  <a:moveTo>
                    <a:pt x="3978" y="4031"/>
                  </a:moveTo>
                  <a:lnTo>
                    <a:pt x="4000" y="4037"/>
                  </a:lnTo>
                  <a:lnTo>
                    <a:pt x="3993" y="4059"/>
                  </a:lnTo>
                  <a:lnTo>
                    <a:pt x="3981" y="4069"/>
                  </a:lnTo>
                  <a:cubicBezTo>
                    <a:pt x="3971" y="4056"/>
                    <a:pt x="3962" y="4040"/>
                    <a:pt x="3978" y="4031"/>
                  </a:cubicBezTo>
                  <a:close/>
                  <a:moveTo>
                    <a:pt x="3909" y="4075"/>
                  </a:moveTo>
                  <a:lnTo>
                    <a:pt x="3909" y="4075"/>
                  </a:lnTo>
                  <a:cubicBezTo>
                    <a:pt x="3911" y="4082"/>
                    <a:pt x="3909" y="4084"/>
                    <a:pt x="3906" y="4084"/>
                  </a:cubicBezTo>
                  <a:cubicBezTo>
                    <a:pt x="3903" y="4084"/>
                    <a:pt x="3900" y="4080"/>
                    <a:pt x="3909" y="4075"/>
                  </a:cubicBezTo>
                  <a:close/>
                  <a:moveTo>
                    <a:pt x="506" y="4302"/>
                  </a:moveTo>
                  <a:cubicBezTo>
                    <a:pt x="510" y="4302"/>
                    <a:pt x="514" y="4304"/>
                    <a:pt x="518" y="4310"/>
                  </a:cubicBezTo>
                  <a:lnTo>
                    <a:pt x="527" y="4326"/>
                  </a:lnTo>
                  <a:cubicBezTo>
                    <a:pt x="521" y="4328"/>
                    <a:pt x="512" y="4330"/>
                    <a:pt x="504" y="4330"/>
                  </a:cubicBezTo>
                  <a:cubicBezTo>
                    <a:pt x="500" y="4330"/>
                    <a:pt x="496" y="4330"/>
                    <a:pt x="493" y="4329"/>
                  </a:cubicBezTo>
                  <a:lnTo>
                    <a:pt x="483" y="4313"/>
                  </a:lnTo>
                  <a:cubicBezTo>
                    <a:pt x="491" y="4307"/>
                    <a:pt x="499" y="4302"/>
                    <a:pt x="506" y="4302"/>
                  </a:cubicBezTo>
                  <a:close/>
                  <a:moveTo>
                    <a:pt x="3059" y="4623"/>
                  </a:moveTo>
                  <a:lnTo>
                    <a:pt x="3081" y="4626"/>
                  </a:lnTo>
                  <a:lnTo>
                    <a:pt x="3078" y="4648"/>
                  </a:lnTo>
                  <a:lnTo>
                    <a:pt x="3066" y="4658"/>
                  </a:lnTo>
                  <a:cubicBezTo>
                    <a:pt x="3056" y="4645"/>
                    <a:pt x="3047" y="4633"/>
                    <a:pt x="3059" y="4623"/>
                  </a:cubicBezTo>
                  <a:close/>
                  <a:moveTo>
                    <a:pt x="1022" y="4766"/>
                  </a:moveTo>
                  <a:cubicBezTo>
                    <a:pt x="1035" y="4766"/>
                    <a:pt x="1054" y="4779"/>
                    <a:pt x="1066" y="4786"/>
                  </a:cubicBezTo>
                  <a:cubicBezTo>
                    <a:pt x="1071" y="4802"/>
                    <a:pt x="1061" y="4808"/>
                    <a:pt x="1049" y="4808"/>
                  </a:cubicBezTo>
                  <a:cubicBezTo>
                    <a:pt x="1045" y="4808"/>
                    <a:pt x="1040" y="4807"/>
                    <a:pt x="1035" y="4805"/>
                  </a:cubicBezTo>
                  <a:cubicBezTo>
                    <a:pt x="1007" y="4786"/>
                    <a:pt x="1007" y="4786"/>
                    <a:pt x="1013" y="4771"/>
                  </a:cubicBezTo>
                  <a:cubicBezTo>
                    <a:pt x="1015" y="4768"/>
                    <a:pt x="1019" y="4766"/>
                    <a:pt x="1022" y="4766"/>
                  </a:cubicBezTo>
                  <a:close/>
                  <a:moveTo>
                    <a:pt x="2712" y="4836"/>
                  </a:moveTo>
                  <a:cubicBezTo>
                    <a:pt x="2724" y="4836"/>
                    <a:pt x="2722" y="4866"/>
                    <a:pt x="2730" y="4880"/>
                  </a:cubicBezTo>
                  <a:cubicBezTo>
                    <a:pt x="2723" y="4883"/>
                    <a:pt x="2719" y="4884"/>
                    <a:pt x="2716" y="4884"/>
                  </a:cubicBezTo>
                  <a:cubicBezTo>
                    <a:pt x="2711" y="4884"/>
                    <a:pt x="2709" y="4880"/>
                    <a:pt x="2705" y="4871"/>
                  </a:cubicBezTo>
                  <a:cubicBezTo>
                    <a:pt x="2702" y="4861"/>
                    <a:pt x="2705" y="4849"/>
                    <a:pt x="2708" y="4836"/>
                  </a:cubicBezTo>
                  <a:cubicBezTo>
                    <a:pt x="2710" y="4836"/>
                    <a:pt x="2711" y="4836"/>
                    <a:pt x="2712" y="4836"/>
                  </a:cubicBezTo>
                  <a:close/>
                  <a:moveTo>
                    <a:pt x="2223" y="5012"/>
                  </a:moveTo>
                  <a:lnTo>
                    <a:pt x="2241" y="5024"/>
                  </a:lnTo>
                  <a:lnTo>
                    <a:pt x="2226" y="5043"/>
                  </a:lnTo>
                  <a:lnTo>
                    <a:pt x="2210" y="5046"/>
                  </a:lnTo>
                  <a:cubicBezTo>
                    <a:pt x="2207" y="5031"/>
                    <a:pt x="2204" y="5015"/>
                    <a:pt x="2223" y="5012"/>
                  </a:cubicBezTo>
                  <a:close/>
                  <a:moveTo>
                    <a:pt x="2486" y="5053"/>
                  </a:moveTo>
                  <a:lnTo>
                    <a:pt x="2486" y="5053"/>
                  </a:lnTo>
                  <a:cubicBezTo>
                    <a:pt x="2489" y="5065"/>
                    <a:pt x="2486" y="5078"/>
                    <a:pt x="2477" y="5087"/>
                  </a:cubicBezTo>
                  <a:lnTo>
                    <a:pt x="2458" y="5093"/>
                  </a:lnTo>
                  <a:cubicBezTo>
                    <a:pt x="2455" y="5078"/>
                    <a:pt x="2451" y="5062"/>
                    <a:pt x="2470" y="5059"/>
                  </a:cubicBezTo>
                  <a:lnTo>
                    <a:pt x="2486" y="5053"/>
                  </a:lnTo>
                  <a:close/>
                  <a:moveTo>
                    <a:pt x="3536" y="1"/>
                  </a:moveTo>
                  <a:cubicBezTo>
                    <a:pt x="3467" y="17"/>
                    <a:pt x="3414" y="23"/>
                    <a:pt x="3426" y="51"/>
                  </a:cubicBezTo>
                  <a:cubicBezTo>
                    <a:pt x="3423" y="64"/>
                    <a:pt x="3414" y="73"/>
                    <a:pt x="3404" y="82"/>
                  </a:cubicBezTo>
                  <a:cubicBezTo>
                    <a:pt x="3398" y="84"/>
                    <a:pt x="3392" y="85"/>
                    <a:pt x="3385" y="85"/>
                  </a:cubicBezTo>
                  <a:cubicBezTo>
                    <a:pt x="3379" y="85"/>
                    <a:pt x="3373" y="84"/>
                    <a:pt x="3367" y="82"/>
                  </a:cubicBezTo>
                  <a:cubicBezTo>
                    <a:pt x="3365" y="80"/>
                    <a:pt x="3362" y="78"/>
                    <a:pt x="3358" y="78"/>
                  </a:cubicBezTo>
                  <a:cubicBezTo>
                    <a:pt x="3337" y="78"/>
                    <a:pt x="3283" y="105"/>
                    <a:pt x="3219" y="136"/>
                  </a:cubicBezTo>
                  <a:cubicBezTo>
                    <a:pt x="3138" y="175"/>
                    <a:pt x="3091" y="199"/>
                    <a:pt x="3067" y="199"/>
                  </a:cubicBezTo>
                  <a:cubicBezTo>
                    <a:pt x="3064" y="199"/>
                    <a:pt x="3062" y="199"/>
                    <a:pt x="3059" y="198"/>
                  </a:cubicBezTo>
                  <a:cubicBezTo>
                    <a:pt x="3053" y="195"/>
                    <a:pt x="3047" y="194"/>
                    <a:pt x="3041" y="194"/>
                  </a:cubicBezTo>
                  <a:cubicBezTo>
                    <a:pt x="3034" y="194"/>
                    <a:pt x="3028" y="195"/>
                    <a:pt x="3022" y="198"/>
                  </a:cubicBezTo>
                  <a:cubicBezTo>
                    <a:pt x="3028" y="211"/>
                    <a:pt x="2937" y="261"/>
                    <a:pt x="2831" y="314"/>
                  </a:cubicBezTo>
                  <a:cubicBezTo>
                    <a:pt x="2724" y="374"/>
                    <a:pt x="2621" y="430"/>
                    <a:pt x="2627" y="446"/>
                  </a:cubicBezTo>
                  <a:lnTo>
                    <a:pt x="2599" y="462"/>
                  </a:lnTo>
                  <a:cubicBezTo>
                    <a:pt x="2596" y="459"/>
                    <a:pt x="2593" y="457"/>
                    <a:pt x="2588" y="457"/>
                  </a:cubicBezTo>
                  <a:cubicBezTo>
                    <a:pt x="2575" y="457"/>
                    <a:pt x="2553" y="469"/>
                    <a:pt x="2530" y="484"/>
                  </a:cubicBezTo>
                  <a:cubicBezTo>
                    <a:pt x="2517" y="502"/>
                    <a:pt x="2498" y="518"/>
                    <a:pt x="2480" y="531"/>
                  </a:cubicBezTo>
                  <a:cubicBezTo>
                    <a:pt x="2476" y="526"/>
                    <a:pt x="2473" y="524"/>
                    <a:pt x="2468" y="524"/>
                  </a:cubicBezTo>
                  <a:cubicBezTo>
                    <a:pt x="2459" y="524"/>
                    <a:pt x="2447" y="531"/>
                    <a:pt x="2426" y="543"/>
                  </a:cubicBezTo>
                  <a:cubicBezTo>
                    <a:pt x="2398" y="562"/>
                    <a:pt x="2383" y="568"/>
                    <a:pt x="2392" y="584"/>
                  </a:cubicBezTo>
                  <a:cubicBezTo>
                    <a:pt x="2336" y="615"/>
                    <a:pt x="2279" y="643"/>
                    <a:pt x="2220" y="665"/>
                  </a:cubicBezTo>
                  <a:cubicBezTo>
                    <a:pt x="2218" y="665"/>
                    <a:pt x="2217" y="665"/>
                    <a:pt x="2215" y="665"/>
                  </a:cubicBezTo>
                  <a:cubicBezTo>
                    <a:pt x="2197" y="665"/>
                    <a:pt x="2191" y="686"/>
                    <a:pt x="2185" y="706"/>
                  </a:cubicBezTo>
                  <a:cubicBezTo>
                    <a:pt x="2194" y="722"/>
                    <a:pt x="2188" y="741"/>
                    <a:pt x="2173" y="753"/>
                  </a:cubicBezTo>
                  <a:lnTo>
                    <a:pt x="2157" y="725"/>
                  </a:lnTo>
                  <a:cubicBezTo>
                    <a:pt x="2160" y="713"/>
                    <a:pt x="2162" y="708"/>
                    <a:pt x="2158" y="708"/>
                  </a:cubicBezTo>
                  <a:cubicBezTo>
                    <a:pt x="2155" y="708"/>
                    <a:pt x="2147" y="713"/>
                    <a:pt x="2132" y="722"/>
                  </a:cubicBezTo>
                  <a:lnTo>
                    <a:pt x="2104" y="737"/>
                  </a:lnTo>
                  <a:cubicBezTo>
                    <a:pt x="2113" y="753"/>
                    <a:pt x="2041" y="797"/>
                    <a:pt x="1941" y="863"/>
                  </a:cubicBezTo>
                  <a:cubicBezTo>
                    <a:pt x="1809" y="947"/>
                    <a:pt x="1768" y="976"/>
                    <a:pt x="1778" y="988"/>
                  </a:cubicBezTo>
                  <a:cubicBezTo>
                    <a:pt x="1787" y="1001"/>
                    <a:pt x="1771" y="1013"/>
                    <a:pt x="1721" y="1029"/>
                  </a:cubicBezTo>
                  <a:cubicBezTo>
                    <a:pt x="1608" y="1045"/>
                    <a:pt x="1608" y="1045"/>
                    <a:pt x="1605" y="1070"/>
                  </a:cubicBezTo>
                  <a:cubicBezTo>
                    <a:pt x="1608" y="1067"/>
                    <a:pt x="1611" y="1066"/>
                    <a:pt x="1614" y="1066"/>
                  </a:cubicBezTo>
                  <a:cubicBezTo>
                    <a:pt x="1622" y="1066"/>
                    <a:pt x="1630" y="1076"/>
                    <a:pt x="1637" y="1085"/>
                  </a:cubicBezTo>
                  <a:cubicBezTo>
                    <a:pt x="1647" y="1102"/>
                    <a:pt x="1645" y="1112"/>
                    <a:pt x="1633" y="1112"/>
                  </a:cubicBezTo>
                  <a:cubicBezTo>
                    <a:pt x="1627" y="1112"/>
                    <a:pt x="1619" y="1109"/>
                    <a:pt x="1608" y="1104"/>
                  </a:cubicBezTo>
                  <a:cubicBezTo>
                    <a:pt x="1607" y="1102"/>
                    <a:pt x="1605" y="1101"/>
                    <a:pt x="1602" y="1101"/>
                  </a:cubicBezTo>
                  <a:cubicBezTo>
                    <a:pt x="1562" y="1101"/>
                    <a:pt x="1389" y="1241"/>
                    <a:pt x="1392" y="1273"/>
                  </a:cubicBezTo>
                  <a:lnTo>
                    <a:pt x="1392" y="1273"/>
                  </a:lnTo>
                  <a:cubicBezTo>
                    <a:pt x="1390" y="1270"/>
                    <a:pt x="1387" y="1266"/>
                    <a:pt x="1383" y="1261"/>
                  </a:cubicBezTo>
                  <a:cubicBezTo>
                    <a:pt x="1381" y="1257"/>
                    <a:pt x="1379" y="1256"/>
                    <a:pt x="1375" y="1256"/>
                  </a:cubicBezTo>
                  <a:cubicBezTo>
                    <a:pt x="1365" y="1256"/>
                    <a:pt x="1346" y="1269"/>
                    <a:pt x="1304" y="1298"/>
                  </a:cubicBezTo>
                  <a:lnTo>
                    <a:pt x="1264" y="1327"/>
                  </a:lnTo>
                  <a:cubicBezTo>
                    <a:pt x="1280" y="1349"/>
                    <a:pt x="1211" y="1388"/>
                    <a:pt x="1188" y="1388"/>
                  </a:cubicBezTo>
                  <a:cubicBezTo>
                    <a:pt x="1185" y="1388"/>
                    <a:pt x="1183" y="1388"/>
                    <a:pt x="1182" y="1386"/>
                  </a:cubicBezTo>
                  <a:cubicBezTo>
                    <a:pt x="1160" y="1386"/>
                    <a:pt x="1157" y="1386"/>
                    <a:pt x="1132" y="1405"/>
                  </a:cubicBezTo>
                  <a:cubicBezTo>
                    <a:pt x="1110" y="1454"/>
                    <a:pt x="1051" y="1489"/>
                    <a:pt x="1029" y="1489"/>
                  </a:cubicBezTo>
                  <a:cubicBezTo>
                    <a:pt x="1026" y="1489"/>
                    <a:pt x="1024" y="1488"/>
                    <a:pt x="1022" y="1486"/>
                  </a:cubicBezTo>
                  <a:cubicBezTo>
                    <a:pt x="1022" y="1486"/>
                    <a:pt x="1007" y="1496"/>
                    <a:pt x="994" y="1505"/>
                  </a:cubicBezTo>
                  <a:cubicBezTo>
                    <a:pt x="991" y="1527"/>
                    <a:pt x="963" y="1549"/>
                    <a:pt x="950" y="1558"/>
                  </a:cubicBezTo>
                  <a:cubicBezTo>
                    <a:pt x="910" y="1590"/>
                    <a:pt x="894" y="1599"/>
                    <a:pt x="919" y="1602"/>
                  </a:cubicBezTo>
                  <a:cubicBezTo>
                    <a:pt x="928" y="1615"/>
                    <a:pt x="938" y="1627"/>
                    <a:pt x="922" y="1637"/>
                  </a:cubicBezTo>
                  <a:lnTo>
                    <a:pt x="913" y="1624"/>
                  </a:lnTo>
                  <a:cubicBezTo>
                    <a:pt x="911" y="1622"/>
                    <a:pt x="909" y="1621"/>
                    <a:pt x="906" y="1621"/>
                  </a:cubicBezTo>
                  <a:cubicBezTo>
                    <a:pt x="891" y="1621"/>
                    <a:pt x="855" y="1649"/>
                    <a:pt x="809" y="1684"/>
                  </a:cubicBezTo>
                  <a:cubicBezTo>
                    <a:pt x="740" y="1737"/>
                    <a:pt x="709" y="1765"/>
                    <a:pt x="687" y="1765"/>
                  </a:cubicBezTo>
                  <a:lnTo>
                    <a:pt x="681" y="1787"/>
                  </a:lnTo>
                  <a:cubicBezTo>
                    <a:pt x="679" y="1806"/>
                    <a:pt x="670" y="1817"/>
                    <a:pt x="661" y="1817"/>
                  </a:cubicBezTo>
                  <a:cubicBezTo>
                    <a:pt x="658" y="1817"/>
                    <a:pt x="655" y="1816"/>
                    <a:pt x="653" y="1812"/>
                  </a:cubicBezTo>
                  <a:cubicBezTo>
                    <a:pt x="628" y="1812"/>
                    <a:pt x="574" y="1866"/>
                    <a:pt x="559" y="1903"/>
                  </a:cubicBezTo>
                  <a:lnTo>
                    <a:pt x="534" y="1931"/>
                  </a:lnTo>
                  <a:cubicBezTo>
                    <a:pt x="531" y="1931"/>
                    <a:pt x="528" y="1931"/>
                    <a:pt x="525" y="1931"/>
                  </a:cubicBezTo>
                  <a:cubicBezTo>
                    <a:pt x="488" y="1931"/>
                    <a:pt x="462" y="1966"/>
                    <a:pt x="471" y="2000"/>
                  </a:cubicBezTo>
                  <a:cubicBezTo>
                    <a:pt x="468" y="1998"/>
                    <a:pt x="466" y="1997"/>
                    <a:pt x="463" y="1997"/>
                  </a:cubicBezTo>
                  <a:cubicBezTo>
                    <a:pt x="453" y="1997"/>
                    <a:pt x="443" y="2010"/>
                    <a:pt x="433" y="2022"/>
                  </a:cubicBezTo>
                  <a:cubicBezTo>
                    <a:pt x="425" y="2057"/>
                    <a:pt x="383" y="2111"/>
                    <a:pt x="368" y="2111"/>
                  </a:cubicBezTo>
                  <a:cubicBezTo>
                    <a:pt x="366" y="2111"/>
                    <a:pt x="365" y="2111"/>
                    <a:pt x="364" y="2110"/>
                  </a:cubicBezTo>
                  <a:lnTo>
                    <a:pt x="352" y="2126"/>
                  </a:lnTo>
                  <a:cubicBezTo>
                    <a:pt x="355" y="2148"/>
                    <a:pt x="349" y="2166"/>
                    <a:pt x="336" y="2182"/>
                  </a:cubicBezTo>
                  <a:cubicBezTo>
                    <a:pt x="324" y="2198"/>
                    <a:pt x="317" y="2220"/>
                    <a:pt x="317" y="2239"/>
                  </a:cubicBezTo>
                  <a:cubicBezTo>
                    <a:pt x="320" y="2254"/>
                    <a:pt x="317" y="2267"/>
                    <a:pt x="311" y="2279"/>
                  </a:cubicBezTo>
                  <a:cubicBezTo>
                    <a:pt x="309" y="2283"/>
                    <a:pt x="307" y="2284"/>
                    <a:pt x="306" y="2284"/>
                  </a:cubicBezTo>
                  <a:cubicBezTo>
                    <a:pt x="300" y="2284"/>
                    <a:pt x="298" y="2265"/>
                    <a:pt x="295" y="2248"/>
                  </a:cubicBezTo>
                  <a:cubicBezTo>
                    <a:pt x="297" y="2237"/>
                    <a:pt x="296" y="2233"/>
                    <a:pt x="293" y="2233"/>
                  </a:cubicBezTo>
                  <a:cubicBezTo>
                    <a:pt x="286" y="2233"/>
                    <a:pt x="268" y="2271"/>
                    <a:pt x="270" y="2320"/>
                  </a:cubicBezTo>
                  <a:cubicBezTo>
                    <a:pt x="272" y="2354"/>
                    <a:pt x="273" y="2369"/>
                    <a:pt x="271" y="2369"/>
                  </a:cubicBezTo>
                  <a:cubicBezTo>
                    <a:pt x="270" y="2369"/>
                    <a:pt x="267" y="2357"/>
                    <a:pt x="261" y="2336"/>
                  </a:cubicBezTo>
                  <a:cubicBezTo>
                    <a:pt x="259" y="2321"/>
                    <a:pt x="256" y="2307"/>
                    <a:pt x="253" y="2307"/>
                  </a:cubicBezTo>
                  <a:cubicBezTo>
                    <a:pt x="251" y="2307"/>
                    <a:pt x="250" y="2313"/>
                    <a:pt x="248" y="2329"/>
                  </a:cubicBezTo>
                  <a:cubicBezTo>
                    <a:pt x="248" y="2329"/>
                    <a:pt x="230" y="2361"/>
                    <a:pt x="245" y="2370"/>
                  </a:cubicBezTo>
                  <a:lnTo>
                    <a:pt x="220" y="2420"/>
                  </a:lnTo>
                  <a:cubicBezTo>
                    <a:pt x="198" y="2436"/>
                    <a:pt x="183" y="2458"/>
                    <a:pt x="173" y="2480"/>
                  </a:cubicBezTo>
                  <a:cubicBezTo>
                    <a:pt x="183" y="2505"/>
                    <a:pt x="183" y="2505"/>
                    <a:pt x="161" y="2517"/>
                  </a:cubicBezTo>
                  <a:cubicBezTo>
                    <a:pt x="158" y="2516"/>
                    <a:pt x="156" y="2516"/>
                    <a:pt x="154" y="2516"/>
                  </a:cubicBezTo>
                  <a:cubicBezTo>
                    <a:pt x="144" y="2516"/>
                    <a:pt x="143" y="2529"/>
                    <a:pt x="167" y="2539"/>
                  </a:cubicBezTo>
                  <a:cubicBezTo>
                    <a:pt x="176" y="2561"/>
                    <a:pt x="167" y="2583"/>
                    <a:pt x="148" y="2593"/>
                  </a:cubicBezTo>
                  <a:cubicBezTo>
                    <a:pt x="141" y="2590"/>
                    <a:pt x="134" y="2588"/>
                    <a:pt x="130" y="2588"/>
                  </a:cubicBezTo>
                  <a:cubicBezTo>
                    <a:pt x="115" y="2588"/>
                    <a:pt x="114" y="2600"/>
                    <a:pt x="126" y="2605"/>
                  </a:cubicBezTo>
                  <a:cubicBezTo>
                    <a:pt x="129" y="2618"/>
                    <a:pt x="132" y="2630"/>
                    <a:pt x="129" y="2646"/>
                  </a:cubicBezTo>
                  <a:cubicBezTo>
                    <a:pt x="129" y="2646"/>
                    <a:pt x="129" y="2646"/>
                    <a:pt x="128" y="2646"/>
                  </a:cubicBezTo>
                  <a:cubicBezTo>
                    <a:pt x="112" y="2646"/>
                    <a:pt x="60" y="2806"/>
                    <a:pt x="35" y="2969"/>
                  </a:cubicBezTo>
                  <a:cubicBezTo>
                    <a:pt x="32" y="2987"/>
                    <a:pt x="45" y="3006"/>
                    <a:pt x="60" y="3013"/>
                  </a:cubicBezTo>
                  <a:cubicBezTo>
                    <a:pt x="92" y="3016"/>
                    <a:pt x="76" y="3013"/>
                    <a:pt x="60" y="3028"/>
                  </a:cubicBezTo>
                  <a:cubicBezTo>
                    <a:pt x="19" y="3041"/>
                    <a:pt x="9" y="3070"/>
                    <a:pt x="37" y="3070"/>
                  </a:cubicBezTo>
                  <a:cubicBezTo>
                    <a:pt x="42" y="3070"/>
                    <a:pt x="49" y="3068"/>
                    <a:pt x="57" y="3066"/>
                  </a:cubicBezTo>
                  <a:cubicBezTo>
                    <a:pt x="70" y="3060"/>
                    <a:pt x="77" y="3056"/>
                    <a:pt x="80" y="3056"/>
                  </a:cubicBezTo>
                  <a:cubicBezTo>
                    <a:pt x="83" y="3056"/>
                    <a:pt x="75" y="3064"/>
                    <a:pt x="54" y="3085"/>
                  </a:cubicBezTo>
                  <a:cubicBezTo>
                    <a:pt x="38" y="3103"/>
                    <a:pt x="38" y="3103"/>
                    <a:pt x="51" y="3122"/>
                  </a:cubicBezTo>
                  <a:cubicBezTo>
                    <a:pt x="67" y="3122"/>
                    <a:pt x="67" y="3141"/>
                    <a:pt x="51" y="3141"/>
                  </a:cubicBezTo>
                  <a:cubicBezTo>
                    <a:pt x="32" y="3160"/>
                    <a:pt x="16" y="3176"/>
                    <a:pt x="32" y="3179"/>
                  </a:cubicBezTo>
                  <a:cubicBezTo>
                    <a:pt x="29" y="3191"/>
                    <a:pt x="26" y="3204"/>
                    <a:pt x="16" y="3213"/>
                  </a:cubicBezTo>
                  <a:cubicBezTo>
                    <a:pt x="1" y="3232"/>
                    <a:pt x="16" y="3254"/>
                    <a:pt x="32" y="3270"/>
                  </a:cubicBezTo>
                  <a:cubicBezTo>
                    <a:pt x="56" y="3312"/>
                    <a:pt x="62" y="3333"/>
                    <a:pt x="50" y="3333"/>
                  </a:cubicBezTo>
                  <a:cubicBezTo>
                    <a:pt x="46" y="3333"/>
                    <a:pt x="40" y="3331"/>
                    <a:pt x="32" y="3326"/>
                  </a:cubicBezTo>
                  <a:cubicBezTo>
                    <a:pt x="30" y="3325"/>
                    <a:pt x="27" y="3324"/>
                    <a:pt x="25" y="3324"/>
                  </a:cubicBezTo>
                  <a:cubicBezTo>
                    <a:pt x="1" y="3324"/>
                    <a:pt x="22" y="3405"/>
                    <a:pt x="54" y="3420"/>
                  </a:cubicBezTo>
                  <a:cubicBezTo>
                    <a:pt x="89" y="3436"/>
                    <a:pt x="89" y="3436"/>
                    <a:pt x="73" y="3436"/>
                  </a:cubicBezTo>
                  <a:cubicBezTo>
                    <a:pt x="57" y="3439"/>
                    <a:pt x="57" y="3458"/>
                    <a:pt x="57" y="3458"/>
                  </a:cubicBezTo>
                  <a:cubicBezTo>
                    <a:pt x="60" y="3476"/>
                    <a:pt x="63" y="3492"/>
                    <a:pt x="48" y="3495"/>
                  </a:cubicBezTo>
                  <a:cubicBezTo>
                    <a:pt x="51" y="3514"/>
                    <a:pt x="57" y="3533"/>
                    <a:pt x="70" y="3548"/>
                  </a:cubicBezTo>
                  <a:cubicBezTo>
                    <a:pt x="104" y="3577"/>
                    <a:pt x="107" y="3630"/>
                    <a:pt x="76" y="3661"/>
                  </a:cubicBezTo>
                  <a:lnTo>
                    <a:pt x="98" y="3696"/>
                  </a:lnTo>
                  <a:cubicBezTo>
                    <a:pt x="132" y="3705"/>
                    <a:pt x="151" y="3721"/>
                    <a:pt x="123" y="3727"/>
                  </a:cubicBezTo>
                  <a:lnTo>
                    <a:pt x="107" y="3730"/>
                  </a:lnTo>
                  <a:cubicBezTo>
                    <a:pt x="142" y="3743"/>
                    <a:pt x="148" y="3815"/>
                    <a:pt x="120" y="3824"/>
                  </a:cubicBezTo>
                  <a:cubicBezTo>
                    <a:pt x="104" y="3830"/>
                    <a:pt x="104" y="3830"/>
                    <a:pt x="110" y="3849"/>
                  </a:cubicBezTo>
                  <a:lnTo>
                    <a:pt x="123" y="3843"/>
                  </a:lnTo>
                  <a:cubicBezTo>
                    <a:pt x="130" y="3842"/>
                    <a:pt x="138" y="3839"/>
                    <a:pt x="144" y="3839"/>
                  </a:cubicBezTo>
                  <a:cubicBezTo>
                    <a:pt x="151" y="3839"/>
                    <a:pt x="157" y="3842"/>
                    <a:pt x="161" y="3852"/>
                  </a:cubicBezTo>
                  <a:cubicBezTo>
                    <a:pt x="164" y="3868"/>
                    <a:pt x="170" y="3887"/>
                    <a:pt x="154" y="3893"/>
                  </a:cubicBezTo>
                  <a:cubicBezTo>
                    <a:pt x="146" y="3914"/>
                    <a:pt x="140" y="3934"/>
                    <a:pt x="152" y="3934"/>
                  </a:cubicBezTo>
                  <a:cubicBezTo>
                    <a:pt x="152" y="3934"/>
                    <a:pt x="153" y="3934"/>
                    <a:pt x="154" y="3934"/>
                  </a:cubicBezTo>
                  <a:cubicBezTo>
                    <a:pt x="158" y="3946"/>
                    <a:pt x="158" y="3959"/>
                    <a:pt x="154" y="3971"/>
                  </a:cubicBezTo>
                  <a:lnTo>
                    <a:pt x="183" y="4044"/>
                  </a:lnTo>
                  <a:cubicBezTo>
                    <a:pt x="205" y="4053"/>
                    <a:pt x="220" y="4087"/>
                    <a:pt x="208" y="4094"/>
                  </a:cubicBezTo>
                  <a:cubicBezTo>
                    <a:pt x="217" y="4113"/>
                    <a:pt x="230" y="4128"/>
                    <a:pt x="248" y="4138"/>
                  </a:cubicBezTo>
                  <a:cubicBezTo>
                    <a:pt x="264" y="4172"/>
                    <a:pt x="273" y="4188"/>
                    <a:pt x="261" y="4194"/>
                  </a:cubicBezTo>
                  <a:cubicBezTo>
                    <a:pt x="245" y="4203"/>
                    <a:pt x="245" y="4203"/>
                    <a:pt x="270" y="4213"/>
                  </a:cubicBezTo>
                  <a:cubicBezTo>
                    <a:pt x="273" y="4211"/>
                    <a:pt x="275" y="4210"/>
                    <a:pt x="277" y="4210"/>
                  </a:cubicBezTo>
                  <a:cubicBezTo>
                    <a:pt x="286" y="4210"/>
                    <a:pt x="294" y="4225"/>
                    <a:pt x="302" y="4238"/>
                  </a:cubicBezTo>
                  <a:cubicBezTo>
                    <a:pt x="308" y="4247"/>
                    <a:pt x="314" y="4260"/>
                    <a:pt x="320" y="4269"/>
                  </a:cubicBezTo>
                  <a:cubicBezTo>
                    <a:pt x="326" y="4265"/>
                    <a:pt x="329" y="4263"/>
                    <a:pt x="332" y="4263"/>
                  </a:cubicBezTo>
                  <a:cubicBezTo>
                    <a:pt x="335" y="4263"/>
                    <a:pt x="338" y="4267"/>
                    <a:pt x="346" y="4275"/>
                  </a:cubicBezTo>
                  <a:cubicBezTo>
                    <a:pt x="355" y="4291"/>
                    <a:pt x="374" y="4348"/>
                    <a:pt x="383" y="4363"/>
                  </a:cubicBezTo>
                  <a:cubicBezTo>
                    <a:pt x="403" y="4390"/>
                    <a:pt x="411" y="4402"/>
                    <a:pt x="415" y="4402"/>
                  </a:cubicBezTo>
                  <a:cubicBezTo>
                    <a:pt x="418" y="4402"/>
                    <a:pt x="418" y="4396"/>
                    <a:pt x="418" y="4385"/>
                  </a:cubicBezTo>
                  <a:cubicBezTo>
                    <a:pt x="413" y="4378"/>
                    <a:pt x="414" y="4372"/>
                    <a:pt x="416" y="4372"/>
                  </a:cubicBezTo>
                  <a:cubicBezTo>
                    <a:pt x="419" y="4372"/>
                    <a:pt x="425" y="4379"/>
                    <a:pt x="430" y="4401"/>
                  </a:cubicBezTo>
                  <a:cubicBezTo>
                    <a:pt x="449" y="4438"/>
                    <a:pt x="471" y="4476"/>
                    <a:pt x="499" y="4514"/>
                  </a:cubicBezTo>
                  <a:cubicBezTo>
                    <a:pt x="534" y="4551"/>
                    <a:pt x="545" y="4562"/>
                    <a:pt x="552" y="4562"/>
                  </a:cubicBezTo>
                  <a:cubicBezTo>
                    <a:pt x="555" y="4562"/>
                    <a:pt x="558" y="4560"/>
                    <a:pt x="562" y="4558"/>
                  </a:cubicBezTo>
                  <a:cubicBezTo>
                    <a:pt x="566" y="4543"/>
                    <a:pt x="570" y="4537"/>
                    <a:pt x="573" y="4537"/>
                  </a:cubicBezTo>
                  <a:cubicBezTo>
                    <a:pt x="578" y="4537"/>
                    <a:pt x="580" y="4550"/>
                    <a:pt x="574" y="4570"/>
                  </a:cubicBezTo>
                  <a:cubicBezTo>
                    <a:pt x="574" y="4610"/>
                    <a:pt x="584" y="4626"/>
                    <a:pt x="595" y="4626"/>
                  </a:cubicBezTo>
                  <a:cubicBezTo>
                    <a:pt x="597" y="4626"/>
                    <a:pt x="600" y="4625"/>
                    <a:pt x="603" y="4623"/>
                  </a:cubicBezTo>
                  <a:cubicBezTo>
                    <a:pt x="624" y="4623"/>
                    <a:pt x="624" y="4623"/>
                    <a:pt x="640" y="4636"/>
                  </a:cubicBezTo>
                  <a:cubicBezTo>
                    <a:pt x="628" y="4648"/>
                    <a:pt x="640" y="4661"/>
                    <a:pt x="681" y="4677"/>
                  </a:cubicBezTo>
                  <a:cubicBezTo>
                    <a:pt x="693" y="4689"/>
                    <a:pt x="693" y="4689"/>
                    <a:pt x="684" y="4699"/>
                  </a:cubicBezTo>
                  <a:lnTo>
                    <a:pt x="712" y="4724"/>
                  </a:lnTo>
                  <a:cubicBezTo>
                    <a:pt x="759" y="4727"/>
                    <a:pt x="838" y="4805"/>
                    <a:pt x="847" y="4830"/>
                  </a:cubicBezTo>
                  <a:cubicBezTo>
                    <a:pt x="854" y="4835"/>
                    <a:pt x="864" y="4838"/>
                    <a:pt x="874" y="4838"/>
                  </a:cubicBezTo>
                  <a:cubicBezTo>
                    <a:pt x="878" y="4838"/>
                    <a:pt x="881" y="4837"/>
                    <a:pt x="885" y="4836"/>
                  </a:cubicBezTo>
                  <a:cubicBezTo>
                    <a:pt x="895" y="4832"/>
                    <a:pt x="904" y="4830"/>
                    <a:pt x="910" y="4830"/>
                  </a:cubicBezTo>
                  <a:cubicBezTo>
                    <a:pt x="925" y="4830"/>
                    <a:pt x="929" y="4841"/>
                    <a:pt x="916" y="4858"/>
                  </a:cubicBezTo>
                  <a:cubicBezTo>
                    <a:pt x="907" y="4872"/>
                    <a:pt x="903" y="4879"/>
                    <a:pt x="907" y="4879"/>
                  </a:cubicBezTo>
                  <a:cubicBezTo>
                    <a:pt x="910" y="4879"/>
                    <a:pt x="918" y="4875"/>
                    <a:pt x="932" y="4868"/>
                  </a:cubicBezTo>
                  <a:cubicBezTo>
                    <a:pt x="932" y="4868"/>
                    <a:pt x="933" y="4868"/>
                    <a:pt x="934" y="4868"/>
                  </a:cubicBezTo>
                  <a:cubicBezTo>
                    <a:pt x="962" y="4868"/>
                    <a:pt x="1034" y="4912"/>
                    <a:pt x="1004" y="4930"/>
                  </a:cubicBezTo>
                  <a:lnTo>
                    <a:pt x="988" y="4959"/>
                  </a:lnTo>
                  <a:cubicBezTo>
                    <a:pt x="993" y="4958"/>
                    <a:pt x="997" y="4957"/>
                    <a:pt x="1001" y="4957"/>
                  </a:cubicBezTo>
                  <a:cubicBezTo>
                    <a:pt x="1011" y="4957"/>
                    <a:pt x="1021" y="4960"/>
                    <a:pt x="1032" y="4962"/>
                  </a:cubicBezTo>
                  <a:cubicBezTo>
                    <a:pt x="1034" y="4958"/>
                    <a:pt x="1036" y="4956"/>
                    <a:pt x="1041" y="4956"/>
                  </a:cubicBezTo>
                  <a:cubicBezTo>
                    <a:pt x="1051" y="4956"/>
                    <a:pt x="1069" y="4966"/>
                    <a:pt x="1104" y="4984"/>
                  </a:cubicBezTo>
                  <a:cubicBezTo>
                    <a:pt x="1138" y="4999"/>
                    <a:pt x="1214" y="5018"/>
                    <a:pt x="1248" y="5031"/>
                  </a:cubicBezTo>
                  <a:cubicBezTo>
                    <a:pt x="1286" y="5043"/>
                    <a:pt x="1320" y="5059"/>
                    <a:pt x="1348" y="5084"/>
                  </a:cubicBezTo>
                  <a:cubicBezTo>
                    <a:pt x="1367" y="5091"/>
                    <a:pt x="1386" y="5095"/>
                    <a:pt x="1406" y="5095"/>
                  </a:cubicBezTo>
                  <a:cubicBezTo>
                    <a:pt x="1413" y="5095"/>
                    <a:pt x="1420" y="5094"/>
                    <a:pt x="1427" y="5093"/>
                  </a:cubicBezTo>
                  <a:cubicBezTo>
                    <a:pt x="1433" y="5091"/>
                    <a:pt x="1440" y="5090"/>
                    <a:pt x="1447" y="5090"/>
                  </a:cubicBezTo>
                  <a:cubicBezTo>
                    <a:pt x="1465" y="5090"/>
                    <a:pt x="1482" y="5097"/>
                    <a:pt x="1480" y="5106"/>
                  </a:cubicBezTo>
                  <a:lnTo>
                    <a:pt x="1499" y="5112"/>
                  </a:lnTo>
                  <a:cubicBezTo>
                    <a:pt x="1518" y="5109"/>
                    <a:pt x="1536" y="5109"/>
                    <a:pt x="1555" y="5109"/>
                  </a:cubicBezTo>
                  <a:cubicBezTo>
                    <a:pt x="1553" y="5124"/>
                    <a:pt x="1566" y="5137"/>
                    <a:pt x="1579" y="5137"/>
                  </a:cubicBezTo>
                  <a:cubicBezTo>
                    <a:pt x="1583" y="5137"/>
                    <a:pt x="1586" y="5136"/>
                    <a:pt x="1590" y="5134"/>
                  </a:cubicBezTo>
                  <a:cubicBezTo>
                    <a:pt x="1591" y="5126"/>
                    <a:pt x="1598" y="5123"/>
                    <a:pt x="1608" y="5123"/>
                  </a:cubicBezTo>
                  <a:cubicBezTo>
                    <a:pt x="1617" y="5123"/>
                    <a:pt x="1630" y="5125"/>
                    <a:pt x="1646" y="5128"/>
                  </a:cubicBezTo>
                  <a:cubicBezTo>
                    <a:pt x="1749" y="5154"/>
                    <a:pt x="1853" y="5169"/>
                    <a:pt x="1956" y="5169"/>
                  </a:cubicBezTo>
                  <a:cubicBezTo>
                    <a:pt x="1965" y="5169"/>
                    <a:pt x="1975" y="5169"/>
                    <a:pt x="1985" y="5169"/>
                  </a:cubicBezTo>
                  <a:cubicBezTo>
                    <a:pt x="2144" y="5169"/>
                    <a:pt x="2298" y="5137"/>
                    <a:pt x="2298" y="5128"/>
                  </a:cubicBezTo>
                  <a:lnTo>
                    <a:pt x="2351" y="5118"/>
                  </a:lnTo>
                  <a:lnTo>
                    <a:pt x="2408" y="5106"/>
                  </a:lnTo>
                  <a:cubicBezTo>
                    <a:pt x="2409" y="5114"/>
                    <a:pt x="2417" y="5118"/>
                    <a:pt x="2428" y="5118"/>
                  </a:cubicBezTo>
                  <a:cubicBezTo>
                    <a:pt x="2458" y="5118"/>
                    <a:pt x="2515" y="5091"/>
                    <a:pt x="2552" y="5068"/>
                  </a:cubicBezTo>
                  <a:cubicBezTo>
                    <a:pt x="2561" y="5050"/>
                    <a:pt x="2580" y="5040"/>
                    <a:pt x="2599" y="5034"/>
                  </a:cubicBezTo>
                  <a:cubicBezTo>
                    <a:pt x="2602" y="5045"/>
                    <a:pt x="2611" y="5050"/>
                    <a:pt x="2623" y="5050"/>
                  </a:cubicBezTo>
                  <a:cubicBezTo>
                    <a:pt x="2643" y="5050"/>
                    <a:pt x="2672" y="5035"/>
                    <a:pt x="2690" y="5015"/>
                  </a:cubicBezTo>
                  <a:cubicBezTo>
                    <a:pt x="2693" y="4995"/>
                    <a:pt x="2701" y="4985"/>
                    <a:pt x="2709" y="4985"/>
                  </a:cubicBezTo>
                  <a:cubicBezTo>
                    <a:pt x="2714" y="4985"/>
                    <a:pt x="2720" y="4991"/>
                    <a:pt x="2724" y="5003"/>
                  </a:cubicBezTo>
                  <a:cubicBezTo>
                    <a:pt x="2728" y="5012"/>
                    <a:pt x="2735" y="5016"/>
                    <a:pt x="2742" y="5016"/>
                  </a:cubicBezTo>
                  <a:cubicBezTo>
                    <a:pt x="2758" y="5016"/>
                    <a:pt x="2778" y="4996"/>
                    <a:pt x="2787" y="4956"/>
                  </a:cubicBezTo>
                  <a:cubicBezTo>
                    <a:pt x="2793" y="4941"/>
                    <a:pt x="2795" y="4936"/>
                    <a:pt x="2803" y="4936"/>
                  </a:cubicBezTo>
                  <a:cubicBezTo>
                    <a:pt x="2807" y="4936"/>
                    <a:pt x="2813" y="4938"/>
                    <a:pt x="2821" y="4940"/>
                  </a:cubicBezTo>
                  <a:cubicBezTo>
                    <a:pt x="2833" y="4949"/>
                    <a:pt x="2843" y="4953"/>
                    <a:pt x="2851" y="4953"/>
                  </a:cubicBezTo>
                  <a:cubicBezTo>
                    <a:pt x="2861" y="4953"/>
                    <a:pt x="2866" y="4946"/>
                    <a:pt x="2862" y="4937"/>
                  </a:cubicBezTo>
                  <a:cubicBezTo>
                    <a:pt x="2862" y="4914"/>
                    <a:pt x="2869" y="4902"/>
                    <a:pt x="2882" y="4902"/>
                  </a:cubicBezTo>
                  <a:cubicBezTo>
                    <a:pt x="2890" y="4902"/>
                    <a:pt x="2898" y="4905"/>
                    <a:pt x="2909" y="4912"/>
                  </a:cubicBezTo>
                  <a:cubicBezTo>
                    <a:pt x="2924" y="4915"/>
                    <a:pt x="2935" y="4916"/>
                    <a:pt x="2942" y="4916"/>
                  </a:cubicBezTo>
                  <a:cubicBezTo>
                    <a:pt x="2959" y="4916"/>
                    <a:pt x="2959" y="4907"/>
                    <a:pt x="2959" y="4883"/>
                  </a:cubicBezTo>
                  <a:cubicBezTo>
                    <a:pt x="2967" y="4846"/>
                    <a:pt x="2998" y="4822"/>
                    <a:pt x="3035" y="4822"/>
                  </a:cubicBezTo>
                  <a:cubicBezTo>
                    <a:pt x="3041" y="4822"/>
                    <a:pt x="3047" y="4823"/>
                    <a:pt x="3053" y="4824"/>
                  </a:cubicBezTo>
                  <a:cubicBezTo>
                    <a:pt x="3069" y="4811"/>
                    <a:pt x="3094" y="4814"/>
                    <a:pt x="3084" y="4802"/>
                  </a:cubicBezTo>
                  <a:lnTo>
                    <a:pt x="3106" y="4802"/>
                  </a:lnTo>
                  <a:lnTo>
                    <a:pt x="3138" y="4780"/>
                  </a:lnTo>
                  <a:lnTo>
                    <a:pt x="3128" y="4767"/>
                  </a:lnTo>
                  <a:cubicBezTo>
                    <a:pt x="3144" y="4758"/>
                    <a:pt x="3232" y="4711"/>
                    <a:pt x="3326" y="4642"/>
                  </a:cubicBezTo>
                  <a:cubicBezTo>
                    <a:pt x="3473" y="4536"/>
                    <a:pt x="3501" y="4517"/>
                    <a:pt x="3479" y="4514"/>
                  </a:cubicBezTo>
                  <a:cubicBezTo>
                    <a:pt x="3454" y="4502"/>
                    <a:pt x="3463" y="4489"/>
                    <a:pt x="3481" y="4489"/>
                  </a:cubicBezTo>
                  <a:cubicBezTo>
                    <a:pt x="3488" y="4489"/>
                    <a:pt x="3496" y="4491"/>
                    <a:pt x="3504" y="4495"/>
                  </a:cubicBezTo>
                  <a:cubicBezTo>
                    <a:pt x="3533" y="4485"/>
                    <a:pt x="3558" y="4473"/>
                    <a:pt x="3583" y="4460"/>
                  </a:cubicBezTo>
                  <a:cubicBezTo>
                    <a:pt x="3604" y="4446"/>
                    <a:pt x="3624" y="4433"/>
                    <a:pt x="3636" y="4433"/>
                  </a:cubicBezTo>
                  <a:cubicBezTo>
                    <a:pt x="3641" y="4433"/>
                    <a:pt x="3644" y="4434"/>
                    <a:pt x="3645" y="4438"/>
                  </a:cubicBezTo>
                  <a:lnTo>
                    <a:pt x="3661" y="4429"/>
                  </a:lnTo>
                  <a:cubicBezTo>
                    <a:pt x="3671" y="4382"/>
                    <a:pt x="3752" y="4326"/>
                    <a:pt x="3802" y="4313"/>
                  </a:cubicBezTo>
                  <a:cubicBezTo>
                    <a:pt x="3827" y="4301"/>
                    <a:pt x="3849" y="4279"/>
                    <a:pt x="3865" y="4254"/>
                  </a:cubicBezTo>
                  <a:cubicBezTo>
                    <a:pt x="3879" y="4232"/>
                    <a:pt x="3882" y="4227"/>
                    <a:pt x="3893" y="4227"/>
                  </a:cubicBezTo>
                  <a:cubicBezTo>
                    <a:pt x="3896" y="4227"/>
                    <a:pt x="3900" y="4228"/>
                    <a:pt x="3906" y="4228"/>
                  </a:cubicBezTo>
                  <a:cubicBezTo>
                    <a:pt x="3907" y="4230"/>
                    <a:pt x="3909" y="4231"/>
                    <a:pt x="3913" y="4231"/>
                  </a:cubicBezTo>
                  <a:cubicBezTo>
                    <a:pt x="3937" y="4231"/>
                    <a:pt x="4004" y="4197"/>
                    <a:pt x="3990" y="4175"/>
                  </a:cubicBezTo>
                  <a:lnTo>
                    <a:pt x="3990" y="4175"/>
                  </a:lnTo>
                  <a:lnTo>
                    <a:pt x="4012" y="4178"/>
                  </a:lnTo>
                  <a:cubicBezTo>
                    <a:pt x="4015" y="4179"/>
                    <a:pt x="4017" y="4179"/>
                    <a:pt x="4019" y="4179"/>
                  </a:cubicBezTo>
                  <a:cubicBezTo>
                    <a:pt x="4035" y="4179"/>
                    <a:pt x="4039" y="4161"/>
                    <a:pt x="4031" y="4147"/>
                  </a:cubicBezTo>
                  <a:cubicBezTo>
                    <a:pt x="4022" y="4133"/>
                    <a:pt x="4022" y="4124"/>
                    <a:pt x="4031" y="4124"/>
                  </a:cubicBezTo>
                  <a:cubicBezTo>
                    <a:pt x="4038" y="4124"/>
                    <a:pt x="4050" y="4130"/>
                    <a:pt x="4068" y="4144"/>
                  </a:cubicBezTo>
                  <a:cubicBezTo>
                    <a:pt x="4076" y="4156"/>
                    <a:pt x="4083" y="4161"/>
                    <a:pt x="4087" y="4161"/>
                  </a:cubicBezTo>
                  <a:cubicBezTo>
                    <a:pt x="4092" y="4161"/>
                    <a:pt x="4094" y="4155"/>
                    <a:pt x="4090" y="4147"/>
                  </a:cubicBezTo>
                  <a:cubicBezTo>
                    <a:pt x="4096" y="4128"/>
                    <a:pt x="4101" y="4108"/>
                    <a:pt x="4118" y="4108"/>
                  </a:cubicBezTo>
                  <a:cubicBezTo>
                    <a:pt x="4120" y="4108"/>
                    <a:pt x="4122" y="4109"/>
                    <a:pt x="4125" y="4109"/>
                  </a:cubicBezTo>
                  <a:cubicBezTo>
                    <a:pt x="4137" y="4100"/>
                    <a:pt x="4153" y="4091"/>
                    <a:pt x="4137" y="4066"/>
                  </a:cubicBezTo>
                  <a:cubicBezTo>
                    <a:pt x="4128" y="4053"/>
                    <a:pt x="4144" y="4044"/>
                    <a:pt x="4156" y="4034"/>
                  </a:cubicBezTo>
                  <a:cubicBezTo>
                    <a:pt x="4166" y="4047"/>
                    <a:pt x="4166" y="4047"/>
                    <a:pt x="4159" y="4069"/>
                  </a:cubicBezTo>
                  <a:cubicBezTo>
                    <a:pt x="4155" y="4071"/>
                    <a:pt x="4153" y="4072"/>
                    <a:pt x="4153" y="4072"/>
                  </a:cubicBezTo>
                  <a:cubicBezTo>
                    <a:pt x="4153" y="4072"/>
                    <a:pt x="4167" y="4064"/>
                    <a:pt x="4188" y="4053"/>
                  </a:cubicBezTo>
                  <a:cubicBezTo>
                    <a:pt x="4195" y="4048"/>
                    <a:pt x="4208" y="4045"/>
                    <a:pt x="4220" y="4045"/>
                  </a:cubicBezTo>
                  <a:cubicBezTo>
                    <a:pt x="4231" y="4045"/>
                    <a:pt x="4242" y="4048"/>
                    <a:pt x="4247" y="4056"/>
                  </a:cubicBezTo>
                  <a:cubicBezTo>
                    <a:pt x="4250" y="4057"/>
                    <a:pt x="4253" y="4057"/>
                    <a:pt x="4255" y="4057"/>
                  </a:cubicBezTo>
                  <a:cubicBezTo>
                    <a:pt x="4272" y="4057"/>
                    <a:pt x="4278" y="4048"/>
                    <a:pt x="4253" y="4034"/>
                  </a:cubicBezTo>
                  <a:cubicBezTo>
                    <a:pt x="4238" y="4006"/>
                    <a:pt x="4238" y="4006"/>
                    <a:pt x="4266" y="3987"/>
                  </a:cubicBezTo>
                  <a:cubicBezTo>
                    <a:pt x="4274" y="3983"/>
                    <a:pt x="4283" y="3978"/>
                    <a:pt x="4291" y="3978"/>
                  </a:cubicBezTo>
                  <a:cubicBezTo>
                    <a:pt x="4295" y="3978"/>
                    <a:pt x="4298" y="3980"/>
                    <a:pt x="4300" y="3984"/>
                  </a:cubicBezTo>
                  <a:cubicBezTo>
                    <a:pt x="4305" y="3992"/>
                    <a:pt x="4307" y="3995"/>
                    <a:pt x="4312" y="3995"/>
                  </a:cubicBezTo>
                  <a:cubicBezTo>
                    <a:pt x="4316" y="3995"/>
                    <a:pt x="4323" y="3991"/>
                    <a:pt x="4338" y="3981"/>
                  </a:cubicBezTo>
                  <a:cubicBezTo>
                    <a:pt x="4376" y="3953"/>
                    <a:pt x="4401" y="3906"/>
                    <a:pt x="4401" y="3856"/>
                  </a:cubicBezTo>
                  <a:cubicBezTo>
                    <a:pt x="4392" y="3840"/>
                    <a:pt x="4388" y="3833"/>
                    <a:pt x="4391" y="3833"/>
                  </a:cubicBezTo>
                  <a:cubicBezTo>
                    <a:pt x="4394" y="3833"/>
                    <a:pt x="4401" y="3838"/>
                    <a:pt x="4413" y="3846"/>
                  </a:cubicBezTo>
                  <a:cubicBezTo>
                    <a:pt x="4417" y="3852"/>
                    <a:pt x="4421" y="3855"/>
                    <a:pt x="4426" y="3855"/>
                  </a:cubicBezTo>
                  <a:cubicBezTo>
                    <a:pt x="4433" y="3855"/>
                    <a:pt x="4441" y="3850"/>
                    <a:pt x="4451" y="3846"/>
                  </a:cubicBezTo>
                  <a:lnTo>
                    <a:pt x="4451" y="3846"/>
                  </a:lnTo>
                  <a:cubicBezTo>
                    <a:pt x="4457" y="3859"/>
                    <a:pt x="4445" y="3868"/>
                    <a:pt x="4429" y="3874"/>
                  </a:cubicBezTo>
                  <a:lnTo>
                    <a:pt x="4438" y="3890"/>
                  </a:lnTo>
                  <a:cubicBezTo>
                    <a:pt x="4448" y="3896"/>
                    <a:pt x="4456" y="3900"/>
                    <a:pt x="4463" y="3900"/>
                  </a:cubicBezTo>
                  <a:cubicBezTo>
                    <a:pt x="4475" y="3900"/>
                    <a:pt x="4482" y="3888"/>
                    <a:pt x="4482" y="3865"/>
                  </a:cubicBezTo>
                  <a:cubicBezTo>
                    <a:pt x="4486" y="3851"/>
                    <a:pt x="4488" y="3846"/>
                    <a:pt x="4494" y="3846"/>
                  </a:cubicBezTo>
                  <a:cubicBezTo>
                    <a:pt x="4498" y="3846"/>
                    <a:pt x="4503" y="3847"/>
                    <a:pt x="4510" y="3849"/>
                  </a:cubicBezTo>
                  <a:cubicBezTo>
                    <a:pt x="4522" y="3851"/>
                    <a:pt x="4534" y="3854"/>
                    <a:pt x="4542" y="3854"/>
                  </a:cubicBezTo>
                  <a:cubicBezTo>
                    <a:pt x="4548" y="3854"/>
                    <a:pt x="4551" y="3852"/>
                    <a:pt x="4548" y="3846"/>
                  </a:cubicBezTo>
                  <a:cubicBezTo>
                    <a:pt x="4557" y="3839"/>
                    <a:pt x="4570" y="3836"/>
                    <a:pt x="4584" y="3836"/>
                  </a:cubicBezTo>
                  <a:cubicBezTo>
                    <a:pt x="4589" y="3836"/>
                    <a:pt x="4593" y="3836"/>
                    <a:pt x="4598" y="3837"/>
                  </a:cubicBezTo>
                  <a:cubicBezTo>
                    <a:pt x="4626" y="3818"/>
                    <a:pt x="4642" y="3812"/>
                    <a:pt x="4633" y="3796"/>
                  </a:cubicBezTo>
                  <a:cubicBezTo>
                    <a:pt x="4626" y="3783"/>
                    <a:pt x="4639" y="3774"/>
                    <a:pt x="4655" y="3768"/>
                  </a:cubicBezTo>
                  <a:cubicBezTo>
                    <a:pt x="4670" y="3758"/>
                    <a:pt x="4683" y="3752"/>
                    <a:pt x="4676" y="3736"/>
                  </a:cubicBezTo>
                  <a:cubicBezTo>
                    <a:pt x="4670" y="3724"/>
                    <a:pt x="4676" y="3702"/>
                    <a:pt x="4705" y="3686"/>
                  </a:cubicBezTo>
                  <a:cubicBezTo>
                    <a:pt x="4717" y="3671"/>
                    <a:pt x="4722" y="3664"/>
                    <a:pt x="4730" y="3664"/>
                  </a:cubicBezTo>
                  <a:cubicBezTo>
                    <a:pt x="4736" y="3664"/>
                    <a:pt x="4744" y="3668"/>
                    <a:pt x="4758" y="3677"/>
                  </a:cubicBezTo>
                  <a:cubicBezTo>
                    <a:pt x="4760" y="3683"/>
                    <a:pt x="4765" y="3685"/>
                    <a:pt x="4770" y="3685"/>
                  </a:cubicBezTo>
                  <a:cubicBezTo>
                    <a:pt x="4777" y="3685"/>
                    <a:pt x="4786" y="3681"/>
                    <a:pt x="4796" y="3677"/>
                  </a:cubicBezTo>
                  <a:cubicBezTo>
                    <a:pt x="4801" y="3673"/>
                    <a:pt x="4809" y="3672"/>
                    <a:pt x="4816" y="3672"/>
                  </a:cubicBezTo>
                  <a:cubicBezTo>
                    <a:pt x="4821" y="3672"/>
                    <a:pt x="4826" y="3672"/>
                    <a:pt x="4830" y="3674"/>
                  </a:cubicBezTo>
                  <a:cubicBezTo>
                    <a:pt x="4834" y="3675"/>
                    <a:pt x="4837" y="3675"/>
                    <a:pt x="4839" y="3675"/>
                  </a:cubicBezTo>
                  <a:cubicBezTo>
                    <a:pt x="4850" y="3675"/>
                    <a:pt x="4845" y="3665"/>
                    <a:pt x="4839" y="3652"/>
                  </a:cubicBezTo>
                  <a:lnTo>
                    <a:pt x="4824" y="3627"/>
                  </a:lnTo>
                  <a:cubicBezTo>
                    <a:pt x="4826" y="3625"/>
                    <a:pt x="4829" y="3624"/>
                    <a:pt x="4833" y="3624"/>
                  </a:cubicBezTo>
                  <a:cubicBezTo>
                    <a:pt x="4848" y="3624"/>
                    <a:pt x="4869" y="3641"/>
                    <a:pt x="4874" y="3652"/>
                  </a:cubicBezTo>
                  <a:cubicBezTo>
                    <a:pt x="4889" y="3662"/>
                    <a:pt x="4896" y="3668"/>
                    <a:pt x="4899" y="3668"/>
                  </a:cubicBezTo>
                  <a:cubicBezTo>
                    <a:pt x="4902" y="3668"/>
                    <a:pt x="4898" y="3661"/>
                    <a:pt x="4890" y="3646"/>
                  </a:cubicBezTo>
                  <a:cubicBezTo>
                    <a:pt x="4883" y="3630"/>
                    <a:pt x="4890" y="3608"/>
                    <a:pt x="4927" y="3608"/>
                  </a:cubicBezTo>
                  <a:cubicBezTo>
                    <a:pt x="4947" y="3597"/>
                    <a:pt x="4969" y="3586"/>
                    <a:pt x="4982" y="3586"/>
                  </a:cubicBezTo>
                  <a:cubicBezTo>
                    <a:pt x="4987" y="3586"/>
                    <a:pt x="4991" y="3588"/>
                    <a:pt x="4993" y="3592"/>
                  </a:cubicBezTo>
                  <a:cubicBezTo>
                    <a:pt x="4995" y="3593"/>
                    <a:pt x="4997" y="3593"/>
                    <a:pt x="4999" y="3593"/>
                  </a:cubicBezTo>
                  <a:cubicBezTo>
                    <a:pt x="5010" y="3593"/>
                    <a:pt x="5019" y="3587"/>
                    <a:pt x="5024" y="3577"/>
                  </a:cubicBezTo>
                  <a:cubicBezTo>
                    <a:pt x="5031" y="3555"/>
                    <a:pt x="5046" y="3548"/>
                    <a:pt x="5096" y="3539"/>
                  </a:cubicBezTo>
                  <a:cubicBezTo>
                    <a:pt x="5187" y="3533"/>
                    <a:pt x="5187" y="3533"/>
                    <a:pt x="5172" y="3505"/>
                  </a:cubicBezTo>
                  <a:cubicBezTo>
                    <a:pt x="5168" y="3494"/>
                    <a:pt x="5164" y="3486"/>
                    <a:pt x="5169" y="3486"/>
                  </a:cubicBezTo>
                  <a:cubicBezTo>
                    <a:pt x="5172" y="3486"/>
                    <a:pt x="5177" y="3488"/>
                    <a:pt x="5187" y="3495"/>
                  </a:cubicBezTo>
                  <a:cubicBezTo>
                    <a:pt x="5191" y="3497"/>
                    <a:pt x="5194" y="3497"/>
                    <a:pt x="5197" y="3497"/>
                  </a:cubicBezTo>
                  <a:cubicBezTo>
                    <a:pt x="5213" y="3497"/>
                    <a:pt x="5222" y="3478"/>
                    <a:pt x="5241" y="3454"/>
                  </a:cubicBezTo>
                  <a:cubicBezTo>
                    <a:pt x="5244" y="3432"/>
                    <a:pt x="5241" y="3407"/>
                    <a:pt x="5228" y="3389"/>
                  </a:cubicBezTo>
                  <a:cubicBezTo>
                    <a:pt x="5215" y="3360"/>
                    <a:pt x="5215" y="3360"/>
                    <a:pt x="5253" y="3360"/>
                  </a:cubicBezTo>
                  <a:cubicBezTo>
                    <a:pt x="5257" y="3359"/>
                    <a:pt x="5261" y="3358"/>
                    <a:pt x="5266" y="3358"/>
                  </a:cubicBezTo>
                  <a:cubicBezTo>
                    <a:pt x="5278" y="3358"/>
                    <a:pt x="5290" y="3364"/>
                    <a:pt x="5297" y="3376"/>
                  </a:cubicBezTo>
                  <a:cubicBezTo>
                    <a:pt x="5300" y="3382"/>
                    <a:pt x="5297" y="3392"/>
                    <a:pt x="5288" y="3395"/>
                  </a:cubicBezTo>
                  <a:lnTo>
                    <a:pt x="5272" y="3404"/>
                  </a:lnTo>
                  <a:cubicBezTo>
                    <a:pt x="5276" y="3413"/>
                    <a:pt x="5281" y="3423"/>
                    <a:pt x="5294" y="3423"/>
                  </a:cubicBezTo>
                  <a:cubicBezTo>
                    <a:pt x="5299" y="3423"/>
                    <a:pt x="5306" y="3422"/>
                    <a:pt x="5316" y="3417"/>
                  </a:cubicBezTo>
                  <a:cubicBezTo>
                    <a:pt x="5322" y="3418"/>
                    <a:pt x="5327" y="3419"/>
                    <a:pt x="5332" y="3419"/>
                  </a:cubicBezTo>
                  <a:cubicBezTo>
                    <a:pt x="5345" y="3419"/>
                    <a:pt x="5352" y="3413"/>
                    <a:pt x="5347" y="3404"/>
                  </a:cubicBezTo>
                  <a:lnTo>
                    <a:pt x="5347" y="3404"/>
                  </a:lnTo>
                  <a:cubicBezTo>
                    <a:pt x="5351" y="3405"/>
                    <a:pt x="5355" y="3405"/>
                    <a:pt x="5358" y="3405"/>
                  </a:cubicBezTo>
                  <a:cubicBezTo>
                    <a:pt x="5383" y="3405"/>
                    <a:pt x="5407" y="3396"/>
                    <a:pt x="5429" y="3385"/>
                  </a:cubicBezTo>
                  <a:cubicBezTo>
                    <a:pt x="5456" y="3372"/>
                    <a:pt x="5492" y="3356"/>
                    <a:pt x="5516" y="3356"/>
                  </a:cubicBezTo>
                  <a:cubicBezTo>
                    <a:pt x="5519" y="3356"/>
                    <a:pt x="5523" y="3356"/>
                    <a:pt x="5526" y="3357"/>
                  </a:cubicBezTo>
                  <a:cubicBezTo>
                    <a:pt x="5557" y="3345"/>
                    <a:pt x="5570" y="3338"/>
                    <a:pt x="5563" y="3323"/>
                  </a:cubicBezTo>
                  <a:cubicBezTo>
                    <a:pt x="5555" y="3304"/>
                    <a:pt x="5559" y="3295"/>
                    <a:pt x="5565" y="3295"/>
                  </a:cubicBezTo>
                  <a:cubicBezTo>
                    <a:pt x="5568" y="3295"/>
                    <a:pt x="5571" y="3297"/>
                    <a:pt x="5573" y="3301"/>
                  </a:cubicBezTo>
                  <a:cubicBezTo>
                    <a:pt x="5576" y="3304"/>
                    <a:pt x="5583" y="3305"/>
                    <a:pt x="5592" y="3305"/>
                  </a:cubicBezTo>
                  <a:cubicBezTo>
                    <a:pt x="5652" y="3305"/>
                    <a:pt x="5805" y="3249"/>
                    <a:pt x="5808" y="3219"/>
                  </a:cubicBezTo>
                  <a:lnTo>
                    <a:pt x="5839" y="3207"/>
                  </a:lnTo>
                  <a:cubicBezTo>
                    <a:pt x="5877" y="3207"/>
                    <a:pt x="5968" y="3169"/>
                    <a:pt x="5977" y="3147"/>
                  </a:cubicBezTo>
                  <a:lnTo>
                    <a:pt x="6024" y="3132"/>
                  </a:lnTo>
                  <a:cubicBezTo>
                    <a:pt x="6030" y="3132"/>
                    <a:pt x="6035" y="3132"/>
                    <a:pt x="6040" y="3132"/>
                  </a:cubicBezTo>
                  <a:cubicBezTo>
                    <a:pt x="6066" y="3132"/>
                    <a:pt x="6079" y="3125"/>
                    <a:pt x="6087" y="3107"/>
                  </a:cubicBezTo>
                  <a:cubicBezTo>
                    <a:pt x="6093" y="3093"/>
                    <a:pt x="6092" y="3081"/>
                    <a:pt x="6093" y="3081"/>
                  </a:cubicBezTo>
                  <a:lnTo>
                    <a:pt x="6093" y="3081"/>
                  </a:lnTo>
                  <a:cubicBezTo>
                    <a:pt x="6094" y="3081"/>
                    <a:pt x="6094" y="3083"/>
                    <a:pt x="6096" y="3088"/>
                  </a:cubicBezTo>
                  <a:cubicBezTo>
                    <a:pt x="6098" y="3091"/>
                    <a:pt x="6101" y="3093"/>
                    <a:pt x="6107" y="3093"/>
                  </a:cubicBezTo>
                  <a:cubicBezTo>
                    <a:pt x="6122" y="3093"/>
                    <a:pt x="6151" y="3082"/>
                    <a:pt x="6196" y="3066"/>
                  </a:cubicBezTo>
                  <a:cubicBezTo>
                    <a:pt x="6256" y="3041"/>
                    <a:pt x="6256" y="3041"/>
                    <a:pt x="6237" y="3031"/>
                  </a:cubicBezTo>
                  <a:cubicBezTo>
                    <a:pt x="6263" y="3014"/>
                    <a:pt x="6278" y="3008"/>
                    <a:pt x="6286" y="3008"/>
                  </a:cubicBezTo>
                  <a:cubicBezTo>
                    <a:pt x="6297" y="3008"/>
                    <a:pt x="6300" y="3017"/>
                    <a:pt x="6303" y="3025"/>
                  </a:cubicBezTo>
                  <a:cubicBezTo>
                    <a:pt x="6302" y="3038"/>
                    <a:pt x="6306" y="3045"/>
                    <a:pt x="6311" y="3045"/>
                  </a:cubicBezTo>
                  <a:cubicBezTo>
                    <a:pt x="6319" y="3045"/>
                    <a:pt x="6330" y="3028"/>
                    <a:pt x="6328" y="2997"/>
                  </a:cubicBezTo>
                  <a:cubicBezTo>
                    <a:pt x="6332" y="2972"/>
                    <a:pt x="6350" y="2960"/>
                    <a:pt x="6362" y="2960"/>
                  </a:cubicBezTo>
                  <a:cubicBezTo>
                    <a:pt x="6366" y="2960"/>
                    <a:pt x="6370" y="2962"/>
                    <a:pt x="6372" y="2966"/>
                  </a:cubicBezTo>
                  <a:cubicBezTo>
                    <a:pt x="6375" y="2981"/>
                    <a:pt x="6359" y="2987"/>
                    <a:pt x="6344" y="2994"/>
                  </a:cubicBezTo>
                  <a:lnTo>
                    <a:pt x="6356" y="3022"/>
                  </a:lnTo>
                  <a:cubicBezTo>
                    <a:pt x="6372" y="3016"/>
                    <a:pt x="6372" y="3016"/>
                    <a:pt x="6381" y="2997"/>
                  </a:cubicBezTo>
                  <a:cubicBezTo>
                    <a:pt x="6394" y="2991"/>
                    <a:pt x="6403" y="2981"/>
                    <a:pt x="6406" y="2969"/>
                  </a:cubicBezTo>
                  <a:cubicBezTo>
                    <a:pt x="6419" y="2953"/>
                    <a:pt x="6413" y="2931"/>
                    <a:pt x="6391" y="2925"/>
                  </a:cubicBezTo>
                  <a:cubicBezTo>
                    <a:pt x="6372" y="2915"/>
                    <a:pt x="6388" y="2912"/>
                    <a:pt x="6403" y="2906"/>
                  </a:cubicBezTo>
                  <a:cubicBezTo>
                    <a:pt x="6441" y="2909"/>
                    <a:pt x="6444" y="2925"/>
                    <a:pt x="6435" y="2944"/>
                  </a:cubicBezTo>
                  <a:cubicBezTo>
                    <a:pt x="6419" y="2950"/>
                    <a:pt x="6425" y="2966"/>
                    <a:pt x="6428" y="2978"/>
                  </a:cubicBezTo>
                  <a:cubicBezTo>
                    <a:pt x="6429" y="2980"/>
                    <a:pt x="6431" y="2981"/>
                    <a:pt x="6433" y="2981"/>
                  </a:cubicBezTo>
                  <a:cubicBezTo>
                    <a:pt x="6450" y="2981"/>
                    <a:pt x="6504" y="2933"/>
                    <a:pt x="6507" y="2903"/>
                  </a:cubicBezTo>
                  <a:lnTo>
                    <a:pt x="6513" y="2915"/>
                  </a:lnTo>
                  <a:cubicBezTo>
                    <a:pt x="6515" y="2921"/>
                    <a:pt x="6521" y="2924"/>
                    <a:pt x="6529" y="2924"/>
                  </a:cubicBezTo>
                  <a:cubicBezTo>
                    <a:pt x="6543" y="2924"/>
                    <a:pt x="6562" y="2917"/>
                    <a:pt x="6582" y="2909"/>
                  </a:cubicBezTo>
                  <a:cubicBezTo>
                    <a:pt x="6613" y="2897"/>
                    <a:pt x="6629" y="2893"/>
                    <a:pt x="6623" y="2878"/>
                  </a:cubicBezTo>
                  <a:cubicBezTo>
                    <a:pt x="6616" y="2862"/>
                    <a:pt x="6613" y="2850"/>
                    <a:pt x="6629" y="2843"/>
                  </a:cubicBezTo>
                  <a:lnTo>
                    <a:pt x="6629" y="2843"/>
                  </a:lnTo>
                  <a:cubicBezTo>
                    <a:pt x="6626" y="2844"/>
                    <a:pt x="6624" y="2845"/>
                    <a:pt x="6622" y="2845"/>
                  </a:cubicBezTo>
                  <a:cubicBezTo>
                    <a:pt x="6611" y="2845"/>
                    <a:pt x="6606" y="2831"/>
                    <a:pt x="6604" y="2818"/>
                  </a:cubicBezTo>
                  <a:lnTo>
                    <a:pt x="6604" y="2818"/>
                  </a:lnTo>
                  <a:cubicBezTo>
                    <a:pt x="6623" y="2821"/>
                    <a:pt x="6641" y="2825"/>
                    <a:pt x="6660" y="2834"/>
                  </a:cubicBezTo>
                  <a:cubicBezTo>
                    <a:pt x="6684" y="2844"/>
                    <a:pt x="6710" y="2850"/>
                    <a:pt x="6737" y="2850"/>
                  </a:cubicBezTo>
                  <a:cubicBezTo>
                    <a:pt x="6759" y="2850"/>
                    <a:pt x="6781" y="2846"/>
                    <a:pt x="6801" y="2837"/>
                  </a:cubicBezTo>
                  <a:cubicBezTo>
                    <a:pt x="6824" y="2828"/>
                    <a:pt x="6856" y="2817"/>
                    <a:pt x="6880" y="2817"/>
                  </a:cubicBezTo>
                  <a:cubicBezTo>
                    <a:pt x="6888" y="2817"/>
                    <a:pt x="6896" y="2818"/>
                    <a:pt x="6901" y="2821"/>
                  </a:cubicBezTo>
                  <a:cubicBezTo>
                    <a:pt x="6933" y="2809"/>
                    <a:pt x="6948" y="2806"/>
                    <a:pt x="6945" y="2790"/>
                  </a:cubicBezTo>
                  <a:lnTo>
                    <a:pt x="6977" y="2781"/>
                  </a:lnTo>
                  <a:cubicBezTo>
                    <a:pt x="6982" y="2783"/>
                    <a:pt x="6988" y="2784"/>
                    <a:pt x="6994" y="2784"/>
                  </a:cubicBezTo>
                  <a:cubicBezTo>
                    <a:pt x="7010" y="2784"/>
                    <a:pt x="7026" y="2776"/>
                    <a:pt x="7024" y="2765"/>
                  </a:cubicBezTo>
                  <a:cubicBezTo>
                    <a:pt x="7031" y="2754"/>
                    <a:pt x="7040" y="2753"/>
                    <a:pt x="7049" y="2753"/>
                  </a:cubicBezTo>
                  <a:cubicBezTo>
                    <a:pt x="7053" y="2753"/>
                    <a:pt x="7058" y="2753"/>
                    <a:pt x="7062" y="2753"/>
                  </a:cubicBezTo>
                  <a:cubicBezTo>
                    <a:pt x="7065" y="2753"/>
                    <a:pt x="7068" y="2753"/>
                    <a:pt x="7071" y="2752"/>
                  </a:cubicBezTo>
                  <a:cubicBezTo>
                    <a:pt x="7087" y="2760"/>
                    <a:pt x="7097" y="2765"/>
                    <a:pt x="7101" y="2765"/>
                  </a:cubicBezTo>
                  <a:cubicBezTo>
                    <a:pt x="7107" y="2765"/>
                    <a:pt x="7100" y="2755"/>
                    <a:pt x="7083" y="2731"/>
                  </a:cubicBezTo>
                  <a:cubicBezTo>
                    <a:pt x="7078" y="2720"/>
                    <a:pt x="7053" y="2714"/>
                    <a:pt x="7036" y="2714"/>
                  </a:cubicBezTo>
                  <a:cubicBezTo>
                    <a:pt x="7033" y="2714"/>
                    <a:pt x="7030" y="2714"/>
                    <a:pt x="7027" y="2715"/>
                  </a:cubicBezTo>
                  <a:lnTo>
                    <a:pt x="6977" y="2731"/>
                  </a:lnTo>
                  <a:lnTo>
                    <a:pt x="7021" y="2702"/>
                  </a:lnTo>
                  <a:cubicBezTo>
                    <a:pt x="7036" y="2696"/>
                    <a:pt x="7064" y="2671"/>
                    <a:pt x="7061" y="2655"/>
                  </a:cubicBezTo>
                  <a:cubicBezTo>
                    <a:pt x="7058" y="2649"/>
                    <a:pt x="7064" y="2640"/>
                    <a:pt x="7071" y="2636"/>
                  </a:cubicBezTo>
                  <a:cubicBezTo>
                    <a:pt x="7071" y="2636"/>
                    <a:pt x="7077" y="2652"/>
                    <a:pt x="7080" y="2668"/>
                  </a:cubicBezTo>
                  <a:cubicBezTo>
                    <a:pt x="7074" y="2684"/>
                    <a:pt x="7071" y="2699"/>
                    <a:pt x="7077" y="2718"/>
                  </a:cubicBezTo>
                  <a:cubicBezTo>
                    <a:pt x="7089" y="2730"/>
                    <a:pt x="7107" y="2736"/>
                    <a:pt x="7122" y="2736"/>
                  </a:cubicBezTo>
                  <a:cubicBezTo>
                    <a:pt x="7138" y="2736"/>
                    <a:pt x="7151" y="2728"/>
                    <a:pt x="7146" y="2712"/>
                  </a:cubicBezTo>
                  <a:cubicBezTo>
                    <a:pt x="7152" y="2711"/>
                    <a:pt x="7155" y="2710"/>
                    <a:pt x="7159" y="2710"/>
                  </a:cubicBezTo>
                  <a:cubicBezTo>
                    <a:pt x="7165" y="2710"/>
                    <a:pt x="7170" y="2712"/>
                    <a:pt x="7184" y="2718"/>
                  </a:cubicBezTo>
                  <a:cubicBezTo>
                    <a:pt x="7185" y="2723"/>
                    <a:pt x="7187" y="2726"/>
                    <a:pt x="7190" y="2726"/>
                  </a:cubicBezTo>
                  <a:cubicBezTo>
                    <a:pt x="7197" y="2726"/>
                    <a:pt x="7206" y="2716"/>
                    <a:pt x="7212" y="2693"/>
                  </a:cubicBezTo>
                  <a:cubicBezTo>
                    <a:pt x="7215" y="2673"/>
                    <a:pt x="7222" y="2664"/>
                    <a:pt x="7231" y="2664"/>
                  </a:cubicBezTo>
                  <a:cubicBezTo>
                    <a:pt x="7239" y="2664"/>
                    <a:pt x="7248" y="2669"/>
                    <a:pt x="7259" y="2680"/>
                  </a:cubicBezTo>
                  <a:cubicBezTo>
                    <a:pt x="7272" y="2688"/>
                    <a:pt x="7288" y="2690"/>
                    <a:pt x="7303" y="2690"/>
                  </a:cubicBezTo>
                  <a:cubicBezTo>
                    <a:pt x="7333" y="2690"/>
                    <a:pt x="7361" y="2678"/>
                    <a:pt x="7359" y="2668"/>
                  </a:cubicBezTo>
                  <a:cubicBezTo>
                    <a:pt x="7352" y="2645"/>
                    <a:pt x="7378" y="2632"/>
                    <a:pt x="7399" y="2632"/>
                  </a:cubicBezTo>
                  <a:cubicBezTo>
                    <a:pt x="7407" y="2632"/>
                    <a:pt x="7414" y="2633"/>
                    <a:pt x="7419" y="2636"/>
                  </a:cubicBezTo>
                  <a:cubicBezTo>
                    <a:pt x="7423" y="2639"/>
                    <a:pt x="7429" y="2641"/>
                    <a:pt x="7435" y="2641"/>
                  </a:cubicBezTo>
                  <a:cubicBezTo>
                    <a:pt x="7448" y="2641"/>
                    <a:pt x="7462" y="2634"/>
                    <a:pt x="7469" y="2621"/>
                  </a:cubicBezTo>
                  <a:cubicBezTo>
                    <a:pt x="7471" y="2630"/>
                    <a:pt x="7478" y="2639"/>
                    <a:pt x="7487" y="2639"/>
                  </a:cubicBezTo>
                  <a:cubicBezTo>
                    <a:pt x="7493" y="2639"/>
                    <a:pt x="7498" y="2636"/>
                    <a:pt x="7503" y="2627"/>
                  </a:cubicBezTo>
                  <a:cubicBezTo>
                    <a:pt x="7503" y="2627"/>
                    <a:pt x="7519" y="2624"/>
                    <a:pt x="7500" y="2615"/>
                  </a:cubicBezTo>
                  <a:lnTo>
                    <a:pt x="7525" y="2574"/>
                  </a:lnTo>
                  <a:lnTo>
                    <a:pt x="7525" y="2574"/>
                  </a:lnTo>
                  <a:cubicBezTo>
                    <a:pt x="7523" y="2574"/>
                    <a:pt x="7521" y="2574"/>
                    <a:pt x="7520" y="2574"/>
                  </a:cubicBezTo>
                  <a:cubicBezTo>
                    <a:pt x="7506" y="2574"/>
                    <a:pt x="7503" y="2563"/>
                    <a:pt x="7500" y="2549"/>
                  </a:cubicBezTo>
                  <a:cubicBezTo>
                    <a:pt x="7499" y="2542"/>
                    <a:pt x="7510" y="2538"/>
                    <a:pt x="7527" y="2538"/>
                  </a:cubicBezTo>
                  <a:cubicBezTo>
                    <a:pt x="7551" y="2538"/>
                    <a:pt x="7584" y="2546"/>
                    <a:pt x="7610" y="2568"/>
                  </a:cubicBezTo>
                  <a:lnTo>
                    <a:pt x="7647" y="2593"/>
                  </a:lnTo>
                  <a:lnTo>
                    <a:pt x="7641" y="2561"/>
                  </a:lnTo>
                  <a:cubicBezTo>
                    <a:pt x="7649" y="2560"/>
                    <a:pt x="7657" y="2557"/>
                    <a:pt x="7663" y="2557"/>
                  </a:cubicBezTo>
                  <a:cubicBezTo>
                    <a:pt x="7669" y="2557"/>
                    <a:pt x="7674" y="2560"/>
                    <a:pt x="7676" y="2568"/>
                  </a:cubicBezTo>
                  <a:cubicBezTo>
                    <a:pt x="7680" y="2578"/>
                    <a:pt x="7681" y="2582"/>
                    <a:pt x="7687" y="2582"/>
                  </a:cubicBezTo>
                  <a:cubicBezTo>
                    <a:pt x="7689" y="2582"/>
                    <a:pt x="7693" y="2581"/>
                    <a:pt x="7697" y="2580"/>
                  </a:cubicBezTo>
                  <a:cubicBezTo>
                    <a:pt x="7707" y="2577"/>
                    <a:pt x="7710" y="2568"/>
                    <a:pt x="7710" y="2558"/>
                  </a:cubicBezTo>
                  <a:cubicBezTo>
                    <a:pt x="7704" y="2540"/>
                    <a:pt x="7702" y="2534"/>
                    <a:pt x="7707" y="2534"/>
                  </a:cubicBezTo>
                  <a:cubicBezTo>
                    <a:pt x="7709" y="2534"/>
                    <a:pt x="7714" y="2536"/>
                    <a:pt x="7723" y="2539"/>
                  </a:cubicBezTo>
                  <a:cubicBezTo>
                    <a:pt x="7732" y="2551"/>
                    <a:pt x="7740" y="2557"/>
                    <a:pt x="7747" y="2557"/>
                  </a:cubicBezTo>
                  <a:cubicBezTo>
                    <a:pt x="7757" y="2557"/>
                    <a:pt x="7764" y="2547"/>
                    <a:pt x="7770" y="2527"/>
                  </a:cubicBezTo>
                  <a:cubicBezTo>
                    <a:pt x="7766" y="2512"/>
                    <a:pt x="7765" y="2505"/>
                    <a:pt x="7767" y="2505"/>
                  </a:cubicBezTo>
                  <a:lnTo>
                    <a:pt x="7767" y="2505"/>
                  </a:lnTo>
                  <a:cubicBezTo>
                    <a:pt x="7769" y="2505"/>
                    <a:pt x="7775" y="2512"/>
                    <a:pt x="7785" y="2524"/>
                  </a:cubicBezTo>
                  <a:cubicBezTo>
                    <a:pt x="7791" y="2537"/>
                    <a:pt x="7806" y="2546"/>
                    <a:pt x="7820" y="2546"/>
                  </a:cubicBezTo>
                  <a:cubicBezTo>
                    <a:pt x="7822" y="2546"/>
                    <a:pt x="7824" y="2546"/>
                    <a:pt x="7826" y="2546"/>
                  </a:cubicBezTo>
                  <a:lnTo>
                    <a:pt x="7823" y="2530"/>
                  </a:lnTo>
                  <a:cubicBezTo>
                    <a:pt x="7816" y="2511"/>
                    <a:pt x="7823" y="2502"/>
                    <a:pt x="7834" y="2502"/>
                  </a:cubicBezTo>
                  <a:cubicBezTo>
                    <a:pt x="7839" y="2502"/>
                    <a:pt x="7845" y="2504"/>
                    <a:pt x="7851" y="2508"/>
                  </a:cubicBezTo>
                  <a:cubicBezTo>
                    <a:pt x="7852" y="2514"/>
                    <a:pt x="7856" y="2518"/>
                    <a:pt x="7861" y="2518"/>
                  </a:cubicBezTo>
                  <a:cubicBezTo>
                    <a:pt x="7869" y="2518"/>
                    <a:pt x="7882" y="2510"/>
                    <a:pt x="7901" y="2495"/>
                  </a:cubicBezTo>
                  <a:cubicBezTo>
                    <a:pt x="7916" y="2493"/>
                    <a:pt x="7927" y="2490"/>
                    <a:pt x="7935" y="2490"/>
                  </a:cubicBezTo>
                  <a:cubicBezTo>
                    <a:pt x="7944" y="2490"/>
                    <a:pt x="7950" y="2493"/>
                    <a:pt x="7951" y="2502"/>
                  </a:cubicBezTo>
                  <a:cubicBezTo>
                    <a:pt x="7954" y="2517"/>
                    <a:pt x="7956" y="2525"/>
                    <a:pt x="7958" y="2525"/>
                  </a:cubicBezTo>
                  <a:cubicBezTo>
                    <a:pt x="7960" y="2525"/>
                    <a:pt x="7962" y="2516"/>
                    <a:pt x="7967" y="2499"/>
                  </a:cubicBezTo>
                  <a:cubicBezTo>
                    <a:pt x="7975" y="2485"/>
                    <a:pt x="7978" y="2480"/>
                    <a:pt x="7987" y="2480"/>
                  </a:cubicBezTo>
                  <a:cubicBezTo>
                    <a:pt x="7993" y="2480"/>
                    <a:pt x="8002" y="2482"/>
                    <a:pt x="8017" y="2486"/>
                  </a:cubicBezTo>
                  <a:cubicBezTo>
                    <a:pt x="8026" y="2492"/>
                    <a:pt x="8030" y="2495"/>
                    <a:pt x="8034" y="2495"/>
                  </a:cubicBezTo>
                  <a:cubicBezTo>
                    <a:pt x="8038" y="2495"/>
                    <a:pt x="8042" y="2490"/>
                    <a:pt x="8048" y="2480"/>
                  </a:cubicBezTo>
                  <a:cubicBezTo>
                    <a:pt x="8043" y="2451"/>
                    <a:pt x="8040" y="2436"/>
                    <a:pt x="8027" y="2436"/>
                  </a:cubicBezTo>
                  <a:cubicBezTo>
                    <a:pt x="8026" y="2436"/>
                    <a:pt x="8025" y="2436"/>
                    <a:pt x="8023" y="2436"/>
                  </a:cubicBezTo>
                  <a:cubicBezTo>
                    <a:pt x="8019" y="2437"/>
                    <a:pt x="8015" y="2438"/>
                    <a:pt x="8013" y="2438"/>
                  </a:cubicBezTo>
                  <a:cubicBezTo>
                    <a:pt x="8007" y="2438"/>
                    <a:pt x="8007" y="2434"/>
                    <a:pt x="8005" y="2423"/>
                  </a:cubicBezTo>
                  <a:lnTo>
                    <a:pt x="8036" y="2417"/>
                  </a:lnTo>
                  <a:cubicBezTo>
                    <a:pt x="8058" y="2414"/>
                    <a:pt x="8080" y="2401"/>
                    <a:pt x="8099" y="2386"/>
                  </a:cubicBezTo>
                  <a:cubicBezTo>
                    <a:pt x="8118" y="2369"/>
                    <a:pt x="8119" y="2347"/>
                    <a:pt x="8106" y="2347"/>
                  </a:cubicBezTo>
                  <a:cubicBezTo>
                    <a:pt x="8101" y="2347"/>
                    <a:pt x="8096" y="2349"/>
                    <a:pt x="8089" y="2354"/>
                  </a:cubicBezTo>
                  <a:lnTo>
                    <a:pt x="8070" y="2345"/>
                  </a:lnTo>
                  <a:cubicBezTo>
                    <a:pt x="8065" y="2323"/>
                    <a:pt x="8055" y="2313"/>
                    <a:pt x="8047" y="2313"/>
                  </a:cubicBezTo>
                  <a:cubicBezTo>
                    <a:pt x="8037" y="2313"/>
                    <a:pt x="8031" y="2326"/>
                    <a:pt x="8036" y="2351"/>
                  </a:cubicBezTo>
                  <a:cubicBezTo>
                    <a:pt x="8041" y="2378"/>
                    <a:pt x="8044" y="2389"/>
                    <a:pt x="8041" y="2389"/>
                  </a:cubicBezTo>
                  <a:cubicBezTo>
                    <a:pt x="8038" y="2389"/>
                    <a:pt x="8033" y="2382"/>
                    <a:pt x="8023" y="2370"/>
                  </a:cubicBezTo>
                  <a:cubicBezTo>
                    <a:pt x="8019" y="2350"/>
                    <a:pt x="8012" y="2345"/>
                    <a:pt x="8002" y="2345"/>
                  </a:cubicBezTo>
                  <a:cubicBezTo>
                    <a:pt x="7996" y="2345"/>
                    <a:pt x="7989" y="2347"/>
                    <a:pt x="7983" y="2348"/>
                  </a:cubicBezTo>
                  <a:cubicBezTo>
                    <a:pt x="7978" y="2349"/>
                    <a:pt x="7974" y="2350"/>
                    <a:pt x="7972" y="2350"/>
                  </a:cubicBezTo>
                  <a:cubicBezTo>
                    <a:pt x="7967" y="2350"/>
                    <a:pt x="7966" y="2346"/>
                    <a:pt x="7964" y="2336"/>
                  </a:cubicBezTo>
                  <a:cubicBezTo>
                    <a:pt x="7958" y="2322"/>
                    <a:pt x="7946" y="2313"/>
                    <a:pt x="7930" y="2313"/>
                  </a:cubicBezTo>
                  <a:cubicBezTo>
                    <a:pt x="7928" y="2313"/>
                    <a:pt x="7926" y="2313"/>
                    <a:pt x="7923" y="2314"/>
                  </a:cubicBezTo>
                  <a:cubicBezTo>
                    <a:pt x="7907" y="2317"/>
                    <a:pt x="7907" y="2317"/>
                    <a:pt x="7911" y="2333"/>
                  </a:cubicBezTo>
                  <a:cubicBezTo>
                    <a:pt x="7920" y="2337"/>
                    <a:pt x="7917" y="2342"/>
                    <a:pt x="7908" y="2342"/>
                  </a:cubicBezTo>
                  <a:cubicBezTo>
                    <a:pt x="7900" y="2342"/>
                    <a:pt x="7885" y="2337"/>
                    <a:pt x="7873" y="2323"/>
                  </a:cubicBezTo>
                  <a:cubicBezTo>
                    <a:pt x="7866" y="2318"/>
                    <a:pt x="7861" y="2315"/>
                    <a:pt x="7859" y="2315"/>
                  </a:cubicBezTo>
                  <a:cubicBezTo>
                    <a:pt x="7855" y="2315"/>
                    <a:pt x="7857" y="2323"/>
                    <a:pt x="7860" y="2342"/>
                  </a:cubicBezTo>
                  <a:cubicBezTo>
                    <a:pt x="7866" y="2360"/>
                    <a:pt x="7856" y="2370"/>
                    <a:pt x="7843" y="2370"/>
                  </a:cubicBezTo>
                  <a:cubicBezTo>
                    <a:pt x="7834" y="2370"/>
                    <a:pt x="7823" y="2365"/>
                    <a:pt x="7813" y="2354"/>
                  </a:cubicBezTo>
                  <a:lnTo>
                    <a:pt x="7779" y="2361"/>
                  </a:lnTo>
                  <a:cubicBezTo>
                    <a:pt x="7763" y="2367"/>
                    <a:pt x="7766" y="2383"/>
                    <a:pt x="7770" y="2398"/>
                  </a:cubicBezTo>
                  <a:cubicBezTo>
                    <a:pt x="7775" y="2416"/>
                    <a:pt x="7778" y="2423"/>
                    <a:pt x="7773" y="2423"/>
                  </a:cubicBezTo>
                  <a:cubicBezTo>
                    <a:pt x="7770" y="2423"/>
                    <a:pt x="7765" y="2421"/>
                    <a:pt x="7757" y="2417"/>
                  </a:cubicBezTo>
                  <a:cubicBezTo>
                    <a:pt x="7748" y="2411"/>
                    <a:pt x="7738" y="2401"/>
                    <a:pt x="7735" y="2389"/>
                  </a:cubicBezTo>
                  <a:cubicBezTo>
                    <a:pt x="7732" y="2381"/>
                    <a:pt x="7726" y="2379"/>
                    <a:pt x="7720" y="2379"/>
                  </a:cubicBezTo>
                  <a:cubicBezTo>
                    <a:pt x="7713" y="2379"/>
                    <a:pt x="7705" y="2381"/>
                    <a:pt x="7697" y="2383"/>
                  </a:cubicBezTo>
                  <a:cubicBezTo>
                    <a:pt x="7682" y="2386"/>
                    <a:pt x="7647" y="2395"/>
                    <a:pt x="7654" y="2411"/>
                  </a:cubicBezTo>
                  <a:cubicBezTo>
                    <a:pt x="7654" y="2415"/>
                    <a:pt x="7655" y="2417"/>
                    <a:pt x="7655" y="2417"/>
                  </a:cubicBezTo>
                  <a:cubicBezTo>
                    <a:pt x="7655" y="2417"/>
                    <a:pt x="7652" y="2406"/>
                    <a:pt x="7647" y="2395"/>
                  </a:cubicBezTo>
                  <a:cubicBezTo>
                    <a:pt x="7646" y="2395"/>
                    <a:pt x="7644" y="2396"/>
                    <a:pt x="7643" y="2396"/>
                  </a:cubicBezTo>
                  <a:cubicBezTo>
                    <a:pt x="7636" y="2396"/>
                    <a:pt x="7632" y="2391"/>
                    <a:pt x="7631" y="2391"/>
                  </a:cubicBezTo>
                  <a:lnTo>
                    <a:pt x="7631" y="2391"/>
                  </a:lnTo>
                  <a:cubicBezTo>
                    <a:pt x="7630" y="2391"/>
                    <a:pt x="7631" y="2393"/>
                    <a:pt x="7632" y="2398"/>
                  </a:cubicBezTo>
                  <a:cubicBezTo>
                    <a:pt x="7625" y="2400"/>
                    <a:pt x="7618" y="2400"/>
                    <a:pt x="7611" y="2400"/>
                  </a:cubicBezTo>
                  <a:cubicBezTo>
                    <a:pt x="7600" y="2400"/>
                    <a:pt x="7589" y="2399"/>
                    <a:pt x="7578" y="2395"/>
                  </a:cubicBezTo>
                  <a:cubicBezTo>
                    <a:pt x="7576" y="2395"/>
                    <a:pt x="7574" y="2395"/>
                    <a:pt x="7572" y="2395"/>
                  </a:cubicBezTo>
                  <a:cubicBezTo>
                    <a:pt x="7540" y="2395"/>
                    <a:pt x="7508" y="2432"/>
                    <a:pt x="7556" y="2450"/>
                  </a:cubicBezTo>
                  <a:lnTo>
                    <a:pt x="7556" y="2450"/>
                  </a:lnTo>
                  <a:cubicBezTo>
                    <a:pt x="7552" y="2452"/>
                    <a:pt x="7547" y="2453"/>
                    <a:pt x="7541" y="2455"/>
                  </a:cubicBezTo>
                  <a:cubicBezTo>
                    <a:pt x="7534" y="2455"/>
                    <a:pt x="7528" y="2464"/>
                    <a:pt x="7531" y="2474"/>
                  </a:cubicBezTo>
                  <a:cubicBezTo>
                    <a:pt x="7534" y="2489"/>
                    <a:pt x="7519" y="2492"/>
                    <a:pt x="7500" y="2495"/>
                  </a:cubicBezTo>
                  <a:lnTo>
                    <a:pt x="7494" y="2467"/>
                  </a:lnTo>
                  <a:cubicBezTo>
                    <a:pt x="7495" y="2441"/>
                    <a:pt x="7486" y="2426"/>
                    <a:pt x="7477" y="2426"/>
                  </a:cubicBezTo>
                  <a:cubicBezTo>
                    <a:pt x="7468" y="2426"/>
                    <a:pt x="7460" y="2437"/>
                    <a:pt x="7456" y="2459"/>
                  </a:cubicBezTo>
                  <a:lnTo>
                    <a:pt x="7456" y="2459"/>
                  </a:lnTo>
                  <a:cubicBezTo>
                    <a:pt x="7455" y="2455"/>
                    <a:pt x="7454" y="2450"/>
                    <a:pt x="7453" y="2445"/>
                  </a:cubicBezTo>
                  <a:cubicBezTo>
                    <a:pt x="7452" y="2439"/>
                    <a:pt x="7448" y="2436"/>
                    <a:pt x="7443" y="2436"/>
                  </a:cubicBezTo>
                  <a:cubicBezTo>
                    <a:pt x="7435" y="2436"/>
                    <a:pt x="7422" y="2443"/>
                    <a:pt x="7403" y="2458"/>
                  </a:cubicBezTo>
                  <a:cubicBezTo>
                    <a:pt x="7387" y="2464"/>
                    <a:pt x="7381" y="2499"/>
                    <a:pt x="7384" y="2514"/>
                  </a:cubicBezTo>
                  <a:cubicBezTo>
                    <a:pt x="7387" y="2521"/>
                    <a:pt x="7381" y="2530"/>
                    <a:pt x="7372" y="2533"/>
                  </a:cubicBezTo>
                  <a:cubicBezTo>
                    <a:pt x="7367" y="2534"/>
                    <a:pt x="7363" y="2535"/>
                    <a:pt x="7361" y="2535"/>
                  </a:cubicBezTo>
                  <a:cubicBezTo>
                    <a:pt x="7356" y="2535"/>
                    <a:pt x="7355" y="2531"/>
                    <a:pt x="7353" y="2521"/>
                  </a:cubicBezTo>
                  <a:cubicBezTo>
                    <a:pt x="7349" y="2509"/>
                    <a:pt x="7342" y="2504"/>
                    <a:pt x="7334" y="2504"/>
                  </a:cubicBezTo>
                  <a:cubicBezTo>
                    <a:pt x="7322" y="2504"/>
                    <a:pt x="7308" y="2516"/>
                    <a:pt x="7303" y="2536"/>
                  </a:cubicBezTo>
                  <a:lnTo>
                    <a:pt x="7299" y="2521"/>
                  </a:lnTo>
                  <a:cubicBezTo>
                    <a:pt x="7298" y="2513"/>
                    <a:pt x="7292" y="2507"/>
                    <a:pt x="7277" y="2507"/>
                  </a:cubicBezTo>
                  <a:cubicBezTo>
                    <a:pt x="7262" y="2507"/>
                    <a:pt x="7236" y="2514"/>
                    <a:pt x="7196" y="2533"/>
                  </a:cubicBezTo>
                  <a:cubicBezTo>
                    <a:pt x="7151" y="2547"/>
                    <a:pt x="7112" y="2557"/>
                    <a:pt x="7093" y="2557"/>
                  </a:cubicBezTo>
                  <a:cubicBezTo>
                    <a:pt x="7086" y="2557"/>
                    <a:pt x="7081" y="2555"/>
                    <a:pt x="7080" y="2552"/>
                  </a:cubicBezTo>
                  <a:cubicBezTo>
                    <a:pt x="7079" y="2550"/>
                    <a:pt x="7078" y="2549"/>
                    <a:pt x="7075" y="2549"/>
                  </a:cubicBezTo>
                  <a:cubicBezTo>
                    <a:pt x="7061" y="2549"/>
                    <a:pt x="7017" y="2591"/>
                    <a:pt x="6995" y="2624"/>
                  </a:cubicBezTo>
                  <a:cubicBezTo>
                    <a:pt x="6994" y="2617"/>
                    <a:pt x="6990" y="2614"/>
                    <a:pt x="6984" y="2614"/>
                  </a:cubicBezTo>
                  <a:cubicBezTo>
                    <a:pt x="6976" y="2614"/>
                    <a:pt x="6963" y="2619"/>
                    <a:pt x="6945" y="2624"/>
                  </a:cubicBezTo>
                  <a:cubicBezTo>
                    <a:pt x="6920" y="2632"/>
                    <a:pt x="6908" y="2636"/>
                    <a:pt x="6901" y="2636"/>
                  </a:cubicBezTo>
                  <a:cubicBezTo>
                    <a:pt x="6894" y="2636"/>
                    <a:pt x="6894" y="2632"/>
                    <a:pt x="6892" y="2624"/>
                  </a:cubicBezTo>
                  <a:cubicBezTo>
                    <a:pt x="6895" y="2607"/>
                    <a:pt x="6897" y="2599"/>
                    <a:pt x="6895" y="2599"/>
                  </a:cubicBezTo>
                  <a:lnTo>
                    <a:pt x="6895" y="2599"/>
                  </a:lnTo>
                  <a:cubicBezTo>
                    <a:pt x="6893" y="2599"/>
                    <a:pt x="6886" y="2609"/>
                    <a:pt x="6873" y="2630"/>
                  </a:cubicBezTo>
                  <a:cubicBezTo>
                    <a:pt x="6870" y="2647"/>
                    <a:pt x="6855" y="2655"/>
                    <a:pt x="6840" y="2655"/>
                  </a:cubicBezTo>
                  <a:cubicBezTo>
                    <a:pt x="6826" y="2655"/>
                    <a:pt x="6812" y="2648"/>
                    <a:pt x="6804" y="2633"/>
                  </a:cubicBezTo>
                  <a:cubicBezTo>
                    <a:pt x="6803" y="2628"/>
                    <a:pt x="6799" y="2625"/>
                    <a:pt x="6793" y="2625"/>
                  </a:cubicBezTo>
                  <a:cubicBezTo>
                    <a:pt x="6784" y="2625"/>
                    <a:pt x="6772" y="2629"/>
                    <a:pt x="6754" y="2636"/>
                  </a:cubicBezTo>
                  <a:cubicBezTo>
                    <a:pt x="6742" y="2655"/>
                    <a:pt x="6710" y="2665"/>
                    <a:pt x="6679" y="2677"/>
                  </a:cubicBezTo>
                  <a:cubicBezTo>
                    <a:pt x="6629" y="2693"/>
                    <a:pt x="6629" y="2693"/>
                    <a:pt x="6638" y="2721"/>
                  </a:cubicBezTo>
                  <a:cubicBezTo>
                    <a:pt x="6651" y="2752"/>
                    <a:pt x="6632" y="2756"/>
                    <a:pt x="6601" y="2768"/>
                  </a:cubicBezTo>
                  <a:cubicBezTo>
                    <a:pt x="6593" y="2770"/>
                    <a:pt x="6585" y="2772"/>
                    <a:pt x="6579" y="2772"/>
                  </a:cubicBezTo>
                  <a:cubicBezTo>
                    <a:pt x="6572" y="2772"/>
                    <a:pt x="6568" y="2770"/>
                    <a:pt x="6566" y="2762"/>
                  </a:cubicBezTo>
                  <a:cubicBezTo>
                    <a:pt x="6557" y="2760"/>
                    <a:pt x="6548" y="2757"/>
                    <a:pt x="6540" y="2757"/>
                  </a:cubicBezTo>
                  <a:cubicBezTo>
                    <a:pt x="6536" y="2757"/>
                    <a:pt x="6532" y="2758"/>
                    <a:pt x="6529" y="2759"/>
                  </a:cubicBezTo>
                  <a:cubicBezTo>
                    <a:pt x="6520" y="2762"/>
                    <a:pt x="6512" y="2765"/>
                    <a:pt x="6505" y="2765"/>
                  </a:cubicBezTo>
                  <a:cubicBezTo>
                    <a:pt x="6499" y="2765"/>
                    <a:pt x="6494" y="2763"/>
                    <a:pt x="6491" y="2756"/>
                  </a:cubicBezTo>
                  <a:cubicBezTo>
                    <a:pt x="6482" y="2753"/>
                    <a:pt x="6475" y="2751"/>
                    <a:pt x="6467" y="2751"/>
                  </a:cubicBezTo>
                  <a:cubicBezTo>
                    <a:pt x="6457" y="2751"/>
                    <a:pt x="6448" y="2754"/>
                    <a:pt x="6438" y="2759"/>
                  </a:cubicBezTo>
                  <a:cubicBezTo>
                    <a:pt x="6417" y="2765"/>
                    <a:pt x="6396" y="2772"/>
                    <a:pt x="6383" y="2772"/>
                  </a:cubicBezTo>
                  <a:cubicBezTo>
                    <a:pt x="6376" y="2772"/>
                    <a:pt x="6371" y="2770"/>
                    <a:pt x="6369" y="2765"/>
                  </a:cubicBezTo>
                  <a:cubicBezTo>
                    <a:pt x="6353" y="2771"/>
                    <a:pt x="6353" y="2771"/>
                    <a:pt x="6359" y="2787"/>
                  </a:cubicBezTo>
                  <a:cubicBezTo>
                    <a:pt x="6362" y="2799"/>
                    <a:pt x="6353" y="2821"/>
                    <a:pt x="6284" y="2828"/>
                  </a:cubicBezTo>
                  <a:cubicBezTo>
                    <a:pt x="6253" y="2840"/>
                    <a:pt x="6206" y="2856"/>
                    <a:pt x="6212" y="2872"/>
                  </a:cubicBezTo>
                  <a:cubicBezTo>
                    <a:pt x="6206" y="2874"/>
                    <a:pt x="6202" y="2876"/>
                    <a:pt x="6199" y="2876"/>
                  </a:cubicBezTo>
                  <a:cubicBezTo>
                    <a:pt x="6195" y="2876"/>
                    <a:pt x="6194" y="2873"/>
                    <a:pt x="6190" y="2865"/>
                  </a:cubicBezTo>
                  <a:cubicBezTo>
                    <a:pt x="6185" y="2853"/>
                    <a:pt x="6178" y="2848"/>
                    <a:pt x="6169" y="2848"/>
                  </a:cubicBezTo>
                  <a:cubicBezTo>
                    <a:pt x="6155" y="2848"/>
                    <a:pt x="6139" y="2862"/>
                    <a:pt x="6127" y="2887"/>
                  </a:cubicBezTo>
                  <a:cubicBezTo>
                    <a:pt x="6132" y="2898"/>
                    <a:pt x="6126" y="2904"/>
                    <a:pt x="6115" y="2904"/>
                  </a:cubicBezTo>
                  <a:cubicBezTo>
                    <a:pt x="6109" y="2904"/>
                    <a:pt x="6103" y="2903"/>
                    <a:pt x="6096" y="2900"/>
                  </a:cubicBezTo>
                  <a:cubicBezTo>
                    <a:pt x="6084" y="2906"/>
                    <a:pt x="6074" y="2915"/>
                    <a:pt x="6071" y="2928"/>
                  </a:cubicBezTo>
                  <a:cubicBezTo>
                    <a:pt x="6062" y="2941"/>
                    <a:pt x="6060" y="2945"/>
                    <a:pt x="6046" y="2945"/>
                  </a:cubicBezTo>
                  <a:cubicBezTo>
                    <a:pt x="6041" y="2945"/>
                    <a:pt x="6034" y="2945"/>
                    <a:pt x="6024" y="2944"/>
                  </a:cubicBezTo>
                  <a:cubicBezTo>
                    <a:pt x="6021" y="2938"/>
                    <a:pt x="6017" y="2936"/>
                    <a:pt x="6012" y="2936"/>
                  </a:cubicBezTo>
                  <a:cubicBezTo>
                    <a:pt x="6004" y="2936"/>
                    <a:pt x="5995" y="2940"/>
                    <a:pt x="5986" y="2944"/>
                  </a:cubicBezTo>
                  <a:cubicBezTo>
                    <a:pt x="5959" y="2968"/>
                    <a:pt x="5803" y="3032"/>
                    <a:pt x="5771" y="3032"/>
                  </a:cubicBezTo>
                  <a:cubicBezTo>
                    <a:pt x="5769" y="3032"/>
                    <a:pt x="5768" y="3032"/>
                    <a:pt x="5767" y="3031"/>
                  </a:cubicBezTo>
                  <a:cubicBezTo>
                    <a:pt x="5758" y="3050"/>
                    <a:pt x="5758" y="3050"/>
                    <a:pt x="5742" y="3060"/>
                  </a:cubicBezTo>
                  <a:cubicBezTo>
                    <a:pt x="5733" y="3052"/>
                    <a:pt x="5726" y="3049"/>
                    <a:pt x="5721" y="3049"/>
                  </a:cubicBezTo>
                  <a:cubicBezTo>
                    <a:pt x="5710" y="3049"/>
                    <a:pt x="5708" y="3065"/>
                    <a:pt x="5717" y="3085"/>
                  </a:cubicBezTo>
                  <a:lnTo>
                    <a:pt x="5733" y="3078"/>
                  </a:lnTo>
                  <a:lnTo>
                    <a:pt x="5748" y="3072"/>
                  </a:lnTo>
                  <a:lnTo>
                    <a:pt x="5748" y="3072"/>
                  </a:lnTo>
                  <a:cubicBezTo>
                    <a:pt x="5756" y="3089"/>
                    <a:pt x="5742" y="3103"/>
                    <a:pt x="5726" y="3103"/>
                  </a:cubicBezTo>
                  <a:cubicBezTo>
                    <a:pt x="5715" y="3103"/>
                    <a:pt x="5703" y="3096"/>
                    <a:pt x="5695" y="3078"/>
                  </a:cubicBezTo>
                  <a:cubicBezTo>
                    <a:pt x="5682" y="3069"/>
                    <a:pt x="5675" y="3063"/>
                    <a:pt x="5671" y="3063"/>
                  </a:cubicBezTo>
                  <a:cubicBezTo>
                    <a:pt x="5666" y="3063"/>
                    <a:pt x="5665" y="3072"/>
                    <a:pt x="5664" y="3091"/>
                  </a:cubicBezTo>
                  <a:cubicBezTo>
                    <a:pt x="5662" y="3112"/>
                    <a:pt x="5655" y="3122"/>
                    <a:pt x="5644" y="3122"/>
                  </a:cubicBezTo>
                  <a:cubicBezTo>
                    <a:pt x="5637" y="3122"/>
                    <a:pt x="5628" y="3118"/>
                    <a:pt x="5617" y="3110"/>
                  </a:cubicBezTo>
                  <a:cubicBezTo>
                    <a:pt x="5611" y="3096"/>
                    <a:pt x="5608" y="3089"/>
                    <a:pt x="5606" y="3089"/>
                  </a:cubicBezTo>
                  <a:cubicBezTo>
                    <a:pt x="5603" y="3089"/>
                    <a:pt x="5603" y="3098"/>
                    <a:pt x="5601" y="3116"/>
                  </a:cubicBezTo>
                  <a:cubicBezTo>
                    <a:pt x="5597" y="3163"/>
                    <a:pt x="5580" y="3193"/>
                    <a:pt x="5561" y="3193"/>
                  </a:cubicBezTo>
                  <a:cubicBezTo>
                    <a:pt x="5551" y="3193"/>
                    <a:pt x="5541" y="3184"/>
                    <a:pt x="5532" y="3163"/>
                  </a:cubicBezTo>
                  <a:cubicBezTo>
                    <a:pt x="5522" y="3141"/>
                    <a:pt x="5507" y="3133"/>
                    <a:pt x="5493" y="3133"/>
                  </a:cubicBezTo>
                  <a:cubicBezTo>
                    <a:pt x="5489" y="3133"/>
                    <a:pt x="5485" y="3133"/>
                    <a:pt x="5482" y="3135"/>
                  </a:cubicBezTo>
                  <a:cubicBezTo>
                    <a:pt x="5466" y="3141"/>
                    <a:pt x="5472" y="3157"/>
                    <a:pt x="5479" y="3169"/>
                  </a:cubicBezTo>
                  <a:cubicBezTo>
                    <a:pt x="5497" y="3184"/>
                    <a:pt x="5497" y="3193"/>
                    <a:pt x="5482" y="3193"/>
                  </a:cubicBezTo>
                  <a:cubicBezTo>
                    <a:pt x="5474" y="3193"/>
                    <a:pt x="5462" y="3190"/>
                    <a:pt x="5447" y="3185"/>
                  </a:cubicBezTo>
                  <a:cubicBezTo>
                    <a:pt x="5427" y="3178"/>
                    <a:pt x="5410" y="3175"/>
                    <a:pt x="5395" y="3175"/>
                  </a:cubicBezTo>
                  <a:cubicBezTo>
                    <a:pt x="5363" y="3175"/>
                    <a:pt x="5343" y="3191"/>
                    <a:pt x="5319" y="3226"/>
                  </a:cubicBezTo>
                  <a:cubicBezTo>
                    <a:pt x="5288" y="3260"/>
                    <a:pt x="5260" y="3282"/>
                    <a:pt x="5250" y="3282"/>
                  </a:cubicBezTo>
                  <a:cubicBezTo>
                    <a:pt x="5243" y="3282"/>
                    <a:pt x="5244" y="3273"/>
                    <a:pt x="5256" y="3254"/>
                  </a:cubicBezTo>
                  <a:cubicBezTo>
                    <a:pt x="5267" y="3230"/>
                    <a:pt x="5271" y="3219"/>
                    <a:pt x="5269" y="3219"/>
                  </a:cubicBezTo>
                  <a:lnTo>
                    <a:pt x="5269" y="3219"/>
                  </a:lnTo>
                  <a:cubicBezTo>
                    <a:pt x="5267" y="3219"/>
                    <a:pt x="5261" y="3226"/>
                    <a:pt x="5250" y="3238"/>
                  </a:cubicBezTo>
                  <a:lnTo>
                    <a:pt x="5175" y="3276"/>
                  </a:lnTo>
                  <a:cubicBezTo>
                    <a:pt x="5159" y="3282"/>
                    <a:pt x="5153" y="3301"/>
                    <a:pt x="5159" y="3317"/>
                  </a:cubicBezTo>
                  <a:cubicBezTo>
                    <a:pt x="5149" y="3308"/>
                    <a:pt x="5137" y="3303"/>
                    <a:pt x="5125" y="3303"/>
                  </a:cubicBezTo>
                  <a:cubicBezTo>
                    <a:pt x="5102" y="3303"/>
                    <a:pt x="5081" y="3317"/>
                    <a:pt x="5074" y="3342"/>
                  </a:cubicBezTo>
                  <a:lnTo>
                    <a:pt x="5046" y="3354"/>
                  </a:lnTo>
                  <a:cubicBezTo>
                    <a:pt x="5031" y="3364"/>
                    <a:pt x="5031" y="3364"/>
                    <a:pt x="5021" y="3382"/>
                  </a:cubicBezTo>
                  <a:cubicBezTo>
                    <a:pt x="5016" y="3394"/>
                    <a:pt x="5008" y="3398"/>
                    <a:pt x="4998" y="3398"/>
                  </a:cubicBezTo>
                  <a:cubicBezTo>
                    <a:pt x="4989" y="3398"/>
                    <a:pt x="4978" y="3395"/>
                    <a:pt x="4968" y="3392"/>
                  </a:cubicBezTo>
                  <a:cubicBezTo>
                    <a:pt x="4955" y="3388"/>
                    <a:pt x="4943" y="3385"/>
                    <a:pt x="4935" y="3385"/>
                  </a:cubicBezTo>
                  <a:cubicBezTo>
                    <a:pt x="4930" y="3385"/>
                    <a:pt x="4928" y="3386"/>
                    <a:pt x="4930" y="3392"/>
                  </a:cubicBezTo>
                  <a:cubicBezTo>
                    <a:pt x="4940" y="3407"/>
                    <a:pt x="4915" y="3436"/>
                    <a:pt x="4908" y="3458"/>
                  </a:cubicBezTo>
                  <a:cubicBezTo>
                    <a:pt x="4904" y="3467"/>
                    <a:pt x="4898" y="3471"/>
                    <a:pt x="4893" y="3471"/>
                  </a:cubicBezTo>
                  <a:cubicBezTo>
                    <a:pt x="4886" y="3471"/>
                    <a:pt x="4881" y="3464"/>
                    <a:pt x="4886" y="3451"/>
                  </a:cubicBezTo>
                  <a:cubicBezTo>
                    <a:pt x="4880" y="3440"/>
                    <a:pt x="4878" y="3437"/>
                    <a:pt x="4866" y="3437"/>
                  </a:cubicBezTo>
                  <a:cubicBezTo>
                    <a:pt x="4861" y="3437"/>
                    <a:pt x="4853" y="3438"/>
                    <a:pt x="4843" y="3439"/>
                  </a:cubicBezTo>
                  <a:cubicBezTo>
                    <a:pt x="4827" y="3445"/>
                    <a:pt x="4796" y="3461"/>
                    <a:pt x="4805" y="3476"/>
                  </a:cubicBezTo>
                  <a:cubicBezTo>
                    <a:pt x="4811" y="3488"/>
                    <a:pt x="4731" y="3530"/>
                    <a:pt x="4703" y="3530"/>
                  </a:cubicBezTo>
                  <a:cubicBezTo>
                    <a:pt x="4701" y="3530"/>
                    <a:pt x="4700" y="3530"/>
                    <a:pt x="4698" y="3530"/>
                  </a:cubicBezTo>
                  <a:lnTo>
                    <a:pt x="4670" y="3545"/>
                  </a:lnTo>
                  <a:cubicBezTo>
                    <a:pt x="4655" y="3552"/>
                    <a:pt x="4645" y="3574"/>
                    <a:pt x="4633" y="3583"/>
                  </a:cubicBezTo>
                  <a:cubicBezTo>
                    <a:pt x="4620" y="3589"/>
                    <a:pt x="4614" y="3599"/>
                    <a:pt x="4608" y="3611"/>
                  </a:cubicBezTo>
                  <a:cubicBezTo>
                    <a:pt x="4600" y="3617"/>
                    <a:pt x="4591" y="3623"/>
                    <a:pt x="4584" y="3623"/>
                  </a:cubicBezTo>
                  <a:cubicBezTo>
                    <a:pt x="4579" y="3623"/>
                    <a:pt x="4575" y="3620"/>
                    <a:pt x="4573" y="3614"/>
                  </a:cubicBezTo>
                  <a:cubicBezTo>
                    <a:pt x="4573" y="3636"/>
                    <a:pt x="4573" y="3645"/>
                    <a:pt x="4567" y="3645"/>
                  </a:cubicBezTo>
                  <a:cubicBezTo>
                    <a:pt x="4563" y="3645"/>
                    <a:pt x="4555" y="3639"/>
                    <a:pt x="4542" y="3630"/>
                  </a:cubicBezTo>
                  <a:cubicBezTo>
                    <a:pt x="4534" y="3618"/>
                    <a:pt x="4531" y="3612"/>
                    <a:pt x="4529" y="3612"/>
                  </a:cubicBezTo>
                  <a:lnTo>
                    <a:pt x="4529" y="3612"/>
                  </a:lnTo>
                  <a:cubicBezTo>
                    <a:pt x="4527" y="3612"/>
                    <a:pt x="4527" y="3621"/>
                    <a:pt x="4529" y="3639"/>
                  </a:cubicBezTo>
                  <a:cubicBezTo>
                    <a:pt x="4523" y="3654"/>
                    <a:pt x="4521" y="3659"/>
                    <a:pt x="4514" y="3659"/>
                  </a:cubicBezTo>
                  <a:cubicBezTo>
                    <a:pt x="4510" y="3659"/>
                    <a:pt x="4505" y="3657"/>
                    <a:pt x="4498" y="3655"/>
                  </a:cubicBezTo>
                  <a:cubicBezTo>
                    <a:pt x="4496" y="3650"/>
                    <a:pt x="4492" y="3648"/>
                    <a:pt x="4489" y="3648"/>
                  </a:cubicBezTo>
                  <a:cubicBezTo>
                    <a:pt x="4483" y="3648"/>
                    <a:pt x="4478" y="3654"/>
                    <a:pt x="4482" y="3664"/>
                  </a:cubicBezTo>
                  <a:cubicBezTo>
                    <a:pt x="4485" y="3691"/>
                    <a:pt x="4463" y="3720"/>
                    <a:pt x="4445" y="3720"/>
                  </a:cubicBezTo>
                  <a:cubicBezTo>
                    <a:pt x="4440" y="3720"/>
                    <a:pt x="4436" y="3717"/>
                    <a:pt x="4432" y="3711"/>
                  </a:cubicBezTo>
                  <a:cubicBezTo>
                    <a:pt x="4423" y="3718"/>
                    <a:pt x="4413" y="3727"/>
                    <a:pt x="4410" y="3740"/>
                  </a:cubicBezTo>
                  <a:cubicBezTo>
                    <a:pt x="4410" y="3760"/>
                    <a:pt x="4410" y="3769"/>
                    <a:pt x="4408" y="3769"/>
                  </a:cubicBezTo>
                  <a:cubicBezTo>
                    <a:pt x="4406" y="3769"/>
                    <a:pt x="4403" y="3762"/>
                    <a:pt x="4398" y="3749"/>
                  </a:cubicBezTo>
                  <a:cubicBezTo>
                    <a:pt x="4386" y="3742"/>
                    <a:pt x="4377" y="3739"/>
                    <a:pt x="4370" y="3739"/>
                  </a:cubicBezTo>
                  <a:cubicBezTo>
                    <a:pt x="4357" y="3739"/>
                    <a:pt x="4351" y="3750"/>
                    <a:pt x="4351" y="3774"/>
                  </a:cubicBezTo>
                  <a:cubicBezTo>
                    <a:pt x="4348" y="3784"/>
                    <a:pt x="4339" y="3791"/>
                    <a:pt x="4329" y="3791"/>
                  </a:cubicBezTo>
                  <a:cubicBezTo>
                    <a:pt x="4327" y="3791"/>
                    <a:pt x="4324" y="3790"/>
                    <a:pt x="4322" y="3790"/>
                  </a:cubicBezTo>
                  <a:cubicBezTo>
                    <a:pt x="4285" y="3793"/>
                    <a:pt x="4191" y="3830"/>
                    <a:pt x="4222" y="3849"/>
                  </a:cubicBezTo>
                  <a:lnTo>
                    <a:pt x="4194" y="3865"/>
                  </a:lnTo>
                  <a:cubicBezTo>
                    <a:pt x="4156" y="3871"/>
                    <a:pt x="4141" y="3877"/>
                    <a:pt x="4134" y="3899"/>
                  </a:cubicBezTo>
                  <a:lnTo>
                    <a:pt x="4128" y="3921"/>
                  </a:lnTo>
                  <a:cubicBezTo>
                    <a:pt x="4122" y="3913"/>
                    <a:pt x="4111" y="3909"/>
                    <a:pt x="4100" y="3909"/>
                  </a:cubicBezTo>
                  <a:cubicBezTo>
                    <a:pt x="4095" y="3909"/>
                    <a:pt x="4089" y="3910"/>
                    <a:pt x="4084" y="3912"/>
                  </a:cubicBezTo>
                  <a:cubicBezTo>
                    <a:pt x="4068" y="3921"/>
                    <a:pt x="4068" y="3921"/>
                    <a:pt x="4078" y="3934"/>
                  </a:cubicBezTo>
                  <a:cubicBezTo>
                    <a:pt x="4100" y="3940"/>
                    <a:pt x="4084" y="3950"/>
                    <a:pt x="4072" y="3956"/>
                  </a:cubicBezTo>
                  <a:cubicBezTo>
                    <a:pt x="4066" y="3959"/>
                    <a:pt x="4059" y="3961"/>
                    <a:pt x="4053" y="3961"/>
                  </a:cubicBezTo>
                  <a:cubicBezTo>
                    <a:pt x="4043" y="3961"/>
                    <a:pt x="4032" y="3956"/>
                    <a:pt x="4025" y="3946"/>
                  </a:cubicBezTo>
                  <a:lnTo>
                    <a:pt x="4012" y="3956"/>
                  </a:lnTo>
                  <a:cubicBezTo>
                    <a:pt x="4023" y="3975"/>
                    <a:pt x="4019" y="3984"/>
                    <a:pt x="4014" y="3984"/>
                  </a:cubicBezTo>
                  <a:cubicBezTo>
                    <a:pt x="4011" y="3984"/>
                    <a:pt x="4008" y="3982"/>
                    <a:pt x="4006" y="3978"/>
                  </a:cubicBezTo>
                  <a:cubicBezTo>
                    <a:pt x="4001" y="3977"/>
                    <a:pt x="3997" y="3977"/>
                    <a:pt x="3993" y="3977"/>
                  </a:cubicBezTo>
                  <a:cubicBezTo>
                    <a:pt x="3978" y="3977"/>
                    <a:pt x="3965" y="3981"/>
                    <a:pt x="3953" y="3990"/>
                  </a:cubicBezTo>
                  <a:lnTo>
                    <a:pt x="3946" y="3978"/>
                  </a:lnTo>
                  <a:cubicBezTo>
                    <a:pt x="3944" y="3977"/>
                    <a:pt x="3942" y="3977"/>
                    <a:pt x="3940" y="3977"/>
                  </a:cubicBezTo>
                  <a:cubicBezTo>
                    <a:pt x="3926" y="3977"/>
                    <a:pt x="3932" y="3988"/>
                    <a:pt x="3940" y="4000"/>
                  </a:cubicBezTo>
                  <a:lnTo>
                    <a:pt x="3912" y="4019"/>
                  </a:lnTo>
                  <a:cubicBezTo>
                    <a:pt x="3896" y="4028"/>
                    <a:pt x="3884" y="4037"/>
                    <a:pt x="3906" y="4040"/>
                  </a:cubicBezTo>
                  <a:cubicBezTo>
                    <a:pt x="3915" y="4053"/>
                    <a:pt x="3921" y="4069"/>
                    <a:pt x="3909" y="4075"/>
                  </a:cubicBezTo>
                  <a:cubicBezTo>
                    <a:pt x="3902" y="4065"/>
                    <a:pt x="3894" y="4056"/>
                    <a:pt x="3886" y="4056"/>
                  </a:cubicBezTo>
                  <a:cubicBezTo>
                    <a:pt x="3883" y="4056"/>
                    <a:pt x="3880" y="4057"/>
                    <a:pt x="3877" y="4059"/>
                  </a:cubicBezTo>
                  <a:cubicBezTo>
                    <a:pt x="3875" y="4061"/>
                    <a:pt x="3872" y="4063"/>
                    <a:pt x="3869" y="4063"/>
                  </a:cubicBezTo>
                  <a:cubicBezTo>
                    <a:pt x="3863" y="4063"/>
                    <a:pt x="3857" y="4059"/>
                    <a:pt x="3855" y="4053"/>
                  </a:cubicBezTo>
                  <a:cubicBezTo>
                    <a:pt x="3855" y="4045"/>
                    <a:pt x="3851" y="4041"/>
                    <a:pt x="3846" y="4041"/>
                  </a:cubicBezTo>
                  <a:cubicBezTo>
                    <a:pt x="3831" y="4041"/>
                    <a:pt x="3801" y="4074"/>
                    <a:pt x="3799" y="4091"/>
                  </a:cubicBezTo>
                  <a:cubicBezTo>
                    <a:pt x="3791" y="4118"/>
                    <a:pt x="3782" y="4132"/>
                    <a:pt x="3772" y="4132"/>
                  </a:cubicBezTo>
                  <a:cubicBezTo>
                    <a:pt x="3767" y="4132"/>
                    <a:pt x="3761" y="4128"/>
                    <a:pt x="3755" y="4119"/>
                  </a:cubicBezTo>
                  <a:cubicBezTo>
                    <a:pt x="3752" y="4113"/>
                    <a:pt x="3749" y="4110"/>
                    <a:pt x="3746" y="4110"/>
                  </a:cubicBezTo>
                  <a:cubicBezTo>
                    <a:pt x="3735" y="4110"/>
                    <a:pt x="3730" y="4147"/>
                    <a:pt x="3739" y="4185"/>
                  </a:cubicBezTo>
                  <a:lnTo>
                    <a:pt x="3749" y="4232"/>
                  </a:lnTo>
                  <a:lnTo>
                    <a:pt x="3724" y="4194"/>
                  </a:lnTo>
                  <a:cubicBezTo>
                    <a:pt x="3701" y="4173"/>
                    <a:pt x="3690" y="4162"/>
                    <a:pt x="3681" y="4162"/>
                  </a:cubicBezTo>
                  <a:cubicBezTo>
                    <a:pt x="3671" y="4162"/>
                    <a:pt x="3665" y="4175"/>
                    <a:pt x="3652" y="4203"/>
                  </a:cubicBezTo>
                  <a:cubicBezTo>
                    <a:pt x="3640" y="4223"/>
                    <a:pt x="3636" y="4230"/>
                    <a:pt x="3632" y="4230"/>
                  </a:cubicBezTo>
                  <a:cubicBezTo>
                    <a:pt x="3629" y="4230"/>
                    <a:pt x="3627" y="4227"/>
                    <a:pt x="3623" y="4222"/>
                  </a:cubicBezTo>
                  <a:cubicBezTo>
                    <a:pt x="3621" y="4219"/>
                    <a:pt x="3618" y="4217"/>
                    <a:pt x="3614" y="4217"/>
                  </a:cubicBezTo>
                  <a:cubicBezTo>
                    <a:pt x="3604" y="4217"/>
                    <a:pt x="3589" y="4227"/>
                    <a:pt x="3558" y="4247"/>
                  </a:cubicBezTo>
                  <a:cubicBezTo>
                    <a:pt x="3517" y="4275"/>
                    <a:pt x="3504" y="4285"/>
                    <a:pt x="3511" y="4297"/>
                  </a:cubicBezTo>
                  <a:lnTo>
                    <a:pt x="3486" y="4316"/>
                  </a:lnTo>
                  <a:cubicBezTo>
                    <a:pt x="3479" y="4313"/>
                    <a:pt x="3473" y="4312"/>
                    <a:pt x="3468" y="4312"/>
                  </a:cubicBezTo>
                  <a:cubicBezTo>
                    <a:pt x="3446" y="4312"/>
                    <a:pt x="3439" y="4335"/>
                    <a:pt x="3467" y="4351"/>
                  </a:cubicBezTo>
                  <a:lnTo>
                    <a:pt x="3439" y="4369"/>
                  </a:lnTo>
                  <a:lnTo>
                    <a:pt x="3429" y="4357"/>
                  </a:lnTo>
                  <a:cubicBezTo>
                    <a:pt x="3427" y="4354"/>
                    <a:pt x="3425" y="4353"/>
                    <a:pt x="3421" y="4353"/>
                  </a:cubicBezTo>
                  <a:cubicBezTo>
                    <a:pt x="3405" y="4353"/>
                    <a:pt x="3370" y="4376"/>
                    <a:pt x="3282" y="4438"/>
                  </a:cubicBezTo>
                  <a:cubicBezTo>
                    <a:pt x="3160" y="4529"/>
                    <a:pt x="3147" y="4539"/>
                    <a:pt x="3166" y="4564"/>
                  </a:cubicBezTo>
                  <a:cubicBezTo>
                    <a:pt x="3168" y="4586"/>
                    <a:pt x="3164" y="4599"/>
                    <a:pt x="3155" y="4599"/>
                  </a:cubicBezTo>
                  <a:cubicBezTo>
                    <a:pt x="3150" y="4599"/>
                    <a:pt x="3145" y="4595"/>
                    <a:pt x="3138" y="4586"/>
                  </a:cubicBezTo>
                  <a:cubicBezTo>
                    <a:pt x="3132" y="4579"/>
                    <a:pt x="3123" y="4575"/>
                    <a:pt x="3118" y="4575"/>
                  </a:cubicBezTo>
                  <a:cubicBezTo>
                    <a:pt x="3114" y="4575"/>
                    <a:pt x="3112" y="4577"/>
                    <a:pt x="3116" y="4583"/>
                  </a:cubicBezTo>
                  <a:cubicBezTo>
                    <a:pt x="3100" y="4592"/>
                    <a:pt x="3084" y="4598"/>
                    <a:pt x="3066" y="4598"/>
                  </a:cubicBezTo>
                  <a:cubicBezTo>
                    <a:pt x="3006" y="4605"/>
                    <a:pt x="3000" y="4626"/>
                    <a:pt x="3009" y="4639"/>
                  </a:cubicBezTo>
                  <a:cubicBezTo>
                    <a:pt x="3030" y="4648"/>
                    <a:pt x="3029" y="4651"/>
                    <a:pt x="3021" y="4651"/>
                  </a:cubicBezTo>
                  <a:cubicBezTo>
                    <a:pt x="3015" y="4651"/>
                    <a:pt x="3006" y="4650"/>
                    <a:pt x="2997" y="4648"/>
                  </a:cubicBezTo>
                  <a:cubicBezTo>
                    <a:pt x="2987" y="4647"/>
                    <a:pt x="2976" y="4646"/>
                    <a:pt x="2969" y="4646"/>
                  </a:cubicBezTo>
                  <a:cubicBezTo>
                    <a:pt x="2959" y="4646"/>
                    <a:pt x="2954" y="4648"/>
                    <a:pt x="2959" y="4655"/>
                  </a:cubicBezTo>
                  <a:cubicBezTo>
                    <a:pt x="2957" y="4676"/>
                    <a:pt x="2901" y="4727"/>
                    <a:pt x="2874" y="4727"/>
                  </a:cubicBezTo>
                  <a:cubicBezTo>
                    <a:pt x="2869" y="4727"/>
                    <a:pt x="2865" y="4725"/>
                    <a:pt x="2862" y="4720"/>
                  </a:cubicBezTo>
                  <a:lnTo>
                    <a:pt x="2831" y="4736"/>
                  </a:lnTo>
                  <a:cubicBezTo>
                    <a:pt x="2840" y="4752"/>
                    <a:pt x="2809" y="4767"/>
                    <a:pt x="2781" y="4783"/>
                  </a:cubicBezTo>
                  <a:cubicBezTo>
                    <a:pt x="2761" y="4793"/>
                    <a:pt x="2747" y="4799"/>
                    <a:pt x="2738" y="4799"/>
                  </a:cubicBezTo>
                  <a:cubicBezTo>
                    <a:pt x="2733" y="4799"/>
                    <a:pt x="2730" y="4797"/>
                    <a:pt x="2727" y="4793"/>
                  </a:cubicBezTo>
                  <a:cubicBezTo>
                    <a:pt x="2731" y="4784"/>
                    <a:pt x="2731" y="4780"/>
                    <a:pt x="2728" y="4780"/>
                  </a:cubicBezTo>
                  <a:cubicBezTo>
                    <a:pt x="2723" y="4780"/>
                    <a:pt x="2711" y="4789"/>
                    <a:pt x="2696" y="4808"/>
                  </a:cubicBezTo>
                  <a:cubicBezTo>
                    <a:pt x="2683" y="4814"/>
                    <a:pt x="2680" y="4849"/>
                    <a:pt x="2665" y="4855"/>
                  </a:cubicBezTo>
                  <a:cubicBezTo>
                    <a:pt x="2668" y="4874"/>
                    <a:pt x="2661" y="4893"/>
                    <a:pt x="2643" y="4899"/>
                  </a:cubicBezTo>
                  <a:lnTo>
                    <a:pt x="2636" y="4883"/>
                  </a:lnTo>
                  <a:lnTo>
                    <a:pt x="2627" y="4855"/>
                  </a:lnTo>
                  <a:cubicBezTo>
                    <a:pt x="2611" y="4861"/>
                    <a:pt x="2596" y="4868"/>
                    <a:pt x="2599" y="4883"/>
                  </a:cubicBezTo>
                  <a:cubicBezTo>
                    <a:pt x="2592" y="4880"/>
                    <a:pt x="2586" y="4879"/>
                    <a:pt x="2579" y="4879"/>
                  </a:cubicBezTo>
                  <a:cubicBezTo>
                    <a:pt x="2565" y="4879"/>
                    <a:pt x="2550" y="4884"/>
                    <a:pt x="2530" y="4890"/>
                  </a:cubicBezTo>
                  <a:cubicBezTo>
                    <a:pt x="2498" y="4902"/>
                    <a:pt x="2464" y="4912"/>
                    <a:pt x="2455" y="4930"/>
                  </a:cubicBezTo>
                  <a:cubicBezTo>
                    <a:pt x="2447" y="4923"/>
                    <a:pt x="2434" y="4920"/>
                    <a:pt x="2419" y="4920"/>
                  </a:cubicBezTo>
                  <a:cubicBezTo>
                    <a:pt x="2381" y="4920"/>
                    <a:pt x="2329" y="4939"/>
                    <a:pt x="2320" y="4962"/>
                  </a:cubicBezTo>
                  <a:cubicBezTo>
                    <a:pt x="2322" y="4971"/>
                    <a:pt x="2317" y="4976"/>
                    <a:pt x="2309" y="4976"/>
                  </a:cubicBezTo>
                  <a:cubicBezTo>
                    <a:pt x="2303" y="4976"/>
                    <a:pt x="2295" y="4973"/>
                    <a:pt x="2285" y="4968"/>
                  </a:cubicBezTo>
                  <a:cubicBezTo>
                    <a:pt x="2277" y="4962"/>
                    <a:pt x="2272" y="4959"/>
                    <a:pt x="2269" y="4959"/>
                  </a:cubicBezTo>
                  <a:cubicBezTo>
                    <a:pt x="2264" y="4959"/>
                    <a:pt x="2261" y="4964"/>
                    <a:pt x="2254" y="4974"/>
                  </a:cubicBezTo>
                  <a:cubicBezTo>
                    <a:pt x="2248" y="4981"/>
                    <a:pt x="2242" y="4984"/>
                    <a:pt x="2236" y="4984"/>
                  </a:cubicBezTo>
                  <a:cubicBezTo>
                    <a:pt x="2225" y="4984"/>
                    <a:pt x="2213" y="4976"/>
                    <a:pt x="2201" y="4968"/>
                  </a:cubicBezTo>
                  <a:cubicBezTo>
                    <a:pt x="2189" y="4951"/>
                    <a:pt x="2179" y="4944"/>
                    <a:pt x="2170" y="4944"/>
                  </a:cubicBezTo>
                  <a:cubicBezTo>
                    <a:pt x="2162" y="4944"/>
                    <a:pt x="2155" y="4950"/>
                    <a:pt x="2147" y="4959"/>
                  </a:cubicBezTo>
                  <a:cubicBezTo>
                    <a:pt x="2122" y="4971"/>
                    <a:pt x="2094" y="4981"/>
                    <a:pt x="2066" y="4981"/>
                  </a:cubicBezTo>
                  <a:cubicBezTo>
                    <a:pt x="2032" y="4996"/>
                    <a:pt x="2016" y="4996"/>
                    <a:pt x="2032" y="5012"/>
                  </a:cubicBezTo>
                  <a:cubicBezTo>
                    <a:pt x="2032" y="5024"/>
                    <a:pt x="2025" y="5037"/>
                    <a:pt x="2016" y="5043"/>
                  </a:cubicBezTo>
                  <a:cubicBezTo>
                    <a:pt x="2004" y="5048"/>
                    <a:pt x="1997" y="5050"/>
                    <a:pt x="1992" y="5050"/>
                  </a:cubicBezTo>
                  <a:cubicBezTo>
                    <a:pt x="1983" y="5050"/>
                    <a:pt x="1987" y="5043"/>
                    <a:pt x="1997" y="5043"/>
                  </a:cubicBezTo>
                  <a:cubicBezTo>
                    <a:pt x="2032" y="5028"/>
                    <a:pt x="2016" y="5028"/>
                    <a:pt x="1997" y="5012"/>
                  </a:cubicBezTo>
                  <a:cubicBezTo>
                    <a:pt x="1978" y="5003"/>
                    <a:pt x="1953" y="4996"/>
                    <a:pt x="1928" y="4996"/>
                  </a:cubicBezTo>
                  <a:lnTo>
                    <a:pt x="1859" y="4993"/>
                  </a:lnTo>
                  <a:cubicBezTo>
                    <a:pt x="1832" y="4982"/>
                    <a:pt x="1815" y="4977"/>
                    <a:pt x="1805" y="4977"/>
                  </a:cubicBezTo>
                  <a:cubicBezTo>
                    <a:pt x="1797" y="4977"/>
                    <a:pt x="1793" y="4980"/>
                    <a:pt x="1793" y="4987"/>
                  </a:cubicBezTo>
                  <a:lnTo>
                    <a:pt x="1790" y="5003"/>
                  </a:lnTo>
                  <a:cubicBezTo>
                    <a:pt x="1779" y="4982"/>
                    <a:pt x="1675" y="4959"/>
                    <a:pt x="1614" y="4959"/>
                  </a:cubicBezTo>
                  <a:cubicBezTo>
                    <a:pt x="1593" y="4959"/>
                    <a:pt x="1576" y="4962"/>
                    <a:pt x="1571" y="4968"/>
                  </a:cubicBezTo>
                  <a:cubicBezTo>
                    <a:pt x="1572" y="4964"/>
                    <a:pt x="1573" y="4958"/>
                    <a:pt x="1574" y="4952"/>
                  </a:cubicBezTo>
                  <a:cubicBezTo>
                    <a:pt x="1577" y="4937"/>
                    <a:pt x="1561" y="4934"/>
                    <a:pt x="1527" y="4924"/>
                  </a:cubicBezTo>
                  <a:cubicBezTo>
                    <a:pt x="1483" y="4921"/>
                    <a:pt x="1436" y="4912"/>
                    <a:pt x="1392" y="4899"/>
                  </a:cubicBezTo>
                  <a:cubicBezTo>
                    <a:pt x="1343" y="4882"/>
                    <a:pt x="1304" y="4867"/>
                    <a:pt x="1286" y="4867"/>
                  </a:cubicBezTo>
                  <a:cubicBezTo>
                    <a:pt x="1281" y="4867"/>
                    <a:pt x="1278" y="4868"/>
                    <a:pt x="1276" y="4871"/>
                  </a:cubicBezTo>
                  <a:cubicBezTo>
                    <a:pt x="1261" y="4865"/>
                    <a:pt x="1261" y="4865"/>
                    <a:pt x="1267" y="4849"/>
                  </a:cubicBezTo>
                  <a:cubicBezTo>
                    <a:pt x="1289" y="4843"/>
                    <a:pt x="1273" y="4836"/>
                    <a:pt x="1257" y="4830"/>
                  </a:cubicBezTo>
                  <a:cubicBezTo>
                    <a:pt x="1254" y="4828"/>
                    <a:pt x="1251" y="4827"/>
                    <a:pt x="1249" y="4827"/>
                  </a:cubicBezTo>
                  <a:cubicBezTo>
                    <a:pt x="1239" y="4827"/>
                    <a:pt x="1234" y="4839"/>
                    <a:pt x="1229" y="4849"/>
                  </a:cubicBezTo>
                  <a:cubicBezTo>
                    <a:pt x="1227" y="4854"/>
                    <a:pt x="1224" y="4857"/>
                    <a:pt x="1219" y="4857"/>
                  </a:cubicBezTo>
                  <a:cubicBezTo>
                    <a:pt x="1211" y="4857"/>
                    <a:pt x="1199" y="4847"/>
                    <a:pt x="1182" y="4827"/>
                  </a:cubicBezTo>
                  <a:cubicBezTo>
                    <a:pt x="1151" y="4796"/>
                    <a:pt x="1107" y="4771"/>
                    <a:pt x="1060" y="4761"/>
                  </a:cubicBezTo>
                  <a:cubicBezTo>
                    <a:pt x="1048" y="4752"/>
                    <a:pt x="1032" y="4746"/>
                    <a:pt x="1041" y="4730"/>
                  </a:cubicBezTo>
                  <a:cubicBezTo>
                    <a:pt x="1033" y="4702"/>
                    <a:pt x="1007" y="4682"/>
                    <a:pt x="980" y="4682"/>
                  </a:cubicBezTo>
                  <a:cubicBezTo>
                    <a:pt x="976" y="4682"/>
                    <a:pt x="973" y="4682"/>
                    <a:pt x="969" y="4683"/>
                  </a:cubicBezTo>
                  <a:cubicBezTo>
                    <a:pt x="957" y="4673"/>
                    <a:pt x="957" y="4673"/>
                    <a:pt x="963" y="4661"/>
                  </a:cubicBezTo>
                  <a:cubicBezTo>
                    <a:pt x="961" y="4646"/>
                    <a:pt x="965" y="4635"/>
                    <a:pt x="957" y="4635"/>
                  </a:cubicBezTo>
                  <a:cubicBezTo>
                    <a:pt x="953" y="4635"/>
                    <a:pt x="948" y="4637"/>
                    <a:pt x="938" y="4642"/>
                  </a:cubicBezTo>
                  <a:cubicBezTo>
                    <a:pt x="897" y="4633"/>
                    <a:pt x="863" y="4605"/>
                    <a:pt x="844" y="4567"/>
                  </a:cubicBezTo>
                  <a:cubicBezTo>
                    <a:pt x="835" y="4560"/>
                    <a:pt x="826" y="4552"/>
                    <a:pt x="819" y="4552"/>
                  </a:cubicBezTo>
                  <a:cubicBezTo>
                    <a:pt x="815" y="4552"/>
                    <a:pt x="812" y="4554"/>
                    <a:pt x="809" y="4558"/>
                  </a:cubicBezTo>
                  <a:cubicBezTo>
                    <a:pt x="800" y="4566"/>
                    <a:pt x="793" y="4575"/>
                    <a:pt x="793" y="4575"/>
                  </a:cubicBezTo>
                  <a:cubicBezTo>
                    <a:pt x="793" y="4575"/>
                    <a:pt x="794" y="4574"/>
                    <a:pt x="797" y="4570"/>
                  </a:cubicBezTo>
                  <a:cubicBezTo>
                    <a:pt x="803" y="4549"/>
                    <a:pt x="805" y="4540"/>
                    <a:pt x="797" y="4540"/>
                  </a:cubicBezTo>
                  <a:cubicBezTo>
                    <a:pt x="793" y="4540"/>
                    <a:pt x="785" y="4543"/>
                    <a:pt x="772" y="4548"/>
                  </a:cubicBezTo>
                  <a:cubicBezTo>
                    <a:pt x="769" y="4551"/>
                    <a:pt x="766" y="4552"/>
                    <a:pt x="764" y="4552"/>
                  </a:cubicBezTo>
                  <a:cubicBezTo>
                    <a:pt x="757" y="4552"/>
                    <a:pt x="752" y="4545"/>
                    <a:pt x="759" y="4536"/>
                  </a:cubicBezTo>
                  <a:cubicBezTo>
                    <a:pt x="759" y="4523"/>
                    <a:pt x="756" y="4511"/>
                    <a:pt x="747" y="4501"/>
                  </a:cubicBezTo>
                  <a:cubicBezTo>
                    <a:pt x="697" y="4464"/>
                    <a:pt x="650" y="4420"/>
                    <a:pt x="609" y="4373"/>
                  </a:cubicBezTo>
                  <a:cubicBezTo>
                    <a:pt x="528" y="4275"/>
                    <a:pt x="503" y="4227"/>
                    <a:pt x="487" y="4227"/>
                  </a:cubicBezTo>
                  <a:cubicBezTo>
                    <a:pt x="486" y="4227"/>
                    <a:pt x="485" y="4228"/>
                    <a:pt x="483" y="4228"/>
                  </a:cubicBezTo>
                  <a:cubicBezTo>
                    <a:pt x="461" y="4222"/>
                    <a:pt x="461" y="4222"/>
                    <a:pt x="465" y="4200"/>
                  </a:cubicBezTo>
                  <a:cubicBezTo>
                    <a:pt x="465" y="4181"/>
                    <a:pt x="461" y="4163"/>
                    <a:pt x="449" y="4147"/>
                  </a:cubicBezTo>
                  <a:cubicBezTo>
                    <a:pt x="443" y="4134"/>
                    <a:pt x="433" y="4119"/>
                    <a:pt x="446" y="4109"/>
                  </a:cubicBezTo>
                  <a:cubicBezTo>
                    <a:pt x="424" y="4103"/>
                    <a:pt x="424" y="4103"/>
                    <a:pt x="418" y="4087"/>
                  </a:cubicBezTo>
                  <a:cubicBezTo>
                    <a:pt x="430" y="4081"/>
                    <a:pt x="424" y="4066"/>
                    <a:pt x="402" y="4059"/>
                  </a:cubicBezTo>
                  <a:cubicBezTo>
                    <a:pt x="364" y="4056"/>
                    <a:pt x="364" y="4056"/>
                    <a:pt x="393" y="4044"/>
                  </a:cubicBezTo>
                  <a:cubicBezTo>
                    <a:pt x="403" y="4038"/>
                    <a:pt x="398" y="4001"/>
                    <a:pt x="393" y="4001"/>
                  </a:cubicBezTo>
                  <a:lnTo>
                    <a:pt x="393" y="4001"/>
                  </a:lnTo>
                  <a:cubicBezTo>
                    <a:pt x="392" y="4001"/>
                    <a:pt x="390" y="4002"/>
                    <a:pt x="389" y="4006"/>
                  </a:cubicBezTo>
                  <a:cubicBezTo>
                    <a:pt x="388" y="4007"/>
                    <a:pt x="387" y="4007"/>
                    <a:pt x="386" y="4007"/>
                  </a:cubicBezTo>
                  <a:cubicBezTo>
                    <a:pt x="375" y="4007"/>
                    <a:pt x="362" y="3980"/>
                    <a:pt x="342" y="3971"/>
                  </a:cubicBezTo>
                  <a:cubicBezTo>
                    <a:pt x="336" y="3956"/>
                    <a:pt x="327" y="3940"/>
                    <a:pt x="342" y="3934"/>
                  </a:cubicBezTo>
                  <a:cubicBezTo>
                    <a:pt x="352" y="3912"/>
                    <a:pt x="302" y="3840"/>
                    <a:pt x="283" y="3827"/>
                  </a:cubicBezTo>
                  <a:cubicBezTo>
                    <a:pt x="281" y="3828"/>
                    <a:pt x="279" y="3829"/>
                    <a:pt x="278" y="3829"/>
                  </a:cubicBezTo>
                  <a:cubicBezTo>
                    <a:pt x="269" y="3829"/>
                    <a:pt x="266" y="3814"/>
                    <a:pt x="280" y="3812"/>
                  </a:cubicBezTo>
                  <a:cubicBezTo>
                    <a:pt x="295" y="3805"/>
                    <a:pt x="289" y="3790"/>
                    <a:pt x="283" y="3774"/>
                  </a:cubicBezTo>
                  <a:cubicBezTo>
                    <a:pt x="264" y="3762"/>
                    <a:pt x="280" y="3758"/>
                    <a:pt x="295" y="3752"/>
                  </a:cubicBezTo>
                  <a:cubicBezTo>
                    <a:pt x="300" y="3755"/>
                    <a:pt x="303" y="3756"/>
                    <a:pt x="305" y="3756"/>
                  </a:cubicBezTo>
                  <a:cubicBezTo>
                    <a:pt x="311" y="3756"/>
                    <a:pt x="306" y="3742"/>
                    <a:pt x="299" y="3718"/>
                  </a:cubicBezTo>
                  <a:cubicBezTo>
                    <a:pt x="277" y="3705"/>
                    <a:pt x="261" y="3639"/>
                    <a:pt x="252" y="3589"/>
                  </a:cubicBezTo>
                  <a:cubicBezTo>
                    <a:pt x="236" y="3505"/>
                    <a:pt x="220" y="3492"/>
                    <a:pt x="186" y="3461"/>
                  </a:cubicBezTo>
                  <a:lnTo>
                    <a:pt x="151" y="3445"/>
                  </a:lnTo>
                  <a:lnTo>
                    <a:pt x="183" y="3442"/>
                  </a:lnTo>
                  <a:cubicBezTo>
                    <a:pt x="198" y="3439"/>
                    <a:pt x="214" y="3429"/>
                    <a:pt x="230" y="3420"/>
                  </a:cubicBezTo>
                  <a:cubicBezTo>
                    <a:pt x="227" y="3409"/>
                    <a:pt x="219" y="3406"/>
                    <a:pt x="209" y="3406"/>
                  </a:cubicBezTo>
                  <a:cubicBezTo>
                    <a:pt x="205" y="3406"/>
                    <a:pt x="200" y="3406"/>
                    <a:pt x="195" y="3407"/>
                  </a:cubicBezTo>
                  <a:cubicBezTo>
                    <a:pt x="179" y="3407"/>
                    <a:pt x="176" y="3392"/>
                    <a:pt x="189" y="3354"/>
                  </a:cubicBezTo>
                  <a:cubicBezTo>
                    <a:pt x="205" y="3320"/>
                    <a:pt x="205" y="3304"/>
                    <a:pt x="189" y="3285"/>
                  </a:cubicBezTo>
                  <a:cubicBezTo>
                    <a:pt x="186" y="3270"/>
                    <a:pt x="192" y="3251"/>
                    <a:pt x="205" y="3235"/>
                  </a:cubicBezTo>
                  <a:cubicBezTo>
                    <a:pt x="205" y="3219"/>
                    <a:pt x="205" y="3219"/>
                    <a:pt x="189" y="3216"/>
                  </a:cubicBezTo>
                  <a:cubicBezTo>
                    <a:pt x="173" y="3216"/>
                    <a:pt x="173" y="3201"/>
                    <a:pt x="189" y="3182"/>
                  </a:cubicBezTo>
                  <a:cubicBezTo>
                    <a:pt x="220" y="3166"/>
                    <a:pt x="226" y="3116"/>
                    <a:pt x="211" y="3116"/>
                  </a:cubicBezTo>
                  <a:cubicBezTo>
                    <a:pt x="195" y="3116"/>
                    <a:pt x="195" y="3097"/>
                    <a:pt x="198" y="3081"/>
                  </a:cubicBezTo>
                  <a:cubicBezTo>
                    <a:pt x="201" y="3063"/>
                    <a:pt x="198" y="3044"/>
                    <a:pt x="186" y="3028"/>
                  </a:cubicBezTo>
                  <a:cubicBezTo>
                    <a:pt x="186" y="3016"/>
                    <a:pt x="189" y="3003"/>
                    <a:pt x="192" y="2994"/>
                  </a:cubicBezTo>
                  <a:cubicBezTo>
                    <a:pt x="193" y="2988"/>
                    <a:pt x="194" y="2986"/>
                    <a:pt x="196" y="2986"/>
                  </a:cubicBezTo>
                  <a:cubicBezTo>
                    <a:pt x="200" y="2986"/>
                    <a:pt x="205" y="2999"/>
                    <a:pt x="205" y="3013"/>
                  </a:cubicBezTo>
                  <a:lnTo>
                    <a:pt x="220" y="2997"/>
                  </a:lnTo>
                  <a:cubicBezTo>
                    <a:pt x="226" y="2962"/>
                    <a:pt x="230" y="2947"/>
                    <a:pt x="220" y="2928"/>
                  </a:cubicBezTo>
                  <a:cubicBezTo>
                    <a:pt x="201" y="2911"/>
                    <a:pt x="195" y="2906"/>
                    <a:pt x="202" y="2906"/>
                  </a:cubicBezTo>
                  <a:cubicBezTo>
                    <a:pt x="206" y="2906"/>
                    <a:pt x="213" y="2907"/>
                    <a:pt x="223" y="2909"/>
                  </a:cubicBezTo>
                  <a:cubicBezTo>
                    <a:pt x="225" y="2909"/>
                    <a:pt x="227" y="2910"/>
                    <a:pt x="228" y="2910"/>
                  </a:cubicBezTo>
                  <a:cubicBezTo>
                    <a:pt x="242" y="2910"/>
                    <a:pt x="253" y="2898"/>
                    <a:pt x="242" y="2881"/>
                  </a:cubicBezTo>
                  <a:cubicBezTo>
                    <a:pt x="220" y="2858"/>
                    <a:pt x="232" y="2846"/>
                    <a:pt x="244" y="2846"/>
                  </a:cubicBezTo>
                  <a:cubicBezTo>
                    <a:pt x="246" y="2846"/>
                    <a:pt x="247" y="2846"/>
                    <a:pt x="248" y="2846"/>
                  </a:cubicBezTo>
                  <a:cubicBezTo>
                    <a:pt x="259" y="2856"/>
                    <a:pt x="265" y="2861"/>
                    <a:pt x="268" y="2861"/>
                  </a:cubicBezTo>
                  <a:cubicBezTo>
                    <a:pt x="273" y="2861"/>
                    <a:pt x="270" y="2844"/>
                    <a:pt x="264" y="2796"/>
                  </a:cubicBezTo>
                  <a:cubicBezTo>
                    <a:pt x="273" y="2765"/>
                    <a:pt x="273" y="2693"/>
                    <a:pt x="295" y="2646"/>
                  </a:cubicBezTo>
                  <a:cubicBezTo>
                    <a:pt x="320" y="2580"/>
                    <a:pt x="333" y="2549"/>
                    <a:pt x="355" y="2539"/>
                  </a:cubicBezTo>
                  <a:cubicBezTo>
                    <a:pt x="356" y="2540"/>
                    <a:pt x="358" y="2540"/>
                    <a:pt x="359" y="2541"/>
                  </a:cubicBezTo>
                  <a:lnTo>
                    <a:pt x="359" y="2541"/>
                  </a:lnTo>
                  <a:cubicBezTo>
                    <a:pt x="341" y="2529"/>
                    <a:pt x="348" y="2512"/>
                    <a:pt x="367" y="2470"/>
                  </a:cubicBezTo>
                  <a:cubicBezTo>
                    <a:pt x="396" y="2448"/>
                    <a:pt x="408" y="2408"/>
                    <a:pt x="402" y="2373"/>
                  </a:cubicBezTo>
                  <a:lnTo>
                    <a:pt x="402" y="2373"/>
                  </a:lnTo>
                  <a:cubicBezTo>
                    <a:pt x="396" y="2389"/>
                    <a:pt x="386" y="2405"/>
                    <a:pt x="386" y="2405"/>
                  </a:cubicBezTo>
                  <a:cubicBezTo>
                    <a:pt x="358" y="2389"/>
                    <a:pt x="367" y="2373"/>
                    <a:pt x="396" y="2348"/>
                  </a:cubicBezTo>
                  <a:cubicBezTo>
                    <a:pt x="399" y="2343"/>
                    <a:pt x="404" y="2341"/>
                    <a:pt x="409" y="2341"/>
                  </a:cubicBezTo>
                  <a:cubicBezTo>
                    <a:pt x="417" y="2341"/>
                    <a:pt x="426" y="2346"/>
                    <a:pt x="433" y="2351"/>
                  </a:cubicBezTo>
                  <a:cubicBezTo>
                    <a:pt x="437" y="2353"/>
                    <a:pt x="442" y="2354"/>
                    <a:pt x="446" y="2354"/>
                  </a:cubicBezTo>
                  <a:cubicBezTo>
                    <a:pt x="458" y="2354"/>
                    <a:pt x="470" y="2348"/>
                    <a:pt x="477" y="2339"/>
                  </a:cubicBezTo>
                  <a:cubicBezTo>
                    <a:pt x="485" y="2326"/>
                    <a:pt x="493" y="2315"/>
                    <a:pt x="483" y="2315"/>
                  </a:cubicBezTo>
                  <a:cubicBezTo>
                    <a:pt x="481" y="2315"/>
                    <a:pt x="478" y="2316"/>
                    <a:pt x="474" y="2317"/>
                  </a:cubicBezTo>
                  <a:cubicBezTo>
                    <a:pt x="461" y="2307"/>
                    <a:pt x="461" y="2307"/>
                    <a:pt x="471" y="2292"/>
                  </a:cubicBezTo>
                  <a:cubicBezTo>
                    <a:pt x="483" y="2279"/>
                    <a:pt x="487" y="2260"/>
                    <a:pt x="487" y="2242"/>
                  </a:cubicBezTo>
                  <a:cubicBezTo>
                    <a:pt x="474" y="2232"/>
                    <a:pt x="483" y="2217"/>
                    <a:pt x="493" y="2201"/>
                  </a:cubicBezTo>
                  <a:cubicBezTo>
                    <a:pt x="508" y="2198"/>
                    <a:pt x="524" y="2185"/>
                    <a:pt x="537" y="2170"/>
                  </a:cubicBezTo>
                  <a:lnTo>
                    <a:pt x="549" y="2179"/>
                  </a:lnTo>
                  <a:cubicBezTo>
                    <a:pt x="556" y="2184"/>
                    <a:pt x="565" y="2186"/>
                    <a:pt x="574" y="2186"/>
                  </a:cubicBezTo>
                  <a:cubicBezTo>
                    <a:pt x="577" y="2186"/>
                    <a:pt x="580" y="2186"/>
                    <a:pt x="584" y="2185"/>
                  </a:cubicBezTo>
                  <a:cubicBezTo>
                    <a:pt x="590" y="2179"/>
                    <a:pt x="590" y="2170"/>
                    <a:pt x="584" y="2163"/>
                  </a:cubicBezTo>
                  <a:cubicBezTo>
                    <a:pt x="577" y="2157"/>
                    <a:pt x="637" y="2076"/>
                    <a:pt x="712" y="1997"/>
                  </a:cubicBezTo>
                  <a:cubicBezTo>
                    <a:pt x="772" y="1938"/>
                    <a:pt x="834" y="1884"/>
                    <a:pt x="900" y="1831"/>
                  </a:cubicBezTo>
                  <a:cubicBezTo>
                    <a:pt x="938" y="1825"/>
                    <a:pt x="979" y="1794"/>
                    <a:pt x="953" y="1790"/>
                  </a:cubicBezTo>
                  <a:cubicBezTo>
                    <a:pt x="944" y="1778"/>
                    <a:pt x="1013" y="1728"/>
                    <a:pt x="1095" y="1668"/>
                  </a:cubicBezTo>
                  <a:cubicBezTo>
                    <a:pt x="1189" y="1596"/>
                    <a:pt x="1257" y="1546"/>
                    <a:pt x="1248" y="1533"/>
                  </a:cubicBezTo>
                  <a:lnTo>
                    <a:pt x="1289" y="1505"/>
                  </a:lnTo>
                  <a:cubicBezTo>
                    <a:pt x="1308" y="1483"/>
                    <a:pt x="1330" y="1464"/>
                    <a:pt x="1348" y="1443"/>
                  </a:cubicBezTo>
                  <a:cubicBezTo>
                    <a:pt x="1350" y="1428"/>
                    <a:pt x="1355" y="1418"/>
                    <a:pt x="1359" y="1418"/>
                  </a:cubicBezTo>
                  <a:cubicBezTo>
                    <a:pt x="1361" y="1418"/>
                    <a:pt x="1362" y="1423"/>
                    <a:pt x="1361" y="1433"/>
                  </a:cubicBezTo>
                  <a:cubicBezTo>
                    <a:pt x="1368" y="1443"/>
                    <a:pt x="1375" y="1452"/>
                    <a:pt x="1384" y="1452"/>
                  </a:cubicBezTo>
                  <a:cubicBezTo>
                    <a:pt x="1386" y="1452"/>
                    <a:pt x="1389" y="1451"/>
                    <a:pt x="1392" y="1449"/>
                  </a:cubicBezTo>
                  <a:cubicBezTo>
                    <a:pt x="1420" y="1427"/>
                    <a:pt x="1411" y="1414"/>
                    <a:pt x="1402" y="1402"/>
                  </a:cubicBezTo>
                  <a:cubicBezTo>
                    <a:pt x="1398" y="1396"/>
                    <a:pt x="1398" y="1383"/>
                    <a:pt x="1408" y="1380"/>
                  </a:cubicBezTo>
                  <a:cubicBezTo>
                    <a:pt x="1414" y="1375"/>
                    <a:pt x="1417" y="1373"/>
                    <a:pt x="1419" y="1373"/>
                  </a:cubicBezTo>
                  <a:cubicBezTo>
                    <a:pt x="1422" y="1373"/>
                    <a:pt x="1425" y="1376"/>
                    <a:pt x="1430" y="1383"/>
                  </a:cubicBezTo>
                  <a:lnTo>
                    <a:pt x="1449" y="1408"/>
                  </a:lnTo>
                  <a:lnTo>
                    <a:pt x="1461" y="1399"/>
                  </a:lnTo>
                  <a:cubicBezTo>
                    <a:pt x="1458" y="1389"/>
                    <a:pt x="1458" y="1380"/>
                    <a:pt x="1467" y="1377"/>
                  </a:cubicBezTo>
                  <a:cubicBezTo>
                    <a:pt x="1472" y="1373"/>
                    <a:pt x="1475" y="1371"/>
                    <a:pt x="1478" y="1371"/>
                  </a:cubicBezTo>
                  <a:cubicBezTo>
                    <a:pt x="1483" y="1371"/>
                    <a:pt x="1487" y="1377"/>
                    <a:pt x="1499" y="1392"/>
                  </a:cubicBezTo>
                  <a:cubicBezTo>
                    <a:pt x="1506" y="1402"/>
                    <a:pt x="1512" y="1406"/>
                    <a:pt x="1517" y="1406"/>
                  </a:cubicBezTo>
                  <a:cubicBezTo>
                    <a:pt x="1525" y="1406"/>
                    <a:pt x="1529" y="1394"/>
                    <a:pt x="1527" y="1370"/>
                  </a:cubicBezTo>
                  <a:lnTo>
                    <a:pt x="1546" y="1339"/>
                  </a:lnTo>
                  <a:cubicBezTo>
                    <a:pt x="1550" y="1341"/>
                    <a:pt x="1554" y="1342"/>
                    <a:pt x="1558" y="1342"/>
                  </a:cubicBezTo>
                  <a:cubicBezTo>
                    <a:pt x="1580" y="1342"/>
                    <a:pt x="1587" y="1308"/>
                    <a:pt x="1590" y="1289"/>
                  </a:cubicBezTo>
                  <a:cubicBezTo>
                    <a:pt x="1599" y="1294"/>
                    <a:pt x="1607" y="1296"/>
                    <a:pt x="1614" y="1296"/>
                  </a:cubicBezTo>
                  <a:cubicBezTo>
                    <a:pt x="1629" y="1296"/>
                    <a:pt x="1636" y="1284"/>
                    <a:pt x="1634" y="1258"/>
                  </a:cubicBezTo>
                  <a:cubicBezTo>
                    <a:pt x="1625" y="1247"/>
                    <a:pt x="1634" y="1238"/>
                    <a:pt x="1650" y="1238"/>
                  </a:cubicBezTo>
                  <a:cubicBezTo>
                    <a:pt x="1653" y="1238"/>
                    <a:pt x="1656" y="1238"/>
                    <a:pt x="1659" y="1239"/>
                  </a:cubicBezTo>
                  <a:cubicBezTo>
                    <a:pt x="1662" y="1239"/>
                    <a:pt x="1665" y="1239"/>
                    <a:pt x="1668" y="1239"/>
                  </a:cubicBezTo>
                  <a:cubicBezTo>
                    <a:pt x="1687" y="1239"/>
                    <a:pt x="1700" y="1230"/>
                    <a:pt x="1724" y="1214"/>
                  </a:cubicBezTo>
                  <a:cubicBezTo>
                    <a:pt x="1731" y="1192"/>
                    <a:pt x="1828" y="1126"/>
                    <a:pt x="1941" y="1051"/>
                  </a:cubicBezTo>
                  <a:cubicBezTo>
                    <a:pt x="2066" y="966"/>
                    <a:pt x="2154" y="913"/>
                    <a:pt x="2144" y="900"/>
                  </a:cubicBezTo>
                  <a:cubicBezTo>
                    <a:pt x="2154" y="894"/>
                    <a:pt x="2158" y="892"/>
                    <a:pt x="2165" y="892"/>
                  </a:cubicBezTo>
                  <a:cubicBezTo>
                    <a:pt x="2169" y="892"/>
                    <a:pt x="2174" y="893"/>
                    <a:pt x="2182" y="894"/>
                  </a:cubicBezTo>
                  <a:cubicBezTo>
                    <a:pt x="2185" y="898"/>
                    <a:pt x="2187" y="899"/>
                    <a:pt x="2190" y="899"/>
                  </a:cubicBezTo>
                  <a:cubicBezTo>
                    <a:pt x="2197" y="899"/>
                    <a:pt x="2203" y="888"/>
                    <a:pt x="2201" y="863"/>
                  </a:cubicBezTo>
                  <a:cubicBezTo>
                    <a:pt x="2205" y="849"/>
                    <a:pt x="2204" y="840"/>
                    <a:pt x="2206" y="840"/>
                  </a:cubicBezTo>
                  <a:cubicBezTo>
                    <a:pt x="2208" y="840"/>
                    <a:pt x="2210" y="844"/>
                    <a:pt x="2216" y="853"/>
                  </a:cubicBezTo>
                  <a:cubicBezTo>
                    <a:pt x="2219" y="856"/>
                    <a:pt x="2222" y="858"/>
                    <a:pt x="2226" y="858"/>
                  </a:cubicBezTo>
                  <a:cubicBezTo>
                    <a:pt x="2240" y="858"/>
                    <a:pt x="2267" y="842"/>
                    <a:pt x="2310" y="813"/>
                  </a:cubicBezTo>
                  <a:cubicBezTo>
                    <a:pt x="2354" y="788"/>
                    <a:pt x="2414" y="753"/>
                    <a:pt x="2404" y="737"/>
                  </a:cubicBezTo>
                  <a:cubicBezTo>
                    <a:pt x="2416" y="722"/>
                    <a:pt x="2422" y="715"/>
                    <a:pt x="2423" y="715"/>
                  </a:cubicBezTo>
                  <a:lnTo>
                    <a:pt x="2423" y="715"/>
                  </a:lnTo>
                  <a:cubicBezTo>
                    <a:pt x="2425" y="715"/>
                    <a:pt x="2423" y="721"/>
                    <a:pt x="2420" y="731"/>
                  </a:cubicBezTo>
                  <a:cubicBezTo>
                    <a:pt x="2420" y="742"/>
                    <a:pt x="2428" y="746"/>
                    <a:pt x="2439" y="746"/>
                  </a:cubicBezTo>
                  <a:cubicBezTo>
                    <a:pt x="2465" y="746"/>
                    <a:pt x="2510" y="721"/>
                    <a:pt x="2530" y="684"/>
                  </a:cubicBezTo>
                  <a:cubicBezTo>
                    <a:pt x="2537" y="678"/>
                    <a:pt x="2546" y="673"/>
                    <a:pt x="2554" y="673"/>
                  </a:cubicBezTo>
                  <a:cubicBezTo>
                    <a:pt x="2559" y="673"/>
                    <a:pt x="2564" y="675"/>
                    <a:pt x="2567" y="681"/>
                  </a:cubicBezTo>
                  <a:cubicBezTo>
                    <a:pt x="2592" y="665"/>
                    <a:pt x="2614" y="647"/>
                    <a:pt x="2633" y="625"/>
                  </a:cubicBezTo>
                  <a:lnTo>
                    <a:pt x="2733" y="565"/>
                  </a:lnTo>
                  <a:cubicBezTo>
                    <a:pt x="2755" y="553"/>
                    <a:pt x="2771" y="537"/>
                    <a:pt x="2787" y="518"/>
                  </a:cubicBezTo>
                  <a:lnTo>
                    <a:pt x="2802" y="512"/>
                  </a:lnTo>
                  <a:cubicBezTo>
                    <a:pt x="2803" y="513"/>
                    <a:pt x="2805" y="514"/>
                    <a:pt x="2808" y="514"/>
                  </a:cubicBezTo>
                  <a:cubicBezTo>
                    <a:pt x="2828" y="514"/>
                    <a:pt x="2897" y="477"/>
                    <a:pt x="2987" y="427"/>
                  </a:cubicBezTo>
                  <a:cubicBezTo>
                    <a:pt x="3084" y="377"/>
                    <a:pt x="3173" y="333"/>
                    <a:pt x="3202" y="333"/>
                  </a:cubicBezTo>
                  <a:cubicBezTo>
                    <a:pt x="3204" y="333"/>
                    <a:pt x="3205" y="333"/>
                    <a:pt x="3207" y="333"/>
                  </a:cubicBezTo>
                  <a:cubicBezTo>
                    <a:pt x="3216" y="327"/>
                    <a:pt x="3226" y="317"/>
                    <a:pt x="3229" y="305"/>
                  </a:cubicBezTo>
                  <a:cubicBezTo>
                    <a:pt x="3229" y="277"/>
                    <a:pt x="3239" y="266"/>
                    <a:pt x="3255" y="266"/>
                  </a:cubicBezTo>
                  <a:cubicBezTo>
                    <a:pt x="3258" y="266"/>
                    <a:pt x="3262" y="266"/>
                    <a:pt x="3266" y="267"/>
                  </a:cubicBezTo>
                  <a:cubicBezTo>
                    <a:pt x="3276" y="272"/>
                    <a:pt x="3285" y="274"/>
                    <a:pt x="3295" y="274"/>
                  </a:cubicBezTo>
                  <a:cubicBezTo>
                    <a:pt x="3323" y="274"/>
                    <a:pt x="3350" y="254"/>
                    <a:pt x="3357" y="223"/>
                  </a:cubicBezTo>
                  <a:cubicBezTo>
                    <a:pt x="3355" y="220"/>
                    <a:pt x="3355" y="218"/>
                    <a:pt x="3355" y="218"/>
                  </a:cubicBezTo>
                  <a:lnTo>
                    <a:pt x="3355" y="218"/>
                  </a:lnTo>
                  <a:cubicBezTo>
                    <a:pt x="3355" y="218"/>
                    <a:pt x="3360" y="228"/>
                    <a:pt x="3367" y="239"/>
                  </a:cubicBezTo>
                  <a:cubicBezTo>
                    <a:pt x="3372" y="244"/>
                    <a:pt x="3379" y="246"/>
                    <a:pt x="3385" y="246"/>
                  </a:cubicBezTo>
                  <a:cubicBezTo>
                    <a:pt x="3409" y="246"/>
                    <a:pt x="3433" y="216"/>
                    <a:pt x="3435" y="189"/>
                  </a:cubicBezTo>
                  <a:cubicBezTo>
                    <a:pt x="3446" y="192"/>
                    <a:pt x="3456" y="195"/>
                    <a:pt x="3465" y="195"/>
                  </a:cubicBezTo>
                  <a:cubicBezTo>
                    <a:pt x="3475" y="195"/>
                    <a:pt x="3484" y="191"/>
                    <a:pt x="3489" y="180"/>
                  </a:cubicBezTo>
                  <a:cubicBezTo>
                    <a:pt x="3494" y="178"/>
                    <a:pt x="3497" y="176"/>
                    <a:pt x="3500" y="176"/>
                  </a:cubicBezTo>
                  <a:cubicBezTo>
                    <a:pt x="3506" y="176"/>
                    <a:pt x="3508" y="182"/>
                    <a:pt x="3517" y="202"/>
                  </a:cubicBezTo>
                  <a:cubicBezTo>
                    <a:pt x="3522" y="214"/>
                    <a:pt x="3527" y="225"/>
                    <a:pt x="3538" y="225"/>
                  </a:cubicBezTo>
                  <a:cubicBezTo>
                    <a:pt x="3540" y="225"/>
                    <a:pt x="3542" y="225"/>
                    <a:pt x="3545" y="223"/>
                  </a:cubicBezTo>
                  <a:cubicBezTo>
                    <a:pt x="3561" y="217"/>
                    <a:pt x="3555" y="202"/>
                    <a:pt x="3548" y="189"/>
                  </a:cubicBezTo>
                  <a:lnTo>
                    <a:pt x="3576" y="173"/>
                  </a:lnTo>
                  <a:cubicBezTo>
                    <a:pt x="3586" y="170"/>
                    <a:pt x="3589" y="161"/>
                    <a:pt x="3586" y="151"/>
                  </a:cubicBezTo>
                  <a:cubicBezTo>
                    <a:pt x="3580" y="139"/>
                    <a:pt x="3595" y="129"/>
                    <a:pt x="3611" y="123"/>
                  </a:cubicBezTo>
                  <a:cubicBezTo>
                    <a:pt x="3613" y="127"/>
                    <a:pt x="3614" y="129"/>
                    <a:pt x="3616" y="129"/>
                  </a:cubicBezTo>
                  <a:cubicBezTo>
                    <a:pt x="3620" y="129"/>
                    <a:pt x="3621" y="115"/>
                    <a:pt x="3605" y="111"/>
                  </a:cubicBezTo>
                  <a:cubicBezTo>
                    <a:pt x="3598" y="95"/>
                    <a:pt x="3589" y="79"/>
                    <a:pt x="3605" y="73"/>
                  </a:cubicBezTo>
                  <a:cubicBezTo>
                    <a:pt x="3605" y="73"/>
                    <a:pt x="3598" y="61"/>
                    <a:pt x="3592" y="45"/>
                  </a:cubicBezTo>
                  <a:cubicBezTo>
                    <a:pt x="3580" y="17"/>
                    <a:pt x="3573" y="1"/>
                    <a:pt x="3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52"/>
            <p:cNvSpPr/>
            <p:nvPr/>
          </p:nvSpPr>
          <p:spPr>
            <a:xfrm>
              <a:off x="7586050" y="2262325"/>
              <a:ext cx="870600" cy="821725"/>
            </a:xfrm>
            <a:custGeom>
              <a:avLst/>
              <a:gdLst/>
              <a:ahLst/>
              <a:cxnLst/>
              <a:rect l="l" t="t" r="r" b="b"/>
              <a:pathLst>
                <a:path w="34824" h="32869" extrusionOk="0">
                  <a:moveTo>
                    <a:pt x="29281" y="1276"/>
                  </a:moveTo>
                  <a:cubicBezTo>
                    <a:pt x="29281" y="1276"/>
                    <a:pt x="29280" y="1276"/>
                    <a:pt x="29280" y="1277"/>
                  </a:cubicBezTo>
                  <a:lnTo>
                    <a:pt x="29295" y="1358"/>
                  </a:lnTo>
                  <a:cubicBezTo>
                    <a:pt x="29308" y="1418"/>
                    <a:pt x="29323" y="1429"/>
                    <a:pt x="29339" y="1429"/>
                  </a:cubicBezTo>
                  <a:cubicBezTo>
                    <a:pt x="29343" y="1429"/>
                    <a:pt x="29348" y="1428"/>
                    <a:pt x="29352" y="1427"/>
                  </a:cubicBezTo>
                  <a:lnTo>
                    <a:pt x="29336" y="1349"/>
                  </a:lnTo>
                  <a:cubicBezTo>
                    <a:pt x="29336" y="1349"/>
                    <a:pt x="29300" y="1276"/>
                    <a:pt x="29281" y="1276"/>
                  </a:cubicBezTo>
                  <a:close/>
                  <a:moveTo>
                    <a:pt x="29641" y="1374"/>
                  </a:moveTo>
                  <a:cubicBezTo>
                    <a:pt x="29663" y="1374"/>
                    <a:pt x="29678" y="1450"/>
                    <a:pt x="29693" y="1527"/>
                  </a:cubicBezTo>
                  <a:cubicBezTo>
                    <a:pt x="29712" y="1609"/>
                    <a:pt x="29712" y="1609"/>
                    <a:pt x="29690" y="1612"/>
                  </a:cubicBezTo>
                  <a:cubicBezTo>
                    <a:pt x="29668" y="1562"/>
                    <a:pt x="29650" y="1512"/>
                    <a:pt x="29637" y="1458"/>
                  </a:cubicBezTo>
                  <a:lnTo>
                    <a:pt x="29640" y="1374"/>
                  </a:lnTo>
                  <a:cubicBezTo>
                    <a:pt x="29641" y="1374"/>
                    <a:pt x="29641" y="1374"/>
                    <a:pt x="29641" y="1374"/>
                  </a:cubicBezTo>
                  <a:close/>
                  <a:moveTo>
                    <a:pt x="29845" y="2267"/>
                  </a:moveTo>
                  <a:cubicBezTo>
                    <a:pt x="29853" y="2267"/>
                    <a:pt x="29862" y="2305"/>
                    <a:pt x="29882" y="2395"/>
                  </a:cubicBezTo>
                  <a:cubicBezTo>
                    <a:pt x="29897" y="2474"/>
                    <a:pt x="29913" y="2555"/>
                    <a:pt x="29894" y="2558"/>
                  </a:cubicBezTo>
                  <a:lnTo>
                    <a:pt x="29878" y="2480"/>
                  </a:lnTo>
                  <a:cubicBezTo>
                    <a:pt x="29891" y="2476"/>
                    <a:pt x="29879" y="2443"/>
                    <a:pt x="29869" y="2443"/>
                  </a:cubicBezTo>
                  <a:cubicBezTo>
                    <a:pt x="29863" y="2443"/>
                    <a:pt x="29858" y="2453"/>
                    <a:pt x="29856" y="2483"/>
                  </a:cubicBezTo>
                  <a:lnTo>
                    <a:pt x="29816" y="2489"/>
                  </a:lnTo>
                  <a:cubicBezTo>
                    <a:pt x="29800" y="2411"/>
                    <a:pt x="29803" y="2329"/>
                    <a:pt x="29822" y="2323"/>
                  </a:cubicBezTo>
                  <a:cubicBezTo>
                    <a:pt x="29833" y="2287"/>
                    <a:pt x="29839" y="2267"/>
                    <a:pt x="29845" y="2267"/>
                  </a:cubicBezTo>
                  <a:close/>
                  <a:moveTo>
                    <a:pt x="30016" y="2533"/>
                  </a:moveTo>
                  <a:lnTo>
                    <a:pt x="30013" y="2618"/>
                  </a:lnTo>
                  <a:lnTo>
                    <a:pt x="30029" y="2696"/>
                  </a:lnTo>
                  <a:cubicBezTo>
                    <a:pt x="30051" y="2693"/>
                    <a:pt x="30051" y="2693"/>
                    <a:pt x="30035" y="2615"/>
                  </a:cubicBezTo>
                  <a:lnTo>
                    <a:pt x="30016" y="2533"/>
                  </a:lnTo>
                  <a:close/>
                  <a:moveTo>
                    <a:pt x="30707" y="6754"/>
                  </a:moveTo>
                  <a:cubicBezTo>
                    <a:pt x="30730" y="6754"/>
                    <a:pt x="30781" y="6903"/>
                    <a:pt x="30797" y="6983"/>
                  </a:cubicBezTo>
                  <a:cubicBezTo>
                    <a:pt x="30805" y="7016"/>
                    <a:pt x="30805" y="7036"/>
                    <a:pt x="30799" y="7036"/>
                  </a:cubicBezTo>
                  <a:cubicBezTo>
                    <a:pt x="30791" y="7036"/>
                    <a:pt x="30771" y="7000"/>
                    <a:pt x="30740" y="6911"/>
                  </a:cubicBezTo>
                  <a:cubicBezTo>
                    <a:pt x="30724" y="6833"/>
                    <a:pt x="30706" y="6754"/>
                    <a:pt x="30706" y="6754"/>
                  </a:cubicBezTo>
                  <a:cubicBezTo>
                    <a:pt x="30706" y="6754"/>
                    <a:pt x="30707" y="6754"/>
                    <a:pt x="30707" y="6754"/>
                  </a:cubicBezTo>
                  <a:close/>
                  <a:moveTo>
                    <a:pt x="30789" y="7231"/>
                  </a:moveTo>
                  <a:cubicBezTo>
                    <a:pt x="30788" y="7231"/>
                    <a:pt x="30788" y="7231"/>
                    <a:pt x="30787" y="7231"/>
                  </a:cubicBezTo>
                  <a:cubicBezTo>
                    <a:pt x="30765" y="7234"/>
                    <a:pt x="30784" y="7312"/>
                    <a:pt x="30819" y="7469"/>
                  </a:cubicBezTo>
                  <a:cubicBezTo>
                    <a:pt x="30831" y="7522"/>
                    <a:pt x="30847" y="7575"/>
                    <a:pt x="30872" y="7626"/>
                  </a:cubicBezTo>
                  <a:cubicBezTo>
                    <a:pt x="30891" y="7619"/>
                    <a:pt x="30875" y="7541"/>
                    <a:pt x="30859" y="7463"/>
                  </a:cubicBezTo>
                  <a:cubicBezTo>
                    <a:pt x="30844" y="7306"/>
                    <a:pt x="30810" y="7231"/>
                    <a:pt x="30789" y="7231"/>
                  </a:cubicBezTo>
                  <a:close/>
                  <a:moveTo>
                    <a:pt x="31658" y="10596"/>
                  </a:moveTo>
                  <a:cubicBezTo>
                    <a:pt x="31678" y="10596"/>
                    <a:pt x="31694" y="10674"/>
                    <a:pt x="31712" y="10750"/>
                  </a:cubicBezTo>
                  <a:lnTo>
                    <a:pt x="31690" y="10753"/>
                  </a:lnTo>
                  <a:lnTo>
                    <a:pt x="31652" y="10678"/>
                  </a:lnTo>
                  <a:lnTo>
                    <a:pt x="31655" y="10596"/>
                  </a:lnTo>
                  <a:cubicBezTo>
                    <a:pt x="31656" y="10596"/>
                    <a:pt x="31657" y="10596"/>
                    <a:pt x="31658" y="10596"/>
                  </a:cubicBezTo>
                  <a:close/>
                  <a:moveTo>
                    <a:pt x="31605" y="10850"/>
                  </a:moveTo>
                  <a:lnTo>
                    <a:pt x="31680" y="11001"/>
                  </a:lnTo>
                  <a:cubicBezTo>
                    <a:pt x="31774" y="11148"/>
                    <a:pt x="31774" y="11148"/>
                    <a:pt x="31734" y="11154"/>
                  </a:cubicBezTo>
                  <a:cubicBezTo>
                    <a:pt x="31730" y="11155"/>
                    <a:pt x="31727" y="11155"/>
                    <a:pt x="31723" y="11155"/>
                  </a:cubicBezTo>
                  <a:cubicBezTo>
                    <a:pt x="31705" y="11155"/>
                    <a:pt x="31684" y="11139"/>
                    <a:pt x="31640" y="11007"/>
                  </a:cubicBezTo>
                  <a:lnTo>
                    <a:pt x="31605" y="10850"/>
                  </a:lnTo>
                  <a:close/>
                  <a:moveTo>
                    <a:pt x="32090" y="12694"/>
                  </a:moveTo>
                  <a:cubicBezTo>
                    <a:pt x="32100" y="12694"/>
                    <a:pt x="32130" y="12746"/>
                    <a:pt x="32169" y="12796"/>
                  </a:cubicBezTo>
                  <a:cubicBezTo>
                    <a:pt x="32203" y="12887"/>
                    <a:pt x="32216" y="12925"/>
                    <a:pt x="32209" y="12925"/>
                  </a:cubicBezTo>
                  <a:cubicBezTo>
                    <a:pt x="32205" y="12925"/>
                    <a:pt x="32190" y="12907"/>
                    <a:pt x="32166" y="12878"/>
                  </a:cubicBezTo>
                  <a:cubicBezTo>
                    <a:pt x="32128" y="12803"/>
                    <a:pt x="32091" y="12727"/>
                    <a:pt x="32091" y="12727"/>
                  </a:cubicBezTo>
                  <a:cubicBezTo>
                    <a:pt x="32086" y="12704"/>
                    <a:pt x="32086" y="12694"/>
                    <a:pt x="32090" y="12694"/>
                  </a:cubicBezTo>
                  <a:close/>
                  <a:moveTo>
                    <a:pt x="32167" y="13370"/>
                  </a:moveTo>
                  <a:cubicBezTo>
                    <a:pt x="32186" y="13370"/>
                    <a:pt x="32222" y="13442"/>
                    <a:pt x="32222" y="13442"/>
                  </a:cubicBezTo>
                  <a:lnTo>
                    <a:pt x="32241" y="13520"/>
                  </a:lnTo>
                  <a:cubicBezTo>
                    <a:pt x="32236" y="13521"/>
                    <a:pt x="32231" y="13522"/>
                    <a:pt x="32227" y="13522"/>
                  </a:cubicBezTo>
                  <a:cubicBezTo>
                    <a:pt x="32210" y="13522"/>
                    <a:pt x="32194" y="13511"/>
                    <a:pt x="32182" y="13448"/>
                  </a:cubicBezTo>
                  <a:lnTo>
                    <a:pt x="32166" y="13370"/>
                  </a:lnTo>
                  <a:cubicBezTo>
                    <a:pt x="32166" y="13370"/>
                    <a:pt x="32167" y="13370"/>
                    <a:pt x="32167" y="13370"/>
                  </a:cubicBezTo>
                  <a:close/>
                  <a:moveTo>
                    <a:pt x="32608" y="14438"/>
                  </a:moveTo>
                  <a:lnTo>
                    <a:pt x="32586" y="14442"/>
                  </a:lnTo>
                  <a:lnTo>
                    <a:pt x="32567" y="14445"/>
                  </a:lnTo>
                  <a:lnTo>
                    <a:pt x="32567" y="14445"/>
                  </a:lnTo>
                  <a:lnTo>
                    <a:pt x="32608" y="14438"/>
                  </a:lnTo>
                  <a:close/>
                  <a:moveTo>
                    <a:pt x="32459" y="14934"/>
                  </a:moveTo>
                  <a:cubicBezTo>
                    <a:pt x="32464" y="14934"/>
                    <a:pt x="32502" y="15046"/>
                    <a:pt x="32517" y="15109"/>
                  </a:cubicBezTo>
                  <a:lnTo>
                    <a:pt x="32495" y="15112"/>
                  </a:lnTo>
                  <a:cubicBezTo>
                    <a:pt x="32479" y="15034"/>
                    <a:pt x="32442" y="14959"/>
                    <a:pt x="32461" y="14956"/>
                  </a:cubicBezTo>
                  <a:cubicBezTo>
                    <a:pt x="32458" y="14940"/>
                    <a:pt x="32457" y="14934"/>
                    <a:pt x="32459" y="14934"/>
                  </a:cubicBezTo>
                  <a:close/>
                  <a:moveTo>
                    <a:pt x="32711" y="15565"/>
                  </a:moveTo>
                  <a:cubicBezTo>
                    <a:pt x="32728" y="15565"/>
                    <a:pt x="32743" y="15576"/>
                    <a:pt x="32758" y="15639"/>
                  </a:cubicBezTo>
                  <a:cubicBezTo>
                    <a:pt x="32786" y="15694"/>
                    <a:pt x="32790" y="15754"/>
                    <a:pt x="32768" y="15754"/>
                  </a:cubicBezTo>
                  <a:cubicBezTo>
                    <a:pt x="32760" y="15754"/>
                    <a:pt x="32748" y="15746"/>
                    <a:pt x="32733" y="15726"/>
                  </a:cubicBezTo>
                  <a:lnTo>
                    <a:pt x="32699" y="15567"/>
                  </a:lnTo>
                  <a:cubicBezTo>
                    <a:pt x="32703" y="15566"/>
                    <a:pt x="32707" y="15565"/>
                    <a:pt x="32711" y="15565"/>
                  </a:cubicBezTo>
                  <a:close/>
                  <a:moveTo>
                    <a:pt x="32893" y="16272"/>
                  </a:moveTo>
                  <a:lnTo>
                    <a:pt x="32909" y="16350"/>
                  </a:lnTo>
                  <a:cubicBezTo>
                    <a:pt x="32928" y="16428"/>
                    <a:pt x="32928" y="16428"/>
                    <a:pt x="32906" y="16432"/>
                  </a:cubicBezTo>
                  <a:lnTo>
                    <a:pt x="32890" y="16353"/>
                  </a:lnTo>
                  <a:lnTo>
                    <a:pt x="32893" y="16272"/>
                  </a:lnTo>
                  <a:close/>
                  <a:moveTo>
                    <a:pt x="33141" y="17127"/>
                  </a:moveTo>
                  <a:cubicBezTo>
                    <a:pt x="33119" y="17130"/>
                    <a:pt x="33116" y="17212"/>
                    <a:pt x="33116" y="17212"/>
                  </a:cubicBezTo>
                  <a:cubicBezTo>
                    <a:pt x="33129" y="17283"/>
                    <a:pt x="33147" y="17287"/>
                    <a:pt x="33152" y="17287"/>
                  </a:cubicBezTo>
                  <a:cubicBezTo>
                    <a:pt x="33153" y="17287"/>
                    <a:pt x="33153" y="17287"/>
                    <a:pt x="33153" y="17287"/>
                  </a:cubicBezTo>
                  <a:cubicBezTo>
                    <a:pt x="33153" y="17287"/>
                    <a:pt x="33175" y="17284"/>
                    <a:pt x="33156" y="17206"/>
                  </a:cubicBezTo>
                  <a:lnTo>
                    <a:pt x="33141" y="17127"/>
                  </a:lnTo>
                  <a:close/>
                  <a:moveTo>
                    <a:pt x="33098" y="17625"/>
                  </a:moveTo>
                  <a:cubicBezTo>
                    <a:pt x="33119" y="17625"/>
                    <a:pt x="33134" y="17701"/>
                    <a:pt x="33134" y="17701"/>
                  </a:cubicBezTo>
                  <a:cubicBezTo>
                    <a:pt x="33150" y="17779"/>
                    <a:pt x="33169" y="17857"/>
                    <a:pt x="33147" y="17864"/>
                  </a:cubicBezTo>
                  <a:cubicBezTo>
                    <a:pt x="33147" y="17864"/>
                    <a:pt x="33147" y="17864"/>
                    <a:pt x="33147" y="17864"/>
                  </a:cubicBezTo>
                  <a:cubicBezTo>
                    <a:pt x="33144" y="17864"/>
                    <a:pt x="33127" y="17861"/>
                    <a:pt x="33109" y="17789"/>
                  </a:cubicBezTo>
                  <a:cubicBezTo>
                    <a:pt x="33100" y="17735"/>
                    <a:pt x="33097" y="17679"/>
                    <a:pt x="33097" y="17626"/>
                  </a:cubicBezTo>
                  <a:cubicBezTo>
                    <a:pt x="33097" y="17625"/>
                    <a:pt x="33098" y="17625"/>
                    <a:pt x="33098" y="17625"/>
                  </a:cubicBezTo>
                  <a:close/>
                  <a:moveTo>
                    <a:pt x="33572" y="18469"/>
                  </a:moveTo>
                  <a:cubicBezTo>
                    <a:pt x="33569" y="18469"/>
                    <a:pt x="33568" y="18489"/>
                    <a:pt x="33567" y="18525"/>
                  </a:cubicBezTo>
                  <a:lnTo>
                    <a:pt x="33601" y="18682"/>
                  </a:lnTo>
                  <a:cubicBezTo>
                    <a:pt x="33620" y="18679"/>
                    <a:pt x="33620" y="18679"/>
                    <a:pt x="33604" y="18600"/>
                  </a:cubicBezTo>
                  <a:cubicBezTo>
                    <a:pt x="33585" y="18508"/>
                    <a:pt x="33576" y="18469"/>
                    <a:pt x="33572" y="18469"/>
                  </a:cubicBezTo>
                  <a:close/>
                  <a:moveTo>
                    <a:pt x="32885" y="18729"/>
                  </a:moveTo>
                  <a:cubicBezTo>
                    <a:pt x="32885" y="18729"/>
                    <a:pt x="32884" y="18729"/>
                    <a:pt x="32884" y="18729"/>
                  </a:cubicBezTo>
                  <a:cubicBezTo>
                    <a:pt x="32865" y="18732"/>
                    <a:pt x="32881" y="18813"/>
                    <a:pt x="32940" y="18882"/>
                  </a:cubicBezTo>
                  <a:cubicBezTo>
                    <a:pt x="32959" y="18879"/>
                    <a:pt x="32959" y="18879"/>
                    <a:pt x="32943" y="18801"/>
                  </a:cubicBezTo>
                  <a:cubicBezTo>
                    <a:pt x="32943" y="18801"/>
                    <a:pt x="32907" y="18729"/>
                    <a:pt x="32885" y="18729"/>
                  </a:cubicBezTo>
                  <a:close/>
                  <a:moveTo>
                    <a:pt x="33424" y="19070"/>
                  </a:moveTo>
                  <a:cubicBezTo>
                    <a:pt x="33428" y="19070"/>
                    <a:pt x="33436" y="19108"/>
                    <a:pt x="33454" y="19199"/>
                  </a:cubicBezTo>
                  <a:cubicBezTo>
                    <a:pt x="33473" y="19280"/>
                    <a:pt x="33451" y="19283"/>
                    <a:pt x="33451" y="19283"/>
                  </a:cubicBezTo>
                  <a:cubicBezTo>
                    <a:pt x="33451" y="19283"/>
                    <a:pt x="33450" y="19283"/>
                    <a:pt x="33450" y="19283"/>
                  </a:cubicBezTo>
                  <a:cubicBezTo>
                    <a:pt x="33432" y="19283"/>
                    <a:pt x="33435" y="19203"/>
                    <a:pt x="33420" y="19124"/>
                  </a:cubicBezTo>
                  <a:lnTo>
                    <a:pt x="33416" y="19124"/>
                  </a:lnTo>
                  <a:cubicBezTo>
                    <a:pt x="33419" y="19089"/>
                    <a:pt x="33421" y="19070"/>
                    <a:pt x="33424" y="19070"/>
                  </a:cubicBezTo>
                  <a:close/>
                  <a:moveTo>
                    <a:pt x="33889" y="20432"/>
                  </a:moveTo>
                  <a:cubicBezTo>
                    <a:pt x="33893" y="20453"/>
                    <a:pt x="33896" y="20464"/>
                    <a:pt x="33896" y="20464"/>
                  </a:cubicBezTo>
                  <a:cubicBezTo>
                    <a:pt x="33896" y="20464"/>
                    <a:pt x="33894" y="20454"/>
                    <a:pt x="33890" y="20433"/>
                  </a:cubicBezTo>
                  <a:cubicBezTo>
                    <a:pt x="33889" y="20433"/>
                    <a:pt x="33889" y="20432"/>
                    <a:pt x="33889" y="20432"/>
                  </a:cubicBezTo>
                  <a:close/>
                  <a:moveTo>
                    <a:pt x="33769" y="20455"/>
                  </a:moveTo>
                  <a:cubicBezTo>
                    <a:pt x="33788" y="20455"/>
                    <a:pt x="33804" y="20534"/>
                    <a:pt x="33780" y="20615"/>
                  </a:cubicBezTo>
                  <a:cubicBezTo>
                    <a:pt x="33776" y="20616"/>
                    <a:pt x="33773" y="20616"/>
                    <a:pt x="33771" y="20616"/>
                  </a:cubicBezTo>
                  <a:cubicBezTo>
                    <a:pt x="33758" y="20616"/>
                    <a:pt x="33755" y="20605"/>
                    <a:pt x="33742" y="20540"/>
                  </a:cubicBezTo>
                  <a:cubicBezTo>
                    <a:pt x="33742" y="20540"/>
                    <a:pt x="33745" y="20459"/>
                    <a:pt x="33767" y="20455"/>
                  </a:cubicBezTo>
                  <a:cubicBezTo>
                    <a:pt x="33768" y="20455"/>
                    <a:pt x="33769" y="20455"/>
                    <a:pt x="33769" y="20455"/>
                  </a:cubicBezTo>
                  <a:close/>
                  <a:moveTo>
                    <a:pt x="33865" y="21010"/>
                  </a:moveTo>
                  <a:lnTo>
                    <a:pt x="33902" y="21085"/>
                  </a:lnTo>
                  <a:lnTo>
                    <a:pt x="33918" y="21164"/>
                  </a:lnTo>
                  <a:cubicBezTo>
                    <a:pt x="33914" y="21164"/>
                    <a:pt x="33909" y="21165"/>
                    <a:pt x="33905" y="21165"/>
                  </a:cubicBezTo>
                  <a:cubicBezTo>
                    <a:pt x="33890" y="21165"/>
                    <a:pt x="33874" y="21155"/>
                    <a:pt x="33861" y="21092"/>
                  </a:cubicBezTo>
                  <a:lnTo>
                    <a:pt x="33865" y="21010"/>
                  </a:lnTo>
                  <a:close/>
                  <a:moveTo>
                    <a:pt x="34541" y="26203"/>
                  </a:moveTo>
                  <a:lnTo>
                    <a:pt x="34548" y="26287"/>
                  </a:lnTo>
                  <a:lnTo>
                    <a:pt x="34535" y="26366"/>
                  </a:lnTo>
                  <a:cubicBezTo>
                    <a:pt x="34513" y="26363"/>
                    <a:pt x="34494" y="26359"/>
                    <a:pt x="34507" y="26278"/>
                  </a:cubicBezTo>
                  <a:lnTo>
                    <a:pt x="34541" y="26203"/>
                  </a:lnTo>
                  <a:close/>
                  <a:moveTo>
                    <a:pt x="33862" y="28073"/>
                  </a:moveTo>
                  <a:cubicBezTo>
                    <a:pt x="33878" y="28073"/>
                    <a:pt x="33878" y="28124"/>
                    <a:pt x="33890" y="28133"/>
                  </a:cubicBezTo>
                  <a:cubicBezTo>
                    <a:pt x="33861" y="28182"/>
                    <a:pt x="33853" y="28196"/>
                    <a:pt x="33844" y="28196"/>
                  </a:cubicBezTo>
                  <a:cubicBezTo>
                    <a:pt x="33840" y="28196"/>
                    <a:pt x="33836" y="28193"/>
                    <a:pt x="33830" y="28190"/>
                  </a:cubicBezTo>
                  <a:cubicBezTo>
                    <a:pt x="33811" y="28180"/>
                    <a:pt x="33836" y="28099"/>
                    <a:pt x="33836" y="28099"/>
                  </a:cubicBezTo>
                  <a:cubicBezTo>
                    <a:pt x="33848" y="28080"/>
                    <a:pt x="33856" y="28073"/>
                    <a:pt x="33862" y="28073"/>
                  </a:cubicBezTo>
                  <a:close/>
                  <a:moveTo>
                    <a:pt x="1942" y="28392"/>
                  </a:moveTo>
                  <a:cubicBezTo>
                    <a:pt x="1956" y="28392"/>
                    <a:pt x="1938" y="28437"/>
                    <a:pt x="1878" y="28512"/>
                  </a:cubicBezTo>
                  <a:cubicBezTo>
                    <a:pt x="1855" y="28564"/>
                    <a:pt x="1846" y="28584"/>
                    <a:pt x="1837" y="28584"/>
                  </a:cubicBezTo>
                  <a:cubicBezTo>
                    <a:pt x="1831" y="28584"/>
                    <a:pt x="1825" y="28576"/>
                    <a:pt x="1815" y="28563"/>
                  </a:cubicBezTo>
                  <a:cubicBezTo>
                    <a:pt x="1803" y="28547"/>
                    <a:pt x="1790" y="28528"/>
                    <a:pt x="1853" y="28478"/>
                  </a:cubicBezTo>
                  <a:cubicBezTo>
                    <a:pt x="1899" y="28419"/>
                    <a:pt x="1930" y="28392"/>
                    <a:pt x="1942" y="28392"/>
                  </a:cubicBezTo>
                  <a:close/>
                  <a:moveTo>
                    <a:pt x="12856" y="29177"/>
                  </a:moveTo>
                  <a:cubicBezTo>
                    <a:pt x="12852" y="29178"/>
                    <a:pt x="12848" y="29182"/>
                    <a:pt x="12844" y="29188"/>
                  </a:cubicBezTo>
                  <a:lnTo>
                    <a:pt x="12844" y="29188"/>
                  </a:lnTo>
                  <a:lnTo>
                    <a:pt x="12856" y="29177"/>
                  </a:lnTo>
                  <a:close/>
                  <a:moveTo>
                    <a:pt x="12844" y="29188"/>
                  </a:moveTo>
                  <a:lnTo>
                    <a:pt x="12818" y="29211"/>
                  </a:lnTo>
                  <a:cubicBezTo>
                    <a:pt x="12821" y="29211"/>
                    <a:pt x="12821" y="29214"/>
                    <a:pt x="12821" y="29218"/>
                  </a:cubicBezTo>
                  <a:lnTo>
                    <a:pt x="12820" y="29226"/>
                  </a:lnTo>
                  <a:lnTo>
                    <a:pt x="12820" y="29226"/>
                  </a:lnTo>
                  <a:lnTo>
                    <a:pt x="12821" y="29227"/>
                  </a:lnTo>
                  <a:lnTo>
                    <a:pt x="12824" y="29230"/>
                  </a:lnTo>
                  <a:lnTo>
                    <a:pt x="12827" y="29221"/>
                  </a:lnTo>
                  <a:cubicBezTo>
                    <a:pt x="12831" y="29209"/>
                    <a:pt x="12837" y="29196"/>
                    <a:pt x="12844" y="29188"/>
                  </a:cubicBezTo>
                  <a:close/>
                  <a:moveTo>
                    <a:pt x="12864" y="29285"/>
                  </a:moveTo>
                  <a:cubicBezTo>
                    <a:pt x="12872" y="29285"/>
                    <a:pt x="12882" y="29286"/>
                    <a:pt x="12893" y="29286"/>
                  </a:cubicBezTo>
                  <a:cubicBezTo>
                    <a:pt x="12893" y="29286"/>
                    <a:pt x="12925" y="29298"/>
                    <a:pt x="12948" y="29312"/>
                  </a:cubicBezTo>
                  <a:lnTo>
                    <a:pt x="12948" y="29312"/>
                  </a:lnTo>
                  <a:lnTo>
                    <a:pt x="12926" y="29332"/>
                  </a:lnTo>
                  <a:lnTo>
                    <a:pt x="12926" y="29332"/>
                  </a:lnTo>
                  <a:lnTo>
                    <a:pt x="12890" y="29327"/>
                  </a:lnTo>
                  <a:cubicBezTo>
                    <a:pt x="12809" y="29321"/>
                    <a:pt x="12812" y="29299"/>
                    <a:pt x="12812" y="29299"/>
                  </a:cubicBezTo>
                  <a:cubicBezTo>
                    <a:pt x="12812" y="29299"/>
                    <a:pt x="12814" y="29285"/>
                    <a:pt x="12864" y="29285"/>
                  </a:cubicBezTo>
                  <a:close/>
                  <a:moveTo>
                    <a:pt x="13906" y="29344"/>
                  </a:moveTo>
                  <a:cubicBezTo>
                    <a:pt x="13876" y="29344"/>
                    <a:pt x="13872" y="29350"/>
                    <a:pt x="13898" y="29350"/>
                  </a:cubicBezTo>
                  <a:cubicBezTo>
                    <a:pt x="13908" y="29350"/>
                    <a:pt x="13923" y="29349"/>
                    <a:pt x="13943" y="29346"/>
                  </a:cubicBezTo>
                  <a:cubicBezTo>
                    <a:pt x="13928" y="29344"/>
                    <a:pt x="13915" y="29344"/>
                    <a:pt x="13906" y="29344"/>
                  </a:cubicBezTo>
                  <a:close/>
                  <a:moveTo>
                    <a:pt x="14720" y="29344"/>
                  </a:moveTo>
                  <a:cubicBezTo>
                    <a:pt x="14716" y="29344"/>
                    <a:pt x="14720" y="29349"/>
                    <a:pt x="14745" y="29359"/>
                  </a:cubicBezTo>
                  <a:lnTo>
                    <a:pt x="14745" y="29359"/>
                  </a:lnTo>
                  <a:cubicBezTo>
                    <a:pt x="14737" y="29349"/>
                    <a:pt x="14724" y="29344"/>
                    <a:pt x="14720" y="29344"/>
                  </a:cubicBezTo>
                  <a:close/>
                  <a:moveTo>
                    <a:pt x="14745" y="29359"/>
                  </a:moveTo>
                  <a:lnTo>
                    <a:pt x="14745" y="29359"/>
                  </a:lnTo>
                  <a:cubicBezTo>
                    <a:pt x="14747" y="29362"/>
                    <a:pt x="14749" y="29365"/>
                    <a:pt x="14750" y="29369"/>
                  </a:cubicBezTo>
                  <a:lnTo>
                    <a:pt x="14750" y="29369"/>
                  </a:lnTo>
                  <a:cubicBezTo>
                    <a:pt x="14751" y="29366"/>
                    <a:pt x="14751" y="29364"/>
                    <a:pt x="14751" y="29362"/>
                  </a:cubicBezTo>
                  <a:cubicBezTo>
                    <a:pt x="14749" y="29361"/>
                    <a:pt x="14747" y="29360"/>
                    <a:pt x="14745" y="29359"/>
                  </a:cubicBezTo>
                  <a:close/>
                  <a:moveTo>
                    <a:pt x="13620" y="29337"/>
                  </a:moveTo>
                  <a:lnTo>
                    <a:pt x="13699" y="29343"/>
                  </a:lnTo>
                  <a:lnTo>
                    <a:pt x="13777" y="29371"/>
                  </a:lnTo>
                  <a:lnTo>
                    <a:pt x="13695" y="29365"/>
                  </a:lnTo>
                  <a:cubicBezTo>
                    <a:pt x="13617" y="29355"/>
                    <a:pt x="13617" y="29355"/>
                    <a:pt x="13620" y="29337"/>
                  </a:cubicBezTo>
                  <a:close/>
                  <a:moveTo>
                    <a:pt x="33175" y="29252"/>
                  </a:moveTo>
                  <a:cubicBezTo>
                    <a:pt x="33188" y="29268"/>
                    <a:pt x="33144" y="29343"/>
                    <a:pt x="33144" y="29343"/>
                  </a:cubicBezTo>
                  <a:lnTo>
                    <a:pt x="33084" y="29402"/>
                  </a:lnTo>
                  <a:cubicBezTo>
                    <a:pt x="33069" y="29387"/>
                    <a:pt x="33056" y="29371"/>
                    <a:pt x="33116" y="29312"/>
                  </a:cubicBezTo>
                  <a:lnTo>
                    <a:pt x="33175" y="29252"/>
                  </a:lnTo>
                  <a:close/>
                  <a:moveTo>
                    <a:pt x="14422" y="29415"/>
                  </a:moveTo>
                  <a:lnTo>
                    <a:pt x="14501" y="29421"/>
                  </a:lnTo>
                  <a:lnTo>
                    <a:pt x="14579" y="29449"/>
                  </a:lnTo>
                  <a:lnTo>
                    <a:pt x="14501" y="29443"/>
                  </a:lnTo>
                  <a:cubicBezTo>
                    <a:pt x="14419" y="29434"/>
                    <a:pt x="14419" y="29434"/>
                    <a:pt x="14422" y="29415"/>
                  </a:cubicBezTo>
                  <a:close/>
                  <a:moveTo>
                    <a:pt x="15006" y="29471"/>
                  </a:moveTo>
                  <a:cubicBezTo>
                    <a:pt x="15018" y="29471"/>
                    <a:pt x="15036" y="29472"/>
                    <a:pt x="15065" y="29474"/>
                  </a:cubicBezTo>
                  <a:cubicBezTo>
                    <a:pt x="15225" y="29490"/>
                    <a:pt x="15225" y="29490"/>
                    <a:pt x="15143" y="29506"/>
                  </a:cubicBezTo>
                  <a:cubicBezTo>
                    <a:pt x="15117" y="29510"/>
                    <a:pt x="15091" y="29512"/>
                    <a:pt x="15068" y="29512"/>
                  </a:cubicBezTo>
                  <a:cubicBezTo>
                    <a:pt x="15017" y="29512"/>
                    <a:pt x="14980" y="29503"/>
                    <a:pt x="14980" y="29490"/>
                  </a:cubicBezTo>
                  <a:cubicBezTo>
                    <a:pt x="14982" y="29476"/>
                    <a:pt x="14983" y="29471"/>
                    <a:pt x="15006" y="29471"/>
                  </a:cubicBezTo>
                  <a:close/>
                  <a:moveTo>
                    <a:pt x="9816" y="29497"/>
                  </a:moveTo>
                  <a:cubicBezTo>
                    <a:pt x="9823" y="29497"/>
                    <a:pt x="9828" y="29498"/>
                    <a:pt x="9828" y="29503"/>
                  </a:cubicBezTo>
                  <a:lnTo>
                    <a:pt x="9831" y="29525"/>
                  </a:lnTo>
                  <a:cubicBezTo>
                    <a:pt x="9770" y="29549"/>
                    <a:pt x="9711" y="29575"/>
                    <a:pt x="9687" y="29575"/>
                  </a:cubicBezTo>
                  <a:cubicBezTo>
                    <a:pt x="9680" y="29575"/>
                    <a:pt x="9675" y="29573"/>
                    <a:pt x="9675" y="29568"/>
                  </a:cubicBezTo>
                  <a:cubicBezTo>
                    <a:pt x="9675" y="29568"/>
                    <a:pt x="9672" y="29547"/>
                    <a:pt x="9747" y="29515"/>
                  </a:cubicBezTo>
                  <a:cubicBezTo>
                    <a:pt x="9747" y="29515"/>
                    <a:pt x="9793" y="29497"/>
                    <a:pt x="9816" y="29497"/>
                  </a:cubicBezTo>
                  <a:close/>
                  <a:moveTo>
                    <a:pt x="15658" y="29660"/>
                  </a:moveTo>
                  <a:cubicBezTo>
                    <a:pt x="15667" y="29660"/>
                    <a:pt x="15678" y="29661"/>
                    <a:pt x="15692" y="29663"/>
                  </a:cubicBezTo>
                  <a:lnTo>
                    <a:pt x="15770" y="29691"/>
                  </a:lnTo>
                  <a:lnTo>
                    <a:pt x="15685" y="29703"/>
                  </a:lnTo>
                  <a:lnTo>
                    <a:pt x="15607" y="29697"/>
                  </a:lnTo>
                  <a:cubicBezTo>
                    <a:pt x="15607" y="29679"/>
                    <a:pt x="15609" y="29660"/>
                    <a:pt x="15658" y="29660"/>
                  </a:cubicBezTo>
                  <a:close/>
                  <a:moveTo>
                    <a:pt x="16627" y="29733"/>
                  </a:moveTo>
                  <a:cubicBezTo>
                    <a:pt x="16635" y="29733"/>
                    <a:pt x="16645" y="29734"/>
                    <a:pt x="16657" y="29735"/>
                  </a:cubicBezTo>
                  <a:lnTo>
                    <a:pt x="16735" y="29763"/>
                  </a:lnTo>
                  <a:cubicBezTo>
                    <a:pt x="16733" y="29775"/>
                    <a:pt x="16709" y="29777"/>
                    <a:pt x="16687" y="29777"/>
                  </a:cubicBezTo>
                  <a:cubicBezTo>
                    <a:pt x="16668" y="29777"/>
                    <a:pt x="16651" y="29775"/>
                    <a:pt x="16651" y="29775"/>
                  </a:cubicBezTo>
                  <a:cubicBezTo>
                    <a:pt x="16572" y="29769"/>
                    <a:pt x="16572" y="29769"/>
                    <a:pt x="16575" y="29747"/>
                  </a:cubicBezTo>
                  <a:cubicBezTo>
                    <a:pt x="16575" y="29747"/>
                    <a:pt x="16575" y="29733"/>
                    <a:pt x="16627" y="29733"/>
                  </a:cubicBezTo>
                  <a:close/>
                  <a:moveTo>
                    <a:pt x="32291" y="29872"/>
                  </a:moveTo>
                  <a:lnTo>
                    <a:pt x="32235" y="29938"/>
                  </a:lnTo>
                  <a:lnTo>
                    <a:pt x="32169" y="29982"/>
                  </a:lnTo>
                  <a:cubicBezTo>
                    <a:pt x="32157" y="29966"/>
                    <a:pt x="32147" y="29948"/>
                    <a:pt x="32213" y="29904"/>
                  </a:cubicBezTo>
                  <a:lnTo>
                    <a:pt x="32291" y="29872"/>
                  </a:lnTo>
                  <a:close/>
                  <a:moveTo>
                    <a:pt x="23388" y="30260"/>
                  </a:moveTo>
                  <a:cubicBezTo>
                    <a:pt x="23396" y="30260"/>
                    <a:pt x="23406" y="30260"/>
                    <a:pt x="23416" y="30261"/>
                  </a:cubicBezTo>
                  <a:lnTo>
                    <a:pt x="23498" y="30270"/>
                  </a:lnTo>
                  <a:cubicBezTo>
                    <a:pt x="23495" y="30289"/>
                    <a:pt x="23410" y="30302"/>
                    <a:pt x="23410" y="30302"/>
                  </a:cubicBezTo>
                  <a:lnTo>
                    <a:pt x="23332" y="30296"/>
                  </a:lnTo>
                  <a:cubicBezTo>
                    <a:pt x="23332" y="30277"/>
                    <a:pt x="23334" y="30260"/>
                    <a:pt x="23388" y="30260"/>
                  </a:cubicBezTo>
                  <a:close/>
                  <a:moveTo>
                    <a:pt x="7241" y="30202"/>
                  </a:moveTo>
                  <a:cubicBezTo>
                    <a:pt x="7274" y="30202"/>
                    <a:pt x="7256" y="30239"/>
                    <a:pt x="7146" y="30296"/>
                  </a:cubicBezTo>
                  <a:cubicBezTo>
                    <a:pt x="7104" y="30311"/>
                    <a:pt x="7086" y="30318"/>
                    <a:pt x="7076" y="30318"/>
                  </a:cubicBezTo>
                  <a:cubicBezTo>
                    <a:pt x="7069" y="30318"/>
                    <a:pt x="7067" y="30313"/>
                    <a:pt x="7064" y="30305"/>
                  </a:cubicBezTo>
                  <a:cubicBezTo>
                    <a:pt x="7058" y="30283"/>
                    <a:pt x="7127" y="30236"/>
                    <a:pt x="7202" y="30211"/>
                  </a:cubicBezTo>
                  <a:cubicBezTo>
                    <a:pt x="7218" y="30205"/>
                    <a:pt x="7232" y="30202"/>
                    <a:pt x="7241" y="30202"/>
                  </a:cubicBezTo>
                  <a:close/>
                  <a:moveTo>
                    <a:pt x="26604" y="30554"/>
                  </a:moveTo>
                  <a:cubicBezTo>
                    <a:pt x="26659" y="30554"/>
                    <a:pt x="26740" y="30562"/>
                    <a:pt x="26792" y="30568"/>
                  </a:cubicBezTo>
                  <a:cubicBezTo>
                    <a:pt x="26853" y="30590"/>
                    <a:pt x="26815" y="30603"/>
                    <a:pt x="26758" y="30603"/>
                  </a:cubicBezTo>
                  <a:cubicBezTo>
                    <a:pt x="26742" y="30603"/>
                    <a:pt x="26724" y="30602"/>
                    <a:pt x="26707" y="30600"/>
                  </a:cubicBezTo>
                  <a:lnTo>
                    <a:pt x="26704" y="30600"/>
                  </a:lnTo>
                  <a:cubicBezTo>
                    <a:pt x="26544" y="30584"/>
                    <a:pt x="26544" y="30584"/>
                    <a:pt x="26547" y="30565"/>
                  </a:cubicBezTo>
                  <a:cubicBezTo>
                    <a:pt x="26548" y="30557"/>
                    <a:pt x="26571" y="30554"/>
                    <a:pt x="26604" y="30554"/>
                  </a:cubicBezTo>
                  <a:close/>
                  <a:moveTo>
                    <a:pt x="441" y="31722"/>
                  </a:moveTo>
                  <a:cubicBezTo>
                    <a:pt x="441" y="31722"/>
                    <a:pt x="442" y="31725"/>
                    <a:pt x="445" y="31731"/>
                  </a:cubicBezTo>
                  <a:lnTo>
                    <a:pt x="445" y="31731"/>
                  </a:lnTo>
                  <a:cubicBezTo>
                    <a:pt x="442" y="31726"/>
                    <a:pt x="440" y="31722"/>
                    <a:pt x="441" y="31722"/>
                  </a:cubicBezTo>
                  <a:close/>
                  <a:moveTo>
                    <a:pt x="29311" y="1"/>
                  </a:moveTo>
                  <a:lnTo>
                    <a:pt x="29311" y="1"/>
                  </a:lnTo>
                  <a:cubicBezTo>
                    <a:pt x="29300" y="1"/>
                    <a:pt x="29303" y="41"/>
                    <a:pt x="29330" y="120"/>
                  </a:cubicBezTo>
                  <a:lnTo>
                    <a:pt x="29327" y="202"/>
                  </a:lnTo>
                  <a:cubicBezTo>
                    <a:pt x="29266" y="214"/>
                    <a:pt x="29297" y="362"/>
                    <a:pt x="29353" y="362"/>
                  </a:cubicBezTo>
                  <a:cubicBezTo>
                    <a:pt x="29355" y="362"/>
                    <a:pt x="29356" y="362"/>
                    <a:pt x="29358" y="361"/>
                  </a:cubicBezTo>
                  <a:cubicBezTo>
                    <a:pt x="29375" y="358"/>
                    <a:pt x="29388" y="355"/>
                    <a:pt x="29396" y="355"/>
                  </a:cubicBezTo>
                  <a:cubicBezTo>
                    <a:pt x="29419" y="355"/>
                    <a:pt x="29414" y="373"/>
                    <a:pt x="29396" y="437"/>
                  </a:cubicBezTo>
                  <a:cubicBezTo>
                    <a:pt x="29355" y="443"/>
                    <a:pt x="29374" y="521"/>
                    <a:pt x="29389" y="600"/>
                  </a:cubicBezTo>
                  <a:cubicBezTo>
                    <a:pt x="29405" y="681"/>
                    <a:pt x="29405" y="681"/>
                    <a:pt x="29386" y="684"/>
                  </a:cubicBezTo>
                  <a:cubicBezTo>
                    <a:pt x="29364" y="687"/>
                    <a:pt x="29361" y="769"/>
                    <a:pt x="29380" y="850"/>
                  </a:cubicBezTo>
                  <a:cubicBezTo>
                    <a:pt x="29393" y="916"/>
                    <a:pt x="29395" y="926"/>
                    <a:pt x="29408" y="926"/>
                  </a:cubicBezTo>
                  <a:cubicBezTo>
                    <a:pt x="29411" y="926"/>
                    <a:pt x="29414" y="926"/>
                    <a:pt x="29418" y="926"/>
                  </a:cubicBezTo>
                  <a:cubicBezTo>
                    <a:pt x="29418" y="908"/>
                    <a:pt x="29420" y="901"/>
                    <a:pt x="29422" y="901"/>
                  </a:cubicBezTo>
                  <a:cubicBezTo>
                    <a:pt x="29431" y="901"/>
                    <a:pt x="29448" y="1015"/>
                    <a:pt x="29430" y="1085"/>
                  </a:cubicBezTo>
                  <a:cubicBezTo>
                    <a:pt x="29428" y="1149"/>
                    <a:pt x="29427" y="1163"/>
                    <a:pt x="29447" y="1163"/>
                  </a:cubicBezTo>
                  <a:cubicBezTo>
                    <a:pt x="29452" y="1163"/>
                    <a:pt x="29459" y="1162"/>
                    <a:pt x="29468" y="1161"/>
                  </a:cubicBezTo>
                  <a:cubicBezTo>
                    <a:pt x="29469" y="1160"/>
                    <a:pt x="29469" y="1160"/>
                    <a:pt x="29470" y="1160"/>
                  </a:cubicBezTo>
                  <a:cubicBezTo>
                    <a:pt x="29510" y="1160"/>
                    <a:pt x="29543" y="1313"/>
                    <a:pt x="29518" y="1399"/>
                  </a:cubicBezTo>
                  <a:lnTo>
                    <a:pt x="29552" y="1555"/>
                  </a:lnTo>
                  <a:cubicBezTo>
                    <a:pt x="29565" y="1618"/>
                    <a:pt x="29582" y="1629"/>
                    <a:pt x="29598" y="1629"/>
                  </a:cubicBezTo>
                  <a:cubicBezTo>
                    <a:pt x="29601" y="1629"/>
                    <a:pt x="29605" y="1628"/>
                    <a:pt x="29609" y="1627"/>
                  </a:cubicBezTo>
                  <a:cubicBezTo>
                    <a:pt x="29619" y="1625"/>
                    <a:pt x="29627" y="1623"/>
                    <a:pt x="29632" y="1623"/>
                  </a:cubicBezTo>
                  <a:cubicBezTo>
                    <a:pt x="29649" y="1623"/>
                    <a:pt x="29649" y="1639"/>
                    <a:pt x="29646" y="1703"/>
                  </a:cubicBezTo>
                  <a:cubicBezTo>
                    <a:pt x="29643" y="1784"/>
                    <a:pt x="29621" y="1787"/>
                    <a:pt x="29621" y="1787"/>
                  </a:cubicBezTo>
                  <a:cubicBezTo>
                    <a:pt x="29603" y="1790"/>
                    <a:pt x="29618" y="1872"/>
                    <a:pt x="29637" y="1950"/>
                  </a:cubicBezTo>
                  <a:cubicBezTo>
                    <a:pt x="29653" y="2028"/>
                    <a:pt x="29687" y="2182"/>
                    <a:pt x="29705" y="2182"/>
                  </a:cubicBezTo>
                  <a:cubicBezTo>
                    <a:pt x="29706" y="2182"/>
                    <a:pt x="29706" y="2182"/>
                    <a:pt x="29706" y="2182"/>
                  </a:cubicBezTo>
                  <a:lnTo>
                    <a:pt x="29706" y="2182"/>
                  </a:lnTo>
                  <a:lnTo>
                    <a:pt x="29687" y="2185"/>
                  </a:lnTo>
                  <a:cubicBezTo>
                    <a:pt x="29700" y="2250"/>
                    <a:pt x="29690" y="2265"/>
                    <a:pt x="29696" y="2265"/>
                  </a:cubicBezTo>
                  <a:cubicBezTo>
                    <a:pt x="29697" y="2265"/>
                    <a:pt x="29700" y="2265"/>
                    <a:pt x="29703" y="2264"/>
                  </a:cubicBezTo>
                  <a:cubicBezTo>
                    <a:pt x="29719" y="2345"/>
                    <a:pt x="29728" y="2423"/>
                    <a:pt x="29734" y="2505"/>
                  </a:cubicBezTo>
                  <a:cubicBezTo>
                    <a:pt x="29743" y="2617"/>
                    <a:pt x="29788" y="2759"/>
                    <a:pt x="29813" y="2759"/>
                  </a:cubicBezTo>
                  <a:cubicBezTo>
                    <a:pt x="29824" y="2759"/>
                    <a:pt x="29831" y="2729"/>
                    <a:pt x="29828" y="2652"/>
                  </a:cubicBezTo>
                  <a:lnTo>
                    <a:pt x="29828" y="2652"/>
                  </a:lnTo>
                  <a:lnTo>
                    <a:pt x="29844" y="2731"/>
                  </a:lnTo>
                  <a:cubicBezTo>
                    <a:pt x="29861" y="2803"/>
                    <a:pt x="29879" y="2806"/>
                    <a:pt x="29881" y="2806"/>
                  </a:cubicBezTo>
                  <a:cubicBezTo>
                    <a:pt x="29881" y="2806"/>
                    <a:pt x="29882" y="2806"/>
                    <a:pt x="29882" y="2806"/>
                  </a:cubicBezTo>
                  <a:cubicBezTo>
                    <a:pt x="29882" y="2806"/>
                    <a:pt x="29882" y="2806"/>
                    <a:pt x="29883" y="2806"/>
                  </a:cubicBezTo>
                  <a:cubicBezTo>
                    <a:pt x="29904" y="2806"/>
                    <a:pt x="29919" y="2883"/>
                    <a:pt x="29938" y="2959"/>
                  </a:cubicBezTo>
                  <a:lnTo>
                    <a:pt x="29897" y="2969"/>
                  </a:lnTo>
                  <a:cubicBezTo>
                    <a:pt x="29884" y="2957"/>
                    <a:pt x="29873" y="2952"/>
                    <a:pt x="29865" y="2952"/>
                  </a:cubicBezTo>
                  <a:cubicBezTo>
                    <a:pt x="29825" y="2952"/>
                    <a:pt x="29845" y="3074"/>
                    <a:pt x="29910" y="3129"/>
                  </a:cubicBezTo>
                  <a:lnTo>
                    <a:pt x="29888" y="3132"/>
                  </a:lnTo>
                  <a:cubicBezTo>
                    <a:pt x="29869" y="3138"/>
                    <a:pt x="29885" y="3216"/>
                    <a:pt x="29938" y="3370"/>
                  </a:cubicBezTo>
                  <a:cubicBezTo>
                    <a:pt x="29956" y="3447"/>
                    <a:pt x="30011" y="3517"/>
                    <a:pt x="30034" y="3517"/>
                  </a:cubicBezTo>
                  <a:cubicBezTo>
                    <a:pt x="30034" y="3517"/>
                    <a:pt x="30035" y="3517"/>
                    <a:pt x="30035" y="3517"/>
                  </a:cubicBezTo>
                  <a:cubicBezTo>
                    <a:pt x="30036" y="3517"/>
                    <a:pt x="30037" y="3517"/>
                    <a:pt x="30037" y="3517"/>
                  </a:cubicBezTo>
                  <a:cubicBezTo>
                    <a:pt x="30055" y="3517"/>
                    <a:pt x="30073" y="3589"/>
                    <a:pt x="30073" y="3589"/>
                  </a:cubicBezTo>
                  <a:cubicBezTo>
                    <a:pt x="30088" y="3671"/>
                    <a:pt x="30088" y="3671"/>
                    <a:pt x="30070" y="3674"/>
                  </a:cubicBezTo>
                  <a:cubicBezTo>
                    <a:pt x="30029" y="3680"/>
                    <a:pt x="30060" y="3840"/>
                    <a:pt x="30120" y="3909"/>
                  </a:cubicBezTo>
                  <a:lnTo>
                    <a:pt x="30098" y="3915"/>
                  </a:lnTo>
                  <a:cubicBezTo>
                    <a:pt x="30079" y="3918"/>
                    <a:pt x="30076" y="4000"/>
                    <a:pt x="30179" y="4392"/>
                  </a:cubicBezTo>
                  <a:cubicBezTo>
                    <a:pt x="30248" y="4705"/>
                    <a:pt x="30298" y="4943"/>
                    <a:pt x="30276" y="4946"/>
                  </a:cubicBezTo>
                  <a:cubicBezTo>
                    <a:pt x="30258" y="4949"/>
                    <a:pt x="30364" y="5260"/>
                    <a:pt x="30439" y="5410"/>
                  </a:cubicBezTo>
                  <a:cubicBezTo>
                    <a:pt x="30421" y="5413"/>
                    <a:pt x="30436" y="5491"/>
                    <a:pt x="30471" y="5648"/>
                  </a:cubicBezTo>
                  <a:cubicBezTo>
                    <a:pt x="30521" y="5886"/>
                    <a:pt x="30521" y="5886"/>
                    <a:pt x="30499" y="5889"/>
                  </a:cubicBezTo>
                  <a:cubicBezTo>
                    <a:pt x="30476" y="5860"/>
                    <a:pt x="30462" y="5843"/>
                    <a:pt x="30459" y="5843"/>
                  </a:cubicBezTo>
                  <a:lnTo>
                    <a:pt x="30459" y="5843"/>
                  </a:lnTo>
                  <a:cubicBezTo>
                    <a:pt x="30455" y="5843"/>
                    <a:pt x="30473" y="5879"/>
                    <a:pt x="30518" y="5968"/>
                  </a:cubicBezTo>
                  <a:cubicBezTo>
                    <a:pt x="30574" y="6040"/>
                    <a:pt x="30605" y="6281"/>
                    <a:pt x="30565" y="6287"/>
                  </a:cubicBezTo>
                  <a:cubicBezTo>
                    <a:pt x="30543" y="6291"/>
                    <a:pt x="30562" y="6369"/>
                    <a:pt x="30593" y="6529"/>
                  </a:cubicBezTo>
                  <a:cubicBezTo>
                    <a:pt x="30630" y="6604"/>
                    <a:pt x="30665" y="6761"/>
                    <a:pt x="30699" y="6917"/>
                  </a:cubicBezTo>
                  <a:cubicBezTo>
                    <a:pt x="30743" y="7122"/>
                    <a:pt x="30749" y="7151"/>
                    <a:pt x="30775" y="7151"/>
                  </a:cubicBezTo>
                  <a:cubicBezTo>
                    <a:pt x="30780" y="7151"/>
                    <a:pt x="30785" y="7150"/>
                    <a:pt x="30790" y="7149"/>
                  </a:cubicBezTo>
                  <a:cubicBezTo>
                    <a:pt x="30792" y="7149"/>
                    <a:pt x="30795" y="7148"/>
                    <a:pt x="30797" y="7148"/>
                  </a:cubicBezTo>
                  <a:cubicBezTo>
                    <a:pt x="30833" y="7148"/>
                    <a:pt x="30852" y="7227"/>
                    <a:pt x="30881" y="7378"/>
                  </a:cubicBezTo>
                  <a:cubicBezTo>
                    <a:pt x="30900" y="7456"/>
                    <a:pt x="30916" y="7535"/>
                    <a:pt x="30897" y="7538"/>
                  </a:cubicBezTo>
                  <a:cubicBezTo>
                    <a:pt x="30894" y="7591"/>
                    <a:pt x="30900" y="7648"/>
                    <a:pt x="30909" y="7701"/>
                  </a:cubicBezTo>
                  <a:cubicBezTo>
                    <a:pt x="30925" y="7779"/>
                    <a:pt x="30944" y="7857"/>
                    <a:pt x="30922" y="7861"/>
                  </a:cubicBezTo>
                  <a:cubicBezTo>
                    <a:pt x="30922" y="7942"/>
                    <a:pt x="30934" y="8024"/>
                    <a:pt x="30953" y="8102"/>
                  </a:cubicBezTo>
                  <a:cubicBezTo>
                    <a:pt x="30985" y="8259"/>
                    <a:pt x="31019" y="8418"/>
                    <a:pt x="31000" y="8422"/>
                  </a:cubicBezTo>
                  <a:cubicBezTo>
                    <a:pt x="31013" y="8487"/>
                    <a:pt x="31016" y="8498"/>
                    <a:pt x="31029" y="8498"/>
                  </a:cubicBezTo>
                  <a:cubicBezTo>
                    <a:pt x="31031" y="8498"/>
                    <a:pt x="31034" y="8497"/>
                    <a:pt x="31038" y="8497"/>
                  </a:cubicBezTo>
                  <a:cubicBezTo>
                    <a:pt x="31038" y="8497"/>
                    <a:pt x="31039" y="8497"/>
                    <a:pt x="31039" y="8497"/>
                  </a:cubicBezTo>
                  <a:cubicBezTo>
                    <a:pt x="31058" y="8497"/>
                    <a:pt x="31095" y="8575"/>
                    <a:pt x="31141" y="8885"/>
                  </a:cubicBezTo>
                  <a:cubicBezTo>
                    <a:pt x="31176" y="9044"/>
                    <a:pt x="31225" y="9277"/>
                    <a:pt x="31247" y="9277"/>
                  </a:cubicBezTo>
                  <a:cubicBezTo>
                    <a:pt x="31248" y="9277"/>
                    <a:pt x="31248" y="9277"/>
                    <a:pt x="31248" y="9277"/>
                  </a:cubicBezTo>
                  <a:lnTo>
                    <a:pt x="31248" y="9277"/>
                  </a:lnTo>
                  <a:cubicBezTo>
                    <a:pt x="31264" y="9355"/>
                    <a:pt x="31264" y="9355"/>
                    <a:pt x="31242" y="9359"/>
                  </a:cubicBezTo>
                  <a:cubicBezTo>
                    <a:pt x="31201" y="9368"/>
                    <a:pt x="31235" y="9525"/>
                    <a:pt x="31311" y="9675"/>
                  </a:cubicBezTo>
                  <a:cubicBezTo>
                    <a:pt x="31311" y="9675"/>
                    <a:pt x="31311" y="9675"/>
                    <a:pt x="31312" y="9675"/>
                  </a:cubicBezTo>
                  <a:cubicBezTo>
                    <a:pt x="31330" y="9675"/>
                    <a:pt x="31348" y="9752"/>
                    <a:pt x="31345" y="9832"/>
                  </a:cubicBezTo>
                  <a:cubicBezTo>
                    <a:pt x="31358" y="9885"/>
                    <a:pt x="31373" y="9938"/>
                    <a:pt x="31398" y="9988"/>
                  </a:cubicBezTo>
                  <a:cubicBezTo>
                    <a:pt x="31436" y="10064"/>
                    <a:pt x="31436" y="10064"/>
                    <a:pt x="31448" y="10224"/>
                  </a:cubicBezTo>
                  <a:cubicBezTo>
                    <a:pt x="31430" y="10227"/>
                    <a:pt x="31445" y="10305"/>
                    <a:pt x="31461" y="10386"/>
                  </a:cubicBezTo>
                  <a:cubicBezTo>
                    <a:pt x="31517" y="10540"/>
                    <a:pt x="31702" y="11408"/>
                    <a:pt x="31699" y="11490"/>
                  </a:cubicBezTo>
                  <a:cubicBezTo>
                    <a:pt x="31727" y="11537"/>
                    <a:pt x="31746" y="11590"/>
                    <a:pt x="31752" y="11643"/>
                  </a:cubicBezTo>
                  <a:cubicBezTo>
                    <a:pt x="31729" y="11726"/>
                    <a:pt x="31761" y="11797"/>
                    <a:pt x="31799" y="11797"/>
                  </a:cubicBezTo>
                  <a:cubicBezTo>
                    <a:pt x="31801" y="11797"/>
                    <a:pt x="31803" y="11797"/>
                    <a:pt x="31806" y="11797"/>
                  </a:cubicBezTo>
                  <a:lnTo>
                    <a:pt x="31790" y="11718"/>
                  </a:lnTo>
                  <a:lnTo>
                    <a:pt x="31774" y="11640"/>
                  </a:lnTo>
                  <a:cubicBezTo>
                    <a:pt x="31775" y="11640"/>
                    <a:pt x="31776" y="11640"/>
                    <a:pt x="31777" y="11640"/>
                  </a:cubicBezTo>
                  <a:cubicBezTo>
                    <a:pt x="31817" y="11640"/>
                    <a:pt x="31864" y="11869"/>
                    <a:pt x="31803" y="11881"/>
                  </a:cubicBezTo>
                  <a:cubicBezTo>
                    <a:pt x="31781" y="11966"/>
                    <a:pt x="31781" y="11966"/>
                    <a:pt x="31837" y="12038"/>
                  </a:cubicBezTo>
                  <a:cubicBezTo>
                    <a:pt x="31893" y="12104"/>
                    <a:pt x="31912" y="12192"/>
                    <a:pt x="31887" y="12273"/>
                  </a:cubicBezTo>
                  <a:cubicBezTo>
                    <a:pt x="31846" y="12282"/>
                    <a:pt x="31846" y="12282"/>
                    <a:pt x="31906" y="12354"/>
                  </a:cubicBezTo>
                  <a:cubicBezTo>
                    <a:pt x="32022" y="12496"/>
                    <a:pt x="32091" y="12727"/>
                    <a:pt x="32009" y="12743"/>
                  </a:cubicBezTo>
                  <a:cubicBezTo>
                    <a:pt x="31969" y="12752"/>
                    <a:pt x="31965" y="12834"/>
                    <a:pt x="31981" y="12912"/>
                  </a:cubicBezTo>
                  <a:cubicBezTo>
                    <a:pt x="31996" y="12975"/>
                    <a:pt x="32011" y="12986"/>
                    <a:pt x="32028" y="12986"/>
                  </a:cubicBezTo>
                  <a:cubicBezTo>
                    <a:pt x="32032" y="12986"/>
                    <a:pt x="32036" y="12985"/>
                    <a:pt x="32041" y="12984"/>
                  </a:cubicBezTo>
                  <a:cubicBezTo>
                    <a:pt x="32047" y="12960"/>
                    <a:pt x="32053" y="12949"/>
                    <a:pt x="32058" y="12949"/>
                  </a:cubicBezTo>
                  <a:cubicBezTo>
                    <a:pt x="32071" y="12949"/>
                    <a:pt x="32079" y="13024"/>
                    <a:pt x="32072" y="13141"/>
                  </a:cubicBezTo>
                  <a:cubicBezTo>
                    <a:pt x="32063" y="13389"/>
                    <a:pt x="32097" y="13548"/>
                    <a:pt x="32188" y="13777"/>
                  </a:cubicBezTo>
                  <a:cubicBezTo>
                    <a:pt x="32267" y="13998"/>
                    <a:pt x="32315" y="14184"/>
                    <a:pt x="32302" y="14184"/>
                  </a:cubicBezTo>
                  <a:cubicBezTo>
                    <a:pt x="32297" y="14184"/>
                    <a:pt x="32282" y="14156"/>
                    <a:pt x="32257" y="14091"/>
                  </a:cubicBezTo>
                  <a:cubicBezTo>
                    <a:pt x="32220" y="14016"/>
                    <a:pt x="32201" y="13979"/>
                    <a:pt x="32198" y="13979"/>
                  </a:cubicBezTo>
                  <a:lnTo>
                    <a:pt x="32198" y="13979"/>
                  </a:lnTo>
                  <a:cubicBezTo>
                    <a:pt x="32195" y="13979"/>
                    <a:pt x="32208" y="14018"/>
                    <a:pt x="32235" y="14097"/>
                  </a:cubicBezTo>
                  <a:cubicBezTo>
                    <a:pt x="32269" y="14254"/>
                    <a:pt x="32304" y="14410"/>
                    <a:pt x="32320" y="14492"/>
                  </a:cubicBezTo>
                  <a:cubicBezTo>
                    <a:pt x="32335" y="14567"/>
                    <a:pt x="32370" y="14639"/>
                    <a:pt x="32392" y="14639"/>
                  </a:cubicBezTo>
                  <a:cubicBezTo>
                    <a:pt x="32393" y="14639"/>
                    <a:pt x="32394" y="14639"/>
                    <a:pt x="32395" y="14639"/>
                  </a:cubicBezTo>
                  <a:lnTo>
                    <a:pt x="32395" y="14639"/>
                  </a:lnTo>
                  <a:cubicBezTo>
                    <a:pt x="32370" y="14727"/>
                    <a:pt x="32382" y="14890"/>
                    <a:pt x="32457" y="15040"/>
                  </a:cubicBezTo>
                  <a:cubicBezTo>
                    <a:pt x="32476" y="15119"/>
                    <a:pt x="32492" y="15197"/>
                    <a:pt x="32492" y="15197"/>
                  </a:cubicBezTo>
                  <a:cubicBezTo>
                    <a:pt x="32501" y="15250"/>
                    <a:pt x="32517" y="15303"/>
                    <a:pt x="32545" y="15350"/>
                  </a:cubicBezTo>
                  <a:cubicBezTo>
                    <a:pt x="32583" y="15426"/>
                    <a:pt x="32580" y="15507"/>
                    <a:pt x="32577" y="15592"/>
                  </a:cubicBezTo>
                  <a:cubicBezTo>
                    <a:pt x="32574" y="15672"/>
                    <a:pt x="32570" y="15752"/>
                    <a:pt x="32588" y="15752"/>
                  </a:cubicBezTo>
                  <a:cubicBezTo>
                    <a:pt x="32588" y="15752"/>
                    <a:pt x="32589" y="15752"/>
                    <a:pt x="32589" y="15752"/>
                  </a:cubicBezTo>
                  <a:cubicBezTo>
                    <a:pt x="32589" y="15752"/>
                    <a:pt x="32590" y="15751"/>
                    <a:pt x="32590" y="15751"/>
                  </a:cubicBezTo>
                  <a:cubicBezTo>
                    <a:pt x="32612" y="15751"/>
                    <a:pt x="32665" y="15903"/>
                    <a:pt x="32702" y="15977"/>
                  </a:cubicBezTo>
                  <a:cubicBezTo>
                    <a:pt x="32729" y="16032"/>
                    <a:pt x="32735" y="16090"/>
                    <a:pt x="32722" y="16090"/>
                  </a:cubicBezTo>
                  <a:cubicBezTo>
                    <a:pt x="32717" y="16090"/>
                    <a:pt x="32709" y="16082"/>
                    <a:pt x="32699" y="16062"/>
                  </a:cubicBezTo>
                  <a:cubicBezTo>
                    <a:pt x="32677" y="16065"/>
                    <a:pt x="32677" y="16065"/>
                    <a:pt x="32689" y="16225"/>
                  </a:cubicBezTo>
                  <a:cubicBezTo>
                    <a:pt x="32708" y="16302"/>
                    <a:pt x="32742" y="16460"/>
                    <a:pt x="32761" y="16460"/>
                  </a:cubicBezTo>
                  <a:cubicBezTo>
                    <a:pt x="32761" y="16460"/>
                    <a:pt x="32761" y="16460"/>
                    <a:pt x="32761" y="16460"/>
                  </a:cubicBezTo>
                  <a:cubicBezTo>
                    <a:pt x="32762" y="16460"/>
                    <a:pt x="32762" y="16460"/>
                    <a:pt x="32762" y="16460"/>
                  </a:cubicBezTo>
                  <a:cubicBezTo>
                    <a:pt x="32785" y="16460"/>
                    <a:pt x="32884" y="16927"/>
                    <a:pt x="32881" y="17011"/>
                  </a:cubicBezTo>
                  <a:lnTo>
                    <a:pt x="32915" y="17168"/>
                  </a:lnTo>
                  <a:cubicBezTo>
                    <a:pt x="32931" y="17246"/>
                    <a:pt x="32968" y="17322"/>
                    <a:pt x="32984" y="17400"/>
                  </a:cubicBezTo>
                  <a:cubicBezTo>
                    <a:pt x="32997" y="17453"/>
                    <a:pt x="33015" y="17506"/>
                    <a:pt x="33040" y="17557"/>
                  </a:cubicBezTo>
                  <a:cubicBezTo>
                    <a:pt x="33056" y="17635"/>
                    <a:pt x="33072" y="17713"/>
                    <a:pt x="33053" y="17716"/>
                  </a:cubicBezTo>
                  <a:cubicBezTo>
                    <a:pt x="33109" y="17789"/>
                    <a:pt x="33109" y="17789"/>
                    <a:pt x="33087" y="17873"/>
                  </a:cubicBezTo>
                  <a:cubicBezTo>
                    <a:pt x="33047" y="17883"/>
                    <a:pt x="33047" y="17883"/>
                    <a:pt x="33103" y="17955"/>
                  </a:cubicBezTo>
                  <a:cubicBezTo>
                    <a:pt x="33134" y="17998"/>
                    <a:pt x="33147" y="18055"/>
                    <a:pt x="33138" y="18111"/>
                  </a:cubicBezTo>
                  <a:cubicBezTo>
                    <a:pt x="33116" y="18114"/>
                    <a:pt x="33134" y="18190"/>
                    <a:pt x="33152" y="18190"/>
                  </a:cubicBezTo>
                  <a:cubicBezTo>
                    <a:pt x="33152" y="18190"/>
                    <a:pt x="33153" y="18190"/>
                    <a:pt x="33153" y="18190"/>
                  </a:cubicBezTo>
                  <a:cubicBezTo>
                    <a:pt x="33213" y="18262"/>
                    <a:pt x="33282" y="18494"/>
                    <a:pt x="33241" y="18503"/>
                  </a:cubicBezTo>
                  <a:cubicBezTo>
                    <a:pt x="33253" y="18553"/>
                    <a:pt x="33272" y="18606"/>
                    <a:pt x="33297" y="18657"/>
                  </a:cubicBezTo>
                  <a:cubicBezTo>
                    <a:pt x="33354" y="18726"/>
                    <a:pt x="33354" y="18726"/>
                    <a:pt x="33313" y="18735"/>
                  </a:cubicBezTo>
                  <a:cubicBezTo>
                    <a:pt x="33288" y="18816"/>
                    <a:pt x="33307" y="18907"/>
                    <a:pt x="33363" y="18970"/>
                  </a:cubicBezTo>
                  <a:cubicBezTo>
                    <a:pt x="33385" y="19020"/>
                    <a:pt x="33398" y="19073"/>
                    <a:pt x="33398" y="19130"/>
                  </a:cubicBezTo>
                  <a:cubicBezTo>
                    <a:pt x="33409" y="19277"/>
                    <a:pt x="33479" y="19691"/>
                    <a:pt x="33510" y="19691"/>
                  </a:cubicBezTo>
                  <a:cubicBezTo>
                    <a:pt x="33512" y="19691"/>
                    <a:pt x="33515" y="19688"/>
                    <a:pt x="33517" y="19681"/>
                  </a:cubicBezTo>
                  <a:lnTo>
                    <a:pt x="33548" y="19838"/>
                  </a:lnTo>
                  <a:cubicBezTo>
                    <a:pt x="33564" y="20001"/>
                    <a:pt x="33579" y="20079"/>
                    <a:pt x="33617" y="20155"/>
                  </a:cubicBezTo>
                  <a:lnTo>
                    <a:pt x="33655" y="20230"/>
                  </a:lnTo>
                  <a:cubicBezTo>
                    <a:pt x="33633" y="20233"/>
                    <a:pt x="33630" y="20314"/>
                    <a:pt x="33648" y="20396"/>
                  </a:cubicBezTo>
                  <a:cubicBezTo>
                    <a:pt x="33661" y="20461"/>
                    <a:pt x="33664" y="20472"/>
                    <a:pt x="33677" y="20472"/>
                  </a:cubicBezTo>
                  <a:cubicBezTo>
                    <a:pt x="33679" y="20472"/>
                    <a:pt x="33682" y="20472"/>
                    <a:pt x="33686" y="20471"/>
                  </a:cubicBezTo>
                  <a:cubicBezTo>
                    <a:pt x="33687" y="20445"/>
                    <a:pt x="33689" y="20435"/>
                    <a:pt x="33692" y="20435"/>
                  </a:cubicBezTo>
                  <a:cubicBezTo>
                    <a:pt x="33699" y="20435"/>
                    <a:pt x="33710" y="20490"/>
                    <a:pt x="33720" y="20546"/>
                  </a:cubicBezTo>
                  <a:cubicBezTo>
                    <a:pt x="33739" y="20625"/>
                    <a:pt x="33736" y="20706"/>
                    <a:pt x="33714" y="20709"/>
                  </a:cubicBezTo>
                  <a:lnTo>
                    <a:pt x="33730" y="20788"/>
                  </a:lnTo>
                  <a:cubicBezTo>
                    <a:pt x="33732" y="20787"/>
                    <a:pt x="33733" y="20787"/>
                    <a:pt x="33735" y="20787"/>
                  </a:cubicBezTo>
                  <a:cubicBezTo>
                    <a:pt x="33775" y="20787"/>
                    <a:pt x="33789" y="20860"/>
                    <a:pt x="33767" y="20863"/>
                  </a:cubicBezTo>
                  <a:cubicBezTo>
                    <a:pt x="33767" y="20944"/>
                    <a:pt x="33780" y="21026"/>
                    <a:pt x="33799" y="21104"/>
                  </a:cubicBezTo>
                  <a:cubicBezTo>
                    <a:pt x="33799" y="21104"/>
                    <a:pt x="33800" y="21104"/>
                    <a:pt x="33800" y="21104"/>
                  </a:cubicBezTo>
                  <a:cubicBezTo>
                    <a:pt x="33814" y="21104"/>
                    <a:pt x="33815" y="21138"/>
                    <a:pt x="33810" y="21138"/>
                  </a:cubicBezTo>
                  <a:cubicBezTo>
                    <a:pt x="33808" y="21138"/>
                    <a:pt x="33804" y="21130"/>
                    <a:pt x="33799" y="21104"/>
                  </a:cubicBezTo>
                  <a:lnTo>
                    <a:pt x="33777" y="21107"/>
                  </a:lnTo>
                  <a:cubicBezTo>
                    <a:pt x="33774" y="21173"/>
                    <a:pt x="33787" y="21184"/>
                    <a:pt x="33802" y="21184"/>
                  </a:cubicBezTo>
                  <a:cubicBezTo>
                    <a:pt x="33806" y="21184"/>
                    <a:pt x="33810" y="21183"/>
                    <a:pt x="33814" y="21182"/>
                  </a:cubicBezTo>
                  <a:lnTo>
                    <a:pt x="33849" y="21342"/>
                  </a:lnTo>
                  <a:cubicBezTo>
                    <a:pt x="33862" y="21397"/>
                    <a:pt x="33874" y="21452"/>
                    <a:pt x="33881" y="21452"/>
                  </a:cubicBezTo>
                  <a:cubicBezTo>
                    <a:pt x="33884" y="21452"/>
                    <a:pt x="33886" y="21442"/>
                    <a:pt x="33887" y="21417"/>
                  </a:cubicBezTo>
                  <a:cubicBezTo>
                    <a:pt x="33892" y="21416"/>
                    <a:pt x="33897" y="21415"/>
                    <a:pt x="33902" y="21415"/>
                  </a:cubicBezTo>
                  <a:cubicBezTo>
                    <a:pt x="33918" y="21415"/>
                    <a:pt x="33932" y="21427"/>
                    <a:pt x="33946" y="21486"/>
                  </a:cubicBezTo>
                  <a:cubicBezTo>
                    <a:pt x="33946" y="21486"/>
                    <a:pt x="33947" y="21486"/>
                    <a:pt x="33947" y="21486"/>
                  </a:cubicBezTo>
                  <a:cubicBezTo>
                    <a:pt x="33959" y="21486"/>
                    <a:pt x="33961" y="21522"/>
                    <a:pt x="33957" y="21522"/>
                  </a:cubicBezTo>
                  <a:cubicBezTo>
                    <a:pt x="33955" y="21522"/>
                    <a:pt x="33951" y="21513"/>
                    <a:pt x="33946" y="21486"/>
                  </a:cubicBezTo>
                  <a:cubicBezTo>
                    <a:pt x="33924" y="21493"/>
                    <a:pt x="33905" y="21496"/>
                    <a:pt x="33921" y="21574"/>
                  </a:cubicBezTo>
                  <a:cubicBezTo>
                    <a:pt x="33937" y="21652"/>
                    <a:pt x="33918" y="21656"/>
                    <a:pt x="33918" y="21656"/>
                  </a:cubicBezTo>
                  <a:cubicBezTo>
                    <a:pt x="33912" y="21648"/>
                    <a:pt x="33907" y="21645"/>
                    <a:pt x="33904" y="21645"/>
                  </a:cubicBezTo>
                  <a:cubicBezTo>
                    <a:pt x="33876" y="21645"/>
                    <a:pt x="33950" y="21905"/>
                    <a:pt x="33984" y="21972"/>
                  </a:cubicBezTo>
                  <a:cubicBezTo>
                    <a:pt x="34059" y="22123"/>
                    <a:pt x="34078" y="22201"/>
                    <a:pt x="34034" y="22207"/>
                  </a:cubicBezTo>
                  <a:cubicBezTo>
                    <a:pt x="33993" y="22217"/>
                    <a:pt x="34068" y="22367"/>
                    <a:pt x="34147" y="22433"/>
                  </a:cubicBezTo>
                  <a:lnTo>
                    <a:pt x="34225" y="22502"/>
                  </a:lnTo>
                  <a:lnTo>
                    <a:pt x="34165" y="22514"/>
                  </a:lnTo>
                  <a:cubicBezTo>
                    <a:pt x="34100" y="22605"/>
                    <a:pt x="34100" y="22605"/>
                    <a:pt x="34190" y="22837"/>
                  </a:cubicBezTo>
                  <a:cubicBezTo>
                    <a:pt x="34244" y="22991"/>
                    <a:pt x="34244" y="22991"/>
                    <a:pt x="34225" y="22994"/>
                  </a:cubicBezTo>
                  <a:cubicBezTo>
                    <a:pt x="34203" y="22997"/>
                    <a:pt x="34222" y="23075"/>
                    <a:pt x="34272" y="23313"/>
                  </a:cubicBezTo>
                  <a:cubicBezTo>
                    <a:pt x="34321" y="23544"/>
                    <a:pt x="34337" y="23624"/>
                    <a:pt x="34358" y="23624"/>
                  </a:cubicBezTo>
                  <a:cubicBezTo>
                    <a:pt x="34359" y="23624"/>
                    <a:pt x="34359" y="23624"/>
                    <a:pt x="34360" y="23624"/>
                  </a:cubicBezTo>
                  <a:cubicBezTo>
                    <a:pt x="34360" y="23624"/>
                    <a:pt x="34375" y="23702"/>
                    <a:pt x="34394" y="23783"/>
                  </a:cubicBezTo>
                  <a:cubicBezTo>
                    <a:pt x="34374" y="23851"/>
                    <a:pt x="34404" y="23962"/>
                    <a:pt x="34429" y="23962"/>
                  </a:cubicBezTo>
                  <a:cubicBezTo>
                    <a:pt x="34436" y="23962"/>
                    <a:pt x="34442" y="23954"/>
                    <a:pt x="34447" y="23937"/>
                  </a:cubicBezTo>
                  <a:cubicBezTo>
                    <a:pt x="34447" y="23937"/>
                    <a:pt x="34463" y="24015"/>
                    <a:pt x="34482" y="24094"/>
                  </a:cubicBezTo>
                  <a:lnTo>
                    <a:pt x="34460" y="24097"/>
                  </a:lnTo>
                  <a:cubicBezTo>
                    <a:pt x="34451" y="24100"/>
                    <a:pt x="34457" y="24141"/>
                    <a:pt x="34476" y="24260"/>
                  </a:cubicBezTo>
                  <a:cubicBezTo>
                    <a:pt x="34494" y="24379"/>
                    <a:pt x="34532" y="24579"/>
                    <a:pt x="34557" y="24902"/>
                  </a:cubicBezTo>
                  <a:cubicBezTo>
                    <a:pt x="34573" y="25128"/>
                    <a:pt x="34579" y="25354"/>
                    <a:pt x="34570" y="25579"/>
                  </a:cubicBezTo>
                  <a:cubicBezTo>
                    <a:pt x="34570" y="25692"/>
                    <a:pt x="34579" y="25714"/>
                    <a:pt x="34601" y="25717"/>
                  </a:cubicBezTo>
                  <a:cubicBezTo>
                    <a:pt x="34634" y="25799"/>
                    <a:pt x="34627" y="25877"/>
                    <a:pt x="34590" y="25877"/>
                  </a:cubicBezTo>
                  <a:cubicBezTo>
                    <a:pt x="34588" y="25877"/>
                    <a:pt x="34587" y="25877"/>
                    <a:pt x="34585" y="25877"/>
                  </a:cubicBezTo>
                  <a:cubicBezTo>
                    <a:pt x="34563" y="25877"/>
                    <a:pt x="34535" y="25952"/>
                    <a:pt x="34554" y="25955"/>
                  </a:cubicBezTo>
                  <a:cubicBezTo>
                    <a:pt x="34554" y="25955"/>
                    <a:pt x="34551" y="25996"/>
                    <a:pt x="34541" y="26046"/>
                  </a:cubicBezTo>
                  <a:cubicBezTo>
                    <a:pt x="34532" y="26096"/>
                    <a:pt x="34520" y="26146"/>
                    <a:pt x="34501" y="26193"/>
                  </a:cubicBezTo>
                  <a:cubicBezTo>
                    <a:pt x="34422" y="26425"/>
                    <a:pt x="34416" y="26507"/>
                    <a:pt x="34438" y="26513"/>
                  </a:cubicBezTo>
                  <a:cubicBezTo>
                    <a:pt x="34455" y="26493"/>
                    <a:pt x="34464" y="26485"/>
                    <a:pt x="34468" y="26485"/>
                  </a:cubicBezTo>
                  <a:lnTo>
                    <a:pt x="34468" y="26485"/>
                  </a:lnTo>
                  <a:cubicBezTo>
                    <a:pt x="34476" y="26485"/>
                    <a:pt x="34449" y="26538"/>
                    <a:pt x="34422" y="26591"/>
                  </a:cubicBezTo>
                  <a:cubicBezTo>
                    <a:pt x="34385" y="26667"/>
                    <a:pt x="34341" y="26736"/>
                    <a:pt x="34360" y="26742"/>
                  </a:cubicBezTo>
                  <a:cubicBezTo>
                    <a:pt x="34366" y="26825"/>
                    <a:pt x="34236" y="27278"/>
                    <a:pt x="34190" y="27278"/>
                  </a:cubicBezTo>
                  <a:cubicBezTo>
                    <a:pt x="34189" y="27278"/>
                    <a:pt x="34188" y="27278"/>
                    <a:pt x="34187" y="27278"/>
                  </a:cubicBezTo>
                  <a:lnTo>
                    <a:pt x="34125" y="27428"/>
                  </a:lnTo>
                  <a:cubicBezTo>
                    <a:pt x="34147" y="27438"/>
                    <a:pt x="34081" y="27585"/>
                    <a:pt x="34012" y="27732"/>
                  </a:cubicBezTo>
                  <a:cubicBezTo>
                    <a:pt x="33944" y="27868"/>
                    <a:pt x="33904" y="27937"/>
                    <a:pt x="33884" y="27937"/>
                  </a:cubicBezTo>
                  <a:cubicBezTo>
                    <a:pt x="33883" y="27937"/>
                    <a:pt x="33881" y="27936"/>
                    <a:pt x="33880" y="27936"/>
                  </a:cubicBezTo>
                  <a:cubicBezTo>
                    <a:pt x="33886" y="27913"/>
                    <a:pt x="33887" y="27902"/>
                    <a:pt x="33884" y="27902"/>
                  </a:cubicBezTo>
                  <a:lnTo>
                    <a:pt x="33884" y="27902"/>
                  </a:lnTo>
                  <a:cubicBezTo>
                    <a:pt x="33877" y="27902"/>
                    <a:pt x="33847" y="27969"/>
                    <a:pt x="33802" y="28077"/>
                  </a:cubicBezTo>
                  <a:cubicBezTo>
                    <a:pt x="33761" y="28146"/>
                    <a:pt x="33752" y="28237"/>
                    <a:pt x="33711" y="28309"/>
                  </a:cubicBezTo>
                  <a:cubicBezTo>
                    <a:pt x="33730" y="28321"/>
                    <a:pt x="33698" y="28400"/>
                    <a:pt x="33651" y="28465"/>
                  </a:cubicBezTo>
                  <a:lnTo>
                    <a:pt x="33636" y="28453"/>
                  </a:lnTo>
                  <a:lnTo>
                    <a:pt x="33601" y="28428"/>
                  </a:lnTo>
                  <a:cubicBezTo>
                    <a:pt x="33557" y="28497"/>
                    <a:pt x="33510" y="28563"/>
                    <a:pt x="33526" y="28575"/>
                  </a:cubicBezTo>
                  <a:cubicBezTo>
                    <a:pt x="33460" y="28625"/>
                    <a:pt x="33410" y="28691"/>
                    <a:pt x="33310" y="28816"/>
                  </a:cubicBezTo>
                  <a:cubicBezTo>
                    <a:pt x="33206" y="28942"/>
                    <a:pt x="33097" y="29061"/>
                    <a:pt x="33056" y="29136"/>
                  </a:cubicBezTo>
                  <a:cubicBezTo>
                    <a:pt x="32975" y="29167"/>
                    <a:pt x="32624" y="29496"/>
                    <a:pt x="32580" y="29575"/>
                  </a:cubicBezTo>
                  <a:cubicBezTo>
                    <a:pt x="32592" y="29590"/>
                    <a:pt x="32530" y="29644"/>
                    <a:pt x="32454" y="29678"/>
                  </a:cubicBezTo>
                  <a:cubicBezTo>
                    <a:pt x="32401" y="29694"/>
                    <a:pt x="32354" y="29728"/>
                    <a:pt x="32323" y="29775"/>
                  </a:cubicBezTo>
                  <a:cubicBezTo>
                    <a:pt x="32269" y="29838"/>
                    <a:pt x="32191" y="29869"/>
                    <a:pt x="32113" y="29894"/>
                  </a:cubicBezTo>
                  <a:cubicBezTo>
                    <a:pt x="32028" y="29904"/>
                    <a:pt x="31953" y="29945"/>
                    <a:pt x="31897" y="30007"/>
                  </a:cubicBezTo>
                  <a:cubicBezTo>
                    <a:pt x="31790" y="30089"/>
                    <a:pt x="31674" y="30158"/>
                    <a:pt x="31552" y="30217"/>
                  </a:cubicBezTo>
                  <a:cubicBezTo>
                    <a:pt x="31435" y="30291"/>
                    <a:pt x="31364" y="30327"/>
                    <a:pt x="31393" y="30327"/>
                  </a:cubicBezTo>
                  <a:cubicBezTo>
                    <a:pt x="31399" y="30327"/>
                    <a:pt x="31408" y="30326"/>
                    <a:pt x="31420" y="30324"/>
                  </a:cubicBezTo>
                  <a:lnTo>
                    <a:pt x="31420" y="30324"/>
                  </a:lnTo>
                  <a:cubicBezTo>
                    <a:pt x="31430" y="30346"/>
                    <a:pt x="31361" y="30396"/>
                    <a:pt x="31361" y="30396"/>
                  </a:cubicBezTo>
                  <a:cubicBezTo>
                    <a:pt x="31284" y="30439"/>
                    <a:pt x="31247" y="30454"/>
                    <a:pt x="31239" y="30454"/>
                  </a:cubicBezTo>
                  <a:cubicBezTo>
                    <a:pt x="31233" y="30454"/>
                    <a:pt x="31250" y="30442"/>
                    <a:pt x="31285" y="30427"/>
                  </a:cubicBezTo>
                  <a:cubicBezTo>
                    <a:pt x="31361" y="30384"/>
                    <a:pt x="31376" y="30373"/>
                    <a:pt x="31361" y="30373"/>
                  </a:cubicBezTo>
                  <a:cubicBezTo>
                    <a:pt x="31348" y="30373"/>
                    <a:pt x="31310" y="30382"/>
                    <a:pt x="31270" y="30386"/>
                  </a:cubicBezTo>
                  <a:cubicBezTo>
                    <a:pt x="31166" y="30411"/>
                    <a:pt x="31063" y="30446"/>
                    <a:pt x="30960" y="30484"/>
                  </a:cubicBezTo>
                  <a:cubicBezTo>
                    <a:pt x="30884" y="30509"/>
                    <a:pt x="30728" y="30556"/>
                    <a:pt x="30649" y="30578"/>
                  </a:cubicBezTo>
                  <a:cubicBezTo>
                    <a:pt x="30408" y="30618"/>
                    <a:pt x="30330" y="30631"/>
                    <a:pt x="30333" y="30653"/>
                  </a:cubicBezTo>
                  <a:cubicBezTo>
                    <a:pt x="30338" y="30676"/>
                    <a:pt x="30340" y="30686"/>
                    <a:pt x="30340" y="30686"/>
                  </a:cubicBezTo>
                  <a:cubicBezTo>
                    <a:pt x="30340" y="30686"/>
                    <a:pt x="30339" y="30681"/>
                    <a:pt x="30336" y="30672"/>
                  </a:cubicBezTo>
                  <a:cubicBezTo>
                    <a:pt x="30330" y="30670"/>
                    <a:pt x="30321" y="30669"/>
                    <a:pt x="30310" y="30669"/>
                  </a:cubicBezTo>
                  <a:cubicBezTo>
                    <a:pt x="30231" y="30669"/>
                    <a:pt x="30023" y="30703"/>
                    <a:pt x="29813" y="30722"/>
                  </a:cubicBezTo>
                  <a:cubicBezTo>
                    <a:pt x="29571" y="30750"/>
                    <a:pt x="29327" y="30762"/>
                    <a:pt x="29286" y="30781"/>
                  </a:cubicBezTo>
                  <a:cubicBezTo>
                    <a:pt x="29286" y="30776"/>
                    <a:pt x="29286" y="30769"/>
                    <a:pt x="29286" y="30762"/>
                  </a:cubicBezTo>
                  <a:cubicBezTo>
                    <a:pt x="29286" y="30741"/>
                    <a:pt x="29205" y="30744"/>
                    <a:pt x="29045" y="30737"/>
                  </a:cubicBezTo>
                  <a:cubicBezTo>
                    <a:pt x="28829" y="30737"/>
                    <a:pt x="28612" y="30725"/>
                    <a:pt x="28399" y="30697"/>
                  </a:cubicBezTo>
                  <a:cubicBezTo>
                    <a:pt x="28268" y="30672"/>
                    <a:pt x="28133" y="30653"/>
                    <a:pt x="28001" y="30643"/>
                  </a:cubicBezTo>
                  <a:cubicBezTo>
                    <a:pt x="27955" y="30641"/>
                    <a:pt x="27917" y="30639"/>
                    <a:pt x="27890" y="30639"/>
                  </a:cubicBezTo>
                  <a:cubicBezTo>
                    <a:pt x="27856" y="30639"/>
                    <a:pt x="27838" y="30641"/>
                    <a:pt x="27838" y="30647"/>
                  </a:cubicBezTo>
                  <a:cubicBezTo>
                    <a:pt x="27757" y="30640"/>
                    <a:pt x="27757" y="30640"/>
                    <a:pt x="27760" y="30618"/>
                  </a:cubicBezTo>
                  <a:cubicBezTo>
                    <a:pt x="27841" y="30606"/>
                    <a:pt x="27763" y="30600"/>
                    <a:pt x="27682" y="30590"/>
                  </a:cubicBezTo>
                  <a:cubicBezTo>
                    <a:pt x="27671" y="30589"/>
                    <a:pt x="27661" y="30589"/>
                    <a:pt x="27653" y="30589"/>
                  </a:cubicBezTo>
                  <a:cubicBezTo>
                    <a:pt x="27600" y="30589"/>
                    <a:pt x="27600" y="30606"/>
                    <a:pt x="27597" y="30625"/>
                  </a:cubicBezTo>
                  <a:cubicBezTo>
                    <a:pt x="27596" y="30631"/>
                    <a:pt x="27585" y="30635"/>
                    <a:pt x="27563" y="30635"/>
                  </a:cubicBezTo>
                  <a:cubicBezTo>
                    <a:pt x="27526" y="30635"/>
                    <a:pt x="27456" y="30624"/>
                    <a:pt x="27356" y="30600"/>
                  </a:cubicBezTo>
                  <a:cubicBezTo>
                    <a:pt x="27143" y="30559"/>
                    <a:pt x="26929" y="30540"/>
                    <a:pt x="26713" y="30540"/>
                  </a:cubicBezTo>
                  <a:cubicBezTo>
                    <a:pt x="26632" y="30531"/>
                    <a:pt x="26553" y="30524"/>
                    <a:pt x="26553" y="30502"/>
                  </a:cubicBezTo>
                  <a:cubicBezTo>
                    <a:pt x="26463" y="30472"/>
                    <a:pt x="26369" y="30456"/>
                    <a:pt x="26274" y="30456"/>
                  </a:cubicBezTo>
                  <a:cubicBezTo>
                    <a:pt x="26233" y="30456"/>
                    <a:pt x="26193" y="30459"/>
                    <a:pt x="26152" y="30465"/>
                  </a:cubicBezTo>
                  <a:cubicBezTo>
                    <a:pt x="26074" y="30455"/>
                    <a:pt x="26074" y="30455"/>
                    <a:pt x="26077" y="30437"/>
                  </a:cubicBezTo>
                  <a:cubicBezTo>
                    <a:pt x="26028" y="30417"/>
                    <a:pt x="26011" y="30402"/>
                    <a:pt x="25984" y="30402"/>
                  </a:cubicBezTo>
                  <a:cubicBezTo>
                    <a:pt x="25967" y="30402"/>
                    <a:pt x="25947" y="30408"/>
                    <a:pt x="25914" y="30421"/>
                  </a:cubicBezTo>
                  <a:cubicBezTo>
                    <a:pt x="25726" y="30421"/>
                    <a:pt x="25538" y="30405"/>
                    <a:pt x="25353" y="30364"/>
                  </a:cubicBezTo>
                  <a:cubicBezTo>
                    <a:pt x="25310" y="30361"/>
                    <a:pt x="25268" y="30357"/>
                    <a:pt x="25238" y="30357"/>
                  </a:cubicBezTo>
                  <a:cubicBezTo>
                    <a:pt x="25210" y="30357"/>
                    <a:pt x="25192" y="30360"/>
                    <a:pt x="25190" y="30371"/>
                  </a:cubicBezTo>
                  <a:cubicBezTo>
                    <a:pt x="25188" y="30386"/>
                    <a:pt x="25186" y="30399"/>
                    <a:pt x="25186" y="30399"/>
                  </a:cubicBezTo>
                  <a:cubicBezTo>
                    <a:pt x="25186" y="30399"/>
                    <a:pt x="25186" y="30396"/>
                    <a:pt x="25187" y="30390"/>
                  </a:cubicBezTo>
                  <a:cubicBezTo>
                    <a:pt x="25146" y="30364"/>
                    <a:pt x="25127" y="30352"/>
                    <a:pt x="25105" y="30352"/>
                  </a:cubicBezTo>
                  <a:cubicBezTo>
                    <a:pt x="25086" y="30352"/>
                    <a:pt x="25065" y="30360"/>
                    <a:pt x="25027" y="30374"/>
                  </a:cubicBezTo>
                  <a:cubicBezTo>
                    <a:pt x="25026" y="30383"/>
                    <a:pt x="25010" y="30388"/>
                    <a:pt x="24993" y="30388"/>
                  </a:cubicBezTo>
                  <a:cubicBezTo>
                    <a:pt x="24970" y="30388"/>
                    <a:pt x="24944" y="30380"/>
                    <a:pt x="24946" y="30368"/>
                  </a:cubicBezTo>
                  <a:cubicBezTo>
                    <a:pt x="24896" y="30349"/>
                    <a:pt x="24842" y="30336"/>
                    <a:pt x="24789" y="30330"/>
                  </a:cubicBezTo>
                  <a:cubicBezTo>
                    <a:pt x="24708" y="30324"/>
                    <a:pt x="24303" y="30305"/>
                    <a:pt x="23902" y="30267"/>
                  </a:cubicBezTo>
                  <a:cubicBezTo>
                    <a:pt x="23408" y="30219"/>
                    <a:pt x="23151" y="30195"/>
                    <a:pt x="23059" y="30195"/>
                  </a:cubicBezTo>
                  <a:cubicBezTo>
                    <a:pt x="23031" y="30195"/>
                    <a:pt x="23018" y="30197"/>
                    <a:pt x="23018" y="30202"/>
                  </a:cubicBezTo>
                  <a:cubicBezTo>
                    <a:pt x="22999" y="30207"/>
                    <a:pt x="22979" y="30210"/>
                    <a:pt x="22958" y="30210"/>
                  </a:cubicBezTo>
                  <a:cubicBezTo>
                    <a:pt x="22923" y="30210"/>
                    <a:pt x="22887" y="30202"/>
                    <a:pt x="22856" y="30186"/>
                  </a:cubicBezTo>
                  <a:cubicBezTo>
                    <a:pt x="22780" y="30161"/>
                    <a:pt x="22699" y="30148"/>
                    <a:pt x="22617" y="30142"/>
                  </a:cubicBezTo>
                  <a:cubicBezTo>
                    <a:pt x="22539" y="30136"/>
                    <a:pt x="22458" y="30126"/>
                    <a:pt x="22461" y="30108"/>
                  </a:cubicBezTo>
                  <a:lnTo>
                    <a:pt x="22461" y="30108"/>
                  </a:lnTo>
                  <a:cubicBezTo>
                    <a:pt x="22430" y="30113"/>
                    <a:pt x="22398" y="30116"/>
                    <a:pt x="22366" y="30116"/>
                  </a:cubicBezTo>
                  <a:cubicBezTo>
                    <a:pt x="22343" y="30116"/>
                    <a:pt x="22320" y="30115"/>
                    <a:pt x="22298" y="30111"/>
                  </a:cubicBezTo>
                  <a:cubicBezTo>
                    <a:pt x="22300" y="30098"/>
                    <a:pt x="22262" y="30089"/>
                    <a:pt x="22212" y="30089"/>
                  </a:cubicBezTo>
                  <a:cubicBezTo>
                    <a:pt x="22189" y="30089"/>
                    <a:pt x="22163" y="30091"/>
                    <a:pt x="22138" y="30095"/>
                  </a:cubicBezTo>
                  <a:cubicBezTo>
                    <a:pt x="22096" y="30111"/>
                    <a:pt x="22074" y="30120"/>
                    <a:pt x="22063" y="30120"/>
                  </a:cubicBezTo>
                  <a:cubicBezTo>
                    <a:pt x="22052" y="30120"/>
                    <a:pt x="22053" y="30110"/>
                    <a:pt x="22056" y="30089"/>
                  </a:cubicBezTo>
                  <a:cubicBezTo>
                    <a:pt x="22059" y="30072"/>
                    <a:pt x="21918" y="30042"/>
                    <a:pt x="21889" y="30042"/>
                  </a:cubicBezTo>
                  <a:cubicBezTo>
                    <a:pt x="21880" y="30042"/>
                    <a:pt x="21882" y="30045"/>
                    <a:pt x="21900" y="30051"/>
                  </a:cubicBezTo>
                  <a:cubicBezTo>
                    <a:pt x="21897" y="30073"/>
                    <a:pt x="21734" y="30057"/>
                    <a:pt x="21652" y="30070"/>
                  </a:cubicBezTo>
                  <a:cubicBezTo>
                    <a:pt x="21571" y="30064"/>
                    <a:pt x="21492" y="30054"/>
                    <a:pt x="21495" y="30032"/>
                  </a:cubicBezTo>
                  <a:cubicBezTo>
                    <a:pt x="21436" y="30011"/>
                    <a:pt x="21187" y="29997"/>
                    <a:pt x="21034" y="29997"/>
                  </a:cubicBezTo>
                  <a:cubicBezTo>
                    <a:pt x="20987" y="29997"/>
                    <a:pt x="20948" y="29998"/>
                    <a:pt x="20928" y="30001"/>
                  </a:cubicBezTo>
                  <a:cubicBezTo>
                    <a:pt x="20928" y="30009"/>
                    <a:pt x="20915" y="30012"/>
                    <a:pt x="20899" y="30012"/>
                  </a:cubicBezTo>
                  <a:cubicBezTo>
                    <a:pt x="20876" y="30012"/>
                    <a:pt x="20848" y="30005"/>
                    <a:pt x="20850" y="29992"/>
                  </a:cubicBezTo>
                  <a:cubicBezTo>
                    <a:pt x="20853" y="29973"/>
                    <a:pt x="20772" y="29963"/>
                    <a:pt x="20690" y="29957"/>
                  </a:cubicBezTo>
                  <a:cubicBezTo>
                    <a:pt x="20673" y="29960"/>
                    <a:pt x="20660" y="29961"/>
                    <a:pt x="20650" y="29961"/>
                  </a:cubicBezTo>
                  <a:cubicBezTo>
                    <a:pt x="20610" y="29961"/>
                    <a:pt x="20612" y="29944"/>
                    <a:pt x="20615" y="29929"/>
                  </a:cubicBezTo>
                  <a:cubicBezTo>
                    <a:pt x="20696" y="29913"/>
                    <a:pt x="20615" y="29907"/>
                    <a:pt x="20455" y="29891"/>
                  </a:cubicBezTo>
                  <a:cubicBezTo>
                    <a:pt x="20442" y="29893"/>
                    <a:pt x="20423" y="29894"/>
                    <a:pt x="20400" y="29894"/>
                  </a:cubicBezTo>
                  <a:cubicBezTo>
                    <a:pt x="20274" y="29894"/>
                    <a:pt x="20013" y="29869"/>
                    <a:pt x="19809" y="29851"/>
                  </a:cubicBezTo>
                  <a:cubicBezTo>
                    <a:pt x="19632" y="29832"/>
                    <a:pt x="19517" y="29826"/>
                    <a:pt x="19430" y="29826"/>
                  </a:cubicBezTo>
                  <a:cubicBezTo>
                    <a:pt x="19320" y="29826"/>
                    <a:pt x="19253" y="29837"/>
                    <a:pt x="19161" y="29851"/>
                  </a:cubicBezTo>
                  <a:lnTo>
                    <a:pt x="19076" y="29885"/>
                  </a:lnTo>
                  <a:lnTo>
                    <a:pt x="19079" y="29841"/>
                  </a:lnTo>
                  <a:cubicBezTo>
                    <a:pt x="19082" y="29822"/>
                    <a:pt x="19007" y="29772"/>
                    <a:pt x="19007" y="29772"/>
                  </a:cubicBezTo>
                  <a:cubicBezTo>
                    <a:pt x="18997" y="29771"/>
                    <a:pt x="18988" y="29771"/>
                    <a:pt x="18980" y="29771"/>
                  </a:cubicBezTo>
                  <a:cubicBezTo>
                    <a:pt x="18928" y="29771"/>
                    <a:pt x="18925" y="29788"/>
                    <a:pt x="18923" y="29807"/>
                  </a:cubicBezTo>
                  <a:cubicBezTo>
                    <a:pt x="18921" y="29813"/>
                    <a:pt x="18911" y="29817"/>
                    <a:pt x="18890" y="29817"/>
                  </a:cubicBezTo>
                  <a:cubicBezTo>
                    <a:pt x="18853" y="29817"/>
                    <a:pt x="18784" y="29806"/>
                    <a:pt x="18681" y="29782"/>
                  </a:cubicBezTo>
                  <a:cubicBezTo>
                    <a:pt x="18568" y="29757"/>
                    <a:pt x="18495" y="29745"/>
                    <a:pt x="18432" y="29745"/>
                  </a:cubicBezTo>
                  <a:cubicBezTo>
                    <a:pt x="18407" y="29745"/>
                    <a:pt x="18384" y="29747"/>
                    <a:pt x="18362" y="29750"/>
                  </a:cubicBezTo>
                  <a:cubicBezTo>
                    <a:pt x="18280" y="29747"/>
                    <a:pt x="18199" y="29731"/>
                    <a:pt x="18123" y="29706"/>
                  </a:cubicBezTo>
                  <a:cubicBezTo>
                    <a:pt x="18095" y="29704"/>
                    <a:pt x="18077" y="29703"/>
                    <a:pt x="18064" y="29703"/>
                  </a:cubicBezTo>
                  <a:cubicBezTo>
                    <a:pt x="18042" y="29703"/>
                    <a:pt x="18041" y="29708"/>
                    <a:pt x="18039" y="29722"/>
                  </a:cubicBezTo>
                  <a:cubicBezTo>
                    <a:pt x="18038" y="29729"/>
                    <a:pt x="18025" y="29733"/>
                    <a:pt x="18006" y="29733"/>
                  </a:cubicBezTo>
                  <a:cubicBezTo>
                    <a:pt x="17976" y="29733"/>
                    <a:pt x="17927" y="29724"/>
                    <a:pt x="17879" y="29706"/>
                  </a:cubicBezTo>
                  <a:cubicBezTo>
                    <a:pt x="17822" y="29669"/>
                    <a:pt x="17672" y="29645"/>
                    <a:pt x="17599" y="29645"/>
                  </a:cubicBezTo>
                  <a:cubicBezTo>
                    <a:pt x="17576" y="29645"/>
                    <a:pt x="17560" y="29648"/>
                    <a:pt x="17559" y="29653"/>
                  </a:cubicBezTo>
                  <a:cubicBezTo>
                    <a:pt x="17558" y="29663"/>
                    <a:pt x="17540" y="29667"/>
                    <a:pt x="17512" y="29667"/>
                  </a:cubicBezTo>
                  <a:cubicBezTo>
                    <a:pt x="17481" y="29667"/>
                    <a:pt x="17439" y="29663"/>
                    <a:pt x="17396" y="29659"/>
                  </a:cubicBezTo>
                  <a:cubicBezTo>
                    <a:pt x="17353" y="29653"/>
                    <a:pt x="17309" y="29650"/>
                    <a:pt x="17266" y="29650"/>
                  </a:cubicBezTo>
                  <a:cubicBezTo>
                    <a:pt x="17229" y="29650"/>
                    <a:pt x="17191" y="29652"/>
                    <a:pt x="17155" y="29656"/>
                  </a:cubicBezTo>
                  <a:lnTo>
                    <a:pt x="16992" y="29641"/>
                  </a:lnTo>
                  <a:cubicBezTo>
                    <a:pt x="16933" y="29634"/>
                    <a:pt x="16965" y="29625"/>
                    <a:pt x="17018" y="29625"/>
                  </a:cubicBezTo>
                  <a:cubicBezTo>
                    <a:pt x="17036" y="29625"/>
                    <a:pt x="17056" y="29626"/>
                    <a:pt x="17077" y="29628"/>
                  </a:cubicBezTo>
                  <a:lnTo>
                    <a:pt x="16998" y="29600"/>
                  </a:lnTo>
                  <a:cubicBezTo>
                    <a:pt x="16890" y="29589"/>
                    <a:pt x="16818" y="29581"/>
                    <a:pt x="16757" y="29581"/>
                  </a:cubicBezTo>
                  <a:cubicBezTo>
                    <a:pt x="16728" y="29581"/>
                    <a:pt x="16702" y="29583"/>
                    <a:pt x="16676" y="29587"/>
                  </a:cubicBezTo>
                  <a:cubicBezTo>
                    <a:pt x="16634" y="29604"/>
                    <a:pt x="16612" y="29612"/>
                    <a:pt x="16601" y="29612"/>
                  </a:cubicBezTo>
                  <a:cubicBezTo>
                    <a:pt x="16589" y="29612"/>
                    <a:pt x="16591" y="29602"/>
                    <a:pt x="16594" y="29581"/>
                  </a:cubicBezTo>
                  <a:cubicBezTo>
                    <a:pt x="16597" y="29563"/>
                    <a:pt x="16543" y="29540"/>
                    <a:pt x="16479" y="29540"/>
                  </a:cubicBezTo>
                  <a:cubicBezTo>
                    <a:pt x="16465" y="29540"/>
                    <a:pt x="16451" y="29541"/>
                    <a:pt x="16437" y="29543"/>
                  </a:cubicBezTo>
                  <a:cubicBezTo>
                    <a:pt x="16408" y="29555"/>
                    <a:pt x="16380" y="29560"/>
                    <a:pt x="16355" y="29560"/>
                  </a:cubicBezTo>
                  <a:cubicBezTo>
                    <a:pt x="16307" y="29560"/>
                    <a:pt x="16275" y="29542"/>
                    <a:pt x="16275" y="29528"/>
                  </a:cubicBezTo>
                  <a:cubicBezTo>
                    <a:pt x="16331" y="29508"/>
                    <a:pt x="16351" y="29500"/>
                    <a:pt x="16270" y="29500"/>
                  </a:cubicBezTo>
                  <a:cubicBezTo>
                    <a:pt x="16225" y="29500"/>
                    <a:pt x="16150" y="29502"/>
                    <a:pt x="16033" y="29506"/>
                  </a:cubicBezTo>
                  <a:cubicBezTo>
                    <a:pt x="15873" y="29490"/>
                    <a:pt x="15551" y="29481"/>
                    <a:pt x="15309" y="29456"/>
                  </a:cubicBezTo>
                  <a:cubicBezTo>
                    <a:pt x="14990" y="29424"/>
                    <a:pt x="14827" y="29409"/>
                    <a:pt x="14751" y="29380"/>
                  </a:cubicBezTo>
                  <a:cubicBezTo>
                    <a:pt x="14752" y="29376"/>
                    <a:pt x="14751" y="29372"/>
                    <a:pt x="14750" y="29369"/>
                  </a:cubicBezTo>
                  <a:lnTo>
                    <a:pt x="14750" y="29369"/>
                  </a:lnTo>
                  <a:cubicBezTo>
                    <a:pt x="14744" y="29384"/>
                    <a:pt x="14722" y="29390"/>
                    <a:pt x="14678" y="29390"/>
                  </a:cubicBezTo>
                  <a:cubicBezTo>
                    <a:pt x="14627" y="29390"/>
                    <a:pt x="14546" y="29382"/>
                    <a:pt x="14426" y="29371"/>
                  </a:cubicBezTo>
                  <a:cubicBezTo>
                    <a:pt x="14322" y="29348"/>
                    <a:pt x="14215" y="29336"/>
                    <a:pt x="14107" y="29336"/>
                  </a:cubicBezTo>
                  <a:cubicBezTo>
                    <a:pt x="14052" y="29336"/>
                    <a:pt x="13997" y="29340"/>
                    <a:pt x="13943" y="29346"/>
                  </a:cubicBezTo>
                  <a:lnTo>
                    <a:pt x="14103" y="29362"/>
                  </a:lnTo>
                  <a:cubicBezTo>
                    <a:pt x="14100" y="29381"/>
                    <a:pt x="14081" y="29390"/>
                    <a:pt x="14045" y="29390"/>
                  </a:cubicBezTo>
                  <a:cubicBezTo>
                    <a:pt x="14005" y="29390"/>
                    <a:pt x="13943" y="29378"/>
                    <a:pt x="13858" y="29359"/>
                  </a:cubicBezTo>
                  <a:cubicBezTo>
                    <a:pt x="13780" y="29349"/>
                    <a:pt x="13783" y="29330"/>
                    <a:pt x="13783" y="29308"/>
                  </a:cubicBezTo>
                  <a:cubicBezTo>
                    <a:pt x="13786" y="29290"/>
                    <a:pt x="13708" y="29261"/>
                    <a:pt x="13630" y="29252"/>
                  </a:cubicBezTo>
                  <a:cubicBezTo>
                    <a:pt x="13591" y="29249"/>
                    <a:pt x="13553" y="29245"/>
                    <a:pt x="13531" y="29245"/>
                  </a:cubicBezTo>
                  <a:cubicBezTo>
                    <a:pt x="13508" y="29245"/>
                    <a:pt x="13506" y="29250"/>
                    <a:pt x="13545" y="29265"/>
                  </a:cubicBezTo>
                  <a:cubicBezTo>
                    <a:pt x="13545" y="29278"/>
                    <a:pt x="13545" y="29283"/>
                    <a:pt x="13527" y="29283"/>
                  </a:cubicBezTo>
                  <a:cubicBezTo>
                    <a:pt x="13515" y="29283"/>
                    <a:pt x="13496" y="29281"/>
                    <a:pt x="13463" y="29277"/>
                  </a:cubicBezTo>
                  <a:cubicBezTo>
                    <a:pt x="13423" y="29272"/>
                    <a:pt x="13382" y="29270"/>
                    <a:pt x="13341" y="29270"/>
                  </a:cubicBezTo>
                  <a:cubicBezTo>
                    <a:pt x="13301" y="29270"/>
                    <a:pt x="13260" y="29272"/>
                    <a:pt x="13219" y="29277"/>
                  </a:cubicBezTo>
                  <a:cubicBezTo>
                    <a:pt x="13218" y="29286"/>
                    <a:pt x="13199" y="29289"/>
                    <a:pt x="13172" y="29289"/>
                  </a:cubicBezTo>
                  <a:cubicBezTo>
                    <a:pt x="13151" y="29289"/>
                    <a:pt x="13126" y="29287"/>
                    <a:pt x="13098" y="29285"/>
                  </a:cubicBezTo>
                  <a:lnTo>
                    <a:pt x="13098" y="29285"/>
                  </a:lnTo>
                  <a:lnTo>
                    <a:pt x="13097" y="29221"/>
                  </a:lnTo>
                  <a:lnTo>
                    <a:pt x="13097" y="29177"/>
                  </a:lnTo>
                  <a:lnTo>
                    <a:pt x="12999" y="29266"/>
                  </a:lnTo>
                  <a:lnTo>
                    <a:pt x="12999" y="29266"/>
                  </a:lnTo>
                  <a:cubicBezTo>
                    <a:pt x="12939" y="29252"/>
                    <a:pt x="12880" y="29243"/>
                    <a:pt x="12818" y="29236"/>
                  </a:cubicBezTo>
                  <a:lnTo>
                    <a:pt x="12820" y="29226"/>
                  </a:lnTo>
                  <a:lnTo>
                    <a:pt x="12820" y="29226"/>
                  </a:lnTo>
                  <a:lnTo>
                    <a:pt x="12787" y="29214"/>
                  </a:lnTo>
                  <a:cubicBezTo>
                    <a:pt x="12781" y="29214"/>
                    <a:pt x="12776" y="29214"/>
                    <a:pt x="12772" y="29214"/>
                  </a:cubicBezTo>
                  <a:cubicBezTo>
                    <a:pt x="12708" y="29214"/>
                    <a:pt x="12705" y="29233"/>
                    <a:pt x="12705" y="29233"/>
                  </a:cubicBezTo>
                  <a:cubicBezTo>
                    <a:pt x="12690" y="29237"/>
                    <a:pt x="12675" y="29238"/>
                    <a:pt x="12658" y="29238"/>
                  </a:cubicBezTo>
                  <a:cubicBezTo>
                    <a:pt x="12647" y="29238"/>
                    <a:pt x="12635" y="29238"/>
                    <a:pt x="12624" y="29236"/>
                  </a:cubicBezTo>
                  <a:lnTo>
                    <a:pt x="12401" y="29236"/>
                  </a:lnTo>
                  <a:cubicBezTo>
                    <a:pt x="12216" y="29236"/>
                    <a:pt x="11966" y="29239"/>
                    <a:pt x="11709" y="29252"/>
                  </a:cubicBezTo>
                  <a:cubicBezTo>
                    <a:pt x="11198" y="29271"/>
                    <a:pt x="10656" y="29330"/>
                    <a:pt x="10537" y="29343"/>
                  </a:cubicBezTo>
                  <a:cubicBezTo>
                    <a:pt x="10529" y="29343"/>
                    <a:pt x="10521" y="29343"/>
                    <a:pt x="10513" y="29343"/>
                  </a:cubicBezTo>
                  <a:cubicBezTo>
                    <a:pt x="10352" y="29343"/>
                    <a:pt x="10139" y="29372"/>
                    <a:pt x="10217" y="29380"/>
                  </a:cubicBezTo>
                  <a:cubicBezTo>
                    <a:pt x="10220" y="29406"/>
                    <a:pt x="9819" y="29449"/>
                    <a:pt x="9346" y="29543"/>
                  </a:cubicBezTo>
                  <a:cubicBezTo>
                    <a:pt x="9070" y="29597"/>
                    <a:pt x="8832" y="29641"/>
                    <a:pt x="8669" y="29688"/>
                  </a:cubicBezTo>
                  <a:cubicBezTo>
                    <a:pt x="8503" y="29731"/>
                    <a:pt x="8406" y="29760"/>
                    <a:pt x="8409" y="29769"/>
                  </a:cubicBezTo>
                  <a:lnTo>
                    <a:pt x="8174" y="29825"/>
                  </a:lnTo>
                  <a:cubicBezTo>
                    <a:pt x="8020" y="29866"/>
                    <a:pt x="7873" y="29935"/>
                    <a:pt x="7794" y="29957"/>
                  </a:cubicBezTo>
                  <a:cubicBezTo>
                    <a:pt x="7749" y="29985"/>
                    <a:pt x="7702" y="30004"/>
                    <a:pt x="7691" y="30004"/>
                  </a:cubicBezTo>
                  <a:cubicBezTo>
                    <a:pt x="7685" y="30004"/>
                    <a:pt x="7691" y="29997"/>
                    <a:pt x="7716" y="29982"/>
                  </a:cubicBezTo>
                  <a:cubicBezTo>
                    <a:pt x="7714" y="29967"/>
                    <a:pt x="7710" y="29954"/>
                    <a:pt x="7683" y="29954"/>
                  </a:cubicBezTo>
                  <a:cubicBezTo>
                    <a:pt x="7671" y="29954"/>
                    <a:pt x="7653" y="29956"/>
                    <a:pt x="7628" y="29963"/>
                  </a:cubicBezTo>
                  <a:cubicBezTo>
                    <a:pt x="7475" y="30010"/>
                    <a:pt x="7481" y="30029"/>
                    <a:pt x="7487" y="30051"/>
                  </a:cubicBezTo>
                  <a:cubicBezTo>
                    <a:pt x="7494" y="30070"/>
                    <a:pt x="7415" y="30092"/>
                    <a:pt x="7415" y="30092"/>
                  </a:cubicBezTo>
                  <a:cubicBezTo>
                    <a:pt x="7376" y="30105"/>
                    <a:pt x="7358" y="30111"/>
                    <a:pt x="7348" y="30111"/>
                  </a:cubicBezTo>
                  <a:cubicBezTo>
                    <a:pt x="7338" y="30111"/>
                    <a:pt x="7337" y="30106"/>
                    <a:pt x="7334" y="30095"/>
                  </a:cubicBezTo>
                  <a:cubicBezTo>
                    <a:pt x="7327" y="30076"/>
                    <a:pt x="7321" y="30054"/>
                    <a:pt x="7321" y="30054"/>
                  </a:cubicBezTo>
                  <a:lnTo>
                    <a:pt x="7246" y="30082"/>
                  </a:lnTo>
                  <a:cubicBezTo>
                    <a:pt x="7252" y="30101"/>
                    <a:pt x="7177" y="30129"/>
                    <a:pt x="7177" y="30129"/>
                  </a:cubicBezTo>
                  <a:cubicBezTo>
                    <a:pt x="7143" y="30142"/>
                    <a:pt x="7124" y="30149"/>
                    <a:pt x="7113" y="30149"/>
                  </a:cubicBezTo>
                  <a:cubicBezTo>
                    <a:pt x="7099" y="30149"/>
                    <a:pt x="7096" y="30139"/>
                    <a:pt x="7089" y="30117"/>
                  </a:cubicBezTo>
                  <a:cubicBezTo>
                    <a:pt x="7085" y="30104"/>
                    <a:pt x="7075" y="30098"/>
                    <a:pt x="7060" y="30098"/>
                  </a:cubicBezTo>
                  <a:cubicBezTo>
                    <a:pt x="7028" y="30098"/>
                    <a:pt x="6978" y="30125"/>
                    <a:pt x="6936" y="30170"/>
                  </a:cubicBezTo>
                  <a:lnTo>
                    <a:pt x="6792" y="30245"/>
                  </a:lnTo>
                  <a:cubicBezTo>
                    <a:pt x="6786" y="30245"/>
                    <a:pt x="6781" y="30244"/>
                    <a:pt x="6775" y="30244"/>
                  </a:cubicBezTo>
                  <a:cubicBezTo>
                    <a:pt x="6687" y="30244"/>
                    <a:pt x="6559" y="30330"/>
                    <a:pt x="6497" y="30374"/>
                  </a:cubicBezTo>
                  <a:cubicBezTo>
                    <a:pt x="6488" y="30373"/>
                    <a:pt x="6478" y="30372"/>
                    <a:pt x="6469" y="30372"/>
                  </a:cubicBezTo>
                  <a:cubicBezTo>
                    <a:pt x="6392" y="30372"/>
                    <a:pt x="6322" y="30406"/>
                    <a:pt x="6275" y="30468"/>
                  </a:cubicBezTo>
                  <a:cubicBezTo>
                    <a:pt x="6281" y="30487"/>
                    <a:pt x="6209" y="30521"/>
                    <a:pt x="6127" y="30531"/>
                  </a:cubicBezTo>
                  <a:cubicBezTo>
                    <a:pt x="6046" y="30543"/>
                    <a:pt x="5971" y="30578"/>
                    <a:pt x="5823" y="30640"/>
                  </a:cubicBezTo>
                  <a:cubicBezTo>
                    <a:pt x="5754" y="30684"/>
                    <a:pt x="5250" y="30932"/>
                    <a:pt x="4686" y="31239"/>
                  </a:cubicBezTo>
                  <a:cubicBezTo>
                    <a:pt x="4379" y="31424"/>
                    <a:pt x="4118" y="31577"/>
                    <a:pt x="3940" y="31690"/>
                  </a:cubicBezTo>
                  <a:cubicBezTo>
                    <a:pt x="3771" y="31815"/>
                    <a:pt x="3673" y="31891"/>
                    <a:pt x="3680" y="31897"/>
                  </a:cubicBezTo>
                  <a:cubicBezTo>
                    <a:pt x="3639" y="31931"/>
                    <a:pt x="3589" y="31956"/>
                    <a:pt x="3539" y="31972"/>
                  </a:cubicBezTo>
                  <a:cubicBezTo>
                    <a:pt x="3537" y="31970"/>
                    <a:pt x="3535" y="31969"/>
                    <a:pt x="3531" y="31969"/>
                  </a:cubicBezTo>
                  <a:cubicBezTo>
                    <a:pt x="3510" y="31969"/>
                    <a:pt x="3455" y="32014"/>
                    <a:pt x="3420" y="32082"/>
                  </a:cubicBezTo>
                  <a:cubicBezTo>
                    <a:pt x="3383" y="32125"/>
                    <a:pt x="3375" y="32147"/>
                    <a:pt x="3368" y="32147"/>
                  </a:cubicBezTo>
                  <a:cubicBezTo>
                    <a:pt x="3365" y="32147"/>
                    <a:pt x="3361" y="32141"/>
                    <a:pt x="3354" y="32129"/>
                  </a:cubicBezTo>
                  <a:cubicBezTo>
                    <a:pt x="3353" y="32128"/>
                    <a:pt x="3351" y="32127"/>
                    <a:pt x="3349" y="32127"/>
                  </a:cubicBezTo>
                  <a:cubicBezTo>
                    <a:pt x="3320" y="32127"/>
                    <a:pt x="3198" y="32218"/>
                    <a:pt x="2937" y="32392"/>
                  </a:cubicBezTo>
                  <a:cubicBezTo>
                    <a:pt x="2724" y="32527"/>
                    <a:pt x="2398" y="32608"/>
                    <a:pt x="2401" y="32621"/>
                  </a:cubicBezTo>
                  <a:cubicBezTo>
                    <a:pt x="2313" y="32649"/>
                    <a:pt x="2272" y="32660"/>
                    <a:pt x="2265" y="32660"/>
                  </a:cubicBezTo>
                  <a:cubicBezTo>
                    <a:pt x="2258" y="32660"/>
                    <a:pt x="2278" y="32651"/>
                    <a:pt x="2317" y="32636"/>
                  </a:cubicBezTo>
                  <a:cubicBezTo>
                    <a:pt x="2342" y="32617"/>
                    <a:pt x="2311" y="32613"/>
                    <a:pt x="2249" y="32613"/>
                  </a:cubicBezTo>
                  <a:cubicBezTo>
                    <a:pt x="2221" y="32613"/>
                    <a:pt x="2186" y="32614"/>
                    <a:pt x="2147" y="32615"/>
                  </a:cubicBezTo>
                  <a:cubicBezTo>
                    <a:pt x="2096" y="32617"/>
                    <a:pt x="2036" y="32618"/>
                    <a:pt x="1975" y="32618"/>
                  </a:cubicBezTo>
                  <a:cubicBezTo>
                    <a:pt x="1892" y="32618"/>
                    <a:pt x="1806" y="32616"/>
                    <a:pt x="1734" y="32615"/>
                  </a:cubicBezTo>
                  <a:cubicBezTo>
                    <a:pt x="1649" y="32602"/>
                    <a:pt x="1571" y="32580"/>
                    <a:pt x="1577" y="32561"/>
                  </a:cubicBezTo>
                  <a:cubicBezTo>
                    <a:pt x="1442" y="32527"/>
                    <a:pt x="1311" y="32483"/>
                    <a:pt x="1182" y="32430"/>
                  </a:cubicBezTo>
                  <a:cubicBezTo>
                    <a:pt x="1107" y="32389"/>
                    <a:pt x="1032" y="32342"/>
                    <a:pt x="963" y="32292"/>
                  </a:cubicBezTo>
                  <a:cubicBezTo>
                    <a:pt x="875" y="32226"/>
                    <a:pt x="797" y="32154"/>
                    <a:pt x="721" y="32076"/>
                  </a:cubicBezTo>
                  <a:cubicBezTo>
                    <a:pt x="605" y="31956"/>
                    <a:pt x="502" y="31825"/>
                    <a:pt x="502" y="31825"/>
                  </a:cubicBezTo>
                  <a:cubicBezTo>
                    <a:pt x="483" y="31799"/>
                    <a:pt x="467" y="31772"/>
                    <a:pt x="456" y="31752"/>
                  </a:cubicBezTo>
                  <a:lnTo>
                    <a:pt x="456" y="31752"/>
                  </a:lnTo>
                  <a:cubicBezTo>
                    <a:pt x="479" y="31735"/>
                    <a:pt x="224" y="31368"/>
                    <a:pt x="248" y="30784"/>
                  </a:cubicBezTo>
                  <a:cubicBezTo>
                    <a:pt x="276" y="30189"/>
                    <a:pt x="609" y="29772"/>
                    <a:pt x="671" y="29728"/>
                  </a:cubicBezTo>
                  <a:cubicBezTo>
                    <a:pt x="671" y="29728"/>
                    <a:pt x="721" y="29663"/>
                    <a:pt x="765" y="29590"/>
                  </a:cubicBezTo>
                  <a:cubicBezTo>
                    <a:pt x="794" y="29509"/>
                    <a:pt x="853" y="29440"/>
                    <a:pt x="935" y="29406"/>
                  </a:cubicBezTo>
                  <a:cubicBezTo>
                    <a:pt x="1025" y="29387"/>
                    <a:pt x="1276" y="29189"/>
                    <a:pt x="1314" y="29105"/>
                  </a:cubicBezTo>
                  <a:cubicBezTo>
                    <a:pt x="1310" y="29099"/>
                    <a:pt x="1308" y="29097"/>
                    <a:pt x="1309" y="29097"/>
                  </a:cubicBezTo>
                  <a:lnTo>
                    <a:pt x="1309" y="29097"/>
                  </a:lnTo>
                  <a:cubicBezTo>
                    <a:pt x="1309" y="29097"/>
                    <a:pt x="1317" y="29109"/>
                    <a:pt x="1326" y="29120"/>
                  </a:cubicBezTo>
                  <a:cubicBezTo>
                    <a:pt x="1414" y="29102"/>
                    <a:pt x="1586" y="28932"/>
                    <a:pt x="1624" y="28848"/>
                  </a:cubicBezTo>
                  <a:cubicBezTo>
                    <a:pt x="1699" y="28813"/>
                    <a:pt x="1774" y="28779"/>
                    <a:pt x="1825" y="28713"/>
                  </a:cubicBezTo>
                  <a:cubicBezTo>
                    <a:pt x="1861" y="28685"/>
                    <a:pt x="1878" y="28673"/>
                    <a:pt x="1889" y="28673"/>
                  </a:cubicBezTo>
                  <a:cubicBezTo>
                    <a:pt x="1898" y="28673"/>
                    <a:pt x="1904" y="28680"/>
                    <a:pt x="1915" y="28694"/>
                  </a:cubicBezTo>
                  <a:cubicBezTo>
                    <a:pt x="1922" y="28704"/>
                    <a:pt x="1928" y="28712"/>
                    <a:pt x="1940" y="28712"/>
                  </a:cubicBezTo>
                  <a:cubicBezTo>
                    <a:pt x="1953" y="28712"/>
                    <a:pt x="1972" y="28704"/>
                    <a:pt x="2003" y="28678"/>
                  </a:cubicBezTo>
                  <a:cubicBezTo>
                    <a:pt x="2066" y="28628"/>
                    <a:pt x="2053" y="28613"/>
                    <a:pt x="2041" y="28597"/>
                  </a:cubicBezTo>
                  <a:lnTo>
                    <a:pt x="2169" y="28500"/>
                  </a:lnTo>
                  <a:cubicBezTo>
                    <a:pt x="2169" y="28500"/>
                    <a:pt x="2235" y="28450"/>
                    <a:pt x="2223" y="28434"/>
                  </a:cubicBezTo>
                  <a:cubicBezTo>
                    <a:pt x="2213" y="28415"/>
                    <a:pt x="2279" y="28368"/>
                    <a:pt x="2345" y="28324"/>
                  </a:cubicBezTo>
                  <a:cubicBezTo>
                    <a:pt x="2346" y="28326"/>
                    <a:pt x="2348" y="28327"/>
                    <a:pt x="2350" y="28327"/>
                  </a:cubicBezTo>
                  <a:cubicBezTo>
                    <a:pt x="2365" y="28327"/>
                    <a:pt x="2390" y="28298"/>
                    <a:pt x="2365" y="28298"/>
                  </a:cubicBezTo>
                  <a:cubicBezTo>
                    <a:pt x="2358" y="28298"/>
                    <a:pt x="2348" y="28300"/>
                    <a:pt x="2332" y="28306"/>
                  </a:cubicBezTo>
                  <a:cubicBezTo>
                    <a:pt x="2323" y="28287"/>
                    <a:pt x="2310" y="28271"/>
                    <a:pt x="2379" y="28224"/>
                  </a:cubicBezTo>
                  <a:lnTo>
                    <a:pt x="2357" y="28190"/>
                  </a:lnTo>
                  <a:cubicBezTo>
                    <a:pt x="2346" y="28172"/>
                    <a:pt x="2338" y="28158"/>
                    <a:pt x="2313" y="28158"/>
                  </a:cubicBezTo>
                  <a:cubicBezTo>
                    <a:pt x="2289" y="28158"/>
                    <a:pt x="2249" y="28172"/>
                    <a:pt x="2176" y="28212"/>
                  </a:cubicBezTo>
                  <a:cubicBezTo>
                    <a:pt x="1890" y="28390"/>
                    <a:pt x="1687" y="28531"/>
                    <a:pt x="1712" y="28563"/>
                  </a:cubicBezTo>
                  <a:cubicBezTo>
                    <a:pt x="1677" y="28606"/>
                    <a:pt x="1640" y="28647"/>
                    <a:pt x="1599" y="28682"/>
                  </a:cubicBezTo>
                  <a:cubicBezTo>
                    <a:pt x="1555" y="28716"/>
                    <a:pt x="1508" y="28744"/>
                    <a:pt x="1461" y="28766"/>
                  </a:cubicBezTo>
                  <a:cubicBezTo>
                    <a:pt x="1460" y="28766"/>
                    <a:pt x="1460" y="28765"/>
                    <a:pt x="1458" y="28765"/>
                  </a:cubicBezTo>
                  <a:cubicBezTo>
                    <a:pt x="1428" y="28765"/>
                    <a:pt x="1187" y="28969"/>
                    <a:pt x="888" y="29205"/>
                  </a:cubicBezTo>
                  <a:cubicBezTo>
                    <a:pt x="721" y="29330"/>
                    <a:pt x="574" y="29478"/>
                    <a:pt x="446" y="29644"/>
                  </a:cubicBezTo>
                  <a:cubicBezTo>
                    <a:pt x="358" y="29763"/>
                    <a:pt x="305" y="29835"/>
                    <a:pt x="276" y="29876"/>
                  </a:cubicBezTo>
                  <a:cubicBezTo>
                    <a:pt x="248" y="29910"/>
                    <a:pt x="223" y="29945"/>
                    <a:pt x="198" y="29982"/>
                  </a:cubicBezTo>
                  <a:cubicBezTo>
                    <a:pt x="189" y="29998"/>
                    <a:pt x="182" y="30017"/>
                    <a:pt x="173" y="30035"/>
                  </a:cubicBezTo>
                  <a:cubicBezTo>
                    <a:pt x="186" y="30039"/>
                    <a:pt x="126" y="30167"/>
                    <a:pt x="73" y="30383"/>
                  </a:cubicBezTo>
                  <a:cubicBezTo>
                    <a:pt x="7" y="30662"/>
                    <a:pt x="1" y="30950"/>
                    <a:pt x="51" y="31233"/>
                  </a:cubicBezTo>
                  <a:cubicBezTo>
                    <a:pt x="101" y="31530"/>
                    <a:pt x="226" y="31815"/>
                    <a:pt x="408" y="32057"/>
                  </a:cubicBezTo>
                  <a:cubicBezTo>
                    <a:pt x="557" y="32245"/>
                    <a:pt x="685" y="32345"/>
                    <a:pt x="699" y="32345"/>
                  </a:cubicBezTo>
                  <a:cubicBezTo>
                    <a:pt x="699" y="32345"/>
                    <a:pt x="699" y="32345"/>
                    <a:pt x="699" y="32345"/>
                  </a:cubicBezTo>
                  <a:cubicBezTo>
                    <a:pt x="743" y="32386"/>
                    <a:pt x="794" y="32427"/>
                    <a:pt x="844" y="32461"/>
                  </a:cubicBezTo>
                  <a:cubicBezTo>
                    <a:pt x="831" y="32477"/>
                    <a:pt x="982" y="32593"/>
                    <a:pt x="1151" y="32671"/>
                  </a:cubicBezTo>
                  <a:cubicBezTo>
                    <a:pt x="1333" y="32734"/>
                    <a:pt x="1511" y="32781"/>
                    <a:pt x="1511" y="32781"/>
                  </a:cubicBezTo>
                  <a:cubicBezTo>
                    <a:pt x="1505" y="32799"/>
                    <a:pt x="1596" y="32831"/>
                    <a:pt x="1781" y="32856"/>
                  </a:cubicBezTo>
                  <a:cubicBezTo>
                    <a:pt x="1857" y="32865"/>
                    <a:pt x="1919" y="32869"/>
                    <a:pt x="1964" y="32869"/>
                  </a:cubicBezTo>
                  <a:cubicBezTo>
                    <a:pt x="2030" y="32869"/>
                    <a:pt x="2063" y="32861"/>
                    <a:pt x="2063" y="32850"/>
                  </a:cubicBezTo>
                  <a:cubicBezTo>
                    <a:pt x="2210" y="32846"/>
                    <a:pt x="2357" y="32828"/>
                    <a:pt x="2501" y="32796"/>
                  </a:cubicBezTo>
                  <a:cubicBezTo>
                    <a:pt x="2689" y="32749"/>
                    <a:pt x="2874" y="32680"/>
                    <a:pt x="3050" y="32593"/>
                  </a:cubicBezTo>
                  <a:cubicBezTo>
                    <a:pt x="3138" y="32564"/>
                    <a:pt x="3213" y="32486"/>
                    <a:pt x="3266" y="32420"/>
                  </a:cubicBezTo>
                  <a:cubicBezTo>
                    <a:pt x="3254" y="32405"/>
                    <a:pt x="3307" y="32342"/>
                    <a:pt x="3373" y="32295"/>
                  </a:cubicBezTo>
                  <a:cubicBezTo>
                    <a:pt x="3373" y="32295"/>
                    <a:pt x="3382" y="32314"/>
                    <a:pt x="3395" y="32329"/>
                  </a:cubicBezTo>
                  <a:cubicBezTo>
                    <a:pt x="3370" y="32358"/>
                    <a:pt x="3357" y="32373"/>
                    <a:pt x="3362" y="32373"/>
                  </a:cubicBezTo>
                  <a:cubicBezTo>
                    <a:pt x="3368" y="32373"/>
                    <a:pt x="3401" y="32351"/>
                    <a:pt x="3473" y="32301"/>
                  </a:cubicBezTo>
                  <a:lnTo>
                    <a:pt x="3601" y="32210"/>
                  </a:lnTo>
                  <a:cubicBezTo>
                    <a:pt x="3595" y="32201"/>
                    <a:pt x="3673" y="32141"/>
                    <a:pt x="3808" y="32041"/>
                  </a:cubicBezTo>
                  <a:lnTo>
                    <a:pt x="4053" y="31866"/>
                  </a:lnTo>
                  <a:cubicBezTo>
                    <a:pt x="4150" y="31803"/>
                    <a:pt x="4259" y="31740"/>
                    <a:pt x="4379" y="31668"/>
                  </a:cubicBezTo>
                  <a:cubicBezTo>
                    <a:pt x="4983" y="31292"/>
                    <a:pt x="5206" y="31204"/>
                    <a:pt x="5193" y="31179"/>
                  </a:cubicBezTo>
                  <a:cubicBezTo>
                    <a:pt x="5184" y="31160"/>
                    <a:pt x="5256" y="31126"/>
                    <a:pt x="5475" y="31038"/>
                  </a:cubicBezTo>
                  <a:cubicBezTo>
                    <a:pt x="5698" y="30954"/>
                    <a:pt x="5814" y="30919"/>
                    <a:pt x="5880" y="30900"/>
                  </a:cubicBezTo>
                  <a:cubicBezTo>
                    <a:pt x="5920" y="30888"/>
                    <a:pt x="5961" y="30869"/>
                    <a:pt x="5992" y="30841"/>
                  </a:cubicBezTo>
                  <a:lnTo>
                    <a:pt x="5992" y="30841"/>
                  </a:lnTo>
                  <a:cubicBezTo>
                    <a:pt x="5966" y="30852"/>
                    <a:pt x="5949" y="30857"/>
                    <a:pt x="5937" y="30857"/>
                  </a:cubicBezTo>
                  <a:cubicBezTo>
                    <a:pt x="5915" y="30857"/>
                    <a:pt x="5911" y="30843"/>
                    <a:pt x="5905" y="30831"/>
                  </a:cubicBezTo>
                  <a:cubicBezTo>
                    <a:pt x="5890" y="30797"/>
                    <a:pt x="5949" y="30768"/>
                    <a:pt x="6029" y="30768"/>
                  </a:cubicBezTo>
                  <a:cubicBezTo>
                    <a:pt x="6036" y="30768"/>
                    <a:pt x="6044" y="30768"/>
                    <a:pt x="6052" y="30769"/>
                  </a:cubicBezTo>
                  <a:cubicBezTo>
                    <a:pt x="6053" y="30771"/>
                    <a:pt x="6055" y="30771"/>
                    <a:pt x="6059" y="30771"/>
                  </a:cubicBezTo>
                  <a:cubicBezTo>
                    <a:pt x="6104" y="30771"/>
                    <a:pt x="6354" y="30665"/>
                    <a:pt x="6613" y="30553"/>
                  </a:cubicBezTo>
                  <a:cubicBezTo>
                    <a:pt x="6901" y="30446"/>
                    <a:pt x="7193" y="30324"/>
                    <a:pt x="7224" y="30289"/>
                  </a:cubicBezTo>
                  <a:cubicBezTo>
                    <a:pt x="7221" y="30280"/>
                    <a:pt x="7220" y="30275"/>
                    <a:pt x="7220" y="30275"/>
                  </a:cubicBezTo>
                  <a:lnTo>
                    <a:pt x="7220" y="30275"/>
                  </a:lnTo>
                  <a:cubicBezTo>
                    <a:pt x="7220" y="30275"/>
                    <a:pt x="7223" y="30285"/>
                    <a:pt x="7230" y="30308"/>
                  </a:cubicBezTo>
                  <a:cubicBezTo>
                    <a:pt x="7232" y="30312"/>
                    <a:pt x="7236" y="30314"/>
                    <a:pt x="7244" y="30314"/>
                  </a:cubicBezTo>
                  <a:cubicBezTo>
                    <a:pt x="7276" y="30314"/>
                    <a:pt x="7369" y="30278"/>
                    <a:pt x="7616" y="30208"/>
                  </a:cubicBezTo>
                  <a:lnTo>
                    <a:pt x="7841" y="30139"/>
                  </a:lnTo>
                  <a:cubicBezTo>
                    <a:pt x="7833" y="30102"/>
                    <a:pt x="8207" y="30007"/>
                    <a:pt x="8285" y="30007"/>
                  </a:cubicBezTo>
                  <a:cubicBezTo>
                    <a:pt x="8293" y="30007"/>
                    <a:pt x="8298" y="30008"/>
                    <a:pt x="8299" y="30010"/>
                  </a:cubicBezTo>
                  <a:cubicBezTo>
                    <a:pt x="8317" y="30011"/>
                    <a:pt x="8331" y="30012"/>
                    <a:pt x="8344" y="30012"/>
                  </a:cubicBezTo>
                  <a:cubicBezTo>
                    <a:pt x="8388" y="30012"/>
                    <a:pt x="8415" y="30005"/>
                    <a:pt x="8534" y="29976"/>
                  </a:cubicBezTo>
                  <a:cubicBezTo>
                    <a:pt x="8662" y="29923"/>
                    <a:pt x="8791" y="29885"/>
                    <a:pt x="8926" y="29857"/>
                  </a:cubicBezTo>
                  <a:cubicBezTo>
                    <a:pt x="9018" y="29841"/>
                    <a:pt x="9097" y="29831"/>
                    <a:pt x="9132" y="29831"/>
                  </a:cubicBezTo>
                  <a:cubicBezTo>
                    <a:pt x="9145" y="29831"/>
                    <a:pt x="9151" y="29832"/>
                    <a:pt x="9151" y="29835"/>
                  </a:cubicBezTo>
                  <a:lnTo>
                    <a:pt x="9308" y="29807"/>
                  </a:lnTo>
                  <a:cubicBezTo>
                    <a:pt x="9408" y="29769"/>
                    <a:pt x="9512" y="29741"/>
                    <a:pt x="9615" y="29725"/>
                  </a:cubicBezTo>
                  <a:cubicBezTo>
                    <a:pt x="9850" y="29688"/>
                    <a:pt x="9929" y="29678"/>
                    <a:pt x="9847" y="29669"/>
                  </a:cubicBezTo>
                  <a:cubicBezTo>
                    <a:pt x="9847" y="29647"/>
                    <a:pt x="9844" y="29628"/>
                    <a:pt x="9922" y="29615"/>
                  </a:cubicBezTo>
                  <a:lnTo>
                    <a:pt x="9925" y="29637"/>
                  </a:lnTo>
                  <a:cubicBezTo>
                    <a:pt x="9926" y="29641"/>
                    <a:pt x="9934" y="29643"/>
                    <a:pt x="9948" y="29643"/>
                  </a:cubicBezTo>
                  <a:cubicBezTo>
                    <a:pt x="10014" y="29643"/>
                    <a:pt x="10217" y="29607"/>
                    <a:pt x="10477" y="29581"/>
                  </a:cubicBezTo>
                  <a:cubicBezTo>
                    <a:pt x="10764" y="29549"/>
                    <a:pt x="10925" y="29534"/>
                    <a:pt x="11023" y="29534"/>
                  </a:cubicBezTo>
                  <a:cubicBezTo>
                    <a:pt x="11060" y="29534"/>
                    <a:pt x="11088" y="29536"/>
                    <a:pt x="11110" y="29540"/>
                  </a:cubicBezTo>
                  <a:lnTo>
                    <a:pt x="11188" y="29515"/>
                  </a:lnTo>
                  <a:cubicBezTo>
                    <a:pt x="11235" y="29498"/>
                    <a:pt x="11281" y="29489"/>
                    <a:pt x="11311" y="29489"/>
                  </a:cubicBezTo>
                  <a:cubicBezTo>
                    <a:pt x="11332" y="29489"/>
                    <a:pt x="11345" y="29494"/>
                    <a:pt x="11345" y="29503"/>
                  </a:cubicBezTo>
                  <a:cubicBezTo>
                    <a:pt x="11398" y="29505"/>
                    <a:pt x="11450" y="29507"/>
                    <a:pt x="11503" y="29507"/>
                  </a:cubicBezTo>
                  <a:cubicBezTo>
                    <a:pt x="11636" y="29507"/>
                    <a:pt x="11770" y="29498"/>
                    <a:pt x="11900" y="29478"/>
                  </a:cubicBezTo>
                  <a:lnTo>
                    <a:pt x="12060" y="29478"/>
                  </a:lnTo>
                  <a:cubicBezTo>
                    <a:pt x="12099" y="29496"/>
                    <a:pt x="12177" y="29506"/>
                    <a:pt x="12256" y="29506"/>
                  </a:cubicBezTo>
                  <a:cubicBezTo>
                    <a:pt x="12335" y="29506"/>
                    <a:pt x="12414" y="29496"/>
                    <a:pt x="12454" y="29478"/>
                  </a:cubicBezTo>
                  <a:lnTo>
                    <a:pt x="12454" y="29478"/>
                  </a:lnTo>
                  <a:cubicBezTo>
                    <a:pt x="12451" y="29500"/>
                    <a:pt x="12530" y="29500"/>
                    <a:pt x="12608" y="29503"/>
                  </a:cubicBezTo>
                  <a:cubicBezTo>
                    <a:pt x="12664" y="29496"/>
                    <a:pt x="12724" y="29496"/>
                    <a:pt x="12837" y="29496"/>
                  </a:cubicBezTo>
                  <a:lnTo>
                    <a:pt x="13103" y="29496"/>
                  </a:lnTo>
                  <a:lnTo>
                    <a:pt x="13103" y="29495"/>
                  </a:lnTo>
                  <a:lnTo>
                    <a:pt x="13103" y="29495"/>
                  </a:lnTo>
                  <a:lnTo>
                    <a:pt x="13112" y="29496"/>
                  </a:lnTo>
                  <a:cubicBezTo>
                    <a:pt x="13149" y="29492"/>
                    <a:pt x="13187" y="29490"/>
                    <a:pt x="13224" y="29490"/>
                  </a:cubicBezTo>
                  <a:cubicBezTo>
                    <a:pt x="13268" y="29490"/>
                    <a:pt x="13312" y="29493"/>
                    <a:pt x="13354" y="29500"/>
                  </a:cubicBezTo>
                  <a:cubicBezTo>
                    <a:pt x="13401" y="29505"/>
                    <a:pt x="13449" y="29508"/>
                    <a:pt x="13496" y="29508"/>
                  </a:cubicBezTo>
                  <a:cubicBezTo>
                    <a:pt x="13530" y="29508"/>
                    <a:pt x="13564" y="29507"/>
                    <a:pt x="13598" y="29503"/>
                  </a:cubicBezTo>
                  <a:cubicBezTo>
                    <a:pt x="13632" y="29497"/>
                    <a:pt x="13667" y="29495"/>
                    <a:pt x="13702" y="29495"/>
                  </a:cubicBezTo>
                  <a:cubicBezTo>
                    <a:pt x="13722" y="29495"/>
                    <a:pt x="13742" y="29495"/>
                    <a:pt x="13761" y="29496"/>
                  </a:cubicBezTo>
                  <a:cubicBezTo>
                    <a:pt x="13843" y="29503"/>
                    <a:pt x="13758" y="29518"/>
                    <a:pt x="13677" y="29531"/>
                  </a:cubicBezTo>
                  <a:cubicBezTo>
                    <a:pt x="13557" y="29533"/>
                    <a:pt x="13655" y="29547"/>
                    <a:pt x="13811" y="29547"/>
                  </a:cubicBezTo>
                  <a:cubicBezTo>
                    <a:pt x="13868" y="29547"/>
                    <a:pt x="13934" y="29545"/>
                    <a:pt x="13999" y="29540"/>
                  </a:cubicBezTo>
                  <a:cubicBezTo>
                    <a:pt x="14114" y="29532"/>
                    <a:pt x="14176" y="29527"/>
                    <a:pt x="14192" y="29527"/>
                  </a:cubicBezTo>
                  <a:cubicBezTo>
                    <a:pt x="14211" y="29527"/>
                    <a:pt x="14170" y="29533"/>
                    <a:pt x="14081" y="29547"/>
                  </a:cubicBezTo>
                  <a:cubicBezTo>
                    <a:pt x="14011" y="29559"/>
                    <a:pt x="13944" y="29570"/>
                    <a:pt x="14012" y="29570"/>
                  </a:cubicBezTo>
                  <a:cubicBezTo>
                    <a:pt x="14027" y="29570"/>
                    <a:pt x="14048" y="29570"/>
                    <a:pt x="14078" y="29568"/>
                  </a:cubicBezTo>
                  <a:cubicBezTo>
                    <a:pt x="14078" y="29568"/>
                    <a:pt x="14133" y="29574"/>
                    <a:pt x="14179" y="29574"/>
                  </a:cubicBezTo>
                  <a:cubicBezTo>
                    <a:pt x="14212" y="29574"/>
                    <a:pt x="14239" y="29571"/>
                    <a:pt x="14241" y="29562"/>
                  </a:cubicBezTo>
                  <a:lnTo>
                    <a:pt x="14482" y="29587"/>
                  </a:lnTo>
                  <a:cubicBezTo>
                    <a:pt x="14585" y="29612"/>
                    <a:pt x="14692" y="29628"/>
                    <a:pt x="14798" y="29637"/>
                  </a:cubicBezTo>
                  <a:cubicBezTo>
                    <a:pt x="14819" y="29632"/>
                    <a:pt x="14840" y="29629"/>
                    <a:pt x="14860" y="29629"/>
                  </a:cubicBezTo>
                  <a:cubicBezTo>
                    <a:pt x="14895" y="29629"/>
                    <a:pt x="14930" y="29637"/>
                    <a:pt x="14961" y="29653"/>
                  </a:cubicBezTo>
                  <a:cubicBezTo>
                    <a:pt x="14960" y="29664"/>
                    <a:pt x="14977" y="29670"/>
                    <a:pt x="14996" y="29670"/>
                  </a:cubicBezTo>
                  <a:cubicBezTo>
                    <a:pt x="15016" y="29670"/>
                    <a:pt x="15040" y="29662"/>
                    <a:pt x="15043" y="29641"/>
                  </a:cubicBezTo>
                  <a:cubicBezTo>
                    <a:pt x="15067" y="29637"/>
                    <a:pt x="15090" y="29635"/>
                    <a:pt x="15114" y="29635"/>
                  </a:cubicBezTo>
                  <a:cubicBezTo>
                    <a:pt x="15172" y="29635"/>
                    <a:pt x="15229" y="29646"/>
                    <a:pt x="15284" y="29666"/>
                  </a:cubicBezTo>
                  <a:cubicBezTo>
                    <a:pt x="15280" y="29692"/>
                    <a:pt x="15313" y="29704"/>
                    <a:pt x="15337" y="29704"/>
                  </a:cubicBezTo>
                  <a:cubicBezTo>
                    <a:pt x="15351" y="29704"/>
                    <a:pt x="15361" y="29700"/>
                    <a:pt x="15363" y="29694"/>
                  </a:cubicBezTo>
                  <a:cubicBezTo>
                    <a:pt x="15396" y="29688"/>
                    <a:pt x="15430" y="29686"/>
                    <a:pt x="15465" y="29686"/>
                  </a:cubicBezTo>
                  <a:cubicBezTo>
                    <a:pt x="15485" y="29686"/>
                    <a:pt x="15505" y="29686"/>
                    <a:pt x="15526" y="29688"/>
                  </a:cubicBezTo>
                  <a:cubicBezTo>
                    <a:pt x="15522" y="29697"/>
                    <a:pt x="15704" y="29722"/>
                    <a:pt x="15974" y="29750"/>
                  </a:cubicBezTo>
                  <a:lnTo>
                    <a:pt x="16967" y="29847"/>
                  </a:lnTo>
                  <a:cubicBezTo>
                    <a:pt x="16986" y="29850"/>
                    <a:pt x="17004" y="29851"/>
                    <a:pt x="17022" y="29851"/>
                  </a:cubicBezTo>
                  <a:cubicBezTo>
                    <a:pt x="17082" y="29851"/>
                    <a:pt x="17131" y="29839"/>
                    <a:pt x="17133" y="29822"/>
                  </a:cubicBezTo>
                  <a:cubicBezTo>
                    <a:pt x="17136" y="29805"/>
                    <a:pt x="17137" y="29799"/>
                    <a:pt x="17143" y="29799"/>
                  </a:cubicBezTo>
                  <a:cubicBezTo>
                    <a:pt x="17151" y="29799"/>
                    <a:pt x="17169" y="29812"/>
                    <a:pt x="17215" y="29829"/>
                  </a:cubicBezTo>
                  <a:cubicBezTo>
                    <a:pt x="17255" y="29869"/>
                    <a:pt x="17321" y="29891"/>
                    <a:pt x="17361" y="29891"/>
                  </a:cubicBezTo>
                  <a:cubicBezTo>
                    <a:pt x="17393" y="29891"/>
                    <a:pt x="17407" y="29876"/>
                    <a:pt x="17374" y="29844"/>
                  </a:cubicBezTo>
                  <a:cubicBezTo>
                    <a:pt x="17339" y="29822"/>
                    <a:pt x="17320" y="29810"/>
                    <a:pt x="17327" y="29810"/>
                  </a:cubicBezTo>
                  <a:cubicBezTo>
                    <a:pt x="17335" y="29810"/>
                    <a:pt x="17374" y="29824"/>
                    <a:pt x="17456" y="29854"/>
                  </a:cubicBezTo>
                  <a:cubicBezTo>
                    <a:pt x="17486" y="29870"/>
                    <a:pt x="17521" y="29878"/>
                    <a:pt x="17556" y="29878"/>
                  </a:cubicBezTo>
                  <a:cubicBezTo>
                    <a:pt x="17576" y="29878"/>
                    <a:pt x="17596" y="29875"/>
                    <a:pt x="17616" y="29869"/>
                  </a:cubicBezTo>
                  <a:cubicBezTo>
                    <a:pt x="17617" y="29860"/>
                    <a:pt x="17631" y="29857"/>
                    <a:pt x="17647" y="29857"/>
                  </a:cubicBezTo>
                  <a:cubicBezTo>
                    <a:pt x="17669" y="29857"/>
                    <a:pt x="17696" y="29864"/>
                    <a:pt x="17694" y="29876"/>
                  </a:cubicBezTo>
                  <a:cubicBezTo>
                    <a:pt x="17753" y="29899"/>
                    <a:pt x="17812" y="29921"/>
                    <a:pt x="17839" y="29921"/>
                  </a:cubicBezTo>
                  <a:cubicBezTo>
                    <a:pt x="17848" y="29921"/>
                    <a:pt x="17853" y="29919"/>
                    <a:pt x="17854" y="29913"/>
                  </a:cubicBezTo>
                  <a:cubicBezTo>
                    <a:pt x="17907" y="29919"/>
                    <a:pt x="17961" y="29932"/>
                    <a:pt x="18011" y="29951"/>
                  </a:cubicBezTo>
                  <a:cubicBezTo>
                    <a:pt x="18045" y="29963"/>
                    <a:pt x="18079" y="29968"/>
                    <a:pt x="18114" y="29968"/>
                  </a:cubicBezTo>
                  <a:cubicBezTo>
                    <a:pt x="18160" y="29968"/>
                    <a:pt x="18207" y="29960"/>
                    <a:pt x="18255" y="29951"/>
                  </a:cubicBezTo>
                  <a:cubicBezTo>
                    <a:pt x="18338" y="29945"/>
                    <a:pt x="18403" y="29943"/>
                    <a:pt x="18448" y="29943"/>
                  </a:cubicBezTo>
                  <a:cubicBezTo>
                    <a:pt x="18536" y="29943"/>
                    <a:pt x="18552" y="29953"/>
                    <a:pt x="18496" y="29976"/>
                  </a:cubicBezTo>
                  <a:cubicBezTo>
                    <a:pt x="18442" y="29997"/>
                    <a:pt x="18579" y="30012"/>
                    <a:pt x="18711" y="30012"/>
                  </a:cubicBezTo>
                  <a:cubicBezTo>
                    <a:pt x="18790" y="30012"/>
                    <a:pt x="18868" y="30006"/>
                    <a:pt x="18901" y="29995"/>
                  </a:cubicBezTo>
                  <a:cubicBezTo>
                    <a:pt x="18949" y="29975"/>
                    <a:pt x="18970" y="29966"/>
                    <a:pt x="18978" y="29966"/>
                  </a:cubicBezTo>
                  <a:cubicBezTo>
                    <a:pt x="18984" y="29966"/>
                    <a:pt x="18983" y="29971"/>
                    <a:pt x="18982" y="29979"/>
                  </a:cubicBezTo>
                  <a:cubicBezTo>
                    <a:pt x="18979" y="30001"/>
                    <a:pt x="19060" y="30007"/>
                    <a:pt x="19060" y="30007"/>
                  </a:cubicBezTo>
                  <a:cubicBezTo>
                    <a:pt x="19142" y="30017"/>
                    <a:pt x="19220" y="30023"/>
                    <a:pt x="19217" y="30045"/>
                  </a:cubicBezTo>
                  <a:cubicBezTo>
                    <a:pt x="19265" y="30048"/>
                    <a:pt x="19313" y="30050"/>
                    <a:pt x="19360" y="30050"/>
                  </a:cubicBezTo>
                  <a:cubicBezTo>
                    <a:pt x="19394" y="30050"/>
                    <a:pt x="19428" y="30049"/>
                    <a:pt x="19462" y="30048"/>
                  </a:cubicBezTo>
                  <a:cubicBezTo>
                    <a:pt x="19495" y="30043"/>
                    <a:pt x="19531" y="30041"/>
                    <a:pt x="19569" y="30041"/>
                  </a:cubicBezTo>
                  <a:cubicBezTo>
                    <a:pt x="19717" y="30041"/>
                    <a:pt x="19881" y="30076"/>
                    <a:pt x="19941" y="30114"/>
                  </a:cubicBezTo>
                  <a:lnTo>
                    <a:pt x="20104" y="30111"/>
                  </a:lnTo>
                  <a:cubicBezTo>
                    <a:pt x="20151" y="30091"/>
                    <a:pt x="20199" y="30079"/>
                    <a:pt x="20230" y="30079"/>
                  </a:cubicBezTo>
                  <a:cubicBezTo>
                    <a:pt x="20255" y="30079"/>
                    <a:pt x="20270" y="30086"/>
                    <a:pt x="20267" y="30104"/>
                  </a:cubicBezTo>
                  <a:lnTo>
                    <a:pt x="20264" y="30126"/>
                  </a:lnTo>
                  <a:cubicBezTo>
                    <a:pt x="20284" y="30118"/>
                    <a:pt x="20316" y="30115"/>
                    <a:pt x="20354" y="30115"/>
                  </a:cubicBezTo>
                  <a:cubicBezTo>
                    <a:pt x="20480" y="30115"/>
                    <a:pt x="20667" y="30152"/>
                    <a:pt x="20662" y="30186"/>
                  </a:cubicBezTo>
                  <a:cubicBezTo>
                    <a:pt x="20662" y="30205"/>
                    <a:pt x="20662" y="30205"/>
                    <a:pt x="20740" y="30214"/>
                  </a:cubicBezTo>
                  <a:lnTo>
                    <a:pt x="20743" y="30192"/>
                  </a:lnTo>
                  <a:cubicBezTo>
                    <a:pt x="20746" y="30173"/>
                    <a:pt x="20749" y="30156"/>
                    <a:pt x="20801" y="30156"/>
                  </a:cubicBezTo>
                  <a:cubicBezTo>
                    <a:pt x="20808" y="30156"/>
                    <a:pt x="20818" y="30157"/>
                    <a:pt x="20828" y="30158"/>
                  </a:cubicBezTo>
                  <a:cubicBezTo>
                    <a:pt x="20909" y="30167"/>
                    <a:pt x="20991" y="30173"/>
                    <a:pt x="20988" y="30195"/>
                  </a:cubicBezTo>
                  <a:cubicBezTo>
                    <a:pt x="21047" y="30216"/>
                    <a:pt x="21104" y="30238"/>
                    <a:pt x="21130" y="30238"/>
                  </a:cubicBezTo>
                  <a:cubicBezTo>
                    <a:pt x="21138" y="30238"/>
                    <a:pt x="21144" y="30235"/>
                    <a:pt x="21144" y="30230"/>
                  </a:cubicBezTo>
                  <a:cubicBezTo>
                    <a:pt x="21198" y="30236"/>
                    <a:pt x="21251" y="30249"/>
                    <a:pt x="21304" y="30267"/>
                  </a:cubicBezTo>
                  <a:lnTo>
                    <a:pt x="21624" y="30299"/>
                  </a:lnTo>
                  <a:cubicBezTo>
                    <a:pt x="21645" y="30296"/>
                    <a:pt x="21671" y="30294"/>
                    <a:pt x="21698" y="30294"/>
                  </a:cubicBezTo>
                  <a:cubicBezTo>
                    <a:pt x="21778" y="30294"/>
                    <a:pt x="21868" y="30307"/>
                    <a:pt x="21865" y="30321"/>
                  </a:cubicBezTo>
                  <a:cubicBezTo>
                    <a:pt x="21910" y="30326"/>
                    <a:pt x="21955" y="30328"/>
                    <a:pt x="22000" y="30328"/>
                  </a:cubicBezTo>
                  <a:cubicBezTo>
                    <a:pt x="22036" y="30328"/>
                    <a:pt x="22073" y="30327"/>
                    <a:pt x="22110" y="30324"/>
                  </a:cubicBezTo>
                  <a:cubicBezTo>
                    <a:pt x="22269" y="30339"/>
                    <a:pt x="22348" y="30349"/>
                    <a:pt x="22348" y="30368"/>
                  </a:cubicBezTo>
                  <a:cubicBezTo>
                    <a:pt x="22346" y="30380"/>
                    <a:pt x="22345" y="30385"/>
                    <a:pt x="22360" y="30385"/>
                  </a:cubicBezTo>
                  <a:cubicBezTo>
                    <a:pt x="22371" y="30385"/>
                    <a:pt x="22391" y="30382"/>
                    <a:pt x="22426" y="30377"/>
                  </a:cubicBezTo>
                  <a:cubicBezTo>
                    <a:pt x="22428" y="30367"/>
                    <a:pt x="22447" y="30363"/>
                    <a:pt x="22475" y="30363"/>
                  </a:cubicBezTo>
                  <a:cubicBezTo>
                    <a:pt x="22506" y="30363"/>
                    <a:pt x="22548" y="30367"/>
                    <a:pt x="22589" y="30371"/>
                  </a:cubicBezTo>
                  <a:lnTo>
                    <a:pt x="22752" y="30386"/>
                  </a:lnTo>
                  <a:cubicBezTo>
                    <a:pt x="22752" y="30373"/>
                    <a:pt x="22752" y="30368"/>
                    <a:pt x="22770" y="30368"/>
                  </a:cubicBezTo>
                  <a:cubicBezTo>
                    <a:pt x="22782" y="30368"/>
                    <a:pt x="22801" y="30370"/>
                    <a:pt x="22834" y="30374"/>
                  </a:cubicBezTo>
                  <a:cubicBezTo>
                    <a:pt x="22912" y="30386"/>
                    <a:pt x="23153" y="30421"/>
                    <a:pt x="23232" y="30433"/>
                  </a:cubicBezTo>
                  <a:cubicBezTo>
                    <a:pt x="23345" y="30444"/>
                    <a:pt x="23405" y="30449"/>
                    <a:pt x="23429" y="30449"/>
                  </a:cubicBezTo>
                  <a:cubicBezTo>
                    <a:pt x="23456" y="30449"/>
                    <a:pt x="23436" y="30442"/>
                    <a:pt x="23395" y="30427"/>
                  </a:cubicBezTo>
                  <a:cubicBezTo>
                    <a:pt x="23350" y="30424"/>
                    <a:pt x="23332" y="30415"/>
                    <a:pt x="23353" y="30415"/>
                  </a:cubicBezTo>
                  <a:cubicBezTo>
                    <a:pt x="23369" y="30415"/>
                    <a:pt x="23408" y="30420"/>
                    <a:pt x="23476" y="30437"/>
                  </a:cubicBezTo>
                  <a:cubicBezTo>
                    <a:pt x="23557" y="30443"/>
                    <a:pt x="23796" y="30487"/>
                    <a:pt x="24034" y="30512"/>
                  </a:cubicBezTo>
                  <a:cubicBezTo>
                    <a:pt x="24210" y="30529"/>
                    <a:pt x="24290" y="30537"/>
                    <a:pt x="24327" y="30537"/>
                  </a:cubicBezTo>
                  <a:cubicBezTo>
                    <a:pt x="24358" y="30537"/>
                    <a:pt x="24358" y="30531"/>
                    <a:pt x="24360" y="30521"/>
                  </a:cubicBezTo>
                  <a:cubicBezTo>
                    <a:pt x="24325" y="30498"/>
                    <a:pt x="24323" y="30488"/>
                    <a:pt x="24338" y="30488"/>
                  </a:cubicBezTo>
                  <a:cubicBezTo>
                    <a:pt x="24356" y="30488"/>
                    <a:pt x="24397" y="30502"/>
                    <a:pt x="24438" y="30527"/>
                  </a:cubicBezTo>
                  <a:cubicBezTo>
                    <a:pt x="24542" y="30567"/>
                    <a:pt x="24613" y="30583"/>
                    <a:pt x="24649" y="30583"/>
                  </a:cubicBezTo>
                  <a:cubicBezTo>
                    <a:pt x="24667" y="30583"/>
                    <a:pt x="24676" y="30579"/>
                    <a:pt x="24676" y="30571"/>
                  </a:cubicBezTo>
                  <a:cubicBezTo>
                    <a:pt x="24707" y="30566"/>
                    <a:pt x="24739" y="30562"/>
                    <a:pt x="24771" y="30562"/>
                  </a:cubicBezTo>
                  <a:cubicBezTo>
                    <a:pt x="24794" y="30562"/>
                    <a:pt x="24817" y="30564"/>
                    <a:pt x="24839" y="30568"/>
                  </a:cubicBezTo>
                  <a:cubicBezTo>
                    <a:pt x="24839" y="30583"/>
                    <a:pt x="24888" y="30592"/>
                    <a:pt x="24989" y="30592"/>
                  </a:cubicBezTo>
                  <a:cubicBezTo>
                    <a:pt x="25016" y="30592"/>
                    <a:pt x="25047" y="30591"/>
                    <a:pt x="25081" y="30590"/>
                  </a:cubicBezTo>
                  <a:cubicBezTo>
                    <a:pt x="25162" y="30600"/>
                    <a:pt x="25162" y="30600"/>
                    <a:pt x="25159" y="30618"/>
                  </a:cubicBezTo>
                  <a:lnTo>
                    <a:pt x="25319" y="30634"/>
                  </a:lnTo>
                  <a:cubicBezTo>
                    <a:pt x="25343" y="30630"/>
                    <a:pt x="25375" y="30629"/>
                    <a:pt x="25412" y="30629"/>
                  </a:cubicBezTo>
                  <a:cubicBezTo>
                    <a:pt x="25619" y="30629"/>
                    <a:pt x="25976" y="30682"/>
                    <a:pt x="26043" y="30706"/>
                  </a:cubicBezTo>
                  <a:cubicBezTo>
                    <a:pt x="26057" y="30707"/>
                    <a:pt x="26071" y="30707"/>
                    <a:pt x="26086" y="30707"/>
                  </a:cubicBezTo>
                  <a:cubicBezTo>
                    <a:pt x="26126" y="30707"/>
                    <a:pt x="26167" y="30704"/>
                    <a:pt x="26206" y="30700"/>
                  </a:cubicBezTo>
                  <a:cubicBezTo>
                    <a:pt x="26241" y="30685"/>
                    <a:pt x="26276" y="30679"/>
                    <a:pt x="26304" y="30679"/>
                  </a:cubicBezTo>
                  <a:cubicBezTo>
                    <a:pt x="26343" y="30679"/>
                    <a:pt x="26369" y="30692"/>
                    <a:pt x="26365" y="30715"/>
                  </a:cubicBezTo>
                  <a:cubicBezTo>
                    <a:pt x="26364" y="30737"/>
                    <a:pt x="26363" y="30747"/>
                    <a:pt x="26375" y="30747"/>
                  </a:cubicBezTo>
                  <a:cubicBezTo>
                    <a:pt x="26385" y="30747"/>
                    <a:pt x="26406" y="30738"/>
                    <a:pt x="26447" y="30722"/>
                  </a:cubicBezTo>
                  <a:cubicBezTo>
                    <a:pt x="26457" y="30720"/>
                    <a:pt x="26473" y="30719"/>
                    <a:pt x="26492" y="30719"/>
                  </a:cubicBezTo>
                  <a:cubicBezTo>
                    <a:pt x="26622" y="30719"/>
                    <a:pt x="26919" y="30754"/>
                    <a:pt x="26845" y="30781"/>
                  </a:cubicBezTo>
                  <a:cubicBezTo>
                    <a:pt x="26842" y="30803"/>
                    <a:pt x="26839" y="30825"/>
                    <a:pt x="26839" y="30825"/>
                  </a:cubicBezTo>
                  <a:cubicBezTo>
                    <a:pt x="26874" y="30819"/>
                    <a:pt x="26909" y="30817"/>
                    <a:pt x="26944" y="30817"/>
                  </a:cubicBezTo>
                  <a:cubicBezTo>
                    <a:pt x="26964" y="30817"/>
                    <a:pt x="26984" y="30818"/>
                    <a:pt x="27005" y="30819"/>
                  </a:cubicBezTo>
                  <a:cubicBezTo>
                    <a:pt x="27005" y="30810"/>
                    <a:pt x="27018" y="30806"/>
                    <a:pt x="27048" y="30806"/>
                  </a:cubicBezTo>
                  <a:cubicBezTo>
                    <a:pt x="27095" y="30806"/>
                    <a:pt x="27182" y="30815"/>
                    <a:pt x="27327" y="30828"/>
                  </a:cubicBezTo>
                  <a:lnTo>
                    <a:pt x="27973" y="30869"/>
                  </a:lnTo>
                  <a:lnTo>
                    <a:pt x="28105" y="30885"/>
                  </a:lnTo>
                  <a:lnTo>
                    <a:pt x="28139" y="30888"/>
                  </a:lnTo>
                  <a:lnTo>
                    <a:pt x="28149" y="30891"/>
                  </a:lnTo>
                  <a:lnTo>
                    <a:pt x="28221" y="30903"/>
                  </a:lnTo>
                  <a:cubicBezTo>
                    <a:pt x="28293" y="30916"/>
                    <a:pt x="28365" y="30935"/>
                    <a:pt x="28437" y="30957"/>
                  </a:cubicBezTo>
                  <a:cubicBezTo>
                    <a:pt x="28520" y="30968"/>
                    <a:pt x="28604" y="30975"/>
                    <a:pt x="28688" y="30975"/>
                  </a:cubicBezTo>
                  <a:cubicBezTo>
                    <a:pt x="28717" y="30975"/>
                    <a:pt x="28746" y="30974"/>
                    <a:pt x="28775" y="30972"/>
                  </a:cubicBezTo>
                  <a:cubicBezTo>
                    <a:pt x="28805" y="30968"/>
                    <a:pt x="28845" y="30966"/>
                    <a:pt x="28883" y="30966"/>
                  </a:cubicBezTo>
                  <a:cubicBezTo>
                    <a:pt x="28957" y="30966"/>
                    <a:pt x="29029" y="30974"/>
                    <a:pt x="29029" y="30988"/>
                  </a:cubicBezTo>
                  <a:lnTo>
                    <a:pt x="29114" y="30991"/>
                  </a:lnTo>
                  <a:cubicBezTo>
                    <a:pt x="29283" y="30972"/>
                    <a:pt x="29364" y="30969"/>
                    <a:pt x="29364" y="30969"/>
                  </a:cubicBezTo>
                  <a:cubicBezTo>
                    <a:pt x="29364" y="30984"/>
                    <a:pt x="29401" y="30997"/>
                    <a:pt x="29451" y="30997"/>
                  </a:cubicBezTo>
                  <a:cubicBezTo>
                    <a:pt x="29476" y="30997"/>
                    <a:pt x="29505" y="30993"/>
                    <a:pt x="29534" y="30985"/>
                  </a:cubicBezTo>
                  <a:cubicBezTo>
                    <a:pt x="29534" y="30960"/>
                    <a:pt x="29618" y="30963"/>
                    <a:pt x="29787" y="30944"/>
                  </a:cubicBezTo>
                  <a:cubicBezTo>
                    <a:pt x="29792" y="30945"/>
                    <a:pt x="29798" y="30945"/>
                    <a:pt x="29806" y="30945"/>
                  </a:cubicBezTo>
                  <a:cubicBezTo>
                    <a:pt x="29949" y="30945"/>
                    <a:pt x="30651" y="30864"/>
                    <a:pt x="31285" y="30603"/>
                  </a:cubicBezTo>
                  <a:cubicBezTo>
                    <a:pt x="31589" y="30484"/>
                    <a:pt x="31881" y="30333"/>
                    <a:pt x="32157" y="30155"/>
                  </a:cubicBezTo>
                  <a:cubicBezTo>
                    <a:pt x="32266" y="30082"/>
                    <a:pt x="32354" y="30020"/>
                    <a:pt x="32417" y="29973"/>
                  </a:cubicBezTo>
                  <a:cubicBezTo>
                    <a:pt x="32448" y="29951"/>
                    <a:pt x="32479" y="29923"/>
                    <a:pt x="32508" y="29898"/>
                  </a:cubicBezTo>
                  <a:cubicBezTo>
                    <a:pt x="32508" y="29898"/>
                    <a:pt x="32577" y="29847"/>
                    <a:pt x="32708" y="29741"/>
                  </a:cubicBezTo>
                  <a:cubicBezTo>
                    <a:pt x="32774" y="29688"/>
                    <a:pt x="32899" y="29575"/>
                    <a:pt x="32899" y="29575"/>
                  </a:cubicBezTo>
                  <a:cubicBezTo>
                    <a:pt x="32901" y="29577"/>
                    <a:pt x="32903" y="29577"/>
                    <a:pt x="32906" y="29577"/>
                  </a:cubicBezTo>
                  <a:cubicBezTo>
                    <a:pt x="32959" y="29577"/>
                    <a:pt x="33233" y="29294"/>
                    <a:pt x="33373" y="29098"/>
                  </a:cubicBezTo>
                  <a:cubicBezTo>
                    <a:pt x="33416" y="29023"/>
                    <a:pt x="33467" y="28954"/>
                    <a:pt x="33520" y="28888"/>
                  </a:cubicBezTo>
                  <a:cubicBezTo>
                    <a:pt x="33522" y="28890"/>
                    <a:pt x="33524" y="28891"/>
                    <a:pt x="33527" y="28891"/>
                  </a:cubicBezTo>
                  <a:cubicBezTo>
                    <a:pt x="33569" y="28891"/>
                    <a:pt x="33719" y="28709"/>
                    <a:pt x="33786" y="28566"/>
                  </a:cubicBezTo>
                  <a:cubicBezTo>
                    <a:pt x="33800" y="28484"/>
                    <a:pt x="33838" y="28421"/>
                    <a:pt x="33870" y="28421"/>
                  </a:cubicBezTo>
                  <a:cubicBezTo>
                    <a:pt x="33874" y="28421"/>
                    <a:pt x="33879" y="28422"/>
                    <a:pt x="33883" y="28425"/>
                  </a:cubicBezTo>
                  <a:cubicBezTo>
                    <a:pt x="33886" y="28427"/>
                    <a:pt x="33888" y="28427"/>
                    <a:pt x="33891" y="28427"/>
                  </a:cubicBezTo>
                  <a:cubicBezTo>
                    <a:pt x="33928" y="28427"/>
                    <a:pt x="34011" y="28289"/>
                    <a:pt x="34040" y="28127"/>
                  </a:cubicBezTo>
                  <a:cubicBezTo>
                    <a:pt x="34046" y="28067"/>
                    <a:pt x="34075" y="28017"/>
                    <a:pt x="34118" y="27980"/>
                  </a:cubicBezTo>
                  <a:cubicBezTo>
                    <a:pt x="34197" y="27926"/>
                    <a:pt x="34234" y="27848"/>
                    <a:pt x="34216" y="27839"/>
                  </a:cubicBezTo>
                  <a:cubicBezTo>
                    <a:pt x="34209" y="27751"/>
                    <a:pt x="34250" y="27663"/>
                    <a:pt x="34322" y="27610"/>
                  </a:cubicBezTo>
                  <a:cubicBezTo>
                    <a:pt x="34426" y="27472"/>
                    <a:pt x="34422" y="27469"/>
                    <a:pt x="34416" y="27375"/>
                  </a:cubicBezTo>
                  <a:cubicBezTo>
                    <a:pt x="34413" y="27281"/>
                    <a:pt x="34520" y="26964"/>
                    <a:pt x="34579" y="26895"/>
                  </a:cubicBezTo>
                  <a:cubicBezTo>
                    <a:pt x="34601" y="26814"/>
                    <a:pt x="34642" y="26739"/>
                    <a:pt x="34623" y="26732"/>
                  </a:cubicBezTo>
                  <a:cubicBezTo>
                    <a:pt x="34639" y="26710"/>
                    <a:pt x="34651" y="26682"/>
                    <a:pt x="34664" y="26657"/>
                  </a:cubicBezTo>
                  <a:lnTo>
                    <a:pt x="34698" y="26491"/>
                  </a:lnTo>
                  <a:lnTo>
                    <a:pt x="34679" y="26488"/>
                  </a:lnTo>
                  <a:cubicBezTo>
                    <a:pt x="34773" y="26103"/>
                    <a:pt x="34824" y="25711"/>
                    <a:pt x="34824" y="25313"/>
                  </a:cubicBezTo>
                  <a:cubicBezTo>
                    <a:pt x="34824" y="25018"/>
                    <a:pt x="34802" y="24720"/>
                    <a:pt x="34751" y="24429"/>
                  </a:cubicBezTo>
                  <a:cubicBezTo>
                    <a:pt x="34734" y="24325"/>
                    <a:pt x="34724" y="24285"/>
                    <a:pt x="34718" y="24285"/>
                  </a:cubicBezTo>
                  <a:cubicBezTo>
                    <a:pt x="34716" y="24285"/>
                    <a:pt x="34715" y="24292"/>
                    <a:pt x="34714" y="24304"/>
                  </a:cubicBezTo>
                  <a:cubicBezTo>
                    <a:pt x="34708" y="24322"/>
                    <a:pt x="34702" y="24330"/>
                    <a:pt x="34697" y="24330"/>
                  </a:cubicBezTo>
                  <a:cubicBezTo>
                    <a:pt x="34676" y="24330"/>
                    <a:pt x="34662" y="24208"/>
                    <a:pt x="34682" y="24141"/>
                  </a:cubicBezTo>
                  <a:cubicBezTo>
                    <a:pt x="34667" y="24062"/>
                    <a:pt x="34654" y="23899"/>
                    <a:pt x="34620" y="23743"/>
                  </a:cubicBezTo>
                  <a:cubicBezTo>
                    <a:pt x="34585" y="23583"/>
                    <a:pt x="34551" y="23426"/>
                    <a:pt x="34573" y="23423"/>
                  </a:cubicBezTo>
                  <a:lnTo>
                    <a:pt x="34554" y="23345"/>
                  </a:lnTo>
                  <a:cubicBezTo>
                    <a:pt x="34479" y="23194"/>
                    <a:pt x="34379" y="22721"/>
                    <a:pt x="34350" y="22480"/>
                  </a:cubicBezTo>
                  <a:cubicBezTo>
                    <a:pt x="34325" y="22348"/>
                    <a:pt x="34288" y="22217"/>
                    <a:pt x="34244" y="22088"/>
                  </a:cubicBezTo>
                  <a:cubicBezTo>
                    <a:pt x="34190" y="21935"/>
                    <a:pt x="34190" y="21935"/>
                    <a:pt x="34194" y="21853"/>
                  </a:cubicBezTo>
                  <a:cubicBezTo>
                    <a:pt x="34212" y="21850"/>
                    <a:pt x="34136" y="21380"/>
                    <a:pt x="34095" y="21380"/>
                  </a:cubicBezTo>
                  <a:cubicBezTo>
                    <a:pt x="34094" y="21380"/>
                    <a:pt x="34094" y="21380"/>
                    <a:pt x="34093" y="21380"/>
                  </a:cubicBezTo>
                  <a:lnTo>
                    <a:pt x="34096" y="21298"/>
                  </a:lnTo>
                  <a:cubicBezTo>
                    <a:pt x="34100" y="21215"/>
                    <a:pt x="34064" y="21142"/>
                    <a:pt x="34041" y="21142"/>
                  </a:cubicBezTo>
                  <a:cubicBezTo>
                    <a:pt x="34041" y="21142"/>
                    <a:pt x="34041" y="21142"/>
                    <a:pt x="34040" y="21142"/>
                  </a:cubicBezTo>
                  <a:cubicBezTo>
                    <a:pt x="34038" y="21142"/>
                    <a:pt x="34036" y="21142"/>
                    <a:pt x="34034" y="21142"/>
                  </a:cubicBezTo>
                  <a:cubicBezTo>
                    <a:pt x="33998" y="21142"/>
                    <a:pt x="33986" y="21068"/>
                    <a:pt x="34028" y="20982"/>
                  </a:cubicBezTo>
                  <a:cubicBezTo>
                    <a:pt x="34067" y="20973"/>
                    <a:pt x="34053" y="20897"/>
                    <a:pt x="34032" y="20897"/>
                  </a:cubicBezTo>
                  <a:cubicBezTo>
                    <a:pt x="34032" y="20897"/>
                    <a:pt x="34031" y="20897"/>
                    <a:pt x="34031" y="20897"/>
                  </a:cubicBezTo>
                  <a:cubicBezTo>
                    <a:pt x="33993" y="20822"/>
                    <a:pt x="33955" y="20750"/>
                    <a:pt x="33962" y="20665"/>
                  </a:cubicBezTo>
                  <a:cubicBezTo>
                    <a:pt x="33944" y="20590"/>
                    <a:pt x="33928" y="20515"/>
                    <a:pt x="33891" y="20515"/>
                  </a:cubicBezTo>
                  <a:cubicBezTo>
                    <a:pt x="33890" y="20515"/>
                    <a:pt x="33888" y="20515"/>
                    <a:pt x="33887" y="20515"/>
                  </a:cubicBezTo>
                  <a:cubicBezTo>
                    <a:pt x="33886" y="20515"/>
                    <a:pt x="33886" y="20515"/>
                    <a:pt x="33885" y="20515"/>
                  </a:cubicBezTo>
                  <a:cubicBezTo>
                    <a:pt x="33864" y="20515"/>
                    <a:pt x="33849" y="20438"/>
                    <a:pt x="33830" y="20361"/>
                  </a:cubicBezTo>
                  <a:cubicBezTo>
                    <a:pt x="33834" y="20361"/>
                    <a:pt x="33837" y="20360"/>
                    <a:pt x="33840" y="20360"/>
                  </a:cubicBezTo>
                  <a:cubicBezTo>
                    <a:pt x="33853" y="20360"/>
                    <a:pt x="33858" y="20371"/>
                    <a:pt x="33889" y="20432"/>
                  </a:cubicBezTo>
                  <a:lnTo>
                    <a:pt x="33889" y="20432"/>
                  </a:lnTo>
                  <a:cubicBezTo>
                    <a:pt x="33882" y="20400"/>
                    <a:pt x="33871" y="20345"/>
                    <a:pt x="33855" y="20274"/>
                  </a:cubicBezTo>
                  <a:cubicBezTo>
                    <a:pt x="33840" y="20195"/>
                    <a:pt x="33827" y="20035"/>
                    <a:pt x="33846" y="20032"/>
                  </a:cubicBezTo>
                  <a:cubicBezTo>
                    <a:pt x="33848" y="19974"/>
                    <a:pt x="33841" y="19919"/>
                    <a:pt x="33829" y="19919"/>
                  </a:cubicBezTo>
                  <a:cubicBezTo>
                    <a:pt x="33823" y="19919"/>
                    <a:pt x="33816" y="19930"/>
                    <a:pt x="33808" y="19957"/>
                  </a:cubicBezTo>
                  <a:cubicBezTo>
                    <a:pt x="33801" y="19958"/>
                    <a:pt x="33796" y="19959"/>
                    <a:pt x="33791" y="19959"/>
                  </a:cubicBezTo>
                  <a:cubicBezTo>
                    <a:pt x="33766" y="19959"/>
                    <a:pt x="33762" y="19937"/>
                    <a:pt x="33733" y="19807"/>
                  </a:cubicBezTo>
                  <a:cubicBezTo>
                    <a:pt x="33717" y="19725"/>
                    <a:pt x="33702" y="19647"/>
                    <a:pt x="33720" y="19644"/>
                  </a:cubicBezTo>
                  <a:cubicBezTo>
                    <a:pt x="33742" y="19641"/>
                    <a:pt x="33742" y="19641"/>
                    <a:pt x="33708" y="19484"/>
                  </a:cubicBezTo>
                  <a:cubicBezTo>
                    <a:pt x="33658" y="19246"/>
                    <a:pt x="33545" y="19020"/>
                    <a:pt x="33485" y="18948"/>
                  </a:cubicBezTo>
                  <a:cubicBezTo>
                    <a:pt x="33475" y="18950"/>
                    <a:pt x="33468" y="18952"/>
                    <a:pt x="33462" y="18952"/>
                  </a:cubicBezTo>
                  <a:cubicBezTo>
                    <a:pt x="33446" y="18952"/>
                    <a:pt x="33451" y="18936"/>
                    <a:pt x="33470" y="18870"/>
                  </a:cubicBezTo>
                  <a:cubicBezTo>
                    <a:pt x="33492" y="18867"/>
                    <a:pt x="33473" y="18788"/>
                    <a:pt x="33457" y="18710"/>
                  </a:cubicBezTo>
                  <a:cubicBezTo>
                    <a:pt x="33457" y="18710"/>
                    <a:pt x="33456" y="18710"/>
                    <a:pt x="33456" y="18710"/>
                  </a:cubicBezTo>
                  <a:cubicBezTo>
                    <a:pt x="33442" y="18710"/>
                    <a:pt x="33439" y="18674"/>
                    <a:pt x="33444" y="18674"/>
                  </a:cubicBezTo>
                  <a:lnTo>
                    <a:pt x="33444" y="18674"/>
                  </a:lnTo>
                  <a:cubicBezTo>
                    <a:pt x="33447" y="18674"/>
                    <a:pt x="33451" y="18683"/>
                    <a:pt x="33457" y="18710"/>
                  </a:cubicBezTo>
                  <a:cubicBezTo>
                    <a:pt x="33458" y="18710"/>
                    <a:pt x="33459" y="18710"/>
                    <a:pt x="33459" y="18710"/>
                  </a:cubicBezTo>
                  <a:cubicBezTo>
                    <a:pt x="33477" y="18710"/>
                    <a:pt x="33495" y="18788"/>
                    <a:pt x="33510" y="18863"/>
                  </a:cubicBezTo>
                  <a:lnTo>
                    <a:pt x="33532" y="18860"/>
                  </a:lnTo>
                  <a:cubicBezTo>
                    <a:pt x="33557" y="18776"/>
                    <a:pt x="33539" y="18688"/>
                    <a:pt x="33479" y="18622"/>
                  </a:cubicBezTo>
                  <a:cubicBezTo>
                    <a:pt x="33451" y="18575"/>
                    <a:pt x="33438" y="18519"/>
                    <a:pt x="33448" y="18465"/>
                  </a:cubicBezTo>
                  <a:cubicBezTo>
                    <a:pt x="33451" y="18382"/>
                    <a:pt x="33454" y="18302"/>
                    <a:pt x="33436" y="18302"/>
                  </a:cubicBezTo>
                  <a:cubicBezTo>
                    <a:pt x="33436" y="18302"/>
                    <a:pt x="33436" y="18302"/>
                    <a:pt x="33435" y="18302"/>
                  </a:cubicBezTo>
                  <a:cubicBezTo>
                    <a:pt x="33416" y="18224"/>
                    <a:pt x="33407" y="18143"/>
                    <a:pt x="33404" y="18061"/>
                  </a:cubicBezTo>
                  <a:cubicBezTo>
                    <a:pt x="33370" y="17907"/>
                    <a:pt x="33354" y="17829"/>
                    <a:pt x="33333" y="17829"/>
                  </a:cubicBezTo>
                  <a:cubicBezTo>
                    <a:pt x="33333" y="17829"/>
                    <a:pt x="33332" y="17829"/>
                    <a:pt x="33332" y="17829"/>
                  </a:cubicBezTo>
                  <a:cubicBezTo>
                    <a:pt x="33331" y="17829"/>
                    <a:pt x="33331" y="17829"/>
                    <a:pt x="33331" y="17829"/>
                  </a:cubicBezTo>
                  <a:cubicBezTo>
                    <a:pt x="33312" y="17829"/>
                    <a:pt x="33294" y="17753"/>
                    <a:pt x="33279" y="17676"/>
                  </a:cubicBezTo>
                  <a:cubicBezTo>
                    <a:pt x="33260" y="17599"/>
                    <a:pt x="33245" y="17522"/>
                    <a:pt x="33226" y="17522"/>
                  </a:cubicBezTo>
                  <a:cubicBezTo>
                    <a:pt x="33226" y="17522"/>
                    <a:pt x="33226" y="17522"/>
                    <a:pt x="33225" y="17522"/>
                  </a:cubicBezTo>
                  <a:cubicBezTo>
                    <a:pt x="33225" y="17522"/>
                    <a:pt x="33224" y="17522"/>
                    <a:pt x="33224" y="17522"/>
                  </a:cubicBezTo>
                  <a:cubicBezTo>
                    <a:pt x="33202" y="17522"/>
                    <a:pt x="33165" y="17447"/>
                    <a:pt x="33131" y="17293"/>
                  </a:cubicBezTo>
                  <a:cubicBezTo>
                    <a:pt x="33078" y="17140"/>
                    <a:pt x="33078" y="17140"/>
                    <a:pt x="33103" y="17052"/>
                  </a:cubicBezTo>
                  <a:cubicBezTo>
                    <a:pt x="33122" y="17049"/>
                    <a:pt x="33106" y="16971"/>
                    <a:pt x="33087" y="16892"/>
                  </a:cubicBezTo>
                  <a:cubicBezTo>
                    <a:pt x="33078" y="16839"/>
                    <a:pt x="33075" y="16783"/>
                    <a:pt x="33075" y="16729"/>
                  </a:cubicBezTo>
                  <a:cubicBezTo>
                    <a:pt x="33077" y="16663"/>
                    <a:pt x="33066" y="16653"/>
                    <a:pt x="33049" y="16653"/>
                  </a:cubicBezTo>
                  <a:cubicBezTo>
                    <a:pt x="33046" y="16653"/>
                    <a:pt x="33041" y="16653"/>
                    <a:pt x="33037" y="16654"/>
                  </a:cubicBezTo>
                  <a:lnTo>
                    <a:pt x="32997" y="16660"/>
                  </a:lnTo>
                  <a:cubicBezTo>
                    <a:pt x="32981" y="16582"/>
                    <a:pt x="33006" y="16497"/>
                    <a:pt x="33025" y="16491"/>
                  </a:cubicBezTo>
                  <a:cubicBezTo>
                    <a:pt x="33044" y="16425"/>
                    <a:pt x="33049" y="16410"/>
                    <a:pt x="33030" y="16410"/>
                  </a:cubicBezTo>
                  <a:cubicBezTo>
                    <a:pt x="33025" y="16410"/>
                    <a:pt x="33018" y="16411"/>
                    <a:pt x="33009" y="16413"/>
                  </a:cubicBezTo>
                  <a:cubicBezTo>
                    <a:pt x="33009" y="16413"/>
                    <a:pt x="33008" y="16413"/>
                    <a:pt x="33008" y="16413"/>
                  </a:cubicBezTo>
                  <a:cubicBezTo>
                    <a:pt x="32986" y="16413"/>
                    <a:pt x="32949" y="16340"/>
                    <a:pt x="32937" y="16181"/>
                  </a:cubicBezTo>
                  <a:cubicBezTo>
                    <a:pt x="32902" y="16024"/>
                    <a:pt x="32868" y="15864"/>
                    <a:pt x="32890" y="15861"/>
                  </a:cubicBezTo>
                  <a:cubicBezTo>
                    <a:pt x="32890" y="15808"/>
                    <a:pt x="32881" y="15755"/>
                    <a:pt x="32855" y="15705"/>
                  </a:cubicBezTo>
                  <a:cubicBezTo>
                    <a:pt x="32818" y="15629"/>
                    <a:pt x="32802" y="15551"/>
                    <a:pt x="32771" y="15310"/>
                  </a:cubicBezTo>
                  <a:cubicBezTo>
                    <a:pt x="32732" y="14953"/>
                    <a:pt x="32728" y="14914"/>
                    <a:pt x="32698" y="14914"/>
                  </a:cubicBezTo>
                  <a:cubicBezTo>
                    <a:pt x="32695" y="14914"/>
                    <a:pt x="32691" y="14914"/>
                    <a:pt x="32686" y="14915"/>
                  </a:cubicBezTo>
                  <a:cubicBezTo>
                    <a:pt x="32683" y="14915"/>
                    <a:pt x="32679" y="14916"/>
                    <a:pt x="32676" y="14916"/>
                  </a:cubicBezTo>
                  <a:cubicBezTo>
                    <a:pt x="32661" y="14916"/>
                    <a:pt x="32650" y="14905"/>
                    <a:pt x="32671" y="14836"/>
                  </a:cubicBezTo>
                  <a:cubicBezTo>
                    <a:pt x="32674" y="14755"/>
                    <a:pt x="32636" y="14680"/>
                    <a:pt x="32583" y="14523"/>
                  </a:cubicBezTo>
                  <a:cubicBezTo>
                    <a:pt x="32555" y="14468"/>
                    <a:pt x="32526" y="14458"/>
                    <a:pt x="32504" y="14458"/>
                  </a:cubicBezTo>
                  <a:cubicBezTo>
                    <a:pt x="32496" y="14458"/>
                    <a:pt x="32488" y="14460"/>
                    <a:pt x="32483" y="14460"/>
                  </a:cubicBezTo>
                  <a:cubicBezTo>
                    <a:pt x="32476" y="14461"/>
                    <a:pt x="32470" y="14462"/>
                    <a:pt x="32465" y="14462"/>
                  </a:cubicBezTo>
                  <a:cubicBezTo>
                    <a:pt x="32441" y="14462"/>
                    <a:pt x="32440" y="14440"/>
                    <a:pt x="32429" y="14307"/>
                  </a:cubicBezTo>
                  <a:cubicBezTo>
                    <a:pt x="32414" y="14229"/>
                    <a:pt x="32417" y="14144"/>
                    <a:pt x="32436" y="14141"/>
                  </a:cubicBezTo>
                  <a:cubicBezTo>
                    <a:pt x="32436" y="14141"/>
                    <a:pt x="32436" y="14141"/>
                    <a:pt x="32437" y="14141"/>
                  </a:cubicBezTo>
                  <a:cubicBezTo>
                    <a:pt x="32458" y="14141"/>
                    <a:pt x="32473" y="14216"/>
                    <a:pt x="32473" y="14216"/>
                  </a:cubicBezTo>
                  <a:lnTo>
                    <a:pt x="32492" y="14294"/>
                  </a:lnTo>
                  <a:cubicBezTo>
                    <a:pt x="32511" y="14291"/>
                    <a:pt x="32533" y="14288"/>
                    <a:pt x="32498" y="14131"/>
                  </a:cubicBezTo>
                  <a:cubicBezTo>
                    <a:pt x="32501" y="14048"/>
                    <a:pt x="32486" y="13971"/>
                    <a:pt x="32465" y="13971"/>
                  </a:cubicBezTo>
                  <a:cubicBezTo>
                    <a:pt x="32465" y="13971"/>
                    <a:pt x="32464" y="13971"/>
                    <a:pt x="32464" y="13972"/>
                  </a:cubicBezTo>
                  <a:cubicBezTo>
                    <a:pt x="32467" y="13890"/>
                    <a:pt x="32436" y="13733"/>
                    <a:pt x="32401" y="13574"/>
                  </a:cubicBezTo>
                  <a:cubicBezTo>
                    <a:pt x="32367" y="13417"/>
                    <a:pt x="32316" y="13179"/>
                    <a:pt x="32320" y="13097"/>
                  </a:cubicBezTo>
                  <a:cubicBezTo>
                    <a:pt x="32286" y="12946"/>
                    <a:pt x="32271" y="12865"/>
                    <a:pt x="32250" y="12865"/>
                  </a:cubicBezTo>
                  <a:cubicBezTo>
                    <a:pt x="32249" y="12865"/>
                    <a:pt x="32248" y="12865"/>
                    <a:pt x="32248" y="12865"/>
                  </a:cubicBezTo>
                  <a:cubicBezTo>
                    <a:pt x="32246" y="12866"/>
                    <a:pt x="32244" y="12866"/>
                    <a:pt x="32243" y="12866"/>
                  </a:cubicBezTo>
                  <a:cubicBezTo>
                    <a:pt x="32206" y="12866"/>
                    <a:pt x="32192" y="12793"/>
                    <a:pt x="32210" y="12790"/>
                  </a:cubicBezTo>
                  <a:cubicBezTo>
                    <a:pt x="32235" y="12702"/>
                    <a:pt x="32038" y="11674"/>
                    <a:pt x="31978" y="11602"/>
                  </a:cubicBezTo>
                  <a:cubicBezTo>
                    <a:pt x="31978" y="11602"/>
                    <a:pt x="31962" y="11524"/>
                    <a:pt x="31944" y="11446"/>
                  </a:cubicBezTo>
                  <a:cubicBezTo>
                    <a:pt x="31931" y="11283"/>
                    <a:pt x="31831" y="10810"/>
                    <a:pt x="31793" y="10734"/>
                  </a:cubicBezTo>
                  <a:lnTo>
                    <a:pt x="31743" y="10499"/>
                  </a:lnTo>
                  <a:cubicBezTo>
                    <a:pt x="31727" y="10336"/>
                    <a:pt x="31712" y="10258"/>
                    <a:pt x="31674" y="10183"/>
                  </a:cubicBezTo>
                  <a:cubicBezTo>
                    <a:pt x="31636" y="10108"/>
                    <a:pt x="31618" y="10111"/>
                    <a:pt x="31636" y="10108"/>
                  </a:cubicBezTo>
                  <a:cubicBezTo>
                    <a:pt x="31658" y="10104"/>
                    <a:pt x="31624" y="9945"/>
                    <a:pt x="31555" y="9631"/>
                  </a:cubicBezTo>
                  <a:cubicBezTo>
                    <a:pt x="31511" y="9421"/>
                    <a:pt x="31497" y="9351"/>
                    <a:pt x="31491" y="9351"/>
                  </a:cubicBezTo>
                  <a:cubicBezTo>
                    <a:pt x="31488" y="9351"/>
                    <a:pt x="31487" y="9369"/>
                    <a:pt x="31486" y="9396"/>
                  </a:cubicBezTo>
                  <a:cubicBezTo>
                    <a:pt x="31398" y="9086"/>
                    <a:pt x="31417" y="9083"/>
                    <a:pt x="31439" y="9080"/>
                  </a:cubicBezTo>
                  <a:lnTo>
                    <a:pt x="31439" y="9080"/>
                  </a:lnTo>
                  <a:cubicBezTo>
                    <a:pt x="31449" y="9092"/>
                    <a:pt x="31456" y="9097"/>
                    <a:pt x="31460" y="9097"/>
                  </a:cubicBezTo>
                  <a:cubicBezTo>
                    <a:pt x="31482" y="9097"/>
                    <a:pt x="31447" y="8980"/>
                    <a:pt x="31383" y="8923"/>
                  </a:cubicBezTo>
                  <a:cubicBezTo>
                    <a:pt x="31326" y="8854"/>
                    <a:pt x="31292" y="8694"/>
                    <a:pt x="31314" y="8691"/>
                  </a:cubicBezTo>
                  <a:cubicBezTo>
                    <a:pt x="31314" y="8691"/>
                    <a:pt x="31314" y="8691"/>
                    <a:pt x="31315" y="8691"/>
                  </a:cubicBezTo>
                  <a:cubicBezTo>
                    <a:pt x="31333" y="8691"/>
                    <a:pt x="31352" y="8768"/>
                    <a:pt x="31367" y="8845"/>
                  </a:cubicBezTo>
                  <a:cubicBezTo>
                    <a:pt x="31367" y="8845"/>
                    <a:pt x="31389" y="8842"/>
                    <a:pt x="31408" y="8838"/>
                  </a:cubicBezTo>
                  <a:cubicBezTo>
                    <a:pt x="31398" y="8782"/>
                    <a:pt x="31383" y="8732"/>
                    <a:pt x="31354" y="8685"/>
                  </a:cubicBezTo>
                  <a:cubicBezTo>
                    <a:pt x="31342" y="8632"/>
                    <a:pt x="31323" y="8578"/>
                    <a:pt x="31298" y="8531"/>
                  </a:cubicBezTo>
                  <a:cubicBezTo>
                    <a:pt x="31281" y="8495"/>
                    <a:pt x="31268" y="8477"/>
                    <a:pt x="31258" y="8477"/>
                  </a:cubicBezTo>
                  <a:cubicBezTo>
                    <a:pt x="31247" y="8477"/>
                    <a:pt x="31240" y="8498"/>
                    <a:pt x="31238" y="8541"/>
                  </a:cubicBezTo>
                  <a:cubicBezTo>
                    <a:pt x="31238" y="8566"/>
                    <a:pt x="31235" y="8577"/>
                    <a:pt x="31232" y="8577"/>
                  </a:cubicBezTo>
                  <a:cubicBezTo>
                    <a:pt x="31224" y="8577"/>
                    <a:pt x="31212" y="8520"/>
                    <a:pt x="31201" y="8465"/>
                  </a:cubicBezTo>
                  <a:cubicBezTo>
                    <a:pt x="31193" y="8368"/>
                    <a:pt x="31197" y="8328"/>
                    <a:pt x="31210" y="8328"/>
                  </a:cubicBezTo>
                  <a:cubicBezTo>
                    <a:pt x="31218" y="8328"/>
                    <a:pt x="31230" y="8345"/>
                    <a:pt x="31245" y="8375"/>
                  </a:cubicBezTo>
                  <a:cubicBezTo>
                    <a:pt x="31259" y="8438"/>
                    <a:pt x="31274" y="8448"/>
                    <a:pt x="31290" y="8448"/>
                  </a:cubicBezTo>
                  <a:cubicBezTo>
                    <a:pt x="31295" y="8448"/>
                    <a:pt x="31299" y="8447"/>
                    <a:pt x="31304" y="8447"/>
                  </a:cubicBezTo>
                  <a:cubicBezTo>
                    <a:pt x="31323" y="8444"/>
                    <a:pt x="31198" y="8058"/>
                    <a:pt x="31141" y="7986"/>
                  </a:cubicBezTo>
                  <a:lnTo>
                    <a:pt x="31160" y="7983"/>
                  </a:lnTo>
                  <a:cubicBezTo>
                    <a:pt x="31182" y="7977"/>
                    <a:pt x="31148" y="7820"/>
                    <a:pt x="31113" y="7663"/>
                  </a:cubicBezTo>
                  <a:cubicBezTo>
                    <a:pt x="31079" y="7506"/>
                    <a:pt x="31064" y="7428"/>
                    <a:pt x="31042" y="7428"/>
                  </a:cubicBezTo>
                  <a:cubicBezTo>
                    <a:pt x="31042" y="7428"/>
                    <a:pt x="31041" y="7428"/>
                    <a:pt x="31041" y="7428"/>
                  </a:cubicBezTo>
                  <a:cubicBezTo>
                    <a:pt x="31036" y="7430"/>
                    <a:pt x="31032" y="7431"/>
                    <a:pt x="31027" y="7431"/>
                  </a:cubicBezTo>
                  <a:cubicBezTo>
                    <a:pt x="31012" y="7431"/>
                    <a:pt x="30996" y="7418"/>
                    <a:pt x="30985" y="7359"/>
                  </a:cubicBezTo>
                  <a:lnTo>
                    <a:pt x="30985" y="7359"/>
                  </a:lnTo>
                  <a:cubicBezTo>
                    <a:pt x="31000" y="7438"/>
                    <a:pt x="30981" y="7441"/>
                    <a:pt x="30960" y="7444"/>
                  </a:cubicBezTo>
                  <a:cubicBezTo>
                    <a:pt x="30960" y="7444"/>
                    <a:pt x="30947" y="7284"/>
                    <a:pt x="30950" y="7199"/>
                  </a:cubicBezTo>
                  <a:cubicBezTo>
                    <a:pt x="30960" y="7036"/>
                    <a:pt x="30944" y="6873"/>
                    <a:pt x="30878" y="6557"/>
                  </a:cubicBezTo>
                  <a:cubicBezTo>
                    <a:pt x="30844" y="6400"/>
                    <a:pt x="30793" y="6162"/>
                    <a:pt x="30797" y="6081"/>
                  </a:cubicBezTo>
                  <a:cubicBezTo>
                    <a:pt x="30763" y="5927"/>
                    <a:pt x="30747" y="5849"/>
                    <a:pt x="30726" y="5849"/>
                  </a:cubicBezTo>
                  <a:cubicBezTo>
                    <a:pt x="30725" y="5849"/>
                    <a:pt x="30725" y="5849"/>
                    <a:pt x="30724" y="5849"/>
                  </a:cubicBezTo>
                  <a:lnTo>
                    <a:pt x="30693" y="5689"/>
                  </a:lnTo>
                  <a:cubicBezTo>
                    <a:pt x="30696" y="5608"/>
                    <a:pt x="30663" y="5454"/>
                    <a:pt x="30641" y="5454"/>
                  </a:cubicBezTo>
                  <a:cubicBezTo>
                    <a:pt x="30640" y="5454"/>
                    <a:pt x="30640" y="5454"/>
                    <a:pt x="30640" y="5454"/>
                  </a:cubicBezTo>
                  <a:cubicBezTo>
                    <a:pt x="30602" y="5379"/>
                    <a:pt x="30609" y="5297"/>
                    <a:pt x="30590" y="5216"/>
                  </a:cubicBezTo>
                  <a:cubicBezTo>
                    <a:pt x="30595" y="5122"/>
                    <a:pt x="30597" y="5082"/>
                    <a:pt x="30589" y="5082"/>
                  </a:cubicBezTo>
                  <a:cubicBezTo>
                    <a:pt x="30584" y="5082"/>
                    <a:pt x="30572" y="5103"/>
                    <a:pt x="30552" y="5140"/>
                  </a:cubicBezTo>
                  <a:cubicBezTo>
                    <a:pt x="30533" y="5147"/>
                    <a:pt x="30546" y="5307"/>
                    <a:pt x="30562" y="5385"/>
                  </a:cubicBezTo>
                  <a:lnTo>
                    <a:pt x="30612" y="5623"/>
                  </a:lnTo>
                  <a:lnTo>
                    <a:pt x="30543" y="5391"/>
                  </a:lnTo>
                  <a:cubicBezTo>
                    <a:pt x="30524" y="5311"/>
                    <a:pt x="30472" y="5159"/>
                    <a:pt x="30452" y="5159"/>
                  </a:cubicBezTo>
                  <a:cubicBezTo>
                    <a:pt x="30452" y="5159"/>
                    <a:pt x="30452" y="5159"/>
                    <a:pt x="30452" y="5159"/>
                  </a:cubicBezTo>
                  <a:cubicBezTo>
                    <a:pt x="30452" y="5159"/>
                    <a:pt x="30451" y="5159"/>
                    <a:pt x="30451" y="5159"/>
                  </a:cubicBezTo>
                  <a:cubicBezTo>
                    <a:pt x="30446" y="5159"/>
                    <a:pt x="30428" y="5155"/>
                    <a:pt x="30414" y="5087"/>
                  </a:cubicBezTo>
                  <a:lnTo>
                    <a:pt x="30455" y="5078"/>
                  </a:lnTo>
                  <a:cubicBezTo>
                    <a:pt x="30485" y="5138"/>
                    <a:pt x="30503" y="5148"/>
                    <a:pt x="30520" y="5148"/>
                  </a:cubicBezTo>
                  <a:cubicBezTo>
                    <a:pt x="30525" y="5148"/>
                    <a:pt x="30529" y="5147"/>
                    <a:pt x="30533" y="5147"/>
                  </a:cubicBezTo>
                  <a:cubicBezTo>
                    <a:pt x="30555" y="5061"/>
                    <a:pt x="30528" y="4827"/>
                    <a:pt x="30489" y="4827"/>
                  </a:cubicBezTo>
                  <a:cubicBezTo>
                    <a:pt x="30488" y="4827"/>
                    <a:pt x="30487" y="4827"/>
                    <a:pt x="30486" y="4827"/>
                  </a:cubicBezTo>
                  <a:cubicBezTo>
                    <a:pt x="30471" y="4774"/>
                    <a:pt x="30468" y="4721"/>
                    <a:pt x="30471" y="4664"/>
                  </a:cubicBezTo>
                  <a:cubicBezTo>
                    <a:pt x="30493" y="4661"/>
                    <a:pt x="30477" y="4583"/>
                    <a:pt x="30417" y="4511"/>
                  </a:cubicBezTo>
                  <a:cubicBezTo>
                    <a:pt x="30361" y="4445"/>
                    <a:pt x="30342" y="4357"/>
                    <a:pt x="30367" y="4276"/>
                  </a:cubicBezTo>
                  <a:cubicBezTo>
                    <a:pt x="30373" y="4110"/>
                    <a:pt x="30308" y="3796"/>
                    <a:pt x="30286" y="3796"/>
                  </a:cubicBezTo>
                  <a:cubicBezTo>
                    <a:pt x="30286" y="3796"/>
                    <a:pt x="30286" y="3796"/>
                    <a:pt x="30286" y="3796"/>
                  </a:cubicBezTo>
                  <a:cubicBezTo>
                    <a:pt x="30285" y="3796"/>
                    <a:pt x="30284" y="3796"/>
                    <a:pt x="30283" y="3796"/>
                  </a:cubicBezTo>
                  <a:cubicBezTo>
                    <a:pt x="30243" y="3796"/>
                    <a:pt x="30195" y="3566"/>
                    <a:pt x="30198" y="3486"/>
                  </a:cubicBezTo>
                  <a:cubicBezTo>
                    <a:pt x="30201" y="3404"/>
                    <a:pt x="30185" y="3323"/>
                    <a:pt x="30148" y="3248"/>
                  </a:cubicBezTo>
                  <a:cubicBezTo>
                    <a:pt x="30167" y="3245"/>
                    <a:pt x="30173" y="3163"/>
                    <a:pt x="30135" y="3088"/>
                  </a:cubicBezTo>
                  <a:cubicBezTo>
                    <a:pt x="30135" y="3088"/>
                    <a:pt x="30127" y="3054"/>
                    <a:pt x="30121" y="3054"/>
                  </a:cubicBezTo>
                  <a:cubicBezTo>
                    <a:pt x="30117" y="3054"/>
                    <a:pt x="30114" y="3063"/>
                    <a:pt x="30113" y="3091"/>
                  </a:cubicBezTo>
                  <a:lnTo>
                    <a:pt x="30038" y="2941"/>
                  </a:lnTo>
                  <a:lnTo>
                    <a:pt x="30038" y="2941"/>
                  </a:lnTo>
                  <a:cubicBezTo>
                    <a:pt x="30057" y="3019"/>
                    <a:pt x="30035" y="3025"/>
                    <a:pt x="30016" y="3028"/>
                  </a:cubicBezTo>
                  <a:cubicBezTo>
                    <a:pt x="30016" y="3028"/>
                    <a:pt x="30016" y="3028"/>
                    <a:pt x="30016" y="3028"/>
                  </a:cubicBezTo>
                  <a:cubicBezTo>
                    <a:pt x="29994" y="3028"/>
                    <a:pt x="29947" y="2711"/>
                    <a:pt x="29976" y="2543"/>
                  </a:cubicBezTo>
                  <a:lnTo>
                    <a:pt x="29982" y="2376"/>
                  </a:lnTo>
                  <a:lnTo>
                    <a:pt x="29982" y="2376"/>
                  </a:lnTo>
                  <a:cubicBezTo>
                    <a:pt x="29963" y="2383"/>
                    <a:pt x="29941" y="2386"/>
                    <a:pt x="29941" y="2386"/>
                  </a:cubicBezTo>
                  <a:cubicBezTo>
                    <a:pt x="29925" y="2308"/>
                    <a:pt x="29907" y="2226"/>
                    <a:pt x="29929" y="2223"/>
                  </a:cubicBezTo>
                  <a:cubicBezTo>
                    <a:pt x="29947" y="2220"/>
                    <a:pt x="29947" y="2220"/>
                    <a:pt x="29932" y="2141"/>
                  </a:cubicBezTo>
                  <a:cubicBezTo>
                    <a:pt x="29932" y="2141"/>
                    <a:pt x="29917" y="2066"/>
                    <a:pt x="29895" y="2066"/>
                  </a:cubicBezTo>
                  <a:cubicBezTo>
                    <a:pt x="29895" y="2066"/>
                    <a:pt x="29894" y="2066"/>
                    <a:pt x="29894" y="2066"/>
                  </a:cubicBezTo>
                  <a:cubicBezTo>
                    <a:pt x="29885" y="2068"/>
                    <a:pt x="29878" y="2069"/>
                    <a:pt x="29873" y="2069"/>
                  </a:cubicBezTo>
                  <a:cubicBezTo>
                    <a:pt x="29853" y="2069"/>
                    <a:pt x="29854" y="2055"/>
                    <a:pt x="29856" y="1991"/>
                  </a:cubicBezTo>
                  <a:cubicBezTo>
                    <a:pt x="29882" y="1910"/>
                    <a:pt x="29863" y="1819"/>
                    <a:pt x="29806" y="1753"/>
                  </a:cubicBezTo>
                  <a:cubicBezTo>
                    <a:pt x="29796" y="1755"/>
                    <a:pt x="29789" y="1757"/>
                    <a:pt x="29783" y="1757"/>
                  </a:cubicBezTo>
                  <a:cubicBezTo>
                    <a:pt x="29767" y="1757"/>
                    <a:pt x="29772" y="1741"/>
                    <a:pt x="29791" y="1674"/>
                  </a:cubicBezTo>
                  <a:cubicBezTo>
                    <a:pt x="29809" y="1671"/>
                    <a:pt x="29813" y="1590"/>
                    <a:pt x="29797" y="1508"/>
                  </a:cubicBezTo>
                  <a:lnTo>
                    <a:pt x="29797" y="1508"/>
                  </a:lnTo>
                  <a:lnTo>
                    <a:pt x="29775" y="1515"/>
                  </a:lnTo>
                  <a:cubicBezTo>
                    <a:pt x="29773" y="1515"/>
                    <a:pt x="29772" y="1515"/>
                    <a:pt x="29770" y="1515"/>
                  </a:cubicBezTo>
                  <a:cubicBezTo>
                    <a:pt x="29733" y="1515"/>
                    <a:pt x="29719" y="1440"/>
                    <a:pt x="29722" y="1361"/>
                  </a:cubicBezTo>
                  <a:cubicBezTo>
                    <a:pt x="29744" y="1355"/>
                    <a:pt x="29725" y="1277"/>
                    <a:pt x="29672" y="1123"/>
                  </a:cubicBezTo>
                  <a:cubicBezTo>
                    <a:pt x="29637" y="966"/>
                    <a:pt x="29621" y="888"/>
                    <a:pt x="29640" y="882"/>
                  </a:cubicBezTo>
                  <a:cubicBezTo>
                    <a:pt x="29681" y="875"/>
                    <a:pt x="29681" y="875"/>
                    <a:pt x="29625" y="803"/>
                  </a:cubicBezTo>
                  <a:cubicBezTo>
                    <a:pt x="29587" y="728"/>
                    <a:pt x="29587" y="728"/>
                    <a:pt x="29574" y="568"/>
                  </a:cubicBezTo>
                  <a:cubicBezTo>
                    <a:pt x="29584" y="512"/>
                    <a:pt x="29571" y="455"/>
                    <a:pt x="29540" y="408"/>
                  </a:cubicBezTo>
                  <a:cubicBezTo>
                    <a:pt x="29499" y="418"/>
                    <a:pt x="29477" y="421"/>
                    <a:pt x="29496" y="499"/>
                  </a:cubicBezTo>
                  <a:cubicBezTo>
                    <a:pt x="29512" y="578"/>
                    <a:pt x="29512" y="578"/>
                    <a:pt x="29493" y="584"/>
                  </a:cubicBezTo>
                  <a:lnTo>
                    <a:pt x="29458" y="424"/>
                  </a:lnTo>
                  <a:cubicBezTo>
                    <a:pt x="29437" y="318"/>
                    <a:pt x="29408" y="214"/>
                    <a:pt x="29371" y="114"/>
                  </a:cubicBezTo>
                  <a:cubicBezTo>
                    <a:pt x="29345" y="37"/>
                    <a:pt x="29322" y="1"/>
                    <a:pt x="29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52"/>
            <p:cNvSpPr/>
            <p:nvPr/>
          </p:nvSpPr>
          <p:spPr>
            <a:xfrm>
              <a:off x="7639700" y="2685725"/>
              <a:ext cx="254675" cy="74800"/>
            </a:xfrm>
            <a:custGeom>
              <a:avLst/>
              <a:gdLst/>
              <a:ahLst/>
              <a:cxnLst/>
              <a:rect l="l" t="t" r="r" b="b"/>
              <a:pathLst>
                <a:path w="10187" h="2992" extrusionOk="0">
                  <a:moveTo>
                    <a:pt x="1529" y="5"/>
                  </a:moveTo>
                  <a:cubicBezTo>
                    <a:pt x="1526" y="5"/>
                    <a:pt x="1523" y="5"/>
                    <a:pt x="1518" y="6"/>
                  </a:cubicBezTo>
                  <a:cubicBezTo>
                    <a:pt x="1487" y="16"/>
                    <a:pt x="1487" y="16"/>
                    <a:pt x="1506" y="25"/>
                  </a:cubicBezTo>
                  <a:lnTo>
                    <a:pt x="1537" y="19"/>
                  </a:lnTo>
                  <a:cubicBezTo>
                    <a:pt x="1535" y="8"/>
                    <a:pt x="1534" y="5"/>
                    <a:pt x="1529" y="5"/>
                  </a:cubicBezTo>
                  <a:close/>
                  <a:moveTo>
                    <a:pt x="1897" y="41"/>
                  </a:moveTo>
                  <a:cubicBezTo>
                    <a:pt x="1897" y="41"/>
                    <a:pt x="1897" y="41"/>
                    <a:pt x="1897" y="41"/>
                  </a:cubicBezTo>
                  <a:lnTo>
                    <a:pt x="1897" y="41"/>
                  </a:lnTo>
                  <a:cubicBezTo>
                    <a:pt x="1905" y="41"/>
                    <a:pt x="1906" y="41"/>
                    <a:pt x="1897" y="41"/>
                  </a:cubicBezTo>
                  <a:close/>
                  <a:moveTo>
                    <a:pt x="1559" y="125"/>
                  </a:moveTo>
                  <a:cubicBezTo>
                    <a:pt x="1560" y="131"/>
                    <a:pt x="1558" y="133"/>
                    <a:pt x="1556" y="133"/>
                  </a:cubicBezTo>
                  <a:cubicBezTo>
                    <a:pt x="1553" y="133"/>
                    <a:pt x="1549" y="127"/>
                    <a:pt x="1559" y="125"/>
                  </a:cubicBezTo>
                  <a:close/>
                  <a:moveTo>
                    <a:pt x="1908" y="126"/>
                  </a:moveTo>
                  <a:cubicBezTo>
                    <a:pt x="1914" y="126"/>
                    <a:pt x="1922" y="133"/>
                    <a:pt x="1929" y="151"/>
                  </a:cubicBezTo>
                  <a:cubicBezTo>
                    <a:pt x="1929" y="166"/>
                    <a:pt x="1929" y="166"/>
                    <a:pt x="1916" y="169"/>
                  </a:cubicBezTo>
                  <a:cubicBezTo>
                    <a:pt x="1907" y="160"/>
                    <a:pt x="1900" y="147"/>
                    <a:pt x="1900" y="138"/>
                  </a:cubicBezTo>
                  <a:cubicBezTo>
                    <a:pt x="1900" y="131"/>
                    <a:pt x="1904" y="126"/>
                    <a:pt x="1908" y="126"/>
                  </a:cubicBezTo>
                  <a:close/>
                  <a:moveTo>
                    <a:pt x="2035" y="138"/>
                  </a:moveTo>
                  <a:cubicBezTo>
                    <a:pt x="2035" y="154"/>
                    <a:pt x="2035" y="169"/>
                    <a:pt x="2019" y="169"/>
                  </a:cubicBezTo>
                  <a:lnTo>
                    <a:pt x="2004" y="154"/>
                  </a:lnTo>
                  <a:lnTo>
                    <a:pt x="2019" y="138"/>
                  </a:lnTo>
                  <a:close/>
                  <a:moveTo>
                    <a:pt x="1662" y="188"/>
                  </a:moveTo>
                  <a:cubicBezTo>
                    <a:pt x="1672" y="188"/>
                    <a:pt x="1678" y="194"/>
                    <a:pt x="1681" y="201"/>
                  </a:cubicBezTo>
                  <a:cubicBezTo>
                    <a:pt x="1681" y="207"/>
                    <a:pt x="1678" y="209"/>
                    <a:pt x="1674" y="209"/>
                  </a:cubicBezTo>
                  <a:cubicBezTo>
                    <a:pt x="1670" y="209"/>
                    <a:pt x="1663" y="206"/>
                    <a:pt x="1655" y="206"/>
                  </a:cubicBezTo>
                  <a:cubicBezTo>
                    <a:pt x="1653" y="206"/>
                    <a:pt x="1652" y="207"/>
                    <a:pt x="1650" y="207"/>
                  </a:cubicBezTo>
                  <a:cubicBezTo>
                    <a:pt x="1634" y="191"/>
                    <a:pt x="1634" y="191"/>
                    <a:pt x="1662" y="188"/>
                  </a:cubicBezTo>
                  <a:close/>
                  <a:moveTo>
                    <a:pt x="1276" y="193"/>
                  </a:moveTo>
                  <a:cubicBezTo>
                    <a:pt x="1274" y="193"/>
                    <a:pt x="1272" y="194"/>
                    <a:pt x="1270" y="194"/>
                  </a:cubicBezTo>
                  <a:lnTo>
                    <a:pt x="1255" y="198"/>
                  </a:lnTo>
                  <a:cubicBezTo>
                    <a:pt x="1261" y="210"/>
                    <a:pt x="1270" y="216"/>
                    <a:pt x="1280" y="223"/>
                  </a:cubicBezTo>
                  <a:cubicBezTo>
                    <a:pt x="1289" y="219"/>
                    <a:pt x="1292" y="210"/>
                    <a:pt x="1289" y="204"/>
                  </a:cubicBezTo>
                  <a:cubicBezTo>
                    <a:pt x="1287" y="197"/>
                    <a:pt x="1281" y="193"/>
                    <a:pt x="1276" y="193"/>
                  </a:cubicBezTo>
                  <a:close/>
                  <a:moveTo>
                    <a:pt x="1407" y="248"/>
                  </a:moveTo>
                  <a:cubicBezTo>
                    <a:pt x="1413" y="248"/>
                    <a:pt x="1418" y="251"/>
                    <a:pt x="1421" y="257"/>
                  </a:cubicBezTo>
                  <a:cubicBezTo>
                    <a:pt x="1424" y="266"/>
                    <a:pt x="1418" y="276"/>
                    <a:pt x="1412" y="279"/>
                  </a:cubicBezTo>
                  <a:cubicBezTo>
                    <a:pt x="1399" y="279"/>
                    <a:pt x="1386" y="279"/>
                    <a:pt x="1377" y="273"/>
                  </a:cubicBezTo>
                  <a:cubicBezTo>
                    <a:pt x="1374" y="263"/>
                    <a:pt x="1380" y="257"/>
                    <a:pt x="1386" y="254"/>
                  </a:cubicBezTo>
                  <a:cubicBezTo>
                    <a:pt x="1394" y="251"/>
                    <a:pt x="1401" y="248"/>
                    <a:pt x="1407" y="248"/>
                  </a:cubicBezTo>
                  <a:close/>
                  <a:moveTo>
                    <a:pt x="1142" y="300"/>
                  </a:moveTo>
                  <a:cubicBezTo>
                    <a:pt x="1146" y="300"/>
                    <a:pt x="1148" y="303"/>
                    <a:pt x="1151" y="310"/>
                  </a:cubicBezTo>
                  <a:lnTo>
                    <a:pt x="1139" y="317"/>
                  </a:lnTo>
                  <a:lnTo>
                    <a:pt x="1117" y="310"/>
                  </a:lnTo>
                  <a:lnTo>
                    <a:pt x="1129" y="304"/>
                  </a:lnTo>
                  <a:cubicBezTo>
                    <a:pt x="1136" y="302"/>
                    <a:pt x="1140" y="300"/>
                    <a:pt x="1142" y="300"/>
                  </a:cubicBezTo>
                  <a:close/>
                  <a:moveTo>
                    <a:pt x="2941" y="345"/>
                  </a:moveTo>
                  <a:lnTo>
                    <a:pt x="2956" y="348"/>
                  </a:lnTo>
                  <a:cubicBezTo>
                    <a:pt x="2954" y="362"/>
                    <a:pt x="2951" y="377"/>
                    <a:pt x="2938" y="377"/>
                  </a:cubicBezTo>
                  <a:cubicBezTo>
                    <a:pt x="2937" y="377"/>
                    <a:pt x="2936" y="376"/>
                    <a:pt x="2935" y="376"/>
                  </a:cubicBezTo>
                  <a:lnTo>
                    <a:pt x="2925" y="357"/>
                  </a:lnTo>
                  <a:lnTo>
                    <a:pt x="2941" y="345"/>
                  </a:lnTo>
                  <a:close/>
                  <a:moveTo>
                    <a:pt x="3539" y="351"/>
                  </a:moveTo>
                  <a:lnTo>
                    <a:pt x="3555" y="354"/>
                  </a:lnTo>
                  <a:cubicBezTo>
                    <a:pt x="3552" y="369"/>
                    <a:pt x="3549" y="383"/>
                    <a:pt x="3537" y="383"/>
                  </a:cubicBezTo>
                  <a:cubicBezTo>
                    <a:pt x="3536" y="383"/>
                    <a:pt x="3534" y="383"/>
                    <a:pt x="3533" y="382"/>
                  </a:cubicBezTo>
                  <a:lnTo>
                    <a:pt x="3521" y="379"/>
                  </a:lnTo>
                  <a:cubicBezTo>
                    <a:pt x="3524" y="367"/>
                    <a:pt x="3530" y="357"/>
                    <a:pt x="3539" y="351"/>
                  </a:cubicBezTo>
                  <a:close/>
                  <a:moveTo>
                    <a:pt x="1020" y="357"/>
                  </a:moveTo>
                  <a:cubicBezTo>
                    <a:pt x="1028" y="357"/>
                    <a:pt x="1037" y="368"/>
                    <a:pt x="1039" y="389"/>
                  </a:cubicBezTo>
                  <a:lnTo>
                    <a:pt x="1014" y="404"/>
                  </a:lnTo>
                  <a:cubicBezTo>
                    <a:pt x="1004" y="389"/>
                    <a:pt x="995" y="376"/>
                    <a:pt x="1010" y="370"/>
                  </a:cubicBezTo>
                  <a:cubicBezTo>
                    <a:pt x="1012" y="361"/>
                    <a:pt x="1016" y="357"/>
                    <a:pt x="1020" y="357"/>
                  </a:cubicBezTo>
                  <a:close/>
                  <a:moveTo>
                    <a:pt x="3279" y="404"/>
                  </a:moveTo>
                  <a:cubicBezTo>
                    <a:pt x="3295" y="408"/>
                    <a:pt x="3295" y="408"/>
                    <a:pt x="3292" y="423"/>
                  </a:cubicBezTo>
                  <a:cubicBezTo>
                    <a:pt x="3286" y="436"/>
                    <a:pt x="3279" y="445"/>
                    <a:pt x="3270" y="451"/>
                  </a:cubicBezTo>
                  <a:cubicBezTo>
                    <a:pt x="3257" y="448"/>
                    <a:pt x="3276" y="420"/>
                    <a:pt x="3279" y="404"/>
                  </a:cubicBezTo>
                  <a:close/>
                  <a:moveTo>
                    <a:pt x="3702" y="483"/>
                  </a:moveTo>
                  <a:lnTo>
                    <a:pt x="3715" y="486"/>
                  </a:lnTo>
                  <a:cubicBezTo>
                    <a:pt x="3712" y="500"/>
                    <a:pt x="3709" y="514"/>
                    <a:pt x="3699" y="514"/>
                  </a:cubicBezTo>
                  <a:cubicBezTo>
                    <a:pt x="3698" y="514"/>
                    <a:pt x="3697" y="514"/>
                    <a:pt x="3696" y="514"/>
                  </a:cubicBezTo>
                  <a:lnTo>
                    <a:pt x="3684" y="495"/>
                  </a:lnTo>
                  <a:lnTo>
                    <a:pt x="3702" y="483"/>
                  </a:lnTo>
                  <a:close/>
                  <a:moveTo>
                    <a:pt x="970" y="502"/>
                  </a:moveTo>
                  <a:lnTo>
                    <a:pt x="979" y="517"/>
                  </a:lnTo>
                  <a:cubicBezTo>
                    <a:pt x="969" y="522"/>
                    <a:pt x="965" y="537"/>
                    <a:pt x="959" y="537"/>
                  </a:cubicBezTo>
                  <a:cubicBezTo>
                    <a:pt x="958" y="537"/>
                    <a:pt x="956" y="536"/>
                    <a:pt x="954" y="533"/>
                  </a:cubicBezTo>
                  <a:cubicBezTo>
                    <a:pt x="952" y="534"/>
                    <a:pt x="951" y="535"/>
                    <a:pt x="950" y="535"/>
                  </a:cubicBezTo>
                  <a:cubicBezTo>
                    <a:pt x="945" y="535"/>
                    <a:pt x="959" y="510"/>
                    <a:pt x="970" y="502"/>
                  </a:cubicBezTo>
                  <a:close/>
                  <a:moveTo>
                    <a:pt x="1646" y="509"/>
                  </a:moveTo>
                  <a:cubicBezTo>
                    <a:pt x="1644" y="509"/>
                    <a:pt x="1641" y="510"/>
                    <a:pt x="1637" y="511"/>
                  </a:cubicBezTo>
                  <a:cubicBezTo>
                    <a:pt x="1634" y="523"/>
                    <a:pt x="1631" y="533"/>
                    <a:pt x="1634" y="545"/>
                  </a:cubicBezTo>
                  <a:cubicBezTo>
                    <a:pt x="1635" y="551"/>
                    <a:pt x="1637" y="554"/>
                    <a:pt x="1640" y="554"/>
                  </a:cubicBezTo>
                  <a:cubicBezTo>
                    <a:pt x="1644" y="554"/>
                    <a:pt x="1649" y="545"/>
                    <a:pt x="1653" y="523"/>
                  </a:cubicBezTo>
                  <a:cubicBezTo>
                    <a:pt x="1651" y="513"/>
                    <a:pt x="1650" y="509"/>
                    <a:pt x="1646" y="509"/>
                  </a:cubicBezTo>
                  <a:close/>
                  <a:moveTo>
                    <a:pt x="706" y="646"/>
                  </a:moveTo>
                  <a:cubicBezTo>
                    <a:pt x="719" y="658"/>
                    <a:pt x="728" y="671"/>
                    <a:pt x="719" y="680"/>
                  </a:cubicBezTo>
                  <a:lnTo>
                    <a:pt x="706" y="690"/>
                  </a:lnTo>
                  <a:cubicBezTo>
                    <a:pt x="700" y="680"/>
                    <a:pt x="697" y="668"/>
                    <a:pt x="697" y="658"/>
                  </a:cubicBezTo>
                  <a:lnTo>
                    <a:pt x="706" y="646"/>
                  </a:lnTo>
                  <a:close/>
                  <a:moveTo>
                    <a:pt x="4673" y="699"/>
                  </a:moveTo>
                  <a:cubicBezTo>
                    <a:pt x="4675" y="699"/>
                    <a:pt x="4676" y="699"/>
                    <a:pt x="4677" y="699"/>
                  </a:cubicBezTo>
                  <a:cubicBezTo>
                    <a:pt x="4705" y="705"/>
                    <a:pt x="4705" y="705"/>
                    <a:pt x="4702" y="721"/>
                  </a:cubicBezTo>
                  <a:cubicBezTo>
                    <a:pt x="4700" y="729"/>
                    <a:pt x="4693" y="731"/>
                    <a:pt x="4684" y="731"/>
                  </a:cubicBezTo>
                  <a:cubicBezTo>
                    <a:pt x="4675" y="731"/>
                    <a:pt x="4664" y="729"/>
                    <a:pt x="4658" y="727"/>
                  </a:cubicBezTo>
                  <a:cubicBezTo>
                    <a:pt x="4649" y="716"/>
                    <a:pt x="4660" y="699"/>
                    <a:pt x="4673" y="699"/>
                  </a:cubicBezTo>
                  <a:close/>
                  <a:moveTo>
                    <a:pt x="578" y="675"/>
                  </a:moveTo>
                  <a:cubicBezTo>
                    <a:pt x="580" y="675"/>
                    <a:pt x="583" y="683"/>
                    <a:pt x="587" y="699"/>
                  </a:cubicBezTo>
                  <a:cubicBezTo>
                    <a:pt x="590" y="721"/>
                    <a:pt x="590" y="743"/>
                    <a:pt x="590" y="743"/>
                  </a:cubicBezTo>
                  <a:cubicBezTo>
                    <a:pt x="589" y="744"/>
                    <a:pt x="587" y="745"/>
                    <a:pt x="586" y="745"/>
                  </a:cubicBezTo>
                  <a:cubicBezTo>
                    <a:pt x="580" y="745"/>
                    <a:pt x="576" y="727"/>
                    <a:pt x="565" y="699"/>
                  </a:cubicBezTo>
                  <a:cubicBezTo>
                    <a:pt x="572" y="683"/>
                    <a:pt x="575" y="675"/>
                    <a:pt x="578" y="675"/>
                  </a:cubicBezTo>
                  <a:close/>
                  <a:moveTo>
                    <a:pt x="5254" y="812"/>
                  </a:moveTo>
                  <a:lnTo>
                    <a:pt x="5266" y="815"/>
                  </a:lnTo>
                  <a:cubicBezTo>
                    <a:pt x="5263" y="829"/>
                    <a:pt x="5260" y="844"/>
                    <a:pt x="5250" y="844"/>
                  </a:cubicBezTo>
                  <a:cubicBezTo>
                    <a:pt x="5249" y="844"/>
                    <a:pt x="5248" y="843"/>
                    <a:pt x="5247" y="843"/>
                  </a:cubicBezTo>
                  <a:lnTo>
                    <a:pt x="5232" y="840"/>
                  </a:lnTo>
                  <a:cubicBezTo>
                    <a:pt x="5235" y="827"/>
                    <a:pt x="5244" y="818"/>
                    <a:pt x="5254" y="812"/>
                  </a:cubicBezTo>
                  <a:close/>
                  <a:moveTo>
                    <a:pt x="6441" y="980"/>
                  </a:moveTo>
                  <a:cubicBezTo>
                    <a:pt x="6442" y="980"/>
                    <a:pt x="6443" y="980"/>
                    <a:pt x="6444" y="981"/>
                  </a:cubicBezTo>
                  <a:cubicBezTo>
                    <a:pt x="6460" y="984"/>
                    <a:pt x="6460" y="984"/>
                    <a:pt x="6457" y="1000"/>
                  </a:cubicBezTo>
                  <a:cubicBezTo>
                    <a:pt x="6457" y="1000"/>
                    <a:pt x="6452" y="1013"/>
                    <a:pt x="6441" y="1013"/>
                  </a:cubicBezTo>
                  <a:cubicBezTo>
                    <a:pt x="6440" y="1013"/>
                    <a:pt x="6439" y="1013"/>
                    <a:pt x="6438" y="1012"/>
                  </a:cubicBezTo>
                  <a:lnTo>
                    <a:pt x="6429" y="994"/>
                  </a:lnTo>
                  <a:cubicBezTo>
                    <a:pt x="6429" y="986"/>
                    <a:pt x="6435" y="980"/>
                    <a:pt x="6441" y="980"/>
                  </a:cubicBezTo>
                  <a:close/>
                  <a:moveTo>
                    <a:pt x="6617" y="1003"/>
                  </a:moveTo>
                  <a:lnTo>
                    <a:pt x="6629" y="1006"/>
                  </a:lnTo>
                  <a:cubicBezTo>
                    <a:pt x="6626" y="1020"/>
                    <a:pt x="6624" y="1035"/>
                    <a:pt x="6614" y="1035"/>
                  </a:cubicBezTo>
                  <a:cubicBezTo>
                    <a:pt x="6613" y="1035"/>
                    <a:pt x="6612" y="1035"/>
                    <a:pt x="6611" y="1034"/>
                  </a:cubicBezTo>
                  <a:lnTo>
                    <a:pt x="6598" y="1015"/>
                  </a:lnTo>
                  <a:lnTo>
                    <a:pt x="6617" y="1003"/>
                  </a:lnTo>
                  <a:close/>
                  <a:moveTo>
                    <a:pt x="337" y="1028"/>
                  </a:moveTo>
                  <a:lnTo>
                    <a:pt x="349" y="1037"/>
                  </a:lnTo>
                  <a:lnTo>
                    <a:pt x="355" y="1056"/>
                  </a:lnTo>
                  <a:lnTo>
                    <a:pt x="333" y="1062"/>
                  </a:lnTo>
                  <a:cubicBezTo>
                    <a:pt x="321" y="1053"/>
                    <a:pt x="330" y="1041"/>
                    <a:pt x="337" y="1028"/>
                  </a:cubicBezTo>
                  <a:close/>
                  <a:moveTo>
                    <a:pt x="400" y="979"/>
                  </a:moveTo>
                  <a:cubicBezTo>
                    <a:pt x="403" y="979"/>
                    <a:pt x="409" y="983"/>
                    <a:pt x="418" y="990"/>
                  </a:cubicBezTo>
                  <a:cubicBezTo>
                    <a:pt x="437" y="1000"/>
                    <a:pt x="446" y="1019"/>
                    <a:pt x="443" y="1041"/>
                  </a:cubicBezTo>
                  <a:lnTo>
                    <a:pt x="428" y="1066"/>
                  </a:lnTo>
                  <a:lnTo>
                    <a:pt x="415" y="1022"/>
                  </a:lnTo>
                  <a:cubicBezTo>
                    <a:pt x="401" y="991"/>
                    <a:pt x="396" y="979"/>
                    <a:pt x="400" y="979"/>
                  </a:cubicBezTo>
                  <a:close/>
                  <a:moveTo>
                    <a:pt x="6708" y="1124"/>
                  </a:moveTo>
                  <a:cubicBezTo>
                    <a:pt x="6715" y="1124"/>
                    <a:pt x="6719" y="1129"/>
                    <a:pt x="6717" y="1138"/>
                  </a:cubicBezTo>
                  <a:cubicBezTo>
                    <a:pt x="6715" y="1149"/>
                    <a:pt x="6714" y="1152"/>
                    <a:pt x="6710" y="1152"/>
                  </a:cubicBezTo>
                  <a:cubicBezTo>
                    <a:pt x="6708" y="1152"/>
                    <a:pt x="6705" y="1151"/>
                    <a:pt x="6701" y="1150"/>
                  </a:cubicBezTo>
                  <a:cubicBezTo>
                    <a:pt x="6673" y="1144"/>
                    <a:pt x="6673" y="1144"/>
                    <a:pt x="6689" y="1131"/>
                  </a:cubicBezTo>
                  <a:cubicBezTo>
                    <a:pt x="6697" y="1126"/>
                    <a:pt x="6703" y="1124"/>
                    <a:pt x="6708" y="1124"/>
                  </a:cubicBezTo>
                  <a:close/>
                  <a:moveTo>
                    <a:pt x="6786" y="1153"/>
                  </a:moveTo>
                  <a:lnTo>
                    <a:pt x="6802" y="1156"/>
                  </a:lnTo>
                  <a:cubicBezTo>
                    <a:pt x="6814" y="1160"/>
                    <a:pt x="6814" y="1160"/>
                    <a:pt x="6811" y="1175"/>
                  </a:cubicBezTo>
                  <a:lnTo>
                    <a:pt x="6799" y="1172"/>
                  </a:lnTo>
                  <a:lnTo>
                    <a:pt x="6786" y="1153"/>
                  </a:lnTo>
                  <a:close/>
                  <a:moveTo>
                    <a:pt x="6927" y="1185"/>
                  </a:moveTo>
                  <a:lnTo>
                    <a:pt x="6940" y="1188"/>
                  </a:lnTo>
                  <a:cubicBezTo>
                    <a:pt x="6955" y="1191"/>
                    <a:pt x="6955" y="1191"/>
                    <a:pt x="6952" y="1207"/>
                  </a:cubicBezTo>
                  <a:lnTo>
                    <a:pt x="6936" y="1204"/>
                  </a:lnTo>
                  <a:lnTo>
                    <a:pt x="6927" y="1185"/>
                  </a:lnTo>
                  <a:close/>
                  <a:moveTo>
                    <a:pt x="6902" y="1205"/>
                  </a:moveTo>
                  <a:cubicBezTo>
                    <a:pt x="6900" y="1205"/>
                    <a:pt x="6897" y="1206"/>
                    <a:pt x="6893" y="1210"/>
                  </a:cubicBezTo>
                  <a:cubicBezTo>
                    <a:pt x="6894" y="1210"/>
                    <a:pt x="6895" y="1210"/>
                    <a:pt x="6896" y="1210"/>
                  </a:cubicBezTo>
                  <a:cubicBezTo>
                    <a:pt x="6902" y="1210"/>
                    <a:pt x="6905" y="1205"/>
                    <a:pt x="6902" y="1205"/>
                  </a:cubicBezTo>
                  <a:close/>
                  <a:moveTo>
                    <a:pt x="7074" y="1185"/>
                  </a:moveTo>
                  <a:lnTo>
                    <a:pt x="7087" y="1188"/>
                  </a:lnTo>
                  <a:cubicBezTo>
                    <a:pt x="7099" y="1191"/>
                    <a:pt x="7096" y="1207"/>
                    <a:pt x="7096" y="1207"/>
                  </a:cubicBezTo>
                  <a:cubicBezTo>
                    <a:pt x="7096" y="1207"/>
                    <a:pt x="7094" y="1220"/>
                    <a:pt x="7084" y="1220"/>
                  </a:cubicBezTo>
                  <a:cubicBezTo>
                    <a:pt x="7083" y="1220"/>
                    <a:pt x="7082" y="1219"/>
                    <a:pt x="7081" y="1219"/>
                  </a:cubicBezTo>
                  <a:cubicBezTo>
                    <a:pt x="7074" y="1210"/>
                    <a:pt x="7071" y="1197"/>
                    <a:pt x="7074" y="1185"/>
                  </a:cubicBezTo>
                  <a:close/>
                  <a:moveTo>
                    <a:pt x="6744" y="1215"/>
                  </a:moveTo>
                  <a:cubicBezTo>
                    <a:pt x="6743" y="1217"/>
                    <a:pt x="6743" y="1219"/>
                    <a:pt x="6742" y="1222"/>
                  </a:cubicBezTo>
                  <a:cubicBezTo>
                    <a:pt x="6743" y="1223"/>
                    <a:pt x="6743" y="1224"/>
                    <a:pt x="6744" y="1225"/>
                  </a:cubicBezTo>
                  <a:lnTo>
                    <a:pt x="6744" y="1225"/>
                  </a:lnTo>
                  <a:cubicBezTo>
                    <a:pt x="6744" y="1222"/>
                    <a:pt x="6744" y="1219"/>
                    <a:pt x="6744" y="1215"/>
                  </a:cubicBezTo>
                  <a:close/>
                  <a:moveTo>
                    <a:pt x="6744" y="1225"/>
                  </a:moveTo>
                  <a:lnTo>
                    <a:pt x="6744" y="1225"/>
                  </a:lnTo>
                  <a:cubicBezTo>
                    <a:pt x="6744" y="1231"/>
                    <a:pt x="6746" y="1234"/>
                    <a:pt x="6747" y="1234"/>
                  </a:cubicBezTo>
                  <a:cubicBezTo>
                    <a:pt x="6748" y="1234"/>
                    <a:pt x="6747" y="1231"/>
                    <a:pt x="6744" y="1225"/>
                  </a:cubicBezTo>
                  <a:close/>
                  <a:moveTo>
                    <a:pt x="7656" y="1309"/>
                  </a:moveTo>
                  <a:cubicBezTo>
                    <a:pt x="7659" y="1309"/>
                    <a:pt x="7659" y="1311"/>
                    <a:pt x="7657" y="1316"/>
                  </a:cubicBezTo>
                  <a:cubicBezTo>
                    <a:pt x="7654" y="1326"/>
                    <a:pt x="7648" y="1335"/>
                    <a:pt x="7638" y="1341"/>
                  </a:cubicBezTo>
                  <a:cubicBezTo>
                    <a:pt x="7638" y="1341"/>
                    <a:pt x="7631" y="1346"/>
                    <a:pt x="7627" y="1346"/>
                  </a:cubicBezTo>
                  <a:cubicBezTo>
                    <a:pt x="7624" y="1346"/>
                    <a:pt x="7622" y="1344"/>
                    <a:pt x="7623" y="1338"/>
                  </a:cubicBezTo>
                  <a:lnTo>
                    <a:pt x="7626" y="1326"/>
                  </a:lnTo>
                  <a:cubicBezTo>
                    <a:pt x="7638" y="1317"/>
                    <a:pt x="7651" y="1309"/>
                    <a:pt x="7656" y="1309"/>
                  </a:cubicBezTo>
                  <a:close/>
                  <a:moveTo>
                    <a:pt x="8134" y="1357"/>
                  </a:moveTo>
                  <a:cubicBezTo>
                    <a:pt x="8146" y="1360"/>
                    <a:pt x="8146" y="1360"/>
                    <a:pt x="8143" y="1376"/>
                  </a:cubicBezTo>
                  <a:cubicBezTo>
                    <a:pt x="8140" y="1390"/>
                    <a:pt x="8128" y="1398"/>
                    <a:pt x="8115" y="1398"/>
                  </a:cubicBezTo>
                  <a:cubicBezTo>
                    <a:pt x="8113" y="1398"/>
                    <a:pt x="8110" y="1398"/>
                    <a:pt x="8108" y="1398"/>
                  </a:cubicBezTo>
                  <a:cubicBezTo>
                    <a:pt x="8096" y="1395"/>
                    <a:pt x="8102" y="1366"/>
                    <a:pt x="8134" y="1357"/>
                  </a:cubicBezTo>
                  <a:close/>
                  <a:moveTo>
                    <a:pt x="232" y="1626"/>
                  </a:moveTo>
                  <a:cubicBezTo>
                    <a:pt x="220" y="1626"/>
                    <a:pt x="217" y="1638"/>
                    <a:pt x="214" y="1652"/>
                  </a:cubicBezTo>
                  <a:cubicBezTo>
                    <a:pt x="196" y="1677"/>
                    <a:pt x="208" y="1696"/>
                    <a:pt x="224" y="1696"/>
                  </a:cubicBezTo>
                  <a:cubicBezTo>
                    <a:pt x="225" y="1696"/>
                    <a:pt x="227" y="1696"/>
                    <a:pt x="228" y="1696"/>
                  </a:cubicBezTo>
                  <a:cubicBezTo>
                    <a:pt x="240" y="1696"/>
                    <a:pt x="240" y="1683"/>
                    <a:pt x="246" y="1658"/>
                  </a:cubicBezTo>
                  <a:cubicBezTo>
                    <a:pt x="246" y="1645"/>
                    <a:pt x="243" y="1636"/>
                    <a:pt x="236" y="1627"/>
                  </a:cubicBezTo>
                  <a:cubicBezTo>
                    <a:pt x="235" y="1626"/>
                    <a:pt x="233" y="1626"/>
                    <a:pt x="232" y="1626"/>
                  </a:cubicBezTo>
                  <a:close/>
                  <a:moveTo>
                    <a:pt x="176" y="1724"/>
                  </a:moveTo>
                  <a:cubicBezTo>
                    <a:pt x="182" y="1724"/>
                    <a:pt x="191" y="1733"/>
                    <a:pt x="199" y="1752"/>
                  </a:cubicBezTo>
                  <a:cubicBezTo>
                    <a:pt x="196" y="1764"/>
                    <a:pt x="196" y="1780"/>
                    <a:pt x="196" y="1780"/>
                  </a:cubicBezTo>
                  <a:cubicBezTo>
                    <a:pt x="180" y="1780"/>
                    <a:pt x="167" y="1749"/>
                    <a:pt x="171" y="1733"/>
                  </a:cubicBezTo>
                  <a:cubicBezTo>
                    <a:pt x="171" y="1727"/>
                    <a:pt x="173" y="1724"/>
                    <a:pt x="176" y="1724"/>
                  </a:cubicBezTo>
                  <a:close/>
                  <a:moveTo>
                    <a:pt x="10108" y="1766"/>
                  </a:moveTo>
                  <a:cubicBezTo>
                    <a:pt x="10119" y="1766"/>
                    <a:pt x="10109" y="1786"/>
                    <a:pt x="10083" y="1805"/>
                  </a:cubicBezTo>
                  <a:cubicBezTo>
                    <a:pt x="10072" y="1819"/>
                    <a:pt x="10067" y="1826"/>
                    <a:pt x="10065" y="1826"/>
                  </a:cubicBezTo>
                  <a:cubicBezTo>
                    <a:pt x="10062" y="1826"/>
                    <a:pt x="10064" y="1818"/>
                    <a:pt x="10067" y="1802"/>
                  </a:cubicBezTo>
                  <a:cubicBezTo>
                    <a:pt x="10070" y="1788"/>
                    <a:pt x="10073" y="1773"/>
                    <a:pt x="10085" y="1773"/>
                  </a:cubicBezTo>
                  <a:cubicBezTo>
                    <a:pt x="10086" y="1773"/>
                    <a:pt x="10088" y="1774"/>
                    <a:pt x="10089" y="1774"/>
                  </a:cubicBezTo>
                  <a:cubicBezTo>
                    <a:pt x="10098" y="1768"/>
                    <a:pt x="10104" y="1766"/>
                    <a:pt x="10108" y="1766"/>
                  </a:cubicBezTo>
                  <a:close/>
                  <a:moveTo>
                    <a:pt x="127" y="2557"/>
                  </a:moveTo>
                  <a:cubicBezTo>
                    <a:pt x="111" y="2560"/>
                    <a:pt x="111" y="2560"/>
                    <a:pt x="117" y="2576"/>
                  </a:cubicBezTo>
                  <a:lnTo>
                    <a:pt x="124" y="2592"/>
                  </a:lnTo>
                  <a:lnTo>
                    <a:pt x="133" y="2573"/>
                  </a:lnTo>
                  <a:lnTo>
                    <a:pt x="127" y="2557"/>
                  </a:lnTo>
                  <a:close/>
                  <a:moveTo>
                    <a:pt x="211" y="2560"/>
                  </a:moveTo>
                  <a:lnTo>
                    <a:pt x="218" y="2576"/>
                  </a:lnTo>
                  <a:cubicBezTo>
                    <a:pt x="209" y="2579"/>
                    <a:pt x="211" y="2584"/>
                    <a:pt x="215" y="2584"/>
                  </a:cubicBezTo>
                  <a:cubicBezTo>
                    <a:pt x="219" y="2584"/>
                    <a:pt x="226" y="2580"/>
                    <a:pt x="230" y="2570"/>
                  </a:cubicBezTo>
                  <a:lnTo>
                    <a:pt x="261" y="2560"/>
                  </a:lnTo>
                  <a:lnTo>
                    <a:pt x="261" y="2560"/>
                  </a:lnTo>
                  <a:cubicBezTo>
                    <a:pt x="265" y="2576"/>
                    <a:pt x="255" y="2595"/>
                    <a:pt x="243" y="2601"/>
                  </a:cubicBezTo>
                  <a:lnTo>
                    <a:pt x="239" y="2601"/>
                  </a:lnTo>
                  <a:cubicBezTo>
                    <a:pt x="229" y="2612"/>
                    <a:pt x="223" y="2618"/>
                    <a:pt x="219" y="2618"/>
                  </a:cubicBezTo>
                  <a:cubicBezTo>
                    <a:pt x="215" y="2618"/>
                    <a:pt x="211" y="2611"/>
                    <a:pt x="205" y="2595"/>
                  </a:cubicBezTo>
                  <a:cubicBezTo>
                    <a:pt x="202" y="2582"/>
                    <a:pt x="196" y="2567"/>
                    <a:pt x="211" y="2560"/>
                  </a:cubicBezTo>
                  <a:close/>
                  <a:moveTo>
                    <a:pt x="517" y="2669"/>
                  </a:moveTo>
                  <a:cubicBezTo>
                    <a:pt x="511" y="2669"/>
                    <a:pt x="503" y="2674"/>
                    <a:pt x="493" y="2680"/>
                  </a:cubicBezTo>
                  <a:lnTo>
                    <a:pt x="500" y="2689"/>
                  </a:lnTo>
                  <a:cubicBezTo>
                    <a:pt x="506" y="2690"/>
                    <a:pt x="512" y="2691"/>
                    <a:pt x="518" y="2691"/>
                  </a:cubicBezTo>
                  <a:cubicBezTo>
                    <a:pt x="524" y="2691"/>
                    <a:pt x="529" y="2690"/>
                    <a:pt x="534" y="2689"/>
                  </a:cubicBezTo>
                  <a:lnTo>
                    <a:pt x="528" y="2676"/>
                  </a:lnTo>
                  <a:cubicBezTo>
                    <a:pt x="525" y="2671"/>
                    <a:pt x="522" y="2669"/>
                    <a:pt x="517" y="2669"/>
                  </a:cubicBezTo>
                  <a:close/>
                  <a:moveTo>
                    <a:pt x="277" y="2730"/>
                  </a:moveTo>
                  <a:cubicBezTo>
                    <a:pt x="286" y="2736"/>
                    <a:pt x="296" y="2742"/>
                    <a:pt x="302" y="2752"/>
                  </a:cubicBezTo>
                  <a:lnTo>
                    <a:pt x="296" y="2774"/>
                  </a:lnTo>
                  <a:cubicBezTo>
                    <a:pt x="293" y="2775"/>
                    <a:pt x="291" y="2775"/>
                    <a:pt x="289" y="2775"/>
                  </a:cubicBezTo>
                  <a:cubicBezTo>
                    <a:pt x="278" y="2775"/>
                    <a:pt x="273" y="2762"/>
                    <a:pt x="268" y="2752"/>
                  </a:cubicBezTo>
                  <a:cubicBezTo>
                    <a:pt x="261" y="2739"/>
                    <a:pt x="261" y="2739"/>
                    <a:pt x="277" y="2730"/>
                  </a:cubicBezTo>
                  <a:close/>
                  <a:moveTo>
                    <a:pt x="1999" y="0"/>
                  </a:moveTo>
                  <a:cubicBezTo>
                    <a:pt x="1997" y="0"/>
                    <a:pt x="1994" y="4"/>
                    <a:pt x="1994" y="10"/>
                  </a:cubicBezTo>
                  <a:cubicBezTo>
                    <a:pt x="1983" y="21"/>
                    <a:pt x="1972" y="32"/>
                    <a:pt x="1960" y="32"/>
                  </a:cubicBezTo>
                  <a:cubicBezTo>
                    <a:pt x="1955" y="32"/>
                    <a:pt x="1950" y="30"/>
                    <a:pt x="1944" y="25"/>
                  </a:cubicBezTo>
                  <a:cubicBezTo>
                    <a:pt x="1929" y="25"/>
                    <a:pt x="1913" y="25"/>
                    <a:pt x="1913" y="57"/>
                  </a:cubicBezTo>
                  <a:cubicBezTo>
                    <a:pt x="1913" y="72"/>
                    <a:pt x="1897" y="72"/>
                    <a:pt x="1882" y="75"/>
                  </a:cubicBezTo>
                  <a:cubicBezTo>
                    <a:pt x="1882" y="60"/>
                    <a:pt x="1882" y="60"/>
                    <a:pt x="1897" y="41"/>
                  </a:cubicBezTo>
                  <a:lnTo>
                    <a:pt x="1897" y="41"/>
                  </a:lnTo>
                  <a:cubicBezTo>
                    <a:pt x="1890" y="42"/>
                    <a:pt x="1880" y="43"/>
                    <a:pt x="1866" y="44"/>
                  </a:cubicBezTo>
                  <a:cubicBezTo>
                    <a:pt x="1850" y="44"/>
                    <a:pt x="1816" y="28"/>
                    <a:pt x="1816" y="13"/>
                  </a:cubicBezTo>
                  <a:cubicBezTo>
                    <a:pt x="1810" y="7"/>
                    <a:pt x="1803" y="3"/>
                    <a:pt x="1798" y="3"/>
                  </a:cubicBezTo>
                  <a:cubicBezTo>
                    <a:pt x="1791" y="3"/>
                    <a:pt x="1789" y="11"/>
                    <a:pt x="1800" y="28"/>
                  </a:cubicBezTo>
                  <a:cubicBezTo>
                    <a:pt x="1803" y="60"/>
                    <a:pt x="1803" y="60"/>
                    <a:pt x="1772" y="63"/>
                  </a:cubicBezTo>
                  <a:cubicBezTo>
                    <a:pt x="1767" y="64"/>
                    <a:pt x="1762" y="64"/>
                    <a:pt x="1758" y="64"/>
                  </a:cubicBezTo>
                  <a:cubicBezTo>
                    <a:pt x="1748" y="64"/>
                    <a:pt x="1740" y="61"/>
                    <a:pt x="1737" y="50"/>
                  </a:cubicBezTo>
                  <a:cubicBezTo>
                    <a:pt x="1737" y="39"/>
                    <a:pt x="1737" y="36"/>
                    <a:pt x="1727" y="36"/>
                  </a:cubicBezTo>
                  <a:cubicBezTo>
                    <a:pt x="1722" y="36"/>
                    <a:pt x="1716" y="37"/>
                    <a:pt x="1706" y="38"/>
                  </a:cubicBezTo>
                  <a:cubicBezTo>
                    <a:pt x="1659" y="50"/>
                    <a:pt x="1621" y="85"/>
                    <a:pt x="1606" y="132"/>
                  </a:cubicBezTo>
                  <a:cubicBezTo>
                    <a:pt x="1609" y="147"/>
                    <a:pt x="1611" y="154"/>
                    <a:pt x="1609" y="154"/>
                  </a:cubicBezTo>
                  <a:cubicBezTo>
                    <a:pt x="1607" y="154"/>
                    <a:pt x="1603" y="147"/>
                    <a:pt x="1593" y="135"/>
                  </a:cubicBezTo>
                  <a:cubicBezTo>
                    <a:pt x="1591" y="126"/>
                    <a:pt x="1585" y="123"/>
                    <a:pt x="1577" y="123"/>
                  </a:cubicBezTo>
                  <a:cubicBezTo>
                    <a:pt x="1572" y="123"/>
                    <a:pt x="1565" y="124"/>
                    <a:pt x="1559" y="125"/>
                  </a:cubicBezTo>
                  <a:cubicBezTo>
                    <a:pt x="1556" y="110"/>
                    <a:pt x="1571" y="107"/>
                    <a:pt x="1587" y="104"/>
                  </a:cubicBezTo>
                  <a:lnTo>
                    <a:pt x="1584" y="88"/>
                  </a:lnTo>
                  <a:cubicBezTo>
                    <a:pt x="1574" y="75"/>
                    <a:pt x="1565" y="69"/>
                    <a:pt x="1558" y="69"/>
                  </a:cubicBezTo>
                  <a:cubicBezTo>
                    <a:pt x="1549" y="69"/>
                    <a:pt x="1542" y="78"/>
                    <a:pt x="1537" y="97"/>
                  </a:cubicBezTo>
                  <a:cubicBezTo>
                    <a:pt x="1530" y="108"/>
                    <a:pt x="1526" y="113"/>
                    <a:pt x="1521" y="113"/>
                  </a:cubicBezTo>
                  <a:cubicBezTo>
                    <a:pt x="1518" y="113"/>
                    <a:pt x="1513" y="111"/>
                    <a:pt x="1506" y="107"/>
                  </a:cubicBezTo>
                  <a:cubicBezTo>
                    <a:pt x="1493" y="98"/>
                    <a:pt x="1480" y="90"/>
                    <a:pt x="1474" y="90"/>
                  </a:cubicBezTo>
                  <a:cubicBezTo>
                    <a:pt x="1471" y="90"/>
                    <a:pt x="1470" y="92"/>
                    <a:pt x="1471" y="97"/>
                  </a:cubicBezTo>
                  <a:cubicBezTo>
                    <a:pt x="1465" y="99"/>
                    <a:pt x="1458" y="99"/>
                    <a:pt x="1450" y="99"/>
                  </a:cubicBezTo>
                  <a:cubicBezTo>
                    <a:pt x="1440" y="99"/>
                    <a:pt x="1430" y="98"/>
                    <a:pt x="1421" y="94"/>
                  </a:cubicBezTo>
                  <a:cubicBezTo>
                    <a:pt x="1390" y="100"/>
                    <a:pt x="1374" y="107"/>
                    <a:pt x="1380" y="122"/>
                  </a:cubicBezTo>
                  <a:cubicBezTo>
                    <a:pt x="1383" y="138"/>
                    <a:pt x="1368" y="141"/>
                    <a:pt x="1352" y="147"/>
                  </a:cubicBezTo>
                  <a:cubicBezTo>
                    <a:pt x="1339" y="151"/>
                    <a:pt x="1324" y="157"/>
                    <a:pt x="1330" y="172"/>
                  </a:cubicBezTo>
                  <a:cubicBezTo>
                    <a:pt x="1333" y="188"/>
                    <a:pt x="1324" y="207"/>
                    <a:pt x="1296" y="216"/>
                  </a:cubicBezTo>
                  <a:cubicBezTo>
                    <a:pt x="1283" y="229"/>
                    <a:pt x="1277" y="235"/>
                    <a:pt x="1270" y="235"/>
                  </a:cubicBezTo>
                  <a:cubicBezTo>
                    <a:pt x="1264" y="235"/>
                    <a:pt x="1258" y="229"/>
                    <a:pt x="1245" y="216"/>
                  </a:cubicBezTo>
                  <a:cubicBezTo>
                    <a:pt x="1243" y="211"/>
                    <a:pt x="1238" y="209"/>
                    <a:pt x="1233" y="209"/>
                  </a:cubicBezTo>
                  <a:cubicBezTo>
                    <a:pt x="1226" y="209"/>
                    <a:pt x="1218" y="213"/>
                    <a:pt x="1211" y="216"/>
                  </a:cubicBezTo>
                  <a:cubicBezTo>
                    <a:pt x="1206" y="218"/>
                    <a:pt x="1201" y="218"/>
                    <a:pt x="1196" y="218"/>
                  </a:cubicBezTo>
                  <a:cubicBezTo>
                    <a:pt x="1189" y="218"/>
                    <a:pt x="1182" y="217"/>
                    <a:pt x="1176" y="213"/>
                  </a:cubicBezTo>
                  <a:cubicBezTo>
                    <a:pt x="1173" y="212"/>
                    <a:pt x="1169" y="212"/>
                    <a:pt x="1167" y="212"/>
                  </a:cubicBezTo>
                  <a:cubicBezTo>
                    <a:pt x="1157" y="212"/>
                    <a:pt x="1162" y="222"/>
                    <a:pt x="1167" y="235"/>
                  </a:cubicBezTo>
                  <a:lnTo>
                    <a:pt x="1180" y="263"/>
                  </a:lnTo>
                  <a:cubicBezTo>
                    <a:pt x="1178" y="264"/>
                    <a:pt x="1176" y="264"/>
                    <a:pt x="1174" y="264"/>
                  </a:cubicBezTo>
                  <a:cubicBezTo>
                    <a:pt x="1161" y="264"/>
                    <a:pt x="1138" y="246"/>
                    <a:pt x="1133" y="232"/>
                  </a:cubicBezTo>
                  <a:cubicBezTo>
                    <a:pt x="1119" y="222"/>
                    <a:pt x="1112" y="216"/>
                    <a:pt x="1110" y="216"/>
                  </a:cubicBezTo>
                  <a:lnTo>
                    <a:pt x="1110" y="216"/>
                  </a:lnTo>
                  <a:cubicBezTo>
                    <a:pt x="1107" y="216"/>
                    <a:pt x="1110" y="223"/>
                    <a:pt x="1117" y="238"/>
                  </a:cubicBezTo>
                  <a:cubicBezTo>
                    <a:pt x="1123" y="253"/>
                    <a:pt x="1118" y="273"/>
                    <a:pt x="1089" y="273"/>
                  </a:cubicBezTo>
                  <a:cubicBezTo>
                    <a:pt x="1087" y="273"/>
                    <a:pt x="1085" y="273"/>
                    <a:pt x="1082" y="273"/>
                  </a:cubicBezTo>
                  <a:cubicBezTo>
                    <a:pt x="1063" y="284"/>
                    <a:pt x="1043" y="295"/>
                    <a:pt x="1030" y="295"/>
                  </a:cubicBezTo>
                  <a:cubicBezTo>
                    <a:pt x="1025" y="295"/>
                    <a:pt x="1022" y="293"/>
                    <a:pt x="1020" y="288"/>
                  </a:cubicBezTo>
                  <a:cubicBezTo>
                    <a:pt x="1018" y="288"/>
                    <a:pt x="1016" y="288"/>
                    <a:pt x="1015" y="288"/>
                  </a:cubicBezTo>
                  <a:cubicBezTo>
                    <a:pt x="1004" y="288"/>
                    <a:pt x="994" y="296"/>
                    <a:pt x="992" y="304"/>
                  </a:cubicBezTo>
                  <a:cubicBezTo>
                    <a:pt x="985" y="326"/>
                    <a:pt x="973" y="335"/>
                    <a:pt x="923" y="345"/>
                  </a:cubicBezTo>
                  <a:cubicBezTo>
                    <a:pt x="838" y="361"/>
                    <a:pt x="838" y="364"/>
                    <a:pt x="857" y="389"/>
                  </a:cubicBezTo>
                  <a:cubicBezTo>
                    <a:pt x="863" y="397"/>
                    <a:pt x="869" y="405"/>
                    <a:pt x="864" y="405"/>
                  </a:cubicBezTo>
                  <a:cubicBezTo>
                    <a:pt x="861" y="405"/>
                    <a:pt x="855" y="403"/>
                    <a:pt x="844" y="398"/>
                  </a:cubicBezTo>
                  <a:cubicBezTo>
                    <a:pt x="843" y="398"/>
                    <a:pt x="842" y="398"/>
                    <a:pt x="840" y="398"/>
                  </a:cubicBezTo>
                  <a:cubicBezTo>
                    <a:pt x="822" y="398"/>
                    <a:pt x="818" y="419"/>
                    <a:pt x="800" y="448"/>
                  </a:cubicBezTo>
                  <a:cubicBezTo>
                    <a:pt x="804" y="470"/>
                    <a:pt x="810" y="489"/>
                    <a:pt x="825" y="505"/>
                  </a:cubicBezTo>
                  <a:cubicBezTo>
                    <a:pt x="844" y="533"/>
                    <a:pt x="844" y="530"/>
                    <a:pt x="810" y="536"/>
                  </a:cubicBezTo>
                  <a:cubicBezTo>
                    <a:pt x="805" y="540"/>
                    <a:pt x="798" y="542"/>
                    <a:pt x="792" y="542"/>
                  </a:cubicBezTo>
                  <a:cubicBezTo>
                    <a:pt x="783" y="542"/>
                    <a:pt x="775" y="538"/>
                    <a:pt x="769" y="533"/>
                  </a:cubicBezTo>
                  <a:cubicBezTo>
                    <a:pt x="763" y="523"/>
                    <a:pt x="763" y="514"/>
                    <a:pt x="769" y="508"/>
                  </a:cubicBezTo>
                  <a:lnTo>
                    <a:pt x="782" y="498"/>
                  </a:lnTo>
                  <a:cubicBezTo>
                    <a:pt x="776" y="491"/>
                    <a:pt x="770" y="483"/>
                    <a:pt x="761" y="483"/>
                  </a:cubicBezTo>
                  <a:cubicBezTo>
                    <a:pt x="755" y="483"/>
                    <a:pt x="748" y="487"/>
                    <a:pt x="738" y="495"/>
                  </a:cubicBezTo>
                  <a:cubicBezTo>
                    <a:pt x="735" y="495"/>
                    <a:pt x="732" y="495"/>
                    <a:pt x="730" y="495"/>
                  </a:cubicBezTo>
                  <a:cubicBezTo>
                    <a:pt x="714" y="495"/>
                    <a:pt x="708" y="503"/>
                    <a:pt x="716" y="514"/>
                  </a:cubicBezTo>
                  <a:cubicBezTo>
                    <a:pt x="694" y="514"/>
                    <a:pt x="669" y="533"/>
                    <a:pt x="644" y="555"/>
                  </a:cubicBezTo>
                  <a:cubicBezTo>
                    <a:pt x="619" y="574"/>
                    <a:pt x="587" y="608"/>
                    <a:pt x="565" y="608"/>
                  </a:cubicBezTo>
                  <a:cubicBezTo>
                    <a:pt x="543" y="633"/>
                    <a:pt x="531" y="643"/>
                    <a:pt x="543" y="655"/>
                  </a:cubicBezTo>
                  <a:cubicBezTo>
                    <a:pt x="560" y="671"/>
                    <a:pt x="559" y="681"/>
                    <a:pt x="552" y="681"/>
                  </a:cubicBezTo>
                  <a:cubicBezTo>
                    <a:pt x="550" y="681"/>
                    <a:pt x="547" y="679"/>
                    <a:pt x="543" y="677"/>
                  </a:cubicBezTo>
                  <a:cubicBezTo>
                    <a:pt x="542" y="676"/>
                    <a:pt x="540" y="676"/>
                    <a:pt x="537" y="676"/>
                  </a:cubicBezTo>
                  <a:cubicBezTo>
                    <a:pt x="493" y="676"/>
                    <a:pt x="363" y="820"/>
                    <a:pt x="380" y="849"/>
                  </a:cubicBezTo>
                  <a:cubicBezTo>
                    <a:pt x="371" y="856"/>
                    <a:pt x="365" y="865"/>
                    <a:pt x="362" y="874"/>
                  </a:cubicBezTo>
                  <a:cubicBezTo>
                    <a:pt x="330" y="893"/>
                    <a:pt x="277" y="975"/>
                    <a:pt x="283" y="997"/>
                  </a:cubicBezTo>
                  <a:cubicBezTo>
                    <a:pt x="274" y="1009"/>
                    <a:pt x="265" y="1022"/>
                    <a:pt x="258" y="1037"/>
                  </a:cubicBezTo>
                  <a:cubicBezTo>
                    <a:pt x="230" y="1056"/>
                    <a:pt x="224" y="1072"/>
                    <a:pt x="230" y="1094"/>
                  </a:cubicBezTo>
                  <a:cubicBezTo>
                    <a:pt x="235" y="1110"/>
                    <a:pt x="243" y="1118"/>
                    <a:pt x="241" y="1118"/>
                  </a:cubicBezTo>
                  <a:cubicBezTo>
                    <a:pt x="241" y="1118"/>
                    <a:pt x="239" y="1117"/>
                    <a:pt x="236" y="1116"/>
                  </a:cubicBezTo>
                  <a:cubicBezTo>
                    <a:pt x="234" y="1115"/>
                    <a:pt x="232" y="1114"/>
                    <a:pt x="231" y="1114"/>
                  </a:cubicBezTo>
                  <a:cubicBezTo>
                    <a:pt x="217" y="1114"/>
                    <a:pt x="205" y="1142"/>
                    <a:pt x="180" y="1194"/>
                  </a:cubicBezTo>
                  <a:cubicBezTo>
                    <a:pt x="162" y="1237"/>
                    <a:pt x="157" y="1247"/>
                    <a:pt x="164" y="1247"/>
                  </a:cubicBezTo>
                  <a:cubicBezTo>
                    <a:pt x="166" y="1247"/>
                    <a:pt x="171" y="1246"/>
                    <a:pt x="177" y="1244"/>
                  </a:cubicBezTo>
                  <a:lnTo>
                    <a:pt x="177" y="1244"/>
                  </a:lnTo>
                  <a:cubicBezTo>
                    <a:pt x="170" y="1291"/>
                    <a:pt x="159" y="1299"/>
                    <a:pt x="149" y="1299"/>
                  </a:cubicBezTo>
                  <a:cubicBezTo>
                    <a:pt x="146" y="1299"/>
                    <a:pt x="142" y="1298"/>
                    <a:pt x="139" y="1298"/>
                  </a:cubicBezTo>
                  <a:cubicBezTo>
                    <a:pt x="132" y="1290"/>
                    <a:pt x="126" y="1287"/>
                    <a:pt x="122" y="1287"/>
                  </a:cubicBezTo>
                  <a:cubicBezTo>
                    <a:pt x="111" y="1287"/>
                    <a:pt x="113" y="1309"/>
                    <a:pt x="142" y="1332"/>
                  </a:cubicBezTo>
                  <a:cubicBezTo>
                    <a:pt x="163" y="1356"/>
                    <a:pt x="156" y="1382"/>
                    <a:pt x="142" y="1382"/>
                  </a:cubicBezTo>
                  <a:cubicBezTo>
                    <a:pt x="141" y="1382"/>
                    <a:pt x="140" y="1382"/>
                    <a:pt x="139" y="1382"/>
                  </a:cubicBezTo>
                  <a:cubicBezTo>
                    <a:pt x="124" y="1376"/>
                    <a:pt x="130" y="1360"/>
                    <a:pt x="136" y="1348"/>
                  </a:cubicBezTo>
                  <a:lnTo>
                    <a:pt x="105" y="1335"/>
                  </a:lnTo>
                  <a:lnTo>
                    <a:pt x="105" y="1335"/>
                  </a:lnTo>
                  <a:cubicBezTo>
                    <a:pt x="102" y="1351"/>
                    <a:pt x="102" y="1351"/>
                    <a:pt x="111" y="1373"/>
                  </a:cubicBezTo>
                  <a:cubicBezTo>
                    <a:pt x="108" y="1382"/>
                    <a:pt x="108" y="1395"/>
                    <a:pt x="114" y="1407"/>
                  </a:cubicBezTo>
                  <a:cubicBezTo>
                    <a:pt x="120" y="1419"/>
                    <a:pt x="131" y="1426"/>
                    <a:pt x="143" y="1426"/>
                  </a:cubicBezTo>
                  <a:cubicBezTo>
                    <a:pt x="149" y="1426"/>
                    <a:pt x="156" y="1424"/>
                    <a:pt x="161" y="1420"/>
                  </a:cubicBezTo>
                  <a:cubicBezTo>
                    <a:pt x="165" y="1418"/>
                    <a:pt x="168" y="1417"/>
                    <a:pt x="170" y="1417"/>
                  </a:cubicBezTo>
                  <a:cubicBezTo>
                    <a:pt x="178" y="1417"/>
                    <a:pt x="175" y="1429"/>
                    <a:pt x="171" y="1442"/>
                  </a:cubicBezTo>
                  <a:cubicBezTo>
                    <a:pt x="160" y="1452"/>
                    <a:pt x="151" y="1457"/>
                    <a:pt x="143" y="1457"/>
                  </a:cubicBezTo>
                  <a:cubicBezTo>
                    <a:pt x="135" y="1457"/>
                    <a:pt x="128" y="1451"/>
                    <a:pt x="124" y="1442"/>
                  </a:cubicBezTo>
                  <a:cubicBezTo>
                    <a:pt x="127" y="1426"/>
                    <a:pt x="111" y="1423"/>
                    <a:pt x="95" y="1417"/>
                  </a:cubicBezTo>
                  <a:cubicBezTo>
                    <a:pt x="95" y="1417"/>
                    <a:pt x="95" y="1417"/>
                    <a:pt x="95" y="1417"/>
                  </a:cubicBezTo>
                  <a:cubicBezTo>
                    <a:pt x="83" y="1417"/>
                    <a:pt x="90" y="1498"/>
                    <a:pt x="117" y="1520"/>
                  </a:cubicBezTo>
                  <a:lnTo>
                    <a:pt x="102" y="1517"/>
                  </a:lnTo>
                  <a:cubicBezTo>
                    <a:pt x="101" y="1517"/>
                    <a:pt x="100" y="1517"/>
                    <a:pt x="99" y="1517"/>
                  </a:cubicBezTo>
                  <a:cubicBezTo>
                    <a:pt x="85" y="1517"/>
                    <a:pt x="76" y="1544"/>
                    <a:pt x="70" y="1573"/>
                  </a:cubicBezTo>
                  <a:cubicBezTo>
                    <a:pt x="64" y="1605"/>
                    <a:pt x="61" y="1620"/>
                    <a:pt x="77" y="1623"/>
                  </a:cubicBezTo>
                  <a:cubicBezTo>
                    <a:pt x="92" y="1627"/>
                    <a:pt x="108" y="1630"/>
                    <a:pt x="105" y="1645"/>
                  </a:cubicBezTo>
                  <a:cubicBezTo>
                    <a:pt x="107" y="1636"/>
                    <a:pt x="113" y="1633"/>
                    <a:pt x="121" y="1633"/>
                  </a:cubicBezTo>
                  <a:cubicBezTo>
                    <a:pt x="126" y="1633"/>
                    <a:pt x="133" y="1635"/>
                    <a:pt x="139" y="1636"/>
                  </a:cubicBezTo>
                  <a:cubicBezTo>
                    <a:pt x="127" y="1652"/>
                    <a:pt x="114" y="1664"/>
                    <a:pt x="98" y="1674"/>
                  </a:cubicBezTo>
                  <a:cubicBezTo>
                    <a:pt x="58" y="1702"/>
                    <a:pt x="36" y="1746"/>
                    <a:pt x="36" y="1793"/>
                  </a:cubicBezTo>
                  <a:cubicBezTo>
                    <a:pt x="36" y="1824"/>
                    <a:pt x="26" y="1858"/>
                    <a:pt x="11" y="1887"/>
                  </a:cubicBezTo>
                  <a:cubicBezTo>
                    <a:pt x="11" y="1918"/>
                    <a:pt x="11" y="1934"/>
                    <a:pt x="26" y="1934"/>
                  </a:cubicBezTo>
                  <a:lnTo>
                    <a:pt x="23" y="1968"/>
                  </a:lnTo>
                  <a:cubicBezTo>
                    <a:pt x="8" y="1984"/>
                    <a:pt x="11" y="2015"/>
                    <a:pt x="26" y="2015"/>
                  </a:cubicBezTo>
                  <a:cubicBezTo>
                    <a:pt x="42" y="2031"/>
                    <a:pt x="26" y="2046"/>
                    <a:pt x="26" y="2062"/>
                  </a:cubicBezTo>
                  <a:cubicBezTo>
                    <a:pt x="8" y="2082"/>
                    <a:pt x="1" y="2090"/>
                    <a:pt x="6" y="2090"/>
                  </a:cubicBezTo>
                  <a:cubicBezTo>
                    <a:pt x="11" y="2090"/>
                    <a:pt x="22" y="2086"/>
                    <a:pt x="42" y="2078"/>
                  </a:cubicBezTo>
                  <a:cubicBezTo>
                    <a:pt x="58" y="2075"/>
                    <a:pt x="73" y="2043"/>
                    <a:pt x="73" y="2028"/>
                  </a:cubicBezTo>
                  <a:lnTo>
                    <a:pt x="70" y="1984"/>
                  </a:lnTo>
                  <a:lnTo>
                    <a:pt x="89" y="2028"/>
                  </a:lnTo>
                  <a:cubicBezTo>
                    <a:pt x="89" y="2043"/>
                    <a:pt x="105" y="2075"/>
                    <a:pt x="120" y="2075"/>
                  </a:cubicBezTo>
                  <a:cubicBezTo>
                    <a:pt x="122" y="2074"/>
                    <a:pt x="124" y="2074"/>
                    <a:pt x="125" y="2074"/>
                  </a:cubicBezTo>
                  <a:cubicBezTo>
                    <a:pt x="132" y="2074"/>
                    <a:pt x="136" y="2080"/>
                    <a:pt x="136" y="2087"/>
                  </a:cubicBezTo>
                  <a:lnTo>
                    <a:pt x="105" y="2090"/>
                  </a:lnTo>
                  <a:cubicBezTo>
                    <a:pt x="95" y="2081"/>
                    <a:pt x="84" y="2077"/>
                    <a:pt x="71" y="2077"/>
                  </a:cubicBezTo>
                  <a:cubicBezTo>
                    <a:pt x="66" y="2077"/>
                    <a:pt x="62" y="2077"/>
                    <a:pt x="58" y="2078"/>
                  </a:cubicBezTo>
                  <a:cubicBezTo>
                    <a:pt x="27" y="2093"/>
                    <a:pt x="15" y="2141"/>
                    <a:pt x="42" y="2141"/>
                  </a:cubicBezTo>
                  <a:cubicBezTo>
                    <a:pt x="43" y="2141"/>
                    <a:pt x="44" y="2141"/>
                    <a:pt x="45" y="2141"/>
                  </a:cubicBezTo>
                  <a:lnTo>
                    <a:pt x="45" y="2141"/>
                  </a:lnTo>
                  <a:cubicBezTo>
                    <a:pt x="48" y="2156"/>
                    <a:pt x="48" y="2156"/>
                    <a:pt x="33" y="2172"/>
                  </a:cubicBezTo>
                  <a:cubicBezTo>
                    <a:pt x="17" y="2175"/>
                    <a:pt x="20" y="2191"/>
                    <a:pt x="51" y="2203"/>
                  </a:cubicBezTo>
                  <a:cubicBezTo>
                    <a:pt x="86" y="2216"/>
                    <a:pt x="86" y="2228"/>
                    <a:pt x="58" y="2250"/>
                  </a:cubicBezTo>
                  <a:cubicBezTo>
                    <a:pt x="33" y="2284"/>
                    <a:pt x="42" y="2344"/>
                    <a:pt x="57" y="2344"/>
                  </a:cubicBezTo>
                  <a:cubicBezTo>
                    <a:pt x="57" y="2344"/>
                    <a:pt x="57" y="2344"/>
                    <a:pt x="58" y="2344"/>
                  </a:cubicBezTo>
                  <a:cubicBezTo>
                    <a:pt x="59" y="2344"/>
                    <a:pt x="60" y="2344"/>
                    <a:pt x="61" y="2344"/>
                  </a:cubicBezTo>
                  <a:cubicBezTo>
                    <a:pt x="90" y="2344"/>
                    <a:pt x="98" y="2386"/>
                    <a:pt x="86" y="2404"/>
                  </a:cubicBezTo>
                  <a:cubicBezTo>
                    <a:pt x="73" y="2419"/>
                    <a:pt x="80" y="2441"/>
                    <a:pt x="98" y="2451"/>
                  </a:cubicBezTo>
                  <a:cubicBezTo>
                    <a:pt x="83" y="2454"/>
                    <a:pt x="70" y="2473"/>
                    <a:pt x="89" y="2485"/>
                  </a:cubicBezTo>
                  <a:cubicBezTo>
                    <a:pt x="89" y="2485"/>
                    <a:pt x="92" y="2491"/>
                    <a:pt x="96" y="2491"/>
                  </a:cubicBezTo>
                  <a:cubicBezTo>
                    <a:pt x="98" y="2491"/>
                    <a:pt x="101" y="2489"/>
                    <a:pt x="105" y="2482"/>
                  </a:cubicBezTo>
                  <a:lnTo>
                    <a:pt x="142" y="2504"/>
                  </a:lnTo>
                  <a:cubicBezTo>
                    <a:pt x="139" y="2488"/>
                    <a:pt x="155" y="2485"/>
                    <a:pt x="171" y="2479"/>
                  </a:cubicBezTo>
                  <a:cubicBezTo>
                    <a:pt x="171" y="2479"/>
                    <a:pt x="171" y="2479"/>
                    <a:pt x="172" y="2479"/>
                  </a:cubicBezTo>
                  <a:cubicBezTo>
                    <a:pt x="186" y="2479"/>
                    <a:pt x="185" y="2540"/>
                    <a:pt x="152" y="2582"/>
                  </a:cubicBezTo>
                  <a:lnTo>
                    <a:pt x="133" y="2623"/>
                  </a:lnTo>
                  <a:lnTo>
                    <a:pt x="161" y="2611"/>
                  </a:lnTo>
                  <a:lnTo>
                    <a:pt x="161" y="2611"/>
                  </a:lnTo>
                  <a:cubicBezTo>
                    <a:pt x="167" y="2626"/>
                    <a:pt x="174" y="2642"/>
                    <a:pt x="158" y="2645"/>
                  </a:cubicBezTo>
                  <a:cubicBezTo>
                    <a:pt x="142" y="2651"/>
                    <a:pt x="142" y="2651"/>
                    <a:pt x="149" y="2667"/>
                  </a:cubicBezTo>
                  <a:cubicBezTo>
                    <a:pt x="151" y="2672"/>
                    <a:pt x="158" y="2677"/>
                    <a:pt x="164" y="2677"/>
                  </a:cubicBezTo>
                  <a:cubicBezTo>
                    <a:pt x="165" y="2677"/>
                    <a:pt x="166" y="2677"/>
                    <a:pt x="167" y="2676"/>
                  </a:cubicBezTo>
                  <a:cubicBezTo>
                    <a:pt x="181" y="2671"/>
                    <a:pt x="189" y="2668"/>
                    <a:pt x="192" y="2668"/>
                  </a:cubicBezTo>
                  <a:cubicBezTo>
                    <a:pt x="197" y="2668"/>
                    <a:pt x="195" y="2673"/>
                    <a:pt x="189" y="2686"/>
                  </a:cubicBezTo>
                  <a:cubicBezTo>
                    <a:pt x="164" y="2711"/>
                    <a:pt x="171" y="2727"/>
                    <a:pt x="208" y="2727"/>
                  </a:cubicBezTo>
                  <a:cubicBezTo>
                    <a:pt x="220" y="2723"/>
                    <a:pt x="227" y="2720"/>
                    <a:pt x="229" y="2720"/>
                  </a:cubicBezTo>
                  <a:cubicBezTo>
                    <a:pt x="233" y="2720"/>
                    <a:pt x="227" y="2726"/>
                    <a:pt x="214" y="2742"/>
                  </a:cubicBezTo>
                  <a:cubicBezTo>
                    <a:pt x="199" y="2748"/>
                    <a:pt x="192" y="2767"/>
                    <a:pt x="199" y="2783"/>
                  </a:cubicBezTo>
                  <a:lnTo>
                    <a:pt x="211" y="2777"/>
                  </a:lnTo>
                  <a:cubicBezTo>
                    <a:pt x="218" y="2774"/>
                    <a:pt x="224" y="2772"/>
                    <a:pt x="228" y="2772"/>
                  </a:cubicBezTo>
                  <a:cubicBezTo>
                    <a:pt x="242" y="2772"/>
                    <a:pt x="244" y="2785"/>
                    <a:pt x="239" y="2799"/>
                  </a:cubicBezTo>
                  <a:cubicBezTo>
                    <a:pt x="224" y="2805"/>
                    <a:pt x="233" y="2821"/>
                    <a:pt x="258" y="2842"/>
                  </a:cubicBezTo>
                  <a:cubicBezTo>
                    <a:pt x="274" y="2871"/>
                    <a:pt x="280" y="2883"/>
                    <a:pt x="268" y="2889"/>
                  </a:cubicBezTo>
                  <a:cubicBezTo>
                    <a:pt x="239" y="2905"/>
                    <a:pt x="239" y="2905"/>
                    <a:pt x="274" y="2905"/>
                  </a:cubicBezTo>
                  <a:cubicBezTo>
                    <a:pt x="296" y="2911"/>
                    <a:pt x="296" y="2911"/>
                    <a:pt x="299" y="2946"/>
                  </a:cubicBezTo>
                  <a:cubicBezTo>
                    <a:pt x="293" y="2968"/>
                    <a:pt x="293" y="2968"/>
                    <a:pt x="315" y="2974"/>
                  </a:cubicBezTo>
                  <a:cubicBezTo>
                    <a:pt x="340" y="2955"/>
                    <a:pt x="355" y="2949"/>
                    <a:pt x="346" y="2936"/>
                  </a:cubicBezTo>
                  <a:cubicBezTo>
                    <a:pt x="340" y="2921"/>
                    <a:pt x="340" y="2921"/>
                    <a:pt x="352" y="2915"/>
                  </a:cubicBezTo>
                  <a:lnTo>
                    <a:pt x="368" y="2940"/>
                  </a:lnTo>
                  <a:cubicBezTo>
                    <a:pt x="377" y="2958"/>
                    <a:pt x="393" y="2974"/>
                    <a:pt x="415" y="2984"/>
                  </a:cubicBezTo>
                  <a:cubicBezTo>
                    <a:pt x="423" y="2989"/>
                    <a:pt x="432" y="2991"/>
                    <a:pt x="438" y="2991"/>
                  </a:cubicBezTo>
                  <a:cubicBezTo>
                    <a:pt x="453" y="2991"/>
                    <a:pt x="460" y="2979"/>
                    <a:pt x="440" y="2968"/>
                  </a:cubicBezTo>
                  <a:lnTo>
                    <a:pt x="446" y="2946"/>
                  </a:lnTo>
                  <a:cubicBezTo>
                    <a:pt x="473" y="2928"/>
                    <a:pt x="474" y="2910"/>
                    <a:pt x="459" y="2910"/>
                  </a:cubicBezTo>
                  <a:cubicBezTo>
                    <a:pt x="452" y="2910"/>
                    <a:pt x="443" y="2913"/>
                    <a:pt x="431" y="2921"/>
                  </a:cubicBezTo>
                  <a:cubicBezTo>
                    <a:pt x="411" y="2933"/>
                    <a:pt x="401" y="2939"/>
                    <a:pt x="398" y="2939"/>
                  </a:cubicBezTo>
                  <a:cubicBezTo>
                    <a:pt x="394" y="2939"/>
                    <a:pt x="399" y="2932"/>
                    <a:pt x="409" y="2918"/>
                  </a:cubicBezTo>
                  <a:cubicBezTo>
                    <a:pt x="434" y="2899"/>
                    <a:pt x="428" y="2886"/>
                    <a:pt x="421" y="2874"/>
                  </a:cubicBezTo>
                  <a:cubicBezTo>
                    <a:pt x="415" y="2861"/>
                    <a:pt x="415" y="2861"/>
                    <a:pt x="428" y="2855"/>
                  </a:cubicBezTo>
                  <a:cubicBezTo>
                    <a:pt x="440" y="2846"/>
                    <a:pt x="446" y="2830"/>
                    <a:pt x="440" y="2814"/>
                  </a:cubicBezTo>
                  <a:cubicBezTo>
                    <a:pt x="436" y="2807"/>
                    <a:pt x="435" y="2804"/>
                    <a:pt x="432" y="2804"/>
                  </a:cubicBezTo>
                  <a:cubicBezTo>
                    <a:pt x="429" y="2804"/>
                    <a:pt x="426" y="2805"/>
                    <a:pt x="421" y="2808"/>
                  </a:cubicBezTo>
                  <a:cubicBezTo>
                    <a:pt x="419" y="2814"/>
                    <a:pt x="416" y="2816"/>
                    <a:pt x="414" y="2816"/>
                  </a:cubicBezTo>
                  <a:cubicBezTo>
                    <a:pt x="408" y="2816"/>
                    <a:pt x="405" y="2797"/>
                    <a:pt x="421" y="2777"/>
                  </a:cubicBezTo>
                  <a:cubicBezTo>
                    <a:pt x="425" y="2765"/>
                    <a:pt x="426" y="2761"/>
                    <a:pt x="423" y="2761"/>
                  </a:cubicBezTo>
                  <a:cubicBezTo>
                    <a:pt x="420" y="2761"/>
                    <a:pt x="413" y="2764"/>
                    <a:pt x="399" y="2770"/>
                  </a:cubicBezTo>
                  <a:cubicBezTo>
                    <a:pt x="394" y="2774"/>
                    <a:pt x="389" y="2775"/>
                    <a:pt x="384" y="2775"/>
                  </a:cubicBezTo>
                  <a:cubicBezTo>
                    <a:pt x="367" y="2775"/>
                    <a:pt x="363" y="2753"/>
                    <a:pt x="380" y="2733"/>
                  </a:cubicBezTo>
                  <a:cubicBezTo>
                    <a:pt x="380" y="2733"/>
                    <a:pt x="374" y="2720"/>
                    <a:pt x="368" y="2705"/>
                  </a:cubicBezTo>
                  <a:cubicBezTo>
                    <a:pt x="367" y="2699"/>
                    <a:pt x="363" y="2697"/>
                    <a:pt x="358" y="2697"/>
                  </a:cubicBezTo>
                  <a:cubicBezTo>
                    <a:pt x="352" y="2697"/>
                    <a:pt x="343" y="2701"/>
                    <a:pt x="333" y="2705"/>
                  </a:cubicBezTo>
                  <a:cubicBezTo>
                    <a:pt x="321" y="2710"/>
                    <a:pt x="314" y="2713"/>
                    <a:pt x="311" y="2713"/>
                  </a:cubicBezTo>
                  <a:cubicBezTo>
                    <a:pt x="307" y="2713"/>
                    <a:pt x="310" y="2709"/>
                    <a:pt x="315" y="2698"/>
                  </a:cubicBezTo>
                  <a:cubicBezTo>
                    <a:pt x="318" y="2689"/>
                    <a:pt x="327" y="2680"/>
                    <a:pt x="337" y="2673"/>
                  </a:cubicBezTo>
                  <a:cubicBezTo>
                    <a:pt x="352" y="2667"/>
                    <a:pt x="346" y="2654"/>
                    <a:pt x="340" y="2639"/>
                  </a:cubicBezTo>
                  <a:cubicBezTo>
                    <a:pt x="337" y="2627"/>
                    <a:pt x="326" y="2604"/>
                    <a:pt x="314" y="2604"/>
                  </a:cubicBezTo>
                  <a:cubicBezTo>
                    <a:pt x="313" y="2604"/>
                    <a:pt x="312" y="2604"/>
                    <a:pt x="312" y="2604"/>
                  </a:cubicBezTo>
                  <a:lnTo>
                    <a:pt x="324" y="2601"/>
                  </a:lnTo>
                  <a:cubicBezTo>
                    <a:pt x="322" y="2589"/>
                    <a:pt x="331" y="2584"/>
                    <a:pt x="327" y="2584"/>
                  </a:cubicBezTo>
                  <a:cubicBezTo>
                    <a:pt x="326" y="2584"/>
                    <a:pt x="324" y="2585"/>
                    <a:pt x="321" y="2586"/>
                  </a:cubicBezTo>
                  <a:cubicBezTo>
                    <a:pt x="318" y="2573"/>
                    <a:pt x="318" y="2557"/>
                    <a:pt x="321" y="2542"/>
                  </a:cubicBezTo>
                  <a:cubicBezTo>
                    <a:pt x="325" y="2522"/>
                    <a:pt x="309" y="2503"/>
                    <a:pt x="293" y="2503"/>
                  </a:cubicBezTo>
                  <a:cubicBezTo>
                    <a:pt x="284" y="2503"/>
                    <a:pt x="274" y="2510"/>
                    <a:pt x="268" y="2529"/>
                  </a:cubicBezTo>
                  <a:cubicBezTo>
                    <a:pt x="269" y="2534"/>
                    <a:pt x="270" y="2537"/>
                    <a:pt x="270" y="2537"/>
                  </a:cubicBezTo>
                  <a:cubicBezTo>
                    <a:pt x="269" y="2537"/>
                    <a:pt x="267" y="2530"/>
                    <a:pt x="261" y="2513"/>
                  </a:cubicBezTo>
                  <a:cubicBezTo>
                    <a:pt x="258" y="2507"/>
                    <a:pt x="252" y="2504"/>
                    <a:pt x="243" y="2504"/>
                  </a:cubicBezTo>
                  <a:cubicBezTo>
                    <a:pt x="240" y="2505"/>
                    <a:pt x="238" y="2505"/>
                    <a:pt x="236" y="2505"/>
                  </a:cubicBezTo>
                  <a:cubicBezTo>
                    <a:pt x="226" y="2505"/>
                    <a:pt x="223" y="2493"/>
                    <a:pt x="221" y="2482"/>
                  </a:cubicBezTo>
                  <a:lnTo>
                    <a:pt x="249" y="2473"/>
                  </a:lnTo>
                  <a:cubicBezTo>
                    <a:pt x="299" y="2473"/>
                    <a:pt x="308" y="2441"/>
                    <a:pt x="258" y="2441"/>
                  </a:cubicBezTo>
                  <a:lnTo>
                    <a:pt x="274" y="2435"/>
                  </a:lnTo>
                  <a:cubicBezTo>
                    <a:pt x="290" y="2432"/>
                    <a:pt x="283" y="2419"/>
                    <a:pt x="261" y="2394"/>
                  </a:cubicBezTo>
                  <a:cubicBezTo>
                    <a:pt x="259" y="2385"/>
                    <a:pt x="237" y="2377"/>
                    <a:pt x="221" y="2377"/>
                  </a:cubicBezTo>
                  <a:cubicBezTo>
                    <a:pt x="216" y="2377"/>
                    <a:pt x="212" y="2377"/>
                    <a:pt x="208" y="2379"/>
                  </a:cubicBezTo>
                  <a:cubicBezTo>
                    <a:pt x="202" y="2379"/>
                    <a:pt x="192" y="2376"/>
                    <a:pt x="192" y="2366"/>
                  </a:cubicBezTo>
                  <a:cubicBezTo>
                    <a:pt x="189" y="2350"/>
                    <a:pt x="189" y="2350"/>
                    <a:pt x="202" y="2347"/>
                  </a:cubicBezTo>
                  <a:cubicBezTo>
                    <a:pt x="233" y="2341"/>
                    <a:pt x="227" y="2313"/>
                    <a:pt x="196" y="2307"/>
                  </a:cubicBezTo>
                  <a:lnTo>
                    <a:pt x="211" y="2303"/>
                  </a:lnTo>
                  <a:cubicBezTo>
                    <a:pt x="227" y="2300"/>
                    <a:pt x="239" y="2282"/>
                    <a:pt x="211" y="2213"/>
                  </a:cubicBezTo>
                  <a:cubicBezTo>
                    <a:pt x="205" y="2156"/>
                    <a:pt x="202" y="2112"/>
                    <a:pt x="218" y="2112"/>
                  </a:cubicBezTo>
                  <a:cubicBezTo>
                    <a:pt x="233" y="2112"/>
                    <a:pt x="199" y="2056"/>
                    <a:pt x="167" y="2028"/>
                  </a:cubicBezTo>
                  <a:cubicBezTo>
                    <a:pt x="183" y="2028"/>
                    <a:pt x="183" y="2012"/>
                    <a:pt x="183" y="1984"/>
                  </a:cubicBezTo>
                  <a:cubicBezTo>
                    <a:pt x="183" y="1940"/>
                    <a:pt x="183" y="1940"/>
                    <a:pt x="199" y="1940"/>
                  </a:cubicBezTo>
                  <a:cubicBezTo>
                    <a:pt x="212" y="1947"/>
                    <a:pt x="220" y="1950"/>
                    <a:pt x="222" y="1950"/>
                  </a:cubicBezTo>
                  <a:cubicBezTo>
                    <a:pt x="224" y="1950"/>
                    <a:pt x="217" y="1944"/>
                    <a:pt x="199" y="1927"/>
                  </a:cubicBezTo>
                  <a:cubicBezTo>
                    <a:pt x="171" y="1909"/>
                    <a:pt x="185" y="1868"/>
                    <a:pt x="214" y="1868"/>
                  </a:cubicBezTo>
                  <a:cubicBezTo>
                    <a:pt x="215" y="1868"/>
                    <a:pt x="216" y="1868"/>
                    <a:pt x="218" y="1868"/>
                  </a:cubicBezTo>
                  <a:cubicBezTo>
                    <a:pt x="219" y="1868"/>
                    <a:pt x="220" y="1868"/>
                    <a:pt x="221" y="1868"/>
                  </a:cubicBezTo>
                  <a:cubicBezTo>
                    <a:pt x="234" y="1868"/>
                    <a:pt x="236" y="1853"/>
                    <a:pt x="236" y="1827"/>
                  </a:cubicBezTo>
                  <a:cubicBezTo>
                    <a:pt x="224" y="1805"/>
                    <a:pt x="221" y="1780"/>
                    <a:pt x="230" y="1755"/>
                  </a:cubicBezTo>
                  <a:cubicBezTo>
                    <a:pt x="236" y="1714"/>
                    <a:pt x="236" y="1714"/>
                    <a:pt x="205" y="1708"/>
                  </a:cubicBezTo>
                  <a:cubicBezTo>
                    <a:pt x="174" y="1705"/>
                    <a:pt x="177" y="1689"/>
                    <a:pt x="183" y="1661"/>
                  </a:cubicBezTo>
                  <a:cubicBezTo>
                    <a:pt x="183" y="1647"/>
                    <a:pt x="186" y="1632"/>
                    <a:pt x="198" y="1632"/>
                  </a:cubicBezTo>
                  <a:cubicBezTo>
                    <a:pt x="199" y="1632"/>
                    <a:pt x="201" y="1633"/>
                    <a:pt x="202" y="1633"/>
                  </a:cubicBezTo>
                  <a:cubicBezTo>
                    <a:pt x="211" y="1627"/>
                    <a:pt x="221" y="1620"/>
                    <a:pt x="224" y="1608"/>
                  </a:cubicBezTo>
                  <a:cubicBezTo>
                    <a:pt x="227" y="1596"/>
                    <a:pt x="230" y="1582"/>
                    <a:pt x="242" y="1582"/>
                  </a:cubicBezTo>
                  <a:cubicBezTo>
                    <a:pt x="243" y="1582"/>
                    <a:pt x="244" y="1582"/>
                    <a:pt x="246" y="1583"/>
                  </a:cubicBezTo>
                  <a:cubicBezTo>
                    <a:pt x="261" y="1576"/>
                    <a:pt x="271" y="1561"/>
                    <a:pt x="274" y="1545"/>
                  </a:cubicBezTo>
                  <a:cubicBezTo>
                    <a:pt x="280" y="1521"/>
                    <a:pt x="289" y="1495"/>
                    <a:pt x="300" y="1495"/>
                  </a:cubicBezTo>
                  <a:cubicBezTo>
                    <a:pt x="301" y="1495"/>
                    <a:pt x="302" y="1495"/>
                    <a:pt x="302" y="1495"/>
                  </a:cubicBezTo>
                  <a:cubicBezTo>
                    <a:pt x="308" y="1482"/>
                    <a:pt x="308" y="1482"/>
                    <a:pt x="293" y="1476"/>
                  </a:cubicBezTo>
                  <a:cubicBezTo>
                    <a:pt x="277" y="1473"/>
                    <a:pt x="265" y="1454"/>
                    <a:pt x="299" y="1404"/>
                  </a:cubicBezTo>
                  <a:cubicBezTo>
                    <a:pt x="308" y="1379"/>
                    <a:pt x="324" y="1338"/>
                    <a:pt x="312" y="1332"/>
                  </a:cubicBezTo>
                  <a:cubicBezTo>
                    <a:pt x="315" y="1325"/>
                    <a:pt x="317" y="1322"/>
                    <a:pt x="320" y="1322"/>
                  </a:cubicBezTo>
                  <a:cubicBezTo>
                    <a:pt x="322" y="1322"/>
                    <a:pt x="325" y="1323"/>
                    <a:pt x="330" y="1326"/>
                  </a:cubicBezTo>
                  <a:cubicBezTo>
                    <a:pt x="334" y="1327"/>
                    <a:pt x="338" y="1328"/>
                    <a:pt x="341" y="1328"/>
                  </a:cubicBezTo>
                  <a:cubicBezTo>
                    <a:pt x="361" y="1328"/>
                    <a:pt x="368" y="1304"/>
                    <a:pt x="352" y="1269"/>
                  </a:cubicBezTo>
                  <a:cubicBezTo>
                    <a:pt x="337" y="1263"/>
                    <a:pt x="343" y="1251"/>
                    <a:pt x="365" y="1244"/>
                  </a:cubicBezTo>
                  <a:cubicBezTo>
                    <a:pt x="368" y="1235"/>
                    <a:pt x="368" y="1222"/>
                    <a:pt x="365" y="1213"/>
                  </a:cubicBezTo>
                  <a:cubicBezTo>
                    <a:pt x="355" y="1194"/>
                    <a:pt x="355" y="1191"/>
                    <a:pt x="384" y="1175"/>
                  </a:cubicBezTo>
                  <a:cubicBezTo>
                    <a:pt x="386" y="1176"/>
                    <a:pt x="388" y="1177"/>
                    <a:pt x="390" y="1177"/>
                  </a:cubicBezTo>
                  <a:cubicBezTo>
                    <a:pt x="399" y="1177"/>
                    <a:pt x="404" y="1167"/>
                    <a:pt x="412" y="1156"/>
                  </a:cubicBezTo>
                  <a:cubicBezTo>
                    <a:pt x="406" y="1119"/>
                    <a:pt x="496" y="987"/>
                    <a:pt x="515" y="984"/>
                  </a:cubicBezTo>
                  <a:cubicBezTo>
                    <a:pt x="509" y="962"/>
                    <a:pt x="509" y="962"/>
                    <a:pt x="518" y="953"/>
                  </a:cubicBezTo>
                  <a:cubicBezTo>
                    <a:pt x="522" y="954"/>
                    <a:pt x="526" y="954"/>
                    <a:pt x="529" y="954"/>
                  </a:cubicBezTo>
                  <a:cubicBezTo>
                    <a:pt x="552" y="954"/>
                    <a:pt x="547" y="935"/>
                    <a:pt x="525" y="918"/>
                  </a:cubicBezTo>
                  <a:lnTo>
                    <a:pt x="515" y="931"/>
                  </a:lnTo>
                  <a:lnTo>
                    <a:pt x="506" y="943"/>
                  </a:lnTo>
                  <a:cubicBezTo>
                    <a:pt x="488" y="930"/>
                    <a:pt x="498" y="908"/>
                    <a:pt x="519" y="908"/>
                  </a:cubicBezTo>
                  <a:cubicBezTo>
                    <a:pt x="527" y="908"/>
                    <a:pt x="536" y="911"/>
                    <a:pt x="547" y="918"/>
                  </a:cubicBezTo>
                  <a:cubicBezTo>
                    <a:pt x="558" y="920"/>
                    <a:pt x="565" y="922"/>
                    <a:pt x="570" y="922"/>
                  </a:cubicBezTo>
                  <a:cubicBezTo>
                    <a:pt x="579" y="922"/>
                    <a:pt x="576" y="916"/>
                    <a:pt x="565" y="896"/>
                  </a:cubicBezTo>
                  <a:cubicBezTo>
                    <a:pt x="553" y="872"/>
                    <a:pt x="556" y="859"/>
                    <a:pt x="573" y="859"/>
                  </a:cubicBezTo>
                  <a:cubicBezTo>
                    <a:pt x="578" y="859"/>
                    <a:pt x="584" y="860"/>
                    <a:pt x="590" y="862"/>
                  </a:cubicBezTo>
                  <a:cubicBezTo>
                    <a:pt x="601" y="870"/>
                    <a:pt x="608" y="875"/>
                    <a:pt x="610" y="875"/>
                  </a:cubicBezTo>
                  <a:cubicBezTo>
                    <a:pt x="613" y="875"/>
                    <a:pt x="609" y="867"/>
                    <a:pt x="600" y="849"/>
                  </a:cubicBezTo>
                  <a:cubicBezTo>
                    <a:pt x="578" y="803"/>
                    <a:pt x="582" y="768"/>
                    <a:pt x="604" y="768"/>
                  </a:cubicBezTo>
                  <a:cubicBezTo>
                    <a:pt x="612" y="768"/>
                    <a:pt x="624" y="774"/>
                    <a:pt x="637" y="787"/>
                  </a:cubicBezTo>
                  <a:cubicBezTo>
                    <a:pt x="650" y="798"/>
                    <a:pt x="663" y="802"/>
                    <a:pt x="673" y="802"/>
                  </a:cubicBezTo>
                  <a:cubicBezTo>
                    <a:pt x="681" y="802"/>
                    <a:pt x="687" y="800"/>
                    <a:pt x="691" y="796"/>
                  </a:cubicBezTo>
                  <a:cubicBezTo>
                    <a:pt x="700" y="787"/>
                    <a:pt x="691" y="774"/>
                    <a:pt x="678" y="765"/>
                  </a:cubicBezTo>
                  <a:cubicBezTo>
                    <a:pt x="647" y="752"/>
                    <a:pt x="656" y="743"/>
                    <a:pt x="700" y="743"/>
                  </a:cubicBezTo>
                  <a:cubicBezTo>
                    <a:pt x="705" y="743"/>
                    <a:pt x="709" y="743"/>
                    <a:pt x="713" y="743"/>
                  </a:cubicBezTo>
                  <a:cubicBezTo>
                    <a:pt x="765" y="743"/>
                    <a:pt x="783" y="724"/>
                    <a:pt x="794" y="677"/>
                  </a:cubicBezTo>
                  <a:cubicBezTo>
                    <a:pt x="808" y="637"/>
                    <a:pt x="827" y="611"/>
                    <a:pt x="836" y="611"/>
                  </a:cubicBezTo>
                  <a:cubicBezTo>
                    <a:pt x="841" y="611"/>
                    <a:pt x="843" y="620"/>
                    <a:pt x="838" y="639"/>
                  </a:cubicBezTo>
                  <a:cubicBezTo>
                    <a:pt x="836" y="663"/>
                    <a:pt x="836" y="674"/>
                    <a:pt x="837" y="674"/>
                  </a:cubicBezTo>
                  <a:cubicBezTo>
                    <a:pt x="839" y="674"/>
                    <a:pt x="842" y="666"/>
                    <a:pt x="847" y="652"/>
                  </a:cubicBezTo>
                  <a:cubicBezTo>
                    <a:pt x="863" y="636"/>
                    <a:pt x="882" y="621"/>
                    <a:pt x="904" y="608"/>
                  </a:cubicBezTo>
                  <a:cubicBezTo>
                    <a:pt x="913" y="596"/>
                    <a:pt x="916" y="580"/>
                    <a:pt x="907" y="567"/>
                  </a:cubicBezTo>
                  <a:lnTo>
                    <a:pt x="907" y="567"/>
                  </a:lnTo>
                  <a:cubicBezTo>
                    <a:pt x="918" y="573"/>
                    <a:pt x="929" y="576"/>
                    <a:pt x="939" y="576"/>
                  </a:cubicBezTo>
                  <a:cubicBezTo>
                    <a:pt x="957" y="576"/>
                    <a:pt x="972" y="565"/>
                    <a:pt x="976" y="536"/>
                  </a:cubicBezTo>
                  <a:cubicBezTo>
                    <a:pt x="985" y="530"/>
                    <a:pt x="998" y="520"/>
                    <a:pt x="998" y="520"/>
                  </a:cubicBezTo>
                  <a:cubicBezTo>
                    <a:pt x="1010" y="514"/>
                    <a:pt x="1010" y="514"/>
                    <a:pt x="1014" y="492"/>
                  </a:cubicBezTo>
                  <a:cubicBezTo>
                    <a:pt x="1017" y="483"/>
                    <a:pt x="1023" y="480"/>
                    <a:pt x="1031" y="480"/>
                  </a:cubicBezTo>
                  <a:cubicBezTo>
                    <a:pt x="1039" y="480"/>
                    <a:pt x="1050" y="483"/>
                    <a:pt x="1061" y="486"/>
                  </a:cubicBezTo>
                  <a:cubicBezTo>
                    <a:pt x="1071" y="489"/>
                    <a:pt x="1082" y="493"/>
                    <a:pt x="1088" y="493"/>
                  </a:cubicBezTo>
                  <a:cubicBezTo>
                    <a:pt x="1094" y="493"/>
                    <a:pt x="1096" y="490"/>
                    <a:pt x="1092" y="483"/>
                  </a:cubicBezTo>
                  <a:cubicBezTo>
                    <a:pt x="1086" y="470"/>
                    <a:pt x="1101" y="442"/>
                    <a:pt x="1108" y="420"/>
                  </a:cubicBezTo>
                  <a:cubicBezTo>
                    <a:pt x="1110" y="412"/>
                    <a:pt x="1115" y="409"/>
                    <a:pt x="1119" y="409"/>
                  </a:cubicBezTo>
                  <a:cubicBezTo>
                    <a:pt x="1125" y="409"/>
                    <a:pt x="1130" y="416"/>
                    <a:pt x="1126" y="429"/>
                  </a:cubicBezTo>
                  <a:cubicBezTo>
                    <a:pt x="1136" y="442"/>
                    <a:pt x="1136" y="442"/>
                    <a:pt x="1167" y="442"/>
                  </a:cubicBezTo>
                  <a:cubicBezTo>
                    <a:pt x="1180" y="436"/>
                    <a:pt x="1205" y="426"/>
                    <a:pt x="1198" y="411"/>
                  </a:cubicBezTo>
                  <a:cubicBezTo>
                    <a:pt x="1193" y="399"/>
                    <a:pt x="1254" y="368"/>
                    <a:pt x="1281" y="368"/>
                  </a:cubicBezTo>
                  <a:cubicBezTo>
                    <a:pt x="1284" y="368"/>
                    <a:pt x="1287" y="369"/>
                    <a:pt x="1289" y="370"/>
                  </a:cubicBezTo>
                  <a:cubicBezTo>
                    <a:pt x="1299" y="367"/>
                    <a:pt x="1308" y="364"/>
                    <a:pt x="1318" y="361"/>
                  </a:cubicBezTo>
                  <a:cubicBezTo>
                    <a:pt x="1330" y="354"/>
                    <a:pt x="1339" y="335"/>
                    <a:pt x="1352" y="332"/>
                  </a:cubicBezTo>
                  <a:cubicBezTo>
                    <a:pt x="1361" y="326"/>
                    <a:pt x="1371" y="317"/>
                    <a:pt x="1374" y="307"/>
                  </a:cubicBezTo>
                  <a:cubicBezTo>
                    <a:pt x="1381" y="304"/>
                    <a:pt x="1388" y="302"/>
                    <a:pt x="1393" y="302"/>
                  </a:cubicBezTo>
                  <a:cubicBezTo>
                    <a:pt x="1399" y="302"/>
                    <a:pt x="1404" y="305"/>
                    <a:pt x="1405" y="314"/>
                  </a:cubicBezTo>
                  <a:cubicBezTo>
                    <a:pt x="1409" y="295"/>
                    <a:pt x="1410" y="286"/>
                    <a:pt x="1414" y="286"/>
                  </a:cubicBezTo>
                  <a:cubicBezTo>
                    <a:pt x="1418" y="286"/>
                    <a:pt x="1423" y="293"/>
                    <a:pt x="1433" y="304"/>
                  </a:cubicBezTo>
                  <a:cubicBezTo>
                    <a:pt x="1438" y="317"/>
                    <a:pt x="1440" y="325"/>
                    <a:pt x="1442" y="325"/>
                  </a:cubicBezTo>
                  <a:cubicBezTo>
                    <a:pt x="1444" y="325"/>
                    <a:pt x="1446" y="316"/>
                    <a:pt x="1449" y="298"/>
                  </a:cubicBezTo>
                  <a:cubicBezTo>
                    <a:pt x="1453" y="287"/>
                    <a:pt x="1455" y="283"/>
                    <a:pt x="1459" y="283"/>
                  </a:cubicBezTo>
                  <a:cubicBezTo>
                    <a:pt x="1463" y="283"/>
                    <a:pt x="1467" y="286"/>
                    <a:pt x="1474" y="292"/>
                  </a:cubicBezTo>
                  <a:cubicBezTo>
                    <a:pt x="1477" y="299"/>
                    <a:pt x="1481" y="302"/>
                    <a:pt x="1484" y="302"/>
                  </a:cubicBezTo>
                  <a:cubicBezTo>
                    <a:pt x="1489" y="302"/>
                    <a:pt x="1492" y="297"/>
                    <a:pt x="1490" y="288"/>
                  </a:cubicBezTo>
                  <a:cubicBezTo>
                    <a:pt x="1494" y="265"/>
                    <a:pt x="1513" y="246"/>
                    <a:pt x="1527" y="246"/>
                  </a:cubicBezTo>
                  <a:cubicBezTo>
                    <a:pt x="1534" y="246"/>
                    <a:pt x="1540" y="250"/>
                    <a:pt x="1543" y="260"/>
                  </a:cubicBezTo>
                  <a:cubicBezTo>
                    <a:pt x="1553" y="257"/>
                    <a:pt x="1562" y="248"/>
                    <a:pt x="1568" y="238"/>
                  </a:cubicBezTo>
                  <a:cubicBezTo>
                    <a:pt x="1571" y="221"/>
                    <a:pt x="1573" y="212"/>
                    <a:pt x="1575" y="212"/>
                  </a:cubicBezTo>
                  <a:cubicBezTo>
                    <a:pt x="1576" y="212"/>
                    <a:pt x="1578" y="220"/>
                    <a:pt x="1581" y="235"/>
                  </a:cubicBezTo>
                  <a:cubicBezTo>
                    <a:pt x="1590" y="247"/>
                    <a:pt x="1598" y="253"/>
                    <a:pt x="1605" y="253"/>
                  </a:cubicBezTo>
                  <a:cubicBezTo>
                    <a:pt x="1613" y="253"/>
                    <a:pt x="1619" y="243"/>
                    <a:pt x="1625" y="226"/>
                  </a:cubicBezTo>
                  <a:cubicBezTo>
                    <a:pt x="1629" y="220"/>
                    <a:pt x="1635" y="216"/>
                    <a:pt x="1642" y="216"/>
                  </a:cubicBezTo>
                  <a:cubicBezTo>
                    <a:pt x="1646" y="216"/>
                    <a:pt x="1649" y="217"/>
                    <a:pt x="1653" y="219"/>
                  </a:cubicBezTo>
                  <a:cubicBezTo>
                    <a:pt x="1667" y="225"/>
                    <a:pt x="1694" y="230"/>
                    <a:pt x="1717" y="230"/>
                  </a:cubicBezTo>
                  <a:cubicBezTo>
                    <a:pt x="1743" y="230"/>
                    <a:pt x="1765" y="224"/>
                    <a:pt x="1756" y="207"/>
                  </a:cubicBezTo>
                  <a:lnTo>
                    <a:pt x="1784" y="204"/>
                  </a:lnTo>
                  <a:cubicBezTo>
                    <a:pt x="1799" y="210"/>
                    <a:pt x="1810" y="213"/>
                    <a:pt x="1819" y="213"/>
                  </a:cubicBezTo>
                  <a:cubicBezTo>
                    <a:pt x="1828" y="213"/>
                    <a:pt x="1836" y="209"/>
                    <a:pt x="1844" y="201"/>
                  </a:cubicBezTo>
                  <a:lnTo>
                    <a:pt x="1857" y="185"/>
                  </a:lnTo>
                  <a:cubicBezTo>
                    <a:pt x="1857" y="201"/>
                    <a:pt x="1872" y="213"/>
                    <a:pt x="1888" y="216"/>
                  </a:cubicBezTo>
                  <a:cubicBezTo>
                    <a:pt x="1900" y="216"/>
                    <a:pt x="1900" y="216"/>
                    <a:pt x="1900" y="201"/>
                  </a:cubicBezTo>
                  <a:cubicBezTo>
                    <a:pt x="1885" y="185"/>
                    <a:pt x="1900" y="185"/>
                    <a:pt x="1916" y="182"/>
                  </a:cubicBezTo>
                  <a:cubicBezTo>
                    <a:pt x="1932" y="185"/>
                    <a:pt x="1944" y="198"/>
                    <a:pt x="1944" y="213"/>
                  </a:cubicBezTo>
                  <a:lnTo>
                    <a:pt x="1960" y="213"/>
                  </a:lnTo>
                  <a:cubicBezTo>
                    <a:pt x="1960" y="195"/>
                    <a:pt x="1965" y="187"/>
                    <a:pt x="1970" y="187"/>
                  </a:cubicBezTo>
                  <a:cubicBezTo>
                    <a:pt x="1973" y="187"/>
                    <a:pt x="1976" y="191"/>
                    <a:pt x="1976" y="198"/>
                  </a:cubicBezTo>
                  <a:cubicBezTo>
                    <a:pt x="1985" y="210"/>
                    <a:pt x="2001" y="216"/>
                    <a:pt x="2016" y="216"/>
                  </a:cubicBezTo>
                  <a:cubicBezTo>
                    <a:pt x="2017" y="211"/>
                    <a:pt x="2019" y="209"/>
                    <a:pt x="2021" y="209"/>
                  </a:cubicBezTo>
                  <a:cubicBezTo>
                    <a:pt x="2025" y="209"/>
                    <a:pt x="2027" y="216"/>
                    <a:pt x="2016" y="216"/>
                  </a:cubicBezTo>
                  <a:lnTo>
                    <a:pt x="2016" y="232"/>
                  </a:lnTo>
                  <a:cubicBezTo>
                    <a:pt x="2020" y="237"/>
                    <a:pt x="2023" y="239"/>
                    <a:pt x="2025" y="239"/>
                  </a:cubicBezTo>
                  <a:cubicBezTo>
                    <a:pt x="2030" y="239"/>
                    <a:pt x="2032" y="227"/>
                    <a:pt x="2032" y="216"/>
                  </a:cubicBezTo>
                  <a:lnTo>
                    <a:pt x="2060" y="219"/>
                  </a:lnTo>
                  <a:cubicBezTo>
                    <a:pt x="2064" y="219"/>
                    <a:pt x="2068" y="220"/>
                    <a:pt x="2071" y="220"/>
                  </a:cubicBezTo>
                  <a:cubicBezTo>
                    <a:pt x="2081" y="220"/>
                    <a:pt x="2085" y="218"/>
                    <a:pt x="2076" y="204"/>
                  </a:cubicBezTo>
                  <a:cubicBezTo>
                    <a:pt x="2079" y="190"/>
                    <a:pt x="2079" y="175"/>
                    <a:pt x="2091" y="175"/>
                  </a:cubicBezTo>
                  <a:cubicBezTo>
                    <a:pt x="2092" y="175"/>
                    <a:pt x="2093" y="175"/>
                    <a:pt x="2095" y="176"/>
                  </a:cubicBezTo>
                  <a:cubicBezTo>
                    <a:pt x="2095" y="170"/>
                    <a:pt x="2096" y="169"/>
                    <a:pt x="2097" y="169"/>
                  </a:cubicBezTo>
                  <a:lnTo>
                    <a:pt x="2097" y="169"/>
                  </a:lnTo>
                  <a:cubicBezTo>
                    <a:pt x="2100" y="169"/>
                    <a:pt x="2103" y="176"/>
                    <a:pt x="2095" y="176"/>
                  </a:cubicBezTo>
                  <a:cubicBezTo>
                    <a:pt x="2092" y="191"/>
                    <a:pt x="2092" y="207"/>
                    <a:pt x="2104" y="207"/>
                  </a:cubicBezTo>
                  <a:cubicBezTo>
                    <a:pt x="2120" y="207"/>
                    <a:pt x="2120" y="223"/>
                    <a:pt x="2120" y="223"/>
                  </a:cubicBezTo>
                  <a:cubicBezTo>
                    <a:pt x="2111" y="238"/>
                    <a:pt x="2120" y="243"/>
                    <a:pt x="2133" y="243"/>
                  </a:cubicBezTo>
                  <a:cubicBezTo>
                    <a:pt x="2148" y="243"/>
                    <a:pt x="2168" y="237"/>
                    <a:pt x="2176" y="232"/>
                  </a:cubicBezTo>
                  <a:cubicBezTo>
                    <a:pt x="2191" y="219"/>
                    <a:pt x="2202" y="213"/>
                    <a:pt x="2209" y="213"/>
                  </a:cubicBezTo>
                  <a:cubicBezTo>
                    <a:pt x="2218" y="213"/>
                    <a:pt x="2222" y="221"/>
                    <a:pt x="2220" y="238"/>
                  </a:cubicBezTo>
                  <a:cubicBezTo>
                    <a:pt x="2218" y="248"/>
                    <a:pt x="2220" y="252"/>
                    <a:pt x="2224" y="252"/>
                  </a:cubicBezTo>
                  <a:cubicBezTo>
                    <a:pt x="2232" y="252"/>
                    <a:pt x="2253" y="230"/>
                    <a:pt x="2270" y="198"/>
                  </a:cubicBezTo>
                  <a:lnTo>
                    <a:pt x="2295" y="154"/>
                  </a:lnTo>
                  <a:lnTo>
                    <a:pt x="2286" y="201"/>
                  </a:lnTo>
                  <a:cubicBezTo>
                    <a:pt x="2286" y="241"/>
                    <a:pt x="2286" y="257"/>
                    <a:pt x="2298" y="257"/>
                  </a:cubicBezTo>
                  <a:cubicBezTo>
                    <a:pt x="2305" y="257"/>
                    <a:pt x="2317" y="251"/>
                    <a:pt x="2336" y="241"/>
                  </a:cubicBezTo>
                  <a:cubicBezTo>
                    <a:pt x="2349" y="239"/>
                    <a:pt x="2357" y="237"/>
                    <a:pt x="2361" y="237"/>
                  </a:cubicBezTo>
                  <a:cubicBezTo>
                    <a:pt x="2367" y="237"/>
                    <a:pt x="2366" y="240"/>
                    <a:pt x="2364" y="248"/>
                  </a:cubicBezTo>
                  <a:cubicBezTo>
                    <a:pt x="2361" y="263"/>
                    <a:pt x="2374" y="266"/>
                    <a:pt x="2417" y="276"/>
                  </a:cubicBezTo>
                  <a:cubicBezTo>
                    <a:pt x="2438" y="281"/>
                    <a:pt x="2451" y="284"/>
                    <a:pt x="2460" y="284"/>
                  </a:cubicBezTo>
                  <a:cubicBezTo>
                    <a:pt x="2468" y="284"/>
                    <a:pt x="2472" y="281"/>
                    <a:pt x="2474" y="273"/>
                  </a:cubicBezTo>
                  <a:lnTo>
                    <a:pt x="2502" y="279"/>
                  </a:lnTo>
                  <a:cubicBezTo>
                    <a:pt x="2506" y="294"/>
                    <a:pt x="2514" y="301"/>
                    <a:pt x="2522" y="301"/>
                  </a:cubicBezTo>
                  <a:cubicBezTo>
                    <a:pt x="2531" y="301"/>
                    <a:pt x="2539" y="289"/>
                    <a:pt x="2533" y="270"/>
                  </a:cubicBezTo>
                  <a:lnTo>
                    <a:pt x="2533" y="270"/>
                  </a:lnTo>
                  <a:lnTo>
                    <a:pt x="2562" y="276"/>
                  </a:lnTo>
                  <a:lnTo>
                    <a:pt x="2558" y="292"/>
                  </a:lnTo>
                  <a:cubicBezTo>
                    <a:pt x="2555" y="307"/>
                    <a:pt x="2584" y="314"/>
                    <a:pt x="2696" y="339"/>
                  </a:cubicBezTo>
                  <a:cubicBezTo>
                    <a:pt x="2761" y="353"/>
                    <a:pt x="2795" y="361"/>
                    <a:pt x="2815" y="361"/>
                  </a:cubicBezTo>
                  <a:cubicBezTo>
                    <a:pt x="2833" y="361"/>
                    <a:pt x="2837" y="354"/>
                    <a:pt x="2841" y="339"/>
                  </a:cubicBezTo>
                  <a:cubicBezTo>
                    <a:pt x="2851" y="326"/>
                    <a:pt x="2859" y="319"/>
                    <a:pt x="2864" y="319"/>
                  </a:cubicBezTo>
                  <a:cubicBezTo>
                    <a:pt x="2870" y="319"/>
                    <a:pt x="2872" y="328"/>
                    <a:pt x="2869" y="345"/>
                  </a:cubicBezTo>
                  <a:cubicBezTo>
                    <a:pt x="2866" y="356"/>
                    <a:pt x="2871" y="370"/>
                    <a:pt x="2875" y="370"/>
                  </a:cubicBezTo>
                  <a:cubicBezTo>
                    <a:pt x="2876" y="370"/>
                    <a:pt x="2877" y="368"/>
                    <a:pt x="2878" y="364"/>
                  </a:cubicBezTo>
                  <a:cubicBezTo>
                    <a:pt x="2894" y="367"/>
                    <a:pt x="2909" y="376"/>
                    <a:pt x="2919" y="389"/>
                  </a:cubicBezTo>
                  <a:cubicBezTo>
                    <a:pt x="2936" y="409"/>
                    <a:pt x="2949" y="416"/>
                    <a:pt x="2958" y="416"/>
                  </a:cubicBezTo>
                  <a:cubicBezTo>
                    <a:pt x="2967" y="416"/>
                    <a:pt x="2972" y="409"/>
                    <a:pt x="2975" y="401"/>
                  </a:cubicBezTo>
                  <a:cubicBezTo>
                    <a:pt x="2971" y="387"/>
                    <a:pt x="2971" y="382"/>
                    <a:pt x="2973" y="382"/>
                  </a:cubicBezTo>
                  <a:lnTo>
                    <a:pt x="2973" y="382"/>
                  </a:lnTo>
                  <a:cubicBezTo>
                    <a:pt x="2976" y="382"/>
                    <a:pt x="2982" y="393"/>
                    <a:pt x="2988" y="404"/>
                  </a:cubicBezTo>
                  <a:cubicBezTo>
                    <a:pt x="2995" y="418"/>
                    <a:pt x="3003" y="432"/>
                    <a:pt x="3009" y="432"/>
                  </a:cubicBezTo>
                  <a:cubicBezTo>
                    <a:pt x="3011" y="432"/>
                    <a:pt x="3012" y="430"/>
                    <a:pt x="3013" y="426"/>
                  </a:cubicBezTo>
                  <a:cubicBezTo>
                    <a:pt x="3018" y="422"/>
                    <a:pt x="3033" y="419"/>
                    <a:pt x="3049" y="419"/>
                  </a:cubicBezTo>
                  <a:cubicBezTo>
                    <a:pt x="3079" y="419"/>
                    <a:pt x="3114" y="428"/>
                    <a:pt x="3110" y="448"/>
                  </a:cubicBezTo>
                  <a:lnTo>
                    <a:pt x="3138" y="455"/>
                  </a:lnTo>
                  <a:cubicBezTo>
                    <a:pt x="3140" y="447"/>
                    <a:pt x="3147" y="445"/>
                    <a:pt x="3156" y="445"/>
                  </a:cubicBezTo>
                  <a:cubicBezTo>
                    <a:pt x="3168" y="445"/>
                    <a:pt x="3183" y="448"/>
                    <a:pt x="3198" y="451"/>
                  </a:cubicBezTo>
                  <a:cubicBezTo>
                    <a:pt x="3226" y="458"/>
                    <a:pt x="3239" y="461"/>
                    <a:pt x="3235" y="476"/>
                  </a:cubicBezTo>
                  <a:cubicBezTo>
                    <a:pt x="3224" y="484"/>
                    <a:pt x="3225" y="488"/>
                    <a:pt x="3235" y="488"/>
                  </a:cubicBezTo>
                  <a:cubicBezTo>
                    <a:pt x="3241" y="488"/>
                    <a:pt x="3251" y="486"/>
                    <a:pt x="3264" y="483"/>
                  </a:cubicBezTo>
                  <a:cubicBezTo>
                    <a:pt x="3264" y="483"/>
                    <a:pt x="3265" y="483"/>
                    <a:pt x="3266" y="483"/>
                  </a:cubicBezTo>
                  <a:cubicBezTo>
                    <a:pt x="3278" y="483"/>
                    <a:pt x="3296" y="461"/>
                    <a:pt x="3309" y="461"/>
                  </a:cubicBezTo>
                  <a:cubicBezTo>
                    <a:pt x="3309" y="461"/>
                    <a:pt x="3310" y="461"/>
                    <a:pt x="3311" y="461"/>
                  </a:cubicBezTo>
                  <a:cubicBezTo>
                    <a:pt x="3316" y="447"/>
                    <a:pt x="3327" y="435"/>
                    <a:pt x="3343" y="435"/>
                  </a:cubicBezTo>
                  <a:cubicBezTo>
                    <a:pt x="3344" y="435"/>
                    <a:pt x="3346" y="435"/>
                    <a:pt x="3348" y="436"/>
                  </a:cubicBezTo>
                  <a:lnTo>
                    <a:pt x="3342" y="451"/>
                  </a:lnTo>
                  <a:lnTo>
                    <a:pt x="3336" y="483"/>
                  </a:lnTo>
                  <a:cubicBezTo>
                    <a:pt x="3342" y="484"/>
                    <a:pt x="3348" y="485"/>
                    <a:pt x="3353" y="485"/>
                  </a:cubicBezTo>
                  <a:cubicBezTo>
                    <a:pt x="3360" y="485"/>
                    <a:pt x="3365" y="483"/>
                    <a:pt x="3367" y="473"/>
                  </a:cubicBezTo>
                  <a:cubicBezTo>
                    <a:pt x="3380" y="492"/>
                    <a:pt x="3392" y="495"/>
                    <a:pt x="3420" y="502"/>
                  </a:cubicBezTo>
                  <a:cubicBezTo>
                    <a:pt x="3437" y="505"/>
                    <a:pt x="3453" y="509"/>
                    <a:pt x="3467" y="509"/>
                  </a:cubicBezTo>
                  <a:cubicBezTo>
                    <a:pt x="3477" y="509"/>
                    <a:pt x="3486" y="507"/>
                    <a:pt x="3492" y="502"/>
                  </a:cubicBezTo>
                  <a:cubicBezTo>
                    <a:pt x="3499" y="523"/>
                    <a:pt x="3538" y="538"/>
                    <a:pt x="3570" y="538"/>
                  </a:cubicBezTo>
                  <a:cubicBezTo>
                    <a:pt x="3585" y="538"/>
                    <a:pt x="3598" y="535"/>
                    <a:pt x="3605" y="527"/>
                  </a:cubicBezTo>
                  <a:cubicBezTo>
                    <a:pt x="3607" y="520"/>
                    <a:pt x="3610" y="516"/>
                    <a:pt x="3614" y="516"/>
                  </a:cubicBezTo>
                  <a:cubicBezTo>
                    <a:pt x="3620" y="516"/>
                    <a:pt x="3627" y="521"/>
                    <a:pt x="3633" y="530"/>
                  </a:cubicBezTo>
                  <a:cubicBezTo>
                    <a:pt x="3639" y="540"/>
                    <a:pt x="3641" y="545"/>
                    <a:pt x="3645" y="545"/>
                  </a:cubicBezTo>
                  <a:cubicBezTo>
                    <a:pt x="3648" y="545"/>
                    <a:pt x="3653" y="542"/>
                    <a:pt x="3662" y="536"/>
                  </a:cubicBezTo>
                  <a:cubicBezTo>
                    <a:pt x="3665" y="534"/>
                    <a:pt x="3668" y="533"/>
                    <a:pt x="3671" y="533"/>
                  </a:cubicBezTo>
                  <a:cubicBezTo>
                    <a:pt x="3682" y="533"/>
                    <a:pt x="3692" y="546"/>
                    <a:pt x="3699" y="561"/>
                  </a:cubicBezTo>
                  <a:cubicBezTo>
                    <a:pt x="3703" y="584"/>
                    <a:pt x="3712" y="593"/>
                    <a:pt x="3721" y="593"/>
                  </a:cubicBezTo>
                  <a:cubicBezTo>
                    <a:pt x="3726" y="593"/>
                    <a:pt x="3731" y="590"/>
                    <a:pt x="3737" y="586"/>
                  </a:cubicBezTo>
                  <a:cubicBezTo>
                    <a:pt x="3749" y="583"/>
                    <a:pt x="3762" y="581"/>
                    <a:pt x="3774" y="581"/>
                  </a:cubicBezTo>
                  <a:cubicBezTo>
                    <a:pt x="3787" y="581"/>
                    <a:pt x="3799" y="583"/>
                    <a:pt x="3812" y="586"/>
                  </a:cubicBezTo>
                  <a:cubicBezTo>
                    <a:pt x="3843" y="577"/>
                    <a:pt x="3856" y="580"/>
                    <a:pt x="3846" y="561"/>
                  </a:cubicBezTo>
                  <a:cubicBezTo>
                    <a:pt x="3850" y="552"/>
                    <a:pt x="3856" y="542"/>
                    <a:pt x="3865" y="536"/>
                  </a:cubicBezTo>
                  <a:cubicBezTo>
                    <a:pt x="3873" y="534"/>
                    <a:pt x="3878" y="533"/>
                    <a:pt x="3882" y="533"/>
                  </a:cubicBezTo>
                  <a:cubicBezTo>
                    <a:pt x="3893" y="533"/>
                    <a:pt x="3891" y="540"/>
                    <a:pt x="3884" y="540"/>
                  </a:cubicBezTo>
                  <a:cubicBezTo>
                    <a:pt x="3883" y="540"/>
                    <a:pt x="3882" y="539"/>
                    <a:pt x="3881" y="539"/>
                  </a:cubicBezTo>
                  <a:cubicBezTo>
                    <a:pt x="3850" y="549"/>
                    <a:pt x="3862" y="552"/>
                    <a:pt x="3875" y="567"/>
                  </a:cubicBezTo>
                  <a:cubicBezTo>
                    <a:pt x="3887" y="583"/>
                    <a:pt x="3906" y="596"/>
                    <a:pt x="3925" y="596"/>
                  </a:cubicBezTo>
                  <a:lnTo>
                    <a:pt x="3981" y="608"/>
                  </a:lnTo>
                  <a:cubicBezTo>
                    <a:pt x="4004" y="623"/>
                    <a:pt x="4018" y="630"/>
                    <a:pt x="4027" y="630"/>
                  </a:cubicBezTo>
                  <a:cubicBezTo>
                    <a:pt x="4033" y="630"/>
                    <a:pt x="4036" y="627"/>
                    <a:pt x="4038" y="621"/>
                  </a:cubicBezTo>
                  <a:lnTo>
                    <a:pt x="4041" y="605"/>
                  </a:lnTo>
                  <a:cubicBezTo>
                    <a:pt x="4045" y="631"/>
                    <a:pt x="4131" y="656"/>
                    <a:pt x="4184" y="656"/>
                  </a:cubicBezTo>
                  <a:cubicBezTo>
                    <a:pt x="4202" y="656"/>
                    <a:pt x="4217" y="653"/>
                    <a:pt x="4223" y="646"/>
                  </a:cubicBezTo>
                  <a:lnTo>
                    <a:pt x="4223" y="646"/>
                  </a:lnTo>
                  <a:lnTo>
                    <a:pt x="4219" y="661"/>
                  </a:lnTo>
                  <a:cubicBezTo>
                    <a:pt x="4216" y="677"/>
                    <a:pt x="4229" y="680"/>
                    <a:pt x="4257" y="686"/>
                  </a:cubicBezTo>
                  <a:cubicBezTo>
                    <a:pt x="4295" y="686"/>
                    <a:pt x="4332" y="690"/>
                    <a:pt x="4373" y="696"/>
                  </a:cubicBezTo>
                  <a:cubicBezTo>
                    <a:pt x="4406" y="704"/>
                    <a:pt x="4436" y="710"/>
                    <a:pt x="4454" y="710"/>
                  </a:cubicBezTo>
                  <a:cubicBezTo>
                    <a:pt x="4465" y="710"/>
                    <a:pt x="4472" y="708"/>
                    <a:pt x="4473" y="702"/>
                  </a:cubicBezTo>
                  <a:cubicBezTo>
                    <a:pt x="4486" y="705"/>
                    <a:pt x="4486" y="705"/>
                    <a:pt x="4483" y="721"/>
                  </a:cubicBezTo>
                  <a:cubicBezTo>
                    <a:pt x="4467" y="733"/>
                    <a:pt x="4480" y="737"/>
                    <a:pt x="4495" y="740"/>
                  </a:cubicBezTo>
                  <a:cubicBezTo>
                    <a:pt x="4496" y="740"/>
                    <a:pt x="4497" y="740"/>
                    <a:pt x="4498" y="740"/>
                  </a:cubicBezTo>
                  <a:cubicBezTo>
                    <a:pt x="4508" y="740"/>
                    <a:pt x="4511" y="726"/>
                    <a:pt x="4514" y="711"/>
                  </a:cubicBezTo>
                  <a:cubicBezTo>
                    <a:pt x="4515" y="705"/>
                    <a:pt x="4519" y="702"/>
                    <a:pt x="4524" y="702"/>
                  </a:cubicBezTo>
                  <a:cubicBezTo>
                    <a:pt x="4532" y="702"/>
                    <a:pt x="4543" y="708"/>
                    <a:pt x="4558" y="721"/>
                  </a:cubicBezTo>
                  <a:cubicBezTo>
                    <a:pt x="4583" y="738"/>
                    <a:pt x="4614" y="748"/>
                    <a:pt x="4644" y="748"/>
                  </a:cubicBezTo>
                  <a:cubicBezTo>
                    <a:pt x="4652" y="748"/>
                    <a:pt x="4660" y="747"/>
                    <a:pt x="4668" y="746"/>
                  </a:cubicBezTo>
                  <a:cubicBezTo>
                    <a:pt x="4683" y="749"/>
                    <a:pt x="4696" y="752"/>
                    <a:pt x="4693" y="768"/>
                  </a:cubicBezTo>
                  <a:cubicBezTo>
                    <a:pt x="4701" y="784"/>
                    <a:pt x="4718" y="794"/>
                    <a:pt x="4734" y="794"/>
                  </a:cubicBezTo>
                  <a:cubicBezTo>
                    <a:pt x="4744" y="794"/>
                    <a:pt x="4754" y="790"/>
                    <a:pt x="4762" y="784"/>
                  </a:cubicBezTo>
                  <a:cubicBezTo>
                    <a:pt x="4777" y="787"/>
                    <a:pt x="4777" y="787"/>
                    <a:pt x="4774" y="802"/>
                  </a:cubicBezTo>
                  <a:cubicBezTo>
                    <a:pt x="4780" y="814"/>
                    <a:pt x="4781" y="823"/>
                    <a:pt x="4786" y="823"/>
                  </a:cubicBezTo>
                  <a:cubicBezTo>
                    <a:pt x="4789" y="823"/>
                    <a:pt x="4794" y="819"/>
                    <a:pt x="4802" y="809"/>
                  </a:cubicBezTo>
                  <a:cubicBezTo>
                    <a:pt x="4811" y="806"/>
                    <a:pt x="4821" y="804"/>
                    <a:pt x="4831" y="804"/>
                  </a:cubicBezTo>
                  <a:cubicBezTo>
                    <a:pt x="4855" y="804"/>
                    <a:pt x="4879" y="813"/>
                    <a:pt x="4899" y="831"/>
                  </a:cubicBezTo>
                  <a:cubicBezTo>
                    <a:pt x="4905" y="832"/>
                    <a:pt x="4910" y="833"/>
                    <a:pt x="4915" y="833"/>
                  </a:cubicBezTo>
                  <a:cubicBezTo>
                    <a:pt x="4923" y="833"/>
                    <a:pt x="4929" y="830"/>
                    <a:pt x="4931" y="821"/>
                  </a:cubicBezTo>
                  <a:cubicBezTo>
                    <a:pt x="4932" y="815"/>
                    <a:pt x="4933" y="810"/>
                    <a:pt x="4934" y="806"/>
                  </a:cubicBezTo>
                  <a:lnTo>
                    <a:pt x="4934" y="806"/>
                  </a:lnTo>
                  <a:cubicBezTo>
                    <a:pt x="4937" y="824"/>
                    <a:pt x="4939" y="832"/>
                    <a:pt x="4943" y="832"/>
                  </a:cubicBezTo>
                  <a:cubicBezTo>
                    <a:pt x="4946" y="832"/>
                    <a:pt x="4952" y="825"/>
                    <a:pt x="4962" y="812"/>
                  </a:cubicBezTo>
                  <a:cubicBezTo>
                    <a:pt x="4964" y="805"/>
                    <a:pt x="4967" y="801"/>
                    <a:pt x="4970" y="801"/>
                  </a:cubicBezTo>
                  <a:cubicBezTo>
                    <a:pt x="4973" y="801"/>
                    <a:pt x="4976" y="806"/>
                    <a:pt x="4975" y="815"/>
                  </a:cubicBezTo>
                  <a:cubicBezTo>
                    <a:pt x="4981" y="824"/>
                    <a:pt x="4990" y="831"/>
                    <a:pt x="5000" y="837"/>
                  </a:cubicBezTo>
                  <a:cubicBezTo>
                    <a:pt x="5053" y="840"/>
                    <a:pt x="5103" y="846"/>
                    <a:pt x="5156" y="856"/>
                  </a:cubicBezTo>
                  <a:cubicBezTo>
                    <a:pt x="5235" y="871"/>
                    <a:pt x="5278" y="880"/>
                    <a:pt x="5299" y="880"/>
                  </a:cubicBezTo>
                  <a:cubicBezTo>
                    <a:pt x="5308" y="880"/>
                    <a:pt x="5312" y="878"/>
                    <a:pt x="5313" y="874"/>
                  </a:cubicBezTo>
                  <a:cubicBezTo>
                    <a:pt x="5320" y="869"/>
                    <a:pt x="5324" y="866"/>
                    <a:pt x="5327" y="866"/>
                  </a:cubicBezTo>
                  <a:cubicBezTo>
                    <a:pt x="5331" y="866"/>
                    <a:pt x="5334" y="870"/>
                    <a:pt x="5341" y="881"/>
                  </a:cubicBezTo>
                  <a:cubicBezTo>
                    <a:pt x="5348" y="893"/>
                    <a:pt x="5363" y="903"/>
                    <a:pt x="5379" y="903"/>
                  </a:cubicBezTo>
                  <a:cubicBezTo>
                    <a:pt x="5395" y="906"/>
                    <a:pt x="5407" y="909"/>
                    <a:pt x="5404" y="925"/>
                  </a:cubicBezTo>
                  <a:cubicBezTo>
                    <a:pt x="5414" y="916"/>
                    <a:pt x="5418" y="913"/>
                    <a:pt x="5424" y="913"/>
                  </a:cubicBezTo>
                  <a:cubicBezTo>
                    <a:pt x="5427" y="913"/>
                    <a:pt x="5430" y="914"/>
                    <a:pt x="5435" y="915"/>
                  </a:cubicBezTo>
                  <a:cubicBezTo>
                    <a:pt x="5434" y="924"/>
                    <a:pt x="5437" y="929"/>
                    <a:pt x="5444" y="929"/>
                  </a:cubicBezTo>
                  <a:cubicBezTo>
                    <a:pt x="5449" y="929"/>
                    <a:pt x="5456" y="927"/>
                    <a:pt x="5464" y="921"/>
                  </a:cubicBezTo>
                  <a:cubicBezTo>
                    <a:pt x="5473" y="909"/>
                    <a:pt x="5477" y="903"/>
                    <a:pt x="5479" y="903"/>
                  </a:cubicBezTo>
                  <a:lnTo>
                    <a:pt x="5479" y="903"/>
                  </a:lnTo>
                  <a:cubicBezTo>
                    <a:pt x="5481" y="903"/>
                    <a:pt x="5479" y="910"/>
                    <a:pt x="5476" y="925"/>
                  </a:cubicBezTo>
                  <a:cubicBezTo>
                    <a:pt x="5474" y="936"/>
                    <a:pt x="5494" y="953"/>
                    <a:pt x="5501" y="953"/>
                  </a:cubicBezTo>
                  <a:cubicBezTo>
                    <a:pt x="5503" y="953"/>
                    <a:pt x="5504" y="951"/>
                    <a:pt x="5501" y="947"/>
                  </a:cubicBezTo>
                  <a:cubicBezTo>
                    <a:pt x="5504" y="931"/>
                    <a:pt x="5532" y="937"/>
                    <a:pt x="5551" y="925"/>
                  </a:cubicBezTo>
                  <a:cubicBezTo>
                    <a:pt x="5564" y="928"/>
                    <a:pt x="5579" y="931"/>
                    <a:pt x="5573" y="947"/>
                  </a:cubicBezTo>
                  <a:cubicBezTo>
                    <a:pt x="5580" y="957"/>
                    <a:pt x="5605" y="962"/>
                    <a:pt x="5629" y="962"/>
                  </a:cubicBezTo>
                  <a:cubicBezTo>
                    <a:pt x="5649" y="962"/>
                    <a:pt x="5668" y="958"/>
                    <a:pt x="5677" y="953"/>
                  </a:cubicBezTo>
                  <a:cubicBezTo>
                    <a:pt x="5678" y="946"/>
                    <a:pt x="5681" y="942"/>
                    <a:pt x="5684" y="942"/>
                  </a:cubicBezTo>
                  <a:cubicBezTo>
                    <a:pt x="5688" y="942"/>
                    <a:pt x="5691" y="947"/>
                    <a:pt x="5689" y="956"/>
                  </a:cubicBezTo>
                  <a:cubicBezTo>
                    <a:pt x="5686" y="972"/>
                    <a:pt x="5699" y="975"/>
                    <a:pt x="5714" y="978"/>
                  </a:cubicBezTo>
                  <a:cubicBezTo>
                    <a:pt x="5718" y="975"/>
                    <a:pt x="5721" y="973"/>
                    <a:pt x="5723" y="973"/>
                  </a:cubicBezTo>
                  <a:cubicBezTo>
                    <a:pt x="5728" y="973"/>
                    <a:pt x="5726" y="985"/>
                    <a:pt x="5724" y="997"/>
                  </a:cubicBezTo>
                  <a:cubicBezTo>
                    <a:pt x="5708" y="1009"/>
                    <a:pt x="5721" y="1012"/>
                    <a:pt x="5749" y="1019"/>
                  </a:cubicBezTo>
                  <a:cubicBezTo>
                    <a:pt x="5754" y="1015"/>
                    <a:pt x="5763" y="1013"/>
                    <a:pt x="5774" y="1013"/>
                  </a:cubicBezTo>
                  <a:cubicBezTo>
                    <a:pt x="5799" y="1013"/>
                    <a:pt x="5834" y="1021"/>
                    <a:pt x="5865" y="1028"/>
                  </a:cubicBezTo>
                  <a:cubicBezTo>
                    <a:pt x="5886" y="1033"/>
                    <a:pt x="5902" y="1035"/>
                    <a:pt x="5915" y="1035"/>
                  </a:cubicBezTo>
                  <a:cubicBezTo>
                    <a:pt x="5946" y="1035"/>
                    <a:pt x="5963" y="1024"/>
                    <a:pt x="5987" y="1006"/>
                  </a:cubicBezTo>
                  <a:lnTo>
                    <a:pt x="6006" y="978"/>
                  </a:lnTo>
                  <a:lnTo>
                    <a:pt x="5999" y="1009"/>
                  </a:lnTo>
                  <a:cubicBezTo>
                    <a:pt x="5999" y="1025"/>
                    <a:pt x="5999" y="1044"/>
                    <a:pt x="6003" y="1059"/>
                  </a:cubicBezTo>
                  <a:cubicBezTo>
                    <a:pt x="6004" y="1060"/>
                    <a:pt x="6005" y="1060"/>
                    <a:pt x="6006" y="1060"/>
                  </a:cubicBezTo>
                  <a:cubicBezTo>
                    <a:pt x="6019" y="1060"/>
                    <a:pt x="6022" y="1045"/>
                    <a:pt x="6024" y="1031"/>
                  </a:cubicBezTo>
                  <a:cubicBezTo>
                    <a:pt x="6026" y="1025"/>
                    <a:pt x="6029" y="1021"/>
                    <a:pt x="6034" y="1021"/>
                  </a:cubicBezTo>
                  <a:cubicBezTo>
                    <a:pt x="6042" y="1021"/>
                    <a:pt x="6052" y="1028"/>
                    <a:pt x="6065" y="1041"/>
                  </a:cubicBezTo>
                  <a:cubicBezTo>
                    <a:pt x="6081" y="1054"/>
                    <a:pt x="6092" y="1060"/>
                    <a:pt x="6103" y="1060"/>
                  </a:cubicBezTo>
                  <a:cubicBezTo>
                    <a:pt x="6110" y="1060"/>
                    <a:pt x="6116" y="1058"/>
                    <a:pt x="6122" y="1053"/>
                  </a:cubicBezTo>
                  <a:cubicBezTo>
                    <a:pt x="6137" y="1056"/>
                    <a:pt x="6153" y="1066"/>
                    <a:pt x="6159" y="1078"/>
                  </a:cubicBezTo>
                  <a:cubicBezTo>
                    <a:pt x="6164" y="1079"/>
                    <a:pt x="6167" y="1080"/>
                    <a:pt x="6170" y="1080"/>
                  </a:cubicBezTo>
                  <a:cubicBezTo>
                    <a:pt x="6175" y="1080"/>
                    <a:pt x="6176" y="1076"/>
                    <a:pt x="6178" y="1066"/>
                  </a:cubicBezTo>
                  <a:cubicBezTo>
                    <a:pt x="6179" y="1059"/>
                    <a:pt x="6183" y="1056"/>
                    <a:pt x="6187" y="1056"/>
                  </a:cubicBezTo>
                  <a:cubicBezTo>
                    <a:pt x="6192" y="1056"/>
                    <a:pt x="6199" y="1061"/>
                    <a:pt x="6206" y="1072"/>
                  </a:cubicBezTo>
                  <a:cubicBezTo>
                    <a:pt x="6211" y="1096"/>
                    <a:pt x="6231" y="1107"/>
                    <a:pt x="6246" y="1107"/>
                  </a:cubicBezTo>
                  <a:cubicBezTo>
                    <a:pt x="6252" y="1107"/>
                    <a:pt x="6258" y="1105"/>
                    <a:pt x="6260" y="1100"/>
                  </a:cubicBezTo>
                  <a:cubicBezTo>
                    <a:pt x="6261" y="1091"/>
                    <a:pt x="6267" y="1088"/>
                    <a:pt x="6274" y="1088"/>
                  </a:cubicBezTo>
                  <a:cubicBezTo>
                    <a:pt x="6279" y="1088"/>
                    <a:pt x="6284" y="1089"/>
                    <a:pt x="6291" y="1091"/>
                  </a:cubicBezTo>
                  <a:cubicBezTo>
                    <a:pt x="6295" y="1093"/>
                    <a:pt x="6301" y="1094"/>
                    <a:pt x="6306" y="1094"/>
                  </a:cubicBezTo>
                  <a:cubicBezTo>
                    <a:pt x="6316" y="1094"/>
                    <a:pt x="6327" y="1090"/>
                    <a:pt x="6335" y="1084"/>
                  </a:cubicBezTo>
                  <a:lnTo>
                    <a:pt x="6363" y="1091"/>
                  </a:lnTo>
                  <a:cubicBezTo>
                    <a:pt x="6374" y="1093"/>
                    <a:pt x="6363" y="1104"/>
                    <a:pt x="6349" y="1104"/>
                  </a:cubicBezTo>
                  <a:cubicBezTo>
                    <a:pt x="6348" y="1104"/>
                    <a:pt x="6346" y="1104"/>
                    <a:pt x="6344" y="1103"/>
                  </a:cubicBezTo>
                  <a:lnTo>
                    <a:pt x="6344" y="1103"/>
                  </a:lnTo>
                  <a:lnTo>
                    <a:pt x="6357" y="1122"/>
                  </a:lnTo>
                  <a:cubicBezTo>
                    <a:pt x="6371" y="1125"/>
                    <a:pt x="6381" y="1128"/>
                    <a:pt x="6390" y="1128"/>
                  </a:cubicBezTo>
                  <a:cubicBezTo>
                    <a:pt x="6399" y="1128"/>
                    <a:pt x="6407" y="1125"/>
                    <a:pt x="6416" y="1119"/>
                  </a:cubicBezTo>
                  <a:cubicBezTo>
                    <a:pt x="6425" y="1105"/>
                    <a:pt x="6430" y="1098"/>
                    <a:pt x="6432" y="1098"/>
                  </a:cubicBezTo>
                  <a:lnTo>
                    <a:pt x="6432" y="1098"/>
                  </a:lnTo>
                  <a:cubicBezTo>
                    <a:pt x="6434" y="1098"/>
                    <a:pt x="6432" y="1106"/>
                    <a:pt x="6429" y="1122"/>
                  </a:cubicBezTo>
                  <a:cubicBezTo>
                    <a:pt x="6426" y="1134"/>
                    <a:pt x="6431" y="1148"/>
                    <a:pt x="6442" y="1148"/>
                  </a:cubicBezTo>
                  <a:cubicBezTo>
                    <a:pt x="6446" y="1148"/>
                    <a:pt x="6450" y="1147"/>
                    <a:pt x="6454" y="1144"/>
                  </a:cubicBezTo>
                  <a:cubicBezTo>
                    <a:pt x="6461" y="1133"/>
                    <a:pt x="6467" y="1129"/>
                    <a:pt x="6472" y="1129"/>
                  </a:cubicBezTo>
                  <a:cubicBezTo>
                    <a:pt x="6480" y="1129"/>
                    <a:pt x="6484" y="1140"/>
                    <a:pt x="6482" y="1150"/>
                  </a:cubicBezTo>
                  <a:cubicBezTo>
                    <a:pt x="6470" y="1166"/>
                    <a:pt x="6465" y="1173"/>
                    <a:pt x="6473" y="1173"/>
                  </a:cubicBezTo>
                  <a:cubicBezTo>
                    <a:pt x="6479" y="1173"/>
                    <a:pt x="6495" y="1168"/>
                    <a:pt x="6523" y="1160"/>
                  </a:cubicBezTo>
                  <a:cubicBezTo>
                    <a:pt x="6551" y="1166"/>
                    <a:pt x="6611" y="1163"/>
                    <a:pt x="6651" y="1172"/>
                  </a:cubicBezTo>
                  <a:cubicBezTo>
                    <a:pt x="6708" y="1185"/>
                    <a:pt x="6736" y="1191"/>
                    <a:pt x="6745" y="1210"/>
                  </a:cubicBezTo>
                  <a:cubicBezTo>
                    <a:pt x="6745" y="1211"/>
                    <a:pt x="6745" y="1213"/>
                    <a:pt x="6744" y="1215"/>
                  </a:cubicBezTo>
                  <a:lnTo>
                    <a:pt x="6744" y="1215"/>
                  </a:lnTo>
                  <a:cubicBezTo>
                    <a:pt x="6748" y="1204"/>
                    <a:pt x="6755" y="1200"/>
                    <a:pt x="6766" y="1200"/>
                  </a:cubicBezTo>
                  <a:cubicBezTo>
                    <a:pt x="6776" y="1200"/>
                    <a:pt x="6788" y="1203"/>
                    <a:pt x="6805" y="1207"/>
                  </a:cubicBezTo>
                  <a:cubicBezTo>
                    <a:pt x="6818" y="1216"/>
                    <a:pt x="6834" y="1221"/>
                    <a:pt x="6850" y="1221"/>
                  </a:cubicBezTo>
                  <a:cubicBezTo>
                    <a:pt x="6864" y="1221"/>
                    <a:pt x="6879" y="1217"/>
                    <a:pt x="6893" y="1210"/>
                  </a:cubicBezTo>
                  <a:lnTo>
                    <a:pt x="6864" y="1204"/>
                  </a:lnTo>
                  <a:cubicBezTo>
                    <a:pt x="6868" y="1187"/>
                    <a:pt x="6873" y="1180"/>
                    <a:pt x="6881" y="1180"/>
                  </a:cubicBezTo>
                  <a:cubicBezTo>
                    <a:pt x="6888" y="1180"/>
                    <a:pt x="6898" y="1187"/>
                    <a:pt x="6908" y="1197"/>
                  </a:cubicBezTo>
                  <a:cubicBezTo>
                    <a:pt x="6924" y="1200"/>
                    <a:pt x="6921" y="1216"/>
                    <a:pt x="6918" y="1232"/>
                  </a:cubicBezTo>
                  <a:cubicBezTo>
                    <a:pt x="6914" y="1247"/>
                    <a:pt x="6924" y="1263"/>
                    <a:pt x="6936" y="1266"/>
                  </a:cubicBezTo>
                  <a:cubicBezTo>
                    <a:pt x="6942" y="1267"/>
                    <a:pt x="6948" y="1269"/>
                    <a:pt x="6952" y="1269"/>
                  </a:cubicBezTo>
                  <a:cubicBezTo>
                    <a:pt x="6958" y="1269"/>
                    <a:pt x="6961" y="1265"/>
                    <a:pt x="6955" y="1254"/>
                  </a:cubicBezTo>
                  <a:cubicBezTo>
                    <a:pt x="6957" y="1245"/>
                    <a:pt x="6958" y="1243"/>
                    <a:pt x="6963" y="1243"/>
                  </a:cubicBezTo>
                  <a:cubicBezTo>
                    <a:pt x="6965" y="1243"/>
                    <a:pt x="6969" y="1243"/>
                    <a:pt x="6974" y="1244"/>
                  </a:cubicBezTo>
                  <a:cubicBezTo>
                    <a:pt x="6979" y="1245"/>
                    <a:pt x="6984" y="1246"/>
                    <a:pt x="6990" y="1246"/>
                  </a:cubicBezTo>
                  <a:cubicBezTo>
                    <a:pt x="6999" y="1246"/>
                    <a:pt x="7010" y="1244"/>
                    <a:pt x="7018" y="1238"/>
                  </a:cubicBezTo>
                  <a:cubicBezTo>
                    <a:pt x="7020" y="1229"/>
                    <a:pt x="7026" y="1226"/>
                    <a:pt x="7033" y="1226"/>
                  </a:cubicBezTo>
                  <a:cubicBezTo>
                    <a:pt x="7038" y="1226"/>
                    <a:pt x="7044" y="1227"/>
                    <a:pt x="7049" y="1229"/>
                  </a:cubicBezTo>
                  <a:cubicBezTo>
                    <a:pt x="7059" y="1241"/>
                    <a:pt x="7071" y="1247"/>
                    <a:pt x="7087" y="1254"/>
                  </a:cubicBezTo>
                  <a:lnTo>
                    <a:pt x="7087" y="1254"/>
                  </a:lnTo>
                  <a:cubicBezTo>
                    <a:pt x="7086" y="1257"/>
                    <a:pt x="7085" y="1262"/>
                    <a:pt x="7084" y="1266"/>
                  </a:cubicBezTo>
                  <a:cubicBezTo>
                    <a:pt x="7084" y="1279"/>
                    <a:pt x="7087" y="1291"/>
                    <a:pt x="7090" y="1301"/>
                  </a:cubicBezTo>
                  <a:cubicBezTo>
                    <a:pt x="7091" y="1301"/>
                    <a:pt x="7093" y="1301"/>
                    <a:pt x="7094" y="1301"/>
                  </a:cubicBezTo>
                  <a:cubicBezTo>
                    <a:pt x="7106" y="1301"/>
                    <a:pt x="7109" y="1288"/>
                    <a:pt x="7109" y="1288"/>
                  </a:cubicBezTo>
                  <a:cubicBezTo>
                    <a:pt x="7109" y="1287"/>
                    <a:pt x="7112" y="1286"/>
                    <a:pt x="7118" y="1286"/>
                  </a:cubicBezTo>
                  <a:cubicBezTo>
                    <a:pt x="7172" y="1286"/>
                    <a:pt x="7451" y="1349"/>
                    <a:pt x="7488" y="1357"/>
                  </a:cubicBezTo>
                  <a:cubicBezTo>
                    <a:pt x="7504" y="1371"/>
                    <a:pt x="7526" y="1380"/>
                    <a:pt x="7537" y="1380"/>
                  </a:cubicBezTo>
                  <a:cubicBezTo>
                    <a:pt x="7544" y="1380"/>
                    <a:pt x="7548" y="1377"/>
                    <a:pt x="7544" y="1370"/>
                  </a:cubicBezTo>
                  <a:cubicBezTo>
                    <a:pt x="7545" y="1365"/>
                    <a:pt x="7552" y="1363"/>
                    <a:pt x="7562" y="1363"/>
                  </a:cubicBezTo>
                  <a:cubicBezTo>
                    <a:pt x="7588" y="1363"/>
                    <a:pt x="7641" y="1375"/>
                    <a:pt x="7701" y="1388"/>
                  </a:cubicBezTo>
                  <a:cubicBezTo>
                    <a:pt x="7771" y="1404"/>
                    <a:pt x="7826" y="1417"/>
                    <a:pt x="7854" y="1417"/>
                  </a:cubicBezTo>
                  <a:cubicBezTo>
                    <a:pt x="7865" y="1417"/>
                    <a:pt x="7872" y="1415"/>
                    <a:pt x="7873" y="1410"/>
                  </a:cubicBezTo>
                  <a:lnTo>
                    <a:pt x="7914" y="1420"/>
                  </a:lnTo>
                  <a:cubicBezTo>
                    <a:pt x="7927" y="1421"/>
                    <a:pt x="7938" y="1422"/>
                    <a:pt x="7950" y="1422"/>
                  </a:cubicBezTo>
                  <a:cubicBezTo>
                    <a:pt x="7962" y="1422"/>
                    <a:pt x="7974" y="1421"/>
                    <a:pt x="7986" y="1420"/>
                  </a:cubicBezTo>
                  <a:cubicBezTo>
                    <a:pt x="7994" y="1414"/>
                    <a:pt x="8002" y="1412"/>
                    <a:pt x="8006" y="1412"/>
                  </a:cubicBezTo>
                  <a:cubicBezTo>
                    <a:pt x="8011" y="1412"/>
                    <a:pt x="8011" y="1416"/>
                    <a:pt x="8002" y="1423"/>
                  </a:cubicBezTo>
                  <a:cubicBezTo>
                    <a:pt x="7999" y="1439"/>
                    <a:pt x="7996" y="1454"/>
                    <a:pt x="8008" y="1457"/>
                  </a:cubicBezTo>
                  <a:cubicBezTo>
                    <a:pt x="8013" y="1458"/>
                    <a:pt x="8016" y="1459"/>
                    <a:pt x="8020" y="1459"/>
                  </a:cubicBezTo>
                  <a:cubicBezTo>
                    <a:pt x="8037" y="1459"/>
                    <a:pt x="8040" y="1446"/>
                    <a:pt x="8043" y="1432"/>
                  </a:cubicBezTo>
                  <a:cubicBezTo>
                    <a:pt x="8043" y="1423"/>
                    <a:pt x="8052" y="1420"/>
                    <a:pt x="8061" y="1420"/>
                  </a:cubicBezTo>
                  <a:cubicBezTo>
                    <a:pt x="8074" y="1423"/>
                    <a:pt x="8074" y="1423"/>
                    <a:pt x="8071" y="1439"/>
                  </a:cubicBezTo>
                  <a:cubicBezTo>
                    <a:pt x="8068" y="1454"/>
                    <a:pt x="8065" y="1470"/>
                    <a:pt x="8065" y="1470"/>
                  </a:cubicBezTo>
                  <a:lnTo>
                    <a:pt x="8077" y="1473"/>
                  </a:lnTo>
                  <a:cubicBezTo>
                    <a:pt x="8080" y="1465"/>
                    <a:pt x="8084" y="1460"/>
                    <a:pt x="8091" y="1460"/>
                  </a:cubicBezTo>
                  <a:cubicBezTo>
                    <a:pt x="8093" y="1460"/>
                    <a:pt x="8094" y="1460"/>
                    <a:pt x="8096" y="1460"/>
                  </a:cubicBezTo>
                  <a:cubicBezTo>
                    <a:pt x="8108" y="1464"/>
                    <a:pt x="8108" y="1464"/>
                    <a:pt x="8102" y="1495"/>
                  </a:cubicBezTo>
                  <a:cubicBezTo>
                    <a:pt x="8099" y="1510"/>
                    <a:pt x="8101" y="1518"/>
                    <a:pt x="8107" y="1518"/>
                  </a:cubicBezTo>
                  <a:cubicBezTo>
                    <a:pt x="8112" y="1518"/>
                    <a:pt x="8120" y="1513"/>
                    <a:pt x="8130" y="1501"/>
                  </a:cubicBezTo>
                  <a:lnTo>
                    <a:pt x="8162" y="1492"/>
                  </a:lnTo>
                  <a:cubicBezTo>
                    <a:pt x="8164" y="1505"/>
                    <a:pt x="8170" y="1509"/>
                    <a:pt x="8178" y="1509"/>
                  </a:cubicBezTo>
                  <a:cubicBezTo>
                    <a:pt x="8192" y="1509"/>
                    <a:pt x="8210" y="1497"/>
                    <a:pt x="8221" y="1489"/>
                  </a:cubicBezTo>
                  <a:cubicBezTo>
                    <a:pt x="8225" y="1508"/>
                    <a:pt x="8231" y="1517"/>
                    <a:pt x="8239" y="1517"/>
                  </a:cubicBezTo>
                  <a:cubicBezTo>
                    <a:pt x="8246" y="1517"/>
                    <a:pt x="8254" y="1511"/>
                    <a:pt x="8262" y="1498"/>
                  </a:cubicBezTo>
                  <a:cubicBezTo>
                    <a:pt x="8263" y="1491"/>
                    <a:pt x="8267" y="1488"/>
                    <a:pt x="8272" y="1488"/>
                  </a:cubicBezTo>
                  <a:cubicBezTo>
                    <a:pt x="8278" y="1488"/>
                    <a:pt x="8285" y="1494"/>
                    <a:pt x="8290" y="1504"/>
                  </a:cubicBezTo>
                  <a:cubicBezTo>
                    <a:pt x="8300" y="1523"/>
                    <a:pt x="8315" y="1526"/>
                    <a:pt x="8344" y="1533"/>
                  </a:cubicBezTo>
                  <a:cubicBezTo>
                    <a:pt x="8347" y="1530"/>
                    <a:pt x="8353" y="1529"/>
                    <a:pt x="8362" y="1529"/>
                  </a:cubicBezTo>
                  <a:cubicBezTo>
                    <a:pt x="8399" y="1529"/>
                    <a:pt x="8479" y="1547"/>
                    <a:pt x="8569" y="1567"/>
                  </a:cubicBezTo>
                  <a:cubicBezTo>
                    <a:pt x="8667" y="1587"/>
                    <a:pt x="8740" y="1602"/>
                    <a:pt x="8769" y="1602"/>
                  </a:cubicBezTo>
                  <a:cubicBezTo>
                    <a:pt x="8777" y="1602"/>
                    <a:pt x="8782" y="1601"/>
                    <a:pt x="8782" y="1598"/>
                  </a:cubicBezTo>
                  <a:cubicBezTo>
                    <a:pt x="8795" y="1601"/>
                    <a:pt x="8795" y="1601"/>
                    <a:pt x="8807" y="1617"/>
                  </a:cubicBezTo>
                  <a:cubicBezTo>
                    <a:pt x="8806" y="1624"/>
                    <a:pt x="8808" y="1629"/>
                    <a:pt x="8812" y="1629"/>
                  </a:cubicBezTo>
                  <a:cubicBezTo>
                    <a:pt x="8818" y="1629"/>
                    <a:pt x="8827" y="1623"/>
                    <a:pt x="8839" y="1608"/>
                  </a:cubicBezTo>
                  <a:cubicBezTo>
                    <a:pt x="8848" y="1602"/>
                    <a:pt x="8853" y="1595"/>
                    <a:pt x="8854" y="1595"/>
                  </a:cubicBezTo>
                  <a:lnTo>
                    <a:pt x="8854" y="1595"/>
                  </a:lnTo>
                  <a:cubicBezTo>
                    <a:pt x="8855" y="1595"/>
                    <a:pt x="8854" y="1599"/>
                    <a:pt x="8851" y="1611"/>
                  </a:cubicBezTo>
                  <a:cubicBezTo>
                    <a:pt x="8848" y="1627"/>
                    <a:pt x="8876" y="1633"/>
                    <a:pt x="8933" y="1645"/>
                  </a:cubicBezTo>
                  <a:cubicBezTo>
                    <a:pt x="8959" y="1652"/>
                    <a:pt x="8993" y="1659"/>
                    <a:pt x="9014" y="1659"/>
                  </a:cubicBezTo>
                  <a:cubicBezTo>
                    <a:pt x="9025" y="1659"/>
                    <a:pt x="9032" y="1657"/>
                    <a:pt x="9033" y="1652"/>
                  </a:cubicBezTo>
                  <a:cubicBezTo>
                    <a:pt x="9047" y="1647"/>
                    <a:pt x="9055" y="1645"/>
                    <a:pt x="9058" y="1645"/>
                  </a:cubicBezTo>
                  <a:cubicBezTo>
                    <a:pt x="9060" y="1645"/>
                    <a:pt x="9056" y="1648"/>
                    <a:pt x="9045" y="1655"/>
                  </a:cubicBezTo>
                  <a:cubicBezTo>
                    <a:pt x="9031" y="1676"/>
                    <a:pt x="9066" y="1700"/>
                    <a:pt x="9106" y="1700"/>
                  </a:cubicBezTo>
                  <a:cubicBezTo>
                    <a:pt x="9118" y="1700"/>
                    <a:pt x="9131" y="1698"/>
                    <a:pt x="9143" y="1692"/>
                  </a:cubicBezTo>
                  <a:cubicBezTo>
                    <a:pt x="9155" y="1696"/>
                    <a:pt x="9168" y="1699"/>
                    <a:pt x="9165" y="1714"/>
                  </a:cubicBezTo>
                  <a:cubicBezTo>
                    <a:pt x="9177" y="1717"/>
                    <a:pt x="9190" y="1719"/>
                    <a:pt x="9202" y="1719"/>
                  </a:cubicBezTo>
                  <a:cubicBezTo>
                    <a:pt x="9215" y="1719"/>
                    <a:pt x="9227" y="1717"/>
                    <a:pt x="9240" y="1714"/>
                  </a:cubicBezTo>
                  <a:lnTo>
                    <a:pt x="9337" y="1736"/>
                  </a:lnTo>
                  <a:cubicBezTo>
                    <a:pt x="9345" y="1738"/>
                    <a:pt x="9353" y="1738"/>
                    <a:pt x="9361" y="1738"/>
                  </a:cubicBezTo>
                  <a:cubicBezTo>
                    <a:pt x="9373" y="1738"/>
                    <a:pt x="9385" y="1737"/>
                    <a:pt x="9396" y="1733"/>
                  </a:cubicBezTo>
                  <a:lnTo>
                    <a:pt x="9409" y="1736"/>
                  </a:lnTo>
                  <a:cubicBezTo>
                    <a:pt x="9406" y="1752"/>
                    <a:pt x="9475" y="1768"/>
                    <a:pt x="9572" y="1790"/>
                  </a:cubicBezTo>
                  <a:cubicBezTo>
                    <a:pt x="9672" y="1811"/>
                    <a:pt x="9754" y="1830"/>
                    <a:pt x="9766" y="1849"/>
                  </a:cubicBezTo>
                  <a:cubicBezTo>
                    <a:pt x="9776" y="1849"/>
                    <a:pt x="9788" y="1846"/>
                    <a:pt x="9798" y="1840"/>
                  </a:cubicBezTo>
                  <a:cubicBezTo>
                    <a:pt x="9807" y="1825"/>
                    <a:pt x="9816" y="1819"/>
                    <a:pt x="9824" y="1819"/>
                  </a:cubicBezTo>
                  <a:cubicBezTo>
                    <a:pt x="9831" y="1819"/>
                    <a:pt x="9837" y="1824"/>
                    <a:pt x="9841" y="1833"/>
                  </a:cubicBezTo>
                  <a:cubicBezTo>
                    <a:pt x="9849" y="1855"/>
                    <a:pt x="9869" y="1866"/>
                    <a:pt x="9889" y="1866"/>
                  </a:cubicBezTo>
                  <a:cubicBezTo>
                    <a:pt x="9902" y="1866"/>
                    <a:pt x="9915" y="1862"/>
                    <a:pt x="9926" y="1852"/>
                  </a:cubicBezTo>
                  <a:lnTo>
                    <a:pt x="9926" y="1852"/>
                  </a:lnTo>
                  <a:lnTo>
                    <a:pt x="9923" y="1868"/>
                  </a:lnTo>
                  <a:cubicBezTo>
                    <a:pt x="9926" y="1883"/>
                    <a:pt x="9938" y="1889"/>
                    <a:pt x="9952" y="1889"/>
                  </a:cubicBezTo>
                  <a:cubicBezTo>
                    <a:pt x="9967" y="1889"/>
                    <a:pt x="9985" y="1881"/>
                    <a:pt x="9995" y="1868"/>
                  </a:cubicBezTo>
                  <a:cubicBezTo>
                    <a:pt x="10002" y="1880"/>
                    <a:pt x="10011" y="1894"/>
                    <a:pt x="10022" y="1894"/>
                  </a:cubicBezTo>
                  <a:cubicBezTo>
                    <a:pt x="10026" y="1894"/>
                    <a:pt x="10029" y="1893"/>
                    <a:pt x="10033" y="1890"/>
                  </a:cubicBezTo>
                  <a:cubicBezTo>
                    <a:pt x="10048" y="1893"/>
                    <a:pt x="10048" y="1893"/>
                    <a:pt x="10042" y="1924"/>
                  </a:cubicBezTo>
                  <a:cubicBezTo>
                    <a:pt x="10039" y="1940"/>
                    <a:pt x="10036" y="1956"/>
                    <a:pt x="10048" y="1959"/>
                  </a:cubicBezTo>
                  <a:cubicBezTo>
                    <a:pt x="10049" y="1959"/>
                    <a:pt x="10050" y="1959"/>
                    <a:pt x="10051" y="1959"/>
                  </a:cubicBezTo>
                  <a:cubicBezTo>
                    <a:pt x="10061" y="1959"/>
                    <a:pt x="10065" y="1945"/>
                    <a:pt x="10070" y="1931"/>
                  </a:cubicBezTo>
                  <a:lnTo>
                    <a:pt x="10095" y="1937"/>
                  </a:lnTo>
                  <a:cubicBezTo>
                    <a:pt x="10097" y="1937"/>
                    <a:pt x="10099" y="1938"/>
                    <a:pt x="10100" y="1938"/>
                  </a:cubicBezTo>
                  <a:cubicBezTo>
                    <a:pt x="10108" y="1938"/>
                    <a:pt x="10114" y="1932"/>
                    <a:pt x="10114" y="1924"/>
                  </a:cubicBezTo>
                  <a:cubicBezTo>
                    <a:pt x="10116" y="1915"/>
                    <a:pt x="10122" y="1912"/>
                    <a:pt x="10130" y="1912"/>
                  </a:cubicBezTo>
                  <a:cubicBezTo>
                    <a:pt x="10135" y="1912"/>
                    <a:pt x="10140" y="1914"/>
                    <a:pt x="10145" y="1915"/>
                  </a:cubicBezTo>
                  <a:cubicBezTo>
                    <a:pt x="10144" y="1920"/>
                    <a:pt x="10145" y="1922"/>
                    <a:pt x="10147" y="1922"/>
                  </a:cubicBezTo>
                  <a:cubicBezTo>
                    <a:pt x="10150" y="1922"/>
                    <a:pt x="10155" y="1912"/>
                    <a:pt x="10149" y="1899"/>
                  </a:cubicBezTo>
                  <a:cubicBezTo>
                    <a:pt x="10151" y="1888"/>
                    <a:pt x="10154" y="1874"/>
                    <a:pt x="10167" y="1874"/>
                  </a:cubicBezTo>
                  <a:cubicBezTo>
                    <a:pt x="10168" y="1874"/>
                    <a:pt x="10169" y="1874"/>
                    <a:pt x="10171" y="1874"/>
                  </a:cubicBezTo>
                  <a:lnTo>
                    <a:pt x="10177" y="1843"/>
                  </a:lnTo>
                  <a:cubicBezTo>
                    <a:pt x="10183" y="1811"/>
                    <a:pt x="10186" y="1796"/>
                    <a:pt x="10161" y="1774"/>
                  </a:cubicBezTo>
                  <a:cubicBezTo>
                    <a:pt x="10127" y="1755"/>
                    <a:pt x="10098" y="1739"/>
                    <a:pt x="10080" y="1739"/>
                  </a:cubicBezTo>
                  <a:cubicBezTo>
                    <a:pt x="10072" y="1739"/>
                    <a:pt x="10066" y="1743"/>
                    <a:pt x="10064" y="1752"/>
                  </a:cubicBezTo>
                  <a:cubicBezTo>
                    <a:pt x="10056" y="1757"/>
                    <a:pt x="10049" y="1762"/>
                    <a:pt x="10039" y="1762"/>
                  </a:cubicBezTo>
                  <a:cubicBezTo>
                    <a:pt x="10037" y="1762"/>
                    <a:pt x="10035" y="1762"/>
                    <a:pt x="10033" y="1761"/>
                  </a:cubicBezTo>
                  <a:cubicBezTo>
                    <a:pt x="10020" y="1758"/>
                    <a:pt x="10008" y="1739"/>
                    <a:pt x="10008" y="1739"/>
                  </a:cubicBezTo>
                  <a:cubicBezTo>
                    <a:pt x="10011" y="1727"/>
                    <a:pt x="9957" y="1714"/>
                    <a:pt x="9885" y="1699"/>
                  </a:cubicBezTo>
                  <a:cubicBezTo>
                    <a:pt x="9804" y="1680"/>
                    <a:pt x="9760" y="1670"/>
                    <a:pt x="9751" y="1652"/>
                  </a:cubicBezTo>
                  <a:cubicBezTo>
                    <a:pt x="9744" y="1642"/>
                    <a:pt x="9738" y="1633"/>
                    <a:pt x="9726" y="1630"/>
                  </a:cubicBezTo>
                  <a:cubicBezTo>
                    <a:pt x="9725" y="1634"/>
                    <a:pt x="9719" y="1635"/>
                    <a:pt x="9708" y="1635"/>
                  </a:cubicBezTo>
                  <a:cubicBezTo>
                    <a:pt x="9678" y="1635"/>
                    <a:pt x="9613" y="1621"/>
                    <a:pt x="9541" y="1605"/>
                  </a:cubicBezTo>
                  <a:cubicBezTo>
                    <a:pt x="9466" y="1588"/>
                    <a:pt x="9392" y="1571"/>
                    <a:pt x="9360" y="1571"/>
                  </a:cubicBezTo>
                  <a:cubicBezTo>
                    <a:pt x="9350" y="1571"/>
                    <a:pt x="9344" y="1573"/>
                    <a:pt x="9343" y="1576"/>
                  </a:cubicBezTo>
                  <a:lnTo>
                    <a:pt x="9315" y="1570"/>
                  </a:lnTo>
                  <a:cubicBezTo>
                    <a:pt x="9318" y="1554"/>
                    <a:pt x="9290" y="1548"/>
                    <a:pt x="9262" y="1542"/>
                  </a:cubicBezTo>
                  <a:cubicBezTo>
                    <a:pt x="9251" y="1546"/>
                    <a:pt x="9240" y="1547"/>
                    <a:pt x="9228" y="1547"/>
                  </a:cubicBezTo>
                  <a:cubicBezTo>
                    <a:pt x="9220" y="1547"/>
                    <a:pt x="9211" y="1546"/>
                    <a:pt x="9202" y="1545"/>
                  </a:cubicBezTo>
                  <a:cubicBezTo>
                    <a:pt x="9205" y="1529"/>
                    <a:pt x="9193" y="1526"/>
                    <a:pt x="9165" y="1520"/>
                  </a:cubicBezTo>
                  <a:cubicBezTo>
                    <a:pt x="9151" y="1517"/>
                    <a:pt x="9142" y="1515"/>
                    <a:pt x="9135" y="1515"/>
                  </a:cubicBezTo>
                  <a:cubicBezTo>
                    <a:pt x="9127" y="1515"/>
                    <a:pt x="9122" y="1518"/>
                    <a:pt x="9121" y="1526"/>
                  </a:cubicBezTo>
                  <a:cubicBezTo>
                    <a:pt x="9067" y="1517"/>
                    <a:pt x="9017" y="1501"/>
                    <a:pt x="8970" y="1476"/>
                  </a:cubicBezTo>
                  <a:cubicBezTo>
                    <a:pt x="8966" y="1469"/>
                    <a:pt x="8961" y="1467"/>
                    <a:pt x="8955" y="1467"/>
                  </a:cubicBezTo>
                  <a:cubicBezTo>
                    <a:pt x="8946" y="1467"/>
                    <a:pt x="8935" y="1474"/>
                    <a:pt x="8923" y="1482"/>
                  </a:cubicBezTo>
                  <a:cubicBezTo>
                    <a:pt x="8920" y="1496"/>
                    <a:pt x="8908" y="1508"/>
                    <a:pt x="8894" y="1508"/>
                  </a:cubicBezTo>
                  <a:cubicBezTo>
                    <a:pt x="8892" y="1508"/>
                    <a:pt x="8890" y="1508"/>
                    <a:pt x="8889" y="1507"/>
                  </a:cubicBezTo>
                  <a:lnTo>
                    <a:pt x="8895" y="1476"/>
                  </a:lnTo>
                  <a:cubicBezTo>
                    <a:pt x="8914" y="1464"/>
                    <a:pt x="8914" y="1464"/>
                    <a:pt x="8886" y="1457"/>
                  </a:cubicBezTo>
                  <a:lnTo>
                    <a:pt x="8857" y="1451"/>
                  </a:lnTo>
                  <a:cubicBezTo>
                    <a:pt x="8857" y="1455"/>
                    <a:pt x="8850" y="1457"/>
                    <a:pt x="8840" y="1457"/>
                  </a:cubicBezTo>
                  <a:cubicBezTo>
                    <a:pt x="8813" y="1457"/>
                    <a:pt x="8758" y="1445"/>
                    <a:pt x="8688" y="1429"/>
                  </a:cubicBezTo>
                  <a:cubicBezTo>
                    <a:pt x="8600" y="1412"/>
                    <a:pt x="8552" y="1402"/>
                    <a:pt x="8531" y="1402"/>
                  </a:cubicBezTo>
                  <a:cubicBezTo>
                    <a:pt x="8521" y="1402"/>
                    <a:pt x="8517" y="1403"/>
                    <a:pt x="8516" y="1407"/>
                  </a:cubicBezTo>
                  <a:cubicBezTo>
                    <a:pt x="8515" y="1414"/>
                    <a:pt x="8512" y="1417"/>
                    <a:pt x="8506" y="1417"/>
                  </a:cubicBezTo>
                  <a:cubicBezTo>
                    <a:pt x="8497" y="1417"/>
                    <a:pt x="8483" y="1411"/>
                    <a:pt x="8459" y="1398"/>
                  </a:cubicBezTo>
                  <a:cubicBezTo>
                    <a:pt x="8409" y="1352"/>
                    <a:pt x="8394" y="1338"/>
                    <a:pt x="8383" y="1338"/>
                  </a:cubicBezTo>
                  <a:cubicBezTo>
                    <a:pt x="8378" y="1338"/>
                    <a:pt x="8374" y="1341"/>
                    <a:pt x="8369" y="1345"/>
                  </a:cubicBezTo>
                  <a:cubicBezTo>
                    <a:pt x="8384" y="1348"/>
                    <a:pt x="8381" y="1363"/>
                    <a:pt x="8378" y="1379"/>
                  </a:cubicBezTo>
                  <a:cubicBezTo>
                    <a:pt x="8375" y="1392"/>
                    <a:pt x="8370" y="1398"/>
                    <a:pt x="8365" y="1398"/>
                  </a:cubicBezTo>
                  <a:cubicBezTo>
                    <a:pt x="8359" y="1398"/>
                    <a:pt x="8353" y="1390"/>
                    <a:pt x="8350" y="1373"/>
                  </a:cubicBezTo>
                  <a:cubicBezTo>
                    <a:pt x="8354" y="1350"/>
                    <a:pt x="8243" y="1327"/>
                    <a:pt x="8174" y="1327"/>
                  </a:cubicBezTo>
                  <a:cubicBezTo>
                    <a:pt x="8150" y="1327"/>
                    <a:pt x="8131" y="1330"/>
                    <a:pt x="8123" y="1336"/>
                  </a:cubicBezTo>
                  <a:lnTo>
                    <a:pt x="8123" y="1336"/>
                  </a:lnTo>
                  <a:cubicBezTo>
                    <a:pt x="8124" y="1332"/>
                    <a:pt x="8126" y="1328"/>
                    <a:pt x="8127" y="1323"/>
                  </a:cubicBezTo>
                  <a:cubicBezTo>
                    <a:pt x="8130" y="1307"/>
                    <a:pt x="8115" y="1304"/>
                    <a:pt x="8058" y="1291"/>
                  </a:cubicBezTo>
                  <a:lnTo>
                    <a:pt x="8018" y="1282"/>
                  </a:lnTo>
                  <a:cubicBezTo>
                    <a:pt x="8016" y="1291"/>
                    <a:pt x="8007" y="1295"/>
                    <a:pt x="7997" y="1295"/>
                  </a:cubicBezTo>
                  <a:cubicBezTo>
                    <a:pt x="7971" y="1295"/>
                    <a:pt x="7931" y="1274"/>
                    <a:pt x="7933" y="1263"/>
                  </a:cubicBezTo>
                  <a:cubicBezTo>
                    <a:pt x="7924" y="1244"/>
                    <a:pt x="7924" y="1244"/>
                    <a:pt x="7895" y="1238"/>
                  </a:cubicBezTo>
                  <a:cubicBezTo>
                    <a:pt x="7884" y="1243"/>
                    <a:pt x="7871" y="1246"/>
                    <a:pt x="7858" y="1246"/>
                  </a:cubicBezTo>
                  <a:cubicBezTo>
                    <a:pt x="7819" y="1246"/>
                    <a:pt x="7780" y="1225"/>
                    <a:pt x="7783" y="1213"/>
                  </a:cubicBezTo>
                  <a:lnTo>
                    <a:pt x="7757" y="1207"/>
                  </a:lnTo>
                  <a:cubicBezTo>
                    <a:pt x="7747" y="1212"/>
                    <a:pt x="7736" y="1214"/>
                    <a:pt x="7725" y="1214"/>
                  </a:cubicBezTo>
                  <a:cubicBezTo>
                    <a:pt x="7715" y="1214"/>
                    <a:pt x="7706" y="1213"/>
                    <a:pt x="7698" y="1210"/>
                  </a:cubicBezTo>
                  <a:cubicBezTo>
                    <a:pt x="7677" y="1205"/>
                    <a:pt x="7664" y="1202"/>
                    <a:pt x="7656" y="1202"/>
                  </a:cubicBezTo>
                  <a:cubicBezTo>
                    <a:pt x="7647" y="1202"/>
                    <a:pt x="7646" y="1206"/>
                    <a:pt x="7651" y="1216"/>
                  </a:cubicBezTo>
                  <a:cubicBezTo>
                    <a:pt x="7648" y="1230"/>
                    <a:pt x="7645" y="1245"/>
                    <a:pt x="7635" y="1245"/>
                  </a:cubicBezTo>
                  <a:cubicBezTo>
                    <a:pt x="7634" y="1245"/>
                    <a:pt x="7633" y="1245"/>
                    <a:pt x="7632" y="1244"/>
                  </a:cubicBezTo>
                  <a:lnTo>
                    <a:pt x="7635" y="1229"/>
                  </a:lnTo>
                  <a:cubicBezTo>
                    <a:pt x="7638" y="1213"/>
                    <a:pt x="7595" y="1204"/>
                    <a:pt x="7541" y="1191"/>
                  </a:cubicBezTo>
                  <a:cubicBezTo>
                    <a:pt x="7469" y="1175"/>
                    <a:pt x="7444" y="1169"/>
                    <a:pt x="7432" y="1150"/>
                  </a:cubicBezTo>
                  <a:lnTo>
                    <a:pt x="7416" y="1163"/>
                  </a:lnTo>
                  <a:cubicBezTo>
                    <a:pt x="7408" y="1168"/>
                    <a:pt x="7401" y="1171"/>
                    <a:pt x="7396" y="1171"/>
                  </a:cubicBezTo>
                  <a:cubicBezTo>
                    <a:pt x="7389" y="1171"/>
                    <a:pt x="7386" y="1166"/>
                    <a:pt x="7388" y="1156"/>
                  </a:cubicBezTo>
                  <a:cubicBezTo>
                    <a:pt x="7366" y="1140"/>
                    <a:pt x="7341" y="1132"/>
                    <a:pt x="7316" y="1132"/>
                  </a:cubicBezTo>
                  <a:cubicBezTo>
                    <a:pt x="7307" y="1132"/>
                    <a:pt x="7299" y="1133"/>
                    <a:pt x="7291" y="1135"/>
                  </a:cubicBezTo>
                  <a:lnTo>
                    <a:pt x="7262" y="1128"/>
                  </a:lnTo>
                  <a:cubicBezTo>
                    <a:pt x="7258" y="1109"/>
                    <a:pt x="7240" y="1097"/>
                    <a:pt x="7222" y="1097"/>
                  </a:cubicBezTo>
                  <a:cubicBezTo>
                    <a:pt x="7210" y="1097"/>
                    <a:pt x="7199" y="1102"/>
                    <a:pt x="7190" y="1113"/>
                  </a:cubicBezTo>
                  <a:cubicBezTo>
                    <a:pt x="7197" y="1097"/>
                    <a:pt x="7181" y="1094"/>
                    <a:pt x="7168" y="1091"/>
                  </a:cubicBezTo>
                  <a:cubicBezTo>
                    <a:pt x="7161" y="1093"/>
                    <a:pt x="7152" y="1094"/>
                    <a:pt x="7142" y="1094"/>
                  </a:cubicBezTo>
                  <a:cubicBezTo>
                    <a:pt x="7113" y="1094"/>
                    <a:pt x="7081" y="1084"/>
                    <a:pt x="7084" y="1075"/>
                  </a:cubicBezTo>
                  <a:lnTo>
                    <a:pt x="7071" y="1072"/>
                  </a:lnTo>
                  <a:cubicBezTo>
                    <a:pt x="7061" y="1076"/>
                    <a:pt x="7052" y="1078"/>
                    <a:pt x="7042" y="1078"/>
                  </a:cubicBezTo>
                  <a:cubicBezTo>
                    <a:pt x="7036" y="1078"/>
                    <a:pt x="7030" y="1077"/>
                    <a:pt x="7024" y="1075"/>
                  </a:cubicBezTo>
                  <a:cubicBezTo>
                    <a:pt x="7018" y="1074"/>
                    <a:pt x="7013" y="1073"/>
                    <a:pt x="7007" y="1073"/>
                  </a:cubicBezTo>
                  <a:cubicBezTo>
                    <a:pt x="6997" y="1073"/>
                    <a:pt x="6988" y="1075"/>
                    <a:pt x="6980" y="1081"/>
                  </a:cubicBezTo>
                  <a:cubicBezTo>
                    <a:pt x="6973" y="1088"/>
                    <a:pt x="6964" y="1092"/>
                    <a:pt x="6956" y="1092"/>
                  </a:cubicBezTo>
                  <a:cubicBezTo>
                    <a:pt x="6954" y="1092"/>
                    <a:pt x="6951" y="1091"/>
                    <a:pt x="6949" y="1091"/>
                  </a:cubicBezTo>
                  <a:cubicBezTo>
                    <a:pt x="6933" y="1088"/>
                    <a:pt x="6952" y="1075"/>
                    <a:pt x="6968" y="1062"/>
                  </a:cubicBezTo>
                  <a:cubicBezTo>
                    <a:pt x="6985" y="1059"/>
                    <a:pt x="6980" y="1055"/>
                    <a:pt x="6964" y="1055"/>
                  </a:cubicBezTo>
                  <a:cubicBezTo>
                    <a:pt x="6951" y="1055"/>
                    <a:pt x="6930" y="1057"/>
                    <a:pt x="6908" y="1066"/>
                  </a:cubicBezTo>
                  <a:cubicBezTo>
                    <a:pt x="6885" y="1076"/>
                    <a:pt x="6874" y="1082"/>
                    <a:pt x="6872" y="1082"/>
                  </a:cubicBezTo>
                  <a:cubicBezTo>
                    <a:pt x="6869" y="1082"/>
                    <a:pt x="6878" y="1075"/>
                    <a:pt x="6896" y="1062"/>
                  </a:cubicBezTo>
                  <a:cubicBezTo>
                    <a:pt x="6907" y="1055"/>
                    <a:pt x="6921" y="1047"/>
                    <a:pt x="6914" y="1047"/>
                  </a:cubicBezTo>
                  <a:cubicBezTo>
                    <a:pt x="6911" y="1047"/>
                    <a:pt x="6907" y="1048"/>
                    <a:pt x="6899" y="1050"/>
                  </a:cubicBezTo>
                  <a:cubicBezTo>
                    <a:pt x="6899" y="1050"/>
                    <a:pt x="6892" y="1048"/>
                    <a:pt x="6884" y="1048"/>
                  </a:cubicBezTo>
                  <a:cubicBezTo>
                    <a:pt x="6877" y="1048"/>
                    <a:pt x="6869" y="1050"/>
                    <a:pt x="6867" y="1056"/>
                  </a:cubicBezTo>
                  <a:lnTo>
                    <a:pt x="6827" y="1047"/>
                  </a:lnTo>
                  <a:cubicBezTo>
                    <a:pt x="6811" y="1034"/>
                    <a:pt x="6792" y="1025"/>
                    <a:pt x="6773" y="1022"/>
                  </a:cubicBezTo>
                  <a:cubicBezTo>
                    <a:pt x="6765" y="1027"/>
                    <a:pt x="6760" y="1030"/>
                    <a:pt x="6757" y="1030"/>
                  </a:cubicBezTo>
                  <a:cubicBezTo>
                    <a:pt x="6753" y="1030"/>
                    <a:pt x="6750" y="1026"/>
                    <a:pt x="6745" y="1015"/>
                  </a:cubicBezTo>
                  <a:cubicBezTo>
                    <a:pt x="6747" y="1008"/>
                    <a:pt x="6745" y="1004"/>
                    <a:pt x="6742" y="1004"/>
                  </a:cubicBezTo>
                  <a:cubicBezTo>
                    <a:pt x="6738" y="1004"/>
                    <a:pt x="6733" y="1011"/>
                    <a:pt x="6730" y="1028"/>
                  </a:cubicBezTo>
                  <a:cubicBezTo>
                    <a:pt x="6724" y="1033"/>
                    <a:pt x="6717" y="1035"/>
                    <a:pt x="6711" y="1035"/>
                  </a:cubicBezTo>
                  <a:cubicBezTo>
                    <a:pt x="6700" y="1035"/>
                    <a:pt x="6690" y="1029"/>
                    <a:pt x="6686" y="1019"/>
                  </a:cubicBezTo>
                  <a:cubicBezTo>
                    <a:pt x="6690" y="999"/>
                    <a:pt x="6686" y="991"/>
                    <a:pt x="6682" y="991"/>
                  </a:cubicBezTo>
                  <a:cubicBezTo>
                    <a:pt x="6680" y="991"/>
                    <a:pt x="6678" y="994"/>
                    <a:pt x="6676" y="1000"/>
                  </a:cubicBezTo>
                  <a:cubicBezTo>
                    <a:pt x="6667" y="1006"/>
                    <a:pt x="6654" y="1009"/>
                    <a:pt x="6645" y="1009"/>
                  </a:cubicBezTo>
                  <a:cubicBezTo>
                    <a:pt x="6648" y="994"/>
                    <a:pt x="6523" y="965"/>
                    <a:pt x="6397" y="937"/>
                  </a:cubicBezTo>
                  <a:cubicBezTo>
                    <a:pt x="6396" y="937"/>
                    <a:pt x="6394" y="937"/>
                    <a:pt x="6393" y="937"/>
                  </a:cubicBezTo>
                  <a:cubicBezTo>
                    <a:pt x="6379" y="937"/>
                    <a:pt x="6366" y="948"/>
                    <a:pt x="6363" y="962"/>
                  </a:cubicBezTo>
                  <a:cubicBezTo>
                    <a:pt x="6360" y="975"/>
                    <a:pt x="6359" y="980"/>
                    <a:pt x="6358" y="980"/>
                  </a:cubicBezTo>
                  <a:cubicBezTo>
                    <a:pt x="6357" y="980"/>
                    <a:pt x="6355" y="970"/>
                    <a:pt x="6347" y="959"/>
                  </a:cubicBezTo>
                  <a:cubicBezTo>
                    <a:pt x="6346" y="932"/>
                    <a:pt x="6337" y="918"/>
                    <a:pt x="6330" y="918"/>
                  </a:cubicBezTo>
                  <a:cubicBezTo>
                    <a:pt x="6323" y="918"/>
                    <a:pt x="6318" y="929"/>
                    <a:pt x="6319" y="953"/>
                  </a:cubicBezTo>
                  <a:cubicBezTo>
                    <a:pt x="6324" y="970"/>
                    <a:pt x="6326" y="978"/>
                    <a:pt x="6325" y="978"/>
                  </a:cubicBezTo>
                  <a:cubicBezTo>
                    <a:pt x="6323" y="978"/>
                    <a:pt x="6318" y="969"/>
                    <a:pt x="6307" y="950"/>
                  </a:cubicBezTo>
                  <a:cubicBezTo>
                    <a:pt x="6301" y="939"/>
                    <a:pt x="6299" y="935"/>
                    <a:pt x="6295" y="935"/>
                  </a:cubicBezTo>
                  <a:cubicBezTo>
                    <a:pt x="6291" y="935"/>
                    <a:pt x="6287" y="938"/>
                    <a:pt x="6278" y="943"/>
                  </a:cubicBezTo>
                  <a:cubicBezTo>
                    <a:pt x="6277" y="950"/>
                    <a:pt x="6273" y="954"/>
                    <a:pt x="6270" y="954"/>
                  </a:cubicBezTo>
                  <a:cubicBezTo>
                    <a:pt x="6266" y="954"/>
                    <a:pt x="6262" y="949"/>
                    <a:pt x="6266" y="940"/>
                  </a:cubicBezTo>
                  <a:cubicBezTo>
                    <a:pt x="6257" y="926"/>
                    <a:pt x="6249" y="912"/>
                    <a:pt x="6244" y="912"/>
                  </a:cubicBezTo>
                  <a:cubicBezTo>
                    <a:pt x="6243" y="912"/>
                    <a:pt x="6242" y="914"/>
                    <a:pt x="6241" y="918"/>
                  </a:cubicBezTo>
                  <a:cubicBezTo>
                    <a:pt x="6228" y="915"/>
                    <a:pt x="6222" y="906"/>
                    <a:pt x="6216" y="896"/>
                  </a:cubicBezTo>
                  <a:cubicBezTo>
                    <a:pt x="6212" y="889"/>
                    <a:pt x="6207" y="887"/>
                    <a:pt x="6202" y="887"/>
                  </a:cubicBezTo>
                  <a:cubicBezTo>
                    <a:pt x="6193" y="887"/>
                    <a:pt x="6182" y="895"/>
                    <a:pt x="6172" y="903"/>
                  </a:cubicBezTo>
                  <a:cubicBezTo>
                    <a:pt x="6150" y="912"/>
                    <a:pt x="6135" y="917"/>
                    <a:pt x="6127" y="917"/>
                  </a:cubicBezTo>
                  <a:cubicBezTo>
                    <a:pt x="6117" y="917"/>
                    <a:pt x="6117" y="909"/>
                    <a:pt x="6128" y="893"/>
                  </a:cubicBezTo>
                  <a:cubicBezTo>
                    <a:pt x="6139" y="879"/>
                    <a:pt x="6126" y="872"/>
                    <a:pt x="6107" y="872"/>
                  </a:cubicBezTo>
                  <a:cubicBezTo>
                    <a:pt x="6089" y="872"/>
                    <a:pt x="6065" y="879"/>
                    <a:pt x="6056" y="893"/>
                  </a:cubicBezTo>
                  <a:cubicBezTo>
                    <a:pt x="6043" y="909"/>
                    <a:pt x="6038" y="916"/>
                    <a:pt x="6036" y="916"/>
                  </a:cubicBezTo>
                  <a:cubicBezTo>
                    <a:pt x="6035" y="916"/>
                    <a:pt x="6036" y="912"/>
                    <a:pt x="6037" y="906"/>
                  </a:cubicBezTo>
                  <a:cubicBezTo>
                    <a:pt x="6040" y="896"/>
                    <a:pt x="6037" y="890"/>
                    <a:pt x="6028" y="887"/>
                  </a:cubicBezTo>
                  <a:cubicBezTo>
                    <a:pt x="6012" y="884"/>
                    <a:pt x="5999" y="881"/>
                    <a:pt x="6003" y="865"/>
                  </a:cubicBezTo>
                  <a:cubicBezTo>
                    <a:pt x="5987" y="865"/>
                    <a:pt x="5971" y="865"/>
                    <a:pt x="5959" y="871"/>
                  </a:cubicBezTo>
                  <a:cubicBezTo>
                    <a:pt x="5950" y="878"/>
                    <a:pt x="5939" y="881"/>
                    <a:pt x="5929" y="881"/>
                  </a:cubicBezTo>
                  <a:cubicBezTo>
                    <a:pt x="5905" y="881"/>
                    <a:pt x="5882" y="863"/>
                    <a:pt x="5877" y="837"/>
                  </a:cubicBezTo>
                  <a:lnTo>
                    <a:pt x="5846" y="846"/>
                  </a:lnTo>
                  <a:cubicBezTo>
                    <a:pt x="5833" y="863"/>
                    <a:pt x="5822" y="874"/>
                    <a:pt x="5817" y="874"/>
                  </a:cubicBezTo>
                  <a:cubicBezTo>
                    <a:pt x="5813" y="874"/>
                    <a:pt x="5812" y="869"/>
                    <a:pt x="5815" y="856"/>
                  </a:cubicBezTo>
                  <a:cubicBezTo>
                    <a:pt x="5816" y="850"/>
                    <a:pt x="5817" y="844"/>
                    <a:pt x="5818" y="840"/>
                  </a:cubicBezTo>
                  <a:lnTo>
                    <a:pt x="5818" y="840"/>
                  </a:lnTo>
                  <a:cubicBezTo>
                    <a:pt x="5812" y="848"/>
                    <a:pt x="5804" y="852"/>
                    <a:pt x="5795" y="852"/>
                  </a:cubicBezTo>
                  <a:cubicBezTo>
                    <a:pt x="5773" y="852"/>
                    <a:pt x="5747" y="831"/>
                    <a:pt x="5752" y="809"/>
                  </a:cubicBezTo>
                  <a:cubicBezTo>
                    <a:pt x="5755" y="793"/>
                    <a:pt x="5755" y="793"/>
                    <a:pt x="5742" y="790"/>
                  </a:cubicBezTo>
                  <a:lnTo>
                    <a:pt x="5739" y="806"/>
                  </a:lnTo>
                  <a:cubicBezTo>
                    <a:pt x="5734" y="820"/>
                    <a:pt x="5730" y="834"/>
                    <a:pt x="5720" y="834"/>
                  </a:cubicBezTo>
                  <a:cubicBezTo>
                    <a:pt x="5719" y="834"/>
                    <a:pt x="5718" y="834"/>
                    <a:pt x="5717" y="834"/>
                  </a:cubicBezTo>
                  <a:cubicBezTo>
                    <a:pt x="5702" y="831"/>
                    <a:pt x="5689" y="827"/>
                    <a:pt x="5692" y="812"/>
                  </a:cubicBezTo>
                  <a:cubicBezTo>
                    <a:pt x="5685" y="798"/>
                    <a:pt x="5677" y="784"/>
                    <a:pt x="5671" y="784"/>
                  </a:cubicBezTo>
                  <a:cubicBezTo>
                    <a:pt x="5670" y="784"/>
                    <a:pt x="5668" y="786"/>
                    <a:pt x="5667" y="790"/>
                  </a:cubicBezTo>
                  <a:cubicBezTo>
                    <a:pt x="5658" y="787"/>
                    <a:pt x="5648" y="780"/>
                    <a:pt x="5642" y="768"/>
                  </a:cubicBezTo>
                  <a:lnTo>
                    <a:pt x="5589" y="755"/>
                  </a:lnTo>
                  <a:cubicBezTo>
                    <a:pt x="5582" y="760"/>
                    <a:pt x="5574" y="762"/>
                    <a:pt x="5566" y="762"/>
                  </a:cubicBezTo>
                  <a:cubicBezTo>
                    <a:pt x="5554" y="762"/>
                    <a:pt x="5543" y="756"/>
                    <a:pt x="5545" y="746"/>
                  </a:cubicBezTo>
                  <a:cubicBezTo>
                    <a:pt x="5541" y="745"/>
                    <a:pt x="5537" y="745"/>
                    <a:pt x="5532" y="745"/>
                  </a:cubicBezTo>
                  <a:cubicBezTo>
                    <a:pt x="5521" y="745"/>
                    <a:pt x="5510" y="748"/>
                    <a:pt x="5501" y="752"/>
                  </a:cubicBezTo>
                  <a:cubicBezTo>
                    <a:pt x="5473" y="746"/>
                    <a:pt x="5460" y="743"/>
                    <a:pt x="5464" y="730"/>
                  </a:cubicBezTo>
                  <a:cubicBezTo>
                    <a:pt x="5465" y="722"/>
                    <a:pt x="5466" y="718"/>
                    <a:pt x="5464" y="718"/>
                  </a:cubicBezTo>
                  <a:cubicBezTo>
                    <a:pt x="5461" y="718"/>
                    <a:pt x="5457" y="721"/>
                    <a:pt x="5448" y="727"/>
                  </a:cubicBezTo>
                  <a:cubicBezTo>
                    <a:pt x="5446" y="734"/>
                    <a:pt x="5442" y="736"/>
                    <a:pt x="5435" y="736"/>
                  </a:cubicBezTo>
                  <a:cubicBezTo>
                    <a:pt x="5430" y="736"/>
                    <a:pt x="5424" y="735"/>
                    <a:pt x="5417" y="733"/>
                  </a:cubicBezTo>
                  <a:lnTo>
                    <a:pt x="5388" y="727"/>
                  </a:lnTo>
                  <a:cubicBezTo>
                    <a:pt x="5386" y="738"/>
                    <a:pt x="5385" y="741"/>
                    <a:pt x="5381" y="741"/>
                  </a:cubicBezTo>
                  <a:cubicBezTo>
                    <a:pt x="5379" y="741"/>
                    <a:pt x="5377" y="741"/>
                    <a:pt x="5373" y="740"/>
                  </a:cubicBezTo>
                  <a:cubicBezTo>
                    <a:pt x="5357" y="737"/>
                    <a:pt x="5319" y="715"/>
                    <a:pt x="5307" y="711"/>
                  </a:cubicBezTo>
                  <a:cubicBezTo>
                    <a:pt x="5288" y="707"/>
                    <a:pt x="5277" y="705"/>
                    <a:pt x="5272" y="705"/>
                  </a:cubicBezTo>
                  <a:cubicBezTo>
                    <a:pt x="5265" y="705"/>
                    <a:pt x="5268" y="709"/>
                    <a:pt x="5276" y="718"/>
                  </a:cubicBezTo>
                  <a:cubicBezTo>
                    <a:pt x="5283" y="720"/>
                    <a:pt x="5285" y="726"/>
                    <a:pt x="5280" y="726"/>
                  </a:cubicBezTo>
                  <a:cubicBezTo>
                    <a:pt x="5276" y="726"/>
                    <a:pt x="5270" y="723"/>
                    <a:pt x="5260" y="715"/>
                  </a:cubicBezTo>
                  <a:cubicBezTo>
                    <a:pt x="5228" y="702"/>
                    <a:pt x="5197" y="690"/>
                    <a:pt x="5166" y="680"/>
                  </a:cubicBezTo>
                  <a:cubicBezTo>
                    <a:pt x="5139" y="674"/>
                    <a:pt x="5125" y="671"/>
                    <a:pt x="5117" y="671"/>
                  </a:cubicBezTo>
                  <a:cubicBezTo>
                    <a:pt x="5109" y="671"/>
                    <a:pt x="5108" y="675"/>
                    <a:pt x="5106" y="683"/>
                  </a:cubicBezTo>
                  <a:cubicBezTo>
                    <a:pt x="5111" y="698"/>
                    <a:pt x="5110" y="705"/>
                    <a:pt x="5106" y="705"/>
                  </a:cubicBezTo>
                  <a:cubicBezTo>
                    <a:pt x="5103" y="705"/>
                    <a:pt x="5097" y="697"/>
                    <a:pt x="5094" y="680"/>
                  </a:cubicBezTo>
                  <a:cubicBezTo>
                    <a:pt x="5080" y="656"/>
                    <a:pt x="5070" y="646"/>
                    <a:pt x="5063" y="646"/>
                  </a:cubicBezTo>
                  <a:cubicBezTo>
                    <a:pt x="5060" y="646"/>
                    <a:pt x="5057" y="649"/>
                    <a:pt x="5056" y="655"/>
                  </a:cubicBezTo>
                  <a:cubicBezTo>
                    <a:pt x="5044" y="663"/>
                    <a:pt x="5039" y="666"/>
                    <a:pt x="5034" y="666"/>
                  </a:cubicBezTo>
                  <a:cubicBezTo>
                    <a:pt x="5032" y="666"/>
                    <a:pt x="5029" y="666"/>
                    <a:pt x="5025" y="664"/>
                  </a:cubicBezTo>
                  <a:cubicBezTo>
                    <a:pt x="5027" y="655"/>
                    <a:pt x="5021" y="650"/>
                    <a:pt x="5009" y="650"/>
                  </a:cubicBezTo>
                  <a:cubicBezTo>
                    <a:pt x="5002" y="650"/>
                    <a:pt x="4993" y="652"/>
                    <a:pt x="4981" y="655"/>
                  </a:cubicBezTo>
                  <a:cubicBezTo>
                    <a:pt x="4968" y="652"/>
                    <a:pt x="4968" y="652"/>
                    <a:pt x="4972" y="636"/>
                  </a:cubicBezTo>
                  <a:lnTo>
                    <a:pt x="4943" y="630"/>
                  </a:lnTo>
                  <a:cubicBezTo>
                    <a:pt x="4935" y="636"/>
                    <a:pt x="4923" y="639"/>
                    <a:pt x="4911" y="639"/>
                  </a:cubicBezTo>
                  <a:cubicBezTo>
                    <a:pt x="4873" y="639"/>
                    <a:pt x="4825" y="616"/>
                    <a:pt x="4818" y="602"/>
                  </a:cubicBezTo>
                  <a:cubicBezTo>
                    <a:pt x="4816" y="601"/>
                    <a:pt x="4813" y="601"/>
                    <a:pt x="4811" y="601"/>
                  </a:cubicBezTo>
                  <a:cubicBezTo>
                    <a:pt x="4802" y="601"/>
                    <a:pt x="4794" y="606"/>
                    <a:pt x="4787" y="611"/>
                  </a:cubicBezTo>
                  <a:cubicBezTo>
                    <a:pt x="4777" y="624"/>
                    <a:pt x="4768" y="631"/>
                    <a:pt x="4763" y="631"/>
                  </a:cubicBezTo>
                  <a:cubicBezTo>
                    <a:pt x="4757" y="631"/>
                    <a:pt x="4755" y="622"/>
                    <a:pt x="4758" y="605"/>
                  </a:cubicBezTo>
                  <a:cubicBezTo>
                    <a:pt x="4762" y="589"/>
                    <a:pt x="4763" y="581"/>
                    <a:pt x="4761" y="581"/>
                  </a:cubicBezTo>
                  <a:lnTo>
                    <a:pt x="4761" y="581"/>
                  </a:lnTo>
                  <a:cubicBezTo>
                    <a:pt x="4760" y="581"/>
                    <a:pt x="4755" y="588"/>
                    <a:pt x="4746" y="602"/>
                  </a:cubicBezTo>
                  <a:cubicBezTo>
                    <a:pt x="4741" y="605"/>
                    <a:pt x="4734" y="606"/>
                    <a:pt x="4726" y="606"/>
                  </a:cubicBezTo>
                  <a:cubicBezTo>
                    <a:pt x="4699" y="606"/>
                    <a:pt x="4663" y="592"/>
                    <a:pt x="4677" y="570"/>
                  </a:cubicBezTo>
                  <a:lnTo>
                    <a:pt x="4686" y="539"/>
                  </a:lnTo>
                  <a:lnTo>
                    <a:pt x="4686" y="539"/>
                  </a:lnTo>
                  <a:cubicBezTo>
                    <a:pt x="4679" y="544"/>
                    <a:pt x="4669" y="549"/>
                    <a:pt x="4660" y="549"/>
                  </a:cubicBezTo>
                  <a:cubicBezTo>
                    <a:pt x="4659" y="549"/>
                    <a:pt x="4657" y="549"/>
                    <a:pt x="4655" y="549"/>
                  </a:cubicBezTo>
                  <a:cubicBezTo>
                    <a:pt x="4652" y="556"/>
                    <a:pt x="4647" y="560"/>
                    <a:pt x="4638" y="560"/>
                  </a:cubicBezTo>
                  <a:cubicBezTo>
                    <a:pt x="4629" y="560"/>
                    <a:pt x="4616" y="556"/>
                    <a:pt x="4595" y="552"/>
                  </a:cubicBezTo>
                  <a:cubicBezTo>
                    <a:pt x="4567" y="545"/>
                    <a:pt x="4508" y="549"/>
                    <a:pt x="4480" y="542"/>
                  </a:cubicBezTo>
                  <a:cubicBezTo>
                    <a:pt x="4451" y="536"/>
                    <a:pt x="4411" y="527"/>
                    <a:pt x="4398" y="508"/>
                  </a:cubicBezTo>
                  <a:cubicBezTo>
                    <a:pt x="4390" y="507"/>
                    <a:pt x="4382" y="506"/>
                    <a:pt x="4374" y="506"/>
                  </a:cubicBezTo>
                  <a:cubicBezTo>
                    <a:pt x="4363" y="506"/>
                    <a:pt x="4351" y="507"/>
                    <a:pt x="4338" y="511"/>
                  </a:cubicBezTo>
                  <a:cubicBezTo>
                    <a:pt x="4333" y="516"/>
                    <a:pt x="4325" y="518"/>
                    <a:pt x="4318" y="518"/>
                  </a:cubicBezTo>
                  <a:cubicBezTo>
                    <a:pt x="4306" y="518"/>
                    <a:pt x="4296" y="511"/>
                    <a:pt x="4298" y="502"/>
                  </a:cubicBezTo>
                  <a:lnTo>
                    <a:pt x="4285" y="498"/>
                  </a:lnTo>
                  <a:cubicBezTo>
                    <a:pt x="4274" y="503"/>
                    <a:pt x="4262" y="506"/>
                    <a:pt x="4251" y="506"/>
                  </a:cubicBezTo>
                  <a:cubicBezTo>
                    <a:pt x="4247" y="506"/>
                    <a:pt x="4242" y="506"/>
                    <a:pt x="4238" y="505"/>
                  </a:cubicBezTo>
                  <a:cubicBezTo>
                    <a:pt x="4241" y="493"/>
                    <a:pt x="4236" y="479"/>
                    <a:pt x="4225" y="479"/>
                  </a:cubicBezTo>
                  <a:cubicBezTo>
                    <a:pt x="4221" y="479"/>
                    <a:pt x="4217" y="480"/>
                    <a:pt x="4213" y="483"/>
                  </a:cubicBezTo>
                  <a:cubicBezTo>
                    <a:pt x="4211" y="491"/>
                    <a:pt x="4207" y="494"/>
                    <a:pt x="4199" y="494"/>
                  </a:cubicBezTo>
                  <a:cubicBezTo>
                    <a:pt x="4192" y="494"/>
                    <a:pt x="4182" y="492"/>
                    <a:pt x="4169" y="489"/>
                  </a:cubicBezTo>
                  <a:cubicBezTo>
                    <a:pt x="4146" y="468"/>
                    <a:pt x="3736" y="378"/>
                    <a:pt x="3685" y="378"/>
                  </a:cubicBezTo>
                  <a:cubicBezTo>
                    <a:pt x="3682" y="378"/>
                    <a:pt x="3681" y="379"/>
                    <a:pt x="3680" y="379"/>
                  </a:cubicBezTo>
                  <a:lnTo>
                    <a:pt x="3640" y="373"/>
                  </a:lnTo>
                  <a:lnTo>
                    <a:pt x="3599" y="364"/>
                  </a:lnTo>
                  <a:cubicBezTo>
                    <a:pt x="3603" y="342"/>
                    <a:pt x="3569" y="335"/>
                    <a:pt x="3532" y="335"/>
                  </a:cubicBezTo>
                  <a:cubicBezTo>
                    <a:pt x="3516" y="335"/>
                    <a:pt x="3500" y="337"/>
                    <a:pt x="3486" y="339"/>
                  </a:cubicBezTo>
                  <a:cubicBezTo>
                    <a:pt x="3478" y="345"/>
                    <a:pt x="3468" y="347"/>
                    <a:pt x="3458" y="347"/>
                  </a:cubicBezTo>
                  <a:cubicBezTo>
                    <a:pt x="3452" y="347"/>
                    <a:pt x="3447" y="346"/>
                    <a:pt x="3442" y="345"/>
                  </a:cubicBezTo>
                  <a:cubicBezTo>
                    <a:pt x="3447" y="321"/>
                    <a:pt x="3423" y="310"/>
                    <a:pt x="3398" y="310"/>
                  </a:cubicBezTo>
                  <a:cubicBezTo>
                    <a:pt x="3389" y="310"/>
                    <a:pt x="3381" y="311"/>
                    <a:pt x="3373" y="314"/>
                  </a:cubicBezTo>
                  <a:cubicBezTo>
                    <a:pt x="3364" y="325"/>
                    <a:pt x="3356" y="332"/>
                    <a:pt x="3351" y="332"/>
                  </a:cubicBezTo>
                  <a:cubicBezTo>
                    <a:pt x="3345" y="332"/>
                    <a:pt x="3342" y="324"/>
                    <a:pt x="3345" y="307"/>
                  </a:cubicBezTo>
                  <a:cubicBezTo>
                    <a:pt x="3350" y="291"/>
                    <a:pt x="3345" y="282"/>
                    <a:pt x="3334" y="282"/>
                  </a:cubicBezTo>
                  <a:cubicBezTo>
                    <a:pt x="3323" y="282"/>
                    <a:pt x="3307" y="290"/>
                    <a:pt x="3289" y="310"/>
                  </a:cubicBezTo>
                  <a:cubicBezTo>
                    <a:pt x="3280" y="316"/>
                    <a:pt x="3276" y="319"/>
                    <a:pt x="3272" y="319"/>
                  </a:cubicBezTo>
                  <a:cubicBezTo>
                    <a:pt x="3268" y="319"/>
                    <a:pt x="3266" y="314"/>
                    <a:pt x="3260" y="304"/>
                  </a:cubicBezTo>
                  <a:cubicBezTo>
                    <a:pt x="3255" y="282"/>
                    <a:pt x="3247" y="273"/>
                    <a:pt x="3242" y="273"/>
                  </a:cubicBezTo>
                  <a:cubicBezTo>
                    <a:pt x="3239" y="273"/>
                    <a:pt x="3237" y="276"/>
                    <a:pt x="3235" y="282"/>
                  </a:cubicBezTo>
                  <a:cubicBezTo>
                    <a:pt x="3226" y="295"/>
                    <a:pt x="3218" y="301"/>
                    <a:pt x="3211" y="301"/>
                  </a:cubicBezTo>
                  <a:cubicBezTo>
                    <a:pt x="3203" y="301"/>
                    <a:pt x="3197" y="292"/>
                    <a:pt x="3192" y="273"/>
                  </a:cubicBezTo>
                  <a:cubicBezTo>
                    <a:pt x="3181" y="253"/>
                    <a:pt x="3177" y="243"/>
                    <a:pt x="3171" y="243"/>
                  </a:cubicBezTo>
                  <a:cubicBezTo>
                    <a:pt x="3166" y="243"/>
                    <a:pt x="3161" y="250"/>
                    <a:pt x="3151" y="263"/>
                  </a:cubicBezTo>
                  <a:cubicBezTo>
                    <a:pt x="3141" y="273"/>
                    <a:pt x="3129" y="278"/>
                    <a:pt x="3116" y="278"/>
                  </a:cubicBezTo>
                  <a:cubicBezTo>
                    <a:pt x="3096" y="278"/>
                    <a:pt x="3076" y="266"/>
                    <a:pt x="3066" y="245"/>
                  </a:cubicBezTo>
                  <a:cubicBezTo>
                    <a:pt x="3057" y="242"/>
                    <a:pt x="3050" y="232"/>
                    <a:pt x="3045" y="232"/>
                  </a:cubicBezTo>
                  <a:cubicBezTo>
                    <a:pt x="3043" y="232"/>
                    <a:pt x="3042" y="234"/>
                    <a:pt x="3041" y="238"/>
                  </a:cubicBezTo>
                  <a:lnTo>
                    <a:pt x="3029" y="219"/>
                  </a:lnTo>
                  <a:lnTo>
                    <a:pt x="3000" y="213"/>
                  </a:lnTo>
                  <a:lnTo>
                    <a:pt x="2997" y="229"/>
                  </a:lnTo>
                  <a:cubicBezTo>
                    <a:pt x="2935" y="207"/>
                    <a:pt x="2872" y="185"/>
                    <a:pt x="2806" y="169"/>
                  </a:cubicBezTo>
                  <a:cubicBezTo>
                    <a:pt x="2709" y="148"/>
                    <a:pt x="2662" y="137"/>
                    <a:pt x="2643" y="137"/>
                  </a:cubicBezTo>
                  <a:cubicBezTo>
                    <a:pt x="2632" y="137"/>
                    <a:pt x="2630" y="141"/>
                    <a:pt x="2634" y="147"/>
                  </a:cubicBezTo>
                  <a:cubicBezTo>
                    <a:pt x="2638" y="163"/>
                    <a:pt x="2634" y="170"/>
                    <a:pt x="2629" y="170"/>
                  </a:cubicBezTo>
                  <a:cubicBezTo>
                    <a:pt x="2622" y="170"/>
                    <a:pt x="2612" y="160"/>
                    <a:pt x="2609" y="141"/>
                  </a:cubicBezTo>
                  <a:cubicBezTo>
                    <a:pt x="2587" y="132"/>
                    <a:pt x="2565" y="119"/>
                    <a:pt x="2540" y="110"/>
                  </a:cubicBezTo>
                  <a:cubicBezTo>
                    <a:pt x="2511" y="104"/>
                    <a:pt x="2486" y="97"/>
                    <a:pt x="2490" y="85"/>
                  </a:cubicBezTo>
                  <a:lnTo>
                    <a:pt x="2474" y="82"/>
                  </a:lnTo>
                  <a:cubicBezTo>
                    <a:pt x="2463" y="90"/>
                    <a:pt x="2448" y="93"/>
                    <a:pt x="2430" y="93"/>
                  </a:cubicBezTo>
                  <a:cubicBezTo>
                    <a:pt x="2393" y="93"/>
                    <a:pt x="2345" y="78"/>
                    <a:pt x="2311" y="63"/>
                  </a:cubicBezTo>
                  <a:cubicBezTo>
                    <a:pt x="2300" y="60"/>
                    <a:pt x="2288" y="58"/>
                    <a:pt x="2276" y="58"/>
                  </a:cubicBezTo>
                  <a:cubicBezTo>
                    <a:pt x="2261" y="58"/>
                    <a:pt x="2246" y="61"/>
                    <a:pt x="2233" y="66"/>
                  </a:cubicBezTo>
                  <a:cubicBezTo>
                    <a:pt x="2218" y="70"/>
                    <a:pt x="2210" y="72"/>
                    <a:pt x="2204" y="72"/>
                  </a:cubicBezTo>
                  <a:cubicBezTo>
                    <a:pt x="2196" y="72"/>
                    <a:pt x="2193" y="68"/>
                    <a:pt x="2186" y="57"/>
                  </a:cubicBezTo>
                  <a:cubicBezTo>
                    <a:pt x="2186" y="45"/>
                    <a:pt x="2148" y="31"/>
                    <a:pt x="2119" y="31"/>
                  </a:cubicBezTo>
                  <a:cubicBezTo>
                    <a:pt x="2103" y="31"/>
                    <a:pt x="2090" y="36"/>
                    <a:pt x="2088" y="47"/>
                  </a:cubicBezTo>
                  <a:lnTo>
                    <a:pt x="2073" y="31"/>
                  </a:lnTo>
                  <a:cubicBezTo>
                    <a:pt x="2069" y="26"/>
                    <a:pt x="2064" y="24"/>
                    <a:pt x="2059" y="24"/>
                  </a:cubicBezTo>
                  <a:cubicBezTo>
                    <a:pt x="2050" y="24"/>
                    <a:pt x="2041" y="33"/>
                    <a:pt x="2041" y="44"/>
                  </a:cubicBezTo>
                  <a:cubicBezTo>
                    <a:pt x="2040" y="58"/>
                    <a:pt x="2037" y="66"/>
                    <a:pt x="2032" y="66"/>
                  </a:cubicBezTo>
                  <a:cubicBezTo>
                    <a:pt x="2026" y="66"/>
                    <a:pt x="2019" y="54"/>
                    <a:pt x="2010" y="28"/>
                  </a:cubicBezTo>
                  <a:cubicBezTo>
                    <a:pt x="2010" y="9"/>
                    <a:pt x="2004" y="0"/>
                    <a:pt x="1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52"/>
            <p:cNvSpPr/>
            <p:nvPr/>
          </p:nvSpPr>
          <p:spPr>
            <a:xfrm>
              <a:off x="7612375" y="2997100"/>
              <a:ext cx="59800" cy="59475"/>
            </a:xfrm>
            <a:custGeom>
              <a:avLst/>
              <a:gdLst/>
              <a:ahLst/>
              <a:cxnLst/>
              <a:rect l="l" t="t" r="r" b="b"/>
              <a:pathLst>
                <a:path w="2392" h="2379" extrusionOk="0">
                  <a:moveTo>
                    <a:pt x="1338" y="149"/>
                  </a:moveTo>
                  <a:cubicBezTo>
                    <a:pt x="1342" y="149"/>
                    <a:pt x="1346" y="152"/>
                    <a:pt x="1351" y="156"/>
                  </a:cubicBezTo>
                  <a:lnTo>
                    <a:pt x="1342" y="168"/>
                  </a:lnTo>
                  <a:lnTo>
                    <a:pt x="1326" y="177"/>
                  </a:lnTo>
                  <a:lnTo>
                    <a:pt x="1326" y="159"/>
                  </a:lnTo>
                  <a:cubicBezTo>
                    <a:pt x="1331" y="151"/>
                    <a:pt x="1334" y="149"/>
                    <a:pt x="1338" y="149"/>
                  </a:cubicBezTo>
                  <a:close/>
                  <a:moveTo>
                    <a:pt x="1372" y="206"/>
                  </a:moveTo>
                  <a:cubicBezTo>
                    <a:pt x="1375" y="206"/>
                    <a:pt x="1370" y="212"/>
                    <a:pt x="1361" y="224"/>
                  </a:cubicBezTo>
                  <a:cubicBezTo>
                    <a:pt x="1351" y="240"/>
                    <a:pt x="1336" y="250"/>
                    <a:pt x="1320" y="250"/>
                  </a:cubicBezTo>
                  <a:lnTo>
                    <a:pt x="1307" y="240"/>
                  </a:lnTo>
                  <a:lnTo>
                    <a:pt x="1339" y="224"/>
                  </a:lnTo>
                  <a:cubicBezTo>
                    <a:pt x="1359" y="212"/>
                    <a:pt x="1369" y="206"/>
                    <a:pt x="1372" y="206"/>
                  </a:cubicBezTo>
                  <a:close/>
                  <a:moveTo>
                    <a:pt x="1003" y="222"/>
                  </a:moveTo>
                  <a:cubicBezTo>
                    <a:pt x="1000" y="222"/>
                    <a:pt x="997" y="225"/>
                    <a:pt x="994" y="228"/>
                  </a:cubicBezTo>
                  <a:cubicBezTo>
                    <a:pt x="990" y="226"/>
                    <a:pt x="987" y="225"/>
                    <a:pt x="984" y="225"/>
                  </a:cubicBezTo>
                  <a:cubicBezTo>
                    <a:pt x="972" y="225"/>
                    <a:pt x="974" y="240"/>
                    <a:pt x="981" y="253"/>
                  </a:cubicBezTo>
                  <a:cubicBezTo>
                    <a:pt x="985" y="259"/>
                    <a:pt x="988" y="261"/>
                    <a:pt x="992" y="261"/>
                  </a:cubicBezTo>
                  <a:cubicBezTo>
                    <a:pt x="996" y="261"/>
                    <a:pt x="1000" y="259"/>
                    <a:pt x="1007" y="256"/>
                  </a:cubicBezTo>
                  <a:cubicBezTo>
                    <a:pt x="1013" y="253"/>
                    <a:pt x="1013" y="234"/>
                    <a:pt x="1013" y="234"/>
                  </a:cubicBezTo>
                  <a:cubicBezTo>
                    <a:pt x="1009" y="225"/>
                    <a:pt x="1006" y="222"/>
                    <a:pt x="1003" y="222"/>
                  </a:cubicBezTo>
                  <a:close/>
                  <a:moveTo>
                    <a:pt x="940" y="223"/>
                  </a:moveTo>
                  <a:cubicBezTo>
                    <a:pt x="946" y="223"/>
                    <a:pt x="950" y="237"/>
                    <a:pt x="947" y="256"/>
                  </a:cubicBezTo>
                  <a:lnTo>
                    <a:pt x="934" y="265"/>
                  </a:lnTo>
                  <a:cubicBezTo>
                    <a:pt x="928" y="253"/>
                    <a:pt x="928" y="237"/>
                    <a:pt x="938" y="224"/>
                  </a:cubicBezTo>
                  <a:cubicBezTo>
                    <a:pt x="939" y="224"/>
                    <a:pt x="940" y="223"/>
                    <a:pt x="940" y="223"/>
                  </a:cubicBezTo>
                  <a:close/>
                  <a:moveTo>
                    <a:pt x="1514" y="303"/>
                  </a:moveTo>
                  <a:cubicBezTo>
                    <a:pt x="1533" y="303"/>
                    <a:pt x="1532" y="304"/>
                    <a:pt x="1505" y="319"/>
                  </a:cubicBezTo>
                  <a:lnTo>
                    <a:pt x="1473" y="328"/>
                  </a:lnTo>
                  <a:cubicBezTo>
                    <a:pt x="1467" y="322"/>
                    <a:pt x="1486" y="319"/>
                    <a:pt x="1514" y="303"/>
                  </a:cubicBezTo>
                  <a:close/>
                  <a:moveTo>
                    <a:pt x="1652" y="374"/>
                  </a:moveTo>
                  <a:lnTo>
                    <a:pt x="1639" y="384"/>
                  </a:lnTo>
                  <a:lnTo>
                    <a:pt x="1639" y="384"/>
                  </a:lnTo>
                  <a:lnTo>
                    <a:pt x="1643" y="381"/>
                  </a:lnTo>
                  <a:lnTo>
                    <a:pt x="1652" y="374"/>
                  </a:lnTo>
                  <a:close/>
                  <a:moveTo>
                    <a:pt x="564" y="379"/>
                  </a:moveTo>
                  <a:cubicBezTo>
                    <a:pt x="562" y="379"/>
                    <a:pt x="561" y="380"/>
                    <a:pt x="558" y="381"/>
                  </a:cubicBezTo>
                  <a:lnTo>
                    <a:pt x="552" y="384"/>
                  </a:lnTo>
                  <a:lnTo>
                    <a:pt x="568" y="394"/>
                  </a:lnTo>
                  <a:lnTo>
                    <a:pt x="574" y="387"/>
                  </a:lnTo>
                  <a:cubicBezTo>
                    <a:pt x="568" y="381"/>
                    <a:pt x="566" y="379"/>
                    <a:pt x="564" y="379"/>
                  </a:cubicBezTo>
                  <a:close/>
                  <a:moveTo>
                    <a:pt x="1502" y="384"/>
                  </a:moveTo>
                  <a:lnTo>
                    <a:pt x="1505" y="391"/>
                  </a:lnTo>
                  <a:cubicBezTo>
                    <a:pt x="1497" y="398"/>
                    <a:pt x="1487" y="408"/>
                    <a:pt x="1481" y="408"/>
                  </a:cubicBezTo>
                  <a:cubicBezTo>
                    <a:pt x="1479" y="408"/>
                    <a:pt x="1478" y="407"/>
                    <a:pt x="1477" y="406"/>
                  </a:cubicBezTo>
                  <a:lnTo>
                    <a:pt x="1473" y="400"/>
                  </a:lnTo>
                  <a:cubicBezTo>
                    <a:pt x="1483" y="394"/>
                    <a:pt x="1492" y="387"/>
                    <a:pt x="1502" y="384"/>
                  </a:cubicBezTo>
                  <a:close/>
                  <a:moveTo>
                    <a:pt x="604" y="449"/>
                  </a:moveTo>
                  <a:cubicBezTo>
                    <a:pt x="607" y="449"/>
                    <a:pt x="611" y="451"/>
                    <a:pt x="615" y="456"/>
                  </a:cubicBezTo>
                  <a:lnTo>
                    <a:pt x="609" y="460"/>
                  </a:lnTo>
                  <a:cubicBezTo>
                    <a:pt x="606" y="457"/>
                    <a:pt x="605" y="457"/>
                    <a:pt x="605" y="457"/>
                  </a:cubicBezTo>
                  <a:lnTo>
                    <a:pt x="605" y="457"/>
                  </a:lnTo>
                  <a:cubicBezTo>
                    <a:pt x="602" y="457"/>
                    <a:pt x="609" y="467"/>
                    <a:pt x="621" y="472"/>
                  </a:cubicBezTo>
                  <a:lnTo>
                    <a:pt x="640" y="497"/>
                  </a:lnTo>
                  <a:cubicBezTo>
                    <a:pt x="639" y="498"/>
                    <a:pt x="638" y="498"/>
                    <a:pt x="637" y="498"/>
                  </a:cubicBezTo>
                  <a:cubicBezTo>
                    <a:pt x="631" y="498"/>
                    <a:pt x="619" y="492"/>
                    <a:pt x="609" y="481"/>
                  </a:cubicBezTo>
                  <a:cubicBezTo>
                    <a:pt x="583" y="463"/>
                    <a:pt x="583" y="463"/>
                    <a:pt x="593" y="453"/>
                  </a:cubicBezTo>
                  <a:cubicBezTo>
                    <a:pt x="596" y="452"/>
                    <a:pt x="600" y="449"/>
                    <a:pt x="604" y="449"/>
                  </a:cubicBezTo>
                  <a:close/>
                  <a:moveTo>
                    <a:pt x="1660" y="500"/>
                  </a:moveTo>
                  <a:cubicBezTo>
                    <a:pt x="1661" y="500"/>
                    <a:pt x="1661" y="500"/>
                    <a:pt x="1662" y="500"/>
                  </a:cubicBezTo>
                  <a:cubicBezTo>
                    <a:pt x="1663" y="500"/>
                    <a:pt x="1664" y="500"/>
                    <a:pt x="1665" y="500"/>
                  </a:cubicBezTo>
                  <a:cubicBezTo>
                    <a:pt x="1676" y="500"/>
                    <a:pt x="1668" y="514"/>
                    <a:pt x="1643" y="528"/>
                  </a:cubicBezTo>
                  <a:lnTo>
                    <a:pt x="1633" y="516"/>
                  </a:lnTo>
                  <a:cubicBezTo>
                    <a:pt x="1644" y="508"/>
                    <a:pt x="1655" y="500"/>
                    <a:pt x="1660" y="500"/>
                  </a:cubicBezTo>
                  <a:close/>
                  <a:moveTo>
                    <a:pt x="542" y="499"/>
                  </a:moveTo>
                  <a:cubicBezTo>
                    <a:pt x="544" y="499"/>
                    <a:pt x="547" y="502"/>
                    <a:pt x="552" y="510"/>
                  </a:cubicBezTo>
                  <a:cubicBezTo>
                    <a:pt x="552" y="510"/>
                    <a:pt x="558" y="525"/>
                    <a:pt x="552" y="532"/>
                  </a:cubicBezTo>
                  <a:lnTo>
                    <a:pt x="536" y="522"/>
                  </a:lnTo>
                  <a:cubicBezTo>
                    <a:pt x="527" y="513"/>
                    <a:pt x="530" y="507"/>
                    <a:pt x="536" y="503"/>
                  </a:cubicBezTo>
                  <a:cubicBezTo>
                    <a:pt x="539" y="501"/>
                    <a:pt x="541" y="499"/>
                    <a:pt x="542" y="499"/>
                  </a:cubicBezTo>
                  <a:close/>
                  <a:moveTo>
                    <a:pt x="1547" y="523"/>
                  </a:moveTo>
                  <a:cubicBezTo>
                    <a:pt x="1552" y="523"/>
                    <a:pt x="1558" y="524"/>
                    <a:pt x="1561" y="525"/>
                  </a:cubicBezTo>
                  <a:lnTo>
                    <a:pt x="1549" y="538"/>
                  </a:lnTo>
                  <a:cubicBezTo>
                    <a:pt x="1542" y="532"/>
                    <a:pt x="1527" y="538"/>
                    <a:pt x="1539" y="525"/>
                  </a:cubicBezTo>
                  <a:cubicBezTo>
                    <a:pt x="1538" y="524"/>
                    <a:pt x="1542" y="523"/>
                    <a:pt x="1547" y="523"/>
                  </a:cubicBezTo>
                  <a:close/>
                  <a:moveTo>
                    <a:pt x="1699" y="544"/>
                  </a:moveTo>
                  <a:lnTo>
                    <a:pt x="1702" y="547"/>
                  </a:lnTo>
                  <a:cubicBezTo>
                    <a:pt x="1709" y="554"/>
                    <a:pt x="1709" y="554"/>
                    <a:pt x="1696" y="563"/>
                  </a:cubicBezTo>
                  <a:lnTo>
                    <a:pt x="1690" y="560"/>
                  </a:lnTo>
                  <a:lnTo>
                    <a:pt x="1699" y="544"/>
                  </a:lnTo>
                  <a:close/>
                  <a:moveTo>
                    <a:pt x="1784" y="569"/>
                  </a:moveTo>
                  <a:cubicBezTo>
                    <a:pt x="1774" y="575"/>
                    <a:pt x="1768" y="585"/>
                    <a:pt x="1765" y="594"/>
                  </a:cubicBezTo>
                  <a:cubicBezTo>
                    <a:pt x="1766" y="596"/>
                    <a:pt x="1767" y="596"/>
                    <a:pt x="1769" y="596"/>
                  </a:cubicBezTo>
                  <a:cubicBezTo>
                    <a:pt x="1774" y="596"/>
                    <a:pt x="1781" y="591"/>
                    <a:pt x="1781" y="591"/>
                  </a:cubicBezTo>
                  <a:cubicBezTo>
                    <a:pt x="1781" y="591"/>
                    <a:pt x="1793" y="579"/>
                    <a:pt x="1787" y="575"/>
                  </a:cubicBezTo>
                  <a:lnTo>
                    <a:pt x="1784" y="569"/>
                  </a:lnTo>
                  <a:close/>
                  <a:moveTo>
                    <a:pt x="1941" y="588"/>
                  </a:moveTo>
                  <a:cubicBezTo>
                    <a:pt x="1939" y="588"/>
                    <a:pt x="1937" y="592"/>
                    <a:pt x="1934" y="601"/>
                  </a:cubicBezTo>
                  <a:lnTo>
                    <a:pt x="1944" y="613"/>
                  </a:lnTo>
                  <a:cubicBezTo>
                    <a:pt x="1956" y="601"/>
                    <a:pt x="1956" y="601"/>
                    <a:pt x="1950" y="597"/>
                  </a:cubicBezTo>
                  <a:cubicBezTo>
                    <a:pt x="1945" y="592"/>
                    <a:pt x="1943" y="588"/>
                    <a:pt x="1941" y="588"/>
                  </a:cubicBezTo>
                  <a:close/>
                  <a:moveTo>
                    <a:pt x="364" y="581"/>
                  </a:moveTo>
                  <a:cubicBezTo>
                    <a:pt x="368" y="581"/>
                    <a:pt x="380" y="599"/>
                    <a:pt x="386" y="619"/>
                  </a:cubicBezTo>
                  <a:cubicBezTo>
                    <a:pt x="396" y="634"/>
                    <a:pt x="401" y="641"/>
                    <a:pt x="400" y="641"/>
                  </a:cubicBezTo>
                  <a:cubicBezTo>
                    <a:pt x="399" y="641"/>
                    <a:pt x="393" y="636"/>
                    <a:pt x="383" y="626"/>
                  </a:cubicBezTo>
                  <a:cubicBezTo>
                    <a:pt x="370" y="616"/>
                    <a:pt x="358" y="604"/>
                    <a:pt x="364" y="597"/>
                  </a:cubicBezTo>
                  <a:cubicBezTo>
                    <a:pt x="361" y="586"/>
                    <a:pt x="361" y="581"/>
                    <a:pt x="364" y="581"/>
                  </a:cubicBezTo>
                  <a:close/>
                  <a:moveTo>
                    <a:pt x="1739" y="667"/>
                  </a:moveTo>
                  <a:cubicBezTo>
                    <a:pt x="1742" y="667"/>
                    <a:pt x="1743" y="669"/>
                    <a:pt x="1743" y="669"/>
                  </a:cubicBezTo>
                  <a:cubicBezTo>
                    <a:pt x="1749" y="673"/>
                    <a:pt x="1752" y="679"/>
                    <a:pt x="1740" y="688"/>
                  </a:cubicBezTo>
                  <a:cubicBezTo>
                    <a:pt x="1740" y="688"/>
                    <a:pt x="1732" y="696"/>
                    <a:pt x="1727" y="696"/>
                  </a:cubicBezTo>
                  <a:cubicBezTo>
                    <a:pt x="1726" y="696"/>
                    <a:pt x="1725" y="696"/>
                    <a:pt x="1724" y="695"/>
                  </a:cubicBezTo>
                  <a:cubicBezTo>
                    <a:pt x="1721" y="688"/>
                    <a:pt x="1727" y="673"/>
                    <a:pt x="1727" y="673"/>
                  </a:cubicBezTo>
                  <a:cubicBezTo>
                    <a:pt x="1733" y="669"/>
                    <a:pt x="1736" y="667"/>
                    <a:pt x="1739" y="667"/>
                  </a:cubicBezTo>
                  <a:close/>
                  <a:moveTo>
                    <a:pt x="681" y="688"/>
                  </a:moveTo>
                  <a:lnTo>
                    <a:pt x="678" y="695"/>
                  </a:lnTo>
                  <a:cubicBezTo>
                    <a:pt x="681" y="704"/>
                    <a:pt x="687" y="713"/>
                    <a:pt x="693" y="723"/>
                  </a:cubicBezTo>
                  <a:lnTo>
                    <a:pt x="696" y="717"/>
                  </a:lnTo>
                  <a:cubicBezTo>
                    <a:pt x="703" y="713"/>
                    <a:pt x="693" y="701"/>
                    <a:pt x="681" y="688"/>
                  </a:cubicBezTo>
                  <a:close/>
                  <a:moveTo>
                    <a:pt x="1819" y="760"/>
                  </a:moveTo>
                  <a:cubicBezTo>
                    <a:pt x="1821" y="760"/>
                    <a:pt x="1824" y="763"/>
                    <a:pt x="1828" y="767"/>
                  </a:cubicBezTo>
                  <a:cubicBezTo>
                    <a:pt x="1834" y="773"/>
                    <a:pt x="1821" y="782"/>
                    <a:pt x="1821" y="782"/>
                  </a:cubicBezTo>
                  <a:cubicBezTo>
                    <a:pt x="1818" y="786"/>
                    <a:pt x="1816" y="787"/>
                    <a:pt x="1815" y="787"/>
                  </a:cubicBezTo>
                  <a:cubicBezTo>
                    <a:pt x="1813" y="787"/>
                    <a:pt x="1817" y="777"/>
                    <a:pt x="1812" y="773"/>
                  </a:cubicBezTo>
                  <a:cubicBezTo>
                    <a:pt x="1815" y="764"/>
                    <a:pt x="1817" y="760"/>
                    <a:pt x="1819" y="760"/>
                  </a:cubicBezTo>
                  <a:close/>
                  <a:moveTo>
                    <a:pt x="1932" y="826"/>
                  </a:moveTo>
                  <a:lnTo>
                    <a:pt x="1932" y="826"/>
                  </a:lnTo>
                  <a:cubicBezTo>
                    <a:pt x="1936" y="826"/>
                    <a:pt x="1934" y="835"/>
                    <a:pt x="1922" y="851"/>
                  </a:cubicBezTo>
                  <a:cubicBezTo>
                    <a:pt x="1914" y="859"/>
                    <a:pt x="1911" y="862"/>
                    <a:pt x="1909" y="862"/>
                  </a:cubicBezTo>
                  <a:cubicBezTo>
                    <a:pt x="1908" y="862"/>
                    <a:pt x="1907" y="860"/>
                    <a:pt x="1906" y="858"/>
                  </a:cubicBezTo>
                  <a:cubicBezTo>
                    <a:pt x="1909" y="848"/>
                    <a:pt x="1915" y="839"/>
                    <a:pt x="1925" y="832"/>
                  </a:cubicBezTo>
                  <a:cubicBezTo>
                    <a:pt x="1928" y="828"/>
                    <a:pt x="1931" y="826"/>
                    <a:pt x="1932" y="826"/>
                  </a:cubicBezTo>
                  <a:close/>
                  <a:moveTo>
                    <a:pt x="1959" y="873"/>
                  </a:moveTo>
                  <a:lnTo>
                    <a:pt x="1966" y="879"/>
                  </a:lnTo>
                  <a:cubicBezTo>
                    <a:pt x="1955" y="888"/>
                    <a:pt x="1944" y="896"/>
                    <a:pt x="1939" y="896"/>
                  </a:cubicBezTo>
                  <a:cubicBezTo>
                    <a:pt x="1938" y="896"/>
                    <a:pt x="1938" y="896"/>
                    <a:pt x="1937" y="895"/>
                  </a:cubicBezTo>
                  <a:lnTo>
                    <a:pt x="1944" y="879"/>
                  </a:lnTo>
                  <a:lnTo>
                    <a:pt x="1959" y="873"/>
                  </a:lnTo>
                  <a:close/>
                  <a:moveTo>
                    <a:pt x="1564" y="945"/>
                  </a:moveTo>
                  <a:cubicBezTo>
                    <a:pt x="1555" y="948"/>
                    <a:pt x="1546" y="955"/>
                    <a:pt x="1536" y="961"/>
                  </a:cubicBezTo>
                  <a:cubicBezTo>
                    <a:pt x="1531" y="966"/>
                    <a:pt x="1530" y="970"/>
                    <a:pt x="1534" y="970"/>
                  </a:cubicBezTo>
                  <a:cubicBezTo>
                    <a:pt x="1538" y="970"/>
                    <a:pt x="1546" y="968"/>
                    <a:pt x="1558" y="961"/>
                  </a:cubicBezTo>
                  <a:cubicBezTo>
                    <a:pt x="1571" y="948"/>
                    <a:pt x="1571" y="948"/>
                    <a:pt x="1564" y="945"/>
                  </a:cubicBezTo>
                  <a:close/>
                  <a:moveTo>
                    <a:pt x="2207" y="1268"/>
                  </a:moveTo>
                  <a:lnTo>
                    <a:pt x="2222" y="1271"/>
                  </a:lnTo>
                  <a:lnTo>
                    <a:pt x="2226" y="1281"/>
                  </a:lnTo>
                  <a:cubicBezTo>
                    <a:pt x="2217" y="1282"/>
                    <a:pt x="2208" y="1284"/>
                    <a:pt x="2201" y="1284"/>
                  </a:cubicBezTo>
                  <a:cubicBezTo>
                    <a:pt x="2197" y="1284"/>
                    <a:pt x="2194" y="1283"/>
                    <a:pt x="2194" y="1281"/>
                  </a:cubicBezTo>
                  <a:lnTo>
                    <a:pt x="2207" y="1268"/>
                  </a:lnTo>
                  <a:close/>
                  <a:moveTo>
                    <a:pt x="2191" y="1458"/>
                  </a:moveTo>
                  <a:cubicBezTo>
                    <a:pt x="2200" y="1458"/>
                    <a:pt x="2222" y="1470"/>
                    <a:pt x="2235" y="1475"/>
                  </a:cubicBezTo>
                  <a:cubicBezTo>
                    <a:pt x="2233" y="1480"/>
                    <a:pt x="2233" y="1482"/>
                    <a:pt x="2230" y="1482"/>
                  </a:cubicBezTo>
                  <a:cubicBezTo>
                    <a:pt x="2227" y="1482"/>
                    <a:pt x="2223" y="1481"/>
                    <a:pt x="2216" y="1478"/>
                  </a:cubicBezTo>
                  <a:cubicBezTo>
                    <a:pt x="2207" y="1475"/>
                    <a:pt x="2197" y="1469"/>
                    <a:pt x="2188" y="1459"/>
                  </a:cubicBezTo>
                  <a:cubicBezTo>
                    <a:pt x="2189" y="1458"/>
                    <a:pt x="2190" y="1458"/>
                    <a:pt x="2191" y="1458"/>
                  </a:cubicBezTo>
                  <a:close/>
                  <a:moveTo>
                    <a:pt x="154" y="1644"/>
                  </a:moveTo>
                  <a:cubicBezTo>
                    <a:pt x="163" y="1644"/>
                    <a:pt x="171" y="1647"/>
                    <a:pt x="173" y="1650"/>
                  </a:cubicBezTo>
                  <a:cubicBezTo>
                    <a:pt x="173" y="1657"/>
                    <a:pt x="159" y="1664"/>
                    <a:pt x="143" y="1664"/>
                  </a:cubicBezTo>
                  <a:cubicBezTo>
                    <a:pt x="136" y="1664"/>
                    <a:pt x="129" y="1663"/>
                    <a:pt x="123" y="1660"/>
                  </a:cubicBezTo>
                  <a:cubicBezTo>
                    <a:pt x="123" y="1650"/>
                    <a:pt x="123" y="1650"/>
                    <a:pt x="135" y="1647"/>
                  </a:cubicBezTo>
                  <a:cubicBezTo>
                    <a:pt x="141" y="1645"/>
                    <a:pt x="148" y="1644"/>
                    <a:pt x="154" y="1644"/>
                  </a:cubicBezTo>
                  <a:close/>
                  <a:moveTo>
                    <a:pt x="2222" y="1644"/>
                  </a:moveTo>
                  <a:cubicBezTo>
                    <a:pt x="2229" y="1650"/>
                    <a:pt x="2235" y="1660"/>
                    <a:pt x="2238" y="1672"/>
                  </a:cubicBezTo>
                  <a:lnTo>
                    <a:pt x="2232" y="1679"/>
                  </a:lnTo>
                  <a:cubicBezTo>
                    <a:pt x="2219" y="1669"/>
                    <a:pt x="2207" y="1657"/>
                    <a:pt x="2216" y="1650"/>
                  </a:cubicBezTo>
                  <a:lnTo>
                    <a:pt x="2222" y="1644"/>
                  </a:lnTo>
                  <a:close/>
                  <a:moveTo>
                    <a:pt x="2069" y="1654"/>
                  </a:moveTo>
                  <a:lnTo>
                    <a:pt x="2085" y="1660"/>
                  </a:lnTo>
                  <a:lnTo>
                    <a:pt x="2091" y="1675"/>
                  </a:lnTo>
                  <a:lnTo>
                    <a:pt x="2085" y="1682"/>
                  </a:lnTo>
                  <a:cubicBezTo>
                    <a:pt x="2075" y="1669"/>
                    <a:pt x="2066" y="1657"/>
                    <a:pt x="2069" y="1654"/>
                  </a:cubicBezTo>
                  <a:close/>
                  <a:moveTo>
                    <a:pt x="332" y="1854"/>
                  </a:moveTo>
                  <a:cubicBezTo>
                    <a:pt x="337" y="1854"/>
                    <a:pt x="340" y="1855"/>
                    <a:pt x="333" y="1860"/>
                  </a:cubicBezTo>
                  <a:lnTo>
                    <a:pt x="317" y="1870"/>
                  </a:lnTo>
                  <a:cubicBezTo>
                    <a:pt x="309" y="1871"/>
                    <a:pt x="301" y="1873"/>
                    <a:pt x="297" y="1873"/>
                  </a:cubicBezTo>
                  <a:cubicBezTo>
                    <a:pt x="293" y="1873"/>
                    <a:pt x="292" y="1871"/>
                    <a:pt x="298" y="1867"/>
                  </a:cubicBezTo>
                  <a:cubicBezTo>
                    <a:pt x="305" y="1860"/>
                    <a:pt x="317" y="1857"/>
                    <a:pt x="327" y="1854"/>
                  </a:cubicBezTo>
                  <a:cubicBezTo>
                    <a:pt x="327" y="1854"/>
                    <a:pt x="330" y="1854"/>
                    <a:pt x="332" y="1854"/>
                  </a:cubicBezTo>
                  <a:close/>
                  <a:moveTo>
                    <a:pt x="1709" y="1964"/>
                  </a:moveTo>
                  <a:cubicBezTo>
                    <a:pt x="1724" y="1970"/>
                    <a:pt x="1727" y="1986"/>
                    <a:pt x="1724" y="1992"/>
                  </a:cubicBezTo>
                  <a:cubicBezTo>
                    <a:pt x="1719" y="1995"/>
                    <a:pt x="1715" y="1996"/>
                    <a:pt x="1713" y="1996"/>
                  </a:cubicBezTo>
                  <a:cubicBezTo>
                    <a:pt x="1710" y="1996"/>
                    <a:pt x="1707" y="1994"/>
                    <a:pt x="1702" y="1989"/>
                  </a:cubicBezTo>
                  <a:cubicBezTo>
                    <a:pt x="1693" y="1976"/>
                    <a:pt x="1702" y="1967"/>
                    <a:pt x="1709" y="1964"/>
                  </a:cubicBezTo>
                  <a:close/>
                  <a:moveTo>
                    <a:pt x="716" y="2077"/>
                  </a:moveTo>
                  <a:lnTo>
                    <a:pt x="716" y="2077"/>
                  </a:lnTo>
                  <a:cubicBezTo>
                    <a:pt x="716" y="2077"/>
                    <a:pt x="715" y="2080"/>
                    <a:pt x="715" y="2085"/>
                  </a:cubicBezTo>
                  <a:lnTo>
                    <a:pt x="715" y="2085"/>
                  </a:lnTo>
                  <a:cubicBezTo>
                    <a:pt x="717" y="2079"/>
                    <a:pt x="717" y="2077"/>
                    <a:pt x="716" y="2077"/>
                  </a:cubicBezTo>
                  <a:close/>
                  <a:moveTo>
                    <a:pt x="715" y="2085"/>
                  </a:moveTo>
                  <a:lnTo>
                    <a:pt x="715" y="2085"/>
                  </a:lnTo>
                  <a:cubicBezTo>
                    <a:pt x="715" y="2086"/>
                    <a:pt x="714" y="2088"/>
                    <a:pt x="714" y="2089"/>
                  </a:cubicBezTo>
                  <a:lnTo>
                    <a:pt x="714" y="2089"/>
                  </a:lnTo>
                  <a:cubicBezTo>
                    <a:pt x="714" y="2088"/>
                    <a:pt x="715" y="2087"/>
                    <a:pt x="715" y="2086"/>
                  </a:cubicBezTo>
                  <a:cubicBezTo>
                    <a:pt x="715" y="2086"/>
                    <a:pt x="715" y="2085"/>
                    <a:pt x="715" y="2085"/>
                  </a:cubicBezTo>
                  <a:close/>
                  <a:moveTo>
                    <a:pt x="529" y="2069"/>
                  </a:moveTo>
                  <a:cubicBezTo>
                    <a:pt x="531" y="2069"/>
                    <a:pt x="532" y="2069"/>
                    <a:pt x="533" y="2070"/>
                  </a:cubicBezTo>
                  <a:cubicBezTo>
                    <a:pt x="533" y="2080"/>
                    <a:pt x="527" y="2089"/>
                    <a:pt x="521" y="2099"/>
                  </a:cubicBezTo>
                  <a:lnTo>
                    <a:pt x="515" y="2095"/>
                  </a:lnTo>
                  <a:cubicBezTo>
                    <a:pt x="508" y="2089"/>
                    <a:pt x="518" y="2077"/>
                    <a:pt x="518" y="2077"/>
                  </a:cubicBezTo>
                  <a:cubicBezTo>
                    <a:pt x="518" y="2077"/>
                    <a:pt x="524" y="2069"/>
                    <a:pt x="529" y="2069"/>
                  </a:cubicBezTo>
                  <a:close/>
                  <a:moveTo>
                    <a:pt x="628" y="2095"/>
                  </a:moveTo>
                  <a:cubicBezTo>
                    <a:pt x="625" y="2095"/>
                    <a:pt x="622" y="2099"/>
                    <a:pt x="624" y="2099"/>
                  </a:cubicBezTo>
                  <a:cubicBezTo>
                    <a:pt x="625" y="2099"/>
                    <a:pt x="627" y="2098"/>
                    <a:pt x="631" y="2095"/>
                  </a:cubicBezTo>
                  <a:cubicBezTo>
                    <a:pt x="630" y="2095"/>
                    <a:pt x="629" y="2095"/>
                    <a:pt x="628" y="2095"/>
                  </a:cubicBezTo>
                  <a:close/>
                  <a:moveTo>
                    <a:pt x="599" y="2095"/>
                  </a:moveTo>
                  <a:lnTo>
                    <a:pt x="605" y="2099"/>
                  </a:lnTo>
                  <a:lnTo>
                    <a:pt x="602" y="2114"/>
                  </a:lnTo>
                  <a:lnTo>
                    <a:pt x="596" y="2111"/>
                  </a:lnTo>
                  <a:cubicBezTo>
                    <a:pt x="590" y="2108"/>
                    <a:pt x="590" y="2108"/>
                    <a:pt x="599" y="2095"/>
                  </a:cubicBezTo>
                  <a:close/>
                  <a:moveTo>
                    <a:pt x="662" y="2130"/>
                  </a:moveTo>
                  <a:lnTo>
                    <a:pt x="668" y="2136"/>
                  </a:lnTo>
                  <a:lnTo>
                    <a:pt x="668" y="2152"/>
                  </a:lnTo>
                  <a:lnTo>
                    <a:pt x="662" y="2149"/>
                  </a:lnTo>
                  <a:cubicBezTo>
                    <a:pt x="656" y="2146"/>
                    <a:pt x="656" y="2146"/>
                    <a:pt x="662" y="2130"/>
                  </a:cubicBezTo>
                  <a:close/>
                  <a:moveTo>
                    <a:pt x="1470" y="2139"/>
                  </a:moveTo>
                  <a:cubicBezTo>
                    <a:pt x="1473" y="2149"/>
                    <a:pt x="1477" y="2161"/>
                    <a:pt x="1477" y="2171"/>
                  </a:cubicBezTo>
                  <a:lnTo>
                    <a:pt x="1470" y="2174"/>
                  </a:lnTo>
                  <a:cubicBezTo>
                    <a:pt x="1464" y="2161"/>
                    <a:pt x="1455" y="2146"/>
                    <a:pt x="1464" y="2142"/>
                  </a:cubicBezTo>
                  <a:lnTo>
                    <a:pt x="1470" y="2139"/>
                  </a:lnTo>
                  <a:close/>
                  <a:moveTo>
                    <a:pt x="710" y="2156"/>
                  </a:moveTo>
                  <a:cubicBezTo>
                    <a:pt x="712" y="2156"/>
                    <a:pt x="713" y="2157"/>
                    <a:pt x="715" y="2158"/>
                  </a:cubicBezTo>
                  <a:cubicBezTo>
                    <a:pt x="731" y="2164"/>
                    <a:pt x="731" y="2164"/>
                    <a:pt x="715" y="2174"/>
                  </a:cubicBezTo>
                  <a:cubicBezTo>
                    <a:pt x="710" y="2179"/>
                    <a:pt x="706" y="2181"/>
                    <a:pt x="703" y="2181"/>
                  </a:cubicBezTo>
                  <a:cubicBezTo>
                    <a:pt x="700" y="2181"/>
                    <a:pt x="699" y="2177"/>
                    <a:pt x="703" y="2167"/>
                  </a:cubicBezTo>
                  <a:cubicBezTo>
                    <a:pt x="707" y="2159"/>
                    <a:pt x="708" y="2156"/>
                    <a:pt x="710" y="2156"/>
                  </a:cubicBezTo>
                  <a:close/>
                  <a:moveTo>
                    <a:pt x="1160" y="196"/>
                  </a:moveTo>
                  <a:cubicBezTo>
                    <a:pt x="1170" y="196"/>
                    <a:pt x="1170" y="196"/>
                    <a:pt x="1166" y="212"/>
                  </a:cubicBezTo>
                  <a:cubicBezTo>
                    <a:pt x="1165" y="229"/>
                    <a:pt x="1167" y="238"/>
                    <a:pt x="1172" y="238"/>
                  </a:cubicBezTo>
                  <a:cubicBezTo>
                    <a:pt x="1177" y="238"/>
                    <a:pt x="1184" y="231"/>
                    <a:pt x="1195" y="218"/>
                  </a:cubicBezTo>
                  <a:cubicBezTo>
                    <a:pt x="1196" y="211"/>
                    <a:pt x="1198" y="208"/>
                    <a:pt x="1200" y="208"/>
                  </a:cubicBezTo>
                  <a:cubicBezTo>
                    <a:pt x="1203" y="208"/>
                    <a:pt x="1205" y="213"/>
                    <a:pt x="1207" y="221"/>
                  </a:cubicBezTo>
                  <a:cubicBezTo>
                    <a:pt x="1207" y="221"/>
                    <a:pt x="1208" y="222"/>
                    <a:pt x="1209" y="222"/>
                  </a:cubicBezTo>
                  <a:cubicBezTo>
                    <a:pt x="1212" y="222"/>
                    <a:pt x="1218" y="220"/>
                    <a:pt x="1226" y="212"/>
                  </a:cubicBezTo>
                  <a:cubicBezTo>
                    <a:pt x="1231" y="207"/>
                    <a:pt x="1234" y="203"/>
                    <a:pt x="1237" y="203"/>
                  </a:cubicBezTo>
                  <a:cubicBezTo>
                    <a:pt x="1240" y="203"/>
                    <a:pt x="1243" y="209"/>
                    <a:pt x="1248" y="221"/>
                  </a:cubicBezTo>
                  <a:cubicBezTo>
                    <a:pt x="1242" y="237"/>
                    <a:pt x="1248" y="240"/>
                    <a:pt x="1254" y="243"/>
                  </a:cubicBezTo>
                  <a:cubicBezTo>
                    <a:pt x="1256" y="242"/>
                    <a:pt x="1259" y="241"/>
                    <a:pt x="1262" y="241"/>
                  </a:cubicBezTo>
                  <a:cubicBezTo>
                    <a:pt x="1288" y="241"/>
                    <a:pt x="1338" y="289"/>
                    <a:pt x="1329" y="306"/>
                  </a:cubicBezTo>
                  <a:cubicBezTo>
                    <a:pt x="1337" y="303"/>
                    <a:pt x="1341" y="301"/>
                    <a:pt x="1344" y="301"/>
                  </a:cubicBezTo>
                  <a:cubicBezTo>
                    <a:pt x="1347" y="301"/>
                    <a:pt x="1348" y="303"/>
                    <a:pt x="1351" y="306"/>
                  </a:cubicBezTo>
                  <a:cubicBezTo>
                    <a:pt x="1342" y="318"/>
                    <a:pt x="1341" y="324"/>
                    <a:pt x="1345" y="324"/>
                  </a:cubicBezTo>
                  <a:cubicBezTo>
                    <a:pt x="1349" y="324"/>
                    <a:pt x="1359" y="317"/>
                    <a:pt x="1370" y="306"/>
                  </a:cubicBezTo>
                  <a:lnTo>
                    <a:pt x="1367" y="300"/>
                  </a:lnTo>
                  <a:lnTo>
                    <a:pt x="1361" y="297"/>
                  </a:lnTo>
                  <a:cubicBezTo>
                    <a:pt x="1369" y="290"/>
                    <a:pt x="1376" y="286"/>
                    <a:pt x="1380" y="286"/>
                  </a:cubicBezTo>
                  <a:cubicBezTo>
                    <a:pt x="1389" y="286"/>
                    <a:pt x="1387" y="300"/>
                    <a:pt x="1364" y="322"/>
                  </a:cubicBezTo>
                  <a:cubicBezTo>
                    <a:pt x="1353" y="336"/>
                    <a:pt x="1349" y="342"/>
                    <a:pt x="1352" y="342"/>
                  </a:cubicBezTo>
                  <a:cubicBezTo>
                    <a:pt x="1354" y="342"/>
                    <a:pt x="1361" y="338"/>
                    <a:pt x="1373" y="331"/>
                  </a:cubicBezTo>
                  <a:cubicBezTo>
                    <a:pt x="1384" y="325"/>
                    <a:pt x="1391" y="323"/>
                    <a:pt x="1394" y="323"/>
                  </a:cubicBezTo>
                  <a:cubicBezTo>
                    <a:pt x="1401" y="323"/>
                    <a:pt x="1398" y="331"/>
                    <a:pt x="1386" y="347"/>
                  </a:cubicBezTo>
                  <a:cubicBezTo>
                    <a:pt x="1374" y="359"/>
                    <a:pt x="1368" y="364"/>
                    <a:pt x="1370" y="364"/>
                  </a:cubicBezTo>
                  <a:cubicBezTo>
                    <a:pt x="1372" y="364"/>
                    <a:pt x="1379" y="360"/>
                    <a:pt x="1392" y="353"/>
                  </a:cubicBezTo>
                  <a:cubicBezTo>
                    <a:pt x="1416" y="340"/>
                    <a:pt x="1434" y="333"/>
                    <a:pt x="1444" y="333"/>
                  </a:cubicBezTo>
                  <a:cubicBezTo>
                    <a:pt x="1457" y="333"/>
                    <a:pt x="1454" y="345"/>
                    <a:pt x="1426" y="369"/>
                  </a:cubicBezTo>
                  <a:cubicBezTo>
                    <a:pt x="1401" y="391"/>
                    <a:pt x="1395" y="406"/>
                    <a:pt x="1398" y="409"/>
                  </a:cubicBezTo>
                  <a:cubicBezTo>
                    <a:pt x="1400" y="411"/>
                    <a:pt x="1401" y="411"/>
                    <a:pt x="1403" y="411"/>
                  </a:cubicBezTo>
                  <a:cubicBezTo>
                    <a:pt x="1409" y="411"/>
                    <a:pt x="1417" y="404"/>
                    <a:pt x="1426" y="394"/>
                  </a:cubicBezTo>
                  <a:cubicBezTo>
                    <a:pt x="1434" y="383"/>
                    <a:pt x="1440" y="378"/>
                    <a:pt x="1443" y="378"/>
                  </a:cubicBezTo>
                  <a:cubicBezTo>
                    <a:pt x="1447" y="378"/>
                    <a:pt x="1445" y="388"/>
                    <a:pt x="1436" y="406"/>
                  </a:cubicBezTo>
                  <a:cubicBezTo>
                    <a:pt x="1418" y="445"/>
                    <a:pt x="1421" y="458"/>
                    <a:pt x="1444" y="458"/>
                  </a:cubicBezTo>
                  <a:cubicBezTo>
                    <a:pt x="1448" y="458"/>
                    <a:pt x="1454" y="458"/>
                    <a:pt x="1461" y="456"/>
                  </a:cubicBezTo>
                  <a:cubicBezTo>
                    <a:pt x="1502" y="456"/>
                    <a:pt x="1514" y="472"/>
                    <a:pt x="1477" y="478"/>
                  </a:cubicBezTo>
                  <a:cubicBezTo>
                    <a:pt x="1445" y="488"/>
                    <a:pt x="1445" y="488"/>
                    <a:pt x="1467" y="488"/>
                  </a:cubicBezTo>
                  <a:lnTo>
                    <a:pt x="1489" y="516"/>
                  </a:lnTo>
                  <a:cubicBezTo>
                    <a:pt x="1490" y="517"/>
                    <a:pt x="1492" y="517"/>
                    <a:pt x="1494" y="517"/>
                  </a:cubicBezTo>
                  <a:cubicBezTo>
                    <a:pt x="1500" y="517"/>
                    <a:pt x="1511" y="514"/>
                    <a:pt x="1521" y="507"/>
                  </a:cubicBezTo>
                  <a:lnTo>
                    <a:pt x="1521" y="507"/>
                  </a:lnTo>
                  <a:cubicBezTo>
                    <a:pt x="1505" y="527"/>
                    <a:pt x="1500" y="545"/>
                    <a:pt x="1517" y="545"/>
                  </a:cubicBezTo>
                  <a:cubicBezTo>
                    <a:pt x="1521" y="545"/>
                    <a:pt x="1526" y="544"/>
                    <a:pt x="1533" y="541"/>
                  </a:cubicBezTo>
                  <a:lnTo>
                    <a:pt x="1539" y="554"/>
                  </a:lnTo>
                  <a:cubicBezTo>
                    <a:pt x="1542" y="555"/>
                    <a:pt x="1544" y="556"/>
                    <a:pt x="1547" y="556"/>
                  </a:cubicBezTo>
                  <a:cubicBezTo>
                    <a:pt x="1549" y="556"/>
                    <a:pt x="1553" y="555"/>
                    <a:pt x="1561" y="554"/>
                  </a:cubicBezTo>
                  <a:cubicBezTo>
                    <a:pt x="1564" y="553"/>
                    <a:pt x="1566" y="552"/>
                    <a:pt x="1567" y="552"/>
                  </a:cubicBezTo>
                  <a:cubicBezTo>
                    <a:pt x="1575" y="552"/>
                    <a:pt x="1570" y="565"/>
                    <a:pt x="1564" y="579"/>
                  </a:cubicBezTo>
                  <a:cubicBezTo>
                    <a:pt x="1557" y="591"/>
                    <a:pt x="1551" y="603"/>
                    <a:pt x="1556" y="603"/>
                  </a:cubicBezTo>
                  <a:cubicBezTo>
                    <a:pt x="1557" y="603"/>
                    <a:pt x="1559" y="603"/>
                    <a:pt x="1561" y="601"/>
                  </a:cubicBezTo>
                  <a:cubicBezTo>
                    <a:pt x="1571" y="588"/>
                    <a:pt x="1593" y="588"/>
                    <a:pt x="1608" y="585"/>
                  </a:cubicBezTo>
                  <a:cubicBezTo>
                    <a:pt x="1611" y="584"/>
                    <a:pt x="1613" y="583"/>
                    <a:pt x="1614" y="583"/>
                  </a:cubicBezTo>
                  <a:cubicBezTo>
                    <a:pt x="1622" y="583"/>
                    <a:pt x="1615" y="595"/>
                    <a:pt x="1602" y="601"/>
                  </a:cubicBezTo>
                  <a:cubicBezTo>
                    <a:pt x="1589" y="610"/>
                    <a:pt x="1589" y="610"/>
                    <a:pt x="1586" y="632"/>
                  </a:cubicBezTo>
                  <a:cubicBezTo>
                    <a:pt x="1591" y="634"/>
                    <a:pt x="1596" y="640"/>
                    <a:pt x="1602" y="640"/>
                  </a:cubicBezTo>
                  <a:cubicBezTo>
                    <a:pt x="1605" y="640"/>
                    <a:pt x="1608" y="639"/>
                    <a:pt x="1611" y="635"/>
                  </a:cubicBezTo>
                  <a:cubicBezTo>
                    <a:pt x="1613" y="634"/>
                    <a:pt x="1615" y="633"/>
                    <a:pt x="1617" y="633"/>
                  </a:cubicBezTo>
                  <a:cubicBezTo>
                    <a:pt x="1630" y="633"/>
                    <a:pt x="1651" y="659"/>
                    <a:pt x="1643" y="673"/>
                  </a:cubicBezTo>
                  <a:lnTo>
                    <a:pt x="1652" y="682"/>
                  </a:lnTo>
                  <a:cubicBezTo>
                    <a:pt x="1655" y="685"/>
                    <a:pt x="1661" y="685"/>
                    <a:pt x="1666" y="685"/>
                  </a:cubicBezTo>
                  <a:cubicBezTo>
                    <a:pt x="1671" y="685"/>
                    <a:pt x="1676" y="685"/>
                    <a:pt x="1677" y="688"/>
                  </a:cubicBezTo>
                  <a:cubicBezTo>
                    <a:pt x="1677" y="688"/>
                    <a:pt x="1680" y="691"/>
                    <a:pt x="1686" y="691"/>
                  </a:cubicBezTo>
                  <a:cubicBezTo>
                    <a:pt x="1690" y="691"/>
                    <a:pt x="1694" y="690"/>
                    <a:pt x="1699" y="688"/>
                  </a:cubicBezTo>
                  <a:lnTo>
                    <a:pt x="1699" y="688"/>
                  </a:lnTo>
                  <a:cubicBezTo>
                    <a:pt x="1702" y="695"/>
                    <a:pt x="1709" y="698"/>
                    <a:pt x="1696" y="710"/>
                  </a:cubicBezTo>
                  <a:cubicBezTo>
                    <a:pt x="1708" y="703"/>
                    <a:pt x="1715" y="699"/>
                    <a:pt x="1718" y="699"/>
                  </a:cubicBezTo>
                  <a:cubicBezTo>
                    <a:pt x="1721" y="699"/>
                    <a:pt x="1716" y="706"/>
                    <a:pt x="1705" y="720"/>
                  </a:cubicBezTo>
                  <a:cubicBezTo>
                    <a:pt x="1692" y="732"/>
                    <a:pt x="1686" y="737"/>
                    <a:pt x="1687" y="737"/>
                  </a:cubicBezTo>
                  <a:cubicBezTo>
                    <a:pt x="1689" y="737"/>
                    <a:pt x="1696" y="733"/>
                    <a:pt x="1709" y="726"/>
                  </a:cubicBezTo>
                  <a:cubicBezTo>
                    <a:pt x="1715" y="723"/>
                    <a:pt x="1718" y="722"/>
                    <a:pt x="1720" y="722"/>
                  </a:cubicBezTo>
                  <a:cubicBezTo>
                    <a:pt x="1723" y="722"/>
                    <a:pt x="1722" y="726"/>
                    <a:pt x="1718" y="735"/>
                  </a:cubicBezTo>
                  <a:cubicBezTo>
                    <a:pt x="1710" y="741"/>
                    <a:pt x="1710" y="746"/>
                    <a:pt x="1714" y="746"/>
                  </a:cubicBezTo>
                  <a:cubicBezTo>
                    <a:pt x="1716" y="746"/>
                    <a:pt x="1720" y="745"/>
                    <a:pt x="1724" y="742"/>
                  </a:cubicBezTo>
                  <a:cubicBezTo>
                    <a:pt x="1735" y="735"/>
                    <a:pt x="1746" y="732"/>
                    <a:pt x="1753" y="732"/>
                  </a:cubicBezTo>
                  <a:cubicBezTo>
                    <a:pt x="1764" y="732"/>
                    <a:pt x="1767" y="738"/>
                    <a:pt x="1752" y="751"/>
                  </a:cubicBezTo>
                  <a:cubicBezTo>
                    <a:pt x="1752" y="751"/>
                    <a:pt x="1754" y="754"/>
                    <a:pt x="1760" y="754"/>
                  </a:cubicBezTo>
                  <a:cubicBezTo>
                    <a:pt x="1764" y="754"/>
                    <a:pt x="1768" y="753"/>
                    <a:pt x="1774" y="751"/>
                  </a:cubicBezTo>
                  <a:cubicBezTo>
                    <a:pt x="1787" y="744"/>
                    <a:pt x="1794" y="740"/>
                    <a:pt x="1796" y="740"/>
                  </a:cubicBezTo>
                  <a:lnTo>
                    <a:pt x="1796" y="740"/>
                  </a:lnTo>
                  <a:cubicBezTo>
                    <a:pt x="1797" y="740"/>
                    <a:pt x="1791" y="745"/>
                    <a:pt x="1777" y="757"/>
                  </a:cubicBezTo>
                  <a:cubicBezTo>
                    <a:pt x="1766" y="773"/>
                    <a:pt x="1762" y="781"/>
                    <a:pt x="1769" y="781"/>
                  </a:cubicBezTo>
                  <a:cubicBezTo>
                    <a:pt x="1773" y="781"/>
                    <a:pt x="1780" y="779"/>
                    <a:pt x="1790" y="773"/>
                  </a:cubicBezTo>
                  <a:cubicBezTo>
                    <a:pt x="1790" y="773"/>
                    <a:pt x="1794" y="772"/>
                    <a:pt x="1797" y="772"/>
                  </a:cubicBezTo>
                  <a:cubicBezTo>
                    <a:pt x="1801" y="772"/>
                    <a:pt x="1805" y="774"/>
                    <a:pt x="1799" y="782"/>
                  </a:cubicBezTo>
                  <a:cubicBezTo>
                    <a:pt x="1797" y="799"/>
                    <a:pt x="1806" y="828"/>
                    <a:pt x="1819" y="828"/>
                  </a:cubicBezTo>
                  <a:cubicBezTo>
                    <a:pt x="1823" y="828"/>
                    <a:pt x="1827" y="825"/>
                    <a:pt x="1831" y="820"/>
                  </a:cubicBezTo>
                  <a:lnTo>
                    <a:pt x="1840" y="829"/>
                  </a:lnTo>
                  <a:cubicBezTo>
                    <a:pt x="1838" y="846"/>
                    <a:pt x="1841" y="854"/>
                    <a:pt x="1849" y="854"/>
                  </a:cubicBezTo>
                  <a:cubicBezTo>
                    <a:pt x="1852" y="854"/>
                    <a:pt x="1855" y="853"/>
                    <a:pt x="1859" y="851"/>
                  </a:cubicBezTo>
                  <a:lnTo>
                    <a:pt x="1875" y="845"/>
                  </a:lnTo>
                  <a:lnTo>
                    <a:pt x="1875" y="845"/>
                  </a:lnTo>
                  <a:cubicBezTo>
                    <a:pt x="1862" y="858"/>
                    <a:pt x="1856" y="873"/>
                    <a:pt x="1859" y="876"/>
                  </a:cubicBezTo>
                  <a:cubicBezTo>
                    <a:pt x="1862" y="879"/>
                    <a:pt x="1863" y="881"/>
                    <a:pt x="1865" y="881"/>
                  </a:cubicBezTo>
                  <a:cubicBezTo>
                    <a:pt x="1868" y="881"/>
                    <a:pt x="1871" y="878"/>
                    <a:pt x="1878" y="873"/>
                  </a:cubicBezTo>
                  <a:cubicBezTo>
                    <a:pt x="1881" y="865"/>
                    <a:pt x="1884" y="862"/>
                    <a:pt x="1886" y="862"/>
                  </a:cubicBezTo>
                  <a:cubicBezTo>
                    <a:pt x="1888" y="862"/>
                    <a:pt x="1891" y="864"/>
                    <a:pt x="1893" y="867"/>
                  </a:cubicBezTo>
                  <a:cubicBezTo>
                    <a:pt x="1897" y="873"/>
                    <a:pt x="1890" y="889"/>
                    <a:pt x="1878" y="898"/>
                  </a:cubicBezTo>
                  <a:lnTo>
                    <a:pt x="1881" y="905"/>
                  </a:lnTo>
                  <a:cubicBezTo>
                    <a:pt x="1893" y="894"/>
                    <a:pt x="1900" y="890"/>
                    <a:pt x="1903" y="890"/>
                  </a:cubicBezTo>
                  <a:cubicBezTo>
                    <a:pt x="1906" y="890"/>
                    <a:pt x="1904" y="894"/>
                    <a:pt x="1900" y="898"/>
                  </a:cubicBezTo>
                  <a:cubicBezTo>
                    <a:pt x="1890" y="914"/>
                    <a:pt x="1897" y="920"/>
                    <a:pt x="1900" y="923"/>
                  </a:cubicBezTo>
                  <a:cubicBezTo>
                    <a:pt x="1903" y="921"/>
                    <a:pt x="1905" y="920"/>
                    <a:pt x="1906" y="920"/>
                  </a:cubicBezTo>
                  <a:cubicBezTo>
                    <a:pt x="1908" y="920"/>
                    <a:pt x="1906" y="925"/>
                    <a:pt x="1903" y="925"/>
                  </a:cubicBezTo>
                  <a:cubicBezTo>
                    <a:pt x="1902" y="925"/>
                    <a:pt x="1901" y="924"/>
                    <a:pt x="1900" y="923"/>
                  </a:cubicBezTo>
                  <a:lnTo>
                    <a:pt x="1887" y="936"/>
                  </a:lnTo>
                  <a:cubicBezTo>
                    <a:pt x="1885" y="941"/>
                    <a:pt x="1885" y="943"/>
                    <a:pt x="1887" y="943"/>
                  </a:cubicBezTo>
                  <a:cubicBezTo>
                    <a:pt x="1889" y="943"/>
                    <a:pt x="1898" y="936"/>
                    <a:pt x="1906" y="930"/>
                  </a:cubicBezTo>
                  <a:lnTo>
                    <a:pt x="1915" y="939"/>
                  </a:lnTo>
                  <a:cubicBezTo>
                    <a:pt x="1917" y="942"/>
                    <a:pt x="1919" y="946"/>
                    <a:pt x="1921" y="946"/>
                  </a:cubicBezTo>
                  <a:cubicBezTo>
                    <a:pt x="1924" y="946"/>
                    <a:pt x="1927" y="943"/>
                    <a:pt x="1931" y="936"/>
                  </a:cubicBezTo>
                  <a:cubicBezTo>
                    <a:pt x="1938" y="926"/>
                    <a:pt x="1948" y="918"/>
                    <a:pt x="1954" y="918"/>
                  </a:cubicBezTo>
                  <a:cubicBezTo>
                    <a:pt x="1956" y="918"/>
                    <a:pt x="1958" y="919"/>
                    <a:pt x="1959" y="920"/>
                  </a:cubicBezTo>
                  <a:cubicBezTo>
                    <a:pt x="1962" y="917"/>
                    <a:pt x="1963" y="915"/>
                    <a:pt x="1964" y="915"/>
                  </a:cubicBezTo>
                  <a:lnTo>
                    <a:pt x="1964" y="915"/>
                  </a:lnTo>
                  <a:cubicBezTo>
                    <a:pt x="1965" y="915"/>
                    <a:pt x="1962" y="921"/>
                    <a:pt x="1960" y="921"/>
                  </a:cubicBezTo>
                  <a:cubicBezTo>
                    <a:pt x="1960" y="921"/>
                    <a:pt x="1960" y="920"/>
                    <a:pt x="1959" y="920"/>
                  </a:cubicBezTo>
                  <a:cubicBezTo>
                    <a:pt x="1947" y="930"/>
                    <a:pt x="1934" y="939"/>
                    <a:pt x="1940" y="945"/>
                  </a:cubicBezTo>
                  <a:cubicBezTo>
                    <a:pt x="1944" y="952"/>
                    <a:pt x="1931" y="961"/>
                    <a:pt x="1931" y="961"/>
                  </a:cubicBezTo>
                  <a:cubicBezTo>
                    <a:pt x="1906" y="975"/>
                    <a:pt x="1927" y="983"/>
                    <a:pt x="1943" y="983"/>
                  </a:cubicBezTo>
                  <a:cubicBezTo>
                    <a:pt x="1946" y="983"/>
                    <a:pt x="1948" y="983"/>
                    <a:pt x="1950" y="983"/>
                  </a:cubicBezTo>
                  <a:cubicBezTo>
                    <a:pt x="1961" y="979"/>
                    <a:pt x="1968" y="976"/>
                    <a:pt x="1973" y="976"/>
                  </a:cubicBezTo>
                  <a:cubicBezTo>
                    <a:pt x="1982" y="976"/>
                    <a:pt x="1979" y="984"/>
                    <a:pt x="1962" y="999"/>
                  </a:cubicBezTo>
                  <a:cubicBezTo>
                    <a:pt x="1954" y="1005"/>
                    <a:pt x="1953" y="1008"/>
                    <a:pt x="1957" y="1008"/>
                  </a:cubicBezTo>
                  <a:cubicBezTo>
                    <a:pt x="1964" y="1008"/>
                    <a:pt x="1987" y="999"/>
                    <a:pt x="2013" y="983"/>
                  </a:cubicBezTo>
                  <a:lnTo>
                    <a:pt x="2053" y="955"/>
                  </a:lnTo>
                  <a:lnTo>
                    <a:pt x="2016" y="986"/>
                  </a:lnTo>
                  <a:cubicBezTo>
                    <a:pt x="1983" y="1023"/>
                    <a:pt x="1977" y="1031"/>
                    <a:pt x="1994" y="1031"/>
                  </a:cubicBezTo>
                  <a:cubicBezTo>
                    <a:pt x="1999" y="1031"/>
                    <a:pt x="2005" y="1031"/>
                    <a:pt x="2013" y="1030"/>
                  </a:cubicBezTo>
                  <a:cubicBezTo>
                    <a:pt x="2031" y="1030"/>
                    <a:pt x="2031" y="1030"/>
                    <a:pt x="2019" y="1039"/>
                  </a:cubicBezTo>
                  <a:cubicBezTo>
                    <a:pt x="2009" y="1049"/>
                    <a:pt x="2013" y="1055"/>
                    <a:pt x="2025" y="1071"/>
                  </a:cubicBezTo>
                  <a:cubicBezTo>
                    <a:pt x="2036" y="1081"/>
                    <a:pt x="2041" y="1088"/>
                    <a:pt x="2047" y="1088"/>
                  </a:cubicBezTo>
                  <a:cubicBezTo>
                    <a:pt x="2049" y="1088"/>
                    <a:pt x="2052" y="1086"/>
                    <a:pt x="2056" y="1083"/>
                  </a:cubicBezTo>
                  <a:lnTo>
                    <a:pt x="2066" y="1093"/>
                  </a:lnTo>
                  <a:cubicBezTo>
                    <a:pt x="2056" y="1105"/>
                    <a:pt x="2056" y="1111"/>
                    <a:pt x="2061" y="1111"/>
                  </a:cubicBezTo>
                  <a:cubicBezTo>
                    <a:pt x="2066" y="1111"/>
                    <a:pt x="2075" y="1105"/>
                    <a:pt x="2085" y="1093"/>
                  </a:cubicBezTo>
                  <a:lnTo>
                    <a:pt x="2094" y="1102"/>
                  </a:lnTo>
                  <a:lnTo>
                    <a:pt x="2081" y="1114"/>
                  </a:lnTo>
                  <a:cubicBezTo>
                    <a:pt x="2072" y="1124"/>
                    <a:pt x="2078" y="1133"/>
                    <a:pt x="2116" y="1177"/>
                  </a:cubicBezTo>
                  <a:cubicBezTo>
                    <a:pt x="2149" y="1214"/>
                    <a:pt x="2155" y="1229"/>
                    <a:pt x="2169" y="1229"/>
                  </a:cubicBezTo>
                  <a:cubicBezTo>
                    <a:pt x="2174" y="1229"/>
                    <a:pt x="2180" y="1227"/>
                    <a:pt x="2188" y="1224"/>
                  </a:cubicBezTo>
                  <a:cubicBezTo>
                    <a:pt x="2195" y="1223"/>
                    <a:pt x="2201" y="1222"/>
                    <a:pt x="2205" y="1222"/>
                  </a:cubicBezTo>
                  <a:cubicBezTo>
                    <a:pt x="2219" y="1222"/>
                    <a:pt x="2216" y="1229"/>
                    <a:pt x="2194" y="1237"/>
                  </a:cubicBezTo>
                  <a:cubicBezTo>
                    <a:pt x="2182" y="1242"/>
                    <a:pt x="2173" y="1251"/>
                    <a:pt x="2177" y="1251"/>
                  </a:cubicBezTo>
                  <a:cubicBezTo>
                    <a:pt x="2178" y="1251"/>
                    <a:pt x="2179" y="1250"/>
                    <a:pt x="2182" y="1249"/>
                  </a:cubicBezTo>
                  <a:lnTo>
                    <a:pt x="2182" y="1249"/>
                  </a:lnTo>
                  <a:cubicBezTo>
                    <a:pt x="2185" y="1259"/>
                    <a:pt x="2182" y="1271"/>
                    <a:pt x="2175" y="1277"/>
                  </a:cubicBezTo>
                  <a:cubicBezTo>
                    <a:pt x="2150" y="1306"/>
                    <a:pt x="2169" y="1306"/>
                    <a:pt x="2185" y="1306"/>
                  </a:cubicBezTo>
                  <a:cubicBezTo>
                    <a:pt x="2195" y="1300"/>
                    <a:pt x="2199" y="1298"/>
                    <a:pt x="2201" y="1298"/>
                  </a:cubicBezTo>
                  <a:cubicBezTo>
                    <a:pt x="2204" y="1298"/>
                    <a:pt x="2195" y="1306"/>
                    <a:pt x="2185" y="1312"/>
                  </a:cubicBezTo>
                  <a:cubicBezTo>
                    <a:pt x="2171" y="1320"/>
                    <a:pt x="2160" y="1328"/>
                    <a:pt x="2167" y="1328"/>
                  </a:cubicBezTo>
                  <a:cubicBezTo>
                    <a:pt x="2169" y="1328"/>
                    <a:pt x="2170" y="1328"/>
                    <a:pt x="2172" y="1328"/>
                  </a:cubicBezTo>
                  <a:cubicBezTo>
                    <a:pt x="2188" y="1331"/>
                    <a:pt x="2207" y="1378"/>
                    <a:pt x="2172" y="1378"/>
                  </a:cubicBezTo>
                  <a:lnTo>
                    <a:pt x="2172" y="1390"/>
                  </a:lnTo>
                  <a:cubicBezTo>
                    <a:pt x="2188" y="1390"/>
                    <a:pt x="2188" y="1406"/>
                    <a:pt x="2185" y="1422"/>
                  </a:cubicBezTo>
                  <a:cubicBezTo>
                    <a:pt x="2182" y="1432"/>
                    <a:pt x="2180" y="1438"/>
                    <a:pt x="2170" y="1438"/>
                  </a:cubicBezTo>
                  <a:cubicBezTo>
                    <a:pt x="2168" y="1438"/>
                    <a:pt x="2166" y="1438"/>
                    <a:pt x="2163" y="1437"/>
                  </a:cubicBezTo>
                  <a:cubicBezTo>
                    <a:pt x="2159" y="1434"/>
                    <a:pt x="2156" y="1433"/>
                    <a:pt x="2154" y="1433"/>
                  </a:cubicBezTo>
                  <a:cubicBezTo>
                    <a:pt x="2150" y="1433"/>
                    <a:pt x="2151" y="1439"/>
                    <a:pt x="2160" y="1450"/>
                  </a:cubicBezTo>
                  <a:cubicBezTo>
                    <a:pt x="2157" y="1456"/>
                    <a:pt x="2182" y="1475"/>
                    <a:pt x="2179" y="1481"/>
                  </a:cubicBezTo>
                  <a:cubicBezTo>
                    <a:pt x="2194" y="1487"/>
                    <a:pt x="2207" y="1500"/>
                    <a:pt x="2201" y="1506"/>
                  </a:cubicBezTo>
                  <a:lnTo>
                    <a:pt x="2188" y="1500"/>
                  </a:lnTo>
                  <a:lnTo>
                    <a:pt x="2160" y="1487"/>
                  </a:lnTo>
                  <a:lnTo>
                    <a:pt x="2160" y="1487"/>
                  </a:lnTo>
                  <a:cubicBezTo>
                    <a:pt x="2157" y="1494"/>
                    <a:pt x="2154" y="1500"/>
                    <a:pt x="2166" y="1509"/>
                  </a:cubicBezTo>
                  <a:cubicBezTo>
                    <a:pt x="2164" y="1509"/>
                    <a:pt x="2162" y="1509"/>
                    <a:pt x="2160" y="1509"/>
                  </a:cubicBezTo>
                  <a:cubicBezTo>
                    <a:pt x="2149" y="1509"/>
                    <a:pt x="2140" y="1515"/>
                    <a:pt x="2135" y="1525"/>
                  </a:cubicBezTo>
                  <a:cubicBezTo>
                    <a:pt x="2128" y="1538"/>
                    <a:pt x="2119" y="1547"/>
                    <a:pt x="2125" y="1563"/>
                  </a:cubicBezTo>
                  <a:cubicBezTo>
                    <a:pt x="2119" y="1560"/>
                    <a:pt x="2113" y="1558"/>
                    <a:pt x="2107" y="1558"/>
                  </a:cubicBezTo>
                  <a:cubicBezTo>
                    <a:pt x="2085" y="1558"/>
                    <a:pt x="2069" y="1581"/>
                    <a:pt x="2081" y="1603"/>
                  </a:cubicBezTo>
                  <a:cubicBezTo>
                    <a:pt x="2088" y="1609"/>
                    <a:pt x="2087" y="1614"/>
                    <a:pt x="2082" y="1614"/>
                  </a:cubicBezTo>
                  <a:cubicBezTo>
                    <a:pt x="2079" y="1614"/>
                    <a:pt x="2074" y="1613"/>
                    <a:pt x="2069" y="1610"/>
                  </a:cubicBezTo>
                  <a:cubicBezTo>
                    <a:pt x="2063" y="1607"/>
                    <a:pt x="2059" y="1606"/>
                    <a:pt x="2057" y="1606"/>
                  </a:cubicBezTo>
                  <a:cubicBezTo>
                    <a:pt x="2054" y="1606"/>
                    <a:pt x="2056" y="1609"/>
                    <a:pt x="2060" y="1619"/>
                  </a:cubicBezTo>
                  <a:cubicBezTo>
                    <a:pt x="2062" y="1626"/>
                    <a:pt x="2061" y="1629"/>
                    <a:pt x="2056" y="1629"/>
                  </a:cubicBezTo>
                  <a:cubicBezTo>
                    <a:pt x="2051" y="1629"/>
                    <a:pt x="2043" y="1626"/>
                    <a:pt x="2034" y="1622"/>
                  </a:cubicBezTo>
                  <a:cubicBezTo>
                    <a:pt x="2021" y="1613"/>
                    <a:pt x="2013" y="1609"/>
                    <a:pt x="2009" y="1609"/>
                  </a:cubicBezTo>
                  <a:cubicBezTo>
                    <a:pt x="2005" y="1609"/>
                    <a:pt x="2005" y="1614"/>
                    <a:pt x="2006" y="1622"/>
                  </a:cubicBezTo>
                  <a:cubicBezTo>
                    <a:pt x="2006" y="1638"/>
                    <a:pt x="2003" y="1650"/>
                    <a:pt x="1991" y="1657"/>
                  </a:cubicBezTo>
                  <a:cubicBezTo>
                    <a:pt x="1991" y="1679"/>
                    <a:pt x="1987" y="1682"/>
                    <a:pt x="2000" y="1691"/>
                  </a:cubicBezTo>
                  <a:cubicBezTo>
                    <a:pt x="2009" y="1697"/>
                    <a:pt x="2013" y="1707"/>
                    <a:pt x="2016" y="1719"/>
                  </a:cubicBezTo>
                  <a:cubicBezTo>
                    <a:pt x="2016" y="1727"/>
                    <a:pt x="2014" y="1729"/>
                    <a:pt x="2013" y="1729"/>
                  </a:cubicBezTo>
                  <a:cubicBezTo>
                    <a:pt x="2011" y="1729"/>
                    <a:pt x="2009" y="1724"/>
                    <a:pt x="2013" y="1722"/>
                  </a:cubicBezTo>
                  <a:cubicBezTo>
                    <a:pt x="2013" y="1701"/>
                    <a:pt x="2006" y="1707"/>
                    <a:pt x="1991" y="1701"/>
                  </a:cubicBezTo>
                  <a:cubicBezTo>
                    <a:pt x="1987" y="1698"/>
                    <a:pt x="1984" y="1697"/>
                    <a:pt x="1980" y="1697"/>
                  </a:cubicBezTo>
                  <a:cubicBezTo>
                    <a:pt x="1973" y="1697"/>
                    <a:pt x="1965" y="1701"/>
                    <a:pt x="1959" y="1707"/>
                  </a:cubicBezTo>
                  <a:lnTo>
                    <a:pt x="1940" y="1722"/>
                  </a:lnTo>
                  <a:cubicBezTo>
                    <a:pt x="1912" y="1726"/>
                    <a:pt x="1909" y="1729"/>
                    <a:pt x="1918" y="1741"/>
                  </a:cubicBezTo>
                  <a:cubicBezTo>
                    <a:pt x="1930" y="1755"/>
                    <a:pt x="1934" y="1760"/>
                    <a:pt x="1934" y="1760"/>
                  </a:cubicBezTo>
                  <a:cubicBezTo>
                    <a:pt x="1934" y="1760"/>
                    <a:pt x="1932" y="1758"/>
                    <a:pt x="1928" y="1754"/>
                  </a:cubicBezTo>
                  <a:cubicBezTo>
                    <a:pt x="1924" y="1751"/>
                    <a:pt x="1919" y="1749"/>
                    <a:pt x="1914" y="1749"/>
                  </a:cubicBezTo>
                  <a:cubicBezTo>
                    <a:pt x="1886" y="1749"/>
                    <a:pt x="1846" y="1786"/>
                    <a:pt x="1859" y="1810"/>
                  </a:cubicBezTo>
                  <a:lnTo>
                    <a:pt x="1850" y="1801"/>
                  </a:lnTo>
                  <a:cubicBezTo>
                    <a:pt x="1845" y="1795"/>
                    <a:pt x="1841" y="1793"/>
                    <a:pt x="1838" y="1793"/>
                  </a:cubicBezTo>
                  <a:cubicBezTo>
                    <a:pt x="1834" y="1793"/>
                    <a:pt x="1830" y="1796"/>
                    <a:pt x="1824" y="1801"/>
                  </a:cubicBezTo>
                  <a:cubicBezTo>
                    <a:pt x="1818" y="1804"/>
                    <a:pt x="1809" y="1835"/>
                    <a:pt x="1793" y="1848"/>
                  </a:cubicBezTo>
                  <a:cubicBezTo>
                    <a:pt x="1771" y="1867"/>
                    <a:pt x="1756" y="1879"/>
                    <a:pt x="1765" y="1892"/>
                  </a:cubicBezTo>
                  <a:cubicBezTo>
                    <a:pt x="1764" y="1893"/>
                    <a:pt x="1763" y="1894"/>
                    <a:pt x="1762" y="1894"/>
                  </a:cubicBezTo>
                  <a:cubicBezTo>
                    <a:pt x="1760" y="1894"/>
                    <a:pt x="1757" y="1891"/>
                    <a:pt x="1749" y="1885"/>
                  </a:cubicBezTo>
                  <a:cubicBezTo>
                    <a:pt x="1748" y="1875"/>
                    <a:pt x="1745" y="1872"/>
                    <a:pt x="1742" y="1872"/>
                  </a:cubicBezTo>
                  <a:cubicBezTo>
                    <a:pt x="1739" y="1872"/>
                    <a:pt x="1737" y="1875"/>
                    <a:pt x="1734" y="1876"/>
                  </a:cubicBezTo>
                  <a:cubicBezTo>
                    <a:pt x="1730" y="1882"/>
                    <a:pt x="1740" y="1895"/>
                    <a:pt x="1749" y="1904"/>
                  </a:cubicBezTo>
                  <a:cubicBezTo>
                    <a:pt x="1760" y="1915"/>
                    <a:pt x="1757" y="1921"/>
                    <a:pt x="1743" y="1921"/>
                  </a:cubicBezTo>
                  <a:cubicBezTo>
                    <a:pt x="1741" y="1921"/>
                    <a:pt x="1737" y="1920"/>
                    <a:pt x="1734" y="1920"/>
                  </a:cubicBezTo>
                  <a:cubicBezTo>
                    <a:pt x="1732" y="1920"/>
                    <a:pt x="1730" y="1919"/>
                    <a:pt x="1728" y="1919"/>
                  </a:cubicBezTo>
                  <a:cubicBezTo>
                    <a:pt x="1709" y="1919"/>
                    <a:pt x="1693" y="1934"/>
                    <a:pt x="1693" y="1954"/>
                  </a:cubicBezTo>
                  <a:cubicBezTo>
                    <a:pt x="1689" y="1956"/>
                    <a:pt x="1687" y="1959"/>
                    <a:pt x="1683" y="1959"/>
                  </a:cubicBezTo>
                  <a:cubicBezTo>
                    <a:pt x="1680" y="1959"/>
                    <a:pt x="1677" y="1957"/>
                    <a:pt x="1671" y="1951"/>
                  </a:cubicBezTo>
                  <a:cubicBezTo>
                    <a:pt x="1665" y="1949"/>
                    <a:pt x="1659" y="1947"/>
                    <a:pt x="1654" y="1947"/>
                  </a:cubicBezTo>
                  <a:cubicBezTo>
                    <a:pt x="1645" y="1947"/>
                    <a:pt x="1640" y="1953"/>
                    <a:pt x="1646" y="1973"/>
                  </a:cubicBezTo>
                  <a:cubicBezTo>
                    <a:pt x="1643" y="1976"/>
                    <a:pt x="1642" y="1977"/>
                    <a:pt x="1640" y="1977"/>
                  </a:cubicBezTo>
                  <a:cubicBezTo>
                    <a:pt x="1638" y="1977"/>
                    <a:pt x="1636" y="1974"/>
                    <a:pt x="1630" y="1967"/>
                  </a:cubicBezTo>
                  <a:cubicBezTo>
                    <a:pt x="1622" y="1962"/>
                    <a:pt x="1615" y="1956"/>
                    <a:pt x="1613" y="1956"/>
                  </a:cubicBezTo>
                  <a:lnTo>
                    <a:pt x="1613" y="1956"/>
                  </a:lnTo>
                  <a:cubicBezTo>
                    <a:pt x="1611" y="1956"/>
                    <a:pt x="1612" y="1960"/>
                    <a:pt x="1618" y="1973"/>
                  </a:cubicBezTo>
                  <a:cubicBezTo>
                    <a:pt x="1618" y="1993"/>
                    <a:pt x="1602" y="2005"/>
                    <a:pt x="1586" y="2005"/>
                  </a:cubicBezTo>
                  <a:cubicBezTo>
                    <a:pt x="1584" y="2005"/>
                    <a:pt x="1582" y="2005"/>
                    <a:pt x="1580" y="2004"/>
                  </a:cubicBezTo>
                  <a:cubicBezTo>
                    <a:pt x="1574" y="2008"/>
                    <a:pt x="1568" y="2011"/>
                    <a:pt x="1577" y="2023"/>
                  </a:cubicBezTo>
                  <a:cubicBezTo>
                    <a:pt x="1584" y="2034"/>
                    <a:pt x="1590" y="2044"/>
                    <a:pt x="1590" y="2044"/>
                  </a:cubicBezTo>
                  <a:cubicBezTo>
                    <a:pt x="1590" y="2044"/>
                    <a:pt x="1589" y="2043"/>
                    <a:pt x="1586" y="2039"/>
                  </a:cubicBezTo>
                  <a:cubicBezTo>
                    <a:pt x="1576" y="2028"/>
                    <a:pt x="1570" y="2022"/>
                    <a:pt x="1568" y="2022"/>
                  </a:cubicBezTo>
                  <a:lnTo>
                    <a:pt x="1568" y="2022"/>
                  </a:lnTo>
                  <a:cubicBezTo>
                    <a:pt x="1567" y="2022"/>
                    <a:pt x="1569" y="2029"/>
                    <a:pt x="1574" y="2045"/>
                  </a:cubicBezTo>
                  <a:cubicBezTo>
                    <a:pt x="1579" y="2052"/>
                    <a:pt x="1579" y="2056"/>
                    <a:pt x="1577" y="2056"/>
                  </a:cubicBezTo>
                  <a:cubicBezTo>
                    <a:pt x="1575" y="2056"/>
                    <a:pt x="1572" y="2054"/>
                    <a:pt x="1568" y="2048"/>
                  </a:cubicBezTo>
                  <a:cubicBezTo>
                    <a:pt x="1560" y="2043"/>
                    <a:pt x="1555" y="2042"/>
                    <a:pt x="1552" y="2042"/>
                  </a:cubicBezTo>
                  <a:cubicBezTo>
                    <a:pt x="1550" y="2042"/>
                    <a:pt x="1549" y="2042"/>
                    <a:pt x="1549" y="2042"/>
                  </a:cubicBezTo>
                  <a:cubicBezTo>
                    <a:pt x="1533" y="2064"/>
                    <a:pt x="1511" y="2083"/>
                    <a:pt x="1489" y="2095"/>
                  </a:cubicBezTo>
                  <a:cubicBezTo>
                    <a:pt x="1436" y="2120"/>
                    <a:pt x="1417" y="2127"/>
                    <a:pt x="1423" y="2142"/>
                  </a:cubicBezTo>
                  <a:cubicBezTo>
                    <a:pt x="1423" y="2151"/>
                    <a:pt x="1423" y="2155"/>
                    <a:pt x="1421" y="2155"/>
                  </a:cubicBezTo>
                  <a:cubicBezTo>
                    <a:pt x="1419" y="2155"/>
                    <a:pt x="1416" y="2153"/>
                    <a:pt x="1411" y="2149"/>
                  </a:cubicBezTo>
                  <a:cubicBezTo>
                    <a:pt x="1402" y="2140"/>
                    <a:pt x="1395" y="2139"/>
                    <a:pt x="1390" y="2139"/>
                  </a:cubicBezTo>
                  <a:cubicBezTo>
                    <a:pt x="1387" y="2139"/>
                    <a:pt x="1385" y="2139"/>
                    <a:pt x="1383" y="2139"/>
                  </a:cubicBezTo>
                  <a:cubicBezTo>
                    <a:pt x="1380" y="2141"/>
                    <a:pt x="1377" y="2142"/>
                    <a:pt x="1375" y="2142"/>
                  </a:cubicBezTo>
                  <a:cubicBezTo>
                    <a:pt x="1371" y="2142"/>
                    <a:pt x="1368" y="2139"/>
                    <a:pt x="1364" y="2130"/>
                  </a:cubicBezTo>
                  <a:cubicBezTo>
                    <a:pt x="1364" y="2149"/>
                    <a:pt x="1364" y="2149"/>
                    <a:pt x="1358" y="2149"/>
                  </a:cubicBezTo>
                  <a:cubicBezTo>
                    <a:pt x="1355" y="2143"/>
                    <a:pt x="1352" y="2140"/>
                    <a:pt x="1349" y="2140"/>
                  </a:cubicBezTo>
                  <a:cubicBezTo>
                    <a:pt x="1346" y="2140"/>
                    <a:pt x="1344" y="2145"/>
                    <a:pt x="1342" y="2155"/>
                  </a:cubicBezTo>
                  <a:cubicBezTo>
                    <a:pt x="1343" y="2171"/>
                    <a:pt x="1344" y="2178"/>
                    <a:pt x="1343" y="2178"/>
                  </a:cubicBezTo>
                  <a:cubicBezTo>
                    <a:pt x="1343" y="2178"/>
                    <a:pt x="1340" y="2171"/>
                    <a:pt x="1336" y="2155"/>
                  </a:cubicBezTo>
                  <a:cubicBezTo>
                    <a:pt x="1333" y="2144"/>
                    <a:pt x="1321" y="2137"/>
                    <a:pt x="1317" y="2137"/>
                  </a:cubicBezTo>
                  <a:cubicBezTo>
                    <a:pt x="1314" y="2137"/>
                    <a:pt x="1314" y="2138"/>
                    <a:pt x="1317" y="2142"/>
                  </a:cubicBezTo>
                  <a:cubicBezTo>
                    <a:pt x="1323" y="2158"/>
                    <a:pt x="1307" y="2161"/>
                    <a:pt x="1304" y="2180"/>
                  </a:cubicBezTo>
                  <a:cubicBezTo>
                    <a:pt x="1302" y="2181"/>
                    <a:pt x="1300" y="2182"/>
                    <a:pt x="1299" y="2182"/>
                  </a:cubicBezTo>
                  <a:cubicBezTo>
                    <a:pt x="1294" y="2182"/>
                    <a:pt x="1291" y="2178"/>
                    <a:pt x="1289" y="2167"/>
                  </a:cubicBezTo>
                  <a:cubicBezTo>
                    <a:pt x="1287" y="2165"/>
                    <a:pt x="1284" y="2164"/>
                    <a:pt x="1280" y="2164"/>
                  </a:cubicBezTo>
                  <a:cubicBezTo>
                    <a:pt x="1267" y="2164"/>
                    <a:pt x="1247" y="2180"/>
                    <a:pt x="1242" y="2193"/>
                  </a:cubicBezTo>
                  <a:cubicBezTo>
                    <a:pt x="1243" y="2200"/>
                    <a:pt x="1242" y="2204"/>
                    <a:pt x="1241" y="2204"/>
                  </a:cubicBezTo>
                  <a:cubicBezTo>
                    <a:pt x="1239" y="2204"/>
                    <a:pt x="1237" y="2200"/>
                    <a:pt x="1235" y="2193"/>
                  </a:cubicBezTo>
                  <a:cubicBezTo>
                    <a:pt x="1233" y="2181"/>
                    <a:pt x="1229" y="2180"/>
                    <a:pt x="1225" y="2180"/>
                  </a:cubicBezTo>
                  <a:cubicBezTo>
                    <a:pt x="1223" y="2180"/>
                    <a:pt x="1221" y="2180"/>
                    <a:pt x="1220" y="2180"/>
                  </a:cubicBezTo>
                  <a:cubicBezTo>
                    <a:pt x="1218" y="2186"/>
                    <a:pt x="1216" y="2189"/>
                    <a:pt x="1215" y="2189"/>
                  </a:cubicBezTo>
                  <a:cubicBezTo>
                    <a:pt x="1212" y="2189"/>
                    <a:pt x="1210" y="2178"/>
                    <a:pt x="1210" y="2167"/>
                  </a:cubicBezTo>
                  <a:cubicBezTo>
                    <a:pt x="1213" y="2153"/>
                    <a:pt x="1210" y="2152"/>
                    <a:pt x="1203" y="2152"/>
                  </a:cubicBezTo>
                  <a:cubicBezTo>
                    <a:pt x="1200" y="2152"/>
                    <a:pt x="1198" y="2152"/>
                    <a:pt x="1195" y="2152"/>
                  </a:cubicBezTo>
                  <a:cubicBezTo>
                    <a:pt x="1188" y="2171"/>
                    <a:pt x="1160" y="2171"/>
                    <a:pt x="1138" y="2174"/>
                  </a:cubicBezTo>
                  <a:cubicBezTo>
                    <a:pt x="1104" y="2177"/>
                    <a:pt x="1097" y="2189"/>
                    <a:pt x="1085" y="2221"/>
                  </a:cubicBezTo>
                  <a:lnTo>
                    <a:pt x="1076" y="2252"/>
                  </a:lnTo>
                  <a:lnTo>
                    <a:pt x="1076" y="2221"/>
                  </a:lnTo>
                  <a:cubicBezTo>
                    <a:pt x="1076" y="2205"/>
                    <a:pt x="1072" y="2189"/>
                    <a:pt x="1069" y="2174"/>
                  </a:cubicBezTo>
                  <a:cubicBezTo>
                    <a:pt x="1063" y="2174"/>
                    <a:pt x="1063" y="2189"/>
                    <a:pt x="1063" y="2205"/>
                  </a:cubicBezTo>
                  <a:cubicBezTo>
                    <a:pt x="1063" y="2213"/>
                    <a:pt x="1061" y="2217"/>
                    <a:pt x="1057" y="2217"/>
                  </a:cubicBezTo>
                  <a:cubicBezTo>
                    <a:pt x="1053" y="2217"/>
                    <a:pt x="1047" y="2213"/>
                    <a:pt x="1041" y="2205"/>
                  </a:cubicBezTo>
                  <a:cubicBezTo>
                    <a:pt x="1034" y="2196"/>
                    <a:pt x="1028" y="2192"/>
                    <a:pt x="1023" y="2192"/>
                  </a:cubicBezTo>
                  <a:cubicBezTo>
                    <a:pt x="1019" y="2192"/>
                    <a:pt x="1016" y="2195"/>
                    <a:pt x="1013" y="2202"/>
                  </a:cubicBezTo>
                  <a:cubicBezTo>
                    <a:pt x="1003" y="2202"/>
                    <a:pt x="997" y="2202"/>
                    <a:pt x="991" y="2183"/>
                  </a:cubicBezTo>
                  <a:cubicBezTo>
                    <a:pt x="985" y="2183"/>
                    <a:pt x="985" y="2183"/>
                    <a:pt x="985" y="2199"/>
                  </a:cubicBezTo>
                  <a:cubicBezTo>
                    <a:pt x="983" y="2206"/>
                    <a:pt x="981" y="2210"/>
                    <a:pt x="978" y="2210"/>
                  </a:cubicBezTo>
                  <a:cubicBezTo>
                    <a:pt x="976" y="2210"/>
                    <a:pt x="972" y="2205"/>
                    <a:pt x="969" y="2196"/>
                  </a:cubicBezTo>
                  <a:cubicBezTo>
                    <a:pt x="967" y="2176"/>
                    <a:pt x="959" y="2168"/>
                    <a:pt x="953" y="2168"/>
                  </a:cubicBezTo>
                  <a:cubicBezTo>
                    <a:pt x="949" y="2168"/>
                    <a:pt x="945" y="2171"/>
                    <a:pt x="944" y="2177"/>
                  </a:cubicBezTo>
                  <a:cubicBezTo>
                    <a:pt x="942" y="2188"/>
                    <a:pt x="938" y="2191"/>
                    <a:pt x="933" y="2191"/>
                  </a:cubicBezTo>
                  <a:cubicBezTo>
                    <a:pt x="931" y="2191"/>
                    <a:pt x="928" y="2190"/>
                    <a:pt x="925" y="2189"/>
                  </a:cubicBezTo>
                  <a:cubicBezTo>
                    <a:pt x="923" y="2189"/>
                    <a:pt x="921" y="2189"/>
                    <a:pt x="920" y="2189"/>
                  </a:cubicBezTo>
                  <a:cubicBezTo>
                    <a:pt x="915" y="2189"/>
                    <a:pt x="910" y="2191"/>
                    <a:pt x="903" y="2202"/>
                  </a:cubicBezTo>
                  <a:lnTo>
                    <a:pt x="887" y="2199"/>
                  </a:lnTo>
                  <a:cubicBezTo>
                    <a:pt x="881" y="2196"/>
                    <a:pt x="891" y="2183"/>
                    <a:pt x="900" y="2183"/>
                  </a:cubicBezTo>
                  <a:lnTo>
                    <a:pt x="894" y="2167"/>
                  </a:lnTo>
                  <a:cubicBezTo>
                    <a:pt x="889" y="2166"/>
                    <a:pt x="885" y="2165"/>
                    <a:pt x="881" y="2165"/>
                  </a:cubicBezTo>
                  <a:cubicBezTo>
                    <a:pt x="875" y="2165"/>
                    <a:pt x="870" y="2168"/>
                    <a:pt x="862" y="2177"/>
                  </a:cubicBezTo>
                  <a:cubicBezTo>
                    <a:pt x="856" y="2191"/>
                    <a:pt x="853" y="2198"/>
                    <a:pt x="852" y="2198"/>
                  </a:cubicBezTo>
                  <a:cubicBezTo>
                    <a:pt x="851" y="2198"/>
                    <a:pt x="853" y="2190"/>
                    <a:pt x="856" y="2174"/>
                  </a:cubicBezTo>
                  <a:cubicBezTo>
                    <a:pt x="858" y="2162"/>
                    <a:pt x="859" y="2150"/>
                    <a:pt x="854" y="2150"/>
                  </a:cubicBezTo>
                  <a:cubicBezTo>
                    <a:pt x="852" y="2150"/>
                    <a:pt x="850" y="2152"/>
                    <a:pt x="847" y="2155"/>
                  </a:cubicBezTo>
                  <a:cubicBezTo>
                    <a:pt x="841" y="2166"/>
                    <a:pt x="837" y="2170"/>
                    <a:pt x="834" y="2170"/>
                  </a:cubicBezTo>
                  <a:cubicBezTo>
                    <a:pt x="830" y="2170"/>
                    <a:pt x="830" y="2160"/>
                    <a:pt x="834" y="2152"/>
                  </a:cubicBezTo>
                  <a:cubicBezTo>
                    <a:pt x="843" y="2137"/>
                    <a:pt x="846" y="2130"/>
                    <a:pt x="843" y="2130"/>
                  </a:cubicBezTo>
                  <a:cubicBezTo>
                    <a:pt x="839" y="2130"/>
                    <a:pt x="830" y="2135"/>
                    <a:pt x="812" y="2146"/>
                  </a:cubicBezTo>
                  <a:cubicBezTo>
                    <a:pt x="800" y="2139"/>
                    <a:pt x="768" y="2146"/>
                    <a:pt x="750" y="2136"/>
                  </a:cubicBezTo>
                  <a:cubicBezTo>
                    <a:pt x="721" y="2124"/>
                    <a:pt x="709" y="2117"/>
                    <a:pt x="709" y="2102"/>
                  </a:cubicBezTo>
                  <a:cubicBezTo>
                    <a:pt x="711" y="2097"/>
                    <a:pt x="713" y="2093"/>
                    <a:pt x="714" y="2089"/>
                  </a:cubicBezTo>
                  <a:lnTo>
                    <a:pt x="714" y="2089"/>
                  </a:lnTo>
                  <a:cubicBezTo>
                    <a:pt x="707" y="2105"/>
                    <a:pt x="702" y="2111"/>
                    <a:pt x="696" y="2111"/>
                  </a:cubicBezTo>
                  <a:cubicBezTo>
                    <a:pt x="691" y="2111"/>
                    <a:pt x="686" y="2107"/>
                    <a:pt x="678" y="2102"/>
                  </a:cubicBezTo>
                  <a:cubicBezTo>
                    <a:pt x="672" y="2090"/>
                    <a:pt x="664" y="2086"/>
                    <a:pt x="656" y="2086"/>
                  </a:cubicBezTo>
                  <a:cubicBezTo>
                    <a:pt x="648" y="2086"/>
                    <a:pt x="639" y="2090"/>
                    <a:pt x="631" y="2095"/>
                  </a:cubicBezTo>
                  <a:cubicBezTo>
                    <a:pt x="637" y="2099"/>
                    <a:pt x="643" y="2102"/>
                    <a:pt x="643" y="2102"/>
                  </a:cubicBezTo>
                  <a:cubicBezTo>
                    <a:pt x="637" y="2116"/>
                    <a:pt x="631" y="2122"/>
                    <a:pt x="627" y="2122"/>
                  </a:cubicBezTo>
                  <a:cubicBezTo>
                    <a:pt x="623" y="2122"/>
                    <a:pt x="620" y="2116"/>
                    <a:pt x="618" y="2105"/>
                  </a:cubicBezTo>
                  <a:cubicBezTo>
                    <a:pt x="612" y="2102"/>
                    <a:pt x="618" y="2089"/>
                    <a:pt x="627" y="2073"/>
                  </a:cubicBezTo>
                  <a:cubicBezTo>
                    <a:pt x="637" y="2061"/>
                    <a:pt x="637" y="2045"/>
                    <a:pt x="631" y="2039"/>
                  </a:cubicBezTo>
                  <a:cubicBezTo>
                    <a:pt x="629" y="2038"/>
                    <a:pt x="627" y="2036"/>
                    <a:pt x="626" y="2036"/>
                  </a:cubicBezTo>
                  <a:cubicBezTo>
                    <a:pt x="623" y="2036"/>
                    <a:pt x="620" y="2039"/>
                    <a:pt x="618" y="2048"/>
                  </a:cubicBezTo>
                  <a:cubicBezTo>
                    <a:pt x="612" y="2058"/>
                    <a:pt x="610" y="2062"/>
                    <a:pt x="608" y="2062"/>
                  </a:cubicBezTo>
                  <a:cubicBezTo>
                    <a:pt x="606" y="2062"/>
                    <a:pt x="605" y="2060"/>
                    <a:pt x="602" y="2058"/>
                  </a:cubicBezTo>
                  <a:cubicBezTo>
                    <a:pt x="601" y="2056"/>
                    <a:pt x="598" y="2055"/>
                    <a:pt x="594" y="2055"/>
                  </a:cubicBezTo>
                  <a:cubicBezTo>
                    <a:pt x="591" y="2055"/>
                    <a:pt x="585" y="2056"/>
                    <a:pt x="577" y="2061"/>
                  </a:cubicBezTo>
                  <a:cubicBezTo>
                    <a:pt x="573" y="2067"/>
                    <a:pt x="569" y="2068"/>
                    <a:pt x="566" y="2068"/>
                  </a:cubicBezTo>
                  <a:cubicBezTo>
                    <a:pt x="562" y="2068"/>
                    <a:pt x="559" y="2066"/>
                    <a:pt x="555" y="2064"/>
                  </a:cubicBezTo>
                  <a:cubicBezTo>
                    <a:pt x="558" y="2055"/>
                    <a:pt x="555" y="2045"/>
                    <a:pt x="546" y="2039"/>
                  </a:cubicBezTo>
                  <a:lnTo>
                    <a:pt x="555" y="2026"/>
                  </a:lnTo>
                  <a:cubicBezTo>
                    <a:pt x="562" y="2017"/>
                    <a:pt x="568" y="2008"/>
                    <a:pt x="571" y="1998"/>
                  </a:cubicBezTo>
                  <a:cubicBezTo>
                    <a:pt x="570" y="1997"/>
                    <a:pt x="568" y="1996"/>
                    <a:pt x="567" y="1996"/>
                  </a:cubicBezTo>
                  <a:cubicBezTo>
                    <a:pt x="561" y="1996"/>
                    <a:pt x="555" y="2004"/>
                    <a:pt x="555" y="2004"/>
                  </a:cubicBezTo>
                  <a:cubicBezTo>
                    <a:pt x="555" y="2005"/>
                    <a:pt x="553" y="2006"/>
                    <a:pt x="552" y="2006"/>
                  </a:cubicBezTo>
                  <a:cubicBezTo>
                    <a:pt x="527" y="2006"/>
                    <a:pt x="417" y="1903"/>
                    <a:pt x="408" y="1882"/>
                  </a:cubicBezTo>
                  <a:cubicBezTo>
                    <a:pt x="410" y="1867"/>
                    <a:pt x="404" y="1854"/>
                    <a:pt x="399" y="1854"/>
                  </a:cubicBezTo>
                  <a:cubicBezTo>
                    <a:pt x="396" y="1854"/>
                    <a:pt x="394" y="1856"/>
                    <a:pt x="392" y="1860"/>
                  </a:cubicBezTo>
                  <a:cubicBezTo>
                    <a:pt x="391" y="1862"/>
                    <a:pt x="389" y="1862"/>
                    <a:pt x="387" y="1862"/>
                  </a:cubicBezTo>
                  <a:cubicBezTo>
                    <a:pt x="373" y="1862"/>
                    <a:pt x="352" y="1837"/>
                    <a:pt x="333" y="1804"/>
                  </a:cubicBezTo>
                  <a:cubicBezTo>
                    <a:pt x="308" y="1768"/>
                    <a:pt x="295" y="1737"/>
                    <a:pt x="282" y="1737"/>
                  </a:cubicBezTo>
                  <a:cubicBezTo>
                    <a:pt x="280" y="1737"/>
                    <a:pt x="278" y="1737"/>
                    <a:pt x="276" y="1738"/>
                  </a:cubicBezTo>
                  <a:lnTo>
                    <a:pt x="267" y="1716"/>
                  </a:lnTo>
                  <a:cubicBezTo>
                    <a:pt x="261" y="1704"/>
                    <a:pt x="239" y="1697"/>
                    <a:pt x="236" y="1691"/>
                  </a:cubicBezTo>
                  <a:cubicBezTo>
                    <a:pt x="222" y="1691"/>
                    <a:pt x="218" y="1684"/>
                    <a:pt x="229" y="1684"/>
                  </a:cubicBezTo>
                  <a:cubicBezTo>
                    <a:pt x="231" y="1684"/>
                    <a:pt x="233" y="1684"/>
                    <a:pt x="236" y="1685"/>
                  </a:cubicBezTo>
                  <a:cubicBezTo>
                    <a:pt x="248" y="1679"/>
                    <a:pt x="264" y="1672"/>
                    <a:pt x="261" y="1663"/>
                  </a:cubicBezTo>
                  <a:cubicBezTo>
                    <a:pt x="258" y="1658"/>
                    <a:pt x="254" y="1656"/>
                    <a:pt x="250" y="1656"/>
                  </a:cubicBezTo>
                  <a:cubicBezTo>
                    <a:pt x="243" y="1656"/>
                    <a:pt x="235" y="1659"/>
                    <a:pt x="226" y="1663"/>
                  </a:cubicBezTo>
                  <a:cubicBezTo>
                    <a:pt x="222" y="1664"/>
                    <a:pt x="219" y="1665"/>
                    <a:pt x="217" y="1665"/>
                  </a:cubicBezTo>
                  <a:cubicBezTo>
                    <a:pt x="211" y="1665"/>
                    <a:pt x="211" y="1660"/>
                    <a:pt x="211" y="1660"/>
                  </a:cubicBezTo>
                  <a:cubicBezTo>
                    <a:pt x="207" y="1654"/>
                    <a:pt x="207" y="1654"/>
                    <a:pt x="220" y="1647"/>
                  </a:cubicBezTo>
                  <a:lnTo>
                    <a:pt x="251" y="1638"/>
                  </a:lnTo>
                  <a:lnTo>
                    <a:pt x="248" y="1632"/>
                  </a:lnTo>
                  <a:cubicBezTo>
                    <a:pt x="245" y="1632"/>
                    <a:pt x="242" y="1632"/>
                    <a:pt x="240" y="1632"/>
                  </a:cubicBezTo>
                  <a:cubicBezTo>
                    <a:pt x="231" y="1632"/>
                    <a:pt x="229" y="1628"/>
                    <a:pt x="229" y="1628"/>
                  </a:cubicBezTo>
                  <a:cubicBezTo>
                    <a:pt x="229" y="1622"/>
                    <a:pt x="229" y="1622"/>
                    <a:pt x="258" y="1613"/>
                  </a:cubicBezTo>
                  <a:cubicBezTo>
                    <a:pt x="284" y="1602"/>
                    <a:pt x="286" y="1596"/>
                    <a:pt x="268" y="1596"/>
                  </a:cubicBezTo>
                  <a:cubicBezTo>
                    <a:pt x="264" y="1596"/>
                    <a:pt x="260" y="1597"/>
                    <a:pt x="254" y="1597"/>
                  </a:cubicBezTo>
                  <a:lnTo>
                    <a:pt x="233" y="1591"/>
                  </a:lnTo>
                  <a:cubicBezTo>
                    <a:pt x="261" y="1572"/>
                    <a:pt x="229" y="1569"/>
                    <a:pt x="211" y="1566"/>
                  </a:cubicBezTo>
                  <a:cubicBezTo>
                    <a:pt x="239" y="1550"/>
                    <a:pt x="239" y="1544"/>
                    <a:pt x="204" y="1544"/>
                  </a:cubicBezTo>
                  <a:cubicBezTo>
                    <a:pt x="201" y="1545"/>
                    <a:pt x="199" y="1546"/>
                    <a:pt x="197" y="1546"/>
                  </a:cubicBezTo>
                  <a:cubicBezTo>
                    <a:pt x="191" y="1546"/>
                    <a:pt x="191" y="1539"/>
                    <a:pt x="201" y="1531"/>
                  </a:cubicBezTo>
                  <a:cubicBezTo>
                    <a:pt x="214" y="1519"/>
                    <a:pt x="214" y="1512"/>
                    <a:pt x="211" y="1500"/>
                  </a:cubicBezTo>
                  <a:cubicBezTo>
                    <a:pt x="195" y="1494"/>
                    <a:pt x="182" y="1444"/>
                    <a:pt x="182" y="1387"/>
                  </a:cubicBezTo>
                  <a:cubicBezTo>
                    <a:pt x="176" y="1321"/>
                    <a:pt x="182" y="1277"/>
                    <a:pt x="167" y="1277"/>
                  </a:cubicBezTo>
                  <a:cubicBezTo>
                    <a:pt x="167" y="1268"/>
                    <a:pt x="167" y="1268"/>
                    <a:pt x="182" y="1262"/>
                  </a:cubicBezTo>
                  <a:cubicBezTo>
                    <a:pt x="185" y="1262"/>
                    <a:pt x="187" y="1263"/>
                    <a:pt x="189" y="1263"/>
                  </a:cubicBezTo>
                  <a:cubicBezTo>
                    <a:pt x="197" y="1263"/>
                    <a:pt x="193" y="1257"/>
                    <a:pt x="167" y="1246"/>
                  </a:cubicBezTo>
                  <a:cubicBezTo>
                    <a:pt x="158" y="1242"/>
                    <a:pt x="147" y="1239"/>
                    <a:pt x="154" y="1239"/>
                  </a:cubicBezTo>
                  <a:cubicBezTo>
                    <a:pt x="156" y="1239"/>
                    <a:pt x="161" y="1239"/>
                    <a:pt x="170" y="1240"/>
                  </a:cubicBezTo>
                  <a:cubicBezTo>
                    <a:pt x="186" y="1240"/>
                    <a:pt x="186" y="1227"/>
                    <a:pt x="189" y="1199"/>
                  </a:cubicBezTo>
                  <a:cubicBezTo>
                    <a:pt x="192" y="1177"/>
                    <a:pt x="198" y="1149"/>
                    <a:pt x="182" y="1146"/>
                  </a:cubicBezTo>
                  <a:cubicBezTo>
                    <a:pt x="175" y="1135"/>
                    <a:pt x="172" y="1130"/>
                    <a:pt x="174" y="1130"/>
                  </a:cubicBezTo>
                  <a:lnTo>
                    <a:pt x="174" y="1130"/>
                  </a:lnTo>
                  <a:cubicBezTo>
                    <a:pt x="175" y="1130"/>
                    <a:pt x="179" y="1133"/>
                    <a:pt x="186" y="1136"/>
                  </a:cubicBezTo>
                  <a:cubicBezTo>
                    <a:pt x="191" y="1139"/>
                    <a:pt x="196" y="1141"/>
                    <a:pt x="201" y="1141"/>
                  </a:cubicBezTo>
                  <a:cubicBezTo>
                    <a:pt x="221" y="1141"/>
                    <a:pt x="234" y="1116"/>
                    <a:pt x="211" y="1093"/>
                  </a:cubicBezTo>
                  <a:cubicBezTo>
                    <a:pt x="213" y="1086"/>
                    <a:pt x="215" y="1081"/>
                    <a:pt x="222" y="1081"/>
                  </a:cubicBezTo>
                  <a:cubicBezTo>
                    <a:pt x="225" y="1081"/>
                    <a:pt x="228" y="1081"/>
                    <a:pt x="233" y="1083"/>
                  </a:cubicBezTo>
                  <a:cubicBezTo>
                    <a:pt x="233" y="1074"/>
                    <a:pt x="236" y="1067"/>
                    <a:pt x="226" y="1042"/>
                  </a:cubicBezTo>
                  <a:cubicBezTo>
                    <a:pt x="233" y="1027"/>
                    <a:pt x="239" y="1011"/>
                    <a:pt x="245" y="995"/>
                  </a:cubicBezTo>
                  <a:cubicBezTo>
                    <a:pt x="248" y="986"/>
                    <a:pt x="245" y="973"/>
                    <a:pt x="242" y="964"/>
                  </a:cubicBezTo>
                  <a:cubicBezTo>
                    <a:pt x="244" y="960"/>
                    <a:pt x="246" y="954"/>
                    <a:pt x="246" y="954"/>
                  </a:cubicBezTo>
                  <a:lnTo>
                    <a:pt x="246" y="954"/>
                  </a:lnTo>
                  <a:cubicBezTo>
                    <a:pt x="246" y="954"/>
                    <a:pt x="246" y="955"/>
                    <a:pt x="245" y="958"/>
                  </a:cubicBezTo>
                  <a:cubicBezTo>
                    <a:pt x="246" y="958"/>
                    <a:pt x="246" y="958"/>
                    <a:pt x="247" y="958"/>
                  </a:cubicBezTo>
                  <a:cubicBezTo>
                    <a:pt x="262" y="958"/>
                    <a:pt x="274" y="928"/>
                    <a:pt x="298" y="886"/>
                  </a:cubicBezTo>
                  <a:cubicBezTo>
                    <a:pt x="322" y="844"/>
                    <a:pt x="349" y="810"/>
                    <a:pt x="365" y="810"/>
                  </a:cubicBezTo>
                  <a:cubicBezTo>
                    <a:pt x="366" y="810"/>
                    <a:pt x="367" y="810"/>
                    <a:pt x="367" y="811"/>
                  </a:cubicBezTo>
                  <a:cubicBezTo>
                    <a:pt x="367" y="811"/>
                    <a:pt x="370" y="804"/>
                    <a:pt x="361" y="789"/>
                  </a:cubicBezTo>
                  <a:cubicBezTo>
                    <a:pt x="347" y="769"/>
                    <a:pt x="345" y="761"/>
                    <a:pt x="354" y="761"/>
                  </a:cubicBezTo>
                  <a:cubicBezTo>
                    <a:pt x="356" y="761"/>
                    <a:pt x="360" y="762"/>
                    <a:pt x="364" y="764"/>
                  </a:cubicBezTo>
                  <a:cubicBezTo>
                    <a:pt x="370" y="766"/>
                    <a:pt x="375" y="767"/>
                    <a:pt x="380" y="767"/>
                  </a:cubicBezTo>
                  <a:cubicBezTo>
                    <a:pt x="398" y="767"/>
                    <a:pt x="407" y="749"/>
                    <a:pt x="392" y="729"/>
                  </a:cubicBezTo>
                  <a:lnTo>
                    <a:pt x="392" y="729"/>
                  </a:lnTo>
                  <a:lnTo>
                    <a:pt x="405" y="738"/>
                  </a:lnTo>
                  <a:cubicBezTo>
                    <a:pt x="411" y="742"/>
                    <a:pt x="416" y="743"/>
                    <a:pt x="419" y="743"/>
                  </a:cubicBezTo>
                  <a:cubicBezTo>
                    <a:pt x="432" y="743"/>
                    <a:pt x="430" y="723"/>
                    <a:pt x="417" y="701"/>
                  </a:cubicBezTo>
                  <a:lnTo>
                    <a:pt x="417" y="701"/>
                  </a:lnTo>
                  <a:cubicBezTo>
                    <a:pt x="426" y="704"/>
                    <a:pt x="434" y="708"/>
                    <a:pt x="439" y="708"/>
                  </a:cubicBezTo>
                  <a:cubicBezTo>
                    <a:pt x="444" y="708"/>
                    <a:pt x="445" y="705"/>
                    <a:pt x="442" y="698"/>
                  </a:cubicBezTo>
                  <a:cubicBezTo>
                    <a:pt x="445" y="696"/>
                    <a:pt x="446" y="694"/>
                    <a:pt x="448" y="694"/>
                  </a:cubicBezTo>
                  <a:cubicBezTo>
                    <a:pt x="451" y="694"/>
                    <a:pt x="456" y="700"/>
                    <a:pt x="471" y="717"/>
                  </a:cubicBezTo>
                  <a:cubicBezTo>
                    <a:pt x="478" y="724"/>
                    <a:pt x="488" y="734"/>
                    <a:pt x="495" y="734"/>
                  </a:cubicBezTo>
                  <a:cubicBezTo>
                    <a:pt x="496" y="734"/>
                    <a:pt x="498" y="733"/>
                    <a:pt x="499" y="732"/>
                  </a:cubicBezTo>
                  <a:cubicBezTo>
                    <a:pt x="502" y="729"/>
                    <a:pt x="493" y="717"/>
                    <a:pt x="480" y="704"/>
                  </a:cubicBezTo>
                  <a:lnTo>
                    <a:pt x="489" y="695"/>
                  </a:lnTo>
                  <a:cubicBezTo>
                    <a:pt x="489" y="695"/>
                    <a:pt x="496" y="691"/>
                    <a:pt x="486" y="679"/>
                  </a:cubicBezTo>
                  <a:cubicBezTo>
                    <a:pt x="474" y="669"/>
                    <a:pt x="480" y="663"/>
                    <a:pt x="483" y="657"/>
                  </a:cubicBezTo>
                  <a:lnTo>
                    <a:pt x="483" y="657"/>
                  </a:lnTo>
                  <a:cubicBezTo>
                    <a:pt x="487" y="660"/>
                    <a:pt x="489" y="662"/>
                    <a:pt x="489" y="662"/>
                  </a:cubicBezTo>
                  <a:cubicBezTo>
                    <a:pt x="492" y="662"/>
                    <a:pt x="485" y="652"/>
                    <a:pt x="474" y="648"/>
                  </a:cubicBezTo>
                  <a:cubicBezTo>
                    <a:pt x="464" y="635"/>
                    <a:pt x="452" y="623"/>
                    <a:pt x="458" y="616"/>
                  </a:cubicBezTo>
                  <a:lnTo>
                    <a:pt x="458" y="616"/>
                  </a:lnTo>
                  <a:cubicBezTo>
                    <a:pt x="462" y="623"/>
                    <a:pt x="467" y="628"/>
                    <a:pt x="470" y="628"/>
                  </a:cubicBezTo>
                  <a:cubicBezTo>
                    <a:pt x="472" y="628"/>
                    <a:pt x="474" y="625"/>
                    <a:pt x="474" y="619"/>
                  </a:cubicBezTo>
                  <a:lnTo>
                    <a:pt x="489" y="626"/>
                  </a:lnTo>
                  <a:cubicBezTo>
                    <a:pt x="503" y="641"/>
                    <a:pt x="513" y="648"/>
                    <a:pt x="517" y="648"/>
                  </a:cubicBezTo>
                  <a:cubicBezTo>
                    <a:pt x="521" y="648"/>
                    <a:pt x="516" y="637"/>
                    <a:pt x="499" y="616"/>
                  </a:cubicBezTo>
                  <a:cubicBezTo>
                    <a:pt x="481" y="596"/>
                    <a:pt x="473" y="588"/>
                    <a:pt x="475" y="588"/>
                  </a:cubicBezTo>
                  <a:lnTo>
                    <a:pt x="475" y="588"/>
                  </a:lnTo>
                  <a:cubicBezTo>
                    <a:pt x="477" y="588"/>
                    <a:pt x="484" y="593"/>
                    <a:pt x="496" y="601"/>
                  </a:cubicBezTo>
                  <a:cubicBezTo>
                    <a:pt x="507" y="615"/>
                    <a:pt x="514" y="619"/>
                    <a:pt x="519" y="619"/>
                  </a:cubicBezTo>
                  <a:cubicBezTo>
                    <a:pt x="522" y="619"/>
                    <a:pt x="525" y="617"/>
                    <a:pt x="527" y="616"/>
                  </a:cubicBezTo>
                  <a:cubicBezTo>
                    <a:pt x="528" y="614"/>
                    <a:pt x="529" y="612"/>
                    <a:pt x="530" y="612"/>
                  </a:cubicBezTo>
                  <a:cubicBezTo>
                    <a:pt x="532" y="612"/>
                    <a:pt x="535" y="615"/>
                    <a:pt x="543" y="622"/>
                  </a:cubicBezTo>
                  <a:cubicBezTo>
                    <a:pt x="551" y="633"/>
                    <a:pt x="563" y="639"/>
                    <a:pt x="570" y="639"/>
                  </a:cubicBezTo>
                  <a:cubicBezTo>
                    <a:pt x="572" y="639"/>
                    <a:pt x="573" y="639"/>
                    <a:pt x="574" y="638"/>
                  </a:cubicBezTo>
                  <a:cubicBezTo>
                    <a:pt x="577" y="632"/>
                    <a:pt x="577" y="632"/>
                    <a:pt x="568" y="622"/>
                  </a:cubicBezTo>
                  <a:cubicBezTo>
                    <a:pt x="559" y="617"/>
                    <a:pt x="558" y="612"/>
                    <a:pt x="564" y="612"/>
                  </a:cubicBezTo>
                  <a:cubicBezTo>
                    <a:pt x="568" y="612"/>
                    <a:pt x="577" y="616"/>
                    <a:pt x="590" y="626"/>
                  </a:cubicBezTo>
                  <a:cubicBezTo>
                    <a:pt x="595" y="628"/>
                    <a:pt x="598" y="629"/>
                    <a:pt x="600" y="629"/>
                  </a:cubicBezTo>
                  <a:cubicBezTo>
                    <a:pt x="603" y="629"/>
                    <a:pt x="598" y="624"/>
                    <a:pt x="583" y="607"/>
                  </a:cubicBezTo>
                  <a:cubicBezTo>
                    <a:pt x="570" y="593"/>
                    <a:pt x="570" y="584"/>
                    <a:pt x="578" y="584"/>
                  </a:cubicBezTo>
                  <a:cubicBezTo>
                    <a:pt x="582" y="584"/>
                    <a:pt x="590" y="587"/>
                    <a:pt x="599" y="594"/>
                  </a:cubicBezTo>
                  <a:lnTo>
                    <a:pt x="609" y="585"/>
                  </a:lnTo>
                  <a:cubicBezTo>
                    <a:pt x="615" y="582"/>
                    <a:pt x="605" y="569"/>
                    <a:pt x="593" y="557"/>
                  </a:cubicBezTo>
                  <a:cubicBezTo>
                    <a:pt x="581" y="542"/>
                    <a:pt x="576" y="537"/>
                    <a:pt x="579" y="537"/>
                  </a:cubicBezTo>
                  <a:cubicBezTo>
                    <a:pt x="581" y="537"/>
                    <a:pt x="584" y="539"/>
                    <a:pt x="590" y="541"/>
                  </a:cubicBezTo>
                  <a:cubicBezTo>
                    <a:pt x="599" y="547"/>
                    <a:pt x="609" y="554"/>
                    <a:pt x="615" y="560"/>
                  </a:cubicBezTo>
                  <a:cubicBezTo>
                    <a:pt x="619" y="565"/>
                    <a:pt x="623" y="567"/>
                    <a:pt x="626" y="567"/>
                  </a:cubicBezTo>
                  <a:cubicBezTo>
                    <a:pt x="630" y="567"/>
                    <a:pt x="633" y="565"/>
                    <a:pt x="637" y="563"/>
                  </a:cubicBezTo>
                  <a:cubicBezTo>
                    <a:pt x="640" y="560"/>
                    <a:pt x="652" y="550"/>
                    <a:pt x="640" y="538"/>
                  </a:cubicBezTo>
                  <a:cubicBezTo>
                    <a:pt x="637" y="534"/>
                    <a:pt x="636" y="533"/>
                    <a:pt x="636" y="533"/>
                  </a:cubicBezTo>
                  <a:lnTo>
                    <a:pt x="636" y="533"/>
                  </a:lnTo>
                  <a:cubicBezTo>
                    <a:pt x="636" y="533"/>
                    <a:pt x="644" y="542"/>
                    <a:pt x="652" y="550"/>
                  </a:cubicBezTo>
                  <a:cubicBezTo>
                    <a:pt x="653" y="549"/>
                    <a:pt x="654" y="549"/>
                    <a:pt x="656" y="549"/>
                  </a:cubicBezTo>
                  <a:cubicBezTo>
                    <a:pt x="658" y="549"/>
                    <a:pt x="660" y="550"/>
                    <a:pt x="661" y="550"/>
                  </a:cubicBezTo>
                  <a:cubicBezTo>
                    <a:pt x="661" y="550"/>
                    <a:pt x="660" y="549"/>
                    <a:pt x="656" y="544"/>
                  </a:cubicBezTo>
                  <a:cubicBezTo>
                    <a:pt x="656" y="544"/>
                    <a:pt x="658" y="543"/>
                    <a:pt x="667" y="543"/>
                  </a:cubicBezTo>
                  <a:cubicBezTo>
                    <a:pt x="671" y="543"/>
                    <a:pt x="676" y="543"/>
                    <a:pt x="684" y="544"/>
                  </a:cubicBezTo>
                  <a:cubicBezTo>
                    <a:pt x="685" y="544"/>
                    <a:pt x="685" y="544"/>
                    <a:pt x="686" y="544"/>
                  </a:cubicBezTo>
                  <a:cubicBezTo>
                    <a:pt x="702" y="544"/>
                    <a:pt x="698" y="509"/>
                    <a:pt x="662" y="500"/>
                  </a:cubicBezTo>
                  <a:lnTo>
                    <a:pt x="668" y="494"/>
                  </a:lnTo>
                  <a:cubicBezTo>
                    <a:pt x="671" y="491"/>
                    <a:pt x="662" y="478"/>
                    <a:pt x="662" y="478"/>
                  </a:cubicBezTo>
                  <a:cubicBezTo>
                    <a:pt x="652" y="466"/>
                    <a:pt x="656" y="463"/>
                    <a:pt x="662" y="456"/>
                  </a:cubicBezTo>
                  <a:lnTo>
                    <a:pt x="684" y="481"/>
                  </a:lnTo>
                  <a:cubicBezTo>
                    <a:pt x="697" y="503"/>
                    <a:pt x="709" y="514"/>
                    <a:pt x="714" y="514"/>
                  </a:cubicBezTo>
                  <a:cubicBezTo>
                    <a:pt x="718" y="514"/>
                    <a:pt x="716" y="504"/>
                    <a:pt x="703" y="485"/>
                  </a:cubicBezTo>
                  <a:lnTo>
                    <a:pt x="703" y="485"/>
                  </a:lnTo>
                  <a:lnTo>
                    <a:pt x="715" y="497"/>
                  </a:lnTo>
                  <a:cubicBezTo>
                    <a:pt x="718" y="500"/>
                    <a:pt x="721" y="502"/>
                    <a:pt x="724" y="502"/>
                  </a:cubicBezTo>
                  <a:cubicBezTo>
                    <a:pt x="728" y="502"/>
                    <a:pt x="731" y="496"/>
                    <a:pt x="731" y="481"/>
                  </a:cubicBezTo>
                  <a:cubicBezTo>
                    <a:pt x="734" y="478"/>
                    <a:pt x="718" y="450"/>
                    <a:pt x="709" y="438"/>
                  </a:cubicBezTo>
                  <a:cubicBezTo>
                    <a:pt x="699" y="425"/>
                    <a:pt x="703" y="422"/>
                    <a:pt x="703" y="422"/>
                  </a:cubicBezTo>
                  <a:cubicBezTo>
                    <a:pt x="705" y="419"/>
                    <a:pt x="707" y="418"/>
                    <a:pt x="708" y="418"/>
                  </a:cubicBezTo>
                  <a:cubicBezTo>
                    <a:pt x="710" y="418"/>
                    <a:pt x="713" y="421"/>
                    <a:pt x="718" y="428"/>
                  </a:cubicBezTo>
                  <a:cubicBezTo>
                    <a:pt x="727" y="438"/>
                    <a:pt x="734" y="443"/>
                    <a:pt x="738" y="443"/>
                  </a:cubicBezTo>
                  <a:cubicBezTo>
                    <a:pt x="744" y="443"/>
                    <a:pt x="743" y="433"/>
                    <a:pt x="734" y="416"/>
                  </a:cubicBezTo>
                  <a:lnTo>
                    <a:pt x="734" y="416"/>
                  </a:lnTo>
                  <a:lnTo>
                    <a:pt x="746" y="428"/>
                  </a:lnTo>
                  <a:cubicBezTo>
                    <a:pt x="751" y="433"/>
                    <a:pt x="757" y="437"/>
                    <a:pt x="763" y="437"/>
                  </a:cubicBezTo>
                  <a:cubicBezTo>
                    <a:pt x="770" y="437"/>
                    <a:pt x="779" y="431"/>
                    <a:pt x="787" y="413"/>
                  </a:cubicBezTo>
                  <a:cubicBezTo>
                    <a:pt x="803" y="399"/>
                    <a:pt x="816" y="389"/>
                    <a:pt x="825" y="389"/>
                  </a:cubicBezTo>
                  <a:cubicBezTo>
                    <a:pt x="828" y="389"/>
                    <a:pt x="832" y="390"/>
                    <a:pt x="834" y="394"/>
                  </a:cubicBezTo>
                  <a:cubicBezTo>
                    <a:pt x="835" y="395"/>
                    <a:pt x="836" y="395"/>
                    <a:pt x="837" y="395"/>
                  </a:cubicBezTo>
                  <a:cubicBezTo>
                    <a:pt x="844" y="395"/>
                    <a:pt x="845" y="359"/>
                    <a:pt x="834" y="331"/>
                  </a:cubicBezTo>
                  <a:lnTo>
                    <a:pt x="834" y="331"/>
                  </a:lnTo>
                  <a:cubicBezTo>
                    <a:pt x="839" y="335"/>
                    <a:pt x="843" y="337"/>
                    <a:pt x="846" y="337"/>
                  </a:cubicBezTo>
                  <a:cubicBezTo>
                    <a:pt x="851" y="337"/>
                    <a:pt x="855" y="333"/>
                    <a:pt x="862" y="328"/>
                  </a:cubicBezTo>
                  <a:cubicBezTo>
                    <a:pt x="870" y="322"/>
                    <a:pt x="874" y="319"/>
                    <a:pt x="877" y="319"/>
                  </a:cubicBezTo>
                  <a:cubicBezTo>
                    <a:pt x="880" y="319"/>
                    <a:pt x="883" y="322"/>
                    <a:pt x="887" y="328"/>
                  </a:cubicBezTo>
                  <a:cubicBezTo>
                    <a:pt x="895" y="341"/>
                    <a:pt x="899" y="348"/>
                    <a:pt x="900" y="348"/>
                  </a:cubicBezTo>
                  <a:cubicBezTo>
                    <a:pt x="901" y="348"/>
                    <a:pt x="899" y="340"/>
                    <a:pt x="894" y="322"/>
                  </a:cubicBezTo>
                  <a:cubicBezTo>
                    <a:pt x="885" y="307"/>
                    <a:pt x="889" y="300"/>
                    <a:pt x="897" y="300"/>
                  </a:cubicBezTo>
                  <a:cubicBezTo>
                    <a:pt x="904" y="300"/>
                    <a:pt x="915" y="305"/>
                    <a:pt x="925" y="315"/>
                  </a:cubicBezTo>
                  <a:cubicBezTo>
                    <a:pt x="929" y="321"/>
                    <a:pt x="933" y="324"/>
                    <a:pt x="937" y="324"/>
                  </a:cubicBezTo>
                  <a:cubicBezTo>
                    <a:pt x="941" y="324"/>
                    <a:pt x="945" y="320"/>
                    <a:pt x="950" y="315"/>
                  </a:cubicBezTo>
                  <a:cubicBezTo>
                    <a:pt x="947" y="309"/>
                    <a:pt x="947" y="300"/>
                    <a:pt x="950" y="297"/>
                  </a:cubicBezTo>
                  <a:cubicBezTo>
                    <a:pt x="956" y="290"/>
                    <a:pt x="960" y="284"/>
                    <a:pt x="966" y="281"/>
                  </a:cubicBezTo>
                  <a:cubicBezTo>
                    <a:pt x="981" y="268"/>
                    <a:pt x="981" y="268"/>
                    <a:pt x="966" y="240"/>
                  </a:cubicBezTo>
                  <a:cubicBezTo>
                    <a:pt x="950" y="215"/>
                    <a:pt x="956" y="209"/>
                    <a:pt x="972" y="203"/>
                  </a:cubicBezTo>
                  <a:cubicBezTo>
                    <a:pt x="975" y="200"/>
                    <a:pt x="979" y="197"/>
                    <a:pt x="982" y="197"/>
                  </a:cubicBezTo>
                  <a:cubicBezTo>
                    <a:pt x="986" y="197"/>
                    <a:pt x="991" y="200"/>
                    <a:pt x="994" y="209"/>
                  </a:cubicBezTo>
                  <a:cubicBezTo>
                    <a:pt x="994" y="209"/>
                    <a:pt x="1003" y="216"/>
                    <a:pt x="1010" y="216"/>
                  </a:cubicBezTo>
                  <a:cubicBezTo>
                    <a:pt x="1011" y="216"/>
                    <a:pt x="1012" y="216"/>
                    <a:pt x="1013" y="215"/>
                  </a:cubicBezTo>
                  <a:cubicBezTo>
                    <a:pt x="1015" y="214"/>
                    <a:pt x="1017" y="213"/>
                    <a:pt x="1020" y="213"/>
                  </a:cubicBezTo>
                  <a:cubicBezTo>
                    <a:pt x="1025" y="213"/>
                    <a:pt x="1030" y="216"/>
                    <a:pt x="1032" y="224"/>
                  </a:cubicBezTo>
                  <a:cubicBezTo>
                    <a:pt x="1038" y="231"/>
                    <a:pt x="1047" y="234"/>
                    <a:pt x="1057" y="234"/>
                  </a:cubicBezTo>
                  <a:cubicBezTo>
                    <a:pt x="1062" y="233"/>
                    <a:pt x="1067" y="231"/>
                    <a:pt x="1071" y="231"/>
                  </a:cubicBezTo>
                  <a:cubicBezTo>
                    <a:pt x="1078" y="231"/>
                    <a:pt x="1083" y="234"/>
                    <a:pt x="1085" y="243"/>
                  </a:cubicBezTo>
                  <a:cubicBezTo>
                    <a:pt x="1091" y="243"/>
                    <a:pt x="1091" y="243"/>
                    <a:pt x="1088" y="228"/>
                  </a:cubicBezTo>
                  <a:cubicBezTo>
                    <a:pt x="1088" y="216"/>
                    <a:pt x="1091" y="203"/>
                    <a:pt x="1104" y="203"/>
                  </a:cubicBezTo>
                  <a:cubicBezTo>
                    <a:pt x="1109" y="203"/>
                    <a:pt x="1115" y="205"/>
                    <a:pt x="1123" y="209"/>
                  </a:cubicBezTo>
                  <a:cubicBezTo>
                    <a:pt x="1127" y="209"/>
                    <a:pt x="1132" y="209"/>
                    <a:pt x="1137" y="209"/>
                  </a:cubicBezTo>
                  <a:cubicBezTo>
                    <a:pt x="1149" y="209"/>
                    <a:pt x="1160" y="207"/>
                    <a:pt x="1160" y="196"/>
                  </a:cubicBezTo>
                  <a:close/>
                  <a:moveTo>
                    <a:pt x="740" y="2268"/>
                  </a:moveTo>
                  <a:lnTo>
                    <a:pt x="740" y="2287"/>
                  </a:lnTo>
                  <a:lnTo>
                    <a:pt x="728" y="2299"/>
                  </a:lnTo>
                  <a:lnTo>
                    <a:pt x="721" y="2296"/>
                  </a:lnTo>
                  <a:cubicBezTo>
                    <a:pt x="725" y="2280"/>
                    <a:pt x="731" y="2268"/>
                    <a:pt x="740" y="2268"/>
                  </a:cubicBezTo>
                  <a:close/>
                  <a:moveTo>
                    <a:pt x="835" y="2283"/>
                  </a:moveTo>
                  <a:cubicBezTo>
                    <a:pt x="836" y="2283"/>
                    <a:pt x="836" y="2283"/>
                    <a:pt x="837" y="2283"/>
                  </a:cubicBezTo>
                  <a:lnTo>
                    <a:pt x="840" y="2302"/>
                  </a:lnTo>
                  <a:cubicBezTo>
                    <a:pt x="837" y="2315"/>
                    <a:pt x="828" y="2315"/>
                    <a:pt x="828" y="2315"/>
                  </a:cubicBezTo>
                  <a:cubicBezTo>
                    <a:pt x="822" y="2312"/>
                    <a:pt x="822" y="2312"/>
                    <a:pt x="825" y="2296"/>
                  </a:cubicBezTo>
                  <a:cubicBezTo>
                    <a:pt x="825" y="2296"/>
                    <a:pt x="827" y="2283"/>
                    <a:pt x="835" y="2283"/>
                  </a:cubicBezTo>
                  <a:close/>
                  <a:moveTo>
                    <a:pt x="1157" y="0"/>
                  </a:moveTo>
                  <a:cubicBezTo>
                    <a:pt x="1150" y="0"/>
                    <a:pt x="1139" y="11"/>
                    <a:pt x="1132" y="36"/>
                  </a:cubicBezTo>
                  <a:cubicBezTo>
                    <a:pt x="1126" y="55"/>
                    <a:pt x="1117" y="62"/>
                    <a:pt x="1109" y="62"/>
                  </a:cubicBezTo>
                  <a:cubicBezTo>
                    <a:pt x="1104" y="62"/>
                    <a:pt x="1101" y="59"/>
                    <a:pt x="1101" y="52"/>
                  </a:cubicBezTo>
                  <a:cubicBezTo>
                    <a:pt x="1097" y="36"/>
                    <a:pt x="1110" y="36"/>
                    <a:pt x="1123" y="36"/>
                  </a:cubicBezTo>
                  <a:lnTo>
                    <a:pt x="1123" y="5"/>
                  </a:lnTo>
                  <a:cubicBezTo>
                    <a:pt x="1110" y="5"/>
                    <a:pt x="1110" y="5"/>
                    <a:pt x="1097" y="21"/>
                  </a:cubicBezTo>
                  <a:cubicBezTo>
                    <a:pt x="1088" y="24"/>
                    <a:pt x="1082" y="30"/>
                    <a:pt x="1076" y="40"/>
                  </a:cubicBezTo>
                  <a:cubicBezTo>
                    <a:pt x="1066" y="55"/>
                    <a:pt x="1069" y="74"/>
                    <a:pt x="1082" y="87"/>
                  </a:cubicBezTo>
                  <a:cubicBezTo>
                    <a:pt x="1094" y="102"/>
                    <a:pt x="1082" y="102"/>
                    <a:pt x="1072" y="102"/>
                  </a:cubicBezTo>
                  <a:cubicBezTo>
                    <a:pt x="1050" y="90"/>
                    <a:pt x="1047" y="74"/>
                    <a:pt x="1057" y="58"/>
                  </a:cubicBezTo>
                  <a:cubicBezTo>
                    <a:pt x="1066" y="55"/>
                    <a:pt x="1066" y="40"/>
                    <a:pt x="1063" y="24"/>
                  </a:cubicBezTo>
                  <a:cubicBezTo>
                    <a:pt x="1063" y="22"/>
                    <a:pt x="1061" y="21"/>
                    <a:pt x="1059" y="21"/>
                  </a:cubicBezTo>
                  <a:cubicBezTo>
                    <a:pt x="1046" y="21"/>
                    <a:pt x="1009" y="54"/>
                    <a:pt x="1007" y="81"/>
                  </a:cubicBezTo>
                  <a:lnTo>
                    <a:pt x="1007" y="81"/>
                  </a:lnTo>
                  <a:cubicBezTo>
                    <a:pt x="1006" y="78"/>
                    <a:pt x="1005" y="75"/>
                    <a:pt x="1003" y="71"/>
                  </a:cubicBezTo>
                  <a:cubicBezTo>
                    <a:pt x="1002" y="64"/>
                    <a:pt x="996" y="61"/>
                    <a:pt x="989" y="61"/>
                  </a:cubicBezTo>
                  <a:cubicBezTo>
                    <a:pt x="980" y="61"/>
                    <a:pt x="968" y="64"/>
                    <a:pt x="956" y="68"/>
                  </a:cubicBezTo>
                  <a:cubicBezTo>
                    <a:pt x="934" y="77"/>
                    <a:pt x="925" y="83"/>
                    <a:pt x="931" y="99"/>
                  </a:cubicBezTo>
                  <a:cubicBezTo>
                    <a:pt x="938" y="112"/>
                    <a:pt x="944" y="127"/>
                    <a:pt x="938" y="130"/>
                  </a:cubicBezTo>
                  <a:cubicBezTo>
                    <a:pt x="938" y="130"/>
                    <a:pt x="939" y="130"/>
                    <a:pt x="940" y="130"/>
                  </a:cubicBezTo>
                  <a:cubicBezTo>
                    <a:pt x="946" y="130"/>
                    <a:pt x="954" y="142"/>
                    <a:pt x="960" y="156"/>
                  </a:cubicBezTo>
                  <a:cubicBezTo>
                    <a:pt x="944" y="152"/>
                    <a:pt x="931" y="146"/>
                    <a:pt x="919" y="143"/>
                  </a:cubicBezTo>
                  <a:cubicBezTo>
                    <a:pt x="906" y="134"/>
                    <a:pt x="892" y="130"/>
                    <a:pt x="878" y="130"/>
                  </a:cubicBezTo>
                  <a:cubicBezTo>
                    <a:pt x="861" y="130"/>
                    <a:pt x="845" y="136"/>
                    <a:pt x="831" y="146"/>
                  </a:cubicBezTo>
                  <a:lnTo>
                    <a:pt x="822" y="156"/>
                  </a:lnTo>
                  <a:cubicBezTo>
                    <a:pt x="809" y="165"/>
                    <a:pt x="799" y="173"/>
                    <a:pt x="788" y="173"/>
                  </a:cubicBezTo>
                  <a:cubicBezTo>
                    <a:pt x="785" y="173"/>
                    <a:pt x="781" y="173"/>
                    <a:pt x="778" y="171"/>
                  </a:cubicBezTo>
                  <a:cubicBezTo>
                    <a:pt x="768" y="181"/>
                    <a:pt x="762" y="187"/>
                    <a:pt x="772" y="196"/>
                  </a:cubicBezTo>
                  <a:lnTo>
                    <a:pt x="762" y="206"/>
                  </a:lnTo>
                  <a:cubicBezTo>
                    <a:pt x="759" y="204"/>
                    <a:pt x="756" y="204"/>
                    <a:pt x="753" y="204"/>
                  </a:cubicBezTo>
                  <a:cubicBezTo>
                    <a:pt x="743" y="204"/>
                    <a:pt x="739" y="212"/>
                    <a:pt x="746" y="221"/>
                  </a:cubicBezTo>
                  <a:cubicBezTo>
                    <a:pt x="750" y="237"/>
                    <a:pt x="734" y="228"/>
                    <a:pt x="731" y="234"/>
                  </a:cubicBezTo>
                  <a:cubicBezTo>
                    <a:pt x="718" y="227"/>
                    <a:pt x="710" y="224"/>
                    <a:pt x="708" y="224"/>
                  </a:cubicBezTo>
                  <a:lnTo>
                    <a:pt x="708" y="224"/>
                  </a:lnTo>
                  <a:cubicBezTo>
                    <a:pt x="705" y="224"/>
                    <a:pt x="714" y="231"/>
                    <a:pt x="734" y="250"/>
                  </a:cubicBezTo>
                  <a:cubicBezTo>
                    <a:pt x="741" y="256"/>
                    <a:pt x="751" y="261"/>
                    <a:pt x="760" y="261"/>
                  </a:cubicBezTo>
                  <a:cubicBezTo>
                    <a:pt x="764" y="261"/>
                    <a:pt x="768" y="261"/>
                    <a:pt x="772" y="259"/>
                  </a:cubicBezTo>
                  <a:lnTo>
                    <a:pt x="787" y="246"/>
                  </a:lnTo>
                  <a:lnTo>
                    <a:pt x="781" y="272"/>
                  </a:lnTo>
                  <a:cubicBezTo>
                    <a:pt x="778" y="284"/>
                    <a:pt x="778" y="300"/>
                    <a:pt x="787" y="309"/>
                  </a:cubicBezTo>
                  <a:cubicBezTo>
                    <a:pt x="787" y="309"/>
                    <a:pt x="797" y="322"/>
                    <a:pt x="793" y="325"/>
                  </a:cubicBezTo>
                  <a:lnTo>
                    <a:pt x="772" y="303"/>
                  </a:lnTo>
                  <a:cubicBezTo>
                    <a:pt x="765" y="287"/>
                    <a:pt x="756" y="275"/>
                    <a:pt x="746" y="262"/>
                  </a:cubicBezTo>
                  <a:cubicBezTo>
                    <a:pt x="733" y="253"/>
                    <a:pt x="721" y="249"/>
                    <a:pt x="714" y="249"/>
                  </a:cubicBezTo>
                  <a:cubicBezTo>
                    <a:pt x="705" y="249"/>
                    <a:pt x="703" y="255"/>
                    <a:pt x="715" y="268"/>
                  </a:cubicBezTo>
                  <a:cubicBezTo>
                    <a:pt x="713" y="270"/>
                    <a:pt x="711" y="270"/>
                    <a:pt x="709" y="270"/>
                  </a:cubicBezTo>
                  <a:cubicBezTo>
                    <a:pt x="706" y="270"/>
                    <a:pt x="702" y="269"/>
                    <a:pt x="693" y="265"/>
                  </a:cubicBezTo>
                  <a:cubicBezTo>
                    <a:pt x="690" y="261"/>
                    <a:pt x="687" y="259"/>
                    <a:pt x="686" y="259"/>
                  </a:cubicBezTo>
                  <a:cubicBezTo>
                    <a:pt x="682" y="259"/>
                    <a:pt x="683" y="268"/>
                    <a:pt x="693" y="287"/>
                  </a:cubicBezTo>
                  <a:cubicBezTo>
                    <a:pt x="702" y="304"/>
                    <a:pt x="704" y="312"/>
                    <a:pt x="699" y="312"/>
                  </a:cubicBezTo>
                  <a:cubicBezTo>
                    <a:pt x="695" y="312"/>
                    <a:pt x="688" y="308"/>
                    <a:pt x="678" y="300"/>
                  </a:cubicBezTo>
                  <a:cubicBezTo>
                    <a:pt x="669" y="295"/>
                    <a:pt x="661" y="294"/>
                    <a:pt x="655" y="294"/>
                  </a:cubicBezTo>
                  <a:cubicBezTo>
                    <a:pt x="637" y="294"/>
                    <a:pt x="628" y="306"/>
                    <a:pt x="637" y="315"/>
                  </a:cubicBezTo>
                  <a:cubicBezTo>
                    <a:pt x="652" y="333"/>
                    <a:pt x="645" y="346"/>
                    <a:pt x="633" y="346"/>
                  </a:cubicBezTo>
                  <a:cubicBezTo>
                    <a:pt x="631" y="346"/>
                    <a:pt x="627" y="345"/>
                    <a:pt x="624" y="344"/>
                  </a:cubicBezTo>
                  <a:cubicBezTo>
                    <a:pt x="619" y="342"/>
                    <a:pt x="616" y="341"/>
                    <a:pt x="613" y="341"/>
                  </a:cubicBezTo>
                  <a:cubicBezTo>
                    <a:pt x="607" y="341"/>
                    <a:pt x="606" y="345"/>
                    <a:pt x="609" y="356"/>
                  </a:cubicBezTo>
                  <a:cubicBezTo>
                    <a:pt x="603" y="351"/>
                    <a:pt x="596" y="345"/>
                    <a:pt x="591" y="345"/>
                  </a:cubicBezTo>
                  <a:cubicBezTo>
                    <a:pt x="588" y="345"/>
                    <a:pt x="587" y="348"/>
                    <a:pt x="590" y="356"/>
                  </a:cubicBezTo>
                  <a:cubicBezTo>
                    <a:pt x="590" y="356"/>
                    <a:pt x="583" y="359"/>
                    <a:pt x="599" y="366"/>
                  </a:cubicBezTo>
                  <a:cubicBezTo>
                    <a:pt x="599" y="366"/>
                    <a:pt x="605" y="381"/>
                    <a:pt x="609" y="400"/>
                  </a:cubicBezTo>
                  <a:cubicBezTo>
                    <a:pt x="610" y="399"/>
                    <a:pt x="611" y="398"/>
                    <a:pt x="612" y="398"/>
                  </a:cubicBezTo>
                  <a:cubicBezTo>
                    <a:pt x="618" y="398"/>
                    <a:pt x="627" y="409"/>
                    <a:pt x="637" y="419"/>
                  </a:cubicBezTo>
                  <a:cubicBezTo>
                    <a:pt x="641" y="425"/>
                    <a:pt x="636" y="429"/>
                    <a:pt x="626" y="429"/>
                  </a:cubicBezTo>
                  <a:cubicBezTo>
                    <a:pt x="614" y="429"/>
                    <a:pt x="595" y="424"/>
                    <a:pt x="574" y="409"/>
                  </a:cubicBezTo>
                  <a:lnTo>
                    <a:pt x="543" y="394"/>
                  </a:lnTo>
                  <a:lnTo>
                    <a:pt x="562" y="419"/>
                  </a:lnTo>
                  <a:cubicBezTo>
                    <a:pt x="560" y="421"/>
                    <a:pt x="557" y="423"/>
                    <a:pt x="554" y="423"/>
                  </a:cubicBezTo>
                  <a:cubicBezTo>
                    <a:pt x="551" y="423"/>
                    <a:pt x="547" y="421"/>
                    <a:pt x="543" y="416"/>
                  </a:cubicBezTo>
                  <a:cubicBezTo>
                    <a:pt x="535" y="408"/>
                    <a:pt x="532" y="405"/>
                    <a:pt x="530" y="405"/>
                  </a:cubicBezTo>
                  <a:cubicBezTo>
                    <a:pt x="529" y="405"/>
                    <a:pt x="528" y="407"/>
                    <a:pt x="527" y="409"/>
                  </a:cubicBezTo>
                  <a:cubicBezTo>
                    <a:pt x="527" y="409"/>
                    <a:pt x="521" y="413"/>
                    <a:pt x="530" y="425"/>
                  </a:cubicBezTo>
                  <a:cubicBezTo>
                    <a:pt x="545" y="439"/>
                    <a:pt x="549" y="444"/>
                    <a:pt x="547" y="444"/>
                  </a:cubicBezTo>
                  <a:cubicBezTo>
                    <a:pt x="546" y="444"/>
                    <a:pt x="542" y="443"/>
                    <a:pt x="536" y="441"/>
                  </a:cubicBezTo>
                  <a:cubicBezTo>
                    <a:pt x="526" y="433"/>
                    <a:pt x="519" y="429"/>
                    <a:pt x="515" y="429"/>
                  </a:cubicBezTo>
                  <a:cubicBezTo>
                    <a:pt x="510" y="429"/>
                    <a:pt x="512" y="437"/>
                    <a:pt x="521" y="453"/>
                  </a:cubicBezTo>
                  <a:cubicBezTo>
                    <a:pt x="533" y="467"/>
                    <a:pt x="538" y="473"/>
                    <a:pt x="536" y="473"/>
                  </a:cubicBezTo>
                  <a:cubicBezTo>
                    <a:pt x="535" y="473"/>
                    <a:pt x="528" y="468"/>
                    <a:pt x="515" y="460"/>
                  </a:cubicBezTo>
                  <a:cubicBezTo>
                    <a:pt x="507" y="449"/>
                    <a:pt x="495" y="443"/>
                    <a:pt x="487" y="443"/>
                  </a:cubicBezTo>
                  <a:cubicBezTo>
                    <a:pt x="486" y="443"/>
                    <a:pt x="484" y="443"/>
                    <a:pt x="483" y="444"/>
                  </a:cubicBezTo>
                  <a:lnTo>
                    <a:pt x="496" y="456"/>
                  </a:lnTo>
                  <a:cubicBezTo>
                    <a:pt x="509" y="472"/>
                    <a:pt x="511" y="479"/>
                    <a:pt x="506" y="479"/>
                  </a:cubicBezTo>
                  <a:cubicBezTo>
                    <a:pt x="504" y="479"/>
                    <a:pt x="500" y="478"/>
                    <a:pt x="496" y="475"/>
                  </a:cubicBezTo>
                  <a:cubicBezTo>
                    <a:pt x="491" y="472"/>
                    <a:pt x="488" y="470"/>
                    <a:pt x="486" y="470"/>
                  </a:cubicBezTo>
                  <a:cubicBezTo>
                    <a:pt x="481" y="470"/>
                    <a:pt x="480" y="477"/>
                    <a:pt x="480" y="491"/>
                  </a:cubicBezTo>
                  <a:cubicBezTo>
                    <a:pt x="473" y="496"/>
                    <a:pt x="469" y="499"/>
                    <a:pt x="465" y="499"/>
                  </a:cubicBezTo>
                  <a:cubicBezTo>
                    <a:pt x="461" y="499"/>
                    <a:pt x="458" y="497"/>
                    <a:pt x="452" y="491"/>
                  </a:cubicBezTo>
                  <a:cubicBezTo>
                    <a:pt x="443" y="481"/>
                    <a:pt x="438" y="475"/>
                    <a:pt x="438" y="475"/>
                  </a:cubicBezTo>
                  <a:lnTo>
                    <a:pt x="438" y="475"/>
                  </a:lnTo>
                  <a:cubicBezTo>
                    <a:pt x="437" y="475"/>
                    <a:pt x="440" y="482"/>
                    <a:pt x="449" y="497"/>
                  </a:cubicBezTo>
                  <a:cubicBezTo>
                    <a:pt x="451" y="508"/>
                    <a:pt x="452" y="511"/>
                    <a:pt x="446" y="511"/>
                  </a:cubicBezTo>
                  <a:cubicBezTo>
                    <a:pt x="443" y="511"/>
                    <a:pt x="439" y="511"/>
                    <a:pt x="433" y="510"/>
                  </a:cubicBezTo>
                  <a:cubicBezTo>
                    <a:pt x="427" y="507"/>
                    <a:pt x="423" y="506"/>
                    <a:pt x="421" y="506"/>
                  </a:cubicBezTo>
                  <a:cubicBezTo>
                    <a:pt x="418" y="506"/>
                    <a:pt x="419" y="509"/>
                    <a:pt x="421" y="519"/>
                  </a:cubicBezTo>
                  <a:cubicBezTo>
                    <a:pt x="440" y="539"/>
                    <a:pt x="450" y="551"/>
                    <a:pt x="456" y="551"/>
                  </a:cubicBezTo>
                  <a:cubicBezTo>
                    <a:pt x="457" y="551"/>
                    <a:pt x="458" y="551"/>
                    <a:pt x="458" y="550"/>
                  </a:cubicBezTo>
                  <a:cubicBezTo>
                    <a:pt x="459" y="548"/>
                    <a:pt x="460" y="546"/>
                    <a:pt x="462" y="546"/>
                  </a:cubicBezTo>
                  <a:cubicBezTo>
                    <a:pt x="463" y="546"/>
                    <a:pt x="466" y="549"/>
                    <a:pt x="474" y="557"/>
                  </a:cubicBezTo>
                  <a:lnTo>
                    <a:pt x="461" y="566"/>
                  </a:lnTo>
                  <a:cubicBezTo>
                    <a:pt x="458" y="569"/>
                    <a:pt x="452" y="575"/>
                    <a:pt x="452" y="594"/>
                  </a:cubicBezTo>
                  <a:cubicBezTo>
                    <a:pt x="452" y="602"/>
                    <a:pt x="454" y="610"/>
                    <a:pt x="458" y="616"/>
                  </a:cubicBezTo>
                  <a:lnTo>
                    <a:pt x="458" y="616"/>
                  </a:lnTo>
                  <a:lnTo>
                    <a:pt x="436" y="594"/>
                  </a:lnTo>
                  <a:cubicBezTo>
                    <a:pt x="417" y="569"/>
                    <a:pt x="408" y="560"/>
                    <a:pt x="383" y="560"/>
                  </a:cubicBezTo>
                  <a:cubicBezTo>
                    <a:pt x="348" y="569"/>
                    <a:pt x="320" y="575"/>
                    <a:pt x="342" y="597"/>
                  </a:cubicBezTo>
                  <a:cubicBezTo>
                    <a:pt x="342" y="597"/>
                    <a:pt x="348" y="616"/>
                    <a:pt x="342" y="619"/>
                  </a:cubicBezTo>
                  <a:cubicBezTo>
                    <a:pt x="339" y="622"/>
                    <a:pt x="333" y="623"/>
                    <a:pt x="327" y="623"/>
                  </a:cubicBezTo>
                  <a:cubicBezTo>
                    <a:pt x="322" y="623"/>
                    <a:pt x="317" y="622"/>
                    <a:pt x="317" y="622"/>
                  </a:cubicBezTo>
                  <a:cubicBezTo>
                    <a:pt x="315" y="620"/>
                    <a:pt x="313" y="619"/>
                    <a:pt x="311" y="619"/>
                  </a:cubicBezTo>
                  <a:cubicBezTo>
                    <a:pt x="300" y="619"/>
                    <a:pt x="281" y="641"/>
                    <a:pt x="258" y="669"/>
                  </a:cubicBezTo>
                  <a:cubicBezTo>
                    <a:pt x="223" y="707"/>
                    <a:pt x="211" y="729"/>
                    <a:pt x="192" y="729"/>
                  </a:cubicBezTo>
                  <a:cubicBezTo>
                    <a:pt x="189" y="728"/>
                    <a:pt x="186" y="728"/>
                    <a:pt x="183" y="728"/>
                  </a:cubicBezTo>
                  <a:cubicBezTo>
                    <a:pt x="174" y="728"/>
                    <a:pt x="170" y="732"/>
                    <a:pt x="170" y="732"/>
                  </a:cubicBezTo>
                  <a:cubicBezTo>
                    <a:pt x="182" y="742"/>
                    <a:pt x="154" y="785"/>
                    <a:pt x="126" y="839"/>
                  </a:cubicBezTo>
                  <a:cubicBezTo>
                    <a:pt x="98" y="892"/>
                    <a:pt x="76" y="948"/>
                    <a:pt x="91" y="955"/>
                  </a:cubicBezTo>
                  <a:lnTo>
                    <a:pt x="85" y="970"/>
                  </a:lnTo>
                  <a:cubicBezTo>
                    <a:pt x="83" y="969"/>
                    <a:pt x="81" y="969"/>
                    <a:pt x="80" y="969"/>
                  </a:cubicBezTo>
                  <a:cubicBezTo>
                    <a:pt x="69" y="969"/>
                    <a:pt x="66" y="985"/>
                    <a:pt x="60" y="999"/>
                  </a:cubicBezTo>
                  <a:cubicBezTo>
                    <a:pt x="66" y="1011"/>
                    <a:pt x="66" y="1024"/>
                    <a:pt x="63" y="1036"/>
                  </a:cubicBezTo>
                  <a:cubicBezTo>
                    <a:pt x="61" y="1035"/>
                    <a:pt x="58" y="1034"/>
                    <a:pt x="56" y="1034"/>
                  </a:cubicBezTo>
                  <a:cubicBezTo>
                    <a:pt x="48" y="1034"/>
                    <a:pt x="44" y="1043"/>
                    <a:pt x="41" y="1055"/>
                  </a:cubicBezTo>
                  <a:cubicBezTo>
                    <a:pt x="38" y="1074"/>
                    <a:pt x="35" y="1080"/>
                    <a:pt x="51" y="1083"/>
                  </a:cubicBezTo>
                  <a:cubicBezTo>
                    <a:pt x="44" y="1118"/>
                    <a:pt x="32" y="1146"/>
                    <a:pt x="19" y="1174"/>
                  </a:cubicBezTo>
                  <a:cubicBezTo>
                    <a:pt x="1" y="1180"/>
                    <a:pt x="16" y="1193"/>
                    <a:pt x="29" y="1202"/>
                  </a:cubicBezTo>
                  <a:cubicBezTo>
                    <a:pt x="44" y="1202"/>
                    <a:pt x="60" y="1215"/>
                    <a:pt x="60" y="1221"/>
                  </a:cubicBezTo>
                  <a:lnTo>
                    <a:pt x="29" y="1218"/>
                  </a:lnTo>
                  <a:cubicBezTo>
                    <a:pt x="22" y="1214"/>
                    <a:pt x="19" y="1212"/>
                    <a:pt x="16" y="1212"/>
                  </a:cubicBezTo>
                  <a:cubicBezTo>
                    <a:pt x="13" y="1212"/>
                    <a:pt x="12" y="1216"/>
                    <a:pt x="10" y="1227"/>
                  </a:cubicBezTo>
                  <a:lnTo>
                    <a:pt x="10" y="1243"/>
                  </a:lnTo>
                  <a:cubicBezTo>
                    <a:pt x="23" y="1243"/>
                    <a:pt x="23" y="1287"/>
                    <a:pt x="23" y="1346"/>
                  </a:cubicBezTo>
                  <a:cubicBezTo>
                    <a:pt x="26" y="1420"/>
                    <a:pt x="28" y="1447"/>
                    <a:pt x="42" y="1447"/>
                  </a:cubicBezTo>
                  <a:cubicBezTo>
                    <a:pt x="43" y="1447"/>
                    <a:pt x="44" y="1447"/>
                    <a:pt x="44" y="1447"/>
                  </a:cubicBezTo>
                  <a:cubicBezTo>
                    <a:pt x="60" y="1447"/>
                    <a:pt x="60" y="1453"/>
                    <a:pt x="48" y="1481"/>
                  </a:cubicBezTo>
                  <a:cubicBezTo>
                    <a:pt x="10" y="1538"/>
                    <a:pt x="10" y="1541"/>
                    <a:pt x="29" y="1547"/>
                  </a:cubicBezTo>
                  <a:cubicBezTo>
                    <a:pt x="26" y="1538"/>
                    <a:pt x="41" y="1534"/>
                    <a:pt x="57" y="1531"/>
                  </a:cubicBezTo>
                  <a:cubicBezTo>
                    <a:pt x="65" y="1530"/>
                    <a:pt x="71" y="1529"/>
                    <a:pt x="75" y="1529"/>
                  </a:cubicBezTo>
                  <a:cubicBezTo>
                    <a:pt x="86" y="1529"/>
                    <a:pt x="81" y="1535"/>
                    <a:pt x="60" y="1547"/>
                  </a:cubicBezTo>
                  <a:cubicBezTo>
                    <a:pt x="30" y="1553"/>
                    <a:pt x="74" y="1673"/>
                    <a:pt x="108" y="1673"/>
                  </a:cubicBezTo>
                  <a:cubicBezTo>
                    <a:pt x="109" y="1673"/>
                    <a:pt x="109" y="1672"/>
                    <a:pt x="110" y="1672"/>
                  </a:cubicBezTo>
                  <a:lnTo>
                    <a:pt x="110" y="1672"/>
                  </a:lnTo>
                  <a:lnTo>
                    <a:pt x="98" y="1679"/>
                  </a:lnTo>
                  <a:cubicBezTo>
                    <a:pt x="82" y="1682"/>
                    <a:pt x="85" y="1691"/>
                    <a:pt x="98" y="1722"/>
                  </a:cubicBezTo>
                  <a:cubicBezTo>
                    <a:pt x="104" y="1738"/>
                    <a:pt x="107" y="1748"/>
                    <a:pt x="107" y="1748"/>
                  </a:cubicBezTo>
                  <a:cubicBezTo>
                    <a:pt x="110" y="1746"/>
                    <a:pt x="113" y="1746"/>
                    <a:pt x="116" y="1746"/>
                  </a:cubicBezTo>
                  <a:cubicBezTo>
                    <a:pt x="137" y="1746"/>
                    <a:pt x="140" y="1786"/>
                    <a:pt x="129" y="1795"/>
                  </a:cubicBezTo>
                  <a:cubicBezTo>
                    <a:pt x="120" y="1810"/>
                    <a:pt x="120" y="1810"/>
                    <a:pt x="126" y="1826"/>
                  </a:cubicBezTo>
                  <a:cubicBezTo>
                    <a:pt x="164" y="1835"/>
                    <a:pt x="173" y="1876"/>
                    <a:pt x="160" y="1885"/>
                  </a:cubicBezTo>
                  <a:lnTo>
                    <a:pt x="170" y="1901"/>
                  </a:lnTo>
                  <a:cubicBezTo>
                    <a:pt x="182" y="1901"/>
                    <a:pt x="195" y="1907"/>
                    <a:pt x="201" y="1920"/>
                  </a:cubicBezTo>
                  <a:cubicBezTo>
                    <a:pt x="209" y="1934"/>
                    <a:pt x="216" y="1941"/>
                    <a:pt x="221" y="1941"/>
                  </a:cubicBezTo>
                  <a:cubicBezTo>
                    <a:pt x="224" y="1941"/>
                    <a:pt x="227" y="1938"/>
                    <a:pt x="229" y="1932"/>
                  </a:cubicBezTo>
                  <a:cubicBezTo>
                    <a:pt x="238" y="1926"/>
                    <a:pt x="247" y="1919"/>
                    <a:pt x="254" y="1919"/>
                  </a:cubicBezTo>
                  <a:cubicBezTo>
                    <a:pt x="257" y="1919"/>
                    <a:pt x="259" y="1920"/>
                    <a:pt x="261" y="1923"/>
                  </a:cubicBezTo>
                  <a:lnTo>
                    <a:pt x="248" y="1932"/>
                  </a:lnTo>
                  <a:cubicBezTo>
                    <a:pt x="233" y="1942"/>
                    <a:pt x="248" y="1961"/>
                    <a:pt x="270" y="1989"/>
                  </a:cubicBezTo>
                  <a:cubicBezTo>
                    <a:pt x="295" y="2020"/>
                    <a:pt x="308" y="2033"/>
                    <a:pt x="305" y="2048"/>
                  </a:cubicBezTo>
                  <a:lnTo>
                    <a:pt x="320" y="2045"/>
                  </a:lnTo>
                  <a:cubicBezTo>
                    <a:pt x="325" y="2044"/>
                    <a:pt x="329" y="2043"/>
                    <a:pt x="332" y="2043"/>
                  </a:cubicBezTo>
                  <a:cubicBezTo>
                    <a:pt x="340" y="2043"/>
                    <a:pt x="340" y="2049"/>
                    <a:pt x="333" y="2058"/>
                  </a:cubicBezTo>
                  <a:cubicBezTo>
                    <a:pt x="327" y="2073"/>
                    <a:pt x="349" y="2099"/>
                    <a:pt x="370" y="2099"/>
                  </a:cubicBezTo>
                  <a:cubicBezTo>
                    <a:pt x="371" y="2099"/>
                    <a:pt x="372" y="2099"/>
                    <a:pt x="374" y="2099"/>
                  </a:cubicBezTo>
                  <a:lnTo>
                    <a:pt x="386" y="2111"/>
                  </a:lnTo>
                  <a:cubicBezTo>
                    <a:pt x="377" y="2131"/>
                    <a:pt x="384" y="2147"/>
                    <a:pt x="400" y="2147"/>
                  </a:cubicBezTo>
                  <a:cubicBezTo>
                    <a:pt x="406" y="2147"/>
                    <a:pt x="413" y="2145"/>
                    <a:pt x="421" y="2139"/>
                  </a:cubicBezTo>
                  <a:lnTo>
                    <a:pt x="421" y="2139"/>
                  </a:lnTo>
                  <a:cubicBezTo>
                    <a:pt x="411" y="2152"/>
                    <a:pt x="417" y="2155"/>
                    <a:pt x="424" y="2161"/>
                  </a:cubicBezTo>
                  <a:cubicBezTo>
                    <a:pt x="446" y="2161"/>
                    <a:pt x="474" y="2180"/>
                    <a:pt x="464" y="2193"/>
                  </a:cubicBezTo>
                  <a:lnTo>
                    <a:pt x="471" y="2199"/>
                  </a:lnTo>
                  <a:cubicBezTo>
                    <a:pt x="475" y="2196"/>
                    <a:pt x="481" y="2194"/>
                    <a:pt x="486" y="2194"/>
                  </a:cubicBezTo>
                  <a:cubicBezTo>
                    <a:pt x="492" y="2194"/>
                    <a:pt x="497" y="2196"/>
                    <a:pt x="502" y="2199"/>
                  </a:cubicBezTo>
                  <a:cubicBezTo>
                    <a:pt x="507" y="2204"/>
                    <a:pt x="512" y="2206"/>
                    <a:pt x="518" y="2206"/>
                  </a:cubicBezTo>
                  <a:cubicBezTo>
                    <a:pt x="522" y="2206"/>
                    <a:pt x="526" y="2205"/>
                    <a:pt x="530" y="2202"/>
                  </a:cubicBezTo>
                  <a:cubicBezTo>
                    <a:pt x="540" y="2196"/>
                    <a:pt x="546" y="2195"/>
                    <a:pt x="549" y="2195"/>
                  </a:cubicBezTo>
                  <a:cubicBezTo>
                    <a:pt x="551" y="2195"/>
                    <a:pt x="552" y="2196"/>
                    <a:pt x="552" y="2196"/>
                  </a:cubicBezTo>
                  <a:cubicBezTo>
                    <a:pt x="562" y="2199"/>
                    <a:pt x="546" y="2211"/>
                    <a:pt x="530" y="2218"/>
                  </a:cubicBezTo>
                  <a:cubicBezTo>
                    <a:pt x="516" y="2222"/>
                    <a:pt x="520" y="2228"/>
                    <a:pt x="535" y="2228"/>
                  </a:cubicBezTo>
                  <a:cubicBezTo>
                    <a:pt x="543" y="2228"/>
                    <a:pt x="554" y="2226"/>
                    <a:pt x="568" y="2221"/>
                  </a:cubicBezTo>
                  <a:cubicBezTo>
                    <a:pt x="585" y="2215"/>
                    <a:pt x="594" y="2212"/>
                    <a:pt x="596" y="2212"/>
                  </a:cubicBezTo>
                  <a:cubicBezTo>
                    <a:pt x="599" y="2212"/>
                    <a:pt x="591" y="2217"/>
                    <a:pt x="574" y="2227"/>
                  </a:cubicBezTo>
                  <a:cubicBezTo>
                    <a:pt x="562" y="2234"/>
                    <a:pt x="552" y="2242"/>
                    <a:pt x="558" y="2242"/>
                  </a:cubicBezTo>
                  <a:cubicBezTo>
                    <a:pt x="560" y="2242"/>
                    <a:pt x="563" y="2241"/>
                    <a:pt x="568" y="2240"/>
                  </a:cubicBezTo>
                  <a:cubicBezTo>
                    <a:pt x="570" y="2242"/>
                    <a:pt x="573" y="2243"/>
                    <a:pt x="575" y="2243"/>
                  </a:cubicBezTo>
                  <a:cubicBezTo>
                    <a:pt x="580" y="2243"/>
                    <a:pt x="586" y="2239"/>
                    <a:pt x="590" y="2233"/>
                  </a:cubicBezTo>
                  <a:lnTo>
                    <a:pt x="612" y="2246"/>
                  </a:lnTo>
                  <a:cubicBezTo>
                    <a:pt x="621" y="2271"/>
                    <a:pt x="627" y="2274"/>
                    <a:pt x="637" y="2277"/>
                  </a:cubicBezTo>
                  <a:cubicBezTo>
                    <a:pt x="642" y="2272"/>
                    <a:pt x="646" y="2268"/>
                    <a:pt x="647" y="2268"/>
                  </a:cubicBezTo>
                  <a:cubicBezTo>
                    <a:pt x="650" y="2268"/>
                    <a:pt x="651" y="2273"/>
                    <a:pt x="652" y="2283"/>
                  </a:cubicBezTo>
                  <a:cubicBezTo>
                    <a:pt x="648" y="2290"/>
                    <a:pt x="648" y="2295"/>
                    <a:pt x="650" y="2295"/>
                  </a:cubicBezTo>
                  <a:cubicBezTo>
                    <a:pt x="652" y="2295"/>
                    <a:pt x="658" y="2288"/>
                    <a:pt x="665" y="2271"/>
                  </a:cubicBezTo>
                  <a:cubicBezTo>
                    <a:pt x="671" y="2267"/>
                    <a:pt x="675" y="2266"/>
                    <a:pt x="678" y="2266"/>
                  </a:cubicBezTo>
                  <a:cubicBezTo>
                    <a:pt x="684" y="2266"/>
                    <a:pt x="687" y="2271"/>
                    <a:pt x="687" y="2283"/>
                  </a:cubicBezTo>
                  <a:cubicBezTo>
                    <a:pt x="681" y="2301"/>
                    <a:pt x="681" y="2308"/>
                    <a:pt x="684" y="2308"/>
                  </a:cubicBezTo>
                  <a:cubicBezTo>
                    <a:pt x="685" y="2308"/>
                    <a:pt x="688" y="2305"/>
                    <a:pt x="690" y="2299"/>
                  </a:cubicBezTo>
                  <a:cubicBezTo>
                    <a:pt x="698" y="2293"/>
                    <a:pt x="704" y="2292"/>
                    <a:pt x="708" y="2292"/>
                  </a:cubicBezTo>
                  <a:cubicBezTo>
                    <a:pt x="710" y="2292"/>
                    <a:pt x="712" y="2293"/>
                    <a:pt x="712" y="2293"/>
                  </a:cubicBezTo>
                  <a:cubicBezTo>
                    <a:pt x="706" y="2308"/>
                    <a:pt x="778" y="2337"/>
                    <a:pt x="853" y="2352"/>
                  </a:cubicBezTo>
                  <a:cubicBezTo>
                    <a:pt x="862" y="2352"/>
                    <a:pt x="875" y="2340"/>
                    <a:pt x="878" y="2324"/>
                  </a:cubicBezTo>
                  <a:cubicBezTo>
                    <a:pt x="881" y="2311"/>
                    <a:pt x="882" y="2306"/>
                    <a:pt x="882" y="2306"/>
                  </a:cubicBezTo>
                  <a:cubicBezTo>
                    <a:pt x="883" y="2306"/>
                    <a:pt x="883" y="2316"/>
                    <a:pt x="884" y="2327"/>
                  </a:cubicBezTo>
                  <a:cubicBezTo>
                    <a:pt x="884" y="2352"/>
                    <a:pt x="889" y="2364"/>
                    <a:pt x="893" y="2364"/>
                  </a:cubicBezTo>
                  <a:cubicBezTo>
                    <a:pt x="896" y="2364"/>
                    <a:pt x="900" y="2353"/>
                    <a:pt x="900" y="2330"/>
                  </a:cubicBezTo>
                  <a:cubicBezTo>
                    <a:pt x="900" y="2313"/>
                    <a:pt x="899" y="2305"/>
                    <a:pt x="900" y="2305"/>
                  </a:cubicBezTo>
                  <a:cubicBezTo>
                    <a:pt x="901" y="2305"/>
                    <a:pt x="903" y="2313"/>
                    <a:pt x="909" y="2330"/>
                  </a:cubicBezTo>
                  <a:cubicBezTo>
                    <a:pt x="913" y="2340"/>
                    <a:pt x="914" y="2345"/>
                    <a:pt x="916" y="2345"/>
                  </a:cubicBezTo>
                  <a:cubicBezTo>
                    <a:pt x="918" y="2345"/>
                    <a:pt x="921" y="2341"/>
                    <a:pt x="925" y="2334"/>
                  </a:cubicBezTo>
                  <a:cubicBezTo>
                    <a:pt x="926" y="2326"/>
                    <a:pt x="929" y="2323"/>
                    <a:pt x="931" y="2323"/>
                  </a:cubicBezTo>
                  <a:cubicBezTo>
                    <a:pt x="934" y="2323"/>
                    <a:pt x="936" y="2328"/>
                    <a:pt x="934" y="2337"/>
                  </a:cubicBezTo>
                  <a:cubicBezTo>
                    <a:pt x="939" y="2348"/>
                    <a:pt x="943" y="2359"/>
                    <a:pt x="946" y="2359"/>
                  </a:cubicBezTo>
                  <a:cubicBezTo>
                    <a:pt x="946" y="2359"/>
                    <a:pt x="947" y="2357"/>
                    <a:pt x="947" y="2352"/>
                  </a:cubicBezTo>
                  <a:cubicBezTo>
                    <a:pt x="947" y="2352"/>
                    <a:pt x="956" y="2355"/>
                    <a:pt x="963" y="2371"/>
                  </a:cubicBezTo>
                  <a:cubicBezTo>
                    <a:pt x="965" y="2376"/>
                    <a:pt x="967" y="2378"/>
                    <a:pt x="970" y="2378"/>
                  </a:cubicBezTo>
                  <a:cubicBezTo>
                    <a:pt x="977" y="2378"/>
                    <a:pt x="985" y="2369"/>
                    <a:pt x="991" y="2359"/>
                  </a:cubicBezTo>
                  <a:cubicBezTo>
                    <a:pt x="1005" y="2345"/>
                    <a:pt x="1013" y="2338"/>
                    <a:pt x="1017" y="2338"/>
                  </a:cubicBezTo>
                  <a:cubicBezTo>
                    <a:pt x="1021" y="2338"/>
                    <a:pt x="1021" y="2346"/>
                    <a:pt x="1016" y="2362"/>
                  </a:cubicBezTo>
                  <a:cubicBezTo>
                    <a:pt x="1012" y="2374"/>
                    <a:pt x="1017" y="2379"/>
                    <a:pt x="1024" y="2379"/>
                  </a:cubicBezTo>
                  <a:cubicBezTo>
                    <a:pt x="1035" y="2379"/>
                    <a:pt x="1054" y="2365"/>
                    <a:pt x="1060" y="2346"/>
                  </a:cubicBezTo>
                  <a:cubicBezTo>
                    <a:pt x="1064" y="2328"/>
                    <a:pt x="1065" y="2320"/>
                    <a:pt x="1066" y="2320"/>
                  </a:cubicBezTo>
                  <a:cubicBezTo>
                    <a:pt x="1066" y="2320"/>
                    <a:pt x="1066" y="2324"/>
                    <a:pt x="1066" y="2330"/>
                  </a:cubicBezTo>
                  <a:cubicBezTo>
                    <a:pt x="1066" y="2346"/>
                    <a:pt x="1076" y="2346"/>
                    <a:pt x="1076" y="2346"/>
                  </a:cubicBezTo>
                  <a:cubicBezTo>
                    <a:pt x="1085" y="2346"/>
                    <a:pt x="1091" y="2346"/>
                    <a:pt x="1091" y="2365"/>
                  </a:cubicBezTo>
                  <a:cubicBezTo>
                    <a:pt x="1091" y="2365"/>
                    <a:pt x="1101" y="2365"/>
                    <a:pt x="1116" y="2349"/>
                  </a:cubicBezTo>
                  <a:cubicBezTo>
                    <a:pt x="1122" y="2335"/>
                    <a:pt x="1130" y="2330"/>
                    <a:pt x="1138" y="2330"/>
                  </a:cubicBezTo>
                  <a:cubicBezTo>
                    <a:pt x="1150" y="2330"/>
                    <a:pt x="1162" y="2343"/>
                    <a:pt x="1170" y="2362"/>
                  </a:cubicBezTo>
                  <a:lnTo>
                    <a:pt x="1182" y="2343"/>
                  </a:lnTo>
                  <a:cubicBezTo>
                    <a:pt x="1186" y="2324"/>
                    <a:pt x="1190" y="2310"/>
                    <a:pt x="1193" y="2310"/>
                  </a:cubicBezTo>
                  <a:cubicBezTo>
                    <a:pt x="1195" y="2310"/>
                    <a:pt x="1197" y="2315"/>
                    <a:pt x="1198" y="2327"/>
                  </a:cubicBezTo>
                  <a:lnTo>
                    <a:pt x="1201" y="2343"/>
                  </a:lnTo>
                  <a:cubicBezTo>
                    <a:pt x="1202" y="2330"/>
                    <a:pt x="1209" y="2324"/>
                    <a:pt x="1217" y="2324"/>
                  </a:cubicBezTo>
                  <a:cubicBezTo>
                    <a:pt x="1228" y="2324"/>
                    <a:pt x="1241" y="2334"/>
                    <a:pt x="1245" y="2352"/>
                  </a:cubicBezTo>
                  <a:cubicBezTo>
                    <a:pt x="1247" y="2363"/>
                    <a:pt x="1248" y="2367"/>
                    <a:pt x="1250" y="2367"/>
                  </a:cubicBezTo>
                  <a:cubicBezTo>
                    <a:pt x="1251" y="2367"/>
                    <a:pt x="1252" y="2366"/>
                    <a:pt x="1254" y="2365"/>
                  </a:cubicBezTo>
                  <a:lnTo>
                    <a:pt x="1251" y="2349"/>
                  </a:lnTo>
                  <a:cubicBezTo>
                    <a:pt x="1251" y="2334"/>
                    <a:pt x="1248" y="2321"/>
                    <a:pt x="1254" y="2318"/>
                  </a:cubicBezTo>
                  <a:cubicBezTo>
                    <a:pt x="1257" y="2318"/>
                    <a:pt x="1260" y="2318"/>
                    <a:pt x="1262" y="2318"/>
                  </a:cubicBezTo>
                  <a:cubicBezTo>
                    <a:pt x="1268" y="2318"/>
                    <a:pt x="1274" y="2319"/>
                    <a:pt x="1276" y="2330"/>
                  </a:cubicBezTo>
                  <a:cubicBezTo>
                    <a:pt x="1282" y="2341"/>
                    <a:pt x="1290" y="2350"/>
                    <a:pt x="1294" y="2350"/>
                  </a:cubicBezTo>
                  <a:cubicBezTo>
                    <a:pt x="1295" y="2350"/>
                    <a:pt x="1296" y="2348"/>
                    <a:pt x="1295" y="2343"/>
                  </a:cubicBezTo>
                  <a:lnTo>
                    <a:pt x="1295" y="2343"/>
                  </a:lnTo>
                  <a:cubicBezTo>
                    <a:pt x="1295" y="2343"/>
                    <a:pt x="1301" y="2343"/>
                    <a:pt x="1314" y="2355"/>
                  </a:cubicBezTo>
                  <a:lnTo>
                    <a:pt x="1348" y="2346"/>
                  </a:lnTo>
                  <a:cubicBezTo>
                    <a:pt x="1350" y="2337"/>
                    <a:pt x="1357" y="2332"/>
                    <a:pt x="1363" y="2332"/>
                  </a:cubicBezTo>
                  <a:cubicBezTo>
                    <a:pt x="1368" y="2332"/>
                    <a:pt x="1372" y="2335"/>
                    <a:pt x="1373" y="2340"/>
                  </a:cubicBezTo>
                  <a:cubicBezTo>
                    <a:pt x="1383" y="2337"/>
                    <a:pt x="1392" y="2330"/>
                    <a:pt x="1392" y="2318"/>
                  </a:cubicBezTo>
                  <a:cubicBezTo>
                    <a:pt x="1400" y="2317"/>
                    <a:pt x="1405" y="2315"/>
                    <a:pt x="1410" y="2315"/>
                  </a:cubicBezTo>
                  <a:cubicBezTo>
                    <a:pt x="1416" y="2315"/>
                    <a:pt x="1420" y="2318"/>
                    <a:pt x="1423" y="2327"/>
                  </a:cubicBezTo>
                  <a:cubicBezTo>
                    <a:pt x="1426" y="2335"/>
                    <a:pt x="1428" y="2339"/>
                    <a:pt x="1429" y="2339"/>
                  </a:cubicBezTo>
                  <a:cubicBezTo>
                    <a:pt x="1430" y="2339"/>
                    <a:pt x="1431" y="2334"/>
                    <a:pt x="1433" y="2324"/>
                  </a:cubicBezTo>
                  <a:cubicBezTo>
                    <a:pt x="1426" y="2308"/>
                    <a:pt x="1433" y="2305"/>
                    <a:pt x="1442" y="2302"/>
                  </a:cubicBezTo>
                  <a:lnTo>
                    <a:pt x="1458" y="2296"/>
                  </a:lnTo>
                  <a:cubicBezTo>
                    <a:pt x="1452" y="2283"/>
                    <a:pt x="1452" y="2283"/>
                    <a:pt x="1461" y="2280"/>
                  </a:cubicBezTo>
                  <a:cubicBezTo>
                    <a:pt x="1462" y="2280"/>
                    <a:pt x="1465" y="2279"/>
                    <a:pt x="1468" y="2279"/>
                  </a:cubicBezTo>
                  <a:cubicBezTo>
                    <a:pt x="1476" y="2279"/>
                    <a:pt x="1490" y="2281"/>
                    <a:pt x="1498" y="2281"/>
                  </a:cubicBezTo>
                  <a:cubicBezTo>
                    <a:pt x="1501" y="2281"/>
                    <a:pt x="1504" y="2281"/>
                    <a:pt x="1505" y="2280"/>
                  </a:cubicBezTo>
                  <a:cubicBezTo>
                    <a:pt x="1530" y="2268"/>
                    <a:pt x="1530" y="2268"/>
                    <a:pt x="1514" y="2258"/>
                  </a:cubicBezTo>
                  <a:lnTo>
                    <a:pt x="1514" y="2258"/>
                  </a:lnTo>
                  <a:cubicBezTo>
                    <a:pt x="1514" y="2259"/>
                    <a:pt x="1513" y="2259"/>
                    <a:pt x="1513" y="2259"/>
                  </a:cubicBezTo>
                  <a:cubicBezTo>
                    <a:pt x="1508" y="2259"/>
                    <a:pt x="1506" y="2252"/>
                    <a:pt x="1512" y="2252"/>
                  </a:cubicBezTo>
                  <a:cubicBezTo>
                    <a:pt x="1515" y="2252"/>
                    <a:pt x="1518" y="2253"/>
                    <a:pt x="1524" y="2255"/>
                  </a:cubicBezTo>
                  <a:cubicBezTo>
                    <a:pt x="1542" y="2252"/>
                    <a:pt x="1564" y="2249"/>
                    <a:pt x="1583" y="2243"/>
                  </a:cubicBezTo>
                  <a:cubicBezTo>
                    <a:pt x="1615" y="2227"/>
                    <a:pt x="1611" y="2224"/>
                    <a:pt x="1605" y="2211"/>
                  </a:cubicBezTo>
                  <a:cubicBezTo>
                    <a:pt x="1593" y="2199"/>
                    <a:pt x="1590" y="2192"/>
                    <a:pt x="1592" y="2192"/>
                  </a:cubicBezTo>
                  <a:lnTo>
                    <a:pt x="1592" y="2192"/>
                  </a:lnTo>
                  <a:cubicBezTo>
                    <a:pt x="1595" y="2192"/>
                    <a:pt x="1601" y="2197"/>
                    <a:pt x="1611" y="2208"/>
                  </a:cubicBezTo>
                  <a:cubicBezTo>
                    <a:pt x="1626" y="2216"/>
                    <a:pt x="1635" y="2219"/>
                    <a:pt x="1640" y="2219"/>
                  </a:cubicBezTo>
                  <a:cubicBezTo>
                    <a:pt x="1646" y="2219"/>
                    <a:pt x="1646" y="2215"/>
                    <a:pt x="1643" y="2208"/>
                  </a:cubicBezTo>
                  <a:cubicBezTo>
                    <a:pt x="1640" y="2189"/>
                    <a:pt x="1640" y="2189"/>
                    <a:pt x="1649" y="2186"/>
                  </a:cubicBezTo>
                  <a:cubicBezTo>
                    <a:pt x="1651" y="2191"/>
                    <a:pt x="1654" y="2193"/>
                    <a:pt x="1656" y="2193"/>
                  </a:cubicBezTo>
                  <a:cubicBezTo>
                    <a:pt x="1661" y="2193"/>
                    <a:pt x="1666" y="2185"/>
                    <a:pt x="1668" y="2171"/>
                  </a:cubicBezTo>
                  <a:cubicBezTo>
                    <a:pt x="1671" y="2170"/>
                    <a:pt x="1673" y="2169"/>
                    <a:pt x="1675" y="2169"/>
                  </a:cubicBezTo>
                  <a:cubicBezTo>
                    <a:pt x="1678" y="2169"/>
                    <a:pt x="1680" y="2172"/>
                    <a:pt x="1687" y="2180"/>
                  </a:cubicBezTo>
                  <a:lnTo>
                    <a:pt x="1699" y="2171"/>
                  </a:lnTo>
                  <a:cubicBezTo>
                    <a:pt x="1696" y="2138"/>
                    <a:pt x="1731" y="2122"/>
                    <a:pt x="1752" y="2122"/>
                  </a:cubicBezTo>
                  <a:cubicBezTo>
                    <a:pt x="1756" y="2122"/>
                    <a:pt x="1759" y="2123"/>
                    <a:pt x="1762" y="2124"/>
                  </a:cubicBezTo>
                  <a:cubicBezTo>
                    <a:pt x="1762" y="2124"/>
                    <a:pt x="1768" y="2117"/>
                    <a:pt x="1762" y="2102"/>
                  </a:cubicBezTo>
                  <a:cubicBezTo>
                    <a:pt x="1755" y="2084"/>
                    <a:pt x="1753" y="2076"/>
                    <a:pt x="1756" y="2076"/>
                  </a:cubicBezTo>
                  <a:lnTo>
                    <a:pt x="1756" y="2076"/>
                  </a:lnTo>
                  <a:cubicBezTo>
                    <a:pt x="1759" y="2076"/>
                    <a:pt x="1765" y="2081"/>
                    <a:pt x="1774" y="2092"/>
                  </a:cubicBezTo>
                  <a:cubicBezTo>
                    <a:pt x="1785" y="2103"/>
                    <a:pt x="1790" y="2108"/>
                    <a:pt x="1791" y="2108"/>
                  </a:cubicBezTo>
                  <a:cubicBezTo>
                    <a:pt x="1793" y="2108"/>
                    <a:pt x="1789" y="2101"/>
                    <a:pt x="1781" y="2086"/>
                  </a:cubicBezTo>
                  <a:cubicBezTo>
                    <a:pt x="1777" y="2071"/>
                    <a:pt x="1787" y="2062"/>
                    <a:pt x="1798" y="2062"/>
                  </a:cubicBezTo>
                  <a:cubicBezTo>
                    <a:pt x="1805" y="2062"/>
                    <a:pt x="1813" y="2066"/>
                    <a:pt x="1815" y="2077"/>
                  </a:cubicBezTo>
                  <a:lnTo>
                    <a:pt x="1837" y="2099"/>
                  </a:lnTo>
                  <a:cubicBezTo>
                    <a:pt x="1831" y="2083"/>
                    <a:pt x="1837" y="2080"/>
                    <a:pt x="1837" y="2080"/>
                  </a:cubicBezTo>
                  <a:cubicBezTo>
                    <a:pt x="1828" y="2067"/>
                    <a:pt x="1831" y="2061"/>
                    <a:pt x="1846" y="2048"/>
                  </a:cubicBezTo>
                  <a:cubicBezTo>
                    <a:pt x="1859" y="2039"/>
                    <a:pt x="1868" y="2011"/>
                    <a:pt x="1878" y="2001"/>
                  </a:cubicBezTo>
                  <a:cubicBezTo>
                    <a:pt x="1888" y="1994"/>
                    <a:pt x="1900" y="1984"/>
                    <a:pt x="1913" y="1984"/>
                  </a:cubicBezTo>
                  <a:cubicBezTo>
                    <a:pt x="1916" y="1984"/>
                    <a:pt x="1919" y="1985"/>
                    <a:pt x="1922" y="1986"/>
                  </a:cubicBezTo>
                  <a:cubicBezTo>
                    <a:pt x="1928" y="1983"/>
                    <a:pt x="1931" y="1976"/>
                    <a:pt x="1931" y="1957"/>
                  </a:cubicBezTo>
                  <a:cubicBezTo>
                    <a:pt x="1929" y="1945"/>
                    <a:pt x="1933" y="1938"/>
                    <a:pt x="1938" y="1938"/>
                  </a:cubicBezTo>
                  <a:cubicBezTo>
                    <a:pt x="1941" y="1938"/>
                    <a:pt x="1944" y="1939"/>
                    <a:pt x="1947" y="1942"/>
                  </a:cubicBezTo>
                  <a:lnTo>
                    <a:pt x="1953" y="1939"/>
                  </a:lnTo>
                  <a:cubicBezTo>
                    <a:pt x="1953" y="1917"/>
                    <a:pt x="1959" y="1914"/>
                    <a:pt x="1959" y="1914"/>
                  </a:cubicBezTo>
                  <a:cubicBezTo>
                    <a:pt x="1965" y="1921"/>
                    <a:pt x="1972" y="1926"/>
                    <a:pt x="1976" y="1926"/>
                  </a:cubicBezTo>
                  <a:cubicBezTo>
                    <a:pt x="1979" y="1926"/>
                    <a:pt x="1981" y="1923"/>
                    <a:pt x="1978" y="1917"/>
                  </a:cubicBezTo>
                  <a:cubicBezTo>
                    <a:pt x="1969" y="1904"/>
                    <a:pt x="1975" y="1901"/>
                    <a:pt x="1984" y="1892"/>
                  </a:cubicBezTo>
                  <a:cubicBezTo>
                    <a:pt x="1985" y="1892"/>
                    <a:pt x="1985" y="1892"/>
                    <a:pt x="1985" y="1892"/>
                  </a:cubicBezTo>
                  <a:cubicBezTo>
                    <a:pt x="2010" y="1892"/>
                    <a:pt x="2178" y="1747"/>
                    <a:pt x="2166" y="1735"/>
                  </a:cubicBezTo>
                  <a:cubicBezTo>
                    <a:pt x="2166" y="1735"/>
                    <a:pt x="2172" y="1729"/>
                    <a:pt x="2182" y="1719"/>
                  </a:cubicBezTo>
                  <a:lnTo>
                    <a:pt x="2204" y="1704"/>
                  </a:lnTo>
                  <a:cubicBezTo>
                    <a:pt x="2207" y="1707"/>
                    <a:pt x="2211" y="1709"/>
                    <a:pt x="2215" y="1709"/>
                  </a:cubicBezTo>
                  <a:cubicBezTo>
                    <a:pt x="2236" y="1709"/>
                    <a:pt x="2261" y="1667"/>
                    <a:pt x="2266" y="1638"/>
                  </a:cubicBezTo>
                  <a:cubicBezTo>
                    <a:pt x="2263" y="1625"/>
                    <a:pt x="2266" y="1610"/>
                    <a:pt x="2273" y="1600"/>
                  </a:cubicBezTo>
                  <a:cubicBezTo>
                    <a:pt x="2279" y="1604"/>
                    <a:pt x="2284" y="1606"/>
                    <a:pt x="2289" y="1606"/>
                  </a:cubicBezTo>
                  <a:cubicBezTo>
                    <a:pt x="2308" y="1606"/>
                    <a:pt x="2319" y="1582"/>
                    <a:pt x="2316" y="1559"/>
                  </a:cubicBezTo>
                  <a:cubicBezTo>
                    <a:pt x="2299" y="1544"/>
                    <a:pt x="2295" y="1535"/>
                    <a:pt x="2305" y="1535"/>
                  </a:cubicBezTo>
                  <a:cubicBezTo>
                    <a:pt x="2309" y="1535"/>
                    <a:pt x="2316" y="1537"/>
                    <a:pt x="2326" y="1541"/>
                  </a:cubicBezTo>
                  <a:cubicBezTo>
                    <a:pt x="2330" y="1542"/>
                    <a:pt x="2334" y="1543"/>
                    <a:pt x="2338" y="1543"/>
                  </a:cubicBezTo>
                  <a:cubicBezTo>
                    <a:pt x="2357" y="1543"/>
                    <a:pt x="2360" y="1523"/>
                    <a:pt x="2326" y="1494"/>
                  </a:cubicBezTo>
                  <a:cubicBezTo>
                    <a:pt x="2313" y="1478"/>
                    <a:pt x="2313" y="1478"/>
                    <a:pt x="2332" y="1472"/>
                  </a:cubicBezTo>
                  <a:cubicBezTo>
                    <a:pt x="2367" y="1469"/>
                    <a:pt x="2370" y="1456"/>
                    <a:pt x="2354" y="1453"/>
                  </a:cubicBezTo>
                  <a:cubicBezTo>
                    <a:pt x="2323" y="1437"/>
                    <a:pt x="2326" y="1428"/>
                    <a:pt x="2357" y="1418"/>
                  </a:cubicBezTo>
                  <a:cubicBezTo>
                    <a:pt x="2392" y="1400"/>
                    <a:pt x="2392" y="1397"/>
                    <a:pt x="2360" y="1384"/>
                  </a:cubicBezTo>
                  <a:cubicBezTo>
                    <a:pt x="2332" y="1375"/>
                    <a:pt x="2329" y="1331"/>
                    <a:pt x="2360" y="1318"/>
                  </a:cubicBezTo>
                  <a:cubicBezTo>
                    <a:pt x="2357" y="1306"/>
                    <a:pt x="2373" y="1293"/>
                    <a:pt x="2357" y="1293"/>
                  </a:cubicBezTo>
                  <a:lnTo>
                    <a:pt x="2370" y="1281"/>
                  </a:lnTo>
                  <a:lnTo>
                    <a:pt x="2367" y="1259"/>
                  </a:lnTo>
                  <a:lnTo>
                    <a:pt x="2351" y="1262"/>
                  </a:lnTo>
                  <a:cubicBezTo>
                    <a:pt x="2345" y="1205"/>
                    <a:pt x="2329" y="1152"/>
                    <a:pt x="2298" y="1105"/>
                  </a:cubicBezTo>
                  <a:cubicBezTo>
                    <a:pt x="2285" y="1086"/>
                    <a:pt x="2273" y="1071"/>
                    <a:pt x="2263" y="1058"/>
                  </a:cubicBezTo>
                  <a:cubicBezTo>
                    <a:pt x="2236" y="1028"/>
                    <a:pt x="2227" y="1019"/>
                    <a:pt x="2221" y="1019"/>
                  </a:cubicBezTo>
                  <a:cubicBezTo>
                    <a:pt x="2218" y="1019"/>
                    <a:pt x="2217" y="1022"/>
                    <a:pt x="2213" y="1027"/>
                  </a:cubicBezTo>
                  <a:cubicBezTo>
                    <a:pt x="2206" y="1037"/>
                    <a:pt x="2200" y="1041"/>
                    <a:pt x="2196" y="1041"/>
                  </a:cubicBezTo>
                  <a:cubicBezTo>
                    <a:pt x="2191" y="1041"/>
                    <a:pt x="2192" y="1031"/>
                    <a:pt x="2204" y="1014"/>
                  </a:cubicBezTo>
                  <a:cubicBezTo>
                    <a:pt x="2201" y="1011"/>
                    <a:pt x="2204" y="989"/>
                    <a:pt x="2194" y="980"/>
                  </a:cubicBezTo>
                  <a:cubicBezTo>
                    <a:pt x="2185" y="967"/>
                    <a:pt x="2175" y="958"/>
                    <a:pt x="2188" y="948"/>
                  </a:cubicBezTo>
                  <a:lnTo>
                    <a:pt x="2182" y="942"/>
                  </a:lnTo>
                  <a:cubicBezTo>
                    <a:pt x="2178" y="943"/>
                    <a:pt x="2175" y="943"/>
                    <a:pt x="2172" y="943"/>
                  </a:cubicBezTo>
                  <a:cubicBezTo>
                    <a:pt x="2147" y="943"/>
                    <a:pt x="2122" y="923"/>
                    <a:pt x="2122" y="895"/>
                  </a:cubicBezTo>
                  <a:cubicBezTo>
                    <a:pt x="2117" y="885"/>
                    <a:pt x="2105" y="879"/>
                    <a:pt x="2094" y="879"/>
                  </a:cubicBezTo>
                  <a:cubicBezTo>
                    <a:pt x="2092" y="879"/>
                    <a:pt x="2090" y="879"/>
                    <a:pt x="2088" y="879"/>
                  </a:cubicBezTo>
                  <a:cubicBezTo>
                    <a:pt x="2066" y="879"/>
                    <a:pt x="2066" y="879"/>
                    <a:pt x="2075" y="864"/>
                  </a:cubicBezTo>
                  <a:cubicBezTo>
                    <a:pt x="2083" y="854"/>
                    <a:pt x="2076" y="826"/>
                    <a:pt x="2061" y="826"/>
                  </a:cubicBezTo>
                  <a:cubicBezTo>
                    <a:pt x="2057" y="826"/>
                    <a:pt x="2052" y="828"/>
                    <a:pt x="2047" y="832"/>
                  </a:cubicBezTo>
                  <a:lnTo>
                    <a:pt x="2053" y="817"/>
                  </a:lnTo>
                  <a:cubicBezTo>
                    <a:pt x="2058" y="809"/>
                    <a:pt x="2057" y="806"/>
                    <a:pt x="2053" y="806"/>
                  </a:cubicBezTo>
                  <a:cubicBezTo>
                    <a:pt x="2049" y="806"/>
                    <a:pt x="2041" y="810"/>
                    <a:pt x="2034" y="817"/>
                  </a:cubicBezTo>
                  <a:cubicBezTo>
                    <a:pt x="2025" y="824"/>
                    <a:pt x="2018" y="828"/>
                    <a:pt x="2016" y="828"/>
                  </a:cubicBezTo>
                  <a:cubicBezTo>
                    <a:pt x="2012" y="828"/>
                    <a:pt x="2018" y="818"/>
                    <a:pt x="2038" y="795"/>
                  </a:cubicBezTo>
                  <a:cubicBezTo>
                    <a:pt x="2052" y="780"/>
                    <a:pt x="2056" y="774"/>
                    <a:pt x="2053" y="774"/>
                  </a:cubicBezTo>
                  <a:cubicBezTo>
                    <a:pt x="2051" y="774"/>
                    <a:pt x="2048" y="776"/>
                    <a:pt x="2044" y="779"/>
                  </a:cubicBezTo>
                  <a:cubicBezTo>
                    <a:pt x="2037" y="782"/>
                    <a:pt x="2029" y="784"/>
                    <a:pt x="2024" y="784"/>
                  </a:cubicBezTo>
                  <a:cubicBezTo>
                    <a:pt x="2018" y="784"/>
                    <a:pt x="2015" y="781"/>
                    <a:pt x="2019" y="773"/>
                  </a:cubicBezTo>
                  <a:cubicBezTo>
                    <a:pt x="2017" y="772"/>
                    <a:pt x="2015" y="770"/>
                    <a:pt x="2012" y="770"/>
                  </a:cubicBezTo>
                  <a:cubicBezTo>
                    <a:pt x="2007" y="770"/>
                    <a:pt x="2000" y="773"/>
                    <a:pt x="1987" y="785"/>
                  </a:cubicBezTo>
                  <a:cubicBezTo>
                    <a:pt x="1983" y="789"/>
                    <a:pt x="1979" y="790"/>
                    <a:pt x="1975" y="790"/>
                  </a:cubicBezTo>
                  <a:cubicBezTo>
                    <a:pt x="1970" y="790"/>
                    <a:pt x="1967" y="787"/>
                    <a:pt x="1966" y="785"/>
                  </a:cubicBezTo>
                  <a:cubicBezTo>
                    <a:pt x="1972" y="776"/>
                    <a:pt x="1984" y="770"/>
                    <a:pt x="1994" y="770"/>
                  </a:cubicBezTo>
                  <a:cubicBezTo>
                    <a:pt x="1994" y="771"/>
                    <a:pt x="1995" y="771"/>
                    <a:pt x="1995" y="771"/>
                  </a:cubicBezTo>
                  <a:cubicBezTo>
                    <a:pt x="1995" y="771"/>
                    <a:pt x="1991" y="767"/>
                    <a:pt x="1984" y="757"/>
                  </a:cubicBezTo>
                  <a:cubicBezTo>
                    <a:pt x="1981" y="745"/>
                    <a:pt x="1984" y="732"/>
                    <a:pt x="1994" y="723"/>
                  </a:cubicBezTo>
                  <a:cubicBezTo>
                    <a:pt x="1999" y="715"/>
                    <a:pt x="1999" y="709"/>
                    <a:pt x="1996" y="709"/>
                  </a:cubicBezTo>
                  <a:cubicBezTo>
                    <a:pt x="1993" y="709"/>
                    <a:pt x="1987" y="714"/>
                    <a:pt x="1978" y="726"/>
                  </a:cubicBezTo>
                  <a:cubicBezTo>
                    <a:pt x="1965" y="739"/>
                    <a:pt x="1960" y="744"/>
                    <a:pt x="1955" y="744"/>
                  </a:cubicBezTo>
                  <a:cubicBezTo>
                    <a:pt x="1953" y="744"/>
                    <a:pt x="1950" y="742"/>
                    <a:pt x="1947" y="738"/>
                  </a:cubicBezTo>
                  <a:cubicBezTo>
                    <a:pt x="1940" y="732"/>
                    <a:pt x="1937" y="726"/>
                    <a:pt x="1950" y="717"/>
                  </a:cubicBezTo>
                  <a:cubicBezTo>
                    <a:pt x="1959" y="707"/>
                    <a:pt x="1959" y="707"/>
                    <a:pt x="1953" y="695"/>
                  </a:cubicBezTo>
                  <a:cubicBezTo>
                    <a:pt x="1948" y="690"/>
                    <a:pt x="1941" y="688"/>
                    <a:pt x="1932" y="688"/>
                  </a:cubicBezTo>
                  <a:cubicBezTo>
                    <a:pt x="1911" y="688"/>
                    <a:pt x="1882" y="699"/>
                    <a:pt x="1862" y="710"/>
                  </a:cubicBezTo>
                  <a:cubicBezTo>
                    <a:pt x="1850" y="721"/>
                    <a:pt x="1844" y="726"/>
                    <a:pt x="1843" y="726"/>
                  </a:cubicBezTo>
                  <a:cubicBezTo>
                    <a:pt x="1841" y="726"/>
                    <a:pt x="1846" y="720"/>
                    <a:pt x="1856" y="707"/>
                  </a:cubicBezTo>
                  <a:cubicBezTo>
                    <a:pt x="1868" y="695"/>
                    <a:pt x="1865" y="691"/>
                    <a:pt x="1859" y="685"/>
                  </a:cubicBezTo>
                  <a:lnTo>
                    <a:pt x="1859" y="685"/>
                  </a:lnTo>
                  <a:cubicBezTo>
                    <a:pt x="1856" y="687"/>
                    <a:pt x="1854" y="688"/>
                    <a:pt x="1853" y="688"/>
                  </a:cubicBezTo>
                  <a:cubicBezTo>
                    <a:pt x="1851" y="688"/>
                    <a:pt x="1854" y="684"/>
                    <a:pt x="1857" y="684"/>
                  </a:cubicBezTo>
                  <a:cubicBezTo>
                    <a:pt x="1858" y="684"/>
                    <a:pt x="1858" y="684"/>
                    <a:pt x="1859" y="685"/>
                  </a:cubicBezTo>
                  <a:cubicBezTo>
                    <a:pt x="1865" y="681"/>
                    <a:pt x="1868" y="679"/>
                    <a:pt x="1871" y="679"/>
                  </a:cubicBezTo>
                  <a:cubicBezTo>
                    <a:pt x="1875" y="679"/>
                    <a:pt x="1877" y="682"/>
                    <a:pt x="1881" y="685"/>
                  </a:cubicBezTo>
                  <a:lnTo>
                    <a:pt x="1893" y="676"/>
                  </a:lnTo>
                  <a:cubicBezTo>
                    <a:pt x="1905" y="659"/>
                    <a:pt x="1907" y="651"/>
                    <a:pt x="1901" y="651"/>
                  </a:cubicBezTo>
                  <a:cubicBezTo>
                    <a:pt x="1896" y="651"/>
                    <a:pt x="1889" y="654"/>
                    <a:pt x="1878" y="660"/>
                  </a:cubicBezTo>
                  <a:cubicBezTo>
                    <a:pt x="1873" y="661"/>
                    <a:pt x="1870" y="662"/>
                    <a:pt x="1867" y="662"/>
                  </a:cubicBezTo>
                  <a:cubicBezTo>
                    <a:pt x="1863" y="662"/>
                    <a:pt x="1864" y="658"/>
                    <a:pt x="1868" y="648"/>
                  </a:cubicBezTo>
                  <a:cubicBezTo>
                    <a:pt x="1875" y="636"/>
                    <a:pt x="1881" y="624"/>
                    <a:pt x="1878" y="624"/>
                  </a:cubicBezTo>
                  <a:lnTo>
                    <a:pt x="1878" y="624"/>
                  </a:lnTo>
                  <a:cubicBezTo>
                    <a:pt x="1877" y="624"/>
                    <a:pt x="1875" y="626"/>
                    <a:pt x="1871" y="629"/>
                  </a:cubicBezTo>
                  <a:cubicBezTo>
                    <a:pt x="1868" y="619"/>
                    <a:pt x="1865" y="610"/>
                    <a:pt x="1871" y="601"/>
                  </a:cubicBezTo>
                  <a:cubicBezTo>
                    <a:pt x="1865" y="594"/>
                    <a:pt x="1862" y="590"/>
                    <a:pt x="1857" y="590"/>
                  </a:cubicBezTo>
                  <a:cubicBezTo>
                    <a:pt x="1854" y="590"/>
                    <a:pt x="1851" y="591"/>
                    <a:pt x="1846" y="594"/>
                  </a:cubicBezTo>
                  <a:cubicBezTo>
                    <a:pt x="1841" y="600"/>
                    <a:pt x="1838" y="602"/>
                    <a:pt x="1835" y="602"/>
                  </a:cubicBezTo>
                  <a:cubicBezTo>
                    <a:pt x="1831" y="602"/>
                    <a:pt x="1828" y="598"/>
                    <a:pt x="1824" y="594"/>
                  </a:cubicBezTo>
                  <a:cubicBezTo>
                    <a:pt x="1823" y="592"/>
                    <a:pt x="1820" y="589"/>
                    <a:pt x="1815" y="589"/>
                  </a:cubicBezTo>
                  <a:cubicBezTo>
                    <a:pt x="1811" y="589"/>
                    <a:pt x="1807" y="591"/>
                    <a:pt x="1803" y="594"/>
                  </a:cubicBezTo>
                  <a:cubicBezTo>
                    <a:pt x="1797" y="602"/>
                    <a:pt x="1789" y="606"/>
                    <a:pt x="1781" y="606"/>
                  </a:cubicBezTo>
                  <a:cubicBezTo>
                    <a:pt x="1776" y="606"/>
                    <a:pt x="1772" y="604"/>
                    <a:pt x="1768" y="601"/>
                  </a:cubicBezTo>
                  <a:cubicBezTo>
                    <a:pt x="1746" y="601"/>
                    <a:pt x="1746" y="601"/>
                    <a:pt x="1765" y="575"/>
                  </a:cubicBezTo>
                  <a:cubicBezTo>
                    <a:pt x="1777" y="563"/>
                    <a:pt x="1771" y="560"/>
                    <a:pt x="1768" y="554"/>
                  </a:cubicBezTo>
                  <a:cubicBezTo>
                    <a:pt x="1768" y="554"/>
                    <a:pt x="1765" y="547"/>
                    <a:pt x="1771" y="532"/>
                  </a:cubicBezTo>
                  <a:cubicBezTo>
                    <a:pt x="1773" y="526"/>
                    <a:pt x="1774" y="524"/>
                    <a:pt x="1773" y="524"/>
                  </a:cubicBezTo>
                  <a:lnTo>
                    <a:pt x="1773" y="524"/>
                  </a:lnTo>
                  <a:cubicBezTo>
                    <a:pt x="1771" y="524"/>
                    <a:pt x="1764" y="532"/>
                    <a:pt x="1756" y="538"/>
                  </a:cubicBezTo>
                  <a:lnTo>
                    <a:pt x="1730" y="560"/>
                  </a:lnTo>
                  <a:cubicBezTo>
                    <a:pt x="1727" y="554"/>
                    <a:pt x="1746" y="528"/>
                    <a:pt x="1759" y="516"/>
                  </a:cubicBezTo>
                  <a:cubicBezTo>
                    <a:pt x="1768" y="503"/>
                    <a:pt x="1773" y="497"/>
                    <a:pt x="1772" y="497"/>
                  </a:cubicBezTo>
                  <a:lnTo>
                    <a:pt x="1772" y="497"/>
                  </a:lnTo>
                  <a:cubicBezTo>
                    <a:pt x="1771" y="497"/>
                    <a:pt x="1765" y="502"/>
                    <a:pt x="1752" y="513"/>
                  </a:cubicBezTo>
                  <a:cubicBezTo>
                    <a:pt x="1748" y="518"/>
                    <a:pt x="1741" y="521"/>
                    <a:pt x="1735" y="521"/>
                  </a:cubicBezTo>
                  <a:cubicBezTo>
                    <a:pt x="1730" y="521"/>
                    <a:pt x="1726" y="518"/>
                    <a:pt x="1727" y="507"/>
                  </a:cubicBezTo>
                  <a:cubicBezTo>
                    <a:pt x="1718" y="497"/>
                    <a:pt x="1709" y="485"/>
                    <a:pt x="1721" y="475"/>
                  </a:cubicBezTo>
                  <a:cubicBezTo>
                    <a:pt x="1726" y="466"/>
                    <a:pt x="1723" y="465"/>
                    <a:pt x="1719" y="465"/>
                  </a:cubicBezTo>
                  <a:cubicBezTo>
                    <a:pt x="1715" y="465"/>
                    <a:pt x="1712" y="466"/>
                    <a:pt x="1712" y="466"/>
                  </a:cubicBezTo>
                  <a:cubicBezTo>
                    <a:pt x="1709" y="466"/>
                    <a:pt x="1706" y="467"/>
                    <a:pt x="1704" y="467"/>
                  </a:cubicBezTo>
                  <a:cubicBezTo>
                    <a:pt x="1695" y="467"/>
                    <a:pt x="1692" y="460"/>
                    <a:pt x="1690" y="438"/>
                  </a:cubicBezTo>
                  <a:cubicBezTo>
                    <a:pt x="1692" y="410"/>
                    <a:pt x="1692" y="398"/>
                    <a:pt x="1687" y="398"/>
                  </a:cubicBezTo>
                  <a:cubicBezTo>
                    <a:pt x="1684" y="398"/>
                    <a:pt x="1678" y="404"/>
                    <a:pt x="1668" y="413"/>
                  </a:cubicBezTo>
                  <a:cubicBezTo>
                    <a:pt x="1661" y="418"/>
                    <a:pt x="1655" y="424"/>
                    <a:pt x="1654" y="424"/>
                  </a:cubicBezTo>
                  <a:cubicBezTo>
                    <a:pt x="1653" y="424"/>
                    <a:pt x="1656" y="419"/>
                    <a:pt x="1665" y="406"/>
                  </a:cubicBezTo>
                  <a:cubicBezTo>
                    <a:pt x="1668" y="398"/>
                    <a:pt x="1665" y="396"/>
                    <a:pt x="1657" y="396"/>
                  </a:cubicBezTo>
                  <a:cubicBezTo>
                    <a:pt x="1652" y="396"/>
                    <a:pt x="1643" y="397"/>
                    <a:pt x="1633" y="397"/>
                  </a:cubicBezTo>
                  <a:cubicBezTo>
                    <a:pt x="1615" y="406"/>
                    <a:pt x="1599" y="419"/>
                    <a:pt x="1583" y="434"/>
                  </a:cubicBezTo>
                  <a:cubicBezTo>
                    <a:pt x="1571" y="444"/>
                    <a:pt x="1564" y="449"/>
                    <a:pt x="1562" y="449"/>
                  </a:cubicBezTo>
                  <a:cubicBezTo>
                    <a:pt x="1559" y="449"/>
                    <a:pt x="1560" y="444"/>
                    <a:pt x="1561" y="434"/>
                  </a:cubicBezTo>
                  <a:cubicBezTo>
                    <a:pt x="1558" y="428"/>
                    <a:pt x="1564" y="413"/>
                    <a:pt x="1577" y="403"/>
                  </a:cubicBezTo>
                  <a:cubicBezTo>
                    <a:pt x="1582" y="397"/>
                    <a:pt x="1586" y="395"/>
                    <a:pt x="1588" y="395"/>
                  </a:cubicBezTo>
                  <a:cubicBezTo>
                    <a:pt x="1591" y="395"/>
                    <a:pt x="1593" y="397"/>
                    <a:pt x="1593" y="397"/>
                  </a:cubicBezTo>
                  <a:lnTo>
                    <a:pt x="1596" y="403"/>
                  </a:lnTo>
                  <a:cubicBezTo>
                    <a:pt x="1608" y="391"/>
                    <a:pt x="1621" y="381"/>
                    <a:pt x="1611" y="372"/>
                  </a:cubicBezTo>
                  <a:cubicBezTo>
                    <a:pt x="1616" y="361"/>
                    <a:pt x="1616" y="355"/>
                    <a:pt x="1611" y="355"/>
                  </a:cubicBezTo>
                  <a:cubicBezTo>
                    <a:pt x="1609" y="355"/>
                    <a:pt x="1606" y="356"/>
                    <a:pt x="1602" y="359"/>
                  </a:cubicBezTo>
                  <a:cubicBezTo>
                    <a:pt x="1611" y="344"/>
                    <a:pt x="1602" y="334"/>
                    <a:pt x="1593" y="325"/>
                  </a:cubicBezTo>
                  <a:cubicBezTo>
                    <a:pt x="1583" y="312"/>
                    <a:pt x="1571" y="297"/>
                    <a:pt x="1577" y="281"/>
                  </a:cubicBezTo>
                  <a:cubicBezTo>
                    <a:pt x="1571" y="275"/>
                    <a:pt x="1568" y="271"/>
                    <a:pt x="1563" y="271"/>
                  </a:cubicBezTo>
                  <a:cubicBezTo>
                    <a:pt x="1560" y="271"/>
                    <a:pt x="1557" y="273"/>
                    <a:pt x="1552" y="278"/>
                  </a:cubicBezTo>
                  <a:cubicBezTo>
                    <a:pt x="1539" y="287"/>
                    <a:pt x="1532" y="291"/>
                    <a:pt x="1530" y="291"/>
                  </a:cubicBezTo>
                  <a:cubicBezTo>
                    <a:pt x="1528" y="291"/>
                    <a:pt x="1530" y="287"/>
                    <a:pt x="1536" y="281"/>
                  </a:cubicBezTo>
                  <a:cubicBezTo>
                    <a:pt x="1554" y="257"/>
                    <a:pt x="1516" y="189"/>
                    <a:pt x="1483" y="189"/>
                  </a:cubicBezTo>
                  <a:cubicBezTo>
                    <a:pt x="1481" y="189"/>
                    <a:pt x="1479" y="189"/>
                    <a:pt x="1477" y="190"/>
                  </a:cubicBezTo>
                  <a:lnTo>
                    <a:pt x="1461" y="171"/>
                  </a:lnTo>
                  <a:cubicBezTo>
                    <a:pt x="1458" y="145"/>
                    <a:pt x="1408" y="102"/>
                    <a:pt x="1386" y="102"/>
                  </a:cubicBezTo>
                  <a:cubicBezTo>
                    <a:pt x="1385" y="102"/>
                    <a:pt x="1384" y="102"/>
                    <a:pt x="1383" y="102"/>
                  </a:cubicBezTo>
                  <a:lnTo>
                    <a:pt x="1354" y="83"/>
                  </a:lnTo>
                  <a:cubicBezTo>
                    <a:pt x="1346" y="66"/>
                    <a:pt x="1337" y="57"/>
                    <a:pt x="1327" y="57"/>
                  </a:cubicBezTo>
                  <a:cubicBezTo>
                    <a:pt x="1323" y="57"/>
                    <a:pt x="1318" y="59"/>
                    <a:pt x="1314" y="62"/>
                  </a:cubicBezTo>
                  <a:cubicBezTo>
                    <a:pt x="1303" y="68"/>
                    <a:pt x="1296" y="78"/>
                    <a:pt x="1296" y="78"/>
                  </a:cubicBezTo>
                  <a:cubicBezTo>
                    <a:pt x="1295" y="78"/>
                    <a:pt x="1296" y="76"/>
                    <a:pt x="1298" y="71"/>
                  </a:cubicBezTo>
                  <a:cubicBezTo>
                    <a:pt x="1301" y="58"/>
                    <a:pt x="1282" y="46"/>
                    <a:pt x="1235" y="33"/>
                  </a:cubicBezTo>
                  <a:cubicBezTo>
                    <a:pt x="1219" y="30"/>
                    <a:pt x="1209" y="28"/>
                    <a:pt x="1203" y="28"/>
                  </a:cubicBezTo>
                  <a:cubicBezTo>
                    <a:pt x="1193" y="28"/>
                    <a:pt x="1195" y="33"/>
                    <a:pt x="1201" y="43"/>
                  </a:cubicBezTo>
                  <a:cubicBezTo>
                    <a:pt x="1191" y="45"/>
                    <a:pt x="1183" y="46"/>
                    <a:pt x="1177" y="46"/>
                  </a:cubicBezTo>
                  <a:cubicBezTo>
                    <a:pt x="1155" y="46"/>
                    <a:pt x="1157" y="33"/>
                    <a:pt x="1157" y="21"/>
                  </a:cubicBezTo>
                  <a:cubicBezTo>
                    <a:pt x="1164" y="8"/>
                    <a:pt x="1162" y="0"/>
                    <a:pt x="1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52"/>
            <p:cNvSpPr/>
            <p:nvPr/>
          </p:nvSpPr>
          <p:spPr>
            <a:xfrm>
              <a:off x="7584950" y="2903225"/>
              <a:ext cx="59650" cy="59225"/>
            </a:xfrm>
            <a:custGeom>
              <a:avLst/>
              <a:gdLst/>
              <a:ahLst/>
              <a:cxnLst/>
              <a:rect l="l" t="t" r="r" b="b"/>
              <a:pathLst>
                <a:path w="2386" h="2369" extrusionOk="0">
                  <a:moveTo>
                    <a:pt x="1444" y="168"/>
                  </a:moveTo>
                  <a:cubicBezTo>
                    <a:pt x="1448" y="168"/>
                    <a:pt x="1453" y="171"/>
                    <a:pt x="1458" y="175"/>
                  </a:cubicBezTo>
                  <a:lnTo>
                    <a:pt x="1449" y="188"/>
                  </a:lnTo>
                  <a:lnTo>
                    <a:pt x="1433" y="194"/>
                  </a:lnTo>
                  <a:lnTo>
                    <a:pt x="1433" y="175"/>
                  </a:lnTo>
                  <a:cubicBezTo>
                    <a:pt x="1437" y="170"/>
                    <a:pt x="1440" y="168"/>
                    <a:pt x="1444" y="168"/>
                  </a:cubicBezTo>
                  <a:close/>
                  <a:moveTo>
                    <a:pt x="1041" y="206"/>
                  </a:moveTo>
                  <a:cubicBezTo>
                    <a:pt x="1049" y="206"/>
                    <a:pt x="1053" y="218"/>
                    <a:pt x="1047" y="238"/>
                  </a:cubicBezTo>
                  <a:lnTo>
                    <a:pt x="1035" y="247"/>
                  </a:lnTo>
                  <a:cubicBezTo>
                    <a:pt x="1029" y="235"/>
                    <a:pt x="1029" y="219"/>
                    <a:pt x="1038" y="206"/>
                  </a:cubicBezTo>
                  <a:cubicBezTo>
                    <a:pt x="1039" y="206"/>
                    <a:pt x="1040" y="206"/>
                    <a:pt x="1041" y="206"/>
                  </a:cubicBezTo>
                  <a:close/>
                  <a:moveTo>
                    <a:pt x="1101" y="211"/>
                  </a:moveTo>
                  <a:cubicBezTo>
                    <a:pt x="1099" y="211"/>
                    <a:pt x="1097" y="212"/>
                    <a:pt x="1094" y="213"/>
                  </a:cubicBezTo>
                  <a:cubicBezTo>
                    <a:pt x="1092" y="212"/>
                    <a:pt x="1090" y="211"/>
                    <a:pt x="1088" y="211"/>
                  </a:cubicBezTo>
                  <a:cubicBezTo>
                    <a:pt x="1075" y="211"/>
                    <a:pt x="1073" y="227"/>
                    <a:pt x="1079" y="238"/>
                  </a:cubicBezTo>
                  <a:cubicBezTo>
                    <a:pt x="1084" y="246"/>
                    <a:pt x="1087" y="249"/>
                    <a:pt x="1091" y="249"/>
                  </a:cubicBezTo>
                  <a:cubicBezTo>
                    <a:pt x="1094" y="249"/>
                    <a:pt x="1098" y="247"/>
                    <a:pt x="1104" y="244"/>
                  </a:cubicBezTo>
                  <a:cubicBezTo>
                    <a:pt x="1110" y="241"/>
                    <a:pt x="1113" y="222"/>
                    <a:pt x="1113" y="222"/>
                  </a:cubicBezTo>
                  <a:cubicBezTo>
                    <a:pt x="1109" y="214"/>
                    <a:pt x="1105" y="211"/>
                    <a:pt x="1101" y="211"/>
                  </a:cubicBezTo>
                  <a:close/>
                  <a:moveTo>
                    <a:pt x="1474" y="226"/>
                  </a:moveTo>
                  <a:cubicBezTo>
                    <a:pt x="1478" y="226"/>
                    <a:pt x="1473" y="232"/>
                    <a:pt x="1461" y="244"/>
                  </a:cubicBezTo>
                  <a:cubicBezTo>
                    <a:pt x="1452" y="257"/>
                    <a:pt x="1436" y="266"/>
                    <a:pt x="1417" y="266"/>
                  </a:cubicBezTo>
                  <a:lnTo>
                    <a:pt x="1408" y="253"/>
                  </a:lnTo>
                  <a:lnTo>
                    <a:pt x="1439" y="241"/>
                  </a:lnTo>
                  <a:cubicBezTo>
                    <a:pt x="1460" y="231"/>
                    <a:pt x="1470" y="226"/>
                    <a:pt x="1474" y="226"/>
                  </a:cubicBezTo>
                  <a:close/>
                  <a:moveTo>
                    <a:pt x="652" y="330"/>
                  </a:moveTo>
                  <a:cubicBezTo>
                    <a:pt x="651" y="330"/>
                    <a:pt x="651" y="331"/>
                    <a:pt x="649" y="332"/>
                  </a:cubicBezTo>
                  <a:lnTo>
                    <a:pt x="643" y="335"/>
                  </a:lnTo>
                  <a:lnTo>
                    <a:pt x="659" y="344"/>
                  </a:lnTo>
                  <a:lnTo>
                    <a:pt x="662" y="341"/>
                  </a:lnTo>
                  <a:cubicBezTo>
                    <a:pt x="656" y="333"/>
                    <a:pt x="654" y="330"/>
                    <a:pt x="652" y="330"/>
                  </a:cubicBezTo>
                  <a:close/>
                  <a:moveTo>
                    <a:pt x="1605" y="335"/>
                  </a:moveTo>
                  <a:cubicBezTo>
                    <a:pt x="1627" y="335"/>
                    <a:pt x="1627" y="335"/>
                    <a:pt x="1599" y="347"/>
                  </a:cubicBezTo>
                  <a:lnTo>
                    <a:pt x="1565" y="357"/>
                  </a:lnTo>
                  <a:cubicBezTo>
                    <a:pt x="1561" y="351"/>
                    <a:pt x="1577" y="347"/>
                    <a:pt x="1605" y="335"/>
                  </a:cubicBezTo>
                  <a:close/>
                  <a:moveTo>
                    <a:pt x="1735" y="417"/>
                  </a:moveTo>
                  <a:lnTo>
                    <a:pt x="1717" y="430"/>
                  </a:lnTo>
                  <a:lnTo>
                    <a:pt x="1728" y="423"/>
                  </a:lnTo>
                  <a:lnTo>
                    <a:pt x="1735" y="417"/>
                  </a:lnTo>
                  <a:close/>
                  <a:moveTo>
                    <a:pt x="1717" y="430"/>
                  </a:moveTo>
                  <a:lnTo>
                    <a:pt x="1716" y="432"/>
                  </a:lnTo>
                  <a:lnTo>
                    <a:pt x="1717" y="430"/>
                  </a:lnTo>
                  <a:close/>
                  <a:moveTo>
                    <a:pt x="1716" y="432"/>
                  </a:moveTo>
                  <a:lnTo>
                    <a:pt x="1715" y="432"/>
                  </a:lnTo>
                  <a:lnTo>
                    <a:pt x="1716" y="432"/>
                  </a:lnTo>
                  <a:close/>
                  <a:moveTo>
                    <a:pt x="1586" y="416"/>
                  </a:moveTo>
                  <a:lnTo>
                    <a:pt x="1593" y="423"/>
                  </a:lnTo>
                  <a:cubicBezTo>
                    <a:pt x="1583" y="430"/>
                    <a:pt x="1573" y="437"/>
                    <a:pt x="1567" y="437"/>
                  </a:cubicBezTo>
                  <a:cubicBezTo>
                    <a:pt x="1565" y="437"/>
                    <a:pt x="1563" y="437"/>
                    <a:pt x="1561" y="435"/>
                  </a:cubicBezTo>
                  <a:lnTo>
                    <a:pt x="1558" y="429"/>
                  </a:lnTo>
                  <a:cubicBezTo>
                    <a:pt x="1568" y="423"/>
                    <a:pt x="1577" y="419"/>
                    <a:pt x="1586" y="416"/>
                  </a:cubicBezTo>
                  <a:close/>
                  <a:moveTo>
                    <a:pt x="688" y="403"/>
                  </a:moveTo>
                  <a:cubicBezTo>
                    <a:pt x="692" y="403"/>
                    <a:pt x="695" y="404"/>
                    <a:pt x="700" y="410"/>
                  </a:cubicBezTo>
                  <a:lnTo>
                    <a:pt x="693" y="413"/>
                  </a:lnTo>
                  <a:cubicBezTo>
                    <a:pt x="691" y="410"/>
                    <a:pt x="690" y="409"/>
                    <a:pt x="689" y="409"/>
                  </a:cubicBezTo>
                  <a:lnTo>
                    <a:pt x="689" y="409"/>
                  </a:lnTo>
                  <a:cubicBezTo>
                    <a:pt x="686" y="409"/>
                    <a:pt x="691" y="422"/>
                    <a:pt x="703" y="429"/>
                  </a:cubicBezTo>
                  <a:lnTo>
                    <a:pt x="722" y="454"/>
                  </a:lnTo>
                  <a:cubicBezTo>
                    <a:pt x="721" y="454"/>
                    <a:pt x="720" y="455"/>
                    <a:pt x="719" y="455"/>
                  </a:cubicBezTo>
                  <a:cubicBezTo>
                    <a:pt x="711" y="455"/>
                    <a:pt x="698" y="446"/>
                    <a:pt x="690" y="435"/>
                  </a:cubicBezTo>
                  <a:cubicBezTo>
                    <a:pt x="668" y="413"/>
                    <a:pt x="668" y="413"/>
                    <a:pt x="678" y="407"/>
                  </a:cubicBezTo>
                  <a:cubicBezTo>
                    <a:pt x="681" y="405"/>
                    <a:pt x="685" y="403"/>
                    <a:pt x="688" y="403"/>
                  </a:cubicBezTo>
                  <a:close/>
                  <a:moveTo>
                    <a:pt x="621" y="449"/>
                  </a:moveTo>
                  <a:cubicBezTo>
                    <a:pt x="622" y="449"/>
                    <a:pt x="624" y="452"/>
                    <a:pt x="631" y="460"/>
                  </a:cubicBezTo>
                  <a:cubicBezTo>
                    <a:pt x="631" y="460"/>
                    <a:pt x="637" y="476"/>
                    <a:pt x="631" y="479"/>
                  </a:cubicBezTo>
                  <a:lnTo>
                    <a:pt x="615" y="470"/>
                  </a:lnTo>
                  <a:cubicBezTo>
                    <a:pt x="606" y="457"/>
                    <a:pt x="612" y="454"/>
                    <a:pt x="618" y="451"/>
                  </a:cubicBezTo>
                  <a:cubicBezTo>
                    <a:pt x="619" y="450"/>
                    <a:pt x="620" y="449"/>
                    <a:pt x="621" y="449"/>
                  </a:cubicBezTo>
                  <a:close/>
                  <a:moveTo>
                    <a:pt x="1618" y="557"/>
                  </a:moveTo>
                  <a:cubicBezTo>
                    <a:pt x="1624" y="557"/>
                    <a:pt x="1632" y="559"/>
                    <a:pt x="1633" y="561"/>
                  </a:cubicBezTo>
                  <a:lnTo>
                    <a:pt x="1621" y="570"/>
                  </a:lnTo>
                  <a:cubicBezTo>
                    <a:pt x="1618" y="567"/>
                    <a:pt x="1602" y="570"/>
                    <a:pt x="1615" y="561"/>
                  </a:cubicBezTo>
                  <a:cubicBezTo>
                    <a:pt x="1612" y="558"/>
                    <a:pt x="1614" y="557"/>
                    <a:pt x="1618" y="557"/>
                  </a:cubicBezTo>
                  <a:close/>
                  <a:moveTo>
                    <a:pt x="1733" y="543"/>
                  </a:moveTo>
                  <a:cubicBezTo>
                    <a:pt x="1735" y="543"/>
                    <a:pt x="1736" y="543"/>
                    <a:pt x="1737" y="545"/>
                  </a:cubicBezTo>
                  <a:cubicBezTo>
                    <a:pt x="1739" y="545"/>
                    <a:pt x="1740" y="544"/>
                    <a:pt x="1741" y="544"/>
                  </a:cubicBezTo>
                  <a:cubicBezTo>
                    <a:pt x="1754" y="544"/>
                    <a:pt x="1744" y="558"/>
                    <a:pt x="1718" y="570"/>
                  </a:cubicBezTo>
                  <a:lnTo>
                    <a:pt x="1709" y="557"/>
                  </a:lnTo>
                  <a:cubicBezTo>
                    <a:pt x="1718" y="550"/>
                    <a:pt x="1728" y="543"/>
                    <a:pt x="1733" y="543"/>
                  </a:cubicBezTo>
                  <a:close/>
                  <a:moveTo>
                    <a:pt x="438" y="515"/>
                  </a:moveTo>
                  <a:cubicBezTo>
                    <a:pt x="442" y="515"/>
                    <a:pt x="452" y="532"/>
                    <a:pt x="458" y="554"/>
                  </a:cubicBezTo>
                  <a:cubicBezTo>
                    <a:pt x="465" y="571"/>
                    <a:pt x="468" y="579"/>
                    <a:pt x="467" y="579"/>
                  </a:cubicBezTo>
                  <a:cubicBezTo>
                    <a:pt x="466" y="579"/>
                    <a:pt x="461" y="572"/>
                    <a:pt x="452" y="561"/>
                  </a:cubicBezTo>
                  <a:cubicBezTo>
                    <a:pt x="443" y="548"/>
                    <a:pt x="430" y="535"/>
                    <a:pt x="436" y="532"/>
                  </a:cubicBezTo>
                  <a:cubicBezTo>
                    <a:pt x="434" y="520"/>
                    <a:pt x="435" y="515"/>
                    <a:pt x="438" y="515"/>
                  </a:cubicBezTo>
                  <a:close/>
                  <a:moveTo>
                    <a:pt x="1771" y="589"/>
                  </a:moveTo>
                  <a:lnTo>
                    <a:pt x="1775" y="595"/>
                  </a:lnTo>
                  <a:cubicBezTo>
                    <a:pt x="1778" y="601"/>
                    <a:pt x="1778" y="601"/>
                    <a:pt x="1765" y="611"/>
                  </a:cubicBezTo>
                  <a:lnTo>
                    <a:pt x="1762" y="604"/>
                  </a:lnTo>
                  <a:lnTo>
                    <a:pt x="1771" y="589"/>
                  </a:lnTo>
                  <a:close/>
                  <a:moveTo>
                    <a:pt x="1853" y="623"/>
                  </a:moveTo>
                  <a:cubicBezTo>
                    <a:pt x="1843" y="629"/>
                    <a:pt x="1837" y="639"/>
                    <a:pt x="1831" y="648"/>
                  </a:cubicBezTo>
                  <a:cubicBezTo>
                    <a:pt x="1832" y="650"/>
                    <a:pt x="1833" y="650"/>
                    <a:pt x="1835" y="650"/>
                  </a:cubicBezTo>
                  <a:cubicBezTo>
                    <a:pt x="1840" y="650"/>
                    <a:pt x="1847" y="645"/>
                    <a:pt x="1847" y="645"/>
                  </a:cubicBezTo>
                  <a:cubicBezTo>
                    <a:pt x="1847" y="645"/>
                    <a:pt x="1859" y="636"/>
                    <a:pt x="1856" y="629"/>
                  </a:cubicBezTo>
                  <a:lnTo>
                    <a:pt x="1853" y="623"/>
                  </a:lnTo>
                  <a:close/>
                  <a:moveTo>
                    <a:pt x="2010" y="657"/>
                  </a:moveTo>
                  <a:cubicBezTo>
                    <a:pt x="2008" y="657"/>
                    <a:pt x="2005" y="660"/>
                    <a:pt x="2000" y="667"/>
                  </a:cubicBezTo>
                  <a:lnTo>
                    <a:pt x="2010" y="680"/>
                  </a:lnTo>
                  <a:cubicBezTo>
                    <a:pt x="2022" y="670"/>
                    <a:pt x="2022" y="670"/>
                    <a:pt x="2016" y="664"/>
                  </a:cubicBezTo>
                  <a:cubicBezTo>
                    <a:pt x="2013" y="660"/>
                    <a:pt x="2011" y="657"/>
                    <a:pt x="2010" y="657"/>
                  </a:cubicBezTo>
                  <a:close/>
                  <a:moveTo>
                    <a:pt x="747" y="648"/>
                  </a:moveTo>
                  <a:lnTo>
                    <a:pt x="740" y="651"/>
                  </a:lnTo>
                  <a:cubicBezTo>
                    <a:pt x="743" y="664"/>
                    <a:pt x="747" y="673"/>
                    <a:pt x="753" y="683"/>
                  </a:cubicBezTo>
                  <a:lnTo>
                    <a:pt x="759" y="676"/>
                  </a:lnTo>
                  <a:cubicBezTo>
                    <a:pt x="765" y="673"/>
                    <a:pt x="756" y="661"/>
                    <a:pt x="747" y="648"/>
                  </a:cubicBezTo>
                  <a:close/>
                  <a:moveTo>
                    <a:pt x="1803" y="717"/>
                  </a:moveTo>
                  <a:cubicBezTo>
                    <a:pt x="1805" y="717"/>
                    <a:pt x="1806" y="717"/>
                    <a:pt x="1806" y="717"/>
                  </a:cubicBezTo>
                  <a:cubicBezTo>
                    <a:pt x="1809" y="723"/>
                    <a:pt x="1812" y="730"/>
                    <a:pt x="1800" y="739"/>
                  </a:cubicBezTo>
                  <a:cubicBezTo>
                    <a:pt x="1800" y="739"/>
                    <a:pt x="1793" y="744"/>
                    <a:pt x="1788" y="744"/>
                  </a:cubicBezTo>
                  <a:cubicBezTo>
                    <a:pt x="1786" y="744"/>
                    <a:pt x="1785" y="744"/>
                    <a:pt x="1784" y="742"/>
                  </a:cubicBezTo>
                  <a:cubicBezTo>
                    <a:pt x="1781" y="739"/>
                    <a:pt x="1787" y="723"/>
                    <a:pt x="1787" y="723"/>
                  </a:cubicBezTo>
                  <a:cubicBezTo>
                    <a:pt x="1795" y="718"/>
                    <a:pt x="1800" y="717"/>
                    <a:pt x="1803" y="717"/>
                  </a:cubicBezTo>
                  <a:close/>
                  <a:moveTo>
                    <a:pt x="1873" y="817"/>
                  </a:moveTo>
                  <a:cubicBezTo>
                    <a:pt x="1875" y="817"/>
                    <a:pt x="1877" y="820"/>
                    <a:pt x="1881" y="824"/>
                  </a:cubicBezTo>
                  <a:cubicBezTo>
                    <a:pt x="1884" y="830"/>
                    <a:pt x="1872" y="839"/>
                    <a:pt x="1872" y="839"/>
                  </a:cubicBezTo>
                  <a:cubicBezTo>
                    <a:pt x="1869" y="842"/>
                    <a:pt x="1867" y="842"/>
                    <a:pt x="1866" y="842"/>
                  </a:cubicBezTo>
                  <a:cubicBezTo>
                    <a:pt x="1863" y="842"/>
                    <a:pt x="1868" y="832"/>
                    <a:pt x="1865" y="830"/>
                  </a:cubicBezTo>
                  <a:cubicBezTo>
                    <a:pt x="1869" y="821"/>
                    <a:pt x="1870" y="817"/>
                    <a:pt x="1873" y="817"/>
                  </a:cubicBezTo>
                  <a:close/>
                  <a:moveTo>
                    <a:pt x="1980" y="892"/>
                  </a:moveTo>
                  <a:cubicBezTo>
                    <a:pt x="1984" y="892"/>
                    <a:pt x="1981" y="900"/>
                    <a:pt x="1966" y="918"/>
                  </a:cubicBezTo>
                  <a:cubicBezTo>
                    <a:pt x="1959" y="923"/>
                    <a:pt x="1956" y="925"/>
                    <a:pt x="1954" y="925"/>
                  </a:cubicBezTo>
                  <a:cubicBezTo>
                    <a:pt x="1952" y="925"/>
                    <a:pt x="1951" y="924"/>
                    <a:pt x="1950" y="921"/>
                  </a:cubicBezTo>
                  <a:cubicBezTo>
                    <a:pt x="1956" y="912"/>
                    <a:pt x="1963" y="902"/>
                    <a:pt x="1972" y="896"/>
                  </a:cubicBezTo>
                  <a:cubicBezTo>
                    <a:pt x="1976" y="893"/>
                    <a:pt x="1978" y="892"/>
                    <a:pt x="1980" y="892"/>
                  </a:cubicBezTo>
                  <a:close/>
                  <a:moveTo>
                    <a:pt x="2003" y="940"/>
                  </a:moveTo>
                  <a:lnTo>
                    <a:pt x="2006" y="946"/>
                  </a:lnTo>
                  <a:cubicBezTo>
                    <a:pt x="1997" y="953"/>
                    <a:pt x="1987" y="961"/>
                    <a:pt x="1982" y="961"/>
                  </a:cubicBezTo>
                  <a:cubicBezTo>
                    <a:pt x="1980" y="961"/>
                    <a:pt x="1979" y="960"/>
                    <a:pt x="1978" y="959"/>
                  </a:cubicBezTo>
                  <a:lnTo>
                    <a:pt x="1984" y="946"/>
                  </a:lnTo>
                  <a:lnTo>
                    <a:pt x="2003" y="940"/>
                  </a:lnTo>
                  <a:close/>
                  <a:moveTo>
                    <a:pt x="1602" y="977"/>
                  </a:moveTo>
                  <a:cubicBezTo>
                    <a:pt x="1593" y="980"/>
                    <a:pt x="1583" y="987"/>
                    <a:pt x="1574" y="990"/>
                  </a:cubicBezTo>
                  <a:cubicBezTo>
                    <a:pt x="1566" y="995"/>
                    <a:pt x="1565" y="1000"/>
                    <a:pt x="1571" y="1000"/>
                  </a:cubicBezTo>
                  <a:cubicBezTo>
                    <a:pt x="1575" y="1000"/>
                    <a:pt x="1583" y="998"/>
                    <a:pt x="1596" y="993"/>
                  </a:cubicBezTo>
                  <a:cubicBezTo>
                    <a:pt x="1608" y="984"/>
                    <a:pt x="1608" y="984"/>
                    <a:pt x="1602" y="977"/>
                  </a:cubicBezTo>
                  <a:close/>
                  <a:moveTo>
                    <a:pt x="2213" y="1357"/>
                  </a:moveTo>
                  <a:lnTo>
                    <a:pt x="2232" y="1360"/>
                  </a:lnTo>
                  <a:lnTo>
                    <a:pt x="2232" y="1369"/>
                  </a:lnTo>
                  <a:cubicBezTo>
                    <a:pt x="2224" y="1371"/>
                    <a:pt x="2216" y="1372"/>
                    <a:pt x="2211" y="1372"/>
                  </a:cubicBezTo>
                  <a:cubicBezTo>
                    <a:pt x="2205" y="1372"/>
                    <a:pt x="2201" y="1371"/>
                    <a:pt x="2201" y="1366"/>
                  </a:cubicBezTo>
                  <a:lnTo>
                    <a:pt x="2213" y="1357"/>
                  </a:lnTo>
                  <a:close/>
                  <a:moveTo>
                    <a:pt x="2184" y="1543"/>
                  </a:moveTo>
                  <a:cubicBezTo>
                    <a:pt x="2192" y="1543"/>
                    <a:pt x="2212" y="1558"/>
                    <a:pt x="2226" y="1563"/>
                  </a:cubicBezTo>
                  <a:cubicBezTo>
                    <a:pt x="2224" y="1569"/>
                    <a:pt x="2222" y="1571"/>
                    <a:pt x="2219" y="1571"/>
                  </a:cubicBezTo>
                  <a:cubicBezTo>
                    <a:pt x="2216" y="1571"/>
                    <a:pt x="2213" y="1569"/>
                    <a:pt x="2207" y="1566"/>
                  </a:cubicBezTo>
                  <a:cubicBezTo>
                    <a:pt x="2198" y="1560"/>
                    <a:pt x="2188" y="1554"/>
                    <a:pt x="2182" y="1545"/>
                  </a:cubicBezTo>
                  <a:cubicBezTo>
                    <a:pt x="2182" y="1544"/>
                    <a:pt x="2183" y="1543"/>
                    <a:pt x="2184" y="1543"/>
                  </a:cubicBezTo>
                  <a:close/>
                  <a:moveTo>
                    <a:pt x="132" y="1556"/>
                  </a:moveTo>
                  <a:cubicBezTo>
                    <a:pt x="143" y="1556"/>
                    <a:pt x="152" y="1559"/>
                    <a:pt x="154" y="1563"/>
                  </a:cubicBezTo>
                  <a:cubicBezTo>
                    <a:pt x="156" y="1567"/>
                    <a:pt x="144" y="1573"/>
                    <a:pt x="130" y="1573"/>
                  </a:cubicBezTo>
                  <a:cubicBezTo>
                    <a:pt x="122" y="1573"/>
                    <a:pt x="114" y="1571"/>
                    <a:pt x="107" y="1566"/>
                  </a:cubicBezTo>
                  <a:lnTo>
                    <a:pt x="107" y="1570"/>
                  </a:lnTo>
                  <a:cubicBezTo>
                    <a:pt x="104" y="1560"/>
                    <a:pt x="104" y="1560"/>
                    <a:pt x="120" y="1557"/>
                  </a:cubicBezTo>
                  <a:cubicBezTo>
                    <a:pt x="124" y="1556"/>
                    <a:pt x="128" y="1556"/>
                    <a:pt x="132" y="1556"/>
                  </a:cubicBezTo>
                  <a:close/>
                  <a:moveTo>
                    <a:pt x="2047" y="1726"/>
                  </a:moveTo>
                  <a:lnTo>
                    <a:pt x="2060" y="1736"/>
                  </a:lnTo>
                  <a:lnTo>
                    <a:pt x="2066" y="1754"/>
                  </a:lnTo>
                  <a:lnTo>
                    <a:pt x="2060" y="1758"/>
                  </a:lnTo>
                  <a:cubicBezTo>
                    <a:pt x="2050" y="1745"/>
                    <a:pt x="2041" y="1733"/>
                    <a:pt x="2047" y="1726"/>
                  </a:cubicBezTo>
                  <a:close/>
                  <a:moveTo>
                    <a:pt x="2198" y="1729"/>
                  </a:moveTo>
                  <a:cubicBezTo>
                    <a:pt x="2207" y="1739"/>
                    <a:pt x="2210" y="1748"/>
                    <a:pt x="2213" y="1761"/>
                  </a:cubicBezTo>
                  <a:lnTo>
                    <a:pt x="2204" y="1767"/>
                  </a:lnTo>
                  <a:cubicBezTo>
                    <a:pt x="2191" y="1754"/>
                    <a:pt x="2182" y="1745"/>
                    <a:pt x="2191" y="1739"/>
                  </a:cubicBezTo>
                  <a:lnTo>
                    <a:pt x="2198" y="1729"/>
                  </a:lnTo>
                  <a:close/>
                  <a:moveTo>
                    <a:pt x="297" y="1779"/>
                  </a:moveTo>
                  <a:cubicBezTo>
                    <a:pt x="300" y="1779"/>
                    <a:pt x="303" y="1780"/>
                    <a:pt x="295" y="1786"/>
                  </a:cubicBezTo>
                  <a:lnTo>
                    <a:pt x="283" y="1795"/>
                  </a:lnTo>
                  <a:cubicBezTo>
                    <a:pt x="264" y="1795"/>
                    <a:pt x="248" y="1795"/>
                    <a:pt x="261" y="1789"/>
                  </a:cubicBezTo>
                  <a:cubicBezTo>
                    <a:pt x="270" y="1783"/>
                    <a:pt x="280" y="1780"/>
                    <a:pt x="292" y="1780"/>
                  </a:cubicBezTo>
                  <a:cubicBezTo>
                    <a:pt x="292" y="1780"/>
                    <a:pt x="295" y="1779"/>
                    <a:pt x="297" y="1779"/>
                  </a:cubicBezTo>
                  <a:close/>
                  <a:moveTo>
                    <a:pt x="476" y="2010"/>
                  </a:moveTo>
                  <a:cubicBezTo>
                    <a:pt x="478" y="2010"/>
                    <a:pt x="479" y="2010"/>
                    <a:pt x="480" y="2011"/>
                  </a:cubicBezTo>
                  <a:cubicBezTo>
                    <a:pt x="477" y="2021"/>
                    <a:pt x="471" y="2030"/>
                    <a:pt x="465" y="2040"/>
                  </a:cubicBezTo>
                  <a:lnTo>
                    <a:pt x="458" y="2033"/>
                  </a:lnTo>
                  <a:cubicBezTo>
                    <a:pt x="455" y="2030"/>
                    <a:pt x="465" y="2018"/>
                    <a:pt x="465" y="2018"/>
                  </a:cubicBezTo>
                  <a:cubicBezTo>
                    <a:pt x="465" y="2018"/>
                    <a:pt x="471" y="2010"/>
                    <a:pt x="476" y="2010"/>
                  </a:cubicBezTo>
                  <a:close/>
                  <a:moveTo>
                    <a:pt x="1659" y="2005"/>
                  </a:moveTo>
                  <a:cubicBezTo>
                    <a:pt x="1674" y="2015"/>
                    <a:pt x="1677" y="2030"/>
                    <a:pt x="1671" y="2033"/>
                  </a:cubicBezTo>
                  <a:cubicBezTo>
                    <a:pt x="1667" y="2038"/>
                    <a:pt x="1664" y="2040"/>
                    <a:pt x="1662" y="2040"/>
                  </a:cubicBezTo>
                  <a:cubicBezTo>
                    <a:pt x="1660" y="2040"/>
                    <a:pt x="1657" y="2037"/>
                    <a:pt x="1652" y="2030"/>
                  </a:cubicBezTo>
                  <a:cubicBezTo>
                    <a:pt x="1643" y="2018"/>
                    <a:pt x="1652" y="2008"/>
                    <a:pt x="1659" y="2005"/>
                  </a:cubicBezTo>
                  <a:close/>
                  <a:moveTo>
                    <a:pt x="567" y="2044"/>
                  </a:moveTo>
                  <a:cubicBezTo>
                    <a:pt x="563" y="2044"/>
                    <a:pt x="561" y="2048"/>
                    <a:pt x="564" y="2048"/>
                  </a:cubicBezTo>
                  <a:cubicBezTo>
                    <a:pt x="566" y="2048"/>
                    <a:pt x="568" y="2047"/>
                    <a:pt x="571" y="2046"/>
                  </a:cubicBezTo>
                  <a:cubicBezTo>
                    <a:pt x="570" y="2045"/>
                    <a:pt x="568" y="2044"/>
                    <a:pt x="567" y="2044"/>
                  </a:cubicBezTo>
                  <a:close/>
                  <a:moveTo>
                    <a:pt x="543" y="2043"/>
                  </a:moveTo>
                  <a:lnTo>
                    <a:pt x="546" y="2046"/>
                  </a:lnTo>
                  <a:lnTo>
                    <a:pt x="543" y="2065"/>
                  </a:lnTo>
                  <a:lnTo>
                    <a:pt x="540" y="2058"/>
                  </a:lnTo>
                  <a:cubicBezTo>
                    <a:pt x="534" y="2055"/>
                    <a:pt x="534" y="2055"/>
                    <a:pt x="543" y="2043"/>
                  </a:cubicBezTo>
                  <a:close/>
                  <a:moveTo>
                    <a:pt x="602" y="2084"/>
                  </a:moveTo>
                  <a:lnTo>
                    <a:pt x="609" y="2087"/>
                  </a:lnTo>
                  <a:lnTo>
                    <a:pt x="606" y="2105"/>
                  </a:lnTo>
                  <a:lnTo>
                    <a:pt x="599" y="2102"/>
                  </a:lnTo>
                  <a:cubicBezTo>
                    <a:pt x="593" y="2096"/>
                    <a:pt x="593" y="2096"/>
                    <a:pt x="602" y="2084"/>
                  </a:cubicBezTo>
                  <a:close/>
                  <a:moveTo>
                    <a:pt x="648" y="2113"/>
                  </a:moveTo>
                  <a:cubicBezTo>
                    <a:pt x="649" y="2113"/>
                    <a:pt x="651" y="2114"/>
                    <a:pt x="653" y="2115"/>
                  </a:cubicBezTo>
                  <a:cubicBezTo>
                    <a:pt x="665" y="2121"/>
                    <a:pt x="665" y="2121"/>
                    <a:pt x="653" y="2131"/>
                  </a:cubicBezTo>
                  <a:cubicBezTo>
                    <a:pt x="648" y="2135"/>
                    <a:pt x="643" y="2137"/>
                    <a:pt x="640" y="2137"/>
                  </a:cubicBezTo>
                  <a:cubicBezTo>
                    <a:pt x="636" y="2137"/>
                    <a:pt x="634" y="2132"/>
                    <a:pt x="640" y="2124"/>
                  </a:cubicBezTo>
                  <a:cubicBezTo>
                    <a:pt x="644" y="2116"/>
                    <a:pt x="646" y="2113"/>
                    <a:pt x="648" y="2113"/>
                  </a:cubicBezTo>
                  <a:close/>
                  <a:moveTo>
                    <a:pt x="1405" y="2162"/>
                  </a:moveTo>
                  <a:cubicBezTo>
                    <a:pt x="1408" y="2171"/>
                    <a:pt x="1411" y="2184"/>
                    <a:pt x="1411" y="2193"/>
                  </a:cubicBezTo>
                  <a:lnTo>
                    <a:pt x="1402" y="2196"/>
                  </a:lnTo>
                  <a:cubicBezTo>
                    <a:pt x="1398" y="2181"/>
                    <a:pt x="1392" y="2168"/>
                    <a:pt x="1398" y="2165"/>
                  </a:cubicBezTo>
                  <a:lnTo>
                    <a:pt x="1405" y="2162"/>
                  </a:lnTo>
                  <a:close/>
                  <a:moveTo>
                    <a:pt x="663" y="2227"/>
                  </a:moveTo>
                  <a:cubicBezTo>
                    <a:pt x="664" y="2227"/>
                    <a:pt x="664" y="2227"/>
                    <a:pt x="665" y="2228"/>
                  </a:cubicBezTo>
                  <a:lnTo>
                    <a:pt x="668" y="2247"/>
                  </a:lnTo>
                  <a:lnTo>
                    <a:pt x="653" y="2256"/>
                  </a:lnTo>
                  <a:lnTo>
                    <a:pt x="646" y="2253"/>
                  </a:lnTo>
                  <a:cubicBezTo>
                    <a:pt x="652" y="2239"/>
                    <a:pt x="658" y="2227"/>
                    <a:pt x="663" y="2227"/>
                  </a:cubicBezTo>
                  <a:close/>
                  <a:moveTo>
                    <a:pt x="761" y="2249"/>
                  </a:moveTo>
                  <a:cubicBezTo>
                    <a:pt x="761" y="2249"/>
                    <a:pt x="762" y="2249"/>
                    <a:pt x="762" y="2250"/>
                  </a:cubicBezTo>
                  <a:lnTo>
                    <a:pt x="765" y="2268"/>
                  </a:lnTo>
                  <a:cubicBezTo>
                    <a:pt x="761" y="2280"/>
                    <a:pt x="756" y="2281"/>
                    <a:pt x="754" y="2281"/>
                  </a:cubicBezTo>
                  <a:cubicBezTo>
                    <a:pt x="753" y="2281"/>
                    <a:pt x="753" y="2281"/>
                    <a:pt x="753" y="2281"/>
                  </a:cubicBezTo>
                  <a:cubicBezTo>
                    <a:pt x="743" y="2278"/>
                    <a:pt x="743" y="2278"/>
                    <a:pt x="750" y="2262"/>
                  </a:cubicBezTo>
                  <a:cubicBezTo>
                    <a:pt x="750" y="2262"/>
                    <a:pt x="755" y="2249"/>
                    <a:pt x="761" y="2249"/>
                  </a:cubicBezTo>
                  <a:close/>
                  <a:moveTo>
                    <a:pt x="1276" y="1"/>
                  </a:moveTo>
                  <a:cubicBezTo>
                    <a:pt x="1270" y="1"/>
                    <a:pt x="1258" y="11"/>
                    <a:pt x="1248" y="34"/>
                  </a:cubicBezTo>
                  <a:cubicBezTo>
                    <a:pt x="1241" y="52"/>
                    <a:pt x="1230" y="60"/>
                    <a:pt x="1223" y="60"/>
                  </a:cubicBezTo>
                  <a:cubicBezTo>
                    <a:pt x="1218" y="60"/>
                    <a:pt x="1215" y="56"/>
                    <a:pt x="1217" y="50"/>
                  </a:cubicBezTo>
                  <a:cubicBezTo>
                    <a:pt x="1217" y="34"/>
                    <a:pt x="1226" y="34"/>
                    <a:pt x="1239" y="34"/>
                  </a:cubicBezTo>
                  <a:cubicBezTo>
                    <a:pt x="1239" y="34"/>
                    <a:pt x="1239" y="18"/>
                    <a:pt x="1242" y="3"/>
                  </a:cubicBezTo>
                  <a:cubicBezTo>
                    <a:pt x="1229" y="3"/>
                    <a:pt x="1229" y="3"/>
                    <a:pt x="1217" y="18"/>
                  </a:cubicBezTo>
                  <a:cubicBezTo>
                    <a:pt x="1207" y="18"/>
                    <a:pt x="1198" y="25"/>
                    <a:pt x="1195" y="34"/>
                  </a:cubicBezTo>
                  <a:cubicBezTo>
                    <a:pt x="1182" y="47"/>
                    <a:pt x="1182" y="65"/>
                    <a:pt x="1195" y="81"/>
                  </a:cubicBezTo>
                  <a:cubicBezTo>
                    <a:pt x="1204" y="97"/>
                    <a:pt x="1195" y="94"/>
                    <a:pt x="1185" y="97"/>
                  </a:cubicBezTo>
                  <a:cubicBezTo>
                    <a:pt x="1163" y="81"/>
                    <a:pt x="1160" y="65"/>
                    <a:pt x="1173" y="50"/>
                  </a:cubicBezTo>
                  <a:cubicBezTo>
                    <a:pt x="1182" y="50"/>
                    <a:pt x="1182" y="34"/>
                    <a:pt x="1182" y="18"/>
                  </a:cubicBezTo>
                  <a:cubicBezTo>
                    <a:pt x="1182" y="15"/>
                    <a:pt x="1179" y="13"/>
                    <a:pt x="1176" y="13"/>
                  </a:cubicBezTo>
                  <a:cubicBezTo>
                    <a:pt x="1160" y="13"/>
                    <a:pt x="1122" y="44"/>
                    <a:pt x="1120" y="72"/>
                  </a:cubicBezTo>
                  <a:cubicBezTo>
                    <a:pt x="1119" y="68"/>
                    <a:pt x="1118" y="63"/>
                    <a:pt x="1116" y="56"/>
                  </a:cubicBezTo>
                  <a:cubicBezTo>
                    <a:pt x="1115" y="49"/>
                    <a:pt x="1109" y="46"/>
                    <a:pt x="1102" y="46"/>
                  </a:cubicBezTo>
                  <a:cubicBezTo>
                    <a:pt x="1093" y="46"/>
                    <a:pt x="1081" y="49"/>
                    <a:pt x="1069" y="53"/>
                  </a:cubicBezTo>
                  <a:cubicBezTo>
                    <a:pt x="1051" y="59"/>
                    <a:pt x="1038" y="65"/>
                    <a:pt x="1044" y="78"/>
                  </a:cubicBezTo>
                  <a:cubicBezTo>
                    <a:pt x="1051" y="94"/>
                    <a:pt x="1054" y="109"/>
                    <a:pt x="1044" y="112"/>
                  </a:cubicBezTo>
                  <a:cubicBezTo>
                    <a:pt x="1045" y="112"/>
                    <a:pt x="1046" y="112"/>
                    <a:pt x="1047" y="112"/>
                  </a:cubicBezTo>
                  <a:cubicBezTo>
                    <a:pt x="1055" y="112"/>
                    <a:pt x="1061" y="126"/>
                    <a:pt x="1066" y="137"/>
                  </a:cubicBezTo>
                  <a:cubicBezTo>
                    <a:pt x="1051" y="134"/>
                    <a:pt x="1038" y="128"/>
                    <a:pt x="1026" y="122"/>
                  </a:cubicBezTo>
                  <a:cubicBezTo>
                    <a:pt x="1012" y="112"/>
                    <a:pt x="997" y="107"/>
                    <a:pt x="981" y="107"/>
                  </a:cubicBezTo>
                  <a:cubicBezTo>
                    <a:pt x="967" y="107"/>
                    <a:pt x="953" y="111"/>
                    <a:pt x="941" y="119"/>
                  </a:cubicBezTo>
                  <a:lnTo>
                    <a:pt x="928" y="125"/>
                  </a:lnTo>
                  <a:cubicBezTo>
                    <a:pt x="916" y="135"/>
                    <a:pt x="906" y="143"/>
                    <a:pt x="894" y="143"/>
                  </a:cubicBezTo>
                  <a:cubicBezTo>
                    <a:pt x="891" y="143"/>
                    <a:pt x="888" y="142"/>
                    <a:pt x="885" y="141"/>
                  </a:cubicBezTo>
                  <a:cubicBezTo>
                    <a:pt x="872" y="147"/>
                    <a:pt x="866" y="153"/>
                    <a:pt x="875" y="166"/>
                  </a:cubicBezTo>
                  <a:lnTo>
                    <a:pt x="866" y="172"/>
                  </a:lnTo>
                  <a:cubicBezTo>
                    <a:pt x="861" y="169"/>
                    <a:pt x="857" y="168"/>
                    <a:pt x="854" y="168"/>
                  </a:cubicBezTo>
                  <a:cubicBezTo>
                    <a:pt x="845" y="168"/>
                    <a:pt x="840" y="175"/>
                    <a:pt x="847" y="184"/>
                  </a:cubicBezTo>
                  <a:cubicBezTo>
                    <a:pt x="853" y="200"/>
                    <a:pt x="838" y="194"/>
                    <a:pt x="831" y="197"/>
                  </a:cubicBezTo>
                  <a:cubicBezTo>
                    <a:pt x="818" y="189"/>
                    <a:pt x="810" y="184"/>
                    <a:pt x="809" y="184"/>
                  </a:cubicBezTo>
                  <a:lnTo>
                    <a:pt x="809" y="184"/>
                  </a:lnTo>
                  <a:cubicBezTo>
                    <a:pt x="806" y="184"/>
                    <a:pt x="815" y="193"/>
                    <a:pt x="834" y="213"/>
                  </a:cubicBezTo>
                  <a:cubicBezTo>
                    <a:pt x="842" y="222"/>
                    <a:pt x="851" y="226"/>
                    <a:pt x="861" y="226"/>
                  </a:cubicBezTo>
                  <a:cubicBezTo>
                    <a:pt x="865" y="226"/>
                    <a:pt x="868" y="226"/>
                    <a:pt x="872" y="225"/>
                  </a:cubicBezTo>
                  <a:lnTo>
                    <a:pt x="888" y="216"/>
                  </a:lnTo>
                  <a:lnTo>
                    <a:pt x="881" y="238"/>
                  </a:lnTo>
                  <a:cubicBezTo>
                    <a:pt x="872" y="250"/>
                    <a:pt x="875" y="266"/>
                    <a:pt x="881" y="275"/>
                  </a:cubicBezTo>
                  <a:cubicBezTo>
                    <a:pt x="881" y="275"/>
                    <a:pt x="891" y="288"/>
                    <a:pt x="885" y="294"/>
                  </a:cubicBezTo>
                  <a:lnTo>
                    <a:pt x="866" y="269"/>
                  </a:lnTo>
                  <a:cubicBezTo>
                    <a:pt x="863" y="253"/>
                    <a:pt x="856" y="238"/>
                    <a:pt x="844" y="225"/>
                  </a:cubicBezTo>
                  <a:cubicBezTo>
                    <a:pt x="833" y="215"/>
                    <a:pt x="821" y="209"/>
                    <a:pt x="814" y="209"/>
                  </a:cubicBezTo>
                  <a:cubicBezTo>
                    <a:pt x="806" y="209"/>
                    <a:pt x="803" y="215"/>
                    <a:pt x="812" y="228"/>
                  </a:cubicBezTo>
                  <a:cubicBezTo>
                    <a:pt x="810" y="231"/>
                    <a:pt x="808" y="233"/>
                    <a:pt x="806" y="233"/>
                  </a:cubicBezTo>
                  <a:cubicBezTo>
                    <a:pt x="804" y="233"/>
                    <a:pt x="801" y="230"/>
                    <a:pt x="794" y="225"/>
                  </a:cubicBezTo>
                  <a:cubicBezTo>
                    <a:pt x="790" y="221"/>
                    <a:pt x="787" y="218"/>
                    <a:pt x="785" y="218"/>
                  </a:cubicBezTo>
                  <a:cubicBezTo>
                    <a:pt x="782" y="218"/>
                    <a:pt x="782" y="226"/>
                    <a:pt x="790" y="244"/>
                  </a:cubicBezTo>
                  <a:cubicBezTo>
                    <a:pt x="798" y="262"/>
                    <a:pt x="799" y="271"/>
                    <a:pt x="794" y="271"/>
                  </a:cubicBezTo>
                  <a:cubicBezTo>
                    <a:pt x="791" y="271"/>
                    <a:pt x="784" y="266"/>
                    <a:pt x="775" y="257"/>
                  </a:cubicBezTo>
                  <a:cubicBezTo>
                    <a:pt x="765" y="252"/>
                    <a:pt x="757" y="250"/>
                    <a:pt x="750" y="250"/>
                  </a:cubicBezTo>
                  <a:cubicBezTo>
                    <a:pt x="733" y="250"/>
                    <a:pt x="724" y="260"/>
                    <a:pt x="731" y="269"/>
                  </a:cubicBezTo>
                  <a:cubicBezTo>
                    <a:pt x="746" y="288"/>
                    <a:pt x="738" y="300"/>
                    <a:pt x="727" y="300"/>
                  </a:cubicBezTo>
                  <a:cubicBezTo>
                    <a:pt x="724" y="300"/>
                    <a:pt x="721" y="299"/>
                    <a:pt x="718" y="297"/>
                  </a:cubicBezTo>
                  <a:cubicBezTo>
                    <a:pt x="713" y="294"/>
                    <a:pt x="709" y="293"/>
                    <a:pt x="706" y="293"/>
                  </a:cubicBezTo>
                  <a:cubicBezTo>
                    <a:pt x="700" y="293"/>
                    <a:pt x="697" y="299"/>
                    <a:pt x="700" y="310"/>
                  </a:cubicBezTo>
                  <a:cubicBezTo>
                    <a:pt x="694" y="302"/>
                    <a:pt x="687" y="296"/>
                    <a:pt x="684" y="296"/>
                  </a:cubicBezTo>
                  <a:cubicBezTo>
                    <a:pt x="681" y="296"/>
                    <a:pt x="680" y="299"/>
                    <a:pt x="681" y="307"/>
                  </a:cubicBezTo>
                  <a:cubicBezTo>
                    <a:pt x="681" y="307"/>
                    <a:pt x="675" y="310"/>
                    <a:pt x="690" y="319"/>
                  </a:cubicBezTo>
                  <a:cubicBezTo>
                    <a:pt x="690" y="319"/>
                    <a:pt x="693" y="335"/>
                    <a:pt x="696" y="351"/>
                  </a:cubicBezTo>
                  <a:cubicBezTo>
                    <a:pt x="697" y="350"/>
                    <a:pt x="698" y="350"/>
                    <a:pt x="699" y="350"/>
                  </a:cubicBezTo>
                  <a:cubicBezTo>
                    <a:pt x="705" y="350"/>
                    <a:pt x="713" y="361"/>
                    <a:pt x="722" y="372"/>
                  </a:cubicBezTo>
                  <a:cubicBezTo>
                    <a:pt x="726" y="378"/>
                    <a:pt x="722" y="382"/>
                    <a:pt x="713" y="382"/>
                  </a:cubicBezTo>
                  <a:cubicBezTo>
                    <a:pt x="702" y="382"/>
                    <a:pt x="682" y="376"/>
                    <a:pt x="659" y="360"/>
                  </a:cubicBezTo>
                  <a:lnTo>
                    <a:pt x="631" y="341"/>
                  </a:lnTo>
                  <a:lnTo>
                    <a:pt x="649" y="366"/>
                  </a:lnTo>
                  <a:cubicBezTo>
                    <a:pt x="646" y="368"/>
                    <a:pt x="643" y="371"/>
                    <a:pt x="639" y="371"/>
                  </a:cubicBezTo>
                  <a:cubicBezTo>
                    <a:pt x="635" y="371"/>
                    <a:pt x="632" y="369"/>
                    <a:pt x="628" y="363"/>
                  </a:cubicBezTo>
                  <a:cubicBezTo>
                    <a:pt x="621" y="355"/>
                    <a:pt x="619" y="352"/>
                    <a:pt x="617" y="352"/>
                  </a:cubicBezTo>
                  <a:cubicBezTo>
                    <a:pt x="615" y="352"/>
                    <a:pt x="614" y="353"/>
                    <a:pt x="612" y="354"/>
                  </a:cubicBezTo>
                  <a:cubicBezTo>
                    <a:pt x="612" y="354"/>
                    <a:pt x="609" y="357"/>
                    <a:pt x="618" y="369"/>
                  </a:cubicBezTo>
                  <a:cubicBezTo>
                    <a:pt x="631" y="386"/>
                    <a:pt x="635" y="392"/>
                    <a:pt x="632" y="392"/>
                  </a:cubicBezTo>
                  <a:cubicBezTo>
                    <a:pt x="630" y="392"/>
                    <a:pt x="626" y="390"/>
                    <a:pt x="621" y="388"/>
                  </a:cubicBezTo>
                  <a:cubicBezTo>
                    <a:pt x="610" y="379"/>
                    <a:pt x="603" y="374"/>
                    <a:pt x="599" y="374"/>
                  </a:cubicBezTo>
                  <a:cubicBezTo>
                    <a:pt x="594" y="374"/>
                    <a:pt x="595" y="382"/>
                    <a:pt x="602" y="398"/>
                  </a:cubicBezTo>
                  <a:cubicBezTo>
                    <a:pt x="613" y="411"/>
                    <a:pt x="617" y="417"/>
                    <a:pt x="616" y="417"/>
                  </a:cubicBezTo>
                  <a:cubicBezTo>
                    <a:pt x="615" y="417"/>
                    <a:pt x="610" y="413"/>
                    <a:pt x="599" y="404"/>
                  </a:cubicBezTo>
                  <a:cubicBezTo>
                    <a:pt x="591" y="393"/>
                    <a:pt x="578" y="384"/>
                    <a:pt x="571" y="384"/>
                  </a:cubicBezTo>
                  <a:cubicBezTo>
                    <a:pt x="570" y="384"/>
                    <a:pt x="569" y="385"/>
                    <a:pt x="568" y="385"/>
                  </a:cubicBezTo>
                  <a:lnTo>
                    <a:pt x="577" y="398"/>
                  </a:lnTo>
                  <a:cubicBezTo>
                    <a:pt x="591" y="415"/>
                    <a:pt x="591" y="424"/>
                    <a:pt x="585" y="424"/>
                  </a:cubicBezTo>
                  <a:cubicBezTo>
                    <a:pt x="583" y="424"/>
                    <a:pt x="579" y="422"/>
                    <a:pt x="574" y="419"/>
                  </a:cubicBezTo>
                  <a:cubicBezTo>
                    <a:pt x="572" y="415"/>
                    <a:pt x="569" y="412"/>
                    <a:pt x="567" y="412"/>
                  </a:cubicBezTo>
                  <a:cubicBezTo>
                    <a:pt x="564" y="412"/>
                    <a:pt x="561" y="419"/>
                    <a:pt x="559" y="432"/>
                  </a:cubicBezTo>
                  <a:cubicBezTo>
                    <a:pt x="554" y="435"/>
                    <a:pt x="550" y="438"/>
                    <a:pt x="546" y="438"/>
                  </a:cubicBezTo>
                  <a:cubicBezTo>
                    <a:pt x="542" y="438"/>
                    <a:pt x="538" y="435"/>
                    <a:pt x="534" y="429"/>
                  </a:cubicBezTo>
                  <a:cubicBezTo>
                    <a:pt x="525" y="417"/>
                    <a:pt x="520" y="411"/>
                    <a:pt x="519" y="411"/>
                  </a:cubicBezTo>
                  <a:lnTo>
                    <a:pt x="519" y="411"/>
                  </a:lnTo>
                  <a:cubicBezTo>
                    <a:pt x="518" y="411"/>
                    <a:pt x="521" y="419"/>
                    <a:pt x="527" y="435"/>
                  </a:cubicBezTo>
                  <a:cubicBezTo>
                    <a:pt x="529" y="446"/>
                    <a:pt x="530" y="449"/>
                    <a:pt x="524" y="449"/>
                  </a:cubicBezTo>
                  <a:cubicBezTo>
                    <a:pt x="521" y="449"/>
                    <a:pt x="517" y="449"/>
                    <a:pt x="512" y="448"/>
                  </a:cubicBezTo>
                  <a:cubicBezTo>
                    <a:pt x="505" y="444"/>
                    <a:pt x="501" y="441"/>
                    <a:pt x="499" y="441"/>
                  </a:cubicBezTo>
                  <a:cubicBezTo>
                    <a:pt x="497" y="441"/>
                    <a:pt x="497" y="445"/>
                    <a:pt x="499" y="454"/>
                  </a:cubicBezTo>
                  <a:cubicBezTo>
                    <a:pt x="516" y="477"/>
                    <a:pt x="525" y="489"/>
                    <a:pt x="532" y="489"/>
                  </a:cubicBezTo>
                  <a:cubicBezTo>
                    <a:pt x="532" y="489"/>
                    <a:pt x="533" y="489"/>
                    <a:pt x="534" y="488"/>
                  </a:cubicBezTo>
                  <a:cubicBezTo>
                    <a:pt x="536" y="487"/>
                    <a:pt x="537" y="487"/>
                    <a:pt x="538" y="487"/>
                  </a:cubicBezTo>
                  <a:cubicBezTo>
                    <a:pt x="541" y="487"/>
                    <a:pt x="543" y="489"/>
                    <a:pt x="549" y="498"/>
                  </a:cubicBezTo>
                  <a:lnTo>
                    <a:pt x="537" y="504"/>
                  </a:lnTo>
                  <a:cubicBezTo>
                    <a:pt x="530" y="507"/>
                    <a:pt x="524" y="514"/>
                    <a:pt x="524" y="532"/>
                  </a:cubicBezTo>
                  <a:cubicBezTo>
                    <a:pt x="522" y="549"/>
                    <a:pt x="533" y="568"/>
                    <a:pt x="539" y="568"/>
                  </a:cubicBezTo>
                  <a:cubicBezTo>
                    <a:pt x="541" y="568"/>
                    <a:pt x="543" y="566"/>
                    <a:pt x="543" y="561"/>
                  </a:cubicBezTo>
                  <a:lnTo>
                    <a:pt x="559" y="570"/>
                  </a:lnTo>
                  <a:cubicBezTo>
                    <a:pt x="571" y="586"/>
                    <a:pt x="580" y="594"/>
                    <a:pt x="585" y="594"/>
                  </a:cubicBezTo>
                  <a:cubicBezTo>
                    <a:pt x="590" y="594"/>
                    <a:pt x="587" y="582"/>
                    <a:pt x="571" y="561"/>
                  </a:cubicBezTo>
                  <a:cubicBezTo>
                    <a:pt x="555" y="539"/>
                    <a:pt x="548" y="530"/>
                    <a:pt x="549" y="530"/>
                  </a:cubicBezTo>
                  <a:lnTo>
                    <a:pt x="549" y="530"/>
                  </a:lnTo>
                  <a:cubicBezTo>
                    <a:pt x="550" y="530"/>
                    <a:pt x="555" y="535"/>
                    <a:pt x="565" y="545"/>
                  </a:cubicBezTo>
                  <a:cubicBezTo>
                    <a:pt x="576" y="560"/>
                    <a:pt x="583" y="565"/>
                    <a:pt x="588" y="565"/>
                  </a:cubicBezTo>
                  <a:cubicBezTo>
                    <a:pt x="591" y="565"/>
                    <a:pt x="594" y="563"/>
                    <a:pt x="596" y="561"/>
                  </a:cubicBezTo>
                  <a:cubicBezTo>
                    <a:pt x="598" y="559"/>
                    <a:pt x="600" y="559"/>
                    <a:pt x="601" y="559"/>
                  </a:cubicBezTo>
                  <a:cubicBezTo>
                    <a:pt x="604" y="559"/>
                    <a:pt x="606" y="562"/>
                    <a:pt x="612" y="570"/>
                  </a:cubicBezTo>
                  <a:cubicBezTo>
                    <a:pt x="620" y="581"/>
                    <a:pt x="631" y="589"/>
                    <a:pt x="637" y="589"/>
                  </a:cubicBezTo>
                  <a:cubicBezTo>
                    <a:pt x="638" y="589"/>
                    <a:pt x="639" y="589"/>
                    <a:pt x="640" y="589"/>
                  </a:cubicBezTo>
                  <a:cubicBezTo>
                    <a:pt x="646" y="582"/>
                    <a:pt x="646" y="582"/>
                    <a:pt x="637" y="570"/>
                  </a:cubicBezTo>
                  <a:cubicBezTo>
                    <a:pt x="629" y="567"/>
                    <a:pt x="628" y="562"/>
                    <a:pt x="633" y="562"/>
                  </a:cubicBezTo>
                  <a:cubicBezTo>
                    <a:pt x="638" y="562"/>
                    <a:pt x="647" y="566"/>
                    <a:pt x="659" y="576"/>
                  </a:cubicBezTo>
                  <a:cubicBezTo>
                    <a:pt x="664" y="580"/>
                    <a:pt x="667" y="582"/>
                    <a:pt x="667" y="582"/>
                  </a:cubicBezTo>
                  <a:cubicBezTo>
                    <a:pt x="669" y="582"/>
                    <a:pt x="664" y="576"/>
                    <a:pt x="653" y="561"/>
                  </a:cubicBezTo>
                  <a:cubicBezTo>
                    <a:pt x="641" y="544"/>
                    <a:pt x="641" y="535"/>
                    <a:pt x="648" y="535"/>
                  </a:cubicBezTo>
                  <a:cubicBezTo>
                    <a:pt x="653" y="535"/>
                    <a:pt x="661" y="539"/>
                    <a:pt x="671" y="548"/>
                  </a:cubicBezTo>
                  <a:lnTo>
                    <a:pt x="681" y="539"/>
                  </a:lnTo>
                  <a:cubicBezTo>
                    <a:pt x="687" y="535"/>
                    <a:pt x="678" y="523"/>
                    <a:pt x="668" y="510"/>
                  </a:cubicBezTo>
                  <a:cubicBezTo>
                    <a:pt x="657" y="495"/>
                    <a:pt x="652" y="489"/>
                    <a:pt x="654" y="489"/>
                  </a:cubicBezTo>
                  <a:lnTo>
                    <a:pt x="654" y="489"/>
                  </a:lnTo>
                  <a:cubicBezTo>
                    <a:pt x="655" y="489"/>
                    <a:pt x="659" y="491"/>
                    <a:pt x="665" y="495"/>
                  </a:cubicBezTo>
                  <a:cubicBezTo>
                    <a:pt x="675" y="498"/>
                    <a:pt x="684" y="507"/>
                    <a:pt x="690" y="514"/>
                  </a:cubicBezTo>
                  <a:cubicBezTo>
                    <a:pt x="695" y="520"/>
                    <a:pt x="699" y="523"/>
                    <a:pt x="702" y="523"/>
                  </a:cubicBezTo>
                  <a:cubicBezTo>
                    <a:pt x="704" y="523"/>
                    <a:pt x="706" y="521"/>
                    <a:pt x="709" y="520"/>
                  </a:cubicBezTo>
                  <a:cubicBezTo>
                    <a:pt x="715" y="517"/>
                    <a:pt x="728" y="507"/>
                    <a:pt x="718" y="495"/>
                  </a:cubicBezTo>
                  <a:lnTo>
                    <a:pt x="718" y="495"/>
                  </a:lnTo>
                  <a:lnTo>
                    <a:pt x="728" y="507"/>
                  </a:lnTo>
                  <a:cubicBezTo>
                    <a:pt x="728" y="507"/>
                    <a:pt x="729" y="507"/>
                    <a:pt x="729" y="507"/>
                  </a:cubicBezTo>
                  <a:cubicBezTo>
                    <a:pt x="731" y="507"/>
                    <a:pt x="735" y="510"/>
                    <a:pt x="735" y="510"/>
                  </a:cubicBezTo>
                  <a:cubicBezTo>
                    <a:pt x="735" y="510"/>
                    <a:pt x="734" y="508"/>
                    <a:pt x="731" y="504"/>
                  </a:cubicBezTo>
                  <a:cubicBezTo>
                    <a:pt x="731" y="504"/>
                    <a:pt x="734" y="501"/>
                    <a:pt x="742" y="501"/>
                  </a:cubicBezTo>
                  <a:cubicBezTo>
                    <a:pt x="746" y="501"/>
                    <a:pt x="752" y="502"/>
                    <a:pt x="759" y="504"/>
                  </a:cubicBezTo>
                  <a:cubicBezTo>
                    <a:pt x="760" y="504"/>
                    <a:pt x="761" y="504"/>
                    <a:pt x="761" y="504"/>
                  </a:cubicBezTo>
                  <a:cubicBezTo>
                    <a:pt x="778" y="504"/>
                    <a:pt x="776" y="470"/>
                    <a:pt x="741" y="457"/>
                  </a:cubicBezTo>
                  <a:lnTo>
                    <a:pt x="741" y="457"/>
                  </a:lnTo>
                  <a:cubicBezTo>
                    <a:pt x="743" y="457"/>
                    <a:pt x="744" y="455"/>
                    <a:pt x="747" y="454"/>
                  </a:cubicBezTo>
                  <a:cubicBezTo>
                    <a:pt x="753" y="451"/>
                    <a:pt x="743" y="438"/>
                    <a:pt x="743" y="438"/>
                  </a:cubicBezTo>
                  <a:cubicBezTo>
                    <a:pt x="734" y="426"/>
                    <a:pt x="740" y="419"/>
                    <a:pt x="747" y="416"/>
                  </a:cubicBezTo>
                  <a:lnTo>
                    <a:pt x="765" y="441"/>
                  </a:lnTo>
                  <a:cubicBezTo>
                    <a:pt x="777" y="465"/>
                    <a:pt x="788" y="476"/>
                    <a:pt x="792" y="476"/>
                  </a:cubicBezTo>
                  <a:cubicBezTo>
                    <a:pt x="796" y="476"/>
                    <a:pt x="795" y="467"/>
                    <a:pt x="784" y="448"/>
                  </a:cubicBezTo>
                  <a:lnTo>
                    <a:pt x="784" y="448"/>
                  </a:lnTo>
                  <a:cubicBezTo>
                    <a:pt x="787" y="451"/>
                    <a:pt x="790" y="456"/>
                    <a:pt x="794" y="460"/>
                  </a:cubicBezTo>
                  <a:cubicBezTo>
                    <a:pt x="797" y="465"/>
                    <a:pt x="800" y="467"/>
                    <a:pt x="802" y="467"/>
                  </a:cubicBezTo>
                  <a:cubicBezTo>
                    <a:pt x="807" y="467"/>
                    <a:pt x="809" y="460"/>
                    <a:pt x="809" y="448"/>
                  </a:cubicBezTo>
                  <a:cubicBezTo>
                    <a:pt x="816" y="445"/>
                    <a:pt x="803" y="413"/>
                    <a:pt x="794" y="401"/>
                  </a:cubicBezTo>
                  <a:cubicBezTo>
                    <a:pt x="784" y="388"/>
                    <a:pt x="790" y="385"/>
                    <a:pt x="790" y="385"/>
                  </a:cubicBezTo>
                  <a:cubicBezTo>
                    <a:pt x="793" y="384"/>
                    <a:pt x="794" y="383"/>
                    <a:pt x="795" y="383"/>
                  </a:cubicBezTo>
                  <a:cubicBezTo>
                    <a:pt x="798" y="383"/>
                    <a:pt x="800" y="386"/>
                    <a:pt x="806" y="394"/>
                  </a:cubicBezTo>
                  <a:cubicBezTo>
                    <a:pt x="814" y="404"/>
                    <a:pt x="820" y="409"/>
                    <a:pt x="823" y="409"/>
                  </a:cubicBezTo>
                  <a:cubicBezTo>
                    <a:pt x="829" y="409"/>
                    <a:pt x="829" y="399"/>
                    <a:pt x="822" y="382"/>
                  </a:cubicBezTo>
                  <a:lnTo>
                    <a:pt x="822" y="382"/>
                  </a:lnTo>
                  <a:lnTo>
                    <a:pt x="831" y="394"/>
                  </a:lnTo>
                  <a:cubicBezTo>
                    <a:pt x="836" y="400"/>
                    <a:pt x="842" y="406"/>
                    <a:pt x="849" y="406"/>
                  </a:cubicBezTo>
                  <a:cubicBezTo>
                    <a:pt x="857" y="406"/>
                    <a:pt x="865" y="400"/>
                    <a:pt x="875" y="382"/>
                  </a:cubicBezTo>
                  <a:cubicBezTo>
                    <a:pt x="891" y="371"/>
                    <a:pt x="903" y="361"/>
                    <a:pt x="913" y="361"/>
                  </a:cubicBezTo>
                  <a:cubicBezTo>
                    <a:pt x="916" y="361"/>
                    <a:pt x="919" y="363"/>
                    <a:pt x="922" y="366"/>
                  </a:cubicBezTo>
                  <a:cubicBezTo>
                    <a:pt x="923" y="368"/>
                    <a:pt x="924" y="369"/>
                    <a:pt x="925" y="369"/>
                  </a:cubicBezTo>
                  <a:cubicBezTo>
                    <a:pt x="932" y="369"/>
                    <a:pt x="934" y="334"/>
                    <a:pt x="928" y="304"/>
                  </a:cubicBezTo>
                  <a:lnTo>
                    <a:pt x="928" y="304"/>
                  </a:lnTo>
                  <a:cubicBezTo>
                    <a:pt x="933" y="310"/>
                    <a:pt x="937" y="312"/>
                    <a:pt x="941" y="312"/>
                  </a:cubicBezTo>
                  <a:cubicBezTo>
                    <a:pt x="945" y="312"/>
                    <a:pt x="949" y="310"/>
                    <a:pt x="953" y="307"/>
                  </a:cubicBezTo>
                  <a:cubicBezTo>
                    <a:pt x="963" y="300"/>
                    <a:pt x="968" y="297"/>
                    <a:pt x="971" y="297"/>
                  </a:cubicBezTo>
                  <a:cubicBezTo>
                    <a:pt x="975" y="297"/>
                    <a:pt x="977" y="300"/>
                    <a:pt x="982" y="307"/>
                  </a:cubicBezTo>
                  <a:cubicBezTo>
                    <a:pt x="988" y="320"/>
                    <a:pt x="991" y="327"/>
                    <a:pt x="991" y="327"/>
                  </a:cubicBezTo>
                  <a:cubicBezTo>
                    <a:pt x="992" y="327"/>
                    <a:pt x="990" y="319"/>
                    <a:pt x="985" y="300"/>
                  </a:cubicBezTo>
                  <a:cubicBezTo>
                    <a:pt x="978" y="286"/>
                    <a:pt x="983" y="279"/>
                    <a:pt x="991" y="279"/>
                  </a:cubicBezTo>
                  <a:cubicBezTo>
                    <a:pt x="999" y="279"/>
                    <a:pt x="1010" y="285"/>
                    <a:pt x="1019" y="297"/>
                  </a:cubicBezTo>
                  <a:cubicBezTo>
                    <a:pt x="1024" y="304"/>
                    <a:pt x="1027" y="306"/>
                    <a:pt x="1031" y="306"/>
                  </a:cubicBezTo>
                  <a:cubicBezTo>
                    <a:pt x="1034" y="306"/>
                    <a:pt x="1038" y="304"/>
                    <a:pt x="1044" y="300"/>
                  </a:cubicBezTo>
                  <a:cubicBezTo>
                    <a:pt x="1041" y="291"/>
                    <a:pt x="1044" y="285"/>
                    <a:pt x="1047" y="278"/>
                  </a:cubicBezTo>
                  <a:cubicBezTo>
                    <a:pt x="1051" y="275"/>
                    <a:pt x="1057" y="269"/>
                    <a:pt x="1063" y="266"/>
                  </a:cubicBezTo>
                  <a:cubicBezTo>
                    <a:pt x="1079" y="257"/>
                    <a:pt x="1079" y="257"/>
                    <a:pt x="1066" y="228"/>
                  </a:cubicBezTo>
                  <a:cubicBezTo>
                    <a:pt x="1054" y="200"/>
                    <a:pt x="1060" y="194"/>
                    <a:pt x="1076" y="188"/>
                  </a:cubicBezTo>
                  <a:cubicBezTo>
                    <a:pt x="1078" y="186"/>
                    <a:pt x="1081" y="185"/>
                    <a:pt x="1084" y="185"/>
                  </a:cubicBezTo>
                  <a:cubicBezTo>
                    <a:pt x="1089" y="185"/>
                    <a:pt x="1094" y="188"/>
                    <a:pt x="1098" y="197"/>
                  </a:cubicBezTo>
                  <a:cubicBezTo>
                    <a:pt x="1098" y="197"/>
                    <a:pt x="1105" y="207"/>
                    <a:pt x="1113" y="207"/>
                  </a:cubicBezTo>
                  <a:cubicBezTo>
                    <a:pt x="1114" y="207"/>
                    <a:pt x="1115" y="207"/>
                    <a:pt x="1116" y="206"/>
                  </a:cubicBezTo>
                  <a:cubicBezTo>
                    <a:pt x="1118" y="205"/>
                    <a:pt x="1121" y="205"/>
                    <a:pt x="1123" y="205"/>
                  </a:cubicBezTo>
                  <a:cubicBezTo>
                    <a:pt x="1127" y="205"/>
                    <a:pt x="1130" y="207"/>
                    <a:pt x="1132" y="216"/>
                  </a:cubicBezTo>
                  <a:cubicBezTo>
                    <a:pt x="1138" y="225"/>
                    <a:pt x="1148" y="228"/>
                    <a:pt x="1157" y="228"/>
                  </a:cubicBezTo>
                  <a:cubicBezTo>
                    <a:pt x="1161" y="227"/>
                    <a:pt x="1165" y="227"/>
                    <a:pt x="1169" y="227"/>
                  </a:cubicBezTo>
                  <a:cubicBezTo>
                    <a:pt x="1178" y="227"/>
                    <a:pt x="1185" y="230"/>
                    <a:pt x="1185" y="241"/>
                  </a:cubicBezTo>
                  <a:cubicBezTo>
                    <a:pt x="1192" y="241"/>
                    <a:pt x="1192" y="241"/>
                    <a:pt x="1192" y="222"/>
                  </a:cubicBezTo>
                  <a:cubicBezTo>
                    <a:pt x="1192" y="212"/>
                    <a:pt x="1194" y="201"/>
                    <a:pt x="1205" y="201"/>
                  </a:cubicBezTo>
                  <a:cubicBezTo>
                    <a:pt x="1210" y="201"/>
                    <a:pt x="1217" y="203"/>
                    <a:pt x="1226" y="210"/>
                  </a:cubicBezTo>
                  <a:cubicBezTo>
                    <a:pt x="1231" y="210"/>
                    <a:pt x="1235" y="210"/>
                    <a:pt x="1240" y="210"/>
                  </a:cubicBezTo>
                  <a:cubicBezTo>
                    <a:pt x="1251" y="210"/>
                    <a:pt x="1261" y="208"/>
                    <a:pt x="1264" y="197"/>
                  </a:cubicBezTo>
                  <a:cubicBezTo>
                    <a:pt x="1273" y="200"/>
                    <a:pt x="1273" y="200"/>
                    <a:pt x="1270" y="216"/>
                  </a:cubicBezTo>
                  <a:cubicBezTo>
                    <a:pt x="1267" y="233"/>
                    <a:pt x="1268" y="241"/>
                    <a:pt x="1273" y="241"/>
                  </a:cubicBezTo>
                  <a:cubicBezTo>
                    <a:pt x="1277" y="241"/>
                    <a:pt x="1285" y="235"/>
                    <a:pt x="1295" y="222"/>
                  </a:cubicBezTo>
                  <a:cubicBezTo>
                    <a:pt x="1298" y="217"/>
                    <a:pt x="1300" y="214"/>
                    <a:pt x="1302" y="214"/>
                  </a:cubicBezTo>
                  <a:cubicBezTo>
                    <a:pt x="1305" y="214"/>
                    <a:pt x="1308" y="219"/>
                    <a:pt x="1308" y="228"/>
                  </a:cubicBezTo>
                  <a:cubicBezTo>
                    <a:pt x="1308" y="228"/>
                    <a:pt x="1309" y="229"/>
                    <a:pt x="1310" y="229"/>
                  </a:cubicBezTo>
                  <a:cubicBezTo>
                    <a:pt x="1314" y="229"/>
                    <a:pt x="1321" y="227"/>
                    <a:pt x="1330" y="219"/>
                  </a:cubicBezTo>
                  <a:cubicBezTo>
                    <a:pt x="1334" y="215"/>
                    <a:pt x="1337" y="213"/>
                    <a:pt x="1340" y="213"/>
                  </a:cubicBezTo>
                  <a:cubicBezTo>
                    <a:pt x="1343" y="213"/>
                    <a:pt x="1345" y="218"/>
                    <a:pt x="1348" y="231"/>
                  </a:cubicBezTo>
                  <a:cubicBezTo>
                    <a:pt x="1342" y="244"/>
                    <a:pt x="1348" y="250"/>
                    <a:pt x="1351" y="253"/>
                  </a:cubicBezTo>
                  <a:cubicBezTo>
                    <a:pt x="1353" y="253"/>
                    <a:pt x="1355" y="252"/>
                    <a:pt x="1357" y="252"/>
                  </a:cubicBezTo>
                  <a:cubicBezTo>
                    <a:pt x="1384" y="252"/>
                    <a:pt x="1432" y="308"/>
                    <a:pt x="1424" y="322"/>
                  </a:cubicBezTo>
                  <a:cubicBezTo>
                    <a:pt x="1430" y="321"/>
                    <a:pt x="1434" y="320"/>
                    <a:pt x="1436" y="320"/>
                  </a:cubicBezTo>
                  <a:cubicBezTo>
                    <a:pt x="1440" y="320"/>
                    <a:pt x="1442" y="322"/>
                    <a:pt x="1445" y="325"/>
                  </a:cubicBezTo>
                  <a:cubicBezTo>
                    <a:pt x="1435" y="337"/>
                    <a:pt x="1433" y="342"/>
                    <a:pt x="1436" y="342"/>
                  </a:cubicBezTo>
                  <a:cubicBezTo>
                    <a:pt x="1440" y="342"/>
                    <a:pt x="1451" y="336"/>
                    <a:pt x="1464" y="325"/>
                  </a:cubicBezTo>
                  <a:lnTo>
                    <a:pt x="1461" y="322"/>
                  </a:lnTo>
                  <a:lnTo>
                    <a:pt x="1458" y="316"/>
                  </a:lnTo>
                  <a:cubicBezTo>
                    <a:pt x="1466" y="310"/>
                    <a:pt x="1472" y="308"/>
                    <a:pt x="1476" y="308"/>
                  </a:cubicBezTo>
                  <a:cubicBezTo>
                    <a:pt x="1486" y="308"/>
                    <a:pt x="1484" y="321"/>
                    <a:pt x="1458" y="341"/>
                  </a:cubicBezTo>
                  <a:cubicBezTo>
                    <a:pt x="1445" y="356"/>
                    <a:pt x="1440" y="362"/>
                    <a:pt x="1443" y="362"/>
                  </a:cubicBezTo>
                  <a:cubicBezTo>
                    <a:pt x="1446" y="362"/>
                    <a:pt x="1453" y="359"/>
                    <a:pt x="1464" y="354"/>
                  </a:cubicBezTo>
                  <a:cubicBezTo>
                    <a:pt x="1475" y="349"/>
                    <a:pt x="1482" y="347"/>
                    <a:pt x="1486" y="347"/>
                  </a:cubicBezTo>
                  <a:cubicBezTo>
                    <a:pt x="1493" y="347"/>
                    <a:pt x="1491" y="354"/>
                    <a:pt x="1477" y="369"/>
                  </a:cubicBezTo>
                  <a:cubicBezTo>
                    <a:pt x="1463" y="380"/>
                    <a:pt x="1457" y="384"/>
                    <a:pt x="1459" y="384"/>
                  </a:cubicBezTo>
                  <a:cubicBezTo>
                    <a:pt x="1460" y="384"/>
                    <a:pt x="1467" y="381"/>
                    <a:pt x="1480" y="376"/>
                  </a:cubicBezTo>
                  <a:cubicBezTo>
                    <a:pt x="1504" y="366"/>
                    <a:pt x="1522" y="361"/>
                    <a:pt x="1532" y="361"/>
                  </a:cubicBezTo>
                  <a:cubicBezTo>
                    <a:pt x="1547" y="361"/>
                    <a:pt x="1544" y="372"/>
                    <a:pt x="1514" y="394"/>
                  </a:cubicBezTo>
                  <a:cubicBezTo>
                    <a:pt x="1489" y="413"/>
                    <a:pt x="1480" y="429"/>
                    <a:pt x="1483" y="432"/>
                  </a:cubicBezTo>
                  <a:cubicBezTo>
                    <a:pt x="1484" y="433"/>
                    <a:pt x="1485" y="434"/>
                    <a:pt x="1487" y="434"/>
                  </a:cubicBezTo>
                  <a:cubicBezTo>
                    <a:pt x="1492" y="434"/>
                    <a:pt x="1502" y="427"/>
                    <a:pt x="1511" y="419"/>
                  </a:cubicBezTo>
                  <a:cubicBezTo>
                    <a:pt x="1520" y="409"/>
                    <a:pt x="1526" y="404"/>
                    <a:pt x="1529" y="404"/>
                  </a:cubicBezTo>
                  <a:cubicBezTo>
                    <a:pt x="1533" y="404"/>
                    <a:pt x="1530" y="414"/>
                    <a:pt x="1521" y="432"/>
                  </a:cubicBezTo>
                  <a:cubicBezTo>
                    <a:pt x="1498" y="472"/>
                    <a:pt x="1501" y="486"/>
                    <a:pt x="1530" y="486"/>
                  </a:cubicBezTo>
                  <a:cubicBezTo>
                    <a:pt x="1533" y="486"/>
                    <a:pt x="1536" y="486"/>
                    <a:pt x="1539" y="485"/>
                  </a:cubicBezTo>
                  <a:cubicBezTo>
                    <a:pt x="1580" y="488"/>
                    <a:pt x="1593" y="507"/>
                    <a:pt x="1555" y="507"/>
                  </a:cubicBezTo>
                  <a:cubicBezTo>
                    <a:pt x="1524" y="517"/>
                    <a:pt x="1524" y="517"/>
                    <a:pt x="1543" y="517"/>
                  </a:cubicBezTo>
                  <a:lnTo>
                    <a:pt x="1565" y="545"/>
                  </a:lnTo>
                  <a:cubicBezTo>
                    <a:pt x="1566" y="547"/>
                    <a:pt x="1568" y="548"/>
                    <a:pt x="1572" y="548"/>
                  </a:cubicBezTo>
                  <a:cubicBezTo>
                    <a:pt x="1578" y="548"/>
                    <a:pt x="1588" y="545"/>
                    <a:pt x="1596" y="539"/>
                  </a:cubicBezTo>
                  <a:lnTo>
                    <a:pt x="1596" y="539"/>
                  </a:lnTo>
                  <a:cubicBezTo>
                    <a:pt x="1579" y="558"/>
                    <a:pt x="1572" y="577"/>
                    <a:pt x="1595" y="577"/>
                  </a:cubicBezTo>
                  <a:cubicBezTo>
                    <a:pt x="1598" y="577"/>
                    <a:pt x="1601" y="577"/>
                    <a:pt x="1605" y="576"/>
                  </a:cubicBezTo>
                  <a:lnTo>
                    <a:pt x="1612" y="586"/>
                  </a:lnTo>
                  <a:cubicBezTo>
                    <a:pt x="1613" y="589"/>
                    <a:pt x="1614" y="591"/>
                    <a:pt x="1618" y="591"/>
                  </a:cubicBezTo>
                  <a:cubicBezTo>
                    <a:pt x="1621" y="591"/>
                    <a:pt x="1626" y="590"/>
                    <a:pt x="1633" y="589"/>
                  </a:cubicBezTo>
                  <a:cubicBezTo>
                    <a:pt x="1635" y="588"/>
                    <a:pt x="1636" y="588"/>
                    <a:pt x="1638" y="588"/>
                  </a:cubicBezTo>
                  <a:cubicBezTo>
                    <a:pt x="1647" y="588"/>
                    <a:pt x="1639" y="600"/>
                    <a:pt x="1633" y="614"/>
                  </a:cubicBezTo>
                  <a:cubicBezTo>
                    <a:pt x="1626" y="626"/>
                    <a:pt x="1619" y="639"/>
                    <a:pt x="1622" y="639"/>
                  </a:cubicBezTo>
                  <a:cubicBezTo>
                    <a:pt x="1623" y="639"/>
                    <a:pt x="1625" y="638"/>
                    <a:pt x="1627" y="636"/>
                  </a:cubicBezTo>
                  <a:cubicBezTo>
                    <a:pt x="1640" y="626"/>
                    <a:pt x="1662" y="626"/>
                    <a:pt x="1677" y="623"/>
                  </a:cubicBezTo>
                  <a:cubicBezTo>
                    <a:pt x="1679" y="623"/>
                    <a:pt x="1680" y="623"/>
                    <a:pt x="1681" y="623"/>
                  </a:cubicBezTo>
                  <a:cubicBezTo>
                    <a:pt x="1692" y="623"/>
                    <a:pt x="1685" y="636"/>
                    <a:pt x="1668" y="639"/>
                  </a:cubicBezTo>
                  <a:cubicBezTo>
                    <a:pt x="1655" y="648"/>
                    <a:pt x="1655" y="648"/>
                    <a:pt x="1652" y="667"/>
                  </a:cubicBezTo>
                  <a:cubicBezTo>
                    <a:pt x="1655" y="672"/>
                    <a:pt x="1660" y="680"/>
                    <a:pt x="1668" y="680"/>
                  </a:cubicBezTo>
                  <a:cubicBezTo>
                    <a:pt x="1671" y="680"/>
                    <a:pt x="1674" y="679"/>
                    <a:pt x="1677" y="676"/>
                  </a:cubicBezTo>
                  <a:cubicBezTo>
                    <a:pt x="1679" y="675"/>
                    <a:pt x="1680" y="675"/>
                    <a:pt x="1682" y="675"/>
                  </a:cubicBezTo>
                  <a:cubicBezTo>
                    <a:pt x="1695" y="675"/>
                    <a:pt x="1711" y="703"/>
                    <a:pt x="1706" y="714"/>
                  </a:cubicBezTo>
                  <a:lnTo>
                    <a:pt x="1712" y="727"/>
                  </a:lnTo>
                  <a:cubicBezTo>
                    <a:pt x="1713" y="730"/>
                    <a:pt x="1719" y="730"/>
                    <a:pt x="1724" y="730"/>
                  </a:cubicBezTo>
                  <a:cubicBezTo>
                    <a:pt x="1730" y="730"/>
                    <a:pt x="1735" y="730"/>
                    <a:pt x="1737" y="733"/>
                  </a:cubicBezTo>
                  <a:cubicBezTo>
                    <a:pt x="1737" y="733"/>
                    <a:pt x="1739" y="737"/>
                    <a:pt x="1749" y="737"/>
                  </a:cubicBezTo>
                  <a:cubicBezTo>
                    <a:pt x="1752" y="737"/>
                    <a:pt x="1755" y="737"/>
                    <a:pt x="1759" y="736"/>
                  </a:cubicBezTo>
                  <a:lnTo>
                    <a:pt x="1759" y="736"/>
                  </a:lnTo>
                  <a:cubicBezTo>
                    <a:pt x="1762" y="742"/>
                    <a:pt x="1765" y="745"/>
                    <a:pt x="1753" y="755"/>
                  </a:cubicBezTo>
                  <a:cubicBezTo>
                    <a:pt x="1766" y="750"/>
                    <a:pt x="1773" y="747"/>
                    <a:pt x="1776" y="747"/>
                  </a:cubicBezTo>
                  <a:cubicBezTo>
                    <a:pt x="1780" y="747"/>
                    <a:pt x="1775" y="753"/>
                    <a:pt x="1762" y="767"/>
                  </a:cubicBezTo>
                  <a:cubicBezTo>
                    <a:pt x="1748" y="778"/>
                    <a:pt x="1742" y="782"/>
                    <a:pt x="1744" y="782"/>
                  </a:cubicBezTo>
                  <a:cubicBezTo>
                    <a:pt x="1745" y="782"/>
                    <a:pt x="1752" y="779"/>
                    <a:pt x="1765" y="774"/>
                  </a:cubicBezTo>
                  <a:cubicBezTo>
                    <a:pt x="1770" y="773"/>
                    <a:pt x="1774" y="772"/>
                    <a:pt x="1776" y="772"/>
                  </a:cubicBezTo>
                  <a:cubicBezTo>
                    <a:pt x="1780" y="772"/>
                    <a:pt x="1778" y="775"/>
                    <a:pt x="1771" y="783"/>
                  </a:cubicBezTo>
                  <a:cubicBezTo>
                    <a:pt x="1763" y="789"/>
                    <a:pt x="1763" y="794"/>
                    <a:pt x="1767" y="794"/>
                  </a:cubicBezTo>
                  <a:cubicBezTo>
                    <a:pt x="1770" y="794"/>
                    <a:pt x="1773" y="793"/>
                    <a:pt x="1778" y="789"/>
                  </a:cubicBezTo>
                  <a:cubicBezTo>
                    <a:pt x="1788" y="785"/>
                    <a:pt x="1797" y="783"/>
                    <a:pt x="1804" y="783"/>
                  </a:cubicBezTo>
                  <a:cubicBezTo>
                    <a:pt x="1817" y="783"/>
                    <a:pt x="1822" y="790"/>
                    <a:pt x="1806" y="802"/>
                  </a:cubicBezTo>
                  <a:cubicBezTo>
                    <a:pt x="1806" y="802"/>
                    <a:pt x="1808" y="806"/>
                    <a:pt x="1817" y="806"/>
                  </a:cubicBezTo>
                  <a:cubicBezTo>
                    <a:pt x="1819" y="806"/>
                    <a:pt x="1822" y="806"/>
                    <a:pt x="1825" y="805"/>
                  </a:cubicBezTo>
                  <a:cubicBezTo>
                    <a:pt x="1839" y="799"/>
                    <a:pt x="1846" y="796"/>
                    <a:pt x="1848" y="796"/>
                  </a:cubicBezTo>
                  <a:cubicBezTo>
                    <a:pt x="1851" y="796"/>
                    <a:pt x="1845" y="801"/>
                    <a:pt x="1831" y="811"/>
                  </a:cubicBezTo>
                  <a:cubicBezTo>
                    <a:pt x="1817" y="826"/>
                    <a:pt x="1813" y="833"/>
                    <a:pt x="1821" y="833"/>
                  </a:cubicBezTo>
                  <a:cubicBezTo>
                    <a:pt x="1825" y="833"/>
                    <a:pt x="1833" y="831"/>
                    <a:pt x="1843" y="827"/>
                  </a:cubicBezTo>
                  <a:cubicBezTo>
                    <a:pt x="1843" y="827"/>
                    <a:pt x="1845" y="827"/>
                    <a:pt x="1846" y="827"/>
                  </a:cubicBezTo>
                  <a:cubicBezTo>
                    <a:pt x="1850" y="827"/>
                    <a:pt x="1856" y="828"/>
                    <a:pt x="1850" y="839"/>
                  </a:cubicBezTo>
                  <a:cubicBezTo>
                    <a:pt x="1847" y="854"/>
                    <a:pt x="1853" y="885"/>
                    <a:pt x="1866" y="885"/>
                  </a:cubicBezTo>
                  <a:cubicBezTo>
                    <a:pt x="1869" y="885"/>
                    <a:pt x="1873" y="882"/>
                    <a:pt x="1878" y="877"/>
                  </a:cubicBezTo>
                  <a:lnTo>
                    <a:pt x="1887" y="890"/>
                  </a:lnTo>
                  <a:cubicBezTo>
                    <a:pt x="1882" y="905"/>
                    <a:pt x="1883" y="912"/>
                    <a:pt x="1895" y="912"/>
                  </a:cubicBezTo>
                  <a:cubicBezTo>
                    <a:pt x="1897" y="912"/>
                    <a:pt x="1900" y="912"/>
                    <a:pt x="1903" y="912"/>
                  </a:cubicBezTo>
                  <a:lnTo>
                    <a:pt x="1919" y="908"/>
                  </a:lnTo>
                  <a:lnTo>
                    <a:pt x="1919" y="908"/>
                  </a:lnTo>
                  <a:cubicBezTo>
                    <a:pt x="1906" y="918"/>
                    <a:pt x="1897" y="930"/>
                    <a:pt x="1900" y="937"/>
                  </a:cubicBezTo>
                  <a:cubicBezTo>
                    <a:pt x="1903" y="939"/>
                    <a:pt x="1904" y="941"/>
                    <a:pt x="1906" y="941"/>
                  </a:cubicBezTo>
                  <a:cubicBezTo>
                    <a:pt x="1909" y="941"/>
                    <a:pt x="1912" y="939"/>
                    <a:pt x="1919" y="933"/>
                  </a:cubicBezTo>
                  <a:cubicBezTo>
                    <a:pt x="1923" y="926"/>
                    <a:pt x="1926" y="924"/>
                    <a:pt x="1928" y="924"/>
                  </a:cubicBezTo>
                  <a:cubicBezTo>
                    <a:pt x="1931" y="924"/>
                    <a:pt x="1933" y="927"/>
                    <a:pt x="1934" y="930"/>
                  </a:cubicBezTo>
                  <a:cubicBezTo>
                    <a:pt x="1937" y="933"/>
                    <a:pt x="1931" y="949"/>
                    <a:pt x="1919" y="959"/>
                  </a:cubicBezTo>
                  <a:lnTo>
                    <a:pt x="1922" y="965"/>
                  </a:lnTo>
                  <a:cubicBezTo>
                    <a:pt x="1934" y="956"/>
                    <a:pt x="1941" y="953"/>
                    <a:pt x="1943" y="953"/>
                  </a:cubicBezTo>
                  <a:cubicBezTo>
                    <a:pt x="1946" y="953"/>
                    <a:pt x="1944" y="957"/>
                    <a:pt x="1937" y="962"/>
                  </a:cubicBezTo>
                  <a:cubicBezTo>
                    <a:pt x="1928" y="977"/>
                    <a:pt x="1934" y="980"/>
                    <a:pt x="1937" y="987"/>
                  </a:cubicBezTo>
                  <a:cubicBezTo>
                    <a:pt x="1941" y="984"/>
                    <a:pt x="1942" y="984"/>
                    <a:pt x="1943" y="984"/>
                  </a:cubicBezTo>
                  <a:lnTo>
                    <a:pt x="1943" y="984"/>
                  </a:lnTo>
                  <a:cubicBezTo>
                    <a:pt x="1945" y="984"/>
                    <a:pt x="1942" y="988"/>
                    <a:pt x="1940" y="988"/>
                  </a:cubicBezTo>
                  <a:cubicBezTo>
                    <a:pt x="1939" y="988"/>
                    <a:pt x="1938" y="988"/>
                    <a:pt x="1937" y="987"/>
                  </a:cubicBezTo>
                  <a:lnTo>
                    <a:pt x="1925" y="996"/>
                  </a:lnTo>
                  <a:cubicBezTo>
                    <a:pt x="1921" y="1002"/>
                    <a:pt x="1921" y="1004"/>
                    <a:pt x="1923" y="1004"/>
                  </a:cubicBezTo>
                  <a:cubicBezTo>
                    <a:pt x="1925" y="1004"/>
                    <a:pt x="1933" y="999"/>
                    <a:pt x="1941" y="993"/>
                  </a:cubicBezTo>
                  <a:lnTo>
                    <a:pt x="1950" y="1002"/>
                  </a:lnTo>
                  <a:cubicBezTo>
                    <a:pt x="1952" y="1006"/>
                    <a:pt x="1953" y="1009"/>
                    <a:pt x="1956" y="1009"/>
                  </a:cubicBezTo>
                  <a:cubicBezTo>
                    <a:pt x="1958" y="1009"/>
                    <a:pt x="1961" y="1007"/>
                    <a:pt x="1966" y="999"/>
                  </a:cubicBezTo>
                  <a:cubicBezTo>
                    <a:pt x="1975" y="992"/>
                    <a:pt x="1985" y="985"/>
                    <a:pt x="1990" y="985"/>
                  </a:cubicBezTo>
                  <a:cubicBezTo>
                    <a:pt x="1992" y="985"/>
                    <a:pt x="1993" y="985"/>
                    <a:pt x="1994" y="987"/>
                  </a:cubicBezTo>
                  <a:cubicBezTo>
                    <a:pt x="1997" y="984"/>
                    <a:pt x="1999" y="984"/>
                    <a:pt x="2000" y="984"/>
                  </a:cubicBezTo>
                  <a:lnTo>
                    <a:pt x="2000" y="984"/>
                  </a:lnTo>
                  <a:cubicBezTo>
                    <a:pt x="2003" y="984"/>
                    <a:pt x="2000" y="988"/>
                    <a:pt x="1997" y="988"/>
                  </a:cubicBezTo>
                  <a:cubicBezTo>
                    <a:pt x="1996" y="988"/>
                    <a:pt x="1995" y="988"/>
                    <a:pt x="1994" y="987"/>
                  </a:cubicBezTo>
                  <a:cubicBezTo>
                    <a:pt x="1981" y="996"/>
                    <a:pt x="1969" y="1006"/>
                    <a:pt x="1975" y="1012"/>
                  </a:cubicBezTo>
                  <a:cubicBezTo>
                    <a:pt x="1978" y="1018"/>
                    <a:pt x="1966" y="1027"/>
                    <a:pt x="1966" y="1027"/>
                  </a:cubicBezTo>
                  <a:cubicBezTo>
                    <a:pt x="1940" y="1039"/>
                    <a:pt x="1960" y="1050"/>
                    <a:pt x="1976" y="1050"/>
                  </a:cubicBezTo>
                  <a:cubicBezTo>
                    <a:pt x="1978" y="1050"/>
                    <a:pt x="1980" y="1050"/>
                    <a:pt x="1981" y="1049"/>
                  </a:cubicBezTo>
                  <a:cubicBezTo>
                    <a:pt x="1992" y="1046"/>
                    <a:pt x="2000" y="1045"/>
                    <a:pt x="2004" y="1045"/>
                  </a:cubicBezTo>
                  <a:cubicBezTo>
                    <a:pt x="2015" y="1045"/>
                    <a:pt x="2011" y="1052"/>
                    <a:pt x="1994" y="1065"/>
                  </a:cubicBezTo>
                  <a:cubicBezTo>
                    <a:pt x="1984" y="1073"/>
                    <a:pt x="1983" y="1076"/>
                    <a:pt x="1988" y="1076"/>
                  </a:cubicBezTo>
                  <a:cubicBezTo>
                    <a:pt x="1996" y="1076"/>
                    <a:pt x="2018" y="1069"/>
                    <a:pt x="2044" y="1056"/>
                  </a:cubicBezTo>
                  <a:lnTo>
                    <a:pt x="2085" y="1031"/>
                  </a:lnTo>
                  <a:lnTo>
                    <a:pt x="2085" y="1031"/>
                  </a:lnTo>
                  <a:lnTo>
                    <a:pt x="2047" y="1059"/>
                  </a:lnTo>
                  <a:cubicBezTo>
                    <a:pt x="2010" y="1093"/>
                    <a:pt x="2002" y="1101"/>
                    <a:pt x="2019" y="1101"/>
                  </a:cubicBezTo>
                  <a:cubicBezTo>
                    <a:pt x="2024" y="1101"/>
                    <a:pt x="2030" y="1100"/>
                    <a:pt x="2038" y="1100"/>
                  </a:cubicBezTo>
                  <a:cubicBezTo>
                    <a:pt x="2060" y="1103"/>
                    <a:pt x="2060" y="1103"/>
                    <a:pt x="2047" y="1112"/>
                  </a:cubicBezTo>
                  <a:cubicBezTo>
                    <a:pt x="2035" y="1121"/>
                    <a:pt x="2038" y="1128"/>
                    <a:pt x="2050" y="1143"/>
                  </a:cubicBezTo>
                  <a:cubicBezTo>
                    <a:pt x="2059" y="1154"/>
                    <a:pt x="2063" y="1160"/>
                    <a:pt x="2069" y="1160"/>
                  </a:cubicBezTo>
                  <a:cubicBezTo>
                    <a:pt x="2071" y="1160"/>
                    <a:pt x="2074" y="1159"/>
                    <a:pt x="2078" y="1156"/>
                  </a:cubicBezTo>
                  <a:lnTo>
                    <a:pt x="2085" y="1168"/>
                  </a:lnTo>
                  <a:cubicBezTo>
                    <a:pt x="2075" y="1181"/>
                    <a:pt x="2075" y="1187"/>
                    <a:pt x="2080" y="1187"/>
                  </a:cubicBezTo>
                  <a:cubicBezTo>
                    <a:pt x="2086" y="1187"/>
                    <a:pt x="2096" y="1181"/>
                    <a:pt x="2107" y="1168"/>
                  </a:cubicBezTo>
                  <a:lnTo>
                    <a:pt x="2116" y="1181"/>
                  </a:lnTo>
                  <a:lnTo>
                    <a:pt x="2100" y="1190"/>
                  </a:lnTo>
                  <a:cubicBezTo>
                    <a:pt x="2091" y="1200"/>
                    <a:pt x="2097" y="1209"/>
                    <a:pt x="2129" y="1256"/>
                  </a:cubicBezTo>
                  <a:cubicBezTo>
                    <a:pt x="2160" y="1298"/>
                    <a:pt x="2166" y="1313"/>
                    <a:pt x="2181" y="1313"/>
                  </a:cubicBezTo>
                  <a:cubicBezTo>
                    <a:pt x="2186" y="1313"/>
                    <a:pt x="2191" y="1312"/>
                    <a:pt x="2198" y="1309"/>
                  </a:cubicBezTo>
                  <a:cubicBezTo>
                    <a:pt x="2202" y="1309"/>
                    <a:pt x="2205" y="1309"/>
                    <a:pt x="2209" y="1309"/>
                  </a:cubicBezTo>
                  <a:cubicBezTo>
                    <a:pt x="2229" y="1309"/>
                    <a:pt x="2228" y="1317"/>
                    <a:pt x="2204" y="1325"/>
                  </a:cubicBezTo>
                  <a:cubicBezTo>
                    <a:pt x="2191" y="1328"/>
                    <a:pt x="2181" y="1336"/>
                    <a:pt x="2185" y="1336"/>
                  </a:cubicBezTo>
                  <a:cubicBezTo>
                    <a:pt x="2186" y="1336"/>
                    <a:pt x="2188" y="1336"/>
                    <a:pt x="2191" y="1335"/>
                  </a:cubicBezTo>
                  <a:lnTo>
                    <a:pt x="2191" y="1335"/>
                  </a:lnTo>
                  <a:cubicBezTo>
                    <a:pt x="2191" y="1344"/>
                    <a:pt x="2188" y="1357"/>
                    <a:pt x="2182" y="1363"/>
                  </a:cubicBezTo>
                  <a:cubicBezTo>
                    <a:pt x="2154" y="1388"/>
                    <a:pt x="2169" y="1391"/>
                    <a:pt x="2185" y="1391"/>
                  </a:cubicBezTo>
                  <a:cubicBezTo>
                    <a:pt x="2196" y="1387"/>
                    <a:pt x="2201" y="1385"/>
                    <a:pt x="2203" y="1385"/>
                  </a:cubicBezTo>
                  <a:cubicBezTo>
                    <a:pt x="2207" y="1385"/>
                    <a:pt x="2198" y="1391"/>
                    <a:pt x="2188" y="1397"/>
                  </a:cubicBezTo>
                  <a:cubicBezTo>
                    <a:pt x="2173" y="1407"/>
                    <a:pt x="2157" y="1413"/>
                    <a:pt x="2173" y="1413"/>
                  </a:cubicBezTo>
                  <a:cubicBezTo>
                    <a:pt x="2190" y="1419"/>
                    <a:pt x="2202" y="1460"/>
                    <a:pt x="2175" y="1460"/>
                  </a:cubicBezTo>
                  <a:cubicBezTo>
                    <a:pt x="2173" y="1460"/>
                    <a:pt x="2172" y="1460"/>
                    <a:pt x="2169" y="1460"/>
                  </a:cubicBezTo>
                  <a:lnTo>
                    <a:pt x="2169" y="1476"/>
                  </a:lnTo>
                  <a:cubicBezTo>
                    <a:pt x="2182" y="1476"/>
                    <a:pt x="2182" y="1491"/>
                    <a:pt x="2176" y="1504"/>
                  </a:cubicBezTo>
                  <a:cubicBezTo>
                    <a:pt x="2173" y="1515"/>
                    <a:pt x="2171" y="1522"/>
                    <a:pt x="2164" y="1522"/>
                  </a:cubicBezTo>
                  <a:cubicBezTo>
                    <a:pt x="2161" y="1522"/>
                    <a:pt x="2158" y="1521"/>
                    <a:pt x="2154" y="1519"/>
                  </a:cubicBezTo>
                  <a:cubicBezTo>
                    <a:pt x="2149" y="1516"/>
                    <a:pt x="2146" y="1514"/>
                    <a:pt x="2144" y="1514"/>
                  </a:cubicBezTo>
                  <a:cubicBezTo>
                    <a:pt x="2141" y="1514"/>
                    <a:pt x="2143" y="1520"/>
                    <a:pt x="2151" y="1532"/>
                  </a:cubicBezTo>
                  <a:cubicBezTo>
                    <a:pt x="2147" y="1538"/>
                    <a:pt x="2173" y="1557"/>
                    <a:pt x="2166" y="1566"/>
                  </a:cubicBezTo>
                  <a:cubicBezTo>
                    <a:pt x="2182" y="1573"/>
                    <a:pt x="2191" y="1585"/>
                    <a:pt x="2188" y="1595"/>
                  </a:cubicBezTo>
                  <a:lnTo>
                    <a:pt x="2173" y="1585"/>
                  </a:lnTo>
                  <a:lnTo>
                    <a:pt x="2147" y="1570"/>
                  </a:lnTo>
                  <a:lnTo>
                    <a:pt x="2147" y="1570"/>
                  </a:lnTo>
                  <a:cubicBezTo>
                    <a:pt x="2141" y="1576"/>
                    <a:pt x="2138" y="1582"/>
                    <a:pt x="2151" y="1592"/>
                  </a:cubicBezTo>
                  <a:cubicBezTo>
                    <a:pt x="2148" y="1591"/>
                    <a:pt x="2146" y="1591"/>
                    <a:pt x="2144" y="1591"/>
                  </a:cubicBezTo>
                  <a:cubicBezTo>
                    <a:pt x="2134" y="1591"/>
                    <a:pt x="2124" y="1596"/>
                    <a:pt x="2119" y="1604"/>
                  </a:cubicBezTo>
                  <a:cubicBezTo>
                    <a:pt x="2110" y="1617"/>
                    <a:pt x="2100" y="1626"/>
                    <a:pt x="2107" y="1642"/>
                  </a:cubicBezTo>
                  <a:cubicBezTo>
                    <a:pt x="2100" y="1638"/>
                    <a:pt x="2093" y="1636"/>
                    <a:pt x="2087" y="1636"/>
                  </a:cubicBezTo>
                  <a:cubicBezTo>
                    <a:pt x="2065" y="1636"/>
                    <a:pt x="2047" y="1654"/>
                    <a:pt x="2057" y="1676"/>
                  </a:cubicBezTo>
                  <a:cubicBezTo>
                    <a:pt x="2063" y="1685"/>
                    <a:pt x="2064" y="1690"/>
                    <a:pt x="2059" y="1690"/>
                  </a:cubicBezTo>
                  <a:cubicBezTo>
                    <a:pt x="2056" y="1690"/>
                    <a:pt x="2052" y="1689"/>
                    <a:pt x="2047" y="1686"/>
                  </a:cubicBezTo>
                  <a:cubicBezTo>
                    <a:pt x="2040" y="1681"/>
                    <a:pt x="2036" y="1679"/>
                    <a:pt x="2035" y="1679"/>
                  </a:cubicBezTo>
                  <a:cubicBezTo>
                    <a:pt x="2032" y="1679"/>
                    <a:pt x="2033" y="1683"/>
                    <a:pt x="2035" y="1692"/>
                  </a:cubicBezTo>
                  <a:cubicBezTo>
                    <a:pt x="2036" y="1700"/>
                    <a:pt x="2034" y="1703"/>
                    <a:pt x="2031" y="1703"/>
                  </a:cubicBezTo>
                  <a:cubicBezTo>
                    <a:pt x="2027" y="1703"/>
                    <a:pt x="2019" y="1697"/>
                    <a:pt x="2010" y="1692"/>
                  </a:cubicBezTo>
                  <a:cubicBezTo>
                    <a:pt x="1998" y="1682"/>
                    <a:pt x="1990" y="1678"/>
                    <a:pt x="1986" y="1678"/>
                  </a:cubicBezTo>
                  <a:cubicBezTo>
                    <a:pt x="1981" y="1678"/>
                    <a:pt x="1981" y="1683"/>
                    <a:pt x="1984" y="1692"/>
                  </a:cubicBezTo>
                  <a:cubicBezTo>
                    <a:pt x="1981" y="1704"/>
                    <a:pt x="1975" y="1717"/>
                    <a:pt x="1966" y="1723"/>
                  </a:cubicBezTo>
                  <a:cubicBezTo>
                    <a:pt x="1963" y="1745"/>
                    <a:pt x="1956" y="1748"/>
                    <a:pt x="1972" y="1758"/>
                  </a:cubicBezTo>
                  <a:cubicBezTo>
                    <a:pt x="1978" y="1767"/>
                    <a:pt x="1981" y="1776"/>
                    <a:pt x="1984" y="1786"/>
                  </a:cubicBezTo>
                  <a:cubicBezTo>
                    <a:pt x="1984" y="1796"/>
                    <a:pt x="1983" y="1799"/>
                    <a:pt x="1981" y="1799"/>
                  </a:cubicBezTo>
                  <a:cubicBezTo>
                    <a:pt x="1979" y="1799"/>
                    <a:pt x="1976" y="1794"/>
                    <a:pt x="1978" y="1792"/>
                  </a:cubicBezTo>
                  <a:cubicBezTo>
                    <a:pt x="1981" y="1770"/>
                    <a:pt x="1975" y="1773"/>
                    <a:pt x="1959" y="1767"/>
                  </a:cubicBezTo>
                  <a:cubicBezTo>
                    <a:pt x="1955" y="1764"/>
                    <a:pt x="1950" y="1763"/>
                    <a:pt x="1945" y="1763"/>
                  </a:cubicBezTo>
                  <a:cubicBezTo>
                    <a:pt x="1939" y="1763"/>
                    <a:pt x="1933" y="1765"/>
                    <a:pt x="1928" y="1770"/>
                  </a:cubicBezTo>
                  <a:lnTo>
                    <a:pt x="1906" y="1786"/>
                  </a:lnTo>
                  <a:cubicBezTo>
                    <a:pt x="1881" y="1786"/>
                    <a:pt x="1875" y="1789"/>
                    <a:pt x="1884" y="1802"/>
                  </a:cubicBezTo>
                  <a:lnTo>
                    <a:pt x="1894" y="1814"/>
                  </a:lnTo>
                  <a:cubicBezTo>
                    <a:pt x="1889" y="1810"/>
                    <a:pt x="1883" y="1808"/>
                    <a:pt x="1877" y="1808"/>
                  </a:cubicBezTo>
                  <a:cubicBezTo>
                    <a:pt x="1849" y="1808"/>
                    <a:pt x="1811" y="1842"/>
                    <a:pt x="1822" y="1867"/>
                  </a:cubicBezTo>
                  <a:lnTo>
                    <a:pt x="1812" y="1855"/>
                  </a:lnTo>
                  <a:cubicBezTo>
                    <a:pt x="1807" y="1849"/>
                    <a:pt x="1803" y="1846"/>
                    <a:pt x="1799" y="1846"/>
                  </a:cubicBezTo>
                  <a:cubicBezTo>
                    <a:pt x="1795" y="1846"/>
                    <a:pt x="1790" y="1849"/>
                    <a:pt x="1784" y="1852"/>
                  </a:cubicBezTo>
                  <a:cubicBezTo>
                    <a:pt x="1781" y="1858"/>
                    <a:pt x="1765" y="1886"/>
                    <a:pt x="1749" y="1899"/>
                  </a:cubicBezTo>
                  <a:cubicBezTo>
                    <a:pt x="1728" y="1914"/>
                    <a:pt x="1712" y="1927"/>
                    <a:pt x="1721" y="1939"/>
                  </a:cubicBezTo>
                  <a:cubicBezTo>
                    <a:pt x="1719" y="1940"/>
                    <a:pt x="1718" y="1941"/>
                    <a:pt x="1716" y="1941"/>
                  </a:cubicBezTo>
                  <a:cubicBezTo>
                    <a:pt x="1714" y="1941"/>
                    <a:pt x="1712" y="1938"/>
                    <a:pt x="1706" y="1930"/>
                  </a:cubicBezTo>
                  <a:cubicBezTo>
                    <a:pt x="1704" y="1921"/>
                    <a:pt x="1701" y="1918"/>
                    <a:pt x="1697" y="1918"/>
                  </a:cubicBezTo>
                  <a:cubicBezTo>
                    <a:pt x="1695" y="1918"/>
                    <a:pt x="1692" y="1919"/>
                    <a:pt x="1690" y="1921"/>
                  </a:cubicBezTo>
                  <a:cubicBezTo>
                    <a:pt x="1684" y="1927"/>
                    <a:pt x="1693" y="1939"/>
                    <a:pt x="1702" y="1952"/>
                  </a:cubicBezTo>
                  <a:cubicBezTo>
                    <a:pt x="1709" y="1960"/>
                    <a:pt x="1708" y="1964"/>
                    <a:pt x="1701" y="1964"/>
                  </a:cubicBezTo>
                  <a:cubicBezTo>
                    <a:pt x="1698" y="1964"/>
                    <a:pt x="1693" y="1963"/>
                    <a:pt x="1687" y="1961"/>
                  </a:cubicBezTo>
                  <a:cubicBezTo>
                    <a:pt x="1685" y="1961"/>
                    <a:pt x="1683" y="1961"/>
                    <a:pt x="1681" y="1961"/>
                  </a:cubicBezTo>
                  <a:cubicBezTo>
                    <a:pt x="1661" y="1961"/>
                    <a:pt x="1643" y="1976"/>
                    <a:pt x="1640" y="1996"/>
                  </a:cubicBezTo>
                  <a:cubicBezTo>
                    <a:pt x="1638" y="1997"/>
                    <a:pt x="1636" y="1999"/>
                    <a:pt x="1634" y="1999"/>
                  </a:cubicBezTo>
                  <a:cubicBezTo>
                    <a:pt x="1630" y="1999"/>
                    <a:pt x="1626" y="1996"/>
                    <a:pt x="1621" y="1990"/>
                  </a:cubicBezTo>
                  <a:cubicBezTo>
                    <a:pt x="1615" y="1986"/>
                    <a:pt x="1608" y="1983"/>
                    <a:pt x="1603" y="1983"/>
                  </a:cubicBezTo>
                  <a:cubicBezTo>
                    <a:pt x="1595" y="1983"/>
                    <a:pt x="1589" y="1990"/>
                    <a:pt x="1593" y="2011"/>
                  </a:cubicBezTo>
                  <a:cubicBezTo>
                    <a:pt x="1591" y="2013"/>
                    <a:pt x="1589" y="2013"/>
                    <a:pt x="1588" y="2013"/>
                  </a:cubicBezTo>
                  <a:cubicBezTo>
                    <a:pt x="1585" y="2013"/>
                    <a:pt x="1583" y="2010"/>
                    <a:pt x="1577" y="2002"/>
                  </a:cubicBezTo>
                  <a:cubicBezTo>
                    <a:pt x="1569" y="1997"/>
                    <a:pt x="1563" y="1991"/>
                    <a:pt x="1561" y="1991"/>
                  </a:cubicBezTo>
                  <a:lnTo>
                    <a:pt x="1561" y="1991"/>
                  </a:lnTo>
                  <a:cubicBezTo>
                    <a:pt x="1559" y="1991"/>
                    <a:pt x="1560" y="1995"/>
                    <a:pt x="1565" y="2008"/>
                  </a:cubicBezTo>
                  <a:cubicBezTo>
                    <a:pt x="1565" y="2024"/>
                    <a:pt x="1550" y="2035"/>
                    <a:pt x="1534" y="2035"/>
                  </a:cubicBezTo>
                  <a:cubicBezTo>
                    <a:pt x="1531" y="2035"/>
                    <a:pt x="1527" y="2035"/>
                    <a:pt x="1524" y="2033"/>
                  </a:cubicBezTo>
                  <a:cubicBezTo>
                    <a:pt x="1521" y="2040"/>
                    <a:pt x="1514" y="2043"/>
                    <a:pt x="1521" y="2055"/>
                  </a:cubicBezTo>
                  <a:lnTo>
                    <a:pt x="1530" y="2068"/>
                  </a:lnTo>
                  <a:cubicBezTo>
                    <a:pt x="1520" y="2058"/>
                    <a:pt x="1514" y="2052"/>
                    <a:pt x="1512" y="2052"/>
                  </a:cubicBezTo>
                  <a:lnTo>
                    <a:pt x="1512" y="2052"/>
                  </a:lnTo>
                  <a:cubicBezTo>
                    <a:pt x="1510" y="2052"/>
                    <a:pt x="1513" y="2059"/>
                    <a:pt x="1518" y="2074"/>
                  </a:cubicBezTo>
                  <a:cubicBezTo>
                    <a:pt x="1521" y="2083"/>
                    <a:pt x="1521" y="2088"/>
                    <a:pt x="1518" y="2088"/>
                  </a:cubicBezTo>
                  <a:cubicBezTo>
                    <a:pt x="1516" y="2088"/>
                    <a:pt x="1512" y="2084"/>
                    <a:pt x="1508" y="2077"/>
                  </a:cubicBezTo>
                  <a:cubicBezTo>
                    <a:pt x="1501" y="2072"/>
                    <a:pt x="1495" y="2071"/>
                    <a:pt x="1492" y="2071"/>
                  </a:cubicBezTo>
                  <a:cubicBezTo>
                    <a:pt x="1490" y="2071"/>
                    <a:pt x="1489" y="2071"/>
                    <a:pt x="1489" y="2071"/>
                  </a:cubicBezTo>
                  <a:cubicBezTo>
                    <a:pt x="1471" y="2090"/>
                    <a:pt x="1449" y="2105"/>
                    <a:pt x="1427" y="2118"/>
                  </a:cubicBezTo>
                  <a:cubicBezTo>
                    <a:pt x="1373" y="2140"/>
                    <a:pt x="1351" y="2143"/>
                    <a:pt x="1358" y="2159"/>
                  </a:cubicBezTo>
                  <a:cubicBezTo>
                    <a:pt x="1356" y="2167"/>
                    <a:pt x="1355" y="2171"/>
                    <a:pt x="1353" y="2171"/>
                  </a:cubicBezTo>
                  <a:cubicBezTo>
                    <a:pt x="1351" y="2171"/>
                    <a:pt x="1348" y="2168"/>
                    <a:pt x="1342" y="2162"/>
                  </a:cubicBezTo>
                  <a:cubicBezTo>
                    <a:pt x="1334" y="2154"/>
                    <a:pt x="1328" y="2152"/>
                    <a:pt x="1323" y="2152"/>
                  </a:cubicBezTo>
                  <a:cubicBezTo>
                    <a:pt x="1321" y="2152"/>
                    <a:pt x="1319" y="2152"/>
                    <a:pt x="1317" y="2152"/>
                  </a:cubicBezTo>
                  <a:cubicBezTo>
                    <a:pt x="1314" y="2154"/>
                    <a:pt x="1312" y="2155"/>
                    <a:pt x="1309" y="2155"/>
                  </a:cubicBezTo>
                  <a:cubicBezTo>
                    <a:pt x="1306" y="2155"/>
                    <a:pt x="1302" y="2152"/>
                    <a:pt x="1298" y="2143"/>
                  </a:cubicBezTo>
                  <a:cubicBezTo>
                    <a:pt x="1298" y="2159"/>
                    <a:pt x="1298" y="2159"/>
                    <a:pt x="1289" y="2162"/>
                  </a:cubicBezTo>
                  <a:cubicBezTo>
                    <a:pt x="1287" y="2154"/>
                    <a:pt x="1285" y="2150"/>
                    <a:pt x="1283" y="2150"/>
                  </a:cubicBezTo>
                  <a:cubicBezTo>
                    <a:pt x="1280" y="2150"/>
                    <a:pt x="1278" y="2154"/>
                    <a:pt x="1276" y="2162"/>
                  </a:cubicBezTo>
                  <a:cubicBezTo>
                    <a:pt x="1276" y="2180"/>
                    <a:pt x="1276" y="2188"/>
                    <a:pt x="1275" y="2188"/>
                  </a:cubicBezTo>
                  <a:cubicBezTo>
                    <a:pt x="1275" y="2188"/>
                    <a:pt x="1273" y="2180"/>
                    <a:pt x="1270" y="2165"/>
                  </a:cubicBezTo>
                  <a:cubicBezTo>
                    <a:pt x="1268" y="2154"/>
                    <a:pt x="1256" y="2145"/>
                    <a:pt x="1251" y="2145"/>
                  </a:cubicBezTo>
                  <a:cubicBezTo>
                    <a:pt x="1249" y="2145"/>
                    <a:pt x="1248" y="2147"/>
                    <a:pt x="1251" y="2152"/>
                  </a:cubicBezTo>
                  <a:cubicBezTo>
                    <a:pt x="1254" y="2168"/>
                    <a:pt x="1242" y="2168"/>
                    <a:pt x="1235" y="2187"/>
                  </a:cubicBezTo>
                  <a:cubicBezTo>
                    <a:pt x="1234" y="2187"/>
                    <a:pt x="1232" y="2187"/>
                    <a:pt x="1230" y="2187"/>
                  </a:cubicBezTo>
                  <a:cubicBezTo>
                    <a:pt x="1226" y="2187"/>
                    <a:pt x="1222" y="2186"/>
                    <a:pt x="1220" y="2174"/>
                  </a:cubicBezTo>
                  <a:cubicBezTo>
                    <a:pt x="1217" y="2170"/>
                    <a:pt x="1213" y="2169"/>
                    <a:pt x="1209" y="2169"/>
                  </a:cubicBezTo>
                  <a:cubicBezTo>
                    <a:pt x="1196" y="2169"/>
                    <a:pt x="1177" y="2182"/>
                    <a:pt x="1173" y="2193"/>
                  </a:cubicBezTo>
                  <a:cubicBezTo>
                    <a:pt x="1173" y="2201"/>
                    <a:pt x="1171" y="2205"/>
                    <a:pt x="1169" y="2205"/>
                  </a:cubicBezTo>
                  <a:cubicBezTo>
                    <a:pt x="1167" y="2205"/>
                    <a:pt x="1165" y="2201"/>
                    <a:pt x="1163" y="2193"/>
                  </a:cubicBezTo>
                  <a:cubicBezTo>
                    <a:pt x="1163" y="2182"/>
                    <a:pt x="1160" y="2180"/>
                    <a:pt x="1155" y="2180"/>
                  </a:cubicBezTo>
                  <a:cubicBezTo>
                    <a:pt x="1153" y="2180"/>
                    <a:pt x="1150" y="2181"/>
                    <a:pt x="1148" y="2181"/>
                  </a:cubicBezTo>
                  <a:cubicBezTo>
                    <a:pt x="1146" y="2185"/>
                    <a:pt x="1145" y="2187"/>
                    <a:pt x="1144" y="2187"/>
                  </a:cubicBezTo>
                  <a:cubicBezTo>
                    <a:pt x="1141" y="2187"/>
                    <a:pt x="1141" y="2176"/>
                    <a:pt x="1141" y="2165"/>
                  </a:cubicBezTo>
                  <a:cubicBezTo>
                    <a:pt x="1148" y="2149"/>
                    <a:pt x="1138" y="2149"/>
                    <a:pt x="1126" y="2149"/>
                  </a:cubicBezTo>
                  <a:cubicBezTo>
                    <a:pt x="1120" y="2165"/>
                    <a:pt x="1091" y="2165"/>
                    <a:pt x="1073" y="2165"/>
                  </a:cubicBezTo>
                  <a:cubicBezTo>
                    <a:pt x="1035" y="2165"/>
                    <a:pt x="1029" y="2178"/>
                    <a:pt x="1013" y="2209"/>
                  </a:cubicBezTo>
                  <a:lnTo>
                    <a:pt x="1000" y="2240"/>
                  </a:lnTo>
                  <a:lnTo>
                    <a:pt x="1004" y="2209"/>
                  </a:lnTo>
                  <a:cubicBezTo>
                    <a:pt x="1004" y="2193"/>
                    <a:pt x="1004" y="2174"/>
                    <a:pt x="1000" y="2159"/>
                  </a:cubicBezTo>
                  <a:cubicBezTo>
                    <a:pt x="994" y="2159"/>
                    <a:pt x="994" y="2174"/>
                    <a:pt x="991" y="2190"/>
                  </a:cubicBezTo>
                  <a:cubicBezTo>
                    <a:pt x="991" y="2198"/>
                    <a:pt x="989" y="2201"/>
                    <a:pt x="985" y="2201"/>
                  </a:cubicBezTo>
                  <a:cubicBezTo>
                    <a:pt x="981" y="2201"/>
                    <a:pt x="976" y="2197"/>
                    <a:pt x="969" y="2187"/>
                  </a:cubicBezTo>
                  <a:cubicBezTo>
                    <a:pt x="962" y="2178"/>
                    <a:pt x="957" y="2174"/>
                    <a:pt x="953" y="2174"/>
                  </a:cubicBezTo>
                  <a:cubicBezTo>
                    <a:pt x="949" y="2174"/>
                    <a:pt x="945" y="2177"/>
                    <a:pt x="941" y="2184"/>
                  </a:cubicBezTo>
                  <a:cubicBezTo>
                    <a:pt x="935" y="2181"/>
                    <a:pt x="928" y="2181"/>
                    <a:pt x="922" y="2165"/>
                  </a:cubicBezTo>
                  <a:cubicBezTo>
                    <a:pt x="920" y="2164"/>
                    <a:pt x="919" y="2163"/>
                    <a:pt x="918" y="2163"/>
                  </a:cubicBezTo>
                  <a:cubicBezTo>
                    <a:pt x="916" y="2163"/>
                    <a:pt x="915" y="2167"/>
                    <a:pt x="913" y="2178"/>
                  </a:cubicBezTo>
                  <a:cubicBezTo>
                    <a:pt x="911" y="2185"/>
                    <a:pt x="909" y="2188"/>
                    <a:pt x="907" y="2188"/>
                  </a:cubicBezTo>
                  <a:cubicBezTo>
                    <a:pt x="905" y="2188"/>
                    <a:pt x="902" y="2183"/>
                    <a:pt x="900" y="2174"/>
                  </a:cubicBezTo>
                  <a:cubicBezTo>
                    <a:pt x="900" y="2154"/>
                    <a:pt x="891" y="2144"/>
                    <a:pt x="884" y="2144"/>
                  </a:cubicBezTo>
                  <a:cubicBezTo>
                    <a:pt x="880" y="2144"/>
                    <a:pt x="876" y="2147"/>
                    <a:pt x="875" y="2152"/>
                  </a:cubicBezTo>
                  <a:cubicBezTo>
                    <a:pt x="873" y="2164"/>
                    <a:pt x="869" y="2165"/>
                    <a:pt x="864" y="2165"/>
                  </a:cubicBezTo>
                  <a:cubicBezTo>
                    <a:pt x="861" y="2165"/>
                    <a:pt x="859" y="2165"/>
                    <a:pt x="856" y="2165"/>
                  </a:cubicBezTo>
                  <a:cubicBezTo>
                    <a:pt x="854" y="2164"/>
                    <a:pt x="851" y="2162"/>
                    <a:pt x="847" y="2162"/>
                  </a:cubicBezTo>
                  <a:cubicBezTo>
                    <a:pt x="843" y="2162"/>
                    <a:pt x="838" y="2164"/>
                    <a:pt x="831" y="2171"/>
                  </a:cubicBezTo>
                  <a:lnTo>
                    <a:pt x="819" y="2168"/>
                  </a:lnTo>
                  <a:cubicBezTo>
                    <a:pt x="813" y="2165"/>
                    <a:pt x="822" y="2155"/>
                    <a:pt x="829" y="2155"/>
                  </a:cubicBezTo>
                  <a:cubicBezTo>
                    <a:pt x="830" y="2155"/>
                    <a:pt x="831" y="2155"/>
                    <a:pt x="831" y="2156"/>
                  </a:cubicBezTo>
                  <a:lnTo>
                    <a:pt x="828" y="2137"/>
                  </a:lnTo>
                  <a:cubicBezTo>
                    <a:pt x="823" y="2136"/>
                    <a:pt x="819" y="2134"/>
                    <a:pt x="815" y="2134"/>
                  </a:cubicBezTo>
                  <a:cubicBezTo>
                    <a:pt x="809" y="2134"/>
                    <a:pt x="804" y="2137"/>
                    <a:pt x="797" y="2146"/>
                  </a:cubicBezTo>
                  <a:cubicBezTo>
                    <a:pt x="788" y="2158"/>
                    <a:pt x="783" y="2165"/>
                    <a:pt x="782" y="2165"/>
                  </a:cubicBezTo>
                  <a:cubicBezTo>
                    <a:pt x="781" y="2165"/>
                    <a:pt x="784" y="2158"/>
                    <a:pt x="790" y="2143"/>
                  </a:cubicBezTo>
                  <a:cubicBezTo>
                    <a:pt x="793" y="2131"/>
                    <a:pt x="793" y="2118"/>
                    <a:pt x="787" y="2118"/>
                  </a:cubicBezTo>
                  <a:cubicBezTo>
                    <a:pt x="786" y="2118"/>
                    <a:pt x="784" y="2119"/>
                    <a:pt x="781" y="2121"/>
                  </a:cubicBezTo>
                  <a:cubicBezTo>
                    <a:pt x="774" y="2132"/>
                    <a:pt x="769" y="2136"/>
                    <a:pt x="767" y="2136"/>
                  </a:cubicBezTo>
                  <a:cubicBezTo>
                    <a:pt x="763" y="2136"/>
                    <a:pt x="765" y="2126"/>
                    <a:pt x="769" y="2118"/>
                  </a:cubicBezTo>
                  <a:cubicBezTo>
                    <a:pt x="779" y="2102"/>
                    <a:pt x="784" y="2096"/>
                    <a:pt x="779" y="2096"/>
                  </a:cubicBezTo>
                  <a:cubicBezTo>
                    <a:pt x="776" y="2096"/>
                    <a:pt x="767" y="2100"/>
                    <a:pt x="750" y="2109"/>
                  </a:cubicBezTo>
                  <a:cubicBezTo>
                    <a:pt x="737" y="2102"/>
                    <a:pt x="703" y="2105"/>
                    <a:pt x="684" y="2096"/>
                  </a:cubicBezTo>
                  <a:cubicBezTo>
                    <a:pt x="659" y="2080"/>
                    <a:pt x="646" y="2074"/>
                    <a:pt x="649" y="2058"/>
                  </a:cubicBezTo>
                  <a:cubicBezTo>
                    <a:pt x="659" y="2041"/>
                    <a:pt x="660" y="2033"/>
                    <a:pt x="659" y="2033"/>
                  </a:cubicBezTo>
                  <a:lnTo>
                    <a:pt x="659" y="2033"/>
                  </a:lnTo>
                  <a:cubicBezTo>
                    <a:pt x="659" y="2033"/>
                    <a:pt x="657" y="2037"/>
                    <a:pt x="656" y="2043"/>
                  </a:cubicBezTo>
                  <a:cubicBezTo>
                    <a:pt x="647" y="2059"/>
                    <a:pt x="641" y="2065"/>
                    <a:pt x="634" y="2065"/>
                  </a:cubicBezTo>
                  <a:cubicBezTo>
                    <a:pt x="629" y="2065"/>
                    <a:pt x="623" y="2061"/>
                    <a:pt x="615" y="2055"/>
                  </a:cubicBezTo>
                  <a:cubicBezTo>
                    <a:pt x="610" y="2042"/>
                    <a:pt x="603" y="2038"/>
                    <a:pt x="594" y="2038"/>
                  </a:cubicBezTo>
                  <a:cubicBezTo>
                    <a:pt x="587" y="2038"/>
                    <a:pt x="579" y="2041"/>
                    <a:pt x="571" y="2046"/>
                  </a:cubicBezTo>
                  <a:lnTo>
                    <a:pt x="584" y="2052"/>
                  </a:lnTo>
                  <a:cubicBezTo>
                    <a:pt x="575" y="2064"/>
                    <a:pt x="568" y="2070"/>
                    <a:pt x="564" y="2070"/>
                  </a:cubicBezTo>
                  <a:cubicBezTo>
                    <a:pt x="560" y="2070"/>
                    <a:pt x="557" y="2064"/>
                    <a:pt x="555" y="2052"/>
                  </a:cubicBezTo>
                  <a:cubicBezTo>
                    <a:pt x="549" y="2049"/>
                    <a:pt x="559" y="2037"/>
                    <a:pt x="568" y="2024"/>
                  </a:cubicBezTo>
                  <a:cubicBezTo>
                    <a:pt x="577" y="2011"/>
                    <a:pt x="581" y="1996"/>
                    <a:pt x="577" y="1990"/>
                  </a:cubicBezTo>
                  <a:cubicBezTo>
                    <a:pt x="574" y="1988"/>
                    <a:pt x="572" y="1986"/>
                    <a:pt x="569" y="1986"/>
                  </a:cubicBezTo>
                  <a:cubicBezTo>
                    <a:pt x="566" y="1986"/>
                    <a:pt x="563" y="1989"/>
                    <a:pt x="562" y="1999"/>
                  </a:cubicBezTo>
                  <a:cubicBezTo>
                    <a:pt x="556" y="2006"/>
                    <a:pt x="554" y="2009"/>
                    <a:pt x="552" y="2009"/>
                  </a:cubicBezTo>
                  <a:cubicBezTo>
                    <a:pt x="550" y="2009"/>
                    <a:pt x="549" y="2008"/>
                    <a:pt x="546" y="2005"/>
                  </a:cubicBezTo>
                  <a:cubicBezTo>
                    <a:pt x="542" y="2003"/>
                    <a:pt x="540" y="2000"/>
                    <a:pt x="535" y="2000"/>
                  </a:cubicBezTo>
                  <a:cubicBezTo>
                    <a:pt x="531" y="2000"/>
                    <a:pt x="527" y="2002"/>
                    <a:pt x="521" y="2005"/>
                  </a:cubicBezTo>
                  <a:cubicBezTo>
                    <a:pt x="517" y="2010"/>
                    <a:pt x="514" y="2012"/>
                    <a:pt x="511" y="2012"/>
                  </a:cubicBezTo>
                  <a:cubicBezTo>
                    <a:pt x="506" y="2012"/>
                    <a:pt x="503" y="2009"/>
                    <a:pt x="499" y="2005"/>
                  </a:cubicBezTo>
                  <a:cubicBezTo>
                    <a:pt x="502" y="1999"/>
                    <a:pt x="499" y="1986"/>
                    <a:pt x="493" y="1980"/>
                  </a:cubicBezTo>
                  <a:lnTo>
                    <a:pt x="502" y="1968"/>
                  </a:lnTo>
                  <a:cubicBezTo>
                    <a:pt x="508" y="1961"/>
                    <a:pt x="515" y="1952"/>
                    <a:pt x="518" y="1943"/>
                  </a:cubicBezTo>
                  <a:cubicBezTo>
                    <a:pt x="517" y="1941"/>
                    <a:pt x="516" y="1941"/>
                    <a:pt x="515" y="1941"/>
                  </a:cubicBezTo>
                  <a:cubicBezTo>
                    <a:pt x="510" y="1941"/>
                    <a:pt x="502" y="1949"/>
                    <a:pt x="502" y="1949"/>
                  </a:cubicBezTo>
                  <a:cubicBezTo>
                    <a:pt x="502" y="1949"/>
                    <a:pt x="501" y="1950"/>
                    <a:pt x="500" y="1950"/>
                  </a:cubicBezTo>
                  <a:cubicBezTo>
                    <a:pt x="479" y="1950"/>
                    <a:pt x="373" y="1835"/>
                    <a:pt x="367" y="1814"/>
                  </a:cubicBezTo>
                  <a:cubicBezTo>
                    <a:pt x="372" y="1797"/>
                    <a:pt x="366" y="1785"/>
                    <a:pt x="359" y="1785"/>
                  </a:cubicBezTo>
                  <a:cubicBezTo>
                    <a:pt x="357" y="1785"/>
                    <a:pt x="354" y="1786"/>
                    <a:pt x="352" y="1789"/>
                  </a:cubicBezTo>
                  <a:cubicBezTo>
                    <a:pt x="350" y="1790"/>
                    <a:pt x="348" y="1791"/>
                    <a:pt x="346" y="1791"/>
                  </a:cubicBezTo>
                  <a:cubicBezTo>
                    <a:pt x="334" y="1791"/>
                    <a:pt x="315" y="1765"/>
                    <a:pt x="298" y="1729"/>
                  </a:cubicBezTo>
                  <a:cubicBezTo>
                    <a:pt x="278" y="1689"/>
                    <a:pt x="266" y="1657"/>
                    <a:pt x="252" y="1657"/>
                  </a:cubicBezTo>
                  <a:cubicBezTo>
                    <a:pt x="251" y="1657"/>
                    <a:pt x="250" y="1657"/>
                    <a:pt x="248" y="1657"/>
                  </a:cubicBezTo>
                  <a:lnTo>
                    <a:pt x="242" y="1635"/>
                  </a:lnTo>
                  <a:cubicBezTo>
                    <a:pt x="236" y="1623"/>
                    <a:pt x="214" y="1613"/>
                    <a:pt x="214" y="1607"/>
                  </a:cubicBezTo>
                  <a:cubicBezTo>
                    <a:pt x="199" y="1605"/>
                    <a:pt x="196" y="1600"/>
                    <a:pt x="203" y="1600"/>
                  </a:cubicBezTo>
                  <a:cubicBezTo>
                    <a:pt x="205" y="1600"/>
                    <a:pt x="208" y="1600"/>
                    <a:pt x="211" y="1601"/>
                  </a:cubicBezTo>
                  <a:cubicBezTo>
                    <a:pt x="226" y="1595"/>
                    <a:pt x="242" y="1592"/>
                    <a:pt x="239" y="1582"/>
                  </a:cubicBezTo>
                  <a:cubicBezTo>
                    <a:pt x="237" y="1576"/>
                    <a:pt x="233" y="1574"/>
                    <a:pt x="226" y="1574"/>
                  </a:cubicBezTo>
                  <a:cubicBezTo>
                    <a:pt x="220" y="1574"/>
                    <a:pt x="212" y="1576"/>
                    <a:pt x="204" y="1579"/>
                  </a:cubicBezTo>
                  <a:cubicBezTo>
                    <a:pt x="201" y="1580"/>
                    <a:pt x="199" y="1580"/>
                    <a:pt x="197" y="1580"/>
                  </a:cubicBezTo>
                  <a:cubicBezTo>
                    <a:pt x="189" y="1580"/>
                    <a:pt x="189" y="1576"/>
                    <a:pt x="189" y="1576"/>
                  </a:cubicBezTo>
                  <a:cubicBezTo>
                    <a:pt x="186" y="1570"/>
                    <a:pt x="186" y="1570"/>
                    <a:pt x="201" y="1563"/>
                  </a:cubicBezTo>
                  <a:lnTo>
                    <a:pt x="233" y="1554"/>
                  </a:lnTo>
                  <a:lnTo>
                    <a:pt x="230" y="1548"/>
                  </a:lnTo>
                  <a:cubicBezTo>
                    <a:pt x="226" y="1549"/>
                    <a:pt x="222" y="1550"/>
                    <a:pt x="220" y="1550"/>
                  </a:cubicBezTo>
                  <a:cubicBezTo>
                    <a:pt x="213" y="1550"/>
                    <a:pt x="211" y="1545"/>
                    <a:pt x="211" y="1545"/>
                  </a:cubicBezTo>
                  <a:cubicBezTo>
                    <a:pt x="211" y="1538"/>
                    <a:pt x="211" y="1538"/>
                    <a:pt x="242" y="1532"/>
                  </a:cubicBezTo>
                  <a:cubicBezTo>
                    <a:pt x="270" y="1523"/>
                    <a:pt x="270" y="1516"/>
                    <a:pt x="236" y="1516"/>
                  </a:cubicBezTo>
                  <a:lnTo>
                    <a:pt x="220" y="1507"/>
                  </a:lnTo>
                  <a:cubicBezTo>
                    <a:pt x="248" y="1491"/>
                    <a:pt x="214" y="1485"/>
                    <a:pt x="198" y="1482"/>
                  </a:cubicBezTo>
                  <a:cubicBezTo>
                    <a:pt x="226" y="1469"/>
                    <a:pt x="226" y="1463"/>
                    <a:pt x="195" y="1460"/>
                  </a:cubicBezTo>
                  <a:cubicBezTo>
                    <a:pt x="193" y="1460"/>
                    <a:pt x="191" y="1461"/>
                    <a:pt x="189" y="1461"/>
                  </a:cubicBezTo>
                  <a:cubicBezTo>
                    <a:pt x="179" y="1461"/>
                    <a:pt x="178" y="1452"/>
                    <a:pt x="192" y="1444"/>
                  </a:cubicBezTo>
                  <a:cubicBezTo>
                    <a:pt x="208" y="1435"/>
                    <a:pt x="204" y="1429"/>
                    <a:pt x="204" y="1413"/>
                  </a:cubicBezTo>
                  <a:cubicBezTo>
                    <a:pt x="189" y="1410"/>
                    <a:pt x="179" y="1357"/>
                    <a:pt x="183" y="1300"/>
                  </a:cubicBezTo>
                  <a:cubicBezTo>
                    <a:pt x="186" y="1234"/>
                    <a:pt x="195" y="1190"/>
                    <a:pt x="176" y="1187"/>
                  </a:cubicBezTo>
                  <a:cubicBezTo>
                    <a:pt x="179" y="1181"/>
                    <a:pt x="179" y="1181"/>
                    <a:pt x="195" y="1178"/>
                  </a:cubicBezTo>
                  <a:cubicBezTo>
                    <a:pt x="211" y="1178"/>
                    <a:pt x="211" y="1172"/>
                    <a:pt x="183" y="1159"/>
                  </a:cubicBezTo>
                  <a:cubicBezTo>
                    <a:pt x="172" y="1153"/>
                    <a:pt x="162" y="1150"/>
                    <a:pt x="165" y="1150"/>
                  </a:cubicBezTo>
                  <a:cubicBezTo>
                    <a:pt x="166" y="1150"/>
                    <a:pt x="171" y="1151"/>
                    <a:pt x="183" y="1153"/>
                  </a:cubicBezTo>
                  <a:cubicBezTo>
                    <a:pt x="184" y="1153"/>
                    <a:pt x="185" y="1153"/>
                    <a:pt x="186" y="1153"/>
                  </a:cubicBezTo>
                  <a:cubicBezTo>
                    <a:pt x="199" y="1153"/>
                    <a:pt x="202" y="1138"/>
                    <a:pt x="208" y="1112"/>
                  </a:cubicBezTo>
                  <a:cubicBezTo>
                    <a:pt x="211" y="1090"/>
                    <a:pt x="223" y="1065"/>
                    <a:pt x="208" y="1059"/>
                  </a:cubicBezTo>
                  <a:cubicBezTo>
                    <a:pt x="201" y="1048"/>
                    <a:pt x="198" y="1044"/>
                    <a:pt x="198" y="1044"/>
                  </a:cubicBezTo>
                  <a:lnTo>
                    <a:pt x="198" y="1044"/>
                  </a:lnTo>
                  <a:cubicBezTo>
                    <a:pt x="199" y="1044"/>
                    <a:pt x="202" y="1047"/>
                    <a:pt x="208" y="1053"/>
                  </a:cubicBezTo>
                  <a:cubicBezTo>
                    <a:pt x="213" y="1056"/>
                    <a:pt x="219" y="1057"/>
                    <a:pt x="224" y="1057"/>
                  </a:cubicBezTo>
                  <a:cubicBezTo>
                    <a:pt x="244" y="1057"/>
                    <a:pt x="257" y="1034"/>
                    <a:pt x="239" y="1009"/>
                  </a:cubicBezTo>
                  <a:cubicBezTo>
                    <a:pt x="242" y="1004"/>
                    <a:pt x="244" y="998"/>
                    <a:pt x="253" y="998"/>
                  </a:cubicBezTo>
                  <a:cubicBezTo>
                    <a:pt x="256" y="998"/>
                    <a:pt x="258" y="999"/>
                    <a:pt x="261" y="999"/>
                  </a:cubicBezTo>
                  <a:cubicBezTo>
                    <a:pt x="261" y="993"/>
                    <a:pt x="264" y="987"/>
                    <a:pt x="258" y="962"/>
                  </a:cubicBezTo>
                  <a:cubicBezTo>
                    <a:pt x="264" y="946"/>
                    <a:pt x="273" y="930"/>
                    <a:pt x="280" y="915"/>
                  </a:cubicBezTo>
                  <a:cubicBezTo>
                    <a:pt x="283" y="905"/>
                    <a:pt x="283" y="893"/>
                    <a:pt x="280" y="883"/>
                  </a:cubicBezTo>
                  <a:lnTo>
                    <a:pt x="283" y="877"/>
                  </a:lnTo>
                  <a:cubicBezTo>
                    <a:pt x="284" y="878"/>
                    <a:pt x="286" y="878"/>
                    <a:pt x="287" y="878"/>
                  </a:cubicBezTo>
                  <a:cubicBezTo>
                    <a:pt x="301" y="878"/>
                    <a:pt x="317" y="848"/>
                    <a:pt x="342" y="811"/>
                  </a:cubicBezTo>
                  <a:cubicBezTo>
                    <a:pt x="368" y="771"/>
                    <a:pt x="397" y="741"/>
                    <a:pt x="413" y="741"/>
                  </a:cubicBezTo>
                  <a:cubicBezTo>
                    <a:pt x="415" y="741"/>
                    <a:pt x="416" y="742"/>
                    <a:pt x="418" y="742"/>
                  </a:cubicBezTo>
                  <a:cubicBezTo>
                    <a:pt x="418" y="742"/>
                    <a:pt x="421" y="736"/>
                    <a:pt x="414" y="720"/>
                  </a:cubicBezTo>
                  <a:cubicBezTo>
                    <a:pt x="399" y="698"/>
                    <a:pt x="400" y="691"/>
                    <a:pt x="410" y="691"/>
                  </a:cubicBezTo>
                  <a:cubicBezTo>
                    <a:pt x="412" y="691"/>
                    <a:pt x="415" y="692"/>
                    <a:pt x="418" y="692"/>
                  </a:cubicBezTo>
                  <a:cubicBezTo>
                    <a:pt x="425" y="697"/>
                    <a:pt x="432" y="699"/>
                    <a:pt x="438" y="699"/>
                  </a:cubicBezTo>
                  <a:cubicBezTo>
                    <a:pt x="454" y="699"/>
                    <a:pt x="463" y="682"/>
                    <a:pt x="449" y="664"/>
                  </a:cubicBezTo>
                  <a:cubicBezTo>
                    <a:pt x="446" y="660"/>
                    <a:pt x="445" y="659"/>
                    <a:pt x="445" y="659"/>
                  </a:cubicBezTo>
                  <a:lnTo>
                    <a:pt x="445" y="659"/>
                  </a:lnTo>
                  <a:cubicBezTo>
                    <a:pt x="445" y="659"/>
                    <a:pt x="453" y="667"/>
                    <a:pt x="461" y="673"/>
                  </a:cubicBezTo>
                  <a:cubicBezTo>
                    <a:pt x="467" y="678"/>
                    <a:pt x="472" y="679"/>
                    <a:pt x="475" y="679"/>
                  </a:cubicBezTo>
                  <a:cubicBezTo>
                    <a:pt x="487" y="679"/>
                    <a:pt x="487" y="658"/>
                    <a:pt x="477" y="636"/>
                  </a:cubicBezTo>
                  <a:lnTo>
                    <a:pt x="477" y="636"/>
                  </a:lnTo>
                  <a:cubicBezTo>
                    <a:pt x="486" y="641"/>
                    <a:pt x="495" y="645"/>
                    <a:pt x="500" y="645"/>
                  </a:cubicBezTo>
                  <a:cubicBezTo>
                    <a:pt x="503" y="645"/>
                    <a:pt x="505" y="643"/>
                    <a:pt x="502" y="636"/>
                  </a:cubicBezTo>
                  <a:cubicBezTo>
                    <a:pt x="504" y="635"/>
                    <a:pt x="505" y="634"/>
                    <a:pt x="507" y="634"/>
                  </a:cubicBezTo>
                  <a:cubicBezTo>
                    <a:pt x="510" y="634"/>
                    <a:pt x="514" y="639"/>
                    <a:pt x="530" y="655"/>
                  </a:cubicBezTo>
                  <a:cubicBezTo>
                    <a:pt x="539" y="666"/>
                    <a:pt x="547" y="677"/>
                    <a:pt x="553" y="677"/>
                  </a:cubicBezTo>
                  <a:cubicBezTo>
                    <a:pt x="554" y="677"/>
                    <a:pt x="555" y="677"/>
                    <a:pt x="555" y="676"/>
                  </a:cubicBezTo>
                  <a:cubicBezTo>
                    <a:pt x="562" y="670"/>
                    <a:pt x="549" y="658"/>
                    <a:pt x="540" y="645"/>
                  </a:cubicBezTo>
                  <a:lnTo>
                    <a:pt x="552" y="639"/>
                  </a:lnTo>
                  <a:cubicBezTo>
                    <a:pt x="552" y="639"/>
                    <a:pt x="555" y="633"/>
                    <a:pt x="546" y="620"/>
                  </a:cubicBezTo>
                  <a:cubicBezTo>
                    <a:pt x="537" y="608"/>
                    <a:pt x="543" y="604"/>
                    <a:pt x="549" y="601"/>
                  </a:cubicBezTo>
                  <a:cubicBezTo>
                    <a:pt x="551" y="604"/>
                    <a:pt x="553" y="605"/>
                    <a:pt x="554" y="605"/>
                  </a:cubicBezTo>
                  <a:cubicBezTo>
                    <a:pt x="556" y="605"/>
                    <a:pt x="552" y="593"/>
                    <a:pt x="540" y="589"/>
                  </a:cubicBezTo>
                  <a:cubicBezTo>
                    <a:pt x="530" y="573"/>
                    <a:pt x="521" y="561"/>
                    <a:pt x="527" y="557"/>
                  </a:cubicBezTo>
                  <a:cubicBezTo>
                    <a:pt x="527" y="557"/>
                    <a:pt x="518" y="545"/>
                    <a:pt x="508" y="532"/>
                  </a:cubicBezTo>
                  <a:cubicBezTo>
                    <a:pt x="490" y="507"/>
                    <a:pt x="480" y="495"/>
                    <a:pt x="458" y="492"/>
                  </a:cubicBezTo>
                  <a:cubicBezTo>
                    <a:pt x="421" y="501"/>
                    <a:pt x="393" y="504"/>
                    <a:pt x="411" y="529"/>
                  </a:cubicBezTo>
                  <a:cubicBezTo>
                    <a:pt x="411" y="529"/>
                    <a:pt x="414" y="545"/>
                    <a:pt x="408" y="551"/>
                  </a:cubicBezTo>
                  <a:cubicBezTo>
                    <a:pt x="407" y="552"/>
                    <a:pt x="405" y="552"/>
                    <a:pt x="403" y="552"/>
                  </a:cubicBezTo>
                  <a:cubicBezTo>
                    <a:pt x="396" y="552"/>
                    <a:pt x="386" y="548"/>
                    <a:pt x="386" y="548"/>
                  </a:cubicBezTo>
                  <a:cubicBezTo>
                    <a:pt x="385" y="546"/>
                    <a:pt x="383" y="546"/>
                    <a:pt x="381" y="546"/>
                  </a:cubicBezTo>
                  <a:cubicBezTo>
                    <a:pt x="369" y="546"/>
                    <a:pt x="347" y="565"/>
                    <a:pt x="320" y="592"/>
                  </a:cubicBezTo>
                  <a:cubicBezTo>
                    <a:pt x="288" y="624"/>
                    <a:pt x="272" y="645"/>
                    <a:pt x="255" y="645"/>
                  </a:cubicBezTo>
                  <a:cubicBezTo>
                    <a:pt x="254" y="645"/>
                    <a:pt x="253" y="645"/>
                    <a:pt x="251" y="645"/>
                  </a:cubicBezTo>
                  <a:cubicBezTo>
                    <a:pt x="248" y="645"/>
                    <a:pt x="246" y="644"/>
                    <a:pt x="243" y="644"/>
                  </a:cubicBezTo>
                  <a:cubicBezTo>
                    <a:pt x="234" y="644"/>
                    <a:pt x="230" y="648"/>
                    <a:pt x="230" y="648"/>
                  </a:cubicBezTo>
                  <a:cubicBezTo>
                    <a:pt x="239" y="658"/>
                    <a:pt x="208" y="698"/>
                    <a:pt x="176" y="749"/>
                  </a:cubicBezTo>
                  <a:cubicBezTo>
                    <a:pt x="145" y="799"/>
                    <a:pt x="117" y="855"/>
                    <a:pt x="132" y="861"/>
                  </a:cubicBezTo>
                  <a:lnTo>
                    <a:pt x="123" y="877"/>
                  </a:lnTo>
                  <a:cubicBezTo>
                    <a:pt x="121" y="876"/>
                    <a:pt x="119" y="876"/>
                    <a:pt x="118" y="876"/>
                  </a:cubicBezTo>
                  <a:cubicBezTo>
                    <a:pt x="108" y="876"/>
                    <a:pt x="103" y="889"/>
                    <a:pt x="95" y="902"/>
                  </a:cubicBezTo>
                  <a:cubicBezTo>
                    <a:pt x="101" y="915"/>
                    <a:pt x="101" y="927"/>
                    <a:pt x="98" y="940"/>
                  </a:cubicBezTo>
                  <a:cubicBezTo>
                    <a:pt x="95" y="938"/>
                    <a:pt x="92" y="938"/>
                    <a:pt x="89" y="938"/>
                  </a:cubicBezTo>
                  <a:cubicBezTo>
                    <a:pt x="81" y="938"/>
                    <a:pt x="78" y="946"/>
                    <a:pt x="73" y="959"/>
                  </a:cubicBezTo>
                  <a:cubicBezTo>
                    <a:pt x="67" y="974"/>
                    <a:pt x="67" y="984"/>
                    <a:pt x="79" y="987"/>
                  </a:cubicBezTo>
                  <a:cubicBezTo>
                    <a:pt x="70" y="1018"/>
                    <a:pt x="57" y="1049"/>
                    <a:pt x="38" y="1074"/>
                  </a:cubicBezTo>
                  <a:cubicBezTo>
                    <a:pt x="23" y="1081"/>
                    <a:pt x="35" y="1090"/>
                    <a:pt x="51" y="1103"/>
                  </a:cubicBezTo>
                  <a:cubicBezTo>
                    <a:pt x="63" y="1106"/>
                    <a:pt x="79" y="1118"/>
                    <a:pt x="76" y="1125"/>
                  </a:cubicBezTo>
                  <a:lnTo>
                    <a:pt x="45" y="1118"/>
                  </a:lnTo>
                  <a:cubicBezTo>
                    <a:pt x="39" y="1114"/>
                    <a:pt x="36" y="1112"/>
                    <a:pt x="34" y="1112"/>
                  </a:cubicBezTo>
                  <a:cubicBezTo>
                    <a:pt x="32" y="1112"/>
                    <a:pt x="31" y="1116"/>
                    <a:pt x="29" y="1125"/>
                  </a:cubicBezTo>
                  <a:lnTo>
                    <a:pt x="26" y="1143"/>
                  </a:lnTo>
                  <a:cubicBezTo>
                    <a:pt x="38" y="1143"/>
                    <a:pt x="35" y="1187"/>
                    <a:pt x="29" y="1247"/>
                  </a:cubicBezTo>
                  <a:cubicBezTo>
                    <a:pt x="26" y="1322"/>
                    <a:pt x="26" y="1350"/>
                    <a:pt x="42" y="1350"/>
                  </a:cubicBezTo>
                  <a:cubicBezTo>
                    <a:pt x="43" y="1350"/>
                    <a:pt x="45" y="1350"/>
                    <a:pt x="47" y="1350"/>
                  </a:cubicBezTo>
                  <a:cubicBezTo>
                    <a:pt x="57" y="1350"/>
                    <a:pt x="56" y="1360"/>
                    <a:pt x="45" y="1382"/>
                  </a:cubicBezTo>
                  <a:cubicBezTo>
                    <a:pt x="1" y="1438"/>
                    <a:pt x="1" y="1438"/>
                    <a:pt x="16" y="1444"/>
                  </a:cubicBezTo>
                  <a:cubicBezTo>
                    <a:pt x="16" y="1438"/>
                    <a:pt x="32" y="1435"/>
                    <a:pt x="48" y="1432"/>
                  </a:cubicBezTo>
                  <a:cubicBezTo>
                    <a:pt x="52" y="1431"/>
                    <a:pt x="55" y="1431"/>
                    <a:pt x="59" y="1431"/>
                  </a:cubicBezTo>
                  <a:cubicBezTo>
                    <a:pt x="79" y="1431"/>
                    <a:pt x="75" y="1440"/>
                    <a:pt x="51" y="1451"/>
                  </a:cubicBezTo>
                  <a:cubicBezTo>
                    <a:pt x="17" y="1454"/>
                    <a:pt x="53" y="1578"/>
                    <a:pt x="90" y="1579"/>
                  </a:cubicBezTo>
                  <a:lnTo>
                    <a:pt x="90" y="1579"/>
                  </a:lnTo>
                  <a:cubicBezTo>
                    <a:pt x="86" y="1580"/>
                    <a:pt x="82" y="1581"/>
                    <a:pt x="76" y="1582"/>
                  </a:cubicBezTo>
                  <a:cubicBezTo>
                    <a:pt x="60" y="1585"/>
                    <a:pt x="63" y="1595"/>
                    <a:pt x="73" y="1629"/>
                  </a:cubicBezTo>
                  <a:lnTo>
                    <a:pt x="79" y="1654"/>
                  </a:lnTo>
                  <a:cubicBezTo>
                    <a:pt x="82" y="1653"/>
                    <a:pt x="85" y="1652"/>
                    <a:pt x="87" y="1652"/>
                  </a:cubicBezTo>
                  <a:cubicBezTo>
                    <a:pt x="108" y="1652"/>
                    <a:pt x="109" y="1696"/>
                    <a:pt x="98" y="1701"/>
                  </a:cubicBezTo>
                  <a:cubicBezTo>
                    <a:pt x="85" y="1714"/>
                    <a:pt x="85" y="1714"/>
                    <a:pt x="92" y="1733"/>
                  </a:cubicBezTo>
                  <a:cubicBezTo>
                    <a:pt x="129" y="1745"/>
                    <a:pt x="136" y="1789"/>
                    <a:pt x="120" y="1795"/>
                  </a:cubicBezTo>
                  <a:lnTo>
                    <a:pt x="129" y="1811"/>
                  </a:lnTo>
                  <a:cubicBezTo>
                    <a:pt x="142" y="1811"/>
                    <a:pt x="154" y="1820"/>
                    <a:pt x="157" y="1836"/>
                  </a:cubicBezTo>
                  <a:cubicBezTo>
                    <a:pt x="165" y="1850"/>
                    <a:pt x="171" y="1857"/>
                    <a:pt x="176" y="1857"/>
                  </a:cubicBezTo>
                  <a:cubicBezTo>
                    <a:pt x="179" y="1857"/>
                    <a:pt x="182" y="1854"/>
                    <a:pt x="186" y="1849"/>
                  </a:cubicBezTo>
                  <a:cubicBezTo>
                    <a:pt x="195" y="1844"/>
                    <a:pt x="205" y="1837"/>
                    <a:pt x="212" y="1837"/>
                  </a:cubicBezTo>
                  <a:cubicBezTo>
                    <a:pt x="214" y="1837"/>
                    <a:pt x="216" y="1838"/>
                    <a:pt x="217" y="1839"/>
                  </a:cubicBezTo>
                  <a:lnTo>
                    <a:pt x="201" y="1849"/>
                  </a:lnTo>
                  <a:cubicBezTo>
                    <a:pt x="189" y="1855"/>
                    <a:pt x="201" y="1877"/>
                    <a:pt x="220" y="1905"/>
                  </a:cubicBezTo>
                  <a:cubicBezTo>
                    <a:pt x="245" y="1943"/>
                    <a:pt x="258" y="1955"/>
                    <a:pt x="248" y="1971"/>
                  </a:cubicBezTo>
                  <a:lnTo>
                    <a:pt x="267" y="1968"/>
                  </a:lnTo>
                  <a:cubicBezTo>
                    <a:pt x="270" y="1967"/>
                    <a:pt x="272" y="1967"/>
                    <a:pt x="275" y="1967"/>
                  </a:cubicBezTo>
                  <a:cubicBezTo>
                    <a:pt x="284" y="1967"/>
                    <a:pt x="287" y="1972"/>
                    <a:pt x="277" y="1980"/>
                  </a:cubicBezTo>
                  <a:cubicBezTo>
                    <a:pt x="270" y="1996"/>
                    <a:pt x="292" y="2024"/>
                    <a:pt x="314" y="2027"/>
                  </a:cubicBezTo>
                  <a:lnTo>
                    <a:pt x="327" y="2040"/>
                  </a:lnTo>
                  <a:cubicBezTo>
                    <a:pt x="315" y="2060"/>
                    <a:pt x="322" y="2075"/>
                    <a:pt x="337" y="2075"/>
                  </a:cubicBezTo>
                  <a:cubicBezTo>
                    <a:pt x="343" y="2075"/>
                    <a:pt x="350" y="2073"/>
                    <a:pt x="358" y="2068"/>
                  </a:cubicBezTo>
                  <a:lnTo>
                    <a:pt x="358" y="2068"/>
                  </a:lnTo>
                  <a:cubicBezTo>
                    <a:pt x="345" y="2080"/>
                    <a:pt x="352" y="2087"/>
                    <a:pt x="358" y="2093"/>
                  </a:cubicBezTo>
                  <a:cubicBezTo>
                    <a:pt x="380" y="2093"/>
                    <a:pt x="408" y="2115"/>
                    <a:pt x="399" y="2127"/>
                  </a:cubicBezTo>
                  <a:lnTo>
                    <a:pt x="405" y="2134"/>
                  </a:lnTo>
                  <a:cubicBezTo>
                    <a:pt x="409" y="2131"/>
                    <a:pt x="414" y="2129"/>
                    <a:pt x="419" y="2129"/>
                  </a:cubicBezTo>
                  <a:cubicBezTo>
                    <a:pt x="424" y="2129"/>
                    <a:pt x="430" y="2132"/>
                    <a:pt x="433" y="2137"/>
                  </a:cubicBezTo>
                  <a:cubicBezTo>
                    <a:pt x="438" y="2142"/>
                    <a:pt x="444" y="2144"/>
                    <a:pt x="449" y="2144"/>
                  </a:cubicBezTo>
                  <a:cubicBezTo>
                    <a:pt x="453" y="2144"/>
                    <a:pt x="457" y="2143"/>
                    <a:pt x="461" y="2140"/>
                  </a:cubicBezTo>
                  <a:cubicBezTo>
                    <a:pt x="469" y="2137"/>
                    <a:pt x="476" y="2136"/>
                    <a:pt x="480" y="2136"/>
                  </a:cubicBezTo>
                  <a:cubicBezTo>
                    <a:pt x="484" y="2136"/>
                    <a:pt x="487" y="2137"/>
                    <a:pt x="487" y="2137"/>
                  </a:cubicBezTo>
                  <a:cubicBezTo>
                    <a:pt x="493" y="2143"/>
                    <a:pt x="477" y="2152"/>
                    <a:pt x="461" y="2159"/>
                  </a:cubicBezTo>
                  <a:cubicBezTo>
                    <a:pt x="443" y="2161"/>
                    <a:pt x="450" y="2170"/>
                    <a:pt x="469" y="2170"/>
                  </a:cubicBezTo>
                  <a:cubicBezTo>
                    <a:pt x="476" y="2170"/>
                    <a:pt x="485" y="2169"/>
                    <a:pt x="496" y="2165"/>
                  </a:cubicBezTo>
                  <a:cubicBezTo>
                    <a:pt x="514" y="2159"/>
                    <a:pt x="524" y="2156"/>
                    <a:pt x="527" y="2156"/>
                  </a:cubicBezTo>
                  <a:cubicBezTo>
                    <a:pt x="530" y="2156"/>
                    <a:pt x="523" y="2161"/>
                    <a:pt x="505" y="2171"/>
                  </a:cubicBezTo>
                  <a:cubicBezTo>
                    <a:pt x="492" y="2177"/>
                    <a:pt x="476" y="2184"/>
                    <a:pt x="488" y="2184"/>
                  </a:cubicBezTo>
                  <a:cubicBezTo>
                    <a:pt x="490" y="2184"/>
                    <a:pt x="492" y="2184"/>
                    <a:pt x="496" y="2184"/>
                  </a:cubicBezTo>
                  <a:cubicBezTo>
                    <a:pt x="499" y="2185"/>
                    <a:pt x="502" y="2186"/>
                    <a:pt x="505" y="2186"/>
                  </a:cubicBezTo>
                  <a:cubicBezTo>
                    <a:pt x="509" y="2186"/>
                    <a:pt x="514" y="2184"/>
                    <a:pt x="518" y="2181"/>
                  </a:cubicBezTo>
                  <a:lnTo>
                    <a:pt x="540" y="2193"/>
                  </a:lnTo>
                  <a:cubicBezTo>
                    <a:pt x="546" y="2215"/>
                    <a:pt x="552" y="2221"/>
                    <a:pt x="562" y="2225"/>
                  </a:cubicBezTo>
                  <a:cubicBezTo>
                    <a:pt x="567" y="2221"/>
                    <a:pt x="570" y="2218"/>
                    <a:pt x="572" y="2218"/>
                  </a:cubicBezTo>
                  <a:cubicBezTo>
                    <a:pt x="574" y="2218"/>
                    <a:pt x="574" y="2223"/>
                    <a:pt x="574" y="2234"/>
                  </a:cubicBezTo>
                  <a:cubicBezTo>
                    <a:pt x="571" y="2240"/>
                    <a:pt x="571" y="2243"/>
                    <a:pt x="573" y="2243"/>
                  </a:cubicBezTo>
                  <a:cubicBezTo>
                    <a:pt x="576" y="2243"/>
                    <a:pt x="581" y="2238"/>
                    <a:pt x="590" y="2225"/>
                  </a:cubicBezTo>
                  <a:cubicBezTo>
                    <a:pt x="596" y="2220"/>
                    <a:pt x="600" y="2218"/>
                    <a:pt x="604" y="2218"/>
                  </a:cubicBezTo>
                  <a:cubicBezTo>
                    <a:pt x="609" y="2218"/>
                    <a:pt x="612" y="2224"/>
                    <a:pt x="612" y="2234"/>
                  </a:cubicBezTo>
                  <a:cubicBezTo>
                    <a:pt x="604" y="2252"/>
                    <a:pt x="604" y="2261"/>
                    <a:pt x="606" y="2261"/>
                  </a:cubicBezTo>
                  <a:cubicBezTo>
                    <a:pt x="607" y="2261"/>
                    <a:pt x="610" y="2258"/>
                    <a:pt x="612" y="2253"/>
                  </a:cubicBezTo>
                  <a:cubicBezTo>
                    <a:pt x="621" y="2247"/>
                    <a:pt x="627" y="2246"/>
                    <a:pt x="631" y="2246"/>
                  </a:cubicBezTo>
                  <a:cubicBezTo>
                    <a:pt x="633" y="2246"/>
                    <a:pt x="634" y="2247"/>
                    <a:pt x="634" y="2247"/>
                  </a:cubicBezTo>
                  <a:cubicBezTo>
                    <a:pt x="628" y="2262"/>
                    <a:pt x="696" y="2297"/>
                    <a:pt x="772" y="2319"/>
                  </a:cubicBezTo>
                  <a:cubicBezTo>
                    <a:pt x="773" y="2319"/>
                    <a:pt x="774" y="2319"/>
                    <a:pt x="775" y="2319"/>
                  </a:cubicBezTo>
                  <a:cubicBezTo>
                    <a:pt x="784" y="2319"/>
                    <a:pt x="794" y="2308"/>
                    <a:pt x="797" y="2294"/>
                  </a:cubicBezTo>
                  <a:cubicBezTo>
                    <a:pt x="801" y="2281"/>
                    <a:pt x="802" y="2276"/>
                    <a:pt x="802" y="2276"/>
                  </a:cubicBezTo>
                  <a:lnTo>
                    <a:pt x="802" y="2276"/>
                  </a:lnTo>
                  <a:cubicBezTo>
                    <a:pt x="803" y="2276"/>
                    <a:pt x="801" y="2286"/>
                    <a:pt x="803" y="2297"/>
                  </a:cubicBezTo>
                  <a:cubicBezTo>
                    <a:pt x="801" y="2321"/>
                    <a:pt x="805" y="2335"/>
                    <a:pt x="810" y="2335"/>
                  </a:cubicBezTo>
                  <a:cubicBezTo>
                    <a:pt x="814" y="2335"/>
                    <a:pt x="819" y="2324"/>
                    <a:pt x="822" y="2300"/>
                  </a:cubicBezTo>
                  <a:cubicBezTo>
                    <a:pt x="822" y="2284"/>
                    <a:pt x="822" y="2277"/>
                    <a:pt x="823" y="2277"/>
                  </a:cubicBezTo>
                  <a:cubicBezTo>
                    <a:pt x="823" y="2277"/>
                    <a:pt x="825" y="2285"/>
                    <a:pt x="828" y="2303"/>
                  </a:cubicBezTo>
                  <a:cubicBezTo>
                    <a:pt x="830" y="2313"/>
                    <a:pt x="831" y="2318"/>
                    <a:pt x="833" y="2318"/>
                  </a:cubicBezTo>
                  <a:cubicBezTo>
                    <a:pt x="835" y="2318"/>
                    <a:pt x="838" y="2315"/>
                    <a:pt x="844" y="2309"/>
                  </a:cubicBezTo>
                  <a:cubicBezTo>
                    <a:pt x="845" y="2301"/>
                    <a:pt x="848" y="2297"/>
                    <a:pt x="851" y="2297"/>
                  </a:cubicBezTo>
                  <a:cubicBezTo>
                    <a:pt x="853" y="2297"/>
                    <a:pt x="855" y="2301"/>
                    <a:pt x="853" y="2309"/>
                  </a:cubicBezTo>
                  <a:cubicBezTo>
                    <a:pt x="855" y="2323"/>
                    <a:pt x="859" y="2334"/>
                    <a:pt x="862" y="2334"/>
                  </a:cubicBezTo>
                  <a:cubicBezTo>
                    <a:pt x="864" y="2334"/>
                    <a:pt x="865" y="2332"/>
                    <a:pt x="866" y="2328"/>
                  </a:cubicBezTo>
                  <a:cubicBezTo>
                    <a:pt x="866" y="2328"/>
                    <a:pt x="872" y="2331"/>
                    <a:pt x="878" y="2347"/>
                  </a:cubicBezTo>
                  <a:cubicBezTo>
                    <a:pt x="880" y="2353"/>
                    <a:pt x="883" y="2355"/>
                    <a:pt x="886" y="2355"/>
                  </a:cubicBezTo>
                  <a:cubicBezTo>
                    <a:pt x="893" y="2355"/>
                    <a:pt x="900" y="2346"/>
                    <a:pt x="906" y="2337"/>
                  </a:cubicBezTo>
                  <a:cubicBezTo>
                    <a:pt x="922" y="2325"/>
                    <a:pt x="931" y="2319"/>
                    <a:pt x="935" y="2319"/>
                  </a:cubicBezTo>
                  <a:cubicBezTo>
                    <a:pt x="939" y="2319"/>
                    <a:pt x="938" y="2326"/>
                    <a:pt x="932" y="2341"/>
                  </a:cubicBezTo>
                  <a:cubicBezTo>
                    <a:pt x="926" y="2354"/>
                    <a:pt x="931" y="2360"/>
                    <a:pt x="939" y="2360"/>
                  </a:cubicBezTo>
                  <a:cubicBezTo>
                    <a:pt x="951" y="2360"/>
                    <a:pt x="968" y="2349"/>
                    <a:pt x="975" y="2331"/>
                  </a:cubicBezTo>
                  <a:cubicBezTo>
                    <a:pt x="983" y="2313"/>
                    <a:pt x="986" y="2305"/>
                    <a:pt x="986" y="2305"/>
                  </a:cubicBezTo>
                  <a:lnTo>
                    <a:pt x="986" y="2305"/>
                  </a:lnTo>
                  <a:cubicBezTo>
                    <a:pt x="987" y="2305"/>
                    <a:pt x="986" y="2309"/>
                    <a:pt x="985" y="2315"/>
                  </a:cubicBezTo>
                  <a:cubicBezTo>
                    <a:pt x="985" y="2331"/>
                    <a:pt x="991" y="2334"/>
                    <a:pt x="991" y="2334"/>
                  </a:cubicBezTo>
                  <a:cubicBezTo>
                    <a:pt x="1000" y="2334"/>
                    <a:pt x="1010" y="2334"/>
                    <a:pt x="1007" y="2350"/>
                  </a:cubicBezTo>
                  <a:cubicBezTo>
                    <a:pt x="1007" y="2350"/>
                    <a:pt x="1007" y="2350"/>
                    <a:pt x="1009" y="2350"/>
                  </a:cubicBezTo>
                  <a:cubicBezTo>
                    <a:pt x="1013" y="2350"/>
                    <a:pt x="1022" y="2349"/>
                    <a:pt x="1035" y="2337"/>
                  </a:cubicBezTo>
                  <a:cubicBezTo>
                    <a:pt x="1041" y="2325"/>
                    <a:pt x="1048" y="2320"/>
                    <a:pt x="1056" y="2320"/>
                  </a:cubicBezTo>
                  <a:cubicBezTo>
                    <a:pt x="1067" y="2320"/>
                    <a:pt x="1079" y="2334"/>
                    <a:pt x="1085" y="2353"/>
                  </a:cubicBezTo>
                  <a:lnTo>
                    <a:pt x="1101" y="2337"/>
                  </a:lnTo>
                  <a:cubicBezTo>
                    <a:pt x="1105" y="2318"/>
                    <a:pt x="1110" y="2305"/>
                    <a:pt x="1113" y="2305"/>
                  </a:cubicBezTo>
                  <a:cubicBezTo>
                    <a:pt x="1115" y="2305"/>
                    <a:pt x="1116" y="2310"/>
                    <a:pt x="1116" y="2322"/>
                  </a:cubicBezTo>
                  <a:cubicBezTo>
                    <a:pt x="1116" y="2327"/>
                    <a:pt x="1116" y="2333"/>
                    <a:pt x="1116" y="2337"/>
                  </a:cubicBezTo>
                  <a:cubicBezTo>
                    <a:pt x="1120" y="2326"/>
                    <a:pt x="1127" y="2322"/>
                    <a:pt x="1134" y="2322"/>
                  </a:cubicBezTo>
                  <a:cubicBezTo>
                    <a:pt x="1146" y="2322"/>
                    <a:pt x="1158" y="2334"/>
                    <a:pt x="1160" y="2353"/>
                  </a:cubicBezTo>
                  <a:cubicBezTo>
                    <a:pt x="1160" y="2369"/>
                    <a:pt x="1160" y="2369"/>
                    <a:pt x="1170" y="2369"/>
                  </a:cubicBezTo>
                  <a:lnTo>
                    <a:pt x="1170" y="2353"/>
                  </a:lnTo>
                  <a:cubicBezTo>
                    <a:pt x="1167" y="2337"/>
                    <a:pt x="1167" y="2322"/>
                    <a:pt x="1176" y="2319"/>
                  </a:cubicBezTo>
                  <a:cubicBezTo>
                    <a:pt x="1182" y="2319"/>
                    <a:pt x="1192" y="2319"/>
                    <a:pt x="1192" y="2334"/>
                  </a:cubicBezTo>
                  <a:cubicBezTo>
                    <a:pt x="1198" y="2345"/>
                    <a:pt x="1206" y="2354"/>
                    <a:pt x="1209" y="2354"/>
                  </a:cubicBezTo>
                  <a:cubicBezTo>
                    <a:pt x="1211" y="2354"/>
                    <a:pt x="1211" y="2352"/>
                    <a:pt x="1210" y="2347"/>
                  </a:cubicBezTo>
                  <a:lnTo>
                    <a:pt x="1210" y="2347"/>
                  </a:lnTo>
                  <a:cubicBezTo>
                    <a:pt x="1210" y="2347"/>
                    <a:pt x="1220" y="2347"/>
                    <a:pt x="1229" y="2362"/>
                  </a:cubicBezTo>
                  <a:lnTo>
                    <a:pt x="1264" y="2356"/>
                  </a:lnTo>
                  <a:cubicBezTo>
                    <a:pt x="1267" y="2348"/>
                    <a:pt x="1273" y="2343"/>
                    <a:pt x="1279" y="2343"/>
                  </a:cubicBezTo>
                  <a:cubicBezTo>
                    <a:pt x="1283" y="2343"/>
                    <a:pt x="1287" y="2346"/>
                    <a:pt x="1289" y="2353"/>
                  </a:cubicBezTo>
                  <a:cubicBezTo>
                    <a:pt x="1301" y="2350"/>
                    <a:pt x="1308" y="2344"/>
                    <a:pt x="1311" y="2331"/>
                  </a:cubicBezTo>
                  <a:cubicBezTo>
                    <a:pt x="1317" y="2330"/>
                    <a:pt x="1321" y="2329"/>
                    <a:pt x="1325" y="2329"/>
                  </a:cubicBezTo>
                  <a:cubicBezTo>
                    <a:pt x="1333" y="2329"/>
                    <a:pt x="1338" y="2333"/>
                    <a:pt x="1342" y="2344"/>
                  </a:cubicBezTo>
                  <a:cubicBezTo>
                    <a:pt x="1344" y="2350"/>
                    <a:pt x="1344" y="2353"/>
                    <a:pt x="1345" y="2353"/>
                  </a:cubicBezTo>
                  <a:cubicBezTo>
                    <a:pt x="1346" y="2353"/>
                    <a:pt x="1347" y="2349"/>
                    <a:pt x="1348" y="2341"/>
                  </a:cubicBezTo>
                  <a:cubicBezTo>
                    <a:pt x="1345" y="2325"/>
                    <a:pt x="1355" y="2322"/>
                    <a:pt x="1361" y="2322"/>
                  </a:cubicBezTo>
                  <a:lnTo>
                    <a:pt x="1380" y="2315"/>
                  </a:lnTo>
                  <a:cubicBezTo>
                    <a:pt x="1373" y="2300"/>
                    <a:pt x="1373" y="2300"/>
                    <a:pt x="1383" y="2300"/>
                  </a:cubicBezTo>
                  <a:cubicBezTo>
                    <a:pt x="1384" y="2299"/>
                    <a:pt x="1386" y="2299"/>
                    <a:pt x="1389" y="2299"/>
                  </a:cubicBezTo>
                  <a:cubicBezTo>
                    <a:pt x="1401" y="2299"/>
                    <a:pt x="1422" y="2303"/>
                    <a:pt x="1427" y="2303"/>
                  </a:cubicBezTo>
                  <a:cubicBezTo>
                    <a:pt x="1452" y="2294"/>
                    <a:pt x="1452" y="2294"/>
                    <a:pt x="1439" y="2281"/>
                  </a:cubicBezTo>
                  <a:lnTo>
                    <a:pt x="1439" y="2281"/>
                  </a:lnTo>
                  <a:cubicBezTo>
                    <a:pt x="1438" y="2281"/>
                    <a:pt x="1437" y="2281"/>
                    <a:pt x="1437" y="2281"/>
                  </a:cubicBezTo>
                  <a:cubicBezTo>
                    <a:pt x="1431" y="2281"/>
                    <a:pt x="1429" y="2275"/>
                    <a:pt x="1436" y="2275"/>
                  </a:cubicBezTo>
                  <a:cubicBezTo>
                    <a:pt x="1438" y="2275"/>
                    <a:pt x="1441" y="2276"/>
                    <a:pt x="1445" y="2278"/>
                  </a:cubicBezTo>
                  <a:cubicBezTo>
                    <a:pt x="1467" y="2278"/>
                    <a:pt x="1486" y="2275"/>
                    <a:pt x="1508" y="2272"/>
                  </a:cubicBezTo>
                  <a:cubicBezTo>
                    <a:pt x="1539" y="2259"/>
                    <a:pt x="1539" y="2256"/>
                    <a:pt x="1533" y="2243"/>
                  </a:cubicBezTo>
                  <a:cubicBezTo>
                    <a:pt x="1522" y="2230"/>
                    <a:pt x="1518" y="2223"/>
                    <a:pt x="1520" y="2223"/>
                  </a:cubicBezTo>
                  <a:lnTo>
                    <a:pt x="1520" y="2223"/>
                  </a:lnTo>
                  <a:cubicBezTo>
                    <a:pt x="1522" y="2223"/>
                    <a:pt x="1529" y="2228"/>
                    <a:pt x="1539" y="2240"/>
                  </a:cubicBezTo>
                  <a:cubicBezTo>
                    <a:pt x="1554" y="2250"/>
                    <a:pt x="1563" y="2254"/>
                    <a:pt x="1568" y="2254"/>
                  </a:cubicBezTo>
                  <a:cubicBezTo>
                    <a:pt x="1573" y="2254"/>
                    <a:pt x="1574" y="2250"/>
                    <a:pt x="1571" y="2243"/>
                  </a:cubicBezTo>
                  <a:cubicBezTo>
                    <a:pt x="1571" y="2225"/>
                    <a:pt x="1571" y="2225"/>
                    <a:pt x="1577" y="2221"/>
                  </a:cubicBezTo>
                  <a:cubicBezTo>
                    <a:pt x="1579" y="2226"/>
                    <a:pt x="1582" y="2229"/>
                    <a:pt x="1585" y="2229"/>
                  </a:cubicBezTo>
                  <a:cubicBezTo>
                    <a:pt x="1590" y="2229"/>
                    <a:pt x="1595" y="2222"/>
                    <a:pt x="1599" y="2209"/>
                  </a:cubicBezTo>
                  <a:cubicBezTo>
                    <a:pt x="1602" y="2208"/>
                    <a:pt x="1604" y="2207"/>
                    <a:pt x="1606" y="2207"/>
                  </a:cubicBezTo>
                  <a:cubicBezTo>
                    <a:pt x="1609" y="2207"/>
                    <a:pt x="1611" y="2210"/>
                    <a:pt x="1615" y="2218"/>
                  </a:cubicBezTo>
                  <a:lnTo>
                    <a:pt x="1630" y="2209"/>
                  </a:lnTo>
                  <a:cubicBezTo>
                    <a:pt x="1628" y="2181"/>
                    <a:pt x="1660" y="2165"/>
                    <a:pt x="1681" y="2165"/>
                  </a:cubicBezTo>
                  <a:cubicBezTo>
                    <a:pt x="1686" y="2165"/>
                    <a:pt x="1690" y="2166"/>
                    <a:pt x="1693" y="2168"/>
                  </a:cubicBezTo>
                  <a:cubicBezTo>
                    <a:pt x="1693" y="2168"/>
                    <a:pt x="1702" y="2162"/>
                    <a:pt x="1699" y="2146"/>
                  </a:cubicBezTo>
                  <a:cubicBezTo>
                    <a:pt x="1692" y="2129"/>
                    <a:pt x="1691" y="2120"/>
                    <a:pt x="1695" y="2120"/>
                  </a:cubicBezTo>
                  <a:lnTo>
                    <a:pt x="1695" y="2120"/>
                  </a:lnTo>
                  <a:cubicBezTo>
                    <a:pt x="1698" y="2120"/>
                    <a:pt x="1703" y="2126"/>
                    <a:pt x="1712" y="2137"/>
                  </a:cubicBezTo>
                  <a:cubicBezTo>
                    <a:pt x="1721" y="2149"/>
                    <a:pt x="1726" y="2155"/>
                    <a:pt x="1727" y="2155"/>
                  </a:cubicBezTo>
                  <a:cubicBezTo>
                    <a:pt x="1728" y="2155"/>
                    <a:pt x="1725" y="2148"/>
                    <a:pt x="1718" y="2134"/>
                  </a:cubicBezTo>
                  <a:cubicBezTo>
                    <a:pt x="1715" y="2120"/>
                    <a:pt x="1725" y="2111"/>
                    <a:pt x="1736" y="2111"/>
                  </a:cubicBezTo>
                  <a:cubicBezTo>
                    <a:pt x="1744" y="2111"/>
                    <a:pt x="1753" y="2116"/>
                    <a:pt x="1756" y="2127"/>
                  </a:cubicBezTo>
                  <a:lnTo>
                    <a:pt x="1775" y="2152"/>
                  </a:lnTo>
                  <a:cubicBezTo>
                    <a:pt x="1768" y="2134"/>
                    <a:pt x="1775" y="2131"/>
                    <a:pt x="1775" y="2131"/>
                  </a:cubicBezTo>
                  <a:cubicBezTo>
                    <a:pt x="1765" y="2118"/>
                    <a:pt x="1771" y="2115"/>
                    <a:pt x="1787" y="2102"/>
                  </a:cubicBezTo>
                  <a:cubicBezTo>
                    <a:pt x="1800" y="2093"/>
                    <a:pt x="1812" y="2065"/>
                    <a:pt x="1825" y="2058"/>
                  </a:cubicBezTo>
                  <a:cubicBezTo>
                    <a:pt x="1832" y="2051"/>
                    <a:pt x="1844" y="2043"/>
                    <a:pt x="1855" y="2043"/>
                  </a:cubicBezTo>
                  <a:cubicBezTo>
                    <a:pt x="1859" y="2043"/>
                    <a:pt x="1862" y="2044"/>
                    <a:pt x="1865" y="2046"/>
                  </a:cubicBezTo>
                  <a:cubicBezTo>
                    <a:pt x="1872" y="2043"/>
                    <a:pt x="1878" y="2037"/>
                    <a:pt x="1881" y="2018"/>
                  </a:cubicBezTo>
                  <a:cubicBezTo>
                    <a:pt x="1877" y="2006"/>
                    <a:pt x="1881" y="1999"/>
                    <a:pt x="1887" y="1999"/>
                  </a:cubicBezTo>
                  <a:cubicBezTo>
                    <a:pt x="1890" y="1999"/>
                    <a:pt x="1893" y="2001"/>
                    <a:pt x="1897" y="2005"/>
                  </a:cubicBezTo>
                  <a:lnTo>
                    <a:pt x="1903" y="2002"/>
                  </a:lnTo>
                  <a:cubicBezTo>
                    <a:pt x="1903" y="1980"/>
                    <a:pt x="1909" y="1977"/>
                    <a:pt x="1909" y="1977"/>
                  </a:cubicBezTo>
                  <a:cubicBezTo>
                    <a:pt x="1915" y="1984"/>
                    <a:pt x="1923" y="1991"/>
                    <a:pt x="1927" y="1991"/>
                  </a:cubicBezTo>
                  <a:cubicBezTo>
                    <a:pt x="1931" y="1991"/>
                    <a:pt x="1932" y="1988"/>
                    <a:pt x="1931" y="1980"/>
                  </a:cubicBezTo>
                  <a:cubicBezTo>
                    <a:pt x="1922" y="1968"/>
                    <a:pt x="1925" y="1964"/>
                    <a:pt x="1937" y="1955"/>
                  </a:cubicBezTo>
                  <a:cubicBezTo>
                    <a:pt x="1938" y="1955"/>
                    <a:pt x="1939" y="1955"/>
                    <a:pt x="1939" y="1955"/>
                  </a:cubicBezTo>
                  <a:cubicBezTo>
                    <a:pt x="1968" y="1955"/>
                    <a:pt x="2144" y="1829"/>
                    <a:pt x="2135" y="1817"/>
                  </a:cubicBezTo>
                  <a:lnTo>
                    <a:pt x="2151" y="1805"/>
                  </a:lnTo>
                  <a:lnTo>
                    <a:pt x="2173" y="1786"/>
                  </a:lnTo>
                  <a:cubicBezTo>
                    <a:pt x="2176" y="1791"/>
                    <a:pt x="2181" y="1793"/>
                    <a:pt x="2186" y="1793"/>
                  </a:cubicBezTo>
                  <a:cubicBezTo>
                    <a:pt x="2206" y="1793"/>
                    <a:pt x="2234" y="1757"/>
                    <a:pt x="2241" y="1726"/>
                  </a:cubicBezTo>
                  <a:cubicBezTo>
                    <a:pt x="2238" y="1714"/>
                    <a:pt x="2241" y="1701"/>
                    <a:pt x="2251" y="1692"/>
                  </a:cubicBezTo>
                  <a:cubicBezTo>
                    <a:pt x="2256" y="1696"/>
                    <a:pt x="2262" y="1698"/>
                    <a:pt x="2267" y="1698"/>
                  </a:cubicBezTo>
                  <a:cubicBezTo>
                    <a:pt x="2285" y="1698"/>
                    <a:pt x="2298" y="1676"/>
                    <a:pt x="2298" y="1654"/>
                  </a:cubicBezTo>
                  <a:cubicBezTo>
                    <a:pt x="2283" y="1637"/>
                    <a:pt x="2280" y="1628"/>
                    <a:pt x="2287" y="1628"/>
                  </a:cubicBezTo>
                  <a:cubicBezTo>
                    <a:pt x="2291" y="1628"/>
                    <a:pt x="2298" y="1630"/>
                    <a:pt x="2307" y="1635"/>
                  </a:cubicBezTo>
                  <a:cubicBezTo>
                    <a:pt x="2313" y="1639"/>
                    <a:pt x="2318" y="1640"/>
                    <a:pt x="2322" y="1640"/>
                  </a:cubicBezTo>
                  <a:cubicBezTo>
                    <a:pt x="2339" y="1640"/>
                    <a:pt x="2341" y="1618"/>
                    <a:pt x="2314" y="1588"/>
                  </a:cubicBezTo>
                  <a:cubicBezTo>
                    <a:pt x="2301" y="1573"/>
                    <a:pt x="2301" y="1573"/>
                    <a:pt x="2320" y="1566"/>
                  </a:cubicBezTo>
                  <a:cubicBezTo>
                    <a:pt x="2354" y="1566"/>
                    <a:pt x="2357" y="1554"/>
                    <a:pt x="2342" y="1551"/>
                  </a:cubicBezTo>
                  <a:cubicBezTo>
                    <a:pt x="2317" y="1532"/>
                    <a:pt x="2317" y="1523"/>
                    <a:pt x="2351" y="1519"/>
                  </a:cubicBezTo>
                  <a:cubicBezTo>
                    <a:pt x="2386" y="1501"/>
                    <a:pt x="2386" y="1501"/>
                    <a:pt x="2357" y="1485"/>
                  </a:cubicBezTo>
                  <a:cubicBezTo>
                    <a:pt x="2329" y="1469"/>
                    <a:pt x="2329" y="1429"/>
                    <a:pt x="2361" y="1416"/>
                  </a:cubicBezTo>
                  <a:cubicBezTo>
                    <a:pt x="2361" y="1407"/>
                    <a:pt x="2376" y="1394"/>
                    <a:pt x="2361" y="1394"/>
                  </a:cubicBezTo>
                  <a:lnTo>
                    <a:pt x="2373" y="1382"/>
                  </a:lnTo>
                  <a:lnTo>
                    <a:pt x="2370" y="1357"/>
                  </a:lnTo>
                  <a:lnTo>
                    <a:pt x="2354" y="1360"/>
                  </a:lnTo>
                  <a:cubicBezTo>
                    <a:pt x="2357" y="1303"/>
                    <a:pt x="2345" y="1250"/>
                    <a:pt x="2320" y="1203"/>
                  </a:cubicBezTo>
                  <a:cubicBezTo>
                    <a:pt x="2307" y="1181"/>
                    <a:pt x="2295" y="1165"/>
                    <a:pt x="2285" y="1150"/>
                  </a:cubicBezTo>
                  <a:cubicBezTo>
                    <a:pt x="2260" y="1116"/>
                    <a:pt x="2253" y="1108"/>
                    <a:pt x="2249" y="1108"/>
                  </a:cubicBezTo>
                  <a:cubicBezTo>
                    <a:pt x="2246" y="1108"/>
                    <a:pt x="2245" y="1110"/>
                    <a:pt x="2241" y="1112"/>
                  </a:cubicBezTo>
                  <a:cubicBezTo>
                    <a:pt x="2232" y="1122"/>
                    <a:pt x="2226" y="1127"/>
                    <a:pt x="2222" y="1127"/>
                  </a:cubicBezTo>
                  <a:cubicBezTo>
                    <a:pt x="2217" y="1127"/>
                    <a:pt x="2219" y="1117"/>
                    <a:pt x="2232" y="1103"/>
                  </a:cubicBezTo>
                  <a:cubicBezTo>
                    <a:pt x="2229" y="1096"/>
                    <a:pt x="2232" y="1074"/>
                    <a:pt x="2226" y="1065"/>
                  </a:cubicBezTo>
                  <a:cubicBezTo>
                    <a:pt x="2216" y="1053"/>
                    <a:pt x="2210" y="1043"/>
                    <a:pt x="2223" y="1034"/>
                  </a:cubicBezTo>
                  <a:lnTo>
                    <a:pt x="2216" y="1027"/>
                  </a:lnTo>
                  <a:cubicBezTo>
                    <a:pt x="2215" y="1028"/>
                    <a:pt x="2213" y="1028"/>
                    <a:pt x="2211" y="1028"/>
                  </a:cubicBezTo>
                  <a:cubicBezTo>
                    <a:pt x="2182" y="1028"/>
                    <a:pt x="2160" y="1004"/>
                    <a:pt x="2160" y="974"/>
                  </a:cubicBezTo>
                  <a:cubicBezTo>
                    <a:pt x="2154" y="962"/>
                    <a:pt x="2141" y="955"/>
                    <a:pt x="2129" y="955"/>
                  </a:cubicBezTo>
                  <a:cubicBezTo>
                    <a:pt x="2107" y="955"/>
                    <a:pt x="2107" y="955"/>
                    <a:pt x="2116" y="940"/>
                  </a:cubicBezTo>
                  <a:cubicBezTo>
                    <a:pt x="2126" y="932"/>
                    <a:pt x="2120" y="901"/>
                    <a:pt x="2103" y="901"/>
                  </a:cubicBezTo>
                  <a:cubicBezTo>
                    <a:pt x="2099" y="901"/>
                    <a:pt x="2095" y="902"/>
                    <a:pt x="2091" y="905"/>
                  </a:cubicBezTo>
                  <a:lnTo>
                    <a:pt x="2100" y="890"/>
                  </a:lnTo>
                  <a:cubicBezTo>
                    <a:pt x="2105" y="884"/>
                    <a:pt x="2103" y="881"/>
                    <a:pt x="2099" y="881"/>
                  </a:cubicBezTo>
                  <a:cubicBezTo>
                    <a:pt x="2094" y="881"/>
                    <a:pt x="2085" y="885"/>
                    <a:pt x="2078" y="890"/>
                  </a:cubicBezTo>
                  <a:cubicBezTo>
                    <a:pt x="2069" y="896"/>
                    <a:pt x="2063" y="900"/>
                    <a:pt x="2061" y="900"/>
                  </a:cubicBezTo>
                  <a:cubicBezTo>
                    <a:pt x="2056" y="900"/>
                    <a:pt x="2063" y="889"/>
                    <a:pt x="2085" y="868"/>
                  </a:cubicBezTo>
                  <a:cubicBezTo>
                    <a:pt x="2101" y="856"/>
                    <a:pt x="2105" y="850"/>
                    <a:pt x="2103" y="850"/>
                  </a:cubicBezTo>
                  <a:lnTo>
                    <a:pt x="2103" y="850"/>
                  </a:lnTo>
                  <a:cubicBezTo>
                    <a:pt x="2102" y="850"/>
                    <a:pt x="2099" y="852"/>
                    <a:pt x="2094" y="855"/>
                  </a:cubicBezTo>
                  <a:cubicBezTo>
                    <a:pt x="2086" y="856"/>
                    <a:pt x="2079" y="858"/>
                    <a:pt x="2074" y="858"/>
                  </a:cubicBezTo>
                  <a:cubicBezTo>
                    <a:pt x="2067" y="858"/>
                    <a:pt x="2064" y="855"/>
                    <a:pt x="2069" y="846"/>
                  </a:cubicBezTo>
                  <a:cubicBezTo>
                    <a:pt x="2066" y="843"/>
                    <a:pt x="2064" y="841"/>
                    <a:pt x="2061" y="841"/>
                  </a:cubicBezTo>
                  <a:cubicBezTo>
                    <a:pt x="2056" y="841"/>
                    <a:pt x="2049" y="844"/>
                    <a:pt x="2035" y="855"/>
                  </a:cubicBezTo>
                  <a:cubicBezTo>
                    <a:pt x="2030" y="857"/>
                    <a:pt x="2026" y="859"/>
                    <a:pt x="2024" y="859"/>
                  </a:cubicBezTo>
                  <a:cubicBezTo>
                    <a:pt x="2019" y="859"/>
                    <a:pt x="2017" y="856"/>
                    <a:pt x="2013" y="852"/>
                  </a:cubicBezTo>
                  <a:cubicBezTo>
                    <a:pt x="2022" y="846"/>
                    <a:pt x="2031" y="839"/>
                    <a:pt x="2044" y="839"/>
                  </a:cubicBezTo>
                  <a:lnTo>
                    <a:pt x="2035" y="827"/>
                  </a:lnTo>
                  <a:cubicBezTo>
                    <a:pt x="2031" y="814"/>
                    <a:pt x="2038" y="799"/>
                    <a:pt x="2050" y="792"/>
                  </a:cubicBezTo>
                  <a:cubicBezTo>
                    <a:pt x="2054" y="784"/>
                    <a:pt x="2054" y="779"/>
                    <a:pt x="2051" y="779"/>
                  </a:cubicBezTo>
                  <a:cubicBezTo>
                    <a:pt x="2048" y="779"/>
                    <a:pt x="2042" y="783"/>
                    <a:pt x="2031" y="796"/>
                  </a:cubicBezTo>
                  <a:cubicBezTo>
                    <a:pt x="2018" y="806"/>
                    <a:pt x="2011" y="811"/>
                    <a:pt x="2008" y="811"/>
                  </a:cubicBezTo>
                  <a:cubicBezTo>
                    <a:pt x="2005" y="811"/>
                    <a:pt x="2003" y="807"/>
                    <a:pt x="2000" y="802"/>
                  </a:cubicBezTo>
                  <a:cubicBezTo>
                    <a:pt x="1994" y="799"/>
                    <a:pt x="1991" y="792"/>
                    <a:pt x="2003" y="783"/>
                  </a:cubicBezTo>
                  <a:cubicBezTo>
                    <a:pt x="2016" y="774"/>
                    <a:pt x="2016" y="774"/>
                    <a:pt x="2010" y="761"/>
                  </a:cubicBezTo>
                  <a:cubicBezTo>
                    <a:pt x="2005" y="756"/>
                    <a:pt x="1997" y="754"/>
                    <a:pt x="1987" y="754"/>
                  </a:cubicBezTo>
                  <a:cubicBezTo>
                    <a:pt x="1966" y="754"/>
                    <a:pt x="1936" y="762"/>
                    <a:pt x="1916" y="770"/>
                  </a:cubicBezTo>
                  <a:cubicBezTo>
                    <a:pt x="1904" y="779"/>
                    <a:pt x="1898" y="784"/>
                    <a:pt x="1897" y="784"/>
                  </a:cubicBezTo>
                  <a:cubicBezTo>
                    <a:pt x="1895" y="784"/>
                    <a:pt x="1901" y="778"/>
                    <a:pt x="1912" y="764"/>
                  </a:cubicBezTo>
                  <a:cubicBezTo>
                    <a:pt x="1925" y="755"/>
                    <a:pt x="1922" y="749"/>
                    <a:pt x="1919" y="742"/>
                  </a:cubicBezTo>
                  <a:lnTo>
                    <a:pt x="1919" y="742"/>
                  </a:lnTo>
                  <a:cubicBezTo>
                    <a:pt x="1915" y="745"/>
                    <a:pt x="1913" y="746"/>
                    <a:pt x="1912" y="746"/>
                  </a:cubicBezTo>
                  <a:cubicBezTo>
                    <a:pt x="1910" y="746"/>
                    <a:pt x="1913" y="742"/>
                    <a:pt x="1917" y="742"/>
                  </a:cubicBezTo>
                  <a:cubicBezTo>
                    <a:pt x="1917" y="742"/>
                    <a:pt x="1918" y="742"/>
                    <a:pt x="1919" y="742"/>
                  </a:cubicBezTo>
                  <a:cubicBezTo>
                    <a:pt x="1923" y="739"/>
                    <a:pt x="1927" y="737"/>
                    <a:pt x="1929" y="737"/>
                  </a:cubicBezTo>
                  <a:cubicBezTo>
                    <a:pt x="1934" y="737"/>
                    <a:pt x="1935" y="741"/>
                    <a:pt x="1937" y="745"/>
                  </a:cubicBezTo>
                  <a:lnTo>
                    <a:pt x="1950" y="736"/>
                  </a:lnTo>
                  <a:cubicBezTo>
                    <a:pt x="1964" y="720"/>
                    <a:pt x="1968" y="712"/>
                    <a:pt x="1961" y="712"/>
                  </a:cubicBezTo>
                  <a:cubicBezTo>
                    <a:pt x="1957" y="712"/>
                    <a:pt x="1949" y="715"/>
                    <a:pt x="1937" y="720"/>
                  </a:cubicBezTo>
                  <a:cubicBezTo>
                    <a:pt x="1933" y="721"/>
                    <a:pt x="1929" y="722"/>
                    <a:pt x="1927" y="722"/>
                  </a:cubicBezTo>
                  <a:cubicBezTo>
                    <a:pt x="1923" y="722"/>
                    <a:pt x="1925" y="719"/>
                    <a:pt x="1931" y="708"/>
                  </a:cubicBezTo>
                  <a:cubicBezTo>
                    <a:pt x="1939" y="695"/>
                    <a:pt x="1944" y="683"/>
                    <a:pt x="1940" y="683"/>
                  </a:cubicBezTo>
                  <a:cubicBezTo>
                    <a:pt x="1939" y="683"/>
                    <a:pt x="1937" y="684"/>
                    <a:pt x="1934" y="686"/>
                  </a:cubicBezTo>
                  <a:cubicBezTo>
                    <a:pt x="1931" y="680"/>
                    <a:pt x="1931" y="670"/>
                    <a:pt x="1937" y="661"/>
                  </a:cubicBezTo>
                  <a:cubicBezTo>
                    <a:pt x="1931" y="655"/>
                    <a:pt x="1928" y="650"/>
                    <a:pt x="1923" y="650"/>
                  </a:cubicBezTo>
                  <a:cubicBezTo>
                    <a:pt x="1920" y="650"/>
                    <a:pt x="1917" y="651"/>
                    <a:pt x="1912" y="655"/>
                  </a:cubicBezTo>
                  <a:cubicBezTo>
                    <a:pt x="1908" y="658"/>
                    <a:pt x="1904" y="659"/>
                    <a:pt x="1901" y="659"/>
                  </a:cubicBezTo>
                  <a:cubicBezTo>
                    <a:pt x="1896" y="659"/>
                    <a:pt x="1892" y="655"/>
                    <a:pt x="1890" y="651"/>
                  </a:cubicBezTo>
                  <a:cubicBezTo>
                    <a:pt x="1889" y="648"/>
                    <a:pt x="1886" y="645"/>
                    <a:pt x="1882" y="645"/>
                  </a:cubicBezTo>
                  <a:cubicBezTo>
                    <a:pt x="1879" y="645"/>
                    <a:pt x="1874" y="647"/>
                    <a:pt x="1869" y="651"/>
                  </a:cubicBezTo>
                  <a:cubicBezTo>
                    <a:pt x="1862" y="656"/>
                    <a:pt x="1854" y="660"/>
                    <a:pt x="1848" y="660"/>
                  </a:cubicBezTo>
                  <a:cubicBezTo>
                    <a:pt x="1842" y="660"/>
                    <a:pt x="1837" y="657"/>
                    <a:pt x="1834" y="651"/>
                  </a:cubicBezTo>
                  <a:cubicBezTo>
                    <a:pt x="1812" y="651"/>
                    <a:pt x="1812" y="651"/>
                    <a:pt x="1834" y="626"/>
                  </a:cubicBezTo>
                  <a:cubicBezTo>
                    <a:pt x="1847" y="617"/>
                    <a:pt x="1840" y="611"/>
                    <a:pt x="1837" y="604"/>
                  </a:cubicBezTo>
                  <a:cubicBezTo>
                    <a:pt x="1837" y="604"/>
                    <a:pt x="1834" y="598"/>
                    <a:pt x="1843" y="586"/>
                  </a:cubicBezTo>
                  <a:cubicBezTo>
                    <a:pt x="1846" y="580"/>
                    <a:pt x="1845" y="577"/>
                    <a:pt x="1843" y="577"/>
                  </a:cubicBezTo>
                  <a:cubicBezTo>
                    <a:pt x="1840" y="577"/>
                    <a:pt x="1832" y="583"/>
                    <a:pt x="1825" y="589"/>
                  </a:cubicBezTo>
                  <a:lnTo>
                    <a:pt x="1800" y="608"/>
                  </a:lnTo>
                  <a:cubicBezTo>
                    <a:pt x="1796" y="601"/>
                    <a:pt x="1818" y="576"/>
                    <a:pt x="1831" y="567"/>
                  </a:cubicBezTo>
                  <a:cubicBezTo>
                    <a:pt x="1842" y="555"/>
                    <a:pt x="1848" y="550"/>
                    <a:pt x="1847" y="550"/>
                  </a:cubicBezTo>
                  <a:lnTo>
                    <a:pt x="1847" y="550"/>
                  </a:lnTo>
                  <a:cubicBezTo>
                    <a:pt x="1846" y="550"/>
                    <a:pt x="1840" y="555"/>
                    <a:pt x="1828" y="564"/>
                  </a:cubicBezTo>
                  <a:cubicBezTo>
                    <a:pt x="1822" y="568"/>
                    <a:pt x="1815" y="571"/>
                    <a:pt x="1810" y="571"/>
                  </a:cubicBezTo>
                  <a:cubicBezTo>
                    <a:pt x="1803" y="571"/>
                    <a:pt x="1799" y="566"/>
                    <a:pt x="1803" y="554"/>
                  </a:cubicBezTo>
                  <a:cubicBezTo>
                    <a:pt x="1793" y="545"/>
                    <a:pt x="1787" y="532"/>
                    <a:pt x="1800" y="523"/>
                  </a:cubicBezTo>
                  <a:cubicBezTo>
                    <a:pt x="1804" y="512"/>
                    <a:pt x="1797" y="510"/>
                    <a:pt x="1793" y="510"/>
                  </a:cubicBezTo>
                  <a:cubicBezTo>
                    <a:pt x="1791" y="510"/>
                    <a:pt x="1790" y="510"/>
                    <a:pt x="1790" y="510"/>
                  </a:cubicBezTo>
                  <a:cubicBezTo>
                    <a:pt x="1786" y="512"/>
                    <a:pt x="1783" y="513"/>
                    <a:pt x="1781" y="513"/>
                  </a:cubicBezTo>
                  <a:cubicBezTo>
                    <a:pt x="1773" y="513"/>
                    <a:pt x="1771" y="504"/>
                    <a:pt x="1771" y="485"/>
                  </a:cubicBezTo>
                  <a:cubicBezTo>
                    <a:pt x="1773" y="457"/>
                    <a:pt x="1774" y="445"/>
                    <a:pt x="1769" y="445"/>
                  </a:cubicBezTo>
                  <a:cubicBezTo>
                    <a:pt x="1765" y="445"/>
                    <a:pt x="1759" y="450"/>
                    <a:pt x="1749" y="457"/>
                  </a:cubicBezTo>
                  <a:cubicBezTo>
                    <a:pt x="1743" y="462"/>
                    <a:pt x="1736" y="467"/>
                    <a:pt x="1735" y="467"/>
                  </a:cubicBezTo>
                  <a:cubicBezTo>
                    <a:pt x="1733" y="467"/>
                    <a:pt x="1736" y="463"/>
                    <a:pt x="1746" y="451"/>
                  </a:cubicBezTo>
                  <a:cubicBezTo>
                    <a:pt x="1753" y="440"/>
                    <a:pt x="1747" y="438"/>
                    <a:pt x="1735" y="438"/>
                  </a:cubicBezTo>
                  <a:cubicBezTo>
                    <a:pt x="1730" y="438"/>
                    <a:pt x="1724" y="438"/>
                    <a:pt x="1718" y="438"/>
                  </a:cubicBezTo>
                  <a:cubicBezTo>
                    <a:pt x="1699" y="445"/>
                    <a:pt x="1680" y="454"/>
                    <a:pt x="1662" y="470"/>
                  </a:cubicBezTo>
                  <a:cubicBezTo>
                    <a:pt x="1650" y="479"/>
                    <a:pt x="1643" y="483"/>
                    <a:pt x="1641" y="483"/>
                  </a:cubicBezTo>
                  <a:cubicBezTo>
                    <a:pt x="1638" y="483"/>
                    <a:pt x="1640" y="478"/>
                    <a:pt x="1643" y="467"/>
                  </a:cubicBezTo>
                  <a:cubicBezTo>
                    <a:pt x="1640" y="460"/>
                    <a:pt x="1646" y="448"/>
                    <a:pt x="1659" y="438"/>
                  </a:cubicBezTo>
                  <a:cubicBezTo>
                    <a:pt x="1666" y="433"/>
                    <a:pt x="1671" y="432"/>
                    <a:pt x="1674" y="432"/>
                  </a:cubicBezTo>
                  <a:cubicBezTo>
                    <a:pt x="1676" y="432"/>
                    <a:pt x="1677" y="432"/>
                    <a:pt x="1677" y="432"/>
                  </a:cubicBezTo>
                  <a:lnTo>
                    <a:pt x="1680" y="438"/>
                  </a:lnTo>
                  <a:cubicBezTo>
                    <a:pt x="1693" y="429"/>
                    <a:pt x="1706" y="419"/>
                    <a:pt x="1696" y="410"/>
                  </a:cubicBezTo>
                  <a:cubicBezTo>
                    <a:pt x="1703" y="399"/>
                    <a:pt x="1703" y="393"/>
                    <a:pt x="1699" y="393"/>
                  </a:cubicBezTo>
                  <a:cubicBezTo>
                    <a:pt x="1697" y="393"/>
                    <a:pt x="1694" y="395"/>
                    <a:pt x="1690" y="398"/>
                  </a:cubicBezTo>
                  <a:cubicBezTo>
                    <a:pt x="1699" y="382"/>
                    <a:pt x="1690" y="372"/>
                    <a:pt x="1684" y="360"/>
                  </a:cubicBezTo>
                  <a:cubicBezTo>
                    <a:pt x="1674" y="351"/>
                    <a:pt x="1662" y="332"/>
                    <a:pt x="1671" y="316"/>
                  </a:cubicBezTo>
                  <a:cubicBezTo>
                    <a:pt x="1665" y="310"/>
                    <a:pt x="1662" y="305"/>
                    <a:pt x="1656" y="305"/>
                  </a:cubicBezTo>
                  <a:cubicBezTo>
                    <a:pt x="1654" y="305"/>
                    <a:pt x="1650" y="307"/>
                    <a:pt x="1646" y="310"/>
                  </a:cubicBezTo>
                  <a:cubicBezTo>
                    <a:pt x="1634" y="319"/>
                    <a:pt x="1627" y="322"/>
                    <a:pt x="1625" y="322"/>
                  </a:cubicBezTo>
                  <a:cubicBezTo>
                    <a:pt x="1621" y="322"/>
                    <a:pt x="1624" y="318"/>
                    <a:pt x="1630" y="313"/>
                  </a:cubicBezTo>
                  <a:cubicBezTo>
                    <a:pt x="1648" y="289"/>
                    <a:pt x="1616" y="218"/>
                    <a:pt x="1586" y="218"/>
                  </a:cubicBezTo>
                  <a:cubicBezTo>
                    <a:pt x="1584" y="218"/>
                    <a:pt x="1582" y="218"/>
                    <a:pt x="1580" y="219"/>
                  </a:cubicBezTo>
                  <a:lnTo>
                    <a:pt x="1565" y="200"/>
                  </a:lnTo>
                  <a:cubicBezTo>
                    <a:pt x="1565" y="171"/>
                    <a:pt x="1520" y="121"/>
                    <a:pt x="1496" y="121"/>
                  </a:cubicBezTo>
                  <a:cubicBezTo>
                    <a:pt x="1495" y="121"/>
                    <a:pt x="1494" y="121"/>
                    <a:pt x="1492" y="122"/>
                  </a:cubicBezTo>
                  <a:lnTo>
                    <a:pt x="1467" y="103"/>
                  </a:lnTo>
                  <a:cubicBezTo>
                    <a:pt x="1458" y="83"/>
                    <a:pt x="1451" y="74"/>
                    <a:pt x="1441" y="74"/>
                  </a:cubicBezTo>
                  <a:cubicBezTo>
                    <a:pt x="1437" y="74"/>
                    <a:pt x="1432" y="75"/>
                    <a:pt x="1427" y="78"/>
                  </a:cubicBezTo>
                  <a:cubicBezTo>
                    <a:pt x="1416" y="82"/>
                    <a:pt x="1408" y="91"/>
                    <a:pt x="1407" y="91"/>
                  </a:cubicBezTo>
                  <a:cubicBezTo>
                    <a:pt x="1407" y="91"/>
                    <a:pt x="1408" y="89"/>
                    <a:pt x="1411" y="84"/>
                  </a:cubicBezTo>
                  <a:cubicBezTo>
                    <a:pt x="1417" y="72"/>
                    <a:pt x="1395" y="59"/>
                    <a:pt x="1355" y="43"/>
                  </a:cubicBezTo>
                  <a:cubicBezTo>
                    <a:pt x="1333" y="36"/>
                    <a:pt x="1322" y="33"/>
                    <a:pt x="1316" y="33"/>
                  </a:cubicBezTo>
                  <a:cubicBezTo>
                    <a:pt x="1309" y="33"/>
                    <a:pt x="1312" y="38"/>
                    <a:pt x="1317" y="47"/>
                  </a:cubicBezTo>
                  <a:cubicBezTo>
                    <a:pt x="1310" y="48"/>
                    <a:pt x="1304" y="48"/>
                    <a:pt x="1299" y="48"/>
                  </a:cubicBezTo>
                  <a:cubicBezTo>
                    <a:pt x="1271" y="48"/>
                    <a:pt x="1273" y="35"/>
                    <a:pt x="1273" y="22"/>
                  </a:cubicBezTo>
                  <a:cubicBezTo>
                    <a:pt x="1282" y="8"/>
                    <a:pt x="1281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52"/>
            <p:cNvSpPr/>
            <p:nvPr/>
          </p:nvSpPr>
          <p:spPr>
            <a:xfrm>
              <a:off x="7574525" y="2800600"/>
              <a:ext cx="59175" cy="58725"/>
            </a:xfrm>
            <a:custGeom>
              <a:avLst/>
              <a:gdLst/>
              <a:ahLst/>
              <a:cxnLst/>
              <a:rect l="l" t="t" r="r" b="b"/>
              <a:pathLst>
                <a:path w="2367" h="2349" extrusionOk="0">
                  <a:moveTo>
                    <a:pt x="1579" y="186"/>
                  </a:moveTo>
                  <a:cubicBezTo>
                    <a:pt x="1583" y="186"/>
                    <a:pt x="1588" y="190"/>
                    <a:pt x="1593" y="194"/>
                  </a:cubicBezTo>
                  <a:lnTo>
                    <a:pt x="1580" y="206"/>
                  </a:lnTo>
                  <a:lnTo>
                    <a:pt x="1565" y="212"/>
                  </a:lnTo>
                  <a:lnTo>
                    <a:pt x="1568" y="194"/>
                  </a:lnTo>
                  <a:cubicBezTo>
                    <a:pt x="1572" y="188"/>
                    <a:pt x="1575" y="186"/>
                    <a:pt x="1579" y="186"/>
                  </a:cubicBezTo>
                  <a:close/>
                  <a:moveTo>
                    <a:pt x="1176" y="180"/>
                  </a:moveTo>
                  <a:cubicBezTo>
                    <a:pt x="1181" y="180"/>
                    <a:pt x="1184" y="194"/>
                    <a:pt x="1176" y="212"/>
                  </a:cubicBezTo>
                  <a:lnTo>
                    <a:pt x="1164" y="219"/>
                  </a:lnTo>
                  <a:cubicBezTo>
                    <a:pt x="1157" y="206"/>
                    <a:pt x="1160" y="190"/>
                    <a:pt x="1173" y="181"/>
                  </a:cubicBezTo>
                  <a:cubicBezTo>
                    <a:pt x="1174" y="180"/>
                    <a:pt x="1175" y="180"/>
                    <a:pt x="1176" y="180"/>
                  </a:cubicBezTo>
                  <a:close/>
                  <a:moveTo>
                    <a:pt x="1216" y="189"/>
                  </a:moveTo>
                  <a:cubicBezTo>
                    <a:pt x="1207" y="189"/>
                    <a:pt x="1206" y="203"/>
                    <a:pt x="1211" y="216"/>
                  </a:cubicBezTo>
                  <a:cubicBezTo>
                    <a:pt x="1212" y="224"/>
                    <a:pt x="1215" y="227"/>
                    <a:pt x="1219" y="227"/>
                  </a:cubicBezTo>
                  <a:cubicBezTo>
                    <a:pt x="1222" y="227"/>
                    <a:pt x="1227" y="225"/>
                    <a:pt x="1233" y="222"/>
                  </a:cubicBezTo>
                  <a:cubicBezTo>
                    <a:pt x="1239" y="222"/>
                    <a:pt x="1245" y="203"/>
                    <a:pt x="1245" y="203"/>
                  </a:cubicBezTo>
                  <a:cubicBezTo>
                    <a:pt x="1243" y="194"/>
                    <a:pt x="1239" y="191"/>
                    <a:pt x="1235" y="191"/>
                  </a:cubicBezTo>
                  <a:cubicBezTo>
                    <a:pt x="1232" y="191"/>
                    <a:pt x="1229" y="192"/>
                    <a:pt x="1226" y="194"/>
                  </a:cubicBezTo>
                  <a:cubicBezTo>
                    <a:pt x="1222" y="191"/>
                    <a:pt x="1219" y="189"/>
                    <a:pt x="1216" y="189"/>
                  </a:cubicBezTo>
                  <a:close/>
                  <a:moveTo>
                    <a:pt x="773" y="255"/>
                  </a:moveTo>
                  <a:cubicBezTo>
                    <a:pt x="772" y="255"/>
                    <a:pt x="771" y="255"/>
                    <a:pt x="769" y="256"/>
                  </a:cubicBezTo>
                  <a:lnTo>
                    <a:pt x="762" y="263"/>
                  </a:lnTo>
                  <a:lnTo>
                    <a:pt x="778" y="272"/>
                  </a:lnTo>
                  <a:lnTo>
                    <a:pt x="784" y="269"/>
                  </a:lnTo>
                  <a:cubicBezTo>
                    <a:pt x="778" y="258"/>
                    <a:pt x="776" y="255"/>
                    <a:pt x="773" y="255"/>
                  </a:cubicBezTo>
                  <a:close/>
                  <a:moveTo>
                    <a:pt x="1602" y="248"/>
                  </a:moveTo>
                  <a:cubicBezTo>
                    <a:pt x="1606" y="248"/>
                    <a:pt x="1600" y="254"/>
                    <a:pt x="1587" y="266"/>
                  </a:cubicBezTo>
                  <a:cubicBezTo>
                    <a:pt x="1574" y="275"/>
                    <a:pt x="1558" y="281"/>
                    <a:pt x="1540" y="281"/>
                  </a:cubicBezTo>
                  <a:cubicBezTo>
                    <a:pt x="1537" y="275"/>
                    <a:pt x="1530" y="269"/>
                    <a:pt x="1530" y="269"/>
                  </a:cubicBezTo>
                  <a:cubicBezTo>
                    <a:pt x="1530" y="269"/>
                    <a:pt x="1549" y="266"/>
                    <a:pt x="1565" y="259"/>
                  </a:cubicBezTo>
                  <a:cubicBezTo>
                    <a:pt x="1586" y="252"/>
                    <a:pt x="1598" y="248"/>
                    <a:pt x="1602" y="248"/>
                  </a:cubicBezTo>
                  <a:close/>
                  <a:moveTo>
                    <a:pt x="1721" y="372"/>
                  </a:moveTo>
                  <a:lnTo>
                    <a:pt x="1721" y="372"/>
                  </a:lnTo>
                  <a:cubicBezTo>
                    <a:pt x="1740" y="375"/>
                    <a:pt x="1740" y="375"/>
                    <a:pt x="1712" y="385"/>
                  </a:cubicBezTo>
                  <a:lnTo>
                    <a:pt x="1678" y="388"/>
                  </a:lnTo>
                  <a:cubicBezTo>
                    <a:pt x="1674" y="382"/>
                    <a:pt x="1690" y="382"/>
                    <a:pt x="1721" y="372"/>
                  </a:cubicBezTo>
                  <a:close/>
                  <a:moveTo>
                    <a:pt x="798" y="332"/>
                  </a:moveTo>
                  <a:cubicBezTo>
                    <a:pt x="802" y="332"/>
                    <a:pt x="806" y="335"/>
                    <a:pt x="810" y="344"/>
                  </a:cubicBezTo>
                  <a:lnTo>
                    <a:pt x="806" y="347"/>
                  </a:lnTo>
                  <a:cubicBezTo>
                    <a:pt x="804" y="343"/>
                    <a:pt x="802" y="341"/>
                    <a:pt x="801" y="341"/>
                  </a:cubicBezTo>
                  <a:lnTo>
                    <a:pt x="801" y="341"/>
                  </a:lnTo>
                  <a:cubicBezTo>
                    <a:pt x="799" y="341"/>
                    <a:pt x="804" y="353"/>
                    <a:pt x="813" y="360"/>
                  </a:cubicBezTo>
                  <a:lnTo>
                    <a:pt x="828" y="388"/>
                  </a:lnTo>
                  <a:cubicBezTo>
                    <a:pt x="827" y="388"/>
                    <a:pt x="827" y="388"/>
                    <a:pt x="826" y="388"/>
                  </a:cubicBezTo>
                  <a:cubicBezTo>
                    <a:pt x="819" y="388"/>
                    <a:pt x="808" y="380"/>
                    <a:pt x="800" y="366"/>
                  </a:cubicBezTo>
                  <a:cubicBezTo>
                    <a:pt x="778" y="344"/>
                    <a:pt x="778" y="344"/>
                    <a:pt x="791" y="335"/>
                  </a:cubicBezTo>
                  <a:cubicBezTo>
                    <a:pt x="793" y="333"/>
                    <a:pt x="796" y="332"/>
                    <a:pt x="798" y="332"/>
                  </a:cubicBezTo>
                  <a:close/>
                  <a:moveTo>
                    <a:pt x="730" y="370"/>
                  </a:moveTo>
                  <a:cubicBezTo>
                    <a:pt x="732" y="370"/>
                    <a:pt x="733" y="373"/>
                    <a:pt x="737" y="382"/>
                  </a:cubicBezTo>
                  <a:cubicBezTo>
                    <a:pt x="737" y="382"/>
                    <a:pt x="741" y="400"/>
                    <a:pt x="734" y="404"/>
                  </a:cubicBezTo>
                  <a:lnTo>
                    <a:pt x="722" y="394"/>
                  </a:lnTo>
                  <a:cubicBezTo>
                    <a:pt x="712" y="378"/>
                    <a:pt x="719" y="375"/>
                    <a:pt x="725" y="372"/>
                  </a:cubicBezTo>
                  <a:cubicBezTo>
                    <a:pt x="727" y="371"/>
                    <a:pt x="728" y="370"/>
                    <a:pt x="730" y="370"/>
                  </a:cubicBezTo>
                  <a:close/>
                  <a:moveTo>
                    <a:pt x="1693" y="451"/>
                  </a:moveTo>
                  <a:lnTo>
                    <a:pt x="1696" y="457"/>
                  </a:lnTo>
                  <a:cubicBezTo>
                    <a:pt x="1687" y="462"/>
                    <a:pt x="1675" y="468"/>
                    <a:pt x="1669" y="468"/>
                  </a:cubicBezTo>
                  <a:cubicBezTo>
                    <a:pt x="1667" y="468"/>
                    <a:pt x="1666" y="468"/>
                    <a:pt x="1665" y="466"/>
                  </a:cubicBezTo>
                  <a:lnTo>
                    <a:pt x="1662" y="460"/>
                  </a:lnTo>
                  <a:cubicBezTo>
                    <a:pt x="1671" y="454"/>
                    <a:pt x="1684" y="451"/>
                    <a:pt x="1693" y="451"/>
                  </a:cubicBezTo>
                  <a:close/>
                  <a:moveTo>
                    <a:pt x="540" y="415"/>
                  </a:moveTo>
                  <a:cubicBezTo>
                    <a:pt x="545" y="415"/>
                    <a:pt x="554" y="435"/>
                    <a:pt x="556" y="460"/>
                  </a:cubicBezTo>
                  <a:cubicBezTo>
                    <a:pt x="561" y="474"/>
                    <a:pt x="563" y="482"/>
                    <a:pt x="562" y="482"/>
                  </a:cubicBezTo>
                  <a:cubicBezTo>
                    <a:pt x="561" y="482"/>
                    <a:pt x="557" y="475"/>
                    <a:pt x="549" y="463"/>
                  </a:cubicBezTo>
                  <a:cubicBezTo>
                    <a:pt x="540" y="451"/>
                    <a:pt x="531" y="438"/>
                    <a:pt x="537" y="432"/>
                  </a:cubicBezTo>
                  <a:cubicBezTo>
                    <a:pt x="536" y="420"/>
                    <a:pt x="537" y="415"/>
                    <a:pt x="540" y="415"/>
                  </a:cubicBezTo>
                  <a:close/>
                  <a:moveTo>
                    <a:pt x="1847" y="466"/>
                  </a:moveTo>
                  <a:lnTo>
                    <a:pt x="1831" y="472"/>
                  </a:lnTo>
                  <a:lnTo>
                    <a:pt x="1819" y="482"/>
                  </a:lnTo>
                  <a:lnTo>
                    <a:pt x="1847" y="466"/>
                  </a:lnTo>
                  <a:close/>
                  <a:moveTo>
                    <a:pt x="1704" y="593"/>
                  </a:moveTo>
                  <a:cubicBezTo>
                    <a:pt x="1708" y="593"/>
                    <a:pt x="1719" y="596"/>
                    <a:pt x="1721" y="601"/>
                  </a:cubicBezTo>
                  <a:lnTo>
                    <a:pt x="1709" y="607"/>
                  </a:lnTo>
                  <a:cubicBezTo>
                    <a:pt x="1706" y="601"/>
                    <a:pt x="1687" y="604"/>
                    <a:pt x="1703" y="595"/>
                  </a:cubicBezTo>
                  <a:cubicBezTo>
                    <a:pt x="1702" y="594"/>
                    <a:pt x="1703" y="593"/>
                    <a:pt x="1704" y="593"/>
                  </a:cubicBezTo>
                  <a:close/>
                  <a:moveTo>
                    <a:pt x="1824" y="593"/>
                  </a:moveTo>
                  <a:cubicBezTo>
                    <a:pt x="1826" y="593"/>
                    <a:pt x="1827" y="593"/>
                    <a:pt x="1828" y="595"/>
                  </a:cubicBezTo>
                  <a:cubicBezTo>
                    <a:pt x="1844" y="595"/>
                    <a:pt x="1834" y="607"/>
                    <a:pt x="1803" y="617"/>
                  </a:cubicBezTo>
                  <a:lnTo>
                    <a:pt x="1797" y="604"/>
                  </a:lnTo>
                  <a:cubicBezTo>
                    <a:pt x="1806" y="599"/>
                    <a:pt x="1818" y="593"/>
                    <a:pt x="1824" y="593"/>
                  </a:cubicBezTo>
                  <a:close/>
                  <a:moveTo>
                    <a:pt x="831" y="585"/>
                  </a:moveTo>
                  <a:lnTo>
                    <a:pt x="825" y="588"/>
                  </a:lnTo>
                  <a:cubicBezTo>
                    <a:pt x="825" y="598"/>
                    <a:pt x="828" y="607"/>
                    <a:pt x="835" y="620"/>
                  </a:cubicBezTo>
                  <a:lnTo>
                    <a:pt x="841" y="614"/>
                  </a:lnTo>
                  <a:cubicBezTo>
                    <a:pt x="847" y="610"/>
                    <a:pt x="838" y="598"/>
                    <a:pt x="831" y="585"/>
                  </a:cubicBezTo>
                  <a:close/>
                  <a:moveTo>
                    <a:pt x="1853" y="645"/>
                  </a:moveTo>
                  <a:lnTo>
                    <a:pt x="1859" y="651"/>
                  </a:lnTo>
                  <a:cubicBezTo>
                    <a:pt x="1862" y="657"/>
                    <a:pt x="1862" y="657"/>
                    <a:pt x="1847" y="664"/>
                  </a:cubicBezTo>
                  <a:lnTo>
                    <a:pt x="1844" y="657"/>
                  </a:lnTo>
                  <a:lnTo>
                    <a:pt x="1853" y="645"/>
                  </a:lnTo>
                  <a:close/>
                  <a:moveTo>
                    <a:pt x="1931" y="686"/>
                  </a:moveTo>
                  <a:cubicBezTo>
                    <a:pt x="1922" y="692"/>
                    <a:pt x="1916" y="701"/>
                    <a:pt x="1909" y="708"/>
                  </a:cubicBezTo>
                  <a:cubicBezTo>
                    <a:pt x="1911" y="710"/>
                    <a:pt x="1913" y="710"/>
                    <a:pt x="1915" y="710"/>
                  </a:cubicBezTo>
                  <a:cubicBezTo>
                    <a:pt x="1920" y="710"/>
                    <a:pt x="1925" y="708"/>
                    <a:pt x="1925" y="708"/>
                  </a:cubicBezTo>
                  <a:cubicBezTo>
                    <a:pt x="1925" y="708"/>
                    <a:pt x="1938" y="698"/>
                    <a:pt x="1935" y="692"/>
                  </a:cubicBezTo>
                  <a:lnTo>
                    <a:pt x="1931" y="686"/>
                  </a:lnTo>
                  <a:close/>
                  <a:moveTo>
                    <a:pt x="2085" y="738"/>
                  </a:moveTo>
                  <a:cubicBezTo>
                    <a:pt x="2083" y="738"/>
                    <a:pt x="2081" y="742"/>
                    <a:pt x="2076" y="748"/>
                  </a:cubicBezTo>
                  <a:lnTo>
                    <a:pt x="2082" y="761"/>
                  </a:lnTo>
                  <a:cubicBezTo>
                    <a:pt x="2094" y="751"/>
                    <a:pt x="2094" y="751"/>
                    <a:pt x="2091" y="745"/>
                  </a:cubicBezTo>
                  <a:cubicBezTo>
                    <a:pt x="2088" y="741"/>
                    <a:pt x="2087" y="738"/>
                    <a:pt x="2085" y="738"/>
                  </a:cubicBezTo>
                  <a:close/>
                  <a:moveTo>
                    <a:pt x="1868" y="774"/>
                  </a:moveTo>
                  <a:cubicBezTo>
                    <a:pt x="1874" y="774"/>
                    <a:pt x="1875" y="776"/>
                    <a:pt x="1875" y="776"/>
                  </a:cubicBezTo>
                  <a:cubicBezTo>
                    <a:pt x="1878" y="783"/>
                    <a:pt x="1881" y="789"/>
                    <a:pt x="1866" y="795"/>
                  </a:cubicBezTo>
                  <a:cubicBezTo>
                    <a:pt x="1866" y="795"/>
                    <a:pt x="1859" y="801"/>
                    <a:pt x="1854" y="801"/>
                  </a:cubicBezTo>
                  <a:cubicBezTo>
                    <a:pt x="1852" y="801"/>
                    <a:pt x="1851" y="800"/>
                    <a:pt x="1850" y="798"/>
                  </a:cubicBezTo>
                  <a:cubicBezTo>
                    <a:pt x="1847" y="792"/>
                    <a:pt x="1856" y="776"/>
                    <a:pt x="1856" y="776"/>
                  </a:cubicBezTo>
                  <a:cubicBezTo>
                    <a:pt x="1861" y="774"/>
                    <a:pt x="1865" y="774"/>
                    <a:pt x="1868" y="774"/>
                  </a:cubicBezTo>
                  <a:close/>
                  <a:moveTo>
                    <a:pt x="1931" y="883"/>
                  </a:moveTo>
                  <a:cubicBezTo>
                    <a:pt x="1933" y="883"/>
                    <a:pt x="1935" y="885"/>
                    <a:pt x="1938" y="889"/>
                  </a:cubicBezTo>
                  <a:cubicBezTo>
                    <a:pt x="1941" y="896"/>
                    <a:pt x="1928" y="905"/>
                    <a:pt x="1928" y="905"/>
                  </a:cubicBezTo>
                  <a:cubicBezTo>
                    <a:pt x="1925" y="906"/>
                    <a:pt x="1923" y="907"/>
                    <a:pt x="1922" y="907"/>
                  </a:cubicBezTo>
                  <a:cubicBezTo>
                    <a:pt x="1917" y="907"/>
                    <a:pt x="1924" y="897"/>
                    <a:pt x="1919" y="892"/>
                  </a:cubicBezTo>
                  <a:cubicBezTo>
                    <a:pt x="1926" y="886"/>
                    <a:pt x="1929" y="883"/>
                    <a:pt x="1931" y="883"/>
                  </a:cubicBezTo>
                  <a:close/>
                  <a:moveTo>
                    <a:pt x="2026" y="968"/>
                  </a:moveTo>
                  <a:cubicBezTo>
                    <a:pt x="2032" y="968"/>
                    <a:pt x="2029" y="976"/>
                    <a:pt x="2010" y="993"/>
                  </a:cubicBezTo>
                  <a:cubicBezTo>
                    <a:pt x="2003" y="996"/>
                    <a:pt x="2000" y="997"/>
                    <a:pt x="1998" y="997"/>
                  </a:cubicBezTo>
                  <a:cubicBezTo>
                    <a:pt x="1996" y="997"/>
                    <a:pt x="1996" y="996"/>
                    <a:pt x="1994" y="993"/>
                  </a:cubicBezTo>
                  <a:cubicBezTo>
                    <a:pt x="2000" y="983"/>
                    <a:pt x="2010" y="977"/>
                    <a:pt x="2019" y="971"/>
                  </a:cubicBezTo>
                  <a:cubicBezTo>
                    <a:pt x="2022" y="969"/>
                    <a:pt x="2025" y="968"/>
                    <a:pt x="2026" y="968"/>
                  </a:cubicBezTo>
                  <a:close/>
                  <a:moveTo>
                    <a:pt x="1643" y="1012"/>
                  </a:moveTo>
                  <a:cubicBezTo>
                    <a:pt x="1634" y="1012"/>
                    <a:pt x="1624" y="1015"/>
                    <a:pt x="1615" y="1021"/>
                  </a:cubicBezTo>
                  <a:cubicBezTo>
                    <a:pt x="1605" y="1025"/>
                    <a:pt x="1603" y="1029"/>
                    <a:pt x="1610" y="1029"/>
                  </a:cubicBezTo>
                  <a:cubicBezTo>
                    <a:pt x="1614" y="1029"/>
                    <a:pt x="1622" y="1027"/>
                    <a:pt x="1634" y="1024"/>
                  </a:cubicBezTo>
                  <a:cubicBezTo>
                    <a:pt x="1646" y="1018"/>
                    <a:pt x="1646" y="1018"/>
                    <a:pt x="1643" y="1012"/>
                  </a:cubicBezTo>
                  <a:close/>
                  <a:moveTo>
                    <a:pt x="2044" y="1021"/>
                  </a:moveTo>
                  <a:lnTo>
                    <a:pt x="2047" y="1024"/>
                  </a:lnTo>
                  <a:cubicBezTo>
                    <a:pt x="2037" y="1032"/>
                    <a:pt x="2027" y="1037"/>
                    <a:pt x="2022" y="1037"/>
                  </a:cubicBezTo>
                  <a:cubicBezTo>
                    <a:pt x="2021" y="1037"/>
                    <a:pt x="2020" y="1037"/>
                    <a:pt x="2019" y="1037"/>
                  </a:cubicBezTo>
                  <a:lnTo>
                    <a:pt x="2029" y="1021"/>
                  </a:lnTo>
                  <a:close/>
                  <a:moveTo>
                    <a:pt x="104" y="1413"/>
                  </a:moveTo>
                  <a:cubicBezTo>
                    <a:pt x="120" y="1413"/>
                    <a:pt x="136" y="1419"/>
                    <a:pt x="139" y="1425"/>
                  </a:cubicBezTo>
                  <a:cubicBezTo>
                    <a:pt x="139" y="1429"/>
                    <a:pt x="128" y="1432"/>
                    <a:pt x="116" y="1432"/>
                  </a:cubicBezTo>
                  <a:cubicBezTo>
                    <a:pt x="107" y="1432"/>
                    <a:pt x="97" y="1430"/>
                    <a:pt x="89" y="1425"/>
                  </a:cubicBezTo>
                  <a:cubicBezTo>
                    <a:pt x="89" y="1416"/>
                    <a:pt x="89" y="1416"/>
                    <a:pt x="104" y="1413"/>
                  </a:cubicBezTo>
                  <a:close/>
                  <a:moveTo>
                    <a:pt x="2207" y="1457"/>
                  </a:moveTo>
                  <a:lnTo>
                    <a:pt x="2223" y="1463"/>
                  </a:lnTo>
                  <a:lnTo>
                    <a:pt x="2226" y="1472"/>
                  </a:lnTo>
                  <a:cubicBezTo>
                    <a:pt x="2210" y="1472"/>
                    <a:pt x="2195" y="1472"/>
                    <a:pt x="2192" y="1466"/>
                  </a:cubicBezTo>
                  <a:lnTo>
                    <a:pt x="2207" y="1457"/>
                  </a:lnTo>
                  <a:close/>
                  <a:moveTo>
                    <a:pt x="2154" y="1640"/>
                  </a:moveTo>
                  <a:cubicBezTo>
                    <a:pt x="2162" y="1640"/>
                    <a:pt x="2181" y="1658"/>
                    <a:pt x="2195" y="1663"/>
                  </a:cubicBezTo>
                  <a:cubicBezTo>
                    <a:pt x="2192" y="1668"/>
                    <a:pt x="2190" y="1669"/>
                    <a:pt x="2188" y="1669"/>
                  </a:cubicBezTo>
                  <a:cubicBezTo>
                    <a:pt x="2186" y="1669"/>
                    <a:pt x="2183" y="1667"/>
                    <a:pt x="2176" y="1663"/>
                  </a:cubicBezTo>
                  <a:cubicBezTo>
                    <a:pt x="2166" y="1657"/>
                    <a:pt x="2157" y="1651"/>
                    <a:pt x="2151" y="1641"/>
                  </a:cubicBezTo>
                  <a:cubicBezTo>
                    <a:pt x="2152" y="1641"/>
                    <a:pt x="2153" y="1640"/>
                    <a:pt x="2154" y="1640"/>
                  </a:cubicBezTo>
                  <a:close/>
                  <a:moveTo>
                    <a:pt x="249" y="1654"/>
                  </a:moveTo>
                  <a:cubicBezTo>
                    <a:pt x="249" y="1654"/>
                    <a:pt x="267" y="1654"/>
                    <a:pt x="252" y="1663"/>
                  </a:cubicBezTo>
                  <a:lnTo>
                    <a:pt x="239" y="1670"/>
                  </a:lnTo>
                  <a:cubicBezTo>
                    <a:pt x="220" y="1670"/>
                    <a:pt x="205" y="1666"/>
                    <a:pt x="217" y="1660"/>
                  </a:cubicBezTo>
                  <a:cubicBezTo>
                    <a:pt x="227" y="1657"/>
                    <a:pt x="239" y="1654"/>
                    <a:pt x="249" y="1654"/>
                  </a:cubicBezTo>
                  <a:close/>
                  <a:moveTo>
                    <a:pt x="1997" y="1807"/>
                  </a:moveTo>
                  <a:lnTo>
                    <a:pt x="2010" y="1817"/>
                  </a:lnTo>
                  <a:lnTo>
                    <a:pt x="2013" y="1833"/>
                  </a:lnTo>
                  <a:lnTo>
                    <a:pt x="2007" y="1836"/>
                  </a:lnTo>
                  <a:cubicBezTo>
                    <a:pt x="2000" y="1823"/>
                    <a:pt x="1991" y="1811"/>
                    <a:pt x="1997" y="1807"/>
                  </a:cubicBezTo>
                  <a:close/>
                  <a:moveTo>
                    <a:pt x="2148" y="1826"/>
                  </a:moveTo>
                  <a:cubicBezTo>
                    <a:pt x="2154" y="1836"/>
                    <a:pt x="2157" y="1845"/>
                    <a:pt x="2160" y="1858"/>
                  </a:cubicBezTo>
                  <a:lnTo>
                    <a:pt x="2151" y="1864"/>
                  </a:lnTo>
                  <a:cubicBezTo>
                    <a:pt x="2141" y="1851"/>
                    <a:pt x="2132" y="1839"/>
                    <a:pt x="2138" y="1833"/>
                  </a:cubicBezTo>
                  <a:lnTo>
                    <a:pt x="2148" y="1826"/>
                  </a:lnTo>
                  <a:close/>
                  <a:moveTo>
                    <a:pt x="405" y="1906"/>
                  </a:moveTo>
                  <a:cubicBezTo>
                    <a:pt x="406" y="1906"/>
                    <a:pt x="408" y="1906"/>
                    <a:pt x="408" y="1908"/>
                  </a:cubicBezTo>
                  <a:cubicBezTo>
                    <a:pt x="405" y="1917"/>
                    <a:pt x="399" y="1927"/>
                    <a:pt x="393" y="1933"/>
                  </a:cubicBezTo>
                  <a:lnTo>
                    <a:pt x="386" y="1927"/>
                  </a:lnTo>
                  <a:cubicBezTo>
                    <a:pt x="380" y="1923"/>
                    <a:pt x="393" y="1911"/>
                    <a:pt x="393" y="1911"/>
                  </a:cubicBezTo>
                  <a:cubicBezTo>
                    <a:pt x="393" y="1911"/>
                    <a:pt x="400" y="1906"/>
                    <a:pt x="405" y="1906"/>
                  </a:cubicBezTo>
                  <a:close/>
                  <a:moveTo>
                    <a:pt x="496" y="1951"/>
                  </a:moveTo>
                  <a:cubicBezTo>
                    <a:pt x="492" y="1951"/>
                    <a:pt x="489" y="1954"/>
                    <a:pt x="492" y="1954"/>
                  </a:cubicBezTo>
                  <a:cubicBezTo>
                    <a:pt x="493" y="1954"/>
                    <a:pt x="495" y="1953"/>
                    <a:pt x="499" y="1952"/>
                  </a:cubicBezTo>
                  <a:cubicBezTo>
                    <a:pt x="498" y="1951"/>
                    <a:pt x="497" y="1951"/>
                    <a:pt x="496" y="1951"/>
                  </a:cubicBezTo>
                  <a:close/>
                  <a:moveTo>
                    <a:pt x="587" y="1951"/>
                  </a:moveTo>
                  <a:cubicBezTo>
                    <a:pt x="587" y="1951"/>
                    <a:pt x="586" y="1954"/>
                    <a:pt x="584" y="1959"/>
                  </a:cubicBezTo>
                  <a:lnTo>
                    <a:pt x="584" y="1959"/>
                  </a:lnTo>
                  <a:cubicBezTo>
                    <a:pt x="587" y="1954"/>
                    <a:pt x="588" y="1951"/>
                    <a:pt x="587" y="1951"/>
                  </a:cubicBezTo>
                  <a:close/>
                  <a:moveTo>
                    <a:pt x="584" y="1959"/>
                  </a:moveTo>
                  <a:cubicBezTo>
                    <a:pt x="583" y="1961"/>
                    <a:pt x="581" y="1964"/>
                    <a:pt x="579" y="1967"/>
                  </a:cubicBezTo>
                  <a:lnTo>
                    <a:pt x="579" y="1967"/>
                  </a:lnTo>
                  <a:cubicBezTo>
                    <a:pt x="581" y="1965"/>
                    <a:pt x="582" y="1963"/>
                    <a:pt x="584" y="1961"/>
                  </a:cubicBezTo>
                  <a:cubicBezTo>
                    <a:pt x="584" y="1960"/>
                    <a:pt x="584" y="1959"/>
                    <a:pt x="584" y="1959"/>
                  </a:cubicBezTo>
                  <a:close/>
                  <a:moveTo>
                    <a:pt x="468" y="1945"/>
                  </a:moveTo>
                  <a:lnTo>
                    <a:pt x="471" y="1949"/>
                  </a:lnTo>
                  <a:lnTo>
                    <a:pt x="468" y="1967"/>
                  </a:lnTo>
                  <a:lnTo>
                    <a:pt x="462" y="1961"/>
                  </a:lnTo>
                  <a:cubicBezTo>
                    <a:pt x="455" y="1955"/>
                    <a:pt x="455" y="1955"/>
                    <a:pt x="468" y="1945"/>
                  </a:cubicBezTo>
                  <a:close/>
                  <a:moveTo>
                    <a:pt x="524" y="1992"/>
                  </a:moveTo>
                  <a:lnTo>
                    <a:pt x="527" y="1999"/>
                  </a:lnTo>
                  <a:lnTo>
                    <a:pt x="524" y="2014"/>
                  </a:lnTo>
                  <a:lnTo>
                    <a:pt x="518" y="2011"/>
                  </a:lnTo>
                  <a:cubicBezTo>
                    <a:pt x="512" y="2005"/>
                    <a:pt x="512" y="2005"/>
                    <a:pt x="524" y="1992"/>
                  </a:cubicBezTo>
                  <a:close/>
                  <a:moveTo>
                    <a:pt x="567" y="2027"/>
                  </a:moveTo>
                  <a:cubicBezTo>
                    <a:pt x="568" y="2027"/>
                    <a:pt x="569" y="2028"/>
                    <a:pt x="571" y="2030"/>
                  </a:cubicBezTo>
                  <a:cubicBezTo>
                    <a:pt x="581" y="2039"/>
                    <a:pt x="581" y="2039"/>
                    <a:pt x="568" y="2046"/>
                  </a:cubicBezTo>
                  <a:cubicBezTo>
                    <a:pt x="562" y="2049"/>
                    <a:pt x="557" y="2051"/>
                    <a:pt x="554" y="2051"/>
                  </a:cubicBezTo>
                  <a:cubicBezTo>
                    <a:pt x="550" y="2051"/>
                    <a:pt x="550" y="2047"/>
                    <a:pt x="556" y="2039"/>
                  </a:cubicBezTo>
                  <a:cubicBezTo>
                    <a:pt x="562" y="2031"/>
                    <a:pt x="564" y="2027"/>
                    <a:pt x="567" y="2027"/>
                  </a:cubicBezTo>
                  <a:close/>
                  <a:moveTo>
                    <a:pt x="1580" y="2036"/>
                  </a:moveTo>
                  <a:cubicBezTo>
                    <a:pt x="1596" y="2046"/>
                    <a:pt x="1596" y="2064"/>
                    <a:pt x="1590" y="2068"/>
                  </a:cubicBezTo>
                  <a:cubicBezTo>
                    <a:pt x="1585" y="2070"/>
                    <a:pt x="1582" y="2072"/>
                    <a:pt x="1579" y="2072"/>
                  </a:cubicBezTo>
                  <a:cubicBezTo>
                    <a:pt x="1576" y="2072"/>
                    <a:pt x="1575" y="2069"/>
                    <a:pt x="1571" y="2061"/>
                  </a:cubicBezTo>
                  <a:cubicBezTo>
                    <a:pt x="1562" y="2046"/>
                    <a:pt x="1574" y="2039"/>
                    <a:pt x="1580" y="2036"/>
                  </a:cubicBezTo>
                  <a:close/>
                  <a:moveTo>
                    <a:pt x="566" y="2142"/>
                  </a:moveTo>
                  <a:cubicBezTo>
                    <a:pt x="567" y="2142"/>
                    <a:pt x="568" y="2142"/>
                    <a:pt x="568" y="2143"/>
                  </a:cubicBezTo>
                  <a:lnTo>
                    <a:pt x="568" y="2162"/>
                  </a:lnTo>
                  <a:lnTo>
                    <a:pt x="553" y="2171"/>
                  </a:lnTo>
                  <a:lnTo>
                    <a:pt x="546" y="2165"/>
                  </a:lnTo>
                  <a:cubicBezTo>
                    <a:pt x="555" y="2154"/>
                    <a:pt x="561" y="2142"/>
                    <a:pt x="566" y="2142"/>
                  </a:cubicBezTo>
                  <a:close/>
                  <a:moveTo>
                    <a:pt x="1311" y="2165"/>
                  </a:moveTo>
                  <a:cubicBezTo>
                    <a:pt x="1314" y="2174"/>
                    <a:pt x="1314" y="2184"/>
                    <a:pt x="1311" y="2196"/>
                  </a:cubicBezTo>
                  <a:lnTo>
                    <a:pt x="1305" y="2196"/>
                  </a:lnTo>
                  <a:cubicBezTo>
                    <a:pt x="1302" y="2184"/>
                    <a:pt x="1298" y="2168"/>
                    <a:pt x="1305" y="2165"/>
                  </a:cubicBezTo>
                  <a:close/>
                  <a:moveTo>
                    <a:pt x="660" y="2177"/>
                  </a:moveTo>
                  <a:cubicBezTo>
                    <a:pt x="661" y="2177"/>
                    <a:pt x="662" y="2177"/>
                    <a:pt x="662" y="2177"/>
                  </a:cubicBezTo>
                  <a:lnTo>
                    <a:pt x="662" y="2196"/>
                  </a:lnTo>
                  <a:cubicBezTo>
                    <a:pt x="658" y="2204"/>
                    <a:pt x="654" y="2206"/>
                    <a:pt x="652" y="2206"/>
                  </a:cubicBezTo>
                  <a:cubicBezTo>
                    <a:pt x="650" y="2206"/>
                    <a:pt x="650" y="2205"/>
                    <a:pt x="650" y="2205"/>
                  </a:cubicBezTo>
                  <a:cubicBezTo>
                    <a:pt x="640" y="2202"/>
                    <a:pt x="640" y="2202"/>
                    <a:pt x="650" y="2187"/>
                  </a:cubicBezTo>
                  <a:cubicBezTo>
                    <a:pt x="650" y="2187"/>
                    <a:pt x="655" y="2177"/>
                    <a:pt x="660" y="2177"/>
                  </a:cubicBezTo>
                  <a:close/>
                  <a:moveTo>
                    <a:pt x="1389" y="1"/>
                  </a:moveTo>
                  <a:cubicBezTo>
                    <a:pt x="1385" y="1"/>
                    <a:pt x="1382" y="3"/>
                    <a:pt x="1374" y="12"/>
                  </a:cubicBezTo>
                  <a:cubicBezTo>
                    <a:pt x="1361" y="12"/>
                    <a:pt x="1352" y="18"/>
                    <a:pt x="1349" y="24"/>
                  </a:cubicBezTo>
                  <a:cubicBezTo>
                    <a:pt x="1336" y="40"/>
                    <a:pt x="1333" y="59"/>
                    <a:pt x="1342" y="71"/>
                  </a:cubicBezTo>
                  <a:cubicBezTo>
                    <a:pt x="1349" y="85"/>
                    <a:pt x="1346" y="87"/>
                    <a:pt x="1338" y="87"/>
                  </a:cubicBezTo>
                  <a:cubicBezTo>
                    <a:pt x="1336" y="87"/>
                    <a:pt x="1333" y="87"/>
                    <a:pt x="1330" y="87"/>
                  </a:cubicBezTo>
                  <a:cubicBezTo>
                    <a:pt x="1314" y="78"/>
                    <a:pt x="1311" y="56"/>
                    <a:pt x="1323" y="40"/>
                  </a:cubicBezTo>
                  <a:cubicBezTo>
                    <a:pt x="1336" y="40"/>
                    <a:pt x="1336" y="24"/>
                    <a:pt x="1336" y="9"/>
                  </a:cubicBezTo>
                  <a:cubicBezTo>
                    <a:pt x="1337" y="6"/>
                    <a:pt x="1335" y="5"/>
                    <a:pt x="1332" y="5"/>
                  </a:cubicBezTo>
                  <a:cubicBezTo>
                    <a:pt x="1318" y="5"/>
                    <a:pt x="1275" y="30"/>
                    <a:pt x="1270" y="56"/>
                  </a:cubicBezTo>
                  <a:cubicBezTo>
                    <a:pt x="1270" y="52"/>
                    <a:pt x="1270" y="47"/>
                    <a:pt x="1270" y="40"/>
                  </a:cubicBezTo>
                  <a:cubicBezTo>
                    <a:pt x="1268" y="31"/>
                    <a:pt x="1260" y="28"/>
                    <a:pt x="1249" y="28"/>
                  </a:cubicBezTo>
                  <a:cubicBezTo>
                    <a:pt x="1241" y="28"/>
                    <a:pt x="1232" y="29"/>
                    <a:pt x="1223" y="31"/>
                  </a:cubicBezTo>
                  <a:cubicBezTo>
                    <a:pt x="1201" y="37"/>
                    <a:pt x="1189" y="40"/>
                    <a:pt x="1195" y="56"/>
                  </a:cubicBezTo>
                  <a:cubicBezTo>
                    <a:pt x="1198" y="71"/>
                    <a:pt x="1201" y="84"/>
                    <a:pt x="1192" y="87"/>
                  </a:cubicBezTo>
                  <a:cubicBezTo>
                    <a:pt x="1193" y="87"/>
                    <a:pt x="1193" y="87"/>
                    <a:pt x="1194" y="87"/>
                  </a:cubicBezTo>
                  <a:cubicBezTo>
                    <a:pt x="1202" y="87"/>
                    <a:pt x="1205" y="101"/>
                    <a:pt x="1207" y="115"/>
                  </a:cubicBezTo>
                  <a:cubicBezTo>
                    <a:pt x="1195" y="109"/>
                    <a:pt x="1182" y="103"/>
                    <a:pt x="1173" y="96"/>
                  </a:cubicBezTo>
                  <a:cubicBezTo>
                    <a:pt x="1157" y="83"/>
                    <a:pt x="1138" y="75"/>
                    <a:pt x="1119" y="75"/>
                  </a:cubicBezTo>
                  <a:cubicBezTo>
                    <a:pt x="1107" y="75"/>
                    <a:pt x="1096" y="78"/>
                    <a:pt x="1085" y="84"/>
                  </a:cubicBezTo>
                  <a:cubicBezTo>
                    <a:pt x="1082" y="84"/>
                    <a:pt x="1079" y="87"/>
                    <a:pt x="1076" y="90"/>
                  </a:cubicBezTo>
                  <a:cubicBezTo>
                    <a:pt x="1064" y="96"/>
                    <a:pt x="1053" y="101"/>
                    <a:pt x="1043" y="101"/>
                  </a:cubicBezTo>
                  <a:cubicBezTo>
                    <a:pt x="1038" y="101"/>
                    <a:pt x="1033" y="100"/>
                    <a:pt x="1029" y="96"/>
                  </a:cubicBezTo>
                  <a:cubicBezTo>
                    <a:pt x="1016" y="103"/>
                    <a:pt x="1010" y="106"/>
                    <a:pt x="1016" y="121"/>
                  </a:cubicBezTo>
                  <a:lnTo>
                    <a:pt x="1004" y="128"/>
                  </a:lnTo>
                  <a:cubicBezTo>
                    <a:pt x="1000" y="125"/>
                    <a:pt x="995" y="123"/>
                    <a:pt x="992" y="123"/>
                  </a:cubicBezTo>
                  <a:cubicBezTo>
                    <a:pt x="985" y="123"/>
                    <a:pt x="982" y="129"/>
                    <a:pt x="988" y="137"/>
                  </a:cubicBezTo>
                  <a:cubicBezTo>
                    <a:pt x="988" y="146"/>
                    <a:pt x="986" y="148"/>
                    <a:pt x="982" y="148"/>
                  </a:cubicBezTo>
                  <a:cubicBezTo>
                    <a:pt x="979" y="148"/>
                    <a:pt x="975" y="146"/>
                    <a:pt x="972" y="146"/>
                  </a:cubicBezTo>
                  <a:cubicBezTo>
                    <a:pt x="971" y="146"/>
                    <a:pt x="970" y="146"/>
                    <a:pt x="969" y="147"/>
                  </a:cubicBezTo>
                  <a:cubicBezTo>
                    <a:pt x="958" y="139"/>
                    <a:pt x="951" y="134"/>
                    <a:pt x="949" y="134"/>
                  </a:cubicBezTo>
                  <a:lnTo>
                    <a:pt x="949" y="134"/>
                  </a:lnTo>
                  <a:cubicBezTo>
                    <a:pt x="946" y="134"/>
                    <a:pt x="953" y="143"/>
                    <a:pt x="969" y="165"/>
                  </a:cubicBezTo>
                  <a:cubicBezTo>
                    <a:pt x="977" y="176"/>
                    <a:pt x="991" y="182"/>
                    <a:pt x="1000" y="182"/>
                  </a:cubicBezTo>
                  <a:cubicBezTo>
                    <a:pt x="1001" y="182"/>
                    <a:pt x="1003" y="182"/>
                    <a:pt x="1004" y="181"/>
                  </a:cubicBezTo>
                  <a:lnTo>
                    <a:pt x="1023" y="172"/>
                  </a:lnTo>
                  <a:lnTo>
                    <a:pt x="1013" y="197"/>
                  </a:lnTo>
                  <a:cubicBezTo>
                    <a:pt x="1004" y="206"/>
                    <a:pt x="1004" y="222"/>
                    <a:pt x="1010" y="231"/>
                  </a:cubicBezTo>
                  <a:cubicBezTo>
                    <a:pt x="1010" y="231"/>
                    <a:pt x="1016" y="247"/>
                    <a:pt x="1010" y="250"/>
                  </a:cubicBezTo>
                  <a:lnTo>
                    <a:pt x="994" y="222"/>
                  </a:lnTo>
                  <a:cubicBezTo>
                    <a:pt x="994" y="206"/>
                    <a:pt x="988" y="190"/>
                    <a:pt x="979" y="178"/>
                  </a:cubicBezTo>
                  <a:cubicBezTo>
                    <a:pt x="967" y="165"/>
                    <a:pt x="955" y="158"/>
                    <a:pt x="948" y="158"/>
                  </a:cubicBezTo>
                  <a:cubicBezTo>
                    <a:pt x="942" y="158"/>
                    <a:pt x="940" y="164"/>
                    <a:pt x="947" y="178"/>
                  </a:cubicBezTo>
                  <a:cubicBezTo>
                    <a:pt x="945" y="179"/>
                    <a:pt x="944" y="180"/>
                    <a:pt x="942" y="180"/>
                  </a:cubicBezTo>
                  <a:cubicBezTo>
                    <a:pt x="939" y="180"/>
                    <a:pt x="935" y="178"/>
                    <a:pt x="925" y="172"/>
                  </a:cubicBezTo>
                  <a:cubicBezTo>
                    <a:pt x="923" y="166"/>
                    <a:pt x="921" y="162"/>
                    <a:pt x="919" y="162"/>
                  </a:cubicBezTo>
                  <a:lnTo>
                    <a:pt x="919" y="162"/>
                  </a:lnTo>
                  <a:cubicBezTo>
                    <a:pt x="917" y="162"/>
                    <a:pt x="916" y="171"/>
                    <a:pt x="922" y="190"/>
                  </a:cubicBezTo>
                  <a:cubicBezTo>
                    <a:pt x="928" y="208"/>
                    <a:pt x="928" y="217"/>
                    <a:pt x="923" y="217"/>
                  </a:cubicBezTo>
                  <a:cubicBezTo>
                    <a:pt x="920" y="217"/>
                    <a:pt x="913" y="211"/>
                    <a:pt x="904" y="200"/>
                  </a:cubicBezTo>
                  <a:cubicBezTo>
                    <a:pt x="893" y="193"/>
                    <a:pt x="884" y="190"/>
                    <a:pt x="876" y="190"/>
                  </a:cubicBezTo>
                  <a:cubicBezTo>
                    <a:pt x="863" y="190"/>
                    <a:pt x="856" y="198"/>
                    <a:pt x="860" y="206"/>
                  </a:cubicBezTo>
                  <a:cubicBezTo>
                    <a:pt x="871" y="227"/>
                    <a:pt x="864" y="238"/>
                    <a:pt x="854" y="238"/>
                  </a:cubicBezTo>
                  <a:cubicBezTo>
                    <a:pt x="851" y="238"/>
                    <a:pt x="847" y="237"/>
                    <a:pt x="844" y="234"/>
                  </a:cubicBezTo>
                  <a:cubicBezTo>
                    <a:pt x="839" y="231"/>
                    <a:pt x="835" y="229"/>
                    <a:pt x="833" y="229"/>
                  </a:cubicBezTo>
                  <a:cubicBezTo>
                    <a:pt x="828" y="229"/>
                    <a:pt x="825" y="234"/>
                    <a:pt x="825" y="244"/>
                  </a:cubicBezTo>
                  <a:cubicBezTo>
                    <a:pt x="821" y="236"/>
                    <a:pt x="814" y="229"/>
                    <a:pt x="809" y="229"/>
                  </a:cubicBezTo>
                  <a:cubicBezTo>
                    <a:pt x="807" y="229"/>
                    <a:pt x="805" y="232"/>
                    <a:pt x="806" y="237"/>
                  </a:cubicBezTo>
                  <a:cubicBezTo>
                    <a:pt x="806" y="237"/>
                    <a:pt x="800" y="241"/>
                    <a:pt x="813" y="250"/>
                  </a:cubicBezTo>
                  <a:lnTo>
                    <a:pt x="819" y="284"/>
                  </a:lnTo>
                  <a:cubicBezTo>
                    <a:pt x="819" y="284"/>
                    <a:pt x="820" y="284"/>
                    <a:pt x="820" y="284"/>
                  </a:cubicBezTo>
                  <a:cubicBezTo>
                    <a:pt x="824" y="284"/>
                    <a:pt x="832" y="298"/>
                    <a:pt x="838" y="310"/>
                  </a:cubicBezTo>
                  <a:cubicBezTo>
                    <a:pt x="841" y="314"/>
                    <a:pt x="839" y="317"/>
                    <a:pt x="833" y="317"/>
                  </a:cubicBezTo>
                  <a:cubicBezTo>
                    <a:pt x="823" y="317"/>
                    <a:pt x="802" y="309"/>
                    <a:pt x="778" y="288"/>
                  </a:cubicBezTo>
                  <a:lnTo>
                    <a:pt x="753" y="269"/>
                  </a:lnTo>
                  <a:lnTo>
                    <a:pt x="769" y="294"/>
                  </a:lnTo>
                  <a:cubicBezTo>
                    <a:pt x="766" y="295"/>
                    <a:pt x="762" y="298"/>
                    <a:pt x="759" y="298"/>
                  </a:cubicBezTo>
                  <a:cubicBezTo>
                    <a:pt x="755" y="298"/>
                    <a:pt x="752" y="295"/>
                    <a:pt x="747" y="288"/>
                  </a:cubicBezTo>
                  <a:cubicBezTo>
                    <a:pt x="743" y="279"/>
                    <a:pt x="741" y="276"/>
                    <a:pt x="739" y="276"/>
                  </a:cubicBezTo>
                  <a:cubicBezTo>
                    <a:pt x="738" y="276"/>
                    <a:pt x="736" y="277"/>
                    <a:pt x="734" y="278"/>
                  </a:cubicBezTo>
                  <a:cubicBezTo>
                    <a:pt x="734" y="278"/>
                    <a:pt x="728" y="281"/>
                    <a:pt x="734" y="294"/>
                  </a:cubicBezTo>
                  <a:cubicBezTo>
                    <a:pt x="744" y="312"/>
                    <a:pt x="748" y="318"/>
                    <a:pt x="746" y="318"/>
                  </a:cubicBezTo>
                  <a:cubicBezTo>
                    <a:pt x="745" y="318"/>
                    <a:pt x="742" y="316"/>
                    <a:pt x="737" y="313"/>
                  </a:cubicBezTo>
                  <a:cubicBezTo>
                    <a:pt x="728" y="302"/>
                    <a:pt x="721" y="296"/>
                    <a:pt x="717" y="296"/>
                  </a:cubicBezTo>
                  <a:cubicBezTo>
                    <a:pt x="713" y="296"/>
                    <a:pt x="713" y="305"/>
                    <a:pt x="719" y="322"/>
                  </a:cubicBezTo>
                  <a:cubicBezTo>
                    <a:pt x="727" y="337"/>
                    <a:pt x="731" y="344"/>
                    <a:pt x="730" y="344"/>
                  </a:cubicBezTo>
                  <a:cubicBezTo>
                    <a:pt x="728" y="344"/>
                    <a:pt x="723" y="337"/>
                    <a:pt x="712" y="325"/>
                  </a:cubicBezTo>
                  <a:cubicBezTo>
                    <a:pt x="707" y="314"/>
                    <a:pt x="694" y="303"/>
                    <a:pt x="686" y="303"/>
                  </a:cubicBezTo>
                  <a:cubicBezTo>
                    <a:pt x="686" y="303"/>
                    <a:pt x="685" y="303"/>
                    <a:pt x="684" y="303"/>
                  </a:cubicBezTo>
                  <a:lnTo>
                    <a:pt x="694" y="319"/>
                  </a:lnTo>
                  <a:cubicBezTo>
                    <a:pt x="704" y="337"/>
                    <a:pt x="705" y="345"/>
                    <a:pt x="701" y="345"/>
                  </a:cubicBezTo>
                  <a:cubicBezTo>
                    <a:pt x="699" y="345"/>
                    <a:pt x="695" y="342"/>
                    <a:pt x="690" y="338"/>
                  </a:cubicBezTo>
                  <a:cubicBezTo>
                    <a:pt x="687" y="333"/>
                    <a:pt x="683" y="330"/>
                    <a:pt x="681" y="330"/>
                  </a:cubicBezTo>
                  <a:cubicBezTo>
                    <a:pt x="677" y="330"/>
                    <a:pt x="673" y="336"/>
                    <a:pt x="672" y="347"/>
                  </a:cubicBezTo>
                  <a:cubicBezTo>
                    <a:pt x="665" y="352"/>
                    <a:pt x="661" y="355"/>
                    <a:pt x="657" y="355"/>
                  </a:cubicBezTo>
                  <a:cubicBezTo>
                    <a:pt x="653" y="355"/>
                    <a:pt x="650" y="352"/>
                    <a:pt x="647" y="344"/>
                  </a:cubicBezTo>
                  <a:cubicBezTo>
                    <a:pt x="639" y="332"/>
                    <a:pt x="635" y="326"/>
                    <a:pt x="634" y="326"/>
                  </a:cubicBezTo>
                  <a:lnTo>
                    <a:pt x="634" y="326"/>
                  </a:lnTo>
                  <a:cubicBezTo>
                    <a:pt x="633" y="326"/>
                    <a:pt x="635" y="333"/>
                    <a:pt x="640" y="347"/>
                  </a:cubicBezTo>
                  <a:cubicBezTo>
                    <a:pt x="640" y="359"/>
                    <a:pt x="640" y="363"/>
                    <a:pt x="635" y="363"/>
                  </a:cubicBezTo>
                  <a:cubicBezTo>
                    <a:pt x="633" y="363"/>
                    <a:pt x="628" y="362"/>
                    <a:pt x="621" y="360"/>
                  </a:cubicBezTo>
                  <a:cubicBezTo>
                    <a:pt x="614" y="354"/>
                    <a:pt x="611" y="351"/>
                    <a:pt x="609" y="351"/>
                  </a:cubicBezTo>
                  <a:lnTo>
                    <a:pt x="609" y="351"/>
                  </a:lnTo>
                  <a:cubicBezTo>
                    <a:pt x="606" y="351"/>
                    <a:pt x="607" y="356"/>
                    <a:pt x="609" y="366"/>
                  </a:cubicBezTo>
                  <a:cubicBezTo>
                    <a:pt x="623" y="389"/>
                    <a:pt x="632" y="404"/>
                    <a:pt x="636" y="404"/>
                  </a:cubicBezTo>
                  <a:cubicBezTo>
                    <a:pt x="637" y="404"/>
                    <a:pt x="637" y="404"/>
                    <a:pt x="637" y="404"/>
                  </a:cubicBezTo>
                  <a:cubicBezTo>
                    <a:pt x="639" y="402"/>
                    <a:pt x="641" y="402"/>
                    <a:pt x="642" y="402"/>
                  </a:cubicBezTo>
                  <a:cubicBezTo>
                    <a:pt x="644" y="402"/>
                    <a:pt x="647" y="405"/>
                    <a:pt x="653" y="413"/>
                  </a:cubicBezTo>
                  <a:lnTo>
                    <a:pt x="640" y="419"/>
                  </a:lnTo>
                  <a:cubicBezTo>
                    <a:pt x="634" y="422"/>
                    <a:pt x="628" y="425"/>
                    <a:pt x="625" y="447"/>
                  </a:cubicBezTo>
                  <a:cubicBezTo>
                    <a:pt x="620" y="461"/>
                    <a:pt x="627" y="480"/>
                    <a:pt x="634" y="480"/>
                  </a:cubicBezTo>
                  <a:cubicBezTo>
                    <a:pt x="636" y="480"/>
                    <a:pt x="639" y="478"/>
                    <a:pt x="640" y="472"/>
                  </a:cubicBezTo>
                  <a:lnTo>
                    <a:pt x="653" y="485"/>
                  </a:lnTo>
                  <a:cubicBezTo>
                    <a:pt x="664" y="504"/>
                    <a:pt x="673" y="513"/>
                    <a:pt x="677" y="513"/>
                  </a:cubicBezTo>
                  <a:cubicBezTo>
                    <a:pt x="681" y="513"/>
                    <a:pt x="679" y="501"/>
                    <a:pt x="665" y="479"/>
                  </a:cubicBezTo>
                  <a:cubicBezTo>
                    <a:pt x="653" y="455"/>
                    <a:pt x="647" y="445"/>
                    <a:pt x="649" y="445"/>
                  </a:cubicBezTo>
                  <a:lnTo>
                    <a:pt x="649" y="445"/>
                  </a:lnTo>
                  <a:cubicBezTo>
                    <a:pt x="650" y="445"/>
                    <a:pt x="654" y="451"/>
                    <a:pt x="662" y="460"/>
                  </a:cubicBezTo>
                  <a:cubicBezTo>
                    <a:pt x="673" y="479"/>
                    <a:pt x="679" y="484"/>
                    <a:pt x="684" y="484"/>
                  </a:cubicBezTo>
                  <a:cubicBezTo>
                    <a:pt x="686" y="484"/>
                    <a:pt x="688" y="483"/>
                    <a:pt x="690" y="482"/>
                  </a:cubicBezTo>
                  <a:cubicBezTo>
                    <a:pt x="693" y="481"/>
                    <a:pt x="694" y="480"/>
                    <a:pt x="695" y="480"/>
                  </a:cubicBezTo>
                  <a:cubicBezTo>
                    <a:pt x="698" y="480"/>
                    <a:pt x="700" y="483"/>
                    <a:pt x="706" y="491"/>
                  </a:cubicBezTo>
                  <a:cubicBezTo>
                    <a:pt x="712" y="503"/>
                    <a:pt x="725" y="514"/>
                    <a:pt x="732" y="514"/>
                  </a:cubicBezTo>
                  <a:cubicBezTo>
                    <a:pt x="733" y="514"/>
                    <a:pt x="734" y="514"/>
                    <a:pt x="734" y="513"/>
                  </a:cubicBezTo>
                  <a:cubicBezTo>
                    <a:pt x="737" y="510"/>
                    <a:pt x="741" y="510"/>
                    <a:pt x="731" y="494"/>
                  </a:cubicBezTo>
                  <a:cubicBezTo>
                    <a:pt x="725" y="490"/>
                    <a:pt x="724" y="486"/>
                    <a:pt x="728" y="486"/>
                  </a:cubicBezTo>
                  <a:cubicBezTo>
                    <a:pt x="731" y="486"/>
                    <a:pt x="739" y="490"/>
                    <a:pt x="750" y="501"/>
                  </a:cubicBezTo>
                  <a:cubicBezTo>
                    <a:pt x="756" y="506"/>
                    <a:pt x="760" y="509"/>
                    <a:pt x="761" y="509"/>
                  </a:cubicBezTo>
                  <a:cubicBezTo>
                    <a:pt x="763" y="509"/>
                    <a:pt x="759" y="502"/>
                    <a:pt x="750" y="485"/>
                  </a:cubicBezTo>
                  <a:cubicBezTo>
                    <a:pt x="741" y="469"/>
                    <a:pt x="741" y="460"/>
                    <a:pt x="747" y="460"/>
                  </a:cubicBezTo>
                  <a:cubicBezTo>
                    <a:pt x="752" y="460"/>
                    <a:pt x="759" y="465"/>
                    <a:pt x="769" y="476"/>
                  </a:cubicBezTo>
                  <a:lnTo>
                    <a:pt x="778" y="469"/>
                  </a:lnTo>
                  <a:cubicBezTo>
                    <a:pt x="784" y="466"/>
                    <a:pt x="778" y="451"/>
                    <a:pt x="769" y="438"/>
                  </a:cubicBezTo>
                  <a:cubicBezTo>
                    <a:pt x="759" y="420"/>
                    <a:pt x="755" y="414"/>
                    <a:pt x="758" y="414"/>
                  </a:cubicBezTo>
                  <a:lnTo>
                    <a:pt x="758" y="414"/>
                  </a:lnTo>
                  <a:cubicBezTo>
                    <a:pt x="759" y="414"/>
                    <a:pt x="763" y="416"/>
                    <a:pt x="769" y="419"/>
                  </a:cubicBezTo>
                  <a:cubicBezTo>
                    <a:pt x="778" y="429"/>
                    <a:pt x="784" y="435"/>
                    <a:pt x="791" y="444"/>
                  </a:cubicBezTo>
                  <a:cubicBezTo>
                    <a:pt x="794" y="451"/>
                    <a:pt x="798" y="453"/>
                    <a:pt x="801" y="453"/>
                  </a:cubicBezTo>
                  <a:cubicBezTo>
                    <a:pt x="804" y="453"/>
                    <a:pt x="807" y="452"/>
                    <a:pt x="810" y="451"/>
                  </a:cubicBezTo>
                  <a:cubicBezTo>
                    <a:pt x="816" y="447"/>
                    <a:pt x="828" y="441"/>
                    <a:pt x="819" y="429"/>
                  </a:cubicBezTo>
                  <a:cubicBezTo>
                    <a:pt x="817" y="425"/>
                    <a:pt x="816" y="423"/>
                    <a:pt x="816" y="423"/>
                  </a:cubicBezTo>
                  <a:lnTo>
                    <a:pt x="816" y="423"/>
                  </a:lnTo>
                  <a:cubicBezTo>
                    <a:pt x="817" y="423"/>
                    <a:pt x="822" y="432"/>
                    <a:pt x="828" y="441"/>
                  </a:cubicBezTo>
                  <a:cubicBezTo>
                    <a:pt x="829" y="441"/>
                    <a:pt x="830" y="441"/>
                    <a:pt x="831" y="441"/>
                  </a:cubicBezTo>
                  <a:cubicBezTo>
                    <a:pt x="834" y="441"/>
                    <a:pt x="837" y="444"/>
                    <a:pt x="837" y="444"/>
                  </a:cubicBezTo>
                  <a:cubicBezTo>
                    <a:pt x="837" y="444"/>
                    <a:pt x="837" y="442"/>
                    <a:pt x="835" y="438"/>
                  </a:cubicBezTo>
                  <a:cubicBezTo>
                    <a:pt x="835" y="438"/>
                    <a:pt x="836" y="437"/>
                    <a:pt x="840" y="437"/>
                  </a:cubicBezTo>
                  <a:cubicBezTo>
                    <a:pt x="844" y="437"/>
                    <a:pt x="850" y="438"/>
                    <a:pt x="860" y="441"/>
                  </a:cubicBezTo>
                  <a:cubicBezTo>
                    <a:pt x="861" y="442"/>
                    <a:pt x="863" y="442"/>
                    <a:pt x="864" y="442"/>
                  </a:cubicBezTo>
                  <a:cubicBezTo>
                    <a:pt x="879" y="442"/>
                    <a:pt x="879" y="411"/>
                    <a:pt x="847" y="394"/>
                  </a:cubicBezTo>
                  <a:lnTo>
                    <a:pt x="853" y="391"/>
                  </a:lnTo>
                  <a:cubicBezTo>
                    <a:pt x="860" y="388"/>
                    <a:pt x="853" y="375"/>
                    <a:pt x="853" y="375"/>
                  </a:cubicBezTo>
                  <a:cubicBezTo>
                    <a:pt x="844" y="360"/>
                    <a:pt x="850" y="357"/>
                    <a:pt x="857" y="353"/>
                  </a:cubicBezTo>
                  <a:lnTo>
                    <a:pt x="872" y="382"/>
                  </a:lnTo>
                  <a:cubicBezTo>
                    <a:pt x="882" y="405"/>
                    <a:pt x="892" y="418"/>
                    <a:pt x="897" y="418"/>
                  </a:cubicBezTo>
                  <a:cubicBezTo>
                    <a:pt x="900" y="418"/>
                    <a:pt x="900" y="408"/>
                    <a:pt x="891" y="388"/>
                  </a:cubicBezTo>
                  <a:lnTo>
                    <a:pt x="891" y="388"/>
                  </a:lnTo>
                  <a:lnTo>
                    <a:pt x="900" y="400"/>
                  </a:lnTo>
                  <a:cubicBezTo>
                    <a:pt x="903" y="407"/>
                    <a:pt x="906" y="410"/>
                    <a:pt x="908" y="410"/>
                  </a:cubicBezTo>
                  <a:cubicBezTo>
                    <a:pt x="912" y="410"/>
                    <a:pt x="916" y="404"/>
                    <a:pt x="919" y="391"/>
                  </a:cubicBezTo>
                  <a:cubicBezTo>
                    <a:pt x="925" y="388"/>
                    <a:pt x="916" y="357"/>
                    <a:pt x="907" y="344"/>
                  </a:cubicBezTo>
                  <a:cubicBezTo>
                    <a:pt x="900" y="331"/>
                    <a:pt x="904" y="328"/>
                    <a:pt x="904" y="328"/>
                  </a:cubicBezTo>
                  <a:cubicBezTo>
                    <a:pt x="906" y="326"/>
                    <a:pt x="907" y="324"/>
                    <a:pt x="909" y="324"/>
                  </a:cubicBezTo>
                  <a:cubicBezTo>
                    <a:pt x="911" y="324"/>
                    <a:pt x="913" y="328"/>
                    <a:pt x="919" y="338"/>
                  </a:cubicBezTo>
                  <a:cubicBezTo>
                    <a:pt x="926" y="350"/>
                    <a:pt x="932" y="355"/>
                    <a:pt x="936" y="355"/>
                  </a:cubicBezTo>
                  <a:cubicBezTo>
                    <a:pt x="942" y="355"/>
                    <a:pt x="943" y="345"/>
                    <a:pt x="938" y="328"/>
                  </a:cubicBezTo>
                  <a:lnTo>
                    <a:pt x="938" y="328"/>
                  </a:lnTo>
                  <a:lnTo>
                    <a:pt x="944" y="341"/>
                  </a:lnTo>
                  <a:cubicBezTo>
                    <a:pt x="949" y="348"/>
                    <a:pt x="955" y="354"/>
                    <a:pt x="963" y="354"/>
                  </a:cubicBezTo>
                  <a:cubicBezTo>
                    <a:pt x="970" y="354"/>
                    <a:pt x="978" y="349"/>
                    <a:pt x="988" y="335"/>
                  </a:cubicBezTo>
                  <a:cubicBezTo>
                    <a:pt x="1005" y="326"/>
                    <a:pt x="1019" y="318"/>
                    <a:pt x="1028" y="318"/>
                  </a:cubicBezTo>
                  <a:cubicBezTo>
                    <a:pt x="1033" y="318"/>
                    <a:pt x="1036" y="320"/>
                    <a:pt x="1038" y="325"/>
                  </a:cubicBezTo>
                  <a:cubicBezTo>
                    <a:pt x="1039" y="327"/>
                    <a:pt x="1041" y="328"/>
                    <a:pt x="1042" y="328"/>
                  </a:cubicBezTo>
                  <a:cubicBezTo>
                    <a:pt x="1049" y="328"/>
                    <a:pt x="1054" y="293"/>
                    <a:pt x="1051" y="263"/>
                  </a:cubicBezTo>
                  <a:lnTo>
                    <a:pt x="1051" y="263"/>
                  </a:lnTo>
                  <a:cubicBezTo>
                    <a:pt x="1056" y="271"/>
                    <a:pt x="1060" y="274"/>
                    <a:pt x="1064" y="274"/>
                  </a:cubicBezTo>
                  <a:cubicBezTo>
                    <a:pt x="1068" y="274"/>
                    <a:pt x="1072" y="272"/>
                    <a:pt x="1076" y="269"/>
                  </a:cubicBezTo>
                  <a:cubicBezTo>
                    <a:pt x="1085" y="263"/>
                    <a:pt x="1089" y="260"/>
                    <a:pt x="1093" y="260"/>
                  </a:cubicBezTo>
                  <a:cubicBezTo>
                    <a:pt x="1097" y="260"/>
                    <a:pt x="1099" y="264"/>
                    <a:pt x="1104" y="272"/>
                  </a:cubicBezTo>
                  <a:cubicBezTo>
                    <a:pt x="1109" y="286"/>
                    <a:pt x="1111" y="293"/>
                    <a:pt x="1112" y="293"/>
                  </a:cubicBezTo>
                  <a:cubicBezTo>
                    <a:pt x="1113" y="293"/>
                    <a:pt x="1112" y="285"/>
                    <a:pt x="1110" y="269"/>
                  </a:cubicBezTo>
                  <a:cubicBezTo>
                    <a:pt x="1106" y="254"/>
                    <a:pt x="1109" y="246"/>
                    <a:pt x="1116" y="246"/>
                  </a:cubicBezTo>
                  <a:cubicBezTo>
                    <a:pt x="1123" y="246"/>
                    <a:pt x="1134" y="254"/>
                    <a:pt x="1142" y="269"/>
                  </a:cubicBezTo>
                  <a:cubicBezTo>
                    <a:pt x="1145" y="275"/>
                    <a:pt x="1148" y="277"/>
                    <a:pt x="1152" y="277"/>
                  </a:cubicBezTo>
                  <a:cubicBezTo>
                    <a:pt x="1156" y="277"/>
                    <a:pt x="1160" y="275"/>
                    <a:pt x="1167" y="272"/>
                  </a:cubicBezTo>
                  <a:cubicBezTo>
                    <a:pt x="1167" y="266"/>
                    <a:pt x="1167" y="256"/>
                    <a:pt x="1173" y="253"/>
                  </a:cubicBezTo>
                  <a:cubicBezTo>
                    <a:pt x="1179" y="247"/>
                    <a:pt x="1182" y="244"/>
                    <a:pt x="1189" y="241"/>
                  </a:cubicBezTo>
                  <a:cubicBezTo>
                    <a:pt x="1207" y="231"/>
                    <a:pt x="1207" y="231"/>
                    <a:pt x="1198" y="203"/>
                  </a:cubicBezTo>
                  <a:cubicBezTo>
                    <a:pt x="1189" y="172"/>
                    <a:pt x="1195" y="169"/>
                    <a:pt x="1211" y="165"/>
                  </a:cubicBezTo>
                  <a:cubicBezTo>
                    <a:pt x="1214" y="164"/>
                    <a:pt x="1218" y="163"/>
                    <a:pt x="1221" y="163"/>
                  </a:cubicBezTo>
                  <a:cubicBezTo>
                    <a:pt x="1225" y="163"/>
                    <a:pt x="1228" y="166"/>
                    <a:pt x="1229" y="175"/>
                  </a:cubicBezTo>
                  <a:cubicBezTo>
                    <a:pt x="1229" y="175"/>
                    <a:pt x="1242" y="187"/>
                    <a:pt x="1248" y="187"/>
                  </a:cubicBezTo>
                  <a:cubicBezTo>
                    <a:pt x="1250" y="186"/>
                    <a:pt x="1252" y="186"/>
                    <a:pt x="1255" y="186"/>
                  </a:cubicBezTo>
                  <a:cubicBezTo>
                    <a:pt x="1259" y="186"/>
                    <a:pt x="1264" y="189"/>
                    <a:pt x="1264" y="200"/>
                  </a:cubicBezTo>
                  <a:cubicBezTo>
                    <a:pt x="1270" y="209"/>
                    <a:pt x="1280" y="212"/>
                    <a:pt x="1289" y="212"/>
                  </a:cubicBezTo>
                  <a:cubicBezTo>
                    <a:pt x="1302" y="212"/>
                    <a:pt x="1314" y="212"/>
                    <a:pt x="1314" y="228"/>
                  </a:cubicBezTo>
                  <a:cubicBezTo>
                    <a:pt x="1316" y="229"/>
                    <a:pt x="1317" y="230"/>
                    <a:pt x="1318" y="230"/>
                  </a:cubicBezTo>
                  <a:cubicBezTo>
                    <a:pt x="1320" y="230"/>
                    <a:pt x="1320" y="226"/>
                    <a:pt x="1320" y="212"/>
                  </a:cubicBezTo>
                  <a:cubicBezTo>
                    <a:pt x="1322" y="202"/>
                    <a:pt x="1327" y="192"/>
                    <a:pt x="1337" y="192"/>
                  </a:cubicBezTo>
                  <a:cubicBezTo>
                    <a:pt x="1342" y="192"/>
                    <a:pt x="1349" y="195"/>
                    <a:pt x="1358" y="203"/>
                  </a:cubicBezTo>
                  <a:cubicBezTo>
                    <a:pt x="1366" y="205"/>
                    <a:pt x="1374" y="207"/>
                    <a:pt x="1382" y="207"/>
                  </a:cubicBezTo>
                  <a:cubicBezTo>
                    <a:pt x="1389" y="207"/>
                    <a:pt x="1396" y="205"/>
                    <a:pt x="1399" y="197"/>
                  </a:cubicBezTo>
                  <a:cubicBezTo>
                    <a:pt x="1405" y="200"/>
                    <a:pt x="1405" y="200"/>
                    <a:pt x="1399" y="216"/>
                  </a:cubicBezTo>
                  <a:cubicBezTo>
                    <a:pt x="1393" y="232"/>
                    <a:pt x="1394" y="241"/>
                    <a:pt x="1401" y="241"/>
                  </a:cubicBezTo>
                  <a:cubicBezTo>
                    <a:pt x="1406" y="241"/>
                    <a:pt x="1415" y="236"/>
                    <a:pt x="1427" y="225"/>
                  </a:cubicBezTo>
                  <a:cubicBezTo>
                    <a:pt x="1429" y="220"/>
                    <a:pt x="1432" y="217"/>
                    <a:pt x="1434" y="217"/>
                  </a:cubicBezTo>
                  <a:cubicBezTo>
                    <a:pt x="1437" y="217"/>
                    <a:pt x="1439" y="222"/>
                    <a:pt x="1439" y="231"/>
                  </a:cubicBezTo>
                  <a:cubicBezTo>
                    <a:pt x="1439" y="231"/>
                    <a:pt x="1440" y="232"/>
                    <a:pt x="1442" y="232"/>
                  </a:cubicBezTo>
                  <a:cubicBezTo>
                    <a:pt x="1445" y="232"/>
                    <a:pt x="1451" y="231"/>
                    <a:pt x="1458" y="225"/>
                  </a:cubicBezTo>
                  <a:cubicBezTo>
                    <a:pt x="1464" y="222"/>
                    <a:pt x="1467" y="220"/>
                    <a:pt x="1470" y="220"/>
                  </a:cubicBezTo>
                  <a:cubicBezTo>
                    <a:pt x="1474" y="220"/>
                    <a:pt x="1475" y="225"/>
                    <a:pt x="1477" y="237"/>
                  </a:cubicBezTo>
                  <a:cubicBezTo>
                    <a:pt x="1468" y="253"/>
                    <a:pt x="1474" y="256"/>
                    <a:pt x="1480" y="263"/>
                  </a:cubicBezTo>
                  <a:cubicBezTo>
                    <a:pt x="1482" y="262"/>
                    <a:pt x="1483" y="262"/>
                    <a:pt x="1485" y="262"/>
                  </a:cubicBezTo>
                  <a:cubicBezTo>
                    <a:pt x="1508" y="262"/>
                    <a:pt x="1551" y="323"/>
                    <a:pt x="1540" y="338"/>
                  </a:cubicBezTo>
                  <a:cubicBezTo>
                    <a:pt x="1545" y="337"/>
                    <a:pt x="1548" y="337"/>
                    <a:pt x="1551" y="337"/>
                  </a:cubicBezTo>
                  <a:cubicBezTo>
                    <a:pt x="1559" y="337"/>
                    <a:pt x="1559" y="339"/>
                    <a:pt x="1562" y="344"/>
                  </a:cubicBezTo>
                  <a:cubicBezTo>
                    <a:pt x="1549" y="355"/>
                    <a:pt x="1548" y="360"/>
                    <a:pt x="1552" y="360"/>
                  </a:cubicBezTo>
                  <a:cubicBezTo>
                    <a:pt x="1557" y="360"/>
                    <a:pt x="1568" y="355"/>
                    <a:pt x="1580" y="347"/>
                  </a:cubicBezTo>
                  <a:lnTo>
                    <a:pt x="1577" y="341"/>
                  </a:lnTo>
                  <a:lnTo>
                    <a:pt x="1574" y="335"/>
                  </a:lnTo>
                  <a:cubicBezTo>
                    <a:pt x="1581" y="331"/>
                    <a:pt x="1587" y="329"/>
                    <a:pt x="1592" y="329"/>
                  </a:cubicBezTo>
                  <a:cubicBezTo>
                    <a:pt x="1604" y="329"/>
                    <a:pt x="1601" y="343"/>
                    <a:pt x="1571" y="360"/>
                  </a:cubicBezTo>
                  <a:cubicBezTo>
                    <a:pt x="1558" y="373"/>
                    <a:pt x="1553" y="378"/>
                    <a:pt x="1557" y="378"/>
                  </a:cubicBezTo>
                  <a:cubicBezTo>
                    <a:pt x="1559" y="378"/>
                    <a:pt x="1566" y="376"/>
                    <a:pt x="1577" y="372"/>
                  </a:cubicBezTo>
                  <a:cubicBezTo>
                    <a:pt x="1587" y="369"/>
                    <a:pt x="1594" y="368"/>
                    <a:pt x="1598" y="368"/>
                  </a:cubicBezTo>
                  <a:cubicBezTo>
                    <a:pt x="1608" y="368"/>
                    <a:pt x="1605" y="376"/>
                    <a:pt x="1590" y="391"/>
                  </a:cubicBezTo>
                  <a:cubicBezTo>
                    <a:pt x="1574" y="400"/>
                    <a:pt x="1567" y="404"/>
                    <a:pt x="1570" y="404"/>
                  </a:cubicBezTo>
                  <a:cubicBezTo>
                    <a:pt x="1572" y="404"/>
                    <a:pt x="1579" y="401"/>
                    <a:pt x="1593" y="397"/>
                  </a:cubicBezTo>
                  <a:cubicBezTo>
                    <a:pt x="1614" y="391"/>
                    <a:pt x="1630" y="388"/>
                    <a:pt x="1640" y="388"/>
                  </a:cubicBezTo>
                  <a:cubicBezTo>
                    <a:pt x="1660" y="388"/>
                    <a:pt x="1658" y="399"/>
                    <a:pt x="1621" y="419"/>
                  </a:cubicBezTo>
                  <a:cubicBezTo>
                    <a:pt x="1596" y="435"/>
                    <a:pt x="1584" y="451"/>
                    <a:pt x="1587" y="454"/>
                  </a:cubicBezTo>
                  <a:cubicBezTo>
                    <a:pt x="1588" y="455"/>
                    <a:pt x="1589" y="456"/>
                    <a:pt x="1592" y="456"/>
                  </a:cubicBezTo>
                  <a:cubicBezTo>
                    <a:pt x="1598" y="456"/>
                    <a:pt x="1609" y="451"/>
                    <a:pt x="1618" y="444"/>
                  </a:cubicBezTo>
                  <a:cubicBezTo>
                    <a:pt x="1628" y="435"/>
                    <a:pt x="1635" y="431"/>
                    <a:pt x="1638" y="431"/>
                  </a:cubicBezTo>
                  <a:cubicBezTo>
                    <a:pt x="1641" y="431"/>
                    <a:pt x="1637" y="440"/>
                    <a:pt x="1624" y="457"/>
                  </a:cubicBezTo>
                  <a:cubicBezTo>
                    <a:pt x="1593" y="501"/>
                    <a:pt x="1602" y="510"/>
                    <a:pt x="1637" y="513"/>
                  </a:cubicBezTo>
                  <a:cubicBezTo>
                    <a:pt x="1674" y="522"/>
                    <a:pt x="1688" y="539"/>
                    <a:pt x="1660" y="539"/>
                  </a:cubicBezTo>
                  <a:cubicBezTo>
                    <a:pt x="1658" y="539"/>
                    <a:pt x="1655" y="539"/>
                    <a:pt x="1652" y="538"/>
                  </a:cubicBezTo>
                  <a:cubicBezTo>
                    <a:pt x="1618" y="541"/>
                    <a:pt x="1618" y="541"/>
                    <a:pt x="1637" y="545"/>
                  </a:cubicBezTo>
                  <a:cubicBezTo>
                    <a:pt x="1646" y="557"/>
                    <a:pt x="1652" y="570"/>
                    <a:pt x="1656" y="576"/>
                  </a:cubicBezTo>
                  <a:cubicBezTo>
                    <a:pt x="1657" y="578"/>
                    <a:pt x="1660" y="579"/>
                    <a:pt x="1664" y="579"/>
                  </a:cubicBezTo>
                  <a:cubicBezTo>
                    <a:pt x="1671" y="579"/>
                    <a:pt x="1680" y="577"/>
                    <a:pt x="1690" y="573"/>
                  </a:cubicBezTo>
                  <a:lnTo>
                    <a:pt x="1690" y="573"/>
                  </a:lnTo>
                  <a:cubicBezTo>
                    <a:pt x="1667" y="593"/>
                    <a:pt x="1660" y="611"/>
                    <a:pt x="1686" y="611"/>
                  </a:cubicBezTo>
                  <a:cubicBezTo>
                    <a:pt x="1688" y="611"/>
                    <a:pt x="1691" y="611"/>
                    <a:pt x="1693" y="610"/>
                  </a:cubicBezTo>
                  <a:lnTo>
                    <a:pt x="1700" y="623"/>
                  </a:lnTo>
                  <a:cubicBezTo>
                    <a:pt x="1701" y="627"/>
                    <a:pt x="1702" y="628"/>
                    <a:pt x="1706" y="628"/>
                  </a:cubicBezTo>
                  <a:cubicBezTo>
                    <a:pt x="1708" y="628"/>
                    <a:pt x="1712" y="627"/>
                    <a:pt x="1718" y="626"/>
                  </a:cubicBezTo>
                  <a:cubicBezTo>
                    <a:pt x="1737" y="626"/>
                    <a:pt x="1725" y="639"/>
                    <a:pt x="1715" y="651"/>
                  </a:cubicBezTo>
                  <a:cubicBezTo>
                    <a:pt x="1707" y="664"/>
                    <a:pt x="1698" y="675"/>
                    <a:pt x="1703" y="675"/>
                  </a:cubicBezTo>
                  <a:cubicBezTo>
                    <a:pt x="1704" y="675"/>
                    <a:pt x="1706" y="674"/>
                    <a:pt x="1709" y="673"/>
                  </a:cubicBezTo>
                  <a:cubicBezTo>
                    <a:pt x="1715" y="668"/>
                    <a:pt x="1724" y="668"/>
                    <a:pt x="1733" y="668"/>
                  </a:cubicBezTo>
                  <a:cubicBezTo>
                    <a:pt x="1737" y="668"/>
                    <a:pt x="1742" y="668"/>
                    <a:pt x="1746" y="668"/>
                  </a:cubicBezTo>
                  <a:cubicBezTo>
                    <a:pt x="1751" y="668"/>
                    <a:pt x="1755" y="668"/>
                    <a:pt x="1759" y="667"/>
                  </a:cubicBezTo>
                  <a:cubicBezTo>
                    <a:pt x="1760" y="666"/>
                    <a:pt x="1762" y="666"/>
                    <a:pt x="1763" y="666"/>
                  </a:cubicBezTo>
                  <a:cubicBezTo>
                    <a:pt x="1773" y="666"/>
                    <a:pt x="1764" y="679"/>
                    <a:pt x="1750" y="679"/>
                  </a:cubicBezTo>
                  <a:cubicBezTo>
                    <a:pt x="1734" y="689"/>
                    <a:pt x="1734" y="689"/>
                    <a:pt x="1728" y="708"/>
                  </a:cubicBezTo>
                  <a:cubicBezTo>
                    <a:pt x="1730" y="713"/>
                    <a:pt x="1735" y="722"/>
                    <a:pt x="1745" y="722"/>
                  </a:cubicBezTo>
                  <a:cubicBezTo>
                    <a:pt x="1747" y="722"/>
                    <a:pt x="1750" y="721"/>
                    <a:pt x="1753" y="720"/>
                  </a:cubicBezTo>
                  <a:cubicBezTo>
                    <a:pt x="1754" y="719"/>
                    <a:pt x="1756" y="719"/>
                    <a:pt x="1757" y="719"/>
                  </a:cubicBezTo>
                  <a:cubicBezTo>
                    <a:pt x="1769" y="719"/>
                    <a:pt x="1783" y="750"/>
                    <a:pt x="1775" y="761"/>
                  </a:cubicBezTo>
                  <a:lnTo>
                    <a:pt x="1781" y="773"/>
                  </a:lnTo>
                  <a:cubicBezTo>
                    <a:pt x="1784" y="780"/>
                    <a:pt x="1803" y="776"/>
                    <a:pt x="1806" y="783"/>
                  </a:cubicBezTo>
                  <a:cubicBezTo>
                    <a:pt x="1806" y="783"/>
                    <a:pt x="1808" y="787"/>
                    <a:pt x="1817" y="787"/>
                  </a:cubicBezTo>
                  <a:cubicBezTo>
                    <a:pt x="1819" y="787"/>
                    <a:pt x="1822" y="786"/>
                    <a:pt x="1825" y="786"/>
                  </a:cubicBezTo>
                  <a:lnTo>
                    <a:pt x="1825" y="786"/>
                  </a:lnTo>
                  <a:cubicBezTo>
                    <a:pt x="1828" y="792"/>
                    <a:pt x="1831" y="798"/>
                    <a:pt x="1819" y="808"/>
                  </a:cubicBezTo>
                  <a:cubicBezTo>
                    <a:pt x="1831" y="804"/>
                    <a:pt x="1838" y="802"/>
                    <a:pt x="1841" y="802"/>
                  </a:cubicBezTo>
                  <a:cubicBezTo>
                    <a:pt x="1846" y="802"/>
                    <a:pt x="1840" y="807"/>
                    <a:pt x="1825" y="820"/>
                  </a:cubicBezTo>
                  <a:cubicBezTo>
                    <a:pt x="1809" y="829"/>
                    <a:pt x="1802" y="833"/>
                    <a:pt x="1805" y="833"/>
                  </a:cubicBezTo>
                  <a:cubicBezTo>
                    <a:pt x="1807" y="833"/>
                    <a:pt x="1814" y="831"/>
                    <a:pt x="1828" y="827"/>
                  </a:cubicBezTo>
                  <a:cubicBezTo>
                    <a:pt x="1834" y="826"/>
                    <a:pt x="1838" y="825"/>
                    <a:pt x="1841" y="825"/>
                  </a:cubicBezTo>
                  <a:cubicBezTo>
                    <a:pt x="1845" y="825"/>
                    <a:pt x="1843" y="828"/>
                    <a:pt x="1834" y="836"/>
                  </a:cubicBezTo>
                  <a:cubicBezTo>
                    <a:pt x="1826" y="842"/>
                    <a:pt x="1825" y="847"/>
                    <a:pt x="1829" y="847"/>
                  </a:cubicBezTo>
                  <a:cubicBezTo>
                    <a:pt x="1831" y="847"/>
                    <a:pt x="1835" y="846"/>
                    <a:pt x="1841" y="842"/>
                  </a:cubicBezTo>
                  <a:cubicBezTo>
                    <a:pt x="1847" y="840"/>
                    <a:pt x="1854" y="839"/>
                    <a:pt x="1860" y="839"/>
                  </a:cubicBezTo>
                  <a:cubicBezTo>
                    <a:pt x="1878" y="839"/>
                    <a:pt x="1887" y="849"/>
                    <a:pt x="1866" y="861"/>
                  </a:cubicBezTo>
                  <a:cubicBezTo>
                    <a:pt x="1866" y="861"/>
                    <a:pt x="1868" y="865"/>
                    <a:pt x="1878" y="865"/>
                  </a:cubicBezTo>
                  <a:cubicBezTo>
                    <a:pt x="1881" y="865"/>
                    <a:pt x="1884" y="865"/>
                    <a:pt x="1888" y="864"/>
                  </a:cubicBezTo>
                  <a:cubicBezTo>
                    <a:pt x="1900" y="860"/>
                    <a:pt x="1907" y="858"/>
                    <a:pt x="1909" y="858"/>
                  </a:cubicBezTo>
                  <a:cubicBezTo>
                    <a:pt x="1911" y="858"/>
                    <a:pt x="1905" y="862"/>
                    <a:pt x="1891" y="870"/>
                  </a:cubicBezTo>
                  <a:cubicBezTo>
                    <a:pt x="1873" y="886"/>
                    <a:pt x="1869" y="894"/>
                    <a:pt x="1879" y="894"/>
                  </a:cubicBezTo>
                  <a:cubicBezTo>
                    <a:pt x="1884" y="894"/>
                    <a:pt x="1891" y="892"/>
                    <a:pt x="1900" y="889"/>
                  </a:cubicBezTo>
                  <a:cubicBezTo>
                    <a:pt x="1900" y="889"/>
                    <a:pt x="1902" y="889"/>
                    <a:pt x="1904" y="889"/>
                  </a:cubicBezTo>
                  <a:cubicBezTo>
                    <a:pt x="1908" y="889"/>
                    <a:pt x="1913" y="890"/>
                    <a:pt x="1906" y="899"/>
                  </a:cubicBezTo>
                  <a:cubicBezTo>
                    <a:pt x="1901" y="916"/>
                    <a:pt x="1904" y="949"/>
                    <a:pt x="1919" y="949"/>
                  </a:cubicBezTo>
                  <a:cubicBezTo>
                    <a:pt x="1923" y="949"/>
                    <a:pt x="1927" y="947"/>
                    <a:pt x="1931" y="943"/>
                  </a:cubicBezTo>
                  <a:lnTo>
                    <a:pt x="1938" y="955"/>
                  </a:lnTo>
                  <a:cubicBezTo>
                    <a:pt x="1930" y="971"/>
                    <a:pt x="1931" y="978"/>
                    <a:pt x="1942" y="978"/>
                  </a:cubicBezTo>
                  <a:cubicBezTo>
                    <a:pt x="1945" y="978"/>
                    <a:pt x="1947" y="978"/>
                    <a:pt x="1950" y="977"/>
                  </a:cubicBezTo>
                  <a:lnTo>
                    <a:pt x="1966" y="977"/>
                  </a:lnTo>
                  <a:cubicBezTo>
                    <a:pt x="1953" y="983"/>
                    <a:pt x="1944" y="999"/>
                    <a:pt x="1947" y="1005"/>
                  </a:cubicBezTo>
                  <a:cubicBezTo>
                    <a:pt x="1948" y="1008"/>
                    <a:pt x="1949" y="1010"/>
                    <a:pt x="1951" y="1010"/>
                  </a:cubicBezTo>
                  <a:cubicBezTo>
                    <a:pt x="1953" y="1010"/>
                    <a:pt x="1956" y="1007"/>
                    <a:pt x="1963" y="1002"/>
                  </a:cubicBezTo>
                  <a:cubicBezTo>
                    <a:pt x="1967" y="997"/>
                    <a:pt x="1970" y="995"/>
                    <a:pt x="1973" y="995"/>
                  </a:cubicBezTo>
                  <a:cubicBezTo>
                    <a:pt x="1977" y="995"/>
                    <a:pt x="1980" y="998"/>
                    <a:pt x="1982" y="1002"/>
                  </a:cubicBezTo>
                  <a:cubicBezTo>
                    <a:pt x="1985" y="1008"/>
                    <a:pt x="1972" y="1021"/>
                    <a:pt x="1960" y="1027"/>
                  </a:cubicBezTo>
                  <a:lnTo>
                    <a:pt x="1963" y="1033"/>
                  </a:lnTo>
                  <a:cubicBezTo>
                    <a:pt x="1975" y="1027"/>
                    <a:pt x="1983" y="1024"/>
                    <a:pt x="1986" y="1024"/>
                  </a:cubicBezTo>
                  <a:cubicBezTo>
                    <a:pt x="1991" y="1024"/>
                    <a:pt x="1989" y="1028"/>
                    <a:pt x="1982" y="1033"/>
                  </a:cubicBezTo>
                  <a:cubicBezTo>
                    <a:pt x="1969" y="1046"/>
                    <a:pt x="1972" y="1052"/>
                    <a:pt x="1975" y="1059"/>
                  </a:cubicBezTo>
                  <a:cubicBezTo>
                    <a:pt x="1979" y="1057"/>
                    <a:pt x="1981" y="1057"/>
                    <a:pt x="1982" y="1057"/>
                  </a:cubicBezTo>
                  <a:cubicBezTo>
                    <a:pt x="1985" y="1057"/>
                    <a:pt x="1981" y="1060"/>
                    <a:pt x="1978" y="1060"/>
                  </a:cubicBezTo>
                  <a:cubicBezTo>
                    <a:pt x="1977" y="1060"/>
                    <a:pt x="1976" y="1060"/>
                    <a:pt x="1975" y="1059"/>
                  </a:cubicBezTo>
                  <a:lnTo>
                    <a:pt x="1963" y="1068"/>
                  </a:lnTo>
                  <a:cubicBezTo>
                    <a:pt x="1959" y="1073"/>
                    <a:pt x="1959" y="1075"/>
                    <a:pt x="1961" y="1075"/>
                  </a:cubicBezTo>
                  <a:cubicBezTo>
                    <a:pt x="1963" y="1075"/>
                    <a:pt x="1971" y="1070"/>
                    <a:pt x="1978" y="1065"/>
                  </a:cubicBezTo>
                  <a:lnTo>
                    <a:pt x="1988" y="1077"/>
                  </a:lnTo>
                  <a:cubicBezTo>
                    <a:pt x="1989" y="1081"/>
                    <a:pt x="1991" y="1084"/>
                    <a:pt x="1994" y="1084"/>
                  </a:cubicBezTo>
                  <a:cubicBezTo>
                    <a:pt x="1996" y="1084"/>
                    <a:pt x="1999" y="1081"/>
                    <a:pt x="2003" y="1074"/>
                  </a:cubicBezTo>
                  <a:cubicBezTo>
                    <a:pt x="2013" y="1069"/>
                    <a:pt x="2025" y="1063"/>
                    <a:pt x="2031" y="1063"/>
                  </a:cubicBezTo>
                  <a:cubicBezTo>
                    <a:pt x="2033" y="1063"/>
                    <a:pt x="2034" y="1063"/>
                    <a:pt x="2035" y="1065"/>
                  </a:cubicBezTo>
                  <a:cubicBezTo>
                    <a:pt x="2037" y="1063"/>
                    <a:pt x="2039" y="1063"/>
                    <a:pt x="2040" y="1063"/>
                  </a:cubicBezTo>
                  <a:cubicBezTo>
                    <a:pt x="2043" y="1063"/>
                    <a:pt x="2040" y="1067"/>
                    <a:pt x="2037" y="1067"/>
                  </a:cubicBezTo>
                  <a:cubicBezTo>
                    <a:pt x="2036" y="1067"/>
                    <a:pt x="2035" y="1066"/>
                    <a:pt x="2035" y="1065"/>
                  </a:cubicBezTo>
                  <a:cubicBezTo>
                    <a:pt x="2019" y="1074"/>
                    <a:pt x="2007" y="1080"/>
                    <a:pt x="2010" y="1087"/>
                  </a:cubicBezTo>
                  <a:cubicBezTo>
                    <a:pt x="2013" y="1093"/>
                    <a:pt x="2000" y="1102"/>
                    <a:pt x="2000" y="1102"/>
                  </a:cubicBezTo>
                  <a:cubicBezTo>
                    <a:pt x="1972" y="1111"/>
                    <a:pt x="1993" y="1125"/>
                    <a:pt x="2008" y="1125"/>
                  </a:cubicBezTo>
                  <a:cubicBezTo>
                    <a:pt x="2010" y="1125"/>
                    <a:pt x="2011" y="1125"/>
                    <a:pt x="2013" y="1124"/>
                  </a:cubicBezTo>
                  <a:cubicBezTo>
                    <a:pt x="2019" y="1124"/>
                    <a:pt x="2024" y="1124"/>
                    <a:pt x="2028" y="1124"/>
                  </a:cubicBezTo>
                  <a:cubicBezTo>
                    <a:pt x="2048" y="1124"/>
                    <a:pt x="2046" y="1130"/>
                    <a:pt x="2022" y="1143"/>
                  </a:cubicBezTo>
                  <a:cubicBezTo>
                    <a:pt x="2011" y="1150"/>
                    <a:pt x="2011" y="1153"/>
                    <a:pt x="2018" y="1153"/>
                  </a:cubicBezTo>
                  <a:cubicBezTo>
                    <a:pt x="2027" y="1153"/>
                    <a:pt x="2049" y="1148"/>
                    <a:pt x="2076" y="1137"/>
                  </a:cubicBezTo>
                  <a:lnTo>
                    <a:pt x="2119" y="1121"/>
                  </a:lnTo>
                  <a:lnTo>
                    <a:pt x="2079" y="1143"/>
                  </a:lnTo>
                  <a:cubicBezTo>
                    <a:pt x="2025" y="1181"/>
                    <a:pt x="2025" y="1181"/>
                    <a:pt x="2063" y="1184"/>
                  </a:cubicBezTo>
                  <a:cubicBezTo>
                    <a:pt x="2085" y="1187"/>
                    <a:pt x="2085" y="1187"/>
                    <a:pt x="2069" y="1196"/>
                  </a:cubicBezTo>
                  <a:cubicBezTo>
                    <a:pt x="2057" y="1203"/>
                    <a:pt x="2060" y="1209"/>
                    <a:pt x="2069" y="1228"/>
                  </a:cubicBezTo>
                  <a:cubicBezTo>
                    <a:pt x="2076" y="1241"/>
                    <a:pt x="2081" y="1248"/>
                    <a:pt x="2087" y="1248"/>
                  </a:cubicBezTo>
                  <a:cubicBezTo>
                    <a:pt x="2090" y="1248"/>
                    <a:pt x="2094" y="1246"/>
                    <a:pt x="2097" y="1243"/>
                  </a:cubicBezTo>
                  <a:lnTo>
                    <a:pt x="2104" y="1256"/>
                  </a:lnTo>
                  <a:cubicBezTo>
                    <a:pt x="2090" y="1268"/>
                    <a:pt x="2090" y="1274"/>
                    <a:pt x="2097" y="1274"/>
                  </a:cubicBezTo>
                  <a:cubicBezTo>
                    <a:pt x="2102" y="1274"/>
                    <a:pt x="2112" y="1269"/>
                    <a:pt x="2123" y="1259"/>
                  </a:cubicBezTo>
                  <a:lnTo>
                    <a:pt x="2132" y="1272"/>
                  </a:lnTo>
                  <a:lnTo>
                    <a:pt x="2116" y="1281"/>
                  </a:lnTo>
                  <a:cubicBezTo>
                    <a:pt x="2104" y="1287"/>
                    <a:pt x="2110" y="1300"/>
                    <a:pt x="2138" y="1350"/>
                  </a:cubicBezTo>
                  <a:cubicBezTo>
                    <a:pt x="2164" y="1397"/>
                    <a:pt x="2167" y="1411"/>
                    <a:pt x="2184" y="1411"/>
                  </a:cubicBezTo>
                  <a:cubicBezTo>
                    <a:pt x="2188" y="1411"/>
                    <a:pt x="2192" y="1411"/>
                    <a:pt x="2198" y="1409"/>
                  </a:cubicBezTo>
                  <a:cubicBezTo>
                    <a:pt x="2229" y="1409"/>
                    <a:pt x="2232" y="1419"/>
                    <a:pt x="2201" y="1425"/>
                  </a:cubicBezTo>
                  <a:cubicBezTo>
                    <a:pt x="2187" y="1428"/>
                    <a:pt x="2176" y="1435"/>
                    <a:pt x="2183" y="1435"/>
                  </a:cubicBezTo>
                  <a:cubicBezTo>
                    <a:pt x="2185" y="1435"/>
                    <a:pt x="2186" y="1435"/>
                    <a:pt x="2188" y="1435"/>
                  </a:cubicBezTo>
                  <a:lnTo>
                    <a:pt x="2188" y="1435"/>
                  </a:lnTo>
                  <a:cubicBezTo>
                    <a:pt x="2188" y="1444"/>
                    <a:pt x="2185" y="1453"/>
                    <a:pt x="2176" y="1460"/>
                  </a:cubicBezTo>
                  <a:cubicBezTo>
                    <a:pt x="2148" y="1482"/>
                    <a:pt x="2163" y="1488"/>
                    <a:pt x="2179" y="1488"/>
                  </a:cubicBezTo>
                  <a:cubicBezTo>
                    <a:pt x="2187" y="1486"/>
                    <a:pt x="2192" y="1485"/>
                    <a:pt x="2194" y="1485"/>
                  </a:cubicBezTo>
                  <a:cubicBezTo>
                    <a:pt x="2200" y="1485"/>
                    <a:pt x="2190" y="1490"/>
                    <a:pt x="2179" y="1494"/>
                  </a:cubicBezTo>
                  <a:cubicBezTo>
                    <a:pt x="2160" y="1504"/>
                    <a:pt x="2145" y="1507"/>
                    <a:pt x="2160" y="1510"/>
                  </a:cubicBezTo>
                  <a:cubicBezTo>
                    <a:pt x="2178" y="1516"/>
                    <a:pt x="2184" y="1557"/>
                    <a:pt x="2159" y="1557"/>
                  </a:cubicBezTo>
                  <a:cubicBezTo>
                    <a:pt x="2158" y="1557"/>
                    <a:pt x="2156" y="1557"/>
                    <a:pt x="2154" y="1557"/>
                  </a:cubicBezTo>
                  <a:cubicBezTo>
                    <a:pt x="2154" y="1557"/>
                    <a:pt x="2151" y="1563"/>
                    <a:pt x="2151" y="1569"/>
                  </a:cubicBezTo>
                  <a:cubicBezTo>
                    <a:pt x="2163" y="1572"/>
                    <a:pt x="2160" y="1588"/>
                    <a:pt x="2154" y="1601"/>
                  </a:cubicBezTo>
                  <a:cubicBezTo>
                    <a:pt x="2149" y="1610"/>
                    <a:pt x="2146" y="1616"/>
                    <a:pt x="2140" y="1616"/>
                  </a:cubicBezTo>
                  <a:cubicBezTo>
                    <a:pt x="2138" y="1616"/>
                    <a:pt x="2135" y="1615"/>
                    <a:pt x="2132" y="1613"/>
                  </a:cubicBezTo>
                  <a:cubicBezTo>
                    <a:pt x="2128" y="1609"/>
                    <a:pt x="2124" y="1607"/>
                    <a:pt x="2122" y="1607"/>
                  </a:cubicBezTo>
                  <a:cubicBezTo>
                    <a:pt x="2119" y="1607"/>
                    <a:pt x="2120" y="1614"/>
                    <a:pt x="2126" y="1626"/>
                  </a:cubicBezTo>
                  <a:cubicBezTo>
                    <a:pt x="2123" y="1632"/>
                    <a:pt x="2145" y="1654"/>
                    <a:pt x="2138" y="1660"/>
                  </a:cubicBezTo>
                  <a:cubicBezTo>
                    <a:pt x="2154" y="1670"/>
                    <a:pt x="2160" y="1685"/>
                    <a:pt x="2157" y="1692"/>
                  </a:cubicBezTo>
                  <a:lnTo>
                    <a:pt x="2141" y="1682"/>
                  </a:lnTo>
                  <a:lnTo>
                    <a:pt x="2116" y="1663"/>
                  </a:lnTo>
                  <a:lnTo>
                    <a:pt x="2116" y="1663"/>
                  </a:lnTo>
                  <a:cubicBezTo>
                    <a:pt x="2113" y="1670"/>
                    <a:pt x="2107" y="1673"/>
                    <a:pt x="2119" y="1682"/>
                  </a:cubicBezTo>
                  <a:cubicBezTo>
                    <a:pt x="2117" y="1682"/>
                    <a:pt x="2115" y="1681"/>
                    <a:pt x="2113" y="1681"/>
                  </a:cubicBezTo>
                  <a:cubicBezTo>
                    <a:pt x="2103" y="1681"/>
                    <a:pt x="2093" y="1687"/>
                    <a:pt x="2088" y="1695"/>
                  </a:cubicBezTo>
                  <a:cubicBezTo>
                    <a:pt x="2076" y="1704"/>
                    <a:pt x="2066" y="1713"/>
                    <a:pt x="2069" y="1729"/>
                  </a:cubicBezTo>
                  <a:cubicBezTo>
                    <a:pt x="2061" y="1724"/>
                    <a:pt x="2053" y="1722"/>
                    <a:pt x="2046" y="1722"/>
                  </a:cubicBezTo>
                  <a:cubicBezTo>
                    <a:pt x="2027" y="1722"/>
                    <a:pt x="2011" y="1737"/>
                    <a:pt x="2016" y="1757"/>
                  </a:cubicBezTo>
                  <a:cubicBezTo>
                    <a:pt x="2022" y="1767"/>
                    <a:pt x="2022" y="1772"/>
                    <a:pt x="2018" y="1772"/>
                  </a:cubicBezTo>
                  <a:cubicBezTo>
                    <a:pt x="2015" y="1772"/>
                    <a:pt x="2011" y="1770"/>
                    <a:pt x="2007" y="1767"/>
                  </a:cubicBezTo>
                  <a:cubicBezTo>
                    <a:pt x="2000" y="1761"/>
                    <a:pt x="1996" y="1758"/>
                    <a:pt x="1994" y="1758"/>
                  </a:cubicBezTo>
                  <a:lnTo>
                    <a:pt x="1994" y="1758"/>
                  </a:lnTo>
                  <a:cubicBezTo>
                    <a:pt x="1992" y="1758"/>
                    <a:pt x="1992" y="1763"/>
                    <a:pt x="1994" y="1773"/>
                  </a:cubicBezTo>
                  <a:cubicBezTo>
                    <a:pt x="1994" y="1779"/>
                    <a:pt x="1992" y="1781"/>
                    <a:pt x="1989" y="1781"/>
                  </a:cubicBezTo>
                  <a:cubicBezTo>
                    <a:pt x="1984" y="1781"/>
                    <a:pt x="1975" y="1776"/>
                    <a:pt x="1966" y="1770"/>
                  </a:cubicBezTo>
                  <a:cubicBezTo>
                    <a:pt x="1956" y="1757"/>
                    <a:pt x="1950" y="1751"/>
                    <a:pt x="1946" y="1751"/>
                  </a:cubicBezTo>
                  <a:cubicBezTo>
                    <a:pt x="1942" y="1751"/>
                    <a:pt x="1941" y="1756"/>
                    <a:pt x="1941" y="1764"/>
                  </a:cubicBezTo>
                  <a:cubicBezTo>
                    <a:pt x="1938" y="1779"/>
                    <a:pt x="1931" y="1789"/>
                    <a:pt x="1919" y="1795"/>
                  </a:cubicBezTo>
                  <a:cubicBezTo>
                    <a:pt x="1916" y="1817"/>
                    <a:pt x="1909" y="1820"/>
                    <a:pt x="1922" y="1829"/>
                  </a:cubicBezTo>
                  <a:cubicBezTo>
                    <a:pt x="1928" y="1839"/>
                    <a:pt x="1931" y="1848"/>
                    <a:pt x="1931" y="1861"/>
                  </a:cubicBezTo>
                  <a:cubicBezTo>
                    <a:pt x="1930" y="1868"/>
                    <a:pt x="1928" y="1871"/>
                    <a:pt x="1926" y="1871"/>
                  </a:cubicBezTo>
                  <a:cubicBezTo>
                    <a:pt x="1923" y="1871"/>
                    <a:pt x="1921" y="1866"/>
                    <a:pt x="1925" y="1864"/>
                  </a:cubicBezTo>
                  <a:cubicBezTo>
                    <a:pt x="1931" y="1842"/>
                    <a:pt x="1925" y="1845"/>
                    <a:pt x="1909" y="1836"/>
                  </a:cubicBezTo>
                  <a:cubicBezTo>
                    <a:pt x="1905" y="1833"/>
                    <a:pt x="1899" y="1831"/>
                    <a:pt x="1894" y="1831"/>
                  </a:cubicBezTo>
                  <a:cubicBezTo>
                    <a:pt x="1888" y="1831"/>
                    <a:pt x="1883" y="1833"/>
                    <a:pt x="1878" y="1836"/>
                  </a:cubicBezTo>
                  <a:lnTo>
                    <a:pt x="1853" y="1848"/>
                  </a:lnTo>
                  <a:cubicBezTo>
                    <a:pt x="1847" y="1847"/>
                    <a:pt x="1842" y="1847"/>
                    <a:pt x="1838" y="1847"/>
                  </a:cubicBezTo>
                  <a:cubicBezTo>
                    <a:pt x="1826" y="1847"/>
                    <a:pt x="1824" y="1851"/>
                    <a:pt x="1831" y="1861"/>
                  </a:cubicBezTo>
                  <a:cubicBezTo>
                    <a:pt x="1841" y="1878"/>
                    <a:pt x="1844" y="1884"/>
                    <a:pt x="1844" y="1884"/>
                  </a:cubicBezTo>
                  <a:cubicBezTo>
                    <a:pt x="1843" y="1884"/>
                    <a:pt x="1841" y="1881"/>
                    <a:pt x="1837" y="1876"/>
                  </a:cubicBezTo>
                  <a:cubicBezTo>
                    <a:pt x="1832" y="1871"/>
                    <a:pt x="1825" y="1868"/>
                    <a:pt x="1817" y="1868"/>
                  </a:cubicBezTo>
                  <a:cubicBezTo>
                    <a:pt x="1791" y="1868"/>
                    <a:pt x="1756" y="1893"/>
                    <a:pt x="1758" y="1917"/>
                  </a:cubicBezTo>
                  <a:lnTo>
                    <a:pt x="1758" y="1917"/>
                  </a:lnTo>
                  <a:cubicBezTo>
                    <a:pt x="1757" y="1913"/>
                    <a:pt x="1755" y="1909"/>
                    <a:pt x="1753" y="1905"/>
                  </a:cubicBezTo>
                  <a:cubicBezTo>
                    <a:pt x="1748" y="1898"/>
                    <a:pt x="1744" y="1896"/>
                    <a:pt x="1740" y="1896"/>
                  </a:cubicBezTo>
                  <a:cubicBezTo>
                    <a:pt x="1736" y="1896"/>
                    <a:pt x="1731" y="1898"/>
                    <a:pt x="1725" y="1902"/>
                  </a:cubicBezTo>
                  <a:cubicBezTo>
                    <a:pt x="1721" y="1905"/>
                    <a:pt x="1703" y="1933"/>
                    <a:pt x="1687" y="1942"/>
                  </a:cubicBezTo>
                  <a:cubicBezTo>
                    <a:pt x="1662" y="1955"/>
                    <a:pt x="1643" y="1967"/>
                    <a:pt x="1652" y="1980"/>
                  </a:cubicBezTo>
                  <a:cubicBezTo>
                    <a:pt x="1650" y="1981"/>
                    <a:pt x="1649" y="1982"/>
                    <a:pt x="1648" y="1982"/>
                  </a:cubicBezTo>
                  <a:cubicBezTo>
                    <a:pt x="1645" y="1982"/>
                    <a:pt x="1643" y="1979"/>
                    <a:pt x="1637" y="1970"/>
                  </a:cubicBezTo>
                  <a:cubicBezTo>
                    <a:pt x="1637" y="1959"/>
                    <a:pt x="1634" y="1956"/>
                    <a:pt x="1631" y="1956"/>
                  </a:cubicBezTo>
                  <a:cubicBezTo>
                    <a:pt x="1629" y="1956"/>
                    <a:pt x="1627" y="1957"/>
                    <a:pt x="1624" y="1958"/>
                  </a:cubicBezTo>
                  <a:cubicBezTo>
                    <a:pt x="1618" y="1961"/>
                    <a:pt x="1624" y="1977"/>
                    <a:pt x="1634" y="1989"/>
                  </a:cubicBezTo>
                  <a:cubicBezTo>
                    <a:pt x="1638" y="1999"/>
                    <a:pt x="1637" y="2004"/>
                    <a:pt x="1631" y="2004"/>
                  </a:cubicBezTo>
                  <a:cubicBezTo>
                    <a:pt x="1627" y="2004"/>
                    <a:pt x="1622" y="2002"/>
                    <a:pt x="1615" y="1999"/>
                  </a:cubicBezTo>
                  <a:cubicBezTo>
                    <a:pt x="1611" y="1998"/>
                    <a:pt x="1607" y="1997"/>
                    <a:pt x="1604" y="1997"/>
                  </a:cubicBezTo>
                  <a:cubicBezTo>
                    <a:pt x="1586" y="1997"/>
                    <a:pt x="1570" y="2009"/>
                    <a:pt x="1568" y="2027"/>
                  </a:cubicBezTo>
                  <a:cubicBezTo>
                    <a:pt x="1565" y="2028"/>
                    <a:pt x="1562" y="2030"/>
                    <a:pt x="1559" y="2030"/>
                  </a:cubicBezTo>
                  <a:cubicBezTo>
                    <a:pt x="1555" y="2030"/>
                    <a:pt x="1551" y="2028"/>
                    <a:pt x="1546" y="2021"/>
                  </a:cubicBezTo>
                  <a:cubicBezTo>
                    <a:pt x="1540" y="2015"/>
                    <a:pt x="1533" y="2011"/>
                    <a:pt x="1528" y="2011"/>
                  </a:cubicBezTo>
                  <a:cubicBezTo>
                    <a:pt x="1521" y="2011"/>
                    <a:pt x="1516" y="2017"/>
                    <a:pt x="1518" y="2036"/>
                  </a:cubicBezTo>
                  <a:cubicBezTo>
                    <a:pt x="1516" y="2037"/>
                    <a:pt x="1514" y="2038"/>
                    <a:pt x="1513" y="2038"/>
                  </a:cubicBezTo>
                  <a:cubicBezTo>
                    <a:pt x="1511" y="2038"/>
                    <a:pt x="1509" y="2035"/>
                    <a:pt x="1502" y="2024"/>
                  </a:cubicBezTo>
                  <a:cubicBezTo>
                    <a:pt x="1495" y="2019"/>
                    <a:pt x="1489" y="2013"/>
                    <a:pt x="1487" y="2013"/>
                  </a:cubicBezTo>
                  <a:lnTo>
                    <a:pt x="1487" y="2013"/>
                  </a:lnTo>
                  <a:cubicBezTo>
                    <a:pt x="1485" y="2013"/>
                    <a:pt x="1485" y="2017"/>
                    <a:pt x="1490" y="2030"/>
                  </a:cubicBezTo>
                  <a:cubicBezTo>
                    <a:pt x="1487" y="2046"/>
                    <a:pt x="1475" y="2056"/>
                    <a:pt x="1461" y="2056"/>
                  </a:cubicBezTo>
                  <a:cubicBezTo>
                    <a:pt x="1456" y="2056"/>
                    <a:pt x="1451" y="2054"/>
                    <a:pt x="1446" y="2052"/>
                  </a:cubicBezTo>
                  <a:cubicBezTo>
                    <a:pt x="1439" y="2055"/>
                    <a:pt x="1433" y="2058"/>
                    <a:pt x="1439" y="2074"/>
                  </a:cubicBezTo>
                  <a:cubicBezTo>
                    <a:pt x="1441" y="2078"/>
                    <a:pt x="1443" y="2082"/>
                    <a:pt x="1445" y="2085"/>
                  </a:cubicBezTo>
                  <a:lnTo>
                    <a:pt x="1445" y="2085"/>
                  </a:lnTo>
                  <a:cubicBezTo>
                    <a:pt x="1436" y="2074"/>
                    <a:pt x="1432" y="2068"/>
                    <a:pt x="1430" y="2068"/>
                  </a:cubicBezTo>
                  <a:lnTo>
                    <a:pt x="1430" y="2068"/>
                  </a:lnTo>
                  <a:cubicBezTo>
                    <a:pt x="1428" y="2068"/>
                    <a:pt x="1430" y="2076"/>
                    <a:pt x="1433" y="2093"/>
                  </a:cubicBezTo>
                  <a:cubicBezTo>
                    <a:pt x="1437" y="2100"/>
                    <a:pt x="1436" y="2104"/>
                    <a:pt x="1434" y="2104"/>
                  </a:cubicBezTo>
                  <a:cubicBezTo>
                    <a:pt x="1432" y="2104"/>
                    <a:pt x="1430" y="2101"/>
                    <a:pt x="1427" y="2096"/>
                  </a:cubicBezTo>
                  <a:cubicBezTo>
                    <a:pt x="1414" y="2083"/>
                    <a:pt x="1408" y="2083"/>
                    <a:pt x="1408" y="2083"/>
                  </a:cubicBezTo>
                  <a:cubicBezTo>
                    <a:pt x="1386" y="2102"/>
                    <a:pt x="1364" y="2115"/>
                    <a:pt x="1339" y="2124"/>
                  </a:cubicBezTo>
                  <a:cubicBezTo>
                    <a:pt x="1283" y="2140"/>
                    <a:pt x="1261" y="2140"/>
                    <a:pt x="1264" y="2155"/>
                  </a:cubicBezTo>
                  <a:cubicBezTo>
                    <a:pt x="1262" y="2165"/>
                    <a:pt x="1261" y="2170"/>
                    <a:pt x="1260" y="2170"/>
                  </a:cubicBezTo>
                  <a:cubicBezTo>
                    <a:pt x="1258" y="2170"/>
                    <a:pt x="1256" y="2166"/>
                    <a:pt x="1251" y="2158"/>
                  </a:cubicBezTo>
                  <a:cubicBezTo>
                    <a:pt x="1242" y="2146"/>
                    <a:pt x="1233" y="2146"/>
                    <a:pt x="1226" y="2146"/>
                  </a:cubicBezTo>
                  <a:cubicBezTo>
                    <a:pt x="1224" y="2147"/>
                    <a:pt x="1222" y="2148"/>
                    <a:pt x="1221" y="2148"/>
                  </a:cubicBezTo>
                  <a:cubicBezTo>
                    <a:pt x="1216" y="2148"/>
                    <a:pt x="1213" y="2144"/>
                    <a:pt x="1211" y="2133"/>
                  </a:cubicBezTo>
                  <a:cubicBezTo>
                    <a:pt x="1204" y="2149"/>
                    <a:pt x="1204" y="2149"/>
                    <a:pt x="1198" y="2152"/>
                  </a:cubicBezTo>
                  <a:cubicBezTo>
                    <a:pt x="1198" y="2144"/>
                    <a:pt x="1196" y="2140"/>
                    <a:pt x="1193" y="2140"/>
                  </a:cubicBezTo>
                  <a:cubicBezTo>
                    <a:pt x="1190" y="2140"/>
                    <a:pt x="1187" y="2144"/>
                    <a:pt x="1186" y="2152"/>
                  </a:cubicBezTo>
                  <a:cubicBezTo>
                    <a:pt x="1182" y="2168"/>
                    <a:pt x="1181" y="2176"/>
                    <a:pt x="1180" y="2176"/>
                  </a:cubicBezTo>
                  <a:cubicBezTo>
                    <a:pt x="1179" y="2176"/>
                    <a:pt x="1178" y="2168"/>
                    <a:pt x="1176" y="2152"/>
                  </a:cubicBezTo>
                  <a:cubicBezTo>
                    <a:pt x="1176" y="2141"/>
                    <a:pt x="1165" y="2130"/>
                    <a:pt x="1161" y="2130"/>
                  </a:cubicBezTo>
                  <a:cubicBezTo>
                    <a:pt x="1159" y="2130"/>
                    <a:pt x="1159" y="2132"/>
                    <a:pt x="1160" y="2137"/>
                  </a:cubicBezTo>
                  <a:cubicBezTo>
                    <a:pt x="1164" y="2152"/>
                    <a:pt x="1148" y="2155"/>
                    <a:pt x="1142" y="2171"/>
                  </a:cubicBezTo>
                  <a:cubicBezTo>
                    <a:pt x="1135" y="2171"/>
                    <a:pt x="1129" y="2171"/>
                    <a:pt x="1126" y="2155"/>
                  </a:cubicBezTo>
                  <a:cubicBezTo>
                    <a:pt x="1124" y="2151"/>
                    <a:pt x="1120" y="2149"/>
                    <a:pt x="1115" y="2149"/>
                  </a:cubicBezTo>
                  <a:cubicBezTo>
                    <a:pt x="1102" y="2149"/>
                    <a:pt x="1083" y="2160"/>
                    <a:pt x="1079" y="2171"/>
                  </a:cubicBezTo>
                  <a:cubicBezTo>
                    <a:pt x="1077" y="2179"/>
                    <a:pt x="1075" y="2183"/>
                    <a:pt x="1073" y="2183"/>
                  </a:cubicBezTo>
                  <a:cubicBezTo>
                    <a:pt x="1071" y="2183"/>
                    <a:pt x="1070" y="2179"/>
                    <a:pt x="1070" y="2171"/>
                  </a:cubicBezTo>
                  <a:cubicBezTo>
                    <a:pt x="1070" y="2155"/>
                    <a:pt x="1063" y="2155"/>
                    <a:pt x="1057" y="2152"/>
                  </a:cubicBezTo>
                  <a:cubicBezTo>
                    <a:pt x="1054" y="2157"/>
                    <a:pt x="1053" y="2159"/>
                    <a:pt x="1052" y="2159"/>
                  </a:cubicBezTo>
                  <a:cubicBezTo>
                    <a:pt x="1049" y="2159"/>
                    <a:pt x="1051" y="2148"/>
                    <a:pt x="1051" y="2137"/>
                  </a:cubicBezTo>
                  <a:cubicBezTo>
                    <a:pt x="1057" y="2121"/>
                    <a:pt x="1051" y="2121"/>
                    <a:pt x="1038" y="2121"/>
                  </a:cubicBezTo>
                  <a:cubicBezTo>
                    <a:pt x="1033" y="2130"/>
                    <a:pt x="1021" y="2133"/>
                    <a:pt x="1008" y="2133"/>
                  </a:cubicBezTo>
                  <a:cubicBezTo>
                    <a:pt x="999" y="2133"/>
                    <a:pt x="990" y="2132"/>
                    <a:pt x="982" y="2130"/>
                  </a:cubicBezTo>
                  <a:cubicBezTo>
                    <a:pt x="978" y="2130"/>
                    <a:pt x="975" y="2130"/>
                    <a:pt x="972" y="2130"/>
                  </a:cubicBezTo>
                  <a:cubicBezTo>
                    <a:pt x="945" y="2130"/>
                    <a:pt x="936" y="2142"/>
                    <a:pt x="916" y="2165"/>
                  </a:cubicBezTo>
                  <a:lnTo>
                    <a:pt x="904" y="2196"/>
                  </a:lnTo>
                  <a:lnTo>
                    <a:pt x="910" y="2165"/>
                  </a:lnTo>
                  <a:cubicBezTo>
                    <a:pt x="913" y="2149"/>
                    <a:pt x="913" y="2133"/>
                    <a:pt x="913" y="2118"/>
                  </a:cubicBezTo>
                  <a:cubicBezTo>
                    <a:pt x="912" y="2117"/>
                    <a:pt x="912" y="2117"/>
                    <a:pt x="911" y="2117"/>
                  </a:cubicBezTo>
                  <a:cubicBezTo>
                    <a:pt x="906" y="2117"/>
                    <a:pt x="903" y="2132"/>
                    <a:pt x="900" y="2146"/>
                  </a:cubicBezTo>
                  <a:cubicBezTo>
                    <a:pt x="898" y="2153"/>
                    <a:pt x="895" y="2156"/>
                    <a:pt x="892" y="2156"/>
                  </a:cubicBezTo>
                  <a:cubicBezTo>
                    <a:pt x="888" y="2156"/>
                    <a:pt x="884" y="2150"/>
                    <a:pt x="878" y="2140"/>
                  </a:cubicBezTo>
                  <a:cubicBezTo>
                    <a:pt x="873" y="2129"/>
                    <a:pt x="869" y="2125"/>
                    <a:pt x="864" y="2125"/>
                  </a:cubicBezTo>
                  <a:cubicBezTo>
                    <a:pt x="860" y="2125"/>
                    <a:pt x="856" y="2128"/>
                    <a:pt x="850" y="2133"/>
                  </a:cubicBezTo>
                  <a:cubicBezTo>
                    <a:pt x="844" y="2130"/>
                    <a:pt x="838" y="2127"/>
                    <a:pt x="835" y="2111"/>
                  </a:cubicBezTo>
                  <a:cubicBezTo>
                    <a:pt x="833" y="2110"/>
                    <a:pt x="831" y="2110"/>
                    <a:pt x="830" y="2110"/>
                  </a:cubicBezTo>
                  <a:cubicBezTo>
                    <a:pt x="828" y="2110"/>
                    <a:pt x="826" y="2113"/>
                    <a:pt x="822" y="2124"/>
                  </a:cubicBezTo>
                  <a:cubicBezTo>
                    <a:pt x="821" y="2131"/>
                    <a:pt x="819" y="2134"/>
                    <a:pt x="816" y="2134"/>
                  </a:cubicBezTo>
                  <a:cubicBezTo>
                    <a:pt x="814" y="2134"/>
                    <a:pt x="811" y="2129"/>
                    <a:pt x="810" y="2121"/>
                  </a:cubicBezTo>
                  <a:cubicBezTo>
                    <a:pt x="812" y="2098"/>
                    <a:pt x="804" y="2088"/>
                    <a:pt x="797" y="2088"/>
                  </a:cubicBezTo>
                  <a:cubicBezTo>
                    <a:pt x="793" y="2088"/>
                    <a:pt x="790" y="2090"/>
                    <a:pt x="788" y="2096"/>
                  </a:cubicBezTo>
                  <a:cubicBezTo>
                    <a:pt x="784" y="2105"/>
                    <a:pt x="780" y="2108"/>
                    <a:pt x="776" y="2108"/>
                  </a:cubicBezTo>
                  <a:cubicBezTo>
                    <a:pt x="774" y="2108"/>
                    <a:pt x="771" y="2106"/>
                    <a:pt x="769" y="2105"/>
                  </a:cubicBezTo>
                  <a:cubicBezTo>
                    <a:pt x="766" y="2104"/>
                    <a:pt x="763" y="2102"/>
                    <a:pt x="760" y="2102"/>
                  </a:cubicBezTo>
                  <a:cubicBezTo>
                    <a:pt x="756" y="2102"/>
                    <a:pt x="751" y="2105"/>
                    <a:pt x="744" y="2111"/>
                  </a:cubicBezTo>
                  <a:lnTo>
                    <a:pt x="731" y="2105"/>
                  </a:lnTo>
                  <a:cubicBezTo>
                    <a:pt x="723" y="2102"/>
                    <a:pt x="734" y="2092"/>
                    <a:pt x="741" y="2092"/>
                  </a:cubicBezTo>
                  <a:cubicBezTo>
                    <a:pt x="742" y="2092"/>
                    <a:pt x="743" y="2092"/>
                    <a:pt x="744" y="2093"/>
                  </a:cubicBezTo>
                  <a:lnTo>
                    <a:pt x="744" y="2074"/>
                  </a:lnTo>
                  <a:cubicBezTo>
                    <a:pt x="737" y="2072"/>
                    <a:pt x="733" y="2071"/>
                    <a:pt x="728" y="2071"/>
                  </a:cubicBezTo>
                  <a:cubicBezTo>
                    <a:pt x="723" y="2071"/>
                    <a:pt x="717" y="2072"/>
                    <a:pt x="709" y="2077"/>
                  </a:cubicBezTo>
                  <a:cubicBezTo>
                    <a:pt x="700" y="2089"/>
                    <a:pt x="695" y="2095"/>
                    <a:pt x="694" y="2095"/>
                  </a:cubicBezTo>
                  <a:cubicBezTo>
                    <a:pt x="693" y="2095"/>
                    <a:pt x="696" y="2088"/>
                    <a:pt x="703" y="2074"/>
                  </a:cubicBezTo>
                  <a:cubicBezTo>
                    <a:pt x="708" y="2064"/>
                    <a:pt x="711" y="2051"/>
                    <a:pt x="706" y="2051"/>
                  </a:cubicBezTo>
                  <a:cubicBezTo>
                    <a:pt x="705" y="2051"/>
                    <a:pt x="703" y="2052"/>
                    <a:pt x="700" y="2055"/>
                  </a:cubicBezTo>
                  <a:cubicBezTo>
                    <a:pt x="692" y="2063"/>
                    <a:pt x="687" y="2066"/>
                    <a:pt x="684" y="2066"/>
                  </a:cubicBezTo>
                  <a:cubicBezTo>
                    <a:pt x="679" y="2066"/>
                    <a:pt x="681" y="2056"/>
                    <a:pt x="687" y="2046"/>
                  </a:cubicBezTo>
                  <a:cubicBezTo>
                    <a:pt x="698" y="2033"/>
                    <a:pt x="703" y="2028"/>
                    <a:pt x="698" y="2028"/>
                  </a:cubicBezTo>
                  <a:cubicBezTo>
                    <a:pt x="694" y="2028"/>
                    <a:pt x="685" y="2031"/>
                    <a:pt x="668" y="2036"/>
                  </a:cubicBezTo>
                  <a:cubicBezTo>
                    <a:pt x="656" y="2030"/>
                    <a:pt x="621" y="2030"/>
                    <a:pt x="606" y="2014"/>
                  </a:cubicBezTo>
                  <a:cubicBezTo>
                    <a:pt x="581" y="1999"/>
                    <a:pt x="571" y="1992"/>
                    <a:pt x="574" y="1974"/>
                  </a:cubicBezTo>
                  <a:cubicBezTo>
                    <a:pt x="576" y="1971"/>
                    <a:pt x="578" y="1969"/>
                    <a:pt x="579" y="1967"/>
                  </a:cubicBezTo>
                  <a:lnTo>
                    <a:pt x="579" y="1967"/>
                  </a:lnTo>
                  <a:cubicBezTo>
                    <a:pt x="572" y="1976"/>
                    <a:pt x="567" y="1979"/>
                    <a:pt x="562" y="1979"/>
                  </a:cubicBezTo>
                  <a:cubicBezTo>
                    <a:pt x="556" y="1979"/>
                    <a:pt x="551" y="1975"/>
                    <a:pt x="543" y="1967"/>
                  </a:cubicBezTo>
                  <a:cubicBezTo>
                    <a:pt x="539" y="1952"/>
                    <a:pt x="530" y="1947"/>
                    <a:pt x="519" y="1947"/>
                  </a:cubicBezTo>
                  <a:cubicBezTo>
                    <a:pt x="512" y="1947"/>
                    <a:pt x="505" y="1949"/>
                    <a:pt x="499" y="1952"/>
                  </a:cubicBezTo>
                  <a:lnTo>
                    <a:pt x="512" y="1961"/>
                  </a:lnTo>
                  <a:cubicBezTo>
                    <a:pt x="502" y="1972"/>
                    <a:pt x="495" y="1977"/>
                    <a:pt x="491" y="1977"/>
                  </a:cubicBezTo>
                  <a:cubicBezTo>
                    <a:pt x="485" y="1977"/>
                    <a:pt x="484" y="1970"/>
                    <a:pt x="484" y="1958"/>
                  </a:cubicBezTo>
                  <a:cubicBezTo>
                    <a:pt x="477" y="1955"/>
                    <a:pt x="490" y="1942"/>
                    <a:pt x="499" y="1930"/>
                  </a:cubicBezTo>
                  <a:cubicBezTo>
                    <a:pt x="509" y="1920"/>
                    <a:pt x="515" y="1905"/>
                    <a:pt x="509" y="1898"/>
                  </a:cubicBezTo>
                  <a:cubicBezTo>
                    <a:pt x="507" y="1895"/>
                    <a:pt x="505" y="1893"/>
                    <a:pt x="503" y="1893"/>
                  </a:cubicBezTo>
                  <a:cubicBezTo>
                    <a:pt x="500" y="1893"/>
                    <a:pt x="496" y="1896"/>
                    <a:pt x="493" y="1905"/>
                  </a:cubicBezTo>
                  <a:cubicBezTo>
                    <a:pt x="487" y="1912"/>
                    <a:pt x="485" y="1915"/>
                    <a:pt x="483" y="1915"/>
                  </a:cubicBezTo>
                  <a:cubicBezTo>
                    <a:pt x="481" y="1915"/>
                    <a:pt x="480" y="1913"/>
                    <a:pt x="477" y="1911"/>
                  </a:cubicBezTo>
                  <a:cubicBezTo>
                    <a:pt x="475" y="1907"/>
                    <a:pt x="472" y="1904"/>
                    <a:pt x="466" y="1904"/>
                  </a:cubicBezTo>
                  <a:cubicBezTo>
                    <a:pt x="463" y="1904"/>
                    <a:pt x="458" y="1905"/>
                    <a:pt x="452" y="1908"/>
                  </a:cubicBezTo>
                  <a:cubicBezTo>
                    <a:pt x="449" y="1911"/>
                    <a:pt x="445" y="1913"/>
                    <a:pt x="442" y="1913"/>
                  </a:cubicBezTo>
                  <a:cubicBezTo>
                    <a:pt x="438" y="1913"/>
                    <a:pt x="434" y="1910"/>
                    <a:pt x="430" y="1908"/>
                  </a:cubicBezTo>
                  <a:cubicBezTo>
                    <a:pt x="437" y="1898"/>
                    <a:pt x="433" y="1889"/>
                    <a:pt x="427" y="1880"/>
                  </a:cubicBezTo>
                  <a:lnTo>
                    <a:pt x="440" y="1870"/>
                  </a:lnTo>
                  <a:cubicBezTo>
                    <a:pt x="446" y="1861"/>
                    <a:pt x="452" y="1854"/>
                    <a:pt x="459" y="1842"/>
                  </a:cubicBezTo>
                  <a:cubicBezTo>
                    <a:pt x="458" y="1842"/>
                    <a:pt x="457" y="1841"/>
                    <a:pt x="457" y="1841"/>
                  </a:cubicBezTo>
                  <a:cubicBezTo>
                    <a:pt x="452" y="1841"/>
                    <a:pt x="443" y="1848"/>
                    <a:pt x="443" y="1848"/>
                  </a:cubicBezTo>
                  <a:cubicBezTo>
                    <a:pt x="442" y="1849"/>
                    <a:pt x="441" y="1849"/>
                    <a:pt x="440" y="1849"/>
                  </a:cubicBezTo>
                  <a:cubicBezTo>
                    <a:pt x="419" y="1849"/>
                    <a:pt x="327" y="1722"/>
                    <a:pt x="324" y="1701"/>
                  </a:cubicBezTo>
                  <a:cubicBezTo>
                    <a:pt x="329" y="1684"/>
                    <a:pt x="324" y="1669"/>
                    <a:pt x="317" y="1669"/>
                  </a:cubicBezTo>
                  <a:cubicBezTo>
                    <a:pt x="315" y="1669"/>
                    <a:pt x="313" y="1670"/>
                    <a:pt x="311" y="1673"/>
                  </a:cubicBezTo>
                  <a:cubicBezTo>
                    <a:pt x="310" y="1674"/>
                    <a:pt x="308" y="1674"/>
                    <a:pt x="306" y="1674"/>
                  </a:cubicBezTo>
                  <a:cubicBezTo>
                    <a:pt x="294" y="1674"/>
                    <a:pt x="278" y="1646"/>
                    <a:pt x="264" y="1607"/>
                  </a:cubicBezTo>
                  <a:cubicBezTo>
                    <a:pt x="247" y="1564"/>
                    <a:pt x="240" y="1531"/>
                    <a:pt x="227" y="1531"/>
                  </a:cubicBezTo>
                  <a:cubicBezTo>
                    <a:pt x="226" y="1531"/>
                    <a:pt x="225" y="1531"/>
                    <a:pt x="223" y="1532"/>
                  </a:cubicBezTo>
                  <a:lnTo>
                    <a:pt x="217" y="1510"/>
                  </a:lnTo>
                  <a:cubicBezTo>
                    <a:pt x="214" y="1494"/>
                    <a:pt x="195" y="1485"/>
                    <a:pt x="192" y="1478"/>
                  </a:cubicBezTo>
                  <a:cubicBezTo>
                    <a:pt x="179" y="1473"/>
                    <a:pt x="177" y="1468"/>
                    <a:pt x="185" y="1468"/>
                  </a:cubicBezTo>
                  <a:cubicBezTo>
                    <a:pt x="187" y="1468"/>
                    <a:pt x="189" y="1468"/>
                    <a:pt x="192" y="1469"/>
                  </a:cubicBezTo>
                  <a:cubicBezTo>
                    <a:pt x="208" y="1466"/>
                    <a:pt x="223" y="1463"/>
                    <a:pt x="220" y="1457"/>
                  </a:cubicBezTo>
                  <a:cubicBezTo>
                    <a:pt x="220" y="1447"/>
                    <a:pt x="215" y="1445"/>
                    <a:pt x="207" y="1445"/>
                  </a:cubicBezTo>
                  <a:cubicBezTo>
                    <a:pt x="202" y="1445"/>
                    <a:pt x="195" y="1446"/>
                    <a:pt x="189" y="1447"/>
                  </a:cubicBezTo>
                  <a:cubicBezTo>
                    <a:pt x="186" y="1448"/>
                    <a:pt x="183" y="1448"/>
                    <a:pt x="181" y="1448"/>
                  </a:cubicBezTo>
                  <a:cubicBezTo>
                    <a:pt x="173" y="1448"/>
                    <a:pt x="173" y="1444"/>
                    <a:pt x="173" y="1444"/>
                  </a:cubicBezTo>
                  <a:cubicBezTo>
                    <a:pt x="170" y="1435"/>
                    <a:pt x="170" y="1435"/>
                    <a:pt x="186" y="1431"/>
                  </a:cubicBezTo>
                  <a:lnTo>
                    <a:pt x="217" y="1428"/>
                  </a:lnTo>
                  <a:lnTo>
                    <a:pt x="217" y="1419"/>
                  </a:lnTo>
                  <a:cubicBezTo>
                    <a:pt x="214" y="1420"/>
                    <a:pt x="211" y="1420"/>
                    <a:pt x="209" y="1420"/>
                  </a:cubicBezTo>
                  <a:cubicBezTo>
                    <a:pt x="200" y="1420"/>
                    <a:pt x="198" y="1416"/>
                    <a:pt x="198" y="1416"/>
                  </a:cubicBezTo>
                  <a:cubicBezTo>
                    <a:pt x="198" y="1409"/>
                    <a:pt x="198" y="1409"/>
                    <a:pt x="230" y="1403"/>
                  </a:cubicBezTo>
                  <a:cubicBezTo>
                    <a:pt x="261" y="1400"/>
                    <a:pt x="261" y="1394"/>
                    <a:pt x="227" y="1391"/>
                  </a:cubicBezTo>
                  <a:lnTo>
                    <a:pt x="211" y="1378"/>
                  </a:lnTo>
                  <a:cubicBezTo>
                    <a:pt x="242" y="1366"/>
                    <a:pt x="208" y="1356"/>
                    <a:pt x="192" y="1350"/>
                  </a:cubicBezTo>
                  <a:cubicBezTo>
                    <a:pt x="223" y="1341"/>
                    <a:pt x="223" y="1334"/>
                    <a:pt x="192" y="1328"/>
                  </a:cubicBezTo>
                  <a:cubicBezTo>
                    <a:pt x="176" y="1328"/>
                    <a:pt x="176" y="1322"/>
                    <a:pt x="192" y="1312"/>
                  </a:cubicBezTo>
                  <a:cubicBezTo>
                    <a:pt x="208" y="1306"/>
                    <a:pt x="205" y="1300"/>
                    <a:pt x="208" y="1284"/>
                  </a:cubicBezTo>
                  <a:cubicBezTo>
                    <a:pt x="192" y="1278"/>
                    <a:pt x="189" y="1225"/>
                    <a:pt x="202" y="1168"/>
                  </a:cubicBezTo>
                  <a:cubicBezTo>
                    <a:pt x="208" y="1102"/>
                    <a:pt x="223" y="1062"/>
                    <a:pt x="205" y="1059"/>
                  </a:cubicBezTo>
                  <a:cubicBezTo>
                    <a:pt x="208" y="1049"/>
                    <a:pt x="208" y="1049"/>
                    <a:pt x="223" y="1046"/>
                  </a:cubicBezTo>
                  <a:cubicBezTo>
                    <a:pt x="228" y="1048"/>
                    <a:pt x="231" y="1048"/>
                    <a:pt x="233" y="1048"/>
                  </a:cubicBezTo>
                  <a:cubicBezTo>
                    <a:pt x="239" y="1048"/>
                    <a:pt x="235" y="1042"/>
                    <a:pt x="214" y="1030"/>
                  </a:cubicBezTo>
                  <a:cubicBezTo>
                    <a:pt x="206" y="1022"/>
                    <a:pt x="196" y="1016"/>
                    <a:pt x="200" y="1016"/>
                  </a:cubicBezTo>
                  <a:cubicBezTo>
                    <a:pt x="202" y="1016"/>
                    <a:pt x="207" y="1018"/>
                    <a:pt x="217" y="1021"/>
                  </a:cubicBezTo>
                  <a:cubicBezTo>
                    <a:pt x="220" y="1022"/>
                    <a:pt x="222" y="1022"/>
                    <a:pt x="223" y="1022"/>
                  </a:cubicBezTo>
                  <a:cubicBezTo>
                    <a:pt x="234" y="1022"/>
                    <a:pt x="237" y="1008"/>
                    <a:pt x="245" y="986"/>
                  </a:cubicBezTo>
                  <a:cubicBezTo>
                    <a:pt x="252" y="964"/>
                    <a:pt x="264" y="939"/>
                    <a:pt x="249" y="933"/>
                  </a:cubicBezTo>
                  <a:cubicBezTo>
                    <a:pt x="245" y="921"/>
                    <a:pt x="243" y="915"/>
                    <a:pt x="245" y="915"/>
                  </a:cubicBezTo>
                  <a:lnTo>
                    <a:pt x="245" y="915"/>
                  </a:lnTo>
                  <a:cubicBezTo>
                    <a:pt x="245" y="915"/>
                    <a:pt x="248" y="918"/>
                    <a:pt x="252" y="924"/>
                  </a:cubicBezTo>
                  <a:cubicBezTo>
                    <a:pt x="258" y="928"/>
                    <a:pt x="265" y="930"/>
                    <a:pt x="271" y="930"/>
                  </a:cubicBezTo>
                  <a:cubicBezTo>
                    <a:pt x="291" y="930"/>
                    <a:pt x="304" y="910"/>
                    <a:pt x="289" y="886"/>
                  </a:cubicBezTo>
                  <a:cubicBezTo>
                    <a:pt x="292" y="882"/>
                    <a:pt x="294" y="877"/>
                    <a:pt x="299" y="877"/>
                  </a:cubicBezTo>
                  <a:cubicBezTo>
                    <a:pt x="302" y="877"/>
                    <a:pt x="304" y="878"/>
                    <a:pt x="308" y="880"/>
                  </a:cubicBezTo>
                  <a:cubicBezTo>
                    <a:pt x="311" y="874"/>
                    <a:pt x="317" y="867"/>
                    <a:pt x="314" y="842"/>
                  </a:cubicBezTo>
                  <a:cubicBezTo>
                    <a:pt x="321" y="827"/>
                    <a:pt x="330" y="811"/>
                    <a:pt x="339" y="798"/>
                  </a:cubicBezTo>
                  <a:cubicBezTo>
                    <a:pt x="346" y="789"/>
                    <a:pt x="346" y="776"/>
                    <a:pt x="343" y="764"/>
                  </a:cubicBezTo>
                  <a:lnTo>
                    <a:pt x="349" y="758"/>
                  </a:lnTo>
                  <a:cubicBezTo>
                    <a:pt x="350" y="759"/>
                    <a:pt x="352" y="759"/>
                    <a:pt x="354" y="759"/>
                  </a:cubicBezTo>
                  <a:cubicBezTo>
                    <a:pt x="367" y="759"/>
                    <a:pt x="385" y="734"/>
                    <a:pt x="415" y="701"/>
                  </a:cubicBezTo>
                  <a:cubicBezTo>
                    <a:pt x="444" y="663"/>
                    <a:pt x="477" y="638"/>
                    <a:pt x="493" y="638"/>
                  </a:cubicBezTo>
                  <a:cubicBezTo>
                    <a:pt x="494" y="638"/>
                    <a:pt x="495" y="638"/>
                    <a:pt x="496" y="639"/>
                  </a:cubicBezTo>
                  <a:cubicBezTo>
                    <a:pt x="496" y="639"/>
                    <a:pt x="502" y="635"/>
                    <a:pt x="496" y="620"/>
                  </a:cubicBezTo>
                  <a:cubicBezTo>
                    <a:pt x="485" y="597"/>
                    <a:pt x="485" y="589"/>
                    <a:pt x="492" y="589"/>
                  </a:cubicBezTo>
                  <a:cubicBezTo>
                    <a:pt x="495" y="589"/>
                    <a:pt x="498" y="590"/>
                    <a:pt x="502" y="592"/>
                  </a:cubicBezTo>
                  <a:cubicBezTo>
                    <a:pt x="510" y="598"/>
                    <a:pt x="517" y="601"/>
                    <a:pt x="524" y="601"/>
                  </a:cubicBezTo>
                  <a:cubicBezTo>
                    <a:pt x="538" y="601"/>
                    <a:pt x="546" y="586"/>
                    <a:pt x="537" y="566"/>
                  </a:cubicBezTo>
                  <a:lnTo>
                    <a:pt x="537" y="566"/>
                  </a:lnTo>
                  <a:cubicBezTo>
                    <a:pt x="539" y="570"/>
                    <a:pt x="543" y="574"/>
                    <a:pt x="546" y="579"/>
                  </a:cubicBezTo>
                  <a:cubicBezTo>
                    <a:pt x="552" y="584"/>
                    <a:pt x="557" y="586"/>
                    <a:pt x="561" y="586"/>
                  </a:cubicBezTo>
                  <a:cubicBezTo>
                    <a:pt x="573" y="586"/>
                    <a:pt x="575" y="566"/>
                    <a:pt x="565" y="545"/>
                  </a:cubicBezTo>
                  <a:lnTo>
                    <a:pt x="565" y="545"/>
                  </a:lnTo>
                  <a:cubicBezTo>
                    <a:pt x="574" y="550"/>
                    <a:pt x="583" y="555"/>
                    <a:pt x="589" y="555"/>
                  </a:cubicBezTo>
                  <a:cubicBezTo>
                    <a:pt x="593" y="555"/>
                    <a:pt x="595" y="553"/>
                    <a:pt x="593" y="545"/>
                  </a:cubicBezTo>
                  <a:cubicBezTo>
                    <a:pt x="595" y="544"/>
                    <a:pt x="596" y="543"/>
                    <a:pt x="597" y="543"/>
                  </a:cubicBezTo>
                  <a:cubicBezTo>
                    <a:pt x="601" y="543"/>
                    <a:pt x="604" y="548"/>
                    <a:pt x="618" y="566"/>
                  </a:cubicBezTo>
                  <a:cubicBezTo>
                    <a:pt x="624" y="581"/>
                    <a:pt x="632" y="592"/>
                    <a:pt x="638" y="592"/>
                  </a:cubicBezTo>
                  <a:cubicBezTo>
                    <a:pt x="639" y="592"/>
                    <a:pt x="640" y="592"/>
                    <a:pt x="640" y="592"/>
                  </a:cubicBezTo>
                  <a:cubicBezTo>
                    <a:pt x="647" y="585"/>
                    <a:pt x="637" y="573"/>
                    <a:pt x="628" y="560"/>
                  </a:cubicBezTo>
                  <a:lnTo>
                    <a:pt x="640" y="554"/>
                  </a:lnTo>
                  <a:cubicBezTo>
                    <a:pt x="640" y="554"/>
                    <a:pt x="647" y="551"/>
                    <a:pt x="637" y="535"/>
                  </a:cubicBezTo>
                  <a:cubicBezTo>
                    <a:pt x="631" y="523"/>
                    <a:pt x="637" y="519"/>
                    <a:pt x="643" y="516"/>
                  </a:cubicBezTo>
                  <a:cubicBezTo>
                    <a:pt x="645" y="519"/>
                    <a:pt x="646" y="521"/>
                    <a:pt x="647" y="521"/>
                  </a:cubicBezTo>
                  <a:cubicBezTo>
                    <a:pt x="649" y="521"/>
                    <a:pt x="646" y="508"/>
                    <a:pt x="634" y="501"/>
                  </a:cubicBezTo>
                  <a:cubicBezTo>
                    <a:pt x="628" y="488"/>
                    <a:pt x="618" y="472"/>
                    <a:pt x="625" y="469"/>
                  </a:cubicBezTo>
                  <a:lnTo>
                    <a:pt x="609" y="441"/>
                  </a:lnTo>
                  <a:cubicBezTo>
                    <a:pt x="593" y="416"/>
                    <a:pt x="587" y="400"/>
                    <a:pt x="565" y="397"/>
                  </a:cubicBezTo>
                  <a:cubicBezTo>
                    <a:pt x="527" y="400"/>
                    <a:pt x="496" y="400"/>
                    <a:pt x="515" y="429"/>
                  </a:cubicBezTo>
                  <a:cubicBezTo>
                    <a:pt x="515" y="429"/>
                    <a:pt x="518" y="444"/>
                    <a:pt x="509" y="451"/>
                  </a:cubicBezTo>
                  <a:cubicBezTo>
                    <a:pt x="508" y="451"/>
                    <a:pt x="507" y="451"/>
                    <a:pt x="505" y="451"/>
                  </a:cubicBezTo>
                  <a:cubicBezTo>
                    <a:pt x="498" y="451"/>
                    <a:pt x="487" y="444"/>
                    <a:pt x="487" y="444"/>
                  </a:cubicBezTo>
                  <a:cubicBezTo>
                    <a:pt x="485" y="442"/>
                    <a:pt x="482" y="441"/>
                    <a:pt x="479" y="441"/>
                  </a:cubicBezTo>
                  <a:cubicBezTo>
                    <a:pt x="467" y="441"/>
                    <a:pt x="445" y="459"/>
                    <a:pt x="418" y="479"/>
                  </a:cubicBezTo>
                  <a:cubicBezTo>
                    <a:pt x="382" y="506"/>
                    <a:pt x="365" y="527"/>
                    <a:pt x="349" y="527"/>
                  </a:cubicBezTo>
                  <a:cubicBezTo>
                    <a:pt x="347" y="527"/>
                    <a:pt x="345" y="526"/>
                    <a:pt x="343" y="526"/>
                  </a:cubicBezTo>
                  <a:cubicBezTo>
                    <a:pt x="337" y="524"/>
                    <a:pt x="333" y="523"/>
                    <a:pt x="330" y="523"/>
                  </a:cubicBezTo>
                  <a:cubicBezTo>
                    <a:pt x="323" y="523"/>
                    <a:pt x="321" y="526"/>
                    <a:pt x="321" y="526"/>
                  </a:cubicBezTo>
                  <a:cubicBezTo>
                    <a:pt x="330" y="535"/>
                    <a:pt x="292" y="573"/>
                    <a:pt x="255" y="620"/>
                  </a:cubicBezTo>
                  <a:cubicBezTo>
                    <a:pt x="217" y="667"/>
                    <a:pt x="186" y="717"/>
                    <a:pt x="198" y="726"/>
                  </a:cubicBezTo>
                  <a:lnTo>
                    <a:pt x="189" y="742"/>
                  </a:lnTo>
                  <a:cubicBezTo>
                    <a:pt x="186" y="740"/>
                    <a:pt x="184" y="739"/>
                    <a:pt x="182" y="739"/>
                  </a:cubicBezTo>
                  <a:cubicBezTo>
                    <a:pt x="173" y="739"/>
                    <a:pt x="165" y="752"/>
                    <a:pt x="158" y="764"/>
                  </a:cubicBezTo>
                  <a:cubicBezTo>
                    <a:pt x="161" y="776"/>
                    <a:pt x="161" y="789"/>
                    <a:pt x="155" y="802"/>
                  </a:cubicBezTo>
                  <a:cubicBezTo>
                    <a:pt x="151" y="799"/>
                    <a:pt x="148" y="798"/>
                    <a:pt x="145" y="798"/>
                  </a:cubicBezTo>
                  <a:cubicBezTo>
                    <a:pt x="139" y="798"/>
                    <a:pt x="134" y="806"/>
                    <a:pt x="129" y="817"/>
                  </a:cubicBezTo>
                  <a:cubicBezTo>
                    <a:pt x="123" y="833"/>
                    <a:pt x="120" y="839"/>
                    <a:pt x="133" y="845"/>
                  </a:cubicBezTo>
                  <a:cubicBezTo>
                    <a:pt x="120" y="877"/>
                    <a:pt x="104" y="902"/>
                    <a:pt x="82" y="927"/>
                  </a:cubicBezTo>
                  <a:cubicBezTo>
                    <a:pt x="64" y="930"/>
                    <a:pt x="76" y="943"/>
                    <a:pt x="89" y="958"/>
                  </a:cubicBezTo>
                  <a:cubicBezTo>
                    <a:pt x="104" y="961"/>
                    <a:pt x="117" y="974"/>
                    <a:pt x="114" y="983"/>
                  </a:cubicBezTo>
                  <a:lnTo>
                    <a:pt x="82" y="974"/>
                  </a:lnTo>
                  <a:cubicBezTo>
                    <a:pt x="77" y="968"/>
                    <a:pt x="73" y="965"/>
                    <a:pt x="71" y="965"/>
                  </a:cubicBezTo>
                  <a:cubicBezTo>
                    <a:pt x="69" y="965"/>
                    <a:pt x="68" y="969"/>
                    <a:pt x="67" y="977"/>
                  </a:cubicBezTo>
                  <a:cubicBezTo>
                    <a:pt x="64" y="983"/>
                    <a:pt x="61" y="993"/>
                    <a:pt x="61" y="993"/>
                  </a:cubicBezTo>
                  <a:cubicBezTo>
                    <a:pt x="73" y="996"/>
                    <a:pt x="64" y="1040"/>
                    <a:pt x="51" y="1096"/>
                  </a:cubicBezTo>
                  <a:cubicBezTo>
                    <a:pt x="39" y="1174"/>
                    <a:pt x="39" y="1200"/>
                    <a:pt x="54" y="1200"/>
                  </a:cubicBezTo>
                  <a:cubicBezTo>
                    <a:pt x="70" y="1200"/>
                    <a:pt x="67" y="1209"/>
                    <a:pt x="51" y="1234"/>
                  </a:cubicBezTo>
                  <a:cubicBezTo>
                    <a:pt x="1" y="1284"/>
                    <a:pt x="1" y="1284"/>
                    <a:pt x="17" y="1294"/>
                  </a:cubicBezTo>
                  <a:cubicBezTo>
                    <a:pt x="17" y="1284"/>
                    <a:pt x="32" y="1284"/>
                    <a:pt x="48" y="1284"/>
                  </a:cubicBezTo>
                  <a:cubicBezTo>
                    <a:pt x="79" y="1284"/>
                    <a:pt x="79" y="1294"/>
                    <a:pt x="48" y="1300"/>
                  </a:cubicBezTo>
                  <a:cubicBezTo>
                    <a:pt x="17" y="1303"/>
                    <a:pt x="39" y="1431"/>
                    <a:pt x="76" y="1435"/>
                  </a:cubicBezTo>
                  <a:lnTo>
                    <a:pt x="61" y="1435"/>
                  </a:lnTo>
                  <a:cubicBezTo>
                    <a:pt x="45" y="1438"/>
                    <a:pt x="45" y="1447"/>
                    <a:pt x="51" y="1482"/>
                  </a:cubicBezTo>
                  <a:cubicBezTo>
                    <a:pt x="54" y="1497"/>
                    <a:pt x="54" y="1507"/>
                    <a:pt x="54" y="1507"/>
                  </a:cubicBezTo>
                  <a:cubicBezTo>
                    <a:pt x="56" y="1506"/>
                    <a:pt x="58" y="1506"/>
                    <a:pt x="59" y="1506"/>
                  </a:cubicBezTo>
                  <a:cubicBezTo>
                    <a:pt x="85" y="1506"/>
                    <a:pt x="82" y="1554"/>
                    <a:pt x="67" y="1557"/>
                  </a:cubicBezTo>
                  <a:cubicBezTo>
                    <a:pt x="54" y="1569"/>
                    <a:pt x="54" y="1569"/>
                    <a:pt x="57" y="1585"/>
                  </a:cubicBezTo>
                  <a:cubicBezTo>
                    <a:pt x="95" y="1604"/>
                    <a:pt x="95" y="1648"/>
                    <a:pt x="79" y="1654"/>
                  </a:cubicBezTo>
                  <a:lnTo>
                    <a:pt x="86" y="1670"/>
                  </a:lnTo>
                  <a:cubicBezTo>
                    <a:pt x="98" y="1673"/>
                    <a:pt x="111" y="1682"/>
                    <a:pt x="114" y="1695"/>
                  </a:cubicBezTo>
                  <a:cubicBezTo>
                    <a:pt x="120" y="1711"/>
                    <a:pt x="124" y="1720"/>
                    <a:pt x="129" y="1720"/>
                  </a:cubicBezTo>
                  <a:cubicBezTo>
                    <a:pt x="132" y="1720"/>
                    <a:pt x="135" y="1718"/>
                    <a:pt x="139" y="1713"/>
                  </a:cubicBezTo>
                  <a:cubicBezTo>
                    <a:pt x="148" y="1709"/>
                    <a:pt x="158" y="1705"/>
                    <a:pt x="165" y="1705"/>
                  </a:cubicBezTo>
                  <a:cubicBezTo>
                    <a:pt x="167" y="1705"/>
                    <a:pt x="169" y="1705"/>
                    <a:pt x="170" y="1707"/>
                  </a:cubicBezTo>
                  <a:lnTo>
                    <a:pt x="155" y="1713"/>
                  </a:lnTo>
                  <a:cubicBezTo>
                    <a:pt x="142" y="1720"/>
                    <a:pt x="151" y="1745"/>
                    <a:pt x="167" y="1773"/>
                  </a:cubicBezTo>
                  <a:cubicBezTo>
                    <a:pt x="186" y="1814"/>
                    <a:pt x="195" y="1826"/>
                    <a:pt x="186" y="1842"/>
                  </a:cubicBezTo>
                  <a:lnTo>
                    <a:pt x="205" y="1842"/>
                  </a:lnTo>
                  <a:cubicBezTo>
                    <a:pt x="208" y="1841"/>
                    <a:pt x="211" y="1841"/>
                    <a:pt x="213" y="1841"/>
                  </a:cubicBezTo>
                  <a:cubicBezTo>
                    <a:pt x="224" y="1841"/>
                    <a:pt x="224" y="1847"/>
                    <a:pt x="214" y="1854"/>
                  </a:cubicBezTo>
                  <a:cubicBezTo>
                    <a:pt x="205" y="1870"/>
                    <a:pt x="223" y="1902"/>
                    <a:pt x="245" y="1905"/>
                  </a:cubicBezTo>
                  <a:lnTo>
                    <a:pt x="258" y="1917"/>
                  </a:lnTo>
                  <a:cubicBezTo>
                    <a:pt x="240" y="1937"/>
                    <a:pt x="249" y="1955"/>
                    <a:pt x="267" y="1955"/>
                  </a:cubicBezTo>
                  <a:cubicBezTo>
                    <a:pt x="272" y="1955"/>
                    <a:pt x="277" y="1954"/>
                    <a:pt x="283" y="1952"/>
                  </a:cubicBezTo>
                  <a:lnTo>
                    <a:pt x="283" y="1952"/>
                  </a:lnTo>
                  <a:cubicBezTo>
                    <a:pt x="270" y="1961"/>
                    <a:pt x="277" y="1967"/>
                    <a:pt x="283" y="1977"/>
                  </a:cubicBezTo>
                  <a:cubicBezTo>
                    <a:pt x="305" y="1980"/>
                    <a:pt x="327" y="2002"/>
                    <a:pt x="317" y="2014"/>
                  </a:cubicBezTo>
                  <a:lnTo>
                    <a:pt x="324" y="2021"/>
                  </a:lnTo>
                  <a:cubicBezTo>
                    <a:pt x="326" y="2020"/>
                    <a:pt x="329" y="2019"/>
                    <a:pt x="332" y="2019"/>
                  </a:cubicBezTo>
                  <a:cubicBezTo>
                    <a:pt x="339" y="2019"/>
                    <a:pt x="347" y="2022"/>
                    <a:pt x="352" y="2027"/>
                  </a:cubicBezTo>
                  <a:cubicBezTo>
                    <a:pt x="357" y="2034"/>
                    <a:pt x="365" y="2037"/>
                    <a:pt x="373" y="2037"/>
                  </a:cubicBezTo>
                  <a:cubicBezTo>
                    <a:pt x="375" y="2037"/>
                    <a:pt x="378" y="2037"/>
                    <a:pt x="380" y="2036"/>
                  </a:cubicBezTo>
                  <a:cubicBezTo>
                    <a:pt x="385" y="2034"/>
                    <a:pt x="390" y="2033"/>
                    <a:pt x="393" y="2033"/>
                  </a:cubicBezTo>
                  <a:cubicBezTo>
                    <a:pt x="399" y="2033"/>
                    <a:pt x="402" y="2036"/>
                    <a:pt x="402" y="2036"/>
                  </a:cubicBezTo>
                  <a:cubicBezTo>
                    <a:pt x="408" y="2039"/>
                    <a:pt x="393" y="2046"/>
                    <a:pt x="377" y="2052"/>
                  </a:cubicBezTo>
                  <a:cubicBezTo>
                    <a:pt x="356" y="2052"/>
                    <a:pt x="366" y="2066"/>
                    <a:pt x="395" y="2066"/>
                  </a:cubicBezTo>
                  <a:cubicBezTo>
                    <a:pt x="400" y="2066"/>
                    <a:pt x="406" y="2065"/>
                    <a:pt x="412" y="2064"/>
                  </a:cubicBezTo>
                  <a:cubicBezTo>
                    <a:pt x="430" y="2060"/>
                    <a:pt x="441" y="2058"/>
                    <a:pt x="443" y="2058"/>
                  </a:cubicBezTo>
                  <a:cubicBezTo>
                    <a:pt x="445" y="2058"/>
                    <a:pt x="436" y="2061"/>
                    <a:pt x="418" y="2068"/>
                  </a:cubicBezTo>
                  <a:cubicBezTo>
                    <a:pt x="402" y="2074"/>
                    <a:pt x="383" y="2080"/>
                    <a:pt x="408" y="2080"/>
                  </a:cubicBezTo>
                  <a:cubicBezTo>
                    <a:pt x="412" y="2083"/>
                    <a:pt x="415" y="2085"/>
                    <a:pt x="419" y="2085"/>
                  </a:cubicBezTo>
                  <a:cubicBezTo>
                    <a:pt x="423" y="2085"/>
                    <a:pt x="427" y="2083"/>
                    <a:pt x="430" y="2080"/>
                  </a:cubicBezTo>
                  <a:lnTo>
                    <a:pt x="449" y="2096"/>
                  </a:lnTo>
                  <a:cubicBezTo>
                    <a:pt x="452" y="2121"/>
                    <a:pt x="462" y="2124"/>
                    <a:pt x="468" y="2130"/>
                  </a:cubicBezTo>
                  <a:cubicBezTo>
                    <a:pt x="474" y="2126"/>
                    <a:pt x="478" y="2124"/>
                    <a:pt x="480" y="2124"/>
                  </a:cubicBezTo>
                  <a:cubicBezTo>
                    <a:pt x="483" y="2124"/>
                    <a:pt x="482" y="2129"/>
                    <a:pt x="480" y="2140"/>
                  </a:cubicBezTo>
                  <a:cubicBezTo>
                    <a:pt x="476" y="2146"/>
                    <a:pt x="476" y="2151"/>
                    <a:pt x="479" y="2151"/>
                  </a:cubicBezTo>
                  <a:cubicBezTo>
                    <a:pt x="482" y="2151"/>
                    <a:pt x="488" y="2146"/>
                    <a:pt x="496" y="2133"/>
                  </a:cubicBezTo>
                  <a:cubicBezTo>
                    <a:pt x="502" y="2130"/>
                    <a:pt x="507" y="2128"/>
                    <a:pt x="510" y="2128"/>
                  </a:cubicBezTo>
                  <a:cubicBezTo>
                    <a:pt x="517" y="2128"/>
                    <a:pt x="520" y="2134"/>
                    <a:pt x="518" y="2146"/>
                  </a:cubicBezTo>
                  <a:cubicBezTo>
                    <a:pt x="506" y="2164"/>
                    <a:pt x="506" y="2172"/>
                    <a:pt x="508" y="2172"/>
                  </a:cubicBezTo>
                  <a:cubicBezTo>
                    <a:pt x="510" y="2172"/>
                    <a:pt x="513" y="2169"/>
                    <a:pt x="515" y="2165"/>
                  </a:cubicBezTo>
                  <a:cubicBezTo>
                    <a:pt x="522" y="2161"/>
                    <a:pt x="527" y="2160"/>
                    <a:pt x="531" y="2160"/>
                  </a:cubicBezTo>
                  <a:cubicBezTo>
                    <a:pt x="537" y="2160"/>
                    <a:pt x="540" y="2162"/>
                    <a:pt x="540" y="2162"/>
                  </a:cubicBezTo>
                  <a:cubicBezTo>
                    <a:pt x="531" y="2174"/>
                    <a:pt x="596" y="2215"/>
                    <a:pt x="665" y="2246"/>
                  </a:cubicBezTo>
                  <a:cubicBezTo>
                    <a:pt x="667" y="2247"/>
                    <a:pt x="669" y="2248"/>
                    <a:pt x="671" y="2248"/>
                  </a:cubicBezTo>
                  <a:cubicBezTo>
                    <a:pt x="679" y="2248"/>
                    <a:pt x="688" y="2237"/>
                    <a:pt x="694" y="2224"/>
                  </a:cubicBezTo>
                  <a:cubicBezTo>
                    <a:pt x="699" y="2213"/>
                    <a:pt x="701" y="2209"/>
                    <a:pt x="701" y="2209"/>
                  </a:cubicBezTo>
                  <a:lnTo>
                    <a:pt x="701" y="2209"/>
                  </a:lnTo>
                  <a:cubicBezTo>
                    <a:pt x="703" y="2209"/>
                    <a:pt x="701" y="2218"/>
                    <a:pt x="703" y="2227"/>
                  </a:cubicBezTo>
                  <a:cubicBezTo>
                    <a:pt x="696" y="2253"/>
                    <a:pt x="699" y="2268"/>
                    <a:pt x="703" y="2268"/>
                  </a:cubicBezTo>
                  <a:cubicBezTo>
                    <a:pt x="707" y="2268"/>
                    <a:pt x="713" y="2258"/>
                    <a:pt x="715" y="2237"/>
                  </a:cubicBezTo>
                  <a:cubicBezTo>
                    <a:pt x="719" y="2220"/>
                    <a:pt x="720" y="2211"/>
                    <a:pt x="721" y="2211"/>
                  </a:cubicBezTo>
                  <a:cubicBezTo>
                    <a:pt x="723" y="2211"/>
                    <a:pt x="723" y="2221"/>
                    <a:pt x="725" y="2240"/>
                  </a:cubicBezTo>
                  <a:cubicBezTo>
                    <a:pt x="727" y="2249"/>
                    <a:pt x="727" y="2253"/>
                    <a:pt x="730" y="2253"/>
                  </a:cubicBezTo>
                  <a:cubicBezTo>
                    <a:pt x="732" y="2253"/>
                    <a:pt x="735" y="2250"/>
                    <a:pt x="741" y="2246"/>
                  </a:cubicBezTo>
                  <a:cubicBezTo>
                    <a:pt x="744" y="2239"/>
                    <a:pt x="746" y="2236"/>
                    <a:pt x="748" y="2236"/>
                  </a:cubicBezTo>
                  <a:lnTo>
                    <a:pt x="748" y="2236"/>
                  </a:lnTo>
                  <a:cubicBezTo>
                    <a:pt x="750" y="2236"/>
                    <a:pt x="750" y="2240"/>
                    <a:pt x="747" y="2246"/>
                  </a:cubicBezTo>
                  <a:cubicBezTo>
                    <a:pt x="749" y="2260"/>
                    <a:pt x="751" y="2274"/>
                    <a:pt x="755" y="2274"/>
                  </a:cubicBezTo>
                  <a:cubicBezTo>
                    <a:pt x="756" y="2274"/>
                    <a:pt x="758" y="2272"/>
                    <a:pt x="759" y="2268"/>
                  </a:cubicBezTo>
                  <a:cubicBezTo>
                    <a:pt x="759" y="2268"/>
                    <a:pt x="766" y="2271"/>
                    <a:pt x="769" y="2287"/>
                  </a:cubicBezTo>
                  <a:cubicBezTo>
                    <a:pt x="771" y="2294"/>
                    <a:pt x="774" y="2297"/>
                    <a:pt x="778" y="2297"/>
                  </a:cubicBezTo>
                  <a:cubicBezTo>
                    <a:pt x="784" y="2297"/>
                    <a:pt x="792" y="2289"/>
                    <a:pt x="800" y="2281"/>
                  </a:cubicBezTo>
                  <a:cubicBezTo>
                    <a:pt x="814" y="2271"/>
                    <a:pt x="823" y="2266"/>
                    <a:pt x="828" y="2266"/>
                  </a:cubicBezTo>
                  <a:cubicBezTo>
                    <a:pt x="834" y="2266"/>
                    <a:pt x="833" y="2274"/>
                    <a:pt x="822" y="2290"/>
                  </a:cubicBezTo>
                  <a:cubicBezTo>
                    <a:pt x="815" y="2303"/>
                    <a:pt x="821" y="2308"/>
                    <a:pt x="830" y="2308"/>
                  </a:cubicBezTo>
                  <a:cubicBezTo>
                    <a:pt x="842" y="2308"/>
                    <a:pt x="860" y="2299"/>
                    <a:pt x="869" y="2284"/>
                  </a:cubicBezTo>
                  <a:cubicBezTo>
                    <a:pt x="876" y="2268"/>
                    <a:pt x="879" y="2261"/>
                    <a:pt x="880" y="2261"/>
                  </a:cubicBezTo>
                  <a:lnTo>
                    <a:pt x="880" y="2261"/>
                  </a:lnTo>
                  <a:cubicBezTo>
                    <a:pt x="881" y="2261"/>
                    <a:pt x="880" y="2265"/>
                    <a:pt x="878" y="2271"/>
                  </a:cubicBezTo>
                  <a:cubicBezTo>
                    <a:pt x="875" y="2287"/>
                    <a:pt x="885" y="2287"/>
                    <a:pt x="885" y="2287"/>
                  </a:cubicBezTo>
                  <a:cubicBezTo>
                    <a:pt x="891" y="2290"/>
                    <a:pt x="900" y="2290"/>
                    <a:pt x="897" y="2306"/>
                  </a:cubicBezTo>
                  <a:cubicBezTo>
                    <a:pt x="897" y="2306"/>
                    <a:pt x="898" y="2306"/>
                    <a:pt x="900" y="2306"/>
                  </a:cubicBezTo>
                  <a:cubicBezTo>
                    <a:pt x="905" y="2306"/>
                    <a:pt x="913" y="2305"/>
                    <a:pt x="925" y="2296"/>
                  </a:cubicBezTo>
                  <a:cubicBezTo>
                    <a:pt x="933" y="2287"/>
                    <a:pt x="941" y="2283"/>
                    <a:pt x="947" y="2283"/>
                  </a:cubicBezTo>
                  <a:cubicBezTo>
                    <a:pt x="960" y="2283"/>
                    <a:pt x="970" y="2298"/>
                    <a:pt x="972" y="2318"/>
                  </a:cubicBezTo>
                  <a:lnTo>
                    <a:pt x="991" y="2306"/>
                  </a:lnTo>
                  <a:cubicBezTo>
                    <a:pt x="999" y="2287"/>
                    <a:pt x="1005" y="2275"/>
                    <a:pt x="1008" y="2275"/>
                  </a:cubicBezTo>
                  <a:cubicBezTo>
                    <a:pt x="1011" y="2275"/>
                    <a:pt x="1011" y="2281"/>
                    <a:pt x="1010" y="2293"/>
                  </a:cubicBezTo>
                  <a:lnTo>
                    <a:pt x="1007" y="2309"/>
                  </a:lnTo>
                  <a:cubicBezTo>
                    <a:pt x="1012" y="2297"/>
                    <a:pt x="1019" y="2292"/>
                    <a:pt x="1027" y="2292"/>
                  </a:cubicBezTo>
                  <a:cubicBezTo>
                    <a:pt x="1038" y="2292"/>
                    <a:pt x="1050" y="2305"/>
                    <a:pt x="1048" y="2325"/>
                  </a:cubicBezTo>
                  <a:cubicBezTo>
                    <a:pt x="1048" y="2340"/>
                    <a:pt x="1048" y="2340"/>
                    <a:pt x="1057" y="2343"/>
                  </a:cubicBezTo>
                  <a:lnTo>
                    <a:pt x="1057" y="2328"/>
                  </a:lnTo>
                  <a:cubicBezTo>
                    <a:pt x="1057" y="2312"/>
                    <a:pt x="1057" y="2296"/>
                    <a:pt x="1066" y="2296"/>
                  </a:cubicBezTo>
                  <a:cubicBezTo>
                    <a:pt x="1076" y="2296"/>
                    <a:pt x="1082" y="2296"/>
                    <a:pt x="1082" y="2312"/>
                  </a:cubicBezTo>
                  <a:cubicBezTo>
                    <a:pt x="1089" y="2323"/>
                    <a:pt x="1095" y="2334"/>
                    <a:pt x="1099" y="2334"/>
                  </a:cubicBezTo>
                  <a:cubicBezTo>
                    <a:pt x="1100" y="2334"/>
                    <a:pt x="1101" y="2332"/>
                    <a:pt x="1101" y="2328"/>
                  </a:cubicBezTo>
                  <a:cubicBezTo>
                    <a:pt x="1101" y="2328"/>
                    <a:pt x="1107" y="2328"/>
                    <a:pt x="1117" y="2343"/>
                  </a:cubicBezTo>
                  <a:lnTo>
                    <a:pt x="1151" y="2343"/>
                  </a:lnTo>
                  <a:cubicBezTo>
                    <a:pt x="1156" y="2334"/>
                    <a:pt x="1163" y="2329"/>
                    <a:pt x="1168" y="2329"/>
                  </a:cubicBezTo>
                  <a:cubicBezTo>
                    <a:pt x="1173" y="2329"/>
                    <a:pt x="1176" y="2333"/>
                    <a:pt x="1176" y="2340"/>
                  </a:cubicBezTo>
                  <a:cubicBezTo>
                    <a:pt x="1189" y="2340"/>
                    <a:pt x="1198" y="2334"/>
                    <a:pt x="1201" y="2325"/>
                  </a:cubicBezTo>
                  <a:cubicBezTo>
                    <a:pt x="1207" y="2324"/>
                    <a:pt x="1212" y="2323"/>
                    <a:pt x="1215" y="2323"/>
                  </a:cubicBezTo>
                  <a:cubicBezTo>
                    <a:pt x="1224" y="2323"/>
                    <a:pt x="1227" y="2326"/>
                    <a:pt x="1229" y="2337"/>
                  </a:cubicBezTo>
                  <a:cubicBezTo>
                    <a:pt x="1231" y="2345"/>
                    <a:pt x="1232" y="2348"/>
                    <a:pt x="1233" y="2348"/>
                  </a:cubicBezTo>
                  <a:cubicBezTo>
                    <a:pt x="1234" y="2348"/>
                    <a:pt x="1236" y="2344"/>
                    <a:pt x="1239" y="2334"/>
                  </a:cubicBezTo>
                  <a:cubicBezTo>
                    <a:pt x="1236" y="2318"/>
                    <a:pt x="1245" y="2318"/>
                    <a:pt x="1251" y="2318"/>
                  </a:cubicBezTo>
                  <a:lnTo>
                    <a:pt x="1270" y="2315"/>
                  </a:lnTo>
                  <a:cubicBezTo>
                    <a:pt x="1267" y="2299"/>
                    <a:pt x="1267" y="2299"/>
                    <a:pt x="1276" y="2296"/>
                  </a:cubicBezTo>
                  <a:cubicBezTo>
                    <a:pt x="1282" y="2296"/>
                    <a:pt x="1305" y="2306"/>
                    <a:pt x="1317" y="2306"/>
                  </a:cubicBezTo>
                  <a:cubicBezTo>
                    <a:pt x="1318" y="2306"/>
                    <a:pt x="1319" y="2306"/>
                    <a:pt x="1320" y="2306"/>
                  </a:cubicBezTo>
                  <a:cubicBezTo>
                    <a:pt x="1345" y="2299"/>
                    <a:pt x="1345" y="2299"/>
                    <a:pt x="1333" y="2287"/>
                  </a:cubicBezTo>
                  <a:lnTo>
                    <a:pt x="1333" y="2287"/>
                  </a:lnTo>
                  <a:cubicBezTo>
                    <a:pt x="1332" y="2287"/>
                    <a:pt x="1332" y="2287"/>
                    <a:pt x="1331" y="2287"/>
                  </a:cubicBezTo>
                  <a:cubicBezTo>
                    <a:pt x="1327" y="2287"/>
                    <a:pt x="1324" y="2281"/>
                    <a:pt x="1331" y="2281"/>
                  </a:cubicBezTo>
                  <a:cubicBezTo>
                    <a:pt x="1333" y="2281"/>
                    <a:pt x="1337" y="2282"/>
                    <a:pt x="1342" y="2284"/>
                  </a:cubicBezTo>
                  <a:cubicBezTo>
                    <a:pt x="1352" y="2285"/>
                    <a:pt x="1362" y="2286"/>
                    <a:pt x="1372" y="2286"/>
                  </a:cubicBezTo>
                  <a:cubicBezTo>
                    <a:pt x="1382" y="2286"/>
                    <a:pt x="1392" y="2285"/>
                    <a:pt x="1402" y="2284"/>
                  </a:cubicBezTo>
                  <a:cubicBezTo>
                    <a:pt x="1436" y="2278"/>
                    <a:pt x="1436" y="2274"/>
                    <a:pt x="1430" y="2259"/>
                  </a:cubicBezTo>
                  <a:cubicBezTo>
                    <a:pt x="1422" y="2246"/>
                    <a:pt x="1420" y="2239"/>
                    <a:pt x="1422" y="2239"/>
                  </a:cubicBezTo>
                  <a:lnTo>
                    <a:pt x="1422" y="2239"/>
                  </a:lnTo>
                  <a:cubicBezTo>
                    <a:pt x="1424" y="2239"/>
                    <a:pt x="1430" y="2245"/>
                    <a:pt x="1439" y="2259"/>
                  </a:cubicBezTo>
                  <a:cubicBezTo>
                    <a:pt x="1452" y="2270"/>
                    <a:pt x="1461" y="2274"/>
                    <a:pt x="1465" y="2274"/>
                  </a:cubicBezTo>
                  <a:cubicBezTo>
                    <a:pt x="1470" y="2274"/>
                    <a:pt x="1471" y="2270"/>
                    <a:pt x="1468" y="2262"/>
                  </a:cubicBezTo>
                  <a:cubicBezTo>
                    <a:pt x="1471" y="2246"/>
                    <a:pt x="1471" y="2246"/>
                    <a:pt x="1477" y="2243"/>
                  </a:cubicBezTo>
                  <a:cubicBezTo>
                    <a:pt x="1480" y="2250"/>
                    <a:pt x="1483" y="2253"/>
                    <a:pt x="1486" y="2253"/>
                  </a:cubicBezTo>
                  <a:cubicBezTo>
                    <a:pt x="1491" y="2253"/>
                    <a:pt x="1497" y="2246"/>
                    <a:pt x="1502" y="2234"/>
                  </a:cubicBezTo>
                  <a:cubicBezTo>
                    <a:pt x="1504" y="2233"/>
                    <a:pt x="1505" y="2232"/>
                    <a:pt x="1506" y="2232"/>
                  </a:cubicBezTo>
                  <a:cubicBezTo>
                    <a:pt x="1509" y="2232"/>
                    <a:pt x="1510" y="2235"/>
                    <a:pt x="1515" y="2246"/>
                  </a:cubicBezTo>
                  <a:lnTo>
                    <a:pt x="1530" y="2237"/>
                  </a:lnTo>
                  <a:cubicBezTo>
                    <a:pt x="1533" y="2212"/>
                    <a:pt x="1559" y="2200"/>
                    <a:pt x="1580" y="2200"/>
                  </a:cubicBezTo>
                  <a:cubicBezTo>
                    <a:pt x="1588" y="2200"/>
                    <a:pt x="1595" y="2202"/>
                    <a:pt x="1599" y="2205"/>
                  </a:cubicBezTo>
                  <a:cubicBezTo>
                    <a:pt x="1599" y="2205"/>
                    <a:pt x="1609" y="2199"/>
                    <a:pt x="1609" y="2184"/>
                  </a:cubicBezTo>
                  <a:cubicBezTo>
                    <a:pt x="1604" y="2167"/>
                    <a:pt x="1603" y="2158"/>
                    <a:pt x="1606" y="2158"/>
                  </a:cubicBezTo>
                  <a:lnTo>
                    <a:pt x="1606" y="2158"/>
                  </a:lnTo>
                  <a:cubicBezTo>
                    <a:pt x="1609" y="2158"/>
                    <a:pt x="1614" y="2164"/>
                    <a:pt x="1621" y="2177"/>
                  </a:cubicBezTo>
                  <a:cubicBezTo>
                    <a:pt x="1629" y="2189"/>
                    <a:pt x="1632" y="2195"/>
                    <a:pt x="1634" y="2195"/>
                  </a:cubicBezTo>
                  <a:cubicBezTo>
                    <a:pt x="1635" y="2195"/>
                    <a:pt x="1632" y="2188"/>
                    <a:pt x="1627" y="2171"/>
                  </a:cubicBezTo>
                  <a:cubicBezTo>
                    <a:pt x="1626" y="2158"/>
                    <a:pt x="1636" y="2151"/>
                    <a:pt x="1646" y="2151"/>
                  </a:cubicBezTo>
                  <a:cubicBezTo>
                    <a:pt x="1655" y="2151"/>
                    <a:pt x="1664" y="2156"/>
                    <a:pt x="1665" y="2168"/>
                  </a:cubicBezTo>
                  <a:cubicBezTo>
                    <a:pt x="1671" y="2184"/>
                    <a:pt x="1681" y="2196"/>
                    <a:pt x="1681" y="2196"/>
                  </a:cubicBezTo>
                  <a:cubicBezTo>
                    <a:pt x="1678" y="2180"/>
                    <a:pt x="1684" y="2177"/>
                    <a:pt x="1684" y="2177"/>
                  </a:cubicBezTo>
                  <a:cubicBezTo>
                    <a:pt x="1678" y="2162"/>
                    <a:pt x="1684" y="2158"/>
                    <a:pt x="1703" y="2149"/>
                  </a:cubicBezTo>
                  <a:cubicBezTo>
                    <a:pt x="1712" y="2143"/>
                    <a:pt x="1731" y="2115"/>
                    <a:pt x="1740" y="2108"/>
                  </a:cubicBezTo>
                  <a:cubicBezTo>
                    <a:pt x="1749" y="2104"/>
                    <a:pt x="1761" y="2098"/>
                    <a:pt x="1771" y="2098"/>
                  </a:cubicBezTo>
                  <a:cubicBezTo>
                    <a:pt x="1776" y="2098"/>
                    <a:pt x="1780" y="2099"/>
                    <a:pt x="1784" y="2102"/>
                  </a:cubicBezTo>
                  <a:cubicBezTo>
                    <a:pt x="1790" y="2099"/>
                    <a:pt x="1797" y="2096"/>
                    <a:pt x="1803" y="2077"/>
                  </a:cubicBezTo>
                  <a:cubicBezTo>
                    <a:pt x="1801" y="2065"/>
                    <a:pt x="1805" y="2058"/>
                    <a:pt x="1811" y="2058"/>
                  </a:cubicBezTo>
                  <a:cubicBezTo>
                    <a:pt x="1813" y="2058"/>
                    <a:pt x="1816" y="2060"/>
                    <a:pt x="1819" y="2064"/>
                  </a:cubicBezTo>
                  <a:lnTo>
                    <a:pt x="1825" y="2061"/>
                  </a:lnTo>
                  <a:cubicBezTo>
                    <a:pt x="1831" y="2043"/>
                    <a:pt x="1837" y="2039"/>
                    <a:pt x="1837" y="2039"/>
                  </a:cubicBezTo>
                  <a:cubicBezTo>
                    <a:pt x="1841" y="2047"/>
                    <a:pt x="1849" y="2054"/>
                    <a:pt x="1853" y="2054"/>
                  </a:cubicBezTo>
                  <a:cubicBezTo>
                    <a:pt x="1856" y="2054"/>
                    <a:pt x="1857" y="2052"/>
                    <a:pt x="1856" y="2046"/>
                  </a:cubicBezTo>
                  <a:cubicBezTo>
                    <a:pt x="1847" y="2033"/>
                    <a:pt x="1853" y="2030"/>
                    <a:pt x="1866" y="2021"/>
                  </a:cubicBezTo>
                  <a:cubicBezTo>
                    <a:pt x="1866" y="2021"/>
                    <a:pt x="1868" y="2021"/>
                    <a:pt x="1869" y="2021"/>
                  </a:cubicBezTo>
                  <a:cubicBezTo>
                    <a:pt x="1903" y="2021"/>
                    <a:pt x="2085" y="1917"/>
                    <a:pt x="2079" y="1905"/>
                  </a:cubicBezTo>
                  <a:lnTo>
                    <a:pt x="2094" y="1895"/>
                  </a:lnTo>
                  <a:lnTo>
                    <a:pt x="2119" y="1883"/>
                  </a:lnTo>
                  <a:cubicBezTo>
                    <a:pt x="2123" y="1888"/>
                    <a:pt x="2127" y="1890"/>
                    <a:pt x="2133" y="1890"/>
                  </a:cubicBezTo>
                  <a:cubicBezTo>
                    <a:pt x="2153" y="1890"/>
                    <a:pt x="2185" y="1857"/>
                    <a:pt x="2195" y="1829"/>
                  </a:cubicBezTo>
                  <a:cubicBezTo>
                    <a:pt x="2192" y="1817"/>
                    <a:pt x="2198" y="1804"/>
                    <a:pt x="2207" y="1795"/>
                  </a:cubicBezTo>
                  <a:cubicBezTo>
                    <a:pt x="2214" y="1801"/>
                    <a:pt x="2221" y="1803"/>
                    <a:pt x="2227" y="1803"/>
                  </a:cubicBezTo>
                  <a:cubicBezTo>
                    <a:pt x="2244" y="1803"/>
                    <a:pt x="2257" y="1784"/>
                    <a:pt x="2257" y="1764"/>
                  </a:cubicBezTo>
                  <a:cubicBezTo>
                    <a:pt x="2245" y="1745"/>
                    <a:pt x="2244" y="1736"/>
                    <a:pt x="2250" y="1736"/>
                  </a:cubicBezTo>
                  <a:cubicBezTo>
                    <a:pt x="2254" y="1736"/>
                    <a:pt x="2261" y="1739"/>
                    <a:pt x="2270" y="1745"/>
                  </a:cubicBezTo>
                  <a:cubicBezTo>
                    <a:pt x="2277" y="1749"/>
                    <a:pt x="2283" y="1752"/>
                    <a:pt x="2288" y="1752"/>
                  </a:cubicBezTo>
                  <a:cubicBezTo>
                    <a:pt x="2303" y="1752"/>
                    <a:pt x="2306" y="1732"/>
                    <a:pt x="2282" y="1701"/>
                  </a:cubicBezTo>
                  <a:cubicBezTo>
                    <a:pt x="2273" y="1682"/>
                    <a:pt x="2273" y="1682"/>
                    <a:pt x="2292" y="1679"/>
                  </a:cubicBezTo>
                  <a:cubicBezTo>
                    <a:pt x="2297" y="1679"/>
                    <a:pt x="2301" y="1680"/>
                    <a:pt x="2304" y="1680"/>
                  </a:cubicBezTo>
                  <a:cubicBezTo>
                    <a:pt x="2327" y="1680"/>
                    <a:pt x="2327" y="1672"/>
                    <a:pt x="2314" y="1666"/>
                  </a:cubicBezTo>
                  <a:cubicBezTo>
                    <a:pt x="2292" y="1645"/>
                    <a:pt x="2295" y="1635"/>
                    <a:pt x="2326" y="1635"/>
                  </a:cubicBezTo>
                  <a:cubicBezTo>
                    <a:pt x="2364" y="1623"/>
                    <a:pt x="2364" y="1619"/>
                    <a:pt x="2336" y="1601"/>
                  </a:cubicBezTo>
                  <a:cubicBezTo>
                    <a:pt x="2311" y="1585"/>
                    <a:pt x="2317" y="1541"/>
                    <a:pt x="2348" y="1535"/>
                  </a:cubicBezTo>
                  <a:cubicBezTo>
                    <a:pt x="2351" y="1522"/>
                    <a:pt x="2367" y="1513"/>
                    <a:pt x="2351" y="1513"/>
                  </a:cubicBezTo>
                  <a:lnTo>
                    <a:pt x="2367" y="1500"/>
                  </a:lnTo>
                  <a:cubicBezTo>
                    <a:pt x="2367" y="1488"/>
                    <a:pt x="2367" y="1478"/>
                    <a:pt x="2367" y="1478"/>
                  </a:cubicBezTo>
                  <a:lnTo>
                    <a:pt x="2351" y="1478"/>
                  </a:lnTo>
                  <a:cubicBezTo>
                    <a:pt x="2358" y="1422"/>
                    <a:pt x="2351" y="1369"/>
                    <a:pt x="2333" y="1315"/>
                  </a:cubicBezTo>
                  <a:cubicBezTo>
                    <a:pt x="2323" y="1294"/>
                    <a:pt x="2314" y="1275"/>
                    <a:pt x="2304" y="1262"/>
                  </a:cubicBezTo>
                  <a:cubicBezTo>
                    <a:pt x="2283" y="1224"/>
                    <a:pt x="2276" y="1214"/>
                    <a:pt x="2271" y="1214"/>
                  </a:cubicBezTo>
                  <a:cubicBezTo>
                    <a:pt x="2269" y="1214"/>
                    <a:pt x="2267" y="1216"/>
                    <a:pt x="2264" y="1218"/>
                  </a:cubicBezTo>
                  <a:cubicBezTo>
                    <a:pt x="2254" y="1227"/>
                    <a:pt x="2247" y="1230"/>
                    <a:pt x="2244" y="1230"/>
                  </a:cubicBezTo>
                  <a:cubicBezTo>
                    <a:pt x="2238" y="1230"/>
                    <a:pt x="2242" y="1221"/>
                    <a:pt x="2257" y="1209"/>
                  </a:cubicBezTo>
                  <a:cubicBezTo>
                    <a:pt x="2254" y="1203"/>
                    <a:pt x="2260" y="1181"/>
                    <a:pt x="2254" y="1168"/>
                  </a:cubicBezTo>
                  <a:cubicBezTo>
                    <a:pt x="2248" y="1159"/>
                    <a:pt x="2242" y="1146"/>
                    <a:pt x="2254" y="1137"/>
                  </a:cubicBezTo>
                  <a:lnTo>
                    <a:pt x="2251" y="1131"/>
                  </a:lnTo>
                  <a:cubicBezTo>
                    <a:pt x="2220" y="1131"/>
                    <a:pt x="2195" y="1106"/>
                    <a:pt x="2201" y="1074"/>
                  </a:cubicBezTo>
                  <a:cubicBezTo>
                    <a:pt x="2195" y="1062"/>
                    <a:pt x="2185" y="1052"/>
                    <a:pt x="2170" y="1052"/>
                  </a:cubicBezTo>
                  <a:cubicBezTo>
                    <a:pt x="2151" y="1046"/>
                    <a:pt x="2151" y="1046"/>
                    <a:pt x="2160" y="1033"/>
                  </a:cubicBezTo>
                  <a:cubicBezTo>
                    <a:pt x="2171" y="1025"/>
                    <a:pt x="2168" y="992"/>
                    <a:pt x="2151" y="992"/>
                  </a:cubicBezTo>
                  <a:cubicBezTo>
                    <a:pt x="2148" y="992"/>
                    <a:pt x="2145" y="993"/>
                    <a:pt x="2141" y="996"/>
                  </a:cubicBezTo>
                  <a:lnTo>
                    <a:pt x="2151" y="983"/>
                  </a:lnTo>
                  <a:cubicBezTo>
                    <a:pt x="2156" y="975"/>
                    <a:pt x="2154" y="972"/>
                    <a:pt x="2148" y="972"/>
                  </a:cubicBezTo>
                  <a:cubicBezTo>
                    <a:pt x="2143" y="972"/>
                    <a:pt x="2136" y="974"/>
                    <a:pt x="2129" y="977"/>
                  </a:cubicBezTo>
                  <a:cubicBezTo>
                    <a:pt x="2119" y="983"/>
                    <a:pt x="2113" y="986"/>
                    <a:pt x="2111" y="986"/>
                  </a:cubicBezTo>
                  <a:cubicBezTo>
                    <a:pt x="2107" y="986"/>
                    <a:pt x="2115" y="978"/>
                    <a:pt x="2138" y="958"/>
                  </a:cubicBezTo>
                  <a:cubicBezTo>
                    <a:pt x="2155" y="948"/>
                    <a:pt x="2159" y="941"/>
                    <a:pt x="2156" y="941"/>
                  </a:cubicBezTo>
                  <a:cubicBezTo>
                    <a:pt x="2155" y="941"/>
                    <a:pt x="2152" y="943"/>
                    <a:pt x="2148" y="946"/>
                  </a:cubicBezTo>
                  <a:cubicBezTo>
                    <a:pt x="2142" y="946"/>
                    <a:pt x="2137" y="946"/>
                    <a:pt x="2133" y="946"/>
                  </a:cubicBezTo>
                  <a:cubicBezTo>
                    <a:pt x="2122" y="946"/>
                    <a:pt x="2116" y="944"/>
                    <a:pt x="2123" y="933"/>
                  </a:cubicBezTo>
                  <a:cubicBezTo>
                    <a:pt x="2121" y="930"/>
                    <a:pt x="2120" y="928"/>
                    <a:pt x="2116" y="928"/>
                  </a:cubicBezTo>
                  <a:cubicBezTo>
                    <a:pt x="2112" y="928"/>
                    <a:pt x="2105" y="931"/>
                    <a:pt x="2091" y="939"/>
                  </a:cubicBezTo>
                  <a:cubicBezTo>
                    <a:pt x="2087" y="941"/>
                    <a:pt x="2083" y="942"/>
                    <a:pt x="2080" y="942"/>
                  </a:cubicBezTo>
                  <a:cubicBezTo>
                    <a:pt x="2074" y="942"/>
                    <a:pt x="2072" y="938"/>
                    <a:pt x="2069" y="933"/>
                  </a:cubicBezTo>
                  <a:cubicBezTo>
                    <a:pt x="2079" y="927"/>
                    <a:pt x="2088" y="924"/>
                    <a:pt x="2101" y="924"/>
                  </a:cubicBezTo>
                  <a:cubicBezTo>
                    <a:pt x="2099" y="921"/>
                    <a:pt x="2097" y="917"/>
                    <a:pt x="2094" y="911"/>
                  </a:cubicBezTo>
                  <a:cubicBezTo>
                    <a:pt x="2091" y="899"/>
                    <a:pt x="2097" y="886"/>
                    <a:pt x="2110" y="880"/>
                  </a:cubicBezTo>
                  <a:cubicBezTo>
                    <a:pt x="2115" y="871"/>
                    <a:pt x="2117" y="866"/>
                    <a:pt x="2113" y="866"/>
                  </a:cubicBezTo>
                  <a:cubicBezTo>
                    <a:pt x="2111" y="866"/>
                    <a:pt x="2104" y="870"/>
                    <a:pt x="2094" y="880"/>
                  </a:cubicBezTo>
                  <a:cubicBezTo>
                    <a:pt x="2079" y="888"/>
                    <a:pt x="2072" y="892"/>
                    <a:pt x="2068" y="892"/>
                  </a:cubicBezTo>
                  <a:cubicBezTo>
                    <a:pt x="2064" y="892"/>
                    <a:pt x="2063" y="889"/>
                    <a:pt x="2060" y="883"/>
                  </a:cubicBezTo>
                  <a:cubicBezTo>
                    <a:pt x="2057" y="877"/>
                    <a:pt x="2054" y="870"/>
                    <a:pt x="2066" y="864"/>
                  </a:cubicBezTo>
                  <a:cubicBezTo>
                    <a:pt x="2079" y="855"/>
                    <a:pt x="2079" y="855"/>
                    <a:pt x="2072" y="845"/>
                  </a:cubicBezTo>
                  <a:cubicBezTo>
                    <a:pt x="2068" y="836"/>
                    <a:pt x="2053" y="832"/>
                    <a:pt x="2035" y="832"/>
                  </a:cubicBezTo>
                  <a:cubicBezTo>
                    <a:pt x="2018" y="832"/>
                    <a:pt x="1997" y="836"/>
                    <a:pt x="1982" y="842"/>
                  </a:cubicBezTo>
                  <a:cubicBezTo>
                    <a:pt x="1969" y="849"/>
                    <a:pt x="1962" y="853"/>
                    <a:pt x="1960" y="853"/>
                  </a:cubicBezTo>
                  <a:cubicBezTo>
                    <a:pt x="1959" y="853"/>
                    <a:pt x="1965" y="848"/>
                    <a:pt x="1978" y="836"/>
                  </a:cubicBezTo>
                  <a:cubicBezTo>
                    <a:pt x="1991" y="827"/>
                    <a:pt x="1988" y="820"/>
                    <a:pt x="1985" y="814"/>
                  </a:cubicBezTo>
                  <a:lnTo>
                    <a:pt x="1985" y="814"/>
                  </a:lnTo>
                  <a:cubicBezTo>
                    <a:pt x="1982" y="816"/>
                    <a:pt x="1980" y="817"/>
                    <a:pt x="1979" y="817"/>
                  </a:cubicBezTo>
                  <a:cubicBezTo>
                    <a:pt x="1977" y="817"/>
                    <a:pt x="1980" y="813"/>
                    <a:pt x="1983" y="813"/>
                  </a:cubicBezTo>
                  <a:cubicBezTo>
                    <a:pt x="1983" y="813"/>
                    <a:pt x="1984" y="813"/>
                    <a:pt x="1985" y="814"/>
                  </a:cubicBezTo>
                  <a:cubicBezTo>
                    <a:pt x="1989" y="812"/>
                    <a:pt x="1993" y="811"/>
                    <a:pt x="1996" y="811"/>
                  </a:cubicBezTo>
                  <a:cubicBezTo>
                    <a:pt x="2002" y="811"/>
                    <a:pt x="2004" y="816"/>
                    <a:pt x="2007" y="820"/>
                  </a:cubicBezTo>
                  <a:lnTo>
                    <a:pt x="2019" y="811"/>
                  </a:lnTo>
                  <a:cubicBezTo>
                    <a:pt x="2037" y="796"/>
                    <a:pt x="2040" y="788"/>
                    <a:pt x="2030" y="788"/>
                  </a:cubicBezTo>
                  <a:cubicBezTo>
                    <a:pt x="2026" y="788"/>
                    <a:pt x="2019" y="789"/>
                    <a:pt x="2010" y="792"/>
                  </a:cubicBezTo>
                  <a:cubicBezTo>
                    <a:pt x="2003" y="793"/>
                    <a:pt x="1999" y="794"/>
                    <a:pt x="1997" y="794"/>
                  </a:cubicBezTo>
                  <a:cubicBezTo>
                    <a:pt x="1992" y="794"/>
                    <a:pt x="1995" y="791"/>
                    <a:pt x="2003" y="783"/>
                  </a:cubicBezTo>
                  <a:cubicBezTo>
                    <a:pt x="2011" y="770"/>
                    <a:pt x="2019" y="759"/>
                    <a:pt x="2015" y="759"/>
                  </a:cubicBezTo>
                  <a:cubicBezTo>
                    <a:pt x="2014" y="759"/>
                    <a:pt x="2012" y="760"/>
                    <a:pt x="2010" y="761"/>
                  </a:cubicBezTo>
                  <a:cubicBezTo>
                    <a:pt x="2007" y="751"/>
                    <a:pt x="2007" y="742"/>
                    <a:pt x="2013" y="736"/>
                  </a:cubicBezTo>
                  <a:cubicBezTo>
                    <a:pt x="2009" y="727"/>
                    <a:pt x="2006" y="722"/>
                    <a:pt x="2001" y="722"/>
                  </a:cubicBezTo>
                  <a:cubicBezTo>
                    <a:pt x="1998" y="722"/>
                    <a:pt x="1995" y="723"/>
                    <a:pt x="1991" y="726"/>
                  </a:cubicBezTo>
                  <a:cubicBezTo>
                    <a:pt x="1986" y="728"/>
                    <a:pt x="1983" y="729"/>
                    <a:pt x="1980" y="729"/>
                  </a:cubicBezTo>
                  <a:cubicBezTo>
                    <a:pt x="1973" y="729"/>
                    <a:pt x="1971" y="724"/>
                    <a:pt x="1969" y="720"/>
                  </a:cubicBezTo>
                  <a:cubicBezTo>
                    <a:pt x="1967" y="716"/>
                    <a:pt x="1965" y="712"/>
                    <a:pt x="1961" y="712"/>
                  </a:cubicBezTo>
                  <a:cubicBezTo>
                    <a:pt x="1958" y="712"/>
                    <a:pt x="1955" y="713"/>
                    <a:pt x="1950" y="717"/>
                  </a:cubicBezTo>
                  <a:cubicBezTo>
                    <a:pt x="1942" y="720"/>
                    <a:pt x="1935" y="722"/>
                    <a:pt x="1928" y="722"/>
                  </a:cubicBezTo>
                  <a:cubicBezTo>
                    <a:pt x="1921" y="722"/>
                    <a:pt x="1916" y="720"/>
                    <a:pt x="1913" y="714"/>
                  </a:cubicBezTo>
                  <a:cubicBezTo>
                    <a:pt x="1891" y="711"/>
                    <a:pt x="1891" y="711"/>
                    <a:pt x="1916" y="689"/>
                  </a:cubicBezTo>
                  <a:cubicBezTo>
                    <a:pt x="1928" y="679"/>
                    <a:pt x="1925" y="673"/>
                    <a:pt x="1922" y="670"/>
                  </a:cubicBezTo>
                  <a:cubicBezTo>
                    <a:pt x="1922" y="670"/>
                    <a:pt x="1919" y="664"/>
                    <a:pt x="1928" y="648"/>
                  </a:cubicBezTo>
                  <a:cubicBezTo>
                    <a:pt x="1933" y="643"/>
                    <a:pt x="1934" y="641"/>
                    <a:pt x="1932" y="641"/>
                  </a:cubicBezTo>
                  <a:cubicBezTo>
                    <a:pt x="1929" y="641"/>
                    <a:pt x="1920" y="645"/>
                    <a:pt x="1913" y="651"/>
                  </a:cubicBezTo>
                  <a:lnTo>
                    <a:pt x="1884" y="667"/>
                  </a:lnTo>
                  <a:cubicBezTo>
                    <a:pt x="1881" y="661"/>
                    <a:pt x="1906" y="639"/>
                    <a:pt x="1919" y="629"/>
                  </a:cubicBezTo>
                  <a:cubicBezTo>
                    <a:pt x="1932" y="617"/>
                    <a:pt x="1939" y="612"/>
                    <a:pt x="1937" y="612"/>
                  </a:cubicBezTo>
                  <a:lnTo>
                    <a:pt x="1937" y="612"/>
                  </a:lnTo>
                  <a:cubicBezTo>
                    <a:pt x="1936" y="612"/>
                    <a:pt x="1929" y="616"/>
                    <a:pt x="1916" y="623"/>
                  </a:cubicBezTo>
                  <a:cubicBezTo>
                    <a:pt x="1910" y="627"/>
                    <a:pt x="1903" y="630"/>
                    <a:pt x="1898" y="630"/>
                  </a:cubicBezTo>
                  <a:cubicBezTo>
                    <a:pt x="1891" y="630"/>
                    <a:pt x="1887" y="626"/>
                    <a:pt x="1891" y="614"/>
                  </a:cubicBezTo>
                  <a:cubicBezTo>
                    <a:pt x="1884" y="601"/>
                    <a:pt x="1878" y="592"/>
                    <a:pt x="1894" y="582"/>
                  </a:cubicBezTo>
                  <a:cubicBezTo>
                    <a:pt x="1903" y="570"/>
                    <a:pt x="1884" y="570"/>
                    <a:pt x="1884" y="570"/>
                  </a:cubicBezTo>
                  <a:cubicBezTo>
                    <a:pt x="1882" y="570"/>
                    <a:pt x="1880" y="570"/>
                    <a:pt x="1878" y="570"/>
                  </a:cubicBezTo>
                  <a:cubicBezTo>
                    <a:pt x="1868" y="570"/>
                    <a:pt x="1866" y="563"/>
                    <a:pt x="1869" y="541"/>
                  </a:cubicBezTo>
                  <a:cubicBezTo>
                    <a:pt x="1875" y="512"/>
                    <a:pt x="1877" y="501"/>
                    <a:pt x="1871" y="501"/>
                  </a:cubicBezTo>
                  <a:cubicBezTo>
                    <a:pt x="1868" y="501"/>
                    <a:pt x="1862" y="504"/>
                    <a:pt x="1853" y="510"/>
                  </a:cubicBezTo>
                  <a:cubicBezTo>
                    <a:pt x="1845" y="513"/>
                    <a:pt x="1837" y="518"/>
                    <a:pt x="1836" y="518"/>
                  </a:cubicBezTo>
                  <a:cubicBezTo>
                    <a:pt x="1835" y="518"/>
                    <a:pt x="1838" y="514"/>
                    <a:pt x="1850" y="504"/>
                  </a:cubicBezTo>
                  <a:cubicBezTo>
                    <a:pt x="1859" y="491"/>
                    <a:pt x="1844" y="491"/>
                    <a:pt x="1822" y="488"/>
                  </a:cubicBezTo>
                  <a:cubicBezTo>
                    <a:pt x="1800" y="491"/>
                    <a:pt x="1781" y="501"/>
                    <a:pt x="1765" y="513"/>
                  </a:cubicBezTo>
                  <a:cubicBezTo>
                    <a:pt x="1752" y="521"/>
                    <a:pt x="1745" y="525"/>
                    <a:pt x="1742" y="525"/>
                  </a:cubicBezTo>
                  <a:cubicBezTo>
                    <a:pt x="1739" y="525"/>
                    <a:pt x="1740" y="520"/>
                    <a:pt x="1743" y="510"/>
                  </a:cubicBezTo>
                  <a:cubicBezTo>
                    <a:pt x="1740" y="504"/>
                    <a:pt x="1750" y="488"/>
                    <a:pt x="1765" y="482"/>
                  </a:cubicBezTo>
                  <a:cubicBezTo>
                    <a:pt x="1771" y="478"/>
                    <a:pt x="1774" y="477"/>
                    <a:pt x="1777" y="477"/>
                  </a:cubicBezTo>
                  <a:cubicBezTo>
                    <a:pt x="1780" y="477"/>
                    <a:pt x="1781" y="479"/>
                    <a:pt x="1781" y="479"/>
                  </a:cubicBezTo>
                  <a:lnTo>
                    <a:pt x="1784" y="485"/>
                  </a:lnTo>
                  <a:cubicBezTo>
                    <a:pt x="1797" y="479"/>
                    <a:pt x="1812" y="469"/>
                    <a:pt x="1806" y="457"/>
                  </a:cubicBezTo>
                  <a:cubicBezTo>
                    <a:pt x="1813" y="448"/>
                    <a:pt x="1813" y="442"/>
                    <a:pt x="1808" y="442"/>
                  </a:cubicBezTo>
                  <a:cubicBezTo>
                    <a:pt x="1806" y="442"/>
                    <a:pt x="1803" y="443"/>
                    <a:pt x="1800" y="444"/>
                  </a:cubicBezTo>
                  <a:cubicBezTo>
                    <a:pt x="1809" y="432"/>
                    <a:pt x="1803" y="419"/>
                    <a:pt x="1797" y="407"/>
                  </a:cubicBezTo>
                  <a:cubicBezTo>
                    <a:pt x="1787" y="394"/>
                    <a:pt x="1778" y="378"/>
                    <a:pt x="1790" y="363"/>
                  </a:cubicBezTo>
                  <a:cubicBezTo>
                    <a:pt x="1784" y="354"/>
                    <a:pt x="1781" y="349"/>
                    <a:pt x="1775" y="349"/>
                  </a:cubicBezTo>
                  <a:cubicBezTo>
                    <a:pt x="1773" y="349"/>
                    <a:pt x="1769" y="350"/>
                    <a:pt x="1765" y="353"/>
                  </a:cubicBezTo>
                  <a:cubicBezTo>
                    <a:pt x="1753" y="360"/>
                    <a:pt x="1745" y="363"/>
                    <a:pt x="1742" y="363"/>
                  </a:cubicBezTo>
                  <a:cubicBezTo>
                    <a:pt x="1738" y="363"/>
                    <a:pt x="1741" y="359"/>
                    <a:pt x="1750" y="353"/>
                  </a:cubicBezTo>
                  <a:cubicBezTo>
                    <a:pt x="1771" y="332"/>
                    <a:pt x="1744" y="253"/>
                    <a:pt x="1711" y="253"/>
                  </a:cubicBezTo>
                  <a:cubicBezTo>
                    <a:pt x="1710" y="253"/>
                    <a:pt x="1710" y="253"/>
                    <a:pt x="1709" y="253"/>
                  </a:cubicBezTo>
                  <a:cubicBezTo>
                    <a:pt x="1709" y="253"/>
                    <a:pt x="1706" y="244"/>
                    <a:pt x="1700" y="234"/>
                  </a:cubicBezTo>
                  <a:cubicBezTo>
                    <a:pt x="1700" y="204"/>
                    <a:pt x="1658" y="150"/>
                    <a:pt x="1638" y="150"/>
                  </a:cubicBezTo>
                  <a:cubicBezTo>
                    <a:pt x="1638" y="150"/>
                    <a:pt x="1637" y="150"/>
                    <a:pt x="1637" y="150"/>
                  </a:cubicBezTo>
                  <a:lnTo>
                    <a:pt x="1612" y="125"/>
                  </a:lnTo>
                  <a:cubicBezTo>
                    <a:pt x="1605" y="103"/>
                    <a:pt x="1597" y="94"/>
                    <a:pt x="1586" y="94"/>
                  </a:cubicBezTo>
                  <a:cubicBezTo>
                    <a:pt x="1582" y="94"/>
                    <a:pt x="1578" y="95"/>
                    <a:pt x="1574" y="96"/>
                  </a:cubicBezTo>
                  <a:cubicBezTo>
                    <a:pt x="1561" y="101"/>
                    <a:pt x="1554" y="108"/>
                    <a:pt x="1553" y="108"/>
                  </a:cubicBezTo>
                  <a:cubicBezTo>
                    <a:pt x="1553" y="108"/>
                    <a:pt x="1553" y="107"/>
                    <a:pt x="1555" y="103"/>
                  </a:cubicBezTo>
                  <a:cubicBezTo>
                    <a:pt x="1565" y="90"/>
                    <a:pt x="1546" y="74"/>
                    <a:pt x="1505" y="53"/>
                  </a:cubicBezTo>
                  <a:cubicBezTo>
                    <a:pt x="1485" y="44"/>
                    <a:pt x="1474" y="40"/>
                    <a:pt x="1469" y="40"/>
                  </a:cubicBezTo>
                  <a:cubicBezTo>
                    <a:pt x="1463" y="40"/>
                    <a:pt x="1464" y="46"/>
                    <a:pt x="1468" y="56"/>
                  </a:cubicBezTo>
                  <a:cubicBezTo>
                    <a:pt x="1421" y="56"/>
                    <a:pt x="1424" y="40"/>
                    <a:pt x="1430" y="24"/>
                  </a:cubicBezTo>
                  <a:cubicBezTo>
                    <a:pt x="1439" y="12"/>
                    <a:pt x="1438" y="3"/>
                    <a:pt x="1431" y="3"/>
                  </a:cubicBezTo>
                  <a:cubicBezTo>
                    <a:pt x="1425" y="3"/>
                    <a:pt x="1413" y="12"/>
                    <a:pt x="1402" y="34"/>
                  </a:cubicBezTo>
                  <a:cubicBezTo>
                    <a:pt x="1393" y="49"/>
                    <a:pt x="1383" y="55"/>
                    <a:pt x="1376" y="55"/>
                  </a:cubicBezTo>
                  <a:cubicBezTo>
                    <a:pt x="1370" y="55"/>
                    <a:pt x="1366" y="50"/>
                    <a:pt x="1367" y="43"/>
                  </a:cubicBezTo>
                  <a:cubicBezTo>
                    <a:pt x="1369" y="34"/>
                    <a:pt x="1373" y="31"/>
                    <a:pt x="1379" y="31"/>
                  </a:cubicBezTo>
                  <a:cubicBezTo>
                    <a:pt x="1383" y="31"/>
                    <a:pt x="1387" y="32"/>
                    <a:pt x="1392" y="34"/>
                  </a:cubicBezTo>
                  <a:cubicBezTo>
                    <a:pt x="1392" y="34"/>
                    <a:pt x="1396" y="18"/>
                    <a:pt x="1399" y="2"/>
                  </a:cubicBezTo>
                  <a:cubicBezTo>
                    <a:pt x="1394" y="1"/>
                    <a:pt x="1392" y="1"/>
                    <a:pt x="1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52"/>
            <p:cNvSpPr/>
            <p:nvPr/>
          </p:nvSpPr>
          <p:spPr>
            <a:xfrm>
              <a:off x="8134100" y="2728500"/>
              <a:ext cx="111950" cy="13975"/>
            </a:xfrm>
            <a:custGeom>
              <a:avLst/>
              <a:gdLst/>
              <a:ahLst/>
              <a:cxnLst/>
              <a:rect l="l" t="t" r="r" b="b"/>
              <a:pathLst>
                <a:path w="4478" h="559" extrusionOk="0">
                  <a:moveTo>
                    <a:pt x="1250" y="0"/>
                  </a:moveTo>
                  <a:cubicBezTo>
                    <a:pt x="1237" y="0"/>
                    <a:pt x="1237" y="0"/>
                    <a:pt x="1244" y="16"/>
                  </a:cubicBezTo>
                  <a:lnTo>
                    <a:pt x="1253" y="16"/>
                  </a:lnTo>
                  <a:cubicBezTo>
                    <a:pt x="1253" y="0"/>
                    <a:pt x="1253" y="0"/>
                    <a:pt x="1250" y="0"/>
                  </a:cubicBezTo>
                  <a:close/>
                  <a:moveTo>
                    <a:pt x="175" y="85"/>
                  </a:moveTo>
                  <a:lnTo>
                    <a:pt x="178" y="100"/>
                  </a:lnTo>
                  <a:lnTo>
                    <a:pt x="185" y="100"/>
                  </a:lnTo>
                  <a:cubicBezTo>
                    <a:pt x="185" y="85"/>
                    <a:pt x="185" y="85"/>
                    <a:pt x="178" y="85"/>
                  </a:cubicBezTo>
                  <a:close/>
                  <a:moveTo>
                    <a:pt x="3137" y="88"/>
                  </a:moveTo>
                  <a:cubicBezTo>
                    <a:pt x="3137" y="104"/>
                    <a:pt x="3137" y="119"/>
                    <a:pt x="3130" y="119"/>
                  </a:cubicBezTo>
                  <a:lnTo>
                    <a:pt x="3124" y="104"/>
                  </a:lnTo>
                  <a:lnTo>
                    <a:pt x="3130" y="88"/>
                  </a:lnTo>
                  <a:close/>
                  <a:moveTo>
                    <a:pt x="1977" y="94"/>
                  </a:moveTo>
                  <a:cubicBezTo>
                    <a:pt x="1977" y="110"/>
                    <a:pt x="1977" y="126"/>
                    <a:pt x="1971" y="126"/>
                  </a:cubicBezTo>
                  <a:lnTo>
                    <a:pt x="1965" y="126"/>
                  </a:lnTo>
                  <a:cubicBezTo>
                    <a:pt x="1965" y="113"/>
                    <a:pt x="1968" y="104"/>
                    <a:pt x="1971" y="94"/>
                  </a:cubicBezTo>
                  <a:close/>
                  <a:moveTo>
                    <a:pt x="1253" y="119"/>
                  </a:moveTo>
                  <a:cubicBezTo>
                    <a:pt x="1253" y="124"/>
                    <a:pt x="1252" y="126"/>
                    <a:pt x="1252" y="126"/>
                  </a:cubicBezTo>
                  <a:cubicBezTo>
                    <a:pt x="1250" y="126"/>
                    <a:pt x="1249" y="119"/>
                    <a:pt x="1253" y="119"/>
                  </a:cubicBezTo>
                  <a:close/>
                  <a:moveTo>
                    <a:pt x="3068" y="104"/>
                  </a:moveTo>
                  <a:cubicBezTo>
                    <a:pt x="3071" y="104"/>
                    <a:pt x="3071" y="104"/>
                    <a:pt x="3071" y="119"/>
                  </a:cubicBezTo>
                  <a:cubicBezTo>
                    <a:pt x="3071" y="119"/>
                    <a:pt x="3071" y="135"/>
                    <a:pt x="3068" y="135"/>
                  </a:cubicBezTo>
                  <a:lnTo>
                    <a:pt x="3061" y="119"/>
                  </a:lnTo>
                  <a:cubicBezTo>
                    <a:pt x="3061" y="104"/>
                    <a:pt x="3068" y="104"/>
                    <a:pt x="3068" y="104"/>
                  </a:cubicBezTo>
                  <a:close/>
                  <a:moveTo>
                    <a:pt x="1150" y="107"/>
                  </a:moveTo>
                  <a:cubicBezTo>
                    <a:pt x="1150" y="116"/>
                    <a:pt x="1150" y="129"/>
                    <a:pt x="1153" y="138"/>
                  </a:cubicBezTo>
                  <a:cubicBezTo>
                    <a:pt x="1159" y="138"/>
                    <a:pt x="1159" y="122"/>
                    <a:pt x="1159" y="122"/>
                  </a:cubicBezTo>
                  <a:cubicBezTo>
                    <a:pt x="1159" y="122"/>
                    <a:pt x="1159" y="107"/>
                    <a:pt x="1153" y="107"/>
                  </a:cubicBezTo>
                  <a:close/>
                  <a:moveTo>
                    <a:pt x="3704" y="116"/>
                  </a:moveTo>
                  <a:cubicBezTo>
                    <a:pt x="3710" y="116"/>
                    <a:pt x="3710" y="116"/>
                    <a:pt x="3710" y="132"/>
                  </a:cubicBezTo>
                  <a:cubicBezTo>
                    <a:pt x="3710" y="147"/>
                    <a:pt x="3704" y="163"/>
                    <a:pt x="3701" y="163"/>
                  </a:cubicBezTo>
                  <a:cubicBezTo>
                    <a:pt x="3694" y="163"/>
                    <a:pt x="3694" y="132"/>
                    <a:pt x="3704" y="116"/>
                  </a:cubicBezTo>
                  <a:close/>
                  <a:moveTo>
                    <a:pt x="1096" y="154"/>
                  </a:moveTo>
                  <a:cubicBezTo>
                    <a:pt x="1100" y="154"/>
                    <a:pt x="1100" y="154"/>
                    <a:pt x="1100" y="169"/>
                  </a:cubicBezTo>
                  <a:lnTo>
                    <a:pt x="1096" y="169"/>
                  </a:lnTo>
                  <a:lnTo>
                    <a:pt x="1090" y="154"/>
                  </a:lnTo>
                  <a:close/>
                  <a:moveTo>
                    <a:pt x="4449" y="103"/>
                  </a:moveTo>
                  <a:cubicBezTo>
                    <a:pt x="4452" y="103"/>
                    <a:pt x="4450" y="125"/>
                    <a:pt x="4443" y="147"/>
                  </a:cubicBezTo>
                  <a:cubicBezTo>
                    <a:pt x="4440" y="163"/>
                    <a:pt x="4439" y="171"/>
                    <a:pt x="4438" y="171"/>
                  </a:cubicBezTo>
                  <a:cubicBezTo>
                    <a:pt x="4437" y="171"/>
                    <a:pt x="4437" y="163"/>
                    <a:pt x="4437" y="147"/>
                  </a:cubicBezTo>
                  <a:cubicBezTo>
                    <a:pt x="4437" y="132"/>
                    <a:pt x="4437" y="116"/>
                    <a:pt x="4443" y="116"/>
                  </a:cubicBezTo>
                  <a:cubicBezTo>
                    <a:pt x="4446" y="107"/>
                    <a:pt x="4448" y="103"/>
                    <a:pt x="4449" y="103"/>
                  </a:cubicBezTo>
                  <a:close/>
                  <a:moveTo>
                    <a:pt x="720" y="144"/>
                  </a:moveTo>
                  <a:lnTo>
                    <a:pt x="720" y="160"/>
                  </a:lnTo>
                  <a:lnTo>
                    <a:pt x="717" y="176"/>
                  </a:lnTo>
                  <a:lnTo>
                    <a:pt x="711" y="160"/>
                  </a:lnTo>
                  <a:cubicBezTo>
                    <a:pt x="711" y="144"/>
                    <a:pt x="717" y="144"/>
                    <a:pt x="720" y="144"/>
                  </a:cubicBezTo>
                  <a:close/>
                  <a:moveTo>
                    <a:pt x="868" y="122"/>
                  </a:moveTo>
                  <a:cubicBezTo>
                    <a:pt x="870" y="122"/>
                    <a:pt x="868" y="129"/>
                    <a:pt x="865" y="147"/>
                  </a:cubicBezTo>
                  <a:lnTo>
                    <a:pt x="852" y="179"/>
                  </a:lnTo>
                  <a:cubicBezTo>
                    <a:pt x="849" y="179"/>
                    <a:pt x="852" y="163"/>
                    <a:pt x="858" y="132"/>
                  </a:cubicBezTo>
                  <a:cubicBezTo>
                    <a:pt x="863" y="125"/>
                    <a:pt x="867" y="122"/>
                    <a:pt x="868" y="122"/>
                  </a:cubicBezTo>
                  <a:close/>
                  <a:moveTo>
                    <a:pt x="1052" y="144"/>
                  </a:moveTo>
                  <a:cubicBezTo>
                    <a:pt x="1055" y="144"/>
                    <a:pt x="1057" y="159"/>
                    <a:pt x="1053" y="182"/>
                  </a:cubicBezTo>
                  <a:lnTo>
                    <a:pt x="1043" y="182"/>
                  </a:lnTo>
                  <a:cubicBezTo>
                    <a:pt x="1043" y="166"/>
                    <a:pt x="1043" y="151"/>
                    <a:pt x="1049" y="151"/>
                  </a:cubicBezTo>
                  <a:cubicBezTo>
                    <a:pt x="1050" y="146"/>
                    <a:pt x="1051" y="144"/>
                    <a:pt x="1052" y="144"/>
                  </a:cubicBezTo>
                  <a:close/>
                  <a:moveTo>
                    <a:pt x="106" y="163"/>
                  </a:moveTo>
                  <a:cubicBezTo>
                    <a:pt x="109" y="163"/>
                    <a:pt x="109" y="163"/>
                    <a:pt x="109" y="179"/>
                  </a:cubicBezTo>
                  <a:cubicBezTo>
                    <a:pt x="109" y="179"/>
                    <a:pt x="106" y="194"/>
                    <a:pt x="100" y="194"/>
                  </a:cubicBezTo>
                  <a:lnTo>
                    <a:pt x="94" y="179"/>
                  </a:lnTo>
                  <a:cubicBezTo>
                    <a:pt x="94" y="163"/>
                    <a:pt x="100" y="163"/>
                    <a:pt x="106" y="163"/>
                  </a:cubicBezTo>
                  <a:close/>
                  <a:moveTo>
                    <a:pt x="3315" y="169"/>
                  </a:moveTo>
                  <a:cubicBezTo>
                    <a:pt x="3318" y="169"/>
                    <a:pt x="3318" y="185"/>
                    <a:pt x="3318" y="185"/>
                  </a:cubicBezTo>
                  <a:cubicBezTo>
                    <a:pt x="3318" y="185"/>
                    <a:pt x="3318" y="201"/>
                    <a:pt x="3315" y="201"/>
                  </a:cubicBezTo>
                  <a:cubicBezTo>
                    <a:pt x="3312" y="191"/>
                    <a:pt x="3309" y="182"/>
                    <a:pt x="3309" y="169"/>
                  </a:cubicBezTo>
                  <a:close/>
                  <a:moveTo>
                    <a:pt x="1372" y="165"/>
                  </a:moveTo>
                  <a:cubicBezTo>
                    <a:pt x="1374" y="165"/>
                    <a:pt x="1378" y="173"/>
                    <a:pt x="1382" y="191"/>
                  </a:cubicBezTo>
                  <a:cubicBezTo>
                    <a:pt x="1382" y="207"/>
                    <a:pt x="1382" y="207"/>
                    <a:pt x="1375" y="207"/>
                  </a:cubicBezTo>
                  <a:cubicBezTo>
                    <a:pt x="1372" y="194"/>
                    <a:pt x="1369" y="185"/>
                    <a:pt x="1369" y="176"/>
                  </a:cubicBezTo>
                  <a:cubicBezTo>
                    <a:pt x="1369" y="169"/>
                    <a:pt x="1370" y="165"/>
                    <a:pt x="1372" y="165"/>
                  </a:cubicBezTo>
                  <a:close/>
                  <a:moveTo>
                    <a:pt x="1416" y="176"/>
                  </a:moveTo>
                  <a:cubicBezTo>
                    <a:pt x="1416" y="191"/>
                    <a:pt x="1416" y="207"/>
                    <a:pt x="1413" y="207"/>
                  </a:cubicBezTo>
                  <a:lnTo>
                    <a:pt x="1407" y="191"/>
                  </a:lnTo>
                  <a:lnTo>
                    <a:pt x="1413" y="176"/>
                  </a:lnTo>
                  <a:close/>
                  <a:moveTo>
                    <a:pt x="3174" y="186"/>
                  </a:moveTo>
                  <a:cubicBezTo>
                    <a:pt x="3176" y="186"/>
                    <a:pt x="3177" y="190"/>
                    <a:pt x="3177" y="198"/>
                  </a:cubicBezTo>
                  <a:cubicBezTo>
                    <a:pt x="3177" y="213"/>
                    <a:pt x="3177" y="213"/>
                    <a:pt x="3171" y="213"/>
                  </a:cubicBezTo>
                  <a:cubicBezTo>
                    <a:pt x="3162" y="213"/>
                    <a:pt x="3162" y="213"/>
                    <a:pt x="3168" y="198"/>
                  </a:cubicBezTo>
                  <a:cubicBezTo>
                    <a:pt x="3169" y="190"/>
                    <a:pt x="3172" y="186"/>
                    <a:pt x="3174" y="186"/>
                  </a:cubicBezTo>
                  <a:close/>
                  <a:moveTo>
                    <a:pt x="3530" y="169"/>
                  </a:moveTo>
                  <a:cubicBezTo>
                    <a:pt x="3531" y="169"/>
                    <a:pt x="3531" y="171"/>
                    <a:pt x="3531" y="176"/>
                  </a:cubicBezTo>
                  <a:cubicBezTo>
                    <a:pt x="3531" y="185"/>
                    <a:pt x="3528" y="198"/>
                    <a:pt x="3525" y="207"/>
                  </a:cubicBezTo>
                  <a:cubicBezTo>
                    <a:pt x="3525" y="207"/>
                    <a:pt x="3522" y="214"/>
                    <a:pt x="3521" y="214"/>
                  </a:cubicBezTo>
                  <a:cubicBezTo>
                    <a:pt x="3520" y="214"/>
                    <a:pt x="3519" y="212"/>
                    <a:pt x="3519" y="207"/>
                  </a:cubicBezTo>
                  <a:lnTo>
                    <a:pt x="3519" y="191"/>
                  </a:lnTo>
                  <a:cubicBezTo>
                    <a:pt x="3523" y="180"/>
                    <a:pt x="3528" y="169"/>
                    <a:pt x="3530" y="169"/>
                  </a:cubicBezTo>
                  <a:close/>
                  <a:moveTo>
                    <a:pt x="3209" y="201"/>
                  </a:moveTo>
                  <a:cubicBezTo>
                    <a:pt x="3215" y="201"/>
                    <a:pt x="3215" y="201"/>
                    <a:pt x="3215" y="216"/>
                  </a:cubicBezTo>
                  <a:lnTo>
                    <a:pt x="3209" y="216"/>
                  </a:lnTo>
                  <a:lnTo>
                    <a:pt x="3202" y="201"/>
                  </a:lnTo>
                  <a:close/>
                  <a:moveTo>
                    <a:pt x="3262" y="201"/>
                  </a:moveTo>
                  <a:cubicBezTo>
                    <a:pt x="3268" y="201"/>
                    <a:pt x="3268" y="201"/>
                    <a:pt x="3268" y="216"/>
                  </a:cubicBezTo>
                  <a:lnTo>
                    <a:pt x="3262" y="216"/>
                  </a:lnTo>
                  <a:lnTo>
                    <a:pt x="3256" y="201"/>
                  </a:lnTo>
                  <a:close/>
                  <a:moveTo>
                    <a:pt x="2043" y="188"/>
                  </a:moveTo>
                  <a:cubicBezTo>
                    <a:pt x="2043" y="204"/>
                    <a:pt x="2043" y="220"/>
                    <a:pt x="2040" y="220"/>
                  </a:cubicBezTo>
                  <a:lnTo>
                    <a:pt x="2033" y="204"/>
                  </a:lnTo>
                  <a:lnTo>
                    <a:pt x="2040" y="188"/>
                  </a:lnTo>
                  <a:close/>
                  <a:moveTo>
                    <a:pt x="2629" y="188"/>
                  </a:moveTo>
                  <a:cubicBezTo>
                    <a:pt x="2629" y="204"/>
                    <a:pt x="2629" y="220"/>
                    <a:pt x="2623" y="220"/>
                  </a:cubicBezTo>
                  <a:lnTo>
                    <a:pt x="2619" y="220"/>
                  </a:lnTo>
                  <a:cubicBezTo>
                    <a:pt x="2619" y="207"/>
                    <a:pt x="2619" y="198"/>
                    <a:pt x="2623" y="188"/>
                  </a:cubicBezTo>
                  <a:close/>
                  <a:moveTo>
                    <a:pt x="163" y="163"/>
                  </a:moveTo>
                  <a:cubicBezTo>
                    <a:pt x="169" y="163"/>
                    <a:pt x="172" y="163"/>
                    <a:pt x="172" y="179"/>
                  </a:cubicBezTo>
                  <a:lnTo>
                    <a:pt x="169" y="179"/>
                  </a:lnTo>
                  <a:cubicBezTo>
                    <a:pt x="169" y="174"/>
                    <a:pt x="168" y="172"/>
                    <a:pt x="168" y="172"/>
                  </a:cubicBezTo>
                  <a:lnTo>
                    <a:pt x="168" y="172"/>
                  </a:lnTo>
                  <a:cubicBezTo>
                    <a:pt x="166" y="172"/>
                    <a:pt x="164" y="183"/>
                    <a:pt x="169" y="194"/>
                  </a:cubicBezTo>
                  <a:lnTo>
                    <a:pt x="169" y="226"/>
                  </a:lnTo>
                  <a:cubicBezTo>
                    <a:pt x="163" y="226"/>
                    <a:pt x="156" y="210"/>
                    <a:pt x="156" y="194"/>
                  </a:cubicBezTo>
                  <a:cubicBezTo>
                    <a:pt x="153" y="163"/>
                    <a:pt x="153" y="163"/>
                    <a:pt x="163" y="163"/>
                  </a:cubicBezTo>
                  <a:close/>
                  <a:moveTo>
                    <a:pt x="905" y="194"/>
                  </a:moveTo>
                  <a:cubicBezTo>
                    <a:pt x="905" y="210"/>
                    <a:pt x="905" y="226"/>
                    <a:pt x="902" y="226"/>
                  </a:cubicBezTo>
                  <a:lnTo>
                    <a:pt x="896" y="226"/>
                  </a:lnTo>
                  <a:cubicBezTo>
                    <a:pt x="896" y="216"/>
                    <a:pt x="896" y="207"/>
                    <a:pt x="902" y="194"/>
                  </a:cubicBezTo>
                  <a:close/>
                  <a:moveTo>
                    <a:pt x="3245" y="219"/>
                  </a:moveTo>
                  <a:cubicBezTo>
                    <a:pt x="3245" y="219"/>
                    <a:pt x="3244" y="221"/>
                    <a:pt x="3243" y="226"/>
                  </a:cubicBezTo>
                  <a:cubicBezTo>
                    <a:pt x="3245" y="226"/>
                    <a:pt x="3246" y="219"/>
                    <a:pt x="3245" y="219"/>
                  </a:cubicBezTo>
                  <a:close/>
                  <a:moveTo>
                    <a:pt x="1284" y="204"/>
                  </a:moveTo>
                  <a:cubicBezTo>
                    <a:pt x="1291" y="204"/>
                    <a:pt x="1291" y="220"/>
                    <a:pt x="1291" y="220"/>
                  </a:cubicBezTo>
                  <a:cubicBezTo>
                    <a:pt x="1291" y="225"/>
                    <a:pt x="1290" y="227"/>
                    <a:pt x="1289" y="227"/>
                  </a:cubicBezTo>
                  <a:cubicBezTo>
                    <a:pt x="1287" y="227"/>
                    <a:pt x="1283" y="220"/>
                    <a:pt x="1281" y="220"/>
                  </a:cubicBezTo>
                  <a:cubicBezTo>
                    <a:pt x="1275" y="204"/>
                    <a:pt x="1275" y="204"/>
                    <a:pt x="1284" y="204"/>
                  </a:cubicBezTo>
                  <a:close/>
                  <a:moveTo>
                    <a:pt x="2406" y="198"/>
                  </a:moveTo>
                  <a:cubicBezTo>
                    <a:pt x="2419" y="198"/>
                    <a:pt x="2419" y="198"/>
                    <a:pt x="2419" y="213"/>
                  </a:cubicBezTo>
                  <a:cubicBezTo>
                    <a:pt x="2419" y="229"/>
                    <a:pt x="2406" y="229"/>
                    <a:pt x="2403" y="229"/>
                  </a:cubicBezTo>
                  <a:cubicBezTo>
                    <a:pt x="2397" y="213"/>
                    <a:pt x="2403" y="198"/>
                    <a:pt x="2406" y="198"/>
                  </a:cubicBezTo>
                  <a:close/>
                  <a:moveTo>
                    <a:pt x="1184" y="201"/>
                  </a:moveTo>
                  <a:cubicBezTo>
                    <a:pt x="1190" y="201"/>
                    <a:pt x="1197" y="201"/>
                    <a:pt x="1197" y="216"/>
                  </a:cubicBezTo>
                  <a:cubicBezTo>
                    <a:pt x="1197" y="216"/>
                    <a:pt x="1197" y="232"/>
                    <a:pt x="1190" y="232"/>
                  </a:cubicBezTo>
                  <a:cubicBezTo>
                    <a:pt x="1184" y="232"/>
                    <a:pt x="1181" y="216"/>
                    <a:pt x="1181" y="216"/>
                  </a:cubicBezTo>
                  <a:cubicBezTo>
                    <a:pt x="1181" y="201"/>
                    <a:pt x="1184" y="201"/>
                    <a:pt x="1184" y="201"/>
                  </a:cubicBezTo>
                  <a:close/>
                  <a:moveTo>
                    <a:pt x="747" y="170"/>
                  </a:moveTo>
                  <a:cubicBezTo>
                    <a:pt x="749" y="170"/>
                    <a:pt x="749" y="177"/>
                    <a:pt x="749" y="191"/>
                  </a:cubicBezTo>
                  <a:cubicBezTo>
                    <a:pt x="749" y="207"/>
                    <a:pt x="745" y="226"/>
                    <a:pt x="736" y="238"/>
                  </a:cubicBezTo>
                  <a:lnTo>
                    <a:pt x="727" y="238"/>
                  </a:lnTo>
                  <a:lnTo>
                    <a:pt x="736" y="207"/>
                  </a:lnTo>
                  <a:cubicBezTo>
                    <a:pt x="743" y="181"/>
                    <a:pt x="746" y="170"/>
                    <a:pt x="747" y="170"/>
                  </a:cubicBezTo>
                  <a:close/>
                  <a:moveTo>
                    <a:pt x="1761" y="213"/>
                  </a:moveTo>
                  <a:cubicBezTo>
                    <a:pt x="1761" y="229"/>
                    <a:pt x="1761" y="245"/>
                    <a:pt x="1755" y="245"/>
                  </a:cubicBezTo>
                  <a:lnTo>
                    <a:pt x="1748" y="229"/>
                  </a:lnTo>
                  <a:lnTo>
                    <a:pt x="1755" y="213"/>
                  </a:lnTo>
                  <a:close/>
                  <a:moveTo>
                    <a:pt x="470" y="216"/>
                  </a:moveTo>
                  <a:cubicBezTo>
                    <a:pt x="473" y="216"/>
                    <a:pt x="473" y="232"/>
                    <a:pt x="463" y="248"/>
                  </a:cubicBezTo>
                  <a:lnTo>
                    <a:pt x="451" y="248"/>
                  </a:lnTo>
                  <a:cubicBezTo>
                    <a:pt x="451" y="232"/>
                    <a:pt x="463" y="216"/>
                    <a:pt x="470" y="216"/>
                  </a:cubicBezTo>
                  <a:close/>
                  <a:moveTo>
                    <a:pt x="1880" y="201"/>
                  </a:moveTo>
                  <a:cubicBezTo>
                    <a:pt x="1886" y="201"/>
                    <a:pt x="1886" y="201"/>
                    <a:pt x="1886" y="216"/>
                  </a:cubicBezTo>
                  <a:cubicBezTo>
                    <a:pt x="1886" y="229"/>
                    <a:pt x="1883" y="238"/>
                    <a:pt x="1880" y="248"/>
                  </a:cubicBezTo>
                  <a:cubicBezTo>
                    <a:pt x="1877" y="248"/>
                    <a:pt x="1880" y="216"/>
                    <a:pt x="1880" y="201"/>
                  </a:cubicBezTo>
                  <a:close/>
                  <a:moveTo>
                    <a:pt x="1012" y="245"/>
                  </a:moveTo>
                  <a:lnTo>
                    <a:pt x="1012" y="260"/>
                  </a:lnTo>
                  <a:cubicBezTo>
                    <a:pt x="1008" y="260"/>
                    <a:pt x="1003" y="267"/>
                    <a:pt x="1001" y="267"/>
                  </a:cubicBezTo>
                  <a:cubicBezTo>
                    <a:pt x="1000" y="267"/>
                    <a:pt x="999" y="266"/>
                    <a:pt x="999" y="260"/>
                  </a:cubicBezTo>
                  <a:cubicBezTo>
                    <a:pt x="996" y="260"/>
                    <a:pt x="1006" y="245"/>
                    <a:pt x="1012" y="245"/>
                  </a:cubicBezTo>
                  <a:close/>
                  <a:moveTo>
                    <a:pt x="3190" y="263"/>
                  </a:moveTo>
                  <a:cubicBezTo>
                    <a:pt x="3190" y="265"/>
                    <a:pt x="3190" y="267"/>
                    <a:pt x="3190" y="270"/>
                  </a:cubicBezTo>
                  <a:cubicBezTo>
                    <a:pt x="3190" y="271"/>
                    <a:pt x="3190" y="272"/>
                    <a:pt x="3190" y="273"/>
                  </a:cubicBezTo>
                  <a:lnTo>
                    <a:pt x="3190" y="273"/>
                  </a:lnTo>
                  <a:cubicBezTo>
                    <a:pt x="3190" y="270"/>
                    <a:pt x="3190" y="267"/>
                    <a:pt x="3190" y="263"/>
                  </a:cubicBezTo>
                  <a:close/>
                  <a:moveTo>
                    <a:pt x="3190" y="273"/>
                  </a:moveTo>
                  <a:lnTo>
                    <a:pt x="3190" y="273"/>
                  </a:lnTo>
                  <a:cubicBezTo>
                    <a:pt x="3191" y="278"/>
                    <a:pt x="3191" y="281"/>
                    <a:pt x="3191" y="281"/>
                  </a:cubicBezTo>
                  <a:cubicBezTo>
                    <a:pt x="3191" y="281"/>
                    <a:pt x="3191" y="278"/>
                    <a:pt x="3190" y="273"/>
                  </a:cubicBezTo>
                  <a:close/>
                  <a:moveTo>
                    <a:pt x="492" y="244"/>
                  </a:moveTo>
                  <a:cubicBezTo>
                    <a:pt x="487" y="244"/>
                    <a:pt x="485" y="255"/>
                    <a:pt x="485" y="267"/>
                  </a:cubicBezTo>
                  <a:cubicBezTo>
                    <a:pt x="485" y="282"/>
                    <a:pt x="489" y="282"/>
                    <a:pt x="501" y="282"/>
                  </a:cubicBezTo>
                  <a:cubicBezTo>
                    <a:pt x="504" y="282"/>
                    <a:pt x="510" y="267"/>
                    <a:pt x="510" y="267"/>
                  </a:cubicBezTo>
                  <a:cubicBezTo>
                    <a:pt x="510" y="251"/>
                    <a:pt x="504" y="251"/>
                    <a:pt x="501" y="251"/>
                  </a:cubicBezTo>
                  <a:cubicBezTo>
                    <a:pt x="497" y="246"/>
                    <a:pt x="495" y="244"/>
                    <a:pt x="492" y="244"/>
                  </a:cubicBezTo>
                  <a:close/>
                  <a:moveTo>
                    <a:pt x="1403" y="34"/>
                  </a:moveTo>
                  <a:cubicBezTo>
                    <a:pt x="1402" y="34"/>
                    <a:pt x="1400" y="38"/>
                    <a:pt x="1400" y="44"/>
                  </a:cubicBezTo>
                  <a:cubicBezTo>
                    <a:pt x="1396" y="55"/>
                    <a:pt x="1393" y="66"/>
                    <a:pt x="1390" y="66"/>
                  </a:cubicBezTo>
                  <a:cubicBezTo>
                    <a:pt x="1388" y="66"/>
                    <a:pt x="1387" y="64"/>
                    <a:pt x="1385" y="60"/>
                  </a:cubicBezTo>
                  <a:cubicBezTo>
                    <a:pt x="1379" y="60"/>
                    <a:pt x="1375" y="60"/>
                    <a:pt x="1375" y="91"/>
                  </a:cubicBezTo>
                  <a:cubicBezTo>
                    <a:pt x="1375" y="107"/>
                    <a:pt x="1369" y="107"/>
                    <a:pt x="1363" y="107"/>
                  </a:cubicBezTo>
                  <a:cubicBezTo>
                    <a:pt x="1363" y="97"/>
                    <a:pt x="1363" y="85"/>
                    <a:pt x="1369" y="75"/>
                  </a:cubicBezTo>
                  <a:lnTo>
                    <a:pt x="1357" y="75"/>
                  </a:lnTo>
                  <a:cubicBezTo>
                    <a:pt x="1353" y="75"/>
                    <a:pt x="1341" y="60"/>
                    <a:pt x="1341" y="44"/>
                  </a:cubicBezTo>
                  <a:cubicBezTo>
                    <a:pt x="1340" y="38"/>
                    <a:pt x="1338" y="34"/>
                    <a:pt x="1337" y="34"/>
                  </a:cubicBezTo>
                  <a:lnTo>
                    <a:pt x="1337" y="34"/>
                  </a:lnTo>
                  <a:cubicBezTo>
                    <a:pt x="1335" y="34"/>
                    <a:pt x="1334" y="41"/>
                    <a:pt x="1338" y="60"/>
                  </a:cubicBezTo>
                  <a:cubicBezTo>
                    <a:pt x="1338" y="91"/>
                    <a:pt x="1338" y="91"/>
                    <a:pt x="1325" y="91"/>
                  </a:cubicBezTo>
                  <a:cubicBezTo>
                    <a:pt x="1322" y="91"/>
                    <a:pt x="1316" y="91"/>
                    <a:pt x="1316" y="75"/>
                  </a:cubicBezTo>
                  <a:cubicBezTo>
                    <a:pt x="1316" y="60"/>
                    <a:pt x="1316" y="60"/>
                    <a:pt x="1306" y="60"/>
                  </a:cubicBezTo>
                  <a:cubicBezTo>
                    <a:pt x="1306" y="60"/>
                    <a:pt x="1305" y="60"/>
                    <a:pt x="1305" y="60"/>
                  </a:cubicBezTo>
                  <a:cubicBezTo>
                    <a:pt x="1290" y="60"/>
                    <a:pt x="1275" y="105"/>
                    <a:pt x="1269" y="135"/>
                  </a:cubicBezTo>
                  <a:cubicBezTo>
                    <a:pt x="1269" y="151"/>
                    <a:pt x="1269" y="158"/>
                    <a:pt x="1268" y="158"/>
                  </a:cubicBezTo>
                  <a:cubicBezTo>
                    <a:pt x="1267" y="158"/>
                    <a:pt x="1266" y="151"/>
                    <a:pt x="1263" y="135"/>
                  </a:cubicBezTo>
                  <a:cubicBezTo>
                    <a:pt x="1263" y="119"/>
                    <a:pt x="1259" y="119"/>
                    <a:pt x="1253" y="119"/>
                  </a:cubicBezTo>
                  <a:cubicBezTo>
                    <a:pt x="1253" y="104"/>
                    <a:pt x="1259" y="104"/>
                    <a:pt x="1263" y="104"/>
                  </a:cubicBezTo>
                  <a:lnTo>
                    <a:pt x="1263" y="88"/>
                  </a:lnTo>
                  <a:cubicBezTo>
                    <a:pt x="1261" y="72"/>
                    <a:pt x="1259" y="64"/>
                    <a:pt x="1256" y="64"/>
                  </a:cubicBezTo>
                  <a:cubicBezTo>
                    <a:pt x="1253" y="64"/>
                    <a:pt x="1250" y="72"/>
                    <a:pt x="1247" y="88"/>
                  </a:cubicBezTo>
                  <a:cubicBezTo>
                    <a:pt x="1245" y="96"/>
                    <a:pt x="1245" y="100"/>
                    <a:pt x="1243" y="100"/>
                  </a:cubicBezTo>
                  <a:cubicBezTo>
                    <a:pt x="1242" y="100"/>
                    <a:pt x="1241" y="96"/>
                    <a:pt x="1237" y="88"/>
                  </a:cubicBezTo>
                  <a:cubicBezTo>
                    <a:pt x="1233" y="77"/>
                    <a:pt x="1230" y="66"/>
                    <a:pt x="1229" y="66"/>
                  </a:cubicBezTo>
                  <a:cubicBezTo>
                    <a:pt x="1228" y="66"/>
                    <a:pt x="1228" y="68"/>
                    <a:pt x="1228" y="72"/>
                  </a:cubicBezTo>
                  <a:cubicBezTo>
                    <a:pt x="1228" y="72"/>
                    <a:pt x="1216" y="72"/>
                    <a:pt x="1212" y="57"/>
                  </a:cubicBezTo>
                  <a:cubicBezTo>
                    <a:pt x="1200" y="57"/>
                    <a:pt x="1197" y="57"/>
                    <a:pt x="1197" y="72"/>
                  </a:cubicBezTo>
                  <a:cubicBezTo>
                    <a:pt x="1197" y="88"/>
                    <a:pt x="1190" y="88"/>
                    <a:pt x="1184" y="88"/>
                  </a:cubicBezTo>
                  <a:cubicBezTo>
                    <a:pt x="1178" y="88"/>
                    <a:pt x="1175" y="88"/>
                    <a:pt x="1175" y="104"/>
                  </a:cubicBezTo>
                  <a:cubicBezTo>
                    <a:pt x="1175" y="119"/>
                    <a:pt x="1169" y="135"/>
                    <a:pt x="1159" y="135"/>
                  </a:cubicBezTo>
                  <a:cubicBezTo>
                    <a:pt x="1154" y="141"/>
                    <a:pt x="1151" y="145"/>
                    <a:pt x="1149" y="145"/>
                  </a:cubicBezTo>
                  <a:cubicBezTo>
                    <a:pt x="1146" y="145"/>
                    <a:pt x="1145" y="138"/>
                    <a:pt x="1143" y="119"/>
                  </a:cubicBezTo>
                  <a:cubicBezTo>
                    <a:pt x="1143" y="104"/>
                    <a:pt x="1137" y="104"/>
                    <a:pt x="1131" y="100"/>
                  </a:cubicBezTo>
                  <a:cubicBezTo>
                    <a:pt x="1131" y="100"/>
                    <a:pt x="1128" y="100"/>
                    <a:pt x="1122" y="85"/>
                  </a:cubicBezTo>
                  <a:cubicBezTo>
                    <a:pt x="1120" y="80"/>
                    <a:pt x="1118" y="78"/>
                    <a:pt x="1117" y="78"/>
                  </a:cubicBezTo>
                  <a:cubicBezTo>
                    <a:pt x="1115" y="78"/>
                    <a:pt x="1115" y="89"/>
                    <a:pt x="1115" y="100"/>
                  </a:cubicBezTo>
                  <a:cubicBezTo>
                    <a:pt x="1115" y="116"/>
                    <a:pt x="1115" y="132"/>
                    <a:pt x="1115" y="132"/>
                  </a:cubicBezTo>
                  <a:cubicBezTo>
                    <a:pt x="1112" y="132"/>
                    <a:pt x="1106" y="100"/>
                    <a:pt x="1106" y="85"/>
                  </a:cubicBezTo>
                  <a:cubicBezTo>
                    <a:pt x="1103" y="69"/>
                    <a:pt x="1101" y="61"/>
                    <a:pt x="1100" y="61"/>
                  </a:cubicBezTo>
                  <a:cubicBezTo>
                    <a:pt x="1100" y="61"/>
                    <a:pt x="1100" y="69"/>
                    <a:pt x="1100" y="85"/>
                  </a:cubicBezTo>
                  <a:cubicBezTo>
                    <a:pt x="1100" y="96"/>
                    <a:pt x="1098" y="107"/>
                    <a:pt x="1093" y="107"/>
                  </a:cubicBezTo>
                  <a:cubicBezTo>
                    <a:pt x="1090" y="107"/>
                    <a:pt x="1088" y="105"/>
                    <a:pt x="1084" y="100"/>
                  </a:cubicBezTo>
                  <a:cubicBezTo>
                    <a:pt x="1075" y="100"/>
                    <a:pt x="1065" y="100"/>
                    <a:pt x="1065" y="85"/>
                  </a:cubicBezTo>
                  <a:cubicBezTo>
                    <a:pt x="1063" y="80"/>
                    <a:pt x="1061" y="78"/>
                    <a:pt x="1059" y="78"/>
                  </a:cubicBezTo>
                  <a:cubicBezTo>
                    <a:pt x="1055" y="78"/>
                    <a:pt x="1053" y="85"/>
                    <a:pt x="1053" y="85"/>
                  </a:cubicBezTo>
                  <a:cubicBezTo>
                    <a:pt x="1051" y="93"/>
                    <a:pt x="1049" y="97"/>
                    <a:pt x="1045" y="97"/>
                  </a:cubicBezTo>
                  <a:cubicBezTo>
                    <a:pt x="1041" y="97"/>
                    <a:pt x="1035" y="93"/>
                    <a:pt x="1028" y="85"/>
                  </a:cubicBezTo>
                  <a:cubicBezTo>
                    <a:pt x="1013" y="68"/>
                    <a:pt x="1006" y="59"/>
                    <a:pt x="1003" y="59"/>
                  </a:cubicBezTo>
                  <a:cubicBezTo>
                    <a:pt x="999" y="59"/>
                    <a:pt x="999" y="68"/>
                    <a:pt x="999" y="85"/>
                  </a:cubicBezTo>
                  <a:cubicBezTo>
                    <a:pt x="999" y="94"/>
                    <a:pt x="999" y="103"/>
                    <a:pt x="999" y="103"/>
                  </a:cubicBezTo>
                  <a:cubicBezTo>
                    <a:pt x="998" y="103"/>
                    <a:pt x="998" y="98"/>
                    <a:pt x="996" y="85"/>
                  </a:cubicBezTo>
                  <a:cubicBezTo>
                    <a:pt x="994" y="79"/>
                    <a:pt x="992" y="76"/>
                    <a:pt x="990" y="76"/>
                  </a:cubicBezTo>
                  <a:cubicBezTo>
                    <a:pt x="985" y="76"/>
                    <a:pt x="981" y="87"/>
                    <a:pt x="974" y="97"/>
                  </a:cubicBezTo>
                  <a:cubicBezTo>
                    <a:pt x="971" y="119"/>
                    <a:pt x="968" y="141"/>
                    <a:pt x="968" y="160"/>
                  </a:cubicBezTo>
                  <a:cubicBezTo>
                    <a:pt x="968" y="178"/>
                    <a:pt x="968" y="186"/>
                    <a:pt x="966" y="186"/>
                  </a:cubicBezTo>
                  <a:cubicBezTo>
                    <a:pt x="965" y="186"/>
                    <a:pt x="962" y="182"/>
                    <a:pt x="959" y="176"/>
                  </a:cubicBezTo>
                  <a:cubicBezTo>
                    <a:pt x="952" y="176"/>
                    <a:pt x="949" y="160"/>
                    <a:pt x="949" y="144"/>
                  </a:cubicBezTo>
                  <a:cubicBezTo>
                    <a:pt x="949" y="129"/>
                    <a:pt x="952" y="129"/>
                    <a:pt x="952" y="129"/>
                  </a:cubicBezTo>
                  <a:lnTo>
                    <a:pt x="959" y="129"/>
                  </a:lnTo>
                  <a:cubicBezTo>
                    <a:pt x="959" y="113"/>
                    <a:pt x="959" y="97"/>
                    <a:pt x="949" y="97"/>
                  </a:cubicBezTo>
                  <a:cubicBezTo>
                    <a:pt x="946" y="89"/>
                    <a:pt x="943" y="86"/>
                    <a:pt x="941" y="86"/>
                  </a:cubicBezTo>
                  <a:cubicBezTo>
                    <a:pt x="938" y="86"/>
                    <a:pt x="937" y="89"/>
                    <a:pt x="937" y="97"/>
                  </a:cubicBezTo>
                  <a:cubicBezTo>
                    <a:pt x="934" y="82"/>
                    <a:pt x="921" y="82"/>
                    <a:pt x="912" y="82"/>
                  </a:cubicBezTo>
                  <a:cubicBezTo>
                    <a:pt x="899" y="82"/>
                    <a:pt x="883" y="82"/>
                    <a:pt x="880" y="66"/>
                  </a:cubicBezTo>
                  <a:cubicBezTo>
                    <a:pt x="868" y="66"/>
                    <a:pt x="865" y="66"/>
                    <a:pt x="865" y="82"/>
                  </a:cubicBezTo>
                  <a:cubicBezTo>
                    <a:pt x="865" y="100"/>
                    <a:pt x="862" y="108"/>
                    <a:pt x="861" y="108"/>
                  </a:cubicBezTo>
                  <a:cubicBezTo>
                    <a:pt x="859" y="108"/>
                    <a:pt x="858" y="104"/>
                    <a:pt x="858" y="97"/>
                  </a:cubicBezTo>
                  <a:cubicBezTo>
                    <a:pt x="854" y="76"/>
                    <a:pt x="827" y="62"/>
                    <a:pt x="806" y="62"/>
                  </a:cubicBezTo>
                  <a:cubicBezTo>
                    <a:pt x="793" y="62"/>
                    <a:pt x="782" y="67"/>
                    <a:pt x="780" y="79"/>
                  </a:cubicBezTo>
                  <a:lnTo>
                    <a:pt x="771" y="79"/>
                  </a:lnTo>
                  <a:cubicBezTo>
                    <a:pt x="764" y="71"/>
                    <a:pt x="753" y="67"/>
                    <a:pt x="743" y="67"/>
                  </a:cubicBezTo>
                  <a:cubicBezTo>
                    <a:pt x="733" y="67"/>
                    <a:pt x="724" y="71"/>
                    <a:pt x="720" y="79"/>
                  </a:cubicBezTo>
                  <a:lnTo>
                    <a:pt x="705" y="75"/>
                  </a:lnTo>
                  <a:cubicBezTo>
                    <a:pt x="700" y="68"/>
                    <a:pt x="696" y="64"/>
                    <a:pt x="693" y="64"/>
                  </a:cubicBezTo>
                  <a:cubicBezTo>
                    <a:pt x="690" y="64"/>
                    <a:pt x="688" y="68"/>
                    <a:pt x="686" y="75"/>
                  </a:cubicBezTo>
                  <a:cubicBezTo>
                    <a:pt x="682" y="86"/>
                    <a:pt x="680" y="98"/>
                    <a:pt x="680" y="98"/>
                  </a:cubicBezTo>
                  <a:cubicBezTo>
                    <a:pt x="680" y="98"/>
                    <a:pt x="680" y="96"/>
                    <a:pt x="680" y="91"/>
                  </a:cubicBezTo>
                  <a:cubicBezTo>
                    <a:pt x="680" y="75"/>
                    <a:pt x="670" y="75"/>
                    <a:pt x="648" y="75"/>
                  </a:cubicBezTo>
                  <a:cubicBezTo>
                    <a:pt x="626" y="75"/>
                    <a:pt x="626" y="75"/>
                    <a:pt x="633" y="91"/>
                  </a:cubicBezTo>
                  <a:cubicBezTo>
                    <a:pt x="626" y="96"/>
                    <a:pt x="622" y="98"/>
                    <a:pt x="618" y="98"/>
                  </a:cubicBezTo>
                  <a:cubicBezTo>
                    <a:pt x="611" y="98"/>
                    <a:pt x="611" y="86"/>
                    <a:pt x="611" y="75"/>
                  </a:cubicBezTo>
                  <a:cubicBezTo>
                    <a:pt x="614" y="61"/>
                    <a:pt x="613" y="54"/>
                    <a:pt x="610" y="54"/>
                  </a:cubicBezTo>
                  <a:cubicBezTo>
                    <a:pt x="608" y="54"/>
                    <a:pt x="603" y="65"/>
                    <a:pt x="601" y="91"/>
                  </a:cubicBezTo>
                  <a:cubicBezTo>
                    <a:pt x="598" y="109"/>
                    <a:pt x="593" y="117"/>
                    <a:pt x="590" y="117"/>
                  </a:cubicBezTo>
                  <a:cubicBezTo>
                    <a:pt x="587" y="117"/>
                    <a:pt x="586" y="113"/>
                    <a:pt x="586" y="107"/>
                  </a:cubicBezTo>
                  <a:cubicBezTo>
                    <a:pt x="586" y="91"/>
                    <a:pt x="589" y="91"/>
                    <a:pt x="595" y="91"/>
                  </a:cubicBezTo>
                  <a:lnTo>
                    <a:pt x="595" y="60"/>
                  </a:lnTo>
                  <a:cubicBezTo>
                    <a:pt x="589" y="60"/>
                    <a:pt x="589" y="60"/>
                    <a:pt x="586" y="75"/>
                  </a:cubicBezTo>
                  <a:cubicBezTo>
                    <a:pt x="586" y="75"/>
                    <a:pt x="579" y="75"/>
                    <a:pt x="573" y="91"/>
                  </a:cubicBezTo>
                  <a:cubicBezTo>
                    <a:pt x="570" y="107"/>
                    <a:pt x="570" y="122"/>
                    <a:pt x="573" y="138"/>
                  </a:cubicBezTo>
                  <a:cubicBezTo>
                    <a:pt x="579" y="154"/>
                    <a:pt x="573" y="154"/>
                    <a:pt x="570" y="154"/>
                  </a:cubicBezTo>
                  <a:cubicBezTo>
                    <a:pt x="561" y="138"/>
                    <a:pt x="557" y="122"/>
                    <a:pt x="564" y="107"/>
                  </a:cubicBezTo>
                  <a:cubicBezTo>
                    <a:pt x="570" y="107"/>
                    <a:pt x="570" y="91"/>
                    <a:pt x="570" y="75"/>
                  </a:cubicBezTo>
                  <a:cubicBezTo>
                    <a:pt x="570" y="72"/>
                    <a:pt x="569" y="71"/>
                    <a:pt x="567" y="71"/>
                  </a:cubicBezTo>
                  <a:cubicBezTo>
                    <a:pt x="560" y="71"/>
                    <a:pt x="541" y="94"/>
                    <a:pt x="539" y="119"/>
                  </a:cubicBezTo>
                  <a:lnTo>
                    <a:pt x="539" y="104"/>
                  </a:lnTo>
                  <a:cubicBezTo>
                    <a:pt x="539" y="88"/>
                    <a:pt x="526" y="88"/>
                    <a:pt x="517" y="88"/>
                  </a:cubicBezTo>
                  <a:cubicBezTo>
                    <a:pt x="507" y="88"/>
                    <a:pt x="501" y="88"/>
                    <a:pt x="501" y="104"/>
                  </a:cubicBezTo>
                  <a:cubicBezTo>
                    <a:pt x="501" y="119"/>
                    <a:pt x="501" y="135"/>
                    <a:pt x="495" y="135"/>
                  </a:cubicBezTo>
                  <a:cubicBezTo>
                    <a:pt x="501" y="135"/>
                    <a:pt x="501" y="151"/>
                    <a:pt x="501" y="166"/>
                  </a:cubicBezTo>
                  <a:cubicBezTo>
                    <a:pt x="495" y="157"/>
                    <a:pt x="489" y="147"/>
                    <a:pt x="485" y="135"/>
                  </a:cubicBezTo>
                  <a:cubicBezTo>
                    <a:pt x="476" y="104"/>
                    <a:pt x="463" y="88"/>
                    <a:pt x="442" y="88"/>
                  </a:cubicBezTo>
                  <a:cubicBezTo>
                    <a:pt x="432" y="88"/>
                    <a:pt x="416" y="88"/>
                    <a:pt x="410" y="69"/>
                  </a:cubicBezTo>
                  <a:cubicBezTo>
                    <a:pt x="401" y="69"/>
                    <a:pt x="394" y="69"/>
                    <a:pt x="394" y="85"/>
                  </a:cubicBezTo>
                  <a:lnTo>
                    <a:pt x="385" y="85"/>
                  </a:lnTo>
                  <a:cubicBezTo>
                    <a:pt x="382" y="77"/>
                    <a:pt x="378" y="73"/>
                    <a:pt x="375" y="73"/>
                  </a:cubicBezTo>
                  <a:cubicBezTo>
                    <a:pt x="372" y="73"/>
                    <a:pt x="369" y="77"/>
                    <a:pt x="369" y="85"/>
                  </a:cubicBezTo>
                  <a:cubicBezTo>
                    <a:pt x="367" y="90"/>
                    <a:pt x="366" y="92"/>
                    <a:pt x="364" y="92"/>
                  </a:cubicBezTo>
                  <a:cubicBezTo>
                    <a:pt x="361" y="92"/>
                    <a:pt x="358" y="85"/>
                    <a:pt x="354" y="85"/>
                  </a:cubicBezTo>
                  <a:cubicBezTo>
                    <a:pt x="350" y="71"/>
                    <a:pt x="347" y="63"/>
                    <a:pt x="346" y="63"/>
                  </a:cubicBezTo>
                  <a:lnTo>
                    <a:pt x="346" y="63"/>
                  </a:lnTo>
                  <a:cubicBezTo>
                    <a:pt x="345" y="63"/>
                    <a:pt x="346" y="75"/>
                    <a:pt x="347" y="100"/>
                  </a:cubicBezTo>
                  <a:cubicBezTo>
                    <a:pt x="347" y="116"/>
                    <a:pt x="360" y="132"/>
                    <a:pt x="363" y="132"/>
                  </a:cubicBezTo>
                  <a:lnTo>
                    <a:pt x="379" y="132"/>
                  </a:lnTo>
                  <a:lnTo>
                    <a:pt x="363" y="147"/>
                  </a:lnTo>
                  <a:cubicBezTo>
                    <a:pt x="360" y="147"/>
                    <a:pt x="347" y="163"/>
                    <a:pt x="347" y="179"/>
                  </a:cubicBezTo>
                  <a:cubicBezTo>
                    <a:pt x="347" y="179"/>
                    <a:pt x="347" y="194"/>
                    <a:pt x="344" y="194"/>
                  </a:cubicBezTo>
                  <a:lnTo>
                    <a:pt x="344" y="163"/>
                  </a:lnTo>
                  <a:cubicBezTo>
                    <a:pt x="347" y="147"/>
                    <a:pt x="351" y="132"/>
                    <a:pt x="347" y="116"/>
                  </a:cubicBezTo>
                  <a:cubicBezTo>
                    <a:pt x="346" y="97"/>
                    <a:pt x="339" y="83"/>
                    <a:pt x="334" y="83"/>
                  </a:cubicBezTo>
                  <a:cubicBezTo>
                    <a:pt x="331" y="83"/>
                    <a:pt x="329" y="88"/>
                    <a:pt x="329" y="100"/>
                  </a:cubicBezTo>
                  <a:cubicBezTo>
                    <a:pt x="322" y="100"/>
                    <a:pt x="322" y="100"/>
                    <a:pt x="316" y="85"/>
                  </a:cubicBezTo>
                  <a:cubicBezTo>
                    <a:pt x="316" y="78"/>
                    <a:pt x="316" y="75"/>
                    <a:pt x="315" y="75"/>
                  </a:cubicBezTo>
                  <a:cubicBezTo>
                    <a:pt x="313" y="75"/>
                    <a:pt x="310" y="82"/>
                    <a:pt x="307" y="100"/>
                  </a:cubicBezTo>
                  <a:cubicBezTo>
                    <a:pt x="304" y="116"/>
                    <a:pt x="301" y="124"/>
                    <a:pt x="299" y="124"/>
                  </a:cubicBezTo>
                  <a:cubicBezTo>
                    <a:pt x="297" y="124"/>
                    <a:pt x="294" y="116"/>
                    <a:pt x="291" y="100"/>
                  </a:cubicBezTo>
                  <a:cubicBezTo>
                    <a:pt x="286" y="82"/>
                    <a:pt x="276" y="75"/>
                    <a:pt x="269" y="75"/>
                  </a:cubicBezTo>
                  <a:cubicBezTo>
                    <a:pt x="264" y="75"/>
                    <a:pt x="260" y="78"/>
                    <a:pt x="260" y="85"/>
                  </a:cubicBezTo>
                  <a:cubicBezTo>
                    <a:pt x="260" y="102"/>
                    <a:pt x="255" y="110"/>
                    <a:pt x="249" y="110"/>
                  </a:cubicBezTo>
                  <a:cubicBezTo>
                    <a:pt x="245" y="110"/>
                    <a:pt x="241" y="106"/>
                    <a:pt x="238" y="97"/>
                  </a:cubicBezTo>
                  <a:cubicBezTo>
                    <a:pt x="235" y="89"/>
                    <a:pt x="232" y="86"/>
                    <a:pt x="230" y="86"/>
                  </a:cubicBezTo>
                  <a:cubicBezTo>
                    <a:pt x="228" y="86"/>
                    <a:pt x="225" y="89"/>
                    <a:pt x="222" y="97"/>
                  </a:cubicBezTo>
                  <a:cubicBezTo>
                    <a:pt x="222" y="86"/>
                    <a:pt x="219" y="75"/>
                    <a:pt x="216" y="75"/>
                  </a:cubicBezTo>
                  <a:cubicBezTo>
                    <a:pt x="215" y="75"/>
                    <a:pt x="214" y="77"/>
                    <a:pt x="213" y="82"/>
                  </a:cubicBezTo>
                  <a:cubicBezTo>
                    <a:pt x="213" y="82"/>
                    <a:pt x="206" y="82"/>
                    <a:pt x="213" y="97"/>
                  </a:cubicBezTo>
                  <a:cubicBezTo>
                    <a:pt x="213" y="97"/>
                    <a:pt x="206" y="113"/>
                    <a:pt x="200" y="129"/>
                  </a:cubicBezTo>
                  <a:cubicBezTo>
                    <a:pt x="206" y="129"/>
                    <a:pt x="206" y="144"/>
                    <a:pt x="206" y="160"/>
                  </a:cubicBezTo>
                  <a:cubicBezTo>
                    <a:pt x="206" y="164"/>
                    <a:pt x="205" y="166"/>
                    <a:pt x="203" y="166"/>
                  </a:cubicBezTo>
                  <a:cubicBezTo>
                    <a:pt x="196" y="166"/>
                    <a:pt x="182" y="148"/>
                    <a:pt x="175" y="113"/>
                  </a:cubicBezTo>
                  <a:lnTo>
                    <a:pt x="166" y="82"/>
                  </a:lnTo>
                  <a:lnTo>
                    <a:pt x="166" y="113"/>
                  </a:lnTo>
                  <a:cubicBezTo>
                    <a:pt x="159" y="113"/>
                    <a:pt x="153" y="113"/>
                    <a:pt x="153" y="97"/>
                  </a:cubicBezTo>
                  <a:cubicBezTo>
                    <a:pt x="153" y="82"/>
                    <a:pt x="153" y="82"/>
                    <a:pt x="150" y="82"/>
                  </a:cubicBezTo>
                  <a:cubicBezTo>
                    <a:pt x="150" y="82"/>
                    <a:pt x="144" y="82"/>
                    <a:pt x="144" y="97"/>
                  </a:cubicBezTo>
                  <a:cubicBezTo>
                    <a:pt x="144" y="116"/>
                    <a:pt x="144" y="123"/>
                    <a:pt x="143" y="123"/>
                  </a:cubicBezTo>
                  <a:cubicBezTo>
                    <a:pt x="142" y="123"/>
                    <a:pt x="140" y="119"/>
                    <a:pt x="138" y="113"/>
                  </a:cubicBezTo>
                  <a:cubicBezTo>
                    <a:pt x="136" y="97"/>
                    <a:pt x="134" y="89"/>
                    <a:pt x="131" y="89"/>
                  </a:cubicBezTo>
                  <a:cubicBezTo>
                    <a:pt x="128" y="89"/>
                    <a:pt x="125" y="97"/>
                    <a:pt x="122" y="113"/>
                  </a:cubicBezTo>
                  <a:cubicBezTo>
                    <a:pt x="122" y="129"/>
                    <a:pt x="122" y="137"/>
                    <a:pt x="121" y="137"/>
                  </a:cubicBezTo>
                  <a:cubicBezTo>
                    <a:pt x="121" y="137"/>
                    <a:pt x="120" y="129"/>
                    <a:pt x="119" y="113"/>
                  </a:cubicBezTo>
                  <a:cubicBezTo>
                    <a:pt x="119" y="97"/>
                    <a:pt x="112" y="82"/>
                    <a:pt x="106" y="82"/>
                  </a:cubicBezTo>
                  <a:lnTo>
                    <a:pt x="106" y="97"/>
                  </a:lnTo>
                  <a:cubicBezTo>
                    <a:pt x="106" y="116"/>
                    <a:pt x="105" y="123"/>
                    <a:pt x="103" y="123"/>
                  </a:cubicBezTo>
                  <a:cubicBezTo>
                    <a:pt x="101" y="123"/>
                    <a:pt x="99" y="119"/>
                    <a:pt x="97" y="113"/>
                  </a:cubicBezTo>
                  <a:cubicBezTo>
                    <a:pt x="97" y="105"/>
                    <a:pt x="95" y="101"/>
                    <a:pt x="92" y="101"/>
                  </a:cubicBezTo>
                  <a:cubicBezTo>
                    <a:pt x="89" y="101"/>
                    <a:pt x="86" y="104"/>
                    <a:pt x="81" y="110"/>
                  </a:cubicBezTo>
                  <a:cubicBezTo>
                    <a:pt x="72" y="110"/>
                    <a:pt x="65" y="110"/>
                    <a:pt x="65" y="94"/>
                  </a:cubicBezTo>
                  <a:cubicBezTo>
                    <a:pt x="65" y="79"/>
                    <a:pt x="65" y="71"/>
                    <a:pt x="65" y="71"/>
                  </a:cubicBezTo>
                  <a:cubicBezTo>
                    <a:pt x="64" y="71"/>
                    <a:pt x="62" y="79"/>
                    <a:pt x="59" y="94"/>
                  </a:cubicBezTo>
                  <a:cubicBezTo>
                    <a:pt x="58" y="102"/>
                    <a:pt x="57" y="106"/>
                    <a:pt x="55" y="106"/>
                  </a:cubicBezTo>
                  <a:cubicBezTo>
                    <a:pt x="53" y="106"/>
                    <a:pt x="50" y="102"/>
                    <a:pt x="44" y="94"/>
                  </a:cubicBezTo>
                  <a:cubicBezTo>
                    <a:pt x="42" y="86"/>
                    <a:pt x="41" y="82"/>
                    <a:pt x="40" y="82"/>
                  </a:cubicBezTo>
                  <a:cubicBezTo>
                    <a:pt x="39" y="82"/>
                    <a:pt x="37" y="86"/>
                    <a:pt x="34" y="94"/>
                  </a:cubicBezTo>
                  <a:cubicBezTo>
                    <a:pt x="34" y="126"/>
                    <a:pt x="34" y="141"/>
                    <a:pt x="37" y="141"/>
                  </a:cubicBezTo>
                  <a:cubicBezTo>
                    <a:pt x="44" y="141"/>
                    <a:pt x="44" y="141"/>
                    <a:pt x="44" y="157"/>
                  </a:cubicBezTo>
                  <a:lnTo>
                    <a:pt x="34" y="157"/>
                  </a:lnTo>
                  <a:cubicBezTo>
                    <a:pt x="28" y="157"/>
                    <a:pt x="22" y="157"/>
                    <a:pt x="12" y="173"/>
                  </a:cubicBezTo>
                  <a:cubicBezTo>
                    <a:pt x="4" y="185"/>
                    <a:pt x="1" y="211"/>
                    <a:pt x="5" y="211"/>
                  </a:cubicBezTo>
                  <a:cubicBezTo>
                    <a:pt x="6" y="211"/>
                    <a:pt x="7" y="210"/>
                    <a:pt x="9" y="207"/>
                  </a:cubicBezTo>
                  <a:lnTo>
                    <a:pt x="15" y="223"/>
                  </a:lnTo>
                  <a:cubicBezTo>
                    <a:pt x="15" y="246"/>
                    <a:pt x="18" y="258"/>
                    <a:pt x="20" y="258"/>
                  </a:cubicBezTo>
                  <a:cubicBezTo>
                    <a:pt x="22" y="258"/>
                    <a:pt x="25" y="246"/>
                    <a:pt x="25" y="223"/>
                  </a:cubicBezTo>
                  <a:cubicBezTo>
                    <a:pt x="25" y="197"/>
                    <a:pt x="25" y="185"/>
                    <a:pt x="26" y="185"/>
                  </a:cubicBezTo>
                  <a:cubicBezTo>
                    <a:pt x="27" y="185"/>
                    <a:pt x="28" y="193"/>
                    <a:pt x="31" y="207"/>
                  </a:cubicBezTo>
                  <a:cubicBezTo>
                    <a:pt x="31" y="238"/>
                    <a:pt x="37" y="238"/>
                    <a:pt x="40" y="238"/>
                  </a:cubicBezTo>
                  <a:cubicBezTo>
                    <a:pt x="47" y="238"/>
                    <a:pt x="47" y="238"/>
                    <a:pt x="47" y="254"/>
                  </a:cubicBezTo>
                  <a:cubicBezTo>
                    <a:pt x="47" y="270"/>
                    <a:pt x="53" y="285"/>
                    <a:pt x="56" y="285"/>
                  </a:cubicBezTo>
                  <a:cubicBezTo>
                    <a:pt x="62" y="285"/>
                    <a:pt x="62" y="285"/>
                    <a:pt x="62" y="270"/>
                  </a:cubicBezTo>
                  <a:cubicBezTo>
                    <a:pt x="60" y="263"/>
                    <a:pt x="60" y="260"/>
                    <a:pt x="62" y="260"/>
                  </a:cubicBezTo>
                  <a:lnTo>
                    <a:pt x="62" y="260"/>
                  </a:lnTo>
                  <a:cubicBezTo>
                    <a:pt x="65" y="260"/>
                    <a:pt x="70" y="268"/>
                    <a:pt x="72" y="288"/>
                  </a:cubicBezTo>
                  <a:cubicBezTo>
                    <a:pt x="74" y="295"/>
                    <a:pt x="76" y="299"/>
                    <a:pt x="77" y="299"/>
                  </a:cubicBezTo>
                  <a:cubicBezTo>
                    <a:pt x="78" y="299"/>
                    <a:pt x="78" y="291"/>
                    <a:pt x="78" y="273"/>
                  </a:cubicBezTo>
                  <a:cubicBezTo>
                    <a:pt x="78" y="257"/>
                    <a:pt x="80" y="249"/>
                    <a:pt x="83" y="249"/>
                  </a:cubicBezTo>
                  <a:cubicBezTo>
                    <a:pt x="87" y="249"/>
                    <a:pt x="91" y="257"/>
                    <a:pt x="94" y="273"/>
                  </a:cubicBezTo>
                  <a:lnTo>
                    <a:pt x="103" y="273"/>
                  </a:lnTo>
                  <a:cubicBezTo>
                    <a:pt x="109" y="273"/>
                    <a:pt x="109" y="257"/>
                    <a:pt x="109" y="241"/>
                  </a:cubicBezTo>
                  <a:cubicBezTo>
                    <a:pt x="109" y="223"/>
                    <a:pt x="109" y="216"/>
                    <a:pt x="111" y="216"/>
                  </a:cubicBezTo>
                  <a:cubicBezTo>
                    <a:pt x="111" y="216"/>
                    <a:pt x="113" y="219"/>
                    <a:pt x="116" y="226"/>
                  </a:cubicBezTo>
                  <a:cubicBezTo>
                    <a:pt x="119" y="235"/>
                    <a:pt x="119" y="245"/>
                    <a:pt x="119" y="257"/>
                  </a:cubicBezTo>
                  <a:cubicBezTo>
                    <a:pt x="119" y="273"/>
                    <a:pt x="125" y="273"/>
                    <a:pt x="131" y="273"/>
                  </a:cubicBezTo>
                  <a:cubicBezTo>
                    <a:pt x="138" y="273"/>
                    <a:pt x="147" y="273"/>
                    <a:pt x="147" y="257"/>
                  </a:cubicBezTo>
                  <a:lnTo>
                    <a:pt x="147" y="273"/>
                  </a:lnTo>
                  <a:cubicBezTo>
                    <a:pt x="151" y="273"/>
                    <a:pt x="152" y="280"/>
                    <a:pt x="153" y="280"/>
                  </a:cubicBezTo>
                  <a:cubicBezTo>
                    <a:pt x="153" y="280"/>
                    <a:pt x="153" y="278"/>
                    <a:pt x="153" y="273"/>
                  </a:cubicBezTo>
                  <a:cubicBezTo>
                    <a:pt x="153" y="273"/>
                    <a:pt x="156" y="273"/>
                    <a:pt x="169" y="288"/>
                  </a:cubicBezTo>
                  <a:cubicBezTo>
                    <a:pt x="171" y="291"/>
                    <a:pt x="173" y="293"/>
                    <a:pt x="174" y="293"/>
                  </a:cubicBezTo>
                  <a:cubicBezTo>
                    <a:pt x="183" y="293"/>
                    <a:pt x="191" y="267"/>
                    <a:pt x="178" y="241"/>
                  </a:cubicBezTo>
                  <a:lnTo>
                    <a:pt x="185" y="241"/>
                  </a:lnTo>
                  <a:cubicBezTo>
                    <a:pt x="188" y="241"/>
                    <a:pt x="188" y="226"/>
                    <a:pt x="188" y="226"/>
                  </a:cubicBezTo>
                  <a:cubicBezTo>
                    <a:pt x="188" y="210"/>
                    <a:pt x="194" y="210"/>
                    <a:pt x="200" y="210"/>
                  </a:cubicBezTo>
                  <a:lnTo>
                    <a:pt x="200" y="241"/>
                  </a:lnTo>
                  <a:cubicBezTo>
                    <a:pt x="197" y="269"/>
                    <a:pt x="198" y="286"/>
                    <a:pt x="201" y="286"/>
                  </a:cubicBezTo>
                  <a:cubicBezTo>
                    <a:pt x="204" y="286"/>
                    <a:pt x="207" y="277"/>
                    <a:pt x="210" y="257"/>
                  </a:cubicBezTo>
                  <a:lnTo>
                    <a:pt x="210" y="273"/>
                  </a:lnTo>
                  <a:cubicBezTo>
                    <a:pt x="210" y="281"/>
                    <a:pt x="211" y="285"/>
                    <a:pt x="214" y="285"/>
                  </a:cubicBezTo>
                  <a:cubicBezTo>
                    <a:pt x="217" y="285"/>
                    <a:pt x="221" y="281"/>
                    <a:pt x="225" y="273"/>
                  </a:cubicBezTo>
                  <a:cubicBezTo>
                    <a:pt x="232" y="273"/>
                    <a:pt x="235" y="241"/>
                    <a:pt x="235" y="226"/>
                  </a:cubicBezTo>
                  <a:cubicBezTo>
                    <a:pt x="235" y="210"/>
                    <a:pt x="241" y="210"/>
                    <a:pt x="241" y="210"/>
                  </a:cubicBezTo>
                  <a:cubicBezTo>
                    <a:pt x="247" y="210"/>
                    <a:pt x="247" y="210"/>
                    <a:pt x="247" y="226"/>
                  </a:cubicBezTo>
                  <a:cubicBezTo>
                    <a:pt x="247" y="241"/>
                    <a:pt x="250" y="249"/>
                    <a:pt x="253" y="249"/>
                  </a:cubicBezTo>
                  <a:cubicBezTo>
                    <a:pt x="256" y="249"/>
                    <a:pt x="260" y="241"/>
                    <a:pt x="263" y="226"/>
                  </a:cubicBezTo>
                  <a:lnTo>
                    <a:pt x="263" y="241"/>
                  </a:lnTo>
                  <a:cubicBezTo>
                    <a:pt x="263" y="253"/>
                    <a:pt x="265" y="266"/>
                    <a:pt x="277" y="266"/>
                  </a:cubicBezTo>
                  <a:cubicBezTo>
                    <a:pt x="281" y="266"/>
                    <a:pt x="287" y="264"/>
                    <a:pt x="294" y="260"/>
                  </a:cubicBezTo>
                  <a:cubicBezTo>
                    <a:pt x="316" y="260"/>
                    <a:pt x="332" y="260"/>
                    <a:pt x="332" y="276"/>
                  </a:cubicBezTo>
                  <a:cubicBezTo>
                    <a:pt x="332" y="279"/>
                    <a:pt x="332" y="280"/>
                    <a:pt x="334" y="280"/>
                  </a:cubicBezTo>
                  <a:cubicBezTo>
                    <a:pt x="339" y="280"/>
                    <a:pt x="353" y="255"/>
                    <a:pt x="363" y="229"/>
                  </a:cubicBezTo>
                  <a:cubicBezTo>
                    <a:pt x="363" y="245"/>
                    <a:pt x="366" y="245"/>
                    <a:pt x="379" y="245"/>
                  </a:cubicBezTo>
                  <a:cubicBezTo>
                    <a:pt x="394" y="245"/>
                    <a:pt x="394" y="245"/>
                    <a:pt x="394" y="260"/>
                  </a:cubicBezTo>
                  <a:cubicBezTo>
                    <a:pt x="391" y="276"/>
                    <a:pt x="390" y="284"/>
                    <a:pt x="390" y="284"/>
                  </a:cubicBezTo>
                  <a:cubicBezTo>
                    <a:pt x="391" y="284"/>
                    <a:pt x="393" y="276"/>
                    <a:pt x="398" y="260"/>
                  </a:cubicBezTo>
                  <a:cubicBezTo>
                    <a:pt x="400" y="249"/>
                    <a:pt x="403" y="244"/>
                    <a:pt x="407" y="244"/>
                  </a:cubicBezTo>
                  <a:cubicBezTo>
                    <a:pt x="413" y="244"/>
                    <a:pt x="420" y="259"/>
                    <a:pt x="420" y="279"/>
                  </a:cubicBezTo>
                  <a:cubicBezTo>
                    <a:pt x="420" y="295"/>
                    <a:pt x="426" y="295"/>
                    <a:pt x="435" y="295"/>
                  </a:cubicBezTo>
                  <a:cubicBezTo>
                    <a:pt x="442" y="279"/>
                    <a:pt x="451" y="279"/>
                    <a:pt x="463" y="279"/>
                  </a:cubicBezTo>
                  <a:cubicBezTo>
                    <a:pt x="479" y="279"/>
                    <a:pt x="479" y="279"/>
                    <a:pt x="479" y="248"/>
                  </a:cubicBezTo>
                  <a:cubicBezTo>
                    <a:pt x="479" y="216"/>
                    <a:pt x="482" y="216"/>
                    <a:pt x="495" y="216"/>
                  </a:cubicBezTo>
                  <a:cubicBezTo>
                    <a:pt x="498" y="216"/>
                    <a:pt x="504" y="216"/>
                    <a:pt x="504" y="232"/>
                  </a:cubicBezTo>
                  <a:cubicBezTo>
                    <a:pt x="504" y="232"/>
                    <a:pt x="510" y="248"/>
                    <a:pt x="514" y="248"/>
                  </a:cubicBezTo>
                  <a:cubicBezTo>
                    <a:pt x="520" y="248"/>
                    <a:pt x="526" y="248"/>
                    <a:pt x="526" y="263"/>
                  </a:cubicBezTo>
                  <a:cubicBezTo>
                    <a:pt x="526" y="263"/>
                    <a:pt x="529" y="279"/>
                    <a:pt x="542" y="279"/>
                  </a:cubicBezTo>
                  <a:cubicBezTo>
                    <a:pt x="551" y="282"/>
                    <a:pt x="561" y="282"/>
                    <a:pt x="561" y="298"/>
                  </a:cubicBezTo>
                  <a:cubicBezTo>
                    <a:pt x="567" y="298"/>
                    <a:pt x="567" y="298"/>
                    <a:pt x="567" y="282"/>
                  </a:cubicBezTo>
                  <a:cubicBezTo>
                    <a:pt x="567" y="271"/>
                    <a:pt x="570" y="260"/>
                    <a:pt x="580" y="260"/>
                  </a:cubicBezTo>
                  <a:cubicBezTo>
                    <a:pt x="584" y="260"/>
                    <a:pt x="589" y="262"/>
                    <a:pt x="595" y="267"/>
                  </a:cubicBezTo>
                  <a:cubicBezTo>
                    <a:pt x="604" y="267"/>
                    <a:pt x="620" y="267"/>
                    <a:pt x="620" y="251"/>
                  </a:cubicBezTo>
                  <a:cubicBezTo>
                    <a:pt x="626" y="251"/>
                    <a:pt x="626" y="251"/>
                    <a:pt x="626" y="267"/>
                  </a:cubicBezTo>
                  <a:cubicBezTo>
                    <a:pt x="626" y="282"/>
                    <a:pt x="629" y="290"/>
                    <a:pt x="632" y="290"/>
                  </a:cubicBezTo>
                  <a:cubicBezTo>
                    <a:pt x="636" y="290"/>
                    <a:pt x="640" y="282"/>
                    <a:pt x="645" y="267"/>
                  </a:cubicBezTo>
                  <a:cubicBezTo>
                    <a:pt x="645" y="259"/>
                    <a:pt x="647" y="255"/>
                    <a:pt x="649" y="255"/>
                  </a:cubicBezTo>
                  <a:cubicBezTo>
                    <a:pt x="651" y="255"/>
                    <a:pt x="655" y="259"/>
                    <a:pt x="658" y="267"/>
                  </a:cubicBezTo>
                  <a:cubicBezTo>
                    <a:pt x="658" y="267"/>
                    <a:pt x="661" y="267"/>
                    <a:pt x="667" y="251"/>
                  </a:cubicBezTo>
                  <a:cubicBezTo>
                    <a:pt x="670" y="243"/>
                    <a:pt x="672" y="239"/>
                    <a:pt x="674" y="239"/>
                  </a:cubicBezTo>
                  <a:cubicBezTo>
                    <a:pt x="676" y="239"/>
                    <a:pt x="678" y="243"/>
                    <a:pt x="683" y="251"/>
                  </a:cubicBezTo>
                  <a:cubicBezTo>
                    <a:pt x="683" y="267"/>
                    <a:pt x="689" y="267"/>
                    <a:pt x="692" y="267"/>
                  </a:cubicBezTo>
                  <a:cubicBezTo>
                    <a:pt x="698" y="261"/>
                    <a:pt x="714" y="258"/>
                    <a:pt x="729" y="258"/>
                  </a:cubicBezTo>
                  <a:cubicBezTo>
                    <a:pt x="747" y="258"/>
                    <a:pt x="764" y="261"/>
                    <a:pt x="767" y="270"/>
                  </a:cubicBezTo>
                  <a:cubicBezTo>
                    <a:pt x="774" y="254"/>
                    <a:pt x="774" y="254"/>
                    <a:pt x="777" y="254"/>
                  </a:cubicBezTo>
                  <a:cubicBezTo>
                    <a:pt x="779" y="266"/>
                    <a:pt x="782" y="271"/>
                    <a:pt x="784" y="271"/>
                  </a:cubicBezTo>
                  <a:cubicBezTo>
                    <a:pt x="787" y="271"/>
                    <a:pt x="789" y="258"/>
                    <a:pt x="789" y="238"/>
                  </a:cubicBezTo>
                  <a:lnTo>
                    <a:pt x="777" y="238"/>
                  </a:lnTo>
                  <a:cubicBezTo>
                    <a:pt x="777" y="224"/>
                    <a:pt x="780" y="217"/>
                    <a:pt x="783" y="217"/>
                  </a:cubicBezTo>
                  <a:cubicBezTo>
                    <a:pt x="788" y="217"/>
                    <a:pt x="792" y="228"/>
                    <a:pt x="792" y="254"/>
                  </a:cubicBezTo>
                  <a:cubicBezTo>
                    <a:pt x="796" y="270"/>
                    <a:pt x="797" y="278"/>
                    <a:pt x="799" y="278"/>
                  </a:cubicBezTo>
                  <a:cubicBezTo>
                    <a:pt x="800" y="278"/>
                    <a:pt x="802" y="270"/>
                    <a:pt x="805" y="254"/>
                  </a:cubicBezTo>
                  <a:cubicBezTo>
                    <a:pt x="807" y="238"/>
                    <a:pt x="809" y="231"/>
                    <a:pt x="812" y="231"/>
                  </a:cubicBezTo>
                  <a:cubicBezTo>
                    <a:pt x="814" y="231"/>
                    <a:pt x="818" y="238"/>
                    <a:pt x="821" y="254"/>
                  </a:cubicBezTo>
                  <a:cubicBezTo>
                    <a:pt x="821" y="270"/>
                    <a:pt x="821" y="278"/>
                    <a:pt x="821" y="278"/>
                  </a:cubicBezTo>
                  <a:cubicBezTo>
                    <a:pt x="821" y="278"/>
                    <a:pt x="822" y="270"/>
                    <a:pt x="824" y="254"/>
                  </a:cubicBezTo>
                  <a:cubicBezTo>
                    <a:pt x="831" y="219"/>
                    <a:pt x="839" y="199"/>
                    <a:pt x="844" y="199"/>
                  </a:cubicBezTo>
                  <a:cubicBezTo>
                    <a:pt x="849" y="199"/>
                    <a:pt x="852" y="212"/>
                    <a:pt x="852" y="241"/>
                  </a:cubicBezTo>
                  <a:cubicBezTo>
                    <a:pt x="852" y="273"/>
                    <a:pt x="855" y="288"/>
                    <a:pt x="861" y="288"/>
                  </a:cubicBezTo>
                  <a:cubicBezTo>
                    <a:pt x="868" y="288"/>
                    <a:pt x="868" y="273"/>
                    <a:pt x="868" y="257"/>
                  </a:cubicBezTo>
                  <a:cubicBezTo>
                    <a:pt x="865" y="241"/>
                    <a:pt x="865" y="234"/>
                    <a:pt x="867" y="234"/>
                  </a:cubicBezTo>
                  <a:lnTo>
                    <a:pt x="867" y="234"/>
                  </a:lnTo>
                  <a:cubicBezTo>
                    <a:pt x="868" y="234"/>
                    <a:pt x="872" y="241"/>
                    <a:pt x="877" y="257"/>
                  </a:cubicBezTo>
                  <a:cubicBezTo>
                    <a:pt x="886" y="283"/>
                    <a:pt x="893" y="295"/>
                    <a:pt x="901" y="295"/>
                  </a:cubicBezTo>
                  <a:cubicBezTo>
                    <a:pt x="908" y="295"/>
                    <a:pt x="914" y="287"/>
                    <a:pt x="921" y="273"/>
                  </a:cubicBezTo>
                  <a:cubicBezTo>
                    <a:pt x="930" y="257"/>
                    <a:pt x="939" y="249"/>
                    <a:pt x="943" y="249"/>
                  </a:cubicBezTo>
                  <a:cubicBezTo>
                    <a:pt x="948" y="249"/>
                    <a:pt x="948" y="257"/>
                    <a:pt x="940" y="273"/>
                  </a:cubicBezTo>
                  <a:cubicBezTo>
                    <a:pt x="934" y="291"/>
                    <a:pt x="932" y="299"/>
                    <a:pt x="933" y="299"/>
                  </a:cubicBezTo>
                  <a:cubicBezTo>
                    <a:pt x="934" y="299"/>
                    <a:pt x="936" y="295"/>
                    <a:pt x="940" y="288"/>
                  </a:cubicBezTo>
                  <a:lnTo>
                    <a:pt x="968" y="288"/>
                  </a:lnTo>
                  <a:cubicBezTo>
                    <a:pt x="971" y="288"/>
                    <a:pt x="977" y="273"/>
                    <a:pt x="977" y="257"/>
                  </a:cubicBezTo>
                  <a:cubicBezTo>
                    <a:pt x="981" y="277"/>
                    <a:pt x="987" y="292"/>
                    <a:pt x="993" y="292"/>
                  </a:cubicBezTo>
                  <a:cubicBezTo>
                    <a:pt x="997" y="292"/>
                    <a:pt x="1001" y="287"/>
                    <a:pt x="1006" y="276"/>
                  </a:cubicBezTo>
                  <a:lnTo>
                    <a:pt x="1015" y="276"/>
                  </a:lnTo>
                  <a:cubicBezTo>
                    <a:pt x="1021" y="276"/>
                    <a:pt x="1021" y="276"/>
                    <a:pt x="1024" y="260"/>
                  </a:cubicBezTo>
                  <a:cubicBezTo>
                    <a:pt x="1026" y="256"/>
                    <a:pt x="1028" y="254"/>
                    <a:pt x="1030" y="254"/>
                  </a:cubicBezTo>
                  <a:cubicBezTo>
                    <a:pt x="1034" y="254"/>
                    <a:pt x="1038" y="265"/>
                    <a:pt x="1040" y="276"/>
                  </a:cubicBezTo>
                  <a:cubicBezTo>
                    <a:pt x="1044" y="287"/>
                    <a:pt x="1049" y="298"/>
                    <a:pt x="1051" y="298"/>
                  </a:cubicBezTo>
                  <a:cubicBezTo>
                    <a:pt x="1052" y="298"/>
                    <a:pt x="1053" y="296"/>
                    <a:pt x="1053" y="292"/>
                  </a:cubicBezTo>
                  <a:cubicBezTo>
                    <a:pt x="1056" y="276"/>
                    <a:pt x="1059" y="260"/>
                    <a:pt x="1068" y="245"/>
                  </a:cubicBezTo>
                  <a:cubicBezTo>
                    <a:pt x="1069" y="240"/>
                    <a:pt x="1070" y="238"/>
                    <a:pt x="1071" y="238"/>
                  </a:cubicBezTo>
                  <a:lnTo>
                    <a:pt x="1071" y="238"/>
                  </a:lnTo>
                  <a:cubicBezTo>
                    <a:pt x="1074" y="238"/>
                    <a:pt x="1076" y="249"/>
                    <a:pt x="1071" y="260"/>
                  </a:cubicBezTo>
                  <a:cubicBezTo>
                    <a:pt x="1071" y="273"/>
                    <a:pt x="1075" y="282"/>
                    <a:pt x="1084" y="292"/>
                  </a:cubicBezTo>
                  <a:cubicBezTo>
                    <a:pt x="1087" y="292"/>
                    <a:pt x="1100" y="292"/>
                    <a:pt x="1100" y="276"/>
                  </a:cubicBezTo>
                  <a:cubicBezTo>
                    <a:pt x="1100" y="268"/>
                    <a:pt x="1107" y="264"/>
                    <a:pt x="1116" y="264"/>
                  </a:cubicBezTo>
                  <a:cubicBezTo>
                    <a:pt x="1125" y="264"/>
                    <a:pt x="1134" y="268"/>
                    <a:pt x="1137" y="276"/>
                  </a:cubicBezTo>
                  <a:lnTo>
                    <a:pt x="1147" y="276"/>
                  </a:lnTo>
                  <a:cubicBezTo>
                    <a:pt x="1153" y="276"/>
                    <a:pt x="1156" y="263"/>
                    <a:pt x="1162" y="263"/>
                  </a:cubicBezTo>
                  <a:cubicBezTo>
                    <a:pt x="1162" y="263"/>
                    <a:pt x="1169" y="263"/>
                    <a:pt x="1172" y="248"/>
                  </a:cubicBezTo>
                  <a:cubicBezTo>
                    <a:pt x="1178" y="248"/>
                    <a:pt x="1184" y="248"/>
                    <a:pt x="1184" y="263"/>
                  </a:cubicBezTo>
                  <a:cubicBezTo>
                    <a:pt x="1186" y="248"/>
                    <a:pt x="1187" y="240"/>
                    <a:pt x="1188" y="240"/>
                  </a:cubicBezTo>
                  <a:cubicBezTo>
                    <a:pt x="1189" y="240"/>
                    <a:pt x="1190" y="248"/>
                    <a:pt x="1194" y="263"/>
                  </a:cubicBezTo>
                  <a:cubicBezTo>
                    <a:pt x="1194" y="279"/>
                    <a:pt x="1194" y="287"/>
                    <a:pt x="1194" y="287"/>
                  </a:cubicBezTo>
                  <a:cubicBezTo>
                    <a:pt x="1195" y="287"/>
                    <a:pt x="1197" y="279"/>
                    <a:pt x="1200" y="263"/>
                  </a:cubicBezTo>
                  <a:cubicBezTo>
                    <a:pt x="1201" y="256"/>
                    <a:pt x="1202" y="252"/>
                    <a:pt x="1203" y="252"/>
                  </a:cubicBezTo>
                  <a:cubicBezTo>
                    <a:pt x="1205" y="252"/>
                    <a:pt x="1206" y="256"/>
                    <a:pt x="1209" y="263"/>
                  </a:cubicBezTo>
                  <a:cubicBezTo>
                    <a:pt x="1209" y="271"/>
                    <a:pt x="1211" y="275"/>
                    <a:pt x="1212" y="275"/>
                  </a:cubicBezTo>
                  <a:cubicBezTo>
                    <a:pt x="1214" y="275"/>
                    <a:pt x="1216" y="271"/>
                    <a:pt x="1216" y="263"/>
                  </a:cubicBezTo>
                  <a:cubicBezTo>
                    <a:pt x="1217" y="244"/>
                    <a:pt x="1224" y="231"/>
                    <a:pt x="1229" y="231"/>
                  </a:cubicBezTo>
                  <a:cubicBezTo>
                    <a:pt x="1232" y="231"/>
                    <a:pt x="1234" y="236"/>
                    <a:pt x="1234" y="248"/>
                  </a:cubicBezTo>
                  <a:cubicBezTo>
                    <a:pt x="1234" y="248"/>
                    <a:pt x="1241" y="248"/>
                    <a:pt x="1247" y="232"/>
                  </a:cubicBezTo>
                  <a:cubicBezTo>
                    <a:pt x="1250" y="216"/>
                    <a:pt x="1252" y="209"/>
                    <a:pt x="1252" y="209"/>
                  </a:cubicBezTo>
                  <a:lnTo>
                    <a:pt x="1252" y="209"/>
                  </a:lnTo>
                  <a:cubicBezTo>
                    <a:pt x="1252" y="209"/>
                    <a:pt x="1252" y="216"/>
                    <a:pt x="1250" y="232"/>
                  </a:cubicBezTo>
                  <a:cubicBezTo>
                    <a:pt x="1253" y="248"/>
                    <a:pt x="1256" y="256"/>
                    <a:pt x="1259" y="256"/>
                  </a:cubicBezTo>
                  <a:cubicBezTo>
                    <a:pt x="1262" y="256"/>
                    <a:pt x="1264" y="248"/>
                    <a:pt x="1266" y="232"/>
                  </a:cubicBezTo>
                  <a:cubicBezTo>
                    <a:pt x="1266" y="232"/>
                    <a:pt x="1268" y="225"/>
                    <a:pt x="1272" y="225"/>
                  </a:cubicBezTo>
                  <a:cubicBezTo>
                    <a:pt x="1274" y="225"/>
                    <a:pt x="1276" y="227"/>
                    <a:pt x="1278" y="232"/>
                  </a:cubicBezTo>
                  <a:cubicBezTo>
                    <a:pt x="1284" y="241"/>
                    <a:pt x="1297" y="252"/>
                    <a:pt x="1306" y="252"/>
                  </a:cubicBezTo>
                  <a:cubicBezTo>
                    <a:pt x="1313" y="252"/>
                    <a:pt x="1317" y="246"/>
                    <a:pt x="1316" y="232"/>
                  </a:cubicBezTo>
                  <a:lnTo>
                    <a:pt x="1316" y="232"/>
                  </a:lnTo>
                  <a:lnTo>
                    <a:pt x="1325" y="235"/>
                  </a:lnTo>
                  <a:cubicBezTo>
                    <a:pt x="1330" y="243"/>
                    <a:pt x="1334" y="247"/>
                    <a:pt x="1337" y="247"/>
                  </a:cubicBezTo>
                  <a:cubicBezTo>
                    <a:pt x="1341" y="247"/>
                    <a:pt x="1344" y="243"/>
                    <a:pt x="1347" y="235"/>
                  </a:cubicBezTo>
                  <a:lnTo>
                    <a:pt x="1350" y="220"/>
                  </a:lnTo>
                  <a:cubicBezTo>
                    <a:pt x="1350" y="235"/>
                    <a:pt x="1357" y="251"/>
                    <a:pt x="1363" y="251"/>
                  </a:cubicBezTo>
                  <a:cubicBezTo>
                    <a:pt x="1366" y="251"/>
                    <a:pt x="1366" y="251"/>
                    <a:pt x="1366" y="235"/>
                  </a:cubicBezTo>
                  <a:cubicBezTo>
                    <a:pt x="1363" y="220"/>
                    <a:pt x="1366" y="220"/>
                    <a:pt x="1372" y="220"/>
                  </a:cubicBezTo>
                  <a:cubicBezTo>
                    <a:pt x="1379" y="220"/>
                    <a:pt x="1382" y="235"/>
                    <a:pt x="1382" y="251"/>
                  </a:cubicBezTo>
                  <a:lnTo>
                    <a:pt x="1388" y="251"/>
                  </a:lnTo>
                  <a:cubicBezTo>
                    <a:pt x="1388" y="233"/>
                    <a:pt x="1390" y="225"/>
                    <a:pt x="1392" y="225"/>
                  </a:cubicBezTo>
                  <a:cubicBezTo>
                    <a:pt x="1393" y="225"/>
                    <a:pt x="1394" y="229"/>
                    <a:pt x="1394" y="235"/>
                  </a:cubicBezTo>
                  <a:cubicBezTo>
                    <a:pt x="1400" y="251"/>
                    <a:pt x="1404" y="251"/>
                    <a:pt x="1410" y="251"/>
                  </a:cubicBezTo>
                  <a:cubicBezTo>
                    <a:pt x="1410" y="246"/>
                    <a:pt x="1411" y="244"/>
                    <a:pt x="1411" y="244"/>
                  </a:cubicBezTo>
                  <a:lnTo>
                    <a:pt x="1411" y="244"/>
                  </a:lnTo>
                  <a:cubicBezTo>
                    <a:pt x="1413" y="244"/>
                    <a:pt x="1414" y="251"/>
                    <a:pt x="1410" y="251"/>
                  </a:cubicBezTo>
                  <a:lnTo>
                    <a:pt x="1410" y="267"/>
                  </a:lnTo>
                  <a:cubicBezTo>
                    <a:pt x="1412" y="271"/>
                    <a:pt x="1413" y="273"/>
                    <a:pt x="1414" y="273"/>
                  </a:cubicBezTo>
                  <a:cubicBezTo>
                    <a:pt x="1416" y="273"/>
                    <a:pt x="1416" y="262"/>
                    <a:pt x="1416" y="251"/>
                  </a:cubicBezTo>
                  <a:lnTo>
                    <a:pt x="1426" y="251"/>
                  </a:lnTo>
                  <a:cubicBezTo>
                    <a:pt x="1432" y="251"/>
                    <a:pt x="1435" y="251"/>
                    <a:pt x="1432" y="235"/>
                  </a:cubicBezTo>
                  <a:cubicBezTo>
                    <a:pt x="1432" y="220"/>
                    <a:pt x="1432" y="204"/>
                    <a:pt x="1435" y="204"/>
                  </a:cubicBezTo>
                  <a:cubicBezTo>
                    <a:pt x="1435" y="199"/>
                    <a:pt x="1436" y="197"/>
                    <a:pt x="1436" y="197"/>
                  </a:cubicBezTo>
                  <a:lnTo>
                    <a:pt x="1436" y="197"/>
                  </a:lnTo>
                  <a:cubicBezTo>
                    <a:pt x="1438" y="197"/>
                    <a:pt x="1439" y="204"/>
                    <a:pt x="1435" y="204"/>
                  </a:cubicBezTo>
                  <a:cubicBezTo>
                    <a:pt x="1435" y="220"/>
                    <a:pt x="1435" y="235"/>
                    <a:pt x="1441" y="235"/>
                  </a:cubicBezTo>
                  <a:cubicBezTo>
                    <a:pt x="1447" y="235"/>
                    <a:pt x="1447" y="251"/>
                    <a:pt x="1447" y="251"/>
                  </a:cubicBezTo>
                  <a:cubicBezTo>
                    <a:pt x="1445" y="264"/>
                    <a:pt x="1447" y="269"/>
                    <a:pt x="1451" y="269"/>
                  </a:cubicBezTo>
                  <a:cubicBezTo>
                    <a:pt x="1456" y="269"/>
                    <a:pt x="1464" y="260"/>
                    <a:pt x="1466" y="251"/>
                  </a:cubicBezTo>
                  <a:cubicBezTo>
                    <a:pt x="1473" y="235"/>
                    <a:pt x="1476" y="227"/>
                    <a:pt x="1479" y="227"/>
                  </a:cubicBezTo>
                  <a:cubicBezTo>
                    <a:pt x="1481" y="227"/>
                    <a:pt x="1482" y="235"/>
                    <a:pt x="1482" y="251"/>
                  </a:cubicBezTo>
                  <a:cubicBezTo>
                    <a:pt x="1482" y="260"/>
                    <a:pt x="1483" y="264"/>
                    <a:pt x="1485" y="264"/>
                  </a:cubicBezTo>
                  <a:cubicBezTo>
                    <a:pt x="1488" y="264"/>
                    <a:pt x="1495" y="239"/>
                    <a:pt x="1498" y="204"/>
                  </a:cubicBezTo>
                  <a:lnTo>
                    <a:pt x="1504" y="157"/>
                  </a:lnTo>
                  <a:lnTo>
                    <a:pt x="1504" y="204"/>
                  </a:lnTo>
                  <a:cubicBezTo>
                    <a:pt x="1508" y="243"/>
                    <a:pt x="1509" y="259"/>
                    <a:pt x="1513" y="259"/>
                  </a:cubicBezTo>
                  <a:cubicBezTo>
                    <a:pt x="1516" y="259"/>
                    <a:pt x="1519" y="251"/>
                    <a:pt x="1526" y="238"/>
                  </a:cubicBezTo>
                  <a:cubicBezTo>
                    <a:pt x="1530" y="231"/>
                    <a:pt x="1533" y="227"/>
                    <a:pt x="1534" y="227"/>
                  </a:cubicBezTo>
                  <a:cubicBezTo>
                    <a:pt x="1535" y="227"/>
                    <a:pt x="1535" y="231"/>
                    <a:pt x="1535" y="238"/>
                  </a:cubicBezTo>
                  <a:cubicBezTo>
                    <a:pt x="1535" y="254"/>
                    <a:pt x="1541" y="254"/>
                    <a:pt x="1557" y="254"/>
                  </a:cubicBezTo>
                  <a:cubicBezTo>
                    <a:pt x="1573" y="254"/>
                    <a:pt x="1579" y="254"/>
                    <a:pt x="1579" y="238"/>
                  </a:cubicBezTo>
                  <a:lnTo>
                    <a:pt x="1588" y="238"/>
                  </a:lnTo>
                  <a:cubicBezTo>
                    <a:pt x="1591" y="250"/>
                    <a:pt x="1594" y="255"/>
                    <a:pt x="1596" y="255"/>
                  </a:cubicBezTo>
                  <a:cubicBezTo>
                    <a:pt x="1600" y="255"/>
                    <a:pt x="1602" y="242"/>
                    <a:pt x="1598" y="223"/>
                  </a:cubicBezTo>
                  <a:lnTo>
                    <a:pt x="1610" y="223"/>
                  </a:lnTo>
                  <a:lnTo>
                    <a:pt x="1610" y="238"/>
                  </a:lnTo>
                  <a:cubicBezTo>
                    <a:pt x="1610" y="254"/>
                    <a:pt x="1620" y="254"/>
                    <a:pt x="1664" y="257"/>
                  </a:cubicBezTo>
                  <a:cubicBezTo>
                    <a:pt x="1711" y="257"/>
                    <a:pt x="1714" y="257"/>
                    <a:pt x="1714" y="226"/>
                  </a:cubicBezTo>
                  <a:cubicBezTo>
                    <a:pt x="1717" y="210"/>
                    <a:pt x="1720" y="202"/>
                    <a:pt x="1722" y="202"/>
                  </a:cubicBezTo>
                  <a:cubicBezTo>
                    <a:pt x="1725" y="202"/>
                    <a:pt x="1726" y="210"/>
                    <a:pt x="1726" y="226"/>
                  </a:cubicBezTo>
                  <a:cubicBezTo>
                    <a:pt x="1726" y="237"/>
                    <a:pt x="1728" y="248"/>
                    <a:pt x="1729" y="248"/>
                  </a:cubicBezTo>
                  <a:cubicBezTo>
                    <a:pt x="1729" y="248"/>
                    <a:pt x="1729" y="246"/>
                    <a:pt x="1729" y="241"/>
                  </a:cubicBezTo>
                  <a:cubicBezTo>
                    <a:pt x="1729" y="241"/>
                    <a:pt x="1742" y="241"/>
                    <a:pt x="1745" y="257"/>
                  </a:cubicBezTo>
                  <a:cubicBezTo>
                    <a:pt x="1752" y="270"/>
                    <a:pt x="1757" y="275"/>
                    <a:pt x="1760" y="275"/>
                  </a:cubicBezTo>
                  <a:cubicBezTo>
                    <a:pt x="1765" y="275"/>
                    <a:pt x="1767" y="266"/>
                    <a:pt x="1767" y="257"/>
                  </a:cubicBezTo>
                  <a:cubicBezTo>
                    <a:pt x="1766" y="244"/>
                    <a:pt x="1766" y="239"/>
                    <a:pt x="1766" y="239"/>
                  </a:cubicBezTo>
                  <a:lnTo>
                    <a:pt x="1766" y="239"/>
                  </a:lnTo>
                  <a:cubicBezTo>
                    <a:pt x="1767" y="239"/>
                    <a:pt x="1770" y="248"/>
                    <a:pt x="1773" y="257"/>
                  </a:cubicBezTo>
                  <a:cubicBezTo>
                    <a:pt x="1778" y="268"/>
                    <a:pt x="1781" y="279"/>
                    <a:pt x="1782" y="279"/>
                  </a:cubicBezTo>
                  <a:cubicBezTo>
                    <a:pt x="1783" y="279"/>
                    <a:pt x="1783" y="277"/>
                    <a:pt x="1783" y="273"/>
                  </a:cubicBezTo>
                  <a:cubicBezTo>
                    <a:pt x="1786" y="264"/>
                    <a:pt x="1797" y="257"/>
                    <a:pt x="1806" y="257"/>
                  </a:cubicBezTo>
                  <a:cubicBezTo>
                    <a:pt x="1814" y="257"/>
                    <a:pt x="1820" y="262"/>
                    <a:pt x="1820" y="276"/>
                  </a:cubicBezTo>
                  <a:lnTo>
                    <a:pt x="1830" y="276"/>
                  </a:lnTo>
                  <a:cubicBezTo>
                    <a:pt x="1830" y="260"/>
                    <a:pt x="1842" y="260"/>
                    <a:pt x="1852" y="260"/>
                  </a:cubicBezTo>
                  <a:cubicBezTo>
                    <a:pt x="1861" y="260"/>
                    <a:pt x="1867" y="260"/>
                    <a:pt x="1867" y="276"/>
                  </a:cubicBezTo>
                  <a:cubicBezTo>
                    <a:pt x="1864" y="284"/>
                    <a:pt x="1864" y="288"/>
                    <a:pt x="1866" y="288"/>
                  </a:cubicBezTo>
                  <a:cubicBezTo>
                    <a:pt x="1868" y="288"/>
                    <a:pt x="1872" y="284"/>
                    <a:pt x="1877" y="276"/>
                  </a:cubicBezTo>
                  <a:cubicBezTo>
                    <a:pt x="1883" y="276"/>
                    <a:pt x="1889" y="245"/>
                    <a:pt x="1892" y="245"/>
                  </a:cubicBezTo>
                  <a:cubicBezTo>
                    <a:pt x="1892" y="229"/>
                    <a:pt x="1899" y="213"/>
                    <a:pt x="1905" y="213"/>
                  </a:cubicBezTo>
                  <a:lnTo>
                    <a:pt x="1905" y="229"/>
                  </a:lnTo>
                  <a:lnTo>
                    <a:pt x="1905" y="260"/>
                  </a:lnTo>
                  <a:cubicBezTo>
                    <a:pt x="1911" y="260"/>
                    <a:pt x="1914" y="260"/>
                    <a:pt x="1914" y="245"/>
                  </a:cubicBezTo>
                  <a:cubicBezTo>
                    <a:pt x="1921" y="260"/>
                    <a:pt x="1927" y="260"/>
                    <a:pt x="1936" y="260"/>
                  </a:cubicBezTo>
                  <a:cubicBezTo>
                    <a:pt x="1946" y="260"/>
                    <a:pt x="1958" y="260"/>
                    <a:pt x="1961" y="245"/>
                  </a:cubicBezTo>
                  <a:cubicBezTo>
                    <a:pt x="1965" y="262"/>
                    <a:pt x="1974" y="271"/>
                    <a:pt x="1984" y="271"/>
                  </a:cubicBezTo>
                  <a:cubicBezTo>
                    <a:pt x="1993" y="271"/>
                    <a:pt x="2002" y="263"/>
                    <a:pt x="2005" y="248"/>
                  </a:cubicBezTo>
                  <a:cubicBezTo>
                    <a:pt x="2005" y="240"/>
                    <a:pt x="2007" y="236"/>
                    <a:pt x="2009" y="236"/>
                  </a:cubicBezTo>
                  <a:cubicBezTo>
                    <a:pt x="2011" y="236"/>
                    <a:pt x="2013" y="240"/>
                    <a:pt x="2015" y="248"/>
                  </a:cubicBezTo>
                  <a:cubicBezTo>
                    <a:pt x="2018" y="256"/>
                    <a:pt x="2019" y="260"/>
                    <a:pt x="2021" y="260"/>
                  </a:cubicBezTo>
                  <a:cubicBezTo>
                    <a:pt x="2023" y="260"/>
                    <a:pt x="2024" y="256"/>
                    <a:pt x="2027" y="248"/>
                  </a:cubicBezTo>
                  <a:cubicBezTo>
                    <a:pt x="2028" y="243"/>
                    <a:pt x="2029" y="241"/>
                    <a:pt x="2031" y="241"/>
                  </a:cubicBezTo>
                  <a:cubicBezTo>
                    <a:pt x="2034" y="241"/>
                    <a:pt x="2038" y="252"/>
                    <a:pt x="2043" y="263"/>
                  </a:cubicBezTo>
                  <a:cubicBezTo>
                    <a:pt x="2045" y="282"/>
                    <a:pt x="2048" y="289"/>
                    <a:pt x="2051" y="289"/>
                  </a:cubicBezTo>
                  <a:cubicBezTo>
                    <a:pt x="2053" y="289"/>
                    <a:pt x="2056" y="286"/>
                    <a:pt x="2059" y="279"/>
                  </a:cubicBezTo>
                  <a:cubicBezTo>
                    <a:pt x="2062" y="270"/>
                    <a:pt x="2071" y="263"/>
                    <a:pt x="2084" y="263"/>
                  </a:cubicBezTo>
                  <a:cubicBezTo>
                    <a:pt x="2093" y="248"/>
                    <a:pt x="2099" y="248"/>
                    <a:pt x="2093" y="232"/>
                  </a:cubicBezTo>
                  <a:cubicBezTo>
                    <a:pt x="2093" y="223"/>
                    <a:pt x="2096" y="210"/>
                    <a:pt x="2099" y="201"/>
                  </a:cubicBezTo>
                  <a:cubicBezTo>
                    <a:pt x="2102" y="196"/>
                    <a:pt x="2105" y="194"/>
                    <a:pt x="2106" y="194"/>
                  </a:cubicBezTo>
                  <a:lnTo>
                    <a:pt x="2106" y="194"/>
                  </a:lnTo>
                  <a:cubicBezTo>
                    <a:pt x="2108" y="194"/>
                    <a:pt x="2108" y="201"/>
                    <a:pt x="2106" y="201"/>
                  </a:cubicBezTo>
                  <a:cubicBezTo>
                    <a:pt x="2093" y="216"/>
                    <a:pt x="2099" y="216"/>
                    <a:pt x="2106" y="232"/>
                  </a:cubicBezTo>
                  <a:cubicBezTo>
                    <a:pt x="2106" y="240"/>
                    <a:pt x="2113" y="248"/>
                    <a:pt x="2121" y="248"/>
                  </a:cubicBezTo>
                  <a:cubicBezTo>
                    <a:pt x="2122" y="248"/>
                    <a:pt x="2123" y="248"/>
                    <a:pt x="2124" y="248"/>
                  </a:cubicBezTo>
                  <a:lnTo>
                    <a:pt x="2146" y="251"/>
                  </a:lnTo>
                  <a:cubicBezTo>
                    <a:pt x="2154" y="259"/>
                    <a:pt x="2160" y="263"/>
                    <a:pt x="2163" y="263"/>
                  </a:cubicBezTo>
                  <a:cubicBezTo>
                    <a:pt x="2167" y="263"/>
                    <a:pt x="2168" y="259"/>
                    <a:pt x="2168" y="251"/>
                  </a:cubicBezTo>
                  <a:lnTo>
                    <a:pt x="2168" y="235"/>
                  </a:lnTo>
                  <a:cubicBezTo>
                    <a:pt x="2171" y="251"/>
                    <a:pt x="2187" y="259"/>
                    <a:pt x="2203" y="259"/>
                  </a:cubicBezTo>
                  <a:cubicBezTo>
                    <a:pt x="2218" y="259"/>
                    <a:pt x="2234" y="251"/>
                    <a:pt x="2237" y="235"/>
                  </a:cubicBezTo>
                  <a:lnTo>
                    <a:pt x="2237" y="251"/>
                  </a:lnTo>
                  <a:cubicBezTo>
                    <a:pt x="2237" y="267"/>
                    <a:pt x="2240" y="267"/>
                    <a:pt x="2253" y="267"/>
                  </a:cubicBezTo>
                  <a:cubicBezTo>
                    <a:pt x="2256" y="267"/>
                    <a:pt x="2278" y="254"/>
                    <a:pt x="2294" y="254"/>
                  </a:cubicBezTo>
                  <a:cubicBezTo>
                    <a:pt x="2316" y="254"/>
                    <a:pt x="2331" y="254"/>
                    <a:pt x="2331" y="238"/>
                  </a:cubicBezTo>
                  <a:cubicBezTo>
                    <a:pt x="2337" y="238"/>
                    <a:pt x="2337" y="238"/>
                    <a:pt x="2337" y="254"/>
                  </a:cubicBezTo>
                  <a:cubicBezTo>
                    <a:pt x="2331" y="270"/>
                    <a:pt x="2337" y="270"/>
                    <a:pt x="2341" y="270"/>
                  </a:cubicBezTo>
                  <a:cubicBezTo>
                    <a:pt x="2347" y="270"/>
                    <a:pt x="2347" y="254"/>
                    <a:pt x="2347" y="238"/>
                  </a:cubicBezTo>
                  <a:cubicBezTo>
                    <a:pt x="2347" y="231"/>
                    <a:pt x="2348" y="227"/>
                    <a:pt x="2351" y="227"/>
                  </a:cubicBezTo>
                  <a:cubicBezTo>
                    <a:pt x="2354" y="227"/>
                    <a:pt x="2358" y="231"/>
                    <a:pt x="2363" y="238"/>
                  </a:cubicBezTo>
                  <a:cubicBezTo>
                    <a:pt x="2367" y="246"/>
                    <a:pt x="2375" y="250"/>
                    <a:pt x="2383" y="250"/>
                  </a:cubicBezTo>
                  <a:cubicBezTo>
                    <a:pt x="2391" y="250"/>
                    <a:pt x="2399" y="246"/>
                    <a:pt x="2403" y="238"/>
                  </a:cubicBezTo>
                  <a:cubicBezTo>
                    <a:pt x="2410" y="238"/>
                    <a:pt x="2416" y="238"/>
                    <a:pt x="2416" y="254"/>
                  </a:cubicBezTo>
                  <a:cubicBezTo>
                    <a:pt x="2420" y="263"/>
                    <a:pt x="2425" y="274"/>
                    <a:pt x="2430" y="274"/>
                  </a:cubicBezTo>
                  <a:cubicBezTo>
                    <a:pt x="2433" y="274"/>
                    <a:pt x="2437" y="270"/>
                    <a:pt x="2441" y="257"/>
                  </a:cubicBezTo>
                  <a:cubicBezTo>
                    <a:pt x="2447" y="257"/>
                    <a:pt x="2447" y="257"/>
                    <a:pt x="2447" y="273"/>
                  </a:cubicBezTo>
                  <a:cubicBezTo>
                    <a:pt x="2451" y="282"/>
                    <a:pt x="2452" y="291"/>
                    <a:pt x="2454" y="291"/>
                  </a:cubicBezTo>
                  <a:cubicBezTo>
                    <a:pt x="2454" y="291"/>
                    <a:pt x="2455" y="286"/>
                    <a:pt x="2457" y="273"/>
                  </a:cubicBezTo>
                  <a:cubicBezTo>
                    <a:pt x="2461" y="265"/>
                    <a:pt x="2469" y="261"/>
                    <a:pt x="2477" y="261"/>
                  </a:cubicBezTo>
                  <a:cubicBezTo>
                    <a:pt x="2484" y="261"/>
                    <a:pt x="2491" y="265"/>
                    <a:pt x="2494" y="273"/>
                  </a:cubicBezTo>
                  <a:cubicBezTo>
                    <a:pt x="2500" y="273"/>
                    <a:pt x="2504" y="273"/>
                    <a:pt x="2504" y="257"/>
                  </a:cubicBezTo>
                  <a:lnTo>
                    <a:pt x="2504" y="241"/>
                  </a:lnTo>
                  <a:cubicBezTo>
                    <a:pt x="2507" y="257"/>
                    <a:pt x="2508" y="265"/>
                    <a:pt x="2510" y="265"/>
                  </a:cubicBezTo>
                  <a:cubicBezTo>
                    <a:pt x="2511" y="265"/>
                    <a:pt x="2513" y="257"/>
                    <a:pt x="2516" y="241"/>
                  </a:cubicBezTo>
                  <a:cubicBezTo>
                    <a:pt x="2516" y="234"/>
                    <a:pt x="2517" y="230"/>
                    <a:pt x="2518" y="230"/>
                  </a:cubicBezTo>
                  <a:cubicBezTo>
                    <a:pt x="2518" y="230"/>
                    <a:pt x="2519" y="234"/>
                    <a:pt x="2519" y="241"/>
                  </a:cubicBezTo>
                  <a:cubicBezTo>
                    <a:pt x="2525" y="257"/>
                    <a:pt x="2532" y="257"/>
                    <a:pt x="2532" y="257"/>
                  </a:cubicBezTo>
                  <a:cubicBezTo>
                    <a:pt x="2551" y="251"/>
                    <a:pt x="2569" y="245"/>
                    <a:pt x="2588" y="245"/>
                  </a:cubicBezTo>
                  <a:cubicBezTo>
                    <a:pt x="2632" y="245"/>
                    <a:pt x="2648" y="245"/>
                    <a:pt x="2648" y="229"/>
                  </a:cubicBezTo>
                  <a:cubicBezTo>
                    <a:pt x="2651" y="221"/>
                    <a:pt x="2652" y="217"/>
                    <a:pt x="2654" y="217"/>
                  </a:cubicBezTo>
                  <a:cubicBezTo>
                    <a:pt x="2655" y="217"/>
                    <a:pt x="2656" y="221"/>
                    <a:pt x="2657" y="229"/>
                  </a:cubicBezTo>
                  <a:cubicBezTo>
                    <a:pt x="2663" y="245"/>
                    <a:pt x="2670" y="245"/>
                    <a:pt x="2673" y="245"/>
                  </a:cubicBezTo>
                  <a:cubicBezTo>
                    <a:pt x="2679" y="245"/>
                    <a:pt x="2685" y="245"/>
                    <a:pt x="2685" y="260"/>
                  </a:cubicBezTo>
                  <a:cubicBezTo>
                    <a:pt x="2688" y="245"/>
                    <a:pt x="2688" y="245"/>
                    <a:pt x="2695" y="245"/>
                  </a:cubicBezTo>
                  <a:cubicBezTo>
                    <a:pt x="2695" y="252"/>
                    <a:pt x="2696" y="256"/>
                    <a:pt x="2698" y="256"/>
                  </a:cubicBezTo>
                  <a:cubicBezTo>
                    <a:pt x="2700" y="256"/>
                    <a:pt x="2703" y="252"/>
                    <a:pt x="2704" y="245"/>
                  </a:cubicBezTo>
                  <a:cubicBezTo>
                    <a:pt x="2707" y="229"/>
                    <a:pt x="2709" y="221"/>
                    <a:pt x="2710" y="221"/>
                  </a:cubicBezTo>
                  <a:cubicBezTo>
                    <a:pt x="2710" y="221"/>
                    <a:pt x="2710" y="229"/>
                    <a:pt x="2710" y="245"/>
                  </a:cubicBezTo>
                  <a:cubicBezTo>
                    <a:pt x="2710" y="256"/>
                    <a:pt x="2718" y="267"/>
                    <a:pt x="2721" y="267"/>
                  </a:cubicBezTo>
                  <a:cubicBezTo>
                    <a:pt x="2722" y="267"/>
                    <a:pt x="2722" y="265"/>
                    <a:pt x="2720" y="260"/>
                  </a:cubicBezTo>
                  <a:cubicBezTo>
                    <a:pt x="2720" y="245"/>
                    <a:pt x="2732" y="245"/>
                    <a:pt x="2735" y="229"/>
                  </a:cubicBezTo>
                  <a:cubicBezTo>
                    <a:pt x="2742" y="229"/>
                    <a:pt x="2748" y="232"/>
                    <a:pt x="2748" y="248"/>
                  </a:cubicBezTo>
                  <a:cubicBezTo>
                    <a:pt x="2749" y="252"/>
                    <a:pt x="2752" y="254"/>
                    <a:pt x="2756" y="254"/>
                  </a:cubicBezTo>
                  <a:cubicBezTo>
                    <a:pt x="2766" y="254"/>
                    <a:pt x="2781" y="243"/>
                    <a:pt x="2786" y="232"/>
                  </a:cubicBezTo>
                  <a:cubicBezTo>
                    <a:pt x="2786" y="224"/>
                    <a:pt x="2786" y="220"/>
                    <a:pt x="2787" y="220"/>
                  </a:cubicBezTo>
                  <a:cubicBezTo>
                    <a:pt x="2788" y="220"/>
                    <a:pt x="2789" y="224"/>
                    <a:pt x="2789" y="232"/>
                  </a:cubicBezTo>
                  <a:cubicBezTo>
                    <a:pt x="2789" y="248"/>
                    <a:pt x="2795" y="248"/>
                    <a:pt x="2801" y="248"/>
                  </a:cubicBezTo>
                  <a:cubicBezTo>
                    <a:pt x="2802" y="243"/>
                    <a:pt x="2803" y="241"/>
                    <a:pt x="2803" y="241"/>
                  </a:cubicBezTo>
                  <a:cubicBezTo>
                    <a:pt x="2804" y="241"/>
                    <a:pt x="2804" y="252"/>
                    <a:pt x="2804" y="263"/>
                  </a:cubicBezTo>
                  <a:cubicBezTo>
                    <a:pt x="2801" y="279"/>
                    <a:pt x="2804" y="279"/>
                    <a:pt x="2817" y="279"/>
                  </a:cubicBezTo>
                  <a:cubicBezTo>
                    <a:pt x="2820" y="263"/>
                    <a:pt x="2842" y="263"/>
                    <a:pt x="2858" y="263"/>
                  </a:cubicBezTo>
                  <a:cubicBezTo>
                    <a:pt x="2883" y="263"/>
                    <a:pt x="2889" y="248"/>
                    <a:pt x="2902" y="220"/>
                  </a:cubicBezTo>
                  <a:lnTo>
                    <a:pt x="2905" y="188"/>
                  </a:lnTo>
                  <a:lnTo>
                    <a:pt x="2905" y="220"/>
                  </a:lnTo>
                  <a:cubicBezTo>
                    <a:pt x="2905" y="235"/>
                    <a:pt x="2908" y="251"/>
                    <a:pt x="2911" y="267"/>
                  </a:cubicBezTo>
                  <a:cubicBezTo>
                    <a:pt x="2917" y="267"/>
                    <a:pt x="2917" y="251"/>
                    <a:pt x="2917" y="235"/>
                  </a:cubicBezTo>
                  <a:cubicBezTo>
                    <a:pt x="2917" y="227"/>
                    <a:pt x="2918" y="223"/>
                    <a:pt x="2920" y="223"/>
                  </a:cubicBezTo>
                  <a:cubicBezTo>
                    <a:pt x="2923" y="223"/>
                    <a:pt x="2927" y="227"/>
                    <a:pt x="2933" y="235"/>
                  </a:cubicBezTo>
                  <a:cubicBezTo>
                    <a:pt x="2938" y="243"/>
                    <a:pt x="2941" y="247"/>
                    <a:pt x="2945" y="247"/>
                  </a:cubicBezTo>
                  <a:cubicBezTo>
                    <a:pt x="2948" y="247"/>
                    <a:pt x="2950" y="243"/>
                    <a:pt x="2952" y="235"/>
                  </a:cubicBezTo>
                  <a:cubicBezTo>
                    <a:pt x="2958" y="235"/>
                    <a:pt x="2964" y="235"/>
                    <a:pt x="2967" y="251"/>
                  </a:cubicBezTo>
                  <a:cubicBezTo>
                    <a:pt x="2974" y="251"/>
                    <a:pt x="2974" y="251"/>
                    <a:pt x="2974" y="235"/>
                  </a:cubicBezTo>
                  <a:cubicBezTo>
                    <a:pt x="2974" y="227"/>
                    <a:pt x="2975" y="223"/>
                    <a:pt x="2977" y="223"/>
                  </a:cubicBezTo>
                  <a:cubicBezTo>
                    <a:pt x="2979" y="223"/>
                    <a:pt x="2981" y="227"/>
                    <a:pt x="2983" y="235"/>
                  </a:cubicBezTo>
                  <a:cubicBezTo>
                    <a:pt x="2987" y="254"/>
                    <a:pt x="2994" y="261"/>
                    <a:pt x="2999" y="261"/>
                  </a:cubicBezTo>
                  <a:cubicBezTo>
                    <a:pt x="3002" y="261"/>
                    <a:pt x="3005" y="257"/>
                    <a:pt x="3005" y="251"/>
                  </a:cubicBezTo>
                  <a:cubicBezTo>
                    <a:pt x="3005" y="235"/>
                    <a:pt x="3011" y="235"/>
                    <a:pt x="3014" y="235"/>
                  </a:cubicBezTo>
                  <a:cubicBezTo>
                    <a:pt x="3021" y="235"/>
                    <a:pt x="3027" y="235"/>
                    <a:pt x="3030" y="220"/>
                  </a:cubicBezTo>
                  <a:lnTo>
                    <a:pt x="3043" y="220"/>
                  </a:lnTo>
                  <a:cubicBezTo>
                    <a:pt x="3049" y="220"/>
                    <a:pt x="3043" y="235"/>
                    <a:pt x="3036" y="235"/>
                  </a:cubicBezTo>
                  <a:lnTo>
                    <a:pt x="3043" y="251"/>
                  </a:lnTo>
                  <a:cubicBezTo>
                    <a:pt x="3045" y="252"/>
                    <a:pt x="3048" y="253"/>
                    <a:pt x="3050" y="253"/>
                  </a:cubicBezTo>
                  <a:cubicBezTo>
                    <a:pt x="3056" y="253"/>
                    <a:pt x="3060" y="249"/>
                    <a:pt x="3064" y="238"/>
                  </a:cubicBezTo>
                  <a:cubicBezTo>
                    <a:pt x="3066" y="223"/>
                    <a:pt x="3067" y="215"/>
                    <a:pt x="3067" y="215"/>
                  </a:cubicBezTo>
                  <a:cubicBezTo>
                    <a:pt x="3068" y="215"/>
                    <a:pt x="3068" y="223"/>
                    <a:pt x="3068" y="238"/>
                  </a:cubicBezTo>
                  <a:cubicBezTo>
                    <a:pt x="3068" y="249"/>
                    <a:pt x="3071" y="261"/>
                    <a:pt x="3075" y="261"/>
                  </a:cubicBezTo>
                  <a:cubicBezTo>
                    <a:pt x="3076" y="261"/>
                    <a:pt x="3078" y="259"/>
                    <a:pt x="3080" y="254"/>
                  </a:cubicBezTo>
                  <a:cubicBezTo>
                    <a:pt x="3081" y="241"/>
                    <a:pt x="3083" y="236"/>
                    <a:pt x="3085" y="236"/>
                  </a:cubicBezTo>
                  <a:cubicBezTo>
                    <a:pt x="3087" y="236"/>
                    <a:pt x="3090" y="245"/>
                    <a:pt x="3090" y="254"/>
                  </a:cubicBezTo>
                  <a:cubicBezTo>
                    <a:pt x="3086" y="270"/>
                    <a:pt x="3085" y="278"/>
                    <a:pt x="3087" y="278"/>
                  </a:cubicBezTo>
                  <a:cubicBezTo>
                    <a:pt x="3089" y="278"/>
                    <a:pt x="3094" y="270"/>
                    <a:pt x="3105" y="254"/>
                  </a:cubicBezTo>
                  <a:cubicBezTo>
                    <a:pt x="3115" y="254"/>
                    <a:pt x="3137" y="238"/>
                    <a:pt x="3152" y="238"/>
                  </a:cubicBezTo>
                  <a:cubicBezTo>
                    <a:pt x="3174" y="238"/>
                    <a:pt x="3184" y="238"/>
                    <a:pt x="3190" y="254"/>
                  </a:cubicBezTo>
                  <a:cubicBezTo>
                    <a:pt x="3190" y="257"/>
                    <a:pt x="3190" y="261"/>
                    <a:pt x="3190" y="263"/>
                  </a:cubicBezTo>
                  <a:lnTo>
                    <a:pt x="3190" y="263"/>
                  </a:lnTo>
                  <a:cubicBezTo>
                    <a:pt x="3191" y="245"/>
                    <a:pt x="3194" y="240"/>
                    <a:pt x="3202" y="240"/>
                  </a:cubicBezTo>
                  <a:cubicBezTo>
                    <a:pt x="3205" y="240"/>
                    <a:pt x="3208" y="241"/>
                    <a:pt x="3212" y="241"/>
                  </a:cubicBezTo>
                  <a:cubicBezTo>
                    <a:pt x="3216" y="246"/>
                    <a:pt x="3220" y="248"/>
                    <a:pt x="3224" y="248"/>
                  </a:cubicBezTo>
                  <a:cubicBezTo>
                    <a:pt x="3233" y="248"/>
                    <a:pt x="3239" y="237"/>
                    <a:pt x="3243" y="226"/>
                  </a:cubicBezTo>
                  <a:lnTo>
                    <a:pt x="3231" y="226"/>
                  </a:lnTo>
                  <a:cubicBezTo>
                    <a:pt x="3231" y="207"/>
                    <a:pt x="3233" y="200"/>
                    <a:pt x="3236" y="200"/>
                  </a:cubicBezTo>
                  <a:cubicBezTo>
                    <a:pt x="3239" y="200"/>
                    <a:pt x="3242" y="204"/>
                    <a:pt x="3246" y="210"/>
                  </a:cubicBezTo>
                  <a:cubicBezTo>
                    <a:pt x="3253" y="210"/>
                    <a:pt x="3253" y="226"/>
                    <a:pt x="3253" y="241"/>
                  </a:cubicBezTo>
                  <a:cubicBezTo>
                    <a:pt x="3253" y="257"/>
                    <a:pt x="3259" y="273"/>
                    <a:pt x="3262" y="273"/>
                  </a:cubicBezTo>
                  <a:cubicBezTo>
                    <a:pt x="3268" y="273"/>
                    <a:pt x="3274" y="273"/>
                    <a:pt x="3268" y="257"/>
                  </a:cubicBezTo>
                  <a:cubicBezTo>
                    <a:pt x="3268" y="241"/>
                    <a:pt x="3268" y="241"/>
                    <a:pt x="3274" y="241"/>
                  </a:cubicBezTo>
                  <a:cubicBezTo>
                    <a:pt x="3278" y="241"/>
                    <a:pt x="3284" y="241"/>
                    <a:pt x="3290" y="226"/>
                  </a:cubicBezTo>
                  <a:cubicBezTo>
                    <a:pt x="3290" y="210"/>
                    <a:pt x="3293" y="210"/>
                    <a:pt x="3300" y="210"/>
                  </a:cubicBezTo>
                  <a:cubicBezTo>
                    <a:pt x="3306" y="226"/>
                    <a:pt x="3315" y="226"/>
                    <a:pt x="3315" y="226"/>
                  </a:cubicBezTo>
                  <a:lnTo>
                    <a:pt x="3315" y="241"/>
                  </a:lnTo>
                  <a:cubicBezTo>
                    <a:pt x="3315" y="254"/>
                    <a:pt x="3318" y="263"/>
                    <a:pt x="3321" y="273"/>
                  </a:cubicBezTo>
                  <a:cubicBezTo>
                    <a:pt x="3325" y="273"/>
                    <a:pt x="3325" y="257"/>
                    <a:pt x="3325" y="257"/>
                  </a:cubicBezTo>
                  <a:cubicBezTo>
                    <a:pt x="3325" y="246"/>
                    <a:pt x="3390" y="244"/>
                    <a:pt x="3433" y="244"/>
                  </a:cubicBezTo>
                  <a:cubicBezTo>
                    <a:pt x="3451" y="244"/>
                    <a:pt x="3464" y="245"/>
                    <a:pt x="3469" y="245"/>
                  </a:cubicBezTo>
                  <a:cubicBezTo>
                    <a:pt x="3473" y="252"/>
                    <a:pt x="3480" y="256"/>
                    <a:pt x="3484" y="256"/>
                  </a:cubicBezTo>
                  <a:cubicBezTo>
                    <a:pt x="3489" y="256"/>
                    <a:pt x="3492" y="252"/>
                    <a:pt x="3491" y="245"/>
                  </a:cubicBezTo>
                  <a:cubicBezTo>
                    <a:pt x="3491" y="233"/>
                    <a:pt x="3503" y="232"/>
                    <a:pt x="3522" y="232"/>
                  </a:cubicBezTo>
                  <a:cubicBezTo>
                    <a:pt x="3530" y="232"/>
                    <a:pt x="3538" y="232"/>
                    <a:pt x="3547" y="232"/>
                  </a:cubicBezTo>
                  <a:cubicBezTo>
                    <a:pt x="3585" y="232"/>
                    <a:pt x="3610" y="232"/>
                    <a:pt x="3610" y="216"/>
                  </a:cubicBezTo>
                  <a:lnTo>
                    <a:pt x="3625" y="216"/>
                  </a:lnTo>
                  <a:cubicBezTo>
                    <a:pt x="3637" y="216"/>
                    <a:pt x="3646" y="203"/>
                    <a:pt x="3652" y="203"/>
                  </a:cubicBezTo>
                  <a:cubicBezTo>
                    <a:pt x="3652" y="203"/>
                    <a:pt x="3653" y="204"/>
                    <a:pt x="3654" y="204"/>
                  </a:cubicBezTo>
                  <a:cubicBezTo>
                    <a:pt x="3655" y="196"/>
                    <a:pt x="3658" y="192"/>
                    <a:pt x="3659" y="192"/>
                  </a:cubicBezTo>
                  <a:lnTo>
                    <a:pt x="3659" y="192"/>
                  </a:lnTo>
                  <a:cubicBezTo>
                    <a:pt x="3660" y="192"/>
                    <a:pt x="3660" y="196"/>
                    <a:pt x="3657" y="204"/>
                  </a:cubicBezTo>
                  <a:cubicBezTo>
                    <a:pt x="3657" y="220"/>
                    <a:pt x="3657" y="235"/>
                    <a:pt x="3663" y="235"/>
                  </a:cubicBezTo>
                  <a:cubicBezTo>
                    <a:pt x="3672" y="235"/>
                    <a:pt x="3672" y="220"/>
                    <a:pt x="3672" y="204"/>
                  </a:cubicBezTo>
                  <a:cubicBezTo>
                    <a:pt x="3672" y="188"/>
                    <a:pt x="3679" y="188"/>
                    <a:pt x="3679" y="188"/>
                  </a:cubicBezTo>
                  <a:cubicBezTo>
                    <a:pt x="3685" y="188"/>
                    <a:pt x="3685" y="188"/>
                    <a:pt x="3685" y="204"/>
                  </a:cubicBezTo>
                  <a:lnTo>
                    <a:pt x="3685" y="235"/>
                  </a:lnTo>
                  <a:lnTo>
                    <a:pt x="3688" y="235"/>
                  </a:lnTo>
                  <a:cubicBezTo>
                    <a:pt x="3688" y="220"/>
                    <a:pt x="3694" y="220"/>
                    <a:pt x="3694" y="220"/>
                  </a:cubicBezTo>
                  <a:cubicBezTo>
                    <a:pt x="3701" y="220"/>
                    <a:pt x="3701" y="220"/>
                    <a:pt x="3701" y="251"/>
                  </a:cubicBezTo>
                  <a:cubicBezTo>
                    <a:pt x="3701" y="267"/>
                    <a:pt x="3701" y="274"/>
                    <a:pt x="3703" y="274"/>
                  </a:cubicBezTo>
                  <a:cubicBezTo>
                    <a:pt x="3705" y="274"/>
                    <a:pt x="3707" y="267"/>
                    <a:pt x="3710" y="251"/>
                  </a:cubicBezTo>
                  <a:lnTo>
                    <a:pt x="3723" y="235"/>
                  </a:lnTo>
                  <a:cubicBezTo>
                    <a:pt x="3724" y="245"/>
                    <a:pt x="3725" y="249"/>
                    <a:pt x="3728" y="249"/>
                  </a:cubicBezTo>
                  <a:cubicBezTo>
                    <a:pt x="3733" y="249"/>
                    <a:pt x="3739" y="230"/>
                    <a:pt x="3741" y="220"/>
                  </a:cubicBezTo>
                  <a:cubicBezTo>
                    <a:pt x="3745" y="235"/>
                    <a:pt x="3748" y="243"/>
                    <a:pt x="3750" y="243"/>
                  </a:cubicBezTo>
                  <a:cubicBezTo>
                    <a:pt x="3753" y="243"/>
                    <a:pt x="3756" y="235"/>
                    <a:pt x="3757" y="220"/>
                  </a:cubicBezTo>
                  <a:cubicBezTo>
                    <a:pt x="3757" y="212"/>
                    <a:pt x="3759" y="208"/>
                    <a:pt x="3761" y="208"/>
                  </a:cubicBezTo>
                  <a:cubicBezTo>
                    <a:pt x="3763" y="208"/>
                    <a:pt x="3766" y="212"/>
                    <a:pt x="3770" y="220"/>
                  </a:cubicBezTo>
                  <a:cubicBezTo>
                    <a:pt x="3773" y="235"/>
                    <a:pt x="3779" y="235"/>
                    <a:pt x="3788" y="235"/>
                  </a:cubicBezTo>
                  <a:cubicBezTo>
                    <a:pt x="3793" y="224"/>
                    <a:pt x="3813" y="222"/>
                    <a:pt x="3840" y="222"/>
                  </a:cubicBezTo>
                  <a:cubicBezTo>
                    <a:pt x="3850" y="222"/>
                    <a:pt x="3861" y="223"/>
                    <a:pt x="3873" y="223"/>
                  </a:cubicBezTo>
                  <a:cubicBezTo>
                    <a:pt x="3920" y="223"/>
                    <a:pt x="3954" y="223"/>
                    <a:pt x="3954" y="207"/>
                  </a:cubicBezTo>
                  <a:cubicBezTo>
                    <a:pt x="3958" y="207"/>
                    <a:pt x="3958" y="207"/>
                    <a:pt x="3964" y="223"/>
                  </a:cubicBezTo>
                  <a:cubicBezTo>
                    <a:pt x="3964" y="229"/>
                    <a:pt x="3965" y="233"/>
                    <a:pt x="3966" y="233"/>
                  </a:cubicBezTo>
                  <a:cubicBezTo>
                    <a:pt x="3969" y="233"/>
                    <a:pt x="3971" y="225"/>
                    <a:pt x="3973" y="207"/>
                  </a:cubicBezTo>
                  <a:cubicBezTo>
                    <a:pt x="3977" y="198"/>
                    <a:pt x="3978" y="189"/>
                    <a:pt x="3979" y="189"/>
                  </a:cubicBezTo>
                  <a:cubicBezTo>
                    <a:pt x="3980" y="189"/>
                    <a:pt x="3980" y="194"/>
                    <a:pt x="3980" y="207"/>
                  </a:cubicBezTo>
                  <a:cubicBezTo>
                    <a:pt x="3980" y="223"/>
                    <a:pt x="3989" y="226"/>
                    <a:pt x="4011" y="226"/>
                  </a:cubicBezTo>
                  <a:cubicBezTo>
                    <a:pt x="4027" y="226"/>
                    <a:pt x="4049" y="226"/>
                    <a:pt x="4049" y="210"/>
                  </a:cubicBezTo>
                  <a:cubicBezTo>
                    <a:pt x="4053" y="202"/>
                    <a:pt x="4056" y="198"/>
                    <a:pt x="4056" y="198"/>
                  </a:cubicBezTo>
                  <a:lnTo>
                    <a:pt x="4056" y="198"/>
                  </a:lnTo>
                  <a:cubicBezTo>
                    <a:pt x="4056" y="198"/>
                    <a:pt x="4055" y="202"/>
                    <a:pt x="4052" y="210"/>
                  </a:cubicBezTo>
                  <a:cubicBezTo>
                    <a:pt x="4050" y="230"/>
                    <a:pt x="4059" y="243"/>
                    <a:pt x="4069" y="243"/>
                  </a:cubicBezTo>
                  <a:cubicBezTo>
                    <a:pt x="4076" y="243"/>
                    <a:pt x="4083" y="238"/>
                    <a:pt x="4089" y="226"/>
                  </a:cubicBezTo>
                  <a:cubicBezTo>
                    <a:pt x="4096" y="226"/>
                    <a:pt x="4102" y="226"/>
                    <a:pt x="4102" y="241"/>
                  </a:cubicBezTo>
                  <a:cubicBezTo>
                    <a:pt x="4105" y="241"/>
                    <a:pt x="4111" y="241"/>
                    <a:pt x="4127" y="229"/>
                  </a:cubicBezTo>
                  <a:lnTo>
                    <a:pt x="4164" y="229"/>
                  </a:lnTo>
                  <a:cubicBezTo>
                    <a:pt x="4174" y="229"/>
                    <a:pt x="4186" y="213"/>
                    <a:pt x="4186" y="213"/>
                  </a:cubicBezTo>
                  <a:lnTo>
                    <a:pt x="4190" y="213"/>
                  </a:lnTo>
                  <a:cubicBezTo>
                    <a:pt x="4190" y="229"/>
                    <a:pt x="4218" y="229"/>
                    <a:pt x="4252" y="229"/>
                  </a:cubicBezTo>
                  <a:cubicBezTo>
                    <a:pt x="4290" y="232"/>
                    <a:pt x="4321" y="232"/>
                    <a:pt x="4327" y="248"/>
                  </a:cubicBezTo>
                  <a:cubicBezTo>
                    <a:pt x="4327" y="248"/>
                    <a:pt x="4334" y="248"/>
                    <a:pt x="4337" y="232"/>
                  </a:cubicBezTo>
                  <a:cubicBezTo>
                    <a:pt x="4340" y="214"/>
                    <a:pt x="4344" y="206"/>
                    <a:pt x="4347" y="206"/>
                  </a:cubicBezTo>
                  <a:cubicBezTo>
                    <a:pt x="4349" y="206"/>
                    <a:pt x="4351" y="210"/>
                    <a:pt x="4352" y="216"/>
                  </a:cubicBezTo>
                  <a:cubicBezTo>
                    <a:pt x="4356" y="232"/>
                    <a:pt x="4363" y="240"/>
                    <a:pt x="4369" y="240"/>
                  </a:cubicBezTo>
                  <a:cubicBezTo>
                    <a:pt x="4376" y="240"/>
                    <a:pt x="4382" y="232"/>
                    <a:pt x="4384" y="216"/>
                  </a:cubicBezTo>
                  <a:lnTo>
                    <a:pt x="4384" y="232"/>
                  </a:lnTo>
                  <a:cubicBezTo>
                    <a:pt x="4386" y="244"/>
                    <a:pt x="4390" y="249"/>
                    <a:pt x="4394" y="249"/>
                  </a:cubicBezTo>
                  <a:cubicBezTo>
                    <a:pt x="4401" y="249"/>
                    <a:pt x="4408" y="236"/>
                    <a:pt x="4412" y="216"/>
                  </a:cubicBezTo>
                  <a:cubicBezTo>
                    <a:pt x="4414" y="230"/>
                    <a:pt x="4418" y="242"/>
                    <a:pt x="4422" y="242"/>
                  </a:cubicBezTo>
                  <a:cubicBezTo>
                    <a:pt x="4424" y="242"/>
                    <a:pt x="4426" y="240"/>
                    <a:pt x="4428" y="235"/>
                  </a:cubicBezTo>
                  <a:cubicBezTo>
                    <a:pt x="4431" y="235"/>
                    <a:pt x="4431" y="235"/>
                    <a:pt x="4431" y="267"/>
                  </a:cubicBezTo>
                  <a:cubicBezTo>
                    <a:pt x="4431" y="282"/>
                    <a:pt x="4431" y="298"/>
                    <a:pt x="4437" y="298"/>
                  </a:cubicBezTo>
                  <a:cubicBezTo>
                    <a:pt x="4443" y="298"/>
                    <a:pt x="4443" y="282"/>
                    <a:pt x="4443" y="267"/>
                  </a:cubicBezTo>
                  <a:lnTo>
                    <a:pt x="4453" y="267"/>
                  </a:lnTo>
                  <a:cubicBezTo>
                    <a:pt x="4453" y="267"/>
                    <a:pt x="4459" y="267"/>
                    <a:pt x="4459" y="251"/>
                  </a:cubicBezTo>
                  <a:cubicBezTo>
                    <a:pt x="4459" y="235"/>
                    <a:pt x="4465" y="235"/>
                    <a:pt x="4468" y="235"/>
                  </a:cubicBezTo>
                  <a:cubicBezTo>
                    <a:pt x="4468" y="240"/>
                    <a:pt x="4469" y="242"/>
                    <a:pt x="4470" y="242"/>
                  </a:cubicBezTo>
                  <a:cubicBezTo>
                    <a:pt x="4471" y="242"/>
                    <a:pt x="4473" y="231"/>
                    <a:pt x="4468" y="220"/>
                  </a:cubicBezTo>
                  <a:cubicBezTo>
                    <a:pt x="4468" y="204"/>
                    <a:pt x="4468" y="188"/>
                    <a:pt x="4475" y="188"/>
                  </a:cubicBezTo>
                  <a:lnTo>
                    <a:pt x="4475" y="157"/>
                  </a:lnTo>
                  <a:cubicBezTo>
                    <a:pt x="4478" y="135"/>
                    <a:pt x="4475" y="113"/>
                    <a:pt x="4465" y="94"/>
                  </a:cubicBezTo>
                  <a:cubicBezTo>
                    <a:pt x="4452" y="85"/>
                    <a:pt x="4441" y="74"/>
                    <a:pt x="4434" y="74"/>
                  </a:cubicBezTo>
                  <a:cubicBezTo>
                    <a:pt x="4430" y="74"/>
                    <a:pt x="4428" y="79"/>
                    <a:pt x="4428" y="91"/>
                  </a:cubicBezTo>
                  <a:cubicBezTo>
                    <a:pt x="4428" y="91"/>
                    <a:pt x="4421" y="107"/>
                    <a:pt x="4415" y="107"/>
                  </a:cubicBezTo>
                  <a:cubicBezTo>
                    <a:pt x="4412" y="107"/>
                    <a:pt x="4406" y="91"/>
                    <a:pt x="4406" y="91"/>
                  </a:cubicBezTo>
                  <a:cubicBezTo>
                    <a:pt x="4406" y="75"/>
                    <a:pt x="4384" y="75"/>
                    <a:pt x="4359" y="75"/>
                  </a:cubicBezTo>
                  <a:cubicBezTo>
                    <a:pt x="4327" y="75"/>
                    <a:pt x="4312" y="75"/>
                    <a:pt x="4305" y="60"/>
                  </a:cubicBezTo>
                  <a:cubicBezTo>
                    <a:pt x="4302" y="41"/>
                    <a:pt x="4296" y="41"/>
                    <a:pt x="4296" y="41"/>
                  </a:cubicBezTo>
                  <a:cubicBezTo>
                    <a:pt x="4296" y="57"/>
                    <a:pt x="4265" y="57"/>
                    <a:pt x="4227" y="57"/>
                  </a:cubicBezTo>
                  <a:cubicBezTo>
                    <a:pt x="4216" y="57"/>
                    <a:pt x="4206" y="56"/>
                    <a:pt x="4196" y="56"/>
                  </a:cubicBezTo>
                  <a:cubicBezTo>
                    <a:pt x="4171" y="56"/>
                    <a:pt x="4152" y="58"/>
                    <a:pt x="4152" y="69"/>
                  </a:cubicBezTo>
                  <a:lnTo>
                    <a:pt x="4143" y="69"/>
                  </a:lnTo>
                  <a:cubicBezTo>
                    <a:pt x="4143" y="53"/>
                    <a:pt x="4133" y="53"/>
                    <a:pt x="4121" y="53"/>
                  </a:cubicBezTo>
                  <a:cubicBezTo>
                    <a:pt x="4111" y="69"/>
                    <a:pt x="4102" y="69"/>
                    <a:pt x="4102" y="69"/>
                  </a:cubicBezTo>
                  <a:cubicBezTo>
                    <a:pt x="4102" y="53"/>
                    <a:pt x="4096" y="53"/>
                    <a:pt x="4086" y="53"/>
                  </a:cubicBezTo>
                  <a:cubicBezTo>
                    <a:pt x="4074" y="53"/>
                    <a:pt x="4070" y="53"/>
                    <a:pt x="4070" y="69"/>
                  </a:cubicBezTo>
                  <a:cubicBezTo>
                    <a:pt x="4049" y="69"/>
                    <a:pt x="4030" y="63"/>
                    <a:pt x="4011" y="50"/>
                  </a:cubicBezTo>
                  <a:cubicBezTo>
                    <a:pt x="4009" y="46"/>
                    <a:pt x="4008" y="44"/>
                    <a:pt x="4006" y="44"/>
                  </a:cubicBezTo>
                  <a:cubicBezTo>
                    <a:pt x="4003" y="44"/>
                    <a:pt x="4000" y="55"/>
                    <a:pt x="3995" y="66"/>
                  </a:cubicBezTo>
                  <a:cubicBezTo>
                    <a:pt x="3995" y="82"/>
                    <a:pt x="3989" y="97"/>
                    <a:pt x="3986" y="97"/>
                  </a:cubicBezTo>
                  <a:lnTo>
                    <a:pt x="3986" y="66"/>
                  </a:lnTo>
                  <a:cubicBezTo>
                    <a:pt x="3989" y="50"/>
                    <a:pt x="3989" y="50"/>
                    <a:pt x="3980" y="50"/>
                  </a:cubicBezTo>
                  <a:lnTo>
                    <a:pt x="3970" y="50"/>
                  </a:lnTo>
                  <a:cubicBezTo>
                    <a:pt x="3970" y="66"/>
                    <a:pt x="3942" y="66"/>
                    <a:pt x="3907" y="66"/>
                  </a:cubicBezTo>
                  <a:cubicBezTo>
                    <a:pt x="3893" y="66"/>
                    <a:pt x="3882" y="66"/>
                    <a:pt x="3873" y="66"/>
                  </a:cubicBezTo>
                  <a:cubicBezTo>
                    <a:pt x="3850" y="66"/>
                    <a:pt x="3842" y="67"/>
                    <a:pt x="3842" y="79"/>
                  </a:cubicBezTo>
                  <a:cubicBezTo>
                    <a:pt x="3842" y="86"/>
                    <a:pt x="3841" y="90"/>
                    <a:pt x="3838" y="90"/>
                  </a:cubicBezTo>
                  <a:cubicBezTo>
                    <a:pt x="3835" y="90"/>
                    <a:pt x="3831" y="86"/>
                    <a:pt x="3823" y="79"/>
                  </a:cubicBezTo>
                  <a:cubicBezTo>
                    <a:pt x="3803" y="49"/>
                    <a:pt x="3796" y="38"/>
                    <a:pt x="3791" y="38"/>
                  </a:cubicBezTo>
                  <a:cubicBezTo>
                    <a:pt x="3789" y="38"/>
                    <a:pt x="3788" y="41"/>
                    <a:pt x="3785" y="47"/>
                  </a:cubicBezTo>
                  <a:cubicBezTo>
                    <a:pt x="3792" y="47"/>
                    <a:pt x="3792" y="63"/>
                    <a:pt x="3792" y="79"/>
                  </a:cubicBezTo>
                  <a:cubicBezTo>
                    <a:pt x="3792" y="94"/>
                    <a:pt x="3790" y="102"/>
                    <a:pt x="3788" y="102"/>
                  </a:cubicBezTo>
                  <a:cubicBezTo>
                    <a:pt x="3785" y="102"/>
                    <a:pt x="3782" y="94"/>
                    <a:pt x="3779" y="79"/>
                  </a:cubicBezTo>
                  <a:cubicBezTo>
                    <a:pt x="3779" y="66"/>
                    <a:pt x="3766" y="60"/>
                    <a:pt x="3751" y="60"/>
                  </a:cubicBezTo>
                  <a:cubicBezTo>
                    <a:pt x="3727" y="60"/>
                    <a:pt x="3698" y="72"/>
                    <a:pt x="3694" y="91"/>
                  </a:cubicBezTo>
                  <a:lnTo>
                    <a:pt x="3694" y="75"/>
                  </a:lnTo>
                  <a:cubicBezTo>
                    <a:pt x="3694" y="60"/>
                    <a:pt x="3691" y="60"/>
                    <a:pt x="3669" y="60"/>
                  </a:cubicBezTo>
                  <a:lnTo>
                    <a:pt x="3654" y="60"/>
                  </a:lnTo>
                  <a:cubicBezTo>
                    <a:pt x="3654" y="73"/>
                    <a:pt x="3648" y="78"/>
                    <a:pt x="3642" y="78"/>
                  </a:cubicBezTo>
                  <a:cubicBezTo>
                    <a:pt x="3633" y="78"/>
                    <a:pt x="3622" y="69"/>
                    <a:pt x="3622" y="60"/>
                  </a:cubicBezTo>
                  <a:cubicBezTo>
                    <a:pt x="3616" y="44"/>
                    <a:pt x="3616" y="44"/>
                    <a:pt x="3607" y="44"/>
                  </a:cubicBezTo>
                  <a:cubicBezTo>
                    <a:pt x="3600" y="56"/>
                    <a:pt x="3592" y="61"/>
                    <a:pt x="3585" y="61"/>
                  </a:cubicBezTo>
                  <a:cubicBezTo>
                    <a:pt x="3573" y="61"/>
                    <a:pt x="3563" y="50"/>
                    <a:pt x="3563" y="41"/>
                  </a:cubicBezTo>
                  <a:lnTo>
                    <a:pt x="3553" y="41"/>
                  </a:lnTo>
                  <a:cubicBezTo>
                    <a:pt x="3551" y="49"/>
                    <a:pt x="3543" y="57"/>
                    <a:pt x="3535" y="57"/>
                  </a:cubicBezTo>
                  <a:cubicBezTo>
                    <a:pt x="3534" y="57"/>
                    <a:pt x="3533" y="57"/>
                    <a:pt x="3531" y="57"/>
                  </a:cubicBezTo>
                  <a:cubicBezTo>
                    <a:pt x="3516" y="57"/>
                    <a:pt x="3509" y="57"/>
                    <a:pt x="3516" y="72"/>
                  </a:cubicBezTo>
                  <a:cubicBezTo>
                    <a:pt x="3516" y="88"/>
                    <a:pt x="3516" y="104"/>
                    <a:pt x="3509" y="104"/>
                  </a:cubicBezTo>
                  <a:lnTo>
                    <a:pt x="3509" y="88"/>
                  </a:lnTo>
                  <a:cubicBezTo>
                    <a:pt x="3509" y="72"/>
                    <a:pt x="3494" y="72"/>
                    <a:pt x="3475" y="72"/>
                  </a:cubicBezTo>
                  <a:cubicBezTo>
                    <a:pt x="3447" y="72"/>
                    <a:pt x="3437" y="72"/>
                    <a:pt x="3431" y="57"/>
                  </a:cubicBezTo>
                  <a:lnTo>
                    <a:pt x="3428" y="72"/>
                  </a:lnTo>
                  <a:cubicBezTo>
                    <a:pt x="3425" y="79"/>
                    <a:pt x="3422" y="83"/>
                    <a:pt x="3420" y="83"/>
                  </a:cubicBezTo>
                  <a:cubicBezTo>
                    <a:pt x="3417" y="83"/>
                    <a:pt x="3415" y="78"/>
                    <a:pt x="3415" y="69"/>
                  </a:cubicBezTo>
                  <a:cubicBezTo>
                    <a:pt x="3412" y="61"/>
                    <a:pt x="3406" y="57"/>
                    <a:pt x="3399" y="57"/>
                  </a:cubicBezTo>
                  <a:cubicBezTo>
                    <a:pt x="3392" y="57"/>
                    <a:pt x="3384" y="61"/>
                    <a:pt x="3378" y="69"/>
                  </a:cubicBezTo>
                  <a:lnTo>
                    <a:pt x="3368" y="69"/>
                  </a:lnTo>
                  <a:cubicBezTo>
                    <a:pt x="3365" y="53"/>
                    <a:pt x="3360" y="46"/>
                    <a:pt x="3355" y="46"/>
                  </a:cubicBezTo>
                  <a:cubicBezTo>
                    <a:pt x="3350" y="46"/>
                    <a:pt x="3345" y="53"/>
                    <a:pt x="3343" y="69"/>
                  </a:cubicBezTo>
                  <a:cubicBezTo>
                    <a:pt x="3343" y="53"/>
                    <a:pt x="3337" y="53"/>
                    <a:pt x="3331" y="53"/>
                  </a:cubicBezTo>
                  <a:cubicBezTo>
                    <a:pt x="3326" y="61"/>
                    <a:pt x="3318" y="65"/>
                    <a:pt x="3312" y="65"/>
                  </a:cubicBezTo>
                  <a:cubicBezTo>
                    <a:pt x="3305" y="65"/>
                    <a:pt x="3300" y="61"/>
                    <a:pt x="3300" y="53"/>
                  </a:cubicBezTo>
                  <a:lnTo>
                    <a:pt x="3293" y="53"/>
                  </a:lnTo>
                  <a:cubicBezTo>
                    <a:pt x="3290" y="69"/>
                    <a:pt x="3284" y="69"/>
                    <a:pt x="3278" y="69"/>
                  </a:cubicBezTo>
                  <a:cubicBezTo>
                    <a:pt x="3277" y="68"/>
                    <a:pt x="3275" y="67"/>
                    <a:pt x="3274" y="67"/>
                  </a:cubicBezTo>
                  <a:cubicBezTo>
                    <a:pt x="3271" y="67"/>
                    <a:pt x="3266" y="71"/>
                    <a:pt x="3262" y="82"/>
                  </a:cubicBezTo>
                  <a:cubicBezTo>
                    <a:pt x="3259" y="97"/>
                    <a:pt x="3253" y="97"/>
                    <a:pt x="3253" y="97"/>
                  </a:cubicBezTo>
                  <a:cubicBezTo>
                    <a:pt x="3246" y="97"/>
                    <a:pt x="3253" y="82"/>
                    <a:pt x="3259" y="66"/>
                  </a:cubicBezTo>
                  <a:cubicBezTo>
                    <a:pt x="3263" y="60"/>
                    <a:pt x="3262" y="56"/>
                    <a:pt x="3259" y="56"/>
                  </a:cubicBezTo>
                  <a:cubicBezTo>
                    <a:pt x="3255" y="56"/>
                    <a:pt x="3246" y="63"/>
                    <a:pt x="3237" y="82"/>
                  </a:cubicBezTo>
                  <a:cubicBezTo>
                    <a:pt x="3229" y="97"/>
                    <a:pt x="3225" y="105"/>
                    <a:pt x="3224" y="105"/>
                  </a:cubicBezTo>
                  <a:cubicBezTo>
                    <a:pt x="3224" y="105"/>
                    <a:pt x="3226" y="97"/>
                    <a:pt x="3231" y="82"/>
                  </a:cubicBezTo>
                  <a:cubicBezTo>
                    <a:pt x="3235" y="71"/>
                    <a:pt x="3239" y="60"/>
                    <a:pt x="3237" y="60"/>
                  </a:cubicBezTo>
                  <a:lnTo>
                    <a:pt x="3237" y="60"/>
                  </a:lnTo>
                  <a:cubicBezTo>
                    <a:pt x="3236" y="60"/>
                    <a:pt x="3234" y="61"/>
                    <a:pt x="3231" y="66"/>
                  </a:cubicBezTo>
                  <a:cubicBezTo>
                    <a:pt x="3231" y="66"/>
                    <a:pt x="3221" y="66"/>
                    <a:pt x="3221" y="82"/>
                  </a:cubicBezTo>
                  <a:lnTo>
                    <a:pt x="3206" y="82"/>
                  </a:lnTo>
                  <a:cubicBezTo>
                    <a:pt x="3196" y="66"/>
                    <a:pt x="3190" y="66"/>
                    <a:pt x="3184" y="66"/>
                  </a:cubicBezTo>
                  <a:cubicBezTo>
                    <a:pt x="3182" y="74"/>
                    <a:pt x="3181" y="78"/>
                    <a:pt x="3180" y="78"/>
                  </a:cubicBezTo>
                  <a:cubicBezTo>
                    <a:pt x="3179" y="78"/>
                    <a:pt x="3177" y="74"/>
                    <a:pt x="3174" y="66"/>
                  </a:cubicBezTo>
                  <a:cubicBezTo>
                    <a:pt x="3174" y="60"/>
                    <a:pt x="3173" y="56"/>
                    <a:pt x="3172" y="56"/>
                  </a:cubicBezTo>
                  <a:cubicBezTo>
                    <a:pt x="3170" y="56"/>
                    <a:pt x="3168" y="63"/>
                    <a:pt x="3168" y="82"/>
                  </a:cubicBezTo>
                  <a:cubicBezTo>
                    <a:pt x="3166" y="89"/>
                    <a:pt x="3164" y="93"/>
                    <a:pt x="3161" y="93"/>
                  </a:cubicBezTo>
                  <a:cubicBezTo>
                    <a:pt x="3159" y="93"/>
                    <a:pt x="3155" y="89"/>
                    <a:pt x="3152" y="82"/>
                  </a:cubicBezTo>
                  <a:cubicBezTo>
                    <a:pt x="3152" y="63"/>
                    <a:pt x="3151" y="56"/>
                    <a:pt x="3150" y="56"/>
                  </a:cubicBezTo>
                  <a:cubicBezTo>
                    <a:pt x="3150" y="56"/>
                    <a:pt x="3149" y="60"/>
                    <a:pt x="3149" y="66"/>
                  </a:cubicBezTo>
                  <a:cubicBezTo>
                    <a:pt x="3143" y="82"/>
                    <a:pt x="3137" y="82"/>
                    <a:pt x="3137" y="82"/>
                  </a:cubicBezTo>
                  <a:cubicBezTo>
                    <a:pt x="3137" y="66"/>
                    <a:pt x="3090" y="63"/>
                    <a:pt x="3043" y="63"/>
                  </a:cubicBezTo>
                  <a:cubicBezTo>
                    <a:pt x="3036" y="63"/>
                    <a:pt x="3033" y="79"/>
                    <a:pt x="3033" y="94"/>
                  </a:cubicBezTo>
                  <a:cubicBezTo>
                    <a:pt x="3033" y="107"/>
                    <a:pt x="3033" y="112"/>
                    <a:pt x="3033" y="112"/>
                  </a:cubicBezTo>
                  <a:cubicBezTo>
                    <a:pt x="3032" y="112"/>
                    <a:pt x="3031" y="103"/>
                    <a:pt x="3027" y="94"/>
                  </a:cubicBezTo>
                  <a:cubicBezTo>
                    <a:pt x="3024" y="71"/>
                    <a:pt x="3020" y="59"/>
                    <a:pt x="3017" y="59"/>
                  </a:cubicBezTo>
                  <a:cubicBezTo>
                    <a:pt x="3014" y="59"/>
                    <a:pt x="3013" y="71"/>
                    <a:pt x="3014" y="94"/>
                  </a:cubicBezTo>
                  <a:cubicBezTo>
                    <a:pt x="3017" y="110"/>
                    <a:pt x="3019" y="118"/>
                    <a:pt x="3019" y="118"/>
                  </a:cubicBezTo>
                  <a:cubicBezTo>
                    <a:pt x="3018" y="118"/>
                    <a:pt x="3016" y="110"/>
                    <a:pt x="3011" y="94"/>
                  </a:cubicBezTo>
                  <a:cubicBezTo>
                    <a:pt x="3008" y="86"/>
                    <a:pt x="3007" y="82"/>
                    <a:pt x="3005" y="82"/>
                  </a:cubicBezTo>
                  <a:cubicBezTo>
                    <a:pt x="3003" y="82"/>
                    <a:pt x="3002" y="86"/>
                    <a:pt x="2999" y="94"/>
                  </a:cubicBezTo>
                  <a:cubicBezTo>
                    <a:pt x="2999" y="102"/>
                    <a:pt x="2998" y="106"/>
                    <a:pt x="2997" y="106"/>
                  </a:cubicBezTo>
                  <a:cubicBezTo>
                    <a:pt x="2996" y="106"/>
                    <a:pt x="2996" y="102"/>
                    <a:pt x="2996" y="94"/>
                  </a:cubicBezTo>
                  <a:cubicBezTo>
                    <a:pt x="2991" y="83"/>
                    <a:pt x="2987" y="72"/>
                    <a:pt x="2984" y="72"/>
                  </a:cubicBezTo>
                  <a:cubicBezTo>
                    <a:pt x="2984" y="72"/>
                    <a:pt x="2983" y="74"/>
                    <a:pt x="2983" y="79"/>
                  </a:cubicBezTo>
                  <a:cubicBezTo>
                    <a:pt x="2983" y="79"/>
                    <a:pt x="2980" y="79"/>
                    <a:pt x="2974" y="63"/>
                  </a:cubicBezTo>
                  <a:cubicBezTo>
                    <a:pt x="2972" y="58"/>
                    <a:pt x="2970" y="56"/>
                    <a:pt x="2969" y="56"/>
                  </a:cubicBezTo>
                  <a:cubicBezTo>
                    <a:pt x="2965" y="56"/>
                    <a:pt x="2962" y="67"/>
                    <a:pt x="2958" y="79"/>
                  </a:cubicBezTo>
                  <a:cubicBezTo>
                    <a:pt x="2950" y="92"/>
                    <a:pt x="2945" y="99"/>
                    <a:pt x="2942" y="99"/>
                  </a:cubicBezTo>
                  <a:cubicBezTo>
                    <a:pt x="2939" y="99"/>
                    <a:pt x="2939" y="91"/>
                    <a:pt x="2942" y="75"/>
                  </a:cubicBezTo>
                  <a:cubicBezTo>
                    <a:pt x="2945" y="63"/>
                    <a:pt x="2942" y="58"/>
                    <a:pt x="2938" y="58"/>
                  </a:cubicBezTo>
                  <a:cubicBezTo>
                    <a:pt x="2931" y="58"/>
                    <a:pt x="2919" y="72"/>
                    <a:pt x="2917" y="91"/>
                  </a:cubicBezTo>
                  <a:cubicBezTo>
                    <a:pt x="2914" y="109"/>
                    <a:pt x="2912" y="117"/>
                    <a:pt x="2911" y="117"/>
                  </a:cubicBezTo>
                  <a:cubicBezTo>
                    <a:pt x="2911" y="117"/>
                    <a:pt x="2911" y="113"/>
                    <a:pt x="2911" y="107"/>
                  </a:cubicBezTo>
                  <a:cubicBezTo>
                    <a:pt x="2911" y="91"/>
                    <a:pt x="2905" y="91"/>
                    <a:pt x="2905" y="91"/>
                  </a:cubicBezTo>
                  <a:cubicBezTo>
                    <a:pt x="2902" y="91"/>
                    <a:pt x="2895" y="91"/>
                    <a:pt x="2895" y="75"/>
                  </a:cubicBezTo>
                  <a:cubicBezTo>
                    <a:pt x="2895" y="75"/>
                    <a:pt x="2889" y="75"/>
                    <a:pt x="2880" y="91"/>
                  </a:cubicBezTo>
                  <a:cubicBezTo>
                    <a:pt x="2876" y="103"/>
                    <a:pt x="2871" y="108"/>
                    <a:pt x="2866" y="108"/>
                  </a:cubicBezTo>
                  <a:cubicBezTo>
                    <a:pt x="2858" y="108"/>
                    <a:pt x="2850" y="95"/>
                    <a:pt x="2848" y="75"/>
                  </a:cubicBezTo>
                  <a:lnTo>
                    <a:pt x="2836" y="91"/>
                  </a:lnTo>
                  <a:cubicBezTo>
                    <a:pt x="2834" y="110"/>
                    <a:pt x="2831" y="124"/>
                    <a:pt x="2829" y="124"/>
                  </a:cubicBezTo>
                  <a:cubicBezTo>
                    <a:pt x="2827" y="124"/>
                    <a:pt x="2826" y="119"/>
                    <a:pt x="2826" y="107"/>
                  </a:cubicBezTo>
                  <a:lnTo>
                    <a:pt x="2826" y="91"/>
                  </a:lnTo>
                  <a:cubicBezTo>
                    <a:pt x="2824" y="103"/>
                    <a:pt x="2820" y="108"/>
                    <a:pt x="2815" y="108"/>
                  </a:cubicBezTo>
                  <a:cubicBezTo>
                    <a:pt x="2808" y="108"/>
                    <a:pt x="2801" y="95"/>
                    <a:pt x="2801" y="75"/>
                  </a:cubicBezTo>
                  <a:cubicBezTo>
                    <a:pt x="2801" y="60"/>
                    <a:pt x="2801" y="60"/>
                    <a:pt x="2795" y="60"/>
                  </a:cubicBezTo>
                  <a:lnTo>
                    <a:pt x="2795" y="75"/>
                  </a:lnTo>
                  <a:cubicBezTo>
                    <a:pt x="2795" y="91"/>
                    <a:pt x="2795" y="107"/>
                    <a:pt x="2789" y="107"/>
                  </a:cubicBezTo>
                  <a:cubicBezTo>
                    <a:pt x="2786" y="107"/>
                    <a:pt x="2779" y="104"/>
                    <a:pt x="2779" y="88"/>
                  </a:cubicBezTo>
                  <a:cubicBezTo>
                    <a:pt x="2775" y="77"/>
                    <a:pt x="2772" y="66"/>
                    <a:pt x="2771" y="66"/>
                  </a:cubicBezTo>
                  <a:cubicBezTo>
                    <a:pt x="2770" y="66"/>
                    <a:pt x="2770" y="68"/>
                    <a:pt x="2770" y="72"/>
                  </a:cubicBezTo>
                  <a:cubicBezTo>
                    <a:pt x="2770" y="72"/>
                    <a:pt x="2764" y="72"/>
                    <a:pt x="2757" y="57"/>
                  </a:cubicBezTo>
                  <a:lnTo>
                    <a:pt x="2739" y="57"/>
                  </a:lnTo>
                  <a:cubicBezTo>
                    <a:pt x="2735" y="64"/>
                    <a:pt x="2732" y="68"/>
                    <a:pt x="2728" y="68"/>
                  </a:cubicBezTo>
                  <a:cubicBezTo>
                    <a:pt x="2725" y="68"/>
                    <a:pt x="2723" y="64"/>
                    <a:pt x="2723" y="57"/>
                  </a:cubicBezTo>
                  <a:cubicBezTo>
                    <a:pt x="2723" y="57"/>
                    <a:pt x="2710" y="57"/>
                    <a:pt x="2707" y="72"/>
                  </a:cubicBezTo>
                  <a:cubicBezTo>
                    <a:pt x="2695" y="72"/>
                    <a:pt x="2692" y="72"/>
                    <a:pt x="2692" y="57"/>
                  </a:cubicBezTo>
                  <a:cubicBezTo>
                    <a:pt x="2692" y="49"/>
                    <a:pt x="2692" y="45"/>
                    <a:pt x="2691" y="45"/>
                  </a:cubicBezTo>
                  <a:cubicBezTo>
                    <a:pt x="2690" y="45"/>
                    <a:pt x="2688" y="49"/>
                    <a:pt x="2685" y="57"/>
                  </a:cubicBezTo>
                  <a:cubicBezTo>
                    <a:pt x="2685" y="72"/>
                    <a:pt x="2679" y="72"/>
                    <a:pt x="2673" y="72"/>
                  </a:cubicBezTo>
                  <a:lnTo>
                    <a:pt x="2663" y="72"/>
                  </a:lnTo>
                  <a:cubicBezTo>
                    <a:pt x="2663" y="88"/>
                    <a:pt x="2663" y="88"/>
                    <a:pt x="2657" y="88"/>
                  </a:cubicBezTo>
                  <a:cubicBezTo>
                    <a:pt x="2654" y="88"/>
                    <a:pt x="2638" y="69"/>
                    <a:pt x="2632" y="69"/>
                  </a:cubicBezTo>
                  <a:cubicBezTo>
                    <a:pt x="2616" y="69"/>
                    <a:pt x="2616" y="69"/>
                    <a:pt x="2623" y="85"/>
                  </a:cubicBezTo>
                  <a:cubicBezTo>
                    <a:pt x="2625" y="85"/>
                    <a:pt x="2625" y="92"/>
                    <a:pt x="2623" y="92"/>
                  </a:cubicBezTo>
                  <a:cubicBezTo>
                    <a:pt x="2622" y="92"/>
                    <a:pt x="2619" y="90"/>
                    <a:pt x="2616" y="85"/>
                  </a:cubicBezTo>
                  <a:cubicBezTo>
                    <a:pt x="2610" y="85"/>
                    <a:pt x="2594" y="69"/>
                    <a:pt x="2579" y="69"/>
                  </a:cubicBezTo>
                  <a:cubicBezTo>
                    <a:pt x="2557" y="69"/>
                    <a:pt x="2557" y="69"/>
                    <a:pt x="2557" y="85"/>
                  </a:cubicBezTo>
                  <a:cubicBezTo>
                    <a:pt x="2560" y="100"/>
                    <a:pt x="2560" y="108"/>
                    <a:pt x="2559" y="108"/>
                  </a:cubicBezTo>
                  <a:cubicBezTo>
                    <a:pt x="2558" y="108"/>
                    <a:pt x="2555" y="100"/>
                    <a:pt x="2554" y="85"/>
                  </a:cubicBezTo>
                  <a:cubicBezTo>
                    <a:pt x="2546" y="66"/>
                    <a:pt x="2542" y="59"/>
                    <a:pt x="2540" y="59"/>
                  </a:cubicBezTo>
                  <a:cubicBezTo>
                    <a:pt x="2539" y="59"/>
                    <a:pt x="2538" y="63"/>
                    <a:pt x="2538" y="69"/>
                  </a:cubicBezTo>
                  <a:cubicBezTo>
                    <a:pt x="2532" y="85"/>
                    <a:pt x="2532" y="85"/>
                    <a:pt x="2525" y="85"/>
                  </a:cubicBezTo>
                  <a:cubicBezTo>
                    <a:pt x="2525" y="77"/>
                    <a:pt x="2525" y="73"/>
                    <a:pt x="2522" y="73"/>
                  </a:cubicBezTo>
                  <a:cubicBezTo>
                    <a:pt x="2520" y="73"/>
                    <a:pt x="2516" y="77"/>
                    <a:pt x="2510" y="85"/>
                  </a:cubicBezTo>
                  <a:cubicBezTo>
                    <a:pt x="2507" y="85"/>
                    <a:pt x="2507" y="85"/>
                    <a:pt x="2507" y="69"/>
                  </a:cubicBezTo>
                  <a:lnTo>
                    <a:pt x="2494" y="69"/>
                  </a:lnTo>
                  <a:cubicBezTo>
                    <a:pt x="2490" y="82"/>
                    <a:pt x="2483" y="86"/>
                    <a:pt x="2476" y="86"/>
                  </a:cubicBezTo>
                  <a:cubicBezTo>
                    <a:pt x="2464" y="86"/>
                    <a:pt x="2451" y="75"/>
                    <a:pt x="2447" y="66"/>
                  </a:cubicBezTo>
                  <a:cubicBezTo>
                    <a:pt x="2447" y="66"/>
                    <a:pt x="2444" y="66"/>
                    <a:pt x="2438" y="82"/>
                  </a:cubicBezTo>
                  <a:cubicBezTo>
                    <a:pt x="2435" y="97"/>
                    <a:pt x="2431" y="105"/>
                    <a:pt x="2429" y="105"/>
                  </a:cubicBezTo>
                  <a:cubicBezTo>
                    <a:pt x="2427" y="105"/>
                    <a:pt x="2425" y="97"/>
                    <a:pt x="2425" y="82"/>
                  </a:cubicBezTo>
                  <a:cubicBezTo>
                    <a:pt x="2427" y="66"/>
                    <a:pt x="2427" y="58"/>
                    <a:pt x="2426" y="58"/>
                  </a:cubicBezTo>
                  <a:lnTo>
                    <a:pt x="2426" y="58"/>
                  </a:lnTo>
                  <a:cubicBezTo>
                    <a:pt x="2425" y="58"/>
                    <a:pt x="2424" y="66"/>
                    <a:pt x="2422" y="82"/>
                  </a:cubicBezTo>
                  <a:cubicBezTo>
                    <a:pt x="2419" y="88"/>
                    <a:pt x="2414" y="92"/>
                    <a:pt x="2408" y="92"/>
                  </a:cubicBezTo>
                  <a:cubicBezTo>
                    <a:pt x="2400" y="92"/>
                    <a:pt x="2392" y="84"/>
                    <a:pt x="2394" y="66"/>
                  </a:cubicBezTo>
                  <a:lnTo>
                    <a:pt x="2394" y="35"/>
                  </a:lnTo>
                  <a:cubicBezTo>
                    <a:pt x="2391" y="50"/>
                    <a:pt x="2384" y="50"/>
                    <a:pt x="2384" y="50"/>
                  </a:cubicBezTo>
                  <a:cubicBezTo>
                    <a:pt x="2384" y="66"/>
                    <a:pt x="2378" y="66"/>
                    <a:pt x="2363" y="66"/>
                  </a:cubicBezTo>
                  <a:cubicBezTo>
                    <a:pt x="2354" y="66"/>
                    <a:pt x="2335" y="79"/>
                    <a:pt x="2325" y="79"/>
                  </a:cubicBezTo>
                  <a:cubicBezTo>
                    <a:pt x="2324" y="79"/>
                    <a:pt x="2323" y="79"/>
                    <a:pt x="2322" y="79"/>
                  </a:cubicBezTo>
                  <a:cubicBezTo>
                    <a:pt x="2309" y="79"/>
                    <a:pt x="2294" y="79"/>
                    <a:pt x="2290" y="63"/>
                  </a:cubicBezTo>
                  <a:cubicBezTo>
                    <a:pt x="2284" y="63"/>
                    <a:pt x="2278" y="63"/>
                    <a:pt x="2269" y="79"/>
                  </a:cubicBezTo>
                  <a:cubicBezTo>
                    <a:pt x="2265" y="86"/>
                    <a:pt x="2261" y="90"/>
                    <a:pt x="2258" y="90"/>
                  </a:cubicBezTo>
                  <a:cubicBezTo>
                    <a:pt x="2255" y="90"/>
                    <a:pt x="2253" y="86"/>
                    <a:pt x="2253" y="79"/>
                  </a:cubicBezTo>
                  <a:lnTo>
                    <a:pt x="2247" y="79"/>
                  </a:lnTo>
                  <a:cubicBezTo>
                    <a:pt x="2237" y="94"/>
                    <a:pt x="2231" y="94"/>
                    <a:pt x="2231" y="94"/>
                  </a:cubicBezTo>
                  <a:cubicBezTo>
                    <a:pt x="2231" y="83"/>
                    <a:pt x="2229" y="72"/>
                    <a:pt x="2226" y="72"/>
                  </a:cubicBezTo>
                  <a:cubicBezTo>
                    <a:pt x="2225" y="72"/>
                    <a:pt x="2223" y="74"/>
                    <a:pt x="2222" y="79"/>
                  </a:cubicBezTo>
                  <a:cubicBezTo>
                    <a:pt x="2222" y="94"/>
                    <a:pt x="2215" y="94"/>
                    <a:pt x="2206" y="94"/>
                  </a:cubicBezTo>
                  <a:cubicBezTo>
                    <a:pt x="2200" y="85"/>
                    <a:pt x="2136" y="79"/>
                    <a:pt x="2084" y="79"/>
                  </a:cubicBezTo>
                  <a:cubicBezTo>
                    <a:pt x="2050" y="79"/>
                    <a:pt x="2021" y="82"/>
                    <a:pt x="2021" y="88"/>
                  </a:cubicBezTo>
                  <a:lnTo>
                    <a:pt x="1990" y="88"/>
                  </a:lnTo>
                  <a:cubicBezTo>
                    <a:pt x="1990" y="75"/>
                    <a:pt x="1985" y="70"/>
                    <a:pt x="1979" y="70"/>
                  </a:cubicBezTo>
                  <a:cubicBezTo>
                    <a:pt x="1970" y="70"/>
                    <a:pt x="1958" y="79"/>
                    <a:pt x="1949" y="88"/>
                  </a:cubicBezTo>
                  <a:cubicBezTo>
                    <a:pt x="1943" y="104"/>
                    <a:pt x="1936" y="104"/>
                    <a:pt x="1933" y="104"/>
                  </a:cubicBezTo>
                  <a:cubicBezTo>
                    <a:pt x="1933" y="85"/>
                    <a:pt x="1928" y="78"/>
                    <a:pt x="1921" y="78"/>
                  </a:cubicBezTo>
                  <a:cubicBezTo>
                    <a:pt x="1916" y="78"/>
                    <a:pt x="1910" y="81"/>
                    <a:pt x="1905" y="88"/>
                  </a:cubicBezTo>
                  <a:cubicBezTo>
                    <a:pt x="1902" y="104"/>
                    <a:pt x="1900" y="111"/>
                    <a:pt x="1898" y="111"/>
                  </a:cubicBezTo>
                  <a:cubicBezTo>
                    <a:pt x="1896" y="111"/>
                    <a:pt x="1896" y="104"/>
                    <a:pt x="1896" y="88"/>
                  </a:cubicBezTo>
                  <a:cubicBezTo>
                    <a:pt x="1896" y="72"/>
                    <a:pt x="1893" y="63"/>
                    <a:pt x="1889" y="63"/>
                  </a:cubicBezTo>
                  <a:cubicBezTo>
                    <a:pt x="1885" y="63"/>
                    <a:pt x="1879" y="75"/>
                    <a:pt x="1874" y="100"/>
                  </a:cubicBezTo>
                  <a:cubicBezTo>
                    <a:pt x="1871" y="108"/>
                    <a:pt x="1869" y="112"/>
                    <a:pt x="1868" y="112"/>
                  </a:cubicBezTo>
                  <a:cubicBezTo>
                    <a:pt x="1867" y="112"/>
                    <a:pt x="1866" y="108"/>
                    <a:pt x="1864" y="100"/>
                  </a:cubicBezTo>
                  <a:cubicBezTo>
                    <a:pt x="1861" y="82"/>
                    <a:pt x="1857" y="75"/>
                    <a:pt x="1854" y="75"/>
                  </a:cubicBezTo>
                  <a:cubicBezTo>
                    <a:pt x="1853" y="75"/>
                    <a:pt x="1852" y="78"/>
                    <a:pt x="1852" y="85"/>
                  </a:cubicBezTo>
                  <a:cubicBezTo>
                    <a:pt x="1850" y="100"/>
                    <a:pt x="1848" y="108"/>
                    <a:pt x="1845" y="108"/>
                  </a:cubicBezTo>
                  <a:cubicBezTo>
                    <a:pt x="1842" y="108"/>
                    <a:pt x="1839" y="100"/>
                    <a:pt x="1836" y="85"/>
                  </a:cubicBezTo>
                  <a:cubicBezTo>
                    <a:pt x="1831" y="69"/>
                    <a:pt x="1829" y="61"/>
                    <a:pt x="1827" y="61"/>
                  </a:cubicBezTo>
                  <a:cubicBezTo>
                    <a:pt x="1825" y="61"/>
                    <a:pt x="1824" y="69"/>
                    <a:pt x="1820" y="85"/>
                  </a:cubicBezTo>
                  <a:cubicBezTo>
                    <a:pt x="1819" y="100"/>
                    <a:pt x="1813" y="108"/>
                    <a:pt x="1806" y="108"/>
                  </a:cubicBezTo>
                  <a:cubicBezTo>
                    <a:pt x="1799" y="108"/>
                    <a:pt x="1792" y="100"/>
                    <a:pt x="1789" y="85"/>
                  </a:cubicBezTo>
                  <a:cubicBezTo>
                    <a:pt x="1787" y="85"/>
                    <a:pt x="1783" y="78"/>
                    <a:pt x="1781" y="78"/>
                  </a:cubicBezTo>
                  <a:cubicBezTo>
                    <a:pt x="1780" y="78"/>
                    <a:pt x="1780" y="80"/>
                    <a:pt x="1780" y="85"/>
                  </a:cubicBezTo>
                  <a:lnTo>
                    <a:pt x="1773" y="69"/>
                  </a:lnTo>
                  <a:lnTo>
                    <a:pt x="1764" y="69"/>
                  </a:lnTo>
                  <a:lnTo>
                    <a:pt x="1764" y="85"/>
                  </a:lnTo>
                  <a:cubicBezTo>
                    <a:pt x="1739" y="75"/>
                    <a:pt x="1714" y="69"/>
                    <a:pt x="1689" y="66"/>
                  </a:cubicBezTo>
                  <a:cubicBezTo>
                    <a:pt x="1632" y="66"/>
                    <a:pt x="1620" y="66"/>
                    <a:pt x="1626" y="82"/>
                  </a:cubicBezTo>
                  <a:cubicBezTo>
                    <a:pt x="1629" y="97"/>
                    <a:pt x="1628" y="105"/>
                    <a:pt x="1625" y="105"/>
                  </a:cubicBezTo>
                  <a:cubicBezTo>
                    <a:pt x="1622" y="105"/>
                    <a:pt x="1618" y="96"/>
                    <a:pt x="1617" y="79"/>
                  </a:cubicBezTo>
                  <a:cubicBezTo>
                    <a:pt x="1610" y="79"/>
                    <a:pt x="1601" y="63"/>
                    <a:pt x="1588" y="63"/>
                  </a:cubicBezTo>
                  <a:cubicBezTo>
                    <a:pt x="1579" y="63"/>
                    <a:pt x="1570" y="63"/>
                    <a:pt x="1570" y="47"/>
                  </a:cubicBezTo>
                  <a:lnTo>
                    <a:pt x="1563" y="47"/>
                  </a:lnTo>
                  <a:cubicBezTo>
                    <a:pt x="1559" y="63"/>
                    <a:pt x="1544" y="73"/>
                    <a:pt x="1528" y="73"/>
                  </a:cubicBezTo>
                  <a:cubicBezTo>
                    <a:pt x="1520" y="73"/>
                    <a:pt x="1511" y="70"/>
                    <a:pt x="1504" y="63"/>
                  </a:cubicBezTo>
                  <a:cubicBezTo>
                    <a:pt x="1494" y="63"/>
                    <a:pt x="1488" y="63"/>
                    <a:pt x="1479" y="79"/>
                  </a:cubicBezTo>
                  <a:cubicBezTo>
                    <a:pt x="1474" y="86"/>
                    <a:pt x="1472" y="90"/>
                    <a:pt x="1470" y="90"/>
                  </a:cubicBezTo>
                  <a:cubicBezTo>
                    <a:pt x="1468" y="90"/>
                    <a:pt x="1466" y="85"/>
                    <a:pt x="1463" y="75"/>
                  </a:cubicBezTo>
                  <a:cubicBezTo>
                    <a:pt x="1463" y="66"/>
                    <a:pt x="1453" y="57"/>
                    <a:pt x="1444" y="57"/>
                  </a:cubicBezTo>
                  <a:cubicBezTo>
                    <a:pt x="1437" y="57"/>
                    <a:pt x="1432" y="62"/>
                    <a:pt x="1432" y="75"/>
                  </a:cubicBezTo>
                  <a:lnTo>
                    <a:pt x="1426" y="60"/>
                  </a:lnTo>
                  <a:cubicBezTo>
                    <a:pt x="1425" y="55"/>
                    <a:pt x="1423" y="53"/>
                    <a:pt x="1422" y="53"/>
                  </a:cubicBezTo>
                  <a:cubicBezTo>
                    <a:pt x="1419" y="53"/>
                    <a:pt x="1416" y="64"/>
                    <a:pt x="1416" y="75"/>
                  </a:cubicBezTo>
                  <a:cubicBezTo>
                    <a:pt x="1416" y="89"/>
                    <a:pt x="1415" y="97"/>
                    <a:pt x="1413" y="97"/>
                  </a:cubicBezTo>
                  <a:cubicBezTo>
                    <a:pt x="1411" y="97"/>
                    <a:pt x="1408" y="86"/>
                    <a:pt x="1407" y="60"/>
                  </a:cubicBezTo>
                  <a:cubicBezTo>
                    <a:pt x="1407" y="41"/>
                    <a:pt x="1405" y="34"/>
                    <a:pt x="1403" y="34"/>
                  </a:cubicBezTo>
                  <a:close/>
                  <a:moveTo>
                    <a:pt x="87" y="398"/>
                  </a:moveTo>
                  <a:cubicBezTo>
                    <a:pt x="84" y="408"/>
                    <a:pt x="84" y="420"/>
                    <a:pt x="84" y="430"/>
                  </a:cubicBezTo>
                  <a:lnTo>
                    <a:pt x="87" y="430"/>
                  </a:lnTo>
                  <a:cubicBezTo>
                    <a:pt x="94" y="430"/>
                    <a:pt x="94" y="414"/>
                    <a:pt x="94" y="398"/>
                  </a:cubicBezTo>
                  <a:close/>
                  <a:moveTo>
                    <a:pt x="1253" y="517"/>
                  </a:moveTo>
                  <a:cubicBezTo>
                    <a:pt x="1250" y="530"/>
                    <a:pt x="1247" y="539"/>
                    <a:pt x="1247" y="549"/>
                  </a:cubicBezTo>
                  <a:cubicBezTo>
                    <a:pt x="1247" y="555"/>
                    <a:pt x="1248" y="559"/>
                    <a:pt x="1250" y="559"/>
                  </a:cubicBezTo>
                  <a:cubicBezTo>
                    <a:pt x="1252" y="559"/>
                    <a:pt x="1256" y="551"/>
                    <a:pt x="1259" y="533"/>
                  </a:cubicBezTo>
                  <a:cubicBezTo>
                    <a:pt x="1259" y="517"/>
                    <a:pt x="1259" y="517"/>
                    <a:pt x="1253" y="5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52"/>
            <p:cNvSpPr/>
            <p:nvPr/>
          </p:nvSpPr>
          <p:spPr>
            <a:xfrm>
              <a:off x="8062775" y="2403375"/>
              <a:ext cx="62275" cy="329775"/>
            </a:xfrm>
            <a:custGeom>
              <a:avLst/>
              <a:gdLst/>
              <a:ahLst/>
              <a:cxnLst/>
              <a:rect l="l" t="t" r="r" b="b"/>
              <a:pathLst>
                <a:path w="2491" h="13191" extrusionOk="0">
                  <a:moveTo>
                    <a:pt x="1" y="285"/>
                  </a:moveTo>
                  <a:lnTo>
                    <a:pt x="4" y="301"/>
                  </a:lnTo>
                  <a:cubicBezTo>
                    <a:pt x="6" y="310"/>
                    <a:pt x="13" y="313"/>
                    <a:pt x="23" y="313"/>
                  </a:cubicBezTo>
                  <a:cubicBezTo>
                    <a:pt x="30" y="313"/>
                    <a:pt x="39" y="311"/>
                    <a:pt x="48" y="310"/>
                  </a:cubicBezTo>
                  <a:lnTo>
                    <a:pt x="45" y="294"/>
                  </a:lnTo>
                  <a:cubicBezTo>
                    <a:pt x="32" y="288"/>
                    <a:pt x="17" y="285"/>
                    <a:pt x="1" y="285"/>
                  </a:cubicBezTo>
                  <a:close/>
                  <a:moveTo>
                    <a:pt x="342" y="266"/>
                  </a:moveTo>
                  <a:cubicBezTo>
                    <a:pt x="359" y="266"/>
                    <a:pt x="361" y="280"/>
                    <a:pt x="361" y="294"/>
                  </a:cubicBezTo>
                  <a:cubicBezTo>
                    <a:pt x="364" y="310"/>
                    <a:pt x="364" y="310"/>
                    <a:pt x="342" y="313"/>
                  </a:cubicBezTo>
                  <a:cubicBezTo>
                    <a:pt x="342" y="313"/>
                    <a:pt x="321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40" y="266"/>
                    <a:pt x="342" y="266"/>
                  </a:cubicBezTo>
                  <a:close/>
                  <a:moveTo>
                    <a:pt x="377" y="442"/>
                  </a:moveTo>
                  <a:cubicBezTo>
                    <a:pt x="384" y="442"/>
                    <a:pt x="385" y="450"/>
                    <a:pt x="386" y="467"/>
                  </a:cubicBezTo>
                  <a:cubicBezTo>
                    <a:pt x="389" y="482"/>
                    <a:pt x="393" y="498"/>
                    <a:pt x="371" y="501"/>
                  </a:cubicBezTo>
                  <a:lnTo>
                    <a:pt x="371" y="486"/>
                  </a:lnTo>
                  <a:cubicBezTo>
                    <a:pt x="382" y="484"/>
                    <a:pt x="379" y="479"/>
                    <a:pt x="370" y="479"/>
                  </a:cubicBezTo>
                  <a:cubicBezTo>
                    <a:pt x="365" y="479"/>
                    <a:pt x="356" y="481"/>
                    <a:pt x="349" y="489"/>
                  </a:cubicBezTo>
                  <a:lnTo>
                    <a:pt x="308" y="495"/>
                  </a:lnTo>
                  <a:cubicBezTo>
                    <a:pt x="305" y="479"/>
                    <a:pt x="324" y="461"/>
                    <a:pt x="342" y="457"/>
                  </a:cubicBezTo>
                  <a:cubicBezTo>
                    <a:pt x="361" y="447"/>
                    <a:pt x="371" y="442"/>
                    <a:pt x="377" y="442"/>
                  </a:cubicBezTo>
                  <a:close/>
                  <a:moveTo>
                    <a:pt x="496" y="482"/>
                  </a:moveTo>
                  <a:lnTo>
                    <a:pt x="477" y="501"/>
                  </a:lnTo>
                  <a:lnTo>
                    <a:pt x="480" y="517"/>
                  </a:lnTo>
                  <a:cubicBezTo>
                    <a:pt x="499" y="514"/>
                    <a:pt x="499" y="514"/>
                    <a:pt x="496" y="498"/>
                  </a:cubicBezTo>
                  <a:lnTo>
                    <a:pt x="496" y="482"/>
                  </a:lnTo>
                  <a:close/>
                  <a:moveTo>
                    <a:pt x="414" y="1338"/>
                  </a:moveTo>
                  <a:cubicBezTo>
                    <a:pt x="433" y="1338"/>
                    <a:pt x="455" y="1364"/>
                    <a:pt x="458" y="1379"/>
                  </a:cubicBezTo>
                  <a:cubicBezTo>
                    <a:pt x="460" y="1384"/>
                    <a:pt x="456" y="1388"/>
                    <a:pt x="449" y="1388"/>
                  </a:cubicBezTo>
                  <a:cubicBezTo>
                    <a:pt x="441" y="1388"/>
                    <a:pt x="428" y="1383"/>
                    <a:pt x="415" y="1369"/>
                  </a:cubicBezTo>
                  <a:cubicBezTo>
                    <a:pt x="411" y="1354"/>
                    <a:pt x="411" y="1338"/>
                    <a:pt x="411" y="1338"/>
                  </a:cubicBezTo>
                  <a:cubicBezTo>
                    <a:pt x="412" y="1338"/>
                    <a:pt x="413" y="1338"/>
                    <a:pt x="414" y="1338"/>
                  </a:cubicBezTo>
                  <a:close/>
                  <a:moveTo>
                    <a:pt x="402" y="1432"/>
                  </a:moveTo>
                  <a:cubicBezTo>
                    <a:pt x="383" y="1435"/>
                    <a:pt x="386" y="1451"/>
                    <a:pt x="389" y="1482"/>
                  </a:cubicBezTo>
                  <a:cubicBezTo>
                    <a:pt x="393" y="1498"/>
                    <a:pt x="415" y="1510"/>
                    <a:pt x="415" y="1510"/>
                  </a:cubicBezTo>
                  <a:cubicBezTo>
                    <a:pt x="436" y="1507"/>
                    <a:pt x="433" y="1492"/>
                    <a:pt x="430" y="1476"/>
                  </a:cubicBezTo>
                  <a:cubicBezTo>
                    <a:pt x="443" y="1447"/>
                    <a:pt x="430" y="1434"/>
                    <a:pt x="413" y="1434"/>
                  </a:cubicBezTo>
                  <a:cubicBezTo>
                    <a:pt x="409" y="1434"/>
                    <a:pt x="406" y="1434"/>
                    <a:pt x="402" y="1435"/>
                  </a:cubicBezTo>
                  <a:lnTo>
                    <a:pt x="402" y="1432"/>
                  </a:lnTo>
                  <a:close/>
                  <a:moveTo>
                    <a:pt x="652" y="2080"/>
                  </a:moveTo>
                  <a:cubicBezTo>
                    <a:pt x="668" y="2080"/>
                    <a:pt x="669" y="2095"/>
                    <a:pt x="672" y="2109"/>
                  </a:cubicBezTo>
                  <a:lnTo>
                    <a:pt x="653" y="2112"/>
                  </a:lnTo>
                  <a:lnTo>
                    <a:pt x="628" y="2100"/>
                  </a:lnTo>
                  <a:lnTo>
                    <a:pt x="646" y="2081"/>
                  </a:lnTo>
                  <a:cubicBezTo>
                    <a:pt x="648" y="2080"/>
                    <a:pt x="650" y="2080"/>
                    <a:pt x="652" y="2080"/>
                  </a:cubicBezTo>
                  <a:close/>
                  <a:moveTo>
                    <a:pt x="549" y="2143"/>
                  </a:moveTo>
                  <a:lnTo>
                    <a:pt x="596" y="2168"/>
                  </a:lnTo>
                  <a:cubicBezTo>
                    <a:pt x="662" y="2187"/>
                    <a:pt x="662" y="2187"/>
                    <a:pt x="621" y="2194"/>
                  </a:cubicBezTo>
                  <a:cubicBezTo>
                    <a:pt x="615" y="2196"/>
                    <a:pt x="608" y="2197"/>
                    <a:pt x="601" y="2197"/>
                  </a:cubicBezTo>
                  <a:cubicBezTo>
                    <a:pt x="584" y="2197"/>
                    <a:pt x="567" y="2189"/>
                    <a:pt x="556" y="2175"/>
                  </a:cubicBezTo>
                  <a:cubicBezTo>
                    <a:pt x="552" y="2159"/>
                    <a:pt x="549" y="2143"/>
                    <a:pt x="549" y="2143"/>
                  </a:cubicBezTo>
                  <a:close/>
                  <a:moveTo>
                    <a:pt x="694" y="2496"/>
                  </a:moveTo>
                  <a:cubicBezTo>
                    <a:pt x="703" y="2496"/>
                    <a:pt x="724" y="2504"/>
                    <a:pt x="753" y="2510"/>
                  </a:cubicBezTo>
                  <a:cubicBezTo>
                    <a:pt x="769" y="2528"/>
                    <a:pt x="775" y="2534"/>
                    <a:pt x="766" y="2534"/>
                  </a:cubicBezTo>
                  <a:cubicBezTo>
                    <a:pt x="760" y="2534"/>
                    <a:pt x="750" y="2532"/>
                    <a:pt x="734" y="2529"/>
                  </a:cubicBezTo>
                  <a:cubicBezTo>
                    <a:pt x="712" y="2516"/>
                    <a:pt x="687" y="2504"/>
                    <a:pt x="687" y="2504"/>
                  </a:cubicBezTo>
                  <a:cubicBezTo>
                    <a:pt x="686" y="2498"/>
                    <a:pt x="688" y="2496"/>
                    <a:pt x="694" y="2496"/>
                  </a:cubicBezTo>
                  <a:close/>
                  <a:moveTo>
                    <a:pt x="643" y="2635"/>
                  </a:moveTo>
                  <a:cubicBezTo>
                    <a:pt x="659" y="2635"/>
                    <a:pt x="675" y="2639"/>
                    <a:pt x="687" y="2645"/>
                  </a:cubicBezTo>
                  <a:lnTo>
                    <a:pt x="690" y="2660"/>
                  </a:lnTo>
                  <a:cubicBezTo>
                    <a:pt x="681" y="2662"/>
                    <a:pt x="673" y="2663"/>
                    <a:pt x="666" y="2663"/>
                  </a:cubicBezTo>
                  <a:cubicBezTo>
                    <a:pt x="656" y="2663"/>
                    <a:pt x="648" y="2660"/>
                    <a:pt x="646" y="2651"/>
                  </a:cubicBezTo>
                  <a:lnTo>
                    <a:pt x="643" y="2635"/>
                  </a:lnTo>
                  <a:close/>
                  <a:moveTo>
                    <a:pt x="881" y="2823"/>
                  </a:moveTo>
                  <a:lnTo>
                    <a:pt x="841" y="2830"/>
                  </a:lnTo>
                  <a:lnTo>
                    <a:pt x="841" y="2830"/>
                  </a:lnTo>
                  <a:lnTo>
                    <a:pt x="863" y="2827"/>
                  </a:lnTo>
                  <a:lnTo>
                    <a:pt x="881" y="2823"/>
                  </a:lnTo>
                  <a:close/>
                  <a:moveTo>
                    <a:pt x="651" y="2950"/>
                  </a:moveTo>
                  <a:cubicBezTo>
                    <a:pt x="656" y="2950"/>
                    <a:pt x="672" y="2971"/>
                    <a:pt x="675" y="2983"/>
                  </a:cubicBezTo>
                  <a:lnTo>
                    <a:pt x="653" y="2986"/>
                  </a:lnTo>
                  <a:cubicBezTo>
                    <a:pt x="650" y="2971"/>
                    <a:pt x="628" y="2958"/>
                    <a:pt x="650" y="2955"/>
                  </a:cubicBezTo>
                  <a:cubicBezTo>
                    <a:pt x="649" y="2952"/>
                    <a:pt x="649" y="2950"/>
                    <a:pt x="651" y="2950"/>
                  </a:cubicBezTo>
                  <a:close/>
                  <a:moveTo>
                    <a:pt x="795" y="3059"/>
                  </a:moveTo>
                  <a:cubicBezTo>
                    <a:pt x="805" y="3059"/>
                    <a:pt x="813" y="3062"/>
                    <a:pt x="813" y="3071"/>
                  </a:cubicBezTo>
                  <a:cubicBezTo>
                    <a:pt x="833" y="3081"/>
                    <a:pt x="824" y="3095"/>
                    <a:pt x="797" y="3095"/>
                  </a:cubicBezTo>
                  <a:cubicBezTo>
                    <a:pt x="791" y="3095"/>
                    <a:pt x="783" y="3095"/>
                    <a:pt x="775" y="3093"/>
                  </a:cubicBezTo>
                  <a:lnTo>
                    <a:pt x="772" y="3062"/>
                  </a:lnTo>
                  <a:cubicBezTo>
                    <a:pt x="779" y="3060"/>
                    <a:pt x="788" y="3059"/>
                    <a:pt x="795" y="3059"/>
                  </a:cubicBezTo>
                  <a:close/>
                  <a:moveTo>
                    <a:pt x="831" y="3196"/>
                  </a:moveTo>
                  <a:lnTo>
                    <a:pt x="834" y="3212"/>
                  </a:lnTo>
                  <a:cubicBezTo>
                    <a:pt x="838" y="3228"/>
                    <a:pt x="838" y="3228"/>
                    <a:pt x="816" y="3231"/>
                  </a:cubicBezTo>
                  <a:lnTo>
                    <a:pt x="813" y="3215"/>
                  </a:lnTo>
                  <a:lnTo>
                    <a:pt x="831" y="3196"/>
                  </a:lnTo>
                  <a:close/>
                  <a:moveTo>
                    <a:pt x="919" y="3359"/>
                  </a:moveTo>
                  <a:cubicBezTo>
                    <a:pt x="903" y="3362"/>
                    <a:pt x="891" y="3369"/>
                    <a:pt x="881" y="3381"/>
                  </a:cubicBezTo>
                  <a:cubicBezTo>
                    <a:pt x="881" y="3392"/>
                    <a:pt x="893" y="3394"/>
                    <a:pt x="899" y="3394"/>
                  </a:cubicBezTo>
                  <a:cubicBezTo>
                    <a:pt x="902" y="3394"/>
                    <a:pt x="903" y="3394"/>
                    <a:pt x="903" y="3394"/>
                  </a:cubicBezTo>
                  <a:cubicBezTo>
                    <a:pt x="903" y="3394"/>
                    <a:pt x="925" y="3391"/>
                    <a:pt x="922" y="3375"/>
                  </a:cubicBezTo>
                  <a:lnTo>
                    <a:pt x="919" y="3359"/>
                  </a:lnTo>
                  <a:close/>
                  <a:moveTo>
                    <a:pt x="793" y="3472"/>
                  </a:moveTo>
                  <a:cubicBezTo>
                    <a:pt x="810" y="3472"/>
                    <a:pt x="813" y="3485"/>
                    <a:pt x="813" y="3485"/>
                  </a:cubicBezTo>
                  <a:cubicBezTo>
                    <a:pt x="813" y="3500"/>
                    <a:pt x="816" y="3516"/>
                    <a:pt x="797" y="3519"/>
                  </a:cubicBezTo>
                  <a:cubicBezTo>
                    <a:pt x="797" y="3519"/>
                    <a:pt x="795" y="3519"/>
                    <a:pt x="792" y="3519"/>
                  </a:cubicBezTo>
                  <a:cubicBezTo>
                    <a:pt x="786" y="3519"/>
                    <a:pt x="774" y="3518"/>
                    <a:pt x="772" y="3507"/>
                  </a:cubicBezTo>
                  <a:cubicBezTo>
                    <a:pt x="772" y="3491"/>
                    <a:pt x="787" y="3472"/>
                    <a:pt x="787" y="3472"/>
                  </a:cubicBezTo>
                  <a:cubicBezTo>
                    <a:pt x="789" y="3472"/>
                    <a:pt x="791" y="3472"/>
                    <a:pt x="793" y="3472"/>
                  </a:cubicBezTo>
                  <a:close/>
                  <a:moveTo>
                    <a:pt x="1101" y="3607"/>
                  </a:moveTo>
                  <a:cubicBezTo>
                    <a:pt x="1098" y="3607"/>
                    <a:pt x="1093" y="3611"/>
                    <a:pt x="1085" y="3619"/>
                  </a:cubicBezTo>
                  <a:lnTo>
                    <a:pt x="1088" y="3651"/>
                  </a:lnTo>
                  <a:cubicBezTo>
                    <a:pt x="1110" y="3648"/>
                    <a:pt x="1110" y="3648"/>
                    <a:pt x="1107" y="3632"/>
                  </a:cubicBezTo>
                  <a:cubicBezTo>
                    <a:pt x="1105" y="3614"/>
                    <a:pt x="1105" y="3607"/>
                    <a:pt x="1101" y="3607"/>
                  </a:cubicBezTo>
                  <a:close/>
                  <a:moveTo>
                    <a:pt x="386" y="3742"/>
                  </a:moveTo>
                  <a:cubicBezTo>
                    <a:pt x="364" y="3745"/>
                    <a:pt x="368" y="3760"/>
                    <a:pt x="411" y="3770"/>
                  </a:cubicBezTo>
                  <a:cubicBezTo>
                    <a:pt x="430" y="3767"/>
                    <a:pt x="430" y="3767"/>
                    <a:pt x="430" y="3751"/>
                  </a:cubicBezTo>
                  <a:cubicBezTo>
                    <a:pt x="415" y="3745"/>
                    <a:pt x="399" y="3742"/>
                    <a:pt x="386" y="3742"/>
                  </a:cubicBezTo>
                  <a:close/>
                  <a:moveTo>
                    <a:pt x="847" y="3757"/>
                  </a:moveTo>
                  <a:cubicBezTo>
                    <a:pt x="851" y="3757"/>
                    <a:pt x="853" y="3765"/>
                    <a:pt x="856" y="3782"/>
                  </a:cubicBezTo>
                  <a:cubicBezTo>
                    <a:pt x="856" y="3798"/>
                    <a:pt x="838" y="3801"/>
                    <a:pt x="838" y="3801"/>
                  </a:cubicBezTo>
                  <a:cubicBezTo>
                    <a:pt x="836" y="3801"/>
                    <a:pt x="835" y="3802"/>
                    <a:pt x="833" y="3802"/>
                  </a:cubicBezTo>
                  <a:cubicBezTo>
                    <a:pt x="818" y="3802"/>
                    <a:pt x="834" y="3784"/>
                    <a:pt x="831" y="3770"/>
                  </a:cubicBezTo>
                  <a:cubicBezTo>
                    <a:pt x="840" y="3762"/>
                    <a:pt x="844" y="3757"/>
                    <a:pt x="847" y="3757"/>
                  </a:cubicBezTo>
                  <a:close/>
                  <a:moveTo>
                    <a:pt x="937" y="4023"/>
                  </a:moveTo>
                  <a:cubicBezTo>
                    <a:pt x="954" y="4023"/>
                    <a:pt x="953" y="4038"/>
                    <a:pt x="916" y="4058"/>
                  </a:cubicBezTo>
                  <a:cubicBezTo>
                    <a:pt x="910" y="4059"/>
                    <a:pt x="906" y="4060"/>
                    <a:pt x="903" y="4060"/>
                  </a:cubicBezTo>
                  <a:cubicBezTo>
                    <a:pt x="897" y="4060"/>
                    <a:pt x="896" y="4056"/>
                    <a:pt x="894" y="4046"/>
                  </a:cubicBezTo>
                  <a:cubicBezTo>
                    <a:pt x="903" y="4036"/>
                    <a:pt x="919" y="4027"/>
                    <a:pt x="932" y="4024"/>
                  </a:cubicBezTo>
                  <a:cubicBezTo>
                    <a:pt x="933" y="4023"/>
                    <a:pt x="935" y="4023"/>
                    <a:pt x="937" y="4023"/>
                  </a:cubicBezTo>
                  <a:close/>
                  <a:moveTo>
                    <a:pt x="928" y="4137"/>
                  </a:moveTo>
                  <a:lnTo>
                    <a:pt x="950" y="4149"/>
                  </a:lnTo>
                  <a:lnTo>
                    <a:pt x="954" y="4165"/>
                  </a:lnTo>
                  <a:cubicBezTo>
                    <a:pt x="945" y="4166"/>
                    <a:pt x="936" y="4167"/>
                    <a:pt x="929" y="4167"/>
                  </a:cubicBezTo>
                  <a:cubicBezTo>
                    <a:pt x="919" y="4167"/>
                    <a:pt x="912" y="4165"/>
                    <a:pt x="910" y="4155"/>
                  </a:cubicBezTo>
                  <a:lnTo>
                    <a:pt x="928" y="4137"/>
                  </a:lnTo>
                  <a:close/>
                  <a:moveTo>
                    <a:pt x="1035" y="5152"/>
                  </a:moveTo>
                  <a:lnTo>
                    <a:pt x="1060" y="5164"/>
                  </a:lnTo>
                  <a:lnTo>
                    <a:pt x="1060" y="5180"/>
                  </a:lnTo>
                  <a:cubicBezTo>
                    <a:pt x="1052" y="5181"/>
                    <a:pt x="1044" y="5183"/>
                    <a:pt x="1037" y="5183"/>
                  </a:cubicBezTo>
                  <a:cubicBezTo>
                    <a:pt x="1027" y="5183"/>
                    <a:pt x="1019" y="5180"/>
                    <a:pt x="1019" y="5171"/>
                  </a:cubicBezTo>
                  <a:lnTo>
                    <a:pt x="1035" y="5152"/>
                  </a:lnTo>
                  <a:close/>
                  <a:moveTo>
                    <a:pt x="1095" y="5534"/>
                  </a:moveTo>
                  <a:cubicBezTo>
                    <a:pt x="1103" y="5534"/>
                    <a:pt x="1114" y="5535"/>
                    <a:pt x="1123" y="5535"/>
                  </a:cubicBezTo>
                  <a:cubicBezTo>
                    <a:pt x="1127" y="5535"/>
                    <a:pt x="1132" y="5535"/>
                    <a:pt x="1135" y="5534"/>
                  </a:cubicBezTo>
                  <a:lnTo>
                    <a:pt x="1135" y="5534"/>
                  </a:lnTo>
                  <a:cubicBezTo>
                    <a:pt x="1138" y="5550"/>
                    <a:pt x="1138" y="5550"/>
                    <a:pt x="1117" y="5553"/>
                  </a:cubicBezTo>
                  <a:cubicBezTo>
                    <a:pt x="1114" y="5554"/>
                    <a:pt x="1111" y="5554"/>
                    <a:pt x="1108" y="5554"/>
                  </a:cubicBezTo>
                  <a:cubicBezTo>
                    <a:pt x="1095" y="5554"/>
                    <a:pt x="1083" y="5549"/>
                    <a:pt x="1073" y="5544"/>
                  </a:cubicBezTo>
                  <a:cubicBezTo>
                    <a:pt x="1071" y="5536"/>
                    <a:pt x="1081" y="5534"/>
                    <a:pt x="1095" y="5534"/>
                  </a:cubicBezTo>
                  <a:close/>
                  <a:moveTo>
                    <a:pt x="1285" y="5768"/>
                  </a:moveTo>
                  <a:cubicBezTo>
                    <a:pt x="1297" y="5768"/>
                    <a:pt x="1308" y="5772"/>
                    <a:pt x="1317" y="5779"/>
                  </a:cubicBezTo>
                  <a:lnTo>
                    <a:pt x="1320" y="5794"/>
                  </a:lnTo>
                  <a:cubicBezTo>
                    <a:pt x="1313" y="5796"/>
                    <a:pt x="1304" y="5797"/>
                    <a:pt x="1297" y="5797"/>
                  </a:cubicBezTo>
                  <a:cubicBezTo>
                    <a:pt x="1287" y="5797"/>
                    <a:pt x="1278" y="5794"/>
                    <a:pt x="1276" y="5785"/>
                  </a:cubicBezTo>
                  <a:lnTo>
                    <a:pt x="1273" y="5769"/>
                  </a:lnTo>
                  <a:cubicBezTo>
                    <a:pt x="1277" y="5768"/>
                    <a:pt x="1281" y="5768"/>
                    <a:pt x="1285" y="5768"/>
                  </a:cubicBezTo>
                  <a:close/>
                  <a:moveTo>
                    <a:pt x="1201" y="5985"/>
                  </a:moveTo>
                  <a:lnTo>
                    <a:pt x="1223" y="5998"/>
                  </a:lnTo>
                  <a:lnTo>
                    <a:pt x="1226" y="6014"/>
                  </a:lnTo>
                  <a:cubicBezTo>
                    <a:pt x="1219" y="6015"/>
                    <a:pt x="1210" y="6016"/>
                    <a:pt x="1203" y="6016"/>
                  </a:cubicBezTo>
                  <a:cubicBezTo>
                    <a:pt x="1193" y="6016"/>
                    <a:pt x="1184" y="6014"/>
                    <a:pt x="1182" y="6004"/>
                  </a:cubicBezTo>
                  <a:lnTo>
                    <a:pt x="1201" y="5985"/>
                  </a:lnTo>
                  <a:close/>
                  <a:moveTo>
                    <a:pt x="1361" y="7067"/>
                  </a:moveTo>
                  <a:cubicBezTo>
                    <a:pt x="1371" y="7067"/>
                    <a:pt x="1382" y="7074"/>
                    <a:pt x="1386" y="7085"/>
                  </a:cubicBezTo>
                  <a:cubicBezTo>
                    <a:pt x="1389" y="7117"/>
                    <a:pt x="1389" y="7117"/>
                    <a:pt x="1367" y="7120"/>
                  </a:cubicBezTo>
                  <a:cubicBezTo>
                    <a:pt x="1366" y="7120"/>
                    <a:pt x="1365" y="7120"/>
                    <a:pt x="1365" y="7120"/>
                  </a:cubicBezTo>
                  <a:cubicBezTo>
                    <a:pt x="1348" y="7120"/>
                    <a:pt x="1342" y="7091"/>
                    <a:pt x="1342" y="7076"/>
                  </a:cubicBezTo>
                  <a:cubicBezTo>
                    <a:pt x="1347" y="7070"/>
                    <a:pt x="1354" y="7067"/>
                    <a:pt x="1361" y="7067"/>
                  </a:cubicBezTo>
                  <a:close/>
                  <a:moveTo>
                    <a:pt x="1455" y="7712"/>
                  </a:moveTo>
                  <a:cubicBezTo>
                    <a:pt x="1471" y="7712"/>
                    <a:pt x="1486" y="7715"/>
                    <a:pt x="1499" y="7722"/>
                  </a:cubicBezTo>
                  <a:lnTo>
                    <a:pt x="1502" y="7737"/>
                  </a:lnTo>
                  <a:cubicBezTo>
                    <a:pt x="1493" y="7739"/>
                    <a:pt x="1485" y="7740"/>
                    <a:pt x="1478" y="7740"/>
                  </a:cubicBezTo>
                  <a:cubicBezTo>
                    <a:pt x="1467" y="7740"/>
                    <a:pt x="1460" y="7737"/>
                    <a:pt x="1458" y="7728"/>
                  </a:cubicBezTo>
                  <a:lnTo>
                    <a:pt x="1455" y="7712"/>
                  </a:lnTo>
                  <a:close/>
                  <a:moveTo>
                    <a:pt x="1798" y="8997"/>
                  </a:moveTo>
                  <a:cubicBezTo>
                    <a:pt x="1813" y="8997"/>
                    <a:pt x="1815" y="9010"/>
                    <a:pt x="1815" y="9010"/>
                  </a:cubicBezTo>
                  <a:cubicBezTo>
                    <a:pt x="1818" y="9025"/>
                    <a:pt x="1818" y="9025"/>
                    <a:pt x="1797" y="9028"/>
                  </a:cubicBezTo>
                  <a:cubicBezTo>
                    <a:pt x="1797" y="9028"/>
                    <a:pt x="1795" y="9029"/>
                    <a:pt x="1793" y="9029"/>
                  </a:cubicBezTo>
                  <a:cubicBezTo>
                    <a:pt x="1787" y="9029"/>
                    <a:pt x="1777" y="9027"/>
                    <a:pt x="1775" y="9016"/>
                  </a:cubicBezTo>
                  <a:lnTo>
                    <a:pt x="1793" y="8997"/>
                  </a:lnTo>
                  <a:cubicBezTo>
                    <a:pt x="1795" y="8997"/>
                    <a:pt x="1797" y="8997"/>
                    <a:pt x="1798" y="8997"/>
                  </a:cubicBezTo>
                  <a:close/>
                  <a:moveTo>
                    <a:pt x="1840" y="9179"/>
                  </a:moveTo>
                  <a:lnTo>
                    <a:pt x="1862" y="9191"/>
                  </a:lnTo>
                  <a:lnTo>
                    <a:pt x="1865" y="9207"/>
                  </a:lnTo>
                  <a:cubicBezTo>
                    <a:pt x="1858" y="9208"/>
                    <a:pt x="1850" y="9210"/>
                    <a:pt x="1842" y="9210"/>
                  </a:cubicBezTo>
                  <a:cubicBezTo>
                    <a:pt x="1832" y="9210"/>
                    <a:pt x="1823" y="9207"/>
                    <a:pt x="1822" y="9198"/>
                  </a:cubicBezTo>
                  <a:lnTo>
                    <a:pt x="1840" y="9179"/>
                  </a:lnTo>
                  <a:close/>
                  <a:moveTo>
                    <a:pt x="1717" y="9315"/>
                  </a:moveTo>
                  <a:lnTo>
                    <a:pt x="1717" y="9315"/>
                  </a:lnTo>
                  <a:cubicBezTo>
                    <a:pt x="1720" y="9315"/>
                    <a:pt x="1725" y="9318"/>
                    <a:pt x="1734" y="9323"/>
                  </a:cubicBezTo>
                  <a:cubicBezTo>
                    <a:pt x="1759" y="9335"/>
                    <a:pt x="1762" y="9351"/>
                    <a:pt x="1740" y="9354"/>
                  </a:cubicBezTo>
                  <a:cubicBezTo>
                    <a:pt x="1733" y="9355"/>
                    <a:pt x="1729" y="9356"/>
                    <a:pt x="1725" y="9356"/>
                  </a:cubicBezTo>
                  <a:cubicBezTo>
                    <a:pt x="1718" y="9356"/>
                    <a:pt x="1718" y="9353"/>
                    <a:pt x="1718" y="9342"/>
                  </a:cubicBezTo>
                  <a:cubicBezTo>
                    <a:pt x="1714" y="9323"/>
                    <a:pt x="1713" y="9315"/>
                    <a:pt x="1717" y="9315"/>
                  </a:cubicBezTo>
                  <a:close/>
                  <a:moveTo>
                    <a:pt x="1655" y="9416"/>
                  </a:moveTo>
                  <a:cubicBezTo>
                    <a:pt x="1651" y="9416"/>
                    <a:pt x="1647" y="9416"/>
                    <a:pt x="1643" y="9417"/>
                  </a:cubicBezTo>
                  <a:cubicBezTo>
                    <a:pt x="1642" y="9418"/>
                    <a:pt x="1640" y="9420"/>
                    <a:pt x="1639" y="9421"/>
                  </a:cubicBezTo>
                  <a:lnTo>
                    <a:pt x="1639" y="9421"/>
                  </a:lnTo>
                  <a:cubicBezTo>
                    <a:pt x="1643" y="9419"/>
                    <a:pt x="1648" y="9417"/>
                    <a:pt x="1655" y="9416"/>
                  </a:cubicBezTo>
                  <a:close/>
                  <a:moveTo>
                    <a:pt x="1639" y="9421"/>
                  </a:moveTo>
                  <a:cubicBezTo>
                    <a:pt x="1632" y="9424"/>
                    <a:pt x="1630" y="9426"/>
                    <a:pt x="1631" y="9426"/>
                  </a:cubicBezTo>
                  <a:cubicBezTo>
                    <a:pt x="1632" y="9426"/>
                    <a:pt x="1635" y="9424"/>
                    <a:pt x="1639" y="9421"/>
                  </a:cubicBezTo>
                  <a:close/>
                  <a:moveTo>
                    <a:pt x="1753" y="9433"/>
                  </a:moveTo>
                  <a:lnTo>
                    <a:pt x="1753" y="9448"/>
                  </a:lnTo>
                  <a:cubicBezTo>
                    <a:pt x="1756" y="9464"/>
                    <a:pt x="1756" y="9464"/>
                    <a:pt x="1734" y="9467"/>
                  </a:cubicBezTo>
                  <a:lnTo>
                    <a:pt x="1734" y="9451"/>
                  </a:lnTo>
                  <a:lnTo>
                    <a:pt x="1753" y="9433"/>
                  </a:lnTo>
                  <a:close/>
                  <a:moveTo>
                    <a:pt x="1728" y="9564"/>
                  </a:moveTo>
                  <a:cubicBezTo>
                    <a:pt x="1729" y="9571"/>
                    <a:pt x="1734" y="9574"/>
                    <a:pt x="1737" y="9574"/>
                  </a:cubicBezTo>
                  <a:cubicBezTo>
                    <a:pt x="1741" y="9574"/>
                    <a:pt x="1742" y="9570"/>
                    <a:pt x="1728" y="9564"/>
                  </a:cubicBezTo>
                  <a:close/>
                  <a:moveTo>
                    <a:pt x="1775" y="9586"/>
                  </a:moveTo>
                  <a:lnTo>
                    <a:pt x="1778" y="9602"/>
                  </a:lnTo>
                  <a:cubicBezTo>
                    <a:pt x="1778" y="9618"/>
                    <a:pt x="1778" y="9618"/>
                    <a:pt x="1759" y="9621"/>
                  </a:cubicBezTo>
                  <a:lnTo>
                    <a:pt x="1756" y="9605"/>
                  </a:lnTo>
                  <a:lnTo>
                    <a:pt x="1775" y="9586"/>
                  </a:lnTo>
                  <a:close/>
                  <a:moveTo>
                    <a:pt x="1837" y="9737"/>
                  </a:moveTo>
                  <a:lnTo>
                    <a:pt x="1840" y="9752"/>
                  </a:lnTo>
                  <a:cubicBezTo>
                    <a:pt x="1844" y="9768"/>
                    <a:pt x="1822" y="9771"/>
                    <a:pt x="1822" y="9771"/>
                  </a:cubicBezTo>
                  <a:cubicBezTo>
                    <a:pt x="1822" y="9771"/>
                    <a:pt x="1820" y="9771"/>
                    <a:pt x="1818" y="9771"/>
                  </a:cubicBezTo>
                  <a:cubicBezTo>
                    <a:pt x="1812" y="9771"/>
                    <a:pt x="1802" y="9770"/>
                    <a:pt x="1800" y="9759"/>
                  </a:cubicBezTo>
                  <a:cubicBezTo>
                    <a:pt x="1809" y="9746"/>
                    <a:pt x="1825" y="9740"/>
                    <a:pt x="1837" y="9737"/>
                  </a:cubicBezTo>
                  <a:close/>
                  <a:moveTo>
                    <a:pt x="1909" y="10360"/>
                  </a:moveTo>
                  <a:cubicBezTo>
                    <a:pt x="1931" y="10373"/>
                    <a:pt x="1956" y="10385"/>
                    <a:pt x="1934" y="10388"/>
                  </a:cubicBezTo>
                  <a:cubicBezTo>
                    <a:pt x="1931" y="10389"/>
                    <a:pt x="1927" y="10390"/>
                    <a:pt x="1923" y="10390"/>
                  </a:cubicBezTo>
                  <a:cubicBezTo>
                    <a:pt x="1911" y="10390"/>
                    <a:pt x="1900" y="10386"/>
                    <a:pt x="1891" y="10379"/>
                  </a:cubicBezTo>
                  <a:cubicBezTo>
                    <a:pt x="1891" y="10379"/>
                    <a:pt x="1869" y="10367"/>
                    <a:pt x="1887" y="10363"/>
                  </a:cubicBezTo>
                  <a:lnTo>
                    <a:pt x="1909" y="10360"/>
                  </a:lnTo>
                  <a:close/>
                  <a:moveTo>
                    <a:pt x="2051" y="10870"/>
                  </a:moveTo>
                  <a:cubicBezTo>
                    <a:pt x="2064" y="10870"/>
                    <a:pt x="2082" y="10876"/>
                    <a:pt x="2094" y="10890"/>
                  </a:cubicBezTo>
                  <a:cubicBezTo>
                    <a:pt x="2094" y="10906"/>
                    <a:pt x="2094" y="10906"/>
                    <a:pt x="2075" y="10909"/>
                  </a:cubicBezTo>
                  <a:cubicBezTo>
                    <a:pt x="2073" y="10909"/>
                    <a:pt x="2071" y="10909"/>
                    <a:pt x="2069" y="10909"/>
                  </a:cubicBezTo>
                  <a:cubicBezTo>
                    <a:pt x="2049" y="10909"/>
                    <a:pt x="2031" y="10898"/>
                    <a:pt x="2028" y="10884"/>
                  </a:cubicBezTo>
                  <a:cubicBezTo>
                    <a:pt x="2027" y="10876"/>
                    <a:pt x="2037" y="10870"/>
                    <a:pt x="2051" y="10870"/>
                  </a:cubicBezTo>
                  <a:close/>
                  <a:moveTo>
                    <a:pt x="2415" y="13053"/>
                  </a:moveTo>
                  <a:cubicBezTo>
                    <a:pt x="2426" y="13053"/>
                    <a:pt x="2434" y="13055"/>
                    <a:pt x="2436" y="13065"/>
                  </a:cubicBezTo>
                  <a:cubicBezTo>
                    <a:pt x="2461" y="13077"/>
                    <a:pt x="2458" y="13085"/>
                    <a:pt x="2443" y="13085"/>
                  </a:cubicBezTo>
                  <a:cubicBezTo>
                    <a:pt x="2431" y="13085"/>
                    <a:pt x="2412" y="13080"/>
                    <a:pt x="2392" y="13071"/>
                  </a:cubicBezTo>
                  <a:cubicBezTo>
                    <a:pt x="2351" y="13062"/>
                    <a:pt x="2351" y="13062"/>
                    <a:pt x="2392" y="13055"/>
                  </a:cubicBezTo>
                  <a:cubicBezTo>
                    <a:pt x="2400" y="13054"/>
                    <a:pt x="2408" y="13053"/>
                    <a:pt x="2415" y="13053"/>
                  </a:cubicBezTo>
                  <a:close/>
                  <a:moveTo>
                    <a:pt x="265" y="0"/>
                  </a:moveTo>
                  <a:cubicBezTo>
                    <a:pt x="251" y="0"/>
                    <a:pt x="244" y="9"/>
                    <a:pt x="258" y="25"/>
                  </a:cubicBezTo>
                  <a:lnTo>
                    <a:pt x="242" y="44"/>
                  </a:lnTo>
                  <a:cubicBezTo>
                    <a:pt x="188" y="52"/>
                    <a:pt x="183" y="77"/>
                    <a:pt x="224" y="77"/>
                  </a:cubicBezTo>
                  <a:cubicBezTo>
                    <a:pt x="230" y="77"/>
                    <a:pt x="237" y="76"/>
                    <a:pt x="245" y="75"/>
                  </a:cubicBezTo>
                  <a:cubicBezTo>
                    <a:pt x="270" y="71"/>
                    <a:pt x="285" y="69"/>
                    <a:pt x="292" y="69"/>
                  </a:cubicBezTo>
                  <a:cubicBezTo>
                    <a:pt x="302" y="69"/>
                    <a:pt x="292" y="74"/>
                    <a:pt x="267" y="88"/>
                  </a:cubicBezTo>
                  <a:cubicBezTo>
                    <a:pt x="227" y="94"/>
                    <a:pt x="230" y="110"/>
                    <a:pt x="233" y="125"/>
                  </a:cubicBezTo>
                  <a:cubicBezTo>
                    <a:pt x="233" y="141"/>
                    <a:pt x="233" y="141"/>
                    <a:pt x="214" y="144"/>
                  </a:cubicBezTo>
                  <a:cubicBezTo>
                    <a:pt x="192" y="147"/>
                    <a:pt x="173" y="166"/>
                    <a:pt x="176" y="182"/>
                  </a:cubicBezTo>
                  <a:cubicBezTo>
                    <a:pt x="178" y="190"/>
                    <a:pt x="179" y="194"/>
                    <a:pt x="185" y="194"/>
                  </a:cubicBezTo>
                  <a:cubicBezTo>
                    <a:pt x="188" y="194"/>
                    <a:pt x="192" y="193"/>
                    <a:pt x="198" y="191"/>
                  </a:cubicBezTo>
                  <a:cubicBezTo>
                    <a:pt x="202" y="188"/>
                    <a:pt x="205" y="187"/>
                    <a:pt x="208" y="187"/>
                  </a:cubicBezTo>
                  <a:cubicBezTo>
                    <a:pt x="218" y="187"/>
                    <a:pt x="215" y="208"/>
                    <a:pt x="183" y="226"/>
                  </a:cubicBezTo>
                  <a:cubicBezTo>
                    <a:pt x="171" y="237"/>
                    <a:pt x="166" y="242"/>
                    <a:pt x="176" y="242"/>
                  </a:cubicBezTo>
                  <a:cubicBezTo>
                    <a:pt x="181" y="242"/>
                    <a:pt x="192" y="240"/>
                    <a:pt x="208" y="238"/>
                  </a:cubicBezTo>
                  <a:cubicBezTo>
                    <a:pt x="211" y="238"/>
                    <a:pt x="215" y="237"/>
                    <a:pt x="218" y="237"/>
                  </a:cubicBezTo>
                  <a:cubicBezTo>
                    <a:pt x="249" y="237"/>
                    <a:pt x="248" y="265"/>
                    <a:pt x="214" y="285"/>
                  </a:cubicBezTo>
                  <a:cubicBezTo>
                    <a:pt x="214" y="285"/>
                    <a:pt x="217" y="301"/>
                    <a:pt x="217" y="316"/>
                  </a:cubicBezTo>
                  <a:cubicBezTo>
                    <a:pt x="219" y="326"/>
                    <a:pt x="227" y="328"/>
                    <a:pt x="238" y="328"/>
                  </a:cubicBezTo>
                  <a:cubicBezTo>
                    <a:pt x="245" y="328"/>
                    <a:pt x="253" y="327"/>
                    <a:pt x="261" y="326"/>
                  </a:cubicBezTo>
                  <a:cubicBezTo>
                    <a:pt x="276" y="324"/>
                    <a:pt x="285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4" y="351"/>
                    <a:pt x="261" y="357"/>
                    <a:pt x="245" y="360"/>
                  </a:cubicBezTo>
                  <a:cubicBezTo>
                    <a:pt x="223" y="363"/>
                    <a:pt x="227" y="379"/>
                    <a:pt x="230" y="395"/>
                  </a:cubicBezTo>
                  <a:cubicBezTo>
                    <a:pt x="233" y="410"/>
                    <a:pt x="236" y="439"/>
                    <a:pt x="255" y="439"/>
                  </a:cubicBezTo>
                  <a:cubicBezTo>
                    <a:pt x="256" y="439"/>
                    <a:pt x="257" y="439"/>
                    <a:pt x="258" y="439"/>
                  </a:cubicBezTo>
                  <a:lnTo>
                    <a:pt x="258" y="439"/>
                  </a:lnTo>
                  <a:lnTo>
                    <a:pt x="236" y="442"/>
                  </a:lnTo>
                  <a:cubicBezTo>
                    <a:pt x="238" y="454"/>
                    <a:pt x="226" y="459"/>
                    <a:pt x="230" y="459"/>
                  </a:cubicBezTo>
                  <a:cubicBezTo>
                    <a:pt x="231" y="459"/>
                    <a:pt x="234" y="458"/>
                    <a:pt x="239" y="457"/>
                  </a:cubicBezTo>
                  <a:lnTo>
                    <a:pt x="239" y="457"/>
                  </a:lnTo>
                  <a:cubicBezTo>
                    <a:pt x="239" y="473"/>
                    <a:pt x="233" y="492"/>
                    <a:pt x="223" y="508"/>
                  </a:cubicBezTo>
                  <a:cubicBezTo>
                    <a:pt x="213" y="530"/>
                    <a:pt x="231" y="555"/>
                    <a:pt x="254" y="555"/>
                  </a:cubicBezTo>
                  <a:cubicBezTo>
                    <a:pt x="266" y="555"/>
                    <a:pt x="279" y="549"/>
                    <a:pt x="291" y="532"/>
                  </a:cubicBezTo>
                  <a:lnTo>
                    <a:pt x="291" y="532"/>
                  </a:lnTo>
                  <a:cubicBezTo>
                    <a:pt x="291" y="535"/>
                    <a:pt x="292" y="540"/>
                    <a:pt x="292" y="545"/>
                  </a:cubicBezTo>
                  <a:cubicBezTo>
                    <a:pt x="295" y="556"/>
                    <a:pt x="306" y="558"/>
                    <a:pt x="313" y="558"/>
                  </a:cubicBezTo>
                  <a:cubicBezTo>
                    <a:pt x="316" y="558"/>
                    <a:pt x="317" y="558"/>
                    <a:pt x="317" y="558"/>
                  </a:cubicBezTo>
                  <a:cubicBezTo>
                    <a:pt x="319" y="557"/>
                    <a:pt x="321" y="557"/>
                    <a:pt x="322" y="557"/>
                  </a:cubicBezTo>
                  <a:cubicBezTo>
                    <a:pt x="337" y="557"/>
                    <a:pt x="340" y="572"/>
                    <a:pt x="342" y="586"/>
                  </a:cubicBezTo>
                  <a:cubicBezTo>
                    <a:pt x="342" y="586"/>
                    <a:pt x="321" y="589"/>
                    <a:pt x="302" y="592"/>
                  </a:cubicBezTo>
                  <a:cubicBezTo>
                    <a:pt x="296" y="592"/>
                    <a:pt x="291" y="591"/>
                    <a:pt x="286" y="591"/>
                  </a:cubicBezTo>
                  <a:cubicBezTo>
                    <a:pt x="234" y="591"/>
                    <a:pt x="225" y="621"/>
                    <a:pt x="283" y="624"/>
                  </a:cubicBezTo>
                  <a:lnTo>
                    <a:pt x="264" y="627"/>
                  </a:lnTo>
                  <a:cubicBezTo>
                    <a:pt x="242" y="630"/>
                    <a:pt x="245" y="645"/>
                    <a:pt x="270" y="674"/>
                  </a:cubicBezTo>
                  <a:cubicBezTo>
                    <a:pt x="273" y="687"/>
                    <a:pt x="307" y="696"/>
                    <a:pt x="328" y="696"/>
                  </a:cubicBezTo>
                  <a:cubicBezTo>
                    <a:pt x="331" y="696"/>
                    <a:pt x="334" y="696"/>
                    <a:pt x="336" y="696"/>
                  </a:cubicBezTo>
                  <a:cubicBezTo>
                    <a:pt x="338" y="695"/>
                    <a:pt x="340" y="695"/>
                    <a:pt x="342" y="695"/>
                  </a:cubicBezTo>
                  <a:cubicBezTo>
                    <a:pt x="359" y="695"/>
                    <a:pt x="361" y="708"/>
                    <a:pt x="361" y="708"/>
                  </a:cubicBezTo>
                  <a:cubicBezTo>
                    <a:pt x="361" y="724"/>
                    <a:pt x="361" y="724"/>
                    <a:pt x="342" y="727"/>
                  </a:cubicBezTo>
                  <a:cubicBezTo>
                    <a:pt x="302" y="733"/>
                    <a:pt x="305" y="765"/>
                    <a:pt x="349" y="774"/>
                  </a:cubicBezTo>
                  <a:lnTo>
                    <a:pt x="327" y="777"/>
                  </a:lnTo>
                  <a:cubicBezTo>
                    <a:pt x="308" y="780"/>
                    <a:pt x="289" y="799"/>
                    <a:pt x="321" y="874"/>
                  </a:cubicBezTo>
                  <a:cubicBezTo>
                    <a:pt x="330" y="937"/>
                    <a:pt x="336" y="984"/>
                    <a:pt x="317" y="987"/>
                  </a:cubicBezTo>
                  <a:cubicBezTo>
                    <a:pt x="295" y="990"/>
                    <a:pt x="346" y="1043"/>
                    <a:pt x="393" y="1069"/>
                  </a:cubicBezTo>
                  <a:cubicBezTo>
                    <a:pt x="371" y="1072"/>
                    <a:pt x="374" y="1087"/>
                    <a:pt x="377" y="1119"/>
                  </a:cubicBezTo>
                  <a:cubicBezTo>
                    <a:pt x="386" y="1166"/>
                    <a:pt x="386" y="1166"/>
                    <a:pt x="364" y="1169"/>
                  </a:cubicBezTo>
                  <a:cubicBezTo>
                    <a:pt x="348" y="1165"/>
                    <a:pt x="337" y="1163"/>
                    <a:pt x="334" y="1163"/>
                  </a:cubicBezTo>
                  <a:cubicBezTo>
                    <a:pt x="327" y="1163"/>
                    <a:pt x="338" y="1169"/>
                    <a:pt x="368" y="1184"/>
                  </a:cubicBezTo>
                  <a:cubicBezTo>
                    <a:pt x="411" y="1194"/>
                    <a:pt x="396" y="1244"/>
                    <a:pt x="355" y="1250"/>
                  </a:cubicBezTo>
                  <a:cubicBezTo>
                    <a:pt x="336" y="1253"/>
                    <a:pt x="336" y="1269"/>
                    <a:pt x="342" y="1300"/>
                  </a:cubicBezTo>
                  <a:cubicBezTo>
                    <a:pt x="364" y="1313"/>
                    <a:pt x="371" y="1344"/>
                    <a:pt x="374" y="1376"/>
                  </a:cubicBezTo>
                  <a:cubicBezTo>
                    <a:pt x="378" y="1410"/>
                    <a:pt x="380" y="1419"/>
                    <a:pt x="396" y="1419"/>
                  </a:cubicBezTo>
                  <a:cubicBezTo>
                    <a:pt x="402" y="1419"/>
                    <a:pt x="410" y="1418"/>
                    <a:pt x="421" y="1416"/>
                  </a:cubicBezTo>
                  <a:cubicBezTo>
                    <a:pt x="428" y="1415"/>
                    <a:pt x="434" y="1415"/>
                    <a:pt x="439" y="1415"/>
                  </a:cubicBezTo>
                  <a:cubicBezTo>
                    <a:pt x="465" y="1415"/>
                    <a:pt x="466" y="1428"/>
                    <a:pt x="471" y="1454"/>
                  </a:cubicBezTo>
                  <a:cubicBezTo>
                    <a:pt x="471" y="1470"/>
                    <a:pt x="474" y="1485"/>
                    <a:pt x="455" y="1488"/>
                  </a:cubicBezTo>
                  <a:cubicBezTo>
                    <a:pt x="455" y="1488"/>
                    <a:pt x="436" y="1507"/>
                    <a:pt x="440" y="1523"/>
                  </a:cubicBezTo>
                  <a:cubicBezTo>
                    <a:pt x="440" y="1539"/>
                    <a:pt x="443" y="1554"/>
                    <a:pt x="421" y="1557"/>
                  </a:cubicBezTo>
                  <a:cubicBezTo>
                    <a:pt x="411" y="1573"/>
                    <a:pt x="405" y="1589"/>
                    <a:pt x="408" y="1608"/>
                  </a:cubicBezTo>
                  <a:cubicBezTo>
                    <a:pt x="411" y="1639"/>
                    <a:pt x="418" y="1670"/>
                    <a:pt x="396" y="1673"/>
                  </a:cubicBezTo>
                  <a:cubicBezTo>
                    <a:pt x="398" y="1684"/>
                    <a:pt x="399" y="1688"/>
                    <a:pt x="406" y="1688"/>
                  </a:cubicBezTo>
                  <a:cubicBezTo>
                    <a:pt x="409" y="1688"/>
                    <a:pt x="414" y="1687"/>
                    <a:pt x="421" y="1686"/>
                  </a:cubicBezTo>
                  <a:cubicBezTo>
                    <a:pt x="422" y="1686"/>
                    <a:pt x="424" y="1685"/>
                    <a:pt x="426" y="1685"/>
                  </a:cubicBezTo>
                  <a:cubicBezTo>
                    <a:pt x="444" y="1685"/>
                    <a:pt x="464" y="1701"/>
                    <a:pt x="452" y="1761"/>
                  </a:cubicBezTo>
                  <a:cubicBezTo>
                    <a:pt x="455" y="1791"/>
                    <a:pt x="464" y="1833"/>
                    <a:pt x="482" y="1833"/>
                  </a:cubicBezTo>
                  <a:cubicBezTo>
                    <a:pt x="482" y="1833"/>
                    <a:pt x="483" y="1833"/>
                    <a:pt x="483" y="1833"/>
                  </a:cubicBezTo>
                  <a:lnTo>
                    <a:pt x="483" y="1833"/>
                  </a:lnTo>
                  <a:cubicBezTo>
                    <a:pt x="487" y="1849"/>
                    <a:pt x="487" y="1849"/>
                    <a:pt x="465" y="1852"/>
                  </a:cubicBezTo>
                  <a:cubicBezTo>
                    <a:pt x="424" y="1858"/>
                    <a:pt x="430" y="1890"/>
                    <a:pt x="474" y="1915"/>
                  </a:cubicBezTo>
                  <a:cubicBezTo>
                    <a:pt x="476" y="1914"/>
                    <a:pt x="478" y="1914"/>
                    <a:pt x="479" y="1914"/>
                  </a:cubicBezTo>
                  <a:cubicBezTo>
                    <a:pt x="496" y="1914"/>
                    <a:pt x="498" y="1929"/>
                    <a:pt x="480" y="1946"/>
                  </a:cubicBezTo>
                  <a:cubicBezTo>
                    <a:pt x="483" y="1959"/>
                    <a:pt x="493" y="1968"/>
                    <a:pt x="505" y="1974"/>
                  </a:cubicBezTo>
                  <a:cubicBezTo>
                    <a:pt x="527" y="1987"/>
                    <a:pt x="527" y="1987"/>
                    <a:pt x="512" y="2021"/>
                  </a:cubicBezTo>
                  <a:cubicBezTo>
                    <a:pt x="490" y="2024"/>
                    <a:pt x="493" y="2040"/>
                    <a:pt x="496" y="2056"/>
                  </a:cubicBezTo>
                  <a:cubicBezTo>
                    <a:pt x="521" y="2084"/>
                    <a:pt x="546" y="2253"/>
                    <a:pt x="527" y="2272"/>
                  </a:cubicBezTo>
                  <a:cubicBezTo>
                    <a:pt x="549" y="2284"/>
                    <a:pt x="549" y="2284"/>
                    <a:pt x="552" y="2300"/>
                  </a:cubicBezTo>
                  <a:cubicBezTo>
                    <a:pt x="521" y="2318"/>
                    <a:pt x="531" y="2330"/>
                    <a:pt x="558" y="2330"/>
                  </a:cubicBezTo>
                  <a:cubicBezTo>
                    <a:pt x="564" y="2330"/>
                    <a:pt x="570" y="2329"/>
                    <a:pt x="577" y="2328"/>
                  </a:cubicBezTo>
                  <a:lnTo>
                    <a:pt x="574" y="2313"/>
                  </a:lnTo>
                  <a:lnTo>
                    <a:pt x="574" y="2297"/>
                  </a:lnTo>
                  <a:cubicBezTo>
                    <a:pt x="577" y="2297"/>
                    <a:pt x="579" y="2296"/>
                    <a:pt x="582" y="2296"/>
                  </a:cubicBezTo>
                  <a:cubicBezTo>
                    <a:pt x="616" y="2296"/>
                    <a:pt x="617" y="2338"/>
                    <a:pt x="559" y="2347"/>
                  </a:cubicBezTo>
                  <a:cubicBezTo>
                    <a:pt x="521" y="2369"/>
                    <a:pt x="521" y="2369"/>
                    <a:pt x="565" y="2378"/>
                  </a:cubicBezTo>
                  <a:cubicBezTo>
                    <a:pt x="609" y="2388"/>
                    <a:pt x="609" y="2404"/>
                    <a:pt x="571" y="2425"/>
                  </a:cubicBezTo>
                  <a:cubicBezTo>
                    <a:pt x="530" y="2432"/>
                    <a:pt x="530" y="2432"/>
                    <a:pt x="574" y="2441"/>
                  </a:cubicBezTo>
                  <a:cubicBezTo>
                    <a:pt x="659" y="2460"/>
                    <a:pt x="687" y="2504"/>
                    <a:pt x="606" y="2516"/>
                  </a:cubicBezTo>
                  <a:cubicBezTo>
                    <a:pt x="565" y="2523"/>
                    <a:pt x="546" y="2541"/>
                    <a:pt x="549" y="2554"/>
                  </a:cubicBezTo>
                  <a:cubicBezTo>
                    <a:pt x="549" y="2563"/>
                    <a:pt x="557" y="2566"/>
                    <a:pt x="568" y="2566"/>
                  </a:cubicBezTo>
                  <a:cubicBezTo>
                    <a:pt x="575" y="2566"/>
                    <a:pt x="584" y="2565"/>
                    <a:pt x="593" y="2563"/>
                  </a:cubicBezTo>
                  <a:cubicBezTo>
                    <a:pt x="605" y="2556"/>
                    <a:pt x="613" y="2553"/>
                    <a:pt x="618" y="2553"/>
                  </a:cubicBezTo>
                  <a:cubicBezTo>
                    <a:pt x="629" y="2553"/>
                    <a:pt x="622" y="2569"/>
                    <a:pt x="596" y="2595"/>
                  </a:cubicBezTo>
                  <a:cubicBezTo>
                    <a:pt x="540" y="2651"/>
                    <a:pt x="546" y="2682"/>
                    <a:pt x="593" y="2723"/>
                  </a:cubicBezTo>
                  <a:cubicBezTo>
                    <a:pt x="630" y="2765"/>
                    <a:pt x="645" y="2801"/>
                    <a:pt x="630" y="2801"/>
                  </a:cubicBezTo>
                  <a:cubicBezTo>
                    <a:pt x="625" y="2801"/>
                    <a:pt x="616" y="2797"/>
                    <a:pt x="603" y="2786"/>
                  </a:cubicBezTo>
                  <a:cubicBezTo>
                    <a:pt x="581" y="2774"/>
                    <a:pt x="570" y="2767"/>
                    <a:pt x="568" y="2767"/>
                  </a:cubicBezTo>
                  <a:lnTo>
                    <a:pt x="568" y="2767"/>
                  </a:lnTo>
                  <a:cubicBezTo>
                    <a:pt x="565" y="2767"/>
                    <a:pt x="571" y="2774"/>
                    <a:pt x="584" y="2789"/>
                  </a:cubicBezTo>
                  <a:cubicBezTo>
                    <a:pt x="587" y="2820"/>
                    <a:pt x="593" y="2852"/>
                    <a:pt x="593" y="2867"/>
                  </a:cubicBezTo>
                  <a:cubicBezTo>
                    <a:pt x="596" y="2881"/>
                    <a:pt x="614" y="2893"/>
                    <a:pt x="633" y="2893"/>
                  </a:cubicBezTo>
                  <a:cubicBezTo>
                    <a:pt x="636" y="2893"/>
                    <a:pt x="638" y="2893"/>
                    <a:pt x="640" y="2892"/>
                  </a:cubicBezTo>
                  <a:lnTo>
                    <a:pt x="640" y="2892"/>
                  </a:lnTo>
                  <a:cubicBezTo>
                    <a:pt x="599" y="2914"/>
                    <a:pt x="584" y="2949"/>
                    <a:pt x="631" y="2971"/>
                  </a:cubicBezTo>
                  <a:cubicBezTo>
                    <a:pt x="634" y="2986"/>
                    <a:pt x="634" y="3002"/>
                    <a:pt x="634" y="3002"/>
                  </a:cubicBezTo>
                  <a:cubicBezTo>
                    <a:pt x="637" y="3018"/>
                    <a:pt x="637" y="3018"/>
                    <a:pt x="659" y="3030"/>
                  </a:cubicBezTo>
                  <a:cubicBezTo>
                    <a:pt x="684" y="3043"/>
                    <a:pt x="665" y="3062"/>
                    <a:pt x="646" y="3080"/>
                  </a:cubicBezTo>
                  <a:cubicBezTo>
                    <a:pt x="629" y="3098"/>
                    <a:pt x="612" y="3115"/>
                    <a:pt x="627" y="3115"/>
                  </a:cubicBezTo>
                  <a:cubicBezTo>
                    <a:pt x="628" y="3115"/>
                    <a:pt x="629" y="3115"/>
                    <a:pt x="631" y="3115"/>
                  </a:cubicBezTo>
                  <a:cubicBezTo>
                    <a:pt x="632" y="3115"/>
                    <a:pt x="633" y="3115"/>
                    <a:pt x="634" y="3115"/>
                  </a:cubicBezTo>
                  <a:cubicBezTo>
                    <a:pt x="655" y="3115"/>
                    <a:pt x="679" y="3141"/>
                    <a:pt x="700" y="3152"/>
                  </a:cubicBezTo>
                  <a:cubicBezTo>
                    <a:pt x="717" y="3162"/>
                    <a:pt x="709" y="3175"/>
                    <a:pt x="695" y="3175"/>
                  </a:cubicBezTo>
                  <a:cubicBezTo>
                    <a:pt x="691" y="3175"/>
                    <a:pt x="686" y="3174"/>
                    <a:pt x="681" y="3171"/>
                  </a:cubicBezTo>
                  <a:cubicBezTo>
                    <a:pt x="659" y="3174"/>
                    <a:pt x="659" y="3174"/>
                    <a:pt x="643" y="3209"/>
                  </a:cubicBezTo>
                  <a:cubicBezTo>
                    <a:pt x="646" y="3224"/>
                    <a:pt x="652" y="3253"/>
                    <a:pt x="669" y="3253"/>
                  </a:cubicBezTo>
                  <a:cubicBezTo>
                    <a:pt x="670" y="3253"/>
                    <a:pt x="671" y="3253"/>
                    <a:pt x="672" y="3253"/>
                  </a:cubicBezTo>
                  <a:cubicBezTo>
                    <a:pt x="672" y="3253"/>
                    <a:pt x="672" y="3253"/>
                    <a:pt x="673" y="3253"/>
                  </a:cubicBezTo>
                  <a:cubicBezTo>
                    <a:pt x="694" y="3253"/>
                    <a:pt x="706" y="3344"/>
                    <a:pt x="687" y="3359"/>
                  </a:cubicBezTo>
                  <a:cubicBezTo>
                    <a:pt x="687" y="3359"/>
                    <a:pt x="690" y="3375"/>
                    <a:pt x="693" y="3391"/>
                  </a:cubicBezTo>
                  <a:cubicBezTo>
                    <a:pt x="693" y="3406"/>
                    <a:pt x="719" y="3419"/>
                    <a:pt x="719" y="3435"/>
                  </a:cubicBezTo>
                  <a:cubicBezTo>
                    <a:pt x="725" y="3447"/>
                    <a:pt x="734" y="3460"/>
                    <a:pt x="744" y="3463"/>
                  </a:cubicBezTo>
                  <a:cubicBezTo>
                    <a:pt x="747" y="3478"/>
                    <a:pt x="750" y="3494"/>
                    <a:pt x="728" y="3497"/>
                  </a:cubicBezTo>
                  <a:cubicBezTo>
                    <a:pt x="772" y="3507"/>
                    <a:pt x="772" y="3507"/>
                    <a:pt x="734" y="3529"/>
                  </a:cubicBezTo>
                  <a:cubicBezTo>
                    <a:pt x="693" y="3535"/>
                    <a:pt x="693" y="3535"/>
                    <a:pt x="737" y="3544"/>
                  </a:cubicBezTo>
                  <a:cubicBezTo>
                    <a:pt x="759" y="3557"/>
                    <a:pt x="759" y="3557"/>
                    <a:pt x="740" y="3576"/>
                  </a:cubicBezTo>
                  <a:cubicBezTo>
                    <a:pt x="720" y="3578"/>
                    <a:pt x="721" y="3592"/>
                    <a:pt x="738" y="3592"/>
                  </a:cubicBezTo>
                  <a:cubicBezTo>
                    <a:pt x="740" y="3592"/>
                    <a:pt x="742" y="3592"/>
                    <a:pt x="744" y="3591"/>
                  </a:cubicBezTo>
                  <a:cubicBezTo>
                    <a:pt x="787" y="3601"/>
                    <a:pt x="813" y="3645"/>
                    <a:pt x="772" y="3651"/>
                  </a:cubicBezTo>
                  <a:cubicBezTo>
                    <a:pt x="775" y="3663"/>
                    <a:pt x="784" y="3673"/>
                    <a:pt x="797" y="3679"/>
                  </a:cubicBezTo>
                  <a:cubicBezTo>
                    <a:pt x="841" y="3688"/>
                    <a:pt x="841" y="3688"/>
                    <a:pt x="800" y="3695"/>
                  </a:cubicBezTo>
                  <a:cubicBezTo>
                    <a:pt x="762" y="3717"/>
                    <a:pt x="762" y="3732"/>
                    <a:pt x="806" y="3742"/>
                  </a:cubicBezTo>
                  <a:cubicBezTo>
                    <a:pt x="819" y="3745"/>
                    <a:pt x="822" y="3764"/>
                    <a:pt x="813" y="3773"/>
                  </a:cubicBezTo>
                  <a:cubicBezTo>
                    <a:pt x="798" y="3801"/>
                    <a:pt x="789" y="3883"/>
                    <a:pt x="817" y="3883"/>
                  </a:cubicBezTo>
                  <a:cubicBezTo>
                    <a:pt x="821" y="3883"/>
                    <a:pt x="824" y="3882"/>
                    <a:pt x="828" y="3880"/>
                  </a:cubicBezTo>
                  <a:lnTo>
                    <a:pt x="831" y="3911"/>
                  </a:lnTo>
                  <a:cubicBezTo>
                    <a:pt x="816" y="3945"/>
                    <a:pt x="819" y="3961"/>
                    <a:pt x="841" y="3974"/>
                  </a:cubicBezTo>
                  <a:lnTo>
                    <a:pt x="863" y="3986"/>
                  </a:lnTo>
                  <a:cubicBezTo>
                    <a:pt x="844" y="3989"/>
                    <a:pt x="825" y="4008"/>
                    <a:pt x="828" y="4024"/>
                  </a:cubicBezTo>
                  <a:cubicBezTo>
                    <a:pt x="830" y="4035"/>
                    <a:pt x="831" y="4038"/>
                    <a:pt x="837" y="4038"/>
                  </a:cubicBezTo>
                  <a:cubicBezTo>
                    <a:pt x="840" y="4038"/>
                    <a:pt x="844" y="4037"/>
                    <a:pt x="850" y="4036"/>
                  </a:cubicBezTo>
                  <a:cubicBezTo>
                    <a:pt x="856" y="4030"/>
                    <a:pt x="861" y="4028"/>
                    <a:pt x="864" y="4028"/>
                  </a:cubicBezTo>
                  <a:cubicBezTo>
                    <a:pt x="871" y="4028"/>
                    <a:pt x="872" y="4038"/>
                    <a:pt x="872" y="4049"/>
                  </a:cubicBezTo>
                  <a:cubicBezTo>
                    <a:pt x="875" y="4064"/>
                    <a:pt x="856" y="4083"/>
                    <a:pt x="838" y="4086"/>
                  </a:cubicBezTo>
                  <a:lnTo>
                    <a:pt x="838" y="4102"/>
                  </a:lnTo>
                  <a:cubicBezTo>
                    <a:pt x="845" y="4101"/>
                    <a:pt x="851" y="4101"/>
                    <a:pt x="856" y="4101"/>
                  </a:cubicBezTo>
                  <a:cubicBezTo>
                    <a:pt x="881" y="4101"/>
                    <a:pt x="878" y="4112"/>
                    <a:pt x="863" y="4115"/>
                  </a:cubicBezTo>
                  <a:cubicBezTo>
                    <a:pt x="847" y="4127"/>
                    <a:pt x="844" y="4146"/>
                    <a:pt x="847" y="4165"/>
                  </a:cubicBezTo>
                  <a:cubicBezTo>
                    <a:pt x="849" y="4164"/>
                    <a:pt x="850" y="4164"/>
                    <a:pt x="851" y="4164"/>
                  </a:cubicBezTo>
                  <a:cubicBezTo>
                    <a:pt x="861" y="4164"/>
                    <a:pt x="857" y="4171"/>
                    <a:pt x="853" y="4171"/>
                  </a:cubicBezTo>
                  <a:cubicBezTo>
                    <a:pt x="850" y="4171"/>
                    <a:pt x="848" y="4169"/>
                    <a:pt x="847" y="4165"/>
                  </a:cubicBezTo>
                  <a:lnTo>
                    <a:pt x="828" y="4168"/>
                  </a:lnTo>
                  <a:cubicBezTo>
                    <a:pt x="816" y="4180"/>
                    <a:pt x="821" y="4183"/>
                    <a:pt x="830" y="4183"/>
                  </a:cubicBezTo>
                  <a:cubicBezTo>
                    <a:pt x="835" y="4183"/>
                    <a:pt x="843" y="4182"/>
                    <a:pt x="850" y="4180"/>
                  </a:cubicBezTo>
                  <a:cubicBezTo>
                    <a:pt x="850" y="4180"/>
                    <a:pt x="853" y="4196"/>
                    <a:pt x="856" y="4212"/>
                  </a:cubicBezTo>
                  <a:cubicBezTo>
                    <a:pt x="856" y="4220"/>
                    <a:pt x="858" y="4230"/>
                    <a:pt x="864" y="4230"/>
                  </a:cubicBezTo>
                  <a:cubicBezTo>
                    <a:pt x="868" y="4230"/>
                    <a:pt x="872" y="4227"/>
                    <a:pt x="878" y="4221"/>
                  </a:cubicBezTo>
                  <a:cubicBezTo>
                    <a:pt x="886" y="4220"/>
                    <a:pt x="894" y="4219"/>
                    <a:pt x="901" y="4219"/>
                  </a:cubicBezTo>
                  <a:cubicBezTo>
                    <a:pt x="912" y="4219"/>
                    <a:pt x="920" y="4221"/>
                    <a:pt x="922" y="4231"/>
                  </a:cubicBezTo>
                  <a:cubicBezTo>
                    <a:pt x="924" y="4230"/>
                    <a:pt x="925" y="4230"/>
                    <a:pt x="926" y="4230"/>
                  </a:cubicBezTo>
                  <a:cubicBezTo>
                    <a:pt x="934" y="4230"/>
                    <a:pt x="931" y="4237"/>
                    <a:pt x="927" y="4237"/>
                  </a:cubicBezTo>
                  <a:cubicBezTo>
                    <a:pt x="925" y="4237"/>
                    <a:pt x="923" y="4235"/>
                    <a:pt x="922" y="4231"/>
                  </a:cubicBezTo>
                  <a:cubicBezTo>
                    <a:pt x="900" y="4234"/>
                    <a:pt x="881" y="4237"/>
                    <a:pt x="881" y="4252"/>
                  </a:cubicBezTo>
                  <a:cubicBezTo>
                    <a:pt x="885" y="4268"/>
                    <a:pt x="863" y="4271"/>
                    <a:pt x="863" y="4271"/>
                  </a:cubicBezTo>
                  <a:cubicBezTo>
                    <a:pt x="860" y="4271"/>
                    <a:pt x="857" y="4270"/>
                    <a:pt x="855" y="4270"/>
                  </a:cubicBezTo>
                  <a:cubicBezTo>
                    <a:pt x="826" y="4270"/>
                    <a:pt x="852" y="4322"/>
                    <a:pt x="872" y="4334"/>
                  </a:cubicBezTo>
                  <a:cubicBezTo>
                    <a:pt x="919" y="4359"/>
                    <a:pt x="922" y="4375"/>
                    <a:pt x="881" y="4381"/>
                  </a:cubicBezTo>
                  <a:cubicBezTo>
                    <a:pt x="838" y="4387"/>
                    <a:pt x="885" y="4412"/>
                    <a:pt x="950" y="4419"/>
                  </a:cubicBezTo>
                  <a:lnTo>
                    <a:pt x="1013" y="4425"/>
                  </a:lnTo>
                  <a:lnTo>
                    <a:pt x="950" y="4434"/>
                  </a:lnTo>
                  <a:cubicBezTo>
                    <a:pt x="872" y="4462"/>
                    <a:pt x="872" y="4462"/>
                    <a:pt x="919" y="4503"/>
                  </a:cubicBezTo>
                  <a:cubicBezTo>
                    <a:pt x="944" y="4531"/>
                    <a:pt x="944" y="4531"/>
                    <a:pt x="925" y="4535"/>
                  </a:cubicBezTo>
                  <a:cubicBezTo>
                    <a:pt x="903" y="4538"/>
                    <a:pt x="907" y="4553"/>
                    <a:pt x="913" y="4600"/>
                  </a:cubicBezTo>
                  <a:cubicBezTo>
                    <a:pt x="919" y="4641"/>
                    <a:pt x="922" y="4657"/>
                    <a:pt x="937" y="4657"/>
                  </a:cubicBezTo>
                  <a:cubicBezTo>
                    <a:pt x="938" y="4657"/>
                    <a:pt x="939" y="4657"/>
                    <a:pt x="941" y="4657"/>
                  </a:cubicBezTo>
                  <a:cubicBezTo>
                    <a:pt x="941" y="4657"/>
                    <a:pt x="944" y="4672"/>
                    <a:pt x="947" y="4688"/>
                  </a:cubicBezTo>
                  <a:cubicBezTo>
                    <a:pt x="917" y="4704"/>
                    <a:pt x="923" y="4724"/>
                    <a:pt x="945" y="4724"/>
                  </a:cubicBezTo>
                  <a:cubicBezTo>
                    <a:pt x="953" y="4724"/>
                    <a:pt x="962" y="4722"/>
                    <a:pt x="972" y="4716"/>
                  </a:cubicBezTo>
                  <a:lnTo>
                    <a:pt x="975" y="4748"/>
                  </a:lnTo>
                  <a:lnTo>
                    <a:pt x="957" y="4751"/>
                  </a:lnTo>
                  <a:cubicBezTo>
                    <a:pt x="935" y="4754"/>
                    <a:pt x="941" y="4785"/>
                    <a:pt x="957" y="4911"/>
                  </a:cubicBezTo>
                  <a:cubicBezTo>
                    <a:pt x="976" y="5033"/>
                    <a:pt x="981" y="5059"/>
                    <a:pt x="1010" y="5059"/>
                  </a:cubicBezTo>
                  <a:cubicBezTo>
                    <a:pt x="1014" y="5059"/>
                    <a:pt x="1018" y="5059"/>
                    <a:pt x="1022" y="5058"/>
                  </a:cubicBezTo>
                  <a:cubicBezTo>
                    <a:pt x="1066" y="5067"/>
                    <a:pt x="1069" y="5083"/>
                    <a:pt x="1026" y="5089"/>
                  </a:cubicBezTo>
                  <a:cubicBezTo>
                    <a:pt x="1008" y="5092"/>
                    <a:pt x="991" y="5108"/>
                    <a:pt x="1006" y="5108"/>
                  </a:cubicBezTo>
                  <a:cubicBezTo>
                    <a:pt x="1007" y="5108"/>
                    <a:pt x="1008" y="5108"/>
                    <a:pt x="1010" y="5108"/>
                  </a:cubicBezTo>
                  <a:lnTo>
                    <a:pt x="1010" y="5108"/>
                  </a:lnTo>
                  <a:cubicBezTo>
                    <a:pt x="1010" y="5127"/>
                    <a:pt x="1007" y="5146"/>
                    <a:pt x="994" y="5158"/>
                  </a:cubicBezTo>
                  <a:cubicBezTo>
                    <a:pt x="963" y="5206"/>
                    <a:pt x="981" y="5221"/>
                    <a:pt x="998" y="5221"/>
                  </a:cubicBezTo>
                  <a:cubicBezTo>
                    <a:pt x="1000" y="5221"/>
                    <a:pt x="1002" y="5221"/>
                    <a:pt x="1004" y="5221"/>
                  </a:cubicBezTo>
                  <a:cubicBezTo>
                    <a:pt x="1017" y="5214"/>
                    <a:pt x="1024" y="5211"/>
                    <a:pt x="1026" y="5211"/>
                  </a:cubicBezTo>
                  <a:cubicBezTo>
                    <a:pt x="1032" y="5211"/>
                    <a:pt x="1020" y="5224"/>
                    <a:pt x="1007" y="5236"/>
                  </a:cubicBezTo>
                  <a:cubicBezTo>
                    <a:pt x="989" y="5254"/>
                    <a:pt x="972" y="5271"/>
                    <a:pt x="987" y="5271"/>
                  </a:cubicBezTo>
                  <a:cubicBezTo>
                    <a:pt x="988" y="5271"/>
                    <a:pt x="990" y="5271"/>
                    <a:pt x="991" y="5271"/>
                  </a:cubicBezTo>
                  <a:cubicBezTo>
                    <a:pt x="1013" y="5283"/>
                    <a:pt x="1048" y="5374"/>
                    <a:pt x="1007" y="5381"/>
                  </a:cubicBezTo>
                  <a:cubicBezTo>
                    <a:pt x="1007" y="5381"/>
                    <a:pt x="1010" y="5396"/>
                    <a:pt x="1010" y="5412"/>
                  </a:cubicBezTo>
                  <a:cubicBezTo>
                    <a:pt x="1011" y="5412"/>
                    <a:pt x="1012" y="5412"/>
                    <a:pt x="1013" y="5412"/>
                  </a:cubicBezTo>
                  <a:cubicBezTo>
                    <a:pt x="1032" y="5412"/>
                    <a:pt x="1035" y="5441"/>
                    <a:pt x="1041" y="5468"/>
                  </a:cubicBezTo>
                  <a:cubicBezTo>
                    <a:pt x="1044" y="5500"/>
                    <a:pt x="1048" y="5515"/>
                    <a:pt x="1026" y="5519"/>
                  </a:cubicBezTo>
                  <a:cubicBezTo>
                    <a:pt x="1020" y="5516"/>
                    <a:pt x="1017" y="5514"/>
                    <a:pt x="1014" y="5514"/>
                  </a:cubicBezTo>
                  <a:cubicBezTo>
                    <a:pt x="1006" y="5514"/>
                    <a:pt x="1013" y="5528"/>
                    <a:pt x="1032" y="5550"/>
                  </a:cubicBezTo>
                  <a:cubicBezTo>
                    <a:pt x="1035" y="5566"/>
                    <a:pt x="1079" y="5575"/>
                    <a:pt x="1079" y="5591"/>
                  </a:cubicBezTo>
                  <a:cubicBezTo>
                    <a:pt x="1081" y="5590"/>
                    <a:pt x="1083" y="5590"/>
                    <a:pt x="1086" y="5590"/>
                  </a:cubicBezTo>
                  <a:cubicBezTo>
                    <a:pt x="1105" y="5590"/>
                    <a:pt x="1123" y="5602"/>
                    <a:pt x="1126" y="5616"/>
                  </a:cubicBezTo>
                  <a:lnTo>
                    <a:pt x="1104" y="5619"/>
                  </a:lnTo>
                  <a:lnTo>
                    <a:pt x="1063" y="5625"/>
                  </a:lnTo>
                  <a:cubicBezTo>
                    <a:pt x="1066" y="5639"/>
                    <a:pt x="1069" y="5654"/>
                    <a:pt x="1084" y="5654"/>
                  </a:cubicBezTo>
                  <a:cubicBezTo>
                    <a:pt x="1085" y="5654"/>
                    <a:pt x="1087" y="5654"/>
                    <a:pt x="1088" y="5653"/>
                  </a:cubicBezTo>
                  <a:lnTo>
                    <a:pt x="1088" y="5653"/>
                  </a:lnTo>
                  <a:cubicBezTo>
                    <a:pt x="1069" y="5672"/>
                    <a:pt x="1073" y="5688"/>
                    <a:pt x="1079" y="5719"/>
                  </a:cubicBezTo>
                  <a:cubicBezTo>
                    <a:pt x="1082" y="5750"/>
                    <a:pt x="1085" y="5782"/>
                    <a:pt x="1110" y="5794"/>
                  </a:cubicBezTo>
                  <a:cubicBezTo>
                    <a:pt x="1069" y="5816"/>
                    <a:pt x="1085" y="5907"/>
                    <a:pt x="1129" y="5917"/>
                  </a:cubicBezTo>
                  <a:cubicBezTo>
                    <a:pt x="1131" y="5916"/>
                    <a:pt x="1132" y="5916"/>
                    <a:pt x="1134" y="5916"/>
                  </a:cubicBezTo>
                  <a:cubicBezTo>
                    <a:pt x="1148" y="5916"/>
                    <a:pt x="1149" y="5931"/>
                    <a:pt x="1132" y="5948"/>
                  </a:cubicBezTo>
                  <a:cubicBezTo>
                    <a:pt x="1113" y="5967"/>
                    <a:pt x="1113" y="5967"/>
                    <a:pt x="1138" y="5979"/>
                  </a:cubicBezTo>
                  <a:cubicBezTo>
                    <a:pt x="1160" y="5992"/>
                    <a:pt x="1142" y="6011"/>
                    <a:pt x="1123" y="6029"/>
                  </a:cubicBezTo>
                  <a:cubicBezTo>
                    <a:pt x="1085" y="6051"/>
                    <a:pt x="1085" y="6067"/>
                    <a:pt x="1110" y="6079"/>
                  </a:cubicBezTo>
                  <a:cubicBezTo>
                    <a:pt x="1129" y="6101"/>
                    <a:pt x="1138" y="6126"/>
                    <a:pt x="1142" y="6155"/>
                  </a:cubicBezTo>
                  <a:cubicBezTo>
                    <a:pt x="1159" y="6174"/>
                    <a:pt x="1166" y="6188"/>
                    <a:pt x="1175" y="6188"/>
                  </a:cubicBezTo>
                  <a:cubicBezTo>
                    <a:pt x="1179" y="6188"/>
                    <a:pt x="1183" y="6185"/>
                    <a:pt x="1189" y="6180"/>
                  </a:cubicBezTo>
                  <a:cubicBezTo>
                    <a:pt x="1192" y="6179"/>
                    <a:pt x="1195" y="6179"/>
                    <a:pt x="1199" y="6179"/>
                  </a:cubicBezTo>
                  <a:cubicBezTo>
                    <a:pt x="1209" y="6179"/>
                    <a:pt x="1221" y="6182"/>
                    <a:pt x="1232" y="6189"/>
                  </a:cubicBezTo>
                  <a:cubicBezTo>
                    <a:pt x="1248" y="6206"/>
                    <a:pt x="1246" y="6214"/>
                    <a:pt x="1241" y="6214"/>
                  </a:cubicBezTo>
                  <a:cubicBezTo>
                    <a:pt x="1238" y="6214"/>
                    <a:pt x="1234" y="6211"/>
                    <a:pt x="1232" y="6205"/>
                  </a:cubicBezTo>
                  <a:cubicBezTo>
                    <a:pt x="1223" y="6194"/>
                    <a:pt x="1217" y="6189"/>
                    <a:pt x="1213" y="6189"/>
                  </a:cubicBezTo>
                  <a:cubicBezTo>
                    <a:pt x="1206" y="6189"/>
                    <a:pt x="1203" y="6200"/>
                    <a:pt x="1192" y="6211"/>
                  </a:cubicBezTo>
                  <a:cubicBezTo>
                    <a:pt x="1179" y="6230"/>
                    <a:pt x="1173" y="6252"/>
                    <a:pt x="1179" y="6274"/>
                  </a:cubicBezTo>
                  <a:cubicBezTo>
                    <a:pt x="1182" y="6289"/>
                    <a:pt x="1189" y="6321"/>
                    <a:pt x="1189" y="6336"/>
                  </a:cubicBezTo>
                  <a:cubicBezTo>
                    <a:pt x="1177" y="6383"/>
                    <a:pt x="1179" y="6400"/>
                    <a:pt x="1194" y="6400"/>
                  </a:cubicBezTo>
                  <a:cubicBezTo>
                    <a:pt x="1195" y="6400"/>
                    <a:pt x="1196" y="6399"/>
                    <a:pt x="1198" y="6399"/>
                  </a:cubicBezTo>
                  <a:lnTo>
                    <a:pt x="1220" y="6396"/>
                  </a:lnTo>
                  <a:lnTo>
                    <a:pt x="1220" y="6396"/>
                  </a:lnTo>
                  <a:cubicBezTo>
                    <a:pt x="1179" y="6418"/>
                    <a:pt x="1204" y="6590"/>
                    <a:pt x="1248" y="6600"/>
                  </a:cubicBezTo>
                  <a:lnTo>
                    <a:pt x="1229" y="6603"/>
                  </a:lnTo>
                  <a:cubicBezTo>
                    <a:pt x="1207" y="6606"/>
                    <a:pt x="1211" y="6622"/>
                    <a:pt x="1214" y="6653"/>
                  </a:cubicBezTo>
                  <a:cubicBezTo>
                    <a:pt x="1229" y="6691"/>
                    <a:pt x="1242" y="6731"/>
                    <a:pt x="1254" y="6772"/>
                  </a:cubicBezTo>
                  <a:cubicBezTo>
                    <a:pt x="1263" y="6833"/>
                    <a:pt x="1270" y="6879"/>
                    <a:pt x="1290" y="6879"/>
                  </a:cubicBezTo>
                  <a:cubicBezTo>
                    <a:pt x="1291" y="6879"/>
                    <a:pt x="1291" y="6879"/>
                    <a:pt x="1292" y="6879"/>
                  </a:cubicBezTo>
                  <a:lnTo>
                    <a:pt x="1292" y="6879"/>
                  </a:lnTo>
                  <a:cubicBezTo>
                    <a:pt x="1292" y="6894"/>
                    <a:pt x="1292" y="6894"/>
                    <a:pt x="1273" y="6897"/>
                  </a:cubicBezTo>
                  <a:cubicBezTo>
                    <a:pt x="1267" y="6894"/>
                    <a:pt x="1262" y="6893"/>
                    <a:pt x="1259" y="6893"/>
                  </a:cubicBezTo>
                  <a:cubicBezTo>
                    <a:pt x="1250" y="6893"/>
                    <a:pt x="1252" y="6905"/>
                    <a:pt x="1254" y="6916"/>
                  </a:cubicBezTo>
                  <a:cubicBezTo>
                    <a:pt x="1256" y="6925"/>
                    <a:pt x="1264" y="6928"/>
                    <a:pt x="1274" y="6928"/>
                  </a:cubicBezTo>
                  <a:cubicBezTo>
                    <a:pt x="1281" y="6928"/>
                    <a:pt x="1289" y="6927"/>
                    <a:pt x="1298" y="6926"/>
                  </a:cubicBezTo>
                  <a:cubicBezTo>
                    <a:pt x="1300" y="6925"/>
                    <a:pt x="1301" y="6925"/>
                    <a:pt x="1303" y="6925"/>
                  </a:cubicBezTo>
                  <a:cubicBezTo>
                    <a:pt x="1317" y="6925"/>
                    <a:pt x="1319" y="6941"/>
                    <a:pt x="1305" y="6973"/>
                  </a:cubicBezTo>
                  <a:cubicBezTo>
                    <a:pt x="1289" y="7013"/>
                    <a:pt x="1295" y="7060"/>
                    <a:pt x="1323" y="7095"/>
                  </a:cubicBezTo>
                  <a:cubicBezTo>
                    <a:pt x="1326" y="7110"/>
                    <a:pt x="1326" y="7126"/>
                    <a:pt x="1308" y="7129"/>
                  </a:cubicBezTo>
                  <a:cubicBezTo>
                    <a:pt x="1276" y="7151"/>
                    <a:pt x="1286" y="7195"/>
                    <a:pt x="1317" y="7208"/>
                  </a:cubicBezTo>
                  <a:cubicBezTo>
                    <a:pt x="1320" y="7223"/>
                    <a:pt x="1320" y="7223"/>
                    <a:pt x="1298" y="7226"/>
                  </a:cubicBezTo>
                  <a:cubicBezTo>
                    <a:pt x="1283" y="7245"/>
                    <a:pt x="1261" y="7248"/>
                    <a:pt x="1305" y="7258"/>
                  </a:cubicBezTo>
                  <a:cubicBezTo>
                    <a:pt x="1330" y="7289"/>
                    <a:pt x="1336" y="7330"/>
                    <a:pt x="1320" y="7367"/>
                  </a:cubicBezTo>
                  <a:cubicBezTo>
                    <a:pt x="1323" y="7382"/>
                    <a:pt x="1326" y="7396"/>
                    <a:pt x="1341" y="7396"/>
                  </a:cubicBezTo>
                  <a:cubicBezTo>
                    <a:pt x="1342" y="7396"/>
                    <a:pt x="1344" y="7396"/>
                    <a:pt x="1345" y="7396"/>
                  </a:cubicBezTo>
                  <a:lnTo>
                    <a:pt x="1367" y="7393"/>
                  </a:lnTo>
                  <a:lnTo>
                    <a:pt x="1367" y="7393"/>
                  </a:lnTo>
                  <a:cubicBezTo>
                    <a:pt x="1326" y="7414"/>
                    <a:pt x="1326" y="7414"/>
                    <a:pt x="1370" y="7424"/>
                  </a:cubicBezTo>
                  <a:cubicBezTo>
                    <a:pt x="1372" y="7424"/>
                    <a:pt x="1374" y="7423"/>
                    <a:pt x="1376" y="7423"/>
                  </a:cubicBezTo>
                  <a:cubicBezTo>
                    <a:pt x="1392" y="7423"/>
                    <a:pt x="1391" y="7437"/>
                    <a:pt x="1373" y="7440"/>
                  </a:cubicBezTo>
                  <a:cubicBezTo>
                    <a:pt x="1364" y="7446"/>
                    <a:pt x="1358" y="7458"/>
                    <a:pt x="1358" y="7474"/>
                  </a:cubicBezTo>
                  <a:cubicBezTo>
                    <a:pt x="1377" y="7527"/>
                    <a:pt x="1392" y="7584"/>
                    <a:pt x="1402" y="7640"/>
                  </a:cubicBezTo>
                  <a:cubicBezTo>
                    <a:pt x="1420" y="7762"/>
                    <a:pt x="1426" y="7809"/>
                    <a:pt x="1447" y="7809"/>
                  </a:cubicBezTo>
                  <a:cubicBezTo>
                    <a:pt x="1447" y="7809"/>
                    <a:pt x="1448" y="7809"/>
                    <a:pt x="1449" y="7809"/>
                  </a:cubicBezTo>
                  <a:cubicBezTo>
                    <a:pt x="1471" y="7822"/>
                    <a:pt x="1471" y="7822"/>
                    <a:pt x="1452" y="7841"/>
                  </a:cubicBezTo>
                  <a:cubicBezTo>
                    <a:pt x="1439" y="7853"/>
                    <a:pt x="1433" y="7872"/>
                    <a:pt x="1439" y="7891"/>
                  </a:cubicBezTo>
                  <a:cubicBezTo>
                    <a:pt x="1442" y="7906"/>
                    <a:pt x="1446" y="7919"/>
                    <a:pt x="1424" y="7922"/>
                  </a:cubicBezTo>
                  <a:cubicBezTo>
                    <a:pt x="1446" y="7935"/>
                    <a:pt x="1446" y="7935"/>
                    <a:pt x="1449" y="7950"/>
                  </a:cubicBezTo>
                  <a:cubicBezTo>
                    <a:pt x="1427" y="7953"/>
                    <a:pt x="1430" y="7969"/>
                    <a:pt x="1452" y="7982"/>
                  </a:cubicBezTo>
                  <a:cubicBezTo>
                    <a:pt x="1496" y="7991"/>
                    <a:pt x="1496" y="7991"/>
                    <a:pt x="1455" y="7997"/>
                  </a:cubicBezTo>
                  <a:cubicBezTo>
                    <a:pt x="1439" y="8000"/>
                    <a:pt x="1425" y="8036"/>
                    <a:pt x="1433" y="8036"/>
                  </a:cubicBezTo>
                  <a:cubicBezTo>
                    <a:pt x="1434" y="8036"/>
                    <a:pt x="1436" y="8035"/>
                    <a:pt x="1439" y="8032"/>
                  </a:cubicBezTo>
                  <a:cubicBezTo>
                    <a:pt x="1440" y="8032"/>
                    <a:pt x="1441" y="8032"/>
                    <a:pt x="1442" y="8032"/>
                  </a:cubicBezTo>
                  <a:cubicBezTo>
                    <a:pt x="1462" y="8032"/>
                    <a:pt x="1465" y="8061"/>
                    <a:pt x="1486" y="8073"/>
                  </a:cubicBezTo>
                  <a:cubicBezTo>
                    <a:pt x="1489" y="8088"/>
                    <a:pt x="1493" y="8104"/>
                    <a:pt x="1471" y="8107"/>
                  </a:cubicBezTo>
                  <a:cubicBezTo>
                    <a:pt x="1452" y="8126"/>
                    <a:pt x="1486" y="8201"/>
                    <a:pt x="1508" y="8214"/>
                  </a:cubicBezTo>
                  <a:cubicBezTo>
                    <a:pt x="1510" y="8213"/>
                    <a:pt x="1512" y="8213"/>
                    <a:pt x="1514" y="8213"/>
                  </a:cubicBezTo>
                  <a:cubicBezTo>
                    <a:pt x="1530" y="8213"/>
                    <a:pt x="1528" y="8226"/>
                    <a:pt x="1511" y="8229"/>
                  </a:cubicBezTo>
                  <a:cubicBezTo>
                    <a:pt x="1489" y="8232"/>
                    <a:pt x="1493" y="8248"/>
                    <a:pt x="1496" y="8264"/>
                  </a:cubicBezTo>
                  <a:cubicBezTo>
                    <a:pt x="1518" y="8276"/>
                    <a:pt x="1496" y="8279"/>
                    <a:pt x="1477" y="8283"/>
                  </a:cubicBezTo>
                  <a:cubicBezTo>
                    <a:pt x="1471" y="8280"/>
                    <a:pt x="1467" y="8278"/>
                    <a:pt x="1464" y="8278"/>
                  </a:cubicBezTo>
                  <a:cubicBezTo>
                    <a:pt x="1453" y="8278"/>
                    <a:pt x="1456" y="8293"/>
                    <a:pt x="1461" y="8317"/>
                  </a:cubicBezTo>
                  <a:cubicBezTo>
                    <a:pt x="1483" y="8330"/>
                    <a:pt x="1493" y="8389"/>
                    <a:pt x="1499" y="8436"/>
                  </a:cubicBezTo>
                  <a:cubicBezTo>
                    <a:pt x="1511" y="8514"/>
                    <a:pt x="1533" y="8527"/>
                    <a:pt x="1580" y="8552"/>
                  </a:cubicBezTo>
                  <a:lnTo>
                    <a:pt x="1624" y="8561"/>
                  </a:lnTo>
                  <a:lnTo>
                    <a:pt x="1580" y="8568"/>
                  </a:lnTo>
                  <a:cubicBezTo>
                    <a:pt x="1562" y="8574"/>
                    <a:pt x="1540" y="8580"/>
                    <a:pt x="1521" y="8593"/>
                  </a:cubicBezTo>
                  <a:cubicBezTo>
                    <a:pt x="1523" y="8602"/>
                    <a:pt x="1531" y="8605"/>
                    <a:pt x="1542" y="8605"/>
                  </a:cubicBezTo>
                  <a:cubicBezTo>
                    <a:pt x="1549" y="8605"/>
                    <a:pt x="1557" y="8603"/>
                    <a:pt x="1565" y="8602"/>
                  </a:cubicBezTo>
                  <a:cubicBezTo>
                    <a:pt x="1566" y="8602"/>
                    <a:pt x="1568" y="8602"/>
                    <a:pt x="1570" y="8602"/>
                  </a:cubicBezTo>
                  <a:cubicBezTo>
                    <a:pt x="1587" y="8602"/>
                    <a:pt x="1588" y="8618"/>
                    <a:pt x="1574" y="8649"/>
                  </a:cubicBezTo>
                  <a:cubicBezTo>
                    <a:pt x="1555" y="8684"/>
                    <a:pt x="1558" y="8699"/>
                    <a:pt x="1580" y="8712"/>
                  </a:cubicBezTo>
                  <a:cubicBezTo>
                    <a:pt x="1587" y="8728"/>
                    <a:pt x="1580" y="8746"/>
                    <a:pt x="1568" y="8759"/>
                  </a:cubicBezTo>
                  <a:cubicBezTo>
                    <a:pt x="1570" y="8770"/>
                    <a:pt x="1571" y="8773"/>
                    <a:pt x="1577" y="8773"/>
                  </a:cubicBezTo>
                  <a:cubicBezTo>
                    <a:pt x="1580" y="8773"/>
                    <a:pt x="1584" y="8772"/>
                    <a:pt x="1590" y="8771"/>
                  </a:cubicBezTo>
                  <a:cubicBezTo>
                    <a:pt x="1592" y="8771"/>
                    <a:pt x="1593" y="8771"/>
                    <a:pt x="1595" y="8771"/>
                  </a:cubicBezTo>
                  <a:cubicBezTo>
                    <a:pt x="1612" y="8771"/>
                    <a:pt x="1613" y="8786"/>
                    <a:pt x="1596" y="8803"/>
                  </a:cubicBezTo>
                  <a:cubicBezTo>
                    <a:pt x="1557" y="8824"/>
                    <a:pt x="1564" y="8869"/>
                    <a:pt x="1582" y="8869"/>
                  </a:cubicBezTo>
                  <a:cubicBezTo>
                    <a:pt x="1582" y="8869"/>
                    <a:pt x="1583" y="8869"/>
                    <a:pt x="1583" y="8869"/>
                  </a:cubicBezTo>
                  <a:cubicBezTo>
                    <a:pt x="1585" y="8868"/>
                    <a:pt x="1587" y="8868"/>
                    <a:pt x="1589" y="8868"/>
                  </a:cubicBezTo>
                  <a:cubicBezTo>
                    <a:pt x="1605" y="8868"/>
                    <a:pt x="1606" y="8882"/>
                    <a:pt x="1609" y="8897"/>
                  </a:cubicBezTo>
                  <a:cubicBezTo>
                    <a:pt x="1609" y="8916"/>
                    <a:pt x="1621" y="8931"/>
                    <a:pt x="1637" y="8941"/>
                  </a:cubicBezTo>
                  <a:cubicBezTo>
                    <a:pt x="1640" y="8956"/>
                    <a:pt x="1640" y="8972"/>
                    <a:pt x="1640" y="8972"/>
                  </a:cubicBezTo>
                  <a:cubicBezTo>
                    <a:pt x="1641" y="8977"/>
                    <a:pt x="1639" y="8979"/>
                    <a:pt x="1636" y="8979"/>
                  </a:cubicBezTo>
                  <a:cubicBezTo>
                    <a:pt x="1631" y="8979"/>
                    <a:pt x="1620" y="8970"/>
                    <a:pt x="1618" y="8959"/>
                  </a:cubicBezTo>
                  <a:lnTo>
                    <a:pt x="1599" y="8978"/>
                  </a:lnTo>
                  <a:cubicBezTo>
                    <a:pt x="1605" y="9010"/>
                    <a:pt x="1605" y="9025"/>
                    <a:pt x="1630" y="9038"/>
                  </a:cubicBezTo>
                  <a:cubicBezTo>
                    <a:pt x="1674" y="9047"/>
                    <a:pt x="1674" y="9047"/>
                    <a:pt x="1634" y="9053"/>
                  </a:cubicBezTo>
                  <a:cubicBezTo>
                    <a:pt x="1612" y="9057"/>
                    <a:pt x="1593" y="9075"/>
                    <a:pt x="1615" y="9088"/>
                  </a:cubicBezTo>
                  <a:cubicBezTo>
                    <a:pt x="1659" y="9097"/>
                    <a:pt x="1640" y="9116"/>
                    <a:pt x="1621" y="9119"/>
                  </a:cubicBezTo>
                  <a:cubicBezTo>
                    <a:pt x="1608" y="9117"/>
                    <a:pt x="1599" y="9115"/>
                    <a:pt x="1594" y="9115"/>
                  </a:cubicBezTo>
                  <a:cubicBezTo>
                    <a:pt x="1581" y="9115"/>
                    <a:pt x="1592" y="9126"/>
                    <a:pt x="1627" y="9166"/>
                  </a:cubicBezTo>
                  <a:cubicBezTo>
                    <a:pt x="1634" y="9194"/>
                    <a:pt x="1662" y="9254"/>
                    <a:pt x="1668" y="9301"/>
                  </a:cubicBezTo>
                  <a:cubicBezTo>
                    <a:pt x="1677" y="9364"/>
                    <a:pt x="1684" y="9395"/>
                    <a:pt x="1665" y="9414"/>
                  </a:cubicBezTo>
                  <a:cubicBezTo>
                    <a:pt x="1661" y="9414"/>
                    <a:pt x="1658" y="9415"/>
                    <a:pt x="1655" y="9416"/>
                  </a:cubicBezTo>
                  <a:lnTo>
                    <a:pt x="1655" y="9416"/>
                  </a:lnTo>
                  <a:cubicBezTo>
                    <a:pt x="1656" y="9416"/>
                    <a:pt x="1657" y="9416"/>
                    <a:pt x="1658" y="9416"/>
                  </a:cubicBezTo>
                  <a:cubicBezTo>
                    <a:pt x="1685" y="9416"/>
                    <a:pt x="1688" y="9433"/>
                    <a:pt x="1693" y="9473"/>
                  </a:cubicBezTo>
                  <a:cubicBezTo>
                    <a:pt x="1681" y="9508"/>
                    <a:pt x="1696" y="9545"/>
                    <a:pt x="1728" y="9564"/>
                  </a:cubicBezTo>
                  <a:lnTo>
                    <a:pt x="1724" y="9533"/>
                  </a:lnTo>
                  <a:cubicBezTo>
                    <a:pt x="1730" y="9532"/>
                    <a:pt x="1736" y="9532"/>
                    <a:pt x="1740" y="9532"/>
                  </a:cubicBezTo>
                  <a:cubicBezTo>
                    <a:pt x="1766" y="9532"/>
                    <a:pt x="1766" y="9547"/>
                    <a:pt x="1753" y="9574"/>
                  </a:cubicBezTo>
                  <a:cubicBezTo>
                    <a:pt x="1753" y="9589"/>
                    <a:pt x="1734" y="9592"/>
                    <a:pt x="1712" y="9596"/>
                  </a:cubicBezTo>
                  <a:cubicBezTo>
                    <a:pt x="1690" y="9599"/>
                    <a:pt x="1674" y="9618"/>
                    <a:pt x="1674" y="9633"/>
                  </a:cubicBezTo>
                  <a:cubicBezTo>
                    <a:pt x="1676" y="9644"/>
                    <a:pt x="1679" y="9654"/>
                    <a:pt x="1685" y="9654"/>
                  </a:cubicBezTo>
                  <a:cubicBezTo>
                    <a:pt x="1689" y="9654"/>
                    <a:pt x="1693" y="9652"/>
                    <a:pt x="1699" y="9646"/>
                  </a:cubicBezTo>
                  <a:cubicBezTo>
                    <a:pt x="1705" y="9645"/>
                    <a:pt x="1709" y="9644"/>
                    <a:pt x="1712" y="9644"/>
                  </a:cubicBezTo>
                  <a:cubicBezTo>
                    <a:pt x="1718" y="9644"/>
                    <a:pt x="1719" y="9647"/>
                    <a:pt x="1721" y="9658"/>
                  </a:cubicBezTo>
                  <a:cubicBezTo>
                    <a:pt x="1721" y="9677"/>
                    <a:pt x="1731" y="9696"/>
                    <a:pt x="1750" y="9702"/>
                  </a:cubicBezTo>
                  <a:cubicBezTo>
                    <a:pt x="1751" y="9702"/>
                    <a:pt x="1753" y="9702"/>
                    <a:pt x="1754" y="9702"/>
                  </a:cubicBezTo>
                  <a:cubicBezTo>
                    <a:pt x="1769" y="9702"/>
                    <a:pt x="1772" y="9716"/>
                    <a:pt x="1775" y="9730"/>
                  </a:cubicBezTo>
                  <a:cubicBezTo>
                    <a:pt x="1762" y="9746"/>
                    <a:pt x="1759" y="9762"/>
                    <a:pt x="1759" y="9780"/>
                  </a:cubicBezTo>
                  <a:lnTo>
                    <a:pt x="1740" y="9784"/>
                  </a:lnTo>
                  <a:cubicBezTo>
                    <a:pt x="1724" y="9787"/>
                    <a:pt x="1712" y="9796"/>
                    <a:pt x="1699" y="9806"/>
                  </a:cubicBezTo>
                  <a:cubicBezTo>
                    <a:pt x="1702" y="9817"/>
                    <a:pt x="1713" y="9818"/>
                    <a:pt x="1720" y="9818"/>
                  </a:cubicBezTo>
                  <a:cubicBezTo>
                    <a:pt x="1723" y="9818"/>
                    <a:pt x="1724" y="9818"/>
                    <a:pt x="1724" y="9818"/>
                  </a:cubicBezTo>
                  <a:cubicBezTo>
                    <a:pt x="1725" y="9818"/>
                    <a:pt x="1725" y="9818"/>
                    <a:pt x="1725" y="9818"/>
                  </a:cubicBezTo>
                  <a:cubicBezTo>
                    <a:pt x="1744" y="9818"/>
                    <a:pt x="1800" y="10188"/>
                    <a:pt x="1806" y="10235"/>
                  </a:cubicBezTo>
                  <a:cubicBezTo>
                    <a:pt x="1793" y="10264"/>
                    <a:pt x="1795" y="10302"/>
                    <a:pt x="1807" y="10302"/>
                  </a:cubicBezTo>
                  <a:cubicBezTo>
                    <a:pt x="1810" y="10302"/>
                    <a:pt x="1812" y="10301"/>
                    <a:pt x="1815" y="10298"/>
                  </a:cubicBezTo>
                  <a:cubicBezTo>
                    <a:pt x="1816" y="10298"/>
                    <a:pt x="1816" y="10297"/>
                    <a:pt x="1817" y="10297"/>
                  </a:cubicBezTo>
                  <a:cubicBezTo>
                    <a:pt x="1838" y="10297"/>
                    <a:pt x="1847" y="10372"/>
                    <a:pt x="1862" y="10464"/>
                  </a:cubicBezTo>
                  <a:cubicBezTo>
                    <a:pt x="1878" y="10571"/>
                    <a:pt x="1887" y="10649"/>
                    <a:pt x="1908" y="10649"/>
                  </a:cubicBezTo>
                  <a:cubicBezTo>
                    <a:pt x="1909" y="10649"/>
                    <a:pt x="1909" y="10649"/>
                    <a:pt x="1909" y="10649"/>
                  </a:cubicBezTo>
                  <a:lnTo>
                    <a:pt x="1916" y="10696"/>
                  </a:lnTo>
                  <a:cubicBezTo>
                    <a:pt x="1922" y="10727"/>
                    <a:pt x="1947" y="10755"/>
                    <a:pt x="1947" y="10771"/>
                  </a:cubicBezTo>
                  <a:cubicBezTo>
                    <a:pt x="1967" y="10778"/>
                    <a:pt x="1971" y="10789"/>
                    <a:pt x="1961" y="10789"/>
                  </a:cubicBezTo>
                  <a:cubicBezTo>
                    <a:pt x="1959" y="10789"/>
                    <a:pt x="1955" y="10788"/>
                    <a:pt x="1950" y="10786"/>
                  </a:cubicBezTo>
                  <a:cubicBezTo>
                    <a:pt x="1931" y="10790"/>
                    <a:pt x="1909" y="10793"/>
                    <a:pt x="1912" y="10805"/>
                  </a:cubicBezTo>
                  <a:cubicBezTo>
                    <a:pt x="1915" y="10827"/>
                    <a:pt x="1926" y="10832"/>
                    <a:pt x="1939" y="10832"/>
                  </a:cubicBezTo>
                  <a:cubicBezTo>
                    <a:pt x="1945" y="10832"/>
                    <a:pt x="1951" y="10831"/>
                    <a:pt x="1956" y="10830"/>
                  </a:cubicBezTo>
                  <a:cubicBezTo>
                    <a:pt x="1958" y="10830"/>
                    <a:pt x="1960" y="10830"/>
                    <a:pt x="1962" y="10830"/>
                  </a:cubicBezTo>
                  <a:cubicBezTo>
                    <a:pt x="1979" y="10830"/>
                    <a:pt x="1981" y="10843"/>
                    <a:pt x="1981" y="10843"/>
                  </a:cubicBezTo>
                  <a:cubicBezTo>
                    <a:pt x="1981" y="10859"/>
                    <a:pt x="1981" y="10859"/>
                    <a:pt x="1963" y="10862"/>
                  </a:cubicBezTo>
                  <a:cubicBezTo>
                    <a:pt x="1941" y="10865"/>
                    <a:pt x="1922" y="10868"/>
                    <a:pt x="1922" y="10868"/>
                  </a:cubicBezTo>
                  <a:lnTo>
                    <a:pt x="1922" y="10884"/>
                  </a:lnTo>
                  <a:cubicBezTo>
                    <a:pt x="1924" y="10883"/>
                    <a:pt x="1926" y="10883"/>
                    <a:pt x="1927" y="10883"/>
                  </a:cubicBezTo>
                  <a:cubicBezTo>
                    <a:pt x="1944" y="10883"/>
                    <a:pt x="1947" y="10896"/>
                    <a:pt x="1947" y="10896"/>
                  </a:cubicBezTo>
                  <a:cubicBezTo>
                    <a:pt x="1947" y="10912"/>
                    <a:pt x="1947" y="10912"/>
                    <a:pt x="1906" y="10918"/>
                  </a:cubicBezTo>
                  <a:cubicBezTo>
                    <a:pt x="1865" y="10924"/>
                    <a:pt x="1869" y="10940"/>
                    <a:pt x="1912" y="10949"/>
                  </a:cubicBezTo>
                  <a:lnTo>
                    <a:pt x="1938" y="10978"/>
                  </a:lnTo>
                  <a:cubicBezTo>
                    <a:pt x="1897" y="11000"/>
                    <a:pt x="1944" y="11025"/>
                    <a:pt x="1966" y="11037"/>
                  </a:cubicBezTo>
                  <a:cubicBezTo>
                    <a:pt x="1928" y="11059"/>
                    <a:pt x="1928" y="11075"/>
                    <a:pt x="1972" y="11084"/>
                  </a:cubicBezTo>
                  <a:cubicBezTo>
                    <a:pt x="1974" y="11084"/>
                    <a:pt x="1976" y="11084"/>
                    <a:pt x="1977" y="11084"/>
                  </a:cubicBezTo>
                  <a:cubicBezTo>
                    <a:pt x="1994" y="11084"/>
                    <a:pt x="1995" y="11098"/>
                    <a:pt x="1978" y="11115"/>
                  </a:cubicBezTo>
                  <a:cubicBezTo>
                    <a:pt x="1959" y="11134"/>
                    <a:pt x="1963" y="11150"/>
                    <a:pt x="1966" y="11181"/>
                  </a:cubicBezTo>
                  <a:cubicBezTo>
                    <a:pt x="1988" y="11194"/>
                    <a:pt x="2007" y="11300"/>
                    <a:pt x="2022" y="11426"/>
                  </a:cubicBezTo>
                  <a:cubicBezTo>
                    <a:pt x="2044" y="11564"/>
                    <a:pt x="2056" y="11655"/>
                    <a:pt x="2077" y="11655"/>
                  </a:cubicBezTo>
                  <a:cubicBezTo>
                    <a:pt x="2078" y="11655"/>
                    <a:pt x="2078" y="11655"/>
                    <a:pt x="2079" y="11655"/>
                  </a:cubicBezTo>
                  <a:lnTo>
                    <a:pt x="2079" y="11655"/>
                  </a:lnTo>
                  <a:cubicBezTo>
                    <a:pt x="2082" y="11670"/>
                    <a:pt x="2082" y="11670"/>
                    <a:pt x="2063" y="11689"/>
                  </a:cubicBezTo>
                  <a:cubicBezTo>
                    <a:pt x="2041" y="11692"/>
                    <a:pt x="2044" y="11708"/>
                    <a:pt x="2088" y="11717"/>
                  </a:cubicBezTo>
                  <a:cubicBezTo>
                    <a:pt x="2110" y="11730"/>
                    <a:pt x="2132" y="11727"/>
                    <a:pt x="2091" y="11733"/>
                  </a:cubicBezTo>
                  <a:cubicBezTo>
                    <a:pt x="2069" y="11736"/>
                    <a:pt x="2072" y="11767"/>
                    <a:pt x="2082" y="11830"/>
                  </a:cubicBezTo>
                  <a:cubicBezTo>
                    <a:pt x="2091" y="11876"/>
                    <a:pt x="2100" y="11937"/>
                    <a:pt x="2118" y="11937"/>
                  </a:cubicBezTo>
                  <a:cubicBezTo>
                    <a:pt x="2118" y="11937"/>
                    <a:pt x="2119" y="11937"/>
                    <a:pt x="2119" y="11937"/>
                  </a:cubicBezTo>
                  <a:cubicBezTo>
                    <a:pt x="2134" y="11953"/>
                    <a:pt x="2140" y="11960"/>
                    <a:pt x="2138" y="11960"/>
                  </a:cubicBezTo>
                  <a:cubicBezTo>
                    <a:pt x="2136" y="11960"/>
                    <a:pt x="2131" y="11957"/>
                    <a:pt x="2122" y="11952"/>
                  </a:cubicBezTo>
                  <a:cubicBezTo>
                    <a:pt x="2120" y="11952"/>
                    <a:pt x="2118" y="11951"/>
                    <a:pt x="2116" y="11951"/>
                  </a:cubicBezTo>
                  <a:cubicBezTo>
                    <a:pt x="2078" y="11951"/>
                    <a:pt x="2072" y="12026"/>
                    <a:pt x="2116" y="12062"/>
                  </a:cubicBezTo>
                  <a:cubicBezTo>
                    <a:pt x="2119" y="12078"/>
                    <a:pt x="2122" y="12093"/>
                    <a:pt x="2101" y="12096"/>
                  </a:cubicBezTo>
                  <a:cubicBezTo>
                    <a:pt x="2107" y="12125"/>
                    <a:pt x="2116" y="12150"/>
                    <a:pt x="2135" y="12172"/>
                  </a:cubicBezTo>
                  <a:cubicBezTo>
                    <a:pt x="2135" y="12187"/>
                    <a:pt x="2144" y="12250"/>
                    <a:pt x="2151" y="12281"/>
                  </a:cubicBezTo>
                  <a:cubicBezTo>
                    <a:pt x="2154" y="12303"/>
                    <a:pt x="2163" y="12322"/>
                    <a:pt x="2179" y="12341"/>
                  </a:cubicBezTo>
                  <a:cubicBezTo>
                    <a:pt x="2180" y="12347"/>
                    <a:pt x="2181" y="12352"/>
                    <a:pt x="2182" y="12356"/>
                  </a:cubicBezTo>
                  <a:lnTo>
                    <a:pt x="2182" y="12356"/>
                  </a:lnTo>
                  <a:cubicBezTo>
                    <a:pt x="2160" y="12360"/>
                    <a:pt x="2173" y="12438"/>
                    <a:pt x="2188" y="12545"/>
                  </a:cubicBezTo>
                  <a:cubicBezTo>
                    <a:pt x="2204" y="12654"/>
                    <a:pt x="2220" y="12748"/>
                    <a:pt x="2201" y="12767"/>
                  </a:cubicBezTo>
                  <a:cubicBezTo>
                    <a:pt x="2204" y="12780"/>
                    <a:pt x="2213" y="12789"/>
                    <a:pt x="2226" y="12795"/>
                  </a:cubicBezTo>
                  <a:cubicBezTo>
                    <a:pt x="2270" y="12805"/>
                    <a:pt x="2270" y="12820"/>
                    <a:pt x="2254" y="12839"/>
                  </a:cubicBezTo>
                  <a:cubicBezTo>
                    <a:pt x="2213" y="12861"/>
                    <a:pt x="2223" y="12921"/>
                    <a:pt x="2267" y="12930"/>
                  </a:cubicBezTo>
                  <a:lnTo>
                    <a:pt x="2245" y="12933"/>
                  </a:lnTo>
                  <a:cubicBezTo>
                    <a:pt x="2207" y="12955"/>
                    <a:pt x="2235" y="12999"/>
                    <a:pt x="2279" y="13008"/>
                  </a:cubicBezTo>
                  <a:cubicBezTo>
                    <a:pt x="2260" y="13027"/>
                    <a:pt x="2242" y="13046"/>
                    <a:pt x="2263" y="13058"/>
                  </a:cubicBezTo>
                  <a:cubicBezTo>
                    <a:pt x="2267" y="13074"/>
                    <a:pt x="2267" y="13074"/>
                    <a:pt x="2226" y="13080"/>
                  </a:cubicBezTo>
                  <a:cubicBezTo>
                    <a:pt x="2204" y="13084"/>
                    <a:pt x="2185" y="13087"/>
                    <a:pt x="2185" y="13102"/>
                  </a:cubicBezTo>
                  <a:cubicBezTo>
                    <a:pt x="2187" y="13112"/>
                    <a:pt x="2195" y="13114"/>
                    <a:pt x="2206" y="13114"/>
                  </a:cubicBezTo>
                  <a:cubicBezTo>
                    <a:pt x="2213" y="13114"/>
                    <a:pt x="2221" y="13113"/>
                    <a:pt x="2229" y="13112"/>
                  </a:cubicBezTo>
                  <a:cubicBezTo>
                    <a:pt x="2229" y="13112"/>
                    <a:pt x="2232" y="13127"/>
                    <a:pt x="2235" y="13143"/>
                  </a:cubicBezTo>
                  <a:cubicBezTo>
                    <a:pt x="2235" y="13143"/>
                    <a:pt x="2235" y="13156"/>
                    <a:pt x="2252" y="13156"/>
                  </a:cubicBezTo>
                  <a:cubicBezTo>
                    <a:pt x="2253" y="13156"/>
                    <a:pt x="2255" y="13156"/>
                    <a:pt x="2257" y="13156"/>
                  </a:cubicBezTo>
                  <a:cubicBezTo>
                    <a:pt x="2259" y="13155"/>
                    <a:pt x="2261" y="13155"/>
                    <a:pt x="2262" y="13155"/>
                  </a:cubicBezTo>
                  <a:cubicBezTo>
                    <a:pt x="2279" y="13155"/>
                    <a:pt x="2279" y="13170"/>
                    <a:pt x="2282" y="13184"/>
                  </a:cubicBezTo>
                  <a:cubicBezTo>
                    <a:pt x="2269" y="13186"/>
                    <a:pt x="2273" y="13191"/>
                    <a:pt x="2282" y="13191"/>
                  </a:cubicBezTo>
                  <a:cubicBezTo>
                    <a:pt x="2288" y="13191"/>
                    <a:pt x="2297" y="13188"/>
                    <a:pt x="2304" y="13181"/>
                  </a:cubicBezTo>
                  <a:cubicBezTo>
                    <a:pt x="2312" y="13179"/>
                    <a:pt x="2320" y="13178"/>
                    <a:pt x="2327" y="13178"/>
                  </a:cubicBezTo>
                  <a:cubicBezTo>
                    <a:pt x="2337" y="13178"/>
                    <a:pt x="2345" y="13181"/>
                    <a:pt x="2345" y="13190"/>
                  </a:cubicBezTo>
                  <a:lnTo>
                    <a:pt x="2389" y="13184"/>
                  </a:lnTo>
                  <a:cubicBezTo>
                    <a:pt x="2430" y="13178"/>
                    <a:pt x="2448" y="13174"/>
                    <a:pt x="2467" y="13140"/>
                  </a:cubicBezTo>
                  <a:cubicBezTo>
                    <a:pt x="2476" y="13078"/>
                    <a:pt x="2490" y="13030"/>
                    <a:pt x="2455" y="13030"/>
                  </a:cubicBezTo>
                  <a:cubicBezTo>
                    <a:pt x="2453" y="13030"/>
                    <a:pt x="2451" y="13030"/>
                    <a:pt x="2448" y="13030"/>
                  </a:cubicBezTo>
                  <a:cubicBezTo>
                    <a:pt x="2448" y="13030"/>
                    <a:pt x="2426" y="13018"/>
                    <a:pt x="2423" y="13002"/>
                  </a:cubicBezTo>
                  <a:cubicBezTo>
                    <a:pt x="2423" y="12986"/>
                    <a:pt x="2439" y="12968"/>
                    <a:pt x="2439" y="12968"/>
                  </a:cubicBezTo>
                  <a:cubicBezTo>
                    <a:pt x="2461" y="12964"/>
                    <a:pt x="2452" y="12902"/>
                    <a:pt x="2439" y="12827"/>
                  </a:cubicBezTo>
                  <a:cubicBezTo>
                    <a:pt x="2426" y="12733"/>
                    <a:pt x="2420" y="12686"/>
                    <a:pt x="2439" y="12667"/>
                  </a:cubicBezTo>
                  <a:cubicBezTo>
                    <a:pt x="2448" y="12657"/>
                    <a:pt x="2455" y="12645"/>
                    <a:pt x="2455" y="12632"/>
                  </a:cubicBezTo>
                  <a:lnTo>
                    <a:pt x="2455" y="12632"/>
                  </a:lnTo>
                  <a:cubicBezTo>
                    <a:pt x="2454" y="12632"/>
                    <a:pt x="2454" y="12632"/>
                    <a:pt x="2454" y="12632"/>
                  </a:cubicBezTo>
                  <a:cubicBezTo>
                    <a:pt x="2432" y="12632"/>
                    <a:pt x="2420" y="12540"/>
                    <a:pt x="2404" y="12432"/>
                  </a:cubicBezTo>
                  <a:cubicBezTo>
                    <a:pt x="2389" y="12327"/>
                    <a:pt x="2374" y="12219"/>
                    <a:pt x="2352" y="12219"/>
                  </a:cubicBezTo>
                  <a:cubicBezTo>
                    <a:pt x="2352" y="12219"/>
                    <a:pt x="2352" y="12219"/>
                    <a:pt x="2351" y="12219"/>
                  </a:cubicBezTo>
                  <a:lnTo>
                    <a:pt x="2345" y="12187"/>
                  </a:lnTo>
                  <a:cubicBezTo>
                    <a:pt x="2367" y="12184"/>
                    <a:pt x="2364" y="12153"/>
                    <a:pt x="2357" y="12121"/>
                  </a:cubicBezTo>
                  <a:cubicBezTo>
                    <a:pt x="2342" y="12106"/>
                    <a:pt x="2332" y="12084"/>
                    <a:pt x="2329" y="12062"/>
                  </a:cubicBezTo>
                  <a:cubicBezTo>
                    <a:pt x="2348" y="12059"/>
                    <a:pt x="2345" y="12043"/>
                    <a:pt x="2342" y="12015"/>
                  </a:cubicBezTo>
                  <a:cubicBezTo>
                    <a:pt x="2339" y="11986"/>
                    <a:pt x="2336" y="11971"/>
                    <a:pt x="2319" y="11971"/>
                  </a:cubicBezTo>
                  <a:cubicBezTo>
                    <a:pt x="2317" y="11971"/>
                    <a:pt x="2315" y="11971"/>
                    <a:pt x="2314" y="11971"/>
                  </a:cubicBezTo>
                  <a:cubicBezTo>
                    <a:pt x="2304" y="11911"/>
                    <a:pt x="2304" y="11855"/>
                    <a:pt x="2310" y="11796"/>
                  </a:cubicBezTo>
                  <a:cubicBezTo>
                    <a:pt x="2329" y="11777"/>
                    <a:pt x="2304" y="11764"/>
                    <a:pt x="2282" y="11752"/>
                  </a:cubicBezTo>
                  <a:cubicBezTo>
                    <a:pt x="2280" y="11752"/>
                    <a:pt x="2278" y="11752"/>
                    <a:pt x="2275" y="11752"/>
                  </a:cubicBezTo>
                  <a:cubicBezTo>
                    <a:pt x="2256" y="11752"/>
                    <a:pt x="2238" y="11741"/>
                    <a:pt x="2235" y="11727"/>
                  </a:cubicBezTo>
                  <a:lnTo>
                    <a:pt x="2279" y="11720"/>
                  </a:lnTo>
                  <a:cubicBezTo>
                    <a:pt x="2288" y="11725"/>
                    <a:pt x="2293" y="11728"/>
                    <a:pt x="2296" y="11728"/>
                  </a:cubicBezTo>
                  <a:cubicBezTo>
                    <a:pt x="2300" y="11728"/>
                    <a:pt x="2299" y="11721"/>
                    <a:pt x="2295" y="11702"/>
                  </a:cubicBezTo>
                  <a:cubicBezTo>
                    <a:pt x="2295" y="11686"/>
                    <a:pt x="2292" y="11670"/>
                    <a:pt x="2292" y="11670"/>
                  </a:cubicBezTo>
                  <a:cubicBezTo>
                    <a:pt x="2291" y="11670"/>
                    <a:pt x="2291" y="11670"/>
                    <a:pt x="2290" y="11670"/>
                  </a:cubicBezTo>
                  <a:cubicBezTo>
                    <a:pt x="2269" y="11670"/>
                    <a:pt x="2260" y="11596"/>
                    <a:pt x="2245" y="11488"/>
                  </a:cubicBezTo>
                  <a:cubicBezTo>
                    <a:pt x="2223" y="11352"/>
                    <a:pt x="2217" y="11303"/>
                    <a:pt x="2197" y="11303"/>
                  </a:cubicBezTo>
                  <a:cubicBezTo>
                    <a:pt x="2196" y="11303"/>
                    <a:pt x="2195" y="11303"/>
                    <a:pt x="2195" y="11304"/>
                  </a:cubicBezTo>
                  <a:cubicBezTo>
                    <a:pt x="2193" y="11304"/>
                    <a:pt x="2192" y="11304"/>
                    <a:pt x="2190" y="11304"/>
                  </a:cubicBezTo>
                  <a:cubicBezTo>
                    <a:pt x="2175" y="11304"/>
                    <a:pt x="2174" y="11287"/>
                    <a:pt x="2185" y="11241"/>
                  </a:cubicBezTo>
                  <a:cubicBezTo>
                    <a:pt x="2235" y="11141"/>
                    <a:pt x="2235" y="11141"/>
                    <a:pt x="2210" y="11128"/>
                  </a:cubicBezTo>
                  <a:lnTo>
                    <a:pt x="2210" y="11128"/>
                  </a:lnTo>
                  <a:cubicBezTo>
                    <a:pt x="2213" y="11144"/>
                    <a:pt x="2195" y="11147"/>
                    <a:pt x="2173" y="11150"/>
                  </a:cubicBezTo>
                  <a:cubicBezTo>
                    <a:pt x="2166" y="11151"/>
                    <a:pt x="2161" y="11151"/>
                    <a:pt x="2157" y="11151"/>
                  </a:cubicBezTo>
                  <a:cubicBezTo>
                    <a:pt x="2132" y="11151"/>
                    <a:pt x="2134" y="11137"/>
                    <a:pt x="2166" y="11119"/>
                  </a:cubicBezTo>
                  <a:cubicBezTo>
                    <a:pt x="2210" y="11112"/>
                    <a:pt x="2154" y="10883"/>
                    <a:pt x="2111" y="10871"/>
                  </a:cubicBezTo>
                  <a:lnTo>
                    <a:pt x="2111" y="10871"/>
                  </a:lnTo>
                  <a:cubicBezTo>
                    <a:pt x="2116" y="10870"/>
                    <a:pt x="2123" y="10869"/>
                    <a:pt x="2132" y="10868"/>
                  </a:cubicBezTo>
                  <a:cubicBezTo>
                    <a:pt x="2151" y="10865"/>
                    <a:pt x="2151" y="10849"/>
                    <a:pt x="2141" y="10790"/>
                  </a:cubicBezTo>
                  <a:cubicBezTo>
                    <a:pt x="2135" y="10758"/>
                    <a:pt x="2132" y="10743"/>
                    <a:pt x="2132" y="10743"/>
                  </a:cubicBezTo>
                  <a:cubicBezTo>
                    <a:pt x="2131" y="10743"/>
                    <a:pt x="2129" y="10743"/>
                    <a:pt x="2128" y="10743"/>
                  </a:cubicBezTo>
                  <a:cubicBezTo>
                    <a:pt x="2092" y="10743"/>
                    <a:pt x="2101" y="10652"/>
                    <a:pt x="2119" y="10649"/>
                  </a:cubicBezTo>
                  <a:cubicBezTo>
                    <a:pt x="2138" y="10630"/>
                    <a:pt x="2138" y="10630"/>
                    <a:pt x="2132" y="10598"/>
                  </a:cubicBezTo>
                  <a:cubicBezTo>
                    <a:pt x="2085" y="10558"/>
                    <a:pt x="2094" y="10476"/>
                    <a:pt x="2116" y="10473"/>
                  </a:cubicBezTo>
                  <a:cubicBezTo>
                    <a:pt x="2116" y="10473"/>
                    <a:pt x="2113" y="10457"/>
                    <a:pt x="2110" y="10442"/>
                  </a:cubicBezTo>
                  <a:cubicBezTo>
                    <a:pt x="2091" y="10429"/>
                    <a:pt x="2082" y="10407"/>
                    <a:pt x="2082" y="10385"/>
                  </a:cubicBezTo>
                  <a:cubicBezTo>
                    <a:pt x="2075" y="10351"/>
                    <a:pt x="2073" y="10334"/>
                    <a:pt x="2065" y="10334"/>
                  </a:cubicBezTo>
                  <a:cubicBezTo>
                    <a:pt x="2062" y="10334"/>
                    <a:pt x="2059" y="10336"/>
                    <a:pt x="2054" y="10341"/>
                  </a:cubicBezTo>
                  <a:cubicBezTo>
                    <a:pt x="2045" y="10343"/>
                    <a:pt x="2036" y="10344"/>
                    <a:pt x="2029" y="10344"/>
                  </a:cubicBezTo>
                  <a:cubicBezTo>
                    <a:pt x="2019" y="10344"/>
                    <a:pt x="2011" y="10341"/>
                    <a:pt x="2010" y="10332"/>
                  </a:cubicBezTo>
                  <a:lnTo>
                    <a:pt x="2032" y="10329"/>
                  </a:lnTo>
                  <a:cubicBezTo>
                    <a:pt x="2050" y="10326"/>
                    <a:pt x="2044" y="10279"/>
                    <a:pt x="2035" y="10216"/>
                  </a:cubicBezTo>
                  <a:cubicBezTo>
                    <a:pt x="2022" y="10138"/>
                    <a:pt x="2019" y="10106"/>
                    <a:pt x="2038" y="10088"/>
                  </a:cubicBezTo>
                  <a:lnTo>
                    <a:pt x="2013" y="10075"/>
                  </a:lnTo>
                  <a:cubicBezTo>
                    <a:pt x="1991" y="10063"/>
                    <a:pt x="1988" y="10047"/>
                    <a:pt x="2010" y="10044"/>
                  </a:cubicBezTo>
                  <a:cubicBezTo>
                    <a:pt x="2028" y="10025"/>
                    <a:pt x="2019" y="9965"/>
                    <a:pt x="1994" y="9937"/>
                  </a:cubicBezTo>
                  <a:cubicBezTo>
                    <a:pt x="1991" y="9922"/>
                    <a:pt x="1988" y="9906"/>
                    <a:pt x="1988" y="9906"/>
                  </a:cubicBezTo>
                  <a:cubicBezTo>
                    <a:pt x="2028" y="9890"/>
                    <a:pt x="2019" y="9831"/>
                    <a:pt x="1978" y="9828"/>
                  </a:cubicBezTo>
                  <a:cubicBezTo>
                    <a:pt x="1997" y="9824"/>
                    <a:pt x="1997" y="9809"/>
                    <a:pt x="1994" y="9793"/>
                  </a:cubicBezTo>
                  <a:cubicBezTo>
                    <a:pt x="1969" y="9765"/>
                    <a:pt x="1959" y="9702"/>
                    <a:pt x="1981" y="9699"/>
                  </a:cubicBezTo>
                  <a:lnTo>
                    <a:pt x="1978" y="9683"/>
                  </a:lnTo>
                  <a:cubicBezTo>
                    <a:pt x="1959" y="9677"/>
                    <a:pt x="1950" y="9658"/>
                    <a:pt x="1950" y="9639"/>
                  </a:cubicBezTo>
                  <a:cubicBezTo>
                    <a:pt x="1950" y="9621"/>
                    <a:pt x="1941" y="9605"/>
                    <a:pt x="1922" y="9596"/>
                  </a:cubicBezTo>
                  <a:cubicBezTo>
                    <a:pt x="1909" y="9592"/>
                    <a:pt x="1900" y="9583"/>
                    <a:pt x="1897" y="9571"/>
                  </a:cubicBezTo>
                  <a:cubicBezTo>
                    <a:pt x="1896" y="9565"/>
                    <a:pt x="1898" y="9563"/>
                    <a:pt x="1902" y="9563"/>
                  </a:cubicBezTo>
                  <a:cubicBezTo>
                    <a:pt x="1910" y="9563"/>
                    <a:pt x="1926" y="9572"/>
                    <a:pt x="1941" y="9580"/>
                  </a:cubicBezTo>
                  <a:cubicBezTo>
                    <a:pt x="1946" y="9585"/>
                    <a:pt x="1950" y="9587"/>
                    <a:pt x="1952" y="9587"/>
                  </a:cubicBezTo>
                  <a:cubicBezTo>
                    <a:pt x="1962" y="9587"/>
                    <a:pt x="1950" y="9553"/>
                    <a:pt x="1912" y="9520"/>
                  </a:cubicBezTo>
                  <a:cubicBezTo>
                    <a:pt x="1884" y="9498"/>
                    <a:pt x="1872" y="9488"/>
                    <a:pt x="1875" y="9488"/>
                  </a:cubicBezTo>
                  <a:lnTo>
                    <a:pt x="1875" y="9488"/>
                  </a:lnTo>
                  <a:cubicBezTo>
                    <a:pt x="1877" y="9488"/>
                    <a:pt x="1889" y="9494"/>
                    <a:pt x="1909" y="9505"/>
                  </a:cubicBezTo>
                  <a:cubicBezTo>
                    <a:pt x="1922" y="9512"/>
                    <a:pt x="1935" y="9519"/>
                    <a:pt x="1939" y="9519"/>
                  </a:cubicBezTo>
                  <a:cubicBezTo>
                    <a:pt x="1943" y="9519"/>
                    <a:pt x="1941" y="9514"/>
                    <a:pt x="1928" y="9502"/>
                  </a:cubicBezTo>
                  <a:cubicBezTo>
                    <a:pt x="1928" y="9502"/>
                    <a:pt x="1925" y="9473"/>
                    <a:pt x="1906" y="9473"/>
                  </a:cubicBezTo>
                  <a:cubicBezTo>
                    <a:pt x="1905" y="9473"/>
                    <a:pt x="1904" y="9473"/>
                    <a:pt x="1903" y="9473"/>
                  </a:cubicBezTo>
                  <a:cubicBezTo>
                    <a:pt x="1903" y="9458"/>
                    <a:pt x="1900" y="9442"/>
                    <a:pt x="1897" y="9426"/>
                  </a:cubicBezTo>
                  <a:cubicBezTo>
                    <a:pt x="1909" y="9408"/>
                    <a:pt x="1912" y="9382"/>
                    <a:pt x="1909" y="9361"/>
                  </a:cubicBezTo>
                  <a:cubicBezTo>
                    <a:pt x="1887" y="9348"/>
                    <a:pt x="1887" y="9348"/>
                    <a:pt x="1903" y="9329"/>
                  </a:cubicBezTo>
                  <a:cubicBezTo>
                    <a:pt x="1921" y="9327"/>
                    <a:pt x="1922" y="9315"/>
                    <a:pt x="1898" y="9315"/>
                  </a:cubicBezTo>
                  <a:cubicBezTo>
                    <a:pt x="1894" y="9315"/>
                    <a:pt x="1888" y="9316"/>
                    <a:pt x="1881" y="9317"/>
                  </a:cubicBezTo>
                  <a:cubicBezTo>
                    <a:pt x="1859" y="9304"/>
                    <a:pt x="1856" y="9288"/>
                    <a:pt x="1875" y="9270"/>
                  </a:cubicBezTo>
                  <a:cubicBezTo>
                    <a:pt x="1912" y="9264"/>
                    <a:pt x="1913" y="9250"/>
                    <a:pt x="1898" y="9250"/>
                  </a:cubicBezTo>
                  <a:cubicBezTo>
                    <a:pt x="1897" y="9250"/>
                    <a:pt x="1895" y="9251"/>
                    <a:pt x="1894" y="9251"/>
                  </a:cubicBezTo>
                  <a:cubicBezTo>
                    <a:pt x="1881" y="9248"/>
                    <a:pt x="1872" y="9235"/>
                    <a:pt x="1869" y="9223"/>
                  </a:cubicBezTo>
                  <a:cubicBezTo>
                    <a:pt x="1887" y="9220"/>
                    <a:pt x="1869" y="9082"/>
                    <a:pt x="1847" y="8941"/>
                  </a:cubicBezTo>
                  <a:cubicBezTo>
                    <a:pt x="1844" y="8927"/>
                    <a:pt x="1826" y="8915"/>
                    <a:pt x="1809" y="8915"/>
                  </a:cubicBezTo>
                  <a:cubicBezTo>
                    <a:pt x="1807" y="8915"/>
                    <a:pt x="1805" y="8915"/>
                    <a:pt x="1803" y="8916"/>
                  </a:cubicBezTo>
                  <a:cubicBezTo>
                    <a:pt x="1790" y="8917"/>
                    <a:pt x="1782" y="8918"/>
                    <a:pt x="1779" y="8918"/>
                  </a:cubicBezTo>
                  <a:cubicBezTo>
                    <a:pt x="1772" y="8918"/>
                    <a:pt x="1787" y="8913"/>
                    <a:pt x="1800" y="8900"/>
                  </a:cubicBezTo>
                  <a:cubicBezTo>
                    <a:pt x="1844" y="8881"/>
                    <a:pt x="1852" y="8859"/>
                    <a:pt x="1829" y="8859"/>
                  </a:cubicBezTo>
                  <a:cubicBezTo>
                    <a:pt x="1821" y="8859"/>
                    <a:pt x="1809" y="8862"/>
                    <a:pt x="1793" y="8869"/>
                  </a:cubicBezTo>
                  <a:cubicBezTo>
                    <a:pt x="1777" y="8878"/>
                    <a:pt x="1768" y="8883"/>
                    <a:pt x="1766" y="8883"/>
                  </a:cubicBezTo>
                  <a:cubicBezTo>
                    <a:pt x="1763" y="8883"/>
                    <a:pt x="1772" y="8874"/>
                    <a:pt x="1793" y="8853"/>
                  </a:cubicBezTo>
                  <a:cubicBezTo>
                    <a:pt x="1809" y="8834"/>
                    <a:pt x="1809" y="8834"/>
                    <a:pt x="1787" y="8822"/>
                  </a:cubicBezTo>
                  <a:cubicBezTo>
                    <a:pt x="1785" y="8822"/>
                    <a:pt x="1784" y="8822"/>
                    <a:pt x="1782" y="8822"/>
                  </a:cubicBezTo>
                  <a:cubicBezTo>
                    <a:pt x="1768" y="8822"/>
                    <a:pt x="1767" y="8809"/>
                    <a:pt x="1784" y="8806"/>
                  </a:cubicBezTo>
                  <a:cubicBezTo>
                    <a:pt x="1801" y="8788"/>
                    <a:pt x="1819" y="8771"/>
                    <a:pt x="1806" y="8771"/>
                  </a:cubicBezTo>
                  <a:cubicBezTo>
                    <a:pt x="1805" y="8771"/>
                    <a:pt x="1804" y="8771"/>
                    <a:pt x="1803" y="8771"/>
                  </a:cubicBezTo>
                  <a:cubicBezTo>
                    <a:pt x="1800" y="8759"/>
                    <a:pt x="1806" y="8746"/>
                    <a:pt x="1818" y="8737"/>
                  </a:cubicBezTo>
                  <a:cubicBezTo>
                    <a:pt x="1834" y="8718"/>
                    <a:pt x="1812" y="8709"/>
                    <a:pt x="1790" y="8696"/>
                  </a:cubicBezTo>
                  <a:cubicBezTo>
                    <a:pt x="1752" y="8663"/>
                    <a:pt x="1743" y="8647"/>
                    <a:pt x="1764" y="8647"/>
                  </a:cubicBezTo>
                  <a:cubicBezTo>
                    <a:pt x="1769" y="8647"/>
                    <a:pt x="1776" y="8647"/>
                    <a:pt x="1784" y="8649"/>
                  </a:cubicBezTo>
                  <a:cubicBezTo>
                    <a:pt x="1787" y="8650"/>
                    <a:pt x="1789" y="8650"/>
                    <a:pt x="1791" y="8650"/>
                  </a:cubicBezTo>
                  <a:cubicBezTo>
                    <a:pt x="1824" y="8650"/>
                    <a:pt x="1791" y="8583"/>
                    <a:pt x="1750" y="8574"/>
                  </a:cubicBezTo>
                  <a:cubicBezTo>
                    <a:pt x="1709" y="8565"/>
                    <a:pt x="1709" y="8565"/>
                    <a:pt x="1728" y="8561"/>
                  </a:cubicBezTo>
                  <a:cubicBezTo>
                    <a:pt x="1750" y="8558"/>
                    <a:pt x="1746" y="8543"/>
                    <a:pt x="1746" y="8543"/>
                  </a:cubicBezTo>
                  <a:cubicBezTo>
                    <a:pt x="1743" y="8527"/>
                    <a:pt x="1743" y="8511"/>
                    <a:pt x="1762" y="8508"/>
                  </a:cubicBezTo>
                  <a:cubicBezTo>
                    <a:pt x="1756" y="8492"/>
                    <a:pt x="1746" y="8477"/>
                    <a:pt x="1734" y="8464"/>
                  </a:cubicBezTo>
                  <a:cubicBezTo>
                    <a:pt x="1690" y="8439"/>
                    <a:pt x="1703" y="8389"/>
                    <a:pt x="1743" y="8367"/>
                  </a:cubicBezTo>
                  <a:lnTo>
                    <a:pt x="1718" y="8339"/>
                  </a:lnTo>
                  <a:cubicBezTo>
                    <a:pt x="1674" y="8330"/>
                    <a:pt x="1649" y="8320"/>
                    <a:pt x="1690" y="8314"/>
                  </a:cubicBezTo>
                  <a:lnTo>
                    <a:pt x="1712" y="8311"/>
                  </a:lnTo>
                  <a:cubicBezTo>
                    <a:pt x="1668" y="8301"/>
                    <a:pt x="1681" y="8236"/>
                    <a:pt x="1721" y="8229"/>
                  </a:cubicBezTo>
                  <a:cubicBezTo>
                    <a:pt x="1743" y="8226"/>
                    <a:pt x="1743" y="8226"/>
                    <a:pt x="1740" y="8210"/>
                  </a:cubicBezTo>
                  <a:lnTo>
                    <a:pt x="1740" y="8210"/>
                  </a:lnTo>
                  <a:lnTo>
                    <a:pt x="1718" y="8214"/>
                  </a:lnTo>
                  <a:cubicBezTo>
                    <a:pt x="1711" y="8215"/>
                    <a:pt x="1702" y="8216"/>
                    <a:pt x="1695" y="8216"/>
                  </a:cubicBezTo>
                  <a:cubicBezTo>
                    <a:pt x="1685" y="8216"/>
                    <a:pt x="1676" y="8213"/>
                    <a:pt x="1674" y="8204"/>
                  </a:cubicBezTo>
                  <a:cubicBezTo>
                    <a:pt x="1674" y="8189"/>
                    <a:pt x="1671" y="8173"/>
                    <a:pt x="1690" y="8170"/>
                  </a:cubicBezTo>
                  <a:cubicBezTo>
                    <a:pt x="1707" y="8152"/>
                    <a:pt x="1725" y="8135"/>
                    <a:pt x="1712" y="8135"/>
                  </a:cubicBezTo>
                  <a:cubicBezTo>
                    <a:pt x="1711" y="8135"/>
                    <a:pt x="1710" y="8135"/>
                    <a:pt x="1709" y="8135"/>
                  </a:cubicBezTo>
                  <a:cubicBezTo>
                    <a:pt x="1709" y="8123"/>
                    <a:pt x="1712" y="8110"/>
                    <a:pt x="1724" y="8101"/>
                  </a:cubicBezTo>
                  <a:cubicBezTo>
                    <a:pt x="1721" y="8085"/>
                    <a:pt x="1718" y="8069"/>
                    <a:pt x="1715" y="8038"/>
                  </a:cubicBezTo>
                  <a:cubicBezTo>
                    <a:pt x="1690" y="8026"/>
                    <a:pt x="1687" y="7994"/>
                    <a:pt x="1709" y="7991"/>
                  </a:cubicBezTo>
                  <a:cubicBezTo>
                    <a:pt x="1706" y="7975"/>
                    <a:pt x="1696" y="7960"/>
                    <a:pt x="1681" y="7947"/>
                  </a:cubicBezTo>
                  <a:cubicBezTo>
                    <a:pt x="1674" y="7916"/>
                    <a:pt x="1674" y="7903"/>
                    <a:pt x="1693" y="7900"/>
                  </a:cubicBezTo>
                  <a:cubicBezTo>
                    <a:pt x="1715" y="7897"/>
                    <a:pt x="1715" y="7897"/>
                    <a:pt x="1690" y="7885"/>
                  </a:cubicBezTo>
                  <a:cubicBezTo>
                    <a:pt x="1688" y="7885"/>
                    <a:pt x="1687" y="7885"/>
                    <a:pt x="1685" y="7885"/>
                  </a:cubicBezTo>
                  <a:cubicBezTo>
                    <a:pt x="1671" y="7885"/>
                    <a:pt x="1668" y="7871"/>
                    <a:pt x="1665" y="7856"/>
                  </a:cubicBezTo>
                  <a:lnTo>
                    <a:pt x="1662" y="7825"/>
                  </a:lnTo>
                  <a:cubicBezTo>
                    <a:pt x="1655" y="7826"/>
                    <a:pt x="1650" y="7827"/>
                    <a:pt x="1647" y="7827"/>
                  </a:cubicBezTo>
                  <a:cubicBezTo>
                    <a:pt x="1640" y="7827"/>
                    <a:pt x="1640" y="7823"/>
                    <a:pt x="1640" y="7812"/>
                  </a:cubicBezTo>
                  <a:cubicBezTo>
                    <a:pt x="1637" y="7797"/>
                    <a:pt x="1649" y="7747"/>
                    <a:pt x="1649" y="7731"/>
                  </a:cubicBezTo>
                  <a:cubicBezTo>
                    <a:pt x="1643" y="7702"/>
                    <a:pt x="1641" y="7691"/>
                    <a:pt x="1637" y="7691"/>
                  </a:cubicBezTo>
                  <a:cubicBezTo>
                    <a:pt x="1634" y="7691"/>
                    <a:pt x="1630" y="7695"/>
                    <a:pt x="1624" y="7703"/>
                  </a:cubicBezTo>
                  <a:cubicBezTo>
                    <a:pt x="1624" y="7710"/>
                    <a:pt x="1621" y="7714"/>
                    <a:pt x="1618" y="7714"/>
                  </a:cubicBezTo>
                  <a:cubicBezTo>
                    <a:pt x="1614" y="7714"/>
                    <a:pt x="1612" y="7707"/>
                    <a:pt x="1621" y="7687"/>
                  </a:cubicBezTo>
                  <a:cubicBezTo>
                    <a:pt x="1624" y="7650"/>
                    <a:pt x="1627" y="7612"/>
                    <a:pt x="1624" y="7574"/>
                  </a:cubicBezTo>
                  <a:cubicBezTo>
                    <a:pt x="1616" y="7523"/>
                    <a:pt x="1615" y="7514"/>
                    <a:pt x="1605" y="7514"/>
                  </a:cubicBezTo>
                  <a:cubicBezTo>
                    <a:pt x="1602" y="7514"/>
                    <a:pt x="1599" y="7514"/>
                    <a:pt x="1596" y="7515"/>
                  </a:cubicBezTo>
                  <a:cubicBezTo>
                    <a:pt x="1582" y="7522"/>
                    <a:pt x="1573" y="7525"/>
                    <a:pt x="1568" y="7525"/>
                  </a:cubicBezTo>
                  <a:cubicBezTo>
                    <a:pt x="1560" y="7525"/>
                    <a:pt x="1568" y="7514"/>
                    <a:pt x="1593" y="7499"/>
                  </a:cubicBezTo>
                  <a:cubicBezTo>
                    <a:pt x="1627" y="7467"/>
                    <a:pt x="1628" y="7452"/>
                    <a:pt x="1610" y="7452"/>
                  </a:cubicBezTo>
                  <a:cubicBezTo>
                    <a:pt x="1609" y="7452"/>
                    <a:pt x="1607" y="7452"/>
                    <a:pt x="1605" y="7452"/>
                  </a:cubicBezTo>
                  <a:cubicBezTo>
                    <a:pt x="1583" y="7440"/>
                    <a:pt x="1583" y="7440"/>
                    <a:pt x="1580" y="7424"/>
                  </a:cubicBezTo>
                  <a:cubicBezTo>
                    <a:pt x="1602" y="7421"/>
                    <a:pt x="1599" y="7405"/>
                    <a:pt x="1574" y="7377"/>
                  </a:cubicBezTo>
                  <a:cubicBezTo>
                    <a:pt x="1571" y="7361"/>
                    <a:pt x="1571" y="7361"/>
                    <a:pt x="1593" y="7358"/>
                  </a:cubicBezTo>
                  <a:lnTo>
                    <a:pt x="1590" y="7327"/>
                  </a:lnTo>
                  <a:cubicBezTo>
                    <a:pt x="1543" y="7302"/>
                    <a:pt x="1549" y="7205"/>
                    <a:pt x="1568" y="7186"/>
                  </a:cubicBezTo>
                  <a:cubicBezTo>
                    <a:pt x="1565" y="7173"/>
                    <a:pt x="1555" y="7164"/>
                    <a:pt x="1543" y="7157"/>
                  </a:cubicBezTo>
                  <a:cubicBezTo>
                    <a:pt x="1499" y="7148"/>
                    <a:pt x="1496" y="7132"/>
                    <a:pt x="1536" y="7126"/>
                  </a:cubicBezTo>
                  <a:cubicBezTo>
                    <a:pt x="1580" y="7120"/>
                    <a:pt x="1580" y="7120"/>
                    <a:pt x="1536" y="7110"/>
                  </a:cubicBezTo>
                  <a:cubicBezTo>
                    <a:pt x="1513" y="7099"/>
                    <a:pt x="1503" y="7031"/>
                    <a:pt x="1539" y="7031"/>
                  </a:cubicBezTo>
                  <a:cubicBezTo>
                    <a:pt x="1541" y="7031"/>
                    <a:pt x="1543" y="7032"/>
                    <a:pt x="1546" y="7032"/>
                  </a:cubicBezTo>
                  <a:lnTo>
                    <a:pt x="1587" y="7026"/>
                  </a:lnTo>
                  <a:cubicBezTo>
                    <a:pt x="1574" y="7020"/>
                    <a:pt x="1565" y="7010"/>
                    <a:pt x="1562" y="6998"/>
                  </a:cubicBezTo>
                  <a:cubicBezTo>
                    <a:pt x="1560" y="6998"/>
                    <a:pt x="1558" y="6998"/>
                    <a:pt x="1557" y="6998"/>
                  </a:cubicBezTo>
                  <a:cubicBezTo>
                    <a:pt x="1539" y="6998"/>
                    <a:pt x="1536" y="6981"/>
                    <a:pt x="1530" y="6938"/>
                  </a:cubicBezTo>
                  <a:cubicBezTo>
                    <a:pt x="1527" y="6907"/>
                    <a:pt x="1496" y="6847"/>
                    <a:pt x="1493" y="6816"/>
                  </a:cubicBezTo>
                  <a:cubicBezTo>
                    <a:pt x="1486" y="6785"/>
                    <a:pt x="1480" y="6738"/>
                    <a:pt x="1499" y="6719"/>
                  </a:cubicBezTo>
                  <a:cubicBezTo>
                    <a:pt x="1496" y="6697"/>
                    <a:pt x="1486" y="6675"/>
                    <a:pt x="1471" y="6659"/>
                  </a:cubicBezTo>
                  <a:cubicBezTo>
                    <a:pt x="1446" y="6647"/>
                    <a:pt x="1442" y="6618"/>
                    <a:pt x="1461" y="6615"/>
                  </a:cubicBezTo>
                  <a:lnTo>
                    <a:pt x="1461" y="6600"/>
                  </a:lnTo>
                  <a:cubicBezTo>
                    <a:pt x="1449" y="6587"/>
                    <a:pt x="1439" y="6571"/>
                    <a:pt x="1433" y="6556"/>
                  </a:cubicBezTo>
                  <a:cubicBezTo>
                    <a:pt x="1452" y="6553"/>
                    <a:pt x="1471" y="6534"/>
                    <a:pt x="1449" y="6521"/>
                  </a:cubicBezTo>
                  <a:lnTo>
                    <a:pt x="1449" y="6521"/>
                  </a:lnTo>
                  <a:cubicBezTo>
                    <a:pt x="1447" y="6522"/>
                    <a:pt x="1445" y="6522"/>
                    <a:pt x="1444" y="6522"/>
                  </a:cubicBezTo>
                  <a:cubicBezTo>
                    <a:pt x="1427" y="6522"/>
                    <a:pt x="1426" y="6506"/>
                    <a:pt x="1420" y="6477"/>
                  </a:cubicBezTo>
                  <a:cubicBezTo>
                    <a:pt x="1436" y="6443"/>
                    <a:pt x="1361" y="5932"/>
                    <a:pt x="1342" y="5932"/>
                  </a:cubicBezTo>
                  <a:cubicBezTo>
                    <a:pt x="1342" y="5932"/>
                    <a:pt x="1342" y="5932"/>
                    <a:pt x="1342" y="5932"/>
                  </a:cubicBezTo>
                  <a:lnTo>
                    <a:pt x="1333" y="5885"/>
                  </a:lnTo>
                  <a:cubicBezTo>
                    <a:pt x="1333" y="5870"/>
                    <a:pt x="1326" y="5838"/>
                    <a:pt x="1326" y="5838"/>
                  </a:cubicBezTo>
                  <a:cubicBezTo>
                    <a:pt x="1367" y="5832"/>
                    <a:pt x="1336" y="5760"/>
                    <a:pt x="1308" y="5716"/>
                  </a:cubicBezTo>
                  <a:cubicBezTo>
                    <a:pt x="1292" y="5707"/>
                    <a:pt x="1283" y="5691"/>
                    <a:pt x="1283" y="5672"/>
                  </a:cubicBezTo>
                  <a:cubicBezTo>
                    <a:pt x="1323" y="5666"/>
                    <a:pt x="1317" y="5619"/>
                    <a:pt x="1292" y="5591"/>
                  </a:cubicBezTo>
                  <a:cubicBezTo>
                    <a:pt x="1248" y="5581"/>
                    <a:pt x="1245" y="5566"/>
                    <a:pt x="1286" y="5559"/>
                  </a:cubicBezTo>
                  <a:cubicBezTo>
                    <a:pt x="1326" y="5553"/>
                    <a:pt x="1323" y="5522"/>
                    <a:pt x="1258" y="5500"/>
                  </a:cubicBezTo>
                  <a:cubicBezTo>
                    <a:pt x="1232" y="5487"/>
                    <a:pt x="1232" y="5487"/>
                    <a:pt x="1251" y="5468"/>
                  </a:cubicBezTo>
                  <a:cubicBezTo>
                    <a:pt x="1289" y="5448"/>
                    <a:pt x="1289" y="5434"/>
                    <a:pt x="1272" y="5434"/>
                  </a:cubicBezTo>
                  <a:cubicBezTo>
                    <a:pt x="1271" y="5434"/>
                    <a:pt x="1269" y="5434"/>
                    <a:pt x="1267" y="5434"/>
                  </a:cubicBezTo>
                  <a:cubicBezTo>
                    <a:pt x="1223" y="5425"/>
                    <a:pt x="1223" y="5412"/>
                    <a:pt x="1261" y="5390"/>
                  </a:cubicBezTo>
                  <a:cubicBezTo>
                    <a:pt x="1298" y="5352"/>
                    <a:pt x="1298" y="5352"/>
                    <a:pt x="1254" y="5343"/>
                  </a:cubicBezTo>
                  <a:cubicBezTo>
                    <a:pt x="1211" y="5330"/>
                    <a:pt x="1201" y="5271"/>
                    <a:pt x="1239" y="5249"/>
                  </a:cubicBezTo>
                  <a:cubicBezTo>
                    <a:pt x="1239" y="5235"/>
                    <a:pt x="1255" y="5217"/>
                    <a:pt x="1240" y="5217"/>
                  </a:cubicBezTo>
                  <a:cubicBezTo>
                    <a:pt x="1239" y="5217"/>
                    <a:pt x="1237" y="5217"/>
                    <a:pt x="1236" y="5218"/>
                  </a:cubicBezTo>
                  <a:lnTo>
                    <a:pt x="1254" y="5199"/>
                  </a:lnTo>
                  <a:lnTo>
                    <a:pt x="1248" y="5168"/>
                  </a:lnTo>
                  <a:lnTo>
                    <a:pt x="1229" y="5171"/>
                  </a:lnTo>
                  <a:cubicBezTo>
                    <a:pt x="1229" y="5099"/>
                    <a:pt x="1226" y="5023"/>
                    <a:pt x="1217" y="4951"/>
                  </a:cubicBezTo>
                  <a:cubicBezTo>
                    <a:pt x="1196" y="4807"/>
                    <a:pt x="1190" y="4762"/>
                    <a:pt x="1178" y="4762"/>
                  </a:cubicBezTo>
                  <a:cubicBezTo>
                    <a:pt x="1176" y="4762"/>
                    <a:pt x="1173" y="4763"/>
                    <a:pt x="1170" y="4766"/>
                  </a:cubicBezTo>
                  <a:cubicBezTo>
                    <a:pt x="1160" y="4772"/>
                    <a:pt x="1152" y="4774"/>
                    <a:pt x="1147" y="4774"/>
                  </a:cubicBezTo>
                  <a:cubicBezTo>
                    <a:pt x="1130" y="4774"/>
                    <a:pt x="1135" y="4752"/>
                    <a:pt x="1164" y="4735"/>
                  </a:cubicBezTo>
                  <a:cubicBezTo>
                    <a:pt x="1170" y="4710"/>
                    <a:pt x="1173" y="4682"/>
                    <a:pt x="1173" y="4654"/>
                  </a:cubicBezTo>
                  <a:cubicBezTo>
                    <a:pt x="1170" y="4622"/>
                    <a:pt x="1164" y="4591"/>
                    <a:pt x="1185" y="4588"/>
                  </a:cubicBezTo>
                  <a:lnTo>
                    <a:pt x="1182" y="4572"/>
                  </a:lnTo>
                  <a:cubicBezTo>
                    <a:pt x="1138" y="4550"/>
                    <a:pt x="1123" y="4456"/>
                    <a:pt x="1138" y="4406"/>
                  </a:cubicBezTo>
                  <a:cubicBezTo>
                    <a:pt x="1135" y="4378"/>
                    <a:pt x="1126" y="4353"/>
                    <a:pt x="1104" y="4331"/>
                  </a:cubicBezTo>
                  <a:cubicBezTo>
                    <a:pt x="1079" y="4303"/>
                    <a:pt x="1079" y="4303"/>
                    <a:pt x="1098" y="4284"/>
                  </a:cubicBezTo>
                  <a:cubicBezTo>
                    <a:pt x="1119" y="4281"/>
                    <a:pt x="1125" y="4193"/>
                    <a:pt x="1089" y="4193"/>
                  </a:cubicBezTo>
                  <a:cubicBezTo>
                    <a:pt x="1088" y="4193"/>
                    <a:pt x="1086" y="4193"/>
                    <a:pt x="1085" y="4193"/>
                  </a:cubicBezTo>
                  <a:lnTo>
                    <a:pt x="1104" y="4174"/>
                  </a:lnTo>
                  <a:cubicBezTo>
                    <a:pt x="1118" y="4157"/>
                    <a:pt x="1102" y="4145"/>
                    <a:pt x="1085" y="4145"/>
                  </a:cubicBezTo>
                  <a:cubicBezTo>
                    <a:pt x="1083" y="4145"/>
                    <a:pt x="1081" y="4146"/>
                    <a:pt x="1079" y="4146"/>
                  </a:cubicBezTo>
                  <a:cubicBezTo>
                    <a:pt x="1072" y="4147"/>
                    <a:pt x="1067" y="4147"/>
                    <a:pt x="1062" y="4147"/>
                  </a:cubicBezTo>
                  <a:cubicBezTo>
                    <a:pt x="1036" y="4147"/>
                    <a:pt x="1044" y="4133"/>
                    <a:pt x="1095" y="4111"/>
                  </a:cubicBezTo>
                  <a:cubicBezTo>
                    <a:pt x="1132" y="4106"/>
                    <a:pt x="1132" y="4092"/>
                    <a:pt x="1118" y="4092"/>
                  </a:cubicBezTo>
                  <a:cubicBezTo>
                    <a:pt x="1117" y="4092"/>
                    <a:pt x="1115" y="4092"/>
                    <a:pt x="1113" y="4093"/>
                  </a:cubicBezTo>
                  <a:cubicBezTo>
                    <a:pt x="1088" y="4080"/>
                    <a:pt x="1066" y="4068"/>
                    <a:pt x="1085" y="4049"/>
                  </a:cubicBezTo>
                  <a:cubicBezTo>
                    <a:pt x="1083" y="4036"/>
                    <a:pt x="1080" y="4022"/>
                    <a:pt x="1055" y="4022"/>
                  </a:cubicBezTo>
                  <a:cubicBezTo>
                    <a:pt x="1050" y="4022"/>
                    <a:pt x="1044" y="4023"/>
                    <a:pt x="1038" y="4024"/>
                  </a:cubicBezTo>
                  <a:cubicBezTo>
                    <a:pt x="1037" y="4024"/>
                    <a:pt x="1035" y="4024"/>
                    <a:pt x="1034" y="4024"/>
                  </a:cubicBezTo>
                  <a:cubicBezTo>
                    <a:pt x="1019" y="4024"/>
                    <a:pt x="1016" y="4010"/>
                    <a:pt x="1013" y="3995"/>
                  </a:cubicBezTo>
                  <a:cubicBezTo>
                    <a:pt x="1020" y="3994"/>
                    <a:pt x="1025" y="3994"/>
                    <a:pt x="1029" y="3994"/>
                  </a:cubicBezTo>
                  <a:cubicBezTo>
                    <a:pt x="1037" y="3994"/>
                    <a:pt x="1042" y="3997"/>
                    <a:pt x="1057" y="4005"/>
                  </a:cubicBezTo>
                  <a:cubicBezTo>
                    <a:pt x="1058" y="4009"/>
                    <a:pt x="1058" y="4011"/>
                    <a:pt x="1058" y="4011"/>
                  </a:cubicBezTo>
                  <a:cubicBezTo>
                    <a:pt x="1058" y="4011"/>
                    <a:pt x="1056" y="3996"/>
                    <a:pt x="1054" y="3974"/>
                  </a:cubicBezTo>
                  <a:cubicBezTo>
                    <a:pt x="1051" y="3958"/>
                    <a:pt x="1066" y="3923"/>
                    <a:pt x="1088" y="3920"/>
                  </a:cubicBezTo>
                  <a:cubicBezTo>
                    <a:pt x="1099" y="3908"/>
                    <a:pt x="1102" y="3897"/>
                    <a:pt x="1092" y="3897"/>
                  </a:cubicBezTo>
                  <a:cubicBezTo>
                    <a:pt x="1087" y="3897"/>
                    <a:pt x="1077" y="3900"/>
                    <a:pt x="1063" y="3908"/>
                  </a:cubicBezTo>
                  <a:cubicBezTo>
                    <a:pt x="1051" y="3910"/>
                    <a:pt x="1042" y="3911"/>
                    <a:pt x="1036" y="3911"/>
                  </a:cubicBezTo>
                  <a:cubicBezTo>
                    <a:pt x="1022" y="3911"/>
                    <a:pt x="1022" y="3904"/>
                    <a:pt x="1019" y="3883"/>
                  </a:cubicBezTo>
                  <a:cubicBezTo>
                    <a:pt x="1016" y="3867"/>
                    <a:pt x="1013" y="3851"/>
                    <a:pt x="1035" y="3848"/>
                  </a:cubicBezTo>
                  <a:cubicBezTo>
                    <a:pt x="1054" y="3845"/>
                    <a:pt x="1054" y="3845"/>
                    <a:pt x="1051" y="3814"/>
                  </a:cubicBezTo>
                  <a:cubicBezTo>
                    <a:pt x="1044" y="3770"/>
                    <a:pt x="975" y="3732"/>
                    <a:pt x="932" y="3723"/>
                  </a:cubicBezTo>
                  <a:cubicBezTo>
                    <a:pt x="917" y="3725"/>
                    <a:pt x="908" y="3726"/>
                    <a:pt x="904" y="3726"/>
                  </a:cubicBezTo>
                  <a:cubicBezTo>
                    <a:pt x="895" y="3726"/>
                    <a:pt x="904" y="3721"/>
                    <a:pt x="928" y="3707"/>
                  </a:cubicBezTo>
                  <a:cubicBezTo>
                    <a:pt x="950" y="3704"/>
                    <a:pt x="947" y="3688"/>
                    <a:pt x="944" y="3673"/>
                  </a:cubicBezTo>
                  <a:lnTo>
                    <a:pt x="944" y="3673"/>
                  </a:lnTo>
                  <a:cubicBezTo>
                    <a:pt x="943" y="3673"/>
                    <a:pt x="941" y="3673"/>
                    <a:pt x="940" y="3673"/>
                  </a:cubicBezTo>
                  <a:cubicBezTo>
                    <a:pt x="932" y="3673"/>
                    <a:pt x="935" y="3666"/>
                    <a:pt x="939" y="3666"/>
                  </a:cubicBezTo>
                  <a:lnTo>
                    <a:pt x="939" y="3666"/>
                  </a:lnTo>
                  <a:cubicBezTo>
                    <a:pt x="941" y="3666"/>
                    <a:pt x="943" y="3668"/>
                    <a:pt x="944" y="3673"/>
                  </a:cubicBezTo>
                  <a:cubicBezTo>
                    <a:pt x="946" y="3672"/>
                    <a:pt x="948" y="3672"/>
                    <a:pt x="949" y="3672"/>
                  </a:cubicBezTo>
                  <a:cubicBezTo>
                    <a:pt x="966" y="3672"/>
                    <a:pt x="966" y="3687"/>
                    <a:pt x="969" y="3701"/>
                  </a:cubicBezTo>
                  <a:lnTo>
                    <a:pt x="991" y="3698"/>
                  </a:lnTo>
                  <a:cubicBezTo>
                    <a:pt x="1029" y="3676"/>
                    <a:pt x="1026" y="3660"/>
                    <a:pt x="985" y="3651"/>
                  </a:cubicBezTo>
                  <a:cubicBezTo>
                    <a:pt x="960" y="3638"/>
                    <a:pt x="960" y="3638"/>
                    <a:pt x="979" y="3619"/>
                  </a:cubicBezTo>
                  <a:cubicBezTo>
                    <a:pt x="996" y="3602"/>
                    <a:pt x="1013" y="3585"/>
                    <a:pt x="999" y="3585"/>
                  </a:cubicBezTo>
                  <a:cubicBezTo>
                    <a:pt x="997" y="3585"/>
                    <a:pt x="996" y="3585"/>
                    <a:pt x="994" y="3585"/>
                  </a:cubicBezTo>
                  <a:cubicBezTo>
                    <a:pt x="991" y="3566"/>
                    <a:pt x="997" y="3550"/>
                    <a:pt x="1010" y="3535"/>
                  </a:cubicBezTo>
                  <a:cubicBezTo>
                    <a:pt x="1004" y="3506"/>
                    <a:pt x="1001" y="3491"/>
                    <a:pt x="986" y="3491"/>
                  </a:cubicBezTo>
                  <a:cubicBezTo>
                    <a:pt x="985" y="3491"/>
                    <a:pt x="983" y="3491"/>
                    <a:pt x="982" y="3491"/>
                  </a:cubicBezTo>
                  <a:cubicBezTo>
                    <a:pt x="980" y="3491"/>
                    <a:pt x="978" y="3491"/>
                    <a:pt x="976" y="3491"/>
                  </a:cubicBezTo>
                  <a:cubicBezTo>
                    <a:pt x="960" y="3491"/>
                    <a:pt x="960" y="3477"/>
                    <a:pt x="957" y="3463"/>
                  </a:cubicBezTo>
                  <a:cubicBezTo>
                    <a:pt x="954" y="3448"/>
                    <a:pt x="951" y="3434"/>
                    <a:pt x="936" y="3434"/>
                  </a:cubicBezTo>
                  <a:cubicBezTo>
                    <a:pt x="935" y="3434"/>
                    <a:pt x="933" y="3434"/>
                    <a:pt x="932" y="3435"/>
                  </a:cubicBezTo>
                  <a:cubicBezTo>
                    <a:pt x="930" y="3435"/>
                    <a:pt x="928" y="3435"/>
                    <a:pt x="926" y="3435"/>
                  </a:cubicBezTo>
                  <a:cubicBezTo>
                    <a:pt x="903" y="3435"/>
                    <a:pt x="884" y="3417"/>
                    <a:pt x="881" y="3394"/>
                  </a:cubicBezTo>
                  <a:cubicBezTo>
                    <a:pt x="856" y="3369"/>
                    <a:pt x="856" y="3369"/>
                    <a:pt x="897" y="3347"/>
                  </a:cubicBezTo>
                  <a:cubicBezTo>
                    <a:pt x="916" y="3344"/>
                    <a:pt x="916" y="3328"/>
                    <a:pt x="913" y="3312"/>
                  </a:cubicBezTo>
                  <a:cubicBezTo>
                    <a:pt x="913" y="3297"/>
                    <a:pt x="919" y="3284"/>
                    <a:pt x="928" y="3278"/>
                  </a:cubicBezTo>
                  <a:cubicBezTo>
                    <a:pt x="940" y="3266"/>
                    <a:pt x="936" y="3263"/>
                    <a:pt x="927" y="3263"/>
                  </a:cubicBezTo>
                  <a:cubicBezTo>
                    <a:pt x="921" y="3263"/>
                    <a:pt x="914" y="3264"/>
                    <a:pt x="907" y="3265"/>
                  </a:cubicBezTo>
                  <a:lnTo>
                    <a:pt x="866" y="3272"/>
                  </a:lnTo>
                  <a:cubicBezTo>
                    <a:pt x="863" y="3256"/>
                    <a:pt x="900" y="3234"/>
                    <a:pt x="922" y="3231"/>
                  </a:cubicBezTo>
                  <a:cubicBezTo>
                    <a:pt x="947" y="3217"/>
                    <a:pt x="955" y="3212"/>
                    <a:pt x="947" y="3212"/>
                  </a:cubicBezTo>
                  <a:cubicBezTo>
                    <a:pt x="943" y="3212"/>
                    <a:pt x="933" y="3213"/>
                    <a:pt x="919" y="3215"/>
                  </a:cubicBezTo>
                  <a:cubicBezTo>
                    <a:pt x="917" y="3215"/>
                    <a:pt x="915" y="3216"/>
                    <a:pt x="913" y="3216"/>
                  </a:cubicBezTo>
                  <a:cubicBezTo>
                    <a:pt x="896" y="3216"/>
                    <a:pt x="877" y="3202"/>
                    <a:pt x="891" y="3171"/>
                  </a:cubicBezTo>
                  <a:cubicBezTo>
                    <a:pt x="888" y="3140"/>
                    <a:pt x="881" y="3109"/>
                    <a:pt x="903" y="3105"/>
                  </a:cubicBezTo>
                  <a:cubicBezTo>
                    <a:pt x="913" y="3096"/>
                    <a:pt x="913" y="3080"/>
                    <a:pt x="900" y="3074"/>
                  </a:cubicBezTo>
                  <a:cubicBezTo>
                    <a:pt x="875" y="3062"/>
                    <a:pt x="875" y="3046"/>
                    <a:pt x="888" y="2996"/>
                  </a:cubicBezTo>
                  <a:cubicBezTo>
                    <a:pt x="910" y="2932"/>
                    <a:pt x="915" y="2918"/>
                    <a:pt x="896" y="2918"/>
                  </a:cubicBezTo>
                  <a:cubicBezTo>
                    <a:pt x="891" y="2918"/>
                    <a:pt x="884" y="2919"/>
                    <a:pt x="875" y="2921"/>
                  </a:cubicBezTo>
                  <a:cubicBezTo>
                    <a:pt x="869" y="2922"/>
                    <a:pt x="862" y="2923"/>
                    <a:pt x="857" y="2923"/>
                  </a:cubicBezTo>
                  <a:cubicBezTo>
                    <a:pt x="849" y="2923"/>
                    <a:pt x="849" y="2919"/>
                    <a:pt x="875" y="2905"/>
                  </a:cubicBezTo>
                  <a:cubicBezTo>
                    <a:pt x="891" y="2886"/>
                    <a:pt x="869" y="2874"/>
                    <a:pt x="844" y="2845"/>
                  </a:cubicBezTo>
                  <a:cubicBezTo>
                    <a:pt x="828" y="2840"/>
                    <a:pt x="813" y="2838"/>
                    <a:pt x="797" y="2838"/>
                  </a:cubicBezTo>
                  <a:cubicBezTo>
                    <a:pt x="785" y="2838"/>
                    <a:pt x="772" y="2839"/>
                    <a:pt x="759" y="2842"/>
                  </a:cubicBezTo>
                  <a:cubicBezTo>
                    <a:pt x="747" y="2844"/>
                    <a:pt x="739" y="2845"/>
                    <a:pt x="733" y="2845"/>
                  </a:cubicBezTo>
                  <a:cubicBezTo>
                    <a:pt x="720" y="2845"/>
                    <a:pt x="723" y="2838"/>
                    <a:pt x="734" y="2814"/>
                  </a:cubicBezTo>
                  <a:cubicBezTo>
                    <a:pt x="731" y="2798"/>
                    <a:pt x="750" y="2780"/>
                    <a:pt x="772" y="2776"/>
                  </a:cubicBezTo>
                  <a:cubicBezTo>
                    <a:pt x="773" y="2776"/>
                    <a:pt x="775" y="2776"/>
                    <a:pt x="777" y="2776"/>
                  </a:cubicBezTo>
                  <a:cubicBezTo>
                    <a:pt x="791" y="2776"/>
                    <a:pt x="794" y="2789"/>
                    <a:pt x="794" y="2789"/>
                  </a:cubicBezTo>
                  <a:lnTo>
                    <a:pt x="797" y="2805"/>
                  </a:lnTo>
                  <a:cubicBezTo>
                    <a:pt x="816" y="2802"/>
                    <a:pt x="838" y="2798"/>
                    <a:pt x="831" y="2767"/>
                  </a:cubicBezTo>
                  <a:cubicBezTo>
                    <a:pt x="849" y="2750"/>
                    <a:pt x="847" y="2735"/>
                    <a:pt x="833" y="2735"/>
                  </a:cubicBezTo>
                  <a:cubicBezTo>
                    <a:pt x="831" y="2735"/>
                    <a:pt x="830" y="2735"/>
                    <a:pt x="828" y="2736"/>
                  </a:cubicBezTo>
                  <a:cubicBezTo>
                    <a:pt x="847" y="2717"/>
                    <a:pt x="841" y="2686"/>
                    <a:pt x="838" y="2654"/>
                  </a:cubicBezTo>
                  <a:cubicBezTo>
                    <a:pt x="831" y="2623"/>
                    <a:pt x="825" y="2576"/>
                    <a:pt x="844" y="2560"/>
                  </a:cubicBezTo>
                  <a:cubicBezTo>
                    <a:pt x="841" y="2532"/>
                    <a:pt x="838" y="2516"/>
                    <a:pt x="821" y="2516"/>
                  </a:cubicBezTo>
                  <a:cubicBezTo>
                    <a:pt x="819" y="2516"/>
                    <a:pt x="817" y="2516"/>
                    <a:pt x="816" y="2516"/>
                  </a:cubicBezTo>
                  <a:cubicBezTo>
                    <a:pt x="809" y="2517"/>
                    <a:pt x="803" y="2518"/>
                    <a:pt x="799" y="2518"/>
                  </a:cubicBezTo>
                  <a:cubicBezTo>
                    <a:pt x="775" y="2518"/>
                    <a:pt x="775" y="2506"/>
                    <a:pt x="794" y="2504"/>
                  </a:cubicBezTo>
                  <a:cubicBezTo>
                    <a:pt x="831" y="2482"/>
                    <a:pt x="822" y="2275"/>
                    <a:pt x="781" y="2266"/>
                  </a:cubicBezTo>
                  <a:cubicBezTo>
                    <a:pt x="781" y="2266"/>
                    <a:pt x="778" y="2250"/>
                    <a:pt x="775" y="2234"/>
                  </a:cubicBezTo>
                  <a:cubicBezTo>
                    <a:pt x="791" y="2200"/>
                    <a:pt x="778" y="2109"/>
                    <a:pt x="756" y="2096"/>
                  </a:cubicBezTo>
                  <a:lnTo>
                    <a:pt x="747" y="2049"/>
                  </a:lnTo>
                  <a:cubicBezTo>
                    <a:pt x="762" y="2015"/>
                    <a:pt x="762" y="1999"/>
                    <a:pt x="737" y="1987"/>
                  </a:cubicBezTo>
                  <a:cubicBezTo>
                    <a:pt x="715" y="1974"/>
                    <a:pt x="693" y="1977"/>
                    <a:pt x="715" y="1974"/>
                  </a:cubicBezTo>
                  <a:cubicBezTo>
                    <a:pt x="737" y="1971"/>
                    <a:pt x="731" y="1940"/>
                    <a:pt x="722" y="1877"/>
                  </a:cubicBezTo>
                  <a:cubicBezTo>
                    <a:pt x="716" y="1837"/>
                    <a:pt x="713" y="1822"/>
                    <a:pt x="708" y="1822"/>
                  </a:cubicBezTo>
                  <a:cubicBezTo>
                    <a:pt x="706" y="1822"/>
                    <a:pt x="702" y="1827"/>
                    <a:pt x="697" y="1833"/>
                  </a:cubicBezTo>
                  <a:cubicBezTo>
                    <a:pt x="665" y="1774"/>
                    <a:pt x="687" y="1770"/>
                    <a:pt x="706" y="1767"/>
                  </a:cubicBezTo>
                  <a:cubicBezTo>
                    <a:pt x="712" y="1769"/>
                    <a:pt x="717" y="1769"/>
                    <a:pt x="722" y="1769"/>
                  </a:cubicBezTo>
                  <a:cubicBezTo>
                    <a:pt x="748" y="1769"/>
                    <a:pt x="737" y="1748"/>
                    <a:pt x="681" y="1742"/>
                  </a:cubicBezTo>
                  <a:cubicBezTo>
                    <a:pt x="637" y="1733"/>
                    <a:pt x="634" y="1702"/>
                    <a:pt x="653" y="1698"/>
                  </a:cubicBezTo>
                  <a:cubicBezTo>
                    <a:pt x="655" y="1698"/>
                    <a:pt x="656" y="1698"/>
                    <a:pt x="658" y="1698"/>
                  </a:cubicBezTo>
                  <a:cubicBezTo>
                    <a:pt x="675" y="1698"/>
                    <a:pt x="678" y="1712"/>
                    <a:pt x="678" y="1727"/>
                  </a:cubicBezTo>
                  <a:lnTo>
                    <a:pt x="722" y="1720"/>
                  </a:lnTo>
                  <a:cubicBezTo>
                    <a:pt x="719" y="1705"/>
                    <a:pt x="719" y="1705"/>
                    <a:pt x="697" y="1692"/>
                  </a:cubicBezTo>
                  <a:cubicBezTo>
                    <a:pt x="690" y="1680"/>
                    <a:pt x="681" y="1667"/>
                    <a:pt x="672" y="1664"/>
                  </a:cubicBezTo>
                  <a:cubicBezTo>
                    <a:pt x="663" y="1659"/>
                    <a:pt x="653" y="1656"/>
                    <a:pt x="644" y="1656"/>
                  </a:cubicBezTo>
                  <a:cubicBezTo>
                    <a:pt x="631" y="1656"/>
                    <a:pt x="618" y="1662"/>
                    <a:pt x="609" y="1673"/>
                  </a:cubicBezTo>
                  <a:cubicBezTo>
                    <a:pt x="603" y="1679"/>
                    <a:pt x="598" y="1682"/>
                    <a:pt x="595" y="1682"/>
                  </a:cubicBezTo>
                  <a:cubicBezTo>
                    <a:pt x="588" y="1682"/>
                    <a:pt x="586" y="1671"/>
                    <a:pt x="584" y="1661"/>
                  </a:cubicBezTo>
                  <a:cubicBezTo>
                    <a:pt x="596" y="1638"/>
                    <a:pt x="609" y="1629"/>
                    <a:pt x="622" y="1629"/>
                  </a:cubicBezTo>
                  <a:cubicBezTo>
                    <a:pt x="629" y="1629"/>
                    <a:pt x="636" y="1631"/>
                    <a:pt x="643" y="1636"/>
                  </a:cubicBezTo>
                  <a:cubicBezTo>
                    <a:pt x="645" y="1645"/>
                    <a:pt x="654" y="1648"/>
                    <a:pt x="664" y="1648"/>
                  </a:cubicBezTo>
                  <a:cubicBezTo>
                    <a:pt x="671" y="1648"/>
                    <a:pt x="679" y="1646"/>
                    <a:pt x="687" y="1645"/>
                  </a:cubicBezTo>
                  <a:cubicBezTo>
                    <a:pt x="709" y="1642"/>
                    <a:pt x="656" y="1570"/>
                    <a:pt x="612" y="1561"/>
                  </a:cubicBezTo>
                  <a:lnTo>
                    <a:pt x="634" y="1557"/>
                  </a:lnTo>
                  <a:cubicBezTo>
                    <a:pt x="653" y="1554"/>
                    <a:pt x="650" y="1523"/>
                    <a:pt x="643" y="1492"/>
                  </a:cubicBezTo>
                  <a:cubicBezTo>
                    <a:pt x="640" y="1463"/>
                    <a:pt x="638" y="1447"/>
                    <a:pt x="623" y="1447"/>
                  </a:cubicBezTo>
                  <a:cubicBezTo>
                    <a:pt x="621" y="1447"/>
                    <a:pt x="620" y="1447"/>
                    <a:pt x="618" y="1448"/>
                  </a:cubicBezTo>
                  <a:cubicBezTo>
                    <a:pt x="609" y="1449"/>
                    <a:pt x="601" y="1450"/>
                    <a:pt x="594" y="1450"/>
                  </a:cubicBezTo>
                  <a:cubicBezTo>
                    <a:pt x="584" y="1450"/>
                    <a:pt x="576" y="1448"/>
                    <a:pt x="574" y="1438"/>
                  </a:cubicBezTo>
                  <a:lnTo>
                    <a:pt x="574" y="1438"/>
                  </a:lnTo>
                  <a:cubicBezTo>
                    <a:pt x="577" y="1454"/>
                    <a:pt x="556" y="1457"/>
                    <a:pt x="534" y="1460"/>
                  </a:cubicBezTo>
                  <a:cubicBezTo>
                    <a:pt x="543" y="1441"/>
                    <a:pt x="556" y="1423"/>
                    <a:pt x="568" y="1407"/>
                  </a:cubicBezTo>
                  <a:cubicBezTo>
                    <a:pt x="606" y="1376"/>
                    <a:pt x="624" y="1322"/>
                    <a:pt x="612" y="1275"/>
                  </a:cubicBezTo>
                  <a:cubicBezTo>
                    <a:pt x="609" y="1244"/>
                    <a:pt x="603" y="1197"/>
                    <a:pt x="618" y="1178"/>
                  </a:cubicBezTo>
                  <a:cubicBezTo>
                    <a:pt x="615" y="1149"/>
                    <a:pt x="612" y="1134"/>
                    <a:pt x="598" y="1134"/>
                  </a:cubicBezTo>
                  <a:cubicBezTo>
                    <a:pt x="596" y="1134"/>
                    <a:pt x="595" y="1134"/>
                    <a:pt x="593" y="1134"/>
                  </a:cubicBezTo>
                  <a:lnTo>
                    <a:pt x="587" y="1103"/>
                  </a:lnTo>
                  <a:cubicBezTo>
                    <a:pt x="605" y="1085"/>
                    <a:pt x="603" y="1056"/>
                    <a:pt x="584" y="1056"/>
                  </a:cubicBezTo>
                  <a:cubicBezTo>
                    <a:pt x="583" y="1056"/>
                    <a:pt x="582" y="1056"/>
                    <a:pt x="581" y="1056"/>
                  </a:cubicBezTo>
                  <a:cubicBezTo>
                    <a:pt x="559" y="1043"/>
                    <a:pt x="577" y="1025"/>
                    <a:pt x="574" y="1009"/>
                  </a:cubicBezTo>
                  <a:cubicBezTo>
                    <a:pt x="595" y="988"/>
                    <a:pt x="604" y="979"/>
                    <a:pt x="599" y="979"/>
                  </a:cubicBezTo>
                  <a:cubicBezTo>
                    <a:pt x="594" y="979"/>
                    <a:pt x="579" y="985"/>
                    <a:pt x="552" y="996"/>
                  </a:cubicBezTo>
                  <a:cubicBezTo>
                    <a:pt x="530" y="1000"/>
                    <a:pt x="515" y="1034"/>
                    <a:pt x="518" y="1050"/>
                  </a:cubicBezTo>
                  <a:lnTo>
                    <a:pt x="524" y="1097"/>
                  </a:lnTo>
                  <a:lnTo>
                    <a:pt x="496" y="1053"/>
                  </a:lnTo>
                  <a:cubicBezTo>
                    <a:pt x="493" y="1038"/>
                    <a:pt x="470" y="1012"/>
                    <a:pt x="452" y="1012"/>
                  </a:cubicBezTo>
                  <a:cubicBezTo>
                    <a:pt x="451" y="1012"/>
                    <a:pt x="450" y="1012"/>
                    <a:pt x="449" y="1012"/>
                  </a:cubicBezTo>
                  <a:cubicBezTo>
                    <a:pt x="449" y="1012"/>
                    <a:pt x="447" y="1012"/>
                    <a:pt x="445" y="1012"/>
                  </a:cubicBezTo>
                  <a:cubicBezTo>
                    <a:pt x="438" y="1012"/>
                    <a:pt x="426" y="1011"/>
                    <a:pt x="424" y="1000"/>
                  </a:cubicBezTo>
                  <a:lnTo>
                    <a:pt x="465" y="993"/>
                  </a:lnTo>
                  <a:cubicBezTo>
                    <a:pt x="479" y="999"/>
                    <a:pt x="493" y="1003"/>
                    <a:pt x="507" y="1003"/>
                  </a:cubicBezTo>
                  <a:cubicBezTo>
                    <a:pt x="515" y="1003"/>
                    <a:pt x="523" y="1002"/>
                    <a:pt x="530" y="1000"/>
                  </a:cubicBezTo>
                  <a:cubicBezTo>
                    <a:pt x="566" y="979"/>
                    <a:pt x="582" y="936"/>
                    <a:pt x="550" y="936"/>
                  </a:cubicBezTo>
                  <a:cubicBezTo>
                    <a:pt x="548" y="936"/>
                    <a:pt x="546" y="937"/>
                    <a:pt x="543" y="937"/>
                  </a:cubicBezTo>
                  <a:cubicBezTo>
                    <a:pt x="540" y="921"/>
                    <a:pt x="540" y="921"/>
                    <a:pt x="559" y="902"/>
                  </a:cubicBezTo>
                  <a:cubicBezTo>
                    <a:pt x="577" y="899"/>
                    <a:pt x="577" y="884"/>
                    <a:pt x="534" y="874"/>
                  </a:cubicBezTo>
                  <a:cubicBezTo>
                    <a:pt x="490" y="865"/>
                    <a:pt x="487" y="849"/>
                    <a:pt x="527" y="827"/>
                  </a:cubicBezTo>
                  <a:cubicBezTo>
                    <a:pt x="561" y="791"/>
                    <a:pt x="553" y="730"/>
                    <a:pt x="535" y="730"/>
                  </a:cubicBezTo>
                  <a:cubicBezTo>
                    <a:pt x="535" y="730"/>
                    <a:pt x="534" y="730"/>
                    <a:pt x="534" y="730"/>
                  </a:cubicBezTo>
                  <a:cubicBezTo>
                    <a:pt x="531" y="731"/>
                    <a:pt x="529" y="731"/>
                    <a:pt x="527" y="731"/>
                  </a:cubicBezTo>
                  <a:cubicBezTo>
                    <a:pt x="496" y="731"/>
                    <a:pt x="479" y="694"/>
                    <a:pt x="502" y="671"/>
                  </a:cubicBezTo>
                  <a:cubicBezTo>
                    <a:pt x="521" y="652"/>
                    <a:pt x="518" y="636"/>
                    <a:pt x="496" y="624"/>
                  </a:cubicBezTo>
                  <a:cubicBezTo>
                    <a:pt x="518" y="620"/>
                    <a:pt x="534" y="602"/>
                    <a:pt x="512" y="589"/>
                  </a:cubicBezTo>
                  <a:cubicBezTo>
                    <a:pt x="512" y="589"/>
                    <a:pt x="510" y="583"/>
                    <a:pt x="506" y="583"/>
                  </a:cubicBezTo>
                  <a:cubicBezTo>
                    <a:pt x="503" y="583"/>
                    <a:pt x="499" y="585"/>
                    <a:pt x="493" y="592"/>
                  </a:cubicBezTo>
                  <a:lnTo>
                    <a:pt x="446" y="567"/>
                  </a:lnTo>
                  <a:lnTo>
                    <a:pt x="446" y="567"/>
                  </a:lnTo>
                  <a:cubicBezTo>
                    <a:pt x="449" y="583"/>
                    <a:pt x="427" y="586"/>
                    <a:pt x="405" y="589"/>
                  </a:cubicBezTo>
                  <a:cubicBezTo>
                    <a:pt x="405" y="589"/>
                    <a:pt x="404" y="589"/>
                    <a:pt x="404" y="589"/>
                  </a:cubicBezTo>
                  <a:cubicBezTo>
                    <a:pt x="387" y="589"/>
                    <a:pt x="397" y="529"/>
                    <a:pt x="455" y="489"/>
                  </a:cubicBezTo>
                  <a:lnTo>
                    <a:pt x="490" y="451"/>
                  </a:lnTo>
                  <a:lnTo>
                    <a:pt x="490" y="451"/>
                  </a:lnTo>
                  <a:lnTo>
                    <a:pt x="449" y="457"/>
                  </a:lnTo>
                  <a:cubicBezTo>
                    <a:pt x="449" y="442"/>
                    <a:pt x="446" y="426"/>
                    <a:pt x="465" y="423"/>
                  </a:cubicBezTo>
                  <a:cubicBezTo>
                    <a:pt x="487" y="420"/>
                    <a:pt x="487" y="420"/>
                    <a:pt x="483" y="404"/>
                  </a:cubicBezTo>
                  <a:cubicBezTo>
                    <a:pt x="483" y="404"/>
                    <a:pt x="483" y="391"/>
                    <a:pt x="467" y="391"/>
                  </a:cubicBezTo>
                  <a:cubicBezTo>
                    <a:pt x="465" y="391"/>
                    <a:pt x="464" y="391"/>
                    <a:pt x="462" y="392"/>
                  </a:cubicBezTo>
                  <a:cubicBezTo>
                    <a:pt x="447" y="394"/>
                    <a:pt x="437" y="395"/>
                    <a:pt x="432" y="395"/>
                  </a:cubicBezTo>
                  <a:cubicBezTo>
                    <a:pt x="423" y="395"/>
                    <a:pt x="428" y="391"/>
                    <a:pt x="440" y="379"/>
                  </a:cubicBezTo>
                  <a:cubicBezTo>
                    <a:pt x="477" y="357"/>
                    <a:pt x="474" y="341"/>
                    <a:pt x="430" y="332"/>
                  </a:cubicBezTo>
                  <a:cubicBezTo>
                    <a:pt x="416" y="334"/>
                    <a:pt x="407" y="336"/>
                    <a:pt x="402" y="336"/>
                  </a:cubicBezTo>
                  <a:cubicBezTo>
                    <a:pt x="394" y="336"/>
                    <a:pt x="404" y="331"/>
                    <a:pt x="430" y="316"/>
                  </a:cubicBezTo>
                  <a:cubicBezTo>
                    <a:pt x="449" y="313"/>
                    <a:pt x="468" y="294"/>
                    <a:pt x="465" y="279"/>
                  </a:cubicBezTo>
                  <a:lnTo>
                    <a:pt x="465" y="279"/>
                  </a:lnTo>
                  <a:lnTo>
                    <a:pt x="446" y="282"/>
                  </a:lnTo>
                  <a:cubicBezTo>
                    <a:pt x="440" y="283"/>
                    <a:pt x="434" y="283"/>
                    <a:pt x="430" y="283"/>
                  </a:cubicBezTo>
                  <a:cubicBezTo>
                    <a:pt x="405" y="283"/>
                    <a:pt x="405" y="270"/>
                    <a:pt x="421" y="254"/>
                  </a:cubicBezTo>
                  <a:cubicBezTo>
                    <a:pt x="440" y="251"/>
                    <a:pt x="440" y="235"/>
                    <a:pt x="415" y="207"/>
                  </a:cubicBezTo>
                  <a:cubicBezTo>
                    <a:pt x="408" y="175"/>
                    <a:pt x="405" y="160"/>
                    <a:pt x="427" y="157"/>
                  </a:cubicBezTo>
                  <a:cubicBezTo>
                    <a:pt x="468" y="150"/>
                    <a:pt x="468" y="150"/>
                    <a:pt x="424" y="141"/>
                  </a:cubicBezTo>
                  <a:cubicBezTo>
                    <a:pt x="402" y="128"/>
                    <a:pt x="402" y="128"/>
                    <a:pt x="418" y="97"/>
                  </a:cubicBezTo>
                  <a:cubicBezTo>
                    <a:pt x="436" y="78"/>
                    <a:pt x="436" y="78"/>
                    <a:pt x="415" y="66"/>
                  </a:cubicBezTo>
                  <a:cubicBezTo>
                    <a:pt x="371" y="72"/>
                    <a:pt x="352" y="75"/>
                    <a:pt x="355" y="91"/>
                  </a:cubicBezTo>
                  <a:cubicBezTo>
                    <a:pt x="355" y="106"/>
                    <a:pt x="355" y="106"/>
                    <a:pt x="336" y="110"/>
                  </a:cubicBezTo>
                  <a:cubicBezTo>
                    <a:pt x="336" y="110"/>
                    <a:pt x="333" y="94"/>
                    <a:pt x="330" y="78"/>
                  </a:cubicBezTo>
                  <a:cubicBezTo>
                    <a:pt x="327" y="53"/>
                    <a:pt x="317" y="34"/>
                    <a:pt x="302" y="19"/>
                  </a:cubicBezTo>
                  <a:cubicBezTo>
                    <a:pt x="291" y="6"/>
                    <a:pt x="276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52"/>
            <p:cNvSpPr/>
            <p:nvPr/>
          </p:nvSpPr>
          <p:spPr>
            <a:xfrm>
              <a:off x="7608325" y="1818200"/>
              <a:ext cx="115800" cy="90275"/>
            </a:xfrm>
            <a:custGeom>
              <a:avLst/>
              <a:gdLst/>
              <a:ahLst/>
              <a:cxnLst/>
              <a:rect l="l" t="t" r="r" b="b"/>
              <a:pathLst>
                <a:path w="4632" h="3611" extrusionOk="0">
                  <a:moveTo>
                    <a:pt x="1795" y="148"/>
                  </a:moveTo>
                  <a:lnTo>
                    <a:pt x="1808" y="151"/>
                  </a:lnTo>
                  <a:cubicBezTo>
                    <a:pt x="1805" y="169"/>
                    <a:pt x="1802" y="189"/>
                    <a:pt x="1791" y="189"/>
                  </a:cubicBezTo>
                  <a:cubicBezTo>
                    <a:pt x="1791" y="189"/>
                    <a:pt x="1790" y="189"/>
                    <a:pt x="1789" y="189"/>
                  </a:cubicBezTo>
                  <a:lnTo>
                    <a:pt x="1777" y="189"/>
                  </a:lnTo>
                  <a:cubicBezTo>
                    <a:pt x="1780" y="173"/>
                    <a:pt x="1786" y="160"/>
                    <a:pt x="1795" y="148"/>
                  </a:cubicBezTo>
                  <a:close/>
                  <a:moveTo>
                    <a:pt x="1222" y="229"/>
                  </a:moveTo>
                  <a:lnTo>
                    <a:pt x="1234" y="232"/>
                  </a:lnTo>
                  <a:cubicBezTo>
                    <a:pt x="1231" y="250"/>
                    <a:pt x="1229" y="270"/>
                    <a:pt x="1218" y="270"/>
                  </a:cubicBezTo>
                  <a:cubicBezTo>
                    <a:pt x="1217" y="270"/>
                    <a:pt x="1216" y="270"/>
                    <a:pt x="1216" y="270"/>
                  </a:cubicBezTo>
                  <a:lnTo>
                    <a:pt x="1206" y="248"/>
                  </a:lnTo>
                  <a:lnTo>
                    <a:pt x="1222" y="229"/>
                  </a:lnTo>
                  <a:close/>
                  <a:moveTo>
                    <a:pt x="1545" y="257"/>
                  </a:moveTo>
                  <a:cubicBezTo>
                    <a:pt x="1560" y="261"/>
                    <a:pt x="1560" y="261"/>
                    <a:pt x="1557" y="279"/>
                  </a:cubicBezTo>
                  <a:cubicBezTo>
                    <a:pt x="1554" y="295"/>
                    <a:pt x="1548" y="308"/>
                    <a:pt x="1538" y="320"/>
                  </a:cubicBezTo>
                  <a:cubicBezTo>
                    <a:pt x="1523" y="317"/>
                    <a:pt x="1545" y="279"/>
                    <a:pt x="1545" y="257"/>
                  </a:cubicBezTo>
                  <a:close/>
                  <a:moveTo>
                    <a:pt x="1952" y="298"/>
                  </a:moveTo>
                  <a:lnTo>
                    <a:pt x="1965" y="301"/>
                  </a:lnTo>
                  <a:cubicBezTo>
                    <a:pt x="1962" y="319"/>
                    <a:pt x="1959" y="339"/>
                    <a:pt x="1948" y="339"/>
                  </a:cubicBezTo>
                  <a:cubicBezTo>
                    <a:pt x="1947" y="339"/>
                    <a:pt x="1947" y="339"/>
                    <a:pt x="1946" y="339"/>
                  </a:cubicBezTo>
                  <a:lnTo>
                    <a:pt x="1933" y="317"/>
                  </a:lnTo>
                  <a:lnTo>
                    <a:pt x="1952" y="298"/>
                  </a:lnTo>
                  <a:close/>
                  <a:moveTo>
                    <a:pt x="397" y="446"/>
                  </a:moveTo>
                  <a:cubicBezTo>
                    <a:pt x="401" y="446"/>
                    <a:pt x="405" y="449"/>
                    <a:pt x="401" y="455"/>
                  </a:cubicBezTo>
                  <a:cubicBezTo>
                    <a:pt x="391" y="449"/>
                    <a:pt x="394" y="446"/>
                    <a:pt x="397" y="446"/>
                  </a:cubicBezTo>
                  <a:close/>
                  <a:moveTo>
                    <a:pt x="2886" y="442"/>
                  </a:moveTo>
                  <a:cubicBezTo>
                    <a:pt x="2887" y="442"/>
                    <a:pt x="2888" y="442"/>
                    <a:pt x="2889" y="442"/>
                  </a:cubicBezTo>
                  <a:lnTo>
                    <a:pt x="2886" y="442"/>
                  </a:lnTo>
                  <a:cubicBezTo>
                    <a:pt x="2914" y="446"/>
                    <a:pt x="2914" y="446"/>
                    <a:pt x="2911" y="467"/>
                  </a:cubicBezTo>
                  <a:cubicBezTo>
                    <a:pt x="2909" y="479"/>
                    <a:pt x="2899" y="482"/>
                    <a:pt x="2887" y="482"/>
                  </a:cubicBezTo>
                  <a:cubicBezTo>
                    <a:pt x="2880" y="482"/>
                    <a:pt x="2873" y="481"/>
                    <a:pt x="2867" y="480"/>
                  </a:cubicBezTo>
                  <a:cubicBezTo>
                    <a:pt x="2858" y="460"/>
                    <a:pt x="2871" y="442"/>
                    <a:pt x="2886" y="442"/>
                  </a:cubicBezTo>
                  <a:close/>
                  <a:moveTo>
                    <a:pt x="332" y="493"/>
                  </a:moveTo>
                  <a:cubicBezTo>
                    <a:pt x="351" y="502"/>
                    <a:pt x="366" y="511"/>
                    <a:pt x="360" y="527"/>
                  </a:cubicBezTo>
                  <a:lnTo>
                    <a:pt x="335" y="533"/>
                  </a:lnTo>
                  <a:lnTo>
                    <a:pt x="322" y="508"/>
                  </a:lnTo>
                  <a:lnTo>
                    <a:pt x="332" y="493"/>
                  </a:lnTo>
                  <a:close/>
                  <a:moveTo>
                    <a:pt x="3453" y="505"/>
                  </a:moveTo>
                  <a:cubicBezTo>
                    <a:pt x="3450" y="526"/>
                    <a:pt x="3447" y="546"/>
                    <a:pt x="3437" y="546"/>
                  </a:cubicBezTo>
                  <a:cubicBezTo>
                    <a:pt x="3436" y="546"/>
                    <a:pt x="3435" y="546"/>
                    <a:pt x="3434" y="546"/>
                  </a:cubicBezTo>
                  <a:lnTo>
                    <a:pt x="3419" y="543"/>
                  </a:lnTo>
                  <a:cubicBezTo>
                    <a:pt x="3422" y="530"/>
                    <a:pt x="3428" y="514"/>
                    <a:pt x="3441" y="505"/>
                  </a:cubicBezTo>
                  <a:close/>
                  <a:moveTo>
                    <a:pt x="307" y="612"/>
                  </a:moveTo>
                  <a:cubicBezTo>
                    <a:pt x="329" y="618"/>
                    <a:pt x="329" y="618"/>
                    <a:pt x="322" y="634"/>
                  </a:cubicBezTo>
                  <a:cubicBezTo>
                    <a:pt x="313" y="638"/>
                    <a:pt x="302" y="641"/>
                    <a:pt x="291" y="641"/>
                  </a:cubicBezTo>
                  <a:cubicBezTo>
                    <a:pt x="287" y="641"/>
                    <a:pt x="283" y="641"/>
                    <a:pt x="279" y="640"/>
                  </a:cubicBezTo>
                  <a:cubicBezTo>
                    <a:pt x="260" y="637"/>
                    <a:pt x="263" y="618"/>
                    <a:pt x="307" y="612"/>
                  </a:cubicBezTo>
                  <a:close/>
                  <a:moveTo>
                    <a:pt x="302" y="859"/>
                  </a:moveTo>
                  <a:cubicBezTo>
                    <a:pt x="305" y="859"/>
                    <a:pt x="307" y="859"/>
                    <a:pt x="307" y="859"/>
                  </a:cubicBezTo>
                  <a:cubicBezTo>
                    <a:pt x="329" y="862"/>
                    <a:pt x="307" y="872"/>
                    <a:pt x="304" y="884"/>
                  </a:cubicBezTo>
                  <a:cubicBezTo>
                    <a:pt x="295" y="889"/>
                    <a:pt x="290" y="892"/>
                    <a:pt x="287" y="892"/>
                  </a:cubicBezTo>
                  <a:cubicBezTo>
                    <a:pt x="282" y="892"/>
                    <a:pt x="283" y="885"/>
                    <a:pt x="285" y="869"/>
                  </a:cubicBezTo>
                  <a:cubicBezTo>
                    <a:pt x="287" y="860"/>
                    <a:pt x="296" y="859"/>
                    <a:pt x="302" y="859"/>
                  </a:cubicBezTo>
                  <a:close/>
                  <a:moveTo>
                    <a:pt x="172" y="934"/>
                  </a:moveTo>
                  <a:cubicBezTo>
                    <a:pt x="184" y="936"/>
                    <a:pt x="180" y="941"/>
                    <a:pt x="176" y="941"/>
                  </a:cubicBezTo>
                  <a:cubicBezTo>
                    <a:pt x="173" y="941"/>
                    <a:pt x="171" y="939"/>
                    <a:pt x="172" y="934"/>
                  </a:cubicBezTo>
                  <a:close/>
                  <a:moveTo>
                    <a:pt x="12" y="911"/>
                  </a:moveTo>
                  <a:cubicBezTo>
                    <a:pt x="6" y="911"/>
                    <a:pt x="5" y="914"/>
                    <a:pt x="3" y="925"/>
                  </a:cubicBezTo>
                  <a:cubicBezTo>
                    <a:pt x="1" y="941"/>
                    <a:pt x="0" y="946"/>
                    <a:pt x="5" y="946"/>
                  </a:cubicBezTo>
                  <a:cubicBezTo>
                    <a:pt x="8" y="946"/>
                    <a:pt x="13" y="944"/>
                    <a:pt x="22" y="941"/>
                  </a:cubicBezTo>
                  <a:lnTo>
                    <a:pt x="25" y="912"/>
                  </a:lnTo>
                  <a:cubicBezTo>
                    <a:pt x="19" y="911"/>
                    <a:pt x="15" y="911"/>
                    <a:pt x="12" y="911"/>
                  </a:cubicBezTo>
                  <a:close/>
                  <a:moveTo>
                    <a:pt x="695" y="998"/>
                  </a:moveTo>
                  <a:cubicBezTo>
                    <a:pt x="689" y="998"/>
                    <a:pt x="688" y="1001"/>
                    <a:pt x="686" y="1010"/>
                  </a:cubicBezTo>
                  <a:cubicBezTo>
                    <a:pt x="698" y="1019"/>
                    <a:pt x="711" y="1025"/>
                    <a:pt x="727" y="1028"/>
                  </a:cubicBezTo>
                  <a:cubicBezTo>
                    <a:pt x="729" y="1029"/>
                    <a:pt x="730" y="1029"/>
                    <a:pt x="732" y="1029"/>
                  </a:cubicBezTo>
                  <a:cubicBezTo>
                    <a:pt x="746" y="1029"/>
                    <a:pt x="744" y="1017"/>
                    <a:pt x="708" y="1000"/>
                  </a:cubicBezTo>
                  <a:cubicBezTo>
                    <a:pt x="702" y="999"/>
                    <a:pt x="697" y="998"/>
                    <a:pt x="695" y="998"/>
                  </a:cubicBezTo>
                  <a:close/>
                  <a:moveTo>
                    <a:pt x="4559" y="1056"/>
                  </a:moveTo>
                  <a:cubicBezTo>
                    <a:pt x="4569" y="1056"/>
                    <a:pt x="4576" y="1062"/>
                    <a:pt x="4578" y="1072"/>
                  </a:cubicBezTo>
                  <a:cubicBezTo>
                    <a:pt x="4578" y="1091"/>
                    <a:pt x="4578" y="1091"/>
                    <a:pt x="4559" y="1094"/>
                  </a:cubicBezTo>
                  <a:cubicBezTo>
                    <a:pt x="4559" y="1094"/>
                    <a:pt x="4558" y="1094"/>
                    <a:pt x="4556" y="1094"/>
                  </a:cubicBezTo>
                  <a:cubicBezTo>
                    <a:pt x="4550" y="1094"/>
                    <a:pt x="4537" y="1093"/>
                    <a:pt x="4534" y="1079"/>
                  </a:cubicBezTo>
                  <a:lnTo>
                    <a:pt x="4553" y="1057"/>
                  </a:lnTo>
                  <a:cubicBezTo>
                    <a:pt x="4555" y="1056"/>
                    <a:pt x="4557" y="1056"/>
                    <a:pt x="4559" y="1056"/>
                  </a:cubicBezTo>
                  <a:close/>
                  <a:moveTo>
                    <a:pt x="272" y="1100"/>
                  </a:moveTo>
                  <a:cubicBezTo>
                    <a:pt x="272" y="1100"/>
                    <a:pt x="294" y="1104"/>
                    <a:pt x="294" y="1119"/>
                  </a:cubicBezTo>
                  <a:cubicBezTo>
                    <a:pt x="291" y="1132"/>
                    <a:pt x="269" y="1144"/>
                    <a:pt x="269" y="1144"/>
                  </a:cubicBezTo>
                  <a:cubicBezTo>
                    <a:pt x="247" y="1141"/>
                    <a:pt x="250" y="1129"/>
                    <a:pt x="250" y="1129"/>
                  </a:cubicBezTo>
                  <a:cubicBezTo>
                    <a:pt x="250" y="1113"/>
                    <a:pt x="253" y="1100"/>
                    <a:pt x="272" y="1100"/>
                  </a:cubicBezTo>
                  <a:close/>
                  <a:moveTo>
                    <a:pt x="138" y="1191"/>
                  </a:moveTo>
                  <a:cubicBezTo>
                    <a:pt x="138" y="1191"/>
                    <a:pt x="119" y="1191"/>
                    <a:pt x="116" y="1204"/>
                  </a:cubicBezTo>
                  <a:lnTo>
                    <a:pt x="116" y="1220"/>
                  </a:lnTo>
                  <a:cubicBezTo>
                    <a:pt x="131" y="1220"/>
                    <a:pt x="144" y="1216"/>
                    <a:pt x="159" y="1207"/>
                  </a:cubicBezTo>
                  <a:cubicBezTo>
                    <a:pt x="159" y="1191"/>
                    <a:pt x="138" y="1191"/>
                    <a:pt x="138" y="1191"/>
                  </a:cubicBezTo>
                  <a:close/>
                  <a:moveTo>
                    <a:pt x="4578" y="1289"/>
                  </a:moveTo>
                  <a:lnTo>
                    <a:pt x="4597" y="1304"/>
                  </a:lnTo>
                  <a:lnTo>
                    <a:pt x="4594" y="1320"/>
                  </a:lnTo>
                  <a:cubicBezTo>
                    <a:pt x="4572" y="1317"/>
                    <a:pt x="4553" y="1314"/>
                    <a:pt x="4553" y="1298"/>
                  </a:cubicBezTo>
                  <a:lnTo>
                    <a:pt x="4578" y="1289"/>
                  </a:lnTo>
                  <a:close/>
                  <a:moveTo>
                    <a:pt x="197" y="1354"/>
                  </a:moveTo>
                  <a:lnTo>
                    <a:pt x="197" y="1370"/>
                  </a:lnTo>
                  <a:lnTo>
                    <a:pt x="175" y="1386"/>
                  </a:lnTo>
                  <a:lnTo>
                    <a:pt x="175" y="1370"/>
                  </a:lnTo>
                  <a:cubicBezTo>
                    <a:pt x="175" y="1354"/>
                    <a:pt x="175" y="1354"/>
                    <a:pt x="197" y="1354"/>
                  </a:cubicBezTo>
                  <a:close/>
                  <a:moveTo>
                    <a:pt x="4421" y="1366"/>
                  </a:moveTo>
                  <a:cubicBezTo>
                    <a:pt x="4424" y="1366"/>
                    <a:pt x="4429" y="1371"/>
                    <a:pt x="4437" y="1379"/>
                  </a:cubicBezTo>
                  <a:cubicBezTo>
                    <a:pt x="4454" y="1393"/>
                    <a:pt x="4453" y="1405"/>
                    <a:pt x="4439" y="1405"/>
                  </a:cubicBezTo>
                  <a:cubicBezTo>
                    <a:pt x="4438" y="1405"/>
                    <a:pt x="4436" y="1405"/>
                    <a:pt x="4434" y="1404"/>
                  </a:cubicBezTo>
                  <a:cubicBezTo>
                    <a:pt x="4412" y="1401"/>
                    <a:pt x="4412" y="1401"/>
                    <a:pt x="4415" y="1389"/>
                  </a:cubicBezTo>
                  <a:cubicBezTo>
                    <a:pt x="4417" y="1373"/>
                    <a:pt x="4418" y="1366"/>
                    <a:pt x="4421" y="1366"/>
                  </a:cubicBezTo>
                  <a:close/>
                  <a:moveTo>
                    <a:pt x="4324" y="1430"/>
                  </a:moveTo>
                  <a:cubicBezTo>
                    <a:pt x="4323" y="1430"/>
                    <a:pt x="4322" y="1430"/>
                    <a:pt x="4321" y="1431"/>
                  </a:cubicBezTo>
                  <a:lnTo>
                    <a:pt x="4321" y="1431"/>
                  </a:lnTo>
                  <a:cubicBezTo>
                    <a:pt x="4322" y="1431"/>
                    <a:pt x="4323" y="1431"/>
                    <a:pt x="4324" y="1431"/>
                  </a:cubicBezTo>
                  <a:cubicBezTo>
                    <a:pt x="4326" y="1431"/>
                    <a:pt x="4330" y="1431"/>
                    <a:pt x="4334" y="1431"/>
                  </a:cubicBezTo>
                  <a:lnTo>
                    <a:pt x="4334" y="1431"/>
                  </a:lnTo>
                  <a:cubicBezTo>
                    <a:pt x="4331" y="1431"/>
                    <a:pt x="4328" y="1430"/>
                    <a:pt x="4324" y="1430"/>
                  </a:cubicBezTo>
                  <a:close/>
                  <a:moveTo>
                    <a:pt x="4321" y="1431"/>
                  </a:moveTo>
                  <a:cubicBezTo>
                    <a:pt x="4311" y="1431"/>
                    <a:pt x="4308" y="1433"/>
                    <a:pt x="4311" y="1433"/>
                  </a:cubicBezTo>
                  <a:cubicBezTo>
                    <a:pt x="4313" y="1433"/>
                    <a:pt x="4316" y="1433"/>
                    <a:pt x="4321" y="1431"/>
                  </a:cubicBezTo>
                  <a:close/>
                  <a:moveTo>
                    <a:pt x="4421" y="1470"/>
                  </a:moveTo>
                  <a:lnTo>
                    <a:pt x="4421" y="1486"/>
                  </a:lnTo>
                  <a:cubicBezTo>
                    <a:pt x="4419" y="1494"/>
                    <a:pt x="4419" y="1497"/>
                    <a:pt x="4412" y="1497"/>
                  </a:cubicBezTo>
                  <a:cubicBezTo>
                    <a:pt x="4409" y="1497"/>
                    <a:pt x="4404" y="1496"/>
                    <a:pt x="4396" y="1495"/>
                  </a:cubicBezTo>
                  <a:lnTo>
                    <a:pt x="4400" y="1483"/>
                  </a:lnTo>
                  <a:lnTo>
                    <a:pt x="4421" y="1470"/>
                  </a:lnTo>
                  <a:close/>
                  <a:moveTo>
                    <a:pt x="190" y="1481"/>
                  </a:moveTo>
                  <a:cubicBezTo>
                    <a:pt x="198" y="1481"/>
                    <a:pt x="208" y="1483"/>
                    <a:pt x="219" y="1486"/>
                  </a:cubicBezTo>
                  <a:lnTo>
                    <a:pt x="222" y="1514"/>
                  </a:lnTo>
                  <a:cubicBezTo>
                    <a:pt x="216" y="1514"/>
                    <a:pt x="210" y="1514"/>
                    <a:pt x="204" y="1514"/>
                  </a:cubicBezTo>
                  <a:cubicBezTo>
                    <a:pt x="189" y="1514"/>
                    <a:pt x="178" y="1513"/>
                    <a:pt x="178" y="1502"/>
                  </a:cubicBezTo>
                  <a:cubicBezTo>
                    <a:pt x="162" y="1492"/>
                    <a:pt x="168" y="1481"/>
                    <a:pt x="190" y="1481"/>
                  </a:cubicBezTo>
                  <a:close/>
                  <a:moveTo>
                    <a:pt x="4365" y="1571"/>
                  </a:moveTo>
                  <a:cubicBezTo>
                    <a:pt x="4365" y="1577"/>
                    <a:pt x="4370" y="1581"/>
                    <a:pt x="4372" y="1581"/>
                  </a:cubicBezTo>
                  <a:cubicBezTo>
                    <a:pt x="4374" y="1581"/>
                    <a:pt x="4374" y="1578"/>
                    <a:pt x="4365" y="1571"/>
                  </a:cubicBezTo>
                  <a:close/>
                  <a:moveTo>
                    <a:pt x="335" y="1586"/>
                  </a:moveTo>
                  <a:cubicBezTo>
                    <a:pt x="335" y="1602"/>
                    <a:pt x="357" y="1611"/>
                    <a:pt x="335" y="1614"/>
                  </a:cubicBezTo>
                  <a:cubicBezTo>
                    <a:pt x="336" y="1617"/>
                    <a:pt x="335" y="1618"/>
                    <a:pt x="334" y="1618"/>
                  </a:cubicBezTo>
                  <a:cubicBezTo>
                    <a:pt x="329" y="1618"/>
                    <a:pt x="313" y="1599"/>
                    <a:pt x="313" y="1589"/>
                  </a:cubicBezTo>
                  <a:lnTo>
                    <a:pt x="335" y="1586"/>
                  </a:lnTo>
                  <a:close/>
                  <a:moveTo>
                    <a:pt x="4403" y="1605"/>
                  </a:moveTo>
                  <a:lnTo>
                    <a:pt x="4400" y="1618"/>
                  </a:lnTo>
                  <a:cubicBezTo>
                    <a:pt x="4397" y="1628"/>
                    <a:pt x="4397" y="1632"/>
                    <a:pt x="4390" y="1632"/>
                  </a:cubicBezTo>
                  <a:cubicBezTo>
                    <a:pt x="4387" y="1632"/>
                    <a:pt x="4383" y="1631"/>
                    <a:pt x="4378" y="1630"/>
                  </a:cubicBezTo>
                  <a:lnTo>
                    <a:pt x="4378" y="1614"/>
                  </a:lnTo>
                  <a:lnTo>
                    <a:pt x="4403" y="1605"/>
                  </a:lnTo>
                  <a:close/>
                  <a:moveTo>
                    <a:pt x="144" y="1730"/>
                  </a:moveTo>
                  <a:lnTo>
                    <a:pt x="103" y="1740"/>
                  </a:lnTo>
                  <a:lnTo>
                    <a:pt x="122" y="1737"/>
                  </a:lnTo>
                  <a:lnTo>
                    <a:pt x="144" y="1730"/>
                  </a:lnTo>
                  <a:close/>
                  <a:moveTo>
                    <a:pt x="4403" y="1751"/>
                  </a:moveTo>
                  <a:cubicBezTo>
                    <a:pt x="4407" y="1751"/>
                    <a:pt x="4411" y="1751"/>
                    <a:pt x="4415" y="1752"/>
                  </a:cubicBezTo>
                  <a:lnTo>
                    <a:pt x="4412" y="1768"/>
                  </a:lnTo>
                  <a:cubicBezTo>
                    <a:pt x="4410" y="1776"/>
                    <a:pt x="4401" y="1778"/>
                    <a:pt x="4395" y="1778"/>
                  </a:cubicBezTo>
                  <a:cubicBezTo>
                    <a:pt x="4392" y="1778"/>
                    <a:pt x="4390" y="1777"/>
                    <a:pt x="4390" y="1777"/>
                  </a:cubicBezTo>
                  <a:cubicBezTo>
                    <a:pt x="4390" y="1777"/>
                    <a:pt x="4368" y="1771"/>
                    <a:pt x="4371" y="1759"/>
                  </a:cubicBezTo>
                  <a:cubicBezTo>
                    <a:pt x="4383" y="1754"/>
                    <a:pt x="4393" y="1751"/>
                    <a:pt x="4403" y="1751"/>
                  </a:cubicBezTo>
                  <a:close/>
                  <a:moveTo>
                    <a:pt x="329" y="1872"/>
                  </a:moveTo>
                  <a:cubicBezTo>
                    <a:pt x="337" y="1872"/>
                    <a:pt x="343" y="1875"/>
                    <a:pt x="344" y="1881"/>
                  </a:cubicBezTo>
                  <a:lnTo>
                    <a:pt x="351" y="1893"/>
                  </a:lnTo>
                  <a:cubicBezTo>
                    <a:pt x="344" y="1895"/>
                    <a:pt x="338" y="1895"/>
                    <a:pt x="331" y="1895"/>
                  </a:cubicBezTo>
                  <a:cubicBezTo>
                    <a:pt x="322" y="1895"/>
                    <a:pt x="313" y="1894"/>
                    <a:pt x="304" y="1890"/>
                  </a:cubicBezTo>
                  <a:lnTo>
                    <a:pt x="300" y="1878"/>
                  </a:lnTo>
                  <a:cubicBezTo>
                    <a:pt x="311" y="1875"/>
                    <a:pt x="322" y="1872"/>
                    <a:pt x="329" y="1872"/>
                  </a:cubicBezTo>
                  <a:close/>
                  <a:moveTo>
                    <a:pt x="275" y="2006"/>
                  </a:moveTo>
                  <a:lnTo>
                    <a:pt x="322" y="2022"/>
                  </a:lnTo>
                  <a:cubicBezTo>
                    <a:pt x="326" y="2028"/>
                    <a:pt x="321" y="2030"/>
                    <a:pt x="310" y="2030"/>
                  </a:cubicBezTo>
                  <a:cubicBezTo>
                    <a:pt x="299" y="2030"/>
                    <a:pt x="282" y="2028"/>
                    <a:pt x="260" y="2028"/>
                  </a:cubicBezTo>
                  <a:cubicBezTo>
                    <a:pt x="232" y="2006"/>
                    <a:pt x="232" y="2006"/>
                    <a:pt x="275" y="2006"/>
                  </a:cubicBezTo>
                  <a:close/>
                  <a:moveTo>
                    <a:pt x="489" y="2268"/>
                  </a:moveTo>
                  <a:cubicBezTo>
                    <a:pt x="499" y="2268"/>
                    <a:pt x="510" y="2270"/>
                    <a:pt x="520" y="2276"/>
                  </a:cubicBezTo>
                  <a:lnTo>
                    <a:pt x="532" y="2301"/>
                  </a:lnTo>
                  <a:lnTo>
                    <a:pt x="482" y="2294"/>
                  </a:lnTo>
                  <a:cubicBezTo>
                    <a:pt x="462" y="2295"/>
                    <a:pt x="448" y="2296"/>
                    <a:pt x="439" y="2296"/>
                  </a:cubicBezTo>
                  <a:cubicBezTo>
                    <a:pt x="416" y="2296"/>
                    <a:pt x="424" y="2292"/>
                    <a:pt x="451" y="2279"/>
                  </a:cubicBezTo>
                  <a:cubicBezTo>
                    <a:pt x="461" y="2272"/>
                    <a:pt x="475" y="2268"/>
                    <a:pt x="489" y="2268"/>
                  </a:cubicBezTo>
                  <a:close/>
                  <a:moveTo>
                    <a:pt x="4176" y="2276"/>
                  </a:moveTo>
                  <a:cubicBezTo>
                    <a:pt x="4178" y="2276"/>
                    <a:pt x="4180" y="2277"/>
                    <a:pt x="4183" y="2279"/>
                  </a:cubicBezTo>
                  <a:lnTo>
                    <a:pt x="4202" y="2288"/>
                  </a:lnTo>
                  <a:cubicBezTo>
                    <a:pt x="4213" y="2307"/>
                    <a:pt x="4221" y="2325"/>
                    <a:pt x="4214" y="2325"/>
                  </a:cubicBezTo>
                  <a:cubicBezTo>
                    <a:pt x="4213" y="2325"/>
                    <a:pt x="4211" y="2324"/>
                    <a:pt x="4208" y="2323"/>
                  </a:cubicBezTo>
                  <a:cubicBezTo>
                    <a:pt x="4196" y="2313"/>
                    <a:pt x="4183" y="2304"/>
                    <a:pt x="4177" y="2291"/>
                  </a:cubicBezTo>
                  <a:cubicBezTo>
                    <a:pt x="4177" y="2291"/>
                    <a:pt x="4169" y="2276"/>
                    <a:pt x="4176" y="2276"/>
                  </a:cubicBezTo>
                  <a:close/>
                  <a:moveTo>
                    <a:pt x="448" y="2363"/>
                  </a:moveTo>
                  <a:lnTo>
                    <a:pt x="473" y="2367"/>
                  </a:lnTo>
                  <a:lnTo>
                    <a:pt x="460" y="2388"/>
                  </a:lnTo>
                  <a:cubicBezTo>
                    <a:pt x="456" y="2391"/>
                    <a:pt x="453" y="2392"/>
                    <a:pt x="450" y="2392"/>
                  </a:cubicBezTo>
                  <a:cubicBezTo>
                    <a:pt x="440" y="2392"/>
                    <a:pt x="434" y="2382"/>
                    <a:pt x="429" y="2373"/>
                  </a:cubicBezTo>
                  <a:lnTo>
                    <a:pt x="448" y="2363"/>
                  </a:lnTo>
                  <a:close/>
                  <a:moveTo>
                    <a:pt x="3966" y="2712"/>
                  </a:moveTo>
                  <a:cubicBezTo>
                    <a:pt x="3978" y="2712"/>
                    <a:pt x="4001" y="2735"/>
                    <a:pt x="3998" y="2768"/>
                  </a:cubicBezTo>
                  <a:cubicBezTo>
                    <a:pt x="3994" y="2774"/>
                    <a:pt x="3992" y="2777"/>
                    <a:pt x="3989" y="2777"/>
                  </a:cubicBezTo>
                  <a:cubicBezTo>
                    <a:pt x="3985" y="2777"/>
                    <a:pt x="3982" y="2773"/>
                    <a:pt x="3973" y="2765"/>
                  </a:cubicBezTo>
                  <a:cubicBezTo>
                    <a:pt x="3958" y="2752"/>
                    <a:pt x="3951" y="2727"/>
                    <a:pt x="3961" y="2714"/>
                  </a:cubicBezTo>
                  <a:cubicBezTo>
                    <a:pt x="3962" y="2713"/>
                    <a:pt x="3964" y="2712"/>
                    <a:pt x="3966" y="2712"/>
                  </a:cubicBezTo>
                  <a:close/>
                  <a:moveTo>
                    <a:pt x="902" y="2733"/>
                  </a:moveTo>
                  <a:cubicBezTo>
                    <a:pt x="897" y="2733"/>
                    <a:pt x="893" y="2733"/>
                    <a:pt x="893" y="2733"/>
                  </a:cubicBezTo>
                  <a:cubicBezTo>
                    <a:pt x="880" y="2749"/>
                    <a:pt x="890" y="2758"/>
                    <a:pt x="899" y="2768"/>
                  </a:cubicBezTo>
                  <a:cubicBezTo>
                    <a:pt x="901" y="2787"/>
                    <a:pt x="910" y="2795"/>
                    <a:pt x="920" y="2795"/>
                  </a:cubicBezTo>
                  <a:cubicBezTo>
                    <a:pt x="927" y="2795"/>
                    <a:pt x="936" y="2790"/>
                    <a:pt x="943" y="2783"/>
                  </a:cubicBezTo>
                  <a:cubicBezTo>
                    <a:pt x="955" y="2768"/>
                    <a:pt x="946" y="2758"/>
                    <a:pt x="927" y="2739"/>
                  </a:cubicBezTo>
                  <a:cubicBezTo>
                    <a:pt x="922" y="2734"/>
                    <a:pt x="910" y="2733"/>
                    <a:pt x="902" y="2733"/>
                  </a:cubicBezTo>
                  <a:close/>
                  <a:moveTo>
                    <a:pt x="955" y="2836"/>
                  </a:moveTo>
                  <a:cubicBezTo>
                    <a:pt x="958" y="2836"/>
                    <a:pt x="962" y="2836"/>
                    <a:pt x="965" y="2837"/>
                  </a:cubicBezTo>
                  <a:lnTo>
                    <a:pt x="987" y="2855"/>
                  </a:lnTo>
                  <a:cubicBezTo>
                    <a:pt x="978" y="2862"/>
                    <a:pt x="966" y="2867"/>
                    <a:pt x="954" y="2867"/>
                  </a:cubicBezTo>
                  <a:cubicBezTo>
                    <a:pt x="945" y="2867"/>
                    <a:pt x="936" y="2864"/>
                    <a:pt x="927" y="2859"/>
                  </a:cubicBezTo>
                  <a:cubicBezTo>
                    <a:pt x="919" y="2847"/>
                    <a:pt x="930" y="2836"/>
                    <a:pt x="955" y="2836"/>
                  </a:cubicBezTo>
                  <a:close/>
                  <a:moveTo>
                    <a:pt x="1880" y="3065"/>
                  </a:moveTo>
                  <a:cubicBezTo>
                    <a:pt x="1870" y="3065"/>
                    <a:pt x="1864" y="3083"/>
                    <a:pt x="1861" y="3103"/>
                  </a:cubicBezTo>
                  <a:lnTo>
                    <a:pt x="1871" y="3106"/>
                  </a:lnTo>
                  <a:cubicBezTo>
                    <a:pt x="1883" y="3097"/>
                    <a:pt x="1889" y="3084"/>
                    <a:pt x="1896" y="3069"/>
                  </a:cubicBezTo>
                  <a:lnTo>
                    <a:pt x="1883" y="3065"/>
                  </a:lnTo>
                  <a:cubicBezTo>
                    <a:pt x="1882" y="3065"/>
                    <a:pt x="1881" y="3065"/>
                    <a:pt x="1880" y="3065"/>
                  </a:cubicBezTo>
                  <a:close/>
                  <a:moveTo>
                    <a:pt x="1614" y="3263"/>
                  </a:moveTo>
                  <a:cubicBezTo>
                    <a:pt x="1626" y="3269"/>
                    <a:pt x="1632" y="3294"/>
                    <a:pt x="1626" y="3313"/>
                  </a:cubicBezTo>
                  <a:cubicBezTo>
                    <a:pt x="1626" y="3343"/>
                    <a:pt x="1626" y="3352"/>
                    <a:pt x="1617" y="3352"/>
                  </a:cubicBezTo>
                  <a:cubicBezTo>
                    <a:pt x="1613" y="3352"/>
                    <a:pt x="1607" y="3350"/>
                    <a:pt x="1598" y="3347"/>
                  </a:cubicBezTo>
                  <a:cubicBezTo>
                    <a:pt x="1585" y="3341"/>
                    <a:pt x="1570" y="3335"/>
                    <a:pt x="1579" y="3316"/>
                  </a:cubicBezTo>
                  <a:lnTo>
                    <a:pt x="1579" y="3316"/>
                  </a:lnTo>
                  <a:lnTo>
                    <a:pt x="1592" y="3322"/>
                  </a:lnTo>
                  <a:cubicBezTo>
                    <a:pt x="1590" y="3328"/>
                    <a:pt x="1590" y="3331"/>
                    <a:pt x="1591" y="3331"/>
                  </a:cubicBezTo>
                  <a:cubicBezTo>
                    <a:pt x="1595" y="3331"/>
                    <a:pt x="1602" y="3318"/>
                    <a:pt x="1598" y="3300"/>
                  </a:cubicBezTo>
                  <a:cubicBezTo>
                    <a:pt x="1607" y="3282"/>
                    <a:pt x="1614" y="3263"/>
                    <a:pt x="1614" y="3263"/>
                  </a:cubicBezTo>
                  <a:close/>
                  <a:moveTo>
                    <a:pt x="1773" y="3360"/>
                  </a:moveTo>
                  <a:cubicBezTo>
                    <a:pt x="1774" y="3360"/>
                    <a:pt x="1775" y="3360"/>
                    <a:pt x="1777" y="3360"/>
                  </a:cubicBezTo>
                  <a:lnTo>
                    <a:pt x="1783" y="3385"/>
                  </a:lnTo>
                  <a:cubicBezTo>
                    <a:pt x="1781" y="3396"/>
                    <a:pt x="1775" y="3399"/>
                    <a:pt x="1768" y="3399"/>
                  </a:cubicBezTo>
                  <a:cubicBezTo>
                    <a:pt x="1763" y="3399"/>
                    <a:pt x="1757" y="3397"/>
                    <a:pt x="1751" y="3394"/>
                  </a:cubicBezTo>
                  <a:cubicBezTo>
                    <a:pt x="1736" y="3391"/>
                    <a:pt x="1736" y="3391"/>
                    <a:pt x="1742" y="3372"/>
                  </a:cubicBezTo>
                  <a:cubicBezTo>
                    <a:pt x="1742" y="3372"/>
                    <a:pt x="1760" y="3360"/>
                    <a:pt x="1773" y="3360"/>
                  </a:cubicBezTo>
                  <a:close/>
                  <a:moveTo>
                    <a:pt x="1149" y="207"/>
                  </a:moveTo>
                  <a:cubicBezTo>
                    <a:pt x="1154" y="207"/>
                    <a:pt x="1156" y="218"/>
                    <a:pt x="1153" y="239"/>
                  </a:cubicBezTo>
                  <a:cubicBezTo>
                    <a:pt x="1151" y="254"/>
                    <a:pt x="1155" y="270"/>
                    <a:pt x="1158" y="270"/>
                  </a:cubicBezTo>
                  <a:cubicBezTo>
                    <a:pt x="1160" y="270"/>
                    <a:pt x="1161" y="267"/>
                    <a:pt x="1162" y="261"/>
                  </a:cubicBezTo>
                  <a:cubicBezTo>
                    <a:pt x="1178" y="264"/>
                    <a:pt x="1194" y="273"/>
                    <a:pt x="1200" y="289"/>
                  </a:cubicBezTo>
                  <a:cubicBezTo>
                    <a:pt x="1216" y="311"/>
                    <a:pt x="1228" y="318"/>
                    <a:pt x="1236" y="318"/>
                  </a:cubicBezTo>
                  <a:cubicBezTo>
                    <a:pt x="1246" y="318"/>
                    <a:pt x="1251" y="308"/>
                    <a:pt x="1253" y="298"/>
                  </a:cubicBezTo>
                  <a:cubicBezTo>
                    <a:pt x="1251" y="280"/>
                    <a:pt x="1251" y="273"/>
                    <a:pt x="1252" y="273"/>
                  </a:cubicBezTo>
                  <a:lnTo>
                    <a:pt x="1252" y="273"/>
                  </a:lnTo>
                  <a:cubicBezTo>
                    <a:pt x="1255" y="273"/>
                    <a:pt x="1260" y="286"/>
                    <a:pt x="1266" y="298"/>
                  </a:cubicBezTo>
                  <a:cubicBezTo>
                    <a:pt x="1275" y="314"/>
                    <a:pt x="1282" y="332"/>
                    <a:pt x="1287" y="332"/>
                  </a:cubicBezTo>
                  <a:cubicBezTo>
                    <a:pt x="1289" y="332"/>
                    <a:pt x="1290" y="329"/>
                    <a:pt x="1291" y="323"/>
                  </a:cubicBezTo>
                  <a:cubicBezTo>
                    <a:pt x="1298" y="315"/>
                    <a:pt x="1320" y="309"/>
                    <a:pt x="1341" y="309"/>
                  </a:cubicBezTo>
                  <a:cubicBezTo>
                    <a:pt x="1365" y="309"/>
                    <a:pt x="1388" y="317"/>
                    <a:pt x="1385" y="339"/>
                  </a:cubicBezTo>
                  <a:lnTo>
                    <a:pt x="1410" y="342"/>
                  </a:lnTo>
                  <a:cubicBezTo>
                    <a:pt x="1412" y="330"/>
                    <a:pt x="1422" y="326"/>
                    <a:pt x="1434" y="326"/>
                  </a:cubicBezTo>
                  <a:cubicBezTo>
                    <a:pt x="1444" y="326"/>
                    <a:pt x="1455" y="328"/>
                    <a:pt x="1466" y="330"/>
                  </a:cubicBezTo>
                  <a:cubicBezTo>
                    <a:pt x="1494" y="333"/>
                    <a:pt x="1507" y="336"/>
                    <a:pt x="1504" y="358"/>
                  </a:cubicBezTo>
                  <a:cubicBezTo>
                    <a:pt x="1495" y="366"/>
                    <a:pt x="1495" y="371"/>
                    <a:pt x="1502" y="371"/>
                  </a:cubicBezTo>
                  <a:cubicBezTo>
                    <a:pt x="1508" y="371"/>
                    <a:pt x="1518" y="368"/>
                    <a:pt x="1532" y="361"/>
                  </a:cubicBezTo>
                  <a:cubicBezTo>
                    <a:pt x="1544" y="361"/>
                    <a:pt x="1562" y="326"/>
                    <a:pt x="1577" y="326"/>
                  </a:cubicBezTo>
                  <a:cubicBezTo>
                    <a:pt x="1578" y="326"/>
                    <a:pt x="1578" y="326"/>
                    <a:pt x="1579" y="326"/>
                  </a:cubicBezTo>
                  <a:cubicBezTo>
                    <a:pt x="1579" y="306"/>
                    <a:pt x="1595" y="288"/>
                    <a:pt x="1608" y="288"/>
                  </a:cubicBezTo>
                  <a:cubicBezTo>
                    <a:pt x="1609" y="288"/>
                    <a:pt x="1610" y="289"/>
                    <a:pt x="1610" y="289"/>
                  </a:cubicBezTo>
                  <a:lnTo>
                    <a:pt x="1607" y="308"/>
                  </a:lnTo>
                  <a:lnTo>
                    <a:pt x="1601" y="348"/>
                  </a:lnTo>
                  <a:cubicBezTo>
                    <a:pt x="1605" y="349"/>
                    <a:pt x="1610" y="351"/>
                    <a:pt x="1615" y="351"/>
                  </a:cubicBezTo>
                  <a:cubicBezTo>
                    <a:pt x="1623" y="351"/>
                    <a:pt x="1630" y="347"/>
                    <a:pt x="1632" y="333"/>
                  </a:cubicBezTo>
                  <a:cubicBezTo>
                    <a:pt x="1642" y="355"/>
                    <a:pt x="1654" y="358"/>
                    <a:pt x="1683" y="361"/>
                  </a:cubicBezTo>
                  <a:cubicBezTo>
                    <a:pt x="1693" y="364"/>
                    <a:pt x="1705" y="366"/>
                    <a:pt x="1716" y="366"/>
                  </a:cubicBezTo>
                  <a:cubicBezTo>
                    <a:pt x="1730" y="366"/>
                    <a:pt x="1743" y="362"/>
                    <a:pt x="1751" y="351"/>
                  </a:cubicBezTo>
                  <a:cubicBezTo>
                    <a:pt x="1755" y="377"/>
                    <a:pt x="1784" y="392"/>
                    <a:pt x="1812" y="392"/>
                  </a:cubicBezTo>
                  <a:cubicBezTo>
                    <a:pt x="1831" y="392"/>
                    <a:pt x="1850" y="384"/>
                    <a:pt x="1858" y="367"/>
                  </a:cubicBezTo>
                  <a:cubicBezTo>
                    <a:pt x="1860" y="358"/>
                    <a:pt x="1863" y="353"/>
                    <a:pt x="1868" y="353"/>
                  </a:cubicBezTo>
                  <a:cubicBezTo>
                    <a:pt x="1873" y="353"/>
                    <a:pt x="1880" y="359"/>
                    <a:pt x="1886" y="370"/>
                  </a:cubicBezTo>
                  <a:cubicBezTo>
                    <a:pt x="1891" y="384"/>
                    <a:pt x="1894" y="390"/>
                    <a:pt x="1897" y="390"/>
                  </a:cubicBezTo>
                  <a:cubicBezTo>
                    <a:pt x="1900" y="390"/>
                    <a:pt x="1904" y="385"/>
                    <a:pt x="1911" y="377"/>
                  </a:cubicBezTo>
                  <a:cubicBezTo>
                    <a:pt x="1916" y="372"/>
                    <a:pt x="1921" y="369"/>
                    <a:pt x="1924" y="369"/>
                  </a:cubicBezTo>
                  <a:cubicBezTo>
                    <a:pt x="1935" y="369"/>
                    <a:pt x="1942" y="386"/>
                    <a:pt x="1949" y="402"/>
                  </a:cubicBezTo>
                  <a:cubicBezTo>
                    <a:pt x="1953" y="429"/>
                    <a:pt x="1961" y="441"/>
                    <a:pt x="1970" y="441"/>
                  </a:cubicBezTo>
                  <a:cubicBezTo>
                    <a:pt x="1975" y="441"/>
                    <a:pt x="1981" y="437"/>
                    <a:pt x="1986" y="430"/>
                  </a:cubicBezTo>
                  <a:cubicBezTo>
                    <a:pt x="2003" y="420"/>
                    <a:pt x="2022" y="416"/>
                    <a:pt x="2039" y="416"/>
                  </a:cubicBezTo>
                  <a:cubicBezTo>
                    <a:pt x="2045" y="416"/>
                    <a:pt x="2050" y="417"/>
                    <a:pt x="2055" y="417"/>
                  </a:cubicBezTo>
                  <a:cubicBezTo>
                    <a:pt x="2087" y="402"/>
                    <a:pt x="2099" y="405"/>
                    <a:pt x="2090" y="383"/>
                  </a:cubicBezTo>
                  <a:cubicBezTo>
                    <a:pt x="2093" y="367"/>
                    <a:pt x="2099" y="355"/>
                    <a:pt x="2109" y="342"/>
                  </a:cubicBezTo>
                  <a:cubicBezTo>
                    <a:pt x="2118" y="337"/>
                    <a:pt x="2124" y="336"/>
                    <a:pt x="2128" y="336"/>
                  </a:cubicBezTo>
                  <a:cubicBezTo>
                    <a:pt x="2137" y="336"/>
                    <a:pt x="2132" y="345"/>
                    <a:pt x="2121" y="345"/>
                  </a:cubicBezTo>
                  <a:cubicBezTo>
                    <a:pt x="2093" y="361"/>
                    <a:pt x="2106" y="364"/>
                    <a:pt x="2115" y="386"/>
                  </a:cubicBezTo>
                  <a:cubicBezTo>
                    <a:pt x="2128" y="405"/>
                    <a:pt x="2146" y="414"/>
                    <a:pt x="2168" y="414"/>
                  </a:cubicBezTo>
                  <a:lnTo>
                    <a:pt x="2222" y="424"/>
                  </a:lnTo>
                  <a:cubicBezTo>
                    <a:pt x="2240" y="437"/>
                    <a:pt x="2254" y="445"/>
                    <a:pt x="2262" y="445"/>
                  </a:cubicBezTo>
                  <a:cubicBezTo>
                    <a:pt x="2269" y="445"/>
                    <a:pt x="2273" y="440"/>
                    <a:pt x="2275" y="430"/>
                  </a:cubicBezTo>
                  <a:lnTo>
                    <a:pt x="2278" y="411"/>
                  </a:lnTo>
                  <a:cubicBezTo>
                    <a:pt x="2282" y="439"/>
                    <a:pt x="2342" y="458"/>
                    <a:pt x="2390" y="458"/>
                  </a:cubicBezTo>
                  <a:cubicBezTo>
                    <a:pt x="2419" y="458"/>
                    <a:pt x="2443" y="451"/>
                    <a:pt x="2450" y="436"/>
                  </a:cubicBezTo>
                  <a:lnTo>
                    <a:pt x="2450" y="436"/>
                  </a:lnTo>
                  <a:lnTo>
                    <a:pt x="2447" y="458"/>
                  </a:lnTo>
                  <a:cubicBezTo>
                    <a:pt x="2444" y="477"/>
                    <a:pt x="2457" y="480"/>
                    <a:pt x="2485" y="483"/>
                  </a:cubicBezTo>
                  <a:cubicBezTo>
                    <a:pt x="2522" y="480"/>
                    <a:pt x="2557" y="480"/>
                    <a:pt x="2594" y="480"/>
                  </a:cubicBezTo>
                  <a:cubicBezTo>
                    <a:pt x="2621" y="485"/>
                    <a:pt x="2645" y="489"/>
                    <a:pt x="2662" y="489"/>
                  </a:cubicBezTo>
                  <a:cubicBezTo>
                    <a:pt x="2679" y="489"/>
                    <a:pt x="2690" y="485"/>
                    <a:pt x="2692" y="474"/>
                  </a:cubicBezTo>
                  <a:cubicBezTo>
                    <a:pt x="2704" y="477"/>
                    <a:pt x="2704" y="477"/>
                    <a:pt x="2701" y="496"/>
                  </a:cubicBezTo>
                  <a:cubicBezTo>
                    <a:pt x="2685" y="514"/>
                    <a:pt x="2698" y="518"/>
                    <a:pt x="2714" y="518"/>
                  </a:cubicBezTo>
                  <a:cubicBezTo>
                    <a:pt x="2714" y="518"/>
                    <a:pt x="2715" y="518"/>
                    <a:pt x="2716" y="518"/>
                  </a:cubicBezTo>
                  <a:cubicBezTo>
                    <a:pt x="2726" y="518"/>
                    <a:pt x="2729" y="498"/>
                    <a:pt x="2732" y="480"/>
                  </a:cubicBezTo>
                  <a:cubicBezTo>
                    <a:pt x="2734" y="470"/>
                    <a:pt x="2737" y="465"/>
                    <a:pt x="2743" y="465"/>
                  </a:cubicBezTo>
                  <a:cubicBezTo>
                    <a:pt x="2749" y="465"/>
                    <a:pt x="2759" y="472"/>
                    <a:pt x="2773" y="486"/>
                  </a:cubicBezTo>
                  <a:cubicBezTo>
                    <a:pt x="2791" y="502"/>
                    <a:pt x="2814" y="510"/>
                    <a:pt x="2838" y="510"/>
                  </a:cubicBezTo>
                  <a:cubicBezTo>
                    <a:pt x="2852" y="510"/>
                    <a:pt x="2866" y="508"/>
                    <a:pt x="2880" y="502"/>
                  </a:cubicBezTo>
                  <a:cubicBezTo>
                    <a:pt x="2892" y="505"/>
                    <a:pt x="2905" y="505"/>
                    <a:pt x="2902" y="527"/>
                  </a:cubicBezTo>
                  <a:cubicBezTo>
                    <a:pt x="2909" y="541"/>
                    <a:pt x="2921" y="556"/>
                    <a:pt x="2937" y="556"/>
                  </a:cubicBezTo>
                  <a:cubicBezTo>
                    <a:pt x="2947" y="556"/>
                    <a:pt x="2958" y="550"/>
                    <a:pt x="2970" y="536"/>
                  </a:cubicBezTo>
                  <a:cubicBezTo>
                    <a:pt x="2983" y="540"/>
                    <a:pt x="2983" y="540"/>
                    <a:pt x="2980" y="558"/>
                  </a:cubicBezTo>
                  <a:cubicBezTo>
                    <a:pt x="2985" y="573"/>
                    <a:pt x="2987" y="586"/>
                    <a:pt x="2991" y="586"/>
                  </a:cubicBezTo>
                  <a:cubicBezTo>
                    <a:pt x="2994" y="586"/>
                    <a:pt x="2999" y="580"/>
                    <a:pt x="3008" y="565"/>
                  </a:cubicBezTo>
                  <a:cubicBezTo>
                    <a:pt x="3021" y="558"/>
                    <a:pt x="3034" y="555"/>
                    <a:pt x="3048" y="555"/>
                  </a:cubicBezTo>
                  <a:cubicBezTo>
                    <a:pt x="3068" y="555"/>
                    <a:pt x="3087" y="562"/>
                    <a:pt x="3102" y="577"/>
                  </a:cubicBezTo>
                  <a:cubicBezTo>
                    <a:pt x="3107" y="578"/>
                    <a:pt x="3111" y="579"/>
                    <a:pt x="3115" y="579"/>
                  </a:cubicBezTo>
                  <a:cubicBezTo>
                    <a:pt x="3122" y="579"/>
                    <a:pt x="3128" y="576"/>
                    <a:pt x="3130" y="561"/>
                  </a:cubicBezTo>
                  <a:lnTo>
                    <a:pt x="3133" y="540"/>
                  </a:lnTo>
                  <a:cubicBezTo>
                    <a:pt x="3137" y="562"/>
                    <a:pt x="3138" y="573"/>
                    <a:pt x="3142" y="573"/>
                  </a:cubicBezTo>
                  <a:cubicBezTo>
                    <a:pt x="3146" y="573"/>
                    <a:pt x="3151" y="564"/>
                    <a:pt x="3162" y="546"/>
                  </a:cubicBezTo>
                  <a:cubicBezTo>
                    <a:pt x="3163" y="535"/>
                    <a:pt x="3167" y="530"/>
                    <a:pt x="3170" y="530"/>
                  </a:cubicBezTo>
                  <a:cubicBezTo>
                    <a:pt x="3173" y="530"/>
                    <a:pt x="3176" y="536"/>
                    <a:pt x="3174" y="546"/>
                  </a:cubicBezTo>
                  <a:cubicBezTo>
                    <a:pt x="3184" y="571"/>
                    <a:pt x="3196" y="571"/>
                    <a:pt x="3196" y="571"/>
                  </a:cubicBezTo>
                  <a:cubicBezTo>
                    <a:pt x="3217" y="570"/>
                    <a:pt x="3238" y="569"/>
                    <a:pt x="3258" y="569"/>
                  </a:cubicBezTo>
                  <a:cubicBezTo>
                    <a:pt x="3288" y="569"/>
                    <a:pt x="3317" y="570"/>
                    <a:pt x="3347" y="574"/>
                  </a:cubicBezTo>
                  <a:cubicBezTo>
                    <a:pt x="3406" y="582"/>
                    <a:pt x="3444" y="588"/>
                    <a:pt x="3467" y="588"/>
                  </a:cubicBezTo>
                  <a:cubicBezTo>
                    <a:pt x="3487" y="588"/>
                    <a:pt x="3496" y="584"/>
                    <a:pt x="3497" y="574"/>
                  </a:cubicBezTo>
                  <a:cubicBezTo>
                    <a:pt x="3506" y="567"/>
                    <a:pt x="3510" y="563"/>
                    <a:pt x="3514" y="563"/>
                  </a:cubicBezTo>
                  <a:cubicBezTo>
                    <a:pt x="3518" y="563"/>
                    <a:pt x="3520" y="568"/>
                    <a:pt x="3525" y="580"/>
                  </a:cubicBezTo>
                  <a:cubicBezTo>
                    <a:pt x="3531" y="596"/>
                    <a:pt x="3544" y="605"/>
                    <a:pt x="3563" y="605"/>
                  </a:cubicBezTo>
                  <a:cubicBezTo>
                    <a:pt x="3575" y="608"/>
                    <a:pt x="3588" y="612"/>
                    <a:pt x="3585" y="630"/>
                  </a:cubicBezTo>
                  <a:cubicBezTo>
                    <a:pt x="3596" y="617"/>
                    <a:pt x="3599" y="613"/>
                    <a:pt x="3606" y="613"/>
                  </a:cubicBezTo>
                  <a:cubicBezTo>
                    <a:pt x="3608" y="613"/>
                    <a:pt x="3612" y="614"/>
                    <a:pt x="3616" y="615"/>
                  </a:cubicBezTo>
                  <a:cubicBezTo>
                    <a:pt x="3614" y="625"/>
                    <a:pt x="3617" y="630"/>
                    <a:pt x="3623" y="630"/>
                  </a:cubicBezTo>
                  <a:cubicBezTo>
                    <a:pt x="3627" y="630"/>
                    <a:pt x="3634" y="626"/>
                    <a:pt x="3641" y="618"/>
                  </a:cubicBezTo>
                  <a:cubicBezTo>
                    <a:pt x="3650" y="599"/>
                    <a:pt x="3655" y="590"/>
                    <a:pt x="3657" y="590"/>
                  </a:cubicBezTo>
                  <a:lnTo>
                    <a:pt x="3657" y="590"/>
                  </a:lnTo>
                  <a:cubicBezTo>
                    <a:pt x="3659" y="590"/>
                    <a:pt x="3658" y="600"/>
                    <a:pt x="3657" y="621"/>
                  </a:cubicBezTo>
                  <a:cubicBezTo>
                    <a:pt x="3654" y="635"/>
                    <a:pt x="3673" y="654"/>
                    <a:pt x="3679" y="654"/>
                  </a:cubicBezTo>
                  <a:cubicBezTo>
                    <a:pt x="3681" y="654"/>
                    <a:pt x="3681" y="652"/>
                    <a:pt x="3679" y="646"/>
                  </a:cubicBezTo>
                  <a:cubicBezTo>
                    <a:pt x="3682" y="624"/>
                    <a:pt x="3710" y="627"/>
                    <a:pt x="3726" y="608"/>
                  </a:cubicBezTo>
                  <a:cubicBezTo>
                    <a:pt x="3738" y="612"/>
                    <a:pt x="3751" y="615"/>
                    <a:pt x="3748" y="634"/>
                  </a:cubicBezTo>
                  <a:cubicBezTo>
                    <a:pt x="3753" y="644"/>
                    <a:pt x="3767" y="648"/>
                    <a:pt x="3783" y="648"/>
                  </a:cubicBezTo>
                  <a:cubicBezTo>
                    <a:pt x="3807" y="648"/>
                    <a:pt x="3835" y="639"/>
                    <a:pt x="3845" y="627"/>
                  </a:cubicBezTo>
                  <a:cubicBezTo>
                    <a:pt x="3846" y="618"/>
                    <a:pt x="3851" y="614"/>
                    <a:pt x="3855" y="614"/>
                  </a:cubicBezTo>
                  <a:cubicBezTo>
                    <a:pt x="3859" y="614"/>
                    <a:pt x="3862" y="619"/>
                    <a:pt x="3861" y="630"/>
                  </a:cubicBezTo>
                  <a:cubicBezTo>
                    <a:pt x="3857" y="652"/>
                    <a:pt x="3870" y="652"/>
                    <a:pt x="3882" y="655"/>
                  </a:cubicBezTo>
                  <a:cubicBezTo>
                    <a:pt x="3887" y="650"/>
                    <a:pt x="3890" y="648"/>
                    <a:pt x="3892" y="648"/>
                  </a:cubicBezTo>
                  <a:cubicBezTo>
                    <a:pt x="3896" y="648"/>
                    <a:pt x="3894" y="662"/>
                    <a:pt x="3892" y="677"/>
                  </a:cubicBezTo>
                  <a:cubicBezTo>
                    <a:pt x="3876" y="696"/>
                    <a:pt x="3892" y="699"/>
                    <a:pt x="3917" y="702"/>
                  </a:cubicBezTo>
                  <a:cubicBezTo>
                    <a:pt x="3923" y="695"/>
                    <a:pt x="3936" y="692"/>
                    <a:pt x="3951" y="692"/>
                  </a:cubicBezTo>
                  <a:cubicBezTo>
                    <a:pt x="3974" y="692"/>
                    <a:pt x="4004" y="699"/>
                    <a:pt x="4027" y="709"/>
                  </a:cubicBezTo>
                  <a:cubicBezTo>
                    <a:pt x="4047" y="719"/>
                    <a:pt x="4069" y="724"/>
                    <a:pt x="4090" y="724"/>
                  </a:cubicBezTo>
                  <a:cubicBezTo>
                    <a:pt x="4114" y="724"/>
                    <a:pt x="4138" y="717"/>
                    <a:pt x="4158" y="706"/>
                  </a:cubicBezTo>
                  <a:lnTo>
                    <a:pt x="4196" y="677"/>
                  </a:lnTo>
                  <a:lnTo>
                    <a:pt x="4174" y="715"/>
                  </a:lnTo>
                  <a:cubicBezTo>
                    <a:pt x="4161" y="734"/>
                    <a:pt x="4155" y="753"/>
                    <a:pt x="4149" y="775"/>
                  </a:cubicBezTo>
                  <a:cubicBezTo>
                    <a:pt x="4151" y="776"/>
                    <a:pt x="4153" y="776"/>
                    <a:pt x="4155" y="776"/>
                  </a:cubicBezTo>
                  <a:cubicBezTo>
                    <a:pt x="4165" y="776"/>
                    <a:pt x="4176" y="763"/>
                    <a:pt x="4186" y="749"/>
                  </a:cubicBezTo>
                  <a:cubicBezTo>
                    <a:pt x="4190" y="744"/>
                    <a:pt x="4194" y="741"/>
                    <a:pt x="4198" y="741"/>
                  </a:cubicBezTo>
                  <a:cubicBezTo>
                    <a:pt x="4207" y="741"/>
                    <a:pt x="4214" y="754"/>
                    <a:pt x="4221" y="778"/>
                  </a:cubicBezTo>
                  <a:cubicBezTo>
                    <a:pt x="4226" y="808"/>
                    <a:pt x="4234" y="819"/>
                    <a:pt x="4253" y="819"/>
                  </a:cubicBezTo>
                  <a:cubicBezTo>
                    <a:pt x="4256" y="819"/>
                    <a:pt x="4259" y="819"/>
                    <a:pt x="4262" y="818"/>
                  </a:cubicBezTo>
                  <a:cubicBezTo>
                    <a:pt x="4274" y="831"/>
                    <a:pt x="4280" y="850"/>
                    <a:pt x="4274" y="865"/>
                  </a:cubicBezTo>
                  <a:cubicBezTo>
                    <a:pt x="4279" y="872"/>
                    <a:pt x="4280" y="875"/>
                    <a:pt x="4283" y="875"/>
                  </a:cubicBezTo>
                  <a:cubicBezTo>
                    <a:pt x="4286" y="875"/>
                    <a:pt x="4290" y="872"/>
                    <a:pt x="4299" y="865"/>
                  </a:cubicBezTo>
                  <a:cubicBezTo>
                    <a:pt x="4303" y="862"/>
                    <a:pt x="4307" y="861"/>
                    <a:pt x="4309" y="861"/>
                  </a:cubicBezTo>
                  <a:cubicBezTo>
                    <a:pt x="4318" y="861"/>
                    <a:pt x="4322" y="874"/>
                    <a:pt x="4315" y="891"/>
                  </a:cubicBezTo>
                  <a:cubicBezTo>
                    <a:pt x="4292" y="922"/>
                    <a:pt x="4303" y="954"/>
                    <a:pt x="4320" y="954"/>
                  </a:cubicBezTo>
                  <a:cubicBezTo>
                    <a:pt x="4321" y="954"/>
                    <a:pt x="4323" y="954"/>
                    <a:pt x="4324" y="953"/>
                  </a:cubicBezTo>
                  <a:cubicBezTo>
                    <a:pt x="4330" y="951"/>
                    <a:pt x="4334" y="950"/>
                    <a:pt x="4337" y="950"/>
                  </a:cubicBezTo>
                  <a:cubicBezTo>
                    <a:pt x="4348" y="950"/>
                    <a:pt x="4351" y="959"/>
                    <a:pt x="4356" y="969"/>
                  </a:cubicBezTo>
                  <a:cubicBezTo>
                    <a:pt x="4362" y="988"/>
                    <a:pt x="4374" y="1000"/>
                    <a:pt x="4390" y="1006"/>
                  </a:cubicBezTo>
                  <a:cubicBezTo>
                    <a:pt x="4396" y="1019"/>
                    <a:pt x="4400" y="1035"/>
                    <a:pt x="4400" y="1035"/>
                  </a:cubicBezTo>
                  <a:cubicBezTo>
                    <a:pt x="4402" y="1040"/>
                    <a:pt x="4400" y="1043"/>
                    <a:pt x="4396" y="1043"/>
                  </a:cubicBezTo>
                  <a:cubicBezTo>
                    <a:pt x="4390" y="1043"/>
                    <a:pt x="4378" y="1035"/>
                    <a:pt x="4374" y="1025"/>
                  </a:cubicBezTo>
                  <a:lnTo>
                    <a:pt x="4359" y="1044"/>
                  </a:lnTo>
                  <a:cubicBezTo>
                    <a:pt x="4368" y="1072"/>
                    <a:pt x="4368" y="1088"/>
                    <a:pt x="4393" y="1097"/>
                  </a:cubicBezTo>
                  <a:cubicBezTo>
                    <a:pt x="4434" y="1107"/>
                    <a:pt x="4437" y="1107"/>
                    <a:pt x="4393" y="1113"/>
                  </a:cubicBezTo>
                  <a:cubicBezTo>
                    <a:pt x="4374" y="1116"/>
                    <a:pt x="4353" y="1132"/>
                    <a:pt x="4378" y="1144"/>
                  </a:cubicBezTo>
                  <a:cubicBezTo>
                    <a:pt x="4418" y="1157"/>
                    <a:pt x="4396" y="1173"/>
                    <a:pt x="4378" y="1173"/>
                  </a:cubicBezTo>
                  <a:cubicBezTo>
                    <a:pt x="4363" y="1168"/>
                    <a:pt x="4353" y="1165"/>
                    <a:pt x="4349" y="1165"/>
                  </a:cubicBezTo>
                  <a:cubicBezTo>
                    <a:pt x="4340" y="1165"/>
                    <a:pt x="4350" y="1177"/>
                    <a:pt x="4374" y="1216"/>
                  </a:cubicBezTo>
                  <a:cubicBezTo>
                    <a:pt x="4381" y="1257"/>
                    <a:pt x="4381" y="1298"/>
                    <a:pt x="4381" y="1342"/>
                  </a:cubicBezTo>
                  <a:cubicBezTo>
                    <a:pt x="4371" y="1395"/>
                    <a:pt x="4368" y="1420"/>
                    <a:pt x="4346" y="1433"/>
                  </a:cubicBezTo>
                  <a:cubicBezTo>
                    <a:pt x="4342" y="1432"/>
                    <a:pt x="4337" y="1432"/>
                    <a:pt x="4334" y="1431"/>
                  </a:cubicBezTo>
                  <a:lnTo>
                    <a:pt x="4334" y="1431"/>
                  </a:lnTo>
                  <a:cubicBezTo>
                    <a:pt x="4364" y="1438"/>
                    <a:pt x="4361" y="1452"/>
                    <a:pt x="4356" y="1489"/>
                  </a:cubicBezTo>
                  <a:cubicBezTo>
                    <a:pt x="4337" y="1514"/>
                    <a:pt x="4340" y="1552"/>
                    <a:pt x="4365" y="1571"/>
                  </a:cubicBezTo>
                  <a:lnTo>
                    <a:pt x="4368" y="1545"/>
                  </a:lnTo>
                  <a:cubicBezTo>
                    <a:pt x="4412" y="1552"/>
                    <a:pt x="4409" y="1564"/>
                    <a:pt x="4384" y="1586"/>
                  </a:cubicBezTo>
                  <a:cubicBezTo>
                    <a:pt x="4382" y="1595"/>
                    <a:pt x="4375" y="1598"/>
                    <a:pt x="4364" y="1598"/>
                  </a:cubicBezTo>
                  <a:cubicBezTo>
                    <a:pt x="4357" y="1598"/>
                    <a:pt x="4349" y="1597"/>
                    <a:pt x="4340" y="1596"/>
                  </a:cubicBezTo>
                  <a:cubicBezTo>
                    <a:pt x="4338" y="1595"/>
                    <a:pt x="4335" y="1595"/>
                    <a:pt x="4332" y="1595"/>
                  </a:cubicBezTo>
                  <a:cubicBezTo>
                    <a:pt x="4316" y="1595"/>
                    <a:pt x="4299" y="1604"/>
                    <a:pt x="4296" y="1614"/>
                  </a:cubicBezTo>
                  <a:cubicBezTo>
                    <a:pt x="4294" y="1626"/>
                    <a:pt x="4291" y="1636"/>
                    <a:pt x="4300" y="1636"/>
                  </a:cubicBezTo>
                  <a:cubicBezTo>
                    <a:pt x="4303" y="1636"/>
                    <a:pt x="4307" y="1635"/>
                    <a:pt x="4312" y="1633"/>
                  </a:cubicBezTo>
                  <a:cubicBezTo>
                    <a:pt x="4334" y="1636"/>
                    <a:pt x="4334" y="1636"/>
                    <a:pt x="4331" y="1649"/>
                  </a:cubicBezTo>
                  <a:cubicBezTo>
                    <a:pt x="4324" y="1665"/>
                    <a:pt x="4331" y="1683"/>
                    <a:pt x="4343" y="1693"/>
                  </a:cubicBezTo>
                  <a:cubicBezTo>
                    <a:pt x="4365" y="1696"/>
                    <a:pt x="4362" y="1712"/>
                    <a:pt x="4359" y="1724"/>
                  </a:cubicBezTo>
                  <a:cubicBezTo>
                    <a:pt x="4343" y="1730"/>
                    <a:pt x="4334" y="1746"/>
                    <a:pt x="4331" y="1762"/>
                  </a:cubicBezTo>
                  <a:lnTo>
                    <a:pt x="4309" y="1755"/>
                  </a:lnTo>
                  <a:cubicBezTo>
                    <a:pt x="4293" y="1755"/>
                    <a:pt x="4280" y="1755"/>
                    <a:pt x="4265" y="1762"/>
                  </a:cubicBezTo>
                  <a:cubicBezTo>
                    <a:pt x="4262" y="1774"/>
                    <a:pt x="4284" y="1781"/>
                    <a:pt x="4284" y="1781"/>
                  </a:cubicBezTo>
                  <a:cubicBezTo>
                    <a:pt x="4312" y="1787"/>
                    <a:pt x="4208" y="2100"/>
                    <a:pt x="4183" y="2135"/>
                  </a:cubicBezTo>
                  <a:cubicBezTo>
                    <a:pt x="4153" y="2153"/>
                    <a:pt x="4138" y="2188"/>
                    <a:pt x="4159" y="2188"/>
                  </a:cubicBezTo>
                  <a:cubicBezTo>
                    <a:pt x="4159" y="2188"/>
                    <a:pt x="4160" y="2188"/>
                    <a:pt x="4161" y="2188"/>
                  </a:cubicBezTo>
                  <a:lnTo>
                    <a:pt x="4161" y="2188"/>
                  </a:lnTo>
                  <a:cubicBezTo>
                    <a:pt x="4183" y="2197"/>
                    <a:pt x="4149" y="2257"/>
                    <a:pt x="4108" y="2329"/>
                  </a:cubicBezTo>
                  <a:cubicBezTo>
                    <a:pt x="4061" y="2417"/>
                    <a:pt x="4017" y="2470"/>
                    <a:pt x="4036" y="2482"/>
                  </a:cubicBezTo>
                  <a:lnTo>
                    <a:pt x="4011" y="2517"/>
                  </a:lnTo>
                  <a:cubicBezTo>
                    <a:pt x="3995" y="2539"/>
                    <a:pt x="3995" y="2576"/>
                    <a:pt x="3986" y="2586"/>
                  </a:cubicBezTo>
                  <a:cubicBezTo>
                    <a:pt x="3992" y="2601"/>
                    <a:pt x="3990" y="2611"/>
                    <a:pt x="3986" y="2611"/>
                  </a:cubicBezTo>
                  <a:cubicBezTo>
                    <a:pt x="3984" y="2611"/>
                    <a:pt x="3980" y="2607"/>
                    <a:pt x="3976" y="2598"/>
                  </a:cubicBezTo>
                  <a:cubicBezTo>
                    <a:pt x="3965" y="2589"/>
                    <a:pt x="3953" y="2578"/>
                    <a:pt x="3944" y="2578"/>
                  </a:cubicBezTo>
                  <a:cubicBezTo>
                    <a:pt x="3941" y="2578"/>
                    <a:pt x="3938" y="2580"/>
                    <a:pt x="3936" y="2583"/>
                  </a:cubicBezTo>
                  <a:cubicBezTo>
                    <a:pt x="3917" y="2605"/>
                    <a:pt x="3936" y="2617"/>
                    <a:pt x="3951" y="2630"/>
                  </a:cubicBezTo>
                  <a:cubicBezTo>
                    <a:pt x="3967" y="2642"/>
                    <a:pt x="3958" y="2655"/>
                    <a:pt x="3958" y="2655"/>
                  </a:cubicBezTo>
                  <a:cubicBezTo>
                    <a:pt x="3953" y="2659"/>
                    <a:pt x="3951" y="2662"/>
                    <a:pt x="3948" y="2662"/>
                  </a:cubicBezTo>
                  <a:cubicBezTo>
                    <a:pt x="3945" y="2662"/>
                    <a:pt x="3941" y="2658"/>
                    <a:pt x="3933" y="2652"/>
                  </a:cubicBezTo>
                  <a:lnTo>
                    <a:pt x="3901" y="2624"/>
                  </a:lnTo>
                  <a:lnTo>
                    <a:pt x="3892" y="2636"/>
                  </a:lnTo>
                  <a:cubicBezTo>
                    <a:pt x="3908" y="2649"/>
                    <a:pt x="3898" y="2661"/>
                    <a:pt x="3898" y="2661"/>
                  </a:cubicBezTo>
                  <a:cubicBezTo>
                    <a:pt x="3895" y="2665"/>
                    <a:pt x="3892" y="2667"/>
                    <a:pt x="3890" y="2667"/>
                  </a:cubicBezTo>
                  <a:cubicBezTo>
                    <a:pt x="3885" y="2667"/>
                    <a:pt x="3877" y="2660"/>
                    <a:pt x="3857" y="2642"/>
                  </a:cubicBezTo>
                  <a:cubicBezTo>
                    <a:pt x="3846" y="2632"/>
                    <a:pt x="3837" y="2627"/>
                    <a:pt x="3832" y="2627"/>
                  </a:cubicBezTo>
                  <a:cubicBezTo>
                    <a:pt x="3824" y="2627"/>
                    <a:pt x="3826" y="2641"/>
                    <a:pt x="3842" y="2664"/>
                  </a:cubicBezTo>
                  <a:lnTo>
                    <a:pt x="3839" y="2699"/>
                  </a:lnTo>
                  <a:cubicBezTo>
                    <a:pt x="3832" y="2696"/>
                    <a:pt x="3827" y="2694"/>
                    <a:pt x="3823" y="2694"/>
                  </a:cubicBezTo>
                  <a:cubicBezTo>
                    <a:pt x="3801" y="2694"/>
                    <a:pt x="3808" y="2731"/>
                    <a:pt x="3813" y="2752"/>
                  </a:cubicBezTo>
                  <a:cubicBezTo>
                    <a:pt x="3800" y="2746"/>
                    <a:pt x="3790" y="2743"/>
                    <a:pt x="3783" y="2743"/>
                  </a:cubicBezTo>
                  <a:cubicBezTo>
                    <a:pt x="3770" y="2743"/>
                    <a:pt x="3770" y="2755"/>
                    <a:pt x="3782" y="2780"/>
                  </a:cubicBezTo>
                  <a:cubicBezTo>
                    <a:pt x="3796" y="2794"/>
                    <a:pt x="3790" y="2803"/>
                    <a:pt x="3772" y="2803"/>
                  </a:cubicBezTo>
                  <a:cubicBezTo>
                    <a:pt x="3770" y="2803"/>
                    <a:pt x="3767" y="2803"/>
                    <a:pt x="3763" y="2802"/>
                  </a:cubicBezTo>
                  <a:cubicBezTo>
                    <a:pt x="3758" y="2801"/>
                    <a:pt x="3754" y="2800"/>
                    <a:pt x="3749" y="2800"/>
                  </a:cubicBezTo>
                  <a:cubicBezTo>
                    <a:pt x="3734" y="2800"/>
                    <a:pt x="3725" y="2809"/>
                    <a:pt x="3710" y="2824"/>
                  </a:cubicBezTo>
                  <a:cubicBezTo>
                    <a:pt x="3713" y="2849"/>
                    <a:pt x="3638" y="2912"/>
                    <a:pt x="3550" y="2981"/>
                  </a:cubicBezTo>
                  <a:cubicBezTo>
                    <a:pt x="3444" y="3053"/>
                    <a:pt x="3375" y="3097"/>
                    <a:pt x="3384" y="3112"/>
                  </a:cubicBezTo>
                  <a:cubicBezTo>
                    <a:pt x="3379" y="3115"/>
                    <a:pt x="3375" y="3117"/>
                    <a:pt x="3372" y="3117"/>
                  </a:cubicBezTo>
                  <a:cubicBezTo>
                    <a:pt x="3367" y="3117"/>
                    <a:pt x="3362" y="3114"/>
                    <a:pt x="3350" y="3109"/>
                  </a:cubicBezTo>
                  <a:cubicBezTo>
                    <a:pt x="3345" y="3103"/>
                    <a:pt x="3341" y="3099"/>
                    <a:pt x="3338" y="3099"/>
                  </a:cubicBezTo>
                  <a:cubicBezTo>
                    <a:pt x="3331" y="3099"/>
                    <a:pt x="3328" y="3112"/>
                    <a:pt x="3334" y="3141"/>
                  </a:cubicBezTo>
                  <a:cubicBezTo>
                    <a:pt x="3332" y="3154"/>
                    <a:pt x="3335" y="3166"/>
                    <a:pt x="3333" y="3166"/>
                  </a:cubicBezTo>
                  <a:cubicBezTo>
                    <a:pt x="3332" y="3166"/>
                    <a:pt x="3329" y="3161"/>
                    <a:pt x="3321" y="3147"/>
                  </a:cubicBezTo>
                  <a:cubicBezTo>
                    <a:pt x="3318" y="3141"/>
                    <a:pt x="3313" y="3138"/>
                    <a:pt x="3307" y="3138"/>
                  </a:cubicBezTo>
                  <a:cubicBezTo>
                    <a:pt x="3293" y="3138"/>
                    <a:pt x="3270" y="3149"/>
                    <a:pt x="3237" y="3166"/>
                  </a:cubicBezTo>
                  <a:cubicBezTo>
                    <a:pt x="3199" y="3184"/>
                    <a:pt x="3149" y="3206"/>
                    <a:pt x="3155" y="3225"/>
                  </a:cubicBezTo>
                  <a:cubicBezTo>
                    <a:pt x="3147" y="3240"/>
                    <a:pt x="3143" y="3247"/>
                    <a:pt x="3142" y="3247"/>
                  </a:cubicBezTo>
                  <a:cubicBezTo>
                    <a:pt x="3141" y="3247"/>
                    <a:pt x="3141" y="3242"/>
                    <a:pt x="3143" y="3231"/>
                  </a:cubicBezTo>
                  <a:cubicBezTo>
                    <a:pt x="3141" y="3212"/>
                    <a:pt x="3127" y="3202"/>
                    <a:pt x="3108" y="3202"/>
                  </a:cubicBezTo>
                  <a:cubicBezTo>
                    <a:pt x="3086" y="3202"/>
                    <a:pt x="3058" y="3217"/>
                    <a:pt x="3046" y="3247"/>
                  </a:cubicBezTo>
                  <a:cubicBezTo>
                    <a:pt x="3040" y="3250"/>
                    <a:pt x="3034" y="3252"/>
                    <a:pt x="3029" y="3252"/>
                  </a:cubicBezTo>
                  <a:cubicBezTo>
                    <a:pt x="3021" y="3252"/>
                    <a:pt x="3015" y="3248"/>
                    <a:pt x="3011" y="3238"/>
                  </a:cubicBezTo>
                  <a:cubicBezTo>
                    <a:pt x="2989" y="3244"/>
                    <a:pt x="2967" y="3260"/>
                    <a:pt x="2952" y="3278"/>
                  </a:cubicBezTo>
                  <a:lnTo>
                    <a:pt x="2858" y="3307"/>
                  </a:lnTo>
                  <a:cubicBezTo>
                    <a:pt x="2839" y="3313"/>
                    <a:pt x="2823" y="3322"/>
                    <a:pt x="2811" y="3338"/>
                  </a:cubicBezTo>
                  <a:cubicBezTo>
                    <a:pt x="2800" y="3340"/>
                    <a:pt x="2790" y="3342"/>
                    <a:pt x="2790" y="3342"/>
                  </a:cubicBezTo>
                  <a:cubicBezTo>
                    <a:pt x="2790" y="3342"/>
                    <a:pt x="2791" y="3342"/>
                    <a:pt x="2795" y="3341"/>
                  </a:cubicBezTo>
                  <a:cubicBezTo>
                    <a:pt x="2794" y="3334"/>
                    <a:pt x="2786" y="3331"/>
                    <a:pt x="2771" y="3331"/>
                  </a:cubicBezTo>
                  <a:cubicBezTo>
                    <a:pt x="2743" y="3331"/>
                    <a:pt x="2691" y="3342"/>
                    <a:pt x="2626" y="3351"/>
                  </a:cubicBezTo>
                  <a:cubicBezTo>
                    <a:pt x="2573" y="3356"/>
                    <a:pt x="2524" y="3361"/>
                    <a:pt x="2488" y="3361"/>
                  </a:cubicBezTo>
                  <a:cubicBezTo>
                    <a:pt x="2459" y="3361"/>
                    <a:pt x="2439" y="3357"/>
                    <a:pt x="2431" y="3347"/>
                  </a:cubicBezTo>
                  <a:cubicBezTo>
                    <a:pt x="2431" y="3347"/>
                    <a:pt x="2419" y="3347"/>
                    <a:pt x="2406" y="3366"/>
                  </a:cubicBezTo>
                  <a:cubicBezTo>
                    <a:pt x="2399" y="3392"/>
                    <a:pt x="2391" y="3403"/>
                    <a:pt x="2382" y="3403"/>
                  </a:cubicBezTo>
                  <a:cubicBezTo>
                    <a:pt x="2376" y="3403"/>
                    <a:pt x="2369" y="3397"/>
                    <a:pt x="2363" y="3388"/>
                  </a:cubicBezTo>
                  <a:cubicBezTo>
                    <a:pt x="2356" y="3368"/>
                    <a:pt x="2339" y="3358"/>
                    <a:pt x="2322" y="3358"/>
                  </a:cubicBezTo>
                  <a:cubicBezTo>
                    <a:pt x="2305" y="3358"/>
                    <a:pt x="2287" y="3368"/>
                    <a:pt x="2281" y="3388"/>
                  </a:cubicBezTo>
                  <a:lnTo>
                    <a:pt x="2281" y="3366"/>
                  </a:lnTo>
                  <a:cubicBezTo>
                    <a:pt x="2276" y="3350"/>
                    <a:pt x="2267" y="3343"/>
                    <a:pt x="2256" y="3343"/>
                  </a:cubicBezTo>
                  <a:cubicBezTo>
                    <a:pt x="2240" y="3343"/>
                    <a:pt x="2220" y="3360"/>
                    <a:pt x="2209" y="3385"/>
                  </a:cubicBezTo>
                  <a:cubicBezTo>
                    <a:pt x="2200" y="3369"/>
                    <a:pt x="2191" y="3351"/>
                    <a:pt x="2180" y="3351"/>
                  </a:cubicBezTo>
                  <a:cubicBezTo>
                    <a:pt x="2177" y="3351"/>
                    <a:pt x="2173" y="3354"/>
                    <a:pt x="2168" y="3360"/>
                  </a:cubicBezTo>
                  <a:cubicBezTo>
                    <a:pt x="2156" y="3357"/>
                    <a:pt x="2156" y="3357"/>
                    <a:pt x="2159" y="3316"/>
                  </a:cubicBezTo>
                  <a:cubicBezTo>
                    <a:pt x="2162" y="3294"/>
                    <a:pt x="2165" y="3275"/>
                    <a:pt x="2149" y="3272"/>
                  </a:cubicBezTo>
                  <a:cubicBezTo>
                    <a:pt x="2137" y="3272"/>
                    <a:pt x="2134" y="3291"/>
                    <a:pt x="2134" y="3313"/>
                  </a:cubicBezTo>
                  <a:lnTo>
                    <a:pt x="2106" y="3310"/>
                  </a:lnTo>
                  <a:cubicBezTo>
                    <a:pt x="2106" y="3310"/>
                    <a:pt x="2093" y="3310"/>
                    <a:pt x="2090" y="3329"/>
                  </a:cubicBezTo>
                  <a:cubicBezTo>
                    <a:pt x="2087" y="3346"/>
                    <a:pt x="2079" y="3348"/>
                    <a:pt x="2068" y="3348"/>
                  </a:cubicBezTo>
                  <a:cubicBezTo>
                    <a:pt x="2065" y="3348"/>
                    <a:pt x="2062" y="3347"/>
                    <a:pt x="2059" y="3347"/>
                  </a:cubicBezTo>
                  <a:cubicBezTo>
                    <a:pt x="2059" y="3341"/>
                    <a:pt x="2059" y="3338"/>
                    <a:pt x="2058" y="3338"/>
                  </a:cubicBezTo>
                  <a:cubicBezTo>
                    <a:pt x="2055" y="3338"/>
                    <a:pt x="2049" y="3354"/>
                    <a:pt x="2055" y="3369"/>
                  </a:cubicBezTo>
                  <a:cubicBezTo>
                    <a:pt x="2052" y="3387"/>
                    <a:pt x="2052" y="3407"/>
                    <a:pt x="2039" y="3407"/>
                  </a:cubicBezTo>
                  <a:cubicBezTo>
                    <a:pt x="2039" y="3407"/>
                    <a:pt x="2038" y="3407"/>
                    <a:pt x="2037" y="3407"/>
                  </a:cubicBezTo>
                  <a:lnTo>
                    <a:pt x="2037" y="3404"/>
                  </a:lnTo>
                  <a:cubicBezTo>
                    <a:pt x="2043" y="3367"/>
                    <a:pt x="2046" y="3337"/>
                    <a:pt x="2052" y="3303"/>
                  </a:cubicBezTo>
                  <a:lnTo>
                    <a:pt x="2052" y="3303"/>
                  </a:lnTo>
                  <a:cubicBezTo>
                    <a:pt x="2046" y="3337"/>
                    <a:pt x="2043" y="3367"/>
                    <a:pt x="2037" y="3398"/>
                  </a:cubicBezTo>
                  <a:lnTo>
                    <a:pt x="2037" y="3394"/>
                  </a:lnTo>
                  <a:cubicBezTo>
                    <a:pt x="2037" y="3391"/>
                    <a:pt x="2037" y="3391"/>
                    <a:pt x="2033" y="3388"/>
                  </a:cubicBezTo>
                  <a:cubicBezTo>
                    <a:pt x="2030" y="3388"/>
                    <a:pt x="2024" y="3388"/>
                    <a:pt x="2018" y="3391"/>
                  </a:cubicBezTo>
                  <a:lnTo>
                    <a:pt x="2005" y="3369"/>
                  </a:lnTo>
                  <a:cubicBezTo>
                    <a:pt x="2010" y="3336"/>
                    <a:pt x="2006" y="3319"/>
                    <a:pt x="1998" y="3319"/>
                  </a:cubicBezTo>
                  <a:cubicBezTo>
                    <a:pt x="1992" y="3319"/>
                    <a:pt x="1983" y="3333"/>
                    <a:pt x="1977" y="3363"/>
                  </a:cubicBezTo>
                  <a:cubicBezTo>
                    <a:pt x="1972" y="3397"/>
                    <a:pt x="1970" y="3413"/>
                    <a:pt x="1968" y="3413"/>
                  </a:cubicBezTo>
                  <a:cubicBezTo>
                    <a:pt x="1966" y="3413"/>
                    <a:pt x="1964" y="3402"/>
                    <a:pt x="1961" y="3382"/>
                  </a:cubicBezTo>
                  <a:cubicBezTo>
                    <a:pt x="1968" y="3341"/>
                    <a:pt x="1955" y="3338"/>
                    <a:pt x="1943" y="3335"/>
                  </a:cubicBezTo>
                  <a:cubicBezTo>
                    <a:pt x="1927" y="3332"/>
                    <a:pt x="1927" y="3332"/>
                    <a:pt x="1933" y="3310"/>
                  </a:cubicBezTo>
                  <a:cubicBezTo>
                    <a:pt x="1936" y="3291"/>
                    <a:pt x="1927" y="3266"/>
                    <a:pt x="1914" y="3266"/>
                  </a:cubicBezTo>
                  <a:cubicBezTo>
                    <a:pt x="1911" y="3265"/>
                    <a:pt x="1908" y="3264"/>
                    <a:pt x="1906" y="3264"/>
                  </a:cubicBezTo>
                  <a:cubicBezTo>
                    <a:pt x="1901" y="3264"/>
                    <a:pt x="1900" y="3268"/>
                    <a:pt x="1896" y="3282"/>
                  </a:cubicBezTo>
                  <a:cubicBezTo>
                    <a:pt x="1899" y="3291"/>
                    <a:pt x="1897" y="3296"/>
                    <a:pt x="1893" y="3296"/>
                  </a:cubicBezTo>
                  <a:cubicBezTo>
                    <a:pt x="1887" y="3296"/>
                    <a:pt x="1876" y="3284"/>
                    <a:pt x="1874" y="3257"/>
                  </a:cubicBezTo>
                  <a:cubicBezTo>
                    <a:pt x="1871" y="3247"/>
                    <a:pt x="1869" y="3242"/>
                    <a:pt x="1868" y="3242"/>
                  </a:cubicBezTo>
                  <a:cubicBezTo>
                    <a:pt x="1865" y="3242"/>
                    <a:pt x="1862" y="3252"/>
                    <a:pt x="1855" y="3275"/>
                  </a:cubicBezTo>
                  <a:cubicBezTo>
                    <a:pt x="1851" y="3293"/>
                    <a:pt x="1844" y="3301"/>
                    <a:pt x="1837" y="3301"/>
                  </a:cubicBezTo>
                  <a:cubicBezTo>
                    <a:pt x="1828" y="3301"/>
                    <a:pt x="1819" y="3288"/>
                    <a:pt x="1817" y="3263"/>
                  </a:cubicBezTo>
                  <a:lnTo>
                    <a:pt x="1792" y="3253"/>
                  </a:lnTo>
                  <a:cubicBezTo>
                    <a:pt x="1791" y="3253"/>
                    <a:pt x="1791" y="3253"/>
                    <a:pt x="1790" y="3253"/>
                  </a:cubicBezTo>
                  <a:cubicBezTo>
                    <a:pt x="1779" y="3253"/>
                    <a:pt x="1773" y="3273"/>
                    <a:pt x="1767" y="3291"/>
                  </a:cubicBezTo>
                  <a:cubicBezTo>
                    <a:pt x="1760" y="3314"/>
                    <a:pt x="1757" y="3324"/>
                    <a:pt x="1755" y="3324"/>
                  </a:cubicBezTo>
                  <a:cubicBezTo>
                    <a:pt x="1753" y="3324"/>
                    <a:pt x="1751" y="3318"/>
                    <a:pt x="1748" y="3307"/>
                  </a:cubicBezTo>
                  <a:cubicBezTo>
                    <a:pt x="1742" y="3291"/>
                    <a:pt x="1742" y="3275"/>
                    <a:pt x="1745" y="3263"/>
                  </a:cubicBezTo>
                  <a:cubicBezTo>
                    <a:pt x="1751" y="3241"/>
                    <a:pt x="1739" y="3238"/>
                    <a:pt x="1726" y="3235"/>
                  </a:cubicBezTo>
                  <a:cubicBezTo>
                    <a:pt x="1720" y="3233"/>
                    <a:pt x="1709" y="3229"/>
                    <a:pt x="1700" y="3229"/>
                  </a:cubicBezTo>
                  <a:cubicBezTo>
                    <a:pt x="1692" y="3229"/>
                    <a:pt x="1684" y="3232"/>
                    <a:pt x="1679" y="3241"/>
                  </a:cubicBezTo>
                  <a:lnTo>
                    <a:pt x="1689" y="3222"/>
                  </a:lnTo>
                  <a:cubicBezTo>
                    <a:pt x="1678" y="3220"/>
                    <a:pt x="1679" y="3209"/>
                    <a:pt x="1678" y="3209"/>
                  </a:cubicBezTo>
                  <a:cubicBezTo>
                    <a:pt x="1677" y="3209"/>
                    <a:pt x="1676" y="3212"/>
                    <a:pt x="1673" y="3219"/>
                  </a:cubicBezTo>
                  <a:cubicBezTo>
                    <a:pt x="1673" y="3219"/>
                    <a:pt x="1661" y="3216"/>
                    <a:pt x="1645" y="3184"/>
                  </a:cubicBezTo>
                  <a:cubicBezTo>
                    <a:pt x="1639" y="3175"/>
                    <a:pt x="1630" y="3171"/>
                    <a:pt x="1622" y="3171"/>
                  </a:cubicBezTo>
                  <a:cubicBezTo>
                    <a:pt x="1601" y="3171"/>
                    <a:pt x="1579" y="3194"/>
                    <a:pt x="1595" y="3231"/>
                  </a:cubicBezTo>
                  <a:cubicBezTo>
                    <a:pt x="1600" y="3234"/>
                    <a:pt x="1603" y="3236"/>
                    <a:pt x="1603" y="3236"/>
                  </a:cubicBezTo>
                  <a:cubicBezTo>
                    <a:pt x="1602" y="3236"/>
                    <a:pt x="1596" y="3234"/>
                    <a:pt x="1582" y="3228"/>
                  </a:cubicBezTo>
                  <a:cubicBezTo>
                    <a:pt x="1580" y="3227"/>
                    <a:pt x="1579" y="3227"/>
                    <a:pt x="1577" y="3227"/>
                  </a:cubicBezTo>
                  <a:cubicBezTo>
                    <a:pt x="1568" y="3227"/>
                    <a:pt x="1563" y="3241"/>
                    <a:pt x="1563" y="3241"/>
                  </a:cubicBezTo>
                  <a:cubicBezTo>
                    <a:pt x="1558" y="3251"/>
                    <a:pt x="1552" y="3254"/>
                    <a:pt x="1546" y="3254"/>
                  </a:cubicBezTo>
                  <a:cubicBezTo>
                    <a:pt x="1541" y="3254"/>
                    <a:pt x="1535" y="3252"/>
                    <a:pt x="1529" y="3250"/>
                  </a:cubicBezTo>
                  <a:cubicBezTo>
                    <a:pt x="1529" y="3250"/>
                    <a:pt x="1535" y="3228"/>
                    <a:pt x="1545" y="3210"/>
                  </a:cubicBezTo>
                  <a:cubicBezTo>
                    <a:pt x="1568" y="3178"/>
                    <a:pt x="1571" y="3154"/>
                    <a:pt x="1560" y="3154"/>
                  </a:cubicBezTo>
                  <a:cubicBezTo>
                    <a:pt x="1554" y="3154"/>
                    <a:pt x="1543" y="3162"/>
                    <a:pt x="1529" y="3181"/>
                  </a:cubicBezTo>
                  <a:cubicBezTo>
                    <a:pt x="1526" y="3187"/>
                    <a:pt x="1525" y="3189"/>
                    <a:pt x="1525" y="3189"/>
                  </a:cubicBezTo>
                  <a:cubicBezTo>
                    <a:pt x="1525" y="3189"/>
                    <a:pt x="1531" y="3176"/>
                    <a:pt x="1535" y="3163"/>
                  </a:cubicBezTo>
                  <a:cubicBezTo>
                    <a:pt x="1542" y="3150"/>
                    <a:pt x="1538" y="3143"/>
                    <a:pt x="1523" y="3143"/>
                  </a:cubicBezTo>
                  <a:cubicBezTo>
                    <a:pt x="1517" y="3143"/>
                    <a:pt x="1508" y="3144"/>
                    <a:pt x="1498" y="3147"/>
                  </a:cubicBezTo>
                  <a:cubicBezTo>
                    <a:pt x="1496" y="3146"/>
                    <a:pt x="1495" y="3146"/>
                    <a:pt x="1494" y="3146"/>
                  </a:cubicBezTo>
                  <a:cubicBezTo>
                    <a:pt x="1480" y="3146"/>
                    <a:pt x="1456" y="3174"/>
                    <a:pt x="1447" y="3191"/>
                  </a:cubicBezTo>
                  <a:cubicBezTo>
                    <a:pt x="1442" y="3202"/>
                    <a:pt x="1435" y="3204"/>
                    <a:pt x="1431" y="3204"/>
                  </a:cubicBezTo>
                  <a:cubicBezTo>
                    <a:pt x="1428" y="3204"/>
                    <a:pt x="1426" y="3203"/>
                    <a:pt x="1426" y="3203"/>
                  </a:cubicBezTo>
                  <a:cubicBezTo>
                    <a:pt x="1413" y="3197"/>
                    <a:pt x="1413" y="3197"/>
                    <a:pt x="1422" y="3178"/>
                  </a:cubicBezTo>
                  <a:cubicBezTo>
                    <a:pt x="1434" y="3155"/>
                    <a:pt x="1429" y="3141"/>
                    <a:pt x="1415" y="3141"/>
                  </a:cubicBezTo>
                  <a:cubicBezTo>
                    <a:pt x="1407" y="3141"/>
                    <a:pt x="1396" y="3146"/>
                    <a:pt x="1385" y="3156"/>
                  </a:cubicBezTo>
                  <a:lnTo>
                    <a:pt x="1394" y="3137"/>
                  </a:lnTo>
                  <a:cubicBezTo>
                    <a:pt x="1404" y="3122"/>
                    <a:pt x="1404" y="3097"/>
                    <a:pt x="1332" y="3081"/>
                  </a:cubicBezTo>
                  <a:cubicBezTo>
                    <a:pt x="1285" y="3056"/>
                    <a:pt x="1253" y="3028"/>
                    <a:pt x="1263" y="3012"/>
                  </a:cubicBezTo>
                  <a:cubicBezTo>
                    <a:pt x="1268" y="3005"/>
                    <a:pt x="1258" y="3002"/>
                    <a:pt x="1242" y="3002"/>
                  </a:cubicBezTo>
                  <a:cubicBezTo>
                    <a:pt x="1220" y="3002"/>
                    <a:pt x="1186" y="3008"/>
                    <a:pt x="1159" y="3018"/>
                  </a:cubicBezTo>
                  <a:cubicBezTo>
                    <a:pt x="1172" y="3000"/>
                    <a:pt x="1159" y="2993"/>
                    <a:pt x="1137" y="2978"/>
                  </a:cubicBezTo>
                  <a:cubicBezTo>
                    <a:pt x="1103" y="2953"/>
                    <a:pt x="1106" y="2953"/>
                    <a:pt x="1115" y="2937"/>
                  </a:cubicBezTo>
                  <a:cubicBezTo>
                    <a:pt x="1136" y="2923"/>
                    <a:pt x="1146" y="2917"/>
                    <a:pt x="1141" y="2917"/>
                  </a:cubicBezTo>
                  <a:cubicBezTo>
                    <a:pt x="1138" y="2917"/>
                    <a:pt x="1127" y="2921"/>
                    <a:pt x="1106" y="2927"/>
                  </a:cubicBezTo>
                  <a:cubicBezTo>
                    <a:pt x="1099" y="2933"/>
                    <a:pt x="1092" y="2935"/>
                    <a:pt x="1087" y="2935"/>
                  </a:cubicBezTo>
                  <a:cubicBezTo>
                    <a:pt x="1065" y="2935"/>
                    <a:pt x="1055" y="2902"/>
                    <a:pt x="1078" y="2874"/>
                  </a:cubicBezTo>
                  <a:cubicBezTo>
                    <a:pt x="1090" y="2859"/>
                    <a:pt x="1081" y="2852"/>
                    <a:pt x="1059" y="2833"/>
                  </a:cubicBezTo>
                  <a:cubicBezTo>
                    <a:pt x="1056" y="2834"/>
                    <a:pt x="1052" y="2835"/>
                    <a:pt x="1049" y="2835"/>
                  </a:cubicBezTo>
                  <a:cubicBezTo>
                    <a:pt x="1030" y="2835"/>
                    <a:pt x="1012" y="2821"/>
                    <a:pt x="996" y="2805"/>
                  </a:cubicBezTo>
                  <a:cubicBezTo>
                    <a:pt x="981" y="2792"/>
                    <a:pt x="973" y="2784"/>
                    <a:pt x="966" y="2784"/>
                  </a:cubicBezTo>
                  <a:cubicBezTo>
                    <a:pt x="958" y="2784"/>
                    <a:pt x="951" y="2792"/>
                    <a:pt x="937" y="2808"/>
                  </a:cubicBezTo>
                  <a:cubicBezTo>
                    <a:pt x="924" y="2821"/>
                    <a:pt x="915" y="2826"/>
                    <a:pt x="907" y="2826"/>
                  </a:cubicBezTo>
                  <a:cubicBezTo>
                    <a:pt x="898" y="2826"/>
                    <a:pt x="891" y="2819"/>
                    <a:pt x="880" y="2808"/>
                  </a:cubicBezTo>
                  <a:cubicBezTo>
                    <a:pt x="868" y="2796"/>
                    <a:pt x="858" y="2786"/>
                    <a:pt x="874" y="2774"/>
                  </a:cubicBezTo>
                  <a:cubicBezTo>
                    <a:pt x="874" y="2774"/>
                    <a:pt x="880" y="2749"/>
                    <a:pt x="871" y="2739"/>
                  </a:cubicBezTo>
                  <a:cubicBezTo>
                    <a:pt x="861" y="2727"/>
                    <a:pt x="849" y="2718"/>
                    <a:pt x="865" y="2705"/>
                  </a:cubicBezTo>
                  <a:cubicBezTo>
                    <a:pt x="868" y="2689"/>
                    <a:pt x="865" y="2674"/>
                    <a:pt x="855" y="2661"/>
                  </a:cubicBezTo>
                  <a:cubicBezTo>
                    <a:pt x="836" y="2639"/>
                    <a:pt x="821" y="2617"/>
                    <a:pt x="836" y="2605"/>
                  </a:cubicBezTo>
                  <a:cubicBezTo>
                    <a:pt x="832" y="2600"/>
                    <a:pt x="830" y="2598"/>
                    <a:pt x="827" y="2598"/>
                  </a:cubicBezTo>
                  <a:cubicBezTo>
                    <a:pt x="824" y="2598"/>
                    <a:pt x="820" y="2601"/>
                    <a:pt x="811" y="2608"/>
                  </a:cubicBezTo>
                  <a:cubicBezTo>
                    <a:pt x="806" y="2612"/>
                    <a:pt x="799" y="2615"/>
                    <a:pt x="792" y="2615"/>
                  </a:cubicBezTo>
                  <a:cubicBezTo>
                    <a:pt x="779" y="2615"/>
                    <a:pt x="764" y="2604"/>
                    <a:pt x="752" y="2567"/>
                  </a:cubicBezTo>
                  <a:cubicBezTo>
                    <a:pt x="736" y="2551"/>
                    <a:pt x="717" y="2524"/>
                    <a:pt x="703" y="2524"/>
                  </a:cubicBezTo>
                  <a:cubicBezTo>
                    <a:pt x="700" y="2524"/>
                    <a:pt x="698" y="2524"/>
                    <a:pt x="695" y="2526"/>
                  </a:cubicBezTo>
                  <a:cubicBezTo>
                    <a:pt x="686" y="2514"/>
                    <a:pt x="686" y="2514"/>
                    <a:pt x="705" y="2501"/>
                  </a:cubicBezTo>
                  <a:cubicBezTo>
                    <a:pt x="739" y="2476"/>
                    <a:pt x="724" y="2457"/>
                    <a:pt x="673" y="2457"/>
                  </a:cubicBezTo>
                  <a:cubicBezTo>
                    <a:pt x="669" y="2460"/>
                    <a:pt x="666" y="2461"/>
                    <a:pt x="663" y="2461"/>
                  </a:cubicBezTo>
                  <a:cubicBezTo>
                    <a:pt x="654" y="2461"/>
                    <a:pt x="651" y="2451"/>
                    <a:pt x="658" y="2432"/>
                  </a:cubicBezTo>
                  <a:cubicBezTo>
                    <a:pt x="658" y="2432"/>
                    <a:pt x="651" y="2423"/>
                    <a:pt x="626" y="2423"/>
                  </a:cubicBezTo>
                  <a:cubicBezTo>
                    <a:pt x="601" y="2423"/>
                    <a:pt x="601" y="2423"/>
                    <a:pt x="604" y="2388"/>
                  </a:cubicBezTo>
                  <a:cubicBezTo>
                    <a:pt x="620" y="2376"/>
                    <a:pt x="614" y="2367"/>
                    <a:pt x="608" y="2354"/>
                  </a:cubicBezTo>
                  <a:cubicBezTo>
                    <a:pt x="579" y="2338"/>
                    <a:pt x="504" y="2207"/>
                    <a:pt x="520" y="2185"/>
                  </a:cubicBezTo>
                  <a:cubicBezTo>
                    <a:pt x="498" y="2179"/>
                    <a:pt x="498" y="2179"/>
                    <a:pt x="492" y="2166"/>
                  </a:cubicBezTo>
                  <a:cubicBezTo>
                    <a:pt x="511" y="2149"/>
                    <a:pt x="510" y="2141"/>
                    <a:pt x="497" y="2141"/>
                  </a:cubicBezTo>
                  <a:cubicBezTo>
                    <a:pt x="489" y="2141"/>
                    <a:pt x="476" y="2144"/>
                    <a:pt x="460" y="2150"/>
                  </a:cubicBezTo>
                  <a:lnTo>
                    <a:pt x="467" y="2163"/>
                  </a:lnTo>
                  <a:lnTo>
                    <a:pt x="473" y="2175"/>
                  </a:lnTo>
                  <a:cubicBezTo>
                    <a:pt x="466" y="2179"/>
                    <a:pt x="460" y="2180"/>
                    <a:pt x="455" y="2180"/>
                  </a:cubicBezTo>
                  <a:cubicBezTo>
                    <a:pt x="431" y="2180"/>
                    <a:pt x="427" y="2149"/>
                    <a:pt x="476" y="2128"/>
                  </a:cubicBezTo>
                  <a:cubicBezTo>
                    <a:pt x="499" y="2107"/>
                    <a:pt x="507" y="2102"/>
                    <a:pt x="490" y="2102"/>
                  </a:cubicBezTo>
                  <a:cubicBezTo>
                    <a:pt x="484" y="2102"/>
                    <a:pt x="475" y="2103"/>
                    <a:pt x="463" y="2103"/>
                  </a:cubicBezTo>
                  <a:cubicBezTo>
                    <a:pt x="459" y="2104"/>
                    <a:pt x="455" y="2104"/>
                    <a:pt x="452" y="2104"/>
                  </a:cubicBezTo>
                  <a:cubicBezTo>
                    <a:pt x="419" y="2104"/>
                    <a:pt x="420" y="2091"/>
                    <a:pt x="448" y="2066"/>
                  </a:cubicBezTo>
                  <a:cubicBezTo>
                    <a:pt x="476" y="2055"/>
                    <a:pt x="485" y="2052"/>
                    <a:pt x="473" y="2052"/>
                  </a:cubicBezTo>
                  <a:cubicBezTo>
                    <a:pt x="468" y="2052"/>
                    <a:pt x="458" y="2052"/>
                    <a:pt x="445" y="2053"/>
                  </a:cubicBezTo>
                  <a:cubicBezTo>
                    <a:pt x="441" y="2053"/>
                    <a:pt x="437" y="2053"/>
                    <a:pt x="433" y="2053"/>
                  </a:cubicBezTo>
                  <a:cubicBezTo>
                    <a:pt x="352" y="2053"/>
                    <a:pt x="329" y="2021"/>
                    <a:pt x="404" y="1994"/>
                  </a:cubicBezTo>
                  <a:cubicBezTo>
                    <a:pt x="442" y="1981"/>
                    <a:pt x="457" y="1962"/>
                    <a:pt x="454" y="1950"/>
                  </a:cubicBezTo>
                  <a:cubicBezTo>
                    <a:pt x="453" y="1944"/>
                    <a:pt x="448" y="1942"/>
                    <a:pt x="442" y="1942"/>
                  </a:cubicBezTo>
                  <a:cubicBezTo>
                    <a:pt x="433" y="1942"/>
                    <a:pt x="421" y="1946"/>
                    <a:pt x="410" y="1950"/>
                  </a:cubicBezTo>
                  <a:cubicBezTo>
                    <a:pt x="398" y="1958"/>
                    <a:pt x="390" y="1963"/>
                    <a:pt x="385" y="1963"/>
                  </a:cubicBezTo>
                  <a:cubicBezTo>
                    <a:pt x="376" y="1963"/>
                    <a:pt x="380" y="1948"/>
                    <a:pt x="401" y="1922"/>
                  </a:cubicBezTo>
                  <a:cubicBezTo>
                    <a:pt x="451" y="1865"/>
                    <a:pt x="442" y="1843"/>
                    <a:pt x="395" y="1812"/>
                  </a:cubicBezTo>
                  <a:cubicBezTo>
                    <a:pt x="354" y="1779"/>
                    <a:pt x="341" y="1748"/>
                    <a:pt x="357" y="1748"/>
                  </a:cubicBezTo>
                  <a:cubicBezTo>
                    <a:pt x="362" y="1748"/>
                    <a:pt x="370" y="1751"/>
                    <a:pt x="382" y="1759"/>
                  </a:cubicBezTo>
                  <a:cubicBezTo>
                    <a:pt x="403" y="1767"/>
                    <a:pt x="414" y="1771"/>
                    <a:pt x="419" y="1771"/>
                  </a:cubicBezTo>
                  <a:cubicBezTo>
                    <a:pt x="424" y="1771"/>
                    <a:pt x="418" y="1765"/>
                    <a:pt x="404" y="1752"/>
                  </a:cubicBezTo>
                  <a:lnTo>
                    <a:pt x="391" y="1686"/>
                  </a:lnTo>
                  <a:cubicBezTo>
                    <a:pt x="389" y="1676"/>
                    <a:pt x="369" y="1667"/>
                    <a:pt x="352" y="1667"/>
                  </a:cubicBezTo>
                  <a:cubicBezTo>
                    <a:pt x="349" y="1667"/>
                    <a:pt x="347" y="1667"/>
                    <a:pt x="344" y="1668"/>
                  </a:cubicBezTo>
                  <a:cubicBezTo>
                    <a:pt x="382" y="1649"/>
                    <a:pt x="401" y="1621"/>
                    <a:pt x="357" y="1599"/>
                  </a:cubicBezTo>
                  <a:lnTo>
                    <a:pt x="354" y="1571"/>
                  </a:lnTo>
                  <a:cubicBezTo>
                    <a:pt x="351" y="1558"/>
                    <a:pt x="351" y="1558"/>
                    <a:pt x="329" y="1545"/>
                  </a:cubicBezTo>
                  <a:cubicBezTo>
                    <a:pt x="307" y="1533"/>
                    <a:pt x="329" y="1517"/>
                    <a:pt x="348" y="1505"/>
                  </a:cubicBezTo>
                  <a:cubicBezTo>
                    <a:pt x="365" y="1490"/>
                    <a:pt x="382" y="1476"/>
                    <a:pt x="370" y="1476"/>
                  </a:cubicBezTo>
                  <a:cubicBezTo>
                    <a:pt x="369" y="1476"/>
                    <a:pt x="368" y="1476"/>
                    <a:pt x="366" y="1477"/>
                  </a:cubicBezTo>
                  <a:cubicBezTo>
                    <a:pt x="344" y="1477"/>
                    <a:pt x="319" y="1451"/>
                    <a:pt x="300" y="1439"/>
                  </a:cubicBezTo>
                  <a:cubicBezTo>
                    <a:pt x="285" y="1428"/>
                    <a:pt x="292" y="1418"/>
                    <a:pt x="305" y="1418"/>
                  </a:cubicBezTo>
                  <a:cubicBezTo>
                    <a:pt x="310" y="1418"/>
                    <a:pt x="316" y="1420"/>
                    <a:pt x="322" y="1423"/>
                  </a:cubicBezTo>
                  <a:cubicBezTo>
                    <a:pt x="341" y="1423"/>
                    <a:pt x="341" y="1423"/>
                    <a:pt x="363" y="1395"/>
                  </a:cubicBezTo>
                  <a:cubicBezTo>
                    <a:pt x="363" y="1383"/>
                    <a:pt x="363" y="1354"/>
                    <a:pt x="341" y="1354"/>
                  </a:cubicBezTo>
                  <a:cubicBezTo>
                    <a:pt x="322" y="1354"/>
                    <a:pt x="322" y="1273"/>
                    <a:pt x="341" y="1260"/>
                  </a:cubicBezTo>
                  <a:lnTo>
                    <a:pt x="344" y="1232"/>
                  </a:lnTo>
                  <a:cubicBezTo>
                    <a:pt x="348" y="1220"/>
                    <a:pt x="326" y="1204"/>
                    <a:pt x="329" y="1191"/>
                  </a:cubicBezTo>
                  <a:cubicBezTo>
                    <a:pt x="329" y="1191"/>
                    <a:pt x="329" y="1179"/>
                    <a:pt x="310" y="1163"/>
                  </a:cubicBezTo>
                  <a:cubicBezTo>
                    <a:pt x="310" y="1147"/>
                    <a:pt x="313" y="1135"/>
                    <a:pt x="335" y="1135"/>
                  </a:cubicBezTo>
                  <a:cubicBezTo>
                    <a:pt x="294" y="1119"/>
                    <a:pt x="294" y="1119"/>
                    <a:pt x="335" y="1110"/>
                  </a:cubicBezTo>
                  <a:cubicBezTo>
                    <a:pt x="348" y="1111"/>
                    <a:pt x="357" y="1111"/>
                    <a:pt x="362" y="1111"/>
                  </a:cubicBezTo>
                  <a:cubicBezTo>
                    <a:pt x="375" y="1111"/>
                    <a:pt x="367" y="1108"/>
                    <a:pt x="338" y="1094"/>
                  </a:cubicBezTo>
                  <a:cubicBezTo>
                    <a:pt x="319" y="1079"/>
                    <a:pt x="319" y="1079"/>
                    <a:pt x="341" y="1069"/>
                  </a:cubicBezTo>
                  <a:cubicBezTo>
                    <a:pt x="343" y="1069"/>
                    <a:pt x="344" y="1070"/>
                    <a:pt x="346" y="1070"/>
                  </a:cubicBezTo>
                  <a:cubicBezTo>
                    <a:pt x="360" y="1070"/>
                    <a:pt x="361" y="1056"/>
                    <a:pt x="341" y="1053"/>
                  </a:cubicBezTo>
                  <a:cubicBezTo>
                    <a:pt x="306" y="1036"/>
                    <a:pt x="290" y="996"/>
                    <a:pt x="321" y="996"/>
                  </a:cubicBezTo>
                  <a:cubicBezTo>
                    <a:pt x="324" y="996"/>
                    <a:pt x="326" y="997"/>
                    <a:pt x="329" y="997"/>
                  </a:cubicBezTo>
                  <a:cubicBezTo>
                    <a:pt x="329" y="997"/>
                    <a:pt x="332" y="985"/>
                    <a:pt x="313" y="969"/>
                  </a:cubicBezTo>
                  <a:cubicBezTo>
                    <a:pt x="287" y="957"/>
                    <a:pt x="278" y="953"/>
                    <a:pt x="285" y="953"/>
                  </a:cubicBezTo>
                  <a:cubicBezTo>
                    <a:pt x="290" y="953"/>
                    <a:pt x="300" y="954"/>
                    <a:pt x="316" y="956"/>
                  </a:cubicBezTo>
                  <a:cubicBezTo>
                    <a:pt x="357" y="947"/>
                    <a:pt x="360" y="934"/>
                    <a:pt x="322" y="916"/>
                  </a:cubicBezTo>
                  <a:cubicBezTo>
                    <a:pt x="322" y="916"/>
                    <a:pt x="304" y="900"/>
                    <a:pt x="326" y="887"/>
                  </a:cubicBezTo>
                  <a:cubicBezTo>
                    <a:pt x="350" y="866"/>
                    <a:pt x="380" y="793"/>
                    <a:pt x="343" y="793"/>
                  </a:cubicBezTo>
                  <a:cubicBezTo>
                    <a:pt x="341" y="793"/>
                    <a:pt x="340" y="793"/>
                    <a:pt x="338" y="793"/>
                  </a:cubicBezTo>
                  <a:lnTo>
                    <a:pt x="344" y="768"/>
                  </a:lnTo>
                  <a:cubicBezTo>
                    <a:pt x="369" y="743"/>
                    <a:pt x="369" y="731"/>
                    <a:pt x="351" y="715"/>
                  </a:cubicBezTo>
                  <a:lnTo>
                    <a:pt x="332" y="699"/>
                  </a:lnTo>
                  <a:lnTo>
                    <a:pt x="332" y="699"/>
                  </a:lnTo>
                  <a:cubicBezTo>
                    <a:pt x="334" y="700"/>
                    <a:pt x="336" y="700"/>
                    <a:pt x="339" y="700"/>
                  </a:cubicBezTo>
                  <a:cubicBezTo>
                    <a:pt x="358" y="700"/>
                    <a:pt x="376" y="689"/>
                    <a:pt x="379" y="677"/>
                  </a:cubicBezTo>
                  <a:cubicBezTo>
                    <a:pt x="382" y="662"/>
                    <a:pt x="382" y="662"/>
                    <a:pt x="363" y="659"/>
                  </a:cubicBezTo>
                  <a:cubicBezTo>
                    <a:pt x="358" y="661"/>
                    <a:pt x="354" y="661"/>
                    <a:pt x="351" y="661"/>
                  </a:cubicBezTo>
                  <a:cubicBezTo>
                    <a:pt x="339" y="661"/>
                    <a:pt x="342" y="649"/>
                    <a:pt x="344" y="637"/>
                  </a:cubicBezTo>
                  <a:cubicBezTo>
                    <a:pt x="347" y="627"/>
                    <a:pt x="363" y="619"/>
                    <a:pt x="380" y="619"/>
                  </a:cubicBezTo>
                  <a:cubicBezTo>
                    <a:pt x="385" y="619"/>
                    <a:pt x="390" y="620"/>
                    <a:pt x="395" y="621"/>
                  </a:cubicBezTo>
                  <a:lnTo>
                    <a:pt x="398" y="605"/>
                  </a:lnTo>
                  <a:cubicBezTo>
                    <a:pt x="366" y="595"/>
                    <a:pt x="363" y="584"/>
                    <a:pt x="372" y="584"/>
                  </a:cubicBezTo>
                  <a:cubicBezTo>
                    <a:pt x="375" y="584"/>
                    <a:pt x="378" y="585"/>
                    <a:pt x="382" y="587"/>
                  </a:cubicBezTo>
                  <a:cubicBezTo>
                    <a:pt x="401" y="583"/>
                    <a:pt x="413" y="568"/>
                    <a:pt x="420" y="552"/>
                  </a:cubicBezTo>
                  <a:cubicBezTo>
                    <a:pt x="410" y="547"/>
                    <a:pt x="412" y="544"/>
                    <a:pt x="416" y="544"/>
                  </a:cubicBezTo>
                  <a:cubicBezTo>
                    <a:pt x="419" y="544"/>
                    <a:pt x="422" y="546"/>
                    <a:pt x="420" y="552"/>
                  </a:cubicBezTo>
                  <a:lnTo>
                    <a:pt x="438" y="561"/>
                  </a:lnTo>
                  <a:cubicBezTo>
                    <a:pt x="460" y="558"/>
                    <a:pt x="445" y="549"/>
                    <a:pt x="426" y="540"/>
                  </a:cubicBezTo>
                  <a:lnTo>
                    <a:pt x="438" y="514"/>
                  </a:lnTo>
                  <a:cubicBezTo>
                    <a:pt x="445" y="502"/>
                    <a:pt x="454" y="489"/>
                    <a:pt x="429" y="489"/>
                  </a:cubicBezTo>
                  <a:cubicBezTo>
                    <a:pt x="410" y="480"/>
                    <a:pt x="391" y="467"/>
                    <a:pt x="401" y="455"/>
                  </a:cubicBezTo>
                  <a:lnTo>
                    <a:pt x="401" y="455"/>
                  </a:lnTo>
                  <a:cubicBezTo>
                    <a:pt x="413" y="463"/>
                    <a:pt x="424" y="470"/>
                    <a:pt x="433" y="470"/>
                  </a:cubicBezTo>
                  <a:cubicBezTo>
                    <a:pt x="438" y="470"/>
                    <a:pt x="442" y="468"/>
                    <a:pt x="445" y="464"/>
                  </a:cubicBezTo>
                  <a:cubicBezTo>
                    <a:pt x="448" y="460"/>
                    <a:pt x="452" y="459"/>
                    <a:pt x="455" y="459"/>
                  </a:cubicBezTo>
                  <a:cubicBezTo>
                    <a:pt x="463" y="459"/>
                    <a:pt x="470" y="464"/>
                    <a:pt x="470" y="464"/>
                  </a:cubicBezTo>
                  <a:cubicBezTo>
                    <a:pt x="476" y="472"/>
                    <a:pt x="481" y="476"/>
                    <a:pt x="486" y="476"/>
                  </a:cubicBezTo>
                  <a:cubicBezTo>
                    <a:pt x="501" y="476"/>
                    <a:pt x="510" y="440"/>
                    <a:pt x="507" y="420"/>
                  </a:cubicBezTo>
                  <a:cubicBezTo>
                    <a:pt x="499" y="389"/>
                    <a:pt x="502" y="372"/>
                    <a:pt x="511" y="372"/>
                  </a:cubicBezTo>
                  <a:cubicBezTo>
                    <a:pt x="517" y="372"/>
                    <a:pt x="525" y="378"/>
                    <a:pt x="536" y="389"/>
                  </a:cubicBezTo>
                  <a:cubicBezTo>
                    <a:pt x="542" y="396"/>
                    <a:pt x="546" y="399"/>
                    <a:pt x="549" y="399"/>
                  </a:cubicBezTo>
                  <a:cubicBezTo>
                    <a:pt x="560" y="399"/>
                    <a:pt x="551" y="360"/>
                    <a:pt x="529" y="314"/>
                  </a:cubicBezTo>
                  <a:lnTo>
                    <a:pt x="504" y="251"/>
                  </a:lnTo>
                  <a:lnTo>
                    <a:pt x="542" y="301"/>
                  </a:lnTo>
                  <a:cubicBezTo>
                    <a:pt x="573" y="331"/>
                    <a:pt x="588" y="346"/>
                    <a:pt x="597" y="346"/>
                  </a:cubicBezTo>
                  <a:cubicBezTo>
                    <a:pt x="606" y="346"/>
                    <a:pt x="609" y="331"/>
                    <a:pt x="617" y="301"/>
                  </a:cubicBezTo>
                  <a:cubicBezTo>
                    <a:pt x="626" y="284"/>
                    <a:pt x="630" y="276"/>
                    <a:pt x="633" y="276"/>
                  </a:cubicBezTo>
                  <a:cubicBezTo>
                    <a:pt x="636" y="276"/>
                    <a:pt x="638" y="281"/>
                    <a:pt x="642" y="289"/>
                  </a:cubicBezTo>
                  <a:cubicBezTo>
                    <a:pt x="646" y="296"/>
                    <a:pt x="650" y="299"/>
                    <a:pt x="656" y="299"/>
                  </a:cubicBezTo>
                  <a:cubicBezTo>
                    <a:pt x="666" y="299"/>
                    <a:pt x="680" y="292"/>
                    <a:pt x="705" y="283"/>
                  </a:cubicBezTo>
                  <a:cubicBezTo>
                    <a:pt x="745" y="267"/>
                    <a:pt x="761" y="267"/>
                    <a:pt x="755" y="245"/>
                  </a:cubicBezTo>
                  <a:lnTo>
                    <a:pt x="783" y="239"/>
                  </a:lnTo>
                  <a:cubicBezTo>
                    <a:pt x="791" y="252"/>
                    <a:pt x="799" y="257"/>
                    <a:pt x="805" y="257"/>
                  </a:cubicBezTo>
                  <a:cubicBezTo>
                    <a:pt x="817" y="257"/>
                    <a:pt x="822" y="238"/>
                    <a:pt x="808" y="214"/>
                  </a:cubicBezTo>
                  <a:lnTo>
                    <a:pt x="840" y="210"/>
                  </a:lnTo>
                  <a:lnTo>
                    <a:pt x="843" y="229"/>
                  </a:lnTo>
                  <a:cubicBezTo>
                    <a:pt x="843" y="254"/>
                    <a:pt x="874" y="239"/>
                    <a:pt x="987" y="257"/>
                  </a:cubicBezTo>
                  <a:cubicBezTo>
                    <a:pt x="1036" y="264"/>
                    <a:pt x="1067" y="268"/>
                    <a:pt x="1087" y="268"/>
                  </a:cubicBezTo>
                  <a:cubicBezTo>
                    <a:pt x="1115" y="268"/>
                    <a:pt x="1121" y="259"/>
                    <a:pt x="1125" y="236"/>
                  </a:cubicBezTo>
                  <a:cubicBezTo>
                    <a:pt x="1135" y="216"/>
                    <a:pt x="1144" y="207"/>
                    <a:pt x="1149" y="207"/>
                  </a:cubicBezTo>
                  <a:close/>
                  <a:moveTo>
                    <a:pt x="1513" y="3401"/>
                  </a:moveTo>
                  <a:lnTo>
                    <a:pt x="1513" y="3401"/>
                  </a:lnTo>
                  <a:cubicBezTo>
                    <a:pt x="1504" y="3419"/>
                    <a:pt x="1504" y="3419"/>
                    <a:pt x="1520" y="3426"/>
                  </a:cubicBezTo>
                  <a:lnTo>
                    <a:pt x="1535" y="3432"/>
                  </a:lnTo>
                  <a:lnTo>
                    <a:pt x="1526" y="3407"/>
                  </a:lnTo>
                  <a:lnTo>
                    <a:pt x="1513" y="3401"/>
                  </a:lnTo>
                  <a:close/>
                  <a:moveTo>
                    <a:pt x="2143" y="3452"/>
                  </a:moveTo>
                  <a:cubicBezTo>
                    <a:pt x="2146" y="3452"/>
                    <a:pt x="2145" y="3463"/>
                    <a:pt x="2143" y="3485"/>
                  </a:cubicBezTo>
                  <a:cubicBezTo>
                    <a:pt x="2143" y="3503"/>
                    <a:pt x="2140" y="3523"/>
                    <a:pt x="2127" y="3523"/>
                  </a:cubicBezTo>
                  <a:cubicBezTo>
                    <a:pt x="2126" y="3523"/>
                    <a:pt x="2125" y="3523"/>
                    <a:pt x="2124" y="3523"/>
                  </a:cubicBezTo>
                  <a:cubicBezTo>
                    <a:pt x="2115" y="3534"/>
                    <a:pt x="2108" y="3539"/>
                    <a:pt x="2104" y="3539"/>
                  </a:cubicBezTo>
                  <a:cubicBezTo>
                    <a:pt x="2095" y="3539"/>
                    <a:pt x="2105" y="3509"/>
                    <a:pt x="2128" y="3482"/>
                  </a:cubicBezTo>
                  <a:cubicBezTo>
                    <a:pt x="2137" y="3462"/>
                    <a:pt x="2141" y="3452"/>
                    <a:pt x="2143" y="3452"/>
                  </a:cubicBezTo>
                  <a:close/>
                  <a:moveTo>
                    <a:pt x="918" y="1"/>
                  </a:moveTo>
                  <a:cubicBezTo>
                    <a:pt x="880" y="4"/>
                    <a:pt x="874" y="7"/>
                    <a:pt x="887" y="19"/>
                  </a:cubicBezTo>
                  <a:cubicBezTo>
                    <a:pt x="896" y="40"/>
                    <a:pt x="891" y="50"/>
                    <a:pt x="881" y="50"/>
                  </a:cubicBezTo>
                  <a:cubicBezTo>
                    <a:pt x="871" y="50"/>
                    <a:pt x="855" y="40"/>
                    <a:pt x="843" y="19"/>
                  </a:cubicBezTo>
                  <a:cubicBezTo>
                    <a:pt x="841" y="20"/>
                    <a:pt x="840" y="20"/>
                    <a:pt x="838" y="20"/>
                  </a:cubicBezTo>
                  <a:cubicBezTo>
                    <a:pt x="822" y="20"/>
                    <a:pt x="794" y="10"/>
                    <a:pt x="764" y="10"/>
                  </a:cubicBezTo>
                  <a:cubicBezTo>
                    <a:pt x="756" y="10"/>
                    <a:pt x="748" y="11"/>
                    <a:pt x="739" y="13"/>
                  </a:cubicBezTo>
                  <a:cubicBezTo>
                    <a:pt x="711" y="17"/>
                    <a:pt x="684" y="25"/>
                    <a:pt x="666" y="25"/>
                  </a:cubicBezTo>
                  <a:cubicBezTo>
                    <a:pt x="657" y="25"/>
                    <a:pt x="651" y="23"/>
                    <a:pt x="648" y="16"/>
                  </a:cubicBezTo>
                  <a:lnTo>
                    <a:pt x="630" y="22"/>
                  </a:lnTo>
                  <a:cubicBezTo>
                    <a:pt x="601" y="73"/>
                    <a:pt x="492" y="129"/>
                    <a:pt x="429" y="151"/>
                  </a:cubicBezTo>
                  <a:cubicBezTo>
                    <a:pt x="401" y="170"/>
                    <a:pt x="376" y="201"/>
                    <a:pt x="366" y="236"/>
                  </a:cubicBezTo>
                  <a:cubicBezTo>
                    <a:pt x="351" y="279"/>
                    <a:pt x="351" y="279"/>
                    <a:pt x="322" y="283"/>
                  </a:cubicBezTo>
                  <a:cubicBezTo>
                    <a:pt x="321" y="281"/>
                    <a:pt x="319" y="280"/>
                    <a:pt x="316" y="280"/>
                  </a:cubicBezTo>
                  <a:cubicBezTo>
                    <a:pt x="291" y="280"/>
                    <a:pt x="216" y="360"/>
                    <a:pt x="250" y="383"/>
                  </a:cubicBezTo>
                  <a:lnTo>
                    <a:pt x="222" y="389"/>
                  </a:lnTo>
                  <a:cubicBezTo>
                    <a:pt x="194" y="398"/>
                    <a:pt x="200" y="427"/>
                    <a:pt x="219" y="436"/>
                  </a:cubicBezTo>
                  <a:cubicBezTo>
                    <a:pt x="253" y="453"/>
                    <a:pt x="251" y="468"/>
                    <a:pt x="200" y="468"/>
                  </a:cubicBezTo>
                  <a:cubicBezTo>
                    <a:pt x="195" y="468"/>
                    <a:pt x="190" y="468"/>
                    <a:pt x="185" y="467"/>
                  </a:cubicBezTo>
                  <a:cubicBezTo>
                    <a:pt x="173" y="462"/>
                    <a:pt x="164" y="460"/>
                    <a:pt x="158" y="460"/>
                  </a:cubicBezTo>
                  <a:cubicBezTo>
                    <a:pt x="142" y="460"/>
                    <a:pt x="143" y="472"/>
                    <a:pt x="156" y="477"/>
                  </a:cubicBezTo>
                  <a:cubicBezTo>
                    <a:pt x="166" y="505"/>
                    <a:pt x="181" y="533"/>
                    <a:pt x="153" y="546"/>
                  </a:cubicBezTo>
                  <a:cubicBezTo>
                    <a:pt x="147" y="568"/>
                    <a:pt x="144" y="587"/>
                    <a:pt x="185" y="599"/>
                  </a:cubicBezTo>
                  <a:cubicBezTo>
                    <a:pt x="203" y="602"/>
                    <a:pt x="200" y="621"/>
                    <a:pt x="197" y="640"/>
                  </a:cubicBezTo>
                  <a:cubicBezTo>
                    <a:pt x="175" y="637"/>
                    <a:pt x="175" y="637"/>
                    <a:pt x="159" y="612"/>
                  </a:cubicBezTo>
                  <a:cubicBezTo>
                    <a:pt x="160" y="607"/>
                    <a:pt x="161" y="604"/>
                    <a:pt x="161" y="604"/>
                  </a:cubicBezTo>
                  <a:lnTo>
                    <a:pt x="161" y="604"/>
                  </a:lnTo>
                  <a:cubicBezTo>
                    <a:pt x="161" y="604"/>
                    <a:pt x="157" y="622"/>
                    <a:pt x="150" y="652"/>
                  </a:cubicBezTo>
                  <a:cubicBezTo>
                    <a:pt x="144" y="674"/>
                    <a:pt x="125" y="690"/>
                    <a:pt x="103" y="690"/>
                  </a:cubicBezTo>
                  <a:cubicBezTo>
                    <a:pt x="86" y="697"/>
                    <a:pt x="80" y="709"/>
                    <a:pt x="100" y="709"/>
                  </a:cubicBezTo>
                  <a:cubicBezTo>
                    <a:pt x="105" y="709"/>
                    <a:pt x="112" y="708"/>
                    <a:pt x="122" y="706"/>
                  </a:cubicBezTo>
                  <a:cubicBezTo>
                    <a:pt x="163" y="712"/>
                    <a:pt x="163" y="712"/>
                    <a:pt x="159" y="740"/>
                  </a:cubicBezTo>
                  <a:cubicBezTo>
                    <a:pt x="157" y="751"/>
                    <a:pt x="156" y="763"/>
                    <a:pt x="141" y="763"/>
                  </a:cubicBezTo>
                  <a:cubicBezTo>
                    <a:pt x="139" y="763"/>
                    <a:pt x="137" y="762"/>
                    <a:pt x="134" y="762"/>
                  </a:cubicBezTo>
                  <a:cubicBezTo>
                    <a:pt x="129" y="761"/>
                    <a:pt x="125" y="761"/>
                    <a:pt x="122" y="761"/>
                  </a:cubicBezTo>
                  <a:cubicBezTo>
                    <a:pt x="112" y="761"/>
                    <a:pt x="112" y="766"/>
                    <a:pt x="109" y="787"/>
                  </a:cubicBezTo>
                  <a:cubicBezTo>
                    <a:pt x="103" y="828"/>
                    <a:pt x="159" y="875"/>
                    <a:pt x="197" y="897"/>
                  </a:cubicBezTo>
                  <a:cubicBezTo>
                    <a:pt x="241" y="903"/>
                    <a:pt x="241" y="903"/>
                    <a:pt x="197" y="909"/>
                  </a:cubicBezTo>
                  <a:cubicBezTo>
                    <a:pt x="195" y="909"/>
                    <a:pt x="193" y="909"/>
                    <a:pt x="191" y="909"/>
                  </a:cubicBezTo>
                  <a:cubicBezTo>
                    <a:pt x="175" y="909"/>
                    <a:pt x="175" y="920"/>
                    <a:pt x="172" y="934"/>
                  </a:cubicBezTo>
                  <a:cubicBezTo>
                    <a:pt x="150" y="931"/>
                    <a:pt x="153" y="916"/>
                    <a:pt x="156" y="903"/>
                  </a:cubicBezTo>
                  <a:lnTo>
                    <a:pt x="134" y="900"/>
                  </a:lnTo>
                  <a:cubicBezTo>
                    <a:pt x="91" y="906"/>
                    <a:pt x="91" y="922"/>
                    <a:pt x="128" y="941"/>
                  </a:cubicBezTo>
                  <a:cubicBezTo>
                    <a:pt x="147" y="956"/>
                    <a:pt x="147" y="956"/>
                    <a:pt x="125" y="966"/>
                  </a:cubicBezTo>
                  <a:cubicBezTo>
                    <a:pt x="100" y="978"/>
                    <a:pt x="78" y="988"/>
                    <a:pt x="100" y="991"/>
                  </a:cubicBezTo>
                  <a:cubicBezTo>
                    <a:pt x="97" y="1006"/>
                    <a:pt x="87" y="1022"/>
                    <a:pt x="72" y="1032"/>
                  </a:cubicBezTo>
                  <a:cubicBezTo>
                    <a:pt x="69" y="1060"/>
                    <a:pt x="69" y="1075"/>
                    <a:pt x="91" y="1079"/>
                  </a:cubicBezTo>
                  <a:cubicBezTo>
                    <a:pt x="109" y="1082"/>
                    <a:pt x="109" y="1097"/>
                    <a:pt x="106" y="1110"/>
                  </a:cubicBezTo>
                  <a:cubicBezTo>
                    <a:pt x="106" y="1126"/>
                    <a:pt x="103" y="1141"/>
                    <a:pt x="125" y="1144"/>
                  </a:cubicBezTo>
                  <a:cubicBezTo>
                    <a:pt x="147" y="1144"/>
                    <a:pt x="166" y="1166"/>
                    <a:pt x="163" y="1191"/>
                  </a:cubicBezTo>
                  <a:cubicBezTo>
                    <a:pt x="178" y="1223"/>
                    <a:pt x="178" y="1223"/>
                    <a:pt x="138" y="1235"/>
                  </a:cubicBezTo>
                  <a:cubicBezTo>
                    <a:pt x="136" y="1235"/>
                    <a:pt x="134" y="1235"/>
                    <a:pt x="132" y="1235"/>
                  </a:cubicBezTo>
                  <a:cubicBezTo>
                    <a:pt x="115" y="1235"/>
                    <a:pt x="113" y="1249"/>
                    <a:pt x="116" y="1263"/>
                  </a:cubicBezTo>
                  <a:cubicBezTo>
                    <a:pt x="116" y="1263"/>
                    <a:pt x="116" y="1279"/>
                    <a:pt x="94" y="1295"/>
                  </a:cubicBezTo>
                  <a:cubicBezTo>
                    <a:pt x="72" y="1307"/>
                    <a:pt x="94" y="1307"/>
                    <a:pt x="112" y="1310"/>
                  </a:cubicBezTo>
                  <a:lnTo>
                    <a:pt x="156" y="1310"/>
                  </a:lnTo>
                  <a:cubicBezTo>
                    <a:pt x="156" y="1323"/>
                    <a:pt x="112" y="1339"/>
                    <a:pt x="94" y="1339"/>
                  </a:cubicBezTo>
                  <a:cubicBezTo>
                    <a:pt x="50" y="1354"/>
                    <a:pt x="50" y="1354"/>
                    <a:pt x="94" y="1354"/>
                  </a:cubicBezTo>
                  <a:cubicBezTo>
                    <a:pt x="112" y="1354"/>
                    <a:pt x="134" y="1370"/>
                    <a:pt x="112" y="1398"/>
                  </a:cubicBezTo>
                  <a:cubicBezTo>
                    <a:pt x="112" y="1430"/>
                    <a:pt x="116" y="1461"/>
                    <a:pt x="94" y="1461"/>
                  </a:cubicBezTo>
                  <a:cubicBezTo>
                    <a:pt x="72" y="1477"/>
                    <a:pt x="97" y="1492"/>
                    <a:pt x="97" y="1492"/>
                  </a:cubicBezTo>
                  <a:cubicBezTo>
                    <a:pt x="119" y="1505"/>
                    <a:pt x="119" y="1520"/>
                    <a:pt x="103" y="1567"/>
                  </a:cubicBezTo>
                  <a:cubicBezTo>
                    <a:pt x="76" y="1631"/>
                    <a:pt x="70" y="1645"/>
                    <a:pt x="88" y="1645"/>
                  </a:cubicBezTo>
                  <a:cubicBezTo>
                    <a:pt x="94" y="1645"/>
                    <a:pt x="100" y="1644"/>
                    <a:pt x="109" y="1643"/>
                  </a:cubicBezTo>
                  <a:cubicBezTo>
                    <a:pt x="116" y="1642"/>
                    <a:pt x="122" y="1641"/>
                    <a:pt x="127" y="1641"/>
                  </a:cubicBezTo>
                  <a:cubicBezTo>
                    <a:pt x="139" y="1641"/>
                    <a:pt x="141" y="1645"/>
                    <a:pt x="112" y="1658"/>
                  </a:cubicBezTo>
                  <a:cubicBezTo>
                    <a:pt x="94" y="1677"/>
                    <a:pt x="116" y="1690"/>
                    <a:pt x="141" y="1715"/>
                  </a:cubicBezTo>
                  <a:cubicBezTo>
                    <a:pt x="155" y="1719"/>
                    <a:pt x="170" y="1722"/>
                    <a:pt x="184" y="1722"/>
                  </a:cubicBezTo>
                  <a:cubicBezTo>
                    <a:pt x="199" y="1722"/>
                    <a:pt x="213" y="1719"/>
                    <a:pt x="225" y="1715"/>
                  </a:cubicBezTo>
                  <a:cubicBezTo>
                    <a:pt x="239" y="1713"/>
                    <a:pt x="248" y="1711"/>
                    <a:pt x="254" y="1711"/>
                  </a:cubicBezTo>
                  <a:cubicBezTo>
                    <a:pt x="268" y="1711"/>
                    <a:pt x="264" y="1718"/>
                    <a:pt x="253" y="1740"/>
                  </a:cubicBezTo>
                  <a:cubicBezTo>
                    <a:pt x="257" y="1755"/>
                    <a:pt x="238" y="1774"/>
                    <a:pt x="219" y="1777"/>
                  </a:cubicBezTo>
                  <a:cubicBezTo>
                    <a:pt x="217" y="1778"/>
                    <a:pt x="214" y="1778"/>
                    <a:pt x="212" y="1778"/>
                  </a:cubicBezTo>
                  <a:cubicBezTo>
                    <a:pt x="196" y="1778"/>
                    <a:pt x="194" y="1768"/>
                    <a:pt x="194" y="1768"/>
                  </a:cubicBezTo>
                  <a:lnTo>
                    <a:pt x="191" y="1752"/>
                  </a:lnTo>
                  <a:cubicBezTo>
                    <a:pt x="172" y="1755"/>
                    <a:pt x="150" y="1762"/>
                    <a:pt x="156" y="1790"/>
                  </a:cubicBezTo>
                  <a:cubicBezTo>
                    <a:pt x="139" y="1807"/>
                    <a:pt x="140" y="1822"/>
                    <a:pt x="157" y="1822"/>
                  </a:cubicBezTo>
                  <a:cubicBezTo>
                    <a:pt x="159" y="1822"/>
                    <a:pt x="161" y="1822"/>
                    <a:pt x="163" y="1821"/>
                  </a:cubicBezTo>
                  <a:lnTo>
                    <a:pt x="163" y="1821"/>
                  </a:lnTo>
                  <a:cubicBezTo>
                    <a:pt x="144" y="1840"/>
                    <a:pt x="150" y="1868"/>
                    <a:pt x="156" y="1900"/>
                  </a:cubicBezTo>
                  <a:cubicBezTo>
                    <a:pt x="166" y="1928"/>
                    <a:pt x="178" y="1972"/>
                    <a:pt x="163" y="1994"/>
                  </a:cubicBezTo>
                  <a:cubicBezTo>
                    <a:pt x="171" y="2018"/>
                    <a:pt x="176" y="2033"/>
                    <a:pt x="190" y="2033"/>
                  </a:cubicBezTo>
                  <a:cubicBezTo>
                    <a:pt x="192" y="2033"/>
                    <a:pt x="194" y="2032"/>
                    <a:pt x="197" y="2031"/>
                  </a:cubicBezTo>
                  <a:cubicBezTo>
                    <a:pt x="209" y="2027"/>
                    <a:pt x="218" y="2026"/>
                    <a:pt x="224" y="2026"/>
                  </a:cubicBezTo>
                  <a:cubicBezTo>
                    <a:pt x="238" y="2026"/>
                    <a:pt x="235" y="2034"/>
                    <a:pt x="222" y="2041"/>
                  </a:cubicBezTo>
                  <a:cubicBezTo>
                    <a:pt x="182" y="2069"/>
                    <a:pt x="237" y="2260"/>
                    <a:pt x="281" y="2260"/>
                  </a:cubicBezTo>
                  <a:cubicBezTo>
                    <a:pt x="281" y="2260"/>
                    <a:pt x="281" y="2260"/>
                    <a:pt x="282" y="2260"/>
                  </a:cubicBezTo>
                  <a:lnTo>
                    <a:pt x="294" y="2288"/>
                  </a:lnTo>
                  <a:cubicBezTo>
                    <a:pt x="285" y="2326"/>
                    <a:pt x="332" y="2407"/>
                    <a:pt x="357" y="2410"/>
                  </a:cubicBezTo>
                  <a:lnTo>
                    <a:pt x="379" y="2451"/>
                  </a:lnTo>
                  <a:cubicBezTo>
                    <a:pt x="376" y="2489"/>
                    <a:pt x="382" y="2504"/>
                    <a:pt x="407" y="2504"/>
                  </a:cubicBezTo>
                  <a:cubicBezTo>
                    <a:pt x="411" y="2505"/>
                    <a:pt x="415" y="2505"/>
                    <a:pt x="419" y="2505"/>
                  </a:cubicBezTo>
                  <a:cubicBezTo>
                    <a:pt x="431" y="2505"/>
                    <a:pt x="439" y="2503"/>
                    <a:pt x="441" y="2503"/>
                  </a:cubicBezTo>
                  <a:cubicBezTo>
                    <a:pt x="442" y="2503"/>
                    <a:pt x="441" y="2504"/>
                    <a:pt x="435" y="2508"/>
                  </a:cubicBezTo>
                  <a:cubicBezTo>
                    <a:pt x="416" y="2520"/>
                    <a:pt x="432" y="2545"/>
                    <a:pt x="467" y="2595"/>
                  </a:cubicBezTo>
                  <a:cubicBezTo>
                    <a:pt x="487" y="2625"/>
                    <a:pt x="495" y="2637"/>
                    <a:pt x="500" y="2637"/>
                  </a:cubicBezTo>
                  <a:cubicBezTo>
                    <a:pt x="504" y="2637"/>
                    <a:pt x="507" y="2631"/>
                    <a:pt x="510" y="2620"/>
                  </a:cubicBezTo>
                  <a:cubicBezTo>
                    <a:pt x="561" y="2661"/>
                    <a:pt x="545" y="2671"/>
                    <a:pt x="526" y="2683"/>
                  </a:cubicBezTo>
                  <a:cubicBezTo>
                    <a:pt x="498" y="2692"/>
                    <a:pt x="497" y="2708"/>
                    <a:pt x="519" y="2708"/>
                  </a:cubicBezTo>
                  <a:cubicBezTo>
                    <a:pt x="529" y="2708"/>
                    <a:pt x="544" y="2704"/>
                    <a:pt x="564" y="2696"/>
                  </a:cubicBezTo>
                  <a:cubicBezTo>
                    <a:pt x="572" y="2693"/>
                    <a:pt x="580" y="2692"/>
                    <a:pt x="586" y="2692"/>
                  </a:cubicBezTo>
                  <a:cubicBezTo>
                    <a:pt x="611" y="2692"/>
                    <a:pt x="620" y="2708"/>
                    <a:pt x="608" y="2718"/>
                  </a:cubicBezTo>
                  <a:cubicBezTo>
                    <a:pt x="602" y="2722"/>
                    <a:pt x="598" y="2723"/>
                    <a:pt x="594" y="2723"/>
                  </a:cubicBezTo>
                  <a:cubicBezTo>
                    <a:pt x="586" y="2723"/>
                    <a:pt x="579" y="2716"/>
                    <a:pt x="573" y="2708"/>
                  </a:cubicBezTo>
                  <a:lnTo>
                    <a:pt x="539" y="2733"/>
                  </a:lnTo>
                  <a:cubicBezTo>
                    <a:pt x="548" y="2746"/>
                    <a:pt x="548" y="2746"/>
                    <a:pt x="573" y="2746"/>
                  </a:cubicBezTo>
                  <a:cubicBezTo>
                    <a:pt x="583" y="2751"/>
                    <a:pt x="594" y="2756"/>
                    <a:pt x="604" y="2756"/>
                  </a:cubicBezTo>
                  <a:cubicBezTo>
                    <a:pt x="606" y="2756"/>
                    <a:pt x="608" y="2756"/>
                    <a:pt x="611" y="2755"/>
                  </a:cubicBezTo>
                  <a:cubicBezTo>
                    <a:pt x="633" y="2755"/>
                    <a:pt x="655" y="2739"/>
                    <a:pt x="658" y="2714"/>
                  </a:cubicBezTo>
                  <a:cubicBezTo>
                    <a:pt x="660" y="2704"/>
                    <a:pt x="664" y="2700"/>
                    <a:pt x="667" y="2700"/>
                  </a:cubicBezTo>
                  <a:cubicBezTo>
                    <a:pt x="672" y="2700"/>
                    <a:pt x="677" y="2707"/>
                    <a:pt x="683" y="2714"/>
                  </a:cubicBezTo>
                  <a:cubicBezTo>
                    <a:pt x="686" y="2749"/>
                    <a:pt x="670" y="2765"/>
                    <a:pt x="645" y="2765"/>
                  </a:cubicBezTo>
                  <a:cubicBezTo>
                    <a:pt x="643" y="2761"/>
                    <a:pt x="640" y="2760"/>
                    <a:pt x="637" y="2760"/>
                  </a:cubicBezTo>
                  <a:cubicBezTo>
                    <a:pt x="628" y="2760"/>
                    <a:pt x="616" y="2771"/>
                    <a:pt x="604" y="2780"/>
                  </a:cubicBezTo>
                  <a:cubicBezTo>
                    <a:pt x="592" y="2790"/>
                    <a:pt x="639" y="2814"/>
                    <a:pt x="679" y="2814"/>
                  </a:cubicBezTo>
                  <a:cubicBezTo>
                    <a:pt x="689" y="2814"/>
                    <a:pt x="699" y="2812"/>
                    <a:pt x="708" y="2808"/>
                  </a:cubicBezTo>
                  <a:cubicBezTo>
                    <a:pt x="714" y="2803"/>
                    <a:pt x="718" y="2800"/>
                    <a:pt x="718" y="2800"/>
                  </a:cubicBezTo>
                  <a:lnTo>
                    <a:pt x="718" y="2800"/>
                  </a:lnTo>
                  <a:cubicBezTo>
                    <a:pt x="719" y="2800"/>
                    <a:pt x="711" y="2807"/>
                    <a:pt x="692" y="2824"/>
                  </a:cubicBezTo>
                  <a:cubicBezTo>
                    <a:pt x="677" y="2837"/>
                    <a:pt x="698" y="2859"/>
                    <a:pt x="720" y="2880"/>
                  </a:cubicBezTo>
                  <a:cubicBezTo>
                    <a:pt x="733" y="2896"/>
                    <a:pt x="743" y="2906"/>
                    <a:pt x="753" y="2906"/>
                  </a:cubicBezTo>
                  <a:cubicBezTo>
                    <a:pt x="758" y="2906"/>
                    <a:pt x="763" y="2904"/>
                    <a:pt x="767" y="2899"/>
                  </a:cubicBezTo>
                  <a:cubicBezTo>
                    <a:pt x="779" y="2887"/>
                    <a:pt x="789" y="2877"/>
                    <a:pt x="799" y="2877"/>
                  </a:cubicBezTo>
                  <a:cubicBezTo>
                    <a:pt x="802" y="2877"/>
                    <a:pt x="805" y="2878"/>
                    <a:pt x="808" y="2880"/>
                  </a:cubicBezTo>
                  <a:cubicBezTo>
                    <a:pt x="796" y="2871"/>
                    <a:pt x="811" y="2855"/>
                    <a:pt x="827" y="2840"/>
                  </a:cubicBezTo>
                  <a:cubicBezTo>
                    <a:pt x="830" y="2862"/>
                    <a:pt x="830" y="2880"/>
                    <a:pt x="827" y="2902"/>
                  </a:cubicBezTo>
                  <a:cubicBezTo>
                    <a:pt x="814" y="2949"/>
                    <a:pt x="833" y="3000"/>
                    <a:pt x="874" y="3028"/>
                  </a:cubicBezTo>
                  <a:cubicBezTo>
                    <a:pt x="896" y="3050"/>
                    <a:pt x="930" y="3078"/>
                    <a:pt x="930" y="3103"/>
                  </a:cubicBezTo>
                  <a:cubicBezTo>
                    <a:pt x="944" y="3117"/>
                    <a:pt x="954" y="3126"/>
                    <a:pt x="963" y="3126"/>
                  </a:cubicBezTo>
                  <a:cubicBezTo>
                    <a:pt x="968" y="3126"/>
                    <a:pt x="973" y="3122"/>
                    <a:pt x="977" y="3116"/>
                  </a:cubicBezTo>
                  <a:lnTo>
                    <a:pt x="1002" y="3137"/>
                  </a:lnTo>
                  <a:cubicBezTo>
                    <a:pt x="1002" y="3156"/>
                    <a:pt x="1016" y="3169"/>
                    <a:pt x="1028" y="3169"/>
                  </a:cubicBezTo>
                  <a:cubicBezTo>
                    <a:pt x="1032" y="3169"/>
                    <a:pt x="1037" y="3167"/>
                    <a:pt x="1040" y="3163"/>
                  </a:cubicBezTo>
                  <a:cubicBezTo>
                    <a:pt x="1044" y="3161"/>
                    <a:pt x="1047" y="3160"/>
                    <a:pt x="1050" y="3160"/>
                  </a:cubicBezTo>
                  <a:cubicBezTo>
                    <a:pt x="1065" y="3160"/>
                    <a:pt x="1067" y="3180"/>
                    <a:pt x="1078" y="3188"/>
                  </a:cubicBezTo>
                  <a:cubicBezTo>
                    <a:pt x="1079" y="3213"/>
                    <a:pt x="1080" y="3226"/>
                    <a:pt x="1083" y="3226"/>
                  </a:cubicBezTo>
                  <a:cubicBezTo>
                    <a:pt x="1086" y="3226"/>
                    <a:pt x="1091" y="3211"/>
                    <a:pt x="1103" y="3178"/>
                  </a:cubicBezTo>
                  <a:cubicBezTo>
                    <a:pt x="1109" y="3159"/>
                    <a:pt x="1106" y="3134"/>
                    <a:pt x="1087" y="3119"/>
                  </a:cubicBezTo>
                  <a:lnTo>
                    <a:pt x="1053" y="3094"/>
                  </a:lnTo>
                  <a:lnTo>
                    <a:pt x="1100" y="3103"/>
                  </a:lnTo>
                  <a:cubicBezTo>
                    <a:pt x="1108" y="3106"/>
                    <a:pt x="1116" y="3108"/>
                    <a:pt x="1124" y="3108"/>
                  </a:cubicBezTo>
                  <a:cubicBezTo>
                    <a:pt x="1137" y="3108"/>
                    <a:pt x="1149" y="3103"/>
                    <a:pt x="1159" y="3094"/>
                  </a:cubicBezTo>
                  <a:cubicBezTo>
                    <a:pt x="1159" y="3094"/>
                    <a:pt x="1167" y="3082"/>
                    <a:pt x="1177" y="3082"/>
                  </a:cubicBezTo>
                  <a:cubicBezTo>
                    <a:pt x="1179" y="3082"/>
                    <a:pt x="1182" y="3082"/>
                    <a:pt x="1184" y="3084"/>
                  </a:cubicBezTo>
                  <a:lnTo>
                    <a:pt x="1159" y="3119"/>
                  </a:lnTo>
                  <a:cubicBezTo>
                    <a:pt x="1140" y="3128"/>
                    <a:pt x="1125" y="3144"/>
                    <a:pt x="1112" y="3163"/>
                  </a:cubicBezTo>
                  <a:cubicBezTo>
                    <a:pt x="1105" y="3195"/>
                    <a:pt x="1119" y="3226"/>
                    <a:pt x="1135" y="3226"/>
                  </a:cubicBezTo>
                  <a:cubicBezTo>
                    <a:pt x="1141" y="3226"/>
                    <a:pt x="1147" y="3222"/>
                    <a:pt x="1153" y="3213"/>
                  </a:cubicBezTo>
                  <a:cubicBezTo>
                    <a:pt x="1165" y="3222"/>
                    <a:pt x="1165" y="3222"/>
                    <a:pt x="1165" y="3247"/>
                  </a:cubicBezTo>
                  <a:cubicBezTo>
                    <a:pt x="1160" y="3257"/>
                    <a:pt x="1162" y="3265"/>
                    <a:pt x="1170" y="3265"/>
                  </a:cubicBezTo>
                  <a:cubicBezTo>
                    <a:pt x="1176" y="3265"/>
                    <a:pt x="1187" y="3260"/>
                    <a:pt x="1203" y="3247"/>
                  </a:cubicBezTo>
                  <a:cubicBezTo>
                    <a:pt x="1217" y="3235"/>
                    <a:pt x="1227" y="3229"/>
                    <a:pt x="1234" y="3229"/>
                  </a:cubicBezTo>
                  <a:cubicBezTo>
                    <a:pt x="1244" y="3229"/>
                    <a:pt x="1248" y="3243"/>
                    <a:pt x="1244" y="3269"/>
                  </a:cubicBezTo>
                  <a:cubicBezTo>
                    <a:pt x="1246" y="3309"/>
                    <a:pt x="1282" y="3334"/>
                    <a:pt x="1301" y="3334"/>
                  </a:cubicBezTo>
                  <a:cubicBezTo>
                    <a:pt x="1307" y="3334"/>
                    <a:pt x="1311" y="3333"/>
                    <a:pt x="1313" y="3329"/>
                  </a:cubicBezTo>
                  <a:cubicBezTo>
                    <a:pt x="1319" y="3317"/>
                    <a:pt x="1331" y="3311"/>
                    <a:pt x="1343" y="3311"/>
                  </a:cubicBezTo>
                  <a:cubicBezTo>
                    <a:pt x="1358" y="3311"/>
                    <a:pt x="1374" y="3321"/>
                    <a:pt x="1375" y="3341"/>
                  </a:cubicBezTo>
                  <a:cubicBezTo>
                    <a:pt x="1377" y="3358"/>
                    <a:pt x="1385" y="3366"/>
                    <a:pt x="1397" y="3366"/>
                  </a:cubicBezTo>
                  <a:cubicBezTo>
                    <a:pt x="1402" y="3366"/>
                    <a:pt x="1409" y="3364"/>
                    <a:pt x="1416" y="3360"/>
                  </a:cubicBezTo>
                  <a:lnTo>
                    <a:pt x="1416" y="3360"/>
                  </a:lnTo>
                  <a:cubicBezTo>
                    <a:pt x="1409" y="3375"/>
                    <a:pt x="1411" y="3393"/>
                    <a:pt x="1424" y="3393"/>
                  </a:cubicBezTo>
                  <a:cubicBezTo>
                    <a:pt x="1428" y="3393"/>
                    <a:pt x="1433" y="3392"/>
                    <a:pt x="1438" y="3388"/>
                  </a:cubicBezTo>
                  <a:cubicBezTo>
                    <a:pt x="1438" y="3388"/>
                    <a:pt x="1439" y="3389"/>
                    <a:pt x="1441" y="3389"/>
                  </a:cubicBezTo>
                  <a:cubicBezTo>
                    <a:pt x="1444" y="3389"/>
                    <a:pt x="1449" y="3386"/>
                    <a:pt x="1444" y="3369"/>
                  </a:cubicBezTo>
                  <a:lnTo>
                    <a:pt x="1488" y="3344"/>
                  </a:lnTo>
                  <a:cubicBezTo>
                    <a:pt x="1476" y="3338"/>
                    <a:pt x="1485" y="3319"/>
                    <a:pt x="1491" y="3300"/>
                  </a:cubicBezTo>
                  <a:cubicBezTo>
                    <a:pt x="1493" y="3297"/>
                    <a:pt x="1495" y="3296"/>
                    <a:pt x="1498" y="3296"/>
                  </a:cubicBezTo>
                  <a:cubicBezTo>
                    <a:pt x="1514" y="3296"/>
                    <a:pt x="1546" y="3334"/>
                    <a:pt x="1551" y="3391"/>
                  </a:cubicBezTo>
                  <a:lnTo>
                    <a:pt x="1563" y="3445"/>
                  </a:lnTo>
                  <a:cubicBezTo>
                    <a:pt x="1570" y="3423"/>
                    <a:pt x="1579" y="3404"/>
                    <a:pt x="1579" y="3404"/>
                  </a:cubicBezTo>
                  <a:cubicBezTo>
                    <a:pt x="1592" y="3410"/>
                    <a:pt x="1607" y="3413"/>
                    <a:pt x="1598" y="3435"/>
                  </a:cubicBezTo>
                  <a:cubicBezTo>
                    <a:pt x="1592" y="3454"/>
                    <a:pt x="1592" y="3454"/>
                    <a:pt x="1607" y="3457"/>
                  </a:cubicBezTo>
                  <a:cubicBezTo>
                    <a:pt x="1607" y="3457"/>
                    <a:pt x="1610" y="3458"/>
                    <a:pt x="1613" y="3458"/>
                  </a:cubicBezTo>
                  <a:cubicBezTo>
                    <a:pt x="1618" y="3458"/>
                    <a:pt x="1625" y="3456"/>
                    <a:pt x="1629" y="3445"/>
                  </a:cubicBezTo>
                  <a:cubicBezTo>
                    <a:pt x="1636" y="3422"/>
                    <a:pt x="1639" y="3412"/>
                    <a:pt x="1642" y="3412"/>
                  </a:cubicBezTo>
                  <a:cubicBezTo>
                    <a:pt x="1644" y="3412"/>
                    <a:pt x="1645" y="3418"/>
                    <a:pt x="1648" y="3429"/>
                  </a:cubicBezTo>
                  <a:cubicBezTo>
                    <a:pt x="1650" y="3453"/>
                    <a:pt x="1655" y="3465"/>
                    <a:pt x="1664" y="3465"/>
                  </a:cubicBezTo>
                  <a:cubicBezTo>
                    <a:pt x="1671" y="3465"/>
                    <a:pt x="1681" y="3457"/>
                    <a:pt x="1692" y="3441"/>
                  </a:cubicBezTo>
                  <a:cubicBezTo>
                    <a:pt x="1698" y="3421"/>
                    <a:pt x="1701" y="3411"/>
                    <a:pt x="1703" y="3411"/>
                  </a:cubicBezTo>
                  <a:cubicBezTo>
                    <a:pt x="1705" y="3411"/>
                    <a:pt x="1706" y="3422"/>
                    <a:pt x="1708" y="3445"/>
                  </a:cubicBezTo>
                  <a:cubicBezTo>
                    <a:pt x="1701" y="3466"/>
                    <a:pt x="1708" y="3492"/>
                    <a:pt x="1723" y="3495"/>
                  </a:cubicBezTo>
                  <a:lnTo>
                    <a:pt x="1730" y="3476"/>
                  </a:lnTo>
                  <a:cubicBezTo>
                    <a:pt x="1736" y="3454"/>
                    <a:pt x="1743" y="3445"/>
                    <a:pt x="1749" y="3445"/>
                  </a:cubicBezTo>
                  <a:cubicBezTo>
                    <a:pt x="1755" y="3445"/>
                    <a:pt x="1760" y="3452"/>
                    <a:pt x="1764" y="3463"/>
                  </a:cubicBezTo>
                  <a:cubicBezTo>
                    <a:pt x="1760" y="3476"/>
                    <a:pt x="1765" y="3482"/>
                    <a:pt x="1778" y="3482"/>
                  </a:cubicBezTo>
                  <a:cubicBezTo>
                    <a:pt x="1786" y="3482"/>
                    <a:pt x="1796" y="3480"/>
                    <a:pt x="1808" y="3476"/>
                  </a:cubicBezTo>
                  <a:cubicBezTo>
                    <a:pt x="1836" y="3482"/>
                    <a:pt x="1852" y="3485"/>
                    <a:pt x="1845" y="3504"/>
                  </a:cubicBezTo>
                  <a:cubicBezTo>
                    <a:pt x="1841" y="3525"/>
                    <a:pt x="1838" y="3535"/>
                    <a:pt x="1840" y="3535"/>
                  </a:cubicBezTo>
                  <a:cubicBezTo>
                    <a:pt x="1843" y="3535"/>
                    <a:pt x="1849" y="3526"/>
                    <a:pt x="1861" y="3507"/>
                  </a:cubicBezTo>
                  <a:cubicBezTo>
                    <a:pt x="1869" y="3500"/>
                    <a:pt x="1874" y="3496"/>
                    <a:pt x="1879" y="3496"/>
                  </a:cubicBezTo>
                  <a:cubicBezTo>
                    <a:pt x="1885" y="3496"/>
                    <a:pt x="1891" y="3503"/>
                    <a:pt x="1905" y="3517"/>
                  </a:cubicBezTo>
                  <a:cubicBezTo>
                    <a:pt x="1912" y="3530"/>
                    <a:pt x="1915" y="3536"/>
                    <a:pt x="1919" y="3536"/>
                  </a:cubicBezTo>
                  <a:cubicBezTo>
                    <a:pt x="1923" y="3536"/>
                    <a:pt x="1928" y="3532"/>
                    <a:pt x="1936" y="3523"/>
                  </a:cubicBezTo>
                  <a:cubicBezTo>
                    <a:pt x="1943" y="3482"/>
                    <a:pt x="1946" y="3463"/>
                    <a:pt x="1933" y="3460"/>
                  </a:cubicBezTo>
                  <a:cubicBezTo>
                    <a:pt x="1918" y="3457"/>
                    <a:pt x="1918" y="3457"/>
                    <a:pt x="1921" y="3435"/>
                  </a:cubicBezTo>
                  <a:lnTo>
                    <a:pt x="1921" y="3435"/>
                  </a:lnTo>
                  <a:lnTo>
                    <a:pt x="1952" y="3441"/>
                  </a:lnTo>
                  <a:cubicBezTo>
                    <a:pt x="1958" y="3444"/>
                    <a:pt x="1965" y="3445"/>
                    <a:pt x="1972" y="3445"/>
                  </a:cubicBezTo>
                  <a:cubicBezTo>
                    <a:pt x="1985" y="3445"/>
                    <a:pt x="1999" y="3440"/>
                    <a:pt x="2012" y="3432"/>
                  </a:cubicBezTo>
                  <a:cubicBezTo>
                    <a:pt x="2018" y="3429"/>
                    <a:pt x="2024" y="3423"/>
                    <a:pt x="2030" y="3416"/>
                  </a:cubicBezTo>
                  <a:cubicBezTo>
                    <a:pt x="2033" y="3416"/>
                    <a:pt x="2033" y="3414"/>
                    <a:pt x="2036" y="3411"/>
                  </a:cubicBezTo>
                  <a:lnTo>
                    <a:pt x="2036" y="3411"/>
                  </a:lnTo>
                  <a:cubicBezTo>
                    <a:pt x="2035" y="3418"/>
                    <a:pt x="2033" y="3434"/>
                    <a:pt x="2030" y="3451"/>
                  </a:cubicBezTo>
                  <a:cubicBezTo>
                    <a:pt x="2024" y="3492"/>
                    <a:pt x="2021" y="3510"/>
                    <a:pt x="2049" y="3535"/>
                  </a:cubicBezTo>
                  <a:cubicBezTo>
                    <a:pt x="2083" y="3553"/>
                    <a:pt x="2113" y="3569"/>
                    <a:pt x="2132" y="3569"/>
                  </a:cubicBezTo>
                  <a:cubicBezTo>
                    <a:pt x="2144" y="3569"/>
                    <a:pt x="2151" y="3562"/>
                    <a:pt x="2153" y="3545"/>
                  </a:cubicBezTo>
                  <a:cubicBezTo>
                    <a:pt x="2153" y="3545"/>
                    <a:pt x="2169" y="3529"/>
                    <a:pt x="2181" y="3529"/>
                  </a:cubicBezTo>
                  <a:cubicBezTo>
                    <a:pt x="2182" y="3529"/>
                    <a:pt x="2183" y="3529"/>
                    <a:pt x="2184" y="3529"/>
                  </a:cubicBezTo>
                  <a:cubicBezTo>
                    <a:pt x="2200" y="3529"/>
                    <a:pt x="2215" y="3551"/>
                    <a:pt x="2215" y="3551"/>
                  </a:cubicBezTo>
                  <a:cubicBezTo>
                    <a:pt x="2212" y="3573"/>
                    <a:pt x="2275" y="3576"/>
                    <a:pt x="2350" y="3576"/>
                  </a:cubicBezTo>
                  <a:cubicBezTo>
                    <a:pt x="2441" y="3576"/>
                    <a:pt x="2488" y="3576"/>
                    <a:pt x="2504" y="3592"/>
                  </a:cubicBezTo>
                  <a:cubicBezTo>
                    <a:pt x="2513" y="3604"/>
                    <a:pt x="2525" y="3611"/>
                    <a:pt x="2538" y="3611"/>
                  </a:cubicBezTo>
                  <a:cubicBezTo>
                    <a:pt x="2535" y="3589"/>
                    <a:pt x="2629" y="3586"/>
                    <a:pt x="2735" y="3567"/>
                  </a:cubicBezTo>
                  <a:cubicBezTo>
                    <a:pt x="2842" y="3545"/>
                    <a:pt x="2949" y="3523"/>
                    <a:pt x="2942" y="3498"/>
                  </a:cubicBezTo>
                  <a:lnTo>
                    <a:pt x="2970" y="3488"/>
                  </a:lnTo>
                  <a:cubicBezTo>
                    <a:pt x="2973" y="3498"/>
                    <a:pt x="2981" y="3502"/>
                    <a:pt x="2991" y="3502"/>
                  </a:cubicBezTo>
                  <a:cubicBezTo>
                    <a:pt x="3003" y="3502"/>
                    <a:pt x="3019" y="3497"/>
                    <a:pt x="3036" y="3492"/>
                  </a:cubicBezTo>
                  <a:cubicBezTo>
                    <a:pt x="3049" y="3473"/>
                    <a:pt x="3068" y="3460"/>
                    <a:pt x="3090" y="3454"/>
                  </a:cubicBezTo>
                  <a:cubicBezTo>
                    <a:pt x="3093" y="3463"/>
                    <a:pt x="3098" y="3467"/>
                    <a:pt x="3106" y="3467"/>
                  </a:cubicBezTo>
                  <a:cubicBezTo>
                    <a:pt x="3115" y="3467"/>
                    <a:pt x="3126" y="3463"/>
                    <a:pt x="3140" y="3457"/>
                  </a:cubicBezTo>
                  <a:cubicBezTo>
                    <a:pt x="3168" y="3445"/>
                    <a:pt x="3184" y="3441"/>
                    <a:pt x="3174" y="3419"/>
                  </a:cubicBezTo>
                  <a:cubicBezTo>
                    <a:pt x="3227" y="3398"/>
                    <a:pt x="3281" y="3382"/>
                    <a:pt x="3340" y="3372"/>
                  </a:cubicBezTo>
                  <a:cubicBezTo>
                    <a:pt x="3344" y="3375"/>
                    <a:pt x="3347" y="3376"/>
                    <a:pt x="3350" y="3376"/>
                  </a:cubicBezTo>
                  <a:cubicBezTo>
                    <a:pt x="3363" y="3376"/>
                    <a:pt x="3366" y="3353"/>
                    <a:pt x="3372" y="3332"/>
                  </a:cubicBezTo>
                  <a:cubicBezTo>
                    <a:pt x="3359" y="3316"/>
                    <a:pt x="3362" y="3294"/>
                    <a:pt x="3378" y="3282"/>
                  </a:cubicBezTo>
                  <a:lnTo>
                    <a:pt x="3397" y="3319"/>
                  </a:lnTo>
                  <a:cubicBezTo>
                    <a:pt x="3395" y="3333"/>
                    <a:pt x="3394" y="3339"/>
                    <a:pt x="3399" y="3339"/>
                  </a:cubicBezTo>
                  <a:cubicBezTo>
                    <a:pt x="3402" y="3339"/>
                    <a:pt x="3409" y="3336"/>
                    <a:pt x="3422" y="3329"/>
                  </a:cubicBezTo>
                  <a:lnTo>
                    <a:pt x="3447" y="3313"/>
                  </a:lnTo>
                  <a:cubicBezTo>
                    <a:pt x="3437" y="3294"/>
                    <a:pt x="3506" y="3263"/>
                    <a:pt x="3594" y="3200"/>
                  </a:cubicBezTo>
                  <a:cubicBezTo>
                    <a:pt x="3713" y="3125"/>
                    <a:pt x="3745" y="3090"/>
                    <a:pt x="3732" y="3075"/>
                  </a:cubicBezTo>
                  <a:cubicBezTo>
                    <a:pt x="3719" y="3059"/>
                    <a:pt x="3732" y="3050"/>
                    <a:pt x="3779" y="3037"/>
                  </a:cubicBezTo>
                  <a:cubicBezTo>
                    <a:pt x="3892" y="3028"/>
                    <a:pt x="3892" y="3025"/>
                    <a:pt x="3889" y="3000"/>
                  </a:cubicBezTo>
                  <a:lnTo>
                    <a:pt x="3889" y="3000"/>
                  </a:lnTo>
                  <a:cubicBezTo>
                    <a:pt x="3887" y="3002"/>
                    <a:pt x="3884" y="3002"/>
                    <a:pt x="3882" y="3002"/>
                  </a:cubicBezTo>
                  <a:cubicBezTo>
                    <a:pt x="3873" y="3002"/>
                    <a:pt x="3861" y="2990"/>
                    <a:pt x="3851" y="2978"/>
                  </a:cubicBezTo>
                  <a:cubicBezTo>
                    <a:pt x="3833" y="2959"/>
                    <a:pt x="3830" y="2948"/>
                    <a:pt x="3842" y="2948"/>
                  </a:cubicBezTo>
                  <a:cubicBezTo>
                    <a:pt x="3848" y="2948"/>
                    <a:pt x="3859" y="2951"/>
                    <a:pt x="3873" y="2959"/>
                  </a:cubicBezTo>
                  <a:cubicBezTo>
                    <a:pt x="3875" y="2961"/>
                    <a:pt x="3878" y="2962"/>
                    <a:pt x="3882" y="2962"/>
                  </a:cubicBezTo>
                  <a:cubicBezTo>
                    <a:pt x="3924" y="2962"/>
                    <a:pt x="4050" y="2808"/>
                    <a:pt x="4027" y="2768"/>
                  </a:cubicBezTo>
                  <a:lnTo>
                    <a:pt x="4027" y="2768"/>
                  </a:lnTo>
                  <a:lnTo>
                    <a:pt x="4042" y="2780"/>
                  </a:lnTo>
                  <a:cubicBezTo>
                    <a:pt x="4046" y="2784"/>
                    <a:pt x="4050" y="2787"/>
                    <a:pt x="4054" y="2787"/>
                  </a:cubicBezTo>
                  <a:cubicBezTo>
                    <a:pt x="4065" y="2787"/>
                    <a:pt x="4077" y="2771"/>
                    <a:pt x="4105" y="2736"/>
                  </a:cubicBezTo>
                  <a:lnTo>
                    <a:pt x="4136" y="2699"/>
                  </a:lnTo>
                  <a:cubicBezTo>
                    <a:pt x="4108" y="2679"/>
                    <a:pt x="4162" y="2625"/>
                    <a:pt x="4184" y="2625"/>
                  </a:cubicBezTo>
                  <a:cubicBezTo>
                    <a:pt x="4186" y="2625"/>
                    <a:pt x="4188" y="2626"/>
                    <a:pt x="4190" y="2627"/>
                  </a:cubicBezTo>
                  <a:cubicBezTo>
                    <a:pt x="4218" y="2624"/>
                    <a:pt x="4218" y="2624"/>
                    <a:pt x="4233" y="2598"/>
                  </a:cubicBezTo>
                  <a:cubicBezTo>
                    <a:pt x="4225" y="2541"/>
                    <a:pt x="4277" y="2494"/>
                    <a:pt x="4298" y="2494"/>
                  </a:cubicBezTo>
                  <a:cubicBezTo>
                    <a:pt x="4299" y="2494"/>
                    <a:pt x="4301" y="2494"/>
                    <a:pt x="4302" y="2495"/>
                  </a:cubicBezTo>
                  <a:lnTo>
                    <a:pt x="4318" y="2467"/>
                  </a:lnTo>
                  <a:cubicBezTo>
                    <a:pt x="4312" y="2445"/>
                    <a:pt x="4315" y="2420"/>
                    <a:pt x="4331" y="2401"/>
                  </a:cubicBezTo>
                  <a:cubicBezTo>
                    <a:pt x="4350" y="2364"/>
                    <a:pt x="4357" y="2350"/>
                    <a:pt x="4340" y="2350"/>
                  </a:cubicBezTo>
                  <a:cubicBezTo>
                    <a:pt x="4338" y="2350"/>
                    <a:pt x="4336" y="2351"/>
                    <a:pt x="4334" y="2351"/>
                  </a:cubicBezTo>
                  <a:cubicBezTo>
                    <a:pt x="4315" y="2341"/>
                    <a:pt x="4296" y="2332"/>
                    <a:pt x="4302" y="2320"/>
                  </a:cubicBezTo>
                  <a:lnTo>
                    <a:pt x="4302" y="2320"/>
                  </a:lnTo>
                  <a:lnTo>
                    <a:pt x="4321" y="2329"/>
                  </a:lnTo>
                  <a:cubicBezTo>
                    <a:pt x="4323" y="2330"/>
                    <a:pt x="4325" y="2330"/>
                    <a:pt x="4327" y="2330"/>
                  </a:cubicBezTo>
                  <a:cubicBezTo>
                    <a:pt x="4345" y="2330"/>
                    <a:pt x="4367" y="2292"/>
                    <a:pt x="4387" y="2241"/>
                  </a:cubicBezTo>
                  <a:cubicBezTo>
                    <a:pt x="4418" y="2172"/>
                    <a:pt x="4431" y="2144"/>
                    <a:pt x="4456" y="2135"/>
                  </a:cubicBezTo>
                  <a:lnTo>
                    <a:pt x="4440" y="2116"/>
                  </a:lnTo>
                  <a:cubicBezTo>
                    <a:pt x="4430" y="2097"/>
                    <a:pt x="4433" y="2083"/>
                    <a:pt x="4445" y="2083"/>
                  </a:cubicBezTo>
                  <a:cubicBezTo>
                    <a:pt x="4447" y="2083"/>
                    <a:pt x="4450" y="2084"/>
                    <a:pt x="4453" y="2084"/>
                  </a:cubicBezTo>
                  <a:cubicBezTo>
                    <a:pt x="4478" y="2078"/>
                    <a:pt x="4497" y="2019"/>
                    <a:pt x="4484" y="1984"/>
                  </a:cubicBezTo>
                  <a:cubicBezTo>
                    <a:pt x="4490" y="1969"/>
                    <a:pt x="4494" y="1953"/>
                    <a:pt x="4494" y="1953"/>
                  </a:cubicBezTo>
                  <a:cubicBezTo>
                    <a:pt x="4496" y="1953"/>
                    <a:pt x="4498" y="1953"/>
                    <a:pt x="4500" y="1953"/>
                  </a:cubicBezTo>
                  <a:cubicBezTo>
                    <a:pt x="4539" y="1953"/>
                    <a:pt x="4554" y="1899"/>
                    <a:pt x="4515" y="1881"/>
                  </a:cubicBezTo>
                  <a:lnTo>
                    <a:pt x="4515" y="1881"/>
                  </a:lnTo>
                  <a:cubicBezTo>
                    <a:pt x="4519" y="1882"/>
                    <a:pt x="4522" y="1882"/>
                    <a:pt x="4524" y="1882"/>
                  </a:cubicBezTo>
                  <a:cubicBezTo>
                    <a:pt x="4538" y="1882"/>
                    <a:pt x="4541" y="1869"/>
                    <a:pt x="4544" y="1856"/>
                  </a:cubicBezTo>
                  <a:cubicBezTo>
                    <a:pt x="4531" y="1822"/>
                    <a:pt x="4543" y="1765"/>
                    <a:pt x="4561" y="1765"/>
                  </a:cubicBezTo>
                  <a:cubicBezTo>
                    <a:pt x="4562" y="1765"/>
                    <a:pt x="4562" y="1765"/>
                    <a:pt x="4562" y="1765"/>
                  </a:cubicBezTo>
                  <a:lnTo>
                    <a:pt x="4566" y="1749"/>
                  </a:lnTo>
                  <a:cubicBezTo>
                    <a:pt x="4553" y="1737"/>
                    <a:pt x="4550" y="1718"/>
                    <a:pt x="4556" y="1699"/>
                  </a:cubicBezTo>
                  <a:cubicBezTo>
                    <a:pt x="4559" y="1683"/>
                    <a:pt x="4556" y="1665"/>
                    <a:pt x="4544" y="1652"/>
                  </a:cubicBezTo>
                  <a:cubicBezTo>
                    <a:pt x="4525" y="1633"/>
                    <a:pt x="4528" y="1621"/>
                    <a:pt x="4528" y="1621"/>
                  </a:cubicBezTo>
                  <a:cubicBezTo>
                    <a:pt x="4528" y="1617"/>
                    <a:pt x="4529" y="1616"/>
                    <a:pt x="4531" y="1616"/>
                  </a:cubicBezTo>
                  <a:cubicBezTo>
                    <a:pt x="4538" y="1616"/>
                    <a:pt x="4552" y="1628"/>
                    <a:pt x="4566" y="1639"/>
                  </a:cubicBezTo>
                  <a:cubicBezTo>
                    <a:pt x="4569" y="1647"/>
                    <a:pt x="4573" y="1651"/>
                    <a:pt x="4575" y="1651"/>
                  </a:cubicBezTo>
                  <a:cubicBezTo>
                    <a:pt x="4583" y="1651"/>
                    <a:pt x="4581" y="1619"/>
                    <a:pt x="4553" y="1583"/>
                  </a:cubicBezTo>
                  <a:cubicBezTo>
                    <a:pt x="4534" y="1559"/>
                    <a:pt x="4526" y="1548"/>
                    <a:pt x="4528" y="1548"/>
                  </a:cubicBezTo>
                  <a:lnTo>
                    <a:pt x="4528" y="1548"/>
                  </a:lnTo>
                  <a:cubicBezTo>
                    <a:pt x="4530" y="1548"/>
                    <a:pt x="4539" y="1556"/>
                    <a:pt x="4556" y="1571"/>
                  </a:cubicBezTo>
                  <a:cubicBezTo>
                    <a:pt x="4568" y="1580"/>
                    <a:pt x="4579" y="1591"/>
                    <a:pt x="4582" y="1591"/>
                  </a:cubicBezTo>
                  <a:cubicBezTo>
                    <a:pt x="4584" y="1591"/>
                    <a:pt x="4582" y="1586"/>
                    <a:pt x="4575" y="1574"/>
                  </a:cubicBezTo>
                  <a:cubicBezTo>
                    <a:pt x="4575" y="1574"/>
                    <a:pt x="4581" y="1549"/>
                    <a:pt x="4559" y="1545"/>
                  </a:cubicBezTo>
                  <a:lnTo>
                    <a:pt x="4566" y="1505"/>
                  </a:lnTo>
                  <a:cubicBezTo>
                    <a:pt x="4581" y="1492"/>
                    <a:pt x="4594" y="1473"/>
                    <a:pt x="4594" y="1455"/>
                  </a:cubicBezTo>
                  <a:cubicBezTo>
                    <a:pt x="4575" y="1436"/>
                    <a:pt x="4575" y="1436"/>
                    <a:pt x="4600" y="1426"/>
                  </a:cubicBezTo>
                  <a:cubicBezTo>
                    <a:pt x="4602" y="1427"/>
                    <a:pt x="4604" y="1427"/>
                    <a:pt x="4606" y="1427"/>
                  </a:cubicBezTo>
                  <a:cubicBezTo>
                    <a:pt x="4619" y="1427"/>
                    <a:pt x="4618" y="1416"/>
                    <a:pt x="4581" y="1411"/>
                  </a:cubicBezTo>
                  <a:cubicBezTo>
                    <a:pt x="4562" y="1395"/>
                    <a:pt x="4562" y="1379"/>
                    <a:pt x="4588" y="1370"/>
                  </a:cubicBezTo>
                  <a:cubicBezTo>
                    <a:pt x="4595" y="1371"/>
                    <a:pt x="4602" y="1372"/>
                    <a:pt x="4607" y="1372"/>
                  </a:cubicBezTo>
                  <a:cubicBezTo>
                    <a:pt x="4628" y="1372"/>
                    <a:pt x="4625" y="1363"/>
                    <a:pt x="4609" y="1361"/>
                  </a:cubicBezTo>
                  <a:cubicBezTo>
                    <a:pt x="4591" y="1345"/>
                    <a:pt x="4594" y="1329"/>
                    <a:pt x="4594" y="1329"/>
                  </a:cubicBezTo>
                  <a:cubicBezTo>
                    <a:pt x="4597" y="1329"/>
                    <a:pt x="4603" y="1323"/>
                    <a:pt x="4606" y="1310"/>
                  </a:cubicBezTo>
                  <a:cubicBezTo>
                    <a:pt x="4616" y="1289"/>
                    <a:pt x="4619" y="1263"/>
                    <a:pt x="4622" y="1238"/>
                  </a:cubicBezTo>
                  <a:cubicBezTo>
                    <a:pt x="4631" y="1154"/>
                    <a:pt x="4625" y="1066"/>
                    <a:pt x="4603" y="981"/>
                  </a:cubicBezTo>
                  <a:cubicBezTo>
                    <a:pt x="4595" y="963"/>
                    <a:pt x="4579" y="952"/>
                    <a:pt x="4561" y="952"/>
                  </a:cubicBezTo>
                  <a:cubicBezTo>
                    <a:pt x="4558" y="952"/>
                    <a:pt x="4554" y="952"/>
                    <a:pt x="4550" y="953"/>
                  </a:cubicBezTo>
                  <a:cubicBezTo>
                    <a:pt x="4536" y="957"/>
                    <a:pt x="4530" y="959"/>
                    <a:pt x="4527" y="959"/>
                  </a:cubicBezTo>
                  <a:cubicBezTo>
                    <a:pt x="4523" y="959"/>
                    <a:pt x="4535" y="951"/>
                    <a:pt x="4544" y="934"/>
                  </a:cubicBezTo>
                  <a:cubicBezTo>
                    <a:pt x="4581" y="906"/>
                    <a:pt x="4583" y="878"/>
                    <a:pt x="4564" y="878"/>
                  </a:cubicBezTo>
                  <a:cubicBezTo>
                    <a:pt x="4556" y="878"/>
                    <a:pt x="4543" y="883"/>
                    <a:pt x="4528" y="897"/>
                  </a:cubicBezTo>
                  <a:cubicBezTo>
                    <a:pt x="4514" y="912"/>
                    <a:pt x="4507" y="921"/>
                    <a:pt x="4505" y="921"/>
                  </a:cubicBezTo>
                  <a:cubicBezTo>
                    <a:pt x="4503" y="921"/>
                    <a:pt x="4510" y="907"/>
                    <a:pt x="4522" y="878"/>
                  </a:cubicBezTo>
                  <a:cubicBezTo>
                    <a:pt x="4531" y="850"/>
                    <a:pt x="4531" y="850"/>
                    <a:pt x="4503" y="840"/>
                  </a:cubicBezTo>
                  <a:cubicBezTo>
                    <a:pt x="4498" y="843"/>
                    <a:pt x="4495" y="845"/>
                    <a:pt x="4491" y="845"/>
                  </a:cubicBezTo>
                  <a:cubicBezTo>
                    <a:pt x="4481" y="845"/>
                    <a:pt x="4479" y="832"/>
                    <a:pt x="4494" y="825"/>
                  </a:cubicBezTo>
                  <a:cubicBezTo>
                    <a:pt x="4502" y="800"/>
                    <a:pt x="4507" y="776"/>
                    <a:pt x="4497" y="776"/>
                  </a:cubicBezTo>
                  <a:cubicBezTo>
                    <a:pt x="4495" y="776"/>
                    <a:pt x="4493" y="776"/>
                    <a:pt x="4490" y="778"/>
                  </a:cubicBezTo>
                  <a:cubicBezTo>
                    <a:pt x="4484" y="765"/>
                    <a:pt x="4481" y="749"/>
                    <a:pt x="4487" y="734"/>
                  </a:cubicBezTo>
                  <a:cubicBezTo>
                    <a:pt x="4490" y="702"/>
                    <a:pt x="4459" y="699"/>
                    <a:pt x="4431" y="696"/>
                  </a:cubicBezTo>
                  <a:cubicBezTo>
                    <a:pt x="4359" y="677"/>
                    <a:pt x="4346" y="665"/>
                    <a:pt x="4390" y="649"/>
                  </a:cubicBezTo>
                  <a:cubicBezTo>
                    <a:pt x="4429" y="636"/>
                    <a:pt x="4369" y="593"/>
                    <a:pt x="4324" y="593"/>
                  </a:cubicBezTo>
                  <a:cubicBezTo>
                    <a:pt x="4315" y="593"/>
                    <a:pt x="4306" y="595"/>
                    <a:pt x="4299" y="599"/>
                  </a:cubicBezTo>
                  <a:cubicBezTo>
                    <a:pt x="4277" y="609"/>
                    <a:pt x="4267" y="615"/>
                    <a:pt x="4264" y="615"/>
                  </a:cubicBezTo>
                  <a:cubicBezTo>
                    <a:pt x="4262" y="615"/>
                    <a:pt x="4265" y="611"/>
                    <a:pt x="4271" y="602"/>
                  </a:cubicBezTo>
                  <a:cubicBezTo>
                    <a:pt x="4277" y="593"/>
                    <a:pt x="4277" y="580"/>
                    <a:pt x="4265" y="574"/>
                  </a:cubicBezTo>
                  <a:cubicBezTo>
                    <a:pt x="4249" y="565"/>
                    <a:pt x="4233" y="552"/>
                    <a:pt x="4243" y="533"/>
                  </a:cubicBezTo>
                  <a:cubicBezTo>
                    <a:pt x="4227" y="528"/>
                    <a:pt x="4210" y="523"/>
                    <a:pt x="4192" y="523"/>
                  </a:cubicBezTo>
                  <a:cubicBezTo>
                    <a:pt x="4188" y="523"/>
                    <a:pt x="4184" y="523"/>
                    <a:pt x="4180" y="524"/>
                  </a:cubicBezTo>
                  <a:cubicBezTo>
                    <a:pt x="4171" y="527"/>
                    <a:pt x="4162" y="528"/>
                    <a:pt x="4154" y="528"/>
                  </a:cubicBezTo>
                  <a:cubicBezTo>
                    <a:pt x="4115" y="528"/>
                    <a:pt x="4079" y="501"/>
                    <a:pt x="4074" y="458"/>
                  </a:cubicBezTo>
                  <a:lnTo>
                    <a:pt x="4027" y="467"/>
                  </a:lnTo>
                  <a:cubicBezTo>
                    <a:pt x="4010" y="490"/>
                    <a:pt x="3996" y="504"/>
                    <a:pt x="3988" y="504"/>
                  </a:cubicBezTo>
                  <a:cubicBezTo>
                    <a:pt x="3983" y="504"/>
                    <a:pt x="3982" y="497"/>
                    <a:pt x="3986" y="480"/>
                  </a:cubicBezTo>
                  <a:lnTo>
                    <a:pt x="3989" y="461"/>
                  </a:lnTo>
                  <a:lnTo>
                    <a:pt x="3989" y="461"/>
                  </a:lnTo>
                  <a:cubicBezTo>
                    <a:pt x="3981" y="472"/>
                    <a:pt x="3969" y="477"/>
                    <a:pt x="3958" y="477"/>
                  </a:cubicBezTo>
                  <a:cubicBezTo>
                    <a:pt x="3934" y="477"/>
                    <a:pt x="3911" y="456"/>
                    <a:pt x="3917" y="427"/>
                  </a:cubicBezTo>
                  <a:cubicBezTo>
                    <a:pt x="3920" y="408"/>
                    <a:pt x="3920" y="408"/>
                    <a:pt x="3908" y="405"/>
                  </a:cubicBezTo>
                  <a:lnTo>
                    <a:pt x="3904" y="424"/>
                  </a:lnTo>
                  <a:cubicBezTo>
                    <a:pt x="3901" y="444"/>
                    <a:pt x="3899" y="465"/>
                    <a:pt x="3885" y="465"/>
                  </a:cubicBezTo>
                  <a:cubicBezTo>
                    <a:pt x="3884" y="465"/>
                    <a:pt x="3883" y="465"/>
                    <a:pt x="3882" y="464"/>
                  </a:cubicBezTo>
                  <a:cubicBezTo>
                    <a:pt x="3870" y="461"/>
                    <a:pt x="3857" y="461"/>
                    <a:pt x="3861" y="439"/>
                  </a:cubicBezTo>
                  <a:cubicBezTo>
                    <a:pt x="3851" y="423"/>
                    <a:pt x="3844" y="407"/>
                    <a:pt x="3839" y="407"/>
                  </a:cubicBezTo>
                  <a:cubicBezTo>
                    <a:pt x="3838" y="407"/>
                    <a:pt x="3836" y="409"/>
                    <a:pt x="3835" y="414"/>
                  </a:cubicBezTo>
                  <a:cubicBezTo>
                    <a:pt x="3835" y="414"/>
                    <a:pt x="3823" y="414"/>
                    <a:pt x="3813" y="389"/>
                  </a:cubicBezTo>
                  <a:lnTo>
                    <a:pt x="3760" y="383"/>
                  </a:lnTo>
                  <a:cubicBezTo>
                    <a:pt x="3752" y="391"/>
                    <a:pt x="3743" y="394"/>
                    <a:pt x="3736" y="394"/>
                  </a:cubicBezTo>
                  <a:cubicBezTo>
                    <a:pt x="3725" y="394"/>
                    <a:pt x="3718" y="387"/>
                    <a:pt x="3719" y="377"/>
                  </a:cubicBezTo>
                  <a:cubicBezTo>
                    <a:pt x="3717" y="376"/>
                    <a:pt x="3714" y="376"/>
                    <a:pt x="3711" y="376"/>
                  </a:cubicBezTo>
                  <a:cubicBezTo>
                    <a:pt x="3698" y="376"/>
                    <a:pt x="3686" y="381"/>
                    <a:pt x="3676" y="389"/>
                  </a:cubicBezTo>
                  <a:cubicBezTo>
                    <a:pt x="3647" y="386"/>
                    <a:pt x="3635" y="383"/>
                    <a:pt x="3638" y="364"/>
                  </a:cubicBezTo>
                  <a:cubicBezTo>
                    <a:pt x="3640" y="353"/>
                    <a:pt x="3640" y="347"/>
                    <a:pt x="3639" y="347"/>
                  </a:cubicBezTo>
                  <a:lnTo>
                    <a:pt x="3639" y="347"/>
                  </a:lnTo>
                  <a:cubicBezTo>
                    <a:pt x="3637" y="347"/>
                    <a:pt x="3633" y="352"/>
                    <a:pt x="3625" y="361"/>
                  </a:cubicBezTo>
                  <a:cubicBezTo>
                    <a:pt x="3623" y="375"/>
                    <a:pt x="3617" y="379"/>
                    <a:pt x="3609" y="379"/>
                  </a:cubicBezTo>
                  <a:cubicBezTo>
                    <a:pt x="3605" y="379"/>
                    <a:pt x="3600" y="378"/>
                    <a:pt x="3594" y="377"/>
                  </a:cubicBezTo>
                  <a:lnTo>
                    <a:pt x="3569" y="373"/>
                  </a:lnTo>
                  <a:cubicBezTo>
                    <a:pt x="3567" y="389"/>
                    <a:pt x="3566" y="394"/>
                    <a:pt x="3561" y="394"/>
                  </a:cubicBezTo>
                  <a:cubicBezTo>
                    <a:pt x="3559" y="394"/>
                    <a:pt x="3557" y="393"/>
                    <a:pt x="3553" y="392"/>
                  </a:cubicBezTo>
                  <a:cubicBezTo>
                    <a:pt x="3538" y="392"/>
                    <a:pt x="3500" y="364"/>
                    <a:pt x="3488" y="361"/>
                  </a:cubicBezTo>
                  <a:cubicBezTo>
                    <a:pt x="3474" y="359"/>
                    <a:pt x="3465" y="357"/>
                    <a:pt x="3459" y="357"/>
                  </a:cubicBezTo>
                  <a:cubicBezTo>
                    <a:pt x="3448" y="357"/>
                    <a:pt x="3451" y="363"/>
                    <a:pt x="3459" y="380"/>
                  </a:cubicBezTo>
                  <a:cubicBezTo>
                    <a:pt x="3467" y="380"/>
                    <a:pt x="3469" y="389"/>
                    <a:pt x="3463" y="389"/>
                  </a:cubicBezTo>
                  <a:cubicBezTo>
                    <a:pt x="3459" y="389"/>
                    <a:pt x="3453" y="386"/>
                    <a:pt x="3444" y="377"/>
                  </a:cubicBezTo>
                  <a:cubicBezTo>
                    <a:pt x="3415" y="361"/>
                    <a:pt x="3384" y="351"/>
                    <a:pt x="3353" y="342"/>
                  </a:cubicBezTo>
                  <a:cubicBezTo>
                    <a:pt x="3332" y="338"/>
                    <a:pt x="3319" y="336"/>
                    <a:pt x="3311" y="336"/>
                  </a:cubicBezTo>
                  <a:cubicBezTo>
                    <a:pt x="3299" y="336"/>
                    <a:pt x="3298" y="341"/>
                    <a:pt x="3296" y="355"/>
                  </a:cubicBezTo>
                  <a:cubicBezTo>
                    <a:pt x="3301" y="376"/>
                    <a:pt x="3300" y="386"/>
                    <a:pt x="3298" y="386"/>
                  </a:cubicBezTo>
                  <a:cubicBezTo>
                    <a:pt x="3294" y="386"/>
                    <a:pt x="3289" y="374"/>
                    <a:pt x="3284" y="351"/>
                  </a:cubicBezTo>
                  <a:cubicBezTo>
                    <a:pt x="3272" y="325"/>
                    <a:pt x="3262" y="313"/>
                    <a:pt x="3255" y="313"/>
                  </a:cubicBezTo>
                  <a:cubicBezTo>
                    <a:pt x="3251" y="313"/>
                    <a:pt x="3247" y="318"/>
                    <a:pt x="3246" y="326"/>
                  </a:cubicBezTo>
                  <a:cubicBezTo>
                    <a:pt x="3235" y="340"/>
                    <a:pt x="3232" y="344"/>
                    <a:pt x="3226" y="344"/>
                  </a:cubicBezTo>
                  <a:cubicBezTo>
                    <a:pt x="3224" y="344"/>
                    <a:pt x="3222" y="343"/>
                    <a:pt x="3218" y="342"/>
                  </a:cubicBezTo>
                  <a:cubicBezTo>
                    <a:pt x="3220" y="330"/>
                    <a:pt x="3216" y="325"/>
                    <a:pt x="3208" y="325"/>
                  </a:cubicBezTo>
                  <a:cubicBezTo>
                    <a:pt x="3201" y="325"/>
                    <a:pt x="3190" y="329"/>
                    <a:pt x="3177" y="336"/>
                  </a:cubicBezTo>
                  <a:cubicBezTo>
                    <a:pt x="3165" y="333"/>
                    <a:pt x="3165" y="333"/>
                    <a:pt x="3168" y="314"/>
                  </a:cubicBezTo>
                  <a:lnTo>
                    <a:pt x="3140" y="308"/>
                  </a:lnTo>
                  <a:cubicBezTo>
                    <a:pt x="3129" y="320"/>
                    <a:pt x="3113" y="325"/>
                    <a:pt x="3096" y="325"/>
                  </a:cubicBezTo>
                  <a:cubicBezTo>
                    <a:pt x="3063" y="325"/>
                    <a:pt x="3027" y="306"/>
                    <a:pt x="3021" y="292"/>
                  </a:cubicBezTo>
                  <a:cubicBezTo>
                    <a:pt x="3021" y="292"/>
                    <a:pt x="3020" y="292"/>
                    <a:pt x="3018" y="292"/>
                  </a:cubicBezTo>
                  <a:cubicBezTo>
                    <a:pt x="3013" y="292"/>
                    <a:pt x="3001" y="294"/>
                    <a:pt x="2989" y="308"/>
                  </a:cubicBezTo>
                  <a:cubicBezTo>
                    <a:pt x="2980" y="326"/>
                    <a:pt x="2972" y="335"/>
                    <a:pt x="2968" y="335"/>
                  </a:cubicBezTo>
                  <a:cubicBezTo>
                    <a:pt x="2963" y="335"/>
                    <a:pt x="2961" y="325"/>
                    <a:pt x="2964" y="304"/>
                  </a:cubicBezTo>
                  <a:cubicBezTo>
                    <a:pt x="2967" y="282"/>
                    <a:pt x="2969" y="271"/>
                    <a:pt x="2967" y="271"/>
                  </a:cubicBezTo>
                  <a:lnTo>
                    <a:pt x="2967" y="271"/>
                  </a:lnTo>
                  <a:cubicBezTo>
                    <a:pt x="2965" y="271"/>
                    <a:pt x="2959" y="281"/>
                    <a:pt x="2949" y="301"/>
                  </a:cubicBezTo>
                  <a:cubicBezTo>
                    <a:pt x="2943" y="308"/>
                    <a:pt x="2933" y="311"/>
                    <a:pt x="2922" y="311"/>
                  </a:cubicBezTo>
                  <a:cubicBezTo>
                    <a:pt x="2899" y="311"/>
                    <a:pt x="2873" y="297"/>
                    <a:pt x="2886" y="270"/>
                  </a:cubicBezTo>
                  <a:lnTo>
                    <a:pt x="2892" y="229"/>
                  </a:lnTo>
                  <a:lnTo>
                    <a:pt x="2892" y="229"/>
                  </a:lnTo>
                  <a:cubicBezTo>
                    <a:pt x="2880" y="243"/>
                    <a:pt x="2869" y="245"/>
                    <a:pt x="2864" y="245"/>
                  </a:cubicBezTo>
                  <a:cubicBezTo>
                    <a:pt x="2862" y="245"/>
                    <a:pt x="2861" y="245"/>
                    <a:pt x="2861" y="245"/>
                  </a:cubicBezTo>
                  <a:cubicBezTo>
                    <a:pt x="2859" y="258"/>
                    <a:pt x="2854" y="262"/>
                    <a:pt x="2842" y="262"/>
                  </a:cubicBezTo>
                  <a:cubicBezTo>
                    <a:pt x="2833" y="262"/>
                    <a:pt x="2821" y="260"/>
                    <a:pt x="2804" y="257"/>
                  </a:cubicBezTo>
                  <a:cubicBezTo>
                    <a:pt x="2802" y="257"/>
                    <a:pt x="2798" y="257"/>
                    <a:pt x="2795" y="257"/>
                  </a:cubicBezTo>
                  <a:cubicBezTo>
                    <a:pt x="2771" y="257"/>
                    <a:pt x="2731" y="264"/>
                    <a:pt x="2705" y="264"/>
                  </a:cubicBezTo>
                  <a:cubicBezTo>
                    <a:pt x="2701" y="264"/>
                    <a:pt x="2698" y="264"/>
                    <a:pt x="2695" y="264"/>
                  </a:cubicBezTo>
                  <a:cubicBezTo>
                    <a:pt x="2670" y="257"/>
                    <a:pt x="2629" y="251"/>
                    <a:pt x="2620" y="229"/>
                  </a:cubicBezTo>
                  <a:cubicBezTo>
                    <a:pt x="2614" y="229"/>
                    <a:pt x="2609" y="228"/>
                    <a:pt x="2605" y="228"/>
                  </a:cubicBezTo>
                  <a:cubicBezTo>
                    <a:pt x="2589" y="228"/>
                    <a:pt x="2575" y="232"/>
                    <a:pt x="2563" y="242"/>
                  </a:cubicBezTo>
                  <a:cubicBezTo>
                    <a:pt x="2555" y="250"/>
                    <a:pt x="2545" y="254"/>
                    <a:pt x="2537" y="254"/>
                  </a:cubicBezTo>
                  <a:cubicBezTo>
                    <a:pt x="2528" y="254"/>
                    <a:pt x="2521" y="248"/>
                    <a:pt x="2522" y="236"/>
                  </a:cubicBezTo>
                  <a:lnTo>
                    <a:pt x="2507" y="232"/>
                  </a:lnTo>
                  <a:cubicBezTo>
                    <a:pt x="2494" y="242"/>
                    <a:pt x="2482" y="248"/>
                    <a:pt x="2466" y="248"/>
                  </a:cubicBezTo>
                  <a:cubicBezTo>
                    <a:pt x="2468" y="232"/>
                    <a:pt x="2462" y="216"/>
                    <a:pt x="2452" y="216"/>
                  </a:cubicBezTo>
                  <a:cubicBezTo>
                    <a:pt x="2449" y="216"/>
                    <a:pt x="2445" y="218"/>
                    <a:pt x="2441" y="223"/>
                  </a:cubicBezTo>
                  <a:cubicBezTo>
                    <a:pt x="2439" y="237"/>
                    <a:pt x="2433" y="241"/>
                    <a:pt x="2421" y="241"/>
                  </a:cubicBezTo>
                  <a:cubicBezTo>
                    <a:pt x="2415" y="241"/>
                    <a:pt x="2407" y="240"/>
                    <a:pt x="2397" y="239"/>
                  </a:cubicBezTo>
                  <a:cubicBezTo>
                    <a:pt x="2378" y="217"/>
                    <a:pt x="2044" y="162"/>
                    <a:pt x="1953" y="162"/>
                  </a:cubicBezTo>
                  <a:cubicBezTo>
                    <a:pt x="1939" y="162"/>
                    <a:pt x="1930" y="164"/>
                    <a:pt x="1930" y="167"/>
                  </a:cubicBezTo>
                  <a:lnTo>
                    <a:pt x="1889" y="160"/>
                  </a:lnTo>
                  <a:lnTo>
                    <a:pt x="1849" y="154"/>
                  </a:lnTo>
                  <a:cubicBezTo>
                    <a:pt x="1852" y="133"/>
                    <a:pt x="1834" y="125"/>
                    <a:pt x="1810" y="125"/>
                  </a:cubicBezTo>
                  <a:cubicBezTo>
                    <a:pt x="1789" y="125"/>
                    <a:pt x="1763" y="131"/>
                    <a:pt x="1742" y="138"/>
                  </a:cubicBezTo>
                  <a:cubicBezTo>
                    <a:pt x="1734" y="149"/>
                    <a:pt x="1720" y="155"/>
                    <a:pt x="1706" y="155"/>
                  </a:cubicBezTo>
                  <a:cubicBezTo>
                    <a:pt x="1704" y="155"/>
                    <a:pt x="1701" y="155"/>
                    <a:pt x="1698" y="154"/>
                  </a:cubicBezTo>
                  <a:cubicBezTo>
                    <a:pt x="1702" y="125"/>
                    <a:pt x="1686" y="113"/>
                    <a:pt x="1667" y="113"/>
                  </a:cubicBezTo>
                  <a:cubicBezTo>
                    <a:pt x="1656" y="113"/>
                    <a:pt x="1645" y="116"/>
                    <a:pt x="1635" y="123"/>
                  </a:cubicBezTo>
                  <a:cubicBezTo>
                    <a:pt x="1626" y="141"/>
                    <a:pt x="1619" y="150"/>
                    <a:pt x="1614" y="150"/>
                  </a:cubicBezTo>
                  <a:cubicBezTo>
                    <a:pt x="1608" y="150"/>
                    <a:pt x="1606" y="139"/>
                    <a:pt x="1607" y="116"/>
                  </a:cubicBezTo>
                  <a:cubicBezTo>
                    <a:pt x="1610" y="97"/>
                    <a:pt x="1606" y="86"/>
                    <a:pt x="1597" y="86"/>
                  </a:cubicBezTo>
                  <a:cubicBezTo>
                    <a:pt x="1587" y="86"/>
                    <a:pt x="1571" y="99"/>
                    <a:pt x="1551" y="129"/>
                  </a:cubicBezTo>
                  <a:cubicBezTo>
                    <a:pt x="1543" y="138"/>
                    <a:pt x="1539" y="143"/>
                    <a:pt x="1536" y="143"/>
                  </a:cubicBezTo>
                  <a:cubicBezTo>
                    <a:pt x="1533" y="143"/>
                    <a:pt x="1531" y="137"/>
                    <a:pt x="1526" y="126"/>
                  </a:cubicBezTo>
                  <a:cubicBezTo>
                    <a:pt x="1522" y="99"/>
                    <a:pt x="1515" y="89"/>
                    <a:pt x="1509" y="89"/>
                  </a:cubicBezTo>
                  <a:cubicBezTo>
                    <a:pt x="1505" y="89"/>
                    <a:pt x="1502" y="93"/>
                    <a:pt x="1501" y="101"/>
                  </a:cubicBezTo>
                  <a:cubicBezTo>
                    <a:pt x="1492" y="120"/>
                    <a:pt x="1484" y="129"/>
                    <a:pt x="1478" y="129"/>
                  </a:cubicBezTo>
                  <a:cubicBezTo>
                    <a:pt x="1471" y="129"/>
                    <a:pt x="1465" y="118"/>
                    <a:pt x="1460" y="95"/>
                  </a:cubicBezTo>
                  <a:cubicBezTo>
                    <a:pt x="1450" y="72"/>
                    <a:pt x="1446" y="61"/>
                    <a:pt x="1441" y="61"/>
                  </a:cubicBezTo>
                  <a:cubicBezTo>
                    <a:pt x="1436" y="61"/>
                    <a:pt x="1431" y="70"/>
                    <a:pt x="1422" y="88"/>
                  </a:cubicBezTo>
                  <a:cubicBezTo>
                    <a:pt x="1414" y="106"/>
                    <a:pt x="1398" y="114"/>
                    <a:pt x="1383" y="114"/>
                  </a:cubicBezTo>
                  <a:cubicBezTo>
                    <a:pt x="1362" y="114"/>
                    <a:pt x="1343" y="100"/>
                    <a:pt x="1341" y="76"/>
                  </a:cubicBezTo>
                  <a:cubicBezTo>
                    <a:pt x="1332" y="76"/>
                    <a:pt x="1323" y="65"/>
                    <a:pt x="1318" y="65"/>
                  </a:cubicBezTo>
                  <a:cubicBezTo>
                    <a:pt x="1315" y="65"/>
                    <a:pt x="1314" y="67"/>
                    <a:pt x="1313" y="73"/>
                  </a:cubicBezTo>
                  <a:lnTo>
                    <a:pt x="1303" y="51"/>
                  </a:lnTo>
                  <a:lnTo>
                    <a:pt x="1278" y="48"/>
                  </a:lnTo>
                  <a:lnTo>
                    <a:pt x="1275" y="66"/>
                  </a:lnTo>
                  <a:cubicBezTo>
                    <a:pt x="1216" y="44"/>
                    <a:pt x="1153" y="29"/>
                    <a:pt x="1090" y="19"/>
                  </a:cubicBezTo>
                  <a:lnTo>
                    <a:pt x="996" y="4"/>
                  </a:lnTo>
                  <a:cubicBezTo>
                    <a:pt x="971" y="1"/>
                    <a:pt x="943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52"/>
            <p:cNvSpPr/>
            <p:nvPr/>
          </p:nvSpPr>
          <p:spPr>
            <a:xfrm>
              <a:off x="7738525" y="1838025"/>
              <a:ext cx="115800" cy="90275"/>
            </a:xfrm>
            <a:custGeom>
              <a:avLst/>
              <a:gdLst/>
              <a:ahLst/>
              <a:cxnLst/>
              <a:rect l="l" t="t" r="r" b="b"/>
              <a:pathLst>
                <a:path w="4632" h="3611" extrusionOk="0">
                  <a:moveTo>
                    <a:pt x="1796" y="148"/>
                  </a:moveTo>
                  <a:lnTo>
                    <a:pt x="1808" y="151"/>
                  </a:lnTo>
                  <a:cubicBezTo>
                    <a:pt x="1805" y="168"/>
                    <a:pt x="1802" y="189"/>
                    <a:pt x="1792" y="189"/>
                  </a:cubicBezTo>
                  <a:cubicBezTo>
                    <a:pt x="1791" y="189"/>
                    <a:pt x="1790" y="189"/>
                    <a:pt x="1789" y="188"/>
                  </a:cubicBezTo>
                  <a:lnTo>
                    <a:pt x="1777" y="185"/>
                  </a:lnTo>
                  <a:cubicBezTo>
                    <a:pt x="1780" y="173"/>
                    <a:pt x="1786" y="157"/>
                    <a:pt x="1796" y="148"/>
                  </a:cubicBezTo>
                  <a:close/>
                  <a:moveTo>
                    <a:pt x="1222" y="229"/>
                  </a:moveTo>
                  <a:lnTo>
                    <a:pt x="1235" y="232"/>
                  </a:lnTo>
                  <a:cubicBezTo>
                    <a:pt x="1232" y="250"/>
                    <a:pt x="1229" y="270"/>
                    <a:pt x="1218" y="270"/>
                  </a:cubicBezTo>
                  <a:cubicBezTo>
                    <a:pt x="1218" y="270"/>
                    <a:pt x="1217" y="270"/>
                    <a:pt x="1216" y="270"/>
                  </a:cubicBezTo>
                  <a:lnTo>
                    <a:pt x="1207" y="248"/>
                  </a:lnTo>
                  <a:lnTo>
                    <a:pt x="1222" y="229"/>
                  </a:lnTo>
                  <a:close/>
                  <a:moveTo>
                    <a:pt x="1545" y="257"/>
                  </a:moveTo>
                  <a:cubicBezTo>
                    <a:pt x="1561" y="260"/>
                    <a:pt x="1561" y="260"/>
                    <a:pt x="1558" y="279"/>
                  </a:cubicBezTo>
                  <a:cubicBezTo>
                    <a:pt x="1554" y="295"/>
                    <a:pt x="1548" y="307"/>
                    <a:pt x="1539" y="320"/>
                  </a:cubicBezTo>
                  <a:cubicBezTo>
                    <a:pt x="1523" y="317"/>
                    <a:pt x="1545" y="279"/>
                    <a:pt x="1545" y="257"/>
                  </a:cubicBezTo>
                  <a:close/>
                  <a:moveTo>
                    <a:pt x="1952" y="298"/>
                  </a:moveTo>
                  <a:lnTo>
                    <a:pt x="1965" y="301"/>
                  </a:lnTo>
                  <a:cubicBezTo>
                    <a:pt x="1962" y="319"/>
                    <a:pt x="1959" y="339"/>
                    <a:pt x="1948" y="339"/>
                  </a:cubicBezTo>
                  <a:cubicBezTo>
                    <a:pt x="1948" y="339"/>
                    <a:pt x="1947" y="339"/>
                    <a:pt x="1946" y="339"/>
                  </a:cubicBezTo>
                  <a:lnTo>
                    <a:pt x="1934" y="317"/>
                  </a:lnTo>
                  <a:lnTo>
                    <a:pt x="1952" y="298"/>
                  </a:lnTo>
                  <a:close/>
                  <a:moveTo>
                    <a:pt x="398" y="445"/>
                  </a:moveTo>
                  <a:cubicBezTo>
                    <a:pt x="401" y="445"/>
                    <a:pt x="406" y="448"/>
                    <a:pt x="401" y="455"/>
                  </a:cubicBezTo>
                  <a:cubicBezTo>
                    <a:pt x="392" y="448"/>
                    <a:pt x="394" y="445"/>
                    <a:pt x="398" y="445"/>
                  </a:cubicBezTo>
                  <a:close/>
                  <a:moveTo>
                    <a:pt x="3991" y="452"/>
                  </a:moveTo>
                  <a:cubicBezTo>
                    <a:pt x="3991" y="452"/>
                    <a:pt x="3990" y="456"/>
                    <a:pt x="3989" y="461"/>
                  </a:cubicBezTo>
                  <a:lnTo>
                    <a:pt x="3989" y="461"/>
                  </a:lnTo>
                  <a:cubicBezTo>
                    <a:pt x="3989" y="461"/>
                    <a:pt x="3989" y="461"/>
                    <a:pt x="3989" y="461"/>
                  </a:cubicBezTo>
                  <a:cubicBezTo>
                    <a:pt x="3990" y="455"/>
                    <a:pt x="3991" y="452"/>
                    <a:pt x="3991" y="452"/>
                  </a:cubicBezTo>
                  <a:close/>
                  <a:moveTo>
                    <a:pt x="2886" y="439"/>
                  </a:moveTo>
                  <a:cubicBezTo>
                    <a:pt x="2914" y="445"/>
                    <a:pt x="2914" y="445"/>
                    <a:pt x="2911" y="464"/>
                  </a:cubicBezTo>
                  <a:cubicBezTo>
                    <a:pt x="2909" y="478"/>
                    <a:pt x="2898" y="482"/>
                    <a:pt x="2886" y="482"/>
                  </a:cubicBezTo>
                  <a:cubicBezTo>
                    <a:pt x="2880" y="482"/>
                    <a:pt x="2873" y="481"/>
                    <a:pt x="2867" y="480"/>
                  </a:cubicBezTo>
                  <a:cubicBezTo>
                    <a:pt x="2859" y="460"/>
                    <a:pt x="2872" y="442"/>
                    <a:pt x="2886" y="442"/>
                  </a:cubicBezTo>
                  <a:cubicBezTo>
                    <a:pt x="2887" y="442"/>
                    <a:pt x="2888" y="442"/>
                    <a:pt x="2889" y="442"/>
                  </a:cubicBezTo>
                  <a:lnTo>
                    <a:pt x="2886" y="439"/>
                  </a:lnTo>
                  <a:close/>
                  <a:moveTo>
                    <a:pt x="332" y="492"/>
                  </a:moveTo>
                  <a:cubicBezTo>
                    <a:pt x="351" y="502"/>
                    <a:pt x="367" y="511"/>
                    <a:pt x="360" y="527"/>
                  </a:cubicBezTo>
                  <a:lnTo>
                    <a:pt x="335" y="533"/>
                  </a:lnTo>
                  <a:lnTo>
                    <a:pt x="323" y="508"/>
                  </a:lnTo>
                  <a:lnTo>
                    <a:pt x="332" y="492"/>
                  </a:lnTo>
                  <a:close/>
                  <a:moveTo>
                    <a:pt x="3453" y="505"/>
                  </a:moveTo>
                  <a:cubicBezTo>
                    <a:pt x="3450" y="527"/>
                    <a:pt x="3447" y="546"/>
                    <a:pt x="3435" y="546"/>
                  </a:cubicBezTo>
                  <a:lnTo>
                    <a:pt x="3419" y="543"/>
                  </a:lnTo>
                  <a:cubicBezTo>
                    <a:pt x="3422" y="530"/>
                    <a:pt x="3432" y="514"/>
                    <a:pt x="3441" y="505"/>
                  </a:cubicBezTo>
                  <a:close/>
                  <a:moveTo>
                    <a:pt x="307" y="611"/>
                  </a:moveTo>
                  <a:cubicBezTo>
                    <a:pt x="329" y="618"/>
                    <a:pt x="329" y="618"/>
                    <a:pt x="323" y="633"/>
                  </a:cubicBezTo>
                  <a:cubicBezTo>
                    <a:pt x="314" y="638"/>
                    <a:pt x="303" y="641"/>
                    <a:pt x="291" y="641"/>
                  </a:cubicBezTo>
                  <a:cubicBezTo>
                    <a:pt x="287" y="641"/>
                    <a:pt x="283" y="640"/>
                    <a:pt x="279" y="640"/>
                  </a:cubicBezTo>
                  <a:cubicBezTo>
                    <a:pt x="260" y="637"/>
                    <a:pt x="263" y="618"/>
                    <a:pt x="307" y="611"/>
                  </a:cubicBezTo>
                  <a:close/>
                  <a:moveTo>
                    <a:pt x="302" y="859"/>
                  </a:moveTo>
                  <a:cubicBezTo>
                    <a:pt x="305" y="859"/>
                    <a:pt x="307" y="859"/>
                    <a:pt x="307" y="859"/>
                  </a:cubicBezTo>
                  <a:cubicBezTo>
                    <a:pt x="329" y="862"/>
                    <a:pt x="307" y="872"/>
                    <a:pt x="304" y="884"/>
                  </a:cubicBezTo>
                  <a:cubicBezTo>
                    <a:pt x="296" y="888"/>
                    <a:pt x="291" y="890"/>
                    <a:pt x="287" y="890"/>
                  </a:cubicBezTo>
                  <a:cubicBezTo>
                    <a:pt x="283" y="890"/>
                    <a:pt x="283" y="884"/>
                    <a:pt x="285" y="868"/>
                  </a:cubicBezTo>
                  <a:cubicBezTo>
                    <a:pt x="287" y="860"/>
                    <a:pt x="296" y="859"/>
                    <a:pt x="302" y="859"/>
                  </a:cubicBezTo>
                  <a:close/>
                  <a:moveTo>
                    <a:pt x="172" y="931"/>
                  </a:moveTo>
                  <a:cubicBezTo>
                    <a:pt x="184" y="933"/>
                    <a:pt x="180" y="939"/>
                    <a:pt x="176" y="939"/>
                  </a:cubicBezTo>
                  <a:cubicBezTo>
                    <a:pt x="173" y="939"/>
                    <a:pt x="171" y="937"/>
                    <a:pt x="172" y="931"/>
                  </a:cubicBezTo>
                  <a:close/>
                  <a:moveTo>
                    <a:pt x="12" y="911"/>
                  </a:moveTo>
                  <a:cubicBezTo>
                    <a:pt x="6" y="911"/>
                    <a:pt x="5" y="913"/>
                    <a:pt x="3" y="922"/>
                  </a:cubicBezTo>
                  <a:cubicBezTo>
                    <a:pt x="1" y="940"/>
                    <a:pt x="0" y="946"/>
                    <a:pt x="6" y="946"/>
                  </a:cubicBezTo>
                  <a:cubicBezTo>
                    <a:pt x="9" y="946"/>
                    <a:pt x="14" y="944"/>
                    <a:pt x="22" y="941"/>
                  </a:cubicBezTo>
                  <a:lnTo>
                    <a:pt x="25" y="912"/>
                  </a:lnTo>
                  <a:cubicBezTo>
                    <a:pt x="19" y="911"/>
                    <a:pt x="15" y="911"/>
                    <a:pt x="12" y="911"/>
                  </a:cubicBezTo>
                  <a:close/>
                  <a:moveTo>
                    <a:pt x="708" y="997"/>
                  </a:moveTo>
                  <a:cubicBezTo>
                    <a:pt x="689" y="997"/>
                    <a:pt x="689" y="997"/>
                    <a:pt x="686" y="1009"/>
                  </a:cubicBezTo>
                  <a:cubicBezTo>
                    <a:pt x="699" y="1019"/>
                    <a:pt x="711" y="1025"/>
                    <a:pt x="727" y="1028"/>
                  </a:cubicBezTo>
                  <a:cubicBezTo>
                    <a:pt x="729" y="1029"/>
                    <a:pt x="731" y="1029"/>
                    <a:pt x="732" y="1029"/>
                  </a:cubicBezTo>
                  <a:cubicBezTo>
                    <a:pt x="746" y="1029"/>
                    <a:pt x="745" y="1017"/>
                    <a:pt x="708" y="997"/>
                  </a:cubicBezTo>
                  <a:close/>
                  <a:moveTo>
                    <a:pt x="4553" y="1053"/>
                  </a:moveTo>
                  <a:cubicBezTo>
                    <a:pt x="4566" y="1053"/>
                    <a:pt x="4575" y="1060"/>
                    <a:pt x="4579" y="1072"/>
                  </a:cubicBezTo>
                  <a:cubicBezTo>
                    <a:pt x="4579" y="1091"/>
                    <a:pt x="4579" y="1091"/>
                    <a:pt x="4560" y="1094"/>
                  </a:cubicBezTo>
                  <a:cubicBezTo>
                    <a:pt x="4560" y="1094"/>
                    <a:pt x="4558" y="1094"/>
                    <a:pt x="4556" y="1094"/>
                  </a:cubicBezTo>
                  <a:cubicBezTo>
                    <a:pt x="4550" y="1094"/>
                    <a:pt x="4538" y="1092"/>
                    <a:pt x="4538" y="1078"/>
                  </a:cubicBezTo>
                  <a:lnTo>
                    <a:pt x="4553" y="1053"/>
                  </a:lnTo>
                  <a:close/>
                  <a:moveTo>
                    <a:pt x="268" y="1100"/>
                  </a:moveTo>
                  <a:cubicBezTo>
                    <a:pt x="270" y="1100"/>
                    <a:pt x="271" y="1100"/>
                    <a:pt x="273" y="1100"/>
                  </a:cubicBezTo>
                  <a:cubicBezTo>
                    <a:pt x="273" y="1100"/>
                    <a:pt x="295" y="1103"/>
                    <a:pt x="295" y="1116"/>
                  </a:cubicBezTo>
                  <a:cubicBezTo>
                    <a:pt x="291" y="1132"/>
                    <a:pt x="270" y="1144"/>
                    <a:pt x="270" y="1144"/>
                  </a:cubicBezTo>
                  <a:cubicBezTo>
                    <a:pt x="251" y="1141"/>
                    <a:pt x="251" y="1129"/>
                    <a:pt x="251" y="1129"/>
                  </a:cubicBezTo>
                  <a:cubicBezTo>
                    <a:pt x="251" y="1114"/>
                    <a:pt x="253" y="1100"/>
                    <a:pt x="268" y="1100"/>
                  </a:cubicBezTo>
                  <a:close/>
                  <a:moveTo>
                    <a:pt x="134" y="1191"/>
                  </a:moveTo>
                  <a:cubicBezTo>
                    <a:pt x="128" y="1191"/>
                    <a:pt x="118" y="1193"/>
                    <a:pt x="116" y="1204"/>
                  </a:cubicBezTo>
                  <a:lnTo>
                    <a:pt x="116" y="1219"/>
                  </a:lnTo>
                  <a:cubicBezTo>
                    <a:pt x="132" y="1219"/>
                    <a:pt x="144" y="1213"/>
                    <a:pt x="160" y="1207"/>
                  </a:cubicBezTo>
                  <a:cubicBezTo>
                    <a:pt x="160" y="1191"/>
                    <a:pt x="138" y="1191"/>
                    <a:pt x="138" y="1191"/>
                  </a:cubicBezTo>
                  <a:cubicBezTo>
                    <a:pt x="138" y="1191"/>
                    <a:pt x="136" y="1191"/>
                    <a:pt x="134" y="1191"/>
                  </a:cubicBezTo>
                  <a:close/>
                  <a:moveTo>
                    <a:pt x="4579" y="1288"/>
                  </a:moveTo>
                  <a:lnTo>
                    <a:pt x="4597" y="1304"/>
                  </a:lnTo>
                  <a:lnTo>
                    <a:pt x="4594" y="1317"/>
                  </a:lnTo>
                  <a:cubicBezTo>
                    <a:pt x="4572" y="1317"/>
                    <a:pt x="4553" y="1313"/>
                    <a:pt x="4553" y="1298"/>
                  </a:cubicBezTo>
                  <a:lnTo>
                    <a:pt x="4579" y="1288"/>
                  </a:lnTo>
                  <a:close/>
                  <a:moveTo>
                    <a:pt x="197" y="1354"/>
                  </a:moveTo>
                  <a:lnTo>
                    <a:pt x="197" y="1370"/>
                  </a:lnTo>
                  <a:lnTo>
                    <a:pt x="176" y="1382"/>
                  </a:lnTo>
                  <a:lnTo>
                    <a:pt x="176" y="1370"/>
                  </a:lnTo>
                  <a:cubicBezTo>
                    <a:pt x="176" y="1354"/>
                    <a:pt x="176" y="1354"/>
                    <a:pt x="197" y="1354"/>
                  </a:cubicBezTo>
                  <a:close/>
                  <a:moveTo>
                    <a:pt x="4422" y="1366"/>
                  </a:moveTo>
                  <a:cubicBezTo>
                    <a:pt x="4425" y="1366"/>
                    <a:pt x="4429" y="1369"/>
                    <a:pt x="4438" y="1376"/>
                  </a:cubicBezTo>
                  <a:cubicBezTo>
                    <a:pt x="4454" y="1393"/>
                    <a:pt x="4454" y="1405"/>
                    <a:pt x="4440" y="1405"/>
                  </a:cubicBezTo>
                  <a:cubicBezTo>
                    <a:pt x="4438" y="1405"/>
                    <a:pt x="4436" y="1405"/>
                    <a:pt x="4434" y="1404"/>
                  </a:cubicBezTo>
                  <a:cubicBezTo>
                    <a:pt x="4412" y="1401"/>
                    <a:pt x="4412" y="1401"/>
                    <a:pt x="4416" y="1389"/>
                  </a:cubicBezTo>
                  <a:cubicBezTo>
                    <a:pt x="4417" y="1372"/>
                    <a:pt x="4418" y="1366"/>
                    <a:pt x="4422" y="1366"/>
                  </a:cubicBezTo>
                  <a:close/>
                  <a:moveTo>
                    <a:pt x="4325" y="1426"/>
                  </a:moveTo>
                  <a:cubicBezTo>
                    <a:pt x="4322" y="1428"/>
                    <a:pt x="4320" y="1429"/>
                    <a:pt x="4318" y="1430"/>
                  </a:cubicBezTo>
                  <a:lnTo>
                    <a:pt x="4318" y="1430"/>
                  </a:lnTo>
                  <a:cubicBezTo>
                    <a:pt x="4321" y="1429"/>
                    <a:pt x="4326" y="1429"/>
                    <a:pt x="4333" y="1429"/>
                  </a:cubicBezTo>
                  <a:cubicBezTo>
                    <a:pt x="4334" y="1429"/>
                    <a:pt x="4336" y="1429"/>
                    <a:pt x="4338" y="1429"/>
                  </a:cubicBezTo>
                  <a:lnTo>
                    <a:pt x="4338" y="1429"/>
                  </a:lnTo>
                  <a:cubicBezTo>
                    <a:pt x="4334" y="1428"/>
                    <a:pt x="4330" y="1427"/>
                    <a:pt x="4325" y="1426"/>
                  </a:cubicBezTo>
                  <a:close/>
                  <a:moveTo>
                    <a:pt x="4318" y="1430"/>
                  </a:moveTo>
                  <a:lnTo>
                    <a:pt x="4318" y="1430"/>
                  </a:lnTo>
                  <a:cubicBezTo>
                    <a:pt x="4311" y="1431"/>
                    <a:pt x="4309" y="1432"/>
                    <a:pt x="4311" y="1432"/>
                  </a:cubicBezTo>
                  <a:cubicBezTo>
                    <a:pt x="4312" y="1432"/>
                    <a:pt x="4314" y="1431"/>
                    <a:pt x="4318" y="1430"/>
                  </a:cubicBezTo>
                  <a:close/>
                  <a:moveTo>
                    <a:pt x="4422" y="1470"/>
                  </a:moveTo>
                  <a:lnTo>
                    <a:pt x="4422" y="1486"/>
                  </a:lnTo>
                  <a:cubicBezTo>
                    <a:pt x="4420" y="1494"/>
                    <a:pt x="4419" y="1497"/>
                    <a:pt x="4412" y="1497"/>
                  </a:cubicBezTo>
                  <a:cubicBezTo>
                    <a:pt x="4409" y="1497"/>
                    <a:pt x="4404" y="1496"/>
                    <a:pt x="4397" y="1495"/>
                  </a:cubicBezTo>
                  <a:lnTo>
                    <a:pt x="4400" y="1483"/>
                  </a:lnTo>
                  <a:lnTo>
                    <a:pt x="4422" y="1470"/>
                  </a:lnTo>
                  <a:close/>
                  <a:moveTo>
                    <a:pt x="195" y="1480"/>
                  </a:moveTo>
                  <a:cubicBezTo>
                    <a:pt x="202" y="1480"/>
                    <a:pt x="210" y="1481"/>
                    <a:pt x="219" y="1483"/>
                  </a:cubicBezTo>
                  <a:lnTo>
                    <a:pt x="223" y="1514"/>
                  </a:lnTo>
                  <a:cubicBezTo>
                    <a:pt x="216" y="1514"/>
                    <a:pt x="210" y="1514"/>
                    <a:pt x="205" y="1514"/>
                  </a:cubicBezTo>
                  <a:cubicBezTo>
                    <a:pt x="191" y="1514"/>
                    <a:pt x="181" y="1513"/>
                    <a:pt x="179" y="1501"/>
                  </a:cubicBezTo>
                  <a:cubicBezTo>
                    <a:pt x="161" y="1492"/>
                    <a:pt x="169" y="1480"/>
                    <a:pt x="195" y="1480"/>
                  </a:cubicBezTo>
                  <a:close/>
                  <a:moveTo>
                    <a:pt x="4365" y="1570"/>
                  </a:moveTo>
                  <a:cubicBezTo>
                    <a:pt x="4365" y="1577"/>
                    <a:pt x="4371" y="1581"/>
                    <a:pt x="4373" y="1581"/>
                  </a:cubicBezTo>
                  <a:cubicBezTo>
                    <a:pt x="4375" y="1581"/>
                    <a:pt x="4374" y="1578"/>
                    <a:pt x="4365" y="1570"/>
                  </a:cubicBezTo>
                  <a:close/>
                  <a:moveTo>
                    <a:pt x="335" y="1586"/>
                  </a:moveTo>
                  <a:cubicBezTo>
                    <a:pt x="335" y="1599"/>
                    <a:pt x="357" y="1611"/>
                    <a:pt x="335" y="1614"/>
                  </a:cubicBezTo>
                  <a:lnTo>
                    <a:pt x="338" y="1614"/>
                  </a:lnTo>
                  <a:cubicBezTo>
                    <a:pt x="338" y="1617"/>
                    <a:pt x="338" y="1618"/>
                    <a:pt x="336" y="1618"/>
                  </a:cubicBezTo>
                  <a:cubicBezTo>
                    <a:pt x="330" y="1618"/>
                    <a:pt x="313" y="1599"/>
                    <a:pt x="313" y="1589"/>
                  </a:cubicBezTo>
                  <a:lnTo>
                    <a:pt x="335" y="1586"/>
                  </a:lnTo>
                  <a:close/>
                  <a:moveTo>
                    <a:pt x="4403" y="1605"/>
                  </a:moveTo>
                  <a:lnTo>
                    <a:pt x="4400" y="1617"/>
                  </a:lnTo>
                  <a:cubicBezTo>
                    <a:pt x="4398" y="1628"/>
                    <a:pt x="4397" y="1632"/>
                    <a:pt x="4391" y="1632"/>
                  </a:cubicBezTo>
                  <a:cubicBezTo>
                    <a:pt x="4388" y="1632"/>
                    <a:pt x="4384" y="1631"/>
                    <a:pt x="4378" y="1630"/>
                  </a:cubicBezTo>
                  <a:lnTo>
                    <a:pt x="4381" y="1614"/>
                  </a:lnTo>
                  <a:lnTo>
                    <a:pt x="4403" y="1605"/>
                  </a:lnTo>
                  <a:close/>
                  <a:moveTo>
                    <a:pt x="144" y="1730"/>
                  </a:moveTo>
                  <a:lnTo>
                    <a:pt x="122" y="1733"/>
                  </a:lnTo>
                  <a:lnTo>
                    <a:pt x="103" y="1740"/>
                  </a:lnTo>
                  <a:lnTo>
                    <a:pt x="144" y="1730"/>
                  </a:lnTo>
                  <a:close/>
                  <a:moveTo>
                    <a:pt x="4404" y="1751"/>
                  </a:moveTo>
                  <a:cubicBezTo>
                    <a:pt x="4407" y="1751"/>
                    <a:pt x="4411" y="1751"/>
                    <a:pt x="4416" y="1752"/>
                  </a:cubicBezTo>
                  <a:lnTo>
                    <a:pt x="4412" y="1765"/>
                  </a:lnTo>
                  <a:cubicBezTo>
                    <a:pt x="4410" y="1776"/>
                    <a:pt x="4400" y="1777"/>
                    <a:pt x="4394" y="1777"/>
                  </a:cubicBezTo>
                  <a:cubicBezTo>
                    <a:pt x="4392" y="1777"/>
                    <a:pt x="4391" y="1777"/>
                    <a:pt x="4391" y="1777"/>
                  </a:cubicBezTo>
                  <a:cubicBezTo>
                    <a:pt x="4391" y="1777"/>
                    <a:pt x="4369" y="1771"/>
                    <a:pt x="4372" y="1758"/>
                  </a:cubicBezTo>
                  <a:cubicBezTo>
                    <a:pt x="4383" y="1754"/>
                    <a:pt x="4393" y="1751"/>
                    <a:pt x="4404" y="1751"/>
                  </a:cubicBezTo>
                  <a:close/>
                  <a:moveTo>
                    <a:pt x="330" y="1872"/>
                  </a:moveTo>
                  <a:cubicBezTo>
                    <a:pt x="338" y="1872"/>
                    <a:pt x="343" y="1874"/>
                    <a:pt x="345" y="1881"/>
                  </a:cubicBezTo>
                  <a:lnTo>
                    <a:pt x="351" y="1893"/>
                  </a:lnTo>
                  <a:cubicBezTo>
                    <a:pt x="345" y="1894"/>
                    <a:pt x="338" y="1895"/>
                    <a:pt x="332" y="1895"/>
                  </a:cubicBezTo>
                  <a:cubicBezTo>
                    <a:pt x="323" y="1895"/>
                    <a:pt x="314" y="1894"/>
                    <a:pt x="307" y="1890"/>
                  </a:cubicBezTo>
                  <a:lnTo>
                    <a:pt x="301" y="1878"/>
                  </a:lnTo>
                  <a:cubicBezTo>
                    <a:pt x="312" y="1874"/>
                    <a:pt x="322" y="1872"/>
                    <a:pt x="330" y="1872"/>
                  </a:cubicBezTo>
                  <a:close/>
                  <a:moveTo>
                    <a:pt x="276" y="2006"/>
                  </a:moveTo>
                  <a:lnTo>
                    <a:pt x="323" y="2022"/>
                  </a:lnTo>
                  <a:cubicBezTo>
                    <a:pt x="326" y="2028"/>
                    <a:pt x="321" y="2029"/>
                    <a:pt x="310" y="2029"/>
                  </a:cubicBezTo>
                  <a:cubicBezTo>
                    <a:pt x="299" y="2029"/>
                    <a:pt x="282" y="2028"/>
                    <a:pt x="260" y="2028"/>
                  </a:cubicBezTo>
                  <a:cubicBezTo>
                    <a:pt x="232" y="2006"/>
                    <a:pt x="232" y="2006"/>
                    <a:pt x="276" y="2006"/>
                  </a:cubicBezTo>
                  <a:close/>
                  <a:moveTo>
                    <a:pt x="490" y="2268"/>
                  </a:moveTo>
                  <a:cubicBezTo>
                    <a:pt x="500" y="2268"/>
                    <a:pt x="511" y="2270"/>
                    <a:pt x="520" y="2276"/>
                  </a:cubicBezTo>
                  <a:lnTo>
                    <a:pt x="533" y="2301"/>
                  </a:lnTo>
                  <a:lnTo>
                    <a:pt x="483" y="2294"/>
                  </a:lnTo>
                  <a:cubicBezTo>
                    <a:pt x="463" y="2295"/>
                    <a:pt x="448" y="2296"/>
                    <a:pt x="439" y="2296"/>
                  </a:cubicBezTo>
                  <a:cubicBezTo>
                    <a:pt x="417" y="2296"/>
                    <a:pt x="425" y="2292"/>
                    <a:pt x="451" y="2279"/>
                  </a:cubicBezTo>
                  <a:cubicBezTo>
                    <a:pt x="464" y="2272"/>
                    <a:pt x="477" y="2268"/>
                    <a:pt x="490" y="2268"/>
                  </a:cubicBezTo>
                  <a:close/>
                  <a:moveTo>
                    <a:pt x="4176" y="2273"/>
                  </a:moveTo>
                  <a:cubicBezTo>
                    <a:pt x="4178" y="2273"/>
                    <a:pt x="4180" y="2274"/>
                    <a:pt x="4184" y="2276"/>
                  </a:cubicBezTo>
                  <a:lnTo>
                    <a:pt x="4202" y="2285"/>
                  </a:lnTo>
                  <a:cubicBezTo>
                    <a:pt x="4213" y="2306"/>
                    <a:pt x="4221" y="2325"/>
                    <a:pt x="4214" y="2325"/>
                  </a:cubicBezTo>
                  <a:cubicBezTo>
                    <a:pt x="4213" y="2325"/>
                    <a:pt x="4211" y="2324"/>
                    <a:pt x="4209" y="2323"/>
                  </a:cubicBezTo>
                  <a:cubicBezTo>
                    <a:pt x="4196" y="2313"/>
                    <a:pt x="4184" y="2304"/>
                    <a:pt x="4177" y="2288"/>
                  </a:cubicBezTo>
                  <a:cubicBezTo>
                    <a:pt x="4177" y="2288"/>
                    <a:pt x="4169" y="2273"/>
                    <a:pt x="4176" y="2273"/>
                  </a:cubicBezTo>
                  <a:close/>
                  <a:moveTo>
                    <a:pt x="448" y="2363"/>
                  </a:moveTo>
                  <a:lnTo>
                    <a:pt x="473" y="2366"/>
                  </a:lnTo>
                  <a:lnTo>
                    <a:pt x="461" y="2388"/>
                  </a:lnTo>
                  <a:cubicBezTo>
                    <a:pt x="457" y="2391"/>
                    <a:pt x="453" y="2392"/>
                    <a:pt x="450" y="2392"/>
                  </a:cubicBezTo>
                  <a:cubicBezTo>
                    <a:pt x="441" y="2392"/>
                    <a:pt x="434" y="2382"/>
                    <a:pt x="429" y="2373"/>
                  </a:cubicBezTo>
                  <a:lnTo>
                    <a:pt x="448" y="2363"/>
                  </a:lnTo>
                  <a:close/>
                  <a:moveTo>
                    <a:pt x="3966" y="2712"/>
                  </a:moveTo>
                  <a:cubicBezTo>
                    <a:pt x="3979" y="2712"/>
                    <a:pt x="4001" y="2735"/>
                    <a:pt x="3999" y="2768"/>
                  </a:cubicBezTo>
                  <a:cubicBezTo>
                    <a:pt x="3994" y="2773"/>
                    <a:pt x="3992" y="2777"/>
                    <a:pt x="3989" y="2777"/>
                  </a:cubicBezTo>
                  <a:cubicBezTo>
                    <a:pt x="3986" y="2777"/>
                    <a:pt x="3982" y="2773"/>
                    <a:pt x="3974" y="2764"/>
                  </a:cubicBezTo>
                  <a:cubicBezTo>
                    <a:pt x="3958" y="2752"/>
                    <a:pt x="3952" y="2727"/>
                    <a:pt x="3961" y="2714"/>
                  </a:cubicBezTo>
                  <a:cubicBezTo>
                    <a:pt x="3963" y="2713"/>
                    <a:pt x="3964" y="2712"/>
                    <a:pt x="3966" y="2712"/>
                  </a:cubicBezTo>
                  <a:close/>
                  <a:moveTo>
                    <a:pt x="907" y="2731"/>
                  </a:moveTo>
                  <a:cubicBezTo>
                    <a:pt x="899" y="2731"/>
                    <a:pt x="893" y="2733"/>
                    <a:pt x="893" y="2733"/>
                  </a:cubicBezTo>
                  <a:cubicBezTo>
                    <a:pt x="881" y="2749"/>
                    <a:pt x="890" y="2758"/>
                    <a:pt x="899" y="2768"/>
                  </a:cubicBezTo>
                  <a:cubicBezTo>
                    <a:pt x="901" y="2787"/>
                    <a:pt x="910" y="2793"/>
                    <a:pt x="919" y="2793"/>
                  </a:cubicBezTo>
                  <a:cubicBezTo>
                    <a:pt x="927" y="2793"/>
                    <a:pt x="936" y="2789"/>
                    <a:pt x="943" y="2783"/>
                  </a:cubicBezTo>
                  <a:cubicBezTo>
                    <a:pt x="956" y="2768"/>
                    <a:pt x="946" y="2758"/>
                    <a:pt x="928" y="2739"/>
                  </a:cubicBezTo>
                  <a:cubicBezTo>
                    <a:pt x="923" y="2733"/>
                    <a:pt x="914" y="2731"/>
                    <a:pt x="907" y="2731"/>
                  </a:cubicBezTo>
                  <a:close/>
                  <a:moveTo>
                    <a:pt x="953" y="2835"/>
                  </a:moveTo>
                  <a:cubicBezTo>
                    <a:pt x="958" y="2835"/>
                    <a:pt x="963" y="2835"/>
                    <a:pt x="968" y="2836"/>
                  </a:cubicBezTo>
                  <a:lnTo>
                    <a:pt x="987" y="2855"/>
                  </a:lnTo>
                  <a:cubicBezTo>
                    <a:pt x="979" y="2862"/>
                    <a:pt x="969" y="2865"/>
                    <a:pt x="959" y="2865"/>
                  </a:cubicBezTo>
                  <a:cubicBezTo>
                    <a:pt x="948" y="2865"/>
                    <a:pt x="937" y="2862"/>
                    <a:pt x="928" y="2855"/>
                  </a:cubicBezTo>
                  <a:cubicBezTo>
                    <a:pt x="920" y="2847"/>
                    <a:pt x="930" y="2835"/>
                    <a:pt x="953" y="2835"/>
                  </a:cubicBezTo>
                  <a:close/>
                  <a:moveTo>
                    <a:pt x="1881" y="3065"/>
                  </a:moveTo>
                  <a:cubicBezTo>
                    <a:pt x="1870" y="3065"/>
                    <a:pt x="1864" y="3082"/>
                    <a:pt x="1862" y="3100"/>
                  </a:cubicBezTo>
                  <a:lnTo>
                    <a:pt x="1871" y="3106"/>
                  </a:lnTo>
                  <a:cubicBezTo>
                    <a:pt x="1883" y="3093"/>
                    <a:pt x="1890" y="3081"/>
                    <a:pt x="1896" y="3068"/>
                  </a:cubicBezTo>
                  <a:lnTo>
                    <a:pt x="1883" y="3065"/>
                  </a:lnTo>
                  <a:cubicBezTo>
                    <a:pt x="1883" y="3065"/>
                    <a:pt x="1882" y="3065"/>
                    <a:pt x="1881" y="3065"/>
                  </a:cubicBezTo>
                  <a:close/>
                  <a:moveTo>
                    <a:pt x="1614" y="3263"/>
                  </a:moveTo>
                  <a:cubicBezTo>
                    <a:pt x="1626" y="3269"/>
                    <a:pt x="1633" y="3294"/>
                    <a:pt x="1626" y="3313"/>
                  </a:cubicBezTo>
                  <a:cubicBezTo>
                    <a:pt x="1626" y="3342"/>
                    <a:pt x="1626" y="3352"/>
                    <a:pt x="1616" y="3352"/>
                  </a:cubicBezTo>
                  <a:cubicBezTo>
                    <a:pt x="1612" y="3352"/>
                    <a:pt x="1606" y="3350"/>
                    <a:pt x="1598" y="3347"/>
                  </a:cubicBezTo>
                  <a:cubicBezTo>
                    <a:pt x="1586" y="3341"/>
                    <a:pt x="1573" y="3335"/>
                    <a:pt x="1579" y="3316"/>
                  </a:cubicBezTo>
                  <a:lnTo>
                    <a:pt x="1579" y="3316"/>
                  </a:lnTo>
                  <a:lnTo>
                    <a:pt x="1592" y="3322"/>
                  </a:lnTo>
                  <a:cubicBezTo>
                    <a:pt x="1590" y="3328"/>
                    <a:pt x="1591" y="3330"/>
                    <a:pt x="1592" y="3330"/>
                  </a:cubicBezTo>
                  <a:cubicBezTo>
                    <a:pt x="1595" y="3330"/>
                    <a:pt x="1603" y="3318"/>
                    <a:pt x="1598" y="3300"/>
                  </a:cubicBezTo>
                  <a:cubicBezTo>
                    <a:pt x="1608" y="3281"/>
                    <a:pt x="1614" y="3263"/>
                    <a:pt x="1614" y="3263"/>
                  </a:cubicBezTo>
                  <a:close/>
                  <a:moveTo>
                    <a:pt x="2053" y="3300"/>
                  </a:moveTo>
                  <a:lnTo>
                    <a:pt x="2053" y="3300"/>
                  </a:lnTo>
                  <a:cubicBezTo>
                    <a:pt x="2049" y="3318"/>
                    <a:pt x="2047" y="3336"/>
                    <a:pt x="2044" y="3355"/>
                  </a:cubicBezTo>
                  <a:lnTo>
                    <a:pt x="2044" y="3355"/>
                  </a:lnTo>
                  <a:cubicBezTo>
                    <a:pt x="2047" y="3337"/>
                    <a:pt x="2049" y="3319"/>
                    <a:pt x="2053" y="3300"/>
                  </a:cubicBezTo>
                  <a:close/>
                  <a:moveTo>
                    <a:pt x="1770" y="3358"/>
                  </a:moveTo>
                  <a:cubicBezTo>
                    <a:pt x="1772" y="3358"/>
                    <a:pt x="1775" y="3359"/>
                    <a:pt x="1777" y="3360"/>
                  </a:cubicBezTo>
                  <a:lnTo>
                    <a:pt x="1786" y="3382"/>
                  </a:lnTo>
                  <a:cubicBezTo>
                    <a:pt x="1783" y="3394"/>
                    <a:pt x="1776" y="3398"/>
                    <a:pt x="1769" y="3398"/>
                  </a:cubicBezTo>
                  <a:cubicBezTo>
                    <a:pt x="1763" y="3398"/>
                    <a:pt x="1757" y="3396"/>
                    <a:pt x="1752" y="3394"/>
                  </a:cubicBezTo>
                  <a:cubicBezTo>
                    <a:pt x="1736" y="3391"/>
                    <a:pt x="1736" y="3391"/>
                    <a:pt x="1742" y="3369"/>
                  </a:cubicBezTo>
                  <a:cubicBezTo>
                    <a:pt x="1742" y="3369"/>
                    <a:pt x="1758" y="3358"/>
                    <a:pt x="1770" y="3358"/>
                  </a:cubicBezTo>
                  <a:close/>
                  <a:moveTo>
                    <a:pt x="1149" y="206"/>
                  </a:moveTo>
                  <a:cubicBezTo>
                    <a:pt x="1155" y="206"/>
                    <a:pt x="1157" y="217"/>
                    <a:pt x="1153" y="239"/>
                  </a:cubicBezTo>
                  <a:cubicBezTo>
                    <a:pt x="1151" y="254"/>
                    <a:pt x="1155" y="270"/>
                    <a:pt x="1159" y="270"/>
                  </a:cubicBezTo>
                  <a:cubicBezTo>
                    <a:pt x="1160" y="270"/>
                    <a:pt x="1162" y="267"/>
                    <a:pt x="1163" y="260"/>
                  </a:cubicBezTo>
                  <a:cubicBezTo>
                    <a:pt x="1178" y="264"/>
                    <a:pt x="1194" y="273"/>
                    <a:pt x="1200" y="289"/>
                  </a:cubicBezTo>
                  <a:cubicBezTo>
                    <a:pt x="1216" y="311"/>
                    <a:pt x="1228" y="318"/>
                    <a:pt x="1237" y="318"/>
                  </a:cubicBezTo>
                  <a:cubicBezTo>
                    <a:pt x="1247" y="318"/>
                    <a:pt x="1252" y="308"/>
                    <a:pt x="1254" y="298"/>
                  </a:cubicBezTo>
                  <a:cubicBezTo>
                    <a:pt x="1251" y="280"/>
                    <a:pt x="1251" y="273"/>
                    <a:pt x="1253" y="273"/>
                  </a:cubicBezTo>
                  <a:lnTo>
                    <a:pt x="1253" y="273"/>
                  </a:lnTo>
                  <a:cubicBezTo>
                    <a:pt x="1255" y="273"/>
                    <a:pt x="1261" y="285"/>
                    <a:pt x="1266" y="298"/>
                  </a:cubicBezTo>
                  <a:cubicBezTo>
                    <a:pt x="1275" y="314"/>
                    <a:pt x="1283" y="332"/>
                    <a:pt x="1287" y="332"/>
                  </a:cubicBezTo>
                  <a:cubicBezTo>
                    <a:pt x="1289" y="332"/>
                    <a:pt x="1290" y="329"/>
                    <a:pt x="1291" y="323"/>
                  </a:cubicBezTo>
                  <a:cubicBezTo>
                    <a:pt x="1298" y="314"/>
                    <a:pt x="1320" y="309"/>
                    <a:pt x="1341" y="309"/>
                  </a:cubicBezTo>
                  <a:cubicBezTo>
                    <a:pt x="1365" y="309"/>
                    <a:pt x="1389" y="317"/>
                    <a:pt x="1385" y="339"/>
                  </a:cubicBezTo>
                  <a:lnTo>
                    <a:pt x="1410" y="342"/>
                  </a:lnTo>
                  <a:cubicBezTo>
                    <a:pt x="1412" y="329"/>
                    <a:pt x="1422" y="326"/>
                    <a:pt x="1435" y="326"/>
                  </a:cubicBezTo>
                  <a:cubicBezTo>
                    <a:pt x="1444" y="326"/>
                    <a:pt x="1456" y="328"/>
                    <a:pt x="1467" y="329"/>
                  </a:cubicBezTo>
                  <a:cubicBezTo>
                    <a:pt x="1495" y="333"/>
                    <a:pt x="1507" y="336"/>
                    <a:pt x="1504" y="358"/>
                  </a:cubicBezTo>
                  <a:cubicBezTo>
                    <a:pt x="1496" y="366"/>
                    <a:pt x="1496" y="371"/>
                    <a:pt x="1502" y="371"/>
                  </a:cubicBezTo>
                  <a:cubicBezTo>
                    <a:pt x="1508" y="371"/>
                    <a:pt x="1518" y="368"/>
                    <a:pt x="1532" y="361"/>
                  </a:cubicBezTo>
                  <a:cubicBezTo>
                    <a:pt x="1545" y="361"/>
                    <a:pt x="1562" y="326"/>
                    <a:pt x="1578" y="326"/>
                  </a:cubicBezTo>
                  <a:cubicBezTo>
                    <a:pt x="1578" y="326"/>
                    <a:pt x="1579" y="326"/>
                    <a:pt x="1579" y="326"/>
                  </a:cubicBezTo>
                  <a:cubicBezTo>
                    <a:pt x="1582" y="306"/>
                    <a:pt x="1596" y="288"/>
                    <a:pt x="1608" y="288"/>
                  </a:cubicBezTo>
                  <a:cubicBezTo>
                    <a:pt x="1609" y="288"/>
                    <a:pt x="1610" y="288"/>
                    <a:pt x="1611" y="289"/>
                  </a:cubicBezTo>
                  <a:lnTo>
                    <a:pt x="1608" y="307"/>
                  </a:lnTo>
                  <a:lnTo>
                    <a:pt x="1601" y="348"/>
                  </a:lnTo>
                  <a:cubicBezTo>
                    <a:pt x="1606" y="349"/>
                    <a:pt x="1611" y="350"/>
                    <a:pt x="1615" y="350"/>
                  </a:cubicBezTo>
                  <a:cubicBezTo>
                    <a:pt x="1623" y="350"/>
                    <a:pt x="1631" y="347"/>
                    <a:pt x="1633" y="333"/>
                  </a:cubicBezTo>
                  <a:cubicBezTo>
                    <a:pt x="1642" y="354"/>
                    <a:pt x="1655" y="358"/>
                    <a:pt x="1683" y="361"/>
                  </a:cubicBezTo>
                  <a:cubicBezTo>
                    <a:pt x="1694" y="363"/>
                    <a:pt x="1705" y="366"/>
                    <a:pt x="1716" y="366"/>
                  </a:cubicBezTo>
                  <a:cubicBezTo>
                    <a:pt x="1730" y="366"/>
                    <a:pt x="1743" y="362"/>
                    <a:pt x="1752" y="351"/>
                  </a:cubicBezTo>
                  <a:cubicBezTo>
                    <a:pt x="1755" y="377"/>
                    <a:pt x="1785" y="392"/>
                    <a:pt x="1812" y="392"/>
                  </a:cubicBezTo>
                  <a:cubicBezTo>
                    <a:pt x="1832" y="392"/>
                    <a:pt x="1851" y="384"/>
                    <a:pt x="1858" y="367"/>
                  </a:cubicBezTo>
                  <a:cubicBezTo>
                    <a:pt x="1860" y="358"/>
                    <a:pt x="1864" y="353"/>
                    <a:pt x="1868" y="353"/>
                  </a:cubicBezTo>
                  <a:cubicBezTo>
                    <a:pt x="1874" y="353"/>
                    <a:pt x="1880" y="359"/>
                    <a:pt x="1887" y="370"/>
                  </a:cubicBezTo>
                  <a:cubicBezTo>
                    <a:pt x="1892" y="384"/>
                    <a:pt x="1894" y="390"/>
                    <a:pt x="1897" y="390"/>
                  </a:cubicBezTo>
                  <a:cubicBezTo>
                    <a:pt x="1900" y="390"/>
                    <a:pt x="1904" y="385"/>
                    <a:pt x="1912" y="376"/>
                  </a:cubicBezTo>
                  <a:cubicBezTo>
                    <a:pt x="1917" y="371"/>
                    <a:pt x="1921" y="369"/>
                    <a:pt x="1925" y="369"/>
                  </a:cubicBezTo>
                  <a:cubicBezTo>
                    <a:pt x="1935" y="369"/>
                    <a:pt x="1942" y="385"/>
                    <a:pt x="1949" y="401"/>
                  </a:cubicBezTo>
                  <a:cubicBezTo>
                    <a:pt x="1955" y="429"/>
                    <a:pt x="1962" y="441"/>
                    <a:pt x="1971" y="441"/>
                  </a:cubicBezTo>
                  <a:cubicBezTo>
                    <a:pt x="1976" y="441"/>
                    <a:pt x="1981" y="437"/>
                    <a:pt x="1987" y="430"/>
                  </a:cubicBezTo>
                  <a:cubicBezTo>
                    <a:pt x="2004" y="420"/>
                    <a:pt x="2022" y="416"/>
                    <a:pt x="2040" y="416"/>
                  </a:cubicBezTo>
                  <a:cubicBezTo>
                    <a:pt x="2045" y="416"/>
                    <a:pt x="2051" y="416"/>
                    <a:pt x="2056" y="417"/>
                  </a:cubicBezTo>
                  <a:cubicBezTo>
                    <a:pt x="2087" y="401"/>
                    <a:pt x="2100" y="405"/>
                    <a:pt x="2090" y="383"/>
                  </a:cubicBezTo>
                  <a:cubicBezTo>
                    <a:pt x="2093" y="367"/>
                    <a:pt x="2100" y="354"/>
                    <a:pt x="2109" y="342"/>
                  </a:cubicBezTo>
                  <a:cubicBezTo>
                    <a:pt x="2118" y="337"/>
                    <a:pt x="2125" y="336"/>
                    <a:pt x="2128" y="336"/>
                  </a:cubicBezTo>
                  <a:cubicBezTo>
                    <a:pt x="2138" y="336"/>
                    <a:pt x="2133" y="345"/>
                    <a:pt x="2122" y="345"/>
                  </a:cubicBezTo>
                  <a:cubicBezTo>
                    <a:pt x="2093" y="361"/>
                    <a:pt x="2106" y="364"/>
                    <a:pt x="2115" y="386"/>
                  </a:cubicBezTo>
                  <a:cubicBezTo>
                    <a:pt x="2128" y="405"/>
                    <a:pt x="2147" y="414"/>
                    <a:pt x="2169" y="414"/>
                  </a:cubicBezTo>
                  <a:lnTo>
                    <a:pt x="2222" y="423"/>
                  </a:lnTo>
                  <a:cubicBezTo>
                    <a:pt x="2241" y="437"/>
                    <a:pt x="2254" y="444"/>
                    <a:pt x="2263" y="444"/>
                  </a:cubicBezTo>
                  <a:cubicBezTo>
                    <a:pt x="2270" y="444"/>
                    <a:pt x="2274" y="440"/>
                    <a:pt x="2275" y="430"/>
                  </a:cubicBezTo>
                  <a:cubicBezTo>
                    <a:pt x="2279" y="406"/>
                    <a:pt x="2280" y="396"/>
                    <a:pt x="2280" y="396"/>
                  </a:cubicBezTo>
                  <a:lnTo>
                    <a:pt x="2280" y="396"/>
                  </a:lnTo>
                  <a:cubicBezTo>
                    <a:pt x="2280" y="396"/>
                    <a:pt x="2280" y="402"/>
                    <a:pt x="2278" y="411"/>
                  </a:cubicBezTo>
                  <a:cubicBezTo>
                    <a:pt x="2282" y="439"/>
                    <a:pt x="2342" y="458"/>
                    <a:pt x="2391" y="458"/>
                  </a:cubicBezTo>
                  <a:cubicBezTo>
                    <a:pt x="2419" y="458"/>
                    <a:pt x="2444" y="451"/>
                    <a:pt x="2451" y="436"/>
                  </a:cubicBezTo>
                  <a:lnTo>
                    <a:pt x="2451" y="436"/>
                  </a:lnTo>
                  <a:lnTo>
                    <a:pt x="2448" y="458"/>
                  </a:lnTo>
                  <a:cubicBezTo>
                    <a:pt x="2444" y="477"/>
                    <a:pt x="2460" y="480"/>
                    <a:pt x="2485" y="483"/>
                  </a:cubicBezTo>
                  <a:cubicBezTo>
                    <a:pt x="2523" y="480"/>
                    <a:pt x="2557" y="480"/>
                    <a:pt x="2595" y="480"/>
                  </a:cubicBezTo>
                  <a:cubicBezTo>
                    <a:pt x="2621" y="485"/>
                    <a:pt x="2645" y="488"/>
                    <a:pt x="2662" y="488"/>
                  </a:cubicBezTo>
                  <a:cubicBezTo>
                    <a:pt x="2679" y="488"/>
                    <a:pt x="2690" y="485"/>
                    <a:pt x="2692" y="474"/>
                  </a:cubicBezTo>
                  <a:cubicBezTo>
                    <a:pt x="2705" y="477"/>
                    <a:pt x="2705" y="477"/>
                    <a:pt x="2701" y="496"/>
                  </a:cubicBezTo>
                  <a:cubicBezTo>
                    <a:pt x="2686" y="514"/>
                    <a:pt x="2698" y="517"/>
                    <a:pt x="2714" y="517"/>
                  </a:cubicBezTo>
                  <a:cubicBezTo>
                    <a:pt x="2715" y="518"/>
                    <a:pt x="2716" y="518"/>
                    <a:pt x="2716" y="518"/>
                  </a:cubicBezTo>
                  <a:cubicBezTo>
                    <a:pt x="2727" y="518"/>
                    <a:pt x="2730" y="497"/>
                    <a:pt x="2733" y="480"/>
                  </a:cubicBezTo>
                  <a:cubicBezTo>
                    <a:pt x="2734" y="470"/>
                    <a:pt x="2737" y="465"/>
                    <a:pt x="2743" y="465"/>
                  </a:cubicBezTo>
                  <a:cubicBezTo>
                    <a:pt x="2750" y="465"/>
                    <a:pt x="2760" y="472"/>
                    <a:pt x="2773" y="486"/>
                  </a:cubicBezTo>
                  <a:cubicBezTo>
                    <a:pt x="2791" y="502"/>
                    <a:pt x="2814" y="510"/>
                    <a:pt x="2838" y="510"/>
                  </a:cubicBezTo>
                  <a:cubicBezTo>
                    <a:pt x="2852" y="510"/>
                    <a:pt x="2866" y="508"/>
                    <a:pt x="2880" y="502"/>
                  </a:cubicBezTo>
                  <a:cubicBezTo>
                    <a:pt x="2893" y="505"/>
                    <a:pt x="2905" y="505"/>
                    <a:pt x="2902" y="527"/>
                  </a:cubicBezTo>
                  <a:cubicBezTo>
                    <a:pt x="2910" y="541"/>
                    <a:pt x="2921" y="556"/>
                    <a:pt x="2937" y="556"/>
                  </a:cubicBezTo>
                  <a:cubicBezTo>
                    <a:pt x="2947" y="556"/>
                    <a:pt x="2958" y="550"/>
                    <a:pt x="2971" y="536"/>
                  </a:cubicBezTo>
                  <a:cubicBezTo>
                    <a:pt x="2983" y="539"/>
                    <a:pt x="2983" y="539"/>
                    <a:pt x="2980" y="558"/>
                  </a:cubicBezTo>
                  <a:cubicBezTo>
                    <a:pt x="2986" y="573"/>
                    <a:pt x="2987" y="586"/>
                    <a:pt x="2992" y="586"/>
                  </a:cubicBezTo>
                  <a:cubicBezTo>
                    <a:pt x="2995" y="586"/>
                    <a:pt x="3000" y="580"/>
                    <a:pt x="3008" y="564"/>
                  </a:cubicBezTo>
                  <a:cubicBezTo>
                    <a:pt x="3021" y="558"/>
                    <a:pt x="3035" y="555"/>
                    <a:pt x="3048" y="555"/>
                  </a:cubicBezTo>
                  <a:cubicBezTo>
                    <a:pt x="3068" y="555"/>
                    <a:pt x="3088" y="562"/>
                    <a:pt x="3103" y="577"/>
                  </a:cubicBezTo>
                  <a:cubicBezTo>
                    <a:pt x="3107" y="578"/>
                    <a:pt x="3111" y="579"/>
                    <a:pt x="3115" y="579"/>
                  </a:cubicBezTo>
                  <a:cubicBezTo>
                    <a:pt x="3123" y="579"/>
                    <a:pt x="3129" y="575"/>
                    <a:pt x="3131" y="561"/>
                  </a:cubicBezTo>
                  <a:cubicBezTo>
                    <a:pt x="3132" y="553"/>
                    <a:pt x="3133" y="545"/>
                    <a:pt x="3134" y="540"/>
                  </a:cubicBezTo>
                  <a:lnTo>
                    <a:pt x="3134" y="540"/>
                  </a:lnTo>
                  <a:cubicBezTo>
                    <a:pt x="3137" y="562"/>
                    <a:pt x="3139" y="573"/>
                    <a:pt x="3142" y="573"/>
                  </a:cubicBezTo>
                  <a:cubicBezTo>
                    <a:pt x="3146" y="573"/>
                    <a:pt x="3152" y="564"/>
                    <a:pt x="3162" y="546"/>
                  </a:cubicBezTo>
                  <a:cubicBezTo>
                    <a:pt x="3164" y="535"/>
                    <a:pt x="3167" y="530"/>
                    <a:pt x="3170" y="530"/>
                  </a:cubicBezTo>
                  <a:cubicBezTo>
                    <a:pt x="3174" y="530"/>
                    <a:pt x="3176" y="536"/>
                    <a:pt x="3175" y="546"/>
                  </a:cubicBezTo>
                  <a:cubicBezTo>
                    <a:pt x="3184" y="571"/>
                    <a:pt x="3197" y="571"/>
                    <a:pt x="3197" y="571"/>
                  </a:cubicBezTo>
                  <a:cubicBezTo>
                    <a:pt x="3217" y="569"/>
                    <a:pt x="3238" y="569"/>
                    <a:pt x="3259" y="569"/>
                  </a:cubicBezTo>
                  <a:cubicBezTo>
                    <a:pt x="3288" y="569"/>
                    <a:pt x="3318" y="570"/>
                    <a:pt x="3347" y="574"/>
                  </a:cubicBezTo>
                  <a:cubicBezTo>
                    <a:pt x="3406" y="582"/>
                    <a:pt x="3445" y="588"/>
                    <a:pt x="3468" y="588"/>
                  </a:cubicBezTo>
                  <a:cubicBezTo>
                    <a:pt x="3487" y="588"/>
                    <a:pt x="3496" y="584"/>
                    <a:pt x="3497" y="574"/>
                  </a:cubicBezTo>
                  <a:cubicBezTo>
                    <a:pt x="3506" y="565"/>
                    <a:pt x="3511" y="560"/>
                    <a:pt x="3514" y="560"/>
                  </a:cubicBezTo>
                  <a:cubicBezTo>
                    <a:pt x="3518" y="560"/>
                    <a:pt x="3521" y="567"/>
                    <a:pt x="3526" y="580"/>
                  </a:cubicBezTo>
                  <a:cubicBezTo>
                    <a:pt x="3532" y="596"/>
                    <a:pt x="3544" y="605"/>
                    <a:pt x="3563" y="605"/>
                  </a:cubicBezTo>
                  <a:cubicBezTo>
                    <a:pt x="3576" y="608"/>
                    <a:pt x="3588" y="608"/>
                    <a:pt x="3585" y="630"/>
                  </a:cubicBezTo>
                  <a:cubicBezTo>
                    <a:pt x="3598" y="617"/>
                    <a:pt x="3602" y="613"/>
                    <a:pt x="3608" y="613"/>
                  </a:cubicBezTo>
                  <a:cubicBezTo>
                    <a:pt x="3610" y="613"/>
                    <a:pt x="3613" y="614"/>
                    <a:pt x="3616" y="615"/>
                  </a:cubicBezTo>
                  <a:cubicBezTo>
                    <a:pt x="3615" y="625"/>
                    <a:pt x="3618" y="630"/>
                    <a:pt x="3623" y="630"/>
                  </a:cubicBezTo>
                  <a:cubicBezTo>
                    <a:pt x="3628" y="630"/>
                    <a:pt x="3634" y="626"/>
                    <a:pt x="3642" y="618"/>
                  </a:cubicBezTo>
                  <a:cubicBezTo>
                    <a:pt x="3652" y="599"/>
                    <a:pt x="3658" y="590"/>
                    <a:pt x="3660" y="590"/>
                  </a:cubicBezTo>
                  <a:lnTo>
                    <a:pt x="3660" y="590"/>
                  </a:lnTo>
                  <a:cubicBezTo>
                    <a:pt x="3662" y="590"/>
                    <a:pt x="3660" y="600"/>
                    <a:pt x="3657" y="621"/>
                  </a:cubicBezTo>
                  <a:cubicBezTo>
                    <a:pt x="3655" y="635"/>
                    <a:pt x="3673" y="654"/>
                    <a:pt x="3679" y="654"/>
                  </a:cubicBezTo>
                  <a:cubicBezTo>
                    <a:pt x="3681" y="654"/>
                    <a:pt x="3682" y="652"/>
                    <a:pt x="3679" y="646"/>
                  </a:cubicBezTo>
                  <a:cubicBezTo>
                    <a:pt x="3682" y="624"/>
                    <a:pt x="3710" y="627"/>
                    <a:pt x="3726" y="608"/>
                  </a:cubicBezTo>
                  <a:cubicBezTo>
                    <a:pt x="3739" y="611"/>
                    <a:pt x="3751" y="615"/>
                    <a:pt x="3748" y="633"/>
                  </a:cubicBezTo>
                  <a:cubicBezTo>
                    <a:pt x="3753" y="642"/>
                    <a:pt x="3768" y="646"/>
                    <a:pt x="3784" y="646"/>
                  </a:cubicBezTo>
                  <a:cubicBezTo>
                    <a:pt x="3808" y="646"/>
                    <a:pt x="3836" y="638"/>
                    <a:pt x="3845" y="627"/>
                  </a:cubicBezTo>
                  <a:cubicBezTo>
                    <a:pt x="3847" y="618"/>
                    <a:pt x="3851" y="613"/>
                    <a:pt x="3855" y="613"/>
                  </a:cubicBezTo>
                  <a:cubicBezTo>
                    <a:pt x="3859" y="613"/>
                    <a:pt x="3863" y="619"/>
                    <a:pt x="3861" y="630"/>
                  </a:cubicBezTo>
                  <a:cubicBezTo>
                    <a:pt x="3858" y="649"/>
                    <a:pt x="3870" y="652"/>
                    <a:pt x="3883" y="655"/>
                  </a:cubicBezTo>
                  <a:cubicBezTo>
                    <a:pt x="3887" y="650"/>
                    <a:pt x="3890" y="648"/>
                    <a:pt x="3892" y="648"/>
                  </a:cubicBezTo>
                  <a:cubicBezTo>
                    <a:pt x="3897" y="648"/>
                    <a:pt x="3895" y="662"/>
                    <a:pt x="3895" y="677"/>
                  </a:cubicBezTo>
                  <a:cubicBezTo>
                    <a:pt x="3877" y="696"/>
                    <a:pt x="3892" y="699"/>
                    <a:pt x="3917" y="702"/>
                  </a:cubicBezTo>
                  <a:cubicBezTo>
                    <a:pt x="3923" y="695"/>
                    <a:pt x="3936" y="692"/>
                    <a:pt x="3951" y="692"/>
                  </a:cubicBezTo>
                  <a:cubicBezTo>
                    <a:pt x="3974" y="692"/>
                    <a:pt x="4004" y="699"/>
                    <a:pt x="4027" y="709"/>
                  </a:cubicBezTo>
                  <a:cubicBezTo>
                    <a:pt x="4047" y="719"/>
                    <a:pt x="4069" y="724"/>
                    <a:pt x="4091" y="724"/>
                  </a:cubicBezTo>
                  <a:cubicBezTo>
                    <a:pt x="4115" y="724"/>
                    <a:pt x="4140" y="717"/>
                    <a:pt x="4162" y="705"/>
                  </a:cubicBezTo>
                  <a:lnTo>
                    <a:pt x="4196" y="677"/>
                  </a:lnTo>
                  <a:lnTo>
                    <a:pt x="4174" y="712"/>
                  </a:lnTo>
                  <a:cubicBezTo>
                    <a:pt x="4162" y="731"/>
                    <a:pt x="4155" y="752"/>
                    <a:pt x="4149" y="771"/>
                  </a:cubicBezTo>
                  <a:cubicBezTo>
                    <a:pt x="4152" y="773"/>
                    <a:pt x="4154" y="774"/>
                    <a:pt x="4157" y="774"/>
                  </a:cubicBezTo>
                  <a:cubicBezTo>
                    <a:pt x="4167" y="774"/>
                    <a:pt x="4177" y="761"/>
                    <a:pt x="4187" y="746"/>
                  </a:cubicBezTo>
                  <a:cubicBezTo>
                    <a:pt x="4191" y="741"/>
                    <a:pt x="4194" y="739"/>
                    <a:pt x="4198" y="739"/>
                  </a:cubicBezTo>
                  <a:cubicBezTo>
                    <a:pt x="4207" y="739"/>
                    <a:pt x="4215" y="751"/>
                    <a:pt x="4221" y="778"/>
                  </a:cubicBezTo>
                  <a:cubicBezTo>
                    <a:pt x="4227" y="808"/>
                    <a:pt x="4235" y="819"/>
                    <a:pt x="4254" y="819"/>
                  </a:cubicBezTo>
                  <a:cubicBezTo>
                    <a:pt x="4256" y="819"/>
                    <a:pt x="4259" y="819"/>
                    <a:pt x="4262" y="818"/>
                  </a:cubicBezTo>
                  <a:cubicBezTo>
                    <a:pt x="4275" y="831"/>
                    <a:pt x="4281" y="850"/>
                    <a:pt x="4275" y="865"/>
                  </a:cubicBezTo>
                  <a:cubicBezTo>
                    <a:pt x="4279" y="872"/>
                    <a:pt x="4281" y="875"/>
                    <a:pt x="4284" y="875"/>
                  </a:cubicBezTo>
                  <a:cubicBezTo>
                    <a:pt x="4286" y="875"/>
                    <a:pt x="4290" y="872"/>
                    <a:pt x="4300" y="865"/>
                  </a:cubicBezTo>
                  <a:cubicBezTo>
                    <a:pt x="4304" y="862"/>
                    <a:pt x="4308" y="860"/>
                    <a:pt x="4311" y="860"/>
                  </a:cubicBezTo>
                  <a:cubicBezTo>
                    <a:pt x="4319" y="860"/>
                    <a:pt x="4322" y="872"/>
                    <a:pt x="4315" y="890"/>
                  </a:cubicBezTo>
                  <a:cubicBezTo>
                    <a:pt x="4293" y="921"/>
                    <a:pt x="4303" y="951"/>
                    <a:pt x="4318" y="951"/>
                  </a:cubicBezTo>
                  <a:cubicBezTo>
                    <a:pt x="4320" y="951"/>
                    <a:pt x="4323" y="951"/>
                    <a:pt x="4325" y="950"/>
                  </a:cubicBezTo>
                  <a:cubicBezTo>
                    <a:pt x="4329" y="949"/>
                    <a:pt x="4332" y="948"/>
                    <a:pt x="4335" y="948"/>
                  </a:cubicBezTo>
                  <a:cubicBezTo>
                    <a:pt x="4348" y="948"/>
                    <a:pt x="4351" y="958"/>
                    <a:pt x="4356" y="969"/>
                  </a:cubicBezTo>
                  <a:cubicBezTo>
                    <a:pt x="4362" y="988"/>
                    <a:pt x="4375" y="1000"/>
                    <a:pt x="4391" y="1003"/>
                  </a:cubicBezTo>
                  <a:lnTo>
                    <a:pt x="4400" y="1035"/>
                  </a:lnTo>
                  <a:cubicBezTo>
                    <a:pt x="4402" y="1040"/>
                    <a:pt x="4400" y="1043"/>
                    <a:pt x="4397" y="1043"/>
                  </a:cubicBezTo>
                  <a:cubicBezTo>
                    <a:pt x="4391" y="1043"/>
                    <a:pt x="4379" y="1035"/>
                    <a:pt x="4375" y="1025"/>
                  </a:cubicBezTo>
                  <a:lnTo>
                    <a:pt x="4359" y="1044"/>
                  </a:lnTo>
                  <a:cubicBezTo>
                    <a:pt x="4369" y="1072"/>
                    <a:pt x="4369" y="1088"/>
                    <a:pt x="4394" y="1097"/>
                  </a:cubicBezTo>
                  <a:cubicBezTo>
                    <a:pt x="4434" y="1107"/>
                    <a:pt x="4438" y="1107"/>
                    <a:pt x="4394" y="1113"/>
                  </a:cubicBezTo>
                  <a:cubicBezTo>
                    <a:pt x="4375" y="1116"/>
                    <a:pt x="4353" y="1132"/>
                    <a:pt x="4378" y="1144"/>
                  </a:cubicBezTo>
                  <a:cubicBezTo>
                    <a:pt x="4419" y="1157"/>
                    <a:pt x="4397" y="1172"/>
                    <a:pt x="4378" y="1172"/>
                  </a:cubicBezTo>
                  <a:cubicBezTo>
                    <a:pt x="4363" y="1168"/>
                    <a:pt x="4353" y="1165"/>
                    <a:pt x="4349" y="1165"/>
                  </a:cubicBezTo>
                  <a:cubicBezTo>
                    <a:pt x="4340" y="1165"/>
                    <a:pt x="4350" y="1176"/>
                    <a:pt x="4375" y="1213"/>
                  </a:cubicBezTo>
                  <a:cubicBezTo>
                    <a:pt x="4381" y="1257"/>
                    <a:pt x="4381" y="1298"/>
                    <a:pt x="4381" y="1342"/>
                  </a:cubicBezTo>
                  <a:cubicBezTo>
                    <a:pt x="4372" y="1395"/>
                    <a:pt x="4369" y="1420"/>
                    <a:pt x="4347" y="1429"/>
                  </a:cubicBezTo>
                  <a:cubicBezTo>
                    <a:pt x="4343" y="1429"/>
                    <a:pt x="4340" y="1429"/>
                    <a:pt x="4338" y="1429"/>
                  </a:cubicBezTo>
                  <a:lnTo>
                    <a:pt x="4338" y="1429"/>
                  </a:lnTo>
                  <a:cubicBezTo>
                    <a:pt x="4365" y="1437"/>
                    <a:pt x="4362" y="1453"/>
                    <a:pt x="4356" y="1486"/>
                  </a:cubicBezTo>
                  <a:cubicBezTo>
                    <a:pt x="4337" y="1511"/>
                    <a:pt x="4340" y="1552"/>
                    <a:pt x="4365" y="1570"/>
                  </a:cubicBezTo>
                  <a:lnTo>
                    <a:pt x="4369" y="1545"/>
                  </a:lnTo>
                  <a:cubicBezTo>
                    <a:pt x="4412" y="1548"/>
                    <a:pt x="4409" y="1564"/>
                    <a:pt x="4384" y="1586"/>
                  </a:cubicBezTo>
                  <a:cubicBezTo>
                    <a:pt x="4382" y="1595"/>
                    <a:pt x="4375" y="1598"/>
                    <a:pt x="4365" y="1598"/>
                  </a:cubicBezTo>
                  <a:cubicBezTo>
                    <a:pt x="4358" y="1598"/>
                    <a:pt x="4349" y="1597"/>
                    <a:pt x="4340" y="1595"/>
                  </a:cubicBezTo>
                  <a:cubicBezTo>
                    <a:pt x="4338" y="1595"/>
                    <a:pt x="4335" y="1595"/>
                    <a:pt x="4333" y="1595"/>
                  </a:cubicBezTo>
                  <a:cubicBezTo>
                    <a:pt x="4315" y="1595"/>
                    <a:pt x="4296" y="1603"/>
                    <a:pt x="4296" y="1614"/>
                  </a:cubicBezTo>
                  <a:cubicBezTo>
                    <a:pt x="4294" y="1624"/>
                    <a:pt x="4292" y="1636"/>
                    <a:pt x="4301" y="1636"/>
                  </a:cubicBezTo>
                  <a:cubicBezTo>
                    <a:pt x="4304" y="1636"/>
                    <a:pt x="4307" y="1635"/>
                    <a:pt x="4312" y="1633"/>
                  </a:cubicBezTo>
                  <a:cubicBezTo>
                    <a:pt x="4334" y="1636"/>
                    <a:pt x="4334" y="1636"/>
                    <a:pt x="4331" y="1649"/>
                  </a:cubicBezTo>
                  <a:cubicBezTo>
                    <a:pt x="4325" y="1664"/>
                    <a:pt x="4331" y="1683"/>
                    <a:pt x="4343" y="1693"/>
                  </a:cubicBezTo>
                  <a:cubicBezTo>
                    <a:pt x="4365" y="1696"/>
                    <a:pt x="4362" y="1711"/>
                    <a:pt x="4359" y="1724"/>
                  </a:cubicBezTo>
                  <a:cubicBezTo>
                    <a:pt x="4343" y="1730"/>
                    <a:pt x="4334" y="1746"/>
                    <a:pt x="4328" y="1762"/>
                  </a:cubicBezTo>
                  <a:lnTo>
                    <a:pt x="4309" y="1755"/>
                  </a:lnTo>
                  <a:cubicBezTo>
                    <a:pt x="4293" y="1755"/>
                    <a:pt x="4281" y="1755"/>
                    <a:pt x="4265" y="1762"/>
                  </a:cubicBezTo>
                  <a:cubicBezTo>
                    <a:pt x="4262" y="1774"/>
                    <a:pt x="4284" y="1777"/>
                    <a:pt x="4284" y="1777"/>
                  </a:cubicBezTo>
                  <a:cubicBezTo>
                    <a:pt x="4312" y="1787"/>
                    <a:pt x="4206" y="2100"/>
                    <a:pt x="4184" y="2134"/>
                  </a:cubicBezTo>
                  <a:cubicBezTo>
                    <a:pt x="4155" y="2152"/>
                    <a:pt x="4139" y="2185"/>
                    <a:pt x="4157" y="2185"/>
                  </a:cubicBezTo>
                  <a:cubicBezTo>
                    <a:pt x="4158" y="2185"/>
                    <a:pt x="4160" y="2185"/>
                    <a:pt x="4162" y="2185"/>
                  </a:cubicBezTo>
                  <a:lnTo>
                    <a:pt x="4162" y="2185"/>
                  </a:lnTo>
                  <a:cubicBezTo>
                    <a:pt x="4184" y="2197"/>
                    <a:pt x="4146" y="2257"/>
                    <a:pt x="4108" y="2329"/>
                  </a:cubicBezTo>
                  <a:cubicBezTo>
                    <a:pt x="4061" y="2417"/>
                    <a:pt x="4018" y="2470"/>
                    <a:pt x="4036" y="2482"/>
                  </a:cubicBezTo>
                  <a:lnTo>
                    <a:pt x="4011" y="2517"/>
                  </a:lnTo>
                  <a:cubicBezTo>
                    <a:pt x="3996" y="2539"/>
                    <a:pt x="3996" y="2576"/>
                    <a:pt x="3986" y="2586"/>
                  </a:cubicBezTo>
                  <a:cubicBezTo>
                    <a:pt x="3992" y="2601"/>
                    <a:pt x="3991" y="2611"/>
                    <a:pt x="3987" y="2611"/>
                  </a:cubicBezTo>
                  <a:cubicBezTo>
                    <a:pt x="3984" y="2611"/>
                    <a:pt x="3980" y="2607"/>
                    <a:pt x="3977" y="2598"/>
                  </a:cubicBezTo>
                  <a:cubicBezTo>
                    <a:pt x="3966" y="2587"/>
                    <a:pt x="3954" y="2577"/>
                    <a:pt x="3946" y="2577"/>
                  </a:cubicBezTo>
                  <a:cubicBezTo>
                    <a:pt x="3942" y="2577"/>
                    <a:pt x="3939" y="2579"/>
                    <a:pt x="3936" y="2583"/>
                  </a:cubicBezTo>
                  <a:cubicBezTo>
                    <a:pt x="3917" y="2605"/>
                    <a:pt x="3936" y="2617"/>
                    <a:pt x="3952" y="2630"/>
                  </a:cubicBezTo>
                  <a:cubicBezTo>
                    <a:pt x="3967" y="2642"/>
                    <a:pt x="3958" y="2655"/>
                    <a:pt x="3958" y="2655"/>
                  </a:cubicBezTo>
                  <a:cubicBezTo>
                    <a:pt x="3954" y="2659"/>
                    <a:pt x="3951" y="2661"/>
                    <a:pt x="3949" y="2661"/>
                  </a:cubicBezTo>
                  <a:cubicBezTo>
                    <a:pt x="3945" y="2661"/>
                    <a:pt x="3941" y="2658"/>
                    <a:pt x="3933" y="2652"/>
                  </a:cubicBezTo>
                  <a:lnTo>
                    <a:pt x="3902" y="2623"/>
                  </a:lnTo>
                  <a:lnTo>
                    <a:pt x="3892" y="2636"/>
                  </a:lnTo>
                  <a:cubicBezTo>
                    <a:pt x="3908" y="2648"/>
                    <a:pt x="3898" y="2658"/>
                    <a:pt x="3898" y="2658"/>
                  </a:cubicBezTo>
                  <a:cubicBezTo>
                    <a:pt x="3895" y="2663"/>
                    <a:pt x="3892" y="2666"/>
                    <a:pt x="3889" y="2666"/>
                  </a:cubicBezTo>
                  <a:cubicBezTo>
                    <a:pt x="3884" y="2666"/>
                    <a:pt x="3877" y="2659"/>
                    <a:pt x="3858" y="2642"/>
                  </a:cubicBezTo>
                  <a:cubicBezTo>
                    <a:pt x="3846" y="2632"/>
                    <a:pt x="3837" y="2627"/>
                    <a:pt x="3832" y="2627"/>
                  </a:cubicBezTo>
                  <a:cubicBezTo>
                    <a:pt x="3824" y="2627"/>
                    <a:pt x="3825" y="2641"/>
                    <a:pt x="3839" y="2664"/>
                  </a:cubicBezTo>
                  <a:lnTo>
                    <a:pt x="3839" y="2699"/>
                  </a:lnTo>
                  <a:cubicBezTo>
                    <a:pt x="3832" y="2696"/>
                    <a:pt x="3827" y="2694"/>
                    <a:pt x="3823" y="2694"/>
                  </a:cubicBezTo>
                  <a:cubicBezTo>
                    <a:pt x="3801" y="2694"/>
                    <a:pt x="3809" y="2731"/>
                    <a:pt x="3814" y="2752"/>
                  </a:cubicBezTo>
                  <a:cubicBezTo>
                    <a:pt x="3800" y="2746"/>
                    <a:pt x="3790" y="2742"/>
                    <a:pt x="3783" y="2742"/>
                  </a:cubicBezTo>
                  <a:cubicBezTo>
                    <a:pt x="3770" y="2742"/>
                    <a:pt x="3770" y="2755"/>
                    <a:pt x="3783" y="2780"/>
                  </a:cubicBezTo>
                  <a:cubicBezTo>
                    <a:pt x="3796" y="2794"/>
                    <a:pt x="3791" y="2803"/>
                    <a:pt x="3773" y="2803"/>
                  </a:cubicBezTo>
                  <a:cubicBezTo>
                    <a:pt x="3770" y="2803"/>
                    <a:pt x="3767" y="2802"/>
                    <a:pt x="3764" y="2802"/>
                  </a:cubicBezTo>
                  <a:cubicBezTo>
                    <a:pt x="3759" y="2801"/>
                    <a:pt x="3754" y="2800"/>
                    <a:pt x="3750" y="2800"/>
                  </a:cubicBezTo>
                  <a:cubicBezTo>
                    <a:pt x="3734" y="2800"/>
                    <a:pt x="3725" y="2809"/>
                    <a:pt x="3710" y="2824"/>
                  </a:cubicBezTo>
                  <a:cubicBezTo>
                    <a:pt x="3714" y="2849"/>
                    <a:pt x="3638" y="2912"/>
                    <a:pt x="3551" y="2981"/>
                  </a:cubicBezTo>
                  <a:cubicBezTo>
                    <a:pt x="3444" y="3050"/>
                    <a:pt x="3375" y="3097"/>
                    <a:pt x="3385" y="3112"/>
                  </a:cubicBezTo>
                  <a:cubicBezTo>
                    <a:pt x="3379" y="3115"/>
                    <a:pt x="3376" y="3116"/>
                    <a:pt x="3373" y="3116"/>
                  </a:cubicBezTo>
                  <a:cubicBezTo>
                    <a:pt x="3368" y="3116"/>
                    <a:pt x="3363" y="3113"/>
                    <a:pt x="3350" y="3106"/>
                  </a:cubicBezTo>
                  <a:cubicBezTo>
                    <a:pt x="3346" y="3101"/>
                    <a:pt x="3342" y="3098"/>
                    <a:pt x="3339" y="3098"/>
                  </a:cubicBezTo>
                  <a:cubicBezTo>
                    <a:pt x="3332" y="3098"/>
                    <a:pt x="3328" y="3110"/>
                    <a:pt x="3334" y="3137"/>
                  </a:cubicBezTo>
                  <a:cubicBezTo>
                    <a:pt x="3333" y="3153"/>
                    <a:pt x="3335" y="3166"/>
                    <a:pt x="3333" y="3166"/>
                  </a:cubicBezTo>
                  <a:cubicBezTo>
                    <a:pt x="3332" y="3166"/>
                    <a:pt x="3329" y="3160"/>
                    <a:pt x="3322" y="3147"/>
                  </a:cubicBezTo>
                  <a:cubicBezTo>
                    <a:pt x="3319" y="3140"/>
                    <a:pt x="3314" y="3138"/>
                    <a:pt x="3307" y="3138"/>
                  </a:cubicBezTo>
                  <a:cubicBezTo>
                    <a:pt x="3293" y="3138"/>
                    <a:pt x="3271" y="3149"/>
                    <a:pt x="3237" y="3166"/>
                  </a:cubicBezTo>
                  <a:cubicBezTo>
                    <a:pt x="3200" y="3184"/>
                    <a:pt x="3150" y="3203"/>
                    <a:pt x="3156" y="3225"/>
                  </a:cubicBezTo>
                  <a:cubicBezTo>
                    <a:pt x="3148" y="3240"/>
                    <a:pt x="3144" y="3247"/>
                    <a:pt x="3142" y="3247"/>
                  </a:cubicBezTo>
                  <a:cubicBezTo>
                    <a:pt x="3141" y="3247"/>
                    <a:pt x="3142" y="3240"/>
                    <a:pt x="3143" y="3228"/>
                  </a:cubicBezTo>
                  <a:cubicBezTo>
                    <a:pt x="3142" y="3211"/>
                    <a:pt x="3128" y="3202"/>
                    <a:pt x="3110" y="3202"/>
                  </a:cubicBezTo>
                  <a:cubicBezTo>
                    <a:pt x="3087" y="3202"/>
                    <a:pt x="3059" y="3217"/>
                    <a:pt x="3046" y="3247"/>
                  </a:cubicBezTo>
                  <a:cubicBezTo>
                    <a:pt x="3041" y="3250"/>
                    <a:pt x="3035" y="3252"/>
                    <a:pt x="3029" y="3252"/>
                  </a:cubicBezTo>
                  <a:cubicBezTo>
                    <a:pt x="3022" y="3252"/>
                    <a:pt x="3015" y="3248"/>
                    <a:pt x="3012" y="3238"/>
                  </a:cubicBezTo>
                  <a:cubicBezTo>
                    <a:pt x="2990" y="3244"/>
                    <a:pt x="2968" y="3260"/>
                    <a:pt x="2952" y="3275"/>
                  </a:cubicBezTo>
                  <a:lnTo>
                    <a:pt x="2858" y="3307"/>
                  </a:lnTo>
                  <a:cubicBezTo>
                    <a:pt x="2839" y="3313"/>
                    <a:pt x="2824" y="3322"/>
                    <a:pt x="2808" y="3338"/>
                  </a:cubicBezTo>
                  <a:lnTo>
                    <a:pt x="2795" y="3341"/>
                  </a:lnTo>
                  <a:cubicBezTo>
                    <a:pt x="2793" y="3334"/>
                    <a:pt x="2785" y="3331"/>
                    <a:pt x="2770" y="3331"/>
                  </a:cubicBezTo>
                  <a:cubicBezTo>
                    <a:pt x="2742" y="3331"/>
                    <a:pt x="2691" y="3342"/>
                    <a:pt x="2626" y="3350"/>
                  </a:cubicBezTo>
                  <a:cubicBezTo>
                    <a:pt x="2575" y="3355"/>
                    <a:pt x="2529" y="3360"/>
                    <a:pt x="2494" y="3360"/>
                  </a:cubicBezTo>
                  <a:cubicBezTo>
                    <a:pt x="2462" y="3360"/>
                    <a:pt x="2439" y="3356"/>
                    <a:pt x="2432" y="3344"/>
                  </a:cubicBezTo>
                  <a:cubicBezTo>
                    <a:pt x="2432" y="3344"/>
                    <a:pt x="2419" y="3344"/>
                    <a:pt x="2407" y="3366"/>
                  </a:cubicBezTo>
                  <a:cubicBezTo>
                    <a:pt x="2399" y="3390"/>
                    <a:pt x="2391" y="3400"/>
                    <a:pt x="2382" y="3400"/>
                  </a:cubicBezTo>
                  <a:cubicBezTo>
                    <a:pt x="2376" y="3400"/>
                    <a:pt x="2369" y="3396"/>
                    <a:pt x="2363" y="3388"/>
                  </a:cubicBezTo>
                  <a:cubicBezTo>
                    <a:pt x="2357" y="3368"/>
                    <a:pt x="2339" y="3357"/>
                    <a:pt x="2321" y="3357"/>
                  </a:cubicBezTo>
                  <a:cubicBezTo>
                    <a:pt x="2303" y="3357"/>
                    <a:pt x="2285" y="3368"/>
                    <a:pt x="2278" y="3388"/>
                  </a:cubicBezTo>
                  <a:lnTo>
                    <a:pt x="2281" y="3366"/>
                  </a:lnTo>
                  <a:cubicBezTo>
                    <a:pt x="2276" y="3350"/>
                    <a:pt x="2267" y="3343"/>
                    <a:pt x="2256" y="3343"/>
                  </a:cubicBezTo>
                  <a:cubicBezTo>
                    <a:pt x="2240" y="3343"/>
                    <a:pt x="2221" y="3359"/>
                    <a:pt x="2209" y="3382"/>
                  </a:cubicBezTo>
                  <a:cubicBezTo>
                    <a:pt x="2201" y="3366"/>
                    <a:pt x="2192" y="3351"/>
                    <a:pt x="2182" y="3351"/>
                  </a:cubicBezTo>
                  <a:cubicBezTo>
                    <a:pt x="2178" y="3351"/>
                    <a:pt x="2173" y="3353"/>
                    <a:pt x="2169" y="3360"/>
                  </a:cubicBezTo>
                  <a:cubicBezTo>
                    <a:pt x="2156" y="3357"/>
                    <a:pt x="2156" y="3357"/>
                    <a:pt x="2159" y="3316"/>
                  </a:cubicBezTo>
                  <a:cubicBezTo>
                    <a:pt x="2162" y="3294"/>
                    <a:pt x="2162" y="3275"/>
                    <a:pt x="2150" y="3272"/>
                  </a:cubicBezTo>
                  <a:cubicBezTo>
                    <a:pt x="2137" y="3272"/>
                    <a:pt x="2134" y="3291"/>
                    <a:pt x="2134" y="3313"/>
                  </a:cubicBezTo>
                  <a:lnTo>
                    <a:pt x="2106" y="3310"/>
                  </a:lnTo>
                  <a:cubicBezTo>
                    <a:pt x="2106" y="3310"/>
                    <a:pt x="2093" y="3310"/>
                    <a:pt x="2090" y="3328"/>
                  </a:cubicBezTo>
                  <a:cubicBezTo>
                    <a:pt x="2088" y="3346"/>
                    <a:pt x="2080" y="3347"/>
                    <a:pt x="2069" y="3347"/>
                  </a:cubicBezTo>
                  <a:cubicBezTo>
                    <a:pt x="2066" y="3347"/>
                    <a:pt x="2062" y="3347"/>
                    <a:pt x="2059" y="3347"/>
                  </a:cubicBezTo>
                  <a:cubicBezTo>
                    <a:pt x="2060" y="3340"/>
                    <a:pt x="2059" y="3337"/>
                    <a:pt x="2058" y="3337"/>
                  </a:cubicBezTo>
                  <a:cubicBezTo>
                    <a:pt x="2055" y="3337"/>
                    <a:pt x="2049" y="3351"/>
                    <a:pt x="2056" y="3366"/>
                  </a:cubicBezTo>
                  <a:cubicBezTo>
                    <a:pt x="2053" y="3387"/>
                    <a:pt x="2050" y="3407"/>
                    <a:pt x="2039" y="3407"/>
                  </a:cubicBezTo>
                  <a:cubicBezTo>
                    <a:pt x="2039" y="3407"/>
                    <a:pt x="2038" y="3407"/>
                    <a:pt x="2037" y="3407"/>
                  </a:cubicBezTo>
                  <a:lnTo>
                    <a:pt x="2037" y="3404"/>
                  </a:lnTo>
                  <a:cubicBezTo>
                    <a:pt x="2040" y="3387"/>
                    <a:pt x="2042" y="3370"/>
                    <a:pt x="2044" y="3355"/>
                  </a:cubicBezTo>
                  <a:lnTo>
                    <a:pt x="2044" y="3355"/>
                  </a:lnTo>
                  <a:cubicBezTo>
                    <a:pt x="2042" y="3369"/>
                    <a:pt x="2040" y="3383"/>
                    <a:pt x="2037" y="3397"/>
                  </a:cubicBezTo>
                  <a:lnTo>
                    <a:pt x="2037" y="3394"/>
                  </a:lnTo>
                  <a:cubicBezTo>
                    <a:pt x="2037" y="3391"/>
                    <a:pt x="2037" y="3391"/>
                    <a:pt x="2034" y="3388"/>
                  </a:cubicBezTo>
                  <a:cubicBezTo>
                    <a:pt x="2031" y="3388"/>
                    <a:pt x="2024" y="3388"/>
                    <a:pt x="2018" y="3391"/>
                  </a:cubicBezTo>
                  <a:lnTo>
                    <a:pt x="2006" y="3369"/>
                  </a:lnTo>
                  <a:cubicBezTo>
                    <a:pt x="2011" y="3336"/>
                    <a:pt x="2006" y="3319"/>
                    <a:pt x="1999" y="3319"/>
                  </a:cubicBezTo>
                  <a:cubicBezTo>
                    <a:pt x="1993" y="3319"/>
                    <a:pt x="1985" y="3333"/>
                    <a:pt x="1981" y="3363"/>
                  </a:cubicBezTo>
                  <a:cubicBezTo>
                    <a:pt x="1974" y="3397"/>
                    <a:pt x="1971" y="3413"/>
                    <a:pt x="1968" y="3413"/>
                  </a:cubicBezTo>
                  <a:cubicBezTo>
                    <a:pt x="1966" y="3413"/>
                    <a:pt x="1965" y="3402"/>
                    <a:pt x="1962" y="3382"/>
                  </a:cubicBezTo>
                  <a:cubicBezTo>
                    <a:pt x="1968" y="3338"/>
                    <a:pt x="1956" y="3338"/>
                    <a:pt x="1943" y="3335"/>
                  </a:cubicBezTo>
                  <a:cubicBezTo>
                    <a:pt x="1927" y="3332"/>
                    <a:pt x="1927" y="3332"/>
                    <a:pt x="1934" y="3310"/>
                  </a:cubicBezTo>
                  <a:cubicBezTo>
                    <a:pt x="1937" y="3291"/>
                    <a:pt x="1927" y="3266"/>
                    <a:pt x="1915" y="3266"/>
                  </a:cubicBezTo>
                  <a:cubicBezTo>
                    <a:pt x="1911" y="3265"/>
                    <a:pt x="1909" y="3264"/>
                    <a:pt x="1907" y="3264"/>
                  </a:cubicBezTo>
                  <a:cubicBezTo>
                    <a:pt x="1902" y="3264"/>
                    <a:pt x="1900" y="3268"/>
                    <a:pt x="1896" y="3281"/>
                  </a:cubicBezTo>
                  <a:cubicBezTo>
                    <a:pt x="1900" y="3291"/>
                    <a:pt x="1898" y="3296"/>
                    <a:pt x="1894" y="3296"/>
                  </a:cubicBezTo>
                  <a:cubicBezTo>
                    <a:pt x="1887" y="3296"/>
                    <a:pt x="1876" y="3283"/>
                    <a:pt x="1874" y="3256"/>
                  </a:cubicBezTo>
                  <a:cubicBezTo>
                    <a:pt x="1871" y="3247"/>
                    <a:pt x="1870" y="3242"/>
                    <a:pt x="1868" y="3242"/>
                  </a:cubicBezTo>
                  <a:cubicBezTo>
                    <a:pt x="1866" y="3242"/>
                    <a:pt x="1862" y="3252"/>
                    <a:pt x="1855" y="3275"/>
                  </a:cubicBezTo>
                  <a:cubicBezTo>
                    <a:pt x="1851" y="3293"/>
                    <a:pt x="1844" y="3301"/>
                    <a:pt x="1837" y="3301"/>
                  </a:cubicBezTo>
                  <a:cubicBezTo>
                    <a:pt x="1828" y="3301"/>
                    <a:pt x="1819" y="3287"/>
                    <a:pt x="1818" y="3263"/>
                  </a:cubicBezTo>
                  <a:lnTo>
                    <a:pt x="1793" y="3253"/>
                  </a:lnTo>
                  <a:cubicBezTo>
                    <a:pt x="1792" y="3253"/>
                    <a:pt x="1791" y="3253"/>
                    <a:pt x="1790" y="3253"/>
                  </a:cubicBezTo>
                  <a:cubicBezTo>
                    <a:pt x="1779" y="3253"/>
                    <a:pt x="1773" y="3271"/>
                    <a:pt x="1768" y="3291"/>
                  </a:cubicBezTo>
                  <a:cubicBezTo>
                    <a:pt x="1760" y="3314"/>
                    <a:pt x="1757" y="3324"/>
                    <a:pt x="1755" y="3324"/>
                  </a:cubicBezTo>
                  <a:cubicBezTo>
                    <a:pt x="1753" y="3324"/>
                    <a:pt x="1751" y="3318"/>
                    <a:pt x="1749" y="3307"/>
                  </a:cubicBezTo>
                  <a:cubicBezTo>
                    <a:pt x="1742" y="3291"/>
                    <a:pt x="1742" y="3275"/>
                    <a:pt x="1746" y="3263"/>
                  </a:cubicBezTo>
                  <a:cubicBezTo>
                    <a:pt x="1752" y="3241"/>
                    <a:pt x="1739" y="3238"/>
                    <a:pt x="1727" y="3234"/>
                  </a:cubicBezTo>
                  <a:cubicBezTo>
                    <a:pt x="1720" y="3231"/>
                    <a:pt x="1711" y="3228"/>
                    <a:pt x="1702" y="3228"/>
                  </a:cubicBezTo>
                  <a:cubicBezTo>
                    <a:pt x="1695" y="3228"/>
                    <a:pt x="1687" y="3230"/>
                    <a:pt x="1682" y="3237"/>
                  </a:cubicBezTo>
                  <a:lnTo>
                    <a:pt x="1682" y="3237"/>
                  </a:lnTo>
                  <a:cubicBezTo>
                    <a:pt x="1684" y="3232"/>
                    <a:pt x="1687" y="3227"/>
                    <a:pt x="1689" y="3222"/>
                  </a:cubicBezTo>
                  <a:cubicBezTo>
                    <a:pt x="1679" y="3220"/>
                    <a:pt x="1679" y="3209"/>
                    <a:pt x="1678" y="3209"/>
                  </a:cubicBezTo>
                  <a:cubicBezTo>
                    <a:pt x="1678" y="3209"/>
                    <a:pt x="1677" y="3212"/>
                    <a:pt x="1673" y="3219"/>
                  </a:cubicBezTo>
                  <a:cubicBezTo>
                    <a:pt x="1673" y="3219"/>
                    <a:pt x="1661" y="3216"/>
                    <a:pt x="1645" y="3184"/>
                  </a:cubicBezTo>
                  <a:cubicBezTo>
                    <a:pt x="1640" y="3175"/>
                    <a:pt x="1631" y="3171"/>
                    <a:pt x="1622" y="3171"/>
                  </a:cubicBezTo>
                  <a:cubicBezTo>
                    <a:pt x="1601" y="3171"/>
                    <a:pt x="1580" y="3194"/>
                    <a:pt x="1595" y="3231"/>
                  </a:cubicBezTo>
                  <a:lnTo>
                    <a:pt x="1583" y="3225"/>
                  </a:lnTo>
                  <a:cubicBezTo>
                    <a:pt x="1582" y="3225"/>
                    <a:pt x="1581" y="3225"/>
                    <a:pt x="1580" y="3225"/>
                  </a:cubicBezTo>
                  <a:cubicBezTo>
                    <a:pt x="1569" y="3225"/>
                    <a:pt x="1564" y="3241"/>
                    <a:pt x="1564" y="3241"/>
                  </a:cubicBezTo>
                  <a:cubicBezTo>
                    <a:pt x="1559" y="3250"/>
                    <a:pt x="1554" y="3253"/>
                    <a:pt x="1548" y="3253"/>
                  </a:cubicBezTo>
                  <a:cubicBezTo>
                    <a:pt x="1542" y="3253"/>
                    <a:pt x="1536" y="3250"/>
                    <a:pt x="1529" y="3247"/>
                  </a:cubicBezTo>
                  <a:lnTo>
                    <a:pt x="1545" y="3209"/>
                  </a:lnTo>
                  <a:cubicBezTo>
                    <a:pt x="1568" y="3176"/>
                    <a:pt x="1571" y="3153"/>
                    <a:pt x="1561" y="3153"/>
                  </a:cubicBezTo>
                  <a:cubicBezTo>
                    <a:pt x="1555" y="3153"/>
                    <a:pt x="1543" y="3161"/>
                    <a:pt x="1529" y="3181"/>
                  </a:cubicBezTo>
                  <a:cubicBezTo>
                    <a:pt x="1527" y="3187"/>
                    <a:pt x="1525" y="3189"/>
                    <a:pt x="1525" y="3189"/>
                  </a:cubicBezTo>
                  <a:cubicBezTo>
                    <a:pt x="1525" y="3189"/>
                    <a:pt x="1531" y="3175"/>
                    <a:pt x="1536" y="3159"/>
                  </a:cubicBezTo>
                  <a:cubicBezTo>
                    <a:pt x="1542" y="3146"/>
                    <a:pt x="1538" y="3141"/>
                    <a:pt x="1523" y="3141"/>
                  </a:cubicBezTo>
                  <a:cubicBezTo>
                    <a:pt x="1517" y="3141"/>
                    <a:pt x="1508" y="3142"/>
                    <a:pt x="1498" y="3144"/>
                  </a:cubicBezTo>
                  <a:cubicBezTo>
                    <a:pt x="1497" y="3143"/>
                    <a:pt x="1497" y="3143"/>
                    <a:pt x="1496" y="3143"/>
                  </a:cubicBezTo>
                  <a:cubicBezTo>
                    <a:pt x="1483" y="3143"/>
                    <a:pt x="1457" y="3173"/>
                    <a:pt x="1448" y="3191"/>
                  </a:cubicBezTo>
                  <a:cubicBezTo>
                    <a:pt x="1442" y="3202"/>
                    <a:pt x="1435" y="3204"/>
                    <a:pt x="1431" y="3204"/>
                  </a:cubicBezTo>
                  <a:cubicBezTo>
                    <a:pt x="1428" y="3204"/>
                    <a:pt x="1426" y="3203"/>
                    <a:pt x="1426" y="3203"/>
                  </a:cubicBezTo>
                  <a:cubicBezTo>
                    <a:pt x="1413" y="3197"/>
                    <a:pt x="1413" y="3197"/>
                    <a:pt x="1423" y="3178"/>
                  </a:cubicBezTo>
                  <a:cubicBezTo>
                    <a:pt x="1435" y="3154"/>
                    <a:pt x="1429" y="3141"/>
                    <a:pt x="1416" y="3141"/>
                  </a:cubicBezTo>
                  <a:cubicBezTo>
                    <a:pt x="1408" y="3141"/>
                    <a:pt x="1397" y="3146"/>
                    <a:pt x="1385" y="3156"/>
                  </a:cubicBezTo>
                  <a:lnTo>
                    <a:pt x="1395" y="3137"/>
                  </a:lnTo>
                  <a:cubicBezTo>
                    <a:pt x="1404" y="3118"/>
                    <a:pt x="1404" y="3093"/>
                    <a:pt x="1332" y="3081"/>
                  </a:cubicBezTo>
                  <a:cubicBezTo>
                    <a:pt x="1285" y="3056"/>
                    <a:pt x="1254" y="3028"/>
                    <a:pt x="1263" y="3012"/>
                  </a:cubicBezTo>
                  <a:cubicBezTo>
                    <a:pt x="1268" y="3004"/>
                    <a:pt x="1259" y="3001"/>
                    <a:pt x="1243" y="3001"/>
                  </a:cubicBezTo>
                  <a:cubicBezTo>
                    <a:pt x="1222" y="3001"/>
                    <a:pt x="1187" y="3007"/>
                    <a:pt x="1160" y="3018"/>
                  </a:cubicBezTo>
                  <a:cubicBezTo>
                    <a:pt x="1172" y="2999"/>
                    <a:pt x="1160" y="2993"/>
                    <a:pt x="1138" y="2977"/>
                  </a:cubicBezTo>
                  <a:cubicBezTo>
                    <a:pt x="1103" y="2952"/>
                    <a:pt x="1106" y="2952"/>
                    <a:pt x="1119" y="2937"/>
                  </a:cubicBezTo>
                  <a:cubicBezTo>
                    <a:pt x="1138" y="2923"/>
                    <a:pt x="1147" y="2917"/>
                    <a:pt x="1142" y="2917"/>
                  </a:cubicBezTo>
                  <a:cubicBezTo>
                    <a:pt x="1139" y="2917"/>
                    <a:pt x="1127" y="2920"/>
                    <a:pt x="1106" y="2927"/>
                  </a:cubicBezTo>
                  <a:cubicBezTo>
                    <a:pt x="1100" y="2932"/>
                    <a:pt x="1093" y="2934"/>
                    <a:pt x="1088" y="2934"/>
                  </a:cubicBezTo>
                  <a:cubicBezTo>
                    <a:pt x="1065" y="2934"/>
                    <a:pt x="1055" y="2902"/>
                    <a:pt x="1078" y="2874"/>
                  </a:cubicBezTo>
                  <a:cubicBezTo>
                    <a:pt x="1091" y="2858"/>
                    <a:pt x="1081" y="2849"/>
                    <a:pt x="1059" y="2833"/>
                  </a:cubicBezTo>
                  <a:cubicBezTo>
                    <a:pt x="1056" y="2834"/>
                    <a:pt x="1053" y="2835"/>
                    <a:pt x="1049" y="2835"/>
                  </a:cubicBezTo>
                  <a:cubicBezTo>
                    <a:pt x="1031" y="2835"/>
                    <a:pt x="1013" y="2821"/>
                    <a:pt x="997" y="2805"/>
                  </a:cubicBezTo>
                  <a:cubicBezTo>
                    <a:pt x="982" y="2791"/>
                    <a:pt x="975" y="2784"/>
                    <a:pt x="968" y="2784"/>
                  </a:cubicBezTo>
                  <a:cubicBezTo>
                    <a:pt x="961" y="2784"/>
                    <a:pt x="953" y="2791"/>
                    <a:pt x="937" y="2805"/>
                  </a:cubicBezTo>
                  <a:cubicBezTo>
                    <a:pt x="924" y="2819"/>
                    <a:pt x="915" y="2825"/>
                    <a:pt x="907" y="2825"/>
                  </a:cubicBezTo>
                  <a:cubicBezTo>
                    <a:pt x="898" y="2825"/>
                    <a:pt x="891" y="2817"/>
                    <a:pt x="881" y="2805"/>
                  </a:cubicBezTo>
                  <a:cubicBezTo>
                    <a:pt x="871" y="2796"/>
                    <a:pt x="859" y="2786"/>
                    <a:pt x="874" y="2771"/>
                  </a:cubicBezTo>
                  <a:cubicBezTo>
                    <a:pt x="874" y="2771"/>
                    <a:pt x="881" y="2749"/>
                    <a:pt x="871" y="2736"/>
                  </a:cubicBezTo>
                  <a:cubicBezTo>
                    <a:pt x="862" y="2727"/>
                    <a:pt x="852" y="2717"/>
                    <a:pt x="865" y="2705"/>
                  </a:cubicBezTo>
                  <a:cubicBezTo>
                    <a:pt x="868" y="2689"/>
                    <a:pt x="865" y="2673"/>
                    <a:pt x="856" y="2661"/>
                  </a:cubicBezTo>
                  <a:cubicBezTo>
                    <a:pt x="837" y="2639"/>
                    <a:pt x="821" y="2617"/>
                    <a:pt x="837" y="2605"/>
                  </a:cubicBezTo>
                  <a:cubicBezTo>
                    <a:pt x="832" y="2600"/>
                    <a:pt x="830" y="2598"/>
                    <a:pt x="827" y="2598"/>
                  </a:cubicBezTo>
                  <a:cubicBezTo>
                    <a:pt x="824" y="2598"/>
                    <a:pt x="820" y="2601"/>
                    <a:pt x="812" y="2608"/>
                  </a:cubicBezTo>
                  <a:cubicBezTo>
                    <a:pt x="806" y="2612"/>
                    <a:pt x="800" y="2615"/>
                    <a:pt x="793" y="2615"/>
                  </a:cubicBezTo>
                  <a:cubicBezTo>
                    <a:pt x="779" y="2615"/>
                    <a:pt x="764" y="2604"/>
                    <a:pt x="752" y="2567"/>
                  </a:cubicBezTo>
                  <a:cubicBezTo>
                    <a:pt x="736" y="2551"/>
                    <a:pt x="718" y="2524"/>
                    <a:pt x="703" y="2524"/>
                  </a:cubicBezTo>
                  <a:cubicBezTo>
                    <a:pt x="701" y="2524"/>
                    <a:pt x="698" y="2524"/>
                    <a:pt x="696" y="2526"/>
                  </a:cubicBezTo>
                  <a:cubicBezTo>
                    <a:pt x="686" y="2514"/>
                    <a:pt x="686" y="2514"/>
                    <a:pt x="705" y="2501"/>
                  </a:cubicBezTo>
                  <a:cubicBezTo>
                    <a:pt x="737" y="2478"/>
                    <a:pt x="726" y="2457"/>
                    <a:pt x="683" y="2457"/>
                  </a:cubicBezTo>
                  <a:cubicBezTo>
                    <a:pt x="680" y="2457"/>
                    <a:pt x="677" y="2457"/>
                    <a:pt x="674" y="2457"/>
                  </a:cubicBezTo>
                  <a:cubicBezTo>
                    <a:pt x="670" y="2460"/>
                    <a:pt x="666" y="2461"/>
                    <a:pt x="663" y="2461"/>
                  </a:cubicBezTo>
                  <a:cubicBezTo>
                    <a:pt x="655" y="2461"/>
                    <a:pt x="651" y="2451"/>
                    <a:pt x="658" y="2432"/>
                  </a:cubicBezTo>
                  <a:cubicBezTo>
                    <a:pt x="658" y="2432"/>
                    <a:pt x="652" y="2423"/>
                    <a:pt x="627" y="2423"/>
                  </a:cubicBezTo>
                  <a:cubicBezTo>
                    <a:pt x="602" y="2420"/>
                    <a:pt x="602" y="2420"/>
                    <a:pt x="605" y="2388"/>
                  </a:cubicBezTo>
                  <a:cubicBezTo>
                    <a:pt x="621" y="2376"/>
                    <a:pt x="614" y="2363"/>
                    <a:pt x="608" y="2354"/>
                  </a:cubicBezTo>
                  <a:cubicBezTo>
                    <a:pt x="580" y="2338"/>
                    <a:pt x="505" y="2207"/>
                    <a:pt x="520" y="2181"/>
                  </a:cubicBezTo>
                  <a:cubicBezTo>
                    <a:pt x="498" y="2178"/>
                    <a:pt x="498" y="2178"/>
                    <a:pt x="492" y="2166"/>
                  </a:cubicBezTo>
                  <a:cubicBezTo>
                    <a:pt x="511" y="2149"/>
                    <a:pt x="510" y="2141"/>
                    <a:pt x="499" y="2141"/>
                  </a:cubicBezTo>
                  <a:cubicBezTo>
                    <a:pt x="491" y="2141"/>
                    <a:pt x="479" y="2144"/>
                    <a:pt x="464" y="2150"/>
                  </a:cubicBezTo>
                  <a:lnTo>
                    <a:pt x="467" y="2163"/>
                  </a:lnTo>
                  <a:lnTo>
                    <a:pt x="473" y="2175"/>
                  </a:lnTo>
                  <a:cubicBezTo>
                    <a:pt x="467" y="2178"/>
                    <a:pt x="462" y="2179"/>
                    <a:pt x="457" y="2179"/>
                  </a:cubicBezTo>
                  <a:cubicBezTo>
                    <a:pt x="432" y="2179"/>
                    <a:pt x="429" y="2149"/>
                    <a:pt x="476" y="2128"/>
                  </a:cubicBezTo>
                  <a:cubicBezTo>
                    <a:pt x="502" y="2107"/>
                    <a:pt x="509" y="2102"/>
                    <a:pt x="492" y="2102"/>
                  </a:cubicBezTo>
                  <a:cubicBezTo>
                    <a:pt x="486" y="2102"/>
                    <a:pt x="478" y="2102"/>
                    <a:pt x="467" y="2103"/>
                  </a:cubicBezTo>
                  <a:cubicBezTo>
                    <a:pt x="463" y="2103"/>
                    <a:pt x="459" y="2104"/>
                    <a:pt x="455" y="2104"/>
                  </a:cubicBezTo>
                  <a:cubicBezTo>
                    <a:pt x="422" y="2104"/>
                    <a:pt x="420" y="2091"/>
                    <a:pt x="451" y="2066"/>
                  </a:cubicBezTo>
                  <a:cubicBezTo>
                    <a:pt x="477" y="2055"/>
                    <a:pt x="485" y="2051"/>
                    <a:pt x="473" y="2051"/>
                  </a:cubicBezTo>
                  <a:cubicBezTo>
                    <a:pt x="468" y="2051"/>
                    <a:pt x="459" y="2052"/>
                    <a:pt x="445" y="2053"/>
                  </a:cubicBezTo>
                  <a:cubicBezTo>
                    <a:pt x="441" y="2053"/>
                    <a:pt x="438" y="2053"/>
                    <a:pt x="435" y="2053"/>
                  </a:cubicBezTo>
                  <a:cubicBezTo>
                    <a:pt x="352" y="2053"/>
                    <a:pt x="329" y="2018"/>
                    <a:pt x="404" y="1993"/>
                  </a:cubicBezTo>
                  <a:cubicBezTo>
                    <a:pt x="442" y="1981"/>
                    <a:pt x="458" y="1962"/>
                    <a:pt x="454" y="1946"/>
                  </a:cubicBezTo>
                  <a:cubicBezTo>
                    <a:pt x="453" y="1941"/>
                    <a:pt x="448" y="1939"/>
                    <a:pt x="442" y="1939"/>
                  </a:cubicBezTo>
                  <a:cubicBezTo>
                    <a:pt x="433" y="1939"/>
                    <a:pt x="421" y="1943"/>
                    <a:pt x="411" y="1946"/>
                  </a:cubicBezTo>
                  <a:cubicBezTo>
                    <a:pt x="398" y="1956"/>
                    <a:pt x="390" y="1961"/>
                    <a:pt x="385" y="1961"/>
                  </a:cubicBezTo>
                  <a:cubicBezTo>
                    <a:pt x="377" y="1961"/>
                    <a:pt x="382" y="1946"/>
                    <a:pt x="404" y="1921"/>
                  </a:cubicBezTo>
                  <a:cubicBezTo>
                    <a:pt x="451" y="1865"/>
                    <a:pt x="442" y="1840"/>
                    <a:pt x="395" y="1812"/>
                  </a:cubicBezTo>
                  <a:cubicBezTo>
                    <a:pt x="355" y="1779"/>
                    <a:pt x="341" y="1746"/>
                    <a:pt x="357" y="1746"/>
                  </a:cubicBezTo>
                  <a:cubicBezTo>
                    <a:pt x="362" y="1746"/>
                    <a:pt x="371" y="1750"/>
                    <a:pt x="382" y="1758"/>
                  </a:cubicBezTo>
                  <a:cubicBezTo>
                    <a:pt x="404" y="1766"/>
                    <a:pt x="416" y="1769"/>
                    <a:pt x="419" y="1769"/>
                  </a:cubicBezTo>
                  <a:cubicBezTo>
                    <a:pt x="424" y="1769"/>
                    <a:pt x="418" y="1764"/>
                    <a:pt x="404" y="1752"/>
                  </a:cubicBezTo>
                  <a:cubicBezTo>
                    <a:pt x="398" y="1727"/>
                    <a:pt x="395" y="1702"/>
                    <a:pt x="392" y="1686"/>
                  </a:cubicBezTo>
                  <a:cubicBezTo>
                    <a:pt x="389" y="1675"/>
                    <a:pt x="370" y="1667"/>
                    <a:pt x="352" y="1667"/>
                  </a:cubicBezTo>
                  <a:cubicBezTo>
                    <a:pt x="350" y="1667"/>
                    <a:pt x="347" y="1667"/>
                    <a:pt x="345" y="1668"/>
                  </a:cubicBezTo>
                  <a:cubicBezTo>
                    <a:pt x="382" y="1649"/>
                    <a:pt x="401" y="1617"/>
                    <a:pt x="357" y="1599"/>
                  </a:cubicBezTo>
                  <a:lnTo>
                    <a:pt x="354" y="1570"/>
                  </a:lnTo>
                  <a:cubicBezTo>
                    <a:pt x="354" y="1558"/>
                    <a:pt x="354" y="1558"/>
                    <a:pt x="332" y="1545"/>
                  </a:cubicBezTo>
                  <a:cubicBezTo>
                    <a:pt x="307" y="1533"/>
                    <a:pt x="329" y="1517"/>
                    <a:pt x="348" y="1501"/>
                  </a:cubicBezTo>
                  <a:cubicBezTo>
                    <a:pt x="367" y="1489"/>
                    <a:pt x="385" y="1473"/>
                    <a:pt x="367" y="1473"/>
                  </a:cubicBezTo>
                  <a:cubicBezTo>
                    <a:pt x="365" y="1473"/>
                    <a:pt x="364" y="1474"/>
                    <a:pt x="363" y="1474"/>
                  </a:cubicBezTo>
                  <a:cubicBezTo>
                    <a:pt x="342" y="1474"/>
                    <a:pt x="322" y="1450"/>
                    <a:pt x="301" y="1436"/>
                  </a:cubicBezTo>
                  <a:cubicBezTo>
                    <a:pt x="285" y="1427"/>
                    <a:pt x="292" y="1418"/>
                    <a:pt x="305" y="1418"/>
                  </a:cubicBezTo>
                  <a:cubicBezTo>
                    <a:pt x="310" y="1418"/>
                    <a:pt x="316" y="1419"/>
                    <a:pt x="323" y="1423"/>
                  </a:cubicBezTo>
                  <a:cubicBezTo>
                    <a:pt x="342" y="1423"/>
                    <a:pt x="342" y="1420"/>
                    <a:pt x="364" y="1395"/>
                  </a:cubicBezTo>
                  <a:cubicBezTo>
                    <a:pt x="364" y="1379"/>
                    <a:pt x="364" y="1354"/>
                    <a:pt x="342" y="1354"/>
                  </a:cubicBezTo>
                  <a:cubicBezTo>
                    <a:pt x="323" y="1354"/>
                    <a:pt x="323" y="1273"/>
                    <a:pt x="342" y="1260"/>
                  </a:cubicBezTo>
                  <a:lnTo>
                    <a:pt x="345" y="1232"/>
                  </a:lnTo>
                  <a:cubicBezTo>
                    <a:pt x="348" y="1219"/>
                    <a:pt x="326" y="1204"/>
                    <a:pt x="329" y="1191"/>
                  </a:cubicBezTo>
                  <a:cubicBezTo>
                    <a:pt x="329" y="1191"/>
                    <a:pt x="329" y="1176"/>
                    <a:pt x="310" y="1160"/>
                  </a:cubicBezTo>
                  <a:cubicBezTo>
                    <a:pt x="313" y="1147"/>
                    <a:pt x="313" y="1135"/>
                    <a:pt x="335" y="1135"/>
                  </a:cubicBezTo>
                  <a:cubicBezTo>
                    <a:pt x="295" y="1119"/>
                    <a:pt x="295" y="1116"/>
                    <a:pt x="338" y="1110"/>
                  </a:cubicBezTo>
                  <a:cubicBezTo>
                    <a:pt x="350" y="1111"/>
                    <a:pt x="359" y="1111"/>
                    <a:pt x="364" y="1111"/>
                  </a:cubicBezTo>
                  <a:cubicBezTo>
                    <a:pt x="376" y="1111"/>
                    <a:pt x="367" y="1107"/>
                    <a:pt x="338" y="1094"/>
                  </a:cubicBezTo>
                  <a:cubicBezTo>
                    <a:pt x="320" y="1078"/>
                    <a:pt x="320" y="1078"/>
                    <a:pt x="342" y="1069"/>
                  </a:cubicBezTo>
                  <a:cubicBezTo>
                    <a:pt x="343" y="1069"/>
                    <a:pt x="345" y="1069"/>
                    <a:pt x="346" y="1069"/>
                  </a:cubicBezTo>
                  <a:cubicBezTo>
                    <a:pt x="361" y="1069"/>
                    <a:pt x="362" y="1056"/>
                    <a:pt x="342" y="1053"/>
                  </a:cubicBezTo>
                  <a:cubicBezTo>
                    <a:pt x="306" y="1036"/>
                    <a:pt x="291" y="996"/>
                    <a:pt x="322" y="996"/>
                  </a:cubicBezTo>
                  <a:cubicBezTo>
                    <a:pt x="324" y="996"/>
                    <a:pt x="326" y="996"/>
                    <a:pt x="329" y="997"/>
                  </a:cubicBezTo>
                  <a:cubicBezTo>
                    <a:pt x="329" y="997"/>
                    <a:pt x="332" y="984"/>
                    <a:pt x="313" y="969"/>
                  </a:cubicBezTo>
                  <a:cubicBezTo>
                    <a:pt x="287" y="955"/>
                    <a:pt x="279" y="951"/>
                    <a:pt x="291" y="951"/>
                  </a:cubicBezTo>
                  <a:cubicBezTo>
                    <a:pt x="296" y="951"/>
                    <a:pt x="305" y="952"/>
                    <a:pt x="317" y="953"/>
                  </a:cubicBezTo>
                  <a:cubicBezTo>
                    <a:pt x="360" y="947"/>
                    <a:pt x="360" y="934"/>
                    <a:pt x="323" y="915"/>
                  </a:cubicBezTo>
                  <a:cubicBezTo>
                    <a:pt x="323" y="915"/>
                    <a:pt x="304" y="897"/>
                    <a:pt x="326" y="887"/>
                  </a:cubicBezTo>
                  <a:cubicBezTo>
                    <a:pt x="350" y="866"/>
                    <a:pt x="380" y="793"/>
                    <a:pt x="343" y="793"/>
                  </a:cubicBezTo>
                  <a:cubicBezTo>
                    <a:pt x="342" y="793"/>
                    <a:pt x="340" y="793"/>
                    <a:pt x="338" y="793"/>
                  </a:cubicBezTo>
                  <a:lnTo>
                    <a:pt x="345" y="768"/>
                  </a:lnTo>
                  <a:cubicBezTo>
                    <a:pt x="370" y="743"/>
                    <a:pt x="370" y="731"/>
                    <a:pt x="351" y="715"/>
                  </a:cubicBezTo>
                  <a:lnTo>
                    <a:pt x="332" y="696"/>
                  </a:lnTo>
                  <a:lnTo>
                    <a:pt x="332" y="696"/>
                  </a:lnTo>
                  <a:cubicBezTo>
                    <a:pt x="335" y="696"/>
                    <a:pt x="338" y="697"/>
                    <a:pt x="341" y="697"/>
                  </a:cubicBezTo>
                  <a:cubicBezTo>
                    <a:pt x="360" y="697"/>
                    <a:pt x="376" y="688"/>
                    <a:pt x="379" y="674"/>
                  </a:cubicBezTo>
                  <a:cubicBezTo>
                    <a:pt x="382" y="662"/>
                    <a:pt x="382" y="662"/>
                    <a:pt x="364" y="658"/>
                  </a:cubicBezTo>
                  <a:cubicBezTo>
                    <a:pt x="358" y="660"/>
                    <a:pt x="354" y="661"/>
                    <a:pt x="351" y="661"/>
                  </a:cubicBezTo>
                  <a:cubicBezTo>
                    <a:pt x="340" y="661"/>
                    <a:pt x="342" y="649"/>
                    <a:pt x="345" y="637"/>
                  </a:cubicBezTo>
                  <a:cubicBezTo>
                    <a:pt x="347" y="625"/>
                    <a:pt x="361" y="618"/>
                    <a:pt x="378" y="618"/>
                  </a:cubicBezTo>
                  <a:cubicBezTo>
                    <a:pt x="383" y="618"/>
                    <a:pt x="389" y="619"/>
                    <a:pt x="395" y="621"/>
                  </a:cubicBezTo>
                  <a:lnTo>
                    <a:pt x="398" y="605"/>
                  </a:lnTo>
                  <a:cubicBezTo>
                    <a:pt x="364" y="595"/>
                    <a:pt x="363" y="582"/>
                    <a:pt x="375" y="582"/>
                  </a:cubicBezTo>
                  <a:cubicBezTo>
                    <a:pt x="377" y="582"/>
                    <a:pt x="379" y="582"/>
                    <a:pt x="382" y="583"/>
                  </a:cubicBezTo>
                  <a:cubicBezTo>
                    <a:pt x="401" y="580"/>
                    <a:pt x="414" y="568"/>
                    <a:pt x="420" y="552"/>
                  </a:cubicBezTo>
                  <a:cubicBezTo>
                    <a:pt x="410" y="547"/>
                    <a:pt x="412" y="544"/>
                    <a:pt x="416" y="544"/>
                  </a:cubicBezTo>
                  <a:cubicBezTo>
                    <a:pt x="419" y="544"/>
                    <a:pt x="423" y="546"/>
                    <a:pt x="420" y="552"/>
                  </a:cubicBezTo>
                  <a:lnTo>
                    <a:pt x="439" y="561"/>
                  </a:lnTo>
                  <a:cubicBezTo>
                    <a:pt x="464" y="555"/>
                    <a:pt x="445" y="549"/>
                    <a:pt x="426" y="539"/>
                  </a:cubicBezTo>
                  <a:lnTo>
                    <a:pt x="439" y="514"/>
                  </a:lnTo>
                  <a:cubicBezTo>
                    <a:pt x="445" y="502"/>
                    <a:pt x="454" y="489"/>
                    <a:pt x="429" y="489"/>
                  </a:cubicBezTo>
                  <a:cubicBezTo>
                    <a:pt x="411" y="480"/>
                    <a:pt x="392" y="467"/>
                    <a:pt x="401" y="455"/>
                  </a:cubicBezTo>
                  <a:lnTo>
                    <a:pt x="401" y="455"/>
                  </a:lnTo>
                  <a:cubicBezTo>
                    <a:pt x="414" y="463"/>
                    <a:pt x="425" y="470"/>
                    <a:pt x="434" y="470"/>
                  </a:cubicBezTo>
                  <a:cubicBezTo>
                    <a:pt x="438" y="470"/>
                    <a:pt x="442" y="468"/>
                    <a:pt x="445" y="464"/>
                  </a:cubicBezTo>
                  <a:cubicBezTo>
                    <a:pt x="448" y="460"/>
                    <a:pt x="452" y="459"/>
                    <a:pt x="456" y="459"/>
                  </a:cubicBezTo>
                  <a:cubicBezTo>
                    <a:pt x="463" y="459"/>
                    <a:pt x="470" y="464"/>
                    <a:pt x="470" y="464"/>
                  </a:cubicBezTo>
                  <a:cubicBezTo>
                    <a:pt x="476" y="472"/>
                    <a:pt x="481" y="475"/>
                    <a:pt x="486" y="475"/>
                  </a:cubicBezTo>
                  <a:cubicBezTo>
                    <a:pt x="501" y="475"/>
                    <a:pt x="510" y="440"/>
                    <a:pt x="508" y="420"/>
                  </a:cubicBezTo>
                  <a:cubicBezTo>
                    <a:pt x="500" y="389"/>
                    <a:pt x="502" y="372"/>
                    <a:pt x="512" y="372"/>
                  </a:cubicBezTo>
                  <a:cubicBezTo>
                    <a:pt x="517" y="372"/>
                    <a:pt x="526" y="377"/>
                    <a:pt x="536" y="389"/>
                  </a:cubicBezTo>
                  <a:cubicBezTo>
                    <a:pt x="542" y="396"/>
                    <a:pt x="546" y="399"/>
                    <a:pt x="549" y="399"/>
                  </a:cubicBezTo>
                  <a:cubicBezTo>
                    <a:pt x="560" y="399"/>
                    <a:pt x="552" y="358"/>
                    <a:pt x="530" y="311"/>
                  </a:cubicBezTo>
                  <a:lnTo>
                    <a:pt x="505" y="251"/>
                  </a:lnTo>
                  <a:lnTo>
                    <a:pt x="542" y="301"/>
                  </a:lnTo>
                  <a:cubicBezTo>
                    <a:pt x="574" y="331"/>
                    <a:pt x="588" y="346"/>
                    <a:pt x="597" y="346"/>
                  </a:cubicBezTo>
                  <a:cubicBezTo>
                    <a:pt x="606" y="346"/>
                    <a:pt x="610" y="331"/>
                    <a:pt x="617" y="301"/>
                  </a:cubicBezTo>
                  <a:cubicBezTo>
                    <a:pt x="626" y="284"/>
                    <a:pt x="630" y="276"/>
                    <a:pt x="634" y="276"/>
                  </a:cubicBezTo>
                  <a:cubicBezTo>
                    <a:pt x="637" y="276"/>
                    <a:pt x="640" y="280"/>
                    <a:pt x="646" y="289"/>
                  </a:cubicBezTo>
                  <a:cubicBezTo>
                    <a:pt x="649" y="296"/>
                    <a:pt x="653" y="299"/>
                    <a:pt x="659" y="299"/>
                  </a:cubicBezTo>
                  <a:cubicBezTo>
                    <a:pt x="667" y="299"/>
                    <a:pt x="680" y="292"/>
                    <a:pt x="705" y="282"/>
                  </a:cubicBezTo>
                  <a:cubicBezTo>
                    <a:pt x="746" y="267"/>
                    <a:pt x="762" y="267"/>
                    <a:pt x="755" y="245"/>
                  </a:cubicBezTo>
                  <a:lnTo>
                    <a:pt x="783" y="239"/>
                  </a:lnTo>
                  <a:cubicBezTo>
                    <a:pt x="791" y="252"/>
                    <a:pt x="799" y="257"/>
                    <a:pt x="805" y="257"/>
                  </a:cubicBezTo>
                  <a:cubicBezTo>
                    <a:pt x="817" y="257"/>
                    <a:pt x="823" y="238"/>
                    <a:pt x="809" y="213"/>
                  </a:cubicBezTo>
                  <a:lnTo>
                    <a:pt x="840" y="210"/>
                  </a:lnTo>
                  <a:lnTo>
                    <a:pt x="843" y="229"/>
                  </a:lnTo>
                  <a:cubicBezTo>
                    <a:pt x="843" y="254"/>
                    <a:pt x="874" y="239"/>
                    <a:pt x="987" y="257"/>
                  </a:cubicBezTo>
                  <a:cubicBezTo>
                    <a:pt x="1036" y="264"/>
                    <a:pt x="1067" y="268"/>
                    <a:pt x="1087" y="268"/>
                  </a:cubicBezTo>
                  <a:cubicBezTo>
                    <a:pt x="1116" y="268"/>
                    <a:pt x="1121" y="259"/>
                    <a:pt x="1125" y="235"/>
                  </a:cubicBezTo>
                  <a:cubicBezTo>
                    <a:pt x="1136" y="216"/>
                    <a:pt x="1144" y="206"/>
                    <a:pt x="1149" y="206"/>
                  </a:cubicBezTo>
                  <a:close/>
                  <a:moveTo>
                    <a:pt x="1514" y="3401"/>
                  </a:moveTo>
                  <a:lnTo>
                    <a:pt x="1514" y="3401"/>
                  </a:lnTo>
                  <a:cubicBezTo>
                    <a:pt x="1504" y="3419"/>
                    <a:pt x="1504" y="3419"/>
                    <a:pt x="1520" y="3426"/>
                  </a:cubicBezTo>
                  <a:lnTo>
                    <a:pt x="1536" y="3432"/>
                  </a:lnTo>
                  <a:lnTo>
                    <a:pt x="1526" y="3407"/>
                  </a:lnTo>
                  <a:lnTo>
                    <a:pt x="1514" y="3401"/>
                  </a:lnTo>
                  <a:close/>
                  <a:moveTo>
                    <a:pt x="2144" y="3451"/>
                  </a:moveTo>
                  <a:cubicBezTo>
                    <a:pt x="2146" y="3451"/>
                    <a:pt x="2145" y="3462"/>
                    <a:pt x="2144" y="3482"/>
                  </a:cubicBezTo>
                  <a:cubicBezTo>
                    <a:pt x="2144" y="3503"/>
                    <a:pt x="2141" y="3523"/>
                    <a:pt x="2128" y="3523"/>
                  </a:cubicBezTo>
                  <a:cubicBezTo>
                    <a:pt x="2127" y="3523"/>
                    <a:pt x="2126" y="3523"/>
                    <a:pt x="2125" y="3523"/>
                  </a:cubicBezTo>
                  <a:cubicBezTo>
                    <a:pt x="2115" y="3534"/>
                    <a:pt x="2108" y="3539"/>
                    <a:pt x="2105" y="3539"/>
                  </a:cubicBezTo>
                  <a:cubicBezTo>
                    <a:pt x="2096" y="3539"/>
                    <a:pt x="2105" y="3509"/>
                    <a:pt x="2128" y="3482"/>
                  </a:cubicBezTo>
                  <a:cubicBezTo>
                    <a:pt x="2137" y="3462"/>
                    <a:pt x="2142" y="3451"/>
                    <a:pt x="2144" y="3451"/>
                  </a:cubicBezTo>
                  <a:close/>
                  <a:moveTo>
                    <a:pt x="918" y="0"/>
                  </a:moveTo>
                  <a:cubicBezTo>
                    <a:pt x="881" y="3"/>
                    <a:pt x="874" y="7"/>
                    <a:pt x="887" y="19"/>
                  </a:cubicBezTo>
                  <a:cubicBezTo>
                    <a:pt x="896" y="40"/>
                    <a:pt x="892" y="50"/>
                    <a:pt x="881" y="50"/>
                  </a:cubicBezTo>
                  <a:cubicBezTo>
                    <a:pt x="871" y="50"/>
                    <a:pt x="856" y="40"/>
                    <a:pt x="843" y="19"/>
                  </a:cubicBezTo>
                  <a:cubicBezTo>
                    <a:pt x="818" y="15"/>
                    <a:pt x="793" y="12"/>
                    <a:pt x="766" y="12"/>
                  </a:cubicBezTo>
                  <a:cubicBezTo>
                    <a:pt x="756" y="12"/>
                    <a:pt x="747" y="12"/>
                    <a:pt x="736" y="13"/>
                  </a:cubicBezTo>
                  <a:cubicBezTo>
                    <a:pt x="710" y="17"/>
                    <a:pt x="684" y="25"/>
                    <a:pt x="667" y="25"/>
                  </a:cubicBezTo>
                  <a:cubicBezTo>
                    <a:pt x="657" y="25"/>
                    <a:pt x="651" y="23"/>
                    <a:pt x="649" y="16"/>
                  </a:cubicBezTo>
                  <a:lnTo>
                    <a:pt x="630" y="22"/>
                  </a:lnTo>
                  <a:cubicBezTo>
                    <a:pt x="599" y="72"/>
                    <a:pt x="492" y="126"/>
                    <a:pt x="429" y="151"/>
                  </a:cubicBezTo>
                  <a:cubicBezTo>
                    <a:pt x="398" y="170"/>
                    <a:pt x="376" y="201"/>
                    <a:pt x="367" y="235"/>
                  </a:cubicBezTo>
                  <a:cubicBezTo>
                    <a:pt x="351" y="279"/>
                    <a:pt x="351" y="279"/>
                    <a:pt x="323" y="279"/>
                  </a:cubicBezTo>
                  <a:cubicBezTo>
                    <a:pt x="322" y="278"/>
                    <a:pt x="320" y="278"/>
                    <a:pt x="318" y="278"/>
                  </a:cubicBezTo>
                  <a:cubicBezTo>
                    <a:pt x="294" y="278"/>
                    <a:pt x="216" y="360"/>
                    <a:pt x="251" y="383"/>
                  </a:cubicBezTo>
                  <a:lnTo>
                    <a:pt x="223" y="389"/>
                  </a:lnTo>
                  <a:cubicBezTo>
                    <a:pt x="194" y="398"/>
                    <a:pt x="201" y="427"/>
                    <a:pt x="219" y="436"/>
                  </a:cubicBezTo>
                  <a:cubicBezTo>
                    <a:pt x="254" y="453"/>
                    <a:pt x="251" y="468"/>
                    <a:pt x="201" y="468"/>
                  </a:cubicBezTo>
                  <a:cubicBezTo>
                    <a:pt x="196" y="468"/>
                    <a:pt x="191" y="468"/>
                    <a:pt x="185" y="467"/>
                  </a:cubicBezTo>
                  <a:cubicBezTo>
                    <a:pt x="173" y="462"/>
                    <a:pt x="164" y="460"/>
                    <a:pt x="158" y="460"/>
                  </a:cubicBezTo>
                  <a:cubicBezTo>
                    <a:pt x="143" y="460"/>
                    <a:pt x="143" y="472"/>
                    <a:pt x="157" y="477"/>
                  </a:cubicBezTo>
                  <a:cubicBezTo>
                    <a:pt x="166" y="505"/>
                    <a:pt x="182" y="533"/>
                    <a:pt x="154" y="546"/>
                  </a:cubicBezTo>
                  <a:cubicBezTo>
                    <a:pt x="147" y="568"/>
                    <a:pt x="141" y="586"/>
                    <a:pt x="185" y="596"/>
                  </a:cubicBezTo>
                  <a:cubicBezTo>
                    <a:pt x="204" y="602"/>
                    <a:pt x="201" y="621"/>
                    <a:pt x="194" y="640"/>
                  </a:cubicBezTo>
                  <a:cubicBezTo>
                    <a:pt x="176" y="637"/>
                    <a:pt x="176" y="637"/>
                    <a:pt x="160" y="611"/>
                  </a:cubicBezTo>
                  <a:cubicBezTo>
                    <a:pt x="161" y="606"/>
                    <a:pt x="161" y="604"/>
                    <a:pt x="161" y="604"/>
                  </a:cubicBezTo>
                  <a:lnTo>
                    <a:pt x="161" y="604"/>
                  </a:lnTo>
                  <a:cubicBezTo>
                    <a:pt x="161" y="604"/>
                    <a:pt x="157" y="622"/>
                    <a:pt x="150" y="652"/>
                  </a:cubicBezTo>
                  <a:cubicBezTo>
                    <a:pt x="144" y="674"/>
                    <a:pt x="125" y="690"/>
                    <a:pt x="103" y="690"/>
                  </a:cubicBezTo>
                  <a:cubicBezTo>
                    <a:pt x="86" y="697"/>
                    <a:pt x="81" y="708"/>
                    <a:pt x="100" y="708"/>
                  </a:cubicBezTo>
                  <a:cubicBezTo>
                    <a:pt x="105" y="708"/>
                    <a:pt x="113" y="708"/>
                    <a:pt x="122" y="705"/>
                  </a:cubicBezTo>
                  <a:cubicBezTo>
                    <a:pt x="163" y="712"/>
                    <a:pt x="163" y="712"/>
                    <a:pt x="160" y="740"/>
                  </a:cubicBezTo>
                  <a:cubicBezTo>
                    <a:pt x="157" y="751"/>
                    <a:pt x="154" y="762"/>
                    <a:pt x="140" y="762"/>
                  </a:cubicBezTo>
                  <a:cubicBezTo>
                    <a:pt x="139" y="762"/>
                    <a:pt x="137" y="762"/>
                    <a:pt x="135" y="762"/>
                  </a:cubicBezTo>
                  <a:cubicBezTo>
                    <a:pt x="129" y="761"/>
                    <a:pt x="125" y="761"/>
                    <a:pt x="122" y="761"/>
                  </a:cubicBezTo>
                  <a:cubicBezTo>
                    <a:pt x="113" y="761"/>
                    <a:pt x="112" y="766"/>
                    <a:pt x="110" y="787"/>
                  </a:cubicBezTo>
                  <a:cubicBezTo>
                    <a:pt x="103" y="828"/>
                    <a:pt x="160" y="875"/>
                    <a:pt x="197" y="897"/>
                  </a:cubicBezTo>
                  <a:cubicBezTo>
                    <a:pt x="238" y="903"/>
                    <a:pt x="238" y="903"/>
                    <a:pt x="197" y="909"/>
                  </a:cubicBezTo>
                  <a:cubicBezTo>
                    <a:pt x="195" y="909"/>
                    <a:pt x="193" y="909"/>
                    <a:pt x="191" y="909"/>
                  </a:cubicBezTo>
                  <a:cubicBezTo>
                    <a:pt x="175" y="909"/>
                    <a:pt x="172" y="920"/>
                    <a:pt x="172" y="931"/>
                  </a:cubicBezTo>
                  <a:cubicBezTo>
                    <a:pt x="150" y="928"/>
                    <a:pt x="154" y="915"/>
                    <a:pt x="154" y="903"/>
                  </a:cubicBezTo>
                  <a:lnTo>
                    <a:pt x="135" y="900"/>
                  </a:lnTo>
                  <a:cubicBezTo>
                    <a:pt x="91" y="906"/>
                    <a:pt x="88" y="922"/>
                    <a:pt x="129" y="941"/>
                  </a:cubicBezTo>
                  <a:cubicBezTo>
                    <a:pt x="147" y="956"/>
                    <a:pt x="147" y="956"/>
                    <a:pt x="125" y="966"/>
                  </a:cubicBezTo>
                  <a:cubicBezTo>
                    <a:pt x="100" y="978"/>
                    <a:pt x="78" y="988"/>
                    <a:pt x="100" y="991"/>
                  </a:cubicBezTo>
                  <a:cubicBezTo>
                    <a:pt x="97" y="1006"/>
                    <a:pt x="88" y="1019"/>
                    <a:pt x="72" y="1028"/>
                  </a:cubicBezTo>
                  <a:cubicBezTo>
                    <a:pt x="69" y="1060"/>
                    <a:pt x="69" y="1075"/>
                    <a:pt x="88" y="1078"/>
                  </a:cubicBezTo>
                  <a:cubicBezTo>
                    <a:pt x="110" y="1082"/>
                    <a:pt x="110" y="1097"/>
                    <a:pt x="107" y="1110"/>
                  </a:cubicBezTo>
                  <a:cubicBezTo>
                    <a:pt x="107" y="1125"/>
                    <a:pt x="103" y="1141"/>
                    <a:pt x="125" y="1144"/>
                  </a:cubicBezTo>
                  <a:cubicBezTo>
                    <a:pt x="147" y="1144"/>
                    <a:pt x="166" y="1166"/>
                    <a:pt x="163" y="1191"/>
                  </a:cubicBezTo>
                  <a:cubicBezTo>
                    <a:pt x="179" y="1223"/>
                    <a:pt x="179" y="1223"/>
                    <a:pt x="138" y="1235"/>
                  </a:cubicBezTo>
                  <a:cubicBezTo>
                    <a:pt x="136" y="1235"/>
                    <a:pt x="134" y="1235"/>
                    <a:pt x="133" y="1235"/>
                  </a:cubicBezTo>
                  <a:cubicBezTo>
                    <a:pt x="115" y="1235"/>
                    <a:pt x="113" y="1249"/>
                    <a:pt x="113" y="1263"/>
                  </a:cubicBezTo>
                  <a:cubicBezTo>
                    <a:pt x="113" y="1263"/>
                    <a:pt x="113" y="1279"/>
                    <a:pt x="94" y="1291"/>
                  </a:cubicBezTo>
                  <a:cubicBezTo>
                    <a:pt x="72" y="1307"/>
                    <a:pt x="94" y="1307"/>
                    <a:pt x="113" y="1307"/>
                  </a:cubicBezTo>
                  <a:lnTo>
                    <a:pt x="157" y="1310"/>
                  </a:lnTo>
                  <a:cubicBezTo>
                    <a:pt x="157" y="1323"/>
                    <a:pt x="113" y="1338"/>
                    <a:pt x="94" y="1338"/>
                  </a:cubicBezTo>
                  <a:cubicBezTo>
                    <a:pt x="50" y="1354"/>
                    <a:pt x="50" y="1354"/>
                    <a:pt x="94" y="1354"/>
                  </a:cubicBezTo>
                  <a:cubicBezTo>
                    <a:pt x="113" y="1354"/>
                    <a:pt x="135" y="1370"/>
                    <a:pt x="113" y="1398"/>
                  </a:cubicBezTo>
                  <a:cubicBezTo>
                    <a:pt x="113" y="1429"/>
                    <a:pt x="113" y="1461"/>
                    <a:pt x="94" y="1461"/>
                  </a:cubicBezTo>
                  <a:cubicBezTo>
                    <a:pt x="72" y="1476"/>
                    <a:pt x="94" y="1492"/>
                    <a:pt x="94" y="1492"/>
                  </a:cubicBezTo>
                  <a:cubicBezTo>
                    <a:pt x="119" y="1505"/>
                    <a:pt x="119" y="1520"/>
                    <a:pt x="103" y="1567"/>
                  </a:cubicBezTo>
                  <a:cubicBezTo>
                    <a:pt x="76" y="1631"/>
                    <a:pt x="71" y="1645"/>
                    <a:pt x="89" y="1645"/>
                  </a:cubicBezTo>
                  <a:cubicBezTo>
                    <a:pt x="94" y="1645"/>
                    <a:pt x="101" y="1644"/>
                    <a:pt x="110" y="1642"/>
                  </a:cubicBezTo>
                  <a:cubicBezTo>
                    <a:pt x="117" y="1641"/>
                    <a:pt x="125" y="1640"/>
                    <a:pt x="130" y="1640"/>
                  </a:cubicBezTo>
                  <a:cubicBezTo>
                    <a:pt x="139" y="1640"/>
                    <a:pt x="139" y="1644"/>
                    <a:pt x="113" y="1658"/>
                  </a:cubicBezTo>
                  <a:cubicBezTo>
                    <a:pt x="94" y="1677"/>
                    <a:pt x="116" y="1689"/>
                    <a:pt x="141" y="1715"/>
                  </a:cubicBezTo>
                  <a:cubicBezTo>
                    <a:pt x="155" y="1719"/>
                    <a:pt x="169" y="1722"/>
                    <a:pt x="183" y="1722"/>
                  </a:cubicBezTo>
                  <a:cubicBezTo>
                    <a:pt x="197" y="1722"/>
                    <a:pt x="212" y="1719"/>
                    <a:pt x="226" y="1715"/>
                  </a:cubicBezTo>
                  <a:cubicBezTo>
                    <a:pt x="239" y="1713"/>
                    <a:pt x="248" y="1711"/>
                    <a:pt x="254" y="1711"/>
                  </a:cubicBezTo>
                  <a:cubicBezTo>
                    <a:pt x="267" y="1711"/>
                    <a:pt x="263" y="1718"/>
                    <a:pt x="254" y="1740"/>
                  </a:cubicBezTo>
                  <a:cubicBezTo>
                    <a:pt x="257" y="1755"/>
                    <a:pt x="238" y="1774"/>
                    <a:pt x="219" y="1777"/>
                  </a:cubicBezTo>
                  <a:cubicBezTo>
                    <a:pt x="217" y="1778"/>
                    <a:pt x="215" y="1778"/>
                    <a:pt x="213" y="1778"/>
                  </a:cubicBezTo>
                  <a:cubicBezTo>
                    <a:pt x="197" y="1778"/>
                    <a:pt x="194" y="1768"/>
                    <a:pt x="194" y="1768"/>
                  </a:cubicBezTo>
                  <a:lnTo>
                    <a:pt x="191" y="1752"/>
                  </a:lnTo>
                  <a:cubicBezTo>
                    <a:pt x="172" y="1755"/>
                    <a:pt x="150" y="1758"/>
                    <a:pt x="157" y="1790"/>
                  </a:cubicBezTo>
                  <a:cubicBezTo>
                    <a:pt x="141" y="1806"/>
                    <a:pt x="141" y="1819"/>
                    <a:pt x="154" y="1819"/>
                  </a:cubicBezTo>
                  <a:cubicBezTo>
                    <a:pt x="157" y="1819"/>
                    <a:pt x="160" y="1819"/>
                    <a:pt x="163" y="1818"/>
                  </a:cubicBezTo>
                  <a:lnTo>
                    <a:pt x="163" y="1818"/>
                  </a:lnTo>
                  <a:cubicBezTo>
                    <a:pt x="144" y="1840"/>
                    <a:pt x="150" y="1868"/>
                    <a:pt x="157" y="1899"/>
                  </a:cubicBezTo>
                  <a:cubicBezTo>
                    <a:pt x="166" y="1928"/>
                    <a:pt x="179" y="1972"/>
                    <a:pt x="163" y="1993"/>
                  </a:cubicBezTo>
                  <a:cubicBezTo>
                    <a:pt x="171" y="2018"/>
                    <a:pt x="177" y="2032"/>
                    <a:pt x="190" y="2032"/>
                  </a:cubicBezTo>
                  <a:cubicBezTo>
                    <a:pt x="192" y="2032"/>
                    <a:pt x="195" y="2032"/>
                    <a:pt x="197" y="2031"/>
                  </a:cubicBezTo>
                  <a:cubicBezTo>
                    <a:pt x="210" y="2027"/>
                    <a:pt x="219" y="2026"/>
                    <a:pt x="225" y="2026"/>
                  </a:cubicBezTo>
                  <a:cubicBezTo>
                    <a:pt x="238" y="2026"/>
                    <a:pt x="236" y="2033"/>
                    <a:pt x="223" y="2037"/>
                  </a:cubicBezTo>
                  <a:cubicBezTo>
                    <a:pt x="182" y="2065"/>
                    <a:pt x="237" y="2260"/>
                    <a:pt x="281" y="2260"/>
                  </a:cubicBezTo>
                  <a:cubicBezTo>
                    <a:pt x="281" y="2260"/>
                    <a:pt x="282" y="2260"/>
                    <a:pt x="282" y="2260"/>
                  </a:cubicBezTo>
                  <a:lnTo>
                    <a:pt x="295" y="2288"/>
                  </a:lnTo>
                  <a:cubicBezTo>
                    <a:pt x="285" y="2326"/>
                    <a:pt x="332" y="2407"/>
                    <a:pt x="357" y="2410"/>
                  </a:cubicBezTo>
                  <a:lnTo>
                    <a:pt x="379" y="2451"/>
                  </a:lnTo>
                  <a:cubicBezTo>
                    <a:pt x="376" y="2489"/>
                    <a:pt x="382" y="2501"/>
                    <a:pt x="407" y="2504"/>
                  </a:cubicBezTo>
                  <a:cubicBezTo>
                    <a:pt x="410" y="2505"/>
                    <a:pt x="413" y="2505"/>
                    <a:pt x="416" y="2505"/>
                  </a:cubicBezTo>
                  <a:cubicBezTo>
                    <a:pt x="428" y="2505"/>
                    <a:pt x="438" y="2502"/>
                    <a:pt x="441" y="2502"/>
                  </a:cubicBezTo>
                  <a:lnTo>
                    <a:pt x="441" y="2502"/>
                  </a:lnTo>
                  <a:cubicBezTo>
                    <a:pt x="442" y="2502"/>
                    <a:pt x="441" y="2503"/>
                    <a:pt x="436" y="2507"/>
                  </a:cubicBezTo>
                  <a:cubicBezTo>
                    <a:pt x="417" y="2517"/>
                    <a:pt x="433" y="2545"/>
                    <a:pt x="467" y="2595"/>
                  </a:cubicBezTo>
                  <a:cubicBezTo>
                    <a:pt x="487" y="2625"/>
                    <a:pt x="496" y="2637"/>
                    <a:pt x="501" y="2637"/>
                  </a:cubicBezTo>
                  <a:cubicBezTo>
                    <a:pt x="505" y="2637"/>
                    <a:pt x="507" y="2631"/>
                    <a:pt x="511" y="2620"/>
                  </a:cubicBezTo>
                  <a:cubicBezTo>
                    <a:pt x="561" y="2658"/>
                    <a:pt x="542" y="2670"/>
                    <a:pt x="527" y="2683"/>
                  </a:cubicBezTo>
                  <a:cubicBezTo>
                    <a:pt x="496" y="2692"/>
                    <a:pt x="496" y="2706"/>
                    <a:pt x="518" y="2706"/>
                  </a:cubicBezTo>
                  <a:cubicBezTo>
                    <a:pt x="528" y="2706"/>
                    <a:pt x="543" y="2703"/>
                    <a:pt x="561" y="2695"/>
                  </a:cubicBezTo>
                  <a:cubicBezTo>
                    <a:pt x="570" y="2693"/>
                    <a:pt x="578" y="2692"/>
                    <a:pt x="585" y="2692"/>
                  </a:cubicBezTo>
                  <a:cubicBezTo>
                    <a:pt x="611" y="2692"/>
                    <a:pt x="620" y="2707"/>
                    <a:pt x="608" y="2717"/>
                  </a:cubicBezTo>
                  <a:cubicBezTo>
                    <a:pt x="603" y="2722"/>
                    <a:pt x="598" y="2723"/>
                    <a:pt x="594" y="2723"/>
                  </a:cubicBezTo>
                  <a:cubicBezTo>
                    <a:pt x="586" y="2723"/>
                    <a:pt x="580" y="2716"/>
                    <a:pt x="574" y="2708"/>
                  </a:cubicBezTo>
                  <a:lnTo>
                    <a:pt x="539" y="2733"/>
                  </a:lnTo>
                  <a:cubicBezTo>
                    <a:pt x="545" y="2741"/>
                    <a:pt x="547" y="2744"/>
                    <a:pt x="556" y="2744"/>
                  </a:cubicBezTo>
                  <a:cubicBezTo>
                    <a:pt x="560" y="2744"/>
                    <a:pt x="565" y="2743"/>
                    <a:pt x="574" y="2742"/>
                  </a:cubicBezTo>
                  <a:cubicBezTo>
                    <a:pt x="586" y="2752"/>
                    <a:pt x="599" y="2755"/>
                    <a:pt x="611" y="2755"/>
                  </a:cubicBezTo>
                  <a:cubicBezTo>
                    <a:pt x="633" y="2755"/>
                    <a:pt x="655" y="2739"/>
                    <a:pt x="658" y="2714"/>
                  </a:cubicBezTo>
                  <a:cubicBezTo>
                    <a:pt x="661" y="2704"/>
                    <a:pt x="664" y="2700"/>
                    <a:pt x="668" y="2700"/>
                  </a:cubicBezTo>
                  <a:cubicBezTo>
                    <a:pt x="672" y="2700"/>
                    <a:pt x="678" y="2707"/>
                    <a:pt x="683" y="2714"/>
                  </a:cubicBezTo>
                  <a:cubicBezTo>
                    <a:pt x="686" y="2749"/>
                    <a:pt x="671" y="2764"/>
                    <a:pt x="646" y="2764"/>
                  </a:cubicBezTo>
                  <a:cubicBezTo>
                    <a:pt x="643" y="2761"/>
                    <a:pt x="640" y="2760"/>
                    <a:pt x="637" y="2760"/>
                  </a:cubicBezTo>
                  <a:cubicBezTo>
                    <a:pt x="628" y="2760"/>
                    <a:pt x="616" y="2771"/>
                    <a:pt x="605" y="2780"/>
                  </a:cubicBezTo>
                  <a:cubicBezTo>
                    <a:pt x="592" y="2790"/>
                    <a:pt x="639" y="2814"/>
                    <a:pt x="679" y="2814"/>
                  </a:cubicBezTo>
                  <a:cubicBezTo>
                    <a:pt x="690" y="2814"/>
                    <a:pt x="700" y="2812"/>
                    <a:pt x="708" y="2808"/>
                  </a:cubicBezTo>
                  <a:cubicBezTo>
                    <a:pt x="715" y="2803"/>
                    <a:pt x="718" y="2800"/>
                    <a:pt x="719" y="2800"/>
                  </a:cubicBezTo>
                  <a:lnTo>
                    <a:pt x="719" y="2800"/>
                  </a:lnTo>
                  <a:cubicBezTo>
                    <a:pt x="719" y="2800"/>
                    <a:pt x="711" y="2807"/>
                    <a:pt x="693" y="2824"/>
                  </a:cubicBezTo>
                  <a:cubicBezTo>
                    <a:pt x="677" y="2836"/>
                    <a:pt x="699" y="2858"/>
                    <a:pt x="721" y="2880"/>
                  </a:cubicBezTo>
                  <a:cubicBezTo>
                    <a:pt x="734" y="2896"/>
                    <a:pt x="744" y="2905"/>
                    <a:pt x="754" y="2905"/>
                  </a:cubicBezTo>
                  <a:cubicBezTo>
                    <a:pt x="759" y="2905"/>
                    <a:pt x="763" y="2903"/>
                    <a:pt x="768" y="2899"/>
                  </a:cubicBezTo>
                  <a:cubicBezTo>
                    <a:pt x="777" y="2887"/>
                    <a:pt x="788" y="2876"/>
                    <a:pt x="797" y="2876"/>
                  </a:cubicBezTo>
                  <a:cubicBezTo>
                    <a:pt x="800" y="2876"/>
                    <a:pt x="803" y="2877"/>
                    <a:pt x="805" y="2880"/>
                  </a:cubicBezTo>
                  <a:cubicBezTo>
                    <a:pt x="796" y="2868"/>
                    <a:pt x="812" y="2855"/>
                    <a:pt x="827" y="2840"/>
                  </a:cubicBezTo>
                  <a:cubicBezTo>
                    <a:pt x="830" y="2858"/>
                    <a:pt x="830" y="2880"/>
                    <a:pt x="827" y="2902"/>
                  </a:cubicBezTo>
                  <a:cubicBezTo>
                    <a:pt x="815" y="2949"/>
                    <a:pt x="834" y="2999"/>
                    <a:pt x="874" y="3028"/>
                  </a:cubicBezTo>
                  <a:cubicBezTo>
                    <a:pt x="896" y="3050"/>
                    <a:pt x="931" y="3078"/>
                    <a:pt x="931" y="3103"/>
                  </a:cubicBezTo>
                  <a:cubicBezTo>
                    <a:pt x="945" y="3117"/>
                    <a:pt x="955" y="3125"/>
                    <a:pt x="963" y="3125"/>
                  </a:cubicBezTo>
                  <a:cubicBezTo>
                    <a:pt x="968" y="3125"/>
                    <a:pt x="973" y="3122"/>
                    <a:pt x="978" y="3115"/>
                  </a:cubicBezTo>
                  <a:lnTo>
                    <a:pt x="1003" y="3134"/>
                  </a:lnTo>
                  <a:cubicBezTo>
                    <a:pt x="1003" y="3155"/>
                    <a:pt x="1016" y="3169"/>
                    <a:pt x="1028" y="3169"/>
                  </a:cubicBezTo>
                  <a:cubicBezTo>
                    <a:pt x="1033" y="3169"/>
                    <a:pt x="1037" y="3167"/>
                    <a:pt x="1040" y="3162"/>
                  </a:cubicBezTo>
                  <a:cubicBezTo>
                    <a:pt x="1044" y="3161"/>
                    <a:pt x="1048" y="3160"/>
                    <a:pt x="1050" y="3160"/>
                  </a:cubicBezTo>
                  <a:cubicBezTo>
                    <a:pt x="1066" y="3160"/>
                    <a:pt x="1067" y="3179"/>
                    <a:pt x="1078" y="3187"/>
                  </a:cubicBezTo>
                  <a:cubicBezTo>
                    <a:pt x="1080" y="3213"/>
                    <a:pt x="1080" y="3226"/>
                    <a:pt x="1083" y="3226"/>
                  </a:cubicBezTo>
                  <a:cubicBezTo>
                    <a:pt x="1086" y="3226"/>
                    <a:pt x="1092" y="3211"/>
                    <a:pt x="1103" y="3178"/>
                  </a:cubicBezTo>
                  <a:cubicBezTo>
                    <a:pt x="1109" y="3159"/>
                    <a:pt x="1106" y="3134"/>
                    <a:pt x="1087" y="3118"/>
                  </a:cubicBezTo>
                  <a:lnTo>
                    <a:pt x="1053" y="3093"/>
                  </a:lnTo>
                  <a:lnTo>
                    <a:pt x="1053" y="3093"/>
                  </a:lnTo>
                  <a:lnTo>
                    <a:pt x="1100" y="3103"/>
                  </a:lnTo>
                  <a:cubicBezTo>
                    <a:pt x="1108" y="3106"/>
                    <a:pt x="1116" y="3108"/>
                    <a:pt x="1124" y="3108"/>
                  </a:cubicBezTo>
                  <a:cubicBezTo>
                    <a:pt x="1138" y="3108"/>
                    <a:pt x="1150" y="3103"/>
                    <a:pt x="1160" y="3093"/>
                  </a:cubicBezTo>
                  <a:cubicBezTo>
                    <a:pt x="1160" y="3093"/>
                    <a:pt x="1168" y="3081"/>
                    <a:pt x="1177" y="3081"/>
                  </a:cubicBezTo>
                  <a:cubicBezTo>
                    <a:pt x="1180" y="3081"/>
                    <a:pt x="1182" y="3082"/>
                    <a:pt x="1185" y="3084"/>
                  </a:cubicBezTo>
                  <a:lnTo>
                    <a:pt x="1160" y="3118"/>
                  </a:lnTo>
                  <a:cubicBezTo>
                    <a:pt x="1141" y="3128"/>
                    <a:pt x="1125" y="3144"/>
                    <a:pt x="1113" y="3162"/>
                  </a:cubicBezTo>
                  <a:cubicBezTo>
                    <a:pt x="1106" y="3193"/>
                    <a:pt x="1119" y="3225"/>
                    <a:pt x="1136" y="3225"/>
                  </a:cubicBezTo>
                  <a:cubicBezTo>
                    <a:pt x="1142" y="3225"/>
                    <a:pt x="1148" y="3221"/>
                    <a:pt x="1153" y="3213"/>
                  </a:cubicBezTo>
                  <a:cubicBezTo>
                    <a:pt x="1166" y="3222"/>
                    <a:pt x="1166" y="3222"/>
                    <a:pt x="1166" y="3247"/>
                  </a:cubicBezTo>
                  <a:cubicBezTo>
                    <a:pt x="1161" y="3257"/>
                    <a:pt x="1162" y="3265"/>
                    <a:pt x="1170" y="3265"/>
                  </a:cubicBezTo>
                  <a:cubicBezTo>
                    <a:pt x="1177" y="3265"/>
                    <a:pt x="1188" y="3260"/>
                    <a:pt x="1203" y="3247"/>
                  </a:cubicBezTo>
                  <a:cubicBezTo>
                    <a:pt x="1217" y="3235"/>
                    <a:pt x="1227" y="3229"/>
                    <a:pt x="1234" y="3229"/>
                  </a:cubicBezTo>
                  <a:cubicBezTo>
                    <a:pt x="1245" y="3229"/>
                    <a:pt x="1248" y="3242"/>
                    <a:pt x="1244" y="3269"/>
                  </a:cubicBezTo>
                  <a:cubicBezTo>
                    <a:pt x="1247" y="3308"/>
                    <a:pt x="1282" y="3334"/>
                    <a:pt x="1302" y="3334"/>
                  </a:cubicBezTo>
                  <a:cubicBezTo>
                    <a:pt x="1307" y="3334"/>
                    <a:pt x="1311" y="3332"/>
                    <a:pt x="1313" y="3328"/>
                  </a:cubicBezTo>
                  <a:cubicBezTo>
                    <a:pt x="1320" y="3316"/>
                    <a:pt x="1332" y="3311"/>
                    <a:pt x="1343" y="3311"/>
                  </a:cubicBezTo>
                  <a:cubicBezTo>
                    <a:pt x="1359" y="3311"/>
                    <a:pt x="1374" y="3321"/>
                    <a:pt x="1376" y="3341"/>
                  </a:cubicBezTo>
                  <a:cubicBezTo>
                    <a:pt x="1378" y="3357"/>
                    <a:pt x="1385" y="3365"/>
                    <a:pt x="1395" y="3365"/>
                  </a:cubicBezTo>
                  <a:cubicBezTo>
                    <a:pt x="1401" y="3365"/>
                    <a:pt x="1408" y="3362"/>
                    <a:pt x="1417" y="3357"/>
                  </a:cubicBezTo>
                  <a:lnTo>
                    <a:pt x="1417" y="3357"/>
                  </a:lnTo>
                  <a:cubicBezTo>
                    <a:pt x="1409" y="3374"/>
                    <a:pt x="1411" y="3393"/>
                    <a:pt x="1425" y="3393"/>
                  </a:cubicBezTo>
                  <a:cubicBezTo>
                    <a:pt x="1428" y="3393"/>
                    <a:pt x="1433" y="3391"/>
                    <a:pt x="1438" y="3388"/>
                  </a:cubicBezTo>
                  <a:cubicBezTo>
                    <a:pt x="1438" y="3388"/>
                    <a:pt x="1440" y="3389"/>
                    <a:pt x="1441" y="3389"/>
                  </a:cubicBezTo>
                  <a:cubicBezTo>
                    <a:pt x="1445" y="3389"/>
                    <a:pt x="1449" y="3386"/>
                    <a:pt x="1445" y="3369"/>
                  </a:cubicBezTo>
                  <a:lnTo>
                    <a:pt x="1489" y="3344"/>
                  </a:lnTo>
                  <a:cubicBezTo>
                    <a:pt x="1476" y="3338"/>
                    <a:pt x="1485" y="3319"/>
                    <a:pt x="1492" y="3300"/>
                  </a:cubicBezTo>
                  <a:cubicBezTo>
                    <a:pt x="1493" y="3297"/>
                    <a:pt x="1496" y="3296"/>
                    <a:pt x="1499" y="3296"/>
                  </a:cubicBezTo>
                  <a:cubicBezTo>
                    <a:pt x="1515" y="3296"/>
                    <a:pt x="1546" y="3334"/>
                    <a:pt x="1551" y="3391"/>
                  </a:cubicBezTo>
                  <a:lnTo>
                    <a:pt x="1564" y="3444"/>
                  </a:lnTo>
                  <a:cubicBezTo>
                    <a:pt x="1570" y="3422"/>
                    <a:pt x="1579" y="3404"/>
                    <a:pt x="1579" y="3404"/>
                  </a:cubicBezTo>
                  <a:cubicBezTo>
                    <a:pt x="1592" y="3410"/>
                    <a:pt x="1608" y="3413"/>
                    <a:pt x="1598" y="3435"/>
                  </a:cubicBezTo>
                  <a:cubicBezTo>
                    <a:pt x="1592" y="3454"/>
                    <a:pt x="1592" y="3454"/>
                    <a:pt x="1608" y="3457"/>
                  </a:cubicBezTo>
                  <a:cubicBezTo>
                    <a:pt x="1608" y="3457"/>
                    <a:pt x="1610" y="3458"/>
                    <a:pt x="1613" y="3458"/>
                  </a:cubicBezTo>
                  <a:cubicBezTo>
                    <a:pt x="1618" y="3458"/>
                    <a:pt x="1626" y="3455"/>
                    <a:pt x="1630" y="3441"/>
                  </a:cubicBezTo>
                  <a:cubicBezTo>
                    <a:pt x="1637" y="3421"/>
                    <a:pt x="1640" y="3411"/>
                    <a:pt x="1642" y="3411"/>
                  </a:cubicBezTo>
                  <a:cubicBezTo>
                    <a:pt x="1644" y="3411"/>
                    <a:pt x="1646" y="3417"/>
                    <a:pt x="1648" y="3429"/>
                  </a:cubicBezTo>
                  <a:cubicBezTo>
                    <a:pt x="1650" y="3453"/>
                    <a:pt x="1656" y="3465"/>
                    <a:pt x="1664" y="3465"/>
                  </a:cubicBezTo>
                  <a:cubicBezTo>
                    <a:pt x="1672" y="3465"/>
                    <a:pt x="1681" y="3457"/>
                    <a:pt x="1692" y="3441"/>
                  </a:cubicBezTo>
                  <a:cubicBezTo>
                    <a:pt x="1698" y="3421"/>
                    <a:pt x="1702" y="3411"/>
                    <a:pt x="1704" y="3411"/>
                  </a:cubicBezTo>
                  <a:cubicBezTo>
                    <a:pt x="1706" y="3411"/>
                    <a:pt x="1706" y="3422"/>
                    <a:pt x="1708" y="3444"/>
                  </a:cubicBezTo>
                  <a:cubicBezTo>
                    <a:pt x="1702" y="3466"/>
                    <a:pt x="1711" y="3488"/>
                    <a:pt x="1724" y="3495"/>
                  </a:cubicBezTo>
                  <a:lnTo>
                    <a:pt x="1730" y="3476"/>
                  </a:lnTo>
                  <a:cubicBezTo>
                    <a:pt x="1737" y="3454"/>
                    <a:pt x="1743" y="3445"/>
                    <a:pt x="1750" y="3445"/>
                  </a:cubicBezTo>
                  <a:cubicBezTo>
                    <a:pt x="1755" y="3445"/>
                    <a:pt x="1760" y="3452"/>
                    <a:pt x="1764" y="3463"/>
                  </a:cubicBezTo>
                  <a:cubicBezTo>
                    <a:pt x="1760" y="3475"/>
                    <a:pt x="1765" y="3482"/>
                    <a:pt x="1779" y="3482"/>
                  </a:cubicBezTo>
                  <a:cubicBezTo>
                    <a:pt x="1786" y="3482"/>
                    <a:pt x="1796" y="3480"/>
                    <a:pt x="1808" y="3476"/>
                  </a:cubicBezTo>
                  <a:cubicBezTo>
                    <a:pt x="1836" y="3482"/>
                    <a:pt x="1852" y="3485"/>
                    <a:pt x="1846" y="3504"/>
                  </a:cubicBezTo>
                  <a:cubicBezTo>
                    <a:pt x="1841" y="3525"/>
                    <a:pt x="1839" y="3535"/>
                    <a:pt x="1841" y="3535"/>
                  </a:cubicBezTo>
                  <a:cubicBezTo>
                    <a:pt x="1843" y="3535"/>
                    <a:pt x="1849" y="3526"/>
                    <a:pt x="1862" y="3507"/>
                  </a:cubicBezTo>
                  <a:cubicBezTo>
                    <a:pt x="1870" y="3500"/>
                    <a:pt x="1874" y="3496"/>
                    <a:pt x="1879" y="3496"/>
                  </a:cubicBezTo>
                  <a:cubicBezTo>
                    <a:pt x="1885" y="3496"/>
                    <a:pt x="1891" y="3502"/>
                    <a:pt x="1905" y="3516"/>
                  </a:cubicBezTo>
                  <a:cubicBezTo>
                    <a:pt x="1912" y="3530"/>
                    <a:pt x="1915" y="3536"/>
                    <a:pt x="1920" y="3536"/>
                  </a:cubicBezTo>
                  <a:cubicBezTo>
                    <a:pt x="1923" y="3536"/>
                    <a:pt x="1928" y="3531"/>
                    <a:pt x="1937" y="3523"/>
                  </a:cubicBezTo>
                  <a:cubicBezTo>
                    <a:pt x="1943" y="3482"/>
                    <a:pt x="1946" y="3463"/>
                    <a:pt x="1934" y="3460"/>
                  </a:cubicBezTo>
                  <a:cubicBezTo>
                    <a:pt x="1918" y="3457"/>
                    <a:pt x="1918" y="3457"/>
                    <a:pt x="1924" y="3435"/>
                  </a:cubicBezTo>
                  <a:lnTo>
                    <a:pt x="1924" y="3435"/>
                  </a:lnTo>
                  <a:lnTo>
                    <a:pt x="1952" y="3441"/>
                  </a:lnTo>
                  <a:cubicBezTo>
                    <a:pt x="1958" y="3443"/>
                    <a:pt x="1963" y="3444"/>
                    <a:pt x="1969" y="3444"/>
                  </a:cubicBezTo>
                  <a:cubicBezTo>
                    <a:pt x="1983" y="3444"/>
                    <a:pt x="1998" y="3439"/>
                    <a:pt x="2012" y="3432"/>
                  </a:cubicBezTo>
                  <a:cubicBezTo>
                    <a:pt x="2018" y="3429"/>
                    <a:pt x="2024" y="3422"/>
                    <a:pt x="2031" y="3416"/>
                  </a:cubicBezTo>
                  <a:cubicBezTo>
                    <a:pt x="2034" y="3413"/>
                    <a:pt x="2034" y="3413"/>
                    <a:pt x="2036" y="3410"/>
                  </a:cubicBezTo>
                  <a:lnTo>
                    <a:pt x="2036" y="3410"/>
                  </a:lnTo>
                  <a:cubicBezTo>
                    <a:pt x="2035" y="3417"/>
                    <a:pt x="2033" y="3433"/>
                    <a:pt x="2031" y="3448"/>
                  </a:cubicBezTo>
                  <a:cubicBezTo>
                    <a:pt x="2024" y="3491"/>
                    <a:pt x="2021" y="3510"/>
                    <a:pt x="2050" y="3535"/>
                  </a:cubicBezTo>
                  <a:cubicBezTo>
                    <a:pt x="2084" y="3551"/>
                    <a:pt x="2114" y="3566"/>
                    <a:pt x="2133" y="3566"/>
                  </a:cubicBezTo>
                  <a:cubicBezTo>
                    <a:pt x="2145" y="3566"/>
                    <a:pt x="2152" y="3560"/>
                    <a:pt x="2153" y="3545"/>
                  </a:cubicBezTo>
                  <a:cubicBezTo>
                    <a:pt x="2153" y="3545"/>
                    <a:pt x="2172" y="3526"/>
                    <a:pt x="2184" y="3526"/>
                  </a:cubicBezTo>
                  <a:cubicBezTo>
                    <a:pt x="2200" y="3529"/>
                    <a:pt x="2216" y="3551"/>
                    <a:pt x="2216" y="3551"/>
                  </a:cubicBezTo>
                  <a:cubicBezTo>
                    <a:pt x="2213" y="3573"/>
                    <a:pt x="2275" y="3576"/>
                    <a:pt x="2350" y="3576"/>
                  </a:cubicBezTo>
                  <a:cubicBezTo>
                    <a:pt x="2373" y="3576"/>
                    <a:pt x="2393" y="3576"/>
                    <a:pt x="2411" y="3576"/>
                  </a:cubicBezTo>
                  <a:cubicBezTo>
                    <a:pt x="2463" y="3576"/>
                    <a:pt x="2492" y="3578"/>
                    <a:pt x="2504" y="3592"/>
                  </a:cubicBezTo>
                  <a:cubicBezTo>
                    <a:pt x="2513" y="3604"/>
                    <a:pt x="2526" y="3611"/>
                    <a:pt x="2538" y="3611"/>
                  </a:cubicBezTo>
                  <a:cubicBezTo>
                    <a:pt x="2535" y="3589"/>
                    <a:pt x="2629" y="3582"/>
                    <a:pt x="2736" y="3563"/>
                  </a:cubicBezTo>
                  <a:cubicBezTo>
                    <a:pt x="2842" y="3545"/>
                    <a:pt x="2949" y="3520"/>
                    <a:pt x="2943" y="3498"/>
                  </a:cubicBezTo>
                  <a:lnTo>
                    <a:pt x="2971" y="3488"/>
                  </a:lnTo>
                  <a:cubicBezTo>
                    <a:pt x="2974" y="3498"/>
                    <a:pt x="2981" y="3502"/>
                    <a:pt x="2991" y="3502"/>
                  </a:cubicBezTo>
                  <a:cubicBezTo>
                    <a:pt x="3003" y="3502"/>
                    <a:pt x="3020" y="3497"/>
                    <a:pt x="3037" y="3491"/>
                  </a:cubicBezTo>
                  <a:cubicBezTo>
                    <a:pt x="3049" y="3473"/>
                    <a:pt x="3068" y="3460"/>
                    <a:pt x="3087" y="3454"/>
                  </a:cubicBezTo>
                  <a:cubicBezTo>
                    <a:pt x="3092" y="3463"/>
                    <a:pt x="3098" y="3467"/>
                    <a:pt x="3106" y="3467"/>
                  </a:cubicBezTo>
                  <a:cubicBezTo>
                    <a:pt x="3115" y="3467"/>
                    <a:pt x="3126" y="3463"/>
                    <a:pt x="3140" y="3457"/>
                  </a:cubicBezTo>
                  <a:cubicBezTo>
                    <a:pt x="3168" y="3444"/>
                    <a:pt x="3181" y="3438"/>
                    <a:pt x="3175" y="3419"/>
                  </a:cubicBezTo>
                  <a:cubicBezTo>
                    <a:pt x="3228" y="3397"/>
                    <a:pt x="3281" y="3382"/>
                    <a:pt x="3338" y="3372"/>
                  </a:cubicBezTo>
                  <a:cubicBezTo>
                    <a:pt x="3342" y="3374"/>
                    <a:pt x="3345" y="3375"/>
                    <a:pt x="3348" y="3375"/>
                  </a:cubicBezTo>
                  <a:cubicBezTo>
                    <a:pt x="3364" y="3375"/>
                    <a:pt x="3366" y="3352"/>
                    <a:pt x="3369" y="3332"/>
                  </a:cubicBezTo>
                  <a:cubicBezTo>
                    <a:pt x="3359" y="3316"/>
                    <a:pt x="3363" y="3294"/>
                    <a:pt x="3378" y="3281"/>
                  </a:cubicBezTo>
                  <a:lnTo>
                    <a:pt x="3397" y="3316"/>
                  </a:lnTo>
                  <a:cubicBezTo>
                    <a:pt x="3395" y="3332"/>
                    <a:pt x="3395" y="3339"/>
                    <a:pt x="3400" y="3339"/>
                  </a:cubicBezTo>
                  <a:cubicBezTo>
                    <a:pt x="3403" y="3339"/>
                    <a:pt x="3410" y="3335"/>
                    <a:pt x="3422" y="3328"/>
                  </a:cubicBezTo>
                  <a:lnTo>
                    <a:pt x="3447" y="3313"/>
                  </a:lnTo>
                  <a:cubicBezTo>
                    <a:pt x="3438" y="3294"/>
                    <a:pt x="3507" y="3263"/>
                    <a:pt x="3595" y="3200"/>
                  </a:cubicBezTo>
                  <a:cubicBezTo>
                    <a:pt x="3714" y="3125"/>
                    <a:pt x="3745" y="3090"/>
                    <a:pt x="3732" y="3075"/>
                  </a:cubicBezTo>
                  <a:cubicBezTo>
                    <a:pt x="3720" y="3059"/>
                    <a:pt x="3732" y="3050"/>
                    <a:pt x="3779" y="3037"/>
                  </a:cubicBezTo>
                  <a:cubicBezTo>
                    <a:pt x="3892" y="3028"/>
                    <a:pt x="3892" y="3024"/>
                    <a:pt x="3889" y="2999"/>
                  </a:cubicBezTo>
                  <a:lnTo>
                    <a:pt x="3889" y="2999"/>
                  </a:lnTo>
                  <a:cubicBezTo>
                    <a:pt x="3887" y="3001"/>
                    <a:pt x="3885" y="3002"/>
                    <a:pt x="3882" y="3002"/>
                  </a:cubicBezTo>
                  <a:cubicBezTo>
                    <a:pt x="3873" y="3002"/>
                    <a:pt x="3861" y="2990"/>
                    <a:pt x="3851" y="2977"/>
                  </a:cubicBezTo>
                  <a:cubicBezTo>
                    <a:pt x="3833" y="2957"/>
                    <a:pt x="3831" y="2946"/>
                    <a:pt x="3843" y="2946"/>
                  </a:cubicBezTo>
                  <a:cubicBezTo>
                    <a:pt x="3849" y="2946"/>
                    <a:pt x="3859" y="2949"/>
                    <a:pt x="3873" y="2956"/>
                  </a:cubicBezTo>
                  <a:cubicBezTo>
                    <a:pt x="3876" y="2958"/>
                    <a:pt x="3879" y="2959"/>
                    <a:pt x="3882" y="2959"/>
                  </a:cubicBezTo>
                  <a:cubicBezTo>
                    <a:pt x="3925" y="2959"/>
                    <a:pt x="4050" y="2805"/>
                    <a:pt x="4027" y="2768"/>
                  </a:cubicBezTo>
                  <a:lnTo>
                    <a:pt x="4027" y="2768"/>
                  </a:lnTo>
                  <a:lnTo>
                    <a:pt x="4043" y="2780"/>
                  </a:lnTo>
                  <a:cubicBezTo>
                    <a:pt x="4047" y="2784"/>
                    <a:pt x="4051" y="2786"/>
                    <a:pt x="4055" y="2786"/>
                  </a:cubicBezTo>
                  <a:cubicBezTo>
                    <a:pt x="4065" y="2786"/>
                    <a:pt x="4078" y="2770"/>
                    <a:pt x="4105" y="2736"/>
                  </a:cubicBezTo>
                  <a:lnTo>
                    <a:pt x="4137" y="2699"/>
                  </a:lnTo>
                  <a:cubicBezTo>
                    <a:pt x="4107" y="2678"/>
                    <a:pt x="4165" y="2622"/>
                    <a:pt x="4186" y="2622"/>
                  </a:cubicBezTo>
                  <a:cubicBezTo>
                    <a:pt x="4188" y="2622"/>
                    <a:pt x="4189" y="2623"/>
                    <a:pt x="4190" y="2623"/>
                  </a:cubicBezTo>
                  <a:cubicBezTo>
                    <a:pt x="4215" y="2623"/>
                    <a:pt x="4215" y="2623"/>
                    <a:pt x="4234" y="2598"/>
                  </a:cubicBezTo>
                  <a:cubicBezTo>
                    <a:pt x="4225" y="2541"/>
                    <a:pt x="4277" y="2494"/>
                    <a:pt x="4298" y="2494"/>
                  </a:cubicBezTo>
                  <a:cubicBezTo>
                    <a:pt x="4300" y="2494"/>
                    <a:pt x="4301" y="2494"/>
                    <a:pt x="4303" y="2495"/>
                  </a:cubicBezTo>
                  <a:lnTo>
                    <a:pt x="4318" y="2467"/>
                  </a:lnTo>
                  <a:cubicBezTo>
                    <a:pt x="4312" y="2445"/>
                    <a:pt x="4315" y="2420"/>
                    <a:pt x="4331" y="2401"/>
                  </a:cubicBezTo>
                  <a:cubicBezTo>
                    <a:pt x="4351" y="2364"/>
                    <a:pt x="4358" y="2350"/>
                    <a:pt x="4340" y="2350"/>
                  </a:cubicBezTo>
                  <a:cubicBezTo>
                    <a:pt x="4339" y="2350"/>
                    <a:pt x="4337" y="2350"/>
                    <a:pt x="4334" y="2351"/>
                  </a:cubicBezTo>
                  <a:cubicBezTo>
                    <a:pt x="4315" y="2341"/>
                    <a:pt x="4296" y="2332"/>
                    <a:pt x="4303" y="2319"/>
                  </a:cubicBezTo>
                  <a:lnTo>
                    <a:pt x="4303" y="2319"/>
                  </a:lnTo>
                  <a:lnTo>
                    <a:pt x="4322" y="2329"/>
                  </a:lnTo>
                  <a:cubicBezTo>
                    <a:pt x="4323" y="2330"/>
                    <a:pt x="4325" y="2330"/>
                    <a:pt x="4327" y="2330"/>
                  </a:cubicBezTo>
                  <a:cubicBezTo>
                    <a:pt x="4345" y="2330"/>
                    <a:pt x="4368" y="2292"/>
                    <a:pt x="4387" y="2241"/>
                  </a:cubicBezTo>
                  <a:cubicBezTo>
                    <a:pt x="4419" y="2172"/>
                    <a:pt x="4428" y="2144"/>
                    <a:pt x="4456" y="2134"/>
                  </a:cubicBezTo>
                  <a:lnTo>
                    <a:pt x="4441" y="2113"/>
                  </a:lnTo>
                  <a:cubicBezTo>
                    <a:pt x="4430" y="2097"/>
                    <a:pt x="4433" y="2083"/>
                    <a:pt x="4445" y="2083"/>
                  </a:cubicBezTo>
                  <a:cubicBezTo>
                    <a:pt x="4448" y="2083"/>
                    <a:pt x="4450" y="2083"/>
                    <a:pt x="4453" y="2084"/>
                  </a:cubicBezTo>
                  <a:cubicBezTo>
                    <a:pt x="4478" y="2078"/>
                    <a:pt x="4497" y="2019"/>
                    <a:pt x="4485" y="1984"/>
                  </a:cubicBezTo>
                  <a:lnTo>
                    <a:pt x="4494" y="1953"/>
                  </a:lnTo>
                  <a:cubicBezTo>
                    <a:pt x="4496" y="1953"/>
                    <a:pt x="4498" y="1953"/>
                    <a:pt x="4500" y="1953"/>
                  </a:cubicBezTo>
                  <a:cubicBezTo>
                    <a:pt x="4539" y="1953"/>
                    <a:pt x="4552" y="1899"/>
                    <a:pt x="4516" y="1881"/>
                  </a:cubicBezTo>
                  <a:lnTo>
                    <a:pt x="4516" y="1881"/>
                  </a:lnTo>
                  <a:cubicBezTo>
                    <a:pt x="4518" y="1881"/>
                    <a:pt x="4520" y="1881"/>
                    <a:pt x="4522" y="1881"/>
                  </a:cubicBezTo>
                  <a:cubicBezTo>
                    <a:pt x="4538" y="1881"/>
                    <a:pt x="4541" y="1870"/>
                    <a:pt x="4544" y="1856"/>
                  </a:cubicBezTo>
                  <a:cubicBezTo>
                    <a:pt x="4532" y="1822"/>
                    <a:pt x="4543" y="1765"/>
                    <a:pt x="4561" y="1765"/>
                  </a:cubicBezTo>
                  <a:cubicBezTo>
                    <a:pt x="4562" y="1765"/>
                    <a:pt x="4562" y="1765"/>
                    <a:pt x="4563" y="1765"/>
                  </a:cubicBezTo>
                  <a:lnTo>
                    <a:pt x="4566" y="1749"/>
                  </a:lnTo>
                  <a:cubicBezTo>
                    <a:pt x="4553" y="1736"/>
                    <a:pt x="4550" y="1718"/>
                    <a:pt x="4553" y="1699"/>
                  </a:cubicBezTo>
                  <a:cubicBezTo>
                    <a:pt x="4560" y="1683"/>
                    <a:pt x="4557" y="1664"/>
                    <a:pt x="4544" y="1652"/>
                  </a:cubicBezTo>
                  <a:cubicBezTo>
                    <a:pt x="4525" y="1633"/>
                    <a:pt x="4528" y="1621"/>
                    <a:pt x="4528" y="1621"/>
                  </a:cubicBezTo>
                  <a:cubicBezTo>
                    <a:pt x="4528" y="1617"/>
                    <a:pt x="4530" y="1616"/>
                    <a:pt x="4532" y="1616"/>
                  </a:cubicBezTo>
                  <a:cubicBezTo>
                    <a:pt x="4538" y="1616"/>
                    <a:pt x="4552" y="1628"/>
                    <a:pt x="4566" y="1639"/>
                  </a:cubicBezTo>
                  <a:cubicBezTo>
                    <a:pt x="4570" y="1647"/>
                    <a:pt x="4573" y="1650"/>
                    <a:pt x="4575" y="1650"/>
                  </a:cubicBezTo>
                  <a:cubicBezTo>
                    <a:pt x="4582" y="1650"/>
                    <a:pt x="4579" y="1618"/>
                    <a:pt x="4553" y="1583"/>
                  </a:cubicBezTo>
                  <a:cubicBezTo>
                    <a:pt x="4534" y="1559"/>
                    <a:pt x="4526" y="1547"/>
                    <a:pt x="4528" y="1547"/>
                  </a:cubicBezTo>
                  <a:lnTo>
                    <a:pt x="4528" y="1547"/>
                  </a:lnTo>
                  <a:cubicBezTo>
                    <a:pt x="4530" y="1547"/>
                    <a:pt x="4540" y="1555"/>
                    <a:pt x="4557" y="1570"/>
                  </a:cubicBezTo>
                  <a:cubicBezTo>
                    <a:pt x="4568" y="1580"/>
                    <a:pt x="4579" y="1589"/>
                    <a:pt x="4582" y="1589"/>
                  </a:cubicBezTo>
                  <a:cubicBezTo>
                    <a:pt x="4584" y="1589"/>
                    <a:pt x="4583" y="1585"/>
                    <a:pt x="4575" y="1574"/>
                  </a:cubicBezTo>
                  <a:cubicBezTo>
                    <a:pt x="4575" y="1574"/>
                    <a:pt x="4582" y="1545"/>
                    <a:pt x="4560" y="1542"/>
                  </a:cubicBezTo>
                  <a:lnTo>
                    <a:pt x="4566" y="1505"/>
                  </a:lnTo>
                  <a:cubicBezTo>
                    <a:pt x="4582" y="1492"/>
                    <a:pt x="4591" y="1473"/>
                    <a:pt x="4594" y="1451"/>
                  </a:cubicBezTo>
                  <a:cubicBezTo>
                    <a:pt x="4575" y="1436"/>
                    <a:pt x="4575" y="1436"/>
                    <a:pt x="4597" y="1426"/>
                  </a:cubicBezTo>
                  <a:cubicBezTo>
                    <a:pt x="4600" y="1427"/>
                    <a:pt x="4602" y="1427"/>
                    <a:pt x="4604" y="1427"/>
                  </a:cubicBezTo>
                  <a:cubicBezTo>
                    <a:pt x="4619" y="1427"/>
                    <a:pt x="4618" y="1416"/>
                    <a:pt x="4582" y="1411"/>
                  </a:cubicBezTo>
                  <a:cubicBezTo>
                    <a:pt x="4563" y="1392"/>
                    <a:pt x="4563" y="1379"/>
                    <a:pt x="4588" y="1370"/>
                  </a:cubicBezTo>
                  <a:cubicBezTo>
                    <a:pt x="4596" y="1371"/>
                    <a:pt x="4602" y="1372"/>
                    <a:pt x="4607" y="1372"/>
                  </a:cubicBezTo>
                  <a:cubicBezTo>
                    <a:pt x="4628" y="1372"/>
                    <a:pt x="4625" y="1363"/>
                    <a:pt x="4610" y="1360"/>
                  </a:cubicBezTo>
                  <a:cubicBezTo>
                    <a:pt x="4591" y="1342"/>
                    <a:pt x="4591" y="1329"/>
                    <a:pt x="4591" y="1329"/>
                  </a:cubicBezTo>
                  <a:cubicBezTo>
                    <a:pt x="4597" y="1329"/>
                    <a:pt x="4604" y="1323"/>
                    <a:pt x="4607" y="1310"/>
                  </a:cubicBezTo>
                  <a:cubicBezTo>
                    <a:pt x="4616" y="1288"/>
                    <a:pt x="4619" y="1263"/>
                    <a:pt x="4622" y="1238"/>
                  </a:cubicBezTo>
                  <a:cubicBezTo>
                    <a:pt x="4632" y="1150"/>
                    <a:pt x="4626" y="1063"/>
                    <a:pt x="4604" y="978"/>
                  </a:cubicBezTo>
                  <a:cubicBezTo>
                    <a:pt x="4596" y="963"/>
                    <a:pt x="4580" y="951"/>
                    <a:pt x="4562" y="951"/>
                  </a:cubicBezTo>
                  <a:cubicBezTo>
                    <a:pt x="4558" y="951"/>
                    <a:pt x="4554" y="952"/>
                    <a:pt x="4550" y="953"/>
                  </a:cubicBezTo>
                  <a:cubicBezTo>
                    <a:pt x="4537" y="957"/>
                    <a:pt x="4530" y="959"/>
                    <a:pt x="4528" y="959"/>
                  </a:cubicBezTo>
                  <a:cubicBezTo>
                    <a:pt x="4523" y="959"/>
                    <a:pt x="4536" y="951"/>
                    <a:pt x="4544" y="934"/>
                  </a:cubicBezTo>
                  <a:cubicBezTo>
                    <a:pt x="4581" y="906"/>
                    <a:pt x="4583" y="878"/>
                    <a:pt x="4564" y="878"/>
                  </a:cubicBezTo>
                  <a:cubicBezTo>
                    <a:pt x="4556" y="878"/>
                    <a:pt x="4544" y="883"/>
                    <a:pt x="4528" y="897"/>
                  </a:cubicBezTo>
                  <a:cubicBezTo>
                    <a:pt x="4514" y="911"/>
                    <a:pt x="4507" y="919"/>
                    <a:pt x="4506" y="919"/>
                  </a:cubicBezTo>
                  <a:cubicBezTo>
                    <a:pt x="4504" y="919"/>
                    <a:pt x="4510" y="907"/>
                    <a:pt x="4522" y="878"/>
                  </a:cubicBezTo>
                  <a:cubicBezTo>
                    <a:pt x="4532" y="850"/>
                    <a:pt x="4532" y="850"/>
                    <a:pt x="4503" y="840"/>
                  </a:cubicBezTo>
                  <a:cubicBezTo>
                    <a:pt x="4499" y="842"/>
                    <a:pt x="4496" y="843"/>
                    <a:pt x="4493" y="843"/>
                  </a:cubicBezTo>
                  <a:cubicBezTo>
                    <a:pt x="4482" y="843"/>
                    <a:pt x="4479" y="832"/>
                    <a:pt x="4494" y="825"/>
                  </a:cubicBezTo>
                  <a:cubicBezTo>
                    <a:pt x="4502" y="800"/>
                    <a:pt x="4508" y="776"/>
                    <a:pt x="4497" y="776"/>
                  </a:cubicBezTo>
                  <a:cubicBezTo>
                    <a:pt x="4495" y="776"/>
                    <a:pt x="4493" y="776"/>
                    <a:pt x="4491" y="778"/>
                  </a:cubicBezTo>
                  <a:cubicBezTo>
                    <a:pt x="4485" y="765"/>
                    <a:pt x="4481" y="746"/>
                    <a:pt x="4485" y="731"/>
                  </a:cubicBezTo>
                  <a:cubicBezTo>
                    <a:pt x="4491" y="702"/>
                    <a:pt x="4459" y="696"/>
                    <a:pt x="4431" y="696"/>
                  </a:cubicBezTo>
                  <a:cubicBezTo>
                    <a:pt x="4359" y="677"/>
                    <a:pt x="4347" y="665"/>
                    <a:pt x="4391" y="649"/>
                  </a:cubicBezTo>
                  <a:cubicBezTo>
                    <a:pt x="4427" y="636"/>
                    <a:pt x="4368" y="593"/>
                    <a:pt x="4324" y="593"/>
                  </a:cubicBezTo>
                  <a:cubicBezTo>
                    <a:pt x="4315" y="593"/>
                    <a:pt x="4307" y="595"/>
                    <a:pt x="4300" y="599"/>
                  </a:cubicBezTo>
                  <a:cubicBezTo>
                    <a:pt x="4278" y="609"/>
                    <a:pt x="4267" y="615"/>
                    <a:pt x="4265" y="615"/>
                  </a:cubicBezTo>
                  <a:cubicBezTo>
                    <a:pt x="4263" y="615"/>
                    <a:pt x="4266" y="611"/>
                    <a:pt x="4271" y="602"/>
                  </a:cubicBezTo>
                  <a:cubicBezTo>
                    <a:pt x="4278" y="593"/>
                    <a:pt x="4275" y="580"/>
                    <a:pt x="4265" y="574"/>
                  </a:cubicBezTo>
                  <a:cubicBezTo>
                    <a:pt x="4249" y="564"/>
                    <a:pt x="4234" y="552"/>
                    <a:pt x="4243" y="533"/>
                  </a:cubicBezTo>
                  <a:cubicBezTo>
                    <a:pt x="4228" y="528"/>
                    <a:pt x="4210" y="523"/>
                    <a:pt x="4193" y="523"/>
                  </a:cubicBezTo>
                  <a:cubicBezTo>
                    <a:pt x="4189" y="523"/>
                    <a:pt x="4185" y="523"/>
                    <a:pt x="4181" y="524"/>
                  </a:cubicBezTo>
                  <a:cubicBezTo>
                    <a:pt x="4172" y="526"/>
                    <a:pt x="4163" y="528"/>
                    <a:pt x="4154" y="528"/>
                  </a:cubicBezTo>
                  <a:cubicBezTo>
                    <a:pt x="4114" y="528"/>
                    <a:pt x="4079" y="499"/>
                    <a:pt x="4074" y="458"/>
                  </a:cubicBezTo>
                  <a:lnTo>
                    <a:pt x="4027" y="467"/>
                  </a:lnTo>
                  <a:cubicBezTo>
                    <a:pt x="4010" y="489"/>
                    <a:pt x="3996" y="504"/>
                    <a:pt x="3989" y="504"/>
                  </a:cubicBezTo>
                  <a:cubicBezTo>
                    <a:pt x="3984" y="504"/>
                    <a:pt x="3982" y="497"/>
                    <a:pt x="3986" y="480"/>
                  </a:cubicBezTo>
                  <a:cubicBezTo>
                    <a:pt x="3987" y="473"/>
                    <a:pt x="3988" y="467"/>
                    <a:pt x="3989" y="461"/>
                  </a:cubicBezTo>
                  <a:lnTo>
                    <a:pt x="3989" y="461"/>
                  </a:lnTo>
                  <a:cubicBezTo>
                    <a:pt x="3981" y="472"/>
                    <a:pt x="3970" y="477"/>
                    <a:pt x="3958" y="477"/>
                  </a:cubicBezTo>
                  <a:cubicBezTo>
                    <a:pt x="3935" y="477"/>
                    <a:pt x="3911" y="456"/>
                    <a:pt x="3917" y="427"/>
                  </a:cubicBezTo>
                  <a:cubicBezTo>
                    <a:pt x="3920" y="405"/>
                    <a:pt x="3920" y="405"/>
                    <a:pt x="3905" y="405"/>
                  </a:cubicBezTo>
                  <a:lnTo>
                    <a:pt x="3902" y="423"/>
                  </a:lnTo>
                  <a:cubicBezTo>
                    <a:pt x="3902" y="444"/>
                    <a:pt x="3899" y="464"/>
                    <a:pt x="3886" y="464"/>
                  </a:cubicBezTo>
                  <a:cubicBezTo>
                    <a:pt x="3885" y="464"/>
                    <a:pt x="3884" y="464"/>
                    <a:pt x="3883" y="464"/>
                  </a:cubicBezTo>
                  <a:cubicBezTo>
                    <a:pt x="3870" y="461"/>
                    <a:pt x="3858" y="461"/>
                    <a:pt x="3861" y="439"/>
                  </a:cubicBezTo>
                  <a:cubicBezTo>
                    <a:pt x="3852" y="423"/>
                    <a:pt x="3844" y="406"/>
                    <a:pt x="3840" y="406"/>
                  </a:cubicBezTo>
                  <a:cubicBezTo>
                    <a:pt x="3838" y="406"/>
                    <a:pt x="3837" y="408"/>
                    <a:pt x="3836" y="414"/>
                  </a:cubicBezTo>
                  <a:cubicBezTo>
                    <a:pt x="3836" y="414"/>
                    <a:pt x="3823" y="411"/>
                    <a:pt x="3814" y="389"/>
                  </a:cubicBezTo>
                  <a:lnTo>
                    <a:pt x="3757" y="383"/>
                  </a:lnTo>
                  <a:cubicBezTo>
                    <a:pt x="3751" y="391"/>
                    <a:pt x="3743" y="394"/>
                    <a:pt x="3736" y="394"/>
                  </a:cubicBezTo>
                  <a:cubicBezTo>
                    <a:pt x="3726" y="394"/>
                    <a:pt x="3718" y="387"/>
                    <a:pt x="3720" y="376"/>
                  </a:cubicBezTo>
                  <a:cubicBezTo>
                    <a:pt x="3717" y="376"/>
                    <a:pt x="3714" y="376"/>
                    <a:pt x="3711" y="376"/>
                  </a:cubicBezTo>
                  <a:cubicBezTo>
                    <a:pt x="3698" y="376"/>
                    <a:pt x="3684" y="381"/>
                    <a:pt x="3676" y="389"/>
                  </a:cubicBezTo>
                  <a:cubicBezTo>
                    <a:pt x="3648" y="386"/>
                    <a:pt x="3635" y="383"/>
                    <a:pt x="3638" y="364"/>
                  </a:cubicBezTo>
                  <a:cubicBezTo>
                    <a:pt x="3640" y="352"/>
                    <a:pt x="3641" y="347"/>
                    <a:pt x="3639" y="347"/>
                  </a:cubicBezTo>
                  <a:lnTo>
                    <a:pt x="3639" y="347"/>
                  </a:lnTo>
                  <a:cubicBezTo>
                    <a:pt x="3637" y="347"/>
                    <a:pt x="3633" y="352"/>
                    <a:pt x="3626" y="361"/>
                  </a:cubicBezTo>
                  <a:cubicBezTo>
                    <a:pt x="3624" y="375"/>
                    <a:pt x="3618" y="379"/>
                    <a:pt x="3610" y="379"/>
                  </a:cubicBezTo>
                  <a:cubicBezTo>
                    <a:pt x="3605" y="379"/>
                    <a:pt x="3600" y="378"/>
                    <a:pt x="3595" y="376"/>
                  </a:cubicBezTo>
                  <a:lnTo>
                    <a:pt x="3569" y="373"/>
                  </a:lnTo>
                  <a:cubicBezTo>
                    <a:pt x="3567" y="389"/>
                    <a:pt x="3567" y="394"/>
                    <a:pt x="3560" y="394"/>
                  </a:cubicBezTo>
                  <a:cubicBezTo>
                    <a:pt x="3558" y="394"/>
                    <a:pt x="3555" y="393"/>
                    <a:pt x="3551" y="392"/>
                  </a:cubicBezTo>
                  <a:cubicBezTo>
                    <a:pt x="3538" y="389"/>
                    <a:pt x="3501" y="364"/>
                    <a:pt x="3488" y="361"/>
                  </a:cubicBezTo>
                  <a:cubicBezTo>
                    <a:pt x="3474" y="359"/>
                    <a:pt x="3465" y="357"/>
                    <a:pt x="3459" y="357"/>
                  </a:cubicBezTo>
                  <a:cubicBezTo>
                    <a:pt x="3449" y="357"/>
                    <a:pt x="3452" y="362"/>
                    <a:pt x="3460" y="376"/>
                  </a:cubicBezTo>
                  <a:cubicBezTo>
                    <a:pt x="3468" y="378"/>
                    <a:pt x="3469" y="388"/>
                    <a:pt x="3463" y="388"/>
                  </a:cubicBezTo>
                  <a:cubicBezTo>
                    <a:pt x="3459" y="388"/>
                    <a:pt x="3453" y="385"/>
                    <a:pt x="3444" y="376"/>
                  </a:cubicBezTo>
                  <a:cubicBezTo>
                    <a:pt x="3416" y="361"/>
                    <a:pt x="3385" y="348"/>
                    <a:pt x="3353" y="342"/>
                  </a:cubicBezTo>
                  <a:cubicBezTo>
                    <a:pt x="3332" y="338"/>
                    <a:pt x="3319" y="336"/>
                    <a:pt x="3312" y="336"/>
                  </a:cubicBezTo>
                  <a:cubicBezTo>
                    <a:pt x="3299" y="336"/>
                    <a:pt x="3299" y="341"/>
                    <a:pt x="3297" y="354"/>
                  </a:cubicBezTo>
                  <a:cubicBezTo>
                    <a:pt x="3301" y="374"/>
                    <a:pt x="3300" y="385"/>
                    <a:pt x="3297" y="385"/>
                  </a:cubicBezTo>
                  <a:cubicBezTo>
                    <a:pt x="3293" y="385"/>
                    <a:pt x="3287" y="374"/>
                    <a:pt x="3284" y="351"/>
                  </a:cubicBezTo>
                  <a:cubicBezTo>
                    <a:pt x="3270" y="324"/>
                    <a:pt x="3260" y="312"/>
                    <a:pt x="3254" y="312"/>
                  </a:cubicBezTo>
                  <a:cubicBezTo>
                    <a:pt x="3250" y="312"/>
                    <a:pt x="3248" y="316"/>
                    <a:pt x="3247" y="323"/>
                  </a:cubicBezTo>
                  <a:cubicBezTo>
                    <a:pt x="3231" y="342"/>
                    <a:pt x="3231" y="342"/>
                    <a:pt x="3218" y="342"/>
                  </a:cubicBezTo>
                  <a:cubicBezTo>
                    <a:pt x="3220" y="330"/>
                    <a:pt x="3216" y="323"/>
                    <a:pt x="3207" y="323"/>
                  </a:cubicBezTo>
                  <a:cubicBezTo>
                    <a:pt x="3200" y="323"/>
                    <a:pt x="3190" y="327"/>
                    <a:pt x="3178" y="336"/>
                  </a:cubicBezTo>
                  <a:cubicBezTo>
                    <a:pt x="3165" y="333"/>
                    <a:pt x="3165" y="333"/>
                    <a:pt x="3168" y="314"/>
                  </a:cubicBezTo>
                  <a:lnTo>
                    <a:pt x="3140" y="307"/>
                  </a:lnTo>
                  <a:cubicBezTo>
                    <a:pt x="3130" y="320"/>
                    <a:pt x="3114" y="325"/>
                    <a:pt x="3097" y="325"/>
                  </a:cubicBezTo>
                  <a:cubicBezTo>
                    <a:pt x="3064" y="325"/>
                    <a:pt x="3027" y="305"/>
                    <a:pt x="3021" y="289"/>
                  </a:cubicBezTo>
                  <a:cubicBezTo>
                    <a:pt x="3021" y="289"/>
                    <a:pt x="3005" y="289"/>
                    <a:pt x="2990" y="307"/>
                  </a:cubicBezTo>
                  <a:cubicBezTo>
                    <a:pt x="2981" y="326"/>
                    <a:pt x="2973" y="335"/>
                    <a:pt x="2968" y="335"/>
                  </a:cubicBezTo>
                  <a:cubicBezTo>
                    <a:pt x="2963" y="335"/>
                    <a:pt x="2961" y="324"/>
                    <a:pt x="2965" y="301"/>
                  </a:cubicBezTo>
                  <a:cubicBezTo>
                    <a:pt x="2966" y="281"/>
                    <a:pt x="2967" y="271"/>
                    <a:pt x="2965" y="271"/>
                  </a:cubicBezTo>
                  <a:lnTo>
                    <a:pt x="2965" y="271"/>
                  </a:lnTo>
                  <a:cubicBezTo>
                    <a:pt x="2963" y="271"/>
                    <a:pt x="2958" y="281"/>
                    <a:pt x="2949" y="301"/>
                  </a:cubicBezTo>
                  <a:cubicBezTo>
                    <a:pt x="2944" y="307"/>
                    <a:pt x="2933" y="310"/>
                    <a:pt x="2922" y="310"/>
                  </a:cubicBezTo>
                  <a:cubicBezTo>
                    <a:pt x="2899" y="310"/>
                    <a:pt x="2874" y="297"/>
                    <a:pt x="2886" y="270"/>
                  </a:cubicBezTo>
                  <a:lnTo>
                    <a:pt x="2893" y="229"/>
                  </a:lnTo>
                  <a:lnTo>
                    <a:pt x="2893" y="229"/>
                  </a:lnTo>
                  <a:cubicBezTo>
                    <a:pt x="2881" y="243"/>
                    <a:pt x="2869" y="245"/>
                    <a:pt x="2864" y="245"/>
                  </a:cubicBezTo>
                  <a:cubicBezTo>
                    <a:pt x="2862" y="245"/>
                    <a:pt x="2861" y="245"/>
                    <a:pt x="2861" y="245"/>
                  </a:cubicBezTo>
                  <a:cubicBezTo>
                    <a:pt x="2859" y="258"/>
                    <a:pt x="2854" y="262"/>
                    <a:pt x="2842" y="262"/>
                  </a:cubicBezTo>
                  <a:cubicBezTo>
                    <a:pt x="2833" y="262"/>
                    <a:pt x="2822" y="260"/>
                    <a:pt x="2805" y="257"/>
                  </a:cubicBezTo>
                  <a:cubicBezTo>
                    <a:pt x="2802" y="257"/>
                    <a:pt x="2799" y="257"/>
                    <a:pt x="2795" y="257"/>
                  </a:cubicBezTo>
                  <a:cubicBezTo>
                    <a:pt x="2774" y="257"/>
                    <a:pt x="2741" y="262"/>
                    <a:pt x="2716" y="262"/>
                  </a:cubicBezTo>
                  <a:cubicBezTo>
                    <a:pt x="2708" y="262"/>
                    <a:pt x="2701" y="262"/>
                    <a:pt x="2695" y="260"/>
                  </a:cubicBezTo>
                  <a:cubicBezTo>
                    <a:pt x="2670" y="257"/>
                    <a:pt x="2629" y="251"/>
                    <a:pt x="2617" y="229"/>
                  </a:cubicBezTo>
                  <a:cubicBezTo>
                    <a:pt x="2612" y="228"/>
                    <a:pt x="2608" y="228"/>
                    <a:pt x="2603" y="228"/>
                  </a:cubicBezTo>
                  <a:cubicBezTo>
                    <a:pt x="2589" y="228"/>
                    <a:pt x="2575" y="232"/>
                    <a:pt x="2560" y="242"/>
                  </a:cubicBezTo>
                  <a:cubicBezTo>
                    <a:pt x="2553" y="250"/>
                    <a:pt x="2545" y="254"/>
                    <a:pt x="2537" y="254"/>
                  </a:cubicBezTo>
                  <a:cubicBezTo>
                    <a:pt x="2528" y="254"/>
                    <a:pt x="2521" y="248"/>
                    <a:pt x="2523" y="235"/>
                  </a:cubicBezTo>
                  <a:lnTo>
                    <a:pt x="2507" y="232"/>
                  </a:lnTo>
                  <a:cubicBezTo>
                    <a:pt x="2495" y="242"/>
                    <a:pt x="2482" y="248"/>
                    <a:pt x="2466" y="248"/>
                  </a:cubicBezTo>
                  <a:cubicBezTo>
                    <a:pt x="2469" y="232"/>
                    <a:pt x="2463" y="216"/>
                    <a:pt x="2453" y="216"/>
                  </a:cubicBezTo>
                  <a:cubicBezTo>
                    <a:pt x="2449" y="216"/>
                    <a:pt x="2445" y="218"/>
                    <a:pt x="2441" y="223"/>
                  </a:cubicBezTo>
                  <a:cubicBezTo>
                    <a:pt x="2439" y="237"/>
                    <a:pt x="2433" y="241"/>
                    <a:pt x="2422" y="241"/>
                  </a:cubicBezTo>
                  <a:cubicBezTo>
                    <a:pt x="2415" y="241"/>
                    <a:pt x="2407" y="240"/>
                    <a:pt x="2397" y="239"/>
                  </a:cubicBezTo>
                  <a:cubicBezTo>
                    <a:pt x="2378" y="217"/>
                    <a:pt x="2044" y="162"/>
                    <a:pt x="1953" y="162"/>
                  </a:cubicBezTo>
                  <a:cubicBezTo>
                    <a:pt x="1939" y="162"/>
                    <a:pt x="1931" y="164"/>
                    <a:pt x="1930" y="166"/>
                  </a:cubicBezTo>
                  <a:lnTo>
                    <a:pt x="1890" y="160"/>
                  </a:lnTo>
                  <a:lnTo>
                    <a:pt x="1849" y="154"/>
                  </a:lnTo>
                  <a:cubicBezTo>
                    <a:pt x="1852" y="132"/>
                    <a:pt x="1835" y="125"/>
                    <a:pt x="1811" y="125"/>
                  </a:cubicBezTo>
                  <a:cubicBezTo>
                    <a:pt x="1789" y="125"/>
                    <a:pt x="1763" y="131"/>
                    <a:pt x="1742" y="138"/>
                  </a:cubicBezTo>
                  <a:cubicBezTo>
                    <a:pt x="1736" y="147"/>
                    <a:pt x="1724" y="153"/>
                    <a:pt x="1712" y="153"/>
                  </a:cubicBezTo>
                  <a:cubicBezTo>
                    <a:pt x="1707" y="153"/>
                    <a:pt x="1703" y="152"/>
                    <a:pt x="1699" y="151"/>
                  </a:cubicBezTo>
                  <a:cubicBezTo>
                    <a:pt x="1703" y="124"/>
                    <a:pt x="1687" y="112"/>
                    <a:pt x="1668" y="112"/>
                  </a:cubicBezTo>
                  <a:cubicBezTo>
                    <a:pt x="1657" y="112"/>
                    <a:pt x="1646" y="116"/>
                    <a:pt x="1636" y="123"/>
                  </a:cubicBezTo>
                  <a:cubicBezTo>
                    <a:pt x="1627" y="140"/>
                    <a:pt x="1619" y="149"/>
                    <a:pt x="1613" y="149"/>
                  </a:cubicBezTo>
                  <a:cubicBezTo>
                    <a:pt x="1607" y="149"/>
                    <a:pt x="1604" y="138"/>
                    <a:pt x="1608" y="116"/>
                  </a:cubicBezTo>
                  <a:cubicBezTo>
                    <a:pt x="1611" y="97"/>
                    <a:pt x="1607" y="86"/>
                    <a:pt x="1597" y="86"/>
                  </a:cubicBezTo>
                  <a:cubicBezTo>
                    <a:pt x="1587" y="86"/>
                    <a:pt x="1571" y="99"/>
                    <a:pt x="1551" y="129"/>
                  </a:cubicBezTo>
                  <a:cubicBezTo>
                    <a:pt x="1544" y="138"/>
                    <a:pt x="1540" y="143"/>
                    <a:pt x="1537" y="143"/>
                  </a:cubicBezTo>
                  <a:cubicBezTo>
                    <a:pt x="1533" y="143"/>
                    <a:pt x="1531" y="137"/>
                    <a:pt x="1526" y="126"/>
                  </a:cubicBezTo>
                  <a:cubicBezTo>
                    <a:pt x="1521" y="99"/>
                    <a:pt x="1514" y="89"/>
                    <a:pt x="1508" y="89"/>
                  </a:cubicBezTo>
                  <a:cubicBezTo>
                    <a:pt x="1505" y="89"/>
                    <a:pt x="1502" y="93"/>
                    <a:pt x="1501" y="101"/>
                  </a:cubicBezTo>
                  <a:cubicBezTo>
                    <a:pt x="1492" y="120"/>
                    <a:pt x="1485" y="129"/>
                    <a:pt x="1478" y="129"/>
                  </a:cubicBezTo>
                  <a:cubicBezTo>
                    <a:pt x="1471" y="129"/>
                    <a:pt x="1465" y="118"/>
                    <a:pt x="1460" y="94"/>
                  </a:cubicBezTo>
                  <a:cubicBezTo>
                    <a:pt x="1451" y="72"/>
                    <a:pt x="1446" y="61"/>
                    <a:pt x="1441" y="61"/>
                  </a:cubicBezTo>
                  <a:cubicBezTo>
                    <a:pt x="1437" y="61"/>
                    <a:pt x="1432" y="70"/>
                    <a:pt x="1423" y="88"/>
                  </a:cubicBezTo>
                  <a:cubicBezTo>
                    <a:pt x="1415" y="106"/>
                    <a:pt x="1399" y="114"/>
                    <a:pt x="1383" y="114"/>
                  </a:cubicBezTo>
                  <a:cubicBezTo>
                    <a:pt x="1363" y="114"/>
                    <a:pt x="1343" y="100"/>
                    <a:pt x="1341" y="76"/>
                  </a:cubicBezTo>
                  <a:cubicBezTo>
                    <a:pt x="1333" y="76"/>
                    <a:pt x="1324" y="63"/>
                    <a:pt x="1318" y="63"/>
                  </a:cubicBezTo>
                  <a:cubicBezTo>
                    <a:pt x="1316" y="63"/>
                    <a:pt x="1314" y="66"/>
                    <a:pt x="1313" y="72"/>
                  </a:cubicBezTo>
                  <a:lnTo>
                    <a:pt x="1304" y="50"/>
                  </a:lnTo>
                  <a:lnTo>
                    <a:pt x="1279" y="47"/>
                  </a:lnTo>
                  <a:lnTo>
                    <a:pt x="1275" y="66"/>
                  </a:lnTo>
                  <a:cubicBezTo>
                    <a:pt x="1213" y="44"/>
                    <a:pt x="1153" y="29"/>
                    <a:pt x="1091" y="16"/>
                  </a:cubicBezTo>
                  <a:lnTo>
                    <a:pt x="997" y="3"/>
                  </a:lnTo>
                  <a:cubicBezTo>
                    <a:pt x="972" y="0"/>
                    <a:pt x="943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52"/>
            <p:cNvSpPr/>
            <p:nvPr/>
          </p:nvSpPr>
          <p:spPr>
            <a:xfrm>
              <a:off x="7716425" y="1837150"/>
              <a:ext cx="32150" cy="18425"/>
            </a:xfrm>
            <a:custGeom>
              <a:avLst/>
              <a:gdLst/>
              <a:ahLst/>
              <a:cxnLst/>
              <a:rect l="l" t="t" r="r" b="b"/>
              <a:pathLst>
                <a:path w="1286" h="737" extrusionOk="0">
                  <a:moveTo>
                    <a:pt x="430" y="1"/>
                  </a:moveTo>
                  <a:cubicBezTo>
                    <a:pt x="427" y="1"/>
                    <a:pt x="427" y="1"/>
                    <a:pt x="427" y="23"/>
                  </a:cubicBezTo>
                  <a:lnTo>
                    <a:pt x="430" y="23"/>
                  </a:lnTo>
                  <a:cubicBezTo>
                    <a:pt x="433" y="1"/>
                    <a:pt x="433" y="1"/>
                    <a:pt x="430" y="1"/>
                  </a:cubicBezTo>
                  <a:close/>
                  <a:moveTo>
                    <a:pt x="463" y="61"/>
                  </a:moveTo>
                  <a:cubicBezTo>
                    <a:pt x="463" y="61"/>
                    <a:pt x="462" y="66"/>
                    <a:pt x="461" y="77"/>
                  </a:cubicBezTo>
                  <a:lnTo>
                    <a:pt x="461" y="77"/>
                  </a:lnTo>
                  <a:cubicBezTo>
                    <a:pt x="461" y="77"/>
                    <a:pt x="461" y="77"/>
                    <a:pt x="461" y="76"/>
                  </a:cubicBezTo>
                  <a:cubicBezTo>
                    <a:pt x="462" y="67"/>
                    <a:pt x="463" y="61"/>
                    <a:pt x="463" y="61"/>
                  </a:cubicBezTo>
                  <a:close/>
                  <a:moveTo>
                    <a:pt x="129" y="60"/>
                  </a:moveTo>
                  <a:lnTo>
                    <a:pt x="126" y="79"/>
                  </a:lnTo>
                  <a:lnTo>
                    <a:pt x="126" y="82"/>
                  </a:lnTo>
                  <a:cubicBezTo>
                    <a:pt x="132" y="60"/>
                    <a:pt x="132" y="60"/>
                    <a:pt x="132" y="60"/>
                  </a:cubicBezTo>
                  <a:close/>
                  <a:moveTo>
                    <a:pt x="339" y="82"/>
                  </a:moveTo>
                  <a:lnTo>
                    <a:pt x="335" y="107"/>
                  </a:lnTo>
                  <a:lnTo>
                    <a:pt x="335" y="107"/>
                  </a:lnTo>
                  <a:cubicBezTo>
                    <a:pt x="335" y="106"/>
                    <a:pt x="335" y="105"/>
                    <a:pt x="336" y="104"/>
                  </a:cubicBezTo>
                  <a:lnTo>
                    <a:pt x="339" y="82"/>
                  </a:lnTo>
                  <a:close/>
                  <a:moveTo>
                    <a:pt x="730" y="104"/>
                  </a:moveTo>
                  <a:lnTo>
                    <a:pt x="730" y="109"/>
                  </a:lnTo>
                  <a:lnTo>
                    <a:pt x="730" y="109"/>
                  </a:lnTo>
                  <a:cubicBezTo>
                    <a:pt x="730" y="107"/>
                    <a:pt x="730" y="106"/>
                    <a:pt x="730" y="104"/>
                  </a:cubicBezTo>
                  <a:close/>
                  <a:moveTo>
                    <a:pt x="335" y="107"/>
                  </a:moveTo>
                  <a:lnTo>
                    <a:pt x="335" y="107"/>
                  </a:lnTo>
                  <a:cubicBezTo>
                    <a:pt x="332" y="116"/>
                    <a:pt x="332" y="114"/>
                    <a:pt x="332" y="123"/>
                  </a:cubicBezTo>
                  <a:lnTo>
                    <a:pt x="335" y="107"/>
                  </a:lnTo>
                  <a:close/>
                  <a:moveTo>
                    <a:pt x="511" y="133"/>
                  </a:moveTo>
                  <a:lnTo>
                    <a:pt x="511" y="133"/>
                  </a:lnTo>
                  <a:cubicBezTo>
                    <a:pt x="510" y="153"/>
                    <a:pt x="508" y="163"/>
                    <a:pt x="508" y="163"/>
                  </a:cubicBezTo>
                  <a:cubicBezTo>
                    <a:pt x="507" y="163"/>
                    <a:pt x="508" y="153"/>
                    <a:pt x="511" y="133"/>
                  </a:cubicBezTo>
                  <a:close/>
                  <a:moveTo>
                    <a:pt x="939" y="166"/>
                  </a:moveTo>
                  <a:cubicBezTo>
                    <a:pt x="939" y="166"/>
                    <a:pt x="939" y="169"/>
                    <a:pt x="938" y="177"/>
                  </a:cubicBezTo>
                  <a:lnTo>
                    <a:pt x="938" y="177"/>
                  </a:lnTo>
                  <a:cubicBezTo>
                    <a:pt x="939" y="170"/>
                    <a:pt x="939" y="166"/>
                    <a:pt x="939" y="166"/>
                  </a:cubicBezTo>
                  <a:close/>
                  <a:moveTo>
                    <a:pt x="379" y="139"/>
                  </a:moveTo>
                  <a:cubicBezTo>
                    <a:pt x="376" y="158"/>
                    <a:pt x="373" y="180"/>
                    <a:pt x="373" y="180"/>
                  </a:cubicBezTo>
                  <a:cubicBezTo>
                    <a:pt x="376" y="173"/>
                    <a:pt x="376" y="167"/>
                    <a:pt x="379" y="161"/>
                  </a:cubicBezTo>
                  <a:cubicBezTo>
                    <a:pt x="379" y="151"/>
                    <a:pt x="379" y="145"/>
                    <a:pt x="379" y="139"/>
                  </a:cubicBezTo>
                  <a:close/>
                  <a:moveTo>
                    <a:pt x="938" y="177"/>
                  </a:moveTo>
                  <a:lnTo>
                    <a:pt x="938" y="177"/>
                  </a:lnTo>
                  <a:cubicBezTo>
                    <a:pt x="938" y="178"/>
                    <a:pt x="937" y="179"/>
                    <a:pt x="937" y="180"/>
                  </a:cubicBezTo>
                  <a:cubicBezTo>
                    <a:pt x="937" y="180"/>
                    <a:pt x="937" y="180"/>
                    <a:pt x="937" y="180"/>
                  </a:cubicBezTo>
                  <a:lnTo>
                    <a:pt x="937" y="180"/>
                  </a:lnTo>
                  <a:cubicBezTo>
                    <a:pt x="937" y="179"/>
                    <a:pt x="938" y="178"/>
                    <a:pt x="938" y="177"/>
                  </a:cubicBezTo>
                  <a:close/>
                  <a:moveTo>
                    <a:pt x="165" y="104"/>
                  </a:moveTo>
                  <a:cubicBezTo>
                    <a:pt x="163" y="115"/>
                    <a:pt x="163" y="126"/>
                    <a:pt x="163" y="136"/>
                  </a:cubicBezTo>
                  <a:lnTo>
                    <a:pt x="166" y="139"/>
                  </a:lnTo>
                  <a:lnTo>
                    <a:pt x="157" y="158"/>
                  </a:lnTo>
                  <a:cubicBezTo>
                    <a:pt x="151" y="170"/>
                    <a:pt x="148" y="182"/>
                    <a:pt x="145" y="194"/>
                  </a:cubicBezTo>
                  <a:lnTo>
                    <a:pt x="145" y="194"/>
                  </a:lnTo>
                  <a:cubicBezTo>
                    <a:pt x="146" y="188"/>
                    <a:pt x="147" y="182"/>
                    <a:pt x="148" y="176"/>
                  </a:cubicBezTo>
                  <a:lnTo>
                    <a:pt x="163" y="114"/>
                  </a:lnTo>
                  <a:cubicBezTo>
                    <a:pt x="164" y="110"/>
                    <a:pt x="164" y="107"/>
                    <a:pt x="165" y="104"/>
                  </a:cubicBezTo>
                  <a:close/>
                  <a:moveTo>
                    <a:pt x="88" y="154"/>
                  </a:moveTo>
                  <a:cubicBezTo>
                    <a:pt x="91" y="158"/>
                    <a:pt x="91" y="158"/>
                    <a:pt x="85" y="176"/>
                  </a:cubicBezTo>
                  <a:cubicBezTo>
                    <a:pt x="85" y="183"/>
                    <a:pt x="82" y="189"/>
                    <a:pt x="79" y="195"/>
                  </a:cubicBezTo>
                  <a:lnTo>
                    <a:pt x="82" y="176"/>
                  </a:lnTo>
                  <a:cubicBezTo>
                    <a:pt x="88" y="155"/>
                    <a:pt x="88" y="154"/>
                    <a:pt x="88" y="154"/>
                  </a:cubicBezTo>
                  <a:close/>
                  <a:moveTo>
                    <a:pt x="605" y="158"/>
                  </a:moveTo>
                  <a:lnTo>
                    <a:pt x="605" y="158"/>
                  </a:lnTo>
                  <a:cubicBezTo>
                    <a:pt x="605" y="173"/>
                    <a:pt x="602" y="186"/>
                    <a:pt x="599" y="198"/>
                  </a:cubicBezTo>
                  <a:lnTo>
                    <a:pt x="596" y="198"/>
                  </a:lnTo>
                  <a:cubicBezTo>
                    <a:pt x="599" y="180"/>
                    <a:pt x="605" y="158"/>
                    <a:pt x="605" y="158"/>
                  </a:cubicBezTo>
                  <a:close/>
                  <a:moveTo>
                    <a:pt x="104" y="161"/>
                  </a:moveTo>
                  <a:cubicBezTo>
                    <a:pt x="104" y="161"/>
                    <a:pt x="107" y="161"/>
                    <a:pt x="101" y="183"/>
                  </a:cubicBezTo>
                  <a:cubicBezTo>
                    <a:pt x="102" y="176"/>
                    <a:pt x="102" y="173"/>
                    <a:pt x="102" y="173"/>
                  </a:cubicBezTo>
                  <a:lnTo>
                    <a:pt x="102" y="173"/>
                  </a:lnTo>
                  <a:cubicBezTo>
                    <a:pt x="102" y="173"/>
                    <a:pt x="99" y="188"/>
                    <a:pt x="94" y="201"/>
                  </a:cubicBezTo>
                  <a:cubicBezTo>
                    <a:pt x="101" y="161"/>
                    <a:pt x="101" y="161"/>
                    <a:pt x="104" y="161"/>
                  </a:cubicBezTo>
                  <a:close/>
                  <a:moveTo>
                    <a:pt x="837" y="198"/>
                  </a:moveTo>
                  <a:lnTo>
                    <a:pt x="836" y="206"/>
                  </a:lnTo>
                  <a:lnTo>
                    <a:pt x="836" y="206"/>
                  </a:lnTo>
                  <a:cubicBezTo>
                    <a:pt x="836" y="204"/>
                    <a:pt x="837" y="201"/>
                    <a:pt x="837" y="198"/>
                  </a:cubicBezTo>
                  <a:close/>
                  <a:moveTo>
                    <a:pt x="257" y="167"/>
                  </a:moveTo>
                  <a:lnTo>
                    <a:pt x="251" y="186"/>
                  </a:lnTo>
                  <a:lnTo>
                    <a:pt x="248" y="208"/>
                  </a:lnTo>
                  <a:lnTo>
                    <a:pt x="248" y="186"/>
                  </a:lnTo>
                  <a:cubicBezTo>
                    <a:pt x="254" y="167"/>
                    <a:pt x="254" y="167"/>
                    <a:pt x="257" y="167"/>
                  </a:cubicBezTo>
                  <a:close/>
                  <a:moveTo>
                    <a:pt x="144" y="196"/>
                  </a:moveTo>
                  <a:cubicBezTo>
                    <a:pt x="144" y="201"/>
                    <a:pt x="143" y="205"/>
                    <a:pt x="142" y="209"/>
                  </a:cubicBezTo>
                  <a:lnTo>
                    <a:pt x="142" y="209"/>
                  </a:lnTo>
                  <a:cubicBezTo>
                    <a:pt x="143" y="206"/>
                    <a:pt x="144" y="201"/>
                    <a:pt x="144" y="196"/>
                  </a:cubicBezTo>
                  <a:close/>
                  <a:moveTo>
                    <a:pt x="765" y="180"/>
                  </a:moveTo>
                  <a:lnTo>
                    <a:pt x="765" y="180"/>
                  </a:lnTo>
                  <a:cubicBezTo>
                    <a:pt x="763" y="200"/>
                    <a:pt x="762" y="210"/>
                    <a:pt x="761" y="210"/>
                  </a:cubicBezTo>
                  <a:cubicBezTo>
                    <a:pt x="761" y="210"/>
                    <a:pt x="762" y="200"/>
                    <a:pt x="765" y="180"/>
                  </a:cubicBezTo>
                  <a:close/>
                  <a:moveTo>
                    <a:pt x="299" y="145"/>
                  </a:moveTo>
                  <a:cubicBezTo>
                    <a:pt x="300" y="145"/>
                    <a:pt x="297" y="154"/>
                    <a:pt x="292" y="176"/>
                  </a:cubicBezTo>
                  <a:lnTo>
                    <a:pt x="282" y="217"/>
                  </a:lnTo>
                  <a:cubicBezTo>
                    <a:pt x="285" y="198"/>
                    <a:pt x="289" y="176"/>
                    <a:pt x="295" y="158"/>
                  </a:cubicBezTo>
                  <a:cubicBezTo>
                    <a:pt x="297" y="150"/>
                    <a:pt x="299" y="145"/>
                    <a:pt x="299" y="145"/>
                  </a:cubicBezTo>
                  <a:close/>
                  <a:moveTo>
                    <a:pt x="345" y="185"/>
                  </a:moveTo>
                  <a:cubicBezTo>
                    <a:pt x="346" y="185"/>
                    <a:pt x="343" y="203"/>
                    <a:pt x="336" y="233"/>
                  </a:cubicBezTo>
                  <a:lnTo>
                    <a:pt x="332" y="233"/>
                  </a:lnTo>
                  <a:cubicBezTo>
                    <a:pt x="336" y="220"/>
                    <a:pt x="339" y="205"/>
                    <a:pt x="342" y="192"/>
                  </a:cubicBezTo>
                  <a:cubicBezTo>
                    <a:pt x="344" y="187"/>
                    <a:pt x="345" y="185"/>
                    <a:pt x="345" y="185"/>
                  </a:cubicBezTo>
                  <a:close/>
                  <a:moveTo>
                    <a:pt x="94" y="201"/>
                  </a:moveTo>
                  <a:lnTo>
                    <a:pt x="86" y="240"/>
                  </a:lnTo>
                  <a:lnTo>
                    <a:pt x="86" y="240"/>
                  </a:lnTo>
                  <a:cubicBezTo>
                    <a:pt x="88" y="228"/>
                    <a:pt x="88" y="213"/>
                    <a:pt x="94" y="201"/>
                  </a:cubicBezTo>
                  <a:close/>
                  <a:moveTo>
                    <a:pt x="1103" y="220"/>
                  </a:moveTo>
                  <a:cubicBezTo>
                    <a:pt x="1102" y="241"/>
                    <a:pt x="1100" y="251"/>
                    <a:pt x="1100" y="251"/>
                  </a:cubicBezTo>
                  <a:cubicBezTo>
                    <a:pt x="1099" y="251"/>
                    <a:pt x="1100" y="241"/>
                    <a:pt x="1103" y="220"/>
                  </a:cubicBezTo>
                  <a:close/>
                  <a:moveTo>
                    <a:pt x="903" y="214"/>
                  </a:moveTo>
                  <a:cubicBezTo>
                    <a:pt x="903" y="214"/>
                    <a:pt x="903" y="214"/>
                    <a:pt x="900" y="233"/>
                  </a:cubicBezTo>
                  <a:cubicBezTo>
                    <a:pt x="900" y="242"/>
                    <a:pt x="900" y="248"/>
                    <a:pt x="897" y="255"/>
                  </a:cubicBezTo>
                  <a:lnTo>
                    <a:pt x="897" y="233"/>
                  </a:lnTo>
                  <a:cubicBezTo>
                    <a:pt x="900" y="214"/>
                    <a:pt x="903" y="214"/>
                    <a:pt x="903" y="214"/>
                  </a:cubicBezTo>
                  <a:close/>
                  <a:moveTo>
                    <a:pt x="427" y="224"/>
                  </a:moveTo>
                  <a:cubicBezTo>
                    <a:pt x="427" y="224"/>
                    <a:pt x="427" y="234"/>
                    <a:pt x="423" y="258"/>
                  </a:cubicBezTo>
                  <a:cubicBezTo>
                    <a:pt x="420" y="280"/>
                    <a:pt x="420" y="280"/>
                    <a:pt x="417" y="280"/>
                  </a:cubicBezTo>
                  <a:cubicBezTo>
                    <a:pt x="417" y="280"/>
                    <a:pt x="420" y="258"/>
                    <a:pt x="423" y="236"/>
                  </a:cubicBezTo>
                  <a:cubicBezTo>
                    <a:pt x="425" y="228"/>
                    <a:pt x="426" y="224"/>
                    <a:pt x="427" y="224"/>
                  </a:cubicBezTo>
                  <a:close/>
                  <a:moveTo>
                    <a:pt x="292" y="242"/>
                  </a:moveTo>
                  <a:lnTo>
                    <a:pt x="292" y="242"/>
                  </a:lnTo>
                  <a:cubicBezTo>
                    <a:pt x="292" y="258"/>
                    <a:pt x="289" y="270"/>
                    <a:pt x="282" y="283"/>
                  </a:cubicBezTo>
                  <a:cubicBezTo>
                    <a:pt x="285" y="264"/>
                    <a:pt x="292" y="242"/>
                    <a:pt x="292" y="242"/>
                  </a:cubicBezTo>
                  <a:close/>
                  <a:moveTo>
                    <a:pt x="436" y="242"/>
                  </a:moveTo>
                  <a:cubicBezTo>
                    <a:pt x="436" y="255"/>
                    <a:pt x="433" y="267"/>
                    <a:pt x="427" y="283"/>
                  </a:cubicBezTo>
                  <a:lnTo>
                    <a:pt x="430" y="261"/>
                  </a:lnTo>
                  <a:lnTo>
                    <a:pt x="436" y="242"/>
                  </a:lnTo>
                  <a:close/>
                  <a:moveTo>
                    <a:pt x="170" y="248"/>
                  </a:moveTo>
                  <a:cubicBezTo>
                    <a:pt x="170" y="261"/>
                    <a:pt x="166" y="277"/>
                    <a:pt x="160" y="289"/>
                  </a:cubicBezTo>
                  <a:lnTo>
                    <a:pt x="157" y="289"/>
                  </a:lnTo>
                  <a:cubicBezTo>
                    <a:pt x="160" y="274"/>
                    <a:pt x="163" y="261"/>
                    <a:pt x="170" y="248"/>
                  </a:cubicBezTo>
                  <a:close/>
                  <a:moveTo>
                    <a:pt x="255" y="201"/>
                  </a:moveTo>
                  <a:cubicBezTo>
                    <a:pt x="255" y="201"/>
                    <a:pt x="254" y="211"/>
                    <a:pt x="251" y="230"/>
                  </a:cubicBezTo>
                  <a:cubicBezTo>
                    <a:pt x="248" y="252"/>
                    <a:pt x="242" y="270"/>
                    <a:pt x="235" y="292"/>
                  </a:cubicBezTo>
                  <a:lnTo>
                    <a:pt x="232" y="289"/>
                  </a:lnTo>
                  <a:lnTo>
                    <a:pt x="245" y="248"/>
                  </a:lnTo>
                  <a:cubicBezTo>
                    <a:pt x="252" y="216"/>
                    <a:pt x="255" y="201"/>
                    <a:pt x="255" y="201"/>
                  </a:cubicBezTo>
                  <a:close/>
                  <a:moveTo>
                    <a:pt x="393" y="272"/>
                  </a:moveTo>
                  <a:cubicBezTo>
                    <a:pt x="394" y="272"/>
                    <a:pt x="394" y="273"/>
                    <a:pt x="395" y="274"/>
                  </a:cubicBezTo>
                  <a:cubicBezTo>
                    <a:pt x="395" y="280"/>
                    <a:pt x="392" y="286"/>
                    <a:pt x="392" y="292"/>
                  </a:cubicBezTo>
                  <a:cubicBezTo>
                    <a:pt x="391" y="300"/>
                    <a:pt x="391" y="302"/>
                    <a:pt x="391" y="302"/>
                  </a:cubicBezTo>
                  <a:cubicBezTo>
                    <a:pt x="390" y="302"/>
                    <a:pt x="391" y="292"/>
                    <a:pt x="389" y="292"/>
                  </a:cubicBezTo>
                  <a:cubicBezTo>
                    <a:pt x="391" y="276"/>
                    <a:pt x="392" y="272"/>
                    <a:pt x="393" y="272"/>
                  </a:cubicBezTo>
                  <a:close/>
                  <a:moveTo>
                    <a:pt x="367" y="264"/>
                  </a:moveTo>
                  <a:cubicBezTo>
                    <a:pt x="370" y="264"/>
                    <a:pt x="370" y="264"/>
                    <a:pt x="367" y="286"/>
                  </a:cubicBezTo>
                  <a:cubicBezTo>
                    <a:pt x="367" y="292"/>
                    <a:pt x="364" y="299"/>
                    <a:pt x="361" y="305"/>
                  </a:cubicBezTo>
                  <a:cubicBezTo>
                    <a:pt x="361" y="299"/>
                    <a:pt x="361" y="292"/>
                    <a:pt x="364" y="286"/>
                  </a:cubicBezTo>
                  <a:cubicBezTo>
                    <a:pt x="367" y="264"/>
                    <a:pt x="367" y="264"/>
                    <a:pt x="367" y="264"/>
                  </a:cubicBezTo>
                  <a:close/>
                  <a:moveTo>
                    <a:pt x="1075" y="255"/>
                  </a:moveTo>
                  <a:cubicBezTo>
                    <a:pt x="1075" y="255"/>
                    <a:pt x="1075" y="255"/>
                    <a:pt x="1072" y="277"/>
                  </a:cubicBezTo>
                  <a:cubicBezTo>
                    <a:pt x="1072" y="289"/>
                    <a:pt x="1069" y="305"/>
                    <a:pt x="1066" y="317"/>
                  </a:cubicBezTo>
                  <a:cubicBezTo>
                    <a:pt x="1066" y="295"/>
                    <a:pt x="1069" y="277"/>
                    <a:pt x="1075" y="255"/>
                  </a:cubicBezTo>
                  <a:close/>
                  <a:moveTo>
                    <a:pt x="1279" y="264"/>
                  </a:moveTo>
                  <a:cubicBezTo>
                    <a:pt x="1280" y="264"/>
                    <a:pt x="1276" y="294"/>
                    <a:pt x="1269" y="324"/>
                  </a:cubicBezTo>
                  <a:cubicBezTo>
                    <a:pt x="1269" y="308"/>
                    <a:pt x="1273" y="295"/>
                    <a:pt x="1276" y="280"/>
                  </a:cubicBezTo>
                  <a:cubicBezTo>
                    <a:pt x="1278" y="268"/>
                    <a:pt x="1279" y="264"/>
                    <a:pt x="1279" y="264"/>
                  </a:cubicBezTo>
                  <a:close/>
                  <a:moveTo>
                    <a:pt x="605" y="286"/>
                  </a:moveTo>
                  <a:cubicBezTo>
                    <a:pt x="605" y="302"/>
                    <a:pt x="602" y="314"/>
                    <a:pt x="596" y="327"/>
                  </a:cubicBezTo>
                  <a:lnTo>
                    <a:pt x="599" y="308"/>
                  </a:lnTo>
                  <a:lnTo>
                    <a:pt x="602" y="286"/>
                  </a:lnTo>
                  <a:close/>
                  <a:moveTo>
                    <a:pt x="168" y="283"/>
                  </a:moveTo>
                  <a:cubicBezTo>
                    <a:pt x="166" y="283"/>
                    <a:pt x="162" y="296"/>
                    <a:pt x="160" y="311"/>
                  </a:cubicBezTo>
                  <a:cubicBezTo>
                    <a:pt x="157" y="330"/>
                    <a:pt x="157" y="333"/>
                    <a:pt x="160" y="333"/>
                  </a:cubicBezTo>
                  <a:cubicBezTo>
                    <a:pt x="163" y="327"/>
                    <a:pt x="166" y="321"/>
                    <a:pt x="166" y="314"/>
                  </a:cubicBezTo>
                  <a:cubicBezTo>
                    <a:pt x="173" y="292"/>
                    <a:pt x="170" y="292"/>
                    <a:pt x="170" y="292"/>
                  </a:cubicBezTo>
                  <a:cubicBezTo>
                    <a:pt x="170" y="285"/>
                    <a:pt x="169" y="283"/>
                    <a:pt x="168" y="283"/>
                  </a:cubicBezTo>
                  <a:close/>
                  <a:moveTo>
                    <a:pt x="311" y="314"/>
                  </a:moveTo>
                  <a:lnTo>
                    <a:pt x="307" y="333"/>
                  </a:lnTo>
                  <a:cubicBezTo>
                    <a:pt x="305" y="333"/>
                    <a:pt x="302" y="341"/>
                    <a:pt x="302" y="341"/>
                  </a:cubicBezTo>
                  <a:cubicBezTo>
                    <a:pt x="301" y="341"/>
                    <a:pt x="302" y="339"/>
                    <a:pt x="304" y="333"/>
                  </a:cubicBezTo>
                  <a:cubicBezTo>
                    <a:pt x="304" y="327"/>
                    <a:pt x="307" y="317"/>
                    <a:pt x="311" y="314"/>
                  </a:cubicBezTo>
                  <a:close/>
                  <a:moveTo>
                    <a:pt x="411" y="340"/>
                  </a:moveTo>
                  <a:lnTo>
                    <a:pt x="411" y="340"/>
                  </a:lnTo>
                  <a:cubicBezTo>
                    <a:pt x="411" y="341"/>
                    <a:pt x="411" y="342"/>
                    <a:pt x="411" y="342"/>
                  </a:cubicBezTo>
                  <a:cubicBezTo>
                    <a:pt x="411" y="342"/>
                    <a:pt x="411" y="341"/>
                    <a:pt x="411" y="340"/>
                  </a:cubicBezTo>
                  <a:close/>
                  <a:moveTo>
                    <a:pt x="521" y="308"/>
                  </a:moveTo>
                  <a:cubicBezTo>
                    <a:pt x="521" y="321"/>
                    <a:pt x="517" y="336"/>
                    <a:pt x="514" y="349"/>
                  </a:cubicBezTo>
                  <a:lnTo>
                    <a:pt x="514" y="327"/>
                  </a:lnTo>
                  <a:lnTo>
                    <a:pt x="521" y="308"/>
                  </a:lnTo>
                  <a:close/>
                  <a:moveTo>
                    <a:pt x="765" y="308"/>
                  </a:moveTo>
                  <a:cubicBezTo>
                    <a:pt x="765" y="321"/>
                    <a:pt x="762" y="336"/>
                    <a:pt x="759" y="349"/>
                  </a:cubicBezTo>
                  <a:lnTo>
                    <a:pt x="765" y="308"/>
                  </a:lnTo>
                  <a:close/>
                  <a:moveTo>
                    <a:pt x="956" y="311"/>
                  </a:moveTo>
                  <a:cubicBezTo>
                    <a:pt x="959" y="321"/>
                    <a:pt x="956" y="327"/>
                    <a:pt x="956" y="333"/>
                  </a:cubicBezTo>
                  <a:cubicBezTo>
                    <a:pt x="956" y="339"/>
                    <a:pt x="953" y="349"/>
                    <a:pt x="953" y="355"/>
                  </a:cubicBezTo>
                  <a:lnTo>
                    <a:pt x="953" y="355"/>
                  </a:lnTo>
                  <a:cubicBezTo>
                    <a:pt x="953" y="354"/>
                    <a:pt x="953" y="332"/>
                    <a:pt x="956" y="311"/>
                  </a:cubicBezTo>
                  <a:close/>
                  <a:moveTo>
                    <a:pt x="702" y="311"/>
                  </a:moveTo>
                  <a:lnTo>
                    <a:pt x="702" y="314"/>
                  </a:lnTo>
                  <a:cubicBezTo>
                    <a:pt x="705" y="314"/>
                    <a:pt x="705" y="314"/>
                    <a:pt x="702" y="333"/>
                  </a:cubicBezTo>
                  <a:cubicBezTo>
                    <a:pt x="699" y="355"/>
                    <a:pt x="696" y="355"/>
                    <a:pt x="696" y="355"/>
                  </a:cubicBezTo>
                  <a:cubicBezTo>
                    <a:pt x="696" y="339"/>
                    <a:pt x="699" y="327"/>
                    <a:pt x="702" y="311"/>
                  </a:cubicBezTo>
                  <a:close/>
                  <a:moveTo>
                    <a:pt x="558" y="296"/>
                  </a:moveTo>
                  <a:cubicBezTo>
                    <a:pt x="558" y="296"/>
                    <a:pt x="558" y="299"/>
                    <a:pt x="555" y="317"/>
                  </a:cubicBezTo>
                  <a:cubicBezTo>
                    <a:pt x="552" y="336"/>
                    <a:pt x="549" y="358"/>
                    <a:pt x="549" y="358"/>
                  </a:cubicBezTo>
                  <a:cubicBezTo>
                    <a:pt x="546" y="358"/>
                    <a:pt x="555" y="318"/>
                    <a:pt x="558" y="296"/>
                  </a:cubicBezTo>
                  <a:close/>
                  <a:moveTo>
                    <a:pt x="916" y="329"/>
                  </a:moveTo>
                  <a:cubicBezTo>
                    <a:pt x="917" y="329"/>
                    <a:pt x="917" y="335"/>
                    <a:pt x="915" y="346"/>
                  </a:cubicBezTo>
                  <a:cubicBezTo>
                    <a:pt x="912" y="364"/>
                    <a:pt x="912" y="364"/>
                    <a:pt x="909" y="364"/>
                  </a:cubicBezTo>
                  <a:cubicBezTo>
                    <a:pt x="909" y="364"/>
                    <a:pt x="909" y="364"/>
                    <a:pt x="912" y="346"/>
                  </a:cubicBezTo>
                  <a:cubicBezTo>
                    <a:pt x="914" y="335"/>
                    <a:pt x="915" y="329"/>
                    <a:pt x="916" y="329"/>
                  </a:cubicBezTo>
                  <a:close/>
                  <a:moveTo>
                    <a:pt x="925" y="346"/>
                  </a:moveTo>
                  <a:cubicBezTo>
                    <a:pt x="925" y="349"/>
                    <a:pt x="925" y="349"/>
                    <a:pt x="922" y="368"/>
                  </a:cubicBezTo>
                  <a:lnTo>
                    <a:pt x="922" y="346"/>
                  </a:lnTo>
                  <a:close/>
                  <a:moveTo>
                    <a:pt x="1017" y="318"/>
                  </a:moveTo>
                  <a:cubicBezTo>
                    <a:pt x="1017" y="318"/>
                    <a:pt x="1017" y="320"/>
                    <a:pt x="1016" y="327"/>
                  </a:cubicBezTo>
                  <a:cubicBezTo>
                    <a:pt x="1016" y="327"/>
                    <a:pt x="1013" y="349"/>
                    <a:pt x="1009" y="368"/>
                  </a:cubicBezTo>
                  <a:lnTo>
                    <a:pt x="1009" y="346"/>
                  </a:lnTo>
                  <a:cubicBezTo>
                    <a:pt x="1014" y="332"/>
                    <a:pt x="1017" y="318"/>
                    <a:pt x="1017" y="318"/>
                  </a:cubicBezTo>
                  <a:close/>
                  <a:moveTo>
                    <a:pt x="1056" y="358"/>
                  </a:moveTo>
                  <a:cubicBezTo>
                    <a:pt x="1056" y="358"/>
                    <a:pt x="1056" y="358"/>
                    <a:pt x="1053" y="380"/>
                  </a:cubicBezTo>
                  <a:cubicBezTo>
                    <a:pt x="1053" y="358"/>
                    <a:pt x="1056" y="358"/>
                    <a:pt x="1056" y="358"/>
                  </a:cubicBezTo>
                  <a:close/>
                  <a:moveTo>
                    <a:pt x="931" y="383"/>
                  </a:moveTo>
                  <a:cubicBezTo>
                    <a:pt x="931" y="383"/>
                    <a:pt x="930" y="385"/>
                    <a:pt x="928" y="393"/>
                  </a:cubicBezTo>
                  <a:cubicBezTo>
                    <a:pt x="930" y="393"/>
                    <a:pt x="932" y="383"/>
                    <a:pt x="931" y="383"/>
                  </a:cubicBezTo>
                  <a:close/>
                  <a:moveTo>
                    <a:pt x="1138" y="375"/>
                  </a:moveTo>
                  <a:cubicBezTo>
                    <a:pt x="1138" y="375"/>
                    <a:pt x="1137" y="381"/>
                    <a:pt x="1135" y="399"/>
                  </a:cubicBezTo>
                  <a:cubicBezTo>
                    <a:pt x="1137" y="386"/>
                    <a:pt x="1138" y="375"/>
                    <a:pt x="1138" y="375"/>
                  </a:cubicBezTo>
                  <a:close/>
                  <a:moveTo>
                    <a:pt x="909" y="429"/>
                  </a:moveTo>
                  <a:cubicBezTo>
                    <a:pt x="908" y="434"/>
                    <a:pt x="907" y="441"/>
                    <a:pt x="906" y="449"/>
                  </a:cubicBezTo>
                  <a:cubicBezTo>
                    <a:pt x="905" y="458"/>
                    <a:pt x="904" y="464"/>
                    <a:pt x="904" y="464"/>
                  </a:cubicBezTo>
                  <a:cubicBezTo>
                    <a:pt x="904" y="464"/>
                    <a:pt x="905" y="454"/>
                    <a:pt x="909" y="430"/>
                  </a:cubicBezTo>
                  <a:cubicBezTo>
                    <a:pt x="909" y="430"/>
                    <a:pt x="909" y="429"/>
                    <a:pt x="909" y="429"/>
                  </a:cubicBezTo>
                  <a:close/>
                  <a:moveTo>
                    <a:pt x="13" y="458"/>
                  </a:moveTo>
                  <a:lnTo>
                    <a:pt x="0" y="499"/>
                  </a:lnTo>
                  <a:lnTo>
                    <a:pt x="3" y="499"/>
                  </a:lnTo>
                  <a:cubicBezTo>
                    <a:pt x="7" y="487"/>
                    <a:pt x="13" y="474"/>
                    <a:pt x="13" y="458"/>
                  </a:cubicBezTo>
                  <a:close/>
                  <a:moveTo>
                    <a:pt x="177" y="45"/>
                  </a:moveTo>
                  <a:cubicBezTo>
                    <a:pt x="176" y="45"/>
                    <a:pt x="173" y="61"/>
                    <a:pt x="166" y="95"/>
                  </a:cubicBezTo>
                  <a:cubicBezTo>
                    <a:pt x="166" y="98"/>
                    <a:pt x="165" y="100"/>
                    <a:pt x="165" y="103"/>
                  </a:cubicBezTo>
                  <a:lnTo>
                    <a:pt x="165" y="103"/>
                  </a:lnTo>
                  <a:cubicBezTo>
                    <a:pt x="168" y="83"/>
                    <a:pt x="169" y="70"/>
                    <a:pt x="168" y="70"/>
                  </a:cubicBezTo>
                  <a:lnTo>
                    <a:pt x="168" y="70"/>
                  </a:lnTo>
                  <a:cubicBezTo>
                    <a:pt x="167" y="70"/>
                    <a:pt x="166" y="77"/>
                    <a:pt x="163" y="92"/>
                  </a:cubicBezTo>
                  <a:cubicBezTo>
                    <a:pt x="160" y="92"/>
                    <a:pt x="160" y="92"/>
                    <a:pt x="163" y="73"/>
                  </a:cubicBezTo>
                  <a:cubicBezTo>
                    <a:pt x="166" y="64"/>
                    <a:pt x="167" y="58"/>
                    <a:pt x="166" y="58"/>
                  </a:cubicBezTo>
                  <a:lnTo>
                    <a:pt x="166" y="58"/>
                  </a:lnTo>
                  <a:cubicBezTo>
                    <a:pt x="166" y="58"/>
                    <a:pt x="162" y="68"/>
                    <a:pt x="157" y="92"/>
                  </a:cubicBezTo>
                  <a:cubicBezTo>
                    <a:pt x="152" y="112"/>
                    <a:pt x="149" y="122"/>
                    <a:pt x="148" y="122"/>
                  </a:cubicBezTo>
                  <a:cubicBezTo>
                    <a:pt x="148" y="122"/>
                    <a:pt x="149" y="111"/>
                    <a:pt x="154" y="89"/>
                  </a:cubicBezTo>
                  <a:cubicBezTo>
                    <a:pt x="158" y="64"/>
                    <a:pt x="157" y="55"/>
                    <a:pt x="155" y="55"/>
                  </a:cubicBezTo>
                  <a:lnTo>
                    <a:pt x="155" y="55"/>
                  </a:lnTo>
                  <a:cubicBezTo>
                    <a:pt x="154" y="55"/>
                    <a:pt x="152" y="59"/>
                    <a:pt x="151" y="67"/>
                  </a:cubicBezTo>
                  <a:cubicBezTo>
                    <a:pt x="145" y="90"/>
                    <a:pt x="141" y="100"/>
                    <a:pt x="139" y="100"/>
                  </a:cubicBezTo>
                  <a:cubicBezTo>
                    <a:pt x="137" y="100"/>
                    <a:pt x="137" y="95"/>
                    <a:pt x="138" y="85"/>
                  </a:cubicBezTo>
                  <a:cubicBezTo>
                    <a:pt x="140" y="75"/>
                    <a:pt x="141" y="69"/>
                    <a:pt x="140" y="69"/>
                  </a:cubicBezTo>
                  <a:lnTo>
                    <a:pt x="140" y="69"/>
                  </a:lnTo>
                  <a:cubicBezTo>
                    <a:pt x="140" y="69"/>
                    <a:pt x="138" y="75"/>
                    <a:pt x="135" y="85"/>
                  </a:cubicBezTo>
                  <a:cubicBezTo>
                    <a:pt x="139" y="70"/>
                    <a:pt x="142" y="54"/>
                    <a:pt x="141" y="54"/>
                  </a:cubicBezTo>
                  <a:lnTo>
                    <a:pt x="141" y="54"/>
                  </a:lnTo>
                  <a:cubicBezTo>
                    <a:pt x="141" y="54"/>
                    <a:pt x="140" y="57"/>
                    <a:pt x="138" y="64"/>
                  </a:cubicBezTo>
                  <a:cubicBezTo>
                    <a:pt x="138" y="64"/>
                    <a:pt x="135" y="64"/>
                    <a:pt x="132" y="82"/>
                  </a:cubicBezTo>
                  <a:cubicBezTo>
                    <a:pt x="132" y="82"/>
                    <a:pt x="126" y="104"/>
                    <a:pt x="123" y="123"/>
                  </a:cubicBezTo>
                  <a:cubicBezTo>
                    <a:pt x="119" y="136"/>
                    <a:pt x="116" y="151"/>
                    <a:pt x="113" y="164"/>
                  </a:cubicBezTo>
                  <a:cubicBezTo>
                    <a:pt x="112" y="169"/>
                    <a:pt x="112" y="172"/>
                    <a:pt x="111" y="172"/>
                  </a:cubicBezTo>
                  <a:cubicBezTo>
                    <a:pt x="109" y="172"/>
                    <a:pt x="110" y="146"/>
                    <a:pt x="119" y="101"/>
                  </a:cubicBezTo>
                  <a:lnTo>
                    <a:pt x="126" y="57"/>
                  </a:lnTo>
                  <a:lnTo>
                    <a:pt x="116" y="98"/>
                  </a:lnTo>
                  <a:cubicBezTo>
                    <a:pt x="116" y="98"/>
                    <a:pt x="113" y="98"/>
                    <a:pt x="119" y="79"/>
                  </a:cubicBezTo>
                  <a:cubicBezTo>
                    <a:pt x="122" y="58"/>
                    <a:pt x="123" y="57"/>
                    <a:pt x="123" y="57"/>
                  </a:cubicBezTo>
                  <a:lnTo>
                    <a:pt x="123" y="57"/>
                  </a:lnTo>
                  <a:cubicBezTo>
                    <a:pt x="123" y="57"/>
                    <a:pt x="122" y="58"/>
                    <a:pt x="116" y="76"/>
                  </a:cubicBezTo>
                  <a:cubicBezTo>
                    <a:pt x="111" y="100"/>
                    <a:pt x="108" y="110"/>
                    <a:pt x="108" y="110"/>
                  </a:cubicBezTo>
                  <a:cubicBezTo>
                    <a:pt x="108" y="110"/>
                    <a:pt x="109" y="106"/>
                    <a:pt x="110" y="98"/>
                  </a:cubicBezTo>
                  <a:cubicBezTo>
                    <a:pt x="115" y="77"/>
                    <a:pt x="116" y="66"/>
                    <a:pt x="115" y="66"/>
                  </a:cubicBezTo>
                  <a:lnTo>
                    <a:pt x="115" y="66"/>
                  </a:lnTo>
                  <a:cubicBezTo>
                    <a:pt x="114" y="66"/>
                    <a:pt x="111" y="75"/>
                    <a:pt x="107" y="95"/>
                  </a:cubicBezTo>
                  <a:cubicBezTo>
                    <a:pt x="102" y="115"/>
                    <a:pt x="100" y="125"/>
                    <a:pt x="99" y="125"/>
                  </a:cubicBezTo>
                  <a:cubicBezTo>
                    <a:pt x="99" y="125"/>
                    <a:pt x="101" y="115"/>
                    <a:pt x="104" y="95"/>
                  </a:cubicBezTo>
                  <a:cubicBezTo>
                    <a:pt x="110" y="82"/>
                    <a:pt x="110" y="67"/>
                    <a:pt x="113" y="54"/>
                  </a:cubicBezTo>
                  <a:lnTo>
                    <a:pt x="113" y="54"/>
                  </a:lnTo>
                  <a:lnTo>
                    <a:pt x="107" y="73"/>
                  </a:lnTo>
                  <a:cubicBezTo>
                    <a:pt x="101" y="97"/>
                    <a:pt x="99" y="107"/>
                    <a:pt x="99" y="107"/>
                  </a:cubicBezTo>
                  <a:cubicBezTo>
                    <a:pt x="99" y="107"/>
                    <a:pt x="99" y="103"/>
                    <a:pt x="101" y="95"/>
                  </a:cubicBezTo>
                  <a:cubicBezTo>
                    <a:pt x="102" y="84"/>
                    <a:pt x="103" y="78"/>
                    <a:pt x="102" y="78"/>
                  </a:cubicBezTo>
                  <a:lnTo>
                    <a:pt x="102" y="78"/>
                  </a:lnTo>
                  <a:cubicBezTo>
                    <a:pt x="102" y="78"/>
                    <a:pt x="100" y="83"/>
                    <a:pt x="97" y="92"/>
                  </a:cubicBezTo>
                  <a:cubicBezTo>
                    <a:pt x="94" y="92"/>
                    <a:pt x="91" y="92"/>
                    <a:pt x="97" y="70"/>
                  </a:cubicBezTo>
                  <a:lnTo>
                    <a:pt x="97" y="70"/>
                  </a:lnTo>
                  <a:cubicBezTo>
                    <a:pt x="94" y="79"/>
                    <a:pt x="93" y="84"/>
                    <a:pt x="92" y="84"/>
                  </a:cubicBezTo>
                  <a:cubicBezTo>
                    <a:pt x="91" y="84"/>
                    <a:pt x="91" y="79"/>
                    <a:pt x="91" y="70"/>
                  </a:cubicBezTo>
                  <a:cubicBezTo>
                    <a:pt x="93" y="58"/>
                    <a:pt x="94" y="53"/>
                    <a:pt x="93" y="53"/>
                  </a:cubicBezTo>
                  <a:lnTo>
                    <a:pt x="93" y="53"/>
                  </a:lnTo>
                  <a:cubicBezTo>
                    <a:pt x="93" y="53"/>
                    <a:pt x="91" y="58"/>
                    <a:pt x="88" y="67"/>
                  </a:cubicBezTo>
                  <a:cubicBezTo>
                    <a:pt x="85" y="89"/>
                    <a:pt x="79" y="107"/>
                    <a:pt x="76" y="129"/>
                  </a:cubicBezTo>
                  <a:cubicBezTo>
                    <a:pt x="79" y="129"/>
                    <a:pt x="79" y="129"/>
                    <a:pt x="72" y="148"/>
                  </a:cubicBezTo>
                  <a:lnTo>
                    <a:pt x="69" y="148"/>
                  </a:lnTo>
                  <a:cubicBezTo>
                    <a:pt x="69" y="148"/>
                    <a:pt x="66" y="148"/>
                    <a:pt x="60" y="167"/>
                  </a:cubicBezTo>
                  <a:cubicBezTo>
                    <a:pt x="52" y="182"/>
                    <a:pt x="47" y="213"/>
                    <a:pt x="48" y="213"/>
                  </a:cubicBezTo>
                  <a:cubicBezTo>
                    <a:pt x="49" y="213"/>
                    <a:pt x="49" y="211"/>
                    <a:pt x="50" y="208"/>
                  </a:cubicBezTo>
                  <a:lnTo>
                    <a:pt x="50" y="208"/>
                  </a:lnTo>
                  <a:lnTo>
                    <a:pt x="47" y="230"/>
                  </a:lnTo>
                  <a:cubicBezTo>
                    <a:pt x="39" y="259"/>
                    <a:pt x="36" y="274"/>
                    <a:pt x="37" y="274"/>
                  </a:cubicBezTo>
                  <a:cubicBezTo>
                    <a:pt x="38" y="274"/>
                    <a:pt x="43" y="259"/>
                    <a:pt x="50" y="230"/>
                  </a:cubicBezTo>
                  <a:cubicBezTo>
                    <a:pt x="57" y="197"/>
                    <a:pt x="60" y="182"/>
                    <a:pt x="61" y="182"/>
                  </a:cubicBezTo>
                  <a:lnTo>
                    <a:pt x="61" y="182"/>
                  </a:lnTo>
                  <a:cubicBezTo>
                    <a:pt x="61" y="182"/>
                    <a:pt x="60" y="192"/>
                    <a:pt x="57" y="211"/>
                  </a:cubicBezTo>
                  <a:cubicBezTo>
                    <a:pt x="47" y="252"/>
                    <a:pt x="47" y="252"/>
                    <a:pt x="47" y="252"/>
                  </a:cubicBezTo>
                  <a:cubicBezTo>
                    <a:pt x="50" y="252"/>
                    <a:pt x="50" y="252"/>
                    <a:pt x="44" y="274"/>
                  </a:cubicBezTo>
                  <a:cubicBezTo>
                    <a:pt x="41" y="286"/>
                    <a:pt x="38" y="299"/>
                    <a:pt x="38" y="314"/>
                  </a:cubicBezTo>
                  <a:cubicBezTo>
                    <a:pt x="41" y="314"/>
                    <a:pt x="41" y="314"/>
                    <a:pt x="44" y="295"/>
                  </a:cubicBezTo>
                  <a:cubicBezTo>
                    <a:pt x="46" y="286"/>
                    <a:pt x="47" y="281"/>
                    <a:pt x="47" y="281"/>
                  </a:cubicBezTo>
                  <a:lnTo>
                    <a:pt x="47" y="281"/>
                  </a:lnTo>
                  <a:cubicBezTo>
                    <a:pt x="48" y="281"/>
                    <a:pt x="46" y="291"/>
                    <a:pt x="41" y="314"/>
                  </a:cubicBezTo>
                  <a:cubicBezTo>
                    <a:pt x="40" y="324"/>
                    <a:pt x="39" y="329"/>
                    <a:pt x="39" y="329"/>
                  </a:cubicBezTo>
                  <a:cubicBezTo>
                    <a:pt x="40" y="329"/>
                    <a:pt x="42" y="319"/>
                    <a:pt x="47" y="295"/>
                  </a:cubicBezTo>
                  <a:cubicBezTo>
                    <a:pt x="53" y="275"/>
                    <a:pt x="57" y="265"/>
                    <a:pt x="57" y="265"/>
                  </a:cubicBezTo>
                  <a:lnTo>
                    <a:pt x="57" y="265"/>
                  </a:lnTo>
                  <a:cubicBezTo>
                    <a:pt x="58" y="265"/>
                    <a:pt x="57" y="276"/>
                    <a:pt x="54" y="299"/>
                  </a:cubicBezTo>
                  <a:lnTo>
                    <a:pt x="57" y="299"/>
                  </a:lnTo>
                  <a:cubicBezTo>
                    <a:pt x="60" y="286"/>
                    <a:pt x="63" y="270"/>
                    <a:pt x="66" y="258"/>
                  </a:cubicBezTo>
                  <a:cubicBezTo>
                    <a:pt x="72" y="234"/>
                    <a:pt x="74" y="224"/>
                    <a:pt x="74" y="224"/>
                  </a:cubicBezTo>
                  <a:lnTo>
                    <a:pt x="74" y="224"/>
                  </a:lnTo>
                  <a:cubicBezTo>
                    <a:pt x="74" y="224"/>
                    <a:pt x="74" y="230"/>
                    <a:pt x="72" y="239"/>
                  </a:cubicBezTo>
                  <a:lnTo>
                    <a:pt x="63" y="280"/>
                  </a:lnTo>
                  <a:cubicBezTo>
                    <a:pt x="60" y="299"/>
                    <a:pt x="60" y="302"/>
                    <a:pt x="63" y="302"/>
                  </a:cubicBezTo>
                  <a:cubicBezTo>
                    <a:pt x="63" y="302"/>
                    <a:pt x="66" y="302"/>
                    <a:pt x="72" y="283"/>
                  </a:cubicBezTo>
                  <a:lnTo>
                    <a:pt x="72" y="283"/>
                  </a:lnTo>
                  <a:lnTo>
                    <a:pt x="66" y="302"/>
                  </a:lnTo>
                  <a:cubicBezTo>
                    <a:pt x="68" y="302"/>
                    <a:pt x="66" y="311"/>
                    <a:pt x="66" y="311"/>
                  </a:cubicBezTo>
                  <a:cubicBezTo>
                    <a:pt x="66" y="311"/>
                    <a:pt x="67" y="309"/>
                    <a:pt x="69" y="302"/>
                  </a:cubicBezTo>
                  <a:lnTo>
                    <a:pt x="69" y="302"/>
                  </a:lnTo>
                  <a:cubicBezTo>
                    <a:pt x="69" y="302"/>
                    <a:pt x="69" y="302"/>
                    <a:pt x="66" y="324"/>
                  </a:cubicBezTo>
                  <a:cubicBezTo>
                    <a:pt x="66" y="328"/>
                    <a:pt x="67" y="330"/>
                    <a:pt x="68" y="330"/>
                  </a:cubicBezTo>
                  <a:cubicBezTo>
                    <a:pt x="71" y="330"/>
                    <a:pt x="80" y="299"/>
                    <a:pt x="85" y="264"/>
                  </a:cubicBezTo>
                  <a:cubicBezTo>
                    <a:pt x="88" y="258"/>
                    <a:pt x="91" y="252"/>
                    <a:pt x="91" y="245"/>
                  </a:cubicBezTo>
                  <a:cubicBezTo>
                    <a:pt x="96" y="228"/>
                    <a:pt x="97" y="226"/>
                    <a:pt x="99" y="226"/>
                  </a:cubicBezTo>
                  <a:cubicBezTo>
                    <a:pt x="99" y="226"/>
                    <a:pt x="100" y="227"/>
                    <a:pt x="101" y="227"/>
                  </a:cubicBezTo>
                  <a:cubicBezTo>
                    <a:pt x="101" y="227"/>
                    <a:pt x="94" y="245"/>
                    <a:pt x="91" y="267"/>
                  </a:cubicBezTo>
                  <a:cubicBezTo>
                    <a:pt x="82" y="302"/>
                    <a:pt x="77" y="324"/>
                    <a:pt x="78" y="324"/>
                  </a:cubicBezTo>
                  <a:cubicBezTo>
                    <a:pt x="78" y="324"/>
                    <a:pt x="81" y="317"/>
                    <a:pt x="85" y="301"/>
                  </a:cubicBezTo>
                  <a:lnTo>
                    <a:pt x="85" y="301"/>
                  </a:lnTo>
                  <a:cubicBezTo>
                    <a:pt x="85" y="302"/>
                    <a:pt x="85" y="305"/>
                    <a:pt x="85" y="308"/>
                  </a:cubicBezTo>
                  <a:cubicBezTo>
                    <a:pt x="82" y="319"/>
                    <a:pt x="81" y="324"/>
                    <a:pt x="82" y="324"/>
                  </a:cubicBezTo>
                  <a:cubicBezTo>
                    <a:pt x="83" y="324"/>
                    <a:pt x="85" y="319"/>
                    <a:pt x="88" y="308"/>
                  </a:cubicBezTo>
                  <a:cubicBezTo>
                    <a:pt x="94" y="289"/>
                    <a:pt x="101" y="270"/>
                    <a:pt x="104" y="248"/>
                  </a:cubicBezTo>
                  <a:cubicBezTo>
                    <a:pt x="110" y="230"/>
                    <a:pt x="110" y="230"/>
                    <a:pt x="110" y="230"/>
                  </a:cubicBezTo>
                  <a:lnTo>
                    <a:pt x="110" y="230"/>
                  </a:lnTo>
                  <a:cubicBezTo>
                    <a:pt x="110" y="230"/>
                    <a:pt x="110" y="230"/>
                    <a:pt x="107" y="252"/>
                  </a:cubicBezTo>
                  <a:cubicBezTo>
                    <a:pt x="102" y="272"/>
                    <a:pt x="101" y="282"/>
                    <a:pt x="101" y="282"/>
                  </a:cubicBezTo>
                  <a:cubicBezTo>
                    <a:pt x="102" y="282"/>
                    <a:pt x="105" y="272"/>
                    <a:pt x="110" y="252"/>
                  </a:cubicBezTo>
                  <a:lnTo>
                    <a:pt x="110" y="252"/>
                  </a:lnTo>
                  <a:lnTo>
                    <a:pt x="107" y="274"/>
                  </a:lnTo>
                  <a:cubicBezTo>
                    <a:pt x="102" y="287"/>
                    <a:pt x="99" y="303"/>
                    <a:pt x="103" y="303"/>
                  </a:cubicBezTo>
                  <a:cubicBezTo>
                    <a:pt x="104" y="303"/>
                    <a:pt x="107" y="301"/>
                    <a:pt x="110" y="295"/>
                  </a:cubicBezTo>
                  <a:cubicBezTo>
                    <a:pt x="116" y="295"/>
                    <a:pt x="119" y="299"/>
                    <a:pt x="116" y="317"/>
                  </a:cubicBezTo>
                  <a:cubicBezTo>
                    <a:pt x="115" y="322"/>
                    <a:pt x="115" y="324"/>
                    <a:pt x="115" y="324"/>
                  </a:cubicBezTo>
                  <a:cubicBezTo>
                    <a:pt x="116" y="324"/>
                    <a:pt x="128" y="291"/>
                    <a:pt x="138" y="261"/>
                  </a:cubicBezTo>
                  <a:lnTo>
                    <a:pt x="138" y="261"/>
                  </a:lnTo>
                  <a:cubicBezTo>
                    <a:pt x="132" y="280"/>
                    <a:pt x="135" y="280"/>
                    <a:pt x="138" y="283"/>
                  </a:cubicBezTo>
                  <a:cubicBezTo>
                    <a:pt x="141" y="283"/>
                    <a:pt x="141" y="283"/>
                    <a:pt x="138" y="305"/>
                  </a:cubicBezTo>
                  <a:cubicBezTo>
                    <a:pt x="142" y="290"/>
                    <a:pt x="144" y="283"/>
                    <a:pt x="145" y="283"/>
                  </a:cubicBezTo>
                  <a:lnTo>
                    <a:pt x="145" y="283"/>
                  </a:lnTo>
                  <a:cubicBezTo>
                    <a:pt x="147" y="283"/>
                    <a:pt x="145" y="301"/>
                    <a:pt x="141" y="327"/>
                  </a:cubicBezTo>
                  <a:cubicBezTo>
                    <a:pt x="135" y="346"/>
                    <a:pt x="138" y="349"/>
                    <a:pt x="141" y="349"/>
                  </a:cubicBezTo>
                  <a:cubicBezTo>
                    <a:pt x="144" y="332"/>
                    <a:pt x="146" y="330"/>
                    <a:pt x="149" y="330"/>
                  </a:cubicBezTo>
                  <a:cubicBezTo>
                    <a:pt x="149" y="330"/>
                    <a:pt x="150" y="330"/>
                    <a:pt x="151" y="330"/>
                  </a:cubicBezTo>
                  <a:cubicBezTo>
                    <a:pt x="157" y="330"/>
                    <a:pt x="157" y="330"/>
                    <a:pt x="163" y="289"/>
                  </a:cubicBezTo>
                  <a:cubicBezTo>
                    <a:pt x="171" y="254"/>
                    <a:pt x="172" y="252"/>
                    <a:pt x="175" y="252"/>
                  </a:cubicBezTo>
                  <a:cubicBezTo>
                    <a:pt x="175" y="252"/>
                    <a:pt x="175" y="252"/>
                    <a:pt x="176" y="252"/>
                  </a:cubicBezTo>
                  <a:cubicBezTo>
                    <a:pt x="179" y="252"/>
                    <a:pt x="179" y="252"/>
                    <a:pt x="176" y="274"/>
                  </a:cubicBezTo>
                  <a:cubicBezTo>
                    <a:pt x="173" y="280"/>
                    <a:pt x="173" y="286"/>
                    <a:pt x="173" y="292"/>
                  </a:cubicBezTo>
                  <a:cubicBezTo>
                    <a:pt x="176" y="295"/>
                    <a:pt x="176" y="295"/>
                    <a:pt x="173" y="314"/>
                  </a:cubicBezTo>
                  <a:cubicBezTo>
                    <a:pt x="173" y="314"/>
                    <a:pt x="170" y="336"/>
                    <a:pt x="173" y="336"/>
                  </a:cubicBezTo>
                  <a:cubicBezTo>
                    <a:pt x="176" y="336"/>
                    <a:pt x="179" y="339"/>
                    <a:pt x="173" y="358"/>
                  </a:cubicBezTo>
                  <a:cubicBezTo>
                    <a:pt x="176" y="358"/>
                    <a:pt x="176" y="358"/>
                    <a:pt x="179" y="339"/>
                  </a:cubicBezTo>
                  <a:cubicBezTo>
                    <a:pt x="181" y="324"/>
                    <a:pt x="185" y="311"/>
                    <a:pt x="188" y="311"/>
                  </a:cubicBezTo>
                  <a:cubicBezTo>
                    <a:pt x="189" y="311"/>
                    <a:pt x="190" y="314"/>
                    <a:pt x="191" y="321"/>
                  </a:cubicBezTo>
                  <a:cubicBezTo>
                    <a:pt x="192" y="321"/>
                    <a:pt x="193" y="321"/>
                    <a:pt x="194" y="321"/>
                  </a:cubicBezTo>
                  <a:cubicBezTo>
                    <a:pt x="196" y="321"/>
                    <a:pt x="198" y="319"/>
                    <a:pt x="201" y="302"/>
                  </a:cubicBezTo>
                  <a:cubicBezTo>
                    <a:pt x="204" y="302"/>
                    <a:pt x="204" y="302"/>
                    <a:pt x="198" y="324"/>
                  </a:cubicBezTo>
                  <a:cubicBezTo>
                    <a:pt x="195" y="344"/>
                    <a:pt x="194" y="354"/>
                    <a:pt x="195" y="354"/>
                  </a:cubicBezTo>
                  <a:cubicBezTo>
                    <a:pt x="196" y="354"/>
                    <a:pt x="199" y="344"/>
                    <a:pt x="204" y="324"/>
                  </a:cubicBezTo>
                  <a:cubicBezTo>
                    <a:pt x="206" y="315"/>
                    <a:pt x="207" y="310"/>
                    <a:pt x="208" y="310"/>
                  </a:cubicBezTo>
                  <a:lnTo>
                    <a:pt x="208" y="310"/>
                  </a:lnTo>
                  <a:cubicBezTo>
                    <a:pt x="209" y="310"/>
                    <a:pt x="209" y="315"/>
                    <a:pt x="207" y="327"/>
                  </a:cubicBezTo>
                  <a:cubicBezTo>
                    <a:pt x="207" y="327"/>
                    <a:pt x="210" y="327"/>
                    <a:pt x="213" y="305"/>
                  </a:cubicBezTo>
                  <a:cubicBezTo>
                    <a:pt x="216" y="296"/>
                    <a:pt x="218" y="291"/>
                    <a:pt x="219" y="291"/>
                  </a:cubicBezTo>
                  <a:cubicBezTo>
                    <a:pt x="220" y="291"/>
                    <a:pt x="220" y="297"/>
                    <a:pt x="220" y="308"/>
                  </a:cubicBezTo>
                  <a:cubicBezTo>
                    <a:pt x="213" y="327"/>
                    <a:pt x="217" y="330"/>
                    <a:pt x="217" y="330"/>
                  </a:cubicBezTo>
                  <a:cubicBezTo>
                    <a:pt x="219" y="321"/>
                    <a:pt x="224" y="316"/>
                    <a:pt x="228" y="316"/>
                  </a:cubicBezTo>
                  <a:cubicBezTo>
                    <a:pt x="233" y="316"/>
                    <a:pt x="238" y="324"/>
                    <a:pt x="238" y="336"/>
                  </a:cubicBezTo>
                  <a:cubicBezTo>
                    <a:pt x="242" y="314"/>
                    <a:pt x="242" y="314"/>
                    <a:pt x="245" y="314"/>
                  </a:cubicBezTo>
                  <a:cubicBezTo>
                    <a:pt x="242" y="331"/>
                    <a:pt x="241" y="338"/>
                    <a:pt x="242" y="338"/>
                  </a:cubicBezTo>
                  <a:cubicBezTo>
                    <a:pt x="242" y="338"/>
                    <a:pt x="245" y="320"/>
                    <a:pt x="251" y="295"/>
                  </a:cubicBezTo>
                  <a:lnTo>
                    <a:pt x="248" y="295"/>
                  </a:lnTo>
                  <a:cubicBezTo>
                    <a:pt x="251" y="277"/>
                    <a:pt x="253" y="267"/>
                    <a:pt x="255" y="267"/>
                  </a:cubicBezTo>
                  <a:lnTo>
                    <a:pt x="255" y="267"/>
                  </a:lnTo>
                  <a:cubicBezTo>
                    <a:pt x="256" y="267"/>
                    <a:pt x="255" y="283"/>
                    <a:pt x="248" y="317"/>
                  </a:cubicBezTo>
                  <a:cubicBezTo>
                    <a:pt x="245" y="338"/>
                    <a:pt x="243" y="348"/>
                    <a:pt x="244" y="348"/>
                  </a:cubicBezTo>
                  <a:cubicBezTo>
                    <a:pt x="244" y="348"/>
                    <a:pt x="246" y="338"/>
                    <a:pt x="251" y="317"/>
                  </a:cubicBezTo>
                  <a:cubicBezTo>
                    <a:pt x="256" y="297"/>
                    <a:pt x="258" y="287"/>
                    <a:pt x="258" y="287"/>
                  </a:cubicBezTo>
                  <a:lnTo>
                    <a:pt x="258" y="287"/>
                  </a:lnTo>
                  <a:cubicBezTo>
                    <a:pt x="259" y="287"/>
                    <a:pt x="257" y="297"/>
                    <a:pt x="254" y="317"/>
                  </a:cubicBezTo>
                  <a:cubicBezTo>
                    <a:pt x="251" y="340"/>
                    <a:pt x="249" y="351"/>
                    <a:pt x="250" y="351"/>
                  </a:cubicBezTo>
                  <a:cubicBezTo>
                    <a:pt x="250" y="351"/>
                    <a:pt x="253" y="341"/>
                    <a:pt x="257" y="321"/>
                  </a:cubicBezTo>
                  <a:cubicBezTo>
                    <a:pt x="268" y="275"/>
                    <a:pt x="274" y="248"/>
                    <a:pt x="275" y="248"/>
                  </a:cubicBezTo>
                  <a:lnTo>
                    <a:pt x="275" y="248"/>
                  </a:lnTo>
                  <a:cubicBezTo>
                    <a:pt x="276" y="248"/>
                    <a:pt x="274" y="265"/>
                    <a:pt x="267" y="302"/>
                  </a:cubicBezTo>
                  <a:cubicBezTo>
                    <a:pt x="264" y="321"/>
                    <a:pt x="260" y="342"/>
                    <a:pt x="260" y="364"/>
                  </a:cubicBezTo>
                  <a:cubicBezTo>
                    <a:pt x="264" y="349"/>
                    <a:pt x="267" y="336"/>
                    <a:pt x="267" y="324"/>
                  </a:cubicBezTo>
                  <a:cubicBezTo>
                    <a:pt x="270" y="302"/>
                    <a:pt x="272" y="292"/>
                    <a:pt x="273" y="292"/>
                  </a:cubicBezTo>
                  <a:lnTo>
                    <a:pt x="273" y="292"/>
                  </a:lnTo>
                  <a:cubicBezTo>
                    <a:pt x="274" y="292"/>
                    <a:pt x="273" y="303"/>
                    <a:pt x="270" y="324"/>
                  </a:cubicBezTo>
                  <a:cubicBezTo>
                    <a:pt x="266" y="359"/>
                    <a:pt x="266" y="374"/>
                    <a:pt x="268" y="374"/>
                  </a:cubicBezTo>
                  <a:cubicBezTo>
                    <a:pt x="270" y="374"/>
                    <a:pt x="274" y="365"/>
                    <a:pt x="279" y="349"/>
                  </a:cubicBezTo>
                  <a:cubicBezTo>
                    <a:pt x="285" y="328"/>
                    <a:pt x="289" y="318"/>
                    <a:pt x="291" y="318"/>
                  </a:cubicBezTo>
                  <a:lnTo>
                    <a:pt x="291" y="318"/>
                  </a:lnTo>
                  <a:cubicBezTo>
                    <a:pt x="292" y="318"/>
                    <a:pt x="290" y="328"/>
                    <a:pt x="285" y="349"/>
                  </a:cubicBezTo>
                  <a:cubicBezTo>
                    <a:pt x="278" y="373"/>
                    <a:pt x="275" y="383"/>
                    <a:pt x="275" y="383"/>
                  </a:cubicBezTo>
                  <a:cubicBezTo>
                    <a:pt x="275" y="383"/>
                    <a:pt x="277" y="378"/>
                    <a:pt x="279" y="371"/>
                  </a:cubicBezTo>
                  <a:lnTo>
                    <a:pt x="289" y="371"/>
                  </a:lnTo>
                  <a:cubicBezTo>
                    <a:pt x="292" y="358"/>
                    <a:pt x="295" y="346"/>
                    <a:pt x="298" y="330"/>
                  </a:cubicBezTo>
                  <a:lnTo>
                    <a:pt x="298" y="330"/>
                  </a:lnTo>
                  <a:cubicBezTo>
                    <a:pt x="294" y="358"/>
                    <a:pt x="293" y="377"/>
                    <a:pt x="294" y="377"/>
                  </a:cubicBezTo>
                  <a:cubicBezTo>
                    <a:pt x="295" y="377"/>
                    <a:pt x="298" y="370"/>
                    <a:pt x="301" y="355"/>
                  </a:cubicBezTo>
                  <a:lnTo>
                    <a:pt x="304" y="355"/>
                  </a:lnTo>
                  <a:cubicBezTo>
                    <a:pt x="304" y="355"/>
                    <a:pt x="304" y="355"/>
                    <a:pt x="311" y="336"/>
                  </a:cubicBezTo>
                  <a:cubicBezTo>
                    <a:pt x="312" y="330"/>
                    <a:pt x="313" y="327"/>
                    <a:pt x="314" y="327"/>
                  </a:cubicBezTo>
                  <a:lnTo>
                    <a:pt x="314" y="327"/>
                  </a:lnTo>
                  <a:cubicBezTo>
                    <a:pt x="315" y="327"/>
                    <a:pt x="313" y="343"/>
                    <a:pt x="311" y="358"/>
                  </a:cubicBezTo>
                  <a:cubicBezTo>
                    <a:pt x="308" y="371"/>
                    <a:pt x="308" y="386"/>
                    <a:pt x="309" y="386"/>
                  </a:cubicBezTo>
                  <a:cubicBezTo>
                    <a:pt x="309" y="386"/>
                    <a:pt x="310" y="383"/>
                    <a:pt x="311" y="377"/>
                  </a:cubicBezTo>
                  <a:cubicBezTo>
                    <a:pt x="314" y="358"/>
                    <a:pt x="320" y="339"/>
                    <a:pt x="326" y="317"/>
                  </a:cubicBezTo>
                  <a:cubicBezTo>
                    <a:pt x="327" y="312"/>
                    <a:pt x="328" y="310"/>
                    <a:pt x="328" y="310"/>
                  </a:cubicBezTo>
                  <a:lnTo>
                    <a:pt x="328" y="310"/>
                  </a:lnTo>
                  <a:cubicBezTo>
                    <a:pt x="329" y="310"/>
                    <a:pt x="328" y="324"/>
                    <a:pt x="323" y="339"/>
                  </a:cubicBezTo>
                  <a:cubicBezTo>
                    <a:pt x="320" y="352"/>
                    <a:pt x="320" y="368"/>
                    <a:pt x="320" y="380"/>
                  </a:cubicBezTo>
                  <a:cubicBezTo>
                    <a:pt x="320" y="380"/>
                    <a:pt x="320" y="380"/>
                    <a:pt x="320" y="380"/>
                  </a:cubicBezTo>
                  <a:cubicBezTo>
                    <a:pt x="321" y="380"/>
                    <a:pt x="324" y="378"/>
                    <a:pt x="326" y="361"/>
                  </a:cubicBezTo>
                  <a:cubicBezTo>
                    <a:pt x="328" y="352"/>
                    <a:pt x="331" y="348"/>
                    <a:pt x="333" y="348"/>
                  </a:cubicBezTo>
                  <a:cubicBezTo>
                    <a:pt x="335" y="348"/>
                    <a:pt x="337" y="353"/>
                    <a:pt x="336" y="364"/>
                  </a:cubicBezTo>
                  <a:lnTo>
                    <a:pt x="339" y="364"/>
                  </a:lnTo>
                  <a:cubicBezTo>
                    <a:pt x="342" y="364"/>
                    <a:pt x="345" y="346"/>
                    <a:pt x="348" y="346"/>
                  </a:cubicBezTo>
                  <a:cubicBezTo>
                    <a:pt x="348" y="346"/>
                    <a:pt x="348" y="346"/>
                    <a:pt x="354" y="327"/>
                  </a:cubicBezTo>
                  <a:cubicBezTo>
                    <a:pt x="354" y="327"/>
                    <a:pt x="358" y="327"/>
                    <a:pt x="354" y="349"/>
                  </a:cubicBezTo>
                  <a:cubicBezTo>
                    <a:pt x="351" y="369"/>
                    <a:pt x="350" y="379"/>
                    <a:pt x="350" y="379"/>
                  </a:cubicBezTo>
                  <a:cubicBezTo>
                    <a:pt x="351" y="379"/>
                    <a:pt x="353" y="369"/>
                    <a:pt x="358" y="349"/>
                  </a:cubicBezTo>
                  <a:cubicBezTo>
                    <a:pt x="359" y="339"/>
                    <a:pt x="360" y="335"/>
                    <a:pt x="360" y="335"/>
                  </a:cubicBezTo>
                  <a:cubicBezTo>
                    <a:pt x="361" y="335"/>
                    <a:pt x="361" y="339"/>
                    <a:pt x="361" y="349"/>
                  </a:cubicBezTo>
                  <a:cubicBezTo>
                    <a:pt x="366" y="324"/>
                    <a:pt x="371" y="307"/>
                    <a:pt x="372" y="307"/>
                  </a:cubicBezTo>
                  <a:lnTo>
                    <a:pt x="372" y="307"/>
                  </a:lnTo>
                  <a:cubicBezTo>
                    <a:pt x="373" y="307"/>
                    <a:pt x="373" y="314"/>
                    <a:pt x="370" y="330"/>
                  </a:cubicBezTo>
                  <a:cubicBezTo>
                    <a:pt x="370" y="330"/>
                    <a:pt x="373" y="330"/>
                    <a:pt x="376" y="311"/>
                  </a:cubicBezTo>
                  <a:cubicBezTo>
                    <a:pt x="381" y="291"/>
                    <a:pt x="383" y="281"/>
                    <a:pt x="384" y="281"/>
                  </a:cubicBezTo>
                  <a:lnTo>
                    <a:pt x="384" y="281"/>
                  </a:lnTo>
                  <a:cubicBezTo>
                    <a:pt x="384" y="281"/>
                    <a:pt x="383" y="291"/>
                    <a:pt x="379" y="311"/>
                  </a:cubicBezTo>
                  <a:cubicBezTo>
                    <a:pt x="376" y="332"/>
                    <a:pt x="375" y="343"/>
                    <a:pt x="375" y="343"/>
                  </a:cubicBezTo>
                  <a:cubicBezTo>
                    <a:pt x="376" y="343"/>
                    <a:pt x="378" y="334"/>
                    <a:pt x="383" y="314"/>
                  </a:cubicBezTo>
                  <a:cubicBezTo>
                    <a:pt x="383" y="314"/>
                    <a:pt x="385" y="305"/>
                    <a:pt x="386" y="305"/>
                  </a:cubicBezTo>
                  <a:lnTo>
                    <a:pt x="386" y="305"/>
                  </a:lnTo>
                  <a:cubicBezTo>
                    <a:pt x="387" y="305"/>
                    <a:pt x="387" y="307"/>
                    <a:pt x="386" y="314"/>
                  </a:cubicBezTo>
                  <a:cubicBezTo>
                    <a:pt x="386" y="327"/>
                    <a:pt x="387" y="340"/>
                    <a:pt x="389" y="340"/>
                  </a:cubicBezTo>
                  <a:cubicBezTo>
                    <a:pt x="391" y="340"/>
                    <a:pt x="393" y="334"/>
                    <a:pt x="395" y="317"/>
                  </a:cubicBezTo>
                  <a:lnTo>
                    <a:pt x="398" y="317"/>
                  </a:lnTo>
                  <a:cubicBezTo>
                    <a:pt x="398" y="329"/>
                    <a:pt x="398" y="334"/>
                    <a:pt x="399" y="334"/>
                  </a:cubicBezTo>
                  <a:cubicBezTo>
                    <a:pt x="400" y="334"/>
                    <a:pt x="402" y="330"/>
                    <a:pt x="405" y="321"/>
                  </a:cubicBezTo>
                  <a:lnTo>
                    <a:pt x="405" y="317"/>
                  </a:lnTo>
                  <a:lnTo>
                    <a:pt x="405" y="317"/>
                  </a:lnTo>
                  <a:cubicBezTo>
                    <a:pt x="405" y="325"/>
                    <a:pt x="405" y="332"/>
                    <a:pt x="405" y="339"/>
                  </a:cubicBezTo>
                  <a:cubicBezTo>
                    <a:pt x="405" y="340"/>
                    <a:pt x="406" y="341"/>
                    <a:pt x="407" y="341"/>
                  </a:cubicBezTo>
                  <a:cubicBezTo>
                    <a:pt x="408" y="341"/>
                    <a:pt x="409" y="336"/>
                    <a:pt x="411" y="321"/>
                  </a:cubicBezTo>
                  <a:cubicBezTo>
                    <a:pt x="411" y="305"/>
                    <a:pt x="412" y="300"/>
                    <a:pt x="413" y="300"/>
                  </a:cubicBezTo>
                  <a:cubicBezTo>
                    <a:pt x="414" y="300"/>
                    <a:pt x="414" y="301"/>
                    <a:pt x="414" y="302"/>
                  </a:cubicBezTo>
                  <a:cubicBezTo>
                    <a:pt x="414" y="313"/>
                    <a:pt x="414" y="328"/>
                    <a:pt x="411" y="340"/>
                  </a:cubicBezTo>
                  <a:lnTo>
                    <a:pt x="411" y="340"/>
                  </a:lnTo>
                  <a:cubicBezTo>
                    <a:pt x="416" y="318"/>
                    <a:pt x="419" y="309"/>
                    <a:pt x="419" y="309"/>
                  </a:cubicBezTo>
                  <a:lnTo>
                    <a:pt x="419" y="309"/>
                  </a:lnTo>
                  <a:cubicBezTo>
                    <a:pt x="419" y="309"/>
                    <a:pt x="418" y="314"/>
                    <a:pt x="417" y="324"/>
                  </a:cubicBezTo>
                  <a:cubicBezTo>
                    <a:pt x="414" y="342"/>
                    <a:pt x="417" y="342"/>
                    <a:pt x="417" y="346"/>
                  </a:cubicBezTo>
                  <a:cubicBezTo>
                    <a:pt x="418" y="338"/>
                    <a:pt x="419" y="336"/>
                    <a:pt x="419" y="336"/>
                  </a:cubicBezTo>
                  <a:lnTo>
                    <a:pt x="419" y="336"/>
                  </a:lnTo>
                  <a:cubicBezTo>
                    <a:pt x="420" y="336"/>
                    <a:pt x="419" y="346"/>
                    <a:pt x="417" y="346"/>
                  </a:cubicBezTo>
                  <a:lnTo>
                    <a:pt x="414" y="364"/>
                  </a:lnTo>
                  <a:cubicBezTo>
                    <a:pt x="413" y="371"/>
                    <a:pt x="413" y="374"/>
                    <a:pt x="413" y="374"/>
                  </a:cubicBezTo>
                  <a:cubicBezTo>
                    <a:pt x="414" y="374"/>
                    <a:pt x="418" y="359"/>
                    <a:pt x="420" y="346"/>
                  </a:cubicBezTo>
                  <a:lnTo>
                    <a:pt x="423" y="346"/>
                  </a:lnTo>
                  <a:cubicBezTo>
                    <a:pt x="423" y="346"/>
                    <a:pt x="423" y="346"/>
                    <a:pt x="427" y="327"/>
                  </a:cubicBezTo>
                  <a:cubicBezTo>
                    <a:pt x="430" y="311"/>
                    <a:pt x="430" y="299"/>
                    <a:pt x="436" y="286"/>
                  </a:cubicBezTo>
                  <a:lnTo>
                    <a:pt x="436" y="286"/>
                  </a:lnTo>
                  <a:cubicBezTo>
                    <a:pt x="433" y="299"/>
                    <a:pt x="430" y="311"/>
                    <a:pt x="430" y="327"/>
                  </a:cubicBezTo>
                  <a:cubicBezTo>
                    <a:pt x="430" y="333"/>
                    <a:pt x="430" y="339"/>
                    <a:pt x="427" y="346"/>
                  </a:cubicBezTo>
                  <a:cubicBezTo>
                    <a:pt x="424" y="364"/>
                    <a:pt x="424" y="371"/>
                    <a:pt x="425" y="371"/>
                  </a:cubicBezTo>
                  <a:cubicBezTo>
                    <a:pt x="427" y="371"/>
                    <a:pt x="431" y="359"/>
                    <a:pt x="433" y="349"/>
                  </a:cubicBezTo>
                  <a:cubicBezTo>
                    <a:pt x="437" y="328"/>
                    <a:pt x="441" y="318"/>
                    <a:pt x="442" y="318"/>
                  </a:cubicBezTo>
                  <a:lnTo>
                    <a:pt x="442" y="318"/>
                  </a:lnTo>
                  <a:cubicBezTo>
                    <a:pt x="443" y="318"/>
                    <a:pt x="442" y="328"/>
                    <a:pt x="439" y="349"/>
                  </a:cubicBezTo>
                  <a:cubicBezTo>
                    <a:pt x="436" y="361"/>
                    <a:pt x="435" y="367"/>
                    <a:pt x="435" y="367"/>
                  </a:cubicBezTo>
                  <a:cubicBezTo>
                    <a:pt x="435" y="367"/>
                    <a:pt x="443" y="334"/>
                    <a:pt x="452" y="289"/>
                  </a:cubicBezTo>
                  <a:lnTo>
                    <a:pt x="464" y="227"/>
                  </a:lnTo>
                  <a:lnTo>
                    <a:pt x="455" y="289"/>
                  </a:lnTo>
                  <a:cubicBezTo>
                    <a:pt x="447" y="339"/>
                    <a:pt x="444" y="360"/>
                    <a:pt x="445" y="360"/>
                  </a:cubicBezTo>
                  <a:cubicBezTo>
                    <a:pt x="445" y="360"/>
                    <a:pt x="448" y="350"/>
                    <a:pt x="452" y="333"/>
                  </a:cubicBezTo>
                  <a:cubicBezTo>
                    <a:pt x="455" y="322"/>
                    <a:pt x="456" y="317"/>
                    <a:pt x="457" y="317"/>
                  </a:cubicBezTo>
                  <a:lnTo>
                    <a:pt x="457" y="317"/>
                  </a:lnTo>
                  <a:cubicBezTo>
                    <a:pt x="457" y="317"/>
                    <a:pt x="456" y="322"/>
                    <a:pt x="455" y="333"/>
                  </a:cubicBezTo>
                  <a:cubicBezTo>
                    <a:pt x="452" y="355"/>
                    <a:pt x="455" y="355"/>
                    <a:pt x="458" y="355"/>
                  </a:cubicBezTo>
                  <a:cubicBezTo>
                    <a:pt x="459" y="356"/>
                    <a:pt x="460" y="356"/>
                    <a:pt x="460" y="356"/>
                  </a:cubicBezTo>
                  <a:cubicBezTo>
                    <a:pt x="463" y="356"/>
                    <a:pt x="465" y="352"/>
                    <a:pt x="467" y="336"/>
                  </a:cubicBezTo>
                  <a:lnTo>
                    <a:pt x="470" y="336"/>
                  </a:lnTo>
                  <a:cubicBezTo>
                    <a:pt x="468" y="353"/>
                    <a:pt x="467" y="360"/>
                    <a:pt x="468" y="360"/>
                  </a:cubicBezTo>
                  <a:cubicBezTo>
                    <a:pt x="469" y="360"/>
                    <a:pt x="473" y="342"/>
                    <a:pt x="477" y="317"/>
                  </a:cubicBezTo>
                  <a:lnTo>
                    <a:pt x="480" y="317"/>
                  </a:lnTo>
                  <a:lnTo>
                    <a:pt x="477" y="339"/>
                  </a:lnTo>
                  <a:cubicBezTo>
                    <a:pt x="470" y="358"/>
                    <a:pt x="474" y="361"/>
                    <a:pt x="486" y="364"/>
                  </a:cubicBezTo>
                  <a:cubicBezTo>
                    <a:pt x="489" y="365"/>
                    <a:pt x="491" y="366"/>
                    <a:pt x="493" y="366"/>
                  </a:cubicBezTo>
                  <a:cubicBezTo>
                    <a:pt x="500" y="366"/>
                    <a:pt x="503" y="359"/>
                    <a:pt x="508" y="327"/>
                  </a:cubicBezTo>
                  <a:cubicBezTo>
                    <a:pt x="511" y="306"/>
                    <a:pt x="513" y="296"/>
                    <a:pt x="514" y="296"/>
                  </a:cubicBezTo>
                  <a:lnTo>
                    <a:pt x="514" y="296"/>
                  </a:lnTo>
                  <a:cubicBezTo>
                    <a:pt x="515" y="296"/>
                    <a:pt x="514" y="306"/>
                    <a:pt x="511" y="327"/>
                  </a:cubicBezTo>
                  <a:cubicBezTo>
                    <a:pt x="509" y="342"/>
                    <a:pt x="507" y="356"/>
                    <a:pt x="507" y="356"/>
                  </a:cubicBezTo>
                  <a:cubicBezTo>
                    <a:pt x="507" y="356"/>
                    <a:pt x="507" y="354"/>
                    <a:pt x="508" y="349"/>
                  </a:cubicBezTo>
                  <a:cubicBezTo>
                    <a:pt x="508" y="349"/>
                    <a:pt x="511" y="349"/>
                    <a:pt x="508" y="371"/>
                  </a:cubicBezTo>
                  <a:cubicBezTo>
                    <a:pt x="508" y="388"/>
                    <a:pt x="509" y="395"/>
                    <a:pt x="509" y="395"/>
                  </a:cubicBezTo>
                  <a:cubicBezTo>
                    <a:pt x="511" y="395"/>
                    <a:pt x="512" y="383"/>
                    <a:pt x="514" y="371"/>
                  </a:cubicBezTo>
                  <a:cubicBezTo>
                    <a:pt x="517" y="354"/>
                    <a:pt x="518" y="348"/>
                    <a:pt x="518" y="348"/>
                  </a:cubicBezTo>
                  <a:lnTo>
                    <a:pt x="518" y="348"/>
                  </a:lnTo>
                  <a:cubicBezTo>
                    <a:pt x="518" y="348"/>
                    <a:pt x="517" y="360"/>
                    <a:pt x="517" y="371"/>
                  </a:cubicBezTo>
                  <a:cubicBezTo>
                    <a:pt x="516" y="379"/>
                    <a:pt x="515" y="387"/>
                    <a:pt x="514" y="393"/>
                  </a:cubicBezTo>
                  <a:lnTo>
                    <a:pt x="514" y="393"/>
                  </a:lnTo>
                  <a:cubicBezTo>
                    <a:pt x="518" y="382"/>
                    <a:pt x="523" y="371"/>
                    <a:pt x="526" y="371"/>
                  </a:cubicBezTo>
                  <a:cubicBezTo>
                    <a:pt x="529" y="371"/>
                    <a:pt x="530" y="378"/>
                    <a:pt x="527" y="396"/>
                  </a:cubicBezTo>
                  <a:lnTo>
                    <a:pt x="530" y="396"/>
                  </a:lnTo>
                  <a:cubicBezTo>
                    <a:pt x="533" y="377"/>
                    <a:pt x="536" y="377"/>
                    <a:pt x="536" y="377"/>
                  </a:cubicBezTo>
                  <a:cubicBezTo>
                    <a:pt x="539" y="377"/>
                    <a:pt x="542" y="377"/>
                    <a:pt x="539" y="399"/>
                  </a:cubicBezTo>
                  <a:cubicBezTo>
                    <a:pt x="536" y="409"/>
                    <a:pt x="535" y="414"/>
                    <a:pt x="536" y="414"/>
                  </a:cubicBezTo>
                  <a:cubicBezTo>
                    <a:pt x="537" y="414"/>
                    <a:pt x="539" y="409"/>
                    <a:pt x="542" y="399"/>
                  </a:cubicBezTo>
                  <a:cubicBezTo>
                    <a:pt x="542" y="399"/>
                    <a:pt x="552" y="358"/>
                    <a:pt x="552" y="358"/>
                  </a:cubicBezTo>
                  <a:cubicBezTo>
                    <a:pt x="555" y="346"/>
                    <a:pt x="558" y="333"/>
                    <a:pt x="561" y="321"/>
                  </a:cubicBezTo>
                  <a:lnTo>
                    <a:pt x="561" y="321"/>
                  </a:lnTo>
                  <a:lnTo>
                    <a:pt x="558" y="339"/>
                  </a:lnTo>
                  <a:lnTo>
                    <a:pt x="552" y="380"/>
                  </a:lnTo>
                  <a:cubicBezTo>
                    <a:pt x="552" y="380"/>
                    <a:pt x="552" y="380"/>
                    <a:pt x="552" y="380"/>
                  </a:cubicBezTo>
                  <a:cubicBezTo>
                    <a:pt x="553" y="380"/>
                    <a:pt x="556" y="378"/>
                    <a:pt x="558" y="361"/>
                  </a:cubicBezTo>
                  <a:lnTo>
                    <a:pt x="558" y="361"/>
                  </a:lnTo>
                  <a:cubicBezTo>
                    <a:pt x="555" y="383"/>
                    <a:pt x="558" y="383"/>
                    <a:pt x="561" y="383"/>
                  </a:cubicBezTo>
                  <a:cubicBezTo>
                    <a:pt x="562" y="383"/>
                    <a:pt x="563" y="383"/>
                    <a:pt x="563" y="383"/>
                  </a:cubicBezTo>
                  <a:cubicBezTo>
                    <a:pt x="566" y="383"/>
                    <a:pt x="568" y="382"/>
                    <a:pt x="570" y="367"/>
                  </a:cubicBezTo>
                  <a:lnTo>
                    <a:pt x="570" y="367"/>
                  </a:lnTo>
                  <a:cubicBezTo>
                    <a:pt x="567" y="386"/>
                    <a:pt x="568" y="397"/>
                    <a:pt x="571" y="397"/>
                  </a:cubicBezTo>
                  <a:cubicBezTo>
                    <a:pt x="574" y="397"/>
                    <a:pt x="579" y="387"/>
                    <a:pt x="583" y="368"/>
                  </a:cubicBezTo>
                  <a:cubicBezTo>
                    <a:pt x="585" y="357"/>
                    <a:pt x="585" y="352"/>
                    <a:pt x="586" y="352"/>
                  </a:cubicBezTo>
                  <a:cubicBezTo>
                    <a:pt x="586" y="352"/>
                    <a:pt x="586" y="358"/>
                    <a:pt x="586" y="368"/>
                  </a:cubicBezTo>
                  <a:cubicBezTo>
                    <a:pt x="585" y="379"/>
                    <a:pt x="584" y="384"/>
                    <a:pt x="584" y="384"/>
                  </a:cubicBezTo>
                  <a:cubicBezTo>
                    <a:pt x="585" y="384"/>
                    <a:pt x="586" y="380"/>
                    <a:pt x="589" y="371"/>
                  </a:cubicBezTo>
                  <a:cubicBezTo>
                    <a:pt x="590" y="364"/>
                    <a:pt x="591" y="362"/>
                    <a:pt x="591" y="362"/>
                  </a:cubicBezTo>
                  <a:lnTo>
                    <a:pt x="591" y="362"/>
                  </a:lnTo>
                  <a:cubicBezTo>
                    <a:pt x="591" y="362"/>
                    <a:pt x="589" y="376"/>
                    <a:pt x="589" y="389"/>
                  </a:cubicBezTo>
                  <a:cubicBezTo>
                    <a:pt x="586" y="415"/>
                    <a:pt x="585" y="426"/>
                    <a:pt x="586" y="426"/>
                  </a:cubicBezTo>
                  <a:cubicBezTo>
                    <a:pt x="587" y="426"/>
                    <a:pt x="588" y="421"/>
                    <a:pt x="589" y="411"/>
                  </a:cubicBezTo>
                  <a:cubicBezTo>
                    <a:pt x="596" y="393"/>
                    <a:pt x="599" y="393"/>
                    <a:pt x="602" y="393"/>
                  </a:cubicBezTo>
                  <a:cubicBezTo>
                    <a:pt x="605" y="380"/>
                    <a:pt x="608" y="368"/>
                    <a:pt x="608" y="352"/>
                  </a:cubicBezTo>
                  <a:lnTo>
                    <a:pt x="618" y="311"/>
                  </a:lnTo>
                  <a:cubicBezTo>
                    <a:pt x="620" y="305"/>
                    <a:pt x="621" y="304"/>
                    <a:pt x="621" y="304"/>
                  </a:cubicBezTo>
                  <a:lnTo>
                    <a:pt x="621" y="304"/>
                  </a:lnTo>
                  <a:cubicBezTo>
                    <a:pt x="622" y="304"/>
                    <a:pt x="620" y="314"/>
                    <a:pt x="618" y="314"/>
                  </a:cubicBezTo>
                  <a:cubicBezTo>
                    <a:pt x="615" y="327"/>
                    <a:pt x="611" y="339"/>
                    <a:pt x="611" y="355"/>
                  </a:cubicBezTo>
                  <a:cubicBezTo>
                    <a:pt x="611" y="374"/>
                    <a:pt x="615" y="377"/>
                    <a:pt x="615" y="377"/>
                  </a:cubicBezTo>
                  <a:lnTo>
                    <a:pt x="621" y="377"/>
                  </a:lnTo>
                  <a:cubicBezTo>
                    <a:pt x="621" y="388"/>
                    <a:pt x="622" y="394"/>
                    <a:pt x="623" y="394"/>
                  </a:cubicBezTo>
                  <a:cubicBezTo>
                    <a:pt x="624" y="394"/>
                    <a:pt x="626" y="389"/>
                    <a:pt x="627" y="380"/>
                  </a:cubicBezTo>
                  <a:cubicBezTo>
                    <a:pt x="630" y="361"/>
                    <a:pt x="627" y="368"/>
                    <a:pt x="630" y="358"/>
                  </a:cubicBezTo>
                  <a:lnTo>
                    <a:pt x="630" y="358"/>
                  </a:lnTo>
                  <a:cubicBezTo>
                    <a:pt x="627" y="380"/>
                    <a:pt x="630" y="392"/>
                    <a:pt x="635" y="392"/>
                  </a:cubicBezTo>
                  <a:cubicBezTo>
                    <a:pt x="638" y="392"/>
                    <a:pt x="642" y="387"/>
                    <a:pt x="646" y="375"/>
                  </a:cubicBezTo>
                  <a:lnTo>
                    <a:pt x="646" y="375"/>
                  </a:lnTo>
                  <a:cubicBezTo>
                    <a:pt x="646" y="377"/>
                    <a:pt x="646" y="379"/>
                    <a:pt x="646" y="383"/>
                  </a:cubicBezTo>
                  <a:cubicBezTo>
                    <a:pt x="643" y="405"/>
                    <a:pt x="643" y="405"/>
                    <a:pt x="646" y="405"/>
                  </a:cubicBezTo>
                  <a:cubicBezTo>
                    <a:pt x="649" y="405"/>
                    <a:pt x="654" y="389"/>
                    <a:pt x="660" y="389"/>
                  </a:cubicBezTo>
                  <a:cubicBezTo>
                    <a:pt x="661" y="389"/>
                    <a:pt x="661" y="389"/>
                    <a:pt x="662" y="389"/>
                  </a:cubicBezTo>
                  <a:cubicBezTo>
                    <a:pt x="668" y="389"/>
                    <a:pt x="671" y="389"/>
                    <a:pt x="674" y="371"/>
                  </a:cubicBezTo>
                  <a:lnTo>
                    <a:pt x="674" y="371"/>
                  </a:lnTo>
                  <a:cubicBezTo>
                    <a:pt x="674" y="371"/>
                    <a:pt x="674" y="371"/>
                    <a:pt x="671" y="393"/>
                  </a:cubicBezTo>
                  <a:cubicBezTo>
                    <a:pt x="668" y="411"/>
                    <a:pt x="668" y="411"/>
                    <a:pt x="671" y="411"/>
                  </a:cubicBezTo>
                  <a:cubicBezTo>
                    <a:pt x="674" y="399"/>
                    <a:pt x="677" y="386"/>
                    <a:pt x="677" y="371"/>
                  </a:cubicBezTo>
                  <a:cubicBezTo>
                    <a:pt x="679" y="362"/>
                    <a:pt x="680" y="357"/>
                    <a:pt x="681" y="357"/>
                  </a:cubicBezTo>
                  <a:cubicBezTo>
                    <a:pt x="683" y="357"/>
                    <a:pt x="683" y="362"/>
                    <a:pt x="683" y="374"/>
                  </a:cubicBezTo>
                  <a:cubicBezTo>
                    <a:pt x="683" y="384"/>
                    <a:pt x="685" y="390"/>
                    <a:pt x="687" y="390"/>
                  </a:cubicBezTo>
                  <a:cubicBezTo>
                    <a:pt x="689" y="390"/>
                    <a:pt x="691" y="386"/>
                    <a:pt x="693" y="377"/>
                  </a:cubicBezTo>
                  <a:cubicBezTo>
                    <a:pt x="696" y="377"/>
                    <a:pt x="696" y="377"/>
                    <a:pt x="693" y="396"/>
                  </a:cubicBezTo>
                  <a:cubicBezTo>
                    <a:pt x="693" y="409"/>
                    <a:pt x="693" y="422"/>
                    <a:pt x="695" y="422"/>
                  </a:cubicBezTo>
                  <a:cubicBezTo>
                    <a:pt x="696" y="422"/>
                    <a:pt x="698" y="416"/>
                    <a:pt x="702" y="399"/>
                  </a:cubicBezTo>
                  <a:lnTo>
                    <a:pt x="702" y="399"/>
                  </a:lnTo>
                  <a:cubicBezTo>
                    <a:pt x="702" y="399"/>
                    <a:pt x="702" y="399"/>
                    <a:pt x="699" y="421"/>
                  </a:cubicBezTo>
                  <a:cubicBezTo>
                    <a:pt x="699" y="432"/>
                    <a:pt x="698" y="444"/>
                    <a:pt x="698" y="444"/>
                  </a:cubicBezTo>
                  <a:cubicBezTo>
                    <a:pt x="699" y="444"/>
                    <a:pt x="700" y="438"/>
                    <a:pt x="702" y="421"/>
                  </a:cubicBezTo>
                  <a:cubicBezTo>
                    <a:pt x="705" y="412"/>
                    <a:pt x="708" y="407"/>
                    <a:pt x="709" y="407"/>
                  </a:cubicBezTo>
                  <a:cubicBezTo>
                    <a:pt x="711" y="407"/>
                    <a:pt x="712" y="413"/>
                    <a:pt x="712" y="424"/>
                  </a:cubicBezTo>
                  <a:cubicBezTo>
                    <a:pt x="715" y="424"/>
                    <a:pt x="715" y="424"/>
                    <a:pt x="718" y="402"/>
                  </a:cubicBezTo>
                  <a:cubicBezTo>
                    <a:pt x="719" y="399"/>
                    <a:pt x="720" y="397"/>
                    <a:pt x="720" y="395"/>
                  </a:cubicBezTo>
                  <a:lnTo>
                    <a:pt x="720" y="395"/>
                  </a:lnTo>
                  <a:cubicBezTo>
                    <a:pt x="719" y="407"/>
                    <a:pt x="719" y="414"/>
                    <a:pt x="719" y="414"/>
                  </a:cubicBezTo>
                  <a:cubicBezTo>
                    <a:pt x="720" y="414"/>
                    <a:pt x="721" y="404"/>
                    <a:pt x="724" y="383"/>
                  </a:cubicBezTo>
                  <a:cubicBezTo>
                    <a:pt x="726" y="373"/>
                    <a:pt x="727" y="368"/>
                    <a:pt x="727" y="368"/>
                  </a:cubicBezTo>
                  <a:lnTo>
                    <a:pt x="727" y="368"/>
                  </a:lnTo>
                  <a:cubicBezTo>
                    <a:pt x="727" y="368"/>
                    <a:pt x="726" y="373"/>
                    <a:pt x="724" y="383"/>
                  </a:cubicBezTo>
                  <a:cubicBezTo>
                    <a:pt x="724" y="405"/>
                    <a:pt x="724" y="405"/>
                    <a:pt x="724" y="405"/>
                  </a:cubicBezTo>
                  <a:cubicBezTo>
                    <a:pt x="727" y="405"/>
                    <a:pt x="735" y="389"/>
                    <a:pt x="742" y="389"/>
                  </a:cubicBezTo>
                  <a:cubicBezTo>
                    <a:pt x="742" y="389"/>
                    <a:pt x="743" y="389"/>
                    <a:pt x="743" y="389"/>
                  </a:cubicBezTo>
                  <a:cubicBezTo>
                    <a:pt x="746" y="390"/>
                    <a:pt x="749" y="391"/>
                    <a:pt x="751" y="391"/>
                  </a:cubicBezTo>
                  <a:cubicBezTo>
                    <a:pt x="757" y="391"/>
                    <a:pt x="760" y="387"/>
                    <a:pt x="762" y="371"/>
                  </a:cubicBezTo>
                  <a:cubicBezTo>
                    <a:pt x="765" y="362"/>
                    <a:pt x="766" y="357"/>
                    <a:pt x="767" y="357"/>
                  </a:cubicBezTo>
                  <a:lnTo>
                    <a:pt x="767" y="357"/>
                  </a:lnTo>
                  <a:cubicBezTo>
                    <a:pt x="767" y="357"/>
                    <a:pt x="767" y="362"/>
                    <a:pt x="765" y="374"/>
                  </a:cubicBezTo>
                  <a:cubicBezTo>
                    <a:pt x="765" y="393"/>
                    <a:pt x="765" y="393"/>
                    <a:pt x="768" y="393"/>
                  </a:cubicBezTo>
                  <a:cubicBezTo>
                    <a:pt x="768" y="396"/>
                    <a:pt x="771" y="396"/>
                    <a:pt x="768" y="415"/>
                  </a:cubicBezTo>
                  <a:cubicBezTo>
                    <a:pt x="771" y="396"/>
                    <a:pt x="771" y="396"/>
                    <a:pt x="774" y="396"/>
                  </a:cubicBezTo>
                  <a:cubicBezTo>
                    <a:pt x="773" y="407"/>
                    <a:pt x="772" y="412"/>
                    <a:pt x="772" y="412"/>
                  </a:cubicBezTo>
                  <a:cubicBezTo>
                    <a:pt x="773" y="412"/>
                    <a:pt x="774" y="407"/>
                    <a:pt x="777" y="396"/>
                  </a:cubicBezTo>
                  <a:lnTo>
                    <a:pt x="777" y="396"/>
                  </a:lnTo>
                  <a:cubicBezTo>
                    <a:pt x="775" y="411"/>
                    <a:pt x="776" y="427"/>
                    <a:pt x="777" y="427"/>
                  </a:cubicBezTo>
                  <a:cubicBezTo>
                    <a:pt x="777" y="427"/>
                    <a:pt x="777" y="424"/>
                    <a:pt x="777" y="418"/>
                  </a:cubicBezTo>
                  <a:cubicBezTo>
                    <a:pt x="781" y="405"/>
                    <a:pt x="784" y="393"/>
                    <a:pt x="787" y="377"/>
                  </a:cubicBezTo>
                  <a:cubicBezTo>
                    <a:pt x="790" y="377"/>
                    <a:pt x="790" y="380"/>
                    <a:pt x="787" y="399"/>
                  </a:cubicBezTo>
                  <a:cubicBezTo>
                    <a:pt x="787" y="406"/>
                    <a:pt x="788" y="409"/>
                    <a:pt x="789" y="409"/>
                  </a:cubicBezTo>
                  <a:cubicBezTo>
                    <a:pt x="792" y="409"/>
                    <a:pt x="797" y="395"/>
                    <a:pt x="799" y="380"/>
                  </a:cubicBezTo>
                  <a:cubicBezTo>
                    <a:pt x="801" y="371"/>
                    <a:pt x="803" y="366"/>
                    <a:pt x="803" y="366"/>
                  </a:cubicBezTo>
                  <a:lnTo>
                    <a:pt x="803" y="366"/>
                  </a:lnTo>
                  <a:cubicBezTo>
                    <a:pt x="804" y="366"/>
                    <a:pt x="804" y="371"/>
                    <a:pt x="803" y="380"/>
                  </a:cubicBezTo>
                  <a:cubicBezTo>
                    <a:pt x="799" y="402"/>
                    <a:pt x="799" y="402"/>
                    <a:pt x="803" y="402"/>
                  </a:cubicBezTo>
                  <a:cubicBezTo>
                    <a:pt x="803" y="397"/>
                    <a:pt x="804" y="394"/>
                    <a:pt x="804" y="394"/>
                  </a:cubicBezTo>
                  <a:lnTo>
                    <a:pt x="804" y="394"/>
                  </a:lnTo>
                  <a:cubicBezTo>
                    <a:pt x="804" y="394"/>
                    <a:pt x="802" y="408"/>
                    <a:pt x="799" y="424"/>
                  </a:cubicBezTo>
                  <a:cubicBezTo>
                    <a:pt x="796" y="443"/>
                    <a:pt x="799" y="446"/>
                    <a:pt x="799" y="446"/>
                  </a:cubicBezTo>
                  <a:cubicBezTo>
                    <a:pt x="804" y="429"/>
                    <a:pt x="809" y="427"/>
                    <a:pt x="813" y="427"/>
                  </a:cubicBezTo>
                  <a:cubicBezTo>
                    <a:pt x="814" y="427"/>
                    <a:pt x="814" y="427"/>
                    <a:pt x="815" y="427"/>
                  </a:cubicBezTo>
                  <a:cubicBezTo>
                    <a:pt x="815" y="427"/>
                    <a:pt x="816" y="427"/>
                    <a:pt x="816" y="427"/>
                  </a:cubicBezTo>
                  <a:cubicBezTo>
                    <a:pt x="822" y="427"/>
                    <a:pt x="828" y="406"/>
                    <a:pt x="837" y="368"/>
                  </a:cubicBezTo>
                  <a:lnTo>
                    <a:pt x="837" y="368"/>
                  </a:lnTo>
                  <a:cubicBezTo>
                    <a:pt x="834" y="389"/>
                    <a:pt x="831" y="430"/>
                    <a:pt x="831" y="430"/>
                  </a:cubicBezTo>
                  <a:cubicBezTo>
                    <a:pt x="834" y="418"/>
                    <a:pt x="837" y="405"/>
                    <a:pt x="837" y="389"/>
                  </a:cubicBezTo>
                  <a:cubicBezTo>
                    <a:pt x="839" y="380"/>
                    <a:pt x="839" y="376"/>
                    <a:pt x="840" y="376"/>
                  </a:cubicBezTo>
                  <a:cubicBezTo>
                    <a:pt x="840" y="376"/>
                    <a:pt x="840" y="381"/>
                    <a:pt x="840" y="393"/>
                  </a:cubicBezTo>
                  <a:cubicBezTo>
                    <a:pt x="840" y="402"/>
                    <a:pt x="841" y="408"/>
                    <a:pt x="842" y="408"/>
                  </a:cubicBezTo>
                  <a:cubicBezTo>
                    <a:pt x="843" y="408"/>
                    <a:pt x="845" y="403"/>
                    <a:pt x="846" y="393"/>
                  </a:cubicBezTo>
                  <a:cubicBezTo>
                    <a:pt x="850" y="393"/>
                    <a:pt x="850" y="393"/>
                    <a:pt x="850" y="415"/>
                  </a:cubicBezTo>
                  <a:cubicBezTo>
                    <a:pt x="850" y="415"/>
                    <a:pt x="850" y="415"/>
                    <a:pt x="853" y="393"/>
                  </a:cubicBezTo>
                  <a:cubicBezTo>
                    <a:pt x="854" y="384"/>
                    <a:pt x="855" y="379"/>
                    <a:pt x="855" y="379"/>
                  </a:cubicBezTo>
                  <a:cubicBezTo>
                    <a:pt x="856" y="379"/>
                    <a:pt x="856" y="384"/>
                    <a:pt x="856" y="396"/>
                  </a:cubicBezTo>
                  <a:cubicBezTo>
                    <a:pt x="854" y="420"/>
                    <a:pt x="854" y="430"/>
                    <a:pt x="856" y="430"/>
                  </a:cubicBezTo>
                  <a:cubicBezTo>
                    <a:pt x="856" y="430"/>
                    <a:pt x="858" y="425"/>
                    <a:pt x="859" y="418"/>
                  </a:cubicBezTo>
                  <a:cubicBezTo>
                    <a:pt x="862" y="396"/>
                    <a:pt x="862" y="396"/>
                    <a:pt x="865" y="396"/>
                  </a:cubicBezTo>
                  <a:cubicBezTo>
                    <a:pt x="865" y="397"/>
                    <a:pt x="865" y="397"/>
                    <a:pt x="866" y="397"/>
                  </a:cubicBezTo>
                  <a:cubicBezTo>
                    <a:pt x="867" y="397"/>
                    <a:pt x="869" y="393"/>
                    <a:pt x="872" y="377"/>
                  </a:cubicBezTo>
                  <a:lnTo>
                    <a:pt x="875" y="377"/>
                  </a:lnTo>
                  <a:cubicBezTo>
                    <a:pt x="875" y="386"/>
                    <a:pt x="872" y="393"/>
                    <a:pt x="868" y="399"/>
                  </a:cubicBezTo>
                  <a:lnTo>
                    <a:pt x="868" y="421"/>
                  </a:lnTo>
                  <a:cubicBezTo>
                    <a:pt x="872" y="421"/>
                    <a:pt x="872" y="421"/>
                    <a:pt x="878" y="399"/>
                  </a:cubicBezTo>
                  <a:cubicBezTo>
                    <a:pt x="881" y="379"/>
                    <a:pt x="882" y="369"/>
                    <a:pt x="882" y="369"/>
                  </a:cubicBezTo>
                  <a:lnTo>
                    <a:pt x="882" y="369"/>
                  </a:lnTo>
                  <a:cubicBezTo>
                    <a:pt x="883" y="369"/>
                    <a:pt x="881" y="380"/>
                    <a:pt x="878" y="402"/>
                  </a:cubicBezTo>
                  <a:cubicBezTo>
                    <a:pt x="876" y="415"/>
                    <a:pt x="875" y="430"/>
                    <a:pt x="876" y="430"/>
                  </a:cubicBezTo>
                  <a:cubicBezTo>
                    <a:pt x="876" y="430"/>
                    <a:pt x="877" y="427"/>
                    <a:pt x="878" y="421"/>
                  </a:cubicBezTo>
                  <a:cubicBezTo>
                    <a:pt x="882" y="404"/>
                    <a:pt x="883" y="398"/>
                    <a:pt x="884" y="398"/>
                  </a:cubicBezTo>
                  <a:lnTo>
                    <a:pt x="884" y="398"/>
                  </a:lnTo>
                  <a:cubicBezTo>
                    <a:pt x="885" y="398"/>
                    <a:pt x="883" y="411"/>
                    <a:pt x="881" y="424"/>
                  </a:cubicBezTo>
                  <a:cubicBezTo>
                    <a:pt x="878" y="444"/>
                    <a:pt x="876" y="455"/>
                    <a:pt x="877" y="455"/>
                  </a:cubicBezTo>
                  <a:cubicBezTo>
                    <a:pt x="878" y="455"/>
                    <a:pt x="881" y="444"/>
                    <a:pt x="887" y="424"/>
                  </a:cubicBezTo>
                  <a:cubicBezTo>
                    <a:pt x="887" y="424"/>
                    <a:pt x="897" y="405"/>
                    <a:pt x="903" y="405"/>
                  </a:cubicBezTo>
                  <a:cubicBezTo>
                    <a:pt x="906" y="408"/>
                    <a:pt x="909" y="408"/>
                    <a:pt x="909" y="429"/>
                  </a:cubicBezTo>
                  <a:lnTo>
                    <a:pt x="909" y="429"/>
                  </a:lnTo>
                  <a:cubicBezTo>
                    <a:pt x="912" y="414"/>
                    <a:pt x="913" y="410"/>
                    <a:pt x="915" y="410"/>
                  </a:cubicBezTo>
                  <a:cubicBezTo>
                    <a:pt x="916" y="410"/>
                    <a:pt x="917" y="411"/>
                    <a:pt x="919" y="411"/>
                  </a:cubicBezTo>
                  <a:cubicBezTo>
                    <a:pt x="919" y="418"/>
                    <a:pt x="919" y="421"/>
                    <a:pt x="920" y="421"/>
                  </a:cubicBezTo>
                  <a:cubicBezTo>
                    <a:pt x="922" y="421"/>
                    <a:pt x="926" y="406"/>
                    <a:pt x="928" y="393"/>
                  </a:cubicBezTo>
                  <a:lnTo>
                    <a:pt x="925" y="389"/>
                  </a:lnTo>
                  <a:cubicBezTo>
                    <a:pt x="928" y="366"/>
                    <a:pt x="931" y="356"/>
                    <a:pt x="932" y="356"/>
                  </a:cubicBezTo>
                  <a:cubicBezTo>
                    <a:pt x="934" y="356"/>
                    <a:pt x="934" y="361"/>
                    <a:pt x="934" y="371"/>
                  </a:cubicBezTo>
                  <a:lnTo>
                    <a:pt x="937" y="349"/>
                  </a:lnTo>
                  <a:lnTo>
                    <a:pt x="937" y="352"/>
                  </a:lnTo>
                  <a:cubicBezTo>
                    <a:pt x="940" y="352"/>
                    <a:pt x="940" y="352"/>
                    <a:pt x="937" y="371"/>
                  </a:cubicBezTo>
                  <a:lnTo>
                    <a:pt x="934" y="371"/>
                  </a:lnTo>
                  <a:cubicBezTo>
                    <a:pt x="934" y="386"/>
                    <a:pt x="931" y="399"/>
                    <a:pt x="928" y="415"/>
                  </a:cubicBezTo>
                  <a:cubicBezTo>
                    <a:pt x="925" y="427"/>
                    <a:pt x="925" y="440"/>
                    <a:pt x="925" y="455"/>
                  </a:cubicBezTo>
                  <a:cubicBezTo>
                    <a:pt x="928" y="455"/>
                    <a:pt x="928" y="455"/>
                    <a:pt x="931" y="433"/>
                  </a:cubicBezTo>
                  <a:cubicBezTo>
                    <a:pt x="934" y="415"/>
                    <a:pt x="934" y="415"/>
                    <a:pt x="934" y="415"/>
                  </a:cubicBezTo>
                  <a:cubicBezTo>
                    <a:pt x="937" y="415"/>
                    <a:pt x="937" y="415"/>
                    <a:pt x="940" y="396"/>
                  </a:cubicBezTo>
                  <a:cubicBezTo>
                    <a:pt x="944" y="374"/>
                    <a:pt x="947" y="374"/>
                    <a:pt x="947" y="374"/>
                  </a:cubicBezTo>
                  <a:cubicBezTo>
                    <a:pt x="947" y="396"/>
                    <a:pt x="950" y="396"/>
                    <a:pt x="950" y="396"/>
                  </a:cubicBezTo>
                  <a:cubicBezTo>
                    <a:pt x="947" y="408"/>
                    <a:pt x="947" y="405"/>
                    <a:pt x="947" y="418"/>
                  </a:cubicBezTo>
                  <a:cubicBezTo>
                    <a:pt x="944" y="436"/>
                    <a:pt x="940" y="458"/>
                    <a:pt x="940" y="458"/>
                  </a:cubicBezTo>
                  <a:cubicBezTo>
                    <a:pt x="944" y="452"/>
                    <a:pt x="947" y="446"/>
                    <a:pt x="947" y="440"/>
                  </a:cubicBezTo>
                  <a:cubicBezTo>
                    <a:pt x="948" y="428"/>
                    <a:pt x="959" y="425"/>
                    <a:pt x="969" y="425"/>
                  </a:cubicBezTo>
                  <a:cubicBezTo>
                    <a:pt x="978" y="425"/>
                    <a:pt x="986" y="427"/>
                    <a:pt x="987" y="427"/>
                  </a:cubicBezTo>
                  <a:cubicBezTo>
                    <a:pt x="987" y="438"/>
                    <a:pt x="988" y="444"/>
                    <a:pt x="990" y="444"/>
                  </a:cubicBezTo>
                  <a:cubicBezTo>
                    <a:pt x="991" y="444"/>
                    <a:pt x="992" y="439"/>
                    <a:pt x="994" y="430"/>
                  </a:cubicBezTo>
                  <a:cubicBezTo>
                    <a:pt x="996" y="413"/>
                    <a:pt x="1000" y="411"/>
                    <a:pt x="1007" y="411"/>
                  </a:cubicBezTo>
                  <a:cubicBezTo>
                    <a:pt x="1008" y="411"/>
                    <a:pt x="1010" y="411"/>
                    <a:pt x="1013" y="411"/>
                  </a:cubicBezTo>
                  <a:cubicBezTo>
                    <a:pt x="1015" y="412"/>
                    <a:pt x="1018" y="413"/>
                    <a:pt x="1020" y="413"/>
                  </a:cubicBezTo>
                  <a:cubicBezTo>
                    <a:pt x="1025" y="413"/>
                    <a:pt x="1029" y="409"/>
                    <a:pt x="1031" y="396"/>
                  </a:cubicBezTo>
                  <a:lnTo>
                    <a:pt x="1038" y="396"/>
                  </a:lnTo>
                  <a:cubicBezTo>
                    <a:pt x="1038" y="396"/>
                    <a:pt x="1044" y="377"/>
                    <a:pt x="1047" y="377"/>
                  </a:cubicBezTo>
                  <a:lnTo>
                    <a:pt x="1047" y="377"/>
                  </a:lnTo>
                  <a:cubicBezTo>
                    <a:pt x="1044" y="393"/>
                    <a:pt x="1044" y="405"/>
                    <a:pt x="1044" y="421"/>
                  </a:cubicBezTo>
                  <a:cubicBezTo>
                    <a:pt x="1047" y="421"/>
                    <a:pt x="1050" y="399"/>
                    <a:pt x="1053" y="380"/>
                  </a:cubicBezTo>
                  <a:lnTo>
                    <a:pt x="1053" y="380"/>
                  </a:lnTo>
                  <a:cubicBezTo>
                    <a:pt x="1053" y="399"/>
                    <a:pt x="1050" y="421"/>
                    <a:pt x="1050" y="421"/>
                  </a:cubicBezTo>
                  <a:cubicBezTo>
                    <a:pt x="1053" y="402"/>
                    <a:pt x="1053" y="402"/>
                    <a:pt x="1053" y="402"/>
                  </a:cubicBezTo>
                  <a:cubicBezTo>
                    <a:pt x="1056" y="402"/>
                    <a:pt x="1056" y="402"/>
                    <a:pt x="1050" y="443"/>
                  </a:cubicBezTo>
                  <a:cubicBezTo>
                    <a:pt x="1049" y="463"/>
                    <a:pt x="1048" y="473"/>
                    <a:pt x="1048" y="473"/>
                  </a:cubicBezTo>
                  <a:cubicBezTo>
                    <a:pt x="1049" y="473"/>
                    <a:pt x="1050" y="463"/>
                    <a:pt x="1053" y="443"/>
                  </a:cubicBezTo>
                  <a:lnTo>
                    <a:pt x="1060" y="424"/>
                  </a:lnTo>
                  <a:lnTo>
                    <a:pt x="1060" y="424"/>
                  </a:lnTo>
                  <a:cubicBezTo>
                    <a:pt x="1059" y="437"/>
                    <a:pt x="1058" y="441"/>
                    <a:pt x="1059" y="441"/>
                  </a:cubicBezTo>
                  <a:cubicBezTo>
                    <a:pt x="1060" y="441"/>
                    <a:pt x="1065" y="418"/>
                    <a:pt x="1069" y="405"/>
                  </a:cubicBezTo>
                  <a:lnTo>
                    <a:pt x="1069" y="405"/>
                  </a:lnTo>
                  <a:cubicBezTo>
                    <a:pt x="1066" y="426"/>
                    <a:pt x="1065" y="436"/>
                    <a:pt x="1066" y="436"/>
                  </a:cubicBezTo>
                  <a:cubicBezTo>
                    <a:pt x="1067" y="436"/>
                    <a:pt x="1069" y="426"/>
                    <a:pt x="1072" y="405"/>
                  </a:cubicBezTo>
                  <a:cubicBezTo>
                    <a:pt x="1074" y="394"/>
                    <a:pt x="1074" y="389"/>
                    <a:pt x="1075" y="389"/>
                  </a:cubicBezTo>
                  <a:cubicBezTo>
                    <a:pt x="1075" y="389"/>
                    <a:pt x="1075" y="394"/>
                    <a:pt x="1075" y="405"/>
                  </a:cubicBezTo>
                  <a:cubicBezTo>
                    <a:pt x="1075" y="427"/>
                    <a:pt x="1075" y="427"/>
                    <a:pt x="1078" y="427"/>
                  </a:cubicBezTo>
                  <a:cubicBezTo>
                    <a:pt x="1081" y="413"/>
                    <a:pt x="1087" y="411"/>
                    <a:pt x="1095" y="411"/>
                  </a:cubicBezTo>
                  <a:cubicBezTo>
                    <a:pt x="1097" y="411"/>
                    <a:pt x="1100" y="411"/>
                    <a:pt x="1103" y="411"/>
                  </a:cubicBezTo>
                  <a:cubicBezTo>
                    <a:pt x="1108" y="413"/>
                    <a:pt x="1112" y="414"/>
                    <a:pt x="1115" y="414"/>
                  </a:cubicBezTo>
                  <a:cubicBezTo>
                    <a:pt x="1122" y="414"/>
                    <a:pt x="1126" y="410"/>
                    <a:pt x="1128" y="396"/>
                  </a:cubicBezTo>
                  <a:cubicBezTo>
                    <a:pt x="1128" y="396"/>
                    <a:pt x="1128" y="396"/>
                    <a:pt x="1128" y="418"/>
                  </a:cubicBezTo>
                  <a:cubicBezTo>
                    <a:pt x="1127" y="427"/>
                    <a:pt x="1127" y="432"/>
                    <a:pt x="1128" y="432"/>
                  </a:cubicBezTo>
                  <a:cubicBezTo>
                    <a:pt x="1129" y="432"/>
                    <a:pt x="1131" y="422"/>
                    <a:pt x="1135" y="399"/>
                  </a:cubicBezTo>
                  <a:lnTo>
                    <a:pt x="1135" y="399"/>
                  </a:lnTo>
                  <a:cubicBezTo>
                    <a:pt x="1132" y="421"/>
                    <a:pt x="1135" y="421"/>
                    <a:pt x="1141" y="421"/>
                  </a:cubicBezTo>
                  <a:cubicBezTo>
                    <a:pt x="1142" y="421"/>
                    <a:pt x="1143" y="421"/>
                    <a:pt x="1143" y="421"/>
                  </a:cubicBezTo>
                  <a:cubicBezTo>
                    <a:pt x="1147" y="421"/>
                    <a:pt x="1151" y="419"/>
                    <a:pt x="1154" y="402"/>
                  </a:cubicBezTo>
                  <a:cubicBezTo>
                    <a:pt x="1157" y="393"/>
                    <a:pt x="1158" y="388"/>
                    <a:pt x="1159" y="388"/>
                  </a:cubicBezTo>
                  <a:lnTo>
                    <a:pt x="1159" y="388"/>
                  </a:lnTo>
                  <a:cubicBezTo>
                    <a:pt x="1159" y="388"/>
                    <a:pt x="1158" y="393"/>
                    <a:pt x="1157" y="402"/>
                  </a:cubicBezTo>
                  <a:cubicBezTo>
                    <a:pt x="1151" y="430"/>
                    <a:pt x="1151" y="449"/>
                    <a:pt x="1154" y="449"/>
                  </a:cubicBezTo>
                  <a:cubicBezTo>
                    <a:pt x="1156" y="449"/>
                    <a:pt x="1159" y="442"/>
                    <a:pt x="1163" y="427"/>
                  </a:cubicBezTo>
                  <a:cubicBezTo>
                    <a:pt x="1163" y="427"/>
                    <a:pt x="1166" y="427"/>
                    <a:pt x="1163" y="449"/>
                  </a:cubicBezTo>
                  <a:cubicBezTo>
                    <a:pt x="1163" y="449"/>
                    <a:pt x="1166" y="449"/>
                    <a:pt x="1172" y="430"/>
                  </a:cubicBezTo>
                  <a:lnTo>
                    <a:pt x="1182" y="430"/>
                  </a:lnTo>
                  <a:cubicBezTo>
                    <a:pt x="1185" y="430"/>
                    <a:pt x="1191" y="411"/>
                    <a:pt x="1191" y="411"/>
                  </a:cubicBezTo>
                  <a:cubicBezTo>
                    <a:pt x="1191" y="433"/>
                    <a:pt x="1197" y="433"/>
                    <a:pt x="1207" y="436"/>
                  </a:cubicBezTo>
                  <a:cubicBezTo>
                    <a:pt x="1216" y="440"/>
                    <a:pt x="1226" y="440"/>
                    <a:pt x="1226" y="462"/>
                  </a:cubicBezTo>
                  <a:cubicBezTo>
                    <a:pt x="1226" y="462"/>
                    <a:pt x="1226" y="462"/>
                    <a:pt x="1229" y="443"/>
                  </a:cubicBezTo>
                  <a:cubicBezTo>
                    <a:pt x="1232" y="419"/>
                    <a:pt x="1235" y="409"/>
                    <a:pt x="1236" y="409"/>
                  </a:cubicBezTo>
                  <a:cubicBezTo>
                    <a:pt x="1238" y="409"/>
                    <a:pt x="1238" y="415"/>
                    <a:pt x="1238" y="424"/>
                  </a:cubicBezTo>
                  <a:cubicBezTo>
                    <a:pt x="1237" y="444"/>
                    <a:pt x="1237" y="455"/>
                    <a:pt x="1238" y="455"/>
                  </a:cubicBezTo>
                  <a:cubicBezTo>
                    <a:pt x="1239" y="455"/>
                    <a:pt x="1241" y="444"/>
                    <a:pt x="1244" y="424"/>
                  </a:cubicBezTo>
                  <a:cubicBezTo>
                    <a:pt x="1244" y="436"/>
                    <a:pt x="1244" y="433"/>
                    <a:pt x="1244" y="446"/>
                  </a:cubicBezTo>
                  <a:cubicBezTo>
                    <a:pt x="1242" y="462"/>
                    <a:pt x="1242" y="469"/>
                    <a:pt x="1243" y="469"/>
                  </a:cubicBezTo>
                  <a:cubicBezTo>
                    <a:pt x="1245" y="469"/>
                    <a:pt x="1250" y="453"/>
                    <a:pt x="1253" y="430"/>
                  </a:cubicBezTo>
                  <a:lnTo>
                    <a:pt x="1253" y="430"/>
                  </a:lnTo>
                  <a:cubicBezTo>
                    <a:pt x="1251" y="443"/>
                    <a:pt x="1251" y="456"/>
                    <a:pt x="1252" y="456"/>
                  </a:cubicBezTo>
                  <a:cubicBezTo>
                    <a:pt x="1252" y="456"/>
                    <a:pt x="1253" y="454"/>
                    <a:pt x="1254" y="449"/>
                  </a:cubicBezTo>
                  <a:cubicBezTo>
                    <a:pt x="1257" y="449"/>
                    <a:pt x="1257" y="449"/>
                    <a:pt x="1251" y="490"/>
                  </a:cubicBezTo>
                  <a:cubicBezTo>
                    <a:pt x="1248" y="502"/>
                    <a:pt x="1248" y="518"/>
                    <a:pt x="1248" y="531"/>
                  </a:cubicBezTo>
                  <a:cubicBezTo>
                    <a:pt x="1251" y="518"/>
                    <a:pt x="1254" y="505"/>
                    <a:pt x="1254" y="490"/>
                  </a:cubicBezTo>
                  <a:lnTo>
                    <a:pt x="1257" y="490"/>
                  </a:lnTo>
                  <a:cubicBezTo>
                    <a:pt x="1257" y="490"/>
                    <a:pt x="1257" y="490"/>
                    <a:pt x="1260" y="471"/>
                  </a:cubicBezTo>
                  <a:cubicBezTo>
                    <a:pt x="1263" y="449"/>
                    <a:pt x="1266" y="449"/>
                    <a:pt x="1266" y="449"/>
                  </a:cubicBezTo>
                  <a:lnTo>
                    <a:pt x="1266" y="449"/>
                  </a:lnTo>
                  <a:cubicBezTo>
                    <a:pt x="1265" y="456"/>
                    <a:pt x="1265" y="459"/>
                    <a:pt x="1265" y="459"/>
                  </a:cubicBezTo>
                  <a:cubicBezTo>
                    <a:pt x="1265" y="459"/>
                    <a:pt x="1267" y="445"/>
                    <a:pt x="1269" y="430"/>
                  </a:cubicBezTo>
                  <a:cubicBezTo>
                    <a:pt x="1269" y="415"/>
                    <a:pt x="1273" y="402"/>
                    <a:pt x="1276" y="389"/>
                  </a:cubicBezTo>
                  <a:cubicBezTo>
                    <a:pt x="1276" y="389"/>
                    <a:pt x="1276" y="368"/>
                    <a:pt x="1279" y="346"/>
                  </a:cubicBezTo>
                  <a:cubicBezTo>
                    <a:pt x="1285" y="321"/>
                    <a:pt x="1285" y="292"/>
                    <a:pt x="1285" y="264"/>
                  </a:cubicBezTo>
                  <a:cubicBezTo>
                    <a:pt x="1283" y="251"/>
                    <a:pt x="1283" y="238"/>
                    <a:pt x="1281" y="238"/>
                  </a:cubicBezTo>
                  <a:cubicBezTo>
                    <a:pt x="1280" y="238"/>
                    <a:pt x="1278" y="244"/>
                    <a:pt x="1276" y="261"/>
                  </a:cubicBezTo>
                  <a:cubicBezTo>
                    <a:pt x="1276" y="267"/>
                    <a:pt x="1273" y="274"/>
                    <a:pt x="1273" y="280"/>
                  </a:cubicBezTo>
                  <a:cubicBezTo>
                    <a:pt x="1269" y="274"/>
                    <a:pt x="1269" y="267"/>
                    <a:pt x="1269" y="261"/>
                  </a:cubicBezTo>
                  <a:cubicBezTo>
                    <a:pt x="1273" y="239"/>
                    <a:pt x="1266" y="239"/>
                    <a:pt x="1260" y="236"/>
                  </a:cubicBezTo>
                  <a:cubicBezTo>
                    <a:pt x="1251" y="236"/>
                    <a:pt x="1248" y="233"/>
                    <a:pt x="1248" y="211"/>
                  </a:cubicBezTo>
                  <a:cubicBezTo>
                    <a:pt x="1251" y="192"/>
                    <a:pt x="1248" y="192"/>
                    <a:pt x="1248" y="192"/>
                  </a:cubicBezTo>
                  <a:cubicBezTo>
                    <a:pt x="1248" y="205"/>
                    <a:pt x="1243" y="209"/>
                    <a:pt x="1237" y="209"/>
                  </a:cubicBezTo>
                  <a:cubicBezTo>
                    <a:pt x="1234" y="209"/>
                    <a:pt x="1231" y="209"/>
                    <a:pt x="1229" y="208"/>
                  </a:cubicBezTo>
                  <a:cubicBezTo>
                    <a:pt x="1224" y="207"/>
                    <a:pt x="1220" y="206"/>
                    <a:pt x="1217" y="206"/>
                  </a:cubicBezTo>
                  <a:cubicBezTo>
                    <a:pt x="1211" y="206"/>
                    <a:pt x="1207" y="209"/>
                    <a:pt x="1207" y="223"/>
                  </a:cubicBezTo>
                  <a:lnTo>
                    <a:pt x="1204" y="223"/>
                  </a:lnTo>
                  <a:cubicBezTo>
                    <a:pt x="1204" y="201"/>
                    <a:pt x="1204" y="201"/>
                    <a:pt x="1201" y="201"/>
                  </a:cubicBezTo>
                  <a:cubicBezTo>
                    <a:pt x="1194" y="220"/>
                    <a:pt x="1191" y="220"/>
                    <a:pt x="1191" y="220"/>
                  </a:cubicBezTo>
                  <a:cubicBezTo>
                    <a:pt x="1194" y="198"/>
                    <a:pt x="1191" y="198"/>
                    <a:pt x="1188" y="198"/>
                  </a:cubicBezTo>
                  <a:cubicBezTo>
                    <a:pt x="1188" y="198"/>
                    <a:pt x="1185" y="198"/>
                    <a:pt x="1182" y="217"/>
                  </a:cubicBezTo>
                  <a:cubicBezTo>
                    <a:pt x="1182" y="217"/>
                    <a:pt x="1172" y="214"/>
                    <a:pt x="1169" y="195"/>
                  </a:cubicBezTo>
                  <a:cubicBezTo>
                    <a:pt x="1170" y="188"/>
                    <a:pt x="1170" y="185"/>
                    <a:pt x="1170" y="185"/>
                  </a:cubicBezTo>
                  <a:lnTo>
                    <a:pt x="1170" y="185"/>
                  </a:lnTo>
                  <a:cubicBezTo>
                    <a:pt x="1169" y="185"/>
                    <a:pt x="1165" y="199"/>
                    <a:pt x="1163" y="214"/>
                  </a:cubicBezTo>
                  <a:cubicBezTo>
                    <a:pt x="1163" y="227"/>
                    <a:pt x="1160" y="242"/>
                    <a:pt x="1154" y="255"/>
                  </a:cubicBezTo>
                  <a:lnTo>
                    <a:pt x="1160" y="214"/>
                  </a:lnTo>
                  <a:cubicBezTo>
                    <a:pt x="1163" y="192"/>
                    <a:pt x="1163" y="192"/>
                    <a:pt x="1160" y="192"/>
                  </a:cubicBezTo>
                  <a:cubicBezTo>
                    <a:pt x="1158" y="205"/>
                    <a:pt x="1152" y="209"/>
                    <a:pt x="1146" y="209"/>
                  </a:cubicBezTo>
                  <a:cubicBezTo>
                    <a:pt x="1143" y="209"/>
                    <a:pt x="1141" y="209"/>
                    <a:pt x="1138" y="208"/>
                  </a:cubicBezTo>
                  <a:cubicBezTo>
                    <a:pt x="1134" y="207"/>
                    <a:pt x="1131" y="206"/>
                    <a:pt x="1129" y="206"/>
                  </a:cubicBezTo>
                  <a:cubicBezTo>
                    <a:pt x="1124" y="206"/>
                    <a:pt x="1121" y="210"/>
                    <a:pt x="1119" y="223"/>
                  </a:cubicBezTo>
                  <a:cubicBezTo>
                    <a:pt x="1118" y="234"/>
                    <a:pt x="1117" y="240"/>
                    <a:pt x="1116" y="240"/>
                  </a:cubicBezTo>
                  <a:cubicBezTo>
                    <a:pt x="1115" y="240"/>
                    <a:pt x="1114" y="234"/>
                    <a:pt x="1113" y="223"/>
                  </a:cubicBezTo>
                  <a:cubicBezTo>
                    <a:pt x="1113" y="182"/>
                    <a:pt x="1113" y="166"/>
                    <a:pt x="1112" y="166"/>
                  </a:cubicBezTo>
                  <a:cubicBezTo>
                    <a:pt x="1112" y="166"/>
                    <a:pt x="1111" y="171"/>
                    <a:pt x="1110" y="180"/>
                  </a:cubicBezTo>
                  <a:cubicBezTo>
                    <a:pt x="1110" y="192"/>
                    <a:pt x="1107" y="208"/>
                    <a:pt x="1103" y="220"/>
                  </a:cubicBezTo>
                  <a:cubicBezTo>
                    <a:pt x="1105" y="204"/>
                    <a:pt x="1102" y="196"/>
                    <a:pt x="1097" y="196"/>
                  </a:cubicBezTo>
                  <a:cubicBezTo>
                    <a:pt x="1092" y="196"/>
                    <a:pt x="1084" y="207"/>
                    <a:pt x="1078" y="225"/>
                  </a:cubicBezTo>
                  <a:lnTo>
                    <a:pt x="1078" y="225"/>
                  </a:lnTo>
                  <a:cubicBezTo>
                    <a:pt x="1078" y="223"/>
                    <a:pt x="1078" y="219"/>
                    <a:pt x="1078" y="214"/>
                  </a:cubicBezTo>
                  <a:cubicBezTo>
                    <a:pt x="1081" y="195"/>
                    <a:pt x="1081" y="192"/>
                    <a:pt x="1075" y="192"/>
                  </a:cubicBezTo>
                  <a:lnTo>
                    <a:pt x="1072" y="192"/>
                  </a:lnTo>
                  <a:cubicBezTo>
                    <a:pt x="1070" y="209"/>
                    <a:pt x="1067" y="215"/>
                    <a:pt x="1065" y="215"/>
                  </a:cubicBezTo>
                  <a:cubicBezTo>
                    <a:pt x="1062" y="215"/>
                    <a:pt x="1061" y="202"/>
                    <a:pt x="1063" y="189"/>
                  </a:cubicBezTo>
                  <a:cubicBezTo>
                    <a:pt x="1063" y="167"/>
                    <a:pt x="1063" y="167"/>
                    <a:pt x="1060" y="167"/>
                  </a:cubicBezTo>
                  <a:cubicBezTo>
                    <a:pt x="1056" y="184"/>
                    <a:pt x="1053" y="190"/>
                    <a:pt x="1051" y="190"/>
                  </a:cubicBezTo>
                  <a:cubicBezTo>
                    <a:pt x="1049" y="190"/>
                    <a:pt x="1048" y="177"/>
                    <a:pt x="1050" y="164"/>
                  </a:cubicBezTo>
                  <a:lnTo>
                    <a:pt x="1047" y="164"/>
                  </a:lnTo>
                  <a:cubicBezTo>
                    <a:pt x="1042" y="181"/>
                    <a:pt x="1041" y="183"/>
                    <a:pt x="1039" y="183"/>
                  </a:cubicBezTo>
                  <a:cubicBezTo>
                    <a:pt x="1039" y="183"/>
                    <a:pt x="1038" y="183"/>
                    <a:pt x="1038" y="183"/>
                  </a:cubicBezTo>
                  <a:cubicBezTo>
                    <a:pt x="1034" y="183"/>
                    <a:pt x="1031" y="183"/>
                    <a:pt x="1031" y="201"/>
                  </a:cubicBezTo>
                  <a:cubicBezTo>
                    <a:pt x="1031" y="217"/>
                    <a:pt x="1028" y="230"/>
                    <a:pt x="1025" y="245"/>
                  </a:cubicBezTo>
                  <a:lnTo>
                    <a:pt x="1028" y="223"/>
                  </a:lnTo>
                  <a:cubicBezTo>
                    <a:pt x="1028" y="201"/>
                    <a:pt x="1025" y="201"/>
                    <a:pt x="1019" y="201"/>
                  </a:cubicBezTo>
                  <a:cubicBezTo>
                    <a:pt x="1013" y="198"/>
                    <a:pt x="1009" y="198"/>
                    <a:pt x="1013" y="176"/>
                  </a:cubicBezTo>
                  <a:lnTo>
                    <a:pt x="1013" y="176"/>
                  </a:lnTo>
                  <a:lnTo>
                    <a:pt x="1006" y="198"/>
                  </a:lnTo>
                  <a:cubicBezTo>
                    <a:pt x="1005" y="207"/>
                    <a:pt x="1003" y="212"/>
                    <a:pt x="1002" y="212"/>
                  </a:cubicBezTo>
                  <a:cubicBezTo>
                    <a:pt x="1002" y="212"/>
                    <a:pt x="1001" y="207"/>
                    <a:pt x="1003" y="195"/>
                  </a:cubicBezTo>
                  <a:cubicBezTo>
                    <a:pt x="1005" y="185"/>
                    <a:pt x="1004" y="180"/>
                    <a:pt x="1002" y="180"/>
                  </a:cubicBezTo>
                  <a:cubicBezTo>
                    <a:pt x="1000" y="180"/>
                    <a:pt x="997" y="185"/>
                    <a:pt x="994" y="195"/>
                  </a:cubicBezTo>
                  <a:lnTo>
                    <a:pt x="991" y="192"/>
                  </a:lnTo>
                  <a:cubicBezTo>
                    <a:pt x="994" y="172"/>
                    <a:pt x="994" y="161"/>
                    <a:pt x="992" y="161"/>
                  </a:cubicBezTo>
                  <a:lnTo>
                    <a:pt x="992" y="161"/>
                  </a:lnTo>
                  <a:cubicBezTo>
                    <a:pt x="991" y="161"/>
                    <a:pt x="987" y="172"/>
                    <a:pt x="984" y="192"/>
                  </a:cubicBezTo>
                  <a:cubicBezTo>
                    <a:pt x="987" y="170"/>
                    <a:pt x="984" y="170"/>
                    <a:pt x="984" y="170"/>
                  </a:cubicBezTo>
                  <a:cubicBezTo>
                    <a:pt x="981" y="179"/>
                    <a:pt x="978" y="184"/>
                    <a:pt x="976" y="184"/>
                  </a:cubicBezTo>
                  <a:cubicBezTo>
                    <a:pt x="974" y="184"/>
                    <a:pt x="973" y="178"/>
                    <a:pt x="975" y="167"/>
                  </a:cubicBezTo>
                  <a:lnTo>
                    <a:pt x="975" y="167"/>
                  </a:lnTo>
                  <a:cubicBezTo>
                    <a:pt x="970" y="183"/>
                    <a:pt x="969" y="187"/>
                    <a:pt x="968" y="187"/>
                  </a:cubicBezTo>
                  <a:cubicBezTo>
                    <a:pt x="967" y="187"/>
                    <a:pt x="966" y="187"/>
                    <a:pt x="966" y="186"/>
                  </a:cubicBezTo>
                  <a:cubicBezTo>
                    <a:pt x="966" y="186"/>
                    <a:pt x="966" y="186"/>
                    <a:pt x="959" y="208"/>
                  </a:cubicBezTo>
                  <a:cubicBezTo>
                    <a:pt x="956" y="227"/>
                    <a:pt x="953" y="227"/>
                    <a:pt x="953" y="227"/>
                  </a:cubicBezTo>
                  <a:cubicBezTo>
                    <a:pt x="956" y="214"/>
                    <a:pt x="959" y="198"/>
                    <a:pt x="962" y="186"/>
                  </a:cubicBezTo>
                  <a:cubicBezTo>
                    <a:pt x="964" y="178"/>
                    <a:pt x="964" y="172"/>
                    <a:pt x="963" y="172"/>
                  </a:cubicBezTo>
                  <a:lnTo>
                    <a:pt x="963" y="172"/>
                  </a:lnTo>
                  <a:cubicBezTo>
                    <a:pt x="962" y="172"/>
                    <a:pt x="958" y="181"/>
                    <a:pt x="953" y="205"/>
                  </a:cubicBezTo>
                  <a:cubicBezTo>
                    <a:pt x="955" y="191"/>
                    <a:pt x="958" y="175"/>
                    <a:pt x="956" y="175"/>
                  </a:cubicBezTo>
                  <a:lnTo>
                    <a:pt x="956" y="175"/>
                  </a:lnTo>
                  <a:cubicBezTo>
                    <a:pt x="956" y="175"/>
                    <a:pt x="955" y="178"/>
                    <a:pt x="953" y="183"/>
                  </a:cubicBezTo>
                  <a:cubicBezTo>
                    <a:pt x="953" y="183"/>
                    <a:pt x="953" y="183"/>
                    <a:pt x="950" y="205"/>
                  </a:cubicBezTo>
                  <a:lnTo>
                    <a:pt x="944" y="201"/>
                  </a:lnTo>
                  <a:cubicBezTo>
                    <a:pt x="944" y="183"/>
                    <a:pt x="944" y="183"/>
                    <a:pt x="940" y="180"/>
                  </a:cubicBezTo>
                  <a:cubicBezTo>
                    <a:pt x="939" y="190"/>
                    <a:pt x="938" y="196"/>
                    <a:pt x="938" y="196"/>
                  </a:cubicBezTo>
                  <a:cubicBezTo>
                    <a:pt x="937" y="196"/>
                    <a:pt x="937" y="191"/>
                    <a:pt x="937" y="180"/>
                  </a:cubicBezTo>
                  <a:lnTo>
                    <a:pt x="937" y="180"/>
                  </a:lnTo>
                  <a:cubicBezTo>
                    <a:pt x="937" y="185"/>
                    <a:pt x="935" y="192"/>
                    <a:pt x="934" y="201"/>
                  </a:cubicBezTo>
                  <a:cubicBezTo>
                    <a:pt x="933" y="210"/>
                    <a:pt x="931" y="215"/>
                    <a:pt x="930" y="215"/>
                  </a:cubicBezTo>
                  <a:cubicBezTo>
                    <a:pt x="929" y="215"/>
                    <a:pt x="929" y="210"/>
                    <a:pt x="931" y="198"/>
                  </a:cubicBezTo>
                  <a:cubicBezTo>
                    <a:pt x="935" y="175"/>
                    <a:pt x="935" y="165"/>
                    <a:pt x="934" y="165"/>
                  </a:cubicBezTo>
                  <a:lnTo>
                    <a:pt x="934" y="165"/>
                  </a:lnTo>
                  <a:cubicBezTo>
                    <a:pt x="934" y="165"/>
                    <a:pt x="932" y="170"/>
                    <a:pt x="931" y="180"/>
                  </a:cubicBezTo>
                  <a:cubicBezTo>
                    <a:pt x="928" y="198"/>
                    <a:pt x="925" y="198"/>
                    <a:pt x="925" y="198"/>
                  </a:cubicBezTo>
                  <a:cubicBezTo>
                    <a:pt x="922" y="211"/>
                    <a:pt x="919" y="223"/>
                    <a:pt x="915" y="239"/>
                  </a:cubicBezTo>
                  <a:lnTo>
                    <a:pt x="919" y="217"/>
                  </a:lnTo>
                  <a:lnTo>
                    <a:pt x="922" y="198"/>
                  </a:lnTo>
                  <a:lnTo>
                    <a:pt x="925" y="198"/>
                  </a:lnTo>
                  <a:cubicBezTo>
                    <a:pt x="928" y="176"/>
                    <a:pt x="915" y="173"/>
                    <a:pt x="903" y="170"/>
                  </a:cubicBezTo>
                  <a:cubicBezTo>
                    <a:pt x="900" y="183"/>
                    <a:pt x="897" y="198"/>
                    <a:pt x="893" y="211"/>
                  </a:cubicBezTo>
                  <a:cubicBezTo>
                    <a:pt x="897" y="180"/>
                    <a:pt x="897" y="164"/>
                    <a:pt x="897" y="164"/>
                  </a:cubicBezTo>
                  <a:lnTo>
                    <a:pt x="897" y="164"/>
                  </a:lnTo>
                  <a:cubicBezTo>
                    <a:pt x="896" y="164"/>
                    <a:pt x="893" y="180"/>
                    <a:pt x="890" y="211"/>
                  </a:cubicBezTo>
                  <a:cubicBezTo>
                    <a:pt x="887" y="231"/>
                    <a:pt x="886" y="241"/>
                    <a:pt x="885" y="241"/>
                  </a:cubicBezTo>
                  <a:cubicBezTo>
                    <a:pt x="885" y="241"/>
                    <a:pt x="886" y="231"/>
                    <a:pt x="887" y="211"/>
                  </a:cubicBezTo>
                  <a:cubicBezTo>
                    <a:pt x="889" y="199"/>
                    <a:pt x="890" y="194"/>
                    <a:pt x="889" y="194"/>
                  </a:cubicBezTo>
                  <a:lnTo>
                    <a:pt x="889" y="194"/>
                  </a:lnTo>
                  <a:cubicBezTo>
                    <a:pt x="889" y="194"/>
                    <a:pt x="887" y="199"/>
                    <a:pt x="884" y="208"/>
                  </a:cubicBezTo>
                  <a:cubicBezTo>
                    <a:pt x="884" y="194"/>
                    <a:pt x="886" y="179"/>
                    <a:pt x="885" y="179"/>
                  </a:cubicBezTo>
                  <a:lnTo>
                    <a:pt x="885" y="179"/>
                  </a:lnTo>
                  <a:cubicBezTo>
                    <a:pt x="885" y="179"/>
                    <a:pt x="885" y="181"/>
                    <a:pt x="884" y="186"/>
                  </a:cubicBezTo>
                  <a:cubicBezTo>
                    <a:pt x="884" y="186"/>
                    <a:pt x="881" y="186"/>
                    <a:pt x="884" y="167"/>
                  </a:cubicBezTo>
                  <a:cubicBezTo>
                    <a:pt x="884" y="160"/>
                    <a:pt x="884" y="157"/>
                    <a:pt x="883" y="157"/>
                  </a:cubicBezTo>
                  <a:cubicBezTo>
                    <a:pt x="882" y="157"/>
                    <a:pt x="880" y="171"/>
                    <a:pt x="878" y="186"/>
                  </a:cubicBezTo>
                  <a:cubicBezTo>
                    <a:pt x="872" y="206"/>
                    <a:pt x="868" y="216"/>
                    <a:pt x="868" y="216"/>
                  </a:cubicBezTo>
                  <a:cubicBezTo>
                    <a:pt x="867" y="216"/>
                    <a:pt x="868" y="205"/>
                    <a:pt x="872" y="183"/>
                  </a:cubicBezTo>
                  <a:cubicBezTo>
                    <a:pt x="874" y="167"/>
                    <a:pt x="874" y="160"/>
                    <a:pt x="873" y="160"/>
                  </a:cubicBezTo>
                  <a:lnTo>
                    <a:pt x="873" y="160"/>
                  </a:lnTo>
                  <a:cubicBezTo>
                    <a:pt x="871" y="160"/>
                    <a:pt x="866" y="177"/>
                    <a:pt x="862" y="201"/>
                  </a:cubicBezTo>
                  <a:cubicBezTo>
                    <a:pt x="861" y="211"/>
                    <a:pt x="860" y="218"/>
                    <a:pt x="859" y="223"/>
                  </a:cubicBezTo>
                  <a:cubicBezTo>
                    <a:pt x="862" y="201"/>
                    <a:pt x="859" y="201"/>
                    <a:pt x="859" y="201"/>
                  </a:cubicBezTo>
                  <a:cubicBezTo>
                    <a:pt x="859" y="201"/>
                    <a:pt x="856" y="201"/>
                    <a:pt x="859" y="180"/>
                  </a:cubicBezTo>
                  <a:lnTo>
                    <a:pt x="859" y="180"/>
                  </a:lnTo>
                  <a:cubicBezTo>
                    <a:pt x="859" y="180"/>
                    <a:pt x="859" y="180"/>
                    <a:pt x="853" y="201"/>
                  </a:cubicBezTo>
                  <a:cubicBezTo>
                    <a:pt x="849" y="216"/>
                    <a:pt x="847" y="223"/>
                    <a:pt x="846" y="223"/>
                  </a:cubicBezTo>
                  <a:cubicBezTo>
                    <a:pt x="844" y="223"/>
                    <a:pt x="844" y="204"/>
                    <a:pt x="846" y="176"/>
                  </a:cubicBezTo>
                  <a:lnTo>
                    <a:pt x="846" y="176"/>
                  </a:lnTo>
                  <a:lnTo>
                    <a:pt x="840" y="198"/>
                  </a:lnTo>
                  <a:cubicBezTo>
                    <a:pt x="836" y="223"/>
                    <a:pt x="833" y="240"/>
                    <a:pt x="832" y="240"/>
                  </a:cubicBezTo>
                  <a:cubicBezTo>
                    <a:pt x="831" y="240"/>
                    <a:pt x="831" y="233"/>
                    <a:pt x="834" y="217"/>
                  </a:cubicBezTo>
                  <a:lnTo>
                    <a:pt x="836" y="206"/>
                  </a:lnTo>
                  <a:lnTo>
                    <a:pt x="836" y="206"/>
                  </a:lnTo>
                  <a:cubicBezTo>
                    <a:pt x="834" y="216"/>
                    <a:pt x="833" y="220"/>
                    <a:pt x="832" y="220"/>
                  </a:cubicBezTo>
                  <a:cubicBezTo>
                    <a:pt x="830" y="220"/>
                    <a:pt x="830" y="201"/>
                    <a:pt x="834" y="173"/>
                  </a:cubicBezTo>
                  <a:cubicBezTo>
                    <a:pt x="837" y="154"/>
                    <a:pt x="837" y="154"/>
                    <a:pt x="834" y="154"/>
                  </a:cubicBezTo>
                  <a:lnTo>
                    <a:pt x="831" y="173"/>
                  </a:lnTo>
                  <a:cubicBezTo>
                    <a:pt x="831" y="189"/>
                    <a:pt x="828" y="201"/>
                    <a:pt x="824" y="214"/>
                  </a:cubicBezTo>
                  <a:cubicBezTo>
                    <a:pt x="824" y="214"/>
                    <a:pt x="821" y="214"/>
                    <a:pt x="824" y="192"/>
                  </a:cubicBezTo>
                  <a:cubicBezTo>
                    <a:pt x="827" y="179"/>
                    <a:pt x="827" y="164"/>
                    <a:pt x="826" y="164"/>
                  </a:cubicBezTo>
                  <a:lnTo>
                    <a:pt x="826" y="164"/>
                  </a:lnTo>
                  <a:cubicBezTo>
                    <a:pt x="826" y="164"/>
                    <a:pt x="825" y="167"/>
                    <a:pt x="824" y="173"/>
                  </a:cubicBezTo>
                  <a:cubicBezTo>
                    <a:pt x="824" y="173"/>
                    <a:pt x="824" y="173"/>
                    <a:pt x="824" y="151"/>
                  </a:cubicBezTo>
                  <a:lnTo>
                    <a:pt x="818" y="148"/>
                  </a:lnTo>
                  <a:cubicBezTo>
                    <a:pt x="817" y="159"/>
                    <a:pt x="815" y="165"/>
                    <a:pt x="814" y="165"/>
                  </a:cubicBezTo>
                  <a:cubicBezTo>
                    <a:pt x="814" y="165"/>
                    <a:pt x="814" y="159"/>
                    <a:pt x="815" y="148"/>
                  </a:cubicBezTo>
                  <a:lnTo>
                    <a:pt x="815" y="148"/>
                  </a:lnTo>
                  <a:cubicBezTo>
                    <a:pt x="815" y="148"/>
                    <a:pt x="812" y="148"/>
                    <a:pt x="809" y="167"/>
                  </a:cubicBezTo>
                  <a:cubicBezTo>
                    <a:pt x="806" y="167"/>
                    <a:pt x="803" y="167"/>
                    <a:pt x="806" y="145"/>
                  </a:cubicBezTo>
                  <a:lnTo>
                    <a:pt x="806" y="145"/>
                  </a:lnTo>
                  <a:cubicBezTo>
                    <a:pt x="803" y="167"/>
                    <a:pt x="799" y="167"/>
                    <a:pt x="799" y="167"/>
                  </a:cubicBezTo>
                  <a:lnTo>
                    <a:pt x="796" y="164"/>
                  </a:lnTo>
                  <a:cubicBezTo>
                    <a:pt x="793" y="186"/>
                    <a:pt x="793" y="186"/>
                    <a:pt x="793" y="186"/>
                  </a:cubicBezTo>
                  <a:cubicBezTo>
                    <a:pt x="790" y="186"/>
                    <a:pt x="790" y="164"/>
                    <a:pt x="787" y="164"/>
                  </a:cubicBezTo>
                  <a:cubicBezTo>
                    <a:pt x="786" y="163"/>
                    <a:pt x="785" y="162"/>
                    <a:pt x="785" y="162"/>
                  </a:cubicBezTo>
                  <a:cubicBezTo>
                    <a:pt x="784" y="162"/>
                    <a:pt x="784" y="167"/>
                    <a:pt x="784" y="183"/>
                  </a:cubicBezTo>
                  <a:cubicBezTo>
                    <a:pt x="784" y="183"/>
                    <a:pt x="782" y="192"/>
                    <a:pt x="781" y="192"/>
                  </a:cubicBezTo>
                  <a:cubicBezTo>
                    <a:pt x="781" y="192"/>
                    <a:pt x="781" y="190"/>
                    <a:pt x="781" y="183"/>
                  </a:cubicBezTo>
                  <a:cubicBezTo>
                    <a:pt x="781" y="183"/>
                    <a:pt x="777" y="161"/>
                    <a:pt x="774" y="161"/>
                  </a:cubicBezTo>
                  <a:cubicBezTo>
                    <a:pt x="773" y="160"/>
                    <a:pt x="771" y="159"/>
                    <a:pt x="770" y="159"/>
                  </a:cubicBezTo>
                  <a:cubicBezTo>
                    <a:pt x="768" y="159"/>
                    <a:pt x="767" y="164"/>
                    <a:pt x="765" y="180"/>
                  </a:cubicBezTo>
                  <a:cubicBezTo>
                    <a:pt x="767" y="154"/>
                    <a:pt x="766" y="143"/>
                    <a:pt x="765" y="143"/>
                  </a:cubicBezTo>
                  <a:lnTo>
                    <a:pt x="765" y="143"/>
                  </a:lnTo>
                  <a:cubicBezTo>
                    <a:pt x="764" y="143"/>
                    <a:pt x="763" y="148"/>
                    <a:pt x="762" y="158"/>
                  </a:cubicBezTo>
                  <a:cubicBezTo>
                    <a:pt x="759" y="176"/>
                    <a:pt x="759" y="176"/>
                    <a:pt x="756" y="176"/>
                  </a:cubicBezTo>
                  <a:cubicBezTo>
                    <a:pt x="757" y="165"/>
                    <a:pt x="758" y="160"/>
                    <a:pt x="758" y="160"/>
                  </a:cubicBezTo>
                  <a:lnTo>
                    <a:pt x="758" y="160"/>
                  </a:lnTo>
                  <a:cubicBezTo>
                    <a:pt x="757" y="160"/>
                    <a:pt x="756" y="165"/>
                    <a:pt x="752" y="176"/>
                  </a:cubicBezTo>
                  <a:cubicBezTo>
                    <a:pt x="752" y="173"/>
                    <a:pt x="752" y="173"/>
                    <a:pt x="756" y="154"/>
                  </a:cubicBezTo>
                  <a:lnTo>
                    <a:pt x="752" y="154"/>
                  </a:lnTo>
                  <a:cubicBezTo>
                    <a:pt x="749" y="171"/>
                    <a:pt x="745" y="176"/>
                    <a:pt x="743" y="176"/>
                  </a:cubicBezTo>
                  <a:cubicBezTo>
                    <a:pt x="740" y="176"/>
                    <a:pt x="738" y="163"/>
                    <a:pt x="740" y="151"/>
                  </a:cubicBezTo>
                  <a:cubicBezTo>
                    <a:pt x="740" y="151"/>
                    <a:pt x="740" y="151"/>
                    <a:pt x="739" y="151"/>
                  </a:cubicBezTo>
                  <a:cubicBezTo>
                    <a:pt x="738" y="151"/>
                    <a:pt x="736" y="153"/>
                    <a:pt x="734" y="170"/>
                  </a:cubicBezTo>
                  <a:cubicBezTo>
                    <a:pt x="729" y="190"/>
                    <a:pt x="727" y="201"/>
                    <a:pt x="726" y="201"/>
                  </a:cubicBezTo>
                  <a:cubicBezTo>
                    <a:pt x="726" y="201"/>
                    <a:pt x="727" y="190"/>
                    <a:pt x="730" y="170"/>
                  </a:cubicBezTo>
                  <a:cubicBezTo>
                    <a:pt x="734" y="150"/>
                    <a:pt x="735" y="140"/>
                    <a:pt x="735" y="140"/>
                  </a:cubicBezTo>
                  <a:lnTo>
                    <a:pt x="735" y="140"/>
                  </a:lnTo>
                  <a:cubicBezTo>
                    <a:pt x="734" y="140"/>
                    <a:pt x="732" y="150"/>
                    <a:pt x="727" y="170"/>
                  </a:cubicBezTo>
                  <a:cubicBezTo>
                    <a:pt x="726" y="177"/>
                    <a:pt x="725" y="181"/>
                    <a:pt x="723" y="181"/>
                  </a:cubicBezTo>
                  <a:cubicBezTo>
                    <a:pt x="721" y="181"/>
                    <a:pt x="720" y="170"/>
                    <a:pt x="724" y="145"/>
                  </a:cubicBezTo>
                  <a:lnTo>
                    <a:pt x="730" y="109"/>
                  </a:lnTo>
                  <a:lnTo>
                    <a:pt x="730" y="109"/>
                  </a:lnTo>
                  <a:cubicBezTo>
                    <a:pt x="727" y="126"/>
                    <a:pt x="724" y="126"/>
                    <a:pt x="724" y="126"/>
                  </a:cubicBezTo>
                  <a:cubicBezTo>
                    <a:pt x="721" y="145"/>
                    <a:pt x="721" y="145"/>
                    <a:pt x="715" y="145"/>
                  </a:cubicBezTo>
                  <a:cubicBezTo>
                    <a:pt x="712" y="145"/>
                    <a:pt x="706" y="161"/>
                    <a:pt x="703" y="161"/>
                  </a:cubicBezTo>
                  <a:cubicBezTo>
                    <a:pt x="703" y="161"/>
                    <a:pt x="703" y="161"/>
                    <a:pt x="702" y="161"/>
                  </a:cubicBezTo>
                  <a:cubicBezTo>
                    <a:pt x="699" y="161"/>
                    <a:pt x="696" y="161"/>
                    <a:pt x="696" y="139"/>
                  </a:cubicBezTo>
                  <a:cubicBezTo>
                    <a:pt x="696" y="139"/>
                    <a:pt x="693" y="139"/>
                    <a:pt x="687" y="158"/>
                  </a:cubicBezTo>
                  <a:cubicBezTo>
                    <a:pt x="685" y="168"/>
                    <a:pt x="684" y="173"/>
                    <a:pt x="683" y="173"/>
                  </a:cubicBezTo>
                  <a:cubicBezTo>
                    <a:pt x="682" y="173"/>
                    <a:pt x="682" y="167"/>
                    <a:pt x="683" y="158"/>
                  </a:cubicBezTo>
                  <a:lnTo>
                    <a:pt x="683" y="158"/>
                  </a:lnTo>
                  <a:cubicBezTo>
                    <a:pt x="677" y="176"/>
                    <a:pt x="674" y="176"/>
                    <a:pt x="674" y="176"/>
                  </a:cubicBezTo>
                  <a:cubicBezTo>
                    <a:pt x="676" y="161"/>
                    <a:pt x="679" y="147"/>
                    <a:pt x="677" y="147"/>
                  </a:cubicBezTo>
                  <a:lnTo>
                    <a:pt x="677" y="147"/>
                  </a:lnTo>
                  <a:cubicBezTo>
                    <a:pt x="677" y="147"/>
                    <a:pt x="676" y="149"/>
                    <a:pt x="674" y="154"/>
                  </a:cubicBezTo>
                  <a:cubicBezTo>
                    <a:pt x="672" y="170"/>
                    <a:pt x="671" y="175"/>
                    <a:pt x="670" y="175"/>
                  </a:cubicBezTo>
                  <a:cubicBezTo>
                    <a:pt x="669" y="175"/>
                    <a:pt x="669" y="174"/>
                    <a:pt x="668" y="173"/>
                  </a:cubicBezTo>
                  <a:cubicBezTo>
                    <a:pt x="668" y="161"/>
                    <a:pt x="648" y="151"/>
                    <a:pt x="633" y="151"/>
                  </a:cubicBezTo>
                  <a:cubicBezTo>
                    <a:pt x="625" y="151"/>
                    <a:pt x="619" y="154"/>
                    <a:pt x="618" y="161"/>
                  </a:cubicBezTo>
                  <a:lnTo>
                    <a:pt x="608" y="161"/>
                  </a:lnTo>
                  <a:cubicBezTo>
                    <a:pt x="611" y="141"/>
                    <a:pt x="611" y="134"/>
                    <a:pt x="609" y="134"/>
                  </a:cubicBezTo>
                  <a:lnTo>
                    <a:pt x="609" y="134"/>
                  </a:lnTo>
                  <a:cubicBezTo>
                    <a:pt x="607" y="134"/>
                    <a:pt x="602" y="145"/>
                    <a:pt x="599" y="158"/>
                  </a:cubicBezTo>
                  <a:cubicBezTo>
                    <a:pt x="593" y="176"/>
                    <a:pt x="593" y="176"/>
                    <a:pt x="589" y="176"/>
                  </a:cubicBezTo>
                  <a:cubicBezTo>
                    <a:pt x="595" y="152"/>
                    <a:pt x="595" y="141"/>
                    <a:pt x="593" y="141"/>
                  </a:cubicBezTo>
                  <a:lnTo>
                    <a:pt x="593" y="141"/>
                  </a:lnTo>
                  <a:cubicBezTo>
                    <a:pt x="591" y="141"/>
                    <a:pt x="589" y="146"/>
                    <a:pt x="586" y="154"/>
                  </a:cubicBezTo>
                  <a:cubicBezTo>
                    <a:pt x="583" y="174"/>
                    <a:pt x="581" y="185"/>
                    <a:pt x="580" y="185"/>
                  </a:cubicBezTo>
                  <a:cubicBezTo>
                    <a:pt x="579" y="185"/>
                    <a:pt x="580" y="174"/>
                    <a:pt x="583" y="151"/>
                  </a:cubicBezTo>
                  <a:cubicBezTo>
                    <a:pt x="586" y="133"/>
                    <a:pt x="588" y="123"/>
                    <a:pt x="587" y="123"/>
                  </a:cubicBezTo>
                  <a:lnTo>
                    <a:pt x="587" y="123"/>
                  </a:lnTo>
                  <a:cubicBezTo>
                    <a:pt x="586" y="123"/>
                    <a:pt x="582" y="138"/>
                    <a:pt x="574" y="170"/>
                  </a:cubicBezTo>
                  <a:cubicBezTo>
                    <a:pt x="576" y="146"/>
                    <a:pt x="576" y="136"/>
                    <a:pt x="576" y="136"/>
                  </a:cubicBezTo>
                  <a:lnTo>
                    <a:pt x="576" y="136"/>
                  </a:lnTo>
                  <a:cubicBezTo>
                    <a:pt x="576" y="136"/>
                    <a:pt x="575" y="141"/>
                    <a:pt x="574" y="148"/>
                  </a:cubicBezTo>
                  <a:cubicBezTo>
                    <a:pt x="569" y="169"/>
                    <a:pt x="567" y="179"/>
                    <a:pt x="566" y="179"/>
                  </a:cubicBezTo>
                  <a:cubicBezTo>
                    <a:pt x="565" y="179"/>
                    <a:pt x="566" y="169"/>
                    <a:pt x="568" y="148"/>
                  </a:cubicBezTo>
                  <a:cubicBezTo>
                    <a:pt x="571" y="128"/>
                    <a:pt x="572" y="118"/>
                    <a:pt x="572" y="118"/>
                  </a:cubicBezTo>
                  <a:lnTo>
                    <a:pt x="572" y="118"/>
                  </a:lnTo>
                  <a:cubicBezTo>
                    <a:pt x="571" y="118"/>
                    <a:pt x="569" y="128"/>
                    <a:pt x="564" y="148"/>
                  </a:cubicBezTo>
                  <a:cubicBezTo>
                    <a:pt x="560" y="168"/>
                    <a:pt x="557" y="177"/>
                    <a:pt x="555" y="177"/>
                  </a:cubicBezTo>
                  <a:cubicBezTo>
                    <a:pt x="553" y="177"/>
                    <a:pt x="553" y="166"/>
                    <a:pt x="555" y="145"/>
                  </a:cubicBezTo>
                  <a:cubicBezTo>
                    <a:pt x="555" y="145"/>
                    <a:pt x="556" y="135"/>
                    <a:pt x="555" y="135"/>
                  </a:cubicBezTo>
                  <a:lnTo>
                    <a:pt x="555" y="135"/>
                  </a:lnTo>
                  <a:cubicBezTo>
                    <a:pt x="555" y="135"/>
                    <a:pt x="554" y="138"/>
                    <a:pt x="552" y="145"/>
                  </a:cubicBezTo>
                  <a:lnTo>
                    <a:pt x="555" y="123"/>
                  </a:lnTo>
                  <a:lnTo>
                    <a:pt x="552" y="123"/>
                  </a:lnTo>
                  <a:lnTo>
                    <a:pt x="549" y="142"/>
                  </a:lnTo>
                  <a:cubicBezTo>
                    <a:pt x="549" y="142"/>
                    <a:pt x="542" y="120"/>
                    <a:pt x="533" y="117"/>
                  </a:cubicBezTo>
                  <a:cubicBezTo>
                    <a:pt x="528" y="116"/>
                    <a:pt x="524" y="115"/>
                    <a:pt x="521" y="115"/>
                  </a:cubicBezTo>
                  <a:cubicBezTo>
                    <a:pt x="515" y="115"/>
                    <a:pt x="513" y="118"/>
                    <a:pt x="511" y="133"/>
                  </a:cubicBezTo>
                  <a:cubicBezTo>
                    <a:pt x="508" y="133"/>
                    <a:pt x="508" y="111"/>
                    <a:pt x="505" y="111"/>
                  </a:cubicBezTo>
                  <a:cubicBezTo>
                    <a:pt x="505" y="107"/>
                    <a:pt x="502" y="107"/>
                    <a:pt x="505" y="89"/>
                  </a:cubicBezTo>
                  <a:lnTo>
                    <a:pt x="502" y="89"/>
                  </a:lnTo>
                  <a:cubicBezTo>
                    <a:pt x="496" y="110"/>
                    <a:pt x="492" y="119"/>
                    <a:pt x="489" y="119"/>
                  </a:cubicBezTo>
                  <a:cubicBezTo>
                    <a:pt x="486" y="119"/>
                    <a:pt x="484" y="114"/>
                    <a:pt x="483" y="104"/>
                  </a:cubicBezTo>
                  <a:cubicBezTo>
                    <a:pt x="482" y="103"/>
                    <a:pt x="481" y="103"/>
                    <a:pt x="481" y="103"/>
                  </a:cubicBezTo>
                  <a:cubicBezTo>
                    <a:pt x="479" y="103"/>
                    <a:pt x="478" y="107"/>
                    <a:pt x="474" y="123"/>
                  </a:cubicBezTo>
                  <a:cubicBezTo>
                    <a:pt x="470" y="132"/>
                    <a:pt x="469" y="137"/>
                    <a:pt x="468" y="137"/>
                  </a:cubicBezTo>
                  <a:cubicBezTo>
                    <a:pt x="468" y="137"/>
                    <a:pt x="469" y="131"/>
                    <a:pt x="470" y="120"/>
                  </a:cubicBezTo>
                  <a:cubicBezTo>
                    <a:pt x="472" y="109"/>
                    <a:pt x="471" y="96"/>
                    <a:pt x="468" y="96"/>
                  </a:cubicBezTo>
                  <a:cubicBezTo>
                    <a:pt x="466" y="96"/>
                    <a:pt x="464" y="102"/>
                    <a:pt x="461" y="120"/>
                  </a:cubicBezTo>
                  <a:lnTo>
                    <a:pt x="464" y="98"/>
                  </a:lnTo>
                  <a:cubicBezTo>
                    <a:pt x="464" y="92"/>
                    <a:pt x="464" y="89"/>
                    <a:pt x="463" y="89"/>
                  </a:cubicBezTo>
                  <a:cubicBezTo>
                    <a:pt x="462" y="89"/>
                    <a:pt x="460" y="104"/>
                    <a:pt x="458" y="117"/>
                  </a:cubicBezTo>
                  <a:cubicBezTo>
                    <a:pt x="454" y="135"/>
                    <a:pt x="451" y="145"/>
                    <a:pt x="451" y="145"/>
                  </a:cubicBezTo>
                  <a:cubicBezTo>
                    <a:pt x="450" y="145"/>
                    <a:pt x="453" y="130"/>
                    <a:pt x="458" y="95"/>
                  </a:cubicBezTo>
                  <a:cubicBezTo>
                    <a:pt x="459" y="88"/>
                    <a:pt x="460" y="82"/>
                    <a:pt x="461" y="77"/>
                  </a:cubicBezTo>
                  <a:lnTo>
                    <a:pt x="461" y="77"/>
                  </a:lnTo>
                  <a:cubicBezTo>
                    <a:pt x="456" y="90"/>
                    <a:pt x="452" y="104"/>
                    <a:pt x="451" y="104"/>
                  </a:cubicBezTo>
                  <a:cubicBezTo>
                    <a:pt x="451" y="104"/>
                    <a:pt x="451" y="101"/>
                    <a:pt x="452" y="95"/>
                  </a:cubicBezTo>
                  <a:lnTo>
                    <a:pt x="452" y="95"/>
                  </a:lnTo>
                  <a:cubicBezTo>
                    <a:pt x="452" y="95"/>
                    <a:pt x="448" y="95"/>
                    <a:pt x="442" y="136"/>
                  </a:cubicBezTo>
                  <a:cubicBezTo>
                    <a:pt x="439" y="154"/>
                    <a:pt x="436" y="154"/>
                    <a:pt x="436" y="154"/>
                  </a:cubicBezTo>
                  <a:cubicBezTo>
                    <a:pt x="439" y="142"/>
                    <a:pt x="439" y="126"/>
                    <a:pt x="445" y="114"/>
                  </a:cubicBezTo>
                  <a:lnTo>
                    <a:pt x="442" y="114"/>
                  </a:lnTo>
                  <a:cubicBezTo>
                    <a:pt x="439" y="98"/>
                    <a:pt x="442" y="85"/>
                    <a:pt x="445" y="70"/>
                  </a:cubicBezTo>
                  <a:cubicBezTo>
                    <a:pt x="445" y="62"/>
                    <a:pt x="445" y="58"/>
                    <a:pt x="445" y="58"/>
                  </a:cubicBezTo>
                  <a:cubicBezTo>
                    <a:pt x="444" y="58"/>
                    <a:pt x="443" y="68"/>
                    <a:pt x="439" y="92"/>
                  </a:cubicBezTo>
                  <a:cubicBezTo>
                    <a:pt x="433" y="133"/>
                    <a:pt x="433" y="133"/>
                    <a:pt x="430" y="133"/>
                  </a:cubicBezTo>
                  <a:cubicBezTo>
                    <a:pt x="427" y="133"/>
                    <a:pt x="427" y="129"/>
                    <a:pt x="430" y="111"/>
                  </a:cubicBezTo>
                  <a:cubicBezTo>
                    <a:pt x="433" y="89"/>
                    <a:pt x="433" y="89"/>
                    <a:pt x="430" y="89"/>
                  </a:cubicBezTo>
                  <a:cubicBezTo>
                    <a:pt x="417" y="120"/>
                    <a:pt x="408" y="154"/>
                    <a:pt x="405" y="189"/>
                  </a:cubicBezTo>
                  <a:cubicBezTo>
                    <a:pt x="400" y="209"/>
                    <a:pt x="398" y="219"/>
                    <a:pt x="397" y="219"/>
                  </a:cubicBezTo>
                  <a:cubicBezTo>
                    <a:pt x="397" y="219"/>
                    <a:pt x="398" y="209"/>
                    <a:pt x="401" y="189"/>
                  </a:cubicBezTo>
                  <a:cubicBezTo>
                    <a:pt x="405" y="167"/>
                    <a:pt x="405" y="167"/>
                    <a:pt x="401" y="167"/>
                  </a:cubicBezTo>
                  <a:cubicBezTo>
                    <a:pt x="406" y="150"/>
                    <a:pt x="407" y="148"/>
                    <a:pt x="408" y="148"/>
                  </a:cubicBezTo>
                  <a:cubicBezTo>
                    <a:pt x="408" y="148"/>
                    <a:pt x="408" y="148"/>
                    <a:pt x="408" y="148"/>
                  </a:cubicBezTo>
                  <a:lnTo>
                    <a:pt x="414" y="126"/>
                  </a:lnTo>
                  <a:cubicBezTo>
                    <a:pt x="416" y="106"/>
                    <a:pt x="416" y="96"/>
                    <a:pt x="416" y="96"/>
                  </a:cubicBezTo>
                  <a:lnTo>
                    <a:pt x="416" y="96"/>
                  </a:lnTo>
                  <a:cubicBezTo>
                    <a:pt x="415" y="96"/>
                    <a:pt x="412" y="106"/>
                    <a:pt x="408" y="126"/>
                  </a:cubicBezTo>
                  <a:cubicBezTo>
                    <a:pt x="406" y="136"/>
                    <a:pt x="405" y="140"/>
                    <a:pt x="405" y="140"/>
                  </a:cubicBezTo>
                  <a:cubicBezTo>
                    <a:pt x="405" y="140"/>
                    <a:pt x="405" y="136"/>
                    <a:pt x="405" y="126"/>
                  </a:cubicBezTo>
                  <a:cubicBezTo>
                    <a:pt x="406" y="118"/>
                    <a:pt x="407" y="110"/>
                    <a:pt x="408" y="104"/>
                  </a:cubicBezTo>
                  <a:cubicBezTo>
                    <a:pt x="408" y="104"/>
                    <a:pt x="405" y="104"/>
                    <a:pt x="405" y="82"/>
                  </a:cubicBezTo>
                  <a:cubicBezTo>
                    <a:pt x="405" y="82"/>
                    <a:pt x="404" y="82"/>
                    <a:pt x="404" y="82"/>
                  </a:cubicBezTo>
                  <a:cubicBezTo>
                    <a:pt x="403" y="82"/>
                    <a:pt x="401" y="84"/>
                    <a:pt x="398" y="101"/>
                  </a:cubicBezTo>
                  <a:cubicBezTo>
                    <a:pt x="396" y="118"/>
                    <a:pt x="393" y="120"/>
                    <a:pt x="392" y="120"/>
                  </a:cubicBezTo>
                  <a:cubicBezTo>
                    <a:pt x="392" y="120"/>
                    <a:pt x="392" y="120"/>
                    <a:pt x="392" y="120"/>
                  </a:cubicBezTo>
                  <a:cubicBezTo>
                    <a:pt x="389" y="120"/>
                    <a:pt x="389" y="120"/>
                    <a:pt x="386" y="142"/>
                  </a:cubicBezTo>
                  <a:cubicBezTo>
                    <a:pt x="383" y="159"/>
                    <a:pt x="377" y="180"/>
                    <a:pt x="374" y="180"/>
                  </a:cubicBezTo>
                  <a:cubicBezTo>
                    <a:pt x="374" y="180"/>
                    <a:pt x="373" y="180"/>
                    <a:pt x="373" y="180"/>
                  </a:cubicBezTo>
                  <a:cubicBezTo>
                    <a:pt x="371" y="189"/>
                    <a:pt x="369" y="194"/>
                    <a:pt x="369" y="194"/>
                  </a:cubicBezTo>
                  <a:cubicBezTo>
                    <a:pt x="368" y="194"/>
                    <a:pt x="370" y="183"/>
                    <a:pt x="373" y="158"/>
                  </a:cubicBezTo>
                  <a:cubicBezTo>
                    <a:pt x="376" y="139"/>
                    <a:pt x="376" y="139"/>
                    <a:pt x="373" y="139"/>
                  </a:cubicBezTo>
                  <a:cubicBezTo>
                    <a:pt x="373" y="139"/>
                    <a:pt x="373" y="136"/>
                    <a:pt x="376" y="117"/>
                  </a:cubicBezTo>
                  <a:cubicBezTo>
                    <a:pt x="376" y="110"/>
                    <a:pt x="376" y="108"/>
                    <a:pt x="376" y="108"/>
                  </a:cubicBezTo>
                  <a:cubicBezTo>
                    <a:pt x="374" y="108"/>
                    <a:pt x="372" y="122"/>
                    <a:pt x="370" y="136"/>
                  </a:cubicBezTo>
                  <a:lnTo>
                    <a:pt x="364" y="176"/>
                  </a:lnTo>
                  <a:cubicBezTo>
                    <a:pt x="364" y="158"/>
                    <a:pt x="367" y="136"/>
                    <a:pt x="370" y="114"/>
                  </a:cubicBezTo>
                  <a:lnTo>
                    <a:pt x="370" y="114"/>
                  </a:lnTo>
                  <a:cubicBezTo>
                    <a:pt x="368" y="129"/>
                    <a:pt x="364" y="142"/>
                    <a:pt x="362" y="142"/>
                  </a:cubicBezTo>
                  <a:cubicBezTo>
                    <a:pt x="361" y="142"/>
                    <a:pt x="361" y="139"/>
                    <a:pt x="361" y="133"/>
                  </a:cubicBezTo>
                  <a:cubicBezTo>
                    <a:pt x="358" y="133"/>
                    <a:pt x="358" y="133"/>
                    <a:pt x="361" y="111"/>
                  </a:cubicBezTo>
                  <a:cubicBezTo>
                    <a:pt x="361" y="104"/>
                    <a:pt x="360" y="102"/>
                    <a:pt x="360" y="102"/>
                  </a:cubicBezTo>
                  <a:cubicBezTo>
                    <a:pt x="359" y="102"/>
                    <a:pt x="358" y="111"/>
                    <a:pt x="358" y="111"/>
                  </a:cubicBezTo>
                  <a:cubicBezTo>
                    <a:pt x="355" y="120"/>
                    <a:pt x="353" y="124"/>
                    <a:pt x="352" y="124"/>
                  </a:cubicBezTo>
                  <a:cubicBezTo>
                    <a:pt x="351" y="124"/>
                    <a:pt x="351" y="119"/>
                    <a:pt x="351" y="107"/>
                  </a:cubicBezTo>
                  <a:cubicBezTo>
                    <a:pt x="351" y="87"/>
                    <a:pt x="351" y="77"/>
                    <a:pt x="350" y="77"/>
                  </a:cubicBezTo>
                  <a:cubicBezTo>
                    <a:pt x="349" y="77"/>
                    <a:pt x="347" y="87"/>
                    <a:pt x="342" y="107"/>
                  </a:cubicBezTo>
                  <a:cubicBezTo>
                    <a:pt x="343" y="101"/>
                    <a:pt x="343" y="98"/>
                    <a:pt x="342" y="98"/>
                  </a:cubicBezTo>
                  <a:lnTo>
                    <a:pt x="342" y="98"/>
                  </a:lnTo>
                  <a:cubicBezTo>
                    <a:pt x="341" y="98"/>
                    <a:pt x="337" y="111"/>
                    <a:pt x="332" y="126"/>
                  </a:cubicBezTo>
                  <a:cubicBezTo>
                    <a:pt x="329" y="145"/>
                    <a:pt x="320" y="186"/>
                    <a:pt x="317" y="208"/>
                  </a:cubicBezTo>
                  <a:cubicBezTo>
                    <a:pt x="311" y="231"/>
                    <a:pt x="309" y="241"/>
                    <a:pt x="309" y="241"/>
                  </a:cubicBezTo>
                  <a:cubicBezTo>
                    <a:pt x="308" y="241"/>
                    <a:pt x="309" y="236"/>
                    <a:pt x="311" y="227"/>
                  </a:cubicBezTo>
                  <a:cubicBezTo>
                    <a:pt x="311" y="211"/>
                    <a:pt x="311" y="198"/>
                    <a:pt x="314" y="186"/>
                  </a:cubicBezTo>
                  <a:cubicBezTo>
                    <a:pt x="317" y="164"/>
                    <a:pt x="320" y="164"/>
                    <a:pt x="320" y="164"/>
                  </a:cubicBezTo>
                  <a:cubicBezTo>
                    <a:pt x="326" y="151"/>
                    <a:pt x="326" y="136"/>
                    <a:pt x="326" y="123"/>
                  </a:cubicBezTo>
                  <a:cubicBezTo>
                    <a:pt x="328" y="112"/>
                    <a:pt x="328" y="107"/>
                    <a:pt x="327" y="107"/>
                  </a:cubicBezTo>
                  <a:lnTo>
                    <a:pt x="327" y="107"/>
                  </a:lnTo>
                  <a:cubicBezTo>
                    <a:pt x="326" y="107"/>
                    <a:pt x="325" y="112"/>
                    <a:pt x="323" y="123"/>
                  </a:cubicBezTo>
                  <a:cubicBezTo>
                    <a:pt x="326" y="101"/>
                    <a:pt x="323" y="101"/>
                    <a:pt x="320" y="98"/>
                  </a:cubicBezTo>
                  <a:cubicBezTo>
                    <a:pt x="317" y="98"/>
                    <a:pt x="314" y="98"/>
                    <a:pt x="317" y="76"/>
                  </a:cubicBezTo>
                  <a:cubicBezTo>
                    <a:pt x="314" y="76"/>
                    <a:pt x="311" y="76"/>
                    <a:pt x="307" y="95"/>
                  </a:cubicBezTo>
                  <a:cubicBezTo>
                    <a:pt x="304" y="119"/>
                    <a:pt x="301" y="129"/>
                    <a:pt x="300" y="129"/>
                  </a:cubicBezTo>
                  <a:cubicBezTo>
                    <a:pt x="300" y="129"/>
                    <a:pt x="300" y="124"/>
                    <a:pt x="301" y="117"/>
                  </a:cubicBezTo>
                  <a:cubicBezTo>
                    <a:pt x="305" y="89"/>
                    <a:pt x="301" y="68"/>
                    <a:pt x="296" y="68"/>
                  </a:cubicBezTo>
                  <a:cubicBezTo>
                    <a:pt x="293" y="68"/>
                    <a:pt x="289" y="74"/>
                    <a:pt x="285" y="89"/>
                  </a:cubicBezTo>
                  <a:lnTo>
                    <a:pt x="282" y="89"/>
                  </a:lnTo>
                  <a:cubicBezTo>
                    <a:pt x="284" y="77"/>
                    <a:pt x="282" y="71"/>
                    <a:pt x="279" y="71"/>
                  </a:cubicBezTo>
                  <a:cubicBezTo>
                    <a:pt x="276" y="71"/>
                    <a:pt x="273" y="75"/>
                    <a:pt x="270" y="85"/>
                  </a:cubicBezTo>
                  <a:lnTo>
                    <a:pt x="267" y="82"/>
                  </a:lnTo>
                  <a:cubicBezTo>
                    <a:pt x="267" y="71"/>
                    <a:pt x="267" y="66"/>
                    <a:pt x="266" y="66"/>
                  </a:cubicBezTo>
                  <a:cubicBezTo>
                    <a:pt x="265" y="66"/>
                    <a:pt x="264" y="71"/>
                    <a:pt x="260" y="82"/>
                  </a:cubicBezTo>
                  <a:cubicBezTo>
                    <a:pt x="260" y="86"/>
                    <a:pt x="259" y="90"/>
                    <a:pt x="258" y="94"/>
                  </a:cubicBezTo>
                  <a:lnTo>
                    <a:pt x="258" y="94"/>
                  </a:lnTo>
                  <a:cubicBezTo>
                    <a:pt x="259" y="81"/>
                    <a:pt x="256" y="79"/>
                    <a:pt x="251" y="79"/>
                  </a:cubicBezTo>
                  <a:cubicBezTo>
                    <a:pt x="250" y="78"/>
                    <a:pt x="250" y="78"/>
                    <a:pt x="249" y="78"/>
                  </a:cubicBezTo>
                  <a:cubicBezTo>
                    <a:pt x="248" y="78"/>
                    <a:pt x="247" y="82"/>
                    <a:pt x="245" y="98"/>
                  </a:cubicBezTo>
                  <a:cubicBezTo>
                    <a:pt x="242" y="103"/>
                    <a:pt x="241" y="105"/>
                    <a:pt x="240" y="105"/>
                  </a:cubicBezTo>
                  <a:cubicBezTo>
                    <a:pt x="237" y="105"/>
                    <a:pt x="239" y="90"/>
                    <a:pt x="242" y="76"/>
                  </a:cubicBezTo>
                  <a:cubicBezTo>
                    <a:pt x="246" y="58"/>
                    <a:pt x="248" y="48"/>
                    <a:pt x="248" y="48"/>
                  </a:cubicBezTo>
                  <a:lnTo>
                    <a:pt x="248" y="48"/>
                  </a:lnTo>
                  <a:cubicBezTo>
                    <a:pt x="248" y="48"/>
                    <a:pt x="244" y="62"/>
                    <a:pt x="235" y="95"/>
                  </a:cubicBezTo>
                  <a:cubicBezTo>
                    <a:pt x="230" y="118"/>
                    <a:pt x="227" y="128"/>
                    <a:pt x="226" y="128"/>
                  </a:cubicBezTo>
                  <a:cubicBezTo>
                    <a:pt x="225" y="128"/>
                    <a:pt x="226" y="123"/>
                    <a:pt x="229" y="114"/>
                  </a:cubicBezTo>
                  <a:cubicBezTo>
                    <a:pt x="232" y="95"/>
                    <a:pt x="232" y="95"/>
                    <a:pt x="235" y="95"/>
                  </a:cubicBezTo>
                  <a:lnTo>
                    <a:pt x="242" y="54"/>
                  </a:lnTo>
                  <a:lnTo>
                    <a:pt x="242" y="54"/>
                  </a:lnTo>
                  <a:cubicBezTo>
                    <a:pt x="242" y="54"/>
                    <a:pt x="241" y="55"/>
                    <a:pt x="235" y="73"/>
                  </a:cubicBezTo>
                  <a:cubicBezTo>
                    <a:pt x="235" y="73"/>
                    <a:pt x="235" y="73"/>
                    <a:pt x="229" y="92"/>
                  </a:cubicBezTo>
                  <a:cubicBezTo>
                    <a:pt x="223" y="114"/>
                    <a:pt x="220" y="133"/>
                    <a:pt x="217" y="154"/>
                  </a:cubicBezTo>
                  <a:cubicBezTo>
                    <a:pt x="214" y="170"/>
                    <a:pt x="214" y="175"/>
                    <a:pt x="212" y="175"/>
                  </a:cubicBezTo>
                  <a:cubicBezTo>
                    <a:pt x="212" y="175"/>
                    <a:pt x="211" y="174"/>
                    <a:pt x="210" y="173"/>
                  </a:cubicBezTo>
                  <a:cubicBezTo>
                    <a:pt x="213" y="154"/>
                    <a:pt x="217" y="133"/>
                    <a:pt x="223" y="114"/>
                  </a:cubicBezTo>
                  <a:cubicBezTo>
                    <a:pt x="226" y="98"/>
                    <a:pt x="229" y="85"/>
                    <a:pt x="232" y="73"/>
                  </a:cubicBezTo>
                  <a:cubicBezTo>
                    <a:pt x="233" y="69"/>
                    <a:pt x="233" y="67"/>
                    <a:pt x="232" y="67"/>
                  </a:cubicBezTo>
                  <a:cubicBezTo>
                    <a:pt x="230" y="67"/>
                    <a:pt x="224" y="83"/>
                    <a:pt x="217" y="104"/>
                  </a:cubicBezTo>
                  <a:lnTo>
                    <a:pt x="217" y="104"/>
                  </a:lnTo>
                  <a:cubicBezTo>
                    <a:pt x="219" y="89"/>
                    <a:pt x="216" y="89"/>
                    <a:pt x="213" y="89"/>
                  </a:cubicBezTo>
                  <a:cubicBezTo>
                    <a:pt x="213" y="89"/>
                    <a:pt x="212" y="88"/>
                    <a:pt x="212" y="88"/>
                  </a:cubicBezTo>
                  <a:cubicBezTo>
                    <a:pt x="210" y="88"/>
                    <a:pt x="210" y="90"/>
                    <a:pt x="207" y="107"/>
                  </a:cubicBezTo>
                  <a:cubicBezTo>
                    <a:pt x="204" y="120"/>
                    <a:pt x="201" y="136"/>
                    <a:pt x="198" y="148"/>
                  </a:cubicBezTo>
                  <a:cubicBezTo>
                    <a:pt x="195" y="161"/>
                    <a:pt x="191" y="176"/>
                    <a:pt x="188" y="189"/>
                  </a:cubicBezTo>
                  <a:cubicBezTo>
                    <a:pt x="188" y="189"/>
                    <a:pt x="191" y="167"/>
                    <a:pt x="195" y="148"/>
                  </a:cubicBezTo>
                  <a:cubicBezTo>
                    <a:pt x="198" y="104"/>
                    <a:pt x="201" y="82"/>
                    <a:pt x="195" y="82"/>
                  </a:cubicBezTo>
                  <a:cubicBezTo>
                    <a:pt x="191" y="82"/>
                    <a:pt x="188" y="79"/>
                    <a:pt x="191" y="60"/>
                  </a:cubicBezTo>
                  <a:cubicBezTo>
                    <a:pt x="191" y="60"/>
                    <a:pt x="190" y="59"/>
                    <a:pt x="189" y="59"/>
                  </a:cubicBezTo>
                  <a:cubicBezTo>
                    <a:pt x="188" y="59"/>
                    <a:pt x="187" y="63"/>
                    <a:pt x="182" y="79"/>
                  </a:cubicBezTo>
                  <a:lnTo>
                    <a:pt x="182" y="76"/>
                  </a:lnTo>
                  <a:cubicBezTo>
                    <a:pt x="184" y="66"/>
                    <a:pt x="184" y="61"/>
                    <a:pt x="182" y="61"/>
                  </a:cubicBezTo>
                  <a:lnTo>
                    <a:pt x="182" y="61"/>
                  </a:lnTo>
                  <a:cubicBezTo>
                    <a:pt x="181" y="61"/>
                    <a:pt x="179" y="66"/>
                    <a:pt x="176" y="76"/>
                  </a:cubicBezTo>
                  <a:cubicBezTo>
                    <a:pt x="175" y="82"/>
                    <a:pt x="174" y="84"/>
                    <a:pt x="174" y="84"/>
                  </a:cubicBezTo>
                  <a:cubicBezTo>
                    <a:pt x="174" y="84"/>
                    <a:pt x="175" y="76"/>
                    <a:pt x="173" y="76"/>
                  </a:cubicBezTo>
                  <a:cubicBezTo>
                    <a:pt x="176" y="56"/>
                    <a:pt x="177" y="45"/>
                    <a:pt x="177" y="45"/>
                  </a:cubicBezTo>
                  <a:close/>
                  <a:moveTo>
                    <a:pt x="314" y="681"/>
                  </a:moveTo>
                  <a:cubicBezTo>
                    <a:pt x="314" y="681"/>
                    <a:pt x="311" y="703"/>
                    <a:pt x="307" y="722"/>
                  </a:cubicBezTo>
                  <a:cubicBezTo>
                    <a:pt x="305" y="731"/>
                    <a:pt x="304" y="736"/>
                    <a:pt x="304" y="736"/>
                  </a:cubicBezTo>
                  <a:cubicBezTo>
                    <a:pt x="305" y="736"/>
                    <a:pt x="308" y="726"/>
                    <a:pt x="314" y="703"/>
                  </a:cubicBezTo>
                  <a:cubicBezTo>
                    <a:pt x="317" y="681"/>
                    <a:pt x="317" y="681"/>
                    <a:pt x="314" y="6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52"/>
            <p:cNvSpPr/>
            <p:nvPr/>
          </p:nvSpPr>
          <p:spPr>
            <a:xfrm>
              <a:off x="7848200" y="1846800"/>
              <a:ext cx="30500" cy="19050"/>
            </a:xfrm>
            <a:custGeom>
              <a:avLst/>
              <a:gdLst/>
              <a:ahLst/>
              <a:cxnLst/>
              <a:rect l="l" t="t" r="r" b="b"/>
              <a:pathLst>
                <a:path w="1220" h="762" extrusionOk="0">
                  <a:moveTo>
                    <a:pt x="323" y="35"/>
                  </a:moveTo>
                  <a:cubicBezTo>
                    <a:pt x="320" y="35"/>
                    <a:pt x="320" y="35"/>
                    <a:pt x="323" y="54"/>
                  </a:cubicBezTo>
                  <a:lnTo>
                    <a:pt x="326" y="54"/>
                  </a:lnTo>
                  <a:cubicBezTo>
                    <a:pt x="326" y="35"/>
                    <a:pt x="326" y="35"/>
                    <a:pt x="323" y="35"/>
                  </a:cubicBezTo>
                  <a:close/>
                  <a:moveTo>
                    <a:pt x="1041" y="47"/>
                  </a:moveTo>
                  <a:cubicBezTo>
                    <a:pt x="1047" y="60"/>
                    <a:pt x="1047" y="72"/>
                    <a:pt x="1047" y="88"/>
                  </a:cubicBezTo>
                  <a:cubicBezTo>
                    <a:pt x="1047" y="88"/>
                    <a:pt x="1044" y="66"/>
                    <a:pt x="1041" y="47"/>
                  </a:cubicBezTo>
                  <a:close/>
                  <a:moveTo>
                    <a:pt x="731" y="82"/>
                  </a:moveTo>
                  <a:lnTo>
                    <a:pt x="734" y="101"/>
                  </a:lnTo>
                  <a:cubicBezTo>
                    <a:pt x="734" y="82"/>
                    <a:pt x="734" y="82"/>
                    <a:pt x="731" y="82"/>
                  </a:cubicBezTo>
                  <a:close/>
                  <a:moveTo>
                    <a:pt x="991" y="72"/>
                  </a:moveTo>
                  <a:cubicBezTo>
                    <a:pt x="995" y="93"/>
                    <a:pt x="997" y="103"/>
                    <a:pt x="997" y="103"/>
                  </a:cubicBezTo>
                  <a:cubicBezTo>
                    <a:pt x="996" y="103"/>
                    <a:pt x="994" y="93"/>
                    <a:pt x="991" y="72"/>
                  </a:cubicBezTo>
                  <a:close/>
                  <a:moveTo>
                    <a:pt x="734" y="101"/>
                  </a:moveTo>
                  <a:lnTo>
                    <a:pt x="734" y="101"/>
                  </a:lnTo>
                  <a:cubicBezTo>
                    <a:pt x="734" y="105"/>
                    <a:pt x="735" y="109"/>
                    <a:pt x="736" y="113"/>
                  </a:cubicBezTo>
                  <a:lnTo>
                    <a:pt x="736" y="113"/>
                  </a:lnTo>
                  <a:cubicBezTo>
                    <a:pt x="735" y="109"/>
                    <a:pt x="735" y="105"/>
                    <a:pt x="734" y="101"/>
                  </a:cubicBezTo>
                  <a:close/>
                  <a:moveTo>
                    <a:pt x="1164" y="62"/>
                  </a:moveTo>
                  <a:cubicBezTo>
                    <a:pt x="1165" y="62"/>
                    <a:pt x="1171" y="91"/>
                    <a:pt x="1176" y="119"/>
                  </a:cubicBezTo>
                  <a:cubicBezTo>
                    <a:pt x="1172" y="107"/>
                    <a:pt x="1169" y="91"/>
                    <a:pt x="1166" y="79"/>
                  </a:cubicBezTo>
                  <a:cubicBezTo>
                    <a:pt x="1164" y="67"/>
                    <a:pt x="1164" y="62"/>
                    <a:pt x="1164" y="62"/>
                  </a:cubicBezTo>
                  <a:close/>
                  <a:moveTo>
                    <a:pt x="157" y="123"/>
                  </a:moveTo>
                  <a:cubicBezTo>
                    <a:pt x="157" y="123"/>
                    <a:pt x="157" y="123"/>
                    <a:pt x="157" y="123"/>
                  </a:cubicBezTo>
                  <a:cubicBezTo>
                    <a:pt x="157" y="123"/>
                    <a:pt x="157" y="123"/>
                    <a:pt x="157" y="123"/>
                  </a:cubicBezTo>
                  <a:close/>
                  <a:moveTo>
                    <a:pt x="690" y="123"/>
                  </a:moveTo>
                  <a:cubicBezTo>
                    <a:pt x="692" y="123"/>
                    <a:pt x="693" y="132"/>
                    <a:pt x="692" y="132"/>
                  </a:cubicBezTo>
                  <a:cubicBezTo>
                    <a:pt x="692" y="132"/>
                    <a:pt x="691" y="130"/>
                    <a:pt x="690" y="123"/>
                  </a:cubicBezTo>
                  <a:close/>
                  <a:moveTo>
                    <a:pt x="821" y="104"/>
                  </a:moveTo>
                  <a:cubicBezTo>
                    <a:pt x="825" y="116"/>
                    <a:pt x="828" y="129"/>
                    <a:pt x="828" y="145"/>
                  </a:cubicBezTo>
                  <a:lnTo>
                    <a:pt x="821" y="123"/>
                  </a:lnTo>
                  <a:lnTo>
                    <a:pt x="821" y="104"/>
                  </a:lnTo>
                  <a:close/>
                  <a:moveTo>
                    <a:pt x="806" y="123"/>
                  </a:moveTo>
                  <a:cubicBezTo>
                    <a:pt x="809" y="123"/>
                    <a:pt x="809" y="123"/>
                    <a:pt x="812" y="145"/>
                  </a:cubicBezTo>
                  <a:cubicBezTo>
                    <a:pt x="812" y="151"/>
                    <a:pt x="812" y="157"/>
                    <a:pt x="812" y="166"/>
                  </a:cubicBezTo>
                  <a:lnTo>
                    <a:pt x="809" y="145"/>
                  </a:lnTo>
                  <a:cubicBezTo>
                    <a:pt x="806" y="123"/>
                    <a:pt x="806" y="123"/>
                    <a:pt x="806" y="123"/>
                  </a:cubicBezTo>
                  <a:close/>
                  <a:moveTo>
                    <a:pt x="41" y="154"/>
                  </a:moveTo>
                  <a:cubicBezTo>
                    <a:pt x="41" y="154"/>
                    <a:pt x="41" y="154"/>
                    <a:pt x="41" y="173"/>
                  </a:cubicBezTo>
                  <a:cubicBezTo>
                    <a:pt x="44" y="154"/>
                    <a:pt x="41" y="154"/>
                    <a:pt x="41" y="154"/>
                  </a:cubicBezTo>
                  <a:close/>
                  <a:moveTo>
                    <a:pt x="47" y="154"/>
                  </a:moveTo>
                  <a:lnTo>
                    <a:pt x="51" y="176"/>
                  </a:lnTo>
                  <a:cubicBezTo>
                    <a:pt x="51" y="157"/>
                    <a:pt x="51" y="157"/>
                    <a:pt x="51" y="154"/>
                  </a:cubicBezTo>
                  <a:close/>
                  <a:moveTo>
                    <a:pt x="975" y="116"/>
                  </a:moveTo>
                  <a:cubicBezTo>
                    <a:pt x="978" y="116"/>
                    <a:pt x="978" y="116"/>
                    <a:pt x="981" y="135"/>
                  </a:cubicBezTo>
                  <a:cubicBezTo>
                    <a:pt x="984" y="151"/>
                    <a:pt x="984" y="163"/>
                    <a:pt x="984" y="176"/>
                  </a:cubicBezTo>
                  <a:cubicBezTo>
                    <a:pt x="981" y="157"/>
                    <a:pt x="978" y="135"/>
                    <a:pt x="975" y="116"/>
                  </a:cubicBezTo>
                  <a:close/>
                  <a:moveTo>
                    <a:pt x="264" y="154"/>
                  </a:moveTo>
                  <a:lnTo>
                    <a:pt x="264" y="154"/>
                  </a:lnTo>
                  <a:cubicBezTo>
                    <a:pt x="265" y="165"/>
                    <a:pt x="266" y="177"/>
                    <a:pt x="266" y="177"/>
                  </a:cubicBezTo>
                  <a:cubicBezTo>
                    <a:pt x="266" y="177"/>
                    <a:pt x="265" y="171"/>
                    <a:pt x="264" y="154"/>
                  </a:cubicBezTo>
                  <a:close/>
                  <a:moveTo>
                    <a:pt x="521" y="145"/>
                  </a:moveTo>
                  <a:cubicBezTo>
                    <a:pt x="524" y="160"/>
                    <a:pt x="524" y="173"/>
                    <a:pt x="524" y="188"/>
                  </a:cubicBezTo>
                  <a:lnTo>
                    <a:pt x="521" y="188"/>
                  </a:lnTo>
                  <a:cubicBezTo>
                    <a:pt x="521" y="166"/>
                    <a:pt x="521" y="145"/>
                    <a:pt x="521" y="145"/>
                  </a:cubicBezTo>
                  <a:close/>
                  <a:moveTo>
                    <a:pt x="336" y="198"/>
                  </a:moveTo>
                  <a:cubicBezTo>
                    <a:pt x="336" y="205"/>
                    <a:pt x="335" y="208"/>
                    <a:pt x="335" y="208"/>
                  </a:cubicBezTo>
                  <a:cubicBezTo>
                    <a:pt x="334" y="208"/>
                    <a:pt x="334" y="198"/>
                    <a:pt x="336" y="198"/>
                  </a:cubicBezTo>
                  <a:close/>
                  <a:moveTo>
                    <a:pt x="304" y="179"/>
                  </a:moveTo>
                  <a:cubicBezTo>
                    <a:pt x="307" y="198"/>
                    <a:pt x="307" y="220"/>
                    <a:pt x="307" y="220"/>
                  </a:cubicBezTo>
                  <a:cubicBezTo>
                    <a:pt x="311" y="213"/>
                    <a:pt x="311" y="207"/>
                    <a:pt x="307" y="198"/>
                  </a:cubicBezTo>
                  <a:cubicBezTo>
                    <a:pt x="307" y="192"/>
                    <a:pt x="307" y="185"/>
                    <a:pt x="307" y="179"/>
                  </a:cubicBezTo>
                  <a:close/>
                  <a:moveTo>
                    <a:pt x="884" y="204"/>
                  </a:moveTo>
                  <a:lnTo>
                    <a:pt x="884" y="204"/>
                  </a:lnTo>
                  <a:cubicBezTo>
                    <a:pt x="887" y="210"/>
                    <a:pt x="890" y="217"/>
                    <a:pt x="890" y="223"/>
                  </a:cubicBezTo>
                  <a:cubicBezTo>
                    <a:pt x="890" y="232"/>
                    <a:pt x="894" y="239"/>
                    <a:pt x="894" y="245"/>
                  </a:cubicBezTo>
                  <a:cubicBezTo>
                    <a:pt x="894" y="245"/>
                    <a:pt x="887" y="226"/>
                    <a:pt x="884" y="204"/>
                  </a:cubicBezTo>
                  <a:close/>
                  <a:moveTo>
                    <a:pt x="942" y="192"/>
                  </a:moveTo>
                  <a:cubicBezTo>
                    <a:pt x="942" y="192"/>
                    <a:pt x="943" y="194"/>
                    <a:pt x="944" y="201"/>
                  </a:cubicBezTo>
                  <a:cubicBezTo>
                    <a:pt x="944" y="201"/>
                    <a:pt x="947" y="223"/>
                    <a:pt x="950" y="242"/>
                  </a:cubicBezTo>
                  <a:cubicBezTo>
                    <a:pt x="950" y="242"/>
                    <a:pt x="950" y="251"/>
                    <a:pt x="949" y="251"/>
                  </a:cubicBezTo>
                  <a:cubicBezTo>
                    <a:pt x="949" y="251"/>
                    <a:pt x="948" y="249"/>
                    <a:pt x="947" y="242"/>
                  </a:cubicBezTo>
                  <a:lnTo>
                    <a:pt x="944" y="223"/>
                  </a:lnTo>
                  <a:cubicBezTo>
                    <a:pt x="944" y="207"/>
                    <a:pt x="942" y="192"/>
                    <a:pt x="942" y="192"/>
                  </a:cubicBezTo>
                  <a:close/>
                  <a:moveTo>
                    <a:pt x="295" y="239"/>
                  </a:moveTo>
                  <a:cubicBezTo>
                    <a:pt x="295" y="239"/>
                    <a:pt x="295" y="239"/>
                    <a:pt x="295" y="260"/>
                  </a:cubicBezTo>
                  <a:lnTo>
                    <a:pt x="292" y="239"/>
                  </a:lnTo>
                  <a:close/>
                  <a:moveTo>
                    <a:pt x="132" y="226"/>
                  </a:moveTo>
                  <a:cubicBezTo>
                    <a:pt x="135" y="239"/>
                    <a:pt x="135" y="254"/>
                    <a:pt x="135" y="267"/>
                  </a:cubicBezTo>
                  <a:lnTo>
                    <a:pt x="132" y="226"/>
                  </a:lnTo>
                  <a:close/>
                  <a:moveTo>
                    <a:pt x="852" y="231"/>
                  </a:moveTo>
                  <a:cubicBezTo>
                    <a:pt x="853" y="231"/>
                    <a:pt x="854" y="237"/>
                    <a:pt x="856" y="248"/>
                  </a:cubicBezTo>
                  <a:cubicBezTo>
                    <a:pt x="859" y="267"/>
                    <a:pt x="859" y="267"/>
                    <a:pt x="856" y="267"/>
                  </a:cubicBezTo>
                  <a:cubicBezTo>
                    <a:pt x="853" y="267"/>
                    <a:pt x="853" y="267"/>
                    <a:pt x="853" y="248"/>
                  </a:cubicBezTo>
                  <a:cubicBezTo>
                    <a:pt x="851" y="237"/>
                    <a:pt x="851" y="231"/>
                    <a:pt x="852" y="231"/>
                  </a:cubicBezTo>
                  <a:close/>
                  <a:moveTo>
                    <a:pt x="862" y="245"/>
                  </a:moveTo>
                  <a:cubicBezTo>
                    <a:pt x="865" y="245"/>
                    <a:pt x="865" y="245"/>
                    <a:pt x="868" y="267"/>
                  </a:cubicBezTo>
                  <a:lnTo>
                    <a:pt x="865" y="267"/>
                  </a:lnTo>
                  <a:lnTo>
                    <a:pt x="862" y="245"/>
                  </a:lnTo>
                  <a:close/>
                  <a:moveTo>
                    <a:pt x="195" y="232"/>
                  </a:moveTo>
                  <a:lnTo>
                    <a:pt x="195" y="254"/>
                  </a:lnTo>
                  <a:lnTo>
                    <a:pt x="195" y="273"/>
                  </a:lnTo>
                  <a:lnTo>
                    <a:pt x="192" y="254"/>
                  </a:lnTo>
                  <a:cubicBezTo>
                    <a:pt x="192" y="232"/>
                    <a:pt x="192" y="232"/>
                    <a:pt x="195" y="232"/>
                  </a:cubicBezTo>
                  <a:close/>
                  <a:moveTo>
                    <a:pt x="232" y="201"/>
                  </a:moveTo>
                  <a:cubicBezTo>
                    <a:pt x="232" y="201"/>
                    <a:pt x="232" y="211"/>
                    <a:pt x="232" y="235"/>
                  </a:cubicBezTo>
                  <a:lnTo>
                    <a:pt x="229" y="276"/>
                  </a:lnTo>
                  <a:cubicBezTo>
                    <a:pt x="229" y="257"/>
                    <a:pt x="229" y="235"/>
                    <a:pt x="229" y="213"/>
                  </a:cubicBezTo>
                  <a:cubicBezTo>
                    <a:pt x="230" y="206"/>
                    <a:pt x="231" y="201"/>
                    <a:pt x="232" y="201"/>
                  </a:cubicBezTo>
                  <a:close/>
                  <a:moveTo>
                    <a:pt x="282" y="230"/>
                  </a:moveTo>
                  <a:cubicBezTo>
                    <a:pt x="283" y="230"/>
                    <a:pt x="283" y="250"/>
                    <a:pt x="286" y="279"/>
                  </a:cubicBezTo>
                  <a:lnTo>
                    <a:pt x="282" y="279"/>
                  </a:lnTo>
                  <a:cubicBezTo>
                    <a:pt x="279" y="267"/>
                    <a:pt x="279" y="254"/>
                    <a:pt x="282" y="239"/>
                  </a:cubicBezTo>
                  <a:cubicBezTo>
                    <a:pt x="282" y="233"/>
                    <a:pt x="282" y="230"/>
                    <a:pt x="282" y="230"/>
                  </a:cubicBezTo>
                  <a:close/>
                  <a:moveTo>
                    <a:pt x="705" y="251"/>
                  </a:moveTo>
                  <a:cubicBezTo>
                    <a:pt x="709" y="264"/>
                    <a:pt x="712" y="279"/>
                    <a:pt x="712" y="292"/>
                  </a:cubicBezTo>
                  <a:lnTo>
                    <a:pt x="709" y="292"/>
                  </a:lnTo>
                  <a:lnTo>
                    <a:pt x="705" y="251"/>
                  </a:lnTo>
                  <a:close/>
                  <a:moveTo>
                    <a:pt x="29" y="257"/>
                  </a:moveTo>
                  <a:cubicBezTo>
                    <a:pt x="32" y="257"/>
                    <a:pt x="32" y="257"/>
                    <a:pt x="32" y="279"/>
                  </a:cubicBezTo>
                  <a:cubicBezTo>
                    <a:pt x="32" y="286"/>
                    <a:pt x="29" y="292"/>
                    <a:pt x="29" y="298"/>
                  </a:cubicBezTo>
                  <a:lnTo>
                    <a:pt x="25" y="279"/>
                  </a:lnTo>
                  <a:cubicBezTo>
                    <a:pt x="25" y="257"/>
                    <a:pt x="29" y="257"/>
                    <a:pt x="29" y="257"/>
                  </a:cubicBezTo>
                  <a:close/>
                  <a:moveTo>
                    <a:pt x="390" y="296"/>
                  </a:moveTo>
                  <a:lnTo>
                    <a:pt x="390" y="296"/>
                  </a:lnTo>
                  <a:cubicBezTo>
                    <a:pt x="390" y="296"/>
                    <a:pt x="391" y="304"/>
                    <a:pt x="389" y="304"/>
                  </a:cubicBezTo>
                  <a:cubicBezTo>
                    <a:pt x="389" y="298"/>
                    <a:pt x="389" y="296"/>
                    <a:pt x="390" y="296"/>
                  </a:cubicBezTo>
                  <a:close/>
                  <a:moveTo>
                    <a:pt x="568" y="280"/>
                  </a:moveTo>
                  <a:cubicBezTo>
                    <a:pt x="569" y="280"/>
                    <a:pt x="571" y="289"/>
                    <a:pt x="571" y="289"/>
                  </a:cubicBezTo>
                  <a:cubicBezTo>
                    <a:pt x="569" y="295"/>
                    <a:pt x="569" y="302"/>
                    <a:pt x="570" y="307"/>
                  </a:cubicBezTo>
                  <a:lnTo>
                    <a:pt x="570" y="307"/>
                  </a:lnTo>
                  <a:cubicBezTo>
                    <a:pt x="569" y="297"/>
                    <a:pt x="568" y="289"/>
                    <a:pt x="568" y="289"/>
                  </a:cubicBezTo>
                  <a:cubicBezTo>
                    <a:pt x="568" y="282"/>
                    <a:pt x="568" y="280"/>
                    <a:pt x="568" y="280"/>
                  </a:cubicBezTo>
                  <a:close/>
                  <a:moveTo>
                    <a:pt x="368" y="251"/>
                  </a:moveTo>
                  <a:cubicBezTo>
                    <a:pt x="370" y="251"/>
                    <a:pt x="371" y="261"/>
                    <a:pt x="373" y="286"/>
                  </a:cubicBezTo>
                  <a:cubicBezTo>
                    <a:pt x="373" y="307"/>
                    <a:pt x="373" y="307"/>
                    <a:pt x="373" y="307"/>
                  </a:cubicBezTo>
                  <a:cubicBezTo>
                    <a:pt x="373" y="307"/>
                    <a:pt x="370" y="286"/>
                    <a:pt x="367" y="264"/>
                  </a:cubicBezTo>
                  <a:cubicBezTo>
                    <a:pt x="367" y="256"/>
                    <a:pt x="368" y="251"/>
                    <a:pt x="368" y="251"/>
                  </a:cubicBezTo>
                  <a:close/>
                  <a:moveTo>
                    <a:pt x="383" y="267"/>
                  </a:moveTo>
                  <a:cubicBezTo>
                    <a:pt x="383" y="279"/>
                    <a:pt x="383" y="292"/>
                    <a:pt x="383" y="307"/>
                  </a:cubicBezTo>
                  <a:lnTo>
                    <a:pt x="380" y="286"/>
                  </a:lnTo>
                  <a:lnTo>
                    <a:pt x="380" y="267"/>
                  </a:lnTo>
                  <a:close/>
                  <a:moveTo>
                    <a:pt x="552" y="270"/>
                  </a:moveTo>
                  <a:cubicBezTo>
                    <a:pt x="552" y="286"/>
                    <a:pt x="552" y="298"/>
                    <a:pt x="552" y="314"/>
                  </a:cubicBezTo>
                  <a:lnTo>
                    <a:pt x="549" y="292"/>
                  </a:lnTo>
                  <a:lnTo>
                    <a:pt x="549" y="270"/>
                  </a:lnTo>
                  <a:close/>
                  <a:moveTo>
                    <a:pt x="649" y="273"/>
                  </a:moveTo>
                  <a:cubicBezTo>
                    <a:pt x="652" y="273"/>
                    <a:pt x="652" y="273"/>
                    <a:pt x="655" y="292"/>
                  </a:cubicBezTo>
                  <a:cubicBezTo>
                    <a:pt x="655" y="314"/>
                    <a:pt x="652" y="314"/>
                    <a:pt x="652" y="314"/>
                  </a:cubicBezTo>
                  <a:cubicBezTo>
                    <a:pt x="649" y="298"/>
                    <a:pt x="649" y="286"/>
                    <a:pt x="649" y="273"/>
                  </a:cubicBezTo>
                  <a:close/>
                  <a:moveTo>
                    <a:pt x="685" y="315"/>
                  </a:moveTo>
                  <a:lnTo>
                    <a:pt x="685" y="315"/>
                  </a:lnTo>
                  <a:cubicBezTo>
                    <a:pt x="686" y="315"/>
                    <a:pt x="687" y="320"/>
                    <a:pt x="687" y="329"/>
                  </a:cubicBezTo>
                  <a:cubicBezTo>
                    <a:pt x="685" y="320"/>
                    <a:pt x="685" y="315"/>
                    <a:pt x="685" y="315"/>
                  </a:cubicBezTo>
                  <a:close/>
                  <a:moveTo>
                    <a:pt x="348" y="304"/>
                  </a:moveTo>
                  <a:cubicBezTo>
                    <a:pt x="348" y="311"/>
                    <a:pt x="351" y="320"/>
                    <a:pt x="351" y="326"/>
                  </a:cubicBezTo>
                  <a:cubicBezTo>
                    <a:pt x="351" y="334"/>
                    <a:pt x="351" y="336"/>
                    <a:pt x="351" y="336"/>
                  </a:cubicBezTo>
                  <a:cubicBezTo>
                    <a:pt x="350" y="336"/>
                    <a:pt x="348" y="326"/>
                    <a:pt x="348" y="326"/>
                  </a:cubicBezTo>
                  <a:cubicBezTo>
                    <a:pt x="345" y="304"/>
                    <a:pt x="345" y="304"/>
                    <a:pt x="348" y="304"/>
                  </a:cubicBezTo>
                  <a:close/>
                  <a:moveTo>
                    <a:pt x="245" y="298"/>
                  </a:moveTo>
                  <a:cubicBezTo>
                    <a:pt x="248" y="314"/>
                    <a:pt x="248" y="326"/>
                    <a:pt x="245" y="339"/>
                  </a:cubicBezTo>
                  <a:lnTo>
                    <a:pt x="245" y="298"/>
                  </a:lnTo>
                  <a:close/>
                  <a:moveTo>
                    <a:pt x="44" y="260"/>
                  </a:moveTo>
                  <a:cubicBezTo>
                    <a:pt x="47" y="260"/>
                    <a:pt x="47" y="260"/>
                    <a:pt x="47" y="279"/>
                  </a:cubicBezTo>
                  <a:cubicBezTo>
                    <a:pt x="47" y="274"/>
                    <a:pt x="47" y="272"/>
                    <a:pt x="47" y="272"/>
                  </a:cubicBezTo>
                  <a:lnTo>
                    <a:pt x="47" y="272"/>
                  </a:lnTo>
                  <a:cubicBezTo>
                    <a:pt x="46" y="272"/>
                    <a:pt x="45" y="286"/>
                    <a:pt x="47" y="301"/>
                  </a:cubicBezTo>
                  <a:lnTo>
                    <a:pt x="47" y="342"/>
                  </a:lnTo>
                  <a:cubicBezTo>
                    <a:pt x="44" y="329"/>
                    <a:pt x="44" y="314"/>
                    <a:pt x="44" y="301"/>
                  </a:cubicBezTo>
                  <a:cubicBezTo>
                    <a:pt x="41" y="260"/>
                    <a:pt x="41" y="260"/>
                    <a:pt x="44" y="260"/>
                  </a:cubicBezTo>
                  <a:close/>
                  <a:moveTo>
                    <a:pt x="320" y="304"/>
                  </a:moveTo>
                  <a:cubicBezTo>
                    <a:pt x="323" y="304"/>
                    <a:pt x="323" y="304"/>
                    <a:pt x="326" y="326"/>
                  </a:cubicBezTo>
                  <a:cubicBezTo>
                    <a:pt x="326" y="333"/>
                    <a:pt x="326" y="339"/>
                    <a:pt x="323" y="345"/>
                  </a:cubicBezTo>
                  <a:cubicBezTo>
                    <a:pt x="323" y="339"/>
                    <a:pt x="320" y="333"/>
                    <a:pt x="320" y="323"/>
                  </a:cubicBezTo>
                  <a:cubicBezTo>
                    <a:pt x="320" y="304"/>
                    <a:pt x="320" y="304"/>
                    <a:pt x="320" y="304"/>
                  </a:cubicBezTo>
                  <a:close/>
                  <a:moveTo>
                    <a:pt x="737" y="329"/>
                  </a:moveTo>
                  <a:cubicBezTo>
                    <a:pt x="737" y="340"/>
                    <a:pt x="738" y="346"/>
                    <a:pt x="738" y="346"/>
                  </a:cubicBezTo>
                  <a:cubicBezTo>
                    <a:pt x="738" y="346"/>
                    <a:pt x="738" y="340"/>
                    <a:pt x="737" y="329"/>
                  </a:cubicBezTo>
                  <a:close/>
                  <a:moveTo>
                    <a:pt x="477" y="311"/>
                  </a:moveTo>
                  <a:cubicBezTo>
                    <a:pt x="480" y="323"/>
                    <a:pt x="480" y="339"/>
                    <a:pt x="480" y="351"/>
                  </a:cubicBezTo>
                  <a:lnTo>
                    <a:pt x="477" y="333"/>
                  </a:lnTo>
                  <a:lnTo>
                    <a:pt x="477" y="311"/>
                  </a:lnTo>
                  <a:close/>
                  <a:moveTo>
                    <a:pt x="871" y="322"/>
                  </a:moveTo>
                  <a:cubicBezTo>
                    <a:pt x="872" y="328"/>
                    <a:pt x="873" y="337"/>
                    <a:pt x="875" y="348"/>
                  </a:cubicBezTo>
                  <a:cubicBezTo>
                    <a:pt x="875" y="350"/>
                    <a:pt x="876" y="352"/>
                    <a:pt x="876" y="354"/>
                  </a:cubicBezTo>
                  <a:lnTo>
                    <a:pt x="876" y="354"/>
                  </a:lnTo>
                  <a:cubicBezTo>
                    <a:pt x="875" y="348"/>
                    <a:pt x="874" y="339"/>
                    <a:pt x="872" y="326"/>
                  </a:cubicBezTo>
                  <a:cubicBezTo>
                    <a:pt x="871" y="325"/>
                    <a:pt x="871" y="324"/>
                    <a:pt x="871" y="322"/>
                  </a:cubicBezTo>
                  <a:close/>
                  <a:moveTo>
                    <a:pt x="508" y="292"/>
                  </a:moveTo>
                  <a:lnTo>
                    <a:pt x="508" y="292"/>
                  </a:lnTo>
                  <a:cubicBezTo>
                    <a:pt x="508" y="292"/>
                    <a:pt x="508" y="294"/>
                    <a:pt x="511" y="311"/>
                  </a:cubicBezTo>
                  <a:cubicBezTo>
                    <a:pt x="511" y="333"/>
                    <a:pt x="514" y="354"/>
                    <a:pt x="514" y="354"/>
                  </a:cubicBezTo>
                  <a:cubicBezTo>
                    <a:pt x="511" y="354"/>
                    <a:pt x="511" y="311"/>
                    <a:pt x="508" y="292"/>
                  </a:cubicBezTo>
                  <a:close/>
                  <a:moveTo>
                    <a:pt x="201" y="295"/>
                  </a:moveTo>
                  <a:cubicBezTo>
                    <a:pt x="204" y="317"/>
                    <a:pt x="204" y="336"/>
                    <a:pt x="201" y="358"/>
                  </a:cubicBezTo>
                  <a:lnTo>
                    <a:pt x="198" y="358"/>
                  </a:lnTo>
                  <a:cubicBezTo>
                    <a:pt x="198" y="358"/>
                    <a:pt x="198" y="336"/>
                    <a:pt x="201" y="317"/>
                  </a:cubicBezTo>
                  <a:cubicBezTo>
                    <a:pt x="201" y="308"/>
                    <a:pt x="201" y="301"/>
                    <a:pt x="201" y="295"/>
                  </a:cubicBezTo>
                  <a:close/>
                  <a:moveTo>
                    <a:pt x="213" y="329"/>
                  </a:moveTo>
                  <a:cubicBezTo>
                    <a:pt x="214" y="329"/>
                    <a:pt x="216" y="338"/>
                    <a:pt x="216" y="358"/>
                  </a:cubicBezTo>
                  <a:lnTo>
                    <a:pt x="213" y="358"/>
                  </a:lnTo>
                  <a:cubicBezTo>
                    <a:pt x="212" y="339"/>
                    <a:pt x="213" y="329"/>
                    <a:pt x="213" y="329"/>
                  </a:cubicBezTo>
                  <a:close/>
                  <a:moveTo>
                    <a:pt x="876" y="354"/>
                  </a:moveTo>
                  <a:cubicBezTo>
                    <a:pt x="877" y="358"/>
                    <a:pt x="878" y="360"/>
                    <a:pt x="878" y="360"/>
                  </a:cubicBezTo>
                  <a:cubicBezTo>
                    <a:pt x="878" y="360"/>
                    <a:pt x="878" y="358"/>
                    <a:pt x="876" y="354"/>
                  </a:cubicBezTo>
                  <a:close/>
                  <a:moveTo>
                    <a:pt x="379" y="354"/>
                  </a:moveTo>
                  <a:cubicBezTo>
                    <a:pt x="379" y="358"/>
                    <a:pt x="379" y="362"/>
                    <a:pt x="380" y="367"/>
                  </a:cubicBezTo>
                  <a:cubicBezTo>
                    <a:pt x="380" y="363"/>
                    <a:pt x="379" y="359"/>
                    <a:pt x="379" y="354"/>
                  </a:cubicBezTo>
                  <a:close/>
                  <a:moveTo>
                    <a:pt x="129" y="329"/>
                  </a:moveTo>
                  <a:cubicBezTo>
                    <a:pt x="129" y="345"/>
                    <a:pt x="129" y="358"/>
                    <a:pt x="126" y="373"/>
                  </a:cubicBezTo>
                  <a:lnTo>
                    <a:pt x="123" y="373"/>
                  </a:lnTo>
                  <a:cubicBezTo>
                    <a:pt x="123" y="358"/>
                    <a:pt x="126" y="345"/>
                    <a:pt x="129" y="329"/>
                  </a:cubicBezTo>
                  <a:close/>
                  <a:moveTo>
                    <a:pt x="276" y="364"/>
                  </a:moveTo>
                  <a:lnTo>
                    <a:pt x="276" y="383"/>
                  </a:lnTo>
                  <a:cubicBezTo>
                    <a:pt x="276" y="383"/>
                    <a:pt x="276" y="392"/>
                    <a:pt x="275" y="392"/>
                  </a:cubicBezTo>
                  <a:cubicBezTo>
                    <a:pt x="275" y="392"/>
                    <a:pt x="274" y="390"/>
                    <a:pt x="273" y="383"/>
                  </a:cubicBezTo>
                  <a:cubicBezTo>
                    <a:pt x="273" y="376"/>
                    <a:pt x="273" y="370"/>
                    <a:pt x="276" y="364"/>
                  </a:cubicBezTo>
                  <a:close/>
                  <a:moveTo>
                    <a:pt x="333" y="386"/>
                  </a:moveTo>
                  <a:cubicBezTo>
                    <a:pt x="333" y="397"/>
                    <a:pt x="333" y="402"/>
                    <a:pt x="334" y="402"/>
                  </a:cubicBezTo>
                  <a:cubicBezTo>
                    <a:pt x="334" y="402"/>
                    <a:pt x="334" y="397"/>
                    <a:pt x="333" y="386"/>
                  </a:cubicBezTo>
                  <a:close/>
                  <a:moveTo>
                    <a:pt x="136" y="364"/>
                  </a:moveTo>
                  <a:cubicBezTo>
                    <a:pt x="134" y="364"/>
                    <a:pt x="132" y="379"/>
                    <a:pt x="132" y="392"/>
                  </a:cubicBezTo>
                  <a:cubicBezTo>
                    <a:pt x="135" y="414"/>
                    <a:pt x="135" y="414"/>
                    <a:pt x="138" y="414"/>
                  </a:cubicBezTo>
                  <a:cubicBezTo>
                    <a:pt x="138" y="408"/>
                    <a:pt x="141" y="401"/>
                    <a:pt x="141" y="395"/>
                  </a:cubicBezTo>
                  <a:cubicBezTo>
                    <a:pt x="141" y="373"/>
                    <a:pt x="138" y="373"/>
                    <a:pt x="138" y="373"/>
                  </a:cubicBezTo>
                  <a:cubicBezTo>
                    <a:pt x="137" y="367"/>
                    <a:pt x="136" y="364"/>
                    <a:pt x="136" y="364"/>
                  </a:cubicBezTo>
                  <a:close/>
                  <a:moveTo>
                    <a:pt x="1113" y="0"/>
                  </a:moveTo>
                  <a:cubicBezTo>
                    <a:pt x="1116" y="19"/>
                    <a:pt x="1110" y="19"/>
                    <a:pt x="1100" y="22"/>
                  </a:cubicBezTo>
                  <a:cubicBezTo>
                    <a:pt x="1088" y="22"/>
                    <a:pt x="1078" y="22"/>
                    <a:pt x="1085" y="44"/>
                  </a:cubicBezTo>
                  <a:lnTo>
                    <a:pt x="1082" y="44"/>
                  </a:lnTo>
                  <a:cubicBezTo>
                    <a:pt x="1078" y="22"/>
                    <a:pt x="1075" y="22"/>
                    <a:pt x="1072" y="22"/>
                  </a:cubicBezTo>
                  <a:cubicBezTo>
                    <a:pt x="1072" y="44"/>
                    <a:pt x="1069" y="44"/>
                    <a:pt x="1069" y="44"/>
                  </a:cubicBezTo>
                  <a:cubicBezTo>
                    <a:pt x="1066" y="25"/>
                    <a:pt x="1066" y="25"/>
                    <a:pt x="1063" y="25"/>
                  </a:cubicBezTo>
                  <a:cubicBezTo>
                    <a:pt x="1060" y="25"/>
                    <a:pt x="1056" y="25"/>
                    <a:pt x="1063" y="44"/>
                  </a:cubicBezTo>
                  <a:cubicBezTo>
                    <a:pt x="1062" y="44"/>
                    <a:pt x="1061" y="44"/>
                    <a:pt x="1060" y="44"/>
                  </a:cubicBezTo>
                  <a:cubicBezTo>
                    <a:pt x="1056" y="44"/>
                    <a:pt x="1049" y="42"/>
                    <a:pt x="1044" y="25"/>
                  </a:cubicBezTo>
                  <a:cubicBezTo>
                    <a:pt x="1042" y="20"/>
                    <a:pt x="1041" y="18"/>
                    <a:pt x="1041" y="18"/>
                  </a:cubicBezTo>
                  <a:lnTo>
                    <a:pt x="1041" y="18"/>
                  </a:lnTo>
                  <a:cubicBezTo>
                    <a:pt x="1039" y="18"/>
                    <a:pt x="1041" y="32"/>
                    <a:pt x="1041" y="47"/>
                  </a:cubicBezTo>
                  <a:cubicBezTo>
                    <a:pt x="1038" y="25"/>
                    <a:pt x="1038" y="25"/>
                    <a:pt x="1035" y="25"/>
                  </a:cubicBezTo>
                  <a:lnTo>
                    <a:pt x="1031" y="25"/>
                  </a:lnTo>
                  <a:cubicBezTo>
                    <a:pt x="1035" y="47"/>
                    <a:pt x="1028" y="47"/>
                    <a:pt x="1019" y="47"/>
                  </a:cubicBezTo>
                  <a:cubicBezTo>
                    <a:pt x="1006" y="50"/>
                    <a:pt x="1003" y="50"/>
                    <a:pt x="1006" y="69"/>
                  </a:cubicBezTo>
                  <a:cubicBezTo>
                    <a:pt x="1008" y="80"/>
                    <a:pt x="1009" y="86"/>
                    <a:pt x="1008" y="86"/>
                  </a:cubicBezTo>
                  <a:cubicBezTo>
                    <a:pt x="1007" y="86"/>
                    <a:pt x="1005" y="80"/>
                    <a:pt x="1000" y="69"/>
                  </a:cubicBezTo>
                  <a:cubicBezTo>
                    <a:pt x="988" y="31"/>
                    <a:pt x="984" y="17"/>
                    <a:pt x="983" y="17"/>
                  </a:cubicBezTo>
                  <a:lnTo>
                    <a:pt x="983" y="17"/>
                  </a:lnTo>
                  <a:cubicBezTo>
                    <a:pt x="983" y="17"/>
                    <a:pt x="983" y="22"/>
                    <a:pt x="984" y="29"/>
                  </a:cubicBezTo>
                  <a:cubicBezTo>
                    <a:pt x="988" y="44"/>
                    <a:pt x="991" y="57"/>
                    <a:pt x="991" y="72"/>
                  </a:cubicBezTo>
                  <a:cubicBezTo>
                    <a:pt x="987" y="56"/>
                    <a:pt x="983" y="49"/>
                    <a:pt x="979" y="49"/>
                  </a:cubicBezTo>
                  <a:cubicBezTo>
                    <a:pt x="972" y="49"/>
                    <a:pt x="968" y="67"/>
                    <a:pt x="972" y="94"/>
                  </a:cubicBezTo>
                  <a:lnTo>
                    <a:pt x="969" y="72"/>
                  </a:lnTo>
                  <a:cubicBezTo>
                    <a:pt x="964" y="55"/>
                    <a:pt x="963" y="53"/>
                    <a:pt x="960" y="53"/>
                  </a:cubicBezTo>
                  <a:cubicBezTo>
                    <a:pt x="959" y="53"/>
                    <a:pt x="958" y="54"/>
                    <a:pt x="956" y="54"/>
                  </a:cubicBezTo>
                  <a:lnTo>
                    <a:pt x="953" y="54"/>
                  </a:lnTo>
                  <a:cubicBezTo>
                    <a:pt x="956" y="71"/>
                    <a:pt x="955" y="77"/>
                    <a:pt x="953" y="77"/>
                  </a:cubicBezTo>
                  <a:cubicBezTo>
                    <a:pt x="951" y="77"/>
                    <a:pt x="945" y="65"/>
                    <a:pt x="944" y="54"/>
                  </a:cubicBezTo>
                  <a:cubicBezTo>
                    <a:pt x="941" y="32"/>
                    <a:pt x="941" y="32"/>
                    <a:pt x="937" y="32"/>
                  </a:cubicBezTo>
                  <a:cubicBezTo>
                    <a:pt x="939" y="51"/>
                    <a:pt x="937" y="57"/>
                    <a:pt x="935" y="57"/>
                  </a:cubicBezTo>
                  <a:cubicBezTo>
                    <a:pt x="931" y="57"/>
                    <a:pt x="927" y="46"/>
                    <a:pt x="925" y="35"/>
                  </a:cubicBezTo>
                  <a:lnTo>
                    <a:pt x="922" y="35"/>
                  </a:lnTo>
                  <a:cubicBezTo>
                    <a:pt x="925" y="54"/>
                    <a:pt x="922" y="54"/>
                    <a:pt x="922" y="54"/>
                  </a:cubicBezTo>
                  <a:cubicBezTo>
                    <a:pt x="915" y="54"/>
                    <a:pt x="915" y="54"/>
                    <a:pt x="922" y="76"/>
                  </a:cubicBezTo>
                  <a:cubicBezTo>
                    <a:pt x="922" y="88"/>
                    <a:pt x="925" y="104"/>
                    <a:pt x="925" y="116"/>
                  </a:cubicBezTo>
                  <a:lnTo>
                    <a:pt x="922" y="94"/>
                  </a:lnTo>
                  <a:cubicBezTo>
                    <a:pt x="919" y="76"/>
                    <a:pt x="915" y="76"/>
                    <a:pt x="909" y="76"/>
                  </a:cubicBezTo>
                  <a:cubicBezTo>
                    <a:pt x="903" y="76"/>
                    <a:pt x="900" y="76"/>
                    <a:pt x="894" y="57"/>
                  </a:cubicBezTo>
                  <a:lnTo>
                    <a:pt x="894" y="57"/>
                  </a:lnTo>
                  <a:lnTo>
                    <a:pt x="897" y="76"/>
                  </a:lnTo>
                  <a:cubicBezTo>
                    <a:pt x="898" y="87"/>
                    <a:pt x="898" y="92"/>
                    <a:pt x="897" y="92"/>
                  </a:cubicBezTo>
                  <a:cubicBezTo>
                    <a:pt x="897" y="92"/>
                    <a:pt x="895" y="87"/>
                    <a:pt x="894" y="76"/>
                  </a:cubicBezTo>
                  <a:cubicBezTo>
                    <a:pt x="892" y="66"/>
                    <a:pt x="890" y="61"/>
                    <a:pt x="888" y="61"/>
                  </a:cubicBezTo>
                  <a:cubicBezTo>
                    <a:pt x="886" y="61"/>
                    <a:pt x="884" y="66"/>
                    <a:pt x="884" y="76"/>
                  </a:cubicBezTo>
                  <a:lnTo>
                    <a:pt x="881" y="76"/>
                  </a:lnTo>
                  <a:cubicBezTo>
                    <a:pt x="878" y="56"/>
                    <a:pt x="875" y="45"/>
                    <a:pt x="873" y="45"/>
                  </a:cubicBezTo>
                  <a:lnTo>
                    <a:pt x="873" y="45"/>
                  </a:lnTo>
                  <a:cubicBezTo>
                    <a:pt x="872" y="45"/>
                    <a:pt x="872" y="56"/>
                    <a:pt x="875" y="79"/>
                  </a:cubicBezTo>
                  <a:cubicBezTo>
                    <a:pt x="872" y="57"/>
                    <a:pt x="868" y="57"/>
                    <a:pt x="868" y="57"/>
                  </a:cubicBezTo>
                  <a:cubicBezTo>
                    <a:pt x="868" y="68"/>
                    <a:pt x="867" y="73"/>
                    <a:pt x="865" y="73"/>
                  </a:cubicBezTo>
                  <a:cubicBezTo>
                    <a:pt x="863" y="73"/>
                    <a:pt x="861" y="68"/>
                    <a:pt x="859" y="57"/>
                  </a:cubicBezTo>
                  <a:cubicBezTo>
                    <a:pt x="859" y="79"/>
                    <a:pt x="859" y="79"/>
                    <a:pt x="859" y="79"/>
                  </a:cubicBezTo>
                  <a:cubicBezTo>
                    <a:pt x="856" y="79"/>
                    <a:pt x="856" y="79"/>
                    <a:pt x="856" y="97"/>
                  </a:cubicBezTo>
                  <a:cubicBezTo>
                    <a:pt x="859" y="119"/>
                    <a:pt x="856" y="119"/>
                    <a:pt x="856" y="119"/>
                  </a:cubicBezTo>
                  <a:cubicBezTo>
                    <a:pt x="856" y="107"/>
                    <a:pt x="853" y="91"/>
                    <a:pt x="853" y="79"/>
                  </a:cubicBezTo>
                  <a:cubicBezTo>
                    <a:pt x="853" y="69"/>
                    <a:pt x="852" y="64"/>
                    <a:pt x="851" y="64"/>
                  </a:cubicBezTo>
                  <a:cubicBezTo>
                    <a:pt x="849" y="64"/>
                    <a:pt x="848" y="74"/>
                    <a:pt x="850" y="97"/>
                  </a:cubicBezTo>
                  <a:cubicBezTo>
                    <a:pt x="847" y="84"/>
                    <a:pt x="847" y="70"/>
                    <a:pt x="847" y="70"/>
                  </a:cubicBezTo>
                  <a:cubicBezTo>
                    <a:pt x="846" y="70"/>
                    <a:pt x="846" y="72"/>
                    <a:pt x="846" y="79"/>
                  </a:cubicBezTo>
                  <a:cubicBezTo>
                    <a:pt x="846" y="79"/>
                    <a:pt x="843" y="79"/>
                    <a:pt x="846" y="97"/>
                  </a:cubicBezTo>
                  <a:lnTo>
                    <a:pt x="840" y="97"/>
                  </a:lnTo>
                  <a:cubicBezTo>
                    <a:pt x="837" y="79"/>
                    <a:pt x="834" y="79"/>
                    <a:pt x="834" y="79"/>
                  </a:cubicBezTo>
                  <a:cubicBezTo>
                    <a:pt x="834" y="90"/>
                    <a:pt x="834" y="95"/>
                    <a:pt x="834" y="95"/>
                  </a:cubicBezTo>
                  <a:cubicBezTo>
                    <a:pt x="833" y="95"/>
                    <a:pt x="832" y="90"/>
                    <a:pt x="831" y="79"/>
                  </a:cubicBezTo>
                  <a:cubicBezTo>
                    <a:pt x="830" y="70"/>
                    <a:pt x="828" y="64"/>
                    <a:pt x="828" y="64"/>
                  </a:cubicBezTo>
                  <a:lnTo>
                    <a:pt x="828" y="64"/>
                  </a:lnTo>
                  <a:cubicBezTo>
                    <a:pt x="827" y="64"/>
                    <a:pt x="827" y="75"/>
                    <a:pt x="831" y="101"/>
                  </a:cubicBezTo>
                  <a:cubicBezTo>
                    <a:pt x="832" y="110"/>
                    <a:pt x="832" y="115"/>
                    <a:pt x="832" y="115"/>
                  </a:cubicBezTo>
                  <a:cubicBezTo>
                    <a:pt x="831" y="115"/>
                    <a:pt x="829" y="110"/>
                    <a:pt x="828" y="101"/>
                  </a:cubicBezTo>
                  <a:cubicBezTo>
                    <a:pt x="826" y="91"/>
                    <a:pt x="825" y="84"/>
                    <a:pt x="825" y="79"/>
                  </a:cubicBezTo>
                  <a:lnTo>
                    <a:pt x="825" y="79"/>
                  </a:lnTo>
                  <a:cubicBezTo>
                    <a:pt x="825" y="101"/>
                    <a:pt x="825" y="101"/>
                    <a:pt x="825" y="101"/>
                  </a:cubicBezTo>
                  <a:cubicBezTo>
                    <a:pt x="821" y="79"/>
                    <a:pt x="809" y="79"/>
                    <a:pt x="796" y="79"/>
                  </a:cubicBezTo>
                  <a:cubicBezTo>
                    <a:pt x="796" y="94"/>
                    <a:pt x="796" y="107"/>
                    <a:pt x="799" y="123"/>
                  </a:cubicBezTo>
                  <a:cubicBezTo>
                    <a:pt x="802" y="140"/>
                    <a:pt x="803" y="146"/>
                    <a:pt x="803" y="146"/>
                  </a:cubicBezTo>
                  <a:cubicBezTo>
                    <a:pt x="803" y="146"/>
                    <a:pt x="800" y="134"/>
                    <a:pt x="796" y="123"/>
                  </a:cubicBezTo>
                  <a:cubicBezTo>
                    <a:pt x="792" y="91"/>
                    <a:pt x="789" y="76"/>
                    <a:pt x="788" y="76"/>
                  </a:cubicBezTo>
                  <a:lnTo>
                    <a:pt x="788" y="76"/>
                  </a:lnTo>
                  <a:cubicBezTo>
                    <a:pt x="787" y="76"/>
                    <a:pt x="788" y="87"/>
                    <a:pt x="791" y="111"/>
                  </a:cubicBezTo>
                  <a:lnTo>
                    <a:pt x="791" y="111"/>
                  </a:lnTo>
                  <a:cubicBezTo>
                    <a:pt x="791" y="108"/>
                    <a:pt x="791" y="106"/>
                    <a:pt x="790" y="106"/>
                  </a:cubicBezTo>
                  <a:cubicBezTo>
                    <a:pt x="790" y="106"/>
                    <a:pt x="790" y="112"/>
                    <a:pt x="790" y="123"/>
                  </a:cubicBezTo>
                  <a:cubicBezTo>
                    <a:pt x="786" y="107"/>
                    <a:pt x="783" y="92"/>
                    <a:pt x="783" y="92"/>
                  </a:cubicBezTo>
                  <a:lnTo>
                    <a:pt x="783" y="92"/>
                  </a:lnTo>
                  <a:cubicBezTo>
                    <a:pt x="783" y="92"/>
                    <a:pt x="783" y="94"/>
                    <a:pt x="784" y="101"/>
                  </a:cubicBezTo>
                  <a:cubicBezTo>
                    <a:pt x="784" y="101"/>
                    <a:pt x="781" y="101"/>
                    <a:pt x="778" y="79"/>
                  </a:cubicBezTo>
                  <a:cubicBezTo>
                    <a:pt x="777" y="73"/>
                    <a:pt x="776" y="71"/>
                    <a:pt x="776" y="71"/>
                  </a:cubicBezTo>
                  <a:lnTo>
                    <a:pt x="776" y="71"/>
                  </a:lnTo>
                  <a:cubicBezTo>
                    <a:pt x="775" y="71"/>
                    <a:pt x="775" y="85"/>
                    <a:pt x="778" y="101"/>
                  </a:cubicBezTo>
                  <a:cubicBezTo>
                    <a:pt x="778" y="121"/>
                    <a:pt x="778" y="131"/>
                    <a:pt x="777" y="131"/>
                  </a:cubicBezTo>
                  <a:cubicBezTo>
                    <a:pt x="776" y="131"/>
                    <a:pt x="774" y="121"/>
                    <a:pt x="771" y="101"/>
                  </a:cubicBezTo>
                  <a:cubicBezTo>
                    <a:pt x="770" y="85"/>
                    <a:pt x="769" y="78"/>
                    <a:pt x="768" y="78"/>
                  </a:cubicBezTo>
                  <a:lnTo>
                    <a:pt x="768" y="78"/>
                  </a:lnTo>
                  <a:cubicBezTo>
                    <a:pt x="767" y="78"/>
                    <a:pt x="766" y="96"/>
                    <a:pt x="768" y="123"/>
                  </a:cubicBezTo>
                  <a:cubicBezTo>
                    <a:pt x="770" y="146"/>
                    <a:pt x="771" y="156"/>
                    <a:pt x="770" y="156"/>
                  </a:cubicBezTo>
                  <a:cubicBezTo>
                    <a:pt x="770" y="156"/>
                    <a:pt x="769" y="151"/>
                    <a:pt x="768" y="141"/>
                  </a:cubicBezTo>
                  <a:cubicBezTo>
                    <a:pt x="768" y="123"/>
                    <a:pt x="765" y="123"/>
                    <a:pt x="765" y="123"/>
                  </a:cubicBezTo>
                  <a:cubicBezTo>
                    <a:pt x="765" y="123"/>
                    <a:pt x="762" y="123"/>
                    <a:pt x="759" y="101"/>
                  </a:cubicBezTo>
                  <a:cubicBezTo>
                    <a:pt x="759" y="101"/>
                    <a:pt x="759" y="101"/>
                    <a:pt x="759" y="123"/>
                  </a:cubicBezTo>
                  <a:cubicBezTo>
                    <a:pt x="760" y="138"/>
                    <a:pt x="760" y="144"/>
                    <a:pt x="759" y="144"/>
                  </a:cubicBezTo>
                  <a:cubicBezTo>
                    <a:pt x="757" y="144"/>
                    <a:pt x="752" y="126"/>
                    <a:pt x="746" y="101"/>
                  </a:cubicBezTo>
                  <a:lnTo>
                    <a:pt x="746" y="123"/>
                  </a:lnTo>
                  <a:cubicBezTo>
                    <a:pt x="750" y="148"/>
                    <a:pt x="752" y="165"/>
                    <a:pt x="751" y="165"/>
                  </a:cubicBezTo>
                  <a:cubicBezTo>
                    <a:pt x="750" y="165"/>
                    <a:pt x="749" y="158"/>
                    <a:pt x="746" y="141"/>
                  </a:cubicBezTo>
                  <a:lnTo>
                    <a:pt x="743" y="123"/>
                  </a:lnTo>
                  <a:lnTo>
                    <a:pt x="743" y="123"/>
                  </a:lnTo>
                  <a:cubicBezTo>
                    <a:pt x="745" y="138"/>
                    <a:pt x="746" y="145"/>
                    <a:pt x="744" y="145"/>
                  </a:cubicBezTo>
                  <a:cubicBezTo>
                    <a:pt x="743" y="145"/>
                    <a:pt x="739" y="133"/>
                    <a:pt x="736" y="113"/>
                  </a:cubicBezTo>
                  <a:lnTo>
                    <a:pt x="736" y="113"/>
                  </a:lnTo>
                  <a:cubicBezTo>
                    <a:pt x="737" y="123"/>
                    <a:pt x="737" y="133"/>
                    <a:pt x="737" y="145"/>
                  </a:cubicBezTo>
                  <a:cubicBezTo>
                    <a:pt x="737" y="145"/>
                    <a:pt x="734" y="145"/>
                    <a:pt x="731" y="123"/>
                  </a:cubicBezTo>
                  <a:cubicBezTo>
                    <a:pt x="729" y="114"/>
                    <a:pt x="728" y="106"/>
                    <a:pt x="727" y="101"/>
                  </a:cubicBezTo>
                  <a:lnTo>
                    <a:pt x="727" y="101"/>
                  </a:lnTo>
                  <a:cubicBezTo>
                    <a:pt x="727" y="101"/>
                    <a:pt x="727" y="101"/>
                    <a:pt x="727" y="101"/>
                  </a:cubicBezTo>
                  <a:cubicBezTo>
                    <a:pt x="727" y="95"/>
                    <a:pt x="726" y="93"/>
                    <a:pt x="726" y="93"/>
                  </a:cubicBezTo>
                  <a:lnTo>
                    <a:pt x="726" y="93"/>
                  </a:lnTo>
                  <a:cubicBezTo>
                    <a:pt x="726" y="93"/>
                    <a:pt x="727" y="96"/>
                    <a:pt x="727" y="101"/>
                  </a:cubicBezTo>
                  <a:lnTo>
                    <a:pt x="727" y="101"/>
                  </a:lnTo>
                  <a:cubicBezTo>
                    <a:pt x="727" y="100"/>
                    <a:pt x="724" y="98"/>
                    <a:pt x="721" y="82"/>
                  </a:cubicBezTo>
                  <a:lnTo>
                    <a:pt x="715" y="82"/>
                  </a:lnTo>
                  <a:cubicBezTo>
                    <a:pt x="716" y="91"/>
                    <a:pt x="716" y="96"/>
                    <a:pt x="716" y="96"/>
                  </a:cubicBezTo>
                  <a:cubicBezTo>
                    <a:pt x="715" y="96"/>
                    <a:pt x="713" y="91"/>
                    <a:pt x="712" y="82"/>
                  </a:cubicBezTo>
                  <a:cubicBezTo>
                    <a:pt x="712" y="82"/>
                    <a:pt x="709" y="82"/>
                    <a:pt x="709" y="101"/>
                  </a:cubicBezTo>
                  <a:cubicBezTo>
                    <a:pt x="705" y="101"/>
                    <a:pt x="705" y="101"/>
                    <a:pt x="702" y="82"/>
                  </a:cubicBezTo>
                  <a:lnTo>
                    <a:pt x="702" y="82"/>
                  </a:lnTo>
                  <a:cubicBezTo>
                    <a:pt x="705" y="101"/>
                    <a:pt x="702" y="101"/>
                    <a:pt x="702" y="101"/>
                  </a:cubicBezTo>
                  <a:lnTo>
                    <a:pt x="699" y="101"/>
                  </a:lnTo>
                  <a:cubicBezTo>
                    <a:pt x="702" y="123"/>
                    <a:pt x="702" y="123"/>
                    <a:pt x="699" y="123"/>
                  </a:cubicBezTo>
                  <a:cubicBezTo>
                    <a:pt x="699" y="123"/>
                    <a:pt x="693" y="101"/>
                    <a:pt x="690" y="101"/>
                  </a:cubicBezTo>
                  <a:cubicBezTo>
                    <a:pt x="687" y="101"/>
                    <a:pt x="687" y="101"/>
                    <a:pt x="690" y="123"/>
                  </a:cubicBezTo>
                  <a:cubicBezTo>
                    <a:pt x="687" y="123"/>
                    <a:pt x="680" y="101"/>
                    <a:pt x="677" y="101"/>
                  </a:cubicBezTo>
                  <a:cubicBezTo>
                    <a:pt x="671" y="101"/>
                    <a:pt x="671" y="101"/>
                    <a:pt x="674" y="123"/>
                  </a:cubicBezTo>
                  <a:cubicBezTo>
                    <a:pt x="677" y="143"/>
                    <a:pt x="678" y="153"/>
                    <a:pt x="677" y="153"/>
                  </a:cubicBezTo>
                  <a:cubicBezTo>
                    <a:pt x="676" y="153"/>
                    <a:pt x="674" y="143"/>
                    <a:pt x="671" y="123"/>
                  </a:cubicBezTo>
                  <a:cubicBezTo>
                    <a:pt x="667" y="99"/>
                    <a:pt x="665" y="89"/>
                    <a:pt x="664" y="89"/>
                  </a:cubicBezTo>
                  <a:lnTo>
                    <a:pt x="664" y="89"/>
                  </a:lnTo>
                  <a:cubicBezTo>
                    <a:pt x="663" y="89"/>
                    <a:pt x="663" y="94"/>
                    <a:pt x="665" y="104"/>
                  </a:cubicBezTo>
                  <a:cubicBezTo>
                    <a:pt x="668" y="123"/>
                    <a:pt x="668" y="123"/>
                    <a:pt x="665" y="123"/>
                  </a:cubicBezTo>
                  <a:cubicBezTo>
                    <a:pt x="663" y="113"/>
                    <a:pt x="662" y="108"/>
                    <a:pt x="662" y="108"/>
                  </a:cubicBezTo>
                  <a:cubicBezTo>
                    <a:pt x="662" y="108"/>
                    <a:pt x="662" y="113"/>
                    <a:pt x="662" y="123"/>
                  </a:cubicBezTo>
                  <a:cubicBezTo>
                    <a:pt x="658" y="123"/>
                    <a:pt x="658" y="123"/>
                    <a:pt x="658" y="104"/>
                  </a:cubicBezTo>
                  <a:lnTo>
                    <a:pt x="655" y="104"/>
                  </a:lnTo>
                  <a:cubicBezTo>
                    <a:pt x="655" y="121"/>
                    <a:pt x="654" y="127"/>
                    <a:pt x="652" y="127"/>
                  </a:cubicBezTo>
                  <a:cubicBezTo>
                    <a:pt x="649" y="127"/>
                    <a:pt x="645" y="115"/>
                    <a:pt x="643" y="104"/>
                  </a:cubicBezTo>
                  <a:cubicBezTo>
                    <a:pt x="643" y="104"/>
                    <a:pt x="640" y="104"/>
                    <a:pt x="643" y="123"/>
                  </a:cubicBezTo>
                  <a:cubicBezTo>
                    <a:pt x="644" y="143"/>
                    <a:pt x="644" y="153"/>
                    <a:pt x="644" y="153"/>
                  </a:cubicBezTo>
                  <a:cubicBezTo>
                    <a:pt x="643" y="153"/>
                    <a:pt x="641" y="143"/>
                    <a:pt x="640" y="123"/>
                  </a:cubicBezTo>
                  <a:cubicBezTo>
                    <a:pt x="637" y="102"/>
                    <a:pt x="635" y="92"/>
                    <a:pt x="635" y="92"/>
                  </a:cubicBezTo>
                  <a:lnTo>
                    <a:pt x="635" y="92"/>
                  </a:lnTo>
                  <a:cubicBezTo>
                    <a:pt x="634" y="92"/>
                    <a:pt x="635" y="102"/>
                    <a:pt x="637" y="123"/>
                  </a:cubicBezTo>
                  <a:cubicBezTo>
                    <a:pt x="637" y="132"/>
                    <a:pt x="635" y="137"/>
                    <a:pt x="634" y="137"/>
                  </a:cubicBezTo>
                  <a:cubicBezTo>
                    <a:pt x="632" y="137"/>
                    <a:pt x="629" y="127"/>
                    <a:pt x="627" y="104"/>
                  </a:cubicBezTo>
                  <a:cubicBezTo>
                    <a:pt x="627" y="82"/>
                    <a:pt x="624" y="60"/>
                    <a:pt x="624" y="60"/>
                  </a:cubicBezTo>
                  <a:cubicBezTo>
                    <a:pt x="624" y="82"/>
                    <a:pt x="624" y="82"/>
                    <a:pt x="624" y="82"/>
                  </a:cubicBezTo>
                  <a:cubicBezTo>
                    <a:pt x="624" y="104"/>
                    <a:pt x="624" y="104"/>
                    <a:pt x="621" y="104"/>
                  </a:cubicBezTo>
                  <a:cubicBezTo>
                    <a:pt x="618" y="104"/>
                    <a:pt x="615" y="123"/>
                    <a:pt x="611" y="123"/>
                  </a:cubicBezTo>
                  <a:cubicBezTo>
                    <a:pt x="608" y="123"/>
                    <a:pt x="605" y="123"/>
                    <a:pt x="599" y="104"/>
                  </a:cubicBezTo>
                  <a:cubicBezTo>
                    <a:pt x="599" y="104"/>
                    <a:pt x="599" y="104"/>
                    <a:pt x="596" y="123"/>
                  </a:cubicBezTo>
                  <a:cubicBezTo>
                    <a:pt x="597" y="134"/>
                    <a:pt x="597" y="139"/>
                    <a:pt x="597" y="139"/>
                  </a:cubicBezTo>
                  <a:cubicBezTo>
                    <a:pt x="596" y="139"/>
                    <a:pt x="594" y="134"/>
                    <a:pt x="593" y="123"/>
                  </a:cubicBezTo>
                  <a:cubicBezTo>
                    <a:pt x="590" y="145"/>
                    <a:pt x="590" y="145"/>
                    <a:pt x="590" y="145"/>
                  </a:cubicBezTo>
                  <a:cubicBezTo>
                    <a:pt x="587" y="129"/>
                    <a:pt x="585" y="115"/>
                    <a:pt x="584" y="115"/>
                  </a:cubicBezTo>
                  <a:cubicBezTo>
                    <a:pt x="584" y="115"/>
                    <a:pt x="583" y="117"/>
                    <a:pt x="583" y="123"/>
                  </a:cubicBezTo>
                  <a:cubicBezTo>
                    <a:pt x="586" y="145"/>
                    <a:pt x="586" y="145"/>
                    <a:pt x="583" y="145"/>
                  </a:cubicBezTo>
                  <a:cubicBezTo>
                    <a:pt x="580" y="133"/>
                    <a:pt x="567" y="128"/>
                    <a:pt x="554" y="128"/>
                  </a:cubicBezTo>
                  <a:cubicBezTo>
                    <a:pt x="543" y="128"/>
                    <a:pt x="533" y="132"/>
                    <a:pt x="533" y="141"/>
                  </a:cubicBezTo>
                  <a:lnTo>
                    <a:pt x="524" y="141"/>
                  </a:lnTo>
                  <a:cubicBezTo>
                    <a:pt x="522" y="124"/>
                    <a:pt x="521" y="118"/>
                    <a:pt x="520" y="118"/>
                  </a:cubicBezTo>
                  <a:cubicBezTo>
                    <a:pt x="518" y="118"/>
                    <a:pt x="516" y="130"/>
                    <a:pt x="514" y="141"/>
                  </a:cubicBezTo>
                  <a:cubicBezTo>
                    <a:pt x="514" y="163"/>
                    <a:pt x="514" y="163"/>
                    <a:pt x="511" y="163"/>
                  </a:cubicBezTo>
                  <a:cubicBezTo>
                    <a:pt x="509" y="139"/>
                    <a:pt x="507" y="129"/>
                    <a:pt x="506" y="129"/>
                  </a:cubicBezTo>
                  <a:cubicBezTo>
                    <a:pt x="504" y="129"/>
                    <a:pt x="503" y="134"/>
                    <a:pt x="502" y="141"/>
                  </a:cubicBezTo>
                  <a:cubicBezTo>
                    <a:pt x="503" y="163"/>
                    <a:pt x="504" y="174"/>
                    <a:pt x="504" y="174"/>
                  </a:cubicBezTo>
                  <a:cubicBezTo>
                    <a:pt x="503" y="174"/>
                    <a:pt x="502" y="163"/>
                    <a:pt x="499" y="141"/>
                  </a:cubicBezTo>
                  <a:cubicBezTo>
                    <a:pt x="497" y="123"/>
                    <a:pt x="496" y="113"/>
                    <a:pt x="495" y="113"/>
                  </a:cubicBezTo>
                  <a:lnTo>
                    <a:pt x="495" y="113"/>
                  </a:lnTo>
                  <a:cubicBezTo>
                    <a:pt x="494" y="113"/>
                    <a:pt x="494" y="129"/>
                    <a:pt x="496" y="163"/>
                  </a:cubicBezTo>
                  <a:cubicBezTo>
                    <a:pt x="496" y="174"/>
                    <a:pt x="496" y="180"/>
                    <a:pt x="495" y="180"/>
                  </a:cubicBezTo>
                  <a:cubicBezTo>
                    <a:pt x="495" y="180"/>
                    <a:pt x="494" y="174"/>
                    <a:pt x="492" y="163"/>
                  </a:cubicBezTo>
                  <a:cubicBezTo>
                    <a:pt x="491" y="139"/>
                    <a:pt x="489" y="129"/>
                    <a:pt x="488" y="129"/>
                  </a:cubicBezTo>
                  <a:lnTo>
                    <a:pt x="488" y="129"/>
                  </a:lnTo>
                  <a:cubicBezTo>
                    <a:pt x="488" y="129"/>
                    <a:pt x="488" y="134"/>
                    <a:pt x="489" y="141"/>
                  </a:cubicBezTo>
                  <a:cubicBezTo>
                    <a:pt x="491" y="162"/>
                    <a:pt x="491" y="172"/>
                    <a:pt x="490" y="172"/>
                  </a:cubicBezTo>
                  <a:cubicBezTo>
                    <a:pt x="489" y="172"/>
                    <a:pt x="488" y="162"/>
                    <a:pt x="486" y="141"/>
                  </a:cubicBezTo>
                  <a:cubicBezTo>
                    <a:pt x="483" y="121"/>
                    <a:pt x="481" y="111"/>
                    <a:pt x="481" y="111"/>
                  </a:cubicBezTo>
                  <a:cubicBezTo>
                    <a:pt x="480" y="111"/>
                    <a:pt x="480" y="121"/>
                    <a:pt x="480" y="141"/>
                  </a:cubicBezTo>
                  <a:cubicBezTo>
                    <a:pt x="481" y="163"/>
                    <a:pt x="481" y="173"/>
                    <a:pt x="479" y="173"/>
                  </a:cubicBezTo>
                  <a:cubicBezTo>
                    <a:pt x="478" y="173"/>
                    <a:pt x="475" y="162"/>
                    <a:pt x="474" y="141"/>
                  </a:cubicBezTo>
                  <a:cubicBezTo>
                    <a:pt x="471" y="141"/>
                    <a:pt x="469" y="132"/>
                    <a:pt x="469" y="132"/>
                  </a:cubicBezTo>
                  <a:lnTo>
                    <a:pt x="469" y="132"/>
                  </a:lnTo>
                  <a:cubicBezTo>
                    <a:pt x="469" y="132"/>
                    <a:pt x="469" y="134"/>
                    <a:pt x="470" y="141"/>
                  </a:cubicBezTo>
                  <a:lnTo>
                    <a:pt x="467" y="119"/>
                  </a:lnTo>
                  <a:lnTo>
                    <a:pt x="464" y="119"/>
                  </a:lnTo>
                  <a:lnTo>
                    <a:pt x="464" y="141"/>
                  </a:lnTo>
                  <a:cubicBezTo>
                    <a:pt x="464" y="141"/>
                    <a:pt x="455" y="119"/>
                    <a:pt x="445" y="119"/>
                  </a:cubicBezTo>
                  <a:cubicBezTo>
                    <a:pt x="430" y="119"/>
                    <a:pt x="427" y="119"/>
                    <a:pt x="430" y="141"/>
                  </a:cubicBezTo>
                  <a:cubicBezTo>
                    <a:pt x="431" y="162"/>
                    <a:pt x="431" y="172"/>
                    <a:pt x="430" y="172"/>
                  </a:cubicBezTo>
                  <a:cubicBezTo>
                    <a:pt x="430" y="172"/>
                    <a:pt x="428" y="162"/>
                    <a:pt x="427" y="141"/>
                  </a:cubicBezTo>
                  <a:cubicBezTo>
                    <a:pt x="423" y="141"/>
                    <a:pt x="420" y="119"/>
                    <a:pt x="417" y="119"/>
                  </a:cubicBezTo>
                  <a:cubicBezTo>
                    <a:pt x="414" y="119"/>
                    <a:pt x="411" y="119"/>
                    <a:pt x="411" y="97"/>
                  </a:cubicBezTo>
                  <a:cubicBezTo>
                    <a:pt x="411" y="123"/>
                    <a:pt x="408" y="133"/>
                    <a:pt x="404" y="133"/>
                  </a:cubicBezTo>
                  <a:cubicBezTo>
                    <a:pt x="401" y="133"/>
                    <a:pt x="398" y="127"/>
                    <a:pt x="395" y="119"/>
                  </a:cubicBezTo>
                  <a:cubicBezTo>
                    <a:pt x="392" y="119"/>
                    <a:pt x="392" y="119"/>
                    <a:pt x="389" y="138"/>
                  </a:cubicBezTo>
                  <a:cubicBezTo>
                    <a:pt x="389" y="149"/>
                    <a:pt x="389" y="155"/>
                    <a:pt x="389" y="155"/>
                  </a:cubicBezTo>
                  <a:cubicBezTo>
                    <a:pt x="388" y="155"/>
                    <a:pt x="387" y="149"/>
                    <a:pt x="386" y="138"/>
                  </a:cubicBezTo>
                  <a:cubicBezTo>
                    <a:pt x="386" y="127"/>
                    <a:pt x="383" y="115"/>
                    <a:pt x="380" y="115"/>
                  </a:cubicBezTo>
                  <a:cubicBezTo>
                    <a:pt x="378" y="115"/>
                    <a:pt x="376" y="121"/>
                    <a:pt x="376" y="138"/>
                  </a:cubicBezTo>
                  <a:lnTo>
                    <a:pt x="376" y="116"/>
                  </a:lnTo>
                  <a:cubicBezTo>
                    <a:pt x="376" y="111"/>
                    <a:pt x="375" y="109"/>
                    <a:pt x="374" y="109"/>
                  </a:cubicBezTo>
                  <a:cubicBezTo>
                    <a:pt x="373" y="109"/>
                    <a:pt x="373" y="123"/>
                    <a:pt x="373" y="138"/>
                  </a:cubicBezTo>
                  <a:cubicBezTo>
                    <a:pt x="375" y="156"/>
                    <a:pt x="375" y="166"/>
                    <a:pt x="374" y="166"/>
                  </a:cubicBezTo>
                  <a:cubicBezTo>
                    <a:pt x="374" y="166"/>
                    <a:pt x="372" y="151"/>
                    <a:pt x="370" y="116"/>
                  </a:cubicBezTo>
                  <a:cubicBezTo>
                    <a:pt x="368" y="93"/>
                    <a:pt x="368" y="83"/>
                    <a:pt x="367" y="83"/>
                  </a:cubicBezTo>
                  <a:cubicBezTo>
                    <a:pt x="367" y="83"/>
                    <a:pt x="367" y="88"/>
                    <a:pt x="367" y="97"/>
                  </a:cubicBezTo>
                  <a:cubicBezTo>
                    <a:pt x="367" y="111"/>
                    <a:pt x="367" y="125"/>
                    <a:pt x="366" y="125"/>
                  </a:cubicBezTo>
                  <a:cubicBezTo>
                    <a:pt x="365" y="125"/>
                    <a:pt x="365" y="123"/>
                    <a:pt x="364" y="116"/>
                  </a:cubicBezTo>
                  <a:cubicBezTo>
                    <a:pt x="364" y="116"/>
                    <a:pt x="361" y="116"/>
                    <a:pt x="364" y="157"/>
                  </a:cubicBezTo>
                  <a:cubicBezTo>
                    <a:pt x="364" y="179"/>
                    <a:pt x="364" y="179"/>
                    <a:pt x="361" y="179"/>
                  </a:cubicBezTo>
                  <a:cubicBezTo>
                    <a:pt x="361" y="157"/>
                    <a:pt x="361" y="157"/>
                    <a:pt x="361" y="138"/>
                  </a:cubicBezTo>
                  <a:lnTo>
                    <a:pt x="358" y="138"/>
                  </a:lnTo>
                  <a:cubicBezTo>
                    <a:pt x="354" y="123"/>
                    <a:pt x="351" y="110"/>
                    <a:pt x="351" y="94"/>
                  </a:cubicBezTo>
                  <a:cubicBezTo>
                    <a:pt x="350" y="87"/>
                    <a:pt x="349" y="82"/>
                    <a:pt x="349" y="82"/>
                  </a:cubicBezTo>
                  <a:lnTo>
                    <a:pt x="349" y="82"/>
                  </a:lnTo>
                  <a:cubicBezTo>
                    <a:pt x="349" y="82"/>
                    <a:pt x="349" y="92"/>
                    <a:pt x="351" y="116"/>
                  </a:cubicBezTo>
                  <a:cubicBezTo>
                    <a:pt x="354" y="157"/>
                    <a:pt x="354" y="157"/>
                    <a:pt x="351" y="157"/>
                  </a:cubicBezTo>
                  <a:cubicBezTo>
                    <a:pt x="351" y="157"/>
                    <a:pt x="348" y="157"/>
                    <a:pt x="348" y="138"/>
                  </a:cubicBezTo>
                  <a:cubicBezTo>
                    <a:pt x="345" y="116"/>
                    <a:pt x="345" y="116"/>
                    <a:pt x="345" y="116"/>
                  </a:cubicBezTo>
                  <a:cubicBezTo>
                    <a:pt x="339" y="151"/>
                    <a:pt x="339" y="185"/>
                    <a:pt x="339" y="220"/>
                  </a:cubicBezTo>
                  <a:cubicBezTo>
                    <a:pt x="336" y="198"/>
                    <a:pt x="336" y="198"/>
                    <a:pt x="336" y="198"/>
                  </a:cubicBezTo>
                  <a:cubicBezTo>
                    <a:pt x="333" y="179"/>
                    <a:pt x="336" y="179"/>
                    <a:pt x="336" y="179"/>
                  </a:cubicBezTo>
                  <a:lnTo>
                    <a:pt x="336" y="157"/>
                  </a:lnTo>
                  <a:cubicBezTo>
                    <a:pt x="334" y="137"/>
                    <a:pt x="333" y="126"/>
                    <a:pt x="331" y="126"/>
                  </a:cubicBezTo>
                  <a:cubicBezTo>
                    <a:pt x="330" y="126"/>
                    <a:pt x="329" y="137"/>
                    <a:pt x="329" y="157"/>
                  </a:cubicBezTo>
                  <a:cubicBezTo>
                    <a:pt x="327" y="141"/>
                    <a:pt x="325" y="127"/>
                    <a:pt x="324" y="127"/>
                  </a:cubicBezTo>
                  <a:cubicBezTo>
                    <a:pt x="323" y="127"/>
                    <a:pt x="323" y="130"/>
                    <a:pt x="323" y="135"/>
                  </a:cubicBezTo>
                  <a:cubicBezTo>
                    <a:pt x="323" y="135"/>
                    <a:pt x="320" y="135"/>
                    <a:pt x="320" y="113"/>
                  </a:cubicBezTo>
                  <a:cubicBezTo>
                    <a:pt x="317" y="113"/>
                    <a:pt x="314" y="113"/>
                    <a:pt x="317" y="135"/>
                  </a:cubicBezTo>
                  <a:cubicBezTo>
                    <a:pt x="317" y="157"/>
                    <a:pt x="317" y="157"/>
                    <a:pt x="314" y="157"/>
                  </a:cubicBezTo>
                  <a:cubicBezTo>
                    <a:pt x="314" y="157"/>
                    <a:pt x="311" y="157"/>
                    <a:pt x="314" y="176"/>
                  </a:cubicBezTo>
                  <a:cubicBezTo>
                    <a:pt x="314" y="192"/>
                    <a:pt x="314" y="204"/>
                    <a:pt x="311" y="217"/>
                  </a:cubicBezTo>
                  <a:cubicBezTo>
                    <a:pt x="309" y="226"/>
                    <a:pt x="309" y="231"/>
                    <a:pt x="308" y="231"/>
                  </a:cubicBezTo>
                  <a:cubicBezTo>
                    <a:pt x="307" y="231"/>
                    <a:pt x="306" y="221"/>
                    <a:pt x="304" y="198"/>
                  </a:cubicBezTo>
                  <a:cubicBezTo>
                    <a:pt x="304" y="176"/>
                    <a:pt x="301" y="176"/>
                    <a:pt x="301" y="176"/>
                  </a:cubicBezTo>
                  <a:cubicBezTo>
                    <a:pt x="301" y="176"/>
                    <a:pt x="298" y="176"/>
                    <a:pt x="298" y="154"/>
                  </a:cubicBezTo>
                  <a:cubicBezTo>
                    <a:pt x="297" y="148"/>
                    <a:pt x="297" y="146"/>
                    <a:pt x="296" y="146"/>
                  </a:cubicBezTo>
                  <a:lnTo>
                    <a:pt x="296" y="146"/>
                  </a:lnTo>
                  <a:cubicBezTo>
                    <a:pt x="295" y="146"/>
                    <a:pt x="296" y="160"/>
                    <a:pt x="298" y="176"/>
                  </a:cubicBezTo>
                  <a:lnTo>
                    <a:pt x="298" y="217"/>
                  </a:lnTo>
                  <a:cubicBezTo>
                    <a:pt x="295" y="198"/>
                    <a:pt x="295" y="176"/>
                    <a:pt x="292" y="154"/>
                  </a:cubicBezTo>
                  <a:cubicBezTo>
                    <a:pt x="292" y="169"/>
                    <a:pt x="292" y="185"/>
                    <a:pt x="291" y="185"/>
                  </a:cubicBezTo>
                  <a:cubicBezTo>
                    <a:pt x="290" y="185"/>
                    <a:pt x="290" y="182"/>
                    <a:pt x="289" y="176"/>
                  </a:cubicBezTo>
                  <a:cubicBezTo>
                    <a:pt x="286" y="176"/>
                    <a:pt x="282" y="176"/>
                    <a:pt x="282" y="154"/>
                  </a:cubicBezTo>
                  <a:cubicBezTo>
                    <a:pt x="281" y="147"/>
                    <a:pt x="281" y="144"/>
                    <a:pt x="280" y="144"/>
                  </a:cubicBezTo>
                  <a:cubicBezTo>
                    <a:pt x="279" y="144"/>
                    <a:pt x="279" y="154"/>
                    <a:pt x="279" y="154"/>
                  </a:cubicBezTo>
                  <a:cubicBezTo>
                    <a:pt x="279" y="165"/>
                    <a:pt x="278" y="170"/>
                    <a:pt x="277" y="170"/>
                  </a:cubicBezTo>
                  <a:cubicBezTo>
                    <a:pt x="276" y="170"/>
                    <a:pt x="275" y="165"/>
                    <a:pt x="273" y="154"/>
                  </a:cubicBezTo>
                  <a:cubicBezTo>
                    <a:pt x="268" y="132"/>
                    <a:pt x="266" y="121"/>
                    <a:pt x="265" y="121"/>
                  </a:cubicBezTo>
                  <a:cubicBezTo>
                    <a:pt x="264" y="121"/>
                    <a:pt x="264" y="132"/>
                    <a:pt x="264" y="154"/>
                  </a:cubicBezTo>
                  <a:cubicBezTo>
                    <a:pt x="263" y="147"/>
                    <a:pt x="262" y="145"/>
                    <a:pt x="262" y="145"/>
                  </a:cubicBezTo>
                  <a:cubicBezTo>
                    <a:pt x="260" y="145"/>
                    <a:pt x="260" y="159"/>
                    <a:pt x="260" y="173"/>
                  </a:cubicBezTo>
                  <a:cubicBezTo>
                    <a:pt x="260" y="195"/>
                    <a:pt x="260" y="235"/>
                    <a:pt x="260" y="257"/>
                  </a:cubicBezTo>
                  <a:cubicBezTo>
                    <a:pt x="262" y="281"/>
                    <a:pt x="263" y="291"/>
                    <a:pt x="262" y="291"/>
                  </a:cubicBezTo>
                  <a:cubicBezTo>
                    <a:pt x="262" y="291"/>
                    <a:pt x="260" y="285"/>
                    <a:pt x="257" y="276"/>
                  </a:cubicBezTo>
                  <a:cubicBezTo>
                    <a:pt x="254" y="264"/>
                    <a:pt x="254" y="251"/>
                    <a:pt x="254" y="235"/>
                  </a:cubicBezTo>
                  <a:cubicBezTo>
                    <a:pt x="254" y="213"/>
                    <a:pt x="254" y="213"/>
                    <a:pt x="254" y="213"/>
                  </a:cubicBezTo>
                  <a:lnTo>
                    <a:pt x="257" y="213"/>
                  </a:lnTo>
                  <a:cubicBezTo>
                    <a:pt x="257" y="201"/>
                    <a:pt x="257" y="185"/>
                    <a:pt x="251" y="173"/>
                  </a:cubicBezTo>
                  <a:cubicBezTo>
                    <a:pt x="251" y="162"/>
                    <a:pt x="250" y="156"/>
                    <a:pt x="250" y="156"/>
                  </a:cubicBezTo>
                  <a:cubicBezTo>
                    <a:pt x="249" y="156"/>
                    <a:pt x="248" y="162"/>
                    <a:pt x="248" y="173"/>
                  </a:cubicBezTo>
                  <a:cubicBezTo>
                    <a:pt x="248" y="151"/>
                    <a:pt x="245" y="151"/>
                    <a:pt x="242" y="151"/>
                  </a:cubicBezTo>
                  <a:cubicBezTo>
                    <a:pt x="239" y="151"/>
                    <a:pt x="235" y="151"/>
                    <a:pt x="232" y="129"/>
                  </a:cubicBezTo>
                  <a:cubicBezTo>
                    <a:pt x="229" y="129"/>
                    <a:pt x="229" y="129"/>
                    <a:pt x="229" y="151"/>
                  </a:cubicBezTo>
                  <a:cubicBezTo>
                    <a:pt x="229" y="160"/>
                    <a:pt x="229" y="167"/>
                    <a:pt x="229" y="173"/>
                  </a:cubicBezTo>
                  <a:cubicBezTo>
                    <a:pt x="227" y="145"/>
                    <a:pt x="219" y="126"/>
                    <a:pt x="213" y="126"/>
                  </a:cubicBezTo>
                  <a:cubicBezTo>
                    <a:pt x="210" y="126"/>
                    <a:pt x="207" y="133"/>
                    <a:pt x="207" y="148"/>
                  </a:cubicBezTo>
                  <a:lnTo>
                    <a:pt x="204" y="148"/>
                  </a:lnTo>
                  <a:cubicBezTo>
                    <a:pt x="202" y="137"/>
                    <a:pt x="199" y="131"/>
                    <a:pt x="197" y="131"/>
                  </a:cubicBezTo>
                  <a:cubicBezTo>
                    <a:pt x="194" y="131"/>
                    <a:pt x="192" y="137"/>
                    <a:pt x="192" y="148"/>
                  </a:cubicBezTo>
                  <a:lnTo>
                    <a:pt x="188" y="148"/>
                  </a:lnTo>
                  <a:cubicBezTo>
                    <a:pt x="187" y="137"/>
                    <a:pt x="185" y="131"/>
                    <a:pt x="184" y="131"/>
                  </a:cubicBezTo>
                  <a:cubicBezTo>
                    <a:pt x="183" y="131"/>
                    <a:pt x="182" y="137"/>
                    <a:pt x="182" y="148"/>
                  </a:cubicBezTo>
                  <a:cubicBezTo>
                    <a:pt x="182" y="154"/>
                    <a:pt x="182" y="161"/>
                    <a:pt x="182" y="166"/>
                  </a:cubicBezTo>
                  <a:cubicBezTo>
                    <a:pt x="179" y="148"/>
                    <a:pt x="179" y="145"/>
                    <a:pt x="173" y="145"/>
                  </a:cubicBezTo>
                  <a:cubicBezTo>
                    <a:pt x="166" y="145"/>
                    <a:pt x="166" y="145"/>
                    <a:pt x="170" y="166"/>
                  </a:cubicBezTo>
                  <a:cubicBezTo>
                    <a:pt x="168" y="172"/>
                    <a:pt x="167" y="174"/>
                    <a:pt x="166" y="174"/>
                  </a:cubicBezTo>
                  <a:cubicBezTo>
                    <a:pt x="163" y="174"/>
                    <a:pt x="163" y="160"/>
                    <a:pt x="163" y="145"/>
                  </a:cubicBezTo>
                  <a:cubicBezTo>
                    <a:pt x="163" y="126"/>
                    <a:pt x="163" y="116"/>
                    <a:pt x="162" y="116"/>
                  </a:cubicBezTo>
                  <a:cubicBezTo>
                    <a:pt x="161" y="116"/>
                    <a:pt x="160" y="132"/>
                    <a:pt x="160" y="166"/>
                  </a:cubicBezTo>
                  <a:cubicBezTo>
                    <a:pt x="160" y="190"/>
                    <a:pt x="159" y="200"/>
                    <a:pt x="158" y="200"/>
                  </a:cubicBezTo>
                  <a:cubicBezTo>
                    <a:pt x="158" y="200"/>
                    <a:pt x="157" y="195"/>
                    <a:pt x="157" y="185"/>
                  </a:cubicBezTo>
                  <a:cubicBezTo>
                    <a:pt x="157" y="166"/>
                    <a:pt x="157" y="166"/>
                    <a:pt x="160" y="166"/>
                  </a:cubicBezTo>
                  <a:cubicBezTo>
                    <a:pt x="160" y="166"/>
                    <a:pt x="157" y="145"/>
                    <a:pt x="157" y="123"/>
                  </a:cubicBezTo>
                  <a:cubicBezTo>
                    <a:pt x="157" y="123"/>
                    <a:pt x="157" y="123"/>
                    <a:pt x="157" y="145"/>
                  </a:cubicBezTo>
                  <a:cubicBezTo>
                    <a:pt x="157" y="145"/>
                    <a:pt x="154" y="145"/>
                    <a:pt x="154" y="163"/>
                  </a:cubicBezTo>
                  <a:cubicBezTo>
                    <a:pt x="151" y="185"/>
                    <a:pt x="154" y="207"/>
                    <a:pt x="154" y="226"/>
                  </a:cubicBezTo>
                  <a:cubicBezTo>
                    <a:pt x="157" y="248"/>
                    <a:pt x="154" y="248"/>
                    <a:pt x="154" y="248"/>
                  </a:cubicBezTo>
                  <a:cubicBezTo>
                    <a:pt x="151" y="226"/>
                    <a:pt x="151" y="207"/>
                    <a:pt x="151" y="185"/>
                  </a:cubicBezTo>
                  <a:cubicBezTo>
                    <a:pt x="151" y="173"/>
                    <a:pt x="154" y="157"/>
                    <a:pt x="151" y="145"/>
                  </a:cubicBezTo>
                  <a:cubicBezTo>
                    <a:pt x="151" y="140"/>
                    <a:pt x="151" y="138"/>
                    <a:pt x="150" y="138"/>
                  </a:cubicBezTo>
                  <a:cubicBezTo>
                    <a:pt x="149" y="138"/>
                    <a:pt x="145" y="172"/>
                    <a:pt x="145" y="207"/>
                  </a:cubicBezTo>
                  <a:cubicBezTo>
                    <a:pt x="145" y="198"/>
                    <a:pt x="145" y="204"/>
                    <a:pt x="145" y="185"/>
                  </a:cubicBezTo>
                  <a:cubicBezTo>
                    <a:pt x="145" y="163"/>
                    <a:pt x="141" y="163"/>
                    <a:pt x="138" y="163"/>
                  </a:cubicBezTo>
                  <a:cubicBezTo>
                    <a:pt x="135" y="163"/>
                    <a:pt x="135" y="163"/>
                    <a:pt x="135" y="185"/>
                  </a:cubicBezTo>
                  <a:cubicBezTo>
                    <a:pt x="135" y="198"/>
                    <a:pt x="135" y="210"/>
                    <a:pt x="132" y="226"/>
                  </a:cubicBezTo>
                  <a:cubicBezTo>
                    <a:pt x="126" y="182"/>
                    <a:pt x="123" y="163"/>
                    <a:pt x="119" y="160"/>
                  </a:cubicBezTo>
                  <a:cubicBezTo>
                    <a:pt x="116" y="160"/>
                    <a:pt x="110" y="160"/>
                    <a:pt x="110" y="138"/>
                  </a:cubicBezTo>
                  <a:cubicBezTo>
                    <a:pt x="107" y="138"/>
                    <a:pt x="107" y="138"/>
                    <a:pt x="107" y="160"/>
                  </a:cubicBezTo>
                  <a:lnTo>
                    <a:pt x="104" y="160"/>
                  </a:lnTo>
                  <a:cubicBezTo>
                    <a:pt x="102" y="149"/>
                    <a:pt x="101" y="144"/>
                    <a:pt x="100" y="144"/>
                  </a:cubicBezTo>
                  <a:lnTo>
                    <a:pt x="100" y="144"/>
                  </a:lnTo>
                  <a:cubicBezTo>
                    <a:pt x="99" y="144"/>
                    <a:pt x="99" y="149"/>
                    <a:pt x="101" y="160"/>
                  </a:cubicBezTo>
                  <a:cubicBezTo>
                    <a:pt x="100" y="166"/>
                    <a:pt x="99" y="169"/>
                    <a:pt x="98" y="169"/>
                  </a:cubicBezTo>
                  <a:cubicBezTo>
                    <a:pt x="97" y="169"/>
                    <a:pt x="96" y="160"/>
                    <a:pt x="94" y="160"/>
                  </a:cubicBezTo>
                  <a:cubicBezTo>
                    <a:pt x="93" y="140"/>
                    <a:pt x="92" y="129"/>
                    <a:pt x="92" y="129"/>
                  </a:cubicBezTo>
                  <a:lnTo>
                    <a:pt x="92" y="129"/>
                  </a:lnTo>
                  <a:cubicBezTo>
                    <a:pt x="92" y="129"/>
                    <a:pt x="93" y="145"/>
                    <a:pt x="94" y="179"/>
                  </a:cubicBezTo>
                  <a:cubicBezTo>
                    <a:pt x="94" y="195"/>
                    <a:pt x="94" y="207"/>
                    <a:pt x="98" y="223"/>
                  </a:cubicBezTo>
                  <a:lnTo>
                    <a:pt x="104" y="223"/>
                  </a:lnTo>
                  <a:lnTo>
                    <a:pt x="98" y="242"/>
                  </a:lnTo>
                  <a:cubicBezTo>
                    <a:pt x="94" y="257"/>
                    <a:pt x="94" y="270"/>
                    <a:pt x="94" y="286"/>
                  </a:cubicBezTo>
                  <a:lnTo>
                    <a:pt x="94" y="264"/>
                  </a:lnTo>
                  <a:lnTo>
                    <a:pt x="94" y="201"/>
                  </a:lnTo>
                  <a:cubicBezTo>
                    <a:pt x="92" y="175"/>
                    <a:pt x="90" y="157"/>
                    <a:pt x="89" y="157"/>
                  </a:cubicBezTo>
                  <a:cubicBezTo>
                    <a:pt x="89" y="157"/>
                    <a:pt x="88" y="164"/>
                    <a:pt x="88" y="179"/>
                  </a:cubicBezTo>
                  <a:cubicBezTo>
                    <a:pt x="88" y="179"/>
                    <a:pt x="88" y="179"/>
                    <a:pt x="85" y="157"/>
                  </a:cubicBezTo>
                  <a:cubicBezTo>
                    <a:pt x="85" y="149"/>
                    <a:pt x="85" y="145"/>
                    <a:pt x="85" y="145"/>
                  </a:cubicBezTo>
                  <a:cubicBezTo>
                    <a:pt x="84" y="145"/>
                    <a:pt x="84" y="155"/>
                    <a:pt x="82" y="179"/>
                  </a:cubicBezTo>
                  <a:cubicBezTo>
                    <a:pt x="82" y="199"/>
                    <a:pt x="81" y="210"/>
                    <a:pt x="80" y="210"/>
                  </a:cubicBezTo>
                  <a:cubicBezTo>
                    <a:pt x="79" y="210"/>
                    <a:pt x="79" y="199"/>
                    <a:pt x="79" y="179"/>
                  </a:cubicBezTo>
                  <a:cubicBezTo>
                    <a:pt x="77" y="153"/>
                    <a:pt x="74" y="143"/>
                    <a:pt x="72" y="143"/>
                  </a:cubicBezTo>
                  <a:cubicBezTo>
                    <a:pt x="70" y="143"/>
                    <a:pt x="69" y="148"/>
                    <a:pt x="69" y="157"/>
                  </a:cubicBezTo>
                  <a:cubicBezTo>
                    <a:pt x="69" y="181"/>
                    <a:pt x="68" y="190"/>
                    <a:pt x="67" y="190"/>
                  </a:cubicBezTo>
                  <a:cubicBezTo>
                    <a:pt x="67" y="190"/>
                    <a:pt x="66" y="185"/>
                    <a:pt x="66" y="176"/>
                  </a:cubicBezTo>
                  <a:cubicBezTo>
                    <a:pt x="65" y="166"/>
                    <a:pt x="64" y="161"/>
                    <a:pt x="63" y="161"/>
                  </a:cubicBezTo>
                  <a:cubicBezTo>
                    <a:pt x="62" y="161"/>
                    <a:pt x="61" y="165"/>
                    <a:pt x="60" y="176"/>
                  </a:cubicBezTo>
                  <a:cubicBezTo>
                    <a:pt x="60" y="160"/>
                    <a:pt x="60" y="146"/>
                    <a:pt x="59" y="146"/>
                  </a:cubicBezTo>
                  <a:cubicBezTo>
                    <a:pt x="58" y="146"/>
                    <a:pt x="58" y="148"/>
                    <a:pt x="57" y="154"/>
                  </a:cubicBezTo>
                  <a:cubicBezTo>
                    <a:pt x="57" y="154"/>
                    <a:pt x="57" y="154"/>
                    <a:pt x="57" y="176"/>
                  </a:cubicBezTo>
                  <a:lnTo>
                    <a:pt x="54" y="217"/>
                  </a:lnTo>
                  <a:cubicBezTo>
                    <a:pt x="57" y="232"/>
                    <a:pt x="57" y="245"/>
                    <a:pt x="57" y="260"/>
                  </a:cubicBezTo>
                  <a:cubicBezTo>
                    <a:pt x="57" y="265"/>
                    <a:pt x="56" y="267"/>
                    <a:pt x="56" y="267"/>
                  </a:cubicBezTo>
                  <a:cubicBezTo>
                    <a:pt x="54" y="267"/>
                    <a:pt x="50" y="243"/>
                    <a:pt x="47" y="195"/>
                  </a:cubicBezTo>
                  <a:lnTo>
                    <a:pt x="44" y="154"/>
                  </a:lnTo>
                  <a:lnTo>
                    <a:pt x="44" y="195"/>
                  </a:lnTo>
                  <a:cubicBezTo>
                    <a:pt x="44" y="195"/>
                    <a:pt x="41" y="195"/>
                    <a:pt x="41" y="173"/>
                  </a:cubicBezTo>
                  <a:cubicBezTo>
                    <a:pt x="41" y="198"/>
                    <a:pt x="41" y="209"/>
                    <a:pt x="40" y="209"/>
                  </a:cubicBezTo>
                  <a:cubicBezTo>
                    <a:pt x="40" y="209"/>
                    <a:pt x="39" y="204"/>
                    <a:pt x="38" y="195"/>
                  </a:cubicBezTo>
                  <a:cubicBezTo>
                    <a:pt x="38" y="174"/>
                    <a:pt x="37" y="163"/>
                    <a:pt x="36" y="163"/>
                  </a:cubicBezTo>
                  <a:cubicBezTo>
                    <a:pt x="36" y="163"/>
                    <a:pt x="35" y="173"/>
                    <a:pt x="35" y="195"/>
                  </a:cubicBezTo>
                  <a:cubicBezTo>
                    <a:pt x="35" y="215"/>
                    <a:pt x="35" y="225"/>
                    <a:pt x="34" y="225"/>
                  </a:cubicBezTo>
                  <a:cubicBezTo>
                    <a:pt x="34" y="225"/>
                    <a:pt x="33" y="215"/>
                    <a:pt x="32" y="195"/>
                  </a:cubicBezTo>
                  <a:cubicBezTo>
                    <a:pt x="35" y="179"/>
                    <a:pt x="32" y="166"/>
                    <a:pt x="32" y="151"/>
                  </a:cubicBezTo>
                  <a:lnTo>
                    <a:pt x="32" y="173"/>
                  </a:lnTo>
                  <a:cubicBezTo>
                    <a:pt x="32" y="197"/>
                    <a:pt x="31" y="207"/>
                    <a:pt x="30" y="207"/>
                  </a:cubicBezTo>
                  <a:cubicBezTo>
                    <a:pt x="29" y="207"/>
                    <a:pt x="29" y="202"/>
                    <a:pt x="29" y="195"/>
                  </a:cubicBezTo>
                  <a:cubicBezTo>
                    <a:pt x="29" y="183"/>
                    <a:pt x="28" y="178"/>
                    <a:pt x="26" y="178"/>
                  </a:cubicBezTo>
                  <a:cubicBezTo>
                    <a:pt x="25" y="178"/>
                    <a:pt x="24" y="182"/>
                    <a:pt x="22" y="192"/>
                  </a:cubicBezTo>
                  <a:cubicBezTo>
                    <a:pt x="19" y="192"/>
                    <a:pt x="19" y="192"/>
                    <a:pt x="19" y="173"/>
                  </a:cubicBezTo>
                  <a:cubicBezTo>
                    <a:pt x="18" y="182"/>
                    <a:pt x="17" y="186"/>
                    <a:pt x="16" y="186"/>
                  </a:cubicBezTo>
                  <a:cubicBezTo>
                    <a:pt x="15" y="186"/>
                    <a:pt x="15" y="181"/>
                    <a:pt x="13" y="170"/>
                  </a:cubicBezTo>
                  <a:cubicBezTo>
                    <a:pt x="13" y="160"/>
                    <a:pt x="13" y="155"/>
                    <a:pt x="13" y="155"/>
                  </a:cubicBezTo>
                  <a:cubicBezTo>
                    <a:pt x="12" y="155"/>
                    <a:pt x="11" y="160"/>
                    <a:pt x="10" y="170"/>
                  </a:cubicBezTo>
                  <a:cubicBezTo>
                    <a:pt x="10" y="192"/>
                    <a:pt x="10" y="213"/>
                    <a:pt x="13" y="232"/>
                  </a:cubicBezTo>
                  <a:cubicBezTo>
                    <a:pt x="13" y="232"/>
                    <a:pt x="13" y="232"/>
                    <a:pt x="13" y="254"/>
                  </a:cubicBezTo>
                  <a:lnTo>
                    <a:pt x="10" y="254"/>
                  </a:lnTo>
                  <a:cubicBezTo>
                    <a:pt x="10" y="254"/>
                    <a:pt x="7" y="254"/>
                    <a:pt x="4" y="273"/>
                  </a:cubicBezTo>
                  <a:cubicBezTo>
                    <a:pt x="1" y="291"/>
                    <a:pt x="0" y="323"/>
                    <a:pt x="2" y="323"/>
                  </a:cubicBezTo>
                  <a:cubicBezTo>
                    <a:pt x="2" y="323"/>
                    <a:pt x="3" y="321"/>
                    <a:pt x="4" y="317"/>
                  </a:cubicBezTo>
                  <a:lnTo>
                    <a:pt x="4" y="339"/>
                  </a:lnTo>
                  <a:cubicBezTo>
                    <a:pt x="4" y="370"/>
                    <a:pt x="4" y="386"/>
                    <a:pt x="5" y="386"/>
                  </a:cubicBezTo>
                  <a:cubicBezTo>
                    <a:pt x="6" y="386"/>
                    <a:pt x="7" y="370"/>
                    <a:pt x="7" y="339"/>
                  </a:cubicBezTo>
                  <a:cubicBezTo>
                    <a:pt x="8" y="304"/>
                    <a:pt x="9" y="289"/>
                    <a:pt x="9" y="289"/>
                  </a:cubicBezTo>
                  <a:cubicBezTo>
                    <a:pt x="10" y="289"/>
                    <a:pt x="10" y="299"/>
                    <a:pt x="10" y="317"/>
                  </a:cubicBezTo>
                  <a:cubicBezTo>
                    <a:pt x="10" y="361"/>
                    <a:pt x="10" y="361"/>
                    <a:pt x="13" y="361"/>
                  </a:cubicBezTo>
                  <a:cubicBezTo>
                    <a:pt x="13" y="361"/>
                    <a:pt x="13" y="361"/>
                    <a:pt x="13" y="380"/>
                  </a:cubicBezTo>
                  <a:cubicBezTo>
                    <a:pt x="13" y="395"/>
                    <a:pt x="13" y="408"/>
                    <a:pt x="16" y="423"/>
                  </a:cubicBezTo>
                  <a:cubicBezTo>
                    <a:pt x="16" y="423"/>
                    <a:pt x="16" y="423"/>
                    <a:pt x="16" y="401"/>
                  </a:cubicBezTo>
                  <a:cubicBezTo>
                    <a:pt x="16" y="394"/>
                    <a:pt x="17" y="389"/>
                    <a:pt x="17" y="389"/>
                  </a:cubicBezTo>
                  <a:cubicBezTo>
                    <a:pt x="18" y="389"/>
                    <a:pt x="19" y="399"/>
                    <a:pt x="19" y="423"/>
                  </a:cubicBezTo>
                  <a:cubicBezTo>
                    <a:pt x="20" y="432"/>
                    <a:pt x="21" y="438"/>
                    <a:pt x="22" y="438"/>
                  </a:cubicBezTo>
                  <a:cubicBezTo>
                    <a:pt x="22" y="438"/>
                    <a:pt x="22" y="427"/>
                    <a:pt x="22" y="401"/>
                  </a:cubicBezTo>
                  <a:cubicBezTo>
                    <a:pt x="22" y="381"/>
                    <a:pt x="23" y="371"/>
                    <a:pt x="24" y="371"/>
                  </a:cubicBezTo>
                  <a:cubicBezTo>
                    <a:pt x="25" y="371"/>
                    <a:pt x="25" y="382"/>
                    <a:pt x="25" y="405"/>
                  </a:cubicBezTo>
                  <a:lnTo>
                    <a:pt x="29" y="405"/>
                  </a:lnTo>
                  <a:cubicBezTo>
                    <a:pt x="32" y="389"/>
                    <a:pt x="32" y="376"/>
                    <a:pt x="32" y="361"/>
                  </a:cubicBezTo>
                  <a:cubicBezTo>
                    <a:pt x="32" y="374"/>
                    <a:pt x="32" y="383"/>
                    <a:pt x="32" y="383"/>
                  </a:cubicBezTo>
                  <a:cubicBezTo>
                    <a:pt x="32" y="405"/>
                    <a:pt x="35" y="405"/>
                    <a:pt x="35" y="405"/>
                  </a:cubicBezTo>
                  <a:cubicBezTo>
                    <a:pt x="38" y="405"/>
                    <a:pt x="41" y="405"/>
                    <a:pt x="41" y="383"/>
                  </a:cubicBezTo>
                  <a:lnTo>
                    <a:pt x="41" y="405"/>
                  </a:lnTo>
                  <a:cubicBezTo>
                    <a:pt x="41" y="405"/>
                    <a:pt x="44" y="405"/>
                    <a:pt x="47" y="427"/>
                  </a:cubicBezTo>
                  <a:cubicBezTo>
                    <a:pt x="48" y="431"/>
                    <a:pt x="49" y="433"/>
                    <a:pt x="49" y="433"/>
                  </a:cubicBezTo>
                  <a:cubicBezTo>
                    <a:pt x="51" y="433"/>
                    <a:pt x="53" y="399"/>
                    <a:pt x="51" y="364"/>
                  </a:cubicBezTo>
                  <a:cubicBezTo>
                    <a:pt x="51" y="358"/>
                    <a:pt x="54" y="351"/>
                    <a:pt x="51" y="342"/>
                  </a:cubicBezTo>
                  <a:cubicBezTo>
                    <a:pt x="51" y="323"/>
                    <a:pt x="54" y="323"/>
                    <a:pt x="54" y="323"/>
                  </a:cubicBezTo>
                  <a:lnTo>
                    <a:pt x="54" y="364"/>
                  </a:lnTo>
                  <a:cubicBezTo>
                    <a:pt x="54" y="401"/>
                    <a:pt x="55" y="423"/>
                    <a:pt x="56" y="423"/>
                  </a:cubicBezTo>
                  <a:cubicBezTo>
                    <a:pt x="56" y="423"/>
                    <a:pt x="57" y="412"/>
                    <a:pt x="57" y="386"/>
                  </a:cubicBezTo>
                  <a:lnTo>
                    <a:pt x="57" y="408"/>
                  </a:lnTo>
                  <a:cubicBezTo>
                    <a:pt x="57" y="417"/>
                    <a:pt x="58" y="422"/>
                    <a:pt x="59" y="422"/>
                  </a:cubicBezTo>
                  <a:cubicBezTo>
                    <a:pt x="60" y="422"/>
                    <a:pt x="61" y="417"/>
                    <a:pt x="63" y="408"/>
                  </a:cubicBezTo>
                  <a:cubicBezTo>
                    <a:pt x="63" y="386"/>
                    <a:pt x="66" y="367"/>
                    <a:pt x="66" y="345"/>
                  </a:cubicBezTo>
                  <a:cubicBezTo>
                    <a:pt x="66" y="323"/>
                    <a:pt x="66" y="323"/>
                    <a:pt x="66" y="323"/>
                  </a:cubicBezTo>
                  <a:cubicBezTo>
                    <a:pt x="66" y="323"/>
                    <a:pt x="66" y="323"/>
                    <a:pt x="69" y="345"/>
                  </a:cubicBezTo>
                  <a:cubicBezTo>
                    <a:pt x="69" y="365"/>
                    <a:pt x="69" y="376"/>
                    <a:pt x="70" y="376"/>
                  </a:cubicBezTo>
                  <a:cubicBezTo>
                    <a:pt x="70" y="376"/>
                    <a:pt x="71" y="365"/>
                    <a:pt x="72" y="345"/>
                  </a:cubicBezTo>
                  <a:lnTo>
                    <a:pt x="72" y="367"/>
                  </a:lnTo>
                  <a:cubicBezTo>
                    <a:pt x="72" y="381"/>
                    <a:pt x="72" y="396"/>
                    <a:pt x="76" y="396"/>
                  </a:cubicBezTo>
                  <a:cubicBezTo>
                    <a:pt x="77" y="396"/>
                    <a:pt x="79" y="394"/>
                    <a:pt x="82" y="389"/>
                  </a:cubicBezTo>
                  <a:cubicBezTo>
                    <a:pt x="85" y="389"/>
                    <a:pt x="91" y="389"/>
                    <a:pt x="91" y="411"/>
                  </a:cubicBezTo>
                  <a:cubicBezTo>
                    <a:pt x="91" y="414"/>
                    <a:pt x="91" y="416"/>
                    <a:pt x="92" y="416"/>
                  </a:cubicBezTo>
                  <a:cubicBezTo>
                    <a:pt x="93" y="416"/>
                    <a:pt x="98" y="382"/>
                    <a:pt x="101" y="348"/>
                  </a:cubicBezTo>
                  <a:cubicBezTo>
                    <a:pt x="101" y="370"/>
                    <a:pt x="101" y="370"/>
                    <a:pt x="104" y="370"/>
                  </a:cubicBezTo>
                  <a:cubicBezTo>
                    <a:pt x="107" y="370"/>
                    <a:pt x="107" y="370"/>
                    <a:pt x="107" y="392"/>
                  </a:cubicBezTo>
                  <a:cubicBezTo>
                    <a:pt x="107" y="412"/>
                    <a:pt x="107" y="423"/>
                    <a:pt x="107" y="423"/>
                  </a:cubicBezTo>
                  <a:cubicBezTo>
                    <a:pt x="108" y="423"/>
                    <a:pt x="108" y="412"/>
                    <a:pt x="110" y="392"/>
                  </a:cubicBezTo>
                  <a:cubicBezTo>
                    <a:pt x="110" y="375"/>
                    <a:pt x="111" y="368"/>
                    <a:pt x="112" y="368"/>
                  </a:cubicBezTo>
                  <a:cubicBezTo>
                    <a:pt x="114" y="368"/>
                    <a:pt x="116" y="386"/>
                    <a:pt x="116" y="411"/>
                  </a:cubicBezTo>
                  <a:cubicBezTo>
                    <a:pt x="116" y="433"/>
                    <a:pt x="116" y="433"/>
                    <a:pt x="119" y="433"/>
                  </a:cubicBezTo>
                  <a:cubicBezTo>
                    <a:pt x="123" y="414"/>
                    <a:pt x="126" y="414"/>
                    <a:pt x="129" y="414"/>
                  </a:cubicBezTo>
                  <a:cubicBezTo>
                    <a:pt x="132" y="414"/>
                    <a:pt x="132" y="414"/>
                    <a:pt x="132" y="373"/>
                  </a:cubicBezTo>
                  <a:cubicBezTo>
                    <a:pt x="132" y="329"/>
                    <a:pt x="132" y="329"/>
                    <a:pt x="135" y="329"/>
                  </a:cubicBezTo>
                  <a:cubicBezTo>
                    <a:pt x="135" y="329"/>
                    <a:pt x="138" y="329"/>
                    <a:pt x="138" y="351"/>
                  </a:cubicBezTo>
                  <a:cubicBezTo>
                    <a:pt x="138" y="358"/>
                    <a:pt x="138" y="367"/>
                    <a:pt x="141" y="373"/>
                  </a:cubicBezTo>
                  <a:cubicBezTo>
                    <a:pt x="141" y="373"/>
                    <a:pt x="145" y="373"/>
                    <a:pt x="145" y="395"/>
                  </a:cubicBezTo>
                  <a:cubicBezTo>
                    <a:pt x="145" y="395"/>
                    <a:pt x="148" y="414"/>
                    <a:pt x="151" y="414"/>
                  </a:cubicBezTo>
                  <a:cubicBezTo>
                    <a:pt x="151" y="417"/>
                    <a:pt x="154" y="417"/>
                    <a:pt x="154" y="436"/>
                  </a:cubicBezTo>
                  <a:cubicBezTo>
                    <a:pt x="157" y="436"/>
                    <a:pt x="157" y="436"/>
                    <a:pt x="157" y="417"/>
                  </a:cubicBezTo>
                  <a:cubicBezTo>
                    <a:pt x="157" y="402"/>
                    <a:pt x="157" y="386"/>
                    <a:pt x="159" y="386"/>
                  </a:cubicBezTo>
                  <a:cubicBezTo>
                    <a:pt x="160" y="386"/>
                    <a:pt x="161" y="389"/>
                    <a:pt x="163" y="395"/>
                  </a:cubicBezTo>
                  <a:cubicBezTo>
                    <a:pt x="166" y="395"/>
                    <a:pt x="170" y="395"/>
                    <a:pt x="170" y="376"/>
                  </a:cubicBezTo>
                  <a:cubicBezTo>
                    <a:pt x="173" y="376"/>
                    <a:pt x="173" y="376"/>
                    <a:pt x="173" y="395"/>
                  </a:cubicBezTo>
                  <a:cubicBezTo>
                    <a:pt x="173" y="418"/>
                    <a:pt x="174" y="429"/>
                    <a:pt x="175" y="429"/>
                  </a:cubicBezTo>
                  <a:cubicBezTo>
                    <a:pt x="176" y="429"/>
                    <a:pt x="177" y="418"/>
                    <a:pt x="179" y="398"/>
                  </a:cubicBezTo>
                  <a:cubicBezTo>
                    <a:pt x="177" y="387"/>
                    <a:pt x="177" y="382"/>
                    <a:pt x="178" y="382"/>
                  </a:cubicBezTo>
                  <a:lnTo>
                    <a:pt x="178" y="382"/>
                  </a:lnTo>
                  <a:cubicBezTo>
                    <a:pt x="179" y="382"/>
                    <a:pt x="181" y="387"/>
                    <a:pt x="182" y="398"/>
                  </a:cubicBezTo>
                  <a:cubicBezTo>
                    <a:pt x="182" y="398"/>
                    <a:pt x="182" y="398"/>
                    <a:pt x="182" y="376"/>
                  </a:cubicBezTo>
                  <a:cubicBezTo>
                    <a:pt x="184" y="365"/>
                    <a:pt x="184" y="360"/>
                    <a:pt x="185" y="360"/>
                  </a:cubicBezTo>
                  <a:cubicBezTo>
                    <a:pt x="186" y="360"/>
                    <a:pt x="187" y="365"/>
                    <a:pt x="188" y="376"/>
                  </a:cubicBezTo>
                  <a:cubicBezTo>
                    <a:pt x="188" y="398"/>
                    <a:pt x="188" y="398"/>
                    <a:pt x="192" y="398"/>
                  </a:cubicBezTo>
                  <a:cubicBezTo>
                    <a:pt x="193" y="388"/>
                    <a:pt x="197" y="383"/>
                    <a:pt x="202" y="383"/>
                  </a:cubicBezTo>
                  <a:cubicBezTo>
                    <a:pt x="206" y="383"/>
                    <a:pt x="210" y="389"/>
                    <a:pt x="210" y="398"/>
                  </a:cubicBezTo>
                  <a:cubicBezTo>
                    <a:pt x="213" y="380"/>
                    <a:pt x="213" y="380"/>
                    <a:pt x="213" y="380"/>
                  </a:cubicBezTo>
                  <a:cubicBezTo>
                    <a:pt x="215" y="395"/>
                    <a:pt x="215" y="402"/>
                    <a:pt x="216" y="402"/>
                  </a:cubicBezTo>
                  <a:cubicBezTo>
                    <a:pt x="216" y="402"/>
                    <a:pt x="217" y="392"/>
                    <a:pt x="217" y="375"/>
                  </a:cubicBezTo>
                  <a:lnTo>
                    <a:pt x="217" y="375"/>
                  </a:lnTo>
                  <a:cubicBezTo>
                    <a:pt x="217" y="377"/>
                    <a:pt x="217" y="378"/>
                    <a:pt x="217" y="380"/>
                  </a:cubicBezTo>
                  <a:cubicBezTo>
                    <a:pt x="218" y="400"/>
                    <a:pt x="219" y="410"/>
                    <a:pt x="219" y="410"/>
                  </a:cubicBezTo>
                  <a:cubicBezTo>
                    <a:pt x="220" y="410"/>
                    <a:pt x="220" y="400"/>
                    <a:pt x="220" y="380"/>
                  </a:cubicBezTo>
                  <a:cubicBezTo>
                    <a:pt x="220" y="359"/>
                    <a:pt x="221" y="349"/>
                    <a:pt x="222" y="349"/>
                  </a:cubicBezTo>
                  <a:cubicBezTo>
                    <a:pt x="223" y="349"/>
                    <a:pt x="224" y="359"/>
                    <a:pt x="226" y="380"/>
                  </a:cubicBezTo>
                  <a:cubicBezTo>
                    <a:pt x="226" y="334"/>
                    <a:pt x="227" y="307"/>
                    <a:pt x="228" y="307"/>
                  </a:cubicBezTo>
                  <a:cubicBezTo>
                    <a:pt x="230" y="307"/>
                    <a:pt x="231" y="324"/>
                    <a:pt x="232" y="361"/>
                  </a:cubicBezTo>
                  <a:cubicBezTo>
                    <a:pt x="232" y="380"/>
                    <a:pt x="235" y="401"/>
                    <a:pt x="239" y="423"/>
                  </a:cubicBezTo>
                  <a:cubicBezTo>
                    <a:pt x="239" y="408"/>
                    <a:pt x="239" y="395"/>
                    <a:pt x="239" y="380"/>
                  </a:cubicBezTo>
                  <a:cubicBezTo>
                    <a:pt x="237" y="359"/>
                    <a:pt x="236" y="349"/>
                    <a:pt x="237" y="349"/>
                  </a:cubicBezTo>
                  <a:lnTo>
                    <a:pt x="237" y="349"/>
                  </a:lnTo>
                  <a:cubicBezTo>
                    <a:pt x="237" y="349"/>
                    <a:pt x="239" y="359"/>
                    <a:pt x="242" y="380"/>
                  </a:cubicBezTo>
                  <a:cubicBezTo>
                    <a:pt x="245" y="416"/>
                    <a:pt x="248" y="432"/>
                    <a:pt x="250" y="432"/>
                  </a:cubicBezTo>
                  <a:cubicBezTo>
                    <a:pt x="251" y="432"/>
                    <a:pt x="253" y="421"/>
                    <a:pt x="254" y="401"/>
                  </a:cubicBezTo>
                  <a:cubicBezTo>
                    <a:pt x="256" y="381"/>
                    <a:pt x="257" y="371"/>
                    <a:pt x="258" y="371"/>
                  </a:cubicBezTo>
                  <a:cubicBezTo>
                    <a:pt x="260" y="371"/>
                    <a:pt x="260" y="382"/>
                    <a:pt x="260" y="405"/>
                  </a:cubicBezTo>
                  <a:cubicBezTo>
                    <a:pt x="259" y="428"/>
                    <a:pt x="258" y="438"/>
                    <a:pt x="258" y="438"/>
                  </a:cubicBezTo>
                  <a:cubicBezTo>
                    <a:pt x="258" y="438"/>
                    <a:pt x="259" y="433"/>
                    <a:pt x="260" y="423"/>
                  </a:cubicBezTo>
                  <a:lnTo>
                    <a:pt x="267" y="423"/>
                  </a:lnTo>
                  <a:cubicBezTo>
                    <a:pt x="270" y="411"/>
                    <a:pt x="270" y="395"/>
                    <a:pt x="270" y="383"/>
                  </a:cubicBezTo>
                  <a:cubicBezTo>
                    <a:pt x="270" y="408"/>
                    <a:pt x="272" y="426"/>
                    <a:pt x="274" y="426"/>
                  </a:cubicBezTo>
                  <a:cubicBezTo>
                    <a:pt x="275" y="426"/>
                    <a:pt x="276" y="420"/>
                    <a:pt x="276" y="405"/>
                  </a:cubicBezTo>
                  <a:lnTo>
                    <a:pt x="279" y="405"/>
                  </a:lnTo>
                  <a:cubicBezTo>
                    <a:pt x="279" y="405"/>
                    <a:pt x="279" y="405"/>
                    <a:pt x="282" y="383"/>
                  </a:cubicBezTo>
                  <a:cubicBezTo>
                    <a:pt x="282" y="377"/>
                    <a:pt x="283" y="375"/>
                    <a:pt x="283" y="375"/>
                  </a:cubicBezTo>
                  <a:cubicBezTo>
                    <a:pt x="284" y="375"/>
                    <a:pt x="286" y="389"/>
                    <a:pt x="286" y="405"/>
                  </a:cubicBezTo>
                  <a:cubicBezTo>
                    <a:pt x="288" y="420"/>
                    <a:pt x="290" y="434"/>
                    <a:pt x="291" y="434"/>
                  </a:cubicBezTo>
                  <a:cubicBezTo>
                    <a:pt x="292" y="434"/>
                    <a:pt x="292" y="432"/>
                    <a:pt x="292" y="427"/>
                  </a:cubicBezTo>
                  <a:cubicBezTo>
                    <a:pt x="289" y="405"/>
                    <a:pt x="292" y="386"/>
                    <a:pt x="292" y="364"/>
                  </a:cubicBezTo>
                  <a:cubicBezTo>
                    <a:pt x="292" y="357"/>
                    <a:pt x="292" y="355"/>
                    <a:pt x="292" y="355"/>
                  </a:cubicBezTo>
                  <a:cubicBezTo>
                    <a:pt x="293" y="355"/>
                    <a:pt x="295" y="370"/>
                    <a:pt x="295" y="386"/>
                  </a:cubicBezTo>
                  <a:cubicBezTo>
                    <a:pt x="295" y="398"/>
                    <a:pt x="295" y="414"/>
                    <a:pt x="298" y="427"/>
                  </a:cubicBezTo>
                  <a:cubicBezTo>
                    <a:pt x="301" y="427"/>
                    <a:pt x="304" y="427"/>
                    <a:pt x="301" y="405"/>
                  </a:cubicBezTo>
                  <a:cubicBezTo>
                    <a:pt x="301" y="396"/>
                    <a:pt x="303" y="391"/>
                    <a:pt x="306" y="391"/>
                  </a:cubicBezTo>
                  <a:cubicBezTo>
                    <a:pt x="309" y="391"/>
                    <a:pt x="312" y="396"/>
                    <a:pt x="314" y="408"/>
                  </a:cubicBezTo>
                  <a:lnTo>
                    <a:pt x="317" y="408"/>
                  </a:lnTo>
                  <a:cubicBezTo>
                    <a:pt x="317" y="408"/>
                    <a:pt x="317" y="386"/>
                    <a:pt x="320" y="386"/>
                  </a:cubicBezTo>
                  <a:cubicBezTo>
                    <a:pt x="320" y="386"/>
                    <a:pt x="320" y="386"/>
                    <a:pt x="320" y="364"/>
                  </a:cubicBezTo>
                  <a:cubicBezTo>
                    <a:pt x="323" y="364"/>
                    <a:pt x="323" y="364"/>
                    <a:pt x="326" y="386"/>
                  </a:cubicBezTo>
                  <a:cubicBezTo>
                    <a:pt x="328" y="406"/>
                    <a:pt x="329" y="416"/>
                    <a:pt x="329" y="416"/>
                  </a:cubicBezTo>
                  <a:cubicBezTo>
                    <a:pt x="329" y="416"/>
                    <a:pt x="329" y="406"/>
                    <a:pt x="329" y="386"/>
                  </a:cubicBezTo>
                  <a:cubicBezTo>
                    <a:pt x="329" y="376"/>
                    <a:pt x="329" y="372"/>
                    <a:pt x="330" y="372"/>
                  </a:cubicBezTo>
                  <a:cubicBezTo>
                    <a:pt x="330" y="372"/>
                    <a:pt x="331" y="376"/>
                    <a:pt x="333" y="386"/>
                  </a:cubicBezTo>
                  <a:cubicBezTo>
                    <a:pt x="333" y="361"/>
                    <a:pt x="334" y="343"/>
                    <a:pt x="335" y="343"/>
                  </a:cubicBezTo>
                  <a:cubicBezTo>
                    <a:pt x="336" y="343"/>
                    <a:pt x="338" y="350"/>
                    <a:pt x="339" y="367"/>
                  </a:cubicBezTo>
                  <a:cubicBezTo>
                    <a:pt x="339" y="367"/>
                    <a:pt x="339" y="367"/>
                    <a:pt x="339" y="345"/>
                  </a:cubicBezTo>
                  <a:cubicBezTo>
                    <a:pt x="339" y="325"/>
                    <a:pt x="339" y="315"/>
                    <a:pt x="339" y="315"/>
                  </a:cubicBezTo>
                  <a:cubicBezTo>
                    <a:pt x="340" y="315"/>
                    <a:pt x="340" y="325"/>
                    <a:pt x="342" y="345"/>
                  </a:cubicBezTo>
                  <a:cubicBezTo>
                    <a:pt x="344" y="365"/>
                    <a:pt x="344" y="376"/>
                    <a:pt x="345" y="376"/>
                  </a:cubicBezTo>
                  <a:cubicBezTo>
                    <a:pt x="345" y="376"/>
                    <a:pt x="345" y="365"/>
                    <a:pt x="345" y="345"/>
                  </a:cubicBezTo>
                  <a:cubicBezTo>
                    <a:pt x="345" y="345"/>
                    <a:pt x="345" y="335"/>
                    <a:pt x="346" y="335"/>
                  </a:cubicBezTo>
                  <a:cubicBezTo>
                    <a:pt x="346" y="335"/>
                    <a:pt x="347" y="338"/>
                    <a:pt x="348" y="345"/>
                  </a:cubicBezTo>
                  <a:cubicBezTo>
                    <a:pt x="350" y="358"/>
                    <a:pt x="355" y="370"/>
                    <a:pt x="358" y="370"/>
                  </a:cubicBezTo>
                  <a:cubicBezTo>
                    <a:pt x="360" y="370"/>
                    <a:pt x="360" y="364"/>
                    <a:pt x="358" y="345"/>
                  </a:cubicBezTo>
                  <a:lnTo>
                    <a:pt x="361" y="345"/>
                  </a:lnTo>
                  <a:cubicBezTo>
                    <a:pt x="364" y="356"/>
                    <a:pt x="365" y="362"/>
                    <a:pt x="366" y="362"/>
                  </a:cubicBezTo>
                  <a:cubicBezTo>
                    <a:pt x="367" y="362"/>
                    <a:pt x="367" y="356"/>
                    <a:pt x="367" y="345"/>
                  </a:cubicBezTo>
                  <a:lnTo>
                    <a:pt x="367" y="326"/>
                  </a:lnTo>
                  <a:cubicBezTo>
                    <a:pt x="367" y="339"/>
                    <a:pt x="370" y="354"/>
                    <a:pt x="373" y="367"/>
                  </a:cubicBezTo>
                  <a:cubicBezTo>
                    <a:pt x="373" y="367"/>
                    <a:pt x="373" y="367"/>
                    <a:pt x="373" y="345"/>
                  </a:cubicBezTo>
                  <a:cubicBezTo>
                    <a:pt x="370" y="326"/>
                    <a:pt x="373" y="326"/>
                    <a:pt x="373" y="326"/>
                  </a:cubicBezTo>
                  <a:cubicBezTo>
                    <a:pt x="375" y="335"/>
                    <a:pt x="378" y="345"/>
                    <a:pt x="379" y="354"/>
                  </a:cubicBezTo>
                  <a:lnTo>
                    <a:pt x="379" y="354"/>
                  </a:lnTo>
                  <a:cubicBezTo>
                    <a:pt x="378" y="340"/>
                    <a:pt x="378" y="334"/>
                    <a:pt x="379" y="334"/>
                  </a:cubicBezTo>
                  <a:lnTo>
                    <a:pt x="379" y="334"/>
                  </a:lnTo>
                  <a:cubicBezTo>
                    <a:pt x="379" y="334"/>
                    <a:pt x="380" y="339"/>
                    <a:pt x="380" y="348"/>
                  </a:cubicBezTo>
                  <a:cubicBezTo>
                    <a:pt x="383" y="367"/>
                    <a:pt x="386" y="367"/>
                    <a:pt x="386" y="367"/>
                  </a:cubicBezTo>
                  <a:cubicBezTo>
                    <a:pt x="386" y="361"/>
                    <a:pt x="386" y="359"/>
                    <a:pt x="387" y="359"/>
                  </a:cubicBezTo>
                  <a:lnTo>
                    <a:pt x="387" y="359"/>
                  </a:lnTo>
                  <a:cubicBezTo>
                    <a:pt x="387" y="359"/>
                    <a:pt x="388" y="367"/>
                    <a:pt x="386" y="367"/>
                  </a:cubicBezTo>
                  <a:lnTo>
                    <a:pt x="386" y="389"/>
                  </a:lnTo>
                  <a:cubicBezTo>
                    <a:pt x="387" y="395"/>
                    <a:pt x="387" y="398"/>
                    <a:pt x="388" y="398"/>
                  </a:cubicBezTo>
                  <a:cubicBezTo>
                    <a:pt x="389" y="398"/>
                    <a:pt x="389" y="383"/>
                    <a:pt x="389" y="367"/>
                  </a:cubicBezTo>
                  <a:cubicBezTo>
                    <a:pt x="392" y="367"/>
                    <a:pt x="392" y="367"/>
                    <a:pt x="392" y="348"/>
                  </a:cubicBezTo>
                  <a:cubicBezTo>
                    <a:pt x="389" y="333"/>
                    <a:pt x="389" y="320"/>
                    <a:pt x="389" y="304"/>
                  </a:cubicBezTo>
                  <a:lnTo>
                    <a:pt x="389" y="304"/>
                  </a:lnTo>
                  <a:cubicBezTo>
                    <a:pt x="389" y="320"/>
                    <a:pt x="392" y="333"/>
                    <a:pt x="392" y="348"/>
                  </a:cubicBezTo>
                  <a:cubicBezTo>
                    <a:pt x="395" y="354"/>
                    <a:pt x="395" y="361"/>
                    <a:pt x="395" y="367"/>
                  </a:cubicBezTo>
                  <a:cubicBezTo>
                    <a:pt x="397" y="386"/>
                    <a:pt x="398" y="392"/>
                    <a:pt x="399" y="392"/>
                  </a:cubicBezTo>
                  <a:cubicBezTo>
                    <a:pt x="400" y="392"/>
                    <a:pt x="401" y="380"/>
                    <a:pt x="401" y="367"/>
                  </a:cubicBezTo>
                  <a:cubicBezTo>
                    <a:pt x="401" y="347"/>
                    <a:pt x="402" y="336"/>
                    <a:pt x="403" y="336"/>
                  </a:cubicBezTo>
                  <a:cubicBezTo>
                    <a:pt x="404" y="336"/>
                    <a:pt x="405" y="347"/>
                    <a:pt x="405" y="367"/>
                  </a:cubicBezTo>
                  <a:cubicBezTo>
                    <a:pt x="406" y="379"/>
                    <a:pt x="406" y="385"/>
                    <a:pt x="407" y="385"/>
                  </a:cubicBezTo>
                  <a:cubicBezTo>
                    <a:pt x="408" y="385"/>
                    <a:pt x="408" y="350"/>
                    <a:pt x="408" y="307"/>
                  </a:cubicBezTo>
                  <a:cubicBezTo>
                    <a:pt x="411" y="355"/>
                    <a:pt x="413" y="375"/>
                    <a:pt x="414" y="375"/>
                  </a:cubicBezTo>
                  <a:cubicBezTo>
                    <a:pt x="415" y="375"/>
                    <a:pt x="416" y="365"/>
                    <a:pt x="417" y="348"/>
                  </a:cubicBezTo>
                  <a:cubicBezTo>
                    <a:pt x="417" y="337"/>
                    <a:pt x="417" y="332"/>
                    <a:pt x="418" y="332"/>
                  </a:cubicBezTo>
                  <a:cubicBezTo>
                    <a:pt x="418" y="332"/>
                    <a:pt x="419" y="337"/>
                    <a:pt x="420" y="348"/>
                  </a:cubicBezTo>
                  <a:cubicBezTo>
                    <a:pt x="420" y="370"/>
                    <a:pt x="423" y="370"/>
                    <a:pt x="427" y="370"/>
                  </a:cubicBezTo>
                  <a:cubicBezTo>
                    <a:pt x="430" y="370"/>
                    <a:pt x="433" y="370"/>
                    <a:pt x="430" y="348"/>
                  </a:cubicBezTo>
                  <a:lnTo>
                    <a:pt x="433" y="348"/>
                  </a:lnTo>
                  <a:cubicBezTo>
                    <a:pt x="435" y="364"/>
                    <a:pt x="437" y="371"/>
                    <a:pt x="437" y="371"/>
                  </a:cubicBezTo>
                  <a:cubicBezTo>
                    <a:pt x="439" y="371"/>
                    <a:pt x="438" y="354"/>
                    <a:pt x="436" y="329"/>
                  </a:cubicBezTo>
                  <a:lnTo>
                    <a:pt x="439" y="329"/>
                  </a:lnTo>
                  <a:lnTo>
                    <a:pt x="439" y="348"/>
                  </a:lnTo>
                  <a:cubicBezTo>
                    <a:pt x="442" y="370"/>
                    <a:pt x="442" y="370"/>
                    <a:pt x="455" y="370"/>
                  </a:cubicBezTo>
                  <a:cubicBezTo>
                    <a:pt x="467" y="370"/>
                    <a:pt x="470" y="370"/>
                    <a:pt x="467" y="329"/>
                  </a:cubicBezTo>
                  <a:cubicBezTo>
                    <a:pt x="466" y="309"/>
                    <a:pt x="466" y="299"/>
                    <a:pt x="467" y="299"/>
                  </a:cubicBezTo>
                  <a:lnTo>
                    <a:pt x="467" y="299"/>
                  </a:lnTo>
                  <a:cubicBezTo>
                    <a:pt x="467" y="299"/>
                    <a:pt x="469" y="309"/>
                    <a:pt x="470" y="329"/>
                  </a:cubicBezTo>
                  <a:cubicBezTo>
                    <a:pt x="470" y="345"/>
                    <a:pt x="472" y="359"/>
                    <a:pt x="473" y="359"/>
                  </a:cubicBezTo>
                  <a:cubicBezTo>
                    <a:pt x="473" y="359"/>
                    <a:pt x="474" y="357"/>
                    <a:pt x="474" y="351"/>
                  </a:cubicBezTo>
                  <a:cubicBezTo>
                    <a:pt x="474" y="351"/>
                    <a:pt x="477" y="351"/>
                    <a:pt x="480" y="370"/>
                  </a:cubicBezTo>
                  <a:cubicBezTo>
                    <a:pt x="482" y="389"/>
                    <a:pt x="484" y="395"/>
                    <a:pt x="485" y="395"/>
                  </a:cubicBezTo>
                  <a:cubicBezTo>
                    <a:pt x="486" y="395"/>
                    <a:pt x="485" y="383"/>
                    <a:pt x="483" y="370"/>
                  </a:cubicBezTo>
                  <a:cubicBezTo>
                    <a:pt x="482" y="353"/>
                    <a:pt x="481" y="347"/>
                    <a:pt x="482" y="347"/>
                  </a:cubicBezTo>
                  <a:lnTo>
                    <a:pt x="482" y="347"/>
                  </a:lnTo>
                  <a:cubicBezTo>
                    <a:pt x="482" y="347"/>
                    <a:pt x="484" y="359"/>
                    <a:pt x="486" y="370"/>
                  </a:cubicBezTo>
                  <a:cubicBezTo>
                    <a:pt x="487" y="378"/>
                    <a:pt x="488" y="386"/>
                    <a:pt x="489" y="392"/>
                  </a:cubicBezTo>
                  <a:lnTo>
                    <a:pt x="489" y="392"/>
                  </a:lnTo>
                  <a:cubicBezTo>
                    <a:pt x="489" y="380"/>
                    <a:pt x="491" y="368"/>
                    <a:pt x="494" y="368"/>
                  </a:cubicBezTo>
                  <a:cubicBezTo>
                    <a:pt x="496" y="368"/>
                    <a:pt x="499" y="375"/>
                    <a:pt x="502" y="392"/>
                  </a:cubicBezTo>
                  <a:cubicBezTo>
                    <a:pt x="502" y="370"/>
                    <a:pt x="505" y="370"/>
                    <a:pt x="508" y="370"/>
                  </a:cubicBezTo>
                  <a:cubicBezTo>
                    <a:pt x="511" y="370"/>
                    <a:pt x="511" y="370"/>
                    <a:pt x="514" y="392"/>
                  </a:cubicBezTo>
                  <a:cubicBezTo>
                    <a:pt x="514" y="403"/>
                    <a:pt x="514" y="409"/>
                    <a:pt x="515" y="409"/>
                  </a:cubicBezTo>
                  <a:cubicBezTo>
                    <a:pt x="515" y="409"/>
                    <a:pt x="516" y="403"/>
                    <a:pt x="517" y="392"/>
                  </a:cubicBezTo>
                  <a:cubicBezTo>
                    <a:pt x="517" y="392"/>
                    <a:pt x="514" y="351"/>
                    <a:pt x="517" y="351"/>
                  </a:cubicBezTo>
                  <a:cubicBezTo>
                    <a:pt x="514" y="336"/>
                    <a:pt x="514" y="323"/>
                    <a:pt x="517" y="311"/>
                  </a:cubicBezTo>
                  <a:lnTo>
                    <a:pt x="517" y="329"/>
                  </a:lnTo>
                  <a:lnTo>
                    <a:pt x="521" y="370"/>
                  </a:lnTo>
                  <a:cubicBezTo>
                    <a:pt x="524" y="370"/>
                    <a:pt x="524" y="370"/>
                    <a:pt x="524" y="351"/>
                  </a:cubicBezTo>
                  <a:cubicBezTo>
                    <a:pt x="527" y="373"/>
                    <a:pt x="527" y="373"/>
                    <a:pt x="530" y="373"/>
                  </a:cubicBezTo>
                  <a:cubicBezTo>
                    <a:pt x="533" y="373"/>
                    <a:pt x="536" y="373"/>
                    <a:pt x="536" y="351"/>
                  </a:cubicBezTo>
                  <a:cubicBezTo>
                    <a:pt x="539" y="372"/>
                    <a:pt x="543" y="382"/>
                    <a:pt x="545" y="382"/>
                  </a:cubicBezTo>
                  <a:cubicBezTo>
                    <a:pt x="547" y="382"/>
                    <a:pt x="549" y="372"/>
                    <a:pt x="549" y="351"/>
                  </a:cubicBezTo>
                  <a:cubicBezTo>
                    <a:pt x="547" y="340"/>
                    <a:pt x="547" y="335"/>
                    <a:pt x="548" y="335"/>
                  </a:cubicBezTo>
                  <a:lnTo>
                    <a:pt x="548" y="335"/>
                  </a:lnTo>
                  <a:cubicBezTo>
                    <a:pt x="549" y="335"/>
                    <a:pt x="550" y="340"/>
                    <a:pt x="552" y="351"/>
                  </a:cubicBezTo>
                  <a:cubicBezTo>
                    <a:pt x="553" y="362"/>
                    <a:pt x="554" y="368"/>
                    <a:pt x="555" y="368"/>
                  </a:cubicBezTo>
                  <a:cubicBezTo>
                    <a:pt x="555" y="368"/>
                    <a:pt x="555" y="362"/>
                    <a:pt x="555" y="351"/>
                  </a:cubicBezTo>
                  <a:cubicBezTo>
                    <a:pt x="554" y="345"/>
                    <a:pt x="554" y="342"/>
                    <a:pt x="554" y="342"/>
                  </a:cubicBezTo>
                  <a:lnTo>
                    <a:pt x="554" y="342"/>
                  </a:lnTo>
                  <a:cubicBezTo>
                    <a:pt x="554" y="342"/>
                    <a:pt x="557" y="358"/>
                    <a:pt x="561" y="373"/>
                  </a:cubicBezTo>
                  <a:cubicBezTo>
                    <a:pt x="563" y="397"/>
                    <a:pt x="565" y="407"/>
                    <a:pt x="566" y="407"/>
                  </a:cubicBezTo>
                  <a:cubicBezTo>
                    <a:pt x="567" y="407"/>
                    <a:pt x="568" y="401"/>
                    <a:pt x="568" y="392"/>
                  </a:cubicBezTo>
                  <a:cubicBezTo>
                    <a:pt x="568" y="373"/>
                    <a:pt x="571" y="373"/>
                    <a:pt x="571" y="373"/>
                  </a:cubicBezTo>
                  <a:cubicBezTo>
                    <a:pt x="574" y="358"/>
                    <a:pt x="574" y="345"/>
                    <a:pt x="571" y="329"/>
                  </a:cubicBezTo>
                  <a:cubicBezTo>
                    <a:pt x="571" y="322"/>
                    <a:pt x="570" y="315"/>
                    <a:pt x="570" y="308"/>
                  </a:cubicBezTo>
                  <a:lnTo>
                    <a:pt x="570" y="308"/>
                  </a:lnTo>
                  <a:cubicBezTo>
                    <a:pt x="570" y="315"/>
                    <a:pt x="572" y="322"/>
                    <a:pt x="574" y="329"/>
                  </a:cubicBezTo>
                  <a:cubicBezTo>
                    <a:pt x="577" y="351"/>
                    <a:pt x="580" y="351"/>
                    <a:pt x="580" y="351"/>
                  </a:cubicBezTo>
                  <a:lnTo>
                    <a:pt x="586" y="351"/>
                  </a:lnTo>
                  <a:cubicBezTo>
                    <a:pt x="590" y="362"/>
                    <a:pt x="592" y="368"/>
                    <a:pt x="593" y="368"/>
                  </a:cubicBezTo>
                  <a:cubicBezTo>
                    <a:pt x="594" y="368"/>
                    <a:pt x="594" y="362"/>
                    <a:pt x="593" y="351"/>
                  </a:cubicBezTo>
                  <a:cubicBezTo>
                    <a:pt x="592" y="344"/>
                    <a:pt x="591" y="341"/>
                    <a:pt x="591" y="339"/>
                  </a:cubicBezTo>
                  <a:lnTo>
                    <a:pt x="591" y="339"/>
                  </a:lnTo>
                  <a:cubicBezTo>
                    <a:pt x="594" y="354"/>
                    <a:pt x="599" y="362"/>
                    <a:pt x="602" y="362"/>
                  </a:cubicBezTo>
                  <a:cubicBezTo>
                    <a:pt x="607" y="362"/>
                    <a:pt x="610" y="351"/>
                    <a:pt x="608" y="329"/>
                  </a:cubicBezTo>
                  <a:lnTo>
                    <a:pt x="608" y="329"/>
                  </a:lnTo>
                  <a:cubicBezTo>
                    <a:pt x="611" y="342"/>
                    <a:pt x="611" y="339"/>
                    <a:pt x="611" y="351"/>
                  </a:cubicBezTo>
                  <a:cubicBezTo>
                    <a:pt x="615" y="373"/>
                    <a:pt x="615" y="373"/>
                    <a:pt x="618" y="373"/>
                  </a:cubicBezTo>
                  <a:cubicBezTo>
                    <a:pt x="621" y="373"/>
                    <a:pt x="624" y="351"/>
                    <a:pt x="627" y="351"/>
                  </a:cubicBezTo>
                  <a:cubicBezTo>
                    <a:pt x="633" y="351"/>
                    <a:pt x="637" y="351"/>
                    <a:pt x="637" y="329"/>
                  </a:cubicBezTo>
                  <a:cubicBezTo>
                    <a:pt x="637" y="329"/>
                    <a:pt x="637" y="329"/>
                    <a:pt x="640" y="351"/>
                  </a:cubicBezTo>
                  <a:cubicBezTo>
                    <a:pt x="640" y="373"/>
                    <a:pt x="640" y="373"/>
                    <a:pt x="643" y="373"/>
                  </a:cubicBezTo>
                  <a:cubicBezTo>
                    <a:pt x="643" y="358"/>
                    <a:pt x="643" y="345"/>
                    <a:pt x="640" y="329"/>
                  </a:cubicBezTo>
                  <a:cubicBezTo>
                    <a:pt x="638" y="320"/>
                    <a:pt x="638" y="315"/>
                    <a:pt x="639" y="315"/>
                  </a:cubicBezTo>
                  <a:lnTo>
                    <a:pt x="639" y="315"/>
                  </a:lnTo>
                  <a:cubicBezTo>
                    <a:pt x="640" y="315"/>
                    <a:pt x="641" y="320"/>
                    <a:pt x="643" y="329"/>
                  </a:cubicBezTo>
                  <a:cubicBezTo>
                    <a:pt x="646" y="340"/>
                    <a:pt x="649" y="346"/>
                    <a:pt x="651" y="346"/>
                  </a:cubicBezTo>
                  <a:cubicBezTo>
                    <a:pt x="654" y="346"/>
                    <a:pt x="655" y="340"/>
                    <a:pt x="655" y="329"/>
                  </a:cubicBezTo>
                  <a:cubicBezTo>
                    <a:pt x="658" y="329"/>
                    <a:pt x="658" y="329"/>
                    <a:pt x="662" y="351"/>
                  </a:cubicBezTo>
                  <a:cubicBezTo>
                    <a:pt x="663" y="364"/>
                    <a:pt x="666" y="375"/>
                    <a:pt x="668" y="375"/>
                  </a:cubicBezTo>
                  <a:cubicBezTo>
                    <a:pt x="669" y="375"/>
                    <a:pt x="669" y="369"/>
                    <a:pt x="668" y="351"/>
                  </a:cubicBezTo>
                  <a:cubicBezTo>
                    <a:pt x="671" y="351"/>
                    <a:pt x="671" y="351"/>
                    <a:pt x="671" y="373"/>
                  </a:cubicBezTo>
                  <a:cubicBezTo>
                    <a:pt x="675" y="384"/>
                    <a:pt x="676" y="396"/>
                    <a:pt x="676" y="396"/>
                  </a:cubicBezTo>
                  <a:cubicBezTo>
                    <a:pt x="676" y="396"/>
                    <a:pt x="675" y="390"/>
                    <a:pt x="674" y="373"/>
                  </a:cubicBezTo>
                  <a:cubicBezTo>
                    <a:pt x="674" y="362"/>
                    <a:pt x="676" y="357"/>
                    <a:pt x="678" y="357"/>
                  </a:cubicBezTo>
                  <a:cubicBezTo>
                    <a:pt x="680" y="357"/>
                    <a:pt x="684" y="362"/>
                    <a:pt x="687" y="373"/>
                  </a:cubicBezTo>
                  <a:cubicBezTo>
                    <a:pt x="687" y="373"/>
                    <a:pt x="687" y="373"/>
                    <a:pt x="687" y="351"/>
                  </a:cubicBezTo>
                  <a:cubicBezTo>
                    <a:pt x="684" y="339"/>
                    <a:pt x="684" y="342"/>
                    <a:pt x="684" y="329"/>
                  </a:cubicBezTo>
                  <a:lnTo>
                    <a:pt x="684" y="329"/>
                  </a:lnTo>
                  <a:cubicBezTo>
                    <a:pt x="687" y="351"/>
                    <a:pt x="688" y="362"/>
                    <a:pt x="689" y="362"/>
                  </a:cubicBezTo>
                  <a:cubicBezTo>
                    <a:pt x="689" y="362"/>
                    <a:pt x="688" y="351"/>
                    <a:pt x="687" y="329"/>
                  </a:cubicBezTo>
                  <a:lnTo>
                    <a:pt x="687" y="329"/>
                  </a:lnTo>
                  <a:cubicBezTo>
                    <a:pt x="693" y="351"/>
                    <a:pt x="693" y="351"/>
                    <a:pt x="693" y="351"/>
                  </a:cubicBezTo>
                  <a:cubicBezTo>
                    <a:pt x="693" y="351"/>
                    <a:pt x="699" y="329"/>
                    <a:pt x="705" y="329"/>
                  </a:cubicBezTo>
                  <a:cubicBezTo>
                    <a:pt x="718" y="329"/>
                    <a:pt x="721" y="329"/>
                    <a:pt x="721" y="311"/>
                  </a:cubicBezTo>
                  <a:cubicBezTo>
                    <a:pt x="727" y="329"/>
                    <a:pt x="727" y="329"/>
                    <a:pt x="731" y="329"/>
                  </a:cubicBezTo>
                  <a:cubicBezTo>
                    <a:pt x="731" y="329"/>
                    <a:pt x="734" y="329"/>
                    <a:pt x="734" y="351"/>
                  </a:cubicBezTo>
                  <a:cubicBezTo>
                    <a:pt x="734" y="329"/>
                    <a:pt x="734" y="329"/>
                    <a:pt x="737" y="329"/>
                  </a:cubicBezTo>
                  <a:cubicBezTo>
                    <a:pt x="735" y="309"/>
                    <a:pt x="734" y="299"/>
                    <a:pt x="735" y="299"/>
                  </a:cubicBezTo>
                  <a:lnTo>
                    <a:pt x="735" y="299"/>
                  </a:lnTo>
                  <a:cubicBezTo>
                    <a:pt x="735" y="299"/>
                    <a:pt x="737" y="309"/>
                    <a:pt x="740" y="329"/>
                  </a:cubicBezTo>
                  <a:cubicBezTo>
                    <a:pt x="742" y="345"/>
                    <a:pt x="746" y="359"/>
                    <a:pt x="747" y="359"/>
                  </a:cubicBezTo>
                  <a:cubicBezTo>
                    <a:pt x="747" y="359"/>
                    <a:pt x="747" y="357"/>
                    <a:pt x="746" y="351"/>
                  </a:cubicBezTo>
                  <a:cubicBezTo>
                    <a:pt x="743" y="336"/>
                    <a:pt x="743" y="323"/>
                    <a:pt x="743" y="311"/>
                  </a:cubicBezTo>
                  <a:cubicBezTo>
                    <a:pt x="746" y="311"/>
                    <a:pt x="746" y="311"/>
                    <a:pt x="749" y="329"/>
                  </a:cubicBezTo>
                  <a:cubicBezTo>
                    <a:pt x="750" y="336"/>
                    <a:pt x="751" y="339"/>
                    <a:pt x="753" y="339"/>
                  </a:cubicBezTo>
                  <a:cubicBezTo>
                    <a:pt x="756" y="339"/>
                    <a:pt x="759" y="324"/>
                    <a:pt x="759" y="311"/>
                  </a:cubicBezTo>
                  <a:cubicBezTo>
                    <a:pt x="762" y="329"/>
                    <a:pt x="762" y="329"/>
                    <a:pt x="765" y="329"/>
                  </a:cubicBezTo>
                  <a:cubicBezTo>
                    <a:pt x="766" y="335"/>
                    <a:pt x="767" y="343"/>
                    <a:pt x="768" y="351"/>
                  </a:cubicBezTo>
                  <a:cubicBezTo>
                    <a:pt x="771" y="370"/>
                    <a:pt x="771" y="370"/>
                    <a:pt x="774" y="370"/>
                  </a:cubicBezTo>
                  <a:cubicBezTo>
                    <a:pt x="774" y="351"/>
                    <a:pt x="778" y="351"/>
                    <a:pt x="784" y="351"/>
                  </a:cubicBezTo>
                  <a:cubicBezTo>
                    <a:pt x="790" y="348"/>
                    <a:pt x="790" y="329"/>
                    <a:pt x="787" y="289"/>
                  </a:cubicBezTo>
                  <a:lnTo>
                    <a:pt x="787" y="289"/>
                  </a:lnTo>
                  <a:lnTo>
                    <a:pt x="796" y="348"/>
                  </a:lnTo>
                  <a:cubicBezTo>
                    <a:pt x="796" y="336"/>
                    <a:pt x="796" y="323"/>
                    <a:pt x="793" y="307"/>
                  </a:cubicBezTo>
                  <a:cubicBezTo>
                    <a:pt x="792" y="298"/>
                    <a:pt x="792" y="293"/>
                    <a:pt x="792" y="293"/>
                  </a:cubicBezTo>
                  <a:lnTo>
                    <a:pt x="792" y="293"/>
                  </a:lnTo>
                  <a:cubicBezTo>
                    <a:pt x="793" y="293"/>
                    <a:pt x="795" y="298"/>
                    <a:pt x="796" y="307"/>
                  </a:cubicBezTo>
                  <a:cubicBezTo>
                    <a:pt x="799" y="318"/>
                    <a:pt x="802" y="324"/>
                    <a:pt x="803" y="324"/>
                  </a:cubicBezTo>
                  <a:cubicBezTo>
                    <a:pt x="804" y="324"/>
                    <a:pt x="804" y="318"/>
                    <a:pt x="803" y="307"/>
                  </a:cubicBezTo>
                  <a:cubicBezTo>
                    <a:pt x="806" y="307"/>
                    <a:pt x="806" y="307"/>
                    <a:pt x="812" y="329"/>
                  </a:cubicBezTo>
                  <a:cubicBezTo>
                    <a:pt x="812" y="329"/>
                    <a:pt x="812" y="329"/>
                    <a:pt x="809" y="307"/>
                  </a:cubicBezTo>
                  <a:cubicBezTo>
                    <a:pt x="807" y="298"/>
                    <a:pt x="807" y="293"/>
                    <a:pt x="808" y="293"/>
                  </a:cubicBezTo>
                  <a:lnTo>
                    <a:pt x="808" y="293"/>
                  </a:lnTo>
                  <a:cubicBezTo>
                    <a:pt x="809" y="293"/>
                    <a:pt x="810" y="298"/>
                    <a:pt x="812" y="307"/>
                  </a:cubicBezTo>
                  <a:cubicBezTo>
                    <a:pt x="816" y="332"/>
                    <a:pt x="819" y="342"/>
                    <a:pt x="821" y="342"/>
                  </a:cubicBezTo>
                  <a:cubicBezTo>
                    <a:pt x="822" y="342"/>
                    <a:pt x="823" y="337"/>
                    <a:pt x="821" y="329"/>
                  </a:cubicBezTo>
                  <a:cubicBezTo>
                    <a:pt x="818" y="307"/>
                    <a:pt x="818" y="307"/>
                    <a:pt x="821" y="307"/>
                  </a:cubicBezTo>
                  <a:cubicBezTo>
                    <a:pt x="821" y="307"/>
                    <a:pt x="825" y="307"/>
                    <a:pt x="821" y="286"/>
                  </a:cubicBezTo>
                  <a:lnTo>
                    <a:pt x="825" y="286"/>
                  </a:lnTo>
                  <a:cubicBezTo>
                    <a:pt x="828" y="295"/>
                    <a:pt x="828" y="301"/>
                    <a:pt x="828" y="307"/>
                  </a:cubicBezTo>
                  <a:lnTo>
                    <a:pt x="831" y="329"/>
                  </a:lnTo>
                  <a:cubicBezTo>
                    <a:pt x="834" y="329"/>
                    <a:pt x="834" y="329"/>
                    <a:pt x="834" y="307"/>
                  </a:cubicBezTo>
                  <a:cubicBezTo>
                    <a:pt x="836" y="322"/>
                    <a:pt x="840" y="336"/>
                    <a:pt x="841" y="336"/>
                  </a:cubicBezTo>
                  <a:cubicBezTo>
                    <a:pt x="841" y="336"/>
                    <a:pt x="841" y="333"/>
                    <a:pt x="840" y="326"/>
                  </a:cubicBezTo>
                  <a:cubicBezTo>
                    <a:pt x="839" y="309"/>
                    <a:pt x="839" y="303"/>
                    <a:pt x="839" y="303"/>
                  </a:cubicBezTo>
                  <a:lnTo>
                    <a:pt x="839" y="303"/>
                  </a:lnTo>
                  <a:cubicBezTo>
                    <a:pt x="840" y="303"/>
                    <a:pt x="842" y="315"/>
                    <a:pt x="843" y="326"/>
                  </a:cubicBezTo>
                  <a:cubicBezTo>
                    <a:pt x="846" y="348"/>
                    <a:pt x="848" y="359"/>
                    <a:pt x="849" y="359"/>
                  </a:cubicBezTo>
                  <a:cubicBezTo>
                    <a:pt x="850" y="359"/>
                    <a:pt x="850" y="348"/>
                    <a:pt x="850" y="326"/>
                  </a:cubicBezTo>
                  <a:cubicBezTo>
                    <a:pt x="853" y="326"/>
                    <a:pt x="853" y="307"/>
                    <a:pt x="859" y="307"/>
                  </a:cubicBezTo>
                  <a:cubicBezTo>
                    <a:pt x="865" y="307"/>
                    <a:pt x="868" y="307"/>
                    <a:pt x="871" y="322"/>
                  </a:cubicBezTo>
                  <a:lnTo>
                    <a:pt x="871" y="322"/>
                  </a:lnTo>
                  <a:cubicBezTo>
                    <a:pt x="869" y="307"/>
                    <a:pt x="870" y="307"/>
                    <a:pt x="875" y="307"/>
                  </a:cubicBezTo>
                  <a:cubicBezTo>
                    <a:pt x="876" y="313"/>
                    <a:pt x="878" y="315"/>
                    <a:pt x="879" y="315"/>
                  </a:cubicBezTo>
                  <a:cubicBezTo>
                    <a:pt x="881" y="315"/>
                    <a:pt x="881" y="299"/>
                    <a:pt x="881" y="286"/>
                  </a:cubicBezTo>
                  <a:lnTo>
                    <a:pt x="878" y="286"/>
                  </a:lnTo>
                  <a:cubicBezTo>
                    <a:pt x="874" y="261"/>
                    <a:pt x="873" y="251"/>
                    <a:pt x="873" y="251"/>
                  </a:cubicBezTo>
                  <a:lnTo>
                    <a:pt x="873" y="251"/>
                  </a:lnTo>
                  <a:cubicBezTo>
                    <a:pt x="874" y="251"/>
                    <a:pt x="875" y="256"/>
                    <a:pt x="878" y="264"/>
                  </a:cubicBezTo>
                  <a:cubicBezTo>
                    <a:pt x="881" y="276"/>
                    <a:pt x="884" y="292"/>
                    <a:pt x="887" y="304"/>
                  </a:cubicBezTo>
                  <a:cubicBezTo>
                    <a:pt x="887" y="320"/>
                    <a:pt x="890" y="333"/>
                    <a:pt x="897" y="345"/>
                  </a:cubicBezTo>
                  <a:cubicBezTo>
                    <a:pt x="897" y="345"/>
                    <a:pt x="897" y="345"/>
                    <a:pt x="894" y="326"/>
                  </a:cubicBezTo>
                  <a:cubicBezTo>
                    <a:pt x="890" y="304"/>
                    <a:pt x="890" y="304"/>
                    <a:pt x="890" y="304"/>
                  </a:cubicBezTo>
                  <a:cubicBezTo>
                    <a:pt x="894" y="304"/>
                    <a:pt x="894" y="304"/>
                    <a:pt x="894" y="286"/>
                  </a:cubicBezTo>
                  <a:cubicBezTo>
                    <a:pt x="890" y="264"/>
                    <a:pt x="890" y="264"/>
                    <a:pt x="894" y="264"/>
                  </a:cubicBezTo>
                  <a:cubicBezTo>
                    <a:pt x="896" y="281"/>
                    <a:pt x="898" y="283"/>
                    <a:pt x="899" y="283"/>
                  </a:cubicBezTo>
                  <a:cubicBezTo>
                    <a:pt x="900" y="283"/>
                    <a:pt x="900" y="282"/>
                    <a:pt x="900" y="282"/>
                  </a:cubicBezTo>
                  <a:cubicBezTo>
                    <a:pt x="903" y="295"/>
                    <a:pt x="903" y="292"/>
                    <a:pt x="903" y="304"/>
                  </a:cubicBezTo>
                  <a:cubicBezTo>
                    <a:pt x="906" y="326"/>
                    <a:pt x="912" y="345"/>
                    <a:pt x="912" y="345"/>
                  </a:cubicBezTo>
                  <a:cubicBezTo>
                    <a:pt x="912" y="339"/>
                    <a:pt x="909" y="333"/>
                    <a:pt x="909" y="326"/>
                  </a:cubicBezTo>
                  <a:cubicBezTo>
                    <a:pt x="906" y="304"/>
                    <a:pt x="941" y="301"/>
                    <a:pt x="944" y="301"/>
                  </a:cubicBezTo>
                  <a:cubicBezTo>
                    <a:pt x="947" y="312"/>
                    <a:pt x="950" y="318"/>
                    <a:pt x="951" y="318"/>
                  </a:cubicBezTo>
                  <a:cubicBezTo>
                    <a:pt x="953" y="318"/>
                    <a:pt x="953" y="312"/>
                    <a:pt x="950" y="301"/>
                  </a:cubicBezTo>
                  <a:cubicBezTo>
                    <a:pt x="947" y="282"/>
                    <a:pt x="956" y="282"/>
                    <a:pt x="962" y="279"/>
                  </a:cubicBezTo>
                  <a:cubicBezTo>
                    <a:pt x="972" y="279"/>
                    <a:pt x="981" y="279"/>
                    <a:pt x="978" y="260"/>
                  </a:cubicBezTo>
                  <a:lnTo>
                    <a:pt x="981" y="257"/>
                  </a:lnTo>
                  <a:cubicBezTo>
                    <a:pt x="984" y="257"/>
                    <a:pt x="984" y="239"/>
                    <a:pt x="984" y="239"/>
                  </a:cubicBezTo>
                  <a:cubicBezTo>
                    <a:pt x="983" y="228"/>
                    <a:pt x="983" y="222"/>
                    <a:pt x="984" y="222"/>
                  </a:cubicBezTo>
                  <a:lnTo>
                    <a:pt x="984" y="222"/>
                  </a:lnTo>
                  <a:cubicBezTo>
                    <a:pt x="984" y="222"/>
                    <a:pt x="986" y="228"/>
                    <a:pt x="988" y="239"/>
                  </a:cubicBezTo>
                  <a:cubicBezTo>
                    <a:pt x="988" y="251"/>
                    <a:pt x="991" y="267"/>
                    <a:pt x="994" y="279"/>
                  </a:cubicBezTo>
                  <a:cubicBezTo>
                    <a:pt x="997" y="279"/>
                    <a:pt x="994" y="257"/>
                    <a:pt x="991" y="239"/>
                  </a:cubicBezTo>
                  <a:cubicBezTo>
                    <a:pt x="988" y="217"/>
                    <a:pt x="988" y="217"/>
                    <a:pt x="988" y="217"/>
                  </a:cubicBezTo>
                  <a:cubicBezTo>
                    <a:pt x="991" y="217"/>
                    <a:pt x="991" y="217"/>
                    <a:pt x="994" y="239"/>
                  </a:cubicBezTo>
                  <a:cubicBezTo>
                    <a:pt x="997" y="257"/>
                    <a:pt x="1000" y="279"/>
                    <a:pt x="1000" y="279"/>
                  </a:cubicBezTo>
                  <a:lnTo>
                    <a:pt x="1003" y="279"/>
                  </a:lnTo>
                  <a:cubicBezTo>
                    <a:pt x="997" y="257"/>
                    <a:pt x="1000" y="257"/>
                    <a:pt x="1000" y="257"/>
                  </a:cubicBezTo>
                  <a:lnTo>
                    <a:pt x="1000" y="257"/>
                  </a:lnTo>
                  <a:cubicBezTo>
                    <a:pt x="1000" y="257"/>
                    <a:pt x="1000" y="257"/>
                    <a:pt x="1009" y="298"/>
                  </a:cubicBezTo>
                  <a:cubicBezTo>
                    <a:pt x="1013" y="318"/>
                    <a:pt x="1015" y="329"/>
                    <a:pt x="1016" y="329"/>
                  </a:cubicBezTo>
                  <a:cubicBezTo>
                    <a:pt x="1017" y="329"/>
                    <a:pt x="1016" y="318"/>
                    <a:pt x="1013" y="298"/>
                  </a:cubicBezTo>
                  <a:lnTo>
                    <a:pt x="1009" y="279"/>
                  </a:lnTo>
                  <a:lnTo>
                    <a:pt x="1009" y="279"/>
                  </a:lnTo>
                  <a:cubicBezTo>
                    <a:pt x="1012" y="291"/>
                    <a:pt x="1014" y="296"/>
                    <a:pt x="1015" y="296"/>
                  </a:cubicBezTo>
                  <a:cubicBezTo>
                    <a:pt x="1017" y="296"/>
                    <a:pt x="1015" y="271"/>
                    <a:pt x="1013" y="257"/>
                  </a:cubicBezTo>
                  <a:lnTo>
                    <a:pt x="1013" y="257"/>
                  </a:lnTo>
                  <a:cubicBezTo>
                    <a:pt x="1017" y="278"/>
                    <a:pt x="1020" y="288"/>
                    <a:pt x="1020" y="288"/>
                  </a:cubicBezTo>
                  <a:cubicBezTo>
                    <a:pt x="1020" y="288"/>
                    <a:pt x="1019" y="278"/>
                    <a:pt x="1016" y="257"/>
                  </a:cubicBezTo>
                  <a:cubicBezTo>
                    <a:pt x="1014" y="246"/>
                    <a:pt x="1014" y="241"/>
                    <a:pt x="1015" y="241"/>
                  </a:cubicBezTo>
                  <a:lnTo>
                    <a:pt x="1015" y="241"/>
                  </a:lnTo>
                  <a:cubicBezTo>
                    <a:pt x="1016" y="241"/>
                    <a:pt x="1017" y="246"/>
                    <a:pt x="1019" y="257"/>
                  </a:cubicBezTo>
                  <a:cubicBezTo>
                    <a:pt x="1025" y="276"/>
                    <a:pt x="1025" y="276"/>
                    <a:pt x="1028" y="276"/>
                  </a:cubicBezTo>
                  <a:cubicBezTo>
                    <a:pt x="1028" y="254"/>
                    <a:pt x="1038" y="254"/>
                    <a:pt x="1050" y="254"/>
                  </a:cubicBezTo>
                  <a:cubicBezTo>
                    <a:pt x="1063" y="254"/>
                    <a:pt x="1069" y="251"/>
                    <a:pt x="1066" y="232"/>
                  </a:cubicBezTo>
                  <a:cubicBezTo>
                    <a:pt x="1069" y="232"/>
                    <a:pt x="1069" y="232"/>
                    <a:pt x="1072" y="251"/>
                  </a:cubicBezTo>
                  <a:cubicBezTo>
                    <a:pt x="1075" y="260"/>
                    <a:pt x="1076" y="266"/>
                    <a:pt x="1077" y="266"/>
                  </a:cubicBezTo>
                  <a:cubicBezTo>
                    <a:pt x="1077" y="266"/>
                    <a:pt x="1076" y="256"/>
                    <a:pt x="1072" y="232"/>
                  </a:cubicBezTo>
                  <a:lnTo>
                    <a:pt x="1072" y="232"/>
                  </a:lnTo>
                  <a:cubicBezTo>
                    <a:pt x="1078" y="251"/>
                    <a:pt x="1082" y="251"/>
                    <a:pt x="1085" y="251"/>
                  </a:cubicBezTo>
                  <a:cubicBezTo>
                    <a:pt x="1091" y="251"/>
                    <a:pt x="1097" y="251"/>
                    <a:pt x="1091" y="229"/>
                  </a:cubicBezTo>
                  <a:cubicBezTo>
                    <a:pt x="1091" y="220"/>
                    <a:pt x="1091" y="215"/>
                    <a:pt x="1091" y="215"/>
                  </a:cubicBezTo>
                  <a:cubicBezTo>
                    <a:pt x="1092" y="215"/>
                    <a:pt x="1093" y="220"/>
                    <a:pt x="1094" y="229"/>
                  </a:cubicBezTo>
                  <a:cubicBezTo>
                    <a:pt x="1098" y="254"/>
                    <a:pt x="1104" y="272"/>
                    <a:pt x="1107" y="272"/>
                  </a:cubicBezTo>
                  <a:cubicBezTo>
                    <a:pt x="1109" y="272"/>
                    <a:pt x="1109" y="265"/>
                    <a:pt x="1107" y="248"/>
                  </a:cubicBezTo>
                  <a:cubicBezTo>
                    <a:pt x="1110" y="248"/>
                    <a:pt x="1110" y="248"/>
                    <a:pt x="1116" y="270"/>
                  </a:cubicBezTo>
                  <a:cubicBezTo>
                    <a:pt x="1116" y="270"/>
                    <a:pt x="1116" y="270"/>
                    <a:pt x="1119" y="248"/>
                  </a:cubicBezTo>
                  <a:lnTo>
                    <a:pt x="1129" y="248"/>
                  </a:lnTo>
                  <a:cubicBezTo>
                    <a:pt x="1132" y="248"/>
                    <a:pt x="1129" y="226"/>
                    <a:pt x="1129" y="226"/>
                  </a:cubicBezTo>
                  <a:lnTo>
                    <a:pt x="1132" y="226"/>
                  </a:lnTo>
                  <a:cubicBezTo>
                    <a:pt x="1134" y="243"/>
                    <a:pt x="1138" y="245"/>
                    <a:pt x="1146" y="245"/>
                  </a:cubicBezTo>
                  <a:cubicBezTo>
                    <a:pt x="1148" y="245"/>
                    <a:pt x="1151" y="245"/>
                    <a:pt x="1154" y="245"/>
                  </a:cubicBezTo>
                  <a:cubicBezTo>
                    <a:pt x="1163" y="245"/>
                    <a:pt x="1169" y="245"/>
                    <a:pt x="1176" y="264"/>
                  </a:cubicBezTo>
                  <a:cubicBezTo>
                    <a:pt x="1176" y="264"/>
                    <a:pt x="1179" y="264"/>
                    <a:pt x="1176" y="242"/>
                  </a:cubicBezTo>
                  <a:cubicBezTo>
                    <a:pt x="1172" y="218"/>
                    <a:pt x="1170" y="208"/>
                    <a:pt x="1171" y="208"/>
                  </a:cubicBezTo>
                  <a:lnTo>
                    <a:pt x="1171" y="208"/>
                  </a:lnTo>
                  <a:cubicBezTo>
                    <a:pt x="1171" y="208"/>
                    <a:pt x="1173" y="214"/>
                    <a:pt x="1176" y="223"/>
                  </a:cubicBezTo>
                  <a:cubicBezTo>
                    <a:pt x="1180" y="243"/>
                    <a:pt x="1184" y="253"/>
                    <a:pt x="1186" y="253"/>
                  </a:cubicBezTo>
                  <a:cubicBezTo>
                    <a:pt x="1188" y="253"/>
                    <a:pt x="1188" y="248"/>
                    <a:pt x="1187" y="237"/>
                  </a:cubicBezTo>
                  <a:lnTo>
                    <a:pt x="1187" y="237"/>
                  </a:lnTo>
                  <a:cubicBezTo>
                    <a:pt x="1187" y="238"/>
                    <a:pt x="1188" y="240"/>
                    <a:pt x="1188" y="242"/>
                  </a:cubicBezTo>
                  <a:cubicBezTo>
                    <a:pt x="1192" y="257"/>
                    <a:pt x="1194" y="263"/>
                    <a:pt x="1195" y="263"/>
                  </a:cubicBezTo>
                  <a:cubicBezTo>
                    <a:pt x="1197" y="263"/>
                    <a:pt x="1195" y="245"/>
                    <a:pt x="1191" y="220"/>
                  </a:cubicBezTo>
                  <a:lnTo>
                    <a:pt x="1191" y="220"/>
                  </a:lnTo>
                  <a:cubicBezTo>
                    <a:pt x="1196" y="235"/>
                    <a:pt x="1200" y="249"/>
                    <a:pt x="1201" y="249"/>
                  </a:cubicBezTo>
                  <a:cubicBezTo>
                    <a:pt x="1202" y="249"/>
                    <a:pt x="1202" y="247"/>
                    <a:pt x="1201" y="242"/>
                  </a:cubicBezTo>
                  <a:lnTo>
                    <a:pt x="1201" y="242"/>
                  </a:lnTo>
                  <a:cubicBezTo>
                    <a:pt x="1201" y="242"/>
                    <a:pt x="1201" y="242"/>
                    <a:pt x="1210" y="282"/>
                  </a:cubicBezTo>
                  <a:cubicBezTo>
                    <a:pt x="1213" y="295"/>
                    <a:pt x="1216" y="307"/>
                    <a:pt x="1219" y="323"/>
                  </a:cubicBezTo>
                  <a:cubicBezTo>
                    <a:pt x="1219" y="307"/>
                    <a:pt x="1216" y="295"/>
                    <a:pt x="1213" y="282"/>
                  </a:cubicBezTo>
                  <a:lnTo>
                    <a:pt x="1216" y="282"/>
                  </a:lnTo>
                  <a:cubicBezTo>
                    <a:pt x="1216" y="282"/>
                    <a:pt x="1216" y="282"/>
                    <a:pt x="1213" y="260"/>
                  </a:cubicBezTo>
                  <a:cubicBezTo>
                    <a:pt x="1207" y="239"/>
                    <a:pt x="1210" y="239"/>
                    <a:pt x="1210" y="239"/>
                  </a:cubicBezTo>
                  <a:lnTo>
                    <a:pt x="1210" y="239"/>
                  </a:lnTo>
                  <a:cubicBezTo>
                    <a:pt x="1212" y="245"/>
                    <a:pt x="1213" y="248"/>
                    <a:pt x="1213" y="248"/>
                  </a:cubicBezTo>
                  <a:cubicBezTo>
                    <a:pt x="1214" y="248"/>
                    <a:pt x="1211" y="233"/>
                    <a:pt x="1207" y="220"/>
                  </a:cubicBezTo>
                  <a:cubicBezTo>
                    <a:pt x="1204" y="207"/>
                    <a:pt x="1201" y="192"/>
                    <a:pt x="1201" y="179"/>
                  </a:cubicBezTo>
                  <a:cubicBezTo>
                    <a:pt x="1201" y="179"/>
                    <a:pt x="1194" y="157"/>
                    <a:pt x="1191" y="138"/>
                  </a:cubicBezTo>
                  <a:cubicBezTo>
                    <a:pt x="1185" y="110"/>
                    <a:pt x="1179" y="82"/>
                    <a:pt x="1169" y="57"/>
                  </a:cubicBezTo>
                  <a:cubicBezTo>
                    <a:pt x="1164" y="44"/>
                    <a:pt x="1159" y="33"/>
                    <a:pt x="1157" y="33"/>
                  </a:cubicBezTo>
                  <a:lnTo>
                    <a:pt x="1157" y="33"/>
                  </a:lnTo>
                  <a:cubicBezTo>
                    <a:pt x="1155" y="33"/>
                    <a:pt x="1156" y="39"/>
                    <a:pt x="1160" y="57"/>
                  </a:cubicBezTo>
                  <a:cubicBezTo>
                    <a:pt x="1160" y="63"/>
                    <a:pt x="1163" y="72"/>
                    <a:pt x="1163" y="79"/>
                  </a:cubicBezTo>
                  <a:cubicBezTo>
                    <a:pt x="1160" y="72"/>
                    <a:pt x="1157" y="66"/>
                    <a:pt x="1154" y="57"/>
                  </a:cubicBezTo>
                  <a:cubicBezTo>
                    <a:pt x="1150" y="38"/>
                    <a:pt x="1144" y="38"/>
                    <a:pt x="1138" y="38"/>
                  </a:cubicBezTo>
                  <a:cubicBezTo>
                    <a:pt x="1136" y="38"/>
                    <a:pt x="1134" y="38"/>
                    <a:pt x="1132" y="38"/>
                  </a:cubicBezTo>
                  <a:cubicBezTo>
                    <a:pt x="1127" y="38"/>
                    <a:pt x="1124" y="36"/>
                    <a:pt x="1119" y="19"/>
                  </a:cubicBezTo>
                  <a:cubicBezTo>
                    <a:pt x="1113" y="1"/>
                    <a:pt x="1113" y="0"/>
                    <a:pt x="1113" y="0"/>
                  </a:cubicBezTo>
                  <a:close/>
                  <a:moveTo>
                    <a:pt x="25" y="571"/>
                  </a:moveTo>
                  <a:lnTo>
                    <a:pt x="25" y="571"/>
                  </a:lnTo>
                  <a:cubicBezTo>
                    <a:pt x="25" y="571"/>
                    <a:pt x="22" y="590"/>
                    <a:pt x="22" y="611"/>
                  </a:cubicBezTo>
                  <a:cubicBezTo>
                    <a:pt x="25" y="599"/>
                    <a:pt x="25" y="583"/>
                    <a:pt x="25" y="571"/>
                  </a:cubicBezTo>
                  <a:close/>
                  <a:moveTo>
                    <a:pt x="361" y="721"/>
                  </a:moveTo>
                  <a:cubicBezTo>
                    <a:pt x="361" y="721"/>
                    <a:pt x="361" y="743"/>
                    <a:pt x="364" y="762"/>
                  </a:cubicBezTo>
                  <a:cubicBezTo>
                    <a:pt x="364" y="757"/>
                    <a:pt x="364" y="751"/>
                    <a:pt x="364" y="743"/>
                  </a:cubicBezTo>
                  <a:cubicBezTo>
                    <a:pt x="364" y="721"/>
                    <a:pt x="364" y="721"/>
                    <a:pt x="361" y="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52"/>
            <p:cNvSpPr/>
            <p:nvPr/>
          </p:nvSpPr>
          <p:spPr>
            <a:xfrm>
              <a:off x="7686800" y="1730375"/>
              <a:ext cx="197650" cy="111050"/>
            </a:xfrm>
            <a:custGeom>
              <a:avLst/>
              <a:gdLst/>
              <a:ahLst/>
              <a:cxnLst/>
              <a:rect l="l" t="t" r="r" b="b"/>
              <a:pathLst>
                <a:path w="7906" h="4442" extrusionOk="0">
                  <a:moveTo>
                    <a:pt x="294" y="160"/>
                  </a:moveTo>
                  <a:cubicBezTo>
                    <a:pt x="300" y="160"/>
                    <a:pt x="304" y="164"/>
                    <a:pt x="308" y="170"/>
                  </a:cubicBezTo>
                  <a:cubicBezTo>
                    <a:pt x="314" y="176"/>
                    <a:pt x="314" y="176"/>
                    <a:pt x="298" y="189"/>
                  </a:cubicBezTo>
                  <a:cubicBezTo>
                    <a:pt x="298" y="189"/>
                    <a:pt x="290" y="191"/>
                    <a:pt x="282" y="191"/>
                  </a:cubicBezTo>
                  <a:cubicBezTo>
                    <a:pt x="276" y="191"/>
                    <a:pt x="270" y="189"/>
                    <a:pt x="267" y="185"/>
                  </a:cubicBezTo>
                  <a:lnTo>
                    <a:pt x="276" y="167"/>
                  </a:lnTo>
                  <a:cubicBezTo>
                    <a:pt x="284" y="162"/>
                    <a:pt x="290" y="160"/>
                    <a:pt x="294" y="160"/>
                  </a:cubicBezTo>
                  <a:close/>
                  <a:moveTo>
                    <a:pt x="471" y="201"/>
                  </a:moveTo>
                  <a:lnTo>
                    <a:pt x="461" y="223"/>
                  </a:lnTo>
                  <a:lnTo>
                    <a:pt x="468" y="232"/>
                  </a:lnTo>
                  <a:cubicBezTo>
                    <a:pt x="483" y="217"/>
                    <a:pt x="483" y="217"/>
                    <a:pt x="477" y="210"/>
                  </a:cubicBezTo>
                  <a:lnTo>
                    <a:pt x="471" y="201"/>
                  </a:lnTo>
                  <a:close/>
                  <a:moveTo>
                    <a:pt x="368" y="246"/>
                  </a:moveTo>
                  <a:cubicBezTo>
                    <a:pt x="372" y="246"/>
                    <a:pt x="375" y="251"/>
                    <a:pt x="380" y="257"/>
                  </a:cubicBezTo>
                  <a:cubicBezTo>
                    <a:pt x="386" y="264"/>
                    <a:pt x="392" y="273"/>
                    <a:pt x="377" y="286"/>
                  </a:cubicBezTo>
                  <a:lnTo>
                    <a:pt x="371" y="276"/>
                  </a:lnTo>
                  <a:cubicBezTo>
                    <a:pt x="376" y="272"/>
                    <a:pt x="377" y="270"/>
                    <a:pt x="375" y="270"/>
                  </a:cubicBezTo>
                  <a:lnTo>
                    <a:pt x="375" y="270"/>
                  </a:lnTo>
                  <a:cubicBezTo>
                    <a:pt x="373" y="270"/>
                    <a:pt x="361" y="278"/>
                    <a:pt x="355" y="292"/>
                  </a:cubicBezTo>
                  <a:lnTo>
                    <a:pt x="324" y="320"/>
                  </a:lnTo>
                  <a:cubicBezTo>
                    <a:pt x="317" y="311"/>
                    <a:pt x="327" y="289"/>
                    <a:pt x="342" y="276"/>
                  </a:cubicBezTo>
                  <a:cubicBezTo>
                    <a:pt x="357" y="255"/>
                    <a:pt x="363" y="246"/>
                    <a:pt x="368" y="246"/>
                  </a:cubicBezTo>
                  <a:close/>
                  <a:moveTo>
                    <a:pt x="41" y="336"/>
                  </a:moveTo>
                  <a:cubicBezTo>
                    <a:pt x="26" y="339"/>
                    <a:pt x="13" y="345"/>
                    <a:pt x="1" y="355"/>
                  </a:cubicBezTo>
                  <a:lnTo>
                    <a:pt x="10" y="364"/>
                  </a:lnTo>
                  <a:cubicBezTo>
                    <a:pt x="12" y="366"/>
                    <a:pt x="14" y="367"/>
                    <a:pt x="16" y="367"/>
                  </a:cubicBezTo>
                  <a:cubicBezTo>
                    <a:pt x="24" y="367"/>
                    <a:pt x="36" y="357"/>
                    <a:pt x="48" y="345"/>
                  </a:cubicBezTo>
                  <a:lnTo>
                    <a:pt x="41" y="336"/>
                  </a:lnTo>
                  <a:close/>
                  <a:moveTo>
                    <a:pt x="771" y="713"/>
                  </a:moveTo>
                  <a:cubicBezTo>
                    <a:pt x="776" y="713"/>
                    <a:pt x="780" y="713"/>
                    <a:pt x="784" y="715"/>
                  </a:cubicBezTo>
                  <a:cubicBezTo>
                    <a:pt x="794" y="721"/>
                    <a:pt x="781" y="737"/>
                    <a:pt x="753" y="743"/>
                  </a:cubicBezTo>
                  <a:lnTo>
                    <a:pt x="734" y="731"/>
                  </a:lnTo>
                  <a:cubicBezTo>
                    <a:pt x="743" y="719"/>
                    <a:pt x="758" y="713"/>
                    <a:pt x="771" y="713"/>
                  </a:cubicBezTo>
                  <a:close/>
                  <a:moveTo>
                    <a:pt x="800" y="768"/>
                  </a:moveTo>
                  <a:cubicBezTo>
                    <a:pt x="791" y="768"/>
                    <a:pt x="782" y="775"/>
                    <a:pt x="775" y="784"/>
                  </a:cubicBezTo>
                  <a:cubicBezTo>
                    <a:pt x="762" y="803"/>
                    <a:pt x="772" y="809"/>
                    <a:pt x="790" y="822"/>
                  </a:cubicBezTo>
                  <a:cubicBezTo>
                    <a:pt x="792" y="823"/>
                    <a:pt x="795" y="823"/>
                    <a:pt x="797" y="823"/>
                  </a:cubicBezTo>
                  <a:cubicBezTo>
                    <a:pt x="807" y="823"/>
                    <a:pt x="819" y="815"/>
                    <a:pt x="819" y="815"/>
                  </a:cubicBezTo>
                  <a:cubicBezTo>
                    <a:pt x="831" y="800"/>
                    <a:pt x="822" y="793"/>
                    <a:pt x="816" y="787"/>
                  </a:cubicBezTo>
                  <a:cubicBezTo>
                    <a:pt x="813" y="773"/>
                    <a:pt x="807" y="768"/>
                    <a:pt x="800" y="768"/>
                  </a:cubicBezTo>
                  <a:close/>
                  <a:moveTo>
                    <a:pt x="1257" y="892"/>
                  </a:moveTo>
                  <a:cubicBezTo>
                    <a:pt x="1261" y="892"/>
                    <a:pt x="1266" y="894"/>
                    <a:pt x="1270" y="897"/>
                  </a:cubicBezTo>
                  <a:lnTo>
                    <a:pt x="1261" y="916"/>
                  </a:lnTo>
                  <a:lnTo>
                    <a:pt x="1242" y="928"/>
                  </a:lnTo>
                  <a:lnTo>
                    <a:pt x="1242" y="903"/>
                  </a:lnTo>
                  <a:cubicBezTo>
                    <a:pt x="1247" y="895"/>
                    <a:pt x="1252" y="892"/>
                    <a:pt x="1257" y="892"/>
                  </a:cubicBezTo>
                  <a:close/>
                  <a:moveTo>
                    <a:pt x="1299" y="951"/>
                  </a:moveTo>
                  <a:cubicBezTo>
                    <a:pt x="1302" y="951"/>
                    <a:pt x="1298" y="960"/>
                    <a:pt x="1289" y="978"/>
                  </a:cubicBezTo>
                  <a:cubicBezTo>
                    <a:pt x="1279" y="1000"/>
                    <a:pt x="1261" y="1016"/>
                    <a:pt x="1239" y="1022"/>
                  </a:cubicBezTo>
                  <a:lnTo>
                    <a:pt x="1220" y="1013"/>
                  </a:lnTo>
                  <a:lnTo>
                    <a:pt x="1257" y="985"/>
                  </a:lnTo>
                  <a:cubicBezTo>
                    <a:pt x="1283" y="962"/>
                    <a:pt x="1296" y="951"/>
                    <a:pt x="1299" y="951"/>
                  </a:cubicBezTo>
                  <a:close/>
                  <a:moveTo>
                    <a:pt x="1543" y="992"/>
                  </a:moveTo>
                  <a:cubicBezTo>
                    <a:pt x="1549" y="992"/>
                    <a:pt x="1542" y="999"/>
                    <a:pt x="1524" y="1022"/>
                  </a:cubicBezTo>
                  <a:lnTo>
                    <a:pt x="1489" y="1050"/>
                  </a:lnTo>
                  <a:cubicBezTo>
                    <a:pt x="1477" y="1047"/>
                    <a:pt x="1496" y="1032"/>
                    <a:pt x="1524" y="997"/>
                  </a:cubicBezTo>
                  <a:cubicBezTo>
                    <a:pt x="1533" y="994"/>
                    <a:pt x="1540" y="992"/>
                    <a:pt x="1543" y="992"/>
                  </a:cubicBezTo>
                  <a:close/>
                  <a:moveTo>
                    <a:pt x="1756" y="1007"/>
                  </a:moveTo>
                  <a:cubicBezTo>
                    <a:pt x="1749" y="1025"/>
                    <a:pt x="1740" y="1044"/>
                    <a:pt x="1740" y="1044"/>
                  </a:cubicBezTo>
                  <a:cubicBezTo>
                    <a:pt x="1738" y="1051"/>
                    <a:pt x="1737" y="1053"/>
                    <a:pt x="1737" y="1053"/>
                  </a:cubicBezTo>
                  <a:cubicBezTo>
                    <a:pt x="1738" y="1053"/>
                    <a:pt x="1743" y="1038"/>
                    <a:pt x="1749" y="1025"/>
                  </a:cubicBezTo>
                  <a:lnTo>
                    <a:pt x="1756" y="1007"/>
                  </a:lnTo>
                  <a:close/>
                  <a:moveTo>
                    <a:pt x="2295" y="1081"/>
                  </a:moveTo>
                  <a:cubicBezTo>
                    <a:pt x="2289" y="1081"/>
                    <a:pt x="2291" y="1086"/>
                    <a:pt x="2295" y="1100"/>
                  </a:cubicBezTo>
                  <a:lnTo>
                    <a:pt x="2313" y="1107"/>
                  </a:lnTo>
                  <a:cubicBezTo>
                    <a:pt x="2320" y="1085"/>
                    <a:pt x="2320" y="1085"/>
                    <a:pt x="2310" y="1085"/>
                  </a:cubicBezTo>
                  <a:cubicBezTo>
                    <a:pt x="2303" y="1083"/>
                    <a:pt x="2298" y="1081"/>
                    <a:pt x="2295" y="1081"/>
                  </a:cubicBezTo>
                  <a:close/>
                  <a:moveTo>
                    <a:pt x="1568" y="1110"/>
                  </a:moveTo>
                  <a:lnTo>
                    <a:pt x="1577" y="1113"/>
                  </a:lnTo>
                  <a:cubicBezTo>
                    <a:pt x="1571" y="1130"/>
                    <a:pt x="1563" y="1148"/>
                    <a:pt x="1554" y="1148"/>
                  </a:cubicBezTo>
                  <a:cubicBezTo>
                    <a:pt x="1553" y="1148"/>
                    <a:pt x="1553" y="1148"/>
                    <a:pt x="1552" y="1147"/>
                  </a:cubicBezTo>
                  <a:lnTo>
                    <a:pt x="1543" y="1141"/>
                  </a:lnTo>
                  <a:cubicBezTo>
                    <a:pt x="1549" y="1129"/>
                    <a:pt x="1558" y="1119"/>
                    <a:pt x="1568" y="1110"/>
                  </a:cubicBezTo>
                  <a:close/>
                  <a:moveTo>
                    <a:pt x="1877" y="1155"/>
                  </a:moveTo>
                  <a:cubicBezTo>
                    <a:pt x="1884" y="1155"/>
                    <a:pt x="1882" y="1175"/>
                    <a:pt x="1865" y="1204"/>
                  </a:cubicBezTo>
                  <a:lnTo>
                    <a:pt x="1843" y="1194"/>
                  </a:lnTo>
                  <a:cubicBezTo>
                    <a:pt x="1849" y="1177"/>
                    <a:pt x="1858" y="1160"/>
                    <a:pt x="1866" y="1160"/>
                  </a:cubicBezTo>
                  <a:cubicBezTo>
                    <a:pt x="1867" y="1160"/>
                    <a:pt x="1868" y="1160"/>
                    <a:pt x="1868" y="1160"/>
                  </a:cubicBezTo>
                  <a:cubicBezTo>
                    <a:pt x="1872" y="1157"/>
                    <a:pt x="1875" y="1155"/>
                    <a:pt x="1877" y="1155"/>
                  </a:cubicBezTo>
                  <a:close/>
                  <a:moveTo>
                    <a:pt x="2078" y="1166"/>
                  </a:moveTo>
                  <a:cubicBezTo>
                    <a:pt x="2075" y="1179"/>
                    <a:pt x="2072" y="1194"/>
                    <a:pt x="2075" y="1210"/>
                  </a:cubicBezTo>
                  <a:cubicBezTo>
                    <a:pt x="2076" y="1210"/>
                    <a:pt x="2077" y="1210"/>
                    <a:pt x="2077" y="1210"/>
                  </a:cubicBezTo>
                  <a:cubicBezTo>
                    <a:pt x="2086" y="1210"/>
                    <a:pt x="2091" y="1191"/>
                    <a:pt x="2091" y="1191"/>
                  </a:cubicBezTo>
                  <a:cubicBezTo>
                    <a:pt x="2091" y="1191"/>
                    <a:pt x="2097" y="1173"/>
                    <a:pt x="2088" y="1169"/>
                  </a:cubicBezTo>
                  <a:lnTo>
                    <a:pt x="2078" y="1166"/>
                  </a:lnTo>
                  <a:close/>
                  <a:moveTo>
                    <a:pt x="1947" y="1188"/>
                  </a:moveTo>
                  <a:lnTo>
                    <a:pt x="1959" y="1191"/>
                  </a:lnTo>
                  <a:cubicBezTo>
                    <a:pt x="1969" y="1194"/>
                    <a:pt x="1969" y="1194"/>
                    <a:pt x="1962" y="1216"/>
                  </a:cubicBezTo>
                  <a:lnTo>
                    <a:pt x="1953" y="1213"/>
                  </a:lnTo>
                  <a:lnTo>
                    <a:pt x="1947" y="1188"/>
                  </a:lnTo>
                  <a:close/>
                  <a:moveTo>
                    <a:pt x="1752" y="1250"/>
                  </a:moveTo>
                  <a:cubicBezTo>
                    <a:pt x="1753" y="1250"/>
                    <a:pt x="1755" y="1251"/>
                    <a:pt x="1756" y="1251"/>
                  </a:cubicBezTo>
                  <a:lnTo>
                    <a:pt x="1746" y="1273"/>
                  </a:lnTo>
                  <a:cubicBezTo>
                    <a:pt x="1744" y="1272"/>
                    <a:pt x="1742" y="1271"/>
                    <a:pt x="1740" y="1271"/>
                  </a:cubicBezTo>
                  <a:cubicBezTo>
                    <a:pt x="1736" y="1271"/>
                    <a:pt x="1732" y="1273"/>
                    <a:pt x="1729" y="1273"/>
                  </a:cubicBezTo>
                  <a:cubicBezTo>
                    <a:pt x="1726" y="1273"/>
                    <a:pt x="1725" y="1271"/>
                    <a:pt x="1727" y="1263"/>
                  </a:cubicBezTo>
                  <a:cubicBezTo>
                    <a:pt x="1719" y="1261"/>
                    <a:pt x="1741" y="1250"/>
                    <a:pt x="1752" y="1250"/>
                  </a:cubicBezTo>
                  <a:close/>
                  <a:moveTo>
                    <a:pt x="2112" y="1307"/>
                  </a:moveTo>
                  <a:cubicBezTo>
                    <a:pt x="2112" y="1307"/>
                    <a:pt x="2113" y="1307"/>
                    <a:pt x="2113" y="1307"/>
                  </a:cubicBezTo>
                  <a:cubicBezTo>
                    <a:pt x="2122" y="1310"/>
                    <a:pt x="2135" y="1314"/>
                    <a:pt x="2129" y="1336"/>
                  </a:cubicBezTo>
                  <a:cubicBezTo>
                    <a:pt x="2129" y="1336"/>
                    <a:pt x="2123" y="1352"/>
                    <a:pt x="2113" y="1352"/>
                  </a:cubicBezTo>
                  <a:cubicBezTo>
                    <a:pt x="2112" y="1352"/>
                    <a:pt x="2111" y="1351"/>
                    <a:pt x="2110" y="1351"/>
                  </a:cubicBezTo>
                  <a:cubicBezTo>
                    <a:pt x="2100" y="1348"/>
                    <a:pt x="2097" y="1326"/>
                    <a:pt x="2097" y="1326"/>
                  </a:cubicBezTo>
                  <a:cubicBezTo>
                    <a:pt x="2102" y="1309"/>
                    <a:pt x="2109" y="1307"/>
                    <a:pt x="2112" y="1307"/>
                  </a:cubicBezTo>
                  <a:close/>
                  <a:moveTo>
                    <a:pt x="2295" y="1363"/>
                  </a:moveTo>
                  <a:cubicBezTo>
                    <a:pt x="2298" y="1363"/>
                    <a:pt x="2303" y="1365"/>
                    <a:pt x="2310" y="1367"/>
                  </a:cubicBezTo>
                  <a:cubicBezTo>
                    <a:pt x="2320" y="1370"/>
                    <a:pt x="2313" y="1389"/>
                    <a:pt x="2313" y="1389"/>
                  </a:cubicBezTo>
                  <a:cubicBezTo>
                    <a:pt x="2313" y="1394"/>
                    <a:pt x="2311" y="1396"/>
                    <a:pt x="2310" y="1396"/>
                  </a:cubicBezTo>
                  <a:cubicBezTo>
                    <a:pt x="2306" y="1396"/>
                    <a:pt x="2301" y="1385"/>
                    <a:pt x="2295" y="1383"/>
                  </a:cubicBezTo>
                  <a:cubicBezTo>
                    <a:pt x="2291" y="1368"/>
                    <a:pt x="2289" y="1363"/>
                    <a:pt x="2295" y="1363"/>
                  </a:cubicBezTo>
                  <a:close/>
                  <a:moveTo>
                    <a:pt x="2494" y="1357"/>
                  </a:moveTo>
                  <a:cubicBezTo>
                    <a:pt x="2498" y="1357"/>
                    <a:pt x="2502" y="1368"/>
                    <a:pt x="2502" y="1395"/>
                  </a:cubicBezTo>
                  <a:cubicBezTo>
                    <a:pt x="2499" y="1408"/>
                    <a:pt x="2499" y="1412"/>
                    <a:pt x="2495" y="1412"/>
                  </a:cubicBezTo>
                  <a:cubicBezTo>
                    <a:pt x="2494" y="1412"/>
                    <a:pt x="2492" y="1412"/>
                    <a:pt x="2489" y="1411"/>
                  </a:cubicBezTo>
                  <a:cubicBezTo>
                    <a:pt x="2486" y="1398"/>
                    <a:pt x="2483" y="1383"/>
                    <a:pt x="2486" y="1370"/>
                  </a:cubicBezTo>
                  <a:cubicBezTo>
                    <a:pt x="2488" y="1361"/>
                    <a:pt x="2491" y="1357"/>
                    <a:pt x="2494" y="1357"/>
                  </a:cubicBezTo>
                  <a:close/>
                  <a:moveTo>
                    <a:pt x="2570" y="1389"/>
                  </a:moveTo>
                  <a:lnTo>
                    <a:pt x="2580" y="1392"/>
                  </a:lnTo>
                  <a:cubicBezTo>
                    <a:pt x="2577" y="1410"/>
                    <a:pt x="2571" y="1430"/>
                    <a:pt x="2563" y="1430"/>
                  </a:cubicBezTo>
                  <a:cubicBezTo>
                    <a:pt x="2562" y="1430"/>
                    <a:pt x="2562" y="1430"/>
                    <a:pt x="2561" y="1430"/>
                  </a:cubicBezTo>
                  <a:lnTo>
                    <a:pt x="2555" y="1408"/>
                  </a:lnTo>
                  <a:lnTo>
                    <a:pt x="2570" y="1389"/>
                  </a:lnTo>
                  <a:close/>
                  <a:moveTo>
                    <a:pt x="3733" y="1480"/>
                  </a:moveTo>
                  <a:cubicBezTo>
                    <a:pt x="3730" y="1502"/>
                    <a:pt x="3727" y="1520"/>
                    <a:pt x="3717" y="1520"/>
                  </a:cubicBezTo>
                  <a:lnTo>
                    <a:pt x="3705" y="1517"/>
                  </a:lnTo>
                  <a:cubicBezTo>
                    <a:pt x="3708" y="1505"/>
                    <a:pt x="3714" y="1489"/>
                    <a:pt x="3724" y="1480"/>
                  </a:cubicBezTo>
                  <a:close/>
                  <a:moveTo>
                    <a:pt x="3254" y="1567"/>
                  </a:moveTo>
                  <a:lnTo>
                    <a:pt x="3266" y="1571"/>
                  </a:lnTo>
                  <a:cubicBezTo>
                    <a:pt x="3263" y="1592"/>
                    <a:pt x="3260" y="1611"/>
                    <a:pt x="3247" y="1611"/>
                  </a:cubicBezTo>
                  <a:lnTo>
                    <a:pt x="3241" y="1586"/>
                  </a:lnTo>
                  <a:lnTo>
                    <a:pt x="3254" y="1567"/>
                  </a:lnTo>
                  <a:close/>
                  <a:moveTo>
                    <a:pt x="3517" y="1592"/>
                  </a:moveTo>
                  <a:cubicBezTo>
                    <a:pt x="3526" y="1596"/>
                    <a:pt x="3526" y="1596"/>
                    <a:pt x="3523" y="1614"/>
                  </a:cubicBezTo>
                  <a:cubicBezTo>
                    <a:pt x="3523" y="1630"/>
                    <a:pt x="3517" y="1643"/>
                    <a:pt x="3507" y="1655"/>
                  </a:cubicBezTo>
                  <a:cubicBezTo>
                    <a:pt x="3495" y="1652"/>
                    <a:pt x="3514" y="1614"/>
                    <a:pt x="3517" y="1592"/>
                  </a:cubicBezTo>
                  <a:close/>
                  <a:moveTo>
                    <a:pt x="3855" y="1627"/>
                  </a:moveTo>
                  <a:cubicBezTo>
                    <a:pt x="3852" y="1649"/>
                    <a:pt x="3849" y="1668"/>
                    <a:pt x="3840" y="1668"/>
                  </a:cubicBezTo>
                  <a:lnTo>
                    <a:pt x="3830" y="1646"/>
                  </a:lnTo>
                  <a:lnTo>
                    <a:pt x="3846" y="1627"/>
                  </a:lnTo>
                  <a:close/>
                  <a:moveTo>
                    <a:pt x="2138" y="1749"/>
                  </a:moveTo>
                  <a:cubicBezTo>
                    <a:pt x="2125" y="1762"/>
                    <a:pt x="2119" y="1774"/>
                    <a:pt x="2116" y="1787"/>
                  </a:cubicBezTo>
                  <a:cubicBezTo>
                    <a:pt x="2113" y="1797"/>
                    <a:pt x="2114" y="1803"/>
                    <a:pt x="2117" y="1803"/>
                  </a:cubicBezTo>
                  <a:cubicBezTo>
                    <a:pt x="2121" y="1803"/>
                    <a:pt x="2129" y="1795"/>
                    <a:pt x="2141" y="1774"/>
                  </a:cubicBezTo>
                  <a:cubicBezTo>
                    <a:pt x="2147" y="1752"/>
                    <a:pt x="2147" y="1752"/>
                    <a:pt x="2138" y="1749"/>
                  </a:cubicBezTo>
                  <a:close/>
                  <a:moveTo>
                    <a:pt x="4604" y="1765"/>
                  </a:moveTo>
                  <a:cubicBezTo>
                    <a:pt x="4626" y="1771"/>
                    <a:pt x="4626" y="1771"/>
                    <a:pt x="4623" y="1790"/>
                  </a:cubicBezTo>
                  <a:cubicBezTo>
                    <a:pt x="4619" y="1804"/>
                    <a:pt x="4609" y="1806"/>
                    <a:pt x="4599" y="1806"/>
                  </a:cubicBezTo>
                  <a:cubicBezTo>
                    <a:pt x="4594" y="1806"/>
                    <a:pt x="4589" y="1806"/>
                    <a:pt x="4585" y="1806"/>
                  </a:cubicBezTo>
                  <a:cubicBezTo>
                    <a:pt x="4579" y="1781"/>
                    <a:pt x="4595" y="1765"/>
                    <a:pt x="4604" y="1765"/>
                  </a:cubicBezTo>
                  <a:close/>
                  <a:moveTo>
                    <a:pt x="5052" y="1849"/>
                  </a:moveTo>
                  <a:lnTo>
                    <a:pt x="5062" y="1853"/>
                  </a:lnTo>
                  <a:cubicBezTo>
                    <a:pt x="5059" y="1873"/>
                    <a:pt x="5053" y="1891"/>
                    <a:pt x="5045" y="1891"/>
                  </a:cubicBezTo>
                  <a:cubicBezTo>
                    <a:pt x="5044" y="1891"/>
                    <a:pt x="5044" y="1890"/>
                    <a:pt x="5043" y="1890"/>
                  </a:cubicBezTo>
                  <a:lnTo>
                    <a:pt x="5030" y="1887"/>
                  </a:lnTo>
                  <a:cubicBezTo>
                    <a:pt x="5037" y="1875"/>
                    <a:pt x="5043" y="1862"/>
                    <a:pt x="5052" y="1849"/>
                  </a:cubicBezTo>
                  <a:close/>
                  <a:moveTo>
                    <a:pt x="5988" y="2049"/>
                  </a:moveTo>
                  <a:cubicBezTo>
                    <a:pt x="5991" y="2049"/>
                    <a:pt x="5993" y="2050"/>
                    <a:pt x="5993" y="2050"/>
                  </a:cubicBezTo>
                  <a:cubicBezTo>
                    <a:pt x="6002" y="2053"/>
                    <a:pt x="6002" y="2053"/>
                    <a:pt x="5993" y="2072"/>
                  </a:cubicBezTo>
                  <a:cubicBezTo>
                    <a:pt x="5993" y="2072"/>
                    <a:pt x="5985" y="2088"/>
                    <a:pt x="5976" y="2088"/>
                  </a:cubicBezTo>
                  <a:cubicBezTo>
                    <a:pt x="5975" y="2088"/>
                    <a:pt x="5974" y="2088"/>
                    <a:pt x="5974" y="2088"/>
                  </a:cubicBezTo>
                  <a:lnTo>
                    <a:pt x="5971" y="2063"/>
                  </a:lnTo>
                  <a:cubicBezTo>
                    <a:pt x="5976" y="2051"/>
                    <a:pt x="5983" y="2049"/>
                    <a:pt x="5988" y="2049"/>
                  </a:cubicBezTo>
                  <a:close/>
                  <a:moveTo>
                    <a:pt x="6127" y="2091"/>
                  </a:moveTo>
                  <a:lnTo>
                    <a:pt x="6137" y="2097"/>
                  </a:lnTo>
                  <a:cubicBezTo>
                    <a:pt x="6129" y="2113"/>
                    <a:pt x="6120" y="2130"/>
                    <a:pt x="6112" y="2130"/>
                  </a:cubicBezTo>
                  <a:cubicBezTo>
                    <a:pt x="6111" y="2130"/>
                    <a:pt x="6110" y="2129"/>
                    <a:pt x="6109" y="2128"/>
                  </a:cubicBezTo>
                  <a:lnTo>
                    <a:pt x="6105" y="2106"/>
                  </a:lnTo>
                  <a:lnTo>
                    <a:pt x="6127" y="2091"/>
                  </a:lnTo>
                  <a:close/>
                  <a:moveTo>
                    <a:pt x="6149" y="2251"/>
                  </a:moveTo>
                  <a:cubicBezTo>
                    <a:pt x="6156" y="2251"/>
                    <a:pt x="6158" y="2258"/>
                    <a:pt x="6152" y="2269"/>
                  </a:cubicBezTo>
                  <a:cubicBezTo>
                    <a:pt x="6144" y="2281"/>
                    <a:pt x="6142" y="2286"/>
                    <a:pt x="6138" y="2286"/>
                  </a:cubicBezTo>
                  <a:cubicBezTo>
                    <a:pt x="6136" y="2286"/>
                    <a:pt x="6134" y="2284"/>
                    <a:pt x="6130" y="2282"/>
                  </a:cubicBezTo>
                  <a:cubicBezTo>
                    <a:pt x="6112" y="2273"/>
                    <a:pt x="6112" y="2273"/>
                    <a:pt x="6130" y="2260"/>
                  </a:cubicBezTo>
                  <a:cubicBezTo>
                    <a:pt x="6138" y="2254"/>
                    <a:pt x="6144" y="2251"/>
                    <a:pt x="6149" y="2251"/>
                  </a:cubicBezTo>
                  <a:close/>
                  <a:moveTo>
                    <a:pt x="6199" y="2298"/>
                  </a:moveTo>
                  <a:lnTo>
                    <a:pt x="6209" y="2304"/>
                  </a:lnTo>
                  <a:cubicBezTo>
                    <a:pt x="6218" y="2310"/>
                    <a:pt x="6218" y="2310"/>
                    <a:pt x="6209" y="2326"/>
                  </a:cubicBezTo>
                  <a:lnTo>
                    <a:pt x="6199" y="2323"/>
                  </a:lnTo>
                  <a:lnTo>
                    <a:pt x="6199" y="2298"/>
                  </a:lnTo>
                  <a:close/>
                  <a:moveTo>
                    <a:pt x="6136" y="2366"/>
                  </a:moveTo>
                  <a:cubicBezTo>
                    <a:pt x="6134" y="2369"/>
                    <a:pt x="6132" y="2372"/>
                    <a:pt x="6130" y="2376"/>
                  </a:cubicBezTo>
                  <a:cubicBezTo>
                    <a:pt x="6130" y="2376"/>
                    <a:pt x="6130" y="2377"/>
                    <a:pt x="6130" y="2377"/>
                  </a:cubicBezTo>
                  <a:lnTo>
                    <a:pt x="6130" y="2377"/>
                  </a:lnTo>
                  <a:cubicBezTo>
                    <a:pt x="6132" y="2374"/>
                    <a:pt x="6134" y="2370"/>
                    <a:pt x="6136" y="2366"/>
                  </a:cubicBezTo>
                  <a:close/>
                  <a:moveTo>
                    <a:pt x="6265" y="2375"/>
                  </a:moveTo>
                  <a:cubicBezTo>
                    <a:pt x="6264" y="2375"/>
                    <a:pt x="6261" y="2376"/>
                    <a:pt x="6256" y="2379"/>
                  </a:cubicBezTo>
                  <a:cubicBezTo>
                    <a:pt x="6257" y="2380"/>
                    <a:pt x="6259" y="2380"/>
                    <a:pt x="6260" y="2380"/>
                  </a:cubicBezTo>
                  <a:cubicBezTo>
                    <a:pt x="6265" y="2380"/>
                    <a:pt x="6269" y="2375"/>
                    <a:pt x="6265" y="2375"/>
                  </a:cubicBezTo>
                  <a:close/>
                  <a:moveTo>
                    <a:pt x="6297" y="2354"/>
                  </a:moveTo>
                  <a:lnTo>
                    <a:pt x="6306" y="2360"/>
                  </a:lnTo>
                  <a:cubicBezTo>
                    <a:pt x="6315" y="2367"/>
                    <a:pt x="6315" y="2367"/>
                    <a:pt x="6306" y="2382"/>
                  </a:cubicBezTo>
                  <a:lnTo>
                    <a:pt x="6297" y="2379"/>
                  </a:lnTo>
                  <a:lnTo>
                    <a:pt x="6297" y="2354"/>
                  </a:lnTo>
                  <a:close/>
                  <a:moveTo>
                    <a:pt x="6130" y="2377"/>
                  </a:moveTo>
                  <a:lnTo>
                    <a:pt x="6130" y="2377"/>
                  </a:lnTo>
                  <a:cubicBezTo>
                    <a:pt x="6126" y="2386"/>
                    <a:pt x="6125" y="2391"/>
                    <a:pt x="6126" y="2391"/>
                  </a:cubicBezTo>
                  <a:cubicBezTo>
                    <a:pt x="6127" y="2391"/>
                    <a:pt x="6129" y="2387"/>
                    <a:pt x="6130" y="2377"/>
                  </a:cubicBezTo>
                  <a:close/>
                  <a:moveTo>
                    <a:pt x="6416" y="2379"/>
                  </a:moveTo>
                  <a:lnTo>
                    <a:pt x="6425" y="2385"/>
                  </a:lnTo>
                  <a:cubicBezTo>
                    <a:pt x="6434" y="2392"/>
                    <a:pt x="6422" y="2410"/>
                    <a:pt x="6422" y="2410"/>
                  </a:cubicBezTo>
                  <a:cubicBezTo>
                    <a:pt x="6422" y="2410"/>
                    <a:pt x="6415" y="2421"/>
                    <a:pt x="6408" y="2421"/>
                  </a:cubicBezTo>
                  <a:cubicBezTo>
                    <a:pt x="6406" y="2421"/>
                    <a:pt x="6405" y="2421"/>
                    <a:pt x="6403" y="2420"/>
                  </a:cubicBezTo>
                  <a:cubicBezTo>
                    <a:pt x="6403" y="2407"/>
                    <a:pt x="6406" y="2392"/>
                    <a:pt x="6416" y="2379"/>
                  </a:cubicBezTo>
                  <a:close/>
                  <a:moveTo>
                    <a:pt x="6801" y="2656"/>
                  </a:moveTo>
                  <a:cubicBezTo>
                    <a:pt x="6804" y="2656"/>
                    <a:pt x="6804" y="2658"/>
                    <a:pt x="6798" y="2664"/>
                  </a:cubicBezTo>
                  <a:cubicBezTo>
                    <a:pt x="6789" y="2674"/>
                    <a:pt x="6776" y="2683"/>
                    <a:pt x="6763" y="2689"/>
                  </a:cubicBezTo>
                  <a:cubicBezTo>
                    <a:pt x="6763" y="2689"/>
                    <a:pt x="6757" y="2692"/>
                    <a:pt x="6753" y="2692"/>
                  </a:cubicBezTo>
                  <a:cubicBezTo>
                    <a:pt x="6750" y="2692"/>
                    <a:pt x="6748" y="2690"/>
                    <a:pt x="6754" y="2683"/>
                  </a:cubicBezTo>
                  <a:lnTo>
                    <a:pt x="6770" y="2667"/>
                  </a:lnTo>
                  <a:cubicBezTo>
                    <a:pt x="6783" y="2662"/>
                    <a:pt x="6797" y="2656"/>
                    <a:pt x="6801" y="2656"/>
                  </a:cubicBezTo>
                  <a:close/>
                  <a:moveTo>
                    <a:pt x="7128" y="2868"/>
                  </a:moveTo>
                  <a:cubicBezTo>
                    <a:pt x="7130" y="2868"/>
                    <a:pt x="7132" y="2868"/>
                    <a:pt x="7133" y="2868"/>
                  </a:cubicBezTo>
                  <a:cubicBezTo>
                    <a:pt x="7140" y="2877"/>
                    <a:pt x="7140" y="2877"/>
                    <a:pt x="7127" y="2890"/>
                  </a:cubicBezTo>
                  <a:cubicBezTo>
                    <a:pt x="7116" y="2901"/>
                    <a:pt x="7101" y="2907"/>
                    <a:pt x="7091" y="2907"/>
                  </a:cubicBezTo>
                  <a:cubicBezTo>
                    <a:pt x="7086" y="2907"/>
                    <a:pt x="7082" y="2905"/>
                    <a:pt x="7080" y="2902"/>
                  </a:cubicBezTo>
                  <a:cubicBezTo>
                    <a:pt x="7071" y="2894"/>
                    <a:pt x="7099" y="2868"/>
                    <a:pt x="7128" y="2868"/>
                  </a:cubicBezTo>
                  <a:close/>
                  <a:moveTo>
                    <a:pt x="7825" y="4342"/>
                  </a:moveTo>
                  <a:cubicBezTo>
                    <a:pt x="7838" y="4342"/>
                    <a:pt x="7848" y="4345"/>
                    <a:pt x="7848" y="4353"/>
                  </a:cubicBezTo>
                  <a:cubicBezTo>
                    <a:pt x="7872" y="4364"/>
                    <a:pt x="7870" y="4369"/>
                    <a:pt x="7858" y="4369"/>
                  </a:cubicBezTo>
                  <a:cubicBezTo>
                    <a:pt x="7847" y="4369"/>
                    <a:pt x="7827" y="4365"/>
                    <a:pt x="7807" y="4356"/>
                  </a:cubicBezTo>
                  <a:cubicBezTo>
                    <a:pt x="7763" y="4347"/>
                    <a:pt x="7763" y="4347"/>
                    <a:pt x="7804" y="4344"/>
                  </a:cubicBezTo>
                  <a:cubicBezTo>
                    <a:pt x="7811" y="4343"/>
                    <a:pt x="7819" y="4342"/>
                    <a:pt x="7825" y="4342"/>
                  </a:cubicBezTo>
                  <a:close/>
                  <a:moveTo>
                    <a:pt x="305" y="0"/>
                  </a:moveTo>
                  <a:cubicBezTo>
                    <a:pt x="302" y="0"/>
                    <a:pt x="297" y="1"/>
                    <a:pt x="289" y="4"/>
                  </a:cubicBezTo>
                  <a:cubicBezTo>
                    <a:pt x="255" y="26"/>
                    <a:pt x="239" y="38"/>
                    <a:pt x="245" y="48"/>
                  </a:cubicBezTo>
                  <a:cubicBezTo>
                    <a:pt x="251" y="57"/>
                    <a:pt x="251" y="57"/>
                    <a:pt x="233" y="66"/>
                  </a:cubicBezTo>
                  <a:cubicBezTo>
                    <a:pt x="233" y="66"/>
                    <a:pt x="226" y="60"/>
                    <a:pt x="220" y="51"/>
                  </a:cubicBezTo>
                  <a:cubicBezTo>
                    <a:pt x="214" y="41"/>
                    <a:pt x="211" y="35"/>
                    <a:pt x="179" y="29"/>
                  </a:cubicBezTo>
                  <a:cubicBezTo>
                    <a:pt x="177" y="29"/>
                    <a:pt x="176" y="28"/>
                    <a:pt x="174" y="28"/>
                  </a:cubicBezTo>
                  <a:cubicBezTo>
                    <a:pt x="147" y="28"/>
                    <a:pt x="119" y="48"/>
                    <a:pt x="148" y="54"/>
                  </a:cubicBezTo>
                  <a:lnTo>
                    <a:pt x="135" y="76"/>
                  </a:lnTo>
                  <a:cubicBezTo>
                    <a:pt x="105" y="97"/>
                    <a:pt x="98" y="112"/>
                    <a:pt x="108" y="112"/>
                  </a:cubicBezTo>
                  <a:cubicBezTo>
                    <a:pt x="115" y="112"/>
                    <a:pt x="129" y="106"/>
                    <a:pt x="148" y="91"/>
                  </a:cubicBezTo>
                  <a:cubicBezTo>
                    <a:pt x="174" y="74"/>
                    <a:pt x="186" y="65"/>
                    <a:pt x="189" y="65"/>
                  </a:cubicBezTo>
                  <a:lnTo>
                    <a:pt x="189" y="65"/>
                  </a:lnTo>
                  <a:cubicBezTo>
                    <a:pt x="192" y="65"/>
                    <a:pt x="185" y="73"/>
                    <a:pt x="173" y="88"/>
                  </a:cubicBezTo>
                  <a:cubicBezTo>
                    <a:pt x="139" y="113"/>
                    <a:pt x="145" y="123"/>
                    <a:pt x="151" y="129"/>
                  </a:cubicBezTo>
                  <a:cubicBezTo>
                    <a:pt x="157" y="138"/>
                    <a:pt x="157" y="138"/>
                    <a:pt x="139" y="151"/>
                  </a:cubicBezTo>
                  <a:cubicBezTo>
                    <a:pt x="123" y="163"/>
                    <a:pt x="110" y="185"/>
                    <a:pt x="120" y="195"/>
                  </a:cubicBezTo>
                  <a:cubicBezTo>
                    <a:pt x="122" y="197"/>
                    <a:pt x="124" y="199"/>
                    <a:pt x="126" y="199"/>
                  </a:cubicBezTo>
                  <a:cubicBezTo>
                    <a:pt x="129" y="199"/>
                    <a:pt x="133" y="196"/>
                    <a:pt x="142" y="189"/>
                  </a:cubicBezTo>
                  <a:cubicBezTo>
                    <a:pt x="144" y="183"/>
                    <a:pt x="148" y="180"/>
                    <a:pt x="150" y="180"/>
                  </a:cubicBezTo>
                  <a:lnTo>
                    <a:pt x="150" y="180"/>
                  </a:lnTo>
                  <a:cubicBezTo>
                    <a:pt x="155" y="180"/>
                    <a:pt x="156" y="195"/>
                    <a:pt x="139" y="220"/>
                  </a:cubicBezTo>
                  <a:cubicBezTo>
                    <a:pt x="133" y="230"/>
                    <a:pt x="129" y="236"/>
                    <a:pt x="132" y="236"/>
                  </a:cubicBezTo>
                  <a:cubicBezTo>
                    <a:pt x="134" y="236"/>
                    <a:pt x="143" y="230"/>
                    <a:pt x="161" y="217"/>
                  </a:cubicBezTo>
                  <a:cubicBezTo>
                    <a:pt x="172" y="208"/>
                    <a:pt x="181" y="204"/>
                    <a:pt x="187" y="204"/>
                  </a:cubicBezTo>
                  <a:cubicBezTo>
                    <a:pt x="199" y="204"/>
                    <a:pt x="198" y="219"/>
                    <a:pt x="179" y="242"/>
                  </a:cubicBezTo>
                  <a:lnTo>
                    <a:pt x="195" y="261"/>
                  </a:lnTo>
                  <a:cubicBezTo>
                    <a:pt x="196" y="263"/>
                    <a:pt x="198" y="263"/>
                    <a:pt x="200" y="263"/>
                  </a:cubicBezTo>
                  <a:cubicBezTo>
                    <a:pt x="208" y="263"/>
                    <a:pt x="220" y="252"/>
                    <a:pt x="233" y="242"/>
                  </a:cubicBezTo>
                  <a:cubicBezTo>
                    <a:pt x="249" y="229"/>
                    <a:pt x="257" y="223"/>
                    <a:pt x="259" y="223"/>
                  </a:cubicBezTo>
                  <a:lnTo>
                    <a:pt x="259" y="223"/>
                  </a:lnTo>
                  <a:cubicBezTo>
                    <a:pt x="261" y="223"/>
                    <a:pt x="259" y="228"/>
                    <a:pt x="255" y="239"/>
                  </a:cubicBezTo>
                  <a:cubicBezTo>
                    <a:pt x="251" y="251"/>
                    <a:pt x="242" y="264"/>
                    <a:pt x="229" y="273"/>
                  </a:cubicBezTo>
                  <a:cubicBezTo>
                    <a:pt x="214" y="286"/>
                    <a:pt x="220" y="295"/>
                    <a:pt x="229" y="301"/>
                  </a:cubicBezTo>
                  <a:cubicBezTo>
                    <a:pt x="234" y="308"/>
                    <a:pt x="242" y="319"/>
                    <a:pt x="252" y="319"/>
                  </a:cubicBezTo>
                  <a:cubicBezTo>
                    <a:pt x="256" y="319"/>
                    <a:pt x="260" y="317"/>
                    <a:pt x="264" y="314"/>
                  </a:cubicBezTo>
                  <a:lnTo>
                    <a:pt x="264" y="314"/>
                  </a:lnTo>
                  <a:lnTo>
                    <a:pt x="248" y="326"/>
                  </a:lnTo>
                  <a:cubicBezTo>
                    <a:pt x="255" y="333"/>
                    <a:pt x="249" y="341"/>
                    <a:pt x="251" y="341"/>
                  </a:cubicBezTo>
                  <a:cubicBezTo>
                    <a:pt x="251" y="341"/>
                    <a:pt x="253" y="340"/>
                    <a:pt x="258" y="336"/>
                  </a:cubicBezTo>
                  <a:cubicBezTo>
                    <a:pt x="258" y="336"/>
                    <a:pt x="264" y="345"/>
                    <a:pt x="261" y="373"/>
                  </a:cubicBezTo>
                  <a:cubicBezTo>
                    <a:pt x="261" y="386"/>
                    <a:pt x="270" y="394"/>
                    <a:pt x="281" y="394"/>
                  </a:cubicBezTo>
                  <a:cubicBezTo>
                    <a:pt x="298" y="394"/>
                    <a:pt x="318" y="380"/>
                    <a:pt x="324" y="348"/>
                  </a:cubicBezTo>
                  <a:lnTo>
                    <a:pt x="330" y="358"/>
                  </a:lnTo>
                  <a:cubicBezTo>
                    <a:pt x="331" y="360"/>
                    <a:pt x="333" y="361"/>
                    <a:pt x="335" y="361"/>
                  </a:cubicBezTo>
                  <a:cubicBezTo>
                    <a:pt x="342" y="361"/>
                    <a:pt x="352" y="351"/>
                    <a:pt x="352" y="351"/>
                  </a:cubicBezTo>
                  <a:cubicBezTo>
                    <a:pt x="358" y="346"/>
                    <a:pt x="363" y="344"/>
                    <a:pt x="367" y="344"/>
                  </a:cubicBezTo>
                  <a:cubicBezTo>
                    <a:pt x="373" y="344"/>
                    <a:pt x="377" y="349"/>
                    <a:pt x="383" y="355"/>
                  </a:cubicBezTo>
                  <a:lnTo>
                    <a:pt x="352" y="383"/>
                  </a:lnTo>
                  <a:cubicBezTo>
                    <a:pt x="316" y="406"/>
                    <a:pt x="304" y="427"/>
                    <a:pt x="317" y="427"/>
                  </a:cubicBezTo>
                  <a:cubicBezTo>
                    <a:pt x="323" y="427"/>
                    <a:pt x="335" y="422"/>
                    <a:pt x="352" y="411"/>
                  </a:cubicBezTo>
                  <a:cubicBezTo>
                    <a:pt x="356" y="407"/>
                    <a:pt x="358" y="406"/>
                    <a:pt x="358" y="406"/>
                  </a:cubicBezTo>
                  <a:lnTo>
                    <a:pt x="358" y="406"/>
                  </a:lnTo>
                  <a:cubicBezTo>
                    <a:pt x="358" y="406"/>
                    <a:pt x="347" y="416"/>
                    <a:pt x="336" y="427"/>
                  </a:cubicBezTo>
                  <a:cubicBezTo>
                    <a:pt x="320" y="439"/>
                    <a:pt x="330" y="449"/>
                    <a:pt x="358" y="449"/>
                  </a:cubicBezTo>
                  <a:cubicBezTo>
                    <a:pt x="360" y="450"/>
                    <a:pt x="362" y="451"/>
                    <a:pt x="365" y="451"/>
                  </a:cubicBezTo>
                  <a:cubicBezTo>
                    <a:pt x="379" y="451"/>
                    <a:pt x="407" y="433"/>
                    <a:pt x="418" y="420"/>
                  </a:cubicBezTo>
                  <a:cubicBezTo>
                    <a:pt x="425" y="414"/>
                    <a:pt x="431" y="413"/>
                    <a:pt x="434" y="413"/>
                  </a:cubicBezTo>
                  <a:cubicBezTo>
                    <a:pt x="438" y="413"/>
                    <a:pt x="439" y="414"/>
                    <a:pt x="439" y="414"/>
                  </a:cubicBezTo>
                  <a:cubicBezTo>
                    <a:pt x="449" y="420"/>
                    <a:pt x="449" y="420"/>
                    <a:pt x="433" y="436"/>
                  </a:cubicBezTo>
                  <a:cubicBezTo>
                    <a:pt x="414" y="457"/>
                    <a:pt x="415" y="471"/>
                    <a:pt x="429" y="471"/>
                  </a:cubicBezTo>
                  <a:cubicBezTo>
                    <a:pt x="435" y="471"/>
                    <a:pt x="444" y="468"/>
                    <a:pt x="455" y="461"/>
                  </a:cubicBezTo>
                  <a:lnTo>
                    <a:pt x="455" y="461"/>
                  </a:lnTo>
                  <a:lnTo>
                    <a:pt x="443" y="474"/>
                  </a:lnTo>
                  <a:cubicBezTo>
                    <a:pt x="427" y="489"/>
                    <a:pt x="418" y="514"/>
                    <a:pt x="474" y="536"/>
                  </a:cubicBezTo>
                  <a:cubicBezTo>
                    <a:pt x="505" y="565"/>
                    <a:pt x="530" y="587"/>
                    <a:pt x="515" y="602"/>
                  </a:cubicBezTo>
                  <a:cubicBezTo>
                    <a:pt x="509" y="609"/>
                    <a:pt x="518" y="613"/>
                    <a:pt x="534" y="613"/>
                  </a:cubicBezTo>
                  <a:cubicBezTo>
                    <a:pt x="553" y="613"/>
                    <a:pt x="581" y="608"/>
                    <a:pt x="606" y="599"/>
                  </a:cubicBezTo>
                  <a:lnTo>
                    <a:pt x="606" y="599"/>
                  </a:lnTo>
                  <a:cubicBezTo>
                    <a:pt x="593" y="615"/>
                    <a:pt x="599" y="621"/>
                    <a:pt x="618" y="634"/>
                  </a:cubicBezTo>
                  <a:cubicBezTo>
                    <a:pt x="643" y="655"/>
                    <a:pt x="643" y="655"/>
                    <a:pt x="627" y="671"/>
                  </a:cubicBezTo>
                  <a:cubicBezTo>
                    <a:pt x="609" y="685"/>
                    <a:pt x="600" y="691"/>
                    <a:pt x="603" y="691"/>
                  </a:cubicBezTo>
                  <a:cubicBezTo>
                    <a:pt x="606" y="691"/>
                    <a:pt x="617" y="686"/>
                    <a:pt x="637" y="677"/>
                  </a:cubicBezTo>
                  <a:cubicBezTo>
                    <a:pt x="645" y="671"/>
                    <a:pt x="652" y="669"/>
                    <a:pt x="658" y="669"/>
                  </a:cubicBezTo>
                  <a:cubicBezTo>
                    <a:pt x="675" y="669"/>
                    <a:pt x="678" y="695"/>
                    <a:pt x="659" y="721"/>
                  </a:cubicBezTo>
                  <a:cubicBezTo>
                    <a:pt x="646" y="737"/>
                    <a:pt x="656" y="746"/>
                    <a:pt x="671" y="759"/>
                  </a:cubicBezTo>
                  <a:cubicBezTo>
                    <a:pt x="677" y="757"/>
                    <a:pt x="682" y="756"/>
                    <a:pt x="686" y="756"/>
                  </a:cubicBezTo>
                  <a:cubicBezTo>
                    <a:pt x="701" y="756"/>
                    <a:pt x="714" y="765"/>
                    <a:pt x="728" y="775"/>
                  </a:cubicBezTo>
                  <a:cubicBezTo>
                    <a:pt x="740" y="783"/>
                    <a:pt x="747" y="787"/>
                    <a:pt x="753" y="787"/>
                  </a:cubicBezTo>
                  <a:cubicBezTo>
                    <a:pt x="760" y="787"/>
                    <a:pt x="766" y="780"/>
                    <a:pt x="778" y="762"/>
                  </a:cubicBezTo>
                  <a:cubicBezTo>
                    <a:pt x="792" y="743"/>
                    <a:pt x="801" y="736"/>
                    <a:pt x="809" y="736"/>
                  </a:cubicBezTo>
                  <a:cubicBezTo>
                    <a:pt x="815" y="736"/>
                    <a:pt x="821" y="741"/>
                    <a:pt x="828" y="746"/>
                  </a:cubicBezTo>
                  <a:cubicBezTo>
                    <a:pt x="837" y="753"/>
                    <a:pt x="847" y="759"/>
                    <a:pt x="834" y="775"/>
                  </a:cubicBezTo>
                  <a:cubicBezTo>
                    <a:pt x="834" y="775"/>
                    <a:pt x="831" y="800"/>
                    <a:pt x="841" y="806"/>
                  </a:cubicBezTo>
                  <a:cubicBezTo>
                    <a:pt x="850" y="809"/>
                    <a:pt x="859" y="815"/>
                    <a:pt x="847" y="834"/>
                  </a:cubicBezTo>
                  <a:cubicBezTo>
                    <a:pt x="847" y="847"/>
                    <a:pt x="850" y="862"/>
                    <a:pt x="863" y="872"/>
                  </a:cubicBezTo>
                  <a:cubicBezTo>
                    <a:pt x="881" y="884"/>
                    <a:pt x="900" y="894"/>
                    <a:pt x="888" y="912"/>
                  </a:cubicBezTo>
                  <a:cubicBezTo>
                    <a:pt x="891" y="915"/>
                    <a:pt x="893" y="916"/>
                    <a:pt x="895" y="916"/>
                  </a:cubicBezTo>
                  <a:cubicBezTo>
                    <a:pt x="899" y="916"/>
                    <a:pt x="902" y="912"/>
                    <a:pt x="910" y="900"/>
                  </a:cubicBezTo>
                  <a:cubicBezTo>
                    <a:pt x="914" y="892"/>
                    <a:pt x="922" y="885"/>
                    <a:pt x="932" y="885"/>
                  </a:cubicBezTo>
                  <a:cubicBezTo>
                    <a:pt x="942" y="885"/>
                    <a:pt x="953" y="892"/>
                    <a:pt x="966" y="912"/>
                  </a:cubicBezTo>
                  <a:cubicBezTo>
                    <a:pt x="978" y="921"/>
                    <a:pt x="995" y="931"/>
                    <a:pt x="1008" y="931"/>
                  </a:cubicBezTo>
                  <a:cubicBezTo>
                    <a:pt x="1014" y="931"/>
                    <a:pt x="1019" y="928"/>
                    <a:pt x="1022" y="922"/>
                  </a:cubicBezTo>
                  <a:cubicBezTo>
                    <a:pt x="1032" y="928"/>
                    <a:pt x="1032" y="928"/>
                    <a:pt x="1022" y="947"/>
                  </a:cubicBezTo>
                  <a:cubicBezTo>
                    <a:pt x="1008" y="969"/>
                    <a:pt x="1011" y="982"/>
                    <a:pt x="1025" y="982"/>
                  </a:cubicBezTo>
                  <a:cubicBezTo>
                    <a:pt x="1032" y="982"/>
                    <a:pt x="1043" y="978"/>
                    <a:pt x="1057" y="969"/>
                  </a:cubicBezTo>
                  <a:cubicBezTo>
                    <a:pt x="1062" y="961"/>
                    <a:pt x="1066" y="958"/>
                    <a:pt x="1070" y="958"/>
                  </a:cubicBezTo>
                  <a:cubicBezTo>
                    <a:pt x="1075" y="958"/>
                    <a:pt x="1079" y="966"/>
                    <a:pt x="1079" y="981"/>
                  </a:cubicBezTo>
                  <a:cubicBezTo>
                    <a:pt x="1079" y="981"/>
                    <a:pt x="1080" y="982"/>
                    <a:pt x="1082" y="982"/>
                  </a:cubicBezTo>
                  <a:cubicBezTo>
                    <a:pt x="1086" y="982"/>
                    <a:pt x="1094" y="980"/>
                    <a:pt x="1107" y="972"/>
                  </a:cubicBezTo>
                  <a:cubicBezTo>
                    <a:pt x="1114" y="967"/>
                    <a:pt x="1119" y="964"/>
                    <a:pt x="1122" y="964"/>
                  </a:cubicBezTo>
                  <a:cubicBezTo>
                    <a:pt x="1127" y="964"/>
                    <a:pt x="1130" y="971"/>
                    <a:pt x="1135" y="988"/>
                  </a:cubicBezTo>
                  <a:cubicBezTo>
                    <a:pt x="1126" y="1006"/>
                    <a:pt x="1135" y="1013"/>
                    <a:pt x="1145" y="1016"/>
                  </a:cubicBezTo>
                  <a:cubicBezTo>
                    <a:pt x="1146" y="1016"/>
                    <a:pt x="1148" y="1015"/>
                    <a:pt x="1150" y="1015"/>
                  </a:cubicBezTo>
                  <a:cubicBezTo>
                    <a:pt x="1184" y="1015"/>
                    <a:pt x="1279" y="1067"/>
                    <a:pt x="1279" y="1088"/>
                  </a:cubicBezTo>
                  <a:cubicBezTo>
                    <a:pt x="1292" y="1080"/>
                    <a:pt x="1296" y="1077"/>
                    <a:pt x="1300" y="1077"/>
                  </a:cubicBezTo>
                  <a:cubicBezTo>
                    <a:pt x="1302" y="1077"/>
                    <a:pt x="1304" y="1077"/>
                    <a:pt x="1308" y="1079"/>
                  </a:cubicBezTo>
                  <a:cubicBezTo>
                    <a:pt x="1305" y="1097"/>
                    <a:pt x="1307" y="1105"/>
                    <a:pt x="1311" y="1105"/>
                  </a:cubicBezTo>
                  <a:cubicBezTo>
                    <a:pt x="1317" y="1105"/>
                    <a:pt x="1327" y="1091"/>
                    <a:pt x="1336" y="1069"/>
                  </a:cubicBezTo>
                  <a:lnTo>
                    <a:pt x="1326" y="1066"/>
                  </a:lnTo>
                  <a:lnTo>
                    <a:pt x="1317" y="1060"/>
                  </a:lnTo>
                  <a:cubicBezTo>
                    <a:pt x="1324" y="1046"/>
                    <a:pt x="1332" y="1039"/>
                    <a:pt x="1338" y="1039"/>
                  </a:cubicBezTo>
                  <a:cubicBezTo>
                    <a:pt x="1349" y="1039"/>
                    <a:pt x="1355" y="1059"/>
                    <a:pt x="1339" y="1094"/>
                  </a:cubicBezTo>
                  <a:cubicBezTo>
                    <a:pt x="1334" y="1117"/>
                    <a:pt x="1332" y="1128"/>
                    <a:pt x="1335" y="1128"/>
                  </a:cubicBezTo>
                  <a:cubicBezTo>
                    <a:pt x="1337" y="1128"/>
                    <a:pt x="1344" y="1120"/>
                    <a:pt x="1358" y="1104"/>
                  </a:cubicBezTo>
                  <a:cubicBezTo>
                    <a:pt x="1370" y="1090"/>
                    <a:pt x="1379" y="1083"/>
                    <a:pt x="1384" y="1083"/>
                  </a:cubicBezTo>
                  <a:cubicBezTo>
                    <a:pt x="1390" y="1083"/>
                    <a:pt x="1391" y="1095"/>
                    <a:pt x="1386" y="1119"/>
                  </a:cubicBezTo>
                  <a:cubicBezTo>
                    <a:pt x="1378" y="1138"/>
                    <a:pt x="1374" y="1148"/>
                    <a:pt x="1375" y="1148"/>
                  </a:cubicBezTo>
                  <a:cubicBezTo>
                    <a:pt x="1377" y="1148"/>
                    <a:pt x="1383" y="1139"/>
                    <a:pt x="1395" y="1122"/>
                  </a:cubicBezTo>
                  <a:cubicBezTo>
                    <a:pt x="1424" y="1089"/>
                    <a:pt x="1447" y="1071"/>
                    <a:pt x="1460" y="1071"/>
                  </a:cubicBezTo>
                  <a:cubicBezTo>
                    <a:pt x="1471" y="1071"/>
                    <a:pt x="1472" y="1088"/>
                    <a:pt x="1455" y="1126"/>
                  </a:cubicBezTo>
                  <a:cubicBezTo>
                    <a:pt x="1436" y="1163"/>
                    <a:pt x="1439" y="1188"/>
                    <a:pt x="1449" y="1191"/>
                  </a:cubicBezTo>
                  <a:cubicBezTo>
                    <a:pt x="1450" y="1192"/>
                    <a:pt x="1451" y="1193"/>
                    <a:pt x="1452" y="1193"/>
                  </a:cubicBezTo>
                  <a:cubicBezTo>
                    <a:pt x="1460" y="1193"/>
                    <a:pt x="1469" y="1176"/>
                    <a:pt x="1477" y="1160"/>
                  </a:cubicBezTo>
                  <a:cubicBezTo>
                    <a:pt x="1480" y="1139"/>
                    <a:pt x="1483" y="1129"/>
                    <a:pt x="1487" y="1129"/>
                  </a:cubicBezTo>
                  <a:cubicBezTo>
                    <a:pt x="1491" y="1129"/>
                    <a:pt x="1494" y="1142"/>
                    <a:pt x="1496" y="1166"/>
                  </a:cubicBezTo>
                  <a:cubicBezTo>
                    <a:pt x="1500" y="1215"/>
                    <a:pt x="1510" y="1235"/>
                    <a:pt x="1531" y="1235"/>
                  </a:cubicBezTo>
                  <a:cubicBezTo>
                    <a:pt x="1540" y="1235"/>
                    <a:pt x="1553" y="1231"/>
                    <a:pt x="1568" y="1223"/>
                  </a:cubicBezTo>
                  <a:cubicBezTo>
                    <a:pt x="1589" y="1214"/>
                    <a:pt x="1607" y="1211"/>
                    <a:pt x="1618" y="1211"/>
                  </a:cubicBezTo>
                  <a:cubicBezTo>
                    <a:pt x="1637" y="1211"/>
                    <a:pt x="1638" y="1221"/>
                    <a:pt x="1608" y="1238"/>
                  </a:cubicBezTo>
                  <a:cubicBezTo>
                    <a:pt x="1585" y="1258"/>
                    <a:pt x="1576" y="1265"/>
                    <a:pt x="1579" y="1265"/>
                  </a:cubicBezTo>
                  <a:cubicBezTo>
                    <a:pt x="1581" y="1265"/>
                    <a:pt x="1588" y="1262"/>
                    <a:pt x="1599" y="1257"/>
                  </a:cubicBezTo>
                  <a:lnTo>
                    <a:pt x="1652" y="1279"/>
                  </a:lnTo>
                  <a:cubicBezTo>
                    <a:pt x="1653" y="1279"/>
                    <a:pt x="1654" y="1280"/>
                    <a:pt x="1655" y="1280"/>
                  </a:cubicBezTo>
                  <a:cubicBezTo>
                    <a:pt x="1665" y="1280"/>
                    <a:pt x="1681" y="1265"/>
                    <a:pt x="1687" y="1248"/>
                  </a:cubicBezTo>
                  <a:lnTo>
                    <a:pt x="1687" y="1248"/>
                  </a:lnTo>
                  <a:cubicBezTo>
                    <a:pt x="1682" y="1278"/>
                    <a:pt x="1689" y="1299"/>
                    <a:pt x="1704" y="1299"/>
                  </a:cubicBezTo>
                  <a:cubicBezTo>
                    <a:pt x="1711" y="1299"/>
                    <a:pt x="1720" y="1295"/>
                    <a:pt x="1731" y="1285"/>
                  </a:cubicBezTo>
                  <a:lnTo>
                    <a:pt x="1749" y="1295"/>
                  </a:lnTo>
                  <a:cubicBezTo>
                    <a:pt x="1753" y="1296"/>
                    <a:pt x="1756" y="1296"/>
                    <a:pt x="1758" y="1296"/>
                  </a:cubicBezTo>
                  <a:cubicBezTo>
                    <a:pt x="1763" y="1296"/>
                    <a:pt x="1767" y="1293"/>
                    <a:pt x="1778" y="1282"/>
                  </a:cubicBezTo>
                  <a:cubicBezTo>
                    <a:pt x="1782" y="1279"/>
                    <a:pt x="1785" y="1277"/>
                    <a:pt x="1788" y="1277"/>
                  </a:cubicBezTo>
                  <a:cubicBezTo>
                    <a:pt x="1798" y="1277"/>
                    <a:pt x="1800" y="1296"/>
                    <a:pt x="1803" y="1314"/>
                  </a:cubicBezTo>
                  <a:cubicBezTo>
                    <a:pt x="1805" y="1330"/>
                    <a:pt x="1807" y="1348"/>
                    <a:pt x="1811" y="1348"/>
                  </a:cubicBezTo>
                  <a:cubicBezTo>
                    <a:pt x="1812" y="1348"/>
                    <a:pt x="1814" y="1346"/>
                    <a:pt x="1815" y="1342"/>
                  </a:cubicBezTo>
                  <a:cubicBezTo>
                    <a:pt x="1821" y="1320"/>
                    <a:pt x="1850" y="1307"/>
                    <a:pt x="1868" y="1292"/>
                  </a:cubicBezTo>
                  <a:cubicBezTo>
                    <a:pt x="1872" y="1288"/>
                    <a:pt x="1875" y="1287"/>
                    <a:pt x="1877" y="1287"/>
                  </a:cubicBezTo>
                  <a:cubicBezTo>
                    <a:pt x="1885" y="1287"/>
                    <a:pt x="1884" y="1305"/>
                    <a:pt x="1872" y="1317"/>
                  </a:cubicBezTo>
                  <a:cubicBezTo>
                    <a:pt x="1865" y="1336"/>
                    <a:pt x="1865" y="1336"/>
                    <a:pt x="1878" y="1364"/>
                  </a:cubicBezTo>
                  <a:cubicBezTo>
                    <a:pt x="1882" y="1365"/>
                    <a:pt x="1889" y="1367"/>
                    <a:pt x="1896" y="1367"/>
                  </a:cubicBezTo>
                  <a:cubicBezTo>
                    <a:pt x="1904" y="1367"/>
                    <a:pt x="1912" y="1364"/>
                    <a:pt x="1915" y="1354"/>
                  </a:cubicBezTo>
                  <a:cubicBezTo>
                    <a:pt x="1917" y="1349"/>
                    <a:pt x="1924" y="1347"/>
                    <a:pt x="1932" y="1347"/>
                  </a:cubicBezTo>
                  <a:cubicBezTo>
                    <a:pt x="1952" y="1347"/>
                    <a:pt x="1985" y="1361"/>
                    <a:pt x="1988" y="1379"/>
                  </a:cubicBezTo>
                  <a:lnTo>
                    <a:pt x="2009" y="1386"/>
                  </a:lnTo>
                  <a:cubicBezTo>
                    <a:pt x="2010" y="1386"/>
                    <a:pt x="2011" y="1386"/>
                    <a:pt x="2012" y="1386"/>
                  </a:cubicBezTo>
                  <a:cubicBezTo>
                    <a:pt x="2021" y="1386"/>
                    <a:pt x="2036" y="1373"/>
                    <a:pt x="2045" y="1373"/>
                  </a:cubicBezTo>
                  <a:cubicBezTo>
                    <a:pt x="2046" y="1373"/>
                    <a:pt x="2046" y="1373"/>
                    <a:pt x="2047" y="1373"/>
                  </a:cubicBezTo>
                  <a:cubicBezTo>
                    <a:pt x="2047" y="1373"/>
                    <a:pt x="2049" y="1374"/>
                    <a:pt x="2051" y="1374"/>
                  </a:cubicBezTo>
                  <a:cubicBezTo>
                    <a:pt x="2056" y="1374"/>
                    <a:pt x="2063" y="1372"/>
                    <a:pt x="2072" y="1361"/>
                  </a:cubicBezTo>
                  <a:cubicBezTo>
                    <a:pt x="2085" y="1364"/>
                    <a:pt x="2094" y="1367"/>
                    <a:pt x="2088" y="1389"/>
                  </a:cubicBezTo>
                  <a:cubicBezTo>
                    <a:pt x="2098" y="1371"/>
                    <a:pt x="2104" y="1361"/>
                    <a:pt x="2107" y="1361"/>
                  </a:cubicBezTo>
                  <a:cubicBezTo>
                    <a:pt x="2110" y="1361"/>
                    <a:pt x="2110" y="1372"/>
                    <a:pt x="2110" y="1395"/>
                  </a:cubicBezTo>
                  <a:cubicBezTo>
                    <a:pt x="2103" y="1416"/>
                    <a:pt x="2100" y="1426"/>
                    <a:pt x="2102" y="1426"/>
                  </a:cubicBezTo>
                  <a:cubicBezTo>
                    <a:pt x="2103" y="1426"/>
                    <a:pt x="2108" y="1417"/>
                    <a:pt x="2119" y="1398"/>
                  </a:cubicBezTo>
                  <a:cubicBezTo>
                    <a:pt x="2126" y="1391"/>
                    <a:pt x="2130" y="1387"/>
                    <a:pt x="2133" y="1387"/>
                  </a:cubicBezTo>
                  <a:cubicBezTo>
                    <a:pt x="2136" y="1387"/>
                    <a:pt x="2138" y="1393"/>
                    <a:pt x="2141" y="1404"/>
                  </a:cubicBezTo>
                  <a:cubicBezTo>
                    <a:pt x="2138" y="1415"/>
                    <a:pt x="2139" y="1420"/>
                    <a:pt x="2142" y="1420"/>
                  </a:cubicBezTo>
                  <a:cubicBezTo>
                    <a:pt x="2144" y="1420"/>
                    <a:pt x="2148" y="1416"/>
                    <a:pt x="2151" y="1408"/>
                  </a:cubicBezTo>
                  <a:cubicBezTo>
                    <a:pt x="2163" y="1386"/>
                    <a:pt x="2181" y="1373"/>
                    <a:pt x="2191" y="1373"/>
                  </a:cubicBezTo>
                  <a:cubicBezTo>
                    <a:pt x="2199" y="1373"/>
                    <a:pt x="2203" y="1381"/>
                    <a:pt x="2198" y="1398"/>
                  </a:cubicBezTo>
                  <a:cubicBezTo>
                    <a:pt x="2198" y="1398"/>
                    <a:pt x="2199" y="1398"/>
                    <a:pt x="2200" y="1398"/>
                  </a:cubicBezTo>
                  <a:cubicBezTo>
                    <a:pt x="2205" y="1398"/>
                    <a:pt x="2215" y="1397"/>
                    <a:pt x="2226" y="1386"/>
                  </a:cubicBezTo>
                  <a:cubicBezTo>
                    <a:pt x="2236" y="1367"/>
                    <a:pt x="2242" y="1358"/>
                    <a:pt x="2243" y="1358"/>
                  </a:cubicBezTo>
                  <a:lnTo>
                    <a:pt x="2243" y="1358"/>
                  </a:lnTo>
                  <a:cubicBezTo>
                    <a:pt x="2245" y="1358"/>
                    <a:pt x="2242" y="1368"/>
                    <a:pt x="2235" y="1389"/>
                  </a:cubicBezTo>
                  <a:cubicBezTo>
                    <a:pt x="2235" y="1411"/>
                    <a:pt x="2238" y="1422"/>
                    <a:pt x="2244" y="1422"/>
                  </a:cubicBezTo>
                  <a:cubicBezTo>
                    <a:pt x="2249" y="1422"/>
                    <a:pt x="2256" y="1414"/>
                    <a:pt x="2266" y="1398"/>
                  </a:cubicBezTo>
                  <a:cubicBezTo>
                    <a:pt x="2266" y="1398"/>
                    <a:pt x="2273" y="1391"/>
                    <a:pt x="2279" y="1391"/>
                  </a:cubicBezTo>
                  <a:cubicBezTo>
                    <a:pt x="2283" y="1391"/>
                    <a:pt x="2286" y="1393"/>
                    <a:pt x="2288" y="1401"/>
                  </a:cubicBezTo>
                  <a:cubicBezTo>
                    <a:pt x="2299" y="1420"/>
                    <a:pt x="2328" y="1443"/>
                    <a:pt x="2346" y="1443"/>
                  </a:cubicBezTo>
                  <a:cubicBezTo>
                    <a:pt x="2354" y="1443"/>
                    <a:pt x="2360" y="1438"/>
                    <a:pt x="2360" y="1423"/>
                  </a:cubicBezTo>
                  <a:lnTo>
                    <a:pt x="2382" y="1430"/>
                  </a:lnTo>
                  <a:cubicBezTo>
                    <a:pt x="2391" y="1444"/>
                    <a:pt x="2399" y="1451"/>
                    <a:pt x="2407" y="1451"/>
                  </a:cubicBezTo>
                  <a:cubicBezTo>
                    <a:pt x="2413" y="1451"/>
                    <a:pt x="2420" y="1447"/>
                    <a:pt x="2426" y="1439"/>
                  </a:cubicBezTo>
                  <a:lnTo>
                    <a:pt x="2442" y="1420"/>
                  </a:lnTo>
                  <a:lnTo>
                    <a:pt x="2442" y="1420"/>
                  </a:lnTo>
                  <a:cubicBezTo>
                    <a:pt x="2436" y="1442"/>
                    <a:pt x="2442" y="1464"/>
                    <a:pt x="2451" y="1467"/>
                  </a:cubicBezTo>
                  <a:cubicBezTo>
                    <a:pt x="2455" y="1468"/>
                    <a:pt x="2457" y="1469"/>
                    <a:pt x="2459" y="1469"/>
                  </a:cubicBezTo>
                  <a:cubicBezTo>
                    <a:pt x="2464" y="1469"/>
                    <a:pt x="2465" y="1464"/>
                    <a:pt x="2467" y="1448"/>
                  </a:cubicBezTo>
                  <a:cubicBezTo>
                    <a:pt x="2463" y="1434"/>
                    <a:pt x="2467" y="1430"/>
                    <a:pt x="2473" y="1430"/>
                  </a:cubicBezTo>
                  <a:cubicBezTo>
                    <a:pt x="2476" y="1430"/>
                    <a:pt x="2479" y="1432"/>
                    <a:pt x="2483" y="1433"/>
                  </a:cubicBezTo>
                  <a:cubicBezTo>
                    <a:pt x="2492" y="1436"/>
                    <a:pt x="2498" y="1458"/>
                    <a:pt x="2495" y="1477"/>
                  </a:cubicBezTo>
                  <a:lnTo>
                    <a:pt x="2505" y="1480"/>
                  </a:lnTo>
                  <a:cubicBezTo>
                    <a:pt x="2510" y="1457"/>
                    <a:pt x="2515" y="1448"/>
                    <a:pt x="2518" y="1448"/>
                  </a:cubicBezTo>
                  <a:cubicBezTo>
                    <a:pt x="2521" y="1448"/>
                    <a:pt x="2522" y="1454"/>
                    <a:pt x="2520" y="1464"/>
                  </a:cubicBezTo>
                  <a:cubicBezTo>
                    <a:pt x="2527" y="1486"/>
                    <a:pt x="2536" y="1489"/>
                    <a:pt x="2549" y="1492"/>
                  </a:cubicBezTo>
                  <a:cubicBezTo>
                    <a:pt x="2550" y="1485"/>
                    <a:pt x="2551" y="1482"/>
                    <a:pt x="2552" y="1482"/>
                  </a:cubicBezTo>
                  <a:lnTo>
                    <a:pt x="2552" y="1482"/>
                  </a:lnTo>
                  <a:cubicBezTo>
                    <a:pt x="2554" y="1482"/>
                    <a:pt x="2555" y="1492"/>
                    <a:pt x="2549" y="1492"/>
                  </a:cubicBezTo>
                  <a:lnTo>
                    <a:pt x="2542" y="1511"/>
                  </a:lnTo>
                  <a:cubicBezTo>
                    <a:pt x="2544" y="1518"/>
                    <a:pt x="2546" y="1521"/>
                    <a:pt x="2548" y="1521"/>
                  </a:cubicBezTo>
                  <a:cubicBezTo>
                    <a:pt x="2552" y="1521"/>
                    <a:pt x="2556" y="1507"/>
                    <a:pt x="2558" y="1492"/>
                  </a:cubicBezTo>
                  <a:lnTo>
                    <a:pt x="2580" y="1498"/>
                  </a:lnTo>
                  <a:cubicBezTo>
                    <a:pt x="2582" y="1499"/>
                    <a:pt x="2585" y="1500"/>
                    <a:pt x="2588" y="1500"/>
                  </a:cubicBezTo>
                  <a:cubicBezTo>
                    <a:pt x="2595" y="1500"/>
                    <a:pt x="2600" y="1496"/>
                    <a:pt x="2596" y="1480"/>
                  </a:cubicBezTo>
                  <a:cubicBezTo>
                    <a:pt x="2598" y="1462"/>
                    <a:pt x="2604" y="1442"/>
                    <a:pt x="2613" y="1442"/>
                  </a:cubicBezTo>
                  <a:cubicBezTo>
                    <a:pt x="2613" y="1442"/>
                    <a:pt x="2614" y="1442"/>
                    <a:pt x="2614" y="1442"/>
                  </a:cubicBezTo>
                  <a:cubicBezTo>
                    <a:pt x="2615" y="1435"/>
                    <a:pt x="2617" y="1433"/>
                    <a:pt x="2618" y="1433"/>
                  </a:cubicBezTo>
                  <a:lnTo>
                    <a:pt x="2618" y="1433"/>
                  </a:lnTo>
                  <a:cubicBezTo>
                    <a:pt x="2620" y="1433"/>
                    <a:pt x="2621" y="1442"/>
                    <a:pt x="2616" y="1442"/>
                  </a:cubicBezTo>
                  <a:cubicBezTo>
                    <a:pt x="2615" y="1442"/>
                    <a:pt x="2615" y="1442"/>
                    <a:pt x="2614" y="1442"/>
                  </a:cubicBezTo>
                  <a:cubicBezTo>
                    <a:pt x="2611" y="1461"/>
                    <a:pt x="2605" y="1483"/>
                    <a:pt x="2614" y="1486"/>
                  </a:cubicBezTo>
                  <a:cubicBezTo>
                    <a:pt x="2627" y="1486"/>
                    <a:pt x="2621" y="1508"/>
                    <a:pt x="2621" y="1508"/>
                  </a:cubicBezTo>
                  <a:cubicBezTo>
                    <a:pt x="2611" y="1527"/>
                    <a:pt x="2618" y="1534"/>
                    <a:pt x="2630" y="1534"/>
                  </a:cubicBezTo>
                  <a:cubicBezTo>
                    <a:pt x="2641" y="1534"/>
                    <a:pt x="2657" y="1527"/>
                    <a:pt x="2664" y="1517"/>
                  </a:cubicBezTo>
                  <a:cubicBezTo>
                    <a:pt x="2679" y="1500"/>
                    <a:pt x="2689" y="1491"/>
                    <a:pt x="2694" y="1491"/>
                  </a:cubicBezTo>
                  <a:cubicBezTo>
                    <a:pt x="2700" y="1491"/>
                    <a:pt x="2701" y="1502"/>
                    <a:pt x="2696" y="1524"/>
                  </a:cubicBezTo>
                  <a:cubicBezTo>
                    <a:pt x="2694" y="1536"/>
                    <a:pt x="2695" y="1541"/>
                    <a:pt x="2698" y="1541"/>
                  </a:cubicBezTo>
                  <a:cubicBezTo>
                    <a:pt x="2706" y="1541"/>
                    <a:pt x="2724" y="1512"/>
                    <a:pt x="2740" y="1470"/>
                  </a:cubicBezTo>
                  <a:lnTo>
                    <a:pt x="2765" y="1411"/>
                  </a:lnTo>
                  <a:lnTo>
                    <a:pt x="2752" y="1473"/>
                  </a:lnTo>
                  <a:cubicBezTo>
                    <a:pt x="2748" y="1523"/>
                    <a:pt x="2747" y="1542"/>
                    <a:pt x="2755" y="1542"/>
                  </a:cubicBezTo>
                  <a:cubicBezTo>
                    <a:pt x="2761" y="1542"/>
                    <a:pt x="2771" y="1534"/>
                    <a:pt x="2787" y="1520"/>
                  </a:cubicBezTo>
                  <a:cubicBezTo>
                    <a:pt x="2798" y="1513"/>
                    <a:pt x="2804" y="1509"/>
                    <a:pt x="2807" y="1509"/>
                  </a:cubicBezTo>
                  <a:cubicBezTo>
                    <a:pt x="2811" y="1509"/>
                    <a:pt x="2810" y="1515"/>
                    <a:pt x="2809" y="1527"/>
                  </a:cubicBezTo>
                  <a:cubicBezTo>
                    <a:pt x="2802" y="1545"/>
                    <a:pt x="2815" y="1549"/>
                    <a:pt x="2846" y="1555"/>
                  </a:cubicBezTo>
                  <a:cubicBezTo>
                    <a:pt x="2859" y="1557"/>
                    <a:pt x="2869" y="1559"/>
                    <a:pt x="2876" y="1559"/>
                  </a:cubicBezTo>
                  <a:cubicBezTo>
                    <a:pt x="2886" y="1559"/>
                    <a:pt x="2891" y="1555"/>
                    <a:pt x="2893" y="1542"/>
                  </a:cubicBezTo>
                  <a:lnTo>
                    <a:pt x="2915" y="1549"/>
                  </a:lnTo>
                  <a:cubicBezTo>
                    <a:pt x="2916" y="1566"/>
                    <a:pt x="2921" y="1574"/>
                    <a:pt x="2926" y="1574"/>
                  </a:cubicBezTo>
                  <a:cubicBezTo>
                    <a:pt x="2934" y="1574"/>
                    <a:pt x="2942" y="1557"/>
                    <a:pt x="2940" y="1533"/>
                  </a:cubicBezTo>
                  <a:lnTo>
                    <a:pt x="2940" y="1533"/>
                  </a:lnTo>
                  <a:lnTo>
                    <a:pt x="2962" y="1536"/>
                  </a:lnTo>
                  <a:lnTo>
                    <a:pt x="2956" y="1555"/>
                  </a:lnTo>
                  <a:cubicBezTo>
                    <a:pt x="2953" y="1577"/>
                    <a:pt x="2975" y="1580"/>
                    <a:pt x="3062" y="1596"/>
                  </a:cubicBezTo>
                  <a:cubicBezTo>
                    <a:pt x="3104" y="1604"/>
                    <a:pt x="3130" y="1609"/>
                    <a:pt x="3146" y="1609"/>
                  </a:cubicBezTo>
                  <a:cubicBezTo>
                    <a:pt x="3167" y="1609"/>
                    <a:pt x="3172" y="1600"/>
                    <a:pt x="3175" y="1577"/>
                  </a:cubicBezTo>
                  <a:cubicBezTo>
                    <a:pt x="3184" y="1557"/>
                    <a:pt x="3191" y="1548"/>
                    <a:pt x="3195" y="1548"/>
                  </a:cubicBezTo>
                  <a:cubicBezTo>
                    <a:pt x="3199" y="1548"/>
                    <a:pt x="3200" y="1559"/>
                    <a:pt x="3197" y="1580"/>
                  </a:cubicBezTo>
                  <a:cubicBezTo>
                    <a:pt x="3195" y="1594"/>
                    <a:pt x="3198" y="1610"/>
                    <a:pt x="3200" y="1610"/>
                  </a:cubicBezTo>
                  <a:cubicBezTo>
                    <a:pt x="3202" y="1610"/>
                    <a:pt x="3203" y="1608"/>
                    <a:pt x="3203" y="1602"/>
                  </a:cubicBezTo>
                  <a:cubicBezTo>
                    <a:pt x="3219" y="1605"/>
                    <a:pt x="3229" y="1614"/>
                    <a:pt x="3235" y="1627"/>
                  </a:cubicBezTo>
                  <a:cubicBezTo>
                    <a:pt x="3246" y="1649"/>
                    <a:pt x="3255" y="1656"/>
                    <a:pt x="3262" y="1656"/>
                  </a:cubicBezTo>
                  <a:cubicBezTo>
                    <a:pt x="3270" y="1656"/>
                    <a:pt x="3274" y="1646"/>
                    <a:pt x="3276" y="1636"/>
                  </a:cubicBezTo>
                  <a:cubicBezTo>
                    <a:pt x="3274" y="1618"/>
                    <a:pt x="3275" y="1611"/>
                    <a:pt x="3276" y="1611"/>
                  </a:cubicBezTo>
                  <a:cubicBezTo>
                    <a:pt x="3278" y="1611"/>
                    <a:pt x="3283" y="1625"/>
                    <a:pt x="3288" y="1639"/>
                  </a:cubicBezTo>
                  <a:cubicBezTo>
                    <a:pt x="3293" y="1655"/>
                    <a:pt x="3299" y="1671"/>
                    <a:pt x="3303" y="1671"/>
                  </a:cubicBezTo>
                  <a:cubicBezTo>
                    <a:pt x="3305" y="1671"/>
                    <a:pt x="3306" y="1668"/>
                    <a:pt x="3307" y="1661"/>
                  </a:cubicBezTo>
                  <a:cubicBezTo>
                    <a:pt x="3313" y="1652"/>
                    <a:pt x="3332" y="1645"/>
                    <a:pt x="3350" y="1645"/>
                  </a:cubicBezTo>
                  <a:cubicBezTo>
                    <a:pt x="3369" y="1645"/>
                    <a:pt x="3385" y="1653"/>
                    <a:pt x="3382" y="1674"/>
                  </a:cubicBezTo>
                  <a:lnTo>
                    <a:pt x="3404" y="1680"/>
                  </a:lnTo>
                  <a:cubicBezTo>
                    <a:pt x="3406" y="1666"/>
                    <a:pt x="3416" y="1662"/>
                    <a:pt x="3429" y="1662"/>
                  </a:cubicBezTo>
                  <a:cubicBezTo>
                    <a:pt x="3436" y="1662"/>
                    <a:pt x="3443" y="1663"/>
                    <a:pt x="3451" y="1665"/>
                  </a:cubicBezTo>
                  <a:cubicBezTo>
                    <a:pt x="3470" y="1671"/>
                    <a:pt x="3482" y="1671"/>
                    <a:pt x="3479" y="1693"/>
                  </a:cubicBezTo>
                  <a:cubicBezTo>
                    <a:pt x="3471" y="1703"/>
                    <a:pt x="3471" y="1707"/>
                    <a:pt x="3476" y="1707"/>
                  </a:cubicBezTo>
                  <a:cubicBezTo>
                    <a:pt x="3480" y="1707"/>
                    <a:pt x="3489" y="1703"/>
                    <a:pt x="3501" y="1696"/>
                  </a:cubicBezTo>
                  <a:cubicBezTo>
                    <a:pt x="3511" y="1696"/>
                    <a:pt x="3529" y="1658"/>
                    <a:pt x="3539" y="1658"/>
                  </a:cubicBezTo>
                  <a:cubicBezTo>
                    <a:pt x="3542" y="1639"/>
                    <a:pt x="3558" y="1621"/>
                    <a:pt x="3567" y="1621"/>
                  </a:cubicBezTo>
                  <a:lnTo>
                    <a:pt x="3567" y="1621"/>
                  </a:lnTo>
                  <a:lnTo>
                    <a:pt x="3564" y="1643"/>
                  </a:lnTo>
                  <a:cubicBezTo>
                    <a:pt x="3561" y="1665"/>
                    <a:pt x="3558" y="1683"/>
                    <a:pt x="3558" y="1683"/>
                  </a:cubicBezTo>
                  <a:cubicBezTo>
                    <a:pt x="3561" y="1684"/>
                    <a:pt x="3565" y="1685"/>
                    <a:pt x="3568" y="1685"/>
                  </a:cubicBezTo>
                  <a:cubicBezTo>
                    <a:pt x="3575" y="1685"/>
                    <a:pt x="3580" y="1681"/>
                    <a:pt x="3583" y="1668"/>
                  </a:cubicBezTo>
                  <a:cubicBezTo>
                    <a:pt x="3589" y="1690"/>
                    <a:pt x="3601" y="1690"/>
                    <a:pt x="3623" y="1696"/>
                  </a:cubicBezTo>
                  <a:cubicBezTo>
                    <a:pt x="3632" y="1697"/>
                    <a:pt x="3640" y="1698"/>
                    <a:pt x="3648" y="1698"/>
                  </a:cubicBezTo>
                  <a:cubicBezTo>
                    <a:pt x="3661" y="1698"/>
                    <a:pt x="3672" y="1695"/>
                    <a:pt x="3680" y="1683"/>
                  </a:cubicBezTo>
                  <a:cubicBezTo>
                    <a:pt x="3683" y="1708"/>
                    <a:pt x="3704" y="1722"/>
                    <a:pt x="3725" y="1722"/>
                  </a:cubicBezTo>
                  <a:cubicBezTo>
                    <a:pt x="3741" y="1722"/>
                    <a:pt x="3758" y="1714"/>
                    <a:pt x="3768" y="1696"/>
                  </a:cubicBezTo>
                  <a:cubicBezTo>
                    <a:pt x="3769" y="1687"/>
                    <a:pt x="3772" y="1682"/>
                    <a:pt x="3775" y="1682"/>
                  </a:cubicBezTo>
                  <a:cubicBezTo>
                    <a:pt x="3779" y="1682"/>
                    <a:pt x="3784" y="1689"/>
                    <a:pt x="3789" y="1702"/>
                  </a:cubicBezTo>
                  <a:cubicBezTo>
                    <a:pt x="3793" y="1714"/>
                    <a:pt x="3794" y="1719"/>
                    <a:pt x="3797" y="1719"/>
                  </a:cubicBezTo>
                  <a:cubicBezTo>
                    <a:pt x="3799" y="1719"/>
                    <a:pt x="3802" y="1714"/>
                    <a:pt x="3808" y="1705"/>
                  </a:cubicBezTo>
                  <a:cubicBezTo>
                    <a:pt x="3812" y="1700"/>
                    <a:pt x="3816" y="1698"/>
                    <a:pt x="3819" y="1698"/>
                  </a:cubicBezTo>
                  <a:cubicBezTo>
                    <a:pt x="3828" y="1698"/>
                    <a:pt x="3833" y="1714"/>
                    <a:pt x="3840" y="1730"/>
                  </a:cubicBezTo>
                  <a:cubicBezTo>
                    <a:pt x="3842" y="1757"/>
                    <a:pt x="3847" y="1767"/>
                    <a:pt x="3854" y="1767"/>
                  </a:cubicBezTo>
                  <a:cubicBezTo>
                    <a:pt x="3858" y="1767"/>
                    <a:pt x="3863" y="1763"/>
                    <a:pt x="3868" y="1755"/>
                  </a:cubicBezTo>
                  <a:cubicBezTo>
                    <a:pt x="3879" y="1749"/>
                    <a:pt x="3894" y="1744"/>
                    <a:pt x="3908" y="1744"/>
                  </a:cubicBezTo>
                  <a:cubicBezTo>
                    <a:pt x="3914" y="1744"/>
                    <a:pt x="3919" y="1744"/>
                    <a:pt x="3924" y="1746"/>
                  </a:cubicBezTo>
                  <a:cubicBezTo>
                    <a:pt x="3949" y="1727"/>
                    <a:pt x="3962" y="1730"/>
                    <a:pt x="3952" y="1708"/>
                  </a:cubicBezTo>
                  <a:cubicBezTo>
                    <a:pt x="3956" y="1693"/>
                    <a:pt x="3962" y="1680"/>
                    <a:pt x="3971" y="1668"/>
                  </a:cubicBezTo>
                  <a:cubicBezTo>
                    <a:pt x="3979" y="1663"/>
                    <a:pt x="3984" y="1661"/>
                    <a:pt x="3987" y="1661"/>
                  </a:cubicBezTo>
                  <a:cubicBezTo>
                    <a:pt x="3994" y="1661"/>
                    <a:pt x="3990" y="1671"/>
                    <a:pt x="3981" y="1671"/>
                  </a:cubicBezTo>
                  <a:cubicBezTo>
                    <a:pt x="3956" y="1686"/>
                    <a:pt x="3968" y="1690"/>
                    <a:pt x="3974" y="1712"/>
                  </a:cubicBezTo>
                  <a:cubicBezTo>
                    <a:pt x="3981" y="1727"/>
                    <a:pt x="3996" y="1740"/>
                    <a:pt x="4015" y="1740"/>
                  </a:cubicBezTo>
                  <a:lnTo>
                    <a:pt x="4059" y="1746"/>
                  </a:lnTo>
                  <a:cubicBezTo>
                    <a:pt x="4075" y="1762"/>
                    <a:pt x="4085" y="1769"/>
                    <a:pt x="4092" y="1769"/>
                  </a:cubicBezTo>
                  <a:cubicBezTo>
                    <a:pt x="4098" y="1769"/>
                    <a:pt x="4101" y="1764"/>
                    <a:pt x="4103" y="1755"/>
                  </a:cubicBezTo>
                  <a:cubicBezTo>
                    <a:pt x="4104" y="1747"/>
                    <a:pt x="4105" y="1740"/>
                    <a:pt x="4106" y="1734"/>
                  </a:cubicBezTo>
                  <a:lnTo>
                    <a:pt x="4106" y="1734"/>
                  </a:lnTo>
                  <a:cubicBezTo>
                    <a:pt x="4109" y="1762"/>
                    <a:pt x="4157" y="1780"/>
                    <a:pt x="4196" y="1780"/>
                  </a:cubicBezTo>
                  <a:cubicBezTo>
                    <a:pt x="4218" y="1780"/>
                    <a:pt x="4238" y="1774"/>
                    <a:pt x="4246" y="1761"/>
                  </a:cubicBezTo>
                  <a:lnTo>
                    <a:pt x="4246" y="1761"/>
                  </a:lnTo>
                  <a:cubicBezTo>
                    <a:pt x="4245" y="1766"/>
                    <a:pt x="4243" y="1773"/>
                    <a:pt x="4241" y="1781"/>
                  </a:cubicBezTo>
                  <a:cubicBezTo>
                    <a:pt x="4238" y="1799"/>
                    <a:pt x="4250" y="1802"/>
                    <a:pt x="4272" y="1806"/>
                  </a:cubicBezTo>
                  <a:cubicBezTo>
                    <a:pt x="4300" y="1802"/>
                    <a:pt x="4332" y="1802"/>
                    <a:pt x="4360" y="1802"/>
                  </a:cubicBezTo>
                  <a:cubicBezTo>
                    <a:pt x="4382" y="1807"/>
                    <a:pt x="4401" y="1811"/>
                    <a:pt x="4415" y="1811"/>
                  </a:cubicBezTo>
                  <a:cubicBezTo>
                    <a:pt x="4429" y="1811"/>
                    <a:pt x="4438" y="1807"/>
                    <a:pt x="4441" y="1796"/>
                  </a:cubicBezTo>
                  <a:cubicBezTo>
                    <a:pt x="4451" y="1799"/>
                    <a:pt x="4451" y="1799"/>
                    <a:pt x="4448" y="1818"/>
                  </a:cubicBezTo>
                  <a:cubicBezTo>
                    <a:pt x="4432" y="1837"/>
                    <a:pt x="4444" y="1840"/>
                    <a:pt x="4454" y="1843"/>
                  </a:cubicBezTo>
                  <a:cubicBezTo>
                    <a:pt x="4466" y="1843"/>
                    <a:pt x="4470" y="1824"/>
                    <a:pt x="4473" y="1802"/>
                  </a:cubicBezTo>
                  <a:cubicBezTo>
                    <a:pt x="4474" y="1794"/>
                    <a:pt x="4478" y="1789"/>
                    <a:pt x="4482" y="1789"/>
                  </a:cubicBezTo>
                  <a:cubicBezTo>
                    <a:pt x="4488" y="1789"/>
                    <a:pt x="4496" y="1795"/>
                    <a:pt x="4504" y="1809"/>
                  </a:cubicBezTo>
                  <a:cubicBezTo>
                    <a:pt x="4519" y="1825"/>
                    <a:pt x="4540" y="1835"/>
                    <a:pt x="4561" y="1835"/>
                  </a:cubicBezTo>
                  <a:cubicBezTo>
                    <a:pt x="4572" y="1835"/>
                    <a:pt x="4582" y="1833"/>
                    <a:pt x="4592" y="1828"/>
                  </a:cubicBezTo>
                  <a:cubicBezTo>
                    <a:pt x="4601" y="1831"/>
                    <a:pt x="4614" y="1831"/>
                    <a:pt x="4607" y="1853"/>
                  </a:cubicBezTo>
                  <a:cubicBezTo>
                    <a:pt x="4613" y="1867"/>
                    <a:pt x="4622" y="1882"/>
                    <a:pt x="4636" y="1882"/>
                  </a:cubicBezTo>
                  <a:cubicBezTo>
                    <a:pt x="4643" y="1882"/>
                    <a:pt x="4653" y="1877"/>
                    <a:pt x="4664" y="1865"/>
                  </a:cubicBezTo>
                  <a:cubicBezTo>
                    <a:pt x="4673" y="1865"/>
                    <a:pt x="4673" y="1865"/>
                    <a:pt x="4670" y="1887"/>
                  </a:cubicBezTo>
                  <a:cubicBezTo>
                    <a:pt x="4674" y="1900"/>
                    <a:pt x="4673" y="1914"/>
                    <a:pt x="4676" y="1914"/>
                  </a:cubicBezTo>
                  <a:cubicBezTo>
                    <a:pt x="4678" y="1914"/>
                    <a:pt x="4682" y="1908"/>
                    <a:pt x="4689" y="1893"/>
                  </a:cubicBezTo>
                  <a:cubicBezTo>
                    <a:pt x="4699" y="1888"/>
                    <a:pt x="4710" y="1885"/>
                    <a:pt x="4720" y="1885"/>
                  </a:cubicBezTo>
                  <a:cubicBezTo>
                    <a:pt x="4738" y="1885"/>
                    <a:pt x="4754" y="1893"/>
                    <a:pt x="4764" y="1909"/>
                  </a:cubicBezTo>
                  <a:cubicBezTo>
                    <a:pt x="4768" y="1910"/>
                    <a:pt x="4771" y="1911"/>
                    <a:pt x="4774" y="1911"/>
                  </a:cubicBezTo>
                  <a:cubicBezTo>
                    <a:pt x="4782" y="1911"/>
                    <a:pt x="4788" y="1907"/>
                    <a:pt x="4792" y="1893"/>
                  </a:cubicBezTo>
                  <a:cubicBezTo>
                    <a:pt x="4793" y="1886"/>
                    <a:pt x="4795" y="1880"/>
                    <a:pt x="4796" y="1875"/>
                  </a:cubicBezTo>
                  <a:lnTo>
                    <a:pt x="4796" y="1875"/>
                  </a:lnTo>
                  <a:cubicBezTo>
                    <a:pt x="4797" y="1895"/>
                    <a:pt x="4798" y="1905"/>
                    <a:pt x="4801" y="1905"/>
                  </a:cubicBezTo>
                  <a:cubicBezTo>
                    <a:pt x="4804" y="1905"/>
                    <a:pt x="4808" y="1896"/>
                    <a:pt x="4817" y="1878"/>
                  </a:cubicBezTo>
                  <a:cubicBezTo>
                    <a:pt x="4819" y="1867"/>
                    <a:pt x="4822" y="1863"/>
                    <a:pt x="4825" y="1863"/>
                  </a:cubicBezTo>
                  <a:cubicBezTo>
                    <a:pt x="4828" y="1863"/>
                    <a:pt x="4830" y="1869"/>
                    <a:pt x="4827" y="1881"/>
                  </a:cubicBezTo>
                  <a:cubicBezTo>
                    <a:pt x="4833" y="1903"/>
                    <a:pt x="4846" y="1906"/>
                    <a:pt x="4846" y="1906"/>
                  </a:cubicBezTo>
                  <a:cubicBezTo>
                    <a:pt x="4886" y="1906"/>
                    <a:pt x="4927" y="1909"/>
                    <a:pt x="4968" y="1915"/>
                  </a:cubicBezTo>
                  <a:cubicBezTo>
                    <a:pt x="5019" y="1928"/>
                    <a:pt x="5050" y="1937"/>
                    <a:pt x="5069" y="1937"/>
                  </a:cubicBezTo>
                  <a:cubicBezTo>
                    <a:pt x="5081" y="1937"/>
                    <a:pt x="5088" y="1933"/>
                    <a:pt x="5090" y="1925"/>
                  </a:cubicBezTo>
                  <a:cubicBezTo>
                    <a:pt x="5097" y="1917"/>
                    <a:pt x="5101" y="1914"/>
                    <a:pt x="5104" y="1914"/>
                  </a:cubicBezTo>
                  <a:cubicBezTo>
                    <a:pt x="5107" y="1914"/>
                    <a:pt x="5109" y="1919"/>
                    <a:pt x="5112" y="1931"/>
                  </a:cubicBezTo>
                  <a:cubicBezTo>
                    <a:pt x="5115" y="1956"/>
                    <a:pt x="5128" y="1959"/>
                    <a:pt x="5137" y="1962"/>
                  </a:cubicBezTo>
                  <a:cubicBezTo>
                    <a:pt x="5146" y="1962"/>
                    <a:pt x="5159" y="1965"/>
                    <a:pt x="5153" y="1987"/>
                  </a:cubicBezTo>
                  <a:cubicBezTo>
                    <a:pt x="5164" y="1974"/>
                    <a:pt x="5167" y="1970"/>
                    <a:pt x="5172" y="1970"/>
                  </a:cubicBezTo>
                  <a:cubicBezTo>
                    <a:pt x="5175" y="1970"/>
                    <a:pt x="5177" y="1971"/>
                    <a:pt x="5181" y="1972"/>
                  </a:cubicBezTo>
                  <a:cubicBezTo>
                    <a:pt x="5177" y="1984"/>
                    <a:pt x="5179" y="1990"/>
                    <a:pt x="5183" y="1990"/>
                  </a:cubicBezTo>
                  <a:cubicBezTo>
                    <a:pt x="5187" y="1990"/>
                    <a:pt x="5193" y="1986"/>
                    <a:pt x="5200" y="1978"/>
                  </a:cubicBezTo>
                  <a:cubicBezTo>
                    <a:pt x="5210" y="1960"/>
                    <a:pt x="5216" y="1950"/>
                    <a:pt x="5218" y="1950"/>
                  </a:cubicBezTo>
                  <a:lnTo>
                    <a:pt x="5218" y="1950"/>
                  </a:lnTo>
                  <a:cubicBezTo>
                    <a:pt x="5219" y="1950"/>
                    <a:pt x="5217" y="1960"/>
                    <a:pt x="5212" y="1981"/>
                  </a:cubicBezTo>
                  <a:cubicBezTo>
                    <a:pt x="5208" y="1997"/>
                    <a:pt x="5220" y="2017"/>
                    <a:pt x="5226" y="2017"/>
                  </a:cubicBezTo>
                  <a:cubicBezTo>
                    <a:pt x="5228" y="2017"/>
                    <a:pt x="5229" y="2015"/>
                    <a:pt x="5228" y="2009"/>
                  </a:cubicBezTo>
                  <a:cubicBezTo>
                    <a:pt x="5234" y="1987"/>
                    <a:pt x="5253" y="1994"/>
                    <a:pt x="5269" y="1978"/>
                  </a:cubicBezTo>
                  <a:cubicBezTo>
                    <a:pt x="5281" y="1981"/>
                    <a:pt x="5291" y="1984"/>
                    <a:pt x="5284" y="2006"/>
                  </a:cubicBezTo>
                  <a:cubicBezTo>
                    <a:pt x="5287" y="2017"/>
                    <a:pt x="5302" y="2021"/>
                    <a:pt x="5318" y="2021"/>
                  </a:cubicBezTo>
                  <a:cubicBezTo>
                    <a:pt x="5336" y="2021"/>
                    <a:pt x="5356" y="2016"/>
                    <a:pt x="5366" y="2006"/>
                  </a:cubicBezTo>
                  <a:cubicBezTo>
                    <a:pt x="5369" y="1998"/>
                    <a:pt x="5372" y="1994"/>
                    <a:pt x="5374" y="1994"/>
                  </a:cubicBezTo>
                  <a:cubicBezTo>
                    <a:pt x="5377" y="1994"/>
                    <a:pt x="5379" y="2000"/>
                    <a:pt x="5375" y="2012"/>
                  </a:cubicBezTo>
                  <a:cubicBezTo>
                    <a:pt x="5369" y="2031"/>
                    <a:pt x="5381" y="2034"/>
                    <a:pt x="5391" y="2037"/>
                  </a:cubicBezTo>
                  <a:cubicBezTo>
                    <a:pt x="5395" y="2033"/>
                    <a:pt x="5398" y="2032"/>
                    <a:pt x="5399" y="2032"/>
                  </a:cubicBezTo>
                  <a:lnTo>
                    <a:pt x="5399" y="2032"/>
                  </a:lnTo>
                  <a:cubicBezTo>
                    <a:pt x="5403" y="2032"/>
                    <a:pt x="5399" y="2046"/>
                    <a:pt x="5394" y="2059"/>
                  </a:cubicBezTo>
                  <a:cubicBezTo>
                    <a:pt x="5378" y="2078"/>
                    <a:pt x="5388" y="2081"/>
                    <a:pt x="5410" y="2088"/>
                  </a:cubicBezTo>
                  <a:cubicBezTo>
                    <a:pt x="5414" y="2083"/>
                    <a:pt x="5422" y="2081"/>
                    <a:pt x="5430" y="2081"/>
                  </a:cubicBezTo>
                  <a:cubicBezTo>
                    <a:pt x="5449" y="2081"/>
                    <a:pt x="5476" y="2091"/>
                    <a:pt x="5497" y="2097"/>
                  </a:cubicBezTo>
                  <a:cubicBezTo>
                    <a:pt x="5513" y="2103"/>
                    <a:pt x="5526" y="2105"/>
                    <a:pt x="5536" y="2105"/>
                  </a:cubicBezTo>
                  <a:cubicBezTo>
                    <a:pt x="5562" y="2105"/>
                    <a:pt x="5577" y="2091"/>
                    <a:pt x="5601" y="2069"/>
                  </a:cubicBezTo>
                  <a:lnTo>
                    <a:pt x="5626" y="2031"/>
                  </a:lnTo>
                  <a:lnTo>
                    <a:pt x="5613" y="2072"/>
                  </a:lnTo>
                  <a:cubicBezTo>
                    <a:pt x="5607" y="2091"/>
                    <a:pt x="5604" y="2113"/>
                    <a:pt x="5601" y="2135"/>
                  </a:cubicBezTo>
                  <a:cubicBezTo>
                    <a:pt x="5602" y="2135"/>
                    <a:pt x="5602" y="2135"/>
                    <a:pt x="5603" y="2135"/>
                  </a:cubicBezTo>
                  <a:cubicBezTo>
                    <a:pt x="5612" y="2135"/>
                    <a:pt x="5620" y="2118"/>
                    <a:pt x="5626" y="2100"/>
                  </a:cubicBezTo>
                  <a:cubicBezTo>
                    <a:pt x="5628" y="2091"/>
                    <a:pt x="5632" y="2087"/>
                    <a:pt x="5636" y="2087"/>
                  </a:cubicBezTo>
                  <a:cubicBezTo>
                    <a:pt x="5642" y="2087"/>
                    <a:pt x="5650" y="2096"/>
                    <a:pt x="5657" y="2113"/>
                  </a:cubicBezTo>
                  <a:cubicBezTo>
                    <a:pt x="5665" y="2129"/>
                    <a:pt x="5672" y="2137"/>
                    <a:pt x="5680" y="2137"/>
                  </a:cubicBezTo>
                  <a:cubicBezTo>
                    <a:pt x="5685" y="2137"/>
                    <a:pt x="5691" y="2134"/>
                    <a:pt x="5698" y="2128"/>
                  </a:cubicBezTo>
                  <a:cubicBezTo>
                    <a:pt x="5714" y="2131"/>
                    <a:pt x="5723" y="2144"/>
                    <a:pt x="5723" y="2160"/>
                  </a:cubicBezTo>
                  <a:cubicBezTo>
                    <a:pt x="5726" y="2161"/>
                    <a:pt x="5728" y="2161"/>
                    <a:pt x="5729" y="2161"/>
                  </a:cubicBezTo>
                  <a:cubicBezTo>
                    <a:pt x="5733" y="2161"/>
                    <a:pt x="5734" y="2157"/>
                    <a:pt x="5739" y="2144"/>
                  </a:cubicBezTo>
                  <a:cubicBezTo>
                    <a:pt x="5743" y="2136"/>
                    <a:pt x="5747" y="2132"/>
                    <a:pt x="5751" y="2132"/>
                  </a:cubicBezTo>
                  <a:cubicBezTo>
                    <a:pt x="5755" y="2132"/>
                    <a:pt x="5759" y="2138"/>
                    <a:pt x="5761" y="2150"/>
                  </a:cubicBezTo>
                  <a:cubicBezTo>
                    <a:pt x="5756" y="2181"/>
                    <a:pt x="5770" y="2196"/>
                    <a:pt x="5781" y="2196"/>
                  </a:cubicBezTo>
                  <a:cubicBezTo>
                    <a:pt x="5786" y="2196"/>
                    <a:pt x="5790" y="2194"/>
                    <a:pt x="5792" y="2188"/>
                  </a:cubicBezTo>
                  <a:cubicBezTo>
                    <a:pt x="5797" y="2178"/>
                    <a:pt x="5802" y="2175"/>
                    <a:pt x="5807" y="2175"/>
                  </a:cubicBezTo>
                  <a:cubicBezTo>
                    <a:pt x="5812" y="2175"/>
                    <a:pt x="5816" y="2177"/>
                    <a:pt x="5820" y="2179"/>
                  </a:cubicBezTo>
                  <a:cubicBezTo>
                    <a:pt x="5825" y="2181"/>
                    <a:pt x="5831" y="2183"/>
                    <a:pt x="5837" y="2183"/>
                  </a:cubicBezTo>
                  <a:cubicBezTo>
                    <a:pt x="5845" y="2183"/>
                    <a:pt x="5854" y="2180"/>
                    <a:pt x="5861" y="2172"/>
                  </a:cubicBezTo>
                  <a:lnTo>
                    <a:pt x="5880" y="2182"/>
                  </a:lnTo>
                  <a:cubicBezTo>
                    <a:pt x="5888" y="2187"/>
                    <a:pt x="5874" y="2198"/>
                    <a:pt x="5864" y="2198"/>
                  </a:cubicBezTo>
                  <a:cubicBezTo>
                    <a:pt x="5863" y="2198"/>
                    <a:pt x="5862" y="2198"/>
                    <a:pt x="5861" y="2197"/>
                  </a:cubicBezTo>
                  <a:lnTo>
                    <a:pt x="5861" y="2197"/>
                  </a:lnTo>
                  <a:lnTo>
                    <a:pt x="5864" y="2219"/>
                  </a:lnTo>
                  <a:cubicBezTo>
                    <a:pt x="5875" y="2225"/>
                    <a:pt x="5882" y="2229"/>
                    <a:pt x="5890" y="2229"/>
                  </a:cubicBezTo>
                  <a:cubicBezTo>
                    <a:pt x="5896" y="2229"/>
                    <a:pt x="5903" y="2226"/>
                    <a:pt x="5911" y="2219"/>
                  </a:cubicBezTo>
                  <a:cubicBezTo>
                    <a:pt x="5925" y="2202"/>
                    <a:pt x="5932" y="2194"/>
                    <a:pt x="5934" y="2194"/>
                  </a:cubicBezTo>
                  <a:lnTo>
                    <a:pt x="5934" y="2194"/>
                  </a:lnTo>
                  <a:cubicBezTo>
                    <a:pt x="5936" y="2194"/>
                    <a:pt x="5932" y="2203"/>
                    <a:pt x="5924" y="2222"/>
                  </a:cubicBezTo>
                  <a:cubicBezTo>
                    <a:pt x="5916" y="2239"/>
                    <a:pt x="5915" y="2256"/>
                    <a:pt x="5923" y="2256"/>
                  </a:cubicBezTo>
                  <a:cubicBezTo>
                    <a:pt x="5925" y="2256"/>
                    <a:pt x="5929" y="2254"/>
                    <a:pt x="5933" y="2251"/>
                  </a:cubicBezTo>
                  <a:cubicBezTo>
                    <a:pt x="5943" y="2240"/>
                    <a:pt x="5949" y="2236"/>
                    <a:pt x="5953" y="2236"/>
                  </a:cubicBezTo>
                  <a:cubicBezTo>
                    <a:pt x="5960" y="2236"/>
                    <a:pt x="5959" y="2251"/>
                    <a:pt x="5955" y="2263"/>
                  </a:cubicBezTo>
                  <a:cubicBezTo>
                    <a:pt x="5939" y="2281"/>
                    <a:pt x="5932" y="2288"/>
                    <a:pt x="5939" y="2288"/>
                  </a:cubicBezTo>
                  <a:cubicBezTo>
                    <a:pt x="5945" y="2288"/>
                    <a:pt x="5959" y="2284"/>
                    <a:pt x="5983" y="2276"/>
                  </a:cubicBezTo>
                  <a:cubicBezTo>
                    <a:pt x="6002" y="2288"/>
                    <a:pt x="6052" y="2288"/>
                    <a:pt x="6080" y="2304"/>
                  </a:cubicBezTo>
                  <a:cubicBezTo>
                    <a:pt x="6121" y="2323"/>
                    <a:pt x="6140" y="2335"/>
                    <a:pt x="6140" y="2360"/>
                  </a:cubicBezTo>
                  <a:cubicBezTo>
                    <a:pt x="6139" y="2362"/>
                    <a:pt x="6137" y="2364"/>
                    <a:pt x="6136" y="2366"/>
                  </a:cubicBezTo>
                  <a:lnTo>
                    <a:pt x="6136" y="2366"/>
                  </a:lnTo>
                  <a:cubicBezTo>
                    <a:pt x="6143" y="2355"/>
                    <a:pt x="6150" y="2351"/>
                    <a:pt x="6157" y="2351"/>
                  </a:cubicBezTo>
                  <a:cubicBezTo>
                    <a:pt x="6165" y="2351"/>
                    <a:pt x="6174" y="2356"/>
                    <a:pt x="6187" y="2363"/>
                  </a:cubicBezTo>
                  <a:cubicBezTo>
                    <a:pt x="6195" y="2379"/>
                    <a:pt x="6212" y="2389"/>
                    <a:pt x="6229" y="2389"/>
                  </a:cubicBezTo>
                  <a:cubicBezTo>
                    <a:pt x="6238" y="2389"/>
                    <a:pt x="6248" y="2386"/>
                    <a:pt x="6256" y="2379"/>
                  </a:cubicBezTo>
                  <a:lnTo>
                    <a:pt x="6237" y="2367"/>
                  </a:lnTo>
                  <a:cubicBezTo>
                    <a:pt x="6246" y="2350"/>
                    <a:pt x="6254" y="2342"/>
                    <a:pt x="6260" y="2342"/>
                  </a:cubicBezTo>
                  <a:cubicBezTo>
                    <a:pt x="6267" y="2342"/>
                    <a:pt x="6271" y="2350"/>
                    <a:pt x="6275" y="2367"/>
                  </a:cubicBezTo>
                  <a:cubicBezTo>
                    <a:pt x="6287" y="2373"/>
                    <a:pt x="6275" y="2388"/>
                    <a:pt x="6265" y="2407"/>
                  </a:cubicBezTo>
                  <a:cubicBezTo>
                    <a:pt x="6253" y="2426"/>
                    <a:pt x="6253" y="2448"/>
                    <a:pt x="6262" y="2454"/>
                  </a:cubicBezTo>
                  <a:cubicBezTo>
                    <a:pt x="6266" y="2457"/>
                    <a:pt x="6270" y="2460"/>
                    <a:pt x="6274" y="2460"/>
                  </a:cubicBezTo>
                  <a:cubicBezTo>
                    <a:pt x="6278" y="2460"/>
                    <a:pt x="6281" y="2456"/>
                    <a:pt x="6281" y="2442"/>
                  </a:cubicBezTo>
                  <a:cubicBezTo>
                    <a:pt x="6289" y="2430"/>
                    <a:pt x="6292" y="2425"/>
                    <a:pt x="6295" y="2425"/>
                  </a:cubicBezTo>
                  <a:cubicBezTo>
                    <a:pt x="6297" y="2425"/>
                    <a:pt x="6299" y="2427"/>
                    <a:pt x="6303" y="2429"/>
                  </a:cubicBezTo>
                  <a:cubicBezTo>
                    <a:pt x="6308" y="2434"/>
                    <a:pt x="6316" y="2437"/>
                    <a:pt x="6324" y="2437"/>
                  </a:cubicBezTo>
                  <a:cubicBezTo>
                    <a:pt x="6330" y="2437"/>
                    <a:pt x="6336" y="2435"/>
                    <a:pt x="6340" y="2432"/>
                  </a:cubicBezTo>
                  <a:cubicBezTo>
                    <a:pt x="6347" y="2423"/>
                    <a:pt x="6352" y="2420"/>
                    <a:pt x="6357" y="2420"/>
                  </a:cubicBezTo>
                  <a:cubicBezTo>
                    <a:pt x="6362" y="2420"/>
                    <a:pt x="6367" y="2423"/>
                    <a:pt x="6372" y="2426"/>
                  </a:cubicBezTo>
                  <a:cubicBezTo>
                    <a:pt x="6369" y="2439"/>
                    <a:pt x="6375" y="2454"/>
                    <a:pt x="6387" y="2461"/>
                  </a:cubicBezTo>
                  <a:cubicBezTo>
                    <a:pt x="6391" y="2456"/>
                    <a:pt x="6393" y="2454"/>
                    <a:pt x="6393" y="2454"/>
                  </a:cubicBezTo>
                  <a:lnTo>
                    <a:pt x="6393" y="2454"/>
                  </a:lnTo>
                  <a:cubicBezTo>
                    <a:pt x="6393" y="2454"/>
                    <a:pt x="6384" y="2466"/>
                    <a:pt x="6375" y="2479"/>
                  </a:cubicBezTo>
                  <a:cubicBezTo>
                    <a:pt x="6369" y="2492"/>
                    <a:pt x="6365" y="2504"/>
                    <a:pt x="6362" y="2520"/>
                  </a:cubicBezTo>
                  <a:cubicBezTo>
                    <a:pt x="6364" y="2521"/>
                    <a:pt x="6365" y="2521"/>
                    <a:pt x="6367" y="2521"/>
                  </a:cubicBezTo>
                  <a:cubicBezTo>
                    <a:pt x="6375" y="2521"/>
                    <a:pt x="6384" y="2508"/>
                    <a:pt x="6384" y="2508"/>
                  </a:cubicBezTo>
                  <a:cubicBezTo>
                    <a:pt x="6385" y="2506"/>
                    <a:pt x="6386" y="2506"/>
                    <a:pt x="6388" y="2506"/>
                  </a:cubicBezTo>
                  <a:cubicBezTo>
                    <a:pt x="6421" y="2506"/>
                    <a:pt x="6614" y="2647"/>
                    <a:pt x="6638" y="2667"/>
                  </a:cubicBezTo>
                  <a:cubicBezTo>
                    <a:pt x="6640" y="2688"/>
                    <a:pt x="6654" y="2705"/>
                    <a:pt x="6664" y="2705"/>
                  </a:cubicBezTo>
                  <a:cubicBezTo>
                    <a:pt x="6668" y="2705"/>
                    <a:pt x="6671" y="2702"/>
                    <a:pt x="6673" y="2696"/>
                  </a:cubicBezTo>
                  <a:cubicBezTo>
                    <a:pt x="6675" y="2692"/>
                    <a:pt x="6678" y="2691"/>
                    <a:pt x="6682" y="2691"/>
                  </a:cubicBezTo>
                  <a:cubicBezTo>
                    <a:pt x="6701" y="2691"/>
                    <a:pt x="6738" y="2722"/>
                    <a:pt x="6779" y="2755"/>
                  </a:cubicBezTo>
                  <a:cubicBezTo>
                    <a:pt x="6827" y="2801"/>
                    <a:pt x="6864" y="2837"/>
                    <a:pt x="6883" y="2837"/>
                  </a:cubicBezTo>
                  <a:cubicBezTo>
                    <a:pt x="6887" y="2837"/>
                    <a:pt x="6890" y="2836"/>
                    <a:pt x="6892" y="2833"/>
                  </a:cubicBezTo>
                  <a:lnTo>
                    <a:pt x="6917" y="2855"/>
                  </a:lnTo>
                  <a:cubicBezTo>
                    <a:pt x="6933" y="2871"/>
                    <a:pt x="6964" y="2871"/>
                    <a:pt x="6970" y="2880"/>
                  </a:cubicBezTo>
                  <a:cubicBezTo>
                    <a:pt x="6977" y="2878"/>
                    <a:pt x="6982" y="2877"/>
                    <a:pt x="6986" y="2877"/>
                  </a:cubicBezTo>
                  <a:cubicBezTo>
                    <a:pt x="6995" y="2877"/>
                    <a:pt x="6995" y="2882"/>
                    <a:pt x="6980" y="2887"/>
                  </a:cubicBezTo>
                  <a:cubicBezTo>
                    <a:pt x="6964" y="2902"/>
                    <a:pt x="6948" y="2918"/>
                    <a:pt x="6958" y="2924"/>
                  </a:cubicBezTo>
                  <a:cubicBezTo>
                    <a:pt x="6963" y="2929"/>
                    <a:pt x="6968" y="2932"/>
                    <a:pt x="6972" y="2932"/>
                  </a:cubicBezTo>
                  <a:cubicBezTo>
                    <a:pt x="6982" y="2932"/>
                    <a:pt x="6991" y="2922"/>
                    <a:pt x="7002" y="2912"/>
                  </a:cubicBezTo>
                  <a:cubicBezTo>
                    <a:pt x="7009" y="2905"/>
                    <a:pt x="7014" y="2903"/>
                    <a:pt x="7017" y="2903"/>
                  </a:cubicBezTo>
                  <a:cubicBezTo>
                    <a:pt x="7022" y="2903"/>
                    <a:pt x="7024" y="2906"/>
                    <a:pt x="7024" y="2906"/>
                  </a:cubicBezTo>
                  <a:cubicBezTo>
                    <a:pt x="7033" y="2915"/>
                    <a:pt x="7033" y="2915"/>
                    <a:pt x="7017" y="2927"/>
                  </a:cubicBezTo>
                  <a:lnTo>
                    <a:pt x="6989" y="2959"/>
                  </a:lnTo>
                  <a:lnTo>
                    <a:pt x="6995" y="2965"/>
                  </a:lnTo>
                  <a:cubicBezTo>
                    <a:pt x="7003" y="2959"/>
                    <a:pt x="7009" y="2957"/>
                    <a:pt x="7012" y="2957"/>
                  </a:cubicBezTo>
                  <a:cubicBezTo>
                    <a:pt x="7016" y="2957"/>
                    <a:pt x="7017" y="2959"/>
                    <a:pt x="7017" y="2959"/>
                  </a:cubicBezTo>
                  <a:cubicBezTo>
                    <a:pt x="7027" y="2968"/>
                    <a:pt x="7027" y="2968"/>
                    <a:pt x="6995" y="2996"/>
                  </a:cubicBezTo>
                  <a:cubicBezTo>
                    <a:pt x="6976" y="3014"/>
                    <a:pt x="6972" y="3024"/>
                    <a:pt x="6981" y="3024"/>
                  </a:cubicBezTo>
                  <a:cubicBezTo>
                    <a:pt x="6987" y="3024"/>
                    <a:pt x="6997" y="3020"/>
                    <a:pt x="7011" y="3012"/>
                  </a:cubicBezTo>
                  <a:lnTo>
                    <a:pt x="7042" y="3015"/>
                  </a:lnTo>
                  <a:cubicBezTo>
                    <a:pt x="7029" y="3034"/>
                    <a:pt x="7036" y="3039"/>
                    <a:pt x="7050" y="3039"/>
                  </a:cubicBezTo>
                  <a:cubicBezTo>
                    <a:pt x="7061" y="3039"/>
                    <a:pt x="7076" y="3035"/>
                    <a:pt x="7086" y="3034"/>
                  </a:cubicBezTo>
                  <a:lnTo>
                    <a:pt x="7086" y="3034"/>
                  </a:lnTo>
                  <a:cubicBezTo>
                    <a:pt x="7072" y="3057"/>
                    <a:pt x="7070" y="3069"/>
                    <a:pt x="7081" y="3069"/>
                  </a:cubicBezTo>
                  <a:cubicBezTo>
                    <a:pt x="7086" y="3069"/>
                    <a:pt x="7095" y="3065"/>
                    <a:pt x="7108" y="3059"/>
                  </a:cubicBezTo>
                  <a:cubicBezTo>
                    <a:pt x="7113" y="3055"/>
                    <a:pt x="7118" y="3053"/>
                    <a:pt x="7121" y="3053"/>
                  </a:cubicBezTo>
                  <a:cubicBezTo>
                    <a:pt x="7127" y="3053"/>
                    <a:pt x="7128" y="3061"/>
                    <a:pt x="7124" y="3078"/>
                  </a:cubicBezTo>
                  <a:cubicBezTo>
                    <a:pt x="7114" y="3100"/>
                    <a:pt x="7121" y="3106"/>
                    <a:pt x="7136" y="3125"/>
                  </a:cubicBezTo>
                  <a:cubicBezTo>
                    <a:pt x="7137" y="3125"/>
                    <a:pt x="7138" y="3125"/>
                    <a:pt x="7138" y="3125"/>
                  </a:cubicBezTo>
                  <a:cubicBezTo>
                    <a:pt x="7161" y="3125"/>
                    <a:pt x="7213" y="3180"/>
                    <a:pt x="7262" y="3253"/>
                  </a:cubicBezTo>
                  <a:cubicBezTo>
                    <a:pt x="7316" y="3328"/>
                    <a:pt x="7349" y="3384"/>
                    <a:pt x="7367" y="3384"/>
                  </a:cubicBezTo>
                  <a:cubicBezTo>
                    <a:pt x="7368" y="3384"/>
                    <a:pt x="7370" y="3383"/>
                    <a:pt x="7371" y="3382"/>
                  </a:cubicBezTo>
                  <a:lnTo>
                    <a:pt x="7371" y="3382"/>
                  </a:lnTo>
                  <a:cubicBezTo>
                    <a:pt x="7378" y="3391"/>
                    <a:pt x="7378" y="3391"/>
                    <a:pt x="7365" y="3413"/>
                  </a:cubicBezTo>
                  <a:cubicBezTo>
                    <a:pt x="7355" y="3422"/>
                    <a:pt x="7353" y="3429"/>
                    <a:pt x="7365" y="3429"/>
                  </a:cubicBezTo>
                  <a:cubicBezTo>
                    <a:pt x="7372" y="3429"/>
                    <a:pt x="7382" y="3427"/>
                    <a:pt x="7397" y="3423"/>
                  </a:cubicBezTo>
                  <a:cubicBezTo>
                    <a:pt x="7407" y="3421"/>
                    <a:pt x="7418" y="3418"/>
                    <a:pt x="7420" y="3418"/>
                  </a:cubicBezTo>
                  <a:lnTo>
                    <a:pt x="7420" y="3418"/>
                  </a:lnTo>
                  <a:cubicBezTo>
                    <a:pt x="7423" y="3418"/>
                    <a:pt x="7418" y="3421"/>
                    <a:pt x="7400" y="3432"/>
                  </a:cubicBezTo>
                  <a:cubicBezTo>
                    <a:pt x="7384" y="3441"/>
                    <a:pt x="7393" y="3460"/>
                    <a:pt x="7418" y="3501"/>
                  </a:cubicBezTo>
                  <a:cubicBezTo>
                    <a:pt x="7433" y="3526"/>
                    <a:pt x="7449" y="3562"/>
                    <a:pt x="7466" y="3562"/>
                  </a:cubicBezTo>
                  <a:cubicBezTo>
                    <a:pt x="7468" y="3562"/>
                    <a:pt x="7470" y="3561"/>
                    <a:pt x="7472" y="3561"/>
                  </a:cubicBezTo>
                  <a:cubicBezTo>
                    <a:pt x="7500" y="3570"/>
                    <a:pt x="7500" y="3570"/>
                    <a:pt x="7478" y="3570"/>
                  </a:cubicBezTo>
                  <a:cubicBezTo>
                    <a:pt x="7434" y="3579"/>
                    <a:pt x="7440" y="3639"/>
                    <a:pt x="7494" y="3651"/>
                  </a:cubicBezTo>
                  <a:cubicBezTo>
                    <a:pt x="7497" y="3661"/>
                    <a:pt x="7503" y="3670"/>
                    <a:pt x="7484" y="3680"/>
                  </a:cubicBezTo>
                  <a:cubicBezTo>
                    <a:pt x="7494" y="3698"/>
                    <a:pt x="7509" y="3714"/>
                    <a:pt x="7525" y="3723"/>
                  </a:cubicBezTo>
                  <a:cubicBezTo>
                    <a:pt x="7528" y="3733"/>
                    <a:pt x="7547" y="3777"/>
                    <a:pt x="7553" y="3796"/>
                  </a:cubicBezTo>
                  <a:cubicBezTo>
                    <a:pt x="7563" y="3811"/>
                    <a:pt x="7575" y="3824"/>
                    <a:pt x="7591" y="3830"/>
                  </a:cubicBezTo>
                  <a:cubicBezTo>
                    <a:pt x="7593" y="3839"/>
                    <a:pt x="7595" y="3846"/>
                    <a:pt x="7595" y="3846"/>
                  </a:cubicBezTo>
                  <a:cubicBezTo>
                    <a:pt x="7595" y="3846"/>
                    <a:pt x="7595" y="3845"/>
                    <a:pt x="7594" y="3843"/>
                  </a:cubicBezTo>
                  <a:lnTo>
                    <a:pt x="7594" y="3843"/>
                  </a:lnTo>
                  <a:cubicBezTo>
                    <a:pt x="7575" y="3849"/>
                    <a:pt x="7591" y="3902"/>
                    <a:pt x="7613" y="3977"/>
                  </a:cubicBezTo>
                  <a:cubicBezTo>
                    <a:pt x="7638" y="4053"/>
                    <a:pt x="7647" y="4121"/>
                    <a:pt x="7628" y="4137"/>
                  </a:cubicBezTo>
                  <a:cubicBezTo>
                    <a:pt x="7628" y="4137"/>
                    <a:pt x="7632" y="4147"/>
                    <a:pt x="7653" y="4153"/>
                  </a:cubicBezTo>
                  <a:cubicBezTo>
                    <a:pt x="7697" y="4156"/>
                    <a:pt x="7697" y="4168"/>
                    <a:pt x="7679" y="4184"/>
                  </a:cubicBezTo>
                  <a:cubicBezTo>
                    <a:pt x="7641" y="4203"/>
                    <a:pt x="7650" y="4244"/>
                    <a:pt x="7691" y="4250"/>
                  </a:cubicBezTo>
                  <a:lnTo>
                    <a:pt x="7672" y="4253"/>
                  </a:lnTo>
                  <a:cubicBezTo>
                    <a:pt x="7632" y="4272"/>
                    <a:pt x="7653" y="4300"/>
                    <a:pt x="7697" y="4306"/>
                  </a:cubicBezTo>
                  <a:cubicBezTo>
                    <a:pt x="7675" y="4322"/>
                    <a:pt x="7657" y="4335"/>
                    <a:pt x="7679" y="4344"/>
                  </a:cubicBezTo>
                  <a:cubicBezTo>
                    <a:pt x="7679" y="4353"/>
                    <a:pt x="7679" y="4353"/>
                    <a:pt x="7638" y="4356"/>
                  </a:cubicBezTo>
                  <a:cubicBezTo>
                    <a:pt x="7616" y="4360"/>
                    <a:pt x="7597" y="4363"/>
                    <a:pt x="7597" y="4372"/>
                  </a:cubicBezTo>
                  <a:cubicBezTo>
                    <a:pt x="7597" y="4378"/>
                    <a:pt x="7606" y="4380"/>
                    <a:pt x="7618" y="4380"/>
                  </a:cubicBezTo>
                  <a:cubicBezTo>
                    <a:pt x="7625" y="4380"/>
                    <a:pt x="7633" y="4380"/>
                    <a:pt x="7641" y="4378"/>
                  </a:cubicBezTo>
                  <a:lnTo>
                    <a:pt x="7641" y="4400"/>
                  </a:lnTo>
                  <a:cubicBezTo>
                    <a:pt x="7641" y="4400"/>
                    <a:pt x="7641" y="4413"/>
                    <a:pt x="7663" y="4413"/>
                  </a:cubicBezTo>
                  <a:cubicBezTo>
                    <a:pt x="7665" y="4413"/>
                    <a:pt x="7667" y="4412"/>
                    <a:pt x="7669" y="4412"/>
                  </a:cubicBezTo>
                  <a:cubicBezTo>
                    <a:pt x="7685" y="4412"/>
                    <a:pt x="7685" y="4423"/>
                    <a:pt x="7685" y="4432"/>
                  </a:cubicBezTo>
                  <a:cubicBezTo>
                    <a:pt x="7673" y="4434"/>
                    <a:pt x="7677" y="4438"/>
                    <a:pt x="7686" y="4438"/>
                  </a:cubicBezTo>
                  <a:cubicBezTo>
                    <a:pt x="7692" y="4438"/>
                    <a:pt x="7700" y="4436"/>
                    <a:pt x="7707" y="4432"/>
                  </a:cubicBezTo>
                  <a:cubicBezTo>
                    <a:pt x="7714" y="4432"/>
                    <a:pt x="7721" y="4431"/>
                    <a:pt x="7727" y="4431"/>
                  </a:cubicBezTo>
                  <a:cubicBezTo>
                    <a:pt x="7739" y="4431"/>
                    <a:pt x="7749" y="4433"/>
                    <a:pt x="7751" y="4441"/>
                  </a:cubicBezTo>
                  <a:lnTo>
                    <a:pt x="7791" y="4438"/>
                  </a:lnTo>
                  <a:cubicBezTo>
                    <a:pt x="7832" y="4438"/>
                    <a:pt x="7854" y="4438"/>
                    <a:pt x="7873" y="4413"/>
                  </a:cubicBezTo>
                  <a:cubicBezTo>
                    <a:pt x="7888" y="4365"/>
                    <a:pt x="7906" y="4325"/>
                    <a:pt x="7871" y="4325"/>
                  </a:cubicBezTo>
                  <a:cubicBezTo>
                    <a:pt x="7869" y="4325"/>
                    <a:pt x="7868" y="4325"/>
                    <a:pt x="7867" y="4325"/>
                  </a:cubicBezTo>
                  <a:cubicBezTo>
                    <a:pt x="7867" y="4325"/>
                    <a:pt x="7845" y="4316"/>
                    <a:pt x="7842" y="4303"/>
                  </a:cubicBezTo>
                  <a:cubicBezTo>
                    <a:pt x="7842" y="4291"/>
                    <a:pt x="7860" y="4275"/>
                    <a:pt x="7860" y="4275"/>
                  </a:cubicBezTo>
                  <a:cubicBezTo>
                    <a:pt x="7882" y="4275"/>
                    <a:pt x="7879" y="4225"/>
                    <a:pt x="7867" y="4162"/>
                  </a:cubicBezTo>
                  <a:cubicBezTo>
                    <a:pt x="7854" y="4090"/>
                    <a:pt x="7848" y="4053"/>
                    <a:pt x="7863" y="4037"/>
                  </a:cubicBezTo>
                  <a:cubicBezTo>
                    <a:pt x="7882" y="4018"/>
                    <a:pt x="7879" y="4006"/>
                    <a:pt x="7879" y="4006"/>
                  </a:cubicBezTo>
                  <a:lnTo>
                    <a:pt x="7879" y="4006"/>
                  </a:lnTo>
                  <a:cubicBezTo>
                    <a:pt x="7878" y="4006"/>
                    <a:pt x="7878" y="4006"/>
                    <a:pt x="7877" y="4006"/>
                  </a:cubicBezTo>
                  <a:cubicBezTo>
                    <a:pt x="7862" y="4006"/>
                    <a:pt x="7840" y="3936"/>
                    <a:pt x="7816" y="3855"/>
                  </a:cubicBezTo>
                  <a:cubicBezTo>
                    <a:pt x="7795" y="3774"/>
                    <a:pt x="7760" y="3698"/>
                    <a:pt x="7740" y="3698"/>
                  </a:cubicBezTo>
                  <a:cubicBezTo>
                    <a:pt x="7740" y="3698"/>
                    <a:pt x="7739" y="3698"/>
                    <a:pt x="7738" y="3698"/>
                  </a:cubicBezTo>
                  <a:lnTo>
                    <a:pt x="7732" y="3676"/>
                  </a:lnTo>
                  <a:cubicBezTo>
                    <a:pt x="7751" y="3667"/>
                    <a:pt x="7741" y="3645"/>
                    <a:pt x="7732" y="3620"/>
                  </a:cubicBezTo>
                  <a:cubicBezTo>
                    <a:pt x="7716" y="3614"/>
                    <a:pt x="7700" y="3598"/>
                    <a:pt x="7694" y="3582"/>
                  </a:cubicBezTo>
                  <a:cubicBezTo>
                    <a:pt x="7713" y="3576"/>
                    <a:pt x="7707" y="3564"/>
                    <a:pt x="7694" y="3542"/>
                  </a:cubicBezTo>
                  <a:cubicBezTo>
                    <a:pt x="7687" y="3525"/>
                    <a:pt x="7682" y="3513"/>
                    <a:pt x="7671" y="3513"/>
                  </a:cubicBezTo>
                  <a:cubicBezTo>
                    <a:pt x="7668" y="3513"/>
                    <a:pt x="7664" y="3514"/>
                    <a:pt x="7660" y="3517"/>
                  </a:cubicBezTo>
                  <a:cubicBezTo>
                    <a:pt x="7638" y="3476"/>
                    <a:pt x="7625" y="3432"/>
                    <a:pt x="7619" y="3388"/>
                  </a:cubicBezTo>
                  <a:cubicBezTo>
                    <a:pt x="7628" y="3366"/>
                    <a:pt x="7606" y="3366"/>
                    <a:pt x="7581" y="3366"/>
                  </a:cubicBezTo>
                  <a:cubicBezTo>
                    <a:pt x="7572" y="3371"/>
                    <a:pt x="7561" y="3373"/>
                    <a:pt x="7552" y="3373"/>
                  </a:cubicBezTo>
                  <a:cubicBezTo>
                    <a:pt x="7542" y="3373"/>
                    <a:pt x="7534" y="3371"/>
                    <a:pt x="7531" y="3366"/>
                  </a:cubicBezTo>
                  <a:lnTo>
                    <a:pt x="7569" y="3344"/>
                  </a:lnTo>
                  <a:cubicBezTo>
                    <a:pt x="7594" y="3344"/>
                    <a:pt x="7594" y="3344"/>
                    <a:pt x="7581" y="3325"/>
                  </a:cubicBezTo>
                  <a:lnTo>
                    <a:pt x="7569" y="3304"/>
                  </a:lnTo>
                  <a:cubicBezTo>
                    <a:pt x="7567" y="3305"/>
                    <a:pt x="7565" y="3305"/>
                    <a:pt x="7563" y="3305"/>
                  </a:cubicBezTo>
                  <a:cubicBezTo>
                    <a:pt x="7542" y="3305"/>
                    <a:pt x="7517" y="3253"/>
                    <a:pt x="7472" y="3191"/>
                  </a:cubicBezTo>
                  <a:cubicBezTo>
                    <a:pt x="7418" y="3115"/>
                    <a:pt x="7394" y="3082"/>
                    <a:pt x="7378" y="3082"/>
                  </a:cubicBezTo>
                  <a:cubicBezTo>
                    <a:pt x="7376" y="3082"/>
                    <a:pt x="7374" y="3082"/>
                    <a:pt x="7371" y="3084"/>
                  </a:cubicBezTo>
                  <a:cubicBezTo>
                    <a:pt x="7366" y="3088"/>
                    <a:pt x="7362" y="3089"/>
                    <a:pt x="7359" y="3089"/>
                  </a:cubicBezTo>
                  <a:cubicBezTo>
                    <a:pt x="7349" y="3089"/>
                    <a:pt x="7345" y="3076"/>
                    <a:pt x="7340" y="3047"/>
                  </a:cubicBezTo>
                  <a:cubicBezTo>
                    <a:pt x="7343" y="2970"/>
                    <a:pt x="7343" y="2954"/>
                    <a:pt x="7331" y="2954"/>
                  </a:cubicBezTo>
                  <a:cubicBezTo>
                    <a:pt x="7329" y="2954"/>
                    <a:pt x="7325" y="2955"/>
                    <a:pt x="7321" y="2956"/>
                  </a:cubicBezTo>
                  <a:cubicBezTo>
                    <a:pt x="7328" y="2965"/>
                    <a:pt x="7312" y="2978"/>
                    <a:pt x="7296" y="2990"/>
                  </a:cubicBezTo>
                  <a:cubicBezTo>
                    <a:pt x="7284" y="3001"/>
                    <a:pt x="7275" y="3007"/>
                    <a:pt x="7270" y="3007"/>
                  </a:cubicBezTo>
                  <a:cubicBezTo>
                    <a:pt x="7263" y="3007"/>
                    <a:pt x="7265" y="2994"/>
                    <a:pt x="7281" y="2971"/>
                  </a:cubicBezTo>
                  <a:cubicBezTo>
                    <a:pt x="7312" y="2945"/>
                    <a:pt x="7198" y="2840"/>
                    <a:pt x="7151" y="2840"/>
                  </a:cubicBezTo>
                  <a:cubicBezTo>
                    <a:pt x="7146" y="2840"/>
                    <a:pt x="7143" y="2841"/>
                    <a:pt x="7140" y="2843"/>
                  </a:cubicBezTo>
                  <a:lnTo>
                    <a:pt x="7155" y="2830"/>
                  </a:lnTo>
                  <a:cubicBezTo>
                    <a:pt x="7168" y="2815"/>
                    <a:pt x="7161" y="2805"/>
                    <a:pt x="7127" y="2771"/>
                  </a:cubicBezTo>
                  <a:lnTo>
                    <a:pt x="7102" y="2746"/>
                  </a:lnTo>
                  <a:cubicBezTo>
                    <a:pt x="7097" y="2751"/>
                    <a:pt x="7091" y="2753"/>
                    <a:pt x="7086" y="2753"/>
                  </a:cubicBezTo>
                  <a:cubicBezTo>
                    <a:pt x="7062" y="2753"/>
                    <a:pt x="7039" y="2708"/>
                    <a:pt x="7052" y="2696"/>
                  </a:cubicBezTo>
                  <a:cubicBezTo>
                    <a:pt x="7058" y="2674"/>
                    <a:pt x="7058" y="2674"/>
                    <a:pt x="7039" y="2655"/>
                  </a:cubicBezTo>
                  <a:cubicBezTo>
                    <a:pt x="7036" y="2655"/>
                    <a:pt x="7033" y="2655"/>
                    <a:pt x="7031" y="2655"/>
                  </a:cubicBezTo>
                  <a:cubicBezTo>
                    <a:pt x="6983" y="2655"/>
                    <a:pt x="6956" y="2607"/>
                    <a:pt x="6970" y="2589"/>
                  </a:cubicBezTo>
                  <a:lnTo>
                    <a:pt x="6952" y="2573"/>
                  </a:lnTo>
                  <a:cubicBezTo>
                    <a:pt x="6946" y="2575"/>
                    <a:pt x="6941" y="2576"/>
                    <a:pt x="6937" y="2576"/>
                  </a:cubicBezTo>
                  <a:cubicBezTo>
                    <a:pt x="6923" y="2576"/>
                    <a:pt x="6911" y="2570"/>
                    <a:pt x="6901" y="2561"/>
                  </a:cubicBezTo>
                  <a:cubicBezTo>
                    <a:pt x="6885" y="2546"/>
                    <a:pt x="6875" y="2538"/>
                    <a:pt x="6869" y="2538"/>
                  </a:cubicBezTo>
                  <a:cubicBezTo>
                    <a:pt x="6864" y="2538"/>
                    <a:pt x="6862" y="2542"/>
                    <a:pt x="6861" y="2551"/>
                  </a:cubicBezTo>
                  <a:cubicBezTo>
                    <a:pt x="6851" y="2566"/>
                    <a:pt x="6841" y="2579"/>
                    <a:pt x="6832" y="2579"/>
                  </a:cubicBezTo>
                  <a:cubicBezTo>
                    <a:pt x="6830" y="2579"/>
                    <a:pt x="6828" y="2578"/>
                    <a:pt x="6826" y="2576"/>
                  </a:cubicBezTo>
                  <a:lnTo>
                    <a:pt x="6839" y="2561"/>
                  </a:lnTo>
                  <a:cubicBezTo>
                    <a:pt x="6851" y="2545"/>
                    <a:pt x="6823" y="2523"/>
                    <a:pt x="6789" y="2492"/>
                  </a:cubicBezTo>
                  <a:cubicBezTo>
                    <a:pt x="6742" y="2454"/>
                    <a:pt x="6723" y="2442"/>
                    <a:pt x="6726" y="2417"/>
                  </a:cubicBezTo>
                  <a:lnTo>
                    <a:pt x="6726" y="2417"/>
                  </a:lnTo>
                  <a:lnTo>
                    <a:pt x="6704" y="2429"/>
                  </a:lnTo>
                  <a:cubicBezTo>
                    <a:pt x="6698" y="2432"/>
                    <a:pt x="6693" y="2433"/>
                    <a:pt x="6689" y="2433"/>
                  </a:cubicBezTo>
                  <a:cubicBezTo>
                    <a:pt x="6678" y="2433"/>
                    <a:pt x="6676" y="2425"/>
                    <a:pt x="6685" y="2414"/>
                  </a:cubicBezTo>
                  <a:cubicBezTo>
                    <a:pt x="6688" y="2390"/>
                    <a:pt x="6654" y="2363"/>
                    <a:pt x="6624" y="2363"/>
                  </a:cubicBezTo>
                  <a:cubicBezTo>
                    <a:pt x="6623" y="2363"/>
                    <a:pt x="6621" y="2363"/>
                    <a:pt x="6619" y="2363"/>
                  </a:cubicBezTo>
                  <a:lnTo>
                    <a:pt x="6601" y="2351"/>
                  </a:lnTo>
                  <a:cubicBezTo>
                    <a:pt x="6609" y="2324"/>
                    <a:pt x="6598" y="2306"/>
                    <a:pt x="6580" y="2306"/>
                  </a:cubicBezTo>
                  <a:cubicBezTo>
                    <a:pt x="6571" y="2306"/>
                    <a:pt x="6561" y="2310"/>
                    <a:pt x="6550" y="2320"/>
                  </a:cubicBezTo>
                  <a:cubicBezTo>
                    <a:pt x="6563" y="2301"/>
                    <a:pt x="6550" y="2294"/>
                    <a:pt x="6541" y="2288"/>
                  </a:cubicBezTo>
                  <a:cubicBezTo>
                    <a:pt x="6539" y="2288"/>
                    <a:pt x="6537" y="2288"/>
                    <a:pt x="6536" y="2288"/>
                  </a:cubicBezTo>
                  <a:cubicBezTo>
                    <a:pt x="6505" y="2288"/>
                    <a:pt x="6473" y="2265"/>
                    <a:pt x="6481" y="2247"/>
                  </a:cubicBezTo>
                  <a:lnTo>
                    <a:pt x="6472" y="2241"/>
                  </a:lnTo>
                  <a:cubicBezTo>
                    <a:pt x="6466" y="2246"/>
                    <a:pt x="6459" y="2248"/>
                    <a:pt x="6452" y="2248"/>
                  </a:cubicBezTo>
                  <a:cubicBezTo>
                    <a:pt x="6445" y="2248"/>
                    <a:pt x="6438" y="2246"/>
                    <a:pt x="6431" y="2241"/>
                  </a:cubicBezTo>
                  <a:cubicBezTo>
                    <a:pt x="6427" y="2236"/>
                    <a:pt x="6420" y="2234"/>
                    <a:pt x="6412" y="2234"/>
                  </a:cubicBezTo>
                  <a:cubicBezTo>
                    <a:pt x="6405" y="2234"/>
                    <a:pt x="6397" y="2236"/>
                    <a:pt x="6391" y="2241"/>
                  </a:cubicBezTo>
                  <a:cubicBezTo>
                    <a:pt x="6379" y="2247"/>
                    <a:pt x="6370" y="2248"/>
                    <a:pt x="6365" y="2248"/>
                  </a:cubicBezTo>
                  <a:cubicBezTo>
                    <a:pt x="6361" y="2248"/>
                    <a:pt x="6359" y="2247"/>
                    <a:pt x="6359" y="2247"/>
                  </a:cubicBezTo>
                  <a:cubicBezTo>
                    <a:pt x="6350" y="2241"/>
                    <a:pt x="6372" y="2229"/>
                    <a:pt x="6391" y="2216"/>
                  </a:cubicBezTo>
                  <a:cubicBezTo>
                    <a:pt x="6412" y="2212"/>
                    <a:pt x="6404" y="2202"/>
                    <a:pt x="6381" y="2202"/>
                  </a:cubicBezTo>
                  <a:cubicBezTo>
                    <a:pt x="6370" y="2202"/>
                    <a:pt x="6356" y="2204"/>
                    <a:pt x="6340" y="2210"/>
                  </a:cubicBezTo>
                  <a:cubicBezTo>
                    <a:pt x="6317" y="2219"/>
                    <a:pt x="6305" y="2223"/>
                    <a:pt x="6302" y="2223"/>
                  </a:cubicBezTo>
                  <a:cubicBezTo>
                    <a:pt x="6299" y="2223"/>
                    <a:pt x="6309" y="2217"/>
                    <a:pt x="6331" y="2204"/>
                  </a:cubicBezTo>
                  <a:cubicBezTo>
                    <a:pt x="6346" y="2194"/>
                    <a:pt x="6362" y="2186"/>
                    <a:pt x="6354" y="2186"/>
                  </a:cubicBezTo>
                  <a:cubicBezTo>
                    <a:pt x="6352" y="2186"/>
                    <a:pt x="6347" y="2187"/>
                    <a:pt x="6340" y="2188"/>
                  </a:cubicBezTo>
                  <a:cubicBezTo>
                    <a:pt x="6340" y="2188"/>
                    <a:pt x="6334" y="2184"/>
                    <a:pt x="6327" y="2184"/>
                  </a:cubicBezTo>
                  <a:cubicBezTo>
                    <a:pt x="6321" y="2184"/>
                    <a:pt x="6314" y="2186"/>
                    <a:pt x="6309" y="2194"/>
                  </a:cubicBezTo>
                  <a:lnTo>
                    <a:pt x="6281" y="2175"/>
                  </a:lnTo>
                  <a:cubicBezTo>
                    <a:pt x="6268" y="2144"/>
                    <a:pt x="6259" y="2138"/>
                    <a:pt x="6250" y="2135"/>
                  </a:cubicBezTo>
                  <a:cubicBezTo>
                    <a:pt x="6240" y="2140"/>
                    <a:pt x="6235" y="2143"/>
                    <a:pt x="6232" y="2143"/>
                  </a:cubicBezTo>
                  <a:cubicBezTo>
                    <a:pt x="6228" y="2143"/>
                    <a:pt x="6228" y="2137"/>
                    <a:pt x="6228" y="2122"/>
                  </a:cubicBezTo>
                  <a:cubicBezTo>
                    <a:pt x="6234" y="2113"/>
                    <a:pt x="6234" y="2107"/>
                    <a:pt x="6231" y="2107"/>
                  </a:cubicBezTo>
                  <a:lnTo>
                    <a:pt x="6231" y="2107"/>
                  </a:lnTo>
                  <a:cubicBezTo>
                    <a:pt x="6227" y="2107"/>
                    <a:pt x="6219" y="2115"/>
                    <a:pt x="6209" y="2135"/>
                  </a:cubicBezTo>
                  <a:cubicBezTo>
                    <a:pt x="6201" y="2139"/>
                    <a:pt x="6194" y="2142"/>
                    <a:pt x="6189" y="2142"/>
                  </a:cubicBezTo>
                  <a:cubicBezTo>
                    <a:pt x="6181" y="2142"/>
                    <a:pt x="6177" y="2135"/>
                    <a:pt x="6177" y="2119"/>
                  </a:cubicBezTo>
                  <a:cubicBezTo>
                    <a:pt x="6190" y="2095"/>
                    <a:pt x="6190" y="2084"/>
                    <a:pt x="6186" y="2084"/>
                  </a:cubicBezTo>
                  <a:lnTo>
                    <a:pt x="6186" y="2084"/>
                  </a:lnTo>
                  <a:cubicBezTo>
                    <a:pt x="6184" y="2084"/>
                    <a:pt x="6181" y="2087"/>
                    <a:pt x="6177" y="2094"/>
                  </a:cubicBezTo>
                  <a:cubicBezTo>
                    <a:pt x="6163" y="2102"/>
                    <a:pt x="6154" y="2104"/>
                    <a:pt x="6149" y="2104"/>
                  </a:cubicBezTo>
                  <a:cubicBezTo>
                    <a:pt x="6147" y="2104"/>
                    <a:pt x="6146" y="2103"/>
                    <a:pt x="6146" y="2103"/>
                  </a:cubicBezTo>
                  <a:cubicBezTo>
                    <a:pt x="6156" y="2084"/>
                    <a:pt x="6062" y="2031"/>
                    <a:pt x="5964" y="1990"/>
                  </a:cubicBezTo>
                  <a:cubicBezTo>
                    <a:pt x="5963" y="1990"/>
                    <a:pt x="5962" y="1990"/>
                    <a:pt x="5961" y="1990"/>
                  </a:cubicBezTo>
                  <a:cubicBezTo>
                    <a:pt x="5951" y="1990"/>
                    <a:pt x="5935" y="2002"/>
                    <a:pt x="5927" y="2019"/>
                  </a:cubicBezTo>
                  <a:cubicBezTo>
                    <a:pt x="5920" y="2036"/>
                    <a:pt x="5917" y="2042"/>
                    <a:pt x="5917" y="2042"/>
                  </a:cubicBezTo>
                  <a:cubicBezTo>
                    <a:pt x="5915" y="2042"/>
                    <a:pt x="5917" y="2030"/>
                    <a:pt x="5917" y="2016"/>
                  </a:cubicBezTo>
                  <a:cubicBezTo>
                    <a:pt x="5924" y="1982"/>
                    <a:pt x="5921" y="1964"/>
                    <a:pt x="5915" y="1964"/>
                  </a:cubicBezTo>
                  <a:cubicBezTo>
                    <a:pt x="5909" y="1964"/>
                    <a:pt x="5901" y="1977"/>
                    <a:pt x="5895" y="2006"/>
                  </a:cubicBezTo>
                  <a:cubicBezTo>
                    <a:pt x="5892" y="2027"/>
                    <a:pt x="5891" y="2038"/>
                    <a:pt x="5889" y="2038"/>
                  </a:cubicBezTo>
                  <a:cubicBezTo>
                    <a:pt x="5888" y="2038"/>
                    <a:pt x="5886" y="2026"/>
                    <a:pt x="5883" y="2000"/>
                  </a:cubicBezTo>
                  <a:cubicBezTo>
                    <a:pt x="5881" y="1987"/>
                    <a:pt x="5880" y="1982"/>
                    <a:pt x="5877" y="1982"/>
                  </a:cubicBezTo>
                  <a:cubicBezTo>
                    <a:pt x="5874" y="1982"/>
                    <a:pt x="5869" y="1985"/>
                    <a:pt x="5861" y="1990"/>
                  </a:cubicBezTo>
                  <a:cubicBezTo>
                    <a:pt x="5858" y="2000"/>
                    <a:pt x="5855" y="2004"/>
                    <a:pt x="5852" y="2004"/>
                  </a:cubicBezTo>
                  <a:cubicBezTo>
                    <a:pt x="5849" y="2004"/>
                    <a:pt x="5848" y="1998"/>
                    <a:pt x="5852" y="1987"/>
                  </a:cubicBezTo>
                  <a:cubicBezTo>
                    <a:pt x="5849" y="1969"/>
                    <a:pt x="5847" y="1951"/>
                    <a:pt x="5843" y="1951"/>
                  </a:cubicBezTo>
                  <a:cubicBezTo>
                    <a:pt x="5842" y="1951"/>
                    <a:pt x="5841" y="1953"/>
                    <a:pt x="5839" y="1959"/>
                  </a:cubicBezTo>
                  <a:cubicBezTo>
                    <a:pt x="5839" y="1959"/>
                    <a:pt x="5826" y="1953"/>
                    <a:pt x="5823" y="1931"/>
                  </a:cubicBezTo>
                  <a:cubicBezTo>
                    <a:pt x="5822" y="1921"/>
                    <a:pt x="5819" y="1918"/>
                    <a:pt x="5814" y="1918"/>
                  </a:cubicBezTo>
                  <a:cubicBezTo>
                    <a:pt x="5806" y="1918"/>
                    <a:pt x="5795" y="1927"/>
                    <a:pt x="5786" y="1937"/>
                  </a:cubicBezTo>
                  <a:cubicBezTo>
                    <a:pt x="5765" y="1948"/>
                    <a:pt x="5751" y="1954"/>
                    <a:pt x="5744" y="1954"/>
                  </a:cubicBezTo>
                  <a:cubicBezTo>
                    <a:pt x="5735" y="1954"/>
                    <a:pt x="5737" y="1944"/>
                    <a:pt x="5751" y="1925"/>
                  </a:cubicBezTo>
                  <a:cubicBezTo>
                    <a:pt x="5764" y="1907"/>
                    <a:pt x="5754" y="1897"/>
                    <a:pt x="5738" y="1897"/>
                  </a:cubicBezTo>
                  <a:cubicBezTo>
                    <a:pt x="5724" y="1897"/>
                    <a:pt x="5704" y="1905"/>
                    <a:pt x="5692" y="1922"/>
                  </a:cubicBezTo>
                  <a:cubicBezTo>
                    <a:pt x="5678" y="1943"/>
                    <a:pt x="5671" y="1952"/>
                    <a:pt x="5670" y="1952"/>
                  </a:cubicBezTo>
                  <a:cubicBezTo>
                    <a:pt x="5669" y="1952"/>
                    <a:pt x="5670" y="1947"/>
                    <a:pt x="5673" y="1937"/>
                  </a:cubicBezTo>
                  <a:cubicBezTo>
                    <a:pt x="5679" y="1918"/>
                    <a:pt x="5670" y="1915"/>
                    <a:pt x="5670" y="1915"/>
                  </a:cubicBezTo>
                  <a:cubicBezTo>
                    <a:pt x="5660" y="1909"/>
                    <a:pt x="5648" y="1906"/>
                    <a:pt x="5654" y="1887"/>
                  </a:cubicBezTo>
                  <a:cubicBezTo>
                    <a:pt x="5654" y="1887"/>
                    <a:pt x="5653" y="1887"/>
                    <a:pt x="5649" y="1887"/>
                  </a:cubicBezTo>
                  <a:cubicBezTo>
                    <a:pt x="5644" y="1887"/>
                    <a:pt x="5633" y="1888"/>
                    <a:pt x="5617" y="1893"/>
                  </a:cubicBezTo>
                  <a:cubicBezTo>
                    <a:pt x="5606" y="1904"/>
                    <a:pt x="5597" y="1908"/>
                    <a:pt x="5588" y="1908"/>
                  </a:cubicBezTo>
                  <a:cubicBezTo>
                    <a:pt x="5568" y="1908"/>
                    <a:pt x="5555" y="1883"/>
                    <a:pt x="5557" y="1853"/>
                  </a:cubicBezTo>
                  <a:lnTo>
                    <a:pt x="5557" y="1853"/>
                  </a:lnTo>
                  <a:lnTo>
                    <a:pt x="5529" y="1865"/>
                  </a:lnTo>
                  <a:cubicBezTo>
                    <a:pt x="5516" y="1886"/>
                    <a:pt x="5504" y="1899"/>
                    <a:pt x="5499" y="1899"/>
                  </a:cubicBezTo>
                  <a:cubicBezTo>
                    <a:pt x="5496" y="1899"/>
                    <a:pt x="5495" y="1893"/>
                    <a:pt x="5501" y="1878"/>
                  </a:cubicBezTo>
                  <a:cubicBezTo>
                    <a:pt x="5505" y="1862"/>
                    <a:pt x="5509" y="1848"/>
                    <a:pt x="5509" y="1848"/>
                  </a:cubicBezTo>
                  <a:lnTo>
                    <a:pt x="5509" y="1848"/>
                  </a:lnTo>
                  <a:cubicBezTo>
                    <a:pt x="5509" y="1848"/>
                    <a:pt x="5509" y="1850"/>
                    <a:pt x="5507" y="1856"/>
                  </a:cubicBezTo>
                  <a:cubicBezTo>
                    <a:pt x="5500" y="1867"/>
                    <a:pt x="5492" y="1872"/>
                    <a:pt x="5484" y="1872"/>
                  </a:cubicBezTo>
                  <a:cubicBezTo>
                    <a:pt x="5467" y="1872"/>
                    <a:pt x="5451" y="1847"/>
                    <a:pt x="5460" y="1818"/>
                  </a:cubicBezTo>
                  <a:cubicBezTo>
                    <a:pt x="5466" y="1799"/>
                    <a:pt x="5466" y="1799"/>
                    <a:pt x="5457" y="1796"/>
                  </a:cubicBezTo>
                  <a:lnTo>
                    <a:pt x="5450" y="1815"/>
                  </a:lnTo>
                  <a:cubicBezTo>
                    <a:pt x="5445" y="1833"/>
                    <a:pt x="5439" y="1853"/>
                    <a:pt x="5428" y="1853"/>
                  </a:cubicBezTo>
                  <a:cubicBezTo>
                    <a:pt x="5427" y="1853"/>
                    <a:pt x="5426" y="1853"/>
                    <a:pt x="5425" y="1853"/>
                  </a:cubicBezTo>
                  <a:cubicBezTo>
                    <a:pt x="5416" y="1846"/>
                    <a:pt x="5403" y="1843"/>
                    <a:pt x="5410" y="1824"/>
                  </a:cubicBezTo>
                  <a:cubicBezTo>
                    <a:pt x="5407" y="1808"/>
                    <a:pt x="5403" y="1790"/>
                    <a:pt x="5399" y="1790"/>
                  </a:cubicBezTo>
                  <a:cubicBezTo>
                    <a:pt x="5397" y="1790"/>
                    <a:pt x="5396" y="1792"/>
                    <a:pt x="5394" y="1796"/>
                  </a:cubicBezTo>
                  <a:cubicBezTo>
                    <a:pt x="5394" y="1796"/>
                    <a:pt x="5385" y="1793"/>
                    <a:pt x="5378" y="1771"/>
                  </a:cubicBezTo>
                  <a:lnTo>
                    <a:pt x="5334" y="1759"/>
                  </a:lnTo>
                  <a:cubicBezTo>
                    <a:pt x="5329" y="1764"/>
                    <a:pt x="5322" y="1767"/>
                    <a:pt x="5316" y="1767"/>
                  </a:cubicBezTo>
                  <a:cubicBezTo>
                    <a:pt x="5306" y="1767"/>
                    <a:pt x="5299" y="1760"/>
                    <a:pt x="5303" y="1746"/>
                  </a:cubicBezTo>
                  <a:cubicBezTo>
                    <a:pt x="5299" y="1745"/>
                    <a:pt x="5296" y="1745"/>
                    <a:pt x="5293" y="1745"/>
                  </a:cubicBezTo>
                  <a:cubicBezTo>
                    <a:pt x="5282" y="1745"/>
                    <a:pt x="5272" y="1749"/>
                    <a:pt x="5262" y="1759"/>
                  </a:cubicBezTo>
                  <a:cubicBezTo>
                    <a:pt x="5240" y="1752"/>
                    <a:pt x="5231" y="1749"/>
                    <a:pt x="5237" y="1727"/>
                  </a:cubicBezTo>
                  <a:cubicBezTo>
                    <a:pt x="5239" y="1717"/>
                    <a:pt x="5240" y="1713"/>
                    <a:pt x="5238" y="1713"/>
                  </a:cubicBezTo>
                  <a:lnTo>
                    <a:pt x="5238" y="1713"/>
                  </a:lnTo>
                  <a:cubicBezTo>
                    <a:pt x="5236" y="1713"/>
                    <a:pt x="5232" y="1717"/>
                    <a:pt x="5225" y="1724"/>
                  </a:cubicBezTo>
                  <a:cubicBezTo>
                    <a:pt x="5221" y="1738"/>
                    <a:pt x="5215" y="1742"/>
                    <a:pt x="5209" y="1742"/>
                  </a:cubicBezTo>
                  <a:cubicBezTo>
                    <a:pt x="5205" y="1742"/>
                    <a:pt x="5201" y="1741"/>
                    <a:pt x="5197" y="1740"/>
                  </a:cubicBezTo>
                  <a:lnTo>
                    <a:pt x="5175" y="1734"/>
                  </a:lnTo>
                  <a:cubicBezTo>
                    <a:pt x="5172" y="1747"/>
                    <a:pt x="5172" y="1751"/>
                    <a:pt x="5167" y="1751"/>
                  </a:cubicBezTo>
                  <a:cubicBezTo>
                    <a:pt x="5165" y="1751"/>
                    <a:pt x="5163" y="1750"/>
                    <a:pt x="5159" y="1749"/>
                  </a:cubicBezTo>
                  <a:cubicBezTo>
                    <a:pt x="5150" y="1746"/>
                    <a:pt x="5121" y="1718"/>
                    <a:pt x="5109" y="1715"/>
                  </a:cubicBezTo>
                  <a:cubicBezTo>
                    <a:pt x="5096" y="1711"/>
                    <a:pt x="5089" y="1709"/>
                    <a:pt x="5085" y="1709"/>
                  </a:cubicBezTo>
                  <a:cubicBezTo>
                    <a:pt x="5078" y="1709"/>
                    <a:pt x="5080" y="1714"/>
                    <a:pt x="5084" y="1727"/>
                  </a:cubicBezTo>
                  <a:cubicBezTo>
                    <a:pt x="5090" y="1729"/>
                    <a:pt x="5089" y="1738"/>
                    <a:pt x="5085" y="1738"/>
                  </a:cubicBezTo>
                  <a:cubicBezTo>
                    <a:pt x="5082" y="1738"/>
                    <a:pt x="5077" y="1735"/>
                    <a:pt x="5071" y="1724"/>
                  </a:cubicBezTo>
                  <a:cubicBezTo>
                    <a:pt x="5049" y="1708"/>
                    <a:pt x="5024" y="1696"/>
                    <a:pt x="4999" y="1686"/>
                  </a:cubicBezTo>
                  <a:cubicBezTo>
                    <a:pt x="4980" y="1681"/>
                    <a:pt x="4970" y="1678"/>
                    <a:pt x="4963" y="1678"/>
                  </a:cubicBezTo>
                  <a:cubicBezTo>
                    <a:pt x="4955" y="1678"/>
                    <a:pt x="4954" y="1683"/>
                    <a:pt x="4952" y="1696"/>
                  </a:cubicBezTo>
                  <a:cubicBezTo>
                    <a:pt x="4952" y="1717"/>
                    <a:pt x="4949" y="1727"/>
                    <a:pt x="4946" y="1727"/>
                  </a:cubicBezTo>
                  <a:cubicBezTo>
                    <a:pt x="4943" y="1727"/>
                    <a:pt x="4940" y="1715"/>
                    <a:pt x="4940" y="1693"/>
                  </a:cubicBezTo>
                  <a:cubicBezTo>
                    <a:pt x="4932" y="1664"/>
                    <a:pt x="4925" y="1651"/>
                    <a:pt x="4920" y="1651"/>
                  </a:cubicBezTo>
                  <a:cubicBezTo>
                    <a:pt x="4917" y="1651"/>
                    <a:pt x="4914" y="1656"/>
                    <a:pt x="4911" y="1665"/>
                  </a:cubicBezTo>
                  <a:cubicBezTo>
                    <a:pt x="4896" y="1680"/>
                    <a:pt x="4896" y="1680"/>
                    <a:pt x="4886" y="1680"/>
                  </a:cubicBezTo>
                  <a:cubicBezTo>
                    <a:pt x="4888" y="1667"/>
                    <a:pt x="4885" y="1661"/>
                    <a:pt x="4876" y="1661"/>
                  </a:cubicBezTo>
                  <a:cubicBezTo>
                    <a:pt x="4871" y="1661"/>
                    <a:pt x="4862" y="1664"/>
                    <a:pt x="4852" y="1671"/>
                  </a:cubicBezTo>
                  <a:cubicBezTo>
                    <a:pt x="4839" y="1668"/>
                    <a:pt x="4839" y="1668"/>
                    <a:pt x="4846" y="1649"/>
                  </a:cubicBezTo>
                  <a:lnTo>
                    <a:pt x="4824" y="1643"/>
                  </a:lnTo>
                  <a:cubicBezTo>
                    <a:pt x="4814" y="1654"/>
                    <a:pt x="4801" y="1659"/>
                    <a:pt x="4788" y="1659"/>
                  </a:cubicBezTo>
                  <a:cubicBezTo>
                    <a:pt x="4759" y="1659"/>
                    <a:pt x="4728" y="1636"/>
                    <a:pt x="4723" y="1621"/>
                  </a:cubicBezTo>
                  <a:cubicBezTo>
                    <a:pt x="4723" y="1621"/>
                    <a:pt x="4723" y="1620"/>
                    <a:pt x="4722" y="1620"/>
                  </a:cubicBezTo>
                  <a:cubicBezTo>
                    <a:pt x="4718" y="1620"/>
                    <a:pt x="4710" y="1622"/>
                    <a:pt x="4698" y="1636"/>
                  </a:cubicBezTo>
                  <a:cubicBezTo>
                    <a:pt x="4689" y="1654"/>
                    <a:pt x="4682" y="1663"/>
                    <a:pt x="4678" y="1663"/>
                  </a:cubicBezTo>
                  <a:cubicBezTo>
                    <a:pt x="4673" y="1663"/>
                    <a:pt x="4671" y="1652"/>
                    <a:pt x="4676" y="1630"/>
                  </a:cubicBezTo>
                  <a:cubicBezTo>
                    <a:pt x="4681" y="1610"/>
                    <a:pt x="4683" y="1600"/>
                    <a:pt x="4682" y="1600"/>
                  </a:cubicBezTo>
                  <a:lnTo>
                    <a:pt x="4682" y="1600"/>
                  </a:lnTo>
                  <a:cubicBezTo>
                    <a:pt x="4680" y="1600"/>
                    <a:pt x="4675" y="1610"/>
                    <a:pt x="4664" y="1630"/>
                  </a:cubicBezTo>
                  <a:cubicBezTo>
                    <a:pt x="4660" y="1636"/>
                    <a:pt x="4652" y="1639"/>
                    <a:pt x="4643" y="1639"/>
                  </a:cubicBezTo>
                  <a:cubicBezTo>
                    <a:pt x="4624" y="1639"/>
                    <a:pt x="4601" y="1625"/>
                    <a:pt x="4614" y="1599"/>
                  </a:cubicBezTo>
                  <a:lnTo>
                    <a:pt x="4623" y="1558"/>
                  </a:lnTo>
                  <a:lnTo>
                    <a:pt x="4623" y="1558"/>
                  </a:lnTo>
                  <a:cubicBezTo>
                    <a:pt x="4607" y="1574"/>
                    <a:pt x="4595" y="1574"/>
                    <a:pt x="4595" y="1574"/>
                  </a:cubicBezTo>
                  <a:cubicBezTo>
                    <a:pt x="4593" y="1584"/>
                    <a:pt x="4589" y="1588"/>
                    <a:pt x="4580" y="1588"/>
                  </a:cubicBezTo>
                  <a:cubicBezTo>
                    <a:pt x="4573" y="1588"/>
                    <a:pt x="4563" y="1586"/>
                    <a:pt x="4548" y="1583"/>
                  </a:cubicBezTo>
                  <a:cubicBezTo>
                    <a:pt x="4545" y="1583"/>
                    <a:pt x="4541" y="1582"/>
                    <a:pt x="4537" y="1582"/>
                  </a:cubicBezTo>
                  <a:cubicBezTo>
                    <a:pt x="4517" y="1582"/>
                    <a:pt x="4488" y="1587"/>
                    <a:pt x="4468" y="1587"/>
                  </a:cubicBezTo>
                  <a:cubicBezTo>
                    <a:pt x="4464" y="1587"/>
                    <a:pt x="4460" y="1587"/>
                    <a:pt x="4457" y="1586"/>
                  </a:cubicBezTo>
                  <a:cubicBezTo>
                    <a:pt x="4435" y="1583"/>
                    <a:pt x="4401" y="1577"/>
                    <a:pt x="4394" y="1555"/>
                  </a:cubicBezTo>
                  <a:cubicBezTo>
                    <a:pt x="4390" y="1553"/>
                    <a:pt x="4385" y="1552"/>
                    <a:pt x="4381" y="1552"/>
                  </a:cubicBezTo>
                  <a:cubicBezTo>
                    <a:pt x="4369" y="1552"/>
                    <a:pt x="4356" y="1558"/>
                    <a:pt x="4347" y="1564"/>
                  </a:cubicBezTo>
                  <a:cubicBezTo>
                    <a:pt x="4340" y="1573"/>
                    <a:pt x="4332" y="1577"/>
                    <a:pt x="4326" y="1577"/>
                  </a:cubicBezTo>
                  <a:cubicBezTo>
                    <a:pt x="4317" y="1577"/>
                    <a:pt x="4311" y="1570"/>
                    <a:pt x="4313" y="1558"/>
                  </a:cubicBezTo>
                  <a:lnTo>
                    <a:pt x="4303" y="1558"/>
                  </a:lnTo>
                  <a:cubicBezTo>
                    <a:pt x="4286" y="1569"/>
                    <a:pt x="4274" y="1571"/>
                    <a:pt x="4269" y="1571"/>
                  </a:cubicBezTo>
                  <a:cubicBezTo>
                    <a:pt x="4267" y="1571"/>
                    <a:pt x="4266" y="1571"/>
                    <a:pt x="4266" y="1571"/>
                  </a:cubicBezTo>
                  <a:cubicBezTo>
                    <a:pt x="4268" y="1557"/>
                    <a:pt x="4265" y="1541"/>
                    <a:pt x="4258" y="1541"/>
                  </a:cubicBezTo>
                  <a:cubicBezTo>
                    <a:pt x="4255" y="1541"/>
                    <a:pt x="4251" y="1544"/>
                    <a:pt x="4247" y="1549"/>
                  </a:cubicBezTo>
                  <a:cubicBezTo>
                    <a:pt x="4245" y="1561"/>
                    <a:pt x="4241" y="1565"/>
                    <a:pt x="4232" y="1565"/>
                  </a:cubicBezTo>
                  <a:cubicBezTo>
                    <a:pt x="4227" y="1565"/>
                    <a:pt x="4221" y="1563"/>
                    <a:pt x="4213" y="1561"/>
                  </a:cubicBezTo>
                  <a:cubicBezTo>
                    <a:pt x="4196" y="1539"/>
                    <a:pt x="3923" y="1492"/>
                    <a:pt x="3849" y="1492"/>
                  </a:cubicBezTo>
                  <a:cubicBezTo>
                    <a:pt x="3837" y="1492"/>
                    <a:pt x="3831" y="1493"/>
                    <a:pt x="3830" y="1495"/>
                  </a:cubicBezTo>
                  <a:lnTo>
                    <a:pt x="3799" y="1492"/>
                  </a:lnTo>
                  <a:lnTo>
                    <a:pt x="3764" y="1486"/>
                  </a:lnTo>
                  <a:cubicBezTo>
                    <a:pt x="3768" y="1464"/>
                    <a:pt x="3754" y="1457"/>
                    <a:pt x="3734" y="1457"/>
                  </a:cubicBezTo>
                  <a:cubicBezTo>
                    <a:pt x="3717" y="1457"/>
                    <a:pt x="3696" y="1463"/>
                    <a:pt x="3680" y="1470"/>
                  </a:cubicBezTo>
                  <a:cubicBezTo>
                    <a:pt x="3675" y="1481"/>
                    <a:pt x="3663" y="1487"/>
                    <a:pt x="3650" y="1487"/>
                  </a:cubicBezTo>
                  <a:cubicBezTo>
                    <a:pt x="3648" y="1487"/>
                    <a:pt x="3645" y="1486"/>
                    <a:pt x="3642" y="1486"/>
                  </a:cubicBezTo>
                  <a:cubicBezTo>
                    <a:pt x="3646" y="1460"/>
                    <a:pt x="3635" y="1448"/>
                    <a:pt x="3619" y="1448"/>
                  </a:cubicBezTo>
                  <a:cubicBezTo>
                    <a:pt x="3610" y="1448"/>
                    <a:pt x="3601" y="1451"/>
                    <a:pt x="3592" y="1458"/>
                  </a:cubicBezTo>
                  <a:cubicBezTo>
                    <a:pt x="3584" y="1476"/>
                    <a:pt x="3577" y="1486"/>
                    <a:pt x="3573" y="1486"/>
                  </a:cubicBezTo>
                  <a:cubicBezTo>
                    <a:pt x="3569" y="1486"/>
                    <a:pt x="3567" y="1475"/>
                    <a:pt x="3570" y="1455"/>
                  </a:cubicBezTo>
                  <a:cubicBezTo>
                    <a:pt x="3573" y="1434"/>
                    <a:pt x="3570" y="1422"/>
                    <a:pt x="3562" y="1422"/>
                  </a:cubicBezTo>
                  <a:cubicBezTo>
                    <a:pt x="3553" y="1422"/>
                    <a:pt x="3540" y="1436"/>
                    <a:pt x="3523" y="1467"/>
                  </a:cubicBezTo>
                  <a:cubicBezTo>
                    <a:pt x="3517" y="1476"/>
                    <a:pt x="3514" y="1481"/>
                    <a:pt x="3512" y="1481"/>
                  </a:cubicBezTo>
                  <a:cubicBezTo>
                    <a:pt x="3509" y="1481"/>
                    <a:pt x="3508" y="1475"/>
                    <a:pt x="3504" y="1464"/>
                  </a:cubicBezTo>
                  <a:cubicBezTo>
                    <a:pt x="3500" y="1437"/>
                    <a:pt x="3496" y="1426"/>
                    <a:pt x="3491" y="1426"/>
                  </a:cubicBezTo>
                  <a:cubicBezTo>
                    <a:pt x="3489" y="1426"/>
                    <a:pt x="3487" y="1430"/>
                    <a:pt x="3486" y="1439"/>
                  </a:cubicBezTo>
                  <a:cubicBezTo>
                    <a:pt x="3476" y="1457"/>
                    <a:pt x="3470" y="1466"/>
                    <a:pt x="3464" y="1466"/>
                  </a:cubicBezTo>
                  <a:cubicBezTo>
                    <a:pt x="3458" y="1466"/>
                    <a:pt x="3454" y="1455"/>
                    <a:pt x="3451" y="1433"/>
                  </a:cubicBezTo>
                  <a:cubicBezTo>
                    <a:pt x="3445" y="1410"/>
                    <a:pt x="3441" y="1399"/>
                    <a:pt x="3437" y="1399"/>
                  </a:cubicBezTo>
                  <a:cubicBezTo>
                    <a:pt x="3433" y="1399"/>
                    <a:pt x="3429" y="1408"/>
                    <a:pt x="3420" y="1426"/>
                  </a:cubicBezTo>
                  <a:cubicBezTo>
                    <a:pt x="3413" y="1445"/>
                    <a:pt x="3400" y="1454"/>
                    <a:pt x="3387" y="1454"/>
                  </a:cubicBezTo>
                  <a:cubicBezTo>
                    <a:pt x="3373" y="1454"/>
                    <a:pt x="3359" y="1441"/>
                    <a:pt x="3357" y="1417"/>
                  </a:cubicBezTo>
                  <a:cubicBezTo>
                    <a:pt x="3349" y="1415"/>
                    <a:pt x="3343" y="1404"/>
                    <a:pt x="3339" y="1404"/>
                  </a:cubicBezTo>
                  <a:cubicBezTo>
                    <a:pt x="3337" y="1404"/>
                    <a:pt x="3336" y="1407"/>
                    <a:pt x="3335" y="1414"/>
                  </a:cubicBezTo>
                  <a:lnTo>
                    <a:pt x="3326" y="1392"/>
                  </a:lnTo>
                  <a:lnTo>
                    <a:pt x="3307" y="1386"/>
                  </a:lnTo>
                  <a:lnTo>
                    <a:pt x="3304" y="1408"/>
                  </a:lnTo>
                  <a:cubicBezTo>
                    <a:pt x="3257" y="1386"/>
                    <a:pt x="3207" y="1370"/>
                    <a:pt x="3156" y="1361"/>
                  </a:cubicBezTo>
                  <a:cubicBezTo>
                    <a:pt x="3094" y="1349"/>
                    <a:pt x="3059" y="1342"/>
                    <a:pt x="3041" y="1342"/>
                  </a:cubicBezTo>
                  <a:cubicBezTo>
                    <a:pt x="3025" y="1342"/>
                    <a:pt x="3022" y="1347"/>
                    <a:pt x="3025" y="1357"/>
                  </a:cubicBezTo>
                  <a:cubicBezTo>
                    <a:pt x="3026" y="1378"/>
                    <a:pt x="3023" y="1388"/>
                    <a:pt x="3019" y="1388"/>
                  </a:cubicBezTo>
                  <a:cubicBezTo>
                    <a:pt x="3014" y="1388"/>
                    <a:pt x="3008" y="1376"/>
                    <a:pt x="3006" y="1354"/>
                  </a:cubicBezTo>
                  <a:cubicBezTo>
                    <a:pt x="2994" y="1351"/>
                    <a:pt x="2978" y="1326"/>
                    <a:pt x="2956" y="1323"/>
                  </a:cubicBezTo>
                  <a:cubicBezTo>
                    <a:pt x="2934" y="1320"/>
                    <a:pt x="2912" y="1314"/>
                    <a:pt x="2918" y="1295"/>
                  </a:cubicBezTo>
                  <a:lnTo>
                    <a:pt x="2906" y="1292"/>
                  </a:lnTo>
                  <a:cubicBezTo>
                    <a:pt x="2894" y="1308"/>
                    <a:pt x="2875" y="1314"/>
                    <a:pt x="2856" y="1314"/>
                  </a:cubicBezTo>
                  <a:cubicBezTo>
                    <a:pt x="2830" y="1314"/>
                    <a:pt x="2803" y="1303"/>
                    <a:pt x="2787" y="1289"/>
                  </a:cubicBezTo>
                  <a:cubicBezTo>
                    <a:pt x="2780" y="1286"/>
                    <a:pt x="2774" y="1285"/>
                    <a:pt x="2767" y="1285"/>
                  </a:cubicBezTo>
                  <a:cubicBezTo>
                    <a:pt x="2754" y="1285"/>
                    <a:pt x="2741" y="1290"/>
                    <a:pt x="2730" y="1298"/>
                  </a:cubicBezTo>
                  <a:cubicBezTo>
                    <a:pt x="2719" y="1305"/>
                    <a:pt x="2713" y="1309"/>
                    <a:pt x="2709" y="1309"/>
                  </a:cubicBezTo>
                  <a:cubicBezTo>
                    <a:pt x="2704" y="1309"/>
                    <a:pt x="2702" y="1304"/>
                    <a:pt x="2699" y="1292"/>
                  </a:cubicBezTo>
                  <a:cubicBezTo>
                    <a:pt x="2703" y="1277"/>
                    <a:pt x="2678" y="1257"/>
                    <a:pt x="2659" y="1257"/>
                  </a:cubicBezTo>
                  <a:cubicBezTo>
                    <a:pt x="2650" y="1257"/>
                    <a:pt x="2642" y="1262"/>
                    <a:pt x="2639" y="1276"/>
                  </a:cubicBezTo>
                  <a:lnTo>
                    <a:pt x="2633" y="1254"/>
                  </a:lnTo>
                  <a:cubicBezTo>
                    <a:pt x="2631" y="1247"/>
                    <a:pt x="2628" y="1243"/>
                    <a:pt x="2624" y="1243"/>
                  </a:cubicBezTo>
                  <a:cubicBezTo>
                    <a:pt x="2618" y="1243"/>
                    <a:pt x="2610" y="1255"/>
                    <a:pt x="2608" y="1270"/>
                  </a:cubicBezTo>
                  <a:cubicBezTo>
                    <a:pt x="2604" y="1287"/>
                    <a:pt x="2599" y="1297"/>
                    <a:pt x="2596" y="1297"/>
                  </a:cubicBezTo>
                  <a:cubicBezTo>
                    <a:pt x="2591" y="1297"/>
                    <a:pt x="2589" y="1280"/>
                    <a:pt x="2592" y="1245"/>
                  </a:cubicBezTo>
                  <a:cubicBezTo>
                    <a:pt x="2598" y="1220"/>
                    <a:pt x="2596" y="1209"/>
                    <a:pt x="2592" y="1209"/>
                  </a:cubicBezTo>
                  <a:cubicBezTo>
                    <a:pt x="2590" y="1209"/>
                    <a:pt x="2587" y="1214"/>
                    <a:pt x="2586" y="1223"/>
                  </a:cubicBezTo>
                  <a:cubicBezTo>
                    <a:pt x="2576" y="1233"/>
                    <a:pt x="2565" y="1245"/>
                    <a:pt x="2558" y="1245"/>
                  </a:cubicBezTo>
                  <a:cubicBezTo>
                    <a:pt x="2555" y="1245"/>
                    <a:pt x="2553" y="1242"/>
                    <a:pt x="2552" y="1235"/>
                  </a:cubicBezTo>
                  <a:cubicBezTo>
                    <a:pt x="2548" y="1234"/>
                    <a:pt x="2545" y="1234"/>
                    <a:pt x="2542" y="1234"/>
                  </a:cubicBezTo>
                  <a:cubicBezTo>
                    <a:pt x="2534" y="1234"/>
                    <a:pt x="2527" y="1240"/>
                    <a:pt x="2520" y="1270"/>
                  </a:cubicBezTo>
                  <a:cubicBezTo>
                    <a:pt x="2516" y="1283"/>
                    <a:pt x="2510" y="1287"/>
                    <a:pt x="2503" y="1287"/>
                  </a:cubicBezTo>
                  <a:cubicBezTo>
                    <a:pt x="2501" y="1287"/>
                    <a:pt x="2498" y="1286"/>
                    <a:pt x="2495" y="1285"/>
                  </a:cubicBezTo>
                  <a:cubicBezTo>
                    <a:pt x="2495" y="1270"/>
                    <a:pt x="2505" y="1257"/>
                    <a:pt x="2514" y="1248"/>
                  </a:cubicBezTo>
                  <a:lnTo>
                    <a:pt x="2495" y="1241"/>
                  </a:lnTo>
                  <a:cubicBezTo>
                    <a:pt x="2476" y="1232"/>
                    <a:pt x="2470" y="1210"/>
                    <a:pt x="2473" y="1191"/>
                  </a:cubicBezTo>
                  <a:cubicBezTo>
                    <a:pt x="2471" y="1182"/>
                    <a:pt x="2467" y="1176"/>
                    <a:pt x="2464" y="1176"/>
                  </a:cubicBezTo>
                  <a:cubicBezTo>
                    <a:pt x="2461" y="1176"/>
                    <a:pt x="2458" y="1186"/>
                    <a:pt x="2458" y="1210"/>
                  </a:cubicBezTo>
                  <a:cubicBezTo>
                    <a:pt x="2451" y="1239"/>
                    <a:pt x="2449" y="1248"/>
                    <a:pt x="2440" y="1248"/>
                  </a:cubicBezTo>
                  <a:cubicBezTo>
                    <a:pt x="2437" y="1248"/>
                    <a:pt x="2432" y="1246"/>
                    <a:pt x="2426" y="1245"/>
                  </a:cubicBezTo>
                  <a:cubicBezTo>
                    <a:pt x="2417" y="1245"/>
                    <a:pt x="2407" y="1241"/>
                    <a:pt x="2411" y="1220"/>
                  </a:cubicBezTo>
                  <a:cubicBezTo>
                    <a:pt x="2417" y="1201"/>
                    <a:pt x="2417" y="1201"/>
                    <a:pt x="2398" y="1194"/>
                  </a:cubicBezTo>
                  <a:cubicBezTo>
                    <a:pt x="2396" y="1194"/>
                    <a:pt x="2393" y="1193"/>
                    <a:pt x="2390" y="1193"/>
                  </a:cubicBezTo>
                  <a:cubicBezTo>
                    <a:pt x="2359" y="1193"/>
                    <a:pt x="2318" y="1241"/>
                    <a:pt x="2298" y="1276"/>
                  </a:cubicBezTo>
                  <a:cubicBezTo>
                    <a:pt x="2293" y="1296"/>
                    <a:pt x="2291" y="1306"/>
                    <a:pt x="2290" y="1306"/>
                  </a:cubicBezTo>
                  <a:cubicBezTo>
                    <a:pt x="2288" y="1306"/>
                    <a:pt x="2288" y="1295"/>
                    <a:pt x="2288" y="1273"/>
                  </a:cubicBezTo>
                  <a:cubicBezTo>
                    <a:pt x="2295" y="1254"/>
                    <a:pt x="2285" y="1251"/>
                    <a:pt x="2273" y="1248"/>
                  </a:cubicBezTo>
                  <a:cubicBezTo>
                    <a:pt x="2272" y="1254"/>
                    <a:pt x="2271" y="1255"/>
                    <a:pt x="2270" y="1255"/>
                  </a:cubicBezTo>
                  <a:cubicBezTo>
                    <a:pt x="2267" y="1255"/>
                    <a:pt x="2266" y="1247"/>
                    <a:pt x="2271" y="1247"/>
                  </a:cubicBezTo>
                  <a:cubicBezTo>
                    <a:pt x="2272" y="1247"/>
                    <a:pt x="2272" y="1248"/>
                    <a:pt x="2273" y="1248"/>
                  </a:cubicBezTo>
                  <a:cubicBezTo>
                    <a:pt x="2277" y="1234"/>
                    <a:pt x="2282" y="1230"/>
                    <a:pt x="2289" y="1230"/>
                  </a:cubicBezTo>
                  <a:cubicBezTo>
                    <a:pt x="2292" y="1230"/>
                    <a:pt x="2297" y="1231"/>
                    <a:pt x="2301" y="1232"/>
                  </a:cubicBezTo>
                  <a:lnTo>
                    <a:pt x="2304" y="1213"/>
                  </a:lnTo>
                  <a:cubicBezTo>
                    <a:pt x="2306" y="1190"/>
                    <a:pt x="2303" y="1178"/>
                    <a:pt x="2297" y="1178"/>
                  </a:cubicBezTo>
                  <a:cubicBezTo>
                    <a:pt x="2292" y="1178"/>
                    <a:pt x="2285" y="1187"/>
                    <a:pt x="2276" y="1204"/>
                  </a:cubicBezTo>
                  <a:cubicBezTo>
                    <a:pt x="2269" y="1211"/>
                    <a:pt x="2265" y="1215"/>
                    <a:pt x="2262" y="1215"/>
                  </a:cubicBezTo>
                  <a:cubicBezTo>
                    <a:pt x="2259" y="1215"/>
                    <a:pt x="2257" y="1210"/>
                    <a:pt x="2254" y="1198"/>
                  </a:cubicBezTo>
                  <a:cubicBezTo>
                    <a:pt x="2252" y="1182"/>
                    <a:pt x="2248" y="1164"/>
                    <a:pt x="2243" y="1164"/>
                  </a:cubicBezTo>
                  <a:cubicBezTo>
                    <a:pt x="2242" y="1164"/>
                    <a:pt x="2240" y="1167"/>
                    <a:pt x="2238" y="1173"/>
                  </a:cubicBezTo>
                  <a:cubicBezTo>
                    <a:pt x="2226" y="1166"/>
                    <a:pt x="2216" y="1157"/>
                    <a:pt x="2216" y="1144"/>
                  </a:cubicBezTo>
                  <a:cubicBezTo>
                    <a:pt x="2207" y="1142"/>
                    <a:pt x="2200" y="1139"/>
                    <a:pt x="2194" y="1139"/>
                  </a:cubicBezTo>
                  <a:cubicBezTo>
                    <a:pt x="2187" y="1139"/>
                    <a:pt x="2182" y="1143"/>
                    <a:pt x="2179" y="1154"/>
                  </a:cubicBezTo>
                  <a:cubicBezTo>
                    <a:pt x="2175" y="1165"/>
                    <a:pt x="2170" y="1169"/>
                    <a:pt x="2164" y="1169"/>
                  </a:cubicBezTo>
                  <a:cubicBezTo>
                    <a:pt x="2161" y="1169"/>
                    <a:pt x="2157" y="1167"/>
                    <a:pt x="2154" y="1166"/>
                  </a:cubicBezTo>
                  <a:cubicBezTo>
                    <a:pt x="2150" y="1165"/>
                    <a:pt x="2147" y="1164"/>
                    <a:pt x="2143" y="1164"/>
                  </a:cubicBezTo>
                  <a:cubicBezTo>
                    <a:pt x="2137" y="1164"/>
                    <a:pt x="2131" y="1168"/>
                    <a:pt x="2129" y="1182"/>
                  </a:cubicBezTo>
                  <a:cubicBezTo>
                    <a:pt x="2123" y="1198"/>
                    <a:pt x="2109" y="1212"/>
                    <a:pt x="2093" y="1212"/>
                  </a:cubicBezTo>
                  <a:cubicBezTo>
                    <a:pt x="2090" y="1212"/>
                    <a:pt x="2088" y="1211"/>
                    <a:pt x="2085" y="1210"/>
                  </a:cubicBezTo>
                  <a:cubicBezTo>
                    <a:pt x="2075" y="1216"/>
                    <a:pt x="2069" y="1220"/>
                    <a:pt x="2065" y="1220"/>
                  </a:cubicBezTo>
                  <a:cubicBezTo>
                    <a:pt x="2058" y="1220"/>
                    <a:pt x="2058" y="1209"/>
                    <a:pt x="2060" y="1182"/>
                  </a:cubicBezTo>
                  <a:cubicBezTo>
                    <a:pt x="2066" y="1163"/>
                    <a:pt x="2057" y="1160"/>
                    <a:pt x="2047" y="1157"/>
                  </a:cubicBezTo>
                  <a:cubicBezTo>
                    <a:pt x="2047" y="1157"/>
                    <a:pt x="2038" y="1154"/>
                    <a:pt x="2031" y="1129"/>
                  </a:cubicBezTo>
                  <a:cubicBezTo>
                    <a:pt x="2030" y="1122"/>
                    <a:pt x="2029" y="1119"/>
                    <a:pt x="2028" y="1119"/>
                  </a:cubicBezTo>
                  <a:cubicBezTo>
                    <a:pt x="2024" y="1119"/>
                    <a:pt x="2020" y="1132"/>
                    <a:pt x="2016" y="1147"/>
                  </a:cubicBezTo>
                  <a:cubicBezTo>
                    <a:pt x="2009" y="1166"/>
                    <a:pt x="2003" y="1185"/>
                    <a:pt x="2003" y="1185"/>
                  </a:cubicBezTo>
                  <a:cubicBezTo>
                    <a:pt x="1994" y="1182"/>
                    <a:pt x="1997" y="1138"/>
                    <a:pt x="2003" y="1119"/>
                  </a:cubicBezTo>
                  <a:cubicBezTo>
                    <a:pt x="2005" y="1097"/>
                    <a:pt x="2006" y="1086"/>
                    <a:pt x="2004" y="1086"/>
                  </a:cubicBezTo>
                  <a:lnTo>
                    <a:pt x="2004" y="1086"/>
                  </a:lnTo>
                  <a:cubicBezTo>
                    <a:pt x="2003" y="1086"/>
                    <a:pt x="2000" y="1096"/>
                    <a:pt x="1994" y="1116"/>
                  </a:cubicBezTo>
                  <a:cubicBezTo>
                    <a:pt x="1990" y="1128"/>
                    <a:pt x="1981" y="1139"/>
                    <a:pt x="1972" y="1139"/>
                  </a:cubicBezTo>
                  <a:cubicBezTo>
                    <a:pt x="1966" y="1139"/>
                    <a:pt x="1961" y="1135"/>
                    <a:pt x="1956" y="1126"/>
                  </a:cubicBezTo>
                  <a:cubicBezTo>
                    <a:pt x="1937" y="1119"/>
                    <a:pt x="1919" y="1110"/>
                    <a:pt x="1925" y="1091"/>
                  </a:cubicBezTo>
                  <a:cubicBezTo>
                    <a:pt x="1924" y="1082"/>
                    <a:pt x="1920" y="1079"/>
                    <a:pt x="1915" y="1079"/>
                  </a:cubicBezTo>
                  <a:cubicBezTo>
                    <a:pt x="1909" y="1079"/>
                    <a:pt x="1903" y="1085"/>
                    <a:pt x="1903" y="1085"/>
                  </a:cubicBezTo>
                  <a:cubicBezTo>
                    <a:pt x="1897" y="1091"/>
                    <a:pt x="1892" y="1094"/>
                    <a:pt x="1887" y="1094"/>
                  </a:cubicBezTo>
                  <a:cubicBezTo>
                    <a:pt x="1878" y="1094"/>
                    <a:pt x="1870" y="1085"/>
                    <a:pt x="1856" y="1066"/>
                  </a:cubicBezTo>
                  <a:cubicBezTo>
                    <a:pt x="1837" y="1035"/>
                    <a:pt x="1828" y="1021"/>
                    <a:pt x="1822" y="1021"/>
                  </a:cubicBezTo>
                  <a:cubicBezTo>
                    <a:pt x="1817" y="1021"/>
                    <a:pt x="1813" y="1030"/>
                    <a:pt x="1806" y="1047"/>
                  </a:cubicBezTo>
                  <a:cubicBezTo>
                    <a:pt x="1802" y="1059"/>
                    <a:pt x="1798" y="1071"/>
                    <a:pt x="1796" y="1071"/>
                  </a:cubicBezTo>
                  <a:cubicBezTo>
                    <a:pt x="1794" y="1071"/>
                    <a:pt x="1794" y="1064"/>
                    <a:pt x="1796" y="1044"/>
                  </a:cubicBezTo>
                  <a:cubicBezTo>
                    <a:pt x="1795" y="1036"/>
                    <a:pt x="1792" y="1033"/>
                    <a:pt x="1788" y="1033"/>
                  </a:cubicBezTo>
                  <a:cubicBezTo>
                    <a:pt x="1780" y="1033"/>
                    <a:pt x="1767" y="1041"/>
                    <a:pt x="1749" y="1047"/>
                  </a:cubicBezTo>
                  <a:cubicBezTo>
                    <a:pt x="1734" y="1069"/>
                    <a:pt x="1718" y="1094"/>
                    <a:pt x="1712" y="1122"/>
                  </a:cubicBezTo>
                  <a:cubicBezTo>
                    <a:pt x="1703" y="1143"/>
                    <a:pt x="1699" y="1152"/>
                    <a:pt x="1695" y="1152"/>
                  </a:cubicBezTo>
                  <a:cubicBezTo>
                    <a:pt x="1692" y="1152"/>
                    <a:pt x="1689" y="1146"/>
                    <a:pt x="1684" y="1135"/>
                  </a:cubicBezTo>
                  <a:cubicBezTo>
                    <a:pt x="1674" y="1129"/>
                    <a:pt x="1671" y="1107"/>
                    <a:pt x="1677" y="1088"/>
                  </a:cubicBezTo>
                  <a:cubicBezTo>
                    <a:pt x="1684" y="1074"/>
                    <a:pt x="1691" y="1072"/>
                    <a:pt x="1694" y="1072"/>
                  </a:cubicBezTo>
                  <a:cubicBezTo>
                    <a:pt x="1696" y="1072"/>
                    <a:pt x="1696" y="1072"/>
                    <a:pt x="1696" y="1072"/>
                  </a:cubicBezTo>
                  <a:lnTo>
                    <a:pt x="1706" y="1075"/>
                  </a:lnTo>
                  <a:cubicBezTo>
                    <a:pt x="1712" y="1057"/>
                    <a:pt x="1721" y="1038"/>
                    <a:pt x="1702" y="1028"/>
                  </a:cubicBezTo>
                  <a:cubicBezTo>
                    <a:pt x="1701" y="1016"/>
                    <a:pt x="1697" y="1010"/>
                    <a:pt x="1692" y="1010"/>
                  </a:cubicBezTo>
                  <a:cubicBezTo>
                    <a:pt x="1689" y="1010"/>
                    <a:pt x="1685" y="1014"/>
                    <a:pt x="1680" y="1022"/>
                  </a:cubicBezTo>
                  <a:cubicBezTo>
                    <a:pt x="1680" y="997"/>
                    <a:pt x="1662" y="991"/>
                    <a:pt x="1643" y="981"/>
                  </a:cubicBezTo>
                  <a:cubicBezTo>
                    <a:pt x="1624" y="972"/>
                    <a:pt x="1596" y="959"/>
                    <a:pt x="1593" y="938"/>
                  </a:cubicBezTo>
                  <a:cubicBezTo>
                    <a:pt x="1584" y="933"/>
                    <a:pt x="1577" y="930"/>
                    <a:pt x="1571" y="930"/>
                  </a:cubicBezTo>
                  <a:cubicBezTo>
                    <a:pt x="1565" y="930"/>
                    <a:pt x="1560" y="934"/>
                    <a:pt x="1555" y="944"/>
                  </a:cubicBezTo>
                  <a:cubicBezTo>
                    <a:pt x="1546" y="965"/>
                    <a:pt x="1540" y="973"/>
                    <a:pt x="1537" y="973"/>
                  </a:cubicBezTo>
                  <a:cubicBezTo>
                    <a:pt x="1535" y="973"/>
                    <a:pt x="1535" y="968"/>
                    <a:pt x="1539" y="959"/>
                  </a:cubicBezTo>
                  <a:cubicBezTo>
                    <a:pt x="1545" y="925"/>
                    <a:pt x="1468" y="864"/>
                    <a:pt x="1427" y="864"/>
                  </a:cubicBezTo>
                  <a:cubicBezTo>
                    <a:pt x="1419" y="864"/>
                    <a:pt x="1412" y="867"/>
                    <a:pt x="1408" y="872"/>
                  </a:cubicBezTo>
                  <a:lnTo>
                    <a:pt x="1389" y="862"/>
                  </a:lnTo>
                  <a:cubicBezTo>
                    <a:pt x="1381" y="841"/>
                    <a:pt x="1341" y="818"/>
                    <a:pt x="1319" y="818"/>
                  </a:cubicBezTo>
                  <a:cubicBezTo>
                    <a:pt x="1314" y="818"/>
                    <a:pt x="1310" y="819"/>
                    <a:pt x="1308" y="822"/>
                  </a:cubicBezTo>
                  <a:lnTo>
                    <a:pt x="1279" y="806"/>
                  </a:lnTo>
                  <a:cubicBezTo>
                    <a:pt x="1275" y="788"/>
                    <a:pt x="1270" y="780"/>
                    <a:pt x="1262" y="780"/>
                  </a:cubicBezTo>
                  <a:cubicBezTo>
                    <a:pt x="1257" y="780"/>
                    <a:pt x="1252" y="783"/>
                    <a:pt x="1245" y="787"/>
                  </a:cubicBezTo>
                  <a:cubicBezTo>
                    <a:pt x="1232" y="796"/>
                    <a:pt x="1222" y="808"/>
                    <a:pt x="1221" y="808"/>
                  </a:cubicBezTo>
                  <a:cubicBezTo>
                    <a:pt x="1221" y="808"/>
                    <a:pt x="1222" y="805"/>
                    <a:pt x="1226" y="800"/>
                  </a:cubicBezTo>
                  <a:cubicBezTo>
                    <a:pt x="1235" y="781"/>
                    <a:pt x="1217" y="771"/>
                    <a:pt x="1182" y="753"/>
                  </a:cubicBezTo>
                  <a:cubicBezTo>
                    <a:pt x="1165" y="742"/>
                    <a:pt x="1156" y="736"/>
                    <a:pt x="1152" y="736"/>
                  </a:cubicBezTo>
                  <a:cubicBezTo>
                    <a:pt x="1147" y="736"/>
                    <a:pt x="1146" y="742"/>
                    <a:pt x="1145" y="753"/>
                  </a:cubicBezTo>
                  <a:cubicBezTo>
                    <a:pt x="1101" y="749"/>
                    <a:pt x="1110" y="731"/>
                    <a:pt x="1119" y="715"/>
                  </a:cubicBezTo>
                  <a:cubicBezTo>
                    <a:pt x="1135" y="699"/>
                    <a:pt x="1139" y="689"/>
                    <a:pt x="1133" y="689"/>
                  </a:cubicBezTo>
                  <a:cubicBezTo>
                    <a:pt x="1128" y="689"/>
                    <a:pt x="1113" y="698"/>
                    <a:pt x="1091" y="721"/>
                  </a:cubicBezTo>
                  <a:cubicBezTo>
                    <a:pt x="1079" y="735"/>
                    <a:pt x="1068" y="740"/>
                    <a:pt x="1061" y="740"/>
                  </a:cubicBezTo>
                  <a:cubicBezTo>
                    <a:pt x="1053" y="740"/>
                    <a:pt x="1050" y="732"/>
                    <a:pt x="1057" y="721"/>
                  </a:cubicBezTo>
                  <a:cubicBezTo>
                    <a:pt x="1062" y="713"/>
                    <a:pt x="1067" y="710"/>
                    <a:pt x="1072" y="710"/>
                  </a:cubicBezTo>
                  <a:cubicBezTo>
                    <a:pt x="1076" y="710"/>
                    <a:pt x="1081" y="712"/>
                    <a:pt x="1085" y="715"/>
                  </a:cubicBezTo>
                  <a:cubicBezTo>
                    <a:pt x="1085" y="715"/>
                    <a:pt x="1094" y="699"/>
                    <a:pt x="1107" y="681"/>
                  </a:cubicBezTo>
                  <a:cubicBezTo>
                    <a:pt x="1103" y="678"/>
                    <a:pt x="1101" y="676"/>
                    <a:pt x="1098" y="676"/>
                  </a:cubicBezTo>
                  <a:cubicBezTo>
                    <a:pt x="1094" y="676"/>
                    <a:pt x="1090" y="679"/>
                    <a:pt x="1079" y="687"/>
                  </a:cubicBezTo>
                  <a:cubicBezTo>
                    <a:pt x="1079" y="687"/>
                    <a:pt x="1076" y="685"/>
                    <a:pt x="1072" y="685"/>
                  </a:cubicBezTo>
                  <a:cubicBezTo>
                    <a:pt x="1067" y="685"/>
                    <a:pt x="1060" y="687"/>
                    <a:pt x="1051" y="693"/>
                  </a:cubicBezTo>
                  <a:cubicBezTo>
                    <a:pt x="1029" y="706"/>
                    <a:pt x="1016" y="724"/>
                    <a:pt x="1016" y="746"/>
                  </a:cubicBezTo>
                  <a:cubicBezTo>
                    <a:pt x="1014" y="760"/>
                    <a:pt x="1011" y="764"/>
                    <a:pt x="1007" y="764"/>
                  </a:cubicBezTo>
                  <a:cubicBezTo>
                    <a:pt x="1004" y="764"/>
                    <a:pt x="1000" y="762"/>
                    <a:pt x="997" y="759"/>
                  </a:cubicBezTo>
                  <a:cubicBezTo>
                    <a:pt x="988" y="737"/>
                    <a:pt x="1000" y="712"/>
                    <a:pt x="1019" y="699"/>
                  </a:cubicBezTo>
                  <a:cubicBezTo>
                    <a:pt x="1021" y="700"/>
                    <a:pt x="1022" y="701"/>
                    <a:pt x="1024" y="701"/>
                  </a:cubicBezTo>
                  <a:cubicBezTo>
                    <a:pt x="1032" y="701"/>
                    <a:pt x="1043" y="687"/>
                    <a:pt x="1051" y="671"/>
                  </a:cubicBezTo>
                  <a:cubicBezTo>
                    <a:pt x="1055" y="664"/>
                    <a:pt x="1050" y="661"/>
                    <a:pt x="1039" y="661"/>
                  </a:cubicBezTo>
                  <a:cubicBezTo>
                    <a:pt x="1021" y="661"/>
                    <a:pt x="986" y="672"/>
                    <a:pt x="966" y="690"/>
                  </a:cubicBezTo>
                  <a:lnTo>
                    <a:pt x="978" y="671"/>
                  </a:lnTo>
                  <a:cubicBezTo>
                    <a:pt x="991" y="655"/>
                    <a:pt x="972" y="643"/>
                    <a:pt x="957" y="630"/>
                  </a:cubicBezTo>
                  <a:cubicBezTo>
                    <a:pt x="948" y="625"/>
                    <a:pt x="941" y="621"/>
                    <a:pt x="934" y="621"/>
                  </a:cubicBezTo>
                  <a:cubicBezTo>
                    <a:pt x="929" y="621"/>
                    <a:pt x="924" y="624"/>
                    <a:pt x="919" y="630"/>
                  </a:cubicBezTo>
                  <a:cubicBezTo>
                    <a:pt x="908" y="646"/>
                    <a:pt x="900" y="660"/>
                    <a:pt x="892" y="660"/>
                  </a:cubicBezTo>
                  <a:cubicBezTo>
                    <a:pt x="890" y="660"/>
                    <a:pt x="889" y="660"/>
                    <a:pt x="888" y="659"/>
                  </a:cubicBezTo>
                  <a:lnTo>
                    <a:pt x="888" y="659"/>
                  </a:lnTo>
                  <a:cubicBezTo>
                    <a:pt x="897" y="665"/>
                    <a:pt x="884" y="684"/>
                    <a:pt x="872" y="699"/>
                  </a:cubicBezTo>
                  <a:cubicBezTo>
                    <a:pt x="869" y="684"/>
                    <a:pt x="869" y="665"/>
                    <a:pt x="872" y="646"/>
                  </a:cubicBezTo>
                  <a:cubicBezTo>
                    <a:pt x="881" y="612"/>
                    <a:pt x="872" y="571"/>
                    <a:pt x="841" y="549"/>
                  </a:cubicBezTo>
                  <a:cubicBezTo>
                    <a:pt x="825" y="536"/>
                    <a:pt x="803" y="518"/>
                    <a:pt x="806" y="493"/>
                  </a:cubicBezTo>
                  <a:cubicBezTo>
                    <a:pt x="798" y="486"/>
                    <a:pt x="792" y="481"/>
                    <a:pt x="786" y="481"/>
                  </a:cubicBezTo>
                  <a:cubicBezTo>
                    <a:pt x="782" y="481"/>
                    <a:pt x="777" y="484"/>
                    <a:pt x="772" y="493"/>
                  </a:cubicBezTo>
                  <a:lnTo>
                    <a:pt x="756" y="480"/>
                  </a:lnTo>
                  <a:cubicBezTo>
                    <a:pt x="758" y="463"/>
                    <a:pt x="752" y="454"/>
                    <a:pt x="744" y="454"/>
                  </a:cubicBezTo>
                  <a:cubicBezTo>
                    <a:pt x="740" y="454"/>
                    <a:pt x="735" y="456"/>
                    <a:pt x="731" y="461"/>
                  </a:cubicBezTo>
                  <a:cubicBezTo>
                    <a:pt x="728" y="463"/>
                    <a:pt x="726" y="463"/>
                    <a:pt x="724" y="463"/>
                  </a:cubicBezTo>
                  <a:cubicBezTo>
                    <a:pt x="714" y="463"/>
                    <a:pt x="717" y="445"/>
                    <a:pt x="709" y="439"/>
                  </a:cubicBezTo>
                  <a:cubicBezTo>
                    <a:pt x="715" y="418"/>
                    <a:pt x="718" y="407"/>
                    <a:pt x="716" y="407"/>
                  </a:cubicBezTo>
                  <a:lnTo>
                    <a:pt x="716" y="407"/>
                  </a:lnTo>
                  <a:cubicBezTo>
                    <a:pt x="714" y="407"/>
                    <a:pt x="707" y="421"/>
                    <a:pt x="690" y="449"/>
                  </a:cubicBezTo>
                  <a:cubicBezTo>
                    <a:pt x="678" y="464"/>
                    <a:pt x="674" y="483"/>
                    <a:pt x="684" y="502"/>
                  </a:cubicBezTo>
                  <a:cubicBezTo>
                    <a:pt x="690" y="508"/>
                    <a:pt x="700" y="514"/>
                    <a:pt x="709" y="521"/>
                  </a:cubicBezTo>
                  <a:lnTo>
                    <a:pt x="671" y="518"/>
                  </a:lnTo>
                  <a:cubicBezTo>
                    <a:pt x="665" y="516"/>
                    <a:pt x="659" y="514"/>
                    <a:pt x="653" y="514"/>
                  </a:cubicBezTo>
                  <a:cubicBezTo>
                    <a:pt x="641" y="514"/>
                    <a:pt x="630" y="519"/>
                    <a:pt x="621" y="527"/>
                  </a:cubicBezTo>
                  <a:cubicBezTo>
                    <a:pt x="621" y="527"/>
                    <a:pt x="610" y="538"/>
                    <a:pt x="603" y="538"/>
                  </a:cubicBezTo>
                  <a:cubicBezTo>
                    <a:pt x="602" y="538"/>
                    <a:pt x="600" y="537"/>
                    <a:pt x="599" y="536"/>
                  </a:cubicBezTo>
                  <a:cubicBezTo>
                    <a:pt x="599" y="536"/>
                    <a:pt x="612" y="521"/>
                    <a:pt x="627" y="505"/>
                  </a:cubicBezTo>
                  <a:cubicBezTo>
                    <a:pt x="646" y="496"/>
                    <a:pt x="662" y="483"/>
                    <a:pt x="674" y="464"/>
                  </a:cubicBezTo>
                  <a:cubicBezTo>
                    <a:pt x="688" y="437"/>
                    <a:pt x="689" y="409"/>
                    <a:pt x="676" y="409"/>
                  </a:cubicBezTo>
                  <a:cubicBezTo>
                    <a:pt x="672" y="409"/>
                    <a:pt x="666" y="412"/>
                    <a:pt x="659" y="420"/>
                  </a:cubicBezTo>
                  <a:cubicBezTo>
                    <a:pt x="653" y="414"/>
                    <a:pt x="653" y="414"/>
                    <a:pt x="659" y="392"/>
                  </a:cubicBezTo>
                  <a:cubicBezTo>
                    <a:pt x="665" y="384"/>
                    <a:pt x="667" y="379"/>
                    <a:pt x="661" y="379"/>
                  </a:cubicBezTo>
                  <a:cubicBezTo>
                    <a:pt x="656" y="379"/>
                    <a:pt x="646" y="383"/>
                    <a:pt x="627" y="395"/>
                  </a:cubicBezTo>
                  <a:cubicBezTo>
                    <a:pt x="614" y="404"/>
                    <a:pt x="605" y="408"/>
                    <a:pt x="600" y="408"/>
                  </a:cubicBezTo>
                  <a:cubicBezTo>
                    <a:pt x="592" y="408"/>
                    <a:pt x="594" y="397"/>
                    <a:pt x="606" y="373"/>
                  </a:cubicBezTo>
                  <a:cubicBezTo>
                    <a:pt x="616" y="338"/>
                    <a:pt x="601" y="313"/>
                    <a:pt x="587" y="313"/>
                  </a:cubicBezTo>
                  <a:cubicBezTo>
                    <a:pt x="584" y="313"/>
                    <a:pt x="580" y="314"/>
                    <a:pt x="577" y="317"/>
                  </a:cubicBezTo>
                  <a:cubicBezTo>
                    <a:pt x="568" y="327"/>
                    <a:pt x="559" y="330"/>
                    <a:pt x="552" y="330"/>
                  </a:cubicBezTo>
                  <a:cubicBezTo>
                    <a:pt x="538" y="330"/>
                    <a:pt x="530" y="316"/>
                    <a:pt x="537" y="301"/>
                  </a:cubicBezTo>
                  <a:cubicBezTo>
                    <a:pt x="541" y="286"/>
                    <a:pt x="539" y="278"/>
                    <a:pt x="530" y="278"/>
                  </a:cubicBezTo>
                  <a:cubicBezTo>
                    <a:pt x="526" y="278"/>
                    <a:pt x="521" y="280"/>
                    <a:pt x="515" y="283"/>
                  </a:cubicBezTo>
                  <a:cubicBezTo>
                    <a:pt x="528" y="269"/>
                    <a:pt x="537" y="250"/>
                    <a:pt x="524" y="250"/>
                  </a:cubicBezTo>
                  <a:cubicBezTo>
                    <a:pt x="523" y="250"/>
                    <a:pt x="520" y="250"/>
                    <a:pt x="518" y="251"/>
                  </a:cubicBezTo>
                  <a:cubicBezTo>
                    <a:pt x="518" y="251"/>
                    <a:pt x="517" y="250"/>
                    <a:pt x="515" y="250"/>
                  </a:cubicBezTo>
                  <a:cubicBezTo>
                    <a:pt x="511" y="250"/>
                    <a:pt x="506" y="253"/>
                    <a:pt x="502" y="267"/>
                  </a:cubicBezTo>
                  <a:lnTo>
                    <a:pt x="458" y="279"/>
                  </a:lnTo>
                  <a:cubicBezTo>
                    <a:pt x="465" y="289"/>
                    <a:pt x="449" y="301"/>
                    <a:pt x="433" y="317"/>
                  </a:cubicBezTo>
                  <a:cubicBezTo>
                    <a:pt x="431" y="319"/>
                    <a:pt x="429" y="320"/>
                    <a:pt x="427" y="320"/>
                  </a:cubicBezTo>
                  <a:cubicBezTo>
                    <a:pt x="415" y="320"/>
                    <a:pt x="410" y="278"/>
                    <a:pt x="439" y="229"/>
                  </a:cubicBezTo>
                  <a:lnTo>
                    <a:pt x="458" y="185"/>
                  </a:lnTo>
                  <a:lnTo>
                    <a:pt x="427" y="214"/>
                  </a:lnTo>
                  <a:cubicBezTo>
                    <a:pt x="421" y="204"/>
                    <a:pt x="411" y="198"/>
                    <a:pt x="430" y="185"/>
                  </a:cubicBezTo>
                  <a:cubicBezTo>
                    <a:pt x="446" y="170"/>
                    <a:pt x="446" y="170"/>
                    <a:pt x="439" y="163"/>
                  </a:cubicBezTo>
                  <a:cubicBezTo>
                    <a:pt x="439" y="163"/>
                    <a:pt x="438" y="161"/>
                    <a:pt x="433" y="161"/>
                  </a:cubicBezTo>
                  <a:cubicBezTo>
                    <a:pt x="429" y="161"/>
                    <a:pt x="423" y="163"/>
                    <a:pt x="414" y="170"/>
                  </a:cubicBezTo>
                  <a:cubicBezTo>
                    <a:pt x="398" y="183"/>
                    <a:pt x="390" y="189"/>
                    <a:pt x="388" y="189"/>
                  </a:cubicBezTo>
                  <a:cubicBezTo>
                    <a:pt x="386" y="189"/>
                    <a:pt x="388" y="185"/>
                    <a:pt x="392" y="176"/>
                  </a:cubicBezTo>
                  <a:cubicBezTo>
                    <a:pt x="409" y="153"/>
                    <a:pt x="412" y="141"/>
                    <a:pt x="401" y="141"/>
                  </a:cubicBezTo>
                  <a:cubicBezTo>
                    <a:pt x="396" y="141"/>
                    <a:pt x="386" y="145"/>
                    <a:pt x="374" y="151"/>
                  </a:cubicBezTo>
                  <a:cubicBezTo>
                    <a:pt x="359" y="164"/>
                    <a:pt x="351" y="171"/>
                    <a:pt x="350" y="171"/>
                  </a:cubicBezTo>
                  <a:cubicBezTo>
                    <a:pt x="348" y="171"/>
                    <a:pt x="354" y="163"/>
                    <a:pt x="367" y="145"/>
                  </a:cubicBezTo>
                  <a:cubicBezTo>
                    <a:pt x="383" y="129"/>
                    <a:pt x="392" y="110"/>
                    <a:pt x="386" y="101"/>
                  </a:cubicBezTo>
                  <a:lnTo>
                    <a:pt x="386" y="101"/>
                  </a:lnTo>
                  <a:lnTo>
                    <a:pt x="371" y="116"/>
                  </a:lnTo>
                  <a:cubicBezTo>
                    <a:pt x="357" y="127"/>
                    <a:pt x="348" y="132"/>
                    <a:pt x="343" y="132"/>
                  </a:cubicBezTo>
                  <a:cubicBezTo>
                    <a:pt x="337" y="132"/>
                    <a:pt x="337" y="124"/>
                    <a:pt x="342" y="113"/>
                  </a:cubicBezTo>
                  <a:cubicBezTo>
                    <a:pt x="358" y="101"/>
                    <a:pt x="352" y="91"/>
                    <a:pt x="324" y="88"/>
                  </a:cubicBezTo>
                  <a:cubicBezTo>
                    <a:pt x="314" y="73"/>
                    <a:pt x="308" y="63"/>
                    <a:pt x="324" y="51"/>
                  </a:cubicBezTo>
                  <a:cubicBezTo>
                    <a:pt x="342" y="37"/>
                    <a:pt x="351" y="31"/>
                    <a:pt x="348" y="31"/>
                  </a:cubicBezTo>
                  <a:lnTo>
                    <a:pt x="348" y="31"/>
                  </a:lnTo>
                  <a:cubicBezTo>
                    <a:pt x="346" y="31"/>
                    <a:pt x="336" y="36"/>
                    <a:pt x="317" y="44"/>
                  </a:cubicBezTo>
                  <a:cubicBezTo>
                    <a:pt x="312" y="45"/>
                    <a:pt x="308" y="46"/>
                    <a:pt x="305" y="46"/>
                  </a:cubicBezTo>
                  <a:cubicBezTo>
                    <a:pt x="296" y="46"/>
                    <a:pt x="297" y="40"/>
                    <a:pt x="302" y="19"/>
                  </a:cubicBezTo>
                  <a:cubicBezTo>
                    <a:pt x="308" y="5"/>
                    <a:pt x="310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52"/>
            <p:cNvSpPr/>
            <p:nvPr/>
          </p:nvSpPr>
          <p:spPr>
            <a:xfrm>
              <a:off x="7809800" y="1472275"/>
              <a:ext cx="584950" cy="343750"/>
            </a:xfrm>
            <a:custGeom>
              <a:avLst/>
              <a:gdLst/>
              <a:ahLst/>
              <a:cxnLst/>
              <a:rect l="l" t="t" r="r" b="b"/>
              <a:pathLst>
                <a:path w="23398" h="13750" extrusionOk="0">
                  <a:moveTo>
                    <a:pt x="12319" y="129"/>
                  </a:moveTo>
                  <a:cubicBezTo>
                    <a:pt x="12327" y="129"/>
                    <a:pt x="12335" y="129"/>
                    <a:pt x="12345" y="130"/>
                  </a:cubicBezTo>
                  <a:cubicBezTo>
                    <a:pt x="12345" y="130"/>
                    <a:pt x="12417" y="158"/>
                    <a:pt x="12414" y="180"/>
                  </a:cubicBezTo>
                  <a:lnTo>
                    <a:pt x="12339" y="171"/>
                  </a:lnTo>
                  <a:cubicBezTo>
                    <a:pt x="12263" y="165"/>
                    <a:pt x="12267" y="146"/>
                    <a:pt x="12267" y="146"/>
                  </a:cubicBezTo>
                  <a:cubicBezTo>
                    <a:pt x="12267" y="146"/>
                    <a:pt x="12267" y="129"/>
                    <a:pt x="12319" y="129"/>
                  </a:cubicBezTo>
                  <a:close/>
                  <a:moveTo>
                    <a:pt x="13291" y="220"/>
                  </a:moveTo>
                  <a:cubicBezTo>
                    <a:pt x="13267" y="220"/>
                    <a:pt x="13267" y="227"/>
                    <a:pt x="13295" y="227"/>
                  </a:cubicBezTo>
                  <a:cubicBezTo>
                    <a:pt x="13305" y="227"/>
                    <a:pt x="13317" y="226"/>
                    <a:pt x="13332" y="224"/>
                  </a:cubicBezTo>
                  <a:cubicBezTo>
                    <a:pt x="13314" y="221"/>
                    <a:pt x="13301" y="220"/>
                    <a:pt x="13291" y="220"/>
                  </a:cubicBezTo>
                  <a:close/>
                  <a:moveTo>
                    <a:pt x="9371" y="166"/>
                  </a:moveTo>
                  <a:cubicBezTo>
                    <a:pt x="9378" y="166"/>
                    <a:pt x="9383" y="168"/>
                    <a:pt x="9383" y="174"/>
                  </a:cubicBezTo>
                  <a:lnTo>
                    <a:pt x="9387" y="193"/>
                  </a:lnTo>
                  <a:cubicBezTo>
                    <a:pt x="9331" y="217"/>
                    <a:pt x="9274" y="241"/>
                    <a:pt x="9251" y="241"/>
                  </a:cubicBezTo>
                  <a:cubicBezTo>
                    <a:pt x="9243" y="241"/>
                    <a:pt x="9239" y="239"/>
                    <a:pt x="9239" y="234"/>
                  </a:cubicBezTo>
                  <a:cubicBezTo>
                    <a:pt x="9239" y="234"/>
                    <a:pt x="9236" y="215"/>
                    <a:pt x="9308" y="184"/>
                  </a:cubicBezTo>
                  <a:cubicBezTo>
                    <a:pt x="9308" y="184"/>
                    <a:pt x="9349" y="166"/>
                    <a:pt x="9371" y="166"/>
                  </a:cubicBezTo>
                  <a:close/>
                  <a:moveTo>
                    <a:pt x="13025" y="199"/>
                  </a:moveTo>
                  <a:lnTo>
                    <a:pt x="13100" y="212"/>
                  </a:lnTo>
                  <a:lnTo>
                    <a:pt x="13172" y="243"/>
                  </a:lnTo>
                  <a:lnTo>
                    <a:pt x="13097" y="231"/>
                  </a:lnTo>
                  <a:cubicBezTo>
                    <a:pt x="13022" y="218"/>
                    <a:pt x="13022" y="218"/>
                    <a:pt x="13025" y="199"/>
                  </a:cubicBezTo>
                  <a:close/>
                  <a:moveTo>
                    <a:pt x="14065" y="303"/>
                  </a:moveTo>
                  <a:lnTo>
                    <a:pt x="14065" y="303"/>
                  </a:lnTo>
                  <a:cubicBezTo>
                    <a:pt x="14062" y="303"/>
                    <a:pt x="14065" y="308"/>
                    <a:pt x="14085" y="320"/>
                  </a:cubicBezTo>
                  <a:lnTo>
                    <a:pt x="14085" y="320"/>
                  </a:lnTo>
                  <a:cubicBezTo>
                    <a:pt x="14079" y="309"/>
                    <a:pt x="14068" y="303"/>
                    <a:pt x="14065" y="303"/>
                  </a:cubicBezTo>
                  <a:close/>
                  <a:moveTo>
                    <a:pt x="14085" y="320"/>
                  </a:moveTo>
                  <a:lnTo>
                    <a:pt x="14085" y="320"/>
                  </a:lnTo>
                  <a:cubicBezTo>
                    <a:pt x="14087" y="324"/>
                    <a:pt x="14089" y="329"/>
                    <a:pt x="14089" y="334"/>
                  </a:cubicBezTo>
                  <a:lnTo>
                    <a:pt x="14089" y="334"/>
                  </a:lnTo>
                  <a:cubicBezTo>
                    <a:pt x="14091" y="331"/>
                    <a:pt x="14092" y="328"/>
                    <a:pt x="14094" y="325"/>
                  </a:cubicBezTo>
                  <a:cubicBezTo>
                    <a:pt x="14090" y="323"/>
                    <a:pt x="14087" y="321"/>
                    <a:pt x="14085" y="320"/>
                  </a:cubicBezTo>
                  <a:close/>
                  <a:moveTo>
                    <a:pt x="13774" y="334"/>
                  </a:moveTo>
                  <a:lnTo>
                    <a:pt x="13849" y="353"/>
                  </a:lnTo>
                  <a:lnTo>
                    <a:pt x="13918" y="390"/>
                  </a:lnTo>
                  <a:lnTo>
                    <a:pt x="13843" y="372"/>
                  </a:lnTo>
                  <a:cubicBezTo>
                    <a:pt x="13771" y="356"/>
                    <a:pt x="13771" y="356"/>
                    <a:pt x="13774" y="334"/>
                  </a:cubicBezTo>
                  <a:close/>
                  <a:moveTo>
                    <a:pt x="14302" y="464"/>
                  </a:moveTo>
                  <a:cubicBezTo>
                    <a:pt x="14312" y="464"/>
                    <a:pt x="14330" y="469"/>
                    <a:pt x="14366" y="478"/>
                  </a:cubicBezTo>
                  <a:cubicBezTo>
                    <a:pt x="14513" y="519"/>
                    <a:pt x="14513" y="519"/>
                    <a:pt x="14435" y="519"/>
                  </a:cubicBezTo>
                  <a:cubicBezTo>
                    <a:pt x="14354" y="519"/>
                    <a:pt x="14282" y="500"/>
                    <a:pt x="14288" y="478"/>
                  </a:cubicBezTo>
                  <a:cubicBezTo>
                    <a:pt x="14291" y="469"/>
                    <a:pt x="14293" y="464"/>
                    <a:pt x="14302" y="464"/>
                  </a:cubicBezTo>
                  <a:close/>
                  <a:moveTo>
                    <a:pt x="14861" y="757"/>
                  </a:moveTo>
                  <a:cubicBezTo>
                    <a:pt x="14873" y="757"/>
                    <a:pt x="14889" y="759"/>
                    <a:pt x="14911" y="766"/>
                  </a:cubicBezTo>
                  <a:lnTo>
                    <a:pt x="14974" y="810"/>
                  </a:lnTo>
                  <a:lnTo>
                    <a:pt x="14974" y="810"/>
                  </a:lnTo>
                  <a:lnTo>
                    <a:pt x="14896" y="807"/>
                  </a:lnTo>
                  <a:lnTo>
                    <a:pt x="14824" y="785"/>
                  </a:lnTo>
                  <a:cubicBezTo>
                    <a:pt x="14830" y="770"/>
                    <a:pt x="14835" y="757"/>
                    <a:pt x="14861" y="757"/>
                  </a:cubicBezTo>
                  <a:close/>
                  <a:moveTo>
                    <a:pt x="6903" y="764"/>
                  </a:moveTo>
                  <a:cubicBezTo>
                    <a:pt x="6941" y="764"/>
                    <a:pt x="6926" y="800"/>
                    <a:pt x="6814" y="851"/>
                  </a:cubicBezTo>
                  <a:cubicBezTo>
                    <a:pt x="6778" y="862"/>
                    <a:pt x="6760" y="867"/>
                    <a:pt x="6750" y="867"/>
                  </a:cubicBezTo>
                  <a:cubicBezTo>
                    <a:pt x="6740" y="867"/>
                    <a:pt x="6738" y="862"/>
                    <a:pt x="6735" y="851"/>
                  </a:cubicBezTo>
                  <a:cubicBezTo>
                    <a:pt x="6729" y="832"/>
                    <a:pt x="6798" y="791"/>
                    <a:pt x="6870" y="770"/>
                  </a:cubicBezTo>
                  <a:cubicBezTo>
                    <a:pt x="6884" y="765"/>
                    <a:pt x="6895" y="764"/>
                    <a:pt x="6903" y="764"/>
                  </a:cubicBezTo>
                  <a:close/>
                  <a:moveTo>
                    <a:pt x="15710" y="1036"/>
                  </a:moveTo>
                  <a:cubicBezTo>
                    <a:pt x="15722" y="1036"/>
                    <a:pt x="15741" y="1039"/>
                    <a:pt x="15770" y="1052"/>
                  </a:cubicBezTo>
                  <a:lnTo>
                    <a:pt x="15833" y="1099"/>
                  </a:lnTo>
                  <a:cubicBezTo>
                    <a:pt x="15830" y="1103"/>
                    <a:pt x="15824" y="1105"/>
                    <a:pt x="15817" y="1105"/>
                  </a:cubicBezTo>
                  <a:cubicBezTo>
                    <a:pt x="15793" y="1105"/>
                    <a:pt x="15754" y="1089"/>
                    <a:pt x="15754" y="1089"/>
                  </a:cubicBezTo>
                  <a:cubicBezTo>
                    <a:pt x="15686" y="1061"/>
                    <a:pt x="15686" y="1061"/>
                    <a:pt x="15692" y="1042"/>
                  </a:cubicBezTo>
                  <a:cubicBezTo>
                    <a:pt x="15692" y="1042"/>
                    <a:pt x="15695" y="1036"/>
                    <a:pt x="15710" y="1036"/>
                  </a:cubicBezTo>
                  <a:close/>
                  <a:moveTo>
                    <a:pt x="8846" y="3395"/>
                  </a:moveTo>
                  <a:cubicBezTo>
                    <a:pt x="8877" y="3395"/>
                    <a:pt x="8926" y="3404"/>
                    <a:pt x="8973" y="3418"/>
                  </a:cubicBezTo>
                  <a:lnTo>
                    <a:pt x="8967" y="3440"/>
                  </a:lnTo>
                  <a:lnTo>
                    <a:pt x="8885" y="3440"/>
                  </a:lnTo>
                  <a:lnTo>
                    <a:pt x="8813" y="3405"/>
                  </a:lnTo>
                  <a:cubicBezTo>
                    <a:pt x="8815" y="3398"/>
                    <a:pt x="8828" y="3395"/>
                    <a:pt x="8846" y="3395"/>
                  </a:cubicBezTo>
                  <a:close/>
                  <a:moveTo>
                    <a:pt x="9309" y="3549"/>
                  </a:moveTo>
                  <a:cubicBezTo>
                    <a:pt x="9342" y="3549"/>
                    <a:pt x="9339" y="3559"/>
                    <a:pt x="9330" y="3581"/>
                  </a:cubicBezTo>
                  <a:cubicBezTo>
                    <a:pt x="9326" y="3596"/>
                    <a:pt x="9322" y="3609"/>
                    <a:pt x="9270" y="3609"/>
                  </a:cubicBezTo>
                  <a:cubicBezTo>
                    <a:pt x="9246" y="3609"/>
                    <a:pt x="9212" y="3606"/>
                    <a:pt x="9164" y="3599"/>
                  </a:cubicBezTo>
                  <a:lnTo>
                    <a:pt x="9014" y="3559"/>
                  </a:lnTo>
                  <a:lnTo>
                    <a:pt x="9173" y="3562"/>
                  </a:lnTo>
                  <a:cubicBezTo>
                    <a:pt x="9244" y="3554"/>
                    <a:pt x="9285" y="3549"/>
                    <a:pt x="9309" y="3549"/>
                  </a:cubicBezTo>
                  <a:close/>
                  <a:moveTo>
                    <a:pt x="5870" y="3586"/>
                  </a:moveTo>
                  <a:cubicBezTo>
                    <a:pt x="5842" y="3586"/>
                    <a:pt x="5787" y="3601"/>
                    <a:pt x="5733" y="3615"/>
                  </a:cubicBezTo>
                  <a:cubicBezTo>
                    <a:pt x="5579" y="3634"/>
                    <a:pt x="5516" y="3693"/>
                    <a:pt x="5523" y="3709"/>
                  </a:cubicBezTo>
                  <a:cubicBezTo>
                    <a:pt x="5524" y="3714"/>
                    <a:pt x="5528" y="3717"/>
                    <a:pt x="5535" y="3717"/>
                  </a:cubicBezTo>
                  <a:cubicBezTo>
                    <a:pt x="5562" y="3717"/>
                    <a:pt x="5629" y="3685"/>
                    <a:pt x="5745" y="3656"/>
                  </a:cubicBezTo>
                  <a:cubicBezTo>
                    <a:pt x="5795" y="3640"/>
                    <a:pt x="5842" y="3621"/>
                    <a:pt x="5889" y="3593"/>
                  </a:cubicBezTo>
                  <a:cubicBezTo>
                    <a:pt x="5888" y="3588"/>
                    <a:pt x="5881" y="3586"/>
                    <a:pt x="5870" y="3586"/>
                  </a:cubicBezTo>
                  <a:close/>
                  <a:moveTo>
                    <a:pt x="5329" y="3725"/>
                  </a:moveTo>
                  <a:cubicBezTo>
                    <a:pt x="5348" y="3725"/>
                    <a:pt x="5323" y="3750"/>
                    <a:pt x="5228" y="3803"/>
                  </a:cubicBezTo>
                  <a:cubicBezTo>
                    <a:pt x="5181" y="3825"/>
                    <a:pt x="5134" y="3847"/>
                    <a:pt x="5087" y="3872"/>
                  </a:cubicBezTo>
                  <a:cubicBezTo>
                    <a:pt x="5078" y="3850"/>
                    <a:pt x="5209" y="3762"/>
                    <a:pt x="5284" y="3737"/>
                  </a:cubicBezTo>
                  <a:cubicBezTo>
                    <a:pt x="5305" y="3729"/>
                    <a:pt x="5321" y="3725"/>
                    <a:pt x="5329" y="3725"/>
                  </a:cubicBezTo>
                  <a:close/>
                  <a:moveTo>
                    <a:pt x="10750" y="4165"/>
                  </a:moveTo>
                  <a:cubicBezTo>
                    <a:pt x="10770" y="4165"/>
                    <a:pt x="10816" y="4174"/>
                    <a:pt x="10866" y="4176"/>
                  </a:cubicBezTo>
                  <a:cubicBezTo>
                    <a:pt x="10978" y="4226"/>
                    <a:pt x="11005" y="4238"/>
                    <a:pt x="10971" y="4238"/>
                  </a:cubicBezTo>
                  <a:cubicBezTo>
                    <a:pt x="10960" y="4238"/>
                    <a:pt x="10944" y="4237"/>
                    <a:pt x="10922" y="4236"/>
                  </a:cubicBezTo>
                  <a:lnTo>
                    <a:pt x="10765" y="4189"/>
                  </a:lnTo>
                  <a:cubicBezTo>
                    <a:pt x="10737" y="4171"/>
                    <a:pt x="10735" y="4165"/>
                    <a:pt x="10750" y="4165"/>
                  </a:cubicBezTo>
                  <a:close/>
                  <a:moveTo>
                    <a:pt x="11270" y="4576"/>
                  </a:moveTo>
                  <a:cubicBezTo>
                    <a:pt x="11296" y="4576"/>
                    <a:pt x="11342" y="4593"/>
                    <a:pt x="11342" y="4593"/>
                  </a:cubicBezTo>
                  <a:lnTo>
                    <a:pt x="11405" y="4637"/>
                  </a:lnTo>
                  <a:cubicBezTo>
                    <a:pt x="11398" y="4645"/>
                    <a:pt x="11392" y="4654"/>
                    <a:pt x="11378" y="4654"/>
                  </a:cubicBezTo>
                  <a:cubicBezTo>
                    <a:pt x="11365" y="4654"/>
                    <a:pt x="11347" y="4646"/>
                    <a:pt x="11317" y="4624"/>
                  </a:cubicBezTo>
                  <a:lnTo>
                    <a:pt x="11254" y="4580"/>
                  </a:lnTo>
                  <a:cubicBezTo>
                    <a:pt x="11257" y="4577"/>
                    <a:pt x="11263" y="4576"/>
                    <a:pt x="11270" y="4576"/>
                  </a:cubicBezTo>
                  <a:close/>
                  <a:moveTo>
                    <a:pt x="20887" y="4614"/>
                  </a:moveTo>
                  <a:cubicBezTo>
                    <a:pt x="20900" y="4614"/>
                    <a:pt x="20917" y="4625"/>
                    <a:pt x="20944" y="4659"/>
                  </a:cubicBezTo>
                  <a:lnTo>
                    <a:pt x="20994" y="4715"/>
                  </a:lnTo>
                  <a:cubicBezTo>
                    <a:pt x="20992" y="4717"/>
                    <a:pt x="20989" y="4717"/>
                    <a:pt x="20986" y="4717"/>
                  </a:cubicBezTo>
                  <a:cubicBezTo>
                    <a:pt x="20963" y="4717"/>
                    <a:pt x="20913" y="4684"/>
                    <a:pt x="20913" y="4684"/>
                  </a:cubicBezTo>
                  <a:lnTo>
                    <a:pt x="20863" y="4627"/>
                  </a:lnTo>
                  <a:cubicBezTo>
                    <a:pt x="20869" y="4620"/>
                    <a:pt x="20877" y="4614"/>
                    <a:pt x="20887" y="4614"/>
                  </a:cubicBezTo>
                  <a:close/>
                  <a:moveTo>
                    <a:pt x="12216" y="5154"/>
                  </a:moveTo>
                  <a:cubicBezTo>
                    <a:pt x="12205" y="5165"/>
                    <a:pt x="12194" y="5175"/>
                    <a:pt x="12194" y="5175"/>
                  </a:cubicBezTo>
                  <a:cubicBezTo>
                    <a:pt x="12194" y="5175"/>
                    <a:pt x="12196" y="5173"/>
                    <a:pt x="12201" y="5169"/>
                  </a:cubicBezTo>
                  <a:lnTo>
                    <a:pt x="12216" y="5154"/>
                  </a:lnTo>
                  <a:close/>
                  <a:moveTo>
                    <a:pt x="12345" y="5635"/>
                  </a:moveTo>
                  <a:cubicBezTo>
                    <a:pt x="12353" y="5635"/>
                    <a:pt x="12439" y="5707"/>
                    <a:pt x="12473" y="5759"/>
                  </a:cubicBezTo>
                  <a:lnTo>
                    <a:pt x="12455" y="5771"/>
                  </a:lnTo>
                  <a:cubicBezTo>
                    <a:pt x="12411" y="5708"/>
                    <a:pt x="12342" y="5665"/>
                    <a:pt x="12357" y="5652"/>
                  </a:cubicBezTo>
                  <a:cubicBezTo>
                    <a:pt x="12346" y="5640"/>
                    <a:pt x="12343" y="5635"/>
                    <a:pt x="12345" y="5635"/>
                  </a:cubicBezTo>
                  <a:close/>
                  <a:moveTo>
                    <a:pt x="12840" y="6077"/>
                  </a:moveTo>
                  <a:cubicBezTo>
                    <a:pt x="12853" y="6077"/>
                    <a:pt x="12869" y="6088"/>
                    <a:pt x="12896" y="6128"/>
                  </a:cubicBezTo>
                  <a:cubicBezTo>
                    <a:pt x="12943" y="6173"/>
                    <a:pt x="12969" y="6229"/>
                    <a:pt x="12939" y="6229"/>
                  </a:cubicBezTo>
                  <a:cubicBezTo>
                    <a:pt x="12931" y="6229"/>
                    <a:pt x="12919" y="6225"/>
                    <a:pt x="12903" y="6216"/>
                  </a:cubicBezTo>
                  <a:lnTo>
                    <a:pt x="12818" y="6084"/>
                  </a:lnTo>
                  <a:cubicBezTo>
                    <a:pt x="12825" y="6081"/>
                    <a:pt x="12832" y="6077"/>
                    <a:pt x="12840" y="6077"/>
                  </a:cubicBezTo>
                  <a:close/>
                  <a:moveTo>
                    <a:pt x="2168" y="6503"/>
                  </a:moveTo>
                  <a:cubicBezTo>
                    <a:pt x="2160" y="6503"/>
                    <a:pt x="2152" y="6517"/>
                    <a:pt x="2122" y="6567"/>
                  </a:cubicBezTo>
                  <a:lnTo>
                    <a:pt x="2085" y="6636"/>
                  </a:lnTo>
                  <a:lnTo>
                    <a:pt x="2141" y="6576"/>
                  </a:lnTo>
                  <a:lnTo>
                    <a:pt x="2179" y="6508"/>
                  </a:lnTo>
                  <a:cubicBezTo>
                    <a:pt x="2175" y="6505"/>
                    <a:pt x="2171" y="6503"/>
                    <a:pt x="2168" y="6503"/>
                  </a:cubicBezTo>
                  <a:close/>
                  <a:moveTo>
                    <a:pt x="13219" y="6664"/>
                  </a:moveTo>
                  <a:lnTo>
                    <a:pt x="13257" y="6733"/>
                  </a:lnTo>
                  <a:cubicBezTo>
                    <a:pt x="13294" y="6802"/>
                    <a:pt x="13294" y="6802"/>
                    <a:pt x="13276" y="6812"/>
                  </a:cubicBezTo>
                  <a:lnTo>
                    <a:pt x="13238" y="6743"/>
                  </a:lnTo>
                  <a:lnTo>
                    <a:pt x="13219" y="6664"/>
                  </a:lnTo>
                  <a:close/>
                  <a:moveTo>
                    <a:pt x="2191" y="6695"/>
                  </a:moveTo>
                  <a:cubicBezTo>
                    <a:pt x="2192" y="6695"/>
                    <a:pt x="2193" y="6695"/>
                    <a:pt x="2194" y="6696"/>
                  </a:cubicBezTo>
                  <a:lnTo>
                    <a:pt x="2157" y="6765"/>
                  </a:lnTo>
                  <a:cubicBezTo>
                    <a:pt x="2156" y="6764"/>
                    <a:pt x="2155" y="6764"/>
                    <a:pt x="2154" y="6764"/>
                  </a:cubicBezTo>
                  <a:cubicBezTo>
                    <a:pt x="2142" y="6764"/>
                    <a:pt x="2133" y="6796"/>
                    <a:pt x="2146" y="6796"/>
                  </a:cubicBezTo>
                  <a:cubicBezTo>
                    <a:pt x="2151" y="6796"/>
                    <a:pt x="2161" y="6791"/>
                    <a:pt x="2176" y="6774"/>
                  </a:cubicBezTo>
                  <a:lnTo>
                    <a:pt x="2213" y="6796"/>
                  </a:lnTo>
                  <a:cubicBezTo>
                    <a:pt x="2181" y="6860"/>
                    <a:pt x="2133" y="6916"/>
                    <a:pt x="2111" y="6916"/>
                  </a:cubicBezTo>
                  <a:cubicBezTo>
                    <a:pt x="2110" y="6916"/>
                    <a:pt x="2108" y="6916"/>
                    <a:pt x="2107" y="6915"/>
                  </a:cubicBezTo>
                  <a:cubicBezTo>
                    <a:pt x="2081" y="6934"/>
                    <a:pt x="2065" y="6945"/>
                    <a:pt x="2058" y="6945"/>
                  </a:cubicBezTo>
                  <a:cubicBezTo>
                    <a:pt x="2047" y="6945"/>
                    <a:pt x="2062" y="6912"/>
                    <a:pt x="2104" y="6824"/>
                  </a:cubicBezTo>
                  <a:cubicBezTo>
                    <a:pt x="2133" y="6757"/>
                    <a:pt x="2173" y="6695"/>
                    <a:pt x="2191" y="6695"/>
                  </a:cubicBezTo>
                  <a:close/>
                  <a:moveTo>
                    <a:pt x="22567" y="7137"/>
                  </a:moveTo>
                  <a:cubicBezTo>
                    <a:pt x="22590" y="7137"/>
                    <a:pt x="22653" y="7268"/>
                    <a:pt x="22683" y="7335"/>
                  </a:cubicBezTo>
                  <a:cubicBezTo>
                    <a:pt x="22687" y="7361"/>
                    <a:pt x="22685" y="7371"/>
                    <a:pt x="22678" y="7371"/>
                  </a:cubicBezTo>
                  <a:cubicBezTo>
                    <a:pt x="22665" y="7371"/>
                    <a:pt x="22635" y="7328"/>
                    <a:pt x="22614" y="7282"/>
                  </a:cubicBezTo>
                  <a:cubicBezTo>
                    <a:pt x="22545" y="7147"/>
                    <a:pt x="22545" y="7147"/>
                    <a:pt x="22564" y="7137"/>
                  </a:cubicBezTo>
                  <a:cubicBezTo>
                    <a:pt x="22565" y="7137"/>
                    <a:pt x="22566" y="7137"/>
                    <a:pt x="22567" y="7137"/>
                  </a:cubicBezTo>
                  <a:close/>
                  <a:moveTo>
                    <a:pt x="13658" y="7407"/>
                  </a:moveTo>
                  <a:cubicBezTo>
                    <a:pt x="13639" y="7416"/>
                    <a:pt x="13652" y="7495"/>
                    <a:pt x="13652" y="7495"/>
                  </a:cubicBezTo>
                  <a:cubicBezTo>
                    <a:pt x="13677" y="7552"/>
                    <a:pt x="13693" y="7558"/>
                    <a:pt x="13699" y="7558"/>
                  </a:cubicBezTo>
                  <a:cubicBezTo>
                    <a:pt x="13701" y="7558"/>
                    <a:pt x="13702" y="7557"/>
                    <a:pt x="13702" y="7557"/>
                  </a:cubicBezTo>
                  <a:cubicBezTo>
                    <a:pt x="13702" y="7557"/>
                    <a:pt x="13721" y="7551"/>
                    <a:pt x="13689" y="7479"/>
                  </a:cubicBezTo>
                  <a:lnTo>
                    <a:pt x="13658" y="7407"/>
                  </a:lnTo>
                  <a:close/>
                  <a:moveTo>
                    <a:pt x="1797" y="7544"/>
                  </a:moveTo>
                  <a:cubicBezTo>
                    <a:pt x="1800" y="7544"/>
                    <a:pt x="1804" y="7546"/>
                    <a:pt x="1809" y="7548"/>
                  </a:cubicBezTo>
                  <a:cubicBezTo>
                    <a:pt x="1803" y="7601"/>
                    <a:pt x="1790" y="7651"/>
                    <a:pt x="1771" y="7702"/>
                  </a:cubicBezTo>
                  <a:lnTo>
                    <a:pt x="1728" y="7767"/>
                  </a:lnTo>
                  <a:cubicBezTo>
                    <a:pt x="1709" y="7761"/>
                    <a:pt x="1731" y="7686"/>
                    <a:pt x="1762" y="7614"/>
                  </a:cubicBezTo>
                  <a:cubicBezTo>
                    <a:pt x="1783" y="7558"/>
                    <a:pt x="1788" y="7544"/>
                    <a:pt x="1797" y="7544"/>
                  </a:cubicBezTo>
                  <a:close/>
                  <a:moveTo>
                    <a:pt x="2000" y="7871"/>
                  </a:moveTo>
                  <a:lnTo>
                    <a:pt x="1978" y="7943"/>
                  </a:lnTo>
                  <a:cubicBezTo>
                    <a:pt x="1978" y="7943"/>
                    <a:pt x="1972" y="8021"/>
                    <a:pt x="1994" y="8027"/>
                  </a:cubicBezTo>
                  <a:lnTo>
                    <a:pt x="2016" y="7955"/>
                  </a:lnTo>
                  <a:cubicBezTo>
                    <a:pt x="2041" y="7886"/>
                    <a:pt x="2019" y="7877"/>
                    <a:pt x="2000" y="7871"/>
                  </a:cubicBezTo>
                  <a:close/>
                  <a:moveTo>
                    <a:pt x="13712" y="7889"/>
                  </a:moveTo>
                  <a:cubicBezTo>
                    <a:pt x="13730" y="7889"/>
                    <a:pt x="13755" y="7952"/>
                    <a:pt x="13755" y="7952"/>
                  </a:cubicBezTo>
                  <a:cubicBezTo>
                    <a:pt x="13786" y="8021"/>
                    <a:pt x="13815" y="8093"/>
                    <a:pt x="13796" y="8103"/>
                  </a:cubicBezTo>
                  <a:cubicBezTo>
                    <a:pt x="13796" y="8103"/>
                    <a:pt x="13795" y="8103"/>
                    <a:pt x="13795" y="8103"/>
                  </a:cubicBezTo>
                  <a:cubicBezTo>
                    <a:pt x="13790" y="8103"/>
                    <a:pt x="13773" y="8098"/>
                    <a:pt x="13749" y="8037"/>
                  </a:cubicBezTo>
                  <a:cubicBezTo>
                    <a:pt x="13727" y="7990"/>
                    <a:pt x="13714" y="7940"/>
                    <a:pt x="13708" y="7890"/>
                  </a:cubicBezTo>
                  <a:cubicBezTo>
                    <a:pt x="13709" y="7889"/>
                    <a:pt x="13710" y="7889"/>
                    <a:pt x="13712" y="7889"/>
                  </a:cubicBezTo>
                  <a:close/>
                  <a:moveTo>
                    <a:pt x="206" y="8169"/>
                  </a:moveTo>
                  <a:cubicBezTo>
                    <a:pt x="211" y="8169"/>
                    <a:pt x="218" y="8170"/>
                    <a:pt x="226" y="8172"/>
                  </a:cubicBezTo>
                  <a:cubicBezTo>
                    <a:pt x="248" y="8175"/>
                    <a:pt x="267" y="8178"/>
                    <a:pt x="261" y="8250"/>
                  </a:cubicBezTo>
                  <a:cubicBezTo>
                    <a:pt x="272" y="8326"/>
                    <a:pt x="267" y="8364"/>
                    <a:pt x="257" y="8364"/>
                  </a:cubicBezTo>
                  <a:cubicBezTo>
                    <a:pt x="246" y="8364"/>
                    <a:pt x="230" y="8324"/>
                    <a:pt x="217" y="8247"/>
                  </a:cubicBezTo>
                  <a:cubicBezTo>
                    <a:pt x="193" y="8183"/>
                    <a:pt x="187" y="8169"/>
                    <a:pt x="206" y="8169"/>
                  </a:cubicBezTo>
                  <a:close/>
                  <a:moveTo>
                    <a:pt x="14307" y="8595"/>
                  </a:moveTo>
                  <a:cubicBezTo>
                    <a:pt x="14303" y="8595"/>
                    <a:pt x="14306" y="8614"/>
                    <a:pt x="14310" y="8648"/>
                  </a:cubicBezTo>
                  <a:lnTo>
                    <a:pt x="14366" y="8789"/>
                  </a:lnTo>
                  <a:cubicBezTo>
                    <a:pt x="14385" y="8780"/>
                    <a:pt x="14385" y="8780"/>
                    <a:pt x="14357" y="8711"/>
                  </a:cubicBezTo>
                  <a:cubicBezTo>
                    <a:pt x="14324" y="8630"/>
                    <a:pt x="14311" y="8595"/>
                    <a:pt x="14307" y="8595"/>
                  </a:cubicBezTo>
                  <a:close/>
                  <a:moveTo>
                    <a:pt x="13674" y="8964"/>
                  </a:moveTo>
                  <a:cubicBezTo>
                    <a:pt x="13673" y="8964"/>
                    <a:pt x="13671" y="8964"/>
                    <a:pt x="13670" y="8964"/>
                  </a:cubicBezTo>
                  <a:cubicBezTo>
                    <a:pt x="13652" y="8974"/>
                    <a:pt x="13680" y="9046"/>
                    <a:pt x="13749" y="9102"/>
                  </a:cubicBezTo>
                  <a:cubicBezTo>
                    <a:pt x="13768" y="9093"/>
                    <a:pt x="13768" y="9093"/>
                    <a:pt x="13739" y="9024"/>
                  </a:cubicBezTo>
                  <a:cubicBezTo>
                    <a:pt x="13739" y="9024"/>
                    <a:pt x="13697" y="8964"/>
                    <a:pt x="13674" y="8964"/>
                  </a:cubicBezTo>
                  <a:close/>
                  <a:moveTo>
                    <a:pt x="14253" y="9184"/>
                  </a:moveTo>
                  <a:cubicBezTo>
                    <a:pt x="14257" y="9184"/>
                    <a:pt x="14271" y="9219"/>
                    <a:pt x="14304" y="9300"/>
                  </a:cubicBezTo>
                  <a:cubicBezTo>
                    <a:pt x="14335" y="9372"/>
                    <a:pt x="14316" y="9378"/>
                    <a:pt x="14316" y="9378"/>
                  </a:cubicBezTo>
                  <a:cubicBezTo>
                    <a:pt x="14315" y="9379"/>
                    <a:pt x="14314" y="9379"/>
                    <a:pt x="14313" y="9379"/>
                  </a:cubicBezTo>
                  <a:cubicBezTo>
                    <a:pt x="14293" y="9379"/>
                    <a:pt x="14283" y="9305"/>
                    <a:pt x="14256" y="9237"/>
                  </a:cubicBezTo>
                  <a:cubicBezTo>
                    <a:pt x="14252" y="9204"/>
                    <a:pt x="14250" y="9184"/>
                    <a:pt x="14253" y="9184"/>
                  </a:cubicBezTo>
                  <a:close/>
                  <a:moveTo>
                    <a:pt x="14964" y="10330"/>
                  </a:moveTo>
                  <a:cubicBezTo>
                    <a:pt x="14973" y="10348"/>
                    <a:pt x="14979" y="10357"/>
                    <a:pt x="14979" y="10357"/>
                  </a:cubicBezTo>
                  <a:cubicBezTo>
                    <a:pt x="14979" y="10357"/>
                    <a:pt x="14975" y="10349"/>
                    <a:pt x="14965" y="10331"/>
                  </a:cubicBezTo>
                  <a:cubicBezTo>
                    <a:pt x="14964" y="10330"/>
                    <a:pt x="14964" y="10330"/>
                    <a:pt x="14964" y="10330"/>
                  </a:cubicBezTo>
                  <a:close/>
                  <a:moveTo>
                    <a:pt x="14856" y="10386"/>
                  </a:moveTo>
                  <a:cubicBezTo>
                    <a:pt x="14875" y="10386"/>
                    <a:pt x="14908" y="10449"/>
                    <a:pt x="14908" y="10528"/>
                  </a:cubicBezTo>
                  <a:cubicBezTo>
                    <a:pt x="14903" y="10531"/>
                    <a:pt x="14899" y="10533"/>
                    <a:pt x="14896" y="10533"/>
                  </a:cubicBezTo>
                  <a:cubicBezTo>
                    <a:pt x="14887" y="10533"/>
                    <a:pt x="14879" y="10520"/>
                    <a:pt x="14852" y="10472"/>
                  </a:cubicBezTo>
                  <a:cubicBezTo>
                    <a:pt x="14852" y="10472"/>
                    <a:pt x="14833" y="10397"/>
                    <a:pt x="14852" y="10387"/>
                  </a:cubicBezTo>
                  <a:cubicBezTo>
                    <a:pt x="14853" y="10387"/>
                    <a:pt x="14854" y="10386"/>
                    <a:pt x="14856" y="10386"/>
                  </a:cubicBezTo>
                  <a:close/>
                  <a:moveTo>
                    <a:pt x="15096" y="10854"/>
                  </a:moveTo>
                  <a:lnTo>
                    <a:pt x="15156" y="10907"/>
                  </a:lnTo>
                  <a:lnTo>
                    <a:pt x="15194" y="10970"/>
                  </a:lnTo>
                  <a:cubicBezTo>
                    <a:pt x="15187" y="10975"/>
                    <a:pt x="15181" y="10979"/>
                    <a:pt x="15173" y="10979"/>
                  </a:cubicBezTo>
                  <a:cubicBezTo>
                    <a:pt x="15160" y="10979"/>
                    <a:pt x="15143" y="10968"/>
                    <a:pt x="15118" y="10929"/>
                  </a:cubicBezTo>
                  <a:lnTo>
                    <a:pt x="15096" y="10854"/>
                  </a:lnTo>
                  <a:close/>
                  <a:moveTo>
                    <a:pt x="22668" y="12224"/>
                  </a:moveTo>
                  <a:cubicBezTo>
                    <a:pt x="22686" y="12236"/>
                    <a:pt x="22702" y="12246"/>
                    <a:pt x="22661" y="12308"/>
                  </a:cubicBezTo>
                  <a:lnTo>
                    <a:pt x="22602" y="12358"/>
                  </a:lnTo>
                  <a:lnTo>
                    <a:pt x="22627" y="12283"/>
                  </a:lnTo>
                  <a:lnTo>
                    <a:pt x="22668" y="12224"/>
                  </a:lnTo>
                  <a:close/>
                  <a:moveTo>
                    <a:pt x="21953" y="12835"/>
                  </a:moveTo>
                  <a:lnTo>
                    <a:pt x="21953" y="12835"/>
                  </a:lnTo>
                  <a:cubicBezTo>
                    <a:pt x="21966" y="12850"/>
                    <a:pt x="21981" y="12869"/>
                    <a:pt x="21925" y="12913"/>
                  </a:cubicBezTo>
                  <a:lnTo>
                    <a:pt x="21865" y="12954"/>
                  </a:lnTo>
                  <a:cubicBezTo>
                    <a:pt x="21853" y="12935"/>
                    <a:pt x="21900" y="12879"/>
                    <a:pt x="21900" y="12879"/>
                  </a:cubicBezTo>
                  <a:cubicBezTo>
                    <a:pt x="21919" y="12866"/>
                    <a:pt x="21937" y="12850"/>
                    <a:pt x="21953" y="12835"/>
                  </a:cubicBezTo>
                  <a:close/>
                  <a:moveTo>
                    <a:pt x="20916" y="13519"/>
                  </a:moveTo>
                  <a:cubicBezTo>
                    <a:pt x="20927" y="13519"/>
                    <a:pt x="20928" y="13524"/>
                    <a:pt x="20932" y="13534"/>
                  </a:cubicBezTo>
                  <a:cubicBezTo>
                    <a:pt x="20935" y="13552"/>
                    <a:pt x="20866" y="13593"/>
                    <a:pt x="20866" y="13593"/>
                  </a:cubicBezTo>
                  <a:cubicBezTo>
                    <a:pt x="20856" y="13596"/>
                    <a:pt x="20849" y="13597"/>
                    <a:pt x="20844" y="13597"/>
                  </a:cubicBezTo>
                  <a:cubicBezTo>
                    <a:pt x="20809" y="13597"/>
                    <a:pt x="20856" y="13549"/>
                    <a:pt x="20853" y="13530"/>
                  </a:cubicBezTo>
                  <a:cubicBezTo>
                    <a:pt x="20888" y="13523"/>
                    <a:pt x="20906" y="13519"/>
                    <a:pt x="20916" y="13519"/>
                  </a:cubicBezTo>
                  <a:close/>
                  <a:moveTo>
                    <a:pt x="19067" y="13596"/>
                  </a:moveTo>
                  <a:lnTo>
                    <a:pt x="19142" y="13609"/>
                  </a:lnTo>
                  <a:cubicBezTo>
                    <a:pt x="19137" y="13626"/>
                    <a:pt x="19134" y="13641"/>
                    <a:pt x="19098" y="13641"/>
                  </a:cubicBezTo>
                  <a:cubicBezTo>
                    <a:pt x="19087" y="13641"/>
                    <a:pt x="19074" y="13640"/>
                    <a:pt x="19057" y="13637"/>
                  </a:cubicBezTo>
                  <a:lnTo>
                    <a:pt x="18989" y="13606"/>
                  </a:lnTo>
                  <a:lnTo>
                    <a:pt x="19067" y="13596"/>
                  </a:lnTo>
                  <a:close/>
                  <a:moveTo>
                    <a:pt x="11019" y="0"/>
                  </a:moveTo>
                  <a:cubicBezTo>
                    <a:pt x="10585" y="0"/>
                    <a:pt x="10164" y="31"/>
                    <a:pt x="10063" y="39"/>
                  </a:cubicBezTo>
                  <a:cubicBezTo>
                    <a:pt x="10037" y="37"/>
                    <a:pt x="10007" y="36"/>
                    <a:pt x="9978" y="36"/>
                  </a:cubicBezTo>
                  <a:cubicBezTo>
                    <a:pt x="9839" y="36"/>
                    <a:pt x="9695" y="57"/>
                    <a:pt x="9759" y="68"/>
                  </a:cubicBezTo>
                  <a:cubicBezTo>
                    <a:pt x="9759" y="86"/>
                    <a:pt x="9380" y="124"/>
                    <a:pt x="8926" y="196"/>
                  </a:cubicBezTo>
                  <a:cubicBezTo>
                    <a:pt x="8399" y="278"/>
                    <a:pt x="8026" y="365"/>
                    <a:pt x="8030" y="384"/>
                  </a:cubicBezTo>
                  <a:lnTo>
                    <a:pt x="7807" y="434"/>
                  </a:lnTo>
                  <a:cubicBezTo>
                    <a:pt x="7657" y="466"/>
                    <a:pt x="7513" y="522"/>
                    <a:pt x="7440" y="544"/>
                  </a:cubicBezTo>
                  <a:cubicBezTo>
                    <a:pt x="7398" y="569"/>
                    <a:pt x="7354" y="585"/>
                    <a:pt x="7341" y="585"/>
                  </a:cubicBezTo>
                  <a:cubicBezTo>
                    <a:pt x="7333" y="585"/>
                    <a:pt x="7338" y="579"/>
                    <a:pt x="7365" y="563"/>
                  </a:cubicBezTo>
                  <a:cubicBezTo>
                    <a:pt x="7363" y="549"/>
                    <a:pt x="7359" y="534"/>
                    <a:pt x="7329" y="534"/>
                  </a:cubicBezTo>
                  <a:cubicBezTo>
                    <a:pt x="7318" y="534"/>
                    <a:pt x="7303" y="536"/>
                    <a:pt x="7284" y="541"/>
                  </a:cubicBezTo>
                  <a:cubicBezTo>
                    <a:pt x="7136" y="582"/>
                    <a:pt x="7140" y="600"/>
                    <a:pt x="7146" y="622"/>
                  </a:cubicBezTo>
                  <a:cubicBezTo>
                    <a:pt x="7152" y="641"/>
                    <a:pt x="7077" y="663"/>
                    <a:pt x="7077" y="663"/>
                  </a:cubicBezTo>
                  <a:cubicBezTo>
                    <a:pt x="7041" y="674"/>
                    <a:pt x="7023" y="679"/>
                    <a:pt x="7013" y="679"/>
                  </a:cubicBezTo>
                  <a:cubicBezTo>
                    <a:pt x="7003" y="679"/>
                    <a:pt x="7002" y="674"/>
                    <a:pt x="6999" y="663"/>
                  </a:cubicBezTo>
                  <a:cubicBezTo>
                    <a:pt x="6995" y="644"/>
                    <a:pt x="6989" y="622"/>
                    <a:pt x="6989" y="622"/>
                  </a:cubicBezTo>
                  <a:lnTo>
                    <a:pt x="6914" y="644"/>
                  </a:lnTo>
                  <a:cubicBezTo>
                    <a:pt x="6920" y="666"/>
                    <a:pt x="6848" y="688"/>
                    <a:pt x="6848" y="688"/>
                  </a:cubicBezTo>
                  <a:cubicBezTo>
                    <a:pt x="6818" y="697"/>
                    <a:pt x="6800" y="703"/>
                    <a:pt x="6789" y="703"/>
                  </a:cubicBezTo>
                  <a:cubicBezTo>
                    <a:pt x="6774" y="703"/>
                    <a:pt x="6771" y="693"/>
                    <a:pt x="6764" y="669"/>
                  </a:cubicBezTo>
                  <a:cubicBezTo>
                    <a:pt x="6759" y="655"/>
                    <a:pt x="6748" y="649"/>
                    <a:pt x="6732" y="649"/>
                  </a:cubicBezTo>
                  <a:cubicBezTo>
                    <a:pt x="6702" y="649"/>
                    <a:pt x="6657" y="672"/>
                    <a:pt x="6616" y="713"/>
                  </a:cubicBezTo>
                  <a:lnTo>
                    <a:pt x="6478" y="782"/>
                  </a:lnTo>
                  <a:cubicBezTo>
                    <a:pt x="6472" y="781"/>
                    <a:pt x="6465" y="780"/>
                    <a:pt x="6458" y="780"/>
                  </a:cubicBezTo>
                  <a:cubicBezTo>
                    <a:pt x="6373" y="780"/>
                    <a:pt x="6254" y="861"/>
                    <a:pt x="6196" y="901"/>
                  </a:cubicBezTo>
                  <a:cubicBezTo>
                    <a:pt x="6181" y="898"/>
                    <a:pt x="6165" y="896"/>
                    <a:pt x="6149" y="896"/>
                  </a:cubicBezTo>
                  <a:cubicBezTo>
                    <a:pt x="6083" y="896"/>
                    <a:pt x="6021" y="926"/>
                    <a:pt x="5980" y="980"/>
                  </a:cubicBezTo>
                  <a:cubicBezTo>
                    <a:pt x="5986" y="998"/>
                    <a:pt x="5917" y="1027"/>
                    <a:pt x="5839" y="1036"/>
                  </a:cubicBezTo>
                  <a:cubicBezTo>
                    <a:pt x="5761" y="1045"/>
                    <a:pt x="5689" y="1067"/>
                    <a:pt x="5548" y="1130"/>
                  </a:cubicBezTo>
                  <a:cubicBezTo>
                    <a:pt x="5485" y="1180"/>
                    <a:pt x="4990" y="1381"/>
                    <a:pt x="4460" y="1681"/>
                  </a:cubicBezTo>
                  <a:cubicBezTo>
                    <a:pt x="4310" y="1763"/>
                    <a:pt x="4178" y="1851"/>
                    <a:pt x="4059" y="1923"/>
                  </a:cubicBezTo>
                  <a:cubicBezTo>
                    <a:pt x="3956" y="1982"/>
                    <a:pt x="3855" y="2051"/>
                    <a:pt x="3761" y="2123"/>
                  </a:cubicBezTo>
                  <a:cubicBezTo>
                    <a:pt x="3598" y="2239"/>
                    <a:pt x="3508" y="2308"/>
                    <a:pt x="3514" y="2318"/>
                  </a:cubicBezTo>
                  <a:cubicBezTo>
                    <a:pt x="3476" y="2352"/>
                    <a:pt x="3432" y="2380"/>
                    <a:pt x="3385" y="2396"/>
                  </a:cubicBezTo>
                  <a:cubicBezTo>
                    <a:pt x="3384" y="2394"/>
                    <a:pt x="3381" y="2393"/>
                    <a:pt x="3378" y="2393"/>
                  </a:cubicBezTo>
                  <a:cubicBezTo>
                    <a:pt x="3358" y="2393"/>
                    <a:pt x="3309" y="2438"/>
                    <a:pt x="3279" y="2509"/>
                  </a:cubicBezTo>
                  <a:cubicBezTo>
                    <a:pt x="3247" y="2551"/>
                    <a:pt x="3243" y="2571"/>
                    <a:pt x="3235" y="2571"/>
                  </a:cubicBezTo>
                  <a:cubicBezTo>
                    <a:pt x="3232" y="2571"/>
                    <a:pt x="3228" y="2566"/>
                    <a:pt x="3219" y="2556"/>
                  </a:cubicBezTo>
                  <a:cubicBezTo>
                    <a:pt x="3218" y="2554"/>
                    <a:pt x="3216" y="2554"/>
                    <a:pt x="3213" y="2554"/>
                  </a:cubicBezTo>
                  <a:cubicBezTo>
                    <a:pt x="3184" y="2554"/>
                    <a:pt x="3070" y="2651"/>
                    <a:pt x="2865" y="2841"/>
                  </a:cubicBezTo>
                  <a:cubicBezTo>
                    <a:pt x="2696" y="2995"/>
                    <a:pt x="2498" y="3226"/>
                    <a:pt x="2511" y="3236"/>
                  </a:cubicBezTo>
                  <a:cubicBezTo>
                    <a:pt x="2460" y="3308"/>
                    <a:pt x="2440" y="3340"/>
                    <a:pt x="2438" y="3340"/>
                  </a:cubicBezTo>
                  <a:cubicBezTo>
                    <a:pt x="2436" y="3340"/>
                    <a:pt x="2444" y="3323"/>
                    <a:pt x="2458" y="3292"/>
                  </a:cubicBezTo>
                  <a:cubicBezTo>
                    <a:pt x="2461" y="3281"/>
                    <a:pt x="2459" y="3276"/>
                    <a:pt x="2453" y="3276"/>
                  </a:cubicBezTo>
                  <a:cubicBezTo>
                    <a:pt x="2413" y="3276"/>
                    <a:pt x="2196" y="3507"/>
                    <a:pt x="2104" y="3690"/>
                  </a:cubicBezTo>
                  <a:cubicBezTo>
                    <a:pt x="2061" y="3744"/>
                    <a:pt x="2018" y="3798"/>
                    <a:pt x="1999" y="3798"/>
                  </a:cubicBezTo>
                  <a:cubicBezTo>
                    <a:pt x="1997" y="3798"/>
                    <a:pt x="1995" y="3798"/>
                    <a:pt x="1994" y="3797"/>
                  </a:cubicBezTo>
                  <a:cubicBezTo>
                    <a:pt x="1916" y="3897"/>
                    <a:pt x="1843" y="4004"/>
                    <a:pt x="1781" y="4116"/>
                  </a:cubicBezTo>
                  <a:cubicBezTo>
                    <a:pt x="1737" y="4176"/>
                    <a:pt x="1565" y="4427"/>
                    <a:pt x="1483" y="4555"/>
                  </a:cubicBezTo>
                  <a:cubicBezTo>
                    <a:pt x="1427" y="4643"/>
                    <a:pt x="1380" y="4734"/>
                    <a:pt x="1336" y="4825"/>
                  </a:cubicBezTo>
                  <a:cubicBezTo>
                    <a:pt x="1322" y="4849"/>
                    <a:pt x="1308" y="4873"/>
                    <a:pt x="1298" y="4890"/>
                  </a:cubicBezTo>
                  <a:cubicBezTo>
                    <a:pt x="1298" y="4890"/>
                    <a:pt x="1298" y="4890"/>
                    <a:pt x="1297" y="4890"/>
                  </a:cubicBezTo>
                  <a:cubicBezTo>
                    <a:pt x="1277" y="4890"/>
                    <a:pt x="1076" y="5211"/>
                    <a:pt x="850" y="5686"/>
                  </a:cubicBezTo>
                  <a:cubicBezTo>
                    <a:pt x="618" y="6166"/>
                    <a:pt x="465" y="6598"/>
                    <a:pt x="427" y="6664"/>
                  </a:cubicBezTo>
                  <a:cubicBezTo>
                    <a:pt x="411" y="6714"/>
                    <a:pt x="402" y="6765"/>
                    <a:pt x="399" y="6818"/>
                  </a:cubicBezTo>
                  <a:cubicBezTo>
                    <a:pt x="411" y="6896"/>
                    <a:pt x="396" y="6974"/>
                    <a:pt x="352" y="7043"/>
                  </a:cubicBezTo>
                  <a:cubicBezTo>
                    <a:pt x="289" y="7103"/>
                    <a:pt x="211" y="7398"/>
                    <a:pt x="239" y="7482"/>
                  </a:cubicBezTo>
                  <a:lnTo>
                    <a:pt x="220" y="7479"/>
                  </a:lnTo>
                  <a:cubicBezTo>
                    <a:pt x="157" y="7542"/>
                    <a:pt x="136" y="7774"/>
                    <a:pt x="167" y="7855"/>
                  </a:cubicBezTo>
                  <a:cubicBezTo>
                    <a:pt x="136" y="7927"/>
                    <a:pt x="98" y="7999"/>
                    <a:pt x="110" y="8078"/>
                  </a:cubicBezTo>
                  <a:cubicBezTo>
                    <a:pt x="103" y="8136"/>
                    <a:pt x="102" y="8149"/>
                    <a:pt x="82" y="8149"/>
                  </a:cubicBezTo>
                  <a:cubicBezTo>
                    <a:pt x="77" y="8149"/>
                    <a:pt x="69" y="8148"/>
                    <a:pt x="60" y="8147"/>
                  </a:cubicBezTo>
                  <a:cubicBezTo>
                    <a:pt x="57" y="8146"/>
                    <a:pt x="53" y="8145"/>
                    <a:pt x="49" y="8145"/>
                  </a:cubicBezTo>
                  <a:cubicBezTo>
                    <a:pt x="33" y="8145"/>
                    <a:pt x="18" y="8156"/>
                    <a:pt x="10" y="8219"/>
                  </a:cubicBezTo>
                  <a:cubicBezTo>
                    <a:pt x="1" y="8294"/>
                    <a:pt x="23" y="8297"/>
                    <a:pt x="45" y="8300"/>
                  </a:cubicBezTo>
                  <a:cubicBezTo>
                    <a:pt x="35" y="8350"/>
                    <a:pt x="32" y="8400"/>
                    <a:pt x="29" y="8450"/>
                  </a:cubicBezTo>
                  <a:cubicBezTo>
                    <a:pt x="29" y="8450"/>
                    <a:pt x="26" y="8529"/>
                    <a:pt x="48" y="8529"/>
                  </a:cubicBezTo>
                  <a:cubicBezTo>
                    <a:pt x="67" y="8532"/>
                    <a:pt x="63" y="8607"/>
                    <a:pt x="57" y="8682"/>
                  </a:cubicBezTo>
                  <a:cubicBezTo>
                    <a:pt x="45" y="8682"/>
                    <a:pt x="48" y="8718"/>
                    <a:pt x="59" y="8718"/>
                  </a:cubicBezTo>
                  <a:cubicBezTo>
                    <a:pt x="64" y="8718"/>
                    <a:pt x="71" y="8710"/>
                    <a:pt x="79" y="8686"/>
                  </a:cubicBezTo>
                  <a:cubicBezTo>
                    <a:pt x="101" y="8686"/>
                    <a:pt x="120" y="8689"/>
                    <a:pt x="117" y="8764"/>
                  </a:cubicBezTo>
                  <a:lnTo>
                    <a:pt x="157" y="8764"/>
                  </a:lnTo>
                  <a:cubicBezTo>
                    <a:pt x="163" y="8764"/>
                    <a:pt x="168" y="8765"/>
                    <a:pt x="173" y="8765"/>
                  </a:cubicBezTo>
                  <a:cubicBezTo>
                    <a:pt x="206" y="8765"/>
                    <a:pt x="224" y="8748"/>
                    <a:pt x="252" y="8623"/>
                  </a:cubicBezTo>
                  <a:cubicBezTo>
                    <a:pt x="280" y="8328"/>
                    <a:pt x="342" y="8115"/>
                    <a:pt x="295" y="8106"/>
                  </a:cubicBezTo>
                  <a:cubicBezTo>
                    <a:pt x="289" y="8056"/>
                    <a:pt x="289" y="8005"/>
                    <a:pt x="299" y="7955"/>
                  </a:cubicBezTo>
                  <a:cubicBezTo>
                    <a:pt x="308" y="7908"/>
                    <a:pt x="324" y="7861"/>
                    <a:pt x="342" y="7814"/>
                  </a:cubicBezTo>
                  <a:cubicBezTo>
                    <a:pt x="343" y="7814"/>
                    <a:pt x="343" y="7814"/>
                    <a:pt x="343" y="7814"/>
                  </a:cubicBezTo>
                  <a:cubicBezTo>
                    <a:pt x="365" y="7814"/>
                    <a:pt x="412" y="7524"/>
                    <a:pt x="512" y="7169"/>
                  </a:cubicBezTo>
                  <a:cubicBezTo>
                    <a:pt x="631" y="6743"/>
                    <a:pt x="715" y="6533"/>
                    <a:pt x="762" y="6473"/>
                  </a:cubicBezTo>
                  <a:cubicBezTo>
                    <a:pt x="791" y="6432"/>
                    <a:pt x="816" y="6388"/>
                    <a:pt x="834" y="6341"/>
                  </a:cubicBezTo>
                  <a:cubicBezTo>
                    <a:pt x="812" y="6335"/>
                    <a:pt x="979" y="5918"/>
                    <a:pt x="1220" y="5458"/>
                  </a:cubicBezTo>
                  <a:cubicBezTo>
                    <a:pt x="1339" y="5226"/>
                    <a:pt x="1474" y="5000"/>
                    <a:pt x="1574" y="4834"/>
                  </a:cubicBezTo>
                  <a:cubicBezTo>
                    <a:pt x="1677" y="4668"/>
                    <a:pt x="1743" y="4555"/>
                    <a:pt x="1737" y="4549"/>
                  </a:cubicBezTo>
                  <a:lnTo>
                    <a:pt x="1822" y="4424"/>
                  </a:lnTo>
                  <a:cubicBezTo>
                    <a:pt x="1822" y="4424"/>
                    <a:pt x="1824" y="4425"/>
                    <a:pt x="1825" y="4425"/>
                  </a:cubicBezTo>
                  <a:cubicBezTo>
                    <a:pt x="1847" y="4425"/>
                    <a:pt x="1924" y="4307"/>
                    <a:pt x="2010" y="4195"/>
                  </a:cubicBezTo>
                  <a:cubicBezTo>
                    <a:pt x="2057" y="4104"/>
                    <a:pt x="2113" y="4022"/>
                    <a:pt x="2173" y="3941"/>
                  </a:cubicBezTo>
                  <a:cubicBezTo>
                    <a:pt x="2174" y="3942"/>
                    <a:pt x="2176" y="3943"/>
                    <a:pt x="2177" y="3943"/>
                  </a:cubicBezTo>
                  <a:cubicBezTo>
                    <a:pt x="2197" y="3943"/>
                    <a:pt x="2243" y="3884"/>
                    <a:pt x="2326" y="3778"/>
                  </a:cubicBezTo>
                  <a:cubicBezTo>
                    <a:pt x="2417" y="3659"/>
                    <a:pt x="2470" y="3606"/>
                    <a:pt x="2455" y="3590"/>
                  </a:cubicBezTo>
                  <a:cubicBezTo>
                    <a:pt x="2498" y="3527"/>
                    <a:pt x="2843" y="3142"/>
                    <a:pt x="3022" y="3013"/>
                  </a:cubicBezTo>
                  <a:cubicBezTo>
                    <a:pt x="3088" y="2979"/>
                    <a:pt x="3128" y="2913"/>
                    <a:pt x="3169" y="2847"/>
                  </a:cubicBezTo>
                  <a:cubicBezTo>
                    <a:pt x="3157" y="2832"/>
                    <a:pt x="3194" y="2763"/>
                    <a:pt x="3254" y="2716"/>
                  </a:cubicBezTo>
                  <a:lnTo>
                    <a:pt x="3279" y="2747"/>
                  </a:lnTo>
                  <a:cubicBezTo>
                    <a:pt x="3260" y="2777"/>
                    <a:pt x="3250" y="2792"/>
                    <a:pt x="3254" y="2792"/>
                  </a:cubicBezTo>
                  <a:cubicBezTo>
                    <a:pt x="3259" y="2792"/>
                    <a:pt x="3286" y="2769"/>
                    <a:pt x="3348" y="2719"/>
                  </a:cubicBezTo>
                  <a:lnTo>
                    <a:pt x="3464" y="2628"/>
                  </a:lnTo>
                  <a:cubicBezTo>
                    <a:pt x="3457" y="2618"/>
                    <a:pt x="3526" y="2556"/>
                    <a:pt x="3649" y="2456"/>
                  </a:cubicBezTo>
                  <a:cubicBezTo>
                    <a:pt x="3777" y="2368"/>
                    <a:pt x="3949" y="2227"/>
                    <a:pt x="4175" y="2095"/>
                  </a:cubicBezTo>
                  <a:cubicBezTo>
                    <a:pt x="4745" y="1744"/>
                    <a:pt x="4955" y="1660"/>
                    <a:pt x="4943" y="1638"/>
                  </a:cubicBezTo>
                  <a:cubicBezTo>
                    <a:pt x="4933" y="1619"/>
                    <a:pt x="5002" y="1584"/>
                    <a:pt x="5212" y="1506"/>
                  </a:cubicBezTo>
                  <a:cubicBezTo>
                    <a:pt x="5648" y="1378"/>
                    <a:pt x="5648" y="1384"/>
                    <a:pt x="5707" y="1334"/>
                  </a:cubicBezTo>
                  <a:lnTo>
                    <a:pt x="5707" y="1334"/>
                  </a:lnTo>
                  <a:cubicBezTo>
                    <a:pt x="5682" y="1344"/>
                    <a:pt x="5665" y="1348"/>
                    <a:pt x="5654" y="1348"/>
                  </a:cubicBezTo>
                  <a:cubicBezTo>
                    <a:pt x="5633" y="1348"/>
                    <a:pt x="5629" y="1336"/>
                    <a:pt x="5623" y="1324"/>
                  </a:cubicBezTo>
                  <a:cubicBezTo>
                    <a:pt x="5612" y="1292"/>
                    <a:pt x="5659" y="1262"/>
                    <a:pt x="5726" y="1262"/>
                  </a:cubicBezTo>
                  <a:cubicBezTo>
                    <a:pt x="5737" y="1262"/>
                    <a:pt x="5749" y="1263"/>
                    <a:pt x="5761" y="1265"/>
                  </a:cubicBezTo>
                  <a:cubicBezTo>
                    <a:pt x="5762" y="1267"/>
                    <a:pt x="5765" y="1268"/>
                    <a:pt x="5770" y="1268"/>
                  </a:cubicBezTo>
                  <a:cubicBezTo>
                    <a:pt x="5819" y="1268"/>
                    <a:pt x="6056" y="1177"/>
                    <a:pt x="6303" y="1083"/>
                  </a:cubicBezTo>
                  <a:cubicBezTo>
                    <a:pt x="6576" y="983"/>
                    <a:pt x="6861" y="876"/>
                    <a:pt x="6892" y="848"/>
                  </a:cubicBezTo>
                  <a:lnTo>
                    <a:pt x="6895" y="870"/>
                  </a:lnTo>
                  <a:cubicBezTo>
                    <a:pt x="6897" y="875"/>
                    <a:pt x="6901" y="877"/>
                    <a:pt x="6910" y="877"/>
                  </a:cubicBezTo>
                  <a:cubicBezTo>
                    <a:pt x="6943" y="877"/>
                    <a:pt x="7037" y="846"/>
                    <a:pt x="7262" y="785"/>
                  </a:cubicBezTo>
                  <a:lnTo>
                    <a:pt x="7481" y="729"/>
                  </a:lnTo>
                  <a:cubicBezTo>
                    <a:pt x="7473" y="687"/>
                    <a:pt x="7821" y="619"/>
                    <a:pt x="7903" y="619"/>
                  </a:cubicBezTo>
                  <a:cubicBezTo>
                    <a:pt x="7913" y="619"/>
                    <a:pt x="7920" y="620"/>
                    <a:pt x="7920" y="622"/>
                  </a:cubicBezTo>
                  <a:cubicBezTo>
                    <a:pt x="7939" y="623"/>
                    <a:pt x="7953" y="624"/>
                    <a:pt x="7966" y="624"/>
                  </a:cubicBezTo>
                  <a:cubicBezTo>
                    <a:pt x="8007" y="624"/>
                    <a:pt x="8034" y="618"/>
                    <a:pt x="8146" y="594"/>
                  </a:cubicBezTo>
                  <a:cubicBezTo>
                    <a:pt x="8322" y="522"/>
                    <a:pt x="8606" y="475"/>
                    <a:pt x="8702" y="475"/>
                  </a:cubicBezTo>
                  <a:cubicBezTo>
                    <a:pt x="8722" y="475"/>
                    <a:pt x="8734" y="477"/>
                    <a:pt x="8735" y="481"/>
                  </a:cubicBezTo>
                  <a:lnTo>
                    <a:pt x="8885" y="456"/>
                  </a:lnTo>
                  <a:cubicBezTo>
                    <a:pt x="8979" y="422"/>
                    <a:pt x="9079" y="400"/>
                    <a:pt x="9180" y="390"/>
                  </a:cubicBezTo>
                  <a:cubicBezTo>
                    <a:pt x="9402" y="359"/>
                    <a:pt x="9477" y="350"/>
                    <a:pt x="9402" y="340"/>
                  </a:cubicBezTo>
                  <a:cubicBezTo>
                    <a:pt x="9399" y="318"/>
                    <a:pt x="9396" y="296"/>
                    <a:pt x="9471" y="287"/>
                  </a:cubicBezTo>
                  <a:lnTo>
                    <a:pt x="9474" y="309"/>
                  </a:lnTo>
                  <a:cubicBezTo>
                    <a:pt x="9475" y="313"/>
                    <a:pt x="9489" y="315"/>
                    <a:pt x="9513" y="315"/>
                  </a:cubicBezTo>
                  <a:cubicBezTo>
                    <a:pt x="9589" y="315"/>
                    <a:pt x="9772" y="296"/>
                    <a:pt x="9998" y="274"/>
                  </a:cubicBezTo>
                  <a:cubicBezTo>
                    <a:pt x="10228" y="259"/>
                    <a:pt x="10374" y="250"/>
                    <a:pt x="10469" y="250"/>
                  </a:cubicBezTo>
                  <a:cubicBezTo>
                    <a:pt x="10530" y="250"/>
                    <a:pt x="10570" y="253"/>
                    <a:pt x="10599" y="262"/>
                  </a:cubicBezTo>
                  <a:lnTo>
                    <a:pt x="10675" y="237"/>
                  </a:lnTo>
                  <a:cubicBezTo>
                    <a:pt x="10715" y="225"/>
                    <a:pt x="10755" y="219"/>
                    <a:pt x="10783" y="219"/>
                  </a:cubicBezTo>
                  <a:cubicBezTo>
                    <a:pt x="10808" y="219"/>
                    <a:pt x="10823" y="223"/>
                    <a:pt x="10822" y="234"/>
                  </a:cubicBezTo>
                  <a:cubicBezTo>
                    <a:pt x="10914" y="243"/>
                    <a:pt x="11005" y="248"/>
                    <a:pt x="11097" y="248"/>
                  </a:cubicBezTo>
                  <a:cubicBezTo>
                    <a:pt x="11181" y="248"/>
                    <a:pt x="11265" y="244"/>
                    <a:pt x="11348" y="237"/>
                  </a:cubicBezTo>
                  <a:cubicBezTo>
                    <a:pt x="11363" y="236"/>
                    <a:pt x="11378" y="236"/>
                    <a:pt x="11393" y="236"/>
                  </a:cubicBezTo>
                  <a:cubicBezTo>
                    <a:pt x="11451" y="236"/>
                    <a:pt x="11499" y="240"/>
                    <a:pt x="11499" y="240"/>
                  </a:cubicBezTo>
                  <a:cubicBezTo>
                    <a:pt x="11541" y="267"/>
                    <a:pt x="11634" y="282"/>
                    <a:pt x="11720" y="282"/>
                  </a:cubicBezTo>
                  <a:cubicBezTo>
                    <a:pt x="11782" y="282"/>
                    <a:pt x="11841" y="274"/>
                    <a:pt x="11875" y="259"/>
                  </a:cubicBezTo>
                  <a:lnTo>
                    <a:pt x="11875" y="259"/>
                  </a:lnTo>
                  <a:cubicBezTo>
                    <a:pt x="11872" y="278"/>
                    <a:pt x="11947" y="284"/>
                    <a:pt x="12022" y="290"/>
                  </a:cubicBezTo>
                  <a:cubicBezTo>
                    <a:pt x="12042" y="289"/>
                    <a:pt x="12065" y="288"/>
                    <a:pt x="12090" y="288"/>
                  </a:cubicBezTo>
                  <a:cubicBezTo>
                    <a:pt x="12248" y="288"/>
                    <a:pt x="12473" y="312"/>
                    <a:pt x="12467" y="334"/>
                  </a:cubicBezTo>
                  <a:lnTo>
                    <a:pt x="12542" y="343"/>
                  </a:lnTo>
                  <a:cubicBezTo>
                    <a:pt x="12572" y="340"/>
                    <a:pt x="12602" y="338"/>
                    <a:pt x="12632" y="338"/>
                  </a:cubicBezTo>
                  <a:cubicBezTo>
                    <a:pt x="12678" y="338"/>
                    <a:pt x="12724" y="342"/>
                    <a:pt x="12768" y="350"/>
                  </a:cubicBezTo>
                  <a:cubicBezTo>
                    <a:pt x="12823" y="359"/>
                    <a:pt x="12880" y="365"/>
                    <a:pt x="12936" y="365"/>
                  </a:cubicBezTo>
                  <a:cubicBezTo>
                    <a:pt x="12956" y="365"/>
                    <a:pt x="12977" y="364"/>
                    <a:pt x="12997" y="362"/>
                  </a:cubicBezTo>
                  <a:cubicBezTo>
                    <a:pt x="13017" y="361"/>
                    <a:pt x="13038" y="360"/>
                    <a:pt x="13059" y="360"/>
                  </a:cubicBezTo>
                  <a:cubicBezTo>
                    <a:pt x="13088" y="360"/>
                    <a:pt x="13118" y="362"/>
                    <a:pt x="13147" y="365"/>
                  </a:cubicBezTo>
                  <a:cubicBezTo>
                    <a:pt x="13222" y="378"/>
                    <a:pt x="13144" y="387"/>
                    <a:pt x="13066" y="393"/>
                  </a:cubicBezTo>
                  <a:cubicBezTo>
                    <a:pt x="12915" y="393"/>
                    <a:pt x="13138" y="425"/>
                    <a:pt x="13366" y="425"/>
                  </a:cubicBezTo>
                  <a:cubicBezTo>
                    <a:pt x="13595" y="428"/>
                    <a:pt x="13598" y="428"/>
                    <a:pt x="13442" y="440"/>
                  </a:cubicBezTo>
                  <a:cubicBezTo>
                    <a:pt x="13363" y="444"/>
                    <a:pt x="13285" y="450"/>
                    <a:pt x="13435" y="459"/>
                  </a:cubicBezTo>
                  <a:cubicBezTo>
                    <a:pt x="13435" y="459"/>
                    <a:pt x="13518" y="475"/>
                    <a:pt x="13562" y="475"/>
                  </a:cubicBezTo>
                  <a:cubicBezTo>
                    <a:pt x="13577" y="475"/>
                    <a:pt x="13587" y="473"/>
                    <a:pt x="13589" y="469"/>
                  </a:cubicBezTo>
                  <a:cubicBezTo>
                    <a:pt x="13661" y="484"/>
                    <a:pt x="13736" y="497"/>
                    <a:pt x="13808" y="516"/>
                  </a:cubicBezTo>
                  <a:cubicBezTo>
                    <a:pt x="13902" y="550"/>
                    <a:pt x="13996" y="582"/>
                    <a:pt x="14097" y="603"/>
                  </a:cubicBezTo>
                  <a:cubicBezTo>
                    <a:pt x="14114" y="603"/>
                    <a:pt x="14128" y="602"/>
                    <a:pt x="14139" y="602"/>
                  </a:cubicBezTo>
                  <a:cubicBezTo>
                    <a:pt x="14178" y="602"/>
                    <a:pt x="14190" y="609"/>
                    <a:pt x="14241" y="638"/>
                  </a:cubicBezTo>
                  <a:cubicBezTo>
                    <a:pt x="14237" y="650"/>
                    <a:pt x="14259" y="662"/>
                    <a:pt x="14281" y="662"/>
                  </a:cubicBezTo>
                  <a:cubicBezTo>
                    <a:pt x="14297" y="662"/>
                    <a:pt x="14314" y="655"/>
                    <a:pt x="14319" y="638"/>
                  </a:cubicBezTo>
                  <a:cubicBezTo>
                    <a:pt x="14398" y="638"/>
                    <a:pt x="14473" y="660"/>
                    <a:pt x="14539" y="697"/>
                  </a:cubicBezTo>
                  <a:cubicBezTo>
                    <a:pt x="14529" y="727"/>
                    <a:pt x="14565" y="747"/>
                    <a:pt x="14588" y="747"/>
                  </a:cubicBezTo>
                  <a:cubicBezTo>
                    <a:pt x="14596" y="747"/>
                    <a:pt x="14603" y="744"/>
                    <a:pt x="14604" y="738"/>
                  </a:cubicBezTo>
                  <a:cubicBezTo>
                    <a:pt x="14654" y="738"/>
                    <a:pt x="14705" y="748"/>
                    <a:pt x="14755" y="763"/>
                  </a:cubicBezTo>
                  <a:cubicBezTo>
                    <a:pt x="14749" y="773"/>
                    <a:pt x="14911" y="826"/>
                    <a:pt x="15150" y="907"/>
                  </a:cubicBezTo>
                  <a:lnTo>
                    <a:pt x="15557" y="1055"/>
                  </a:lnTo>
                  <a:lnTo>
                    <a:pt x="16015" y="1240"/>
                  </a:lnTo>
                  <a:cubicBezTo>
                    <a:pt x="16061" y="1261"/>
                    <a:pt x="16113" y="1274"/>
                    <a:pt x="16144" y="1274"/>
                  </a:cubicBezTo>
                  <a:cubicBezTo>
                    <a:pt x="16158" y="1274"/>
                    <a:pt x="16168" y="1271"/>
                    <a:pt x="16171" y="1265"/>
                  </a:cubicBezTo>
                  <a:cubicBezTo>
                    <a:pt x="16177" y="1251"/>
                    <a:pt x="16180" y="1245"/>
                    <a:pt x="16184" y="1245"/>
                  </a:cubicBezTo>
                  <a:cubicBezTo>
                    <a:pt x="16191" y="1245"/>
                    <a:pt x="16203" y="1263"/>
                    <a:pt x="16240" y="1293"/>
                  </a:cubicBezTo>
                  <a:cubicBezTo>
                    <a:pt x="16267" y="1351"/>
                    <a:pt x="16336" y="1396"/>
                    <a:pt x="16369" y="1396"/>
                  </a:cubicBezTo>
                  <a:cubicBezTo>
                    <a:pt x="16385" y="1396"/>
                    <a:pt x="16392" y="1384"/>
                    <a:pt x="16378" y="1356"/>
                  </a:cubicBezTo>
                  <a:cubicBezTo>
                    <a:pt x="16354" y="1324"/>
                    <a:pt x="16341" y="1307"/>
                    <a:pt x="16346" y="1307"/>
                  </a:cubicBezTo>
                  <a:lnTo>
                    <a:pt x="16346" y="1307"/>
                  </a:lnTo>
                  <a:cubicBezTo>
                    <a:pt x="16351" y="1307"/>
                    <a:pt x="16382" y="1332"/>
                    <a:pt x="16447" y="1387"/>
                  </a:cubicBezTo>
                  <a:cubicBezTo>
                    <a:pt x="16478" y="1425"/>
                    <a:pt x="16529" y="1450"/>
                    <a:pt x="16582" y="1453"/>
                  </a:cubicBezTo>
                  <a:cubicBezTo>
                    <a:pt x="16584" y="1449"/>
                    <a:pt x="16589" y="1447"/>
                    <a:pt x="16595" y="1447"/>
                  </a:cubicBezTo>
                  <a:cubicBezTo>
                    <a:pt x="16616" y="1447"/>
                    <a:pt x="16655" y="1469"/>
                    <a:pt x="16648" y="1484"/>
                  </a:cubicBezTo>
                  <a:cubicBezTo>
                    <a:pt x="16698" y="1530"/>
                    <a:pt x="16747" y="1573"/>
                    <a:pt x="16766" y="1573"/>
                  </a:cubicBezTo>
                  <a:cubicBezTo>
                    <a:pt x="16769" y="1573"/>
                    <a:pt x="16772" y="1571"/>
                    <a:pt x="16773" y="1569"/>
                  </a:cubicBezTo>
                  <a:cubicBezTo>
                    <a:pt x="16820" y="1591"/>
                    <a:pt x="16861" y="1622"/>
                    <a:pt x="16898" y="1656"/>
                  </a:cubicBezTo>
                  <a:cubicBezTo>
                    <a:pt x="16952" y="1710"/>
                    <a:pt x="17030" y="1725"/>
                    <a:pt x="17105" y="1744"/>
                  </a:cubicBezTo>
                  <a:cubicBezTo>
                    <a:pt x="17320" y="1811"/>
                    <a:pt x="17386" y="1854"/>
                    <a:pt x="17311" y="1854"/>
                  </a:cubicBezTo>
                  <a:cubicBezTo>
                    <a:pt x="17308" y="1854"/>
                    <a:pt x="17306" y="1854"/>
                    <a:pt x="17303" y="1854"/>
                  </a:cubicBezTo>
                  <a:cubicBezTo>
                    <a:pt x="17302" y="1854"/>
                    <a:pt x="17301" y="1854"/>
                    <a:pt x="17300" y="1854"/>
                  </a:cubicBezTo>
                  <a:cubicBezTo>
                    <a:pt x="17224" y="1854"/>
                    <a:pt x="17551" y="2023"/>
                    <a:pt x="17638" y="2026"/>
                  </a:cubicBezTo>
                  <a:cubicBezTo>
                    <a:pt x="17726" y="2029"/>
                    <a:pt x="17726" y="2029"/>
                    <a:pt x="17713" y="2048"/>
                  </a:cubicBezTo>
                  <a:cubicBezTo>
                    <a:pt x="17704" y="2064"/>
                    <a:pt x="17766" y="2105"/>
                    <a:pt x="17766" y="2105"/>
                  </a:cubicBezTo>
                  <a:cubicBezTo>
                    <a:pt x="17829" y="2145"/>
                    <a:pt x="17892" y="2186"/>
                    <a:pt x="17882" y="2202"/>
                  </a:cubicBezTo>
                  <a:cubicBezTo>
                    <a:pt x="17945" y="2242"/>
                    <a:pt x="18014" y="2277"/>
                    <a:pt x="18083" y="2308"/>
                  </a:cubicBezTo>
                  <a:cubicBezTo>
                    <a:pt x="18230" y="2358"/>
                    <a:pt x="18406" y="2506"/>
                    <a:pt x="18440" y="2581"/>
                  </a:cubicBezTo>
                  <a:lnTo>
                    <a:pt x="18575" y="2653"/>
                  </a:lnTo>
                  <a:cubicBezTo>
                    <a:pt x="18659" y="2665"/>
                    <a:pt x="18735" y="2694"/>
                    <a:pt x="18707" y="2728"/>
                  </a:cubicBezTo>
                  <a:cubicBezTo>
                    <a:pt x="18702" y="2734"/>
                    <a:pt x="18697" y="2740"/>
                    <a:pt x="18694" y="2744"/>
                  </a:cubicBezTo>
                  <a:cubicBezTo>
                    <a:pt x="18782" y="2753"/>
                    <a:pt x="19004" y="2960"/>
                    <a:pt x="18979" y="2991"/>
                  </a:cubicBezTo>
                  <a:cubicBezTo>
                    <a:pt x="18963" y="3007"/>
                    <a:pt x="18963" y="3007"/>
                    <a:pt x="19023" y="3054"/>
                  </a:cubicBezTo>
                  <a:lnTo>
                    <a:pt x="19036" y="3038"/>
                  </a:lnTo>
                  <a:cubicBezTo>
                    <a:pt x="19043" y="3031"/>
                    <a:pt x="19050" y="3023"/>
                    <a:pt x="19063" y="3023"/>
                  </a:cubicBezTo>
                  <a:cubicBezTo>
                    <a:pt x="19076" y="3023"/>
                    <a:pt x="19094" y="3031"/>
                    <a:pt x="19123" y="3054"/>
                  </a:cubicBezTo>
                  <a:cubicBezTo>
                    <a:pt x="19180" y="3101"/>
                    <a:pt x="19239" y="3148"/>
                    <a:pt x="19224" y="3167"/>
                  </a:cubicBezTo>
                  <a:cubicBezTo>
                    <a:pt x="19263" y="3223"/>
                    <a:pt x="19302" y="3282"/>
                    <a:pt x="19319" y="3282"/>
                  </a:cubicBezTo>
                  <a:cubicBezTo>
                    <a:pt x="19321" y="3282"/>
                    <a:pt x="19323" y="3281"/>
                    <a:pt x="19324" y="3280"/>
                  </a:cubicBezTo>
                  <a:cubicBezTo>
                    <a:pt x="19361" y="3314"/>
                    <a:pt x="19396" y="3352"/>
                    <a:pt x="19424" y="3393"/>
                  </a:cubicBezTo>
                  <a:cubicBezTo>
                    <a:pt x="19481" y="3443"/>
                    <a:pt x="19537" y="3490"/>
                    <a:pt x="19647" y="3593"/>
                  </a:cubicBezTo>
                  <a:cubicBezTo>
                    <a:pt x="19716" y="3631"/>
                    <a:pt x="19825" y="3734"/>
                    <a:pt x="19810" y="3747"/>
                  </a:cubicBezTo>
                  <a:cubicBezTo>
                    <a:pt x="19866" y="3800"/>
                    <a:pt x="19922" y="3847"/>
                    <a:pt x="19985" y="3891"/>
                  </a:cubicBezTo>
                  <a:cubicBezTo>
                    <a:pt x="20092" y="3997"/>
                    <a:pt x="20145" y="4051"/>
                    <a:pt x="20129" y="4066"/>
                  </a:cubicBezTo>
                  <a:cubicBezTo>
                    <a:pt x="20114" y="4079"/>
                    <a:pt x="20114" y="4079"/>
                    <a:pt x="20183" y="4120"/>
                  </a:cubicBezTo>
                  <a:cubicBezTo>
                    <a:pt x="20184" y="4118"/>
                    <a:pt x="20187" y="4117"/>
                    <a:pt x="20190" y="4117"/>
                  </a:cubicBezTo>
                  <a:cubicBezTo>
                    <a:pt x="20210" y="4117"/>
                    <a:pt x="20254" y="4164"/>
                    <a:pt x="20298" y="4214"/>
                  </a:cubicBezTo>
                  <a:lnTo>
                    <a:pt x="20402" y="4323"/>
                  </a:lnTo>
                  <a:cubicBezTo>
                    <a:pt x="20407" y="4319"/>
                    <a:pt x="20410" y="4316"/>
                    <a:pt x="20415" y="4316"/>
                  </a:cubicBezTo>
                  <a:cubicBezTo>
                    <a:pt x="20423" y="4316"/>
                    <a:pt x="20434" y="4328"/>
                    <a:pt x="20468" y="4364"/>
                  </a:cubicBezTo>
                  <a:cubicBezTo>
                    <a:pt x="20521" y="4420"/>
                    <a:pt x="20649" y="4605"/>
                    <a:pt x="20700" y="4662"/>
                  </a:cubicBezTo>
                  <a:cubicBezTo>
                    <a:pt x="20790" y="4765"/>
                    <a:pt x="20825" y="4805"/>
                    <a:pt x="20831" y="4805"/>
                  </a:cubicBezTo>
                  <a:cubicBezTo>
                    <a:pt x="20835" y="4805"/>
                    <a:pt x="20828" y="4789"/>
                    <a:pt x="20816" y="4762"/>
                  </a:cubicBezTo>
                  <a:cubicBezTo>
                    <a:pt x="20794" y="4737"/>
                    <a:pt x="20784" y="4721"/>
                    <a:pt x="20788" y="4721"/>
                  </a:cubicBezTo>
                  <a:lnTo>
                    <a:pt x="20788" y="4721"/>
                  </a:lnTo>
                  <a:cubicBezTo>
                    <a:pt x="20792" y="4721"/>
                    <a:pt x="20817" y="4748"/>
                    <a:pt x="20863" y="4818"/>
                  </a:cubicBezTo>
                  <a:lnTo>
                    <a:pt x="21170" y="5245"/>
                  </a:lnTo>
                  <a:cubicBezTo>
                    <a:pt x="21315" y="5441"/>
                    <a:pt x="21342" y="5478"/>
                    <a:pt x="21357" y="5478"/>
                  </a:cubicBezTo>
                  <a:cubicBezTo>
                    <a:pt x="21361" y="5478"/>
                    <a:pt x="21364" y="5476"/>
                    <a:pt x="21367" y="5473"/>
                  </a:cubicBezTo>
                  <a:cubicBezTo>
                    <a:pt x="21364" y="5446"/>
                    <a:pt x="21367" y="5435"/>
                    <a:pt x="21372" y="5435"/>
                  </a:cubicBezTo>
                  <a:cubicBezTo>
                    <a:pt x="21383" y="5435"/>
                    <a:pt x="21405" y="5480"/>
                    <a:pt x="21411" y="5536"/>
                  </a:cubicBezTo>
                  <a:cubicBezTo>
                    <a:pt x="21458" y="5671"/>
                    <a:pt x="21499" y="5734"/>
                    <a:pt x="21517" y="5734"/>
                  </a:cubicBezTo>
                  <a:cubicBezTo>
                    <a:pt x="21519" y="5734"/>
                    <a:pt x="21520" y="5734"/>
                    <a:pt x="21521" y="5733"/>
                  </a:cubicBezTo>
                  <a:cubicBezTo>
                    <a:pt x="21561" y="5762"/>
                    <a:pt x="21599" y="5802"/>
                    <a:pt x="21624" y="5846"/>
                  </a:cubicBezTo>
                  <a:cubicBezTo>
                    <a:pt x="21605" y="5859"/>
                    <a:pt x="21652" y="5915"/>
                    <a:pt x="21746" y="6034"/>
                  </a:cubicBezTo>
                  <a:cubicBezTo>
                    <a:pt x="21787" y="6097"/>
                    <a:pt x="21787" y="6097"/>
                    <a:pt x="21768" y="6110"/>
                  </a:cubicBezTo>
                  <a:lnTo>
                    <a:pt x="21850" y="6235"/>
                  </a:lnTo>
                  <a:cubicBezTo>
                    <a:pt x="21969" y="6338"/>
                    <a:pt x="22172" y="6743"/>
                    <a:pt x="22188" y="6818"/>
                  </a:cubicBezTo>
                  <a:cubicBezTo>
                    <a:pt x="22213" y="6862"/>
                    <a:pt x="22245" y="6902"/>
                    <a:pt x="22279" y="6940"/>
                  </a:cubicBezTo>
                  <a:cubicBezTo>
                    <a:pt x="22351" y="6990"/>
                    <a:pt x="22386" y="7056"/>
                    <a:pt x="22348" y="7075"/>
                  </a:cubicBezTo>
                  <a:cubicBezTo>
                    <a:pt x="22310" y="7090"/>
                    <a:pt x="22310" y="7090"/>
                    <a:pt x="22382" y="7141"/>
                  </a:cubicBezTo>
                  <a:cubicBezTo>
                    <a:pt x="22432" y="7193"/>
                    <a:pt x="22570" y="7491"/>
                    <a:pt x="22535" y="7491"/>
                  </a:cubicBezTo>
                  <a:cubicBezTo>
                    <a:pt x="22532" y="7491"/>
                    <a:pt x="22528" y="7489"/>
                    <a:pt x="22523" y="7485"/>
                  </a:cubicBezTo>
                  <a:lnTo>
                    <a:pt x="22483" y="7501"/>
                  </a:lnTo>
                  <a:cubicBezTo>
                    <a:pt x="22517" y="7542"/>
                    <a:pt x="22542" y="7582"/>
                    <a:pt x="22564" y="7629"/>
                  </a:cubicBezTo>
                  <a:cubicBezTo>
                    <a:pt x="22565" y="7629"/>
                    <a:pt x="22566" y="7629"/>
                    <a:pt x="22566" y="7629"/>
                  </a:cubicBezTo>
                  <a:cubicBezTo>
                    <a:pt x="22583" y="7629"/>
                    <a:pt x="22618" y="7698"/>
                    <a:pt x="22696" y="7896"/>
                  </a:cubicBezTo>
                  <a:cubicBezTo>
                    <a:pt x="22752" y="8034"/>
                    <a:pt x="22868" y="8306"/>
                    <a:pt x="22909" y="8447"/>
                  </a:cubicBezTo>
                  <a:cubicBezTo>
                    <a:pt x="22953" y="8588"/>
                    <a:pt x="23006" y="8805"/>
                    <a:pt x="23000" y="8880"/>
                  </a:cubicBezTo>
                  <a:cubicBezTo>
                    <a:pt x="23022" y="8974"/>
                    <a:pt x="23050" y="9071"/>
                    <a:pt x="23078" y="9162"/>
                  </a:cubicBezTo>
                  <a:cubicBezTo>
                    <a:pt x="23113" y="9231"/>
                    <a:pt x="23131" y="9378"/>
                    <a:pt x="23113" y="9381"/>
                  </a:cubicBezTo>
                  <a:lnTo>
                    <a:pt x="23122" y="9453"/>
                  </a:lnTo>
                  <a:cubicBezTo>
                    <a:pt x="23141" y="9522"/>
                    <a:pt x="23157" y="9594"/>
                    <a:pt x="23163" y="9670"/>
                  </a:cubicBezTo>
                  <a:cubicBezTo>
                    <a:pt x="23144" y="9670"/>
                    <a:pt x="23125" y="9745"/>
                    <a:pt x="23150" y="9814"/>
                  </a:cubicBezTo>
                  <a:cubicBezTo>
                    <a:pt x="23172" y="9814"/>
                    <a:pt x="23175" y="9889"/>
                    <a:pt x="23175" y="10033"/>
                  </a:cubicBezTo>
                  <a:cubicBezTo>
                    <a:pt x="23172" y="10071"/>
                    <a:pt x="23166" y="10246"/>
                    <a:pt x="23141" y="10487"/>
                  </a:cubicBezTo>
                  <a:cubicBezTo>
                    <a:pt x="23103" y="10773"/>
                    <a:pt x="23041" y="11055"/>
                    <a:pt x="22950" y="11327"/>
                  </a:cubicBezTo>
                  <a:cubicBezTo>
                    <a:pt x="22862" y="11587"/>
                    <a:pt x="22743" y="11838"/>
                    <a:pt x="22602" y="12076"/>
                  </a:cubicBezTo>
                  <a:cubicBezTo>
                    <a:pt x="22542" y="12167"/>
                    <a:pt x="22492" y="12249"/>
                    <a:pt x="22455" y="12299"/>
                  </a:cubicBezTo>
                  <a:cubicBezTo>
                    <a:pt x="22433" y="12324"/>
                    <a:pt x="22414" y="12352"/>
                    <a:pt x="22398" y="12383"/>
                  </a:cubicBezTo>
                  <a:cubicBezTo>
                    <a:pt x="22398" y="12383"/>
                    <a:pt x="22357" y="12440"/>
                    <a:pt x="22260" y="12543"/>
                  </a:cubicBezTo>
                  <a:cubicBezTo>
                    <a:pt x="22232" y="12578"/>
                    <a:pt x="22201" y="12609"/>
                    <a:pt x="22169" y="12640"/>
                  </a:cubicBezTo>
                  <a:lnTo>
                    <a:pt x="22113" y="12697"/>
                  </a:lnTo>
                  <a:cubicBezTo>
                    <a:pt x="22112" y="12696"/>
                    <a:pt x="22110" y="12695"/>
                    <a:pt x="22108" y="12695"/>
                  </a:cubicBezTo>
                  <a:cubicBezTo>
                    <a:pt x="22064" y="12695"/>
                    <a:pt x="21832" y="12919"/>
                    <a:pt x="21668" y="13038"/>
                  </a:cubicBezTo>
                  <a:cubicBezTo>
                    <a:pt x="21618" y="13089"/>
                    <a:pt x="21558" y="13132"/>
                    <a:pt x="21492" y="13161"/>
                  </a:cubicBezTo>
                  <a:cubicBezTo>
                    <a:pt x="21490" y="13155"/>
                    <a:pt x="21483" y="13152"/>
                    <a:pt x="21473" y="13152"/>
                  </a:cubicBezTo>
                  <a:cubicBezTo>
                    <a:pt x="21418" y="13152"/>
                    <a:pt x="21269" y="13230"/>
                    <a:pt x="21160" y="13283"/>
                  </a:cubicBezTo>
                  <a:cubicBezTo>
                    <a:pt x="21125" y="13326"/>
                    <a:pt x="21083" y="13350"/>
                    <a:pt x="21055" y="13350"/>
                  </a:cubicBezTo>
                  <a:cubicBezTo>
                    <a:pt x="21041" y="13350"/>
                    <a:pt x="21030" y="13344"/>
                    <a:pt x="21026" y="13330"/>
                  </a:cubicBezTo>
                  <a:cubicBezTo>
                    <a:pt x="21022" y="13320"/>
                    <a:pt x="21012" y="13316"/>
                    <a:pt x="20996" y="13316"/>
                  </a:cubicBezTo>
                  <a:cubicBezTo>
                    <a:pt x="20948" y="13316"/>
                    <a:pt x="20850" y="13356"/>
                    <a:pt x="20756" y="13427"/>
                  </a:cubicBezTo>
                  <a:cubicBezTo>
                    <a:pt x="20712" y="13452"/>
                    <a:pt x="20696" y="13459"/>
                    <a:pt x="20669" y="13459"/>
                  </a:cubicBezTo>
                  <a:cubicBezTo>
                    <a:pt x="20655" y="13459"/>
                    <a:pt x="20639" y="13457"/>
                    <a:pt x="20615" y="13455"/>
                  </a:cubicBezTo>
                  <a:cubicBezTo>
                    <a:pt x="20580" y="13444"/>
                    <a:pt x="20546" y="13439"/>
                    <a:pt x="20521" y="13439"/>
                  </a:cubicBezTo>
                  <a:cubicBezTo>
                    <a:pt x="20489" y="13439"/>
                    <a:pt x="20469" y="13446"/>
                    <a:pt x="20471" y="13458"/>
                  </a:cubicBezTo>
                  <a:cubicBezTo>
                    <a:pt x="20435" y="13490"/>
                    <a:pt x="20390" y="13506"/>
                    <a:pt x="20345" y="13506"/>
                  </a:cubicBezTo>
                  <a:cubicBezTo>
                    <a:pt x="20314" y="13506"/>
                    <a:pt x="20283" y="13499"/>
                    <a:pt x="20255" y="13483"/>
                  </a:cubicBezTo>
                  <a:cubicBezTo>
                    <a:pt x="20189" y="13470"/>
                    <a:pt x="20153" y="13463"/>
                    <a:pt x="20127" y="13463"/>
                  </a:cubicBezTo>
                  <a:cubicBezTo>
                    <a:pt x="20095" y="13463"/>
                    <a:pt x="20077" y="13474"/>
                    <a:pt x="20038" y="13499"/>
                  </a:cubicBezTo>
                  <a:cubicBezTo>
                    <a:pt x="20006" y="13521"/>
                    <a:pt x="19924" y="13531"/>
                    <a:pt x="19839" y="13531"/>
                  </a:cubicBezTo>
                  <a:cubicBezTo>
                    <a:pt x="19741" y="13531"/>
                    <a:pt x="19640" y="13518"/>
                    <a:pt x="19603" y="13493"/>
                  </a:cubicBezTo>
                  <a:cubicBezTo>
                    <a:pt x="19550" y="13488"/>
                    <a:pt x="19499" y="13472"/>
                    <a:pt x="19475" y="13472"/>
                  </a:cubicBezTo>
                  <a:cubicBezTo>
                    <a:pt x="19465" y="13472"/>
                    <a:pt x="19459" y="13474"/>
                    <a:pt x="19459" y="13480"/>
                  </a:cubicBezTo>
                  <a:lnTo>
                    <a:pt x="19390" y="13452"/>
                  </a:lnTo>
                  <a:cubicBezTo>
                    <a:pt x="19318" y="13443"/>
                    <a:pt x="19246" y="13436"/>
                    <a:pt x="19246" y="13436"/>
                  </a:cubicBezTo>
                  <a:lnTo>
                    <a:pt x="19242" y="13455"/>
                  </a:lnTo>
                  <a:cubicBezTo>
                    <a:pt x="18907" y="13396"/>
                    <a:pt x="18578" y="13308"/>
                    <a:pt x="18255" y="13195"/>
                  </a:cubicBezTo>
                  <a:cubicBezTo>
                    <a:pt x="18014" y="13110"/>
                    <a:pt x="17779" y="13010"/>
                    <a:pt x="17550" y="12897"/>
                  </a:cubicBezTo>
                  <a:cubicBezTo>
                    <a:pt x="17478" y="12862"/>
                    <a:pt x="17444" y="12848"/>
                    <a:pt x="17435" y="12848"/>
                  </a:cubicBezTo>
                  <a:cubicBezTo>
                    <a:pt x="17429" y="12848"/>
                    <a:pt x="17433" y="12853"/>
                    <a:pt x="17444" y="12863"/>
                  </a:cubicBezTo>
                  <a:cubicBezTo>
                    <a:pt x="17457" y="12884"/>
                    <a:pt x="17454" y="12893"/>
                    <a:pt x="17443" y="12893"/>
                  </a:cubicBezTo>
                  <a:cubicBezTo>
                    <a:pt x="17417" y="12893"/>
                    <a:pt x="17344" y="12844"/>
                    <a:pt x="17315" y="12794"/>
                  </a:cubicBezTo>
                  <a:cubicBezTo>
                    <a:pt x="17249" y="12759"/>
                    <a:pt x="17133" y="12665"/>
                    <a:pt x="17011" y="12587"/>
                  </a:cubicBezTo>
                  <a:cubicBezTo>
                    <a:pt x="16889" y="12506"/>
                    <a:pt x="16770" y="12421"/>
                    <a:pt x="16782" y="12405"/>
                  </a:cubicBezTo>
                  <a:lnTo>
                    <a:pt x="16723" y="12361"/>
                  </a:lnTo>
                  <a:cubicBezTo>
                    <a:pt x="16576" y="12314"/>
                    <a:pt x="16237" y="12029"/>
                    <a:pt x="16102" y="11857"/>
                  </a:cubicBezTo>
                  <a:cubicBezTo>
                    <a:pt x="16015" y="11769"/>
                    <a:pt x="15927" y="11685"/>
                    <a:pt x="15833" y="11606"/>
                  </a:cubicBezTo>
                  <a:cubicBezTo>
                    <a:pt x="15720" y="11509"/>
                    <a:pt x="15720" y="11509"/>
                    <a:pt x="15689" y="11440"/>
                  </a:cubicBezTo>
                  <a:cubicBezTo>
                    <a:pt x="15701" y="11431"/>
                    <a:pt x="15471" y="11088"/>
                    <a:pt x="15429" y="11088"/>
                  </a:cubicBezTo>
                  <a:cubicBezTo>
                    <a:pt x="15427" y="11088"/>
                    <a:pt x="15426" y="11089"/>
                    <a:pt x="15425" y="11089"/>
                  </a:cubicBezTo>
                  <a:lnTo>
                    <a:pt x="15400" y="11017"/>
                  </a:lnTo>
                  <a:cubicBezTo>
                    <a:pt x="15380" y="10951"/>
                    <a:pt x="15329" y="10906"/>
                    <a:pt x="15306" y="10906"/>
                  </a:cubicBezTo>
                  <a:cubicBezTo>
                    <a:pt x="15304" y="10906"/>
                    <a:pt x="15302" y="10907"/>
                    <a:pt x="15300" y="10907"/>
                  </a:cubicBezTo>
                  <a:cubicBezTo>
                    <a:pt x="15296" y="10910"/>
                    <a:pt x="15291" y="10912"/>
                    <a:pt x="15286" y="10912"/>
                  </a:cubicBezTo>
                  <a:cubicBezTo>
                    <a:pt x="15256" y="10912"/>
                    <a:pt x="15227" y="10851"/>
                    <a:pt x="15241" y="10770"/>
                  </a:cubicBezTo>
                  <a:cubicBezTo>
                    <a:pt x="15275" y="10749"/>
                    <a:pt x="15246" y="10696"/>
                    <a:pt x="15226" y="10696"/>
                  </a:cubicBezTo>
                  <a:cubicBezTo>
                    <a:pt x="15225" y="10696"/>
                    <a:pt x="15223" y="10697"/>
                    <a:pt x="15222" y="10697"/>
                  </a:cubicBezTo>
                  <a:cubicBezTo>
                    <a:pt x="15165" y="10644"/>
                    <a:pt x="15109" y="10591"/>
                    <a:pt x="15090" y="10516"/>
                  </a:cubicBezTo>
                  <a:cubicBezTo>
                    <a:pt x="15060" y="10460"/>
                    <a:pt x="15029" y="10403"/>
                    <a:pt x="14997" y="10403"/>
                  </a:cubicBezTo>
                  <a:cubicBezTo>
                    <a:pt x="14992" y="10403"/>
                    <a:pt x="14988" y="10404"/>
                    <a:pt x="14984" y="10406"/>
                  </a:cubicBezTo>
                  <a:cubicBezTo>
                    <a:pt x="14982" y="10407"/>
                    <a:pt x="14981" y="10407"/>
                    <a:pt x="14980" y="10407"/>
                  </a:cubicBezTo>
                  <a:cubicBezTo>
                    <a:pt x="14960" y="10407"/>
                    <a:pt x="14925" y="10345"/>
                    <a:pt x="14893" y="10284"/>
                  </a:cubicBezTo>
                  <a:cubicBezTo>
                    <a:pt x="14898" y="10281"/>
                    <a:pt x="14902" y="10279"/>
                    <a:pt x="14906" y="10279"/>
                  </a:cubicBezTo>
                  <a:cubicBezTo>
                    <a:pt x="14916" y="10279"/>
                    <a:pt x="14927" y="10291"/>
                    <a:pt x="14964" y="10330"/>
                  </a:cubicBezTo>
                  <a:lnTo>
                    <a:pt x="14964" y="10330"/>
                  </a:lnTo>
                  <a:cubicBezTo>
                    <a:pt x="14949" y="10303"/>
                    <a:pt x="14926" y="10258"/>
                    <a:pt x="14899" y="10199"/>
                  </a:cubicBezTo>
                  <a:cubicBezTo>
                    <a:pt x="14864" y="10130"/>
                    <a:pt x="14817" y="9989"/>
                    <a:pt x="14836" y="9980"/>
                  </a:cubicBezTo>
                  <a:cubicBezTo>
                    <a:pt x="14826" y="9929"/>
                    <a:pt x="14809" y="9881"/>
                    <a:pt x="14797" y="9881"/>
                  </a:cubicBezTo>
                  <a:cubicBezTo>
                    <a:pt x="14791" y="9881"/>
                    <a:pt x="14786" y="9893"/>
                    <a:pt x="14783" y="9920"/>
                  </a:cubicBezTo>
                  <a:cubicBezTo>
                    <a:pt x="14773" y="9925"/>
                    <a:pt x="14765" y="9929"/>
                    <a:pt x="14759" y="9929"/>
                  </a:cubicBezTo>
                  <a:cubicBezTo>
                    <a:pt x="14741" y="9929"/>
                    <a:pt x="14728" y="9902"/>
                    <a:pt x="14683" y="9801"/>
                  </a:cubicBezTo>
                  <a:cubicBezTo>
                    <a:pt x="14651" y="9732"/>
                    <a:pt x="14620" y="9666"/>
                    <a:pt x="14639" y="9657"/>
                  </a:cubicBezTo>
                  <a:cubicBezTo>
                    <a:pt x="14658" y="9651"/>
                    <a:pt x="14658" y="9651"/>
                    <a:pt x="14598" y="9510"/>
                  </a:cubicBezTo>
                  <a:cubicBezTo>
                    <a:pt x="14507" y="9306"/>
                    <a:pt x="14363" y="9115"/>
                    <a:pt x="14294" y="9058"/>
                  </a:cubicBezTo>
                  <a:cubicBezTo>
                    <a:pt x="14283" y="9063"/>
                    <a:pt x="14275" y="9066"/>
                    <a:pt x="14270" y="9066"/>
                  </a:cubicBezTo>
                  <a:cubicBezTo>
                    <a:pt x="14257" y="9066"/>
                    <a:pt x="14259" y="9049"/>
                    <a:pt x="14266" y="8990"/>
                  </a:cubicBezTo>
                  <a:cubicBezTo>
                    <a:pt x="14285" y="8983"/>
                    <a:pt x="14256" y="8911"/>
                    <a:pt x="14228" y="8839"/>
                  </a:cubicBezTo>
                  <a:cubicBezTo>
                    <a:pt x="14227" y="8840"/>
                    <a:pt x="14226" y="8840"/>
                    <a:pt x="14225" y="8840"/>
                  </a:cubicBezTo>
                  <a:cubicBezTo>
                    <a:pt x="14214" y="8840"/>
                    <a:pt x="14207" y="8810"/>
                    <a:pt x="14212" y="8810"/>
                  </a:cubicBezTo>
                  <a:lnTo>
                    <a:pt x="14212" y="8810"/>
                  </a:lnTo>
                  <a:cubicBezTo>
                    <a:pt x="14214" y="8810"/>
                    <a:pt x="14220" y="8818"/>
                    <a:pt x="14228" y="8839"/>
                  </a:cubicBezTo>
                  <a:cubicBezTo>
                    <a:pt x="14229" y="8839"/>
                    <a:pt x="14230" y="8839"/>
                    <a:pt x="14231" y="8839"/>
                  </a:cubicBezTo>
                  <a:cubicBezTo>
                    <a:pt x="14249" y="8839"/>
                    <a:pt x="14277" y="8908"/>
                    <a:pt x="14307" y="8974"/>
                  </a:cubicBezTo>
                  <a:lnTo>
                    <a:pt x="14325" y="8968"/>
                  </a:lnTo>
                  <a:cubicBezTo>
                    <a:pt x="14338" y="8886"/>
                    <a:pt x="14304" y="8805"/>
                    <a:pt x="14241" y="8754"/>
                  </a:cubicBezTo>
                  <a:cubicBezTo>
                    <a:pt x="14203" y="8717"/>
                    <a:pt x="14181" y="8667"/>
                    <a:pt x="14181" y="8613"/>
                  </a:cubicBezTo>
                  <a:cubicBezTo>
                    <a:pt x="14172" y="8538"/>
                    <a:pt x="14166" y="8463"/>
                    <a:pt x="14146" y="8463"/>
                  </a:cubicBezTo>
                  <a:cubicBezTo>
                    <a:pt x="14145" y="8463"/>
                    <a:pt x="14145" y="8463"/>
                    <a:pt x="14144" y="8463"/>
                  </a:cubicBezTo>
                  <a:cubicBezTo>
                    <a:pt x="14115" y="8391"/>
                    <a:pt x="14094" y="8319"/>
                    <a:pt x="14078" y="8241"/>
                  </a:cubicBezTo>
                  <a:cubicBezTo>
                    <a:pt x="14021" y="8105"/>
                    <a:pt x="13992" y="8033"/>
                    <a:pt x="13974" y="8033"/>
                  </a:cubicBezTo>
                  <a:cubicBezTo>
                    <a:pt x="13973" y="8033"/>
                    <a:pt x="13972" y="8033"/>
                    <a:pt x="13971" y="8034"/>
                  </a:cubicBezTo>
                  <a:cubicBezTo>
                    <a:pt x="13970" y="8034"/>
                    <a:pt x="13969" y="8035"/>
                    <a:pt x="13968" y="8035"/>
                  </a:cubicBezTo>
                  <a:cubicBezTo>
                    <a:pt x="13949" y="8035"/>
                    <a:pt x="13922" y="7967"/>
                    <a:pt x="13893" y="7899"/>
                  </a:cubicBezTo>
                  <a:cubicBezTo>
                    <a:pt x="13863" y="7830"/>
                    <a:pt x="13836" y="7764"/>
                    <a:pt x="13814" y="7764"/>
                  </a:cubicBezTo>
                  <a:cubicBezTo>
                    <a:pt x="13813" y="7764"/>
                    <a:pt x="13812" y="7764"/>
                    <a:pt x="13811" y="7764"/>
                  </a:cubicBezTo>
                  <a:cubicBezTo>
                    <a:pt x="13810" y="7765"/>
                    <a:pt x="13809" y="7765"/>
                    <a:pt x="13808" y="7765"/>
                  </a:cubicBezTo>
                  <a:cubicBezTo>
                    <a:pt x="13787" y="7765"/>
                    <a:pt x="13742" y="7699"/>
                    <a:pt x="13683" y="7567"/>
                  </a:cubicBezTo>
                  <a:cubicBezTo>
                    <a:pt x="13598" y="7432"/>
                    <a:pt x="13598" y="7432"/>
                    <a:pt x="13605" y="7347"/>
                  </a:cubicBezTo>
                  <a:cubicBezTo>
                    <a:pt x="13627" y="7338"/>
                    <a:pt x="13595" y="7266"/>
                    <a:pt x="13558" y="7197"/>
                  </a:cubicBezTo>
                  <a:cubicBezTo>
                    <a:pt x="13536" y="7150"/>
                    <a:pt x="13520" y="7100"/>
                    <a:pt x="13511" y="7047"/>
                  </a:cubicBezTo>
                  <a:cubicBezTo>
                    <a:pt x="13500" y="6992"/>
                    <a:pt x="13487" y="6980"/>
                    <a:pt x="13474" y="6980"/>
                  </a:cubicBezTo>
                  <a:cubicBezTo>
                    <a:pt x="13469" y="6980"/>
                    <a:pt x="13463" y="6982"/>
                    <a:pt x="13457" y="6984"/>
                  </a:cubicBezTo>
                  <a:lnTo>
                    <a:pt x="13420" y="7003"/>
                  </a:lnTo>
                  <a:cubicBezTo>
                    <a:pt x="13385" y="6934"/>
                    <a:pt x="13385" y="6846"/>
                    <a:pt x="13404" y="6837"/>
                  </a:cubicBezTo>
                  <a:cubicBezTo>
                    <a:pt x="13404" y="6777"/>
                    <a:pt x="13404" y="6758"/>
                    <a:pt x="13392" y="6758"/>
                  </a:cubicBezTo>
                  <a:cubicBezTo>
                    <a:pt x="13387" y="6758"/>
                    <a:pt x="13378" y="6762"/>
                    <a:pt x="13366" y="6768"/>
                  </a:cubicBezTo>
                  <a:cubicBezTo>
                    <a:pt x="13365" y="6768"/>
                    <a:pt x="13364" y="6769"/>
                    <a:pt x="13362" y="6769"/>
                  </a:cubicBezTo>
                  <a:cubicBezTo>
                    <a:pt x="13341" y="6769"/>
                    <a:pt x="13291" y="6705"/>
                    <a:pt x="13238" y="6567"/>
                  </a:cubicBezTo>
                  <a:cubicBezTo>
                    <a:pt x="13157" y="6432"/>
                    <a:pt x="13078" y="6294"/>
                    <a:pt x="13097" y="6285"/>
                  </a:cubicBezTo>
                  <a:cubicBezTo>
                    <a:pt x="13078" y="6235"/>
                    <a:pt x="13050" y="6188"/>
                    <a:pt x="13009" y="6150"/>
                  </a:cubicBezTo>
                  <a:cubicBezTo>
                    <a:pt x="12947" y="6097"/>
                    <a:pt x="12915" y="6025"/>
                    <a:pt x="12784" y="5824"/>
                  </a:cubicBezTo>
                  <a:cubicBezTo>
                    <a:pt x="12622" y="5555"/>
                    <a:pt x="12581" y="5498"/>
                    <a:pt x="12556" y="5498"/>
                  </a:cubicBezTo>
                  <a:cubicBezTo>
                    <a:pt x="12549" y="5498"/>
                    <a:pt x="12543" y="5502"/>
                    <a:pt x="12536" y="5508"/>
                  </a:cubicBezTo>
                  <a:cubicBezTo>
                    <a:pt x="12530" y="5514"/>
                    <a:pt x="12524" y="5519"/>
                    <a:pt x="12518" y="5519"/>
                  </a:cubicBezTo>
                  <a:cubicBezTo>
                    <a:pt x="12508" y="5519"/>
                    <a:pt x="12497" y="5504"/>
                    <a:pt x="12483" y="5448"/>
                  </a:cubicBezTo>
                  <a:cubicBezTo>
                    <a:pt x="12448" y="5376"/>
                    <a:pt x="12376" y="5329"/>
                    <a:pt x="12257" y="5226"/>
                  </a:cubicBezTo>
                  <a:cubicBezTo>
                    <a:pt x="12229" y="5209"/>
                    <a:pt x="12208" y="5203"/>
                    <a:pt x="12191" y="5203"/>
                  </a:cubicBezTo>
                  <a:cubicBezTo>
                    <a:pt x="12163" y="5203"/>
                    <a:pt x="12148" y="5218"/>
                    <a:pt x="12138" y="5226"/>
                  </a:cubicBezTo>
                  <a:cubicBezTo>
                    <a:pt x="12128" y="5235"/>
                    <a:pt x="12121" y="5241"/>
                    <a:pt x="12113" y="5241"/>
                  </a:cubicBezTo>
                  <a:cubicBezTo>
                    <a:pt x="12096" y="5241"/>
                    <a:pt x="12075" y="5214"/>
                    <a:pt x="12010" y="5132"/>
                  </a:cubicBezTo>
                  <a:cubicBezTo>
                    <a:pt x="11953" y="5079"/>
                    <a:pt x="11912" y="5006"/>
                    <a:pt x="11928" y="4994"/>
                  </a:cubicBezTo>
                  <a:cubicBezTo>
                    <a:pt x="11930" y="4992"/>
                    <a:pt x="11932" y="4991"/>
                    <a:pt x="11935" y="4991"/>
                  </a:cubicBezTo>
                  <a:cubicBezTo>
                    <a:pt x="11954" y="4991"/>
                    <a:pt x="11997" y="5032"/>
                    <a:pt x="11997" y="5032"/>
                  </a:cubicBezTo>
                  <a:lnTo>
                    <a:pt x="12057" y="5088"/>
                  </a:lnTo>
                  <a:cubicBezTo>
                    <a:pt x="12069" y="5072"/>
                    <a:pt x="12085" y="5060"/>
                    <a:pt x="11972" y="4947"/>
                  </a:cubicBezTo>
                  <a:cubicBezTo>
                    <a:pt x="11934" y="4884"/>
                    <a:pt x="11883" y="4837"/>
                    <a:pt x="11861" y="4837"/>
                  </a:cubicBezTo>
                  <a:cubicBezTo>
                    <a:pt x="11857" y="4837"/>
                    <a:pt x="11855" y="4838"/>
                    <a:pt x="11853" y="4840"/>
                  </a:cubicBezTo>
                  <a:cubicBezTo>
                    <a:pt x="11806" y="4775"/>
                    <a:pt x="11684" y="4674"/>
                    <a:pt x="11561" y="4571"/>
                  </a:cubicBezTo>
                  <a:cubicBezTo>
                    <a:pt x="11433" y="4477"/>
                    <a:pt x="11236" y="4339"/>
                    <a:pt x="11182" y="4276"/>
                  </a:cubicBezTo>
                  <a:cubicBezTo>
                    <a:pt x="11070" y="4201"/>
                    <a:pt x="11001" y="4163"/>
                    <a:pt x="10977" y="4163"/>
                  </a:cubicBezTo>
                  <a:cubicBezTo>
                    <a:pt x="10973" y="4163"/>
                    <a:pt x="10971" y="4164"/>
                    <a:pt x="10969" y="4167"/>
                  </a:cubicBezTo>
                  <a:cubicBezTo>
                    <a:pt x="10962" y="4176"/>
                    <a:pt x="10952" y="4180"/>
                    <a:pt x="10941" y="4180"/>
                  </a:cubicBezTo>
                  <a:cubicBezTo>
                    <a:pt x="10913" y="4180"/>
                    <a:pt x="10882" y="4155"/>
                    <a:pt x="10891" y="4142"/>
                  </a:cubicBezTo>
                  <a:cubicBezTo>
                    <a:pt x="10841" y="4091"/>
                    <a:pt x="10784" y="4048"/>
                    <a:pt x="10725" y="4013"/>
                  </a:cubicBezTo>
                  <a:cubicBezTo>
                    <a:pt x="10631" y="3957"/>
                    <a:pt x="10508" y="3888"/>
                    <a:pt x="10386" y="3822"/>
                  </a:cubicBezTo>
                  <a:cubicBezTo>
                    <a:pt x="10139" y="3698"/>
                    <a:pt x="9883" y="3599"/>
                    <a:pt x="9831" y="3599"/>
                  </a:cubicBezTo>
                  <a:cubicBezTo>
                    <a:pt x="9830" y="3599"/>
                    <a:pt x="9829" y="3599"/>
                    <a:pt x="9828" y="3599"/>
                  </a:cubicBezTo>
                  <a:lnTo>
                    <a:pt x="9678" y="3546"/>
                  </a:lnTo>
                  <a:cubicBezTo>
                    <a:pt x="9562" y="3493"/>
                    <a:pt x="9440" y="3446"/>
                    <a:pt x="9314" y="3411"/>
                  </a:cubicBezTo>
                  <a:cubicBezTo>
                    <a:pt x="9211" y="3377"/>
                    <a:pt x="9101" y="3355"/>
                    <a:pt x="8995" y="3339"/>
                  </a:cubicBezTo>
                  <a:cubicBezTo>
                    <a:pt x="8995" y="3339"/>
                    <a:pt x="8916" y="3317"/>
                    <a:pt x="8760" y="3289"/>
                  </a:cubicBezTo>
                  <a:cubicBezTo>
                    <a:pt x="8630" y="3243"/>
                    <a:pt x="8551" y="3225"/>
                    <a:pt x="8480" y="3225"/>
                  </a:cubicBezTo>
                  <a:cubicBezTo>
                    <a:pt x="8469" y="3225"/>
                    <a:pt x="8458" y="3226"/>
                    <a:pt x="8446" y="3226"/>
                  </a:cubicBezTo>
                  <a:cubicBezTo>
                    <a:pt x="8390" y="3233"/>
                    <a:pt x="8371" y="3245"/>
                    <a:pt x="8366" y="3245"/>
                  </a:cubicBezTo>
                  <a:cubicBezTo>
                    <a:pt x="8364" y="3245"/>
                    <a:pt x="8364" y="3243"/>
                    <a:pt x="8365" y="3236"/>
                  </a:cubicBezTo>
                  <a:cubicBezTo>
                    <a:pt x="8368" y="3220"/>
                    <a:pt x="8211" y="3192"/>
                    <a:pt x="7892" y="3164"/>
                  </a:cubicBezTo>
                  <a:cubicBezTo>
                    <a:pt x="7751" y="3157"/>
                    <a:pt x="7672" y="3153"/>
                    <a:pt x="7635" y="3153"/>
                  </a:cubicBezTo>
                  <a:cubicBezTo>
                    <a:pt x="7587" y="3153"/>
                    <a:pt x="7607" y="3159"/>
                    <a:pt x="7650" y="3173"/>
                  </a:cubicBezTo>
                  <a:cubicBezTo>
                    <a:pt x="7587" y="3174"/>
                    <a:pt x="7536" y="3174"/>
                    <a:pt x="7496" y="3174"/>
                  </a:cubicBezTo>
                  <a:cubicBezTo>
                    <a:pt x="7334" y="3174"/>
                    <a:pt x="7334" y="3168"/>
                    <a:pt x="7334" y="3148"/>
                  </a:cubicBezTo>
                  <a:cubicBezTo>
                    <a:pt x="7369" y="3129"/>
                    <a:pt x="7359" y="3119"/>
                    <a:pt x="7329" y="3119"/>
                  </a:cubicBezTo>
                  <a:cubicBezTo>
                    <a:pt x="7290" y="3119"/>
                    <a:pt x="7218" y="3136"/>
                    <a:pt x="7174" y="3173"/>
                  </a:cubicBezTo>
                  <a:cubicBezTo>
                    <a:pt x="7121" y="3201"/>
                    <a:pt x="7032" y="3212"/>
                    <a:pt x="6979" y="3212"/>
                  </a:cubicBezTo>
                  <a:cubicBezTo>
                    <a:pt x="6953" y="3212"/>
                    <a:pt x="6936" y="3210"/>
                    <a:pt x="6936" y="3205"/>
                  </a:cubicBezTo>
                  <a:cubicBezTo>
                    <a:pt x="6936" y="3183"/>
                    <a:pt x="7014" y="3173"/>
                    <a:pt x="7096" y="3173"/>
                  </a:cubicBezTo>
                  <a:lnTo>
                    <a:pt x="7093" y="3132"/>
                  </a:lnTo>
                  <a:cubicBezTo>
                    <a:pt x="7086" y="3132"/>
                    <a:pt x="7079" y="3132"/>
                    <a:pt x="7073" y="3132"/>
                  </a:cubicBezTo>
                  <a:cubicBezTo>
                    <a:pt x="7026" y="3132"/>
                    <a:pt x="6977" y="3142"/>
                    <a:pt x="6933" y="3164"/>
                  </a:cubicBezTo>
                  <a:cubicBezTo>
                    <a:pt x="6880" y="3170"/>
                    <a:pt x="6826" y="3183"/>
                    <a:pt x="6776" y="3198"/>
                  </a:cubicBezTo>
                  <a:cubicBezTo>
                    <a:pt x="6698" y="3230"/>
                    <a:pt x="6701" y="3248"/>
                    <a:pt x="6782" y="3261"/>
                  </a:cubicBezTo>
                  <a:cubicBezTo>
                    <a:pt x="6861" y="3277"/>
                    <a:pt x="6782" y="3283"/>
                    <a:pt x="6704" y="3292"/>
                  </a:cubicBezTo>
                  <a:cubicBezTo>
                    <a:pt x="6544" y="3286"/>
                    <a:pt x="6541" y="3267"/>
                    <a:pt x="6619" y="3236"/>
                  </a:cubicBezTo>
                  <a:cubicBezTo>
                    <a:pt x="6698" y="3230"/>
                    <a:pt x="6698" y="3208"/>
                    <a:pt x="6695" y="3186"/>
                  </a:cubicBezTo>
                  <a:cubicBezTo>
                    <a:pt x="6695" y="3184"/>
                    <a:pt x="6690" y="3183"/>
                    <a:pt x="6681" y="3183"/>
                  </a:cubicBezTo>
                  <a:cubicBezTo>
                    <a:pt x="6651" y="3183"/>
                    <a:pt x="6571" y="3196"/>
                    <a:pt x="6488" y="3220"/>
                  </a:cubicBezTo>
                  <a:cubicBezTo>
                    <a:pt x="6381" y="3252"/>
                    <a:pt x="6265" y="3295"/>
                    <a:pt x="6231" y="3320"/>
                  </a:cubicBezTo>
                  <a:cubicBezTo>
                    <a:pt x="6232" y="3330"/>
                    <a:pt x="6233" y="3335"/>
                    <a:pt x="6233" y="3335"/>
                  </a:cubicBezTo>
                  <a:cubicBezTo>
                    <a:pt x="6233" y="3335"/>
                    <a:pt x="6231" y="3325"/>
                    <a:pt x="6228" y="3302"/>
                  </a:cubicBezTo>
                  <a:cubicBezTo>
                    <a:pt x="6227" y="3297"/>
                    <a:pt x="6216" y="3295"/>
                    <a:pt x="6197" y="3295"/>
                  </a:cubicBezTo>
                  <a:cubicBezTo>
                    <a:pt x="6143" y="3295"/>
                    <a:pt x="6025" y="3314"/>
                    <a:pt x="5911" y="3352"/>
                  </a:cubicBezTo>
                  <a:cubicBezTo>
                    <a:pt x="5754" y="3393"/>
                    <a:pt x="5676" y="3414"/>
                    <a:pt x="5682" y="3436"/>
                  </a:cubicBezTo>
                  <a:cubicBezTo>
                    <a:pt x="5689" y="3455"/>
                    <a:pt x="5695" y="3477"/>
                    <a:pt x="5617" y="3499"/>
                  </a:cubicBezTo>
                  <a:cubicBezTo>
                    <a:pt x="5641" y="3492"/>
                    <a:pt x="5658" y="3489"/>
                    <a:pt x="5671" y="3489"/>
                  </a:cubicBezTo>
                  <a:cubicBezTo>
                    <a:pt x="5697" y="3489"/>
                    <a:pt x="5700" y="3503"/>
                    <a:pt x="5704" y="3518"/>
                  </a:cubicBezTo>
                  <a:lnTo>
                    <a:pt x="5617" y="3527"/>
                  </a:lnTo>
                  <a:cubicBezTo>
                    <a:pt x="5566" y="3534"/>
                    <a:pt x="5510" y="3549"/>
                    <a:pt x="5469" y="3552"/>
                  </a:cubicBezTo>
                  <a:cubicBezTo>
                    <a:pt x="5253" y="3577"/>
                    <a:pt x="5046" y="3646"/>
                    <a:pt x="4858" y="3753"/>
                  </a:cubicBezTo>
                  <a:cubicBezTo>
                    <a:pt x="4711" y="3819"/>
                    <a:pt x="4510" y="3950"/>
                    <a:pt x="4432" y="3975"/>
                  </a:cubicBezTo>
                  <a:cubicBezTo>
                    <a:pt x="4294" y="4060"/>
                    <a:pt x="4225" y="4104"/>
                    <a:pt x="4238" y="4123"/>
                  </a:cubicBezTo>
                  <a:lnTo>
                    <a:pt x="4112" y="4220"/>
                  </a:lnTo>
                  <a:cubicBezTo>
                    <a:pt x="4034" y="4251"/>
                    <a:pt x="3906" y="4348"/>
                    <a:pt x="3918" y="4364"/>
                  </a:cubicBezTo>
                  <a:cubicBezTo>
                    <a:pt x="3862" y="4420"/>
                    <a:pt x="3802" y="4474"/>
                    <a:pt x="3736" y="4521"/>
                  </a:cubicBezTo>
                  <a:cubicBezTo>
                    <a:pt x="3614" y="4580"/>
                    <a:pt x="3593" y="4591"/>
                    <a:pt x="3647" y="4591"/>
                  </a:cubicBezTo>
                  <a:cubicBezTo>
                    <a:pt x="3658" y="4591"/>
                    <a:pt x="3672" y="4590"/>
                    <a:pt x="3689" y="4590"/>
                  </a:cubicBezTo>
                  <a:cubicBezTo>
                    <a:pt x="3691" y="4591"/>
                    <a:pt x="3692" y="4591"/>
                    <a:pt x="3695" y="4591"/>
                  </a:cubicBezTo>
                  <a:cubicBezTo>
                    <a:pt x="3725" y="4591"/>
                    <a:pt x="3841" y="4511"/>
                    <a:pt x="3896" y="4464"/>
                  </a:cubicBezTo>
                  <a:cubicBezTo>
                    <a:pt x="3956" y="4414"/>
                    <a:pt x="4021" y="4367"/>
                    <a:pt x="4084" y="4320"/>
                  </a:cubicBezTo>
                  <a:lnTo>
                    <a:pt x="4084" y="4320"/>
                  </a:lnTo>
                  <a:cubicBezTo>
                    <a:pt x="4025" y="4373"/>
                    <a:pt x="3965" y="4424"/>
                    <a:pt x="3909" y="4480"/>
                  </a:cubicBezTo>
                  <a:cubicBezTo>
                    <a:pt x="3849" y="4533"/>
                    <a:pt x="3746" y="4652"/>
                    <a:pt x="3758" y="4668"/>
                  </a:cubicBezTo>
                  <a:cubicBezTo>
                    <a:pt x="3758" y="4668"/>
                    <a:pt x="3771" y="4684"/>
                    <a:pt x="3714" y="4737"/>
                  </a:cubicBezTo>
                  <a:lnTo>
                    <a:pt x="3686" y="4706"/>
                  </a:lnTo>
                  <a:cubicBezTo>
                    <a:pt x="3730" y="4637"/>
                    <a:pt x="3717" y="4621"/>
                    <a:pt x="3705" y="4605"/>
                  </a:cubicBezTo>
                  <a:lnTo>
                    <a:pt x="3705" y="4605"/>
                  </a:lnTo>
                  <a:cubicBezTo>
                    <a:pt x="3617" y="4624"/>
                    <a:pt x="3426" y="4771"/>
                    <a:pt x="3457" y="4803"/>
                  </a:cubicBezTo>
                  <a:cubicBezTo>
                    <a:pt x="3423" y="4847"/>
                    <a:pt x="3379" y="4878"/>
                    <a:pt x="3332" y="4903"/>
                  </a:cubicBezTo>
                  <a:cubicBezTo>
                    <a:pt x="3330" y="4901"/>
                    <a:pt x="3328" y="4901"/>
                    <a:pt x="3326" y="4901"/>
                  </a:cubicBezTo>
                  <a:cubicBezTo>
                    <a:pt x="3305" y="4901"/>
                    <a:pt x="3257" y="4956"/>
                    <a:pt x="3235" y="5032"/>
                  </a:cubicBezTo>
                  <a:cubicBezTo>
                    <a:pt x="3216" y="5113"/>
                    <a:pt x="3157" y="5179"/>
                    <a:pt x="3078" y="5210"/>
                  </a:cubicBezTo>
                  <a:cubicBezTo>
                    <a:pt x="2943" y="5301"/>
                    <a:pt x="2743" y="5552"/>
                    <a:pt x="2762" y="5567"/>
                  </a:cubicBezTo>
                  <a:cubicBezTo>
                    <a:pt x="2796" y="5592"/>
                    <a:pt x="2655" y="5784"/>
                    <a:pt x="2592" y="5834"/>
                  </a:cubicBezTo>
                  <a:cubicBezTo>
                    <a:pt x="2530" y="5887"/>
                    <a:pt x="2486" y="5956"/>
                    <a:pt x="2464" y="6034"/>
                  </a:cubicBezTo>
                  <a:cubicBezTo>
                    <a:pt x="2462" y="6033"/>
                    <a:pt x="2460" y="6033"/>
                    <a:pt x="2458" y="6033"/>
                  </a:cubicBezTo>
                  <a:cubicBezTo>
                    <a:pt x="2434" y="6033"/>
                    <a:pt x="2383" y="6086"/>
                    <a:pt x="2361" y="6157"/>
                  </a:cubicBezTo>
                  <a:cubicBezTo>
                    <a:pt x="2361" y="6157"/>
                    <a:pt x="2341" y="6189"/>
                    <a:pt x="2349" y="6189"/>
                  </a:cubicBezTo>
                  <a:cubicBezTo>
                    <a:pt x="2353" y="6189"/>
                    <a:pt x="2362" y="6183"/>
                    <a:pt x="2379" y="6166"/>
                  </a:cubicBezTo>
                  <a:lnTo>
                    <a:pt x="2379" y="6166"/>
                  </a:lnTo>
                  <a:cubicBezTo>
                    <a:pt x="2379" y="6166"/>
                    <a:pt x="2354" y="6244"/>
                    <a:pt x="2329" y="6323"/>
                  </a:cubicBezTo>
                  <a:cubicBezTo>
                    <a:pt x="2355" y="6282"/>
                    <a:pt x="2372" y="6270"/>
                    <a:pt x="2385" y="6270"/>
                  </a:cubicBezTo>
                  <a:cubicBezTo>
                    <a:pt x="2393" y="6270"/>
                    <a:pt x="2401" y="6274"/>
                    <a:pt x="2408" y="6279"/>
                  </a:cubicBezTo>
                  <a:cubicBezTo>
                    <a:pt x="2417" y="6288"/>
                    <a:pt x="2251" y="6548"/>
                    <a:pt x="2122" y="6655"/>
                  </a:cubicBezTo>
                  <a:cubicBezTo>
                    <a:pt x="2006" y="6774"/>
                    <a:pt x="2013" y="6777"/>
                    <a:pt x="2013" y="6777"/>
                  </a:cubicBezTo>
                  <a:lnTo>
                    <a:pt x="2047" y="6796"/>
                  </a:lnTo>
                  <a:cubicBezTo>
                    <a:pt x="2018" y="6863"/>
                    <a:pt x="1986" y="6928"/>
                    <a:pt x="1966" y="6928"/>
                  </a:cubicBezTo>
                  <a:cubicBezTo>
                    <a:pt x="1965" y="6928"/>
                    <a:pt x="1964" y="6928"/>
                    <a:pt x="1963" y="6927"/>
                  </a:cubicBezTo>
                  <a:cubicBezTo>
                    <a:pt x="1958" y="6925"/>
                    <a:pt x="1954" y="6923"/>
                    <a:pt x="1951" y="6923"/>
                  </a:cubicBezTo>
                  <a:cubicBezTo>
                    <a:pt x="1941" y="6923"/>
                    <a:pt x="1935" y="6937"/>
                    <a:pt x="1909" y="6990"/>
                  </a:cubicBezTo>
                  <a:cubicBezTo>
                    <a:pt x="1909" y="6990"/>
                    <a:pt x="1878" y="7062"/>
                    <a:pt x="1897" y="7072"/>
                  </a:cubicBezTo>
                  <a:cubicBezTo>
                    <a:pt x="1934" y="7090"/>
                    <a:pt x="1934" y="7090"/>
                    <a:pt x="1881" y="7153"/>
                  </a:cubicBezTo>
                  <a:cubicBezTo>
                    <a:pt x="1812" y="7203"/>
                    <a:pt x="1778" y="7285"/>
                    <a:pt x="1790" y="7369"/>
                  </a:cubicBezTo>
                  <a:cubicBezTo>
                    <a:pt x="1828" y="7388"/>
                    <a:pt x="1828" y="7385"/>
                    <a:pt x="1762" y="7441"/>
                  </a:cubicBezTo>
                  <a:cubicBezTo>
                    <a:pt x="1761" y="7441"/>
                    <a:pt x="1760" y="7441"/>
                    <a:pt x="1759" y="7441"/>
                  </a:cubicBezTo>
                  <a:cubicBezTo>
                    <a:pt x="1739" y="7441"/>
                    <a:pt x="1692" y="7504"/>
                    <a:pt x="1665" y="7573"/>
                  </a:cubicBezTo>
                  <a:lnTo>
                    <a:pt x="1684" y="7582"/>
                  </a:lnTo>
                  <a:cubicBezTo>
                    <a:pt x="1721" y="7598"/>
                    <a:pt x="1690" y="7670"/>
                    <a:pt x="1649" y="7736"/>
                  </a:cubicBezTo>
                  <a:cubicBezTo>
                    <a:pt x="1648" y="7736"/>
                    <a:pt x="1648" y="7736"/>
                    <a:pt x="1647" y="7736"/>
                  </a:cubicBezTo>
                  <a:cubicBezTo>
                    <a:pt x="1628" y="7736"/>
                    <a:pt x="1604" y="7811"/>
                    <a:pt x="1574" y="7962"/>
                  </a:cubicBezTo>
                  <a:cubicBezTo>
                    <a:pt x="1526" y="8103"/>
                    <a:pt x="1504" y="8181"/>
                    <a:pt x="1485" y="8181"/>
                  </a:cubicBezTo>
                  <a:cubicBezTo>
                    <a:pt x="1484" y="8181"/>
                    <a:pt x="1484" y="8181"/>
                    <a:pt x="1483" y="8181"/>
                  </a:cubicBezTo>
                  <a:cubicBezTo>
                    <a:pt x="1473" y="8178"/>
                    <a:pt x="1465" y="8175"/>
                    <a:pt x="1460" y="8175"/>
                  </a:cubicBezTo>
                  <a:cubicBezTo>
                    <a:pt x="1447" y="8175"/>
                    <a:pt x="1451" y="8193"/>
                    <a:pt x="1464" y="8256"/>
                  </a:cubicBezTo>
                  <a:cubicBezTo>
                    <a:pt x="1464" y="8341"/>
                    <a:pt x="1464" y="8341"/>
                    <a:pt x="1405" y="8488"/>
                  </a:cubicBezTo>
                  <a:cubicBezTo>
                    <a:pt x="1364" y="8557"/>
                    <a:pt x="1361" y="8557"/>
                    <a:pt x="1367" y="8642"/>
                  </a:cubicBezTo>
                  <a:cubicBezTo>
                    <a:pt x="1379" y="8644"/>
                    <a:pt x="1389" y="8647"/>
                    <a:pt x="1397" y="8647"/>
                  </a:cubicBezTo>
                  <a:cubicBezTo>
                    <a:pt x="1419" y="8647"/>
                    <a:pt x="1432" y="8633"/>
                    <a:pt x="1445" y="8579"/>
                  </a:cubicBezTo>
                  <a:cubicBezTo>
                    <a:pt x="1460" y="8521"/>
                    <a:pt x="1463" y="8508"/>
                    <a:pt x="1473" y="8508"/>
                  </a:cubicBezTo>
                  <a:cubicBezTo>
                    <a:pt x="1476" y="8508"/>
                    <a:pt x="1479" y="8509"/>
                    <a:pt x="1483" y="8510"/>
                  </a:cubicBezTo>
                  <a:cubicBezTo>
                    <a:pt x="1471" y="8560"/>
                    <a:pt x="1458" y="8610"/>
                    <a:pt x="1449" y="8660"/>
                  </a:cubicBezTo>
                  <a:cubicBezTo>
                    <a:pt x="1427" y="8764"/>
                    <a:pt x="1414" y="8867"/>
                    <a:pt x="1408" y="8971"/>
                  </a:cubicBezTo>
                  <a:cubicBezTo>
                    <a:pt x="1403" y="9053"/>
                    <a:pt x="1411" y="9094"/>
                    <a:pt x="1422" y="9094"/>
                  </a:cubicBezTo>
                  <a:cubicBezTo>
                    <a:pt x="1432" y="9094"/>
                    <a:pt x="1444" y="9057"/>
                    <a:pt x="1449" y="8980"/>
                  </a:cubicBezTo>
                  <a:lnTo>
                    <a:pt x="1486" y="8908"/>
                  </a:lnTo>
                  <a:cubicBezTo>
                    <a:pt x="1489" y="8909"/>
                    <a:pt x="1491" y="8909"/>
                    <a:pt x="1493" y="8909"/>
                  </a:cubicBezTo>
                  <a:cubicBezTo>
                    <a:pt x="1548" y="8909"/>
                    <a:pt x="1572" y="8770"/>
                    <a:pt x="1514" y="8758"/>
                  </a:cubicBezTo>
                  <a:cubicBezTo>
                    <a:pt x="1455" y="8742"/>
                    <a:pt x="1455" y="8742"/>
                    <a:pt x="1508" y="8676"/>
                  </a:cubicBezTo>
                  <a:lnTo>
                    <a:pt x="1508" y="8676"/>
                  </a:lnTo>
                  <a:cubicBezTo>
                    <a:pt x="1510" y="8677"/>
                    <a:pt x="1513" y="8677"/>
                    <a:pt x="1515" y="8677"/>
                  </a:cubicBezTo>
                  <a:cubicBezTo>
                    <a:pt x="1551" y="8677"/>
                    <a:pt x="1566" y="8606"/>
                    <a:pt x="1587" y="8535"/>
                  </a:cubicBezTo>
                  <a:cubicBezTo>
                    <a:pt x="1601" y="8477"/>
                    <a:pt x="1604" y="8464"/>
                    <a:pt x="1614" y="8464"/>
                  </a:cubicBezTo>
                  <a:cubicBezTo>
                    <a:pt x="1617" y="8464"/>
                    <a:pt x="1620" y="8465"/>
                    <a:pt x="1624" y="8466"/>
                  </a:cubicBezTo>
                  <a:cubicBezTo>
                    <a:pt x="1625" y="8466"/>
                    <a:pt x="1626" y="8467"/>
                    <a:pt x="1627" y="8467"/>
                  </a:cubicBezTo>
                  <a:cubicBezTo>
                    <a:pt x="1649" y="8467"/>
                    <a:pt x="1688" y="8400"/>
                    <a:pt x="1706" y="8331"/>
                  </a:cubicBezTo>
                  <a:cubicBezTo>
                    <a:pt x="1724" y="8256"/>
                    <a:pt x="1724" y="8256"/>
                    <a:pt x="1706" y="8250"/>
                  </a:cubicBezTo>
                  <a:cubicBezTo>
                    <a:pt x="1698" y="8262"/>
                    <a:pt x="1693" y="8268"/>
                    <a:pt x="1691" y="8268"/>
                  </a:cubicBezTo>
                  <a:cubicBezTo>
                    <a:pt x="1679" y="8268"/>
                    <a:pt x="1714" y="8158"/>
                    <a:pt x="1768" y="8109"/>
                  </a:cubicBezTo>
                  <a:cubicBezTo>
                    <a:pt x="1812" y="8043"/>
                    <a:pt x="1812" y="8043"/>
                    <a:pt x="1771" y="8031"/>
                  </a:cubicBezTo>
                  <a:cubicBezTo>
                    <a:pt x="1734" y="8015"/>
                    <a:pt x="1781" y="7871"/>
                    <a:pt x="1843" y="7811"/>
                  </a:cubicBezTo>
                  <a:cubicBezTo>
                    <a:pt x="1859" y="7761"/>
                    <a:pt x="1878" y="7714"/>
                    <a:pt x="1897" y="7667"/>
                  </a:cubicBezTo>
                  <a:cubicBezTo>
                    <a:pt x="1925" y="7595"/>
                    <a:pt x="1906" y="7589"/>
                    <a:pt x="1887" y="7579"/>
                  </a:cubicBezTo>
                  <a:cubicBezTo>
                    <a:pt x="1847" y="7564"/>
                    <a:pt x="1847" y="7564"/>
                    <a:pt x="1897" y="7501"/>
                  </a:cubicBezTo>
                  <a:cubicBezTo>
                    <a:pt x="1933" y="7450"/>
                    <a:pt x="1953" y="7444"/>
                    <a:pt x="1960" y="7444"/>
                  </a:cubicBezTo>
                  <a:cubicBezTo>
                    <a:pt x="1962" y="7444"/>
                    <a:pt x="1963" y="7445"/>
                    <a:pt x="1963" y="7445"/>
                  </a:cubicBezTo>
                  <a:cubicBezTo>
                    <a:pt x="1964" y="7445"/>
                    <a:pt x="1965" y="7445"/>
                    <a:pt x="1966" y="7445"/>
                  </a:cubicBezTo>
                  <a:cubicBezTo>
                    <a:pt x="1985" y="7445"/>
                    <a:pt x="2011" y="7378"/>
                    <a:pt x="2038" y="7310"/>
                  </a:cubicBezTo>
                  <a:cubicBezTo>
                    <a:pt x="2069" y="7241"/>
                    <a:pt x="2135" y="7103"/>
                    <a:pt x="2116" y="7094"/>
                  </a:cubicBezTo>
                  <a:lnTo>
                    <a:pt x="2116" y="7094"/>
                  </a:lnTo>
                  <a:cubicBezTo>
                    <a:pt x="2121" y="7096"/>
                    <a:pt x="2128" y="7100"/>
                    <a:pt x="2135" y="7103"/>
                  </a:cubicBezTo>
                  <a:cubicBezTo>
                    <a:pt x="2169" y="7034"/>
                    <a:pt x="2188" y="7043"/>
                    <a:pt x="2169" y="7034"/>
                  </a:cubicBezTo>
                  <a:cubicBezTo>
                    <a:pt x="2204" y="6965"/>
                    <a:pt x="2241" y="6899"/>
                    <a:pt x="2285" y="6833"/>
                  </a:cubicBezTo>
                  <a:cubicBezTo>
                    <a:pt x="2352" y="6744"/>
                    <a:pt x="2410" y="6602"/>
                    <a:pt x="2379" y="6602"/>
                  </a:cubicBezTo>
                  <a:cubicBezTo>
                    <a:pt x="2368" y="6602"/>
                    <a:pt x="2344" y="6621"/>
                    <a:pt x="2304" y="6670"/>
                  </a:cubicBezTo>
                  <a:cubicBezTo>
                    <a:pt x="2289" y="6698"/>
                    <a:pt x="2280" y="6714"/>
                    <a:pt x="2279" y="6714"/>
                  </a:cubicBezTo>
                  <a:cubicBezTo>
                    <a:pt x="2279" y="6714"/>
                    <a:pt x="2297" y="6681"/>
                    <a:pt x="2342" y="6602"/>
                  </a:cubicBezTo>
                  <a:cubicBezTo>
                    <a:pt x="2379" y="6536"/>
                    <a:pt x="2361" y="6523"/>
                    <a:pt x="2361" y="6523"/>
                  </a:cubicBezTo>
                  <a:cubicBezTo>
                    <a:pt x="2345" y="6514"/>
                    <a:pt x="2382" y="6445"/>
                    <a:pt x="2417" y="6376"/>
                  </a:cubicBezTo>
                  <a:cubicBezTo>
                    <a:pt x="2417" y="6376"/>
                    <a:pt x="2436" y="6388"/>
                    <a:pt x="2455" y="6401"/>
                  </a:cubicBezTo>
                  <a:cubicBezTo>
                    <a:pt x="2458" y="6427"/>
                    <a:pt x="2467" y="6437"/>
                    <a:pt x="2478" y="6437"/>
                  </a:cubicBezTo>
                  <a:cubicBezTo>
                    <a:pt x="2511" y="6437"/>
                    <a:pt x="2562" y="6354"/>
                    <a:pt x="2555" y="6282"/>
                  </a:cubicBezTo>
                  <a:lnTo>
                    <a:pt x="2555" y="6282"/>
                  </a:lnTo>
                  <a:lnTo>
                    <a:pt x="2571" y="6291"/>
                  </a:lnTo>
                  <a:cubicBezTo>
                    <a:pt x="2572" y="6292"/>
                    <a:pt x="2574" y="6293"/>
                    <a:pt x="2575" y="6293"/>
                  </a:cubicBezTo>
                  <a:cubicBezTo>
                    <a:pt x="2596" y="6293"/>
                    <a:pt x="2635" y="6227"/>
                    <a:pt x="2693" y="6097"/>
                  </a:cubicBezTo>
                  <a:cubicBezTo>
                    <a:pt x="2733" y="6031"/>
                    <a:pt x="2743" y="5943"/>
                    <a:pt x="2727" y="5934"/>
                  </a:cubicBezTo>
                  <a:cubicBezTo>
                    <a:pt x="2712" y="5922"/>
                    <a:pt x="2759" y="5859"/>
                    <a:pt x="2759" y="5859"/>
                  </a:cubicBezTo>
                  <a:cubicBezTo>
                    <a:pt x="2789" y="5816"/>
                    <a:pt x="2798" y="5802"/>
                    <a:pt x="2806" y="5802"/>
                  </a:cubicBezTo>
                  <a:cubicBezTo>
                    <a:pt x="2810" y="5802"/>
                    <a:pt x="2813" y="5805"/>
                    <a:pt x="2818" y="5809"/>
                  </a:cubicBezTo>
                  <a:cubicBezTo>
                    <a:pt x="2821" y="5811"/>
                    <a:pt x="2825" y="5812"/>
                    <a:pt x="2828" y="5812"/>
                  </a:cubicBezTo>
                  <a:cubicBezTo>
                    <a:pt x="2868" y="5812"/>
                    <a:pt x="2945" y="5701"/>
                    <a:pt x="2956" y="5621"/>
                  </a:cubicBezTo>
                  <a:lnTo>
                    <a:pt x="2972" y="5633"/>
                  </a:lnTo>
                  <a:cubicBezTo>
                    <a:pt x="2973" y="5634"/>
                    <a:pt x="2975" y="5635"/>
                    <a:pt x="2977" y="5635"/>
                  </a:cubicBezTo>
                  <a:cubicBezTo>
                    <a:pt x="3000" y="5635"/>
                    <a:pt x="3071" y="5571"/>
                    <a:pt x="3282" y="5292"/>
                  </a:cubicBezTo>
                  <a:cubicBezTo>
                    <a:pt x="3481" y="5071"/>
                    <a:pt x="3643" y="4915"/>
                    <a:pt x="3665" y="4915"/>
                  </a:cubicBezTo>
                  <a:cubicBezTo>
                    <a:pt x="3666" y="4915"/>
                    <a:pt x="3667" y="4915"/>
                    <a:pt x="3667" y="4916"/>
                  </a:cubicBezTo>
                  <a:cubicBezTo>
                    <a:pt x="3668" y="4916"/>
                    <a:pt x="3668" y="4916"/>
                    <a:pt x="3669" y="4916"/>
                  </a:cubicBezTo>
                  <a:cubicBezTo>
                    <a:pt x="3693" y="4916"/>
                    <a:pt x="3886" y="4695"/>
                    <a:pt x="3971" y="4561"/>
                  </a:cubicBezTo>
                  <a:cubicBezTo>
                    <a:pt x="3973" y="4563"/>
                    <a:pt x="3975" y="4564"/>
                    <a:pt x="3979" y="4564"/>
                  </a:cubicBezTo>
                  <a:cubicBezTo>
                    <a:pt x="4001" y="4564"/>
                    <a:pt x="4062" y="4518"/>
                    <a:pt x="4169" y="4436"/>
                  </a:cubicBezTo>
                  <a:cubicBezTo>
                    <a:pt x="4307" y="4333"/>
                    <a:pt x="4342" y="4307"/>
                    <a:pt x="4356" y="4307"/>
                  </a:cubicBezTo>
                  <a:cubicBezTo>
                    <a:pt x="4361" y="4307"/>
                    <a:pt x="4363" y="4310"/>
                    <a:pt x="4366" y="4314"/>
                  </a:cubicBezTo>
                  <a:cubicBezTo>
                    <a:pt x="4350" y="4351"/>
                    <a:pt x="4340" y="4371"/>
                    <a:pt x="4343" y="4371"/>
                  </a:cubicBezTo>
                  <a:cubicBezTo>
                    <a:pt x="4347" y="4371"/>
                    <a:pt x="4371" y="4340"/>
                    <a:pt x="4429" y="4273"/>
                  </a:cubicBezTo>
                  <a:cubicBezTo>
                    <a:pt x="4466" y="4206"/>
                    <a:pt x="4624" y="4118"/>
                    <a:pt x="4682" y="4118"/>
                  </a:cubicBezTo>
                  <a:cubicBezTo>
                    <a:pt x="4691" y="4118"/>
                    <a:pt x="4698" y="4120"/>
                    <a:pt x="4702" y="4126"/>
                  </a:cubicBezTo>
                  <a:cubicBezTo>
                    <a:pt x="4703" y="4129"/>
                    <a:pt x="4706" y="4131"/>
                    <a:pt x="4710" y="4131"/>
                  </a:cubicBezTo>
                  <a:cubicBezTo>
                    <a:pt x="4732" y="4131"/>
                    <a:pt x="4793" y="4087"/>
                    <a:pt x="4908" y="4032"/>
                  </a:cubicBezTo>
                  <a:cubicBezTo>
                    <a:pt x="5012" y="3957"/>
                    <a:pt x="5125" y="3891"/>
                    <a:pt x="5244" y="3844"/>
                  </a:cubicBezTo>
                  <a:cubicBezTo>
                    <a:pt x="5457" y="3759"/>
                    <a:pt x="5457" y="3759"/>
                    <a:pt x="5444" y="3718"/>
                  </a:cubicBezTo>
                  <a:cubicBezTo>
                    <a:pt x="5429" y="3681"/>
                    <a:pt x="5501" y="3650"/>
                    <a:pt x="5648" y="3596"/>
                  </a:cubicBezTo>
                  <a:cubicBezTo>
                    <a:pt x="5703" y="3583"/>
                    <a:pt x="5758" y="3567"/>
                    <a:pt x="5786" y="3567"/>
                  </a:cubicBezTo>
                  <a:cubicBezTo>
                    <a:pt x="5796" y="3567"/>
                    <a:pt x="5803" y="3569"/>
                    <a:pt x="5805" y="3574"/>
                  </a:cubicBezTo>
                  <a:cubicBezTo>
                    <a:pt x="5855" y="3574"/>
                    <a:pt x="5908" y="3565"/>
                    <a:pt x="5958" y="3552"/>
                  </a:cubicBezTo>
                  <a:cubicBezTo>
                    <a:pt x="6008" y="3537"/>
                    <a:pt x="6058" y="3524"/>
                    <a:pt x="6088" y="3524"/>
                  </a:cubicBezTo>
                  <a:cubicBezTo>
                    <a:pt x="6101" y="3524"/>
                    <a:pt x="6110" y="3527"/>
                    <a:pt x="6112" y="3534"/>
                  </a:cubicBezTo>
                  <a:cubicBezTo>
                    <a:pt x="6124" y="3534"/>
                    <a:pt x="6136" y="3534"/>
                    <a:pt x="6149" y="3534"/>
                  </a:cubicBezTo>
                  <a:cubicBezTo>
                    <a:pt x="6212" y="3534"/>
                    <a:pt x="6277" y="3527"/>
                    <a:pt x="6340" y="3512"/>
                  </a:cubicBezTo>
                  <a:cubicBezTo>
                    <a:pt x="6442" y="3490"/>
                    <a:pt x="6544" y="3475"/>
                    <a:pt x="6600" y="3475"/>
                  </a:cubicBezTo>
                  <a:cubicBezTo>
                    <a:pt x="6627" y="3475"/>
                    <a:pt x="6643" y="3478"/>
                    <a:pt x="6644" y="3487"/>
                  </a:cubicBezTo>
                  <a:cubicBezTo>
                    <a:pt x="6720" y="3477"/>
                    <a:pt x="6720" y="3477"/>
                    <a:pt x="6720" y="3458"/>
                  </a:cubicBezTo>
                  <a:cubicBezTo>
                    <a:pt x="6717" y="3440"/>
                    <a:pt x="6792" y="3402"/>
                    <a:pt x="7099" y="3402"/>
                  </a:cubicBezTo>
                  <a:cubicBezTo>
                    <a:pt x="7252" y="3399"/>
                    <a:pt x="7484" y="3393"/>
                    <a:pt x="7484" y="3374"/>
                  </a:cubicBezTo>
                  <a:cubicBezTo>
                    <a:pt x="7563" y="3377"/>
                    <a:pt x="7563" y="3377"/>
                    <a:pt x="7560" y="3399"/>
                  </a:cubicBezTo>
                  <a:cubicBezTo>
                    <a:pt x="7560" y="3422"/>
                    <a:pt x="7607" y="3434"/>
                    <a:pt x="7677" y="3434"/>
                  </a:cubicBezTo>
                  <a:cubicBezTo>
                    <a:pt x="7731" y="3434"/>
                    <a:pt x="7798" y="3426"/>
                    <a:pt x="7867" y="3411"/>
                  </a:cubicBezTo>
                  <a:cubicBezTo>
                    <a:pt x="7868" y="3403"/>
                    <a:pt x="7883" y="3399"/>
                    <a:pt x="7905" y="3399"/>
                  </a:cubicBezTo>
                  <a:cubicBezTo>
                    <a:pt x="7935" y="3399"/>
                    <a:pt x="7979" y="3407"/>
                    <a:pt x="8020" y="3427"/>
                  </a:cubicBezTo>
                  <a:cubicBezTo>
                    <a:pt x="8042" y="3428"/>
                    <a:pt x="8064" y="3429"/>
                    <a:pt x="8085" y="3429"/>
                  </a:cubicBezTo>
                  <a:cubicBezTo>
                    <a:pt x="8116" y="3429"/>
                    <a:pt x="8146" y="3428"/>
                    <a:pt x="8177" y="3424"/>
                  </a:cubicBezTo>
                  <a:cubicBezTo>
                    <a:pt x="8205" y="3419"/>
                    <a:pt x="8223" y="3417"/>
                    <a:pt x="8241" y="3417"/>
                  </a:cubicBezTo>
                  <a:cubicBezTo>
                    <a:pt x="8274" y="3417"/>
                    <a:pt x="8309" y="3426"/>
                    <a:pt x="8406" y="3452"/>
                  </a:cubicBezTo>
                  <a:cubicBezTo>
                    <a:pt x="8403" y="3471"/>
                    <a:pt x="8478" y="3487"/>
                    <a:pt x="8553" y="3502"/>
                  </a:cubicBezTo>
                  <a:cubicBezTo>
                    <a:pt x="8741" y="3521"/>
                    <a:pt x="8926" y="3559"/>
                    <a:pt x="9108" y="3612"/>
                  </a:cubicBezTo>
                  <a:cubicBezTo>
                    <a:pt x="9274" y="3653"/>
                    <a:pt x="9434" y="3709"/>
                    <a:pt x="9590" y="3781"/>
                  </a:cubicBezTo>
                  <a:cubicBezTo>
                    <a:pt x="9640" y="3781"/>
                    <a:pt x="9694" y="3791"/>
                    <a:pt x="9741" y="3812"/>
                  </a:cubicBezTo>
                  <a:cubicBezTo>
                    <a:pt x="9776" y="3852"/>
                    <a:pt x="9820" y="3873"/>
                    <a:pt x="9852" y="3873"/>
                  </a:cubicBezTo>
                  <a:cubicBezTo>
                    <a:pt x="9871" y="3873"/>
                    <a:pt x="9885" y="3865"/>
                    <a:pt x="9891" y="3850"/>
                  </a:cubicBezTo>
                  <a:lnTo>
                    <a:pt x="9822" y="3822"/>
                  </a:lnTo>
                  <a:cubicBezTo>
                    <a:pt x="9797" y="3809"/>
                    <a:pt x="9775" y="3800"/>
                    <a:pt x="9750" y="3794"/>
                  </a:cubicBezTo>
                  <a:cubicBezTo>
                    <a:pt x="9753" y="3786"/>
                    <a:pt x="9762" y="3782"/>
                    <a:pt x="9775" y="3782"/>
                  </a:cubicBezTo>
                  <a:cubicBezTo>
                    <a:pt x="9836" y="3782"/>
                    <a:pt x="9977" y="3854"/>
                    <a:pt x="9954" y="3900"/>
                  </a:cubicBezTo>
                  <a:cubicBezTo>
                    <a:pt x="9995" y="3953"/>
                    <a:pt x="10004" y="3965"/>
                    <a:pt x="10046" y="3965"/>
                  </a:cubicBezTo>
                  <a:cubicBezTo>
                    <a:pt x="10059" y="3965"/>
                    <a:pt x="10074" y="3964"/>
                    <a:pt x="10095" y="3963"/>
                  </a:cubicBezTo>
                  <a:cubicBezTo>
                    <a:pt x="10106" y="3961"/>
                    <a:pt x="10116" y="3961"/>
                    <a:pt x="10127" y="3961"/>
                  </a:cubicBezTo>
                  <a:cubicBezTo>
                    <a:pt x="10200" y="3961"/>
                    <a:pt x="10266" y="3997"/>
                    <a:pt x="10305" y="4060"/>
                  </a:cubicBezTo>
                  <a:cubicBezTo>
                    <a:pt x="10290" y="4089"/>
                    <a:pt x="10287" y="4096"/>
                    <a:pt x="10327" y="4096"/>
                  </a:cubicBezTo>
                  <a:cubicBezTo>
                    <a:pt x="10339" y="4096"/>
                    <a:pt x="10354" y="4095"/>
                    <a:pt x="10374" y="4095"/>
                  </a:cubicBezTo>
                  <a:cubicBezTo>
                    <a:pt x="10379" y="4094"/>
                    <a:pt x="10385" y="4094"/>
                    <a:pt x="10390" y="4094"/>
                  </a:cubicBezTo>
                  <a:cubicBezTo>
                    <a:pt x="10565" y="4094"/>
                    <a:pt x="10767" y="4188"/>
                    <a:pt x="10722" y="4261"/>
                  </a:cubicBezTo>
                  <a:cubicBezTo>
                    <a:pt x="10700" y="4295"/>
                    <a:pt x="10756" y="4355"/>
                    <a:pt x="10822" y="4392"/>
                  </a:cubicBezTo>
                  <a:cubicBezTo>
                    <a:pt x="10851" y="4411"/>
                    <a:pt x="10869" y="4418"/>
                    <a:pt x="10882" y="4418"/>
                  </a:cubicBezTo>
                  <a:cubicBezTo>
                    <a:pt x="10896" y="4418"/>
                    <a:pt x="10903" y="4409"/>
                    <a:pt x="10910" y="4398"/>
                  </a:cubicBezTo>
                  <a:cubicBezTo>
                    <a:pt x="10894" y="4372"/>
                    <a:pt x="10893" y="4360"/>
                    <a:pt x="10902" y="4360"/>
                  </a:cubicBezTo>
                  <a:cubicBezTo>
                    <a:pt x="10918" y="4360"/>
                    <a:pt x="10971" y="4403"/>
                    <a:pt x="11038" y="4480"/>
                  </a:cubicBezTo>
                  <a:cubicBezTo>
                    <a:pt x="11188" y="4668"/>
                    <a:pt x="11320" y="4743"/>
                    <a:pt x="11521" y="4862"/>
                  </a:cubicBezTo>
                  <a:cubicBezTo>
                    <a:pt x="11722" y="4982"/>
                    <a:pt x="11863" y="5107"/>
                    <a:pt x="11839" y="5107"/>
                  </a:cubicBezTo>
                  <a:cubicBezTo>
                    <a:pt x="11831" y="5107"/>
                    <a:pt x="11805" y="5093"/>
                    <a:pt x="11756" y="5060"/>
                  </a:cubicBezTo>
                  <a:cubicBezTo>
                    <a:pt x="11687" y="5027"/>
                    <a:pt x="11651" y="5010"/>
                    <a:pt x="11646" y="5010"/>
                  </a:cubicBezTo>
                  <a:lnTo>
                    <a:pt x="11646" y="5010"/>
                  </a:lnTo>
                  <a:cubicBezTo>
                    <a:pt x="11640" y="5010"/>
                    <a:pt x="11673" y="5031"/>
                    <a:pt x="11740" y="5075"/>
                  </a:cubicBezTo>
                  <a:lnTo>
                    <a:pt x="12016" y="5339"/>
                  </a:lnTo>
                  <a:cubicBezTo>
                    <a:pt x="12066" y="5386"/>
                    <a:pt x="12123" y="5425"/>
                    <a:pt x="12146" y="5425"/>
                  </a:cubicBezTo>
                  <a:cubicBezTo>
                    <a:pt x="12149" y="5425"/>
                    <a:pt x="12152" y="5425"/>
                    <a:pt x="12154" y="5423"/>
                  </a:cubicBezTo>
                  <a:cubicBezTo>
                    <a:pt x="12173" y="5508"/>
                    <a:pt x="12257" y="5633"/>
                    <a:pt x="12392" y="5724"/>
                  </a:cubicBezTo>
                  <a:lnTo>
                    <a:pt x="12486" y="5846"/>
                  </a:lnTo>
                  <a:cubicBezTo>
                    <a:pt x="12514" y="5890"/>
                    <a:pt x="12552" y="5925"/>
                    <a:pt x="12596" y="5956"/>
                  </a:cubicBezTo>
                  <a:cubicBezTo>
                    <a:pt x="12655" y="6006"/>
                    <a:pt x="12696" y="6078"/>
                    <a:pt x="12712" y="6153"/>
                  </a:cubicBezTo>
                  <a:cubicBezTo>
                    <a:pt x="12735" y="6223"/>
                    <a:pt x="12758" y="6293"/>
                    <a:pt x="12774" y="6293"/>
                  </a:cubicBezTo>
                  <a:cubicBezTo>
                    <a:pt x="12775" y="6293"/>
                    <a:pt x="12776" y="6292"/>
                    <a:pt x="12777" y="6291"/>
                  </a:cubicBezTo>
                  <a:cubicBezTo>
                    <a:pt x="12778" y="6291"/>
                    <a:pt x="12779" y="6291"/>
                    <a:pt x="12780" y="6291"/>
                  </a:cubicBezTo>
                  <a:cubicBezTo>
                    <a:pt x="12804" y="6291"/>
                    <a:pt x="12902" y="6400"/>
                    <a:pt x="12956" y="6457"/>
                  </a:cubicBezTo>
                  <a:cubicBezTo>
                    <a:pt x="12998" y="6500"/>
                    <a:pt x="13019" y="6553"/>
                    <a:pt x="13004" y="6553"/>
                  </a:cubicBezTo>
                  <a:cubicBezTo>
                    <a:pt x="12998" y="6553"/>
                    <a:pt x="12989" y="6547"/>
                    <a:pt x="12975" y="6533"/>
                  </a:cubicBezTo>
                  <a:lnTo>
                    <a:pt x="12975" y="6533"/>
                  </a:lnTo>
                  <a:cubicBezTo>
                    <a:pt x="12956" y="6542"/>
                    <a:pt x="12956" y="6542"/>
                    <a:pt x="13016" y="6686"/>
                  </a:cubicBezTo>
                  <a:cubicBezTo>
                    <a:pt x="13055" y="6747"/>
                    <a:pt x="13121" y="6878"/>
                    <a:pt x="13142" y="6878"/>
                  </a:cubicBezTo>
                  <a:cubicBezTo>
                    <a:pt x="13143" y="6878"/>
                    <a:pt x="13143" y="6878"/>
                    <a:pt x="13144" y="6877"/>
                  </a:cubicBezTo>
                  <a:cubicBezTo>
                    <a:pt x="13144" y="6877"/>
                    <a:pt x="13145" y="6877"/>
                    <a:pt x="13145" y="6877"/>
                  </a:cubicBezTo>
                  <a:cubicBezTo>
                    <a:pt x="13172" y="6877"/>
                    <a:pt x="13370" y="7280"/>
                    <a:pt x="13382" y="7357"/>
                  </a:cubicBezTo>
                  <a:cubicBezTo>
                    <a:pt x="13382" y="7357"/>
                    <a:pt x="13414" y="7429"/>
                    <a:pt x="13445" y="7498"/>
                  </a:cubicBezTo>
                  <a:cubicBezTo>
                    <a:pt x="13476" y="7567"/>
                    <a:pt x="13526" y="7629"/>
                    <a:pt x="13558" y="7698"/>
                  </a:cubicBezTo>
                  <a:cubicBezTo>
                    <a:pt x="13580" y="7745"/>
                    <a:pt x="13608" y="7792"/>
                    <a:pt x="13639" y="7833"/>
                  </a:cubicBezTo>
                  <a:cubicBezTo>
                    <a:pt x="13667" y="7905"/>
                    <a:pt x="13699" y="7974"/>
                    <a:pt x="13680" y="7980"/>
                  </a:cubicBezTo>
                  <a:cubicBezTo>
                    <a:pt x="13749" y="8037"/>
                    <a:pt x="13749" y="8037"/>
                    <a:pt x="13736" y="8125"/>
                  </a:cubicBezTo>
                  <a:cubicBezTo>
                    <a:pt x="13699" y="8137"/>
                    <a:pt x="13699" y="8137"/>
                    <a:pt x="13768" y="8194"/>
                  </a:cubicBezTo>
                  <a:cubicBezTo>
                    <a:pt x="13805" y="8231"/>
                    <a:pt x="13824" y="8284"/>
                    <a:pt x="13824" y="8338"/>
                  </a:cubicBezTo>
                  <a:cubicBezTo>
                    <a:pt x="13806" y="8344"/>
                    <a:pt x="13830" y="8407"/>
                    <a:pt x="13849" y="8407"/>
                  </a:cubicBezTo>
                  <a:cubicBezTo>
                    <a:pt x="13850" y="8407"/>
                    <a:pt x="13851" y="8407"/>
                    <a:pt x="13852" y="8407"/>
                  </a:cubicBezTo>
                  <a:cubicBezTo>
                    <a:pt x="13921" y="8463"/>
                    <a:pt x="14025" y="8670"/>
                    <a:pt x="13987" y="8686"/>
                  </a:cubicBezTo>
                  <a:cubicBezTo>
                    <a:pt x="14006" y="8733"/>
                    <a:pt x="14034" y="8780"/>
                    <a:pt x="14062" y="8820"/>
                  </a:cubicBezTo>
                  <a:cubicBezTo>
                    <a:pt x="14131" y="8877"/>
                    <a:pt x="14131" y="8877"/>
                    <a:pt x="14094" y="8889"/>
                  </a:cubicBezTo>
                  <a:cubicBezTo>
                    <a:pt x="14081" y="8971"/>
                    <a:pt x="14112" y="9055"/>
                    <a:pt x="14178" y="9102"/>
                  </a:cubicBezTo>
                  <a:cubicBezTo>
                    <a:pt x="14209" y="9146"/>
                    <a:pt x="14228" y="9193"/>
                    <a:pt x="14238" y="9246"/>
                  </a:cubicBezTo>
                  <a:cubicBezTo>
                    <a:pt x="14269" y="9381"/>
                    <a:pt x="14410" y="9749"/>
                    <a:pt x="14442" y="9749"/>
                  </a:cubicBezTo>
                  <a:cubicBezTo>
                    <a:pt x="14445" y="9749"/>
                    <a:pt x="14447" y="9746"/>
                    <a:pt x="14448" y="9738"/>
                  </a:cubicBezTo>
                  <a:lnTo>
                    <a:pt x="14510" y="9876"/>
                  </a:lnTo>
                  <a:cubicBezTo>
                    <a:pt x="14554" y="10024"/>
                    <a:pt x="14586" y="10093"/>
                    <a:pt x="14642" y="10152"/>
                  </a:cubicBezTo>
                  <a:lnTo>
                    <a:pt x="14695" y="10212"/>
                  </a:lnTo>
                  <a:cubicBezTo>
                    <a:pt x="14676" y="10221"/>
                    <a:pt x="14689" y="10296"/>
                    <a:pt x="14723" y="10365"/>
                  </a:cubicBezTo>
                  <a:cubicBezTo>
                    <a:pt x="14749" y="10416"/>
                    <a:pt x="14757" y="10429"/>
                    <a:pt x="14767" y="10429"/>
                  </a:cubicBezTo>
                  <a:cubicBezTo>
                    <a:pt x="14771" y="10429"/>
                    <a:pt x="14775" y="10427"/>
                    <a:pt x="14780" y="10425"/>
                  </a:cubicBezTo>
                  <a:cubicBezTo>
                    <a:pt x="14774" y="10400"/>
                    <a:pt x="14773" y="10390"/>
                    <a:pt x="14776" y="10390"/>
                  </a:cubicBezTo>
                  <a:lnTo>
                    <a:pt x="14776" y="10390"/>
                  </a:lnTo>
                  <a:cubicBezTo>
                    <a:pt x="14783" y="10390"/>
                    <a:pt x="14807" y="10436"/>
                    <a:pt x="14833" y="10481"/>
                  </a:cubicBezTo>
                  <a:cubicBezTo>
                    <a:pt x="14871" y="10547"/>
                    <a:pt x="14890" y="10622"/>
                    <a:pt x="14871" y="10635"/>
                  </a:cubicBezTo>
                  <a:lnTo>
                    <a:pt x="14908" y="10701"/>
                  </a:lnTo>
                  <a:cubicBezTo>
                    <a:pt x="14913" y="10698"/>
                    <a:pt x="14917" y="10697"/>
                    <a:pt x="14921" y="10697"/>
                  </a:cubicBezTo>
                  <a:cubicBezTo>
                    <a:pt x="14951" y="10697"/>
                    <a:pt x="14978" y="10749"/>
                    <a:pt x="14965" y="10757"/>
                  </a:cubicBezTo>
                  <a:cubicBezTo>
                    <a:pt x="14987" y="10829"/>
                    <a:pt x="15021" y="10898"/>
                    <a:pt x="15065" y="10961"/>
                  </a:cubicBezTo>
                  <a:cubicBezTo>
                    <a:pt x="15066" y="10960"/>
                    <a:pt x="15067" y="10960"/>
                    <a:pt x="15068" y="10960"/>
                  </a:cubicBezTo>
                  <a:cubicBezTo>
                    <a:pt x="15080" y="10960"/>
                    <a:pt x="15092" y="10988"/>
                    <a:pt x="15087" y="10988"/>
                  </a:cubicBezTo>
                  <a:cubicBezTo>
                    <a:pt x="15084" y="10988"/>
                    <a:pt x="15078" y="10981"/>
                    <a:pt x="15065" y="10961"/>
                  </a:cubicBezTo>
                  <a:lnTo>
                    <a:pt x="15046" y="10973"/>
                  </a:lnTo>
                  <a:cubicBezTo>
                    <a:pt x="15062" y="11021"/>
                    <a:pt x="15075" y="11034"/>
                    <a:pt x="15086" y="11034"/>
                  </a:cubicBezTo>
                  <a:cubicBezTo>
                    <a:pt x="15093" y="11034"/>
                    <a:pt x="15099" y="11030"/>
                    <a:pt x="15106" y="11026"/>
                  </a:cubicBezTo>
                  <a:cubicBezTo>
                    <a:pt x="15106" y="11026"/>
                    <a:pt x="15146" y="11089"/>
                    <a:pt x="15190" y="11152"/>
                  </a:cubicBezTo>
                  <a:cubicBezTo>
                    <a:pt x="15220" y="11194"/>
                    <a:pt x="15250" y="11236"/>
                    <a:pt x="15258" y="11236"/>
                  </a:cubicBezTo>
                  <a:cubicBezTo>
                    <a:pt x="15262" y="11236"/>
                    <a:pt x="15261" y="11226"/>
                    <a:pt x="15253" y="11202"/>
                  </a:cubicBezTo>
                  <a:cubicBezTo>
                    <a:pt x="15259" y="11198"/>
                    <a:pt x="15266" y="11194"/>
                    <a:pt x="15274" y="11194"/>
                  </a:cubicBezTo>
                  <a:cubicBezTo>
                    <a:pt x="15287" y="11194"/>
                    <a:pt x="15305" y="11204"/>
                    <a:pt x="15331" y="11243"/>
                  </a:cubicBezTo>
                  <a:cubicBezTo>
                    <a:pt x="15333" y="11242"/>
                    <a:pt x="15334" y="11241"/>
                    <a:pt x="15335" y="11241"/>
                  </a:cubicBezTo>
                  <a:cubicBezTo>
                    <a:pt x="15346" y="11241"/>
                    <a:pt x="15357" y="11268"/>
                    <a:pt x="15352" y="11268"/>
                  </a:cubicBezTo>
                  <a:cubicBezTo>
                    <a:pt x="15350" y="11268"/>
                    <a:pt x="15344" y="11262"/>
                    <a:pt x="15331" y="11243"/>
                  </a:cubicBezTo>
                  <a:lnTo>
                    <a:pt x="15331" y="11243"/>
                  </a:lnTo>
                  <a:cubicBezTo>
                    <a:pt x="15313" y="11255"/>
                    <a:pt x="15297" y="11265"/>
                    <a:pt x="15338" y="11327"/>
                  </a:cubicBezTo>
                  <a:cubicBezTo>
                    <a:pt x="15385" y="11390"/>
                    <a:pt x="15369" y="11399"/>
                    <a:pt x="15369" y="11399"/>
                  </a:cubicBezTo>
                  <a:cubicBezTo>
                    <a:pt x="15363" y="11397"/>
                    <a:pt x="15359" y="11396"/>
                    <a:pt x="15356" y="11396"/>
                  </a:cubicBezTo>
                  <a:cubicBezTo>
                    <a:pt x="15314" y="11396"/>
                    <a:pt x="15493" y="11600"/>
                    <a:pt x="15560" y="11638"/>
                  </a:cubicBezTo>
                  <a:cubicBezTo>
                    <a:pt x="15689" y="11728"/>
                    <a:pt x="15742" y="11782"/>
                    <a:pt x="15711" y="11810"/>
                  </a:cubicBezTo>
                  <a:cubicBezTo>
                    <a:pt x="15679" y="11838"/>
                    <a:pt x="15814" y="11926"/>
                    <a:pt x="15911" y="11935"/>
                  </a:cubicBezTo>
                  <a:lnTo>
                    <a:pt x="16011" y="11945"/>
                  </a:lnTo>
                  <a:lnTo>
                    <a:pt x="15968" y="11985"/>
                  </a:lnTo>
                  <a:cubicBezTo>
                    <a:pt x="15961" y="12095"/>
                    <a:pt x="15958" y="12101"/>
                    <a:pt x="16159" y="12224"/>
                  </a:cubicBezTo>
                  <a:cubicBezTo>
                    <a:pt x="16284" y="12311"/>
                    <a:pt x="16287" y="12308"/>
                    <a:pt x="16272" y="12324"/>
                  </a:cubicBezTo>
                  <a:cubicBezTo>
                    <a:pt x="16259" y="12336"/>
                    <a:pt x="16315" y="12390"/>
                    <a:pt x="16497" y="12531"/>
                  </a:cubicBezTo>
                  <a:cubicBezTo>
                    <a:pt x="16654" y="12649"/>
                    <a:pt x="16724" y="12694"/>
                    <a:pt x="16749" y="12694"/>
                  </a:cubicBezTo>
                  <a:cubicBezTo>
                    <a:pt x="16753" y="12694"/>
                    <a:pt x="16756" y="12693"/>
                    <a:pt x="16757" y="12691"/>
                  </a:cubicBezTo>
                  <a:lnTo>
                    <a:pt x="16883" y="12775"/>
                  </a:lnTo>
                  <a:cubicBezTo>
                    <a:pt x="16911" y="12827"/>
                    <a:pt x="16986" y="12874"/>
                    <a:pt x="17016" y="12874"/>
                  </a:cubicBezTo>
                  <a:cubicBezTo>
                    <a:pt x="17030" y="12874"/>
                    <a:pt x="17034" y="12864"/>
                    <a:pt x="17021" y="12841"/>
                  </a:cubicBezTo>
                  <a:lnTo>
                    <a:pt x="17021" y="12841"/>
                  </a:lnTo>
                  <a:cubicBezTo>
                    <a:pt x="17021" y="12841"/>
                    <a:pt x="17086" y="12882"/>
                    <a:pt x="17152" y="12916"/>
                  </a:cubicBezTo>
                  <a:lnTo>
                    <a:pt x="17143" y="12935"/>
                  </a:lnTo>
                  <a:cubicBezTo>
                    <a:pt x="17136" y="12944"/>
                    <a:pt x="17165" y="12966"/>
                    <a:pt x="17265" y="13026"/>
                  </a:cubicBezTo>
                  <a:cubicBezTo>
                    <a:pt x="17440" y="13126"/>
                    <a:pt x="17625" y="13214"/>
                    <a:pt x="17813" y="13292"/>
                  </a:cubicBezTo>
                  <a:cubicBezTo>
                    <a:pt x="18008" y="13377"/>
                    <a:pt x="18211" y="13449"/>
                    <a:pt x="18415" y="13502"/>
                  </a:cubicBezTo>
                  <a:cubicBezTo>
                    <a:pt x="18465" y="13514"/>
                    <a:pt x="18496" y="13520"/>
                    <a:pt x="18515" y="13520"/>
                  </a:cubicBezTo>
                  <a:cubicBezTo>
                    <a:pt x="18536" y="13520"/>
                    <a:pt x="18543" y="13514"/>
                    <a:pt x="18547" y="13502"/>
                  </a:cubicBezTo>
                  <a:cubicBezTo>
                    <a:pt x="18571" y="13496"/>
                    <a:pt x="18594" y="13493"/>
                    <a:pt x="18615" y="13493"/>
                  </a:cubicBezTo>
                  <a:cubicBezTo>
                    <a:pt x="18666" y="13493"/>
                    <a:pt x="18700" y="13511"/>
                    <a:pt x="18691" y="13540"/>
                  </a:cubicBezTo>
                  <a:cubicBezTo>
                    <a:pt x="18688" y="13555"/>
                    <a:pt x="18732" y="13584"/>
                    <a:pt x="18751" y="13584"/>
                  </a:cubicBezTo>
                  <a:cubicBezTo>
                    <a:pt x="18756" y="13584"/>
                    <a:pt x="18759" y="13582"/>
                    <a:pt x="18760" y="13577"/>
                  </a:cubicBezTo>
                  <a:cubicBezTo>
                    <a:pt x="18835" y="13593"/>
                    <a:pt x="18907" y="13615"/>
                    <a:pt x="18979" y="13646"/>
                  </a:cubicBezTo>
                  <a:cubicBezTo>
                    <a:pt x="19103" y="13693"/>
                    <a:pt x="19184" y="13708"/>
                    <a:pt x="19230" y="13708"/>
                  </a:cubicBezTo>
                  <a:cubicBezTo>
                    <a:pt x="19265" y="13708"/>
                    <a:pt x="19280" y="13700"/>
                    <a:pt x="19280" y="13690"/>
                  </a:cubicBezTo>
                  <a:cubicBezTo>
                    <a:pt x="19254" y="13671"/>
                    <a:pt x="19248" y="13664"/>
                    <a:pt x="19255" y="13664"/>
                  </a:cubicBezTo>
                  <a:cubicBezTo>
                    <a:pt x="19266" y="13664"/>
                    <a:pt x="19310" y="13683"/>
                    <a:pt x="19355" y="13703"/>
                  </a:cubicBezTo>
                  <a:cubicBezTo>
                    <a:pt x="19412" y="13724"/>
                    <a:pt x="19469" y="13744"/>
                    <a:pt x="19494" y="13744"/>
                  </a:cubicBezTo>
                  <a:cubicBezTo>
                    <a:pt x="19501" y="13744"/>
                    <a:pt x="19506" y="13742"/>
                    <a:pt x="19506" y="13737"/>
                  </a:cubicBezTo>
                  <a:cubicBezTo>
                    <a:pt x="19545" y="13733"/>
                    <a:pt x="19679" y="13727"/>
                    <a:pt x="19803" y="13727"/>
                  </a:cubicBezTo>
                  <a:cubicBezTo>
                    <a:pt x="19927" y="13727"/>
                    <a:pt x="20042" y="13733"/>
                    <a:pt x="20042" y="13750"/>
                  </a:cubicBezTo>
                  <a:lnTo>
                    <a:pt x="20195" y="13740"/>
                  </a:lnTo>
                  <a:cubicBezTo>
                    <a:pt x="20195" y="13718"/>
                    <a:pt x="20345" y="13712"/>
                    <a:pt x="20496" y="13687"/>
                  </a:cubicBezTo>
                  <a:cubicBezTo>
                    <a:pt x="20601" y="13672"/>
                    <a:pt x="20668" y="13659"/>
                    <a:pt x="20702" y="13659"/>
                  </a:cubicBezTo>
                  <a:cubicBezTo>
                    <a:pt x="20717" y="13659"/>
                    <a:pt x="20726" y="13661"/>
                    <a:pt x="20728" y="13668"/>
                  </a:cubicBezTo>
                  <a:cubicBezTo>
                    <a:pt x="20699" y="13680"/>
                    <a:pt x="20693" y="13687"/>
                    <a:pt x="20704" y="13687"/>
                  </a:cubicBezTo>
                  <a:cubicBezTo>
                    <a:pt x="20723" y="13687"/>
                    <a:pt x="20787" y="13670"/>
                    <a:pt x="20875" y="13634"/>
                  </a:cubicBezTo>
                  <a:cubicBezTo>
                    <a:pt x="20950" y="13615"/>
                    <a:pt x="21013" y="13555"/>
                    <a:pt x="21085" y="13530"/>
                  </a:cubicBezTo>
                  <a:cubicBezTo>
                    <a:pt x="21079" y="13512"/>
                    <a:pt x="21145" y="13471"/>
                    <a:pt x="21214" y="13443"/>
                  </a:cubicBezTo>
                  <a:lnTo>
                    <a:pt x="21223" y="13461"/>
                  </a:lnTo>
                  <a:lnTo>
                    <a:pt x="21235" y="13502"/>
                  </a:lnTo>
                  <a:cubicBezTo>
                    <a:pt x="21308" y="13474"/>
                    <a:pt x="21377" y="13446"/>
                    <a:pt x="21370" y="13427"/>
                  </a:cubicBezTo>
                  <a:cubicBezTo>
                    <a:pt x="21445" y="13414"/>
                    <a:pt x="21518" y="13386"/>
                    <a:pt x="21652" y="13311"/>
                  </a:cubicBezTo>
                  <a:cubicBezTo>
                    <a:pt x="21784" y="13239"/>
                    <a:pt x="21912" y="13154"/>
                    <a:pt x="21959" y="13092"/>
                  </a:cubicBezTo>
                  <a:cubicBezTo>
                    <a:pt x="22003" y="13089"/>
                    <a:pt x="22116" y="13013"/>
                    <a:pt x="22216" y="12926"/>
                  </a:cubicBezTo>
                  <a:cubicBezTo>
                    <a:pt x="22314" y="12835"/>
                    <a:pt x="22404" y="12734"/>
                    <a:pt x="22411" y="12687"/>
                  </a:cubicBezTo>
                  <a:cubicBezTo>
                    <a:pt x="22398" y="12675"/>
                    <a:pt x="22445" y="12618"/>
                    <a:pt x="22511" y="12575"/>
                  </a:cubicBezTo>
                  <a:cubicBezTo>
                    <a:pt x="22577" y="12531"/>
                    <a:pt x="22577" y="12528"/>
                    <a:pt x="22605" y="12455"/>
                  </a:cubicBezTo>
                  <a:cubicBezTo>
                    <a:pt x="22643" y="12387"/>
                    <a:pt x="22693" y="12327"/>
                    <a:pt x="22755" y="12283"/>
                  </a:cubicBezTo>
                  <a:cubicBezTo>
                    <a:pt x="22824" y="12246"/>
                    <a:pt x="22878" y="12177"/>
                    <a:pt x="22893" y="12098"/>
                  </a:cubicBezTo>
                  <a:cubicBezTo>
                    <a:pt x="22950" y="11954"/>
                    <a:pt x="23019" y="11819"/>
                    <a:pt x="23047" y="11747"/>
                  </a:cubicBezTo>
                  <a:cubicBezTo>
                    <a:pt x="23080" y="11636"/>
                    <a:pt x="23101" y="11568"/>
                    <a:pt x="23090" y="11568"/>
                  </a:cubicBezTo>
                  <a:lnTo>
                    <a:pt x="23090" y="11568"/>
                  </a:lnTo>
                  <a:cubicBezTo>
                    <a:pt x="23086" y="11568"/>
                    <a:pt x="23080" y="11575"/>
                    <a:pt x="23069" y="11591"/>
                  </a:cubicBezTo>
                  <a:cubicBezTo>
                    <a:pt x="23050" y="11581"/>
                    <a:pt x="23056" y="11503"/>
                    <a:pt x="23056" y="11503"/>
                  </a:cubicBezTo>
                  <a:cubicBezTo>
                    <a:pt x="23074" y="11419"/>
                    <a:pt x="23088" y="11386"/>
                    <a:pt x="23092" y="11386"/>
                  </a:cubicBezTo>
                  <a:lnTo>
                    <a:pt x="23092" y="11386"/>
                  </a:lnTo>
                  <a:cubicBezTo>
                    <a:pt x="23095" y="11386"/>
                    <a:pt x="23092" y="11404"/>
                    <a:pt x="23081" y="11434"/>
                  </a:cubicBezTo>
                  <a:cubicBezTo>
                    <a:pt x="23067" y="11499"/>
                    <a:pt x="23065" y="11522"/>
                    <a:pt x="23070" y="11522"/>
                  </a:cubicBezTo>
                  <a:cubicBezTo>
                    <a:pt x="23076" y="11522"/>
                    <a:pt x="23096" y="11485"/>
                    <a:pt x="23122" y="11450"/>
                  </a:cubicBezTo>
                  <a:cubicBezTo>
                    <a:pt x="23169" y="11387"/>
                    <a:pt x="23210" y="11240"/>
                    <a:pt x="23232" y="11168"/>
                  </a:cubicBezTo>
                  <a:cubicBezTo>
                    <a:pt x="23251" y="11092"/>
                    <a:pt x="23291" y="10945"/>
                    <a:pt x="23301" y="10870"/>
                  </a:cubicBezTo>
                  <a:cubicBezTo>
                    <a:pt x="23366" y="10650"/>
                    <a:pt x="23366" y="10572"/>
                    <a:pt x="23351" y="10569"/>
                  </a:cubicBezTo>
                  <a:cubicBezTo>
                    <a:pt x="23342" y="10568"/>
                    <a:pt x="23334" y="10566"/>
                    <a:pt x="23329" y="10566"/>
                  </a:cubicBezTo>
                  <a:lnTo>
                    <a:pt x="23329" y="10566"/>
                  </a:lnTo>
                  <a:cubicBezTo>
                    <a:pt x="23357" y="10533"/>
                    <a:pt x="23392" y="10305"/>
                    <a:pt x="23395" y="10077"/>
                  </a:cubicBezTo>
                  <a:cubicBezTo>
                    <a:pt x="23398" y="9848"/>
                    <a:pt x="23370" y="9619"/>
                    <a:pt x="23345" y="9585"/>
                  </a:cubicBezTo>
                  <a:lnTo>
                    <a:pt x="23366" y="9582"/>
                  </a:lnTo>
                  <a:cubicBezTo>
                    <a:pt x="23385" y="9582"/>
                    <a:pt x="23382" y="9503"/>
                    <a:pt x="23363" y="9353"/>
                  </a:cubicBezTo>
                  <a:cubicBezTo>
                    <a:pt x="23354" y="9278"/>
                    <a:pt x="23288" y="8977"/>
                    <a:pt x="23232" y="8754"/>
                  </a:cubicBezTo>
                  <a:cubicBezTo>
                    <a:pt x="23161" y="8464"/>
                    <a:pt x="23087" y="8247"/>
                    <a:pt x="23066" y="8247"/>
                  </a:cubicBezTo>
                  <a:cubicBezTo>
                    <a:pt x="23066" y="8247"/>
                    <a:pt x="23066" y="8247"/>
                    <a:pt x="23066" y="8247"/>
                  </a:cubicBezTo>
                  <a:cubicBezTo>
                    <a:pt x="23041" y="8175"/>
                    <a:pt x="23041" y="8175"/>
                    <a:pt x="23062" y="8168"/>
                  </a:cubicBezTo>
                  <a:lnTo>
                    <a:pt x="23062" y="8168"/>
                  </a:lnTo>
                  <a:cubicBezTo>
                    <a:pt x="23075" y="8187"/>
                    <a:pt x="23082" y="8194"/>
                    <a:pt x="23085" y="8194"/>
                  </a:cubicBezTo>
                  <a:cubicBezTo>
                    <a:pt x="23092" y="8194"/>
                    <a:pt x="23074" y="8142"/>
                    <a:pt x="23056" y="8090"/>
                  </a:cubicBezTo>
                  <a:cubicBezTo>
                    <a:pt x="23038" y="8038"/>
                    <a:pt x="23023" y="8027"/>
                    <a:pt x="23008" y="8027"/>
                  </a:cubicBezTo>
                  <a:cubicBezTo>
                    <a:pt x="23003" y="8027"/>
                    <a:pt x="22997" y="8029"/>
                    <a:pt x="22990" y="8031"/>
                  </a:cubicBezTo>
                  <a:cubicBezTo>
                    <a:pt x="22990" y="8031"/>
                    <a:pt x="22989" y="8031"/>
                    <a:pt x="22988" y="8031"/>
                  </a:cubicBezTo>
                  <a:cubicBezTo>
                    <a:pt x="22970" y="8031"/>
                    <a:pt x="22945" y="7959"/>
                    <a:pt x="22912" y="7817"/>
                  </a:cubicBezTo>
                  <a:cubicBezTo>
                    <a:pt x="22856" y="7620"/>
                    <a:pt x="22774" y="7432"/>
                    <a:pt x="22671" y="7257"/>
                  </a:cubicBezTo>
                  <a:cubicBezTo>
                    <a:pt x="22636" y="7188"/>
                    <a:pt x="22605" y="7119"/>
                    <a:pt x="22624" y="7112"/>
                  </a:cubicBezTo>
                  <a:cubicBezTo>
                    <a:pt x="22596" y="6984"/>
                    <a:pt x="22536" y="6865"/>
                    <a:pt x="22448" y="6771"/>
                  </a:cubicBezTo>
                  <a:cubicBezTo>
                    <a:pt x="22414" y="6702"/>
                    <a:pt x="22414" y="6702"/>
                    <a:pt x="22429" y="6692"/>
                  </a:cubicBezTo>
                  <a:cubicBezTo>
                    <a:pt x="22414" y="6617"/>
                    <a:pt x="22433" y="6608"/>
                    <a:pt x="22357" y="6561"/>
                  </a:cubicBezTo>
                  <a:cubicBezTo>
                    <a:pt x="22251" y="6414"/>
                    <a:pt x="22160" y="6260"/>
                    <a:pt x="22085" y="6097"/>
                  </a:cubicBezTo>
                  <a:cubicBezTo>
                    <a:pt x="22047" y="6038"/>
                    <a:pt x="22009" y="5977"/>
                    <a:pt x="21988" y="5977"/>
                  </a:cubicBezTo>
                  <a:cubicBezTo>
                    <a:pt x="21987" y="5977"/>
                    <a:pt x="21986" y="5977"/>
                    <a:pt x="21984" y="5978"/>
                  </a:cubicBezTo>
                  <a:lnTo>
                    <a:pt x="21966" y="5990"/>
                  </a:lnTo>
                  <a:cubicBezTo>
                    <a:pt x="21963" y="5903"/>
                    <a:pt x="21963" y="5903"/>
                    <a:pt x="21884" y="5859"/>
                  </a:cubicBezTo>
                  <a:cubicBezTo>
                    <a:pt x="21883" y="5860"/>
                    <a:pt x="21881" y="5860"/>
                    <a:pt x="21880" y="5860"/>
                  </a:cubicBezTo>
                  <a:cubicBezTo>
                    <a:pt x="21862" y="5860"/>
                    <a:pt x="21829" y="5805"/>
                    <a:pt x="21843" y="5796"/>
                  </a:cubicBezTo>
                  <a:cubicBezTo>
                    <a:pt x="21828" y="5749"/>
                    <a:pt x="21803" y="5702"/>
                    <a:pt x="21774" y="5658"/>
                  </a:cubicBezTo>
                  <a:cubicBezTo>
                    <a:pt x="21734" y="5592"/>
                    <a:pt x="21499" y="5292"/>
                    <a:pt x="21267" y="4988"/>
                  </a:cubicBezTo>
                  <a:cubicBezTo>
                    <a:pt x="21076" y="4749"/>
                    <a:pt x="20944" y="4587"/>
                    <a:pt x="20853" y="4489"/>
                  </a:cubicBezTo>
                  <a:cubicBezTo>
                    <a:pt x="20768" y="4396"/>
                    <a:pt x="20727" y="4354"/>
                    <a:pt x="20717" y="4354"/>
                  </a:cubicBezTo>
                  <a:cubicBezTo>
                    <a:pt x="20716" y="4354"/>
                    <a:pt x="20716" y="4354"/>
                    <a:pt x="20715" y="4355"/>
                  </a:cubicBezTo>
                  <a:cubicBezTo>
                    <a:pt x="20649" y="4311"/>
                    <a:pt x="20646" y="4311"/>
                    <a:pt x="20612" y="4242"/>
                  </a:cubicBezTo>
                  <a:cubicBezTo>
                    <a:pt x="20574" y="4176"/>
                    <a:pt x="20527" y="4113"/>
                    <a:pt x="20471" y="4060"/>
                  </a:cubicBezTo>
                  <a:cubicBezTo>
                    <a:pt x="20421" y="4004"/>
                    <a:pt x="20367" y="3947"/>
                    <a:pt x="20383" y="3935"/>
                  </a:cubicBezTo>
                  <a:cubicBezTo>
                    <a:pt x="20336" y="3913"/>
                    <a:pt x="20295" y="3878"/>
                    <a:pt x="20261" y="3841"/>
                  </a:cubicBezTo>
                  <a:cubicBezTo>
                    <a:pt x="20277" y="3825"/>
                    <a:pt x="20220" y="3772"/>
                    <a:pt x="20151" y="3731"/>
                  </a:cubicBezTo>
                  <a:cubicBezTo>
                    <a:pt x="20067" y="3706"/>
                    <a:pt x="20067" y="3706"/>
                    <a:pt x="20098" y="3678"/>
                  </a:cubicBezTo>
                  <a:cubicBezTo>
                    <a:pt x="20111" y="3665"/>
                    <a:pt x="20007" y="3541"/>
                    <a:pt x="19998" y="3541"/>
                  </a:cubicBezTo>
                  <a:lnTo>
                    <a:pt x="19998" y="3541"/>
                  </a:lnTo>
                  <a:cubicBezTo>
                    <a:pt x="19996" y="3541"/>
                    <a:pt x="19997" y="3545"/>
                    <a:pt x="20004" y="3555"/>
                  </a:cubicBezTo>
                  <a:cubicBezTo>
                    <a:pt x="20003" y="3557"/>
                    <a:pt x="20001" y="3557"/>
                    <a:pt x="19999" y="3557"/>
                  </a:cubicBezTo>
                  <a:cubicBezTo>
                    <a:pt x="19973" y="3557"/>
                    <a:pt x="19871" y="3462"/>
                    <a:pt x="19806" y="3430"/>
                  </a:cubicBezTo>
                  <a:cubicBezTo>
                    <a:pt x="19750" y="3377"/>
                    <a:pt x="19694" y="3324"/>
                    <a:pt x="19709" y="3311"/>
                  </a:cubicBezTo>
                  <a:cubicBezTo>
                    <a:pt x="19665" y="3242"/>
                    <a:pt x="19365" y="3007"/>
                    <a:pt x="19293" y="2976"/>
                  </a:cubicBezTo>
                  <a:cubicBezTo>
                    <a:pt x="19290" y="2978"/>
                    <a:pt x="19288" y="2979"/>
                    <a:pt x="19284" y="2979"/>
                  </a:cubicBezTo>
                  <a:cubicBezTo>
                    <a:pt x="19262" y="2979"/>
                    <a:pt x="19219" y="2939"/>
                    <a:pt x="19233" y="2926"/>
                  </a:cubicBezTo>
                  <a:cubicBezTo>
                    <a:pt x="19246" y="2910"/>
                    <a:pt x="19186" y="2863"/>
                    <a:pt x="19126" y="2816"/>
                  </a:cubicBezTo>
                  <a:cubicBezTo>
                    <a:pt x="19054" y="2785"/>
                    <a:pt x="19067" y="2766"/>
                    <a:pt x="19079" y="2750"/>
                  </a:cubicBezTo>
                  <a:lnTo>
                    <a:pt x="19079" y="2750"/>
                  </a:lnTo>
                  <a:cubicBezTo>
                    <a:pt x="19096" y="2758"/>
                    <a:pt x="19106" y="2761"/>
                    <a:pt x="19110" y="2761"/>
                  </a:cubicBezTo>
                  <a:cubicBezTo>
                    <a:pt x="19126" y="2761"/>
                    <a:pt x="19069" y="2714"/>
                    <a:pt x="18973" y="2640"/>
                  </a:cubicBezTo>
                  <a:cubicBezTo>
                    <a:pt x="18898" y="2612"/>
                    <a:pt x="18656" y="2421"/>
                    <a:pt x="18468" y="2293"/>
                  </a:cubicBezTo>
                  <a:cubicBezTo>
                    <a:pt x="18155" y="2073"/>
                    <a:pt x="18073" y="2054"/>
                    <a:pt x="17923" y="2004"/>
                  </a:cubicBezTo>
                  <a:lnTo>
                    <a:pt x="17835" y="1998"/>
                  </a:lnTo>
                  <a:lnTo>
                    <a:pt x="17857" y="1964"/>
                  </a:lnTo>
                  <a:cubicBezTo>
                    <a:pt x="17870" y="1948"/>
                    <a:pt x="17829" y="1873"/>
                    <a:pt x="17829" y="1873"/>
                  </a:cubicBezTo>
                  <a:cubicBezTo>
                    <a:pt x="17799" y="1853"/>
                    <a:pt x="17780" y="1846"/>
                    <a:pt x="17768" y="1846"/>
                  </a:cubicBezTo>
                  <a:cubicBezTo>
                    <a:pt x="17753" y="1846"/>
                    <a:pt x="17746" y="1856"/>
                    <a:pt x="17741" y="1866"/>
                  </a:cubicBezTo>
                  <a:cubicBezTo>
                    <a:pt x="17739" y="1869"/>
                    <a:pt x="17736" y="1870"/>
                    <a:pt x="17732" y="1870"/>
                  </a:cubicBezTo>
                  <a:cubicBezTo>
                    <a:pt x="17708" y="1870"/>
                    <a:pt x="17646" y="1831"/>
                    <a:pt x="17544" y="1750"/>
                  </a:cubicBezTo>
                  <a:cubicBezTo>
                    <a:pt x="17422" y="1656"/>
                    <a:pt x="17356" y="1616"/>
                    <a:pt x="17277" y="1600"/>
                  </a:cubicBezTo>
                  <a:cubicBezTo>
                    <a:pt x="17209" y="1566"/>
                    <a:pt x="17143" y="1522"/>
                    <a:pt x="17086" y="1472"/>
                  </a:cubicBezTo>
                  <a:cubicBezTo>
                    <a:pt x="17047" y="1452"/>
                    <a:pt x="17030" y="1443"/>
                    <a:pt x="17021" y="1443"/>
                  </a:cubicBezTo>
                  <a:cubicBezTo>
                    <a:pt x="17014" y="1443"/>
                    <a:pt x="17012" y="1448"/>
                    <a:pt x="17008" y="1456"/>
                  </a:cubicBezTo>
                  <a:cubicBezTo>
                    <a:pt x="17006" y="1458"/>
                    <a:pt x="17003" y="1460"/>
                    <a:pt x="16999" y="1460"/>
                  </a:cubicBezTo>
                  <a:cubicBezTo>
                    <a:pt x="16977" y="1460"/>
                    <a:pt x="16923" y="1428"/>
                    <a:pt x="16873" y="1384"/>
                  </a:cubicBezTo>
                  <a:cubicBezTo>
                    <a:pt x="16827" y="1321"/>
                    <a:pt x="16650" y="1231"/>
                    <a:pt x="16613" y="1231"/>
                  </a:cubicBezTo>
                  <a:cubicBezTo>
                    <a:pt x="16610" y="1231"/>
                    <a:pt x="16608" y="1232"/>
                    <a:pt x="16607" y="1233"/>
                  </a:cubicBezTo>
                  <a:cubicBezTo>
                    <a:pt x="16605" y="1237"/>
                    <a:pt x="16601" y="1238"/>
                    <a:pt x="16596" y="1238"/>
                  </a:cubicBezTo>
                  <a:cubicBezTo>
                    <a:pt x="16573" y="1238"/>
                    <a:pt x="16518" y="1209"/>
                    <a:pt x="16460" y="1186"/>
                  </a:cubicBezTo>
                  <a:cubicBezTo>
                    <a:pt x="16391" y="1152"/>
                    <a:pt x="16319" y="1127"/>
                    <a:pt x="16243" y="1111"/>
                  </a:cubicBezTo>
                  <a:lnTo>
                    <a:pt x="16102" y="1048"/>
                  </a:lnTo>
                  <a:cubicBezTo>
                    <a:pt x="16074" y="1037"/>
                    <a:pt x="16071" y="1032"/>
                    <a:pt x="16081" y="1032"/>
                  </a:cubicBezTo>
                  <a:cubicBezTo>
                    <a:pt x="16096" y="1032"/>
                    <a:pt x="16140" y="1042"/>
                    <a:pt x="16181" y="1061"/>
                  </a:cubicBezTo>
                  <a:lnTo>
                    <a:pt x="16121" y="1011"/>
                  </a:lnTo>
                  <a:cubicBezTo>
                    <a:pt x="15980" y="951"/>
                    <a:pt x="15908" y="926"/>
                    <a:pt x="15830" y="917"/>
                  </a:cubicBezTo>
                  <a:cubicBezTo>
                    <a:pt x="15800" y="920"/>
                    <a:pt x="15781" y="922"/>
                    <a:pt x="15768" y="922"/>
                  </a:cubicBezTo>
                  <a:cubicBezTo>
                    <a:pt x="15744" y="922"/>
                    <a:pt x="15747" y="914"/>
                    <a:pt x="15758" y="889"/>
                  </a:cubicBezTo>
                  <a:cubicBezTo>
                    <a:pt x="15767" y="870"/>
                    <a:pt x="15701" y="820"/>
                    <a:pt x="15623" y="813"/>
                  </a:cubicBezTo>
                  <a:cubicBezTo>
                    <a:pt x="15612" y="815"/>
                    <a:pt x="15602" y="816"/>
                    <a:pt x="15592" y="816"/>
                  </a:cubicBezTo>
                  <a:cubicBezTo>
                    <a:pt x="15521" y="816"/>
                    <a:pt x="15473" y="779"/>
                    <a:pt x="15479" y="760"/>
                  </a:cubicBezTo>
                  <a:cubicBezTo>
                    <a:pt x="15566" y="748"/>
                    <a:pt x="15566" y="748"/>
                    <a:pt x="15262" y="685"/>
                  </a:cubicBezTo>
                  <a:cubicBezTo>
                    <a:pt x="15118" y="635"/>
                    <a:pt x="14821" y="560"/>
                    <a:pt x="14601" y="500"/>
                  </a:cubicBezTo>
                  <a:cubicBezTo>
                    <a:pt x="14307" y="415"/>
                    <a:pt x="14156" y="381"/>
                    <a:pt x="14087" y="343"/>
                  </a:cubicBezTo>
                  <a:cubicBezTo>
                    <a:pt x="14088" y="340"/>
                    <a:pt x="14089" y="337"/>
                    <a:pt x="14089" y="334"/>
                  </a:cubicBezTo>
                  <a:lnTo>
                    <a:pt x="14089" y="334"/>
                  </a:lnTo>
                  <a:cubicBezTo>
                    <a:pt x="14082" y="343"/>
                    <a:pt x="14070" y="347"/>
                    <a:pt x="14050" y="347"/>
                  </a:cubicBezTo>
                  <a:cubicBezTo>
                    <a:pt x="14007" y="347"/>
                    <a:pt x="13926" y="327"/>
                    <a:pt x="13786" y="293"/>
                  </a:cubicBezTo>
                  <a:cubicBezTo>
                    <a:pt x="13647" y="249"/>
                    <a:pt x="13503" y="224"/>
                    <a:pt x="13358" y="224"/>
                  </a:cubicBezTo>
                  <a:cubicBezTo>
                    <a:pt x="13349" y="224"/>
                    <a:pt x="13341" y="224"/>
                    <a:pt x="13332" y="224"/>
                  </a:cubicBezTo>
                  <a:lnTo>
                    <a:pt x="13479" y="256"/>
                  </a:lnTo>
                  <a:cubicBezTo>
                    <a:pt x="13477" y="271"/>
                    <a:pt x="13464" y="278"/>
                    <a:pt x="13441" y="278"/>
                  </a:cubicBezTo>
                  <a:cubicBezTo>
                    <a:pt x="13404" y="278"/>
                    <a:pt x="13341" y="261"/>
                    <a:pt x="13251" y="234"/>
                  </a:cubicBezTo>
                  <a:cubicBezTo>
                    <a:pt x="13175" y="221"/>
                    <a:pt x="13182" y="202"/>
                    <a:pt x="13185" y="180"/>
                  </a:cubicBezTo>
                  <a:cubicBezTo>
                    <a:pt x="13188" y="162"/>
                    <a:pt x="13116" y="127"/>
                    <a:pt x="13041" y="115"/>
                  </a:cubicBezTo>
                  <a:cubicBezTo>
                    <a:pt x="13003" y="108"/>
                    <a:pt x="12965" y="103"/>
                    <a:pt x="12946" y="103"/>
                  </a:cubicBezTo>
                  <a:cubicBezTo>
                    <a:pt x="12927" y="103"/>
                    <a:pt x="12926" y="108"/>
                    <a:pt x="12962" y="124"/>
                  </a:cubicBezTo>
                  <a:cubicBezTo>
                    <a:pt x="12960" y="136"/>
                    <a:pt x="12960" y="142"/>
                    <a:pt x="12945" y="142"/>
                  </a:cubicBezTo>
                  <a:cubicBezTo>
                    <a:pt x="12935" y="142"/>
                    <a:pt x="12916" y="139"/>
                    <a:pt x="12884" y="133"/>
                  </a:cubicBezTo>
                  <a:cubicBezTo>
                    <a:pt x="12835" y="124"/>
                    <a:pt x="12787" y="119"/>
                    <a:pt x="12739" y="119"/>
                  </a:cubicBezTo>
                  <a:cubicBezTo>
                    <a:pt x="12710" y="119"/>
                    <a:pt x="12681" y="120"/>
                    <a:pt x="12652" y="124"/>
                  </a:cubicBezTo>
                  <a:cubicBezTo>
                    <a:pt x="12651" y="134"/>
                    <a:pt x="12634" y="137"/>
                    <a:pt x="12610" y="137"/>
                  </a:cubicBezTo>
                  <a:cubicBezTo>
                    <a:pt x="12581" y="137"/>
                    <a:pt x="12540" y="132"/>
                    <a:pt x="12498" y="127"/>
                  </a:cubicBezTo>
                  <a:cubicBezTo>
                    <a:pt x="12426" y="102"/>
                    <a:pt x="12351" y="86"/>
                    <a:pt x="12273" y="80"/>
                  </a:cubicBezTo>
                  <a:lnTo>
                    <a:pt x="12273" y="80"/>
                  </a:lnTo>
                  <a:cubicBezTo>
                    <a:pt x="12274" y="75"/>
                    <a:pt x="12275" y="68"/>
                    <a:pt x="12276" y="61"/>
                  </a:cubicBezTo>
                  <a:cubicBezTo>
                    <a:pt x="12279" y="39"/>
                    <a:pt x="12204" y="14"/>
                    <a:pt x="12204" y="14"/>
                  </a:cubicBezTo>
                  <a:cubicBezTo>
                    <a:pt x="12191" y="13"/>
                    <a:pt x="12180" y="12"/>
                    <a:pt x="12170" y="12"/>
                  </a:cubicBezTo>
                  <a:cubicBezTo>
                    <a:pt x="12128" y="12"/>
                    <a:pt x="12126" y="27"/>
                    <a:pt x="12126" y="27"/>
                  </a:cubicBezTo>
                  <a:cubicBezTo>
                    <a:pt x="12126" y="28"/>
                    <a:pt x="12119" y="29"/>
                    <a:pt x="12107" y="29"/>
                  </a:cubicBezTo>
                  <a:cubicBezTo>
                    <a:pt x="12068" y="29"/>
                    <a:pt x="11969" y="22"/>
                    <a:pt x="11834" y="17"/>
                  </a:cubicBezTo>
                  <a:cubicBezTo>
                    <a:pt x="11678" y="12"/>
                    <a:pt x="11474" y="1"/>
                    <a:pt x="11258" y="1"/>
                  </a:cubicBezTo>
                  <a:cubicBezTo>
                    <a:pt x="11232" y="1"/>
                    <a:pt x="11206" y="1"/>
                    <a:pt x="11179" y="2"/>
                  </a:cubicBezTo>
                  <a:cubicBezTo>
                    <a:pt x="11126" y="1"/>
                    <a:pt x="11072" y="0"/>
                    <a:pt x="1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52"/>
            <p:cNvSpPr/>
            <p:nvPr/>
          </p:nvSpPr>
          <p:spPr>
            <a:xfrm>
              <a:off x="7691125" y="1692775"/>
              <a:ext cx="226825" cy="151925"/>
            </a:xfrm>
            <a:custGeom>
              <a:avLst/>
              <a:gdLst/>
              <a:ahLst/>
              <a:cxnLst/>
              <a:rect l="l" t="t" r="r" b="b"/>
              <a:pathLst>
                <a:path w="9073" h="6077" extrusionOk="0">
                  <a:moveTo>
                    <a:pt x="3558" y="0"/>
                  </a:moveTo>
                  <a:cubicBezTo>
                    <a:pt x="1574" y="0"/>
                    <a:pt x="383" y="1221"/>
                    <a:pt x="0" y="1755"/>
                  </a:cubicBezTo>
                  <a:cubicBezTo>
                    <a:pt x="0" y="1755"/>
                    <a:pt x="1207" y="2745"/>
                    <a:pt x="2645" y="2952"/>
                  </a:cubicBezTo>
                  <a:cubicBezTo>
                    <a:pt x="4083" y="3156"/>
                    <a:pt x="7039" y="3181"/>
                    <a:pt x="7609" y="6077"/>
                  </a:cubicBezTo>
                  <a:lnTo>
                    <a:pt x="8223" y="5647"/>
                  </a:lnTo>
                  <a:cubicBezTo>
                    <a:pt x="8223" y="5647"/>
                    <a:pt x="9072" y="1783"/>
                    <a:pt x="5757" y="458"/>
                  </a:cubicBezTo>
                  <a:cubicBezTo>
                    <a:pt x="4940" y="131"/>
                    <a:pt x="4207" y="0"/>
                    <a:pt x="3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52"/>
            <p:cNvSpPr/>
            <p:nvPr/>
          </p:nvSpPr>
          <p:spPr>
            <a:xfrm>
              <a:off x="7812400" y="1476250"/>
              <a:ext cx="597800" cy="336875"/>
            </a:xfrm>
            <a:custGeom>
              <a:avLst/>
              <a:gdLst/>
              <a:ahLst/>
              <a:cxnLst/>
              <a:rect l="l" t="t" r="r" b="b"/>
              <a:pathLst>
                <a:path w="23912" h="13475" extrusionOk="0">
                  <a:moveTo>
                    <a:pt x="11611" y="1"/>
                  </a:moveTo>
                  <a:cubicBezTo>
                    <a:pt x="10524" y="1"/>
                    <a:pt x="9365" y="126"/>
                    <a:pt x="8079" y="316"/>
                  </a:cubicBezTo>
                  <a:cubicBezTo>
                    <a:pt x="4688" y="814"/>
                    <a:pt x="2623" y="2729"/>
                    <a:pt x="1432" y="4600"/>
                  </a:cubicBezTo>
                  <a:cubicBezTo>
                    <a:pt x="245" y="6468"/>
                    <a:pt x="0" y="8824"/>
                    <a:pt x="0" y="8824"/>
                  </a:cubicBezTo>
                  <a:lnTo>
                    <a:pt x="1182" y="9241"/>
                  </a:lnTo>
                  <a:cubicBezTo>
                    <a:pt x="2039" y="4684"/>
                    <a:pt x="4616" y="3115"/>
                    <a:pt x="7360" y="3115"/>
                  </a:cubicBezTo>
                  <a:cubicBezTo>
                    <a:pt x="7455" y="3115"/>
                    <a:pt x="7549" y="3117"/>
                    <a:pt x="7644" y="3121"/>
                  </a:cubicBezTo>
                  <a:cubicBezTo>
                    <a:pt x="10492" y="3230"/>
                    <a:pt x="12996" y="5120"/>
                    <a:pt x="14168" y="8928"/>
                  </a:cubicBezTo>
                  <a:cubicBezTo>
                    <a:pt x="15304" y="12605"/>
                    <a:pt x="18760" y="13475"/>
                    <a:pt x="19869" y="13475"/>
                  </a:cubicBezTo>
                  <a:cubicBezTo>
                    <a:pt x="19907" y="13475"/>
                    <a:pt x="19943" y="13474"/>
                    <a:pt x="19975" y="13472"/>
                  </a:cubicBezTo>
                  <a:cubicBezTo>
                    <a:pt x="20950" y="13412"/>
                    <a:pt x="23911" y="12384"/>
                    <a:pt x="23043" y="8661"/>
                  </a:cubicBezTo>
                  <a:cubicBezTo>
                    <a:pt x="22172" y="4938"/>
                    <a:pt x="19229" y="2779"/>
                    <a:pt x="16606" y="1272"/>
                  </a:cubicBezTo>
                  <a:cubicBezTo>
                    <a:pt x="14976" y="336"/>
                    <a:pt x="13391" y="1"/>
                    <a:pt x="116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52"/>
            <p:cNvSpPr/>
            <p:nvPr/>
          </p:nvSpPr>
          <p:spPr>
            <a:xfrm>
              <a:off x="7838900" y="1599225"/>
              <a:ext cx="177300" cy="103825"/>
            </a:xfrm>
            <a:custGeom>
              <a:avLst/>
              <a:gdLst/>
              <a:ahLst/>
              <a:cxnLst/>
              <a:rect l="l" t="t" r="r" b="b"/>
              <a:pathLst>
                <a:path w="7092" h="4153" extrusionOk="0">
                  <a:moveTo>
                    <a:pt x="4449" y="35"/>
                  </a:moveTo>
                  <a:cubicBezTo>
                    <a:pt x="4449" y="54"/>
                    <a:pt x="4449" y="76"/>
                    <a:pt x="4437" y="76"/>
                  </a:cubicBezTo>
                  <a:lnTo>
                    <a:pt x="4428" y="54"/>
                  </a:lnTo>
                  <a:lnTo>
                    <a:pt x="4437" y="35"/>
                  </a:lnTo>
                  <a:close/>
                  <a:moveTo>
                    <a:pt x="3803" y="81"/>
                  </a:moveTo>
                  <a:cubicBezTo>
                    <a:pt x="3803" y="81"/>
                    <a:pt x="3803" y="84"/>
                    <a:pt x="3804" y="89"/>
                  </a:cubicBezTo>
                  <a:lnTo>
                    <a:pt x="3804" y="89"/>
                  </a:lnTo>
                  <a:cubicBezTo>
                    <a:pt x="3804" y="89"/>
                    <a:pt x="3804" y="88"/>
                    <a:pt x="3804" y="88"/>
                  </a:cubicBezTo>
                  <a:cubicBezTo>
                    <a:pt x="3803" y="83"/>
                    <a:pt x="3803" y="81"/>
                    <a:pt x="3803" y="81"/>
                  </a:cubicBezTo>
                  <a:close/>
                  <a:moveTo>
                    <a:pt x="4305" y="54"/>
                  </a:moveTo>
                  <a:cubicBezTo>
                    <a:pt x="4315" y="54"/>
                    <a:pt x="4315" y="54"/>
                    <a:pt x="4318" y="73"/>
                  </a:cubicBezTo>
                  <a:cubicBezTo>
                    <a:pt x="4318" y="73"/>
                    <a:pt x="4318" y="95"/>
                    <a:pt x="4305" y="95"/>
                  </a:cubicBezTo>
                  <a:lnTo>
                    <a:pt x="4293" y="76"/>
                  </a:lnTo>
                  <a:cubicBezTo>
                    <a:pt x="4293" y="54"/>
                    <a:pt x="4305" y="54"/>
                    <a:pt x="4305" y="54"/>
                  </a:cubicBezTo>
                  <a:close/>
                  <a:moveTo>
                    <a:pt x="4807" y="157"/>
                  </a:moveTo>
                  <a:lnTo>
                    <a:pt x="4819" y="160"/>
                  </a:lnTo>
                  <a:cubicBezTo>
                    <a:pt x="4829" y="160"/>
                    <a:pt x="4826" y="182"/>
                    <a:pt x="4826" y="182"/>
                  </a:cubicBezTo>
                  <a:cubicBezTo>
                    <a:pt x="4826" y="182"/>
                    <a:pt x="4826" y="201"/>
                    <a:pt x="4813" y="201"/>
                  </a:cubicBezTo>
                  <a:cubicBezTo>
                    <a:pt x="4810" y="189"/>
                    <a:pt x="4807" y="173"/>
                    <a:pt x="4807" y="157"/>
                  </a:cubicBezTo>
                  <a:close/>
                  <a:moveTo>
                    <a:pt x="4528" y="166"/>
                  </a:moveTo>
                  <a:cubicBezTo>
                    <a:pt x="4532" y="166"/>
                    <a:pt x="4534" y="171"/>
                    <a:pt x="4534" y="182"/>
                  </a:cubicBezTo>
                  <a:cubicBezTo>
                    <a:pt x="4534" y="198"/>
                    <a:pt x="4534" y="203"/>
                    <a:pt x="4530" y="203"/>
                  </a:cubicBezTo>
                  <a:cubicBezTo>
                    <a:pt x="4529" y="203"/>
                    <a:pt x="4527" y="202"/>
                    <a:pt x="4525" y="201"/>
                  </a:cubicBezTo>
                  <a:cubicBezTo>
                    <a:pt x="4503" y="201"/>
                    <a:pt x="4503" y="201"/>
                    <a:pt x="4512" y="182"/>
                  </a:cubicBezTo>
                  <a:cubicBezTo>
                    <a:pt x="4518" y="171"/>
                    <a:pt x="4524" y="166"/>
                    <a:pt x="4528" y="166"/>
                  </a:cubicBezTo>
                  <a:close/>
                  <a:moveTo>
                    <a:pt x="4600" y="182"/>
                  </a:moveTo>
                  <a:cubicBezTo>
                    <a:pt x="4609" y="182"/>
                    <a:pt x="4609" y="182"/>
                    <a:pt x="4609" y="204"/>
                  </a:cubicBezTo>
                  <a:lnTo>
                    <a:pt x="4600" y="204"/>
                  </a:lnTo>
                  <a:lnTo>
                    <a:pt x="4587" y="182"/>
                  </a:lnTo>
                  <a:close/>
                  <a:moveTo>
                    <a:pt x="4706" y="192"/>
                  </a:moveTo>
                  <a:cubicBezTo>
                    <a:pt x="4719" y="192"/>
                    <a:pt x="4719" y="192"/>
                    <a:pt x="4716" y="214"/>
                  </a:cubicBezTo>
                  <a:lnTo>
                    <a:pt x="4706" y="214"/>
                  </a:lnTo>
                  <a:lnTo>
                    <a:pt x="4697" y="192"/>
                  </a:lnTo>
                  <a:close/>
                  <a:moveTo>
                    <a:pt x="4680" y="223"/>
                  </a:moveTo>
                  <a:cubicBezTo>
                    <a:pt x="4679" y="223"/>
                    <a:pt x="4676" y="225"/>
                    <a:pt x="4672" y="232"/>
                  </a:cubicBezTo>
                  <a:cubicBezTo>
                    <a:pt x="4678" y="232"/>
                    <a:pt x="4682" y="223"/>
                    <a:pt x="4680" y="223"/>
                  </a:cubicBezTo>
                  <a:close/>
                  <a:moveTo>
                    <a:pt x="5258" y="215"/>
                  </a:moveTo>
                  <a:cubicBezTo>
                    <a:pt x="5260" y="215"/>
                    <a:pt x="5260" y="217"/>
                    <a:pt x="5258" y="223"/>
                  </a:cubicBezTo>
                  <a:cubicBezTo>
                    <a:pt x="5255" y="239"/>
                    <a:pt x="5249" y="251"/>
                    <a:pt x="5242" y="264"/>
                  </a:cubicBezTo>
                  <a:cubicBezTo>
                    <a:pt x="5242" y="264"/>
                    <a:pt x="5236" y="271"/>
                    <a:pt x="5232" y="271"/>
                  </a:cubicBezTo>
                  <a:cubicBezTo>
                    <a:pt x="5230" y="271"/>
                    <a:pt x="5229" y="269"/>
                    <a:pt x="5230" y="261"/>
                  </a:cubicBezTo>
                  <a:lnTo>
                    <a:pt x="5233" y="239"/>
                  </a:lnTo>
                  <a:cubicBezTo>
                    <a:pt x="5244" y="228"/>
                    <a:pt x="5255" y="215"/>
                    <a:pt x="5258" y="215"/>
                  </a:cubicBezTo>
                  <a:close/>
                  <a:moveTo>
                    <a:pt x="5630" y="230"/>
                  </a:moveTo>
                  <a:cubicBezTo>
                    <a:pt x="5640" y="232"/>
                    <a:pt x="5640" y="233"/>
                    <a:pt x="5634" y="251"/>
                  </a:cubicBezTo>
                  <a:cubicBezTo>
                    <a:pt x="5628" y="269"/>
                    <a:pt x="5614" y="286"/>
                    <a:pt x="5605" y="286"/>
                  </a:cubicBezTo>
                  <a:cubicBezTo>
                    <a:pt x="5604" y="286"/>
                    <a:pt x="5603" y="286"/>
                    <a:pt x="5603" y="286"/>
                  </a:cubicBezTo>
                  <a:cubicBezTo>
                    <a:pt x="5593" y="283"/>
                    <a:pt x="5602" y="243"/>
                    <a:pt x="5630" y="230"/>
                  </a:cubicBezTo>
                  <a:close/>
                  <a:moveTo>
                    <a:pt x="4565" y="267"/>
                  </a:moveTo>
                  <a:lnTo>
                    <a:pt x="4565" y="267"/>
                  </a:lnTo>
                  <a:cubicBezTo>
                    <a:pt x="4564" y="272"/>
                    <a:pt x="4563" y="280"/>
                    <a:pt x="4562" y="289"/>
                  </a:cubicBezTo>
                  <a:cubicBezTo>
                    <a:pt x="4564" y="292"/>
                    <a:pt x="4565" y="294"/>
                    <a:pt x="4565" y="296"/>
                  </a:cubicBezTo>
                  <a:lnTo>
                    <a:pt x="4565" y="296"/>
                  </a:lnTo>
                  <a:cubicBezTo>
                    <a:pt x="4565" y="291"/>
                    <a:pt x="4564" y="282"/>
                    <a:pt x="4565" y="267"/>
                  </a:cubicBezTo>
                  <a:cubicBezTo>
                    <a:pt x="4565" y="267"/>
                    <a:pt x="4565" y="267"/>
                    <a:pt x="4565" y="267"/>
                  </a:cubicBezTo>
                  <a:close/>
                  <a:moveTo>
                    <a:pt x="4565" y="296"/>
                  </a:moveTo>
                  <a:lnTo>
                    <a:pt x="4565" y="296"/>
                  </a:lnTo>
                  <a:cubicBezTo>
                    <a:pt x="4566" y="300"/>
                    <a:pt x="4566" y="301"/>
                    <a:pt x="4567" y="301"/>
                  </a:cubicBezTo>
                  <a:cubicBezTo>
                    <a:pt x="4567" y="301"/>
                    <a:pt x="4566" y="299"/>
                    <a:pt x="4565" y="296"/>
                  </a:cubicBezTo>
                  <a:close/>
                  <a:moveTo>
                    <a:pt x="3418" y="283"/>
                  </a:moveTo>
                  <a:cubicBezTo>
                    <a:pt x="3422" y="305"/>
                    <a:pt x="3428" y="323"/>
                    <a:pt x="3415" y="326"/>
                  </a:cubicBezTo>
                  <a:lnTo>
                    <a:pt x="3406" y="330"/>
                  </a:lnTo>
                  <a:cubicBezTo>
                    <a:pt x="3403" y="314"/>
                    <a:pt x="3403" y="301"/>
                    <a:pt x="3406" y="286"/>
                  </a:cubicBezTo>
                  <a:lnTo>
                    <a:pt x="3418" y="283"/>
                  </a:lnTo>
                  <a:close/>
                  <a:moveTo>
                    <a:pt x="3000" y="423"/>
                  </a:moveTo>
                  <a:cubicBezTo>
                    <a:pt x="3006" y="423"/>
                    <a:pt x="3007" y="427"/>
                    <a:pt x="3011" y="439"/>
                  </a:cubicBezTo>
                  <a:cubicBezTo>
                    <a:pt x="3020" y="458"/>
                    <a:pt x="2998" y="467"/>
                    <a:pt x="2989" y="471"/>
                  </a:cubicBezTo>
                  <a:cubicBezTo>
                    <a:pt x="2970" y="452"/>
                    <a:pt x="2977" y="430"/>
                    <a:pt x="2986" y="427"/>
                  </a:cubicBezTo>
                  <a:cubicBezTo>
                    <a:pt x="2993" y="424"/>
                    <a:pt x="2997" y="423"/>
                    <a:pt x="3000" y="423"/>
                  </a:cubicBezTo>
                  <a:close/>
                  <a:moveTo>
                    <a:pt x="2115" y="696"/>
                  </a:moveTo>
                  <a:cubicBezTo>
                    <a:pt x="2127" y="715"/>
                    <a:pt x="2137" y="734"/>
                    <a:pt x="2127" y="737"/>
                  </a:cubicBezTo>
                  <a:lnTo>
                    <a:pt x="2118" y="743"/>
                  </a:lnTo>
                  <a:cubicBezTo>
                    <a:pt x="2112" y="731"/>
                    <a:pt x="2105" y="718"/>
                    <a:pt x="2105" y="702"/>
                  </a:cubicBezTo>
                  <a:lnTo>
                    <a:pt x="2115" y="696"/>
                  </a:lnTo>
                  <a:close/>
                  <a:moveTo>
                    <a:pt x="2303" y="734"/>
                  </a:moveTo>
                  <a:cubicBezTo>
                    <a:pt x="2315" y="753"/>
                    <a:pt x="2325" y="768"/>
                    <a:pt x="2315" y="775"/>
                  </a:cubicBezTo>
                  <a:lnTo>
                    <a:pt x="2297" y="762"/>
                  </a:lnTo>
                  <a:lnTo>
                    <a:pt x="2293" y="737"/>
                  </a:lnTo>
                  <a:lnTo>
                    <a:pt x="2303" y="734"/>
                  </a:lnTo>
                  <a:close/>
                  <a:moveTo>
                    <a:pt x="7046" y="875"/>
                  </a:moveTo>
                  <a:cubicBezTo>
                    <a:pt x="7058" y="875"/>
                    <a:pt x="7035" y="898"/>
                    <a:pt x="7004" y="916"/>
                  </a:cubicBezTo>
                  <a:cubicBezTo>
                    <a:pt x="6987" y="929"/>
                    <a:pt x="6979" y="936"/>
                    <a:pt x="6977" y="936"/>
                  </a:cubicBezTo>
                  <a:cubicBezTo>
                    <a:pt x="6975" y="936"/>
                    <a:pt x="6981" y="927"/>
                    <a:pt x="6994" y="909"/>
                  </a:cubicBezTo>
                  <a:cubicBezTo>
                    <a:pt x="7005" y="896"/>
                    <a:pt x="7016" y="880"/>
                    <a:pt x="7025" y="880"/>
                  </a:cubicBezTo>
                  <a:cubicBezTo>
                    <a:pt x="7026" y="880"/>
                    <a:pt x="7027" y="880"/>
                    <a:pt x="7029" y="881"/>
                  </a:cubicBezTo>
                  <a:cubicBezTo>
                    <a:pt x="7037" y="877"/>
                    <a:pt x="7043" y="875"/>
                    <a:pt x="7046" y="875"/>
                  </a:cubicBezTo>
                  <a:close/>
                  <a:moveTo>
                    <a:pt x="2038" y="924"/>
                  </a:moveTo>
                  <a:cubicBezTo>
                    <a:pt x="2041" y="924"/>
                    <a:pt x="2044" y="928"/>
                    <a:pt x="2052" y="938"/>
                  </a:cubicBezTo>
                  <a:cubicBezTo>
                    <a:pt x="2058" y="950"/>
                    <a:pt x="2065" y="966"/>
                    <a:pt x="2065" y="978"/>
                  </a:cubicBezTo>
                  <a:cubicBezTo>
                    <a:pt x="2064" y="979"/>
                    <a:pt x="2064" y="979"/>
                    <a:pt x="2063" y="979"/>
                  </a:cubicBezTo>
                  <a:cubicBezTo>
                    <a:pt x="2056" y="979"/>
                    <a:pt x="2042" y="943"/>
                    <a:pt x="2030" y="928"/>
                  </a:cubicBezTo>
                  <a:cubicBezTo>
                    <a:pt x="2034" y="926"/>
                    <a:pt x="2036" y="924"/>
                    <a:pt x="2038" y="924"/>
                  </a:cubicBezTo>
                  <a:close/>
                  <a:moveTo>
                    <a:pt x="1842" y="1088"/>
                  </a:moveTo>
                  <a:cubicBezTo>
                    <a:pt x="1855" y="1104"/>
                    <a:pt x="1867" y="1122"/>
                    <a:pt x="1858" y="1129"/>
                  </a:cubicBezTo>
                  <a:lnTo>
                    <a:pt x="1836" y="1119"/>
                  </a:lnTo>
                  <a:lnTo>
                    <a:pt x="1833" y="1094"/>
                  </a:lnTo>
                  <a:lnTo>
                    <a:pt x="1842" y="1088"/>
                  </a:lnTo>
                  <a:close/>
                  <a:moveTo>
                    <a:pt x="1346" y="1516"/>
                  </a:moveTo>
                  <a:cubicBezTo>
                    <a:pt x="1349" y="1516"/>
                    <a:pt x="1356" y="1520"/>
                    <a:pt x="1350" y="1524"/>
                  </a:cubicBezTo>
                  <a:cubicBezTo>
                    <a:pt x="1343" y="1518"/>
                    <a:pt x="1344" y="1516"/>
                    <a:pt x="1346" y="1516"/>
                  </a:cubicBezTo>
                  <a:close/>
                  <a:moveTo>
                    <a:pt x="1291" y="1527"/>
                  </a:moveTo>
                  <a:cubicBezTo>
                    <a:pt x="1306" y="1539"/>
                    <a:pt x="1322" y="1555"/>
                    <a:pt x="1313" y="1561"/>
                  </a:cubicBezTo>
                  <a:lnTo>
                    <a:pt x="1291" y="1555"/>
                  </a:lnTo>
                  <a:lnTo>
                    <a:pt x="1281" y="1533"/>
                  </a:lnTo>
                  <a:lnTo>
                    <a:pt x="1291" y="1527"/>
                  </a:lnTo>
                  <a:close/>
                  <a:moveTo>
                    <a:pt x="1222" y="1585"/>
                  </a:moveTo>
                  <a:cubicBezTo>
                    <a:pt x="1228" y="1585"/>
                    <a:pt x="1238" y="1588"/>
                    <a:pt x="1253" y="1596"/>
                  </a:cubicBezTo>
                  <a:cubicBezTo>
                    <a:pt x="1269" y="1611"/>
                    <a:pt x="1269" y="1611"/>
                    <a:pt x="1262" y="1618"/>
                  </a:cubicBezTo>
                  <a:cubicBezTo>
                    <a:pt x="1250" y="1614"/>
                    <a:pt x="1234" y="1608"/>
                    <a:pt x="1225" y="1599"/>
                  </a:cubicBezTo>
                  <a:cubicBezTo>
                    <a:pt x="1215" y="1591"/>
                    <a:pt x="1214" y="1585"/>
                    <a:pt x="1222" y="1585"/>
                  </a:cubicBezTo>
                  <a:close/>
                  <a:moveTo>
                    <a:pt x="890" y="1639"/>
                  </a:moveTo>
                  <a:cubicBezTo>
                    <a:pt x="887" y="1639"/>
                    <a:pt x="884" y="1641"/>
                    <a:pt x="880" y="1646"/>
                  </a:cubicBezTo>
                  <a:cubicBezTo>
                    <a:pt x="868" y="1665"/>
                    <a:pt x="868" y="1665"/>
                    <a:pt x="889" y="1668"/>
                  </a:cubicBezTo>
                  <a:lnTo>
                    <a:pt x="905" y="1649"/>
                  </a:lnTo>
                  <a:cubicBezTo>
                    <a:pt x="897" y="1642"/>
                    <a:pt x="893" y="1639"/>
                    <a:pt x="890" y="1639"/>
                  </a:cubicBezTo>
                  <a:close/>
                  <a:moveTo>
                    <a:pt x="1018" y="1740"/>
                  </a:moveTo>
                  <a:cubicBezTo>
                    <a:pt x="1025" y="1746"/>
                    <a:pt x="1024" y="1748"/>
                    <a:pt x="1022" y="1748"/>
                  </a:cubicBezTo>
                  <a:cubicBezTo>
                    <a:pt x="1019" y="1748"/>
                    <a:pt x="1015" y="1745"/>
                    <a:pt x="1018" y="1740"/>
                  </a:cubicBezTo>
                  <a:close/>
                  <a:moveTo>
                    <a:pt x="1146" y="1754"/>
                  </a:moveTo>
                  <a:cubicBezTo>
                    <a:pt x="1155" y="1754"/>
                    <a:pt x="1165" y="1762"/>
                    <a:pt x="1165" y="1762"/>
                  </a:cubicBezTo>
                  <a:cubicBezTo>
                    <a:pt x="1181" y="1774"/>
                    <a:pt x="1159" y="1768"/>
                    <a:pt x="1153" y="1777"/>
                  </a:cubicBezTo>
                  <a:lnTo>
                    <a:pt x="1150" y="1777"/>
                  </a:lnTo>
                  <a:cubicBezTo>
                    <a:pt x="1128" y="1771"/>
                    <a:pt x="1128" y="1771"/>
                    <a:pt x="1140" y="1755"/>
                  </a:cubicBezTo>
                  <a:cubicBezTo>
                    <a:pt x="1142" y="1754"/>
                    <a:pt x="1144" y="1754"/>
                    <a:pt x="1146" y="1754"/>
                  </a:cubicBezTo>
                  <a:close/>
                  <a:moveTo>
                    <a:pt x="880" y="1891"/>
                  </a:moveTo>
                  <a:cubicBezTo>
                    <a:pt x="878" y="1891"/>
                    <a:pt x="875" y="1892"/>
                    <a:pt x="874" y="1893"/>
                  </a:cubicBezTo>
                  <a:lnTo>
                    <a:pt x="868" y="1903"/>
                  </a:lnTo>
                  <a:cubicBezTo>
                    <a:pt x="880" y="1912"/>
                    <a:pt x="893" y="1915"/>
                    <a:pt x="908" y="1918"/>
                  </a:cubicBezTo>
                  <a:cubicBezTo>
                    <a:pt x="915" y="1909"/>
                    <a:pt x="899" y="1896"/>
                    <a:pt x="899" y="1896"/>
                  </a:cubicBezTo>
                  <a:cubicBezTo>
                    <a:pt x="899" y="1896"/>
                    <a:pt x="888" y="1891"/>
                    <a:pt x="880" y="1891"/>
                  </a:cubicBezTo>
                  <a:close/>
                  <a:moveTo>
                    <a:pt x="1029" y="1906"/>
                  </a:moveTo>
                  <a:cubicBezTo>
                    <a:pt x="1033" y="1906"/>
                    <a:pt x="1037" y="1908"/>
                    <a:pt x="1043" y="1912"/>
                  </a:cubicBezTo>
                  <a:cubicBezTo>
                    <a:pt x="1043" y="1912"/>
                    <a:pt x="1062" y="1925"/>
                    <a:pt x="1056" y="1934"/>
                  </a:cubicBezTo>
                  <a:cubicBezTo>
                    <a:pt x="1052" y="1937"/>
                    <a:pt x="1045" y="1938"/>
                    <a:pt x="1038" y="1938"/>
                  </a:cubicBezTo>
                  <a:cubicBezTo>
                    <a:pt x="1030" y="1938"/>
                    <a:pt x="1024" y="1937"/>
                    <a:pt x="1024" y="1937"/>
                  </a:cubicBezTo>
                  <a:cubicBezTo>
                    <a:pt x="1009" y="1925"/>
                    <a:pt x="1015" y="1915"/>
                    <a:pt x="1015" y="1915"/>
                  </a:cubicBezTo>
                  <a:cubicBezTo>
                    <a:pt x="1019" y="1911"/>
                    <a:pt x="1023" y="1906"/>
                    <a:pt x="1029" y="1906"/>
                  </a:cubicBezTo>
                  <a:close/>
                  <a:moveTo>
                    <a:pt x="862" y="2021"/>
                  </a:moveTo>
                  <a:cubicBezTo>
                    <a:pt x="865" y="2021"/>
                    <a:pt x="869" y="2025"/>
                    <a:pt x="877" y="2031"/>
                  </a:cubicBezTo>
                  <a:lnTo>
                    <a:pt x="871" y="2041"/>
                  </a:lnTo>
                  <a:lnTo>
                    <a:pt x="849" y="2037"/>
                  </a:lnTo>
                  <a:lnTo>
                    <a:pt x="855" y="2028"/>
                  </a:lnTo>
                  <a:cubicBezTo>
                    <a:pt x="858" y="2024"/>
                    <a:pt x="859" y="2021"/>
                    <a:pt x="862" y="2021"/>
                  </a:cubicBezTo>
                  <a:close/>
                  <a:moveTo>
                    <a:pt x="1432" y="2062"/>
                  </a:moveTo>
                  <a:cubicBezTo>
                    <a:pt x="1429" y="2062"/>
                    <a:pt x="1428" y="2063"/>
                    <a:pt x="1425" y="2066"/>
                  </a:cubicBezTo>
                  <a:cubicBezTo>
                    <a:pt x="1435" y="2078"/>
                    <a:pt x="1441" y="2091"/>
                    <a:pt x="1454" y="2100"/>
                  </a:cubicBezTo>
                  <a:cubicBezTo>
                    <a:pt x="1458" y="2104"/>
                    <a:pt x="1462" y="2106"/>
                    <a:pt x="1464" y="2106"/>
                  </a:cubicBezTo>
                  <a:cubicBezTo>
                    <a:pt x="1470" y="2106"/>
                    <a:pt x="1468" y="2094"/>
                    <a:pt x="1450" y="2072"/>
                  </a:cubicBezTo>
                  <a:cubicBezTo>
                    <a:pt x="1439" y="2065"/>
                    <a:pt x="1435" y="2062"/>
                    <a:pt x="1432" y="2062"/>
                  </a:cubicBezTo>
                  <a:close/>
                  <a:moveTo>
                    <a:pt x="800" y="2097"/>
                  </a:moveTo>
                  <a:cubicBezTo>
                    <a:pt x="808" y="2097"/>
                    <a:pt x="823" y="2105"/>
                    <a:pt x="839" y="2125"/>
                  </a:cubicBezTo>
                  <a:lnTo>
                    <a:pt x="827" y="2141"/>
                  </a:lnTo>
                  <a:cubicBezTo>
                    <a:pt x="811" y="2132"/>
                    <a:pt x="792" y="2119"/>
                    <a:pt x="799" y="2110"/>
                  </a:cubicBezTo>
                  <a:cubicBezTo>
                    <a:pt x="793" y="2102"/>
                    <a:pt x="795" y="2097"/>
                    <a:pt x="800" y="2097"/>
                  </a:cubicBezTo>
                  <a:close/>
                  <a:moveTo>
                    <a:pt x="620" y="2194"/>
                  </a:moveTo>
                  <a:lnTo>
                    <a:pt x="654" y="2216"/>
                  </a:lnTo>
                  <a:lnTo>
                    <a:pt x="639" y="2204"/>
                  </a:lnTo>
                  <a:lnTo>
                    <a:pt x="620" y="2194"/>
                  </a:lnTo>
                  <a:close/>
                  <a:moveTo>
                    <a:pt x="861" y="2241"/>
                  </a:moveTo>
                  <a:lnTo>
                    <a:pt x="880" y="2251"/>
                  </a:lnTo>
                  <a:cubicBezTo>
                    <a:pt x="875" y="2258"/>
                    <a:pt x="882" y="2273"/>
                    <a:pt x="876" y="2273"/>
                  </a:cubicBezTo>
                  <a:cubicBezTo>
                    <a:pt x="874" y="2273"/>
                    <a:pt x="872" y="2272"/>
                    <a:pt x="868" y="2269"/>
                  </a:cubicBezTo>
                  <a:cubicBezTo>
                    <a:pt x="867" y="2271"/>
                    <a:pt x="866" y="2271"/>
                    <a:pt x="865" y="2271"/>
                  </a:cubicBezTo>
                  <a:cubicBezTo>
                    <a:pt x="860" y="2271"/>
                    <a:pt x="856" y="2249"/>
                    <a:pt x="861" y="2241"/>
                  </a:cubicBezTo>
                  <a:close/>
                  <a:moveTo>
                    <a:pt x="695" y="2392"/>
                  </a:moveTo>
                  <a:cubicBezTo>
                    <a:pt x="714" y="2401"/>
                    <a:pt x="733" y="2414"/>
                    <a:pt x="726" y="2423"/>
                  </a:cubicBezTo>
                  <a:lnTo>
                    <a:pt x="723" y="2432"/>
                  </a:lnTo>
                  <a:cubicBezTo>
                    <a:pt x="711" y="2423"/>
                    <a:pt x="698" y="2414"/>
                    <a:pt x="692" y="2401"/>
                  </a:cubicBezTo>
                  <a:lnTo>
                    <a:pt x="695" y="2392"/>
                  </a:lnTo>
                  <a:close/>
                  <a:moveTo>
                    <a:pt x="571" y="2414"/>
                  </a:moveTo>
                  <a:lnTo>
                    <a:pt x="571" y="2414"/>
                  </a:lnTo>
                  <a:cubicBezTo>
                    <a:pt x="574" y="2414"/>
                    <a:pt x="582" y="2421"/>
                    <a:pt x="598" y="2435"/>
                  </a:cubicBezTo>
                  <a:lnTo>
                    <a:pt x="623" y="2476"/>
                  </a:lnTo>
                  <a:cubicBezTo>
                    <a:pt x="623" y="2478"/>
                    <a:pt x="622" y="2479"/>
                    <a:pt x="620" y="2479"/>
                  </a:cubicBezTo>
                  <a:cubicBezTo>
                    <a:pt x="614" y="2479"/>
                    <a:pt x="599" y="2461"/>
                    <a:pt x="576" y="2435"/>
                  </a:cubicBezTo>
                  <a:lnTo>
                    <a:pt x="573" y="2435"/>
                  </a:lnTo>
                  <a:cubicBezTo>
                    <a:pt x="570" y="2421"/>
                    <a:pt x="568" y="2414"/>
                    <a:pt x="571" y="2414"/>
                  </a:cubicBezTo>
                  <a:close/>
                  <a:moveTo>
                    <a:pt x="463" y="2699"/>
                  </a:moveTo>
                  <a:lnTo>
                    <a:pt x="482" y="2708"/>
                  </a:lnTo>
                  <a:lnTo>
                    <a:pt x="495" y="2727"/>
                  </a:lnTo>
                  <a:lnTo>
                    <a:pt x="473" y="2727"/>
                  </a:lnTo>
                  <a:cubicBezTo>
                    <a:pt x="454" y="2721"/>
                    <a:pt x="457" y="2711"/>
                    <a:pt x="463" y="2699"/>
                  </a:cubicBezTo>
                  <a:close/>
                  <a:moveTo>
                    <a:pt x="519" y="2667"/>
                  </a:moveTo>
                  <a:cubicBezTo>
                    <a:pt x="522" y="2667"/>
                    <a:pt x="531" y="2671"/>
                    <a:pt x="545" y="2677"/>
                  </a:cubicBezTo>
                  <a:cubicBezTo>
                    <a:pt x="567" y="2686"/>
                    <a:pt x="582" y="2702"/>
                    <a:pt x="592" y="2724"/>
                  </a:cubicBezTo>
                  <a:lnTo>
                    <a:pt x="582" y="2743"/>
                  </a:lnTo>
                  <a:cubicBezTo>
                    <a:pt x="582" y="2743"/>
                    <a:pt x="567" y="2724"/>
                    <a:pt x="554" y="2705"/>
                  </a:cubicBezTo>
                  <a:cubicBezTo>
                    <a:pt x="525" y="2678"/>
                    <a:pt x="514" y="2667"/>
                    <a:pt x="519" y="2667"/>
                  </a:cubicBezTo>
                  <a:close/>
                  <a:moveTo>
                    <a:pt x="444" y="3157"/>
                  </a:moveTo>
                  <a:cubicBezTo>
                    <a:pt x="434" y="3157"/>
                    <a:pt x="431" y="3165"/>
                    <a:pt x="429" y="3175"/>
                  </a:cubicBezTo>
                  <a:cubicBezTo>
                    <a:pt x="401" y="3188"/>
                    <a:pt x="416" y="3203"/>
                    <a:pt x="438" y="3210"/>
                  </a:cubicBezTo>
                  <a:cubicBezTo>
                    <a:pt x="443" y="3212"/>
                    <a:pt x="446" y="3213"/>
                    <a:pt x="449" y="3213"/>
                  </a:cubicBezTo>
                  <a:cubicBezTo>
                    <a:pt x="459" y="3213"/>
                    <a:pt x="462" y="3202"/>
                    <a:pt x="466" y="3188"/>
                  </a:cubicBezTo>
                  <a:cubicBezTo>
                    <a:pt x="470" y="3178"/>
                    <a:pt x="454" y="3159"/>
                    <a:pt x="454" y="3159"/>
                  </a:cubicBezTo>
                  <a:cubicBezTo>
                    <a:pt x="450" y="3158"/>
                    <a:pt x="446" y="3157"/>
                    <a:pt x="444" y="3157"/>
                  </a:cubicBezTo>
                  <a:close/>
                  <a:moveTo>
                    <a:pt x="373" y="3218"/>
                  </a:moveTo>
                  <a:cubicBezTo>
                    <a:pt x="381" y="3218"/>
                    <a:pt x="395" y="3226"/>
                    <a:pt x="404" y="3244"/>
                  </a:cubicBezTo>
                  <a:cubicBezTo>
                    <a:pt x="401" y="3253"/>
                    <a:pt x="397" y="3266"/>
                    <a:pt x="397" y="3266"/>
                  </a:cubicBezTo>
                  <a:cubicBezTo>
                    <a:pt x="379" y="3257"/>
                    <a:pt x="366" y="3241"/>
                    <a:pt x="366" y="3222"/>
                  </a:cubicBezTo>
                  <a:cubicBezTo>
                    <a:pt x="367" y="3219"/>
                    <a:pt x="370" y="3218"/>
                    <a:pt x="373" y="3218"/>
                  </a:cubicBezTo>
                  <a:close/>
                  <a:moveTo>
                    <a:pt x="62" y="3756"/>
                  </a:moveTo>
                  <a:cubicBezTo>
                    <a:pt x="56" y="3756"/>
                    <a:pt x="56" y="3759"/>
                    <a:pt x="56" y="3767"/>
                  </a:cubicBezTo>
                  <a:lnTo>
                    <a:pt x="53" y="3777"/>
                  </a:lnTo>
                  <a:lnTo>
                    <a:pt x="75" y="3770"/>
                  </a:lnTo>
                  <a:lnTo>
                    <a:pt x="78" y="3758"/>
                  </a:lnTo>
                  <a:cubicBezTo>
                    <a:pt x="70" y="3757"/>
                    <a:pt x="66" y="3756"/>
                    <a:pt x="62" y="3756"/>
                  </a:cubicBezTo>
                  <a:close/>
                  <a:moveTo>
                    <a:pt x="168" y="3798"/>
                  </a:moveTo>
                  <a:cubicBezTo>
                    <a:pt x="170" y="3798"/>
                    <a:pt x="172" y="3798"/>
                    <a:pt x="175" y="3799"/>
                  </a:cubicBezTo>
                  <a:lnTo>
                    <a:pt x="175" y="3808"/>
                  </a:lnTo>
                  <a:cubicBezTo>
                    <a:pt x="173" y="3808"/>
                    <a:pt x="171" y="3808"/>
                    <a:pt x="170" y="3808"/>
                  </a:cubicBezTo>
                  <a:cubicBezTo>
                    <a:pt x="160" y="3808"/>
                    <a:pt x="167" y="3814"/>
                    <a:pt x="179" y="3814"/>
                  </a:cubicBezTo>
                  <a:cubicBezTo>
                    <a:pt x="184" y="3814"/>
                    <a:pt x="189" y="3813"/>
                    <a:pt x="194" y="3811"/>
                  </a:cubicBezTo>
                  <a:lnTo>
                    <a:pt x="234" y="3817"/>
                  </a:lnTo>
                  <a:cubicBezTo>
                    <a:pt x="234" y="3828"/>
                    <a:pt x="219" y="3834"/>
                    <a:pt x="202" y="3834"/>
                  </a:cubicBezTo>
                  <a:cubicBezTo>
                    <a:pt x="198" y="3834"/>
                    <a:pt x="194" y="3834"/>
                    <a:pt x="191" y="3833"/>
                  </a:cubicBezTo>
                  <a:cubicBezTo>
                    <a:pt x="178" y="3834"/>
                    <a:pt x="169" y="3835"/>
                    <a:pt x="163" y="3835"/>
                  </a:cubicBezTo>
                  <a:cubicBezTo>
                    <a:pt x="147" y="3835"/>
                    <a:pt x="148" y="3831"/>
                    <a:pt x="150" y="3817"/>
                  </a:cubicBezTo>
                  <a:cubicBezTo>
                    <a:pt x="153" y="3807"/>
                    <a:pt x="155" y="3798"/>
                    <a:pt x="168" y="3798"/>
                  </a:cubicBezTo>
                  <a:close/>
                  <a:moveTo>
                    <a:pt x="140" y="3925"/>
                  </a:moveTo>
                  <a:cubicBezTo>
                    <a:pt x="143" y="3925"/>
                    <a:pt x="148" y="3926"/>
                    <a:pt x="156" y="3927"/>
                  </a:cubicBezTo>
                  <a:cubicBezTo>
                    <a:pt x="156" y="3927"/>
                    <a:pt x="175" y="3940"/>
                    <a:pt x="172" y="3952"/>
                  </a:cubicBezTo>
                  <a:lnTo>
                    <a:pt x="150" y="3959"/>
                  </a:lnTo>
                  <a:cubicBezTo>
                    <a:pt x="131" y="3955"/>
                    <a:pt x="131" y="3946"/>
                    <a:pt x="134" y="3933"/>
                  </a:cubicBezTo>
                  <a:cubicBezTo>
                    <a:pt x="134" y="3927"/>
                    <a:pt x="134" y="3925"/>
                    <a:pt x="140" y="3925"/>
                  </a:cubicBezTo>
                  <a:close/>
                  <a:moveTo>
                    <a:pt x="441" y="3996"/>
                  </a:moveTo>
                  <a:lnTo>
                    <a:pt x="441" y="4006"/>
                  </a:lnTo>
                  <a:cubicBezTo>
                    <a:pt x="451" y="4015"/>
                    <a:pt x="466" y="4018"/>
                    <a:pt x="479" y="4021"/>
                  </a:cubicBezTo>
                  <a:lnTo>
                    <a:pt x="482" y="4012"/>
                  </a:lnTo>
                  <a:cubicBezTo>
                    <a:pt x="482" y="4002"/>
                    <a:pt x="460" y="3999"/>
                    <a:pt x="441" y="3996"/>
                  </a:cubicBezTo>
                  <a:close/>
                  <a:moveTo>
                    <a:pt x="4485" y="1"/>
                  </a:moveTo>
                  <a:cubicBezTo>
                    <a:pt x="4483" y="1"/>
                    <a:pt x="4481" y="5"/>
                    <a:pt x="4481" y="13"/>
                  </a:cubicBezTo>
                  <a:cubicBezTo>
                    <a:pt x="4471" y="35"/>
                    <a:pt x="4459" y="35"/>
                    <a:pt x="4459" y="35"/>
                  </a:cubicBezTo>
                  <a:cubicBezTo>
                    <a:pt x="4459" y="20"/>
                    <a:pt x="4396" y="11"/>
                    <a:pt x="4320" y="11"/>
                  </a:cubicBezTo>
                  <a:cubicBezTo>
                    <a:pt x="4300" y="11"/>
                    <a:pt x="4279" y="12"/>
                    <a:pt x="4258" y="13"/>
                  </a:cubicBezTo>
                  <a:cubicBezTo>
                    <a:pt x="4246" y="13"/>
                    <a:pt x="4236" y="35"/>
                    <a:pt x="4236" y="57"/>
                  </a:cubicBezTo>
                  <a:cubicBezTo>
                    <a:pt x="4238" y="74"/>
                    <a:pt x="4238" y="80"/>
                    <a:pt x="4238" y="80"/>
                  </a:cubicBezTo>
                  <a:cubicBezTo>
                    <a:pt x="4237" y="80"/>
                    <a:pt x="4234" y="68"/>
                    <a:pt x="4227" y="57"/>
                  </a:cubicBezTo>
                  <a:cubicBezTo>
                    <a:pt x="4219" y="26"/>
                    <a:pt x="4210" y="10"/>
                    <a:pt x="4204" y="10"/>
                  </a:cubicBezTo>
                  <a:lnTo>
                    <a:pt x="4204" y="10"/>
                  </a:lnTo>
                  <a:cubicBezTo>
                    <a:pt x="4199" y="10"/>
                    <a:pt x="4197" y="26"/>
                    <a:pt x="4205" y="57"/>
                  </a:cubicBezTo>
                  <a:cubicBezTo>
                    <a:pt x="4211" y="77"/>
                    <a:pt x="4214" y="87"/>
                    <a:pt x="4213" y="87"/>
                  </a:cubicBezTo>
                  <a:cubicBezTo>
                    <a:pt x="4211" y="87"/>
                    <a:pt x="4205" y="77"/>
                    <a:pt x="4192" y="57"/>
                  </a:cubicBezTo>
                  <a:cubicBezTo>
                    <a:pt x="4186" y="48"/>
                    <a:pt x="4183" y="43"/>
                    <a:pt x="4181" y="43"/>
                  </a:cubicBezTo>
                  <a:cubicBezTo>
                    <a:pt x="4178" y="43"/>
                    <a:pt x="4175" y="49"/>
                    <a:pt x="4171" y="60"/>
                  </a:cubicBezTo>
                  <a:cubicBezTo>
                    <a:pt x="4171" y="69"/>
                    <a:pt x="4168" y="74"/>
                    <a:pt x="4165" y="74"/>
                  </a:cubicBezTo>
                  <a:cubicBezTo>
                    <a:pt x="4163" y="74"/>
                    <a:pt x="4160" y="69"/>
                    <a:pt x="4158" y="60"/>
                  </a:cubicBezTo>
                  <a:cubicBezTo>
                    <a:pt x="4151" y="44"/>
                    <a:pt x="4143" y="30"/>
                    <a:pt x="4139" y="30"/>
                  </a:cubicBezTo>
                  <a:cubicBezTo>
                    <a:pt x="4137" y="30"/>
                    <a:pt x="4136" y="33"/>
                    <a:pt x="4136" y="38"/>
                  </a:cubicBezTo>
                  <a:cubicBezTo>
                    <a:pt x="4136" y="38"/>
                    <a:pt x="4135" y="38"/>
                    <a:pt x="4134" y="38"/>
                  </a:cubicBezTo>
                  <a:cubicBezTo>
                    <a:pt x="4131" y="38"/>
                    <a:pt x="4121" y="36"/>
                    <a:pt x="4111" y="19"/>
                  </a:cubicBezTo>
                  <a:cubicBezTo>
                    <a:pt x="4107" y="14"/>
                    <a:pt x="4104" y="12"/>
                    <a:pt x="4101" y="12"/>
                  </a:cubicBezTo>
                  <a:cubicBezTo>
                    <a:pt x="4093" y="12"/>
                    <a:pt x="4086" y="26"/>
                    <a:pt x="4080" y="41"/>
                  </a:cubicBezTo>
                  <a:cubicBezTo>
                    <a:pt x="4065" y="64"/>
                    <a:pt x="4055" y="75"/>
                    <a:pt x="4049" y="75"/>
                  </a:cubicBezTo>
                  <a:cubicBezTo>
                    <a:pt x="4044" y="75"/>
                    <a:pt x="4042" y="64"/>
                    <a:pt x="4045" y="44"/>
                  </a:cubicBezTo>
                  <a:cubicBezTo>
                    <a:pt x="4049" y="28"/>
                    <a:pt x="4044" y="21"/>
                    <a:pt x="4035" y="21"/>
                  </a:cubicBezTo>
                  <a:cubicBezTo>
                    <a:pt x="4021" y="21"/>
                    <a:pt x="3998" y="42"/>
                    <a:pt x="3992" y="69"/>
                  </a:cubicBezTo>
                  <a:cubicBezTo>
                    <a:pt x="3988" y="95"/>
                    <a:pt x="3987" y="106"/>
                    <a:pt x="3985" y="106"/>
                  </a:cubicBezTo>
                  <a:cubicBezTo>
                    <a:pt x="3985" y="106"/>
                    <a:pt x="3984" y="100"/>
                    <a:pt x="3983" y="91"/>
                  </a:cubicBezTo>
                  <a:cubicBezTo>
                    <a:pt x="3983" y="74"/>
                    <a:pt x="3975" y="72"/>
                    <a:pt x="3972" y="72"/>
                  </a:cubicBezTo>
                  <a:cubicBezTo>
                    <a:pt x="3971" y="72"/>
                    <a:pt x="3970" y="73"/>
                    <a:pt x="3970" y="73"/>
                  </a:cubicBezTo>
                  <a:cubicBezTo>
                    <a:pt x="3961" y="73"/>
                    <a:pt x="3948" y="73"/>
                    <a:pt x="3948" y="54"/>
                  </a:cubicBezTo>
                  <a:cubicBezTo>
                    <a:pt x="3948" y="54"/>
                    <a:pt x="3936" y="54"/>
                    <a:pt x="3917" y="79"/>
                  </a:cubicBezTo>
                  <a:cubicBezTo>
                    <a:pt x="3909" y="97"/>
                    <a:pt x="3899" y="104"/>
                    <a:pt x="3889" y="104"/>
                  </a:cubicBezTo>
                  <a:cubicBezTo>
                    <a:pt x="3873" y="104"/>
                    <a:pt x="3857" y="88"/>
                    <a:pt x="3848" y="63"/>
                  </a:cubicBezTo>
                  <a:lnTo>
                    <a:pt x="3826" y="88"/>
                  </a:lnTo>
                  <a:cubicBezTo>
                    <a:pt x="3824" y="114"/>
                    <a:pt x="3819" y="132"/>
                    <a:pt x="3815" y="132"/>
                  </a:cubicBezTo>
                  <a:cubicBezTo>
                    <a:pt x="3812" y="132"/>
                    <a:pt x="3809" y="125"/>
                    <a:pt x="3807" y="110"/>
                  </a:cubicBezTo>
                  <a:cubicBezTo>
                    <a:pt x="3806" y="102"/>
                    <a:pt x="3805" y="94"/>
                    <a:pt x="3804" y="89"/>
                  </a:cubicBezTo>
                  <a:lnTo>
                    <a:pt x="3804" y="89"/>
                  </a:lnTo>
                  <a:cubicBezTo>
                    <a:pt x="3802" y="107"/>
                    <a:pt x="3793" y="115"/>
                    <a:pt x="3783" y="115"/>
                  </a:cubicBezTo>
                  <a:cubicBezTo>
                    <a:pt x="3768" y="115"/>
                    <a:pt x="3751" y="99"/>
                    <a:pt x="3747" y="76"/>
                  </a:cubicBezTo>
                  <a:cubicBezTo>
                    <a:pt x="3745" y="60"/>
                    <a:pt x="3745" y="55"/>
                    <a:pt x="3740" y="55"/>
                  </a:cubicBezTo>
                  <a:cubicBezTo>
                    <a:pt x="3738" y="55"/>
                    <a:pt x="3735" y="56"/>
                    <a:pt x="3732" y="57"/>
                  </a:cubicBezTo>
                  <a:lnTo>
                    <a:pt x="3735" y="76"/>
                  </a:lnTo>
                  <a:cubicBezTo>
                    <a:pt x="3738" y="98"/>
                    <a:pt x="3741" y="116"/>
                    <a:pt x="3732" y="120"/>
                  </a:cubicBezTo>
                  <a:cubicBezTo>
                    <a:pt x="3729" y="120"/>
                    <a:pt x="3726" y="120"/>
                    <a:pt x="3724" y="120"/>
                  </a:cubicBezTo>
                  <a:cubicBezTo>
                    <a:pt x="3715" y="120"/>
                    <a:pt x="3709" y="118"/>
                    <a:pt x="3707" y="101"/>
                  </a:cubicBezTo>
                  <a:cubicBezTo>
                    <a:pt x="3696" y="90"/>
                    <a:pt x="3685" y="77"/>
                    <a:pt x="3681" y="77"/>
                  </a:cubicBezTo>
                  <a:lnTo>
                    <a:pt x="3681" y="77"/>
                  </a:lnTo>
                  <a:cubicBezTo>
                    <a:pt x="3680" y="77"/>
                    <a:pt x="3680" y="80"/>
                    <a:pt x="3682" y="85"/>
                  </a:cubicBezTo>
                  <a:cubicBezTo>
                    <a:pt x="3682" y="85"/>
                    <a:pt x="3681" y="85"/>
                    <a:pt x="3679" y="85"/>
                  </a:cubicBezTo>
                  <a:cubicBezTo>
                    <a:pt x="3675" y="85"/>
                    <a:pt x="3665" y="84"/>
                    <a:pt x="3653" y="69"/>
                  </a:cubicBezTo>
                  <a:lnTo>
                    <a:pt x="3610" y="76"/>
                  </a:lnTo>
                  <a:cubicBezTo>
                    <a:pt x="3606" y="88"/>
                    <a:pt x="3597" y="96"/>
                    <a:pt x="3590" y="96"/>
                  </a:cubicBezTo>
                  <a:cubicBezTo>
                    <a:pt x="3584" y="96"/>
                    <a:pt x="3580" y="91"/>
                    <a:pt x="3578" y="82"/>
                  </a:cubicBezTo>
                  <a:cubicBezTo>
                    <a:pt x="3563" y="85"/>
                    <a:pt x="3553" y="95"/>
                    <a:pt x="3547" y="110"/>
                  </a:cubicBezTo>
                  <a:cubicBezTo>
                    <a:pt x="3541" y="111"/>
                    <a:pt x="3535" y="112"/>
                    <a:pt x="3531" y="112"/>
                  </a:cubicBezTo>
                  <a:cubicBezTo>
                    <a:pt x="3520" y="112"/>
                    <a:pt x="3514" y="108"/>
                    <a:pt x="3509" y="95"/>
                  </a:cubicBezTo>
                  <a:cubicBezTo>
                    <a:pt x="3508" y="84"/>
                    <a:pt x="3507" y="78"/>
                    <a:pt x="3506" y="78"/>
                  </a:cubicBezTo>
                  <a:cubicBezTo>
                    <a:pt x="3505" y="78"/>
                    <a:pt x="3503" y="84"/>
                    <a:pt x="3500" y="95"/>
                  </a:cubicBezTo>
                  <a:cubicBezTo>
                    <a:pt x="3503" y="116"/>
                    <a:pt x="3494" y="120"/>
                    <a:pt x="3481" y="120"/>
                  </a:cubicBezTo>
                  <a:lnTo>
                    <a:pt x="3459" y="123"/>
                  </a:lnTo>
                  <a:cubicBezTo>
                    <a:pt x="3462" y="145"/>
                    <a:pt x="3462" y="145"/>
                    <a:pt x="3453" y="148"/>
                  </a:cubicBezTo>
                  <a:cubicBezTo>
                    <a:pt x="3442" y="148"/>
                    <a:pt x="3413" y="138"/>
                    <a:pt x="3398" y="138"/>
                  </a:cubicBezTo>
                  <a:cubicBezTo>
                    <a:pt x="3396" y="138"/>
                    <a:pt x="3395" y="138"/>
                    <a:pt x="3393" y="138"/>
                  </a:cubicBezTo>
                  <a:cubicBezTo>
                    <a:pt x="3362" y="148"/>
                    <a:pt x="3362" y="148"/>
                    <a:pt x="3378" y="163"/>
                  </a:cubicBezTo>
                  <a:cubicBezTo>
                    <a:pt x="3384" y="163"/>
                    <a:pt x="3389" y="173"/>
                    <a:pt x="3382" y="173"/>
                  </a:cubicBezTo>
                  <a:cubicBezTo>
                    <a:pt x="3379" y="173"/>
                    <a:pt x="3373" y="171"/>
                    <a:pt x="3365" y="167"/>
                  </a:cubicBezTo>
                  <a:cubicBezTo>
                    <a:pt x="3353" y="165"/>
                    <a:pt x="3339" y="164"/>
                    <a:pt x="3326" y="164"/>
                  </a:cubicBezTo>
                  <a:cubicBezTo>
                    <a:pt x="3312" y="164"/>
                    <a:pt x="3298" y="165"/>
                    <a:pt x="3284" y="167"/>
                  </a:cubicBezTo>
                  <a:cubicBezTo>
                    <a:pt x="3240" y="176"/>
                    <a:pt x="3240" y="176"/>
                    <a:pt x="3246" y="198"/>
                  </a:cubicBezTo>
                  <a:cubicBezTo>
                    <a:pt x="3257" y="217"/>
                    <a:pt x="3260" y="226"/>
                    <a:pt x="3258" y="226"/>
                  </a:cubicBezTo>
                  <a:cubicBezTo>
                    <a:pt x="3255" y="226"/>
                    <a:pt x="3248" y="217"/>
                    <a:pt x="3237" y="198"/>
                  </a:cubicBezTo>
                  <a:cubicBezTo>
                    <a:pt x="3218" y="180"/>
                    <a:pt x="3207" y="172"/>
                    <a:pt x="3201" y="172"/>
                  </a:cubicBezTo>
                  <a:cubicBezTo>
                    <a:pt x="3196" y="172"/>
                    <a:pt x="3194" y="178"/>
                    <a:pt x="3196" y="189"/>
                  </a:cubicBezTo>
                  <a:cubicBezTo>
                    <a:pt x="3193" y="210"/>
                    <a:pt x="3193" y="210"/>
                    <a:pt x="3180" y="214"/>
                  </a:cubicBezTo>
                  <a:cubicBezTo>
                    <a:pt x="3179" y="204"/>
                    <a:pt x="3176" y="199"/>
                    <a:pt x="3171" y="199"/>
                  </a:cubicBezTo>
                  <a:cubicBezTo>
                    <a:pt x="3166" y="199"/>
                    <a:pt x="3158" y="207"/>
                    <a:pt x="3149" y="223"/>
                  </a:cubicBezTo>
                  <a:cubicBezTo>
                    <a:pt x="3146" y="224"/>
                    <a:pt x="3144" y="225"/>
                    <a:pt x="3143" y="225"/>
                  </a:cubicBezTo>
                  <a:cubicBezTo>
                    <a:pt x="3139" y="225"/>
                    <a:pt x="3138" y="220"/>
                    <a:pt x="3133" y="204"/>
                  </a:cubicBezTo>
                  <a:cubicBezTo>
                    <a:pt x="3133" y="204"/>
                    <a:pt x="3121" y="207"/>
                    <a:pt x="3111" y="210"/>
                  </a:cubicBezTo>
                  <a:cubicBezTo>
                    <a:pt x="3105" y="240"/>
                    <a:pt x="3075" y="251"/>
                    <a:pt x="3050" y="251"/>
                  </a:cubicBezTo>
                  <a:cubicBezTo>
                    <a:pt x="3035" y="251"/>
                    <a:pt x="3021" y="248"/>
                    <a:pt x="3014" y="242"/>
                  </a:cubicBezTo>
                  <a:cubicBezTo>
                    <a:pt x="3014" y="242"/>
                    <a:pt x="3005" y="245"/>
                    <a:pt x="2998" y="270"/>
                  </a:cubicBezTo>
                  <a:cubicBezTo>
                    <a:pt x="3000" y="292"/>
                    <a:pt x="2998" y="303"/>
                    <a:pt x="2994" y="303"/>
                  </a:cubicBezTo>
                  <a:cubicBezTo>
                    <a:pt x="2991" y="303"/>
                    <a:pt x="2986" y="294"/>
                    <a:pt x="2980" y="276"/>
                  </a:cubicBezTo>
                  <a:cubicBezTo>
                    <a:pt x="2972" y="256"/>
                    <a:pt x="2968" y="246"/>
                    <a:pt x="2966" y="246"/>
                  </a:cubicBezTo>
                  <a:lnTo>
                    <a:pt x="2966" y="246"/>
                  </a:lnTo>
                  <a:cubicBezTo>
                    <a:pt x="2965" y="246"/>
                    <a:pt x="2966" y="257"/>
                    <a:pt x="2967" y="279"/>
                  </a:cubicBezTo>
                  <a:cubicBezTo>
                    <a:pt x="2965" y="292"/>
                    <a:pt x="2948" y="303"/>
                    <a:pt x="2933" y="303"/>
                  </a:cubicBezTo>
                  <a:cubicBezTo>
                    <a:pt x="2920" y="303"/>
                    <a:pt x="2909" y="296"/>
                    <a:pt x="2908" y="276"/>
                  </a:cubicBezTo>
                  <a:lnTo>
                    <a:pt x="2892" y="239"/>
                  </a:lnTo>
                  <a:cubicBezTo>
                    <a:pt x="2889" y="261"/>
                    <a:pt x="2879" y="264"/>
                    <a:pt x="2879" y="264"/>
                  </a:cubicBezTo>
                  <a:cubicBezTo>
                    <a:pt x="2886" y="283"/>
                    <a:pt x="2873" y="286"/>
                    <a:pt x="2842" y="298"/>
                  </a:cubicBezTo>
                  <a:cubicBezTo>
                    <a:pt x="2823" y="308"/>
                    <a:pt x="2789" y="342"/>
                    <a:pt x="2767" y="352"/>
                  </a:cubicBezTo>
                  <a:cubicBezTo>
                    <a:pt x="2754" y="358"/>
                    <a:pt x="2736" y="365"/>
                    <a:pt x="2720" y="365"/>
                  </a:cubicBezTo>
                  <a:cubicBezTo>
                    <a:pt x="2712" y="365"/>
                    <a:pt x="2704" y="363"/>
                    <a:pt x="2698" y="358"/>
                  </a:cubicBezTo>
                  <a:cubicBezTo>
                    <a:pt x="2685" y="361"/>
                    <a:pt x="2676" y="367"/>
                    <a:pt x="2663" y="392"/>
                  </a:cubicBezTo>
                  <a:cubicBezTo>
                    <a:pt x="2661" y="407"/>
                    <a:pt x="2654" y="416"/>
                    <a:pt x="2646" y="416"/>
                  </a:cubicBezTo>
                  <a:cubicBezTo>
                    <a:pt x="2641" y="416"/>
                    <a:pt x="2636" y="412"/>
                    <a:pt x="2632" y="405"/>
                  </a:cubicBezTo>
                  <a:lnTo>
                    <a:pt x="2622" y="411"/>
                  </a:lnTo>
                  <a:cubicBezTo>
                    <a:pt x="2610" y="436"/>
                    <a:pt x="2597" y="442"/>
                    <a:pt x="2597" y="442"/>
                  </a:cubicBezTo>
                  <a:cubicBezTo>
                    <a:pt x="2593" y="431"/>
                    <a:pt x="2585" y="421"/>
                    <a:pt x="2578" y="421"/>
                  </a:cubicBezTo>
                  <a:cubicBezTo>
                    <a:pt x="2574" y="421"/>
                    <a:pt x="2570" y="425"/>
                    <a:pt x="2569" y="433"/>
                  </a:cubicBezTo>
                  <a:cubicBezTo>
                    <a:pt x="2579" y="452"/>
                    <a:pt x="2569" y="458"/>
                    <a:pt x="2547" y="467"/>
                  </a:cubicBezTo>
                  <a:cubicBezTo>
                    <a:pt x="2546" y="467"/>
                    <a:pt x="2545" y="467"/>
                    <a:pt x="2543" y="467"/>
                  </a:cubicBezTo>
                  <a:cubicBezTo>
                    <a:pt x="2521" y="467"/>
                    <a:pt x="2437" y="502"/>
                    <a:pt x="2356" y="543"/>
                  </a:cubicBezTo>
                  <a:cubicBezTo>
                    <a:pt x="2271" y="587"/>
                    <a:pt x="2196" y="640"/>
                    <a:pt x="2203" y="646"/>
                  </a:cubicBezTo>
                  <a:lnTo>
                    <a:pt x="2171" y="665"/>
                  </a:lnTo>
                  <a:lnTo>
                    <a:pt x="2143" y="681"/>
                  </a:lnTo>
                  <a:cubicBezTo>
                    <a:pt x="2137" y="672"/>
                    <a:pt x="2131" y="668"/>
                    <a:pt x="2124" y="668"/>
                  </a:cubicBezTo>
                  <a:cubicBezTo>
                    <a:pt x="2103" y="668"/>
                    <a:pt x="2079" y="700"/>
                    <a:pt x="2068" y="728"/>
                  </a:cubicBezTo>
                  <a:cubicBezTo>
                    <a:pt x="2071" y="740"/>
                    <a:pt x="2065" y="756"/>
                    <a:pt x="2049" y="762"/>
                  </a:cubicBezTo>
                  <a:cubicBezTo>
                    <a:pt x="2041" y="749"/>
                    <a:pt x="2031" y="744"/>
                    <a:pt x="2023" y="744"/>
                  </a:cubicBezTo>
                  <a:cubicBezTo>
                    <a:pt x="2009" y="744"/>
                    <a:pt x="1996" y="758"/>
                    <a:pt x="1993" y="778"/>
                  </a:cubicBezTo>
                  <a:cubicBezTo>
                    <a:pt x="2000" y="801"/>
                    <a:pt x="2000" y="813"/>
                    <a:pt x="1995" y="813"/>
                  </a:cubicBezTo>
                  <a:cubicBezTo>
                    <a:pt x="1991" y="813"/>
                    <a:pt x="1983" y="805"/>
                    <a:pt x="1974" y="790"/>
                  </a:cubicBezTo>
                  <a:cubicBezTo>
                    <a:pt x="1965" y="778"/>
                    <a:pt x="1956" y="771"/>
                    <a:pt x="1950" y="771"/>
                  </a:cubicBezTo>
                  <a:cubicBezTo>
                    <a:pt x="1940" y="771"/>
                    <a:pt x="1937" y="791"/>
                    <a:pt x="1949" y="831"/>
                  </a:cubicBezTo>
                  <a:cubicBezTo>
                    <a:pt x="1951" y="844"/>
                    <a:pt x="1951" y="849"/>
                    <a:pt x="1947" y="849"/>
                  </a:cubicBezTo>
                  <a:cubicBezTo>
                    <a:pt x="1944" y="849"/>
                    <a:pt x="1939" y="847"/>
                    <a:pt x="1930" y="844"/>
                  </a:cubicBezTo>
                  <a:cubicBezTo>
                    <a:pt x="1913" y="829"/>
                    <a:pt x="1902" y="824"/>
                    <a:pt x="1897" y="824"/>
                  </a:cubicBezTo>
                  <a:cubicBezTo>
                    <a:pt x="1891" y="824"/>
                    <a:pt x="1892" y="829"/>
                    <a:pt x="1899" y="837"/>
                  </a:cubicBezTo>
                  <a:cubicBezTo>
                    <a:pt x="1908" y="861"/>
                    <a:pt x="1908" y="873"/>
                    <a:pt x="1900" y="873"/>
                  </a:cubicBezTo>
                  <a:cubicBezTo>
                    <a:pt x="1894" y="873"/>
                    <a:pt x="1884" y="868"/>
                    <a:pt x="1870" y="856"/>
                  </a:cubicBezTo>
                  <a:cubicBezTo>
                    <a:pt x="1853" y="848"/>
                    <a:pt x="1844" y="844"/>
                    <a:pt x="1839" y="844"/>
                  </a:cubicBezTo>
                  <a:cubicBezTo>
                    <a:pt x="1832" y="844"/>
                    <a:pt x="1835" y="853"/>
                    <a:pt x="1842" y="875"/>
                  </a:cubicBezTo>
                  <a:cubicBezTo>
                    <a:pt x="1853" y="904"/>
                    <a:pt x="1839" y="927"/>
                    <a:pt x="1817" y="927"/>
                  </a:cubicBezTo>
                  <a:cubicBezTo>
                    <a:pt x="1808" y="927"/>
                    <a:pt x="1799" y="924"/>
                    <a:pt x="1789" y="916"/>
                  </a:cubicBezTo>
                  <a:cubicBezTo>
                    <a:pt x="1783" y="922"/>
                    <a:pt x="1761" y="912"/>
                    <a:pt x="1773" y="931"/>
                  </a:cubicBezTo>
                  <a:lnTo>
                    <a:pt x="1751" y="922"/>
                  </a:lnTo>
                  <a:lnTo>
                    <a:pt x="1732" y="934"/>
                  </a:lnTo>
                  <a:lnTo>
                    <a:pt x="1745" y="950"/>
                  </a:lnTo>
                  <a:cubicBezTo>
                    <a:pt x="1698" y="972"/>
                    <a:pt x="1651" y="1000"/>
                    <a:pt x="1610" y="1032"/>
                  </a:cubicBezTo>
                  <a:cubicBezTo>
                    <a:pt x="1513" y="1110"/>
                    <a:pt x="1501" y="1126"/>
                    <a:pt x="1519" y="1135"/>
                  </a:cubicBezTo>
                  <a:cubicBezTo>
                    <a:pt x="1543" y="1149"/>
                    <a:pt x="1546" y="1160"/>
                    <a:pt x="1534" y="1160"/>
                  </a:cubicBezTo>
                  <a:cubicBezTo>
                    <a:pt x="1528" y="1160"/>
                    <a:pt x="1517" y="1157"/>
                    <a:pt x="1504" y="1147"/>
                  </a:cubicBezTo>
                  <a:cubicBezTo>
                    <a:pt x="1494" y="1157"/>
                    <a:pt x="1466" y="1154"/>
                    <a:pt x="1447" y="1169"/>
                  </a:cubicBezTo>
                  <a:cubicBezTo>
                    <a:pt x="1436" y="1181"/>
                    <a:pt x="1425" y="1192"/>
                    <a:pt x="1414" y="1192"/>
                  </a:cubicBezTo>
                  <a:cubicBezTo>
                    <a:pt x="1409" y="1192"/>
                    <a:pt x="1405" y="1190"/>
                    <a:pt x="1400" y="1185"/>
                  </a:cubicBezTo>
                  <a:lnTo>
                    <a:pt x="1391" y="1191"/>
                  </a:lnTo>
                  <a:cubicBezTo>
                    <a:pt x="1403" y="1235"/>
                    <a:pt x="1353" y="1282"/>
                    <a:pt x="1316" y="1292"/>
                  </a:cubicBezTo>
                  <a:cubicBezTo>
                    <a:pt x="1300" y="1304"/>
                    <a:pt x="1291" y="1326"/>
                    <a:pt x="1291" y="1348"/>
                  </a:cubicBezTo>
                  <a:cubicBezTo>
                    <a:pt x="1291" y="1367"/>
                    <a:pt x="1291" y="1373"/>
                    <a:pt x="1284" y="1373"/>
                  </a:cubicBezTo>
                  <a:cubicBezTo>
                    <a:pt x="1280" y="1373"/>
                    <a:pt x="1276" y="1372"/>
                    <a:pt x="1269" y="1370"/>
                  </a:cubicBezTo>
                  <a:cubicBezTo>
                    <a:pt x="1266" y="1368"/>
                    <a:pt x="1263" y="1367"/>
                    <a:pt x="1258" y="1367"/>
                  </a:cubicBezTo>
                  <a:cubicBezTo>
                    <a:pt x="1236" y="1367"/>
                    <a:pt x="1195" y="1393"/>
                    <a:pt x="1222" y="1417"/>
                  </a:cubicBezTo>
                  <a:lnTo>
                    <a:pt x="1197" y="1411"/>
                  </a:lnTo>
                  <a:cubicBezTo>
                    <a:pt x="1194" y="1410"/>
                    <a:pt x="1192" y="1410"/>
                    <a:pt x="1190" y="1410"/>
                  </a:cubicBezTo>
                  <a:cubicBezTo>
                    <a:pt x="1176" y="1410"/>
                    <a:pt x="1183" y="1428"/>
                    <a:pt x="1197" y="1442"/>
                  </a:cubicBezTo>
                  <a:cubicBezTo>
                    <a:pt x="1214" y="1458"/>
                    <a:pt x="1220" y="1467"/>
                    <a:pt x="1212" y="1467"/>
                  </a:cubicBezTo>
                  <a:cubicBezTo>
                    <a:pt x="1206" y="1467"/>
                    <a:pt x="1191" y="1461"/>
                    <a:pt x="1165" y="1445"/>
                  </a:cubicBezTo>
                  <a:cubicBezTo>
                    <a:pt x="1151" y="1431"/>
                    <a:pt x="1142" y="1426"/>
                    <a:pt x="1138" y="1426"/>
                  </a:cubicBezTo>
                  <a:cubicBezTo>
                    <a:pt x="1134" y="1426"/>
                    <a:pt x="1135" y="1431"/>
                    <a:pt x="1143" y="1439"/>
                  </a:cubicBezTo>
                  <a:cubicBezTo>
                    <a:pt x="1149" y="1458"/>
                    <a:pt x="1157" y="1478"/>
                    <a:pt x="1144" y="1478"/>
                  </a:cubicBezTo>
                  <a:cubicBezTo>
                    <a:pt x="1142" y="1478"/>
                    <a:pt x="1140" y="1477"/>
                    <a:pt x="1137" y="1477"/>
                  </a:cubicBezTo>
                  <a:lnTo>
                    <a:pt x="1137" y="1477"/>
                  </a:lnTo>
                  <a:cubicBezTo>
                    <a:pt x="1128" y="1486"/>
                    <a:pt x="1121" y="1492"/>
                    <a:pt x="1153" y="1520"/>
                  </a:cubicBezTo>
                  <a:cubicBezTo>
                    <a:pt x="1168" y="1536"/>
                    <a:pt x="1162" y="1542"/>
                    <a:pt x="1153" y="1552"/>
                  </a:cubicBezTo>
                  <a:cubicBezTo>
                    <a:pt x="1140" y="1542"/>
                    <a:pt x="1134" y="1530"/>
                    <a:pt x="1131" y="1517"/>
                  </a:cubicBezTo>
                  <a:lnTo>
                    <a:pt x="1115" y="1533"/>
                  </a:lnTo>
                  <a:cubicBezTo>
                    <a:pt x="1108" y="1537"/>
                    <a:pt x="1099" y="1540"/>
                    <a:pt x="1090" y="1540"/>
                  </a:cubicBezTo>
                  <a:cubicBezTo>
                    <a:pt x="1080" y="1540"/>
                    <a:pt x="1070" y="1537"/>
                    <a:pt x="1062" y="1530"/>
                  </a:cubicBezTo>
                  <a:cubicBezTo>
                    <a:pt x="1058" y="1529"/>
                    <a:pt x="1054" y="1529"/>
                    <a:pt x="1051" y="1529"/>
                  </a:cubicBezTo>
                  <a:cubicBezTo>
                    <a:pt x="1036" y="1529"/>
                    <a:pt x="1037" y="1536"/>
                    <a:pt x="1068" y="1552"/>
                  </a:cubicBezTo>
                  <a:cubicBezTo>
                    <a:pt x="1103" y="1580"/>
                    <a:pt x="1103" y="1580"/>
                    <a:pt x="1087" y="1596"/>
                  </a:cubicBezTo>
                  <a:cubicBezTo>
                    <a:pt x="1083" y="1601"/>
                    <a:pt x="1078" y="1607"/>
                    <a:pt x="1071" y="1607"/>
                  </a:cubicBezTo>
                  <a:cubicBezTo>
                    <a:pt x="1067" y="1607"/>
                    <a:pt x="1062" y="1605"/>
                    <a:pt x="1056" y="1599"/>
                  </a:cubicBezTo>
                  <a:cubicBezTo>
                    <a:pt x="1048" y="1593"/>
                    <a:pt x="1045" y="1590"/>
                    <a:pt x="1041" y="1590"/>
                  </a:cubicBezTo>
                  <a:cubicBezTo>
                    <a:pt x="1037" y="1590"/>
                    <a:pt x="1033" y="1595"/>
                    <a:pt x="1024" y="1605"/>
                  </a:cubicBezTo>
                  <a:cubicBezTo>
                    <a:pt x="1002" y="1630"/>
                    <a:pt x="1030" y="1693"/>
                    <a:pt x="1056" y="1727"/>
                  </a:cubicBezTo>
                  <a:cubicBezTo>
                    <a:pt x="1073" y="1743"/>
                    <a:pt x="1081" y="1750"/>
                    <a:pt x="1077" y="1750"/>
                  </a:cubicBezTo>
                  <a:cubicBezTo>
                    <a:pt x="1075" y="1750"/>
                    <a:pt x="1064" y="1745"/>
                    <a:pt x="1046" y="1737"/>
                  </a:cubicBezTo>
                  <a:cubicBezTo>
                    <a:pt x="1041" y="1732"/>
                    <a:pt x="1036" y="1730"/>
                    <a:pt x="1032" y="1730"/>
                  </a:cubicBezTo>
                  <a:cubicBezTo>
                    <a:pt x="1026" y="1730"/>
                    <a:pt x="1022" y="1736"/>
                    <a:pt x="1018" y="1740"/>
                  </a:cubicBezTo>
                  <a:cubicBezTo>
                    <a:pt x="1002" y="1727"/>
                    <a:pt x="1009" y="1718"/>
                    <a:pt x="1015" y="1712"/>
                  </a:cubicBezTo>
                  <a:lnTo>
                    <a:pt x="999" y="1696"/>
                  </a:lnTo>
                  <a:cubicBezTo>
                    <a:pt x="986" y="1691"/>
                    <a:pt x="977" y="1689"/>
                    <a:pt x="971" y="1689"/>
                  </a:cubicBezTo>
                  <a:cubicBezTo>
                    <a:pt x="958" y="1689"/>
                    <a:pt x="960" y="1700"/>
                    <a:pt x="977" y="1724"/>
                  </a:cubicBezTo>
                  <a:cubicBezTo>
                    <a:pt x="983" y="1738"/>
                    <a:pt x="985" y="1743"/>
                    <a:pt x="980" y="1743"/>
                  </a:cubicBezTo>
                  <a:cubicBezTo>
                    <a:pt x="977" y="1743"/>
                    <a:pt x="972" y="1742"/>
                    <a:pt x="965" y="1740"/>
                  </a:cubicBezTo>
                  <a:cubicBezTo>
                    <a:pt x="955" y="1738"/>
                    <a:pt x="944" y="1737"/>
                    <a:pt x="937" y="1737"/>
                  </a:cubicBezTo>
                  <a:cubicBezTo>
                    <a:pt x="928" y="1737"/>
                    <a:pt x="925" y="1739"/>
                    <a:pt x="933" y="1746"/>
                  </a:cubicBezTo>
                  <a:cubicBezTo>
                    <a:pt x="926" y="1754"/>
                    <a:pt x="916" y="1759"/>
                    <a:pt x="905" y="1759"/>
                  </a:cubicBezTo>
                  <a:cubicBezTo>
                    <a:pt x="903" y="1759"/>
                    <a:pt x="901" y="1759"/>
                    <a:pt x="899" y="1759"/>
                  </a:cubicBezTo>
                  <a:cubicBezTo>
                    <a:pt x="883" y="1777"/>
                    <a:pt x="877" y="1787"/>
                    <a:pt x="893" y="1799"/>
                  </a:cubicBezTo>
                  <a:cubicBezTo>
                    <a:pt x="911" y="1812"/>
                    <a:pt x="902" y="1821"/>
                    <a:pt x="896" y="1831"/>
                  </a:cubicBezTo>
                  <a:cubicBezTo>
                    <a:pt x="889" y="1837"/>
                    <a:pt x="883" y="1846"/>
                    <a:pt x="899" y="1859"/>
                  </a:cubicBezTo>
                  <a:cubicBezTo>
                    <a:pt x="918" y="1868"/>
                    <a:pt x="924" y="1893"/>
                    <a:pt x="915" y="1909"/>
                  </a:cubicBezTo>
                  <a:cubicBezTo>
                    <a:pt x="916" y="1927"/>
                    <a:pt x="917" y="1935"/>
                    <a:pt x="909" y="1935"/>
                  </a:cubicBezTo>
                  <a:cubicBezTo>
                    <a:pt x="904" y="1935"/>
                    <a:pt x="894" y="1931"/>
                    <a:pt x="877" y="1925"/>
                  </a:cubicBezTo>
                  <a:cubicBezTo>
                    <a:pt x="870" y="1920"/>
                    <a:pt x="865" y="1919"/>
                    <a:pt x="861" y="1919"/>
                  </a:cubicBezTo>
                  <a:cubicBezTo>
                    <a:pt x="854" y="1919"/>
                    <a:pt x="850" y="1925"/>
                    <a:pt x="846" y="1931"/>
                  </a:cubicBezTo>
                  <a:cubicBezTo>
                    <a:pt x="846" y="1931"/>
                    <a:pt x="842" y="1935"/>
                    <a:pt x="827" y="1935"/>
                  </a:cubicBezTo>
                  <a:cubicBezTo>
                    <a:pt x="824" y="1935"/>
                    <a:pt x="819" y="1935"/>
                    <a:pt x="814" y="1934"/>
                  </a:cubicBezTo>
                  <a:cubicBezTo>
                    <a:pt x="812" y="1934"/>
                    <a:pt x="810" y="1934"/>
                    <a:pt x="809" y="1934"/>
                  </a:cubicBezTo>
                  <a:cubicBezTo>
                    <a:pt x="796" y="1934"/>
                    <a:pt x="810" y="1945"/>
                    <a:pt x="827" y="1956"/>
                  </a:cubicBezTo>
                  <a:lnTo>
                    <a:pt x="861" y="1981"/>
                  </a:lnTo>
                  <a:cubicBezTo>
                    <a:pt x="860" y="1983"/>
                    <a:pt x="857" y="1984"/>
                    <a:pt x="853" y="1984"/>
                  </a:cubicBezTo>
                  <a:cubicBezTo>
                    <a:pt x="839" y="1984"/>
                    <a:pt x="810" y="1972"/>
                    <a:pt x="795" y="1962"/>
                  </a:cubicBezTo>
                  <a:cubicBezTo>
                    <a:pt x="778" y="1957"/>
                    <a:pt x="768" y="1954"/>
                    <a:pt x="765" y="1954"/>
                  </a:cubicBezTo>
                  <a:cubicBezTo>
                    <a:pt x="761" y="1954"/>
                    <a:pt x="770" y="1959"/>
                    <a:pt x="789" y="1972"/>
                  </a:cubicBezTo>
                  <a:cubicBezTo>
                    <a:pt x="808" y="1984"/>
                    <a:pt x="817" y="2006"/>
                    <a:pt x="789" y="2012"/>
                  </a:cubicBezTo>
                  <a:cubicBezTo>
                    <a:pt x="779" y="2027"/>
                    <a:pt x="769" y="2040"/>
                    <a:pt x="756" y="2040"/>
                  </a:cubicBezTo>
                  <a:cubicBezTo>
                    <a:pt x="753" y="2040"/>
                    <a:pt x="749" y="2039"/>
                    <a:pt x="745" y="2037"/>
                  </a:cubicBezTo>
                  <a:cubicBezTo>
                    <a:pt x="744" y="2037"/>
                    <a:pt x="743" y="2037"/>
                    <a:pt x="741" y="2037"/>
                  </a:cubicBezTo>
                  <a:cubicBezTo>
                    <a:pt x="725" y="2037"/>
                    <a:pt x="733" y="2056"/>
                    <a:pt x="733" y="2056"/>
                  </a:cubicBezTo>
                  <a:cubicBezTo>
                    <a:pt x="745" y="2075"/>
                    <a:pt x="739" y="2085"/>
                    <a:pt x="705" y="2100"/>
                  </a:cubicBezTo>
                  <a:cubicBezTo>
                    <a:pt x="636" y="2125"/>
                    <a:pt x="636" y="2125"/>
                    <a:pt x="673" y="2147"/>
                  </a:cubicBezTo>
                  <a:cubicBezTo>
                    <a:pt x="684" y="2156"/>
                    <a:pt x="695" y="2163"/>
                    <a:pt x="690" y="2163"/>
                  </a:cubicBezTo>
                  <a:cubicBezTo>
                    <a:pt x="687" y="2163"/>
                    <a:pt x="681" y="2161"/>
                    <a:pt x="667" y="2157"/>
                  </a:cubicBezTo>
                  <a:cubicBezTo>
                    <a:pt x="642" y="2157"/>
                    <a:pt x="651" y="2175"/>
                    <a:pt x="661" y="2207"/>
                  </a:cubicBezTo>
                  <a:cubicBezTo>
                    <a:pt x="676" y="2229"/>
                    <a:pt x="701" y="2244"/>
                    <a:pt x="726" y="2257"/>
                  </a:cubicBezTo>
                  <a:cubicBezTo>
                    <a:pt x="761" y="2279"/>
                    <a:pt x="761" y="2279"/>
                    <a:pt x="733" y="2288"/>
                  </a:cubicBezTo>
                  <a:cubicBezTo>
                    <a:pt x="730" y="2292"/>
                    <a:pt x="725" y="2294"/>
                    <a:pt x="718" y="2294"/>
                  </a:cubicBezTo>
                  <a:cubicBezTo>
                    <a:pt x="709" y="2294"/>
                    <a:pt x="697" y="2291"/>
                    <a:pt x="686" y="2285"/>
                  </a:cubicBezTo>
                  <a:cubicBezTo>
                    <a:pt x="667" y="2276"/>
                    <a:pt x="673" y="2266"/>
                    <a:pt x="673" y="2266"/>
                  </a:cubicBezTo>
                  <a:lnTo>
                    <a:pt x="679" y="2257"/>
                  </a:lnTo>
                  <a:cubicBezTo>
                    <a:pt x="668" y="2249"/>
                    <a:pt x="657" y="2243"/>
                    <a:pt x="648" y="2243"/>
                  </a:cubicBezTo>
                  <a:cubicBezTo>
                    <a:pt x="642" y="2243"/>
                    <a:pt x="636" y="2246"/>
                    <a:pt x="632" y="2254"/>
                  </a:cubicBezTo>
                  <a:cubicBezTo>
                    <a:pt x="607" y="2254"/>
                    <a:pt x="601" y="2263"/>
                    <a:pt x="620" y="2273"/>
                  </a:cubicBezTo>
                  <a:cubicBezTo>
                    <a:pt x="598" y="2273"/>
                    <a:pt x="585" y="2291"/>
                    <a:pt x="573" y="2310"/>
                  </a:cubicBezTo>
                  <a:cubicBezTo>
                    <a:pt x="564" y="2329"/>
                    <a:pt x="545" y="2357"/>
                    <a:pt x="523" y="2357"/>
                  </a:cubicBezTo>
                  <a:cubicBezTo>
                    <a:pt x="510" y="2376"/>
                    <a:pt x="504" y="2388"/>
                    <a:pt x="523" y="2398"/>
                  </a:cubicBezTo>
                  <a:cubicBezTo>
                    <a:pt x="550" y="2412"/>
                    <a:pt x="554" y="2420"/>
                    <a:pt x="547" y="2420"/>
                  </a:cubicBezTo>
                  <a:cubicBezTo>
                    <a:pt x="545" y="2420"/>
                    <a:pt x="540" y="2419"/>
                    <a:pt x="535" y="2417"/>
                  </a:cubicBezTo>
                  <a:cubicBezTo>
                    <a:pt x="533" y="2416"/>
                    <a:pt x="531" y="2416"/>
                    <a:pt x="529" y="2416"/>
                  </a:cubicBezTo>
                  <a:cubicBezTo>
                    <a:pt x="484" y="2416"/>
                    <a:pt x="411" y="2528"/>
                    <a:pt x="441" y="2555"/>
                  </a:cubicBezTo>
                  <a:lnTo>
                    <a:pt x="432" y="2577"/>
                  </a:lnTo>
                  <a:cubicBezTo>
                    <a:pt x="404" y="2586"/>
                    <a:pt x="372" y="2645"/>
                    <a:pt x="385" y="2664"/>
                  </a:cubicBezTo>
                  <a:lnTo>
                    <a:pt x="372" y="2696"/>
                  </a:lnTo>
                  <a:cubicBezTo>
                    <a:pt x="341" y="2708"/>
                    <a:pt x="338" y="2718"/>
                    <a:pt x="354" y="2736"/>
                  </a:cubicBezTo>
                  <a:cubicBezTo>
                    <a:pt x="363" y="2750"/>
                    <a:pt x="377" y="2759"/>
                    <a:pt x="377" y="2759"/>
                  </a:cubicBezTo>
                  <a:cubicBezTo>
                    <a:pt x="376" y="2759"/>
                    <a:pt x="374" y="2758"/>
                    <a:pt x="369" y="2755"/>
                  </a:cubicBezTo>
                  <a:cubicBezTo>
                    <a:pt x="366" y="2754"/>
                    <a:pt x="363" y="2753"/>
                    <a:pt x="360" y="2753"/>
                  </a:cubicBezTo>
                  <a:cubicBezTo>
                    <a:pt x="345" y="2753"/>
                    <a:pt x="338" y="2774"/>
                    <a:pt x="322" y="2808"/>
                  </a:cubicBezTo>
                  <a:cubicBezTo>
                    <a:pt x="307" y="2849"/>
                    <a:pt x="307" y="2849"/>
                    <a:pt x="328" y="2849"/>
                  </a:cubicBezTo>
                  <a:cubicBezTo>
                    <a:pt x="330" y="2879"/>
                    <a:pt x="324" y="2887"/>
                    <a:pt x="313" y="2887"/>
                  </a:cubicBezTo>
                  <a:cubicBezTo>
                    <a:pt x="307" y="2887"/>
                    <a:pt x="299" y="2884"/>
                    <a:pt x="291" y="2880"/>
                  </a:cubicBezTo>
                  <a:cubicBezTo>
                    <a:pt x="280" y="2873"/>
                    <a:pt x="273" y="2870"/>
                    <a:pt x="268" y="2870"/>
                  </a:cubicBezTo>
                  <a:cubicBezTo>
                    <a:pt x="258" y="2870"/>
                    <a:pt x="266" y="2887"/>
                    <a:pt x="303" y="2909"/>
                  </a:cubicBezTo>
                  <a:cubicBezTo>
                    <a:pt x="332" y="2930"/>
                    <a:pt x="330" y="2949"/>
                    <a:pt x="318" y="2949"/>
                  </a:cubicBezTo>
                  <a:cubicBezTo>
                    <a:pt x="316" y="2949"/>
                    <a:pt x="313" y="2948"/>
                    <a:pt x="310" y="2946"/>
                  </a:cubicBezTo>
                  <a:cubicBezTo>
                    <a:pt x="291" y="2940"/>
                    <a:pt x="294" y="2931"/>
                    <a:pt x="297" y="2918"/>
                  </a:cubicBezTo>
                  <a:lnTo>
                    <a:pt x="260" y="2906"/>
                  </a:lnTo>
                  <a:lnTo>
                    <a:pt x="260" y="2906"/>
                  </a:lnTo>
                  <a:cubicBezTo>
                    <a:pt x="256" y="2915"/>
                    <a:pt x="256" y="2915"/>
                    <a:pt x="272" y="2934"/>
                  </a:cubicBezTo>
                  <a:cubicBezTo>
                    <a:pt x="272" y="2934"/>
                    <a:pt x="266" y="2943"/>
                    <a:pt x="281" y="2962"/>
                  </a:cubicBezTo>
                  <a:cubicBezTo>
                    <a:pt x="295" y="2976"/>
                    <a:pt x="314" y="2985"/>
                    <a:pt x="333" y="2985"/>
                  </a:cubicBezTo>
                  <a:cubicBezTo>
                    <a:pt x="335" y="2985"/>
                    <a:pt x="338" y="2984"/>
                    <a:pt x="341" y="2984"/>
                  </a:cubicBezTo>
                  <a:cubicBezTo>
                    <a:pt x="344" y="2983"/>
                    <a:pt x="346" y="2983"/>
                    <a:pt x="349" y="2983"/>
                  </a:cubicBezTo>
                  <a:cubicBezTo>
                    <a:pt x="362" y="2983"/>
                    <a:pt x="359" y="2991"/>
                    <a:pt x="357" y="3000"/>
                  </a:cubicBezTo>
                  <a:cubicBezTo>
                    <a:pt x="348" y="3004"/>
                    <a:pt x="339" y="3007"/>
                    <a:pt x="330" y="3007"/>
                  </a:cubicBezTo>
                  <a:cubicBezTo>
                    <a:pt x="315" y="3007"/>
                    <a:pt x="301" y="3001"/>
                    <a:pt x="291" y="2987"/>
                  </a:cubicBezTo>
                  <a:cubicBezTo>
                    <a:pt x="297" y="2978"/>
                    <a:pt x="278" y="2971"/>
                    <a:pt x="256" y="2965"/>
                  </a:cubicBezTo>
                  <a:cubicBezTo>
                    <a:pt x="255" y="2965"/>
                    <a:pt x="254" y="2964"/>
                    <a:pt x="253" y="2964"/>
                  </a:cubicBezTo>
                  <a:cubicBezTo>
                    <a:pt x="240" y="2964"/>
                    <a:pt x="259" y="3026"/>
                    <a:pt x="294" y="3047"/>
                  </a:cubicBezTo>
                  <a:lnTo>
                    <a:pt x="275" y="3040"/>
                  </a:lnTo>
                  <a:cubicBezTo>
                    <a:pt x="273" y="3040"/>
                    <a:pt x="270" y="3039"/>
                    <a:pt x="268" y="3039"/>
                  </a:cubicBezTo>
                  <a:cubicBezTo>
                    <a:pt x="252" y="3039"/>
                    <a:pt x="246" y="3058"/>
                    <a:pt x="241" y="3075"/>
                  </a:cubicBezTo>
                  <a:cubicBezTo>
                    <a:pt x="231" y="3097"/>
                    <a:pt x="228" y="3109"/>
                    <a:pt x="247" y="3116"/>
                  </a:cubicBezTo>
                  <a:cubicBezTo>
                    <a:pt x="269" y="3122"/>
                    <a:pt x="288" y="3128"/>
                    <a:pt x="285" y="3137"/>
                  </a:cubicBezTo>
                  <a:cubicBezTo>
                    <a:pt x="286" y="3134"/>
                    <a:pt x="289" y="3133"/>
                    <a:pt x="294" y="3133"/>
                  </a:cubicBezTo>
                  <a:cubicBezTo>
                    <a:pt x="302" y="3133"/>
                    <a:pt x="315" y="3137"/>
                    <a:pt x="328" y="3141"/>
                  </a:cubicBezTo>
                  <a:cubicBezTo>
                    <a:pt x="313" y="3150"/>
                    <a:pt x="294" y="3156"/>
                    <a:pt x="278" y="3159"/>
                  </a:cubicBezTo>
                  <a:cubicBezTo>
                    <a:pt x="238" y="3159"/>
                    <a:pt x="200" y="3184"/>
                    <a:pt x="187" y="3225"/>
                  </a:cubicBezTo>
                  <a:cubicBezTo>
                    <a:pt x="181" y="3244"/>
                    <a:pt x="172" y="3275"/>
                    <a:pt x="147" y="3282"/>
                  </a:cubicBezTo>
                  <a:cubicBezTo>
                    <a:pt x="144" y="3304"/>
                    <a:pt x="140" y="3313"/>
                    <a:pt x="159" y="3319"/>
                  </a:cubicBezTo>
                  <a:lnTo>
                    <a:pt x="153" y="3341"/>
                  </a:lnTo>
                  <a:cubicBezTo>
                    <a:pt x="131" y="3347"/>
                    <a:pt x="125" y="3369"/>
                    <a:pt x="144" y="3376"/>
                  </a:cubicBezTo>
                  <a:cubicBezTo>
                    <a:pt x="162" y="3391"/>
                    <a:pt x="137" y="3394"/>
                    <a:pt x="137" y="3407"/>
                  </a:cubicBezTo>
                  <a:cubicBezTo>
                    <a:pt x="90" y="3416"/>
                    <a:pt x="90" y="3416"/>
                    <a:pt x="153" y="3423"/>
                  </a:cubicBezTo>
                  <a:cubicBezTo>
                    <a:pt x="155" y="3423"/>
                    <a:pt x="158" y="3423"/>
                    <a:pt x="160" y="3423"/>
                  </a:cubicBezTo>
                  <a:cubicBezTo>
                    <a:pt x="177" y="3423"/>
                    <a:pt x="192" y="3414"/>
                    <a:pt x="203" y="3401"/>
                  </a:cubicBezTo>
                  <a:lnTo>
                    <a:pt x="213" y="3369"/>
                  </a:lnTo>
                  <a:lnTo>
                    <a:pt x="222" y="3407"/>
                  </a:lnTo>
                  <a:cubicBezTo>
                    <a:pt x="222" y="3426"/>
                    <a:pt x="234" y="3441"/>
                    <a:pt x="253" y="3448"/>
                  </a:cubicBezTo>
                  <a:cubicBezTo>
                    <a:pt x="253" y="3448"/>
                    <a:pt x="275" y="3454"/>
                    <a:pt x="272" y="3463"/>
                  </a:cubicBezTo>
                  <a:lnTo>
                    <a:pt x="231" y="3454"/>
                  </a:lnTo>
                  <a:cubicBezTo>
                    <a:pt x="216" y="3441"/>
                    <a:pt x="194" y="3432"/>
                    <a:pt x="175" y="3429"/>
                  </a:cubicBezTo>
                  <a:cubicBezTo>
                    <a:pt x="131" y="3429"/>
                    <a:pt x="100" y="3454"/>
                    <a:pt x="140" y="3467"/>
                  </a:cubicBezTo>
                  <a:cubicBezTo>
                    <a:pt x="137" y="3476"/>
                    <a:pt x="137" y="3476"/>
                    <a:pt x="115" y="3482"/>
                  </a:cubicBezTo>
                  <a:cubicBezTo>
                    <a:pt x="112" y="3481"/>
                    <a:pt x="109" y="3481"/>
                    <a:pt x="107" y="3481"/>
                  </a:cubicBezTo>
                  <a:cubicBezTo>
                    <a:pt x="97" y="3481"/>
                    <a:pt x="100" y="3492"/>
                    <a:pt x="131" y="3507"/>
                  </a:cubicBezTo>
                  <a:cubicBezTo>
                    <a:pt x="169" y="3529"/>
                    <a:pt x="166" y="3539"/>
                    <a:pt x="122" y="3542"/>
                  </a:cubicBezTo>
                  <a:cubicBezTo>
                    <a:pt x="75" y="3554"/>
                    <a:pt x="65" y="3598"/>
                    <a:pt x="87" y="3601"/>
                  </a:cubicBezTo>
                  <a:cubicBezTo>
                    <a:pt x="128" y="3611"/>
                    <a:pt x="122" y="3642"/>
                    <a:pt x="100" y="3648"/>
                  </a:cubicBezTo>
                  <a:cubicBezTo>
                    <a:pt x="75" y="3658"/>
                    <a:pt x="75" y="3667"/>
                    <a:pt x="90" y="3683"/>
                  </a:cubicBezTo>
                  <a:cubicBezTo>
                    <a:pt x="87" y="3682"/>
                    <a:pt x="84" y="3682"/>
                    <a:pt x="81" y="3682"/>
                  </a:cubicBezTo>
                  <a:cubicBezTo>
                    <a:pt x="65" y="3682"/>
                    <a:pt x="53" y="3688"/>
                    <a:pt x="68" y="3702"/>
                  </a:cubicBezTo>
                  <a:cubicBezTo>
                    <a:pt x="68" y="3702"/>
                    <a:pt x="67" y="3707"/>
                    <a:pt x="75" y="3707"/>
                  </a:cubicBezTo>
                  <a:cubicBezTo>
                    <a:pt x="78" y="3707"/>
                    <a:pt x="82" y="3706"/>
                    <a:pt x="87" y="3705"/>
                  </a:cubicBezTo>
                  <a:lnTo>
                    <a:pt x="125" y="3733"/>
                  </a:lnTo>
                  <a:cubicBezTo>
                    <a:pt x="125" y="3728"/>
                    <a:pt x="130" y="3727"/>
                    <a:pt x="139" y="3727"/>
                  </a:cubicBezTo>
                  <a:cubicBezTo>
                    <a:pt x="147" y="3727"/>
                    <a:pt x="158" y="3728"/>
                    <a:pt x="169" y="3730"/>
                  </a:cubicBezTo>
                  <a:cubicBezTo>
                    <a:pt x="187" y="3736"/>
                    <a:pt x="159" y="3774"/>
                    <a:pt x="93" y="3786"/>
                  </a:cubicBezTo>
                  <a:lnTo>
                    <a:pt x="46" y="3799"/>
                  </a:lnTo>
                  <a:lnTo>
                    <a:pt x="87" y="3805"/>
                  </a:lnTo>
                  <a:cubicBezTo>
                    <a:pt x="87" y="3816"/>
                    <a:pt x="85" y="3824"/>
                    <a:pt x="70" y="3824"/>
                  </a:cubicBezTo>
                  <a:cubicBezTo>
                    <a:pt x="68" y="3824"/>
                    <a:pt x="65" y="3824"/>
                    <a:pt x="62" y="3824"/>
                  </a:cubicBezTo>
                  <a:cubicBezTo>
                    <a:pt x="56" y="3823"/>
                    <a:pt x="52" y="3822"/>
                    <a:pt x="49" y="3822"/>
                  </a:cubicBezTo>
                  <a:cubicBezTo>
                    <a:pt x="43" y="3822"/>
                    <a:pt x="42" y="3825"/>
                    <a:pt x="40" y="3833"/>
                  </a:cubicBezTo>
                  <a:cubicBezTo>
                    <a:pt x="40" y="3833"/>
                    <a:pt x="37" y="3843"/>
                    <a:pt x="59" y="3846"/>
                  </a:cubicBezTo>
                  <a:cubicBezTo>
                    <a:pt x="100" y="3852"/>
                    <a:pt x="100" y="3852"/>
                    <a:pt x="78" y="3861"/>
                  </a:cubicBezTo>
                  <a:cubicBezTo>
                    <a:pt x="37" y="3865"/>
                    <a:pt x="34" y="3877"/>
                    <a:pt x="75" y="3893"/>
                  </a:cubicBezTo>
                  <a:cubicBezTo>
                    <a:pt x="115" y="3899"/>
                    <a:pt x="115" y="3899"/>
                    <a:pt x="72" y="3905"/>
                  </a:cubicBezTo>
                  <a:cubicBezTo>
                    <a:pt x="69" y="3905"/>
                    <a:pt x="66" y="3905"/>
                    <a:pt x="64" y="3905"/>
                  </a:cubicBezTo>
                  <a:cubicBezTo>
                    <a:pt x="47" y="3905"/>
                    <a:pt x="30" y="3913"/>
                    <a:pt x="28" y="3921"/>
                  </a:cubicBezTo>
                  <a:lnTo>
                    <a:pt x="50" y="3924"/>
                  </a:lnTo>
                  <a:cubicBezTo>
                    <a:pt x="90" y="3930"/>
                    <a:pt x="90" y="3940"/>
                    <a:pt x="68" y="3949"/>
                  </a:cubicBezTo>
                  <a:cubicBezTo>
                    <a:pt x="66" y="3949"/>
                    <a:pt x="64" y="3949"/>
                    <a:pt x="62" y="3949"/>
                  </a:cubicBezTo>
                  <a:cubicBezTo>
                    <a:pt x="47" y="3949"/>
                    <a:pt x="48" y="3961"/>
                    <a:pt x="62" y="3984"/>
                  </a:cubicBezTo>
                  <a:cubicBezTo>
                    <a:pt x="59" y="4003"/>
                    <a:pt x="59" y="4012"/>
                    <a:pt x="44" y="4012"/>
                  </a:cubicBezTo>
                  <a:cubicBezTo>
                    <a:pt x="42" y="4012"/>
                    <a:pt x="40" y="4012"/>
                    <a:pt x="37" y="4012"/>
                  </a:cubicBezTo>
                  <a:cubicBezTo>
                    <a:pt x="24" y="4011"/>
                    <a:pt x="16" y="4010"/>
                    <a:pt x="11" y="4010"/>
                  </a:cubicBezTo>
                  <a:cubicBezTo>
                    <a:pt x="0" y="4010"/>
                    <a:pt x="9" y="4014"/>
                    <a:pt x="37" y="4024"/>
                  </a:cubicBezTo>
                  <a:cubicBezTo>
                    <a:pt x="56" y="4037"/>
                    <a:pt x="56" y="4037"/>
                    <a:pt x="34" y="4059"/>
                  </a:cubicBezTo>
                  <a:cubicBezTo>
                    <a:pt x="9" y="4068"/>
                    <a:pt x="9" y="4068"/>
                    <a:pt x="31" y="4081"/>
                  </a:cubicBezTo>
                  <a:cubicBezTo>
                    <a:pt x="49" y="4082"/>
                    <a:pt x="63" y="4084"/>
                    <a:pt x="74" y="4084"/>
                  </a:cubicBezTo>
                  <a:cubicBezTo>
                    <a:pt x="87" y="4084"/>
                    <a:pt x="93" y="4081"/>
                    <a:pt x="93" y="4074"/>
                  </a:cubicBezTo>
                  <a:cubicBezTo>
                    <a:pt x="93" y="4065"/>
                    <a:pt x="93" y="4065"/>
                    <a:pt x="115" y="4065"/>
                  </a:cubicBezTo>
                  <a:lnTo>
                    <a:pt x="112" y="4087"/>
                  </a:lnTo>
                  <a:cubicBezTo>
                    <a:pt x="109" y="4106"/>
                    <a:pt x="115" y="4121"/>
                    <a:pt x="128" y="4134"/>
                  </a:cubicBezTo>
                  <a:cubicBezTo>
                    <a:pt x="138" y="4146"/>
                    <a:pt x="155" y="4152"/>
                    <a:pt x="166" y="4152"/>
                  </a:cubicBezTo>
                  <a:cubicBezTo>
                    <a:pt x="176" y="4152"/>
                    <a:pt x="181" y="4147"/>
                    <a:pt x="172" y="4137"/>
                  </a:cubicBezTo>
                  <a:lnTo>
                    <a:pt x="194" y="4128"/>
                  </a:lnTo>
                  <a:cubicBezTo>
                    <a:pt x="201" y="4129"/>
                    <a:pt x="208" y="4129"/>
                    <a:pt x="214" y="4129"/>
                  </a:cubicBezTo>
                  <a:cubicBezTo>
                    <a:pt x="256" y="4129"/>
                    <a:pt x="249" y="4111"/>
                    <a:pt x="197" y="4106"/>
                  </a:cubicBezTo>
                  <a:cubicBezTo>
                    <a:pt x="134" y="4100"/>
                    <a:pt x="134" y="4100"/>
                    <a:pt x="175" y="4093"/>
                  </a:cubicBezTo>
                  <a:lnTo>
                    <a:pt x="175" y="4093"/>
                  </a:lnTo>
                  <a:cubicBezTo>
                    <a:pt x="181" y="4094"/>
                    <a:pt x="186" y="4094"/>
                    <a:pt x="190" y="4094"/>
                  </a:cubicBezTo>
                  <a:cubicBezTo>
                    <a:pt x="219" y="4094"/>
                    <a:pt x="219" y="4085"/>
                    <a:pt x="219" y="4074"/>
                  </a:cubicBezTo>
                  <a:cubicBezTo>
                    <a:pt x="221" y="4069"/>
                    <a:pt x="222" y="4066"/>
                    <a:pt x="227" y="4066"/>
                  </a:cubicBezTo>
                  <a:cubicBezTo>
                    <a:pt x="230" y="4066"/>
                    <a:pt x="234" y="4067"/>
                    <a:pt x="241" y="4068"/>
                  </a:cubicBezTo>
                  <a:cubicBezTo>
                    <a:pt x="263" y="4068"/>
                    <a:pt x="285" y="4062"/>
                    <a:pt x="288" y="4049"/>
                  </a:cubicBezTo>
                  <a:cubicBezTo>
                    <a:pt x="288" y="4040"/>
                    <a:pt x="288" y="4040"/>
                    <a:pt x="266" y="4037"/>
                  </a:cubicBezTo>
                  <a:cubicBezTo>
                    <a:pt x="262" y="4038"/>
                    <a:pt x="259" y="4039"/>
                    <a:pt x="257" y="4039"/>
                  </a:cubicBezTo>
                  <a:cubicBezTo>
                    <a:pt x="246" y="4039"/>
                    <a:pt x="255" y="4023"/>
                    <a:pt x="291" y="4018"/>
                  </a:cubicBezTo>
                  <a:cubicBezTo>
                    <a:pt x="313" y="4012"/>
                    <a:pt x="313" y="4012"/>
                    <a:pt x="272" y="4006"/>
                  </a:cubicBezTo>
                  <a:cubicBezTo>
                    <a:pt x="228" y="4002"/>
                    <a:pt x="231" y="3980"/>
                    <a:pt x="275" y="3974"/>
                  </a:cubicBezTo>
                  <a:cubicBezTo>
                    <a:pt x="275" y="3974"/>
                    <a:pt x="275" y="3965"/>
                    <a:pt x="278" y="3955"/>
                  </a:cubicBezTo>
                  <a:cubicBezTo>
                    <a:pt x="278" y="3943"/>
                    <a:pt x="260" y="3940"/>
                    <a:pt x="238" y="3940"/>
                  </a:cubicBezTo>
                  <a:cubicBezTo>
                    <a:pt x="197" y="3933"/>
                    <a:pt x="197" y="3933"/>
                    <a:pt x="219" y="3924"/>
                  </a:cubicBezTo>
                  <a:cubicBezTo>
                    <a:pt x="228" y="3922"/>
                    <a:pt x="238" y="3920"/>
                    <a:pt x="248" y="3920"/>
                  </a:cubicBezTo>
                  <a:cubicBezTo>
                    <a:pt x="252" y="3920"/>
                    <a:pt x="256" y="3920"/>
                    <a:pt x="260" y="3921"/>
                  </a:cubicBezTo>
                  <a:cubicBezTo>
                    <a:pt x="262" y="3921"/>
                    <a:pt x="264" y="3921"/>
                    <a:pt x="266" y="3921"/>
                  </a:cubicBezTo>
                  <a:cubicBezTo>
                    <a:pt x="282" y="3921"/>
                    <a:pt x="282" y="3911"/>
                    <a:pt x="285" y="3902"/>
                  </a:cubicBezTo>
                  <a:cubicBezTo>
                    <a:pt x="285" y="3893"/>
                    <a:pt x="288" y="3871"/>
                    <a:pt x="269" y="3868"/>
                  </a:cubicBezTo>
                  <a:lnTo>
                    <a:pt x="269" y="3868"/>
                  </a:lnTo>
                  <a:lnTo>
                    <a:pt x="288" y="3871"/>
                  </a:lnTo>
                  <a:cubicBezTo>
                    <a:pt x="291" y="3861"/>
                    <a:pt x="313" y="3865"/>
                    <a:pt x="291" y="3861"/>
                  </a:cubicBezTo>
                  <a:cubicBezTo>
                    <a:pt x="291" y="3861"/>
                    <a:pt x="294" y="3849"/>
                    <a:pt x="319" y="3833"/>
                  </a:cubicBezTo>
                  <a:cubicBezTo>
                    <a:pt x="336" y="3819"/>
                    <a:pt x="320" y="3793"/>
                    <a:pt x="290" y="3793"/>
                  </a:cubicBezTo>
                  <a:cubicBezTo>
                    <a:pt x="281" y="3793"/>
                    <a:pt x="271" y="3796"/>
                    <a:pt x="260" y="3802"/>
                  </a:cubicBezTo>
                  <a:lnTo>
                    <a:pt x="263" y="3792"/>
                  </a:lnTo>
                  <a:cubicBezTo>
                    <a:pt x="266" y="3780"/>
                    <a:pt x="244" y="3777"/>
                    <a:pt x="244" y="3777"/>
                  </a:cubicBezTo>
                  <a:cubicBezTo>
                    <a:pt x="222" y="3774"/>
                    <a:pt x="225" y="3761"/>
                    <a:pt x="228" y="3752"/>
                  </a:cubicBezTo>
                  <a:lnTo>
                    <a:pt x="228" y="3752"/>
                  </a:lnTo>
                  <a:lnTo>
                    <a:pt x="269" y="3758"/>
                  </a:lnTo>
                  <a:cubicBezTo>
                    <a:pt x="289" y="3765"/>
                    <a:pt x="305" y="3769"/>
                    <a:pt x="316" y="3769"/>
                  </a:cubicBezTo>
                  <a:cubicBezTo>
                    <a:pt x="336" y="3769"/>
                    <a:pt x="333" y="3757"/>
                    <a:pt x="294" y="3742"/>
                  </a:cubicBezTo>
                  <a:lnTo>
                    <a:pt x="294" y="3742"/>
                  </a:lnTo>
                  <a:lnTo>
                    <a:pt x="313" y="3745"/>
                  </a:lnTo>
                  <a:cubicBezTo>
                    <a:pt x="317" y="3746"/>
                    <a:pt x="320" y="3747"/>
                    <a:pt x="322" y="3747"/>
                  </a:cubicBezTo>
                  <a:cubicBezTo>
                    <a:pt x="335" y="3747"/>
                    <a:pt x="335" y="3735"/>
                    <a:pt x="319" y="3714"/>
                  </a:cubicBezTo>
                  <a:cubicBezTo>
                    <a:pt x="322" y="3705"/>
                    <a:pt x="285" y="3686"/>
                    <a:pt x="263" y="3683"/>
                  </a:cubicBezTo>
                  <a:cubicBezTo>
                    <a:pt x="241" y="3680"/>
                    <a:pt x="244" y="3667"/>
                    <a:pt x="244" y="3667"/>
                  </a:cubicBezTo>
                  <a:cubicBezTo>
                    <a:pt x="246" y="3661"/>
                    <a:pt x="247" y="3659"/>
                    <a:pt x="252" y="3659"/>
                  </a:cubicBezTo>
                  <a:cubicBezTo>
                    <a:pt x="255" y="3659"/>
                    <a:pt x="259" y="3660"/>
                    <a:pt x="266" y="3661"/>
                  </a:cubicBezTo>
                  <a:cubicBezTo>
                    <a:pt x="273" y="3662"/>
                    <a:pt x="278" y="3663"/>
                    <a:pt x="283" y="3663"/>
                  </a:cubicBezTo>
                  <a:cubicBezTo>
                    <a:pt x="307" y="3663"/>
                    <a:pt x="306" y="3645"/>
                    <a:pt x="272" y="3629"/>
                  </a:cubicBezTo>
                  <a:lnTo>
                    <a:pt x="272" y="3629"/>
                  </a:lnTo>
                  <a:lnTo>
                    <a:pt x="294" y="3636"/>
                  </a:lnTo>
                  <a:cubicBezTo>
                    <a:pt x="297" y="3636"/>
                    <a:pt x="300" y="3636"/>
                    <a:pt x="302" y="3636"/>
                  </a:cubicBezTo>
                  <a:cubicBezTo>
                    <a:pt x="320" y="3636"/>
                    <a:pt x="334" y="3625"/>
                    <a:pt x="328" y="3576"/>
                  </a:cubicBezTo>
                  <a:cubicBezTo>
                    <a:pt x="337" y="3539"/>
                    <a:pt x="346" y="3510"/>
                    <a:pt x="364" y="3510"/>
                  </a:cubicBezTo>
                  <a:cubicBezTo>
                    <a:pt x="366" y="3510"/>
                    <a:pt x="367" y="3510"/>
                    <a:pt x="369" y="3510"/>
                  </a:cubicBezTo>
                  <a:cubicBezTo>
                    <a:pt x="370" y="3511"/>
                    <a:pt x="371" y="3511"/>
                    <a:pt x="372" y="3511"/>
                  </a:cubicBezTo>
                  <a:cubicBezTo>
                    <a:pt x="385" y="3511"/>
                    <a:pt x="358" y="3462"/>
                    <a:pt x="325" y="3432"/>
                  </a:cubicBezTo>
                  <a:lnTo>
                    <a:pt x="325" y="3432"/>
                  </a:lnTo>
                  <a:cubicBezTo>
                    <a:pt x="329" y="3433"/>
                    <a:pt x="332" y="3434"/>
                    <a:pt x="335" y="3434"/>
                  </a:cubicBezTo>
                  <a:cubicBezTo>
                    <a:pt x="346" y="3434"/>
                    <a:pt x="349" y="3424"/>
                    <a:pt x="354" y="3407"/>
                  </a:cubicBezTo>
                  <a:cubicBezTo>
                    <a:pt x="358" y="3385"/>
                    <a:pt x="359" y="3379"/>
                    <a:pt x="367" y="3379"/>
                  </a:cubicBezTo>
                  <a:cubicBezTo>
                    <a:pt x="370" y="3379"/>
                    <a:pt x="375" y="3380"/>
                    <a:pt x="382" y="3382"/>
                  </a:cubicBezTo>
                  <a:cubicBezTo>
                    <a:pt x="399" y="3392"/>
                    <a:pt x="408" y="3397"/>
                    <a:pt x="410" y="3397"/>
                  </a:cubicBezTo>
                  <a:cubicBezTo>
                    <a:pt x="412" y="3397"/>
                    <a:pt x="404" y="3390"/>
                    <a:pt x="385" y="3372"/>
                  </a:cubicBezTo>
                  <a:cubicBezTo>
                    <a:pt x="354" y="3355"/>
                    <a:pt x="367" y="3335"/>
                    <a:pt x="395" y="3335"/>
                  </a:cubicBezTo>
                  <a:cubicBezTo>
                    <a:pt x="402" y="3335"/>
                    <a:pt x="409" y="3336"/>
                    <a:pt x="416" y="3338"/>
                  </a:cubicBezTo>
                  <a:cubicBezTo>
                    <a:pt x="420" y="3339"/>
                    <a:pt x="422" y="3340"/>
                    <a:pt x="425" y="3340"/>
                  </a:cubicBezTo>
                  <a:cubicBezTo>
                    <a:pt x="436" y="3340"/>
                    <a:pt x="439" y="3328"/>
                    <a:pt x="444" y="3313"/>
                  </a:cubicBezTo>
                  <a:cubicBezTo>
                    <a:pt x="429" y="3297"/>
                    <a:pt x="435" y="3278"/>
                    <a:pt x="441" y="3257"/>
                  </a:cubicBezTo>
                  <a:cubicBezTo>
                    <a:pt x="454" y="3228"/>
                    <a:pt x="454" y="3228"/>
                    <a:pt x="413" y="3216"/>
                  </a:cubicBezTo>
                  <a:cubicBezTo>
                    <a:pt x="372" y="3200"/>
                    <a:pt x="379" y="3191"/>
                    <a:pt x="385" y="3172"/>
                  </a:cubicBezTo>
                  <a:cubicBezTo>
                    <a:pt x="387" y="3164"/>
                    <a:pt x="390" y="3155"/>
                    <a:pt x="401" y="3155"/>
                  </a:cubicBezTo>
                  <a:cubicBezTo>
                    <a:pt x="403" y="3155"/>
                    <a:pt x="406" y="3155"/>
                    <a:pt x="410" y="3156"/>
                  </a:cubicBezTo>
                  <a:cubicBezTo>
                    <a:pt x="410" y="3156"/>
                    <a:pt x="435" y="3153"/>
                    <a:pt x="438" y="3144"/>
                  </a:cubicBezTo>
                  <a:cubicBezTo>
                    <a:pt x="441" y="3136"/>
                    <a:pt x="443" y="3129"/>
                    <a:pt x="453" y="3129"/>
                  </a:cubicBezTo>
                  <a:cubicBezTo>
                    <a:pt x="456" y="3129"/>
                    <a:pt x="459" y="3130"/>
                    <a:pt x="463" y="3131"/>
                  </a:cubicBezTo>
                  <a:cubicBezTo>
                    <a:pt x="479" y="3128"/>
                    <a:pt x="488" y="3122"/>
                    <a:pt x="495" y="3109"/>
                  </a:cubicBezTo>
                  <a:cubicBezTo>
                    <a:pt x="500" y="3090"/>
                    <a:pt x="505" y="3074"/>
                    <a:pt x="521" y="3074"/>
                  </a:cubicBezTo>
                  <a:cubicBezTo>
                    <a:pt x="524" y="3074"/>
                    <a:pt x="526" y="3074"/>
                    <a:pt x="529" y="3075"/>
                  </a:cubicBezTo>
                  <a:cubicBezTo>
                    <a:pt x="532" y="3065"/>
                    <a:pt x="532" y="3065"/>
                    <a:pt x="513" y="3059"/>
                  </a:cubicBezTo>
                  <a:cubicBezTo>
                    <a:pt x="491" y="3053"/>
                    <a:pt x="479" y="3034"/>
                    <a:pt x="513" y="3003"/>
                  </a:cubicBezTo>
                  <a:cubicBezTo>
                    <a:pt x="523" y="2984"/>
                    <a:pt x="535" y="2953"/>
                    <a:pt x="513" y="2946"/>
                  </a:cubicBezTo>
                  <a:cubicBezTo>
                    <a:pt x="517" y="2941"/>
                    <a:pt x="518" y="2939"/>
                    <a:pt x="522" y="2939"/>
                  </a:cubicBezTo>
                  <a:cubicBezTo>
                    <a:pt x="525" y="2939"/>
                    <a:pt x="530" y="2940"/>
                    <a:pt x="538" y="2943"/>
                  </a:cubicBezTo>
                  <a:cubicBezTo>
                    <a:pt x="548" y="2947"/>
                    <a:pt x="555" y="2949"/>
                    <a:pt x="561" y="2949"/>
                  </a:cubicBezTo>
                  <a:cubicBezTo>
                    <a:pt x="578" y="2949"/>
                    <a:pt x="578" y="2932"/>
                    <a:pt x="554" y="2906"/>
                  </a:cubicBezTo>
                  <a:cubicBezTo>
                    <a:pt x="535" y="2896"/>
                    <a:pt x="538" y="2887"/>
                    <a:pt x="564" y="2887"/>
                  </a:cubicBezTo>
                  <a:cubicBezTo>
                    <a:pt x="564" y="2887"/>
                    <a:pt x="567" y="2877"/>
                    <a:pt x="551" y="2859"/>
                  </a:cubicBezTo>
                  <a:cubicBezTo>
                    <a:pt x="535" y="2840"/>
                    <a:pt x="535" y="2840"/>
                    <a:pt x="564" y="2827"/>
                  </a:cubicBezTo>
                  <a:cubicBezTo>
                    <a:pt x="569" y="2830"/>
                    <a:pt x="573" y="2831"/>
                    <a:pt x="577" y="2831"/>
                  </a:cubicBezTo>
                  <a:cubicBezTo>
                    <a:pt x="586" y="2831"/>
                    <a:pt x="590" y="2824"/>
                    <a:pt x="592" y="2818"/>
                  </a:cubicBezTo>
                  <a:cubicBezTo>
                    <a:pt x="579" y="2790"/>
                    <a:pt x="632" y="2686"/>
                    <a:pt x="658" y="2686"/>
                  </a:cubicBezTo>
                  <a:cubicBezTo>
                    <a:pt x="642" y="2667"/>
                    <a:pt x="642" y="2667"/>
                    <a:pt x="648" y="2658"/>
                  </a:cubicBezTo>
                  <a:lnTo>
                    <a:pt x="648" y="2658"/>
                  </a:lnTo>
                  <a:cubicBezTo>
                    <a:pt x="654" y="2659"/>
                    <a:pt x="659" y="2659"/>
                    <a:pt x="663" y="2659"/>
                  </a:cubicBezTo>
                  <a:cubicBezTo>
                    <a:pt x="684" y="2659"/>
                    <a:pt x="671" y="2646"/>
                    <a:pt x="639" y="2630"/>
                  </a:cubicBezTo>
                  <a:lnTo>
                    <a:pt x="632" y="2639"/>
                  </a:lnTo>
                  <a:lnTo>
                    <a:pt x="629" y="2649"/>
                  </a:lnTo>
                  <a:cubicBezTo>
                    <a:pt x="603" y="2635"/>
                    <a:pt x="603" y="2618"/>
                    <a:pt x="623" y="2618"/>
                  </a:cubicBezTo>
                  <a:cubicBezTo>
                    <a:pt x="632" y="2618"/>
                    <a:pt x="644" y="2621"/>
                    <a:pt x="661" y="2630"/>
                  </a:cubicBezTo>
                  <a:cubicBezTo>
                    <a:pt x="676" y="2632"/>
                    <a:pt x="686" y="2634"/>
                    <a:pt x="692" y="2634"/>
                  </a:cubicBezTo>
                  <a:cubicBezTo>
                    <a:pt x="701" y="2634"/>
                    <a:pt x="693" y="2628"/>
                    <a:pt x="673" y="2608"/>
                  </a:cubicBezTo>
                  <a:cubicBezTo>
                    <a:pt x="647" y="2587"/>
                    <a:pt x="644" y="2576"/>
                    <a:pt x="662" y="2576"/>
                  </a:cubicBezTo>
                  <a:cubicBezTo>
                    <a:pt x="668" y="2576"/>
                    <a:pt x="676" y="2577"/>
                    <a:pt x="686" y="2580"/>
                  </a:cubicBezTo>
                  <a:cubicBezTo>
                    <a:pt x="703" y="2588"/>
                    <a:pt x="713" y="2594"/>
                    <a:pt x="714" y="2594"/>
                  </a:cubicBezTo>
                  <a:cubicBezTo>
                    <a:pt x="716" y="2594"/>
                    <a:pt x="709" y="2587"/>
                    <a:pt x="692" y="2570"/>
                  </a:cubicBezTo>
                  <a:cubicBezTo>
                    <a:pt x="645" y="2530"/>
                    <a:pt x="630" y="2499"/>
                    <a:pt x="653" y="2499"/>
                  </a:cubicBezTo>
                  <a:cubicBezTo>
                    <a:pt x="662" y="2499"/>
                    <a:pt x="677" y="2503"/>
                    <a:pt x="698" y="2514"/>
                  </a:cubicBezTo>
                  <a:cubicBezTo>
                    <a:pt x="719" y="2527"/>
                    <a:pt x="737" y="2532"/>
                    <a:pt x="748" y="2532"/>
                  </a:cubicBezTo>
                  <a:cubicBezTo>
                    <a:pt x="756" y="2532"/>
                    <a:pt x="762" y="2530"/>
                    <a:pt x="764" y="2526"/>
                  </a:cubicBezTo>
                  <a:cubicBezTo>
                    <a:pt x="767" y="2517"/>
                    <a:pt x="752" y="2508"/>
                    <a:pt x="733" y="2498"/>
                  </a:cubicBezTo>
                  <a:cubicBezTo>
                    <a:pt x="695" y="2487"/>
                    <a:pt x="694" y="2479"/>
                    <a:pt x="726" y="2479"/>
                  </a:cubicBezTo>
                  <a:cubicBezTo>
                    <a:pt x="731" y="2479"/>
                    <a:pt x="736" y="2479"/>
                    <a:pt x="742" y="2479"/>
                  </a:cubicBezTo>
                  <a:cubicBezTo>
                    <a:pt x="747" y="2480"/>
                    <a:pt x="752" y="2480"/>
                    <a:pt x="757" y="2480"/>
                  </a:cubicBezTo>
                  <a:cubicBezTo>
                    <a:pt x="815" y="2480"/>
                    <a:pt x="822" y="2460"/>
                    <a:pt x="805" y="2417"/>
                  </a:cubicBezTo>
                  <a:cubicBezTo>
                    <a:pt x="795" y="2379"/>
                    <a:pt x="798" y="2355"/>
                    <a:pt x="806" y="2355"/>
                  </a:cubicBezTo>
                  <a:cubicBezTo>
                    <a:pt x="811" y="2355"/>
                    <a:pt x="817" y="2362"/>
                    <a:pt x="824" y="2379"/>
                  </a:cubicBezTo>
                  <a:cubicBezTo>
                    <a:pt x="837" y="2401"/>
                    <a:pt x="844" y="2411"/>
                    <a:pt x="845" y="2411"/>
                  </a:cubicBezTo>
                  <a:cubicBezTo>
                    <a:pt x="847" y="2411"/>
                    <a:pt x="845" y="2404"/>
                    <a:pt x="842" y="2392"/>
                  </a:cubicBezTo>
                  <a:cubicBezTo>
                    <a:pt x="852" y="2373"/>
                    <a:pt x="864" y="2354"/>
                    <a:pt x="871" y="2345"/>
                  </a:cubicBezTo>
                  <a:cubicBezTo>
                    <a:pt x="874" y="2335"/>
                    <a:pt x="861" y="2316"/>
                    <a:pt x="846" y="2304"/>
                  </a:cubicBezTo>
                  <a:lnTo>
                    <a:pt x="846" y="2304"/>
                  </a:lnTo>
                  <a:cubicBezTo>
                    <a:pt x="858" y="2308"/>
                    <a:pt x="869" y="2310"/>
                    <a:pt x="878" y="2310"/>
                  </a:cubicBezTo>
                  <a:cubicBezTo>
                    <a:pt x="899" y="2310"/>
                    <a:pt x="908" y="2299"/>
                    <a:pt x="893" y="2273"/>
                  </a:cubicBezTo>
                  <a:cubicBezTo>
                    <a:pt x="896" y="2263"/>
                    <a:pt x="902" y="2254"/>
                    <a:pt x="902" y="2254"/>
                  </a:cubicBezTo>
                  <a:cubicBezTo>
                    <a:pt x="908" y="2244"/>
                    <a:pt x="908" y="2244"/>
                    <a:pt x="896" y="2226"/>
                  </a:cubicBezTo>
                  <a:cubicBezTo>
                    <a:pt x="889" y="2212"/>
                    <a:pt x="898" y="2208"/>
                    <a:pt x="913" y="2208"/>
                  </a:cubicBezTo>
                  <a:cubicBezTo>
                    <a:pt x="919" y="2208"/>
                    <a:pt x="926" y="2209"/>
                    <a:pt x="933" y="2210"/>
                  </a:cubicBezTo>
                  <a:cubicBezTo>
                    <a:pt x="943" y="2211"/>
                    <a:pt x="954" y="2213"/>
                    <a:pt x="960" y="2213"/>
                  </a:cubicBezTo>
                  <a:cubicBezTo>
                    <a:pt x="969" y="2213"/>
                    <a:pt x="972" y="2211"/>
                    <a:pt x="962" y="2204"/>
                  </a:cubicBezTo>
                  <a:cubicBezTo>
                    <a:pt x="943" y="2194"/>
                    <a:pt x="940" y="2163"/>
                    <a:pt x="927" y="2144"/>
                  </a:cubicBezTo>
                  <a:cubicBezTo>
                    <a:pt x="921" y="2134"/>
                    <a:pt x="924" y="2129"/>
                    <a:pt x="929" y="2129"/>
                  </a:cubicBezTo>
                  <a:cubicBezTo>
                    <a:pt x="934" y="2129"/>
                    <a:pt x="944" y="2135"/>
                    <a:pt x="949" y="2147"/>
                  </a:cubicBezTo>
                  <a:cubicBezTo>
                    <a:pt x="960" y="2155"/>
                    <a:pt x="965" y="2158"/>
                    <a:pt x="972" y="2158"/>
                  </a:cubicBezTo>
                  <a:cubicBezTo>
                    <a:pt x="977" y="2158"/>
                    <a:pt x="984" y="2156"/>
                    <a:pt x="996" y="2153"/>
                  </a:cubicBezTo>
                  <a:cubicBezTo>
                    <a:pt x="1002" y="2144"/>
                    <a:pt x="1015" y="2125"/>
                    <a:pt x="996" y="2116"/>
                  </a:cubicBezTo>
                  <a:cubicBezTo>
                    <a:pt x="981" y="2104"/>
                    <a:pt x="1013" y="2053"/>
                    <a:pt x="1038" y="2053"/>
                  </a:cubicBezTo>
                  <a:cubicBezTo>
                    <a:pt x="1038" y="2053"/>
                    <a:pt x="1039" y="2053"/>
                    <a:pt x="1040" y="2053"/>
                  </a:cubicBezTo>
                  <a:lnTo>
                    <a:pt x="1052" y="2037"/>
                  </a:lnTo>
                  <a:cubicBezTo>
                    <a:pt x="1059" y="2028"/>
                    <a:pt x="1049" y="2009"/>
                    <a:pt x="1056" y="2000"/>
                  </a:cubicBezTo>
                  <a:cubicBezTo>
                    <a:pt x="1056" y="2000"/>
                    <a:pt x="1062" y="1990"/>
                    <a:pt x="1052" y="1972"/>
                  </a:cubicBezTo>
                  <a:cubicBezTo>
                    <a:pt x="1057" y="1966"/>
                    <a:pt x="1061" y="1959"/>
                    <a:pt x="1067" y="1959"/>
                  </a:cubicBezTo>
                  <a:cubicBezTo>
                    <a:pt x="1071" y="1959"/>
                    <a:pt x="1075" y="1961"/>
                    <a:pt x="1081" y="1965"/>
                  </a:cubicBezTo>
                  <a:cubicBezTo>
                    <a:pt x="1066" y="1947"/>
                    <a:pt x="1060" y="1939"/>
                    <a:pt x="1065" y="1939"/>
                  </a:cubicBezTo>
                  <a:cubicBezTo>
                    <a:pt x="1068" y="1939"/>
                    <a:pt x="1078" y="1943"/>
                    <a:pt x="1093" y="1950"/>
                  </a:cubicBezTo>
                  <a:cubicBezTo>
                    <a:pt x="1109" y="1961"/>
                    <a:pt x="1118" y="1968"/>
                    <a:pt x="1119" y="1968"/>
                  </a:cubicBezTo>
                  <a:cubicBezTo>
                    <a:pt x="1122" y="1968"/>
                    <a:pt x="1115" y="1959"/>
                    <a:pt x="1099" y="1940"/>
                  </a:cubicBezTo>
                  <a:cubicBezTo>
                    <a:pt x="1093" y="1927"/>
                    <a:pt x="1091" y="1923"/>
                    <a:pt x="1098" y="1923"/>
                  </a:cubicBezTo>
                  <a:cubicBezTo>
                    <a:pt x="1101" y="1923"/>
                    <a:pt x="1106" y="1924"/>
                    <a:pt x="1112" y="1925"/>
                  </a:cubicBezTo>
                  <a:cubicBezTo>
                    <a:pt x="1118" y="1929"/>
                    <a:pt x="1123" y="1931"/>
                    <a:pt x="1126" y="1931"/>
                  </a:cubicBezTo>
                  <a:cubicBezTo>
                    <a:pt x="1132" y="1931"/>
                    <a:pt x="1131" y="1924"/>
                    <a:pt x="1118" y="1915"/>
                  </a:cubicBezTo>
                  <a:cubicBezTo>
                    <a:pt x="1099" y="1891"/>
                    <a:pt x="1096" y="1862"/>
                    <a:pt x="1110" y="1862"/>
                  </a:cubicBezTo>
                  <a:cubicBezTo>
                    <a:pt x="1114" y="1862"/>
                    <a:pt x="1120" y="1865"/>
                    <a:pt x="1128" y="1871"/>
                  </a:cubicBezTo>
                  <a:cubicBezTo>
                    <a:pt x="1128" y="1871"/>
                    <a:pt x="1137" y="1862"/>
                    <a:pt x="1124" y="1840"/>
                  </a:cubicBezTo>
                  <a:cubicBezTo>
                    <a:pt x="1111" y="1821"/>
                    <a:pt x="1105" y="1813"/>
                    <a:pt x="1107" y="1813"/>
                  </a:cubicBezTo>
                  <a:lnTo>
                    <a:pt x="1107" y="1813"/>
                  </a:lnTo>
                  <a:cubicBezTo>
                    <a:pt x="1109" y="1813"/>
                    <a:pt x="1116" y="1819"/>
                    <a:pt x="1131" y="1831"/>
                  </a:cubicBezTo>
                  <a:cubicBezTo>
                    <a:pt x="1145" y="1837"/>
                    <a:pt x="1154" y="1840"/>
                    <a:pt x="1160" y="1840"/>
                  </a:cubicBezTo>
                  <a:cubicBezTo>
                    <a:pt x="1172" y="1840"/>
                    <a:pt x="1169" y="1828"/>
                    <a:pt x="1153" y="1806"/>
                  </a:cubicBezTo>
                  <a:cubicBezTo>
                    <a:pt x="1153" y="1806"/>
                    <a:pt x="1145" y="1790"/>
                    <a:pt x="1161" y="1790"/>
                  </a:cubicBezTo>
                  <a:cubicBezTo>
                    <a:pt x="1162" y="1790"/>
                    <a:pt x="1164" y="1790"/>
                    <a:pt x="1165" y="1790"/>
                  </a:cubicBezTo>
                  <a:cubicBezTo>
                    <a:pt x="1197" y="1787"/>
                    <a:pt x="1256" y="1752"/>
                    <a:pt x="1215" y="1734"/>
                  </a:cubicBezTo>
                  <a:lnTo>
                    <a:pt x="1231" y="1718"/>
                  </a:lnTo>
                  <a:cubicBezTo>
                    <a:pt x="1259" y="1715"/>
                    <a:pt x="1266" y="1708"/>
                    <a:pt x="1259" y="1687"/>
                  </a:cubicBezTo>
                  <a:lnTo>
                    <a:pt x="1250" y="1665"/>
                  </a:lnTo>
                  <a:lnTo>
                    <a:pt x="1250" y="1665"/>
                  </a:lnTo>
                  <a:cubicBezTo>
                    <a:pt x="1261" y="1674"/>
                    <a:pt x="1276" y="1680"/>
                    <a:pt x="1286" y="1680"/>
                  </a:cubicBezTo>
                  <a:cubicBezTo>
                    <a:pt x="1289" y="1680"/>
                    <a:pt x="1292" y="1679"/>
                    <a:pt x="1294" y="1677"/>
                  </a:cubicBezTo>
                  <a:cubicBezTo>
                    <a:pt x="1303" y="1668"/>
                    <a:pt x="1303" y="1668"/>
                    <a:pt x="1287" y="1655"/>
                  </a:cubicBezTo>
                  <a:cubicBezTo>
                    <a:pt x="1262" y="1649"/>
                    <a:pt x="1272" y="1640"/>
                    <a:pt x="1278" y="1633"/>
                  </a:cubicBezTo>
                  <a:cubicBezTo>
                    <a:pt x="1280" y="1630"/>
                    <a:pt x="1284" y="1629"/>
                    <a:pt x="1289" y="1629"/>
                  </a:cubicBezTo>
                  <a:cubicBezTo>
                    <a:pt x="1298" y="1629"/>
                    <a:pt x="1311" y="1634"/>
                    <a:pt x="1322" y="1643"/>
                  </a:cubicBezTo>
                  <a:lnTo>
                    <a:pt x="1331" y="1636"/>
                  </a:lnTo>
                  <a:cubicBezTo>
                    <a:pt x="1310" y="1617"/>
                    <a:pt x="1306" y="1607"/>
                    <a:pt x="1311" y="1607"/>
                  </a:cubicBezTo>
                  <a:lnTo>
                    <a:pt x="1311" y="1607"/>
                  </a:lnTo>
                  <a:cubicBezTo>
                    <a:pt x="1313" y="1607"/>
                    <a:pt x="1317" y="1609"/>
                    <a:pt x="1322" y="1614"/>
                  </a:cubicBezTo>
                  <a:cubicBezTo>
                    <a:pt x="1326" y="1617"/>
                    <a:pt x="1331" y="1618"/>
                    <a:pt x="1335" y="1618"/>
                  </a:cubicBezTo>
                  <a:cubicBezTo>
                    <a:pt x="1344" y="1618"/>
                    <a:pt x="1353" y="1613"/>
                    <a:pt x="1360" y="1605"/>
                  </a:cubicBezTo>
                  <a:cubicBezTo>
                    <a:pt x="1353" y="1600"/>
                    <a:pt x="1353" y="1598"/>
                    <a:pt x="1355" y="1598"/>
                  </a:cubicBezTo>
                  <a:lnTo>
                    <a:pt x="1355" y="1598"/>
                  </a:lnTo>
                  <a:cubicBezTo>
                    <a:pt x="1357" y="1598"/>
                    <a:pt x="1363" y="1601"/>
                    <a:pt x="1360" y="1605"/>
                  </a:cubicBezTo>
                  <a:lnTo>
                    <a:pt x="1375" y="1621"/>
                  </a:lnTo>
                  <a:cubicBezTo>
                    <a:pt x="1379" y="1622"/>
                    <a:pt x="1381" y="1622"/>
                    <a:pt x="1383" y="1622"/>
                  </a:cubicBezTo>
                  <a:cubicBezTo>
                    <a:pt x="1392" y="1622"/>
                    <a:pt x="1379" y="1609"/>
                    <a:pt x="1366" y="1599"/>
                  </a:cubicBezTo>
                  <a:lnTo>
                    <a:pt x="1381" y="1583"/>
                  </a:lnTo>
                  <a:cubicBezTo>
                    <a:pt x="1388" y="1574"/>
                    <a:pt x="1397" y="1567"/>
                    <a:pt x="1372" y="1561"/>
                  </a:cubicBezTo>
                  <a:cubicBezTo>
                    <a:pt x="1360" y="1545"/>
                    <a:pt x="1344" y="1533"/>
                    <a:pt x="1350" y="1524"/>
                  </a:cubicBezTo>
                  <a:lnTo>
                    <a:pt x="1350" y="1524"/>
                  </a:lnTo>
                  <a:cubicBezTo>
                    <a:pt x="1363" y="1536"/>
                    <a:pt x="1375" y="1548"/>
                    <a:pt x="1383" y="1548"/>
                  </a:cubicBezTo>
                  <a:cubicBezTo>
                    <a:pt x="1385" y="1548"/>
                    <a:pt x="1386" y="1547"/>
                    <a:pt x="1388" y="1545"/>
                  </a:cubicBezTo>
                  <a:cubicBezTo>
                    <a:pt x="1390" y="1544"/>
                    <a:pt x="1392" y="1544"/>
                    <a:pt x="1394" y="1544"/>
                  </a:cubicBezTo>
                  <a:cubicBezTo>
                    <a:pt x="1402" y="1544"/>
                    <a:pt x="1410" y="1552"/>
                    <a:pt x="1410" y="1552"/>
                  </a:cubicBezTo>
                  <a:cubicBezTo>
                    <a:pt x="1417" y="1562"/>
                    <a:pt x="1423" y="1566"/>
                    <a:pt x="1428" y="1566"/>
                  </a:cubicBezTo>
                  <a:cubicBezTo>
                    <a:pt x="1440" y="1566"/>
                    <a:pt x="1446" y="1539"/>
                    <a:pt x="1441" y="1524"/>
                  </a:cubicBezTo>
                  <a:cubicBezTo>
                    <a:pt x="1431" y="1496"/>
                    <a:pt x="1431" y="1482"/>
                    <a:pt x="1439" y="1482"/>
                  </a:cubicBezTo>
                  <a:cubicBezTo>
                    <a:pt x="1444" y="1482"/>
                    <a:pt x="1452" y="1488"/>
                    <a:pt x="1463" y="1498"/>
                  </a:cubicBezTo>
                  <a:cubicBezTo>
                    <a:pt x="1470" y="1506"/>
                    <a:pt x="1475" y="1509"/>
                    <a:pt x="1477" y="1509"/>
                  </a:cubicBezTo>
                  <a:cubicBezTo>
                    <a:pt x="1486" y="1509"/>
                    <a:pt x="1470" y="1474"/>
                    <a:pt x="1441" y="1433"/>
                  </a:cubicBezTo>
                  <a:lnTo>
                    <a:pt x="1407" y="1383"/>
                  </a:lnTo>
                  <a:lnTo>
                    <a:pt x="1407" y="1383"/>
                  </a:lnTo>
                  <a:lnTo>
                    <a:pt x="1450" y="1426"/>
                  </a:lnTo>
                  <a:cubicBezTo>
                    <a:pt x="1483" y="1451"/>
                    <a:pt x="1500" y="1464"/>
                    <a:pt x="1507" y="1464"/>
                  </a:cubicBezTo>
                  <a:cubicBezTo>
                    <a:pt x="1515" y="1464"/>
                    <a:pt x="1513" y="1451"/>
                    <a:pt x="1510" y="1426"/>
                  </a:cubicBezTo>
                  <a:cubicBezTo>
                    <a:pt x="1510" y="1408"/>
                    <a:pt x="1510" y="1400"/>
                    <a:pt x="1513" y="1400"/>
                  </a:cubicBezTo>
                  <a:cubicBezTo>
                    <a:pt x="1515" y="1400"/>
                    <a:pt x="1519" y="1404"/>
                    <a:pt x="1526" y="1411"/>
                  </a:cubicBezTo>
                  <a:cubicBezTo>
                    <a:pt x="1530" y="1416"/>
                    <a:pt x="1534" y="1419"/>
                    <a:pt x="1538" y="1419"/>
                  </a:cubicBezTo>
                  <a:cubicBezTo>
                    <a:pt x="1546" y="1419"/>
                    <a:pt x="1555" y="1410"/>
                    <a:pt x="1569" y="1395"/>
                  </a:cubicBezTo>
                  <a:cubicBezTo>
                    <a:pt x="1595" y="1376"/>
                    <a:pt x="1601" y="1367"/>
                    <a:pt x="1588" y="1354"/>
                  </a:cubicBezTo>
                  <a:lnTo>
                    <a:pt x="1604" y="1339"/>
                  </a:lnTo>
                  <a:cubicBezTo>
                    <a:pt x="1613" y="1345"/>
                    <a:pt x="1620" y="1348"/>
                    <a:pt x="1625" y="1348"/>
                  </a:cubicBezTo>
                  <a:cubicBezTo>
                    <a:pt x="1637" y="1348"/>
                    <a:pt x="1633" y="1327"/>
                    <a:pt x="1607" y="1310"/>
                  </a:cubicBezTo>
                  <a:lnTo>
                    <a:pt x="1623" y="1295"/>
                  </a:lnTo>
                  <a:lnTo>
                    <a:pt x="1635" y="1310"/>
                  </a:lnTo>
                  <a:cubicBezTo>
                    <a:pt x="1639" y="1315"/>
                    <a:pt x="1643" y="1317"/>
                    <a:pt x="1648" y="1317"/>
                  </a:cubicBezTo>
                  <a:cubicBezTo>
                    <a:pt x="1662" y="1317"/>
                    <a:pt x="1683" y="1299"/>
                    <a:pt x="1729" y="1257"/>
                  </a:cubicBezTo>
                  <a:cubicBezTo>
                    <a:pt x="1801" y="1195"/>
                    <a:pt x="1814" y="1191"/>
                    <a:pt x="1786" y="1157"/>
                  </a:cubicBezTo>
                  <a:cubicBezTo>
                    <a:pt x="1775" y="1136"/>
                    <a:pt x="1773" y="1124"/>
                    <a:pt x="1779" y="1124"/>
                  </a:cubicBezTo>
                  <a:lnTo>
                    <a:pt x="1779" y="1124"/>
                  </a:lnTo>
                  <a:cubicBezTo>
                    <a:pt x="1783" y="1124"/>
                    <a:pt x="1791" y="1131"/>
                    <a:pt x="1801" y="1144"/>
                  </a:cubicBezTo>
                  <a:cubicBezTo>
                    <a:pt x="1811" y="1154"/>
                    <a:pt x="1823" y="1162"/>
                    <a:pt x="1826" y="1162"/>
                  </a:cubicBezTo>
                  <a:cubicBezTo>
                    <a:pt x="1828" y="1162"/>
                    <a:pt x="1828" y="1159"/>
                    <a:pt x="1823" y="1154"/>
                  </a:cubicBezTo>
                  <a:cubicBezTo>
                    <a:pt x="1831" y="1150"/>
                    <a:pt x="1839" y="1147"/>
                    <a:pt x="1847" y="1147"/>
                  </a:cubicBezTo>
                  <a:cubicBezTo>
                    <a:pt x="1851" y="1147"/>
                    <a:pt x="1856" y="1148"/>
                    <a:pt x="1861" y="1151"/>
                  </a:cubicBezTo>
                  <a:cubicBezTo>
                    <a:pt x="1872" y="1153"/>
                    <a:pt x="1880" y="1154"/>
                    <a:pt x="1887" y="1154"/>
                  </a:cubicBezTo>
                  <a:cubicBezTo>
                    <a:pt x="1911" y="1154"/>
                    <a:pt x="1905" y="1138"/>
                    <a:pt x="1895" y="1126"/>
                  </a:cubicBezTo>
                  <a:cubicBezTo>
                    <a:pt x="1880" y="1113"/>
                    <a:pt x="1876" y="1108"/>
                    <a:pt x="1878" y="1108"/>
                  </a:cubicBezTo>
                  <a:lnTo>
                    <a:pt x="1878" y="1108"/>
                  </a:lnTo>
                  <a:cubicBezTo>
                    <a:pt x="1881" y="1108"/>
                    <a:pt x="1893" y="1114"/>
                    <a:pt x="1905" y="1119"/>
                  </a:cubicBezTo>
                  <a:cubicBezTo>
                    <a:pt x="1918" y="1125"/>
                    <a:pt x="1930" y="1131"/>
                    <a:pt x="1935" y="1131"/>
                  </a:cubicBezTo>
                  <a:cubicBezTo>
                    <a:pt x="1938" y="1131"/>
                    <a:pt x="1938" y="1128"/>
                    <a:pt x="1933" y="1122"/>
                  </a:cubicBezTo>
                  <a:cubicBezTo>
                    <a:pt x="1931" y="1105"/>
                    <a:pt x="1953" y="1068"/>
                    <a:pt x="1974" y="1068"/>
                  </a:cubicBezTo>
                  <a:cubicBezTo>
                    <a:pt x="1981" y="1068"/>
                    <a:pt x="1987" y="1071"/>
                    <a:pt x="1993" y="1079"/>
                  </a:cubicBezTo>
                  <a:lnTo>
                    <a:pt x="2011" y="1066"/>
                  </a:lnTo>
                  <a:cubicBezTo>
                    <a:pt x="1999" y="1050"/>
                    <a:pt x="2014" y="1038"/>
                    <a:pt x="2033" y="1025"/>
                  </a:cubicBezTo>
                  <a:cubicBezTo>
                    <a:pt x="2042" y="1018"/>
                    <a:pt x="2049" y="1013"/>
                    <a:pt x="2055" y="1013"/>
                  </a:cubicBezTo>
                  <a:cubicBezTo>
                    <a:pt x="2060" y="1013"/>
                    <a:pt x="2065" y="1017"/>
                    <a:pt x="2071" y="1025"/>
                  </a:cubicBezTo>
                  <a:cubicBezTo>
                    <a:pt x="2072" y="1034"/>
                    <a:pt x="2074" y="1038"/>
                    <a:pt x="2077" y="1038"/>
                  </a:cubicBezTo>
                  <a:cubicBezTo>
                    <a:pt x="2081" y="1038"/>
                    <a:pt x="2086" y="1029"/>
                    <a:pt x="2090" y="1013"/>
                  </a:cubicBezTo>
                  <a:cubicBezTo>
                    <a:pt x="2096" y="1006"/>
                    <a:pt x="2083" y="966"/>
                    <a:pt x="2093" y="963"/>
                  </a:cubicBezTo>
                  <a:cubicBezTo>
                    <a:pt x="2080" y="944"/>
                    <a:pt x="2077" y="922"/>
                    <a:pt x="2087" y="916"/>
                  </a:cubicBezTo>
                  <a:lnTo>
                    <a:pt x="2087" y="916"/>
                  </a:lnTo>
                  <a:lnTo>
                    <a:pt x="2099" y="931"/>
                  </a:lnTo>
                  <a:lnTo>
                    <a:pt x="2121" y="966"/>
                  </a:lnTo>
                  <a:cubicBezTo>
                    <a:pt x="2130" y="959"/>
                    <a:pt x="2140" y="956"/>
                    <a:pt x="2127" y="938"/>
                  </a:cubicBezTo>
                  <a:lnTo>
                    <a:pt x="2127" y="938"/>
                  </a:lnTo>
                  <a:cubicBezTo>
                    <a:pt x="2134" y="942"/>
                    <a:pt x="2140" y="944"/>
                    <a:pt x="2146" y="944"/>
                  </a:cubicBezTo>
                  <a:cubicBezTo>
                    <a:pt x="2155" y="944"/>
                    <a:pt x="2163" y="939"/>
                    <a:pt x="2174" y="931"/>
                  </a:cubicBezTo>
                  <a:cubicBezTo>
                    <a:pt x="2193" y="919"/>
                    <a:pt x="2209" y="906"/>
                    <a:pt x="2206" y="884"/>
                  </a:cubicBezTo>
                  <a:lnTo>
                    <a:pt x="2206" y="884"/>
                  </a:lnTo>
                  <a:cubicBezTo>
                    <a:pt x="2215" y="893"/>
                    <a:pt x="2227" y="897"/>
                    <a:pt x="2237" y="897"/>
                  </a:cubicBezTo>
                  <a:cubicBezTo>
                    <a:pt x="2264" y="897"/>
                    <a:pt x="2288" y="873"/>
                    <a:pt x="2281" y="844"/>
                  </a:cubicBezTo>
                  <a:cubicBezTo>
                    <a:pt x="2275" y="831"/>
                    <a:pt x="2277" y="824"/>
                    <a:pt x="2284" y="824"/>
                  </a:cubicBezTo>
                  <a:cubicBezTo>
                    <a:pt x="2288" y="824"/>
                    <a:pt x="2293" y="827"/>
                    <a:pt x="2300" y="831"/>
                  </a:cubicBezTo>
                  <a:cubicBezTo>
                    <a:pt x="2308" y="836"/>
                    <a:pt x="2312" y="839"/>
                    <a:pt x="2315" y="839"/>
                  </a:cubicBezTo>
                  <a:cubicBezTo>
                    <a:pt x="2318" y="839"/>
                    <a:pt x="2318" y="834"/>
                    <a:pt x="2318" y="822"/>
                  </a:cubicBezTo>
                  <a:cubicBezTo>
                    <a:pt x="2317" y="813"/>
                    <a:pt x="2320" y="810"/>
                    <a:pt x="2325" y="810"/>
                  </a:cubicBezTo>
                  <a:cubicBezTo>
                    <a:pt x="2332" y="810"/>
                    <a:pt x="2345" y="817"/>
                    <a:pt x="2356" y="825"/>
                  </a:cubicBezTo>
                  <a:cubicBezTo>
                    <a:pt x="2371" y="840"/>
                    <a:pt x="2380" y="846"/>
                    <a:pt x="2386" y="846"/>
                  </a:cubicBezTo>
                  <a:cubicBezTo>
                    <a:pt x="2392" y="846"/>
                    <a:pt x="2394" y="838"/>
                    <a:pt x="2394" y="825"/>
                  </a:cubicBezTo>
                  <a:cubicBezTo>
                    <a:pt x="2400" y="806"/>
                    <a:pt x="2412" y="790"/>
                    <a:pt x="2428" y="781"/>
                  </a:cubicBezTo>
                  <a:cubicBezTo>
                    <a:pt x="2438" y="753"/>
                    <a:pt x="2447" y="746"/>
                    <a:pt x="2428" y="734"/>
                  </a:cubicBezTo>
                  <a:cubicBezTo>
                    <a:pt x="2422" y="721"/>
                    <a:pt x="2419" y="709"/>
                    <a:pt x="2419" y="693"/>
                  </a:cubicBezTo>
                  <a:cubicBezTo>
                    <a:pt x="2423" y="681"/>
                    <a:pt x="2427" y="678"/>
                    <a:pt x="2429" y="678"/>
                  </a:cubicBezTo>
                  <a:lnTo>
                    <a:pt x="2429" y="678"/>
                  </a:lnTo>
                  <a:cubicBezTo>
                    <a:pt x="2433" y="678"/>
                    <a:pt x="2434" y="685"/>
                    <a:pt x="2428" y="687"/>
                  </a:cubicBezTo>
                  <a:cubicBezTo>
                    <a:pt x="2419" y="715"/>
                    <a:pt x="2428" y="712"/>
                    <a:pt x="2447" y="724"/>
                  </a:cubicBezTo>
                  <a:cubicBezTo>
                    <a:pt x="2455" y="729"/>
                    <a:pt x="2463" y="731"/>
                    <a:pt x="2472" y="731"/>
                  </a:cubicBezTo>
                  <a:cubicBezTo>
                    <a:pt x="2480" y="731"/>
                    <a:pt x="2488" y="729"/>
                    <a:pt x="2494" y="724"/>
                  </a:cubicBezTo>
                  <a:lnTo>
                    <a:pt x="2535" y="706"/>
                  </a:lnTo>
                  <a:cubicBezTo>
                    <a:pt x="2544" y="707"/>
                    <a:pt x="2552" y="708"/>
                    <a:pt x="2558" y="708"/>
                  </a:cubicBezTo>
                  <a:cubicBezTo>
                    <a:pt x="2576" y="708"/>
                    <a:pt x="2579" y="701"/>
                    <a:pt x="2572" y="687"/>
                  </a:cubicBezTo>
                  <a:cubicBezTo>
                    <a:pt x="2568" y="679"/>
                    <a:pt x="2565" y="673"/>
                    <a:pt x="2563" y="668"/>
                  </a:cubicBezTo>
                  <a:lnTo>
                    <a:pt x="2563" y="668"/>
                  </a:lnTo>
                  <a:cubicBezTo>
                    <a:pt x="2569" y="676"/>
                    <a:pt x="2580" y="679"/>
                    <a:pt x="2592" y="679"/>
                  </a:cubicBezTo>
                  <a:cubicBezTo>
                    <a:pt x="2632" y="679"/>
                    <a:pt x="2690" y="644"/>
                    <a:pt x="2688" y="611"/>
                  </a:cubicBezTo>
                  <a:lnTo>
                    <a:pt x="2688" y="611"/>
                  </a:lnTo>
                  <a:cubicBezTo>
                    <a:pt x="2690" y="616"/>
                    <a:pt x="2693" y="622"/>
                    <a:pt x="2695" y="627"/>
                  </a:cubicBezTo>
                  <a:cubicBezTo>
                    <a:pt x="2699" y="637"/>
                    <a:pt x="2704" y="641"/>
                    <a:pt x="2711" y="641"/>
                  </a:cubicBezTo>
                  <a:cubicBezTo>
                    <a:pt x="2717" y="641"/>
                    <a:pt x="2725" y="638"/>
                    <a:pt x="2735" y="634"/>
                  </a:cubicBezTo>
                  <a:cubicBezTo>
                    <a:pt x="2757" y="615"/>
                    <a:pt x="2779" y="599"/>
                    <a:pt x="2804" y="583"/>
                  </a:cubicBezTo>
                  <a:cubicBezTo>
                    <a:pt x="2845" y="568"/>
                    <a:pt x="2873" y="558"/>
                    <a:pt x="2867" y="536"/>
                  </a:cubicBezTo>
                  <a:cubicBezTo>
                    <a:pt x="2870" y="535"/>
                    <a:pt x="2872" y="535"/>
                    <a:pt x="2873" y="535"/>
                  </a:cubicBezTo>
                  <a:cubicBezTo>
                    <a:pt x="2877" y="535"/>
                    <a:pt x="2878" y="539"/>
                    <a:pt x="2883" y="552"/>
                  </a:cubicBezTo>
                  <a:cubicBezTo>
                    <a:pt x="2883" y="567"/>
                    <a:pt x="2886" y="572"/>
                    <a:pt x="2891" y="572"/>
                  </a:cubicBezTo>
                  <a:cubicBezTo>
                    <a:pt x="2894" y="572"/>
                    <a:pt x="2898" y="570"/>
                    <a:pt x="2901" y="568"/>
                  </a:cubicBezTo>
                  <a:cubicBezTo>
                    <a:pt x="2911" y="565"/>
                    <a:pt x="2901" y="546"/>
                    <a:pt x="2895" y="527"/>
                  </a:cubicBezTo>
                  <a:cubicBezTo>
                    <a:pt x="2891" y="515"/>
                    <a:pt x="2894" y="508"/>
                    <a:pt x="2903" y="508"/>
                  </a:cubicBezTo>
                  <a:cubicBezTo>
                    <a:pt x="2909" y="508"/>
                    <a:pt x="2916" y="510"/>
                    <a:pt x="2926" y="514"/>
                  </a:cubicBezTo>
                  <a:cubicBezTo>
                    <a:pt x="2933" y="517"/>
                    <a:pt x="2941" y="518"/>
                    <a:pt x="2948" y="518"/>
                  </a:cubicBezTo>
                  <a:cubicBezTo>
                    <a:pt x="2971" y="518"/>
                    <a:pt x="2993" y="507"/>
                    <a:pt x="3005" y="486"/>
                  </a:cubicBezTo>
                  <a:cubicBezTo>
                    <a:pt x="3010" y="485"/>
                    <a:pt x="3014" y="484"/>
                    <a:pt x="3018" y="484"/>
                  </a:cubicBezTo>
                  <a:cubicBezTo>
                    <a:pt x="3024" y="484"/>
                    <a:pt x="3029" y="487"/>
                    <a:pt x="3033" y="499"/>
                  </a:cubicBezTo>
                  <a:cubicBezTo>
                    <a:pt x="3041" y="508"/>
                    <a:pt x="3051" y="516"/>
                    <a:pt x="3061" y="516"/>
                  </a:cubicBezTo>
                  <a:cubicBezTo>
                    <a:pt x="3071" y="516"/>
                    <a:pt x="3080" y="507"/>
                    <a:pt x="3083" y="483"/>
                  </a:cubicBezTo>
                  <a:cubicBezTo>
                    <a:pt x="3086" y="482"/>
                    <a:pt x="3088" y="482"/>
                    <a:pt x="3089" y="482"/>
                  </a:cubicBezTo>
                  <a:cubicBezTo>
                    <a:pt x="3093" y="482"/>
                    <a:pt x="3094" y="485"/>
                    <a:pt x="3099" y="499"/>
                  </a:cubicBezTo>
                  <a:cubicBezTo>
                    <a:pt x="3109" y="509"/>
                    <a:pt x="3116" y="519"/>
                    <a:pt x="3119" y="519"/>
                  </a:cubicBezTo>
                  <a:cubicBezTo>
                    <a:pt x="3122" y="519"/>
                    <a:pt x="3122" y="512"/>
                    <a:pt x="3121" y="493"/>
                  </a:cubicBezTo>
                  <a:cubicBezTo>
                    <a:pt x="3130" y="475"/>
                    <a:pt x="3148" y="465"/>
                    <a:pt x="3166" y="465"/>
                  </a:cubicBezTo>
                  <a:cubicBezTo>
                    <a:pt x="3174" y="465"/>
                    <a:pt x="3182" y="467"/>
                    <a:pt x="3190" y="471"/>
                  </a:cubicBezTo>
                  <a:cubicBezTo>
                    <a:pt x="3202" y="467"/>
                    <a:pt x="3212" y="464"/>
                    <a:pt x="3205" y="446"/>
                  </a:cubicBezTo>
                  <a:cubicBezTo>
                    <a:pt x="3201" y="430"/>
                    <a:pt x="3196" y="416"/>
                    <a:pt x="3196" y="416"/>
                  </a:cubicBezTo>
                  <a:lnTo>
                    <a:pt x="3196" y="416"/>
                  </a:lnTo>
                  <a:cubicBezTo>
                    <a:pt x="3196" y="416"/>
                    <a:pt x="3197" y="418"/>
                    <a:pt x="3199" y="424"/>
                  </a:cubicBezTo>
                  <a:cubicBezTo>
                    <a:pt x="3210" y="442"/>
                    <a:pt x="3215" y="451"/>
                    <a:pt x="3218" y="451"/>
                  </a:cubicBezTo>
                  <a:cubicBezTo>
                    <a:pt x="3220" y="451"/>
                    <a:pt x="3219" y="440"/>
                    <a:pt x="3218" y="417"/>
                  </a:cubicBezTo>
                  <a:cubicBezTo>
                    <a:pt x="3216" y="408"/>
                    <a:pt x="3218" y="402"/>
                    <a:pt x="3221" y="402"/>
                  </a:cubicBezTo>
                  <a:cubicBezTo>
                    <a:pt x="3224" y="402"/>
                    <a:pt x="3227" y="407"/>
                    <a:pt x="3230" y="417"/>
                  </a:cubicBezTo>
                  <a:cubicBezTo>
                    <a:pt x="3242" y="429"/>
                    <a:pt x="3250" y="430"/>
                    <a:pt x="3253" y="430"/>
                  </a:cubicBezTo>
                  <a:cubicBezTo>
                    <a:pt x="3255" y="430"/>
                    <a:pt x="3255" y="430"/>
                    <a:pt x="3255" y="430"/>
                  </a:cubicBezTo>
                  <a:cubicBezTo>
                    <a:pt x="3290" y="411"/>
                    <a:pt x="3328" y="395"/>
                    <a:pt x="3365" y="383"/>
                  </a:cubicBezTo>
                  <a:cubicBezTo>
                    <a:pt x="3447" y="364"/>
                    <a:pt x="3478" y="355"/>
                    <a:pt x="3472" y="336"/>
                  </a:cubicBezTo>
                  <a:cubicBezTo>
                    <a:pt x="3475" y="322"/>
                    <a:pt x="3477" y="316"/>
                    <a:pt x="3480" y="316"/>
                  </a:cubicBezTo>
                  <a:cubicBezTo>
                    <a:pt x="3482" y="316"/>
                    <a:pt x="3486" y="321"/>
                    <a:pt x="3494" y="330"/>
                  </a:cubicBezTo>
                  <a:cubicBezTo>
                    <a:pt x="3499" y="340"/>
                    <a:pt x="3510" y="346"/>
                    <a:pt x="3523" y="346"/>
                  </a:cubicBezTo>
                  <a:cubicBezTo>
                    <a:pt x="3526" y="346"/>
                    <a:pt x="3529" y="346"/>
                    <a:pt x="3531" y="345"/>
                  </a:cubicBezTo>
                  <a:cubicBezTo>
                    <a:pt x="3534" y="344"/>
                    <a:pt x="3537" y="344"/>
                    <a:pt x="3539" y="344"/>
                  </a:cubicBezTo>
                  <a:cubicBezTo>
                    <a:pt x="3546" y="344"/>
                    <a:pt x="3552" y="348"/>
                    <a:pt x="3556" y="361"/>
                  </a:cubicBezTo>
                  <a:cubicBezTo>
                    <a:pt x="3563" y="339"/>
                    <a:pt x="3563" y="339"/>
                    <a:pt x="3572" y="339"/>
                  </a:cubicBezTo>
                  <a:cubicBezTo>
                    <a:pt x="3573" y="348"/>
                    <a:pt x="3577" y="352"/>
                    <a:pt x="3581" y="352"/>
                  </a:cubicBezTo>
                  <a:cubicBezTo>
                    <a:pt x="3585" y="352"/>
                    <a:pt x="3591" y="346"/>
                    <a:pt x="3594" y="333"/>
                  </a:cubicBezTo>
                  <a:cubicBezTo>
                    <a:pt x="3594" y="312"/>
                    <a:pt x="3594" y="302"/>
                    <a:pt x="3595" y="302"/>
                  </a:cubicBezTo>
                  <a:cubicBezTo>
                    <a:pt x="3596" y="302"/>
                    <a:pt x="3599" y="312"/>
                    <a:pt x="3603" y="333"/>
                  </a:cubicBezTo>
                  <a:cubicBezTo>
                    <a:pt x="3605" y="346"/>
                    <a:pt x="3622" y="357"/>
                    <a:pt x="3629" y="357"/>
                  </a:cubicBezTo>
                  <a:cubicBezTo>
                    <a:pt x="3632" y="357"/>
                    <a:pt x="3632" y="354"/>
                    <a:pt x="3628" y="348"/>
                  </a:cubicBezTo>
                  <a:cubicBezTo>
                    <a:pt x="3625" y="330"/>
                    <a:pt x="3644" y="326"/>
                    <a:pt x="3650" y="301"/>
                  </a:cubicBezTo>
                  <a:cubicBezTo>
                    <a:pt x="3653" y="301"/>
                    <a:pt x="3656" y="301"/>
                    <a:pt x="3658" y="301"/>
                  </a:cubicBezTo>
                  <a:cubicBezTo>
                    <a:pt x="3667" y="301"/>
                    <a:pt x="3673" y="303"/>
                    <a:pt x="3675" y="320"/>
                  </a:cubicBezTo>
                  <a:cubicBezTo>
                    <a:pt x="3679" y="324"/>
                    <a:pt x="3684" y="326"/>
                    <a:pt x="3689" y="326"/>
                  </a:cubicBezTo>
                  <a:cubicBezTo>
                    <a:pt x="3710" y="326"/>
                    <a:pt x="3740" y="303"/>
                    <a:pt x="3747" y="286"/>
                  </a:cubicBezTo>
                  <a:cubicBezTo>
                    <a:pt x="3746" y="276"/>
                    <a:pt x="3748" y="270"/>
                    <a:pt x="3750" y="270"/>
                  </a:cubicBezTo>
                  <a:cubicBezTo>
                    <a:pt x="3752" y="270"/>
                    <a:pt x="3755" y="275"/>
                    <a:pt x="3757" y="286"/>
                  </a:cubicBezTo>
                  <a:cubicBezTo>
                    <a:pt x="3759" y="300"/>
                    <a:pt x="3765" y="302"/>
                    <a:pt x="3773" y="302"/>
                  </a:cubicBezTo>
                  <a:cubicBezTo>
                    <a:pt x="3776" y="302"/>
                    <a:pt x="3779" y="301"/>
                    <a:pt x="3782" y="301"/>
                  </a:cubicBezTo>
                  <a:cubicBezTo>
                    <a:pt x="3784" y="295"/>
                    <a:pt x="3785" y="292"/>
                    <a:pt x="3787" y="292"/>
                  </a:cubicBezTo>
                  <a:cubicBezTo>
                    <a:pt x="3790" y="292"/>
                    <a:pt x="3792" y="307"/>
                    <a:pt x="3794" y="320"/>
                  </a:cubicBezTo>
                  <a:cubicBezTo>
                    <a:pt x="3790" y="336"/>
                    <a:pt x="3794" y="340"/>
                    <a:pt x="3804" y="340"/>
                  </a:cubicBezTo>
                  <a:cubicBezTo>
                    <a:pt x="3808" y="340"/>
                    <a:pt x="3814" y="340"/>
                    <a:pt x="3820" y="339"/>
                  </a:cubicBezTo>
                  <a:cubicBezTo>
                    <a:pt x="3826" y="317"/>
                    <a:pt x="3870" y="314"/>
                    <a:pt x="3901" y="311"/>
                  </a:cubicBezTo>
                  <a:cubicBezTo>
                    <a:pt x="3951" y="305"/>
                    <a:pt x="3961" y="283"/>
                    <a:pt x="3976" y="239"/>
                  </a:cubicBezTo>
                  <a:lnTo>
                    <a:pt x="3986" y="198"/>
                  </a:lnTo>
                  <a:lnTo>
                    <a:pt x="3989" y="239"/>
                  </a:lnTo>
                  <a:cubicBezTo>
                    <a:pt x="3992" y="257"/>
                    <a:pt x="3998" y="279"/>
                    <a:pt x="4004" y="298"/>
                  </a:cubicBezTo>
                  <a:cubicBezTo>
                    <a:pt x="4014" y="298"/>
                    <a:pt x="4014" y="276"/>
                    <a:pt x="4011" y="257"/>
                  </a:cubicBezTo>
                  <a:cubicBezTo>
                    <a:pt x="4011" y="246"/>
                    <a:pt x="4013" y="241"/>
                    <a:pt x="4019" y="241"/>
                  </a:cubicBezTo>
                  <a:cubicBezTo>
                    <a:pt x="4024" y="241"/>
                    <a:pt x="4032" y="245"/>
                    <a:pt x="4042" y="254"/>
                  </a:cubicBezTo>
                  <a:cubicBezTo>
                    <a:pt x="4054" y="263"/>
                    <a:pt x="4063" y="268"/>
                    <a:pt x="4069" y="268"/>
                  </a:cubicBezTo>
                  <a:cubicBezTo>
                    <a:pt x="4076" y="268"/>
                    <a:pt x="4081" y="263"/>
                    <a:pt x="4086" y="251"/>
                  </a:cubicBezTo>
                  <a:cubicBezTo>
                    <a:pt x="4088" y="251"/>
                    <a:pt x="4090" y="251"/>
                    <a:pt x="4092" y="251"/>
                  </a:cubicBezTo>
                  <a:cubicBezTo>
                    <a:pt x="4105" y="251"/>
                    <a:pt x="4115" y="259"/>
                    <a:pt x="4120" y="270"/>
                  </a:cubicBezTo>
                  <a:cubicBezTo>
                    <a:pt x="4130" y="270"/>
                    <a:pt x="4130" y="270"/>
                    <a:pt x="4130" y="248"/>
                  </a:cubicBezTo>
                  <a:cubicBezTo>
                    <a:pt x="4128" y="239"/>
                    <a:pt x="4130" y="234"/>
                    <a:pt x="4133" y="234"/>
                  </a:cubicBezTo>
                  <a:cubicBezTo>
                    <a:pt x="4137" y="234"/>
                    <a:pt x="4142" y="239"/>
                    <a:pt x="4149" y="248"/>
                  </a:cubicBezTo>
                  <a:cubicBezTo>
                    <a:pt x="4158" y="272"/>
                    <a:pt x="4172" y="282"/>
                    <a:pt x="4182" y="282"/>
                  </a:cubicBezTo>
                  <a:cubicBezTo>
                    <a:pt x="4189" y="282"/>
                    <a:pt x="4194" y="276"/>
                    <a:pt x="4192" y="267"/>
                  </a:cubicBezTo>
                  <a:cubicBezTo>
                    <a:pt x="4192" y="245"/>
                    <a:pt x="4202" y="245"/>
                    <a:pt x="4214" y="245"/>
                  </a:cubicBezTo>
                  <a:cubicBezTo>
                    <a:pt x="4224" y="245"/>
                    <a:pt x="4233" y="245"/>
                    <a:pt x="4246" y="223"/>
                  </a:cubicBezTo>
                  <a:lnTo>
                    <a:pt x="4265" y="223"/>
                  </a:lnTo>
                  <a:cubicBezTo>
                    <a:pt x="4277" y="223"/>
                    <a:pt x="4268" y="245"/>
                    <a:pt x="4255" y="245"/>
                  </a:cubicBezTo>
                  <a:lnTo>
                    <a:pt x="4268" y="264"/>
                  </a:lnTo>
                  <a:cubicBezTo>
                    <a:pt x="4290" y="264"/>
                    <a:pt x="4299" y="264"/>
                    <a:pt x="4308" y="242"/>
                  </a:cubicBezTo>
                  <a:cubicBezTo>
                    <a:pt x="4313" y="221"/>
                    <a:pt x="4315" y="211"/>
                    <a:pt x="4317" y="211"/>
                  </a:cubicBezTo>
                  <a:cubicBezTo>
                    <a:pt x="4319" y="211"/>
                    <a:pt x="4319" y="221"/>
                    <a:pt x="4321" y="242"/>
                  </a:cubicBezTo>
                  <a:cubicBezTo>
                    <a:pt x="4321" y="257"/>
                    <a:pt x="4325" y="270"/>
                    <a:pt x="4332" y="270"/>
                  </a:cubicBezTo>
                  <a:cubicBezTo>
                    <a:pt x="4335" y="270"/>
                    <a:pt x="4339" y="268"/>
                    <a:pt x="4343" y="261"/>
                  </a:cubicBezTo>
                  <a:cubicBezTo>
                    <a:pt x="4347" y="244"/>
                    <a:pt x="4351" y="238"/>
                    <a:pt x="4354" y="238"/>
                  </a:cubicBezTo>
                  <a:cubicBezTo>
                    <a:pt x="4358" y="238"/>
                    <a:pt x="4362" y="250"/>
                    <a:pt x="4362" y="261"/>
                  </a:cubicBezTo>
                  <a:cubicBezTo>
                    <a:pt x="4357" y="283"/>
                    <a:pt x="4355" y="294"/>
                    <a:pt x="4359" y="294"/>
                  </a:cubicBezTo>
                  <a:cubicBezTo>
                    <a:pt x="4363" y="294"/>
                    <a:pt x="4373" y="284"/>
                    <a:pt x="4393" y="264"/>
                  </a:cubicBezTo>
                  <a:cubicBezTo>
                    <a:pt x="4415" y="264"/>
                    <a:pt x="4459" y="245"/>
                    <a:pt x="4490" y="245"/>
                  </a:cubicBezTo>
                  <a:cubicBezTo>
                    <a:pt x="4534" y="245"/>
                    <a:pt x="4553" y="245"/>
                    <a:pt x="4565" y="267"/>
                  </a:cubicBezTo>
                  <a:lnTo>
                    <a:pt x="4565" y="267"/>
                  </a:lnTo>
                  <a:cubicBezTo>
                    <a:pt x="4569" y="251"/>
                    <a:pt x="4576" y="247"/>
                    <a:pt x="4589" y="247"/>
                  </a:cubicBezTo>
                  <a:cubicBezTo>
                    <a:pt x="4594" y="247"/>
                    <a:pt x="4600" y="247"/>
                    <a:pt x="4606" y="248"/>
                  </a:cubicBezTo>
                  <a:cubicBezTo>
                    <a:pt x="4614" y="255"/>
                    <a:pt x="4624" y="258"/>
                    <a:pt x="4633" y="258"/>
                  </a:cubicBezTo>
                  <a:cubicBezTo>
                    <a:pt x="4650" y="258"/>
                    <a:pt x="4666" y="248"/>
                    <a:pt x="4672" y="232"/>
                  </a:cubicBezTo>
                  <a:lnTo>
                    <a:pt x="4650" y="229"/>
                  </a:lnTo>
                  <a:cubicBezTo>
                    <a:pt x="4652" y="206"/>
                    <a:pt x="4656" y="196"/>
                    <a:pt x="4663" y="196"/>
                  </a:cubicBezTo>
                  <a:cubicBezTo>
                    <a:pt x="4668" y="196"/>
                    <a:pt x="4675" y="201"/>
                    <a:pt x="4684" y="210"/>
                  </a:cubicBezTo>
                  <a:cubicBezTo>
                    <a:pt x="4694" y="210"/>
                    <a:pt x="4694" y="232"/>
                    <a:pt x="4691" y="254"/>
                  </a:cubicBezTo>
                  <a:cubicBezTo>
                    <a:pt x="4691" y="273"/>
                    <a:pt x="4700" y="295"/>
                    <a:pt x="4710" y="298"/>
                  </a:cubicBezTo>
                  <a:cubicBezTo>
                    <a:pt x="4722" y="298"/>
                    <a:pt x="4731" y="298"/>
                    <a:pt x="4722" y="276"/>
                  </a:cubicBezTo>
                  <a:cubicBezTo>
                    <a:pt x="4725" y="257"/>
                    <a:pt x="4725" y="257"/>
                    <a:pt x="4735" y="257"/>
                  </a:cubicBezTo>
                  <a:cubicBezTo>
                    <a:pt x="4737" y="257"/>
                    <a:pt x="4739" y="258"/>
                    <a:pt x="4741" y="258"/>
                  </a:cubicBezTo>
                  <a:cubicBezTo>
                    <a:pt x="4750" y="258"/>
                    <a:pt x="4759" y="256"/>
                    <a:pt x="4769" y="239"/>
                  </a:cubicBezTo>
                  <a:cubicBezTo>
                    <a:pt x="4769" y="220"/>
                    <a:pt x="4782" y="220"/>
                    <a:pt x="4791" y="220"/>
                  </a:cubicBezTo>
                  <a:cubicBezTo>
                    <a:pt x="4797" y="232"/>
                    <a:pt x="4807" y="242"/>
                    <a:pt x="4822" y="245"/>
                  </a:cubicBezTo>
                  <a:lnTo>
                    <a:pt x="4819" y="264"/>
                  </a:lnTo>
                  <a:cubicBezTo>
                    <a:pt x="4819" y="279"/>
                    <a:pt x="4819" y="295"/>
                    <a:pt x="4826" y="308"/>
                  </a:cubicBezTo>
                  <a:cubicBezTo>
                    <a:pt x="4835" y="308"/>
                    <a:pt x="4838" y="289"/>
                    <a:pt x="4838" y="289"/>
                  </a:cubicBezTo>
                  <a:cubicBezTo>
                    <a:pt x="4839" y="282"/>
                    <a:pt x="4856" y="279"/>
                    <a:pt x="4881" y="279"/>
                  </a:cubicBezTo>
                  <a:cubicBezTo>
                    <a:pt x="4955" y="279"/>
                    <a:pt x="5100" y="302"/>
                    <a:pt x="5123" y="305"/>
                  </a:cubicBezTo>
                  <a:cubicBezTo>
                    <a:pt x="5134" y="319"/>
                    <a:pt x="5148" y="327"/>
                    <a:pt x="5158" y="327"/>
                  </a:cubicBezTo>
                  <a:cubicBezTo>
                    <a:pt x="5165" y="327"/>
                    <a:pt x="5170" y="322"/>
                    <a:pt x="5167" y="311"/>
                  </a:cubicBezTo>
                  <a:cubicBezTo>
                    <a:pt x="5168" y="303"/>
                    <a:pt x="5177" y="300"/>
                    <a:pt x="5192" y="300"/>
                  </a:cubicBezTo>
                  <a:cubicBezTo>
                    <a:pt x="5214" y="300"/>
                    <a:pt x="5248" y="308"/>
                    <a:pt x="5286" y="317"/>
                  </a:cubicBezTo>
                  <a:cubicBezTo>
                    <a:pt x="5330" y="327"/>
                    <a:pt x="5366" y="334"/>
                    <a:pt x="5388" y="334"/>
                  </a:cubicBezTo>
                  <a:cubicBezTo>
                    <a:pt x="5403" y="334"/>
                    <a:pt x="5412" y="331"/>
                    <a:pt x="5415" y="323"/>
                  </a:cubicBezTo>
                  <a:lnTo>
                    <a:pt x="5446" y="330"/>
                  </a:lnTo>
                  <a:cubicBezTo>
                    <a:pt x="5448" y="330"/>
                    <a:pt x="5451" y="330"/>
                    <a:pt x="5454" y="330"/>
                  </a:cubicBezTo>
                  <a:cubicBezTo>
                    <a:pt x="5471" y="330"/>
                    <a:pt x="5489" y="323"/>
                    <a:pt x="5499" y="323"/>
                  </a:cubicBezTo>
                  <a:cubicBezTo>
                    <a:pt x="5500" y="323"/>
                    <a:pt x="5501" y="323"/>
                    <a:pt x="5502" y="323"/>
                  </a:cubicBezTo>
                  <a:cubicBezTo>
                    <a:pt x="5510" y="315"/>
                    <a:pt x="5515" y="311"/>
                    <a:pt x="5518" y="311"/>
                  </a:cubicBezTo>
                  <a:lnTo>
                    <a:pt x="5518" y="311"/>
                  </a:lnTo>
                  <a:cubicBezTo>
                    <a:pt x="5521" y="311"/>
                    <a:pt x="5520" y="316"/>
                    <a:pt x="5512" y="326"/>
                  </a:cubicBezTo>
                  <a:cubicBezTo>
                    <a:pt x="5509" y="345"/>
                    <a:pt x="5502" y="367"/>
                    <a:pt x="5512" y="370"/>
                  </a:cubicBezTo>
                  <a:cubicBezTo>
                    <a:pt x="5514" y="371"/>
                    <a:pt x="5517" y="371"/>
                    <a:pt x="5519" y="371"/>
                  </a:cubicBezTo>
                  <a:cubicBezTo>
                    <a:pt x="5535" y="371"/>
                    <a:pt x="5540" y="352"/>
                    <a:pt x="5543" y="336"/>
                  </a:cubicBezTo>
                  <a:cubicBezTo>
                    <a:pt x="5548" y="319"/>
                    <a:pt x="5555" y="317"/>
                    <a:pt x="5558" y="317"/>
                  </a:cubicBezTo>
                  <a:cubicBezTo>
                    <a:pt x="5558" y="317"/>
                    <a:pt x="5559" y="317"/>
                    <a:pt x="5559" y="317"/>
                  </a:cubicBezTo>
                  <a:cubicBezTo>
                    <a:pt x="5571" y="320"/>
                    <a:pt x="5571" y="320"/>
                    <a:pt x="5565" y="342"/>
                  </a:cubicBezTo>
                  <a:cubicBezTo>
                    <a:pt x="5559" y="361"/>
                    <a:pt x="5553" y="380"/>
                    <a:pt x="5553" y="380"/>
                  </a:cubicBezTo>
                  <a:lnTo>
                    <a:pt x="5565" y="383"/>
                  </a:lnTo>
                  <a:cubicBezTo>
                    <a:pt x="5567" y="369"/>
                    <a:pt x="5575" y="367"/>
                    <a:pt x="5579" y="367"/>
                  </a:cubicBezTo>
                  <a:cubicBezTo>
                    <a:pt x="5580" y="367"/>
                    <a:pt x="5581" y="367"/>
                    <a:pt x="5581" y="367"/>
                  </a:cubicBezTo>
                  <a:cubicBezTo>
                    <a:pt x="5590" y="370"/>
                    <a:pt x="5590" y="370"/>
                    <a:pt x="5581" y="411"/>
                  </a:cubicBezTo>
                  <a:cubicBezTo>
                    <a:pt x="5574" y="431"/>
                    <a:pt x="5574" y="441"/>
                    <a:pt x="5578" y="441"/>
                  </a:cubicBezTo>
                  <a:cubicBezTo>
                    <a:pt x="5581" y="441"/>
                    <a:pt x="5589" y="432"/>
                    <a:pt x="5600" y="414"/>
                  </a:cubicBezTo>
                  <a:lnTo>
                    <a:pt x="5625" y="402"/>
                  </a:lnTo>
                  <a:cubicBezTo>
                    <a:pt x="5625" y="417"/>
                    <a:pt x="5629" y="423"/>
                    <a:pt x="5634" y="423"/>
                  </a:cubicBezTo>
                  <a:cubicBezTo>
                    <a:pt x="5645" y="423"/>
                    <a:pt x="5662" y="404"/>
                    <a:pt x="5672" y="392"/>
                  </a:cubicBezTo>
                  <a:cubicBezTo>
                    <a:pt x="5672" y="416"/>
                    <a:pt x="5674" y="428"/>
                    <a:pt x="5680" y="428"/>
                  </a:cubicBezTo>
                  <a:cubicBezTo>
                    <a:pt x="5685" y="428"/>
                    <a:pt x="5693" y="419"/>
                    <a:pt x="5703" y="402"/>
                  </a:cubicBezTo>
                  <a:cubicBezTo>
                    <a:pt x="5706" y="393"/>
                    <a:pt x="5709" y="389"/>
                    <a:pt x="5713" y="389"/>
                  </a:cubicBezTo>
                  <a:cubicBezTo>
                    <a:pt x="5717" y="389"/>
                    <a:pt x="5721" y="396"/>
                    <a:pt x="5725" y="408"/>
                  </a:cubicBezTo>
                  <a:cubicBezTo>
                    <a:pt x="5728" y="430"/>
                    <a:pt x="5737" y="433"/>
                    <a:pt x="5759" y="442"/>
                  </a:cubicBezTo>
                  <a:cubicBezTo>
                    <a:pt x="5763" y="438"/>
                    <a:pt x="5770" y="436"/>
                    <a:pt x="5779" y="436"/>
                  </a:cubicBezTo>
                  <a:cubicBezTo>
                    <a:pt x="5809" y="436"/>
                    <a:pt x="5863" y="456"/>
                    <a:pt x="5925" y="480"/>
                  </a:cubicBezTo>
                  <a:cubicBezTo>
                    <a:pt x="5995" y="502"/>
                    <a:pt x="6046" y="525"/>
                    <a:pt x="6069" y="525"/>
                  </a:cubicBezTo>
                  <a:cubicBezTo>
                    <a:pt x="6076" y="525"/>
                    <a:pt x="6081" y="523"/>
                    <a:pt x="6082" y="518"/>
                  </a:cubicBezTo>
                  <a:cubicBezTo>
                    <a:pt x="6092" y="524"/>
                    <a:pt x="6092" y="524"/>
                    <a:pt x="6095" y="546"/>
                  </a:cubicBezTo>
                  <a:cubicBezTo>
                    <a:pt x="6092" y="555"/>
                    <a:pt x="6092" y="561"/>
                    <a:pt x="6097" y="561"/>
                  </a:cubicBezTo>
                  <a:cubicBezTo>
                    <a:pt x="6101" y="561"/>
                    <a:pt x="6110" y="554"/>
                    <a:pt x="6123" y="536"/>
                  </a:cubicBezTo>
                  <a:cubicBezTo>
                    <a:pt x="6134" y="527"/>
                    <a:pt x="6140" y="518"/>
                    <a:pt x="6141" y="518"/>
                  </a:cubicBezTo>
                  <a:lnTo>
                    <a:pt x="6141" y="518"/>
                  </a:lnTo>
                  <a:cubicBezTo>
                    <a:pt x="6142" y="518"/>
                    <a:pt x="6139" y="523"/>
                    <a:pt x="6132" y="540"/>
                  </a:cubicBezTo>
                  <a:cubicBezTo>
                    <a:pt x="6123" y="558"/>
                    <a:pt x="6145" y="568"/>
                    <a:pt x="6182" y="583"/>
                  </a:cubicBezTo>
                  <a:cubicBezTo>
                    <a:pt x="6204" y="592"/>
                    <a:pt x="6229" y="604"/>
                    <a:pt x="6245" y="604"/>
                  </a:cubicBezTo>
                  <a:cubicBezTo>
                    <a:pt x="6252" y="604"/>
                    <a:pt x="6258" y="602"/>
                    <a:pt x="6261" y="596"/>
                  </a:cubicBezTo>
                  <a:cubicBezTo>
                    <a:pt x="6274" y="592"/>
                    <a:pt x="6281" y="589"/>
                    <a:pt x="6283" y="589"/>
                  </a:cubicBezTo>
                  <a:lnTo>
                    <a:pt x="6283" y="589"/>
                  </a:lnTo>
                  <a:cubicBezTo>
                    <a:pt x="6285" y="589"/>
                    <a:pt x="6280" y="592"/>
                    <a:pt x="6270" y="599"/>
                  </a:cubicBezTo>
                  <a:cubicBezTo>
                    <a:pt x="6250" y="627"/>
                    <a:pt x="6270" y="659"/>
                    <a:pt x="6302" y="659"/>
                  </a:cubicBezTo>
                  <a:cubicBezTo>
                    <a:pt x="6310" y="659"/>
                    <a:pt x="6318" y="657"/>
                    <a:pt x="6327" y="652"/>
                  </a:cubicBezTo>
                  <a:cubicBezTo>
                    <a:pt x="6339" y="659"/>
                    <a:pt x="6349" y="662"/>
                    <a:pt x="6339" y="681"/>
                  </a:cubicBezTo>
                  <a:cubicBezTo>
                    <a:pt x="6346" y="685"/>
                    <a:pt x="6353" y="688"/>
                    <a:pt x="6371" y="688"/>
                  </a:cubicBezTo>
                  <a:cubicBezTo>
                    <a:pt x="6377" y="688"/>
                    <a:pt x="6385" y="688"/>
                    <a:pt x="6396" y="687"/>
                  </a:cubicBezTo>
                  <a:lnTo>
                    <a:pt x="6461" y="721"/>
                  </a:lnTo>
                  <a:cubicBezTo>
                    <a:pt x="6469" y="724"/>
                    <a:pt x="6477" y="726"/>
                    <a:pt x="6485" y="726"/>
                  </a:cubicBezTo>
                  <a:cubicBezTo>
                    <a:pt x="6493" y="726"/>
                    <a:pt x="6501" y="724"/>
                    <a:pt x="6508" y="721"/>
                  </a:cubicBezTo>
                  <a:lnTo>
                    <a:pt x="6518" y="728"/>
                  </a:lnTo>
                  <a:cubicBezTo>
                    <a:pt x="6508" y="746"/>
                    <a:pt x="6555" y="775"/>
                    <a:pt x="6618" y="812"/>
                  </a:cubicBezTo>
                  <a:cubicBezTo>
                    <a:pt x="6684" y="850"/>
                    <a:pt x="6737" y="884"/>
                    <a:pt x="6734" y="906"/>
                  </a:cubicBezTo>
                  <a:cubicBezTo>
                    <a:pt x="6734" y="906"/>
                    <a:pt x="6736" y="908"/>
                    <a:pt x="6741" y="908"/>
                  </a:cubicBezTo>
                  <a:cubicBezTo>
                    <a:pt x="6747" y="908"/>
                    <a:pt x="6754" y="906"/>
                    <a:pt x="6765" y="900"/>
                  </a:cubicBezTo>
                  <a:cubicBezTo>
                    <a:pt x="6780" y="887"/>
                    <a:pt x="6789" y="881"/>
                    <a:pt x="6795" y="881"/>
                  </a:cubicBezTo>
                  <a:cubicBezTo>
                    <a:pt x="6803" y="881"/>
                    <a:pt x="6805" y="889"/>
                    <a:pt x="6803" y="903"/>
                  </a:cubicBezTo>
                  <a:cubicBezTo>
                    <a:pt x="6792" y="932"/>
                    <a:pt x="6806" y="953"/>
                    <a:pt x="6826" y="953"/>
                  </a:cubicBezTo>
                  <a:cubicBezTo>
                    <a:pt x="6834" y="953"/>
                    <a:pt x="6844" y="949"/>
                    <a:pt x="6853" y="941"/>
                  </a:cubicBezTo>
                  <a:lnTo>
                    <a:pt x="6853" y="941"/>
                  </a:lnTo>
                  <a:lnTo>
                    <a:pt x="6844" y="956"/>
                  </a:lnTo>
                  <a:cubicBezTo>
                    <a:pt x="6835" y="979"/>
                    <a:pt x="6842" y="989"/>
                    <a:pt x="6856" y="989"/>
                  </a:cubicBezTo>
                  <a:cubicBezTo>
                    <a:pt x="6867" y="989"/>
                    <a:pt x="6883" y="982"/>
                    <a:pt x="6897" y="969"/>
                  </a:cubicBezTo>
                  <a:lnTo>
                    <a:pt x="6897" y="969"/>
                  </a:lnTo>
                  <a:cubicBezTo>
                    <a:pt x="6894" y="990"/>
                    <a:pt x="6892" y="1009"/>
                    <a:pt x="6904" y="1009"/>
                  </a:cubicBezTo>
                  <a:cubicBezTo>
                    <a:pt x="6906" y="1009"/>
                    <a:pt x="6909" y="1008"/>
                    <a:pt x="6913" y="1006"/>
                  </a:cubicBezTo>
                  <a:lnTo>
                    <a:pt x="6913" y="1006"/>
                  </a:lnTo>
                  <a:cubicBezTo>
                    <a:pt x="6922" y="1013"/>
                    <a:pt x="6922" y="1013"/>
                    <a:pt x="6897" y="1047"/>
                  </a:cubicBezTo>
                  <a:cubicBezTo>
                    <a:pt x="6884" y="1063"/>
                    <a:pt x="6872" y="1079"/>
                    <a:pt x="6881" y="1085"/>
                  </a:cubicBezTo>
                  <a:cubicBezTo>
                    <a:pt x="6883" y="1086"/>
                    <a:pt x="6884" y="1086"/>
                    <a:pt x="6886" y="1086"/>
                  </a:cubicBezTo>
                  <a:cubicBezTo>
                    <a:pt x="6894" y="1086"/>
                    <a:pt x="6905" y="1073"/>
                    <a:pt x="6913" y="1057"/>
                  </a:cubicBezTo>
                  <a:lnTo>
                    <a:pt x="6931" y="1069"/>
                  </a:lnTo>
                  <a:cubicBezTo>
                    <a:pt x="6931" y="1069"/>
                    <a:pt x="6933" y="1070"/>
                    <a:pt x="6936" y="1070"/>
                  </a:cubicBezTo>
                  <a:cubicBezTo>
                    <a:pt x="6940" y="1070"/>
                    <a:pt x="6946" y="1068"/>
                    <a:pt x="6953" y="1060"/>
                  </a:cubicBezTo>
                  <a:cubicBezTo>
                    <a:pt x="6959" y="1052"/>
                    <a:pt x="6964" y="1050"/>
                    <a:pt x="6968" y="1050"/>
                  </a:cubicBezTo>
                  <a:cubicBezTo>
                    <a:pt x="6972" y="1050"/>
                    <a:pt x="6977" y="1053"/>
                    <a:pt x="6982" y="1057"/>
                  </a:cubicBezTo>
                  <a:cubicBezTo>
                    <a:pt x="6978" y="1061"/>
                    <a:pt x="6977" y="1064"/>
                    <a:pt x="6978" y="1064"/>
                  </a:cubicBezTo>
                  <a:cubicBezTo>
                    <a:pt x="6981" y="1064"/>
                    <a:pt x="6992" y="1053"/>
                    <a:pt x="6994" y="1038"/>
                  </a:cubicBezTo>
                  <a:cubicBezTo>
                    <a:pt x="7005" y="1024"/>
                    <a:pt x="7016" y="1008"/>
                    <a:pt x="7025" y="1008"/>
                  </a:cubicBezTo>
                  <a:cubicBezTo>
                    <a:pt x="7026" y="1008"/>
                    <a:pt x="7027" y="1009"/>
                    <a:pt x="7029" y="1010"/>
                  </a:cubicBezTo>
                  <a:lnTo>
                    <a:pt x="7054" y="978"/>
                  </a:lnTo>
                  <a:cubicBezTo>
                    <a:pt x="7079" y="944"/>
                    <a:pt x="7091" y="928"/>
                    <a:pt x="7085" y="897"/>
                  </a:cubicBezTo>
                  <a:cubicBezTo>
                    <a:pt x="7067" y="867"/>
                    <a:pt x="7054" y="839"/>
                    <a:pt x="7039" y="839"/>
                  </a:cubicBezTo>
                  <a:cubicBezTo>
                    <a:pt x="7034" y="839"/>
                    <a:pt x="7028" y="843"/>
                    <a:pt x="7022" y="853"/>
                  </a:cubicBezTo>
                  <a:cubicBezTo>
                    <a:pt x="7022" y="853"/>
                    <a:pt x="7010" y="858"/>
                    <a:pt x="7000" y="858"/>
                  </a:cubicBezTo>
                  <a:cubicBezTo>
                    <a:pt x="6996" y="858"/>
                    <a:pt x="6993" y="858"/>
                    <a:pt x="6991" y="856"/>
                  </a:cubicBezTo>
                  <a:cubicBezTo>
                    <a:pt x="6982" y="850"/>
                    <a:pt x="6985" y="828"/>
                    <a:pt x="6985" y="828"/>
                  </a:cubicBezTo>
                  <a:cubicBezTo>
                    <a:pt x="6997" y="809"/>
                    <a:pt x="6960" y="784"/>
                    <a:pt x="6913" y="753"/>
                  </a:cubicBezTo>
                  <a:cubicBezTo>
                    <a:pt x="6859" y="712"/>
                    <a:pt x="6828" y="696"/>
                    <a:pt x="6831" y="671"/>
                  </a:cubicBezTo>
                  <a:cubicBezTo>
                    <a:pt x="6831" y="649"/>
                    <a:pt x="6822" y="643"/>
                    <a:pt x="6822" y="643"/>
                  </a:cubicBezTo>
                  <a:cubicBezTo>
                    <a:pt x="6820" y="646"/>
                    <a:pt x="6817" y="648"/>
                    <a:pt x="6812" y="648"/>
                  </a:cubicBezTo>
                  <a:cubicBezTo>
                    <a:pt x="6790" y="648"/>
                    <a:pt x="6741" y="617"/>
                    <a:pt x="6687" y="583"/>
                  </a:cubicBezTo>
                  <a:cubicBezTo>
                    <a:pt x="6631" y="551"/>
                    <a:pt x="6576" y="522"/>
                    <a:pt x="6551" y="522"/>
                  </a:cubicBezTo>
                  <a:cubicBezTo>
                    <a:pt x="6546" y="522"/>
                    <a:pt x="6542" y="523"/>
                    <a:pt x="6540" y="527"/>
                  </a:cubicBezTo>
                  <a:lnTo>
                    <a:pt x="6518" y="514"/>
                  </a:lnTo>
                  <a:cubicBezTo>
                    <a:pt x="6527" y="499"/>
                    <a:pt x="6508" y="486"/>
                    <a:pt x="6490" y="477"/>
                  </a:cubicBezTo>
                  <a:cubicBezTo>
                    <a:pt x="6482" y="479"/>
                    <a:pt x="6476" y="480"/>
                    <a:pt x="6469" y="480"/>
                  </a:cubicBezTo>
                  <a:cubicBezTo>
                    <a:pt x="6459" y="480"/>
                    <a:pt x="6449" y="478"/>
                    <a:pt x="6439" y="474"/>
                  </a:cubicBezTo>
                  <a:cubicBezTo>
                    <a:pt x="6449" y="455"/>
                    <a:pt x="6439" y="452"/>
                    <a:pt x="6417" y="439"/>
                  </a:cubicBezTo>
                  <a:cubicBezTo>
                    <a:pt x="6409" y="435"/>
                    <a:pt x="6402" y="432"/>
                    <a:pt x="6396" y="432"/>
                  </a:cubicBezTo>
                  <a:cubicBezTo>
                    <a:pt x="6390" y="432"/>
                    <a:pt x="6385" y="436"/>
                    <a:pt x="6380" y="446"/>
                  </a:cubicBezTo>
                  <a:cubicBezTo>
                    <a:pt x="6339" y="427"/>
                    <a:pt x="6305" y="402"/>
                    <a:pt x="6273" y="373"/>
                  </a:cubicBezTo>
                  <a:cubicBezTo>
                    <a:pt x="6273" y="365"/>
                    <a:pt x="6271" y="362"/>
                    <a:pt x="6266" y="362"/>
                  </a:cubicBezTo>
                  <a:cubicBezTo>
                    <a:pt x="6259" y="362"/>
                    <a:pt x="6247" y="370"/>
                    <a:pt x="6236" y="380"/>
                  </a:cubicBezTo>
                  <a:cubicBezTo>
                    <a:pt x="6228" y="396"/>
                    <a:pt x="6213" y="409"/>
                    <a:pt x="6203" y="409"/>
                  </a:cubicBezTo>
                  <a:cubicBezTo>
                    <a:pt x="6201" y="409"/>
                    <a:pt x="6200" y="409"/>
                    <a:pt x="6198" y="408"/>
                  </a:cubicBezTo>
                  <a:cubicBezTo>
                    <a:pt x="6198" y="408"/>
                    <a:pt x="6208" y="389"/>
                    <a:pt x="6214" y="370"/>
                  </a:cubicBezTo>
                  <a:cubicBezTo>
                    <a:pt x="6233" y="355"/>
                    <a:pt x="6233" y="355"/>
                    <a:pt x="6214" y="348"/>
                  </a:cubicBezTo>
                  <a:lnTo>
                    <a:pt x="6192" y="339"/>
                  </a:lnTo>
                  <a:cubicBezTo>
                    <a:pt x="6190" y="344"/>
                    <a:pt x="6185" y="345"/>
                    <a:pt x="6178" y="345"/>
                  </a:cubicBezTo>
                  <a:cubicBezTo>
                    <a:pt x="6157" y="345"/>
                    <a:pt x="6115" y="326"/>
                    <a:pt x="6060" y="305"/>
                  </a:cubicBezTo>
                  <a:cubicBezTo>
                    <a:pt x="5998" y="282"/>
                    <a:pt x="5962" y="270"/>
                    <a:pt x="5943" y="270"/>
                  </a:cubicBezTo>
                  <a:cubicBezTo>
                    <a:pt x="5933" y="270"/>
                    <a:pt x="5928" y="273"/>
                    <a:pt x="5925" y="279"/>
                  </a:cubicBezTo>
                  <a:cubicBezTo>
                    <a:pt x="5923" y="287"/>
                    <a:pt x="5920" y="291"/>
                    <a:pt x="5915" y="291"/>
                  </a:cubicBezTo>
                  <a:cubicBezTo>
                    <a:pt x="5909" y="291"/>
                    <a:pt x="5900" y="282"/>
                    <a:pt x="5885" y="264"/>
                  </a:cubicBezTo>
                  <a:cubicBezTo>
                    <a:pt x="5854" y="207"/>
                    <a:pt x="5845" y="190"/>
                    <a:pt x="5836" y="190"/>
                  </a:cubicBezTo>
                  <a:cubicBezTo>
                    <a:pt x="5832" y="190"/>
                    <a:pt x="5828" y="193"/>
                    <a:pt x="5822" y="198"/>
                  </a:cubicBezTo>
                  <a:cubicBezTo>
                    <a:pt x="5835" y="201"/>
                    <a:pt x="5828" y="223"/>
                    <a:pt x="5822" y="242"/>
                  </a:cubicBezTo>
                  <a:cubicBezTo>
                    <a:pt x="5816" y="261"/>
                    <a:pt x="5810" y="271"/>
                    <a:pt x="5806" y="271"/>
                  </a:cubicBezTo>
                  <a:cubicBezTo>
                    <a:pt x="5801" y="271"/>
                    <a:pt x="5798" y="259"/>
                    <a:pt x="5800" y="236"/>
                  </a:cubicBezTo>
                  <a:cubicBezTo>
                    <a:pt x="5809" y="208"/>
                    <a:pt x="5735" y="187"/>
                    <a:pt x="5680" y="187"/>
                  </a:cubicBezTo>
                  <a:cubicBezTo>
                    <a:pt x="5653" y="187"/>
                    <a:pt x="5631" y="192"/>
                    <a:pt x="5625" y="204"/>
                  </a:cubicBezTo>
                  <a:lnTo>
                    <a:pt x="5628" y="185"/>
                  </a:lnTo>
                  <a:cubicBezTo>
                    <a:pt x="5634" y="163"/>
                    <a:pt x="5625" y="160"/>
                    <a:pt x="5581" y="151"/>
                  </a:cubicBezTo>
                  <a:lnTo>
                    <a:pt x="5546" y="142"/>
                  </a:lnTo>
                  <a:cubicBezTo>
                    <a:pt x="5543" y="154"/>
                    <a:pt x="5535" y="158"/>
                    <a:pt x="5526" y="158"/>
                  </a:cubicBezTo>
                  <a:cubicBezTo>
                    <a:pt x="5505" y="158"/>
                    <a:pt x="5479" y="138"/>
                    <a:pt x="5484" y="123"/>
                  </a:cubicBezTo>
                  <a:cubicBezTo>
                    <a:pt x="5477" y="101"/>
                    <a:pt x="5477" y="101"/>
                    <a:pt x="5455" y="98"/>
                  </a:cubicBezTo>
                  <a:cubicBezTo>
                    <a:pt x="5442" y="107"/>
                    <a:pt x="5428" y="111"/>
                    <a:pt x="5416" y="111"/>
                  </a:cubicBezTo>
                  <a:cubicBezTo>
                    <a:pt x="5386" y="111"/>
                    <a:pt x="5363" y="91"/>
                    <a:pt x="5368" y="76"/>
                  </a:cubicBezTo>
                  <a:cubicBezTo>
                    <a:pt x="5368" y="76"/>
                    <a:pt x="5355" y="76"/>
                    <a:pt x="5346" y="73"/>
                  </a:cubicBezTo>
                  <a:cubicBezTo>
                    <a:pt x="5337" y="81"/>
                    <a:pt x="5326" y="85"/>
                    <a:pt x="5314" y="85"/>
                  </a:cubicBezTo>
                  <a:cubicBezTo>
                    <a:pt x="5308" y="85"/>
                    <a:pt x="5302" y="84"/>
                    <a:pt x="5296" y="82"/>
                  </a:cubicBezTo>
                  <a:cubicBezTo>
                    <a:pt x="5283" y="80"/>
                    <a:pt x="5274" y="78"/>
                    <a:pt x="5268" y="78"/>
                  </a:cubicBezTo>
                  <a:cubicBezTo>
                    <a:pt x="5258" y="78"/>
                    <a:pt x="5255" y="82"/>
                    <a:pt x="5261" y="98"/>
                  </a:cubicBezTo>
                  <a:cubicBezTo>
                    <a:pt x="5255" y="115"/>
                    <a:pt x="5252" y="136"/>
                    <a:pt x="5244" y="136"/>
                  </a:cubicBezTo>
                  <a:cubicBezTo>
                    <a:pt x="5243" y="136"/>
                    <a:pt x="5243" y="135"/>
                    <a:pt x="5242" y="135"/>
                  </a:cubicBezTo>
                  <a:lnTo>
                    <a:pt x="5245" y="116"/>
                  </a:lnTo>
                  <a:cubicBezTo>
                    <a:pt x="5249" y="95"/>
                    <a:pt x="5217" y="85"/>
                    <a:pt x="5170" y="82"/>
                  </a:cubicBezTo>
                  <a:cubicBezTo>
                    <a:pt x="5117" y="73"/>
                    <a:pt x="5095" y="69"/>
                    <a:pt x="5086" y="48"/>
                  </a:cubicBezTo>
                  <a:lnTo>
                    <a:pt x="5073" y="66"/>
                  </a:lnTo>
                  <a:cubicBezTo>
                    <a:pt x="5066" y="75"/>
                    <a:pt x="5060" y="79"/>
                    <a:pt x="5056" y="79"/>
                  </a:cubicBezTo>
                  <a:cubicBezTo>
                    <a:pt x="5051" y="79"/>
                    <a:pt x="5049" y="73"/>
                    <a:pt x="5051" y="63"/>
                  </a:cubicBezTo>
                  <a:cubicBezTo>
                    <a:pt x="5045" y="49"/>
                    <a:pt x="5026" y="41"/>
                    <a:pt x="5006" y="41"/>
                  </a:cubicBezTo>
                  <a:cubicBezTo>
                    <a:pt x="4994" y="41"/>
                    <a:pt x="4982" y="44"/>
                    <a:pt x="4973" y="51"/>
                  </a:cubicBezTo>
                  <a:lnTo>
                    <a:pt x="4951" y="48"/>
                  </a:lnTo>
                  <a:cubicBezTo>
                    <a:pt x="4948" y="24"/>
                    <a:pt x="4936" y="13"/>
                    <a:pt x="4924" y="13"/>
                  </a:cubicBezTo>
                  <a:cubicBezTo>
                    <a:pt x="4913" y="13"/>
                    <a:pt x="4902" y="22"/>
                    <a:pt x="4894" y="41"/>
                  </a:cubicBezTo>
                  <a:cubicBezTo>
                    <a:pt x="4898" y="19"/>
                    <a:pt x="4885" y="19"/>
                    <a:pt x="4876" y="19"/>
                  </a:cubicBezTo>
                  <a:cubicBezTo>
                    <a:pt x="4865" y="27"/>
                    <a:pt x="4851" y="31"/>
                    <a:pt x="4839" y="31"/>
                  </a:cubicBezTo>
                  <a:cubicBezTo>
                    <a:pt x="4822" y="31"/>
                    <a:pt x="4807" y="24"/>
                    <a:pt x="4807" y="13"/>
                  </a:cubicBezTo>
                  <a:lnTo>
                    <a:pt x="4797" y="10"/>
                  </a:lnTo>
                  <a:cubicBezTo>
                    <a:pt x="4792" y="23"/>
                    <a:pt x="4780" y="30"/>
                    <a:pt x="4769" y="30"/>
                  </a:cubicBezTo>
                  <a:cubicBezTo>
                    <a:pt x="4767" y="30"/>
                    <a:pt x="4765" y="29"/>
                    <a:pt x="4763" y="29"/>
                  </a:cubicBezTo>
                  <a:cubicBezTo>
                    <a:pt x="4761" y="28"/>
                    <a:pt x="4759" y="28"/>
                    <a:pt x="4757" y="28"/>
                  </a:cubicBezTo>
                  <a:cubicBezTo>
                    <a:pt x="4743" y="28"/>
                    <a:pt x="4731" y="37"/>
                    <a:pt x="4725" y="48"/>
                  </a:cubicBezTo>
                  <a:cubicBezTo>
                    <a:pt x="4713" y="66"/>
                    <a:pt x="4703" y="66"/>
                    <a:pt x="4703" y="66"/>
                  </a:cubicBezTo>
                  <a:cubicBezTo>
                    <a:pt x="4691" y="66"/>
                    <a:pt x="4703" y="44"/>
                    <a:pt x="4716" y="26"/>
                  </a:cubicBezTo>
                  <a:cubicBezTo>
                    <a:pt x="4727" y="17"/>
                    <a:pt x="4726" y="12"/>
                    <a:pt x="4719" y="12"/>
                  </a:cubicBezTo>
                  <a:cubicBezTo>
                    <a:pt x="4710" y="12"/>
                    <a:pt x="4691" y="20"/>
                    <a:pt x="4672" y="41"/>
                  </a:cubicBezTo>
                  <a:cubicBezTo>
                    <a:pt x="4653" y="62"/>
                    <a:pt x="4644" y="72"/>
                    <a:pt x="4642" y="72"/>
                  </a:cubicBezTo>
                  <a:cubicBezTo>
                    <a:pt x="4641" y="72"/>
                    <a:pt x="4647" y="62"/>
                    <a:pt x="4659" y="41"/>
                  </a:cubicBezTo>
                  <a:cubicBezTo>
                    <a:pt x="4669" y="28"/>
                    <a:pt x="4678" y="12"/>
                    <a:pt x="4673" y="12"/>
                  </a:cubicBezTo>
                  <a:lnTo>
                    <a:pt x="4673" y="12"/>
                  </a:lnTo>
                  <a:cubicBezTo>
                    <a:pt x="4672" y="12"/>
                    <a:pt x="4668" y="14"/>
                    <a:pt x="4663" y="19"/>
                  </a:cubicBezTo>
                  <a:cubicBezTo>
                    <a:pt x="4663" y="19"/>
                    <a:pt x="4637" y="19"/>
                    <a:pt x="4637" y="38"/>
                  </a:cubicBezTo>
                  <a:lnTo>
                    <a:pt x="4603" y="38"/>
                  </a:lnTo>
                  <a:cubicBezTo>
                    <a:pt x="4594" y="22"/>
                    <a:pt x="4578" y="16"/>
                    <a:pt x="4559" y="16"/>
                  </a:cubicBezTo>
                  <a:cubicBezTo>
                    <a:pt x="4554" y="26"/>
                    <a:pt x="4552" y="30"/>
                    <a:pt x="4549" y="30"/>
                  </a:cubicBezTo>
                  <a:cubicBezTo>
                    <a:pt x="4547" y="30"/>
                    <a:pt x="4543" y="26"/>
                    <a:pt x="4537" y="16"/>
                  </a:cubicBezTo>
                  <a:cubicBezTo>
                    <a:pt x="4537" y="7"/>
                    <a:pt x="4536" y="2"/>
                    <a:pt x="4533" y="2"/>
                  </a:cubicBezTo>
                  <a:cubicBezTo>
                    <a:pt x="4530" y="2"/>
                    <a:pt x="4526" y="11"/>
                    <a:pt x="4525" y="35"/>
                  </a:cubicBezTo>
                  <a:cubicBezTo>
                    <a:pt x="4520" y="46"/>
                    <a:pt x="4514" y="51"/>
                    <a:pt x="4509" y="51"/>
                  </a:cubicBezTo>
                  <a:cubicBezTo>
                    <a:pt x="4504" y="51"/>
                    <a:pt x="4498" y="46"/>
                    <a:pt x="4493" y="35"/>
                  </a:cubicBezTo>
                  <a:cubicBezTo>
                    <a:pt x="4493" y="11"/>
                    <a:pt x="4489" y="1"/>
                    <a:pt x="4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52"/>
            <p:cNvSpPr/>
            <p:nvPr/>
          </p:nvSpPr>
          <p:spPr>
            <a:xfrm>
              <a:off x="8069875" y="1464900"/>
              <a:ext cx="267075" cy="77750"/>
            </a:xfrm>
            <a:custGeom>
              <a:avLst/>
              <a:gdLst/>
              <a:ahLst/>
              <a:cxnLst/>
              <a:rect l="l" t="t" r="r" b="b"/>
              <a:pathLst>
                <a:path w="10683" h="3110" extrusionOk="0">
                  <a:moveTo>
                    <a:pt x="3119" y="1"/>
                  </a:moveTo>
                  <a:cubicBezTo>
                    <a:pt x="3109" y="1"/>
                    <a:pt x="3112" y="5"/>
                    <a:pt x="3123" y="21"/>
                  </a:cubicBezTo>
                  <a:lnTo>
                    <a:pt x="3120" y="21"/>
                  </a:lnTo>
                  <a:lnTo>
                    <a:pt x="3148" y="24"/>
                  </a:lnTo>
                  <a:cubicBezTo>
                    <a:pt x="3148" y="2"/>
                    <a:pt x="3148" y="2"/>
                    <a:pt x="3136" y="2"/>
                  </a:cubicBezTo>
                  <a:cubicBezTo>
                    <a:pt x="3128" y="1"/>
                    <a:pt x="3123" y="1"/>
                    <a:pt x="3119" y="1"/>
                  </a:cubicBezTo>
                  <a:close/>
                  <a:moveTo>
                    <a:pt x="2876" y="134"/>
                  </a:moveTo>
                  <a:cubicBezTo>
                    <a:pt x="2876" y="146"/>
                    <a:pt x="2879" y="162"/>
                    <a:pt x="2888" y="175"/>
                  </a:cubicBezTo>
                  <a:cubicBezTo>
                    <a:pt x="2901" y="175"/>
                    <a:pt x="2901" y="156"/>
                    <a:pt x="2901" y="156"/>
                  </a:cubicBezTo>
                  <a:cubicBezTo>
                    <a:pt x="2901" y="156"/>
                    <a:pt x="2901" y="134"/>
                    <a:pt x="2888" y="134"/>
                  </a:cubicBezTo>
                  <a:close/>
                  <a:moveTo>
                    <a:pt x="2741" y="190"/>
                  </a:moveTo>
                  <a:cubicBezTo>
                    <a:pt x="2754" y="190"/>
                    <a:pt x="2754" y="190"/>
                    <a:pt x="2754" y="212"/>
                  </a:cubicBezTo>
                  <a:lnTo>
                    <a:pt x="2741" y="212"/>
                  </a:lnTo>
                  <a:lnTo>
                    <a:pt x="2725" y="190"/>
                  </a:lnTo>
                  <a:close/>
                  <a:moveTo>
                    <a:pt x="2161" y="154"/>
                  </a:moveTo>
                  <a:lnTo>
                    <a:pt x="2161" y="154"/>
                  </a:lnTo>
                  <a:cubicBezTo>
                    <a:pt x="2165" y="154"/>
                    <a:pt x="2162" y="164"/>
                    <a:pt x="2155" y="187"/>
                  </a:cubicBezTo>
                  <a:lnTo>
                    <a:pt x="2130" y="228"/>
                  </a:lnTo>
                  <a:cubicBezTo>
                    <a:pt x="2114" y="228"/>
                    <a:pt x="2127" y="209"/>
                    <a:pt x="2139" y="165"/>
                  </a:cubicBezTo>
                  <a:lnTo>
                    <a:pt x="2139" y="168"/>
                  </a:lnTo>
                  <a:cubicBezTo>
                    <a:pt x="2151" y="159"/>
                    <a:pt x="2158" y="154"/>
                    <a:pt x="2161" y="154"/>
                  </a:cubicBezTo>
                  <a:close/>
                  <a:moveTo>
                    <a:pt x="2630" y="182"/>
                  </a:moveTo>
                  <a:cubicBezTo>
                    <a:pt x="2639" y="182"/>
                    <a:pt x="2644" y="201"/>
                    <a:pt x="2634" y="231"/>
                  </a:cubicBezTo>
                  <a:lnTo>
                    <a:pt x="2606" y="231"/>
                  </a:lnTo>
                  <a:cubicBezTo>
                    <a:pt x="2606" y="212"/>
                    <a:pt x="2606" y="190"/>
                    <a:pt x="2619" y="190"/>
                  </a:cubicBezTo>
                  <a:cubicBezTo>
                    <a:pt x="2623" y="184"/>
                    <a:pt x="2627" y="182"/>
                    <a:pt x="2630" y="182"/>
                  </a:cubicBezTo>
                  <a:close/>
                  <a:moveTo>
                    <a:pt x="1795" y="203"/>
                  </a:moveTo>
                  <a:lnTo>
                    <a:pt x="1795" y="225"/>
                  </a:lnTo>
                  <a:lnTo>
                    <a:pt x="1782" y="243"/>
                  </a:lnTo>
                  <a:lnTo>
                    <a:pt x="1770" y="225"/>
                  </a:lnTo>
                  <a:cubicBezTo>
                    <a:pt x="1766" y="203"/>
                    <a:pt x="1782" y="203"/>
                    <a:pt x="1795" y="203"/>
                  </a:cubicBezTo>
                  <a:close/>
                  <a:moveTo>
                    <a:pt x="3436" y="235"/>
                  </a:moveTo>
                  <a:cubicBezTo>
                    <a:pt x="3441" y="235"/>
                    <a:pt x="3448" y="246"/>
                    <a:pt x="3456" y="272"/>
                  </a:cubicBezTo>
                  <a:cubicBezTo>
                    <a:pt x="3453" y="288"/>
                    <a:pt x="3453" y="292"/>
                    <a:pt x="3448" y="292"/>
                  </a:cubicBezTo>
                  <a:cubicBezTo>
                    <a:pt x="3446" y="292"/>
                    <a:pt x="3443" y="291"/>
                    <a:pt x="3440" y="290"/>
                  </a:cubicBezTo>
                  <a:cubicBezTo>
                    <a:pt x="3434" y="278"/>
                    <a:pt x="3430" y="265"/>
                    <a:pt x="3430" y="250"/>
                  </a:cubicBezTo>
                  <a:cubicBezTo>
                    <a:pt x="3430" y="241"/>
                    <a:pt x="3433" y="235"/>
                    <a:pt x="3436" y="235"/>
                  </a:cubicBezTo>
                  <a:close/>
                  <a:moveTo>
                    <a:pt x="2262" y="250"/>
                  </a:moveTo>
                  <a:cubicBezTo>
                    <a:pt x="2262" y="272"/>
                    <a:pt x="2262" y="294"/>
                    <a:pt x="2249" y="294"/>
                  </a:cubicBezTo>
                  <a:lnTo>
                    <a:pt x="2236" y="294"/>
                  </a:lnTo>
                  <a:cubicBezTo>
                    <a:pt x="2236" y="278"/>
                    <a:pt x="2240" y="262"/>
                    <a:pt x="2249" y="250"/>
                  </a:cubicBezTo>
                  <a:close/>
                  <a:moveTo>
                    <a:pt x="419" y="278"/>
                  </a:moveTo>
                  <a:lnTo>
                    <a:pt x="403" y="281"/>
                  </a:lnTo>
                  <a:lnTo>
                    <a:pt x="422" y="300"/>
                  </a:lnTo>
                  <a:lnTo>
                    <a:pt x="435" y="297"/>
                  </a:lnTo>
                  <a:cubicBezTo>
                    <a:pt x="431" y="278"/>
                    <a:pt x="431" y="278"/>
                    <a:pt x="419" y="278"/>
                  </a:cubicBezTo>
                  <a:close/>
                  <a:moveTo>
                    <a:pt x="3537" y="256"/>
                  </a:moveTo>
                  <a:lnTo>
                    <a:pt x="3550" y="259"/>
                  </a:lnTo>
                  <a:cubicBezTo>
                    <a:pt x="3546" y="278"/>
                    <a:pt x="3546" y="300"/>
                    <a:pt x="3531" y="300"/>
                  </a:cubicBezTo>
                  <a:lnTo>
                    <a:pt x="3521" y="278"/>
                  </a:lnTo>
                  <a:lnTo>
                    <a:pt x="3537" y="256"/>
                  </a:lnTo>
                  <a:close/>
                  <a:moveTo>
                    <a:pt x="2963" y="262"/>
                  </a:moveTo>
                  <a:cubicBezTo>
                    <a:pt x="2976" y="265"/>
                    <a:pt x="2992" y="265"/>
                    <a:pt x="2989" y="284"/>
                  </a:cubicBezTo>
                  <a:cubicBezTo>
                    <a:pt x="2989" y="284"/>
                    <a:pt x="2989" y="306"/>
                    <a:pt x="2976" y="306"/>
                  </a:cubicBezTo>
                  <a:cubicBezTo>
                    <a:pt x="2963" y="306"/>
                    <a:pt x="2951" y="284"/>
                    <a:pt x="2951" y="284"/>
                  </a:cubicBezTo>
                  <a:cubicBezTo>
                    <a:pt x="2951" y="262"/>
                    <a:pt x="2963" y="262"/>
                    <a:pt x="2963" y="262"/>
                  </a:cubicBezTo>
                  <a:close/>
                  <a:moveTo>
                    <a:pt x="3214" y="278"/>
                  </a:moveTo>
                  <a:cubicBezTo>
                    <a:pt x="3227" y="278"/>
                    <a:pt x="3227" y="300"/>
                    <a:pt x="3227" y="300"/>
                  </a:cubicBezTo>
                  <a:cubicBezTo>
                    <a:pt x="3227" y="307"/>
                    <a:pt x="3225" y="310"/>
                    <a:pt x="3223" y="310"/>
                  </a:cubicBezTo>
                  <a:cubicBezTo>
                    <a:pt x="3219" y="310"/>
                    <a:pt x="3210" y="299"/>
                    <a:pt x="3202" y="297"/>
                  </a:cubicBezTo>
                  <a:lnTo>
                    <a:pt x="3202" y="300"/>
                  </a:lnTo>
                  <a:cubicBezTo>
                    <a:pt x="3189" y="278"/>
                    <a:pt x="3189" y="278"/>
                    <a:pt x="3214" y="278"/>
                  </a:cubicBezTo>
                  <a:close/>
                  <a:moveTo>
                    <a:pt x="1861" y="234"/>
                  </a:moveTo>
                  <a:cubicBezTo>
                    <a:pt x="1864" y="234"/>
                    <a:pt x="1864" y="244"/>
                    <a:pt x="1864" y="262"/>
                  </a:cubicBezTo>
                  <a:cubicBezTo>
                    <a:pt x="1870" y="284"/>
                    <a:pt x="1860" y="309"/>
                    <a:pt x="1842" y="325"/>
                  </a:cubicBezTo>
                  <a:lnTo>
                    <a:pt x="1813" y="328"/>
                  </a:lnTo>
                  <a:lnTo>
                    <a:pt x="1838" y="284"/>
                  </a:lnTo>
                  <a:cubicBezTo>
                    <a:pt x="1852" y="250"/>
                    <a:pt x="1859" y="234"/>
                    <a:pt x="1861" y="234"/>
                  </a:cubicBezTo>
                  <a:close/>
                  <a:moveTo>
                    <a:pt x="2528" y="316"/>
                  </a:moveTo>
                  <a:lnTo>
                    <a:pt x="2528" y="334"/>
                  </a:lnTo>
                  <a:cubicBezTo>
                    <a:pt x="2517" y="334"/>
                    <a:pt x="2508" y="344"/>
                    <a:pt x="2504" y="344"/>
                  </a:cubicBezTo>
                  <a:cubicBezTo>
                    <a:pt x="2501" y="344"/>
                    <a:pt x="2500" y="342"/>
                    <a:pt x="2500" y="334"/>
                  </a:cubicBezTo>
                  <a:cubicBezTo>
                    <a:pt x="2487" y="334"/>
                    <a:pt x="2512" y="316"/>
                    <a:pt x="2528" y="316"/>
                  </a:cubicBezTo>
                  <a:close/>
                  <a:moveTo>
                    <a:pt x="4950" y="334"/>
                  </a:moveTo>
                  <a:lnTo>
                    <a:pt x="4966" y="338"/>
                  </a:lnTo>
                  <a:cubicBezTo>
                    <a:pt x="4960" y="355"/>
                    <a:pt x="4957" y="375"/>
                    <a:pt x="4946" y="375"/>
                  </a:cubicBezTo>
                  <a:cubicBezTo>
                    <a:pt x="4946" y="375"/>
                    <a:pt x="4945" y="375"/>
                    <a:pt x="4944" y="375"/>
                  </a:cubicBezTo>
                  <a:lnTo>
                    <a:pt x="4932" y="372"/>
                  </a:lnTo>
                  <a:cubicBezTo>
                    <a:pt x="4935" y="356"/>
                    <a:pt x="4941" y="344"/>
                    <a:pt x="4950" y="334"/>
                  </a:cubicBezTo>
                  <a:close/>
                  <a:moveTo>
                    <a:pt x="1170" y="353"/>
                  </a:moveTo>
                  <a:cubicBezTo>
                    <a:pt x="1181" y="353"/>
                    <a:pt x="1182" y="373"/>
                    <a:pt x="1158" y="394"/>
                  </a:cubicBezTo>
                  <a:lnTo>
                    <a:pt x="1133" y="397"/>
                  </a:lnTo>
                  <a:cubicBezTo>
                    <a:pt x="1133" y="375"/>
                    <a:pt x="1146" y="359"/>
                    <a:pt x="1168" y="353"/>
                  </a:cubicBezTo>
                  <a:cubicBezTo>
                    <a:pt x="1169" y="353"/>
                    <a:pt x="1169" y="353"/>
                    <a:pt x="1170" y="353"/>
                  </a:cubicBezTo>
                  <a:close/>
                  <a:moveTo>
                    <a:pt x="1231" y="377"/>
                  </a:moveTo>
                  <a:cubicBezTo>
                    <a:pt x="1217" y="377"/>
                    <a:pt x="1212" y="393"/>
                    <a:pt x="1212" y="410"/>
                  </a:cubicBezTo>
                  <a:cubicBezTo>
                    <a:pt x="1214" y="424"/>
                    <a:pt x="1220" y="427"/>
                    <a:pt x="1230" y="427"/>
                  </a:cubicBezTo>
                  <a:cubicBezTo>
                    <a:pt x="1236" y="427"/>
                    <a:pt x="1244" y="426"/>
                    <a:pt x="1252" y="425"/>
                  </a:cubicBezTo>
                  <a:cubicBezTo>
                    <a:pt x="1268" y="425"/>
                    <a:pt x="1278" y="403"/>
                    <a:pt x="1278" y="403"/>
                  </a:cubicBezTo>
                  <a:cubicBezTo>
                    <a:pt x="1275" y="386"/>
                    <a:pt x="1267" y="384"/>
                    <a:pt x="1258" y="384"/>
                  </a:cubicBezTo>
                  <a:cubicBezTo>
                    <a:pt x="1255" y="384"/>
                    <a:pt x="1252" y="385"/>
                    <a:pt x="1249" y="385"/>
                  </a:cubicBezTo>
                  <a:cubicBezTo>
                    <a:pt x="1242" y="380"/>
                    <a:pt x="1236" y="377"/>
                    <a:pt x="1231" y="377"/>
                  </a:cubicBezTo>
                  <a:close/>
                  <a:moveTo>
                    <a:pt x="4386" y="406"/>
                  </a:moveTo>
                  <a:lnTo>
                    <a:pt x="4399" y="410"/>
                  </a:lnTo>
                  <a:cubicBezTo>
                    <a:pt x="4396" y="427"/>
                    <a:pt x="4393" y="447"/>
                    <a:pt x="4382" y="447"/>
                  </a:cubicBezTo>
                  <a:cubicBezTo>
                    <a:pt x="4382" y="447"/>
                    <a:pt x="4381" y="447"/>
                    <a:pt x="4380" y="447"/>
                  </a:cubicBezTo>
                  <a:lnTo>
                    <a:pt x="4371" y="425"/>
                  </a:lnTo>
                  <a:lnTo>
                    <a:pt x="4386" y="406"/>
                  </a:lnTo>
                  <a:close/>
                  <a:moveTo>
                    <a:pt x="259" y="411"/>
                  </a:moveTo>
                  <a:cubicBezTo>
                    <a:pt x="266" y="411"/>
                    <a:pt x="266" y="416"/>
                    <a:pt x="268" y="432"/>
                  </a:cubicBezTo>
                  <a:cubicBezTo>
                    <a:pt x="268" y="432"/>
                    <a:pt x="259" y="453"/>
                    <a:pt x="246" y="457"/>
                  </a:cubicBezTo>
                  <a:lnTo>
                    <a:pt x="228" y="438"/>
                  </a:lnTo>
                  <a:cubicBezTo>
                    <a:pt x="225" y="416"/>
                    <a:pt x="237" y="416"/>
                    <a:pt x="250" y="413"/>
                  </a:cubicBezTo>
                  <a:cubicBezTo>
                    <a:pt x="254" y="412"/>
                    <a:pt x="257" y="411"/>
                    <a:pt x="259" y="411"/>
                  </a:cubicBezTo>
                  <a:close/>
                  <a:moveTo>
                    <a:pt x="405" y="387"/>
                  </a:moveTo>
                  <a:cubicBezTo>
                    <a:pt x="415" y="387"/>
                    <a:pt x="423" y="389"/>
                    <a:pt x="425" y="403"/>
                  </a:cubicBezTo>
                  <a:lnTo>
                    <a:pt x="413" y="406"/>
                  </a:lnTo>
                  <a:cubicBezTo>
                    <a:pt x="412" y="401"/>
                    <a:pt x="410" y="399"/>
                    <a:pt x="409" y="399"/>
                  </a:cubicBezTo>
                  <a:lnTo>
                    <a:pt x="409" y="399"/>
                  </a:lnTo>
                  <a:cubicBezTo>
                    <a:pt x="406" y="399"/>
                    <a:pt x="404" y="415"/>
                    <a:pt x="416" y="428"/>
                  </a:cubicBezTo>
                  <a:cubicBezTo>
                    <a:pt x="419" y="447"/>
                    <a:pt x="422" y="469"/>
                    <a:pt x="422" y="469"/>
                  </a:cubicBezTo>
                  <a:cubicBezTo>
                    <a:pt x="409" y="469"/>
                    <a:pt x="394" y="453"/>
                    <a:pt x="388" y="432"/>
                  </a:cubicBezTo>
                  <a:cubicBezTo>
                    <a:pt x="369" y="394"/>
                    <a:pt x="369" y="394"/>
                    <a:pt x="394" y="388"/>
                  </a:cubicBezTo>
                  <a:cubicBezTo>
                    <a:pt x="398" y="388"/>
                    <a:pt x="401" y="387"/>
                    <a:pt x="405" y="387"/>
                  </a:cubicBezTo>
                  <a:close/>
                  <a:moveTo>
                    <a:pt x="4703" y="438"/>
                  </a:moveTo>
                  <a:cubicBezTo>
                    <a:pt x="4715" y="441"/>
                    <a:pt x="4715" y="441"/>
                    <a:pt x="4712" y="463"/>
                  </a:cubicBezTo>
                  <a:cubicBezTo>
                    <a:pt x="4709" y="475"/>
                    <a:pt x="4703" y="488"/>
                    <a:pt x="4690" y="500"/>
                  </a:cubicBezTo>
                  <a:cubicBezTo>
                    <a:pt x="4678" y="497"/>
                    <a:pt x="4700" y="460"/>
                    <a:pt x="4703" y="438"/>
                  </a:cubicBezTo>
                  <a:close/>
                  <a:moveTo>
                    <a:pt x="5098" y="494"/>
                  </a:moveTo>
                  <a:lnTo>
                    <a:pt x="5110" y="497"/>
                  </a:lnTo>
                  <a:cubicBezTo>
                    <a:pt x="5104" y="518"/>
                    <a:pt x="5101" y="535"/>
                    <a:pt x="5091" y="535"/>
                  </a:cubicBezTo>
                  <a:cubicBezTo>
                    <a:pt x="5090" y="535"/>
                    <a:pt x="5089" y="535"/>
                    <a:pt x="5088" y="535"/>
                  </a:cubicBezTo>
                  <a:lnTo>
                    <a:pt x="5079" y="513"/>
                  </a:lnTo>
                  <a:lnTo>
                    <a:pt x="5098" y="494"/>
                  </a:lnTo>
                  <a:close/>
                  <a:moveTo>
                    <a:pt x="3114" y="692"/>
                  </a:moveTo>
                  <a:cubicBezTo>
                    <a:pt x="3108" y="701"/>
                    <a:pt x="3101" y="717"/>
                    <a:pt x="3098" y="732"/>
                  </a:cubicBezTo>
                  <a:cubicBezTo>
                    <a:pt x="3098" y="740"/>
                    <a:pt x="3100" y="745"/>
                    <a:pt x="3104" y="745"/>
                  </a:cubicBezTo>
                  <a:cubicBezTo>
                    <a:pt x="3109" y="745"/>
                    <a:pt x="3117" y="736"/>
                    <a:pt x="3126" y="710"/>
                  </a:cubicBezTo>
                  <a:cubicBezTo>
                    <a:pt x="3126" y="692"/>
                    <a:pt x="3126" y="692"/>
                    <a:pt x="3114" y="692"/>
                  </a:cubicBezTo>
                  <a:close/>
                  <a:moveTo>
                    <a:pt x="5994" y="719"/>
                  </a:moveTo>
                  <a:cubicBezTo>
                    <a:pt x="5995" y="719"/>
                    <a:pt x="5996" y="720"/>
                    <a:pt x="5997" y="720"/>
                  </a:cubicBezTo>
                  <a:cubicBezTo>
                    <a:pt x="6022" y="726"/>
                    <a:pt x="6022" y="726"/>
                    <a:pt x="6016" y="748"/>
                  </a:cubicBezTo>
                  <a:cubicBezTo>
                    <a:pt x="6012" y="758"/>
                    <a:pt x="6004" y="761"/>
                    <a:pt x="5994" y="761"/>
                  </a:cubicBezTo>
                  <a:cubicBezTo>
                    <a:pt x="5986" y="761"/>
                    <a:pt x="5978" y="759"/>
                    <a:pt x="5972" y="757"/>
                  </a:cubicBezTo>
                  <a:cubicBezTo>
                    <a:pt x="5966" y="734"/>
                    <a:pt x="5981" y="719"/>
                    <a:pt x="5994" y="719"/>
                  </a:cubicBezTo>
                  <a:close/>
                  <a:moveTo>
                    <a:pt x="281" y="723"/>
                  </a:moveTo>
                  <a:lnTo>
                    <a:pt x="268" y="726"/>
                  </a:lnTo>
                  <a:cubicBezTo>
                    <a:pt x="262" y="742"/>
                    <a:pt x="262" y="754"/>
                    <a:pt x="262" y="770"/>
                  </a:cubicBezTo>
                  <a:lnTo>
                    <a:pt x="275" y="767"/>
                  </a:lnTo>
                  <a:cubicBezTo>
                    <a:pt x="287" y="767"/>
                    <a:pt x="284" y="745"/>
                    <a:pt x="281" y="723"/>
                  </a:cubicBezTo>
                  <a:close/>
                  <a:moveTo>
                    <a:pt x="6523" y="861"/>
                  </a:moveTo>
                  <a:lnTo>
                    <a:pt x="6536" y="864"/>
                  </a:lnTo>
                  <a:cubicBezTo>
                    <a:pt x="6528" y="881"/>
                    <a:pt x="6522" y="900"/>
                    <a:pt x="6512" y="900"/>
                  </a:cubicBezTo>
                  <a:cubicBezTo>
                    <a:pt x="6511" y="900"/>
                    <a:pt x="6509" y="899"/>
                    <a:pt x="6508" y="898"/>
                  </a:cubicBezTo>
                  <a:lnTo>
                    <a:pt x="6495" y="895"/>
                  </a:lnTo>
                  <a:cubicBezTo>
                    <a:pt x="6502" y="883"/>
                    <a:pt x="6511" y="870"/>
                    <a:pt x="6523" y="861"/>
                  </a:cubicBezTo>
                  <a:close/>
                  <a:moveTo>
                    <a:pt x="7609" y="1136"/>
                  </a:moveTo>
                  <a:cubicBezTo>
                    <a:pt x="7612" y="1136"/>
                    <a:pt x="7614" y="1137"/>
                    <a:pt x="7614" y="1137"/>
                  </a:cubicBezTo>
                  <a:cubicBezTo>
                    <a:pt x="7627" y="1140"/>
                    <a:pt x="7627" y="1140"/>
                    <a:pt x="7617" y="1159"/>
                  </a:cubicBezTo>
                  <a:cubicBezTo>
                    <a:pt x="7617" y="1159"/>
                    <a:pt x="7610" y="1175"/>
                    <a:pt x="7602" y="1175"/>
                  </a:cubicBezTo>
                  <a:cubicBezTo>
                    <a:pt x="7601" y="1175"/>
                    <a:pt x="7600" y="1175"/>
                    <a:pt x="7598" y="1174"/>
                  </a:cubicBezTo>
                  <a:lnTo>
                    <a:pt x="7592" y="1149"/>
                  </a:lnTo>
                  <a:cubicBezTo>
                    <a:pt x="7598" y="1138"/>
                    <a:pt x="7605" y="1136"/>
                    <a:pt x="7609" y="1136"/>
                  </a:cubicBezTo>
                  <a:close/>
                  <a:moveTo>
                    <a:pt x="7768" y="1184"/>
                  </a:moveTo>
                  <a:lnTo>
                    <a:pt x="7780" y="1187"/>
                  </a:lnTo>
                  <a:cubicBezTo>
                    <a:pt x="7772" y="1206"/>
                    <a:pt x="7766" y="1222"/>
                    <a:pt x="7757" y="1222"/>
                  </a:cubicBezTo>
                  <a:cubicBezTo>
                    <a:pt x="7755" y="1222"/>
                    <a:pt x="7754" y="1222"/>
                    <a:pt x="7752" y="1221"/>
                  </a:cubicBezTo>
                  <a:lnTo>
                    <a:pt x="7749" y="1196"/>
                  </a:lnTo>
                  <a:lnTo>
                    <a:pt x="7768" y="1184"/>
                  </a:lnTo>
                  <a:close/>
                  <a:moveTo>
                    <a:pt x="7814" y="1348"/>
                  </a:moveTo>
                  <a:cubicBezTo>
                    <a:pt x="7821" y="1348"/>
                    <a:pt x="7823" y="1354"/>
                    <a:pt x="7818" y="1365"/>
                  </a:cubicBezTo>
                  <a:cubicBezTo>
                    <a:pt x="7812" y="1380"/>
                    <a:pt x="7810" y="1385"/>
                    <a:pt x="7805" y="1385"/>
                  </a:cubicBezTo>
                  <a:cubicBezTo>
                    <a:pt x="7803" y="1385"/>
                    <a:pt x="7800" y="1383"/>
                    <a:pt x="7796" y="1381"/>
                  </a:cubicBezTo>
                  <a:cubicBezTo>
                    <a:pt x="7774" y="1369"/>
                    <a:pt x="7774" y="1369"/>
                    <a:pt x="7793" y="1356"/>
                  </a:cubicBezTo>
                  <a:cubicBezTo>
                    <a:pt x="7801" y="1351"/>
                    <a:pt x="7809" y="1348"/>
                    <a:pt x="7814" y="1348"/>
                  </a:cubicBezTo>
                  <a:close/>
                  <a:moveTo>
                    <a:pt x="7877" y="1394"/>
                  </a:moveTo>
                  <a:lnTo>
                    <a:pt x="7890" y="1400"/>
                  </a:lnTo>
                  <a:cubicBezTo>
                    <a:pt x="7902" y="1406"/>
                    <a:pt x="7902" y="1406"/>
                    <a:pt x="7893" y="1425"/>
                  </a:cubicBezTo>
                  <a:lnTo>
                    <a:pt x="7880" y="1419"/>
                  </a:lnTo>
                  <a:lnTo>
                    <a:pt x="7877" y="1394"/>
                  </a:lnTo>
                  <a:close/>
                  <a:moveTo>
                    <a:pt x="7967" y="1474"/>
                  </a:moveTo>
                  <a:cubicBezTo>
                    <a:pt x="7965" y="1474"/>
                    <a:pt x="7961" y="1475"/>
                    <a:pt x="7956" y="1478"/>
                  </a:cubicBezTo>
                  <a:cubicBezTo>
                    <a:pt x="7958" y="1479"/>
                    <a:pt x="7959" y="1480"/>
                    <a:pt x="7961" y="1480"/>
                  </a:cubicBezTo>
                  <a:cubicBezTo>
                    <a:pt x="7967" y="1480"/>
                    <a:pt x="7971" y="1474"/>
                    <a:pt x="7967" y="1474"/>
                  </a:cubicBezTo>
                  <a:close/>
                  <a:moveTo>
                    <a:pt x="8000" y="1450"/>
                  </a:moveTo>
                  <a:lnTo>
                    <a:pt x="8009" y="1456"/>
                  </a:lnTo>
                  <a:cubicBezTo>
                    <a:pt x="8021" y="1463"/>
                    <a:pt x="8021" y="1463"/>
                    <a:pt x="8012" y="1481"/>
                  </a:cubicBezTo>
                  <a:lnTo>
                    <a:pt x="8003" y="1475"/>
                  </a:lnTo>
                  <a:lnTo>
                    <a:pt x="8000" y="1450"/>
                  </a:lnTo>
                  <a:close/>
                  <a:moveTo>
                    <a:pt x="7819" y="1463"/>
                  </a:moveTo>
                  <a:cubicBezTo>
                    <a:pt x="7817" y="1467"/>
                    <a:pt x="7814" y="1472"/>
                    <a:pt x="7811" y="1478"/>
                  </a:cubicBezTo>
                  <a:cubicBezTo>
                    <a:pt x="7812" y="1480"/>
                    <a:pt x="7812" y="1481"/>
                    <a:pt x="7812" y="1482"/>
                  </a:cubicBezTo>
                  <a:lnTo>
                    <a:pt x="7812" y="1482"/>
                  </a:lnTo>
                  <a:cubicBezTo>
                    <a:pt x="7813" y="1477"/>
                    <a:pt x="7815" y="1471"/>
                    <a:pt x="7819" y="1463"/>
                  </a:cubicBezTo>
                  <a:close/>
                  <a:moveTo>
                    <a:pt x="7812" y="1482"/>
                  </a:moveTo>
                  <a:cubicBezTo>
                    <a:pt x="7810" y="1489"/>
                    <a:pt x="7810" y="1493"/>
                    <a:pt x="7811" y="1493"/>
                  </a:cubicBezTo>
                  <a:cubicBezTo>
                    <a:pt x="7811" y="1493"/>
                    <a:pt x="7812" y="1489"/>
                    <a:pt x="7812" y="1482"/>
                  </a:cubicBezTo>
                  <a:close/>
                  <a:moveTo>
                    <a:pt x="8137" y="1469"/>
                  </a:moveTo>
                  <a:lnTo>
                    <a:pt x="8147" y="1475"/>
                  </a:lnTo>
                  <a:cubicBezTo>
                    <a:pt x="8159" y="1481"/>
                    <a:pt x="8150" y="1500"/>
                    <a:pt x="8150" y="1500"/>
                  </a:cubicBezTo>
                  <a:cubicBezTo>
                    <a:pt x="8150" y="1500"/>
                    <a:pt x="8145" y="1514"/>
                    <a:pt x="8136" y="1514"/>
                  </a:cubicBezTo>
                  <a:cubicBezTo>
                    <a:pt x="8135" y="1514"/>
                    <a:pt x="8133" y="1514"/>
                    <a:pt x="8131" y="1513"/>
                  </a:cubicBezTo>
                  <a:cubicBezTo>
                    <a:pt x="8128" y="1497"/>
                    <a:pt x="8131" y="1481"/>
                    <a:pt x="8137" y="1469"/>
                  </a:cubicBezTo>
                  <a:close/>
                  <a:moveTo>
                    <a:pt x="8632" y="1716"/>
                  </a:moveTo>
                  <a:cubicBezTo>
                    <a:pt x="8635" y="1716"/>
                    <a:pt x="8636" y="1719"/>
                    <a:pt x="8633" y="1726"/>
                  </a:cubicBezTo>
                  <a:cubicBezTo>
                    <a:pt x="8623" y="1738"/>
                    <a:pt x="8614" y="1748"/>
                    <a:pt x="8601" y="1754"/>
                  </a:cubicBezTo>
                  <a:cubicBezTo>
                    <a:pt x="8601" y="1754"/>
                    <a:pt x="8593" y="1759"/>
                    <a:pt x="8589" y="1759"/>
                  </a:cubicBezTo>
                  <a:cubicBezTo>
                    <a:pt x="8586" y="1759"/>
                    <a:pt x="8585" y="1757"/>
                    <a:pt x="8589" y="1751"/>
                  </a:cubicBezTo>
                  <a:lnTo>
                    <a:pt x="8598" y="1732"/>
                  </a:lnTo>
                  <a:cubicBezTo>
                    <a:pt x="8612" y="1724"/>
                    <a:pt x="8626" y="1716"/>
                    <a:pt x="8632" y="1716"/>
                  </a:cubicBezTo>
                  <a:close/>
                  <a:moveTo>
                    <a:pt x="9056" y="1867"/>
                  </a:moveTo>
                  <a:cubicBezTo>
                    <a:pt x="9068" y="1873"/>
                    <a:pt x="9068" y="1873"/>
                    <a:pt x="9059" y="1892"/>
                  </a:cubicBezTo>
                  <a:cubicBezTo>
                    <a:pt x="9049" y="1907"/>
                    <a:pt x="9033" y="1916"/>
                    <a:pt x="9022" y="1916"/>
                  </a:cubicBezTo>
                  <a:cubicBezTo>
                    <a:pt x="9019" y="1916"/>
                    <a:pt x="9017" y="1915"/>
                    <a:pt x="9015" y="1914"/>
                  </a:cubicBezTo>
                  <a:cubicBezTo>
                    <a:pt x="9002" y="1908"/>
                    <a:pt x="9024" y="1870"/>
                    <a:pt x="9056" y="1867"/>
                  </a:cubicBezTo>
                  <a:close/>
                  <a:moveTo>
                    <a:pt x="10629" y="2906"/>
                  </a:moveTo>
                  <a:cubicBezTo>
                    <a:pt x="10646" y="2906"/>
                    <a:pt x="10620" y="2929"/>
                    <a:pt x="10582" y="2942"/>
                  </a:cubicBezTo>
                  <a:cubicBezTo>
                    <a:pt x="10566" y="2954"/>
                    <a:pt x="10557" y="2960"/>
                    <a:pt x="10555" y="2960"/>
                  </a:cubicBezTo>
                  <a:cubicBezTo>
                    <a:pt x="10553" y="2960"/>
                    <a:pt x="10559" y="2952"/>
                    <a:pt x="10572" y="2935"/>
                  </a:cubicBezTo>
                  <a:cubicBezTo>
                    <a:pt x="10583" y="2923"/>
                    <a:pt x="10593" y="2908"/>
                    <a:pt x="10603" y="2908"/>
                  </a:cubicBezTo>
                  <a:cubicBezTo>
                    <a:pt x="10605" y="2908"/>
                    <a:pt x="10608" y="2909"/>
                    <a:pt x="10610" y="2910"/>
                  </a:cubicBezTo>
                  <a:cubicBezTo>
                    <a:pt x="10619" y="2907"/>
                    <a:pt x="10625" y="2906"/>
                    <a:pt x="10629" y="2906"/>
                  </a:cubicBezTo>
                  <a:close/>
                  <a:moveTo>
                    <a:pt x="3360" y="66"/>
                  </a:moveTo>
                  <a:cubicBezTo>
                    <a:pt x="3355" y="66"/>
                    <a:pt x="3353" y="76"/>
                    <a:pt x="3358" y="99"/>
                  </a:cubicBezTo>
                  <a:cubicBezTo>
                    <a:pt x="3358" y="140"/>
                    <a:pt x="3358" y="140"/>
                    <a:pt x="3330" y="140"/>
                  </a:cubicBezTo>
                  <a:cubicBezTo>
                    <a:pt x="3318" y="140"/>
                    <a:pt x="3302" y="137"/>
                    <a:pt x="3305" y="118"/>
                  </a:cubicBezTo>
                  <a:cubicBezTo>
                    <a:pt x="3305" y="96"/>
                    <a:pt x="3305" y="96"/>
                    <a:pt x="3280" y="96"/>
                  </a:cubicBezTo>
                  <a:cubicBezTo>
                    <a:pt x="3279" y="96"/>
                    <a:pt x="3278" y="96"/>
                    <a:pt x="3277" y="96"/>
                  </a:cubicBezTo>
                  <a:cubicBezTo>
                    <a:pt x="3237" y="96"/>
                    <a:pt x="3195" y="154"/>
                    <a:pt x="3180" y="193"/>
                  </a:cubicBezTo>
                  <a:cubicBezTo>
                    <a:pt x="3178" y="214"/>
                    <a:pt x="3177" y="224"/>
                    <a:pt x="3176" y="224"/>
                  </a:cubicBezTo>
                  <a:cubicBezTo>
                    <a:pt x="3174" y="224"/>
                    <a:pt x="3172" y="214"/>
                    <a:pt x="3167" y="193"/>
                  </a:cubicBezTo>
                  <a:cubicBezTo>
                    <a:pt x="3167" y="171"/>
                    <a:pt x="3155" y="171"/>
                    <a:pt x="3142" y="171"/>
                  </a:cubicBezTo>
                  <a:cubicBezTo>
                    <a:pt x="3141" y="177"/>
                    <a:pt x="3139" y="179"/>
                    <a:pt x="3138" y="179"/>
                  </a:cubicBezTo>
                  <a:cubicBezTo>
                    <a:pt x="3134" y="179"/>
                    <a:pt x="3132" y="171"/>
                    <a:pt x="3139" y="171"/>
                  </a:cubicBezTo>
                  <a:cubicBezTo>
                    <a:pt x="3140" y="171"/>
                    <a:pt x="3141" y="171"/>
                    <a:pt x="3142" y="171"/>
                  </a:cubicBezTo>
                  <a:cubicBezTo>
                    <a:pt x="3142" y="149"/>
                    <a:pt x="3155" y="149"/>
                    <a:pt x="3167" y="149"/>
                  </a:cubicBezTo>
                  <a:lnTo>
                    <a:pt x="3170" y="131"/>
                  </a:lnTo>
                  <a:cubicBezTo>
                    <a:pt x="3164" y="108"/>
                    <a:pt x="3158" y="97"/>
                    <a:pt x="3151" y="97"/>
                  </a:cubicBezTo>
                  <a:cubicBezTo>
                    <a:pt x="3144" y="97"/>
                    <a:pt x="3137" y="108"/>
                    <a:pt x="3130" y="128"/>
                  </a:cubicBezTo>
                  <a:cubicBezTo>
                    <a:pt x="3122" y="137"/>
                    <a:pt x="3118" y="142"/>
                    <a:pt x="3114" y="142"/>
                  </a:cubicBezTo>
                  <a:cubicBezTo>
                    <a:pt x="3111" y="142"/>
                    <a:pt x="3108" y="137"/>
                    <a:pt x="3101" y="128"/>
                  </a:cubicBezTo>
                  <a:cubicBezTo>
                    <a:pt x="3094" y="111"/>
                    <a:pt x="3086" y="95"/>
                    <a:pt x="3081" y="95"/>
                  </a:cubicBezTo>
                  <a:cubicBezTo>
                    <a:pt x="3079" y="95"/>
                    <a:pt x="3077" y="97"/>
                    <a:pt x="3076" y="102"/>
                  </a:cubicBezTo>
                  <a:cubicBezTo>
                    <a:pt x="3061" y="102"/>
                    <a:pt x="3048" y="93"/>
                    <a:pt x="3039" y="81"/>
                  </a:cubicBezTo>
                  <a:cubicBezTo>
                    <a:pt x="3031" y="80"/>
                    <a:pt x="3024" y="79"/>
                    <a:pt x="3019" y="79"/>
                  </a:cubicBezTo>
                  <a:cubicBezTo>
                    <a:pt x="3005" y="79"/>
                    <a:pt x="2998" y="83"/>
                    <a:pt x="2998" y="99"/>
                  </a:cubicBezTo>
                  <a:cubicBezTo>
                    <a:pt x="2995" y="118"/>
                    <a:pt x="2982" y="118"/>
                    <a:pt x="2970" y="118"/>
                  </a:cubicBezTo>
                  <a:cubicBezTo>
                    <a:pt x="2967" y="118"/>
                    <a:pt x="2964" y="118"/>
                    <a:pt x="2961" y="118"/>
                  </a:cubicBezTo>
                  <a:cubicBezTo>
                    <a:pt x="2951" y="118"/>
                    <a:pt x="2942" y="120"/>
                    <a:pt x="2942" y="137"/>
                  </a:cubicBezTo>
                  <a:cubicBezTo>
                    <a:pt x="2942" y="159"/>
                    <a:pt x="2923" y="178"/>
                    <a:pt x="2901" y="178"/>
                  </a:cubicBezTo>
                  <a:cubicBezTo>
                    <a:pt x="2890" y="185"/>
                    <a:pt x="2883" y="190"/>
                    <a:pt x="2878" y="190"/>
                  </a:cubicBezTo>
                  <a:cubicBezTo>
                    <a:pt x="2871" y="190"/>
                    <a:pt x="2868" y="179"/>
                    <a:pt x="2860" y="153"/>
                  </a:cubicBezTo>
                  <a:cubicBezTo>
                    <a:pt x="2863" y="134"/>
                    <a:pt x="2848" y="131"/>
                    <a:pt x="2835" y="131"/>
                  </a:cubicBezTo>
                  <a:cubicBezTo>
                    <a:pt x="2835" y="131"/>
                    <a:pt x="2822" y="131"/>
                    <a:pt x="2810" y="109"/>
                  </a:cubicBezTo>
                  <a:cubicBezTo>
                    <a:pt x="2806" y="102"/>
                    <a:pt x="2803" y="100"/>
                    <a:pt x="2801" y="100"/>
                  </a:cubicBezTo>
                  <a:cubicBezTo>
                    <a:pt x="2796" y="100"/>
                    <a:pt x="2794" y="114"/>
                    <a:pt x="2794" y="128"/>
                  </a:cubicBezTo>
                  <a:lnTo>
                    <a:pt x="2794" y="171"/>
                  </a:lnTo>
                  <a:cubicBezTo>
                    <a:pt x="2782" y="171"/>
                    <a:pt x="2769" y="128"/>
                    <a:pt x="2769" y="109"/>
                  </a:cubicBezTo>
                  <a:cubicBezTo>
                    <a:pt x="2763" y="87"/>
                    <a:pt x="2760" y="76"/>
                    <a:pt x="2758" y="76"/>
                  </a:cubicBezTo>
                  <a:cubicBezTo>
                    <a:pt x="2757" y="76"/>
                    <a:pt x="2757" y="87"/>
                    <a:pt x="2757" y="109"/>
                  </a:cubicBezTo>
                  <a:cubicBezTo>
                    <a:pt x="2754" y="122"/>
                    <a:pt x="2748" y="137"/>
                    <a:pt x="2735" y="137"/>
                  </a:cubicBezTo>
                  <a:cubicBezTo>
                    <a:pt x="2730" y="137"/>
                    <a:pt x="2723" y="134"/>
                    <a:pt x="2716" y="128"/>
                  </a:cubicBezTo>
                  <a:cubicBezTo>
                    <a:pt x="2688" y="128"/>
                    <a:pt x="2663" y="128"/>
                    <a:pt x="2663" y="109"/>
                  </a:cubicBezTo>
                  <a:cubicBezTo>
                    <a:pt x="2657" y="101"/>
                    <a:pt x="2653" y="99"/>
                    <a:pt x="2648" y="99"/>
                  </a:cubicBezTo>
                  <a:cubicBezTo>
                    <a:pt x="2640" y="99"/>
                    <a:pt x="2634" y="109"/>
                    <a:pt x="2634" y="109"/>
                  </a:cubicBezTo>
                  <a:cubicBezTo>
                    <a:pt x="2628" y="118"/>
                    <a:pt x="2621" y="123"/>
                    <a:pt x="2611" y="123"/>
                  </a:cubicBezTo>
                  <a:cubicBezTo>
                    <a:pt x="2601" y="123"/>
                    <a:pt x="2587" y="118"/>
                    <a:pt x="2569" y="109"/>
                  </a:cubicBezTo>
                  <a:cubicBezTo>
                    <a:pt x="2534" y="86"/>
                    <a:pt x="2516" y="75"/>
                    <a:pt x="2508" y="75"/>
                  </a:cubicBezTo>
                  <a:cubicBezTo>
                    <a:pt x="2500" y="75"/>
                    <a:pt x="2500" y="86"/>
                    <a:pt x="2500" y="106"/>
                  </a:cubicBezTo>
                  <a:cubicBezTo>
                    <a:pt x="2500" y="118"/>
                    <a:pt x="2500" y="131"/>
                    <a:pt x="2497" y="131"/>
                  </a:cubicBezTo>
                  <a:cubicBezTo>
                    <a:pt x="2496" y="131"/>
                    <a:pt x="2492" y="124"/>
                    <a:pt x="2487" y="106"/>
                  </a:cubicBezTo>
                  <a:cubicBezTo>
                    <a:pt x="2484" y="100"/>
                    <a:pt x="2480" y="98"/>
                    <a:pt x="2475" y="98"/>
                  </a:cubicBezTo>
                  <a:cubicBezTo>
                    <a:pt x="2465" y="98"/>
                    <a:pt x="2452" y="112"/>
                    <a:pt x="2434" y="128"/>
                  </a:cubicBezTo>
                  <a:cubicBezTo>
                    <a:pt x="2421" y="153"/>
                    <a:pt x="2418" y="181"/>
                    <a:pt x="2421" y="212"/>
                  </a:cubicBezTo>
                  <a:cubicBezTo>
                    <a:pt x="2421" y="236"/>
                    <a:pt x="2421" y="246"/>
                    <a:pt x="2416" y="246"/>
                  </a:cubicBezTo>
                  <a:cubicBezTo>
                    <a:pt x="2412" y="246"/>
                    <a:pt x="2405" y="240"/>
                    <a:pt x="2393" y="231"/>
                  </a:cubicBezTo>
                  <a:cubicBezTo>
                    <a:pt x="2381" y="231"/>
                    <a:pt x="2368" y="209"/>
                    <a:pt x="2368" y="190"/>
                  </a:cubicBezTo>
                  <a:cubicBezTo>
                    <a:pt x="2368" y="168"/>
                    <a:pt x="2381" y="168"/>
                    <a:pt x="2381" y="168"/>
                  </a:cubicBezTo>
                  <a:lnTo>
                    <a:pt x="2393" y="168"/>
                  </a:lnTo>
                  <a:cubicBezTo>
                    <a:pt x="2393" y="149"/>
                    <a:pt x="2393" y="128"/>
                    <a:pt x="2368" y="128"/>
                  </a:cubicBezTo>
                  <a:cubicBezTo>
                    <a:pt x="2360" y="117"/>
                    <a:pt x="2353" y="111"/>
                    <a:pt x="2348" y="111"/>
                  </a:cubicBezTo>
                  <a:cubicBezTo>
                    <a:pt x="2343" y="111"/>
                    <a:pt x="2340" y="117"/>
                    <a:pt x="2340" y="128"/>
                  </a:cubicBezTo>
                  <a:cubicBezTo>
                    <a:pt x="2327" y="106"/>
                    <a:pt x="2299" y="106"/>
                    <a:pt x="2274" y="106"/>
                  </a:cubicBezTo>
                  <a:cubicBezTo>
                    <a:pt x="2246" y="106"/>
                    <a:pt x="2205" y="106"/>
                    <a:pt x="2193" y="84"/>
                  </a:cubicBezTo>
                  <a:cubicBezTo>
                    <a:pt x="2164" y="84"/>
                    <a:pt x="2152" y="84"/>
                    <a:pt x="2152" y="106"/>
                  </a:cubicBezTo>
                  <a:cubicBezTo>
                    <a:pt x="2152" y="130"/>
                    <a:pt x="2147" y="140"/>
                    <a:pt x="2144" y="140"/>
                  </a:cubicBezTo>
                  <a:cubicBezTo>
                    <a:pt x="2141" y="140"/>
                    <a:pt x="2139" y="135"/>
                    <a:pt x="2139" y="128"/>
                  </a:cubicBezTo>
                  <a:cubicBezTo>
                    <a:pt x="2130" y="101"/>
                    <a:pt x="2069" y="86"/>
                    <a:pt x="2017" y="86"/>
                  </a:cubicBezTo>
                  <a:cubicBezTo>
                    <a:pt x="1977" y="86"/>
                    <a:pt x="1943" y="94"/>
                    <a:pt x="1939" y="112"/>
                  </a:cubicBezTo>
                  <a:lnTo>
                    <a:pt x="1911" y="115"/>
                  </a:lnTo>
                  <a:cubicBezTo>
                    <a:pt x="1898" y="106"/>
                    <a:pt x="1876" y="101"/>
                    <a:pt x="1855" y="101"/>
                  </a:cubicBezTo>
                  <a:cubicBezTo>
                    <a:pt x="1826" y="101"/>
                    <a:pt x="1797" y="109"/>
                    <a:pt x="1791" y="121"/>
                  </a:cubicBezTo>
                  <a:lnTo>
                    <a:pt x="1751" y="121"/>
                  </a:lnTo>
                  <a:cubicBezTo>
                    <a:pt x="1737" y="112"/>
                    <a:pt x="1726" y="108"/>
                    <a:pt x="1718" y="108"/>
                  </a:cubicBezTo>
                  <a:cubicBezTo>
                    <a:pt x="1709" y="108"/>
                    <a:pt x="1702" y="113"/>
                    <a:pt x="1697" y="124"/>
                  </a:cubicBezTo>
                  <a:cubicBezTo>
                    <a:pt x="1689" y="140"/>
                    <a:pt x="1686" y="155"/>
                    <a:pt x="1685" y="155"/>
                  </a:cubicBezTo>
                  <a:cubicBezTo>
                    <a:pt x="1685" y="155"/>
                    <a:pt x="1685" y="153"/>
                    <a:pt x="1685" y="146"/>
                  </a:cubicBezTo>
                  <a:cubicBezTo>
                    <a:pt x="1683" y="132"/>
                    <a:pt x="1672" y="128"/>
                    <a:pt x="1650" y="128"/>
                  </a:cubicBezTo>
                  <a:cubicBezTo>
                    <a:pt x="1638" y="128"/>
                    <a:pt x="1622" y="130"/>
                    <a:pt x="1603" y="131"/>
                  </a:cubicBezTo>
                  <a:cubicBezTo>
                    <a:pt x="1550" y="134"/>
                    <a:pt x="1550" y="134"/>
                    <a:pt x="1563" y="153"/>
                  </a:cubicBezTo>
                  <a:cubicBezTo>
                    <a:pt x="1547" y="160"/>
                    <a:pt x="1536" y="162"/>
                    <a:pt x="1528" y="162"/>
                  </a:cubicBezTo>
                  <a:cubicBezTo>
                    <a:pt x="1511" y="162"/>
                    <a:pt x="1509" y="149"/>
                    <a:pt x="1509" y="134"/>
                  </a:cubicBezTo>
                  <a:cubicBezTo>
                    <a:pt x="1514" y="116"/>
                    <a:pt x="1510" y="106"/>
                    <a:pt x="1505" y="106"/>
                  </a:cubicBezTo>
                  <a:cubicBezTo>
                    <a:pt x="1498" y="106"/>
                    <a:pt x="1488" y="121"/>
                    <a:pt x="1484" y="156"/>
                  </a:cubicBezTo>
                  <a:cubicBezTo>
                    <a:pt x="1477" y="182"/>
                    <a:pt x="1465" y="193"/>
                    <a:pt x="1455" y="193"/>
                  </a:cubicBezTo>
                  <a:cubicBezTo>
                    <a:pt x="1450" y="193"/>
                    <a:pt x="1445" y="188"/>
                    <a:pt x="1444" y="181"/>
                  </a:cubicBezTo>
                  <a:cubicBezTo>
                    <a:pt x="1444" y="159"/>
                    <a:pt x="1456" y="159"/>
                    <a:pt x="1469" y="156"/>
                  </a:cubicBezTo>
                  <a:cubicBezTo>
                    <a:pt x="1469" y="156"/>
                    <a:pt x="1469" y="137"/>
                    <a:pt x="1466" y="115"/>
                  </a:cubicBezTo>
                  <a:cubicBezTo>
                    <a:pt x="1453" y="115"/>
                    <a:pt x="1453" y="115"/>
                    <a:pt x="1440" y="137"/>
                  </a:cubicBezTo>
                  <a:cubicBezTo>
                    <a:pt x="1440" y="137"/>
                    <a:pt x="1428" y="137"/>
                    <a:pt x="1415" y="159"/>
                  </a:cubicBezTo>
                  <a:cubicBezTo>
                    <a:pt x="1406" y="181"/>
                    <a:pt x="1406" y="206"/>
                    <a:pt x="1422" y="222"/>
                  </a:cubicBezTo>
                  <a:cubicBezTo>
                    <a:pt x="1437" y="243"/>
                    <a:pt x="1425" y="243"/>
                    <a:pt x="1409" y="243"/>
                  </a:cubicBezTo>
                  <a:cubicBezTo>
                    <a:pt x="1387" y="234"/>
                    <a:pt x="1378" y="203"/>
                    <a:pt x="1390" y="181"/>
                  </a:cubicBezTo>
                  <a:cubicBezTo>
                    <a:pt x="1406" y="181"/>
                    <a:pt x="1403" y="162"/>
                    <a:pt x="1400" y="140"/>
                  </a:cubicBezTo>
                  <a:cubicBezTo>
                    <a:pt x="1400" y="136"/>
                    <a:pt x="1398" y="135"/>
                    <a:pt x="1395" y="135"/>
                  </a:cubicBezTo>
                  <a:cubicBezTo>
                    <a:pt x="1379" y="135"/>
                    <a:pt x="1335" y="173"/>
                    <a:pt x="1328" y="209"/>
                  </a:cubicBezTo>
                  <a:cubicBezTo>
                    <a:pt x="1328" y="218"/>
                    <a:pt x="1328" y="224"/>
                    <a:pt x="1327" y="224"/>
                  </a:cubicBezTo>
                  <a:cubicBezTo>
                    <a:pt x="1327" y="224"/>
                    <a:pt x="1326" y="214"/>
                    <a:pt x="1325" y="190"/>
                  </a:cubicBezTo>
                  <a:cubicBezTo>
                    <a:pt x="1322" y="176"/>
                    <a:pt x="1311" y="172"/>
                    <a:pt x="1296" y="172"/>
                  </a:cubicBezTo>
                  <a:cubicBezTo>
                    <a:pt x="1288" y="172"/>
                    <a:pt x="1278" y="173"/>
                    <a:pt x="1268" y="175"/>
                  </a:cubicBezTo>
                  <a:cubicBezTo>
                    <a:pt x="1243" y="178"/>
                    <a:pt x="1230" y="178"/>
                    <a:pt x="1230" y="200"/>
                  </a:cubicBezTo>
                  <a:cubicBezTo>
                    <a:pt x="1234" y="218"/>
                    <a:pt x="1237" y="240"/>
                    <a:pt x="1221" y="243"/>
                  </a:cubicBezTo>
                  <a:cubicBezTo>
                    <a:pt x="1222" y="243"/>
                    <a:pt x="1223" y="243"/>
                    <a:pt x="1224" y="243"/>
                  </a:cubicBezTo>
                  <a:cubicBezTo>
                    <a:pt x="1237" y="243"/>
                    <a:pt x="1237" y="264"/>
                    <a:pt x="1240" y="281"/>
                  </a:cubicBezTo>
                  <a:cubicBezTo>
                    <a:pt x="1224" y="272"/>
                    <a:pt x="1209" y="259"/>
                    <a:pt x="1196" y="243"/>
                  </a:cubicBezTo>
                  <a:cubicBezTo>
                    <a:pt x="1174" y="211"/>
                    <a:pt x="1138" y="192"/>
                    <a:pt x="1100" y="192"/>
                  </a:cubicBezTo>
                  <a:cubicBezTo>
                    <a:pt x="1094" y="192"/>
                    <a:pt x="1089" y="193"/>
                    <a:pt x="1083" y="193"/>
                  </a:cubicBezTo>
                  <a:cubicBezTo>
                    <a:pt x="1073" y="195"/>
                    <a:pt x="1061" y="196"/>
                    <a:pt x="1049" y="196"/>
                  </a:cubicBezTo>
                  <a:cubicBezTo>
                    <a:pt x="1030" y="196"/>
                    <a:pt x="1011" y="193"/>
                    <a:pt x="1002" y="181"/>
                  </a:cubicBezTo>
                  <a:cubicBezTo>
                    <a:pt x="974" y="184"/>
                    <a:pt x="961" y="187"/>
                    <a:pt x="964" y="206"/>
                  </a:cubicBezTo>
                  <a:lnTo>
                    <a:pt x="936" y="209"/>
                  </a:lnTo>
                  <a:cubicBezTo>
                    <a:pt x="929" y="201"/>
                    <a:pt x="920" y="197"/>
                    <a:pt x="913" y="197"/>
                  </a:cubicBezTo>
                  <a:cubicBezTo>
                    <a:pt x="903" y="197"/>
                    <a:pt x="895" y="203"/>
                    <a:pt x="895" y="215"/>
                  </a:cubicBezTo>
                  <a:cubicBezTo>
                    <a:pt x="892" y="223"/>
                    <a:pt x="888" y="225"/>
                    <a:pt x="884" y="225"/>
                  </a:cubicBezTo>
                  <a:cubicBezTo>
                    <a:pt x="876" y="225"/>
                    <a:pt x="868" y="218"/>
                    <a:pt x="860" y="218"/>
                  </a:cubicBezTo>
                  <a:cubicBezTo>
                    <a:pt x="859" y="218"/>
                    <a:pt x="858" y="218"/>
                    <a:pt x="858" y="218"/>
                  </a:cubicBezTo>
                  <a:cubicBezTo>
                    <a:pt x="842" y="202"/>
                    <a:pt x="834" y="192"/>
                    <a:pt x="831" y="192"/>
                  </a:cubicBezTo>
                  <a:lnTo>
                    <a:pt x="831" y="192"/>
                  </a:lnTo>
                  <a:cubicBezTo>
                    <a:pt x="827" y="192"/>
                    <a:pt x="833" y="207"/>
                    <a:pt x="845" y="240"/>
                  </a:cubicBezTo>
                  <a:cubicBezTo>
                    <a:pt x="851" y="259"/>
                    <a:pt x="870" y="275"/>
                    <a:pt x="892" y="278"/>
                  </a:cubicBezTo>
                  <a:lnTo>
                    <a:pt x="930" y="272"/>
                  </a:lnTo>
                  <a:lnTo>
                    <a:pt x="892" y="297"/>
                  </a:lnTo>
                  <a:cubicBezTo>
                    <a:pt x="873" y="303"/>
                    <a:pt x="861" y="322"/>
                    <a:pt x="858" y="344"/>
                  </a:cubicBezTo>
                  <a:cubicBezTo>
                    <a:pt x="858" y="344"/>
                    <a:pt x="861" y="366"/>
                    <a:pt x="848" y="366"/>
                  </a:cubicBezTo>
                  <a:cubicBezTo>
                    <a:pt x="848" y="366"/>
                    <a:pt x="845" y="344"/>
                    <a:pt x="842" y="325"/>
                  </a:cubicBezTo>
                  <a:cubicBezTo>
                    <a:pt x="851" y="303"/>
                    <a:pt x="854" y="281"/>
                    <a:pt x="848" y="262"/>
                  </a:cubicBezTo>
                  <a:cubicBezTo>
                    <a:pt x="837" y="238"/>
                    <a:pt x="817" y="223"/>
                    <a:pt x="804" y="223"/>
                  </a:cubicBezTo>
                  <a:cubicBezTo>
                    <a:pt x="795" y="223"/>
                    <a:pt x="789" y="230"/>
                    <a:pt x="792" y="247"/>
                  </a:cubicBezTo>
                  <a:cubicBezTo>
                    <a:pt x="779" y="247"/>
                    <a:pt x="779" y="247"/>
                    <a:pt x="764" y="228"/>
                  </a:cubicBezTo>
                  <a:cubicBezTo>
                    <a:pt x="762" y="219"/>
                    <a:pt x="760" y="215"/>
                    <a:pt x="756" y="215"/>
                  </a:cubicBezTo>
                  <a:cubicBezTo>
                    <a:pt x="751" y="215"/>
                    <a:pt x="744" y="226"/>
                    <a:pt x="738" y="253"/>
                  </a:cubicBezTo>
                  <a:cubicBezTo>
                    <a:pt x="735" y="274"/>
                    <a:pt x="730" y="285"/>
                    <a:pt x="723" y="285"/>
                  </a:cubicBezTo>
                  <a:cubicBezTo>
                    <a:pt x="717" y="285"/>
                    <a:pt x="708" y="276"/>
                    <a:pt x="698" y="256"/>
                  </a:cubicBezTo>
                  <a:cubicBezTo>
                    <a:pt x="682" y="236"/>
                    <a:pt x="662" y="229"/>
                    <a:pt x="645" y="229"/>
                  </a:cubicBezTo>
                  <a:cubicBezTo>
                    <a:pt x="628" y="229"/>
                    <a:pt x="615" y="237"/>
                    <a:pt x="616" y="247"/>
                  </a:cubicBezTo>
                  <a:cubicBezTo>
                    <a:pt x="620" y="274"/>
                    <a:pt x="603" y="286"/>
                    <a:pt x="587" y="286"/>
                  </a:cubicBezTo>
                  <a:cubicBezTo>
                    <a:pt x="579" y="286"/>
                    <a:pt x="571" y="283"/>
                    <a:pt x="566" y="278"/>
                  </a:cubicBezTo>
                  <a:cubicBezTo>
                    <a:pt x="559" y="269"/>
                    <a:pt x="552" y="265"/>
                    <a:pt x="546" y="265"/>
                  </a:cubicBezTo>
                  <a:cubicBezTo>
                    <a:pt x="540" y="265"/>
                    <a:pt x="534" y="271"/>
                    <a:pt x="529" y="284"/>
                  </a:cubicBezTo>
                  <a:cubicBezTo>
                    <a:pt x="526" y="269"/>
                    <a:pt x="517" y="256"/>
                    <a:pt x="508" y="256"/>
                  </a:cubicBezTo>
                  <a:cubicBezTo>
                    <a:pt x="504" y="256"/>
                    <a:pt x="500" y="259"/>
                    <a:pt x="497" y="265"/>
                  </a:cubicBezTo>
                  <a:cubicBezTo>
                    <a:pt x="497" y="265"/>
                    <a:pt x="485" y="269"/>
                    <a:pt x="500" y="287"/>
                  </a:cubicBezTo>
                  <a:cubicBezTo>
                    <a:pt x="500" y="287"/>
                    <a:pt x="491" y="309"/>
                    <a:pt x="482" y="334"/>
                  </a:cubicBezTo>
                  <a:cubicBezTo>
                    <a:pt x="482" y="334"/>
                    <a:pt x="483" y="334"/>
                    <a:pt x="484" y="334"/>
                  </a:cubicBezTo>
                  <a:cubicBezTo>
                    <a:pt x="495" y="334"/>
                    <a:pt x="497" y="352"/>
                    <a:pt x="500" y="372"/>
                  </a:cubicBezTo>
                  <a:cubicBezTo>
                    <a:pt x="501" y="379"/>
                    <a:pt x="497" y="382"/>
                    <a:pt x="489" y="382"/>
                  </a:cubicBezTo>
                  <a:cubicBezTo>
                    <a:pt x="471" y="382"/>
                    <a:pt x="437" y="364"/>
                    <a:pt x="413" y="325"/>
                  </a:cubicBezTo>
                  <a:lnTo>
                    <a:pt x="378" y="287"/>
                  </a:lnTo>
                  <a:lnTo>
                    <a:pt x="384" y="328"/>
                  </a:lnTo>
                  <a:cubicBezTo>
                    <a:pt x="381" y="329"/>
                    <a:pt x="377" y="330"/>
                    <a:pt x="374" y="330"/>
                  </a:cubicBezTo>
                  <a:cubicBezTo>
                    <a:pt x="365" y="330"/>
                    <a:pt x="358" y="326"/>
                    <a:pt x="356" y="312"/>
                  </a:cubicBezTo>
                  <a:cubicBezTo>
                    <a:pt x="354" y="297"/>
                    <a:pt x="353" y="292"/>
                    <a:pt x="347" y="292"/>
                  </a:cubicBezTo>
                  <a:cubicBezTo>
                    <a:pt x="345" y="292"/>
                    <a:pt x="342" y="293"/>
                    <a:pt x="337" y="294"/>
                  </a:cubicBezTo>
                  <a:cubicBezTo>
                    <a:pt x="337" y="294"/>
                    <a:pt x="325" y="297"/>
                    <a:pt x="328" y="316"/>
                  </a:cubicBezTo>
                  <a:cubicBezTo>
                    <a:pt x="332" y="340"/>
                    <a:pt x="333" y="350"/>
                    <a:pt x="331" y="350"/>
                  </a:cubicBezTo>
                  <a:cubicBezTo>
                    <a:pt x="329" y="350"/>
                    <a:pt x="325" y="345"/>
                    <a:pt x="319" y="338"/>
                  </a:cubicBezTo>
                  <a:cubicBezTo>
                    <a:pt x="310" y="320"/>
                    <a:pt x="302" y="311"/>
                    <a:pt x="295" y="311"/>
                  </a:cubicBezTo>
                  <a:cubicBezTo>
                    <a:pt x="288" y="311"/>
                    <a:pt x="283" y="322"/>
                    <a:pt x="281" y="344"/>
                  </a:cubicBezTo>
                  <a:cubicBezTo>
                    <a:pt x="284" y="366"/>
                    <a:pt x="286" y="377"/>
                    <a:pt x="284" y="377"/>
                  </a:cubicBezTo>
                  <a:cubicBezTo>
                    <a:pt x="282" y="377"/>
                    <a:pt x="276" y="367"/>
                    <a:pt x="265" y="347"/>
                  </a:cubicBezTo>
                  <a:cubicBezTo>
                    <a:pt x="262" y="328"/>
                    <a:pt x="246" y="309"/>
                    <a:pt x="231" y="309"/>
                  </a:cubicBezTo>
                  <a:lnTo>
                    <a:pt x="237" y="331"/>
                  </a:lnTo>
                  <a:cubicBezTo>
                    <a:pt x="241" y="357"/>
                    <a:pt x="238" y="367"/>
                    <a:pt x="230" y="367"/>
                  </a:cubicBezTo>
                  <a:cubicBezTo>
                    <a:pt x="225" y="367"/>
                    <a:pt x="219" y="363"/>
                    <a:pt x="212" y="356"/>
                  </a:cubicBezTo>
                  <a:cubicBezTo>
                    <a:pt x="211" y="346"/>
                    <a:pt x="207" y="342"/>
                    <a:pt x="202" y="342"/>
                  </a:cubicBezTo>
                  <a:cubicBezTo>
                    <a:pt x="196" y="342"/>
                    <a:pt x="186" y="349"/>
                    <a:pt x="174" y="363"/>
                  </a:cubicBezTo>
                  <a:cubicBezTo>
                    <a:pt x="164" y="364"/>
                    <a:pt x="155" y="365"/>
                    <a:pt x="149" y="365"/>
                  </a:cubicBezTo>
                  <a:cubicBezTo>
                    <a:pt x="138" y="365"/>
                    <a:pt x="132" y="362"/>
                    <a:pt x="131" y="350"/>
                  </a:cubicBezTo>
                  <a:cubicBezTo>
                    <a:pt x="126" y="328"/>
                    <a:pt x="123" y="317"/>
                    <a:pt x="122" y="317"/>
                  </a:cubicBezTo>
                  <a:cubicBezTo>
                    <a:pt x="120" y="317"/>
                    <a:pt x="120" y="328"/>
                    <a:pt x="118" y="350"/>
                  </a:cubicBezTo>
                  <a:cubicBezTo>
                    <a:pt x="113" y="363"/>
                    <a:pt x="111" y="370"/>
                    <a:pt x="105" y="370"/>
                  </a:cubicBezTo>
                  <a:cubicBezTo>
                    <a:pt x="100" y="370"/>
                    <a:pt x="92" y="365"/>
                    <a:pt x="77" y="356"/>
                  </a:cubicBezTo>
                  <a:cubicBezTo>
                    <a:pt x="70" y="349"/>
                    <a:pt x="66" y="345"/>
                    <a:pt x="63" y="345"/>
                  </a:cubicBezTo>
                  <a:cubicBezTo>
                    <a:pt x="60" y="345"/>
                    <a:pt x="57" y="351"/>
                    <a:pt x="52" y="363"/>
                  </a:cubicBezTo>
                  <a:cubicBezTo>
                    <a:pt x="58" y="403"/>
                    <a:pt x="62" y="422"/>
                    <a:pt x="77" y="422"/>
                  </a:cubicBezTo>
                  <a:cubicBezTo>
                    <a:pt x="81" y="421"/>
                    <a:pt x="83" y="421"/>
                    <a:pt x="85" y="421"/>
                  </a:cubicBezTo>
                  <a:cubicBezTo>
                    <a:pt x="90" y="421"/>
                    <a:pt x="91" y="425"/>
                    <a:pt x="93" y="441"/>
                  </a:cubicBezTo>
                  <a:lnTo>
                    <a:pt x="68" y="444"/>
                  </a:lnTo>
                  <a:cubicBezTo>
                    <a:pt x="49" y="447"/>
                    <a:pt x="30" y="457"/>
                    <a:pt x="18" y="472"/>
                  </a:cubicBezTo>
                  <a:cubicBezTo>
                    <a:pt x="1" y="492"/>
                    <a:pt x="3" y="521"/>
                    <a:pt x="15" y="521"/>
                  </a:cubicBezTo>
                  <a:cubicBezTo>
                    <a:pt x="18" y="521"/>
                    <a:pt x="22" y="519"/>
                    <a:pt x="27" y="513"/>
                  </a:cubicBezTo>
                  <a:lnTo>
                    <a:pt x="43" y="532"/>
                  </a:lnTo>
                  <a:cubicBezTo>
                    <a:pt x="49" y="560"/>
                    <a:pt x="58" y="575"/>
                    <a:pt x="64" y="575"/>
                  </a:cubicBezTo>
                  <a:cubicBezTo>
                    <a:pt x="71" y="575"/>
                    <a:pt x="76" y="558"/>
                    <a:pt x="71" y="526"/>
                  </a:cubicBezTo>
                  <a:cubicBezTo>
                    <a:pt x="64" y="492"/>
                    <a:pt x="61" y="478"/>
                    <a:pt x="63" y="478"/>
                  </a:cubicBezTo>
                  <a:lnTo>
                    <a:pt x="63" y="478"/>
                  </a:lnTo>
                  <a:cubicBezTo>
                    <a:pt x="64" y="478"/>
                    <a:pt x="69" y="487"/>
                    <a:pt x="77" y="504"/>
                  </a:cubicBezTo>
                  <a:cubicBezTo>
                    <a:pt x="85" y="535"/>
                    <a:pt x="94" y="542"/>
                    <a:pt x="104" y="542"/>
                  </a:cubicBezTo>
                  <a:cubicBezTo>
                    <a:pt x="106" y="542"/>
                    <a:pt x="109" y="542"/>
                    <a:pt x="112" y="541"/>
                  </a:cubicBezTo>
                  <a:cubicBezTo>
                    <a:pt x="116" y="540"/>
                    <a:pt x="119" y="540"/>
                    <a:pt x="121" y="540"/>
                  </a:cubicBezTo>
                  <a:cubicBezTo>
                    <a:pt x="128" y="540"/>
                    <a:pt x="128" y="544"/>
                    <a:pt x="131" y="560"/>
                  </a:cubicBezTo>
                  <a:cubicBezTo>
                    <a:pt x="133" y="577"/>
                    <a:pt x="147" y="595"/>
                    <a:pt x="162" y="595"/>
                  </a:cubicBezTo>
                  <a:cubicBezTo>
                    <a:pt x="163" y="595"/>
                    <a:pt x="164" y="595"/>
                    <a:pt x="165" y="594"/>
                  </a:cubicBezTo>
                  <a:cubicBezTo>
                    <a:pt x="178" y="594"/>
                    <a:pt x="178" y="594"/>
                    <a:pt x="171" y="573"/>
                  </a:cubicBezTo>
                  <a:cubicBezTo>
                    <a:pt x="164" y="564"/>
                    <a:pt x="165" y="559"/>
                    <a:pt x="171" y="559"/>
                  </a:cubicBezTo>
                  <a:cubicBezTo>
                    <a:pt x="177" y="559"/>
                    <a:pt x="190" y="567"/>
                    <a:pt x="203" y="588"/>
                  </a:cubicBezTo>
                  <a:cubicBezTo>
                    <a:pt x="209" y="596"/>
                    <a:pt x="213" y="600"/>
                    <a:pt x="215" y="600"/>
                  </a:cubicBezTo>
                  <a:cubicBezTo>
                    <a:pt x="217" y="600"/>
                    <a:pt x="216" y="591"/>
                    <a:pt x="212" y="566"/>
                  </a:cubicBezTo>
                  <a:cubicBezTo>
                    <a:pt x="207" y="545"/>
                    <a:pt x="213" y="534"/>
                    <a:pt x="222" y="534"/>
                  </a:cubicBezTo>
                  <a:cubicBezTo>
                    <a:pt x="230" y="534"/>
                    <a:pt x="241" y="542"/>
                    <a:pt x="250" y="560"/>
                  </a:cubicBezTo>
                  <a:lnTo>
                    <a:pt x="278" y="557"/>
                  </a:lnTo>
                  <a:cubicBezTo>
                    <a:pt x="290" y="554"/>
                    <a:pt x="287" y="532"/>
                    <a:pt x="281" y="513"/>
                  </a:cubicBezTo>
                  <a:cubicBezTo>
                    <a:pt x="277" y="489"/>
                    <a:pt x="276" y="479"/>
                    <a:pt x="278" y="479"/>
                  </a:cubicBezTo>
                  <a:lnTo>
                    <a:pt x="278" y="479"/>
                  </a:lnTo>
                  <a:cubicBezTo>
                    <a:pt x="280" y="479"/>
                    <a:pt x="284" y="483"/>
                    <a:pt x="290" y="491"/>
                  </a:cubicBezTo>
                  <a:cubicBezTo>
                    <a:pt x="303" y="500"/>
                    <a:pt x="309" y="516"/>
                    <a:pt x="312" y="529"/>
                  </a:cubicBezTo>
                  <a:cubicBezTo>
                    <a:pt x="314" y="543"/>
                    <a:pt x="320" y="547"/>
                    <a:pt x="328" y="547"/>
                  </a:cubicBezTo>
                  <a:cubicBezTo>
                    <a:pt x="332" y="547"/>
                    <a:pt x="336" y="545"/>
                    <a:pt x="340" y="544"/>
                  </a:cubicBezTo>
                  <a:cubicBezTo>
                    <a:pt x="353" y="544"/>
                    <a:pt x="381" y="538"/>
                    <a:pt x="378" y="519"/>
                  </a:cubicBezTo>
                  <a:lnTo>
                    <a:pt x="378" y="519"/>
                  </a:lnTo>
                  <a:lnTo>
                    <a:pt x="381" y="538"/>
                  </a:lnTo>
                  <a:cubicBezTo>
                    <a:pt x="390" y="538"/>
                    <a:pt x="394" y="546"/>
                    <a:pt x="395" y="546"/>
                  </a:cubicBezTo>
                  <a:cubicBezTo>
                    <a:pt x="395" y="546"/>
                    <a:pt x="395" y="544"/>
                    <a:pt x="394" y="538"/>
                  </a:cubicBezTo>
                  <a:cubicBezTo>
                    <a:pt x="409" y="538"/>
                    <a:pt x="422" y="541"/>
                    <a:pt x="435" y="551"/>
                  </a:cubicBezTo>
                  <a:cubicBezTo>
                    <a:pt x="439" y="553"/>
                    <a:pt x="443" y="554"/>
                    <a:pt x="447" y="554"/>
                  </a:cubicBezTo>
                  <a:cubicBezTo>
                    <a:pt x="473" y="554"/>
                    <a:pt x="491" y="515"/>
                    <a:pt x="450" y="485"/>
                  </a:cubicBezTo>
                  <a:lnTo>
                    <a:pt x="466" y="482"/>
                  </a:lnTo>
                  <a:cubicBezTo>
                    <a:pt x="478" y="482"/>
                    <a:pt x="475" y="460"/>
                    <a:pt x="475" y="460"/>
                  </a:cubicBezTo>
                  <a:cubicBezTo>
                    <a:pt x="472" y="441"/>
                    <a:pt x="485" y="438"/>
                    <a:pt x="497" y="435"/>
                  </a:cubicBezTo>
                  <a:lnTo>
                    <a:pt x="503" y="475"/>
                  </a:lnTo>
                  <a:cubicBezTo>
                    <a:pt x="502" y="513"/>
                    <a:pt x="510" y="534"/>
                    <a:pt x="518" y="534"/>
                  </a:cubicBezTo>
                  <a:cubicBezTo>
                    <a:pt x="524" y="534"/>
                    <a:pt x="530" y="521"/>
                    <a:pt x="532" y="494"/>
                  </a:cubicBezTo>
                  <a:cubicBezTo>
                    <a:pt x="531" y="488"/>
                    <a:pt x="530" y="485"/>
                    <a:pt x="530" y="485"/>
                  </a:cubicBezTo>
                  <a:lnTo>
                    <a:pt x="530" y="485"/>
                  </a:lnTo>
                  <a:cubicBezTo>
                    <a:pt x="530" y="485"/>
                    <a:pt x="533" y="500"/>
                    <a:pt x="535" y="513"/>
                  </a:cubicBezTo>
                  <a:cubicBezTo>
                    <a:pt x="536" y="523"/>
                    <a:pt x="540" y="528"/>
                    <a:pt x="546" y="528"/>
                  </a:cubicBezTo>
                  <a:cubicBezTo>
                    <a:pt x="553" y="528"/>
                    <a:pt x="563" y="521"/>
                    <a:pt x="576" y="507"/>
                  </a:cubicBezTo>
                  <a:cubicBezTo>
                    <a:pt x="588" y="504"/>
                    <a:pt x="594" y="463"/>
                    <a:pt x="591" y="441"/>
                  </a:cubicBezTo>
                  <a:cubicBezTo>
                    <a:pt x="588" y="419"/>
                    <a:pt x="601" y="419"/>
                    <a:pt x="601" y="419"/>
                  </a:cubicBezTo>
                  <a:cubicBezTo>
                    <a:pt x="604" y="418"/>
                    <a:pt x="607" y="417"/>
                    <a:pt x="608" y="417"/>
                  </a:cubicBezTo>
                  <a:cubicBezTo>
                    <a:pt x="613" y="417"/>
                    <a:pt x="614" y="422"/>
                    <a:pt x="616" y="438"/>
                  </a:cubicBezTo>
                  <a:cubicBezTo>
                    <a:pt x="619" y="457"/>
                    <a:pt x="627" y="465"/>
                    <a:pt x="635" y="465"/>
                  </a:cubicBezTo>
                  <a:cubicBezTo>
                    <a:pt x="644" y="465"/>
                    <a:pt x="654" y="453"/>
                    <a:pt x="657" y="432"/>
                  </a:cubicBezTo>
                  <a:lnTo>
                    <a:pt x="660" y="450"/>
                  </a:lnTo>
                  <a:cubicBezTo>
                    <a:pt x="662" y="464"/>
                    <a:pt x="669" y="475"/>
                    <a:pt x="688" y="475"/>
                  </a:cubicBezTo>
                  <a:cubicBezTo>
                    <a:pt x="700" y="475"/>
                    <a:pt x="717" y="471"/>
                    <a:pt x="742" y="460"/>
                  </a:cubicBezTo>
                  <a:cubicBezTo>
                    <a:pt x="762" y="457"/>
                    <a:pt x="781" y="455"/>
                    <a:pt x="797" y="455"/>
                  </a:cubicBezTo>
                  <a:cubicBezTo>
                    <a:pt x="819" y="455"/>
                    <a:pt x="834" y="459"/>
                    <a:pt x="836" y="472"/>
                  </a:cubicBezTo>
                  <a:cubicBezTo>
                    <a:pt x="836" y="475"/>
                    <a:pt x="838" y="477"/>
                    <a:pt x="840" y="477"/>
                  </a:cubicBezTo>
                  <a:cubicBezTo>
                    <a:pt x="853" y="477"/>
                    <a:pt x="889" y="437"/>
                    <a:pt x="905" y="400"/>
                  </a:cubicBezTo>
                  <a:cubicBezTo>
                    <a:pt x="907" y="414"/>
                    <a:pt x="913" y="418"/>
                    <a:pt x="924" y="418"/>
                  </a:cubicBezTo>
                  <a:cubicBezTo>
                    <a:pt x="930" y="418"/>
                    <a:pt x="938" y="417"/>
                    <a:pt x="948" y="416"/>
                  </a:cubicBezTo>
                  <a:cubicBezTo>
                    <a:pt x="959" y="415"/>
                    <a:pt x="966" y="414"/>
                    <a:pt x="972" y="414"/>
                  </a:cubicBezTo>
                  <a:cubicBezTo>
                    <a:pt x="986" y="414"/>
                    <a:pt x="987" y="419"/>
                    <a:pt x="989" y="435"/>
                  </a:cubicBezTo>
                  <a:cubicBezTo>
                    <a:pt x="986" y="455"/>
                    <a:pt x="985" y="465"/>
                    <a:pt x="986" y="465"/>
                  </a:cubicBezTo>
                  <a:cubicBezTo>
                    <a:pt x="987" y="465"/>
                    <a:pt x="992" y="454"/>
                    <a:pt x="1002" y="432"/>
                  </a:cubicBezTo>
                  <a:cubicBezTo>
                    <a:pt x="1006" y="415"/>
                    <a:pt x="1015" y="408"/>
                    <a:pt x="1024" y="408"/>
                  </a:cubicBezTo>
                  <a:cubicBezTo>
                    <a:pt x="1039" y="408"/>
                    <a:pt x="1054" y="423"/>
                    <a:pt x="1058" y="447"/>
                  </a:cubicBezTo>
                  <a:cubicBezTo>
                    <a:pt x="1060" y="461"/>
                    <a:pt x="1066" y="465"/>
                    <a:pt x="1077" y="465"/>
                  </a:cubicBezTo>
                  <a:cubicBezTo>
                    <a:pt x="1083" y="465"/>
                    <a:pt x="1090" y="464"/>
                    <a:pt x="1099" y="463"/>
                  </a:cubicBezTo>
                  <a:cubicBezTo>
                    <a:pt x="1108" y="441"/>
                    <a:pt x="1136" y="438"/>
                    <a:pt x="1162" y="438"/>
                  </a:cubicBezTo>
                  <a:cubicBezTo>
                    <a:pt x="1202" y="432"/>
                    <a:pt x="1202" y="432"/>
                    <a:pt x="1196" y="391"/>
                  </a:cubicBezTo>
                  <a:cubicBezTo>
                    <a:pt x="1193" y="350"/>
                    <a:pt x="1205" y="347"/>
                    <a:pt x="1234" y="344"/>
                  </a:cubicBezTo>
                  <a:cubicBezTo>
                    <a:pt x="1236" y="344"/>
                    <a:pt x="1239" y="344"/>
                    <a:pt x="1242" y="344"/>
                  </a:cubicBezTo>
                  <a:cubicBezTo>
                    <a:pt x="1251" y="344"/>
                    <a:pt x="1259" y="346"/>
                    <a:pt x="1262" y="363"/>
                  </a:cubicBezTo>
                  <a:cubicBezTo>
                    <a:pt x="1262" y="363"/>
                    <a:pt x="1274" y="381"/>
                    <a:pt x="1290" y="381"/>
                  </a:cubicBezTo>
                  <a:cubicBezTo>
                    <a:pt x="1293" y="381"/>
                    <a:pt x="1297" y="380"/>
                    <a:pt x="1300" y="380"/>
                  </a:cubicBezTo>
                  <a:cubicBezTo>
                    <a:pt x="1309" y="380"/>
                    <a:pt x="1316" y="384"/>
                    <a:pt x="1318" y="400"/>
                  </a:cubicBezTo>
                  <a:cubicBezTo>
                    <a:pt x="1328" y="410"/>
                    <a:pt x="1343" y="416"/>
                    <a:pt x="1359" y="416"/>
                  </a:cubicBezTo>
                  <a:cubicBezTo>
                    <a:pt x="1368" y="415"/>
                    <a:pt x="1377" y="414"/>
                    <a:pt x="1385" y="414"/>
                  </a:cubicBezTo>
                  <a:cubicBezTo>
                    <a:pt x="1399" y="414"/>
                    <a:pt x="1410" y="417"/>
                    <a:pt x="1412" y="432"/>
                  </a:cubicBezTo>
                  <a:cubicBezTo>
                    <a:pt x="1425" y="432"/>
                    <a:pt x="1425" y="432"/>
                    <a:pt x="1425" y="410"/>
                  </a:cubicBezTo>
                  <a:cubicBezTo>
                    <a:pt x="1422" y="393"/>
                    <a:pt x="1429" y="377"/>
                    <a:pt x="1453" y="377"/>
                  </a:cubicBezTo>
                  <a:cubicBezTo>
                    <a:pt x="1462" y="377"/>
                    <a:pt x="1473" y="380"/>
                    <a:pt x="1487" y="385"/>
                  </a:cubicBezTo>
                  <a:cubicBezTo>
                    <a:pt x="1513" y="385"/>
                    <a:pt x="1553" y="381"/>
                    <a:pt x="1553" y="363"/>
                  </a:cubicBezTo>
                  <a:cubicBezTo>
                    <a:pt x="1557" y="362"/>
                    <a:pt x="1559" y="361"/>
                    <a:pt x="1561" y="361"/>
                  </a:cubicBezTo>
                  <a:cubicBezTo>
                    <a:pt x="1566" y="361"/>
                    <a:pt x="1566" y="365"/>
                    <a:pt x="1566" y="381"/>
                  </a:cubicBezTo>
                  <a:cubicBezTo>
                    <a:pt x="1567" y="401"/>
                    <a:pt x="1575" y="412"/>
                    <a:pt x="1585" y="412"/>
                  </a:cubicBezTo>
                  <a:cubicBezTo>
                    <a:pt x="1595" y="412"/>
                    <a:pt x="1608" y="401"/>
                    <a:pt x="1619" y="378"/>
                  </a:cubicBezTo>
                  <a:cubicBezTo>
                    <a:pt x="1619" y="368"/>
                    <a:pt x="1622" y="363"/>
                    <a:pt x="1627" y="363"/>
                  </a:cubicBezTo>
                  <a:cubicBezTo>
                    <a:pt x="1632" y="363"/>
                    <a:pt x="1638" y="368"/>
                    <a:pt x="1644" y="378"/>
                  </a:cubicBezTo>
                  <a:cubicBezTo>
                    <a:pt x="1644" y="378"/>
                    <a:pt x="1660" y="378"/>
                    <a:pt x="1669" y="356"/>
                  </a:cubicBezTo>
                  <a:cubicBezTo>
                    <a:pt x="1676" y="345"/>
                    <a:pt x="1679" y="339"/>
                    <a:pt x="1684" y="339"/>
                  </a:cubicBezTo>
                  <a:cubicBezTo>
                    <a:pt x="1689" y="339"/>
                    <a:pt x="1696" y="344"/>
                    <a:pt x="1710" y="353"/>
                  </a:cubicBezTo>
                  <a:cubicBezTo>
                    <a:pt x="1710" y="370"/>
                    <a:pt x="1719" y="372"/>
                    <a:pt x="1730" y="372"/>
                  </a:cubicBezTo>
                  <a:cubicBezTo>
                    <a:pt x="1732" y="372"/>
                    <a:pt x="1735" y="372"/>
                    <a:pt x="1738" y="372"/>
                  </a:cubicBezTo>
                  <a:cubicBezTo>
                    <a:pt x="1753" y="359"/>
                    <a:pt x="1810" y="351"/>
                    <a:pt x="1856" y="351"/>
                  </a:cubicBezTo>
                  <a:cubicBezTo>
                    <a:pt x="1888" y="351"/>
                    <a:pt x="1915" y="355"/>
                    <a:pt x="1920" y="363"/>
                  </a:cubicBezTo>
                  <a:cubicBezTo>
                    <a:pt x="1932" y="344"/>
                    <a:pt x="1932" y="344"/>
                    <a:pt x="1948" y="341"/>
                  </a:cubicBezTo>
                  <a:cubicBezTo>
                    <a:pt x="1953" y="356"/>
                    <a:pt x="1958" y="363"/>
                    <a:pt x="1962" y="363"/>
                  </a:cubicBezTo>
                  <a:cubicBezTo>
                    <a:pt x="1968" y="363"/>
                    <a:pt x="1973" y="346"/>
                    <a:pt x="1973" y="319"/>
                  </a:cubicBezTo>
                  <a:lnTo>
                    <a:pt x="1961" y="319"/>
                  </a:lnTo>
                  <a:lnTo>
                    <a:pt x="1945" y="322"/>
                  </a:lnTo>
                  <a:cubicBezTo>
                    <a:pt x="1945" y="302"/>
                    <a:pt x="1953" y="291"/>
                    <a:pt x="1962" y="291"/>
                  </a:cubicBezTo>
                  <a:cubicBezTo>
                    <a:pt x="1972" y="291"/>
                    <a:pt x="1984" y="307"/>
                    <a:pt x="1986" y="341"/>
                  </a:cubicBezTo>
                  <a:cubicBezTo>
                    <a:pt x="1993" y="361"/>
                    <a:pt x="1997" y="371"/>
                    <a:pt x="2001" y="371"/>
                  </a:cubicBezTo>
                  <a:cubicBezTo>
                    <a:pt x="2004" y="371"/>
                    <a:pt x="2008" y="360"/>
                    <a:pt x="2014" y="338"/>
                  </a:cubicBezTo>
                  <a:cubicBezTo>
                    <a:pt x="2019" y="317"/>
                    <a:pt x="2025" y="306"/>
                    <a:pt x="2032" y="306"/>
                  </a:cubicBezTo>
                  <a:cubicBezTo>
                    <a:pt x="2038" y="306"/>
                    <a:pt x="2045" y="316"/>
                    <a:pt x="2052" y="338"/>
                  </a:cubicBezTo>
                  <a:cubicBezTo>
                    <a:pt x="2053" y="357"/>
                    <a:pt x="2054" y="368"/>
                    <a:pt x="2055" y="368"/>
                  </a:cubicBezTo>
                  <a:cubicBezTo>
                    <a:pt x="2057" y="368"/>
                    <a:pt x="2059" y="357"/>
                    <a:pt x="2064" y="334"/>
                  </a:cubicBezTo>
                  <a:cubicBezTo>
                    <a:pt x="2078" y="287"/>
                    <a:pt x="2096" y="260"/>
                    <a:pt x="2110" y="260"/>
                  </a:cubicBezTo>
                  <a:cubicBezTo>
                    <a:pt x="2120" y="260"/>
                    <a:pt x="2129" y="277"/>
                    <a:pt x="2130" y="312"/>
                  </a:cubicBezTo>
                  <a:cubicBezTo>
                    <a:pt x="2133" y="356"/>
                    <a:pt x="2146" y="375"/>
                    <a:pt x="2158" y="375"/>
                  </a:cubicBezTo>
                  <a:cubicBezTo>
                    <a:pt x="2171" y="375"/>
                    <a:pt x="2171" y="356"/>
                    <a:pt x="2171" y="334"/>
                  </a:cubicBezTo>
                  <a:cubicBezTo>
                    <a:pt x="2163" y="314"/>
                    <a:pt x="2163" y="304"/>
                    <a:pt x="2168" y="304"/>
                  </a:cubicBezTo>
                  <a:lnTo>
                    <a:pt x="2168" y="304"/>
                  </a:lnTo>
                  <a:cubicBezTo>
                    <a:pt x="2173" y="304"/>
                    <a:pt x="2183" y="314"/>
                    <a:pt x="2196" y="334"/>
                  </a:cubicBezTo>
                  <a:cubicBezTo>
                    <a:pt x="2218" y="369"/>
                    <a:pt x="2237" y="385"/>
                    <a:pt x="2256" y="385"/>
                  </a:cubicBezTo>
                  <a:cubicBezTo>
                    <a:pt x="2271" y="385"/>
                    <a:pt x="2285" y="374"/>
                    <a:pt x="2302" y="356"/>
                  </a:cubicBezTo>
                  <a:cubicBezTo>
                    <a:pt x="2329" y="336"/>
                    <a:pt x="2352" y="326"/>
                    <a:pt x="2363" y="326"/>
                  </a:cubicBezTo>
                  <a:cubicBezTo>
                    <a:pt x="2374" y="326"/>
                    <a:pt x="2374" y="336"/>
                    <a:pt x="2356" y="356"/>
                  </a:cubicBezTo>
                  <a:cubicBezTo>
                    <a:pt x="2341" y="381"/>
                    <a:pt x="2335" y="390"/>
                    <a:pt x="2337" y="390"/>
                  </a:cubicBezTo>
                  <a:cubicBezTo>
                    <a:pt x="2339" y="390"/>
                    <a:pt x="2345" y="386"/>
                    <a:pt x="2356" y="378"/>
                  </a:cubicBezTo>
                  <a:lnTo>
                    <a:pt x="2421" y="378"/>
                  </a:lnTo>
                  <a:cubicBezTo>
                    <a:pt x="2434" y="378"/>
                    <a:pt x="2446" y="356"/>
                    <a:pt x="2446" y="334"/>
                  </a:cubicBezTo>
                  <a:cubicBezTo>
                    <a:pt x="2454" y="361"/>
                    <a:pt x="2468" y="379"/>
                    <a:pt x="2483" y="379"/>
                  </a:cubicBezTo>
                  <a:cubicBezTo>
                    <a:pt x="2492" y="379"/>
                    <a:pt x="2503" y="372"/>
                    <a:pt x="2512" y="356"/>
                  </a:cubicBezTo>
                  <a:lnTo>
                    <a:pt x="2540" y="356"/>
                  </a:lnTo>
                  <a:cubicBezTo>
                    <a:pt x="2553" y="356"/>
                    <a:pt x="2553" y="356"/>
                    <a:pt x="2565" y="334"/>
                  </a:cubicBezTo>
                  <a:cubicBezTo>
                    <a:pt x="2569" y="329"/>
                    <a:pt x="2573" y="327"/>
                    <a:pt x="2576" y="327"/>
                  </a:cubicBezTo>
                  <a:cubicBezTo>
                    <a:pt x="2586" y="327"/>
                    <a:pt x="2595" y="341"/>
                    <a:pt x="2606" y="356"/>
                  </a:cubicBezTo>
                  <a:cubicBezTo>
                    <a:pt x="2615" y="372"/>
                    <a:pt x="2624" y="387"/>
                    <a:pt x="2628" y="387"/>
                  </a:cubicBezTo>
                  <a:cubicBezTo>
                    <a:pt x="2630" y="387"/>
                    <a:pt x="2631" y="385"/>
                    <a:pt x="2631" y="378"/>
                  </a:cubicBezTo>
                  <a:cubicBezTo>
                    <a:pt x="2631" y="356"/>
                    <a:pt x="2656" y="338"/>
                    <a:pt x="2672" y="316"/>
                  </a:cubicBezTo>
                  <a:cubicBezTo>
                    <a:pt x="2676" y="309"/>
                    <a:pt x="2679" y="306"/>
                    <a:pt x="2682" y="306"/>
                  </a:cubicBezTo>
                  <a:cubicBezTo>
                    <a:pt x="2690" y="306"/>
                    <a:pt x="2693" y="322"/>
                    <a:pt x="2685" y="338"/>
                  </a:cubicBezTo>
                  <a:cubicBezTo>
                    <a:pt x="2685" y="356"/>
                    <a:pt x="2685" y="356"/>
                    <a:pt x="2710" y="378"/>
                  </a:cubicBezTo>
                  <a:cubicBezTo>
                    <a:pt x="2722" y="378"/>
                    <a:pt x="2750" y="378"/>
                    <a:pt x="2750" y="356"/>
                  </a:cubicBezTo>
                  <a:cubicBezTo>
                    <a:pt x="2750" y="347"/>
                    <a:pt x="2769" y="343"/>
                    <a:pt x="2789" y="343"/>
                  </a:cubicBezTo>
                  <a:cubicBezTo>
                    <a:pt x="2811" y="343"/>
                    <a:pt x="2835" y="348"/>
                    <a:pt x="2841" y="359"/>
                  </a:cubicBezTo>
                  <a:lnTo>
                    <a:pt x="2866" y="363"/>
                  </a:lnTo>
                  <a:cubicBezTo>
                    <a:pt x="2882" y="363"/>
                    <a:pt x="2895" y="344"/>
                    <a:pt x="2907" y="344"/>
                  </a:cubicBezTo>
                  <a:cubicBezTo>
                    <a:pt x="2907" y="344"/>
                    <a:pt x="2920" y="344"/>
                    <a:pt x="2935" y="325"/>
                  </a:cubicBezTo>
                  <a:cubicBezTo>
                    <a:pt x="2948" y="325"/>
                    <a:pt x="2960" y="325"/>
                    <a:pt x="2960" y="347"/>
                  </a:cubicBezTo>
                  <a:cubicBezTo>
                    <a:pt x="2968" y="327"/>
                    <a:pt x="2972" y="316"/>
                    <a:pt x="2975" y="316"/>
                  </a:cubicBezTo>
                  <a:cubicBezTo>
                    <a:pt x="2978" y="316"/>
                    <a:pt x="2981" y="327"/>
                    <a:pt x="2985" y="347"/>
                  </a:cubicBezTo>
                  <a:cubicBezTo>
                    <a:pt x="2985" y="369"/>
                    <a:pt x="2985" y="380"/>
                    <a:pt x="2987" y="380"/>
                  </a:cubicBezTo>
                  <a:cubicBezTo>
                    <a:pt x="2989" y="380"/>
                    <a:pt x="2993" y="370"/>
                    <a:pt x="3001" y="350"/>
                  </a:cubicBezTo>
                  <a:cubicBezTo>
                    <a:pt x="3007" y="339"/>
                    <a:pt x="3011" y="334"/>
                    <a:pt x="3014" y="334"/>
                  </a:cubicBezTo>
                  <a:cubicBezTo>
                    <a:pt x="3017" y="334"/>
                    <a:pt x="3020" y="339"/>
                    <a:pt x="3026" y="350"/>
                  </a:cubicBezTo>
                  <a:cubicBezTo>
                    <a:pt x="3026" y="361"/>
                    <a:pt x="3029" y="366"/>
                    <a:pt x="3032" y="366"/>
                  </a:cubicBezTo>
                  <a:cubicBezTo>
                    <a:pt x="3036" y="366"/>
                    <a:pt x="3039" y="361"/>
                    <a:pt x="3039" y="350"/>
                  </a:cubicBezTo>
                  <a:cubicBezTo>
                    <a:pt x="3048" y="326"/>
                    <a:pt x="3066" y="309"/>
                    <a:pt x="3079" y="309"/>
                  </a:cubicBezTo>
                  <a:cubicBezTo>
                    <a:pt x="3087" y="309"/>
                    <a:pt x="3093" y="317"/>
                    <a:pt x="3092" y="334"/>
                  </a:cubicBezTo>
                  <a:cubicBezTo>
                    <a:pt x="3092" y="334"/>
                    <a:pt x="3105" y="334"/>
                    <a:pt x="3120" y="316"/>
                  </a:cubicBezTo>
                  <a:cubicBezTo>
                    <a:pt x="3128" y="295"/>
                    <a:pt x="3132" y="285"/>
                    <a:pt x="3134" y="285"/>
                  </a:cubicBezTo>
                  <a:lnTo>
                    <a:pt x="3134" y="285"/>
                  </a:lnTo>
                  <a:cubicBezTo>
                    <a:pt x="3135" y="285"/>
                    <a:pt x="3134" y="295"/>
                    <a:pt x="3133" y="316"/>
                  </a:cubicBezTo>
                  <a:cubicBezTo>
                    <a:pt x="3139" y="337"/>
                    <a:pt x="3146" y="348"/>
                    <a:pt x="3153" y="348"/>
                  </a:cubicBezTo>
                  <a:cubicBezTo>
                    <a:pt x="3159" y="348"/>
                    <a:pt x="3166" y="338"/>
                    <a:pt x="3173" y="319"/>
                  </a:cubicBezTo>
                  <a:cubicBezTo>
                    <a:pt x="3173" y="319"/>
                    <a:pt x="3179" y="309"/>
                    <a:pt x="3186" y="309"/>
                  </a:cubicBezTo>
                  <a:cubicBezTo>
                    <a:pt x="3190" y="309"/>
                    <a:pt x="3194" y="311"/>
                    <a:pt x="3199" y="319"/>
                  </a:cubicBezTo>
                  <a:cubicBezTo>
                    <a:pt x="3214" y="332"/>
                    <a:pt x="3249" y="347"/>
                    <a:pt x="3272" y="347"/>
                  </a:cubicBezTo>
                  <a:cubicBezTo>
                    <a:pt x="3287" y="347"/>
                    <a:pt x="3296" y="341"/>
                    <a:pt x="3293" y="325"/>
                  </a:cubicBezTo>
                  <a:lnTo>
                    <a:pt x="3318" y="325"/>
                  </a:lnTo>
                  <a:cubicBezTo>
                    <a:pt x="3331" y="338"/>
                    <a:pt x="3340" y="344"/>
                    <a:pt x="3349" y="344"/>
                  </a:cubicBezTo>
                  <a:cubicBezTo>
                    <a:pt x="3356" y="344"/>
                    <a:pt x="3363" y="339"/>
                    <a:pt x="3371" y="328"/>
                  </a:cubicBezTo>
                  <a:lnTo>
                    <a:pt x="3387" y="309"/>
                  </a:lnTo>
                  <a:lnTo>
                    <a:pt x="3387" y="309"/>
                  </a:lnTo>
                  <a:cubicBezTo>
                    <a:pt x="3383" y="331"/>
                    <a:pt x="3396" y="353"/>
                    <a:pt x="3408" y="353"/>
                  </a:cubicBezTo>
                  <a:cubicBezTo>
                    <a:pt x="3421" y="353"/>
                    <a:pt x="3421" y="353"/>
                    <a:pt x="3424" y="331"/>
                  </a:cubicBezTo>
                  <a:cubicBezTo>
                    <a:pt x="3414" y="314"/>
                    <a:pt x="3420" y="312"/>
                    <a:pt x="3429" y="312"/>
                  </a:cubicBezTo>
                  <a:cubicBezTo>
                    <a:pt x="3431" y="312"/>
                    <a:pt x="3434" y="312"/>
                    <a:pt x="3437" y="312"/>
                  </a:cubicBezTo>
                  <a:cubicBezTo>
                    <a:pt x="3452" y="312"/>
                    <a:pt x="3462" y="334"/>
                    <a:pt x="3462" y="356"/>
                  </a:cubicBezTo>
                  <a:lnTo>
                    <a:pt x="3474" y="356"/>
                  </a:lnTo>
                  <a:cubicBezTo>
                    <a:pt x="3476" y="333"/>
                    <a:pt x="3481" y="323"/>
                    <a:pt x="3485" y="323"/>
                  </a:cubicBezTo>
                  <a:cubicBezTo>
                    <a:pt x="3488" y="323"/>
                    <a:pt x="3490" y="328"/>
                    <a:pt x="3490" y="338"/>
                  </a:cubicBezTo>
                  <a:cubicBezTo>
                    <a:pt x="3496" y="350"/>
                    <a:pt x="3512" y="359"/>
                    <a:pt x="3528" y="359"/>
                  </a:cubicBezTo>
                  <a:cubicBezTo>
                    <a:pt x="3528" y="354"/>
                    <a:pt x="3529" y="352"/>
                    <a:pt x="3530" y="352"/>
                  </a:cubicBezTo>
                  <a:lnTo>
                    <a:pt x="3530" y="352"/>
                  </a:lnTo>
                  <a:cubicBezTo>
                    <a:pt x="3533" y="352"/>
                    <a:pt x="3536" y="360"/>
                    <a:pt x="3530" y="360"/>
                  </a:cubicBezTo>
                  <a:cubicBezTo>
                    <a:pt x="3529" y="360"/>
                    <a:pt x="3528" y="360"/>
                    <a:pt x="3528" y="359"/>
                  </a:cubicBezTo>
                  <a:lnTo>
                    <a:pt x="3524" y="381"/>
                  </a:lnTo>
                  <a:cubicBezTo>
                    <a:pt x="3528" y="388"/>
                    <a:pt x="3531" y="391"/>
                    <a:pt x="3533" y="391"/>
                  </a:cubicBezTo>
                  <a:cubicBezTo>
                    <a:pt x="3537" y="391"/>
                    <a:pt x="3538" y="378"/>
                    <a:pt x="3540" y="363"/>
                  </a:cubicBezTo>
                  <a:lnTo>
                    <a:pt x="3565" y="366"/>
                  </a:lnTo>
                  <a:cubicBezTo>
                    <a:pt x="3569" y="366"/>
                    <a:pt x="3572" y="366"/>
                    <a:pt x="3575" y="366"/>
                  </a:cubicBezTo>
                  <a:cubicBezTo>
                    <a:pt x="3585" y="366"/>
                    <a:pt x="3591" y="364"/>
                    <a:pt x="3581" y="347"/>
                  </a:cubicBezTo>
                  <a:cubicBezTo>
                    <a:pt x="3584" y="326"/>
                    <a:pt x="3584" y="306"/>
                    <a:pt x="3594" y="306"/>
                  </a:cubicBezTo>
                  <a:cubicBezTo>
                    <a:pt x="3595" y="306"/>
                    <a:pt x="3596" y="306"/>
                    <a:pt x="3597" y="306"/>
                  </a:cubicBezTo>
                  <a:cubicBezTo>
                    <a:pt x="3598" y="299"/>
                    <a:pt x="3600" y="296"/>
                    <a:pt x="3601" y="296"/>
                  </a:cubicBezTo>
                  <a:lnTo>
                    <a:pt x="3601" y="296"/>
                  </a:lnTo>
                  <a:cubicBezTo>
                    <a:pt x="3605" y="296"/>
                    <a:pt x="3607" y="306"/>
                    <a:pt x="3597" y="306"/>
                  </a:cubicBezTo>
                  <a:cubicBezTo>
                    <a:pt x="3597" y="328"/>
                    <a:pt x="3593" y="347"/>
                    <a:pt x="3606" y="350"/>
                  </a:cubicBezTo>
                  <a:cubicBezTo>
                    <a:pt x="3622" y="350"/>
                    <a:pt x="3618" y="372"/>
                    <a:pt x="3618" y="372"/>
                  </a:cubicBezTo>
                  <a:cubicBezTo>
                    <a:pt x="3611" y="391"/>
                    <a:pt x="3619" y="398"/>
                    <a:pt x="3630" y="398"/>
                  </a:cubicBezTo>
                  <a:cubicBezTo>
                    <a:pt x="3644" y="398"/>
                    <a:pt x="3663" y="388"/>
                    <a:pt x="3672" y="378"/>
                  </a:cubicBezTo>
                  <a:cubicBezTo>
                    <a:pt x="3685" y="359"/>
                    <a:pt x="3696" y="349"/>
                    <a:pt x="3703" y="349"/>
                  </a:cubicBezTo>
                  <a:cubicBezTo>
                    <a:pt x="3710" y="349"/>
                    <a:pt x="3713" y="360"/>
                    <a:pt x="3709" y="381"/>
                  </a:cubicBezTo>
                  <a:cubicBezTo>
                    <a:pt x="3708" y="393"/>
                    <a:pt x="3710" y="398"/>
                    <a:pt x="3714" y="398"/>
                  </a:cubicBezTo>
                  <a:cubicBezTo>
                    <a:pt x="3723" y="398"/>
                    <a:pt x="3743" y="367"/>
                    <a:pt x="3756" y="325"/>
                  </a:cubicBezTo>
                  <a:lnTo>
                    <a:pt x="3775" y="262"/>
                  </a:lnTo>
                  <a:lnTo>
                    <a:pt x="3769" y="325"/>
                  </a:lnTo>
                  <a:cubicBezTo>
                    <a:pt x="3773" y="376"/>
                    <a:pt x="3774" y="396"/>
                    <a:pt x="3784" y="396"/>
                  </a:cubicBezTo>
                  <a:cubicBezTo>
                    <a:pt x="3790" y="396"/>
                    <a:pt x="3800" y="387"/>
                    <a:pt x="3816" y="372"/>
                  </a:cubicBezTo>
                  <a:cubicBezTo>
                    <a:pt x="3831" y="364"/>
                    <a:pt x="3839" y="361"/>
                    <a:pt x="3842" y="361"/>
                  </a:cubicBezTo>
                  <a:cubicBezTo>
                    <a:pt x="3847" y="361"/>
                    <a:pt x="3846" y="365"/>
                    <a:pt x="3844" y="375"/>
                  </a:cubicBezTo>
                  <a:cubicBezTo>
                    <a:pt x="3841" y="397"/>
                    <a:pt x="3853" y="397"/>
                    <a:pt x="3894" y="403"/>
                  </a:cubicBezTo>
                  <a:cubicBezTo>
                    <a:pt x="3908" y="404"/>
                    <a:pt x="3918" y="406"/>
                    <a:pt x="3926" y="406"/>
                  </a:cubicBezTo>
                  <a:cubicBezTo>
                    <a:pt x="3941" y="406"/>
                    <a:pt x="3948" y="402"/>
                    <a:pt x="3948" y="388"/>
                  </a:cubicBezTo>
                  <a:lnTo>
                    <a:pt x="3976" y="391"/>
                  </a:lnTo>
                  <a:cubicBezTo>
                    <a:pt x="3978" y="408"/>
                    <a:pt x="3984" y="416"/>
                    <a:pt x="3990" y="416"/>
                  </a:cubicBezTo>
                  <a:cubicBezTo>
                    <a:pt x="3999" y="416"/>
                    <a:pt x="4008" y="398"/>
                    <a:pt x="4004" y="372"/>
                  </a:cubicBezTo>
                  <a:lnTo>
                    <a:pt x="4004" y="372"/>
                  </a:lnTo>
                  <a:lnTo>
                    <a:pt x="4029" y="375"/>
                  </a:lnTo>
                  <a:lnTo>
                    <a:pt x="4026" y="397"/>
                  </a:lnTo>
                  <a:cubicBezTo>
                    <a:pt x="4026" y="419"/>
                    <a:pt x="4051" y="422"/>
                    <a:pt x="4154" y="432"/>
                  </a:cubicBezTo>
                  <a:cubicBezTo>
                    <a:pt x="4207" y="438"/>
                    <a:pt x="4239" y="444"/>
                    <a:pt x="4258" y="444"/>
                  </a:cubicBezTo>
                  <a:cubicBezTo>
                    <a:pt x="4283" y="444"/>
                    <a:pt x="4289" y="435"/>
                    <a:pt x="4292" y="413"/>
                  </a:cubicBezTo>
                  <a:cubicBezTo>
                    <a:pt x="4301" y="393"/>
                    <a:pt x="4309" y="384"/>
                    <a:pt x="4314" y="384"/>
                  </a:cubicBezTo>
                  <a:cubicBezTo>
                    <a:pt x="4319" y="384"/>
                    <a:pt x="4321" y="395"/>
                    <a:pt x="4317" y="416"/>
                  </a:cubicBezTo>
                  <a:cubicBezTo>
                    <a:pt x="4315" y="431"/>
                    <a:pt x="4319" y="447"/>
                    <a:pt x="4323" y="447"/>
                  </a:cubicBezTo>
                  <a:cubicBezTo>
                    <a:pt x="4324" y="447"/>
                    <a:pt x="4326" y="444"/>
                    <a:pt x="4327" y="438"/>
                  </a:cubicBezTo>
                  <a:cubicBezTo>
                    <a:pt x="4342" y="441"/>
                    <a:pt x="4358" y="450"/>
                    <a:pt x="4364" y="466"/>
                  </a:cubicBezTo>
                  <a:cubicBezTo>
                    <a:pt x="4379" y="488"/>
                    <a:pt x="4390" y="495"/>
                    <a:pt x="4398" y="495"/>
                  </a:cubicBezTo>
                  <a:cubicBezTo>
                    <a:pt x="4408" y="495"/>
                    <a:pt x="4413" y="485"/>
                    <a:pt x="4414" y="475"/>
                  </a:cubicBezTo>
                  <a:cubicBezTo>
                    <a:pt x="4412" y="457"/>
                    <a:pt x="4412" y="450"/>
                    <a:pt x="4414" y="450"/>
                  </a:cubicBezTo>
                  <a:lnTo>
                    <a:pt x="4414" y="450"/>
                  </a:lnTo>
                  <a:cubicBezTo>
                    <a:pt x="4417" y="450"/>
                    <a:pt x="4423" y="463"/>
                    <a:pt x="4430" y="475"/>
                  </a:cubicBezTo>
                  <a:cubicBezTo>
                    <a:pt x="4437" y="493"/>
                    <a:pt x="4443" y="509"/>
                    <a:pt x="4448" y="509"/>
                  </a:cubicBezTo>
                  <a:cubicBezTo>
                    <a:pt x="4450" y="509"/>
                    <a:pt x="4451" y="507"/>
                    <a:pt x="4452" y="500"/>
                  </a:cubicBezTo>
                  <a:cubicBezTo>
                    <a:pt x="4459" y="493"/>
                    <a:pt x="4481" y="487"/>
                    <a:pt x="4502" y="487"/>
                  </a:cubicBezTo>
                  <a:cubicBezTo>
                    <a:pt x="4525" y="487"/>
                    <a:pt x="4546" y="495"/>
                    <a:pt x="4543" y="516"/>
                  </a:cubicBezTo>
                  <a:lnTo>
                    <a:pt x="4568" y="522"/>
                  </a:lnTo>
                  <a:cubicBezTo>
                    <a:pt x="4570" y="510"/>
                    <a:pt x="4579" y="507"/>
                    <a:pt x="4591" y="507"/>
                  </a:cubicBezTo>
                  <a:cubicBezTo>
                    <a:pt x="4601" y="507"/>
                    <a:pt x="4612" y="509"/>
                    <a:pt x="4624" y="510"/>
                  </a:cubicBezTo>
                  <a:cubicBezTo>
                    <a:pt x="4649" y="513"/>
                    <a:pt x="4662" y="516"/>
                    <a:pt x="4659" y="538"/>
                  </a:cubicBezTo>
                  <a:cubicBezTo>
                    <a:pt x="4650" y="547"/>
                    <a:pt x="4650" y="551"/>
                    <a:pt x="4657" y="551"/>
                  </a:cubicBezTo>
                  <a:cubicBezTo>
                    <a:pt x="4662" y="551"/>
                    <a:pt x="4671" y="548"/>
                    <a:pt x="4684" y="541"/>
                  </a:cubicBezTo>
                  <a:cubicBezTo>
                    <a:pt x="4684" y="541"/>
                    <a:pt x="4685" y="541"/>
                    <a:pt x="4685" y="541"/>
                  </a:cubicBezTo>
                  <a:cubicBezTo>
                    <a:pt x="4698" y="541"/>
                    <a:pt x="4717" y="507"/>
                    <a:pt x="4730" y="507"/>
                  </a:cubicBezTo>
                  <a:cubicBezTo>
                    <a:pt x="4730" y="507"/>
                    <a:pt x="4730" y="507"/>
                    <a:pt x="4731" y="507"/>
                  </a:cubicBezTo>
                  <a:cubicBezTo>
                    <a:pt x="4734" y="485"/>
                    <a:pt x="4750" y="469"/>
                    <a:pt x="4765" y="469"/>
                  </a:cubicBezTo>
                  <a:lnTo>
                    <a:pt x="4759" y="491"/>
                  </a:lnTo>
                  <a:cubicBezTo>
                    <a:pt x="4756" y="510"/>
                    <a:pt x="4753" y="532"/>
                    <a:pt x="4753" y="532"/>
                  </a:cubicBezTo>
                  <a:cubicBezTo>
                    <a:pt x="4757" y="533"/>
                    <a:pt x="4760" y="533"/>
                    <a:pt x="4764" y="533"/>
                  </a:cubicBezTo>
                  <a:cubicBezTo>
                    <a:pt x="4772" y="533"/>
                    <a:pt x="4779" y="529"/>
                    <a:pt x="4781" y="516"/>
                  </a:cubicBezTo>
                  <a:cubicBezTo>
                    <a:pt x="4791" y="538"/>
                    <a:pt x="4806" y="541"/>
                    <a:pt x="4831" y="544"/>
                  </a:cubicBezTo>
                  <a:cubicBezTo>
                    <a:pt x="4842" y="547"/>
                    <a:pt x="4853" y="549"/>
                    <a:pt x="4863" y="549"/>
                  </a:cubicBezTo>
                  <a:cubicBezTo>
                    <a:pt x="4877" y="549"/>
                    <a:pt x="4890" y="546"/>
                    <a:pt x="4900" y="535"/>
                  </a:cubicBezTo>
                  <a:cubicBezTo>
                    <a:pt x="4902" y="562"/>
                    <a:pt x="4934" y="580"/>
                    <a:pt x="4963" y="580"/>
                  </a:cubicBezTo>
                  <a:cubicBezTo>
                    <a:pt x="4979" y="580"/>
                    <a:pt x="4995" y="574"/>
                    <a:pt x="5004" y="560"/>
                  </a:cubicBezTo>
                  <a:cubicBezTo>
                    <a:pt x="5005" y="550"/>
                    <a:pt x="5009" y="545"/>
                    <a:pt x="5013" y="545"/>
                  </a:cubicBezTo>
                  <a:cubicBezTo>
                    <a:pt x="5018" y="545"/>
                    <a:pt x="5024" y="551"/>
                    <a:pt x="5029" y="563"/>
                  </a:cubicBezTo>
                  <a:cubicBezTo>
                    <a:pt x="5034" y="577"/>
                    <a:pt x="5036" y="583"/>
                    <a:pt x="5040" y="583"/>
                  </a:cubicBezTo>
                  <a:cubicBezTo>
                    <a:pt x="5043" y="583"/>
                    <a:pt x="5046" y="578"/>
                    <a:pt x="5054" y="569"/>
                  </a:cubicBezTo>
                  <a:cubicBezTo>
                    <a:pt x="5057" y="566"/>
                    <a:pt x="5061" y="564"/>
                    <a:pt x="5064" y="564"/>
                  </a:cubicBezTo>
                  <a:cubicBezTo>
                    <a:pt x="5074" y="564"/>
                    <a:pt x="5081" y="582"/>
                    <a:pt x="5088" y="601"/>
                  </a:cubicBezTo>
                  <a:cubicBezTo>
                    <a:pt x="5090" y="628"/>
                    <a:pt x="5096" y="638"/>
                    <a:pt x="5104" y="638"/>
                  </a:cubicBezTo>
                  <a:cubicBezTo>
                    <a:pt x="5109" y="638"/>
                    <a:pt x="5116" y="635"/>
                    <a:pt x="5123" y="629"/>
                  </a:cubicBezTo>
                  <a:cubicBezTo>
                    <a:pt x="5137" y="623"/>
                    <a:pt x="5152" y="619"/>
                    <a:pt x="5167" y="619"/>
                  </a:cubicBezTo>
                  <a:cubicBezTo>
                    <a:pt x="5176" y="619"/>
                    <a:pt x="5184" y="620"/>
                    <a:pt x="5192" y="623"/>
                  </a:cubicBezTo>
                  <a:cubicBezTo>
                    <a:pt x="5220" y="607"/>
                    <a:pt x="5236" y="610"/>
                    <a:pt x="5226" y="588"/>
                  </a:cubicBezTo>
                  <a:cubicBezTo>
                    <a:pt x="5229" y="573"/>
                    <a:pt x="5236" y="560"/>
                    <a:pt x="5248" y="551"/>
                  </a:cubicBezTo>
                  <a:cubicBezTo>
                    <a:pt x="5256" y="546"/>
                    <a:pt x="5261" y="545"/>
                    <a:pt x="5264" y="545"/>
                  </a:cubicBezTo>
                  <a:cubicBezTo>
                    <a:pt x="5273" y="545"/>
                    <a:pt x="5270" y="554"/>
                    <a:pt x="5263" y="554"/>
                  </a:cubicBezTo>
                  <a:cubicBezTo>
                    <a:pt x="5262" y="554"/>
                    <a:pt x="5261" y="554"/>
                    <a:pt x="5261" y="554"/>
                  </a:cubicBezTo>
                  <a:cubicBezTo>
                    <a:pt x="5229" y="566"/>
                    <a:pt x="5242" y="569"/>
                    <a:pt x="5251" y="594"/>
                  </a:cubicBezTo>
                  <a:cubicBezTo>
                    <a:pt x="5261" y="610"/>
                    <a:pt x="5279" y="623"/>
                    <a:pt x="5298" y="626"/>
                  </a:cubicBezTo>
                  <a:lnTo>
                    <a:pt x="5348" y="638"/>
                  </a:lnTo>
                  <a:cubicBezTo>
                    <a:pt x="5368" y="654"/>
                    <a:pt x="5380" y="662"/>
                    <a:pt x="5388" y="662"/>
                  </a:cubicBezTo>
                  <a:cubicBezTo>
                    <a:pt x="5395" y="662"/>
                    <a:pt x="5399" y="657"/>
                    <a:pt x="5402" y="648"/>
                  </a:cubicBezTo>
                  <a:lnTo>
                    <a:pt x="5405" y="629"/>
                  </a:lnTo>
                  <a:cubicBezTo>
                    <a:pt x="5407" y="659"/>
                    <a:pt x="5474" y="683"/>
                    <a:pt x="5524" y="683"/>
                  </a:cubicBezTo>
                  <a:cubicBezTo>
                    <a:pt x="5546" y="683"/>
                    <a:pt x="5564" y="679"/>
                    <a:pt x="5572" y="669"/>
                  </a:cubicBezTo>
                  <a:lnTo>
                    <a:pt x="5572" y="669"/>
                  </a:lnTo>
                  <a:cubicBezTo>
                    <a:pt x="5571" y="674"/>
                    <a:pt x="5570" y="680"/>
                    <a:pt x="5568" y="685"/>
                  </a:cubicBezTo>
                  <a:cubicBezTo>
                    <a:pt x="5565" y="707"/>
                    <a:pt x="5577" y="710"/>
                    <a:pt x="5602" y="717"/>
                  </a:cubicBezTo>
                  <a:cubicBezTo>
                    <a:pt x="5637" y="717"/>
                    <a:pt x="5671" y="720"/>
                    <a:pt x="5709" y="726"/>
                  </a:cubicBezTo>
                  <a:cubicBezTo>
                    <a:pt x="5739" y="734"/>
                    <a:pt x="5765" y="741"/>
                    <a:pt x="5782" y="741"/>
                  </a:cubicBezTo>
                  <a:cubicBezTo>
                    <a:pt x="5793" y="741"/>
                    <a:pt x="5800" y="738"/>
                    <a:pt x="5803" y="729"/>
                  </a:cubicBezTo>
                  <a:cubicBezTo>
                    <a:pt x="5815" y="732"/>
                    <a:pt x="5815" y="732"/>
                    <a:pt x="5809" y="754"/>
                  </a:cubicBezTo>
                  <a:cubicBezTo>
                    <a:pt x="5790" y="770"/>
                    <a:pt x="5803" y="773"/>
                    <a:pt x="5815" y="776"/>
                  </a:cubicBezTo>
                  <a:cubicBezTo>
                    <a:pt x="5816" y="776"/>
                    <a:pt x="5817" y="777"/>
                    <a:pt x="5818" y="777"/>
                  </a:cubicBezTo>
                  <a:cubicBezTo>
                    <a:pt x="5829" y="777"/>
                    <a:pt x="5835" y="759"/>
                    <a:pt x="5840" y="742"/>
                  </a:cubicBezTo>
                  <a:cubicBezTo>
                    <a:pt x="5843" y="732"/>
                    <a:pt x="5847" y="727"/>
                    <a:pt x="5852" y="727"/>
                  </a:cubicBezTo>
                  <a:cubicBezTo>
                    <a:pt x="5859" y="727"/>
                    <a:pt x="5867" y="735"/>
                    <a:pt x="5878" y="751"/>
                  </a:cubicBezTo>
                  <a:cubicBezTo>
                    <a:pt x="5896" y="772"/>
                    <a:pt x="5923" y="784"/>
                    <a:pt x="5950" y="784"/>
                  </a:cubicBezTo>
                  <a:cubicBezTo>
                    <a:pt x="5960" y="784"/>
                    <a:pt x="5969" y="783"/>
                    <a:pt x="5978" y="779"/>
                  </a:cubicBezTo>
                  <a:cubicBezTo>
                    <a:pt x="5994" y="783"/>
                    <a:pt x="6006" y="786"/>
                    <a:pt x="6000" y="808"/>
                  </a:cubicBezTo>
                  <a:cubicBezTo>
                    <a:pt x="6004" y="822"/>
                    <a:pt x="6014" y="839"/>
                    <a:pt x="6031" y="839"/>
                  </a:cubicBezTo>
                  <a:cubicBezTo>
                    <a:pt x="6040" y="839"/>
                    <a:pt x="6050" y="835"/>
                    <a:pt x="6063" y="823"/>
                  </a:cubicBezTo>
                  <a:cubicBezTo>
                    <a:pt x="6075" y="830"/>
                    <a:pt x="6075" y="830"/>
                    <a:pt x="6069" y="848"/>
                  </a:cubicBezTo>
                  <a:cubicBezTo>
                    <a:pt x="6073" y="862"/>
                    <a:pt x="6073" y="875"/>
                    <a:pt x="6078" y="875"/>
                  </a:cubicBezTo>
                  <a:cubicBezTo>
                    <a:pt x="6081" y="875"/>
                    <a:pt x="6086" y="869"/>
                    <a:pt x="6094" y="855"/>
                  </a:cubicBezTo>
                  <a:cubicBezTo>
                    <a:pt x="6103" y="851"/>
                    <a:pt x="6113" y="849"/>
                    <a:pt x="6123" y="849"/>
                  </a:cubicBezTo>
                  <a:cubicBezTo>
                    <a:pt x="6146" y="849"/>
                    <a:pt x="6170" y="860"/>
                    <a:pt x="6185" y="880"/>
                  </a:cubicBezTo>
                  <a:cubicBezTo>
                    <a:pt x="6190" y="881"/>
                    <a:pt x="6195" y="882"/>
                    <a:pt x="6199" y="882"/>
                  </a:cubicBezTo>
                  <a:cubicBezTo>
                    <a:pt x="6206" y="882"/>
                    <a:pt x="6212" y="879"/>
                    <a:pt x="6216" y="867"/>
                  </a:cubicBezTo>
                  <a:lnTo>
                    <a:pt x="6220" y="848"/>
                  </a:lnTo>
                  <a:cubicBezTo>
                    <a:pt x="6221" y="871"/>
                    <a:pt x="6222" y="882"/>
                    <a:pt x="6226" y="882"/>
                  </a:cubicBezTo>
                  <a:cubicBezTo>
                    <a:pt x="6229" y="882"/>
                    <a:pt x="6236" y="873"/>
                    <a:pt x="6248" y="855"/>
                  </a:cubicBezTo>
                  <a:cubicBezTo>
                    <a:pt x="6249" y="846"/>
                    <a:pt x="6253" y="842"/>
                    <a:pt x="6256" y="842"/>
                  </a:cubicBezTo>
                  <a:cubicBezTo>
                    <a:pt x="6259" y="842"/>
                    <a:pt x="6262" y="848"/>
                    <a:pt x="6260" y="858"/>
                  </a:cubicBezTo>
                  <a:cubicBezTo>
                    <a:pt x="6267" y="883"/>
                    <a:pt x="6279" y="886"/>
                    <a:pt x="6279" y="886"/>
                  </a:cubicBezTo>
                  <a:cubicBezTo>
                    <a:pt x="6326" y="892"/>
                    <a:pt x="6373" y="902"/>
                    <a:pt x="6420" y="914"/>
                  </a:cubicBezTo>
                  <a:cubicBezTo>
                    <a:pt x="6486" y="937"/>
                    <a:pt x="6525" y="950"/>
                    <a:pt x="6546" y="950"/>
                  </a:cubicBezTo>
                  <a:cubicBezTo>
                    <a:pt x="6556" y="950"/>
                    <a:pt x="6562" y="947"/>
                    <a:pt x="6564" y="939"/>
                  </a:cubicBezTo>
                  <a:cubicBezTo>
                    <a:pt x="6573" y="932"/>
                    <a:pt x="6577" y="928"/>
                    <a:pt x="6580" y="928"/>
                  </a:cubicBezTo>
                  <a:cubicBezTo>
                    <a:pt x="6584" y="928"/>
                    <a:pt x="6586" y="935"/>
                    <a:pt x="6589" y="949"/>
                  </a:cubicBezTo>
                  <a:cubicBezTo>
                    <a:pt x="6592" y="964"/>
                    <a:pt x="6605" y="977"/>
                    <a:pt x="6621" y="980"/>
                  </a:cubicBezTo>
                  <a:cubicBezTo>
                    <a:pt x="6633" y="986"/>
                    <a:pt x="6646" y="989"/>
                    <a:pt x="6639" y="1008"/>
                  </a:cubicBezTo>
                  <a:cubicBezTo>
                    <a:pt x="6651" y="999"/>
                    <a:pt x="6655" y="995"/>
                    <a:pt x="6660" y="995"/>
                  </a:cubicBezTo>
                  <a:cubicBezTo>
                    <a:pt x="6663" y="995"/>
                    <a:pt x="6666" y="996"/>
                    <a:pt x="6671" y="999"/>
                  </a:cubicBezTo>
                  <a:cubicBezTo>
                    <a:pt x="6667" y="1010"/>
                    <a:pt x="6670" y="1017"/>
                    <a:pt x="6677" y="1017"/>
                  </a:cubicBezTo>
                  <a:cubicBezTo>
                    <a:pt x="6682" y="1017"/>
                    <a:pt x="6689" y="1014"/>
                    <a:pt x="6696" y="1008"/>
                  </a:cubicBezTo>
                  <a:cubicBezTo>
                    <a:pt x="6708" y="990"/>
                    <a:pt x="6714" y="980"/>
                    <a:pt x="6716" y="980"/>
                  </a:cubicBezTo>
                  <a:lnTo>
                    <a:pt x="6716" y="980"/>
                  </a:lnTo>
                  <a:cubicBezTo>
                    <a:pt x="6718" y="980"/>
                    <a:pt x="6715" y="990"/>
                    <a:pt x="6708" y="1011"/>
                  </a:cubicBezTo>
                  <a:cubicBezTo>
                    <a:pt x="6704" y="1025"/>
                    <a:pt x="6720" y="1048"/>
                    <a:pt x="6726" y="1048"/>
                  </a:cubicBezTo>
                  <a:cubicBezTo>
                    <a:pt x="6728" y="1048"/>
                    <a:pt x="6729" y="1046"/>
                    <a:pt x="6727" y="1039"/>
                  </a:cubicBezTo>
                  <a:cubicBezTo>
                    <a:pt x="6733" y="1021"/>
                    <a:pt x="6759" y="1027"/>
                    <a:pt x="6777" y="1011"/>
                  </a:cubicBezTo>
                  <a:cubicBezTo>
                    <a:pt x="6790" y="1018"/>
                    <a:pt x="6802" y="1021"/>
                    <a:pt x="6796" y="1039"/>
                  </a:cubicBezTo>
                  <a:cubicBezTo>
                    <a:pt x="6800" y="1054"/>
                    <a:pt x="6826" y="1062"/>
                    <a:pt x="6850" y="1062"/>
                  </a:cubicBezTo>
                  <a:cubicBezTo>
                    <a:pt x="6867" y="1062"/>
                    <a:pt x="6883" y="1058"/>
                    <a:pt x="6890" y="1052"/>
                  </a:cubicBezTo>
                  <a:cubicBezTo>
                    <a:pt x="6893" y="1042"/>
                    <a:pt x="6897" y="1038"/>
                    <a:pt x="6900" y="1038"/>
                  </a:cubicBezTo>
                  <a:cubicBezTo>
                    <a:pt x="6904" y="1038"/>
                    <a:pt x="6906" y="1045"/>
                    <a:pt x="6903" y="1055"/>
                  </a:cubicBezTo>
                  <a:cubicBezTo>
                    <a:pt x="6896" y="1074"/>
                    <a:pt x="6909" y="1077"/>
                    <a:pt x="6921" y="1083"/>
                  </a:cubicBezTo>
                  <a:cubicBezTo>
                    <a:pt x="6926" y="1080"/>
                    <a:pt x="6929" y="1078"/>
                    <a:pt x="6931" y="1078"/>
                  </a:cubicBezTo>
                  <a:lnTo>
                    <a:pt x="6931" y="1078"/>
                  </a:lnTo>
                  <a:cubicBezTo>
                    <a:pt x="6936" y="1078"/>
                    <a:pt x="6929" y="1094"/>
                    <a:pt x="6925" y="1108"/>
                  </a:cubicBezTo>
                  <a:cubicBezTo>
                    <a:pt x="6906" y="1124"/>
                    <a:pt x="6918" y="1127"/>
                    <a:pt x="6943" y="1137"/>
                  </a:cubicBezTo>
                  <a:cubicBezTo>
                    <a:pt x="6948" y="1134"/>
                    <a:pt x="6954" y="1132"/>
                    <a:pt x="6961" y="1132"/>
                  </a:cubicBezTo>
                  <a:cubicBezTo>
                    <a:pt x="6985" y="1132"/>
                    <a:pt x="7020" y="1146"/>
                    <a:pt x="7047" y="1155"/>
                  </a:cubicBezTo>
                  <a:cubicBezTo>
                    <a:pt x="7070" y="1165"/>
                    <a:pt x="7087" y="1169"/>
                    <a:pt x="7101" y="1169"/>
                  </a:cubicBezTo>
                  <a:cubicBezTo>
                    <a:pt x="7126" y="1169"/>
                    <a:pt x="7143" y="1156"/>
                    <a:pt x="7169" y="1137"/>
                  </a:cubicBezTo>
                  <a:lnTo>
                    <a:pt x="7194" y="1102"/>
                  </a:lnTo>
                  <a:lnTo>
                    <a:pt x="7182" y="1143"/>
                  </a:lnTo>
                  <a:cubicBezTo>
                    <a:pt x="7175" y="1165"/>
                    <a:pt x="7172" y="1184"/>
                    <a:pt x="7169" y="1206"/>
                  </a:cubicBezTo>
                  <a:cubicBezTo>
                    <a:pt x="7171" y="1206"/>
                    <a:pt x="7172" y="1207"/>
                    <a:pt x="7173" y="1207"/>
                  </a:cubicBezTo>
                  <a:cubicBezTo>
                    <a:pt x="7183" y="1207"/>
                    <a:pt x="7189" y="1188"/>
                    <a:pt x="7197" y="1171"/>
                  </a:cubicBezTo>
                  <a:cubicBezTo>
                    <a:pt x="7200" y="1164"/>
                    <a:pt x="7203" y="1160"/>
                    <a:pt x="7207" y="1160"/>
                  </a:cubicBezTo>
                  <a:cubicBezTo>
                    <a:pt x="7214" y="1160"/>
                    <a:pt x="7223" y="1169"/>
                    <a:pt x="7235" y="1187"/>
                  </a:cubicBezTo>
                  <a:cubicBezTo>
                    <a:pt x="7245" y="1205"/>
                    <a:pt x="7254" y="1214"/>
                    <a:pt x="7264" y="1214"/>
                  </a:cubicBezTo>
                  <a:cubicBezTo>
                    <a:pt x="7269" y="1214"/>
                    <a:pt x="7275" y="1211"/>
                    <a:pt x="7282" y="1206"/>
                  </a:cubicBezTo>
                  <a:cubicBezTo>
                    <a:pt x="7298" y="1212"/>
                    <a:pt x="7310" y="1224"/>
                    <a:pt x="7313" y="1240"/>
                  </a:cubicBezTo>
                  <a:cubicBezTo>
                    <a:pt x="7318" y="1242"/>
                    <a:pt x="7320" y="1244"/>
                    <a:pt x="7323" y="1244"/>
                  </a:cubicBezTo>
                  <a:cubicBezTo>
                    <a:pt x="7327" y="1244"/>
                    <a:pt x="7328" y="1239"/>
                    <a:pt x="7332" y="1224"/>
                  </a:cubicBezTo>
                  <a:cubicBezTo>
                    <a:pt x="7334" y="1217"/>
                    <a:pt x="7338" y="1213"/>
                    <a:pt x="7342" y="1213"/>
                  </a:cubicBezTo>
                  <a:cubicBezTo>
                    <a:pt x="7347" y="1213"/>
                    <a:pt x="7353" y="1222"/>
                    <a:pt x="7357" y="1237"/>
                  </a:cubicBezTo>
                  <a:cubicBezTo>
                    <a:pt x="7355" y="1268"/>
                    <a:pt x="7371" y="1283"/>
                    <a:pt x="7384" y="1283"/>
                  </a:cubicBezTo>
                  <a:cubicBezTo>
                    <a:pt x="7390" y="1283"/>
                    <a:pt x="7395" y="1280"/>
                    <a:pt x="7398" y="1275"/>
                  </a:cubicBezTo>
                  <a:cubicBezTo>
                    <a:pt x="7401" y="1264"/>
                    <a:pt x="7407" y="1260"/>
                    <a:pt x="7413" y="1260"/>
                  </a:cubicBezTo>
                  <a:cubicBezTo>
                    <a:pt x="7418" y="1260"/>
                    <a:pt x="7424" y="1262"/>
                    <a:pt x="7429" y="1265"/>
                  </a:cubicBezTo>
                  <a:cubicBezTo>
                    <a:pt x="7436" y="1269"/>
                    <a:pt x="7443" y="1271"/>
                    <a:pt x="7450" y="1271"/>
                  </a:cubicBezTo>
                  <a:cubicBezTo>
                    <a:pt x="7459" y="1271"/>
                    <a:pt x="7469" y="1267"/>
                    <a:pt x="7476" y="1262"/>
                  </a:cubicBezTo>
                  <a:lnTo>
                    <a:pt x="7498" y="1271"/>
                  </a:lnTo>
                  <a:cubicBezTo>
                    <a:pt x="7509" y="1274"/>
                    <a:pt x="7497" y="1285"/>
                    <a:pt x="7486" y="1285"/>
                  </a:cubicBezTo>
                  <a:cubicBezTo>
                    <a:pt x="7484" y="1285"/>
                    <a:pt x="7481" y="1285"/>
                    <a:pt x="7479" y="1284"/>
                  </a:cubicBezTo>
                  <a:lnTo>
                    <a:pt x="7479" y="1284"/>
                  </a:lnTo>
                  <a:lnTo>
                    <a:pt x="7482" y="1309"/>
                  </a:lnTo>
                  <a:cubicBezTo>
                    <a:pt x="7496" y="1314"/>
                    <a:pt x="7507" y="1319"/>
                    <a:pt x="7516" y="1319"/>
                  </a:cubicBezTo>
                  <a:cubicBezTo>
                    <a:pt x="7524" y="1319"/>
                    <a:pt x="7531" y="1316"/>
                    <a:pt x="7539" y="1309"/>
                  </a:cubicBezTo>
                  <a:cubicBezTo>
                    <a:pt x="7554" y="1292"/>
                    <a:pt x="7562" y="1284"/>
                    <a:pt x="7564" y="1284"/>
                  </a:cubicBezTo>
                  <a:lnTo>
                    <a:pt x="7564" y="1284"/>
                  </a:lnTo>
                  <a:cubicBezTo>
                    <a:pt x="7566" y="1284"/>
                    <a:pt x="7561" y="1294"/>
                    <a:pt x="7551" y="1315"/>
                  </a:cubicBezTo>
                  <a:cubicBezTo>
                    <a:pt x="7546" y="1330"/>
                    <a:pt x="7547" y="1347"/>
                    <a:pt x="7559" y="1347"/>
                  </a:cubicBezTo>
                  <a:cubicBezTo>
                    <a:pt x="7562" y="1347"/>
                    <a:pt x="7566" y="1346"/>
                    <a:pt x="7570" y="1343"/>
                  </a:cubicBezTo>
                  <a:cubicBezTo>
                    <a:pt x="7580" y="1332"/>
                    <a:pt x="7587" y="1328"/>
                    <a:pt x="7591" y="1328"/>
                  </a:cubicBezTo>
                  <a:cubicBezTo>
                    <a:pt x="7599" y="1328"/>
                    <a:pt x="7598" y="1342"/>
                    <a:pt x="7592" y="1356"/>
                  </a:cubicBezTo>
                  <a:cubicBezTo>
                    <a:pt x="7576" y="1374"/>
                    <a:pt x="7569" y="1382"/>
                    <a:pt x="7579" y="1382"/>
                  </a:cubicBezTo>
                  <a:cubicBezTo>
                    <a:pt x="7587" y="1382"/>
                    <a:pt x="7602" y="1378"/>
                    <a:pt x="7630" y="1372"/>
                  </a:cubicBezTo>
                  <a:cubicBezTo>
                    <a:pt x="7652" y="1381"/>
                    <a:pt x="7708" y="1384"/>
                    <a:pt x="7746" y="1403"/>
                  </a:cubicBezTo>
                  <a:cubicBezTo>
                    <a:pt x="7793" y="1425"/>
                    <a:pt x="7815" y="1434"/>
                    <a:pt x="7821" y="1459"/>
                  </a:cubicBezTo>
                  <a:cubicBezTo>
                    <a:pt x="7820" y="1461"/>
                    <a:pt x="7820" y="1462"/>
                    <a:pt x="7819" y="1463"/>
                  </a:cubicBezTo>
                  <a:lnTo>
                    <a:pt x="7819" y="1463"/>
                  </a:lnTo>
                  <a:cubicBezTo>
                    <a:pt x="7825" y="1454"/>
                    <a:pt x="7831" y="1450"/>
                    <a:pt x="7839" y="1450"/>
                  </a:cubicBezTo>
                  <a:cubicBezTo>
                    <a:pt x="7848" y="1450"/>
                    <a:pt x="7860" y="1455"/>
                    <a:pt x="7877" y="1463"/>
                  </a:cubicBezTo>
                  <a:cubicBezTo>
                    <a:pt x="7887" y="1480"/>
                    <a:pt x="7905" y="1489"/>
                    <a:pt x="7923" y="1489"/>
                  </a:cubicBezTo>
                  <a:cubicBezTo>
                    <a:pt x="7935" y="1489"/>
                    <a:pt x="7946" y="1485"/>
                    <a:pt x="7956" y="1478"/>
                  </a:cubicBezTo>
                  <a:lnTo>
                    <a:pt x="7934" y="1466"/>
                  </a:lnTo>
                  <a:cubicBezTo>
                    <a:pt x="7941" y="1448"/>
                    <a:pt x="7948" y="1440"/>
                    <a:pt x="7955" y="1440"/>
                  </a:cubicBezTo>
                  <a:cubicBezTo>
                    <a:pt x="7962" y="1440"/>
                    <a:pt x="7969" y="1449"/>
                    <a:pt x="7978" y="1466"/>
                  </a:cubicBezTo>
                  <a:cubicBezTo>
                    <a:pt x="7990" y="1469"/>
                    <a:pt x="7981" y="1488"/>
                    <a:pt x="7971" y="1506"/>
                  </a:cubicBezTo>
                  <a:cubicBezTo>
                    <a:pt x="7962" y="1525"/>
                    <a:pt x="7965" y="1550"/>
                    <a:pt x="7978" y="1557"/>
                  </a:cubicBezTo>
                  <a:cubicBezTo>
                    <a:pt x="7983" y="1559"/>
                    <a:pt x="7989" y="1562"/>
                    <a:pt x="7993" y="1562"/>
                  </a:cubicBezTo>
                  <a:cubicBezTo>
                    <a:pt x="7998" y="1562"/>
                    <a:pt x="8001" y="1558"/>
                    <a:pt x="8000" y="1544"/>
                  </a:cubicBezTo>
                  <a:cubicBezTo>
                    <a:pt x="8005" y="1532"/>
                    <a:pt x="8008" y="1528"/>
                    <a:pt x="8011" y="1528"/>
                  </a:cubicBezTo>
                  <a:cubicBezTo>
                    <a:pt x="8013" y="1528"/>
                    <a:pt x="8015" y="1529"/>
                    <a:pt x="8018" y="1531"/>
                  </a:cubicBezTo>
                  <a:cubicBezTo>
                    <a:pt x="8025" y="1534"/>
                    <a:pt x="8033" y="1536"/>
                    <a:pt x="8040" y="1536"/>
                  </a:cubicBezTo>
                  <a:cubicBezTo>
                    <a:pt x="8050" y="1536"/>
                    <a:pt x="8058" y="1534"/>
                    <a:pt x="8065" y="1528"/>
                  </a:cubicBezTo>
                  <a:cubicBezTo>
                    <a:pt x="8070" y="1518"/>
                    <a:pt x="8075" y="1515"/>
                    <a:pt x="8081" y="1515"/>
                  </a:cubicBezTo>
                  <a:cubicBezTo>
                    <a:pt x="8086" y="1515"/>
                    <a:pt x="8091" y="1517"/>
                    <a:pt x="8097" y="1519"/>
                  </a:cubicBezTo>
                  <a:cubicBezTo>
                    <a:pt x="8100" y="1535"/>
                    <a:pt x="8109" y="1547"/>
                    <a:pt x="8125" y="1557"/>
                  </a:cubicBezTo>
                  <a:cubicBezTo>
                    <a:pt x="8122" y="1562"/>
                    <a:pt x="8119" y="1568"/>
                    <a:pt x="8115" y="1575"/>
                  </a:cubicBezTo>
                  <a:cubicBezTo>
                    <a:pt x="8109" y="1588"/>
                    <a:pt x="8106" y="1604"/>
                    <a:pt x="8109" y="1616"/>
                  </a:cubicBezTo>
                  <a:cubicBezTo>
                    <a:pt x="8111" y="1617"/>
                    <a:pt x="8113" y="1617"/>
                    <a:pt x="8114" y="1617"/>
                  </a:cubicBezTo>
                  <a:cubicBezTo>
                    <a:pt x="8124" y="1617"/>
                    <a:pt x="8131" y="1604"/>
                    <a:pt x="8131" y="1604"/>
                  </a:cubicBezTo>
                  <a:cubicBezTo>
                    <a:pt x="8132" y="1602"/>
                    <a:pt x="8134" y="1601"/>
                    <a:pt x="8137" y="1601"/>
                  </a:cubicBezTo>
                  <a:cubicBezTo>
                    <a:pt x="8178" y="1601"/>
                    <a:pt x="8422" y="1730"/>
                    <a:pt x="8454" y="1748"/>
                  </a:cubicBezTo>
                  <a:cubicBezTo>
                    <a:pt x="8465" y="1769"/>
                    <a:pt x="8484" y="1784"/>
                    <a:pt x="8494" y="1784"/>
                  </a:cubicBezTo>
                  <a:cubicBezTo>
                    <a:pt x="8499" y="1784"/>
                    <a:pt x="8502" y="1781"/>
                    <a:pt x="8501" y="1773"/>
                  </a:cubicBezTo>
                  <a:cubicBezTo>
                    <a:pt x="8503" y="1769"/>
                    <a:pt x="8507" y="1767"/>
                    <a:pt x="8513" y="1767"/>
                  </a:cubicBezTo>
                  <a:cubicBezTo>
                    <a:pt x="8535" y="1767"/>
                    <a:pt x="8584" y="1793"/>
                    <a:pt x="8639" y="1823"/>
                  </a:cubicBezTo>
                  <a:cubicBezTo>
                    <a:pt x="8704" y="1858"/>
                    <a:pt x="8755" y="1885"/>
                    <a:pt x="8778" y="1885"/>
                  </a:cubicBezTo>
                  <a:cubicBezTo>
                    <a:pt x="8783" y="1885"/>
                    <a:pt x="8787" y="1883"/>
                    <a:pt x="8789" y="1879"/>
                  </a:cubicBezTo>
                  <a:lnTo>
                    <a:pt x="8824" y="1898"/>
                  </a:lnTo>
                  <a:cubicBezTo>
                    <a:pt x="8849" y="1911"/>
                    <a:pt x="8880" y="1908"/>
                    <a:pt x="8893" y="1914"/>
                  </a:cubicBezTo>
                  <a:cubicBezTo>
                    <a:pt x="8901" y="1909"/>
                    <a:pt x="8908" y="1907"/>
                    <a:pt x="8911" y="1907"/>
                  </a:cubicBezTo>
                  <a:cubicBezTo>
                    <a:pt x="8917" y="1907"/>
                    <a:pt x="8916" y="1912"/>
                    <a:pt x="8902" y="1920"/>
                  </a:cubicBezTo>
                  <a:cubicBezTo>
                    <a:pt x="8893" y="1939"/>
                    <a:pt x="8883" y="1958"/>
                    <a:pt x="8893" y="1964"/>
                  </a:cubicBezTo>
                  <a:cubicBezTo>
                    <a:pt x="8898" y="1967"/>
                    <a:pt x="8903" y="1968"/>
                    <a:pt x="8908" y="1968"/>
                  </a:cubicBezTo>
                  <a:cubicBezTo>
                    <a:pt x="8922" y="1968"/>
                    <a:pt x="8929" y="1954"/>
                    <a:pt x="8937" y="1942"/>
                  </a:cubicBezTo>
                  <a:cubicBezTo>
                    <a:pt x="8942" y="1931"/>
                    <a:pt x="8949" y="1928"/>
                    <a:pt x="8953" y="1928"/>
                  </a:cubicBezTo>
                  <a:cubicBezTo>
                    <a:pt x="8956" y="1928"/>
                    <a:pt x="8958" y="1929"/>
                    <a:pt x="8958" y="1929"/>
                  </a:cubicBezTo>
                  <a:cubicBezTo>
                    <a:pt x="8971" y="1936"/>
                    <a:pt x="8971" y="1936"/>
                    <a:pt x="8958" y="1955"/>
                  </a:cubicBezTo>
                  <a:lnTo>
                    <a:pt x="8940" y="1992"/>
                  </a:lnTo>
                  <a:lnTo>
                    <a:pt x="8949" y="1998"/>
                  </a:lnTo>
                  <a:cubicBezTo>
                    <a:pt x="8957" y="1987"/>
                    <a:pt x="8963" y="1985"/>
                    <a:pt x="8967" y="1985"/>
                  </a:cubicBezTo>
                  <a:cubicBezTo>
                    <a:pt x="8969" y="1985"/>
                    <a:pt x="8971" y="1986"/>
                    <a:pt x="8971" y="1986"/>
                  </a:cubicBezTo>
                  <a:cubicBezTo>
                    <a:pt x="8984" y="1992"/>
                    <a:pt x="8984" y="1992"/>
                    <a:pt x="8962" y="2030"/>
                  </a:cubicBezTo>
                  <a:cubicBezTo>
                    <a:pt x="8951" y="2050"/>
                    <a:pt x="8949" y="2061"/>
                    <a:pt x="8956" y="2061"/>
                  </a:cubicBezTo>
                  <a:cubicBezTo>
                    <a:pt x="8961" y="2061"/>
                    <a:pt x="8970" y="2055"/>
                    <a:pt x="8984" y="2042"/>
                  </a:cubicBezTo>
                  <a:lnTo>
                    <a:pt x="9018" y="2039"/>
                  </a:lnTo>
                  <a:lnTo>
                    <a:pt x="9018" y="2039"/>
                  </a:lnTo>
                  <a:cubicBezTo>
                    <a:pt x="9014" y="2058"/>
                    <a:pt x="9020" y="2064"/>
                    <a:pt x="9030" y="2064"/>
                  </a:cubicBezTo>
                  <a:cubicBezTo>
                    <a:pt x="9043" y="2064"/>
                    <a:pt x="9062" y="2054"/>
                    <a:pt x="9074" y="2049"/>
                  </a:cubicBezTo>
                  <a:lnTo>
                    <a:pt x="9074" y="2049"/>
                  </a:lnTo>
                  <a:cubicBezTo>
                    <a:pt x="9069" y="2074"/>
                    <a:pt x="9070" y="2087"/>
                    <a:pt x="9078" y="2087"/>
                  </a:cubicBezTo>
                  <a:cubicBezTo>
                    <a:pt x="9085" y="2087"/>
                    <a:pt x="9095" y="2080"/>
                    <a:pt x="9109" y="2067"/>
                  </a:cubicBezTo>
                  <a:cubicBezTo>
                    <a:pt x="9112" y="2062"/>
                    <a:pt x="9116" y="2059"/>
                    <a:pt x="9120" y="2059"/>
                  </a:cubicBezTo>
                  <a:cubicBezTo>
                    <a:pt x="9126" y="2059"/>
                    <a:pt x="9131" y="2067"/>
                    <a:pt x="9131" y="2083"/>
                  </a:cubicBezTo>
                  <a:cubicBezTo>
                    <a:pt x="9131" y="2108"/>
                    <a:pt x="9143" y="2114"/>
                    <a:pt x="9165" y="2127"/>
                  </a:cubicBezTo>
                  <a:cubicBezTo>
                    <a:pt x="9167" y="2126"/>
                    <a:pt x="9170" y="2126"/>
                    <a:pt x="9172" y="2126"/>
                  </a:cubicBezTo>
                  <a:cubicBezTo>
                    <a:pt x="9201" y="2126"/>
                    <a:pt x="9273" y="2169"/>
                    <a:pt x="9356" y="2218"/>
                  </a:cubicBezTo>
                  <a:cubicBezTo>
                    <a:pt x="9444" y="2271"/>
                    <a:pt x="9503" y="2313"/>
                    <a:pt x="9526" y="2313"/>
                  </a:cubicBezTo>
                  <a:cubicBezTo>
                    <a:pt x="9530" y="2313"/>
                    <a:pt x="9533" y="2312"/>
                    <a:pt x="9535" y="2309"/>
                  </a:cubicBezTo>
                  <a:cubicBezTo>
                    <a:pt x="9544" y="2315"/>
                    <a:pt x="9544" y="2315"/>
                    <a:pt x="9544" y="2340"/>
                  </a:cubicBezTo>
                  <a:cubicBezTo>
                    <a:pt x="9538" y="2350"/>
                    <a:pt x="9538" y="2357"/>
                    <a:pt x="9545" y="2357"/>
                  </a:cubicBezTo>
                  <a:cubicBezTo>
                    <a:pt x="9552" y="2357"/>
                    <a:pt x="9563" y="2352"/>
                    <a:pt x="9579" y="2340"/>
                  </a:cubicBezTo>
                  <a:cubicBezTo>
                    <a:pt x="9591" y="2333"/>
                    <a:pt x="9599" y="2325"/>
                    <a:pt x="9601" y="2325"/>
                  </a:cubicBezTo>
                  <a:lnTo>
                    <a:pt x="9601" y="2325"/>
                  </a:lnTo>
                  <a:cubicBezTo>
                    <a:pt x="9602" y="2325"/>
                    <a:pt x="9598" y="2331"/>
                    <a:pt x="9588" y="2346"/>
                  </a:cubicBezTo>
                  <a:cubicBezTo>
                    <a:pt x="9579" y="2365"/>
                    <a:pt x="9598" y="2378"/>
                    <a:pt x="9642" y="2409"/>
                  </a:cubicBezTo>
                  <a:cubicBezTo>
                    <a:pt x="9669" y="2426"/>
                    <a:pt x="9702" y="2449"/>
                    <a:pt x="9719" y="2449"/>
                  </a:cubicBezTo>
                  <a:cubicBezTo>
                    <a:pt x="9724" y="2449"/>
                    <a:pt x="9727" y="2447"/>
                    <a:pt x="9729" y="2443"/>
                  </a:cubicBezTo>
                  <a:cubicBezTo>
                    <a:pt x="9742" y="2442"/>
                    <a:pt x="9750" y="2442"/>
                    <a:pt x="9754" y="2442"/>
                  </a:cubicBezTo>
                  <a:cubicBezTo>
                    <a:pt x="9761" y="2442"/>
                    <a:pt x="9756" y="2444"/>
                    <a:pt x="9742" y="2450"/>
                  </a:cubicBezTo>
                  <a:cubicBezTo>
                    <a:pt x="9710" y="2476"/>
                    <a:pt x="9745" y="2523"/>
                    <a:pt x="9795" y="2523"/>
                  </a:cubicBezTo>
                  <a:cubicBezTo>
                    <a:pt x="9799" y="2523"/>
                    <a:pt x="9803" y="2523"/>
                    <a:pt x="9808" y="2522"/>
                  </a:cubicBezTo>
                  <a:cubicBezTo>
                    <a:pt x="9817" y="2528"/>
                    <a:pt x="9827" y="2534"/>
                    <a:pt x="9817" y="2553"/>
                  </a:cubicBezTo>
                  <a:cubicBezTo>
                    <a:pt x="9836" y="2566"/>
                    <a:pt x="9858" y="2572"/>
                    <a:pt x="9883" y="2572"/>
                  </a:cubicBezTo>
                  <a:lnTo>
                    <a:pt x="9958" y="2625"/>
                  </a:lnTo>
                  <a:cubicBezTo>
                    <a:pt x="9977" y="2635"/>
                    <a:pt x="9996" y="2638"/>
                    <a:pt x="10015" y="2638"/>
                  </a:cubicBezTo>
                  <a:cubicBezTo>
                    <a:pt x="10018" y="2640"/>
                    <a:pt x="10021" y="2642"/>
                    <a:pt x="10024" y="2644"/>
                  </a:cubicBezTo>
                  <a:lnTo>
                    <a:pt x="10024" y="2644"/>
                  </a:lnTo>
                  <a:cubicBezTo>
                    <a:pt x="10015" y="2663"/>
                    <a:pt x="10065" y="2704"/>
                    <a:pt x="10140" y="2760"/>
                  </a:cubicBezTo>
                  <a:cubicBezTo>
                    <a:pt x="10212" y="2816"/>
                    <a:pt x="10275" y="2863"/>
                    <a:pt x="10272" y="2888"/>
                  </a:cubicBezTo>
                  <a:cubicBezTo>
                    <a:pt x="10272" y="2888"/>
                    <a:pt x="10277" y="2893"/>
                    <a:pt x="10287" y="2893"/>
                  </a:cubicBezTo>
                  <a:cubicBezTo>
                    <a:pt x="10292" y="2893"/>
                    <a:pt x="10299" y="2892"/>
                    <a:pt x="10306" y="2888"/>
                  </a:cubicBezTo>
                  <a:cubicBezTo>
                    <a:pt x="10321" y="2877"/>
                    <a:pt x="10332" y="2872"/>
                    <a:pt x="10339" y="2872"/>
                  </a:cubicBezTo>
                  <a:cubicBezTo>
                    <a:pt x="10348" y="2872"/>
                    <a:pt x="10352" y="2881"/>
                    <a:pt x="10350" y="2895"/>
                  </a:cubicBezTo>
                  <a:cubicBezTo>
                    <a:pt x="10338" y="2926"/>
                    <a:pt x="10361" y="2953"/>
                    <a:pt x="10388" y="2953"/>
                  </a:cubicBezTo>
                  <a:cubicBezTo>
                    <a:pt x="10396" y="2953"/>
                    <a:pt x="10404" y="2951"/>
                    <a:pt x="10413" y="2945"/>
                  </a:cubicBezTo>
                  <a:lnTo>
                    <a:pt x="10413" y="2945"/>
                  </a:lnTo>
                  <a:cubicBezTo>
                    <a:pt x="10409" y="2949"/>
                    <a:pt x="10405" y="2955"/>
                    <a:pt x="10400" y="2960"/>
                  </a:cubicBezTo>
                  <a:cubicBezTo>
                    <a:pt x="10390" y="2986"/>
                    <a:pt x="10404" y="2999"/>
                    <a:pt x="10425" y="2999"/>
                  </a:cubicBezTo>
                  <a:cubicBezTo>
                    <a:pt x="10437" y="2999"/>
                    <a:pt x="10452" y="2995"/>
                    <a:pt x="10466" y="2986"/>
                  </a:cubicBezTo>
                  <a:lnTo>
                    <a:pt x="10466" y="2986"/>
                  </a:lnTo>
                  <a:cubicBezTo>
                    <a:pt x="10463" y="3008"/>
                    <a:pt x="10460" y="3027"/>
                    <a:pt x="10477" y="3027"/>
                  </a:cubicBezTo>
                  <a:cubicBezTo>
                    <a:pt x="10479" y="3027"/>
                    <a:pt x="10482" y="3027"/>
                    <a:pt x="10485" y="3026"/>
                  </a:cubicBezTo>
                  <a:lnTo>
                    <a:pt x="10485" y="3026"/>
                  </a:lnTo>
                  <a:cubicBezTo>
                    <a:pt x="10494" y="3033"/>
                    <a:pt x="10494" y="3033"/>
                    <a:pt x="10469" y="3067"/>
                  </a:cubicBezTo>
                  <a:cubicBezTo>
                    <a:pt x="10453" y="3083"/>
                    <a:pt x="10441" y="3098"/>
                    <a:pt x="10453" y="3108"/>
                  </a:cubicBezTo>
                  <a:cubicBezTo>
                    <a:pt x="10455" y="3109"/>
                    <a:pt x="10456" y="3109"/>
                    <a:pt x="10458" y="3109"/>
                  </a:cubicBezTo>
                  <a:cubicBezTo>
                    <a:pt x="10467" y="3109"/>
                    <a:pt x="10477" y="3096"/>
                    <a:pt x="10488" y="3083"/>
                  </a:cubicBezTo>
                  <a:lnTo>
                    <a:pt x="10510" y="3098"/>
                  </a:lnTo>
                  <a:cubicBezTo>
                    <a:pt x="10510" y="3098"/>
                    <a:pt x="10512" y="3101"/>
                    <a:pt x="10516" y="3101"/>
                  </a:cubicBezTo>
                  <a:cubicBezTo>
                    <a:pt x="10520" y="3101"/>
                    <a:pt x="10525" y="3098"/>
                    <a:pt x="10532" y="3089"/>
                  </a:cubicBezTo>
                  <a:cubicBezTo>
                    <a:pt x="10538" y="3083"/>
                    <a:pt x="10543" y="3080"/>
                    <a:pt x="10548" y="3080"/>
                  </a:cubicBezTo>
                  <a:cubicBezTo>
                    <a:pt x="10555" y="3080"/>
                    <a:pt x="10561" y="3085"/>
                    <a:pt x="10566" y="3089"/>
                  </a:cubicBezTo>
                  <a:cubicBezTo>
                    <a:pt x="10562" y="3096"/>
                    <a:pt x="10562" y="3099"/>
                    <a:pt x="10564" y="3099"/>
                  </a:cubicBezTo>
                  <a:cubicBezTo>
                    <a:pt x="10568" y="3099"/>
                    <a:pt x="10579" y="3089"/>
                    <a:pt x="10579" y="3073"/>
                  </a:cubicBezTo>
                  <a:cubicBezTo>
                    <a:pt x="10592" y="3060"/>
                    <a:pt x="10603" y="3047"/>
                    <a:pt x="10612" y="3047"/>
                  </a:cubicBezTo>
                  <a:cubicBezTo>
                    <a:pt x="10613" y="3047"/>
                    <a:pt x="10615" y="3047"/>
                    <a:pt x="10616" y="3048"/>
                  </a:cubicBezTo>
                  <a:lnTo>
                    <a:pt x="10641" y="3017"/>
                  </a:lnTo>
                  <a:cubicBezTo>
                    <a:pt x="10670" y="2986"/>
                    <a:pt x="10682" y="2967"/>
                    <a:pt x="10673" y="2935"/>
                  </a:cubicBezTo>
                  <a:cubicBezTo>
                    <a:pt x="10652" y="2898"/>
                    <a:pt x="10636" y="2866"/>
                    <a:pt x="10619" y="2866"/>
                  </a:cubicBezTo>
                  <a:cubicBezTo>
                    <a:pt x="10613" y="2866"/>
                    <a:pt x="10607" y="2870"/>
                    <a:pt x="10601" y="2879"/>
                  </a:cubicBezTo>
                  <a:cubicBezTo>
                    <a:pt x="10601" y="2879"/>
                    <a:pt x="10589" y="2882"/>
                    <a:pt x="10579" y="2882"/>
                  </a:cubicBezTo>
                  <a:cubicBezTo>
                    <a:pt x="10574" y="2882"/>
                    <a:pt x="10569" y="2881"/>
                    <a:pt x="10566" y="2879"/>
                  </a:cubicBezTo>
                  <a:cubicBezTo>
                    <a:pt x="10557" y="2870"/>
                    <a:pt x="10557" y="2845"/>
                    <a:pt x="10557" y="2845"/>
                  </a:cubicBezTo>
                  <a:cubicBezTo>
                    <a:pt x="10569" y="2829"/>
                    <a:pt x="10529" y="2798"/>
                    <a:pt x="10475" y="2754"/>
                  </a:cubicBezTo>
                  <a:cubicBezTo>
                    <a:pt x="10413" y="2707"/>
                    <a:pt x="10378" y="2682"/>
                    <a:pt x="10381" y="2657"/>
                  </a:cubicBezTo>
                  <a:cubicBezTo>
                    <a:pt x="10384" y="2631"/>
                    <a:pt x="10372" y="2622"/>
                    <a:pt x="10372" y="2622"/>
                  </a:cubicBezTo>
                  <a:cubicBezTo>
                    <a:pt x="10370" y="2625"/>
                    <a:pt x="10367" y="2626"/>
                    <a:pt x="10363" y="2626"/>
                  </a:cubicBezTo>
                  <a:cubicBezTo>
                    <a:pt x="10341" y="2626"/>
                    <a:pt x="10286" y="2582"/>
                    <a:pt x="10221" y="2534"/>
                  </a:cubicBezTo>
                  <a:cubicBezTo>
                    <a:pt x="10158" y="2482"/>
                    <a:pt x="10088" y="2437"/>
                    <a:pt x="10065" y="2437"/>
                  </a:cubicBezTo>
                  <a:cubicBezTo>
                    <a:pt x="10062" y="2437"/>
                    <a:pt x="10060" y="2438"/>
                    <a:pt x="10058" y="2440"/>
                  </a:cubicBezTo>
                  <a:lnTo>
                    <a:pt x="10033" y="2425"/>
                  </a:lnTo>
                  <a:cubicBezTo>
                    <a:pt x="10046" y="2409"/>
                    <a:pt x="10024" y="2393"/>
                    <a:pt x="10002" y="2378"/>
                  </a:cubicBezTo>
                  <a:cubicBezTo>
                    <a:pt x="9983" y="2378"/>
                    <a:pt x="9964" y="2374"/>
                    <a:pt x="9946" y="2365"/>
                  </a:cubicBezTo>
                  <a:cubicBezTo>
                    <a:pt x="9958" y="2346"/>
                    <a:pt x="9946" y="2340"/>
                    <a:pt x="9924" y="2324"/>
                  </a:cubicBezTo>
                  <a:cubicBezTo>
                    <a:pt x="9911" y="2315"/>
                    <a:pt x="9902" y="2309"/>
                    <a:pt x="9894" y="2309"/>
                  </a:cubicBezTo>
                  <a:cubicBezTo>
                    <a:pt x="9889" y="2309"/>
                    <a:pt x="9885" y="2312"/>
                    <a:pt x="9880" y="2318"/>
                  </a:cubicBezTo>
                  <a:cubicBezTo>
                    <a:pt x="9836" y="2293"/>
                    <a:pt x="9801" y="2259"/>
                    <a:pt x="9770" y="2218"/>
                  </a:cubicBezTo>
                  <a:cubicBezTo>
                    <a:pt x="9770" y="2206"/>
                    <a:pt x="9765" y="2202"/>
                    <a:pt x="9757" y="2202"/>
                  </a:cubicBezTo>
                  <a:cubicBezTo>
                    <a:pt x="9748" y="2202"/>
                    <a:pt x="9736" y="2207"/>
                    <a:pt x="9723" y="2212"/>
                  </a:cubicBezTo>
                  <a:cubicBezTo>
                    <a:pt x="9716" y="2225"/>
                    <a:pt x="9703" y="2234"/>
                    <a:pt x="9691" y="2234"/>
                  </a:cubicBezTo>
                  <a:cubicBezTo>
                    <a:pt x="9687" y="2234"/>
                    <a:pt x="9683" y="2233"/>
                    <a:pt x="9679" y="2230"/>
                  </a:cubicBezTo>
                  <a:cubicBezTo>
                    <a:pt x="9679" y="2230"/>
                    <a:pt x="9692" y="2215"/>
                    <a:pt x="9701" y="2196"/>
                  </a:cubicBezTo>
                  <a:cubicBezTo>
                    <a:pt x="9726" y="2186"/>
                    <a:pt x="9726" y="2186"/>
                    <a:pt x="9701" y="2171"/>
                  </a:cubicBezTo>
                  <a:lnTo>
                    <a:pt x="9679" y="2155"/>
                  </a:lnTo>
                  <a:cubicBezTo>
                    <a:pt x="9678" y="2158"/>
                    <a:pt x="9674" y="2160"/>
                    <a:pt x="9670" y="2160"/>
                  </a:cubicBezTo>
                  <a:cubicBezTo>
                    <a:pt x="9649" y="2160"/>
                    <a:pt x="9599" y="2127"/>
                    <a:pt x="9535" y="2083"/>
                  </a:cubicBezTo>
                  <a:cubicBezTo>
                    <a:pt x="9454" y="2034"/>
                    <a:pt x="9416" y="2012"/>
                    <a:pt x="9398" y="2012"/>
                  </a:cubicBezTo>
                  <a:cubicBezTo>
                    <a:pt x="9393" y="2012"/>
                    <a:pt x="9390" y="2014"/>
                    <a:pt x="9388" y="2017"/>
                  </a:cubicBezTo>
                  <a:cubicBezTo>
                    <a:pt x="9383" y="2024"/>
                    <a:pt x="9379" y="2027"/>
                    <a:pt x="9374" y="2027"/>
                  </a:cubicBezTo>
                  <a:cubicBezTo>
                    <a:pt x="9365" y="2027"/>
                    <a:pt x="9355" y="2016"/>
                    <a:pt x="9341" y="1992"/>
                  </a:cubicBezTo>
                  <a:cubicBezTo>
                    <a:pt x="9313" y="1921"/>
                    <a:pt x="9306" y="1902"/>
                    <a:pt x="9295" y="1902"/>
                  </a:cubicBezTo>
                  <a:cubicBezTo>
                    <a:pt x="9291" y="1902"/>
                    <a:pt x="9287" y="1904"/>
                    <a:pt x="9281" y="1908"/>
                  </a:cubicBezTo>
                  <a:cubicBezTo>
                    <a:pt x="9294" y="1914"/>
                    <a:pt x="9281" y="1929"/>
                    <a:pt x="9272" y="1948"/>
                  </a:cubicBezTo>
                  <a:cubicBezTo>
                    <a:pt x="9262" y="1964"/>
                    <a:pt x="9255" y="1972"/>
                    <a:pt x="9250" y="1972"/>
                  </a:cubicBezTo>
                  <a:cubicBezTo>
                    <a:pt x="9244" y="1972"/>
                    <a:pt x="9243" y="1959"/>
                    <a:pt x="9250" y="1936"/>
                  </a:cubicBezTo>
                  <a:cubicBezTo>
                    <a:pt x="9266" y="1903"/>
                    <a:pt x="9133" y="1836"/>
                    <a:pt x="9076" y="1836"/>
                  </a:cubicBezTo>
                  <a:cubicBezTo>
                    <a:pt x="9067" y="1836"/>
                    <a:pt x="9060" y="1838"/>
                    <a:pt x="9056" y="1842"/>
                  </a:cubicBezTo>
                  <a:lnTo>
                    <a:pt x="9065" y="1823"/>
                  </a:lnTo>
                  <a:cubicBezTo>
                    <a:pt x="9074" y="1807"/>
                    <a:pt x="9065" y="1798"/>
                    <a:pt x="9018" y="1770"/>
                  </a:cubicBezTo>
                  <a:lnTo>
                    <a:pt x="8984" y="1751"/>
                  </a:lnTo>
                  <a:cubicBezTo>
                    <a:pt x="8979" y="1759"/>
                    <a:pt x="8973" y="1762"/>
                    <a:pt x="8966" y="1762"/>
                  </a:cubicBezTo>
                  <a:cubicBezTo>
                    <a:pt x="8941" y="1762"/>
                    <a:pt x="8907" y="1725"/>
                    <a:pt x="8915" y="1710"/>
                  </a:cubicBezTo>
                  <a:cubicBezTo>
                    <a:pt x="8911" y="1685"/>
                    <a:pt x="8911" y="1685"/>
                    <a:pt x="8890" y="1673"/>
                  </a:cubicBezTo>
                  <a:cubicBezTo>
                    <a:pt x="8881" y="1675"/>
                    <a:pt x="8872" y="1677"/>
                    <a:pt x="8864" y="1677"/>
                  </a:cubicBezTo>
                  <a:cubicBezTo>
                    <a:pt x="8819" y="1677"/>
                    <a:pt x="8784" y="1638"/>
                    <a:pt x="8792" y="1622"/>
                  </a:cubicBezTo>
                  <a:lnTo>
                    <a:pt x="8770" y="1610"/>
                  </a:lnTo>
                  <a:cubicBezTo>
                    <a:pt x="8763" y="1612"/>
                    <a:pt x="8754" y="1614"/>
                    <a:pt x="8746" y="1614"/>
                  </a:cubicBezTo>
                  <a:cubicBezTo>
                    <a:pt x="8734" y="1614"/>
                    <a:pt x="8722" y="1611"/>
                    <a:pt x="8711" y="1604"/>
                  </a:cubicBezTo>
                  <a:cubicBezTo>
                    <a:pt x="8692" y="1593"/>
                    <a:pt x="8680" y="1587"/>
                    <a:pt x="8673" y="1587"/>
                  </a:cubicBezTo>
                  <a:cubicBezTo>
                    <a:pt x="8667" y="1587"/>
                    <a:pt x="8666" y="1592"/>
                    <a:pt x="8667" y="1604"/>
                  </a:cubicBezTo>
                  <a:cubicBezTo>
                    <a:pt x="8659" y="1617"/>
                    <a:pt x="8651" y="1633"/>
                    <a:pt x="8641" y="1633"/>
                  </a:cubicBezTo>
                  <a:cubicBezTo>
                    <a:pt x="8639" y="1633"/>
                    <a:pt x="8637" y="1633"/>
                    <a:pt x="8636" y="1632"/>
                  </a:cubicBezTo>
                  <a:lnTo>
                    <a:pt x="8645" y="1613"/>
                  </a:lnTo>
                  <a:cubicBezTo>
                    <a:pt x="8654" y="1597"/>
                    <a:pt x="8620" y="1578"/>
                    <a:pt x="8573" y="1550"/>
                  </a:cubicBezTo>
                  <a:cubicBezTo>
                    <a:pt x="8513" y="1519"/>
                    <a:pt x="8488" y="1506"/>
                    <a:pt x="8485" y="1481"/>
                  </a:cubicBezTo>
                  <a:lnTo>
                    <a:pt x="8466" y="1494"/>
                  </a:lnTo>
                  <a:cubicBezTo>
                    <a:pt x="8459" y="1498"/>
                    <a:pt x="8452" y="1500"/>
                    <a:pt x="8447" y="1500"/>
                  </a:cubicBezTo>
                  <a:cubicBezTo>
                    <a:pt x="8438" y="1500"/>
                    <a:pt x="8435" y="1493"/>
                    <a:pt x="8441" y="1481"/>
                  </a:cubicBezTo>
                  <a:cubicBezTo>
                    <a:pt x="8439" y="1459"/>
                    <a:pt x="8401" y="1436"/>
                    <a:pt x="8370" y="1436"/>
                  </a:cubicBezTo>
                  <a:cubicBezTo>
                    <a:pt x="8367" y="1436"/>
                    <a:pt x="8363" y="1437"/>
                    <a:pt x="8360" y="1437"/>
                  </a:cubicBezTo>
                  <a:lnTo>
                    <a:pt x="8335" y="1425"/>
                  </a:lnTo>
                  <a:cubicBezTo>
                    <a:pt x="8339" y="1397"/>
                    <a:pt x="8326" y="1379"/>
                    <a:pt x="8308" y="1379"/>
                  </a:cubicBezTo>
                  <a:cubicBezTo>
                    <a:pt x="8298" y="1379"/>
                    <a:pt x="8286" y="1384"/>
                    <a:pt x="8275" y="1397"/>
                  </a:cubicBezTo>
                  <a:cubicBezTo>
                    <a:pt x="8285" y="1378"/>
                    <a:pt x="8272" y="1372"/>
                    <a:pt x="8260" y="1365"/>
                  </a:cubicBezTo>
                  <a:cubicBezTo>
                    <a:pt x="8256" y="1366"/>
                    <a:pt x="8251" y="1366"/>
                    <a:pt x="8247" y="1366"/>
                  </a:cubicBezTo>
                  <a:cubicBezTo>
                    <a:pt x="8215" y="1366"/>
                    <a:pt x="8179" y="1347"/>
                    <a:pt x="8188" y="1331"/>
                  </a:cubicBezTo>
                  <a:lnTo>
                    <a:pt x="8175" y="1325"/>
                  </a:lnTo>
                  <a:cubicBezTo>
                    <a:pt x="8168" y="1331"/>
                    <a:pt x="8160" y="1334"/>
                    <a:pt x="8151" y="1334"/>
                  </a:cubicBezTo>
                  <a:cubicBezTo>
                    <a:pt x="8143" y="1334"/>
                    <a:pt x="8135" y="1332"/>
                    <a:pt x="8128" y="1328"/>
                  </a:cubicBezTo>
                  <a:cubicBezTo>
                    <a:pt x="8122" y="1323"/>
                    <a:pt x="8115" y="1321"/>
                    <a:pt x="8108" y="1321"/>
                  </a:cubicBezTo>
                  <a:cubicBezTo>
                    <a:pt x="8099" y="1321"/>
                    <a:pt x="8091" y="1324"/>
                    <a:pt x="8084" y="1331"/>
                  </a:cubicBezTo>
                  <a:cubicBezTo>
                    <a:pt x="8073" y="1337"/>
                    <a:pt x="8065" y="1339"/>
                    <a:pt x="8059" y="1339"/>
                  </a:cubicBezTo>
                  <a:cubicBezTo>
                    <a:pt x="8053" y="1339"/>
                    <a:pt x="8050" y="1337"/>
                    <a:pt x="8050" y="1337"/>
                  </a:cubicBezTo>
                  <a:cubicBezTo>
                    <a:pt x="8037" y="1331"/>
                    <a:pt x="8059" y="1318"/>
                    <a:pt x="8081" y="1306"/>
                  </a:cubicBezTo>
                  <a:cubicBezTo>
                    <a:pt x="8101" y="1300"/>
                    <a:pt x="8094" y="1292"/>
                    <a:pt x="8073" y="1292"/>
                  </a:cubicBezTo>
                  <a:cubicBezTo>
                    <a:pt x="8060" y="1292"/>
                    <a:pt x="8042" y="1295"/>
                    <a:pt x="8021" y="1303"/>
                  </a:cubicBezTo>
                  <a:cubicBezTo>
                    <a:pt x="7997" y="1311"/>
                    <a:pt x="7983" y="1316"/>
                    <a:pt x="7981" y="1316"/>
                  </a:cubicBezTo>
                  <a:cubicBezTo>
                    <a:pt x="7978" y="1316"/>
                    <a:pt x="7989" y="1310"/>
                    <a:pt x="8012" y="1296"/>
                  </a:cubicBezTo>
                  <a:cubicBezTo>
                    <a:pt x="8027" y="1287"/>
                    <a:pt x="8044" y="1275"/>
                    <a:pt x="8033" y="1275"/>
                  </a:cubicBezTo>
                  <a:cubicBezTo>
                    <a:pt x="8030" y="1275"/>
                    <a:pt x="8026" y="1276"/>
                    <a:pt x="8018" y="1278"/>
                  </a:cubicBezTo>
                  <a:cubicBezTo>
                    <a:pt x="8018" y="1278"/>
                    <a:pt x="8011" y="1274"/>
                    <a:pt x="8003" y="1274"/>
                  </a:cubicBezTo>
                  <a:cubicBezTo>
                    <a:pt x="7997" y="1274"/>
                    <a:pt x="7991" y="1276"/>
                    <a:pt x="7987" y="1284"/>
                  </a:cubicBezTo>
                  <a:lnTo>
                    <a:pt x="7949" y="1268"/>
                  </a:lnTo>
                  <a:cubicBezTo>
                    <a:pt x="7943" y="1249"/>
                    <a:pt x="7927" y="1234"/>
                    <a:pt x="7909" y="1228"/>
                  </a:cubicBezTo>
                  <a:cubicBezTo>
                    <a:pt x="7901" y="1233"/>
                    <a:pt x="7896" y="1236"/>
                    <a:pt x="7893" y="1236"/>
                  </a:cubicBezTo>
                  <a:cubicBezTo>
                    <a:pt x="7889" y="1236"/>
                    <a:pt x="7889" y="1230"/>
                    <a:pt x="7887" y="1215"/>
                  </a:cubicBezTo>
                  <a:cubicBezTo>
                    <a:pt x="7890" y="1206"/>
                    <a:pt x="7888" y="1200"/>
                    <a:pt x="7885" y="1200"/>
                  </a:cubicBezTo>
                  <a:cubicBezTo>
                    <a:pt x="7880" y="1200"/>
                    <a:pt x="7873" y="1208"/>
                    <a:pt x="7865" y="1228"/>
                  </a:cubicBezTo>
                  <a:cubicBezTo>
                    <a:pt x="7857" y="1233"/>
                    <a:pt x="7850" y="1236"/>
                    <a:pt x="7845" y="1236"/>
                  </a:cubicBezTo>
                  <a:cubicBezTo>
                    <a:pt x="7836" y="1236"/>
                    <a:pt x="7831" y="1228"/>
                    <a:pt x="7827" y="1212"/>
                  </a:cubicBezTo>
                  <a:cubicBezTo>
                    <a:pt x="7839" y="1188"/>
                    <a:pt x="7838" y="1176"/>
                    <a:pt x="7834" y="1176"/>
                  </a:cubicBezTo>
                  <a:lnTo>
                    <a:pt x="7834" y="1176"/>
                  </a:lnTo>
                  <a:cubicBezTo>
                    <a:pt x="7831" y="1176"/>
                    <a:pt x="7827" y="1180"/>
                    <a:pt x="7824" y="1187"/>
                  </a:cubicBezTo>
                  <a:cubicBezTo>
                    <a:pt x="7811" y="1195"/>
                    <a:pt x="7802" y="1197"/>
                    <a:pt x="7797" y="1197"/>
                  </a:cubicBezTo>
                  <a:cubicBezTo>
                    <a:pt x="7794" y="1197"/>
                    <a:pt x="7793" y="1196"/>
                    <a:pt x="7793" y="1196"/>
                  </a:cubicBezTo>
                  <a:cubicBezTo>
                    <a:pt x="7799" y="1177"/>
                    <a:pt x="7692" y="1121"/>
                    <a:pt x="7580" y="1077"/>
                  </a:cubicBezTo>
                  <a:cubicBezTo>
                    <a:pt x="7578" y="1077"/>
                    <a:pt x="7577" y="1077"/>
                    <a:pt x="7575" y="1077"/>
                  </a:cubicBezTo>
                  <a:cubicBezTo>
                    <a:pt x="7563" y="1077"/>
                    <a:pt x="7544" y="1088"/>
                    <a:pt x="7539" y="1105"/>
                  </a:cubicBezTo>
                  <a:cubicBezTo>
                    <a:pt x="7532" y="1122"/>
                    <a:pt x="7530" y="1129"/>
                    <a:pt x="7528" y="1129"/>
                  </a:cubicBezTo>
                  <a:cubicBezTo>
                    <a:pt x="7527" y="1129"/>
                    <a:pt x="7528" y="1117"/>
                    <a:pt x="7526" y="1102"/>
                  </a:cubicBezTo>
                  <a:cubicBezTo>
                    <a:pt x="7531" y="1068"/>
                    <a:pt x="7526" y="1050"/>
                    <a:pt x="7519" y="1050"/>
                  </a:cubicBezTo>
                  <a:cubicBezTo>
                    <a:pt x="7513" y="1050"/>
                    <a:pt x="7506" y="1064"/>
                    <a:pt x="7501" y="1093"/>
                  </a:cubicBezTo>
                  <a:cubicBezTo>
                    <a:pt x="7500" y="1114"/>
                    <a:pt x="7499" y="1125"/>
                    <a:pt x="7497" y="1125"/>
                  </a:cubicBezTo>
                  <a:cubicBezTo>
                    <a:pt x="7496" y="1125"/>
                    <a:pt x="7494" y="1112"/>
                    <a:pt x="7489" y="1086"/>
                  </a:cubicBezTo>
                  <a:cubicBezTo>
                    <a:pt x="7485" y="1072"/>
                    <a:pt x="7484" y="1066"/>
                    <a:pt x="7480" y="1066"/>
                  </a:cubicBezTo>
                  <a:cubicBezTo>
                    <a:pt x="7477" y="1066"/>
                    <a:pt x="7472" y="1070"/>
                    <a:pt x="7464" y="1077"/>
                  </a:cubicBezTo>
                  <a:cubicBezTo>
                    <a:pt x="7459" y="1085"/>
                    <a:pt x="7455" y="1089"/>
                    <a:pt x="7451" y="1089"/>
                  </a:cubicBezTo>
                  <a:cubicBezTo>
                    <a:pt x="7447" y="1089"/>
                    <a:pt x="7446" y="1083"/>
                    <a:pt x="7451" y="1071"/>
                  </a:cubicBezTo>
                  <a:cubicBezTo>
                    <a:pt x="7449" y="1054"/>
                    <a:pt x="7445" y="1036"/>
                    <a:pt x="7440" y="1036"/>
                  </a:cubicBezTo>
                  <a:cubicBezTo>
                    <a:pt x="7439" y="1036"/>
                    <a:pt x="7437" y="1038"/>
                    <a:pt x="7435" y="1043"/>
                  </a:cubicBezTo>
                  <a:cubicBezTo>
                    <a:pt x="7435" y="1043"/>
                    <a:pt x="7423" y="1036"/>
                    <a:pt x="7417" y="1014"/>
                  </a:cubicBezTo>
                  <a:cubicBezTo>
                    <a:pt x="7415" y="1004"/>
                    <a:pt x="7411" y="1000"/>
                    <a:pt x="7405" y="1000"/>
                  </a:cubicBezTo>
                  <a:cubicBezTo>
                    <a:pt x="7396" y="1000"/>
                    <a:pt x="7384" y="1008"/>
                    <a:pt x="7373" y="1018"/>
                  </a:cubicBezTo>
                  <a:cubicBezTo>
                    <a:pt x="7351" y="1028"/>
                    <a:pt x="7336" y="1033"/>
                    <a:pt x="7328" y="1033"/>
                  </a:cubicBezTo>
                  <a:cubicBezTo>
                    <a:pt x="7316" y="1033"/>
                    <a:pt x="7318" y="1022"/>
                    <a:pt x="7335" y="1002"/>
                  </a:cubicBezTo>
                  <a:cubicBezTo>
                    <a:pt x="7350" y="985"/>
                    <a:pt x="7337" y="975"/>
                    <a:pt x="7316" y="975"/>
                  </a:cubicBezTo>
                  <a:cubicBezTo>
                    <a:pt x="7299" y="975"/>
                    <a:pt x="7276" y="983"/>
                    <a:pt x="7263" y="999"/>
                  </a:cubicBezTo>
                  <a:cubicBezTo>
                    <a:pt x="7249" y="1016"/>
                    <a:pt x="7243" y="1024"/>
                    <a:pt x="7241" y="1024"/>
                  </a:cubicBezTo>
                  <a:cubicBezTo>
                    <a:pt x="7240" y="1024"/>
                    <a:pt x="7242" y="1019"/>
                    <a:pt x="7244" y="1011"/>
                  </a:cubicBezTo>
                  <a:cubicBezTo>
                    <a:pt x="7251" y="992"/>
                    <a:pt x="7241" y="986"/>
                    <a:pt x="7241" y="986"/>
                  </a:cubicBezTo>
                  <a:cubicBezTo>
                    <a:pt x="7229" y="983"/>
                    <a:pt x="7216" y="977"/>
                    <a:pt x="7222" y="958"/>
                  </a:cubicBezTo>
                  <a:cubicBezTo>
                    <a:pt x="7218" y="957"/>
                    <a:pt x="7213" y="957"/>
                    <a:pt x="7209" y="957"/>
                  </a:cubicBezTo>
                  <a:cubicBezTo>
                    <a:pt x="7198" y="957"/>
                    <a:pt x="7187" y="959"/>
                    <a:pt x="7178" y="961"/>
                  </a:cubicBezTo>
                  <a:cubicBezTo>
                    <a:pt x="7167" y="970"/>
                    <a:pt x="7157" y="973"/>
                    <a:pt x="7149" y="973"/>
                  </a:cubicBezTo>
                  <a:cubicBezTo>
                    <a:pt x="7125" y="973"/>
                    <a:pt x="7110" y="946"/>
                    <a:pt x="7110" y="914"/>
                  </a:cubicBezTo>
                  <a:lnTo>
                    <a:pt x="7078" y="924"/>
                  </a:lnTo>
                  <a:cubicBezTo>
                    <a:pt x="7062" y="943"/>
                    <a:pt x="7049" y="956"/>
                    <a:pt x="7044" y="956"/>
                  </a:cubicBezTo>
                  <a:cubicBezTo>
                    <a:pt x="7040" y="956"/>
                    <a:pt x="7040" y="949"/>
                    <a:pt x="7047" y="933"/>
                  </a:cubicBezTo>
                  <a:lnTo>
                    <a:pt x="7053" y="914"/>
                  </a:lnTo>
                  <a:lnTo>
                    <a:pt x="7053" y="914"/>
                  </a:lnTo>
                  <a:cubicBezTo>
                    <a:pt x="7046" y="923"/>
                    <a:pt x="7037" y="927"/>
                    <a:pt x="7029" y="927"/>
                  </a:cubicBezTo>
                  <a:cubicBezTo>
                    <a:pt x="7007" y="927"/>
                    <a:pt x="6987" y="897"/>
                    <a:pt x="6997" y="867"/>
                  </a:cubicBezTo>
                  <a:cubicBezTo>
                    <a:pt x="7006" y="848"/>
                    <a:pt x="7006" y="848"/>
                    <a:pt x="6994" y="845"/>
                  </a:cubicBezTo>
                  <a:lnTo>
                    <a:pt x="6984" y="864"/>
                  </a:lnTo>
                  <a:cubicBezTo>
                    <a:pt x="6978" y="881"/>
                    <a:pt x="6973" y="899"/>
                    <a:pt x="6962" y="899"/>
                  </a:cubicBezTo>
                  <a:cubicBezTo>
                    <a:pt x="6961" y="899"/>
                    <a:pt x="6960" y="899"/>
                    <a:pt x="6959" y="898"/>
                  </a:cubicBezTo>
                  <a:cubicBezTo>
                    <a:pt x="6947" y="895"/>
                    <a:pt x="6934" y="889"/>
                    <a:pt x="6940" y="870"/>
                  </a:cubicBezTo>
                  <a:cubicBezTo>
                    <a:pt x="6936" y="852"/>
                    <a:pt x="6931" y="835"/>
                    <a:pt x="6926" y="835"/>
                  </a:cubicBezTo>
                  <a:cubicBezTo>
                    <a:pt x="6925" y="835"/>
                    <a:pt x="6923" y="837"/>
                    <a:pt x="6921" y="842"/>
                  </a:cubicBezTo>
                  <a:cubicBezTo>
                    <a:pt x="6921" y="842"/>
                    <a:pt x="6909" y="839"/>
                    <a:pt x="6903" y="814"/>
                  </a:cubicBezTo>
                  <a:cubicBezTo>
                    <a:pt x="6890" y="811"/>
                    <a:pt x="6878" y="804"/>
                    <a:pt x="6853" y="795"/>
                  </a:cubicBezTo>
                  <a:cubicBezTo>
                    <a:pt x="6845" y="801"/>
                    <a:pt x="6837" y="804"/>
                    <a:pt x="6831" y="804"/>
                  </a:cubicBezTo>
                  <a:cubicBezTo>
                    <a:pt x="6819" y="804"/>
                    <a:pt x="6811" y="796"/>
                    <a:pt x="6815" y="783"/>
                  </a:cubicBezTo>
                  <a:cubicBezTo>
                    <a:pt x="6811" y="782"/>
                    <a:pt x="6807" y="781"/>
                    <a:pt x="6803" y="781"/>
                  </a:cubicBezTo>
                  <a:cubicBezTo>
                    <a:pt x="6792" y="781"/>
                    <a:pt x="6780" y="785"/>
                    <a:pt x="6771" y="792"/>
                  </a:cubicBezTo>
                  <a:cubicBezTo>
                    <a:pt x="6743" y="783"/>
                    <a:pt x="6730" y="776"/>
                    <a:pt x="6740" y="757"/>
                  </a:cubicBezTo>
                  <a:cubicBezTo>
                    <a:pt x="6743" y="748"/>
                    <a:pt x="6745" y="743"/>
                    <a:pt x="6742" y="743"/>
                  </a:cubicBezTo>
                  <a:lnTo>
                    <a:pt x="6742" y="743"/>
                  </a:lnTo>
                  <a:cubicBezTo>
                    <a:pt x="6740" y="743"/>
                    <a:pt x="6735" y="747"/>
                    <a:pt x="6724" y="754"/>
                  </a:cubicBezTo>
                  <a:cubicBezTo>
                    <a:pt x="6721" y="765"/>
                    <a:pt x="6715" y="769"/>
                    <a:pt x="6709" y="769"/>
                  </a:cubicBezTo>
                  <a:cubicBezTo>
                    <a:pt x="6704" y="769"/>
                    <a:pt x="6698" y="766"/>
                    <a:pt x="6693" y="764"/>
                  </a:cubicBezTo>
                  <a:lnTo>
                    <a:pt x="6668" y="757"/>
                  </a:lnTo>
                  <a:cubicBezTo>
                    <a:pt x="6664" y="769"/>
                    <a:pt x="6662" y="774"/>
                    <a:pt x="6658" y="774"/>
                  </a:cubicBezTo>
                  <a:cubicBezTo>
                    <a:pt x="6656" y="774"/>
                    <a:pt x="6653" y="772"/>
                    <a:pt x="6649" y="770"/>
                  </a:cubicBezTo>
                  <a:cubicBezTo>
                    <a:pt x="6636" y="767"/>
                    <a:pt x="6605" y="735"/>
                    <a:pt x="6592" y="729"/>
                  </a:cubicBezTo>
                  <a:cubicBezTo>
                    <a:pt x="6577" y="724"/>
                    <a:pt x="6568" y="721"/>
                    <a:pt x="6563" y="721"/>
                  </a:cubicBezTo>
                  <a:cubicBezTo>
                    <a:pt x="6556" y="721"/>
                    <a:pt x="6557" y="727"/>
                    <a:pt x="6561" y="742"/>
                  </a:cubicBezTo>
                  <a:cubicBezTo>
                    <a:pt x="6569" y="744"/>
                    <a:pt x="6569" y="752"/>
                    <a:pt x="6565" y="752"/>
                  </a:cubicBezTo>
                  <a:cubicBezTo>
                    <a:pt x="6562" y="752"/>
                    <a:pt x="6556" y="748"/>
                    <a:pt x="6549" y="735"/>
                  </a:cubicBezTo>
                  <a:cubicBezTo>
                    <a:pt x="6520" y="717"/>
                    <a:pt x="6495" y="701"/>
                    <a:pt x="6464" y="688"/>
                  </a:cubicBezTo>
                  <a:cubicBezTo>
                    <a:pt x="6439" y="679"/>
                    <a:pt x="6426" y="674"/>
                    <a:pt x="6419" y="674"/>
                  </a:cubicBezTo>
                  <a:cubicBezTo>
                    <a:pt x="6412" y="674"/>
                    <a:pt x="6411" y="679"/>
                    <a:pt x="6408" y="688"/>
                  </a:cubicBezTo>
                  <a:cubicBezTo>
                    <a:pt x="6408" y="710"/>
                    <a:pt x="6405" y="720"/>
                    <a:pt x="6402" y="720"/>
                  </a:cubicBezTo>
                  <a:cubicBezTo>
                    <a:pt x="6398" y="720"/>
                    <a:pt x="6395" y="708"/>
                    <a:pt x="6395" y="685"/>
                  </a:cubicBezTo>
                  <a:cubicBezTo>
                    <a:pt x="6387" y="655"/>
                    <a:pt x="6379" y="642"/>
                    <a:pt x="6373" y="642"/>
                  </a:cubicBezTo>
                  <a:cubicBezTo>
                    <a:pt x="6369" y="642"/>
                    <a:pt x="6366" y="646"/>
                    <a:pt x="6364" y="654"/>
                  </a:cubicBezTo>
                  <a:cubicBezTo>
                    <a:pt x="6352" y="664"/>
                    <a:pt x="6348" y="667"/>
                    <a:pt x="6343" y="667"/>
                  </a:cubicBezTo>
                  <a:cubicBezTo>
                    <a:pt x="6340" y="667"/>
                    <a:pt x="6337" y="666"/>
                    <a:pt x="6332" y="663"/>
                  </a:cubicBezTo>
                  <a:cubicBezTo>
                    <a:pt x="6336" y="651"/>
                    <a:pt x="6333" y="644"/>
                    <a:pt x="6321" y="644"/>
                  </a:cubicBezTo>
                  <a:cubicBezTo>
                    <a:pt x="6315" y="644"/>
                    <a:pt x="6306" y="646"/>
                    <a:pt x="6295" y="651"/>
                  </a:cubicBezTo>
                  <a:cubicBezTo>
                    <a:pt x="6279" y="648"/>
                    <a:pt x="6279" y="648"/>
                    <a:pt x="6285" y="629"/>
                  </a:cubicBezTo>
                  <a:lnTo>
                    <a:pt x="6260" y="620"/>
                  </a:lnTo>
                  <a:cubicBezTo>
                    <a:pt x="6250" y="629"/>
                    <a:pt x="6237" y="633"/>
                    <a:pt x="6224" y="633"/>
                  </a:cubicBezTo>
                  <a:cubicBezTo>
                    <a:pt x="6188" y="633"/>
                    <a:pt x="6149" y="606"/>
                    <a:pt x="6144" y="588"/>
                  </a:cubicBezTo>
                  <a:cubicBezTo>
                    <a:pt x="6144" y="588"/>
                    <a:pt x="6143" y="588"/>
                    <a:pt x="6141" y="588"/>
                  </a:cubicBezTo>
                  <a:cubicBezTo>
                    <a:pt x="6137" y="588"/>
                    <a:pt x="6126" y="590"/>
                    <a:pt x="6113" y="601"/>
                  </a:cubicBezTo>
                  <a:cubicBezTo>
                    <a:pt x="6101" y="618"/>
                    <a:pt x="6092" y="627"/>
                    <a:pt x="6087" y="627"/>
                  </a:cubicBezTo>
                  <a:cubicBezTo>
                    <a:pt x="6082" y="627"/>
                    <a:pt x="6081" y="616"/>
                    <a:pt x="6088" y="594"/>
                  </a:cubicBezTo>
                  <a:cubicBezTo>
                    <a:pt x="6093" y="574"/>
                    <a:pt x="6095" y="564"/>
                    <a:pt x="6093" y="564"/>
                  </a:cubicBezTo>
                  <a:lnTo>
                    <a:pt x="6093" y="564"/>
                  </a:lnTo>
                  <a:cubicBezTo>
                    <a:pt x="6092" y="564"/>
                    <a:pt x="6086" y="573"/>
                    <a:pt x="6075" y="591"/>
                  </a:cubicBezTo>
                  <a:cubicBezTo>
                    <a:pt x="6071" y="595"/>
                    <a:pt x="6064" y="597"/>
                    <a:pt x="6056" y="597"/>
                  </a:cubicBezTo>
                  <a:cubicBezTo>
                    <a:pt x="6030" y="597"/>
                    <a:pt x="5997" y="579"/>
                    <a:pt x="6016" y="551"/>
                  </a:cubicBezTo>
                  <a:cubicBezTo>
                    <a:pt x="6022" y="532"/>
                    <a:pt x="6025" y="513"/>
                    <a:pt x="6025" y="513"/>
                  </a:cubicBezTo>
                  <a:lnTo>
                    <a:pt x="6025" y="513"/>
                  </a:lnTo>
                  <a:cubicBezTo>
                    <a:pt x="6014" y="524"/>
                    <a:pt x="6003" y="526"/>
                    <a:pt x="5997" y="526"/>
                  </a:cubicBezTo>
                  <a:cubicBezTo>
                    <a:pt x="5995" y="526"/>
                    <a:pt x="5994" y="526"/>
                    <a:pt x="5994" y="526"/>
                  </a:cubicBezTo>
                  <a:cubicBezTo>
                    <a:pt x="5992" y="535"/>
                    <a:pt x="5988" y="539"/>
                    <a:pt x="5978" y="539"/>
                  </a:cubicBezTo>
                  <a:cubicBezTo>
                    <a:pt x="5970" y="539"/>
                    <a:pt x="5957" y="536"/>
                    <a:pt x="5937" y="532"/>
                  </a:cubicBezTo>
                  <a:cubicBezTo>
                    <a:pt x="5912" y="522"/>
                    <a:pt x="5856" y="529"/>
                    <a:pt x="5828" y="522"/>
                  </a:cubicBezTo>
                  <a:cubicBezTo>
                    <a:pt x="5803" y="513"/>
                    <a:pt x="5765" y="504"/>
                    <a:pt x="5756" y="479"/>
                  </a:cubicBezTo>
                  <a:cubicBezTo>
                    <a:pt x="5749" y="476"/>
                    <a:pt x="5742" y="475"/>
                    <a:pt x="5736" y="475"/>
                  </a:cubicBezTo>
                  <a:cubicBezTo>
                    <a:pt x="5724" y="475"/>
                    <a:pt x="5711" y="479"/>
                    <a:pt x="5699" y="485"/>
                  </a:cubicBezTo>
                  <a:cubicBezTo>
                    <a:pt x="5693" y="491"/>
                    <a:pt x="5685" y="494"/>
                    <a:pt x="5678" y="494"/>
                  </a:cubicBezTo>
                  <a:cubicBezTo>
                    <a:pt x="5667" y="494"/>
                    <a:pt x="5658" y="487"/>
                    <a:pt x="5662" y="475"/>
                  </a:cubicBezTo>
                  <a:lnTo>
                    <a:pt x="5649" y="472"/>
                  </a:lnTo>
                  <a:cubicBezTo>
                    <a:pt x="5633" y="479"/>
                    <a:pt x="5621" y="482"/>
                    <a:pt x="5605" y="482"/>
                  </a:cubicBezTo>
                  <a:cubicBezTo>
                    <a:pt x="5608" y="465"/>
                    <a:pt x="5605" y="448"/>
                    <a:pt x="5595" y="448"/>
                  </a:cubicBezTo>
                  <a:cubicBezTo>
                    <a:pt x="5592" y="448"/>
                    <a:pt x="5588" y="450"/>
                    <a:pt x="5583" y="453"/>
                  </a:cubicBezTo>
                  <a:cubicBezTo>
                    <a:pt x="5580" y="466"/>
                    <a:pt x="5574" y="471"/>
                    <a:pt x="5564" y="471"/>
                  </a:cubicBezTo>
                  <a:cubicBezTo>
                    <a:pt x="5558" y="471"/>
                    <a:pt x="5550" y="469"/>
                    <a:pt x="5539" y="466"/>
                  </a:cubicBezTo>
                  <a:cubicBezTo>
                    <a:pt x="5519" y="443"/>
                    <a:pt x="5157" y="360"/>
                    <a:pt x="5092" y="360"/>
                  </a:cubicBezTo>
                  <a:cubicBezTo>
                    <a:pt x="5086" y="360"/>
                    <a:pt x="5082" y="361"/>
                    <a:pt x="5082" y="363"/>
                  </a:cubicBezTo>
                  <a:lnTo>
                    <a:pt x="5044" y="356"/>
                  </a:lnTo>
                  <a:lnTo>
                    <a:pt x="5004" y="347"/>
                  </a:lnTo>
                  <a:cubicBezTo>
                    <a:pt x="5009" y="323"/>
                    <a:pt x="4988" y="314"/>
                    <a:pt x="4960" y="314"/>
                  </a:cubicBezTo>
                  <a:cubicBezTo>
                    <a:pt x="4941" y="314"/>
                    <a:pt x="4918" y="319"/>
                    <a:pt x="4900" y="325"/>
                  </a:cubicBezTo>
                  <a:cubicBezTo>
                    <a:pt x="4891" y="334"/>
                    <a:pt x="4880" y="340"/>
                    <a:pt x="4869" y="340"/>
                  </a:cubicBezTo>
                  <a:cubicBezTo>
                    <a:pt x="4865" y="340"/>
                    <a:pt x="4861" y="339"/>
                    <a:pt x="4856" y="338"/>
                  </a:cubicBezTo>
                  <a:cubicBezTo>
                    <a:pt x="4861" y="310"/>
                    <a:pt x="4845" y="298"/>
                    <a:pt x="4825" y="298"/>
                  </a:cubicBezTo>
                  <a:cubicBezTo>
                    <a:pt x="4815" y="298"/>
                    <a:pt x="4804" y="301"/>
                    <a:pt x="4794" y="306"/>
                  </a:cubicBezTo>
                  <a:cubicBezTo>
                    <a:pt x="4783" y="326"/>
                    <a:pt x="4775" y="335"/>
                    <a:pt x="4770" y="335"/>
                  </a:cubicBezTo>
                  <a:cubicBezTo>
                    <a:pt x="4764" y="335"/>
                    <a:pt x="4762" y="324"/>
                    <a:pt x="4765" y="303"/>
                  </a:cubicBezTo>
                  <a:cubicBezTo>
                    <a:pt x="4770" y="283"/>
                    <a:pt x="4766" y="271"/>
                    <a:pt x="4756" y="271"/>
                  </a:cubicBezTo>
                  <a:cubicBezTo>
                    <a:pt x="4746" y="271"/>
                    <a:pt x="4730" y="284"/>
                    <a:pt x="4712" y="312"/>
                  </a:cubicBezTo>
                  <a:cubicBezTo>
                    <a:pt x="4703" y="321"/>
                    <a:pt x="4698" y="326"/>
                    <a:pt x="4695" y="326"/>
                  </a:cubicBezTo>
                  <a:cubicBezTo>
                    <a:pt x="4691" y="326"/>
                    <a:pt x="4689" y="321"/>
                    <a:pt x="4684" y="309"/>
                  </a:cubicBezTo>
                  <a:cubicBezTo>
                    <a:pt x="4680" y="283"/>
                    <a:pt x="4674" y="271"/>
                    <a:pt x="4669" y="271"/>
                  </a:cubicBezTo>
                  <a:cubicBezTo>
                    <a:pt x="4666" y="271"/>
                    <a:pt x="4663" y="276"/>
                    <a:pt x="4662" y="284"/>
                  </a:cubicBezTo>
                  <a:cubicBezTo>
                    <a:pt x="4651" y="302"/>
                    <a:pt x="4643" y="312"/>
                    <a:pt x="4637" y="312"/>
                  </a:cubicBezTo>
                  <a:cubicBezTo>
                    <a:pt x="4629" y="312"/>
                    <a:pt x="4625" y="301"/>
                    <a:pt x="4621" y="278"/>
                  </a:cubicBezTo>
                  <a:cubicBezTo>
                    <a:pt x="4612" y="254"/>
                    <a:pt x="4607" y="242"/>
                    <a:pt x="4602" y="242"/>
                  </a:cubicBezTo>
                  <a:cubicBezTo>
                    <a:pt x="4597" y="242"/>
                    <a:pt x="4591" y="252"/>
                    <a:pt x="4581" y="272"/>
                  </a:cubicBezTo>
                  <a:cubicBezTo>
                    <a:pt x="4574" y="288"/>
                    <a:pt x="4559" y="295"/>
                    <a:pt x="4545" y="295"/>
                  </a:cubicBezTo>
                  <a:cubicBezTo>
                    <a:pt x="4525" y="295"/>
                    <a:pt x="4504" y="281"/>
                    <a:pt x="4502" y="256"/>
                  </a:cubicBezTo>
                  <a:cubicBezTo>
                    <a:pt x="4493" y="256"/>
                    <a:pt x="4486" y="244"/>
                    <a:pt x="4482" y="244"/>
                  </a:cubicBezTo>
                  <a:cubicBezTo>
                    <a:pt x="4480" y="244"/>
                    <a:pt x="4478" y="246"/>
                    <a:pt x="4477" y="253"/>
                  </a:cubicBezTo>
                  <a:lnTo>
                    <a:pt x="4468" y="231"/>
                  </a:lnTo>
                  <a:lnTo>
                    <a:pt x="4440" y="225"/>
                  </a:lnTo>
                  <a:lnTo>
                    <a:pt x="4436" y="247"/>
                  </a:lnTo>
                  <a:cubicBezTo>
                    <a:pt x="4377" y="225"/>
                    <a:pt x="4317" y="206"/>
                    <a:pt x="4255" y="193"/>
                  </a:cubicBezTo>
                  <a:cubicBezTo>
                    <a:pt x="4184" y="184"/>
                    <a:pt x="4141" y="180"/>
                    <a:pt x="4117" y="180"/>
                  </a:cubicBezTo>
                  <a:cubicBezTo>
                    <a:pt x="4091" y="180"/>
                    <a:pt x="4087" y="185"/>
                    <a:pt x="4092" y="196"/>
                  </a:cubicBezTo>
                  <a:cubicBezTo>
                    <a:pt x="4096" y="216"/>
                    <a:pt x="4092" y="226"/>
                    <a:pt x="4086" y="226"/>
                  </a:cubicBezTo>
                  <a:cubicBezTo>
                    <a:pt x="4079" y="226"/>
                    <a:pt x="4070" y="214"/>
                    <a:pt x="4067" y="193"/>
                  </a:cubicBezTo>
                  <a:cubicBezTo>
                    <a:pt x="4051" y="190"/>
                    <a:pt x="4029" y="168"/>
                    <a:pt x="4001" y="165"/>
                  </a:cubicBezTo>
                  <a:cubicBezTo>
                    <a:pt x="3976" y="162"/>
                    <a:pt x="3948" y="159"/>
                    <a:pt x="3951" y="137"/>
                  </a:cubicBezTo>
                  <a:lnTo>
                    <a:pt x="3938" y="137"/>
                  </a:lnTo>
                  <a:cubicBezTo>
                    <a:pt x="3923" y="155"/>
                    <a:pt x="3897" y="162"/>
                    <a:pt x="3870" y="162"/>
                  </a:cubicBezTo>
                  <a:cubicBezTo>
                    <a:pt x="3839" y="162"/>
                    <a:pt x="3807" y="153"/>
                    <a:pt x="3788" y="140"/>
                  </a:cubicBezTo>
                  <a:cubicBezTo>
                    <a:pt x="3781" y="138"/>
                    <a:pt x="3774" y="138"/>
                    <a:pt x="3768" y="138"/>
                  </a:cubicBezTo>
                  <a:cubicBezTo>
                    <a:pt x="3751" y="138"/>
                    <a:pt x="3735" y="143"/>
                    <a:pt x="3719" y="153"/>
                  </a:cubicBezTo>
                  <a:cubicBezTo>
                    <a:pt x="3705" y="162"/>
                    <a:pt x="3698" y="166"/>
                    <a:pt x="3693" y="166"/>
                  </a:cubicBezTo>
                  <a:cubicBezTo>
                    <a:pt x="3688" y="166"/>
                    <a:pt x="3685" y="161"/>
                    <a:pt x="3678" y="149"/>
                  </a:cubicBezTo>
                  <a:cubicBezTo>
                    <a:pt x="3680" y="136"/>
                    <a:pt x="3649" y="118"/>
                    <a:pt x="3626" y="118"/>
                  </a:cubicBezTo>
                  <a:cubicBezTo>
                    <a:pt x="3612" y="118"/>
                    <a:pt x="3601" y="124"/>
                    <a:pt x="3600" y="140"/>
                  </a:cubicBezTo>
                  <a:lnTo>
                    <a:pt x="3587" y="118"/>
                  </a:lnTo>
                  <a:cubicBezTo>
                    <a:pt x="3583" y="110"/>
                    <a:pt x="3579" y="107"/>
                    <a:pt x="3575" y="107"/>
                  </a:cubicBezTo>
                  <a:cubicBezTo>
                    <a:pt x="3567" y="107"/>
                    <a:pt x="3561" y="121"/>
                    <a:pt x="3559" y="134"/>
                  </a:cubicBezTo>
                  <a:cubicBezTo>
                    <a:pt x="3558" y="153"/>
                    <a:pt x="3554" y="163"/>
                    <a:pt x="3550" y="163"/>
                  </a:cubicBezTo>
                  <a:cubicBezTo>
                    <a:pt x="3545" y="163"/>
                    <a:pt x="3539" y="147"/>
                    <a:pt x="3534" y="112"/>
                  </a:cubicBezTo>
                  <a:cubicBezTo>
                    <a:pt x="3536" y="86"/>
                    <a:pt x="3532" y="76"/>
                    <a:pt x="3528" y="76"/>
                  </a:cubicBezTo>
                  <a:cubicBezTo>
                    <a:pt x="3526" y="76"/>
                    <a:pt x="3523" y="81"/>
                    <a:pt x="3521" y="90"/>
                  </a:cubicBezTo>
                  <a:cubicBezTo>
                    <a:pt x="3513" y="103"/>
                    <a:pt x="3503" y="115"/>
                    <a:pt x="3493" y="115"/>
                  </a:cubicBezTo>
                  <a:cubicBezTo>
                    <a:pt x="3489" y="115"/>
                    <a:pt x="3485" y="113"/>
                    <a:pt x="3481" y="106"/>
                  </a:cubicBezTo>
                  <a:cubicBezTo>
                    <a:pt x="3468" y="106"/>
                    <a:pt x="3452" y="106"/>
                    <a:pt x="3449" y="146"/>
                  </a:cubicBezTo>
                  <a:cubicBezTo>
                    <a:pt x="3449" y="162"/>
                    <a:pt x="3443" y="167"/>
                    <a:pt x="3433" y="167"/>
                  </a:cubicBezTo>
                  <a:cubicBezTo>
                    <a:pt x="3429" y="167"/>
                    <a:pt x="3425" y="166"/>
                    <a:pt x="3421" y="165"/>
                  </a:cubicBezTo>
                  <a:cubicBezTo>
                    <a:pt x="3421" y="149"/>
                    <a:pt x="3427" y="137"/>
                    <a:pt x="3440" y="124"/>
                  </a:cubicBezTo>
                  <a:lnTo>
                    <a:pt x="3412" y="124"/>
                  </a:lnTo>
                  <a:cubicBezTo>
                    <a:pt x="3393" y="118"/>
                    <a:pt x="3377" y="99"/>
                    <a:pt x="3374" y="81"/>
                  </a:cubicBezTo>
                  <a:cubicBezTo>
                    <a:pt x="3369" y="71"/>
                    <a:pt x="3363" y="66"/>
                    <a:pt x="3360" y="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52"/>
            <p:cNvSpPr/>
            <p:nvPr/>
          </p:nvSpPr>
          <p:spPr>
            <a:xfrm>
              <a:off x="8137375" y="1617675"/>
              <a:ext cx="199100" cy="242775"/>
            </a:xfrm>
            <a:custGeom>
              <a:avLst/>
              <a:gdLst/>
              <a:ahLst/>
              <a:cxnLst/>
              <a:rect l="l" t="t" r="r" b="b"/>
              <a:pathLst>
                <a:path w="7964" h="9711" extrusionOk="0">
                  <a:moveTo>
                    <a:pt x="0" y="413"/>
                  </a:moveTo>
                  <a:lnTo>
                    <a:pt x="7" y="438"/>
                  </a:lnTo>
                  <a:cubicBezTo>
                    <a:pt x="9" y="452"/>
                    <a:pt x="18" y="456"/>
                    <a:pt x="30" y="456"/>
                  </a:cubicBezTo>
                  <a:cubicBezTo>
                    <a:pt x="37" y="456"/>
                    <a:pt x="44" y="454"/>
                    <a:pt x="50" y="453"/>
                  </a:cubicBezTo>
                  <a:lnTo>
                    <a:pt x="47" y="428"/>
                  </a:lnTo>
                  <a:cubicBezTo>
                    <a:pt x="35" y="419"/>
                    <a:pt x="19" y="413"/>
                    <a:pt x="0" y="413"/>
                  </a:cubicBezTo>
                  <a:close/>
                  <a:moveTo>
                    <a:pt x="345" y="402"/>
                  </a:moveTo>
                  <a:cubicBezTo>
                    <a:pt x="361" y="402"/>
                    <a:pt x="364" y="424"/>
                    <a:pt x="367" y="444"/>
                  </a:cubicBezTo>
                  <a:cubicBezTo>
                    <a:pt x="373" y="469"/>
                    <a:pt x="373" y="469"/>
                    <a:pt x="351" y="472"/>
                  </a:cubicBezTo>
                  <a:cubicBezTo>
                    <a:pt x="339" y="460"/>
                    <a:pt x="326" y="447"/>
                    <a:pt x="323" y="428"/>
                  </a:cubicBezTo>
                  <a:lnTo>
                    <a:pt x="339" y="403"/>
                  </a:lnTo>
                  <a:cubicBezTo>
                    <a:pt x="341" y="403"/>
                    <a:pt x="343" y="402"/>
                    <a:pt x="345" y="402"/>
                  </a:cubicBezTo>
                  <a:close/>
                  <a:moveTo>
                    <a:pt x="399" y="663"/>
                  </a:moveTo>
                  <a:cubicBezTo>
                    <a:pt x="406" y="663"/>
                    <a:pt x="409" y="675"/>
                    <a:pt x="414" y="701"/>
                  </a:cubicBezTo>
                  <a:cubicBezTo>
                    <a:pt x="417" y="726"/>
                    <a:pt x="423" y="748"/>
                    <a:pt x="401" y="751"/>
                  </a:cubicBezTo>
                  <a:lnTo>
                    <a:pt x="398" y="729"/>
                  </a:lnTo>
                  <a:cubicBezTo>
                    <a:pt x="410" y="727"/>
                    <a:pt x="405" y="718"/>
                    <a:pt x="395" y="718"/>
                  </a:cubicBezTo>
                  <a:cubicBezTo>
                    <a:pt x="390" y="718"/>
                    <a:pt x="382" y="722"/>
                    <a:pt x="376" y="732"/>
                  </a:cubicBezTo>
                  <a:lnTo>
                    <a:pt x="336" y="739"/>
                  </a:lnTo>
                  <a:cubicBezTo>
                    <a:pt x="332" y="717"/>
                    <a:pt x="345" y="695"/>
                    <a:pt x="367" y="685"/>
                  </a:cubicBezTo>
                  <a:cubicBezTo>
                    <a:pt x="384" y="671"/>
                    <a:pt x="393" y="663"/>
                    <a:pt x="399" y="663"/>
                  </a:cubicBezTo>
                  <a:close/>
                  <a:moveTo>
                    <a:pt x="524" y="729"/>
                  </a:moveTo>
                  <a:lnTo>
                    <a:pt x="508" y="757"/>
                  </a:lnTo>
                  <a:lnTo>
                    <a:pt x="511" y="782"/>
                  </a:lnTo>
                  <a:cubicBezTo>
                    <a:pt x="533" y="776"/>
                    <a:pt x="533" y="776"/>
                    <a:pt x="530" y="754"/>
                  </a:cubicBezTo>
                  <a:lnTo>
                    <a:pt x="524" y="729"/>
                  </a:lnTo>
                  <a:close/>
                  <a:moveTo>
                    <a:pt x="542" y="2004"/>
                  </a:moveTo>
                  <a:cubicBezTo>
                    <a:pt x="563" y="2004"/>
                    <a:pt x="590" y="2043"/>
                    <a:pt x="596" y="2067"/>
                  </a:cubicBezTo>
                  <a:cubicBezTo>
                    <a:pt x="597" y="2077"/>
                    <a:pt x="593" y="2083"/>
                    <a:pt x="586" y="2083"/>
                  </a:cubicBezTo>
                  <a:cubicBezTo>
                    <a:pt x="578" y="2083"/>
                    <a:pt x="564" y="2074"/>
                    <a:pt x="549" y="2052"/>
                  </a:cubicBezTo>
                  <a:lnTo>
                    <a:pt x="539" y="2005"/>
                  </a:lnTo>
                  <a:cubicBezTo>
                    <a:pt x="540" y="2004"/>
                    <a:pt x="541" y="2004"/>
                    <a:pt x="542" y="2004"/>
                  </a:cubicBezTo>
                  <a:close/>
                  <a:moveTo>
                    <a:pt x="553" y="2148"/>
                  </a:moveTo>
                  <a:cubicBezTo>
                    <a:pt x="550" y="2148"/>
                    <a:pt x="548" y="2148"/>
                    <a:pt x="546" y="2149"/>
                  </a:cubicBezTo>
                  <a:cubicBezTo>
                    <a:pt x="524" y="2152"/>
                    <a:pt x="530" y="2174"/>
                    <a:pt x="536" y="2221"/>
                  </a:cubicBezTo>
                  <a:cubicBezTo>
                    <a:pt x="542" y="2237"/>
                    <a:pt x="552" y="2252"/>
                    <a:pt x="567" y="2265"/>
                  </a:cubicBezTo>
                  <a:cubicBezTo>
                    <a:pt x="586" y="2262"/>
                    <a:pt x="583" y="2237"/>
                    <a:pt x="580" y="2215"/>
                  </a:cubicBezTo>
                  <a:cubicBezTo>
                    <a:pt x="588" y="2170"/>
                    <a:pt x="572" y="2148"/>
                    <a:pt x="553" y="2148"/>
                  </a:cubicBezTo>
                  <a:close/>
                  <a:moveTo>
                    <a:pt x="875" y="3126"/>
                  </a:moveTo>
                  <a:cubicBezTo>
                    <a:pt x="891" y="3126"/>
                    <a:pt x="894" y="3148"/>
                    <a:pt x="897" y="3167"/>
                  </a:cubicBezTo>
                  <a:lnTo>
                    <a:pt x="878" y="3174"/>
                  </a:lnTo>
                  <a:lnTo>
                    <a:pt x="853" y="3152"/>
                  </a:lnTo>
                  <a:lnTo>
                    <a:pt x="868" y="3127"/>
                  </a:lnTo>
                  <a:cubicBezTo>
                    <a:pt x="871" y="3126"/>
                    <a:pt x="873" y="3126"/>
                    <a:pt x="875" y="3126"/>
                  </a:cubicBezTo>
                  <a:close/>
                  <a:moveTo>
                    <a:pt x="777" y="3214"/>
                  </a:moveTo>
                  <a:lnTo>
                    <a:pt x="828" y="3252"/>
                  </a:lnTo>
                  <a:cubicBezTo>
                    <a:pt x="900" y="3289"/>
                    <a:pt x="900" y="3289"/>
                    <a:pt x="856" y="3296"/>
                  </a:cubicBezTo>
                  <a:cubicBezTo>
                    <a:pt x="851" y="3297"/>
                    <a:pt x="846" y="3297"/>
                    <a:pt x="840" y="3297"/>
                  </a:cubicBezTo>
                  <a:cubicBezTo>
                    <a:pt x="825" y="3297"/>
                    <a:pt x="808" y="3291"/>
                    <a:pt x="787" y="3261"/>
                  </a:cubicBezTo>
                  <a:cubicBezTo>
                    <a:pt x="784" y="3236"/>
                    <a:pt x="777" y="3214"/>
                    <a:pt x="777" y="3214"/>
                  </a:cubicBezTo>
                  <a:close/>
                  <a:moveTo>
                    <a:pt x="7050" y="3453"/>
                  </a:moveTo>
                  <a:cubicBezTo>
                    <a:pt x="7062" y="3453"/>
                    <a:pt x="7079" y="3456"/>
                    <a:pt x="7098" y="3465"/>
                  </a:cubicBezTo>
                  <a:cubicBezTo>
                    <a:pt x="7145" y="3468"/>
                    <a:pt x="7145" y="3468"/>
                    <a:pt x="7108" y="3487"/>
                  </a:cubicBezTo>
                  <a:cubicBezTo>
                    <a:pt x="7098" y="3490"/>
                    <a:pt x="7088" y="3494"/>
                    <a:pt x="7079" y="3494"/>
                  </a:cubicBezTo>
                  <a:cubicBezTo>
                    <a:pt x="7072" y="3494"/>
                    <a:pt x="7065" y="3491"/>
                    <a:pt x="7061" y="3481"/>
                  </a:cubicBezTo>
                  <a:cubicBezTo>
                    <a:pt x="7023" y="3466"/>
                    <a:pt x="7027" y="3453"/>
                    <a:pt x="7050" y="3453"/>
                  </a:cubicBezTo>
                  <a:close/>
                  <a:moveTo>
                    <a:pt x="966" y="3748"/>
                  </a:moveTo>
                  <a:cubicBezTo>
                    <a:pt x="975" y="3748"/>
                    <a:pt x="997" y="3762"/>
                    <a:pt x="1028" y="3772"/>
                  </a:cubicBezTo>
                  <a:cubicBezTo>
                    <a:pt x="1045" y="3799"/>
                    <a:pt x="1052" y="3809"/>
                    <a:pt x="1044" y="3809"/>
                  </a:cubicBezTo>
                  <a:cubicBezTo>
                    <a:pt x="1039" y="3809"/>
                    <a:pt x="1028" y="3805"/>
                    <a:pt x="1009" y="3797"/>
                  </a:cubicBezTo>
                  <a:lnTo>
                    <a:pt x="962" y="3760"/>
                  </a:lnTo>
                  <a:cubicBezTo>
                    <a:pt x="960" y="3751"/>
                    <a:pt x="962" y="3748"/>
                    <a:pt x="966" y="3748"/>
                  </a:cubicBezTo>
                  <a:close/>
                  <a:moveTo>
                    <a:pt x="934" y="3957"/>
                  </a:moveTo>
                  <a:cubicBezTo>
                    <a:pt x="950" y="3957"/>
                    <a:pt x="965" y="3963"/>
                    <a:pt x="978" y="3973"/>
                  </a:cubicBezTo>
                  <a:lnTo>
                    <a:pt x="981" y="3998"/>
                  </a:lnTo>
                  <a:cubicBezTo>
                    <a:pt x="975" y="3999"/>
                    <a:pt x="968" y="4000"/>
                    <a:pt x="962" y="4000"/>
                  </a:cubicBezTo>
                  <a:cubicBezTo>
                    <a:pt x="950" y="4000"/>
                    <a:pt x="939" y="3996"/>
                    <a:pt x="937" y="3979"/>
                  </a:cubicBezTo>
                  <a:lnTo>
                    <a:pt x="934" y="3957"/>
                  </a:lnTo>
                  <a:close/>
                  <a:moveTo>
                    <a:pt x="1197" y="4248"/>
                  </a:moveTo>
                  <a:lnTo>
                    <a:pt x="1175" y="4252"/>
                  </a:lnTo>
                  <a:lnTo>
                    <a:pt x="1157" y="4255"/>
                  </a:lnTo>
                  <a:lnTo>
                    <a:pt x="1157" y="4255"/>
                  </a:lnTo>
                  <a:lnTo>
                    <a:pt x="1197" y="4248"/>
                  </a:lnTo>
                  <a:close/>
                  <a:moveTo>
                    <a:pt x="976" y="4424"/>
                  </a:moveTo>
                  <a:cubicBezTo>
                    <a:pt x="982" y="4424"/>
                    <a:pt x="1001" y="4454"/>
                    <a:pt x="1003" y="4474"/>
                  </a:cubicBezTo>
                  <a:lnTo>
                    <a:pt x="984" y="4477"/>
                  </a:lnTo>
                  <a:cubicBezTo>
                    <a:pt x="981" y="4455"/>
                    <a:pt x="956" y="4433"/>
                    <a:pt x="975" y="4430"/>
                  </a:cubicBezTo>
                  <a:cubicBezTo>
                    <a:pt x="974" y="4426"/>
                    <a:pt x="975" y="4424"/>
                    <a:pt x="976" y="4424"/>
                  </a:cubicBezTo>
                  <a:close/>
                  <a:moveTo>
                    <a:pt x="1133" y="4597"/>
                  </a:moveTo>
                  <a:cubicBezTo>
                    <a:pt x="1145" y="4597"/>
                    <a:pt x="1155" y="4601"/>
                    <a:pt x="1157" y="4615"/>
                  </a:cubicBezTo>
                  <a:cubicBezTo>
                    <a:pt x="1177" y="4630"/>
                    <a:pt x="1171" y="4651"/>
                    <a:pt x="1144" y="4651"/>
                  </a:cubicBezTo>
                  <a:cubicBezTo>
                    <a:pt x="1137" y="4651"/>
                    <a:pt x="1129" y="4650"/>
                    <a:pt x="1119" y="4646"/>
                  </a:cubicBezTo>
                  <a:lnTo>
                    <a:pt x="1113" y="4599"/>
                  </a:lnTo>
                  <a:cubicBezTo>
                    <a:pt x="1119" y="4598"/>
                    <a:pt x="1126" y="4597"/>
                    <a:pt x="1133" y="4597"/>
                  </a:cubicBezTo>
                  <a:close/>
                  <a:moveTo>
                    <a:pt x="1191" y="4803"/>
                  </a:moveTo>
                  <a:lnTo>
                    <a:pt x="1194" y="4825"/>
                  </a:lnTo>
                  <a:cubicBezTo>
                    <a:pt x="1201" y="4850"/>
                    <a:pt x="1201" y="4850"/>
                    <a:pt x="1179" y="4853"/>
                  </a:cubicBezTo>
                  <a:lnTo>
                    <a:pt x="1175" y="4828"/>
                  </a:lnTo>
                  <a:lnTo>
                    <a:pt x="1191" y="4803"/>
                  </a:lnTo>
                  <a:close/>
                  <a:moveTo>
                    <a:pt x="1298" y="5048"/>
                  </a:moveTo>
                  <a:cubicBezTo>
                    <a:pt x="1279" y="5051"/>
                    <a:pt x="1260" y="5079"/>
                    <a:pt x="1260" y="5079"/>
                  </a:cubicBezTo>
                  <a:cubicBezTo>
                    <a:pt x="1261" y="5088"/>
                    <a:pt x="1271" y="5093"/>
                    <a:pt x="1281" y="5093"/>
                  </a:cubicBezTo>
                  <a:cubicBezTo>
                    <a:pt x="1294" y="5093"/>
                    <a:pt x="1307" y="5085"/>
                    <a:pt x="1304" y="5073"/>
                  </a:cubicBezTo>
                  <a:lnTo>
                    <a:pt x="1298" y="5048"/>
                  </a:lnTo>
                  <a:close/>
                  <a:moveTo>
                    <a:pt x="1183" y="5213"/>
                  </a:moveTo>
                  <a:cubicBezTo>
                    <a:pt x="1201" y="5213"/>
                    <a:pt x="1204" y="5232"/>
                    <a:pt x="1204" y="5232"/>
                  </a:cubicBezTo>
                  <a:cubicBezTo>
                    <a:pt x="1210" y="5257"/>
                    <a:pt x="1213" y="5279"/>
                    <a:pt x="1191" y="5283"/>
                  </a:cubicBezTo>
                  <a:cubicBezTo>
                    <a:pt x="1189" y="5283"/>
                    <a:pt x="1188" y="5283"/>
                    <a:pt x="1186" y="5283"/>
                  </a:cubicBezTo>
                  <a:cubicBezTo>
                    <a:pt x="1176" y="5283"/>
                    <a:pt x="1169" y="5275"/>
                    <a:pt x="1166" y="5264"/>
                  </a:cubicBezTo>
                  <a:cubicBezTo>
                    <a:pt x="1166" y="5245"/>
                    <a:pt x="1169" y="5229"/>
                    <a:pt x="1179" y="5214"/>
                  </a:cubicBezTo>
                  <a:cubicBezTo>
                    <a:pt x="1180" y="5213"/>
                    <a:pt x="1181" y="5213"/>
                    <a:pt x="1183" y="5213"/>
                  </a:cubicBezTo>
                  <a:close/>
                  <a:moveTo>
                    <a:pt x="1512" y="5426"/>
                  </a:moveTo>
                  <a:cubicBezTo>
                    <a:pt x="1509" y="5426"/>
                    <a:pt x="1505" y="5433"/>
                    <a:pt x="1498" y="5446"/>
                  </a:cubicBezTo>
                  <a:lnTo>
                    <a:pt x="1504" y="5493"/>
                  </a:lnTo>
                  <a:cubicBezTo>
                    <a:pt x="1526" y="5486"/>
                    <a:pt x="1526" y="5486"/>
                    <a:pt x="1523" y="5464"/>
                  </a:cubicBezTo>
                  <a:cubicBezTo>
                    <a:pt x="1518" y="5438"/>
                    <a:pt x="1516" y="5426"/>
                    <a:pt x="1512" y="5426"/>
                  </a:cubicBezTo>
                  <a:close/>
                  <a:moveTo>
                    <a:pt x="803" y="5593"/>
                  </a:moveTo>
                  <a:cubicBezTo>
                    <a:pt x="784" y="5599"/>
                    <a:pt x="787" y="5621"/>
                    <a:pt x="831" y="5637"/>
                  </a:cubicBezTo>
                  <a:cubicBezTo>
                    <a:pt x="853" y="5634"/>
                    <a:pt x="853" y="5634"/>
                    <a:pt x="850" y="5612"/>
                  </a:cubicBezTo>
                  <a:cubicBezTo>
                    <a:pt x="837" y="5599"/>
                    <a:pt x="818" y="5593"/>
                    <a:pt x="803" y="5593"/>
                  </a:cubicBezTo>
                  <a:close/>
                  <a:moveTo>
                    <a:pt x="1274" y="5636"/>
                  </a:moveTo>
                  <a:cubicBezTo>
                    <a:pt x="1278" y="5636"/>
                    <a:pt x="1280" y="5648"/>
                    <a:pt x="1285" y="5674"/>
                  </a:cubicBezTo>
                  <a:cubicBezTo>
                    <a:pt x="1288" y="5687"/>
                    <a:pt x="1282" y="5699"/>
                    <a:pt x="1269" y="5702"/>
                  </a:cubicBezTo>
                  <a:cubicBezTo>
                    <a:pt x="1268" y="5703"/>
                    <a:pt x="1267" y="5703"/>
                    <a:pt x="1266" y="5703"/>
                  </a:cubicBezTo>
                  <a:cubicBezTo>
                    <a:pt x="1249" y="5703"/>
                    <a:pt x="1263" y="5676"/>
                    <a:pt x="1260" y="5655"/>
                  </a:cubicBezTo>
                  <a:cubicBezTo>
                    <a:pt x="1267" y="5643"/>
                    <a:pt x="1271" y="5636"/>
                    <a:pt x="1274" y="5636"/>
                  </a:cubicBezTo>
                  <a:close/>
                  <a:moveTo>
                    <a:pt x="1404" y="6037"/>
                  </a:moveTo>
                  <a:cubicBezTo>
                    <a:pt x="1420" y="6037"/>
                    <a:pt x="1419" y="6060"/>
                    <a:pt x="1389" y="6088"/>
                  </a:cubicBezTo>
                  <a:cubicBezTo>
                    <a:pt x="1383" y="6089"/>
                    <a:pt x="1378" y="6089"/>
                    <a:pt x="1375" y="6089"/>
                  </a:cubicBezTo>
                  <a:cubicBezTo>
                    <a:pt x="1366" y="6089"/>
                    <a:pt x="1366" y="6085"/>
                    <a:pt x="1363" y="6069"/>
                  </a:cubicBezTo>
                  <a:cubicBezTo>
                    <a:pt x="1363" y="6069"/>
                    <a:pt x="1379" y="6041"/>
                    <a:pt x="1398" y="6038"/>
                  </a:cubicBezTo>
                  <a:cubicBezTo>
                    <a:pt x="1400" y="6037"/>
                    <a:pt x="1402" y="6037"/>
                    <a:pt x="1404" y="6037"/>
                  </a:cubicBezTo>
                  <a:close/>
                  <a:moveTo>
                    <a:pt x="1414" y="6204"/>
                  </a:moveTo>
                  <a:lnTo>
                    <a:pt x="1439" y="6220"/>
                  </a:lnTo>
                  <a:lnTo>
                    <a:pt x="1442" y="6245"/>
                  </a:lnTo>
                  <a:cubicBezTo>
                    <a:pt x="1434" y="6246"/>
                    <a:pt x="1426" y="6248"/>
                    <a:pt x="1419" y="6248"/>
                  </a:cubicBezTo>
                  <a:cubicBezTo>
                    <a:pt x="1408" y="6248"/>
                    <a:pt x="1400" y="6244"/>
                    <a:pt x="1398" y="6229"/>
                  </a:cubicBezTo>
                  <a:lnTo>
                    <a:pt x="1414" y="6204"/>
                  </a:lnTo>
                  <a:close/>
                  <a:moveTo>
                    <a:pt x="7753" y="6574"/>
                  </a:moveTo>
                  <a:cubicBezTo>
                    <a:pt x="7778" y="6577"/>
                    <a:pt x="7794" y="6599"/>
                    <a:pt x="7794" y="6621"/>
                  </a:cubicBezTo>
                  <a:cubicBezTo>
                    <a:pt x="7793" y="6631"/>
                    <a:pt x="7786" y="6636"/>
                    <a:pt x="7776" y="6636"/>
                  </a:cubicBezTo>
                  <a:cubicBezTo>
                    <a:pt x="7762" y="6636"/>
                    <a:pt x="7743" y="6624"/>
                    <a:pt x="7731" y="6596"/>
                  </a:cubicBezTo>
                  <a:cubicBezTo>
                    <a:pt x="7734" y="6574"/>
                    <a:pt x="7734" y="6574"/>
                    <a:pt x="7753" y="6574"/>
                  </a:cubicBezTo>
                  <a:close/>
                  <a:moveTo>
                    <a:pt x="7689" y="7344"/>
                  </a:moveTo>
                  <a:cubicBezTo>
                    <a:pt x="7690" y="7344"/>
                    <a:pt x="7692" y="7344"/>
                    <a:pt x="7694" y="7345"/>
                  </a:cubicBezTo>
                  <a:cubicBezTo>
                    <a:pt x="7709" y="7351"/>
                    <a:pt x="7722" y="7363"/>
                    <a:pt x="7728" y="7379"/>
                  </a:cubicBezTo>
                  <a:cubicBezTo>
                    <a:pt x="7728" y="7379"/>
                    <a:pt x="7739" y="7401"/>
                    <a:pt x="7725" y="7401"/>
                  </a:cubicBezTo>
                  <a:cubicBezTo>
                    <a:pt x="7724" y="7401"/>
                    <a:pt x="7723" y="7401"/>
                    <a:pt x="7722" y="7401"/>
                  </a:cubicBezTo>
                  <a:lnTo>
                    <a:pt x="7703" y="7395"/>
                  </a:lnTo>
                  <a:cubicBezTo>
                    <a:pt x="7689" y="7369"/>
                    <a:pt x="7677" y="7344"/>
                    <a:pt x="7689" y="7344"/>
                  </a:cubicBezTo>
                  <a:close/>
                  <a:moveTo>
                    <a:pt x="1824" y="7667"/>
                  </a:moveTo>
                  <a:lnTo>
                    <a:pt x="1855" y="7680"/>
                  </a:lnTo>
                  <a:lnTo>
                    <a:pt x="1865" y="7699"/>
                  </a:lnTo>
                  <a:cubicBezTo>
                    <a:pt x="1855" y="7704"/>
                    <a:pt x="1844" y="7709"/>
                    <a:pt x="1835" y="7709"/>
                  </a:cubicBezTo>
                  <a:cubicBezTo>
                    <a:pt x="1827" y="7709"/>
                    <a:pt x="1820" y="7706"/>
                    <a:pt x="1815" y="7696"/>
                  </a:cubicBezTo>
                  <a:lnTo>
                    <a:pt x="1824" y="7667"/>
                  </a:lnTo>
                  <a:close/>
                  <a:moveTo>
                    <a:pt x="2134" y="8159"/>
                  </a:moveTo>
                  <a:lnTo>
                    <a:pt x="2134" y="8159"/>
                  </a:lnTo>
                  <a:cubicBezTo>
                    <a:pt x="2147" y="8178"/>
                    <a:pt x="2147" y="8178"/>
                    <a:pt x="2128" y="8191"/>
                  </a:cubicBezTo>
                  <a:cubicBezTo>
                    <a:pt x="2119" y="8194"/>
                    <a:pt x="2110" y="8196"/>
                    <a:pt x="2101" y="8196"/>
                  </a:cubicBezTo>
                  <a:cubicBezTo>
                    <a:pt x="2094" y="8196"/>
                    <a:pt x="2088" y="8195"/>
                    <a:pt x="2081" y="8194"/>
                  </a:cubicBezTo>
                  <a:cubicBezTo>
                    <a:pt x="2069" y="8172"/>
                    <a:pt x="2116" y="8172"/>
                    <a:pt x="2134" y="8159"/>
                  </a:cubicBezTo>
                  <a:close/>
                  <a:moveTo>
                    <a:pt x="7338" y="8178"/>
                  </a:moveTo>
                  <a:cubicBezTo>
                    <a:pt x="7342" y="8178"/>
                    <a:pt x="7346" y="8179"/>
                    <a:pt x="7349" y="8181"/>
                  </a:cubicBezTo>
                  <a:cubicBezTo>
                    <a:pt x="7358" y="8188"/>
                    <a:pt x="7362" y="8203"/>
                    <a:pt x="7355" y="8213"/>
                  </a:cubicBezTo>
                  <a:cubicBezTo>
                    <a:pt x="7349" y="8214"/>
                    <a:pt x="7342" y="8215"/>
                    <a:pt x="7336" y="8215"/>
                  </a:cubicBezTo>
                  <a:cubicBezTo>
                    <a:pt x="7327" y="8215"/>
                    <a:pt x="7317" y="8213"/>
                    <a:pt x="7308" y="8210"/>
                  </a:cubicBezTo>
                  <a:lnTo>
                    <a:pt x="7321" y="8191"/>
                  </a:lnTo>
                  <a:cubicBezTo>
                    <a:pt x="7323" y="8182"/>
                    <a:pt x="7331" y="8178"/>
                    <a:pt x="7338" y="8178"/>
                  </a:cubicBezTo>
                  <a:close/>
                  <a:moveTo>
                    <a:pt x="7238" y="8386"/>
                  </a:moveTo>
                  <a:cubicBezTo>
                    <a:pt x="7242" y="8386"/>
                    <a:pt x="7247" y="8389"/>
                    <a:pt x="7255" y="8394"/>
                  </a:cubicBezTo>
                  <a:lnTo>
                    <a:pt x="7239" y="8413"/>
                  </a:lnTo>
                  <a:lnTo>
                    <a:pt x="7208" y="8419"/>
                  </a:lnTo>
                  <a:lnTo>
                    <a:pt x="7224" y="8401"/>
                  </a:lnTo>
                  <a:cubicBezTo>
                    <a:pt x="7231" y="8390"/>
                    <a:pt x="7234" y="8386"/>
                    <a:pt x="7238" y="8386"/>
                  </a:cubicBezTo>
                  <a:close/>
                  <a:moveTo>
                    <a:pt x="2460" y="8390"/>
                  </a:moveTo>
                  <a:cubicBezTo>
                    <a:pt x="2464" y="8390"/>
                    <a:pt x="2469" y="8390"/>
                    <a:pt x="2473" y="8391"/>
                  </a:cubicBezTo>
                  <a:lnTo>
                    <a:pt x="2488" y="8407"/>
                  </a:lnTo>
                  <a:cubicBezTo>
                    <a:pt x="2476" y="8415"/>
                    <a:pt x="2465" y="8425"/>
                    <a:pt x="2455" y="8425"/>
                  </a:cubicBezTo>
                  <a:cubicBezTo>
                    <a:pt x="2450" y="8425"/>
                    <a:pt x="2446" y="8423"/>
                    <a:pt x="2441" y="8416"/>
                  </a:cubicBezTo>
                  <a:lnTo>
                    <a:pt x="2426" y="8398"/>
                  </a:lnTo>
                  <a:cubicBezTo>
                    <a:pt x="2437" y="8393"/>
                    <a:pt x="2449" y="8390"/>
                    <a:pt x="2460" y="8390"/>
                  </a:cubicBezTo>
                  <a:close/>
                  <a:moveTo>
                    <a:pt x="7218" y="8461"/>
                  </a:moveTo>
                  <a:lnTo>
                    <a:pt x="7218" y="8461"/>
                  </a:lnTo>
                  <a:cubicBezTo>
                    <a:pt x="7216" y="8461"/>
                    <a:pt x="7213" y="8466"/>
                    <a:pt x="7214" y="8479"/>
                  </a:cubicBezTo>
                  <a:cubicBezTo>
                    <a:pt x="7223" y="8470"/>
                    <a:pt x="7221" y="8461"/>
                    <a:pt x="7218" y="8461"/>
                  </a:cubicBezTo>
                  <a:close/>
                  <a:moveTo>
                    <a:pt x="7093" y="8564"/>
                  </a:moveTo>
                  <a:cubicBezTo>
                    <a:pt x="7096" y="8564"/>
                    <a:pt x="7100" y="8567"/>
                    <a:pt x="7108" y="8573"/>
                  </a:cubicBezTo>
                  <a:lnTo>
                    <a:pt x="7092" y="8592"/>
                  </a:lnTo>
                  <a:lnTo>
                    <a:pt x="7061" y="8595"/>
                  </a:lnTo>
                  <a:lnTo>
                    <a:pt x="7061" y="8595"/>
                  </a:lnTo>
                  <a:lnTo>
                    <a:pt x="7076" y="8576"/>
                  </a:lnTo>
                  <a:cubicBezTo>
                    <a:pt x="7085" y="8568"/>
                    <a:pt x="7089" y="8564"/>
                    <a:pt x="7093" y="8564"/>
                  </a:cubicBezTo>
                  <a:close/>
                  <a:moveTo>
                    <a:pt x="7102" y="8692"/>
                  </a:moveTo>
                  <a:lnTo>
                    <a:pt x="7102" y="8692"/>
                  </a:lnTo>
                  <a:cubicBezTo>
                    <a:pt x="7103" y="8694"/>
                    <a:pt x="7105" y="8696"/>
                    <a:pt x="7108" y="8698"/>
                  </a:cubicBezTo>
                  <a:cubicBezTo>
                    <a:pt x="7109" y="8698"/>
                    <a:pt x="7110" y="8698"/>
                    <a:pt x="7111" y="8698"/>
                  </a:cubicBezTo>
                  <a:lnTo>
                    <a:pt x="7111" y="8698"/>
                  </a:lnTo>
                  <a:cubicBezTo>
                    <a:pt x="7108" y="8697"/>
                    <a:pt x="7105" y="8695"/>
                    <a:pt x="7102" y="8692"/>
                  </a:cubicBezTo>
                  <a:close/>
                  <a:moveTo>
                    <a:pt x="7115" y="8698"/>
                  </a:moveTo>
                  <a:cubicBezTo>
                    <a:pt x="7113" y="8698"/>
                    <a:pt x="7112" y="8698"/>
                    <a:pt x="7111" y="8698"/>
                  </a:cubicBezTo>
                  <a:lnTo>
                    <a:pt x="7111" y="8698"/>
                  </a:lnTo>
                  <a:cubicBezTo>
                    <a:pt x="7116" y="8701"/>
                    <a:pt x="7120" y="8702"/>
                    <a:pt x="7122" y="8702"/>
                  </a:cubicBezTo>
                  <a:cubicBezTo>
                    <a:pt x="7127" y="8702"/>
                    <a:pt x="7126" y="8698"/>
                    <a:pt x="7115" y="8698"/>
                  </a:cubicBezTo>
                  <a:close/>
                  <a:moveTo>
                    <a:pt x="2539" y="8689"/>
                  </a:moveTo>
                  <a:lnTo>
                    <a:pt x="2570" y="8692"/>
                  </a:lnTo>
                  <a:lnTo>
                    <a:pt x="2586" y="8711"/>
                  </a:lnTo>
                  <a:cubicBezTo>
                    <a:pt x="2575" y="8719"/>
                    <a:pt x="2565" y="8729"/>
                    <a:pt x="2554" y="8729"/>
                  </a:cubicBezTo>
                  <a:cubicBezTo>
                    <a:pt x="2549" y="8729"/>
                    <a:pt x="2544" y="8727"/>
                    <a:pt x="2539" y="8720"/>
                  </a:cubicBezTo>
                  <a:lnTo>
                    <a:pt x="2539" y="8689"/>
                  </a:lnTo>
                  <a:close/>
                  <a:moveTo>
                    <a:pt x="6973" y="8673"/>
                  </a:moveTo>
                  <a:cubicBezTo>
                    <a:pt x="6977" y="8673"/>
                    <a:pt x="6981" y="8675"/>
                    <a:pt x="6986" y="8680"/>
                  </a:cubicBezTo>
                  <a:cubicBezTo>
                    <a:pt x="7001" y="8692"/>
                    <a:pt x="7001" y="8692"/>
                    <a:pt x="6982" y="8711"/>
                  </a:cubicBezTo>
                  <a:cubicBezTo>
                    <a:pt x="6967" y="8727"/>
                    <a:pt x="6959" y="8734"/>
                    <a:pt x="6955" y="8734"/>
                  </a:cubicBezTo>
                  <a:cubicBezTo>
                    <a:pt x="6951" y="8734"/>
                    <a:pt x="6951" y="8727"/>
                    <a:pt x="6951" y="8711"/>
                  </a:cubicBezTo>
                  <a:cubicBezTo>
                    <a:pt x="6953" y="8688"/>
                    <a:pt x="6962" y="8673"/>
                    <a:pt x="6973" y="8673"/>
                  </a:cubicBezTo>
                  <a:close/>
                  <a:moveTo>
                    <a:pt x="6754" y="8698"/>
                  </a:moveTo>
                  <a:cubicBezTo>
                    <a:pt x="6769" y="8714"/>
                    <a:pt x="6782" y="8730"/>
                    <a:pt x="6766" y="8745"/>
                  </a:cubicBezTo>
                  <a:lnTo>
                    <a:pt x="6735" y="8745"/>
                  </a:lnTo>
                  <a:lnTo>
                    <a:pt x="6738" y="8714"/>
                  </a:lnTo>
                  <a:lnTo>
                    <a:pt x="6754" y="8698"/>
                  </a:lnTo>
                  <a:close/>
                  <a:moveTo>
                    <a:pt x="6565" y="8888"/>
                  </a:moveTo>
                  <a:cubicBezTo>
                    <a:pt x="6568" y="8888"/>
                    <a:pt x="6572" y="8892"/>
                    <a:pt x="6578" y="8902"/>
                  </a:cubicBezTo>
                  <a:cubicBezTo>
                    <a:pt x="6588" y="8912"/>
                    <a:pt x="6584" y="8924"/>
                    <a:pt x="6575" y="8930"/>
                  </a:cubicBezTo>
                  <a:lnTo>
                    <a:pt x="6544" y="8927"/>
                  </a:lnTo>
                  <a:cubicBezTo>
                    <a:pt x="6537" y="8918"/>
                    <a:pt x="6541" y="8905"/>
                    <a:pt x="6550" y="8899"/>
                  </a:cubicBezTo>
                  <a:cubicBezTo>
                    <a:pt x="6557" y="8891"/>
                    <a:pt x="6561" y="8888"/>
                    <a:pt x="6565" y="8888"/>
                  </a:cubicBezTo>
                  <a:close/>
                  <a:moveTo>
                    <a:pt x="3921" y="9513"/>
                  </a:moveTo>
                  <a:cubicBezTo>
                    <a:pt x="3965" y="9526"/>
                    <a:pt x="3965" y="9526"/>
                    <a:pt x="3958" y="9548"/>
                  </a:cubicBezTo>
                  <a:cubicBezTo>
                    <a:pt x="3956" y="9555"/>
                    <a:pt x="3948" y="9558"/>
                    <a:pt x="3937" y="9558"/>
                  </a:cubicBezTo>
                  <a:cubicBezTo>
                    <a:pt x="3921" y="9558"/>
                    <a:pt x="3900" y="9551"/>
                    <a:pt x="3886" y="9548"/>
                  </a:cubicBezTo>
                  <a:cubicBezTo>
                    <a:pt x="3873" y="9527"/>
                    <a:pt x="3890" y="9515"/>
                    <a:pt x="3909" y="9515"/>
                  </a:cubicBezTo>
                  <a:cubicBezTo>
                    <a:pt x="3913" y="9515"/>
                    <a:pt x="3917" y="9515"/>
                    <a:pt x="3921" y="9516"/>
                  </a:cubicBezTo>
                  <a:lnTo>
                    <a:pt x="3921" y="9513"/>
                  </a:lnTo>
                  <a:close/>
                  <a:moveTo>
                    <a:pt x="4870" y="9623"/>
                  </a:moveTo>
                  <a:cubicBezTo>
                    <a:pt x="4870" y="9645"/>
                    <a:pt x="4870" y="9664"/>
                    <a:pt x="4848" y="9664"/>
                  </a:cubicBezTo>
                  <a:lnTo>
                    <a:pt x="4826" y="9667"/>
                  </a:lnTo>
                  <a:cubicBezTo>
                    <a:pt x="4826" y="9651"/>
                    <a:pt x="4836" y="9635"/>
                    <a:pt x="4848" y="9623"/>
                  </a:cubicBezTo>
                  <a:close/>
                  <a:moveTo>
                    <a:pt x="231" y="0"/>
                  </a:moveTo>
                  <a:cubicBezTo>
                    <a:pt x="219" y="0"/>
                    <a:pt x="215" y="13"/>
                    <a:pt x="232" y="37"/>
                  </a:cubicBezTo>
                  <a:lnTo>
                    <a:pt x="213" y="62"/>
                  </a:lnTo>
                  <a:cubicBezTo>
                    <a:pt x="161" y="73"/>
                    <a:pt x="160" y="111"/>
                    <a:pt x="203" y="111"/>
                  </a:cubicBezTo>
                  <a:cubicBezTo>
                    <a:pt x="209" y="111"/>
                    <a:pt x="215" y="110"/>
                    <a:pt x="223" y="109"/>
                  </a:cubicBezTo>
                  <a:cubicBezTo>
                    <a:pt x="245" y="105"/>
                    <a:pt x="259" y="103"/>
                    <a:pt x="267" y="103"/>
                  </a:cubicBezTo>
                  <a:cubicBezTo>
                    <a:pt x="281" y="103"/>
                    <a:pt x="272" y="110"/>
                    <a:pt x="248" y="131"/>
                  </a:cubicBezTo>
                  <a:cubicBezTo>
                    <a:pt x="207" y="137"/>
                    <a:pt x="210" y="159"/>
                    <a:pt x="213" y="184"/>
                  </a:cubicBezTo>
                  <a:cubicBezTo>
                    <a:pt x="220" y="206"/>
                    <a:pt x="220" y="206"/>
                    <a:pt x="198" y="209"/>
                  </a:cubicBezTo>
                  <a:cubicBezTo>
                    <a:pt x="176" y="218"/>
                    <a:pt x="160" y="240"/>
                    <a:pt x="166" y="265"/>
                  </a:cubicBezTo>
                  <a:cubicBezTo>
                    <a:pt x="169" y="281"/>
                    <a:pt x="169" y="286"/>
                    <a:pt x="178" y="286"/>
                  </a:cubicBezTo>
                  <a:cubicBezTo>
                    <a:pt x="181" y="286"/>
                    <a:pt x="185" y="285"/>
                    <a:pt x="191" y="284"/>
                  </a:cubicBezTo>
                  <a:cubicBezTo>
                    <a:pt x="195" y="278"/>
                    <a:pt x="198" y="275"/>
                    <a:pt x="200" y="275"/>
                  </a:cubicBezTo>
                  <a:lnTo>
                    <a:pt x="200" y="275"/>
                  </a:lnTo>
                  <a:cubicBezTo>
                    <a:pt x="209" y="275"/>
                    <a:pt x="208" y="310"/>
                    <a:pt x="179" y="334"/>
                  </a:cubicBezTo>
                  <a:cubicBezTo>
                    <a:pt x="169" y="352"/>
                    <a:pt x="165" y="359"/>
                    <a:pt x="174" y="359"/>
                  </a:cubicBezTo>
                  <a:cubicBezTo>
                    <a:pt x="180" y="359"/>
                    <a:pt x="189" y="357"/>
                    <a:pt x="204" y="353"/>
                  </a:cubicBezTo>
                  <a:cubicBezTo>
                    <a:pt x="206" y="353"/>
                    <a:pt x="209" y="353"/>
                    <a:pt x="211" y="353"/>
                  </a:cubicBezTo>
                  <a:cubicBezTo>
                    <a:pt x="245" y="353"/>
                    <a:pt x="249" y="396"/>
                    <a:pt x="216" y="425"/>
                  </a:cubicBezTo>
                  <a:lnTo>
                    <a:pt x="223" y="469"/>
                  </a:lnTo>
                  <a:cubicBezTo>
                    <a:pt x="227" y="486"/>
                    <a:pt x="237" y="490"/>
                    <a:pt x="249" y="490"/>
                  </a:cubicBezTo>
                  <a:cubicBezTo>
                    <a:pt x="255" y="490"/>
                    <a:pt x="262" y="489"/>
                    <a:pt x="270" y="488"/>
                  </a:cubicBezTo>
                  <a:cubicBezTo>
                    <a:pt x="285" y="484"/>
                    <a:pt x="294" y="482"/>
                    <a:pt x="299" y="482"/>
                  </a:cubicBezTo>
                  <a:cubicBezTo>
                    <a:pt x="308" y="482"/>
                    <a:pt x="305" y="489"/>
                    <a:pt x="295" y="507"/>
                  </a:cubicBezTo>
                  <a:cubicBezTo>
                    <a:pt x="285" y="522"/>
                    <a:pt x="273" y="532"/>
                    <a:pt x="257" y="538"/>
                  </a:cubicBezTo>
                  <a:cubicBezTo>
                    <a:pt x="235" y="541"/>
                    <a:pt x="242" y="563"/>
                    <a:pt x="245" y="588"/>
                  </a:cubicBezTo>
                  <a:cubicBezTo>
                    <a:pt x="248" y="609"/>
                    <a:pt x="257" y="654"/>
                    <a:pt x="277" y="654"/>
                  </a:cubicBezTo>
                  <a:cubicBezTo>
                    <a:pt x="278" y="654"/>
                    <a:pt x="278" y="654"/>
                    <a:pt x="279" y="654"/>
                  </a:cubicBezTo>
                  <a:lnTo>
                    <a:pt x="279" y="654"/>
                  </a:lnTo>
                  <a:lnTo>
                    <a:pt x="257" y="657"/>
                  </a:lnTo>
                  <a:cubicBezTo>
                    <a:pt x="260" y="674"/>
                    <a:pt x="249" y="681"/>
                    <a:pt x="252" y="681"/>
                  </a:cubicBezTo>
                  <a:cubicBezTo>
                    <a:pt x="253" y="681"/>
                    <a:pt x="256" y="681"/>
                    <a:pt x="260" y="679"/>
                  </a:cubicBezTo>
                  <a:lnTo>
                    <a:pt x="260" y="679"/>
                  </a:lnTo>
                  <a:cubicBezTo>
                    <a:pt x="263" y="704"/>
                    <a:pt x="260" y="729"/>
                    <a:pt x="254" y="754"/>
                  </a:cubicBezTo>
                  <a:cubicBezTo>
                    <a:pt x="246" y="787"/>
                    <a:pt x="266" y="826"/>
                    <a:pt x="289" y="826"/>
                  </a:cubicBezTo>
                  <a:cubicBezTo>
                    <a:pt x="301" y="826"/>
                    <a:pt x="313" y="816"/>
                    <a:pt x="323" y="789"/>
                  </a:cubicBezTo>
                  <a:lnTo>
                    <a:pt x="323" y="789"/>
                  </a:lnTo>
                  <a:cubicBezTo>
                    <a:pt x="324" y="795"/>
                    <a:pt x="325" y="803"/>
                    <a:pt x="326" y="814"/>
                  </a:cubicBezTo>
                  <a:cubicBezTo>
                    <a:pt x="329" y="825"/>
                    <a:pt x="336" y="833"/>
                    <a:pt x="346" y="833"/>
                  </a:cubicBezTo>
                  <a:cubicBezTo>
                    <a:pt x="348" y="833"/>
                    <a:pt x="350" y="833"/>
                    <a:pt x="351" y="833"/>
                  </a:cubicBezTo>
                  <a:cubicBezTo>
                    <a:pt x="353" y="832"/>
                    <a:pt x="354" y="832"/>
                    <a:pt x="355" y="832"/>
                  </a:cubicBezTo>
                  <a:cubicBezTo>
                    <a:pt x="374" y="832"/>
                    <a:pt x="377" y="853"/>
                    <a:pt x="383" y="876"/>
                  </a:cubicBezTo>
                  <a:lnTo>
                    <a:pt x="339" y="883"/>
                  </a:lnTo>
                  <a:cubicBezTo>
                    <a:pt x="331" y="881"/>
                    <a:pt x="325" y="881"/>
                    <a:pt x="319" y="881"/>
                  </a:cubicBezTo>
                  <a:cubicBezTo>
                    <a:pt x="272" y="881"/>
                    <a:pt x="271" y="922"/>
                    <a:pt x="329" y="933"/>
                  </a:cubicBezTo>
                  <a:lnTo>
                    <a:pt x="307" y="936"/>
                  </a:lnTo>
                  <a:cubicBezTo>
                    <a:pt x="285" y="939"/>
                    <a:pt x="292" y="964"/>
                    <a:pt x="320" y="1008"/>
                  </a:cubicBezTo>
                  <a:cubicBezTo>
                    <a:pt x="323" y="1028"/>
                    <a:pt x="362" y="1043"/>
                    <a:pt x="383" y="1043"/>
                  </a:cubicBezTo>
                  <a:cubicBezTo>
                    <a:pt x="385" y="1043"/>
                    <a:pt x="387" y="1043"/>
                    <a:pt x="389" y="1043"/>
                  </a:cubicBezTo>
                  <a:cubicBezTo>
                    <a:pt x="390" y="1042"/>
                    <a:pt x="392" y="1042"/>
                    <a:pt x="393" y="1042"/>
                  </a:cubicBezTo>
                  <a:cubicBezTo>
                    <a:pt x="411" y="1042"/>
                    <a:pt x="414" y="1061"/>
                    <a:pt x="414" y="1061"/>
                  </a:cubicBezTo>
                  <a:cubicBezTo>
                    <a:pt x="420" y="1086"/>
                    <a:pt x="420" y="1086"/>
                    <a:pt x="398" y="1090"/>
                  </a:cubicBezTo>
                  <a:cubicBezTo>
                    <a:pt x="358" y="1096"/>
                    <a:pt x="367" y="1143"/>
                    <a:pt x="411" y="1158"/>
                  </a:cubicBezTo>
                  <a:lnTo>
                    <a:pt x="389" y="1162"/>
                  </a:lnTo>
                  <a:cubicBezTo>
                    <a:pt x="370" y="1168"/>
                    <a:pt x="354" y="1193"/>
                    <a:pt x="395" y="1306"/>
                  </a:cubicBezTo>
                  <a:cubicBezTo>
                    <a:pt x="411" y="1400"/>
                    <a:pt x="423" y="1469"/>
                    <a:pt x="405" y="1475"/>
                  </a:cubicBezTo>
                  <a:cubicBezTo>
                    <a:pt x="383" y="1478"/>
                    <a:pt x="442" y="1563"/>
                    <a:pt x="489" y="1603"/>
                  </a:cubicBezTo>
                  <a:cubicBezTo>
                    <a:pt x="470" y="1607"/>
                    <a:pt x="473" y="1629"/>
                    <a:pt x="483" y="1676"/>
                  </a:cubicBezTo>
                  <a:cubicBezTo>
                    <a:pt x="495" y="1748"/>
                    <a:pt x="495" y="1748"/>
                    <a:pt x="473" y="1751"/>
                  </a:cubicBezTo>
                  <a:cubicBezTo>
                    <a:pt x="456" y="1745"/>
                    <a:pt x="446" y="1741"/>
                    <a:pt x="442" y="1741"/>
                  </a:cubicBezTo>
                  <a:cubicBezTo>
                    <a:pt x="437" y="1741"/>
                    <a:pt x="449" y="1750"/>
                    <a:pt x="480" y="1773"/>
                  </a:cubicBezTo>
                  <a:cubicBezTo>
                    <a:pt x="520" y="1795"/>
                    <a:pt x="520" y="1854"/>
                    <a:pt x="473" y="1870"/>
                  </a:cubicBezTo>
                  <a:cubicBezTo>
                    <a:pt x="455" y="1873"/>
                    <a:pt x="458" y="1898"/>
                    <a:pt x="467" y="1945"/>
                  </a:cubicBezTo>
                  <a:cubicBezTo>
                    <a:pt x="492" y="1964"/>
                    <a:pt x="502" y="2011"/>
                    <a:pt x="508" y="2058"/>
                  </a:cubicBezTo>
                  <a:cubicBezTo>
                    <a:pt x="518" y="2111"/>
                    <a:pt x="520" y="2123"/>
                    <a:pt x="539" y="2123"/>
                  </a:cubicBezTo>
                  <a:cubicBezTo>
                    <a:pt x="545" y="2123"/>
                    <a:pt x="552" y="2122"/>
                    <a:pt x="561" y="2121"/>
                  </a:cubicBezTo>
                  <a:cubicBezTo>
                    <a:pt x="567" y="2119"/>
                    <a:pt x="572" y="2119"/>
                    <a:pt x="576" y="2119"/>
                  </a:cubicBezTo>
                  <a:cubicBezTo>
                    <a:pt x="604" y="2119"/>
                    <a:pt x="609" y="2143"/>
                    <a:pt x="614" y="2183"/>
                  </a:cubicBezTo>
                  <a:cubicBezTo>
                    <a:pt x="621" y="2205"/>
                    <a:pt x="624" y="2230"/>
                    <a:pt x="605" y="2233"/>
                  </a:cubicBezTo>
                  <a:cubicBezTo>
                    <a:pt x="596" y="2249"/>
                    <a:pt x="589" y="2265"/>
                    <a:pt x="593" y="2284"/>
                  </a:cubicBezTo>
                  <a:cubicBezTo>
                    <a:pt x="596" y="2305"/>
                    <a:pt x="599" y="2331"/>
                    <a:pt x="580" y="2334"/>
                  </a:cubicBezTo>
                  <a:cubicBezTo>
                    <a:pt x="567" y="2356"/>
                    <a:pt x="564" y="2384"/>
                    <a:pt x="571" y="2406"/>
                  </a:cubicBezTo>
                  <a:cubicBezTo>
                    <a:pt x="580" y="2453"/>
                    <a:pt x="589" y="2500"/>
                    <a:pt x="567" y="2503"/>
                  </a:cubicBezTo>
                  <a:cubicBezTo>
                    <a:pt x="570" y="2521"/>
                    <a:pt x="570" y="2526"/>
                    <a:pt x="579" y="2526"/>
                  </a:cubicBezTo>
                  <a:cubicBezTo>
                    <a:pt x="583" y="2526"/>
                    <a:pt x="587" y="2526"/>
                    <a:pt x="593" y="2525"/>
                  </a:cubicBezTo>
                  <a:cubicBezTo>
                    <a:pt x="595" y="2524"/>
                    <a:pt x="597" y="2524"/>
                    <a:pt x="599" y="2524"/>
                  </a:cubicBezTo>
                  <a:cubicBezTo>
                    <a:pt x="619" y="2524"/>
                    <a:pt x="636" y="2550"/>
                    <a:pt x="633" y="2638"/>
                  </a:cubicBezTo>
                  <a:cubicBezTo>
                    <a:pt x="642" y="2684"/>
                    <a:pt x="655" y="2751"/>
                    <a:pt x="673" y="2751"/>
                  </a:cubicBezTo>
                  <a:cubicBezTo>
                    <a:pt x="673" y="2751"/>
                    <a:pt x="674" y="2751"/>
                    <a:pt x="674" y="2750"/>
                  </a:cubicBezTo>
                  <a:lnTo>
                    <a:pt x="674" y="2750"/>
                  </a:lnTo>
                  <a:cubicBezTo>
                    <a:pt x="680" y="2772"/>
                    <a:pt x="680" y="2772"/>
                    <a:pt x="658" y="2776"/>
                  </a:cubicBezTo>
                  <a:cubicBezTo>
                    <a:pt x="618" y="2785"/>
                    <a:pt x="627" y="2832"/>
                    <a:pt x="677" y="2870"/>
                  </a:cubicBezTo>
                  <a:cubicBezTo>
                    <a:pt x="678" y="2869"/>
                    <a:pt x="679" y="2869"/>
                    <a:pt x="681" y="2869"/>
                  </a:cubicBezTo>
                  <a:cubicBezTo>
                    <a:pt x="696" y="2869"/>
                    <a:pt x="698" y="2890"/>
                    <a:pt x="683" y="2917"/>
                  </a:cubicBezTo>
                  <a:cubicBezTo>
                    <a:pt x="690" y="2935"/>
                    <a:pt x="699" y="2948"/>
                    <a:pt x="712" y="2960"/>
                  </a:cubicBezTo>
                  <a:cubicBezTo>
                    <a:pt x="737" y="2979"/>
                    <a:pt x="737" y="2979"/>
                    <a:pt x="724" y="3029"/>
                  </a:cubicBezTo>
                  <a:cubicBezTo>
                    <a:pt x="705" y="3032"/>
                    <a:pt x="708" y="3058"/>
                    <a:pt x="715" y="3079"/>
                  </a:cubicBezTo>
                  <a:cubicBezTo>
                    <a:pt x="743" y="3123"/>
                    <a:pt x="787" y="3380"/>
                    <a:pt x="771" y="3409"/>
                  </a:cubicBezTo>
                  <a:cubicBezTo>
                    <a:pt x="796" y="3427"/>
                    <a:pt x="796" y="3427"/>
                    <a:pt x="799" y="3449"/>
                  </a:cubicBezTo>
                  <a:cubicBezTo>
                    <a:pt x="769" y="3477"/>
                    <a:pt x="784" y="3494"/>
                    <a:pt x="816" y="3494"/>
                  </a:cubicBezTo>
                  <a:cubicBezTo>
                    <a:pt x="820" y="3494"/>
                    <a:pt x="825" y="3494"/>
                    <a:pt x="831" y="3493"/>
                  </a:cubicBezTo>
                  <a:lnTo>
                    <a:pt x="824" y="3471"/>
                  </a:lnTo>
                  <a:lnTo>
                    <a:pt x="821" y="3446"/>
                  </a:lnTo>
                  <a:cubicBezTo>
                    <a:pt x="823" y="3446"/>
                    <a:pt x="825" y="3446"/>
                    <a:pt x="826" y="3446"/>
                  </a:cubicBezTo>
                  <a:cubicBezTo>
                    <a:pt x="863" y="3446"/>
                    <a:pt x="872" y="3509"/>
                    <a:pt x="815" y="3521"/>
                  </a:cubicBezTo>
                  <a:cubicBezTo>
                    <a:pt x="777" y="3550"/>
                    <a:pt x="777" y="3550"/>
                    <a:pt x="821" y="3565"/>
                  </a:cubicBezTo>
                  <a:cubicBezTo>
                    <a:pt x="868" y="3584"/>
                    <a:pt x="871" y="3606"/>
                    <a:pt x="834" y="3637"/>
                  </a:cubicBezTo>
                  <a:cubicBezTo>
                    <a:pt x="793" y="3644"/>
                    <a:pt x="793" y="3644"/>
                    <a:pt x="840" y="3659"/>
                  </a:cubicBezTo>
                  <a:cubicBezTo>
                    <a:pt x="928" y="3694"/>
                    <a:pt x="962" y="3760"/>
                    <a:pt x="881" y="3772"/>
                  </a:cubicBezTo>
                  <a:cubicBezTo>
                    <a:pt x="840" y="3781"/>
                    <a:pt x="821" y="3807"/>
                    <a:pt x="828" y="3832"/>
                  </a:cubicBezTo>
                  <a:cubicBezTo>
                    <a:pt x="830" y="3846"/>
                    <a:pt x="839" y="3849"/>
                    <a:pt x="851" y="3849"/>
                  </a:cubicBezTo>
                  <a:cubicBezTo>
                    <a:pt x="858" y="3849"/>
                    <a:pt x="865" y="3848"/>
                    <a:pt x="871" y="3847"/>
                  </a:cubicBezTo>
                  <a:cubicBezTo>
                    <a:pt x="883" y="3838"/>
                    <a:pt x="891" y="3834"/>
                    <a:pt x="896" y="3834"/>
                  </a:cubicBezTo>
                  <a:cubicBezTo>
                    <a:pt x="908" y="3834"/>
                    <a:pt x="903" y="3857"/>
                    <a:pt x="881" y="3894"/>
                  </a:cubicBezTo>
                  <a:cubicBezTo>
                    <a:pt x="831" y="3976"/>
                    <a:pt x="840" y="4020"/>
                    <a:pt x="893" y="4082"/>
                  </a:cubicBezTo>
                  <a:cubicBezTo>
                    <a:pt x="935" y="4146"/>
                    <a:pt x="952" y="4201"/>
                    <a:pt x="938" y="4201"/>
                  </a:cubicBezTo>
                  <a:cubicBezTo>
                    <a:pt x="933" y="4201"/>
                    <a:pt x="923" y="4193"/>
                    <a:pt x="909" y="4176"/>
                  </a:cubicBezTo>
                  <a:cubicBezTo>
                    <a:pt x="886" y="4158"/>
                    <a:pt x="874" y="4149"/>
                    <a:pt x="872" y="4149"/>
                  </a:cubicBezTo>
                  <a:lnTo>
                    <a:pt x="872" y="4149"/>
                  </a:lnTo>
                  <a:cubicBezTo>
                    <a:pt x="869" y="4149"/>
                    <a:pt x="876" y="4159"/>
                    <a:pt x="890" y="4179"/>
                  </a:cubicBezTo>
                  <a:cubicBezTo>
                    <a:pt x="897" y="4226"/>
                    <a:pt x="906" y="4273"/>
                    <a:pt x="909" y="4299"/>
                  </a:cubicBezTo>
                  <a:cubicBezTo>
                    <a:pt x="915" y="4319"/>
                    <a:pt x="934" y="4336"/>
                    <a:pt x="954" y="4336"/>
                  </a:cubicBezTo>
                  <a:cubicBezTo>
                    <a:pt x="956" y="4336"/>
                    <a:pt x="958" y="4336"/>
                    <a:pt x="959" y="4336"/>
                  </a:cubicBezTo>
                  <a:lnTo>
                    <a:pt x="959" y="4336"/>
                  </a:lnTo>
                  <a:cubicBezTo>
                    <a:pt x="915" y="4364"/>
                    <a:pt x="915" y="4430"/>
                    <a:pt x="959" y="4458"/>
                  </a:cubicBezTo>
                  <a:cubicBezTo>
                    <a:pt x="965" y="4480"/>
                    <a:pt x="969" y="4505"/>
                    <a:pt x="969" y="4505"/>
                  </a:cubicBezTo>
                  <a:cubicBezTo>
                    <a:pt x="972" y="4527"/>
                    <a:pt x="972" y="4527"/>
                    <a:pt x="997" y="4546"/>
                  </a:cubicBezTo>
                  <a:cubicBezTo>
                    <a:pt x="1022" y="4568"/>
                    <a:pt x="1006" y="4593"/>
                    <a:pt x="991" y="4621"/>
                  </a:cubicBezTo>
                  <a:cubicBezTo>
                    <a:pt x="976" y="4645"/>
                    <a:pt x="958" y="4672"/>
                    <a:pt x="975" y="4672"/>
                  </a:cubicBezTo>
                  <a:cubicBezTo>
                    <a:pt x="976" y="4672"/>
                    <a:pt x="977" y="4672"/>
                    <a:pt x="978" y="4671"/>
                  </a:cubicBezTo>
                  <a:cubicBezTo>
                    <a:pt x="979" y="4671"/>
                    <a:pt x="979" y="4671"/>
                    <a:pt x="980" y="4671"/>
                  </a:cubicBezTo>
                  <a:cubicBezTo>
                    <a:pt x="999" y="4671"/>
                    <a:pt x="1029" y="4710"/>
                    <a:pt x="1053" y="4731"/>
                  </a:cubicBezTo>
                  <a:cubicBezTo>
                    <a:pt x="1069" y="4745"/>
                    <a:pt x="1065" y="4764"/>
                    <a:pt x="1051" y="4764"/>
                  </a:cubicBezTo>
                  <a:cubicBezTo>
                    <a:pt x="1047" y="4764"/>
                    <a:pt x="1041" y="4762"/>
                    <a:pt x="1034" y="4756"/>
                  </a:cubicBezTo>
                  <a:cubicBezTo>
                    <a:pt x="1016" y="4759"/>
                    <a:pt x="1016" y="4759"/>
                    <a:pt x="1003" y="4812"/>
                  </a:cubicBezTo>
                  <a:cubicBezTo>
                    <a:pt x="1006" y="4834"/>
                    <a:pt x="1015" y="4878"/>
                    <a:pt x="1033" y="4878"/>
                  </a:cubicBezTo>
                  <a:cubicBezTo>
                    <a:pt x="1033" y="4878"/>
                    <a:pt x="1034" y="4878"/>
                    <a:pt x="1034" y="4878"/>
                  </a:cubicBezTo>
                  <a:cubicBezTo>
                    <a:pt x="1035" y="4878"/>
                    <a:pt x="1035" y="4878"/>
                    <a:pt x="1035" y="4878"/>
                  </a:cubicBezTo>
                  <a:cubicBezTo>
                    <a:pt x="1057" y="4878"/>
                    <a:pt x="1081" y="5013"/>
                    <a:pt x="1066" y="5041"/>
                  </a:cubicBezTo>
                  <a:cubicBezTo>
                    <a:pt x="1066" y="5041"/>
                    <a:pt x="1069" y="5063"/>
                    <a:pt x="1072" y="5088"/>
                  </a:cubicBezTo>
                  <a:cubicBezTo>
                    <a:pt x="1078" y="5110"/>
                    <a:pt x="1103" y="5129"/>
                    <a:pt x="1106" y="5154"/>
                  </a:cubicBezTo>
                  <a:cubicBezTo>
                    <a:pt x="1110" y="5170"/>
                    <a:pt x="1122" y="5185"/>
                    <a:pt x="1135" y="5198"/>
                  </a:cubicBezTo>
                  <a:cubicBezTo>
                    <a:pt x="1141" y="5220"/>
                    <a:pt x="1144" y="5245"/>
                    <a:pt x="1122" y="5248"/>
                  </a:cubicBezTo>
                  <a:cubicBezTo>
                    <a:pt x="1169" y="5264"/>
                    <a:pt x="1169" y="5264"/>
                    <a:pt x="1132" y="5295"/>
                  </a:cubicBezTo>
                  <a:cubicBezTo>
                    <a:pt x="1091" y="5301"/>
                    <a:pt x="1091" y="5301"/>
                    <a:pt x="1135" y="5317"/>
                  </a:cubicBezTo>
                  <a:cubicBezTo>
                    <a:pt x="1160" y="5336"/>
                    <a:pt x="1160" y="5336"/>
                    <a:pt x="1144" y="5364"/>
                  </a:cubicBezTo>
                  <a:cubicBezTo>
                    <a:pt x="1123" y="5367"/>
                    <a:pt x="1128" y="5389"/>
                    <a:pt x="1144" y="5389"/>
                  </a:cubicBezTo>
                  <a:cubicBezTo>
                    <a:pt x="1145" y="5389"/>
                    <a:pt x="1146" y="5389"/>
                    <a:pt x="1147" y="5389"/>
                  </a:cubicBezTo>
                  <a:cubicBezTo>
                    <a:pt x="1194" y="5405"/>
                    <a:pt x="1226" y="5471"/>
                    <a:pt x="1185" y="5477"/>
                  </a:cubicBezTo>
                  <a:cubicBezTo>
                    <a:pt x="1191" y="5496"/>
                    <a:pt x="1201" y="5508"/>
                    <a:pt x="1216" y="5521"/>
                  </a:cubicBezTo>
                  <a:cubicBezTo>
                    <a:pt x="1260" y="5536"/>
                    <a:pt x="1260" y="5536"/>
                    <a:pt x="1219" y="5543"/>
                  </a:cubicBezTo>
                  <a:cubicBezTo>
                    <a:pt x="1182" y="5574"/>
                    <a:pt x="1188" y="5599"/>
                    <a:pt x="1232" y="5615"/>
                  </a:cubicBezTo>
                  <a:cubicBezTo>
                    <a:pt x="1248" y="5624"/>
                    <a:pt x="1251" y="5646"/>
                    <a:pt x="1241" y="5659"/>
                  </a:cubicBezTo>
                  <a:cubicBezTo>
                    <a:pt x="1230" y="5707"/>
                    <a:pt x="1234" y="5826"/>
                    <a:pt x="1262" y="5826"/>
                  </a:cubicBezTo>
                  <a:cubicBezTo>
                    <a:pt x="1265" y="5826"/>
                    <a:pt x="1269" y="5825"/>
                    <a:pt x="1273" y="5822"/>
                  </a:cubicBezTo>
                  <a:lnTo>
                    <a:pt x="1282" y="5869"/>
                  </a:lnTo>
                  <a:cubicBezTo>
                    <a:pt x="1269" y="5919"/>
                    <a:pt x="1276" y="5944"/>
                    <a:pt x="1301" y="5963"/>
                  </a:cubicBezTo>
                  <a:lnTo>
                    <a:pt x="1326" y="5981"/>
                  </a:lnTo>
                  <a:cubicBezTo>
                    <a:pt x="1301" y="5988"/>
                    <a:pt x="1288" y="6013"/>
                    <a:pt x="1291" y="6035"/>
                  </a:cubicBezTo>
                  <a:cubicBezTo>
                    <a:pt x="1296" y="6051"/>
                    <a:pt x="1297" y="6057"/>
                    <a:pt x="1304" y="6057"/>
                  </a:cubicBezTo>
                  <a:cubicBezTo>
                    <a:pt x="1307" y="6057"/>
                    <a:pt x="1312" y="6056"/>
                    <a:pt x="1320" y="6053"/>
                  </a:cubicBezTo>
                  <a:cubicBezTo>
                    <a:pt x="1325" y="6046"/>
                    <a:pt x="1328" y="6042"/>
                    <a:pt x="1331" y="6042"/>
                  </a:cubicBezTo>
                  <a:cubicBezTo>
                    <a:pt x="1338" y="6042"/>
                    <a:pt x="1340" y="6057"/>
                    <a:pt x="1345" y="6072"/>
                  </a:cubicBezTo>
                  <a:cubicBezTo>
                    <a:pt x="1348" y="6097"/>
                    <a:pt x="1335" y="6119"/>
                    <a:pt x="1313" y="6129"/>
                  </a:cubicBezTo>
                  <a:lnTo>
                    <a:pt x="1316" y="6151"/>
                  </a:lnTo>
                  <a:cubicBezTo>
                    <a:pt x="1322" y="6150"/>
                    <a:pt x="1326" y="6150"/>
                    <a:pt x="1330" y="6150"/>
                  </a:cubicBezTo>
                  <a:cubicBezTo>
                    <a:pt x="1358" y="6150"/>
                    <a:pt x="1361" y="6167"/>
                    <a:pt x="1342" y="6169"/>
                  </a:cubicBezTo>
                  <a:cubicBezTo>
                    <a:pt x="1332" y="6194"/>
                    <a:pt x="1329" y="6220"/>
                    <a:pt x="1338" y="6245"/>
                  </a:cubicBezTo>
                  <a:cubicBezTo>
                    <a:pt x="1340" y="6244"/>
                    <a:pt x="1342" y="6244"/>
                    <a:pt x="1343" y="6244"/>
                  </a:cubicBezTo>
                  <a:cubicBezTo>
                    <a:pt x="1351" y="6244"/>
                    <a:pt x="1347" y="6253"/>
                    <a:pt x="1343" y="6253"/>
                  </a:cubicBezTo>
                  <a:cubicBezTo>
                    <a:pt x="1341" y="6253"/>
                    <a:pt x="1339" y="6251"/>
                    <a:pt x="1338" y="6245"/>
                  </a:cubicBezTo>
                  <a:lnTo>
                    <a:pt x="1316" y="6248"/>
                  </a:lnTo>
                  <a:cubicBezTo>
                    <a:pt x="1307" y="6265"/>
                    <a:pt x="1312" y="6271"/>
                    <a:pt x="1321" y="6271"/>
                  </a:cubicBezTo>
                  <a:cubicBezTo>
                    <a:pt x="1327" y="6271"/>
                    <a:pt x="1335" y="6269"/>
                    <a:pt x="1342" y="6267"/>
                  </a:cubicBezTo>
                  <a:cubicBezTo>
                    <a:pt x="1342" y="6267"/>
                    <a:pt x="1348" y="6292"/>
                    <a:pt x="1354" y="6314"/>
                  </a:cubicBezTo>
                  <a:cubicBezTo>
                    <a:pt x="1356" y="6329"/>
                    <a:pt x="1360" y="6345"/>
                    <a:pt x="1367" y="6345"/>
                  </a:cubicBezTo>
                  <a:cubicBezTo>
                    <a:pt x="1370" y="6345"/>
                    <a:pt x="1374" y="6341"/>
                    <a:pt x="1379" y="6332"/>
                  </a:cubicBezTo>
                  <a:cubicBezTo>
                    <a:pt x="1387" y="6330"/>
                    <a:pt x="1395" y="6328"/>
                    <a:pt x="1403" y="6328"/>
                  </a:cubicBezTo>
                  <a:cubicBezTo>
                    <a:pt x="1413" y="6328"/>
                    <a:pt x="1422" y="6332"/>
                    <a:pt x="1426" y="6345"/>
                  </a:cubicBezTo>
                  <a:cubicBezTo>
                    <a:pt x="1427" y="6345"/>
                    <a:pt x="1428" y="6345"/>
                    <a:pt x="1429" y="6345"/>
                  </a:cubicBezTo>
                  <a:cubicBezTo>
                    <a:pt x="1438" y="6345"/>
                    <a:pt x="1435" y="6354"/>
                    <a:pt x="1431" y="6354"/>
                  </a:cubicBezTo>
                  <a:cubicBezTo>
                    <a:pt x="1429" y="6354"/>
                    <a:pt x="1427" y="6352"/>
                    <a:pt x="1426" y="6345"/>
                  </a:cubicBezTo>
                  <a:cubicBezTo>
                    <a:pt x="1404" y="6351"/>
                    <a:pt x="1385" y="6354"/>
                    <a:pt x="1389" y="6376"/>
                  </a:cubicBezTo>
                  <a:cubicBezTo>
                    <a:pt x="1395" y="6389"/>
                    <a:pt x="1385" y="6401"/>
                    <a:pt x="1376" y="6404"/>
                  </a:cubicBezTo>
                  <a:cubicBezTo>
                    <a:pt x="1373" y="6404"/>
                    <a:pt x="1370" y="6403"/>
                    <a:pt x="1368" y="6403"/>
                  </a:cubicBezTo>
                  <a:cubicBezTo>
                    <a:pt x="1334" y="6403"/>
                    <a:pt x="1371" y="6481"/>
                    <a:pt x="1395" y="6498"/>
                  </a:cubicBezTo>
                  <a:cubicBezTo>
                    <a:pt x="1448" y="6533"/>
                    <a:pt x="1454" y="6555"/>
                    <a:pt x="1414" y="6567"/>
                  </a:cubicBezTo>
                  <a:cubicBezTo>
                    <a:pt x="1373" y="6577"/>
                    <a:pt x="1426" y="6611"/>
                    <a:pt x="1492" y="6621"/>
                  </a:cubicBezTo>
                  <a:lnTo>
                    <a:pt x="1558" y="6627"/>
                  </a:lnTo>
                  <a:lnTo>
                    <a:pt x="1498" y="6643"/>
                  </a:lnTo>
                  <a:cubicBezTo>
                    <a:pt x="1423" y="6687"/>
                    <a:pt x="1423" y="6687"/>
                    <a:pt x="1483" y="6743"/>
                  </a:cubicBezTo>
                  <a:cubicBezTo>
                    <a:pt x="1514" y="6784"/>
                    <a:pt x="1514" y="6784"/>
                    <a:pt x="1495" y="6790"/>
                  </a:cubicBezTo>
                  <a:cubicBezTo>
                    <a:pt x="1473" y="6793"/>
                    <a:pt x="1479" y="6818"/>
                    <a:pt x="1501" y="6884"/>
                  </a:cubicBezTo>
                  <a:cubicBezTo>
                    <a:pt x="1518" y="6945"/>
                    <a:pt x="1525" y="6970"/>
                    <a:pt x="1540" y="6970"/>
                  </a:cubicBezTo>
                  <a:cubicBezTo>
                    <a:pt x="1541" y="6970"/>
                    <a:pt x="1543" y="6969"/>
                    <a:pt x="1545" y="6969"/>
                  </a:cubicBezTo>
                  <a:cubicBezTo>
                    <a:pt x="1545" y="6969"/>
                    <a:pt x="1555" y="6994"/>
                    <a:pt x="1561" y="7016"/>
                  </a:cubicBezTo>
                  <a:cubicBezTo>
                    <a:pt x="1536" y="7040"/>
                    <a:pt x="1547" y="7067"/>
                    <a:pt x="1568" y="7067"/>
                  </a:cubicBezTo>
                  <a:cubicBezTo>
                    <a:pt x="1576" y="7067"/>
                    <a:pt x="1586" y="7063"/>
                    <a:pt x="1595" y="7053"/>
                  </a:cubicBezTo>
                  <a:lnTo>
                    <a:pt x="1608" y="7097"/>
                  </a:lnTo>
                  <a:lnTo>
                    <a:pt x="1589" y="7103"/>
                  </a:lnTo>
                  <a:cubicBezTo>
                    <a:pt x="1570" y="7110"/>
                    <a:pt x="1580" y="7157"/>
                    <a:pt x="1646" y="7335"/>
                  </a:cubicBezTo>
                  <a:cubicBezTo>
                    <a:pt x="1709" y="7501"/>
                    <a:pt x="1728" y="7543"/>
                    <a:pt x="1754" y="7543"/>
                  </a:cubicBezTo>
                  <a:cubicBezTo>
                    <a:pt x="1759" y="7543"/>
                    <a:pt x="1765" y="7541"/>
                    <a:pt x="1771" y="7539"/>
                  </a:cubicBezTo>
                  <a:cubicBezTo>
                    <a:pt x="1818" y="7542"/>
                    <a:pt x="1827" y="7564"/>
                    <a:pt x="1790" y="7580"/>
                  </a:cubicBezTo>
                  <a:cubicBezTo>
                    <a:pt x="1773" y="7588"/>
                    <a:pt x="1762" y="7613"/>
                    <a:pt x="1773" y="7613"/>
                  </a:cubicBezTo>
                  <a:cubicBezTo>
                    <a:pt x="1775" y="7613"/>
                    <a:pt x="1777" y="7612"/>
                    <a:pt x="1780" y="7611"/>
                  </a:cubicBezTo>
                  <a:cubicBezTo>
                    <a:pt x="1790" y="7633"/>
                    <a:pt x="1793" y="7658"/>
                    <a:pt x="1790" y="7683"/>
                  </a:cubicBezTo>
                  <a:cubicBezTo>
                    <a:pt x="1782" y="7753"/>
                    <a:pt x="1801" y="7772"/>
                    <a:pt x="1819" y="7772"/>
                  </a:cubicBezTo>
                  <a:cubicBezTo>
                    <a:pt x="1822" y="7772"/>
                    <a:pt x="1825" y="7772"/>
                    <a:pt x="1827" y="7771"/>
                  </a:cubicBezTo>
                  <a:cubicBezTo>
                    <a:pt x="1837" y="7757"/>
                    <a:pt x="1842" y="7751"/>
                    <a:pt x="1845" y="7751"/>
                  </a:cubicBezTo>
                  <a:lnTo>
                    <a:pt x="1845" y="7751"/>
                  </a:lnTo>
                  <a:cubicBezTo>
                    <a:pt x="1849" y="7751"/>
                    <a:pt x="1844" y="7771"/>
                    <a:pt x="1840" y="7790"/>
                  </a:cubicBezTo>
                  <a:cubicBezTo>
                    <a:pt x="1832" y="7817"/>
                    <a:pt x="1823" y="7845"/>
                    <a:pt x="1834" y="7845"/>
                  </a:cubicBezTo>
                  <a:cubicBezTo>
                    <a:pt x="1836" y="7845"/>
                    <a:pt x="1837" y="7844"/>
                    <a:pt x="1840" y="7843"/>
                  </a:cubicBezTo>
                  <a:cubicBezTo>
                    <a:pt x="1865" y="7855"/>
                    <a:pt x="1953" y="7971"/>
                    <a:pt x="1915" y="7990"/>
                  </a:cubicBezTo>
                  <a:lnTo>
                    <a:pt x="1937" y="8031"/>
                  </a:lnTo>
                  <a:cubicBezTo>
                    <a:pt x="1939" y="8030"/>
                    <a:pt x="1940" y="8030"/>
                    <a:pt x="1942" y="8030"/>
                  </a:cubicBezTo>
                  <a:cubicBezTo>
                    <a:pt x="1960" y="8030"/>
                    <a:pt x="1980" y="8069"/>
                    <a:pt x="2003" y="8103"/>
                  </a:cubicBezTo>
                  <a:cubicBezTo>
                    <a:pt x="2028" y="8144"/>
                    <a:pt x="2040" y="8166"/>
                    <a:pt x="2022" y="8175"/>
                  </a:cubicBezTo>
                  <a:cubicBezTo>
                    <a:pt x="2017" y="8174"/>
                    <a:pt x="2013" y="8173"/>
                    <a:pt x="2010" y="8173"/>
                  </a:cubicBezTo>
                  <a:cubicBezTo>
                    <a:pt x="1995" y="8173"/>
                    <a:pt x="2010" y="8192"/>
                    <a:pt x="2047" y="8216"/>
                  </a:cubicBezTo>
                  <a:cubicBezTo>
                    <a:pt x="2059" y="8235"/>
                    <a:pt x="2106" y="8235"/>
                    <a:pt x="2119" y="8253"/>
                  </a:cubicBezTo>
                  <a:cubicBezTo>
                    <a:pt x="2125" y="8250"/>
                    <a:pt x="2133" y="8249"/>
                    <a:pt x="2140" y="8249"/>
                  </a:cubicBezTo>
                  <a:cubicBezTo>
                    <a:pt x="2155" y="8249"/>
                    <a:pt x="2170" y="8256"/>
                    <a:pt x="2178" y="8269"/>
                  </a:cubicBezTo>
                  <a:lnTo>
                    <a:pt x="2163" y="8282"/>
                  </a:lnTo>
                  <a:lnTo>
                    <a:pt x="2128" y="8304"/>
                  </a:lnTo>
                  <a:cubicBezTo>
                    <a:pt x="2138" y="8319"/>
                    <a:pt x="2148" y="8335"/>
                    <a:pt x="2161" y="8335"/>
                  </a:cubicBezTo>
                  <a:cubicBezTo>
                    <a:pt x="2165" y="8335"/>
                    <a:pt x="2168" y="8334"/>
                    <a:pt x="2172" y="8332"/>
                  </a:cubicBezTo>
                  <a:lnTo>
                    <a:pt x="2172" y="8332"/>
                  </a:lnTo>
                  <a:cubicBezTo>
                    <a:pt x="2169" y="8363"/>
                    <a:pt x="2181" y="8382"/>
                    <a:pt x="2210" y="8419"/>
                  </a:cubicBezTo>
                  <a:cubicBezTo>
                    <a:pt x="2235" y="8460"/>
                    <a:pt x="2263" y="8498"/>
                    <a:pt x="2294" y="8501"/>
                  </a:cubicBezTo>
                  <a:cubicBezTo>
                    <a:pt x="2279" y="8543"/>
                    <a:pt x="2359" y="8649"/>
                    <a:pt x="2408" y="8649"/>
                  </a:cubicBezTo>
                  <a:cubicBezTo>
                    <a:pt x="2409" y="8649"/>
                    <a:pt x="2411" y="8649"/>
                    <a:pt x="2413" y="8648"/>
                  </a:cubicBezTo>
                  <a:cubicBezTo>
                    <a:pt x="2417" y="8644"/>
                    <a:pt x="2421" y="8643"/>
                    <a:pt x="2425" y="8643"/>
                  </a:cubicBezTo>
                  <a:cubicBezTo>
                    <a:pt x="2436" y="8643"/>
                    <a:pt x="2445" y="8659"/>
                    <a:pt x="2445" y="8683"/>
                  </a:cubicBezTo>
                  <a:cubicBezTo>
                    <a:pt x="2445" y="8714"/>
                    <a:pt x="2445" y="8714"/>
                    <a:pt x="2476" y="8717"/>
                  </a:cubicBezTo>
                  <a:cubicBezTo>
                    <a:pt x="2507" y="8720"/>
                    <a:pt x="2510" y="8752"/>
                    <a:pt x="2510" y="8783"/>
                  </a:cubicBezTo>
                  <a:cubicBezTo>
                    <a:pt x="2498" y="8827"/>
                    <a:pt x="2514" y="8846"/>
                    <a:pt x="2545" y="8849"/>
                  </a:cubicBezTo>
                  <a:cubicBezTo>
                    <a:pt x="2583" y="8864"/>
                    <a:pt x="2617" y="8886"/>
                    <a:pt x="2645" y="8915"/>
                  </a:cubicBezTo>
                  <a:cubicBezTo>
                    <a:pt x="2672" y="8924"/>
                    <a:pt x="2690" y="8933"/>
                    <a:pt x="2700" y="8933"/>
                  </a:cubicBezTo>
                  <a:cubicBezTo>
                    <a:pt x="2707" y="8933"/>
                    <a:pt x="2709" y="8928"/>
                    <a:pt x="2708" y="8915"/>
                  </a:cubicBezTo>
                  <a:cubicBezTo>
                    <a:pt x="2720" y="8905"/>
                    <a:pt x="2736" y="8899"/>
                    <a:pt x="2752" y="8899"/>
                  </a:cubicBezTo>
                  <a:cubicBezTo>
                    <a:pt x="2787" y="8910"/>
                    <a:pt x="2790" y="8921"/>
                    <a:pt x="2783" y="8921"/>
                  </a:cubicBezTo>
                  <a:cubicBezTo>
                    <a:pt x="2780" y="8921"/>
                    <a:pt x="2775" y="8919"/>
                    <a:pt x="2771" y="8915"/>
                  </a:cubicBezTo>
                  <a:cubicBezTo>
                    <a:pt x="2758" y="8911"/>
                    <a:pt x="2749" y="8910"/>
                    <a:pt x="2744" y="8910"/>
                  </a:cubicBezTo>
                  <a:cubicBezTo>
                    <a:pt x="2729" y="8910"/>
                    <a:pt x="2740" y="8923"/>
                    <a:pt x="2742" y="8946"/>
                  </a:cubicBezTo>
                  <a:cubicBezTo>
                    <a:pt x="2745" y="8977"/>
                    <a:pt x="2783" y="9006"/>
                    <a:pt x="2802" y="9021"/>
                  </a:cubicBezTo>
                  <a:cubicBezTo>
                    <a:pt x="2818" y="9037"/>
                    <a:pt x="2855" y="9068"/>
                    <a:pt x="2874" y="9081"/>
                  </a:cubicBezTo>
                  <a:cubicBezTo>
                    <a:pt x="2906" y="9122"/>
                    <a:pt x="2927" y="9142"/>
                    <a:pt x="2939" y="9142"/>
                  </a:cubicBezTo>
                  <a:cubicBezTo>
                    <a:pt x="2943" y="9142"/>
                    <a:pt x="2947" y="9139"/>
                    <a:pt x="2949" y="9134"/>
                  </a:cubicBezTo>
                  <a:lnTo>
                    <a:pt x="2962" y="9118"/>
                  </a:lnTo>
                  <a:lnTo>
                    <a:pt x="2962" y="9118"/>
                  </a:lnTo>
                  <a:cubicBezTo>
                    <a:pt x="2956" y="9164"/>
                    <a:pt x="3137" y="9285"/>
                    <a:pt x="3203" y="9285"/>
                  </a:cubicBezTo>
                  <a:cubicBezTo>
                    <a:pt x="3209" y="9285"/>
                    <a:pt x="3215" y="9284"/>
                    <a:pt x="3219" y="9281"/>
                  </a:cubicBezTo>
                  <a:lnTo>
                    <a:pt x="3219" y="9281"/>
                  </a:lnTo>
                  <a:lnTo>
                    <a:pt x="3206" y="9300"/>
                  </a:lnTo>
                  <a:cubicBezTo>
                    <a:pt x="3197" y="9319"/>
                    <a:pt x="3219" y="9328"/>
                    <a:pt x="3259" y="9353"/>
                  </a:cubicBezTo>
                  <a:cubicBezTo>
                    <a:pt x="3278" y="9366"/>
                    <a:pt x="3372" y="9391"/>
                    <a:pt x="3435" y="9419"/>
                  </a:cubicBezTo>
                  <a:cubicBezTo>
                    <a:pt x="3500" y="9450"/>
                    <a:pt x="3556" y="9473"/>
                    <a:pt x="3581" y="9473"/>
                  </a:cubicBezTo>
                  <a:cubicBezTo>
                    <a:pt x="3588" y="9473"/>
                    <a:pt x="3593" y="9471"/>
                    <a:pt x="3595" y="9466"/>
                  </a:cubicBezTo>
                  <a:cubicBezTo>
                    <a:pt x="3617" y="9476"/>
                    <a:pt x="3617" y="9476"/>
                    <a:pt x="3607" y="9494"/>
                  </a:cubicBezTo>
                  <a:cubicBezTo>
                    <a:pt x="3579" y="9504"/>
                    <a:pt x="3601" y="9513"/>
                    <a:pt x="3623" y="9523"/>
                  </a:cubicBezTo>
                  <a:cubicBezTo>
                    <a:pt x="3627" y="9524"/>
                    <a:pt x="3630" y="9525"/>
                    <a:pt x="3633" y="9525"/>
                  </a:cubicBezTo>
                  <a:cubicBezTo>
                    <a:pt x="3647" y="9525"/>
                    <a:pt x="3653" y="9507"/>
                    <a:pt x="3661" y="9491"/>
                  </a:cubicBezTo>
                  <a:cubicBezTo>
                    <a:pt x="3663" y="9485"/>
                    <a:pt x="3667" y="9482"/>
                    <a:pt x="3672" y="9482"/>
                  </a:cubicBezTo>
                  <a:cubicBezTo>
                    <a:pt x="3684" y="9482"/>
                    <a:pt x="3702" y="9494"/>
                    <a:pt x="3726" y="9516"/>
                  </a:cubicBezTo>
                  <a:cubicBezTo>
                    <a:pt x="3776" y="9557"/>
                    <a:pt x="3839" y="9576"/>
                    <a:pt x="3902" y="9576"/>
                  </a:cubicBezTo>
                  <a:cubicBezTo>
                    <a:pt x="3927" y="9582"/>
                    <a:pt x="3949" y="9588"/>
                    <a:pt x="3943" y="9607"/>
                  </a:cubicBezTo>
                  <a:cubicBezTo>
                    <a:pt x="3957" y="9635"/>
                    <a:pt x="3985" y="9649"/>
                    <a:pt x="4014" y="9649"/>
                  </a:cubicBezTo>
                  <a:cubicBezTo>
                    <a:pt x="4028" y="9649"/>
                    <a:pt x="4042" y="9646"/>
                    <a:pt x="4055" y="9639"/>
                  </a:cubicBezTo>
                  <a:cubicBezTo>
                    <a:pt x="4080" y="9645"/>
                    <a:pt x="4080" y="9645"/>
                    <a:pt x="4074" y="9664"/>
                  </a:cubicBezTo>
                  <a:cubicBezTo>
                    <a:pt x="4086" y="9679"/>
                    <a:pt x="4088" y="9693"/>
                    <a:pt x="4096" y="9693"/>
                  </a:cubicBezTo>
                  <a:cubicBezTo>
                    <a:pt x="4101" y="9693"/>
                    <a:pt x="4108" y="9688"/>
                    <a:pt x="4121" y="9673"/>
                  </a:cubicBezTo>
                  <a:cubicBezTo>
                    <a:pt x="4134" y="9671"/>
                    <a:pt x="4146" y="9670"/>
                    <a:pt x="4159" y="9670"/>
                  </a:cubicBezTo>
                  <a:cubicBezTo>
                    <a:pt x="4202" y="9670"/>
                    <a:pt x="4245" y="9682"/>
                    <a:pt x="4284" y="9704"/>
                  </a:cubicBezTo>
                  <a:cubicBezTo>
                    <a:pt x="4294" y="9706"/>
                    <a:pt x="4304" y="9708"/>
                    <a:pt x="4312" y="9708"/>
                  </a:cubicBezTo>
                  <a:cubicBezTo>
                    <a:pt x="4324" y="9708"/>
                    <a:pt x="4333" y="9704"/>
                    <a:pt x="4334" y="9692"/>
                  </a:cubicBezTo>
                  <a:lnTo>
                    <a:pt x="4337" y="9670"/>
                  </a:lnTo>
                  <a:cubicBezTo>
                    <a:pt x="4346" y="9695"/>
                    <a:pt x="4350" y="9706"/>
                    <a:pt x="4356" y="9706"/>
                  </a:cubicBezTo>
                  <a:cubicBezTo>
                    <a:pt x="4361" y="9706"/>
                    <a:pt x="4368" y="9697"/>
                    <a:pt x="4381" y="9679"/>
                  </a:cubicBezTo>
                  <a:cubicBezTo>
                    <a:pt x="4383" y="9669"/>
                    <a:pt x="4389" y="9664"/>
                    <a:pt x="4395" y="9664"/>
                  </a:cubicBezTo>
                  <a:cubicBezTo>
                    <a:pt x="4402" y="9664"/>
                    <a:pt x="4408" y="9671"/>
                    <a:pt x="4406" y="9682"/>
                  </a:cubicBezTo>
                  <a:cubicBezTo>
                    <a:pt x="4416" y="9695"/>
                    <a:pt x="4431" y="9704"/>
                    <a:pt x="4450" y="9707"/>
                  </a:cubicBezTo>
                  <a:lnTo>
                    <a:pt x="4710" y="9704"/>
                  </a:lnTo>
                  <a:cubicBezTo>
                    <a:pt x="4754" y="9707"/>
                    <a:pt x="4791" y="9708"/>
                    <a:pt x="4822" y="9708"/>
                  </a:cubicBezTo>
                  <a:cubicBezTo>
                    <a:pt x="4925" y="9708"/>
                    <a:pt x="4967" y="9697"/>
                    <a:pt x="4964" y="9682"/>
                  </a:cubicBezTo>
                  <a:cubicBezTo>
                    <a:pt x="4976" y="9671"/>
                    <a:pt x="4981" y="9666"/>
                    <a:pt x="4987" y="9666"/>
                  </a:cubicBezTo>
                  <a:cubicBezTo>
                    <a:pt x="4993" y="9666"/>
                    <a:pt x="4999" y="9670"/>
                    <a:pt x="5011" y="9679"/>
                  </a:cubicBezTo>
                  <a:cubicBezTo>
                    <a:pt x="5027" y="9691"/>
                    <a:pt x="5045" y="9697"/>
                    <a:pt x="5064" y="9697"/>
                  </a:cubicBezTo>
                  <a:cubicBezTo>
                    <a:pt x="5070" y="9697"/>
                    <a:pt x="5077" y="9697"/>
                    <a:pt x="5083" y="9695"/>
                  </a:cubicBezTo>
                  <a:cubicBezTo>
                    <a:pt x="5091" y="9694"/>
                    <a:pt x="5099" y="9693"/>
                    <a:pt x="5107" y="9693"/>
                  </a:cubicBezTo>
                  <a:cubicBezTo>
                    <a:pt x="5120" y="9693"/>
                    <a:pt x="5131" y="9696"/>
                    <a:pt x="5133" y="9711"/>
                  </a:cubicBezTo>
                  <a:cubicBezTo>
                    <a:pt x="5152" y="9689"/>
                    <a:pt x="5152" y="9689"/>
                    <a:pt x="5177" y="9686"/>
                  </a:cubicBezTo>
                  <a:cubicBezTo>
                    <a:pt x="5177" y="9694"/>
                    <a:pt x="5183" y="9699"/>
                    <a:pt x="5191" y="9699"/>
                  </a:cubicBezTo>
                  <a:cubicBezTo>
                    <a:pt x="5200" y="9699"/>
                    <a:pt x="5213" y="9693"/>
                    <a:pt x="5224" y="9679"/>
                  </a:cubicBezTo>
                  <a:cubicBezTo>
                    <a:pt x="5232" y="9657"/>
                    <a:pt x="5236" y="9646"/>
                    <a:pt x="5239" y="9646"/>
                  </a:cubicBezTo>
                  <a:cubicBezTo>
                    <a:pt x="5242" y="9646"/>
                    <a:pt x="5243" y="9656"/>
                    <a:pt x="5246" y="9676"/>
                  </a:cubicBezTo>
                  <a:cubicBezTo>
                    <a:pt x="5248" y="9688"/>
                    <a:pt x="5279" y="9697"/>
                    <a:pt x="5294" y="9697"/>
                  </a:cubicBezTo>
                  <a:cubicBezTo>
                    <a:pt x="5302" y="9697"/>
                    <a:pt x="5305" y="9694"/>
                    <a:pt x="5296" y="9689"/>
                  </a:cubicBezTo>
                  <a:cubicBezTo>
                    <a:pt x="5293" y="9667"/>
                    <a:pt x="5337" y="9660"/>
                    <a:pt x="5359" y="9635"/>
                  </a:cubicBezTo>
                  <a:cubicBezTo>
                    <a:pt x="5367" y="9634"/>
                    <a:pt x="5376" y="9633"/>
                    <a:pt x="5383" y="9633"/>
                  </a:cubicBezTo>
                  <a:cubicBezTo>
                    <a:pt x="5395" y="9633"/>
                    <a:pt x="5404" y="9636"/>
                    <a:pt x="5406" y="9648"/>
                  </a:cubicBezTo>
                  <a:cubicBezTo>
                    <a:pt x="5410" y="9650"/>
                    <a:pt x="5415" y="9651"/>
                    <a:pt x="5422" y="9651"/>
                  </a:cubicBezTo>
                  <a:cubicBezTo>
                    <a:pt x="5463" y="9651"/>
                    <a:pt x="5547" y="9613"/>
                    <a:pt x="5563" y="9592"/>
                  </a:cubicBezTo>
                  <a:cubicBezTo>
                    <a:pt x="5559" y="9579"/>
                    <a:pt x="5565" y="9573"/>
                    <a:pt x="5571" y="9573"/>
                  </a:cubicBezTo>
                  <a:cubicBezTo>
                    <a:pt x="5576" y="9573"/>
                    <a:pt x="5582" y="9577"/>
                    <a:pt x="5585" y="9585"/>
                  </a:cubicBezTo>
                  <a:cubicBezTo>
                    <a:pt x="5588" y="9595"/>
                    <a:pt x="5595" y="9598"/>
                    <a:pt x="5604" y="9598"/>
                  </a:cubicBezTo>
                  <a:cubicBezTo>
                    <a:pt x="5613" y="9598"/>
                    <a:pt x="5624" y="9595"/>
                    <a:pt x="5635" y="9592"/>
                  </a:cubicBezTo>
                  <a:cubicBezTo>
                    <a:pt x="5640" y="9582"/>
                    <a:pt x="5645" y="9578"/>
                    <a:pt x="5648" y="9578"/>
                  </a:cubicBezTo>
                  <a:cubicBezTo>
                    <a:pt x="5655" y="9578"/>
                    <a:pt x="5659" y="9592"/>
                    <a:pt x="5663" y="9604"/>
                  </a:cubicBezTo>
                  <a:cubicBezTo>
                    <a:pt x="5655" y="9618"/>
                    <a:pt x="5657" y="9624"/>
                    <a:pt x="5666" y="9624"/>
                  </a:cubicBezTo>
                  <a:cubicBezTo>
                    <a:pt x="5675" y="9624"/>
                    <a:pt x="5691" y="9618"/>
                    <a:pt x="5713" y="9610"/>
                  </a:cubicBezTo>
                  <a:cubicBezTo>
                    <a:pt x="5732" y="9585"/>
                    <a:pt x="5820" y="9554"/>
                    <a:pt x="5886" y="9529"/>
                  </a:cubicBezTo>
                  <a:cubicBezTo>
                    <a:pt x="5998" y="9488"/>
                    <a:pt x="6011" y="9454"/>
                    <a:pt x="6036" y="9400"/>
                  </a:cubicBezTo>
                  <a:lnTo>
                    <a:pt x="6039" y="9353"/>
                  </a:lnTo>
                  <a:lnTo>
                    <a:pt x="6058" y="9391"/>
                  </a:lnTo>
                  <a:cubicBezTo>
                    <a:pt x="6070" y="9410"/>
                    <a:pt x="6086" y="9425"/>
                    <a:pt x="6105" y="9438"/>
                  </a:cubicBezTo>
                  <a:cubicBezTo>
                    <a:pt x="6127" y="9429"/>
                    <a:pt x="6117" y="9410"/>
                    <a:pt x="6108" y="9391"/>
                  </a:cubicBezTo>
                  <a:cubicBezTo>
                    <a:pt x="6099" y="9372"/>
                    <a:pt x="6121" y="9360"/>
                    <a:pt x="6171" y="9360"/>
                  </a:cubicBezTo>
                  <a:cubicBezTo>
                    <a:pt x="6221" y="9357"/>
                    <a:pt x="6243" y="9344"/>
                    <a:pt x="6252" y="9316"/>
                  </a:cubicBezTo>
                  <a:cubicBezTo>
                    <a:pt x="6268" y="9304"/>
                    <a:pt x="6286" y="9298"/>
                    <a:pt x="6305" y="9298"/>
                  </a:cubicBezTo>
                  <a:cubicBezTo>
                    <a:pt x="6311" y="9298"/>
                    <a:pt x="6318" y="9298"/>
                    <a:pt x="6324" y="9300"/>
                  </a:cubicBezTo>
                  <a:cubicBezTo>
                    <a:pt x="6346" y="9288"/>
                    <a:pt x="6346" y="9288"/>
                    <a:pt x="6334" y="9269"/>
                  </a:cubicBezTo>
                  <a:cubicBezTo>
                    <a:pt x="6326" y="9253"/>
                    <a:pt x="6337" y="9242"/>
                    <a:pt x="6359" y="9242"/>
                  </a:cubicBezTo>
                  <a:cubicBezTo>
                    <a:pt x="6364" y="9242"/>
                    <a:pt x="6369" y="9243"/>
                    <a:pt x="6374" y="9244"/>
                  </a:cubicBezTo>
                  <a:cubicBezTo>
                    <a:pt x="6384" y="9250"/>
                    <a:pt x="6395" y="9252"/>
                    <a:pt x="6406" y="9252"/>
                  </a:cubicBezTo>
                  <a:cubicBezTo>
                    <a:pt x="6441" y="9252"/>
                    <a:pt x="6475" y="9227"/>
                    <a:pt x="6465" y="9212"/>
                  </a:cubicBezTo>
                  <a:cubicBezTo>
                    <a:pt x="6456" y="9197"/>
                    <a:pt x="6475" y="9184"/>
                    <a:pt x="6494" y="9168"/>
                  </a:cubicBezTo>
                  <a:cubicBezTo>
                    <a:pt x="6515" y="9159"/>
                    <a:pt x="6531" y="9137"/>
                    <a:pt x="6541" y="9112"/>
                  </a:cubicBezTo>
                  <a:lnTo>
                    <a:pt x="6578" y="9087"/>
                  </a:lnTo>
                  <a:cubicBezTo>
                    <a:pt x="6581" y="9085"/>
                    <a:pt x="6584" y="9084"/>
                    <a:pt x="6586" y="9084"/>
                  </a:cubicBezTo>
                  <a:cubicBezTo>
                    <a:pt x="6594" y="9084"/>
                    <a:pt x="6587" y="9105"/>
                    <a:pt x="6572" y="9118"/>
                  </a:cubicBezTo>
                  <a:lnTo>
                    <a:pt x="6603" y="9121"/>
                  </a:lnTo>
                  <a:cubicBezTo>
                    <a:pt x="6641" y="9093"/>
                    <a:pt x="6656" y="9078"/>
                    <a:pt x="6663" y="9049"/>
                  </a:cubicBezTo>
                  <a:cubicBezTo>
                    <a:pt x="6659" y="9022"/>
                    <a:pt x="6658" y="9010"/>
                    <a:pt x="6661" y="9010"/>
                  </a:cubicBezTo>
                  <a:lnTo>
                    <a:pt x="6661" y="9010"/>
                  </a:lnTo>
                  <a:cubicBezTo>
                    <a:pt x="6664" y="9010"/>
                    <a:pt x="6670" y="9018"/>
                    <a:pt x="6682" y="9034"/>
                  </a:cubicBezTo>
                  <a:cubicBezTo>
                    <a:pt x="6688" y="9042"/>
                    <a:pt x="6696" y="9046"/>
                    <a:pt x="6704" y="9046"/>
                  </a:cubicBezTo>
                  <a:cubicBezTo>
                    <a:pt x="6717" y="9046"/>
                    <a:pt x="6730" y="9037"/>
                    <a:pt x="6732" y="9021"/>
                  </a:cubicBezTo>
                  <a:cubicBezTo>
                    <a:pt x="6728" y="8993"/>
                    <a:pt x="6738" y="8983"/>
                    <a:pt x="6749" y="8983"/>
                  </a:cubicBezTo>
                  <a:cubicBezTo>
                    <a:pt x="6757" y="8983"/>
                    <a:pt x="6764" y="8987"/>
                    <a:pt x="6769" y="8993"/>
                  </a:cubicBezTo>
                  <a:cubicBezTo>
                    <a:pt x="6773" y="9012"/>
                    <a:pt x="6775" y="9024"/>
                    <a:pt x="6780" y="9024"/>
                  </a:cubicBezTo>
                  <a:cubicBezTo>
                    <a:pt x="6786" y="9024"/>
                    <a:pt x="6797" y="9001"/>
                    <a:pt x="6823" y="8946"/>
                  </a:cubicBezTo>
                  <a:cubicBezTo>
                    <a:pt x="6860" y="8915"/>
                    <a:pt x="6917" y="8839"/>
                    <a:pt x="6964" y="8789"/>
                  </a:cubicBezTo>
                  <a:cubicBezTo>
                    <a:pt x="7033" y="8723"/>
                    <a:pt x="7064" y="8689"/>
                    <a:pt x="7095" y="8686"/>
                  </a:cubicBezTo>
                  <a:cubicBezTo>
                    <a:pt x="7097" y="8688"/>
                    <a:pt x="7100" y="8690"/>
                    <a:pt x="7102" y="8692"/>
                  </a:cubicBezTo>
                  <a:lnTo>
                    <a:pt x="7102" y="8692"/>
                  </a:lnTo>
                  <a:cubicBezTo>
                    <a:pt x="7082" y="8667"/>
                    <a:pt x="7099" y="8650"/>
                    <a:pt x="7142" y="8601"/>
                  </a:cubicBezTo>
                  <a:cubicBezTo>
                    <a:pt x="7186" y="8576"/>
                    <a:pt x="7214" y="8532"/>
                    <a:pt x="7214" y="8479"/>
                  </a:cubicBezTo>
                  <a:lnTo>
                    <a:pt x="7214" y="8479"/>
                  </a:lnTo>
                  <a:lnTo>
                    <a:pt x="7186" y="8517"/>
                  </a:lnTo>
                  <a:cubicBezTo>
                    <a:pt x="7152" y="8488"/>
                    <a:pt x="7167" y="8473"/>
                    <a:pt x="7211" y="8448"/>
                  </a:cubicBezTo>
                  <a:cubicBezTo>
                    <a:pt x="7216" y="8442"/>
                    <a:pt x="7222" y="8440"/>
                    <a:pt x="7227" y="8440"/>
                  </a:cubicBezTo>
                  <a:cubicBezTo>
                    <a:pt x="7238" y="8440"/>
                    <a:pt x="7249" y="8449"/>
                    <a:pt x="7261" y="8457"/>
                  </a:cubicBezTo>
                  <a:cubicBezTo>
                    <a:pt x="7268" y="8462"/>
                    <a:pt x="7276" y="8464"/>
                    <a:pt x="7284" y="8464"/>
                  </a:cubicBezTo>
                  <a:cubicBezTo>
                    <a:pt x="7298" y="8464"/>
                    <a:pt x="7313" y="8457"/>
                    <a:pt x="7321" y="8445"/>
                  </a:cubicBezTo>
                  <a:cubicBezTo>
                    <a:pt x="7334" y="8428"/>
                    <a:pt x="7346" y="8412"/>
                    <a:pt x="7328" y="8412"/>
                  </a:cubicBezTo>
                  <a:cubicBezTo>
                    <a:pt x="7325" y="8412"/>
                    <a:pt x="7322" y="8412"/>
                    <a:pt x="7318" y="8413"/>
                  </a:cubicBezTo>
                  <a:cubicBezTo>
                    <a:pt x="7302" y="8401"/>
                    <a:pt x="7302" y="8401"/>
                    <a:pt x="7315" y="8382"/>
                  </a:cubicBezTo>
                  <a:cubicBezTo>
                    <a:pt x="7333" y="8363"/>
                    <a:pt x="7343" y="8338"/>
                    <a:pt x="7340" y="8313"/>
                  </a:cubicBezTo>
                  <a:cubicBezTo>
                    <a:pt x="7321" y="8300"/>
                    <a:pt x="7336" y="8282"/>
                    <a:pt x="7349" y="8263"/>
                  </a:cubicBezTo>
                  <a:cubicBezTo>
                    <a:pt x="7371" y="8253"/>
                    <a:pt x="7390" y="8238"/>
                    <a:pt x="7402" y="8216"/>
                  </a:cubicBezTo>
                  <a:lnTo>
                    <a:pt x="7421" y="8228"/>
                  </a:lnTo>
                  <a:cubicBezTo>
                    <a:pt x="7429" y="8231"/>
                    <a:pt x="7437" y="8233"/>
                    <a:pt x="7445" y="8233"/>
                  </a:cubicBezTo>
                  <a:cubicBezTo>
                    <a:pt x="7452" y="8233"/>
                    <a:pt x="7460" y="8231"/>
                    <a:pt x="7468" y="8228"/>
                  </a:cubicBezTo>
                  <a:cubicBezTo>
                    <a:pt x="7478" y="8219"/>
                    <a:pt x="7474" y="8206"/>
                    <a:pt x="7465" y="8197"/>
                  </a:cubicBezTo>
                  <a:cubicBezTo>
                    <a:pt x="7456" y="8194"/>
                    <a:pt x="7525" y="8072"/>
                    <a:pt x="7590" y="7937"/>
                  </a:cubicBezTo>
                  <a:cubicBezTo>
                    <a:pt x="7653" y="7799"/>
                    <a:pt x="7709" y="7652"/>
                    <a:pt x="7719" y="7617"/>
                  </a:cubicBezTo>
                  <a:cubicBezTo>
                    <a:pt x="7750" y="7584"/>
                    <a:pt x="7771" y="7527"/>
                    <a:pt x="7756" y="7527"/>
                  </a:cubicBezTo>
                  <a:cubicBezTo>
                    <a:pt x="7755" y="7527"/>
                    <a:pt x="7753" y="7528"/>
                    <a:pt x="7750" y="7529"/>
                  </a:cubicBezTo>
                  <a:cubicBezTo>
                    <a:pt x="7731" y="7523"/>
                    <a:pt x="7766" y="7414"/>
                    <a:pt x="7800" y="7276"/>
                  </a:cubicBezTo>
                  <a:cubicBezTo>
                    <a:pt x="7838" y="7119"/>
                    <a:pt x="7854" y="7000"/>
                    <a:pt x="7835" y="6997"/>
                  </a:cubicBezTo>
                  <a:lnTo>
                    <a:pt x="7844" y="6928"/>
                  </a:lnTo>
                  <a:cubicBezTo>
                    <a:pt x="7847" y="6890"/>
                    <a:pt x="7844" y="6849"/>
                    <a:pt x="7841" y="6812"/>
                  </a:cubicBezTo>
                  <a:cubicBezTo>
                    <a:pt x="7828" y="6794"/>
                    <a:pt x="7824" y="6776"/>
                    <a:pt x="7829" y="6776"/>
                  </a:cubicBezTo>
                  <a:lnTo>
                    <a:pt x="7829" y="6776"/>
                  </a:lnTo>
                  <a:cubicBezTo>
                    <a:pt x="7832" y="6776"/>
                    <a:pt x="7836" y="6779"/>
                    <a:pt x="7841" y="6787"/>
                  </a:cubicBezTo>
                  <a:cubicBezTo>
                    <a:pt x="7849" y="6788"/>
                    <a:pt x="7857" y="6789"/>
                    <a:pt x="7863" y="6789"/>
                  </a:cubicBezTo>
                  <a:cubicBezTo>
                    <a:pt x="7876" y="6789"/>
                    <a:pt x="7885" y="6785"/>
                    <a:pt x="7885" y="6771"/>
                  </a:cubicBezTo>
                  <a:cubicBezTo>
                    <a:pt x="7891" y="6724"/>
                    <a:pt x="7869" y="6721"/>
                    <a:pt x="7850" y="6718"/>
                  </a:cubicBezTo>
                  <a:cubicBezTo>
                    <a:pt x="7829" y="6718"/>
                    <a:pt x="7832" y="6693"/>
                    <a:pt x="7832" y="6693"/>
                  </a:cubicBezTo>
                  <a:cubicBezTo>
                    <a:pt x="7832" y="6677"/>
                    <a:pt x="7832" y="6672"/>
                    <a:pt x="7840" y="6672"/>
                  </a:cubicBezTo>
                  <a:cubicBezTo>
                    <a:pt x="7843" y="6672"/>
                    <a:pt x="7848" y="6673"/>
                    <a:pt x="7854" y="6674"/>
                  </a:cubicBezTo>
                  <a:lnTo>
                    <a:pt x="7894" y="6677"/>
                  </a:lnTo>
                  <a:lnTo>
                    <a:pt x="7897" y="6652"/>
                  </a:lnTo>
                  <a:cubicBezTo>
                    <a:pt x="7876" y="6652"/>
                    <a:pt x="7879" y="6627"/>
                    <a:pt x="7879" y="6627"/>
                  </a:cubicBezTo>
                  <a:cubicBezTo>
                    <a:pt x="7879" y="6611"/>
                    <a:pt x="7879" y="6607"/>
                    <a:pt x="7894" y="6607"/>
                  </a:cubicBezTo>
                  <a:cubicBezTo>
                    <a:pt x="7900" y="6607"/>
                    <a:pt x="7908" y="6607"/>
                    <a:pt x="7919" y="6608"/>
                  </a:cubicBezTo>
                  <a:cubicBezTo>
                    <a:pt x="7922" y="6608"/>
                    <a:pt x="7924" y="6608"/>
                    <a:pt x="7926" y="6608"/>
                  </a:cubicBezTo>
                  <a:cubicBezTo>
                    <a:pt x="7963" y="6608"/>
                    <a:pt x="7961" y="6585"/>
                    <a:pt x="7923" y="6561"/>
                  </a:cubicBezTo>
                  <a:lnTo>
                    <a:pt x="7907" y="6511"/>
                  </a:lnTo>
                  <a:cubicBezTo>
                    <a:pt x="7948" y="6492"/>
                    <a:pt x="7907" y="6442"/>
                    <a:pt x="7888" y="6417"/>
                  </a:cubicBezTo>
                  <a:cubicBezTo>
                    <a:pt x="7929" y="6395"/>
                    <a:pt x="7929" y="6373"/>
                    <a:pt x="7888" y="6348"/>
                  </a:cubicBezTo>
                  <a:cubicBezTo>
                    <a:pt x="7869" y="6348"/>
                    <a:pt x="7869" y="6323"/>
                    <a:pt x="7888" y="6301"/>
                  </a:cubicBezTo>
                  <a:cubicBezTo>
                    <a:pt x="7910" y="6279"/>
                    <a:pt x="7910" y="6254"/>
                    <a:pt x="7910" y="6207"/>
                  </a:cubicBezTo>
                  <a:cubicBezTo>
                    <a:pt x="7888" y="6185"/>
                    <a:pt x="7885" y="6019"/>
                    <a:pt x="7866" y="5834"/>
                  </a:cubicBezTo>
                  <a:cubicBezTo>
                    <a:pt x="7848" y="5626"/>
                    <a:pt x="7826" y="5486"/>
                    <a:pt x="7804" y="5486"/>
                  </a:cubicBezTo>
                  <a:cubicBezTo>
                    <a:pt x="7804" y="5486"/>
                    <a:pt x="7804" y="5486"/>
                    <a:pt x="7803" y="5486"/>
                  </a:cubicBezTo>
                  <a:cubicBezTo>
                    <a:pt x="7800" y="5464"/>
                    <a:pt x="7800" y="5464"/>
                    <a:pt x="7819" y="5436"/>
                  </a:cubicBezTo>
                  <a:cubicBezTo>
                    <a:pt x="7838" y="5433"/>
                    <a:pt x="7835" y="5411"/>
                    <a:pt x="7791" y="5395"/>
                  </a:cubicBezTo>
                  <a:cubicBezTo>
                    <a:pt x="7766" y="5373"/>
                    <a:pt x="7747" y="5377"/>
                    <a:pt x="7788" y="5370"/>
                  </a:cubicBezTo>
                  <a:cubicBezTo>
                    <a:pt x="7807" y="5367"/>
                    <a:pt x="7800" y="5320"/>
                    <a:pt x="7785" y="5229"/>
                  </a:cubicBezTo>
                  <a:cubicBezTo>
                    <a:pt x="7769" y="5163"/>
                    <a:pt x="7754" y="5072"/>
                    <a:pt x="7733" y="5072"/>
                  </a:cubicBezTo>
                  <a:cubicBezTo>
                    <a:pt x="7733" y="5072"/>
                    <a:pt x="7732" y="5072"/>
                    <a:pt x="7731" y="5073"/>
                  </a:cubicBezTo>
                  <a:cubicBezTo>
                    <a:pt x="7712" y="5046"/>
                    <a:pt x="7705" y="5036"/>
                    <a:pt x="7707" y="5036"/>
                  </a:cubicBezTo>
                  <a:lnTo>
                    <a:pt x="7707" y="5036"/>
                  </a:lnTo>
                  <a:cubicBezTo>
                    <a:pt x="7709" y="5036"/>
                    <a:pt x="7715" y="5040"/>
                    <a:pt x="7725" y="5048"/>
                  </a:cubicBezTo>
                  <a:cubicBezTo>
                    <a:pt x="7728" y="5048"/>
                    <a:pt x="7731" y="5049"/>
                    <a:pt x="7733" y="5049"/>
                  </a:cubicBezTo>
                  <a:cubicBezTo>
                    <a:pt x="7772" y="5049"/>
                    <a:pt x="7766" y="4940"/>
                    <a:pt x="7713" y="4885"/>
                  </a:cubicBezTo>
                  <a:cubicBezTo>
                    <a:pt x="7706" y="4859"/>
                    <a:pt x="7700" y="4838"/>
                    <a:pt x="7722" y="4831"/>
                  </a:cubicBezTo>
                  <a:cubicBezTo>
                    <a:pt x="7713" y="4794"/>
                    <a:pt x="7694" y="4756"/>
                    <a:pt x="7672" y="4725"/>
                  </a:cubicBezTo>
                  <a:cubicBezTo>
                    <a:pt x="7666" y="4700"/>
                    <a:pt x="7644" y="4609"/>
                    <a:pt x="7631" y="4565"/>
                  </a:cubicBezTo>
                  <a:cubicBezTo>
                    <a:pt x="7622" y="4534"/>
                    <a:pt x="7606" y="4505"/>
                    <a:pt x="7584" y="4480"/>
                  </a:cubicBezTo>
                  <a:cubicBezTo>
                    <a:pt x="7580" y="4462"/>
                    <a:pt x="7575" y="4446"/>
                    <a:pt x="7575" y="4446"/>
                  </a:cubicBezTo>
                  <a:lnTo>
                    <a:pt x="7575" y="4446"/>
                  </a:lnTo>
                  <a:cubicBezTo>
                    <a:pt x="7575" y="4446"/>
                    <a:pt x="7576" y="4449"/>
                    <a:pt x="7578" y="4455"/>
                  </a:cubicBezTo>
                  <a:cubicBezTo>
                    <a:pt x="7597" y="4452"/>
                    <a:pt x="7565" y="4339"/>
                    <a:pt x="7515" y="4183"/>
                  </a:cubicBezTo>
                  <a:cubicBezTo>
                    <a:pt x="7462" y="4026"/>
                    <a:pt x="7412" y="3891"/>
                    <a:pt x="7424" y="3863"/>
                  </a:cubicBezTo>
                  <a:cubicBezTo>
                    <a:pt x="7415" y="3847"/>
                    <a:pt x="7402" y="3835"/>
                    <a:pt x="7387" y="3825"/>
                  </a:cubicBezTo>
                  <a:cubicBezTo>
                    <a:pt x="7340" y="3819"/>
                    <a:pt x="7330" y="3797"/>
                    <a:pt x="7343" y="3769"/>
                  </a:cubicBezTo>
                  <a:cubicBezTo>
                    <a:pt x="7374" y="3731"/>
                    <a:pt x="7336" y="3644"/>
                    <a:pt x="7289" y="3637"/>
                  </a:cubicBezTo>
                  <a:lnTo>
                    <a:pt x="7308" y="3631"/>
                  </a:lnTo>
                  <a:cubicBezTo>
                    <a:pt x="7336" y="3593"/>
                    <a:pt x="7289" y="3534"/>
                    <a:pt x="7242" y="3531"/>
                  </a:cubicBezTo>
                  <a:cubicBezTo>
                    <a:pt x="7252" y="3499"/>
                    <a:pt x="7261" y="3471"/>
                    <a:pt x="7233" y="3456"/>
                  </a:cubicBezTo>
                  <a:cubicBezTo>
                    <a:pt x="7224" y="3437"/>
                    <a:pt x="7224" y="3437"/>
                    <a:pt x="7261" y="3418"/>
                  </a:cubicBezTo>
                  <a:cubicBezTo>
                    <a:pt x="7280" y="3409"/>
                    <a:pt x="7299" y="3402"/>
                    <a:pt x="7289" y="3380"/>
                  </a:cubicBezTo>
                  <a:cubicBezTo>
                    <a:pt x="7285" y="3370"/>
                    <a:pt x="7278" y="3367"/>
                    <a:pt x="7271" y="3367"/>
                  </a:cubicBezTo>
                  <a:cubicBezTo>
                    <a:pt x="7262" y="3367"/>
                    <a:pt x="7252" y="3371"/>
                    <a:pt x="7242" y="3374"/>
                  </a:cubicBezTo>
                  <a:lnTo>
                    <a:pt x="7224" y="3333"/>
                  </a:lnTo>
                  <a:cubicBezTo>
                    <a:pt x="7224" y="3333"/>
                    <a:pt x="7215" y="3318"/>
                    <a:pt x="7202" y="3318"/>
                  </a:cubicBezTo>
                  <a:cubicBezTo>
                    <a:pt x="7199" y="3318"/>
                    <a:pt x="7196" y="3319"/>
                    <a:pt x="7192" y="3321"/>
                  </a:cubicBezTo>
                  <a:cubicBezTo>
                    <a:pt x="7190" y="3322"/>
                    <a:pt x="7188" y="3322"/>
                    <a:pt x="7185" y="3322"/>
                  </a:cubicBezTo>
                  <a:cubicBezTo>
                    <a:pt x="7171" y="3322"/>
                    <a:pt x="7163" y="3305"/>
                    <a:pt x="7155" y="3286"/>
                  </a:cubicBezTo>
                  <a:cubicBezTo>
                    <a:pt x="7164" y="3281"/>
                    <a:pt x="7162" y="3276"/>
                    <a:pt x="7155" y="3276"/>
                  </a:cubicBezTo>
                  <a:cubicBezTo>
                    <a:pt x="7149" y="3276"/>
                    <a:pt x="7140" y="3281"/>
                    <a:pt x="7136" y="3296"/>
                  </a:cubicBezTo>
                  <a:cubicBezTo>
                    <a:pt x="7126" y="3299"/>
                    <a:pt x="7116" y="3303"/>
                    <a:pt x="7108" y="3303"/>
                  </a:cubicBezTo>
                  <a:cubicBezTo>
                    <a:pt x="7100" y="3303"/>
                    <a:pt x="7093" y="3300"/>
                    <a:pt x="7089" y="3289"/>
                  </a:cubicBezTo>
                  <a:lnTo>
                    <a:pt x="7051" y="3308"/>
                  </a:lnTo>
                  <a:cubicBezTo>
                    <a:pt x="7014" y="3327"/>
                    <a:pt x="6995" y="3336"/>
                    <a:pt x="6995" y="3387"/>
                  </a:cubicBezTo>
                  <a:cubicBezTo>
                    <a:pt x="7012" y="3469"/>
                    <a:pt x="7021" y="3536"/>
                    <a:pt x="7051" y="3536"/>
                  </a:cubicBezTo>
                  <a:cubicBezTo>
                    <a:pt x="7054" y="3536"/>
                    <a:pt x="7057" y="3535"/>
                    <a:pt x="7061" y="3534"/>
                  </a:cubicBezTo>
                  <a:cubicBezTo>
                    <a:pt x="7098" y="3543"/>
                    <a:pt x="7114" y="3584"/>
                    <a:pt x="7098" y="3619"/>
                  </a:cubicBezTo>
                  <a:cubicBezTo>
                    <a:pt x="7080" y="3625"/>
                    <a:pt x="7117" y="3709"/>
                    <a:pt x="7158" y="3816"/>
                  </a:cubicBezTo>
                  <a:cubicBezTo>
                    <a:pt x="7208" y="3944"/>
                    <a:pt x="7233" y="4010"/>
                    <a:pt x="7221" y="4038"/>
                  </a:cubicBezTo>
                  <a:cubicBezTo>
                    <a:pt x="7214" y="4054"/>
                    <a:pt x="7211" y="4070"/>
                    <a:pt x="7217" y="4089"/>
                  </a:cubicBezTo>
                  <a:cubicBezTo>
                    <a:pt x="7218" y="4088"/>
                    <a:pt x="7219" y="4088"/>
                    <a:pt x="7219" y="4088"/>
                  </a:cubicBezTo>
                  <a:cubicBezTo>
                    <a:pt x="7239" y="4088"/>
                    <a:pt x="7285" y="4216"/>
                    <a:pt x="7330" y="4361"/>
                  </a:cubicBezTo>
                  <a:cubicBezTo>
                    <a:pt x="7380" y="4513"/>
                    <a:pt x="7420" y="4665"/>
                    <a:pt x="7439" y="4665"/>
                  </a:cubicBezTo>
                  <a:cubicBezTo>
                    <a:pt x="7440" y="4665"/>
                    <a:pt x="7440" y="4665"/>
                    <a:pt x="7440" y="4665"/>
                  </a:cubicBezTo>
                  <a:cubicBezTo>
                    <a:pt x="7446" y="4687"/>
                    <a:pt x="7452" y="4709"/>
                    <a:pt x="7452" y="4709"/>
                  </a:cubicBezTo>
                  <a:cubicBezTo>
                    <a:pt x="7434" y="4712"/>
                    <a:pt x="7446" y="4756"/>
                    <a:pt x="7456" y="4803"/>
                  </a:cubicBezTo>
                  <a:cubicBezTo>
                    <a:pt x="7474" y="4828"/>
                    <a:pt x="7490" y="4856"/>
                    <a:pt x="7496" y="4885"/>
                  </a:cubicBezTo>
                  <a:cubicBezTo>
                    <a:pt x="7478" y="4891"/>
                    <a:pt x="7484" y="4913"/>
                    <a:pt x="7493" y="4957"/>
                  </a:cubicBezTo>
                  <a:cubicBezTo>
                    <a:pt x="7502" y="4996"/>
                    <a:pt x="7508" y="5020"/>
                    <a:pt x="7522" y="5020"/>
                  </a:cubicBezTo>
                  <a:cubicBezTo>
                    <a:pt x="7524" y="5020"/>
                    <a:pt x="7526" y="5020"/>
                    <a:pt x="7528" y="5019"/>
                  </a:cubicBezTo>
                  <a:cubicBezTo>
                    <a:pt x="7550" y="5101"/>
                    <a:pt x="7559" y="5185"/>
                    <a:pt x="7559" y="5270"/>
                  </a:cubicBezTo>
                  <a:cubicBezTo>
                    <a:pt x="7540" y="5295"/>
                    <a:pt x="7565" y="5314"/>
                    <a:pt x="7590" y="5333"/>
                  </a:cubicBezTo>
                  <a:cubicBezTo>
                    <a:pt x="7612" y="5333"/>
                    <a:pt x="7634" y="5348"/>
                    <a:pt x="7640" y="5373"/>
                  </a:cubicBezTo>
                  <a:lnTo>
                    <a:pt x="7597" y="5380"/>
                  </a:lnTo>
                  <a:cubicBezTo>
                    <a:pt x="7588" y="5372"/>
                    <a:pt x="7583" y="5368"/>
                    <a:pt x="7580" y="5368"/>
                  </a:cubicBezTo>
                  <a:lnTo>
                    <a:pt x="7580" y="5368"/>
                  </a:lnTo>
                  <a:cubicBezTo>
                    <a:pt x="7576" y="5368"/>
                    <a:pt x="7577" y="5378"/>
                    <a:pt x="7581" y="5405"/>
                  </a:cubicBezTo>
                  <a:lnTo>
                    <a:pt x="7587" y="5449"/>
                  </a:lnTo>
                  <a:cubicBezTo>
                    <a:pt x="7587" y="5449"/>
                    <a:pt x="7588" y="5449"/>
                    <a:pt x="7588" y="5449"/>
                  </a:cubicBezTo>
                  <a:cubicBezTo>
                    <a:pt x="7610" y="5449"/>
                    <a:pt x="7628" y="5561"/>
                    <a:pt x="7647" y="5718"/>
                  </a:cubicBezTo>
                  <a:cubicBezTo>
                    <a:pt x="7668" y="5914"/>
                    <a:pt x="7669" y="5985"/>
                    <a:pt x="7689" y="5985"/>
                  </a:cubicBezTo>
                  <a:cubicBezTo>
                    <a:pt x="7690" y="5985"/>
                    <a:pt x="7690" y="5985"/>
                    <a:pt x="7691" y="5985"/>
                  </a:cubicBezTo>
                  <a:cubicBezTo>
                    <a:pt x="7709" y="5985"/>
                    <a:pt x="7713" y="6006"/>
                    <a:pt x="7694" y="6075"/>
                  </a:cubicBezTo>
                  <a:cubicBezTo>
                    <a:pt x="7637" y="6213"/>
                    <a:pt x="7637" y="6213"/>
                    <a:pt x="7659" y="6235"/>
                  </a:cubicBezTo>
                  <a:cubicBezTo>
                    <a:pt x="7659" y="6213"/>
                    <a:pt x="7678" y="6210"/>
                    <a:pt x="7700" y="6210"/>
                  </a:cubicBezTo>
                  <a:cubicBezTo>
                    <a:pt x="7741" y="6210"/>
                    <a:pt x="7741" y="6232"/>
                    <a:pt x="7700" y="6257"/>
                  </a:cubicBezTo>
                  <a:cubicBezTo>
                    <a:pt x="7662" y="6257"/>
                    <a:pt x="7675" y="6589"/>
                    <a:pt x="7709" y="6618"/>
                  </a:cubicBezTo>
                  <a:lnTo>
                    <a:pt x="7691" y="6614"/>
                  </a:lnTo>
                  <a:cubicBezTo>
                    <a:pt x="7669" y="6614"/>
                    <a:pt x="7669" y="6636"/>
                    <a:pt x="7659" y="6724"/>
                  </a:cubicBezTo>
                  <a:lnTo>
                    <a:pt x="7653" y="6790"/>
                  </a:lnTo>
                  <a:cubicBezTo>
                    <a:pt x="7696" y="6796"/>
                    <a:pt x="7657" y="6922"/>
                    <a:pt x="7635" y="6922"/>
                  </a:cubicBezTo>
                  <a:cubicBezTo>
                    <a:pt x="7635" y="6922"/>
                    <a:pt x="7634" y="6922"/>
                    <a:pt x="7634" y="6922"/>
                  </a:cubicBezTo>
                  <a:cubicBezTo>
                    <a:pt x="7612" y="6940"/>
                    <a:pt x="7612" y="6940"/>
                    <a:pt x="7606" y="6981"/>
                  </a:cubicBezTo>
                  <a:cubicBezTo>
                    <a:pt x="7633" y="7051"/>
                    <a:pt x="7596" y="7154"/>
                    <a:pt x="7573" y="7154"/>
                  </a:cubicBezTo>
                  <a:cubicBezTo>
                    <a:pt x="7573" y="7154"/>
                    <a:pt x="7572" y="7154"/>
                    <a:pt x="7572" y="7153"/>
                  </a:cubicBezTo>
                  <a:lnTo>
                    <a:pt x="7562" y="7197"/>
                  </a:lnTo>
                  <a:cubicBezTo>
                    <a:pt x="7572" y="7226"/>
                    <a:pt x="7572" y="7257"/>
                    <a:pt x="7559" y="7285"/>
                  </a:cubicBezTo>
                  <a:cubicBezTo>
                    <a:pt x="7547" y="7335"/>
                    <a:pt x="7540" y="7359"/>
                    <a:pt x="7550" y="7359"/>
                  </a:cubicBezTo>
                  <a:cubicBezTo>
                    <a:pt x="7553" y="7359"/>
                    <a:pt x="7557" y="7357"/>
                    <a:pt x="7562" y="7354"/>
                  </a:cubicBezTo>
                  <a:cubicBezTo>
                    <a:pt x="7584" y="7360"/>
                    <a:pt x="7603" y="7367"/>
                    <a:pt x="7597" y="7385"/>
                  </a:cubicBezTo>
                  <a:lnTo>
                    <a:pt x="7578" y="7382"/>
                  </a:lnTo>
                  <a:cubicBezTo>
                    <a:pt x="7577" y="7382"/>
                    <a:pt x="7576" y="7382"/>
                    <a:pt x="7575" y="7382"/>
                  </a:cubicBezTo>
                  <a:cubicBezTo>
                    <a:pt x="7557" y="7382"/>
                    <a:pt x="7536" y="7442"/>
                    <a:pt x="7512" y="7520"/>
                  </a:cubicBezTo>
                  <a:cubicBezTo>
                    <a:pt x="7474" y="7624"/>
                    <a:pt x="7456" y="7664"/>
                    <a:pt x="7431" y="7674"/>
                  </a:cubicBezTo>
                  <a:lnTo>
                    <a:pt x="7440" y="7702"/>
                  </a:lnTo>
                  <a:cubicBezTo>
                    <a:pt x="7448" y="7726"/>
                    <a:pt x="7442" y="7745"/>
                    <a:pt x="7429" y="7745"/>
                  </a:cubicBezTo>
                  <a:cubicBezTo>
                    <a:pt x="7427" y="7745"/>
                    <a:pt x="7424" y="7744"/>
                    <a:pt x="7421" y="7743"/>
                  </a:cubicBezTo>
                  <a:cubicBezTo>
                    <a:pt x="7393" y="7752"/>
                    <a:pt x="7362" y="7830"/>
                    <a:pt x="7358" y="7877"/>
                  </a:cubicBezTo>
                  <a:lnTo>
                    <a:pt x="7336" y="7918"/>
                  </a:lnTo>
                  <a:cubicBezTo>
                    <a:pt x="7289" y="7918"/>
                    <a:pt x="7261" y="7971"/>
                    <a:pt x="7286" y="8012"/>
                  </a:cubicBezTo>
                  <a:cubicBezTo>
                    <a:pt x="7282" y="8009"/>
                    <a:pt x="7278" y="8008"/>
                    <a:pt x="7275" y="8008"/>
                  </a:cubicBezTo>
                  <a:cubicBezTo>
                    <a:pt x="7262" y="8008"/>
                    <a:pt x="7252" y="8023"/>
                    <a:pt x="7242" y="8037"/>
                  </a:cubicBezTo>
                  <a:cubicBezTo>
                    <a:pt x="7240" y="8081"/>
                    <a:pt x="7202" y="8148"/>
                    <a:pt x="7181" y="8148"/>
                  </a:cubicBezTo>
                  <a:cubicBezTo>
                    <a:pt x="7180" y="8148"/>
                    <a:pt x="7178" y="8148"/>
                    <a:pt x="7177" y="8147"/>
                  </a:cubicBezTo>
                  <a:lnTo>
                    <a:pt x="7164" y="8166"/>
                  </a:lnTo>
                  <a:cubicBezTo>
                    <a:pt x="7167" y="8188"/>
                    <a:pt x="7158" y="8213"/>
                    <a:pt x="7142" y="8228"/>
                  </a:cubicBezTo>
                  <a:cubicBezTo>
                    <a:pt x="7127" y="8247"/>
                    <a:pt x="7120" y="8272"/>
                    <a:pt x="7123" y="8294"/>
                  </a:cubicBezTo>
                  <a:cubicBezTo>
                    <a:pt x="7127" y="8310"/>
                    <a:pt x="7120" y="8329"/>
                    <a:pt x="7111" y="8341"/>
                  </a:cubicBezTo>
                  <a:cubicBezTo>
                    <a:pt x="7108" y="8345"/>
                    <a:pt x="7106" y="8347"/>
                    <a:pt x="7104" y="8347"/>
                  </a:cubicBezTo>
                  <a:cubicBezTo>
                    <a:pt x="7097" y="8347"/>
                    <a:pt x="7095" y="8323"/>
                    <a:pt x="7092" y="8300"/>
                  </a:cubicBezTo>
                  <a:cubicBezTo>
                    <a:pt x="7095" y="8288"/>
                    <a:pt x="7094" y="8282"/>
                    <a:pt x="7091" y="8282"/>
                  </a:cubicBezTo>
                  <a:cubicBezTo>
                    <a:pt x="7083" y="8282"/>
                    <a:pt x="7061" y="8324"/>
                    <a:pt x="7054" y="8379"/>
                  </a:cubicBezTo>
                  <a:cubicBezTo>
                    <a:pt x="7049" y="8421"/>
                    <a:pt x="7047" y="8440"/>
                    <a:pt x="7045" y="8440"/>
                  </a:cubicBezTo>
                  <a:cubicBezTo>
                    <a:pt x="7043" y="8440"/>
                    <a:pt x="7042" y="8425"/>
                    <a:pt x="7039" y="8398"/>
                  </a:cubicBezTo>
                  <a:cubicBezTo>
                    <a:pt x="7039" y="8378"/>
                    <a:pt x="7038" y="8360"/>
                    <a:pt x="7034" y="8360"/>
                  </a:cubicBezTo>
                  <a:cubicBezTo>
                    <a:pt x="7031" y="8360"/>
                    <a:pt x="7028" y="8367"/>
                    <a:pt x="7023" y="8385"/>
                  </a:cubicBezTo>
                  <a:cubicBezTo>
                    <a:pt x="7023" y="8385"/>
                    <a:pt x="6998" y="8416"/>
                    <a:pt x="7014" y="8432"/>
                  </a:cubicBezTo>
                  <a:cubicBezTo>
                    <a:pt x="7001" y="8448"/>
                    <a:pt x="6986" y="8463"/>
                    <a:pt x="6970" y="8482"/>
                  </a:cubicBezTo>
                  <a:cubicBezTo>
                    <a:pt x="6942" y="8492"/>
                    <a:pt x="6917" y="8507"/>
                    <a:pt x="6895" y="8532"/>
                  </a:cubicBezTo>
                  <a:cubicBezTo>
                    <a:pt x="6895" y="8561"/>
                    <a:pt x="6895" y="8561"/>
                    <a:pt x="6866" y="8564"/>
                  </a:cubicBezTo>
                  <a:cubicBezTo>
                    <a:pt x="6862" y="8559"/>
                    <a:pt x="6858" y="8557"/>
                    <a:pt x="6855" y="8557"/>
                  </a:cubicBezTo>
                  <a:cubicBezTo>
                    <a:pt x="6846" y="8557"/>
                    <a:pt x="6844" y="8571"/>
                    <a:pt x="6866" y="8592"/>
                  </a:cubicBezTo>
                  <a:cubicBezTo>
                    <a:pt x="6869" y="8618"/>
                    <a:pt x="6848" y="8639"/>
                    <a:pt x="6824" y="8639"/>
                  </a:cubicBezTo>
                  <a:cubicBezTo>
                    <a:pt x="6823" y="8639"/>
                    <a:pt x="6821" y="8639"/>
                    <a:pt x="6819" y="8639"/>
                  </a:cubicBezTo>
                  <a:cubicBezTo>
                    <a:pt x="6806" y="8626"/>
                    <a:pt x="6796" y="8621"/>
                    <a:pt x="6790" y="8621"/>
                  </a:cubicBezTo>
                  <a:cubicBezTo>
                    <a:pt x="6782" y="8621"/>
                    <a:pt x="6781" y="8630"/>
                    <a:pt x="6788" y="8639"/>
                  </a:cubicBezTo>
                  <a:cubicBezTo>
                    <a:pt x="6788" y="8655"/>
                    <a:pt x="6782" y="8673"/>
                    <a:pt x="6772" y="8686"/>
                  </a:cubicBezTo>
                  <a:cubicBezTo>
                    <a:pt x="6772" y="8685"/>
                    <a:pt x="6771" y="8685"/>
                    <a:pt x="6769" y="8685"/>
                  </a:cubicBezTo>
                  <a:cubicBezTo>
                    <a:pt x="6744" y="8685"/>
                    <a:pt x="6604" y="8808"/>
                    <a:pt x="6456" y="8918"/>
                  </a:cubicBezTo>
                  <a:cubicBezTo>
                    <a:pt x="6437" y="8930"/>
                    <a:pt x="6434" y="8955"/>
                    <a:pt x="6443" y="8977"/>
                  </a:cubicBezTo>
                  <a:cubicBezTo>
                    <a:pt x="6455" y="8993"/>
                    <a:pt x="6458" y="8998"/>
                    <a:pt x="6456" y="8998"/>
                  </a:cubicBezTo>
                  <a:cubicBezTo>
                    <a:pt x="6453" y="8998"/>
                    <a:pt x="6441" y="8992"/>
                    <a:pt x="6425" y="8990"/>
                  </a:cubicBezTo>
                  <a:cubicBezTo>
                    <a:pt x="6405" y="8975"/>
                    <a:pt x="6389" y="8969"/>
                    <a:pt x="6378" y="8969"/>
                  </a:cubicBezTo>
                  <a:cubicBezTo>
                    <a:pt x="6358" y="8969"/>
                    <a:pt x="6356" y="8989"/>
                    <a:pt x="6390" y="9015"/>
                  </a:cubicBezTo>
                  <a:cubicBezTo>
                    <a:pt x="6415" y="9028"/>
                    <a:pt x="6424" y="9033"/>
                    <a:pt x="6415" y="9033"/>
                  </a:cubicBezTo>
                  <a:cubicBezTo>
                    <a:pt x="6409" y="9033"/>
                    <a:pt x="6395" y="9031"/>
                    <a:pt x="6371" y="9027"/>
                  </a:cubicBezTo>
                  <a:cubicBezTo>
                    <a:pt x="6361" y="9025"/>
                    <a:pt x="6355" y="9024"/>
                    <a:pt x="6350" y="9024"/>
                  </a:cubicBezTo>
                  <a:cubicBezTo>
                    <a:pt x="6341" y="9024"/>
                    <a:pt x="6340" y="9030"/>
                    <a:pt x="6334" y="9049"/>
                  </a:cubicBezTo>
                  <a:cubicBezTo>
                    <a:pt x="6342" y="9062"/>
                    <a:pt x="6337" y="9071"/>
                    <a:pt x="6329" y="9071"/>
                  </a:cubicBezTo>
                  <a:cubicBezTo>
                    <a:pt x="6324" y="9071"/>
                    <a:pt x="6319" y="9068"/>
                    <a:pt x="6315" y="9062"/>
                  </a:cubicBezTo>
                  <a:cubicBezTo>
                    <a:pt x="6300" y="9059"/>
                    <a:pt x="6284" y="9055"/>
                    <a:pt x="6274" y="9055"/>
                  </a:cubicBezTo>
                  <a:cubicBezTo>
                    <a:pt x="6266" y="9055"/>
                    <a:pt x="6262" y="9058"/>
                    <a:pt x="6268" y="9065"/>
                  </a:cubicBezTo>
                  <a:cubicBezTo>
                    <a:pt x="6258" y="9071"/>
                    <a:pt x="6248" y="9073"/>
                    <a:pt x="6237" y="9073"/>
                  </a:cubicBezTo>
                  <a:cubicBezTo>
                    <a:pt x="6231" y="9073"/>
                    <a:pt x="6225" y="9072"/>
                    <a:pt x="6218" y="9071"/>
                  </a:cubicBezTo>
                  <a:cubicBezTo>
                    <a:pt x="6215" y="9071"/>
                    <a:pt x="6213" y="9070"/>
                    <a:pt x="6210" y="9070"/>
                  </a:cubicBezTo>
                  <a:cubicBezTo>
                    <a:pt x="6188" y="9070"/>
                    <a:pt x="6182" y="9096"/>
                    <a:pt x="6174" y="9121"/>
                  </a:cubicBezTo>
                  <a:cubicBezTo>
                    <a:pt x="6151" y="9161"/>
                    <a:pt x="6135" y="9181"/>
                    <a:pt x="6125" y="9181"/>
                  </a:cubicBezTo>
                  <a:cubicBezTo>
                    <a:pt x="6118" y="9181"/>
                    <a:pt x="6114" y="9172"/>
                    <a:pt x="6114" y="9153"/>
                  </a:cubicBezTo>
                  <a:cubicBezTo>
                    <a:pt x="6114" y="9141"/>
                    <a:pt x="6109" y="9137"/>
                    <a:pt x="6102" y="9137"/>
                  </a:cubicBezTo>
                  <a:cubicBezTo>
                    <a:pt x="6078" y="9137"/>
                    <a:pt x="6029" y="9184"/>
                    <a:pt x="6027" y="9222"/>
                  </a:cubicBezTo>
                  <a:cubicBezTo>
                    <a:pt x="6027" y="9251"/>
                    <a:pt x="6027" y="9262"/>
                    <a:pt x="6024" y="9262"/>
                  </a:cubicBezTo>
                  <a:cubicBezTo>
                    <a:pt x="6023" y="9262"/>
                    <a:pt x="6021" y="9257"/>
                    <a:pt x="6017" y="9250"/>
                  </a:cubicBezTo>
                  <a:cubicBezTo>
                    <a:pt x="6012" y="9240"/>
                    <a:pt x="6004" y="9236"/>
                    <a:pt x="5996" y="9236"/>
                  </a:cubicBezTo>
                  <a:cubicBezTo>
                    <a:pt x="5994" y="9236"/>
                    <a:pt x="5991" y="9237"/>
                    <a:pt x="5989" y="9237"/>
                  </a:cubicBezTo>
                  <a:cubicBezTo>
                    <a:pt x="5976" y="9243"/>
                    <a:pt x="5965" y="9248"/>
                    <a:pt x="5955" y="9248"/>
                  </a:cubicBezTo>
                  <a:cubicBezTo>
                    <a:pt x="5948" y="9248"/>
                    <a:pt x="5943" y="9245"/>
                    <a:pt x="5939" y="9237"/>
                  </a:cubicBezTo>
                  <a:cubicBezTo>
                    <a:pt x="5920" y="9250"/>
                    <a:pt x="5901" y="9266"/>
                    <a:pt x="5889" y="9284"/>
                  </a:cubicBezTo>
                  <a:cubicBezTo>
                    <a:pt x="5873" y="9315"/>
                    <a:pt x="5843" y="9331"/>
                    <a:pt x="5813" y="9331"/>
                  </a:cubicBezTo>
                  <a:cubicBezTo>
                    <a:pt x="5793" y="9331"/>
                    <a:pt x="5773" y="9324"/>
                    <a:pt x="5757" y="9310"/>
                  </a:cubicBezTo>
                  <a:lnTo>
                    <a:pt x="5723" y="9344"/>
                  </a:lnTo>
                  <a:cubicBezTo>
                    <a:pt x="5718" y="9377"/>
                    <a:pt x="5710" y="9399"/>
                    <a:pt x="5702" y="9399"/>
                  </a:cubicBezTo>
                  <a:cubicBezTo>
                    <a:pt x="5697" y="9399"/>
                    <a:pt x="5692" y="9393"/>
                    <a:pt x="5688" y="9378"/>
                  </a:cubicBezTo>
                  <a:cubicBezTo>
                    <a:pt x="5686" y="9372"/>
                    <a:pt x="5684" y="9365"/>
                    <a:pt x="5682" y="9360"/>
                  </a:cubicBezTo>
                  <a:lnTo>
                    <a:pt x="5682" y="9360"/>
                  </a:lnTo>
                  <a:cubicBezTo>
                    <a:pt x="5678" y="9385"/>
                    <a:pt x="5650" y="9398"/>
                    <a:pt x="5622" y="9398"/>
                  </a:cubicBezTo>
                  <a:cubicBezTo>
                    <a:pt x="5600" y="9398"/>
                    <a:pt x="5578" y="9389"/>
                    <a:pt x="5572" y="9372"/>
                  </a:cubicBezTo>
                  <a:cubicBezTo>
                    <a:pt x="5568" y="9358"/>
                    <a:pt x="5567" y="9353"/>
                    <a:pt x="5561" y="9353"/>
                  </a:cubicBezTo>
                  <a:cubicBezTo>
                    <a:pt x="5558" y="9353"/>
                    <a:pt x="5554" y="9354"/>
                    <a:pt x="5547" y="9357"/>
                  </a:cubicBezTo>
                  <a:lnTo>
                    <a:pt x="5550" y="9378"/>
                  </a:lnTo>
                  <a:cubicBezTo>
                    <a:pt x="5556" y="9397"/>
                    <a:pt x="5563" y="9416"/>
                    <a:pt x="5541" y="9422"/>
                  </a:cubicBezTo>
                  <a:cubicBezTo>
                    <a:pt x="5532" y="9427"/>
                    <a:pt x="5523" y="9429"/>
                    <a:pt x="5515" y="9429"/>
                  </a:cubicBezTo>
                  <a:cubicBezTo>
                    <a:pt x="5506" y="9429"/>
                    <a:pt x="5497" y="9425"/>
                    <a:pt x="5494" y="9413"/>
                  </a:cubicBezTo>
                  <a:cubicBezTo>
                    <a:pt x="5477" y="9405"/>
                    <a:pt x="5459" y="9395"/>
                    <a:pt x="5451" y="9395"/>
                  </a:cubicBezTo>
                  <a:cubicBezTo>
                    <a:pt x="5446" y="9395"/>
                    <a:pt x="5445" y="9397"/>
                    <a:pt x="5447" y="9404"/>
                  </a:cubicBezTo>
                  <a:cubicBezTo>
                    <a:pt x="5443" y="9404"/>
                    <a:pt x="5439" y="9405"/>
                    <a:pt x="5435" y="9405"/>
                  </a:cubicBezTo>
                  <a:cubicBezTo>
                    <a:pt x="5423" y="9405"/>
                    <a:pt x="5412" y="9401"/>
                    <a:pt x="5400" y="9394"/>
                  </a:cubicBezTo>
                  <a:cubicBezTo>
                    <a:pt x="5378" y="9397"/>
                    <a:pt x="5359" y="9404"/>
                    <a:pt x="5315" y="9410"/>
                  </a:cubicBezTo>
                  <a:cubicBezTo>
                    <a:pt x="5306" y="9425"/>
                    <a:pt x="5286" y="9433"/>
                    <a:pt x="5271" y="9433"/>
                  </a:cubicBezTo>
                  <a:cubicBezTo>
                    <a:pt x="5261" y="9433"/>
                    <a:pt x="5254" y="9430"/>
                    <a:pt x="5253" y="9422"/>
                  </a:cubicBezTo>
                  <a:cubicBezTo>
                    <a:pt x="5231" y="9425"/>
                    <a:pt x="5209" y="9435"/>
                    <a:pt x="5193" y="9454"/>
                  </a:cubicBezTo>
                  <a:cubicBezTo>
                    <a:pt x="5178" y="9456"/>
                    <a:pt x="5165" y="9457"/>
                    <a:pt x="5155" y="9457"/>
                  </a:cubicBezTo>
                  <a:cubicBezTo>
                    <a:pt x="5136" y="9457"/>
                    <a:pt x="5127" y="9452"/>
                    <a:pt x="5127" y="9438"/>
                  </a:cubicBezTo>
                  <a:cubicBezTo>
                    <a:pt x="5126" y="9429"/>
                    <a:pt x="5125" y="9424"/>
                    <a:pt x="5122" y="9424"/>
                  </a:cubicBezTo>
                  <a:cubicBezTo>
                    <a:pt x="5120" y="9424"/>
                    <a:pt x="5115" y="9430"/>
                    <a:pt x="5105" y="9441"/>
                  </a:cubicBezTo>
                  <a:cubicBezTo>
                    <a:pt x="5105" y="9463"/>
                    <a:pt x="5086" y="9463"/>
                    <a:pt x="5064" y="9466"/>
                  </a:cubicBezTo>
                  <a:lnTo>
                    <a:pt x="5021" y="9469"/>
                  </a:lnTo>
                  <a:cubicBezTo>
                    <a:pt x="5021" y="9491"/>
                    <a:pt x="5021" y="9491"/>
                    <a:pt x="5002" y="9494"/>
                  </a:cubicBezTo>
                  <a:cubicBezTo>
                    <a:pt x="4977" y="9494"/>
                    <a:pt x="4911" y="9476"/>
                    <a:pt x="4892" y="9476"/>
                  </a:cubicBezTo>
                  <a:cubicBezTo>
                    <a:pt x="4826" y="9479"/>
                    <a:pt x="4826" y="9479"/>
                    <a:pt x="4848" y="9498"/>
                  </a:cubicBezTo>
                  <a:cubicBezTo>
                    <a:pt x="4864" y="9498"/>
                    <a:pt x="4868" y="9508"/>
                    <a:pt x="4855" y="9508"/>
                  </a:cubicBezTo>
                  <a:cubicBezTo>
                    <a:pt x="4849" y="9508"/>
                    <a:pt x="4839" y="9506"/>
                    <a:pt x="4826" y="9501"/>
                  </a:cubicBezTo>
                  <a:cubicBezTo>
                    <a:pt x="4776" y="9488"/>
                    <a:pt x="4726" y="9479"/>
                    <a:pt x="4673" y="9476"/>
                  </a:cubicBezTo>
                  <a:cubicBezTo>
                    <a:pt x="4643" y="9473"/>
                    <a:pt x="4624" y="9472"/>
                    <a:pt x="4611" y="9472"/>
                  </a:cubicBezTo>
                  <a:cubicBezTo>
                    <a:pt x="4588" y="9472"/>
                    <a:pt x="4587" y="9477"/>
                    <a:pt x="4585" y="9491"/>
                  </a:cubicBezTo>
                  <a:cubicBezTo>
                    <a:pt x="4594" y="9511"/>
                    <a:pt x="4594" y="9521"/>
                    <a:pt x="4588" y="9521"/>
                  </a:cubicBezTo>
                  <a:cubicBezTo>
                    <a:pt x="4583" y="9521"/>
                    <a:pt x="4573" y="9510"/>
                    <a:pt x="4563" y="9488"/>
                  </a:cubicBezTo>
                  <a:cubicBezTo>
                    <a:pt x="4540" y="9459"/>
                    <a:pt x="4523" y="9448"/>
                    <a:pt x="4512" y="9448"/>
                  </a:cubicBezTo>
                  <a:cubicBezTo>
                    <a:pt x="4506" y="9448"/>
                    <a:pt x="4502" y="9453"/>
                    <a:pt x="4500" y="9460"/>
                  </a:cubicBezTo>
                  <a:cubicBezTo>
                    <a:pt x="4483" y="9475"/>
                    <a:pt x="4478" y="9480"/>
                    <a:pt x="4467" y="9480"/>
                  </a:cubicBezTo>
                  <a:cubicBezTo>
                    <a:pt x="4464" y="9480"/>
                    <a:pt x="4461" y="9479"/>
                    <a:pt x="4457" y="9479"/>
                  </a:cubicBezTo>
                  <a:cubicBezTo>
                    <a:pt x="4457" y="9466"/>
                    <a:pt x="4450" y="9460"/>
                    <a:pt x="4435" y="9460"/>
                  </a:cubicBezTo>
                  <a:cubicBezTo>
                    <a:pt x="4425" y="9460"/>
                    <a:pt x="4410" y="9463"/>
                    <a:pt x="4391" y="9469"/>
                  </a:cubicBezTo>
                  <a:cubicBezTo>
                    <a:pt x="4369" y="9466"/>
                    <a:pt x="4369" y="9466"/>
                    <a:pt x="4372" y="9444"/>
                  </a:cubicBezTo>
                  <a:lnTo>
                    <a:pt x="4328" y="9438"/>
                  </a:lnTo>
                  <a:cubicBezTo>
                    <a:pt x="4316" y="9447"/>
                    <a:pt x="4298" y="9451"/>
                    <a:pt x="4280" y="9451"/>
                  </a:cubicBezTo>
                  <a:cubicBezTo>
                    <a:pt x="4222" y="9451"/>
                    <a:pt x="4149" y="9417"/>
                    <a:pt x="4137" y="9400"/>
                  </a:cubicBezTo>
                  <a:cubicBezTo>
                    <a:pt x="4133" y="9400"/>
                    <a:pt x="4129" y="9399"/>
                    <a:pt x="4125" y="9399"/>
                  </a:cubicBezTo>
                  <a:cubicBezTo>
                    <a:pt x="4112" y="9399"/>
                    <a:pt x="4099" y="9403"/>
                    <a:pt x="4090" y="9410"/>
                  </a:cubicBezTo>
                  <a:cubicBezTo>
                    <a:pt x="4076" y="9425"/>
                    <a:pt x="4064" y="9432"/>
                    <a:pt x="4056" y="9432"/>
                  </a:cubicBezTo>
                  <a:cubicBezTo>
                    <a:pt x="4045" y="9432"/>
                    <a:pt x="4041" y="9420"/>
                    <a:pt x="4046" y="9397"/>
                  </a:cubicBezTo>
                  <a:cubicBezTo>
                    <a:pt x="4053" y="9376"/>
                    <a:pt x="4056" y="9366"/>
                    <a:pt x="4053" y="9366"/>
                  </a:cubicBezTo>
                  <a:lnTo>
                    <a:pt x="4053" y="9366"/>
                  </a:lnTo>
                  <a:cubicBezTo>
                    <a:pt x="4050" y="9366"/>
                    <a:pt x="4042" y="9374"/>
                    <a:pt x="4027" y="9391"/>
                  </a:cubicBezTo>
                  <a:cubicBezTo>
                    <a:pt x="4022" y="9394"/>
                    <a:pt x="4014" y="9395"/>
                    <a:pt x="4005" y="9395"/>
                  </a:cubicBezTo>
                  <a:cubicBezTo>
                    <a:pt x="3965" y="9395"/>
                    <a:pt x="3899" y="9369"/>
                    <a:pt x="3927" y="9341"/>
                  </a:cubicBezTo>
                  <a:cubicBezTo>
                    <a:pt x="3933" y="9322"/>
                    <a:pt x="3939" y="9303"/>
                    <a:pt x="3939" y="9303"/>
                  </a:cubicBezTo>
                  <a:lnTo>
                    <a:pt x="3939" y="9303"/>
                  </a:lnTo>
                  <a:cubicBezTo>
                    <a:pt x="3930" y="9308"/>
                    <a:pt x="3918" y="9311"/>
                    <a:pt x="3906" y="9311"/>
                  </a:cubicBezTo>
                  <a:cubicBezTo>
                    <a:pt x="3901" y="9311"/>
                    <a:pt x="3897" y="9310"/>
                    <a:pt x="3892" y="9310"/>
                  </a:cubicBezTo>
                  <a:cubicBezTo>
                    <a:pt x="3890" y="9317"/>
                    <a:pt x="3885" y="9321"/>
                    <a:pt x="3876" y="9321"/>
                  </a:cubicBezTo>
                  <a:cubicBezTo>
                    <a:pt x="3862" y="9321"/>
                    <a:pt x="3840" y="9313"/>
                    <a:pt x="3805" y="9300"/>
                  </a:cubicBezTo>
                  <a:cubicBezTo>
                    <a:pt x="3764" y="9288"/>
                    <a:pt x="3676" y="9272"/>
                    <a:pt x="3635" y="9256"/>
                  </a:cubicBezTo>
                  <a:cubicBezTo>
                    <a:pt x="3595" y="9241"/>
                    <a:pt x="3535" y="9209"/>
                    <a:pt x="3523" y="9184"/>
                  </a:cubicBezTo>
                  <a:cubicBezTo>
                    <a:pt x="3502" y="9171"/>
                    <a:pt x="3477" y="9165"/>
                    <a:pt x="3452" y="9165"/>
                  </a:cubicBezTo>
                  <a:cubicBezTo>
                    <a:pt x="3448" y="9165"/>
                    <a:pt x="3443" y="9165"/>
                    <a:pt x="3438" y="9165"/>
                  </a:cubicBezTo>
                  <a:cubicBezTo>
                    <a:pt x="3434" y="9166"/>
                    <a:pt x="3430" y="9166"/>
                    <a:pt x="3427" y="9166"/>
                  </a:cubicBezTo>
                  <a:cubicBezTo>
                    <a:pt x="3398" y="9166"/>
                    <a:pt x="3370" y="9147"/>
                    <a:pt x="3378" y="9131"/>
                  </a:cubicBezTo>
                  <a:lnTo>
                    <a:pt x="3360" y="9121"/>
                  </a:lnTo>
                  <a:cubicBezTo>
                    <a:pt x="3338" y="9121"/>
                    <a:pt x="3313" y="9118"/>
                    <a:pt x="3294" y="9109"/>
                  </a:cubicBezTo>
                  <a:cubicBezTo>
                    <a:pt x="3302" y="9092"/>
                    <a:pt x="3296" y="9067"/>
                    <a:pt x="3273" y="9067"/>
                  </a:cubicBezTo>
                  <a:cubicBezTo>
                    <a:pt x="3271" y="9067"/>
                    <a:pt x="3268" y="9068"/>
                    <a:pt x="3266" y="9068"/>
                  </a:cubicBezTo>
                  <a:cubicBezTo>
                    <a:pt x="3263" y="9074"/>
                    <a:pt x="3258" y="9077"/>
                    <a:pt x="3253" y="9077"/>
                  </a:cubicBezTo>
                  <a:cubicBezTo>
                    <a:pt x="3242" y="9077"/>
                    <a:pt x="3225" y="9066"/>
                    <a:pt x="3200" y="9049"/>
                  </a:cubicBezTo>
                  <a:cubicBezTo>
                    <a:pt x="3187" y="9031"/>
                    <a:pt x="3028" y="8924"/>
                    <a:pt x="2890" y="8802"/>
                  </a:cubicBezTo>
                  <a:cubicBezTo>
                    <a:pt x="2752" y="8685"/>
                    <a:pt x="2629" y="8557"/>
                    <a:pt x="2618" y="8557"/>
                  </a:cubicBezTo>
                  <a:cubicBezTo>
                    <a:pt x="2617" y="8557"/>
                    <a:pt x="2617" y="8557"/>
                    <a:pt x="2617" y="8557"/>
                  </a:cubicBezTo>
                  <a:lnTo>
                    <a:pt x="2573" y="8510"/>
                  </a:lnTo>
                  <a:cubicBezTo>
                    <a:pt x="2557" y="8495"/>
                    <a:pt x="2529" y="8460"/>
                    <a:pt x="2529" y="8460"/>
                  </a:cubicBezTo>
                  <a:cubicBezTo>
                    <a:pt x="2564" y="8432"/>
                    <a:pt x="2476" y="8363"/>
                    <a:pt x="2420" y="8322"/>
                  </a:cubicBezTo>
                  <a:cubicBezTo>
                    <a:pt x="2398" y="8316"/>
                    <a:pt x="2376" y="8300"/>
                    <a:pt x="2366" y="8278"/>
                  </a:cubicBezTo>
                  <a:cubicBezTo>
                    <a:pt x="2401" y="8257"/>
                    <a:pt x="2363" y="8203"/>
                    <a:pt x="2319" y="8178"/>
                  </a:cubicBezTo>
                  <a:cubicBezTo>
                    <a:pt x="2316" y="8178"/>
                    <a:pt x="2313" y="8179"/>
                    <a:pt x="2309" y="8179"/>
                  </a:cubicBezTo>
                  <a:cubicBezTo>
                    <a:pt x="2271" y="8179"/>
                    <a:pt x="2262" y="8161"/>
                    <a:pt x="2294" y="8141"/>
                  </a:cubicBezTo>
                  <a:cubicBezTo>
                    <a:pt x="2329" y="8119"/>
                    <a:pt x="2307" y="8081"/>
                    <a:pt x="2232" y="8075"/>
                  </a:cubicBezTo>
                  <a:cubicBezTo>
                    <a:pt x="2200" y="8069"/>
                    <a:pt x="2200" y="8069"/>
                    <a:pt x="2206" y="8037"/>
                  </a:cubicBezTo>
                  <a:cubicBezTo>
                    <a:pt x="2226" y="8005"/>
                    <a:pt x="2223" y="7986"/>
                    <a:pt x="2212" y="7986"/>
                  </a:cubicBezTo>
                  <a:cubicBezTo>
                    <a:pt x="2210" y="7986"/>
                    <a:pt x="2207" y="7988"/>
                    <a:pt x="2203" y="7990"/>
                  </a:cubicBezTo>
                  <a:cubicBezTo>
                    <a:pt x="2153" y="7990"/>
                    <a:pt x="2144" y="7971"/>
                    <a:pt x="2169" y="7931"/>
                  </a:cubicBezTo>
                  <a:cubicBezTo>
                    <a:pt x="2185" y="7871"/>
                    <a:pt x="2185" y="7871"/>
                    <a:pt x="2138" y="7871"/>
                  </a:cubicBezTo>
                  <a:cubicBezTo>
                    <a:pt x="2091" y="7871"/>
                    <a:pt x="2047" y="7793"/>
                    <a:pt x="2075" y="7752"/>
                  </a:cubicBezTo>
                  <a:cubicBezTo>
                    <a:pt x="2067" y="7736"/>
                    <a:pt x="2073" y="7710"/>
                    <a:pt x="2062" y="7710"/>
                  </a:cubicBezTo>
                  <a:cubicBezTo>
                    <a:pt x="2060" y="7710"/>
                    <a:pt x="2058" y="7710"/>
                    <a:pt x="2056" y="7711"/>
                  </a:cubicBezTo>
                  <a:lnTo>
                    <a:pt x="2065" y="7683"/>
                  </a:lnTo>
                  <a:cubicBezTo>
                    <a:pt x="2056" y="7664"/>
                    <a:pt x="2047" y="7642"/>
                    <a:pt x="2047" y="7642"/>
                  </a:cubicBezTo>
                  <a:lnTo>
                    <a:pt x="2028" y="7652"/>
                  </a:lnTo>
                  <a:cubicBezTo>
                    <a:pt x="2015" y="7633"/>
                    <a:pt x="1981" y="7501"/>
                    <a:pt x="1921" y="7354"/>
                  </a:cubicBezTo>
                  <a:cubicBezTo>
                    <a:pt x="1849" y="7162"/>
                    <a:pt x="1828" y="7099"/>
                    <a:pt x="1815" y="7099"/>
                  </a:cubicBezTo>
                  <a:cubicBezTo>
                    <a:pt x="1813" y="7099"/>
                    <a:pt x="1811" y="7102"/>
                    <a:pt x="1808" y="7106"/>
                  </a:cubicBezTo>
                  <a:cubicBezTo>
                    <a:pt x="1800" y="7115"/>
                    <a:pt x="1794" y="7119"/>
                    <a:pt x="1788" y="7119"/>
                  </a:cubicBezTo>
                  <a:cubicBezTo>
                    <a:pt x="1774" y="7119"/>
                    <a:pt x="1773" y="7088"/>
                    <a:pt x="1796" y="7063"/>
                  </a:cubicBezTo>
                  <a:cubicBezTo>
                    <a:pt x="1793" y="7022"/>
                    <a:pt x="1787" y="6984"/>
                    <a:pt x="1780" y="6947"/>
                  </a:cubicBezTo>
                  <a:cubicBezTo>
                    <a:pt x="1765" y="6903"/>
                    <a:pt x="1755" y="6859"/>
                    <a:pt x="1774" y="6853"/>
                  </a:cubicBezTo>
                  <a:lnTo>
                    <a:pt x="1768" y="6831"/>
                  </a:lnTo>
                  <a:cubicBezTo>
                    <a:pt x="1714" y="6799"/>
                    <a:pt x="1677" y="6668"/>
                    <a:pt x="1680" y="6596"/>
                  </a:cubicBezTo>
                  <a:cubicBezTo>
                    <a:pt x="1674" y="6555"/>
                    <a:pt x="1658" y="6517"/>
                    <a:pt x="1630" y="6489"/>
                  </a:cubicBezTo>
                  <a:cubicBezTo>
                    <a:pt x="1598" y="6448"/>
                    <a:pt x="1598" y="6448"/>
                    <a:pt x="1614" y="6420"/>
                  </a:cubicBezTo>
                  <a:cubicBezTo>
                    <a:pt x="1635" y="6417"/>
                    <a:pt x="1624" y="6285"/>
                    <a:pt x="1587" y="6285"/>
                  </a:cubicBezTo>
                  <a:cubicBezTo>
                    <a:pt x="1585" y="6285"/>
                    <a:pt x="1584" y="6285"/>
                    <a:pt x="1583" y="6285"/>
                  </a:cubicBezTo>
                  <a:lnTo>
                    <a:pt x="1598" y="6257"/>
                  </a:lnTo>
                  <a:cubicBezTo>
                    <a:pt x="1610" y="6238"/>
                    <a:pt x="1596" y="6215"/>
                    <a:pt x="1575" y="6215"/>
                  </a:cubicBezTo>
                  <a:cubicBezTo>
                    <a:pt x="1572" y="6215"/>
                    <a:pt x="1570" y="6216"/>
                    <a:pt x="1567" y="6216"/>
                  </a:cubicBezTo>
                  <a:cubicBezTo>
                    <a:pt x="1561" y="6218"/>
                    <a:pt x="1555" y="6219"/>
                    <a:pt x="1551" y="6219"/>
                  </a:cubicBezTo>
                  <a:cubicBezTo>
                    <a:pt x="1526" y="6219"/>
                    <a:pt x="1529" y="6198"/>
                    <a:pt x="1577" y="6166"/>
                  </a:cubicBezTo>
                  <a:cubicBezTo>
                    <a:pt x="1612" y="6158"/>
                    <a:pt x="1614" y="6140"/>
                    <a:pt x="1599" y="6140"/>
                  </a:cubicBezTo>
                  <a:cubicBezTo>
                    <a:pt x="1597" y="6140"/>
                    <a:pt x="1595" y="6140"/>
                    <a:pt x="1592" y="6141"/>
                  </a:cubicBezTo>
                  <a:cubicBezTo>
                    <a:pt x="1567" y="6122"/>
                    <a:pt x="1542" y="6104"/>
                    <a:pt x="1558" y="6075"/>
                  </a:cubicBezTo>
                  <a:cubicBezTo>
                    <a:pt x="1555" y="6057"/>
                    <a:pt x="1550" y="6039"/>
                    <a:pt x="1525" y="6039"/>
                  </a:cubicBezTo>
                  <a:cubicBezTo>
                    <a:pt x="1520" y="6039"/>
                    <a:pt x="1514" y="6039"/>
                    <a:pt x="1508" y="6041"/>
                  </a:cubicBezTo>
                  <a:cubicBezTo>
                    <a:pt x="1506" y="6041"/>
                    <a:pt x="1505" y="6041"/>
                    <a:pt x="1504" y="6041"/>
                  </a:cubicBezTo>
                  <a:cubicBezTo>
                    <a:pt x="1488" y="6041"/>
                    <a:pt x="1482" y="6021"/>
                    <a:pt x="1476" y="5997"/>
                  </a:cubicBezTo>
                  <a:cubicBezTo>
                    <a:pt x="1483" y="5996"/>
                    <a:pt x="1487" y="5996"/>
                    <a:pt x="1491" y="5996"/>
                  </a:cubicBezTo>
                  <a:cubicBezTo>
                    <a:pt x="1500" y="5996"/>
                    <a:pt x="1505" y="5999"/>
                    <a:pt x="1523" y="6013"/>
                  </a:cubicBezTo>
                  <a:cubicBezTo>
                    <a:pt x="1525" y="6019"/>
                    <a:pt x="1526" y="6021"/>
                    <a:pt x="1526" y="6021"/>
                  </a:cubicBezTo>
                  <a:cubicBezTo>
                    <a:pt x="1526" y="6021"/>
                    <a:pt x="1521" y="6000"/>
                    <a:pt x="1514" y="5966"/>
                  </a:cubicBezTo>
                  <a:cubicBezTo>
                    <a:pt x="1511" y="5944"/>
                    <a:pt x="1520" y="5894"/>
                    <a:pt x="1542" y="5891"/>
                  </a:cubicBezTo>
                  <a:cubicBezTo>
                    <a:pt x="1552" y="5872"/>
                    <a:pt x="1553" y="5856"/>
                    <a:pt x="1543" y="5856"/>
                  </a:cubicBezTo>
                  <a:cubicBezTo>
                    <a:pt x="1538" y="5856"/>
                    <a:pt x="1529" y="5861"/>
                    <a:pt x="1517" y="5872"/>
                  </a:cubicBezTo>
                  <a:cubicBezTo>
                    <a:pt x="1506" y="5873"/>
                    <a:pt x="1498" y="5875"/>
                    <a:pt x="1492" y="5875"/>
                  </a:cubicBezTo>
                  <a:cubicBezTo>
                    <a:pt x="1476" y="5875"/>
                    <a:pt x="1474" y="5866"/>
                    <a:pt x="1467" y="5834"/>
                  </a:cubicBezTo>
                  <a:cubicBezTo>
                    <a:pt x="1461" y="5809"/>
                    <a:pt x="1457" y="5787"/>
                    <a:pt x="1476" y="5784"/>
                  </a:cubicBezTo>
                  <a:cubicBezTo>
                    <a:pt x="1498" y="5781"/>
                    <a:pt x="1498" y="5781"/>
                    <a:pt x="1489" y="5734"/>
                  </a:cubicBezTo>
                  <a:cubicBezTo>
                    <a:pt x="1470" y="5668"/>
                    <a:pt x="1420" y="5615"/>
                    <a:pt x="1357" y="5590"/>
                  </a:cubicBezTo>
                  <a:cubicBezTo>
                    <a:pt x="1343" y="5593"/>
                    <a:pt x="1333" y="5595"/>
                    <a:pt x="1329" y="5595"/>
                  </a:cubicBezTo>
                  <a:cubicBezTo>
                    <a:pt x="1321" y="5595"/>
                    <a:pt x="1329" y="5588"/>
                    <a:pt x="1351" y="5568"/>
                  </a:cubicBezTo>
                  <a:cubicBezTo>
                    <a:pt x="1373" y="5565"/>
                    <a:pt x="1367" y="5540"/>
                    <a:pt x="1363" y="5518"/>
                  </a:cubicBezTo>
                  <a:lnTo>
                    <a:pt x="1363" y="5518"/>
                  </a:lnTo>
                  <a:cubicBezTo>
                    <a:pt x="1362" y="5518"/>
                    <a:pt x="1361" y="5518"/>
                    <a:pt x="1360" y="5518"/>
                  </a:cubicBezTo>
                  <a:cubicBezTo>
                    <a:pt x="1349" y="5518"/>
                    <a:pt x="1353" y="5509"/>
                    <a:pt x="1358" y="5509"/>
                  </a:cubicBezTo>
                  <a:lnTo>
                    <a:pt x="1358" y="5509"/>
                  </a:lnTo>
                  <a:cubicBezTo>
                    <a:pt x="1360" y="5509"/>
                    <a:pt x="1362" y="5511"/>
                    <a:pt x="1363" y="5518"/>
                  </a:cubicBezTo>
                  <a:cubicBezTo>
                    <a:pt x="1365" y="5517"/>
                    <a:pt x="1366" y="5517"/>
                    <a:pt x="1367" y="5517"/>
                  </a:cubicBezTo>
                  <a:cubicBezTo>
                    <a:pt x="1386" y="5517"/>
                    <a:pt x="1389" y="5538"/>
                    <a:pt x="1392" y="5561"/>
                  </a:cubicBezTo>
                  <a:lnTo>
                    <a:pt x="1414" y="5555"/>
                  </a:lnTo>
                  <a:cubicBezTo>
                    <a:pt x="1451" y="5527"/>
                    <a:pt x="1445" y="5502"/>
                    <a:pt x="1401" y="5486"/>
                  </a:cubicBezTo>
                  <a:cubicBezTo>
                    <a:pt x="1376" y="5467"/>
                    <a:pt x="1376" y="5467"/>
                    <a:pt x="1392" y="5439"/>
                  </a:cubicBezTo>
                  <a:cubicBezTo>
                    <a:pt x="1407" y="5415"/>
                    <a:pt x="1424" y="5389"/>
                    <a:pt x="1407" y="5389"/>
                  </a:cubicBezTo>
                  <a:cubicBezTo>
                    <a:pt x="1406" y="5389"/>
                    <a:pt x="1405" y="5389"/>
                    <a:pt x="1404" y="5389"/>
                  </a:cubicBezTo>
                  <a:cubicBezTo>
                    <a:pt x="1398" y="5364"/>
                    <a:pt x="1401" y="5339"/>
                    <a:pt x="1410" y="5317"/>
                  </a:cubicBezTo>
                  <a:cubicBezTo>
                    <a:pt x="1405" y="5273"/>
                    <a:pt x="1399" y="5251"/>
                    <a:pt x="1383" y="5251"/>
                  </a:cubicBezTo>
                  <a:cubicBezTo>
                    <a:pt x="1381" y="5251"/>
                    <a:pt x="1380" y="5251"/>
                    <a:pt x="1379" y="5251"/>
                  </a:cubicBezTo>
                  <a:cubicBezTo>
                    <a:pt x="1378" y="5251"/>
                    <a:pt x="1376" y="5252"/>
                    <a:pt x="1375" y="5252"/>
                  </a:cubicBezTo>
                  <a:cubicBezTo>
                    <a:pt x="1357" y="5252"/>
                    <a:pt x="1354" y="5231"/>
                    <a:pt x="1351" y="5207"/>
                  </a:cubicBezTo>
                  <a:cubicBezTo>
                    <a:pt x="1345" y="5187"/>
                    <a:pt x="1342" y="5163"/>
                    <a:pt x="1323" y="5163"/>
                  </a:cubicBezTo>
                  <a:cubicBezTo>
                    <a:pt x="1322" y="5163"/>
                    <a:pt x="1321" y="5163"/>
                    <a:pt x="1320" y="5163"/>
                  </a:cubicBezTo>
                  <a:cubicBezTo>
                    <a:pt x="1318" y="5164"/>
                    <a:pt x="1317" y="5164"/>
                    <a:pt x="1316" y="5164"/>
                  </a:cubicBezTo>
                  <a:cubicBezTo>
                    <a:pt x="1297" y="5164"/>
                    <a:pt x="1275" y="5144"/>
                    <a:pt x="1266" y="5101"/>
                  </a:cubicBezTo>
                  <a:cubicBezTo>
                    <a:pt x="1238" y="5060"/>
                    <a:pt x="1238" y="5060"/>
                    <a:pt x="1276" y="5029"/>
                  </a:cubicBezTo>
                  <a:cubicBezTo>
                    <a:pt x="1295" y="5026"/>
                    <a:pt x="1291" y="5001"/>
                    <a:pt x="1288" y="4979"/>
                  </a:cubicBezTo>
                  <a:cubicBezTo>
                    <a:pt x="1285" y="4960"/>
                    <a:pt x="1288" y="4941"/>
                    <a:pt x="1301" y="4928"/>
                  </a:cubicBezTo>
                  <a:cubicBezTo>
                    <a:pt x="1311" y="4909"/>
                    <a:pt x="1305" y="4905"/>
                    <a:pt x="1293" y="4905"/>
                  </a:cubicBezTo>
                  <a:cubicBezTo>
                    <a:pt x="1288" y="4905"/>
                    <a:pt x="1282" y="4906"/>
                    <a:pt x="1276" y="4907"/>
                  </a:cubicBezTo>
                  <a:lnTo>
                    <a:pt x="1235" y="4916"/>
                  </a:lnTo>
                  <a:cubicBezTo>
                    <a:pt x="1229" y="4891"/>
                    <a:pt x="1266" y="4863"/>
                    <a:pt x="1288" y="4856"/>
                  </a:cubicBezTo>
                  <a:cubicBezTo>
                    <a:pt x="1312" y="4837"/>
                    <a:pt x="1319" y="4831"/>
                    <a:pt x="1309" y="4831"/>
                  </a:cubicBezTo>
                  <a:cubicBezTo>
                    <a:pt x="1304" y="4831"/>
                    <a:pt x="1295" y="4832"/>
                    <a:pt x="1282" y="4834"/>
                  </a:cubicBezTo>
                  <a:cubicBezTo>
                    <a:pt x="1281" y="4835"/>
                    <a:pt x="1279" y="4835"/>
                    <a:pt x="1278" y="4835"/>
                  </a:cubicBezTo>
                  <a:cubicBezTo>
                    <a:pt x="1260" y="4835"/>
                    <a:pt x="1239" y="4815"/>
                    <a:pt x="1251" y="4769"/>
                  </a:cubicBezTo>
                  <a:cubicBezTo>
                    <a:pt x="1241" y="4722"/>
                    <a:pt x="1232" y="4675"/>
                    <a:pt x="1254" y="4671"/>
                  </a:cubicBezTo>
                  <a:cubicBezTo>
                    <a:pt x="1263" y="4656"/>
                    <a:pt x="1260" y="4634"/>
                    <a:pt x="1244" y="4624"/>
                  </a:cubicBezTo>
                  <a:cubicBezTo>
                    <a:pt x="1219" y="4606"/>
                    <a:pt x="1216" y="4581"/>
                    <a:pt x="1226" y="4509"/>
                  </a:cubicBezTo>
                  <a:cubicBezTo>
                    <a:pt x="1241" y="4406"/>
                    <a:pt x="1244" y="4387"/>
                    <a:pt x="1222" y="4387"/>
                  </a:cubicBezTo>
                  <a:cubicBezTo>
                    <a:pt x="1217" y="4387"/>
                    <a:pt x="1211" y="4388"/>
                    <a:pt x="1204" y="4389"/>
                  </a:cubicBezTo>
                  <a:cubicBezTo>
                    <a:pt x="1196" y="4392"/>
                    <a:pt x="1188" y="4394"/>
                    <a:pt x="1184" y="4394"/>
                  </a:cubicBezTo>
                  <a:cubicBezTo>
                    <a:pt x="1175" y="4394"/>
                    <a:pt x="1176" y="4388"/>
                    <a:pt x="1201" y="4367"/>
                  </a:cubicBezTo>
                  <a:cubicBezTo>
                    <a:pt x="1216" y="4339"/>
                    <a:pt x="1191" y="4320"/>
                    <a:pt x="1163" y="4277"/>
                  </a:cubicBezTo>
                  <a:cubicBezTo>
                    <a:pt x="1144" y="4268"/>
                    <a:pt x="1124" y="4264"/>
                    <a:pt x="1104" y="4264"/>
                  </a:cubicBezTo>
                  <a:cubicBezTo>
                    <a:pt x="1094" y="4264"/>
                    <a:pt x="1085" y="4265"/>
                    <a:pt x="1075" y="4267"/>
                  </a:cubicBezTo>
                  <a:cubicBezTo>
                    <a:pt x="1063" y="4270"/>
                    <a:pt x="1054" y="4272"/>
                    <a:pt x="1049" y="4272"/>
                  </a:cubicBezTo>
                  <a:cubicBezTo>
                    <a:pt x="1036" y="4272"/>
                    <a:pt x="1038" y="4261"/>
                    <a:pt x="1047" y="4226"/>
                  </a:cubicBezTo>
                  <a:cubicBezTo>
                    <a:pt x="1044" y="4201"/>
                    <a:pt x="1056" y="4179"/>
                    <a:pt x="1078" y="4170"/>
                  </a:cubicBezTo>
                  <a:cubicBezTo>
                    <a:pt x="1080" y="4170"/>
                    <a:pt x="1081" y="4170"/>
                    <a:pt x="1082" y="4170"/>
                  </a:cubicBezTo>
                  <a:cubicBezTo>
                    <a:pt x="1101" y="4170"/>
                    <a:pt x="1103" y="4192"/>
                    <a:pt x="1103" y="4192"/>
                  </a:cubicBezTo>
                  <a:lnTo>
                    <a:pt x="1110" y="4214"/>
                  </a:lnTo>
                  <a:cubicBezTo>
                    <a:pt x="1128" y="4211"/>
                    <a:pt x="1150" y="4208"/>
                    <a:pt x="1141" y="4161"/>
                  </a:cubicBezTo>
                  <a:cubicBezTo>
                    <a:pt x="1156" y="4134"/>
                    <a:pt x="1154" y="4113"/>
                    <a:pt x="1136" y="4113"/>
                  </a:cubicBezTo>
                  <a:cubicBezTo>
                    <a:pt x="1134" y="4113"/>
                    <a:pt x="1133" y="4113"/>
                    <a:pt x="1132" y="4114"/>
                  </a:cubicBezTo>
                  <a:cubicBezTo>
                    <a:pt x="1150" y="4085"/>
                    <a:pt x="1141" y="4042"/>
                    <a:pt x="1132" y="3995"/>
                  </a:cubicBezTo>
                  <a:cubicBezTo>
                    <a:pt x="1125" y="3948"/>
                    <a:pt x="1113" y="3875"/>
                    <a:pt x="1128" y="3850"/>
                  </a:cubicBezTo>
                  <a:cubicBezTo>
                    <a:pt x="1120" y="3806"/>
                    <a:pt x="1116" y="3784"/>
                    <a:pt x="1098" y="3784"/>
                  </a:cubicBezTo>
                  <a:cubicBezTo>
                    <a:pt x="1097" y="3784"/>
                    <a:pt x="1095" y="3784"/>
                    <a:pt x="1094" y="3785"/>
                  </a:cubicBezTo>
                  <a:cubicBezTo>
                    <a:pt x="1089" y="3785"/>
                    <a:pt x="1085" y="3786"/>
                    <a:pt x="1081" y="3786"/>
                  </a:cubicBezTo>
                  <a:cubicBezTo>
                    <a:pt x="1053" y="3786"/>
                    <a:pt x="1052" y="3768"/>
                    <a:pt x="1069" y="3763"/>
                  </a:cubicBezTo>
                  <a:cubicBezTo>
                    <a:pt x="1106" y="3734"/>
                    <a:pt x="1072" y="3427"/>
                    <a:pt x="1028" y="3412"/>
                  </a:cubicBezTo>
                  <a:cubicBezTo>
                    <a:pt x="1028" y="3412"/>
                    <a:pt x="1025" y="3387"/>
                    <a:pt x="1019" y="3365"/>
                  </a:cubicBezTo>
                  <a:cubicBezTo>
                    <a:pt x="1031" y="3315"/>
                    <a:pt x="1006" y="3174"/>
                    <a:pt x="981" y="3155"/>
                  </a:cubicBezTo>
                  <a:lnTo>
                    <a:pt x="969" y="3083"/>
                  </a:lnTo>
                  <a:cubicBezTo>
                    <a:pt x="981" y="3032"/>
                    <a:pt x="978" y="3011"/>
                    <a:pt x="953" y="2992"/>
                  </a:cubicBezTo>
                  <a:cubicBezTo>
                    <a:pt x="928" y="2970"/>
                    <a:pt x="906" y="2973"/>
                    <a:pt x="928" y="2970"/>
                  </a:cubicBezTo>
                  <a:cubicBezTo>
                    <a:pt x="947" y="2967"/>
                    <a:pt x="940" y="2920"/>
                    <a:pt x="922" y="2826"/>
                  </a:cubicBezTo>
                  <a:cubicBezTo>
                    <a:pt x="911" y="2766"/>
                    <a:pt x="908" y="2746"/>
                    <a:pt x="902" y="2746"/>
                  </a:cubicBezTo>
                  <a:cubicBezTo>
                    <a:pt x="899" y="2746"/>
                    <a:pt x="896" y="2751"/>
                    <a:pt x="890" y="2760"/>
                  </a:cubicBezTo>
                  <a:cubicBezTo>
                    <a:pt x="853" y="2672"/>
                    <a:pt x="875" y="2666"/>
                    <a:pt x="893" y="2663"/>
                  </a:cubicBezTo>
                  <a:cubicBezTo>
                    <a:pt x="900" y="2665"/>
                    <a:pt x="906" y="2666"/>
                    <a:pt x="911" y="2666"/>
                  </a:cubicBezTo>
                  <a:cubicBezTo>
                    <a:pt x="936" y="2666"/>
                    <a:pt x="921" y="2633"/>
                    <a:pt x="865" y="2622"/>
                  </a:cubicBezTo>
                  <a:cubicBezTo>
                    <a:pt x="818" y="2603"/>
                    <a:pt x="812" y="2559"/>
                    <a:pt x="831" y="2553"/>
                  </a:cubicBezTo>
                  <a:cubicBezTo>
                    <a:pt x="832" y="2553"/>
                    <a:pt x="833" y="2553"/>
                    <a:pt x="834" y="2553"/>
                  </a:cubicBezTo>
                  <a:cubicBezTo>
                    <a:pt x="853" y="2553"/>
                    <a:pt x="856" y="2576"/>
                    <a:pt x="862" y="2597"/>
                  </a:cubicBezTo>
                  <a:cubicBezTo>
                    <a:pt x="862" y="2597"/>
                    <a:pt x="881" y="2594"/>
                    <a:pt x="903" y="2591"/>
                  </a:cubicBezTo>
                  <a:cubicBezTo>
                    <a:pt x="897" y="2566"/>
                    <a:pt x="897" y="2566"/>
                    <a:pt x="875" y="2547"/>
                  </a:cubicBezTo>
                  <a:cubicBezTo>
                    <a:pt x="868" y="2531"/>
                    <a:pt x="859" y="2515"/>
                    <a:pt x="843" y="2503"/>
                  </a:cubicBezTo>
                  <a:cubicBezTo>
                    <a:pt x="837" y="2495"/>
                    <a:pt x="828" y="2492"/>
                    <a:pt x="819" y="2492"/>
                  </a:cubicBezTo>
                  <a:cubicBezTo>
                    <a:pt x="804" y="2492"/>
                    <a:pt x="789" y="2500"/>
                    <a:pt x="784" y="2515"/>
                  </a:cubicBezTo>
                  <a:cubicBezTo>
                    <a:pt x="778" y="2523"/>
                    <a:pt x="773" y="2527"/>
                    <a:pt x="770" y="2527"/>
                  </a:cubicBezTo>
                  <a:cubicBezTo>
                    <a:pt x="763" y="2527"/>
                    <a:pt x="761" y="2512"/>
                    <a:pt x="759" y="2497"/>
                  </a:cubicBezTo>
                  <a:cubicBezTo>
                    <a:pt x="767" y="2463"/>
                    <a:pt x="777" y="2449"/>
                    <a:pt x="790" y="2449"/>
                  </a:cubicBezTo>
                  <a:cubicBezTo>
                    <a:pt x="797" y="2449"/>
                    <a:pt x="806" y="2454"/>
                    <a:pt x="815" y="2462"/>
                  </a:cubicBezTo>
                  <a:cubicBezTo>
                    <a:pt x="817" y="2476"/>
                    <a:pt x="827" y="2480"/>
                    <a:pt x="840" y="2480"/>
                  </a:cubicBezTo>
                  <a:cubicBezTo>
                    <a:pt x="847" y="2480"/>
                    <a:pt x="854" y="2479"/>
                    <a:pt x="862" y="2478"/>
                  </a:cubicBezTo>
                  <a:cubicBezTo>
                    <a:pt x="881" y="2475"/>
                    <a:pt x="818" y="2365"/>
                    <a:pt x="774" y="2346"/>
                  </a:cubicBezTo>
                  <a:lnTo>
                    <a:pt x="793" y="2343"/>
                  </a:lnTo>
                  <a:cubicBezTo>
                    <a:pt x="815" y="2340"/>
                    <a:pt x="806" y="2293"/>
                    <a:pt x="799" y="2246"/>
                  </a:cubicBezTo>
                  <a:cubicBezTo>
                    <a:pt x="791" y="2202"/>
                    <a:pt x="787" y="2180"/>
                    <a:pt x="769" y="2180"/>
                  </a:cubicBezTo>
                  <a:cubicBezTo>
                    <a:pt x="768" y="2180"/>
                    <a:pt x="766" y="2180"/>
                    <a:pt x="765" y="2180"/>
                  </a:cubicBezTo>
                  <a:cubicBezTo>
                    <a:pt x="757" y="2181"/>
                    <a:pt x="749" y="2183"/>
                    <a:pt x="742" y="2183"/>
                  </a:cubicBezTo>
                  <a:cubicBezTo>
                    <a:pt x="731" y="2183"/>
                    <a:pt x="723" y="2179"/>
                    <a:pt x="721" y="2164"/>
                  </a:cubicBezTo>
                  <a:lnTo>
                    <a:pt x="721" y="2164"/>
                  </a:lnTo>
                  <a:cubicBezTo>
                    <a:pt x="724" y="2189"/>
                    <a:pt x="702" y="2193"/>
                    <a:pt x="683" y="2196"/>
                  </a:cubicBezTo>
                  <a:cubicBezTo>
                    <a:pt x="690" y="2168"/>
                    <a:pt x="699" y="2142"/>
                    <a:pt x="712" y="2117"/>
                  </a:cubicBezTo>
                  <a:cubicBezTo>
                    <a:pt x="749" y="2058"/>
                    <a:pt x="759" y="1986"/>
                    <a:pt x="740" y="1920"/>
                  </a:cubicBezTo>
                  <a:cubicBezTo>
                    <a:pt x="730" y="1873"/>
                    <a:pt x="718" y="1804"/>
                    <a:pt x="734" y="1776"/>
                  </a:cubicBezTo>
                  <a:cubicBezTo>
                    <a:pt x="728" y="1732"/>
                    <a:pt x="722" y="1710"/>
                    <a:pt x="706" y="1710"/>
                  </a:cubicBezTo>
                  <a:cubicBezTo>
                    <a:pt x="705" y="1710"/>
                    <a:pt x="703" y="1710"/>
                    <a:pt x="702" y="1710"/>
                  </a:cubicBezTo>
                  <a:lnTo>
                    <a:pt x="693" y="1663"/>
                  </a:lnTo>
                  <a:cubicBezTo>
                    <a:pt x="708" y="1639"/>
                    <a:pt x="703" y="1594"/>
                    <a:pt x="682" y="1594"/>
                  </a:cubicBezTo>
                  <a:cubicBezTo>
                    <a:pt x="682" y="1594"/>
                    <a:pt x="681" y="1594"/>
                    <a:pt x="680" y="1594"/>
                  </a:cubicBezTo>
                  <a:cubicBezTo>
                    <a:pt x="655" y="1575"/>
                    <a:pt x="674" y="1547"/>
                    <a:pt x="668" y="1525"/>
                  </a:cubicBezTo>
                  <a:cubicBezTo>
                    <a:pt x="687" y="1493"/>
                    <a:pt x="696" y="1480"/>
                    <a:pt x="689" y="1480"/>
                  </a:cubicBezTo>
                  <a:cubicBezTo>
                    <a:pt x="683" y="1480"/>
                    <a:pt x="669" y="1488"/>
                    <a:pt x="643" y="1503"/>
                  </a:cubicBezTo>
                  <a:cubicBezTo>
                    <a:pt x="624" y="1506"/>
                    <a:pt x="611" y="1556"/>
                    <a:pt x="614" y="1582"/>
                  </a:cubicBezTo>
                  <a:lnTo>
                    <a:pt x="627" y="1650"/>
                  </a:lnTo>
                  <a:lnTo>
                    <a:pt x="596" y="1585"/>
                  </a:lnTo>
                  <a:cubicBezTo>
                    <a:pt x="590" y="1563"/>
                    <a:pt x="563" y="1522"/>
                    <a:pt x="544" y="1522"/>
                  </a:cubicBezTo>
                  <a:cubicBezTo>
                    <a:pt x="544" y="1522"/>
                    <a:pt x="543" y="1522"/>
                    <a:pt x="542" y="1522"/>
                  </a:cubicBezTo>
                  <a:cubicBezTo>
                    <a:pt x="541" y="1522"/>
                    <a:pt x="539" y="1523"/>
                    <a:pt x="537" y="1523"/>
                  </a:cubicBezTo>
                  <a:cubicBezTo>
                    <a:pt x="527" y="1523"/>
                    <a:pt x="517" y="1514"/>
                    <a:pt x="517" y="1503"/>
                  </a:cubicBezTo>
                  <a:lnTo>
                    <a:pt x="558" y="1497"/>
                  </a:lnTo>
                  <a:cubicBezTo>
                    <a:pt x="571" y="1505"/>
                    <a:pt x="586" y="1511"/>
                    <a:pt x="601" y="1511"/>
                  </a:cubicBezTo>
                  <a:cubicBezTo>
                    <a:pt x="609" y="1511"/>
                    <a:pt x="617" y="1509"/>
                    <a:pt x="624" y="1506"/>
                  </a:cubicBezTo>
                  <a:cubicBezTo>
                    <a:pt x="659" y="1480"/>
                    <a:pt x="667" y="1412"/>
                    <a:pt x="634" y="1412"/>
                  </a:cubicBezTo>
                  <a:cubicBezTo>
                    <a:pt x="632" y="1412"/>
                    <a:pt x="629" y="1412"/>
                    <a:pt x="627" y="1412"/>
                  </a:cubicBezTo>
                  <a:cubicBezTo>
                    <a:pt x="624" y="1387"/>
                    <a:pt x="624" y="1387"/>
                    <a:pt x="640" y="1359"/>
                  </a:cubicBezTo>
                  <a:cubicBezTo>
                    <a:pt x="658" y="1356"/>
                    <a:pt x="655" y="1334"/>
                    <a:pt x="611" y="1318"/>
                  </a:cubicBezTo>
                  <a:cubicBezTo>
                    <a:pt x="564" y="1303"/>
                    <a:pt x="561" y="1278"/>
                    <a:pt x="599" y="1246"/>
                  </a:cubicBezTo>
                  <a:cubicBezTo>
                    <a:pt x="629" y="1195"/>
                    <a:pt x="615" y="1105"/>
                    <a:pt x="595" y="1105"/>
                  </a:cubicBezTo>
                  <a:cubicBezTo>
                    <a:pt x="594" y="1105"/>
                    <a:pt x="593" y="1105"/>
                    <a:pt x="593" y="1105"/>
                  </a:cubicBezTo>
                  <a:cubicBezTo>
                    <a:pt x="591" y="1105"/>
                    <a:pt x="589" y="1106"/>
                    <a:pt x="587" y="1106"/>
                  </a:cubicBezTo>
                  <a:cubicBezTo>
                    <a:pt x="551" y="1106"/>
                    <a:pt x="540" y="1041"/>
                    <a:pt x="555" y="1014"/>
                  </a:cubicBezTo>
                  <a:cubicBezTo>
                    <a:pt x="574" y="992"/>
                    <a:pt x="567" y="958"/>
                    <a:pt x="542" y="945"/>
                  </a:cubicBezTo>
                  <a:cubicBezTo>
                    <a:pt x="571" y="942"/>
                    <a:pt x="577" y="908"/>
                    <a:pt x="555" y="895"/>
                  </a:cubicBezTo>
                  <a:cubicBezTo>
                    <a:pt x="555" y="895"/>
                    <a:pt x="554" y="885"/>
                    <a:pt x="549" y="885"/>
                  </a:cubicBezTo>
                  <a:cubicBezTo>
                    <a:pt x="546" y="885"/>
                    <a:pt x="542" y="888"/>
                    <a:pt x="536" y="898"/>
                  </a:cubicBezTo>
                  <a:lnTo>
                    <a:pt x="486" y="858"/>
                  </a:lnTo>
                  <a:lnTo>
                    <a:pt x="486" y="858"/>
                  </a:lnTo>
                  <a:cubicBezTo>
                    <a:pt x="489" y="883"/>
                    <a:pt x="470" y="886"/>
                    <a:pt x="448" y="889"/>
                  </a:cubicBezTo>
                  <a:cubicBezTo>
                    <a:pt x="448" y="889"/>
                    <a:pt x="448" y="889"/>
                    <a:pt x="448" y="889"/>
                  </a:cubicBezTo>
                  <a:cubicBezTo>
                    <a:pt x="430" y="889"/>
                    <a:pt x="434" y="794"/>
                    <a:pt x="486" y="739"/>
                  </a:cubicBezTo>
                  <a:lnTo>
                    <a:pt x="517" y="685"/>
                  </a:lnTo>
                  <a:lnTo>
                    <a:pt x="477" y="692"/>
                  </a:lnTo>
                  <a:cubicBezTo>
                    <a:pt x="473" y="666"/>
                    <a:pt x="467" y="645"/>
                    <a:pt x="489" y="641"/>
                  </a:cubicBezTo>
                  <a:cubicBezTo>
                    <a:pt x="511" y="638"/>
                    <a:pt x="511" y="638"/>
                    <a:pt x="505" y="613"/>
                  </a:cubicBezTo>
                  <a:cubicBezTo>
                    <a:pt x="505" y="613"/>
                    <a:pt x="502" y="594"/>
                    <a:pt x="484" y="594"/>
                  </a:cubicBezTo>
                  <a:cubicBezTo>
                    <a:pt x="483" y="594"/>
                    <a:pt x="481" y="594"/>
                    <a:pt x="480" y="594"/>
                  </a:cubicBezTo>
                  <a:cubicBezTo>
                    <a:pt x="466" y="596"/>
                    <a:pt x="457" y="598"/>
                    <a:pt x="452" y="598"/>
                  </a:cubicBezTo>
                  <a:cubicBezTo>
                    <a:pt x="441" y="598"/>
                    <a:pt x="444" y="592"/>
                    <a:pt x="455" y="576"/>
                  </a:cubicBezTo>
                  <a:cubicBezTo>
                    <a:pt x="492" y="544"/>
                    <a:pt x="489" y="519"/>
                    <a:pt x="442" y="504"/>
                  </a:cubicBezTo>
                  <a:cubicBezTo>
                    <a:pt x="428" y="507"/>
                    <a:pt x="418" y="509"/>
                    <a:pt x="414" y="509"/>
                  </a:cubicBezTo>
                  <a:cubicBezTo>
                    <a:pt x="406" y="509"/>
                    <a:pt x="415" y="502"/>
                    <a:pt x="439" y="482"/>
                  </a:cubicBezTo>
                  <a:cubicBezTo>
                    <a:pt x="461" y="475"/>
                    <a:pt x="477" y="450"/>
                    <a:pt x="473" y="428"/>
                  </a:cubicBezTo>
                  <a:lnTo>
                    <a:pt x="473" y="428"/>
                  </a:lnTo>
                  <a:lnTo>
                    <a:pt x="452" y="431"/>
                  </a:lnTo>
                  <a:cubicBezTo>
                    <a:pt x="447" y="432"/>
                    <a:pt x="443" y="433"/>
                    <a:pt x="439" y="433"/>
                  </a:cubicBezTo>
                  <a:cubicBezTo>
                    <a:pt x="410" y="433"/>
                    <a:pt x="409" y="412"/>
                    <a:pt x="423" y="388"/>
                  </a:cubicBezTo>
                  <a:cubicBezTo>
                    <a:pt x="442" y="384"/>
                    <a:pt x="439" y="359"/>
                    <a:pt x="411" y="319"/>
                  </a:cubicBezTo>
                  <a:cubicBezTo>
                    <a:pt x="401" y="272"/>
                    <a:pt x="398" y="247"/>
                    <a:pt x="417" y="243"/>
                  </a:cubicBezTo>
                  <a:cubicBezTo>
                    <a:pt x="458" y="237"/>
                    <a:pt x="458" y="237"/>
                    <a:pt x="414" y="221"/>
                  </a:cubicBezTo>
                  <a:cubicBezTo>
                    <a:pt x="389" y="200"/>
                    <a:pt x="389" y="200"/>
                    <a:pt x="401" y="149"/>
                  </a:cubicBezTo>
                  <a:cubicBezTo>
                    <a:pt x="417" y="124"/>
                    <a:pt x="417" y="124"/>
                    <a:pt x="392" y="102"/>
                  </a:cubicBezTo>
                  <a:cubicBezTo>
                    <a:pt x="351" y="112"/>
                    <a:pt x="332" y="115"/>
                    <a:pt x="336" y="137"/>
                  </a:cubicBezTo>
                  <a:cubicBezTo>
                    <a:pt x="339" y="162"/>
                    <a:pt x="339" y="162"/>
                    <a:pt x="320" y="165"/>
                  </a:cubicBezTo>
                  <a:lnTo>
                    <a:pt x="311" y="118"/>
                  </a:lnTo>
                  <a:cubicBezTo>
                    <a:pt x="304" y="87"/>
                    <a:pt x="292" y="55"/>
                    <a:pt x="273" y="30"/>
                  </a:cubicBezTo>
                  <a:cubicBezTo>
                    <a:pt x="258" y="10"/>
                    <a:pt x="242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52"/>
            <p:cNvSpPr/>
            <p:nvPr/>
          </p:nvSpPr>
          <p:spPr>
            <a:xfrm>
              <a:off x="7643250" y="2001775"/>
              <a:ext cx="58475" cy="47575"/>
            </a:xfrm>
            <a:custGeom>
              <a:avLst/>
              <a:gdLst/>
              <a:ahLst/>
              <a:cxnLst/>
              <a:rect l="l" t="t" r="r" b="b"/>
              <a:pathLst>
                <a:path w="2339" h="1903" extrusionOk="0">
                  <a:moveTo>
                    <a:pt x="448" y="0"/>
                  </a:moveTo>
                  <a:cubicBezTo>
                    <a:pt x="398" y="19"/>
                    <a:pt x="0" y="1902"/>
                    <a:pt x="0" y="1902"/>
                  </a:cubicBezTo>
                  <a:lnTo>
                    <a:pt x="2338" y="548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52"/>
            <p:cNvSpPr/>
            <p:nvPr/>
          </p:nvSpPr>
          <p:spPr>
            <a:xfrm>
              <a:off x="7859325" y="1946850"/>
              <a:ext cx="24550" cy="32225"/>
            </a:xfrm>
            <a:custGeom>
              <a:avLst/>
              <a:gdLst/>
              <a:ahLst/>
              <a:cxnLst/>
              <a:rect l="l" t="t" r="r" b="b"/>
              <a:pathLst>
                <a:path w="982" h="1289" extrusionOk="0">
                  <a:moveTo>
                    <a:pt x="0" y="0"/>
                  </a:moveTo>
                  <a:lnTo>
                    <a:pt x="715" y="1288"/>
                  </a:lnTo>
                  <a:lnTo>
                    <a:pt x="981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52"/>
            <p:cNvSpPr/>
            <p:nvPr/>
          </p:nvSpPr>
          <p:spPr>
            <a:xfrm>
              <a:off x="7858550" y="1927425"/>
              <a:ext cx="76325" cy="129600"/>
            </a:xfrm>
            <a:custGeom>
              <a:avLst/>
              <a:gdLst/>
              <a:ahLst/>
              <a:cxnLst/>
              <a:rect l="l" t="t" r="r" b="b"/>
              <a:pathLst>
                <a:path w="3053" h="5184" extrusionOk="0">
                  <a:moveTo>
                    <a:pt x="1066" y="0"/>
                  </a:moveTo>
                  <a:cubicBezTo>
                    <a:pt x="708" y="1727"/>
                    <a:pt x="354" y="3457"/>
                    <a:pt x="0" y="5183"/>
                  </a:cubicBezTo>
                  <a:lnTo>
                    <a:pt x="3052" y="5183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52"/>
            <p:cNvSpPr/>
            <p:nvPr/>
          </p:nvSpPr>
          <p:spPr>
            <a:xfrm>
              <a:off x="7876475" y="1915025"/>
              <a:ext cx="24775" cy="24800"/>
            </a:xfrm>
            <a:custGeom>
              <a:avLst/>
              <a:gdLst/>
              <a:ahLst/>
              <a:cxnLst/>
              <a:rect l="l" t="t" r="r" b="b"/>
              <a:pathLst>
                <a:path w="991" h="992" extrusionOk="0">
                  <a:moveTo>
                    <a:pt x="496" y="1"/>
                  </a:moveTo>
                  <a:cubicBezTo>
                    <a:pt x="223" y="1"/>
                    <a:pt x="1" y="223"/>
                    <a:pt x="1" y="496"/>
                  </a:cubicBezTo>
                  <a:cubicBezTo>
                    <a:pt x="1" y="769"/>
                    <a:pt x="223" y="991"/>
                    <a:pt x="496" y="991"/>
                  </a:cubicBezTo>
                  <a:cubicBezTo>
                    <a:pt x="768" y="991"/>
                    <a:pt x="991" y="769"/>
                    <a:pt x="991" y="496"/>
                  </a:cubicBezTo>
                  <a:cubicBezTo>
                    <a:pt x="991" y="223"/>
                    <a:pt x="768" y="1"/>
                    <a:pt x="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52"/>
            <p:cNvSpPr/>
            <p:nvPr/>
          </p:nvSpPr>
          <p:spPr>
            <a:xfrm>
              <a:off x="8090050" y="2401100"/>
              <a:ext cx="259150" cy="145425"/>
            </a:xfrm>
            <a:custGeom>
              <a:avLst/>
              <a:gdLst/>
              <a:ahLst/>
              <a:cxnLst/>
              <a:rect l="l" t="t" r="r" b="b"/>
              <a:pathLst>
                <a:path w="10366" h="5817" extrusionOk="0">
                  <a:moveTo>
                    <a:pt x="10213" y="26"/>
                  </a:moveTo>
                  <a:cubicBezTo>
                    <a:pt x="10220" y="26"/>
                    <a:pt x="10227" y="54"/>
                    <a:pt x="10223" y="88"/>
                  </a:cubicBezTo>
                  <a:cubicBezTo>
                    <a:pt x="10228" y="111"/>
                    <a:pt x="10230" y="121"/>
                    <a:pt x="10228" y="121"/>
                  </a:cubicBezTo>
                  <a:cubicBezTo>
                    <a:pt x="10226" y="121"/>
                    <a:pt x="10221" y="112"/>
                    <a:pt x="10210" y="94"/>
                  </a:cubicBezTo>
                  <a:cubicBezTo>
                    <a:pt x="10201" y="75"/>
                    <a:pt x="10192" y="56"/>
                    <a:pt x="10204" y="50"/>
                  </a:cubicBezTo>
                  <a:cubicBezTo>
                    <a:pt x="10206" y="33"/>
                    <a:pt x="10210" y="26"/>
                    <a:pt x="10213" y="26"/>
                  </a:cubicBezTo>
                  <a:close/>
                  <a:moveTo>
                    <a:pt x="8510" y="958"/>
                  </a:moveTo>
                  <a:cubicBezTo>
                    <a:pt x="8514" y="958"/>
                    <a:pt x="8516" y="963"/>
                    <a:pt x="8524" y="975"/>
                  </a:cubicBezTo>
                  <a:cubicBezTo>
                    <a:pt x="8534" y="993"/>
                    <a:pt x="8531" y="1018"/>
                    <a:pt x="8518" y="1025"/>
                  </a:cubicBezTo>
                  <a:cubicBezTo>
                    <a:pt x="8517" y="1025"/>
                    <a:pt x="8516" y="1025"/>
                    <a:pt x="8515" y="1025"/>
                  </a:cubicBezTo>
                  <a:cubicBezTo>
                    <a:pt x="8503" y="1025"/>
                    <a:pt x="8488" y="991"/>
                    <a:pt x="8499" y="965"/>
                  </a:cubicBezTo>
                  <a:lnTo>
                    <a:pt x="8502" y="962"/>
                  </a:lnTo>
                  <a:cubicBezTo>
                    <a:pt x="8506" y="960"/>
                    <a:pt x="8508" y="958"/>
                    <a:pt x="8510" y="958"/>
                  </a:cubicBezTo>
                  <a:close/>
                  <a:moveTo>
                    <a:pt x="8130" y="1241"/>
                  </a:moveTo>
                  <a:cubicBezTo>
                    <a:pt x="8132" y="1241"/>
                    <a:pt x="8134" y="1243"/>
                    <a:pt x="8136" y="1247"/>
                  </a:cubicBezTo>
                  <a:cubicBezTo>
                    <a:pt x="8142" y="1263"/>
                    <a:pt x="8145" y="1275"/>
                    <a:pt x="8142" y="1291"/>
                  </a:cubicBezTo>
                  <a:cubicBezTo>
                    <a:pt x="8142" y="1291"/>
                    <a:pt x="8142" y="1304"/>
                    <a:pt x="8138" y="1304"/>
                  </a:cubicBezTo>
                  <a:cubicBezTo>
                    <a:pt x="8137" y="1304"/>
                    <a:pt x="8135" y="1303"/>
                    <a:pt x="8133" y="1297"/>
                  </a:cubicBezTo>
                  <a:lnTo>
                    <a:pt x="8120" y="1279"/>
                  </a:lnTo>
                  <a:cubicBezTo>
                    <a:pt x="8122" y="1260"/>
                    <a:pt x="8125" y="1241"/>
                    <a:pt x="8130" y="1241"/>
                  </a:cubicBezTo>
                  <a:close/>
                  <a:moveTo>
                    <a:pt x="7640" y="1509"/>
                  </a:moveTo>
                  <a:cubicBezTo>
                    <a:pt x="7649" y="1509"/>
                    <a:pt x="7656" y="1523"/>
                    <a:pt x="7656" y="1523"/>
                  </a:cubicBezTo>
                  <a:cubicBezTo>
                    <a:pt x="7656" y="1523"/>
                    <a:pt x="7666" y="1542"/>
                    <a:pt x="7653" y="1548"/>
                  </a:cubicBezTo>
                  <a:cubicBezTo>
                    <a:pt x="7641" y="1539"/>
                    <a:pt x="7631" y="1529"/>
                    <a:pt x="7622" y="1517"/>
                  </a:cubicBezTo>
                  <a:lnTo>
                    <a:pt x="7634" y="1511"/>
                  </a:lnTo>
                  <a:cubicBezTo>
                    <a:pt x="7636" y="1510"/>
                    <a:pt x="7638" y="1509"/>
                    <a:pt x="7640" y="1509"/>
                  </a:cubicBezTo>
                  <a:close/>
                  <a:moveTo>
                    <a:pt x="7541" y="1607"/>
                  </a:moveTo>
                  <a:cubicBezTo>
                    <a:pt x="7545" y="1607"/>
                    <a:pt x="7547" y="1611"/>
                    <a:pt x="7553" y="1623"/>
                  </a:cubicBezTo>
                  <a:lnTo>
                    <a:pt x="7540" y="1630"/>
                  </a:lnTo>
                  <a:lnTo>
                    <a:pt x="7518" y="1617"/>
                  </a:lnTo>
                  <a:lnTo>
                    <a:pt x="7531" y="1611"/>
                  </a:lnTo>
                  <a:cubicBezTo>
                    <a:pt x="7536" y="1608"/>
                    <a:pt x="7538" y="1607"/>
                    <a:pt x="7541" y="1607"/>
                  </a:cubicBezTo>
                  <a:close/>
                  <a:moveTo>
                    <a:pt x="7520" y="1655"/>
                  </a:moveTo>
                  <a:lnTo>
                    <a:pt x="7520" y="1655"/>
                  </a:lnTo>
                  <a:cubicBezTo>
                    <a:pt x="7519" y="1655"/>
                    <a:pt x="7516" y="1658"/>
                    <a:pt x="7515" y="1667"/>
                  </a:cubicBezTo>
                  <a:cubicBezTo>
                    <a:pt x="7523" y="1663"/>
                    <a:pt x="7522" y="1655"/>
                    <a:pt x="7520" y="1655"/>
                  </a:cubicBezTo>
                  <a:close/>
                  <a:moveTo>
                    <a:pt x="7171" y="1636"/>
                  </a:moveTo>
                  <a:cubicBezTo>
                    <a:pt x="7180" y="1655"/>
                    <a:pt x="7189" y="1673"/>
                    <a:pt x="7177" y="1680"/>
                  </a:cubicBezTo>
                  <a:lnTo>
                    <a:pt x="7155" y="1667"/>
                  </a:lnTo>
                  <a:lnTo>
                    <a:pt x="7158" y="1642"/>
                  </a:lnTo>
                  <a:lnTo>
                    <a:pt x="7171" y="1636"/>
                  </a:lnTo>
                  <a:close/>
                  <a:moveTo>
                    <a:pt x="7419" y="1670"/>
                  </a:moveTo>
                  <a:cubicBezTo>
                    <a:pt x="7423" y="1670"/>
                    <a:pt x="7425" y="1675"/>
                    <a:pt x="7431" y="1686"/>
                  </a:cubicBezTo>
                  <a:lnTo>
                    <a:pt x="7418" y="1692"/>
                  </a:lnTo>
                  <a:lnTo>
                    <a:pt x="7396" y="1683"/>
                  </a:lnTo>
                  <a:lnTo>
                    <a:pt x="7409" y="1677"/>
                  </a:lnTo>
                  <a:cubicBezTo>
                    <a:pt x="7414" y="1673"/>
                    <a:pt x="7417" y="1670"/>
                    <a:pt x="7419" y="1670"/>
                  </a:cubicBezTo>
                  <a:close/>
                  <a:moveTo>
                    <a:pt x="7325" y="1703"/>
                  </a:moveTo>
                  <a:cubicBezTo>
                    <a:pt x="7329" y="1703"/>
                    <a:pt x="7333" y="1707"/>
                    <a:pt x="7337" y="1714"/>
                  </a:cubicBezTo>
                  <a:cubicBezTo>
                    <a:pt x="7346" y="1733"/>
                    <a:pt x="7346" y="1733"/>
                    <a:pt x="7334" y="1739"/>
                  </a:cubicBezTo>
                  <a:cubicBezTo>
                    <a:pt x="7323" y="1744"/>
                    <a:pt x="7317" y="1748"/>
                    <a:pt x="7314" y="1748"/>
                  </a:cubicBezTo>
                  <a:cubicBezTo>
                    <a:pt x="7309" y="1748"/>
                    <a:pt x="7310" y="1741"/>
                    <a:pt x="7312" y="1727"/>
                  </a:cubicBezTo>
                  <a:cubicBezTo>
                    <a:pt x="7314" y="1712"/>
                    <a:pt x="7319" y="1703"/>
                    <a:pt x="7325" y="1703"/>
                  </a:cubicBezTo>
                  <a:close/>
                  <a:moveTo>
                    <a:pt x="7030" y="1732"/>
                  </a:moveTo>
                  <a:cubicBezTo>
                    <a:pt x="7034" y="1732"/>
                    <a:pt x="7036" y="1737"/>
                    <a:pt x="7042" y="1749"/>
                  </a:cubicBezTo>
                  <a:cubicBezTo>
                    <a:pt x="7042" y="1749"/>
                    <a:pt x="7052" y="1767"/>
                    <a:pt x="7039" y="1774"/>
                  </a:cubicBezTo>
                  <a:lnTo>
                    <a:pt x="7017" y="1761"/>
                  </a:lnTo>
                  <a:cubicBezTo>
                    <a:pt x="7008" y="1742"/>
                    <a:pt x="7020" y="1736"/>
                    <a:pt x="7020" y="1736"/>
                  </a:cubicBezTo>
                  <a:cubicBezTo>
                    <a:pt x="7025" y="1734"/>
                    <a:pt x="7028" y="1732"/>
                    <a:pt x="7030" y="1732"/>
                  </a:cubicBezTo>
                  <a:close/>
                  <a:moveTo>
                    <a:pt x="7417" y="1777"/>
                  </a:moveTo>
                  <a:lnTo>
                    <a:pt x="7417" y="1777"/>
                  </a:lnTo>
                  <a:cubicBezTo>
                    <a:pt x="7418" y="1780"/>
                    <a:pt x="7420" y="1783"/>
                    <a:pt x="7421" y="1786"/>
                  </a:cubicBezTo>
                  <a:cubicBezTo>
                    <a:pt x="7422" y="1787"/>
                    <a:pt x="7424" y="1788"/>
                    <a:pt x="7425" y="1788"/>
                  </a:cubicBezTo>
                  <a:lnTo>
                    <a:pt x="7425" y="1788"/>
                  </a:lnTo>
                  <a:cubicBezTo>
                    <a:pt x="7422" y="1785"/>
                    <a:pt x="7420" y="1782"/>
                    <a:pt x="7417" y="1777"/>
                  </a:cubicBezTo>
                  <a:close/>
                  <a:moveTo>
                    <a:pt x="7425" y="1788"/>
                  </a:moveTo>
                  <a:cubicBezTo>
                    <a:pt x="7429" y="1794"/>
                    <a:pt x="7432" y="1796"/>
                    <a:pt x="7433" y="1796"/>
                  </a:cubicBezTo>
                  <a:cubicBezTo>
                    <a:pt x="7434" y="1796"/>
                    <a:pt x="7431" y="1793"/>
                    <a:pt x="7425" y="1788"/>
                  </a:cubicBezTo>
                  <a:close/>
                  <a:moveTo>
                    <a:pt x="6064" y="2379"/>
                  </a:moveTo>
                  <a:cubicBezTo>
                    <a:pt x="6074" y="2397"/>
                    <a:pt x="6083" y="2416"/>
                    <a:pt x="6071" y="2422"/>
                  </a:cubicBezTo>
                  <a:lnTo>
                    <a:pt x="6058" y="2429"/>
                  </a:lnTo>
                  <a:cubicBezTo>
                    <a:pt x="6052" y="2413"/>
                    <a:pt x="6049" y="2401"/>
                    <a:pt x="6052" y="2385"/>
                  </a:cubicBezTo>
                  <a:lnTo>
                    <a:pt x="6064" y="2379"/>
                  </a:lnTo>
                  <a:close/>
                  <a:moveTo>
                    <a:pt x="5579" y="2655"/>
                  </a:moveTo>
                  <a:cubicBezTo>
                    <a:pt x="5584" y="2655"/>
                    <a:pt x="5587" y="2660"/>
                    <a:pt x="5594" y="2670"/>
                  </a:cubicBezTo>
                  <a:cubicBezTo>
                    <a:pt x="5604" y="2689"/>
                    <a:pt x="5579" y="2701"/>
                    <a:pt x="5566" y="2708"/>
                  </a:cubicBezTo>
                  <a:cubicBezTo>
                    <a:pt x="5547" y="2701"/>
                    <a:pt x="5544" y="2676"/>
                    <a:pt x="5560" y="2664"/>
                  </a:cubicBezTo>
                  <a:cubicBezTo>
                    <a:pt x="5570" y="2658"/>
                    <a:pt x="5575" y="2655"/>
                    <a:pt x="5579" y="2655"/>
                  </a:cubicBezTo>
                  <a:close/>
                  <a:moveTo>
                    <a:pt x="4497" y="3077"/>
                  </a:moveTo>
                  <a:cubicBezTo>
                    <a:pt x="4507" y="3096"/>
                    <a:pt x="4516" y="3115"/>
                    <a:pt x="4504" y="3121"/>
                  </a:cubicBezTo>
                  <a:lnTo>
                    <a:pt x="4491" y="3128"/>
                  </a:lnTo>
                  <a:cubicBezTo>
                    <a:pt x="4485" y="3115"/>
                    <a:pt x="4482" y="3099"/>
                    <a:pt x="4485" y="3084"/>
                  </a:cubicBezTo>
                  <a:lnTo>
                    <a:pt x="4497" y="3077"/>
                  </a:lnTo>
                  <a:close/>
                  <a:moveTo>
                    <a:pt x="4714" y="3106"/>
                  </a:moveTo>
                  <a:cubicBezTo>
                    <a:pt x="4723" y="3124"/>
                    <a:pt x="4732" y="3143"/>
                    <a:pt x="4723" y="3149"/>
                  </a:cubicBezTo>
                  <a:lnTo>
                    <a:pt x="4698" y="3137"/>
                  </a:lnTo>
                  <a:lnTo>
                    <a:pt x="4701" y="3112"/>
                  </a:lnTo>
                  <a:lnTo>
                    <a:pt x="4714" y="3106"/>
                  </a:lnTo>
                  <a:close/>
                  <a:moveTo>
                    <a:pt x="4354" y="3318"/>
                  </a:moveTo>
                  <a:cubicBezTo>
                    <a:pt x="4358" y="3318"/>
                    <a:pt x="4360" y="3322"/>
                    <a:pt x="4366" y="3334"/>
                  </a:cubicBezTo>
                  <a:cubicBezTo>
                    <a:pt x="4372" y="3347"/>
                    <a:pt x="4375" y="3363"/>
                    <a:pt x="4375" y="3378"/>
                  </a:cubicBezTo>
                  <a:cubicBezTo>
                    <a:pt x="4374" y="3379"/>
                    <a:pt x="4374" y="3379"/>
                    <a:pt x="4373" y="3379"/>
                  </a:cubicBezTo>
                  <a:cubicBezTo>
                    <a:pt x="4361" y="3379"/>
                    <a:pt x="4353" y="3339"/>
                    <a:pt x="4344" y="3322"/>
                  </a:cubicBezTo>
                  <a:cubicBezTo>
                    <a:pt x="4348" y="3320"/>
                    <a:pt x="4351" y="3318"/>
                    <a:pt x="4354" y="3318"/>
                  </a:cubicBezTo>
                  <a:close/>
                  <a:moveTo>
                    <a:pt x="4074" y="3488"/>
                  </a:moveTo>
                  <a:cubicBezTo>
                    <a:pt x="4084" y="3507"/>
                    <a:pt x="4093" y="3526"/>
                    <a:pt x="4081" y="3532"/>
                  </a:cubicBezTo>
                  <a:lnTo>
                    <a:pt x="4059" y="3519"/>
                  </a:lnTo>
                  <a:lnTo>
                    <a:pt x="4062" y="3494"/>
                  </a:lnTo>
                  <a:lnTo>
                    <a:pt x="4074" y="3488"/>
                  </a:lnTo>
                  <a:close/>
                  <a:moveTo>
                    <a:pt x="3325" y="3867"/>
                  </a:moveTo>
                  <a:cubicBezTo>
                    <a:pt x="3328" y="3867"/>
                    <a:pt x="3333" y="3873"/>
                    <a:pt x="3325" y="3877"/>
                  </a:cubicBezTo>
                  <a:cubicBezTo>
                    <a:pt x="3322" y="3869"/>
                    <a:pt x="3323" y="3867"/>
                    <a:pt x="3325" y="3867"/>
                  </a:cubicBezTo>
                  <a:close/>
                  <a:moveTo>
                    <a:pt x="2768" y="3863"/>
                  </a:moveTo>
                  <a:cubicBezTo>
                    <a:pt x="2766" y="3863"/>
                    <a:pt x="2763" y="3865"/>
                    <a:pt x="2758" y="3867"/>
                  </a:cubicBezTo>
                  <a:cubicBezTo>
                    <a:pt x="2733" y="3880"/>
                    <a:pt x="2733" y="3880"/>
                    <a:pt x="2758" y="3892"/>
                  </a:cubicBezTo>
                  <a:lnTo>
                    <a:pt x="2780" y="3880"/>
                  </a:lnTo>
                  <a:cubicBezTo>
                    <a:pt x="2774" y="3868"/>
                    <a:pt x="2772" y="3863"/>
                    <a:pt x="2768" y="3863"/>
                  </a:cubicBezTo>
                  <a:close/>
                  <a:moveTo>
                    <a:pt x="3260" y="3867"/>
                  </a:moveTo>
                  <a:cubicBezTo>
                    <a:pt x="3269" y="3886"/>
                    <a:pt x="3278" y="3905"/>
                    <a:pt x="3266" y="3911"/>
                  </a:cubicBezTo>
                  <a:lnTo>
                    <a:pt x="3244" y="3898"/>
                  </a:lnTo>
                  <a:lnTo>
                    <a:pt x="3247" y="3873"/>
                  </a:lnTo>
                  <a:lnTo>
                    <a:pt x="3260" y="3867"/>
                  </a:lnTo>
                  <a:close/>
                  <a:moveTo>
                    <a:pt x="3149" y="3908"/>
                  </a:moveTo>
                  <a:cubicBezTo>
                    <a:pt x="3155" y="3908"/>
                    <a:pt x="3166" y="3914"/>
                    <a:pt x="3181" y="3930"/>
                  </a:cubicBezTo>
                  <a:cubicBezTo>
                    <a:pt x="3191" y="3949"/>
                    <a:pt x="3191" y="3949"/>
                    <a:pt x="3181" y="3955"/>
                  </a:cubicBezTo>
                  <a:cubicBezTo>
                    <a:pt x="3166" y="3949"/>
                    <a:pt x="3156" y="3936"/>
                    <a:pt x="3147" y="3924"/>
                  </a:cubicBezTo>
                  <a:cubicBezTo>
                    <a:pt x="3142" y="3914"/>
                    <a:pt x="3143" y="3908"/>
                    <a:pt x="3149" y="3908"/>
                  </a:cubicBezTo>
                  <a:close/>
                  <a:moveTo>
                    <a:pt x="2849" y="4008"/>
                  </a:moveTo>
                  <a:lnTo>
                    <a:pt x="2849" y="4008"/>
                  </a:lnTo>
                  <a:cubicBezTo>
                    <a:pt x="2853" y="4016"/>
                    <a:pt x="2852" y="4018"/>
                    <a:pt x="2850" y="4018"/>
                  </a:cubicBezTo>
                  <a:cubicBezTo>
                    <a:pt x="2847" y="4018"/>
                    <a:pt x="2841" y="4012"/>
                    <a:pt x="2849" y="4008"/>
                  </a:cubicBezTo>
                  <a:close/>
                  <a:moveTo>
                    <a:pt x="2978" y="4062"/>
                  </a:moveTo>
                  <a:cubicBezTo>
                    <a:pt x="2987" y="4062"/>
                    <a:pt x="2993" y="4074"/>
                    <a:pt x="2993" y="4074"/>
                  </a:cubicBezTo>
                  <a:cubicBezTo>
                    <a:pt x="2998" y="4083"/>
                    <a:pt x="2995" y="4085"/>
                    <a:pt x="2989" y="4085"/>
                  </a:cubicBezTo>
                  <a:cubicBezTo>
                    <a:pt x="2986" y="4085"/>
                    <a:pt x="2982" y="4085"/>
                    <a:pt x="2979" y="4085"/>
                  </a:cubicBezTo>
                  <a:cubicBezTo>
                    <a:pt x="2975" y="4085"/>
                    <a:pt x="2971" y="4085"/>
                    <a:pt x="2968" y="4086"/>
                  </a:cubicBezTo>
                  <a:cubicBezTo>
                    <a:pt x="2946" y="4077"/>
                    <a:pt x="2946" y="4077"/>
                    <a:pt x="2971" y="4065"/>
                  </a:cubicBezTo>
                  <a:cubicBezTo>
                    <a:pt x="2974" y="4063"/>
                    <a:pt x="2976" y="4062"/>
                    <a:pt x="2978" y="4062"/>
                  </a:cubicBezTo>
                  <a:close/>
                  <a:moveTo>
                    <a:pt x="2613" y="4110"/>
                  </a:moveTo>
                  <a:cubicBezTo>
                    <a:pt x="2611" y="4110"/>
                    <a:pt x="2610" y="4111"/>
                    <a:pt x="2608" y="4112"/>
                  </a:cubicBezTo>
                  <a:lnTo>
                    <a:pt x="2595" y="4118"/>
                  </a:lnTo>
                  <a:cubicBezTo>
                    <a:pt x="2601" y="4130"/>
                    <a:pt x="2614" y="4143"/>
                    <a:pt x="2627" y="4149"/>
                  </a:cubicBezTo>
                  <a:cubicBezTo>
                    <a:pt x="2639" y="4143"/>
                    <a:pt x="2630" y="4124"/>
                    <a:pt x="2630" y="4124"/>
                  </a:cubicBezTo>
                  <a:cubicBezTo>
                    <a:pt x="2630" y="4124"/>
                    <a:pt x="2623" y="4110"/>
                    <a:pt x="2613" y="4110"/>
                  </a:cubicBezTo>
                  <a:close/>
                  <a:moveTo>
                    <a:pt x="2758" y="4177"/>
                  </a:moveTo>
                  <a:cubicBezTo>
                    <a:pt x="2764" y="4177"/>
                    <a:pt x="2769" y="4181"/>
                    <a:pt x="2774" y="4190"/>
                  </a:cubicBezTo>
                  <a:cubicBezTo>
                    <a:pt x="2774" y="4190"/>
                    <a:pt x="2783" y="4209"/>
                    <a:pt x="2771" y="4215"/>
                  </a:cubicBezTo>
                  <a:cubicBezTo>
                    <a:pt x="2768" y="4216"/>
                    <a:pt x="2765" y="4217"/>
                    <a:pt x="2762" y="4217"/>
                  </a:cubicBezTo>
                  <a:cubicBezTo>
                    <a:pt x="2750" y="4217"/>
                    <a:pt x="2736" y="4209"/>
                    <a:pt x="2736" y="4209"/>
                  </a:cubicBezTo>
                  <a:cubicBezTo>
                    <a:pt x="2727" y="4190"/>
                    <a:pt x="2739" y="4184"/>
                    <a:pt x="2739" y="4184"/>
                  </a:cubicBezTo>
                  <a:cubicBezTo>
                    <a:pt x="2746" y="4181"/>
                    <a:pt x="2752" y="4177"/>
                    <a:pt x="2758" y="4177"/>
                  </a:cubicBezTo>
                  <a:close/>
                  <a:moveTo>
                    <a:pt x="2511" y="4233"/>
                  </a:moveTo>
                  <a:cubicBezTo>
                    <a:pt x="2515" y="4233"/>
                    <a:pt x="2517" y="4238"/>
                    <a:pt x="2523" y="4249"/>
                  </a:cubicBezTo>
                  <a:lnTo>
                    <a:pt x="2511" y="4256"/>
                  </a:lnTo>
                  <a:lnTo>
                    <a:pt x="2489" y="4243"/>
                  </a:lnTo>
                  <a:lnTo>
                    <a:pt x="2501" y="4237"/>
                  </a:lnTo>
                  <a:cubicBezTo>
                    <a:pt x="2506" y="4235"/>
                    <a:pt x="2509" y="4233"/>
                    <a:pt x="2511" y="4233"/>
                  </a:cubicBezTo>
                  <a:close/>
                  <a:moveTo>
                    <a:pt x="2400" y="4284"/>
                  </a:moveTo>
                  <a:cubicBezTo>
                    <a:pt x="2408" y="4284"/>
                    <a:pt x="2419" y="4298"/>
                    <a:pt x="2423" y="4325"/>
                  </a:cubicBezTo>
                  <a:lnTo>
                    <a:pt x="2398" y="4337"/>
                  </a:lnTo>
                  <a:cubicBezTo>
                    <a:pt x="2388" y="4322"/>
                    <a:pt x="2379" y="4303"/>
                    <a:pt x="2392" y="4296"/>
                  </a:cubicBezTo>
                  <a:cubicBezTo>
                    <a:pt x="2393" y="4288"/>
                    <a:pt x="2396" y="4284"/>
                    <a:pt x="2400" y="4284"/>
                  </a:cubicBezTo>
                  <a:close/>
                  <a:moveTo>
                    <a:pt x="2169" y="4319"/>
                  </a:moveTo>
                  <a:lnTo>
                    <a:pt x="2178" y="4337"/>
                  </a:lnTo>
                  <a:cubicBezTo>
                    <a:pt x="2181" y="4342"/>
                    <a:pt x="2182" y="4344"/>
                    <a:pt x="2182" y="4344"/>
                  </a:cubicBezTo>
                  <a:cubicBezTo>
                    <a:pt x="2182" y="4344"/>
                    <a:pt x="2176" y="4332"/>
                    <a:pt x="2169" y="4319"/>
                  </a:cubicBezTo>
                  <a:close/>
                  <a:moveTo>
                    <a:pt x="2363" y="4450"/>
                  </a:moveTo>
                  <a:lnTo>
                    <a:pt x="2376" y="4469"/>
                  </a:lnTo>
                  <a:cubicBezTo>
                    <a:pt x="2367" y="4473"/>
                    <a:pt x="2363" y="4488"/>
                    <a:pt x="2357" y="4488"/>
                  </a:cubicBezTo>
                  <a:cubicBezTo>
                    <a:pt x="2355" y="4488"/>
                    <a:pt x="2353" y="4486"/>
                    <a:pt x="2351" y="4481"/>
                  </a:cubicBezTo>
                  <a:cubicBezTo>
                    <a:pt x="2350" y="4482"/>
                    <a:pt x="2349" y="4482"/>
                    <a:pt x="2348" y="4482"/>
                  </a:cubicBezTo>
                  <a:cubicBezTo>
                    <a:pt x="2341" y="4482"/>
                    <a:pt x="2355" y="4456"/>
                    <a:pt x="2363" y="4450"/>
                  </a:cubicBezTo>
                  <a:close/>
                  <a:moveTo>
                    <a:pt x="3103" y="4465"/>
                  </a:moveTo>
                  <a:cubicBezTo>
                    <a:pt x="3101" y="4465"/>
                    <a:pt x="3098" y="4467"/>
                    <a:pt x="3094" y="4469"/>
                  </a:cubicBezTo>
                  <a:cubicBezTo>
                    <a:pt x="3094" y="4484"/>
                    <a:pt x="3097" y="4500"/>
                    <a:pt x="3103" y="4513"/>
                  </a:cubicBezTo>
                  <a:cubicBezTo>
                    <a:pt x="3106" y="4519"/>
                    <a:pt x="3110" y="4523"/>
                    <a:pt x="3113" y="4523"/>
                  </a:cubicBezTo>
                  <a:cubicBezTo>
                    <a:pt x="3118" y="4523"/>
                    <a:pt x="3122" y="4510"/>
                    <a:pt x="3115" y="4481"/>
                  </a:cubicBezTo>
                  <a:cubicBezTo>
                    <a:pt x="3109" y="4469"/>
                    <a:pt x="3107" y="4465"/>
                    <a:pt x="3103" y="4465"/>
                  </a:cubicBezTo>
                  <a:close/>
                  <a:moveTo>
                    <a:pt x="1954" y="4484"/>
                  </a:moveTo>
                  <a:cubicBezTo>
                    <a:pt x="1957" y="4484"/>
                    <a:pt x="1959" y="4495"/>
                    <a:pt x="1962" y="4519"/>
                  </a:cubicBezTo>
                  <a:lnTo>
                    <a:pt x="1959" y="4569"/>
                  </a:lnTo>
                  <a:cubicBezTo>
                    <a:pt x="1958" y="4570"/>
                    <a:pt x="1957" y="4570"/>
                    <a:pt x="1956" y="4570"/>
                  </a:cubicBezTo>
                  <a:cubicBezTo>
                    <a:pt x="1947" y="4570"/>
                    <a:pt x="1949" y="4546"/>
                    <a:pt x="1940" y="4506"/>
                  </a:cubicBezTo>
                  <a:cubicBezTo>
                    <a:pt x="1947" y="4492"/>
                    <a:pt x="1951" y="4484"/>
                    <a:pt x="1954" y="4484"/>
                  </a:cubicBezTo>
                  <a:close/>
                  <a:moveTo>
                    <a:pt x="2091" y="4522"/>
                  </a:moveTo>
                  <a:cubicBezTo>
                    <a:pt x="2100" y="4541"/>
                    <a:pt x="2109" y="4560"/>
                    <a:pt x="2097" y="4566"/>
                  </a:cubicBezTo>
                  <a:lnTo>
                    <a:pt x="2084" y="4572"/>
                  </a:lnTo>
                  <a:cubicBezTo>
                    <a:pt x="2081" y="4560"/>
                    <a:pt x="2078" y="4544"/>
                    <a:pt x="2078" y="4528"/>
                  </a:cubicBezTo>
                  <a:lnTo>
                    <a:pt x="2091" y="4522"/>
                  </a:lnTo>
                  <a:close/>
                  <a:moveTo>
                    <a:pt x="1633" y="4691"/>
                  </a:moveTo>
                  <a:lnTo>
                    <a:pt x="1643" y="4710"/>
                  </a:lnTo>
                  <a:lnTo>
                    <a:pt x="1639" y="4735"/>
                  </a:lnTo>
                  <a:lnTo>
                    <a:pt x="1617" y="4723"/>
                  </a:lnTo>
                  <a:cubicBezTo>
                    <a:pt x="1608" y="4704"/>
                    <a:pt x="1621" y="4698"/>
                    <a:pt x="1633" y="4691"/>
                  </a:cubicBezTo>
                  <a:close/>
                  <a:moveTo>
                    <a:pt x="1709" y="4691"/>
                  </a:moveTo>
                  <a:cubicBezTo>
                    <a:pt x="1711" y="4691"/>
                    <a:pt x="1716" y="4700"/>
                    <a:pt x="1724" y="4716"/>
                  </a:cubicBezTo>
                  <a:cubicBezTo>
                    <a:pt x="1737" y="4735"/>
                    <a:pt x="1740" y="4760"/>
                    <a:pt x="1727" y="4782"/>
                  </a:cubicBezTo>
                  <a:lnTo>
                    <a:pt x="1705" y="4795"/>
                  </a:lnTo>
                  <a:cubicBezTo>
                    <a:pt x="1705" y="4795"/>
                    <a:pt x="1705" y="4770"/>
                    <a:pt x="1708" y="4748"/>
                  </a:cubicBezTo>
                  <a:cubicBezTo>
                    <a:pt x="1707" y="4708"/>
                    <a:pt x="1706" y="4691"/>
                    <a:pt x="1709" y="4691"/>
                  </a:cubicBezTo>
                  <a:close/>
                  <a:moveTo>
                    <a:pt x="1207" y="5083"/>
                  </a:moveTo>
                  <a:cubicBezTo>
                    <a:pt x="1201" y="5083"/>
                    <a:pt x="1194" y="5086"/>
                    <a:pt x="1188" y="5089"/>
                  </a:cubicBezTo>
                  <a:cubicBezTo>
                    <a:pt x="1184" y="5089"/>
                    <a:pt x="1181" y="5088"/>
                    <a:pt x="1178" y="5088"/>
                  </a:cubicBezTo>
                  <a:cubicBezTo>
                    <a:pt x="1153" y="5088"/>
                    <a:pt x="1152" y="5110"/>
                    <a:pt x="1160" y="5127"/>
                  </a:cubicBezTo>
                  <a:cubicBezTo>
                    <a:pt x="1164" y="5135"/>
                    <a:pt x="1169" y="5139"/>
                    <a:pt x="1175" y="5139"/>
                  </a:cubicBezTo>
                  <a:cubicBezTo>
                    <a:pt x="1183" y="5139"/>
                    <a:pt x="1193" y="5134"/>
                    <a:pt x="1207" y="5127"/>
                  </a:cubicBezTo>
                  <a:cubicBezTo>
                    <a:pt x="1219" y="5121"/>
                    <a:pt x="1223" y="5096"/>
                    <a:pt x="1223" y="5096"/>
                  </a:cubicBezTo>
                  <a:cubicBezTo>
                    <a:pt x="1218" y="5086"/>
                    <a:pt x="1212" y="5083"/>
                    <a:pt x="1207" y="5083"/>
                  </a:cubicBezTo>
                  <a:close/>
                  <a:moveTo>
                    <a:pt x="1099" y="5088"/>
                  </a:moveTo>
                  <a:cubicBezTo>
                    <a:pt x="1109" y="5088"/>
                    <a:pt x="1114" y="5106"/>
                    <a:pt x="1100" y="5133"/>
                  </a:cubicBezTo>
                  <a:lnTo>
                    <a:pt x="1078" y="5146"/>
                  </a:lnTo>
                  <a:cubicBezTo>
                    <a:pt x="1072" y="5127"/>
                    <a:pt x="1078" y="5105"/>
                    <a:pt x="1094" y="5089"/>
                  </a:cubicBezTo>
                  <a:cubicBezTo>
                    <a:pt x="1096" y="5088"/>
                    <a:pt x="1097" y="5088"/>
                    <a:pt x="1099" y="5088"/>
                  </a:cubicBezTo>
                  <a:close/>
                  <a:moveTo>
                    <a:pt x="352" y="5289"/>
                  </a:moveTo>
                  <a:cubicBezTo>
                    <a:pt x="350" y="5289"/>
                    <a:pt x="347" y="5291"/>
                    <a:pt x="342" y="5293"/>
                  </a:cubicBezTo>
                  <a:lnTo>
                    <a:pt x="333" y="5302"/>
                  </a:lnTo>
                  <a:lnTo>
                    <a:pt x="355" y="5312"/>
                  </a:lnTo>
                  <a:lnTo>
                    <a:pt x="364" y="5306"/>
                  </a:lnTo>
                  <a:cubicBezTo>
                    <a:pt x="358" y="5294"/>
                    <a:pt x="356" y="5289"/>
                    <a:pt x="352" y="5289"/>
                  </a:cubicBezTo>
                  <a:close/>
                  <a:moveTo>
                    <a:pt x="373" y="5400"/>
                  </a:moveTo>
                  <a:cubicBezTo>
                    <a:pt x="379" y="5400"/>
                    <a:pt x="384" y="5403"/>
                    <a:pt x="389" y="5412"/>
                  </a:cubicBezTo>
                  <a:lnTo>
                    <a:pt x="376" y="5418"/>
                  </a:lnTo>
                  <a:cubicBezTo>
                    <a:pt x="374" y="5414"/>
                    <a:pt x="372" y="5412"/>
                    <a:pt x="371" y="5412"/>
                  </a:cubicBezTo>
                  <a:lnTo>
                    <a:pt x="371" y="5412"/>
                  </a:lnTo>
                  <a:cubicBezTo>
                    <a:pt x="367" y="5412"/>
                    <a:pt x="370" y="5428"/>
                    <a:pt x="386" y="5437"/>
                  </a:cubicBezTo>
                  <a:lnTo>
                    <a:pt x="408" y="5475"/>
                  </a:lnTo>
                  <a:cubicBezTo>
                    <a:pt x="406" y="5476"/>
                    <a:pt x="403" y="5476"/>
                    <a:pt x="400" y="5476"/>
                  </a:cubicBezTo>
                  <a:cubicBezTo>
                    <a:pt x="388" y="5476"/>
                    <a:pt x="372" y="5465"/>
                    <a:pt x="364" y="5450"/>
                  </a:cubicBezTo>
                  <a:cubicBezTo>
                    <a:pt x="329" y="5418"/>
                    <a:pt x="329" y="5418"/>
                    <a:pt x="355" y="5406"/>
                  </a:cubicBezTo>
                  <a:cubicBezTo>
                    <a:pt x="361" y="5403"/>
                    <a:pt x="367" y="5400"/>
                    <a:pt x="373" y="5400"/>
                  </a:cubicBezTo>
                  <a:close/>
                  <a:moveTo>
                    <a:pt x="230" y="5471"/>
                  </a:moveTo>
                  <a:cubicBezTo>
                    <a:pt x="234" y="5471"/>
                    <a:pt x="236" y="5475"/>
                    <a:pt x="242" y="5487"/>
                  </a:cubicBezTo>
                  <a:cubicBezTo>
                    <a:pt x="242" y="5487"/>
                    <a:pt x="242" y="5512"/>
                    <a:pt x="229" y="5519"/>
                  </a:cubicBezTo>
                  <a:lnTo>
                    <a:pt x="207" y="5506"/>
                  </a:lnTo>
                  <a:cubicBezTo>
                    <a:pt x="195" y="5490"/>
                    <a:pt x="207" y="5484"/>
                    <a:pt x="220" y="5475"/>
                  </a:cubicBezTo>
                  <a:cubicBezTo>
                    <a:pt x="224" y="5472"/>
                    <a:pt x="227" y="5471"/>
                    <a:pt x="230" y="5471"/>
                  </a:cubicBezTo>
                  <a:close/>
                  <a:moveTo>
                    <a:pt x="10254" y="0"/>
                  </a:moveTo>
                  <a:cubicBezTo>
                    <a:pt x="10198" y="6"/>
                    <a:pt x="10151" y="6"/>
                    <a:pt x="10170" y="44"/>
                  </a:cubicBezTo>
                  <a:cubicBezTo>
                    <a:pt x="10170" y="44"/>
                    <a:pt x="10167" y="69"/>
                    <a:pt x="10154" y="75"/>
                  </a:cubicBezTo>
                  <a:cubicBezTo>
                    <a:pt x="10152" y="76"/>
                    <a:pt x="10150" y="77"/>
                    <a:pt x="10147" y="77"/>
                  </a:cubicBezTo>
                  <a:cubicBezTo>
                    <a:pt x="10137" y="77"/>
                    <a:pt x="10123" y="69"/>
                    <a:pt x="10123" y="69"/>
                  </a:cubicBezTo>
                  <a:cubicBezTo>
                    <a:pt x="10120" y="65"/>
                    <a:pt x="10115" y="63"/>
                    <a:pt x="10108" y="63"/>
                  </a:cubicBezTo>
                  <a:cubicBezTo>
                    <a:pt x="10087" y="63"/>
                    <a:pt x="10048" y="83"/>
                    <a:pt x="10000" y="110"/>
                  </a:cubicBezTo>
                  <a:cubicBezTo>
                    <a:pt x="9943" y="139"/>
                    <a:pt x="9908" y="157"/>
                    <a:pt x="9885" y="157"/>
                  </a:cubicBezTo>
                  <a:cubicBezTo>
                    <a:pt x="9879" y="157"/>
                    <a:pt x="9873" y="156"/>
                    <a:pt x="9869" y="154"/>
                  </a:cubicBezTo>
                  <a:cubicBezTo>
                    <a:pt x="9862" y="149"/>
                    <a:pt x="9853" y="146"/>
                    <a:pt x="9844" y="146"/>
                  </a:cubicBezTo>
                  <a:cubicBezTo>
                    <a:pt x="9841" y="146"/>
                    <a:pt x="9838" y="146"/>
                    <a:pt x="9834" y="147"/>
                  </a:cubicBezTo>
                  <a:cubicBezTo>
                    <a:pt x="9844" y="166"/>
                    <a:pt x="9772" y="204"/>
                    <a:pt x="9684" y="251"/>
                  </a:cubicBezTo>
                  <a:cubicBezTo>
                    <a:pt x="9599" y="295"/>
                    <a:pt x="9515" y="338"/>
                    <a:pt x="9524" y="357"/>
                  </a:cubicBezTo>
                  <a:lnTo>
                    <a:pt x="9499" y="370"/>
                  </a:lnTo>
                  <a:cubicBezTo>
                    <a:pt x="9496" y="363"/>
                    <a:pt x="9490" y="360"/>
                    <a:pt x="9483" y="360"/>
                  </a:cubicBezTo>
                  <a:cubicBezTo>
                    <a:pt x="9471" y="360"/>
                    <a:pt x="9455" y="368"/>
                    <a:pt x="9439" y="376"/>
                  </a:cubicBezTo>
                  <a:cubicBezTo>
                    <a:pt x="9433" y="395"/>
                    <a:pt x="9418" y="411"/>
                    <a:pt x="9402" y="420"/>
                  </a:cubicBezTo>
                  <a:cubicBezTo>
                    <a:pt x="9398" y="413"/>
                    <a:pt x="9393" y="411"/>
                    <a:pt x="9388" y="411"/>
                  </a:cubicBezTo>
                  <a:cubicBezTo>
                    <a:pt x="9380" y="411"/>
                    <a:pt x="9369" y="416"/>
                    <a:pt x="9355" y="423"/>
                  </a:cubicBezTo>
                  <a:cubicBezTo>
                    <a:pt x="9330" y="436"/>
                    <a:pt x="9317" y="442"/>
                    <a:pt x="9327" y="461"/>
                  </a:cubicBezTo>
                  <a:cubicBezTo>
                    <a:pt x="9283" y="486"/>
                    <a:pt x="9236" y="501"/>
                    <a:pt x="9182" y="511"/>
                  </a:cubicBezTo>
                  <a:cubicBezTo>
                    <a:pt x="9178" y="509"/>
                    <a:pt x="9175" y="507"/>
                    <a:pt x="9172" y="507"/>
                  </a:cubicBezTo>
                  <a:cubicBezTo>
                    <a:pt x="9160" y="507"/>
                    <a:pt x="9160" y="528"/>
                    <a:pt x="9157" y="548"/>
                  </a:cubicBezTo>
                  <a:cubicBezTo>
                    <a:pt x="9167" y="567"/>
                    <a:pt x="9164" y="592"/>
                    <a:pt x="9151" y="599"/>
                  </a:cubicBezTo>
                  <a:lnTo>
                    <a:pt x="9132" y="561"/>
                  </a:lnTo>
                  <a:cubicBezTo>
                    <a:pt x="9134" y="547"/>
                    <a:pt x="9135" y="541"/>
                    <a:pt x="9131" y="541"/>
                  </a:cubicBezTo>
                  <a:cubicBezTo>
                    <a:pt x="9128" y="541"/>
                    <a:pt x="9121" y="545"/>
                    <a:pt x="9110" y="552"/>
                  </a:cubicBezTo>
                  <a:lnTo>
                    <a:pt x="9085" y="564"/>
                  </a:lnTo>
                  <a:cubicBezTo>
                    <a:pt x="9095" y="580"/>
                    <a:pt x="9035" y="614"/>
                    <a:pt x="8947" y="658"/>
                  </a:cubicBezTo>
                  <a:cubicBezTo>
                    <a:pt x="8838" y="715"/>
                    <a:pt x="8803" y="733"/>
                    <a:pt x="8813" y="752"/>
                  </a:cubicBezTo>
                  <a:cubicBezTo>
                    <a:pt x="8822" y="771"/>
                    <a:pt x="8810" y="777"/>
                    <a:pt x="8763" y="777"/>
                  </a:cubicBezTo>
                  <a:cubicBezTo>
                    <a:pt x="8717" y="770"/>
                    <a:pt x="8691" y="766"/>
                    <a:pt x="8677" y="766"/>
                  </a:cubicBezTo>
                  <a:cubicBezTo>
                    <a:pt x="8659" y="766"/>
                    <a:pt x="8658" y="773"/>
                    <a:pt x="8656" y="787"/>
                  </a:cubicBezTo>
                  <a:cubicBezTo>
                    <a:pt x="8658" y="786"/>
                    <a:pt x="8659" y="785"/>
                    <a:pt x="8661" y="785"/>
                  </a:cubicBezTo>
                  <a:cubicBezTo>
                    <a:pt x="8671" y="785"/>
                    <a:pt x="8680" y="802"/>
                    <a:pt x="8690" y="818"/>
                  </a:cubicBezTo>
                  <a:cubicBezTo>
                    <a:pt x="8701" y="838"/>
                    <a:pt x="8702" y="848"/>
                    <a:pt x="8694" y="848"/>
                  </a:cubicBezTo>
                  <a:cubicBezTo>
                    <a:pt x="8689" y="848"/>
                    <a:pt x="8679" y="842"/>
                    <a:pt x="8665" y="830"/>
                  </a:cubicBezTo>
                  <a:cubicBezTo>
                    <a:pt x="8663" y="825"/>
                    <a:pt x="8657" y="823"/>
                    <a:pt x="8649" y="823"/>
                  </a:cubicBezTo>
                  <a:cubicBezTo>
                    <a:pt x="8603" y="823"/>
                    <a:pt x="8478" y="907"/>
                    <a:pt x="8477" y="947"/>
                  </a:cubicBezTo>
                  <a:lnTo>
                    <a:pt x="8477" y="947"/>
                  </a:lnTo>
                  <a:cubicBezTo>
                    <a:pt x="8475" y="942"/>
                    <a:pt x="8472" y="937"/>
                    <a:pt x="8468" y="931"/>
                  </a:cubicBezTo>
                  <a:cubicBezTo>
                    <a:pt x="8465" y="925"/>
                    <a:pt x="8461" y="922"/>
                    <a:pt x="8455" y="922"/>
                  </a:cubicBezTo>
                  <a:cubicBezTo>
                    <a:pt x="8445" y="922"/>
                    <a:pt x="8429" y="931"/>
                    <a:pt x="8399" y="946"/>
                  </a:cubicBezTo>
                  <a:lnTo>
                    <a:pt x="8361" y="965"/>
                  </a:lnTo>
                  <a:cubicBezTo>
                    <a:pt x="8375" y="993"/>
                    <a:pt x="8335" y="1010"/>
                    <a:pt x="8309" y="1010"/>
                  </a:cubicBezTo>
                  <a:cubicBezTo>
                    <a:pt x="8300" y="1010"/>
                    <a:pt x="8292" y="1008"/>
                    <a:pt x="8289" y="1003"/>
                  </a:cubicBezTo>
                  <a:cubicBezTo>
                    <a:pt x="8277" y="997"/>
                    <a:pt x="8271" y="993"/>
                    <a:pt x="8265" y="993"/>
                  </a:cubicBezTo>
                  <a:cubicBezTo>
                    <a:pt x="8259" y="993"/>
                    <a:pt x="8253" y="997"/>
                    <a:pt x="8242" y="1003"/>
                  </a:cubicBezTo>
                  <a:cubicBezTo>
                    <a:pt x="8228" y="1045"/>
                    <a:pt x="8187" y="1062"/>
                    <a:pt x="8161" y="1062"/>
                  </a:cubicBezTo>
                  <a:cubicBezTo>
                    <a:pt x="8152" y="1062"/>
                    <a:pt x="8145" y="1060"/>
                    <a:pt x="8142" y="1056"/>
                  </a:cubicBezTo>
                  <a:lnTo>
                    <a:pt x="8120" y="1069"/>
                  </a:lnTo>
                  <a:cubicBezTo>
                    <a:pt x="8117" y="1094"/>
                    <a:pt x="8092" y="1106"/>
                    <a:pt x="8079" y="1113"/>
                  </a:cubicBezTo>
                  <a:cubicBezTo>
                    <a:pt x="8042" y="1131"/>
                    <a:pt x="8029" y="1138"/>
                    <a:pt x="8054" y="1150"/>
                  </a:cubicBezTo>
                  <a:cubicBezTo>
                    <a:pt x="8064" y="1169"/>
                    <a:pt x="8073" y="1188"/>
                    <a:pt x="8061" y="1191"/>
                  </a:cubicBezTo>
                  <a:lnTo>
                    <a:pt x="8051" y="1175"/>
                  </a:lnTo>
                  <a:cubicBezTo>
                    <a:pt x="8049" y="1170"/>
                    <a:pt x="8044" y="1168"/>
                    <a:pt x="8037" y="1168"/>
                  </a:cubicBezTo>
                  <a:cubicBezTo>
                    <a:pt x="8019" y="1168"/>
                    <a:pt x="7990" y="1182"/>
                    <a:pt x="7954" y="1200"/>
                  </a:cubicBezTo>
                  <a:cubicBezTo>
                    <a:pt x="7910" y="1223"/>
                    <a:pt x="7885" y="1236"/>
                    <a:pt x="7866" y="1236"/>
                  </a:cubicBezTo>
                  <a:cubicBezTo>
                    <a:pt x="7859" y="1236"/>
                    <a:pt x="7853" y="1235"/>
                    <a:pt x="7847" y="1232"/>
                  </a:cubicBezTo>
                  <a:lnTo>
                    <a:pt x="7844" y="1257"/>
                  </a:lnTo>
                  <a:cubicBezTo>
                    <a:pt x="7842" y="1272"/>
                    <a:pt x="7837" y="1280"/>
                    <a:pt x="7831" y="1280"/>
                  </a:cubicBezTo>
                  <a:cubicBezTo>
                    <a:pt x="7827" y="1280"/>
                    <a:pt x="7823" y="1277"/>
                    <a:pt x="7819" y="1269"/>
                  </a:cubicBezTo>
                  <a:cubicBezTo>
                    <a:pt x="7816" y="1268"/>
                    <a:pt x="7812" y="1267"/>
                    <a:pt x="7808" y="1267"/>
                  </a:cubicBezTo>
                  <a:cubicBezTo>
                    <a:pt x="7784" y="1267"/>
                    <a:pt x="7748" y="1289"/>
                    <a:pt x="7735" y="1316"/>
                  </a:cubicBezTo>
                  <a:lnTo>
                    <a:pt x="7710" y="1329"/>
                  </a:lnTo>
                  <a:cubicBezTo>
                    <a:pt x="7699" y="1318"/>
                    <a:pt x="7687" y="1313"/>
                    <a:pt x="7677" y="1313"/>
                  </a:cubicBezTo>
                  <a:cubicBezTo>
                    <a:pt x="7658" y="1313"/>
                    <a:pt x="7644" y="1331"/>
                    <a:pt x="7650" y="1360"/>
                  </a:cubicBezTo>
                  <a:cubicBezTo>
                    <a:pt x="7645" y="1351"/>
                    <a:pt x="7640" y="1348"/>
                    <a:pt x="7634" y="1348"/>
                  </a:cubicBezTo>
                  <a:cubicBezTo>
                    <a:pt x="7628" y="1348"/>
                    <a:pt x="7622" y="1351"/>
                    <a:pt x="7616" y="1354"/>
                  </a:cubicBezTo>
                  <a:cubicBezTo>
                    <a:pt x="7604" y="1378"/>
                    <a:pt x="7572" y="1398"/>
                    <a:pt x="7553" y="1398"/>
                  </a:cubicBezTo>
                  <a:cubicBezTo>
                    <a:pt x="7547" y="1398"/>
                    <a:pt x="7543" y="1396"/>
                    <a:pt x="7540" y="1391"/>
                  </a:cubicBezTo>
                  <a:lnTo>
                    <a:pt x="7528" y="1398"/>
                  </a:lnTo>
                  <a:cubicBezTo>
                    <a:pt x="7528" y="1416"/>
                    <a:pt x="7518" y="1432"/>
                    <a:pt x="7503" y="1435"/>
                  </a:cubicBezTo>
                  <a:cubicBezTo>
                    <a:pt x="7487" y="1442"/>
                    <a:pt x="7475" y="1457"/>
                    <a:pt x="7475" y="1473"/>
                  </a:cubicBezTo>
                  <a:cubicBezTo>
                    <a:pt x="7471" y="1498"/>
                    <a:pt x="7462" y="1504"/>
                    <a:pt x="7462" y="1504"/>
                  </a:cubicBezTo>
                  <a:cubicBezTo>
                    <a:pt x="7460" y="1506"/>
                    <a:pt x="7459" y="1506"/>
                    <a:pt x="7457" y="1506"/>
                  </a:cubicBezTo>
                  <a:cubicBezTo>
                    <a:pt x="7450" y="1506"/>
                    <a:pt x="7450" y="1485"/>
                    <a:pt x="7453" y="1463"/>
                  </a:cubicBezTo>
                  <a:cubicBezTo>
                    <a:pt x="7458" y="1453"/>
                    <a:pt x="7457" y="1448"/>
                    <a:pt x="7454" y="1448"/>
                  </a:cubicBezTo>
                  <a:lnTo>
                    <a:pt x="7454" y="1448"/>
                  </a:lnTo>
                  <a:cubicBezTo>
                    <a:pt x="7446" y="1448"/>
                    <a:pt x="7426" y="1469"/>
                    <a:pt x="7415" y="1507"/>
                  </a:cubicBezTo>
                  <a:cubicBezTo>
                    <a:pt x="7405" y="1536"/>
                    <a:pt x="7401" y="1550"/>
                    <a:pt x="7399" y="1550"/>
                  </a:cubicBezTo>
                  <a:cubicBezTo>
                    <a:pt x="7398" y="1550"/>
                    <a:pt x="7399" y="1538"/>
                    <a:pt x="7402" y="1514"/>
                  </a:cubicBezTo>
                  <a:cubicBezTo>
                    <a:pt x="7405" y="1497"/>
                    <a:pt x="7405" y="1480"/>
                    <a:pt x="7402" y="1480"/>
                  </a:cubicBezTo>
                  <a:cubicBezTo>
                    <a:pt x="7400" y="1480"/>
                    <a:pt x="7397" y="1484"/>
                    <a:pt x="7393" y="1495"/>
                  </a:cubicBezTo>
                  <a:cubicBezTo>
                    <a:pt x="7393" y="1495"/>
                    <a:pt x="7368" y="1507"/>
                    <a:pt x="7377" y="1526"/>
                  </a:cubicBezTo>
                  <a:lnTo>
                    <a:pt x="7340" y="1545"/>
                  </a:lnTo>
                  <a:cubicBezTo>
                    <a:pt x="7333" y="1543"/>
                    <a:pt x="7326" y="1542"/>
                    <a:pt x="7319" y="1542"/>
                  </a:cubicBezTo>
                  <a:cubicBezTo>
                    <a:pt x="7306" y="1542"/>
                    <a:pt x="7294" y="1545"/>
                    <a:pt x="7283" y="1551"/>
                  </a:cubicBezTo>
                  <a:cubicBezTo>
                    <a:pt x="7282" y="1566"/>
                    <a:pt x="7281" y="1572"/>
                    <a:pt x="7276" y="1572"/>
                  </a:cubicBezTo>
                  <a:cubicBezTo>
                    <a:pt x="7273" y="1572"/>
                    <a:pt x="7267" y="1569"/>
                    <a:pt x="7258" y="1564"/>
                  </a:cubicBezTo>
                  <a:cubicBezTo>
                    <a:pt x="7255" y="1557"/>
                    <a:pt x="7251" y="1554"/>
                    <a:pt x="7249" y="1554"/>
                  </a:cubicBezTo>
                  <a:lnTo>
                    <a:pt x="7249" y="1554"/>
                  </a:lnTo>
                  <a:cubicBezTo>
                    <a:pt x="7244" y="1554"/>
                    <a:pt x="7243" y="1565"/>
                    <a:pt x="7255" y="1589"/>
                  </a:cubicBezTo>
                  <a:cubicBezTo>
                    <a:pt x="7253" y="1606"/>
                    <a:pt x="7247" y="1614"/>
                    <a:pt x="7236" y="1614"/>
                  </a:cubicBezTo>
                  <a:cubicBezTo>
                    <a:pt x="7231" y="1614"/>
                    <a:pt x="7225" y="1612"/>
                    <a:pt x="7218" y="1608"/>
                  </a:cubicBezTo>
                  <a:cubicBezTo>
                    <a:pt x="7208" y="1590"/>
                    <a:pt x="7200" y="1583"/>
                    <a:pt x="7196" y="1583"/>
                  </a:cubicBezTo>
                  <a:cubicBezTo>
                    <a:pt x="7192" y="1583"/>
                    <a:pt x="7191" y="1589"/>
                    <a:pt x="7196" y="1598"/>
                  </a:cubicBezTo>
                  <a:cubicBezTo>
                    <a:pt x="7193" y="1620"/>
                    <a:pt x="7180" y="1630"/>
                    <a:pt x="7180" y="1630"/>
                  </a:cubicBezTo>
                  <a:cubicBezTo>
                    <a:pt x="7179" y="1627"/>
                    <a:pt x="7176" y="1626"/>
                    <a:pt x="7171" y="1626"/>
                  </a:cubicBezTo>
                  <a:cubicBezTo>
                    <a:pt x="7141" y="1626"/>
                    <a:pt x="7046" y="1675"/>
                    <a:pt x="6951" y="1724"/>
                  </a:cubicBezTo>
                  <a:cubicBezTo>
                    <a:pt x="6939" y="1730"/>
                    <a:pt x="6936" y="1755"/>
                    <a:pt x="6948" y="1774"/>
                  </a:cubicBezTo>
                  <a:cubicBezTo>
                    <a:pt x="6956" y="1790"/>
                    <a:pt x="6959" y="1796"/>
                    <a:pt x="6958" y="1796"/>
                  </a:cubicBezTo>
                  <a:cubicBezTo>
                    <a:pt x="6956" y="1796"/>
                    <a:pt x="6948" y="1787"/>
                    <a:pt x="6936" y="1780"/>
                  </a:cubicBezTo>
                  <a:cubicBezTo>
                    <a:pt x="6916" y="1760"/>
                    <a:pt x="6902" y="1750"/>
                    <a:pt x="6894" y="1750"/>
                  </a:cubicBezTo>
                  <a:cubicBezTo>
                    <a:pt x="6884" y="1750"/>
                    <a:pt x="6887" y="1766"/>
                    <a:pt x="6910" y="1793"/>
                  </a:cubicBezTo>
                  <a:cubicBezTo>
                    <a:pt x="6927" y="1809"/>
                    <a:pt x="6935" y="1817"/>
                    <a:pt x="6932" y="1817"/>
                  </a:cubicBezTo>
                  <a:cubicBezTo>
                    <a:pt x="6930" y="1817"/>
                    <a:pt x="6919" y="1811"/>
                    <a:pt x="6898" y="1799"/>
                  </a:cubicBezTo>
                  <a:cubicBezTo>
                    <a:pt x="6889" y="1795"/>
                    <a:pt x="6884" y="1793"/>
                    <a:pt x="6881" y="1793"/>
                  </a:cubicBezTo>
                  <a:cubicBezTo>
                    <a:pt x="6876" y="1793"/>
                    <a:pt x="6875" y="1798"/>
                    <a:pt x="6873" y="1811"/>
                  </a:cubicBezTo>
                  <a:cubicBezTo>
                    <a:pt x="6878" y="1822"/>
                    <a:pt x="6876" y="1829"/>
                    <a:pt x="6872" y="1829"/>
                  </a:cubicBezTo>
                  <a:cubicBezTo>
                    <a:pt x="6869" y="1829"/>
                    <a:pt x="6864" y="1825"/>
                    <a:pt x="6860" y="1818"/>
                  </a:cubicBezTo>
                  <a:cubicBezTo>
                    <a:pt x="6847" y="1812"/>
                    <a:pt x="6833" y="1805"/>
                    <a:pt x="6827" y="1805"/>
                  </a:cubicBezTo>
                  <a:cubicBezTo>
                    <a:pt x="6823" y="1805"/>
                    <a:pt x="6822" y="1807"/>
                    <a:pt x="6826" y="1814"/>
                  </a:cubicBezTo>
                  <a:cubicBezTo>
                    <a:pt x="6823" y="1815"/>
                    <a:pt x="6820" y="1816"/>
                    <a:pt x="6817" y="1816"/>
                  </a:cubicBezTo>
                  <a:cubicBezTo>
                    <a:pt x="6809" y="1816"/>
                    <a:pt x="6798" y="1813"/>
                    <a:pt x="6791" y="1808"/>
                  </a:cubicBezTo>
                  <a:cubicBezTo>
                    <a:pt x="6787" y="1806"/>
                    <a:pt x="6784" y="1805"/>
                    <a:pt x="6781" y="1805"/>
                  </a:cubicBezTo>
                  <a:cubicBezTo>
                    <a:pt x="6769" y="1805"/>
                    <a:pt x="6769" y="1825"/>
                    <a:pt x="6766" y="1846"/>
                  </a:cubicBezTo>
                  <a:cubicBezTo>
                    <a:pt x="6756" y="1878"/>
                    <a:pt x="6747" y="1893"/>
                    <a:pt x="6741" y="1893"/>
                  </a:cubicBezTo>
                  <a:cubicBezTo>
                    <a:pt x="6735" y="1893"/>
                    <a:pt x="6731" y="1884"/>
                    <a:pt x="6729" y="1865"/>
                  </a:cubicBezTo>
                  <a:cubicBezTo>
                    <a:pt x="6727" y="1853"/>
                    <a:pt x="6722" y="1848"/>
                    <a:pt x="6715" y="1848"/>
                  </a:cubicBezTo>
                  <a:cubicBezTo>
                    <a:pt x="6698" y="1848"/>
                    <a:pt x="6672" y="1883"/>
                    <a:pt x="6679" y="1915"/>
                  </a:cubicBezTo>
                  <a:cubicBezTo>
                    <a:pt x="6682" y="1941"/>
                    <a:pt x="6684" y="1952"/>
                    <a:pt x="6682" y="1952"/>
                  </a:cubicBezTo>
                  <a:cubicBezTo>
                    <a:pt x="6681" y="1952"/>
                    <a:pt x="6679" y="1947"/>
                    <a:pt x="6675" y="1940"/>
                  </a:cubicBezTo>
                  <a:cubicBezTo>
                    <a:pt x="6670" y="1929"/>
                    <a:pt x="6663" y="1926"/>
                    <a:pt x="6659" y="1926"/>
                  </a:cubicBezTo>
                  <a:cubicBezTo>
                    <a:pt x="6656" y="1926"/>
                    <a:pt x="6654" y="1927"/>
                    <a:pt x="6654" y="1927"/>
                  </a:cubicBezTo>
                  <a:cubicBezTo>
                    <a:pt x="6647" y="1930"/>
                    <a:pt x="6641" y="1934"/>
                    <a:pt x="6635" y="1934"/>
                  </a:cubicBezTo>
                  <a:cubicBezTo>
                    <a:pt x="6629" y="1934"/>
                    <a:pt x="6624" y="1930"/>
                    <a:pt x="6619" y="1921"/>
                  </a:cubicBezTo>
                  <a:cubicBezTo>
                    <a:pt x="6619" y="1921"/>
                    <a:pt x="6607" y="1927"/>
                    <a:pt x="6591" y="1959"/>
                  </a:cubicBezTo>
                  <a:cubicBezTo>
                    <a:pt x="6589" y="1987"/>
                    <a:pt x="6573" y="2000"/>
                    <a:pt x="6554" y="2000"/>
                  </a:cubicBezTo>
                  <a:cubicBezTo>
                    <a:pt x="6539" y="2000"/>
                    <a:pt x="6523" y="1993"/>
                    <a:pt x="6509" y="1981"/>
                  </a:cubicBezTo>
                  <a:lnTo>
                    <a:pt x="6494" y="2012"/>
                  </a:lnTo>
                  <a:cubicBezTo>
                    <a:pt x="6498" y="2039"/>
                    <a:pt x="6499" y="2060"/>
                    <a:pt x="6493" y="2060"/>
                  </a:cubicBezTo>
                  <a:cubicBezTo>
                    <a:pt x="6490" y="2060"/>
                    <a:pt x="6485" y="2055"/>
                    <a:pt x="6478" y="2043"/>
                  </a:cubicBezTo>
                  <a:cubicBezTo>
                    <a:pt x="6475" y="2036"/>
                    <a:pt x="6471" y="2029"/>
                    <a:pt x="6469" y="2024"/>
                  </a:cubicBezTo>
                  <a:lnTo>
                    <a:pt x="6469" y="2024"/>
                  </a:lnTo>
                  <a:cubicBezTo>
                    <a:pt x="6474" y="2049"/>
                    <a:pt x="6458" y="2062"/>
                    <a:pt x="6439" y="2062"/>
                  </a:cubicBezTo>
                  <a:cubicBezTo>
                    <a:pt x="6424" y="2062"/>
                    <a:pt x="6408" y="2054"/>
                    <a:pt x="6400" y="2037"/>
                  </a:cubicBezTo>
                  <a:cubicBezTo>
                    <a:pt x="6392" y="2025"/>
                    <a:pt x="6389" y="2021"/>
                    <a:pt x="6385" y="2021"/>
                  </a:cubicBezTo>
                  <a:cubicBezTo>
                    <a:pt x="6383" y="2021"/>
                    <a:pt x="6381" y="2022"/>
                    <a:pt x="6378" y="2024"/>
                  </a:cubicBezTo>
                  <a:lnTo>
                    <a:pt x="6387" y="2043"/>
                  </a:lnTo>
                  <a:cubicBezTo>
                    <a:pt x="6397" y="2062"/>
                    <a:pt x="6406" y="2081"/>
                    <a:pt x="6393" y="2087"/>
                  </a:cubicBezTo>
                  <a:cubicBezTo>
                    <a:pt x="6387" y="2090"/>
                    <a:pt x="6381" y="2093"/>
                    <a:pt x="6375" y="2093"/>
                  </a:cubicBezTo>
                  <a:cubicBezTo>
                    <a:pt x="6369" y="2093"/>
                    <a:pt x="6364" y="2090"/>
                    <a:pt x="6359" y="2081"/>
                  </a:cubicBezTo>
                  <a:cubicBezTo>
                    <a:pt x="6345" y="2073"/>
                    <a:pt x="6331" y="2065"/>
                    <a:pt x="6325" y="2065"/>
                  </a:cubicBezTo>
                  <a:cubicBezTo>
                    <a:pt x="6322" y="2065"/>
                    <a:pt x="6321" y="2068"/>
                    <a:pt x="6324" y="2075"/>
                  </a:cubicBezTo>
                  <a:cubicBezTo>
                    <a:pt x="6320" y="2077"/>
                    <a:pt x="6315" y="2078"/>
                    <a:pt x="6310" y="2078"/>
                  </a:cubicBezTo>
                  <a:cubicBezTo>
                    <a:pt x="6303" y="2078"/>
                    <a:pt x="6296" y="2075"/>
                    <a:pt x="6290" y="2071"/>
                  </a:cubicBezTo>
                  <a:lnTo>
                    <a:pt x="6243" y="2097"/>
                  </a:lnTo>
                  <a:cubicBezTo>
                    <a:pt x="6241" y="2113"/>
                    <a:pt x="6229" y="2124"/>
                    <a:pt x="6219" y="2124"/>
                  </a:cubicBezTo>
                  <a:cubicBezTo>
                    <a:pt x="6213" y="2124"/>
                    <a:pt x="6209" y="2122"/>
                    <a:pt x="6205" y="2115"/>
                  </a:cubicBezTo>
                  <a:cubicBezTo>
                    <a:pt x="6190" y="2122"/>
                    <a:pt x="6180" y="2137"/>
                    <a:pt x="6177" y="2153"/>
                  </a:cubicBezTo>
                  <a:cubicBezTo>
                    <a:pt x="6163" y="2160"/>
                    <a:pt x="6154" y="2165"/>
                    <a:pt x="6147" y="2165"/>
                  </a:cubicBezTo>
                  <a:cubicBezTo>
                    <a:pt x="6141" y="2165"/>
                    <a:pt x="6136" y="2161"/>
                    <a:pt x="6130" y="2153"/>
                  </a:cubicBezTo>
                  <a:cubicBezTo>
                    <a:pt x="6126" y="2144"/>
                    <a:pt x="6123" y="2140"/>
                    <a:pt x="6122" y="2140"/>
                  </a:cubicBezTo>
                  <a:cubicBezTo>
                    <a:pt x="6121" y="2140"/>
                    <a:pt x="6121" y="2146"/>
                    <a:pt x="6121" y="2159"/>
                  </a:cubicBezTo>
                  <a:cubicBezTo>
                    <a:pt x="6130" y="2178"/>
                    <a:pt x="6118" y="2184"/>
                    <a:pt x="6105" y="2191"/>
                  </a:cubicBezTo>
                  <a:lnTo>
                    <a:pt x="6080" y="2203"/>
                  </a:lnTo>
                  <a:cubicBezTo>
                    <a:pt x="6089" y="2222"/>
                    <a:pt x="6089" y="2222"/>
                    <a:pt x="6077" y="2228"/>
                  </a:cubicBezTo>
                  <a:cubicBezTo>
                    <a:pt x="6064" y="2234"/>
                    <a:pt x="6020" y="2234"/>
                    <a:pt x="6008" y="2241"/>
                  </a:cubicBezTo>
                  <a:cubicBezTo>
                    <a:pt x="5970" y="2263"/>
                    <a:pt x="5970" y="2263"/>
                    <a:pt x="5992" y="2272"/>
                  </a:cubicBezTo>
                  <a:cubicBezTo>
                    <a:pt x="5994" y="2271"/>
                    <a:pt x="5996" y="2271"/>
                    <a:pt x="5997" y="2271"/>
                  </a:cubicBezTo>
                  <a:cubicBezTo>
                    <a:pt x="6005" y="2271"/>
                    <a:pt x="6008" y="2280"/>
                    <a:pt x="5992" y="2280"/>
                  </a:cubicBezTo>
                  <a:cubicBezTo>
                    <a:pt x="5989" y="2280"/>
                    <a:pt x="5985" y="2279"/>
                    <a:pt x="5980" y="2278"/>
                  </a:cubicBezTo>
                  <a:cubicBezTo>
                    <a:pt x="5948" y="2285"/>
                    <a:pt x="5914" y="2294"/>
                    <a:pt x="5886" y="2306"/>
                  </a:cubicBezTo>
                  <a:cubicBezTo>
                    <a:pt x="5836" y="2332"/>
                    <a:pt x="5836" y="2332"/>
                    <a:pt x="5845" y="2350"/>
                  </a:cubicBezTo>
                  <a:cubicBezTo>
                    <a:pt x="5862" y="2368"/>
                    <a:pt x="5866" y="2377"/>
                    <a:pt x="5861" y="2377"/>
                  </a:cubicBezTo>
                  <a:cubicBezTo>
                    <a:pt x="5857" y="2377"/>
                    <a:pt x="5847" y="2371"/>
                    <a:pt x="5832" y="2357"/>
                  </a:cubicBezTo>
                  <a:cubicBezTo>
                    <a:pt x="5812" y="2345"/>
                    <a:pt x="5798" y="2340"/>
                    <a:pt x="5791" y="2340"/>
                  </a:cubicBezTo>
                  <a:cubicBezTo>
                    <a:pt x="5782" y="2340"/>
                    <a:pt x="5780" y="2347"/>
                    <a:pt x="5785" y="2357"/>
                  </a:cubicBezTo>
                  <a:cubicBezTo>
                    <a:pt x="5785" y="2382"/>
                    <a:pt x="5785" y="2382"/>
                    <a:pt x="5773" y="2388"/>
                  </a:cubicBezTo>
                  <a:cubicBezTo>
                    <a:pt x="5769" y="2381"/>
                    <a:pt x="5765" y="2377"/>
                    <a:pt x="5761" y="2377"/>
                  </a:cubicBezTo>
                  <a:cubicBezTo>
                    <a:pt x="5754" y="2377"/>
                    <a:pt x="5745" y="2387"/>
                    <a:pt x="5735" y="2407"/>
                  </a:cubicBezTo>
                  <a:cubicBezTo>
                    <a:pt x="5731" y="2409"/>
                    <a:pt x="5728" y="2411"/>
                    <a:pt x="5725" y="2411"/>
                  </a:cubicBezTo>
                  <a:cubicBezTo>
                    <a:pt x="5722" y="2411"/>
                    <a:pt x="5719" y="2406"/>
                    <a:pt x="5713" y="2394"/>
                  </a:cubicBezTo>
                  <a:lnTo>
                    <a:pt x="5688" y="2410"/>
                  </a:lnTo>
                  <a:cubicBezTo>
                    <a:pt x="5686" y="2448"/>
                    <a:pt x="5629" y="2470"/>
                    <a:pt x="5596" y="2470"/>
                  </a:cubicBezTo>
                  <a:cubicBezTo>
                    <a:pt x="5589" y="2470"/>
                    <a:pt x="5583" y="2469"/>
                    <a:pt x="5579" y="2466"/>
                  </a:cubicBezTo>
                  <a:cubicBezTo>
                    <a:pt x="5579" y="2466"/>
                    <a:pt x="5566" y="2473"/>
                    <a:pt x="5563" y="2498"/>
                  </a:cubicBezTo>
                  <a:cubicBezTo>
                    <a:pt x="5568" y="2522"/>
                    <a:pt x="5567" y="2535"/>
                    <a:pt x="5560" y="2535"/>
                  </a:cubicBezTo>
                  <a:cubicBezTo>
                    <a:pt x="5555" y="2535"/>
                    <a:pt x="5548" y="2527"/>
                    <a:pt x="5538" y="2510"/>
                  </a:cubicBezTo>
                  <a:cubicBezTo>
                    <a:pt x="5529" y="2492"/>
                    <a:pt x="5524" y="2483"/>
                    <a:pt x="5523" y="2483"/>
                  </a:cubicBezTo>
                  <a:lnTo>
                    <a:pt x="5523" y="2483"/>
                  </a:lnTo>
                  <a:cubicBezTo>
                    <a:pt x="5521" y="2483"/>
                    <a:pt x="5524" y="2494"/>
                    <a:pt x="5528" y="2516"/>
                  </a:cubicBezTo>
                  <a:cubicBezTo>
                    <a:pt x="5526" y="2532"/>
                    <a:pt x="5500" y="2551"/>
                    <a:pt x="5480" y="2551"/>
                  </a:cubicBezTo>
                  <a:cubicBezTo>
                    <a:pt x="5468" y="2551"/>
                    <a:pt x="5459" y="2545"/>
                    <a:pt x="5456" y="2529"/>
                  </a:cubicBezTo>
                  <a:lnTo>
                    <a:pt x="5438" y="2495"/>
                  </a:lnTo>
                  <a:cubicBezTo>
                    <a:pt x="5434" y="2516"/>
                    <a:pt x="5422" y="2526"/>
                    <a:pt x="5422" y="2526"/>
                  </a:cubicBezTo>
                  <a:cubicBezTo>
                    <a:pt x="5431" y="2542"/>
                    <a:pt x="5419" y="2548"/>
                    <a:pt x="5381" y="2570"/>
                  </a:cubicBezTo>
                  <a:cubicBezTo>
                    <a:pt x="5359" y="2582"/>
                    <a:pt x="5319" y="2626"/>
                    <a:pt x="5293" y="2639"/>
                  </a:cubicBezTo>
                  <a:cubicBezTo>
                    <a:pt x="5277" y="2648"/>
                    <a:pt x="5251" y="2662"/>
                    <a:pt x="5229" y="2662"/>
                  </a:cubicBezTo>
                  <a:cubicBezTo>
                    <a:pt x="5223" y="2662"/>
                    <a:pt x="5217" y="2660"/>
                    <a:pt x="5212" y="2657"/>
                  </a:cubicBezTo>
                  <a:cubicBezTo>
                    <a:pt x="5193" y="2667"/>
                    <a:pt x="5177" y="2683"/>
                    <a:pt x="5171" y="2701"/>
                  </a:cubicBezTo>
                  <a:cubicBezTo>
                    <a:pt x="5171" y="2718"/>
                    <a:pt x="5160" y="2729"/>
                    <a:pt x="5150" y="2729"/>
                  </a:cubicBezTo>
                  <a:cubicBezTo>
                    <a:pt x="5145" y="2729"/>
                    <a:pt x="5140" y="2726"/>
                    <a:pt x="5137" y="2720"/>
                  </a:cubicBezTo>
                  <a:lnTo>
                    <a:pt x="5124" y="2726"/>
                  </a:lnTo>
                  <a:cubicBezTo>
                    <a:pt x="5109" y="2758"/>
                    <a:pt x="5096" y="2764"/>
                    <a:pt x="5096" y="2764"/>
                  </a:cubicBezTo>
                  <a:cubicBezTo>
                    <a:pt x="5091" y="2753"/>
                    <a:pt x="5081" y="2746"/>
                    <a:pt x="5074" y="2746"/>
                  </a:cubicBezTo>
                  <a:cubicBezTo>
                    <a:pt x="5068" y="2746"/>
                    <a:pt x="5063" y="2750"/>
                    <a:pt x="5062" y="2761"/>
                  </a:cubicBezTo>
                  <a:cubicBezTo>
                    <a:pt x="5071" y="2777"/>
                    <a:pt x="5058" y="2783"/>
                    <a:pt x="5036" y="2798"/>
                  </a:cubicBezTo>
                  <a:cubicBezTo>
                    <a:pt x="5036" y="2798"/>
                    <a:pt x="5035" y="2798"/>
                    <a:pt x="5035" y="2798"/>
                  </a:cubicBezTo>
                  <a:cubicBezTo>
                    <a:pt x="4990" y="2798"/>
                    <a:pt x="4598" y="3002"/>
                    <a:pt x="4607" y="3021"/>
                  </a:cubicBezTo>
                  <a:lnTo>
                    <a:pt x="4570" y="3040"/>
                  </a:lnTo>
                  <a:lnTo>
                    <a:pt x="4532" y="3059"/>
                  </a:lnTo>
                  <a:cubicBezTo>
                    <a:pt x="4527" y="3049"/>
                    <a:pt x="4521" y="3045"/>
                    <a:pt x="4513" y="3045"/>
                  </a:cubicBezTo>
                  <a:cubicBezTo>
                    <a:pt x="4489" y="3045"/>
                    <a:pt x="4456" y="3081"/>
                    <a:pt x="4435" y="3109"/>
                  </a:cubicBezTo>
                  <a:cubicBezTo>
                    <a:pt x="4435" y="3128"/>
                    <a:pt x="4425" y="3143"/>
                    <a:pt x="4410" y="3146"/>
                  </a:cubicBezTo>
                  <a:cubicBezTo>
                    <a:pt x="4401" y="3133"/>
                    <a:pt x="4391" y="3128"/>
                    <a:pt x="4381" y="3128"/>
                  </a:cubicBezTo>
                  <a:cubicBezTo>
                    <a:pt x="4364" y="3128"/>
                    <a:pt x="4347" y="3143"/>
                    <a:pt x="4338" y="3162"/>
                  </a:cubicBezTo>
                  <a:cubicBezTo>
                    <a:pt x="4341" y="3186"/>
                    <a:pt x="4339" y="3199"/>
                    <a:pt x="4333" y="3199"/>
                  </a:cubicBezTo>
                  <a:cubicBezTo>
                    <a:pt x="4328" y="3199"/>
                    <a:pt x="4321" y="3191"/>
                    <a:pt x="4313" y="3175"/>
                  </a:cubicBezTo>
                  <a:cubicBezTo>
                    <a:pt x="4306" y="3161"/>
                    <a:pt x="4298" y="3154"/>
                    <a:pt x="4291" y="3154"/>
                  </a:cubicBezTo>
                  <a:cubicBezTo>
                    <a:pt x="4280" y="3154"/>
                    <a:pt x="4271" y="3175"/>
                    <a:pt x="4275" y="3218"/>
                  </a:cubicBezTo>
                  <a:cubicBezTo>
                    <a:pt x="4273" y="3233"/>
                    <a:pt x="4272" y="3239"/>
                    <a:pt x="4268" y="3239"/>
                  </a:cubicBezTo>
                  <a:cubicBezTo>
                    <a:pt x="4264" y="3239"/>
                    <a:pt x="4259" y="3236"/>
                    <a:pt x="4250" y="3231"/>
                  </a:cubicBezTo>
                  <a:cubicBezTo>
                    <a:pt x="4234" y="3215"/>
                    <a:pt x="4223" y="3209"/>
                    <a:pt x="4217" y="3209"/>
                  </a:cubicBezTo>
                  <a:cubicBezTo>
                    <a:pt x="4211" y="3209"/>
                    <a:pt x="4211" y="3215"/>
                    <a:pt x="4215" y="3225"/>
                  </a:cubicBezTo>
                  <a:cubicBezTo>
                    <a:pt x="4219" y="3250"/>
                    <a:pt x="4216" y="3263"/>
                    <a:pt x="4207" y="3263"/>
                  </a:cubicBezTo>
                  <a:cubicBezTo>
                    <a:pt x="4201" y="3263"/>
                    <a:pt x="4191" y="3257"/>
                    <a:pt x="4178" y="3243"/>
                  </a:cubicBezTo>
                  <a:cubicBezTo>
                    <a:pt x="4159" y="3234"/>
                    <a:pt x="4149" y="3229"/>
                    <a:pt x="4143" y="3229"/>
                  </a:cubicBezTo>
                  <a:cubicBezTo>
                    <a:pt x="4135" y="3229"/>
                    <a:pt x="4137" y="3239"/>
                    <a:pt x="4140" y="3262"/>
                  </a:cubicBezTo>
                  <a:cubicBezTo>
                    <a:pt x="4147" y="3293"/>
                    <a:pt x="4124" y="3316"/>
                    <a:pt x="4099" y="3316"/>
                  </a:cubicBezTo>
                  <a:cubicBezTo>
                    <a:pt x="4088" y="3316"/>
                    <a:pt x="4077" y="3312"/>
                    <a:pt x="4068" y="3303"/>
                  </a:cubicBezTo>
                  <a:cubicBezTo>
                    <a:pt x="4065" y="3305"/>
                    <a:pt x="4061" y="3305"/>
                    <a:pt x="4058" y="3305"/>
                  </a:cubicBezTo>
                  <a:cubicBezTo>
                    <a:pt x="4054" y="3305"/>
                    <a:pt x="4050" y="3305"/>
                    <a:pt x="4047" y="3305"/>
                  </a:cubicBezTo>
                  <a:cubicBezTo>
                    <a:pt x="4041" y="3305"/>
                    <a:pt x="4038" y="3306"/>
                    <a:pt x="4043" y="3316"/>
                  </a:cubicBezTo>
                  <a:lnTo>
                    <a:pt x="4021" y="3303"/>
                  </a:lnTo>
                  <a:lnTo>
                    <a:pt x="3996" y="3316"/>
                  </a:lnTo>
                  <a:lnTo>
                    <a:pt x="4009" y="3334"/>
                  </a:lnTo>
                  <a:cubicBezTo>
                    <a:pt x="3946" y="3353"/>
                    <a:pt x="3883" y="3378"/>
                    <a:pt x="3827" y="3406"/>
                  </a:cubicBezTo>
                  <a:cubicBezTo>
                    <a:pt x="3692" y="3475"/>
                    <a:pt x="3667" y="3488"/>
                    <a:pt x="3689" y="3500"/>
                  </a:cubicBezTo>
                  <a:cubicBezTo>
                    <a:pt x="3708" y="3519"/>
                    <a:pt x="3706" y="3531"/>
                    <a:pt x="3695" y="3531"/>
                  </a:cubicBezTo>
                  <a:cubicBezTo>
                    <a:pt x="3688" y="3531"/>
                    <a:pt x="3677" y="3526"/>
                    <a:pt x="3664" y="3513"/>
                  </a:cubicBezTo>
                  <a:cubicBezTo>
                    <a:pt x="3651" y="3519"/>
                    <a:pt x="3617" y="3513"/>
                    <a:pt x="3595" y="3526"/>
                  </a:cubicBezTo>
                  <a:cubicBezTo>
                    <a:pt x="3578" y="3534"/>
                    <a:pt x="3561" y="3542"/>
                    <a:pt x="3549" y="3542"/>
                  </a:cubicBezTo>
                  <a:cubicBezTo>
                    <a:pt x="3543" y="3542"/>
                    <a:pt x="3539" y="3540"/>
                    <a:pt x="3535" y="3535"/>
                  </a:cubicBezTo>
                  <a:lnTo>
                    <a:pt x="3523" y="3541"/>
                  </a:lnTo>
                  <a:cubicBezTo>
                    <a:pt x="3517" y="3588"/>
                    <a:pt x="3444" y="3629"/>
                    <a:pt x="3397" y="3629"/>
                  </a:cubicBezTo>
                  <a:cubicBezTo>
                    <a:pt x="3376" y="3638"/>
                    <a:pt x="3357" y="3657"/>
                    <a:pt x="3347" y="3679"/>
                  </a:cubicBezTo>
                  <a:cubicBezTo>
                    <a:pt x="3338" y="3698"/>
                    <a:pt x="3334" y="3706"/>
                    <a:pt x="3328" y="3706"/>
                  </a:cubicBezTo>
                  <a:cubicBezTo>
                    <a:pt x="3323" y="3706"/>
                    <a:pt x="3318" y="3703"/>
                    <a:pt x="3310" y="3698"/>
                  </a:cubicBezTo>
                  <a:cubicBezTo>
                    <a:pt x="3307" y="3693"/>
                    <a:pt x="3300" y="3691"/>
                    <a:pt x="3291" y="3691"/>
                  </a:cubicBezTo>
                  <a:cubicBezTo>
                    <a:pt x="3264" y="3691"/>
                    <a:pt x="3221" y="3710"/>
                    <a:pt x="3238" y="3736"/>
                  </a:cubicBezTo>
                  <a:lnTo>
                    <a:pt x="3213" y="3723"/>
                  </a:lnTo>
                  <a:cubicBezTo>
                    <a:pt x="3209" y="3722"/>
                    <a:pt x="3206" y="3721"/>
                    <a:pt x="3204" y="3721"/>
                  </a:cubicBezTo>
                  <a:cubicBezTo>
                    <a:pt x="3191" y="3721"/>
                    <a:pt x="3192" y="3741"/>
                    <a:pt x="3200" y="3754"/>
                  </a:cubicBezTo>
                  <a:cubicBezTo>
                    <a:pt x="3210" y="3773"/>
                    <a:pt x="3211" y="3784"/>
                    <a:pt x="3205" y="3784"/>
                  </a:cubicBezTo>
                  <a:cubicBezTo>
                    <a:pt x="3199" y="3784"/>
                    <a:pt x="3186" y="3774"/>
                    <a:pt x="3166" y="3751"/>
                  </a:cubicBezTo>
                  <a:cubicBezTo>
                    <a:pt x="3156" y="3731"/>
                    <a:pt x="3147" y="3724"/>
                    <a:pt x="3143" y="3724"/>
                  </a:cubicBezTo>
                  <a:lnTo>
                    <a:pt x="3143" y="3724"/>
                  </a:lnTo>
                  <a:cubicBezTo>
                    <a:pt x="3140" y="3724"/>
                    <a:pt x="3139" y="3730"/>
                    <a:pt x="3144" y="3739"/>
                  </a:cubicBezTo>
                  <a:cubicBezTo>
                    <a:pt x="3141" y="3759"/>
                    <a:pt x="3139" y="3780"/>
                    <a:pt x="3126" y="3780"/>
                  </a:cubicBezTo>
                  <a:cubicBezTo>
                    <a:pt x="3123" y="3780"/>
                    <a:pt x="3119" y="3779"/>
                    <a:pt x="3115" y="3776"/>
                  </a:cubicBezTo>
                  <a:cubicBezTo>
                    <a:pt x="3103" y="3783"/>
                    <a:pt x="3090" y="3789"/>
                    <a:pt x="3112" y="3826"/>
                  </a:cubicBezTo>
                  <a:cubicBezTo>
                    <a:pt x="3122" y="3845"/>
                    <a:pt x="3109" y="3851"/>
                    <a:pt x="3097" y="3858"/>
                  </a:cubicBezTo>
                  <a:cubicBezTo>
                    <a:pt x="3087" y="3845"/>
                    <a:pt x="3084" y="3830"/>
                    <a:pt x="3090" y="3814"/>
                  </a:cubicBezTo>
                  <a:lnTo>
                    <a:pt x="3090" y="3814"/>
                  </a:lnTo>
                  <a:cubicBezTo>
                    <a:pt x="3085" y="3816"/>
                    <a:pt x="3077" y="3821"/>
                    <a:pt x="3065" y="3826"/>
                  </a:cubicBezTo>
                  <a:cubicBezTo>
                    <a:pt x="3060" y="3828"/>
                    <a:pt x="3054" y="3829"/>
                    <a:pt x="3049" y="3829"/>
                  </a:cubicBezTo>
                  <a:cubicBezTo>
                    <a:pt x="3033" y="3829"/>
                    <a:pt x="3018" y="3822"/>
                    <a:pt x="3009" y="3808"/>
                  </a:cubicBezTo>
                  <a:cubicBezTo>
                    <a:pt x="3002" y="3804"/>
                    <a:pt x="2996" y="3802"/>
                    <a:pt x="2992" y="3802"/>
                  </a:cubicBezTo>
                  <a:cubicBezTo>
                    <a:pt x="2983" y="3802"/>
                    <a:pt x="2984" y="3811"/>
                    <a:pt x="3006" y="3833"/>
                  </a:cubicBezTo>
                  <a:cubicBezTo>
                    <a:pt x="3025" y="3870"/>
                    <a:pt x="3025" y="3870"/>
                    <a:pt x="3003" y="3883"/>
                  </a:cubicBezTo>
                  <a:cubicBezTo>
                    <a:pt x="2996" y="3886"/>
                    <a:pt x="2990" y="3889"/>
                    <a:pt x="2984" y="3889"/>
                  </a:cubicBezTo>
                  <a:cubicBezTo>
                    <a:pt x="2978" y="3889"/>
                    <a:pt x="2973" y="3886"/>
                    <a:pt x="2968" y="3877"/>
                  </a:cubicBezTo>
                  <a:cubicBezTo>
                    <a:pt x="2961" y="3866"/>
                    <a:pt x="2958" y="3862"/>
                    <a:pt x="2953" y="3862"/>
                  </a:cubicBezTo>
                  <a:cubicBezTo>
                    <a:pt x="2949" y="3862"/>
                    <a:pt x="2944" y="3865"/>
                    <a:pt x="2934" y="3870"/>
                  </a:cubicBezTo>
                  <a:cubicBezTo>
                    <a:pt x="2896" y="3892"/>
                    <a:pt x="2890" y="3964"/>
                    <a:pt x="2896" y="4008"/>
                  </a:cubicBezTo>
                  <a:cubicBezTo>
                    <a:pt x="2906" y="4028"/>
                    <a:pt x="2911" y="4037"/>
                    <a:pt x="2908" y="4037"/>
                  </a:cubicBezTo>
                  <a:cubicBezTo>
                    <a:pt x="2906" y="4037"/>
                    <a:pt x="2898" y="4029"/>
                    <a:pt x="2884" y="4014"/>
                  </a:cubicBezTo>
                  <a:cubicBezTo>
                    <a:pt x="2879" y="4005"/>
                    <a:pt x="2873" y="4002"/>
                    <a:pt x="2867" y="4002"/>
                  </a:cubicBezTo>
                  <a:cubicBezTo>
                    <a:pt x="2862" y="4002"/>
                    <a:pt x="2855" y="4005"/>
                    <a:pt x="2849" y="4008"/>
                  </a:cubicBezTo>
                  <a:cubicBezTo>
                    <a:pt x="2840" y="3992"/>
                    <a:pt x="2852" y="3986"/>
                    <a:pt x="2865" y="3977"/>
                  </a:cubicBezTo>
                  <a:lnTo>
                    <a:pt x="2855" y="3961"/>
                  </a:lnTo>
                  <a:cubicBezTo>
                    <a:pt x="2842" y="3948"/>
                    <a:pt x="2832" y="3942"/>
                    <a:pt x="2826" y="3942"/>
                  </a:cubicBezTo>
                  <a:cubicBezTo>
                    <a:pt x="2817" y="3942"/>
                    <a:pt x="2814" y="3954"/>
                    <a:pt x="2818" y="3980"/>
                  </a:cubicBezTo>
                  <a:cubicBezTo>
                    <a:pt x="2816" y="3995"/>
                    <a:pt x="2815" y="4001"/>
                    <a:pt x="2810" y="4001"/>
                  </a:cubicBezTo>
                  <a:cubicBezTo>
                    <a:pt x="2807" y="4001"/>
                    <a:pt x="2802" y="3998"/>
                    <a:pt x="2793" y="3992"/>
                  </a:cubicBezTo>
                  <a:cubicBezTo>
                    <a:pt x="2779" y="3985"/>
                    <a:pt x="2765" y="3977"/>
                    <a:pt x="2759" y="3977"/>
                  </a:cubicBezTo>
                  <a:cubicBezTo>
                    <a:pt x="2756" y="3977"/>
                    <a:pt x="2755" y="3979"/>
                    <a:pt x="2758" y="3986"/>
                  </a:cubicBezTo>
                  <a:cubicBezTo>
                    <a:pt x="2752" y="3989"/>
                    <a:pt x="2744" y="3991"/>
                    <a:pt x="2736" y="3991"/>
                  </a:cubicBezTo>
                  <a:cubicBezTo>
                    <a:pt x="2728" y="3991"/>
                    <a:pt x="2719" y="3989"/>
                    <a:pt x="2711" y="3986"/>
                  </a:cubicBezTo>
                  <a:cubicBezTo>
                    <a:pt x="2689" y="3999"/>
                    <a:pt x="2677" y="4005"/>
                    <a:pt x="2686" y="4024"/>
                  </a:cubicBezTo>
                  <a:cubicBezTo>
                    <a:pt x="2696" y="4043"/>
                    <a:pt x="2683" y="4049"/>
                    <a:pt x="2670" y="4055"/>
                  </a:cubicBezTo>
                  <a:cubicBezTo>
                    <a:pt x="2658" y="4061"/>
                    <a:pt x="2645" y="4068"/>
                    <a:pt x="2655" y="4086"/>
                  </a:cubicBezTo>
                  <a:cubicBezTo>
                    <a:pt x="2667" y="4108"/>
                    <a:pt x="2661" y="4133"/>
                    <a:pt x="2639" y="4143"/>
                  </a:cubicBezTo>
                  <a:cubicBezTo>
                    <a:pt x="2631" y="4159"/>
                    <a:pt x="2627" y="4166"/>
                    <a:pt x="2621" y="4166"/>
                  </a:cubicBezTo>
                  <a:cubicBezTo>
                    <a:pt x="2616" y="4166"/>
                    <a:pt x="2608" y="4159"/>
                    <a:pt x="2592" y="4143"/>
                  </a:cubicBezTo>
                  <a:cubicBezTo>
                    <a:pt x="2588" y="4134"/>
                    <a:pt x="2583" y="4131"/>
                    <a:pt x="2577" y="4131"/>
                  </a:cubicBezTo>
                  <a:cubicBezTo>
                    <a:pt x="2571" y="4131"/>
                    <a:pt x="2564" y="4135"/>
                    <a:pt x="2558" y="4140"/>
                  </a:cubicBezTo>
                  <a:cubicBezTo>
                    <a:pt x="2554" y="4141"/>
                    <a:pt x="2551" y="4141"/>
                    <a:pt x="2548" y="4141"/>
                  </a:cubicBezTo>
                  <a:cubicBezTo>
                    <a:pt x="2539" y="4141"/>
                    <a:pt x="2530" y="4138"/>
                    <a:pt x="2523" y="4133"/>
                  </a:cubicBezTo>
                  <a:cubicBezTo>
                    <a:pt x="2518" y="4131"/>
                    <a:pt x="2515" y="4129"/>
                    <a:pt x="2513" y="4129"/>
                  </a:cubicBezTo>
                  <a:cubicBezTo>
                    <a:pt x="2505" y="4129"/>
                    <a:pt x="2513" y="4144"/>
                    <a:pt x="2520" y="4159"/>
                  </a:cubicBezTo>
                  <a:lnTo>
                    <a:pt x="2542" y="4193"/>
                  </a:lnTo>
                  <a:cubicBezTo>
                    <a:pt x="2541" y="4194"/>
                    <a:pt x="2539" y="4194"/>
                    <a:pt x="2538" y="4194"/>
                  </a:cubicBezTo>
                  <a:cubicBezTo>
                    <a:pt x="2524" y="4194"/>
                    <a:pt x="2497" y="4169"/>
                    <a:pt x="2489" y="4152"/>
                  </a:cubicBezTo>
                  <a:cubicBezTo>
                    <a:pt x="2472" y="4137"/>
                    <a:pt x="2464" y="4130"/>
                    <a:pt x="2462" y="4130"/>
                  </a:cubicBezTo>
                  <a:lnTo>
                    <a:pt x="2462" y="4130"/>
                  </a:lnTo>
                  <a:cubicBezTo>
                    <a:pt x="2459" y="4130"/>
                    <a:pt x="2465" y="4139"/>
                    <a:pt x="2476" y="4159"/>
                  </a:cubicBezTo>
                  <a:cubicBezTo>
                    <a:pt x="2485" y="4175"/>
                    <a:pt x="2483" y="4197"/>
                    <a:pt x="2458" y="4197"/>
                  </a:cubicBezTo>
                  <a:cubicBezTo>
                    <a:pt x="2455" y="4197"/>
                    <a:pt x="2452" y="4197"/>
                    <a:pt x="2448" y="4196"/>
                  </a:cubicBezTo>
                  <a:cubicBezTo>
                    <a:pt x="2432" y="4204"/>
                    <a:pt x="2416" y="4212"/>
                    <a:pt x="2404" y="4212"/>
                  </a:cubicBezTo>
                  <a:cubicBezTo>
                    <a:pt x="2397" y="4212"/>
                    <a:pt x="2392" y="4209"/>
                    <a:pt x="2388" y="4202"/>
                  </a:cubicBezTo>
                  <a:cubicBezTo>
                    <a:pt x="2384" y="4200"/>
                    <a:pt x="2380" y="4199"/>
                    <a:pt x="2377" y="4199"/>
                  </a:cubicBezTo>
                  <a:cubicBezTo>
                    <a:pt x="2365" y="4199"/>
                    <a:pt x="2363" y="4215"/>
                    <a:pt x="2363" y="4215"/>
                  </a:cubicBezTo>
                  <a:cubicBezTo>
                    <a:pt x="2363" y="4240"/>
                    <a:pt x="2351" y="4246"/>
                    <a:pt x="2304" y="4246"/>
                  </a:cubicBezTo>
                  <a:cubicBezTo>
                    <a:pt x="2286" y="4246"/>
                    <a:pt x="2271" y="4245"/>
                    <a:pt x="2261" y="4245"/>
                  </a:cubicBezTo>
                  <a:cubicBezTo>
                    <a:pt x="2223" y="4245"/>
                    <a:pt x="2227" y="4252"/>
                    <a:pt x="2241" y="4281"/>
                  </a:cubicBezTo>
                  <a:cubicBezTo>
                    <a:pt x="2249" y="4292"/>
                    <a:pt x="2255" y="4302"/>
                    <a:pt x="2252" y="4302"/>
                  </a:cubicBezTo>
                  <a:cubicBezTo>
                    <a:pt x="2250" y="4302"/>
                    <a:pt x="2244" y="4298"/>
                    <a:pt x="2232" y="4287"/>
                  </a:cubicBezTo>
                  <a:cubicBezTo>
                    <a:pt x="2227" y="4285"/>
                    <a:pt x="2223" y="4284"/>
                    <a:pt x="2220" y="4284"/>
                  </a:cubicBezTo>
                  <a:cubicBezTo>
                    <a:pt x="2206" y="4284"/>
                    <a:pt x="2204" y="4305"/>
                    <a:pt x="2191" y="4331"/>
                  </a:cubicBezTo>
                  <a:cubicBezTo>
                    <a:pt x="2194" y="4359"/>
                    <a:pt x="2204" y="4387"/>
                    <a:pt x="2219" y="4409"/>
                  </a:cubicBezTo>
                  <a:cubicBezTo>
                    <a:pt x="2233" y="4436"/>
                    <a:pt x="2236" y="4444"/>
                    <a:pt x="2225" y="4444"/>
                  </a:cubicBezTo>
                  <a:cubicBezTo>
                    <a:pt x="2221" y="4444"/>
                    <a:pt x="2213" y="4442"/>
                    <a:pt x="2204" y="4441"/>
                  </a:cubicBezTo>
                  <a:cubicBezTo>
                    <a:pt x="2201" y="4442"/>
                    <a:pt x="2199" y="4442"/>
                    <a:pt x="2196" y="4442"/>
                  </a:cubicBezTo>
                  <a:cubicBezTo>
                    <a:pt x="2183" y="4442"/>
                    <a:pt x="2167" y="4432"/>
                    <a:pt x="2160" y="4419"/>
                  </a:cubicBezTo>
                  <a:cubicBezTo>
                    <a:pt x="2150" y="4400"/>
                    <a:pt x="2163" y="4394"/>
                    <a:pt x="2163" y="4394"/>
                  </a:cubicBezTo>
                  <a:lnTo>
                    <a:pt x="2175" y="4387"/>
                  </a:lnTo>
                  <a:cubicBezTo>
                    <a:pt x="2166" y="4373"/>
                    <a:pt x="2158" y="4358"/>
                    <a:pt x="2143" y="4358"/>
                  </a:cubicBezTo>
                  <a:cubicBezTo>
                    <a:pt x="2139" y="4358"/>
                    <a:pt x="2134" y="4359"/>
                    <a:pt x="2128" y="4362"/>
                  </a:cubicBezTo>
                  <a:cubicBezTo>
                    <a:pt x="2121" y="4358"/>
                    <a:pt x="2114" y="4356"/>
                    <a:pt x="2110" y="4356"/>
                  </a:cubicBezTo>
                  <a:cubicBezTo>
                    <a:pt x="2102" y="4356"/>
                    <a:pt x="2100" y="4363"/>
                    <a:pt x="2106" y="4375"/>
                  </a:cubicBezTo>
                  <a:cubicBezTo>
                    <a:pt x="2100" y="4371"/>
                    <a:pt x="2093" y="4370"/>
                    <a:pt x="2086" y="4370"/>
                  </a:cubicBezTo>
                  <a:cubicBezTo>
                    <a:pt x="2070" y="4370"/>
                    <a:pt x="2052" y="4378"/>
                    <a:pt x="2034" y="4387"/>
                  </a:cubicBezTo>
                  <a:cubicBezTo>
                    <a:pt x="2014" y="4397"/>
                    <a:pt x="1989" y="4413"/>
                    <a:pt x="1967" y="4413"/>
                  </a:cubicBezTo>
                  <a:cubicBezTo>
                    <a:pt x="1961" y="4413"/>
                    <a:pt x="1955" y="4412"/>
                    <a:pt x="1950" y="4409"/>
                  </a:cubicBezTo>
                  <a:cubicBezTo>
                    <a:pt x="1928" y="4422"/>
                    <a:pt x="1915" y="4428"/>
                    <a:pt x="1925" y="4447"/>
                  </a:cubicBezTo>
                  <a:cubicBezTo>
                    <a:pt x="1937" y="4470"/>
                    <a:pt x="1936" y="4480"/>
                    <a:pt x="1931" y="4480"/>
                  </a:cubicBezTo>
                  <a:cubicBezTo>
                    <a:pt x="1928" y="4480"/>
                    <a:pt x="1925" y="4477"/>
                    <a:pt x="1921" y="4472"/>
                  </a:cubicBezTo>
                  <a:cubicBezTo>
                    <a:pt x="1916" y="4466"/>
                    <a:pt x="1905" y="4463"/>
                    <a:pt x="1891" y="4463"/>
                  </a:cubicBezTo>
                  <a:cubicBezTo>
                    <a:pt x="1833" y="4463"/>
                    <a:pt x="1722" y="4512"/>
                    <a:pt x="1727" y="4547"/>
                  </a:cubicBezTo>
                  <a:lnTo>
                    <a:pt x="1705" y="4560"/>
                  </a:lnTo>
                  <a:cubicBezTo>
                    <a:pt x="1704" y="4560"/>
                    <a:pt x="1702" y="4560"/>
                    <a:pt x="1701" y="4560"/>
                  </a:cubicBezTo>
                  <a:cubicBezTo>
                    <a:pt x="1665" y="4560"/>
                    <a:pt x="1595" y="4595"/>
                    <a:pt x="1592" y="4619"/>
                  </a:cubicBezTo>
                  <a:lnTo>
                    <a:pt x="1558" y="4638"/>
                  </a:lnTo>
                  <a:cubicBezTo>
                    <a:pt x="1550" y="4637"/>
                    <a:pt x="1543" y="4636"/>
                    <a:pt x="1537" y="4636"/>
                  </a:cubicBezTo>
                  <a:cubicBezTo>
                    <a:pt x="1518" y="4636"/>
                    <a:pt x="1510" y="4644"/>
                    <a:pt x="1508" y="4663"/>
                  </a:cubicBezTo>
                  <a:cubicBezTo>
                    <a:pt x="1506" y="4681"/>
                    <a:pt x="1510" y="4696"/>
                    <a:pt x="1509" y="4696"/>
                  </a:cubicBezTo>
                  <a:cubicBezTo>
                    <a:pt x="1508" y="4696"/>
                    <a:pt x="1507" y="4694"/>
                    <a:pt x="1505" y="4688"/>
                  </a:cubicBezTo>
                  <a:cubicBezTo>
                    <a:pt x="1502" y="4682"/>
                    <a:pt x="1497" y="4679"/>
                    <a:pt x="1490" y="4679"/>
                  </a:cubicBezTo>
                  <a:cubicBezTo>
                    <a:pt x="1476" y="4679"/>
                    <a:pt x="1455" y="4690"/>
                    <a:pt x="1423" y="4707"/>
                  </a:cubicBezTo>
                  <a:cubicBezTo>
                    <a:pt x="1373" y="4732"/>
                    <a:pt x="1373" y="4732"/>
                    <a:pt x="1395" y="4745"/>
                  </a:cubicBezTo>
                  <a:cubicBezTo>
                    <a:pt x="1378" y="4765"/>
                    <a:pt x="1366" y="4772"/>
                    <a:pt x="1358" y="4772"/>
                  </a:cubicBezTo>
                  <a:cubicBezTo>
                    <a:pt x="1348" y="4772"/>
                    <a:pt x="1342" y="4762"/>
                    <a:pt x="1335" y="4754"/>
                  </a:cubicBezTo>
                  <a:cubicBezTo>
                    <a:pt x="1333" y="4737"/>
                    <a:pt x="1327" y="4728"/>
                    <a:pt x="1323" y="4728"/>
                  </a:cubicBezTo>
                  <a:cubicBezTo>
                    <a:pt x="1316" y="4728"/>
                    <a:pt x="1312" y="4748"/>
                    <a:pt x="1323" y="4785"/>
                  </a:cubicBezTo>
                  <a:cubicBezTo>
                    <a:pt x="1327" y="4815"/>
                    <a:pt x="1316" y="4829"/>
                    <a:pt x="1305" y="4829"/>
                  </a:cubicBezTo>
                  <a:cubicBezTo>
                    <a:pt x="1301" y="4829"/>
                    <a:pt x="1297" y="4827"/>
                    <a:pt x="1295" y="4823"/>
                  </a:cubicBezTo>
                  <a:cubicBezTo>
                    <a:pt x="1285" y="4804"/>
                    <a:pt x="1298" y="4798"/>
                    <a:pt x="1310" y="4792"/>
                  </a:cubicBezTo>
                  <a:lnTo>
                    <a:pt x="1292" y="4754"/>
                  </a:lnTo>
                  <a:cubicBezTo>
                    <a:pt x="1279" y="4760"/>
                    <a:pt x="1279" y="4760"/>
                    <a:pt x="1276" y="4785"/>
                  </a:cubicBezTo>
                  <a:cubicBezTo>
                    <a:pt x="1276" y="4785"/>
                    <a:pt x="1263" y="4792"/>
                    <a:pt x="1260" y="4817"/>
                  </a:cubicBezTo>
                  <a:cubicBezTo>
                    <a:pt x="1257" y="4839"/>
                    <a:pt x="1270" y="4861"/>
                    <a:pt x="1292" y="4870"/>
                  </a:cubicBezTo>
                  <a:cubicBezTo>
                    <a:pt x="1313" y="4882"/>
                    <a:pt x="1301" y="4889"/>
                    <a:pt x="1288" y="4895"/>
                  </a:cubicBezTo>
                  <a:cubicBezTo>
                    <a:pt x="1254" y="4892"/>
                    <a:pt x="1245" y="4873"/>
                    <a:pt x="1248" y="4848"/>
                  </a:cubicBezTo>
                  <a:cubicBezTo>
                    <a:pt x="1257" y="4842"/>
                    <a:pt x="1248" y="4823"/>
                    <a:pt x="1238" y="4804"/>
                  </a:cubicBezTo>
                  <a:cubicBezTo>
                    <a:pt x="1237" y="4802"/>
                    <a:pt x="1236" y="4801"/>
                    <a:pt x="1234" y="4801"/>
                  </a:cubicBezTo>
                  <a:cubicBezTo>
                    <a:pt x="1220" y="4801"/>
                    <a:pt x="1189" y="4859"/>
                    <a:pt x="1194" y="4898"/>
                  </a:cubicBezTo>
                  <a:cubicBezTo>
                    <a:pt x="1192" y="4893"/>
                    <a:pt x="1189" y="4887"/>
                    <a:pt x="1185" y="4879"/>
                  </a:cubicBezTo>
                  <a:cubicBezTo>
                    <a:pt x="1182" y="4872"/>
                    <a:pt x="1176" y="4870"/>
                    <a:pt x="1169" y="4870"/>
                  </a:cubicBezTo>
                  <a:cubicBezTo>
                    <a:pt x="1157" y="4870"/>
                    <a:pt x="1141" y="4878"/>
                    <a:pt x="1125" y="4886"/>
                  </a:cubicBezTo>
                  <a:cubicBezTo>
                    <a:pt x="1100" y="4898"/>
                    <a:pt x="1091" y="4904"/>
                    <a:pt x="1100" y="4923"/>
                  </a:cubicBezTo>
                  <a:cubicBezTo>
                    <a:pt x="1110" y="4942"/>
                    <a:pt x="1119" y="4961"/>
                    <a:pt x="1107" y="4967"/>
                  </a:cubicBezTo>
                  <a:cubicBezTo>
                    <a:pt x="1108" y="4966"/>
                    <a:pt x="1110" y="4966"/>
                    <a:pt x="1112" y="4966"/>
                  </a:cubicBezTo>
                  <a:cubicBezTo>
                    <a:pt x="1122" y="4966"/>
                    <a:pt x="1130" y="4982"/>
                    <a:pt x="1138" y="4998"/>
                  </a:cubicBezTo>
                  <a:cubicBezTo>
                    <a:pt x="1119" y="4995"/>
                    <a:pt x="1100" y="4989"/>
                    <a:pt x="1082" y="4980"/>
                  </a:cubicBezTo>
                  <a:cubicBezTo>
                    <a:pt x="1062" y="4966"/>
                    <a:pt x="1038" y="4959"/>
                    <a:pt x="1015" y="4959"/>
                  </a:cubicBezTo>
                  <a:cubicBezTo>
                    <a:pt x="994" y="4959"/>
                    <a:pt x="974" y="4965"/>
                    <a:pt x="956" y="4976"/>
                  </a:cubicBezTo>
                  <a:cubicBezTo>
                    <a:pt x="937" y="4986"/>
                    <a:pt x="910" y="4999"/>
                    <a:pt x="889" y="4999"/>
                  </a:cubicBezTo>
                  <a:cubicBezTo>
                    <a:pt x="883" y="4999"/>
                    <a:pt x="877" y="4998"/>
                    <a:pt x="872" y="4995"/>
                  </a:cubicBezTo>
                  <a:cubicBezTo>
                    <a:pt x="847" y="5008"/>
                    <a:pt x="834" y="5014"/>
                    <a:pt x="843" y="5033"/>
                  </a:cubicBezTo>
                  <a:lnTo>
                    <a:pt x="821" y="5045"/>
                  </a:lnTo>
                  <a:cubicBezTo>
                    <a:pt x="815" y="5042"/>
                    <a:pt x="809" y="5040"/>
                    <a:pt x="803" y="5040"/>
                  </a:cubicBezTo>
                  <a:cubicBezTo>
                    <a:pt x="788" y="5040"/>
                    <a:pt x="777" y="5051"/>
                    <a:pt x="784" y="5064"/>
                  </a:cubicBezTo>
                  <a:cubicBezTo>
                    <a:pt x="782" y="5081"/>
                    <a:pt x="771" y="5081"/>
                    <a:pt x="761" y="5081"/>
                  </a:cubicBezTo>
                  <a:lnTo>
                    <a:pt x="761" y="5081"/>
                  </a:lnTo>
                  <a:cubicBezTo>
                    <a:pt x="756" y="5081"/>
                    <a:pt x="750" y="5081"/>
                    <a:pt x="746" y="5083"/>
                  </a:cubicBezTo>
                  <a:cubicBezTo>
                    <a:pt x="728" y="5074"/>
                    <a:pt x="718" y="5069"/>
                    <a:pt x="714" y="5069"/>
                  </a:cubicBezTo>
                  <a:lnTo>
                    <a:pt x="714" y="5069"/>
                  </a:lnTo>
                  <a:cubicBezTo>
                    <a:pt x="709" y="5069"/>
                    <a:pt x="719" y="5080"/>
                    <a:pt x="743" y="5108"/>
                  </a:cubicBezTo>
                  <a:cubicBezTo>
                    <a:pt x="755" y="5122"/>
                    <a:pt x="770" y="5129"/>
                    <a:pt x="785" y="5129"/>
                  </a:cubicBezTo>
                  <a:cubicBezTo>
                    <a:pt x="790" y="5129"/>
                    <a:pt x="795" y="5128"/>
                    <a:pt x="800" y="5127"/>
                  </a:cubicBezTo>
                  <a:lnTo>
                    <a:pt x="837" y="5108"/>
                  </a:lnTo>
                  <a:lnTo>
                    <a:pt x="812" y="5146"/>
                  </a:lnTo>
                  <a:cubicBezTo>
                    <a:pt x="793" y="5158"/>
                    <a:pt x="787" y="5180"/>
                    <a:pt x="793" y="5202"/>
                  </a:cubicBezTo>
                  <a:cubicBezTo>
                    <a:pt x="793" y="5202"/>
                    <a:pt x="803" y="5221"/>
                    <a:pt x="790" y="5227"/>
                  </a:cubicBezTo>
                  <a:lnTo>
                    <a:pt x="771" y="5190"/>
                  </a:lnTo>
                  <a:cubicBezTo>
                    <a:pt x="771" y="5168"/>
                    <a:pt x="765" y="5146"/>
                    <a:pt x="756" y="5127"/>
                  </a:cubicBezTo>
                  <a:cubicBezTo>
                    <a:pt x="740" y="5114"/>
                    <a:pt x="722" y="5107"/>
                    <a:pt x="709" y="5107"/>
                  </a:cubicBezTo>
                  <a:cubicBezTo>
                    <a:pt x="694" y="5107"/>
                    <a:pt x="686" y="5116"/>
                    <a:pt x="696" y="5136"/>
                  </a:cubicBezTo>
                  <a:cubicBezTo>
                    <a:pt x="691" y="5139"/>
                    <a:pt x="688" y="5140"/>
                    <a:pt x="685" y="5140"/>
                  </a:cubicBezTo>
                  <a:cubicBezTo>
                    <a:pt x="680" y="5140"/>
                    <a:pt x="675" y="5137"/>
                    <a:pt x="662" y="5130"/>
                  </a:cubicBezTo>
                  <a:cubicBezTo>
                    <a:pt x="658" y="5124"/>
                    <a:pt x="655" y="5120"/>
                    <a:pt x="652" y="5120"/>
                  </a:cubicBezTo>
                  <a:cubicBezTo>
                    <a:pt x="646" y="5120"/>
                    <a:pt x="642" y="5133"/>
                    <a:pt x="646" y="5161"/>
                  </a:cubicBezTo>
                  <a:cubicBezTo>
                    <a:pt x="651" y="5187"/>
                    <a:pt x="650" y="5200"/>
                    <a:pt x="640" y="5200"/>
                  </a:cubicBezTo>
                  <a:cubicBezTo>
                    <a:pt x="633" y="5200"/>
                    <a:pt x="623" y="5193"/>
                    <a:pt x="608" y="5180"/>
                  </a:cubicBezTo>
                  <a:cubicBezTo>
                    <a:pt x="595" y="5173"/>
                    <a:pt x="582" y="5170"/>
                    <a:pt x="570" y="5170"/>
                  </a:cubicBezTo>
                  <a:cubicBezTo>
                    <a:pt x="541" y="5170"/>
                    <a:pt x="520" y="5186"/>
                    <a:pt x="527" y="5199"/>
                  </a:cubicBezTo>
                  <a:cubicBezTo>
                    <a:pt x="542" y="5222"/>
                    <a:pt x="525" y="5248"/>
                    <a:pt x="503" y="5248"/>
                  </a:cubicBezTo>
                  <a:cubicBezTo>
                    <a:pt x="497" y="5248"/>
                    <a:pt x="492" y="5247"/>
                    <a:pt x="486" y="5243"/>
                  </a:cubicBezTo>
                  <a:cubicBezTo>
                    <a:pt x="479" y="5239"/>
                    <a:pt x="473" y="5237"/>
                    <a:pt x="467" y="5237"/>
                  </a:cubicBezTo>
                  <a:cubicBezTo>
                    <a:pt x="457" y="5237"/>
                    <a:pt x="452" y="5245"/>
                    <a:pt x="452" y="5262"/>
                  </a:cubicBezTo>
                  <a:cubicBezTo>
                    <a:pt x="446" y="5252"/>
                    <a:pt x="436" y="5244"/>
                    <a:pt x="428" y="5244"/>
                  </a:cubicBezTo>
                  <a:cubicBezTo>
                    <a:pt x="423" y="5244"/>
                    <a:pt x="419" y="5248"/>
                    <a:pt x="417" y="5259"/>
                  </a:cubicBezTo>
                  <a:cubicBezTo>
                    <a:pt x="417" y="5259"/>
                    <a:pt x="405" y="5265"/>
                    <a:pt x="427" y="5274"/>
                  </a:cubicBezTo>
                  <a:lnTo>
                    <a:pt x="420" y="5324"/>
                  </a:lnTo>
                  <a:cubicBezTo>
                    <a:pt x="422" y="5324"/>
                    <a:pt x="424" y="5323"/>
                    <a:pt x="425" y="5323"/>
                  </a:cubicBezTo>
                  <a:cubicBezTo>
                    <a:pt x="435" y="5323"/>
                    <a:pt x="444" y="5339"/>
                    <a:pt x="452" y="5356"/>
                  </a:cubicBezTo>
                  <a:cubicBezTo>
                    <a:pt x="457" y="5364"/>
                    <a:pt x="448" y="5370"/>
                    <a:pt x="431" y="5370"/>
                  </a:cubicBezTo>
                  <a:cubicBezTo>
                    <a:pt x="411" y="5370"/>
                    <a:pt x="380" y="5362"/>
                    <a:pt x="351" y="5340"/>
                  </a:cubicBezTo>
                  <a:lnTo>
                    <a:pt x="308" y="5315"/>
                  </a:lnTo>
                  <a:lnTo>
                    <a:pt x="308" y="5315"/>
                  </a:lnTo>
                  <a:lnTo>
                    <a:pt x="326" y="5353"/>
                  </a:lnTo>
                  <a:cubicBezTo>
                    <a:pt x="320" y="5356"/>
                    <a:pt x="314" y="5359"/>
                    <a:pt x="308" y="5359"/>
                  </a:cubicBezTo>
                  <a:cubicBezTo>
                    <a:pt x="302" y="5359"/>
                    <a:pt x="297" y="5356"/>
                    <a:pt x="292" y="5346"/>
                  </a:cubicBezTo>
                  <a:cubicBezTo>
                    <a:pt x="286" y="5334"/>
                    <a:pt x="284" y="5330"/>
                    <a:pt x="280" y="5330"/>
                  </a:cubicBezTo>
                  <a:cubicBezTo>
                    <a:pt x="277" y="5330"/>
                    <a:pt x="275" y="5331"/>
                    <a:pt x="270" y="5334"/>
                  </a:cubicBezTo>
                  <a:cubicBezTo>
                    <a:pt x="270" y="5334"/>
                    <a:pt x="257" y="5340"/>
                    <a:pt x="267" y="5359"/>
                  </a:cubicBezTo>
                  <a:cubicBezTo>
                    <a:pt x="279" y="5383"/>
                    <a:pt x="283" y="5391"/>
                    <a:pt x="279" y="5391"/>
                  </a:cubicBezTo>
                  <a:cubicBezTo>
                    <a:pt x="277" y="5391"/>
                    <a:pt x="272" y="5388"/>
                    <a:pt x="264" y="5384"/>
                  </a:cubicBezTo>
                  <a:cubicBezTo>
                    <a:pt x="251" y="5371"/>
                    <a:pt x="241" y="5364"/>
                    <a:pt x="235" y="5364"/>
                  </a:cubicBezTo>
                  <a:cubicBezTo>
                    <a:pt x="226" y="5364"/>
                    <a:pt x="224" y="5377"/>
                    <a:pt x="229" y="5403"/>
                  </a:cubicBezTo>
                  <a:cubicBezTo>
                    <a:pt x="239" y="5422"/>
                    <a:pt x="244" y="5432"/>
                    <a:pt x="241" y="5432"/>
                  </a:cubicBezTo>
                  <a:cubicBezTo>
                    <a:pt x="239" y="5432"/>
                    <a:pt x="232" y="5424"/>
                    <a:pt x="217" y="5409"/>
                  </a:cubicBezTo>
                  <a:cubicBezTo>
                    <a:pt x="209" y="5393"/>
                    <a:pt x="193" y="5382"/>
                    <a:pt x="180" y="5382"/>
                  </a:cubicBezTo>
                  <a:cubicBezTo>
                    <a:pt x="178" y="5382"/>
                    <a:pt x="175" y="5383"/>
                    <a:pt x="173" y="5384"/>
                  </a:cubicBezTo>
                  <a:lnTo>
                    <a:pt x="182" y="5403"/>
                  </a:lnTo>
                  <a:cubicBezTo>
                    <a:pt x="195" y="5429"/>
                    <a:pt x="193" y="5440"/>
                    <a:pt x="183" y="5440"/>
                  </a:cubicBezTo>
                  <a:cubicBezTo>
                    <a:pt x="179" y="5440"/>
                    <a:pt x="173" y="5438"/>
                    <a:pt x="167" y="5434"/>
                  </a:cubicBezTo>
                  <a:cubicBezTo>
                    <a:pt x="163" y="5427"/>
                    <a:pt x="159" y="5423"/>
                    <a:pt x="155" y="5423"/>
                  </a:cubicBezTo>
                  <a:cubicBezTo>
                    <a:pt x="147" y="5423"/>
                    <a:pt x="139" y="5433"/>
                    <a:pt x="129" y="5453"/>
                  </a:cubicBezTo>
                  <a:cubicBezTo>
                    <a:pt x="116" y="5460"/>
                    <a:pt x="106" y="5467"/>
                    <a:pt x="99" y="5467"/>
                  </a:cubicBezTo>
                  <a:cubicBezTo>
                    <a:pt x="93" y="5467"/>
                    <a:pt x="89" y="5464"/>
                    <a:pt x="85" y="5456"/>
                  </a:cubicBezTo>
                  <a:cubicBezTo>
                    <a:pt x="75" y="5438"/>
                    <a:pt x="69" y="5428"/>
                    <a:pt x="67" y="5428"/>
                  </a:cubicBezTo>
                  <a:lnTo>
                    <a:pt x="67" y="5428"/>
                  </a:lnTo>
                  <a:cubicBezTo>
                    <a:pt x="65" y="5428"/>
                    <a:pt x="68" y="5439"/>
                    <a:pt x="73" y="5462"/>
                  </a:cubicBezTo>
                  <a:cubicBezTo>
                    <a:pt x="70" y="5479"/>
                    <a:pt x="70" y="5485"/>
                    <a:pt x="59" y="5485"/>
                  </a:cubicBezTo>
                  <a:cubicBezTo>
                    <a:pt x="54" y="5485"/>
                    <a:pt x="46" y="5483"/>
                    <a:pt x="35" y="5481"/>
                  </a:cubicBezTo>
                  <a:cubicBezTo>
                    <a:pt x="26" y="5476"/>
                    <a:pt x="20" y="5473"/>
                    <a:pt x="17" y="5473"/>
                  </a:cubicBezTo>
                  <a:cubicBezTo>
                    <a:pt x="12" y="5473"/>
                    <a:pt x="12" y="5479"/>
                    <a:pt x="10" y="5494"/>
                  </a:cubicBezTo>
                  <a:cubicBezTo>
                    <a:pt x="25" y="5525"/>
                    <a:pt x="35" y="5543"/>
                    <a:pt x="44" y="5543"/>
                  </a:cubicBezTo>
                  <a:cubicBezTo>
                    <a:pt x="46" y="5543"/>
                    <a:pt x="48" y="5542"/>
                    <a:pt x="51" y="5541"/>
                  </a:cubicBezTo>
                  <a:cubicBezTo>
                    <a:pt x="55" y="5538"/>
                    <a:pt x="58" y="5537"/>
                    <a:pt x="60" y="5537"/>
                  </a:cubicBezTo>
                  <a:cubicBezTo>
                    <a:pt x="64" y="5537"/>
                    <a:pt x="67" y="5541"/>
                    <a:pt x="73" y="5553"/>
                  </a:cubicBezTo>
                  <a:lnTo>
                    <a:pt x="51" y="5566"/>
                  </a:lnTo>
                  <a:cubicBezTo>
                    <a:pt x="32" y="5575"/>
                    <a:pt x="16" y="5591"/>
                    <a:pt x="10" y="5610"/>
                  </a:cubicBezTo>
                  <a:cubicBezTo>
                    <a:pt x="1" y="5633"/>
                    <a:pt x="8" y="5659"/>
                    <a:pt x="18" y="5659"/>
                  </a:cubicBezTo>
                  <a:cubicBezTo>
                    <a:pt x="22" y="5659"/>
                    <a:pt x="25" y="5655"/>
                    <a:pt x="29" y="5647"/>
                  </a:cubicBezTo>
                  <a:lnTo>
                    <a:pt x="51" y="5660"/>
                  </a:lnTo>
                  <a:cubicBezTo>
                    <a:pt x="64" y="5683"/>
                    <a:pt x="77" y="5694"/>
                    <a:pt x="84" y="5694"/>
                  </a:cubicBezTo>
                  <a:cubicBezTo>
                    <a:pt x="93" y="5694"/>
                    <a:pt x="93" y="5677"/>
                    <a:pt x="76" y="5647"/>
                  </a:cubicBezTo>
                  <a:cubicBezTo>
                    <a:pt x="59" y="5615"/>
                    <a:pt x="53" y="5601"/>
                    <a:pt x="56" y="5601"/>
                  </a:cubicBezTo>
                  <a:lnTo>
                    <a:pt x="56" y="5601"/>
                  </a:lnTo>
                  <a:cubicBezTo>
                    <a:pt x="58" y="5601"/>
                    <a:pt x="65" y="5609"/>
                    <a:pt x="79" y="5622"/>
                  </a:cubicBezTo>
                  <a:cubicBezTo>
                    <a:pt x="90" y="5643"/>
                    <a:pt x="99" y="5649"/>
                    <a:pt x="108" y="5649"/>
                  </a:cubicBezTo>
                  <a:cubicBezTo>
                    <a:pt x="113" y="5649"/>
                    <a:pt x="118" y="5646"/>
                    <a:pt x="123" y="5644"/>
                  </a:cubicBezTo>
                  <a:cubicBezTo>
                    <a:pt x="127" y="5642"/>
                    <a:pt x="130" y="5640"/>
                    <a:pt x="132" y="5640"/>
                  </a:cubicBezTo>
                  <a:cubicBezTo>
                    <a:pt x="136" y="5640"/>
                    <a:pt x="139" y="5645"/>
                    <a:pt x="145" y="5657"/>
                  </a:cubicBezTo>
                  <a:cubicBezTo>
                    <a:pt x="152" y="5672"/>
                    <a:pt x="169" y="5683"/>
                    <a:pt x="181" y="5683"/>
                  </a:cubicBezTo>
                  <a:cubicBezTo>
                    <a:pt x="184" y="5683"/>
                    <a:pt x="186" y="5683"/>
                    <a:pt x="188" y="5682"/>
                  </a:cubicBezTo>
                  <a:cubicBezTo>
                    <a:pt x="201" y="5675"/>
                    <a:pt x="201" y="5675"/>
                    <a:pt x="192" y="5657"/>
                  </a:cubicBezTo>
                  <a:cubicBezTo>
                    <a:pt x="180" y="5650"/>
                    <a:pt x="182" y="5643"/>
                    <a:pt x="190" y="5643"/>
                  </a:cubicBezTo>
                  <a:cubicBezTo>
                    <a:pt x="198" y="5643"/>
                    <a:pt x="211" y="5648"/>
                    <a:pt x="226" y="5663"/>
                  </a:cubicBezTo>
                  <a:cubicBezTo>
                    <a:pt x="234" y="5667"/>
                    <a:pt x="239" y="5670"/>
                    <a:pt x="241" y="5670"/>
                  </a:cubicBezTo>
                  <a:cubicBezTo>
                    <a:pt x="245" y="5670"/>
                    <a:pt x="241" y="5662"/>
                    <a:pt x="229" y="5638"/>
                  </a:cubicBezTo>
                  <a:cubicBezTo>
                    <a:pt x="216" y="5615"/>
                    <a:pt x="220" y="5601"/>
                    <a:pt x="232" y="5601"/>
                  </a:cubicBezTo>
                  <a:cubicBezTo>
                    <a:pt x="240" y="5601"/>
                    <a:pt x="251" y="5607"/>
                    <a:pt x="264" y="5619"/>
                  </a:cubicBezTo>
                  <a:lnTo>
                    <a:pt x="289" y="5606"/>
                  </a:lnTo>
                  <a:cubicBezTo>
                    <a:pt x="301" y="5600"/>
                    <a:pt x="292" y="5581"/>
                    <a:pt x="282" y="5563"/>
                  </a:cubicBezTo>
                  <a:cubicBezTo>
                    <a:pt x="271" y="5539"/>
                    <a:pt x="266" y="5530"/>
                    <a:pt x="270" y="5530"/>
                  </a:cubicBezTo>
                  <a:lnTo>
                    <a:pt x="270" y="5530"/>
                  </a:lnTo>
                  <a:cubicBezTo>
                    <a:pt x="272" y="5530"/>
                    <a:pt x="278" y="5533"/>
                    <a:pt x="286" y="5537"/>
                  </a:cubicBezTo>
                  <a:cubicBezTo>
                    <a:pt x="298" y="5544"/>
                    <a:pt x="308" y="5556"/>
                    <a:pt x="317" y="5569"/>
                  </a:cubicBezTo>
                  <a:cubicBezTo>
                    <a:pt x="321" y="5578"/>
                    <a:pt x="327" y="5581"/>
                    <a:pt x="332" y="5581"/>
                  </a:cubicBezTo>
                  <a:cubicBezTo>
                    <a:pt x="338" y="5581"/>
                    <a:pt x="345" y="5577"/>
                    <a:pt x="351" y="5572"/>
                  </a:cubicBezTo>
                  <a:cubicBezTo>
                    <a:pt x="364" y="5566"/>
                    <a:pt x="386" y="5553"/>
                    <a:pt x="377" y="5534"/>
                  </a:cubicBezTo>
                  <a:lnTo>
                    <a:pt x="377" y="5534"/>
                  </a:lnTo>
                  <a:lnTo>
                    <a:pt x="386" y="5553"/>
                  </a:lnTo>
                  <a:cubicBezTo>
                    <a:pt x="388" y="5552"/>
                    <a:pt x="390" y="5552"/>
                    <a:pt x="391" y="5552"/>
                  </a:cubicBezTo>
                  <a:cubicBezTo>
                    <a:pt x="397" y="5552"/>
                    <a:pt x="401" y="5555"/>
                    <a:pt x="402" y="5555"/>
                  </a:cubicBezTo>
                  <a:cubicBezTo>
                    <a:pt x="403" y="5555"/>
                    <a:pt x="402" y="5554"/>
                    <a:pt x="398" y="5547"/>
                  </a:cubicBezTo>
                  <a:cubicBezTo>
                    <a:pt x="406" y="5545"/>
                    <a:pt x="414" y="5544"/>
                    <a:pt x="422" y="5544"/>
                  </a:cubicBezTo>
                  <a:cubicBezTo>
                    <a:pt x="430" y="5544"/>
                    <a:pt x="438" y="5545"/>
                    <a:pt x="445" y="5547"/>
                  </a:cubicBezTo>
                  <a:cubicBezTo>
                    <a:pt x="447" y="5547"/>
                    <a:pt x="449" y="5547"/>
                    <a:pt x="451" y="5547"/>
                  </a:cubicBezTo>
                  <a:cubicBezTo>
                    <a:pt x="482" y="5547"/>
                    <a:pt x="496" y="5496"/>
                    <a:pt x="442" y="5478"/>
                  </a:cubicBezTo>
                  <a:lnTo>
                    <a:pt x="452" y="5472"/>
                  </a:lnTo>
                  <a:cubicBezTo>
                    <a:pt x="464" y="5465"/>
                    <a:pt x="455" y="5447"/>
                    <a:pt x="455" y="5447"/>
                  </a:cubicBezTo>
                  <a:cubicBezTo>
                    <a:pt x="445" y="5431"/>
                    <a:pt x="458" y="5421"/>
                    <a:pt x="471" y="5415"/>
                  </a:cubicBezTo>
                  <a:lnTo>
                    <a:pt x="489" y="5453"/>
                  </a:lnTo>
                  <a:cubicBezTo>
                    <a:pt x="499" y="5486"/>
                    <a:pt x="513" y="5503"/>
                    <a:pt x="522" y="5503"/>
                  </a:cubicBezTo>
                  <a:cubicBezTo>
                    <a:pt x="530" y="5503"/>
                    <a:pt x="533" y="5489"/>
                    <a:pt x="524" y="5459"/>
                  </a:cubicBezTo>
                  <a:lnTo>
                    <a:pt x="524" y="5459"/>
                  </a:lnTo>
                  <a:cubicBezTo>
                    <a:pt x="526" y="5464"/>
                    <a:pt x="530" y="5471"/>
                    <a:pt x="533" y="5478"/>
                  </a:cubicBezTo>
                  <a:cubicBezTo>
                    <a:pt x="537" y="5485"/>
                    <a:pt x="541" y="5488"/>
                    <a:pt x="545" y="5488"/>
                  </a:cubicBezTo>
                  <a:cubicBezTo>
                    <a:pt x="552" y="5488"/>
                    <a:pt x="561" y="5479"/>
                    <a:pt x="571" y="5459"/>
                  </a:cubicBezTo>
                  <a:cubicBezTo>
                    <a:pt x="583" y="5453"/>
                    <a:pt x="577" y="5409"/>
                    <a:pt x="565" y="5390"/>
                  </a:cubicBezTo>
                  <a:cubicBezTo>
                    <a:pt x="555" y="5371"/>
                    <a:pt x="568" y="5365"/>
                    <a:pt x="568" y="5365"/>
                  </a:cubicBezTo>
                  <a:cubicBezTo>
                    <a:pt x="572" y="5363"/>
                    <a:pt x="575" y="5361"/>
                    <a:pt x="577" y="5361"/>
                  </a:cubicBezTo>
                  <a:cubicBezTo>
                    <a:pt x="581" y="5361"/>
                    <a:pt x="584" y="5366"/>
                    <a:pt x="590" y="5378"/>
                  </a:cubicBezTo>
                  <a:cubicBezTo>
                    <a:pt x="597" y="5393"/>
                    <a:pt x="606" y="5400"/>
                    <a:pt x="613" y="5400"/>
                  </a:cubicBezTo>
                  <a:cubicBezTo>
                    <a:pt x="624" y="5400"/>
                    <a:pt x="631" y="5385"/>
                    <a:pt x="627" y="5359"/>
                  </a:cubicBezTo>
                  <a:lnTo>
                    <a:pt x="627" y="5359"/>
                  </a:lnTo>
                  <a:lnTo>
                    <a:pt x="637" y="5378"/>
                  </a:lnTo>
                  <a:cubicBezTo>
                    <a:pt x="641" y="5386"/>
                    <a:pt x="648" y="5393"/>
                    <a:pt x="659" y="5393"/>
                  </a:cubicBezTo>
                  <a:cubicBezTo>
                    <a:pt x="672" y="5393"/>
                    <a:pt x="692" y="5383"/>
                    <a:pt x="721" y="5356"/>
                  </a:cubicBezTo>
                  <a:cubicBezTo>
                    <a:pt x="755" y="5338"/>
                    <a:pt x="784" y="5323"/>
                    <a:pt x="801" y="5323"/>
                  </a:cubicBezTo>
                  <a:cubicBezTo>
                    <a:pt x="808" y="5323"/>
                    <a:pt x="813" y="5325"/>
                    <a:pt x="815" y="5331"/>
                  </a:cubicBezTo>
                  <a:cubicBezTo>
                    <a:pt x="816" y="5333"/>
                    <a:pt x="818" y="5334"/>
                    <a:pt x="820" y="5334"/>
                  </a:cubicBezTo>
                  <a:cubicBezTo>
                    <a:pt x="832" y="5334"/>
                    <a:pt x="856" y="5281"/>
                    <a:pt x="859" y="5237"/>
                  </a:cubicBezTo>
                  <a:cubicBezTo>
                    <a:pt x="863" y="5245"/>
                    <a:pt x="868" y="5248"/>
                    <a:pt x="875" y="5248"/>
                  </a:cubicBezTo>
                  <a:cubicBezTo>
                    <a:pt x="882" y="5248"/>
                    <a:pt x="892" y="5243"/>
                    <a:pt x="906" y="5237"/>
                  </a:cubicBezTo>
                  <a:cubicBezTo>
                    <a:pt x="925" y="5227"/>
                    <a:pt x="934" y="5222"/>
                    <a:pt x="940" y="5222"/>
                  </a:cubicBezTo>
                  <a:cubicBezTo>
                    <a:pt x="946" y="5222"/>
                    <a:pt x="948" y="5227"/>
                    <a:pt x="953" y="5237"/>
                  </a:cubicBezTo>
                  <a:cubicBezTo>
                    <a:pt x="956" y="5256"/>
                    <a:pt x="958" y="5266"/>
                    <a:pt x="959" y="5266"/>
                  </a:cubicBezTo>
                  <a:cubicBezTo>
                    <a:pt x="961" y="5266"/>
                    <a:pt x="962" y="5255"/>
                    <a:pt x="966" y="5230"/>
                  </a:cubicBezTo>
                  <a:cubicBezTo>
                    <a:pt x="961" y="5207"/>
                    <a:pt x="972" y="5196"/>
                    <a:pt x="986" y="5196"/>
                  </a:cubicBezTo>
                  <a:cubicBezTo>
                    <a:pt x="998" y="5196"/>
                    <a:pt x="1013" y="5205"/>
                    <a:pt x="1022" y="5221"/>
                  </a:cubicBezTo>
                  <a:cubicBezTo>
                    <a:pt x="1028" y="5229"/>
                    <a:pt x="1033" y="5233"/>
                    <a:pt x="1039" y="5233"/>
                  </a:cubicBezTo>
                  <a:cubicBezTo>
                    <a:pt x="1046" y="5233"/>
                    <a:pt x="1055" y="5228"/>
                    <a:pt x="1069" y="5221"/>
                  </a:cubicBezTo>
                  <a:cubicBezTo>
                    <a:pt x="1072" y="5196"/>
                    <a:pt x="1097" y="5183"/>
                    <a:pt x="1122" y="5171"/>
                  </a:cubicBezTo>
                  <a:cubicBezTo>
                    <a:pt x="1157" y="5152"/>
                    <a:pt x="1157" y="5152"/>
                    <a:pt x="1138" y="5114"/>
                  </a:cubicBezTo>
                  <a:cubicBezTo>
                    <a:pt x="1119" y="5077"/>
                    <a:pt x="1132" y="5071"/>
                    <a:pt x="1157" y="5058"/>
                  </a:cubicBezTo>
                  <a:cubicBezTo>
                    <a:pt x="1163" y="5055"/>
                    <a:pt x="1169" y="5052"/>
                    <a:pt x="1174" y="5052"/>
                  </a:cubicBezTo>
                  <a:cubicBezTo>
                    <a:pt x="1180" y="5052"/>
                    <a:pt x="1185" y="5055"/>
                    <a:pt x="1191" y="5064"/>
                  </a:cubicBezTo>
                  <a:cubicBezTo>
                    <a:pt x="1191" y="5064"/>
                    <a:pt x="1205" y="5072"/>
                    <a:pt x="1216" y="5072"/>
                  </a:cubicBezTo>
                  <a:cubicBezTo>
                    <a:pt x="1218" y="5072"/>
                    <a:pt x="1221" y="5072"/>
                    <a:pt x="1223" y="5071"/>
                  </a:cubicBezTo>
                  <a:cubicBezTo>
                    <a:pt x="1229" y="5067"/>
                    <a:pt x="1235" y="5064"/>
                    <a:pt x="1241" y="5064"/>
                  </a:cubicBezTo>
                  <a:cubicBezTo>
                    <a:pt x="1247" y="5064"/>
                    <a:pt x="1252" y="5067"/>
                    <a:pt x="1257" y="5077"/>
                  </a:cubicBezTo>
                  <a:cubicBezTo>
                    <a:pt x="1264" y="5080"/>
                    <a:pt x="1272" y="5081"/>
                    <a:pt x="1279" y="5081"/>
                  </a:cubicBezTo>
                  <a:cubicBezTo>
                    <a:pt x="1288" y="5081"/>
                    <a:pt x="1297" y="5079"/>
                    <a:pt x="1304" y="5074"/>
                  </a:cubicBezTo>
                  <a:cubicBezTo>
                    <a:pt x="1320" y="5066"/>
                    <a:pt x="1336" y="5058"/>
                    <a:pt x="1348" y="5058"/>
                  </a:cubicBezTo>
                  <a:cubicBezTo>
                    <a:pt x="1355" y="5058"/>
                    <a:pt x="1360" y="5060"/>
                    <a:pt x="1364" y="5067"/>
                  </a:cubicBezTo>
                  <a:cubicBezTo>
                    <a:pt x="1376" y="5061"/>
                    <a:pt x="1376" y="5061"/>
                    <a:pt x="1367" y="5042"/>
                  </a:cubicBezTo>
                  <a:cubicBezTo>
                    <a:pt x="1357" y="5023"/>
                    <a:pt x="1357" y="4998"/>
                    <a:pt x="1417" y="4992"/>
                  </a:cubicBezTo>
                  <a:cubicBezTo>
                    <a:pt x="1442" y="4980"/>
                    <a:pt x="1480" y="4961"/>
                    <a:pt x="1470" y="4942"/>
                  </a:cubicBezTo>
                  <a:cubicBezTo>
                    <a:pt x="1474" y="4940"/>
                    <a:pt x="1476" y="4938"/>
                    <a:pt x="1478" y="4938"/>
                  </a:cubicBezTo>
                  <a:cubicBezTo>
                    <a:pt x="1481" y="4938"/>
                    <a:pt x="1484" y="4943"/>
                    <a:pt x="1492" y="4955"/>
                  </a:cubicBezTo>
                  <a:cubicBezTo>
                    <a:pt x="1500" y="4969"/>
                    <a:pt x="1508" y="4976"/>
                    <a:pt x="1516" y="4976"/>
                  </a:cubicBezTo>
                  <a:cubicBezTo>
                    <a:pt x="1527" y="4976"/>
                    <a:pt x="1537" y="4960"/>
                    <a:pt x="1539" y="4929"/>
                  </a:cubicBezTo>
                  <a:cubicBezTo>
                    <a:pt x="1533" y="4917"/>
                    <a:pt x="1536" y="4910"/>
                    <a:pt x="1545" y="4910"/>
                  </a:cubicBezTo>
                  <a:cubicBezTo>
                    <a:pt x="1550" y="4910"/>
                    <a:pt x="1556" y="4913"/>
                    <a:pt x="1564" y="4917"/>
                  </a:cubicBezTo>
                  <a:cubicBezTo>
                    <a:pt x="1564" y="4917"/>
                    <a:pt x="1577" y="4911"/>
                    <a:pt x="1580" y="4886"/>
                  </a:cubicBezTo>
                  <a:cubicBezTo>
                    <a:pt x="1582" y="4867"/>
                    <a:pt x="1583" y="4862"/>
                    <a:pt x="1596" y="4862"/>
                  </a:cubicBezTo>
                  <a:cubicBezTo>
                    <a:pt x="1600" y="4862"/>
                    <a:pt x="1606" y="4863"/>
                    <a:pt x="1614" y="4864"/>
                  </a:cubicBezTo>
                  <a:cubicBezTo>
                    <a:pt x="1621" y="4873"/>
                    <a:pt x="1626" y="4876"/>
                    <a:pt x="1632" y="4876"/>
                  </a:cubicBezTo>
                  <a:cubicBezTo>
                    <a:pt x="1637" y="4876"/>
                    <a:pt x="1643" y="4873"/>
                    <a:pt x="1649" y="4870"/>
                  </a:cubicBezTo>
                  <a:cubicBezTo>
                    <a:pt x="1663" y="4841"/>
                    <a:pt x="1778" y="4781"/>
                    <a:pt x="1814" y="4781"/>
                  </a:cubicBezTo>
                  <a:cubicBezTo>
                    <a:pt x="1817" y="4781"/>
                    <a:pt x="1819" y="4781"/>
                    <a:pt x="1821" y="4782"/>
                  </a:cubicBezTo>
                  <a:cubicBezTo>
                    <a:pt x="1824" y="4757"/>
                    <a:pt x="1824" y="4757"/>
                    <a:pt x="1837" y="4751"/>
                  </a:cubicBezTo>
                  <a:cubicBezTo>
                    <a:pt x="1847" y="4760"/>
                    <a:pt x="1854" y="4764"/>
                    <a:pt x="1858" y="4764"/>
                  </a:cubicBezTo>
                  <a:cubicBezTo>
                    <a:pt x="1868" y="4764"/>
                    <a:pt x="1864" y="4745"/>
                    <a:pt x="1849" y="4720"/>
                  </a:cubicBezTo>
                  <a:lnTo>
                    <a:pt x="1840" y="4726"/>
                  </a:lnTo>
                  <a:lnTo>
                    <a:pt x="1827" y="4732"/>
                  </a:lnTo>
                  <a:cubicBezTo>
                    <a:pt x="1815" y="4711"/>
                    <a:pt x="1821" y="4696"/>
                    <a:pt x="1834" y="4696"/>
                  </a:cubicBezTo>
                  <a:cubicBezTo>
                    <a:pt x="1844" y="4696"/>
                    <a:pt x="1859" y="4707"/>
                    <a:pt x="1871" y="4732"/>
                  </a:cubicBezTo>
                  <a:cubicBezTo>
                    <a:pt x="1887" y="4745"/>
                    <a:pt x="1895" y="4752"/>
                    <a:pt x="1899" y="4752"/>
                  </a:cubicBezTo>
                  <a:cubicBezTo>
                    <a:pt x="1904" y="4752"/>
                    <a:pt x="1902" y="4741"/>
                    <a:pt x="1896" y="4716"/>
                  </a:cubicBezTo>
                  <a:cubicBezTo>
                    <a:pt x="1893" y="4692"/>
                    <a:pt x="1896" y="4680"/>
                    <a:pt x="1905" y="4680"/>
                  </a:cubicBezTo>
                  <a:cubicBezTo>
                    <a:pt x="1911" y="4680"/>
                    <a:pt x="1921" y="4686"/>
                    <a:pt x="1934" y="4698"/>
                  </a:cubicBezTo>
                  <a:cubicBezTo>
                    <a:pt x="1943" y="4716"/>
                    <a:pt x="1948" y="4725"/>
                    <a:pt x="1949" y="4725"/>
                  </a:cubicBezTo>
                  <a:cubicBezTo>
                    <a:pt x="1951" y="4725"/>
                    <a:pt x="1950" y="4714"/>
                    <a:pt x="1947" y="4691"/>
                  </a:cubicBezTo>
                  <a:cubicBezTo>
                    <a:pt x="1937" y="4638"/>
                    <a:pt x="1944" y="4603"/>
                    <a:pt x="1961" y="4603"/>
                  </a:cubicBezTo>
                  <a:cubicBezTo>
                    <a:pt x="1970" y="4603"/>
                    <a:pt x="1983" y="4615"/>
                    <a:pt x="1997" y="4641"/>
                  </a:cubicBezTo>
                  <a:cubicBezTo>
                    <a:pt x="2015" y="4673"/>
                    <a:pt x="2033" y="4687"/>
                    <a:pt x="2044" y="4687"/>
                  </a:cubicBezTo>
                  <a:cubicBezTo>
                    <a:pt x="2047" y="4687"/>
                    <a:pt x="2048" y="4686"/>
                    <a:pt x="2050" y="4685"/>
                  </a:cubicBezTo>
                  <a:cubicBezTo>
                    <a:pt x="2062" y="4679"/>
                    <a:pt x="2053" y="4660"/>
                    <a:pt x="2044" y="4641"/>
                  </a:cubicBezTo>
                  <a:cubicBezTo>
                    <a:pt x="2025" y="4623"/>
                    <a:pt x="2022" y="4613"/>
                    <a:pt x="2031" y="4613"/>
                  </a:cubicBezTo>
                  <a:cubicBezTo>
                    <a:pt x="2038" y="4613"/>
                    <a:pt x="2050" y="4618"/>
                    <a:pt x="2069" y="4629"/>
                  </a:cubicBezTo>
                  <a:cubicBezTo>
                    <a:pt x="2093" y="4643"/>
                    <a:pt x="2112" y="4649"/>
                    <a:pt x="2127" y="4649"/>
                  </a:cubicBezTo>
                  <a:cubicBezTo>
                    <a:pt x="2152" y="4649"/>
                    <a:pt x="2165" y="4631"/>
                    <a:pt x="2175" y="4597"/>
                  </a:cubicBezTo>
                  <a:cubicBezTo>
                    <a:pt x="2194" y="4560"/>
                    <a:pt x="2214" y="4538"/>
                    <a:pt x="2224" y="4538"/>
                  </a:cubicBezTo>
                  <a:cubicBezTo>
                    <a:pt x="2230" y="4538"/>
                    <a:pt x="2232" y="4548"/>
                    <a:pt x="2225" y="4569"/>
                  </a:cubicBezTo>
                  <a:cubicBezTo>
                    <a:pt x="2222" y="4597"/>
                    <a:pt x="2220" y="4609"/>
                    <a:pt x="2222" y="4609"/>
                  </a:cubicBezTo>
                  <a:cubicBezTo>
                    <a:pt x="2224" y="4609"/>
                    <a:pt x="2228" y="4602"/>
                    <a:pt x="2235" y="4588"/>
                  </a:cubicBezTo>
                  <a:lnTo>
                    <a:pt x="2298" y="4557"/>
                  </a:lnTo>
                  <a:cubicBezTo>
                    <a:pt x="2307" y="4550"/>
                    <a:pt x="2310" y="4525"/>
                    <a:pt x="2301" y="4506"/>
                  </a:cubicBezTo>
                  <a:lnTo>
                    <a:pt x="2301" y="4506"/>
                  </a:lnTo>
                  <a:cubicBezTo>
                    <a:pt x="2316" y="4521"/>
                    <a:pt x="2331" y="4531"/>
                    <a:pt x="2345" y="4531"/>
                  </a:cubicBezTo>
                  <a:cubicBezTo>
                    <a:pt x="2359" y="4531"/>
                    <a:pt x="2369" y="4520"/>
                    <a:pt x="2373" y="4494"/>
                  </a:cubicBezTo>
                  <a:lnTo>
                    <a:pt x="2398" y="4481"/>
                  </a:lnTo>
                  <a:cubicBezTo>
                    <a:pt x="2407" y="4475"/>
                    <a:pt x="2407" y="4475"/>
                    <a:pt x="2410" y="4450"/>
                  </a:cubicBezTo>
                  <a:cubicBezTo>
                    <a:pt x="2412" y="4439"/>
                    <a:pt x="2416" y="4436"/>
                    <a:pt x="2423" y="4436"/>
                  </a:cubicBezTo>
                  <a:cubicBezTo>
                    <a:pt x="2432" y="4436"/>
                    <a:pt x="2445" y="4443"/>
                    <a:pt x="2457" y="4450"/>
                  </a:cubicBezTo>
                  <a:cubicBezTo>
                    <a:pt x="2471" y="4456"/>
                    <a:pt x="2485" y="4463"/>
                    <a:pt x="2491" y="4463"/>
                  </a:cubicBezTo>
                  <a:cubicBezTo>
                    <a:pt x="2494" y="4463"/>
                    <a:pt x="2495" y="4460"/>
                    <a:pt x="2492" y="4453"/>
                  </a:cubicBezTo>
                  <a:cubicBezTo>
                    <a:pt x="2482" y="4437"/>
                    <a:pt x="2498" y="4406"/>
                    <a:pt x="2498" y="4381"/>
                  </a:cubicBezTo>
                  <a:cubicBezTo>
                    <a:pt x="2499" y="4371"/>
                    <a:pt x="2503" y="4367"/>
                    <a:pt x="2507" y="4367"/>
                  </a:cubicBezTo>
                  <a:cubicBezTo>
                    <a:pt x="2514" y="4367"/>
                    <a:pt x="2522" y="4378"/>
                    <a:pt x="2520" y="4394"/>
                  </a:cubicBezTo>
                  <a:cubicBezTo>
                    <a:pt x="2533" y="4409"/>
                    <a:pt x="2533" y="4409"/>
                    <a:pt x="2564" y="4416"/>
                  </a:cubicBezTo>
                  <a:cubicBezTo>
                    <a:pt x="2576" y="4409"/>
                    <a:pt x="2601" y="4397"/>
                    <a:pt x="2592" y="4378"/>
                  </a:cubicBezTo>
                  <a:cubicBezTo>
                    <a:pt x="2584" y="4362"/>
                    <a:pt x="2636" y="4332"/>
                    <a:pt x="2665" y="4332"/>
                  </a:cubicBezTo>
                  <a:cubicBezTo>
                    <a:pt x="2670" y="4332"/>
                    <a:pt x="2674" y="4332"/>
                    <a:pt x="2677" y="4334"/>
                  </a:cubicBezTo>
                  <a:lnTo>
                    <a:pt x="2702" y="4322"/>
                  </a:lnTo>
                  <a:cubicBezTo>
                    <a:pt x="2714" y="4315"/>
                    <a:pt x="2717" y="4290"/>
                    <a:pt x="2730" y="4284"/>
                  </a:cubicBezTo>
                  <a:cubicBezTo>
                    <a:pt x="2730" y="4284"/>
                    <a:pt x="2743" y="4278"/>
                    <a:pt x="2743" y="4253"/>
                  </a:cubicBezTo>
                  <a:cubicBezTo>
                    <a:pt x="2749" y="4249"/>
                    <a:pt x="2755" y="4246"/>
                    <a:pt x="2761" y="4246"/>
                  </a:cubicBezTo>
                  <a:cubicBezTo>
                    <a:pt x="2767" y="4246"/>
                    <a:pt x="2772" y="4249"/>
                    <a:pt x="2777" y="4259"/>
                  </a:cubicBezTo>
                  <a:cubicBezTo>
                    <a:pt x="2774" y="4235"/>
                    <a:pt x="2772" y="4224"/>
                    <a:pt x="2776" y="4224"/>
                  </a:cubicBezTo>
                  <a:lnTo>
                    <a:pt x="2776" y="4224"/>
                  </a:lnTo>
                  <a:cubicBezTo>
                    <a:pt x="2780" y="4224"/>
                    <a:pt x="2788" y="4232"/>
                    <a:pt x="2802" y="4246"/>
                  </a:cubicBezTo>
                  <a:cubicBezTo>
                    <a:pt x="2811" y="4263"/>
                    <a:pt x="2816" y="4271"/>
                    <a:pt x="2818" y="4271"/>
                  </a:cubicBezTo>
                  <a:cubicBezTo>
                    <a:pt x="2819" y="4271"/>
                    <a:pt x="2818" y="4261"/>
                    <a:pt x="2815" y="4240"/>
                  </a:cubicBezTo>
                  <a:cubicBezTo>
                    <a:pt x="2817" y="4224"/>
                    <a:pt x="2817" y="4219"/>
                    <a:pt x="2823" y="4219"/>
                  </a:cubicBezTo>
                  <a:cubicBezTo>
                    <a:pt x="2826" y="4219"/>
                    <a:pt x="2831" y="4221"/>
                    <a:pt x="2840" y="4224"/>
                  </a:cubicBezTo>
                  <a:cubicBezTo>
                    <a:pt x="2844" y="4232"/>
                    <a:pt x="2848" y="4236"/>
                    <a:pt x="2851" y="4236"/>
                  </a:cubicBezTo>
                  <a:cubicBezTo>
                    <a:pt x="2856" y="4236"/>
                    <a:pt x="2858" y="4229"/>
                    <a:pt x="2852" y="4218"/>
                  </a:cubicBezTo>
                  <a:cubicBezTo>
                    <a:pt x="2848" y="4189"/>
                    <a:pt x="2860" y="4161"/>
                    <a:pt x="2874" y="4161"/>
                  </a:cubicBezTo>
                  <a:cubicBezTo>
                    <a:pt x="2879" y="4161"/>
                    <a:pt x="2885" y="4165"/>
                    <a:pt x="2890" y="4174"/>
                  </a:cubicBezTo>
                  <a:cubicBezTo>
                    <a:pt x="2890" y="4174"/>
                    <a:pt x="2902" y="4168"/>
                    <a:pt x="2905" y="4143"/>
                  </a:cubicBezTo>
                  <a:cubicBezTo>
                    <a:pt x="2902" y="4122"/>
                    <a:pt x="2901" y="4112"/>
                    <a:pt x="2903" y="4112"/>
                  </a:cubicBezTo>
                  <a:lnTo>
                    <a:pt x="2903" y="4112"/>
                  </a:lnTo>
                  <a:cubicBezTo>
                    <a:pt x="2904" y="4112"/>
                    <a:pt x="2909" y="4120"/>
                    <a:pt x="2918" y="4137"/>
                  </a:cubicBezTo>
                  <a:cubicBezTo>
                    <a:pt x="2931" y="4150"/>
                    <a:pt x="2941" y="4156"/>
                    <a:pt x="2947" y="4156"/>
                  </a:cubicBezTo>
                  <a:cubicBezTo>
                    <a:pt x="2957" y="4156"/>
                    <a:pt x="2959" y="4143"/>
                    <a:pt x="2956" y="4118"/>
                  </a:cubicBezTo>
                  <a:cubicBezTo>
                    <a:pt x="2956" y="4118"/>
                    <a:pt x="2956" y="4102"/>
                    <a:pt x="2967" y="4102"/>
                  </a:cubicBezTo>
                  <a:cubicBezTo>
                    <a:pt x="2970" y="4102"/>
                    <a:pt x="2973" y="4103"/>
                    <a:pt x="2978" y="4105"/>
                  </a:cubicBezTo>
                  <a:cubicBezTo>
                    <a:pt x="2982" y="4106"/>
                    <a:pt x="2987" y="4106"/>
                    <a:pt x="2993" y="4106"/>
                  </a:cubicBezTo>
                  <a:cubicBezTo>
                    <a:pt x="3032" y="4106"/>
                    <a:pt x="3093" y="4089"/>
                    <a:pt x="3065" y="4061"/>
                  </a:cubicBezTo>
                  <a:lnTo>
                    <a:pt x="3090" y="4049"/>
                  </a:lnTo>
                  <a:cubicBezTo>
                    <a:pt x="3099" y="4050"/>
                    <a:pt x="3105" y="4051"/>
                    <a:pt x="3111" y="4051"/>
                  </a:cubicBezTo>
                  <a:cubicBezTo>
                    <a:pt x="3129" y="4051"/>
                    <a:pt x="3135" y="4043"/>
                    <a:pt x="3137" y="4024"/>
                  </a:cubicBezTo>
                  <a:lnTo>
                    <a:pt x="3141" y="3999"/>
                  </a:lnTo>
                  <a:cubicBezTo>
                    <a:pt x="3148" y="4014"/>
                    <a:pt x="3163" y="4023"/>
                    <a:pt x="3176" y="4023"/>
                  </a:cubicBezTo>
                  <a:cubicBezTo>
                    <a:pt x="3179" y="4023"/>
                    <a:pt x="3182" y="4022"/>
                    <a:pt x="3184" y="4021"/>
                  </a:cubicBezTo>
                  <a:cubicBezTo>
                    <a:pt x="3197" y="4014"/>
                    <a:pt x="3197" y="4014"/>
                    <a:pt x="3188" y="3996"/>
                  </a:cubicBezTo>
                  <a:cubicBezTo>
                    <a:pt x="3166" y="3986"/>
                    <a:pt x="3178" y="3980"/>
                    <a:pt x="3191" y="3974"/>
                  </a:cubicBezTo>
                  <a:cubicBezTo>
                    <a:pt x="3193" y="3972"/>
                    <a:pt x="3196" y="3972"/>
                    <a:pt x="3200" y="3972"/>
                  </a:cubicBezTo>
                  <a:cubicBezTo>
                    <a:pt x="3212" y="3972"/>
                    <a:pt x="3227" y="3981"/>
                    <a:pt x="3235" y="3996"/>
                  </a:cubicBezTo>
                  <a:lnTo>
                    <a:pt x="3247" y="3989"/>
                  </a:lnTo>
                  <a:cubicBezTo>
                    <a:pt x="3233" y="3965"/>
                    <a:pt x="3233" y="3954"/>
                    <a:pt x="3237" y="3954"/>
                  </a:cubicBezTo>
                  <a:lnTo>
                    <a:pt x="3237" y="3954"/>
                  </a:lnTo>
                  <a:cubicBezTo>
                    <a:pt x="3240" y="3954"/>
                    <a:pt x="3244" y="3958"/>
                    <a:pt x="3247" y="3964"/>
                  </a:cubicBezTo>
                  <a:cubicBezTo>
                    <a:pt x="3255" y="3969"/>
                    <a:pt x="3264" y="3971"/>
                    <a:pt x="3272" y="3971"/>
                  </a:cubicBezTo>
                  <a:cubicBezTo>
                    <a:pt x="3280" y="3971"/>
                    <a:pt x="3288" y="3969"/>
                    <a:pt x="3294" y="3964"/>
                  </a:cubicBezTo>
                  <a:cubicBezTo>
                    <a:pt x="3290" y="3957"/>
                    <a:pt x="3292" y="3954"/>
                    <a:pt x="3293" y="3954"/>
                  </a:cubicBezTo>
                  <a:lnTo>
                    <a:pt x="3293" y="3954"/>
                  </a:lnTo>
                  <a:cubicBezTo>
                    <a:pt x="3297" y="3954"/>
                    <a:pt x="3302" y="3960"/>
                    <a:pt x="3294" y="3964"/>
                  </a:cubicBezTo>
                  <a:lnTo>
                    <a:pt x="3303" y="3983"/>
                  </a:lnTo>
                  <a:cubicBezTo>
                    <a:pt x="3308" y="3986"/>
                    <a:pt x="3312" y="3987"/>
                    <a:pt x="3314" y="3987"/>
                  </a:cubicBezTo>
                  <a:cubicBezTo>
                    <a:pt x="3321" y="3987"/>
                    <a:pt x="3314" y="3973"/>
                    <a:pt x="3307" y="3958"/>
                  </a:cubicBezTo>
                  <a:lnTo>
                    <a:pt x="3332" y="3945"/>
                  </a:lnTo>
                  <a:cubicBezTo>
                    <a:pt x="3344" y="3939"/>
                    <a:pt x="3357" y="3933"/>
                    <a:pt x="3335" y="3920"/>
                  </a:cubicBezTo>
                  <a:cubicBezTo>
                    <a:pt x="3325" y="3902"/>
                    <a:pt x="3313" y="3883"/>
                    <a:pt x="3325" y="3877"/>
                  </a:cubicBezTo>
                  <a:lnTo>
                    <a:pt x="3325" y="3877"/>
                  </a:lnTo>
                  <a:cubicBezTo>
                    <a:pt x="3336" y="3893"/>
                    <a:pt x="3345" y="3909"/>
                    <a:pt x="3355" y="3909"/>
                  </a:cubicBezTo>
                  <a:cubicBezTo>
                    <a:pt x="3357" y="3909"/>
                    <a:pt x="3358" y="3909"/>
                    <a:pt x="3360" y="3908"/>
                  </a:cubicBezTo>
                  <a:cubicBezTo>
                    <a:pt x="3361" y="3907"/>
                    <a:pt x="3363" y="3907"/>
                    <a:pt x="3364" y="3907"/>
                  </a:cubicBezTo>
                  <a:cubicBezTo>
                    <a:pt x="3373" y="3907"/>
                    <a:pt x="3382" y="3920"/>
                    <a:pt x="3382" y="3920"/>
                  </a:cubicBezTo>
                  <a:cubicBezTo>
                    <a:pt x="3384" y="3934"/>
                    <a:pt x="3389" y="3939"/>
                    <a:pt x="3395" y="3939"/>
                  </a:cubicBezTo>
                  <a:cubicBezTo>
                    <a:pt x="3408" y="3939"/>
                    <a:pt x="3427" y="3913"/>
                    <a:pt x="3429" y="3895"/>
                  </a:cubicBezTo>
                  <a:cubicBezTo>
                    <a:pt x="3432" y="3866"/>
                    <a:pt x="3438" y="3852"/>
                    <a:pt x="3446" y="3852"/>
                  </a:cubicBezTo>
                  <a:cubicBezTo>
                    <a:pt x="3452" y="3852"/>
                    <a:pt x="3459" y="3859"/>
                    <a:pt x="3466" y="3873"/>
                  </a:cubicBezTo>
                  <a:cubicBezTo>
                    <a:pt x="3471" y="3882"/>
                    <a:pt x="3475" y="3886"/>
                    <a:pt x="3478" y="3886"/>
                  </a:cubicBezTo>
                  <a:cubicBezTo>
                    <a:pt x="3487" y="3886"/>
                    <a:pt x="3487" y="3847"/>
                    <a:pt x="3473" y="3801"/>
                  </a:cubicBezTo>
                  <a:lnTo>
                    <a:pt x="3457" y="3739"/>
                  </a:lnTo>
                  <a:lnTo>
                    <a:pt x="3485" y="3795"/>
                  </a:lnTo>
                  <a:cubicBezTo>
                    <a:pt x="3513" y="3829"/>
                    <a:pt x="3526" y="3846"/>
                    <a:pt x="3535" y="3846"/>
                  </a:cubicBezTo>
                  <a:cubicBezTo>
                    <a:pt x="3543" y="3846"/>
                    <a:pt x="3547" y="3832"/>
                    <a:pt x="3554" y="3804"/>
                  </a:cubicBezTo>
                  <a:cubicBezTo>
                    <a:pt x="3563" y="3787"/>
                    <a:pt x="3567" y="3779"/>
                    <a:pt x="3570" y="3779"/>
                  </a:cubicBezTo>
                  <a:cubicBezTo>
                    <a:pt x="3573" y="3779"/>
                    <a:pt x="3575" y="3784"/>
                    <a:pt x="3579" y="3792"/>
                  </a:cubicBezTo>
                  <a:cubicBezTo>
                    <a:pt x="3583" y="3800"/>
                    <a:pt x="3588" y="3803"/>
                    <a:pt x="3594" y="3803"/>
                  </a:cubicBezTo>
                  <a:cubicBezTo>
                    <a:pt x="3604" y="3803"/>
                    <a:pt x="3617" y="3797"/>
                    <a:pt x="3639" y="3786"/>
                  </a:cubicBezTo>
                  <a:cubicBezTo>
                    <a:pt x="3673" y="3767"/>
                    <a:pt x="3686" y="3761"/>
                    <a:pt x="3676" y="3742"/>
                  </a:cubicBezTo>
                  <a:lnTo>
                    <a:pt x="3701" y="3729"/>
                  </a:lnTo>
                  <a:cubicBezTo>
                    <a:pt x="3711" y="3738"/>
                    <a:pt x="3718" y="3742"/>
                    <a:pt x="3724" y="3742"/>
                  </a:cubicBezTo>
                  <a:cubicBezTo>
                    <a:pt x="3738" y="3742"/>
                    <a:pt x="3739" y="3720"/>
                    <a:pt x="3717" y="3698"/>
                  </a:cubicBezTo>
                  <a:lnTo>
                    <a:pt x="3739" y="3685"/>
                  </a:lnTo>
                  <a:lnTo>
                    <a:pt x="3752" y="3704"/>
                  </a:lnTo>
                  <a:cubicBezTo>
                    <a:pt x="3754" y="3709"/>
                    <a:pt x="3758" y="3712"/>
                    <a:pt x="3763" y="3712"/>
                  </a:cubicBezTo>
                  <a:cubicBezTo>
                    <a:pt x="3779" y="3712"/>
                    <a:pt x="3810" y="3694"/>
                    <a:pt x="3883" y="3657"/>
                  </a:cubicBezTo>
                  <a:cubicBezTo>
                    <a:pt x="3993" y="3601"/>
                    <a:pt x="4005" y="3594"/>
                    <a:pt x="3984" y="3557"/>
                  </a:cubicBezTo>
                  <a:cubicBezTo>
                    <a:pt x="3980" y="3532"/>
                    <a:pt x="3982" y="3520"/>
                    <a:pt x="3988" y="3520"/>
                  </a:cubicBezTo>
                  <a:cubicBezTo>
                    <a:pt x="3993" y="3520"/>
                    <a:pt x="4000" y="3528"/>
                    <a:pt x="4009" y="3544"/>
                  </a:cubicBezTo>
                  <a:cubicBezTo>
                    <a:pt x="4015" y="3557"/>
                    <a:pt x="4026" y="3566"/>
                    <a:pt x="4031" y="3566"/>
                  </a:cubicBezTo>
                  <a:cubicBezTo>
                    <a:pt x="4033" y="3566"/>
                    <a:pt x="4034" y="3563"/>
                    <a:pt x="4031" y="3557"/>
                  </a:cubicBezTo>
                  <a:cubicBezTo>
                    <a:pt x="4038" y="3552"/>
                    <a:pt x="4046" y="3550"/>
                    <a:pt x="4054" y="3550"/>
                  </a:cubicBezTo>
                  <a:cubicBezTo>
                    <a:pt x="4062" y="3550"/>
                    <a:pt x="4070" y="3552"/>
                    <a:pt x="4078" y="3557"/>
                  </a:cubicBezTo>
                  <a:cubicBezTo>
                    <a:pt x="4090" y="3560"/>
                    <a:pt x="4100" y="3562"/>
                    <a:pt x="4107" y="3562"/>
                  </a:cubicBezTo>
                  <a:cubicBezTo>
                    <a:pt x="4135" y="3562"/>
                    <a:pt x="4135" y="3543"/>
                    <a:pt x="4128" y="3529"/>
                  </a:cubicBezTo>
                  <a:cubicBezTo>
                    <a:pt x="4113" y="3515"/>
                    <a:pt x="4110" y="3510"/>
                    <a:pt x="4113" y="3510"/>
                  </a:cubicBezTo>
                  <a:lnTo>
                    <a:pt x="4113" y="3510"/>
                  </a:lnTo>
                  <a:cubicBezTo>
                    <a:pt x="4117" y="3510"/>
                    <a:pt x="4129" y="3516"/>
                    <a:pt x="4140" y="3522"/>
                  </a:cubicBezTo>
                  <a:cubicBezTo>
                    <a:pt x="4154" y="3530"/>
                    <a:pt x="4168" y="3538"/>
                    <a:pt x="4174" y="3538"/>
                  </a:cubicBezTo>
                  <a:cubicBezTo>
                    <a:pt x="4177" y="3538"/>
                    <a:pt x="4178" y="3536"/>
                    <a:pt x="4175" y="3529"/>
                  </a:cubicBezTo>
                  <a:cubicBezTo>
                    <a:pt x="4175" y="3510"/>
                    <a:pt x="4213" y="3472"/>
                    <a:pt x="4239" y="3472"/>
                  </a:cubicBezTo>
                  <a:cubicBezTo>
                    <a:pt x="4248" y="3472"/>
                    <a:pt x="4255" y="3476"/>
                    <a:pt x="4259" y="3485"/>
                  </a:cubicBezTo>
                  <a:lnTo>
                    <a:pt x="4284" y="3472"/>
                  </a:lnTo>
                  <a:cubicBezTo>
                    <a:pt x="4275" y="3453"/>
                    <a:pt x="4297" y="3441"/>
                    <a:pt x="4322" y="3428"/>
                  </a:cubicBezTo>
                  <a:cubicBezTo>
                    <a:pt x="4336" y="3421"/>
                    <a:pt x="4347" y="3416"/>
                    <a:pt x="4355" y="3416"/>
                  </a:cubicBezTo>
                  <a:cubicBezTo>
                    <a:pt x="4361" y="3416"/>
                    <a:pt x="4365" y="3419"/>
                    <a:pt x="4369" y="3425"/>
                  </a:cubicBezTo>
                  <a:cubicBezTo>
                    <a:pt x="4368" y="3436"/>
                    <a:pt x="4369" y="3441"/>
                    <a:pt x="4372" y="3441"/>
                  </a:cubicBezTo>
                  <a:cubicBezTo>
                    <a:pt x="4377" y="3441"/>
                    <a:pt x="4385" y="3431"/>
                    <a:pt x="4394" y="3413"/>
                  </a:cubicBezTo>
                  <a:cubicBezTo>
                    <a:pt x="4407" y="3406"/>
                    <a:pt x="4397" y="3366"/>
                    <a:pt x="4410" y="3359"/>
                  </a:cubicBezTo>
                  <a:cubicBezTo>
                    <a:pt x="4400" y="3341"/>
                    <a:pt x="4403" y="3316"/>
                    <a:pt x="4416" y="3309"/>
                  </a:cubicBezTo>
                  <a:lnTo>
                    <a:pt x="4425" y="3328"/>
                  </a:lnTo>
                  <a:lnTo>
                    <a:pt x="4444" y="3363"/>
                  </a:lnTo>
                  <a:cubicBezTo>
                    <a:pt x="4457" y="3356"/>
                    <a:pt x="4469" y="3350"/>
                    <a:pt x="4460" y="3331"/>
                  </a:cubicBezTo>
                  <a:lnTo>
                    <a:pt x="4460" y="3331"/>
                  </a:lnTo>
                  <a:cubicBezTo>
                    <a:pt x="4468" y="3336"/>
                    <a:pt x="4475" y="3338"/>
                    <a:pt x="4482" y="3338"/>
                  </a:cubicBezTo>
                  <a:cubicBezTo>
                    <a:pt x="4493" y="3338"/>
                    <a:pt x="4504" y="3333"/>
                    <a:pt x="4519" y="3325"/>
                  </a:cubicBezTo>
                  <a:cubicBezTo>
                    <a:pt x="4544" y="3312"/>
                    <a:pt x="4566" y="3300"/>
                    <a:pt x="4570" y="3275"/>
                  </a:cubicBezTo>
                  <a:cubicBezTo>
                    <a:pt x="4577" y="3283"/>
                    <a:pt x="4588" y="3286"/>
                    <a:pt x="4599" y="3286"/>
                  </a:cubicBezTo>
                  <a:cubicBezTo>
                    <a:pt x="4633" y="3286"/>
                    <a:pt x="4674" y="3255"/>
                    <a:pt x="4667" y="3225"/>
                  </a:cubicBezTo>
                  <a:cubicBezTo>
                    <a:pt x="4661" y="3213"/>
                    <a:pt x="4664" y="3206"/>
                    <a:pt x="4673" y="3206"/>
                  </a:cubicBezTo>
                  <a:cubicBezTo>
                    <a:pt x="4677" y="3206"/>
                    <a:pt x="4684" y="3208"/>
                    <a:pt x="4692" y="3212"/>
                  </a:cubicBezTo>
                  <a:cubicBezTo>
                    <a:pt x="4700" y="3216"/>
                    <a:pt x="4706" y="3218"/>
                    <a:pt x="4709" y="3218"/>
                  </a:cubicBezTo>
                  <a:cubicBezTo>
                    <a:pt x="4714" y="3218"/>
                    <a:pt x="4715" y="3213"/>
                    <a:pt x="4717" y="3200"/>
                  </a:cubicBezTo>
                  <a:cubicBezTo>
                    <a:pt x="4718" y="3188"/>
                    <a:pt x="4724" y="3184"/>
                    <a:pt x="4731" y="3184"/>
                  </a:cubicBezTo>
                  <a:cubicBezTo>
                    <a:pt x="4740" y="3184"/>
                    <a:pt x="4752" y="3190"/>
                    <a:pt x="4764" y="3196"/>
                  </a:cubicBezTo>
                  <a:cubicBezTo>
                    <a:pt x="4779" y="3211"/>
                    <a:pt x="4789" y="3218"/>
                    <a:pt x="4797" y="3218"/>
                  </a:cubicBezTo>
                  <a:cubicBezTo>
                    <a:pt x="4805" y="3218"/>
                    <a:pt x="4809" y="3210"/>
                    <a:pt x="4811" y="3196"/>
                  </a:cubicBezTo>
                  <a:cubicBezTo>
                    <a:pt x="4820" y="3175"/>
                    <a:pt x="4839" y="3156"/>
                    <a:pt x="4861" y="3146"/>
                  </a:cubicBezTo>
                  <a:cubicBezTo>
                    <a:pt x="4877" y="3115"/>
                    <a:pt x="4889" y="3109"/>
                    <a:pt x="4867" y="3096"/>
                  </a:cubicBezTo>
                  <a:cubicBezTo>
                    <a:pt x="4861" y="3084"/>
                    <a:pt x="4858" y="3068"/>
                    <a:pt x="4858" y="3052"/>
                  </a:cubicBezTo>
                  <a:cubicBezTo>
                    <a:pt x="4865" y="3039"/>
                    <a:pt x="4870" y="3035"/>
                    <a:pt x="4873" y="3035"/>
                  </a:cubicBezTo>
                  <a:lnTo>
                    <a:pt x="4873" y="3035"/>
                  </a:lnTo>
                  <a:cubicBezTo>
                    <a:pt x="4878" y="3035"/>
                    <a:pt x="4878" y="3042"/>
                    <a:pt x="4870" y="3046"/>
                  </a:cubicBezTo>
                  <a:cubicBezTo>
                    <a:pt x="4858" y="3077"/>
                    <a:pt x="4867" y="3071"/>
                    <a:pt x="4889" y="3084"/>
                  </a:cubicBezTo>
                  <a:cubicBezTo>
                    <a:pt x="4898" y="3087"/>
                    <a:pt x="4906" y="3089"/>
                    <a:pt x="4915" y="3089"/>
                  </a:cubicBezTo>
                  <a:cubicBezTo>
                    <a:pt x="4927" y="3089"/>
                    <a:pt x="4939" y="3085"/>
                    <a:pt x="4949" y="3077"/>
                  </a:cubicBezTo>
                  <a:cubicBezTo>
                    <a:pt x="4961" y="3071"/>
                    <a:pt x="4986" y="3059"/>
                    <a:pt x="4999" y="3052"/>
                  </a:cubicBezTo>
                  <a:cubicBezTo>
                    <a:pt x="5046" y="3049"/>
                    <a:pt x="5058" y="3043"/>
                    <a:pt x="5046" y="3027"/>
                  </a:cubicBezTo>
                  <a:lnTo>
                    <a:pt x="5036" y="3008"/>
                  </a:lnTo>
                  <a:lnTo>
                    <a:pt x="5036" y="3008"/>
                  </a:lnTo>
                  <a:cubicBezTo>
                    <a:pt x="5042" y="3013"/>
                    <a:pt x="5049" y="3015"/>
                    <a:pt x="5059" y="3015"/>
                  </a:cubicBezTo>
                  <a:cubicBezTo>
                    <a:pt x="5108" y="3015"/>
                    <a:pt x="5202" y="2961"/>
                    <a:pt x="5196" y="2924"/>
                  </a:cubicBezTo>
                  <a:lnTo>
                    <a:pt x="5196" y="2924"/>
                  </a:lnTo>
                  <a:lnTo>
                    <a:pt x="5206" y="2943"/>
                  </a:lnTo>
                  <a:cubicBezTo>
                    <a:pt x="5210" y="2951"/>
                    <a:pt x="5215" y="2955"/>
                    <a:pt x="5221" y="2955"/>
                  </a:cubicBezTo>
                  <a:cubicBezTo>
                    <a:pt x="5229" y="2955"/>
                    <a:pt x="5239" y="2950"/>
                    <a:pt x="5253" y="2943"/>
                  </a:cubicBezTo>
                  <a:cubicBezTo>
                    <a:pt x="5281" y="2918"/>
                    <a:pt x="5309" y="2893"/>
                    <a:pt x="5340" y="2874"/>
                  </a:cubicBezTo>
                  <a:cubicBezTo>
                    <a:pt x="5391" y="2846"/>
                    <a:pt x="5428" y="2827"/>
                    <a:pt x="5416" y="2808"/>
                  </a:cubicBezTo>
                  <a:cubicBezTo>
                    <a:pt x="5420" y="2806"/>
                    <a:pt x="5423" y="2804"/>
                    <a:pt x="5425" y="2804"/>
                  </a:cubicBezTo>
                  <a:cubicBezTo>
                    <a:pt x="5429" y="2804"/>
                    <a:pt x="5432" y="2809"/>
                    <a:pt x="5438" y="2820"/>
                  </a:cubicBezTo>
                  <a:cubicBezTo>
                    <a:pt x="5438" y="2834"/>
                    <a:pt x="5441" y="2839"/>
                    <a:pt x="5446" y="2839"/>
                  </a:cubicBezTo>
                  <a:cubicBezTo>
                    <a:pt x="5450" y="2839"/>
                    <a:pt x="5455" y="2836"/>
                    <a:pt x="5460" y="2833"/>
                  </a:cubicBezTo>
                  <a:cubicBezTo>
                    <a:pt x="5472" y="2827"/>
                    <a:pt x="5463" y="2808"/>
                    <a:pt x="5453" y="2789"/>
                  </a:cubicBezTo>
                  <a:cubicBezTo>
                    <a:pt x="5446" y="2775"/>
                    <a:pt x="5451" y="2768"/>
                    <a:pt x="5469" y="2768"/>
                  </a:cubicBezTo>
                  <a:cubicBezTo>
                    <a:pt x="5475" y="2768"/>
                    <a:pt x="5482" y="2769"/>
                    <a:pt x="5491" y="2770"/>
                  </a:cubicBezTo>
                  <a:cubicBezTo>
                    <a:pt x="5494" y="2771"/>
                    <a:pt x="5496" y="2771"/>
                    <a:pt x="5499" y="2771"/>
                  </a:cubicBezTo>
                  <a:cubicBezTo>
                    <a:pt x="5534" y="2771"/>
                    <a:pt x="5571" y="2752"/>
                    <a:pt x="5588" y="2720"/>
                  </a:cubicBezTo>
                  <a:cubicBezTo>
                    <a:pt x="5594" y="2717"/>
                    <a:pt x="5601" y="2714"/>
                    <a:pt x="5606" y="2714"/>
                  </a:cubicBezTo>
                  <a:cubicBezTo>
                    <a:pt x="5612" y="2714"/>
                    <a:pt x="5618" y="2717"/>
                    <a:pt x="5622" y="2726"/>
                  </a:cubicBezTo>
                  <a:cubicBezTo>
                    <a:pt x="5631" y="2731"/>
                    <a:pt x="5640" y="2734"/>
                    <a:pt x="5650" y="2734"/>
                  </a:cubicBezTo>
                  <a:cubicBezTo>
                    <a:pt x="5666" y="2734"/>
                    <a:pt x="5681" y="2725"/>
                    <a:pt x="5685" y="2695"/>
                  </a:cubicBezTo>
                  <a:cubicBezTo>
                    <a:pt x="5689" y="2691"/>
                    <a:pt x="5691" y="2689"/>
                    <a:pt x="5694" y="2689"/>
                  </a:cubicBezTo>
                  <a:cubicBezTo>
                    <a:pt x="5697" y="2689"/>
                    <a:pt x="5700" y="2693"/>
                    <a:pt x="5707" y="2704"/>
                  </a:cubicBezTo>
                  <a:cubicBezTo>
                    <a:pt x="5719" y="2711"/>
                    <a:pt x="5727" y="2719"/>
                    <a:pt x="5730" y="2719"/>
                  </a:cubicBezTo>
                  <a:cubicBezTo>
                    <a:pt x="5734" y="2719"/>
                    <a:pt x="5733" y="2713"/>
                    <a:pt x="5729" y="2692"/>
                  </a:cubicBezTo>
                  <a:cubicBezTo>
                    <a:pt x="5743" y="2665"/>
                    <a:pt x="5771" y="2647"/>
                    <a:pt x="5802" y="2647"/>
                  </a:cubicBezTo>
                  <a:cubicBezTo>
                    <a:pt x="5807" y="2647"/>
                    <a:pt x="5812" y="2647"/>
                    <a:pt x="5817" y="2648"/>
                  </a:cubicBezTo>
                  <a:cubicBezTo>
                    <a:pt x="5829" y="2642"/>
                    <a:pt x="5839" y="2636"/>
                    <a:pt x="5829" y="2617"/>
                  </a:cubicBezTo>
                  <a:lnTo>
                    <a:pt x="5820" y="2598"/>
                  </a:lnTo>
                  <a:lnTo>
                    <a:pt x="5820" y="2598"/>
                  </a:lnTo>
                  <a:cubicBezTo>
                    <a:pt x="5834" y="2612"/>
                    <a:pt x="5842" y="2620"/>
                    <a:pt x="5846" y="2620"/>
                  </a:cubicBezTo>
                  <a:cubicBezTo>
                    <a:pt x="5850" y="2620"/>
                    <a:pt x="5848" y="2609"/>
                    <a:pt x="5845" y="2585"/>
                  </a:cubicBezTo>
                  <a:cubicBezTo>
                    <a:pt x="5840" y="2574"/>
                    <a:pt x="5841" y="2568"/>
                    <a:pt x="5846" y="2568"/>
                  </a:cubicBezTo>
                  <a:cubicBezTo>
                    <a:pt x="5849" y="2568"/>
                    <a:pt x="5854" y="2571"/>
                    <a:pt x="5858" y="2579"/>
                  </a:cubicBezTo>
                  <a:cubicBezTo>
                    <a:pt x="5864" y="2584"/>
                    <a:pt x="5873" y="2587"/>
                    <a:pt x="5882" y="2587"/>
                  </a:cubicBezTo>
                  <a:cubicBezTo>
                    <a:pt x="5885" y="2587"/>
                    <a:pt x="5889" y="2586"/>
                    <a:pt x="5892" y="2585"/>
                  </a:cubicBezTo>
                  <a:cubicBezTo>
                    <a:pt x="5930" y="2551"/>
                    <a:pt x="5973" y="2523"/>
                    <a:pt x="6017" y="2495"/>
                  </a:cubicBezTo>
                  <a:cubicBezTo>
                    <a:pt x="6114" y="2444"/>
                    <a:pt x="6152" y="2426"/>
                    <a:pt x="6143" y="2407"/>
                  </a:cubicBezTo>
                  <a:cubicBezTo>
                    <a:pt x="6143" y="2392"/>
                    <a:pt x="6143" y="2386"/>
                    <a:pt x="6147" y="2386"/>
                  </a:cubicBezTo>
                  <a:cubicBezTo>
                    <a:pt x="6150" y="2386"/>
                    <a:pt x="6156" y="2389"/>
                    <a:pt x="6165" y="2394"/>
                  </a:cubicBezTo>
                  <a:cubicBezTo>
                    <a:pt x="6172" y="2399"/>
                    <a:pt x="6181" y="2401"/>
                    <a:pt x="6189" y="2401"/>
                  </a:cubicBezTo>
                  <a:cubicBezTo>
                    <a:pt x="6198" y="2401"/>
                    <a:pt x="6205" y="2399"/>
                    <a:pt x="6212" y="2394"/>
                  </a:cubicBezTo>
                  <a:cubicBezTo>
                    <a:pt x="6218" y="2391"/>
                    <a:pt x="6224" y="2388"/>
                    <a:pt x="6230" y="2388"/>
                  </a:cubicBezTo>
                  <a:cubicBezTo>
                    <a:pt x="6236" y="2388"/>
                    <a:pt x="6241" y="2391"/>
                    <a:pt x="6246" y="2401"/>
                  </a:cubicBezTo>
                  <a:cubicBezTo>
                    <a:pt x="6249" y="2375"/>
                    <a:pt x="6249" y="2375"/>
                    <a:pt x="6262" y="2369"/>
                  </a:cubicBezTo>
                  <a:cubicBezTo>
                    <a:pt x="6265" y="2377"/>
                    <a:pt x="6270" y="2380"/>
                    <a:pt x="6274" y="2380"/>
                  </a:cubicBezTo>
                  <a:cubicBezTo>
                    <a:pt x="6280" y="2380"/>
                    <a:pt x="6285" y="2372"/>
                    <a:pt x="6287" y="2357"/>
                  </a:cubicBezTo>
                  <a:cubicBezTo>
                    <a:pt x="6282" y="2334"/>
                    <a:pt x="6280" y="2323"/>
                    <a:pt x="6282" y="2323"/>
                  </a:cubicBezTo>
                  <a:lnTo>
                    <a:pt x="6282" y="2323"/>
                  </a:lnTo>
                  <a:cubicBezTo>
                    <a:pt x="6283" y="2323"/>
                    <a:pt x="6289" y="2332"/>
                    <a:pt x="6299" y="2350"/>
                  </a:cubicBezTo>
                  <a:cubicBezTo>
                    <a:pt x="6304" y="2359"/>
                    <a:pt x="6319" y="2363"/>
                    <a:pt x="6328" y="2363"/>
                  </a:cubicBezTo>
                  <a:cubicBezTo>
                    <a:pt x="6337" y="2363"/>
                    <a:pt x="6341" y="2359"/>
                    <a:pt x="6331" y="2353"/>
                  </a:cubicBezTo>
                  <a:cubicBezTo>
                    <a:pt x="6321" y="2335"/>
                    <a:pt x="6346" y="2322"/>
                    <a:pt x="6350" y="2297"/>
                  </a:cubicBezTo>
                  <a:cubicBezTo>
                    <a:pt x="6356" y="2294"/>
                    <a:pt x="6362" y="2291"/>
                    <a:pt x="6368" y="2291"/>
                  </a:cubicBezTo>
                  <a:cubicBezTo>
                    <a:pt x="6374" y="2291"/>
                    <a:pt x="6379" y="2294"/>
                    <a:pt x="6384" y="2303"/>
                  </a:cubicBezTo>
                  <a:cubicBezTo>
                    <a:pt x="6386" y="2305"/>
                    <a:pt x="6389" y="2305"/>
                    <a:pt x="6392" y="2305"/>
                  </a:cubicBezTo>
                  <a:cubicBezTo>
                    <a:pt x="6416" y="2305"/>
                    <a:pt x="6456" y="2263"/>
                    <a:pt x="6459" y="2241"/>
                  </a:cubicBezTo>
                  <a:cubicBezTo>
                    <a:pt x="6454" y="2230"/>
                    <a:pt x="6456" y="2223"/>
                    <a:pt x="6460" y="2223"/>
                  </a:cubicBezTo>
                  <a:cubicBezTo>
                    <a:pt x="6463" y="2223"/>
                    <a:pt x="6468" y="2227"/>
                    <a:pt x="6472" y="2234"/>
                  </a:cubicBezTo>
                  <a:cubicBezTo>
                    <a:pt x="6476" y="2244"/>
                    <a:pt x="6482" y="2247"/>
                    <a:pt x="6488" y="2247"/>
                  </a:cubicBezTo>
                  <a:cubicBezTo>
                    <a:pt x="6494" y="2247"/>
                    <a:pt x="6500" y="2244"/>
                    <a:pt x="6506" y="2241"/>
                  </a:cubicBezTo>
                  <a:cubicBezTo>
                    <a:pt x="6507" y="2232"/>
                    <a:pt x="6509" y="2229"/>
                    <a:pt x="6511" y="2229"/>
                  </a:cubicBezTo>
                  <a:cubicBezTo>
                    <a:pt x="6516" y="2229"/>
                    <a:pt x="6522" y="2241"/>
                    <a:pt x="6528" y="2253"/>
                  </a:cubicBezTo>
                  <a:cubicBezTo>
                    <a:pt x="6527" y="2266"/>
                    <a:pt x="6529" y="2270"/>
                    <a:pt x="6535" y="2270"/>
                  </a:cubicBezTo>
                  <a:cubicBezTo>
                    <a:pt x="6541" y="2270"/>
                    <a:pt x="6550" y="2266"/>
                    <a:pt x="6563" y="2259"/>
                  </a:cubicBezTo>
                  <a:cubicBezTo>
                    <a:pt x="6566" y="2234"/>
                    <a:pt x="6613" y="2206"/>
                    <a:pt x="6650" y="2187"/>
                  </a:cubicBezTo>
                  <a:cubicBezTo>
                    <a:pt x="6694" y="2172"/>
                    <a:pt x="6722" y="2128"/>
                    <a:pt x="6719" y="2081"/>
                  </a:cubicBezTo>
                  <a:lnTo>
                    <a:pt x="6713" y="2040"/>
                  </a:lnTo>
                  <a:lnTo>
                    <a:pt x="6732" y="2075"/>
                  </a:lnTo>
                  <a:cubicBezTo>
                    <a:pt x="6744" y="2093"/>
                    <a:pt x="6757" y="2109"/>
                    <a:pt x="6773" y="2125"/>
                  </a:cubicBezTo>
                  <a:cubicBezTo>
                    <a:pt x="6785" y="2118"/>
                    <a:pt x="6776" y="2100"/>
                    <a:pt x="6766" y="2081"/>
                  </a:cubicBezTo>
                  <a:cubicBezTo>
                    <a:pt x="6759" y="2067"/>
                    <a:pt x="6765" y="2060"/>
                    <a:pt x="6781" y="2060"/>
                  </a:cubicBezTo>
                  <a:cubicBezTo>
                    <a:pt x="6786" y="2060"/>
                    <a:pt x="6793" y="2060"/>
                    <a:pt x="6801" y="2062"/>
                  </a:cubicBezTo>
                  <a:cubicBezTo>
                    <a:pt x="6809" y="2064"/>
                    <a:pt x="6816" y="2064"/>
                    <a:pt x="6822" y="2064"/>
                  </a:cubicBezTo>
                  <a:cubicBezTo>
                    <a:pt x="6841" y="2064"/>
                    <a:pt x="6849" y="2056"/>
                    <a:pt x="6851" y="2037"/>
                  </a:cubicBezTo>
                  <a:cubicBezTo>
                    <a:pt x="6859" y="2032"/>
                    <a:pt x="6867" y="2030"/>
                    <a:pt x="6874" y="2030"/>
                  </a:cubicBezTo>
                  <a:cubicBezTo>
                    <a:pt x="6882" y="2030"/>
                    <a:pt x="6890" y="2032"/>
                    <a:pt x="6898" y="2037"/>
                  </a:cubicBezTo>
                  <a:cubicBezTo>
                    <a:pt x="6910" y="2031"/>
                    <a:pt x="6910" y="2031"/>
                    <a:pt x="6901" y="2012"/>
                  </a:cubicBezTo>
                  <a:cubicBezTo>
                    <a:pt x="6895" y="2000"/>
                    <a:pt x="6897" y="1993"/>
                    <a:pt x="6905" y="1993"/>
                  </a:cubicBezTo>
                  <a:cubicBezTo>
                    <a:pt x="6909" y="1993"/>
                    <a:pt x="6915" y="1995"/>
                    <a:pt x="6923" y="1999"/>
                  </a:cubicBezTo>
                  <a:cubicBezTo>
                    <a:pt x="6936" y="2010"/>
                    <a:pt x="6948" y="2014"/>
                    <a:pt x="6959" y="2014"/>
                  </a:cubicBezTo>
                  <a:cubicBezTo>
                    <a:pt x="6977" y="2014"/>
                    <a:pt x="6989" y="2002"/>
                    <a:pt x="6983" y="1990"/>
                  </a:cubicBezTo>
                  <a:cubicBezTo>
                    <a:pt x="6973" y="1971"/>
                    <a:pt x="6986" y="1965"/>
                    <a:pt x="6998" y="1959"/>
                  </a:cubicBezTo>
                  <a:cubicBezTo>
                    <a:pt x="7014" y="1952"/>
                    <a:pt x="7023" y="1940"/>
                    <a:pt x="7026" y="1921"/>
                  </a:cubicBezTo>
                  <a:lnTo>
                    <a:pt x="7048" y="1908"/>
                  </a:lnTo>
                  <a:cubicBezTo>
                    <a:pt x="7050" y="1908"/>
                    <a:pt x="7051" y="1907"/>
                    <a:pt x="7052" y="1907"/>
                  </a:cubicBezTo>
                  <a:cubicBezTo>
                    <a:pt x="7060" y="1907"/>
                    <a:pt x="7057" y="1928"/>
                    <a:pt x="7048" y="1934"/>
                  </a:cubicBezTo>
                  <a:lnTo>
                    <a:pt x="7070" y="1946"/>
                  </a:lnTo>
                  <a:cubicBezTo>
                    <a:pt x="7092" y="1934"/>
                    <a:pt x="7105" y="1927"/>
                    <a:pt x="7108" y="1902"/>
                  </a:cubicBezTo>
                  <a:cubicBezTo>
                    <a:pt x="7105" y="1879"/>
                    <a:pt x="7103" y="1868"/>
                    <a:pt x="7105" y="1868"/>
                  </a:cubicBezTo>
                  <a:lnTo>
                    <a:pt x="7105" y="1868"/>
                  </a:lnTo>
                  <a:cubicBezTo>
                    <a:pt x="7107" y="1868"/>
                    <a:pt x="7111" y="1878"/>
                    <a:pt x="7120" y="1896"/>
                  </a:cubicBezTo>
                  <a:cubicBezTo>
                    <a:pt x="7126" y="1907"/>
                    <a:pt x="7136" y="1916"/>
                    <a:pt x="7144" y="1916"/>
                  </a:cubicBezTo>
                  <a:cubicBezTo>
                    <a:pt x="7149" y="1916"/>
                    <a:pt x="7154" y="1912"/>
                    <a:pt x="7155" y="1902"/>
                  </a:cubicBezTo>
                  <a:cubicBezTo>
                    <a:pt x="7152" y="1880"/>
                    <a:pt x="7156" y="1872"/>
                    <a:pt x="7162" y="1872"/>
                  </a:cubicBezTo>
                  <a:cubicBezTo>
                    <a:pt x="7167" y="1872"/>
                    <a:pt x="7175" y="1880"/>
                    <a:pt x="7180" y="1890"/>
                  </a:cubicBezTo>
                  <a:cubicBezTo>
                    <a:pt x="7183" y="1908"/>
                    <a:pt x="7184" y="1918"/>
                    <a:pt x="7188" y="1918"/>
                  </a:cubicBezTo>
                  <a:cubicBezTo>
                    <a:pt x="7192" y="1918"/>
                    <a:pt x="7199" y="1903"/>
                    <a:pt x="7214" y="1871"/>
                  </a:cubicBezTo>
                  <a:cubicBezTo>
                    <a:pt x="7240" y="1855"/>
                    <a:pt x="7280" y="1811"/>
                    <a:pt x="7315" y="1793"/>
                  </a:cubicBezTo>
                  <a:cubicBezTo>
                    <a:pt x="7351" y="1774"/>
                    <a:pt x="7375" y="1763"/>
                    <a:pt x="7393" y="1763"/>
                  </a:cubicBezTo>
                  <a:cubicBezTo>
                    <a:pt x="7400" y="1763"/>
                    <a:pt x="7406" y="1764"/>
                    <a:pt x="7412" y="1767"/>
                  </a:cubicBezTo>
                  <a:cubicBezTo>
                    <a:pt x="7414" y="1771"/>
                    <a:pt x="7415" y="1774"/>
                    <a:pt x="7417" y="1777"/>
                  </a:cubicBezTo>
                  <a:lnTo>
                    <a:pt x="7417" y="1777"/>
                  </a:lnTo>
                  <a:cubicBezTo>
                    <a:pt x="7405" y="1747"/>
                    <a:pt x="7418" y="1741"/>
                    <a:pt x="7449" y="1724"/>
                  </a:cubicBezTo>
                  <a:cubicBezTo>
                    <a:pt x="7451" y="1724"/>
                    <a:pt x="7453" y="1724"/>
                    <a:pt x="7455" y="1724"/>
                  </a:cubicBezTo>
                  <a:cubicBezTo>
                    <a:pt x="7487" y="1724"/>
                    <a:pt x="7512" y="1697"/>
                    <a:pt x="7515" y="1667"/>
                  </a:cubicBezTo>
                  <a:lnTo>
                    <a:pt x="7515" y="1667"/>
                  </a:lnTo>
                  <a:lnTo>
                    <a:pt x="7490" y="1680"/>
                  </a:lnTo>
                  <a:cubicBezTo>
                    <a:pt x="7475" y="1650"/>
                    <a:pt x="7480" y="1640"/>
                    <a:pt x="7499" y="1640"/>
                  </a:cubicBezTo>
                  <a:cubicBezTo>
                    <a:pt x="7505" y="1640"/>
                    <a:pt x="7511" y="1641"/>
                    <a:pt x="7518" y="1642"/>
                  </a:cubicBezTo>
                  <a:cubicBezTo>
                    <a:pt x="7520" y="1641"/>
                    <a:pt x="7521" y="1641"/>
                    <a:pt x="7522" y="1641"/>
                  </a:cubicBezTo>
                  <a:cubicBezTo>
                    <a:pt x="7531" y="1641"/>
                    <a:pt x="7542" y="1657"/>
                    <a:pt x="7550" y="1670"/>
                  </a:cubicBezTo>
                  <a:cubicBezTo>
                    <a:pt x="7558" y="1686"/>
                    <a:pt x="7574" y="1697"/>
                    <a:pt x="7586" y="1697"/>
                  </a:cubicBezTo>
                  <a:cubicBezTo>
                    <a:pt x="7589" y="1697"/>
                    <a:pt x="7591" y="1697"/>
                    <a:pt x="7594" y="1695"/>
                  </a:cubicBezTo>
                  <a:cubicBezTo>
                    <a:pt x="7606" y="1689"/>
                    <a:pt x="7619" y="1683"/>
                    <a:pt x="7594" y="1670"/>
                  </a:cubicBezTo>
                  <a:cubicBezTo>
                    <a:pt x="7584" y="1652"/>
                    <a:pt x="7584" y="1652"/>
                    <a:pt x="7597" y="1645"/>
                  </a:cubicBezTo>
                  <a:cubicBezTo>
                    <a:pt x="7612" y="1639"/>
                    <a:pt x="7625" y="1626"/>
                    <a:pt x="7625" y="1608"/>
                  </a:cubicBezTo>
                  <a:cubicBezTo>
                    <a:pt x="7616" y="1589"/>
                    <a:pt x="7628" y="1583"/>
                    <a:pt x="7641" y="1576"/>
                  </a:cubicBezTo>
                  <a:cubicBezTo>
                    <a:pt x="7646" y="1581"/>
                    <a:pt x="7653" y="1582"/>
                    <a:pt x="7660" y="1582"/>
                  </a:cubicBezTo>
                  <a:cubicBezTo>
                    <a:pt x="7669" y="1582"/>
                    <a:pt x="7678" y="1580"/>
                    <a:pt x="7685" y="1576"/>
                  </a:cubicBezTo>
                  <a:lnTo>
                    <a:pt x="7697" y="1595"/>
                  </a:lnTo>
                  <a:cubicBezTo>
                    <a:pt x="7703" y="1608"/>
                    <a:pt x="7716" y="1617"/>
                    <a:pt x="7728" y="1626"/>
                  </a:cubicBezTo>
                  <a:cubicBezTo>
                    <a:pt x="7741" y="1620"/>
                    <a:pt x="7728" y="1601"/>
                    <a:pt x="7728" y="1601"/>
                  </a:cubicBezTo>
                  <a:cubicBezTo>
                    <a:pt x="7719" y="1583"/>
                    <a:pt x="8014" y="1429"/>
                    <a:pt x="8051" y="1410"/>
                  </a:cubicBezTo>
                  <a:cubicBezTo>
                    <a:pt x="8056" y="1411"/>
                    <a:pt x="8061" y="1411"/>
                    <a:pt x="8065" y="1411"/>
                  </a:cubicBezTo>
                  <a:cubicBezTo>
                    <a:pt x="8094" y="1411"/>
                    <a:pt x="8117" y="1396"/>
                    <a:pt x="8098" y="1385"/>
                  </a:cubicBezTo>
                  <a:cubicBezTo>
                    <a:pt x="8089" y="1366"/>
                    <a:pt x="8151" y="1335"/>
                    <a:pt x="8224" y="1294"/>
                  </a:cubicBezTo>
                  <a:cubicBezTo>
                    <a:pt x="8311" y="1250"/>
                    <a:pt x="8371" y="1219"/>
                    <a:pt x="8361" y="1200"/>
                  </a:cubicBezTo>
                  <a:lnTo>
                    <a:pt x="8399" y="1181"/>
                  </a:lnTo>
                  <a:cubicBezTo>
                    <a:pt x="8421" y="1169"/>
                    <a:pt x="8437" y="1138"/>
                    <a:pt x="8449" y="1131"/>
                  </a:cubicBezTo>
                  <a:cubicBezTo>
                    <a:pt x="8451" y="1117"/>
                    <a:pt x="8456" y="1109"/>
                    <a:pt x="8459" y="1109"/>
                  </a:cubicBezTo>
                  <a:cubicBezTo>
                    <a:pt x="8461" y="1109"/>
                    <a:pt x="8463" y="1114"/>
                    <a:pt x="8462" y="1125"/>
                  </a:cubicBezTo>
                  <a:cubicBezTo>
                    <a:pt x="8470" y="1141"/>
                    <a:pt x="8478" y="1158"/>
                    <a:pt x="8488" y="1158"/>
                  </a:cubicBezTo>
                  <a:cubicBezTo>
                    <a:pt x="8490" y="1158"/>
                    <a:pt x="8491" y="1157"/>
                    <a:pt x="8493" y="1156"/>
                  </a:cubicBezTo>
                  <a:cubicBezTo>
                    <a:pt x="8518" y="1141"/>
                    <a:pt x="8509" y="1125"/>
                    <a:pt x="8499" y="1106"/>
                  </a:cubicBezTo>
                  <a:cubicBezTo>
                    <a:pt x="8490" y="1087"/>
                    <a:pt x="8499" y="1081"/>
                    <a:pt x="8499" y="1081"/>
                  </a:cubicBezTo>
                  <a:cubicBezTo>
                    <a:pt x="8504" y="1079"/>
                    <a:pt x="8507" y="1077"/>
                    <a:pt x="8509" y="1077"/>
                  </a:cubicBezTo>
                  <a:cubicBezTo>
                    <a:pt x="8514" y="1077"/>
                    <a:pt x="8516" y="1082"/>
                    <a:pt x="8524" y="1094"/>
                  </a:cubicBezTo>
                  <a:cubicBezTo>
                    <a:pt x="8534" y="1109"/>
                    <a:pt x="8543" y="1128"/>
                    <a:pt x="8543" y="1128"/>
                  </a:cubicBezTo>
                  <a:lnTo>
                    <a:pt x="8556" y="1122"/>
                  </a:lnTo>
                  <a:cubicBezTo>
                    <a:pt x="8546" y="1103"/>
                    <a:pt x="8556" y="1097"/>
                    <a:pt x="8556" y="1097"/>
                  </a:cubicBezTo>
                  <a:cubicBezTo>
                    <a:pt x="8559" y="1095"/>
                    <a:pt x="8562" y="1094"/>
                    <a:pt x="8564" y="1094"/>
                  </a:cubicBezTo>
                  <a:cubicBezTo>
                    <a:pt x="8570" y="1094"/>
                    <a:pt x="8575" y="1101"/>
                    <a:pt x="8590" y="1128"/>
                  </a:cubicBezTo>
                  <a:cubicBezTo>
                    <a:pt x="8599" y="1145"/>
                    <a:pt x="8606" y="1153"/>
                    <a:pt x="8610" y="1153"/>
                  </a:cubicBezTo>
                  <a:cubicBezTo>
                    <a:pt x="8616" y="1153"/>
                    <a:pt x="8617" y="1140"/>
                    <a:pt x="8612" y="1116"/>
                  </a:cubicBezTo>
                  <a:lnTo>
                    <a:pt x="8628" y="1084"/>
                  </a:lnTo>
                  <a:cubicBezTo>
                    <a:pt x="8635" y="1091"/>
                    <a:pt x="8641" y="1094"/>
                    <a:pt x="8645" y="1094"/>
                  </a:cubicBezTo>
                  <a:cubicBezTo>
                    <a:pt x="8662" y="1094"/>
                    <a:pt x="8666" y="1060"/>
                    <a:pt x="8669" y="1040"/>
                  </a:cubicBezTo>
                  <a:cubicBezTo>
                    <a:pt x="8682" y="1053"/>
                    <a:pt x="8691" y="1060"/>
                    <a:pt x="8698" y="1060"/>
                  </a:cubicBezTo>
                  <a:cubicBezTo>
                    <a:pt x="8707" y="1060"/>
                    <a:pt x="8709" y="1047"/>
                    <a:pt x="8703" y="1022"/>
                  </a:cubicBezTo>
                  <a:cubicBezTo>
                    <a:pt x="8697" y="1009"/>
                    <a:pt x="8700" y="1003"/>
                    <a:pt x="8709" y="1003"/>
                  </a:cubicBezTo>
                  <a:cubicBezTo>
                    <a:pt x="8714" y="1003"/>
                    <a:pt x="8720" y="1005"/>
                    <a:pt x="8728" y="1009"/>
                  </a:cubicBezTo>
                  <a:cubicBezTo>
                    <a:pt x="8736" y="1014"/>
                    <a:pt x="8743" y="1016"/>
                    <a:pt x="8750" y="1016"/>
                  </a:cubicBezTo>
                  <a:cubicBezTo>
                    <a:pt x="8761" y="1016"/>
                    <a:pt x="8772" y="1011"/>
                    <a:pt x="8788" y="1003"/>
                  </a:cubicBezTo>
                  <a:cubicBezTo>
                    <a:pt x="8791" y="978"/>
                    <a:pt x="8875" y="931"/>
                    <a:pt x="8973" y="881"/>
                  </a:cubicBezTo>
                  <a:cubicBezTo>
                    <a:pt x="9082" y="824"/>
                    <a:pt x="9157" y="783"/>
                    <a:pt x="9148" y="768"/>
                  </a:cubicBezTo>
                  <a:cubicBezTo>
                    <a:pt x="9154" y="765"/>
                    <a:pt x="9157" y="763"/>
                    <a:pt x="9160" y="763"/>
                  </a:cubicBezTo>
                  <a:cubicBezTo>
                    <a:pt x="9165" y="763"/>
                    <a:pt x="9170" y="766"/>
                    <a:pt x="9182" y="771"/>
                  </a:cubicBezTo>
                  <a:cubicBezTo>
                    <a:pt x="9186" y="777"/>
                    <a:pt x="9189" y="781"/>
                    <a:pt x="9192" y="781"/>
                  </a:cubicBezTo>
                  <a:cubicBezTo>
                    <a:pt x="9198" y="781"/>
                    <a:pt x="9201" y="768"/>
                    <a:pt x="9195" y="740"/>
                  </a:cubicBezTo>
                  <a:cubicBezTo>
                    <a:pt x="9197" y="725"/>
                    <a:pt x="9194" y="713"/>
                    <a:pt x="9196" y="713"/>
                  </a:cubicBezTo>
                  <a:lnTo>
                    <a:pt x="9196" y="713"/>
                  </a:lnTo>
                  <a:cubicBezTo>
                    <a:pt x="9197" y="713"/>
                    <a:pt x="9200" y="719"/>
                    <a:pt x="9208" y="733"/>
                  </a:cubicBezTo>
                  <a:cubicBezTo>
                    <a:pt x="9211" y="740"/>
                    <a:pt x="9216" y="742"/>
                    <a:pt x="9223" y="742"/>
                  </a:cubicBezTo>
                  <a:cubicBezTo>
                    <a:pt x="9236" y="742"/>
                    <a:pt x="9259" y="731"/>
                    <a:pt x="9292" y="715"/>
                  </a:cubicBezTo>
                  <a:cubicBezTo>
                    <a:pt x="9327" y="696"/>
                    <a:pt x="9377" y="671"/>
                    <a:pt x="9367" y="652"/>
                  </a:cubicBezTo>
                  <a:cubicBezTo>
                    <a:pt x="9376" y="635"/>
                    <a:pt x="9380" y="627"/>
                    <a:pt x="9381" y="627"/>
                  </a:cubicBezTo>
                  <a:lnTo>
                    <a:pt x="9381" y="627"/>
                  </a:lnTo>
                  <a:cubicBezTo>
                    <a:pt x="9382" y="627"/>
                    <a:pt x="9381" y="634"/>
                    <a:pt x="9380" y="646"/>
                  </a:cubicBezTo>
                  <a:cubicBezTo>
                    <a:pt x="9382" y="663"/>
                    <a:pt x="9395" y="671"/>
                    <a:pt x="9410" y="671"/>
                  </a:cubicBezTo>
                  <a:cubicBezTo>
                    <a:pt x="9434" y="671"/>
                    <a:pt x="9464" y="652"/>
                    <a:pt x="9474" y="617"/>
                  </a:cubicBezTo>
                  <a:cubicBezTo>
                    <a:pt x="9480" y="614"/>
                    <a:pt x="9486" y="611"/>
                    <a:pt x="9492" y="611"/>
                  </a:cubicBezTo>
                  <a:cubicBezTo>
                    <a:pt x="9498" y="611"/>
                    <a:pt x="9504" y="614"/>
                    <a:pt x="9508" y="624"/>
                  </a:cubicBezTo>
                  <a:cubicBezTo>
                    <a:pt x="9530" y="611"/>
                    <a:pt x="9549" y="595"/>
                    <a:pt x="9562" y="573"/>
                  </a:cubicBezTo>
                  <a:lnTo>
                    <a:pt x="9646" y="530"/>
                  </a:lnTo>
                  <a:cubicBezTo>
                    <a:pt x="9662" y="517"/>
                    <a:pt x="9678" y="505"/>
                    <a:pt x="9684" y="486"/>
                  </a:cubicBezTo>
                  <a:lnTo>
                    <a:pt x="9696" y="479"/>
                  </a:lnTo>
                  <a:cubicBezTo>
                    <a:pt x="9698" y="483"/>
                    <a:pt x="9702" y="485"/>
                    <a:pt x="9707" y="485"/>
                  </a:cubicBezTo>
                  <a:cubicBezTo>
                    <a:pt x="9731" y="485"/>
                    <a:pt x="9785" y="455"/>
                    <a:pt x="9853" y="420"/>
                  </a:cubicBezTo>
                  <a:cubicBezTo>
                    <a:pt x="9932" y="381"/>
                    <a:pt x="9998" y="346"/>
                    <a:pt x="10026" y="346"/>
                  </a:cubicBezTo>
                  <a:cubicBezTo>
                    <a:pt x="10030" y="346"/>
                    <a:pt x="10033" y="347"/>
                    <a:pt x="10035" y="348"/>
                  </a:cubicBezTo>
                  <a:cubicBezTo>
                    <a:pt x="10035" y="348"/>
                    <a:pt x="10047" y="342"/>
                    <a:pt x="10051" y="317"/>
                  </a:cubicBezTo>
                  <a:cubicBezTo>
                    <a:pt x="10046" y="286"/>
                    <a:pt x="10050" y="275"/>
                    <a:pt x="10061" y="275"/>
                  </a:cubicBezTo>
                  <a:cubicBezTo>
                    <a:pt x="10065" y="275"/>
                    <a:pt x="10070" y="276"/>
                    <a:pt x="10076" y="279"/>
                  </a:cubicBezTo>
                  <a:cubicBezTo>
                    <a:pt x="10085" y="289"/>
                    <a:pt x="10097" y="293"/>
                    <a:pt x="10109" y="293"/>
                  </a:cubicBezTo>
                  <a:cubicBezTo>
                    <a:pt x="10134" y="293"/>
                    <a:pt x="10157" y="272"/>
                    <a:pt x="10151" y="241"/>
                  </a:cubicBezTo>
                  <a:lnTo>
                    <a:pt x="10151" y="241"/>
                  </a:lnTo>
                  <a:lnTo>
                    <a:pt x="10160" y="260"/>
                  </a:lnTo>
                  <a:cubicBezTo>
                    <a:pt x="10168" y="268"/>
                    <a:pt x="10176" y="272"/>
                    <a:pt x="10183" y="272"/>
                  </a:cubicBezTo>
                  <a:cubicBezTo>
                    <a:pt x="10204" y="272"/>
                    <a:pt x="10217" y="243"/>
                    <a:pt x="10210" y="210"/>
                  </a:cubicBezTo>
                  <a:lnTo>
                    <a:pt x="10210" y="210"/>
                  </a:lnTo>
                  <a:cubicBezTo>
                    <a:pt x="10223" y="217"/>
                    <a:pt x="10236" y="224"/>
                    <a:pt x="10245" y="224"/>
                  </a:cubicBezTo>
                  <a:cubicBezTo>
                    <a:pt x="10251" y="224"/>
                    <a:pt x="10256" y="221"/>
                    <a:pt x="10257" y="210"/>
                  </a:cubicBezTo>
                  <a:cubicBezTo>
                    <a:pt x="10261" y="208"/>
                    <a:pt x="10264" y="207"/>
                    <a:pt x="10266" y="207"/>
                  </a:cubicBezTo>
                  <a:cubicBezTo>
                    <a:pt x="10272" y="207"/>
                    <a:pt x="10275" y="215"/>
                    <a:pt x="10289" y="241"/>
                  </a:cubicBezTo>
                  <a:cubicBezTo>
                    <a:pt x="10300" y="255"/>
                    <a:pt x="10308" y="271"/>
                    <a:pt x="10318" y="271"/>
                  </a:cubicBezTo>
                  <a:cubicBezTo>
                    <a:pt x="10320" y="271"/>
                    <a:pt x="10322" y="270"/>
                    <a:pt x="10323" y="270"/>
                  </a:cubicBezTo>
                  <a:cubicBezTo>
                    <a:pt x="10333" y="263"/>
                    <a:pt x="10323" y="244"/>
                    <a:pt x="10314" y="226"/>
                  </a:cubicBezTo>
                  <a:lnTo>
                    <a:pt x="10339" y="213"/>
                  </a:lnTo>
                  <a:cubicBezTo>
                    <a:pt x="10339" y="213"/>
                    <a:pt x="10351" y="207"/>
                    <a:pt x="10342" y="188"/>
                  </a:cubicBezTo>
                  <a:cubicBezTo>
                    <a:pt x="10333" y="172"/>
                    <a:pt x="10345" y="166"/>
                    <a:pt x="10355" y="157"/>
                  </a:cubicBezTo>
                  <a:cubicBezTo>
                    <a:pt x="10358" y="162"/>
                    <a:pt x="10360" y="164"/>
                    <a:pt x="10362" y="164"/>
                  </a:cubicBezTo>
                  <a:cubicBezTo>
                    <a:pt x="10366" y="164"/>
                    <a:pt x="10361" y="148"/>
                    <a:pt x="10345" y="141"/>
                  </a:cubicBezTo>
                  <a:cubicBezTo>
                    <a:pt x="10336" y="122"/>
                    <a:pt x="10326" y="103"/>
                    <a:pt x="10339" y="97"/>
                  </a:cubicBezTo>
                  <a:lnTo>
                    <a:pt x="10320" y="60"/>
                  </a:lnTo>
                  <a:cubicBezTo>
                    <a:pt x="10301" y="22"/>
                    <a:pt x="10289" y="3"/>
                    <a:pt x="10254" y="0"/>
                  </a:cubicBezTo>
                  <a:close/>
                  <a:moveTo>
                    <a:pt x="342" y="5766"/>
                  </a:moveTo>
                  <a:lnTo>
                    <a:pt x="329" y="5772"/>
                  </a:lnTo>
                  <a:cubicBezTo>
                    <a:pt x="329" y="5788"/>
                    <a:pt x="333" y="5801"/>
                    <a:pt x="339" y="5816"/>
                  </a:cubicBezTo>
                  <a:lnTo>
                    <a:pt x="351" y="5810"/>
                  </a:lnTo>
                  <a:cubicBezTo>
                    <a:pt x="364" y="5804"/>
                    <a:pt x="355" y="5785"/>
                    <a:pt x="342" y="5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52"/>
            <p:cNvSpPr/>
            <p:nvPr/>
          </p:nvSpPr>
          <p:spPr>
            <a:xfrm>
              <a:off x="7750650" y="2400175"/>
              <a:ext cx="19850" cy="299750"/>
            </a:xfrm>
            <a:custGeom>
              <a:avLst/>
              <a:gdLst/>
              <a:ahLst/>
              <a:cxnLst/>
              <a:rect l="l" t="t" r="r" b="b"/>
              <a:pathLst>
                <a:path w="794" h="11990" extrusionOk="0">
                  <a:moveTo>
                    <a:pt x="139" y="222"/>
                  </a:moveTo>
                  <a:lnTo>
                    <a:pt x="139" y="238"/>
                  </a:lnTo>
                  <a:cubicBezTo>
                    <a:pt x="139" y="250"/>
                    <a:pt x="157" y="250"/>
                    <a:pt x="179" y="250"/>
                  </a:cubicBezTo>
                  <a:lnTo>
                    <a:pt x="179" y="234"/>
                  </a:lnTo>
                  <a:cubicBezTo>
                    <a:pt x="167" y="228"/>
                    <a:pt x="154" y="222"/>
                    <a:pt x="139" y="222"/>
                  </a:cubicBezTo>
                  <a:close/>
                  <a:moveTo>
                    <a:pt x="471" y="247"/>
                  </a:moveTo>
                  <a:cubicBezTo>
                    <a:pt x="493" y="247"/>
                    <a:pt x="493" y="260"/>
                    <a:pt x="493" y="275"/>
                  </a:cubicBezTo>
                  <a:cubicBezTo>
                    <a:pt x="493" y="288"/>
                    <a:pt x="493" y="291"/>
                    <a:pt x="471" y="291"/>
                  </a:cubicBezTo>
                  <a:cubicBezTo>
                    <a:pt x="471" y="291"/>
                    <a:pt x="452" y="275"/>
                    <a:pt x="452" y="263"/>
                  </a:cubicBezTo>
                  <a:lnTo>
                    <a:pt x="471" y="247"/>
                  </a:lnTo>
                  <a:close/>
                  <a:moveTo>
                    <a:pt x="484" y="408"/>
                  </a:moveTo>
                  <a:cubicBezTo>
                    <a:pt x="493" y="408"/>
                    <a:pt x="493" y="415"/>
                    <a:pt x="493" y="432"/>
                  </a:cubicBezTo>
                  <a:cubicBezTo>
                    <a:pt x="493" y="444"/>
                    <a:pt x="493" y="460"/>
                    <a:pt x="474" y="460"/>
                  </a:cubicBezTo>
                  <a:lnTo>
                    <a:pt x="474" y="444"/>
                  </a:lnTo>
                  <a:cubicBezTo>
                    <a:pt x="487" y="444"/>
                    <a:pt x="482" y="439"/>
                    <a:pt x="472" y="439"/>
                  </a:cubicBezTo>
                  <a:cubicBezTo>
                    <a:pt x="466" y="439"/>
                    <a:pt x="459" y="440"/>
                    <a:pt x="452" y="444"/>
                  </a:cubicBezTo>
                  <a:lnTo>
                    <a:pt x="411" y="444"/>
                  </a:lnTo>
                  <a:cubicBezTo>
                    <a:pt x="411" y="432"/>
                    <a:pt x="430" y="416"/>
                    <a:pt x="452" y="416"/>
                  </a:cubicBezTo>
                  <a:cubicBezTo>
                    <a:pt x="468" y="411"/>
                    <a:pt x="478" y="408"/>
                    <a:pt x="484" y="408"/>
                  </a:cubicBezTo>
                  <a:close/>
                  <a:moveTo>
                    <a:pt x="599" y="457"/>
                  </a:moveTo>
                  <a:lnTo>
                    <a:pt x="577" y="473"/>
                  </a:lnTo>
                  <a:lnTo>
                    <a:pt x="577" y="485"/>
                  </a:lnTo>
                  <a:cubicBezTo>
                    <a:pt x="599" y="485"/>
                    <a:pt x="599" y="485"/>
                    <a:pt x="599" y="473"/>
                  </a:cubicBezTo>
                  <a:lnTo>
                    <a:pt x="599" y="457"/>
                  </a:lnTo>
                  <a:close/>
                  <a:moveTo>
                    <a:pt x="393" y="1209"/>
                  </a:moveTo>
                  <a:cubicBezTo>
                    <a:pt x="414" y="1212"/>
                    <a:pt x="430" y="1228"/>
                    <a:pt x="433" y="1250"/>
                  </a:cubicBezTo>
                  <a:cubicBezTo>
                    <a:pt x="433" y="1255"/>
                    <a:pt x="429" y="1258"/>
                    <a:pt x="424" y="1258"/>
                  </a:cubicBezTo>
                  <a:cubicBezTo>
                    <a:pt x="416" y="1258"/>
                    <a:pt x="404" y="1252"/>
                    <a:pt x="393" y="1237"/>
                  </a:cubicBezTo>
                  <a:lnTo>
                    <a:pt x="393" y="1209"/>
                  </a:lnTo>
                  <a:close/>
                  <a:moveTo>
                    <a:pt x="371" y="1294"/>
                  </a:moveTo>
                  <a:cubicBezTo>
                    <a:pt x="352" y="1294"/>
                    <a:pt x="352" y="1306"/>
                    <a:pt x="352" y="1334"/>
                  </a:cubicBezTo>
                  <a:cubicBezTo>
                    <a:pt x="352" y="1350"/>
                    <a:pt x="371" y="1363"/>
                    <a:pt x="371" y="1363"/>
                  </a:cubicBezTo>
                  <a:cubicBezTo>
                    <a:pt x="393" y="1363"/>
                    <a:pt x="393" y="1350"/>
                    <a:pt x="393" y="1334"/>
                  </a:cubicBezTo>
                  <a:cubicBezTo>
                    <a:pt x="414" y="1306"/>
                    <a:pt x="393" y="1294"/>
                    <a:pt x="371" y="1294"/>
                  </a:cubicBezTo>
                  <a:close/>
                  <a:moveTo>
                    <a:pt x="518" y="1898"/>
                  </a:moveTo>
                  <a:cubicBezTo>
                    <a:pt x="540" y="1898"/>
                    <a:pt x="540" y="1911"/>
                    <a:pt x="540" y="1927"/>
                  </a:cubicBezTo>
                  <a:lnTo>
                    <a:pt x="518" y="1927"/>
                  </a:lnTo>
                  <a:lnTo>
                    <a:pt x="499" y="1911"/>
                  </a:lnTo>
                  <a:lnTo>
                    <a:pt x="518" y="1898"/>
                  </a:lnTo>
                  <a:close/>
                  <a:moveTo>
                    <a:pt x="414" y="1942"/>
                  </a:moveTo>
                  <a:lnTo>
                    <a:pt x="455" y="1971"/>
                  </a:lnTo>
                  <a:cubicBezTo>
                    <a:pt x="518" y="1996"/>
                    <a:pt x="518" y="1996"/>
                    <a:pt x="477" y="1996"/>
                  </a:cubicBezTo>
                  <a:cubicBezTo>
                    <a:pt x="473" y="1997"/>
                    <a:pt x="468" y="1997"/>
                    <a:pt x="464" y="1997"/>
                  </a:cubicBezTo>
                  <a:cubicBezTo>
                    <a:pt x="444" y="1997"/>
                    <a:pt x="427" y="1986"/>
                    <a:pt x="414" y="1971"/>
                  </a:cubicBezTo>
                  <a:lnTo>
                    <a:pt x="414" y="1942"/>
                  </a:lnTo>
                  <a:close/>
                  <a:moveTo>
                    <a:pt x="504" y="2273"/>
                  </a:moveTo>
                  <a:cubicBezTo>
                    <a:pt x="513" y="2273"/>
                    <a:pt x="533" y="2282"/>
                    <a:pt x="562" y="2293"/>
                  </a:cubicBezTo>
                  <a:cubicBezTo>
                    <a:pt x="574" y="2310"/>
                    <a:pt x="580" y="2316"/>
                    <a:pt x="574" y="2316"/>
                  </a:cubicBezTo>
                  <a:cubicBezTo>
                    <a:pt x="569" y="2316"/>
                    <a:pt x="559" y="2313"/>
                    <a:pt x="540" y="2306"/>
                  </a:cubicBezTo>
                  <a:lnTo>
                    <a:pt x="499" y="2278"/>
                  </a:lnTo>
                  <a:cubicBezTo>
                    <a:pt x="499" y="2274"/>
                    <a:pt x="501" y="2273"/>
                    <a:pt x="504" y="2273"/>
                  </a:cubicBezTo>
                  <a:close/>
                  <a:moveTo>
                    <a:pt x="436" y="2394"/>
                  </a:moveTo>
                  <a:cubicBezTo>
                    <a:pt x="452" y="2394"/>
                    <a:pt x="468" y="2397"/>
                    <a:pt x="480" y="2406"/>
                  </a:cubicBezTo>
                  <a:lnTo>
                    <a:pt x="480" y="2422"/>
                  </a:lnTo>
                  <a:cubicBezTo>
                    <a:pt x="458" y="2422"/>
                    <a:pt x="436" y="2422"/>
                    <a:pt x="436" y="2406"/>
                  </a:cubicBezTo>
                  <a:lnTo>
                    <a:pt x="436" y="2394"/>
                  </a:lnTo>
                  <a:close/>
                  <a:moveTo>
                    <a:pt x="398" y="2671"/>
                  </a:moveTo>
                  <a:cubicBezTo>
                    <a:pt x="404" y="2671"/>
                    <a:pt x="418" y="2691"/>
                    <a:pt x="418" y="2704"/>
                  </a:cubicBezTo>
                  <a:lnTo>
                    <a:pt x="396" y="2704"/>
                  </a:lnTo>
                  <a:cubicBezTo>
                    <a:pt x="396" y="2688"/>
                    <a:pt x="377" y="2676"/>
                    <a:pt x="396" y="2676"/>
                  </a:cubicBezTo>
                  <a:cubicBezTo>
                    <a:pt x="396" y="2672"/>
                    <a:pt x="397" y="2671"/>
                    <a:pt x="398" y="2671"/>
                  </a:cubicBezTo>
                  <a:close/>
                  <a:moveTo>
                    <a:pt x="518" y="2788"/>
                  </a:moveTo>
                  <a:cubicBezTo>
                    <a:pt x="532" y="2788"/>
                    <a:pt x="543" y="2790"/>
                    <a:pt x="543" y="2801"/>
                  </a:cubicBezTo>
                  <a:cubicBezTo>
                    <a:pt x="559" y="2810"/>
                    <a:pt x="551" y="2821"/>
                    <a:pt x="530" y="2821"/>
                  </a:cubicBezTo>
                  <a:cubicBezTo>
                    <a:pt x="522" y="2821"/>
                    <a:pt x="513" y="2820"/>
                    <a:pt x="502" y="2817"/>
                  </a:cubicBezTo>
                  <a:lnTo>
                    <a:pt x="502" y="2788"/>
                  </a:lnTo>
                  <a:cubicBezTo>
                    <a:pt x="508" y="2788"/>
                    <a:pt x="513" y="2788"/>
                    <a:pt x="518" y="2788"/>
                  </a:cubicBezTo>
                  <a:close/>
                  <a:moveTo>
                    <a:pt x="543" y="2914"/>
                  </a:moveTo>
                  <a:lnTo>
                    <a:pt x="543" y="2926"/>
                  </a:lnTo>
                  <a:cubicBezTo>
                    <a:pt x="543" y="2942"/>
                    <a:pt x="543" y="2942"/>
                    <a:pt x="521" y="2942"/>
                  </a:cubicBezTo>
                  <a:lnTo>
                    <a:pt x="521" y="2930"/>
                  </a:lnTo>
                  <a:lnTo>
                    <a:pt x="543" y="2914"/>
                  </a:lnTo>
                  <a:close/>
                  <a:moveTo>
                    <a:pt x="606" y="3067"/>
                  </a:moveTo>
                  <a:cubicBezTo>
                    <a:pt x="593" y="3071"/>
                    <a:pt x="577" y="3074"/>
                    <a:pt x="565" y="3083"/>
                  </a:cubicBezTo>
                  <a:cubicBezTo>
                    <a:pt x="565" y="3096"/>
                    <a:pt x="587" y="3096"/>
                    <a:pt x="587" y="3096"/>
                  </a:cubicBezTo>
                  <a:cubicBezTo>
                    <a:pt x="587" y="3096"/>
                    <a:pt x="606" y="3096"/>
                    <a:pt x="606" y="3083"/>
                  </a:cubicBezTo>
                  <a:lnTo>
                    <a:pt x="606" y="3067"/>
                  </a:lnTo>
                  <a:close/>
                  <a:moveTo>
                    <a:pt x="461" y="3155"/>
                  </a:moveTo>
                  <a:cubicBezTo>
                    <a:pt x="480" y="3155"/>
                    <a:pt x="480" y="3168"/>
                    <a:pt x="480" y="3168"/>
                  </a:cubicBezTo>
                  <a:cubicBezTo>
                    <a:pt x="480" y="3183"/>
                    <a:pt x="480" y="3196"/>
                    <a:pt x="461" y="3196"/>
                  </a:cubicBezTo>
                  <a:cubicBezTo>
                    <a:pt x="461" y="3196"/>
                    <a:pt x="440" y="3196"/>
                    <a:pt x="440" y="3183"/>
                  </a:cubicBezTo>
                  <a:cubicBezTo>
                    <a:pt x="440" y="3168"/>
                    <a:pt x="461" y="3155"/>
                    <a:pt x="461" y="3155"/>
                  </a:cubicBezTo>
                  <a:close/>
                  <a:moveTo>
                    <a:pt x="749" y="3311"/>
                  </a:moveTo>
                  <a:cubicBezTo>
                    <a:pt x="747" y="3311"/>
                    <a:pt x="742" y="3315"/>
                    <a:pt x="734" y="3321"/>
                  </a:cubicBezTo>
                  <a:lnTo>
                    <a:pt x="734" y="3349"/>
                  </a:lnTo>
                  <a:cubicBezTo>
                    <a:pt x="753" y="3349"/>
                    <a:pt x="753" y="3349"/>
                    <a:pt x="753" y="3334"/>
                  </a:cubicBezTo>
                  <a:cubicBezTo>
                    <a:pt x="753" y="3318"/>
                    <a:pt x="753" y="3311"/>
                    <a:pt x="749" y="3311"/>
                  </a:cubicBezTo>
                  <a:close/>
                  <a:moveTo>
                    <a:pt x="23" y="3343"/>
                  </a:moveTo>
                  <a:cubicBezTo>
                    <a:pt x="1" y="3343"/>
                    <a:pt x="1" y="3356"/>
                    <a:pt x="45" y="3371"/>
                  </a:cubicBezTo>
                  <a:cubicBezTo>
                    <a:pt x="63" y="3371"/>
                    <a:pt x="63" y="3371"/>
                    <a:pt x="63" y="3356"/>
                  </a:cubicBezTo>
                  <a:cubicBezTo>
                    <a:pt x="51" y="3346"/>
                    <a:pt x="38" y="3343"/>
                    <a:pt x="23" y="3343"/>
                  </a:cubicBezTo>
                  <a:close/>
                  <a:moveTo>
                    <a:pt x="479" y="3413"/>
                  </a:moveTo>
                  <a:cubicBezTo>
                    <a:pt x="483" y="3413"/>
                    <a:pt x="483" y="3420"/>
                    <a:pt x="483" y="3437"/>
                  </a:cubicBezTo>
                  <a:cubicBezTo>
                    <a:pt x="483" y="3450"/>
                    <a:pt x="461" y="3450"/>
                    <a:pt x="461" y="3450"/>
                  </a:cubicBezTo>
                  <a:cubicBezTo>
                    <a:pt x="440" y="3450"/>
                    <a:pt x="461" y="3437"/>
                    <a:pt x="461" y="3422"/>
                  </a:cubicBezTo>
                  <a:cubicBezTo>
                    <a:pt x="470" y="3417"/>
                    <a:pt x="475" y="3413"/>
                    <a:pt x="479" y="3413"/>
                  </a:cubicBezTo>
                  <a:close/>
                  <a:moveTo>
                    <a:pt x="524" y="3663"/>
                  </a:moveTo>
                  <a:cubicBezTo>
                    <a:pt x="546" y="3663"/>
                    <a:pt x="546" y="3675"/>
                    <a:pt x="505" y="3691"/>
                  </a:cubicBezTo>
                  <a:cubicBezTo>
                    <a:pt x="483" y="3691"/>
                    <a:pt x="483" y="3691"/>
                    <a:pt x="483" y="3675"/>
                  </a:cubicBezTo>
                  <a:cubicBezTo>
                    <a:pt x="496" y="3669"/>
                    <a:pt x="512" y="3663"/>
                    <a:pt x="524" y="3663"/>
                  </a:cubicBezTo>
                  <a:close/>
                  <a:moveTo>
                    <a:pt x="505" y="3760"/>
                  </a:moveTo>
                  <a:lnTo>
                    <a:pt x="524" y="3776"/>
                  </a:lnTo>
                  <a:lnTo>
                    <a:pt x="524" y="3788"/>
                  </a:lnTo>
                  <a:cubicBezTo>
                    <a:pt x="505" y="3788"/>
                    <a:pt x="483" y="3788"/>
                    <a:pt x="483" y="3776"/>
                  </a:cubicBezTo>
                  <a:lnTo>
                    <a:pt x="505" y="3760"/>
                  </a:lnTo>
                  <a:close/>
                  <a:moveTo>
                    <a:pt x="465" y="4678"/>
                  </a:moveTo>
                  <a:lnTo>
                    <a:pt x="487" y="4694"/>
                  </a:lnTo>
                  <a:lnTo>
                    <a:pt x="487" y="4706"/>
                  </a:lnTo>
                  <a:cubicBezTo>
                    <a:pt x="465" y="4706"/>
                    <a:pt x="446" y="4706"/>
                    <a:pt x="446" y="4694"/>
                  </a:cubicBezTo>
                  <a:lnTo>
                    <a:pt x="465" y="4678"/>
                  </a:lnTo>
                  <a:close/>
                  <a:moveTo>
                    <a:pt x="457" y="5025"/>
                  </a:moveTo>
                  <a:cubicBezTo>
                    <a:pt x="471" y="5025"/>
                    <a:pt x="494" y="5032"/>
                    <a:pt x="508" y="5032"/>
                  </a:cubicBezTo>
                  <a:cubicBezTo>
                    <a:pt x="508" y="5045"/>
                    <a:pt x="508" y="5045"/>
                    <a:pt x="487" y="5045"/>
                  </a:cubicBezTo>
                  <a:cubicBezTo>
                    <a:pt x="474" y="5045"/>
                    <a:pt x="458" y="5039"/>
                    <a:pt x="446" y="5032"/>
                  </a:cubicBezTo>
                  <a:cubicBezTo>
                    <a:pt x="446" y="5027"/>
                    <a:pt x="450" y="5025"/>
                    <a:pt x="457" y="5025"/>
                  </a:cubicBezTo>
                  <a:close/>
                  <a:moveTo>
                    <a:pt x="615" y="5255"/>
                  </a:moveTo>
                  <a:cubicBezTo>
                    <a:pt x="628" y="5258"/>
                    <a:pt x="643" y="5261"/>
                    <a:pt x="656" y="5270"/>
                  </a:cubicBezTo>
                  <a:lnTo>
                    <a:pt x="656" y="5283"/>
                  </a:lnTo>
                  <a:cubicBezTo>
                    <a:pt x="634" y="5283"/>
                    <a:pt x="615" y="5283"/>
                    <a:pt x="615" y="5270"/>
                  </a:cubicBezTo>
                  <a:lnTo>
                    <a:pt x="615" y="5255"/>
                  </a:lnTo>
                  <a:close/>
                  <a:moveTo>
                    <a:pt x="508" y="5440"/>
                  </a:moveTo>
                  <a:lnTo>
                    <a:pt x="530" y="5455"/>
                  </a:lnTo>
                  <a:lnTo>
                    <a:pt x="530" y="5468"/>
                  </a:lnTo>
                  <a:cubicBezTo>
                    <a:pt x="512" y="5468"/>
                    <a:pt x="490" y="5468"/>
                    <a:pt x="490" y="5455"/>
                  </a:cubicBezTo>
                  <a:lnTo>
                    <a:pt x="508" y="5440"/>
                  </a:lnTo>
                  <a:close/>
                  <a:moveTo>
                    <a:pt x="509" y="6422"/>
                  </a:moveTo>
                  <a:cubicBezTo>
                    <a:pt x="520" y="6422"/>
                    <a:pt x="531" y="6430"/>
                    <a:pt x="534" y="6443"/>
                  </a:cubicBezTo>
                  <a:cubicBezTo>
                    <a:pt x="534" y="6471"/>
                    <a:pt x="534" y="6471"/>
                    <a:pt x="515" y="6471"/>
                  </a:cubicBezTo>
                  <a:cubicBezTo>
                    <a:pt x="493" y="6471"/>
                    <a:pt x="493" y="6443"/>
                    <a:pt x="493" y="6430"/>
                  </a:cubicBezTo>
                  <a:cubicBezTo>
                    <a:pt x="497" y="6424"/>
                    <a:pt x="503" y="6422"/>
                    <a:pt x="509" y="6422"/>
                  </a:cubicBezTo>
                  <a:close/>
                  <a:moveTo>
                    <a:pt x="515" y="7007"/>
                  </a:moveTo>
                  <a:cubicBezTo>
                    <a:pt x="530" y="7007"/>
                    <a:pt x="543" y="7013"/>
                    <a:pt x="555" y="7019"/>
                  </a:cubicBezTo>
                  <a:lnTo>
                    <a:pt x="555" y="7035"/>
                  </a:lnTo>
                  <a:cubicBezTo>
                    <a:pt x="537" y="7035"/>
                    <a:pt x="515" y="7035"/>
                    <a:pt x="515" y="7022"/>
                  </a:cubicBezTo>
                  <a:lnTo>
                    <a:pt x="515" y="7007"/>
                  </a:lnTo>
                  <a:close/>
                  <a:moveTo>
                    <a:pt x="665" y="8191"/>
                  </a:moveTo>
                  <a:cubicBezTo>
                    <a:pt x="687" y="8191"/>
                    <a:pt x="687" y="8204"/>
                    <a:pt x="687" y="8204"/>
                  </a:cubicBezTo>
                  <a:cubicBezTo>
                    <a:pt x="687" y="8219"/>
                    <a:pt x="687" y="8219"/>
                    <a:pt x="665" y="8219"/>
                  </a:cubicBezTo>
                  <a:cubicBezTo>
                    <a:pt x="665" y="8219"/>
                    <a:pt x="643" y="8219"/>
                    <a:pt x="643" y="8204"/>
                  </a:cubicBezTo>
                  <a:lnTo>
                    <a:pt x="665" y="8191"/>
                  </a:lnTo>
                  <a:close/>
                  <a:moveTo>
                    <a:pt x="687" y="8360"/>
                  </a:moveTo>
                  <a:lnTo>
                    <a:pt x="709" y="8373"/>
                  </a:lnTo>
                  <a:lnTo>
                    <a:pt x="709" y="8389"/>
                  </a:lnTo>
                  <a:cubicBezTo>
                    <a:pt x="687" y="8389"/>
                    <a:pt x="665" y="8389"/>
                    <a:pt x="665" y="8373"/>
                  </a:cubicBezTo>
                  <a:lnTo>
                    <a:pt x="687" y="8360"/>
                  </a:lnTo>
                  <a:close/>
                  <a:moveTo>
                    <a:pt x="545" y="8465"/>
                  </a:moveTo>
                  <a:cubicBezTo>
                    <a:pt x="548" y="8465"/>
                    <a:pt x="553" y="8468"/>
                    <a:pt x="562" y="8473"/>
                  </a:cubicBezTo>
                  <a:cubicBezTo>
                    <a:pt x="584" y="8489"/>
                    <a:pt x="584" y="8501"/>
                    <a:pt x="562" y="8501"/>
                  </a:cubicBezTo>
                  <a:cubicBezTo>
                    <a:pt x="540" y="8501"/>
                    <a:pt x="540" y="8501"/>
                    <a:pt x="540" y="8489"/>
                  </a:cubicBezTo>
                  <a:cubicBezTo>
                    <a:pt x="540" y="8472"/>
                    <a:pt x="540" y="8465"/>
                    <a:pt x="545" y="8465"/>
                  </a:cubicBezTo>
                  <a:close/>
                  <a:moveTo>
                    <a:pt x="452" y="8545"/>
                  </a:moveTo>
                  <a:cubicBezTo>
                    <a:pt x="451" y="8546"/>
                    <a:pt x="450" y="8547"/>
                    <a:pt x="449" y="8548"/>
                  </a:cubicBezTo>
                  <a:lnTo>
                    <a:pt x="449" y="8548"/>
                  </a:lnTo>
                  <a:cubicBezTo>
                    <a:pt x="452" y="8547"/>
                    <a:pt x="457" y="8546"/>
                    <a:pt x="463" y="8546"/>
                  </a:cubicBezTo>
                  <a:lnTo>
                    <a:pt x="463" y="8546"/>
                  </a:lnTo>
                  <a:cubicBezTo>
                    <a:pt x="460" y="8545"/>
                    <a:pt x="456" y="8545"/>
                    <a:pt x="452" y="8545"/>
                  </a:cubicBezTo>
                  <a:close/>
                  <a:moveTo>
                    <a:pt x="449" y="8548"/>
                  </a:moveTo>
                  <a:cubicBezTo>
                    <a:pt x="439" y="8550"/>
                    <a:pt x="436" y="8552"/>
                    <a:pt x="438" y="8552"/>
                  </a:cubicBezTo>
                  <a:cubicBezTo>
                    <a:pt x="440" y="8552"/>
                    <a:pt x="443" y="8551"/>
                    <a:pt x="449" y="8548"/>
                  </a:cubicBezTo>
                  <a:close/>
                  <a:moveTo>
                    <a:pt x="562" y="8573"/>
                  </a:moveTo>
                  <a:lnTo>
                    <a:pt x="562" y="8586"/>
                  </a:lnTo>
                  <a:cubicBezTo>
                    <a:pt x="562" y="8602"/>
                    <a:pt x="562" y="8602"/>
                    <a:pt x="540" y="8602"/>
                  </a:cubicBezTo>
                  <a:lnTo>
                    <a:pt x="540" y="8586"/>
                  </a:lnTo>
                  <a:lnTo>
                    <a:pt x="562" y="8573"/>
                  </a:lnTo>
                  <a:close/>
                  <a:moveTo>
                    <a:pt x="515" y="8686"/>
                  </a:moveTo>
                  <a:cubicBezTo>
                    <a:pt x="515" y="8693"/>
                    <a:pt x="520" y="8696"/>
                    <a:pt x="523" y="8696"/>
                  </a:cubicBezTo>
                  <a:cubicBezTo>
                    <a:pt x="526" y="8696"/>
                    <a:pt x="526" y="8693"/>
                    <a:pt x="515" y="8686"/>
                  </a:cubicBezTo>
                  <a:close/>
                  <a:moveTo>
                    <a:pt x="562" y="8715"/>
                  </a:moveTo>
                  <a:lnTo>
                    <a:pt x="562" y="8727"/>
                  </a:lnTo>
                  <a:cubicBezTo>
                    <a:pt x="562" y="8743"/>
                    <a:pt x="562" y="8743"/>
                    <a:pt x="543" y="8743"/>
                  </a:cubicBezTo>
                  <a:lnTo>
                    <a:pt x="543" y="8727"/>
                  </a:lnTo>
                  <a:lnTo>
                    <a:pt x="562" y="8715"/>
                  </a:lnTo>
                  <a:close/>
                  <a:moveTo>
                    <a:pt x="606" y="8856"/>
                  </a:moveTo>
                  <a:lnTo>
                    <a:pt x="606" y="8868"/>
                  </a:lnTo>
                  <a:cubicBezTo>
                    <a:pt x="606" y="8884"/>
                    <a:pt x="584" y="8884"/>
                    <a:pt x="584" y="8884"/>
                  </a:cubicBezTo>
                  <a:cubicBezTo>
                    <a:pt x="584" y="8884"/>
                    <a:pt x="562" y="8884"/>
                    <a:pt x="562" y="8868"/>
                  </a:cubicBezTo>
                  <a:cubicBezTo>
                    <a:pt x="574" y="8862"/>
                    <a:pt x="590" y="8856"/>
                    <a:pt x="606" y="8856"/>
                  </a:cubicBezTo>
                  <a:close/>
                  <a:moveTo>
                    <a:pt x="587" y="9420"/>
                  </a:moveTo>
                  <a:cubicBezTo>
                    <a:pt x="606" y="9432"/>
                    <a:pt x="628" y="9448"/>
                    <a:pt x="606" y="9448"/>
                  </a:cubicBezTo>
                  <a:cubicBezTo>
                    <a:pt x="593" y="9448"/>
                    <a:pt x="577" y="9442"/>
                    <a:pt x="565" y="9432"/>
                  </a:cubicBezTo>
                  <a:cubicBezTo>
                    <a:pt x="565" y="9432"/>
                    <a:pt x="543" y="9420"/>
                    <a:pt x="565" y="9420"/>
                  </a:cubicBezTo>
                  <a:close/>
                  <a:moveTo>
                    <a:pt x="648" y="9889"/>
                  </a:moveTo>
                  <a:cubicBezTo>
                    <a:pt x="662" y="9889"/>
                    <a:pt x="681" y="9895"/>
                    <a:pt x="693" y="9912"/>
                  </a:cubicBezTo>
                  <a:cubicBezTo>
                    <a:pt x="693" y="9927"/>
                    <a:pt x="693" y="9927"/>
                    <a:pt x="671" y="9927"/>
                  </a:cubicBezTo>
                  <a:cubicBezTo>
                    <a:pt x="649" y="9927"/>
                    <a:pt x="631" y="9912"/>
                    <a:pt x="631" y="9899"/>
                  </a:cubicBezTo>
                  <a:cubicBezTo>
                    <a:pt x="631" y="9892"/>
                    <a:pt x="638" y="9889"/>
                    <a:pt x="648" y="9889"/>
                  </a:cubicBezTo>
                  <a:close/>
                  <a:moveTo>
                    <a:pt x="678" y="11873"/>
                  </a:moveTo>
                  <a:cubicBezTo>
                    <a:pt x="700" y="11873"/>
                    <a:pt x="718" y="11873"/>
                    <a:pt x="718" y="11889"/>
                  </a:cubicBezTo>
                  <a:cubicBezTo>
                    <a:pt x="740" y="11903"/>
                    <a:pt x="740" y="11910"/>
                    <a:pt x="730" y="11910"/>
                  </a:cubicBezTo>
                  <a:cubicBezTo>
                    <a:pt x="719" y="11910"/>
                    <a:pt x="698" y="11903"/>
                    <a:pt x="678" y="11889"/>
                  </a:cubicBezTo>
                  <a:cubicBezTo>
                    <a:pt x="637" y="11873"/>
                    <a:pt x="637" y="11873"/>
                    <a:pt x="678" y="11873"/>
                  </a:cubicBezTo>
                  <a:close/>
                  <a:moveTo>
                    <a:pt x="434" y="0"/>
                  </a:moveTo>
                  <a:cubicBezTo>
                    <a:pt x="424" y="0"/>
                    <a:pt x="419" y="7"/>
                    <a:pt x="430" y="21"/>
                  </a:cubicBezTo>
                  <a:lnTo>
                    <a:pt x="408" y="37"/>
                  </a:lnTo>
                  <a:cubicBezTo>
                    <a:pt x="345" y="37"/>
                    <a:pt x="345" y="65"/>
                    <a:pt x="408" y="65"/>
                  </a:cubicBezTo>
                  <a:cubicBezTo>
                    <a:pt x="471" y="65"/>
                    <a:pt x="471" y="65"/>
                    <a:pt x="430" y="78"/>
                  </a:cubicBezTo>
                  <a:cubicBezTo>
                    <a:pt x="386" y="78"/>
                    <a:pt x="386" y="93"/>
                    <a:pt x="386" y="106"/>
                  </a:cubicBezTo>
                  <a:cubicBezTo>
                    <a:pt x="386" y="122"/>
                    <a:pt x="386" y="122"/>
                    <a:pt x="367" y="122"/>
                  </a:cubicBezTo>
                  <a:cubicBezTo>
                    <a:pt x="345" y="122"/>
                    <a:pt x="327" y="134"/>
                    <a:pt x="327" y="150"/>
                  </a:cubicBezTo>
                  <a:cubicBezTo>
                    <a:pt x="327" y="162"/>
                    <a:pt x="327" y="162"/>
                    <a:pt x="345" y="162"/>
                  </a:cubicBezTo>
                  <a:cubicBezTo>
                    <a:pt x="349" y="160"/>
                    <a:pt x="353" y="159"/>
                    <a:pt x="355" y="159"/>
                  </a:cubicBezTo>
                  <a:cubicBezTo>
                    <a:pt x="366" y="159"/>
                    <a:pt x="360" y="180"/>
                    <a:pt x="327" y="191"/>
                  </a:cubicBezTo>
                  <a:cubicBezTo>
                    <a:pt x="305" y="206"/>
                    <a:pt x="305" y="206"/>
                    <a:pt x="345" y="206"/>
                  </a:cubicBezTo>
                  <a:cubicBezTo>
                    <a:pt x="389" y="206"/>
                    <a:pt x="389" y="234"/>
                    <a:pt x="345" y="247"/>
                  </a:cubicBezTo>
                  <a:lnTo>
                    <a:pt x="345" y="275"/>
                  </a:lnTo>
                  <a:cubicBezTo>
                    <a:pt x="345" y="291"/>
                    <a:pt x="367" y="291"/>
                    <a:pt x="389" y="291"/>
                  </a:cubicBezTo>
                  <a:cubicBezTo>
                    <a:pt x="430" y="291"/>
                    <a:pt x="430" y="291"/>
                    <a:pt x="408" y="303"/>
                  </a:cubicBezTo>
                  <a:cubicBezTo>
                    <a:pt x="396" y="313"/>
                    <a:pt x="383" y="319"/>
                    <a:pt x="367" y="319"/>
                  </a:cubicBezTo>
                  <a:cubicBezTo>
                    <a:pt x="345" y="319"/>
                    <a:pt x="345" y="332"/>
                    <a:pt x="345" y="347"/>
                  </a:cubicBezTo>
                  <a:cubicBezTo>
                    <a:pt x="345" y="360"/>
                    <a:pt x="345" y="388"/>
                    <a:pt x="367" y="388"/>
                  </a:cubicBezTo>
                  <a:lnTo>
                    <a:pt x="345" y="388"/>
                  </a:lnTo>
                  <a:cubicBezTo>
                    <a:pt x="345" y="404"/>
                    <a:pt x="327" y="404"/>
                    <a:pt x="345" y="404"/>
                  </a:cubicBezTo>
                  <a:cubicBezTo>
                    <a:pt x="345" y="419"/>
                    <a:pt x="336" y="435"/>
                    <a:pt x="327" y="448"/>
                  </a:cubicBezTo>
                  <a:cubicBezTo>
                    <a:pt x="312" y="467"/>
                    <a:pt x="326" y="492"/>
                    <a:pt x="350" y="492"/>
                  </a:cubicBezTo>
                  <a:cubicBezTo>
                    <a:pt x="362" y="492"/>
                    <a:pt x="375" y="487"/>
                    <a:pt x="389" y="473"/>
                  </a:cubicBezTo>
                  <a:lnTo>
                    <a:pt x="389" y="488"/>
                  </a:lnTo>
                  <a:cubicBezTo>
                    <a:pt x="389" y="501"/>
                    <a:pt x="408" y="501"/>
                    <a:pt x="408" y="501"/>
                  </a:cubicBezTo>
                  <a:cubicBezTo>
                    <a:pt x="430" y="501"/>
                    <a:pt x="430" y="516"/>
                    <a:pt x="430" y="529"/>
                  </a:cubicBezTo>
                  <a:lnTo>
                    <a:pt x="389" y="529"/>
                  </a:lnTo>
                  <a:cubicBezTo>
                    <a:pt x="378" y="527"/>
                    <a:pt x="369" y="526"/>
                    <a:pt x="360" y="526"/>
                  </a:cubicBezTo>
                  <a:cubicBezTo>
                    <a:pt x="322" y="526"/>
                    <a:pt x="316" y="547"/>
                    <a:pt x="367" y="557"/>
                  </a:cubicBezTo>
                  <a:lnTo>
                    <a:pt x="349" y="557"/>
                  </a:lnTo>
                  <a:cubicBezTo>
                    <a:pt x="327" y="557"/>
                    <a:pt x="327" y="573"/>
                    <a:pt x="349" y="601"/>
                  </a:cubicBezTo>
                  <a:cubicBezTo>
                    <a:pt x="349" y="614"/>
                    <a:pt x="389" y="629"/>
                    <a:pt x="411" y="629"/>
                  </a:cubicBezTo>
                  <a:cubicBezTo>
                    <a:pt x="430" y="629"/>
                    <a:pt x="430" y="642"/>
                    <a:pt x="430" y="642"/>
                  </a:cubicBezTo>
                  <a:cubicBezTo>
                    <a:pt x="430" y="658"/>
                    <a:pt x="430" y="658"/>
                    <a:pt x="411" y="658"/>
                  </a:cubicBezTo>
                  <a:cubicBezTo>
                    <a:pt x="367" y="658"/>
                    <a:pt x="367" y="686"/>
                    <a:pt x="411" y="698"/>
                  </a:cubicBezTo>
                  <a:lnTo>
                    <a:pt x="389" y="698"/>
                  </a:lnTo>
                  <a:cubicBezTo>
                    <a:pt x="367" y="698"/>
                    <a:pt x="349" y="714"/>
                    <a:pt x="367" y="783"/>
                  </a:cubicBezTo>
                  <a:cubicBezTo>
                    <a:pt x="367" y="839"/>
                    <a:pt x="367" y="883"/>
                    <a:pt x="349" y="883"/>
                  </a:cubicBezTo>
                  <a:cubicBezTo>
                    <a:pt x="327" y="883"/>
                    <a:pt x="367" y="940"/>
                    <a:pt x="411" y="968"/>
                  </a:cubicBezTo>
                  <a:cubicBezTo>
                    <a:pt x="389" y="968"/>
                    <a:pt x="389" y="980"/>
                    <a:pt x="389" y="1008"/>
                  </a:cubicBezTo>
                  <a:cubicBezTo>
                    <a:pt x="389" y="1052"/>
                    <a:pt x="389" y="1052"/>
                    <a:pt x="371" y="1052"/>
                  </a:cubicBezTo>
                  <a:cubicBezTo>
                    <a:pt x="352" y="1047"/>
                    <a:pt x="342" y="1044"/>
                    <a:pt x="339" y="1044"/>
                  </a:cubicBezTo>
                  <a:cubicBezTo>
                    <a:pt x="334" y="1044"/>
                    <a:pt x="345" y="1050"/>
                    <a:pt x="371" y="1065"/>
                  </a:cubicBezTo>
                  <a:cubicBezTo>
                    <a:pt x="411" y="1081"/>
                    <a:pt x="389" y="1121"/>
                    <a:pt x="349" y="1121"/>
                  </a:cubicBezTo>
                  <a:cubicBezTo>
                    <a:pt x="327" y="1121"/>
                    <a:pt x="327" y="1137"/>
                    <a:pt x="327" y="1165"/>
                  </a:cubicBezTo>
                  <a:cubicBezTo>
                    <a:pt x="349" y="1181"/>
                    <a:pt x="349" y="1209"/>
                    <a:pt x="349" y="1237"/>
                  </a:cubicBezTo>
                  <a:cubicBezTo>
                    <a:pt x="349" y="1278"/>
                    <a:pt x="349" y="1278"/>
                    <a:pt x="389" y="1278"/>
                  </a:cubicBezTo>
                  <a:cubicBezTo>
                    <a:pt x="433" y="1278"/>
                    <a:pt x="433" y="1291"/>
                    <a:pt x="433" y="1319"/>
                  </a:cubicBezTo>
                  <a:cubicBezTo>
                    <a:pt x="433" y="1334"/>
                    <a:pt x="433" y="1347"/>
                    <a:pt x="411" y="1347"/>
                  </a:cubicBezTo>
                  <a:cubicBezTo>
                    <a:pt x="411" y="1347"/>
                    <a:pt x="393" y="1363"/>
                    <a:pt x="393" y="1375"/>
                  </a:cubicBezTo>
                  <a:cubicBezTo>
                    <a:pt x="393" y="1391"/>
                    <a:pt x="393" y="1403"/>
                    <a:pt x="371" y="1406"/>
                  </a:cubicBezTo>
                  <a:cubicBezTo>
                    <a:pt x="358" y="1416"/>
                    <a:pt x="349" y="1432"/>
                    <a:pt x="349" y="1447"/>
                  </a:cubicBezTo>
                  <a:cubicBezTo>
                    <a:pt x="349" y="1475"/>
                    <a:pt x="349" y="1504"/>
                    <a:pt x="330" y="1504"/>
                  </a:cubicBezTo>
                  <a:cubicBezTo>
                    <a:pt x="330" y="1519"/>
                    <a:pt x="330" y="1519"/>
                    <a:pt x="349" y="1519"/>
                  </a:cubicBezTo>
                  <a:cubicBezTo>
                    <a:pt x="371" y="1519"/>
                    <a:pt x="393" y="1532"/>
                    <a:pt x="371" y="1588"/>
                  </a:cubicBezTo>
                  <a:cubicBezTo>
                    <a:pt x="371" y="1616"/>
                    <a:pt x="371" y="1660"/>
                    <a:pt x="393" y="1660"/>
                  </a:cubicBezTo>
                  <a:cubicBezTo>
                    <a:pt x="393" y="1673"/>
                    <a:pt x="393" y="1673"/>
                    <a:pt x="371" y="1673"/>
                  </a:cubicBezTo>
                  <a:cubicBezTo>
                    <a:pt x="330" y="1673"/>
                    <a:pt x="330" y="1701"/>
                    <a:pt x="371" y="1729"/>
                  </a:cubicBezTo>
                  <a:cubicBezTo>
                    <a:pt x="393" y="1729"/>
                    <a:pt x="393" y="1745"/>
                    <a:pt x="371" y="1757"/>
                  </a:cubicBezTo>
                  <a:cubicBezTo>
                    <a:pt x="371" y="1757"/>
                    <a:pt x="371" y="1773"/>
                    <a:pt x="393" y="1786"/>
                  </a:cubicBezTo>
                  <a:cubicBezTo>
                    <a:pt x="414" y="1801"/>
                    <a:pt x="414" y="1801"/>
                    <a:pt x="393" y="1830"/>
                  </a:cubicBezTo>
                  <a:cubicBezTo>
                    <a:pt x="371" y="1830"/>
                    <a:pt x="371" y="1842"/>
                    <a:pt x="371" y="1858"/>
                  </a:cubicBezTo>
                  <a:cubicBezTo>
                    <a:pt x="393" y="1886"/>
                    <a:pt x="393" y="2040"/>
                    <a:pt x="371" y="2055"/>
                  </a:cubicBezTo>
                  <a:cubicBezTo>
                    <a:pt x="393" y="2068"/>
                    <a:pt x="393" y="2068"/>
                    <a:pt x="393" y="2083"/>
                  </a:cubicBezTo>
                  <a:cubicBezTo>
                    <a:pt x="352" y="2096"/>
                    <a:pt x="374" y="2112"/>
                    <a:pt x="414" y="2112"/>
                  </a:cubicBezTo>
                  <a:lnTo>
                    <a:pt x="414" y="2083"/>
                  </a:lnTo>
                  <a:cubicBezTo>
                    <a:pt x="455" y="2083"/>
                    <a:pt x="455" y="2124"/>
                    <a:pt x="393" y="2124"/>
                  </a:cubicBezTo>
                  <a:cubicBezTo>
                    <a:pt x="352" y="2140"/>
                    <a:pt x="352" y="2140"/>
                    <a:pt x="393" y="2152"/>
                  </a:cubicBezTo>
                  <a:cubicBezTo>
                    <a:pt x="436" y="2168"/>
                    <a:pt x="436" y="2181"/>
                    <a:pt x="393" y="2196"/>
                  </a:cubicBezTo>
                  <a:cubicBezTo>
                    <a:pt x="352" y="2196"/>
                    <a:pt x="352" y="2196"/>
                    <a:pt x="393" y="2209"/>
                  </a:cubicBezTo>
                  <a:cubicBezTo>
                    <a:pt x="477" y="2237"/>
                    <a:pt x="499" y="2278"/>
                    <a:pt x="414" y="2281"/>
                  </a:cubicBezTo>
                  <a:cubicBezTo>
                    <a:pt x="374" y="2281"/>
                    <a:pt x="352" y="2293"/>
                    <a:pt x="352" y="2309"/>
                  </a:cubicBezTo>
                  <a:cubicBezTo>
                    <a:pt x="352" y="2322"/>
                    <a:pt x="374" y="2322"/>
                    <a:pt x="393" y="2322"/>
                  </a:cubicBezTo>
                  <a:cubicBezTo>
                    <a:pt x="404" y="2318"/>
                    <a:pt x="413" y="2317"/>
                    <a:pt x="418" y="2317"/>
                  </a:cubicBezTo>
                  <a:cubicBezTo>
                    <a:pt x="433" y="2317"/>
                    <a:pt x="425" y="2329"/>
                    <a:pt x="393" y="2350"/>
                  </a:cubicBezTo>
                  <a:cubicBezTo>
                    <a:pt x="330" y="2394"/>
                    <a:pt x="330" y="2422"/>
                    <a:pt x="374" y="2463"/>
                  </a:cubicBezTo>
                  <a:cubicBezTo>
                    <a:pt x="403" y="2503"/>
                    <a:pt x="411" y="2537"/>
                    <a:pt x="399" y="2537"/>
                  </a:cubicBezTo>
                  <a:cubicBezTo>
                    <a:pt x="394" y="2537"/>
                    <a:pt x="385" y="2531"/>
                    <a:pt x="374" y="2519"/>
                  </a:cubicBezTo>
                  <a:cubicBezTo>
                    <a:pt x="352" y="2506"/>
                    <a:pt x="341" y="2500"/>
                    <a:pt x="338" y="2500"/>
                  </a:cubicBezTo>
                  <a:lnTo>
                    <a:pt x="338" y="2500"/>
                  </a:lnTo>
                  <a:cubicBezTo>
                    <a:pt x="335" y="2500"/>
                    <a:pt x="341" y="2506"/>
                    <a:pt x="352" y="2519"/>
                  </a:cubicBezTo>
                  <a:cubicBezTo>
                    <a:pt x="352" y="2547"/>
                    <a:pt x="352" y="2575"/>
                    <a:pt x="352" y="2591"/>
                  </a:cubicBezTo>
                  <a:cubicBezTo>
                    <a:pt x="352" y="2604"/>
                    <a:pt x="374" y="2619"/>
                    <a:pt x="396" y="2619"/>
                  </a:cubicBezTo>
                  <a:cubicBezTo>
                    <a:pt x="352" y="2632"/>
                    <a:pt x="333" y="2663"/>
                    <a:pt x="374" y="2688"/>
                  </a:cubicBezTo>
                  <a:lnTo>
                    <a:pt x="374" y="2716"/>
                  </a:lnTo>
                  <a:cubicBezTo>
                    <a:pt x="374" y="2732"/>
                    <a:pt x="374" y="2732"/>
                    <a:pt x="396" y="2745"/>
                  </a:cubicBezTo>
                  <a:cubicBezTo>
                    <a:pt x="414" y="2760"/>
                    <a:pt x="396" y="2773"/>
                    <a:pt x="374" y="2788"/>
                  </a:cubicBezTo>
                  <a:cubicBezTo>
                    <a:pt x="352" y="2804"/>
                    <a:pt x="333" y="2817"/>
                    <a:pt x="352" y="2817"/>
                  </a:cubicBezTo>
                  <a:cubicBezTo>
                    <a:pt x="374" y="2817"/>
                    <a:pt x="396" y="2845"/>
                    <a:pt x="414" y="2857"/>
                  </a:cubicBezTo>
                  <a:cubicBezTo>
                    <a:pt x="430" y="2869"/>
                    <a:pt x="423" y="2878"/>
                    <a:pt x="411" y="2878"/>
                  </a:cubicBezTo>
                  <a:cubicBezTo>
                    <a:pt x="407" y="2878"/>
                    <a:pt x="401" y="2877"/>
                    <a:pt x="396" y="2873"/>
                  </a:cubicBezTo>
                  <a:cubicBezTo>
                    <a:pt x="374" y="2873"/>
                    <a:pt x="374" y="2873"/>
                    <a:pt x="352" y="2901"/>
                  </a:cubicBezTo>
                  <a:cubicBezTo>
                    <a:pt x="352" y="2916"/>
                    <a:pt x="352" y="2942"/>
                    <a:pt x="370" y="2942"/>
                  </a:cubicBezTo>
                  <a:cubicBezTo>
                    <a:pt x="371" y="2942"/>
                    <a:pt x="373" y="2942"/>
                    <a:pt x="374" y="2942"/>
                  </a:cubicBezTo>
                  <a:cubicBezTo>
                    <a:pt x="396" y="2942"/>
                    <a:pt x="396" y="3027"/>
                    <a:pt x="374" y="3042"/>
                  </a:cubicBezTo>
                  <a:lnTo>
                    <a:pt x="374" y="3071"/>
                  </a:lnTo>
                  <a:cubicBezTo>
                    <a:pt x="374" y="3083"/>
                    <a:pt x="396" y="3099"/>
                    <a:pt x="396" y="3111"/>
                  </a:cubicBezTo>
                  <a:cubicBezTo>
                    <a:pt x="396" y="3111"/>
                    <a:pt x="396" y="3127"/>
                    <a:pt x="418" y="3139"/>
                  </a:cubicBezTo>
                  <a:cubicBezTo>
                    <a:pt x="418" y="3155"/>
                    <a:pt x="418" y="3168"/>
                    <a:pt x="396" y="3168"/>
                  </a:cubicBezTo>
                  <a:cubicBezTo>
                    <a:pt x="436" y="3183"/>
                    <a:pt x="436" y="3183"/>
                    <a:pt x="396" y="3196"/>
                  </a:cubicBezTo>
                  <a:cubicBezTo>
                    <a:pt x="355" y="3199"/>
                    <a:pt x="355" y="3199"/>
                    <a:pt x="396" y="3212"/>
                  </a:cubicBezTo>
                  <a:cubicBezTo>
                    <a:pt x="418" y="3224"/>
                    <a:pt x="418" y="3224"/>
                    <a:pt x="396" y="3240"/>
                  </a:cubicBezTo>
                  <a:cubicBezTo>
                    <a:pt x="376" y="3240"/>
                    <a:pt x="374" y="3253"/>
                    <a:pt x="390" y="3253"/>
                  </a:cubicBezTo>
                  <a:cubicBezTo>
                    <a:pt x="392" y="3253"/>
                    <a:pt x="394" y="3253"/>
                    <a:pt x="396" y="3252"/>
                  </a:cubicBezTo>
                  <a:cubicBezTo>
                    <a:pt x="436" y="3268"/>
                    <a:pt x="458" y="3309"/>
                    <a:pt x="418" y="3309"/>
                  </a:cubicBezTo>
                  <a:cubicBezTo>
                    <a:pt x="418" y="3309"/>
                    <a:pt x="418" y="3324"/>
                    <a:pt x="436" y="3337"/>
                  </a:cubicBezTo>
                  <a:cubicBezTo>
                    <a:pt x="480" y="3353"/>
                    <a:pt x="480" y="3353"/>
                    <a:pt x="436" y="3353"/>
                  </a:cubicBezTo>
                  <a:cubicBezTo>
                    <a:pt x="396" y="3368"/>
                    <a:pt x="396" y="3381"/>
                    <a:pt x="436" y="3393"/>
                  </a:cubicBezTo>
                  <a:cubicBezTo>
                    <a:pt x="449" y="3400"/>
                    <a:pt x="449" y="3418"/>
                    <a:pt x="436" y="3422"/>
                  </a:cubicBezTo>
                  <a:cubicBezTo>
                    <a:pt x="419" y="3447"/>
                    <a:pt x="399" y="3524"/>
                    <a:pt x="430" y="3524"/>
                  </a:cubicBezTo>
                  <a:cubicBezTo>
                    <a:pt x="433" y="3524"/>
                    <a:pt x="436" y="3523"/>
                    <a:pt x="440" y="3522"/>
                  </a:cubicBezTo>
                  <a:lnTo>
                    <a:pt x="440" y="3550"/>
                  </a:lnTo>
                  <a:cubicBezTo>
                    <a:pt x="418" y="3578"/>
                    <a:pt x="418" y="3591"/>
                    <a:pt x="440" y="3606"/>
                  </a:cubicBezTo>
                  <a:lnTo>
                    <a:pt x="458" y="3619"/>
                  </a:lnTo>
                  <a:cubicBezTo>
                    <a:pt x="440" y="3619"/>
                    <a:pt x="418" y="3635"/>
                    <a:pt x="418" y="3650"/>
                  </a:cubicBezTo>
                  <a:cubicBezTo>
                    <a:pt x="418" y="3663"/>
                    <a:pt x="418" y="3663"/>
                    <a:pt x="440" y="3663"/>
                  </a:cubicBezTo>
                  <a:cubicBezTo>
                    <a:pt x="445" y="3658"/>
                    <a:pt x="449" y="3656"/>
                    <a:pt x="452" y="3656"/>
                  </a:cubicBezTo>
                  <a:cubicBezTo>
                    <a:pt x="458" y="3656"/>
                    <a:pt x="458" y="3667"/>
                    <a:pt x="458" y="3675"/>
                  </a:cubicBezTo>
                  <a:cubicBezTo>
                    <a:pt x="458" y="3691"/>
                    <a:pt x="440" y="3704"/>
                    <a:pt x="418" y="3707"/>
                  </a:cubicBezTo>
                  <a:lnTo>
                    <a:pt x="418" y="3719"/>
                  </a:lnTo>
                  <a:cubicBezTo>
                    <a:pt x="458" y="3719"/>
                    <a:pt x="458" y="3732"/>
                    <a:pt x="440" y="3732"/>
                  </a:cubicBezTo>
                  <a:cubicBezTo>
                    <a:pt x="424" y="3741"/>
                    <a:pt x="414" y="3760"/>
                    <a:pt x="418" y="3776"/>
                  </a:cubicBezTo>
                  <a:cubicBezTo>
                    <a:pt x="432" y="3776"/>
                    <a:pt x="427" y="3783"/>
                    <a:pt x="422" y="3783"/>
                  </a:cubicBezTo>
                  <a:cubicBezTo>
                    <a:pt x="420" y="3783"/>
                    <a:pt x="418" y="3781"/>
                    <a:pt x="418" y="3776"/>
                  </a:cubicBezTo>
                  <a:lnTo>
                    <a:pt x="396" y="3776"/>
                  </a:lnTo>
                  <a:cubicBezTo>
                    <a:pt x="377" y="3791"/>
                    <a:pt x="396" y="3791"/>
                    <a:pt x="418" y="3791"/>
                  </a:cubicBezTo>
                  <a:lnTo>
                    <a:pt x="418" y="3820"/>
                  </a:lnTo>
                  <a:cubicBezTo>
                    <a:pt x="418" y="3828"/>
                    <a:pt x="418" y="3839"/>
                    <a:pt x="425" y="3839"/>
                  </a:cubicBezTo>
                  <a:cubicBezTo>
                    <a:pt x="428" y="3839"/>
                    <a:pt x="433" y="3837"/>
                    <a:pt x="440" y="3832"/>
                  </a:cubicBezTo>
                  <a:cubicBezTo>
                    <a:pt x="458" y="3832"/>
                    <a:pt x="480" y="3832"/>
                    <a:pt x="480" y="3845"/>
                  </a:cubicBezTo>
                  <a:cubicBezTo>
                    <a:pt x="495" y="3845"/>
                    <a:pt x="490" y="3852"/>
                    <a:pt x="485" y="3852"/>
                  </a:cubicBezTo>
                  <a:cubicBezTo>
                    <a:pt x="483" y="3852"/>
                    <a:pt x="480" y="3850"/>
                    <a:pt x="480" y="3845"/>
                  </a:cubicBezTo>
                  <a:cubicBezTo>
                    <a:pt x="461" y="3845"/>
                    <a:pt x="440" y="3845"/>
                    <a:pt x="440" y="3860"/>
                  </a:cubicBezTo>
                  <a:cubicBezTo>
                    <a:pt x="440" y="3876"/>
                    <a:pt x="418" y="3876"/>
                    <a:pt x="418" y="3876"/>
                  </a:cubicBezTo>
                  <a:cubicBezTo>
                    <a:pt x="413" y="3874"/>
                    <a:pt x="409" y="3873"/>
                    <a:pt x="406" y="3873"/>
                  </a:cubicBezTo>
                  <a:cubicBezTo>
                    <a:pt x="382" y="3873"/>
                    <a:pt x="401" y="3919"/>
                    <a:pt x="418" y="3932"/>
                  </a:cubicBezTo>
                  <a:cubicBezTo>
                    <a:pt x="461" y="3957"/>
                    <a:pt x="461" y="3973"/>
                    <a:pt x="418" y="3973"/>
                  </a:cubicBezTo>
                  <a:cubicBezTo>
                    <a:pt x="377" y="3973"/>
                    <a:pt x="418" y="4001"/>
                    <a:pt x="480" y="4014"/>
                  </a:cubicBezTo>
                  <a:lnTo>
                    <a:pt x="543" y="4029"/>
                  </a:lnTo>
                  <a:lnTo>
                    <a:pt x="480" y="4029"/>
                  </a:lnTo>
                  <a:cubicBezTo>
                    <a:pt x="399" y="4045"/>
                    <a:pt x="399" y="4045"/>
                    <a:pt x="440" y="4086"/>
                  </a:cubicBezTo>
                  <a:cubicBezTo>
                    <a:pt x="461" y="4114"/>
                    <a:pt x="461" y="4114"/>
                    <a:pt x="440" y="4114"/>
                  </a:cubicBezTo>
                  <a:cubicBezTo>
                    <a:pt x="418" y="4114"/>
                    <a:pt x="418" y="4130"/>
                    <a:pt x="418" y="4170"/>
                  </a:cubicBezTo>
                  <a:cubicBezTo>
                    <a:pt x="418" y="4214"/>
                    <a:pt x="418" y="4227"/>
                    <a:pt x="440" y="4227"/>
                  </a:cubicBezTo>
                  <a:lnTo>
                    <a:pt x="440" y="4255"/>
                  </a:lnTo>
                  <a:cubicBezTo>
                    <a:pt x="407" y="4268"/>
                    <a:pt x="414" y="4288"/>
                    <a:pt x="439" y="4288"/>
                  </a:cubicBezTo>
                  <a:cubicBezTo>
                    <a:pt x="445" y="4288"/>
                    <a:pt x="453" y="4287"/>
                    <a:pt x="461" y="4283"/>
                  </a:cubicBezTo>
                  <a:lnTo>
                    <a:pt x="461" y="4312"/>
                  </a:lnTo>
                  <a:lnTo>
                    <a:pt x="440" y="4312"/>
                  </a:lnTo>
                  <a:cubicBezTo>
                    <a:pt x="421" y="4312"/>
                    <a:pt x="421" y="4340"/>
                    <a:pt x="421" y="4453"/>
                  </a:cubicBezTo>
                  <a:cubicBezTo>
                    <a:pt x="421" y="4581"/>
                    <a:pt x="421" y="4594"/>
                    <a:pt x="461" y="4594"/>
                  </a:cubicBezTo>
                  <a:cubicBezTo>
                    <a:pt x="502" y="4606"/>
                    <a:pt x="502" y="4622"/>
                    <a:pt x="461" y="4622"/>
                  </a:cubicBezTo>
                  <a:cubicBezTo>
                    <a:pt x="440" y="4622"/>
                    <a:pt x="421" y="4637"/>
                    <a:pt x="440" y="4637"/>
                  </a:cubicBezTo>
                  <a:cubicBezTo>
                    <a:pt x="440" y="4653"/>
                    <a:pt x="433" y="4669"/>
                    <a:pt x="421" y="4678"/>
                  </a:cubicBezTo>
                  <a:cubicBezTo>
                    <a:pt x="380" y="4722"/>
                    <a:pt x="399" y="4735"/>
                    <a:pt x="421" y="4735"/>
                  </a:cubicBezTo>
                  <a:cubicBezTo>
                    <a:pt x="432" y="4731"/>
                    <a:pt x="439" y="4729"/>
                    <a:pt x="442" y="4729"/>
                  </a:cubicBezTo>
                  <a:cubicBezTo>
                    <a:pt x="450" y="4729"/>
                    <a:pt x="436" y="4739"/>
                    <a:pt x="421" y="4750"/>
                  </a:cubicBezTo>
                  <a:cubicBezTo>
                    <a:pt x="399" y="4763"/>
                    <a:pt x="380" y="4778"/>
                    <a:pt x="399" y="4778"/>
                  </a:cubicBezTo>
                  <a:cubicBezTo>
                    <a:pt x="421" y="4791"/>
                    <a:pt x="443" y="4876"/>
                    <a:pt x="399" y="4876"/>
                  </a:cubicBezTo>
                  <a:lnTo>
                    <a:pt x="399" y="4904"/>
                  </a:lnTo>
                  <a:cubicBezTo>
                    <a:pt x="421" y="4904"/>
                    <a:pt x="421" y="4932"/>
                    <a:pt x="421" y="4960"/>
                  </a:cubicBezTo>
                  <a:cubicBezTo>
                    <a:pt x="421" y="4988"/>
                    <a:pt x="421" y="5004"/>
                    <a:pt x="402" y="5004"/>
                  </a:cubicBezTo>
                  <a:cubicBezTo>
                    <a:pt x="396" y="5000"/>
                    <a:pt x="392" y="4998"/>
                    <a:pt x="389" y="4998"/>
                  </a:cubicBezTo>
                  <a:cubicBezTo>
                    <a:pt x="382" y="4998"/>
                    <a:pt x="386" y="5012"/>
                    <a:pt x="402" y="5032"/>
                  </a:cubicBezTo>
                  <a:cubicBezTo>
                    <a:pt x="402" y="5045"/>
                    <a:pt x="443" y="5060"/>
                    <a:pt x="443" y="5073"/>
                  </a:cubicBezTo>
                  <a:cubicBezTo>
                    <a:pt x="465" y="5073"/>
                    <a:pt x="483" y="5089"/>
                    <a:pt x="483" y="5101"/>
                  </a:cubicBezTo>
                  <a:lnTo>
                    <a:pt x="421" y="5101"/>
                  </a:lnTo>
                  <a:cubicBezTo>
                    <a:pt x="421" y="5117"/>
                    <a:pt x="421" y="5129"/>
                    <a:pt x="443" y="5129"/>
                  </a:cubicBezTo>
                  <a:cubicBezTo>
                    <a:pt x="421" y="5145"/>
                    <a:pt x="421" y="5158"/>
                    <a:pt x="421" y="5186"/>
                  </a:cubicBezTo>
                  <a:cubicBezTo>
                    <a:pt x="421" y="5214"/>
                    <a:pt x="421" y="5242"/>
                    <a:pt x="443" y="5258"/>
                  </a:cubicBezTo>
                  <a:cubicBezTo>
                    <a:pt x="402" y="5270"/>
                    <a:pt x="402" y="5358"/>
                    <a:pt x="443" y="5371"/>
                  </a:cubicBezTo>
                  <a:cubicBezTo>
                    <a:pt x="465" y="5371"/>
                    <a:pt x="465" y="5383"/>
                    <a:pt x="443" y="5399"/>
                  </a:cubicBezTo>
                  <a:cubicBezTo>
                    <a:pt x="424" y="5411"/>
                    <a:pt x="424" y="5411"/>
                    <a:pt x="443" y="5427"/>
                  </a:cubicBezTo>
                  <a:cubicBezTo>
                    <a:pt x="465" y="5440"/>
                    <a:pt x="443" y="5455"/>
                    <a:pt x="424" y="5468"/>
                  </a:cubicBezTo>
                  <a:cubicBezTo>
                    <a:pt x="380" y="5484"/>
                    <a:pt x="380" y="5499"/>
                    <a:pt x="402" y="5512"/>
                  </a:cubicBezTo>
                  <a:cubicBezTo>
                    <a:pt x="418" y="5534"/>
                    <a:pt x="424" y="5559"/>
                    <a:pt x="424" y="5584"/>
                  </a:cubicBezTo>
                  <a:cubicBezTo>
                    <a:pt x="437" y="5602"/>
                    <a:pt x="441" y="5615"/>
                    <a:pt x="451" y="5615"/>
                  </a:cubicBezTo>
                  <a:cubicBezTo>
                    <a:pt x="454" y="5615"/>
                    <a:pt x="459" y="5613"/>
                    <a:pt x="465" y="5609"/>
                  </a:cubicBezTo>
                  <a:cubicBezTo>
                    <a:pt x="480" y="5612"/>
                    <a:pt x="493" y="5615"/>
                    <a:pt x="505" y="5625"/>
                  </a:cubicBezTo>
                  <a:cubicBezTo>
                    <a:pt x="518" y="5641"/>
                    <a:pt x="516" y="5648"/>
                    <a:pt x="512" y="5648"/>
                  </a:cubicBezTo>
                  <a:cubicBezTo>
                    <a:pt x="509" y="5648"/>
                    <a:pt x="505" y="5644"/>
                    <a:pt x="505" y="5637"/>
                  </a:cubicBezTo>
                  <a:cubicBezTo>
                    <a:pt x="498" y="5625"/>
                    <a:pt x="493" y="5621"/>
                    <a:pt x="489" y="5621"/>
                  </a:cubicBezTo>
                  <a:cubicBezTo>
                    <a:pt x="483" y="5621"/>
                    <a:pt x="477" y="5630"/>
                    <a:pt x="465" y="5637"/>
                  </a:cubicBezTo>
                  <a:cubicBezTo>
                    <a:pt x="449" y="5653"/>
                    <a:pt x="443" y="5675"/>
                    <a:pt x="443" y="5697"/>
                  </a:cubicBezTo>
                  <a:cubicBezTo>
                    <a:pt x="443" y="5709"/>
                    <a:pt x="443" y="5737"/>
                    <a:pt x="446" y="5753"/>
                  </a:cubicBezTo>
                  <a:cubicBezTo>
                    <a:pt x="424" y="5794"/>
                    <a:pt x="424" y="5809"/>
                    <a:pt x="446" y="5809"/>
                  </a:cubicBezTo>
                  <a:lnTo>
                    <a:pt x="465" y="5806"/>
                  </a:lnTo>
                  <a:lnTo>
                    <a:pt x="465" y="5806"/>
                  </a:lnTo>
                  <a:cubicBezTo>
                    <a:pt x="424" y="5822"/>
                    <a:pt x="424" y="5979"/>
                    <a:pt x="465" y="5991"/>
                  </a:cubicBezTo>
                  <a:lnTo>
                    <a:pt x="446" y="5991"/>
                  </a:lnTo>
                  <a:cubicBezTo>
                    <a:pt x="424" y="5991"/>
                    <a:pt x="424" y="6007"/>
                    <a:pt x="424" y="6035"/>
                  </a:cubicBezTo>
                  <a:cubicBezTo>
                    <a:pt x="433" y="6070"/>
                    <a:pt x="440" y="6107"/>
                    <a:pt x="446" y="6148"/>
                  </a:cubicBezTo>
                  <a:cubicBezTo>
                    <a:pt x="446" y="6204"/>
                    <a:pt x="446" y="6245"/>
                    <a:pt x="468" y="6245"/>
                  </a:cubicBezTo>
                  <a:cubicBezTo>
                    <a:pt x="468" y="6261"/>
                    <a:pt x="468" y="6261"/>
                    <a:pt x="446" y="6261"/>
                  </a:cubicBezTo>
                  <a:cubicBezTo>
                    <a:pt x="439" y="6256"/>
                    <a:pt x="435" y="6254"/>
                    <a:pt x="431" y="6254"/>
                  </a:cubicBezTo>
                  <a:cubicBezTo>
                    <a:pt x="424" y="6254"/>
                    <a:pt x="424" y="6264"/>
                    <a:pt x="424" y="6273"/>
                  </a:cubicBezTo>
                  <a:cubicBezTo>
                    <a:pt x="424" y="6289"/>
                    <a:pt x="446" y="6289"/>
                    <a:pt x="468" y="6289"/>
                  </a:cubicBezTo>
                  <a:cubicBezTo>
                    <a:pt x="487" y="6289"/>
                    <a:pt x="487" y="6301"/>
                    <a:pt x="468" y="6330"/>
                  </a:cubicBezTo>
                  <a:cubicBezTo>
                    <a:pt x="446" y="6364"/>
                    <a:pt x="446" y="6408"/>
                    <a:pt x="468" y="6443"/>
                  </a:cubicBezTo>
                  <a:cubicBezTo>
                    <a:pt x="468" y="6458"/>
                    <a:pt x="468" y="6471"/>
                    <a:pt x="446" y="6471"/>
                  </a:cubicBezTo>
                  <a:cubicBezTo>
                    <a:pt x="427" y="6486"/>
                    <a:pt x="405" y="6515"/>
                    <a:pt x="446" y="6543"/>
                  </a:cubicBezTo>
                  <a:cubicBezTo>
                    <a:pt x="446" y="6555"/>
                    <a:pt x="446" y="6555"/>
                    <a:pt x="427" y="6555"/>
                  </a:cubicBezTo>
                  <a:cubicBezTo>
                    <a:pt x="405" y="6571"/>
                    <a:pt x="383" y="6571"/>
                    <a:pt x="427" y="6584"/>
                  </a:cubicBezTo>
                  <a:cubicBezTo>
                    <a:pt x="446" y="6615"/>
                    <a:pt x="446" y="6652"/>
                    <a:pt x="427" y="6684"/>
                  </a:cubicBezTo>
                  <a:cubicBezTo>
                    <a:pt x="427" y="6696"/>
                    <a:pt x="427" y="6712"/>
                    <a:pt x="446" y="6712"/>
                  </a:cubicBezTo>
                  <a:lnTo>
                    <a:pt x="468" y="6712"/>
                  </a:lnTo>
                  <a:cubicBezTo>
                    <a:pt x="427" y="6725"/>
                    <a:pt x="427" y="6725"/>
                    <a:pt x="468" y="6740"/>
                  </a:cubicBezTo>
                  <a:cubicBezTo>
                    <a:pt x="490" y="6740"/>
                    <a:pt x="490" y="6753"/>
                    <a:pt x="468" y="6753"/>
                  </a:cubicBezTo>
                  <a:cubicBezTo>
                    <a:pt x="446" y="6768"/>
                    <a:pt x="446" y="6781"/>
                    <a:pt x="446" y="6781"/>
                  </a:cubicBezTo>
                  <a:cubicBezTo>
                    <a:pt x="458" y="6834"/>
                    <a:pt x="465" y="6884"/>
                    <a:pt x="468" y="6938"/>
                  </a:cubicBezTo>
                  <a:cubicBezTo>
                    <a:pt x="468" y="7050"/>
                    <a:pt x="468" y="7091"/>
                    <a:pt x="490" y="7091"/>
                  </a:cubicBezTo>
                  <a:cubicBezTo>
                    <a:pt x="512" y="7107"/>
                    <a:pt x="512" y="7107"/>
                    <a:pt x="490" y="7119"/>
                  </a:cubicBezTo>
                  <a:cubicBezTo>
                    <a:pt x="474" y="7129"/>
                    <a:pt x="468" y="7144"/>
                    <a:pt x="468" y="7163"/>
                  </a:cubicBezTo>
                  <a:cubicBezTo>
                    <a:pt x="468" y="7176"/>
                    <a:pt x="468" y="7191"/>
                    <a:pt x="449" y="7191"/>
                  </a:cubicBezTo>
                  <a:cubicBezTo>
                    <a:pt x="468" y="7204"/>
                    <a:pt x="468" y="7204"/>
                    <a:pt x="471" y="7220"/>
                  </a:cubicBezTo>
                  <a:cubicBezTo>
                    <a:pt x="449" y="7220"/>
                    <a:pt x="449" y="7232"/>
                    <a:pt x="471" y="7248"/>
                  </a:cubicBezTo>
                  <a:cubicBezTo>
                    <a:pt x="512" y="7260"/>
                    <a:pt x="512" y="7260"/>
                    <a:pt x="471" y="7260"/>
                  </a:cubicBezTo>
                  <a:cubicBezTo>
                    <a:pt x="452" y="7260"/>
                    <a:pt x="434" y="7292"/>
                    <a:pt x="442" y="7292"/>
                  </a:cubicBezTo>
                  <a:cubicBezTo>
                    <a:pt x="443" y="7292"/>
                    <a:pt x="446" y="7291"/>
                    <a:pt x="449" y="7289"/>
                  </a:cubicBezTo>
                  <a:cubicBezTo>
                    <a:pt x="471" y="7289"/>
                    <a:pt x="471" y="7317"/>
                    <a:pt x="490" y="7333"/>
                  </a:cubicBezTo>
                  <a:cubicBezTo>
                    <a:pt x="490" y="7345"/>
                    <a:pt x="490" y="7361"/>
                    <a:pt x="471" y="7361"/>
                  </a:cubicBezTo>
                  <a:cubicBezTo>
                    <a:pt x="449" y="7373"/>
                    <a:pt x="471" y="7445"/>
                    <a:pt x="490" y="7458"/>
                  </a:cubicBezTo>
                  <a:cubicBezTo>
                    <a:pt x="512" y="7458"/>
                    <a:pt x="512" y="7474"/>
                    <a:pt x="490" y="7474"/>
                  </a:cubicBezTo>
                  <a:cubicBezTo>
                    <a:pt x="471" y="7474"/>
                    <a:pt x="471" y="7486"/>
                    <a:pt x="471" y="7502"/>
                  </a:cubicBezTo>
                  <a:cubicBezTo>
                    <a:pt x="490" y="7514"/>
                    <a:pt x="471" y="7514"/>
                    <a:pt x="449" y="7514"/>
                  </a:cubicBezTo>
                  <a:cubicBezTo>
                    <a:pt x="443" y="7511"/>
                    <a:pt x="439" y="7509"/>
                    <a:pt x="436" y="7509"/>
                  </a:cubicBezTo>
                  <a:cubicBezTo>
                    <a:pt x="427" y="7509"/>
                    <a:pt x="427" y="7522"/>
                    <a:pt x="427" y="7542"/>
                  </a:cubicBezTo>
                  <a:cubicBezTo>
                    <a:pt x="449" y="7558"/>
                    <a:pt x="449" y="7615"/>
                    <a:pt x="449" y="7655"/>
                  </a:cubicBezTo>
                  <a:cubicBezTo>
                    <a:pt x="443" y="7705"/>
                    <a:pt x="468" y="7749"/>
                    <a:pt x="512" y="7768"/>
                  </a:cubicBezTo>
                  <a:lnTo>
                    <a:pt x="555" y="7784"/>
                  </a:lnTo>
                  <a:lnTo>
                    <a:pt x="512" y="7784"/>
                  </a:lnTo>
                  <a:cubicBezTo>
                    <a:pt x="493" y="7787"/>
                    <a:pt x="471" y="7790"/>
                    <a:pt x="449" y="7796"/>
                  </a:cubicBezTo>
                  <a:cubicBezTo>
                    <a:pt x="449" y="7812"/>
                    <a:pt x="471" y="7812"/>
                    <a:pt x="493" y="7812"/>
                  </a:cubicBezTo>
                  <a:cubicBezTo>
                    <a:pt x="512" y="7812"/>
                    <a:pt x="512" y="7825"/>
                    <a:pt x="493" y="7853"/>
                  </a:cubicBezTo>
                  <a:cubicBezTo>
                    <a:pt x="471" y="7881"/>
                    <a:pt x="471" y="7897"/>
                    <a:pt x="493" y="7909"/>
                  </a:cubicBezTo>
                  <a:cubicBezTo>
                    <a:pt x="493" y="7928"/>
                    <a:pt x="487" y="7944"/>
                    <a:pt x="471" y="7953"/>
                  </a:cubicBezTo>
                  <a:cubicBezTo>
                    <a:pt x="471" y="7966"/>
                    <a:pt x="471" y="7966"/>
                    <a:pt x="493" y="7966"/>
                  </a:cubicBezTo>
                  <a:cubicBezTo>
                    <a:pt x="512" y="7966"/>
                    <a:pt x="512" y="7981"/>
                    <a:pt x="493" y="7994"/>
                  </a:cubicBezTo>
                  <a:cubicBezTo>
                    <a:pt x="450" y="8009"/>
                    <a:pt x="449" y="8050"/>
                    <a:pt x="469" y="8050"/>
                  </a:cubicBezTo>
                  <a:cubicBezTo>
                    <a:pt x="469" y="8050"/>
                    <a:pt x="470" y="8050"/>
                    <a:pt x="471" y="8050"/>
                  </a:cubicBezTo>
                  <a:cubicBezTo>
                    <a:pt x="493" y="8050"/>
                    <a:pt x="493" y="8066"/>
                    <a:pt x="493" y="8078"/>
                  </a:cubicBezTo>
                  <a:cubicBezTo>
                    <a:pt x="490" y="8097"/>
                    <a:pt x="499" y="8113"/>
                    <a:pt x="515" y="8122"/>
                  </a:cubicBezTo>
                  <a:lnTo>
                    <a:pt x="515" y="8150"/>
                  </a:lnTo>
                  <a:cubicBezTo>
                    <a:pt x="515" y="8154"/>
                    <a:pt x="513" y="8156"/>
                    <a:pt x="510" y="8156"/>
                  </a:cubicBezTo>
                  <a:cubicBezTo>
                    <a:pt x="504" y="8156"/>
                    <a:pt x="493" y="8146"/>
                    <a:pt x="493" y="8135"/>
                  </a:cubicBezTo>
                  <a:lnTo>
                    <a:pt x="471" y="8150"/>
                  </a:lnTo>
                  <a:cubicBezTo>
                    <a:pt x="471" y="8179"/>
                    <a:pt x="471" y="8194"/>
                    <a:pt x="493" y="8207"/>
                  </a:cubicBezTo>
                  <a:cubicBezTo>
                    <a:pt x="534" y="8219"/>
                    <a:pt x="534" y="8219"/>
                    <a:pt x="493" y="8219"/>
                  </a:cubicBezTo>
                  <a:cubicBezTo>
                    <a:pt x="471" y="8223"/>
                    <a:pt x="452" y="8235"/>
                    <a:pt x="471" y="8251"/>
                  </a:cubicBezTo>
                  <a:cubicBezTo>
                    <a:pt x="515" y="8263"/>
                    <a:pt x="493" y="8276"/>
                    <a:pt x="471" y="8279"/>
                  </a:cubicBezTo>
                  <a:cubicBezTo>
                    <a:pt x="457" y="8274"/>
                    <a:pt x="448" y="8270"/>
                    <a:pt x="443" y="8270"/>
                  </a:cubicBezTo>
                  <a:cubicBezTo>
                    <a:pt x="435" y="8270"/>
                    <a:pt x="444" y="8283"/>
                    <a:pt x="471" y="8320"/>
                  </a:cubicBezTo>
                  <a:cubicBezTo>
                    <a:pt x="471" y="8348"/>
                    <a:pt x="493" y="8404"/>
                    <a:pt x="493" y="8448"/>
                  </a:cubicBezTo>
                  <a:cubicBezTo>
                    <a:pt x="493" y="8505"/>
                    <a:pt x="493" y="8533"/>
                    <a:pt x="474" y="8545"/>
                  </a:cubicBezTo>
                  <a:cubicBezTo>
                    <a:pt x="470" y="8545"/>
                    <a:pt x="466" y="8545"/>
                    <a:pt x="463" y="8546"/>
                  </a:cubicBezTo>
                  <a:lnTo>
                    <a:pt x="463" y="8546"/>
                  </a:lnTo>
                  <a:cubicBezTo>
                    <a:pt x="493" y="8548"/>
                    <a:pt x="493" y="8562"/>
                    <a:pt x="493" y="8602"/>
                  </a:cubicBezTo>
                  <a:cubicBezTo>
                    <a:pt x="477" y="8630"/>
                    <a:pt x="487" y="8668"/>
                    <a:pt x="515" y="8686"/>
                  </a:cubicBezTo>
                  <a:lnTo>
                    <a:pt x="515" y="8658"/>
                  </a:lnTo>
                  <a:cubicBezTo>
                    <a:pt x="555" y="8658"/>
                    <a:pt x="555" y="8671"/>
                    <a:pt x="537" y="8699"/>
                  </a:cubicBezTo>
                  <a:cubicBezTo>
                    <a:pt x="537" y="8715"/>
                    <a:pt x="515" y="8715"/>
                    <a:pt x="493" y="8715"/>
                  </a:cubicBezTo>
                  <a:cubicBezTo>
                    <a:pt x="474" y="8715"/>
                    <a:pt x="452" y="8730"/>
                    <a:pt x="452" y="8743"/>
                  </a:cubicBezTo>
                  <a:cubicBezTo>
                    <a:pt x="452" y="8754"/>
                    <a:pt x="452" y="8764"/>
                    <a:pt x="460" y="8764"/>
                  </a:cubicBezTo>
                  <a:cubicBezTo>
                    <a:pt x="463" y="8764"/>
                    <a:pt x="468" y="8762"/>
                    <a:pt x="474" y="8758"/>
                  </a:cubicBezTo>
                  <a:cubicBezTo>
                    <a:pt x="493" y="8758"/>
                    <a:pt x="493" y="8758"/>
                    <a:pt x="496" y="8771"/>
                  </a:cubicBezTo>
                  <a:cubicBezTo>
                    <a:pt x="493" y="8787"/>
                    <a:pt x="499" y="8805"/>
                    <a:pt x="515" y="8812"/>
                  </a:cubicBezTo>
                  <a:cubicBezTo>
                    <a:pt x="537" y="8812"/>
                    <a:pt x="537" y="8827"/>
                    <a:pt x="537" y="8840"/>
                  </a:cubicBezTo>
                  <a:cubicBezTo>
                    <a:pt x="524" y="8852"/>
                    <a:pt x="515" y="8868"/>
                    <a:pt x="515" y="8884"/>
                  </a:cubicBezTo>
                  <a:lnTo>
                    <a:pt x="496" y="8884"/>
                  </a:lnTo>
                  <a:cubicBezTo>
                    <a:pt x="480" y="8884"/>
                    <a:pt x="465" y="8890"/>
                    <a:pt x="452" y="8899"/>
                  </a:cubicBezTo>
                  <a:cubicBezTo>
                    <a:pt x="452" y="8912"/>
                    <a:pt x="474" y="8912"/>
                    <a:pt x="474" y="8912"/>
                  </a:cubicBezTo>
                  <a:cubicBezTo>
                    <a:pt x="496" y="8912"/>
                    <a:pt x="496" y="9250"/>
                    <a:pt x="496" y="9294"/>
                  </a:cubicBezTo>
                  <a:cubicBezTo>
                    <a:pt x="477" y="9319"/>
                    <a:pt x="474" y="9353"/>
                    <a:pt x="489" y="9353"/>
                  </a:cubicBezTo>
                  <a:cubicBezTo>
                    <a:pt x="491" y="9353"/>
                    <a:pt x="493" y="9352"/>
                    <a:pt x="496" y="9351"/>
                  </a:cubicBezTo>
                  <a:cubicBezTo>
                    <a:pt x="518" y="9351"/>
                    <a:pt x="518" y="9420"/>
                    <a:pt x="518" y="9504"/>
                  </a:cubicBezTo>
                  <a:cubicBezTo>
                    <a:pt x="518" y="9605"/>
                    <a:pt x="518" y="9673"/>
                    <a:pt x="540" y="9673"/>
                  </a:cubicBezTo>
                  <a:lnTo>
                    <a:pt x="540" y="9717"/>
                  </a:lnTo>
                  <a:cubicBezTo>
                    <a:pt x="540" y="9746"/>
                    <a:pt x="559" y="9774"/>
                    <a:pt x="559" y="9786"/>
                  </a:cubicBezTo>
                  <a:cubicBezTo>
                    <a:pt x="574" y="9797"/>
                    <a:pt x="579" y="9807"/>
                    <a:pt x="572" y="9807"/>
                  </a:cubicBezTo>
                  <a:cubicBezTo>
                    <a:pt x="569" y="9807"/>
                    <a:pt x="565" y="9806"/>
                    <a:pt x="559" y="9802"/>
                  </a:cubicBezTo>
                  <a:cubicBezTo>
                    <a:pt x="540" y="9802"/>
                    <a:pt x="518" y="9802"/>
                    <a:pt x="518" y="9814"/>
                  </a:cubicBezTo>
                  <a:cubicBezTo>
                    <a:pt x="518" y="9843"/>
                    <a:pt x="540" y="9843"/>
                    <a:pt x="562" y="9843"/>
                  </a:cubicBezTo>
                  <a:cubicBezTo>
                    <a:pt x="581" y="9843"/>
                    <a:pt x="581" y="9858"/>
                    <a:pt x="581" y="9858"/>
                  </a:cubicBezTo>
                  <a:cubicBezTo>
                    <a:pt x="581" y="9871"/>
                    <a:pt x="581" y="9871"/>
                    <a:pt x="562" y="9871"/>
                  </a:cubicBezTo>
                  <a:lnTo>
                    <a:pt x="518" y="9871"/>
                  </a:lnTo>
                  <a:lnTo>
                    <a:pt x="518" y="9887"/>
                  </a:lnTo>
                  <a:cubicBezTo>
                    <a:pt x="540" y="9887"/>
                    <a:pt x="540" y="9899"/>
                    <a:pt x="540" y="9899"/>
                  </a:cubicBezTo>
                  <a:cubicBezTo>
                    <a:pt x="540" y="9915"/>
                    <a:pt x="540" y="9915"/>
                    <a:pt x="499" y="9915"/>
                  </a:cubicBezTo>
                  <a:cubicBezTo>
                    <a:pt x="455" y="9915"/>
                    <a:pt x="455" y="9927"/>
                    <a:pt x="499" y="9943"/>
                  </a:cubicBezTo>
                  <a:lnTo>
                    <a:pt x="518" y="9971"/>
                  </a:lnTo>
                  <a:cubicBezTo>
                    <a:pt x="477" y="9984"/>
                    <a:pt x="518" y="10012"/>
                    <a:pt x="540" y="10028"/>
                  </a:cubicBezTo>
                  <a:cubicBezTo>
                    <a:pt x="499" y="10040"/>
                    <a:pt x="499" y="10056"/>
                    <a:pt x="540" y="10068"/>
                  </a:cubicBezTo>
                  <a:cubicBezTo>
                    <a:pt x="562" y="10068"/>
                    <a:pt x="562" y="10084"/>
                    <a:pt x="540" y="10097"/>
                  </a:cubicBezTo>
                  <a:cubicBezTo>
                    <a:pt x="518" y="10112"/>
                    <a:pt x="518" y="10125"/>
                    <a:pt x="518" y="10153"/>
                  </a:cubicBezTo>
                  <a:cubicBezTo>
                    <a:pt x="540" y="10169"/>
                    <a:pt x="540" y="10266"/>
                    <a:pt x="540" y="10379"/>
                  </a:cubicBezTo>
                  <a:cubicBezTo>
                    <a:pt x="540" y="10507"/>
                    <a:pt x="543" y="10592"/>
                    <a:pt x="562" y="10592"/>
                  </a:cubicBezTo>
                  <a:cubicBezTo>
                    <a:pt x="562" y="10604"/>
                    <a:pt x="562" y="10604"/>
                    <a:pt x="543" y="10620"/>
                  </a:cubicBezTo>
                  <a:cubicBezTo>
                    <a:pt x="521" y="10620"/>
                    <a:pt x="521" y="10632"/>
                    <a:pt x="562" y="10648"/>
                  </a:cubicBezTo>
                  <a:cubicBezTo>
                    <a:pt x="584" y="10661"/>
                    <a:pt x="606" y="10661"/>
                    <a:pt x="562" y="10661"/>
                  </a:cubicBezTo>
                  <a:cubicBezTo>
                    <a:pt x="543" y="10661"/>
                    <a:pt x="543" y="10689"/>
                    <a:pt x="543" y="10745"/>
                  </a:cubicBezTo>
                  <a:cubicBezTo>
                    <a:pt x="543" y="10789"/>
                    <a:pt x="543" y="10846"/>
                    <a:pt x="562" y="10846"/>
                  </a:cubicBezTo>
                  <a:cubicBezTo>
                    <a:pt x="574" y="10862"/>
                    <a:pt x="580" y="10869"/>
                    <a:pt x="578" y="10869"/>
                  </a:cubicBezTo>
                  <a:cubicBezTo>
                    <a:pt x="576" y="10869"/>
                    <a:pt x="571" y="10865"/>
                    <a:pt x="562" y="10858"/>
                  </a:cubicBezTo>
                  <a:cubicBezTo>
                    <a:pt x="559" y="10857"/>
                    <a:pt x="555" y="10857"/>
                    <a:pt x="553" y="10857"/>
                  </a:cubicBezTo>
                  <a:cubicBezTo>
                    <a:pt x="518" y="10857"/>
                    <a:pt x="505" y="10921"/>
                    <a:pt x="543" y="10958"/>
                  </a:cubicBezTo>
                  <a:cubicBezTo>
                    <a:pt x="543" y="10971"/>
                    <a:pt x="543" y="10987"/>
                    <a:pt x="521" y="10987"/>
                  </a:cubicBezTo>
                  <a:cubicBezTo>
                    <a:pt x="521" y="11012"/>
                    <a:pt x="530" y="11037"/>
                    <a:pt x="543" y="11059"/>
                  </a:cubicBezTo>
                  <a:lnTo>
                    <a:pt x="543" y="11156"/>
                  </a:lnTo>
                  <a:cubicBezTo>
                    <a:pt x="546" y="11178"/>
                    <a:pt x="552" y="11196"/>
                    <a:pt x="565" y="11212"/>
                  </a:cubicBezTo>
                  <a:lnTo>
                    <a:pt x="565" y="11225"/>
                  </a:lnTo>
                  <a:cubicBezTo>
                    <a:pt x="543" y="11228"/>
                    <a:pt x="543" y="11297"/>
                    <a:pt x="543" y="11397"/>
                  </a:cubicBezTo>
                  <a:cubicBezTo>
                    <a:pt x="543" y="11494"/>
                    <a:pt x="546" y="11579"/>
                    <a:pt x="524" y="11594"/>
                  </a:cubicBezTo>
                  <a:cubicBezTo>
                    <a:pt x="524" y="11594"/>
                    <a:pt x="524" y="11607"/>
                    <a:pt x="546" y="11623"/>
                  </a:cubicBezTo>
                  <a:cubicBezTo>
                    <a:pt x="587" y="11635"/>
                    <a:pt x="587" y="11651"/>
                    <a:pt x="565" y="11663"/>
                  </a:cubicBezTo>
                  <a:cubicBezTo>
                    <a:pt x="524" y="11676"/>
                    <a:pt x="524" y="11736"/>
                    <a:pt x="565" y="11748"/>
                  </a:cubicBezTo>
                  <a:lnTo>
                    <a:pt x="546" y="11748"/>
                  </a:lnTo>
                  <a:cubicBezTo>
                    <a:pt x="502" y="11764"/>
                    <a:pt x="524" y="11804"/>
                    <a:pt x="565" y="11820"/>
                  </a:cubicBezTo>
                  <a:cubicBezTo>
                    <a:pt x="546" y="11833"/>
                    <a:pt x="524" y="11848"/>
                    <a:pt x="546" y="11861"/>
                  </a:cubicBezTo>
                  <a:cubicBezTo>
                    <a:pt x="546" y="11877"/>
                    <a:pt x="546" y="11877"/>
                    <a:pt x="505" y="11877"/>
                  </a:cubicBezTo>
                  <a:cubicBezTo>
                    <a:pt x="483" y="11877"/>
                    <a:pt x="461" y="11877"/>
                    <a:pt x="461" y="11889"/>
                  </a:cubicBezTo>
                  <a:cubicBezTo>
                    <a:pt x="461" y="11905"/>
                    <a:pt x="483" y="11905"/>
                    <a:pt x="505" y="11905"/>
                  </a:cubicBezTo>
                  <a:lnTo>
                    <a:pt x="505" y="11933"/>
                  </a:lnTo>
                  <a:cubicBezTo>
                    <a:pt x="505" y="11933"/>
                    <a:pt x="505" y="11945"/>
                    <a:pt x="524" y="11945"/>
                  </a:cubicBezTo>
                  <a:cubicBezTo>
                    <a:pt x="546" y="11945"/>
                    <a:pt x="546" y="11961"/>
                    <a:pt x="546" y="11974"/>
                  </a:cubicBezTo>
                  <a:cubicBezTo>
                    <a:pt x="531" y="11974"/>
                    <a:pt x="536" y="11981"/>
                    <a:pt x="548" y="11981"/>
                  </a:cubicBezTo>
                  <a:cubicBezTo>
                    <a:pt x="553" y="11981"/>
                    <a:pt x="561" y="11979"/>
                    <a:pt x="568" y="11974"/>
                  </a:cubicBezTo>
                  <a:cubicBezTo>
                    <a:pt x="587" y="11974"/>
                    <a:pt x="609" y="11974"/>
                    <a:pt x="609" y="11989"/>
                  </a:cubicBezTo>
                  <a:lnTo>
                    <a:pt x="649" y="11986"/>
                  </a:lnTo>
                  <a:cubicBezTo>
                    <a:pt x="693" y="11986"/>
                    <a:pt x="712" y="11986"/>
                    <a:pt x="734" y="11958"/>
                  </a:cubicBezTo>
                  <a:cubicBezTo>
                    <a:pt x="753" y="11902"/>
                    <a:pt x="775" y="11861"/>
                    <a:pt x="734" y="11861"/>
                  </a:cubicBezTo>
                  <a:cubicBezTo>
                    <a:pt x="734" y="11861"/>
                    <a:pt x="712" y="11845"/>
                    <a:pt x="712" y="11833"/>
                  </a:cubicBezTo>
                  <a:cubicBezTo>
                    <a:pt x="712" y="11817"/>
                    <a:pt x="734" y="11804"/>
                    <a:pt x="734" y="11804"/>
                  </a:cubicBezTo>
                  <a:cubicBezTo>
                    <a:pt x="753" y="11804"/>
                    <a:pt x="753" y="11748"/>
                    <a:pt x="753" y="11676"/>
                  </a:cubicBezTo>
                  <a:cubicBezTo>
                    <a:pt x="753" y="11591"/>
                    <a:pt x="753" y="11547"/>
                    <a:pt x="775" y="11535"/>
                  </a:cubicBezTo>
                  <a:cubicBezTo>
                    <a:pt x="794" y="11519"/>
                    <a:pt x="794" y="11507"/>
                    <a:pt x="794" y="11507"/>
                  </a:cubicBezTo>
                  <a:cubicBezTo>
                    <a:pt x="775" y="11507"/>
                    <a:pt x="775" y="11422"/>
                    <a:pt x="772" y="11322"/>
                  </a:cubicBezTo>
                  <a:cubicBezTo>
                    <a:pt x="772" y="11225"/>
                    <a:pt x="772" y="11124"/>
                    <a:pt x="753" y="11124"/>
                  </a:cubicBezTo>
                  <a:lnTo>
                    <a:pt x="753" y="11096"/>
                  </a:lnTo>
                  <a:cubicBezTo>
                    <a:pt x="772" y="11096"/>
                    <a:pt x="772" y="11068"/>
                    <a:pt x="772" y="11040"/>
                  </a:cubicBezTo>
                  <a:cubicBezTo>
                    <a:pt x="759" y="11024"/>
                    <a:pt x="753" y="11005"/>
                    <a:pt x="750" y="10983"/>
                  </a:cubicBezTo>
                  <a:cubicBezTo>
                    <a:pt x="772" y="10983"/>
                    <a:pt x="772" y="10971"/>
                    <a:pt x="772" y="10943"/>
                  </a:cubicBezTo>
                  <a:cubicBezTo>
                    <a:pt x="772" y="10914"/>
                    <a:pt x="772" y="10899"/>
                    <a:pt x="750" y="10899"/>
                  </a:cubicBezTo>
                  <a:cubicBezTo>
                    <a:pt x="750" y="10849"/>
                    <a:pt x="756" y="10795"/>
                    <a:pt x="772" y="10745"/>
                  </a:cubicBezTo>
                  <a:cubicBezTo>
                    <a:pt x="794" y="10730"/>
                    <a:pt x="772" y="10717"/>
                    <a:pt x="750" y="10701"/>
                  </a:cubicBezTo>
                  <a:cubicBezTo>
                    <a:pt x="731" y="10701"/>
                    <a:pt x="709" y="10689"/>
                    <a:pt x="709" y="10673"/>
                  </a:cubicBezTo>
                  <a:lnTo>
                    <a:pt x="750" y="10673"/>
                  </a:lnTo>
                  <a:cubicBezTo>
                    <a:pt x="759" y="10680"/>
                    <a:pt x="764" y="10684"/>
                    <a:pt x="768" y="10684"/>
                  </a:cubicBezTo>
                  <a:cubicBezTo>
                    <a:pt x="772" y="10684"/>
                    <a:pt x="772" y="10677"/>
                    <a:pt x="772" y="10661"/>
                  </a:cubicBezTo>
                  <a:lnTo>
                    <a:pt x="772" y="10632"/>
                  </a:lnTo>
                  <a:cubicBezTo>
                    <a:pt x="750" y="10632"/>
                    <a:pt x="750" y="10560"/>
                    <a:pt x="750" y="10463"/>
                  </a:cubicBezTo>
                  <a:cubicBezTo>
                    <a:pt x="750" y="10335"/>
                    <a:pt x="750" y="10294"/>
                    <a:pt x="728" y="10294"/>
                  </a:cubicBezTo>
                  <a:cubicBezTo>
                    <a:pt x="706" y="10294"/>
                    <a:pt x="706" y="10278"/>
                    <a:pt x="728" y="10238"/>
                  </a:cubicBezTo>
                  <a:cubicBezTo>
                    <a:pt x="790" y="10153"/>
                    <a:pt x="790" y="10153"/>
                    <a:pt x="769" y="10137"/>
                  </a:cubicBezTo>
                  <a:lnTo>
                    <a:pt x="769" y="10137"/>
                  </a:lnTo>
                  <a:cubicBezTo>
                    <a:pt x="769" y="10153"/>
                    <a:pt x="750" y="10153"/>
                    <a:pt x="728" y="10153"/>
                  </a:cubicBezTo>
                  <a:cubicBezTo>
                    <a:pt x="687" y="10153"/>
                    <a:pt x="687" y="10137"/>
                    <a:pt x="728" y="10125"/>
                  </a:cubicBezTo>
                  <a:cubicBezTo>
                    <a:pt x="769" y="10125"/>
                    <a:pt x="747" y="9912"/>
                    <a:pt x="706" y="9899"/>
                  </a:cubicBezTo>
                  <a:lnTo>
                    <a:pt x="728" y="9899"/>
                  </a:lnTo>
                  <a:cubicBezTo>
                    <a:pt x="747" y="9899"/>
                    <a:pt x="747" y="9883"/>
                    <a:pt x="747" y="9827"/>
                  </a:cubicBezTo>
                  <a:lnTo>
                    <a:pt x="747" y="9786"/>
                  </a:lnTo>
                  <a:cubicBezTo>
                    <a:pt x="706" y="9786"/>
                    <a:pt x="728" y="9702"/>
                    <a:pt x="747" y="9702"/>
                  </a:cubicBezTo>
                  <a:cubicBezTo>
                    <a:pt x="769" y="9686"/>
                    <a:pt x="769" y="9686"/>
                    <a:pt x="769" y="9658"/>
                  </a:cubicBezTo>
                  <a:cubicBezTo>
                    <a:pt x="725" y="9617"/>
                    <a:pt x="747" y="9545"/>
                    <a:pt x="769" y="9545"/>
                  </a:cubicBezTo>
                  <a:lnTo>
                    <a:pt x="769" y="9517"/>
                  </a:lnTo>
                  <a:cubicBezTo>
                    <a:pt x="753" y="9501"/>
                    <a:pt x="743" y="9482"/>
                    <a:pt x="747" y="9460"/>
                  </a:cubicBezTo>
                  <a:cubicBezTo>
                    <a:pt x="747" y="9428"/>
                    <a:pt x="747" y="9413"/>
                    <a:pt x="738" y="9413"/>
                  </a:cubicBezTo>
                  <a:cubicBezTo>
                    <a:pt x="735" y="9413"/>
                    <a:pt x="731" y="9415"/>
                    <a:pt x="725" y="9420"/>
                  </a:cubicBezTo>
                  <a:cubicBezTo>
                    <a:pt x="706" y="9420"/>
                    <a:pt x="684" y="9420"/>
                    <a:pt x="684" y="9404"/>
                  </a:cubicBezTo>
                  <a:lnTo>
                    <a:pt x="706" y="9404"/>
                  </a:lnTo>
                  <a:cubicBezTo>
                    <a:pt x="725" y="9404"/>
                    <a:pt x="725" y="9363"/>
                    <a:pt x="725" y="9307"/>
                  </a:cubicBezTo>
                  <a:cubicBezTo>
                    <a:pt x="725" y="9235"/>
                    <a:pt x="725" y="9207"/>
                    <a:pt x="747" y="9191"/>
                  </a:cubicBezTo>
                  <a:lnTo>
                    <a:pt x="725" y="9178"/>
                  </a:lnTo>
                  <a:cubicBezTo>
                    <a:pt x="703" y="9166"/>
                    <a:pt x="703" y="9150"/>
                    <a:pt x="725" y="9150"/>
                  </a:cubicBezTo>
                  <a:cubicBezTo>
                    <a:pt x="747" y="9134"/>
                    <a:pt x="747" y="9078"/>
                    <a:pt x="725" y="9050"/>
                  </a:cubicBezTo>
                  <a:lnTo>
                    <a:pt x="725" y="9022"/>
                  </a:lnTo>
                  <a:cubicBezTo>
                    <a:pt x="765" y="9009"/>
                    <a:pt x="765" y="8965"/>
                    <a:pt x="725" y="8953"/>
                  </a:cubicBezTo>
                  <a:cubicBezTo>
                    <a:pt x="747" y="8953"/>
                    <a:pt x="747" y="8937"/>
                    <a:pt x="747" y="8924"/>
                  </a:cubicBezTo>
                  <a:cubicBezTo>
                    <a:pt x="725" y="8896"/>
                    <a:pt x="725" y="8840"/>
                    <a:pt x="743" y="8840"/>
                  </a:cubicBezTo>
                  <a:lnTo>
                    <a:pt x="743" y="8824"/>
                  </a:lnTo>
                  <a:cubicBezTo>
                    <a:pt x="731" y="8818"/>
                    <a:pt x="722" y="8799"/>
                    <a:pt x="725" y="8783"/>
                  </a:cubicBezTo>
                  <a:cubicBezTo>
                    <a:pt x="725" y="8768"/>
                    <a:pt x="718" y="8749"/>
                    <a:pt x="703" y="8740"/>
                  </a:cubicBezTo>
                  <a:cubicBezTo>
                    <a:pt x="681" y="8727"/>
                    <a:pt x="681" y="8715"/>
                    <a:pt x="681" y="8715"/>
                  </a:cubicBezTo>
                  <a:cubicBezTo>
                    <a:pt x="681" y="8710"/>
                    <a:pt x="683" y="8708"/>
                    <a:pt x="686" y="8708"/>
                  </a:cubicBezTo>
                  <a:cubicBezTo>
                    <a:pt x="694" y="8708"/>
                    <a:pt x="709" y="8718"/>
                    <a:pt x="725" y="8727"/>
                  </a:cubicBezTo>
                  <a:cubicBezTo>
                    <a:pt x="729" y="8733"/>
                    <a:pt x="732" y="8736"/>
                    <a:pt x="734" y="8736"/>
                  </a:cubicBezTo>
                  <a:cubicBezTo>
                    <a:pt x="741" y="8736"/>
                    <a:pt x="734" y="8702"/>
                    <a:pt x="703" y="8671"/>
                  </a:cubicBezTo>
                  <a:cubicBezTo>
                    <a:pt x="680" y="8648"/>
                    <a:pt x="670" y="8638"/>
                    <a:pt x="673" y="8638"/>
                  </a:cubicBezTo>
                  <a:lnTo>
                    <a:pt x="673" y="8638"/>
                  </a:lnTo>
                  <a:cubicBezTo>
                    <a:pt x="675" y="8638"/>
                    <a:pt x="685" y="8644"/>
                    <a:pt x="703" y="8655"/>
                  </a:cubicBezTo>
                  <a:cubicBezTo>
                    <a:pt x="715" y="8664"/>
                    <a:pt x="727" y="8672"/>
                    <a:pt x="731" y="8672"/>
                  </a:cubicBezTo>
                  <a:cubicBezTo>
                    <a:pt x="734" y="8672"/>
                    <a:pt x="733" y="8667"/>
                    <a:pt x="725" y="8655"/>
                  </a:cubicBezTo>
                  <a:cubicBezTo>
                    <a:pt x="725" y="8655"/>
                    <a:pt x="725" y="8627"/>
                    <a:pt x="703" y="8627"/>
                  </a:cubicBezTo>
                  <a:lnTo>
                    <a:pt x="703" y="8586"/>
                  </a:lnTo>
                  <a:cubicBezTo>
                    <a:pt x="715" y="8570"/>
                    <a:pt x="725" y="8552"/>
                    <a:pt x="725" y="8530"/>
                  </a:cubicBezTo>
                  <a:cubicBezTo>
                    <a:pt x="703" y="8514"/>
                    <a:pt x="703" y="8514"/>
                    <a:pt x="725" y="8501"/>
                  </a:cubicBezTo>
                  <a:cubicBezTo>
                    <a:pt x="743" y="8501"/>
                    <a:pt x="743" y="8486"/>
                    <a:pt x="703" y="8486"/>
                  </a:cubicBezTo>
                  <a:cubicBezTo>
                    <a:pt x="681" y="8473"/>
                    <a:pt x="681" y="8458"/>
                    <a:pt x="703" y="8445"/>
                  </a:cubicBezTo>
                  <a:cubicBezTo>
                    <a:pt x="743" y="8445"/>
                    <a:pt x="743" y="8429"/>
                    <a:pt x="725" y="8429"/>
                  </a:cubicBezTo>
                  <a:cubicBezTo>
                    <a:pt x="703" y="8417"/>
                    <a:pt x="703" y="8401"/>
                    <a:pt x="703" y="8401"/>
                  </a:cubicBezTo>
                  <a:cubicBezTo>
                    <a:pt x="722" y="8401"/>
                    <a:pt x="722" y="8276"/>
                    <a:pt x="722" y="8147"/>
                  </a:cubicBezTo>
                  <a:cubicBezTo>
                    <a:pt x="722" y="8135"/>
                    <a:pt x="703" y="8119"/>
                    <a:pt x="681" y="8119"/>
                  </a:cubicBezTo>
                  <a:cubicBezTo>
                    <a:pt x="671" y="8120"/>
                    <a:pt x="665" y="8120"/>
                    <a:pt x="661" y="8120"/>
                  </a:cubicBezTo>
                  <a:cubicBezTo>
                    <a:pt x="649" y="8120"/>
                    <a:pt x="664" y="8116"/>
                    <a:pt x="681" y="8107"/>
                  </a:cubicBezTo>
                  <a:cubicBezTo>
                    <a:pt x="731" y="8094"/>
                    <a:pt x="741" y="8074"/>
                    <a:pt x="712" y="8074"/>
                  </a:cubicBezTo>
                  <a:cubicBezTo>
                    <a:pt x="704" y="8074"/>
                    <a:pt x="694" y="8075"/>
                    <a:pt x="681" y="8078"/>
                  </a:cubicBezTo>
                  <a:cubicBezTo>
                    <a:pt x="664" y="8085"/>
                    <a:pt x="654" y="8089"/>
                    <a:pt x="651" y="8089"/>
                  </a:cubicBezTo>
                  <a:cubicBezTo>
                    <a:pt x="647" y="8089"/>
                    <a:pt x="657" y="8081"/>
                    <a:pt x="681" y="8063"/>
                  </a:cubicBezTo>
                  <a:cubicBezTo>
                    <a:pt x="703" y="8050"/>
                    <a:pt x="703" y="8050"/>
                    <a:pt x="681" y="8034"/>
                  </a:cubicBezTo>
                  <a:cubicBezTo>
                    <a:pt x="659" y="8034"/>
                    <a:pt x="659" y="8022"/>
                    <a:pt x="681" y="8022"/>
                  </a:cubicBezTo>
                  <a:cubicBezTo>
                    <a:pt x="703" y="8006"/>
                    <a:pt x="722" y="7994"/>
                    <a:pt x="703" y="7994"/>
                  </a:cubicBezTo>
                  <a:cubicBezTo>
                    <a:pt x="703" y="7994"/>
                    <a:pt x="703" y="7978"/>
                    <a:pt x="722" y="7966"/>
                  </a:cubicBezTo>
                  <a:cubicBezTo>
                    <a:pt x="743" y="7950"/>
                    <a:pt x="722" y="7937"/>
                    <a:pt x="700" y="7922"/>
                  </a:cubicBezTo>
                  <a:cubicBezTo>
                    <a:pt x="669" y="7891"/>
                    <a:pt x="662" y="7875"/>
                    <a:pt x="676" y="7875"/>
                  </a:cubicBezTo>
                  <a:cubicBezTo>
                    <a:pt x="681" y="7875"/>
                    <a:pt x="689" y="7877"/>
                    <a:pt x="700" y="7881"/>
                  </a:cubicBezTo>
                  <a:cubicBezTo>
                    <a:pt x="703" y="7882"/>
                    <a:pt x="706" y="7882"/>
                    <a:pt x="709" y="7882"/>
                  </a:cubicBezTo>
                  <a:cubicBezTo>
                    <a:pt x="740" y="7882"/>
                    <a:pt x="718" y="7823"/>
                    <a:pt x="681" y="7809"/>
                  </a:cubicBezTo>
                  <a:cubicBezTo>
                    <a:pt x="637" y="7796"/>
                    <a:pt x="637" y="7796"/>
                    <a:pt x="659" y="7796"/>
                  </a:cubicBezTo>
                  <a:cubicBezTo>
                    <a:pt x="681" y="7796"/>
                    <a:pt x="681" y="7781"/>
                    <a:pt x="681" y="7781"/>
                  </a:cubicBezTo>
                  <a:cubicBezTo>
                    <a:pt x="681" y="7768"/>
                    <a:pt x="681" y="7752"/>
                    <a:pt x="700" y="7752"/>
                  </a:cubicBezTo>
                  <a:cubicBezTo>
                    <a:pt x="696" y="7737"/>
                    <a:pt x="690" y="7724"/>
                    <a:pt x="681" y="7712"/>
                  </a:cubicBezTo>
                  <a:cubicBezTo>
                    <a:pt x="637" y="7683"/>
                    <a:pt x="659" y="7640"/>
                    <a:pt x="700" y="7627"/>
                  </a:cubicBezTo>
                  <a:lnTo>
                    <a:pt x="678" y="7599"/>
                  </a:lnTo>
                  <a:cubicBezTo>
                    <a:pt x="637" y="7583"/>
                    <a:pt x="615" y="7571"/>
                    <a:pt x="659" y="7571"/>
                  </a:cubicBezTo>
                  <a:lnTo>
                    <a:pt x="678" y="7571"/>
                  </a:lnTo>
                  <a:cubicBezTo>
                    <a:pt x="637" y="7555"/>
                    <a:pt x="659" y="7499"/>
                    <a:pt x="700" y="7499"/>
                  </a:cubicBezTo>
                  <a:cubicBezTo>
                    <a:pt x="722" y="7499"/>
                    <a:pt x="722" y="7499"/>
                    <a:pt x="722" y="7486"/>
                  </a:cubicBezTo>
                  <a:lnTo>
                    <a:pt x="700" y="7486"/>
                  </a:lnTo>
                  <a:cubicBezTo>
                    <a:pt x="678" y="7486"/>
                    <a:pt x="659" y="7486"/>
                    <a:pt x="659" y="7470"/>
                  </a:cubicBezTo>
                  <a:cubicBezTo>
                    <a:pt x="659" y="7458"/>
                    <a:pt x="659" y="7442"/>
                    <a:pt x="678" y="7442"/>
                  </a:cubicBezTo>
                  <a:cubicBezTo>
                    <a:pt x="700" y="7430"/>
                    <a:pt x="722" y="7414"/>
                    <a:pt x="700" y="7414"/>
                  </a:cubicBezTo>
                  <a:cubicBezTo>
                    <a:pt x="700" y="7414"/>
                    <a:pt x="700" y="7401"/>
                    <a:pt x="722" y="7386"/>
                  </a:cubicBezTo>
                  <a:lnTo>
                    <a:pt x="722" y="7329"/>
                  </a:lnTo>
                  <a:cubicBezTo>
                    <a:pt x="700" y="7317"/>
                    <a:pt x="700" y="7289"/>
                    <a:pt x="722" y="7285"/>
                  </a:cubicBezTo>
                  <a:cubicBezTo>
                    <a:pt x="718" y="7270"/>
                    <a:pt x="712" y="7254"/>
                    <a:pt x="700" y="7245"/>
                  </a:cubicBezTo>
                  <a:cubicBezTo>
                    <a:pt x="700" y="7217"/>
                    <a:pt x="700" y="7204"/>
                    <a:pt x="718" y="7201"/>
                  </a:cubicBezTo>
                  <a:cubicBezTo>
                    <a:pt x="740" y="7201"/>
                    <a:pt x="740" y="7201"/>
                    <a:pt x="718" y="7188"/>
                  </a:cubicBezTo>
                  <a:cubicBezTo>
                    <a:pt x="700" y="7188"/>
                    <a:pt x="700" y="7176"/>
                    <a:pt x="700" y="7160"/>
                  </a:cubicBezTo>
                  <a:cubicBezTo>
                    <a:pt x="700" y="7148"/>
                    <a:pt x="700" y="7132"/>
                    <a:pt x="700" y="7132"/>
                  </a:cubicBezTo>
                  <a:cubicBezTo>
                    <a:pt x="678" y="7132"/>
                    <a:pt x="678" y="7132"/>
                    <a:pt x="678" y="7119"/>
                  </a:cubicBezTo>
                  <a:cubicBezTo>
                    <a:pt x="678" y="7104"/>
                    <a:pt x="700" y="7060"/>
                    <a:pt x="700" y="7047"/>
                  </a:cubicBezTo>
                  <a:cubicBezTo>
                    <a:pt x="700" y="7020"/>
                    <a:pt x="700" y="7010"/>
                    <a:pt x="694" y="7010"/>
                  </a:cubicBezTo>
                  <a:cubicBezTo>
                    <a:pt x="691" y="7010"/>
                    <a:pt x="686" y="7013"/>
                    <a:pt x="678" y="7019"/>
                  </a:cubicBezTo>
                  <a:cubicBezTo>
                    <a:pt x="678" y="7026"/>
                    <a:pt x="674" y="7030"/>
                    <a:pt x="671" y="7030"/>
                  </a:cubicBezTo>
                  <a:cubicBezTo>
                    <a:pt x="667" y="7030"/>
                    <a:pt x="665" y="7023"/>
                    <a:pt x="678" y="7007"/>
                  </a:cubicBezTo>
                  <a:cubicBezTo>
                    <a:pt x="687" y="6972"/>
                    <a:pt x="693" y="6941"/>
                    <a:pt x="700" y="6906"/>
                  </a:cubicBezTo>
                  <a:cubicBezTo>
                    <a:pt x="700" y="6850"/>
                    <a:pt x="700" y="6850"/>
                    <a:pt x="678" y="6850"/>
                  </a:cubicBezTo>
                  <a:cubicBezTo>
                    <a:pt x="665" y="6855"/>
                    <a:pt x="657" y="6856"/>
                    <a:pt x="652" y="6856"/>
                  </a:cubicBezTo>
                  <a:cubicBezTo>
                    <a:pt x="641" y="6856"/>
                    <a:pt x="649" y="6846"/>
                    <a:pt x="678" y="6837"/>
                  </a:cubicBezTo>
                  <a:cubicBezTo>
                    <a:pt x="718" y="6806"/>
                    <a:pt x="718" y="6793"/>
                    <a:pt x="696" y="6793"/>
                  </a:cubicBezTo>
                  <a:cubicBezTo>
                    <a:pt x="678" y="6778"/>
                    <a:pt x="678" y="6778"/>
                    <a:pt x="678" y="6765"/>
                  </a:cubicBezTo>
                  <a:cubicBezTo>
                    <a:pt x="696" y="6765"/>
                    <a:pt x="696" y="6750"/>
                    <a:pt x="678" y="6721"/>
                  </a:cubicBezTo>
                  <a:cubicBezTo>
                    <a:pt x="678" y="6709"/>
                    <a:pt x="678" y="6709"/>
                    <a:pt x="696" y="6709"/>
                  </a:cubicBezTo>
                  <a:lnTo>
                    <a:pt x="696" y="6681"/>
                  </a:lnTo>
                  <a:cubicBezTo>
                    <a:pt x="656" y="6652"/>
                    <a:pt x="678" y="6568"/>
                    <a:pt x="696" y="6552"/>
                  </a:cubicBezTo>
                  <a:cubicBezTo>
                    <a:pt x="696" y="6552"/>
                    <a:pt x="696" y="6540"/>
                    <a:pt x="678" y="6524"/>
                  </a:cubicBezTo>
                  <a:cubicBezTo>
                    <a:pt x="634" y="6511"/>
                    <a:pt x="634" y="6499"/>
                    <a:pt x="678" y="6496"/>
                  </a:cubicBezTo>
                  <a:cubicBezTo>
                    <a:pt x="718" y="6496"/>
                    <a:pt x="718" y="6496"/>
                    <a:pt x="678" y="6483"/>
                  </a:cubicBezTo>
                  <a:cubicBezTo>
                    <a:pt x="658" y="6469"/>
                    <a:pt x="656" y="6410"/>
                    <a:pt x="687" y="6410"/>
                  </a:cubicBezTo>
                  <a:cubicBezTo>
                    <a:pt x="690" y="6410"/>
                    <a:pt x="693" y="6410"/>
                    <a:pt x="696" y="6411"/>
                  </a:cubicBezTo>
                  <a:lnTo>
                    <a:pt x="737" y="6411"/>
                  </a:lnTo>
                  <a:cubicBezTo>
                    <a:pt x="718" y="6399"/>
                    <a:pt x="718" y="6383"/>
                    <a:pt x="718" y="6383"/>
                  </a:cubicBezTo>
                  <a:cubicBezTo>
                    <a:pt x="696" y="6383"/>
                    <a:pt x="696" y="6370"/>
                    <a:pt x="696" y="6327"/>
                  </a:cubicBezTo>
                  <a:cubicBezTo>
                    <a:pt x="696" y="6298"/>
                    <a:pt x="675" y="6242"/>
                    <a:pt x="675" y="6214"/>
                  </a:cubicBezTo>
                  <a:cubicBezTo>
                    <a:pt x="675" y="6186"/>
                    <a:pt x="675" y="6145"/>
                    <a:pt x="696" y="6129"/>
                  </a:cubicBezTo>
                  <a:cubicBezTo>
                    <a:pt x="696" y="6110"/>
                    <a:pt x="690" y="6088"/>
                    <a:pt x="675" y="6073"/>
                  </a:cubicBezTo>
                  <a:cubicBezTo>
                    <a:pt x="653" y="6060"/>
                    <a:pt x="653" y="6032"/>
                    <a:pt x="675" y="6032"/>
                  </a:cubicBezTo>
                  <a:lnTo>
                    <a:pt x="675" y="6016"/>
                  </a:lnTo>
                  <a:cubicBezTo>
                    <a:pt x="665" y="6007"/>
                    <a:pt x="656" y="5991"/>
                    <a:pt x="653" y="5976"/>
                  </a:cubicBezTo>
                  <a:cubicBezTo>
                    <a:pt x="675" y="5976"/>
                    <a:pt x="696" y="5960"/>
                    <a:pt x="675" y="5947"/>
                  </a:cubicBezTo>
                  <a:cubicBezTo>
                    <a:pt x="653" y="5947"/>
                    <a:pt x="653" y="5932"/>
                    <a:pt x="653" y="5903"/>
                  </a:cubicBezTo>
                  <a:cubicBezTo>
                    <a:pt x="675" y="5875"/>
                    <a:pt x="675" y="5411"/>
                    <a:pt x="653" y="5411"/>
                  </a:cubicBezTo>
                  <a:lnTo>
                    <a:pt x="653" y="5368"/>
                  </a:lnTo>
                  <a:lnTo>
                    <a:pt x="653" y="5327"/>
                  </a:lnTo>
                  <a:cubicBezTo>
                    <a:pt x="693" y="5327"/>
                    <a:pt x="671" y="5255"/>
                    <a:pt x="653" y="5214"/>
                  </a:cubicBezTo>
                  <a:cubicBezTo>
                    <a:pt x="637" y="5205"/>
                    <a:pt x="628" y="5189"/>
                    <a:pt x="631" y="5170"/>
                  </a:cubicBezTo>
                  <a:cubicBezTo>
                    <a:pt x="671" y="5170"/>
                    <a:pt x="671" y="5129"/>
                    <a:pt x="653" y="5101"/>
                  </a:cubicBezTo>
                  <a:cubicBezTo>
                    <a:pt x="609" y="5086"/>
                    <a:pt x="609" y="5073"/>
                    <a:pt x="653" y="5073"/>
                  </a:cubicBezTo>
                  <a:cubicBezTo>
                    <a:pt x="693" y="5073"/>
                    <a:pt x="693" y="5045"/>
                    <a:pt x="631" y="5017"/>
                  </a:cubicBezTo>
                  <a:cubicBezTo>
                    <a:pt x="609" y="5001"/>
                    <a:pt x="609" y="5001"/>
                    <a:pt x="631" y="4988"/>
                  </a:cubicBezTo>
                  <a:cubicBezTo>
                    <a:pt x="671" y="4973"/>
                    <a:pt x="671" y="4960"/>
                    <a:pt x="653" y="4960"/>
                  </a:cubicBezTo>
                  <a:cubicBezTo>
                    <a:pt x="609" y="4945"/>
                    <a:pt x="609" y="4932"/>
                    <a:pt x="653" y="4916"/>
                  </a:cubicBezTo>
                  <a:cubicBezTo>
                    <a:pt x="693" y="4888"/>
                    <a:pt x="693" y="4888"/>
                    <a:pt x="653" y="4876"/>
                  </a:cubicBezTo>
                  <a:cubicBezTo>
                    <a:pt x="609" y="4863"/>
                    <a:pt x="609" y="4804"/>
                    <a:pt x="649" y="4791"/>
                  </a:cubicBezTo>
                  <a:cubicBezTo>
                    <a:pt x="649" y="4775"/>
                    <a:pt x="671" y="4763"/>
                    <a:pt x="649" y="4763"/>
                  </a:cubicBezTo>
                  <a:lnTo>
                    <a:pt x="671" y="4747"/>
                  </a:lnTo>
                  <a:lnTo>
                    <a:pt x="671" y="4719"/>
                  </a:lnTo>
                  <a:lnTo>
                    <a:pt x="649" y="4719"/>
                  </a:lnTo>
                  <a:cubicBezTo>
                    <a:pt x="662" y="4653"/>
                    <a:pt x="668" y="4587"/>
                    <a:pt x="671" y="4521"/>
                  </a:cubicBezTo>
                  <a:cubicBezTo>
                    <a:pt x="671" y="4389"/>
                    <a:pt x="671" y="4348"/>
                    <a:pt x="658" y="4348"/>
                  </a:cubicBezTo>
                  <a:cubicBezTo>
                    <a:pt x="656" y="4348"/>
                    <a:pt x="653" y="4350"/>
                    <a:pt x="649" y="4352"/>
                  </a:cubicBezTo>
                  <a:cubicBezTo>
                    <a:pt x="641" y="4355"/>
                    <a:pt x="634" y="4357"/>
                    <a:pt x="629" y="4357"/>
                  </a:cubicBezTo>
                  <a:cubicBezTo>
                    <a:pt x="610" y="4357"/>
                    <a:pt x="617" y="4336"/>
                    <a:pt x="649" y="4324"/>
                  </a:cubicBezTo>
                  <a:cubicBezTo>
                    <a:pt x="649" y="4308"/>
                    <a:pt x="671" y="4280"/>
                    <a:pt x="671" y="4252"/>
                  </a:cubicBezTo>
                  <a:cubicBezTo>
                    <a:pt x="671" y="4224"/>
                    <a:pt x="671" y="4196"/>
                    <a:pt x="690" y="4196"/>
                  </a:cubicBezTo>
                  <a:lnTo>
                    <a:pt x="690" y="4183"/>
                  </a:lnTo>
                  <a:cubicBezTo>
                    <a:pt x="649" y="4155"/>
                    <a:pt x="649" y="4070"/>
                    <a:pt x="668" y="4026"/>
                  </a:cubicBezTo>
                  <a:cubicBezTo>
                    <a:pt x="671" y="4001"/>
                    <a:pt x="665" y="3976"/>
                    <a:pt x="649" y="3957"/>
                  </a:cubicBezTo>
                  <a:cubicBezTo>
                    <a:pt x="628" y="3929"/>
                    <a:pt x="628" y="3929"/>
                    <a:pt x="649" y="3914"/>
                  </a:cubicBezTo>
                  <a:cubicBezTo>
                    <a:pt x="668" y="3914"/>
                    <a:pt x="690" y="3829"/>
                    <a:pt x="649" y="3829"/>
                  </a:cubicBezTo>
                  <a:lnTo>
                    <a:pt x="668" y="3816"/>
                  </a:lnTo>
                  <a:cubicBezTo>
                    <a:pt x="690" y="3801"/>
                    <a:pt x="668" y="3788"/>
                    <a:pt x="649" y="3788"/>
                  </a:cubicBezTo>
                  <a:cubicBezTo>
                    <a:pt x="606" y="3788"/>
                    <a:pt x="606" y="3773"/>
                    <a:pt x="668" y="3760"/>
                  </a:cubicBezTo>
                  <a:cubicBezTo>
                    <a:pt x="712" y="3760"/>
                    <a:pt x="709" y="3744"/>
                    <a:pt x="690" y="3744"/>
                  </a:cubicBezTo>
                  <a:cubicBezTo>
                    <a:pt x="668" y="3732"/>
                    <a:pt x="646" y="3716"/>
                    <a:pt x="668" y="3704"/>
                  </a:cubicBezTo>
                  <a:cubicBezTo>
                    <a:pt x="668" y="3688"/>
                    <a:pt x="668" y="3675"/>
                    <a:pt x="628" y="3675"/>
                  </a:cubicBezTo>
                  <a:cubicBezTo>
                    <a:pt x="606" y="3675"/>
                    <a:pt x="606" y="3660"/>
                    <a:pt x="606" y="3647"/>
                  </a:cubicBezTo>
                  <a:cubicBezTo>
                    <a:pt x="608" y="3647"/>
                    <a:pt x="611" y="3646"/>
                    <a:pt x="614" y="3646"/>
                  </a:cubicBezTo>
                  <a:cubicBezTo>
                    <a:pt x="627" y="3646"/>
                    <a:pt x="639" y="3652"/>
                    <a:pt x="646" y="3660"/>
                  </a:cubicBezTo>
                  <a:lnTo>
                    <a:pt x="646" y="3631"/>
                  </a:lnTo>
                  <a:cubicBezTo>
                    <a:pt x="653" y="3610"/>
                    <a:pt x="668" y="3594"/>
                    <a:pt x="690" y="3591"/>
                  </a:cubicBezTo>
                  <a:cubicBezTo>
                    <a:pt x="704" y="3580"/>
                    <a:pt x="707" y="3570"/>
                    <a:pt x="694" y="3570"/>
                  </a:cubicBezTo>
                  <a:cubicBezTo>
                    <a:pt x="688" y="3570"/>
                    <a:pt x="680" y="3571"/>
                    <a:pt x="668" y="3575"/>
                  </a:cubicBezTo>
                  <a:cubicBezTo>
                    <a:pt x="628" y="3575"/>
                    <a:pt x="628" y="3575"/>
                    <a:pt x="628" y="3547"/>
                  </a:cubicBezTo>
                  <a:cubicBezTo>
                    <a:pt x="628" y="3534"/>
                    <a:pt x="628" y="3519"/>
                    <a:pt x="646" y="3519"/>
                  </a:cubicBezTo>
                  <a:cubicBezTo>
                    <a:pt x="668" y="3519"/>
                    <a:pt x="668" y="3519"/>
                    <a:pt x="668" y="3490"/>
                  </a:cubicBezTo>
                  <a:cubicBezTo>
                    <a:pt x="668" y="3450"/>
                    <a:pt x="606" y="3406"/>
                    <a:pt x="565" y="3393"/>
                  </a:cubicBezTo>
                  <a:cubicBezTo>
                    <a:pt x="521" y="3393"/>
                    <a:pt x="521" y="3393"/>
                    <a:pt x="565" y="3378"/>
                  </a:cubicBezTo>
                  <a:cubicBezTo>
                    <a:pt x="584" y="3378"/>
                    <a:pt x="584" y="3365"/>
                    <a:pt x="584" y="3349"/>
                  </a:cubicBezTo>
                  <a:cubicBezTo>
                    <a:pt x="569" y="3349"/>
                    <a:pt x="574" y="3344"/>
                    <a:pt x="579" y="3344"/>
                  </a:cubicBezTo>
                  <a:cubicBezTo>
                    <a:pt x="581" y="3344"/>
                    <a:pt x="584" y="3345"/>
                    <a:pt x="584" y="3349"/>
                  </a:cubicBezTo>
                  <a:cubicBezTo>
                    <a:pt x="606" y="3349"/>
                    <a:pt x="606" y="3365"/>
                    <a:pt x="606" y="3378"/>
                  </a:cubicBezTo>
                  <a:lnTo>
                    <a:pt x="624" y="3378"/>
                  </a:lnTo>
                  <a:cubicBezTo>
                    <a:pt x="668" y="3365"/>
                    <a:pt x="668" y="3349"/>
                    <a:pt x="624" y="3337"/>
                  </a:cubicBezTo>
                  <a:cubicBezTo>
                    <a:pt x="606" y="3321"/>
                    <a:pt x="606" y="3321"/>
                    <a:pt x="624" y="3309"/>
                  </a:cubicBezTo>
                  <a:cubicBezTo>
                    <a:pt x="646" y="3293"/>
                    <a:pt x="668" y="3280"/>
                    <a:pt x="646" y="3280"/>
                  </a:cubicBezTo>
                  <a:cubicBezTo>
                    <a:pt x="646" y="3262"/>
                    <a:pt x="656" y="3246"/>
                    <a:pt x="668" y="3237"/>
                  </a:cubicBezTo>
                  <a:cubicBezTo>
                    <a:pt x="668" y="3208"/>
                    <a:pt x="668" y="3196"/>
                    <a:pt x="646" y="3196"/>
                  </a:cubicBezTo>
                  <a:cubicBezTo>
                    <a:pt x="624" y="3196"/>
                    <a:pt x="624" y="3180"/>
                    <a:pt x="624" y="3168"/>
                  </a:cubicBezTo>
                  <a:cubicBezTo>
                    <a:pt x="624" y="3152"/>
                    <a:pt x="624" y="3139"/>
                    <a:pt x="606" y="3139"/>
                  </a:cubicBezTo>
                  <a:cubicBezTo>
                    <a:pt x="581" y="3139"/>
                    <a:pt x="562" y="3121"/>
                    <a:pt x="562" y="3096"/>
                  </a:cubicBezTo>
                  <a:cubicBezTo>
                    <a:pt x="543" y="3067"/>
                    <a:pt x="543" y="3067"/>
                    <a:pt x="584" y="3055"/>
                  </a:cubicBezTo>
                  <a:cubicBezTo>
                    <a:pt x="606" y="3055"/>
                    <a:pt x="606" y="3039"/>
                    <a:pt x="606" y="3027"/>
                  </a:cubicBezTo>
                  <a:cubicBezTo>
                    <a:pt x="606" y="3027"/>
                    <a:pt x="606" y="3011"/>
                    <a:pt x="624" y="2998"/>
                  </a:cubicBezTo>
                  <a:cubicBezTo>
                    <a:pt x="646" y="2983"/>
                    <a:pt x="624" y="2983"/>
                    <a:pt x="602" y="2983"/>
                  </a:cubicBezTo>
                  <a:lnTo>
                    <a:pt x="562" y="2983"/>
                  </a:lnTo>
                  <a:cubicBezTo>
                    <a:pt x="562" y="2970"/>
                    <a:pt x="602" y="2955"/>
                    <a:pt x="624" y="2955"/>
                  </a:cubicBezTo>
                  <a:cubicBezTo>
                    <a:pt x="665" y="2942"/>
                    <a:pt x="665" y="2942"/>
                    <a:pt x="624" y="2942"/>
                  </a:cubicBezTo>
                  <a:cubicBezTo>
                    <a:pt x="602" y="2942"/>
                    <a:pt x="584" y="2926"/>
                    <a:pt x="602" y="2898"/>
                  </a:cubicBezTo>
                  <a:cubicBezTo>
                    <a:pt x="602" y="2870"/>
                    <a:pt x="602" y="2842"/>
                    <a:pt x="624" y="2842"/>
                  </a:cubicBezTo>
                  <a:cubicBezTo>
                    <a:pt x="637" y="2835"/>
                    <a:pt x="637" y="2820"/>
                    <a:pt x="624" y="2814"/>
                  </a:cubicBezTo>
                  <a:cubicBezTo>
                    <a:pt x="602" y="2801"/>
                    <a:pt x="602" y="2785"/>
                    <a:pt x="624" y="2745"/>
                  </a:cubicBezTo>
                  <a:cubicBezTo>
                    <a:pt x="665" y="2673"/>
                    <a:pt x="665" y="2673"/>
                    <a:pt x="624" y="2673"/>
                  </a:cubicBezTo>
                  <a:cubicBezTo>
                    <a:pt x="602" y="2673"/>
                    <a:pt x="584" y="2673"/>
                    <a:pt x="624" y="2660"/>
                  </a:cubicBezTo>
                  <a:cubicBezTo>
                    <a:pt x="646" y="2644"/>
                    <a:pt x="624" y="2632"/>
                    <a:pt x="602" y="2604"/>
                  </a:cubicBezTo>
                  <a:cubicBezTo>
                    <a:pt x="577" y="2591"/>
                    <a:pt x="549" y="2588"/>
                    <a:pt x="521" y="2588"/>
                  </a:cubicBezTo>
                  <a:cubicBezTo>
                    <a:pt x="510" y="2589"/>
                    <a:pt x="502" y="2589"/>
                    <a:pt x="497" y="2589"/>
                  </a:cubicBezTo>
                  <a:cubicBezTo>
                    <a:pt x="478" y="2589"/>
                    <a:pt x="482" y="2584"/>
                    <a:pt x="499" y="2560"/>
                  </a:cubicBezTo>
                  <a:cubicBezTo>
                    <a:pt x="499" y="2547"/>
                    <a:pt x="518" y="2532"/>
                    <a:pt x="540" y="2532"/>
                  </a:cubicBezTo>
                  <a:cubicBezTo>
                    <a:pt x="562" y="2532"/>
                    <a:pt x="562" y="2547"/>
                    <a:pt x="562" y="2547"/>
                  </a:cubicBezTo>
                  <a:lnTo>
                    <a:pt x="562" y="2560"/>
                  </a:lnTo>
                  <a:cubicBezTo>
                    <a:pt x="581" y="2560"/>
                    <a:pt x="602" y="2560"/>
                    <a:pt x="602" y="2532"/>
                  </a:cubicBezTo>
                  <a:cubicBezTo>
                    <a:pt x="624" y="2519"/>
                    <a:pt x="624" y="2503"/>
                    <a:pt x="602" y="2503"/>
                  </a:cubicBezTo>
                  <a:cubicBezTo>
                    <a:pt x="624" y="2491"/>
                    <a:pt x="624" y="2463"/>
                    <a:pt x="624" y="2434"/>
                  </a:cubicBezTo>
                  <a:cubicBezTo>
                    <a:pt x="624" y="2406"/>
                    <a:pt x="624" y="2362"/>
                    <a:pt x="643" y="2347"/>
                  </a:cubicBezTo>
                  <a:cubicBezTo>
                    <a:pt x="643" y="2318"/>
                    <a:pt x="643" y="2306"/>
                    <a:pt x="624" y="2306"/>
                  </a:cubicBezTo>
                  <a:cubicBezTo>
                    <a:pt x="581" y="2306"/>
                    <a:pt x="581" y="2293"/>
                    <a:pt x="602" y="2293"/>
                  </a:cubicBezTo>
                  <a:cubicBezTo>
                    <a:pt x="643" y="2278"/>
                    <a:pt x="665" y="2093"/>
                    <a:pt x="621" y="2080"/>
                  </a:cubicBezTo>
                  <a:lnTo>
                    <a:pt x="621" y="2052"/>
                  </a:lnTo>
                  <a:cubicBezTo>
                    <a:pt x="643" y="2024"/>
                    <a:pt x="643" y="1939"/>
                    <a:pt x="621" y="1924"/>
                  </a:cubicBezTo>
                  <a:lnTo>
                    <a:pt x="621" y="1883"/>
                  </a:lnTo>
                  <a:cubicBezTo>
                    <a:pt x="643" y="1855"/>
                    <a:pt x="643" y="1839"/>
                    <a:pt x="621" y="1826"/>
                  </a:cubicBezTo>
                  <a:cubicBezTo>
                    <a:pt x="599" y="1811"/>
                    <a:pt x="581" y="1814"/>
                    <a:pt x="599" y="1811"/>
                  </a:cubicBezTo>
                  <a:cubicBezTo>
                    <a:pt x="621" y="1811"/>
                    <a:pt x="621" y="1783"/>
                    <a:pt x="621" y="1726"/>
                  </a:cubicBezTo>
                  <a:cubicBezTo>
                    <a:pt x="621" y="1689"/>
                    <a:pt x="621" y="1676"/>
                    <a:pt x="615" y="1676"/>
                  </a:cubicBezTo>
                  <a:cubicBezTo>
                    <a:pt x="612" y="1676"/>
                    <a:pt x="607" y="1680"/>
                    <a:pt x="599" y="1685"/>
                  </a:cubicBezTo>
                  <a:cubicBezTo>
                    <a:pt x="581" y="1629"/>
                    <a:pt x="599" y="1629"/>
                    <a:pt x="621" y="1629"/>
                  </a:cubicBezTo>
                  <a:cubicBezTo>
                    <a:pt x="628" y="1631"/>
                    <a:pt x="634" y="1632"/>
                    <a:pt x="639" y="1632"/>
                  </a:cubicBezTo>
                  <a:cubicBezTo>
                    <a:pt x="660" y="1632"/>
                    <a:pt x="651" y="1611"/>
                    <a:pt x="599" y="1601"/>
                  </a:cubicBezTo>
                  <a:cubicBezTo>
                    <a:pt x="559" y="1588"/>
                    <a:pt x="559" y="1560"/>
                    <a:pt x="581" y="1557"/>
                  </a:cubicBezTo>
                  <a:cubicBezTo>
                    <a:pt x="599" y="1557"/>
                    <a:pt x="599" y="1573"/>
                    <a:pt x="599" y="1585"/>
                  </a:cubicBezTo>
                  <a:lnTo>
                    <a:pt x="643" y="1585"/>
                  </a:lnTo>
                  <a:cubicBezTo>
                    <a:pt x="643" y="1573"/>
                    <a:pt x="643" y="1573"/>
                    <a:pt x="621" y="1557"/>
                  </a:cubicBezTo>
                  <a:cubicBezTo>
                    <a:pt x="621" y="1557"/>
                    <a:pt x="621" y="1544"/>
                    <a:pt x="599" y="1529"/>
                  </a:cubicBezTo>
                  <a:cubicBezTo>
                    <a:pt x="590" y="1523"/>
                    <a:pt x="580" y="1520"/>
                    <a:pt x="570" y="1520"/>
                  </a:cubicBezTo>
                  <a:cubicBezTo>
                    <a:pt x="558" y="1520"/>
                    <a:pt x="547" y="1524"/>
                    <a:pt x="537" y="1532"/>
                  </a:cubicBezTo>
                  <a:cubicBezTo>
                    <a:pt x="531" y="1535"/>
                    <a:pt x="527" y="1537"/>
                    <a:pt x="524" y="1537"/>
                  </a:cubicBezTo>
                  <a:cubicBezTo>
                    <a:pt x="516" y="1537"/>
                    <a:pt x="515" y="1527"/>
                    <a:pt x="515" y="1516"/>
                  </a:cubicBezTo>
                  <a:cubicBezTo>
                    <a:pt x="528" y="1499"/>
                    <a:pt x="541" y="1492"/>
                    <a:pt x="554" y="1492"/>
                  </a:cubicBezTo>
                  <a:cubicBezTo>
                    <a:pt x="562" y="1492"/>
                    <a:pt x="570" y="1495"/>
                    <a:pt x="577" y="1500"/>
                  </a:cubicBezTo>
                  <a:cubicBezTo>
                    <a:pt x="577" y="1516"/>
                    <a:pt x="599" y="1516"/>
                    <a:pt x="621" y="1516"/>
                  </a:cubicBezTo>
                  <a:cubicBezTo>
                    <a:pt x="640" y="1516"/>
                    <a:pt x="599" y="1444"/>
                    <a:pt x="559" y="1432"/>
                  </a:cubicBezTo>
                  <a:lnTo>
                    <a:pt x="577" y="1432"/>
                  </a:lnTo>
                  <a:cubicBezTo>
                    <a:pt x="599" y="1432"/>
                    <a:pt x="599" y="1403"/>
                    <a:pt x="599" y="1375"/>
                  </a:cubicBezTo>
                  <a:cubicBezTo>
                    <a:pt x="599" y="1349"/>
                    <a:pt x="599" y="1334"/>
                    <a:pt x="583" y="1334"/>
                  </a:cubicBezTo>
                  <a:cubicBezTo>
                    <a:pt x="581" y="1334"/>
                    <a:pt x="579" y="1334"/>
                    <a:pt x="577" y="1334"/>
                  </a:cubicBezTo>
                  <a:cubicBezTo>
                    <a:pt x="559" y="1334"/>
                    <a:pt x="537" y="1334"/>
                    <a:pt x="537" y="1319"/>
                  </a:cubicBezTo>
                  <a:cubicBezTo>
                    <a:pt x="537" y="1334"/>
                    <a:pt x="515" y="1334"/>
                    <a:pt x="496" y="1334"/>
                  </a:cubicBezTo>
                  <a:cubicBezTo>
                    <a:pt x="505" y="1319"/>
                    <a:pt x="521" y="1303"/>
                    <a:pt x="537" y="1291"/>
                  </a:cubicBezTo>
                  <a:cubicBezTo>
                    <a:pt x="577" y="1269"/>
                    <a:pt x="602" y="1225"/>
                    <a:pt x="599" y="1178"/>
                  </a:cubicBezTo>
                  <a:cubicBezTo>
                    <a:pt x="599" y="1150"/>
                    <a:pt x="599" y="1106"/>
                    <a:pt x="618" y="1093"/>
                  </a:cubicBezTo>
                  <a:cubicBezTo>
                    <a:pt x="618" y="1065"/>
                    <a:pt x="618" y="1049"/>
                    <a:pt x="599" y="1049"/>
                  </a:cubicBezTo>
                  <a:lnTo>
                    <a:pt x="599" y="1021"/>
                  </a:lnTo>
                  <a:cubicBezTo>
                    <a:pt x="618" y="1008"/>
                    <a:pt x="618" y="980"/>
                    <a:pt x="599" y="980"/>
                  </a:cubicBezTo>
                  <a:cubicBezTo>
                    <a:pt x="577" y="965"/>
                    <a:pt x="599" y="952"/>
                    <a:pt x="599" y="936"/>
                  </a:cubicBezTo>
                  <a:cubicBezTo>
                    <a:pt x="623" y="920"/>
                    <a:pt x="633" y="913"/>
                    <a:pt x="625" y="913"/>
                  </a:cubicBezTo>
                  <a:cubicBezTo>
                    <a:pt x="619" y="913"/>
                    <a:pt x="604" y="917"/>
                    <a:pt x="577" y="924"/>
                  </a:cubicBezTo>
                  <a:cubicBezTo>
                    <a:pt x="555" y="927"/>
                    <a:pt x="540" y="946"/>
                    <a:pt x="537" y="968"/>
                  </a:cubicBezTo>
                  <a:lnTo>
                    <a:pt x="537" y="1008"/>
                  </a:lnTo>
                  <a:lnTo>
                    <a:pt x="515" y="968"/>
                  </a:lnTo>
                  <a:cubicBezTo>
                    <a:pt x="512" y="946"/>
                    <a:pt x="493" y="927"/>
                    <a:pt x="474" y="924"/>
                  </a:cubicBezTo>
                  <a:cubicBezTo>
                    <a:pt x="474" y="924"/>
                    <a:pt x="452" y="924"/>
                    <a:pt x="452" y="911"/>
                  </a:cubicBezTo>
                  <a:lnTo>
                    <a:pt x="493" y="911"/>
                  </a:lnTo>
                  <a:cubicBezTo>
                    <a:pt x="508" y="919"/>
                    <a:pt x="526" y="925"/>
                    <a:pt x="544" y="925"/>
                  </a:cubicBezTo>
                  <a:cubicBezTo>
                    <a:pt x="548" y="925"/>
                    <a:pt x="552" y="924"/>
                    <a:pt x="555" y="924"/>
                  </a:cubicBezTo>
                  <a:cubicBezTo>
                    <a:pt x="599" y="908"/>
                    <a:pt x="618" y="867"/>
                    <a:pt x="577" y="867"/>
                  </a:cubicBezTo>
                  <a:cubicBezTo>
                    <a:pt x="577" y="852"/>
                    <a:pt x="577" y="852"/>
                    <a:pt x="599" y="839"/>
                  </a:cubicBezTo>
                  <a:cubicBezTo>
                    <a:pt x="618" y="839"/>
                    <a:pt x="618" y="824"/>
                    <a:pt x="577" y="811"/>
                  </a:cubicBezTo>
                  <a:cubicBezTo>
                    <a:pt x="537" y="795"/>
                    <a:pt x="534" y="783"/>
                    <a:pt x="577" y="767"/>
                  </a:cubicBezTo>
                  <a:cubicBezTo>
                    <a:pt x="618" y="739"/>
                    <a:pt x="618" y="683"/>
                    <a:pt x="596" y="683"/>
                  </a:cubicBezTo>
                  <a:lnTo>
                    <a:pt x="596" y="683"/>
                  </a:lnTo>
                  <a:cubicBezTo>
                    <a:pt x="594" y="683"/>
                    <a:pt x="592" y="683"/>
                    <a:pt x="590" y="683"/>
                  </a:cubicBezTo>
                  <a:cubicBezTo>
                    <a:pt x="563" y="683"/>
                    <a:pt x="551" y="644"/>
                    <a:pt x="577" y="626"/>
                  </a:cubicBezTo>
                  <a:cubicBezTo>
                    <a:pt x="596" y="614"/>
                    <a:pt x="596" y="598"/>
                    <a:pt x="577" y="585"/>
                  </a:cubicBezTo>
                  <a:cubicBezTo>
                    <a:pt x="596" y="585"/>
                    <a:pt x="618" y="570"/>
                    <a:pt x="596" y="557"/>
                  </a:cubicBezTo>
                  <a:cubicBezTo>
                    <a:pt x="596" y="557"/>
                    <a:pt x="596" y="550"/>
                    <a:pt x="591" y="550"/>
                  </a:cubicBezTo>
                  <a:cubicBezTo>
                    <a:pt x="588" y="550"/>
                    <a:pt x="584" y="552"/>
                    <a:pt x="577" y="557"/>
                  </a:cubicBezTo>
                  <a:lnTo>
                    <a:pt x="534" y="529"/>
                  </a:lnTo>
                  <a:cubicBezTo>
                    <a:pt x="534" y="542"/>
                    <a:pt x="515" y="542"/>
                    <a:pt x="493" y="545"/>
                  </a:cubicBezTo>
                  <a:cubicBezTo>
                    <a:pt x="471" y="545"/>
                    <a:pt x="493" y="488"/>
                    <a:pt x="555" y="457"/>
                  </a:cubicBezTo>
                  <a:lnTo>
                    <a:pt x="596" y="429"/>
                  </a:lnTo>
                  <a:lnTo>
                    <a:pt x="555" y="429"/>
                  </a:lnTo>
                  <a:cubicBezTo>
                    <a:pt x="555" y="416"/>
                    <a:pt x="555" y="401"/>
                    <a:pt x="574" y="401"/>
                  </a:cubicBezTo>
                  <a:cubicBezTo>
                    <a:pt x="596" y="401"/>
                    <a:pt x="596" y="401"/>
                    <a:pt x="596" y="388"/>
                  </a:cubicBezTo>
                  <a:cubicBezTo>
                    <a:pt x="596" y="388"/>
                    <a:pt x="596" y="372"/>
                    <a:pt x="574" y="372"/>
                  </a:cubicBezTo>
                  <a:cubicBezTo>
                    <a:pt x="534" y="372"/>
                    <a:pt x="534" y="372"/>
                    <a:pt x="555" y="360"/>
                  </a:cubicBezTo>
                  <a:cubicBezTo>
                    <a:pt x="596" y="344"/>
                    <a:pt x="596" y="332"/>
                    <a:pt x="555" y="316"/>
                  </a:cubicBezTo>
                  <a:cubicBezTo>
                    <a:pt x="512" y="316"/>
                    <a:pt x="512" y="316"/>
                    <a:pt x="555" y="303"/>
                  </a:cubicBezTo>
                  <a:cubicBezTo>
                    <a:pt x="574" y="303"/>
                    <a:pt x="596" y="288"/>
                    <a:pt x="596" y="275"/>
                  </a:cubicBezTo>
                  <a:lnTo>
                    <a:pt x="574" y="275"/>
                  </a:lnTo>
                  <a:cubicBezTo>
                    <a:pt x="534" y="275"/>
                    <a:pt x="534" y="260"/>
                    <a:pt x="555" y="247"/>
                  </a:cubicBezTo>
                  <a:cubicBezTo>
                    <a:pt x="574" y="247"/>
                    <a:pt x="574" y="231"/>
                    <a:pt x="555" y="203"/>
                  </a:cubicBezTo>
                  <a:cubicBezTo>
                    <a:pt x="555" y="175"/>
                    <a:pt x="555" y="162"/>
                    <a:pt x="574" y="162"/>
                  </a:cubicBezTo>
                  <a:cubicBezTo>
                    <a:pt x="618" y="162"/>
                    <a:pt x="618" y="162"/>
                    <a:pt x="574" y="147"/>
                  </a:cubicBezTo>
                  <a:cubicBezTo>
                    <a:pt x="555" y="134"/>
                    <a:pt x="555" y="134"/>
                    <a:pt x="574" y="106"/>
                  </a:cubicBezTo>
                  <a:cubicBezTo>
                    <a:pt x="596" y="90"/>
                    <a:pt x="596" y="90"/>
                    <a:pt x="574" y="78"/>
                  </a:cubicBezTo>
                  <a:cubicBezTo>
                    <a:pt x="534" y="78"/>
                    <a:pt x="512" y="78"/>
                    <a:pt x="512" y="90"/>
                  </a:cubicBezTo>
                  <a:cubicBezTo>
                    <a:pt x="512" y="106"/>
                    <a:pt x="512" y="106"/>
                    <a:pt x="493" y="106"/>
                  </a:cubicBezTo>
                  <a:lnTo>
                    <a:pt x="493" y="78"/>
                  </a:lnTo>
                  <a:cubicBezTo>
                    <a:pt x="493" y="56"/>
                    <a:pt x="483" y="37"/>
                    <a:pt x="471" y="21"/>
                  </a:cubicBezTo>
                  <a:cubicBezTo>
                    <a:pt x="460" y="7"/>
                    <a:pt x="444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52"/>
            <p:cNvSpPr/>
            <p:nvPr/>
          </p:nvSpPr>
          <p:spPr>
            <a:xfrm>
              <a:off x="7540775" y="2099525"/>
              <a:ext cx="218850" cy="368650"/>
            </a:xfrm>
            <a:custGeom>
              <a:avLst/>
              <a:gdLst/>
              <a:ahLst/>
              <a:cxnLst/>
              <a:rect l="l" t="t" r="r" b="b"/>
              <a:pathLst>
                <a:path w="8754" h="14746" extrusionOk="0">
                  <a:moveTo>
                    <a:pt x="2883" y="133"/>
                  </a:moveTo>
                  <a:lnTo>
                    <a:pt x="2865" y="155"/>
                  </a:lnTo>
                  <a:cubicBezTo>
                    <a:pt x="2849" y="173"/>
                    <a:pt x="2865" y="189"/>
                    <a:pt x="2880" y="202"/>
                  </a:cubicBezTo>
                  <a:lnTo>
                    <a:pt x="2896" y="180"/>
                  </a:lnTo>
                  <a:cubicBezTo>
                    <a:pt x="2896" y="180"/>
                    <a:pt x="2899" y="145"/>
                    <a:pt x="2883" y="133"/>
                  </a:cubicBezTo>
                  <a:close/>
                  <a:moveTo>
                    <a:pt x="3103" y="390"/>
                  </a:moveTo>
                  <a:lnTo>
                    <a:pt x="3103" y="390"/>
                  </a:lnTo>
                  <a:cubicBezTo>
                    <a:pt x="3118" y="402"/>
                    <a:pt x="3100" y="424"/>
                    <a:pt x="3084" y="446"/>
                  </a:cubicBezTo>
                  <a:cubicBezTo>
                    <a:pt x="3074" y="456"/>
                    <a:pt x="3069" y="461"/>
                    <a:pt x="3064" y="461"/>
                  </a:cubicBezTo>
                  <a:cubicBezTo>
                    <a:pt x="3060" y="461"/>
                    <a:pt x="3057" y="458"/>
                    <a:pt x="3050" y="452"/>
                  </a:cubicBezTo>
                  <a:cubicBezTo>
                    <a:pt x="3050" y="433"/>
                    <a:pt x="3059" y="415"/>
                    <a:pt x="3068" y="399"/>
                  </a:cubicBezTo>
                  <a:lnTo>
                    <a:pt x="3103" y="390"/>
                  </a:lnTo>
                  <a:close/>
                  <a:moveTo>
                    <a:pt x="2856" y="624"/>
                  </a:moveTo>
                  <a:cubicBezTo>
                    <a:pt x="2863" y="624"/>
                    <a:pt x="2871" y="625"/>
                    <a:pt x="2877" y="628"/>
                  </a:cubicBezTo>
                  <a:cubicBezTo>
                    <a:pt x="2927" y="634"/>
                    <a:pt x="2927" y="634"/>
                    <a:pt x="2893" y="678"/>
                  </a:cubicBezTo>
                  <a:cubicBezTo>
                    <a:pt x="2881" y="695"/>
                    <a:pt x="2868" y="710"/>
                    <a:pt x="2856" y="710"/>
                  </a:cubicBezTo>
                  <a:cubicBezTo>
                    <a:pt x="2853" y="710"/>
                    <a:pt x="2849" y="709"/>
                    <a:pt x="2846" y="706"/>
                  </a:cubicBezTo>
                  <a:lnTo>
                    <a:pt x="2861" y="684"/>
                  </a:lnTo>
                  <a:cubicBezTo>
                    <a:pt x="2864" y="687"/>
                    <a:pt x="2867" y="688"/>
                    <a:pt x="2868" y="688"/>
                  </a:cubicBezTo>
                  <a:cubicBezTo>
                    <a:pt x="2875" y="688"/>
                    <a:pt x="2873" y="670"/>
                    <a:pt x="2855" y="670"/>
                  </a:cubicBezTo>
                  <a:cubicBezTo>
                    <a:pt x="2853" y="670"/>
                    <a:pt x="2849" y="671"/>
                    <a:pt x="2846" y="672"/>
                  </a:cubicBezTo>
                  <a:lnTo>
                    <a:pt x="2811" y="647"/>
                  </a:lnTo>
                  <a:cubicBezTo>
                    <a:pt x="2822" y="631"/>
                    <a:pt x="2839" y="624"/>
                    <a:pt x="2856" y="624"/>
                  </a:cubicBezTo>
                  <a:close/>
                  <a:moveTo>
                    <a:pt x="2943" y="784"/>
                  </a:moveTo>
                  <a:lnTo>
                    <a:pt x="2908" y="794"/>
                  </a:lnTo>
                  <a:lnTo>
                    <a:pt x="2893" y="816"/>
                  </a:lnTo>
                  <a:cubicBezTo>
                    <a:pt x="2901" y="821"/>
                    <a:pt x="2906" y="824"/>
                    <a:pt x="2909" y="824"/>
                  </a:cubicBezTo>
                  <a:cubicBezTo>
                    <a:pt x="2915" y="824"/>
                    <a:pt x="2918" y="819"/>
                    <a:pt x="2927" y="806"/>
                  </a:cubicBezTo>
                  <a:lnTo>
                    <a:pt x="2943" y="784"/>
                  </a:lnTo>
                  <a:close/>
                  <a:moveTo>
                    <a:pt x="1950" y="1853"/>
                  </a:moveTo>
                  <a:lnTo>
                    <a:pt x="1950" y="1853"/>
                  </a:lnTo>
                  <a:cubicBezTo>
                    <a:pt x="1968" y="1862"/>
                    <a:pt x="1959" y="1922"/>
                    <a:pt x="1946" y="1947"/>
                  </a:cubicBezTo>
                  <a:cubicBezTo>
                    <a:pt x="1941" y="1954"/>
                    <a:pt x="1936" y="1958"/>
                    <a:pt x="1932" y="1958"/>
                  </a:cubicBezTo>
                  <a:cubicBezTo>
                    <a:pt x="1923" y="1958"/>
                    <a:pt x="1918" y="1941"/>
                    <a:pt x="1924" y="1900"/>
                  </a:cubicBezTo>
                  <a:lnTo>
                    <a:pt x="1950" y="1853"/>
                  </a:lnTo>
                  <a:close/>
                  <a:moveTo>
                    <a:pt x="1842" y="1983"/>
                  </a:moveTo>
                  <a:cubicBezTo>
                    <a:pt x="1829" y="1983"/>
                    <a:pt x="1814" y="2004"/>
                    <a:pt x="1790" y="2044"/>
                  </a:cubicBezTo>
                  <a:cubicBezTo>
                    <a:pt x="1783" y="2063"/>
                    <a:pt x="1777" y="2085"/>
                    <a:pt x="1780" y="2104"/>
                  </a:cubicBezTo>
                  <a:cubicBezTo>
                    <a:pt x="1783" y="2105"/>
                    <a:pt x="1786" y="2106"/>
                    <a:pt x="1789" y="2106"/>
                  </a:cubicBezTo>
                  <a:cubicBezTo>
                    <a:pt x="1803" y="2106"/>
                    <a:pt x="1814" y="2087"/>
                    <a:pt x="1827" y="2066"/>
                  </a:cubicBezTo>
                  <a:cubicBezTo>
                    <a:pt x="1871" y="2029"/>
                    <a:pt x="1868" y="1994"/>
                    <a:pt x="1849" y="1985"/>
                  </a:cubicBezTo>
                  <a:cubicBezTo>
                    <a:pt x="1847" y="1983"/>
                    <a:pt x="1844" y="1983"/>
                    <a:pt x="1842" y="1983"/>
                  </a:cubicBezTo>
                  <a:close/>
                  <a:moveTo>
                    <a:pt x="1423" y="3091"/>
                  </a:moveTo>
                  <a:cubicBezTo>
                    <a:pt x="1442" y="3100"/>
                    <a:pt x="1429" y="3125"/>
                    <a:pt x="1420" y="3150"/>
                  </a:cubicBezTo>
                  <a:lnTo>
                    <a:pt x="1401" y="3141"/>
                  </a:lnTo>
                  <a:lnTo>
                    <a:pt x="1392" y="3107"/>
                  </a:lnTo>
                  <a:lnTo>
                    <a:pt x="1423" y="3091"/>
                  </a:lnTo>
                  <a:close/>
                  <a:moveTo>
                    <a:pt x="1295" y="3122"/>
                  </a:moveTo>
                  <a:lnTo>
                    <a:pt x="1310" y="3188"/>
                  </a:lnTo>
                  <a:cubicBezTo>
                    <a:pt x="1333" y="3241"/>
                    <a:pt x="1341" y="3258"/>
                    <a:pt x="1332" y="3258"/>
                  </a:cubicBezTo>
                  <a:cubicBezTo>
                    <a:pt x="1328" y="3258"/>
                    <a:pt x="1319" y="3254"/>
                    <a:pt x="1307" y="3248"/>
                  </a:cubicBezTo>
                  <a:cubicBezTo>
                    <a:pt x="1288" y="3238"/>
                    <a:pt x="1269" y="3232"/>
                    <a:pt x="1273" y="3172"/>
                  </a:cubicBezTo>
                  <a:cubicBezTo>
                    <a:pt x="1285" y="3147"/>
                    <a:pt x="1295" y="3122"/>
                    <a:pt x="1295" y="3122"/>
                  </a:cubicBezTo>
                  <a:close/>
                  <a:moveTo>
                    <a:pt x="1117" y="3749"/>
                  </a:moveTo>
                  <a:cubicBezTo>
                    <a:pt x="1125" y="3749"/>
                    <a:pt x="1135" y="3775"/>
                    <a:pt x="1157" y="3805"/>
                  </a:cubicBezTo>
                  <a:cubicBezTo>
                    <a:pt x="1157" y="3838"/>
                    <a:pt x="1157" y="3853"/>
                    <a:pt x="1152" y="3853"/>
                  </a:cubicBezTo>
                  <a:cubicBezTo>
                    <a:pt x="1147" y="3853"/>
                    <a:pt x="1140" y="3843"/>
                    <a:pt x="1125" y="3824"/>
                  </a:cubicBezTo>
                  <a:cubicBezTo>
                    <a:pt x="1119" y="3790"/>
                    <a:pt x="1110" y="3758"/>
                    <a:pt x="1110" y="3758"/>
                  </a:cubicBezTo>
                  <a:cubicBezTo>
                    <a:pt x="1112" y="3752"/>
                    <a:pt x="1114" y="3749"/>
                    <a:pt x="1117" y="3749"/>
                  </a:cubicBezTo>
                  <a:close/>
                  <a:moveTo>
                    <a:pt x="972" y="3940"/>
                  </a:moveTo>
                  <a:cubicBezTo>
                    <a:pt x="994" y="3946"/>
                    <a:pt x="1003" y="3981"/>
                    <a:pt x="1003" y="3981"/>
                  </a:cubicBezTo>
                  <a:lnTo>
                    <a:pt x="994" y="4006"/>
                  </a:lnTo>
                  <a:cubicBezTo>
                    <a:pt x="972" y="3997"/>
                    <a:pt x="953" y="3990"/>
                    <a:pt x="962" y="3965"/>
                  </a:cubicBezTo>
                  <a:lnTo>
                    <a:pt x="972" y="3940"/>
                  </a:lnTo>
                  <a:close/>
                  <a:moveTo>
                    <a:pt x="997" y="4357"/>
                  </a:moveTo>
                  <a:lnTo>
                    <a:pt x="1034" y="4370"/>
                  </a:lnTo>
                  <a:lnTo>
                    <a:pt x="1016" y="4363"/>
                  </a:lnTo>
                  <a:lnTo>
                    <a:pt x="997" y="4357"/>
                  </a:lnTo>
                  <a:close/>
                  <a:moveTo>
                    <a:pt x="747" y="4432"/>
                  </a:moveTo>
                  <a:lnTo>
                    <a:pt x="747" y="4432"/>
                  </a:lnTo>
                  <a:cubicBezTo>
                    <a:pt x="752" y="4432"/>
                    <a:pt x="751" y="4477"/>
                    <a:pt x="746" y="4498"/>
                  </a:cubicBezTo>
                  <a:lnTo>
                    <a:pt x="727" y="4492"/>
                  </a:lnTo>
                  <a:cubicBezTo>
                    <a:pt x="733" y="4470"/>
                    <a:pt x="724" y="4440"/>
                    <a:pt x="737" y="4440"/>
                  </a:cubicBezTo>
                  <a:cubicBezTo>
                    <a:pt x="738" y="4440"/>
                    <a:pt x="740" y="4441"/>
                    <a:pt x="743" y="4442"/>
                  </a:cubicBezTo>
                  <a:lnTo>
                    <a:pt x="743" y="4438"/>
                  </a:lnTo>
                  <a:cubicBezTo>
                    <a:pt x="745" y="4434"/>
                    <a:pt x="746" y="4432"/>
                    <a:pt x="747" y="4432"/>
                  </a:cubicBezTo>
                  <a:close/>
                  <a:moveTo>
                    <a:pt x="777" y="4683"/>
                  </a:moveTo>
                  <a:cubicBezTo>
                    <a:pt x="796" y="4689"/>
                    <a:pt x="818" y="4695"/>
                    <a:pt x="809" y="4721"/>
                  </a:cubicBezTo>
                  <a:cubicBezTo>
                    <a:pt x="817" y="4742"/>
                    <a:pt x="809" y="4757"/>
                    <a:pt x="795" y="4757"/>
                  </a:cubicBezTo>
                  <a:cubicBezTo>
                    <a:pt x="786" y="4757"/>
                    <a:pt x="774" y="4751"/>
                    <a:pt x="762" y="4736"/>
                  </a:cubicBezTo>
                  <a:lnTo>
                    <a:pt x="777" y="4683"/>
                  </a:lnTo>
                  <a:close/>
                  <a:moveTo>
                    <a:pt x="746" y="4930"/>
                  </a:moveTo>
                  <a:lnTo>
                    <a:pt x="737" y="4956"/>
                  </a:lnTo>
                  <a:cubicBezTo>
                    <a:pt x="730" y="4972"/>
                    <a:pt x="728" y="4978"/>
                    <a:pt x="722" y="4978"/>
                  </a:cubicBezTo>
                  <a:cubicBezTo>
                    <a:pt x="719" y="4978"/>
                    <a:pt x="715" y="4976"/>
                    <a:pt x="709" y="4974"/>
                  </a:cubicBezTo>
                  <a:lnTo>
                    <a:pt x="718" y="4949"/>
                  </a:lnTo>
                  <a:lnTo>
                    <a:pt x="746" y="4930"/>
                  </a:lnTo>
                  <a:close/>
                  <a:moveTo>
                    <a:pt x="711" y="5233"/>
                  </a:moveTo>
                  <a:cubicBezTo>
                    <a:pt x="693" y="5233"/>
                    <a:pt x="671" y="5250"/>
                    <a:pt x="671" y="5250"/>
                  </a:cubicBezTo>
                  <a:cubicBezTo>
                    <a:pt x="665" y="5275"/>
                    <a:pt x="683" y="5281"/>
                    <a:pt x="683" y="5281"/>
                  </a:cubicBezTo>
                  <a:cubicBezTo>
                    <a:pt x="683" y="5281"/>
                    <a:pt x="684" y="5282"/>
                    <a:pt x="686" y="5282"/>
                  </a:cubicBezTo>
                  <a:cubicBezTo>
                    <a:pt x="692" y="5282"/>
                    <a:pt x="707" y="5280"/>
                    <a:pt x="712" y="5260"/>
                  </a:cubicBezTo>
                  <a:lnTo>
                    <a:pt x="718" y="5234"/>
                  </a:lnTo>
                  <a:cubicBezTo>
                    <a:pt x="716" y="5234"/>
                    <a:pt x="713" y="5233"/>
                    <a:pt x="711" y="5233"/>
                  </a:cubicBezTo>
                  <a:close/>
                  <a:moveTo>
                    <a:pt x="539" y="5354"/>
                  </a:moveTo>
                  <a:cubicBezTo>
                    <a:pt x="558" y="5360"/>
                    <a:pt x="552" y="5385"/>
                    <a:pt x="552" y="5385"/>
                  </a:cubicBezTo>
                  <a:cubicBezTo>
                    <a:pt x="546" y="5410"/>
                    <a:pt x="541" y="5433"/>
                    <a:pt x="524" y="5433"/>
                  </a:cubicBezTo>
                  <a:cubicBezTo>
                    <a:pt x="522" y="5433"/>
                    <a:pt x="520" y="5433"/>
                    <a:pt x="517" y="5432"/>
                  </a:cubicBezTo>
                  <a:cubicBezTo>
                    <a:pt x="517" y="5432"/>
                    <a:pt x="499" y="5429"/>
                    <a:pt x="505" y="5401"/>
                  </a:cubicBezTo>
                  <a:cubicBezTo>
                    <a:pt x="511" y="5382"/>
                    <a:pt x="524" y="5366"/>
                    <a:pt x="536" y="5354"/>
                  </a:cubicBezTo>
                  <a:close/>
                  <a:moveTo>
                    <a:pt x="20" y="5597"/>
                  </a:moveTo>
                  <a:cubicBezTo>
                    <a:pt x="5" y="5597"/>
                    <a:pt x="0" y="5623"/>
                    <a:pt x="32" y="5658"/>
                  </a:cubicBezTo>
                  <a:cubicBezTo>
                    <a:pt x="39" y="5660"/>
                    <a:pt x="43" y="5661"/>
                    <a:pt x="47" y="5661"/>
                  </a:cubicBezTo>
                  <a:cubicBezTo>
                    <a:pt x="54" y="5661"/>
                    <a:pt x="56" y="5655"/>
                    <a:pt x="60" y="5636"/>
                  </a:cubicBezTo>
                  <a:cubicBezTo>
                    <a:pt x="60" y="5636"/>
                    <a:pt x="47" y="5604"/>
                    <a:pt x="25" y="5598"/>
                  </a:cubicBezTo>
                  <a:cubicBezTo>
                    <a:pt x="24" y="5597"/>
                    <a:pt x="22" y="5597"/>
                    <a:pt x="20" y="5597"/>
                  </a:cubicBezTo>
                  <a:close/>
                  <a:moveTo>
                    <a:pt x="742" y="5722"/>
                  </a:moveTo>
                  <a:lnTo>
                    <a:pt x="742" y="5722"/>
                  </a:lnTo>
                  <a:cubicBezTo>
                    <a:pt x="739" y="5722"/>
                    <a:pt x="732" y="5727"/>
                    <a:pt x="721" y="5736"/>
                  </a:cubicBezTo>
                  <a:cubicBezTo>
                    <a:pt x="715" y="5761"/>
                    <a:pt x="709" y="5789"/>
                    <a:pt x="709" y="5789"/>
                  </a:cubicBezTo>
                  <a:cubicBezTo>
                    <a:pt x="714" y="5790"/>
                    <a:pt x="719" y="5791"/>
                    <a:pt x="722" y="5791"/>
                  </a:cubicBezTo>
                  <a:cubicBezTo>
                    <a:pt x="731" y="5791"/>
                    <a:pt x="732" y="5786"/>
                    <a:pt x="737" y="5767"/>
                  </a:cubicBezTo>
                  <a:cubicBezTo>
                    <a:pt x="744" y="5735"/>
                    <a:pt x="747" y="5722"/>
                    <a:pt x="742" y="5722"/>
                  </a:cubicBezTo>
                  <a:close/>
                  <a:moveTo>
                    <a:pt x="433" y="5844"/>
                  </a:moveTo>
                  <a:lnTo>
                    <a:pt x="433" y="5844"/>
                  </a:lnTo>
                  <a:cubicBezTo>
                    <a:pt x="437" y="5844"/>
                    <a:pt x="434" y="5857"/>
                    <a:pt x="427" y="5889"/>
                  </a:cubicBezTo>
                  <a:cubicBezTo>
                    <a:pt x="422" y="5909"/>
                    <a:pt x="412" y="5912"/>
                    <a:pt x="406" y="5912"/>
                  </a:cubicBezTo>
                  <a:cubicBezTo>
                    <a:pt x="403" y="5912"/>
                    <a:pt x="401" y="5911"/>
                    <a:pt x="401" y="5911"/>
                  </a:cubicBezTo>
                  <a:cubicBezTo>
                    <a:pt x="379" y="5908"/>
                    <a:pt x="405" y="5886"/>
                    <a:pt x="414" y="5858"/>
                  </a:cubicBezTo>
                  <a:cubicBezTo>
                    <a:pt x="424" y="5850"/>
                    <a:pt x="430" y="5844"/>
                    <a:pt x="433" y="5844"/>
                  </a:cubicBezTo>
                  <a:close/>
                  <a:moveTo>
                    <a:pt x="511" y="6350"/>
                  </a:moveTo>
                  <a:cubicBezTo>
                    <a:pt x="509" y="6357"/>
                    <a:pt x="509" y="6361"/>
                    <a:pt x="509" y="6361"/>
                  </a:cubicBezTo>
                  <a:cubicBezTo>
                    <a:pt x="509" y="6361"/>
                    <a:pt x="509" y="6358"/>
                    <a:pt x="511" y="6350"/>
                  </a:cubicBezTo>
                  <a:cubicBezTo>
                    <a:pt x="511" y="6350"/>
                    <a:pt x="511" y="6350"/>
                    <a:pt x="511" y="6350"/>
                  </a:cubicBezTo>
                  <a:close/>
                  <a:moveTo>
                    <a:pt x="382" y="6328"/>
                  </a:moveTo>
                  <a:cubicBezTo>
                    <a:pt x="383" y="6328"/>
                    <a:pt x="385" y="6328"/>
                    <a:pt x="386" y="6328"/>
                  </a:cubicBezTo>
                  <a:cubicBezTo>
                    <a:pt x="408" y="6331"/>
                    <a:pt x="401" y="6359"/>
                    <a:pt x="354" y="6378"/>
                  </a:cubicBezTo>
                  <a:cubicBezTo>
                    <a:pt x="336" y="6375"/>
                    <a:pt x="336" y="6375"/>
                    <a:pt x="339" y="6347"/>
                  </a:cubicBezTo>
                  <a:cubicBezTo>
                    <a:pt x="339" y="6347"/>
                    <a:pt x="363" y="6328"/>
                    <a:pt x="382" y="6328"/>
                  </a:cubicBezTo>
                  <a:close/>
                  <a:moveTo>
                    <a:pt x="245" y="6526"/>
                  </a:moveTo>
                  <a:cubicBezTo>
                    <a:pt x="257" y="6528"/>
                    <a:pt x="251" y="6537"/>
                    <a:pt x="247" y="6537"/>
                  </a:cubicBezTo>
                  <a:cubicBezTo>
                    <a:pt x="244" y="6537"/>
                    <a:pt x="243" y="6534"/>
                    <a:pt x="245" y="6526"/>
                  </a:cubicBezTo>
                  <a:close/>
                  <a:moveTo>
                    <a:pt x="329" y="6513"/>
                  </a:moveTo>
                  <a:lnTo>
                    <a:pt x="345" y="6544"/>
                  </a:lnTo>
                  <a:lnTo>
                    <a:pt x="342" y="6569"/>
                  </a:lnTo>
                  <a:cubicBezTo>
                    <a:pt x="320" y="6566"/>
                    <a:pt x="301" y="6563"/>
                    <a:pt x="304" y="6535"/>
                  </a:cubicBezTo>
                  <a:lnTo>
                    <a:pt x="329" y="6513"/>
                  </a:lnTo>
                  <a:close/>
                  <a:moveTo>
                    <a:pt x="282" y="6670"/>
                  </a:moveTo>
                  <a:lnTo>
                    <a:pt x="282" y="6670"/>
                  </a:lnTo>
                  <a:cubicBezTo>
                    <a:pt x="297" y="6672"/>
                    <a:pt x="291" y="6683"/>
                    <a:pt x="286" y="6683"/>
                  </a:cubicBezTo>
                  <a:cubicBezTo>
                    <a:pt x="284" y="6683"/>
                    <a:pt x="281" y="6680"/>
                    <a:pt x="282" y="6670"/>
                  </a:cubicBezTo>
                  <a:close/>
                  <a:moveTo>
                    <a:pt x="116" y="8277"/>
                  </a:moveTo>
                  <a:lnTo>
                    <a:pt x="135" y="8306"/>
                  </a:lnTo>
                  <a:lnTo>
                    <a:pt x="135" y="8334"/>
                  </a:lnTo>
                  <a:cubicBezTo>
                    <a:pt x="113" y="8334"/>
                    <a:pt x="94" y="8334"/>
                    <a:pt x="94" y="8306"/>
                  </a:cubicBezTo>
                  <a:lnTo>
                    <a:pt x="116" y="8277"/>
                  </a:lnTo>
                  <a:close/>
                  <a:moveTo>
                    <a:pt x="103" y="8953"/>
                  </a:moveTo>
                  <a:cubicBezTo>
                    <a:pt x="116" y="8953"/>
                    <a:pt x="139" y="8964"/>
                    <a:pt x="154" y="8964"/>
                  </a:cubicBezTo>
                  <a:cubicBezTo>
                    <a:pt x="154" y="8992"/>
                    <a:pt x="154" y="8992"/>
                    <a:pt x="135" y="8992"/>
                  </a:cubicBezTo>
                  <a:cubicBezTo>
                    <a:pt x="113" y="8992"/>
                    <a:pt x="91" y="8964"/>
                    <a:pt x="91" y="8964"/>
                  </a:cubicBezTo>
                  <a:cubicBezTo>
                    <a:pt x="91" y="8955"/>
                    <a:pt x="96" y="8953"/>
                    <a:pt x="103" y="8953"/>
                  </a:cubicBezTo>
                  <a:close/>
                  <a:moveTo>
                    <a:pt x="280" y="9396"/>
                  </a:moveTo>
                  <a:cubicBezTo>
                    <a:pt x="301" y="9396"/>
                    <a:pt x="320" y="9418"/>
                    <a:pt x="320" y="9418"/>
                  </a:cubicBezTo>
                  <a:lnTo>
                    <a:pt x="323" y="9446"/>
                  </a:lnTo>
                  <a:cubicBezTo>
                    <a:pt x="319" y="9446"/>
                    <a:pt x="315" y="9446"/>
                    <a:pt x="311" y="9446"/>
                  </a:cubicBezTo>
                  <a:cubicBezTo>
                    <a:pt x="294" y="9446"/>
                    <a:pt x="279" y="9444"/>
                    <a:pt x="279" y="9421"/>
                  </a:cubicBezTo>
                  <a:lnTo>
                    <a:pt x="276" y="9396"/>
                  </a:lnTo>
                  <a:cubicBezTo>
                    <a:pt x="277" y="9396"/>
                    <a:pt x="279" y="9396"/>
                    <a:pt x="280" y="9396"/>
                  </a:cubicBezTo>
                  <a:close/>
                  <a:moveTo>
                    <a:pt x="198" y="9757"/>
                  </a:moveTo>
                  <a:lnTo>
                    <a:pt x="223" y="9782"/>
                  </a:lnTo>
                  <a:lnTo>
                    <a:pt x="226" y="9807"/>
                  </a:lnTo>
                  <a:cubicBezTo>
                    <a:pt x="219" y="9808"/>
                    <a:pt x="212" y="9809"/>
                    <a:pt x="206" y="9809"/>
                  </a:cubicBezTo>
                  <a:cubicBezTo>
                    <a:pt x="194" y="9809"/>
                    <a:pt x="184" y="9804"/>
                    <a:pt x="182" y="9785"/>
                  </a:cubicBezTo>
                  <a:lnTo>
                    <a:pt x="198" y="9757"/>
                  </a:lnTo>
                  <a:close/>
                  <a:moveTo>
                    <a:pt x="513" y="11631"/>
                  </a:moveTo>
                  <a:cubicBezTo>
                    <a:pt x="525" y="11631"/>
                    <a:pt x="538" y="11646"/>
                    <a:pt x="542" y="11662"/>
                  </a:cubicBezTo>
                  <a:cubicBezTo>
                    <a:pt x="558" y="11715"/>
                    <a:pt x="558" y="11715"/>
                    <a:pt x="536" y="11718"/>
                  </a:cubicBezTo>
                  <a:cubicBezTo>
                    <a:pt x="535" y="11719"/>
                    <a:pt x="534" y="11719"/>
                    <a:pt x="533" y="11719"/>
                  </a:cubicBezTo>
                  <a:cubicBezTo>
                    <a:pt x="516" y="11719"/>
                    <a:pt x="501" y="11670"/>
                    <a:pt x="495" y="11646"/>
                  </a:cubicBezTo>
                  <a:cubicBezTo>
                    <a:pt x="500" y="11635"/>
                    <a:pt x="506" y="11631"/>
                    <a:pt x="513" y="11631"/>
                  </a:cubicBezTo>
                  <a:close/>
                  <a:moveTo>
                    <a:pt x="8518" y="11995"/>
                  </a:moveTo>
                  <a:cubicBezTo>
                    <a:pt x="8527" y="11995"/>
                    <a:pt x="8539" y="12021"/>
                    <a:pt x="8537" y="12060"/>
                  </a:cubicBezTo>
                  <a:cubicBezTo>
                    <a:pt x="8548" y="12089"/>
                    <a:pt x="8551" y="12101"/>
                    <a:pt x="8546" y="12101"/>
                  </a:cubicBezTo>
                  <a:cubicBezTo>
                    <a:pt x="8543" y="12101"/>
                    <a:pt x="8535" y="12094"/>
                    <a:pt x="8521" y="12082"/>
                  </a:cubicBezTo>
                  <a:cubicBezTo>
                    <a:pt x="8505" y="12069"/>
                    <a:pt x="8490" y="12057"/>
                    <a:pt x="8505" y="12035"/>
                  </a:cubicBezTo>
                  <a:cubicBezTo>
                    <a:pt x="8505" y="12007"/>
                    <a:pt x="8511" y="11995"/>
                    <a:pt x="8518" y="11995"/>
                  </a:cubicBezTo>
                  <a:close/>
                  <a:moveTo>
                    <a:pt x="911" y="12688"/>
                  </a:moveTo>
                  <a:cubicBezTo>
                    <a:pt x="922" y="12688"/>
                    <a:pt x="933" y="12690"/>
                    <a:pt x="940" y="12696"/>
                  </a:cubicBezTo>
                  <a:lnTo>
                    <a:pt x="953" y="12718"/>
                  </a:lnTo>
                  <a:cubicBezTo>
                    <a:pt x="943" y="12723"/>
                    <a:pt x="933" y="12728"/>
                    <a:pt x="924" y="12728"/>
                  </a:cubicBezTo>
                  <a:cubicBezTo>
                    <a:pt x="916" y="12728"/>
                    <a:pt x="909" y="12724"/>
                    <a:pt x="903" y="12712"/>
                  </a:cubicBezTo>
                  <a:lnTo>
                    <a:pt x="893" y="12690"/>
                  </a:lnTo>
                  <a:cubicBezTo>
                    <a:pt x="899" y="12689"/>
                    <a:pt x="905" y="12688"/>
                    <a:pt x="911" y="12688"/>
                  </a:cubicBezTo>
                  <a:close/>
                  <a:moveTo>
                    <a:pt x="2502" y="14168"/>
                  </a:moveTo>
                  <a:cubicBezTo>
                    <a:pt x="2510" y="14168"/>
                    <a:pt x="2517" y="14172"/>
                    <a:pt x="2517" y="14172"/>
                  </a:cubicBezTo>
                  <a:cubicBezTo>
                    <a:pt x="2539" y="14185"/>
                    <a:pt x="2539" y="14185"/>
                    <a:pt x="2529" y="14203"/>
                  </a:cubicBezTo>
                  <a:cubicBezTo>
                    <a:pt x="2525" y="14209"/>
                    <a:pt x="2517" y="14213"/>
                    <a:pt x="2510" y="14213"/>
                  </a:cubicBezTo>
                  <a:cubicBezTo>
                    <a:pt x="2505" y="14213"/>
                    <a:pt x="2501" y="14212"/>
                    <a:pt x="2498" y="14210"/>
                  </a:cubicBezTo>
                  <a:lnTo>
                    <a:pt x="2485" y="14178"/>
                  </a:lnTo>
                  <a:cubicBezTo>
                    <a:pt x="2489" y="14170"/>
                    <a:pt x="2496" y="14168"/>
                    <a:pt x="2502" y="14168"/>
                  </a:cubicBezTo>
                  <a:close/>
                  <a:moveTo>
                    <a:pt x="2808" y="14275"/>
                  </a:moveTo>
                  <a:lnTo>
                    <a:pt x="2830" y="14285"/>
                  </a:lnTo>
                  <a:cubicBezTo>
                    <a:pt x="2825" y="14300"/>
                    <a:pt x="2820" y="14316"/>
                    <a:pt x="2805" y="14316"/>
                  </a:cubicBezTo>
                  <a:cubicBezTo>
                    <a:pt x="2801" y="14316"/>
                    <a:pt x="2797" y="14315"/>
                    <a:pt x="2793" y="14313"/>
                  </a:cubicBezTo>
                  <a:lnTo>
                    <a:pt x="2777" y="14285"/>
                  </a:lnTo>
                  <a:lnTo>
                    <a:pt x="2808" y="14275"/>
                  </a:lnTo>
                  <a:close/>
                  <a:moveTo>
                    <a:pt x="5608" y="14291"/>
                  </a:moveTo>
                  <a:cubicBezTo>
                    <a:pt x="5614" y="14291"/>
                    <a:pt x="5617" y="14297"/>
                    <a:pt x="5622" y="14310"/>
                  </a:cubicBezTo>
                  <a:cubicBezTo>
                    <a:pt x="5625" y="14335"/>
                    <a:pt x="5610" y="14357"/>
                    <a:pt x="5585" y="14366"/>
                  </a:cubicBezTo>
                  <a:cubicBezTo>
                    <a:pt x="5582" y="14367"/>
                    <a:pt x="5580" y="14368"/>
                    <a:pt x="5578" y="14368"/>
                  </a:cubicBezTo>
                  <a:cubicBezTo>
                    <a:pt x="5558" y="14368"/>
                    <a:pt x="5551" y="14331"/>
                    <a:pt x="5588" y="14297"/>
                  </a:cubicBezTo>
                  <a:cubicBezTo>
                    <a:pt x="5598" y="14294"/>
                    <a:pt x="5604" y="14291"/>
                    <a:pt x="5608" y="14291"/>
                  </a:cubicBezTo>
                  <a:close/>
                  <a:moveTo>
                    <a:pt x="2960" y="14471"/>
                  </a:moveTo>
                  <a:cubicBezTo>
                    <a:pt x="2975" y="14471"/>
                    <a:pt x="2985" y="14477"/>
                    <a:pt x="2981" y="14492"/>
                  </a:cubicBezTo>
                  <a:cubicBezTo>
                    <a:pt x="2977" y="14504"/>
                    <a:pt x="2975" y="14508"/>
                    <a:pt x="2968" y="14508"/>
                  </a:cubicBezTo>
                  <a:cubicBezTo>
                    <a:pt x="2964" y="14508"/>
                    <a:pt x="2958" y="14507"/>
                    <a:pt x="2949" y="14504"/>
                  </a:cubicBezTo>
                  <a:cubicBezTo>
                    <a:pt x="2899" y="14485"/>
                    <a:pt x="2899" y="14485"/>
                    <a:pt x="2930" y="14476"/>
                  </a:cubicBezTo>
                  <a:cubicBezTo>
                    <a:pt x="2941" y="14473"/>
                    <a:pt x="2951" y="14471"/>
                    <a:pt x="2960" y="14471"/>
                  </a:cubicBezTo>
                  <a:close/>
                  <a:moveTo>
                    <a:pt x="3112" y="14526"/>
                  </a:moveTo>
                  <a:lnTo>
                    <a:pt x="3137" y="14536"/>
                  </a:lnTo>
                  <a:cubicBezTo>
                    <a:pt x="3162" y="14542"/>
                    <a:pt x="3162" y="14542"/>
                    <a:pt x="3156" y="14564"/>
                  </a:cubicBezTo>
                  <a:lnTo>
                    <a:pt x="3131" y="14554"/>
                  </a:lnTo>
                  <a:lnTo>
                    <a:pt x="3112" y="14526"/>
                  </a:lnTo>
                  <a:close/>
                  <a:moveTo>
                    <a:pt x="3035" y="14603"/>
                  </a:moveTo>
                  <a:cubicBezTo>
                    <a:pt x="3033" y="14606"/>
                    <a:pt x="3032" y="14610"/>
                    <a:pt x="3031" y="14614"/>
                  </a:cubicBezTo>
                  <a:cubicBezTo>
                    <a:pt x="3032" y="14615"/>
                    <a:pt x="3033" y="14617"/>
                    <a:pt x="3034" y="14618"/>
                  </a:cubicBezTo>
                  <a:lnTo>
                    <a:pt x="3034" y="14618"/>
                  </a:lnTo>
                  <a:cubicBezTo>
                    <a:pt x="3033" y="14614"/>
                    <a:pt x="3034" y="14609"/>
                    <a:pt x="3035" y="14603"/>
                  </a:cubicBezTo>
                  <a:close/>
                  <a:moveTo>
                    <a:pt x="3372" y="14589"/>
                  </a:moveTo>
                  <a:lnTo>
                    <a:pt x="3397" y="14595"/>
                  </a:lnTo>
                  <a:cubicBezTo>
                    <a:pt x="3426" y="14601"/>
                    <a:pt x="3426" y="14601"/>
                    <a:pt x="3422" y="14620"/>
                  </a:cubicBezTo>
                  <a:lnTo>
                    <a:pt x="3394" y="14614"/>
                  </a:lnTo>
                  <a:lnTo>
                    <a:pt x="3372" y="14589"/>
                  </a:lnTo>
                  <a:close/>
                  <a:moveTo>
                    <a:pt x="3331" y="14614"/>
                  </a:moveTo>
                  <a:cubicBezTo>
                    <a:pt x="3328" y="14614"/>
                    <a:pt x="3322" y="14615"/>
                    <a:pt x="3313" y="14620"/>
                  </a:cubicBezTo>
                  <a:cubicBezTo>
                    <a:pt x="3315" y="14620"/>
                    <a:pt x="3317" y="14621"/>
                    <a:pt x="3318" y="14621"/>
                  </a:cubicBezTo>
                  <a:cubicBezTo>
                    <a:pt x="3332" y="14621"/>
                    <a:pt x="3338" y="14614"/>
                    <a:pt x="3331" y="14614"/>
                  </a:cubicBezTo>
                  <a:close/>
                  <a:moveTo>
                    <a:pt x="3034" y="14618"/>
                  </a:moveTo>
                  <a:cubicBezTo>
                    <a:pt x="3035" y="14626"/>
                    <a:pt x="3038" y="14630"/>
                    <a:pt x="3039" y="14630"/>
                  </a:cubicBezTo>
                  <a:cubicBezTo>
                    <a:pt x="3040" y="14630"/>
                    <a:pt x="3040" y="14626"/>
                    <a:pt x="3034" y="14618"/>
                  </a:cubicBezTo>
                  <a:close/>
                  <a:moveTo>
                    <a:pt x="3642" y="14592"/>
                  </a:moveTo>
                  <a:lnTo>
                    <a:pt x="3670" y="14595"/>
                  </a:lnTo>
                  <a:cubicBezTo>
                    <a:pt x="3695" y="14598"/>
                    <a:pt x="3692" y="14620"/>
                    <a:pt x="3692" y="14620"/>
                  </a:cubicBezTo>
                  <a:cubicBezTo>
                    <a:pt x="3692" y="14620"/>
                    <a:pt x="3692" y="14636"/>
                    <a:pt x="3670" y="14636"/>
                  </a:cubicBezTo>
                  <a:cubicBezTo>
                    <a:pt x="3668" y="14636"/>
                    <a:pt x="3666" y="14636"/>
                    <a:pt x="3664" y="14636"/>
                  </a:cubicBezTo>
                  <a:cubicBezTo>
                    <a:pt x="3664" y="14636"/>
                    <a:pt x="3639" y="14611"/>
                    <a:pt x="3642" y="14592"/>
                  </a:cubicBezTo>
                  <a:close/>
                  <a:moveTo>
                    <a:pt x="4755" y="14578"/>
                  </a:moveTo>
                  <a:cubicBezTo>
                    <a:pt x="4758" y="14578"/>
                    <a:pt x="4760" y="14580"/>
                    <a:pt x="4761" y="14586"/>
                  </a:cubicBezTo>
                  <a:cubicBezTo>
                    <a:pt x="4761" y="14601"/>
                    <a:pt x="4754" y="14620"/>
                    <a:pt x="4739" y="14630"/>
                  </a:cubicBezTo>
                  <a:cubicBezTo>
                    <a:pt x="4739" y="14630"/>
                    <a:pt x="4728" y="14642"/>
                    <a:pt x="4720" y="14642"/>
                  </a:cubicBezTo>
                  <a:cubicBezTo>
                    <a:pt x="4717" y="14642"/>
                    <a:pt x="4715" y="14639"/>
                    <a:pt x="4714" y="14633"/>
                  </a:cubicBezTo>
                  <a:lnTo>
                    <a:pt x="4710" y="14614"/>
                  </a:lnTo>
                  <a:cubicBezTo>
                    <a:pt x="4729" y="14598"/>
                    <a:pt x="4746" y="14578"/>
                    <a:pt x="4755" y="14578"/>
                  </a:cubicBezTo>
                  <a:close/>
                  <a:moveTo>
                    <a:pt x="3379" y="1"/>
                  </a:moveTo>
                  <a:cubicBezTo>
                    <a:pt x="3371" y="1"/>
                    <a:pt x="3362" y="9"/>
                    <a:pt x="3353" y="29"/>
                  </a:cubicBezTo>
                  <a:lnTo>
                    <a:pt x="3322" y="35"/>
                  </a:lnTo>
                  <a:cubicBezTo>
                    <a:pt x="3308" y="24"/>
                    <a:pt x="3296" y="19"/>
                    <a:pt x="3286" y="19"/>
                  </a:cubicBezTo>
                  <a:cubicBezTo>
                    <a:pt x="3262" y="19"/>
                    <a:pt x="3253" y="48"/>
                    <a:pt x="3285" y="79"/>
                  </a:cubicBezTo>
                  <a:cubicBezTo>
                    <a:pt x="3318" y="109"/>
                    <a:pt x="3328" y="117"/>
                    <a:pt x="3313" y="117"/>
                  </a:cubicBezTo>
                  <a:cubicBezTo>
                    <a:pt x="3307" y="117"/>
                    <a:pt x="3298" y="116"/>
                    <a:pt x="3285" y="114"/>
                  </a:cubicBezTo>
                  <a:cubicBezTo>
                    <a:pt x="3274" y="104"/>
                    <a:pt x="3264" y="100"/>
                    <a:pt x="3256" y="100"/>
                  </a:cubicBezTo>
                  <a:cubicBezTo>
                    <a:pt x="3241" y="100"/>
                    <a:pt x="3229" y="114"/>
                    <a:pt x="3219" y="126"/>
                  </a:cubicBezTo>
                  <a:cubicBezTo>
                    <a:pt x="3208" y="139"/>
                    <a:pt x="3203" y="144"/>
                    <a:pt x="3199" y="144"/>
                  </a:cubicBezTo>
                  <a:cubicBezTo>
                    <a:pt x="3195" y="144"/>
                    <a:pt x="3191" y="141"/>
                    <a:pt x="3184" y="136"/>
                  </a:cubicBezTo>
                  <a:cubicBezTo>
                    <a:pt x="3176" y="131"/>
                    <a:pt x="3168" y="129"/>
                    <a:pt x="3159" y="129"/>
                  </a:cubicBezTo>
                  <a:cubicBezTo>
                    <a:pt x="3142" y="129"/>
                    <a:pt x="3125" y="136"/>
                    <a:pt x="3115" y="148"/>
                  </a:cubicBezTo>
                  <a:cubicBezTo>
                    <a:pt x="3100" y="170"/>
                    <a:pt x="3100" y="170"/>
                    <a:pt x="3115" y="183"/>
                  </a:cubicBezTo>
                  <a:cubicBezTo>
                    <a:pt x="3118" y="182"/>
                    <a:pt x="3119" y="182"/>
                    <a:pt x="3121" y="182"/>
                  </a:cubicBezTo>
                  <a:cubicBezTo>
                    <a:pt x="3140" y="182"/>
                    <a:pt x="3113" y="212"/>
                    <a:pt x="3073" y="212"/>
                  </a:cubicBezTo>
                  <a:cubicBezTo>
                    <a:pt x="3069" y="212"/>
                    <a:pt x="3066" y="211"/>
                    <a:pt x="3062" y="211"/>
                  </a:cubicBezTo>
                  <a:cubicBezTo>
                    <a:pt x="3031" y="220"/>
                    <a:pt x="3031" y="220"/>
                    <a:pt x="3062" y="245"/>
                  </a:cubicBezTo>
                  <a:cubicBezTo>
                    <a:pt x="3091" y="272"/>
                    <a:pt x="3061" y="309"/>
                    <a:pt x="3018" y="309"/>
                  </a:cubicBezTo>
                  <a:cubicBezTo>
                    <a:pt x="3015" y="309"/>
                    <a:pt x="3012" y="309"/>
                    <a:pt x="3009" y="308"/>
                  </a:cubicBezTo>
                  <a:lnTo>
                    <a:pt x="2971" y="352"/>
                  </a:lnTo>
                  <a:cubicBezTo>
                    <a:pt x="2952" y="371"/>
                    <a:pt x="2971" y="386"/>
                    <a:pt x="2987" y="399"/>
                  </a:cubicBezTo>
                  <a:cubicBezTo>
                    <a:pt x="3018" y="427"/>
                    <a:pt x="3018" y="427"/>
                    <a:pt x="2984" y="433"/>
                  </a:cubicBezTo>
                  <a:cubicBezTo>
                    <a:pt x="2978" y="436"/>
                    <a:pt x="2972" y="437"/>
                    <a:pt x="2966" y="437"/>
                  </a:cubicBezTo>
                  <a:cubicBezTo>
                    <a:pt x="2955" y="437"/>
                    <a:pt x="2944" y="433"/>
                    <a:pt x="2934" y="427"/>
                  </a:cubicBezTo>
                  <a:cubicBezTo>
                    <a:pt x="2930" y="425"/>
                    <a:pt x="2927" y="424"/>
                    <a:pt x="2924" y="424"/>
                  </a:cubicBezTo>
                  <a:cubicBezTo>
                    <a:pt x="2910" y="424"/>
                    <a:pt x="2896" y="440"/>
                    <a:pt x="2883" y="455"/>
                  </a:cubicBezTo>
                  <a:cubicBezTo>
                    <a:pt x="2866" y="476"/>
                    <a:pt x="2832" y="512"/>
                    <a:pt x="2843" y="530"/>
                  </a:cubicBezTo>
                  <a:lnTo>
                    <a:pt x="2843" y="530"/>
                  </a:lnTo>
                  <a:cubicBezTo>
                    <a:pt x="2839" y="527"/>
                    <a:pt x="2835" y="522"/>
                    <a:pt x="2830" y="518"/>
                  </a:cubicBezTo>
                  <a:cubicBezTo>
                    <a:pt x="2811" y="540"/>
                    <a:pt x="2796" y="527"/>
                    <a:pt x="2811" y="540"/>
                  </a:cubicBezTo>
                  <a:cubicBezTo>
                    <a:pt x="2793" y="562"/>
                    <a:pt x="2771" y="581"/>
                    <a:pt x="2746" y="593"/>
                  </a:cubicBezTo>
                  <a:cubicBezTo>
                    <a:pt x="2704" y="619"/>
                    <a:pt x="2686" y="688"/>
                    <a:pt x="2727" y="688"/>
                  </a:cubicBezTo>
                  <a:cubicBezTo>
                    <a:pt x="2736" y="688"/>
                    <a:pt x="2747" y="685"/>
                    <a:pt x="2761" y="678"/>
                  </a:cubicBezTo>
                  <a:lnTo>
                    <a:pt x="2761" y="678"/>
                  </a:lnTo>
                  <a:lnTo>
                    <a:pt x="2746" y="700"/>
                  </a:lnTo>
                  <a:cubicBezTo>
                    <a:pt x="2730" y="722"/>
                    <a:pt x="2746" y="734"/>
                    <a:pt x="2746" y="734"/>
                  </a:cubicBezTo>
                  <a:cubicBezTo>
                    <a:pt x="2761" y="747"/>
                    <a:pt x="2746" y="769"/>
                    <a:pt x="2730" y="791"/>
                  </a:cubicBezTo>
                  <a:lnTo>
                    <a:pt x="2695" y="766"/>
                  </a:lnTo>
                  <a:cubicBezTo>
                    <a:pt x="2684" y="743"/>
                    <a:pt x="2669" y="734"/>
                    <a:pt x="2657" y="734"/>
                  </a:cubicBezTo>
                  <a:cubicBezTo>
                    <a:pt x="2638" y="734"/>
                    <a:pt x="2626" y="760"/>
                    <a:pt x="2645" y="797"/>
                  </a:cubicBezTo>
                  <a:lnTo>
                    <a:pt x="2630" y="784"/>
                  </a:lnTo>
                  <a:cubicBezTo>
                    <a:pt x="2627" y="782"/>
                    <a:pt x="2624" y="781"/>
                    <a:pt x="2621" y="781"/>
                  </a:cubicBezTo>
                  <a:cubicBezTo>
                    <a:pt x="2608" y="781"/>
                    <a:pt x="2595" y="804"/>
                    <a:pt x="2579" y="850"/>
                  </a:cubicBezTo>
                  <a:cubicBezTo>
                    <a:pt x="2570" y="878"/>
                    <a:pt x="2576" y="910"/>
                    <a:pt x="2598" y="932"/>
                  </a:cubicBezTo>
                  <a:cubicBezTo>
                    <a:pt x="2614" y="944"/>
                    <a:pt x="2598" y="966"/>
                    <a:pt x="2598" y="966"/>
                  </a:cubicBezTo>
                  <a:cubicBezTo>
                    <a:pt x="2589" y="979"/>
                    <a:pt x="2585" y="984"/>
                    <a:pt x="2580" y="984"/>
                  </a:cubicBezTo>
                  <a:cubicBezTo>
                    <a:pt x="2576" y="984"/>
                    <a:pt x="2572" y="981"/>
                    <a:pt x="2564" y="976"/>
                  </a:cubicBezTo>
                  <a:cubicBezTo>
                    <a:pt x="2557" y="971"/>
                    <a:pt x="2551" y="968"/>
                    <a:pt x="2545" y="968"/>
                  </a:cubicBezTo>
                  <a:cubicBezTo>
                    <a:pt x="2521" y="968"/>
                    <a:pt x="2501" y="1004"/>
                    <a:pt x="2514" y="1041"/>
                  </a:cubicBezTo>
                  <a:lnTo>
                    <a:pt x="2498" y="1029"/>
                  </a:lnTo>
                  <a:cubicBezTo>
                    <a:pt x="2495" y="1026"/>
                    <a:pt x="2491" y="1025"/>
                    <a:pt x="2486" y="1025"/>
                  </a:cubicBezTo>
                  <a:cubicBezTo>
                    <a:pt x="2466" y="1025"/>
                    <a:pt x="2433" y="1051"/>
                    <a:pt x="2385" y="1151"/>
                  </a:cubicBezTo>
                  <a:cubicBezTo>
                    <a:pt x="2327" y="1235"/>
                    <a:pt x="2286" y="1300"/>
                    <a:pt x="2265" y="1300"/>
                  </a:cubicBezTo>
                  <a:cubicBezTo>
                    <a:pt x="2263" y="1300"/>
                    <a:pt x="2261" y="1299"/>
                    <a:pt x="2260" y="1298"/>
                  </a:cubicBezTo>
                  <a:cubicBezTo>
                    <a:pt x="2259" y="1298"/>
                    <a:pt x="2258" y="1297"/>
                    <a:pt x="2257" y="1297"/>
                  </a:cubicBezTo>
                  <a:cubicBezTo>
                    <a:pt x="2241" y="1297"/>
                    <a:pt x="2216" y="1405"/>
                    <a:pt x="2222" y="1471"/>
                  </a:cubicBezTo>
                  <a:cubicBezTo>
                    <a:pt x="2219" y="1469"/>
                    <a:pt x="2216" y="1468"/>
                    <a:pt x="2213" y="1468"/>
                  </a:cubicBezTo>
                  <a:cubicBezTo>
                    <a:pt x="2198" y="1468"/>
                    <a:pt x="2183" y="1491"/>
                    <a:pt x="2160" y="1527"/>
                  </a:cubicBezTo>
                  <a:cubicBezTo>
                    <a:pt x="2125" y="1578"/>
                    <a:pt x="2116" y="1591"/>
                    <a:pt x="2106" y="1591"/>
                  </a:cubicBezTo>
                  <a:cubicBezTo>
                    <a:pt x="2102" y="1591"/>
                    <a:pt x="2099" y="1589"/>
                    <a:pt x="2094" y="1587"/>
                  </a:cubicBezTo>
                  <a:cubicBezTo>
                    <a:pt x="2085" y="1565"/>
                    <a:pt x="2081" y="1554"/>
                    <a:pt x="2079" y="1554"/>
                  </a:cubicBezTo>
                  <a:lnTo>
                    <a:pt x="2079" y="1554"/>
                  </a:lnTo>
                  <a:cubicBezTo>
                    <a:pt x="2076" y="1554"/>
                    <a:pt x="2078" y="1571"/>
                    <a:pt x="2081" y="1609"/>
                  </a:cubicBezTo>
                  <a:cubicBezTo>
                    <a:pt x="2097" y="1648"/>
                    <a:pt x="2055" y="1695"/>
                    <a:pt x="2020" y="1695"/>
                  </a:cubicBezTo>
                  <a:cubicBezTo>
                    <a:pt x="2014" y="1695"/>
                    <a:pt x="2008" y="1693"/>
                    <a:pt x="2003" y="1690"/>
                  </a:cubicBezTo>
                  <a:cubicBezTo>
                    <a:pt x="1999" y="1688"/>
                    <a:pt x="1996" y="1687"/>
                    <a:pt x="1993" y="1687"/>
                  </a:cubicBezTo>
                  <a:cubicBezTo>
                    <a:pt x="1978" y="1687"/>
                    <a:pt x="1963" y="1709"/>
                    <a:pt x="1940" y="1750"/>
                  </a:cubicBezTo>
                  <a:cubicBezTo>
                    <a:pt x="1943" y="1784"/>
                    <a:pt x="1915" y="1831"/>
                    <a:pt x="1887" y="1878"/>
                  </a:cubicBezTo>
                  <a:cubicBezTo>
                    <a:pt x="1846" y="1950"/>
                    <a:pt x="1846" y="1950"/>
                    <a:pt x="1884" y="1972"/>
                  </a:cubicBezTo>
                  <a:cubicBezTo>
                    <a:pt x="1918" y="1994"/>
                    <a:pt x="1906" y="2016"/>
                    <a:pt x="1877" y="2063"/>
                  </a:cubicBezTo>
                  <a:cubicBezTo>
                    <a:pt x="1864" y="2084"/>
                    <a:pt x="1853" y="2103"/>
                    <a:pt x="1839" y="2103"/>
                  </a:cubicBezTo>
                  <a:cubicBezTo>
                    <a:pt x="1836" y="2103"/>
                    <a:pt x="1833" y="2102"/>
                    <a:pt x="1830" y="2101"/>
                  </a:cubicBezTo>
                  <a:cubicBezTo>
                    <a:pt x="1812" y="2110"/>
                    <a:pt x="1796" y="2123"/>
                    <a:pt x="1787" y="2138"/>
                  </a:cubicBezTo>
                  <a:cubicBezTo>
                    <a:pt x="1773" y="2157"/>
                    <a:pt x="1762" y="2178"/>
                    <a:pt x="1748" y="2178"/>
                  </a:cubicBezTo>
                  <a:cubicBezTo>
                    <a:pt x="1745" y="2178"/>
                    <a:pt x="1742" y="2177"/>
                    <a:pt x="1740" y="2176"/>
                  </a:cubicBezTo>
                  <a:cubicBezTo>
                    <a:pt x="1714" y="2188"/>
                    <a:pt x="1693" y="2210"/>
                    <a:pt x="1680" y="2235"/>
                  </a:cubicBezTo>
                  <a:cubicBezTo>
                    <a:pt x="1654" y="2281"/>
                    <a:pt x="1629" y="2324"/>
                    <a:pt x="1612" y="2324"/>
                  </a:cubicBezTo>
                  <a:cubicBezTo>
                    <a:pt x="1611" y="2324"/>
                    <a:pt x="1609" y="2324"/>
                    <a:pt x="1608" y="2323"/>
                  </a:cubicBezTo>
                  <a:lnTo>
                    <a:pt x="1608" y="2323"/>
                  </a:lnTo>
                  <a:cubicBezTo>
                    <a:pt x="1592" y="2345"/>
                    <a:pt x="1592" y="2345"/>
                    <a:pt x="1611" y="2354"/>
                  </a:cubicBezTo>
                  <a:cubicBezTo>
                    <a:pt x="1630" y="2367"/>
                    <a:pt x="1633" y="2398"/>
                    <a:pt x="1567" y="2489"/>
                  </a:cubicBezTo>
                  <a:cubicBezTo>
                    <a:pt x="1542" y="2536"/>
                    <a:pt x="1505" y="2611"/>
                    <a:pt x="1523" y="2621"/>
                  </a:cubicBezTo>
                  <a:cubicBezTo>
                    <a:pt x="1516" y="2636"/>
                    <a:pt x="1513" y="2642"/>
                    <a:pt x="1507" y="2642"/>
                  </a:cubicBezTo>
                  <a:cubicBezTo>
                    <a:pt x="1504" y="2642"/>
                    <a:pt x="1499" y="2640"/>
                    <a:pt x="1492" y="2637"/>
                  </a:cubicBezTo>
                  <a:cubicBezTo>
                    <a:pt x="1486" y="2633"/>
                    <a:pt x="1480" y="2631"/>
                    <a:pt x="1475" y="2631"/>
                  </a:cubicBezTo>
                  <a:cubicBezTo>
                    <a:pt x="1447" y="2631"/>
                    <a:pt x="1431" y="2676"/>
                    <a:pt x="1442" y="2734"/>
                  </a:cubicBezTo>
                  <a:cubicBezTo>
                    <a:pt x="1461" y="2743"/>
                    <a:pt x="1448" y="2768"/>
                    <a:pt x="1417" y="2784"/>
                  </a:cubicBezTo>
                  <a:cubicBezTo>
                    <a:pt x="1407" y="2803"/>
                    <a:pt x="1407" y="2821"/>
                    <a:pt x="1411" y="2840"/>
                  </a:cubicBezTo>
                  <a:cubicBezTo>
                    <a:pt x="1417" y="2875"/>
                    <a:pt x="1417" y="2875"/>
                    <a:pt x="1373" y="2915"/>
                  </a:cubicBezTo>
                  <a:cubicBezTo>
                    <a:pt x="1370" y="2914"/>
                    <a:pt x="1368" y="2913"/>
                    <a:pt x="1365" y="2913"/>
                  </a:cubicBezTo>
                  <a:cubicBezTo>
                    <a:pt x="1350" y="2913"/>
                    <a:pt x="1340" y="2935"/>
                    <a:pt x="1329" y="2956"/>
                  </a:cubicBezTo>
                  <a:cubicBezTo>
                    <a:pt x="1320" y="3009"/>
                    <a:pt x="1201" y="3288"/>
                    <a:pt x="1169" y="3307"/>
                  </a:cubicBezTo>
                  <a:cubicBezTo>
                    <a:pt x="1179" y="3338"/>
                    <a:pt x="1179" y="3338"/>
                    <a:pt x="1166" y="3364"/>
                  </a:cubicBezTo>
                  <a:cubicBezTo>
                    <a:pt x="1116" y="3373"/>
                    <a:pt x="1125" y="3407"/>
                    <a:pt x="1163" y="3423"/>
                  </a:cubicBezTo>
                  <a:lnTo>
                    <a:pt x="1175" y="3398"/>
                  </a:lnTo>
                  <a:lnTo>
                    <a:pt x="1185" y="3373"/>
                  </a:lnTo>
                  <a:lnTo>
                    <a:pt x="1185" y="3373"/>
                  </a:lnTo>
                  <a:cubicBezTo>
                    <a:pt x="1217" y="3386"/>
                    <a:pt x="1199" y="3444"/>
                    <a:pt x="1157" y="3444"/>
                  </a:cubicBezTo>
                  <a:cubicBezTo>
                    <a:pt x="1150" y="3444"/>
                    <a:pt x="1143" y="3442"/>
                    <a:pt x="1135" y="3439"/>
                  </a:cubicBezTo>
                  <a:cubicBezTo>
                    <a:pt x="1085" y="3448"/>
                    <a:pt x="1085" y="3448"/>
                    <a:pt x="1113" y="3492"/>
                  </a:cubicBezTo>
                  <a:cubicBezTo>
                    <a:pt x="1138" y="3533"/>
                    <a:pt x="1128" y="3558"/>
                    <a:pt x="1078" y="3567"/>
                  </a:cubicBezTo>
                  <a:cubicBezTo>
                    <a:pt x="1064" y="3561"/>
                    <a:pt x="1055" y="3558"/>
                    <a:pt x="1051" y="3558"/>
                  </a:cubicBezTo>
                  <a:cubicBezTo>
                    <a:pt x="1045" y="3558"/>
                    <a:pt x="1052" y="3567"/>
                    <a:pt x="1069" y="3592"/>
                  </a:cubicBezTo>
                  <a:cubicBezTo>
                    <a:pt x="1114" y="3662"/>
                    <a:pt x="1112" y="3734"/>
                    <a:pt x="1061" y="3734"/>
                  </a:cubicBezTo>
                  <a:cubicBezTo>
                    <a:pt x="1053" y="3734"/>
                    <a:pt x="1043" y="3732"/>
                    <a:pt x="1031" y="3727"/>
                  </a:cubicBezTo>
                  <a:cubicBezTo>
                    <a:pt x="1022" y="3721"/>
                    <a:pt x="1012" y="3718"/>
                    <a:pt x="1002" y="3718"/>
                  </a:cubicBezTo>
                  <a:cubicBezTo>
                    <a:pt x="982" y="3718"/>
                    <a:pt x="962" y="3731"/>
                    <a:pt x="953" y="3752"/>
                  </a:cubicBezTo>
                  <a:cubicBezTo>
                    <a:pt x="944" y="3780"/>
                    <a:pt x="962" y="3787"/>
                    <a:pt x="981" y="3796"/>
                  </a:cubicBezTo>
                  <a:cubicBezTo>
                    <a:pt x="989" y="3794"/>
                    <a:pt x="996" y="3793"/>
                    <a:pt x="1001" y="3793"/>
                  </a:cubicBezTo>
                  <a:cubicBezTo>
                    <a:pt x="1027" y="3793"/>
                    <a:pt x="1012" y="3817"/>
                    <a:pt x="962" y="3846"/>
                  </a:cubicBezTo>
                  <a:cubicBezTo>
                    <a:pt x="878" y="3899"/>
                    <a:pt x="856" y="3953"/>
                    <a:pt x="868" y="4047"/>
                  </a:cubicBezTo>
                  <a:cubicBezTo>
                    <a:pt x="868" y="4127"/>
                    <a:pt x="855" y="4190"/>
                    <a:pt x="842" y="4190"/>
                  </a:cubicBezTo>
                  <a:cubicBezTo>
                    <a:pt x="837" y="4190"/>
                    <a:pt x="831" y="4178"/>
                    <a:pt x="828" y="4150"/>
                  </a:cubicBezTo>
                  <a:cubicBezTo>
                    <a:pt x="818" y="4114"/>
                    <a:pt x="813" y="4097"/>
                    <a:pt x="811" y="4097"/>
                  </a:cubicBezTo>
                  <a:cubicBezTo>
                    <a:pt x="809" y="4097"/>
                    <a:pt x="809" y="4112"/>
                    <a:pt x="809" y="4141"/>
                  </a:cubicBezTo>
                  <a:lnTo>
                    <a:pt x="762" y="4272"/>
                  </a:lnTo>
                  <a:cubicBezTo>
                    <a:pt x="749" y="4294"/>
                    <a:pt x="759" y="4323"/>
                    <a:pt x="781" y="4335"/>
                  </a:cubicBezTo>
                  <a:cubicBezTo>
                    <a:pt x="724" y="4348"/>
                    <a:pt x="693" y="4407"/>
                    <a:pt x="715" y="4460"/>
                  </a:cubicBezTo>
                  <a:lnTo>
                    <a:pt x="699" y="4511"/>
                  </a:lnTo>
                  <a:cubicBezTo>
                    <a:pt x="690" y="4539"/>
                    <a:pt x="690" y="4539"/>
                    <a:pt x="702" y="4570"/>
                  </a:cubicBezTo>
                  <a:cubicBezTo>
                    <a:pt x="715" y="4605"/>
                    <a:pt x="687" y="4623"/>
                    <a:pt x="658" y="4645"/>
                  </a:cubicBezTo>
                  <a:cubicBezTo>
                    <a:pt x="630" y="4664"/>
                    <a:pt x="602" y="4683"/>
                    <a:pt x="621" y="4689"/>
                  </a:cubicBezTo>
                  <a:cubicBezTo>
                    <a:pt x="643" y="4695"/>
                    <a:pt x="646" y="4755"/>
                    <a:pt x="658" y="4789"/>
                  </a:cubicBezTo>
                  <a:cubicBezTo>
                    <a:pt x="664" y="4809"/>
                    <a:pt x="656" y="4824"/>
                    <a:pt x="646" y="4824"/>
                  </a:cubicBezTo>
                  <a:cubicBezTo>
                    <a:pt x="641" y="4824"/>
                    <a:pt x="635" y="4820"/>
                    <a:pt x="630" y="4808"/>
                  </a:cubicBezTo>
                  <a:cubicBezTo>
                    <a:pt x="624" y="4807"/>
                    <a:pt x="620" y="4805"/>
                    <a:pt x="616" y="4805"/>
                  </a:cubicBezTo>
                  <a:cubicBezTo>
                    <a:pt x="606" y="4805"/>
                    <a:pt x="599" y="4815"/>
                    <a:pt x="574" y="4849"/>
                  </a:cubicBezTo>
                  <a:cubicBezTo>
                    <a:pt x="564" y="4874"/>
                    <a:pt x="549" y="4927"/>
                    <a:pt x="568" y="4934"/>
                  </a:cubicBezTo>
                  <a:cubicBezTo>
                    <a:pt x="589" y="4940"/>
                    <a:pt x="539" y="5097"/>
                    <a:pt x="511" y="5118"/>
                  </a:cubicBezTo>
                  <a:cubicBezTo>
                    <a:pt x="505" y="5134"/>
                    <a:pt x="502" y="5153"/>
                    <a:pt x="499" y="5172"/>
                  </a:cubicBezTo>
                  <a:cubicBezTo>
                    <a:pt x="489" y="5197"/>
                    <a:pt x="505" y="5231"/>
                    <a:pt x="499" y="5256"/>
                  </a:cubicBezTo>
                  <a:cubicBezTo>
                    <a:pt x="492" y="5278"/>
                    <a:pt x="495" y="5297"/>
                    <a:pt x="505" y="5316"/>
                  </a:cubicBezTo>
                  <a:cubicBezTo>
                    <a:pt x="499" y="5339"/>
                    <a:pt x="494" y="5364"/>
                    <a:pt x="476" y="5364"/>
                  </a:cubicBezTo>
                  <a:cubicBezTo>
                    <a:pt x="474" y="5364"/>
                    <a:pt x="472" y="5364"/>
                    <a:pt x="470" y="5363"/>
                  </a:cubicBezTo>
                  <a:lnTo>
                    <a:pt x="470" y="5363"/>
                  </a:lnTo>
                  <a:cubicBezTo>
                    <a:pt x="505" y="5401"/>
                    <a:pt x="505" y="5401"/>
                    <a:pt x="458" y="5416"/>
                  </a:cubicBezTo>
                  <a:cubicBezTo>
                    <a:pt x="444" y="5413"/>
                    <a:pt x="435" y="5411"/>
                    <a:pt x="430" y="5411"/>
                  </a:cubicBezTo>
                  <a:cubicBezTo>
                    <a:pt x="421" y="5411"/>
                    <a:pt x="429" y="5419"/>
                    <a:pt x="452" y="5444"/>
                  </a:cubicBezTo>
                  <a:cubicBezTo>
                    <a:pt x="464" y="5476"/>
                    <a:pt x="464" y="5476"/>
                    <a:pt x="439" y="5498"/>
                  </a:cubicBezTo>
                  <a:cubicBezTo>
                    <a:pt x="438" y="5497"/>
                    <a:pt x="436" y="5497"/>
                    <a:pt x="435" y="5497"/>
                  </a:cubicBezTo>
                  <a:cubicBezTo>
                    <a:pt x="422" y="5497"/>
                    <a:pt x="419" y="5523"/>
                    <a:pt x="433" y="5523"/>
                  </a:cubicBezTo>
                  <a:cubicBezTo>
                    <a:pt x="462" y="5558"/>
                    <a:pt x="467" y="5636"/>
                    <a:pt x="433" y="5636"/>
                  </a:cubicBezTo>
                  <a:cubicBezTo>
                    <a:pt x="431" y="5636"/>
                    <a:pt x="429" y="5636"/>
                    <a:pt x="427" y="5636"/>
                  </a:cubicBezTo>
                  <a:lnTo>
                    <a:pt x="427" y="5636"/>
                  </a:lnTo>
                  <a:cubicBezTo>
                    <a:pt x="420" y="5654"/>
                    <a:pt x="423" y="5676"/>
                    <a:pt x="433" y="5695"/>
                  </a:cubicBezTo>
                  <a:cubicBezTo>
                    <a:pt x="455" y="5718"/>
                    <a:pt x="463" y="5726"/>
                    <a:pt x="454" y="5726"/>
                  </a:cubicBezTo>
                  <a:cubicBezTo>
                    <a:pt x="450" y="5726"/>
                    <a:pt x="440" y="5723"/>
                    <a:pt x="427" y="5720"/>
                  </a:cubicBezTo>
                  <a:cubicBezTo>
                    <a:pt x="379" y="5739"/>
                    <a:pt x="373" y="5764"/>
                    <a:pt x="405" y="5802"/>
                  </a:cubicBezTo>
                  <a:cubicBezTo>
                    <a:pt x="414" y="5820"/>
                    <a:pt x="408" y="5842"/>
                    <a:pt x="392" y="5855"/>
                  </a:cubicBezTo>
                  <a:cubicBezTo>
                    <a:pt x="359" y="5899"/>
                    <a:pt x="316" y="6045"/>
                    <a:pt x="348" y="6045"/>
                  </a:cubicBezTo>
                  <a:cubicBezTo>
                    <a:pt x="350" y="6045"/>
                    <a:pt x="352" y="6044"/>
                    <a:pt x="354" y="6043"/>
                  </a:cubicBezTo>
                  <a:lnTo>
                    <a:pt x="354" y="6043"/>
                  </a:lnTo>
                  <a:lnTo>
                    <a:pt x="345" y="6096"/>
                  </a:lnTo>
                  <a:cubicBezTo>
                    <a:pt x="314" y="6146"/>
                    <a:pt x="311" y="6175"/>
                    <a:pt x="326" y="6206"/>
                  </a:cubicBezTo>
                  <a:lnTo>
                    <a:pt x="342" y="6234"/>
                  </a:lnTo>
                  <a:cubicBezTo>
                    <a:pt x="341" y="6234"/>
                    <a:pt x="339" y="6234"/>
                    <a:pt x="338" y="6234"/>
                  </a:cubicBezTo>
                  <a:cubicBezTo>
                    <a:pt x="317" y="6234"/>
                    <a:pt x="295" y="6258"/>
                    <a:pt x="289" y="6281"/>
                  </a:cubicBezTo>
                  <a:cubicBezTo>
                    <a:pt x="285" y="6309"/>
                    <a:pt x="285" y="6309"/>
                    <a:pt x="304" y="6312"/>
                  </a:cubicBezTo>
                  <a:cubicBezTo>
                    <a:pt x="311" y="6307"/>
                    <a:pt x="316" y="6304"/>
                    <a:pt x="319" y="6304"/>
                  </a:cubicBezTo>
                  <a:cubicBezTo>
                    <a:pt x="327" y="6304"/>
                    <a:pt x="325" y="6323"/>
                    <a:pt x="320" y="6344"/>
                  </a:cubicBezTo>
                  <a:cubicBezTo>
                    <a:pt x="314" y="6367"/>
                    <a:pt x="291" y="6391"/>
                    <a:pt x="273" y="6391"/>
                  </a:cubicBezTo>
                  <a:cubicBezTo>
                    <a:pt x="272" y="6391"/>
                    <a:pt x="271" y="6391"/>
                    <a:pt x="270" y="6391"/>
                  </a:cubicBezTo>
                  <a:lnTo>
                    <a:pt x="264" y="6416"/>
                  </a:lnTo>
                  <a:cubicBezTo>
                    <a:pt x="302" y="6425"/>
                    <a:pt x="301" y="6448"/>
                    <a:pt x="283" y="6448"/>
                  </a:cubicBezTo>
                  <a:cubicBezTo>
                    <a:pt x="282" y="6448"/>
                    <a:pt x="280" y="6447"/>
                    <a:pt x="279" y="6447"/>
                  </a:cubicBezTo>
                  <a:cubicBezTo>
                    <a:pt x="257" y="6469"/>
                    <a:pt x="245" y="6497"/>
                    <a:pt x="245" y="6526"/>
                  </a:cubicBezTo>
                  <a:lnTo>
                    <a:pt x="223" y="6522"/>
                  </a:lnTo>
                  <a:lnTo>
                    <a:pt x="223" y="6522"/>
                  </a:lnTo>
                  <a:cubicBezTo>
                    <a:pt x="198" y="6544"/>
                    <a:pt x="217" y="6548"/>
                    <a:pt x="238" y="6551"/>
                  </a:cubicBezTo>
                  <a:cubicBezTo>
                    <a:pt x="238" y="6551"/>
                    <a:pt x="232" y="6579"/>
                    <a:pt x="229" y="6607"/>
                  </a:cubicBezTo>
                  <a:cubicBezTo>
                    <a:pt x="225" y="6625"/>
                    <a:pt x="222" y="6645"/>
                    <a:pt x="230" y="6645"/>
                  </a:cubicBezTo>
                  <a:cubicBezTo>
                    <a:pt x="233" y="6645"/>
                    <a:pt x="238" y="6642"/>
                    <a:pt x="245" y="6635"/>
                  </a:cubicBezTo>
                  <a:cubicBezTo>
                    <a:pt x="267" y="6642"/>
                    <a:pt x="285" y="6645"/>
                    <a:pt x="282" y="6670"/>
                  </a:cubicBezTo>
                  <a:cubicBezTo>
                    <a:pt x="275" y="6669"/>
                    <a:pt x="269" y="6668"/>
                    <a:pt x="263" y="6668"/>
                  </a:cubicBezTo>
                  <a:cubicBezTo>
                    <a:pt x="250" y="6668"/>
                    <a:pt x="241" y="6672"/>
                    <a:pt x="238" y="6692"/>
                  </a:cubicBezTo>
                  <a:cubicBezTo>
                    <a:pt x="236" y="6715"/>
                    <a:pt x="221" y="6717"/>
                    <a:pt x="215" y="6717"/>
                  </a:cubicBezTo>
                  <a:cubicBezTo>
                    <a:pt x="214" y="6717"/>
                    <a:pt x="213" y="6717"/>
                    <a:pt x="213" y="6717"/>
                  </a:cubicBezTo>
                  <a:cubicBezTo>
                    <a:pt x="209" y="6712"/>
                    <a:pt x="204" y="6710"/>
                    <a:pt x="201" y="6710"/>
                  </a:cubicBezTo>
                  <a:cubicBezTo>
                    <a:pt x="178" y="6710"/>
                    <a:pt x="184" y="6799"/>
                    <a:pt x="198" y="6823"/>
                  </a:cubicBezTo>
                  <a:cubicBezTo>
                    <a:pt x="229" y="6880"/>
                    <a:pt x="229" y="6906"/>
                    <a:pt x="199" y="6906"/>
                  </a:cubicBezTo>
                  <a:cubicBezTo>
                    <a:pt x="196" y="6906"/>
                    <a:pt x="192" y="6905"/>
                    <a:pt x="188" y="6905"/>
                  </a:cubicBezTo>
                  <a:cubicBezTo>
                    <a:pt x="187" y="6905"/>
                    <a:pt x="186" y="6905"/>
                    <a:pt x="185" y="6905"/>
                  </a:cubicBezTo>
                  <a:cubicBezTo>
                    <a:pt x="149" y="6905"/>
                    <a:pt x="184" y="6962"/>
                    <a:pt x="238" y="6996"/>
                  </a:cubicBezTo>
                  <a:lnTo>
                    <a:pt x="298" y="7030"/>
                  </a:lnTo>
                  <a:lnTo>
                    <a:pt x="235" y="7024"/>
                  </a:lnTo>
                  <a:cubicBezTo>
                    <a:pt x="151" y="7040"/>
                    <a:pt x="151" y="7040"/>
                    <a:pt x="182" y="7127"/>
                  </a:cubicBezTo>
                  <a:cubicBezTo>
                    <a:pt x="192" y="7173"/>
                    <a:pt x="194" y="7182"/>
                    <a:pt x="183" y="7182"/>
                  </a:cubicBezTo>
                  <a:cubicBezTo>
                    <a:pt x="180" y="7182"/>
                    <a:pt x="177" y="7181"/>
                    <a:pt x="173" y="7181"/>
                  </a:cubicBezTo>
                  <a:cubicBezTo>
                    <a:pt x="172" y="7180"/>
                    <a:pt x="171" y="7180"/>
                    <a:pt x="170" y="7180"/>
                  </a:cubicBezTo>
                  <a:cubicBezTo>
                    <a:pt x="154" y="7180"/>
                    <a:pt x="150" y="7210"/>
                    <a:pt x="138" y="7287"/>
                  </a:cubicBezTo>
                  <a:cubicBezTo>
                    <a:pt x="126" y="7369"/>
                    <a:pt x="126" y="7397"/>
                    <a:pt x="148" y="7400"/>
                  </a:cubicBezTo>
                  <a:cubicBezTo>
                    <a:pt x="148" y="7400"/>
                    <a:pt x="144" y="7428"/>
                    <a:pt x="144" y="7453"/>
                  </a:cubicBezTo>
                  <a:cubicBezTo>
                    <a:pt x="107" y="7474"/>
                    <a:pt x="113" y="7518"/>
                    <a:pt x="142" y="7518"/>
                  </a:cubicBezTo>
                  <a:cubicBezTo>
                    <a:pt x="147" y="7518"/>
                    <a:pt x="153" y="7516"/>
                    <a:pt x="160" y="7513"/>
                  </a:cubicBezTo>
                  <a:lnTo>
                    <a:pt x="160" y="7513"/>
                  </a:lnTo>
                  <a:cubicBezTo>
                    <a:pt x="160" y="7513"/>
                    <a:pt x="160" y="7538"/>
                    <a:pt x="157" y="7566"/>
                  </a:cubicBezTo>
                  <a:lnTo>
                    <a:pt x="135" y="7563"/>
                  </a:lnTo>
                  <a:cubicBezTo>
                    <a:pt x="116" y="7563"/>
                    <a:pt x="110" y="7616"/>
                    <a:pt x="94" y="7836"/>
                  </a:cubicBezTo>
                  <a:cubicBezTo>
                    <a:pt x="79" y="8083"/>
                    <a:pt x="76" y="8111"/>
                    <a:pt x="116" y="8114"/>
                  </a:cubicBezTo>
                  <a:cubicBezTo>
                    <a:pt x="158" y="8141"/>
                    <a:pt x="160" y="8168"/>
                    <a:pt x="123" y="8168"/>
                  </a:cubicBezTo>
                  <a:cubicBezTo>
                    <a:pt x="121" y="8168"/>
                    <a:pt x="119" y="8168"/>
                    <a:pt x="116" y="8168"/>
                  </a:cubicBezTo>
                  <a:cubicBezTo>
                    <a:pt x="97" y="8168"/>
                    <a:pt x="76" y="8193"/>
                    <a:pt x="94" y="8196"/>
                  </a:cubicBezTo>
                  <a:cubicBezTo>
                    <a:pt x="94" y="8224"/>
                    <a:pt x="88" y="8252"/>
                    <a:pt x="72" y="8277"/>
                  </a:cubicBezTo>
                  <a:cubicBezTo>
                    <a:pt x="32" y="8359"/>
                    <a:pt x="50" y="8387"/>
                    <a:pt x="72" y="8387"/>
                  </a:cubicBezTo>
                  <a:cubicBezTo>
                    <a:pt x="84" y="8379"/>
                    <a:pt x="91" y="8375"/>
                    <a:pt x="94" y="8375"/>
                  </a:cubicBezTo>
                  <a:cubicBezTo>
                    <a:pt x="102" y="8375"/>
                    <a:pt x="88" y="8395"/>
                    <a:pt x="72" y="8415"/>
                  </a:cubicBezTo>
                  <a:cubicBezTo>
                    <a:pt x="50" y="8440"/>
                    <a:pt x="29" y="8469"/>
                    <a:pt x="50" y="8469"/>
                  </a:cubicBezTo>
                  <a:cubicBezTo>
                    <a:pt x="69" y="8497"/>
                    <a:pt x="88" y="8663"/>
                    <a:pt x="47" y="8663"/>
                  </a:cubicBezTo>
                  <a:lnTo>
                    <a:pt x="47" y="8716"/>
                  </a:lnTo>
                  <a:cubicBezTo>
                    <a:pt x="66" y="8716"/>
                    <a:pt x="66" y="8773"/>
                    <a:pt x="66" y="8826"/>
                  </a:cubicBezTo>
                  <a:cubicBezTo>
                    <a:pt x="66" y="8882"/>
                    <a:pt x="69" y="8910"/>
                    <a:pt x="47" y="8910"/>
                  </a:cubicBezTo>
                  <a:cubicBezTo>
                    <a:pt x="41" y="8903"/>
                    <a:pt x="37" y="8899"/>
                    <a:pt x="34" y="8899"/>
                  </a:cubicBezTo>
                  <a:lnTo>
                    <a:pt x="34" y="8899"/>
                  </a:lnTo>
                  <a:cubicBezTo>
                    <a:pt x="27" y="8899"/>
                    <a:pt x="32" y="8925"/>
                    <a:pt x="50" y="8964"/>
                  </a:cubicBezTo>
                  <a:cubicBezTo>
                    <a:pt x="50" y="8992"/>
                    <a:pt x="94" y="9020"/>
                    <a:pt x="94" y="9045"/>
                  </a:cubicBezTo>
                  <a:cubicBezTo>
                    <a:pt x="116" y="9045"/>
                    <a:pt x="138" y="9073"/>
                    <a:pt x="138" y="9102"/>
                  </a:cubicBezTo>
                  <a:lnTo>
                    <a:pt x="76" y="9102"/>
                  </a:lnTo>
                  <a:cubicBezTo>
                    <a:pt x="79" y="9130"/>
                    <a:pt x="79" y="9158"/>
                    <a:pt x="101" y="9158"/>
                  </a:cubicBezTo>
                  <a:cubicBezTo>
                    <a:pt x="82" y="9186"/>
                    <a:pt x="82" y="9211"/>
                    <a:pt x="85" y="9268"/>
                  </a:cubicBezTo>
                  <a:cubicBezTo>
                    <a:pt x="88" y="9321"/>
                    <a:pt x="88" y="9377"/>
                    <a:pt x="110" y="9402"/>
                  </a:cubicBezTo>
                  <a:cubicBezTo>
                    <a:pt x="72" y="9434"/>
                    <a:pt x="76" y="9600"/>
                    <a:pt x="123" y="9625"/>
                  </a:cubicBezTo>
                  <a:cubicBezTo>
                    <a:pt x="124" y="9625"/>
                    <a:pt x="125" y="9625"/>
                    <a:pt x="126" y="9625"/>
                  </a:cubicBezTo>
                  <a:cubicBezTo>
                    <a:pt x="145" y="9625"/>
                    <a:pt x="147" y="9651"/>
                    <a:pt x="129" y="9678"/>
                  </a:cubicBezTo>
                  <a:cubicBezTo>
                    <a:pt x="110" y="9706"/>
                    <a:pt x="110" y="9706"/>
                    <a:pt x="135" y="9735"/>
                  </a:cubicBezTo>
                  <a:cubicBezTo>
                    <a:pt x="157" y="9760"/>
                    <a:pt x="141" y="9788"/>
                    <a:pt x="123" y="9816"/>
                  </a:cubicBezTo>
                  <a:cubicBezTo>
                    <a:pt x="85" y="9847"/>
                    <a:pt x="85" y="9876"/>
                    <a:pt x="110" y="9901"/>
                  </a:cubicBezTo>
                  <a:cubicBezTo>
                    <a:pt x="129" y="9945"/>
                    <a:pt x="141" y="9988"/>
                    <a:pt x="144" y="10035"/>
                  </a:cubicBezTo>
                  <a:cubicBezTo>
                    <a:pt x="165" y="10073"/>
                    <a:pt x="172" y="10099"/>
                    <a:pt x="180" y="10099"/>
                  </a:cubicBezTo>
                  <a:cubicBezTo>
                    <a:pt x="184" y="10099"/>
                    <a:pt x="187" y="10095"/>
                    <a:pt x="191" y="10086"/>
                  </a:cubicBezTo>
                  <a:cubicBezTo>
                    <a:pt x="213" y="10086"/>
                    <a:pt x="238" y="10108"/>
                    <a:pt x="238" y="10108"/>
                  </a:cubicBezTo>
                  <a:cubicBezTo>
                    <a:pt x="253" y="10139"/>
                    <a:pt x="252" y="10153"/>
                    <a:pt x="247" y="10153"/>
                  </a:cubicBezTo>
                  <a:cubicBezTo>
                    <a:pt x="244" y="10153"/>
                    <a:pt x="240" y="10147"/>
                    <a:pt x="238" y="10136"/>
                  </a:cubicBezTo>
                  <a:cubicBezTo>
                    <a:pt x="228" y="10115"/>
                    <a:pt x="223" y="10107"/>
                    <a:pt x="218" y="10107"/>
                  </a:cubicBezTo>
                  <a:cubicBezTo>
                    <a:pt x="212" y="10107"/>
                    <a:pt x="209" y="10124"/>
                    <a:pt x="198" y="10142"/>
                  </a:cubicBezTo>
                  <a:cubicBezTo>
                    <a:pt x="185" y="10176"/>
                    <a:pt x="182" y="10214"/>
                    <a:pt x="188" y="10252"/>
                  </a:cubicBezTo>
                  <a:cubicBezTo>
                    <a:pt x="191" y="10280"/>
                    <a:pt x="198" y="10336"/>
                    <a:pt x="201" y="10361"/>
                  </a:cubicBezTo>
                  <a:cubicBezTo>
                    <a:pt x="195" y="10442"/>
                    <a:pt x="200" y="10471"/>
                    <a:pt x="217" y="10471"/>
                  </a:cubicBezTo>
                  <a:cubicBezTo>
                    <a:pt x="218" y="10471"/>
                    <a:pt x="219" y="10471"/>
                    <a:pt x="220" y="10471"/>
                  </a:cubicBezTo>
                  <a:lnTo>
                    <a:pt x="242" y="10468"/>
                  </a:lnTo>
                  <a:lnTo>
                    <a:pt x="242" y="10468"/>
                  </a:lnTo>
                  <a:cubicBezTo>
                    <a:pt x="204" y="10499"/>
                    <a:pt x="254" y="10800"/>
                    <a:pt x="301" y="10819"/>
                  </a:cubicBezTo>
                  <a:lnTo>
                    <a:pt x="279" y="10822"/>
                  </a:lnTo>
                  <a:cubicBezTo>
                    <a:pt x="257" y="10828"/>
                    <a:pt x="264" y="10853"/>
                    <a:pt x="273" y="10910"/>
                  </a:cubicBezTo>
                  <a:cubicBezTo>
                    <a:pt x="279" y="10935"/>
                    <a:pt x="314" y="11041"/>
                    <a:pt x="332" y="11123"/>
                  </a:cubicBezTo>
                  <a:cubicBezTo>
                    <a:pt x="354" y="11226"/>
                    <a:pt x="369" y="11305"/>
                    <a:pt x="390" y="11305"/>
                  </a:cubicBezTo>
                  <a:cubicBezTo>
                    <a:pt x="390" y="11305"/>
                    <a:pt x="391" y="11305"/>
                    <a:pt x="392" y="11305"/>
                  </a:cubicBezTo>
                  <a:lnTo>
                    <a:pt x="392" y="11305"/>
                  </a:lnTo>
                  <a:cubicBezTo>
                    <a:pt x="398" y="11333"/>
                    <a:pt x="398" y="11333"/>
                    <a:pt x="376" y="11336"/>
                  </a:cubicBezTo>
                  <a:cubicBezTo>
                    <a:pt x="370" y="11330"/>
                    <a:pt x="366" y="11328"/>
                    <a:pt x="363" y="11328"/>
                  </a:cubicBezTo>
                  <a:cubicBezTo>
                    <a:pt x="354" y="11328"/>
                    <a:pt x="359" y="11349"/>
                    <a:pt x="364" y="11367"/>
                  </a:cubicBezTo>
                  <a:cubicBezTo>
                    <a:pt x="368" y="11385"/>
                    <a:pt x="376" y="11389"/>
                    <a:pt x="387" y="11389"/>
                  </a:cubicBezTo>
                  <a:cubicBezTo>
                    <a:pt x="394" y="11389"/>
                    <a:pt x="402" y="11387"/>
                    <a:pt x="411" y="11386"/>
                  </a:cubicBezTo>
                  <a:cubicBezTo>
                    <a:pt x="413" y="11386"/>
                    <a:pt x="414" y="11385"/>
                    <a:pt x="416" y="11385"/>
                  </a:cubicBezTo>
                  <a:cubicBezTo>
                    <a:pt x="431" y="11385"/>
                    <a:pt x="435" y="11413"/>
                    <a:pt x="430" y="11464"/>
                  </a:cubicBezTo>
                  <a:cubicBezTo>
                    <a:pt x="427" y="11540"/>
                    <a:pt x="445" y="11615"/>
                    <a:pt x="483" y="11678"/>
                  </a:cubicBezTo>
                  <a:cubicBezTo>
                    <a:pt x="492" y="11706"/>
                    <a:pt x="499" y="11731"/>
                    <a:pt x="477" y="11737"/>
                  </a:cubicBezTo>
                  <a:cubicBezTo>
                    <a:pt x="458" y="11784"/>
                    <a:pt x="474" y="11841"/>
                    <a:pt x="517" y="11869"/>
                  </a:cubicBezTo>
                  <a:cubicBezTo>
                    <a:pt x="524" y="11894"/>
                    <a:pt x="524" y="11894"/>
                    <a:pt x="505" y="11900"/>
                  </a:cubicBezTo>
                  <a:cubicBezTo>
                    <a:pt x="492" y="11935"/>
                    <a:pt x="474" y="11941"/>
                    <a:pt x="521" y="11953"/>
                  </a:cubicBezTo>
                  <a:cubicBezTo>
                    <a:pt x="558" y="12007"/>
                    <a:pt x="580" y="12072"/>
                    <a:pt x="580" y="12138"/>
                  </a:cubicBezTo>
                  <a:cubicBezTo>
                    <a:pt x="588" y="12161"/>
                    <a:pt x="597" y="12183"/>
                    <a:pt x="612" y="12183"/>
                  </a:cubicBezTo>
                  <a:cubicBezTo>
                    <a:pt x="614" y="12183"/>
                    <a:pt x="616" y="12183"/>
                    <a:pt x="618" y="12182"/>
                  </a:cubicBezTo>
                  <a:lnTo>
                    <a:pt x="636" y="12176"/>
                  </a:lnTo>
                  <a:lnTo>
                    <a:pt x="636" y="12176"/>
                  </a:lnTo>
                  <a:cubicBezTo>
                    <a:pt x="608" y="12217"/>
                    <a:pt x="608" y="12217"/>
                    <a:pt x="655" y="12226"/>
                  </a:cubicBezTo>
                  <a:cubicBezTo>
                    <a:pt x="657" y="12225"/>
                    <a:pt x="658" y="12225"/>
                    <a:pt x="660" y="12225"/>
                  </a:cubicBezTo>
                  <a:cubicBezTo>
                    <a:pt x="673" y="12225"/>
                    <a:pt x="679" y="12249"/>
                    <a:pt x="665" y="12254"/>
                  </a:cubicBezTo>
                  <a:cubicBezTo>
                    <a:pt x="658" y="12273"/>
                    <a:pt x="658" y="12292"/>
                    <a:pt x="665" y="12311"/>
                  </a:cubicBezTo>
                  <a:cubicBezTo>
                    <a:pt x="674" y="12339"/>
                    <a:pt x="743" y="12458"/>
                    <a:pt x="799" y="12583"/>
                  </a:cubicBezTo>
                  <a:cubicBezTo>
                    <a:pt x="882" y="12772"/>
                    <a:pt x="926" y="12844"/>
                    <a:pt x="944" y="12844"/>
                  </a:cubicBezTo>
                  <a:cubicBezTo>
                    <a:pt x="945" y="12844"/>
                    <a:pt x="946" y="12844"/>
                    <a:pt x="947" y="12843"/>
                  </a:cubicBezTo>
                  <a:cubicBezTo>
                    <a:pt x="978" y="12859"/>
                    <a:pt x="978" y="12859"/>
                    <a:pt x="972" y="12893"/>
                  </a:cubicBezTo>
                  <a:cubicBezTo>
                    <a:pt x="972" y="12922"/>
                    <a:pt x="978" y="12950"/>
                    <a:pt x="994" y="12975"/>
                  </a:cubicBezTo>
                  <a:cubicBezTo>
                    <a:pt x="1009" y="12997"/>
                    <a:pt x="1022" y="13022"/>
                    <a:pt x="1003" y="13031"/>
                  </a:cubicBezTo>
                  <a:cubicBezTo>
                    <a:pt x="1034" y="13044"/>
                    <a:pt x="1034" y="13044"/>
                    <a:pt x="1050" y="13069"/>
                  </a:cubicBezTo>
                  <a:cubicBezTo>
                    <a:pt x="1031" y="13078"/>
                    <a:pt x="1047" y="13103"/>
                    <a:pt x="1078" y="13116"/>
                  </a:cubicBezTo>
                  <a:cubicBezTo>
                    <a:pt x="1128" y="13116"/>
                    <a:pt x="1128" y="13116"/>
                    <a:pt x="1091" y="13138"/>
                  </a:cubicBezTo>
                  <a:cubicBezTo>
                    <a:pt x="1078" y="13148"/>
                    <a:pt x="1092" y="13204"/>
                    <a:pt x="1100" y="13204"/>
                  </a:cubicBezTo>
                  <a:cubicBezTo>
                    <a:pt x="1101" y="13204"/>
                    <a:pt x="1103" y="13201"/>
                    <a:pt x="1103" y="13194"/>
                  </a:cubicBezTo>
                  <a:cubicBezTo>
                    <a:pt x="1105" y="13193"/>
                    <a:pt x="1107" y="13193"/>
                    <a:pt x="1108" y="13193"/>
                  </a:cubicBezTo>
                  <a:cubicBezTo>
                    <a:pt x="1125" y="13193"/>
                    <a:pt x="1154" y="13230"/>
                    <a:pt x="1185" y="13241"/>
                  </a:cubicBezTo>
                  <a:cubicBezTo>
                    <a:pt x="1201" y="13263"/>
                    <a:pt x="1216" y="13285"/>
                    <a:pt x="1197" y="13298"/>
                  </a:cubicBezTo>
                  <a:cubicBezTo>
                    <a:pt x="1194" y="13332"/>
                    <a:pt x="1295" y="13429"/>
                    <a:pt x="1329" y="13439"/>
                  </a:cubicBezTo>
                  <a:cubicBezTo>
                    <a:pt x="1332" y="13436"/>
                    <a:pt x="1336" y="13435"/>
                    <a:pt x="1339" y="13435"/>
                  </a:cubicBezTo>
                  <a:cubicBezTo>
                    <a:pt x="1350" y="13435"/>
                    <a:pt x="1357" y="13451"/>
                    <a:pt x="1345" y="13461"/>
                  </a:cubicBezTo>
                  <a:cubicBezTo>
                    <a:pt x="1329" y="13473"/>
                    <a:pt x="1345" y="13495"/>
                    <a:pt x="1364" y="13517"/>
                  </a:cubicBezTo>
                  <a:cubicBezTo>
                    <a:pt x="1395" y="13523"/>
                    <a:pt x="1379" y="13536"/>
                    <a:pt x="1364" y="13548"/>
                  </a:cubicBezTo>
                  <a:cubicBezTo>
                    <a:pt x="1360" y="13548"/>
                    <a:pt x="1356" y="13547"/>
                    <a:pt x="1354" y="13547"/>
                  </a:cubicBezTo>
                  <a:cubicBezTo>
                    <a:pt x="1334" y="13547"/>
                    <a:pt x="1352" y="13569"/>
                    <a:pt x="1382" y="13605"/>
                  </a:cubicBezTo>
                  <a:cubicBezTo>
                    <a:pt x="1417" y="13614"/>
                    <a:pt x="1489" y="13696"/>
                    <a:pt x="1548" y="13752"/>
                  </a:cubicBezTo>
                  <a:cubicBezTo>
                    <a:pt x="1646" y="13852"/>
                    <a:pt x="1683" y="13849"/>
                    <a:pt x="1749" y="13856"/>
                  </a:cubicBezTo>
                  <a:lnTo>
                    <a:pt x="1799" y="13843"/>
                  </a:lnTo>
                  <a:lnTo>
                    <a:pt x="1771" y="13874"/>
                  </a:lnTo>
                  <a:cubicBezTo>
                    <a:pt x="1758" y="13896"/>
                    <a:pt x="1752" y="13918"/>
                    <a:pt x="1749" y="13940"/>
                  </a:cubicBezTo>
                  <a:cubicBezTo>
                    <a:pt x="1756" y="13946"/>
                    <a:pt x="1762" y="13949"/>
                    <a:pt x="1768" y="13949"/>
                  </a:cubicBezTo>
                  <a:cubicBezTo>
                    <a:pt x="1779" y="13949"/>
                    <a:pt x="1788" y="13938"/>
                    <a:pt x="1796" y="13928"/>
                  </a:cubicBezTo>
                  <a:cubicBezTo>
                    <a:pt x="1800" y="13924"/>
                    <a:pt x="1804" y="13922"/>
                    <a:pt x="1808" y="13922"/>
                  </a:cubicBezTo>
                  <a:cubicBezTo>
                    <a:pt x="1822" y="13922"/>
                    <a:pt x="1838" y="13940"/>
                    <a:pt x="1862" y="13978"/>
                  </a:cubicBezTo>
                  <a:cubicBezTo>
                    <a:pt x="1890" y="14025"/>
                    <a:pt x="1912" y="14044"/>
                    <a:pt x="1946" y="14044"/>
                  </a:cubicBezTo>
                  <a:cubicBezTo>
                    <a:pt x="1971" y="14056"/>
                    <a:pt x="1990" y="14081"/>
                    <a:pt x="2000" y="14109"/>
                  </a:cubicBezTo>
                  <a:cubicBezTo>
                    <a:pt x="2010" y="14117"/>
                    <a:pt x="2016" y="14121"/>
                    <a:pt x="2020" y="14121"/>
                  </a:cubicBezTo>
                  <a:cubicBezTo>
                    <a:pt x="2024" y="14121"/>
                    <a:pt x="2028" y="14116"/>
                    <a:pt x="2034" y="14106"/>
                  </a:cubicBezTo>
                  <a:cubicBezTo>
                    <a:pt x="2038" y="14102"/>
                    <a:pt x="2042" y="14100"/>
                    <a:pt x="2047" y="14100"/>
                  </a:cubicBezTo>
                  <a:cubicBezTo>
                    <a:pt x="2059" y="14100"/>
                    <a:pt x="2072" y="14112"/>
                    <a:pt x="2081" y="14134"/>
                  </a:cubicBezTo>
                  <a:cubicBezTo>
                    <a:pt x="2081" y="14178"/>
                    <a:pt x="2132" y="14216"/>
                    <a:pt x="2154" y="14216"/>
                  </a:cubicBezTo>
                  <a:cubicBezTo>
                    <a:pt x="2158" y="14216"/>
                    <a:pt x="2161" y="14215"/>
                    <a:pt x="2163" y="14213"/>
                  </a:cubicBezTo>
                  <a:cubicBezTo>
                    <a:pt x="2166" y="14207"/>
                    <a:pt x="2170" y="14204"/>
                    <a:pt x="2176" y="14204"/>
                  </a:cubicBezTo>
                  <a:cubicBezTo>
                    <a:pt x="2187" y="14204"/>
                    <a:pt x="2202" y="14214"/>
                    <a:pt x="2219" y="14222"/>
                  </a:cubicBezTo>
                  <a:cubicBezTo>
                    <a:pt x="2237" y="14238"/>
                    <a:pt x="2262" y="14245"/>
                    <a:pt x="2287" y="14245"/>
                  </a:cubicBezTo>
                  <a:cubicBezTo>
                    <a:pt x="2291" y="14245"/>
                    <a:pt x="2296" y="14245"/>
                    <a:pt x="2301" y="14244"/>
                  </a:cubicBezTo>
                  <a:lnTo>
                    <a:pt x="2348" y="14269"/>
                  </a:lnTo>
                  <a:cubicBezTo>
                    <a:pt x="2363" y="14277"/>
                    <a:pt x="2356" y="14282"/>
                    <a:pt x="2342" y="14282"/>
                  </a:cubicBezTo>
                  <a:cubicBezTo>
                    <a:pt x="2334" y="14282"/>
                    <a:pt x="2323" y="14280"/>
                    <a:pt x="2313" y="14275"/>
                  </a:cubicBezTo>
                  <a:lnTo>
                    <a:pt x="2313" y="14275"/>
                  </a:lnTo>
                  <a:lnTo>
                    <a:pt x="2329" y="14307"/>
                  </a:lnTo>
                  <a:cubicBezTo>
                    <a:pt x="2371" y="14329"/>
                    <a:pt x="2396" y="14342"/>
                    <a:pt x="2423" y="14342"/>
                  </a:cubicBezTo>
                  <a:cubicBezTo>
                    <a:pt x="2426" y="14342"/>
                    <a:pt x="2429" y="14342"/>
                    <a:pt x="2432" y="14341"/>
                  </a:cubicBezTo>
                  <a:cubicBezTo>
                    <a:pt x="2452" y="14330"/>
                    <a:pt x="2463" y="14324"/>
                    <a:pt x="2467" y="14324"/>
                  </a:cubicBezTo>
                  <a:cubicBezTo>
                    <a:pt x="2472" y="14324"/>
                    <a:pt x="2468" y="14333"/>
                    <a:pt x="2457" y="14354"/>
                  </a:cubicBezTo>
                  <a:cubicBezTo>
                    <a:pt x="2449" y="14371"/>
                    <a:pt x="2461" y="14395"/>
                    <a:pt x="2488" y="14395"/>
                  </a:cubicBezTo>
                  <a:cubicBezTo>
                    <a:pt x="2491" y="14395"/>
                    <a:pt x="2495" y="14395"/>
                    <a:pt x="2498" y="14395"/>
                  </a:cubicBezTo>
                  <a:cubicBezTo>
                    <a:pt x="2511" y="14386"/>
                    <a:pt x="2521" y="14383"/>
                    <a:pt x="2529" y="14383"/>
                  </a:cubicBezTo>
                  <a:cubicBezTo>
                    <a:pt x="2549" y="14383"/>
                    <a:pt x="2555" y="14403"/>
                    <a:pt x="2548" y="14416"/>
                  </a:cubicBezTo>
                  <a:cubicBezTo>
                    <a:pt x="2504" y="14442"/>
                    <a:pt x="2507" y="14442"/>
                    <a:pt x="2623" y="14448"/>
                  </a:cubicBezTo>
                  <a:cubicBezTo>
                    <a:pt x="2673" y="14473"/>
                    <a:pt x="2783" y="14489"/>
                    <a:pt x="2861" y="14517"/>
                  </a:cubicBezTo>
                  <a:cubicBezTo>
                    <a:pt x="2962" y="14554"/>
                    <a:pt x="3018" y="14564"/>
                    <a:pt x="3037" y="14595"/>
                  </a:cubicBezTo>
                  <a:cubicBezTo>
                    <a:pt x="3036" y="14598"/>
                    <a:pt x="3035" y="14601"/>
                    <a:pt x="3035" y="14603"/>
                  </a:cubicBezTo>
                  <a:lnTo>
                    <a:pt x="3035" y="14603"/>
                  </a:lnTo>
                  <a:cubicBezTo>
                    <a:pt x="3041" y="14590"/>
                    <a:pt x="3050" y="14585"/>
                    <a:pt x="3065" y="14585"/>
                  </a:cubicBezTo>
                  <a:cubicBezTo>
                    <a:pt x="3083" y="14585"/>
                    <a:pt x="3108" y="14592"/>
                    <a:pt x="3147" y="14605"/>
                  </a:cubicBezTo>
                  <a:cubicBezTo>
                    <a:pt x="3177" y="14623"/>
                    <a:pt x="3210" y="14633"/>
                    <a:pt x="3245" y="14633"/>
                  </a:cubicBezTo>
                  <a:cubicBezTo>
                    <a:pt x="3267" y="14633"/>
                    <a:pt x="3290" y="14629"/>
                    <a:pt x="3313" y="14620"/>
                  </a:cubicBezTo>
                  <a:lnTo>
                    <a:pt x="3259" y="14608"/>
                  </a:lnTo>
                  <a:cubicBezTo>
                    <a:pt x="3264" y="14588"/>
                    <a:pt x="3272" y="14579"/>
                    <a:pt x="3286" y="14579"/>
                  </a:cubicBezTo>
                  <a:cubicBezTo>
                    <a:pt x="3299" y="14579"/>
                    <a:pt x="3318" y="14589"/>
                    <a:pt x="3344" y="14605"/>
                  </a:cubicBezTo>
                  <a:cubicBezTo>
                    <a:pt x="3369" y="14611"/>
                    <a:pt x="3366" y="14630"/>
                    <a:pt x="3360" y="14652"/>
                  </a:cubicBezTo>
                  <a:cubicBezTo>
                    <a:pt x="3357" y="14670"/>
                    <a:pt x="3379" y="14699"/>
                    <a:pt x="3407" y="14702"/>
                  </a:cubicBezTo>
                  <a:cubicBezTo>
                    <a:pt x="3417" y="14705"/>
                    <a:pt x="3427" y="14708"/>
                    <a:pt x="3435" y="14708"/>
                  </a:cubicBezTo>
                  <a:cubicBezTo>
                    <a:pt x="3446" y="14708"/>
                    <a:pt x="3451" y="14702"/>
                    <a:pt x="3438" y="14689"/>
                  </a:cubicBezTo>
                  <a:cubicBezTo>
                    <a:pt x="3440" y="14673"/>
                    <a:pt x="3441" y="14669"/>
                    <a:pt x="3452" y="14669"/>
                  </a:cubicBezTo>
                  <a:cubicBezTo>
                    <a:pt x="3456" y="14669"/>
                    <a:pt x="3462" y="14669"/>
                    <a:pt x="3469" y="14670"/>
                  </a:cubicBezTo>
                  <a:cubicBezTo>
                    <a:pt x="3480" y="14674"/>
                    <a:pt x="3491" y="14676"/>
                    <a:pt x="3501" y="14676"/>
                  </a:cubicBezTo>
                  <a:cubicBezTo>
                    <a:pt x="3518" y="14676"/>
                    <a:pt x="3535" y="14671"/>
                    <a:pt x="3551" y="14661"/>
                  </a:cubicBezTo>
                  <a:cubicBezTo>
                    <a:pt x="3553" y="14649"/>
                    <a:pt x="3565" y="14646"/>
                    <a:pt x="3580" y="14646"/>
                  </a:cubicBezTo>
                  <a:cubicBezTo>
                    <a:pt x="3589" y="14646"/>
                    <a:pt x="3600" y="14647"/>
                    <a:pt x="3610" y="14648"/>
                  </a:cubicBezTo>
                  <a:cubicBezTo>
                    <a:pt x="3632" y="14667"/>
                    <a:pt x="3657" y="14677"/>
                    <a:pt x="3686" y="14683"/>
                  </a:cubicBezTo>
                  <a:lnTo>
                    <a:pt x="3686" y="14702"/>
                  </a:lnTo>
                  <a:cubicBezTo>
                    <a:pt x="3683" y="14724"/>
                    <a:pt x="3708" y="14746"/>
                    <a:pt x="3708" y="14746"/>
                  </a:cubicBezTo>
                  <a:cubicBezTo>
                    <a:pt x="3710" y="14746"/>
                    <a:pt x="3711" y="14746"/>
                    <a:pt x="3713" y="14746"/>
                  </a:cubicBezTo>
                  <a:cubicBezTo>
                    <a:pt x="3733" y="14746"/>
                    <a:pt x="3736" y="14730"/>
                    <a:pt x="3736" y="14730"/>
                  </a:cubicBezTo>
                  <a:cubicBezTo>
                    <a:pt x="3737" y="14725"/>
                    <a:pt x="3752" y="14724"/>
                    <a:pt x="3778" y="14724"/>
                  </a:cubicBezTo>
                  <a:cubicBezTo>
                    <a:pt x="3832" y="14724"/>
                    <a:pt x="3929" y="14730"/>
                    <a:pt x="4036" y="14730"/>
                  </a:cubicBezTo>
                  <a:cubicBezTo>
                    <a:pt x="4050" y="14730"/>
                    <a:pt x="4063" y="14730"/>
                    <a:pt x="4077" y="14730"/>
                  </a:cubicBezTo>
                  <a:cubicBezTo>
                    <a:pt x="4106" y="14731"/>
                    <a:pt x="4135" y="14731"/>
                    <a:pt x="4164" y="14731"/>
                  </a:cubicBezTo>
                  <a:cubicBezTo>
                    <a:pt x="4307" y="14731"/>
                    <a:pt x="4441" y="14720"/>
                    <a:pt x="4475" y="14720"/>
                  </a:cubicBezTo>
                  <a:cubicBezTo>
                    <a:pt x="4496" y="14726"/>
                    <a:pt x="4519" y="14729"/>
                    <a:pt x="4540" y="14729"/>
                  </a:cubicBezTo>
                  <a:cubicBezTo>
                    <a:pt x="4576" y="14729"/>
                    <a:pt x="4603" y="14721"/>
                    <a:pt x="4585" y="14711"/>
                  </a:cubicBezTo>
                  <a:cubicBezTo>
                    <a:pt x="4582" y="14689"/>
                    <a:pt x="4720" y="14680"/>
                    <a:pt x="4880" y="14652"/>
                  </a:cubicBezTo>
                  <a:cubicBezTo>
                    <a:pt x="5068" y="14623"/>
                    <a:pt x="5199" y="14586"/>
                    <a:pt x="5196" y="14567"/>
                  </a:cubicBezTo>
                  <a:cubicBezTo>
                    <a:pt x="5221" y="14564"/>
                    <a:pt x="5249" y="14558"/>
                    <a:pt x="5275" y="14548"/>
                  </a:cubicBezTo>
                  <a:cubicBezTo>
                    <a:pt x="5328" y="14532"/>
                    <a:pt x="5375" y="14498"/>
                    <a:pt x="5400" y="14492"/>
                  </a:cubicBezTo>
                  <a:cubicBezTo>
                    <a:pt x="5411" y="14476"/>
                    <a:pt x="5424" y="14467"/>
                    <a:pt x="5430" y="14467"/>
                  </a:cubicBezTo>
                  <a:cubicBezTo>
                    <a:pt x="5435" y="14467"/>
                    <a:pt x="5434" y="14472"/>
                    <a:pt x="5425" y="14482"/>
                  </a:cubicBezTo>
                  <a:cubicBezTo>
                    <a:pt x="5430" y="14501"/>
                    <a:pt x="5436" y="14518"/>
                    <a:pt x="5454" y="14518"/>
                  </a:cubicBezTo>
                  <a:cubicBezTo>
                    <a:pt x="5456" y="14518"/>
                    <a:pt x="5459" y="14518"/>
                    <a:pt x="5463" y="14517"/>
                  </a:cubicBezTo>
                  <a:cubicBezTo>
                    <a:pt x="5516" y="14501"/>
                    <a:pt x="5510" y="14479"/>
                    <a:pt x="5503" y="14460"/>
                  </a:cubicBezTo>
                  <a:cubicBezTo>
                    <a:pt x="5497" y="14442"/>
                    <a:pt x="5522" y="14432"/>
                    <a:pt x="5522" y="14432"/>
                  </a:cubicBezTo>
                  <a:cubicBezTo>
                    <a:pt x="5532" y="14428"/>
                    <a:pt x="5539" y="14426"/>
                    <a:pt x="5543" y="14426"/>
                  </a:cubicBezTo>
                  <a:cubicBezTo>
                    <a:pt x="5548" y="14426"/>
                    <a:pt x="5550" y="14431"/>
                    <a:pt x="5553" y="14442"/>
                  </a:cubicBezTo>
                  <a:cubicBezTo>
                    <a:pt x="5560" y="14464"/>
                    <a:pt x="5569" y="14482"/>
                    <a:pt x="5569" y="14482"/>
                  </a:cubicBezTo>
                  <a:lnTo>
                    <a:pt x="5594" y="14473"/>
                  </a:lnTo>
                  <a:cubicBezTo>
                    <a:pt x="5588" y="14454"/>
                    <a:pt x="5613" y="14445"/>
                    <a:pt x="5613" y="14445"/>
                  </a:cubicBezTo>
                  <a:cubicBezTo>
                    <a:pt x="5621" y="14442"/>
                    <a:pt x="5627" y="14440"/>
                    <a:pt x="5631" y="14440"/>
                  </a:cubicBezTo>
                  <a:cubicBezTo>
                    <a:pt x="5639" y="14440"/>
                    <a:pt x="5642" y="14449"/>
                    <a:pt x="5651" y="14476"/>
                  </a:cubicBezTo>
                  <a:cubicBezTo>
                    <a:pt x="5657" y="14492"/>
                    <a:pt x="5665" y="14499"/>
                    <a:pt x="5674" y="14499"/>
                  </a:cubicBezTo>
                  <a:cubicBezTo>
                    <a:pt x="5685" y="14499"/>
                    <a:pt x="5697" y="14485"/>
                    <a:pt x="5704" y="14457"/>
                  </a:cubicBezTo>
                  <a:lnTo>
                    <a:pt x="5748" y="14420"/>
                  </a:lnTo>
                  <a:cubicBezTo>
                    <a:pt x="5755" y="14425"/>
                    <a:pt x="5762" y="14427"/>
                    <a:pt x="5769" y="14427"/>
                  </a:cubicBezTo>
                  <a:cubicBezTo>
                    <a:pt x="5801" y="14427"/>
                    <a:pt x="5826" y="14383"/>
                    <a:pt x="5842" y="14360"/>
                  </a:cubicBezTo>
                  <a:cubicBezTo>
                    <a:pt x="5857" y="14371"/>
                    <a:pt x="5870" y="14376"/>
                    <a:pt x="5880" y="14376"/>
                  </a:cubicBezTo>
                  <a:cubicBezTo>
                    <a:pt x="5899" y="14376"/>
                    <a:pt x="5911" y="14360"/>
                    <a:pt x="5917" y="14329"/>
                  </a:cubicBezTo>
                  <a:cubicBezTo>
                    <a:pt x="5912" y="14314"/>
                    <a:pt x="5927" y="14305"/>
                    <a:pt x="5949" y="14305"/>
                  </a:cubicBezTo>
                  <a:cubicBezTo>
                    <a:pt x="5954" y="14305"/>
                    <a:pt x="5961" y="14306"/>
                    <a:pt x="5967" y="14307"/>
                  </a:cubicBezTo>
                  <a:cubicBezTo>
                    <a:pt x="5975" y="14309"/>
                    <a:pt x="5982" y="14310"/>
                    <a:pt x="5990" y="14310"/>
                  </a:cubicBezTo>
                  <a:cubicBezTo>
                    <a:pt x="6014" y="14310"/>
                    <a:pt x="6038" y="14299"/>
                    <a:pt x="6077" y="14282"/>
                  </a:cubicBezTo>
                  <a:cubicBezTo>
                    <a:pt x="6092" y="14254"/>
                    <a:pt x="6265" y="14172"/>
                    <a:pt x="6456" y="14066"/>
                  </a:cubicBezTo>
                  <a:cubicBezTo>
                    <a:pt x="6669" y="13946"/>
                    <a:pt x="6807" y="13852"/>
                    <a:pt x="6794" y="13837"/>
                  </a:cubicBezTo>
                  <a:cubicBezTo>
                    <a:pt x="6810" y="13826"/>
                    <a:pt x="6814" y="13823"/>
                    <a:pt x="6827" y="13823"/>
                  </a:cubicBezTo>
                  <a:cubicBezTo>
                    <a:pt x="6833" y="13823"/>
                    <a:pt x="6840" y="13823"/>
                    <a:pt x="6851" y="13824"/>
                  </a:cubicBezTo>
                  <a:cubicBezTo>
                    <a:pt x="6854" y="13829"/>
                    <a:pt x="6859" y="13832"/>
                    <a:pt x="6863" y="13832"/>
                  </a:cubicBezTo>
                  <a:cubicBezTo>
                    <a:pt x="6875" y="13832"/>
                    <a:pt x="6888" y="13814"/>
                    <a:pt x="6885" y="13777"/>
                  </a:cubicBezTo>
                  <a:cubicBezTo>
                    <a:pt x="6891" y="13756"/>
                    <a:pt x="6890" y="13742"/>
                    <a:pt x="6893" y="13742"/>
                  </a:cubicBezTo>
                  <a:cubicBezTo>
                    <a:pt x="6895" y="13742"/>
                    <a:pt x="6899" y="13748"/>
                    <a:pt x="6907" y="13762"/>
                  </a:cubicBezTo>
                  <a:cubicBezTo>
                    <a:pt x="6910" y="13765"/>
                    <a:pt x="6913" y="13767"/>
                    <a:pt x="6917" y="13767"/>
                  </a:cubicBezTo>
                  <a:cubicBezTo>
                    <a:pt x="6938" y="13767"/>
                    <a:pt x="6980" y="13734"/>
                    <a:pt x="7055" y="13683"/>
                  </a:cubicBezTo>
                  <a:cubicBezTo>
                    <a:pt x="7120" y="13639"/>
                    <a:pt x="7205" y="13570"/>
                    <a:pt x="7196" y="13555"/>
                  </a:cubicBezTo>
                  <a:cubicBezTo>
                    <a:pt x="7211" y="13527"/>
                    <a:pt x="7218" y="13514"/>
                    <a:pt x="7220" y="13514"/>
                  </a:cubicBezTo>
                  <a:lnTo>
                    <a:pt x="7220" y="13514"/>
                  </a:lnTo>
                  <a:cubicBezTo>
                    <a:pt x="7221" y="13514"/>
                    <a:pt x="7218" y="13522"/>
                    <a:pt x="7214" y="13536"/>
                  </a:cubicBezTo>
                  <a:cubicBezTo>
                    <a:pt x="7216" y="13548"/>
                    <a:pt x="7224" y="13553"/>
                    <a:pt x="7236" y="13553"/>
                  </a:cubicBezTo>
                  <a:cubicBezTo>
                    <a:pt x="7274" y="13553"/>
                    <a:pt x="7351" y="13499"/>
                    <a:pt x="7377" y="13432"/>
                  </a:cubicBezTo>
                  <a:cubicBezTo>
                    <a:pt x="7393" y="13421"/>
                    <a:pt x="7408" y="13409"/>
                    <a:pt x="7420" y="13409"/>
                  </a:cubicBezTo>
                  <a:cubicBezTo>
                    <a:pt x="7425" y="13409"/>
                    <a:pt x="7430" y="13411"/>
                    <a:pt x="7434" y="13417"/>
                  </a:cubicBezTo>
                  <a:cubicBezTo>
                    <a:pt x="7468" y="13385"/>
                    <a:pt x="7500" y="13351"/>
                    <a:pt x="7525" y="13310"/>
                  </a:cubicBezTo>
                  <a:lnTo>
                    <a:pt x="7669" y="13185"/>
                  </a:lnTo>
                  <a:cubicBezTo>
                    <a:pt x="7697" y="13160"/>
                    <a:pt x="7719" y="13129"/>
                    <a:pt x="7735" y="13094"/>
                  </a:cubicBezTo>
                  <a:lnTo>
                    <a:pt x="7753" y="13075"/>
                  </a:lnTo>
                  <a:cubicBezTo>
                    <a:pt x="7755" y="13076"/>
                    <a:pt x="7756" y="13077"/>
                    <a:pt x="7758" y="13077"/>
                  </a:cubicBezTo>
                  <a:cubicBezTo>
                    <a:pt x="7784" y="13077"/>
                    <a:pt x="7879" y="12989"/>
                    <a:pt x="8004" y="12859"/>
                  </a:cubicBezTo>
                  <a:cubicBezTo>
                    <a:pt x="8139" y="12724"/>
                    <a:pt x="8248" y="12602"/>
                    <a:pt x="8283" y="12596"/>
                  </a:cubicBezTo>
                  <a:cubicBezTo>
                    <a:pt x="8292" y="12580"/>
                    <a:pt x="8302" y="12558"/>
                    <a:pt x="8302" y="12539"/>
                  </a:cubicBezTo>
                  <a:cubicBezTo>
                    <a:pt x="8289" y="12492"/>
                    <a:pt x="8308" y="12470"/>
                    <a:pt x="8339" y="12464"/>
                  </a:cubicBezTo>
                  <a:cubicBezTo>
                    <a:pt x="8341" y="12464"/>
                    <a:pt x="8343" y="12464"/>
                    <a:pt x="8345" y="12464"/>
                  </a:cubicBezTo>
                  <a:cubicBezTo>
                    <a:pt x="8395" y="12464"/>
                    <a:pt x="8461" y="12387"/>
                    <a:pt x="8446" y="12339"/>
                  </a:cubicBezTo>
                  <a:cubicBezTo>
                    <a:pt x="8441" y="12335"/>
                    <a:pt x="8439" y="12334"/>
                    <a:pt x="8440" y="12334"/>
                  </a:cubicBezTo>
                  <a:lnTo>
                    <a:pt x="8440" y="12334"/>
                  </a:lnTo>
                  <a:cubicBezTo>
                    <a:pt x="8440" y="12334"/>
                    <a:pt x="8451" y="12342"/>
                    <a:pt x="8465" y="12351"/>
                  </a:cubicBezTo>
                  <a:cubicBezTo>
                    <a:pt x="8467" y="12352"/>
                    <a:pt x="8468" y="12352"/>
                    <a:pt x="8470" y="12352"/>
                  </a:cubicBezTo>
                  <a:cubicBezTo>
                    <a:pt x="8515" y="12352"/>
                    <a:pt x="8549" y="12280"/>
                    <a:pt x="8534" y="12232"/>
                  </a:cubicBezTo>
                  <a:cubicBezTo>
                    <a:pt x="8568" y="12226"/>
                    <a:pt x="8603" y="12217"/>
                    <a:pt x="8603" y="12182"/>
                  </a:cubicBezTo>
                  <a:cubicBezTo>
                    <a:pt x="8610" y="12172"/>
                    <a:pt x="8614" y="12166"/>
                    <a:pt x="8619" y="12166"/>
                  </a:cubicBezTo>
                  <a:cubicBezTo>
                    <a:pt x="8626" y="12166"/>
                    <a:pt x="8634" y="12173"/>
                    <a:pt x="8653" y="12188"/>
                  </a:cubicBezTo>
                  <a:cubicBezTo>
                    <a:pt x="8662" y="12196"/>
                    <a:pt x="8672" y="12203"/>
                    <a:pt x="8682" y="12203"/>
                  </a:cubicBezTo>
                  <a:cubicBezTo>
                    <a:pt x="8688" y="12203"/>
                    <a:pt x="8695" y="12200"/>
                    <a:pt x="8703" y="12191"/>
                  </a:cubicBezTo>
                  <a:cubicBezTo>
                    <a:pt x="8719" y="12170"/>
                    <a:pt x="8703" y="12157"/>
                    <a:pt x="8687" y="12144"/>
                  </a:cubicBezTo>
                  <a:cubicBezTo>
                    <a:pt x="8687" y="12144"/>
                    <a:pt x="8703" y="12123"/>
                    <a:pt x="8722" y="12101"/>
                  </a:cubicBezTo>
                  <a:cubicBezTo>
                    <a:pt x="8722" y="12101"/>
                    <a:pt x="8737" y="12079"/>
                    <a:pt x="8722" y="12066"/>
                  </a:cubicBezTo>
                  <a:cubicBezTo>
                    <a:pt x="8703" y="12054"/>
                    <a:pt x="8722" y="12032"/>
                    <a:pt x="8737" y="12010"/>
                  </a:cubicBezTo>
                  <a:cubicBezTo>
                    <a:pt x="8740" y="12012"/>
                    <a:pt x="8743" y="12013"/>
                    <a:pt x="8745" y="12013"/>
                  </a:cubicBezTo>
                  <a:cubicBezTo>
                    <a:pt x="8754" y="12013"/>
                    <a:pt x="8752" y="11996"/>
                    <a:pt x="8733" y="11996"/>
                  </a:cubicBezTo>
                  <a:cubicBezTo>
                    <a:pt x="8730" y="11996"/>
                    <a:pt x="8726" y="11996"/>
                    <a:pt x="8722" y="11997"/>
                  </a:cubicBezTo>
                  <a:cubicBezTo>
                    <a:pt x="8706" y="11985"/>
                    <a:pt x="8687" y="11972"/>
                    <a:pt x="8706" y="11950"/>
                  </a:cubicBezTo>
                  <a:lnTo>
                    <a:pt x="8672" y="11925"/>
                  </a:lnTo>
                  <a:cubicBezTo>
                    <a:pt x="8653" y="11910"/>
                    <a:pt x="8639" y="11900"/>
                    <a:pt x="8620" y="11900"/>
                  </a:cubicBezTo>
                  <a:cubicBezTo>
                    <a:pt x="8608" y="11900"/>
                    <a:pt x="8593" y="11904"/>
                    <a:pt x="8574" y="11916"/>
                  </a:cubicBezTo>
                  <a:cubicBezTo>
                    <a:pt x="8490" y="11988"/>
                    <a:pt x="8424" y="12038"/>
                    <a:pt x="8455" y="12066"/>
                  </a:cubicBezTo>
                  <a:cubicBezTo>
                    <a:pt x="8455" y="12085"/>
                    <a:pt x="8449" y="12104"/>
                    <a:pt x="8440" y="12119"/>
                  </a:cubicBezTo>
                  <a:cubicBezTo>
                    <a:pt x="8424" y="12135"/>
                    <a:pt x="8408" y="12144"/>
                    <a:pt x="8390" y="12148"/>
                  </a:cubicBezTo>
                  <a:cubicBezTo>
                    <a:pt x="8388" y="12147"/>
                    <a:pt x="8387" y="12146"/>
                    <a:pt x="8385" y="12146"/>
                  </a:cubicBezTo>
                  <a:cubicBezTo>
                    <a:pt x="8362" y="12146"/>
                    <a:pt x="8299" y="12226"/>
                    <a:pt x="8217" y="12320"/>
                  </a:cubicBezTo>
                  <a:cubicBezTo>
                    <a:pt x="8111" y="12442"/>
                    <a:pt x="8057" y="12502"/>
                    <a:pt x="8023" y="12505"/>
                  </a:cubicBezTo>
                  <a:cubicBezTo>
                    <a:pt x="8004" y="12508"/>
                    <a:pt x="7985" y="12517"/>
                    <a:pt x="7973" y="12530"/>
                  </a:cubicBezTo>
                  <a:cubicBezTo>
                    <a:pt x="7988" y="12546"/>
                    <a:pt x="7879" y="12662"/>
                    <a:pt x="7747" y="12793"/>
                  </a:cubicBezTo>
                  <a:cubicBezTo>
                    <a:pt x="7612" y="12925"/>
                    <a:pt x="7474" y="13050"/>
                    <a:pt x="7490" y="13066"/>
                  </a:cubicBezTo>
                  <a:lnTo>
                    <a:pt x="7449" y="13100"/>
                  </a:lnTo>
                  <a:cubicBezTo>
                    <a:pt x="7447" y="13098"/>
                    <a:pt x="7443" y="13096"/>
                    <a:pt x="7440" y="13096"/>
                  </a:cubicBezTo>
                  <a:cubicBezTo>
                    <a:pt x="7421" y="13096"/>
                    <a:pt x="7389" y="13125"/>
                    <a:pt x="7355" y="13154"/>
                  </a:cubicBezTo>
                  <a:cubicBezTo>
                    <a:pt x="7337" y="13185"/>
                    <a:pt x="7315" y="13213"/>
                    <a:pt x="7286" y="13238"/>
                  </a:cubicBezTo>
                  <a:cubicBezTo>
                    <a:pt x="7283" y="13234"/>
                    <a:pt x="7279" y="13232"/>
                    <a:pt x="7275" y="13232"/>
                  </a:cubicBezTo>
                  <a:cubicBezTo>
                    <a:pt x="7262" y="13232"/>
                    <a:pt x="7244" y="13247"/>
                    <a:pt x="7214" y="13273"/>
                  </a:cubicBezTo>
                  <a:cubicBezTo>
                    <a:pt x="7174" y="13307"/>
                    <a:pt x="7152" y="13323"/>
                    <a:pt x="7164" y="13338"/>
                  </a:cubicBezTo>
                  <a:cubicBezTo>
                    <a:pt x="7142" y="13354"/>
                    <a:pt x="6998" y="13470"/>
                    <a:pt x="6920" y="13498"/>
                  </a:cubicBezTo>
                  <a:cubicBezTo>
                    <a:pt x="6918" y="13498"/>
                    <a:pt x="6917" y="13498"/>
                    <a:pt x="6915" y="13498"/>
                  </a:cubicBezTo>
                  <a:cubicBezTo>
                    <a:pt x="6884" y="13498"/>
                    <a:pt x="6875" y="13528"/>
                    <a:pt x="6866" y="13561"/>
                  </a:cubicBezTo>
                  <a:cubicBezTo>
                    <a:pt x="6876" y="13583"/>
                    <a:pt x="6870" y="13611"/>
                    <a:pt x="6848" y="13624"/>
                  </a:cubicBezTo>
                  <a:cubicBezTo>
                    <a:pt x="6848" y="13624"/>
                    <a:pt x="6835" y="13608"/>
                    <a:pt x="6823" y="13589"/>
                  </a:cubicBezTo>
                  <a:cubicBezTo>
                    <a:pt x="6829" y="13574"/>
                    <a:pt x="6832" y="13566"/>
                    <a:pt x="6828" y="13566"/>
                  </a:cubicBezTo>
                  <a:lnTo>
                    <a:pt x="6828" y="13566"/>
                  </a:lnTo>
                  <a:cubicBezTo>
                    <a:pt x="6824" y="13566"/>
                    <a:pt x="6813" y="13574"/>
                    <a:pt x="6791" y="13589"/>
                  </a:cubicBezTo>
                  <a:lnTo>
                    <a:pt x="6747" y="13617"/>
                  </a:lnTo>
                  <a:cubicBezTo>
                    <a:pt x="6760" y="13636"/>
                    <a:pt x="6650" y="13711"/>
                    <a:pt x="6490" y="13805"/>
                  </a:cubicBezTo>
                  <a:cubicBezTo>
                    <a:pt x="6290" y="13924"/>
                    <a:pt x="6215" y="13956"/>
                    <a:pt x="6227" y="13975"/>
                  </a:cubicBezTo>
                  <a:cubicBezTo>
                    <a:pt x="6237" y="13993"/>
                    <a:pt x="6212" y="14006"/>
                    <a:pt x="6133" y="14025"/>
                  </a:cubicBezTo>
                  <a:cubicBezTo>
                    <a:pt x="5964" y="14034"/>
                    <a:pt x="5964" y="14034"/>
                    <a:pt x="5948" y="14066"/>
                  </a:cubicBezTo>
                  <a:cubicBezTo>
                    <a:pt x="5954" y="14063"/>
                    <a:pt x="5959" y="14061"/>
                    <a:pt x="5963" y="14061"/>
                  </a:cubicBezTo>
                  <a:cubicBezTo>
                    <a:pt x="5976" y="14061"/>
                    <a:pt x="5982" y="14076"/>
                    <a:pt x="5989" y="14091"/>
                  </a:cubicBezTo>
                  <a:cubicBezTo>
                    <a:pt x="6001" y="14114"/>
                    <a:pt x="5995" y="14128"/>
                    <a:pt x="5980" y="14128"/>
                  </a:cubicBezTo>
                  <a:cubicBezTo>
                    <a:pt x="5970" y="14128"/>
                    <a:pt x="5957" y="14123"/>
                    <a:pt x="5942" y="14113"/>
                  </a:cubicBezTo>
                  <a:cubicBezTo>
                    <a:pt x="5941" y="14110"/>
                    <a:pt x="5937" y="14109"/>
                    <a:pt x="5931" y="14109"/>
                  </a:cubicBezTo>
                  <a:cubicBezTo>
                    <a:pt x="5868" y="14109"/>
                    <a:pt x="5575" y="14246"/>
                    <a:pt x="5560" y="14287"/>
                  </a:cubicBezTo>
                  <a:lnTo>
                    <a:pt x="5560" y="14287"/>
                  </a:lnTo>
                  <a:cubicBezTo>
                    <a:pt x="5558" y="14282"/>
                    <a:pt x="5556" y="14275"/>
                    <a:pt x="5553" y="14266"/>
                  </a:cubicBezTo>
                  <a:cubicBezTo>
                    <a:pt x="5550" y="14260"/>
                    <a:pt x="5545" y="14256"/>
                    <a:pt x="5536" y="14256"/>
                  </a:cubicBezTo>
                  <a:cubicBezTo>
                    <a:pt x="5519" y="14256"/>
                    <a:pt x="5487" y="14268"/>
                    <a:pt x="5422" y="14288"/>
                  </a:cubicBezTo>
                  <a:lnTo>
                    <a:pt x="5347" y="14310"/>
                  </a:lnTo>
                  <a:cubicBezTo>
                    <a:pt x="5356" y="14341"/>
                    <a:pt x="5270" y="14361"/>
                    <a:pt x="5225" y="14361"/>
                  </a:cubicBezTo>
                  <a:cubicBezTo>
                    <a:pt x="5210" y="14361"/>
                    <a:pt x="5200" y="14358"/>
                    <a:pt x="5199" y="14354"/>
                  </a:cubicBezTo>
                  <a:cubicBezTo>
                    <a:pt x="5183" y="14346"/>
                    <a:pt x="5175" y="14342"/>
                    <a:pt x="5164" y="14342"/>
                  </a:cubicBezTo>
                  <a:cubicBezTo>
                    <a:pt x="5154" y="14342"/>
                    <a:pt x="5141" y="14345"/>
                    <a:pt x="5118" y="14351"/>
                  </a:cubicBezTo>
                  <a:cubicBezTo>
                    <a:pt x="5075" y="14388"/>
                    <a:pt x="5003" y="14403"/>
                    <a:pt x="4958" y="14403"/>
                  </a:cubicBezTo>
                  <a:cubicBezTo>
                    <a:pt x="4935" y="14403"/>
                    <a:pt x="4918" y="14399"/>
                    <a:pt x="4917" y="14391"/>
                  </a:cubicBezTo>
                  <a:lnTo>
                    <a:pt x="4867" y="14401"/>
                  </a:lnTo>
                  <a:cubicBezTo>
                    <a:pt x="4839" y="14420"/>
                    <a:pt x="4804" y="14435"/>
                    <a:pt x="4767" y="14435"/>
                  </a:cubicBezTo>
                  <a:cubicBezTo>
                    <a:pt x="4692" y="14451"/>
                    <a:pt x="4667" y="14451"/>
                    <a:pt x="4695" y="14470"/>
                  </a:cubicBezTo>
                  <a:cubicBezTo>
                    <a:pt x="4695" y="14489"/>
                    <a:pt x="4698" y="14511"/>
                    <a:pt x="4673" y="14514"/>
                  </a:cubicBezTo>
                  <a:lnTo>
                    <a:pt x="4670" y="14492"/>
                  </a:lnTo>
                  <a:cubicBezTo>
                    <a:pt x="4668" y="14482"/>
                    <a:pt x="4652" y="14478"/>
                    <a:pt x="4625" y="14478"/>
                  </a:cubicBezTo>
                  <a:cubicBezTo>
                    <a:pt x="4593" y="14478"/>
                    <a:pt x="4545" y="14483"/>
                    <a:pt x="4488" y="14489"/>
                  </a:cubicBezTo>
                  <a:cubicBezTo>
                    <a:pt x="4437" y="14492"/>
                    <a:pt x="4398" y="14495"/>
                    <a:pt x="4368" y="14495"/>
                  </a:cubicBezTo>
                  <a:cubicBezTo>
                    <a:pt x="4322" y="14495"/>
                    <a:pt x="4296" y="14489"/>
                    <a:pt x="4281" y="14476"/>
                  </a:cubicBezTo>
                  <a:lnTo>
                    <a:pt x="4253" y="14498"/>
                  </a:lnTo>
                  <a:cubicBezTo>
                    <a:pt x="4239" y="14510"/>
                    <a:pt x="4226" y="14516"/>
                    <a:pt x="4216" y="14516"/>
                  </a:cubicBezTo>
                  <a:cubicBezTo>
                    <a:pt x="4208" y="14516"/>
                    <a:pt x="4203" y="14511"/>
                    <a:pt x="4203" y="14501"/>
                  </a:cubicBezTo>
                  <a:cubicBezTo>
                    <a:pt x="4189" y="14489"/>
                    <a:pt x="4153" y="14483"/>
                    <a:pt x="4115" y="14483"/>
                  </a:cubicBezTo>
                  <a:cubicBezTo>
                    <a:pt x="4081" y="14483"/>
                    <a:pt x="4046" y="14488"/>
                    <a:pt x="4021" y="14498"/>
                  </a:cubicBezTo>
                  <a:lnTo>
                    <a:pt x="3968" y="14495"/>
                  </a:lnTo>
                  <a:cubicBezTo>
                    <a:pt x="3953" y="14471"/>
                    <a:pt x="3927" y="14459"/>
                    <a:pt x="3901" y="14459"/>
                  </a:cubicBezTo>
                  <a:cubicBezTo>
                    <a:pt x="3879" y="14459"/>
                    <a:pt x="3857" y="14468"/>
                    <a:pt x="3839" y="14485"/>
                  </a:cubicBezTo>
                  <a:cubicBezTo>
                    <a:pt x="3842" y="14464"/>
                    <a:pt x="3817" y="14464"/>
                    <a:pt x="3792" y="14460"/>
                  </a:cubicBezTo>
                  <a:cubicBezTo>
                    <a:pt x="3775" y="14466"/>
                    <a:pt x="3753" y="14469"/>
                    <a:pt x="3731" y="14469"/>
                  </a:cubicBezTo>
                  <a:cubicBezTo>
                    <a:pt x="3683" y="14469"/>
                    <a:pt x="3637" y="14457"/>
                    <a:pt x="3639" y="14442"/>
                  </a:cubicBezTo>
                  <a:lnTo>
                    <a:pt x="3614" y="14438"/>
                  </a:lnTo>
                  <a:cubicBezTo>
                    <a:pt x="3597" y="14447"/>
                    <a:pt x="3579" y="14451"/>
                    <a:pt x="3560" y="14451"/>
                  </a:cubicBezTo>
                  <a:cubicBezTo>
                    <a:pt x="3551" y="14451"/>
                    <a:pt x="3542" y="14450"/>
                    <a:pt x="3532" y="14448"/>
                  </a:cubicBezTo>
                  <a:cubicBezTo>
                    <a:pt x="3524" y="14446"/>
                    <a:pt x="3515" y="14445"/>
                    <a:pt x="3506" y="14445"/>
                  </a:cubicBezTo>
                  <a:cubicBezTo>
                    <a:pt x="3489" y="14445"/>
                    <a:pt x="3470" y="14449"/>
                    <a:pt x="3454" y="14457"/>
                  </a:cubicBezTo>
                  <a:cubicBezTo>
                    <a:pt x="3440" y="14464"/>
                    <a:pt x="3426" y="14468"/>
                    <a:pt x="3411" y="14468"/>
                  </a:cubicBezTo>
                  <a:cubicBezTo>
                    <a:pt x="3407" y="14468"/>
                    <a:pt x="3402" y="14467"/>
                    <a:pt x="3397" y="14467"/>
                  </a:cubicBezTo>
                  <a:cubicBezTo>
                    <a:pt x="3372" y="14460"/>
                    <a:pt x="3404" y="14445"/>
                    <a:pt x="3432" y="14429"/>
                  </a:cubicBezTo>
                  <a:cubicBezTo>
                    <a:pt x="3464" y="14423"/>
                    <a:pt x="3450" y="14415"/>
                    <a:pt x="3415" y="14415"/>
                  </a:cubicBezTo>
                  <a:cubicBezTo>
                    <a:pt x="3391" y="14415"/>
                    <a:pt x="3359" y="14419"/>
                    <a:pt x="3325" y="14429"/>
                  </a:cubicBezTo>
                  <a:cubicBezTo>
                    <a:pt x="3285" y="14441"/>
                    <a:pt x="3264" y="14447"/>
                    <a:pt x="3259" y="14447"/>
                  </a:cubicBezTo>
                  <a:cubicBezTo>
                    <a:pt x="3254" y="14447"/>
                    <a:pt x="3269" y="14439"/>
                    <a:pt x="3300" y="14423"/>
                  </a:cubicBezTo>
                  <a:cubicBezTo>
                    <a:pt x="3325" y="14413"/>
                    <a:pt x="3348" y="14401"/>
                    <a:pt x="3330" y="14401"/>
                  </a:cubicBezTo>
                  <a:cubicBezTo>
                    <a:pt x="3325" y="14401"/>
                    <a:pt x="3318" y="14402"/>
                    <a:pt x="3306" y="14404"/>
                  </a:cubicBezTo>
                  <a:cubicBezTo>
                    <a:pt x="3306" y="14404"/>
                    <a:pt x="3294" y="14402"/>
                    <a:pt x="3281" y="14402"/>
                  </a:cubicBezTo>
                  <a:cubicBezTo>
                    <a:pt x="3267" y="14402"/>
                    <a:pt x="3253" y="14404"/>
                    <a:pt x="3250" y="14413"/>
                  </a:cubicBezTo>
                  <a:cubicBezTo>
                    <a:pt x="3225" y="14410"/>
                    <a:pt x="3200" y="14401"/>
                    <a:pt x="3175" y="14395"/>
                  </a:cubicBezTo>
                  <a:cubicBezTo>
                    <a:pt x="3150" y="14369"/>
                    <a:pt x="3115" y="14354"/>
                    <a:pt x="3084" y="14344"/>
                  </a:cubicBezTo>
                  <a:cubicBezTo>
                    <a:pt x="3071" y="14351"/>
                    <a:pt x="3063" y="14355"/>
                    <a:pt x="3057" y="14355"/>
                  </a:cubicBezTo>
                  <a:cubicBezTo>
                    <a:pt x="3049" y="14355"/>
                    <a:pt x="3045" y="14348"/>
                    <a:pt x="3034" y="14332"/>
                  </a:cubicBezTo>
                  <a:cubicBezTo>
                    <a:pt x="3037" y="14323"/>
                    <a:pt x="3033" y="14316"/>
                    <a:pt x="3026" y="14316"/>
                  </a:cubicBezTo>
                  <a:cubicBezTo>
                    <a:pt x="3019" y="14316"/>
                    <a:pt x="3009" y="14324"/>
                    <a:pt x="3002" y="14344"/>
                  </a:cubicBezTo>
                  <a:cubicBezTo>
                    <a:pt x="2994" y="14348"/>
                    <a:pt x="2986" y="14350"/>
                    <a:pt x="2978" y="14350"/>
                  </a:cubicBezTo>
                  <a:cubicBezTo>
                    <a:pt x="2958" y="14350"/>
                    <a:pt x="2939" y="14339"/>
                    <a:pt x="2930" y="14319"/>
                  </a:cubicBezTo>
                  <a:cubicBezTo>
                    <a:pt x="2939" y="14293"/>
                    <a:pt x="2931" y="14281"/>
                    <a:pt x="2923" y="14281"/>
                  </a:cubicBezTo>
                  <a:cubicBezTo>
                    <a:pt x="2918" y="14281"/>
                    <a:pt x="2914" y="14285"/>
                    <a:pt x="2912" y="14291"/>
                  </a:cubicBezTo>
                  <a:cubicBezTo>
                    <a:pt x="2902" y="14295"/>
                    <a:pt x="2891" y="14296"/>
                    <a:pt x="2880" y="14296"/>
                  </a:cubicBezTo>
                  <a:cubicBezTo>
                    <a:pt x="2872" y="14296"/>
                    <a:pt x="2865" y="14296"/>
                    <a:pt x="2858" y="14294"/>
                  </a:cubicBezTo>
                  <a:cubicBezTo>
                    <a:pt x="2865" y="14275"/>
                    <a:pt x="2645" y="14197"/>
                    <a:pt x="2448" y="14087"/>
                  </a:cubicBezTo>
                  <a:cubicBezTo>
                    <a:pt x="2439" y="14083"/>
                    <a:pt x="2430" y="14080"/>
                    <a:pt x="2421" y="14080"/>
                  </a:cubicBezTo>
                  <a:cubicBezTo>
                    <a:pt x="2406" y="14080"/>
                    <a:pt x="2392" y="14086"/>
                    <a:pt x="2382" y="14100"/>
                  </a:cubicBezTo>
                  <a:cubicBezTo>
                    <a:pt x="2374" y="14113"/>
                    <a:pt x="2370" y="14119"/>
                    <a:pt x="2369" y="14119"/>
                  </a:cubicBezTo>
                  <a:cubicBezTo>
                    <a:pt x="2366" y="14119"/>
                    <a:pt x="2368" y="14105"/>
                    <a:pt x="2360" y="14087"/>
                  </a:cubicBezTo>
                  <a:cubicBezTo>
                    <a:pt x="2364" y="14048"/>
                    <a:pt x="2351" y="14024"/>
                    <a:pt x="2337" y="14024"/>
                  </a:cubicBezTo>
                  <a:cubicBezTo>
                    <a:pt x="2328" y="14024"/>
                    <a:pt x="2318" y="14036"/>
                    <a:pt x="2313" y="14062"/>
                  </a:cubicBezTo>
                  <a:cubicBezTo>
                    <a:pt x="2315" y="14086"/>
                    <a:pt x="2315" y="14098"/>
                    <a:pt x="2312" y="14098"/>
                  </a:cubicBezTo>
                  <a:cubicBezTo>
                    <a:pt x="2310" y="14098"/>
                    <a:pt x="2304" y="14082"/>
                    <a:pt x="2294" y="14047"/>
                  </a:cubicBezTo>
                  <a:cubicBezTo>
                    <a:pt x="2286" y="14025"/>
                    <a:pt x="2283" y="14018"/>
                    <a:pt x="2272" y="14018"/>
                  </a:cubicBezTo>
                  <a:cubicBezTo>
                    <a:pt x="2267" y="14018"/>
                    <a:pt x="2260" y="14020"/>
                    <a:pt x="2250" y="14022"/>
                  </a:cubicBezTo>
                  <a:cubicBezTo>
                    <a:pt x="2246" y="14027"/>
                    <a:pt x="2241" y="14029"/>
                    <a:pt x="2237" y="14029"/>
                  </a:cubicBezTo>
                  <a:cubicBezTo>
                    <a:pt x="2227" y="14029"/>
                    <a:pt x="2220" y="14019"/>
                    <a:pt x="2228" y="14006"/>
                  </a:cubicBezTo>
                  <a:cubicBezTo>
                    <a:pt x="2221" y="13981"/>
                    <a:pt x="2214" y="13956"/>
                    <a:pt x="2205" y="13956"/>
                  </a:cubicBezTo>
                  <a:cubicBezTo>
                    <a:pt x="2202" y="13956"/>
                    <a:pt x="2200" y="13958"/>
                    <a:pt x="2197" y="13962"/>
                  </a:cubicBezTo>
                  <a:cubicBezTo>
                    <a:pt x="2181" y="13950"/>
                    <a:pt x="2172" y="13934"/>
                    <a:pt x="2166" y="13918"/>
                  </a:cubicBezTo>
                  <a:cubicBezTo>
                    <a:pt x="2158" y="13892"/>
                    <a:pt x="2135" y="13890"/>
                    <a:pt x="2109" y="13890"/>
                  </a:cubicBezTo>
                  <a:cubicBezTo>
                    <a:pt x="2104" y="13890"/>
                    <a:pt x="2099" y="13890"/>
                    <a:pt x="2094" y="13890"/>
                  </a:cubicBezTo>
                  <a:cubicBezTo>
                    <a:pt x="2006" y="13877"/>
                    <a:pt x="1987" y="13862"/>
                    <a:pt x="2031" y="13843"/>
                  </a:cubicBezTo>
                  <a:cubicBezTo>
                    <a:pt x="2072" y="13826"/>
                    <a:pt x="1990" y="13781"/>
                    <a:pt x="1937" y="13781"/>
                  </a:cubicBezTo>
                  <a:cubicBezTo>
                    <a:pt x="1930" y="13781"/>
                    <a:pt x="1924" y="13782"/>
                    <a:pt x="1918" y="13783"/>
                  </a:cubicBezTo>
                  <a:cubicBezTo>
                    <a:pt x="1896" y="13789"/>
                    <a:pt x="1884" y="13793"/>
                    <a:pt x="1880" y="13793"/>
                  </a:cubicBezTo>
                  <a:cubicBezTo>
                    <a:pt x="1875" y="13793"/>
                    <a:pt x="1879" y="13789"/>
                    <a:pt x="1887" y="13780"/>
                  </a:cubicBezTo>
                  <a:cubicBezTo>
                    <a:pt x="1899" y="13765"/>
                    <a:pt x="1881" y="13749"/>
                    <a:pt x="1881" y="13749"/>
                  </a:cubicBezTo>
                  <a:cubicBezTo>
                    <a:pt x="1862" y="13730"/>
                    <a:pt x="1843" y="13715"/>
                    <a:pt x="1856" y="13699"/>
                  </a:cubicBezTo>
                  <a:cubicBezTo>
                    <a:pt x="1837" y="13683"/>
                    <a:pt x="1812" y="13671"/>
                    <a:pt x="1787" y="13664"/>
                  </a:cubicBezTo>
                  <a:cubicBezTo>
                    <a:pt x="1724" y="13658"/>
                    <a:pt x="1680" y="13602"/>
                    <a:pt x="1693" y="13542"/>
                  </a:cubicBezTo>
                  <a:lnTo>
                    <a:pt x="1642" y="13520"/>
                  </a:lnTo>
                  <a:cubicBezTo>
                    <a:pt x="1628" y="13523"/>
                    <a:pt x="1615" y="13524"/>
                    <a:pt x="1605" y="13524"/>
                  </a:cubicBezTo>
                  <a:cubicBezTo>
                    <a:pt x="1580" y="13524"/>
                    <a:pt x="1570" y="13515"/>
                    <a:pt x="1592" y="13495"/>
                  </a:cubicBezTo>
                  <a:lnTo>
                    <a:pt x="1608" y="13479"/>
                  </a:lnTo>
                  <a:lnTo>
                    <a:pt x="1608" y="13479"/>
                  </a:lnTo>
                  <a:cubicBezTo>
                    <a:pt x="1606" y="13480"/>
                    <a:pt x="1603" y="13480"/>
                    <a:pt x="1601" y="13480"/>
                  </a:cubicBezTo>
                  <a:cubicBezTo>
                    <a:pt x="1556" y="13480"/>
                    <a:pt x="1509" y="13394"/>
                    <a:pt x="1542" y="13370"/>
                  </a:cubicBezTo>
                  <a:cubicBezTo>
                    <a:pt x="1558" y="13357"/>
                    <a:pt x="1558" y="13357"/>
                    <a:pt x="1542" y="13338"/>
                  </a:cubicBezTo>
                  <a:lnTo>
                    <a:pt x="1523" y="13351"/>
                  </a:lnTo>
                  <a:cubicBezTo>
                    <a:pt x="1513" y="13359"/>
                    <a:pt x="1504" y="13367"/>
                    <a:pt x="1494" y="13367"/>
                  </a:cubicBezTo>
                  <a:cubicBezTo>
                    <a:pt x="1488" y="13367"/>
                    <a:pt x="1482" y="13364"/>
                    <a:pt x="1476" y="13357"/>
                  </a:cubicBezTo>
                  <a:cubicBezTo>
                    <a:pt x="1461" y="13335"/>
                    <a:pt x="1445" y="13317"/>
                    <a:pt x="1461" y="13304"/>
                  </a:cubicBezTo>
                  <a:cubicBezTo>
                    <a:pt x="1461" y="13275"/>
                    <a:pt x="1463" y="13248"/>
                    <a:pt x="1454" y="13248"/>
                  </a:cubicBezTo>
                  <a:cubicBezTo>
                    <a:pt x="1453" y="13248"/>
                    <a:pt x="1451" y="13249"/>
                    <a:pt x="1448" y="13251"/>
                  </a:cubicBezTo>
                  <a:cubicBezTo>
                    <a:pt x="1436" y="13235"/>
                    <a:pt x="1432" y="13216"/>
                    <a:pt x="1432" y="13197"/>
                  </a:cubicBezTo>
                  <a:lnTo>
                    <a:pt x="1376" y="13113"/>
                  </a:lnTo>
                  <a:cubicBezTo>
                    <a:pt x="1345" y="13103"/>
                    <a:pt x="1313" y="13060"/>
                    <a:pt x="1332" y="13050"/>
                  </a:cubicBezTo>
                  <a:cubicBezTo>
                    <a:pt x="1320" y="13025"/>
                    <a:pt x="1298" y="13006"/>
                    <a:pt x="1276" y="12994"/>
                  </a:cubicBezTo>
                  <a:cubicBezTo>
                    <a:pt x="1248" y="12950"/>
                    <a:pt x="1235" y="12928"/>
                    <a:pt x="1251" y="12919"/>
                  </a:cubicBezTo>
                  <a:cubicBezTo>
                    <a:pt x="1269" y="12909"/>
                    <a:pt x="1269" y="12909"/>
                    <a:pt x="1238" y="12897"/>
                  </a:cubicBezTo>
                  <a:cubicBezTo>
                    <a:pt x="1235" y="12898"/>
                    <a:pt x="1232" y="12899"/>
                    <a:pt x="1229" y="12899"/>
                  </a:cubicBezTo>
                  <a:cubicBezTo>
                    <a:pt x="1215" y="12899"/>
                    <a:pt x="1205" y="12880"/>
                    <a:pt x="1194" y="12862"/>
                  </a:cubicBezTo>
                  <a:lnTo>
                    <a:pt x="1169" y="12815"/>
                  </a:lnTo>
                  <a:cubicBezTo>
                    <a:pt x="1163" y="12820"/>
                    <a:pt x="1159" y="12823"/>
                    <a:pt x="1156" y="12823"/>
                  </a:cubicBezTo>
                  <a:cubicBezTo>
                    <a:pt x="1151" y="12823"/>
                    <a:pt x="1148" y="12817"/>
                    <a:pt x="1141" y="12803"/>
                  </a:cubicBezTo>
                  <a:cubicBezTo>
                    <a:pt x="1125" y="12781"/>
                    <a:pt x="1110" y="12702"/>
                    <a:pt x="1097" y="12677"/>
                  </a:cubicBezTo>
                  <a:cubicBezTo>
                    <a:pt x="1077" y="12636"/>
                    <a:pt x="1068" y="12619"/>
                    <a:pt x="1064" y="12619"/>
                  </a:cubicBezTo>
                  <a:cubicBezTo>
                    <a:pt x="1060" y="12619"/>
                    <a:pt x="1059" y="12627"/>
                    <a:pt x="1056" y="12640"/>
                  </a:cubicBezTo>
                  <a:cubicBezTo>
                    <a:pt x="1062" y="12651"/>
                    <a:pt x="1061" y="12659"/>
                    <a:pt x="1058" y="12659"/>
                  </a:cubicBezTo>
                  <a:cubicBezTo>
                    <a:pt x="1054" y="12659"/>
                    <a:pt x="1047" y="12648"/>
                    <a:pt x="1044" y="12618"/>
                  </a:cubicBezTo>
                  <a:cubicBezTo>
                    <a:pt x="1034" y="12593"/>
                    <a:pt x="1022" y="12514"/>
                    <a:pt x="987" y="12442"/>
                  </a:cubicBezTo>
                  <a:cubicBezTo>
                    <a:pt x="956" y="12368"/>
                    <a:pt x="949" y="12351"/>
                    <a:pt x="939" y="12351"/>
                  </a:cubicBezTo>
                  <a:cubicBezTo>
                    <a:pt x="936" y="12351"/>
                    <a:pt x="932" y="12352"/>
                    <a:pt x="928" y="12354"/>
                  </a:cubicBezTo>
                  <a:cubicBezTo>
                    <a:pt x="918" y="12368"/>
                    <a:pt x="911" y="12373"/>
                    <a:pt x="906" y="12373"/>
                  </a:cubicBezTo>
                  <a:cubicBezTo>
                    <a:pt x="898" y="12373"/>
                    <a:pt x="900" y="12354"/>
                    <a:pt x="919" y="12329"/>
                  </a:cubicBezTo>
                  <a:cubicBezTo>
                    <a:pt x="935" y="12271"/>
                    <a:pt x="930" y="12247"/>
                    <a:pt x="915" y="12247"/>
                  </a:cubicBezTo>
                  <a:cubicBezTo>
                    <a:pt x="913" y="12247"/>
                    <a:pt x="911" y="12247"/>
                    <a:pt x="909" y="12248"/>
                  </a:cubicBezTo>
                  <a:cubicBezTo>
                    <a:pt x="881" y="12229"/>
                    <a:pt x="881" y="12229"/>
                    <a:pt x="872" y="12207"/>
                  </a:cubicBezTo>
                  <a:cubicBezTo>
                    <a:pt x="890" y="12198"/>
                    <a:pt x="881" y="12173"/>
                    <a:pt x="843" y="12132"/>
                  </a:cubicBezTo>
                  <a:cubicBezTo>
                    <a:pt x="834" y="12107"/>
                    <a:pt x="834" y="12107"/>
                    <a:pt x="856" y="12101"/>
                  </a:cubicBezTo>
                  <a:lnTo>
                    <a:pt x="837" y="12050"/>
                  </a:lnTo>
                  <a:cubicBezTo>
                    <a:pt x="781" y="12013"/>
                    <a:pt x="752" y="11853"/>
                    <a:pt x="765" y="11822"/>
                  </a:cubicBezTo>
                  <a:cubicBezTo>
                    <a:pt x="759" y="11806"/>
                    <a:pt x="746" y="11790"/>
                    <a:pt x="730" y="11778"/>
                  </a:cubicBezTo>
                  <a:cubicBezTo>
                    <a:pt x="680" y="11765"/>
                    <a:pt x="674" y="11737"/>
                    <a:pt x="715" y="11728"/>
                  </a:cubicBezTo>
                  <a:cubicBezTo>
                    <a:pt x="756" y="11715"/>
                    <a:pt x="756" y="11715"/>
                    <a:pt x="709" y="11703"/>
                  </a:cubicBezTo>
                  <a:cubicBezTo>
                    <a:pt x="682" y="11682"/>
                    <a:pt x="650" y="11567"/>
                    <a:pt x="686" y="11567"/>
                  </a:cubicBezTo>
                  <a:cubicBezTo>
                    <a:pt x="688" y="11567"/>
                    <a:pt x="690" y="11567"/>
                    <a:pt x="693" y="11568"/>
                  </a:cubicBezTo>
                  <a:lnTo>
                    <a:pt x="734" y="11558"/>
                  </a:lnTo>
                  <a:cubicBezTo>
                    <a:pt x="718" y="11546"/>
                    <a:pt x="705" y="11530"/>
                    <a:pt x="699" y="11511"/>
                  </a:cubicBezTo>
                  <a:cubicBezTo>
                    <a:pt x="698" y="11512"/>
                    <a:pt x="697" y="11512"/>
                    <a:pt x="696" y="11512"/>
                  </a:cubicBezTo>
                  <a:cubicBezTo>
                    <a:pt x="680" y="11512"/>
                    <a:pt x="673" y="11485"/>
                    <a:pt x="652" y="11411"/>
                  </a:cubicBezTo>
                  <a:cubicBezTo>
                    <a:pt x="640" y="11361"/>
                    <a:pt x="596" y="11261"/>
                    <a:pt x="583" y="11207"/>
                  </a:cubicBezTo>
                  <a:cubicBezTo>
                    <a:pt x="574" y="11154"/>
                    <a:pt x="558" y="11076"/>
                    <a:pt x="571" y="11045"/>
                  </a:cubicBezTo>
                  <a:cubicBezTo>
                    <a:pt x="564" y="11010"/>
                    <a:pt x="552" y="10976"/>
                    <a:pt x="533" y="10944"/>
                  </a:cubicBezTo>
                  <a:cubicBezTo>
                    <a:pt x="508" y="10922"/>
                    <a:pt x="499" y="10866"/>
                    <a:pt x="521" y="10863"/>
                  </a:cubicBezTo>
                  <a:lnTo>
                    <a:pt x="514" y="10838"/>
                  </a:lnTo>
                  <a:cubicBezTo>
                    <a:pt x="499" y="10813"/>
                    <a:pt x="489" y="10788"/>
                    <a:pt x="480" y="10759"/>
                  </a:cubicBezTo>
                  <a:cubicBezTo>
                    <a:pt x="508" y="10753"/>
                    <a:pt x="514" y="10722"/>
                    <a:pt x="492" y="10703"/>
                  </a:cubicBezTo>
                  <a:lnTo>
                    <a:pt x="492" y="10703"/>
                  </a:lnTo>
                  <a:cubicBezTo>
                    <a:pt x="491" y="10703"/>
                    <a:pt x="490" y="10703"/>
                    <a:pt x="489" y="10703"/>
                  </a:cubicBezTo>
                  <a:cubicBezTo>
                    <a:pt x="473" y="10703"/>
                    <a:pt x="467" y="10678"/>
                    <a:pt x="458" y="10628"/>
                  </a:cubicBezTo>
                  <a:cubicBezTo>
                    <a:pt x="470" y="10600"/>
                    <a:pt x="420" y="10368"/>
                    <a:pt x="405" y="10139"/>
                  </a:cubicBezTo>
                  <a:cubicBezTo>
                    <a:pt x="379" y="9910"/>
                    <a:pt x="351" y="9688"/>
                    <a:pt x="342" y="9688"/>
                  </a:cubicBezTo>
                  <a:lnTo>
                    <a:pt x="332" y="9609"/>
                  </a:lnTo>
                  <a:cubicBezTo>
                    <a:pt x="329" y="9581"/>
                    <a:pt x="326" y="9528"/>
                    <a:pt x="326" y="9528"/>
                  </a:cubicBezTo>
                  <a:cubicBezTo>
                    <a:pt x="367" y="9525"/>
                    <a:pt x="342" y="9393"/>
                    <a:pt x="317" y="9312"/>
                  </a:cubicBezTo>
                  <a:cubicBezTo>
                    <a:pt x="298" y="9290"/>
                    <a:pt x="292" y="9261"/>
                    <a:pt x="292" y="9230"/>
                  </a:cubicBezTo>
                  <a:cubicBezTo>
                    <a:pt x="336" y="9230"/>
                    <a:pt x="329" y="9149"/>
                    <a:pt x="307" y="9095"/>
                  </a:cubicBezTo>
                  <a:cubicBezTo>
                    <a:pt x="264" y="9070"/>
                    <a:pt x="264" y="9042"/>
                    <a:pt x="304" y="9042"/>
                  </a:cubicBezTo>
                  <a:cubicBezTo>
                    <a:pt x="348" y="9039"/>
                    <a:pt x="345" y="8986"/>
                    <a:pt x="279" y="8932"/>
                  </a:cubicBezTo>
                  <a:cubicBezTo>
                    <a:pt x="257" y="8907"/>
                    <a:pt x="257" y="8907"/>
                    <a:pt x="276" y="8879"/>
                  </a:cubicBezTo>
                  <a:cubicBezTo>
                    <a:pt x="317" y="8851"/>
                    <a:pt x="317" y="8826"/>
                    <a:pt x="298" y="8826"/>
                  </a:cubicBezTo>
                  <a:cubicBezTo>
                    <a:pt x="254" y="8798"/>
                    <a:pt x="254" y="8773"/>
                    <a:pt x="298" y="8744"/>
                  </a:cubicBezTo>
                  <a:cubicBezTo>
                    <a:pt x="339" y="8691"/>
                    <a:pt x="339" y="8691"/>
                    <a:pt x="298" y="8663"/>
                  </a:cubicBezTo>
                  <a:cubicBezTo>
                    <a:pt x="257" y="8635"/>
                    <a:pt x="260" y="8528"/>
                    <a:pt x="301" y="8500"/>
                  </a:cubicBezTo>
                  <a:cubicBezTo>
                    <a:pt x="301" y="8475"/>
                    <a:pt x="323" y="8447"/>
                    <a:pt x="301" y="8447"/>
                  </a:cubicBezTo>
                  <a:lnTo>
                    <a:pt x="323" y="8422"/>
                  </a:lnTo>
                  <a:lnTo>
                    <a:pt x="323" y="8365"/>
                  </a:lnTo>
                  <a:lnTo>
                    <a:pt x="304" y="8365"/>
                  </a:lnTo>
                  <a:cubicBezTo>
                    <a:pt x="304" y="8340"/>
                    <a:pt x="320" y="8177"/>
                    <a:pt x="336" y="7989"/>
                  </a:cubicBezTo>
                  <a:cubicBezTo>
                    <a:pt x="355" y="7733"/>
                    <a:pt x="359" y="7658"/>
                    <a:pt x="346" y="7658"/>
                  </a:cubicBezTo>
                  <a:cubicBezTo>
                    <a:pt x="344" y="7658"/>
                    <a:pt x="342" y="7660"/>
                    <a:pt x="339" y="7663"/>
                  </a:cubicBezTo>
                  <a:cubicBezTo>
                    <a:pt x="331" y="7668"/>
                    <a:pt x="324" y="7670"/>
                    <a:pt x="319" y="7670"/>
                  </a:cubicBezTo>
                  <a:cubicBezTo>
                    <a:pt x="297" y="7670"/>
                    <a:pt x="306" y="7630"/>
                    <a:pt x="342" y="7610"/>
                  </a:cubicBezTo>
                  <a:cubicBezTo>
                    <a:pt x="345" y="7582"/>
                    <a:pt x="370" y="7532"/>
                    <a:pt x="373" y="7478"/>
                  </a:cubicBezTo>
                  <a:cubicBezTo>
                    <a:pt x="376" y="7426"/>
                    <a:pt x="379" y="7372"/>
                    <a:pt x="400" y="7372"/>
                  </a:cubicBezTo>
                  <a:cubicBezTo>
                    <a:pt x="400" y="7372"/>
                    <a:pt x="401" y="7372"/>
                    <a:pt x="401" y="7372"/>
                  </a:cubicBezTo>
                  <a:lnTo>
                    <a:pt x="408" y="7347"/>
                  </a:lnTo>
                  <a:cubicBezTo>
                    <a:pt x="373" y="7287"/>
                    <a:pt x="392" y="7127"/>
                    <a:pt x="423" y="7049"/>
                  </a:cubicBezTo>
                  <a:cubicBezTo>
                    <a:pt x="433" y="7002"/>
                    <a:pt x="433" y="6955"/>
                    <a:pt x="420" y="6911"/>
                  </a:cubicBezTo>
                  <a:cubicBezTo>
                    <a:pt x="408" y="6855"/>
                    <a:pt x="408" y="6855"/>
                    <a:pt x="430" y="6833"/>
                  </a:cubicBezTo>
                  <a:cubicBezTo>
                    <a:pt x="452" y="6833"/>
                    <a:pt x="492" y="6676"/>
                    <a:pt x="452" y="6670"/>
                  </a:cubicBezTo>
                  <a:lnTo>
                    <a:pt x="477" y="6648"/>
                  </a:lnTo>
                  <a:cubicBezTo>
                    <a:pt x="499" y="6632"/>
                    <a:pt x="492" y="6598"/>
                    <a:pt x="467" y="6591"/>
                  </a:cubicBezTo>
                  <a:cubicBezTo>
                    <a:pt x="423" y="6585"/>
                    <a:pt x="430" y="6557"/>
                    <a:pt x="495" y="6541"/>
                  </a:cubicBezTo>
                  <a:cubicBezTo>
                    <a:pt x="500" y="6542"/>
                    <a:pt x="504" y="6542"/>
                    <a:pt x="508" y="6542"/>
                  </a:cubicBezTo>
                  <a:cubicBezTo>
                    <a:pt x="537" y="6542"/>
                    <a:pt x="540" y="6522"/>
                    <a:pt x="524" y="6519"/>
                  </a:cubicBezTo>
                  <a:cubicBezTo>
                    <a:pt x="508" y="6488"/>
                    <a:pt x="492" y="6457"/>
                    <a:pt x="517" y="6435"/>
                  </a:cubicBezTo>
                  <a:cubicBezTo>
                    <a:pt x="521" y="6410"/>
                    <a:pt x="527" y="6381"/>
                    <a:pt x="486" y="6375"/>
                  </a:cubicBezTo>
                  <a:cubicBezTo>
                    <a:pt x="464" y="6369"/>
                    <a:pt x="470" y="6344"/>
                    <a:pt x="474" y="6316"/>
                  </a:cubicBezTo>
                  <a:lnTo>
                    <a:pt x="474" y="6316"/>
                  </a:lnTo>
                  <a:cubicBezTo>
                    <a:pt x="495" y="6322"/>
                    <a:pt x="495" y="6322"/>
                    <a:pt x="511" y="6350"/>
                  </a:cubicBezTo>
                  <a:lnTo>
                    <a:pt x="511" y="6350"/>
                  </a:lnTo>
                  <a:cubicBezTo>
                    <a:pt x="513" y="6338"/>
                    <a:pt x="516" y="6320"/>
                    <a:pt x="521" y="6297"/>
                  </a:cubicBezTo>
                  <a:cubicBezTo>
                    <a:pt x="526" y="6273"/>
                    <a:pt x="552" y="6227"/>
                    <a:pt x="573" y="6227"/>
                  </a:cubicBezTo>
                  <a:cubicBezTo>
                    <a:pt x="574" y="6227"/>
                    <a:pt x="576" y="6228"/>
                    <a:pt x="577" y="6228"/>
                  </a:cubicBezTo>
                  <a:cubicBezTo>
                    <a:pt x="596" y="6209"/>
                    <a:pt x="604" y="6190"/>
                    <a:pt x="587" y="6190"/>
                  </a:cubicBezTo>
                  <a:cubicBezTo>
                    <a:pt x="581" y="6190"/>
                    <a:pt x="573" y="6192"/>
                    <a:pt x="561" y="6197"/>
                  </a:cubicBezTo>
                  <a:cubicBezTo>
                    <a:pt x="521" y="6187"/>
                    <a:pt x="521" y="6187"/>
                    <a:pt x="530" y="6134"/>
                  </a:cubicBezTo>
                  <a:cubicBezTo>
                    <a:pt x="536" y="6111"/>
                    <a:pt x="539" y="6086"/>
                    <a:pt x="555" y="6086"/>
                  </a:cubicBezTo>
                  <a:cubicBezTo>
                    <a:pt x="557" y="6086"/>
                    <a:pt x="559" y="6086"/>
                    <a:pt x="561" y="6087"/>
                  </a:cubicBezTo>
                  <a:cubicBezTo>
                    <a:pt x="565" y="6087"/>
                    <a:pt x="568" y="6088"/>
                    <a:pt x="570" y="6088"/>
                  </a:cubicBezTo>
                  <a:cubicBezTo>
                    <a:pt x="581" y="6088"/>
                    <a:pt x="583" y="6080"/>
                    <a:pt x="593" y="6037"/>
                  </a:cubicBezTo>
                  <a:cubicBezTo>
                    <a:pt x="599" y="5961"/>
                    <a:pt x="577" y="5886"/>
                    <a:pt x="530" y="5830"/>
                  </a:cubicBezTo>
                  <a:cubicBezTo>
                    <a:pt x="489" y="5820"/>
                    <a:pt x="489" y="5820"/>
                    <a:pt x="536" y="5802"/>
                  </a:cubicBezTo>
                  <a:cubicBezTo>
                    <a:pt x="538" y="5802"/>
                    <a:pt x="540" y="5803"/>
                    <a:pt x="541" y="5803"/>
                  </a:cubicBezTo>
                  <a:cubicBezTo>
                    <a:pt x="556" y="5803"/>
                    <a:pt x="562" y="5777"/>
                    <a:pt x="571" y="5755"/>
                  </a:cubicBezTo>
                  <a:cubicBezTo>
                    <a:pt x="557" y="5751"/>
                    <a:pt x="563" y="5742"/>
                    <a:pt x="568" y="5742"/>
                  </a:cubicBezTo>
                  <a:cubicBezTo>
                    <a:pt x="570" y="5742"/>
                    <a:pt x="573" y="5745"/>
                    <a:pt x="571" y="5755"/>
                  </a:cubicBezTo>
                  <a:cubicBezTo>
                    <a:pt x="589" y="5761"/>
                    <a:pt x="583" y="5786"/>
                    <a:pt x="577" y="5811"/>
                  </a:cubicBezTo>
                  <a:lnTo>
                    <a:pt x="596" y="5817"/>
                  </a:lnTo>
                  <a:cubicBezTo>
                    <a:pt x="643" y="5799"/>
                    <a:pt x="649" y="5773"/>
                    <a:pt x="618" y="5739"/>
                  </a:cubicBezTo>
                  <a:cubicBezTo>
                    <a:pt x="602" y="5708"/>
                    <a:pt x="602" y="5708"/>
                    <a:pt x="630" y="5686"/>
                  </a:cubicBezTo>
                  <a:cubicBezTo>
                    <a:pt x="655" y="5664"/>
                    <a:pt x="683" y="5642"/>
                    <a:pt x="662" y="5639"/>
                  </a:cubicBezTo>
                  <a:cubicBezTo>
                    <a:pt x="671" y="5611"/>
                    <a:pt x="683" y="5585"/>
                    <a:pt x="702" y="5563"/>
                  </a:cubicBezTo>
                  <a:cubicBezTo>
                    <a:pt x="715" y="5513"/>
                    <a:pt x="721" y="5485"/>
                    <a:pt x="702" y="5482"/>
                  </a:cubicBezTo>
                  <a:cubicBezTo>
                    <a:pt x="680" y="5476"/>
                    <a:pt x="687" y="5451"/>
                    <a:pt x="696" y="5422"/>
                  </a:cubicBezTo>
                  <a:cubicBezTo>
                    <a:pt x="702" y="5397"/>
                    <a:pt x="709" y="5369"/>
                    <a:pt x="687" y="5366"/>
                  </a:cubicBezTo>
                  <a:cubicBezTo>
                    <a:pt x="668" y="5360"/>
                    <a:pt x="652" y="5328"/>
                    <a:pt x="668" y="5275"/>
                  </a:cubicBezTo>
                  <a:cubicBezTo>
                    <a:pt x="658" y="5216"/>
                    <a:pt x="658" y="5216"/>
                    <a:pt x="705" y="5200"/>
                  </a:cubicBezTo>
                  <a:cubicBezTo>
                    <a:pt x="708" y="5201"/>
                    <a:pt x="710" y="5201"/>
                    <a:pt x="712" y="5201"/>
                  </a:cubicBezTo>
                  <a:cubicBezTo>
                    <a:pt x="729" y="5201"/>
                    <a:pt x="735" y="5179"/>
                    <a:pt x="743" y="5156"/>
                  </a:cubicBezTo>
                  <a:cubicBezTo>
                    <a:pt x="749" y="5137"/>
                    <a:pt x="762" y="5122"/>
                    <a:pt x="777" y="5109"/>
                  </a:cubicBezTo>
                  <a:cubicBezTo>
                    <a:pt x="806" y="5090"/>
                    <a:pt x="787" y="5084"/>
                    <a:pt x="765" y="5078"/>
                  </a:cubicBezTo>
                  <a:lnTo>
                    <a:pt x="727" y="5065"/>
                  </a:lnTo>
                  <a:cubicBezTo>
                    <a:pt x="733" y="5044"/>
                    <a:pt x="770" y="5029"/>
                    <a:pt x="792" y="5029"/>
                  </a:cubicBezTo>
                  <a:cubicBezTo>
                    <a:pt x="796" y="5029"/>
                    <a:pt x="800" y="5030"/>
                    <a:pt x="803" y="5031"/>
                  </a:cubicBezTo>
                  <a:cubicBezTo>
                    <a:pt x="850" y="5018"/>
                    <a:pt x="850" y="5018"/>
                    <a:pt x="809" y="5006"/>
                  </a:cubicBezTo>
                  <a:cubicBezTo>
                    <a:pt x="790" y="4999"/>
                    <a:pt x="777" y="4968"/>
                    <a:pt x="815" y="4921"/>
                  </a:cubicBezTo>
                  <a:cubicBezTo>
                    <a:pt x="830" y="4874"/>
                    <a:pt x="845" y="4823"/>
                    <a:pt x="862" y="4823"/>
                  </a:cubicBezTo>
                  <a:cubicBezTo>
                    <a:pt x="863" y="4823"/>
                    <a:pt x="864" y="4824"/>
                    <a:pt x="865" y="4824"/>
                  </a:cubicBezTo>
                  <a:cubicBezTo>
                    <a:pt x="881" y="4811"/>
                    <a:pt x="887" y="4793"/>
                    <a:pt x="881" y="4774"/>
                  </a:cubicBezTo>
                  <a:cubicBezTo>
                    <a:pt x="872" y="4739"/>
                    <a:pt x="878" y="4714"/>
                    <a:pt x="922" y="4642"/>
                  </a:cubicBezTo>
                  <a:cubicBezTo>
                    <a:pt x="1000" y="4526"/>
                    <a:pt x="1000" y="4529"/>
                    <a:pt x="962" y="4514"/>
                  </a:cubicBezTo>
                  <a:cubicBezTo>
                    <a:pt x="940" y="4507"/>
                    <a:pt x="922" y="4501"/>
                    <a:pt x="972" y="4489"/>
                  </a:cubicBezTo>
                  <a:cubicBezTo>
                    <a:pt x="1000" y="4470"/>
                    <a:pt x="991" y="4438"/>
                    <a:pt x="987" y="4382"/>
                  </a:cubicBezTo>
                  <a:cubicBezTo>
                    <a:pt x="978" y="4348"/>
                    <a:pt x="940" y="4335"/>
                    <a:pt x="919" y="4326"/>
                  </a:cubicBezTo>
                  <a:cubicBezTo>
                    <a:pt x="881" y="4313"/>
                    <a:pt x="881" y="4313"/>
                    <a:pt x="919" y="4269"/>
                  </a:cubicBezTo>
                  <a:cubicBezTo>
                    <a:pt x="927" y="4247"/>
                    <a:pt x="949" y="4230"/>
                    <a:pt x="969" y="4230"/>
                  </a:cubicBezTo>
                  <a:cubicBezTo>
                    <a:pt x="972" y="4230"/>
                    <a:pt x="975" y="4231"/>
                    <a:pt x="978" y="4232"/>
                  </a:cubicBezTo>
                  <a:cubicBezTo>
                    <a:pt x="997" y="4238"/>
                    <a:pt x="987" y="4266"/>
                    <a:pt x="987" y="4266"/>
                  </a:cubicBezTo>
                  <a:lnTo>
                    <a:pt x="978" y="4291"/>
                  </a:lnTo>
                  <a:cubicBezTo>
                    <a:pt x="984" y="4293"/>
                    <a:pt x="991" y="4295"/>
                    <a:pt x="997" y="4295"/>
                  </a:cubicBezTo>
                  <a:cubicBezTo>
                    <a:pt x="1009" y="4295"/>
                    <a:pt x="1022" y="4287"/>
                    <a:pt x="1034" y="4254"/>
                  </a:cubicBezTo>
                  <a:cubicBezTo>
                    <a:pt x="1066" y="4235"/>
                    <a:pt x="1075" y="4210"/>
                    <a:pt x="1053" y="4203"/>
                  </a:cubicBezTo>
                  <a:cubicBezTo>
                    <a:pt x="1085" y="4185"/>
                    <a:pt x="1103" y="4134"/>
                    <a:pt x="1122" y="4084"/>
                  </a:cubicBezTo>
                  <a:cubicBezTo>
                    <a:pt x="1141" y="4031"/>
                    <a:pt x="1169" y="3956"/>
                    <a:pt x="1197" y="3940"/>
                  </a:cubicBezTo>
                  <a:cubicBezTo>
                    <a:pt x="1216" y="3887"/>
                    <a:pt x="1226" y="3862"/>
                    <a:pt x="1207" y="3856"/>
                  </a:cubicBezTo>
                  <a:cubicBezTo>
                    <a:pt x="1170" y="3842"/>
                    <a:pt x="1174" y="3820"/>
                    <a:pt x="1191" y="3820"/>
                  </a:cubicBezTo>
                  <a:cubicBezTo>
                    <a:pt x="1193" y="3820"/>
                    <a:pt x="1195" y="3820"/>
                    <a:pt x="1197" y="3821"/>
                  </a:cubicBezTo>
                  <a:cubicBezTo>
                    <a:pt x="1244" y="3812"/>
                    <a:pt x="1404" y="3498"/>
                    <a:pt x="1376" y="3458"/>
                  </a:cubicBezTo>
                  <a:lnTo>
                    <a:pt x="1398" y="3407"/>
                  </a:lnTo>
                  <a:cubicBezTo>
                    <a:pt x="1439" y="3367"/>
                    <a:pt x="1505" y="3219"/>
                    <a:pt x="1495" y="3185"/>
                  </a:cubicBezTo>
                  <a:cubicBezTo>
                    <a:pt x="1495" y="3185"/>
                    <a:pt x="1508" y="3160"/>
                    <a:pt x="1533" y="3113"/>
                  </a:cubicBezTo>
                  <a:cubicBezTo>
                    <a:pt x="1573" y="3072"/>
                    <a:pt x="1586" y="3050"/>
                    <a:pt x="1580" y="3016"/>
                  </a:cubicBezTo>
                  <a:cubicBezTo>
                    <a:pt x="1575" y="2990"/>
                    <a:pt x="1563" y="2978"/>
                    <a:pt x="1566" y="2978"/>
                  </a:cubicBezTo>
                  <a:lnTo>
                    <a:pt x="1566" y="2978"/>
                  </a:lnTo>
                  <a:cubicBezTo>
                    <a:pt x="1567" y="2978"/>
                    <a:pt x="1569" y="2979"/>
                    <a:pt x="1573" y="2981"/>
                  </a:cubicBezTo>
                  <a:cubicBezTo>
                    <a:pt x="1575" y="2982"/>
                    <a:pt x="1577" y="2982"/>
                    <a:pt x="1578" y="2982"/>
                  </a:cubicBezTo>
                  <a:cubicBezTo>
                    <a:pt x="1597" y="2982"/>
                    <a:pt x="1621" y="2936"/>
                    <a:pt x="1664" y="2846"/>
                  </a:cubicBezTo>
                  <a:cubicBezTo>
                    <a:pt x="1700" y="2777"/>
                    <a:pt x="1710" y="2757"/>
                    <a:pt x="1702" y="2757"/>
                  </a:cubicBezTo>
                  <a:cubicBezTo>
                    <a:pt x="1699" y="2757"/>
                    <a:pt x="1692" y="2761"/>
                    <a:pt x="1683" y="2765"/>
                  </a:cubicBezTo>
                  <a:cubicBezTo>
                    <a:pt x="1706" y="2689"/>
                    <a:pt x="1722" y="2672"/>
                    <a:pt x="1736" y="2672"/>
                  </a:cubicBezTo>
                  <a:cubicBezTo>
                    <a:pt x="1741" y="2672"/>
                    <a:pt x="1747" y="2675"/>
                    <a:pt x="1752" y="2677"/>
                  </a:cubicBezTo>
                  <a:cubicBezTo>
                    <a:pt x="1759" y="2689"/>
                    <a:pt x="1766" y="2695"/>
                    <a:pt x="1771" y="2695"/>
                  </a:cubicBezTo>
                  <a:cubicBezTo>
                    <a:pt x="1785" y="2695"/>
                    <a:pt x="1788" y="2659"/>
                    <a:pt x="1758" y="2621"/>
                  </a:cubicBezTo>
                  <a:cubicBezTo>
                    <a:pt x="1736" y="2582"/>
                    <a:pt x="1754" y="2537"/>
                    <a:pt x="1769" y="2537"/>
                  </a:cubicBezTo>
                  <a:cubicBezTo>
                    <a:pt x="1771" y="2537"/>
                    <a:pt x="1772" y="2538"/>
                    <a:pt x="1774" y="2539"/>
                  </a:cubicBezTo>
                  <a:cubicBezTo>
                    <a:pt x="1793" y="2549"/>
                    <a:pt x="1780" y="2571"/>
                    <a:pt x="1768" y="2596"/>
                  </a:cubicBezTo>
                  <a:lnTo>
                    <a:pt x="1805" y="2615"/>
                  </a:lnTo>
                  <a:cubicBezTo>
                    <a:pt x="1818" y="2593"/>
                    <a:pt x="1818" y="2593"/>
                    <a:pt x="1812" y="2558"/>
                  </a:cubicBezTo>
                  <a:cubicBezTo>
                    <a:pt x="1821" y="2539"/>
                    <a:pt x="1821" y="2521"/>
                    <a:pt x="1818" y="2499"/>
                  </a:cubicBezTo>
                  <a:cubicBezTo>
                    <a:pt x="1813" y="2476"/>
                    <a:pt x="1804" y="2464"/>
                    <a:pt x="1788" y="2464"/>
                  </a:cubicBezTo>
                  <a:cubicBezTo>
                    <a:pt x="1782" y="2464"/>
                    <a:pt x="1774" y="2466"/>
                    <a:pt x="1765" y="2470"/>
                  </a:cubicBezTo>
                  <a:cubicBezTo>
                    <a:pt x="1759" y="2473"/>
                    <a:pt x="1754" y="2474"/>
                    <a:pt x="1751" y="2474"/>
                  </a:cubicBezTo>
                  <a:cubicBezTo>
                    <a:pt x="1737" y="2474"/>
                    <a:pt x="1746" y="2454"/>
                    <a:pt x="1758" y="2436"/>
                  </a:cubicBezTo>
                  <a:cubicBezTo>
                    <a:pt x="1779" y="2419"/>
                    <a:pt x="1794" y="2412"/>
                    <a:pt x="1805" y="2412"/>
                  </a:cubicBezTo>
                  <a:cubicBezTo>
                    <a:pt x="1817" y="2412"/>
                    <a:pt x="1824" y="2423"/>
                    <a:pt x="1827" y="2442"/>
                  </a:cubicBezTo>
                  <a:cubicBezTo>
                    <a:pt x="1815" y="2467"/>
                    <a:pt x="1830" y="2477"/>
                    <a:pt x="1849" y="2486"/>
                  </a:cubicBezTo>
                  <a:cubicBezTo>
                    <a:pt x="1850" y="2486"/>
                    <a:pt x="1851" y="2487"/>
                    <a:pt x="1851" y="2487"/>
                  </a:cubicBezTo>
                  <a:cubicBezTo>
                    <a:pt x="1870" y="2487"/>
                    <a:pt x="1898" y="2363"/>
                    <a:pt x="1878" y="2316"/>
                  </a:cubicBezTo>
                  <a:lnTo>
                    <a:pt x="1878" y="2316"/>
                  </a:lnTo>
                  <a:cubicBezTo>
                    <a:pt x="1883" y="2319"/>
                    <a:pt x="1889" y="2322"/>
                    <a:pt x="1896" y="2326"/>
                  </a:cubicBezTo>
                  <a:cubicBezTo>
                    <a:pt x="1898" y="2327"/>
                    <a:pt x="1899" y="2327"/>
                    <a:pt x="1901" y="2327"/>
                  </a:cubicBezTo>
                  <a:cubicBezTo>
                    <a:pt x="1917" y="2327"/>
                    <a:pt x="1943" y="2285"/>
                    <a:pt x="1968" y="2242"/>
                  </a:cubicBezTo>
                  <a:cubicBezTo>
                    <a:pt x="1993" y="2195"/>
                    <a:pt x="2009" y="2173"/>
                    <a:pt x="1990" y="2160"/>
                  </a:cubicBezTo>
                  <a:cubicBezTo>
                    <a:pt x="1971" y="2151"/>
                    <a:pt x="1956" y="2141"/>
                    <a:pt x="1968" y="2116"/>
                  </a:cubicBezTo>
                  <a:lnTo>
                    <a:pt x="1968" y="2116"/>
                  </a:lnTo>
                  <a:cubicBezTo>
                    <a:pt x="1963" y="2127"/>
                    <a:pt x="1956" y="2131"/>
                    <a:pt x="1949" y="2131"/>
                  </a:cubicBezTo>
                  <a:cubicBezTo>
                    <a:pt x="1939" y="2131"/>
                    <a:pt x="1929" y="2125"/>
                    <a:pt x="1918" y="2119"/>
                  </a:cubicBezTo>
                  <a:cubicBezTo>
                    <a:pt x="1943" y="2101"/>
                    <a:pt x="1968" y="2085"/>
                    <a:pt x="1997" y="2069"/>
                  </a:cubicBezTo>
                  <a:cubicBezTo>
                    <a:pt x="2059" y="2044"/>
                    <a:pt x="2103" y="2010"/>
                    <a:pt x="2156" y="1916"/>
                  </a:cubicBezTo>
                  <a:cubicBezTo>
                    <a:pt x="2185" y="1869"/>
                    <a:pt x="2228" y="1800"/>
                    <a:pt x="2263" y="1790"/>
                  </a:cubicBezTo>
                  <a:cubicBezTo>
                    <a:pt x="2291" y="1743"/>
                    <a:pt x="2307" y="1721"/>
                    <a:pt x="2288" y="1709"/>
                  </a:cubicBezTo>
                  <a:lnTo>
                    <a:pt x="2319" y="1665"/>
                  </a:lnTo>
                  <a:cubicBezTo>
                    <a:pt x="2351" y="1653"/>
                    <a:pt x="2382" y="1609"/>
                    <a:pt x="2363" y="1596"/>
                  </a:cubicBezTo>
                  <a:cubicBezTo>
                    <a:pt x="2360" y="1565"/>
                    <a:pt x="2395" y="1552"/>
                    <a:pt x="2410" y="1530"/>
                  </a:cubicBezTo>
                  <a:cubicBezTo>
                    <a:pt x="2473" y="1508"/>
                    <a:pt x="2473" y="1508"/>
                    <a:pt x="2407" y="1496"/>
                  </a:cubicBezTo>
                  <a:cubicBezTo>
                    <a:pt x="2404" y="1494"/>
                    <a:pt x="2401" y="1493"/>
                    <a:pt x="2397" y="1493"/>
                  </a:cubicBezTo>
                  <a:cubicBezTo>
                    <a:pt x="2375" y="1493"/>
                    <a:pt x="2339" y="1521"/>
                    <a:pt x="2326" y="1540"/>
                  </a:cubicBezTo>
                  <a:lnTo>
                    <a:pt x="2282" y="1609"/>
                  </a:lnTo>
                  <a:lnTo>
                    <a:pt x="2310" y="1530"/>
                  </a:lnTo>
                  <a:cubicBezTo>
                    <a:pt x="2326" y="1505"/>
                    <a:pt x="2338" y="1449"/>
                    <a:pt x="2319" y="1436"/>
                  </a:cubicBezTo>
                  <a:cubicBezTo>
                    <a:pt x="2319" y="1436"/>
                    <a:pt x="2304" y="1427"/>
                    <a:pt x="2316" y="1402"/>
                  </a:cubicBezTo>
                  <a:lnTo>
                    <a:pt x="2316" y="1402"/>
                  </a:lnTo>
                  <a:lnTo>
                    <a:pt x="2354" y="1427"/>
                  </a:lnTo>
                  <a:cubicBezTo>
                    <a:pt x="2354" y="1452"/>
                    <a:pt x="2366" y="1474"/>
                    <a:pt x="2388" y="1483"/>
                  </a:cubicBezTo>
                  <a:cubicBezTo>
                    <a:pt x="2390" y="1483"/>
                    <a:pt x="2391" y="1483"/>
                    <a:pt x="2392" y="1483"/>
                  </a:cubicBezTo>
                  <a:cubicBezTo>
                    <a:pt x="2442" y="1483"/>
                    <a:pt x="2500" y="1429"/>
                    <a:pt x="2467" y="1405"/>
                  </a:cubicBezTo>
                  <a:cubicBezTo>
                    <a:pt x="2482" y="1383"/>
                    <a:pt x="2482" y="1383"/>
                    <a:pt x="2514" y="1374"/>
                  </a:cubicBezTo>
                  <a:cubicBezTo>
                    <a:pt x="2516" y="1375"/>
                    <a:pt x="2518" y="1376"/>
                    <a:pt x="2521" y="1376"/>
                  </a:cubicBezTo>
                  <a:cubicBezTo>
                    <a:pt x="2533" y="1376"/>
                    <a:pt x="2542" y="1354"/>
                    <a:pt x="2526" y="1314"/>
                  </a:cubicBezTo>
                  <a:cubicBezTo>
                    <a:pt x="2508" y="1273"/>
                    <a:pt x="2521" y="1248"/>
                    <a:pt x="2562" y="1248"/>
                  </a:cubicBezTo>
                  <a:cubicBezTo>
                    <a:pt x="2565" y="1248"/>
                    <a:pt x="2567" y="1248"/>
                    <a:pt x="2570" y="1248"/>
                  </a:cubicBezTo>
                  <a:cubicBezTo>
                    <a:pt x="2636" y="1229"/>
                    <a:pt x="2702" y="1142"/>
                    <a:pt x="2686" y="1129"/>
                  </a:cubicBezTo>
                  <a:cubicBezTo>
                    <a:pt x="2652" y="1104"/>
                    <a:pt x="2702" y="1041"/>
                    <a:pt x="2733" y="1032"/>
                  </a:cubicBezTo>
                  <a:cubicBezTo>
                    <a:pt x="2764" y="1026"/>
                    <a:pt x="2786" y="998"/>
                    <a:pt x="2783" y="966"/>
                  </a:cubicBezTo>
                  <a:lnTo>
                    <a:pt x="2783" y="966"/>
                  </a:lnTo>
                  <a:cubicBezTo>
                    <a:pt x="2789" y="970"/>
                    <a:pt x="2794" y="972"/>
                    <a:pt x="2800" y="972"/>
                  </a:cubicBezTo>
                  <a:cubicBezTo>
                    <a:pt x="2817" y="972"/>
                    <a:pt x="2832" y="956"/>
                    <a:pt x="2830" y="935"/>
                  </a:cubicBezTo>
                  <a:cubicBezTo>
                    <a:pt x="2830" y="935"/>
                    <a:pt x="2841" y="920"/>
                    <a:pt x="2827" y="920"/>
                  </a:cubicBezTo>
                  <a:cubicBezTo>
                    <a:pt x="2824" y="920"/>
                    <a:pt x="2820" y="921"/>
                    <a:pt x="2814" y="922"/>
                  </a:cubicBezTo>
                  <a:lnTo>
                    <a:pt x="2814" y="853"/>
                  </a:lnTo>
                  <a:cubicBezTo>
                    <a:pt x="2808" y="862"/>
                    <a:pt x="2802" y="865"/>
                    <a:pt x="2795" y="865"/>
                  </a:cubicBezTo>
                  <a:cubicBezTo>
                    <a:pt x="2784" y="865"/>
                    <a:pt x="2774" y="858"/>
                    <a:pt x="2764" y="850"/>
                  </a:cubicBezTo>
                  <a:cubicBezTo>
                    <a:pt x="2749" y="838"/>
                    <a:pt x="2830" y="763"/>
                    <a:pt x="2912" y="759"/>
                  </a:cubicBezTo>
                  <a:lnTo>
                    <a:pt x="2977" y="741"/>
                  </a:lnTo>
                  <a:lnTo>
                    <a:pt x="2943" y="716"/>
                  </a:lnTo>
                  <a:cubicBezTo>
                    <a:pt x="2958" y="698"/>
                    <a:pt x="2971" y="681"/>
                    <a:pt x="2984" y="681"/>
                  </a:cubicBezTo>
                  <a:cubicBezTo>
                    <a:pt x="2987" y="681"/>
                    <a:pt x="2990" y="682"/>
                    <a:pt x="2993" y="684"/>
                  </a:cubicBezTo>
                  <a:cubicBezTo>
                    <a:pt x="3000" y="690"/>
                    <a:pt x="3004" y="693"/>
                    <a:pt x="3008" y="693"/>
                  </a:cubicBezTo>
                  <a:cubicBezTo>
                    <a:pt x="3012" y="693"/>
                    <a:pt x="3016" y="688"/>
                    <a:pt x="3024" y="678"/>
                  </a:cubicBezTo>
                  <a:cubicBezTo>
                    <a:pt x="3024" y="678"/>
                    <a:pt x="3043" y="656"/>
                    <a:pt x="3028" y="643"/>
                  </a:cubicBezTo>
                  <a:cubicBezTo>
                    <a:pt x="2993" y="615"/>
                    <a:pt x="2993" y="615"/>
                    <a:pt x="3028" y="609"/>
                  </a:cubicBezTo>
                  <a:cubicBezTo>
                    <a:pt x="3033" y="610"/>
                    <a:pt x="3038" y="610"/>
                    <a:pt x="3043" y="610"/>
                  </a:cubicBezTo>
                  <a:cubicBezTo>
                    <a:pt x="3081" y="610"/>
                    <a:pt x="3095" y="588"/>
                    <a:pt x="3081" y="546"/>
                  </a:cubicBezTo>
                  <a:cubicBezTo>
                    <a:pt x="3060" y="530"/>
                    <a:pt x="3053" y="524"/>
                    <a:pt x="3066" y="524"/>
                  </a:cubicBezTo>
                  <a:cubicBezTo>
                    <a:pt x="3072" y="524"/>
                    <a:pt x="3083" y="525"/>
                    <a:pt x="3100" y="527"/>
                  </a:cubicBezTo>
                  <a:cubicBezTo>
                    <a:pt x="3107" y="531"/>
                    <a:pt x="3116" y="532"/>
                    <a:pt x="3124" y="532"/>
                  </a:cubicBezTo>
                  <a:cubicBezTo>
                    <a:pt x="3140" y="532"/>
                    <a:pt x="3155" y="526"/>
                    <a:pt x="3165" y="512"/>
                  </a:cubicBezTo>
                  <a:lnTo>
                    <a:pt x="3150" y="499"/>
                  </a:lnTo>
                  <a:cubicBezTo>
                    <a:pt x="3118" y="471"/>
                    <a:pt x="3134" y="452"/>
                    <a:pt x="3169" y="443"/>
                  </a:cubicBezTo>
                  <a:cubicBezTo>
                    <a:pt x="3172" y="446"/>
                    <a:pt x="3175" y="448"/>
                    <a:pt x="3179" y="448"/>
                  </a:cubicBezTo>
                  <a:cubicBezTo>
                    <a:pt x="3192" y="448"/>
                    <a:pt x="3207" y="425"/>
                    <a:pt x="3222" y="383"/>
                  </a:cubicBezTo>
                  <a:cubicBezTo>
                    <a:pt x="3249" y="348"/>
                    <a:pt x="3267" y="329"/>
                    <a:pt x="3281" y="329"/>
                  </a:cubicBezTo>
                  <a:cubicBezTo>
                    <a:pt x="3284" y="329"/>
                    <a:pt x="3288" y="331"/>
                    <a:pt x="3291" y="333"/>
                  </a:cubicBezTo>
                  <a:cubicBezTo>
                    <a:pt x="3304" y="345"/>
                    <a:pt x="3312" y="352"/>
                    <a:pt x="3315" y="352"/>
                  </a:cubicBezTo>
                  <a:cubicBezTo>
                    <a:pt x="3319" y="352"/>
                    <a:pt x="3315" y="341"/>
                    <a:pt x="3306" y="314"/>
                  </a:cubicBezTo>
                  <a:cubicBezTo>
                    <a:pt x="3310" y="280"/>
                    <a:pt x="3310" y="280"/>
                    <a:pt x="3360" y="252"/>
                  </a:cubicBezTo>
                  <a:cubicBezTo>
                    <a:pt x="3394" y="245"/>
                    <a:pt x="3394" y="245"/>
                    <a:pt x="3394" y="211"/>
                  </a:cubicBezTo>
                  <a:cubicBezTo>
                    <a:pt x="3373" y="192"/>
                    <a:pt x="3359" y="180"/>
                    <a:pt x="3347" y="180"/>
                  </a:cubicBezTo>
                  <a:cubicBezTo>
                    <a:pt x="3342" y="180"/>
                    <a:pt x="3337" y="183"/>
                    <a:pt x="3332" y="189"/>
                  </a:cubicBezTo>
                  <a:cubicBezTo>
                    <a:pt x="3321" y="201"/>
                    <a:pt x="3317" y="206"/>
                    <a:pt x="3312" y="206"/>
                  </a:cubicBezTo>
                  <a:cubicBezTo>
                    <a:pt x="3308" y="206"/>
                    <a:pt x="3304" y="202"/>
                    <a:pt x="3297" y="195"/>
                  </a:cubicBezTo>
                  <a:lnTo>
                    <a:pt x="3332" y="155"/>
                  </a:lnTo>
                  <a:cubicBezTo>
                    <a:pt x="3357" y="126"/>
                    <a:pt x="3375" y="95"/>
                    <a:pt x="3388" y="57"/>
                  </a:cubicBezTo>
                  <a:cubicBezTo>
                    <a:pt x="3400" y="24"/>
                    <a:pt x="3392" y="1"/>
                    <a:pt x="3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52"/>
            <p:cNvSpPr/>
            <p:nvPr/>
          </p:nvSpPr>
          <p:spPr>
            <a:xfrm>
              <a:off x="7762800" y="2101750"/>
              <a:ext cx="226675" cy="371650"/>
            </a:xfrm>
            <a:custGeom>
              <a:avLst/>
              <a:gdLst/>
              <a:ahLst/>
              <a:cxnLst/>
              <a:rect l="l" t="t" r="r" b="b"/>
              <a:pathLst>
                <a:path w="9067" h="14866" extrusionOk="0">
                  <a:moveTo>
                    <a:pt x="5904" y="391"/>
                  </a:moveTo>
                  <a:cubicBezTo>
                    <a:pt x="5917" y="391"/>
                    <a:pt x="5929" y="411"/>
                    <a:pt x="5939" y="429"/>
                  </a:cubicBezTo>
                  <a:cubicBezTo>
                    <a:pt x="5952" y="454"/>
                    <a:pt x="5952" y="454"/>
                    <a:pt x="5933" y="464"/>
                  </a:cubicBezTo>
                  <a:cubicBezTo>
                    <a:pt x="5917" y="457"/>
                    <a:pt x="5901" y="445"/>
                    <a:pt x="5889" y="426"/>
                  </a:cubicBezTo>
                  <a:lnTo>
                    <a:pt x="5895" y="395"/>
                  </a:lnTo>
                  <a:cubicBezTo>
                    <a:pt x="5898" y="392"/>
                    <a:pt x="5901" y="391"/>
                    <a:pt x="5904" y="391"/>
                  </a:cubicBezTo>
                  <a:close/>
                  <a:moveTo>
                    <a:pt x="5599" y="509"/>
                  </a:moveTo>
                  <a:cubicBezTo>
                    <a:pt x="5592" y="509"/>
                    <a:pt x="5584" y="511"/>
                    <a:pt x="5576" y="514"/>
                  </a:cubicBezTo>
                  <a:lnTo>
                    <a:pt x="5591" y="536"/>
                  </a:lnTo>
                  <a:cubicBezTo>
                    <a:pt x="5597" y="547"/>
                    <a:pt x="5603" y="550"/>
                    <a:pt x="5611" y="550"/>
                  </a:cubicBezTo>
                  <a:cubicBezTo>
                    <a:pt x="5620" y="550"/>
                    <a:pt x="5631" y="544"/>
                    <a:pt x="5641" y="539"/>
                  </a:cubicBezTo>
                  <a:lnTo>
                    <a:pt x="5626" y="517"/>
                  </a:lnTo>
                  <a:cubicBezTo>
                    <a:pt x="5617" y="512"/>
                    <a:pt x="5608" y="509"/>
                    <a:pt x="5599" y="509"/>
                  </a:cubicBezTo>
                  <a:close/>
                  <a:moveTo>
                    <a:pt x="6202" y="689"/>
                  </a:moveTo>
                  <a:lnTo>
                    <a:pt x="6199" y="724"/>
                  </a:lnTo>
                  <a:lnTo>
                    <a:pt x="6212" y="746"/>
                  </a:lnTo>
                  <a:cubicBezTo>
                    <a:pt x="6231" y="736"/>
                    <a:pt x="6231" y="736"/>
                    <a:pt x="6218" y="711"/>
                  </a:cubicBezTo>
                  <a:lnTo>
                    <a:pt x="6202" y="689"/>
                  </a:lnTo>
                  <a:close/>
                  <a:moveTo>
                    <a:pt x="6059" y="657"/>
                  </a:moveTo>
                  <a:cubicBezTo>
                    <a:pt x="6065" y="657"/>
                    <a:pt x="6072" y="668"/>
                    <a:pt x="6086" y="692"/>
                  </a:cubicBezTo>
                  <a:cubicBezTo>
                    <a:pt x="6099" y="714"/>
                    <a:pt x="6111" y="739"/>
                    <a:pt x="6093" y="749"/>
                  </a:cubicBezTo>
                  <a:lnTo>
                    <a:pt x="6080" y="727"/>
                  </a:lnTo>
                  <a:cubicBezTo>
                    <a:pt x="6090" y="720"/>
                    <a:pt x="6086" y="714"/>
                    <a:pt x="6079" y="714"/>
                  </a:cubicBezTo>
                  <a:cubicBezTo>
                    <a:pt x="6073" y="714"/>
                    <a:pt x="6064" y="720"/>
                    <a:pt x="6061" y="736"/>
                  </a:cubicBezTo>
                  <a:lnTo>
                    <a:pt x="6027" y="755"/>
                  </a:lnTo>
                  <a:cubicBezTo>
                    <a:pt x="6011" y="733"/>
                    <a:pt x="6017" y="705"/>
                    <a:pt x="6036" y="689"/>
                  </a:cubicBezTo>
                  <a:cubicBezTo>
                    <a:pt x="6047" y="668"/>
                    <a:pt x="6052" y="657"/>
                    <a:pt x="6059" y="657"/>
                  </a:cubicBezTo>
                  <a:close/>
                  <a:moveTo>
                    <a:pt x="6682" y="2064"/>
                  </a:moveTo>
                  <a:cubicBezTo>
                    <a:pt x="6703" y="2064"/>
                    <a:pt x="6739" y="2098"/>
                    <a:pt x="6748" y="2118"/>
                  </a:cubicBezTo>
                  <a:cubicBezTo>
                    <a:pt x="6754" y="2131"/>
                    <a:pt x="6752" y="2140"/>
                    <a:pt x="6743" y="2140"/>
                  </a:cubicBezTo>
                  <a:cubicBezTo>
                    <a:pt x="6735" y="2140"/>
                    <a:pt x="6720" y="2132"/>
                    <a:pt x="6701" y="2112"/>
                  </a:cubicBezTo>
                  <a:lnTo>
                    <a:pt x="6676" y="2065"/>
                  </a:lnTo>
                  <a:cubicBezTo>
                    <a:pt x="6677" y="2064"/>
                    <a:pt x="6680" y="2064"/>
                    <a:pt x="6682" y="2064"/>
                  </a:cubicBezTo>
                  <a:close/>
                  <a:moveTo>
                    <a:pt x="6740" y="2216"/>
                  </a:moveTo>
                  <a:cubicBezTo>
                    <a:pt x="6736" y="2216"/>
                    <a:pt x="6732" y="2217"/>
                    <a:pt x="6729" y="2218"/>
                  </a:cubicBezTo>
                  <a:cubicBezTo>
                    <a:pt x="6707" y="2228"/>
                    <a:pt x="6719" y="2253"/>
                    <a:pt x="6744" y="2300"/>
                  </a:cubicBezTo>
                  <a:cubicBezTo>
                    <a:pt x="6754" y="2319"/>
                    <a:pt x="6766" y="2331"/>
                    <a:pt x="6785" y="2341"/>
                  </a:cubicBezTo>
                  <a:cubicBezTo>
                    <a:pt x="6804" y="2334"/>
                    <a:pt x="6791" y="2309"/>
                    <a:pt x="6782" y="2284"/>
                  </a:cubicBezTo>
                  <a:cubicBezTo>
                    <a:pt x="6779" y="2235"/>
                    <a:pt x="6758" y="2216"/>
                    <a:pt x="6740" y="2216"/>
                  </a:cubicBezTo>
                  <a:close/>
                  <a:moveTo>
                    <a:pt x="7336" y="3227"/>
                  </a:moveTo>
                  <a:cubicBezTo>
                    <a:pt x="7351" y="3227"/>
                    <a:pt x="7360" y="3249"/>
                    <a:pt x="7368" y="3271"/>
                  </a:cubicBezTo>
                  <a:lnTo>
                    <a:pt x="7349" y="3281"/>
                  </a:lnTo>
                  <a:lnTo>
                    <a:pt x="7321" y="3262"/>
                  </a:lnTo>
                  <a:lnTo>
                    <a:pt x="7330" y="3228"/>
                  </a:lnTo>
                  <a:cubicBezTo>
                    <a:pt x="7332" y="3227"/>
                    <a:pt x="7334" y="3227"/>
                    <a:pt x="7336" y="3227"/>
                  </a:cubicBezTo>
                  <a:close/>
                  <a:moveTo>
                    <a:pt x="7262" y="3344"/>
                  </a:moveTo>
                  <a:lnTo>
                    <a:pt x="7321" y="3378"/>
                  </a:lnTo>
                  <a:cubicBezTo>
                    <a:pt x="7399" y="3406"/>
                    <a:pt x="7399" y="3406"/>
                    <a:pt x="7362" y="3422"/>
                  </a:cubicBezTo>
                  <a:cubicBezTo>
                    <a:pt x="7354" y="3424"/>
                    <a:pt x="7347" y="3427"/>
                    <a:pt x="7337" y="3427"/>
                  </a:cubicBezTo>
                  <a:cubicBezTo>
                    <a:pt x="7323" y="3427"/>
                    <a:pt x="7306" y="3420"/>
                    <a:pt x="7283" y="3394"/>
                  </a:cubicBezTo>
                  <a:lnTo>
                    <a:pt x="7262" y="3344"/>
                  </a:lnTo>
                  <a:close/>
                  <a:moveTo>
                    <a:pt x="7582" y="3908"/>
                  </a:moveTo>
                  <a:cubicBezTo>
                    <a:pt x="7592" y="3908"/>
                    <a:pt x="7614" y="3917"/>
                    <a:pt x="7644" y="3923"/>
                  </a:cubicBezTo>
                  <a:cubicBezTo>
                    <a:pt x="7672" y="3953"/>
                    <a:pt x="7681" y="3963"/>
                    <a:pt x="7667" y="3963"/>
                  </a:cubicBezTo>
                  <a:cubicBezTo>
                    <a:pt x="7661" y="3963"/>
                    <a:pt x="7650" y="3961"/>
                    <a:pt x="7634" y="3958"/>
                  </a:cubicBezTo>
                  <a:lnTo>
                    <a:pt x="7578" y="3920"/>
                  </a:lnTo>
                  <a:cubicBezTo>
                    <a:pt x="7575" y="3911"/>
                    <a:pt x="7576" y="3908"/>
                    <a:pt x="7582" y="3908"/>
                  </a:cubicBezTo>
                  <a:close/>
                  <a:moveTo>
                    <a:pt x="7606" y="4143"/>
                  </a:moveTo>
                  <a:cubicBezTo>
                    <a:pt x="7624" y="4143"/>
                    <a:pt x="7644" y="4155"/>
                    <a:pt x="7644" y="4155"/>
                  </a:cubicBezTo>
                  <a:lnTo>
                    <a:pt x="7650" y="4180"/>
                  </a:lnTo>
                  <a:cubicBezTo>
                    <a:pt x="7641" y="4185"/>
                    <a:pt x="7632" y="4188"/>
                    <a:pt x="7624" y="4188"/>
                  </a:cubicBezTo>
                  <a:cubicBezTo>
                    <a:pt x="7616" y="4188"/>
                    <a:pt x="7608" y="4184"/>
                    <a:pt x="7603" y="4171"/>
                  </a:cubicBezTo>
                  <a:lnTo>
                    <a:pt x="7594" y="4146"/>
                  </a:lnTo>
                  <a:cubicBezTo>
                    <a:pt x="7597" y="4144"/>
                    <a:pt x="7602" y="4143"/>
                    <a:pt x="7606" y="4143"/>
                  </a:cubicBezTo>
                  <a:close/>
                  <a:moveTo>
                    <a:pt x="7920" y="4434"/>
                  </a:moveTo>
                  <a:lnTo>
                    <a:pt x="7898" y="4440"/>
                  </a:lnTo>
                  <a:lnTo>
                    <a:pt x="7879" y="4450"/>
                  </a:lnTo>
                  <a:lnTo>
                    <a:pt x="7920" y="4434"/>
                  </a:lnTo>
                  <a:close/>
                  <a:moveTo>
                    <a:pt x="7734" y="4662"/>
                  </a:moveTo>
                  <a:lnTo>
                    <a:pt x="7734" y="4662"/>
                  </a:lnTo>
                  <a:cubicBezTo>
                    <a:pt x="7740" y="4662"/>
                    <a:pt x="7764" y="4693"/>
                    <a:pt x="7769" y="4713"/>
                  </a:cubicBezTo>
                  <a:lnTo>
                    <a:pt x="7750" y="4719"/>
                  </a:lnTo>
                  <a:cubicBezTo>
                    <a:pt x="7741" y="4694"/>
                    <a:pt x="7713" y="4675"/>
                    <a:pt x="7735" y="4669"/>
                  </a:cubicBezTo>
                  <a:cubicBezTo>
                    <a:pt x="7733" y="4664"/>
                    <a:pt x="7733" y="4662"/>
                    <a:pt x="7734" y="4662"/>
                  </a:cubicBezTo>
                  <a:close/>
                  <a:moveTo>
                    <a:pt x="7925" y="4836"/>
                  </a:moveTo>
                  <a:cubicBezTo>
                    <a:pt x="7935" y="4836"/>
                    <a:pt x="7943" y="4840"/>
                    <a:pt x="7948" y="4854"/>
                  </a:cubicBezTo>
                  <a:cubicBezTo>
                    <a:pt x="7972" y="4872"/>
                    <a:pt x="7969" y="4898"/>
                    <a:pt x="7937" y="4898"/>
                  </a:cubicBezTo>
                  <a:cubicBezTo>
                    <a:pt x="7931" y="4898"/>
                    <a:pt x="7924" y="4897"/>
                    <a:pt x="7917" y="4895"/>
                  </a:cubicBezTo>
                  <a:lnTo>
                    <a:pt x="7901" y="4841"/>
                  </a:lnTo>
                  <a:cubicBezTo>
                    <a:pt x="7909" y="4839"/>
                    <a:pt x="7918" y="4836"/>
                    <a:pt x="7925" y="4836"/>
                  </a:cubicBezTo>
                  <a:close/>
                  <a:moveTo>
                    <a:pt x="8017" y="5061"/>
                  </a:moveTo>
                  <a:lnTo>
                    <a:pt x="8023" y="5089"/>
                  </a:lnTo>
                  <a:cubicBezTo>
                    <a:pt x="8032" y="5114"/>
                    <a:pt x="8032" y="5114"/>
                    <a:pt x="8011" y="5120"/>
                  </a:cubicBezTo>
                  <a:lnTo>
                    <a:pt x="8004" y="5095"/>
                  </a:lnTo>
                  <a:lnTo>
                    <a:pt x="8017" y="5061"/>
                  </a:lnTo>
                  <a:close/>
                  <a:moveTo>
                    <a:pt x="8164" y="5330"/>
                  </a:moveTo>
                  <a:cubicBezTo>
                    <a:pt x="8142" y="5337"/>
                    <a:pt x="8133" y="5368"/>
                    <a:pt x="8133" y="5368"/>
                  </a:cubicBezTo>
                  <a:cubicBezTo>
                    <a:pt x="8138" y="5388"/>
                    <a:pt x="8153" y="5390"/>
                    <a:pt x="8159" y="5390"/>
                  </a:cubicBezTo>
                  <a:cubicBezTo>
                    <a:pt x="8160" y="5390"/>
                    <a:pt x="8161" y="5390"/>
                    <a:pt x="8161" y="5390"/>
                  </a:cubicBezTo>
                  <a:cubicBezTo>
                    <a:pt x="8161" y="5390"/>
                    <a:pt x="8180" y="5384"/>
                    <a:pt x="8170" y="5355"/>
                  </a:cubicBezTo>
                  <a:lnTo>
                    <a:pt x="8164" y="5330"/>
                  </a:lnTo>
                  <a:close/>
                  <a:moveTo>
                    <a:pt x="8077" y="5527"/>
                  </a:moveTo>
                  <a:cubicBezTo>
                    <a:pt x="8093" y="5527"/>
                    <a:pt x="8098" y="5547"/>
                    <a:pt x="8098" y="5547"/>
                  </a:cubicBezTo>
                  <a:cubicBezTo>
                    <a:pt x="8108" y="5575"/>
                    <a:pt x="8114" y="5600"/>
                    <a:pt x="8095" y="5606"/>
                  </a:cubicBezTo>
                  <a:cubicBezTo>
                    <a:pt x="8095" y="5606"/>
                    <a:pt x="8093" y="5607"/>
                    <a:pt x="8090" y="5607"/>
                  </a:cubicBezTo>
                  <a:cubicBezTo>
                    <a:pt x="8083" y="5607"/>
                    <a:pt x="8071" y="5604"/>
                    <a:pt x="8067" y="5584"/>
                  </a:cubicBezTo>
                  <a:cubicBezTo>
                    <a:pt x="8064" y="5565"/>
                    <a:pt x="8064" y="5547"/>
                    <a:pt x="8070" y="5528"/>
                  </a:cubicBezTo>
                  <a:cubicBezTo>
                    <a:pt x="8073" y="5527"/>
                    <a:pt x="8075" y="5527"/>
                    <a:pt x="8077" y="5527"/>
                  </a:cubicBezTo>
                  <a:close/>
                  <a:moveTo>
                    <a:pt x="8433" y="5748"/>
                  </a:moveTo>
                  <a:cubicBezTo>
                    <a:pt x="8430" y="5748"/>
                    <a:pt x="8427" y="5755"/>
                    <a:pt x="8421" y="5769"/>
                  </a:cubicBezTo>
                  <a:lnTo>
                    <a:pt x="8437" y="5822"/>
                  </a:lnTo>
                  <a:cubicBezTo>
                    <a:pt x="8456" y="5816"/>
                    <a:pt x="8456" y="5816"/>
                    <a:pt x="8449" y="5791"/>
                  </a:cubicBezTo>
                  <a:cubicBezTo>
                    <a:pt x="8440" y="5761"/>
                    <a:pt x="8437" y="5748"/>
                    <a:pt x="8433" y="5748"/>
                  </a:cubicBezTo>
                  <a:close/>
                  <a:moveTo>
                    <a:pt x="7749" y="5982"/>
                  </a:moveTo>
                  <a:cubicBezTo>
                    <a:pt x="7748" y="5982"/>
                    <a:pt x="7746" y="5982"/>
                    <a:pt x="7744" y="5982"/>
                  </a:cubicBezTo>
                  <a:cubicBezTo>
                    <a:pt x="7725" y="5988"/>
                    <a:pt x="7732" y="6014"/>
                    <a:pt x="7779" y="6029"/>
                  </a:cubicBezTo>
                  <a:cubicBezTo>
                    <a:pt x="7801" y="6023"/>
                    <a:pt x="7801" y="6023"/>
                    <a:pt x="7791" y="5998"/>
                  </a:cubicBezTo>
                  <a:cubicBezTo>
                    <a:pt x="7791" y="5998"/>
                    <a:pt x="7770" y="5982"/>
                    <a:pt x="7749" y="5982"/>
                  </a:cubicBezTo>
                  <a:close/>
                  <a:moveTo>
                    <a:pt x="8223" y="6002"/>
                  </a:moveTo>
                  <a:cubicBezTo>
                    <a:pt x="8227" y="6002"/>
                    <a:pt x="8230" y="6015"/>
                    <a:pt x="8239" y="6045"/>
                  </a:cubicBezTo>
                  <a:cubicBezTo>
                    <a:pt x="8246" y="6070"/>
                    <a:pt x="8227" y="6076"/>
                    <a:pt x="8227" y="6076"/>
                  </a:cubicBezTo>
                  <a:cubicBezTo>
                    <a:pt x="8225" y="6077"/>
                    <a:pt x="8223" y="6077"/>
                    <a:pt x="8222" y="6077"/>
                  </a:cubicBezTo>
                  <a:cubicBezTo>
                    <a:pt x="8207" y="6077"/>
                    <a:pt x="8220" y="6046"/>
                    <a:pt x="8211" y="6023"/>
                  </a:cubicBezTo>
                  <a:cubicBezTo>
                    <a:pt x="8217" y="6009"/>
                    <a:pt x="8220" y="6002"/>
                    <a:pt x="8223" y="6002"/>
                  </a:cubicBezTo>
                  <a:close/>
                  <a:moveTo>
                    <a:pt x="8395" y="6454"/>
                  </a:moveTo>
                  <a:cubicBezTo>
                    <a:pt x="8409" y="6454"/>
                    <a:pt x="8411" y="6478"/>
                    <a:pt x="8380" y="6512"/>
                  </a:cubicBezTo>
                  <a:cubicBezTo>
                    <a:pt x="8374" y="6514"/>
                    <a:pt x="8370" y="6515"/>
                    <a:pt x="8367" y="6515"/>
                  </a:cubicBezTo>
                  <a:cubicBezTo>
                    <a:pt x="8361" y="6515"/>
                    <a:pt x="8360" y="6509"/>
                    <a:pt x="8355" y="6490"/>
                  </a:cubicBezTo>
                  <a:cubicBezTo>
                    <a:pt x="8355" y="6490"/>
                    <a:pt x="8368" y="6459"/>
                    <a:pt x="8390" y="6455"/>
                  </a:cubicBezTo>
                  <a:cubicBezTo>
                    <a:pt x="8392" y="6455"/>
                    <a:pt x="8393" y="6454"/>
                    <a:pt x="8395" y="6454"/>
                  </a:cubicBezTo>
                  <a:close/>
                  <a:moveTo>
                    <a:pt x="8412" y="6643"/>
                  </a:moveTo>
                  <a:lnTo>
                    <a:pt x="8440" y="6665"/>
                  </a:lnTo>
                  <a:lnTo>
                    <a:pt x="8446" y="6690"/>
                  </a:lnTo>
                  <a:cubicBezTo>
                    <a:pt x="8437" y="6693"/>
                    <a:pt x="8428" y="6696"/>
                    <a:pt x="8421" y="6696"/>
                  </a:cubicBezTo>
                  <a:cubicBezTo>
                    <a:pt x="8410" y="6696"/>
                    <a:pt x="8403" y="6691"/>
                    <a:pt x="8399" y="6675"/>
                  </a:cubicBezTo>
                  <a:lnTo>
                    <a:pt x="8412" y="6643"/>
                  </a:lnTo>
                  <a:close/>
                  <a:moveTo>
                    <a:pt x="8719" y="8380"/>
                  </a:moveTo>
                  <a:lnTo>
                    <a:pt x="8744" y="8405"/>
                  </a:lnTo>
                  <a:lnTo>
                    <a:pt x="8747" y="8430"/>
                  </a:lnTo>
                  <a:cubicBezTo>
                    <a:pt x="8740" y="8431"/>
                    <a:pt x="8733" y="8432"/>
                    <a:pt x="8727" y="8432"/>
                  </a:cubicBezTo>
                  <a:cubicBezTo>
                    <a:pt x="8714" y="8432"/>
                    <a:pt x="8705" y="8428"/>
                    <a:pt x="8703" y="8411"/>
                  </a:cubicBezTo>
                  <a:lnTo>
                    <a:pt x="8719" y="8380"/>
                  </a:lnTo>
                  <a:close/>
                  <a:moveTo>
                    <a:pt x="8794" y="9043"/>
                  </a:moveTo>
                  <a:cubicBezTo>
                    <a:pt x="8806" y="9043"/>
                    <a:pt x="8826" y="9050"/>
                    <a:pt x="8840" y="9050"/>
                  </a:cubicBezTo>
                  <a:cubicBezTo>
                    <a:pt x="8841" y="9050"/>
                    <a:pt x="8843" y="9050"/>
                    <a:pt x="8844" y="9050"/>
                  </a:cubicBezTo>
                  <a:lnTo>
                    <a:pt x="8844" y="9050"/>
                  </a:lnTo>
                  <a:cubicBezTo>
                    <a:pt x="8844" y="9078"/>
                    <a:pt x="8844" y="9078"/>
                    <a:pt x="8825" y="9078"/>
                  </a:cubicBezTo>
                  <a:cubicBezTo>
                    <a:pt x="8824" y="9079"/>
                    <a:pt x="8823" y="9079"/>
                    <a:pt x="8821" y="9079"/>
                  </a:cubicBezTo>
                  <a:cubicBezTo>
                    <a:pt x="8801" y="9079"/>
                    <a:pt x="8781" y="9056"/>
                    <a:pt x="8781" y="9056"/>
                  </a:cubicBezTo>
                  <a:cubicBezTo>
                    <a:pt x="8780" y="9046"/>
                    <a:pt x="8786" y="9043"/>
                    <a:pt x="8794" y="9043"/>
                  </a:cubicBezTo>
                  <a:close/>
                  <a:moveTo>
                    <a:pt x="8982" y="9482"/>
                  </a:moveTo>
                  <a:cubicBezTo>
                    <a:pt x="9000" y="9482"/>
                    <a:pt x="9020" y="9508"/>
                    <a:pt x="9020" y="9508"/>
                  </a:cubicBezTo>
                  <a:lnTo>
                    <a:pt x="9023" y="9536"/>
                  </a:lnTo>
                  <a:cubicBezTo>
                    <a:pt x="9001" y="9536"/>
                    <a:pt x="8979" y="9536"/>
                    <a:pt x="8979" y="9508"/>
                  </a:cubicBezTo>
                  <a:lnTo>
                    <a:pt x="8979" y="9483"/>
                  </a:lnTo>
                  <a:cubicBezTo>
                    <a:pt x="8980" y="9482"/>
                    <a:pt x="8981" y="9482"/>
                    <a:pt x="8982" y="9482"/>
                  </a:cubicBezTo>
                  <a:close/>
                  <a:moveTo>
                    <a:pt x="8882" y="9840"/>
                  </a:moveTo>
                  <a:lnTo>
                    <a:pt x="8904" y="9868"/>
                  </a:lnTo>
                  <a:lnTo>
                    <a:pt x="8904" y="9896"/>
                  </a:lnTo>
                  <a:cubicBezTo>
                    <a:pt x="8882" y="9896"/>
                    <a:pt x="8863" y="9896"/>
                    <a:pt x="8863" y="9868"/>
                  </a:cubicBezTo>
                  <a:lnTo>
                    <a:pt x="8882" y="9840"/>
                  </a:lnTo>
                  <a:close/>
                  <a:moveTo>
                    <a:pt x="8628" y="11724"/>
                  </a:moveTo>
                  <a:cubicBezTo>
                    <a:pt x="8644" y="11724"/>
                    <a:pt x="8648" y="11747"/>
                    <a:pt x="8644" y="11767"/>
                  </a:cubicBezTo>
                  <a:cubicBezTo>
                    <a:pt x="8630" y="11807"/>
                    <a:pt x="8626" y="11817"/>
                    <a:pt x="8617" y="11817"/>
                  </a:cubicBezTo>
                  <a:cubicBezTo>
                    <a:pt x="8614" y="11817"/>
                    <a:pt x="8611" y="11816"/>
                    <a:pt x="8606" y="11814"/>
                  </a:cubicBezTo>
                  <a:cubicBezTo>
                    <a:pt x="8584" y="11808"/>
                    <a:pt x="8603" y="11755"/>
                    <a:pt x="8612" y="11730"/>
                  </a:cubicBezTo>
                  <a:cubicBezTo>
                    <a:pt x="8618" y="11726"/>
                    <a:pt x="8623" y="11724"/>
                    <a:pt x="8628" y="11724"/>
                  </a:cubicBezTo>
                  <a:close/>
                  <a:moveTo>
                    <a:pt x="200" y="12037"/>
                  </a:moveTo>
                  <a:cubicBezTo>
                    <a:pt x="210" y="12037"/>
                    <a:pt x="203" y="12044"/>
                    <a:pt x="185" y="12062"/>
                  </a:cubicBezTo>
                  <a:cubicBezTo>
                    <a:pt x="175" y="12072"/>
                    <a:pt x="166" y="12083"/>
                    <a:pt x="155" y="12083"/>
                  </a:cubicBezTo>
                  <a:cubicBezTo>
                    <a:pt x="150" y="12083"/>
                    <a:pt x="145" y="12080"/>
                    <a:pt x="138" y="12074"/>
                  </a:cubicBezTo>
                  <a:cubicBezTo>
                    <a:pt x="76" y="12066"/>
                    <a:pt x="93" y="12042"/>
                    <a:pt x="147" y="12042"/>
                  </a:cubicBezTo>
                  <a:cubicBezTo>
                    <a:pt x="153" y="12042"/>
                    <a:pt x="160" y="12042"/>
                    <a:pt x="167" y="12043"/>
                  </a:cubicBezTo>
                  <a:cubicBezTo>
                    <a:pt x="184" y="12040"/>
                    <a:pt x="195" y="12037"/>
                    <a:pt x="200" y="12037"/>
                  </a:cubicBezTo>
                  <a:close/>
                  <a:moveTo>
                    <a:pt x="8180" y="12764"/>
                  </a:moveTo>
                  <a:cubicBezTo>
                    <a:pt x="8195" y="12776"/>
                    <a:pt x="8202" y="12811"/>
                    <a:pt x="8202" y="12811"/>
                  </a:cubicBezTo>
                  <a:lnTo>
                    <a:pt x="8186" y="12836"/>
                  </a:lnTo>
                  <a:cubicBezTo>
                    <a:pt x="8167" y="12823"/>
                    <a:pt x="8152" y="12814"/>
                    <a:pt x="8164" y="12789"/>
                  </a:cubicBezTo>
                  <a:lnTo>
                    <a:pt x="8180" y="12764"/>
                  </a:lnTo>
                  <a:close/>
                  <a:moveTo>
                    <a:pt x="3236" y="14322"/>
                  </a:moveTo>
                  <a:cubicBezTo>
                    <a:pt x="3244" y="14322"/>
                    <a:pt x="3252" y="14324"/>
                    <a:pt x="3260" y="14327"/>
                  </a:cubicBezTo>
                  <a:cubicBezTo>
                    <a:pt x="3284" y="14337"/>
                    <a:pt x="3270" y="14375"/>
                    <a:pt x="3216" y="14375"/>
                  </a:cubicBezTo>
                  <a:cubicBezTo>
                    <a:pt x="3214" y="14375"/>
                    <a:pt x="3212" y="14375"/>
                    <a:pt x="3210" y="14375"/>
                  </a:cubicBezTo>
                  <a:cubicBezTo>
                    <a:pt x="3181" y="14365"/>
                    <a:pt x="3184" y="14362"/>
                    <a:pt x="3191" y="14343"/>
                  </a:cubicBezTo>
                  <a:cubicBezTo>
                    <a:pt x="3201" y="14330"/>
                    <a:pt x="3218" y="14322"/>
                    <a:pt x="3236" y="14322"/>
                  </a:cubicBezTo>
                  <a:close/>
                  <a:moveTo>
                    <a:pt x="5842" y="14475"/>
                  </a:moveTo>
                  <a:cubicBezTo>
                    <a:pt x="5840" y="14475"/>
                    <a:pt x="5842" y="14480"/>
                    <a:pt x="5854" y="14487"/>
                  </a:cubicBezTo>
                  <a:lnTo>
                    <a:pt x="5854" y="14487"/>
                  </a:lnTo>
                  <a:cubicBezTo>
                    <a:pt x="5849" y="14479"/>
                    <a:pt x="5844" y="14475"/>
                    <a:pt x="5842" y="14475"/>
                  </a:cubicBezTo>
                  <a:close/>
                  <a:moveTo>
                    <a:pt x="5854" y="14487"/>
                  </a:moveTo>
                  <a:lnTo>
                    <a:pt x="5854" y="14487"/>
                  </a:lnTo>
                  <a:cubicBezTo>
                    <a:pt x="5854" y="14488"/>
                    <a:pt x="5854" y="14488"/>
                    <a:pt x="5855" y="14489"/>
                  </a:cubicBezTo>
                  <a:lnTo>
                    <a:pt x="5855" y="14489"/>
                  </a:lnTo>
                  <a:cubicBezTo>
                    <a:pt x="5855" y="14489"/>
                    <a:pt x="5855" y="14488"/>
                    <a:pt x="5854" y="14487"/>
                  </a:cubicBezTo>
                  <a:cubicBezTo>
                    <a:pt x="5854" y="14487"/>
                    <a:pt x="5854" y="14487"/>
                    <a:pt x="5854" y="14487"/>
                  </a:cubicBezTo>
                  <a:close/>
                  <a:moveTo>
                    <a:pt x="6547" y="14456"/>
                  </a:moveTo>
                  <a:lnTo>
                    <a:pt x="6582" y="14462"/>
                  </a:lnTo>
                  <a:cubicBezTo>
                    <a:pt x="6591" y="14481"/>
                    <a:pt x="6566" y="14494"/>
                    <a:pt x="6566" y="14494"/>
                  </a:cubicBezTo>
                  <a:cubicBezTo>
                    <a:pt x="6554" y="14497"/>
                    <a:pt x="6547" y="14500"/>
                    <a:pt x="6543" y="14500"/>
                  </a:cubicBezTo>
                  <a:cubicBezTo>
                    <a:pt x="6536" y="14500"/>
                    <a:pt x="6534" y="14495"/>
                    <a:pt x="6528" y="14484"/>
                  </a:cubicBezTo>
                  <a:cubicBezTo>
                    <a:pt x="6528" y="14484"/>
                    <a:pt x="6522" y="14465"/>
                    <a:pt x="6547" y="14456"/>
                  </a:cubicBezTo>
                  <a:close/>
                  <a:moveTo>
                    <a:pt x="6023" y="14532"/>
                  </a:moveTo>
                  <a:cubicBezTo>
                    <a:pt x="6032" y="14532"/>
                    <a:pt x="6027" y="14538"/>
                    <a:pt x="6014" y="14553"/>
                  </a:cubicBezTo>
                  <a:cubicBezTo>
                    <a:pt x="6001" y="14570"/>
                    <a:pt x="5985" y="14580"/>
                    <a:pt x="5973" y="14580"/>
                  </a:cubicBezTo>
                  <a:cubicBezTo>
                    <a:pt x="5966" y="14580"/>
                    <a:pt x="5960" y="14576"/>
                    <a:pt x="5958" y="14569"/>
                  </a:cubicBezTo>
                  <a:cubicBezTo>
                    <a:pt x="5955" y="14547"/>
                    <a:pt x="5955" y="14547"/>
                    <a:pt x="5980" y="14541"/>
                  </a:cubicBezTo>
                  <a:cubicBezTo>
                    <a:pt x="6003" y="14535"/>
                    <a:pt x="6017" y="14532"/>
                    <a:pt x="6023" y="14532"/>
                  </a:cubicBezTo>
                  <a:close/>
                  <a:moveTo>
                    <a:pt x="4164" y="14549"/>
                  </a:moveTo>
                  <a:cubicBezTo>
                    <a:pt x="4170" y="14549"/>
                    <a:pt x="4174" y="14551"/>
                    <a:pt x="4172" y="14559"/>
                  </a:cubicBezTo>
                  <a:lnTo>
                    <a:pt x="4168" y="14581"/>
                  </a:lnTo>
                  <a:cubicBezTo>
                    <a:pt x="4149" y="14589"/>
                    <a:pt x="4127" y="14599"/>
                    <a:pt x="4116" y="14599"/>
                  </a:cubicBezTo>
                  <a:cubicBezTo>
                    <a:pt x="4110" y="14599"/>
                    <a:pt x="4107" y="14596"/>
                    <a:pt x="4109" y="14588"/>
                  </a:cubicBezTo>
                  <a:cubicBezTo>
                    <a:pt x="4115" y="14572"/>
                    <a:pt x="4128" y="14559"/>
                    <a:pt x="4147" y="14553"/>
                  </a:cubicBezTo>
                  <a:cubicBezTo>
                    <a:pt x="4147" y="14553"/>
                    <a:pt x="4157" y="14549"/>
                    <a:pt x="4164" y="14549"/>
                  </a:cubicBezTo>
                  <a:close/>
                  <a:moveTo>
                    <a:pt x="5597" y="14594"/>
                  </a:moveTo>
                  <a:lnTo>
                    <a:pt x="5597" y="14594"/>
                  </a:lnTo>
                  <a:cubicBezTo>
                    <a:pt x="5579" y="14596"/>
                    <a:pt x="5574" y="14606"/>
                    <a:pt x="5580" y="14606"/>
                  </a:cubicBezTo>
                  <a:cubicBezTo>
                    <a:pt x="5582" y="14606"/>
                    <a:pt x="5589" y="14603"/>
                    <a:pt x="5597" y="14594"/>
                  </a:cubicBezTo>
                  <a:close/>
                  <a:moveTo>
                    <a:pt x="5792" y="14584"/>
                  </a:moveTo>
                  <a:lnTo>
                    <a:pt x="5823" y="14600"/>
                  </a:lnTo>
                  <a:lnTo>
                    <a:pt x="5795" y="14603"/>
                  </a:lnTo>
                  <a:cubicBezTo>
                    <a:pt x="5785" y="14605"/>
                    <a:pt x="5779" y="14607"/>
                    <a:pt x="5774" y="14607"/>
                  </a:cubicBezTo>
                  <a:cubicBezTo>
                    <a:pt x="5766" y="14607"/>
                    <a:pt x="5766" y="14602"/>
                    <a:pt x="5764" y="14588"/>
                  </a:cubicBezTo>
                  <a:lnTo>
                    <a:pt x="5792" y="14584"/>
                  </a:lnTo>
                  <a:close/>
                  <a:moveTo>
                    <a:pt x="5519" y="14625"/>
                  </a:moveTo>
                  <a:lnTo>
                    <a:pt x="5547" y="14641"/>
                  </a:lnTo>
                  <a:lnTo>
                    <a:pt x="5519" y="14644"/>
                  </a:lnTo>
                  <a:cubicBezTo>
                    <a:pt x="5512" y="14645"/>
                    <a:pt x="5507" y="14646"/>
                    <a:pt x="5503" y="14646"/>
                  </a:cubicBezTo>
                  <a:cubicBezTo>
                    <a:pt x="5494" y="14646"/>
                    <a:pt x="5493" y="14642"/>
                    <a:pt x="5491" y="14628"/>
                  </a:cubicBezTo>
                  <a:lnTo>
                    <a:pt x="5519" y="14625"/>
                  </a:lnTo>
                  <a:close/>
                  <a:moveTo>
                    <a:pt x="6234" y="14597"/>
                  </a:moveTo>
                  <a:lnTo>
                    <a:pt x="6265" y="14610"/>
                  </a:lnTo>
                  <a:lnTo>
                    <a:pt x="6246" y="14638"/>
                  </a:lnTo>
                  <a:lnTo>
                    <a:pt x="6218" y="14647"/>
                  </a:lnTo>
                  <a:cubicBezTo>
                    <a:pt x="6212" y="14625"/>
                    <a:pt x="6205" y="14606"/>
                    <a:pt x="6234" y="14597"/>
                  </a:cubicBezTo>
                  <a:close/>
                  <a:moveTo>
                    <a:pt x="5243" y="14666"/>
                  </a:moveTo>
                  <a:cubicBezTo>
                    <a:pt x="5243" y="14666"/>
                    <a:pt x="5272" y="14685"/>
                    <a:pt x="5272" y="14707"/>
                  </a:cubicBezTo>
                  <a:lnTo>
                    <a:pt x="5243" y="14707"/>
                  </a:lnTo>
                  <a:cubicBezTo>
                    <a:pt x="5241" y="14707"/>
                    <a:pt x="5240" y="14707"/>
                    <a:pt x="5238" y="14707"/>
                  </a:cubicBezTo>
                  <a:cubicBezTo>
                    <a:pt x="5215" y="14707"/>
                    <a:pt x="5215" y="14688"/>
                    <a:pt x="5215" y="14688"/>
                  </a:cubicBezTo>
                  <a:cubicBezTo>
                    <a:pt x="5215" y="14688"/>
                    <a:pt x="5215" y="14666"/>
                    <a:pt x="5243" y="14666"/>
                  </a:cubicBezTo>
                  <a:close/>
                  <a:moveTo>
                    <a:pt x="5631" y="0"/>
                  </a:moveTo>
                  <a:cubicBezTo>
                    <a:pt x="5613" y="0"/>
                    <a:pt x="5608" y="17"/>
                    <a:pt x="5638" y="40"/>
                  </a:cubicBezTo>
                  <a:lnTo>
                    <a:pt x="5632" y="75"/>
                  </a:lnTo>
                  <a:cubicBezTo>
                    <a:pt x="5591" y="99"/>
                    <a:pt x="5598" y="132"/>
                    <a:pt x="5628" y="132"/>
                  </a:cubicBezTo>
                  <a:cubicBezTo>
                    <a:pt x="5637" y="132"/>
                    <a:pt x="5648" y="129"/>
                    <a:pt x="5660" y="122"/>
                  </a:cubicBezTo>
                  <a:cubicBezTo>
                    <a:pt x="5685" y="108"/>
                    <a:pt x="5698" y="100"/>
                    <a:pt x="5703" y="100"/>
                  </a:cubicBezTo>
                  <a:cubicBezTo>
                    <a:pt x="5709" y="100"/>
                    <a:pt x="5703" y="111"/>
                    <a:pt x="5692" y="134"/>
                  </a:cubicBezTo>
                  <a:cubicBezTo>
                    <a:pt x="5657" y="156"/>
                    <a:pt x="5670" y="178"/>
                    <a:pt x="5685" y="200"/>
                  </a:cubicBezTo>
                  <a:cubicBezTo>
                    <a:pt x="5698" y="225"/>
                    <a:pt x="5698" y="225"/>
                    <a:pt x="5679" y="235"/>
                  </a:cubicBezTo>
                  <a:cubicBezTo>
                    <a:pt x="5660" y="254"/>
                    <a:pt x="5657" y="282"/>
                    <a:pt x="5670" y="304"/>
                  </a:cubicBezTo>
                  <a:cubicBezTo>
                    <a:pt x="5679" y="317"/>
                    <a:pt x="5683" y="322"/>
                    <a:pt x="5688" y="322"/>
                  </a:cubicBezTo>
                  <a:cubicBezTo>
                    <a:pt x="5692" y="322"/>
                    <a:pt x="5697" y="320"/>
                    <a:pt x="5704" y="316"/>
                  </a:cubicBezTo>
                  <a:cubicBezTo>
                    <a:pt x="5705" y="308"/>
                    <a:pt x="5707" y="304"/>
                    <a:pt x="5710" y="304"/>
                  </a:cubicBezTo>
                  <a:cubicBezTo>
                    <a:pt x="5718" y="304"/>
                    <a:pt x="5730" y="339"/>
                    <a:pt x="5713" y="373"/>
                  </a:cubicBezTo>
                  <a:cubicBezTo>
                    <a:pt x="5710" y="392"/>
                    <a:pt x="5708" y="400"/>
                    <a:pt x="5714" y="400"/>
                  </a:cubicBezTo>
                  <a:cubicBezTo>
                    <a:pt x="5719" y="400"/>
                    <a:pt x="5728" y="395"/>
                    <a:pt x="5745" y="385"/>
                  </a:cubicBezTo>
                  <a:cubicBezTo>
                    <a:pt x="5750" y="382"/>
                    <a:pt x="5756" y="381"/>
                    <a:pt x="5761" y="381"/>
                  </a:cubicBezTo>
                  <a:cubicBezTo>
                    <a:pt x="5787" y="381"/>
                    <a:pt x="5804" y="418"/>
                    <a:pt x="5786" y="457"/>
                  </a:cubicBezTo>
                  <a:lnTo>
                    <a:pt x="5811" y="501"/>
                  </a:lnTo>
                  <a:cubicBezTo>
                    <a:pt x="5818" y="513"/>
                    <a:pt x="5825" y="517"/>
                    <a:pt x="5833" y="517"/>
                  </a:cubicBezTo>
                  <a:cubicBezTo>
                    <a:pt x="5841" y="517"/>
                    <a:pt x="5851" y="511"/>
                    <a:pt x="5861" y="504"/>
                  </a:cubicBezTo>
                  <a:cubicBezTo>
                    <a:pt x="5877" y="496"/>
                    <a:pt x="5886" y="492"/>
                    <a:pt x="5891" y="492"/>
                  </a:cubicBezTo>
                  <a:cubicBezTo>
                    <a:pt x="5897" y="492"/>
                    <a:pt x="5896" y="500"/>
                    <a:pt x="5892" y="520"/>
                  </a:cubicBezTo>
                  <a:cubicBezTo>
                    <a:pt x="5892" y="536"/>
                    <a:pt x="5883" y="551"/>
                    <a:pt x="5870" y="564"/>
                  </a:cubicBezTo>
                  <a:cubicBezTo>
                    <a:pt x="5851" y="573"/>
                    <a:pt x="5864" y="598"/>
                    <a:pt x="5880" y="620"/>
                  </a:cubicBezTo>
                  <a:cubicBezTo>
                    <a:pt x="5891" y="642"/>
                    <a:pt x="5912" y="682"/>
                    <a:pt x="5929" y="682"/>
                  </a:cubicBezTo>
                  <a:cubicBezTo>
                    <a:pt x="5932" y="682"/>
                    <a:pt x="5934" y="681"/>
                    <a:pt x="5936" y="680"/>
                  </a:cubicBezTo>
                  <a:lnTo>
                    <a:pt x="5936" y="680"/>
                  </a:lnTo>
                  <a:lnTo>
                    <a:pt x="5917" y="692"/>
                  </a:lnTo>
                  <a:cubicBezTo>
                    <a:pt x="5926" y="709"/>
                    <a:pt x="5920" y="718"/>
                    <a:pt x="5923" y="718"/>
                  </a:cubicBezTo>
                  <a:cubicBezTo>
                    <a:pt x="5924" y="718"/>
                    <a:pt x="5926" y="717"/>
                    <a:pt x="5930" y="714"/>
                  </a:cubicBezTo>
                  <a:cubicBezTo>
                    <a:pt x="5942" y="739"/>
                    <a:pt x="5948" y="768"/>
                    <a:pt x="5952" y="796"/>
                  </a:cubicBezTo>
                  <a:cubicBezTo>
                    <a:pt x="5957" y="830"/>
                    <a:pt x="5987" y="861"/>
                    <a:pt x="6009" y="861"/>
                  </a:cubicBezTo>
                  <a:cubicBezTo>
                    <a:pt x="6023" y="861"/>
                    <a:pt x="6034" y="848"/>
                    <a:pt x="6033" y="813"/>
                  </a:cubicBezTo>
                  <a:lnTo>
                    <a:pt x="6033" y="813"/>
                  </a:lnTo>
                  <a:cubicBezTo>
                    <a:pt x="6036" y="819"/>
                    <a:pt x="6040" y="827"/>
                    <a:pt x="6046" y="836"/>
                  </a:cubicBezTo>
                  <a:cubicBezTo>
                    <a:pt x="6054" y="848"/>
                    <a:pt x="6063" y="851"/>
                    <a:pt x="6068" y="851"/>
                  </a:cubicBezTo>
                  <a:cubicBezTo>
                    <a:pt x="6074" y="851"/>
                    <a:pt x="6077" y="849"/>
                    <a:pt x="6077" y="849"/>
                  </a:cubicBezTo>
                  <a:cubicBezTo>
                    <a:pt x="6080" y="848"/>
                    <a:pt x="6082" y="847"/>
                    <a:pt x="6085" y="847"/>
                  </a:cubicBezTo>
                  <a:cubicBezTo>
                    <a:pt x="6100" y="847"/>
                    <a:pt x="6113" y="868"/>
                    <a:pt x="6124" y="887"/>
                  </a:cubicBezTo>
                  <a:lnTo>
                    <a:pt x="6086" y="905"/>
                  </a:lnTo>
                  <a:cubicBezTo>
                    <a:pt x="6021" y="911"/>
                    <a:pt x="6026" y="965"/>
                    <a:pt x="6083" y="965"/>
                  </a:cubicBezTo>
                  <a:cubicBezTo>
                    <a:pt x="6086" y="965"/>
                    <a:pt x="6089" y="965"/>
                    <a:pt x="6093" y="965"/>
                  </a:cubicBezTo>
                  <a:lnTo>
                    <a:pt x="6093" y="965"/>
                  </a:lnTo>
                  <a:lnTo>
                    <a:pt x="6074" y="974"/>
                  </a:lnTo>
                  <a:cubicBezTo>
                    <a:pt x="6058" y="984"/>
                    <a:pt x="6071" y="1009"/>
                    <a:pt x="6115" y="1046"/>
                  </a:cubicBezTo>
                  <a:cubicBezTo>
                    <a:pt x="6128" y="1062"/>
                    <a:pt x="6147" y="1069"/>
                    <a:pt x="6167" y="1069"/>
                  </a:cubicBezTo>
                  <a:cubicBezTo>
                    <a:pt x="6176" y="1069"/>
                    <a:pt x="6184" y="1068"/>
                    <a:pt x="6193" y="1065"/>
                  </a:cubicBezTo>
                  <a:cubicBezTo>
                    <a:pt x="6196" y="1064"/>
                    <a:pt x="6199" y="1063"/>
                    <a:pt x="6202" y="1063"/>
                  </a:cubicBezTo>
                  <a:cubicBezTo>
                    <a:pt x="6216" y="1063"/>
                    <a:pt x="6224" y="1078"/>
                    <a:pt x="6224" y="1078"/>
                  </a:cubicBezTo>
                  <a:cubicBezTo>
                    <a:pt x="6237" y="1103"/>
                    <a:pt x="6237" y="1103"/>
                    <a:pt x="6218" y="1112"/>
                  </a:cubicBezTo>
                  <a:cubicBezTo>
                    <a:pt x="6184" y="1131"/>
                    <a:pt x="6209" y="1178"/>
                    <a:pt x="6259" y="1184"/>
                  </a:cubicBezTo>
                  <a:lnTo>
                    <a:pt x="6240" y="1194"/>
                  </a:lnTo>
                  <a:cubicBezTo>
                    <a:pt x="6221" y="1203"/>
                    <a:pt x="6215" y="1238"/>
                    <a:pt x="6296" y="1347"/>
                  </a:cubicBezTo>
                  <a:cubicBezTo>
                    <a:pt x="6346" y="1441"/>
                    <a:pt x="6381" y="1517"/>
                    <a:pt x="6365" y="1526"/>
                  </a:cubicBezTo>
                  <a:cubicBezTo>
                    <a:pt x="6346" y="1532"/>
                    <a:pt x="6431" y="1611"/>
                    <a:pt x="6494" y="1642"/>
                  </a:cubicBezTo>
                  <a:cubicBezTo>
                    <a:pt x="6475" y="1651"/>
                    <a:pt x="6488" y="1673"/>
                    <a:pt x="6513" y="1723"/>
                  </a:cubicBezTo>
                  <a:cubicBezTo>
                    <a:pt x="6547" y="1795"/>
                    <a:pt x="6547" y="1795"/>
                    <a:pt x="6528" y="1805"/>
                  </a:cubicBezTo>
                  <a:cubicBezTo>
                    <a:pt x="6513" y="1803"/>
                    <a:pt x="6502" y="1802"/>
                    <a:pt x="6496" y="1802"/>
                  </a:cubicBezTo>
                  <a:cubicBezTo>
                    <a:pt x="6484" y="1802"/>
                    <a:pt x="6497" y="1808"/>
                    <a:pt x="6541" y="1830"/>
                  </a:cubicBezTo>
                  <a:cubicBezTo>
                    <a:pt x="6591" y="1836"/>
                    <a:pt x="6607" y="1918"/>
                    <a:pt x="6569" y="1936"/>
                  </a:cubicBezTo>
                  <a:cubicBezTo>
                    <a:pt x="6550" y="1946"/>
                    <a:pt x="6563" y="1968"/>
                    <a:pt x="6585" y="2018"/>
                  </a:cubicBezTo>
                  <a:cubicBezTo>
                    <a:pt x="6616" y="2034"/>
                    <a:pt x="6638" y="2081"/>
                    <a:pt x="6663" y="2131"/>
                  </a:cubicBezTo>
                  <a:cubicBezTo>
                    <a:pt x="6687" y="2180"/>
                    <a:pt x="6694" y="2196"/>
                    <a:pt x="6708" y="2196"/>
                  </a:cubicBezTo>
                  <a:cubicBezTo>
                    <a:pt x="6715" y="2196"/>
                    <a:pt x="6723" y="2192"/>
                    <a:pt x="6735" y="2187"/>
                  </a:cubicBezTo>
                  <a:cubicBezTo>
                    <a:pt x="6744" y="2183"/>
                    <a:pt x="6751" y="2181"/>
                    <a:pt x="6757" y="2181"/>
                  </a:cubicBezTo>
                  <a:cubicBezTo>
                    <a:pt x="6779" y="2181"/>
                    <a:pt x="6790" y="2204"/>
                    <a:pt x="6807" y="2240"/>
                  </a:cubicBezTo>
                  <a:cubicBezTo>
                    <a:pt x="6820" y="2265"/>
                    <a:pt x="6829" y="2291"/>
                    <a:pt x="6810" y="2300"/>
                  </a:cubicBezTo>
                  <a:cubicBezTo>
                    <a:pt x="6807" y="2319"/>
                    <a:pt x="6807" y="2341"/>
                    <a:pt x="6813" y="2356"/>
                  </a:cubicBezTo>
                  <a:cubicBezTo>
                    <a:pt x="6826" y="2381"/>
                    <a:pt x="6835" y="2407"/>
                    <a:pt x="6817" y="2416"/>
                  </a:cubicBezTo>
                  <a:cubicBezTo>
                    <a:pt x="6813" y="2444"/>
                    <a:pt x="6820" y="2472"/>
                    <a:pt x="6832" y="2497"/>
                  </a:cubicBezTo>
                  <a:cubicBezTo>
                    <a:pt x="6854" y="2548"/>
                    <a:pt x="6876" y="2598"/>
                    <a:pt x="6857" y="2604"/>
                  </a:cubicBezTo>
                  <a:cubicBezTo>
                    <a:pt x="6866" y="2621"/>
                    <a:pt x="6868" y="2626"/>
                    <a:pt x="6875" y="2626"/>
                  </a:cubicBezTo>
                  <a:cubicBezTo>
                    <a:pt x="6878" y="2626"/>
                    <a:pt x="6882" y="2625"/>
                    <a:pt x="6889" y="2623"/>
                  </a:cubicBezTo>
                  <a:cubicBezTo>
                    <a:pt x="6892" y="2621"/>
                    <a:pt x="6895" y="2620"/>
                    <a:pt x="6898" y="2620"/>
                  </a:cubicBezTo>
                  <a:cubicBezTo>
                    <a:pt x="6916" y="2620"/>
                    <a:pt x="6940" y="2646"/>
                    <a:pt x="6964" y="2736"/>
                  </a:cubicBezTo>
                  <a:cubicBezTo>
                    <a:pt x="6982" y="2783"/>
                    <a:pt x="7010" y="2852"/>
                    <a:pt x="7032" y="2852"/>
                  </a:cubicBezTo>
                  <a:cubicBezTo>
                    <a:pt x="7033" y="2852"/>
                    <a:pt x="7035" y="2852"/>
                    <a:pt x="7036" y="2852"/>
                  </a:cubicBezTo>
                  <a:lnTo>
                    <a:pt x="7036" y="2852"/>
                  </a:lnTo>
                  <a:cubicBezTo>
                    <a:pt x="7045" y="2877"/>
                    <a:pt x="7045" y="2877"/>
                    <a:pt x="7027" y="2886"/>
                  </a:cubicBezTo>
                  <a:cubicBezTo>
                    <a:pt x="6989" y="2902"/>
                    <a:pt x="7008" y="2952"/>
                    <a:pt x="7067" y="2983"/>
                  </a:cubicBezTo>
                  <a:cubicBezTo>
                    <a:pt x="7069" y="2982"/>
                    <a:pt x="7071" y="2982"/>
                    <a:pt x="7073" y="2982"/>
                  </a:cubicBezTo>
                  <a:cubicBezTo>
                    <a:pt x="7088" y="2982"/>
                    <a:pt x="7098" y="3005"/>
                    <a:pt x="7089" y="3033"/>
                  </a:cubicBezTo>
                  <a:cubicBezTo>
                    <a:pt x="7099" y="3052"/>
                    <a:pt x="7111" y="3068"/>
                    <a:pt x="7130" y="3077"/>
                  </a:cubicBezTo>
                  <a:cubicBezTo>
                    <a:pt x="7161" y="3093"/>
                    <a:pt x="7161" y="3093"/>
                    <a:pt x="7161" y="3149"/>
                  </a:cubicBezTo>
                  <a:cubicBezTo>
                    <a:pt x="7142" y="3159"/>
                    <a:pt x="7152" y="3184"/>
                    <a:pt x="7164" y="3209"/>
                  </a:cubicBezTo>
                  <a:cubicBezTo>
                    <a:pt x="7202" y="3249"/>
                    <a:pt x="7315" y="3528"/>
                    <a:pt x="7305" y="3560"/>
                  </a:cubicBezTo>
                  <a:cubicBezTo>
                    <a:pt x="7334" y="3575"/>
                    <a:pt x="7334" y="3575"/>
                    <a:pt x="7343" y="3604"/>
                  </a:cubicBezTo>
                  <a:cubicBezTo>
                    <a:pt x="7322" y="3632"/>
                    <a:pt x="7335" y="3650"/>
                    <a:pt x="7358" y="3650"/>
                  </a:cubicBezTo>
                  <a:cubicBezTo>
                    <a:pt x="7366" y="3650"/>
                    <a:pt x="7375" y="3648"/>
                    <a:pt x="7384" y="3644"/>
                  </a:cubicBezTo>
                  <a:lnTo>
                    <a:pt x="7374" y="3619"/>
                  </a:lnTo>
                  <a:lnTo>
                    <a:pt x="7365" y="3594"/>
                  </a:lnTo>
                  <a:cubicBezTo>
                    <a:pt x="7368" y="3593"/>
                    <a:pt x="7372" y="3592"/>
                    <a:pt x="7375" y="3592"/>
                  </a:cubicBezTo>
                  <a:cubicBezTo>
                    <a:pt x="7408" y="3592"/>
                    <a:pt x="7428" y="3656"/>
                    <a:pt x="7374" y="3679"/>
                  </a:cubicBezTo>
                  <a:cubicBezTo>
                    <a:pt x="7346" y="3716"/>
                    <a:pt x="7346" y="3716"/>
                    <a:pt x="7393" y="3729"/>
                  </a:cubicBezTo>
                  <a:cubicBezTo>
                    <a:pt x="7443" y="3738"/>
                    <a:pt x="7453" y="3763"/>
                    <a:pt x="7421" y="3804"/>
                  </a:cubicBezTo>
                  <a:cubicBezTo>
                    <a:pt x="7384" y="3820"/>
                    <a:pt x="7384" y="3820"/>
                    <a:pt x="7431" y="3829"/>
                  </a:cubicBezTo>
                  <a:cubicBezTo>
                    <a:pt x="7528" y="3851"/>
                    <a:pt x="7578" y="3920"/>
                    <a:pt x="7500" y="3948"/>
                  </a:cubicBezTo>
                  <a:cubicBezTo>
                    <a:pt x="7465" y="3958"/>
                    <a:pt x="7450" y="3989"/>
                    <a:pt x="7459" y="4020"/>
                  </a:cubicBezTo>
                  <a:cubicBezTo>
                    <a:pt x="7464" y="4034"/>
                    <a:pt x="7472" y="4039"/>
                    <a:pt x="7482" y="4039"/>
                  </a:cubicBezTo>
                  <a:cubicBezTo>
                    <a:pt x="7490" y="4039"/>
                    <a:pt x="7499" y="4036"/>
                    <a:pt x="7509" y="4033"/>
                  </a:cubicBezTo>
                  <a:cubicBezTo>
                    <a:pt x="7518" y="4019"/>
                    <a:pt x="7526" y="4013"/>
                    <a:pt x="7531" y="4013"/>
                  </a:cubicBezTo>
                  <a:cubicBezTo>
                    <a:pt x="7540" y="4013"/>
                    <a:pt x="7541" y="4039"/>
                    <a:pt x="7528" y="4083"/>
                  </a:cubicBezTo>
                  <a:cubicBezTo>
                    <a:pt x="7497" y="4180"/>
                    <a:pt x="7512" y="4230"/>
                    <a:pt x="7581" y="4293"/>
                  </a:cubicBezTo>
                  <a:cubicBezTo>
                    <a:pt x="7637" y="4358"/>
                    <a:pt x="7665" y="4418"/>
                    <a:pt x="7649" y="4418"/>
                  </a:cubicBezTo>
                  <a:cubicBezTo>
                    <a:pt x="7644" y="4418"/>
                    <a:pt x="7633" y="4410"/>
                    <a:pt x="7616" y="4393"/>
                  </a:cubicBezTo>
                  <a:cubicBezTo>
                    <a:pt x="7589" y="4377"/>
                    <a:pt x="7575" y="4369"/>
                    <a:pt x="7572" y="4369"/>
                  </a:cubicBezTo>
                  <a:lnTo>
                    <a:pt x="7572" y="4369"/>
                  </a:lnTo>
                  <a:cubicBezTo>
                    <a:pt x="7568" y="4369"/>
                    <a:pt x="7577" y="4379"/>
                    <a:pt x="7597" y="4403"/>
                  </a:cubicBezTo>
                  <a:lnTo>
                    <a:pt x="7641" y="4528"/>
                  </a:lnTo>
                  <a:cubicBezTo>
                    <a:pt x="7649" y="4551"/>
                    <a:pt x="7668" y="4566"/>
                    <a:pt x="7693" y="4566"/>
                  </a:cubicBezTo>
                  <a:cubicBezTo>
                    <a:pt x="7696" y="4566"/>
                    <a:pt x="7698" y="4566"/>
                    <a:pt x="7700" y="4566"/>
                  </a:cubicBezTo>
                  <a:lnTo>
                    <a:pt x="7700" y="4566"/>
                  </a:lnTo>
                  <a:cubicBezTo>
                    <a:pt x="7663" y="4610"/>
                    <a:pt x="7675" y="4672"/>
                    <a:pt x="7722" y="4700"/>
                  </a:cubicBezTo>
                  <a:lnTo>
                    <a:pt x="7738" y="4754"/>
                  </a:lnTo>
                  <a:cubicBezTo>
                    <a:pt x="7747" y="4779"/>
                    <a:pt x="7747" y="4779"/>
                    <a:pt x="7775" y="4798"/>
                  </a:cubicBezTo>
                  <a:cubicBezTo>
                    <a:pt x="7804" y="4816"/>
                    <a:pt x="7794" y="4848"/>
                    <a:pt x="7782" y="4882"/>
                  </a:cubicBezTo>
                  <a:cubicBezTo>
                    <a:pt x="7770" y="4911"/>
                    <a:pt x="7761" y="4939"/>
                    <a:pt x="7774" y="4939"/>
                  </a:cubicBezTo>
                  <a:cubicBezTo>
                    <a:pt x="7776" y="4939"/>
                    <a:pt x="7777" y="4939"/>
                    <a:pt x="7779" y="4939"/>
                  </a:cubicBezTo>
                  <a:cubicBezTo>
                    <a:pt x="7780" y="4938"/>
                    <a:pt x="7781" y="4938"/>
                    <a:pt x="7783" y="4938"/>
                  </a:cubicBezTo>
                  <a:cubicBezTo>
                    <a:pt x="7802" y="4938"/>
                    <a:pt x="7837" y="4977"/>
                    <a:pt x="7863" y="4995"/>
                  </a:cubicBezTo>
                  <a:cubicBezTo>
                    <a:pt x="7885" y="5012"/>
                    <a:pt x="7882" y="5035"/>
                    <a:pt x="7866" y="5035"/>
                  </a:cubicBezTo>
                  <a:cubicBezTo>
                    <a:pt x="7862" y="5035"/>
                    <a:pt x="7857" y="5034"/>
                    <a:pt x="7851" y="5029"/>
                  </a:cubicBezTo>
                  <a:cubicBezTo>
                    <a:pt x="7832" y="5036"/>
                    <a:pt x="7832" y="5036"/>
                    <a:pt x="7829" y="5092"/>
                  </a:cubicBezTo>
                  <a:cubicBezTo>
                    <a:pt x="7838" y="5116"/>
                    <a:pt x="7852" y="5165"/>
                    <a:pt x="7870" y="5165"/>
                  </a:cubicBezTo>
                  <a:cubicBezTo>
                    <a:pt x="7871" y="5165"/>
                    <a:pt x="7872" y="5165"/>
                    <a:pt x="7873" y="5164"/>
                  </a:cubicBezTo>
                  <a:cubicBezTo>
                    <a:pt x="7873" y="5164"/>
                    <a:pt x="7874" y="5164"/>
                    <a:pt x="7874" y="5164"/>
                  </a:cubicBezTo>
                  <a:cubicBezTo>
                    <a:pt x="7896" y="5164"/>
                    <a:pt x="7941" y="5312"/>
                    <a:pt x="7929" y="5343"/>
                  </a:cubicBezTo>
                  <a:lnTo>
                    <a:pt x="7945" y="5396"/>
                  </a:lnTo>
                  <a:cubicBezTo>
                    <a:pt x="7951" y="5421"/>
                    <a:pt x="7979" y="5443"/>
                    <a:pt x="7989" y="5468"/>
                  </a:cubicBezTo>
                  <a:cubicBezTo>
                    <a:pt x="7995" y="5487"/>
                    <a:pt x="8007" y="5503"/>
                    <a:pt x="8023" y="5512"/>
                  </a:cubicBezTo>
                  <a:cubicBezTo>
                    <a:pt x="8032" y="5540"/>
                    <a:pt x="8039" y="5565"/>
                    <a:pt x="8020" y="5572"/>
                  </a:cubicBezTo>
                  <a:cubicBezTo>
                    <a:pt x="8067" y="5584"/>
                    <a:pt x="8067" y="5584"/>
                    <a:pt x="8032" y="5622"/>
                  </a:cubicBezTo>
                  <a:cubicBezTo>
                    <a:pt x="7995" y="5634"/>
                    <a:pt x="7995" y="5634"/>
                    <a:pt x="8042" y="5650"/>
                  </a:cubicBezTo>
                  <a:cubicBezTo>
                    <a:pt x="8070" y="5669"/>
                    <a:pt x="8070" y="5669"/>
                    <a:pt x="8054" y="5700"/>
                  </a:cubicBezTo>
                  <a:cubicBezTo>
                    <a:pt x="8040" y="5703"/>
                    <a:pt x="8047" y="5729"/>
                    <a:pt x="8060" y="5729"/>
                  </a:cubicBezTo>
                  <a:cubicBezTo>
                    <a:pt x="8061" y="5729"/>
                    <a:pt x="8062" y="5729"/>
                    <a:pt x="8064" y="5728"/>
                  </a:cubicBezTo>
                  <a:cubicBezTo>
                    <a:pt x="8111" y="5741"/>
                    <a:pt x="8152" y="5813"/>
                    <a:pt x="8114" y="5825"/>
                  </a:cubicBezTo>
                  <a:cubicBezTo>
                    <a:pt x="8120" y="5844"/>
                    <a:pt x="8133" y="5860"/>
                    <a:pt x="8148" y="5872"/>
                  </a:cubicBezTo>
                  <a:cubicBezTo>
                    <a:pt x="8195" y="5888"/>
                    <a:pt x="8195" y="5888"/>
                    <a:pt x="8155" y="5898"/>
                  </a:cubicBezTo>
                  <a:cubicBezTo>
                    <a:pt x="8120" y="5935"/>
                    <a:pt x="8130" y="5960"/>
                    <a:pt x="8177" y="5976"/>
                  </a:cubicBezTo>
                  <a:cubicBezTo>
                    <a:pt x="8192" y="5988"/>
                    <a:pt x="8199" y="6010"/>
                    <a:pt x="8192" y="6029"/>
                  </a:cubicBezTo>
                  <a:cubicBezTo>
                    <a:pt x="8187" y="6080"/>
                    <a:pt x="8201" y="6217"/>
                    <a:pt x="8229" y="6217"/>
                  </a:cubicBezTo>
                  <a:cubicBezTo>
                    <a:pt x="8232" y="6217"/>
                    <a:pt x="8236" y="6215"/>
                    <a:pt x="8239" y="6211"/>
                  </a:cubicBezTo>
                  <a:lnTo>
                    <a:pt x="8252" y="6264"/>
                  </a:lnTo>
                  <a:cubicBezTo>
                    <a:pt x="8246" y="6321"/>
                    <a:pt x="8252" y="6349"/>
                    <a:pt x="8280" y="6371"/>
                  </a:cubicBezTo>
                  <a:lnTo>
                    <a:pt x="8308" y="6390"/>
                  </a:lnTo>
                  <a:cubicBezTo>
                    <a:pt x="8283" y="6402"/>
                    <a:pt x="8274" y="6427"/>
                    <a:pt x="8280" y="6452"/>
                  </a:cubicBezTo>
                  <a:cubicBezTo>
                    <a:pt x="8284" y="6471"/>
                    <a:pt x="8286" y="6478"/>
                    <a:pt x="8293" y="6478"/>
                  </a:cubicBezTo>
                  <a:cubicBezTo>
                    <a:pt x="8296" y="6478"/>
                    <a:pt x="8301" y="6476"/>
                    <a:pt x="8308" y="6474"/>
                  </a:cubicBezTo>
                  <a:cubicBezTo>
                    <a:pt x="8312" y="6464"/>
                    <a:pt x="8316" y="6460"/>
                    <a:pt x="8319" y="6460"/>
                  </a:cubicBezTo>
                  <a:cubicBezTo>
                    <a:pt x="8325" y="6460"/>
                    <a:pt x="8329" y="6477"/>
                    <a:pt x="8333" y="6496"/>
                  </a:cubicBezTo>
                  <a:cubicBezTo>
                    <a:pt x="8343" y="6521"/>
                    <a:pt x="8330" y="6546"/>
                    <a:pt x="8308" y="6559"/>
                  </a:cubicBezTo>
                  <a:lnTo>
                    <a:pt x="8315" y="6584"/>
                  </a:lnTo>
                  <a:cubicBezTo>
                    <a:pt x="8321" y="6582"/>
                    <a:pt x="8326" y="6582"/>
                    <a:pt x="8331" y="6582"/>
                  </a:cubicBezTo>
                  <a:cubicBezTo>
                    <a:pt x="8357" y="6582"/>
                    <a:pt x="8358" y="6601"/>
                    <a:pt x="8340" y="6606"/>
                  </a:cubicBezTo>
                  <a:cubicBezTo>
                    <a:pt x="8330" y="6634"/>
                    <a:pt x="8330" y="6662"/>
                    <a:pt x="8340" y="6690"/>
                  </a:cubicBezTo>
                  <a:cubicBezTo>
                    <a:pt x="8341" y="6690"/>
                    <a:pt x="8343" y="6690"/>
                    <a:pt x="8344" y="6690"/>
                  </a:cubicBezTo>
                  <a:cubicBezTo>
                    <a:pt x="8352" y="6690"/>
                    <a:pt x="8350" y="6700"/>
                    <a:pt x="8346" y="6700"/>
                  </a:cubicBezTo>
                  <a:cubicBezTo>
                    <a:pt x="8344" y="6700"/>
                    <a:pt x="8341" y="6698"/>
                    <a:pt x="8340" y="6690"/>
                  </a:cubicBezTo>
                  <a:lnTo>
                    <a:pt x="8318" y="6694"/>
                  </a:lnTo>
                  <a:cubicBezTo>
                    <a:pt x="8310" y="6714"/>
                    <a:pt x="8314" y="6720"/>
                    <a:pt x="8325" y="6720"/>
                  </a:cubicBezTo>
                  <a:cubicBezTo>
                    <a:pt x="8331" y="6720"/>
                    <a:pt x="8338" y="6718"/>
                    <a:pt x="8346" y="6715"/>
                  </a:cubicBezTo>
                  <a:lnTo>
                    <a:pt x="8355" y="6769"/>
                  </a:lnTo>
                  <a:cubicBezTo>
                    <a:pt x="8360" y="6786"/>
                    <a:pt x="8364" y="6805"/>
                    <a:pt x="8371" y="6805"/>
                  </a:cubicBezTo>
                  <a:cubicBezTo>
                    <a:pt x="8375" y="6805"/>
                    <a:pt x="8379" y="6801"/>
                    <a:pt x="8383" y="6791"/>
                  </a:cubicBezTo>
                  <a:cubicBezTo>
                    <a:pt x="8391" y="6788"/>
                    <a:pt x="8399" y="6786"/>
                    <a:pt x="8406" y="6786"/>
                  </a:cubicBezTo>
                  <a:cubicBezTo>
                    <a:pt x="8417" y="6786"/>
                    <a:pt x="8427" y="6791"/>
                    <a:pt x="8430" y="6806"/>
                  </a:cubicBezTo>
                  <a:cubicBezTo>
                    <a:pt x="8431" y="6806"/>
                    <a:pt x="8432" y="6806"/>
                    <a:pt x="8433" y="6806"/>
                  </a:cubicBezTo>
                  <a:cubicBezTo>
                    <a:pt x="8443" y="6806"/>
                    <a:pt x="8441" y="6818"/>
                    <a:pt x="8437" y="6818"/>
                  </a:cubicBezTo>
                  <a:cubicBezTo>
                    <a:pt x="8435" y="6818"/>
                    <a:pt x="8432" y="6815"/>
                    <a:pt x="8430" y="6806"/>
                  </a:cubicBezTo>
                  <a:cubicBezTo>
                    <a:pt x="8409" y="6813"/>
                    <a:pt x="8390" y="6816"/>
                    <a:pt x="8396" y="6844"/>
                  </a:cubicBezTo>
                  <a:cubicBezTo>
                    <a:pt x="8402" y="6869"/>
                    <a:pt x="8380" y="6875"/>
                    <a:pt x="8380" y="6875"/>
                  </a:cubicBezTo>
                  <a:cubicBezTo>
                    <a:pt x="8376" y="6874"/>
                    <a:pt x="8373" y="6873"/>
                    <a:pt x="8370" y="6873"/>
                  </a:cubicBezTo>
                  <a:cubicBezTo>
                    <a:pt x="8341" y="6873"/>
                    <a:pt x="8382" y="6959"/>
                    <a:pt x="8405" y="6979"/>
                  </a:cubicBezTo>
                  <a:cubicBezTo>
                    <a:pt x="8459" y="7023"/>
                    <a:pt x="8465" y="7048"/>
                    <a:pt x="8424" y="7057"/>
                  </a:cubicBezTo>
                  <a:cubicBezTo>
                    <a:pt x="8383" y="7066"/>
                    <a:pt x="8437" y="7110"/>
                    <a:pt x="8503" y="7123"/>
                  </a:cubicBezTo>
                  <a:lnTo>
                    <a:pt x="8568" y="7139"/>
                  </a:lnTo>
                  <a:lnTo>
                    <a:pt x="8509" y="7151"/>
                  </a:lnTo>
                  <a:cubicBezTo>
                    <a:pt x="8434" y="7195"/>
                    <a:pt x="8434" y="7195"/>
                    <a:pt x="8490" y="7264"/>
                  </a:cubicBezTo>
                  <a:cubicBezTo>
                    <a:pt x="8521" y="7314"/>
                    <a:pt x="8521" y="7314"/>
                    <a:pt x="8503" y="7317"/>
                  </a:cubicBezTo>
                  <a:cubicBezTo>
                    <a:pt x="8481" y="7323"/>
                    <a:pt x="8487" y="7349"/>
                    <a:pt x="8503" y="7430"/>
                  </a:cubicBezTo>
                  <a:cubicBezTo>
                    <a:pt x="8520" y="7504"/>
                    <a:pt x="8527" y="7531"/>
                    <a:pt x="8543" y="7531"/>
                  </a:cubicBezTo>
                  <a:cubicBezTo>
                    <a:pt x="8544" y="7531"/>
                    <a:pt x="8545" y="7530"/>
                    <a:pt x="8546" y="7530"/>
                  </a:cubicBezTo>
                  <a:cubicBezTo>
                    <a:pt x="8546" y="7530"/>
                    <a:pt x="8553" y="7555"/>
                    <a:pt x="8556" y="7584"/>
                  </a:cubicBezTo>
                  <a:cubicBezTo>
                    <a:pt x="8530" y="7610"/>
                    <a:pt x="8542" y="7645"/>
                    <a:pt x="8564" y="7645"/>
                  </a:cubicBezTo>
                  <a:cubicBezTo>
                    <a:pt x="8571" y="7645"/>
                    <a:pt x="8579" y="7642"/>
                    <a:pt x="8587" y="7634"/>
                  </a:cubicBezTo>
                  <a:cubicBezTo>
                    <a:pt x="8587" y="7634"/>
                    <a:pt x="8593" y="7659"/>
                    <a:pt x="8600" y="7687"/>
                  </a:cubicBezTo>
                  <a:lnTo>
                    <a:pt x="8578" y="7690"/>
                  </a:lnTo>
                  <a:cubicBezTo>
                    <a:pt x="8556" y="7693"/>
                    <a:pt x="8568" y="7747"/>
                    <a:pt x="8606" y="7960"/>
                  </a:cubicBezTo>
                  <a:cubicBezTo>
                    <a:pt x="8646" y="8180"/>
                    <a:pt x="8652" y="8220"/>
                    <a:pt x="8685" y="8220"/>
                  </a:cubicBezTo>
                  <a:cubicBezTo>
                    <a:pt x="8688" y="8220"/>
                    <a:pt x="8691" y="8220"/>
                    <a:pt x="8694" y="8220"/>
                  </a:cubicBezTo>
                  <a:cubicBezTo>
                    <a:pt x="8741" y="8239"/>
                    <a:pt x="8744" y="8267"/>
                    <a:pt x="8703" y="8273"/>
                  </a:cubicBezTo>
                  <a:cubicBezTo>
                    <a:pt x="8682" y="8276"/>
                    <a:pt x="8667" y="8305"/>
                    <a:pt x="8685" y="8305"/>
                  </a:cubicBezTo>
                  <a:cubicBezTo>
                    <a:pt x="8685" y="8305"/>
                    <a:pt x="8686" y="8304"/>
                    <a:pt x="8687" y="8304"/>
                  </a:cubicBezTo>
                  <a:lnTo>
                    <a:pt x="8687" y="8304"/>
                  </a:lnTo>
                  <a:cubicBezTo>
                    <a:pt x="8691" y="8333"/>
                    <a:pt x="8687" y="8361"/>
                    <a:pt x="8678" y="8386"/>
                  </a:cubicBezTo>
                  <a:cubicBezTo>
                    <a:pt x="8649" y="8468"/>
                    <a:pt x="8669" y="8493"/>
                    <a:pt x="8690" y="8493"/>
                  </a:cubicBezTo>
                  <a:cubicBezTo>
                    <a:pt x="8691" y="8493"/>
                    <a:pt x="8692" y="8493"/>
                    <a:pt x="8694" y="8492"/>
                  </a:cubicBezTo>
                  <a:cubicBezTo>
                    <a:pt x="8705" y="8483"/>
                    <a:pt x="8711" y="8479"/>
                    <a:pt x="8714" y="8479"/>
                  </a:cubicBezTo>
                  <a:lnTo>
                    <a:pt x="8714" y="8479"/>
                  </a:lnTo>
                  <a:cubicBezTo>
                    <a:pt x="8720" y="8479"/>
                    <a:pt x="8708" y="8501"/>
                    <a:pt x="8697" y="8521"/>
                  </a:cubicBezTo>
                  <a:cubicBezTo>
                    <a:pt x="8682" y="8547"/>
                    <a:pt x="8664" y="8577"/>
                    <a:pt x="8681" y="8577"/>
                  </a:cubicBezTo>
                  <a:cubicBezTo>
                    <a:pt x="8682" y="8577"/>
                    <a:pt x="8683" y="8577"/>
                    <a:pt x="8684" y="8577"/>
                  </a:cubicBezTo>
                  <a:cubicBezTo>
                    <a:pt x="8706" y="8602"/>
                    <a:pt x="8750" y="8759"/>
                    <a:pt x="8706" y="8765"/>
                  </a:cubicBezTo>
                  <a:cubicBezTo>
                    <a:pt x="8706" y="8765"/>
                    <a:pt x="8709" y="8790"/>
                    <a:pt x="8713" y="8818"/>
                  </a:cubicBezTo>
                  <a:cubicBezTo>
                    <a:pt x="8713" y="8818"/>
                    <a:pt x="8714" y="8818"/>
                    <a:pt x="8714" y="8818"/>
                  </a:cubicBezTo>
                  <a:cubicBezTo>
                    <a:pt x="8735" y="8818"/>
                    <a:pt x="8741" y="8870"/>
                    <a:pt x="8747" y="8925"/>
                  </a:cubicBezTo>
                  <a:cubicBezTo>
                    <a:pt x="8753" y="8978"/>
                    <a:pt x="8753" y="9003"/>
                    <a:pt x="8734" y="9006"/>
                  </a:cubicBezTo>
                  <a:cubicBezTo>
                    <a:pt x="8728" y="9000"/>
                    <a:pt x="8723" y="8997"/>
                    <a:pt x="8720" y="8997"/>
                  </a:cubicBezTo>
                  <a:lnTo>
                    <a:pt x="8720" y="8997"/>
                  </a:lnTo>
                  <a:cubicBezTo>
                    <a:pt x="8713" y="8997"/>
                    <a:pt x="8719" y="9020"/>
                    <a:pt x="8738" y="9060"/>
                  </a:cubicBezTo>
                  <a:cubicBezTo>
                    <a:pt x="8741" y="9088"/>
                    <a:pt x="8785" y="9110"/>
                    <a:pt x="8788" y="9138"/>
                  </a:cubicBezTo>
                  <a:cubicBezTo>
                    <a:pt x="8789" y="9138"/>
                    <a:pt x="8790" y="9138"/>
                    <a:pt x="8791" y="9138"/>
                  </a:cubicBezTo>
                  <a:cubicBezTo>
                    <a:pt x="8809" y="9138"/>
                    <a:pt x="8832" y="9161"/>
                    <a:pt x="8835" y="9188"/>
                  </a:cubicBezTo>
                  <a:lnTo>
                    <a:pt x="8813" y="9188"/>
                  </a:lnTo>
                  <a:lnTo>
                    <a:pt x="8772" y="9194"/>
                  </a:lnTo>
                  <a:cubicBezTo>
                    <a:pt x="8772" y="9218"/>
                    <a:pt x="8775" y="9245"/>
                    <a:pt x="8794" y="9245"/>
                  </a:cubicBezTo>
                  <a:cubicBezTo>
                    <a:pt x="8795" y="9245"/>
                    <a:pt x="8796" y="9245"/>
                    <a:pt x="8797" y="9244"/>
                  </a:cubicBezTo>
                  <a:lnTo>
                    <a:pt x="8797" y="9244"/>
                  </a:lnTo>
                  <a:cubicBezTo>
                    <a:pt x="8778" y="9273"/>
                    <a:pt x="8778" y="9301"/>
                    <a:pt x="8781" y="9354"/>
                  </a:cubicBezTo>
                  <a:cubicBezTo>
                    <a:pt x="8785" y="9407"/>
                    <a:pt x="8788" y="9464"/>
                    <a:pt x="8813" y="9489"/>
                  </a:cubicBezTo>
                  <a:cubicBezTo>
                    <a:pt x="8772" y="9517"/>
                    <a:pt x="8775" y="9680"/>
                    <a:pt x="8819" y="9705"/>
                  </a:cubicBezTo>
                  <a:cubicBezTo>
                    <a:pt x="8841" y="9705"/>
                    <a:pt x="8841" y="9733"/>
                    <a:pt x="8819" y="9758"/>
                  </a:cubicBezTo>
                  <a:cubicBezTo>
                    <a:pt x="8800" y="9787"/>
                    <a:pt x="8800" y="9787"/>
                    <a:pt x="8819" y="9815"/>
                  </a:cubicBezTo>
                  <a:cubicBezTo>
                    <a:pt x="8841" y="9840"/>
                    <a:pt x="8819" y="9868"/>
                    <a:pt x="8800" y="9896"/>
                  </a:cubicBezTo>
                  <a:cubicBezTo>
                    <a:pt x="8760" y="9921"/>
                    <a:pt x="8760" y="9950"/>
                    <a:pt x="8778" y="9978"/>
                  </a:cubicBezTo>
                  <a:cubicBezTo>
                    <a:pt x="8794" y="10019"/>
                    <a:pt x="8800" y="10066"/>
                    <a:pt x="8797" y="10113"/>
                  </a:cubicBezTo>
                  <a:cubicBezTo>
                    <a:pt x="8811" y="10152"/>
                    <a:pt x="8815" y="10178"/>
                    <a:pt x="8825" y="10178"/>
                  </a:cubicBezTo>
                  <a:cubicBezTo>
                    <a:pt x="8828" y="10178"/>
                    <a:pt x="8832" y="10175"/>
                    <a:pt x="8838" y="10169"/>
                  </a:cubicBezTo>
                  <a:cubicBezTo>
                    <a:pt x="8857" y="10169"/>
                    <a:pt x="8879" y="10197"/>
                    <a:pt x="8879" y="10197"/>
                  </a:cubicBezTo>
                  <a:cubicBezTo>
                    <a:pt x="8889" y="10230"/>
                    <a:pt x="8887" y="10243"/>
                    <a:pt x="8883" y="10243"/>
                  </a:cubicBezTo>
                  <a:cubicBezTo>
                    <a:pt x="8880" y="10243"/>
                    <a:pt x="8877" y="10236"/>
                    <a:pt x="8879" y="10225"/>
                  </a:cubicBezTo>
                  <a:cubicBezTo>
                    <a:pt x="8869" y="10201"/>
                    <a:pt x="8864" y="10193"/>
                    <a:pt x="8859" y="10193"/>
                  </a:cubicBezTo>
                  <a:cubicBezTo>
                    <a:pt x="8853" y="10193"/>
                    <a:pt x="8847" y="10208"/>
                    <a:pt x="8835" y="10222"/>
                  </a:cubicBezTo>
                  <a:cubicBezTo>
                    <a:pt x="8816" y="10254"/>
                    <a:pt x="8807" y="10291"/>
                    <a:pt x="8810" y="10329"/>
                  </a:cubicBezTo>
                  <a:cubicBezTo>
                    <a:pt x="8807" y="10357"/>
                    <a:pt x="8803" y="10410"/>
                    <a:pt x="8800" y="10438"/>
                  </a:cubicBezTo>
                  <a:cubicBezTo>
                    <a:pt x="8775" y="10517"/>
                    <a:pt x="8772" y="10545"/>
                    <a:pt x="8794" y="10545"/>
                  </a:cubicBezTo>
                  <a:lnTo>
                    <a:pt x="8813" y="10548"/>
                  </a:lnTo>
                  <a:cubicBezTo>
                    <a:pt x="8772" y="10573"/>
                    <a:pt x="8738" y="10867"/>
                    <a:pt x="8772" y="10899"/>
                  </a:cubicBezTo>
                  <a:lnTo>
                    <a:pt x="8772" y="10899"/>
                  </a:lnTo>
                  <a:cubicBezTo>
                    <a:pt x="8767" y="10898"/>
                    <a:pt x="8760" y="10897"/>
                    <a:pt x="8753" y="10896"/>
                  </a:cubicBezTo>
                  <a:cubicBezTo>
                    <a:pt x="8752" y="10896"/>
                    <a:pt x="8751" y="10896"/>
                    <a:pt x="8750" y="10896"/>
                  </a:cubicBezTo>
                  <a:cubicBezTo>
                    <a:pt x="8731" y="10896"/>
                    <a:pt x="8728" y="10924"/>
                    <a:pt x="8719" y="10974"/>
                  </a:cubicBezTo>
                  <a:cubicBezTo>
                    <a:pt x="8716" y="10999"/>
                    <a:pt x="8716" y="11109"/>
                    <a:pt x="8703" y="11191"/>
                  </a:cubicBezTo>
                  <a:cubicBezTo>
                    <a:pt x="8681" y="11297"/>
                    <a:pt x="8662" y="11375"/>
                    <a:pt x="8681" y="11382"/>
                  </a:cubicBezTo>
                  <a:cubicBezTo>
                    <a:pt x="8677" y="11400"/>
                    <a:pt x="8675" y="11405"/>
                    <a:pt x="8667" y="11405"/>
                  </a:cubicBezTo>
                  <a:cubicBezTo>
                    <a:pt x="8665" y="11405"/>
                    <a:pt x="8661" y="11404"/>
                    <a:pt x="8656" y="11404"/>
                  </a:cubicBezTo>
                  <a:cubicBezTo>
                    <a:pt x="8651" y="11393"/>
                    <a:pt x="8647" y="11389"/>
                    <a:pt x="8644" y="11389"/>
                  </a:cubicBezTo>
                  <a:cubicBezTo>
                    <a:pt x="8638" y="11389"/>
                    <a:pt x="8635" y="11407"/>
                    <a:pt x="8631" y="11426"/>
                  </a:cubicBezTo>
                  <a:cubicBezTo>
                    <a:pt x="8625" y="11451"/>
                    <a:pt x="8644" y="11457"/>
                    <a:pt x="8665" y="11460"/>
                  </a:cubicBezTo>
                  <a:cubicBezTo>
                    <a:pt x="8684" y="11466"/>
                    <a:pt x="8678" y="11491"/>
                    <a:pt x="8644" y="11538"/>
                  </a:cubicBezTo>
                  <a:cubicBezTo>
                    <a:pt x="8606" y="11604"/>
                    <a:pt x="8584" y="11676"/>
                    <a:pt x="8584" y="11748"/>
                  </a:cubicBezTo>
                  <a:cubicBezTo>
                    <a:pt x="8576" y="11774"/>
                    <a:pt x="8567" y="11796"/>
                    <a:pt x="8552" y="11796"/>
                  </a:cubicBezTo>
                  <a:cubicBezTo>
                    <a:pt x="8550" y="11796"/>
                    <a:pt x="8548" y="11796"/>
                    <a:pt x="8546" y="11795"/>
                  </a:cubicBezTo>
                  <a:cubicBezTo>
                    <a:pt x="8503" y="11824"/>
                    <a:pt x="8487" y="11877"/>
                    <a:pt x="8503" y="11924"/>
                  </a:cubicBezTo>
                  <a:cubicBezTo>
                    <a:pt x="8496" y="11941"/>
                    <a:pt x="8494" y="11946"/>
                    <a:pt x="8488" y="11946"/>
                  </a:cubicBezTo>
                  <a:cubicBezTo>
                    <a:pt x="8485" y="11946"/>
                    <a:pt x="8481" y="11945"/>
                    <a:pt x="8474" y="11943"/>
                  </a:cubicBezTo>
                  <a:cubicBezTo>
                    <a:pt x="8446" y="11961"/>
                    <a:pt x="8424" y="11952"/>
                    <a:pt x="8456" y="11993"/>
                  </a:cubicBezTo>
                  <a:cubicBezTo>
                    <a:pt x="8452" y="12059"/>
                    <a:pt x="8427" y="12118"/>
                    <a:pt x="8387" y="12168"/>
                  </a:cubicBezTo>
                  <a:cubicBezTo>
                    <a:pt x="8374" y="12193"/>
                    <a:pt x="8365" y="12218"/>
                    <a:pt x="8383" y="12225"/>
                  </a:cubicBezTo>
                  <a:cubicBezTo>
                    <a:pt x="8390" y="12228"/>
                    <a:pt x="8397" y="12232"/>
                    <a:pt x="8402" y="12234"/>
                  </a:cubicBezTo>
                  <a:lnTo>
                    <a:pt x="8402" y="12234"/>
                  </a:lnTo>
                  <a:cubicBezTo>
                    <a:pt x="8352" y="12244"/>
                    <a:pt x="8352" y="12244"/>
                    <a:pt x="8380" y="12284"/>
                  </a:cubicBezTo>
                  <a:cubicBezTo>
                    <a:pt x="8391" y="12287"/>
                    <a:pt x="8383" y="12311"/>
                    <a:pt x="8373" y="12311"/>
                  </a:cubicBezTo>
                  <a:cubicBezTo>
                    <a:pt x="8371" y="12311"/>
                    <a:pt x="8369" y="12311"/>
                    <a:pt x="8368" y="12309"/>
                  </a:cubicBezTo>
                  <a:cubicBezTo>
                    <a:pt x="8352" y="12319"/>
                    <a:pt x="8336" y="12331"/>
                    <a:pt x="8327" y="12350"/>
                  </a:cubicBezTo>
                  <a:cubicBezTo>
                    <a:pt x="8296" y="12444"/>
                    <a:pt x="8255" y="12538"/>
                    <a:pt x="8211" y="12626"/>
                  </a:cubicBezTo>
                  <a:cubicBezTo>
                    <a:pt x="8105" y="12817"/>
                    <a:pt x="8058" y="12883"/>
                    <a:pt x="8076" y="12895"/>
                  </a:cubicBezTo>
                  <a:cubicBezTo>
                    <a:pt x="8076" y="12930"/>
                    <a:pt x="8076" y="12930"/>
                    <a:pt x="8045" y="12942"/>
                  </a:cubicBezTo>
                  <a:cubicBezTo>
                    <a:pt x="8017" y="12952"/>
                    <a:pt x="7995" y="12971"/>
                    <a:pt x="7982" y="12999"/>
                  </a:cubicBezTo>
                  <a:cubicBezTo>
                    <a:pt x="7970" y="13016"/>
                    <a:pt x="7959" y="13034"/>
                    <a:pt x="7946" y="13034"/>
                  </a:cubicBezTo>
                  <a:cubicBezTo>
                    <a:pt x="7943" y="13034"/>
                    <a:pt x="7939" y="13033"/>
                    <a:pt x="7935" y="13030"/>
                  </a:cubicBezTo>
                  <a:cubicBezTo>
                    <a:pt x="7935" y="13065"/>
                    <a:pt x="7935" y="13065"/>
                    <a:pt x="7920" y="13087"/>
                  </a:cubicBezTo>
                  <a:cubicBezTo>
                    <a:pt x="7917" y="13084"/>
                    <a:pt x="7914" y="13083"/>
                    <a:pt x="7911" y="13083"/>
                  </a:cubicBezTo>
                  <a:cubicBezTo>
                    <a:pt x="7898" y="13083"/>
                    <a:pt x="7888" y="13103"/>
                    <a:pt x="7888" y="13130"/>
                  </a:cubicBezTo>
                  <a:cubicBezTo>
                    <a:pt x="7897" y="13158"/>
                    <a:pt x="7901" y="13169"/>
                    <a:pt x="7897" y="13169"/>
                  </a:cubicBezTo>
                  <a:cubicBezTo>
                    <a:pt x="7894" y="13169"/>
                    <a:pt x="7886" y="13163"/>
                    <a:pt x="7873" y="13152"/>
                  </a:cubicBezTo>
                  <a:cubicBezTo>
                    <a:pt x="7871" y="13151"/>
                    <a:pt x="7868" y="13150"/>
                    <a:pt x="7865" y="13150"/>
                  </a:cubicBezTo>
                  <a:cubicBezTo>
                    <a:pt x="7844" y="13150"/>
                    <a:pt x="7803" y="13185"/>
                    <a:pt x="7817" y="13185"/>
                  </a:cubicBezTo>
                  <a:cubicBezTo>
                    <a:pt x="7818" y="13185"/>
                    <a:pt x="7820" y="13184"/>
                    <a:pt x="7823" y="13184"/>
                  </a:cubicBezTo>
                  <a:lnTo>
                    <a:pt x="7823" y="13184"/>
                  </a:lnTo>
                  <a:cubicBezTo>
                    <a:pt x="7838" y="13196"/>
                    <a:pt x="7807" y="13240"/>
                    <a:pt x="7807" y="13275"/>
                  </a:cubicBezTo>
                  <a:cubicBezTo>
                    <a:pt x="7792" y="13292"/>
                    <a:pt x="7778" y="13307"/>
                    <a:pt x="7764" y="13307"/>
                  </a:cubicBezTo>
                  <a:cubicBezTo>
                    <a:pt x="7761" y="13307"/>
                    <a:pt x="7757" y="13306"/>
                    <a:pt x="7754" y="13303"/>
                  </a:cubicBezTo>
                  <a:cubicBezTo>
                    <a:pt x="7719" y="13309"/>
                    <a:pt x="7650" y="13428"/>
                    <a:pt x="7647" y="13463"/>
                  </a:cubicBezTo>
                  <a:cubicBezTo>
                    <a:pt x="7657" y="13470"/>
                    <a:pt x="7645" y="13485"/>
                    <a:pt x="7635" y="13485"/>
                  </a:cubicBezTo>
                  <a:cubicBezTo>
                    <a:pt x="7633" y="13485"/>
                    <a:pt x="7630" y="13484"/>
                    <a:pt x="7628" y="13481"/>
                  </a:cubicBezTo>
                  <a:cubicBezTo>
                    <a:pt x="7625" y="13479"/>
                    <a:pt x="7621" y="13477"/>
                    <a:pt x="7617" y="13477"/>
                  </a:cubicBezTo>
                  <a:cubicBezTo>
                    <a:pt x="7604" y="13477"/>
                    <a:pt x="7589" y="13492"/>
                    <a:pt x="7575" y="13506"/>
                  </a:cubicBezTo>
                  <a:cubicBezTo>
                    <a:pt x="7573" y="13523"/>
                    <a:pt x="7569" y="13528"/>
                    <a:pt x="7564" y="13528"/>
                  </a:cubicBezTo>
                  <a:cubicBezTo>
                    <a:pt x="7557" y="13528"/>
                    <a:pt x="7549" y="13521"/>
                    <a:pt x="7540" y="13513"/>
                  </a:cubicBezTo>
                  <a:cubicBezTo>
                    <a:pt x="7542" y="13500"/>
                    <a:pt x="7540" y="13495"/>
                    <a:pt x="7535" y="13495"/>
                  </a:cubicBezTo>
                  <a:cubicBezTo>
                    <a:pt x="7528" y="13495"/>
                    <a:pt x="7511" y="13512"/>
                    <a:pt x="7487" y="13538"/>
                  </a:cubicBezTo>
                  <a:cubicBezTo>
                    <a:pt x="7487" y="13572"/>
                    <a:pt x="7406" y="13647"/>
                    <a:pt x="7346" y="13701"/>
                  </a:cubicBezTo>
                  <a:cubicBezTo>
                    <a:pt x="7249" y="13795"/>
                    <a:pt x="7236" y="13823"/>
                    <a:pt x="7221" y="13892"/>
                  </a:cubicBezTo>
                  <a:lnTo>
                    <a:pt x="7227" y="13942"/>
                  </a:lnTo>
                  <a:lnTo>
                    <a:pt x="7199" y="13908"/>
                  </a:lnTo>
                  <a:cubicBezTo>
                    <a:pt x="7183" y="13895"/>
                    <a:pt x="7161" y="13882"/>
                    <a:pt x="7139" y="13876"/>
                  </a:cubicBezTo>
                  <a:lnTo>
                    <a:pt x="7139" y="13876"/>
                  </a:lnTo>
                  <a:cubicBezTo>
                    <a:pt x="7121" y="13895"/>
                    <a:pt x="7133" y="13911"/>
                    <a:pt x="7146" y="13926"/>
                  </a:cubicBezTo>
                  <a:cubicBezTo>
                    <a:pt x="7158" y="13942"/>
                    <a:pt x="7136" y="13961"/>
                    <a:pt x="7080" y="13977"/>
                  </a:cubicBezTo>
                  <a:cubicBezTo>
                    <a:pt x="7020" y="13989"/>
                    <a:pt x="6998" y="14005"/>
                    <a:pt x="6989" y="14039"/>
                  </a:cubicBezTo>
                  <a:cubicBezTo>
                    <a:pt x="6967" y="14058"/>
                    <a:pt x="6939" y="14067"/>
                    <a:pt x="6911" y="14067"/>
                  </a:cubicBezTo>
                  <a:cubicBezTo>
                    <a:pt x="6885" y="14083"/>
                    <a:pt x="6885" y="14083"/>
                    <a:pt x="6898" y="14099"/>
                  </a:cubicBezTo>
                  <a:cubicBezTo>
                    <a:pt x="6906" y="14116"/>
                    <a:pt x="6890" y="14127"/>
                    <a:pt x="6861" y="14127"/>
                  </a:cubicBezTo>
                  <a:cubicBezTo>
                    <a:pt x="6858" y="14127"/>
                    <a:pt x="6855" y="14127"/>
                    <a:pt x="6851" y="14127"/>
                  </a:cubicBezTo>
                  <a:cubicBezTo>
                    <a:pt x="6842" y="14123"/>
                    <a:pt x="6832" y="14121"/>
                    <a:pt x="6822" y="14121"/>
                  </a:cubicBezTo>
                  <a:cubicBezTo>
                    <a:pt x="6780" y="14121"/>
                    <a:pt x="6737" y="14152"/>
                    <a:pt x="6748" y="14165"/>
                  </a:cubicBezTo>
                  <a:cubicBezTo>
                    <a:pt x="6757" y="14183"/>
                    <a:pt x="6732" y="14199"/>
                    <a:pt x="6710" y="14212"/>
                  </a:cubicBezTo>
                  <a:cubicBezTo>
                    <a:pt x="6682" y="14221"/>
                    <a:pt x="6660" y="14243"/>
                    <a:pt x="6644" y="14268"/>
                  </a:cubicBezTo>
                  <a:lnTo>
                    <a:pt x="6594" y="14293"/>
                  </a:lnTo>
                  <a:cubicBezTo>
                    <a:pt x="6591" y="14295"/>
                    <a:pt x="6588" y="14296"/>
                    <a:pt x="6586" y="14296"/>
                  </a:cubicBezTo>
                  <a:cubicBezTo>
                    <a:pt x="6577" y="14296"/>
                    <a:pt x="6591" y="14272"/>
                    <a:pt x="6610" y="14262"/>
                  </a:cubicBezTo>
                  <a:lnTo>
                    <a:pt x="6578" y="14255"/>
                  </a:lnTo>
                  <a:cubicBezTo>
                    <a:pt x="6528" y="14277"/>
                    <a:pt x="6506" y="14293"/>
                    <a:pt x="6488" y="14321"/>
                  </a:cubicBezTo>
                  <a:cubicBezTo>
                    <a:pt x="6483" y="14348"/>
                    <a:pt x="6480" y="14360"/>
                    <a:pt x="6477" y="14360"/>
                  </a:cubicBezTo>
                  <a:cubicBezTo>
                    <a:pt x="6474" y="14360"/>
                    <a:pt x="6470" y="14350"/>
                    <a:pt x="6462" y="14331"/>
                  </a:cubicBezTo>
                  <a:cubicBezTo>
                    <a:pt x="6456" y="14320"/>
                    <a:pt x="6445" y="14315"/>
                    <a:pt x="6434" y="14315"/>
                  </a:cubicBezTo>
                  <a:cubicBezTo>
                    <a:pt x="6422" y="14315"/>
                    <a:pt x="6409" y="14321"/>
                    <a:pt x="6403" y="14334"/>
                  </a:cubicBezTo>
                  <a:cubicBezTo>
                    <a:pt x="6398" y="14359"/>
                    <a:pt x="6386" y="14369"/>
                    <a:pt x="6375" y="14369"/>
                  </a:cubicBezTo>
                  <a:cubicBezTo>
                    <a:pt x="6366" y="14369"/>
                    <a:pt x="6357" y="14363"/>
                    <a:pt x="6353" y="14353"/>
                  </a:cubicBezTo>
                  <a:cubicBezTo>
                    <a:pt x="6357" y="14332"/>
                    <a:pt x="6360" y="14320"/>
                    <a:pt x="6354" y="14320"/>
                  </a:cubicBezTo>
                  <a:lnTo>
                    <a:pt x="6354" y="14320"/>
                  </a:lnTo>
                  <a:cubicBezTo>
                    <a:pt x="6348" y="14320"/>
                    <a:pt x="6327" y="14340"/>
                    <a:pt x="6278" y="14384"/>
                  </a:cubicBezTo>
                  <a:cubicBezTo>
                    <a:pt x="6227" y="14403"/>
                    <a:pt x="6130" y="14456"/>
                    <a:pt x="6052" y="14481"/>
                  </a:cubicBezTo>
                  <a:cubicBezTo>
                    <a:pt x="5975" y="14499"/>
                    <a:pt x="5926" y="14512"/>
                    <a:pt x="5892" y="14512"/>
                  </a:cubicBezTo>
                  <a:cubicBezTo>
                    <a:pt x="5880" y="14512"/>
                    <a:pt x="5869" y="14510"/>
                    <a:pt x="5861" y="14506"/>
                  </a:cubicBezTo>
                  <a:cubicBezTo>
                    <a:pt x="5859" y="14499"/>
                    <a:pt x="5857" y="14494"/>
                    <a:pt x="5855" y="14489"/>
                  </a:cubicBezTo>
                  <a:lnTo>
                    <a:pt x="5855" y="14489"/>
                  </a:lnTo>
                  <a:cubicBezTo>
                    <a:pt x="5863" y="14528"/>
                    <a:pt x="5838" y="14535"/>
                    <a:pt x="5757" y="14547"/>
                  </a:cubicBezTo>
                  <a:cubicBezTo>
                    <a:pt x="5749" y="14546"/>
                    <a:pt x="5741" y="14546"/>
                    <a:pt x="5733" y="14546"/>
                  </a:cubicBezTo>
                  <a:cubicBezTo>
                    <a:pt x="5684" y="14546"/>
                    <a:pt x="5635" y="14562"/>
                    <a:pt x="5597" y="14594"/>
                  </a:cubicBezTo>
                  <a:cubicBezTo>
                    <a:pt x="5626" y="14591"/>
                    <a:pt x="5654" y="14588"/>
                    <a:pt x="5654" y="14588"/>
                  </a:cubicBezTo>
                  <a:lnTo>
                    <a:pt x="5654" y="14588"/>
                  </a:lnTo>
                  <a:cubicBezTo>
                    <a:pt x="5658" y="14615"/>
                    <a:pt x="5647" y="14627"/>
                    <a:pt x="5621" y="14627"/>
                  </a:cubicBezTo>
                  <a:cubicBezTo>
                    <a:pt x="5608" y="14627"/>
                    <a:pt x="5592" y="14624"/>
                    <a:pt x="5572" y="14619"/>
                  </a:cubicBezTo>
                  <a:cubicBezTo>
                    <a:pt x="5571" y="14619"/>
                    <a:pt x="5569" y="14619"/>
                    <a:pt x="5567" y="14619"/>
                  </a:cubicBezTo>
                  <a:cubicBezTo>
                    <a:pt x="5544" y="14619"/>
                    <a:pt x="5544" y="14599"/>
                    <a:pt x="5541" y="14581"/>
                  </a:cubicBezTo>
                  <a:cubicBezTo>
                    <a:pt x="5532" y="14558"/>
                    <a:pt x="5511" y="14543"/>
                    <a:pt x="5488" y="14543"/>
                  </a:cubicBezTo>
                  <a:cubicBezTo>
                    <a:pt x="5486" y="14543"/>
                    <a:pt x="5484" y="14543"/>
                    <a:pt x="5482" y="14544"/>
                  </a:cubicBezTo>
                  <a:cubicBezTo>
                    <a:pt x="5456" y="14547"/>
                    <a:pt x="5428" y="14550"/>
                    <a:pt x="5456" y="14569"/>
                  </a:cubicBezTo>
                  <a:cubicBezTo>
                    <a:pt x="5460" y="14591"/>
                    <a:pt x="5460" y="14591"/>
                    <a:pt x="5431" y="14594"/>
                  </a:cubicBezTo>
                  <a:cubicBezTo>
                    <a:pt x="5403" y="14594"/>
                    <a:pt x="5375" y="14600"/>
                    <a:pt x="5353" y="14619"/>
                  </a:cubicBezTo>
                  <a:cubicBezTo>
                    <a:pt x="5353" y="14641"/>
                    <a:pt x="5325" y="14641"/>
                    <a:pt x="5297" y="14641"/>
                  </a:cubicBezTo>
                  <a:cubicBezTo>
                    <a:pt x="5272" y="14628"/>
                    <a:pt x="5243" y="14625"/>
                    <a:pt x="5215" y="14625"/>
                  </a:cubicBezTo>
                  <a:lnTo>
                    <a:pt x="5215" y="14603"/>
                  </a:lnTo>
                  <a:cubicBezTo>
                    <a:pt x="5212" y="14584"/>
                    <a:pt x="5187" y="14566"/>
                    <a:pt x="5187" y="14566"/>
                  </a:cubicBezTo>
                  <a:cubicBezTo>
                    <a:pt x="5185" y="14565"/>
                    <a:pt x="5183" y="14565"/>
                    <a:pt x="5182" y="14565"/>
                  </a:cubicBezTo>
                  <a:cubicBezTo>
                    <a:pt x="5159" y="14565"/>
                    <a:pt x="5159" y="14584"/>
                    <a:pt x="5159" y="14584"/>
                  </a:cubicBezTo>
                  <a:cubicBezTo>
                    <a:pt x="5159" y="14591"/>
                    <a:pt x="5089" y="14597"/>
                    <a:pt x="4992" y="14597"/>
                  </a:cubicBezTo>
                  <a:cubicBezTo>
                    <a:pt x="4941" y="14597"/>
                    <a:pt x="4883" y="14595"/>
                    <a:pt x="4823" y="14591"/>
                  </a:cubicBezTo>
                  <a:cubicBezTo>
                    <a:pt x="4689" y="14584"/>
                    <a:pt x="4557" y="14569"/>
                    <a:pt x="4425" y="14547"/>
                  </a:cubicBezTo>
                  <a:cubicBezTo>
                    <a:pt x="4394" y="14527"/>
                    <a:pt x="4351" y="14515"/>
                    <a:pt x="4329" y="14515"/>
                  </a:cubicBezTo>
                  <a:cubicBezTo>
                    <a:pt x="4316" y="14515"/>
                    <a:pt x="4311" y="14519"/>
                    <a:pt x="4319" y="14528"/>
                  </a:cubicBezTo>
                  <a:cubicBezTo>
                    <a:pt x="4318" y="14532"/>
                    <a:pt x="4310" y="14534"/>
                    <a:pt x="4297" y="14534"/>
                  </a:cubicBezTo>
                  <a:cubicBezTo>
                    <a:pt x="4252" y="14534"/>
                    <a:pt x="4144" y="14512"/>
                    <a:pt x="4021" y="14481"/>
                  </a:cubicBezTo>
                  <a:cubicBezTo>
                    <a:pt x="3865" y="14441"/>
                    <a:pt x="3749" y="14402"/>
                    <a:pt x="3713" y="14402"/>
                  </a:cubicBezTo>
                  <a:cubicBezTo>
                    <a:pt x="3706" y="14402"/>
                    <a:pt x="3703" y="14403"/>
                    <a:pt x="3702" y="14406"/>
                  </a:cubicBezTo>
                  <a:cubicBezTo>
                    <a:pt x="3702" y="14406"/>
                    <a:pt x="3676" y="14400"/>
                    <a:pt x="3623" y="14381"/>
                  </a:cubicBezTo>
                  <a:cubicBezTo>
                    <a:pt x="3573" y="14362"/>
                    <a:pt x="3514" y="14362"/>
                    <a:pt x="3488" y="14353"/>
                  </a:cubicBezTo>
                  <a:cubicBezTo>
                    <a:pt x="3478" y="14355"/>
                    <a:pt x="3469" y="14356"/>
                    <a:pt x="3462" y="14356"/>
                  </a:cubicBezTo>
                  <a:cubicBezTo>
                    <a:pt x="3444" y="14356"/>
                    <a:pt x="3439" y="14350"/>
                    <a:pt x="3463" y="14343"/>
                  </a:cubicBezTo>
                  <a:cubicBezTo>
                    <a:pt x="3470" y="14324"/>
                    <a:pt x="3479" y="14306"/>
                    <a:pt x="3451" y="14296"/>
                  </a:cubicBezTo>
                  <a:cubicBezTo>
                    <a:pt x="3435" y="14289"/>
                    <a:pt x="3423" y="14286"/>
                    <a:pt x="3415" y="14286"/>
                  </a:cubicBezTo>
                  <a:cubicBezTo>
                    <a:pt x="3396" y="14286"/>
                    <a:pt x="3391" y="14299"/>
                    <a:pt x="3385" y="14312"/>
                  </a:cubicBezTo>
                  <a:cubicBezTo>
                    <a:pt x="3382" y="14321"/>
                    <a:pt x="3374" y="14324"/>
                    <a:pt x="3367" y="14324"/>
                  </a:cubicBezTo>
                  <a:cubicBezTo>
                    <a:pt x="3360" y="14324"/>
                    <a:pt x="3354" y="14321"/>
                    <a:pt x="3354" y="14321"/>
                  </a:cubicBezTo>
                  <a:cubicBezTo>
                    <a:pt x="3329" y="14312"/>
                    <a:pt x="3329" y="14312"/>
                    <a:pt x="3335" y="14293"/>
                  </a:cubicBezTo>
                  <a:lnTo>
                    <a:pt x="3351" y="14252"/>
                  </a:lnTo>
                  <a:lnTo>
                    <a:pt x="3325" y="14243"/>
                  </a:lnTo>
                  <a:cubicBezTo>
                    <a:pt x="3322" y="14252"/>
                    <a:pt x="3315" y="14255"/>
                    <a:pt x="3307" y="14255"/>
                  </a:cubicBezTo>
                  <a:cubicBezTo>
                    <a:pt x="3300" y="14255"/>
                    <a:pt x="3294" y="14252"/>
                    <a:pt x="3294" y="14252"/>
                  </a:cubicBezTo>
                  <a:cubicBezTo>
                    <a:pt x="3266" y="14240"/>
                    <a:pt x="3266" y="14240"/>
                    <a:pt x="3285" y="14202"/>
                  </a:cubicBezTo>
                  <a:cubicBezTo>
                    <a:pt x="3295" y="14179"/>
                    <a:pt x="3288" y="14166"/>
                    <a:pt x="3273" y="14166"/>
                  </a:cubicBezTo>
                  <a:cubicBezTo>
                    <a:pt x="3263" y="14166"/>
                    <a:pt x="3250" y="14171"/>
                    <a:pt x="3235" y="14180"/>
                  </a:cubicBezTo>
                  <a:lnTo>
                    <a:pt x="3175" y="14177"/>
                  </a:lnTo>
                  <a:cubicBezTo>
                    <a:pt x="3172" y="14149"/>
                    <a:pt x="3149" y="14142"/>
                    <a:pt x="3124" y="14142"/>
                  </a:cubicBezTo>
                  <a:cubicBezTo>
                    <a:pt x="3105" y="14142"/>
                    <a:pt x="3084" y="14146"/>
                    <a:pt x="3069" y="14149"/>
                  </a:cubicBezTo>
                  <a:cubicBezTo>
                    <a:pt x="3064" y="14118"/>
                    <a:pt x="3052" y="14102"/>
                    <a:pt x="3032" y="14102"/>
                  </a:cubicBezTo>
                  <a:cubicBezTo>
                    <a:pt x="3022" y="14102"/>
                    <a:pt x="3010" y="14106"/>
                    <a:pt x="2996" y="14114"/>
                  </a:cubicBezTo>
                  <a:cubicBezTo>
                    <a:pt x="2993" y="14120"/>
                    <a:pt x="2989" y="14123"/>
                    <a:pt x="2983" y="14123"/>
                  </a:cubicBezTo>
                  <a:cubicBezTo>
                    <a:pt x="2972" y="14123"/>
                    <a:pt x="2957" y="14111"/>
                    <a:pt x="2946" y="14089"/>
                  </a:cubicBezTo>
                  <a:cubicBezTo>
                    <a:pt x="2931" y="14058"/>
                    <a:pt x="2909" y="14045"/>
                    <a:pt x="2859" y="14020"/>
                  </a:cubicBezTo>
                  <a:cubicBezTo>
                    <a:pt x="2858" y="14020"/>
                    <a:pt x="2857" y="14020"/>
                    <a:pt x="2857" y="14020"/>
                  </a:cubicBezTo>
                  <a:cubicBezTo>
                    <a:pt x="2822" y="14020"/>
                    <a:pt x="2655" y="13931"/>
                    <a:pt x="2473" y="13820"/>
                  </a:cubicBezTo>
                  <a:cubicBezTo>
                    <a:pt x="2284" y="13699"/>
                    <a:pt x="2155" y="13608"/>
                    <a:pt x="2125" y="13608"/>
                  </a:cubicBezTo>
                  <a:cubicBezTo>
                    <a:pt x="2122" y="13608"/>
                    <a:pt x="2120" y="13608"/>
                    <a:pt x="2119" y="13610"/>
                  </a:cubicBezTo>
                  <a:cubicBezTo>
                    <a:pt x="2097" y="13594"/>
                    <a:pt x="2097" y="13594"/>
                    <a:pt x="2088" y="13560"/>
                  </a:cubicBezTo>
                  <a:cubicBezTo>
                    <a:pt x="2096" y="13549"/>
                    <a:pt x="2089" y="13539"/>
                    <a:pt x="2069" y="13539"/>
                  </a:cubicBezTo>
                  <a:cubicBezTo>
                    <a:pt x="2059" y="13539"/>
                    <a:pt x="2047" y="13541"/>
                    <a:pt x="2031" y="13547"/>
                  </a:cubicBezTo>
                  <a:cubicBezTo>
                    <a:pt x="2015" y="13547"/>
                    <a:pt x="2003" y="13551"/>
                    <a:pt x="1999" y="13551"/>
                  </a:cubicBezTo>
                  <a:cubicBezTo>
                    <a:pt x="1993" y="13551"/>
                    <a:pt x="1996" y="13546"/>
                    <a:pt x="2009" y="13528"/>
                  </a:cubicBezTo>
                  <a:cubicBezTo>
                    <a:pt x="2022" y="13513"/>
                    <a:pt x="1978" y="13481"/>
                    <a:pt x="1890" y="13416"/>
                  </a:cubicBezTo>
                  <a:cubicBezTo>
                    <a:pt x="1831" y="13371"/>
                    <a:pt x="1757" y="13313"/>
                    <a:pt x="1733" y="13313"/>
                  </a:cubicBezTo>
                  <a:cubicBezTo>
                    <a:pt x="1731" y="13313"/>
                    <a:pt x="1729" y="13314"/>
                    <a:pt x="1727" y="13315"/>
                  </a:cubicBezTo>
                  <a:cubicBezTo>
                    <a:pt x="1671" y="13300"/>
                    <a:pt x="1671" y="13300"/>
                    <a:pt x="1705" y="13300"/>
                  </a:cubicBezTo>
                  <a:cubicBezTo>
                    <a:pt x="1752" y="13284"/>
                    <a:pt x="1661" y="13184"/>
                    <a:pt x="1571" y="13165"/>
                  </a:cubicBezTo>
                  <a:cubicBezTo>
                    <a:pt x="1549" y="13146"/>
                    <a:pt x="1530" y="13130"/>
                    <a:pt x="1542" y="13112"/>
                  </a:cubicBezTo>
                  <a:cubicBezTo>
                    <a:pt x="1508" y="13083"/>
                    <a:pt x="1467" y="13058"/>
                    <a:pt x="1423" y="13043"/>
                  </a:cubicBezTo>
                  <a:lnTo>
                    <a:pt x="1279" y="12917"/>
                  </a:lnTo>
                  <a:cubicBezTo>
                    <a:pt x="1251" y="12895"/>
                    <a:pt x="1220" y="12877"/>
                    <a:pt x="1185" y="12861"/>
                  </a:cubicBezTo>
                  <a:cubicBezTo>
                    <a:pt x="1179" y="12855"/>
                    <a:pt x="1172" y="12850"/>
                    <a:pt x="1166" y="12845"/>
                  </a:cubicBezTo>
                  <a:lnTo>
                    <a:pt x="1166" y="12845"/>
                  </a:lnTo>
                  <a:cubicBezTo>
                    <a:pt x="1179" y="12829"/>
                    <a:pt x="1078" y="12738"/>
                    <a:pt x="938" y="12610"/>
                  </a:cubicBezTo>
                  <a:cubicBezTo>
                    <a:pt x="800" y="12482"/>
                    <a:pt x="681" y="12369"/>
                    <a:pt x="677" y="12334"/>
                  </a:cubicBezTo>
                  <a:cubicBezTo>
                    <a:pt x="662" y="12322"/>
                    <a:pt x="643" y="12316"/>
                    <a:pt x="624" y="12312"/>
                  </a:cubicBezTo>
                  <a:cubicBezTo>
                    <a:pt x="614" y="12315"/>
                    <a:pt x="604" y="12316"/>
                    <a:pt x="596" y="12316"/>
                  </a:cubicBezTo>
                  <a:cubicBezTo>
                    <a:pt x="567" y="12316"/>
                    <a:pt x="554" y="12299"/>
                    <a:pt x="549" y="12272"/>
                  </a:cubicBezTo>
                  <a:cubicBezTo>
                    <a:pt x="558" y="12225"/>
                    <a:pt x="494" y="12158"/>
                    <a:pt x="445" y="12158"/>
                  </a:cubicBezTo>
                  <a:cubicBezTo>
                    <a:pt x="441" y="12158"/>
                    <a:pt x="437" y="12158"/>
                    <a:pt x="433" y="12159"/>
                  </a:cubicBezTo>
                  <a:cubicBezTo>
                    <a:pt x="437" y="12155"/>
                    <a:pt x="443" y="12149"/>
                    <a:pt x="449" y="12143"/>
                  </a:cubicBezTo>
                  <a:cubicBezTo>
                    <a:pt x="457" y="12102"/>
                    <a:pt x="402" y="12063"/>
                    <a:pt x="354" y="12063"/>
                  </a:cubicBezTo>
                  <a:cubicBezTo>
                    <a:pt x="348" y="12063"/>
                    <a:pt x="342" y="12063"/>
                    <a:pt x="336" y="12065"/>
                  </a:cubicBezTo>
                  <a:cubicBezTo>
                    <a:pt x="333" y="12030"/>
                    <a:pt x="326" y="11996"/>
                    <a:pt x="292" y="11993"/>
                  </a:cubicBezTo>
                  <a:cubicBezTo>
                    <a:pt x="273" y="11974"/>
                    <a:pt x="273" y="11974"/>
                    <a:pt x="301" y="11946"/>
                  </a:cubicBezTo>
                  <a:cubicBezTo>
                    <a:pt x="317" y="11930"/>
                    <a:pt x="333" y="11914"/>
                    <a:pt x="314" y="11896"/>
                  </a:cubicBezTo>
                  <a:cubicBezTo>
                    <a:pt x="307" y="11889"/>
                    <a:pt x="300" y="11887"/>
                    <a:pt x="295" y="11887"/>
                  </a:cubicBezTo>
                  <a:cubicBezTo>
                    <a:pt x="283" y="11887"/>
                    <a:pt x="274" y="11897"/>
                    <a:pt x="264" y="11905"/>
                  </a:cubicBezTo>
                  <a:lnTo>
                    <a:pt x="226" y="11867"/>
                  </a:lnTo>
                  <a:cubicBezTo>
                    <a:pt x="226" y="11867"/>
                    <a:pt x="217" y="11858"/>
                    <a:pt x="206" y="11858"/>
                  </a:cubicBezTo>
                  <a:cubicBezTo>
                    <a:pt x="201" y="11858"/>
                    <a:pt x="196" y="11860"/>
                    <a:pt x="192" y="11864"/>
                  </a:cubicBezTo>
                  <a:cubicBezTo>
                    <a:pt x="188" y="11868"/>
                    <a:pt x="183" y="11870"/>
                    <a:pt x="179" y="11870"/>
                  </a:cubicBezTo>
                  <a:cubicBezTo>
                    <a:pt x="166" y="11870"/>
                    <a:pt x="152" y="11856"/>
                    <a:pt x="138" y="11842"/>
                  </a:cubicBezTo>
                  <a:cubicBezTo>
                    <a:pt x="145" y="11836"/>
                    <a:pt x="143" y="11831"/>
                    <a:pt x="138" y="11831"/>
                  </a:cubicBezTo>
                  <a:cubicBezTo>
                    <a:pt x="131" y="11831"/>
                    <a:pt x="121" y="11839"/>
                    <a:pt x="123" y="11858"/>
                  </a:cubicBezTo>
                  <a:cubicBezTo>
                    <a:pt x="114" y="11866"/>
                    <a:pt x="105" y="11876"/>
                    <a:pt x="93" y="11876"/>
                  </a:cubicBezTo>
                  <a:cubicBezTo>
                    <a:pt x="88" y="11876"/>
                    <a:pt x="82" y="11874"/>
                    <a:pt x="76" y="11867"/>
                  </a:cubicBezTo>
                  <a:lnTo>
                    <a:pt x="44" y="11896"/>
                  </a:lnTo>
                  <a:cubicBezTo>
                    <a:pt x="16" y="11927"/>
                    <a:pt x="1" y="11943"/>
                    <a:pt x="26" y="11993"/>
                  </a:cubicBezTo>
                  <a:cubicBezTo>
                    <a:pt x="79" y="12070"/>
                    <a:pt x="119" y="12134"/>
                    <a:pt x="147" y="12134"/>
                  </a:cubicBezTo>
                  <a:cubicBezTo>
                    <a:pt x="152" y="12134"/>
                    <a:pt x="156" y="12132"/>
                    <a:pt x="160" y="12128"/>
                  </a:cubicBezTo>
                  <a:cubicBezTo>
                    <a:pt x="201" y="12128"/>
                    <a:pt x="236" y="12162"/>
                    <a:pt x="239" y="12203"/>
                  </a:cubicBezTo>
                  <a:cubicBezTo>
                    <a:pt x="223" y="12218"/>
                    <a:pt x="301" y="12294"/>
                    <a:pt x="399" y="12388"/>
                  </a:cubicBezTo>
                  <a:cubicBezTo>
                    <a:pt x="518" y="12500"/>
                    <a:pt x="577" y="12557"/>
                    <a:pt x="580" y="12591"/>
                  </a:cubicBezTo>
                  <a:cubicBezTo>
                    <a:pt x="583" y="12610"/>
                    <a:pt x="593" y="12629"/>
                    <a:pt x="608" y="12645"/>
                  </a:cubicBezTo>
                  <a:cubicBezTo>
                    <a:pt x="609" y="12644"/>
                    <a:pt x="610" y="12643"/>
                    <a:pt x="612" y="12643"/>
                  </a:cubicBezTo>
                  <a:cubicBezTo>
                    <a:pt x="636" y="12643"/>
                    <a:pt x="749" y="12750"/>
                    <a:pt x="881" y="12870"/>
                  </a:cubicBezTo>
                  <a:cubicBezTo>
                    <a:pt x="1017" y="12994"/>
                    <a:pt x="1153" y="13113"/>
                    <a:pt x="1181" y="13113"/>
                  </a:cubicBezTo>
                  <a:cubicBezTo>
                    <a:pt x="1183" y="13113"/>
                    <a:pt x="1184" y="13112"/>
                    <a:pt x="1185" y="13112"/>
                  </a:cubicBezTo>
                  <a:lnTo>
                    <a:pt x="1226" y="13146"/>
                  </a:lnTo>
                  <a:cubicBezTo>
                    <a:pt x="1213" y="13162"/>
                    <a:pt x="1254" y="13199"/>
                    <a:pt x="1295" y="13234"/>
                  </a:cubicBezTo>
                  <a:cubicBezTo>
                    <a:pt x="1332" y="13246"/>
                    <a:pt x="1364" y="13265"/>
                    <a:pt x="1395" y="13290"/>
                  </a:cubicBezTo>
                  <a:cubicBezTo>
                    <a:pt x="1383" y="13306"/>
                    <a:pt x="1401" y="13325"/>
                    <a:pt x="1445" y="13359"/>
                  </a:cubicBezTo>
                  <a:cubicBezTo>
                    <a:pt x="1477" y="13385"/>
                    <a:pt x="1498" y="13400"/>
                    <a:pt x="1511" y="13400"/>
                  </a:cubicBezTo>
                  <a:cubicBezTo>
                    <a:pt x="1516" y="13400"/>
                    <a:pt x="1520" y="13398"/>
                    <a:pt x="1524" y="13394"/>
                  </a:cubicBezTo>
                  <a:cubicBezTo>
                    <a:pt x="1605" y="13456"/>
                    <a:pt x="1680" y="13525"/>
                    <a:pt x="1752" y="13597"/>
                  </a:cubicBezTo>
                  <a:cubicBezTo>
                    <a:pt x="1762" y="13632"/>
                    <a:pt x="1796" y="13632"/>
                    <a:pt x="1831" y="13632"/>
                  </a:cubicBezTo>
                  <a:cubicBezTo>
                    <a:pt x="1840" y="13624"/>
                    <a:pt x="1853" y="13620"/>
                    <a:pt x="1865" y="13620"/>
                  </a:cubicBezTo>
                  <a:cubicBezTo>
                    <a:pt x="1878" y="13620"/>
                    <a:pt x="1890" y="13624"/>
                    <a:pt x="1900" y="13632"/>
                  </a:cubicBezTo>
                  <a:lnTo>
                    <a:pt x="1875" y="13666"/>
                  </a:lnTo>
                  <a:cubicBezTo>
                    <a:pt x="1840" y="13666"/>
                    <a:pt x="1840" y="13666"/>
                    <a:pt x="1887" y="13698"/>
                  </a:cubicBezTo>
                  <a:lnTo>
                    <a:pt x="1931" y="13732"/>
                  </a:lnTo>
                  <a:cubicBezTo>
                    <a:pt x="1932" y="13730"/>
                    <a:pt x="1934" y="13729"/>
                    <a:pt x="1937" y="13729"/>
                  </a:cubicBezTo>
                  <a:cubicBezTo>
                    <a:pt x="1966" y="13729"/>
                    <a:pt x="2072" y="13805"/>
                    <a:pt x="2219" y="13904"/>
                  </a:cubicBezTo>
                  <a:cubicBezTo>
                    <a:pt x="2400" y="14023"/>
                    <a:pt x="2483" y="14068"/>
                    <a:pt x="2509" y="14068"/>
                  </a:cubicBezTo>
                  <a:cubicBezTo>
                    <a:pt x="2513" y="14068"/>
                    <a:pt x="2516" y="14066"/>
                    <a:pt x="2517" y="14064"/>
                  </a:cubicBezTo>
                  <a:cubicBezTo>
                    <a:pt x="2519" y="14059"/>
                    <a:pt x="2523" y="14057"/>
                    <a:pt x="2528" y="14057"/>
                  </a:cubicBezTo>
                  <a:cubicBezTo>
                    <a:pt x="2541" y="14057"/>
                    <a:pt x="2565" y="14077"/>
                    <a:pt x="2611" y="14121"/>
                  </a:cubicBezTo>
                  <a:cubicBezTo>
                    <a:pt x="2707" y="14234"/>
                    <a:pt x="2725" y="14254"/>
                    <a:pt x="2748" y="14254"/>
                  </a:cubicBezTo>
                  <a:cubicBezTo>
                    <a:pt x="2753" y="14254"/>
                    <a:pt x="2758" y="14253"/>
                    <a:pt x="2765" y="14252"/>
                  </a:cubicBezTo>
                  <a:cubicBezTo>
                    <a:pt x="2739" y="14240"/>
                    <a:pt x="2749" y="14221"/>
                    <a:pt x="2758" y="14202"/>
                  </a:cubicBezTo>
                  <a:cubicBezTo>
                    <a:pt x="2767" y="14189"/>
                    <a:pt x="2775" y="14183"/>
                    <a:pt x="2783" y="14183"/>
                  </a:cubicBezTo>
                  <a:cubicBezTo>
                    <a:pt x="2796" y="14183"/>
                    <a:pt x="2806" y="14199"/>
                    <a:pt x="2808" y="14230"/>
                  </a:cubicBezTo>
                  <a:cubicBezTo>
                    <a:pt x="2791" y="14265"/>
                    <a:pt x="3118" y="14410"/>
                    <a:pt x="3207" y="14410"/>
                  </a:cubicBezTo>
                  <a:cubicBezTo>
                    <a:pt x="3215" y="14410"/>
                    <a:pt x="3222" y="14408"/>
                    <a:pt x="3225" y="14406"/>
                  </a:cubicBezTo>
                  <a:lnTo>
                    <a:pt x="3225" y="14406"/>
                  </a:lnTo>
                  <a:lnTo>
                    <a:pt x="3219" y="14425"/>
                  </a:lnTo>
                  <a:cubicBezTo>
                    <a:pt x="3210" y="14443"/>
                    <a:pt x="3235" y="14453"/>
                    <a:pt x="3341" y="14497"/>
                  </a:cubicBezTo>
                  <a:cubicBezTo>
                    <a:pt x="3394" y="14519"/>
                    <a:pt x="3420" y="14528"/>
                    <a:pt x="3420" y="14528"/>
                  </a:cubicBezTo>
                  <a:cubicBezTo>
                    <a:pt x="3422" y="14521"/>
                    <a:pt x="3430" y="14518"/>
                    <a:pt x="3441" y="14518"/>
                  </a:cubicBezTo>
                  <a:cubicBezTo>
                    <a:pt x="3488" y="14518"/>
                    <a:pt x="3588" y="14572"/>
                    <a:pt x="3582" y="14588"/>
                  </a:cubicBezTo>
                  <a:cubicBezTo>
                    <a:pt x="3601" y="14616"/>
                    <a:pt x="3601" y="14616"/>
                    <a:pt x="3655" y="14635"/>
                  </a:cubicBezTo>
                  <a:cubicBezTo>
                    <a:pt x="3663" y="14633"/>
                    <a:pt x="3673" y="14633"/>
                    <a:pt x="3682" y="14633"/>
                  </a:cubicBezTo>
                  <a:cubicBezTo>
                    <a:pt x="3772" y="14633"/>
                    <a:pt x="3880" y="14683"/>
                    <a:pt x="3874" y="14700"/>
                  </a:cubicBezTo>
                  <a:lnTo>
                    <a:pt x="3930" y="14716"/>
                  </a:lnTo>
                  <a:cubicBezTo>
                    <a:pt x="3944" y="14713"/>
                    <a:pt x="3959" y="14711"/>
                    <a:pt x="3974" y="14711"/>
                  </a:cubicBezTo>
                  <a:cubicBezTo>
                    <a:pt x="3998" y="14711"/>
                    <a:pt x="4023" y="14716"/>
                    <a:pt x="4046" y="14725"/>
                  </a:cubicBezTo>
                  <a:cubicBezTo>
                    <a:pt x="4090" y="14735"/>
                    <a:pt x="4119" y="14742"/>
                    <a:pt x="4133" y="14742"/>
                  </a:cubicBezTo>
                  <a:cubicBezTo>
                    <a:pt x="4146" y="14742"/>
                    <a:pt x="4146" y="14736"/>
                    <a:pt x="4134" y="14722"/>
                  </a:cubicBezTo>
                  <a:cubicBezTo>
                    <a:pt x="4140" y="14706"/>
                    <a:pt x="4143" y="14687"/>
                    <a:pt x="4163" y="14687"/>
                  </a:cubicBezTo>
                  <a:cubicBezTo>
                    <a:pt x="4165" y="14687"/>
                    <a:pt x="4168" y="14687"/>
                    <a:pt x="4172" y="14688"/>
                  </a:cubicBezTo>
                  <a:lnTo>
                    <a:pt x="4168" y="14710"/>
                  </a:lnTo>
                  <a:cubicBezTo>
                    <a:pt x="4162" y="14729"/>
                    <a:pt x="4247" y="14751"/>
                    <a:pt x="4360" y="14766"/>
                  </a:cubicBezTo>
                  <a:cubicBezTo>
                    <a:pt x="4501" y="14794"/>
                    <a:pt x="4557" y="14798"/>
                    <a:pt x="4582" y="14823"/>
                  </a:cubicBezTo>
                  <a:lnTo>
                    <a:pt x="4613" y="14804"/>
                  </a:lnTo>
                  <a:cubicBezTo>
                    <a:pt x="4627" y="14797"/>
                    <a:pt x="4639" y="14794"/>
                    <a:pt x="4649" y="14794"/>
                  </a:cubicBezTo>
                  <a:cubicBezTo>
                    <a:pt x="4663" y="14794"/>
                    <a:pt x="4673" y="14800"/>
                    <a:pt x="4673" y="14813"/>
                  </a:cubicBezTo>
                  <a:cubicBezTo>
                    <a:pt x="4689" y="14829"/>
                    <a:pt x="4741" y="14837"/>
                    <a:pt x="4793" y="14837"/>
                  </a:cubicBezTo>
                  <a:cubicBezTo>
                    <a:pt x="4822" y="14837"/>
                    <a:pt x="4852" y="14835"/>
                    <a:pt x="4874" y="14829"/>
                  </a:cubicBezTo>
                  <a:lnTo>
                    <a:pt x="4930" y="14832"/>
                  </a:lnTo>
                  <a:cubicBezTo>
                    <a:pt x="4943" y="14854"/>
                    <a:pt x="4973" y="14865"/>
                    <a:pt x="5003" y="14865"/>
                  </a:cubicBezTo>
                  <a:cubicBezTo>
                    <a:pt x="5031" y="14865"/>
                    <a:pt x="5060" y="14855"/>
                    <a:pt x="5074" y="14835"/>
                  </a:cubicBezTo>
                  <a:cubicBezTo>
                    <a:pt x="5074" y="14857"/>
                    <a:pt x="5102" y="14857"/>
                    <a:pt x="5134" y="14857"/>
                  </a:cubicBezTo>
                  <a:cubicBezTo>
                    <a:pt x="5167" y="14846"/>
                    <a:pt x="5221" y="14838"/>
                    <a:pt x="5260" y="14838"/>
                  </a:cubicBezTo>
                  <a:cubicBezTo>
                    <a:pt x="5287" y="14838"/>
                    <a:pt x="5306" y="14842"/>
                    <a:pt x="5306" y="14851"/>
                  </a:cubicBezTo>
                  <a:lnTo>
                    <a:pt x="5337" y="14851"/>
                  </a:lnTo>
                  <a:cubicBezTo>
                    <a:pt x="5362" y="14832"/>
                    <a:pt x="5391" y="14823"/>
                    <a:pt x="5422" y="14823"/>
                  </a:cubicBezTo>
                  <a:cubicBezTo>
                    <a:pt x="5425" y="14823"/>
                    <a:pt x="5428" y="14823"/>
                    <a:pt x="5432" y="14823"/>
                  </a:cubicBezTo>
                  <a:cubicBezTo>
                    <a:pt x="5459" y="14823"/>
                    <a:pt x="5484" y="14811"/>
                    <a:pt x="5507" y="14794"/>
                  </a:cubicBezTo>
                  <a:cubicBezTo>
                    <a:pt x="5522" y="14779"/>
                    <a:pt x="5541" y="14769"/>
                    <a:pt x="5563" y="14766"/>
                  </a:cubicBezTo>
                  <a:cubicBezTo>
                    <a:pt x="5565" y="14766"/>
                    <a:pt x="5566" y="14766"/>
                    <a:pt x="5567" y="14766"/>
                  </a:cubicBezTo>
                  <a:cubicBezTo>
                    <a:pt x="5588" y="14766"/>
                    <a:pt x="5565" y="14789"/>
                    <a:pt x="5538" y="14810"/>
                  </a:cubicBezTo>
                  <a:cubicBezTo>
                    <a:pt x="5517" y="14821"/>
                    <a:pt x="5516" y="14826"/>
                    <a:pt x="5527" y="14826"/>
                  </a:cubicBezTo>
                  <a:cubicBezTo>
                    <a:pt x="5546" y="14826"/>
                    <a:pt x="5599" y="14810"/>
                    <a:pt x="5651" y="14779"/>
                  </a:cubicBezTo>
                  <a:cubicBezTo>
                    <a:pt x="5691" y="14750"/>
                    <a:pt x="5711" y="14736"/>
                    <a:pt x="5713" y="14736"/>
                  </a:cubicBezTo>
                  <a:lnTo>
                    <a:pt x="5713" y="14736"/>
                  </a:lnTo>
                  <a:cubicBezTo>
                    <a:pt x="5716" y="14736"/>
                    <a:pt x="5703" y="14748"/>
                    <a:pt x="5679" y="14772"/>
                  </a:cubicBezTo>
                  <a:cubicBezTo>
                    <a:pt x="5662" y="14790"/>
                    <a:pt x="5645" y="14807"/>
                    <a:pt x="5653" y="14807"/>
                  </a:cubicBezTo>
                  <a:cubicBezTo>
                    <a:pt x="5656" y="14807"/>
                    <a:pt x="5665" y="14803"/>
                    <a:pt x="5682" y="14794"/>
                  </a:cubicBezTo>
                  <a:cubicBezTo>
                    <a:pt x="5682" y="14794"/>
                    <a:pt x="5742" y="14785"/>
                    <a:pt x="5735" y="14763"/>
                  </a:cubicBezTo>
                  <a:lnTo>
                    <a:pt x="5823" y="14747"/>
                  </a:lnTo>
                  <a:cubicBezTo>
                    <a:pt x="5841" y="14752"/>
                    <a:pt x="5859" y="14754"/>
                    <a:pt x="5877" y="14754"/>
                  </a:cubicBezTo>
                  <a:cubicBezTo>
                    <a:pt x="5899" y="14754"/>
                    <a:pt x="5920" y="14751"/>
                    <a:pt x="5942" y="14744"/>
                  </a:cubicBezTo>
                  <a:cubicBezTo>
                    <a:pt x="5955" y="14728"/>
                    <a:pt x="5960" y="14721"/>
                    <a:pt x="5969" y="14721"/>
                  </a:cubicBezTo>
                  <a:cubicBezTo>
                    <a:pt x="5975" y="14721"/>
                    <a:pt x="5984" y="14725"/>
                    <a:pt x="5999" y="14732"/>
                  </a:cubicBezTo>
                  <a:cubicBezTo>
                    <a:pt x="6000" y="14738"/>
                    <a:pt x="6004" y="14742"/>
                    <a:pt x="6009" y="14742"/>
                  </a:cubicBezTo>
                  <a:cubicBezTo>
                    <a:pt x="6017" y="14742"/>
                    <a:pt x="6027" y="14730"/>
                    <a:pt x="6021" y="14704"/>
                  </a:cubicBezTo>
                  <a:cubicBezTo>
                    <a:pt x="6035" y="14685"/>
                    <a:pt x="6056" y="14675"/>
                    <a:pt x="6076" y="14675"/>
                  </a:cubicBezTo>
                  <a:cubicBezTo>
                    <a:pt x="6086" y="14675"/>
                    <a:pt x="6096" y="14678"/>
                    <a:pt x="6105" y="14682"/>
                  </a:cubicBezTo>
                  <a:cubicBezTo>
                    <a:pt x="6112" y="14703"/>
                    <a:pt x="6122" y="14710"/>
                    <a:pt x="6130" y="14710"/>
                  </a:cubicBezTo>
                  <a:cubicBezTo>
                    <a:pt x="6138" y="14710"/>
                    <a:pt x="6143" y="14703"/>
                    <a:pt x="6140" y="14694"/>
                  </a:cubicBezTo>
                  <a:cubicBezTo>
                    <a:pt x="6152" y="14675"/>
                    <a:pt x="6171" y="14663"/>
                    <a:pt x="6190" y="14657"/>
                  </a:cubicBezTo>
                  <a:cubicBezTo>
                    <a:pt x="6190" y="14659"/>
                    <a:pt x="6194" y="14660"/>
                    <a:pt x="6201" y="14660"/>
                  </a:cubicBezTo>
                  <a:cubicBezTo>
                    <a:pt x="6253" y="14660"/>
                    <a:pt x="6477" y="14587"/>
                    <a:pt x="6688" y="14481"/>
                  </a:cubicBezTo>
                  <a:cubicBezTo>
                    <a:pt x="6713" y="14465"/>
                    <a:pt x="6729" y="14434"/>
                    <a:pt x="6719" y="14415"/>
                  </a:cubicBezTo>
                  <a:cubicBezTo>
                    <a:pt x="6711" y="14398"/>
                    <a:pt x="6708" y="14392"/>
                    <a:pt x="6711" y="14392"/>
                  </a:cubicBezTo>
                  <a:lnTo>
                    <a:pt x="6711" y="14392"/>
                  </a:lnTo>
                  <a:cubicBezTo>
                    <a:pt x="6715" y="14392"/>
                    <a:pt x="6728" y="14399"/>
                    <a:pt x="6748" y="14403"/>
                  </a:cubicBezTo>
                  <a:cubicBezTo>
                    <a:pt x="6767" y="14418"/>
                    <a:pt x="6786" y="14425"/>
                    <a:pt x="6800" y="14425"/>
                  </a:cubicBezTo>
                  <a:cubicBezTo>
                    <a:pt x="6825" y="14425"/>
                    <a:pt x="6834" y="14404"/>
                    <a:pt x="6798" y="14378"/>
                  </a:cubicBezTo>
                  <a:cubicBezTo>
                    <a:pt x="6771" y="14362"/>
                    <a:pt x="6761" y="14358"/>
                    <a:pt x="6772" y="14358"/>
                  </a:cubicBezTo>
                  <a:cubicBezTo>
                    <a:pt x="6779" y="14358"/>
                    <a:pt x="6796" y="14360"/>
                    <a:pt x="6823" y="14362"/>
                  </a:cubicBezTo>
                  <a:cubicBezTo>
                    <a:pt x="6831" y="14363"/>
                    <a:pt x="6838" y="14363"/>
                    <a:pt x="6843" y="14363"/>
                  </a:cubicBezTo>
                  <a:cubicBezTo>
                    <a:pt x="6859" y="14363"/>
                    <a:pt x="6863" y="14358"/>
                    <a:pt x="6873" y="14334"/>
                  </a:cubicBezTo>
                  <a:cubicBezTo>
                    <a:pt x="6864" y="14321"/>
                    <a:pt x="6875" y="14310"/>
                    <a:pt x="6885" y="14310"/>
                  </a:cubicBezTo>
                  <a:cubicBezTo>
                    <a:pt x="6890" y="14310"/>
                    <a:pt x="6895" y="14312"/>
                    <a:pt x="6898" y="14318"/>
                  </a:cubicBezTo>
                  <a:cubicBezTo>
                    <a:pt x="6911" y="14319"/>
                    <a:pt x="6925" y="14320"/>
                    <a:pt x="6936" y="14320"/>
                  </a:cubicBezTo>
                  <a:cubicBezTo>
                    <a:pt x="6954" y="14320"/>
                    <a:pt x="6965" y="14317"/>
                    <a:pt x="6958" y="14306"/>
                  </a:cubicBezTo>
                  <a:cubicBezTo>
                    <a:pt x="6976" y="14296"/>
                    <a:pt x="6998" y="14293"/>
                    <a:pt x="7020" y="14293"/>
                  </a:cubicBezTo>
                  <a:cubicBezTo>
                    <a:pt x="7022" y="14293"/>
                    <a:pt x="7023" y="14293"/>
                    <a:pt x="7025" y="14293"/>
                  </a:cubicBezTo>
                  <a:cubicBezTo>
                    <a:pt x="7059" y="14293"/>
                    <a:pt x="7071" y="14260"/>
                    <a:pt x="7083" y="14227"/>
                  </a:cubicBezTo>
                  <a:cubicBezTo>
                    <a:pt x="7112" y="14175"/>
                    <a:pt x="7132" y="14149"/>
                    <a:pt x="7142" y="14149"/>
                  </a:cubicBezTo>
                  <a:cubicBezTo>
                    <a:pt x="7149" y="14149"/>
                    <a:pt x="7152" y="14158"/>
                    <a:pt x="7152" y="14177"/>
                  </a:cubicBezTo>
                  <a:cubicBezTo>
                    <a:pt x="7152" y="14187"/>
                    <a:pt x="7156" y="14192"/>
                    <a:pt x="7163" y="14192"/>
                  </a:cubicBezTo>
                  <a:cubicBezTo>
                    <a:pt x="7190" y="14192"/>
                    <a:pt x="7261" y="14117"/>
                    <a:pt x="7258" y="14077"/>
                  </a:cubicBezTo>
                  <a:cubicBezTo>
                    <a:pt x="7256" y="14045"/>
                    <a:pt x="7256" y="14033"/>
                    <a:pt x="7259" y="14033"/>
                  </a:cubicBezTo>
                  <a:cubicBezTo>
                    <a:pt x="7260" y="14033"/>
                    <a:pt x="7263" y="14037"/>
                    <a:pt x="7268" y="14042"/>
                  </a:cubicBezTo>
                  <a:cubicBezTo>
                    <a:pt x="7272" y="14047"/>
                    <a:pt x="7276" y="14049"/>
                    <a:pt x="7281" y="14049"/>
                  </a:cubicBezTo>
                  <a:cubicBezTo>
                    <a:pt x="7291" y="14049"/>
                    <a:pt x="7302" y="14039"/>
                    <a:pt x="7302" y="14039"/>
                  </a:cubicBezTo>
                  <a:cubicBezTo>
                    <a:pt x="7318" y="14028"/>
                    <a:pt x="7336" y="14014"/>
                    <a:pt x="7349" y="14014"/>
                  </a:cubicBezTo>
                  <a:cubicBezTo>
                    <a:pt x="7354" y="14014"/>
                    <a:pt x="7359" y="14016"/>
                    <a:pt x="7362" y="14020"/>
                  </a:cubicBezTo>
                  <a:cubicBezTo>
                    <a:pt x="7384" y="13998"/>
                    <a:pt x="7399" y="13977"/>
                    <a:pt x="7415" y="13948"/>
                  </a:cubicBezTo>
                  <a:cubicBezTo>
                    <a:pt x="7430" y="13888"/>
                    <a:pt x="7486" y="13848"/>
                    <a:pt x="7549" y="13848"/>
                  </a:cubicBezTo>
                  <a:cubicBezTo>
                    <a:pt x="7551" y="13848"/>
                    <a:pt x="7554" y="13848"/>
                    <a:pt x="7556" y="13848"/>
                  </a:cubicBezTo>
                  <a:lnTo>
                    <a:pt x="7584" y="13795"/>
                  </a:lnTo>
                  <a:cubicBezTo>
                    <a:pt x="7580" y="13757"/>
                    <a:pt x="7582" y="13728"/>
                    <a:pt x="7595" y="13728"/>
                  </a:cubicBezTo>
                  <a:cubicBezTo>
                    <a:pt x="7600" y="13728"/>
                    <a:pt x="7606" y="13731"/>
                    <a:pt x="7613" y="13738"/>
                  </a:cubicBezTo>
                  <a:lnTo>
                    <a:pt x="7628" y="13754"/>
                  </a:lnTo>
                  <a:cubicBezTo>
                    <a:pt x="7620" y="13712"/>
                    <a:pt x="7682" y="13659"/>
                    <a:pt x="7721" y="13659"/>
                  </a:cubicBezTo>
                  <a:cubicBezTo>
                    <a:pt x="7729" y="13659"/>
                    <a:pt x="7736" y="13662"/>
                    <a:pt x="7741" y="13666"/>
                  </a:cubicBezTo>
                  <a:cubicBezTo>
                    <a:pt x="7748" y="13672"/>
                    <a:pt x="7752" y="13675"/>
                    <a:pt x="7756" y="13675"/>
                  </a:cubicBezTo>
                  <a:cubicBezTo>
                    <a:pt x="7760" y="13675"/>
                    <a:pt x="7765" y="13670"/>
                    <a:pt x="7775" y="13660"/>
                  </a:cubicBezTo>
                  <a:lnTo>
                    <a:pt x="7760" y="13644"/>
                  </a:lnTo>
                  <a:cubicBezTo>
                    <a:pt x="7747" y="13629"/>
                    <a:pt x="7732" y="13616"/>
                    <a:pt x="7750" y="13594"/>
                  </a:cubicBezTo>
                  <a:cubicBezTo>
                    <a:pt x="7765" y="13579"/>
                    <a:pt x="7780" y="13562"/>
                    <a:pt x="7794" y="13562"/>
                  </a:cubicBezTo>
                  <a:cubicBezTo>
                    <a:pt x="7797" y="13562"/>
                    <a:pt x="7800" y="13563"/>
                    <a:pt x="7804" y="13566"/>
                  </a:cubicBezTo>
                  <a:cubicBezTo>
                    <a:pt x="7838" y="13560"/>
                    <a:pt x="7873" y="13550"/>
                    <a:pt x="7857" y="13538"/>
                  </a:cubicBezTo>
                  <a:cubicBezTo>
                    <a:pt x="7873" y="13522"/>
                    <a:pt x="7891" y="13513"/>
                    <a:pt x="7910" y="13506"/>
                  </a:cubicBezTo>
                  <a:lnTo>
                    <a:pt x="7985" y="13419"/>
                  </a:lnTo>
                  <a:cubicBezTo>
                    <a:pt x="7988" y="13388"/>
                    <a:pt x="8013" y="13348"/>
                    <a:pt x="8032" y="13348"/>
                  </a:cubicBezTo>
                  <a:cubicBezTo>
                    <a:pt x="8034" y="13348"/>
                    <a:pt x="8037" y="13348"/>
                    <a:pt x="8039" y="13350"/>
                  </a:cubicBezTo>
                  <a:cubicBezTo>
                    <a:pt x="8054" y="13325"/>
                    <a:pt x="8067" y="13296"/>
                    <a:pt x="8073" y="13268"/>
                  </a:cubicBezTo>
                  <a:cubicBezTo>
                    <a:pt x="8101" y="13230"/>
                    <a:pt x="8117" y="13208"/>
                    <a:pt x="8130" y="13208"/>
                  </a:cubicBezTo>
                  <a:cubicBezTo>
                    <a:pt x="8133" y="13208"/>
                    <a:pt x="8136" y="13210"/>
                    <a:pt x="8139" y="13212"/>
                  </a:cubicBezTo>
                  <a:cubicBezTo>
                    <a:pt x="8145" y="13215"/>
                    <a:pt x="8150" y="13217"/>
                    <a:pt x="8152" y="13217"/>
                  </a:cubicBezTo>
                  <a:cubicBezTo>
                    <a:pt x="8158" y="13217"/>
                    <a:pt x="8158" y="13209"/>
                    <a:pt x="8158" y="13187"/>
                  </a:cubicBezTo>
                  <a:cubicBezTo>
                    <a:pt x="8142" y="13174"/>
                    <a:pt x="8158" y="13152"/>
                    <a:pt x="8173" y="13127"/>
                  </a:cubicBezTo>
                  <a:lnTo>
                    <a:pt x="8205" y="13080"/>
                  </a:lnTo>
                  <a:cubicBezTo>
                    <a:pt x="8186" y="13068"/>
                    <a:pt x="8186" y="13068"/>
                    <a:pt x="8202" y="13046"/>
                  </a:cubicBezTo>
                  <a:cubicBezTo>
                    <a:pt x="8217" y="13021"/>
                    <a:pt x="8283" y="12961"/>
                    <a:pt x="8299" y="12936"/>
                  </a:cubicBezTo>
                  <a:cubicBezTo>
                    <a:pt x="8327" y="12884"/>
                    <a:pt x="8336" y="12868"/>
                    <a:pt x="8328" y="12868"/>
                  </a:cubicBezTo>
                  <a:cubicBezTo>
                    <a:pt x="8325" y="12868"/>
                    <a:pt x="8318" y="12872"/>
                    <a:pt x="8308" y="12877"/>
                  </a:cubicBezTo>
                  <a:cubicBezTo>
                    <a:pt x="8303" y="12884"/>
                    <a:pt x="8297" y="12888"/>
                    <a:pt x="8294" y="12888"/>
                  </a:cubicBezTo>
                  <a:cubicBezTo>
                    <a:pt x="8289" y="12888"/>
                    <a:pt x="8294" y="12876"/>
                    <a:pt x="8324" y="12851"/>
                  </a:cubicBezTo>
                  <a:cubicBezTo>
                    <a:pt x="8365" y="12798"/>
                    <a:pt x="8402" y="12745"/>
                    <a:pt x="8440" y="12689"/>
                  </a:cubicBezTo>
                  <a:cubicBezTo>
                    <a:pt x="8490" y="12585"/>
                    <a:pt x="8490" y="12585"/>
                    <a:pt x="8471" y="12576"/>
                  </a:cubicBezTo>
                  <a:lnTo>
                    <a:pt x="8471" y="12576"/>
                  </a:lnTo>
                  <a:cubicBezTo>
                    <a:pt x="8466" y="12576"/>
                    <a:pt x="8461" y="12577"/>
                    <a:pt x="8457" y="12577"/>
                  </a:cubicBezTo>
                  <a:cubicBezTo>
                    <a:pt x="8424" y="12577"/>
                    <a:pt x="8439" y="12556"/>
                    <a:pt x="8484" y="12551"/>
                  </a:cubicBezTo>
                  <a:cubicBezTo>
                    <a:pt x="8550" y="12519"/>
                    <a:pt x="8562" y="12491"/>
                    <a:pt x="8543" y="12482"/>
                  </a:cubicBezTo>
                  <a:cubicBezTo>
                    <a:pt x="8534" y="12447"/>
                    <a:pt x="8534" y="12447"/>
                    <a:pt x="8546" y="12422"/>
                  </a:cubicBezTo>
                  <a:cubicBezTo>
                    <a:pt x="8549" y="12423"/>
                    <a:pt x="8551" y="12424"/>
                    <a:pt x="8553" y="12424"/>
                  </a:cubicBezTo>
                  <a:cubicBezTo>
                    <a:pt x="8568" y="12424"/>
                    <a:pt x="8578" y="12396"/>
                    <a:pt x="8581" y="12344"/>
                  </a:cubicBezTo>
                  <a:cubicBezTo>
                    <a:pt x="8589" y="12328"/>
                    <a:pt x="8592" y="12322"/>
                    <a:pt x="8597" y="12322"/>
                  </a:cubicBezTo>
                  <a:cubicBezTo>
                    <a:pt x="8601" y="12322"/>
                    <a:pt x="8605" y="12325"/>
                    <a:pt x="8612" y="12328"/>
                  </a:cubicBezTo>
                  <a:cubicBezTo>
                    <a:pt x="8612" y="12328"/>
                    <a:pt x="8625" y="12300"/>
                    <a:pt x="8634" y="12275"/>
                  </a:cubicBezTo>
                  <a:cubicBezTo>
                    <a:pt x="8618" y="12206"/>
                    <a:pt x="8697" y="12055"/>
                    <a:pt x="8728" y="12037"/>
                  </a:cubicBezTo>
                  <a:cubicBezTo>
                    <a:pt x="8734" y="12015"/>
                    <a:pt x="8734" y="11993"/>
                    <a:pt x="8728" y="11974"/>
                  </a:cubicBezTo>
                  <a:cubicBezTo>
                    <a:pt x="8702" y="11940"/>
                    <a:pt x="8704" y="11917"/>
                    <a:pt x="8728" y="11917"/>
                  </a:cubicBezTo>
                  <a:cubicBezTo>
                    <a:pt x="8734" y="11917"/>
                    <a:pt x="8740" y="11919"/>
                    <a:pt x="8747" y="11921"/>
                  </a:cubicBezTo>
                  <a:cubicBezTo>
                    <a:pt x="8760" y="11925"/>
                    <a:pt x="8769" y="11928"/>
                    <a:pt x="8773" y="11928"/>
                  </a:cubicBezTo>
                  <a:cubicBezTo>
                    <a:pt x="8781" y="11928"/>
                    <a:pt x="8775" y="11919"/>
                    <a:pt x="8756" y="11893"/>
                  </a:cubicBezTo>
                  <a:cubicBezTo>
                    <a:pt x="8745" y="11865"/>
                    <a:pt x="8778" y="11757"/>
                    <a:pt x="8807" y="11757"/>
                  </a:cubicBezTo>
                  <a:cubicBezTo>
                    <a:pt x="8811" y="11757"/>
                    <a:pt x="8815" y="11760"/>
                    <a:pt x="8819" y="11764"/>
                  </a:cubicBezTo>
                  <a:lnTo>
                    <a:pt x="8860" y="11777"/>
                  </a:lnTo>
                  <a:cubicBezTo>
                    <a:pt x="8854" y="11758"/>
                    <a:pt x="8850" y="11736"/>
                    <a:pt x="8854" y="11717"/>
                  </a:cubicBezTo>
                  <a:cubicBezTo>
                    <a:pt x="8835" y="11711"/>
                    <a:pt x="8841" y="11683"/>
                    <a:pt x="8866" y="11598"/>
                  </a:cubicBezTo>
                  <a:cubicBezTo>
                    <a:pt x="8882" y="11545"/>
                    <a:pt x="8885" y="11429"/>
                    <a:pt x="8897" y="11375"/>
                  </a:cubicBezTo>
                  <a:cubicBezTo>
                    <a:pt x="8910" y="11319"/>
                    <a:pt x="8929" y="11238"/>
                    <a:pt x="8954" y="11212"/>
                  </a:cubicBezTo>
                  <a:cubicBezTo>
                    <a:pt x="8960" y="11175"/>
                    <a:pt x="8960" y="11134"/>
                    <a:pt x="8954" y="11097"/>
                  </a:cubicBezTo>
                  <a:cubicBezTo>
                    <a:pt x="8939" y="11066"/>
                    <a:pt x="8947" y="11015"/>
                    <a:pt x="8965" y="11015"/>
                  </a:cubicBezTo>
                  <a:cubicBezTo>
                    <a:pt x="8965" y="11015"/>
                    <a:pt x="8966" y="11015"/>
                    <a:pt x="8966" y="11015"/>
                  </a:cubicBezTo>
                  <a:lnTo>
                    <a:pt x="8973" y="10987"/>
                  </a:lnTo>
                  <a:cubicBezTo>
                    <a:pt x="8963" y="10959"/>
                    <a:pt x="8960" y="10927"/>
                    <a:pt x="8963" y="10899"/>
                  </a:cubicBezTo>
                  <a:cubicBezTo>
                    <a:pt x="8991" y="10899"/>
                    <a:pt x="9007" y="10868"/>
                    <a:pt x="8991" y="10846"/>
                  </a:cubicBezTo>
                  <a:cubicBezTo>
                    <a:pt x="8969" y="10843"/>
                    <a:pt x="8973" y="10815"/>
                    <a:pt x="8982" y="10761"/>
                  </a:cubicBezTo>
                  <a:cubicBezTo>
                    <a:pt x="8995" y="10733"/>
                    <a:pt x="9026" y="10492"/>
                    <a:pt x="9038" y="10254"/>
                  </a:cubicBezTo>
                  <a:cubicBezTo>
                    <a:pt x="9048" y="10017"/>
                    <a:pt x="9039" y="9787"/>
                    <a:pt x="9029" y="9787"/>
                  </a:cubicBezTo>
                  <a:cubicBezTo>
                    <a:pt x="9029" y="9787"/>
                    <a:pt x="9029" y="9787"/>
                    <a:pt x="9029" y="9787"/>
                  </a:cubicBezTo>
                  <a:lnTo>
                    <a:pt x="9029" y="9702"/>
                  </a:lnTo>
                  <a:lnTo>
                    <a:pt x="9026" y="9617"/>
                  </a:lnTo>
                  <a:cubicBezTo>
                    <a:pt x="9067" y="9617"/>
                    <a:pt x="9042" y="9480"/>
                    <a:pt x="9016" y="9398"/>
                  </a:cubicBezTo>
                  <a:cubicBezTo>
                    <a:pt x="8998" y="9373"/>
                    <a:pt x="8988" y="9345"/>
                    <a:pt x="8988" y="9313"/>
                  </a:cubicBezTo>
                  <a:cubicBezTo>
                    <a:pt x="9032" y="9313"/>
                    <a:pt x="9026" y="9229"/>
                    <a:pt x="9001" y="9176"/>
                  </a:cubicBezTo>
                  <a:cubicBezTo>
                    <a:pt x="8957" y="9150"/>
                    <a:pt x="8954" y="9122"/>
                    <a:pt x="8995" y="9119"/>
                  </a:cubicBezTo>
                  <a:cubicBezTo>
                    <a:pt x="9038" y="9116"/>
                    <a:pt x="9032" y="9063"/>
                    <a:pt x="8966" y="9013"/>
                  </a:cubicBezTo>
                  <a:cubicBezTo>
                    <a:pt x="8941" y="8987"/>
                    <a:pt x="8941" y="8987"/>
                    <a:pt x="8960" y="8956"/>
                  </a:cubicBezTo>
                  <a:cubicBezTo>
                    <a:pt x="8998" y="8925"/>
                    <a:pt x="8995" y="8900"/>
                    <a:pt x="8976" y="8900"/>
                  </a:cubicBezTo>
                  <a:cubicBezTo>
                    <a:pt x="8929" y="8878"/>
                    <a:pt x="8929" y="8850"/>
                    <a:pt x="8966" y="8818"/>
                  </a:cubicBezTo>
                  <a:cubicBezTo>
                    <a:pt x="9001" y="8759"/>
                    <a:pt x="9001" y="8759"/>
                    <a:pt x="8957" y="8737"/>
                  </a:cubicBezTo>
                  <a:cubicBezTo>
                    <a:pt x="8913" y="8712"/>
                    <a:pt x="8897" y="8605"/>
                    <a:pt x="8935" y="8571"/>
                  </a:cubicBezTo>
                  <a:cubicBezTo>
                    <a:pt x="8932" y="8547"/>
                    <a:pt x="8949" y="8517"/>
                    <a:pt x="8932" y="8517"/>
                  </a:cubicBezTo>
                  <a:cubicBezTo>
                    <a:pt x="8931" y="8517"/>
                    <a:pt x="8930" y="8517"/>
                    <a:pt x="8929" y="8517"/>
                  </a:cubicBezTo>
                  <a:lnTo>
                    <a:pt x="8944" y="8486"/>
                  </a:lnTo>
                  <a:cubicBezTo>
                    <a:pt x="8941" y="8461"/>
                    <a:pt x="8938" y="8433"/>
                    <a:pt x="8938" y="8433"/>
                  </a:cubicBezTo>
                  <a:lnTo>
                    <a:pt x="8916" y="8436"/>
                  </a:lnTo>
                  <a:cubicBezTo>
                    <a:pt x="8910" y="8307"/>
                    <a:pt x="8897" y="8179"/>
                    <a:pt x="8879" y="8050"/>
                  </a:cubicBezTo>
                  <a:cubicBezTo>
                    <a:pt x="8834" y="7801"/>
                    <a:pt x="8818" y="7723"/>
                    <a:pt x="8806" y="7723"/>
                  </a:cubicBezTo>
                  <a:cubicBezTo>
                    <a:pt x="8804" y="7723"/>
                    <a:pt x="8802" y="7726"/>
                    <a:pt x="8800" y="7731"/>
                  </a:cubicBezTo>
                  <a:cubicBezTo>
                    <a:pt x="8792" y="7739"/>
                    <a:pt x="8785" y="7742"/>
                    <a:pt x="8779" y="7742"/>
                  </a:cubicBezTo>
                  <a:cubicBezTo>
                    <a:pt x="8761" y="7742"/>
                    <a:pt x="8761" y="7704"/>
                    <a:pt x="8788" y="7678"/>
                  </a:cubicBezTo>
                  <a:cubicBezTo>
                    <a:pt x="8785" y="7652"/>
                    <a:pt x="8794" y="7593"/>
                    <a:pt x="8781" y="7540"/>
                  </a:cubicBezTo>
                  <a:cubicBezTo>
                    <a:pt x="8772" y="7486"/>
                    <a:pt x="8760" y="7433"/>
                    <a:pt x="8781" y="7427"/>
                  </a:cubicBezTo>
                  <a:lnTo>
                    <a:pt x="8775" y="7402"/>
                  </a:lnTo>
                  <a:cubicBezTo>
                    <a:pt x="8722" y="7355"/>
                    <a:pt x="8691" y="7195"/>
                    <a:pt x="8694" y="7110"/>
                  </a:cubicBezTo>
                  <a:cubicBezTo>
                    <a:pt x="8687" y="7066"/>
                    <a:pt x="8669" y="7023"/>
                    <a:pt x="8644" y="6982"/>
                  </a:cubicBezTo>
                  <a:cubicBezTo>
                    <a:pt x="8609" y="6935"/>
                    <a:pt x="8609" y="6935"/>
                    <a:pt x="8625" y="6904"/>
                  </a:cubicBezTo>
                  <a:cubicBezTo>
                    <a:pt x="8643" y="6897"/>
                    <a:pt x="8629" y="6743"/>
                    <a:pt x="8591" y="6743"/>
                  </a:cubicBezTo>
                  <a:cubicBezTo>
                    <a:pt x="8589" y="6743"/>
                    <a:pt x="8588" y="6743"/>
                    <a:pt x="8587" y="6744"/>
                  </a:cubicBezTo>
                  <a:lnTo>
                    <a:pt x="8600" y="6712"/>
                  </a:lnTo>
                  <a:cubicBezTo>
                    <a:pt x="8615" y="6689"/>
                    <a:pt x="8598" y="6662"/>
                    <a:pt x="8573" y="6662"/>
                  </a:cubicBezTo>
                  <a:cubicBezTo>
                    <a:pt x="8571" y="6662"/>
                    <a:pt x="8570" y="6662"/>
                    <a:pt x="8568" y="6662"/>
                  </a:cubicBezTo>
                  <a:cubicBezTo>
                    <a:pt x="8563" y="6664"/>
                    <a:pt x="8557" y="6664"/>
                    <a:pt x="8553" y="6664"/>
                  </a:cubicBezTo>
                  <a:cubicBezTo>
                    <a:pt x="8527" y="6664"/>
                    <a:pt x="8529" y="6641"/>
                    <a:pt x="8575" y="6606"/>
                  </a:cubicBezTo>
                  <a:cubicBezTo>
                    <a:pt x="8611" y="6597"/>
                    <a:pt x="8610" y="6574"/>
                    <a:pt x="8595" y="6574"/>
                  </a:cubicBezTo>
                  <a:cubicBezTo>
                    <a:pt x="8594" y="6574"/>
                    <a:pt x="8592" y="6574"/>
                    <a:pt x="8590" y="6574"/>
                  </a:cubicBezTo>
                  <a:cubicBezTo>
                    <a:pt x="8562" y="6553"/>
                    <a:pt x="8537" y="6531"/>
                    <a:pt x="8550" y="6499"/>
                  </a:cubicBezTo>
                  <a:cubicBezTo>
                    <a:pt x="8544" y="6475"/>
                    <a:pt x="8539" y="6453"/>
                    <a:pt x="8512" y="6453"/>
                  </a:cubicBezTo>
                  <a:cubicBezTo>
                    <a:pt x="8507" y="6453"/>
                    <a:pt x="8502" y="6454"/>
                    <a:pt x="8496" y="6455"/>
                  </a:cubicBezTo>
                  <a:cubicBezTo>
                    <a:pt x="8494" y="6456"/>
                    <a:pt x="8493" y="6456"/>
                    <a:pt x="8491" y="6456"/>
                  </a:cubicBezTo>
                  <a:cubicBezTo>
                    <a:pt x="8476" y="6456"/>
                    <a:pt x="8467" y="6431"/>
                    <a:pt x="8462" y="6408"/>
                  </a:cubicBezTo>
                  <a:cubicBezTo>
                    <a:pt x="8469" y="6406"/>
                    <a:pt x="8474" y="6405"/>
                    <a:pt x="8479" y="6405"/>
                  </a:cubicBezTo>
                  <a:cubicBezTo>
                    <a:pt x="8487" y="6405"/>
                    <a:pt x="8492" y="6410"/>
                    <a:pt x="8509" y="6424"/>
                  </a:cubicBezTo>
                  <a:cubicBezTo>
                    <a:pt x="8511" y="6432"/>
                    <a:pt x="8513" y="6435"/>
                    <a:pt x="8513" y="6435"/>
                  </a:cubicBezTo>
                  <a:cubicBezTo>
                    <a:pt x="8513" y="6435"/>
                    <a:pt x="8505" y="6410"/>
                    <a:pt x="8496" y="6371"/>
                  </a:cubicBezTo>
                  <a:cubicBezTo>
                    <a:pt x="8490" y="6346"/>
                    <a:pt x="8496" y="6286"/>
                    <a:pt x="8515" y="6283"/>
                  </a:cubicBezTo>
                  <a:cubicBezTo>
                    <a:pt x="8525" y="6262"/>
                    <a:pt x="8526" y="6243"/>
                    <a:pt x="8516" y="6243"/>
                  </a:cubicBezTo>
                  <a:cubicBezTo>
                    <a:pt x="8510" y="6243"/>
                    <a:pt x="8502" y="6248"/>
                    <a:pt x="8490" y="6261"/>
                  </a:cubicBezTo>
                  <a:cubicBezTo>
                    <a:pt x="8478" y="6264"/>
                    <a:pt x="8469" y="6266"/>
                    <a:pt x="8463" y="6266"/>
                  </a:cubicBezTo>
                  <a:cubicBezTo>
                    <a:pt x="8448" y="6266"/>
                    <a:pt x="8446" y="6255"/>
                    <a:pt x="8437" y="6217"/>
                  </a:cubicBezTo>
                  <a:cubicBezTo>
                    <a:pt x="8427" y="6192"/>
                    <a:pt x="8421" y="6164"/>
                    <a:pt x="8443" y="6161"/>
                  </a:cubicBezTo>
                  <a:cubicBezTo>
                    <a:pt x="8462" y="6155"/>
                    <a:pt x="8462" y="6155"/>
                    <a:pt x="8449" y="6101"/>
                  </a:cubicBezTo>
                  <a:cubicBezTo>
                    <a:pt x="8424" y="6029"/>
                    <a:pt x="8368" y="5973"/>
                    <a:pt x="8299" y="5945"/>
                  </a:cubicBezTo>
                  <a:cubicBezTo>
                    <a:pt x="8285" y="5948"/>
                    <a:pt x="8276" y="5950"/>
                    <a:pt x="8271" y="5950"/>
                  </a:cubicBezTo>
                  <a:cubicBezTo>
                    <a:pt x="8262" y="5950"/>
                    <a:pt x="8269" y="5942"/>
                    <a:pt x="8289" y="5920"/>
                  </a:cubicBezTo>
                  <a:cubicBezTo>
                    <a:pt x="8311" y="5913"/>
                    <a:pt x="8302" y="5885"/>
                    <a:pt x="8296" y="5860"/>
                  </a:cubicBezTo>
                  <a:lnTo>
                    <a:pt x="8296" y="5860"/>
                  </a:lnTo>
                  <a:cubicBezTo>
                    <a:pt x="8294" y="5861"/>
                    <a:pt x="8292" y="5861"/>
                    <a:pt x="8291" y="5861"/>
                  </a:cubicBezTo>
                  <a:cubicBezTo>
                    <a:pt x="8283" y="5861"/>
                    <a:pt x="8285" y="5850"/>
                    <a:pt x="8289" y="5850"/>
                  </a:cubicBezTo>
                  <a:lnTo>
                    <a:pt x="8289" y="5850"/>
                  </a:lnTo>
                  <a:cubicBezTo>
                    <a:pt x="8291" y="5850"/>
                    <a:pt x="8294" y="5853"/>
                    <a:pt x="8296" y="5860"/>
                  </a:cubicBezTo>
                  <a:cubicBezTo>
                    <a:pt x="8298" y="5859"/>
                    <a:pt x="8299" y="5859"/>
                    <a:pt x="8301" y="5859"/>
                  </a:cubicBezTo>
                  <a:cubicBezTo>
                    <a:pt x="8316" y="5859"/>
                    <a:pt x="8325" y="5884"/>
                    <a:pt x="8330" y="5907"/>
                  </a:cubicBezTo>
                  <a:lnTo>
                    <a:pt x="8352" y="5901"/>
                  </a:lnTo>
                  <a:cubicBezTo>
                    <a:pt x="8383" y="5863"/>
                    <a:pt x="8377" y="5838"/>
                    <a:pt x="8330" y="5822"/>
                  </a:cubicBezTo>
                  <a:cubicBezTo>
                    <a:pt x="8302" y="5804"/>
                    <a:pt x="8302" y="5804"/>
                    <a:pt x="8315" y="5769"/>
                  </a:cubicBezTo>
                  <a:cubicBezTo>
                    <a:pt x="8326" y="5740"/>
                    <a:pt x="8337" y="5712"/>
                    <a:pt x="8325" y="5712"/>
                  </a:cubicBezTo>
                  <a:cubicBezTo>
                    <a:pt x="8324" y="5712"/>
                    <a:pt x="8322" y="5712"/>
                    <a:pt x="8321" y="5713"/>
                  </a:cubicBezTo>
                  <a:cubicBezTo>
                    <a:pt x="8311" y="5684"/>
                    <a:pt x="8311" y="5656"/>
                    <a:pt x="8318" y="5628"/>
                  </a:cubicBezTo>
                  <a:cubicBezTo>
                    <a:pt x="8303" y="5578"/>
                    <a:pt x="8296" y="5553"/>
                    <a:pt x="8277" y="5553"/>
                  </a:cubicBezTo>
                  <a:cubicBezTo>
                    <a:pt x="8276" y="5553"/>
                    <a:pt x="8275" y="5553"/>
                    <a:pt x="8274" y="5553"/>
                  </a:cubicBezTo>
                  <a:cubicBezTo>
                    <a:pt x="8272" y="5554"/>
                    <a:pt x="8270" y="5554"/>
                    <a:pt x="8268" y="5554"/>
                  </a:cubicBezTo>
                  <a:cubicBezTo>
                    <a:pt x="8254" y="5554"/>
                    <a:pt x="8248" y="5531"/>
                    <a:pt x="8239" y="5509"/>
                  </a:cubicBezTo>
                  <a:cubicBezTo>
                    <a:pt x="8234" y="5484"/>
                    <a:pt x="8226" y="5461"/>
                    <a:pt x="8210" y="5461"/>
                  </a:cubicBezTo>
                  <a:cubicBezTo>
                    <a:pt x="8209" y="5461"/>
                    <a:pt x="8207" y="5461"/>
                    <a:pt x="8205" y="5462"/>
                  </a:cubicBezTo>
                  <a:cubicBezTo>
                    <a:pt x="8202" y="5463"/>
                    <a:pt x="8200" y="5463"/>
                    <a:pt x="8197" y="5463"/>
                  </a:cubicBezTo>
                  <a:cubicBezTo>
                    <a:pt x="8177" y="5463"/>
                    <a:pt x="8153" y="5441"/>
                    <a:pt x="8139" y="5396"/>
                  </a:cubicBezTo>
                  <a:cubicBezTo>
                    <a:pt x="8105" y="5349"/>
                    <a:pt x="8105" y="5349"/>
                    <a:pt x="8136" y="5312"/>
                  </a:cubicBezTo>
                  <a:cubicBezTo>
                    <a:pt x="8155" y="5305"/>
                    <a:pt x="8148" y="5277"/>
                    <a:pt x="8139" y="5252"/>
                  </a:cubicBezTo>
                  <a:cubicBezTo>
                    <a:pt x="8136" y="5233"/>
                    <a:pt x="8136" y="5211"/>
                    <a:pt x="8142" y="5196"/>
                  </a:cubicBezTo>
                  <a:cubicBezTo>
                    <a:pt x="8150" y="5175"/>
                    <a:pt x="8146" y="5169"/>
                    <a:pt x="8137" y="5169"/>
                  </a:cubicBezTo>
                  <a:cubicBezTo>
                    <a:pt x="8132" y="5169"/>
                    <a:pt x="8124" y="5171"/>
                    <a:pt x="8117" y="5174"/>
                  </a:cubicBezTo>
                  <a:lnTo>
                    <a:pt x="8076" y="5186"/>
                  </a:lnTo>
                  <a:cubicBezTo>
                    <a:pt x="8067" y="5161"/>
                    <a:pt x="8101" y="5124"/>
                    <a:pt x="8120" y="5117"/>
                  </a:cubicBezTo>
                  <a:cubicBezTo>
                    <a:pt x="8140" y="5091"/>
                    <a:pt x="8148" y="5082"/>
                    <a:pt x="8139" y="5082"/>
                  </a:cubicBezTo>
                  <a:cubicBezTo>
                    <a:pt x="8135" y="5082"/>
                    <a:pt x="8125" y="5085"/>
                    <a:pt x="8111" y="5089"/>
                  </a:cubicBezTo>
                  <a:cubicBezTo>
                    <a:pt x="8109" y="5090"/>
                    <a:pt x="8106" y="5090"/>
                    <a:pt x="8104" y="5090"/>
                  </a:cubicBezTo>
                  <a:cubicBezTo>
                    <a:pt x="8086" y="5090"/>
                    <a:pt x="8064" y="5069"/>
                    <a:pt x="8067" y="5017"/>
                  </a:cubicBezTo>
                  <a:cubicBezTo>
                    <a:pt x="8051" y="4967"/>
                    <a:pt x="8032" y="4914"/>
                    <a:pt x="8054" y="4907"/>
                  </a:cubicBezTo>
                  <a:cubicBezTo>
                    <a:pt x="8061" y="4888"/>
                    <a:pt x="8054" y="4867"/>
                    <a:pt x="8036" y="4857"/>
                  </a:cubicBezTo>
                  <a:cubicBezTo>
                    <a:pt x="8007" y="4835"/>
                    <a:pt x="8001" y="4810"/>
                    <a:pt x="7995" y="4726"/>
                  </a:cubicBezTo>
                  <a:cubicBezTo>
                    <a:pt x="7992" y="4617"/>
                    <a:pt x="7992" y="4592"/>
                    <a:pt x="7973" y="4592"/>
                  </a:cubicBezTo>
                  <a:cubicBezTo>
                    <a:pt x="7968" y="4592"/>
                    <a:pt x="7960" y="4594"/>
                    <a:pt x="7951" y="4597"/>
                  </a:cubicBezTo>
                  <a:cubicBezTo>
                    <a:pt x="7944" y="4599"/>
                    <a:pt x="7936" y="4602"/>
                    <a:pt x="7931" y="4602"/>
                  </a:cubicBezTo>
                  <a:cubicBezTo>
                    <a:pt x="7923" y="4602"/>
                    <a:pt x="7922" y="4595"/>
                    <a:pt x="7942" y="4572"/>
                  </a:cubicBezTo>
                  <a:cubicBezTo>
                    <a:pt x="7954" y="4537"/>
                    <a:pt x="7926" y="4519"/>
                    <a:pt x="7888" y="4475"/>
                  </a:cubicBezTo>
                  <a:cubicBezTo>
                    <a:pt x="7874" y="4469"/>
                    <a:pt x="7859" y="4465"/>
                    <a:pt x="7843" y="4465"/>
                  </a:cubicBezTo>
                  <a:cubicBezTo>
                    <a:pt x="7828" y="4465"/>
                    <a:pt x="7813" y="4469"/>
                    <a:pt x="7801" y="4475"/>
                  </a:cubicBezTo>
                  <a:cubicBezTo>
                    <a:pt x="7788" y="4479"/>
                    <a:pt x="7779" y="4482"/>
                    <a:pt x="7773" y="4482"/>
                  </a:cubicBezTo>
                  <a:cubicBezTo>
                    <a:pt x="7760" y="4482"/>
                    <a:pt x="7761" y="4469"/>
                    <a:pt x="7763" y="4431"/>
                  </a:cubicBezTo>
                  <a:cubicBezTo>
                    <a:pt x="7750" y="4406"/>
                    <a:pt x="7760" y="4381"/>
                    <a:pt x="7782" y="4365"/>
                  </a:cubicBezTo>
                  <a:cubicBezTo>
                    <a:pt x="7784" y="4364"/>
                    <a:pt x="7786" y="4364"/>
                    <a:pt x="7789" y="4364"/>
                  </a:cubicBezTo>
                  <a:cubicBezTo>
                    <a:pt x="7806" y="4364"/>
                    <a:pt x="7813" y="4384"/>
                    <a:pt x="7813" y="4384"/>
                  </a:cubicBezTo>
                  <a:lnTo>
                    <a:pt x="7819" y="4409"/>
                  </a:lnTo>
                  <a:cubicBezTo>
                    <a:pt x="7841" y="4403"/>
                    <a:pt x="7860" y="4396"/>
                    <a:pt x="7841" y="4346"/>
                  </a:cubicBezTo>
                  <a:cubicBezTo>
                    <a:pt x="7853" y="4315"/>
                    <a:pt x="7846" y="4292"/>
                    <a:pt x="7829" y="4292"/>
                  </a:cubicBezTo>
                  <a:cubicBezTo>
                    <a:pt x="7827" y="4292"/>
                    <a:pt x="7825" y="4292"/>
                    <a:pt x="7823" y="4293"/>
                  </a:cubicBezTo>
                  <a:cubicBezTo>
                    <a:pt x="7835" y="4262"/>
                    <a:pt x="7816" y="4208"/>
                    <a:pt x="7797" y="4158"/>
                  </a:cubicBezTo>
                  <a:cubicBezTo>
                    <a:pt x="7779" y="4108"/>
                    <a:pt x="7754" y="4030"/>
                    <a:pt x="7763" y="3998"/>
                  </a:cubicBezTo>
                  <a:cubicBezTo>
                    <a:pt x="7746" y="3951"/>
                    <a:pt x="7737" y="3925"/>
                    <a:pt x="7719" y="3925"/>
                  </a:cubicBezTo>
                  <a:cubicBezTo>
                    <a:pt x="7717" y="3925"/>
                    <a:pt x="7715" y="3926"/>
                    <a:pt x="7713" y="3926"/>
                  </a:cubicBezTo>
                  <a:cubicBezTo>
                    <a:pt x="7704" y="3930"/>
                    <a:pt x="7697" y="3931"/>
                    <a:pt x="7691" y="3931"/>
                  </a:cubicBezTo>
                  <a:cubicBezTo>
                    <a:pt x="7672" y="3931"/>
                    <a:pt x="7670" y="3916"/>
                    <a:pt x="7685" y="3911"/>
                  </a:cubicBezTo>
                  <a:cubicBezTo>
                    <a:pt x="7713" y="3870"/>
                    <a:pt x="7609" y="3528"/>
                    <a:pt x="7559" y="3519"/>
                  </a:cubicBezTo>
                  <a:cubicBezTo>
                    <a:pt x="7559" y="3519"/>
                    <a:pt x="7547" y="3494"/>
                    <a:pt x="7537" y="3469"/>
                  </a:cubicBezTo>
                  <a:cubicBezTo>
                    <a:pt x="7537" y="3409"/>
                    <a:pt x="7475" y="3259"/>
                    <a:pt x="7446" y="3240"/>
                  </a:cubicBezTo>
                  <a:lnTo>
                    <a:pt x="7415" y="3165"/>
                  </a:lnTo>
                  <a:cubicBezTo>
                    <a:pt x="7415" y="3105"/>
                    <a:pt x="7406" y="3080"/>
                    <a:pt x="7374" y="3065"/>
                  </a:cubicBezTo>
                  <a:cubicBezTo>
                    <a:pt x="7343" y="3046"/>
                    <a:pt x="7324" y="3055"/>
                    <a:pt x="7343" y="3046"/>
                  </a:cubicBezTo>
                  <a:cubicBezTo>
                    <a:pt x="7365" y="3040"/>
                    <a:pt x="7343" y="2989"/>
                    <a:pt x="7299" y="2889"/>
                  </a:cubicBezTo>
                  <a:cubicBezTo>
                    <a:pt x="7271" y="2824"/>
                    <a:pt x="7261" y="2800"/>
                    <a:pt x="7256" y="2800"/>
                  </a:cubicBezTo>
                  <a:cubicBezTo>
                    <a:pt x="7253" y="2800"/>
                    <a:pt x="7251" y="2808"/>
                    <a:pt x="7249" y="2820"/>
                  </a:cubicBezTo>
                  <a:cubicBezTo>
                    <a:pt x="7186" y="2729"/>
                    <a:pt x="7205" y="2720"/>
                    <a:pt x="7224" y="2710"/>
                  </a:cubicBezTo>
                  <a:lnTo>
                    <a:pt x="7224" y="2710"/>
                  </a:lnTo>
                  <a:cubicBezTo>
                    <a:pt x="7228" y="2711"/>
                    <a:pt x="7232" y="2712"/>
                    <a:pt x="7235" y="2712"/>
                  </a:cubicBezTo>
                  <a:cubicBezTo>
                    <a:pt x="7270" y="2712"/>
                    <a:pt x="7246" y="2670"/>
                    <a:pt x="7183" y="2670"/>
                  </a:cubicBezTo>
                  <a:cubicBezTo>
                    <a:pt x="7136" y="2660"/>
                    <a:pt x="7111" y="2610"/>
                    <a:pt x="7133" y="2604"/>
                  </a:cubicBezTo>
                  <a:cubicBezTo>
                    <a:pt x="7136" y="2603"/>
                    <a:pt x="7138" y="2602"/>
                    <a:pt x="7141" y="2602"/>
                  </a:cubicBezTo>
                  <a:cubicBezTo>
                    <a:pt x="7155" y="2602"/>
                    <a:pt x="7163" y="2623"/>
                    <a:pt x="7174" y="2645"/>
                  </a:cubicBezTo>
                  <a:lnTo>
                    <a:pt x="7211" y="2629"/>
                  </a:lnTo>
                  <a:cubicBezTo>
                    <a:pt x="7199" y="2604"/>
                    <a:pt x="7199" y="2604"/>
                    <a:pt x="7171" y="2585"/>
                  </a:cubicBezTo>
                  <a:cubicBezTo>
                    <a:pt x="7161" y="2569"/>
                    <a:pt x="7146" y="2554"/>
                    <a:pt x="7127" y="2544"/>
                  </a:cubicBezTo>
                  <a:cubicBezTo>
                    <a:pt x="7118" y="2539"/>
                    <a:pt x="7110" y="2537"/>
                    <a:pt x="7103" y="2537"/>
                  </a:cubicBezTo>
                  <a:cubicBezTo>
                    <a:pt x="7088" y="2537"/>
                    <a:pt x="7077" y="2548"/>
                    <a:pt x="7070" y="2569"/>
                  </a:cubicBezTo>
                  <a:cubicBezTo>
                    <a:pt x="7068" y="2582"/>
                    <a:pt x="7065" y="2586"/>
                    <a:pt x="7062" y="2586"/>
                  </a:cubicBezTo>
                  <a:cubicBezTo>
                    <a:pt x="7055" y="2586"/>
                    <a:pt x="7047" y="2570"/>
                    <a:pt x="7039" y="2554"/>
                  </a:cubicBezTo>
                  <a:cubicBezTo>
                    <a:pt x="7037" y="2513"/>
                    <a:pt x="7046" y="2497"/>
                    <a:pt x="7063" y="2497"/>
                  </a:cubicBezTo>
                  <a:cubicBezTo>
                    <a:pt x="7070" y="2497"/>
                    <a:pt x="7077" y="2499"/>
                    <a:pt x="7086" y="2504"/>
                  </a:cubicBezTo>
                  <a:cubicBezTo>
                    <a:pt x="7092" y="2516"/>
                    <a:pt x="7100" y="2520"/>
                    <a:pt x="7109" y="2520"/>
                  </a:cubicBezTo>
                  <a:cubicBezTo>
                    <a:pt x="7117" y="2520"/>
                    <a:pt x="7127" y="2516"/>
                    <a:pt x="7136" y="2513"/>
                  </a:cubicBezTo>
                  <a:cubicBezTo>
                    <a:pt x="7155" y="2504"/>
                    <a:pt x="7061" y="2397"/>
                    <a:pt x="7011" y="2388"/>
                  </a:cubicBezTo>
                  <a:lnTo>
                    <a:pt x="7030" y="2378"/>
                  </a:lnTo>
                  <a:cubicBezTo>
                    <a:pt x="7048" y="2372"/>
                    <a:pt x="7027" y="2322"/>
                    <a:pt x="7005" y="2272"/>
                  </a:cubicBezTo>
                  <a:cubicBezTo>
                    <a:pt x="6986" y="2229"/>
                    <a:pt x="6974" y="2204"/>
                    <a:pt x="6959" y="2204"/>
                  </a:cubicBezTo>
                  <a:cubicBezTo>
                    <a:pt x="6956" y="2204"/>
                    <a:pt x="6954" y="2205"/>
                    <a:pt x="6951" y="2206"/>
                  </a:cubicBezTo>
                  <a:cubicBezTo>
                    <a:pt x="6942" y="2211"/>
                    <a:pt x="6933" y="2215"/>
                    <a:pt x="6924" y="2215"/>
                  </a:cubicBezTo>
                  <a:cubicBezTo>
                    <a:pt x="6915" y="2215"/>
                    <a:pt x="6907" y="2211"/>
                    <a:pt x="6901" y="2200"/>
                  </a:cubicBezTo>
                  <a:lnTo>
                    <a:pt x="6901" y="2200"/>
                  </a:lnTo>
                  <a:cubicBezTo>
                    <a:pt x="6914" y="2222"/>
                    <a:pt x="6895" y="2231"/>
                    <a:pt x="6876" y="2240"/>
                  </a:cubicBezTo>
                  <a:cubicBezTo>
                    <a:pt x="6873" y="2209"/>
                    <a:pt x="6876" y="2181"/>
                    <a:pt x="6879" y="2150"/>
                  </a:cubicBezTo>
                  <a:cubicBezTo>
                    <a:pt x="6895" y="2084"/>
                    <a:pt x="6889" y="2024"/>
                    <a:pt x="6842" y="1927"/>
                  </a:cubicBezTo>
                  <a:cubicBezTo>
                    <a:pt x="6820" y="1877"/>
                    <a:pt x="6782" y="1802"/>
                    <a:pt x="6788" y="1770"/>
                  </a:cubicBezTo>
                  <a:cubicBezTo>
                    <a:pt x="6769" y="1727"/>
                    <a:pt x="6758" y="1703"/>
                    <a:pt x="6743" y="1703"/>
                  </a:cubicBezTo>
                  <a:cubicBezTo>
                    <a:pt x="6740" y="1703"/>
                    <a:pt x="6738" y="1703"/>
                    <a:pt x="6735" y="1705"/>
                  </a:cubicBezTo>
                  <a:lnTo>
                    <a:pt x="6710" y="1654"/>
                  </a:lnTo>
                  <a:cubicBezTo>
                    <a:pt x="6716" y="1626"/>
                    <a:pt x="6695" y="1581"/>
                    <a:pt x="6680" y="1581"/>
                  </a:cubicBezTo>
                  <a:cubicBezTo>
                    <a:pt x="6678" y="1581"/>
                    <a:pt x="6677" y="1582"/>
                    <a:pt x="6676" y="1582"/>
                  </a:cubicBezTo>
                  <a:cubicBezTo>
                    <a:pt x="6644" y="1567"/>
                    <a:pt x="6650" y="1535"/>
                    <a:pt x="6638" y="1510"/>
                  </a:cubicBezTo>
                  <a:cubicBezTo>
                    <a:pt x="6645" y="1474"/>
                    <a:pt x="6648" y="1456"/>
                    <a:pt x="6643" y="1456"/>
                  </a:cubicBezTo>
                  <a:lnTo>
                    <a:pt x="6643" y="1456"/>
                  </a:lnTo>
                  <a:cubicBezTo>
                    <a:pt x="6638" y="1456"/>
                    <a:pt x="6627" y="1470"/>
                    <a:pt x="6607" y="1495"/>
                  </a:cubicBezTo>
                  <a:cubicBezTo>
                    <a:pt x="6588" y="1504"/>
                    <a:pt x="6594" y="1560"/>
                    <a:pt x="6607" y="1585"/>
                  </a:cubicBezTo>
                  <a:lnTo>
                    <a:pt x="6641" y="1658"/>
                  </a:lnTo>
                  <a:lnTo>
                    <a:pt x="6588" y="1595"/>
                  </a:lnTo>
                  <a:cubicBezTo>
                    <a:pt x="6577" y="1572"/>
                    <a:pt x="6540" y="1540"/>
                    <a:pt x="6519" y="1540"/>
                  </a:cubicBezTo>
                  <a:cubicBezTo>
                    <a:pt x="6517" y="1540"/>
                    <a:pt x="6515" y="1541"/>
                    <a:pt x="6513" y="1542"/>
                  </a:cubicBezTo>
                  <a:cubicBezTo>
                    <a:pt x="6513" y="1542"/>
                    <a:pt x="6509" y="1543"/>
                    <a:pt x="6504" y="1543"/>
                  </a:cubicBezTo>
                  <a:cubicBezTo>
                    <a:pt x="6498" y="1543"/>
                    <a:pt x="6488" y="1540"/>
                    <a:pt x="6481" y="1526"/>
                  </a:cubicBezTo>
                  <a:lnTo>
                    <a:pt x="6519" y="1507"/>
                  </a:lnTo>
                  <a:cubicBezTo>
                    <a:pt x="6528" y="1513"/>
                    <a:pt x="6539" y="1515"/>
                    <a:pt x="6549" y="1515"/>
                  </a:cubicBezTo>
                  <a:cubicBezTo>
                    <a:pt x="6562" y="1515"/>
                    <a:pt x="6575" y="1511"/>
                    <a:pt x="6588" y="1504"/>
                  </a:cubicBezTo>
                  <a:cubicBezTo>
                    <a:pt x="6610" y="1465"/>
                    <a:pt x="6597" y="1395"/>
                    <a:pt x="6567" y="1395"/>
                  </a:cubicBezTo>
                  <a:cubicBezTo>
                    <a:pt x="6564" y="1395"/>
                    <a:pt x="6560" y="1396"/>
                    <a:pt x="6556" y="1397"/>
                  </a:cubicBezTo>
                  <a:cubicBezTo>
                    <a:pt x="6544" y="1372"/>
                    <a:pt x="6544" y="1372"/>
                    <a:pt x="6550" y="1338"/>
                  </a:cubicBezTo>
                  <a:cubicBezTo>
                    <a:pt x="6569" y="1328"/>
                    <a:pt x="6556" y="1303"/>
                    <a:pt x="6506" y="1300"/>
                  </a:cubicBezTo>
                  <a:cubicBezTo>
                    <a:pt x="6459" y="1294"/>
                    <a:pt x="6447" y="1269"/>
                    <a:pt x="6469" y="1228"/>
                  </a:cubicBezTo>
                  <a:cubicBezTo>
                    <a:pt x="6481" y="1162"/>
                    <a:pt x="6436" y="1071"/>
                    <a:pt x="6415" y="1071"/>
                  </a:cubicBezTo>
                  <a:cubicBezTo>
                    <a:pt x="6414" y="1071"/>
                    <a:pt x="6413" y="1071"/>
                    <a:pt x="6412" y="1072"/>
                  </a:cubicBezTo>
                  <a:cubicBezTo>
                    <a:pt x="6407" y="1074"/>
                    <a:pt x="6403" y="1076"/>
                    <a:pt x="6398" y="1076"/>
                  </a:cubicBezTo>
                  <a:cubicBezTo>
                    <a:pt x="6366" y="1076"/>
                    <a:pt x="6338" y="1017"/>
                    <a:pt x="6343" y="987"/>
                  </a:cubicBezTo>
                  <a:cubicBezTo>
                    <a:pt x="6350" y="956"/>
                    <a:pt x="6334" y="924"/>
                    <a:pt x="6303" y="915"/>
                  </a:cubicBezTo>
                  <a:cubicBezTo>
                    <a:pt x="6328" y="899"/>
                    <a:pt x="6321" y="865"/>
                    <a:pt x="6296" y="855"/>
                  </a:cubicBezTo>
                  <a:cubicBezTo>
                    <a:pt x="6296" y="855"/>
                    <a:pt x="6292" y="848"/>
                    <a:pt x="6287" y="848"/>
                  </a:cubicBezTo>
                  <a:cubicBezTo>
                    <a:pt x="6284" y="848"/>
                    <a:pt x="6280" y="852"/>
                    <a:pt x="6278" y="865"/>
                  </a:cubicBezTo>
                  <a:lnTo>
                    <a:pt x="6215" y="836"/>
                  </a:lnTo>
                  <a:lnTo>
                    <a:pt x="6215" y="836"/>
                  </a:lnTo>
                  <a:cubicBezTo>
                    <a:pt x="6227" y="862"/>
                    <a:pt x="6209" y="871"/>
                    <a:pt x="6193" y="880"/>
                  </a:cubicBezTo>
                  <a:cubicBezTo>
                    <a:pt x="6192" y="881"/>
                    <a:pt x="6191" y="881"/>
                    <a:pt x="6190" y="881"/>
                  </a:cubicBezTo>
                  <a:cubicBezTo>
                    <a:pt x="6171" y="881"/>
                    <a:pt x="6141" y="783"/>
                    <a:pt x="6168" y="708"/>
                  </a:cubicBezTo>
                  <a:lnTo>
                    <a:pt x="6177" y="642"/>
                  </a:lnTo>
                  <a:lnTo>
                    <a:pt x="6140" y="661"/>
                  </a:lnTo>
                  <a:cubicBezTo>
                    <a:pt x="6127" y="636"/>
                    <a:pt x="6115" y="614"/>
                    <a:pt x="6133" y="605"/>
                  </a:cubicBezTo>
                  <a:cubicBezTo>
                    <a:pt x="6149" y="592"/>
                    <a:pt x="6149" y="592"/>
                    <a:pt x="6137" y="570"/>
                  </a:cubicBezTo>
                  <a:cubicBezTo>
                    <a:pt x="6137" y="570"/>
                    <a:pt x="6128" y="552"/>
                    <a:pt x="6114" y="552"/>
                  </a:cubicBezTo>
                  <a:cubicBezTo>
                    <a:pt x="6111" y="552"/>
                    <a:pt x="6108" y="553"/>
                    <a:pt x="6105" y="554"/>
                  </a:cubicBezTo>
                  <a:cubicBezTo>
                    <a:pt x="6088" y="564"/>
                    <a:pt x="6079" y="570"/>
                    <a:pt x="6075" y="570"/>
                  </a:cubicBezTo>
                  <a:cubicBezTo>
                    <a:pt x="6069" y="570"/>
                    <a:pt x="6070" y="561"/>
                    <a:pt x="6074" y="542"/>
                  </a:cubicBezTo>
                  <a:cubicBezTo>
                    <a:pt x="6096" y="498"/>
                    <a:pt x="6083" y="473"/>
                    <a:pt x="6033" y="470"/>
                  </a:cubicBezTo>
                  <a:cubicBezTo>
                    <a:pt x="6019" y="479"/>
                    <a:pt x="6010" y="484"/>
                    <a:pt x="6007" y="484"/>
                  </a:cubicBezTo>
                  <a:cubicBezTo>
                    <a:pt x="6002" y="484"/>
                    <a:pt x="6008" y="474"/>
                    <a:pt x="6021" y="448"/>
                  </a:cubicBezTo>
                  <a:cubicBezTo>
                    <a:pt x="6039" y="429"/>
                    <a:pt x="6042" y="401"/>
                    <a:pt x="6030" y="379"/>
                  </a:cubicBezTo>
                  <a:lnTo>
                    <a:pt x="6030" y="379"/>
                  </a:lnTo>
                  <a:lnTo>
                    <a:pt x="6011" y="388"/>
                  </a:lnTo>
                  <a:cubicBezTo>
                    <a:pt x="6002" y="394"/>
                    <a:pt x="5995" y="397"/>
                    <a:pt x="5989" y="397"/>
                  </a:cubicBezTo>
                  <a:cubicBezTo>
                    <a:pt x="5971" y="397"/>
                    <a:pt x="5965" y="376"/>
                    <a:pt x="5967" y="351"/>
                  </a:cubicBezTo>
                  <a:cubicBezTo>
                    <a:pt x="5986" y="341"/>
                    <a:pt x="5970" y="319"/>
                    <a:pt x="5927" y="282"/>
                  </a:cubicBezTo>
                  <a:cubicBezTo>
                    <a:pt x="5898" y="235"/>
                    <a:pt x="5883" y="210"/>
                    <a:pt x="5901" y="200"/>
                  </a:cubicBezTo>
                  <a:cubicBezTo>
                    <a:pt x="5939" y="178"/>
                    <a:pt x="5939" y="178"/>
                    <a:pt x="5889" y="178"/>
                  </a:cubicBezTo>
                  <a:cubicBezTo>
                    <a:pt x="5854" y="166"/>
                    <a:pt x="5854" y="166"/>
                    <a:pt x="5845" y="106"/>
                  </a:cubicBezTo>
                  <a:cubicBezTo>
                    <a:pt x="5851" y="72"/>
                    <a:pt x="5851" y="72"/>
                    <a:pt x="5820" y="59"/>
                  </a:cubicBezTo>
                  <a:cubicBezTo>
                    <a:pt x="5782" y="81"/>
                    <a:pt x="5764" y="91"/>
                    <a:pt x="5779" y="116"/>
                  </a:cubicBezTo>
                  <a:cubicBezTo>
                    <a:pt x="5792" y="138"/>
                    <a:pt x="5792" y="138"/>
                    <a:pt x="5773" y="150"/>
                  </a:cubicBezTo>
                  <a:lnTo>
                    <a:pt x="5748" y="103"/>
                  </a:lnTo>
                  <a:cubicBezTo>
                    <a:pt x="5729" y="69"/>
                    <a:pt x="5704" y="40"/>
                    <a:pt x="5673" y="19"/>
                  </a:cubicBezTo>
                  <a:cubicBezTo>
                    <a:pt x="5657" y="6"/>
                    <a:pt x="5641" y="0"/>
                    <a:pt x="5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52"/>
            <p:cNvSpPr/>
            <p:nvPr/>
          </p:nvSpPr>
          <p:spPr>
            <a:xfrm>
              <a:off x="7782150" y="2465900"/>
              <a:ext cx="32275" cy="33350"/>
            </a:xfrm>
            <a:custGeom>
              <a:avLst/>
              <a:gdLst/>
              <a:ahLst/>
              <a:cxnLst/>
              <a:rect l="l" t="t" r="r" b="b"/>
              <a:pathLst>
                <a:path w="1291" h="1334" extrusionOk="0">
                  <a:moveTo>
                    <a:pt x="449" y="8"/>
                  </a:moveTo>
                  <a:cubicBezTo>
                    <a:pt x="449" y="8"/>
                    <a:pt x="450" y="10"/>
                    <a:pt x="451" y="12"/>
                  </a:cubicBezTo>
                  <a:lnTo>
                    <a:pt x="451" y="12"/>
                  </a:lnTo>
                  <a:cubicBezTo>
                    <a:pt x="450" y="10"/>
                    <a:pt x="449" y="8"/>
                    <a:pt x="449" y="8"/>
                  </a:cubicBezTo>
                  <a:close/>
                  <a:moveTo>
                    <a:pt x="451" y="12"/>
                  </a:moveTo>
                  <a:lnTo>
                    <a:pt x="451" y="12"/>
                  </a:lnTo>
                  <a:cubicBezTo>
                    <a:pt x="452" y="17"/>
                    <a:pt x="455" y="26"/>
                    <a:pt x="458" y="40"/>
                  </a:cubicBezTo>
                  <a:cubicBezTo>
                    <a:pt x="458" y="41"/>
                    <a:pt x="459" y="41"/>
                    <a:pt x="459" y="42"/>
                  </a:cubicBezTo>
                  <a:lnTo>
                    <a:pt x="459" y="42"/>
                  </a:lnTo>
                  <a:cubicBezTo>
                    <a:pt x="458" y="37"/>
                    <a:pt x="457" y="30"/>
                    <a:pt x="455" y="22"/>
                  </a:cubicBezTo>
                  <a:cubicBezTo>
                    <a:pt x="453" y="18"/>
                    <a:pt x="452" y="15"/>
                    <a:pt x="451" y="12"/>
                  </a:cubicBezTo>
                  <a:close/>
                  <a:moveTo>
                    <a:pt x="430" y="91"/>
                  </a:moveTo>
                  <a:lnTo>
                    <a:pt x="430" y="91"/>
                  </a:lnTo>
                  <a:cubicBezTo>
                    <a:pt x="428" y="91"/>
                    <a:pt x="430" y="100"/>
                    <a:pt x="431" y="100"/>
                  </a:cubicBezTo>
                  <a:cubicBezTo>
                    <a:pt x="431" y="100"/>
                    <a:pt x="431" y="98"/>
                    <a:pt x="430" y="91"/>
                  </a:cubicBezTo>
                  <a:close/>
                  <a:moveTo>
                    <a:pt x="461" y="106"/>
                  </a:moveTo>
                  <a:lnTo>
                    <a:pt x="471" y="125"/>
                  </a:lnTo>
                  <a:lnTo>
                    <a:pt x="468" y="125"/>
                  </a:lnTo>
                  <a:cubicBezTo>
                    <a:pt x="464" y="125"/>
                    <a:pt x="464" y="125"/>
                    <a:pt x="458" y="106"/>
                  </a:cubicBezTo>
                  <a:close/>
                  <a:moveTo>
                    <a:pt x="427" y="112"/>
                  </a:moveTo>
                  <a:lnTo>
                    <a:pt x="436" y="131"/>
                  </a:lnTo>
                  <a:lnTo>
                    <a:pt x="433" y="134"/>
                  </a:lnTo>
                  <a:cubicBezTo>
                    <a:pt x="430" y="134"/>
                    <a:pt x="430" y="134"/>
                    <a:pt x="420" y="116"/>
                  </a:cubicBezTo>
                  <a:lnTo>
                    <a:pt x="427" y="112"/>
                  </a:lnTo>
                  <a:close/>
                  <a:moveTo>
                    <a:pt x="489" y="100"/>
                  </a:moveTo>
                  <a:cubicBezTo>
                    <a:pt x="496" y="100"/>
                    <a:pt x="496" y="100"/>
                    <a:pt x="496" y="119"/>
                  </a:cubicBezTo>
                  <a:cubicBezTo>
                    <a:pt x="496" y="130"/>
                    <a:pt x="495" y="136"/>
                    <a:pt x="494" y="136"/>
                  </a:cubicBezTo>
                  <a:cubicBezTo>
                    <a:pt x="492" y="136"/>
                    <a:pt x="491" y="131"/>
                    <a:pt x="489" y="122"/>
                  </a:cubicBezTo>
                  <a:cubicBezTo>
                    <a:pt x="483" y="100"/>
                    <a:pt x="483" y="100"/>
                    <a:pt x="489" y="100"/>
                  </a:cubicBezTo>
                  <a:close/>
                  <a:moveTo>
                    <a:pt x="399" y="144"/>
                  </a:moveTo>
                  <a:cubicBezTo>
                    <a:pt x="405" y="156"/>
                    <a:pt x="411" y="169"/>
                    <a:pt x="417" y="181"/>
                  </a:cubicBezTo>
                  <a:lnTo>
                    <a:pt x="414" y="185"/>
                  </a:lnTo>
                  <a:cubicBezTo>
                    <a:pt x="411" y="185"/>
                    <a:pt x="402" y="166"/>
                    <a:pt x="402" y="166"/>
                  </a:cubicBezTo>
                  <a:cubicBezTo>
                    <a:pt x="402" y="166"/>
                    <a:pt x="395" y="147"/>
                    <a:pt x="399" y="144"/>
                  </a:cubicBezTo>
                  <a:close/>
                  <a:moveTo>
                    <a:pt x="874" y="150"/>
                  </a:moveTo>
                  <a:cubicBezTo>
                    <a:pt x="874" y="150"/>
                    <a:pt x="875" y="150"/>
                    <a:pt x="875" y="150"/>
                  </a:cubicBezTo>
                  <a:lnTo>
                    <a:pt x="878" y="153"/>
                  </a:lnTo>
                  <a:cubicBezTo>
                    <a:pt x="872" y="166"/>
                    <a:pt x="865" y="175"/>
                    <a:pt x="856" y="188"/>
                  </a:cubicBezTo>
                  <a:lnTo>
                    <a:pt x="853" y="185"/>
                  </a:lnTo>
                  <a:cubicBezTo>
                    <a:pt x="862" y="167"/>
                    <a:pt x="870" y="150"/>
                    <a:pt x="874" y="150"/>
                  </a:cubicBezTo>
                  <a:close/>
                  <a:moveTo>
                    <a:pt x="571" y="197"/>
                  </a:moveTo>
                  <a:lnTo>
                    <a:pt x="577" y="216"/>
                  </a:lnTo>
                  <a:cubicBezTo>
                    <a:pt x="577" y="238"/>
                    <a:pt x="574" y="238"/>
                    <a:pt x="574" y="238"/>
                  </a:cubicBezTo>
                  <a:cubicBezTo>
                    <a:pt x="571" y="238"/>
                    <a:pt x="571" y="238"/>
                    <a:pt x="571" y="216"/>
                  </a:cubicBezTo>
                  <a:cubicBezTo>
                    <a:pt x="571" y="216"/>
                    <a:pt x="568" y="197"/>
                    <a:pt x="571" y="197"/>
                  </a:cubicBezTo>
                  <a:close/>
                  <a:moveTo>
                    <a:pt x="269" y="207"/>
                  </a:moveTo>
                  <a:cubicBezTo>
                    <a:pt x="270" y="207"/>
                    <a:pt x="272" y="208"/>
                    <a:pt x="276" y="213"/>
                  </a:cubicBezTo>
                  <a:lnTo>
                    <a:pt x="289" y="228"/>
                  </a:lnTo>
                  <a:cubicBezTo>
                    <a:pt x="298" y="242"/>
                    <a:pt x="306" y="256"/>
                    <a:pt x="304" y="256"/>
                  </a:cubicBezTo>
                  <a:cubicBezTo>
                    <a:pt x="303" y="256"/>
                    <a:pt x="302" y="254"/>
                    <a:pt x="298" y="250"/>
                  </a:cubicBezTo>
                  <a:cubicBezTo>
                    <a:pt x="289" y="238"/>
                    <a:pt x="279" y="228"/>
                    <a:pt x="273" y="216"/>
                  </a:cubicBezTo>
                  <a:cubicBezTo>
                    <a:pt x="273" y="216"/>
                    <a:pt x="267" y="207"/>
                    <a:pt x="269" y="207"/>
                  </a:cubicBezTo>
                  <a:close/>
                  <a:moveTo>
                    <a:pt x="536" y="219"/>
                  </a:moveTo>
                  <a:lnTo>
                    <a:pt x="543" y="238"/>
                  </a:lnTo>
                  <a:lnTo>
                    <a:pt x="543" y="260"/>
                  </a:lnTo>
                  <a:cubicBezTo>
                    <a:pt x="536" y="241"/>
                    <a:pt x="533" y="219"/>
                    <a:pt x="536" y="219"/>
                  </a:cubicBezTo>
                  <a:close/>
                  <a:moveTo>
                    <a:pt x="1006" y="232"/>
                  </a:moveTo>
                  <a:cubicBezTo>
                    <a:pt x="1009" y="232"/>
                    <a:pt x="1011" y="233"/>
                    <a:pt x="1013" y="235"/>
                  </a:cubicBezTo>
                  <a:cubicBezTo>
                    <a:pt x="999" y="252"/>
                    <a:pt x="985" y="263"/>
                    <a:pt x="980" y="263"/>
                  </a:cubicBezTo>
                  <a:cubicBezTo>
                    <a:pt x="979" y="263"/>
                    <a:pt x="979" y="263"/>
                    <a:pt x="978" y="263"/>
                  </a:cubicBezTo>
                  <a:cubicBezTo>
                    <a:pt x="975" y="257"/>
                    <a:pt x="975" y="257"/>
                    <a:pt x="988" y="241"/>
                  </a:cubicBezTo>
                  <a:cubicBezTo>
                    <a:pt x="996" y="234"/>
                    <a:pt x="1002" y="232"/>
                    <a:pt x="1006" y="232"/>
                  </a:cubicBezTo>
                  <a:close/>
                  <a:moveTo>
                    <a:pt x="709" y="279"/>
                  </a:moveTo>
                  <a:cubicBezTo>
                    <a:pt x="703" y="297"/>
                    <a:pt x="703" y="297"/>
                    <a:pt x="706" y="301"/>
                  </a:cubicBezTo>
                  <a:lnTo>
                    <a:pt x="709" y="279"/>
                  </a:lnTo>
                  <a:close/>
                  <a:moveTo>
                    <a:pt x="239" y="338"/>
                  </a:moveTo>
                  <a:cubicBezTo>
                    <a:pt x="258" y="348"/>
                    <a:pt x="273" y="363"/>
                    <a:pt x="289" y="379"/>
                  </a:cubicBezTo>
                  <a:cubicBezTo>
                    <a:pt x="286" y="379"/>
                    <a:pt x="286" y="379"/>
                    <a:pt x="270" y="369"/>
                  </a:cubicBezTo>
                  <a:cubicBezTo>
                    <a:pt x="251" y="357"/>
                    <a:pt x="236" y="341"/>
                    <a:pt x="239" y="338"/>
                  </a:cubicBezTo>
                  <a:close/>
                  <a:moveTo>
                    <a:pt x="1124" y="472"/>
                  </a:moveTo>
                  <a:cubicBezTo>
                    <a:pt x="1125" y="472"/>
                    <a:pt x="1126" y="472"/>
                    <a:pt x="1126" y="473"/>
                  </a:cubicBezTo>
                  <a:lnTo>
                    <a:pt x="1107" y="482"/>
                  </a:lnTo>
                  <a:lnTo>
                    <a:pt x="1085" y="485"/>
                  </a:lnTo>
                  <a:lnTo>
                    <a:pt x="1085" y="479"/>
                  </a:lnTo>
                  <a:cubicBezTo>
                    <a:pt x="1103" y="477"/>
                    <a:pt x="1118" y="472"/>
                    <a:pt x="1124" y="472"/>
                  </a:cubicBezTo>
                  <a:close/>
                  <a:moveTo>
                    <a:pt x="1006" y="544"/>
                  </a:moveTo>
                  <a:cubicBezTo>
                    <a:pt x="1010" y="544"/>
                    <a:pt x="1012" y="544"/>
                    <a:pt x="1013" y="545"/>
                  </a:cubicBezTo>
                  <a:cubicBezTo>
                    <a:pt x="997" y="548"/>
                    <a:pt x="985" y="548"/>
                    <a:pt x="969" y="551"/>
                  </a:cubicBezTo>
                  <a:lnTo>
                    <a:pt x="969" y="548"/>
                  </a:lnTo>
                  <a:cubicBezTo>
                    <a:pt x="984" y="546"/>
                    <a:pt x="998" y="544"/>
                    <a:pt x="1006" y="544"/>
                  </a:cubicBezTo>
                  <a:close/>
                  <a:moveTo>
                    <a:pt x="1182" y="586"/>
                  </a:moveTo>
                  <a:cubicBezTo>
                    <a:pt x="1167" y="588"/>
                    <a:pt x="1151" y="590"/>
                    <a:pt x="1137" y="590"/>
                  </a:cubicBezTo>
                  <a:cubicBezTo>
                    <a:pt x="1131" y="590"/>
                    <a:pt x="1125" y="590"/>
                    <a:pt x="1119" y="589"/>
                  </a:cubicBezTo>
                  <a:cubicBezTo>
                    <a:pt x="1119" y="586"/>
                    <a:pt x="1119" y="586"/>
                    <a:pt x="1138" y="586"/>
                  </a:cubicBezTo>
                  <a:close/>
                  <a:moveTo>
                    <a:pt x="305" y="680"/>
                  </a:moveTo>
                  <a:cubicBezTo>
                    <a:pt x="305" y="680"/>
                    <a:pt x="304" y="680"/>
                    <a:pt x="304" y="680"/>
                  </a:cubicBezTo>
                  <a:lnTo>
                    <a:pt x="304" y="680"/>
                  </a:lnTo>
                  <a:cubicBezTo>
                    <a:pt x="304" y="680"/>
                    <a:pt x="304" y="680"/>
                    <a:pt x="305" y="680"/>
                  </a:cubicBezTo>
                  <a:close/>
                  <a:moveTo>
                    <a:pt x="1135" y="677"/>
                  </a:moveTo>
                  <a:cubicBezTo>
                    <a:pt x="1154" y="680"/>
                    <a:pt x="1176" y="680"/>
                    <a:pt x="1176" y="686"/>
                  </a:cubicBezTo>
                  <a:lnTo>
                    <a:pt x="1154" y="686"/>
                  </a:lnTo>
                  <a:lnTo>
                    <a:pt x="1132" y="680"/>
                  </a:lnTo>
                  <a:lnTo>
                    <a:pt x="1135" y="677"/>
                  </a:lnTo>
                  <a:close/>
                  <a:moveTo>
                    <a:pt x="252" y="761"/>
                  </a:moveTo>
                  <a:cubicBezTo>
                    <a:pt x="260" y="761"/>
                    <a:pt x="230" y="773"/>
                    <a:pt x="198" y="780"/>
                  </a:cubicBezTo>
                  <a:cubicBezTo>
                    <a:pt x="179" y="786"/>
                    <a:pt x="169" y="789"/>
                    <a:pt x="167" y="789"/>
                  </a:cubicBezTo>
                  <a:cubicBezTo>
                    <a:pt x="166" y="789"/>
                    <a:pt x="175" y="785"/>
                    <a:pt x="195" y="777"/>
                  </a:cubicBezTo>
                  <a:cubicBezTo>
                    <a:pt x="207" y="771"/>
                    <a:pt x="223" y="767"/>
                    <a:pt x="236" y="764"/>
                  </a:cubicBezTo>
                  <a:cubicBezTo>
                    <a:pt x="244" y="762"/>
                    <a:pt x="250" y="761"/>
                    <a:pt x="252" y="761"/>
                  </a:cubicBezTo>
                  <a:close/>
                  <a:moveTo>
                    <a:pt x="784" y="785"/>
                  </a:moveTo>
                  <a:cubicBezTo>
                    <a:pt x="784" y="785"/>
                    <a:pt x="784" y="785"/>
                    <a:pt x="784" y="786"/>
                  </a:cubicBezTo>
                  <a:cubicBezTo>
                    <a:pt x="781" y="786"/>
                    <a:pt x="781" y="786"/>
                    <a:pt x="797" y="802"/>
                  </a:cubicBezTo>
                  <a:lnTo>
                    <a:pt x="800" y="799"/>
                  </a:lnTo>
                  <a:cubicBezTo>
                    <a:pt x="789" y="788"/>
                    <a:pt x="786" y="785"/>
                    <a:pt x="784" y="785"/>
                  </a:cubicBezTo>
                  <a:close/>
                  <a:moveTo>
                    <a:pt x="1047" y="883"/>
                  </a:moveTo>
                  <a:lnTo>
                    <a:pt x="1047" y="883"/>
                  </a:lnTo>
                  <a:cubicBezTo>
                    <a:pt x="1049" y="883"/>
                    <a:pt x="1055" y="888"/>
                    <a:pt x="1054" y="890"/>
                  </a:cubicBezTo>
                  <a:cubicBezTo>
                    <a:pt x="1048" y="885"/>
                    <a:pt x="1047" y="883"/>
                    <a:pt x="1047" y="883"/>
                  </a:cubicBezTo>
                  <a:close/>
                  <a:moveTo>
                    <a:pt x="1010" y="877"/>
                  </a:moveTo>
                  <a:cubicBezTo>
                    <a:pt x="1028" y="890"/>
                    <a:pt x="1047" y="902"/>
                    <a:pt x="1044" y="905"/>
                  </a:cubicBezTo>
                  <a:lnTo>
                    <a:pt x="1025" y="896"/>
                  </a:lnTo>
                  <a:lnTo>
                    <a:pt x="1010" y="880"/>
                  </a:lnTo>
                  <a:lnTo>
                    <a:pt x="1010" y="877"/>
                  </a:lnTo>
                  <a:close/>
                  <a:moveTo>
                    <a:pt x="900" y="905"/>
                  </a:moveTo>
                  <a:lnTo>
                    <a:pt x="900" y="905"/>
                  </a:lnTo>
                  <a:cubicBezTo>
                    <a:pt x="905" y="911"/>
                    <a:pt x="905" y="913"/>
                    <a:pt x="905" y="913"/>
                  </a:cubicBezTo>
                  <a:cubicBezTo>
                    <a:pt x="904" y="913"/>
                    <a:pt x="898" y="907"/>
                    <a:pt x="900" y="905"/>
                  </a:cubicBezTo>
                  <a:close/>
                  <a:moveTo>
                    <a:pt x="339" y="899"/>
                  </a:moveTo>
                  <a:lnTo>
                    <a:pt x="330" y="918"/>
                  </a:lnTo>
                  <a:cubicBezTo>
                    <a:pt x="342" y="902"/>
                    <a:pt x="342" y="902"/>
                    <a:pt x="339" y="899"/>
                  </a:cubicBezTo>
                  <a:close/>
                  <a:moveTo>
                    <a:pt x="983" y="892"/>
                  </a:moveTo>
                  <a:cubicBezTo>
                    <a:pt x="986" y="892"/>
                    <a:pt x="996" y="897"/>
                    <a:pt x="1016" y="908"/>
                  </a:cubicBezTo>
                  <a:cubicBezTo>
                    <a:pt x="1032" y="921"/>
                    <a:pt x="1032" y="921"/>
                    <a:pt x="1028" y="924"/>
                  </a:cubicBezTo>
                  <a:cubicBezTo>
                    <a:pt x="1016" y="918"/>
                    <a:pt x="1003" y="912"/>
                    <a:pt x="994" y="902"/>
                  </a:cubicBezTo>
                  <a:cubicBezTo>
                    <a:pt x="985" y="896"/>
                    <a:pt x="981" y="892"/>
                    <a:pt x="983" y="892"/>
                  </a:cubicBezTo>
                  <a:close/>
                  <a:moveTo>
                    <a:pt x="844" y="921"/>
                  </a:moveTo>
                  <a:cubicBezTo>
                    <a:pt x="844" y="921"/>
                    <a:pt x="844" y="921"/>
                    <a:pt x="844" y="921"/>
                  </a:cubicBezTo>
                  <a:lnTo>
                    <a:pt x="840" y="921"/>
                  </a:lnTo>
                  <a:cubicBezTo>
                    <a:pt x="850" y="934"/>
                    <a:pt x="859" y="943"/>
                    <a:pt x="869" y="955"/>
                  </a:cubicBezTo>
                  <a:cubicBezTo>
                    <a:pt x="869" y="952"/>
                    <a:pt x="859" y="937"/>
                    <a:pt x="859" y="937"/>
                  </a:cubicBezTo>
                  <a:cubicBezTo>
                    <a:pt x="859" y="937"/>
                    <a:pt x="849" y="921"/>
                    <a:pt x="844" y="921"/>
                  </a:cubicBezTo>
                  <a:close/>
                  <a:moveTo>
                    <a:pt x="740" y="921"/>
                  </a:moveTo>
                  <a:cubicBezTo>
                    <a:pt x="750" y="940"/>
                    <a:pt x="756" y="959"/>
                    <a:pt x="756" y="959"/>
                  </a:cubicBezTo>
                  <a:lnTo>
                    <a:pt x="750" y="940"/>
                  </a:lnTo>
                  <a:lnTo>
                    <a:pt x="740" y="921"/>
                  </a:lnTo>
                  <a:close/>
                  <a:moveTo>
                    <a:pt x="988" y="968"/>
                  </a:moveTo>
                  <a:cubicBezTo>
                    <a:pt x="991" y="968"/>
                    <a:pt x="1003" y="981"/>
                    <a:pt x="1003" y="981"/>
                  </a:cubicBezTo>
                  <a:cubicBezTo>
                    <a:pt x="1010" y="987"/>
                    <a:pt x="1010" y="989"/>
                    <a:pt x="1009" y="989"/>
                  </a:cubicBezTo>
                  <a:cubicBezTo>
                    <a:pt x="1007" y="989"/>
                    <a:pt x="1003" y="986"/>
                    <a:pt x="1001" y="986"/>
                  </a:cubicBezTo>
                  <a:cubicBezTo>
                    <a:pt x="1001" y="986"/>
                    <a:pt x="1000" y="986"/>
                    <a:pt x="1000" y="987"/>
                  </a:cubicBezTo>
                  <a:cubicBezTo>
                    <a:pt x="981" y="974"/>
                    <a:pt x="981" y="974"/>
                    <a:pt x="988" y="968"/>
                  </a:cubicBezTo>
                  <a:close/>
                  <a:moveTo>
                    <a:pt x="245" y="958"/>
                  </a:moveTo>
                  <a:cubicBezTo>
                    <a:pt x="246" y="958"/>
                    <a:pt x="247" y="959"/>
                    <a:pt x="248" y="959"/>
                  </a:cubicBezTo>
                  <a:cubicBezTo>
                    <a:pt x="251" y="962"/>
                    <a:pt x="251" y="962"/>
                    <a:pt x="239" y="977"/>
                  </a:cubicBezTo>
                  <a:cubicBezTo>
                    <a:pt x="239" y="977"/>
                    <a:pt x="226" y="990"/>
                    <a:pt x="221" y="990"/>
                  </a:cubicBezTo>
                  <a:cubicBezTo>
                    <a:pt x="221" y="990"/>
                    <a:pt x="220" y="990"/>
                    <a:pt x="220" y="990"/>
                  </a:cubicBezTo>
                  <a:lnTo>
                    <a:pt x="229" y="971"/>
                  </a:lnTo>
                  <a:cubicBezTo>
                    <a:pt x="238" y="960"/>
                    <a:pt x="242" y="958"/>
                    <a:pt x="245" y="958"/>
                  </a:cubicBezTo>
                  <a:close/>
                  <a:moveTo>
                    <a:pt x="852" y="988"/>
                  </a:moveTo>
                  <a:cubicBezTo>
                    <a:pt x="854" y="988"/>
                    <a:pt x="856" y="992"/>
                    <a:pt x="862" y="1006"/>
                  </a:cubicBezTo>
                  <a:lnTo>
                    <a:pt x="859" y="1006"/>
                  </a:lnTo>
                  <a:lnTo>
                    <a:pt x="847" y="990"/>
                  </a:lnTo>
                  <a:lnTo>
                    <a:pt x="850" y="990"/>
                  </a:lnTo>
                  <a:cubicBezTo>
                    <a:pt x="851" y="989"/>
                    <a:pt x="851" y="988"/>
                    <a:pt x="852" y="988"/>
                  </a:cubicBezTo>
                  <a:close/>
                  <a:moveTo>
                    <a:pt x="823" y="993"/>
                  </a:moveTo>
                  <a:lnTo>
                    <a:pt x="823" y="993"/>
                  </a:lnTo>
                  <a:cubicBezTo>
                    <a:pt x="825" y="993"/>
                    <a:pt x="832" y="1010"/>
                    <a:pt x="844" y="1037"/>
                  </a:cubicBezTo>
                  <a:lnTo>
                    <a:pt x="840" y="1040"/>
                  </a:lnTo>
                  <a:cubicBezTo>
                    <a:pt x="831" y="1021"/>
                    <a:pt x="822" y="1002"/>
                    <a:pt x="825" y="1002"/>
                  </a:cubicBezTo>
                  <a:cubicBezTo>
                    <a:pt x="823" y="996"/>
                    <a:pt x="822" y="993"/>
                    <a:pt x="823" y="993"/>
                  </a:cubicBezTo>
                  <a:close/>
                  <a:moveTo>
                    <a:pt x="938" y="1010"/>
                  </a:moveTo>
                  <a:cubicBezTo>
                    <a:pt x="940" y="1010"/>
                    <a:pt x="945" y="1014"/>
                    <a:pt x="953" y="1024"/>
                  </a:cubicBezTo>
                  <a:cubicBezTo>
                    <a:pt x="953" y="1024"/>
                    <a:pt x="966" y="1040"/>
                    <a:pt x="963" y="1043"/>
                  </a:cubicBezTo>
                  <a:cubicBezTo>
                    <a:pt x="960" y="1043"/>
                    <a:pt x="944" y="1031"/>
                    <a:pt x="944" y="1031"/>
                  </a:cubicBezTo>
                  <a:cubicBezTo>
                    <a:pt x="931" y="1012"/>
                    <a:pt x="934" y="1012"/>
                    <a:pt x="934" y="1012"/>
                  </a:cubicBezTo>
                  <a:cubicBezTo>
                    <a:pt x="935" y="1011"/>
                    <a:pt x="936" y="1010"/>
                    <a:pt x="938" y="1010"/>
                  </a:cubicBezTo>
                  <a:close/>
                  <a:moveTo>
                    <a:pt x="273" y="979"/>
                  </a:moveTo>
                  <a:cubicBezTo>
                    <a:pt x="274" y="979"/>
                    <a:pt x="275" y="980"/>
                    <a:pt x="276" y="981"/>
                  </a:cubicBezTo>
                  <a:cubicBezTo>
                    <a:pt x="279" y="984"/>
                    <a:pt x="283" y="987"/>
                    <a:pt x="270" y="1002"/>
                  </a:cubicBezTo>
                  <a:lnTo>
                    <a:pt x="267" y="1002"/>
                  </a:lnTo>
                  <a:cubicBezTo>
                    <a:pt x="271" y="996"/>
                    <a:pt x="272" y="994"/>
                    <a:pt x="272" y="994"/>
                  </a:cubicBezTo>
                  <a:lnTo>
                    <a:pt x="272" y="994"/>
                  </a:lnTo>
                  <a:cubicBezTo>
                    <a:pt x="270" y="994"/>
                    <a:pt x="262" y="1005"/>
                    <a:pt x="258" y="1018"/>
                  </a:cubicBezTo>
                  <a:lnTo>
                    <a:pt x="232" y="1056"/>
                  </a:lnTo>
                  <a:cubicBezTo>
                    <a:pt x="232" y="1053"/>
                    <a:pt x="239" y="1034"/>
                    <a:pt x="251" y="1015"/>
                  </a:cubicBezTo>
                  <a:cubicBezTo>
                    <a:pt x="266" y="986"/>
                    <a:pt x="269" y="979"/>
                    <a:pt x="273" y="979"/>
                  </a:cubicBezTo>
                  <a:close/>
                  <a:moveTo>
                    <a:pt x="709" y="1000"/>
                  </a:moveTo>
                  <a:cubicBezTo>
                    <a:pt x="710" y="1000"/>
                    <a:pt x="711" y="1010"/>
                    <a:pt x="715" y="1034"/>
                  </a:cubicBezTo>
                  <a:cubicBezTo>
                    <a:pt x="715" y="1056"/>
                    <a:pt x="715" y="1078"/>
                    <a:pt x="715" y="1078"/>
                  </a:cubicBezTo>
                  <a:cubicBezTo>
                    <a:pt x="712" y="1078"/>
                    <a:pt x="712" y="1056"/>
                    <a:pt x="706" y="1015"/>
                  </a:cubicBezTo>
                  <a:cubicBezTo>
                    <a:pt x="707" y="1006"/>
                    <a:pt x="708" y="1000"/>
                    <a:pt x="709" y="1000"/>
                  </a:cubicBezTo>
                  <a:close/>
                  <a:moveTo>
                    <a:pt x="404" y="978"/>
                  </a:moveTo>
                  <a:cubicBezTo>
                    <a:pt x="402" y="987"/>
                    <a:pt x="403" y="996"/>
                    <a:pt x="405" y="1006"/>
                  </a:cubicBezTo>
                  <a:lnTo>
                    <a:pt x="414" y="1009"/>
                  </a:lnTo>
                  <a:lnTo>
                    <a:pt x="395" y="1024"/>
                  </a:lnTo>
                  <a:cubicBezTo>
                    <a:pt x="392" y="1024"/>
                    <a:pt x="380" y="1040"/>
                    <a:pt x="373" y="1062"/>
                  </a:cubicBezTo>
                  <a:cubicBezTo>
                    <a:pt x="373" y="1062"/>
                    <a:pt x="368" y="1078"/>
                    <a:pt x="362" y="1078"/>
                  </a:cubicBezTo>
                  <a:cubicBezTo>
                    <a:pt x="362" y="1078"/>
                    <a:pt x="361" y="1078"/>
                    <a:pt x="361" y="1078"/>
                  </a:cubicBezTo>
                  <a:cubicBezTo>
                    <a:pt x="361" y="1078"/>
                    <a:pt x="370" y="1059"/>
                    <a:pt x="377" y="1040"/>
                  </a:cubicBezTo>
                  <a:cubicBezTo>
                    <a:pt x="386" y="1021"/>
                    <a:pt x="395" y="1002"/>
                    <a:pt x="402" y="984"/>
                  </a:cubicBezTo>
                  <a:cubicBezTo>
                    <a:pt x="402" y="982"/>
                    <a:pt x="403" y="980"/>
                    <a:pt x="404" y="978"/>
                  </a:cubicBezTo>
                  <a:close/>
                  <a:moveTo>
                    <a:pt x="624" y="1043"/>
                  </a:moveTo>
                  <a:lnTo>
                    <a:pt x="627" y="1065"/>
                  </a:lnTo>
                  <a:lnTo>
                    <a:pt x="624" y="1084"/>
                  </a:lnTo>
                  <a:lnTo>
                    <a:pt x="618" y="1065"/>
                  </a:lnTo>
                  <a:cubicBezTo>
                    <a:pt x="618" y="1043"/>
                    <a:pt x="621" y="1043"/>
                    <a:pt x="624" y="1043"/>
                  </a:cubicBezTo>
                  <a:close/>
                  <a:moveTo>
                    <a:pt x="756" y="1087"/>
                  </a:moveTo>
                  <a:cubicBezTo>
                    <a:pt x="762" y="1109"/>
                    <a:pt x="768" y="1128"/>
                    <a:pt x="765" y="1131"/>
                  </a:cubicBezTo>
                  <a:lnTo>
                    <a:pt x="762" y="1131"/>
                  </a:lnTo>
                  <a:cubicBezTo>
                    <a:pt x="759" y="1118"/>
                    <a:pt x="756" y="1103"/>
                    <a:pt x="753" y="1090"/>
                  </a:cubicBezTo>
                  <a:lnTo>
                    <a:pt x="756" y="1087"/>
                  </a:lnTo>
                  <a:close/>
                  <a:moveTo>
                    <a:pt x="853" y="1125"/>
                  </a:moveTo>
                  <a:lnTo>
                    <a:pt x="859" y="1144"/>
                  </a:lnTo>
                  <a:cubicBezTo>
                    <a:pt x="857" y="1146"/>
                    <a:pt x="858" y="1155"/>
                    <a:pt x="857" y="1155"/>
                  </a:cubicBezTo>
                  <a:cubicBezTo>
                    <a:pt x="856" y="1155"/>
                    <a:pt x="855" y="1153"/>
                    <a:pt x="853" y="1147"/>
                  </a:cubicBezTo>
                  <a:cubicBezTo>
                    <a:pt x="850" y="1147"/>
                    <a:pt x="850" y="1125"/>
                    <a:pt x="853" y="1125"/>
                  </a:cubicBezTo>
                  <a:close/>
                  <a:moveTo>
                    <a:pt x="444" y="1127"/>
                  </a:moveTo>
                  <a:cubicBezTo>
                    <a:pt x="445" y="1127"/>
                    <a:pt x="445" y="1128"/>
                    <a:pt x="446" y="1128"/>
                  </a:cubicBezTo>
                  <a:cubicBezTo>
                    <a:pt x="449" y="1128"/>
                    <a:pt x="442" y="1147"/>
                    <a:pt x="430" y="1165"/>
                  </a:cubicBezTo>
                  <a:lnTo>
                    <a:pt x="424" y="1165"/>
                  </a:lnTo>
                  <a:cubicBezTo>
                    <a:pt x="427" y="1145"/>
                    <a:pt x="438" y="1127"/>
                    <a:pt x="444" y="1127"/>
                  </a:cubicBezTo>
                  <a:close/>
                  <a:moveTo>
                    <a:pt x="644" y="1075"/>
                  </a:moveTo>
                  <a:cubicBezTo>
                    <a:pt x="644" y="1075"/>
                    <a:pt x="645" y="1086"/>
                    <a:pt x="646" y="1106"/>
                  </a:cubicBezTo>
                  <a:cubicBezTo>
                    <a:pt x="649" y="1125"/>
                    <a:pt x="649" y="1147"/>
                    <a:pt x="646" y="1169"/>
                  </a:cubicBezTo>
                  <a:lnTo>
                    <a:pt x="637" y="1169"/>
                  </a:lnTo>
                  <a:cubicBezTo>
                    <a:pt x="637" y="1169"/>
                    <a:pt x="640" y="1147"/>
                    <a:pt x="643" y="1125"/>
                  </a:cubicBezTo>
                  <a:cubicBezTo>
                    <a:pt x="643" y="1091"/>
                    <a:pt x="643" y="1075"/>
                    <a:pt x="644" y="1075"/>
                  </a:cubicBezTo>
                  <a:close/>
                  <a:moveTo>
                    <a:pt x="454" y="1164"/>
                  </a:moveTo>
                  <a:cubicBezTo>
                    <a:pt x="451" y="1164"/>
                    <a:pt x="447" y="1178"/>
                    <a:pt x="442" y="1191"/>
                  </a:cubicBezTo>
                  <a:cubicBezTo>
                    <a:pt x="439" y="1212"/>
                    <a:pt x="442" y="1212"/>
                    <a:pt x="452" y="1216"/>
                  </a:cubicBezTo>
                  <a:cubicBezTo>
                    <a:pt x="455" y="1216"/>
                    <a:pt x="464" y="1197"/>
                    <a:pt x="464" y="1197"/>
                  </a:cubicBezTo>
                  <a:cubicBezTo>
                    <a:pt x="468" y="1175"/>
                    <a:pt x="464" y="1175"/>
                    <a:pt x="458" y="1175"/>
                  </a:cubicBezTo>
                  <a:cubicBezTo>
                    <a:pt x="457" y="1167"/>
                    <a:pt x="456" y="1164"/>
                    <a:pt x="454" y="1164"/>
                  </a:cubicBezTo>
                  <a:close/>
                  <a:moveTo>
                    <a:pt x="44" y="1197"/>
                  </a:moveTo>
                  <a:cubicBezTo>
                    <a:pt x="32" y="1206"/>
                    <a:pt x="23" y="1216"/>
                    <a:pt x="13" y="1225"/>
                  </a:cubicBezTo>
                  <a:lnTo>
                    <a:pt x="16" y="1231"/>
                  </a:lnTo>
                  <a:cubicBezTo>
                    <a:pt x="17" y="1232"/>
                    <a:pt x="17" y="1232"/>
                    <a:pt x="18" y="1232"/>
                  </a:cubicBezTo>
                  <a:cubicBezTo>
                    <a:pt x="25" y="1232"/>
                    <a:pt x="36" y="1217"/>
                    <a:pt x="48" y="1200"/>
                  </a:cubicBezTo>
                  <a:lnTo>
                    <a:pt x="44" y="1197"/>
                  </a:lnTo>
                  <a:close/>
                  <a:moveTo>
                    <a:pt x="538" y="0"/>
                  </a:moveTo>
                  <a:cubicBezTo>
                    <a:pt x="536" y="0"/>
                    <a:pt x="533" y="11"/>
                    <a:pt x="527" y="31"/>
                  </a:cubicBezTo>
                  <a:cubicBezTo>
                    <a:pt x="518" y="31"/>
                    <a:pt x="505" y="56"/>
                    <a:pt x="493" y="56"/>
                  </a:cubicBezTo>
                  <a:cubicBezTo>
                    <a:pt x="488" y="57"/>
                    <a:pt x="484" y="58"/>
                    <a:pt x="480" y="58"/>
                  </a:cubicBezTo>
                  <a:cubicBezTo>
                    <a:pt x="472" y="58"/>
                    <a:pt x="465" y="54"/>
                    <a:pt x="459" y="42"/>
                  </a:cubicBezTo>
                  <a:lnTo>
                    <a:pt x="459" y="42"/>
                  </a:lnTo>
                  <a:cubicBezTo>
                    <a:pt x="462" y="62"/>
                    <a:pt x="456" y="63"/>
                    <a:pt x="449" y="65"/>
                  </a:cubicBezTo>
                  <a:cubicBezTo>
                    <a:pt x="444" y="60"/>
                    <a:pt x="440" y="58"/>
                    <a:pt x="437" y="58"/>
                  </a:cubicBezTo>
                  <a:cubicBezTo>
                    <a:pt x="429" y="58"/>
                    <a:pt x="428" y="74"/>
                    <a:pt x="430" y="91"/>
                  </a:cubicBezTo>
                  <a:lnTo>
                    <a:pt x="439" y="91"/>
                  </a:lnTo>
                  <a:cubicBezTo>
                    <a:pt x="445" y="114"/>
                    <a:pt x="446" y="124"/>
                    <a:pt x="443" y="124"/>
                  </a:cubicBezTo>
                  <a:cubicBezTo>
                    <a:pt x="441" y="124"/>
                    <a:pt x="438" y="120"/>
                    <a:pt x="433" y="112"/>
                  </a:cubicBezTo>
                  <a:cubicBezTo>
                    <a:pt x="430" y="112"/>
                    <a:pt x="424" y="94"/>
                    <a:pt x="417" y="72"/>
                  </a:cubicBezTo>
                  <a:cubicBezTo>
                    <a:pt x="409" y="54"/>
                    <a:pt x="400" y="37"/>
                    <a:pt x="396" y="37"/>
                  </a:cubicBezTo>
                  <a:cubicBezTo>
                    <a:pt x="396" y="37"/>
                    <a:pt x="396" y="37"/>
                    <a:pt x="395" y="37"/>
                  </a:cubicBezTo>
                  <a:cubicBezTo>
                    <a:pt x="389" y="37"/>
                    <a:pt x="386" y="40"/>
                    <a:pt x="399" y="56"/>
                  </a:cubicBezTo>
                  <a:cubicBezTo>
                    <a:pt x="405" y="78"/>
                    <a:pt x="405" y="78"/>
                    <a:pt x="402" y="78"/>
                  </a:cubicBezTo>
                  <a:cubicBezTo>
                    <a:pt x="395" y="81"/>
                    <a:pt x="392" y="81"/>
                    <a:pt x="395" y="103"/>
                  </a:cubicBezTo>
                  <a:cubicBezTo>
                    <a:pt x="405" y="122"/>
                    <a:pt x="402" y="122"/>
                    <a:pt x="399" y="125"/>
                  </a:cubicBezTo>
                  <a:cubicBezTo>
                    <a:pt x="389" y="111"/>
                    <a:pt x="382" y="109"/>
                    <a:pt x="378" y="109"/>
                  </a:cubicBezTo>
                  <a:cubicBezTo>
                    <a:pt x="377" y="109"/>
                    <a:pt x="377" y="109"/>
                    <a:pt x="377" y="109"/>
                  </a:cubicBezTo>
                  <a:lnTo>
                    <a:pt x="370" y="87"/>
                  </a:lnTo>
                  <a:cubicBezTo>
                    <a:pt x="364" y="75"/>
                    <a:pt x="358" y="62"/>
                    <a:pt x="348" y="53"/>
                  </a:cubicBezTo>
                  <a:lnTo>
                    <a:pt x="348" y="53"/>
                  </a:lnTo>
                  <a:cubicBezTo>
                    <a:pt x="345" y="53"/>
                    <a:pt x="355" y="72"/>
                    <a:pt x="355" y="72"/>
                  </a:cubicBezTo>
                  <a:cubicBezTo>
                    <a:pt x="361" y="91"/>
                    <a:pt x="273" y="134"/>
                    <a:pt x="264" y="144"/>
                  </a:cubicBezTo>
                  <a:cubicBezTo>
                    <a:pt x="258" y="140"/>
                    <a:pt x="252" y="138"/>
                    <a:pt x="249" y="138"/>
                  </a:cubicBezTo>
                  <a:cubicBezTo>
                    <a:pt x="242" y="138"/>
                    <a:pt x="241" y="145"/>
                    <a:pt x="251" y="153"/>
                  </a:cubicBezTo>
                  <a:cubicBezTo>
                    <a:pt x="264" y="169"/>
                    <a:pt x="248" y="181"/>
                    <a:pt x="229" y="197"/>
                  </a:cubicBezTo>
                  <a:cubicBezTo>
                    <a:pt x="207" y="216"/>
                    <a:pt x="195" y="232"/>
                    <a:pt x="211" y="244"/>
                  </a:cubicBezTo>
                  <a:lnTo>
                    <a:pt x="204" y="254"/>
                  </a:lnTo>
                  <a:cubicBezTo>
                    <a:pt x="198" y="260"/>
                    <a:pt x="211" y="279"/>
                    <a:pt x="207" y="282"/>
                  </a:cubicBezTo>
                  <a:cubicBezTo>
                    <a:pt x="214" y="290"/>
                    <a:pt x="217" y="295"/>
                    <a:pt x="216" y="295"/>
                  </a:cubicBezTo>
                  <a:cubicBezTo>
                    <a:pt x="215" y="295"/>
                    <a:pt x="211" y="292"/>
                    <a:pt x="204" y="285"/>
                  </a:cubicBezTo>
                  <a:cubicBezTo>
                    <a:pt x="190" y="271"/>
                    <a:pt x="176" y="259"/>
                    <a:pt x="171" y="259"/>
                  </a:cubicBezTo>
                  <a:cubicBezTo>
                    <a:pt x="171" y="259"/>
                    <a:pt x="170" y="259"/>
                    <a:pt x="170" y="260"/>
                  </a:cubicBezTo>
                  <a:cubicBezTo>
                    <a:pt x="164" y="266"/>
                    <a:pt x="179" y="279"/>
                    <a:pt x="198" y="291"/>
                  </a:cubicBezTo>
                  <a:cubicBezTo>
                    <a:pt x="214" y="304"/>
                    <a:pt x="211" y="307"/>
                    <a:pt x="211" y="307"/>
                  </a:cubicBezTo>
                  <a:cubicBezTo>
                    <a:pt x="211" y="308"/>
                    <a:pt x="211" y="309"/>
                    <a:pt x="210" y="309"/>
                  </a:cubicBezTo>
                  <a:cubicBezTo>
                    <a:pt x="208" y="309"/>
                    <a:pt x="204" y="306"/>
                    <a:pt x="192" y="297"/>
                  </a:cubicBezTo>
                  <a:lnTo>
                    <a:pt x="157" y="272"/>
                  </a:lnTo>
                  <a:lnTo>
                    <a:pt x="157" y="275"/>
                  </a:lnTo>
                  <a:cubicBezTo>
                    <a:pt x="173" y="288"/>
                    <a:pt x="170" y="291"/>
                    <a:pt x="170" y="291"/>
                  </a:cubicBezTo>
                  <a:cubicBezTo>
                    <a:pt x="169" y="292"/>
                    <a:pt x="168" y="293"/>
                    <a:pt x="167" y="293"/>
                  </a:cubicBezTo>
                  <a:cubicBezTo>
                    <a:pt x="164" y="293"/>
                    <a:pt x="157" y="288"/>
                    <a:pt x="132" y="272"/>
                  </a:cubicBezTo>
                  <a:cubicBezTo>
                    <a:pt x="118" y="261"/>
                    <a:pt x="109" y="255"/>
                    <a:pt x="108" y="255"/>
                  </a:cubicBezTo>
                  <a:lnTo>
                    <a:pt x="108" y="255"/>
                  </a:lnTo>
                  <a:cubicBezTo>
                    <a:pt x="105" y="255"/>
                    <a:pt x="112" y="263"/>
                    <a:pt x="129" y="279"/>
                  </a:cubicBezTo>
                  <a:lnTo>
                    <a:pt x="142" y="297"/>
                  </a:lnTo>
                  <a:cubicBezTo>
                    <a:pt x="133" y="293"/>
                    <a:pt x="128" y="291"/>
                    <a:pt x="125" y="291"/>
                  </a:cubicBezTo>
                  <a:cubicBezTo>
                    <a:pt x="118" y="291"/>
                    <a:pt x="139" y="310"/>
                    <a:pt x="151" y="319"/>
                  </a:cubicBezTo>
                  <a:cubicBezTo>
                    <a:pt x="136" y="313"/>
                    <a:pt x="126" y="310"/>
                    <a:pt x="123" y="310"/>
                  </a:cubicBezTo>
                  <a:cubicBezTo>
                    <a:pt x="117" y="310"/>
                    <a:pt x="124" y="317"/>
                    <a:pt x="145" y="332"/>
                  </a:cubicBezTo>
                  <a:cubicBezTo>
                    <a:pt x="155" y="338"/>
                    <a:pt x="158" y="341"/>
                    <a:pt x="154" y="341"/>
                  </a:cubicBezTo>
                  <a:cubicBezTo>
                    <a:pt x="151" y="341"/>
                    <a:pt x="146" y="340"/>
                    <a:pt x="138" y="338"/>
                  </a:cubicBezTo>
                  <a:cubicBezTo>
                    <a:pt x="131" y="336"/>
                    <a:pt x="126" y="335"/>
                    <a:pt x="123" y="335"/>
                  </a:cubicBezTo>
                  <a:cubicBezTo>
                    <a:pt x="117" y="335"/>
                    <a:pt x="115" y="337"/>
                    <a:pt x="113" y="341"/>
                  </a:cubicBezTo>
                  <a:cubicBezTo>
                    <a:pt x="129" y="354"/>
                    <a:pt x="117" y="379"/>
                    <a:pt x="104" y="407"/>
                  </a:cubicBezTo>
                  <a:cubicBezTo>
                    <a:pt x="88" y="438"/>
                    <a:pt x="82" y="463"/>
                    <a:pt x="101" y="470"/>
                  </a:cubicBezTo>
                  <a:cubicBezTo>
                    <a:pt x="101" y="471"/>
                    <a:pt x="101" y="472"/>
                    <a:pt x="98" y="472"/>
                  </a:cubicBezTo>
                  <a:cubicBezTo>
                    <a:pt x="95" y="472"/>
                    <a:pt x="90" y="471"/>
                    <a:pt x="79" y="470"/>
                  </a:cubicBezTo>
                  <a:cubicBezTo>
                    <a:pt x="74" y="468"/>
                    <a:pt x="70" y="467"/>
                    <a:pt x="68" y="467"/>
                  </a:cubicBezTo>
                  <a:cubicBezTo>
                    <a:pt x="62" y="467"/>
                    <a:pt x="68" y="473"/>
                    <a:pt x="98" y="482"/>
                  </a:cubicBezTo>
                  <a:cubicBezTo>
                    <a:pt x="109" y="488"/>
                    <a:pt x="120" y="492"/>
                    <a:pt x="119" y="492"/>
                  </a:cubicBezTo>
                  <a:cubicBezTo>
                    <a:pt x="118" y="492"/>
                    <a:pt x="111" y="490"/>
                    <a:pt x="95" y="485"/>
                  </a:cubicBezTo>
                  <a:cubicBezTo>
                    <a:pt x="91" y="485"/>
                    <a:pt x="89" y="485"/>
                    <a:pt x="86" y="485"/>
                  </a:cubicBezTo>
                  <a:cubicBezTo>
                    <a:pt x="75" y="485"/>
                    <a:pt x="72" y="491"/>
                    <a:pt x="70" y="504"/>
                  </a:cubicBezTo>
                  <a:cubicBezTo>
                    <a:pt x="66" y="517"/>
                    <a:pt x="63" y="532"/>
                    <a:pt x="85" y="536"/>
                  </a:cubicBezTo>
                  <a:cubicBezTo>
                    <a:pt x="96" y="541"/>
                    <a:pt x="100" y="543"/>
                    <a:pt x="99" y="543"/>
                  </a:cubicBezTo>
                  <a:cubicBezTo>
                    <a:pt x="97" y="543"/>
                    <a:pt x="92" y="541"/>
                    <a:pt x="82" y="539"/>
                  </a:cubicBezTo>
                  <a:cubicBezTo>
                    <a:pt x="75" y="537"/>
                    <a:pt x="69" y="536"/>
                    <a:pt x="63" y="536"/>
                  </a:cubicBezTo>
                  <a:cubicBezTo>
                    <a:pt x="37" y="536"/>
                    <a:pt x="26" y="551"/>
                    <a:pt x="57" y="564"/>
                  </a:cubicBezTo>
                  <a:cubicBezTo>
                    <a:pt x="57" y="566"/>
                    <a:pt x="57" y="571"/>
                    <a:pt x="45" y="571"/>
                  </a:cubicBezTo>
                  <a:cubicBezTo>
                    <a:pt x="43" y="571"/>
                    <a:pt x="39" y="571"/>
                    <a:pt x="35" y="570"/>
                  </a:cubicBezTo>
                  <a:lnTo>
                    <a:pt x="35" y="570"/>
                  </a:lnTo>
                  <a:cubicBezTo>
                    <a:pt x="35" y="573"/>
                    <a:pt x="35" y="579"/>
                    <a:pt x="54" y="592"/>
                  </a:cubicBezTo>
                  <a:cubicBezTo>
                    <a:pt x="54" y="601"/>
                    <a:pt x="54" y="611"/>
                    <a:pt x="51" y="620"/>
                  </a:cubicBezTo>
                  <a:cubicBezTo>
                    <a:pt x="51" y="626"/>
                    <a:pt x="73" y="636"/>
                    <a:pt x="73" y="636"/>
                  </a:cubicBezTo>
                  <a:cubicBezTo>
                    <a:pt x="73" y="637"/>
                    <a:pt x="73" y="638"/>
                    <a:pt x="73" y="639"/>
                  </a:cubicBezTo>
                  <a:cubicBezTo>
                    <a:pt x="51" y="639"/>
                    <a:pt x="51" y="661"/>
                    <a:pt x="54" y="689"/>
                  </a:cubicBezTo>
                  <a:cubicBezTo>
                    <a:pt x="54" y="717"/>
                    <a:pt x="60" y="739"/>
                    <a:pt x="38" y="749"/>
                  </a:cubicBezTo>
                  <a:cubicBezTo>
                    <a:pt x="38" y="749"/>
                    <a:pt x="41" y="752"/>
                    <a:pt x="60" y="752"/>
                  </a:cubicBezTo>
                  <a:cubicBezTo>
                    <a:pt x="75" y="750"/>
                    <a:pt x="84" y="749"/>
                    <a:pt x="90" y="749"/>
                  </a:cubicBezTo>
                  <a:cubicBezTo>
                    <a:pt x="100" y="749"/>
                    <a:pt x="96" y="752"/>
                    <a:pt x="82" y="758"/>
                  </a:cubicBezTo>
                  <a:cubicBezTo>
                    <a:pt x="52" y="768"/>
                    <a:pt x="48" y="783"/>
                    <a:pt x="69" y="783"/>
                  </a:cubicBezTo>
                  <a:cubicBezTo>
                    <a:pt x="74" y="783"/>
                    <a:pt x="81" y="782"/>
                    <a:pt x="88" y="780"/>
                  </a:cubicBezTo>
                  <a:lnTo>
                    <a:pt x="88" y="780"/>
                  </a:lnTo>
                  <a:lnTo>
                    <a:pt x="70" y="786"/>
                  </a:lnTo>
                  <a:cubicBezTo>
                    <a:pt x="42" y="797"/>
                    <a:pt x="45" y="803"/>
                    <a:pt x="62" y="803"/>
                  </a:cubicBezTo>
                  <a:cubicBezTo>
                    <a:pt x="70" y="803"/>
                    <a:pt x="82" y="802"/>
                    <a:pt x="95" y="799"/>
                  </a:cubicBezTo>
                  <a:lnTo>
                    <a:pt x="95" y="799"/>
                  </a:lnTo>
                  <a:cubicBezTo>
                    <a:pt x="78" y="807"/>
                    <a:pt x="61" y="818"/>
                    <a:pt x="73" y="818"/>
                  </a:cubicBezTo>
                  <a:cubicBezTo>
                    <a:pt x="75" y="818"/>
                    <a:pt x="77" y="818"/>
                    <a:pt x="79" y="818"/>
                  </a:cubicBezTo>
                  <a:lnTo>
                    <a:pt x="79" y="818"/>
                  </a:lnTo>
                  <a:cubicBezTo>
                    <a:pt x="79" y="821"/>
                    <a:pt x="79" y="821"/>
                    <a:pt x="41" y="836"/>
                  </a:cubicBezTo>
                  <a:cubicBezTo>
                    <a:pt x="19" y="843"/>
                    <a:pt x="1" y="852"/>
                    <a:pt x="4" y="855"/>
                  </a:cubicBezTo>
                  <a:cubicBezTo>
                    <a:pt x="4" y="856"/>
                    <a:pt x="4" y="856"/>
                    <a:pt x="5" y="856"/>
                  </a:cubicBezTo>
                  <a:cubicBezTo>
                    <a:pt x="10" y="856"/>
                    <a:pt x="26" y="850"/>
                    <a:pt x="44" y="843"/>
                  </a:cubicBezTo>
                  <a:lnTo>
                    <a:pt x="48" y="852"/>
                  </a:lnTo>
                  <a:cubicBezTo>
                    <a:pt x="48" y="852"/>
                    <a:pt x="48" y="853"/>
                    <a:pt x="50" y="853"/>
                  </a:cubicBezTo>
                  <a:cubicBezTo>
                    <a:pt x="52" y="853"/>
                    <a:pt x="57" y="852"/>
                    <a:pt x="66" y="849"/>
                  </a:cubicBezTo>
                  <a:cubicBezTo>
                    <a:pt x="75" y="845"/>
                    <a:pt x="80" y="843"/>
                    <a:pt x="83" y="843"/>
                  </a:cubicBezTo>
                  <a:cubicBezTo>
                    <a:pt x="87" y="843"/>
                    <a:pt x="88" y="845"/>
                    <a:pt x="88" y="849"/>
                  </a:cubicBezTo>
                  <a:cubicBezTo>
                    <a:pt x="82" y="851"/>
                    <a:pt x="80" y="852"/>
                    <a:pt x="81" y="852"/>
                  </a:cubicBezTo>
                  <a:cubicBezTo>
                    <a:pt x="83" y="852"/>
                    <a:pt x="97" y="848"/>
                    <a:pt x="107" y="840"/>
                  </a:cubicBezTo>
                  <a:cubicBezTo>
                    <a:pt x="123" y="832"/>
                    <a:pt x="138" y="826"/>
                    <a:pt x="145" y="826"/>
                  </a:cubicBezTo>
                  <a:cubicBezTo>
                    <a:pt x="146" y="826"/>
                    <a:pt x="147" y="826"/>
                    <a:pt x="148" y="827"/>
                  </a:cubicBezTo>
                  <a:lnTo>
                    <a:pt x="185" y="808"/>
                  </a:lnTo>
                  <a:cubicBezTo>
                    <a:pt x="211" y="799"/>
                    <a:pt x="236" y="786"/>
                    <a:pt x="261" y="771"/>
                  </a:cubicBezTo>
                  <a:cubicBezTo>
                    <a:pt x="272" y="757"/>
                    <a:pt x="283" y="747"/>
                    <a:pt x="275" y="747"/>
                  </a:cubicBezTo>
                  <a:cubicBezTo>
                    <a:pt x="271" y="747"/>
                    <a:pt x="265" y="748"/>
                    <a:pt x="254" y="752"/>
                  </a:cubicBezTo>
                  <a:cubicBezTo>
                    <a:pt x="254" y="752"/>
                    <a:pt x="240" y="756"/>
                    <a:pt x="235" y="756"/>
                  </a:cubicBezTo>
                  <a:cubicBezTo>
                    <a:pt x="233" y="756"/>
                    <a:pt x="232" y="756"/>
                    <a:pt x="232" y="755"/>
                  </a:cubicBezTo>
                  <a:cubicBezTo>
                    <a:pt x="232" y="752"/>
                    <a:pt x="251" y="742"/>
                    <a:pt x="251" y="742"/>
                  </a:cubicBezTo>
                  <a:cubicBezTo>
                    <a:pt x="270" y="736"/>
                    <a:pt x="270" y="727"/>
                    <a:pt x="267" y="714"/>
                  </a:cubicBezTo>
                  <a:cubicBezTo>
                    <a:pt x="264" y="702"/>
                    <a:pt x="264" y="692"/>
                    <a:pt x="283" y="686"/>
                  </a:cubicBezTo>
                  <a:cubicBezTo>
                    <a:pt x="296" y="681"/>
                    <a:pt x="302" y="680"/>
                    <a:pt x="304" y="680"/>
                  </a:cubicBezTo>
                  <a:lnTo>
                    <a:pt x="304" y="680"/>
                  </a:lnTo>
                  <a:cubicBezTo>
                    <a:pt x="302" y="680"/>
                    <a:pt x="301" y="680"/>
                    <a:pt x="299" y="680"/>
                  </a:cubicBezTo>
                  <a:cubicBezTo>
                    <a:pt x="283" y="680"/>
                    <a:pt x="282" y="666"/>
                    <a:pt x="279" y="651"/>
                  </a:cubicBezTo>
                  <a:cubicBezTo>
                    <a:pt x="279" y="636"/>
                    <a:pt x="283" y="617"/>
                    <a:pt x="261" y="617"/>
                  </a:cubicBezTo>
                  <a:cubicBezTo>
                    <a:pt x="261" y="614"/>
                    <a:pt x="261" y="614"/>
                    <a:pt x="261" y="614"/>
                  </a:cubicBezTo>
                  <a:cubicBezTo>
                    <a:pt x="283" y="614"/>
                    <a:pt x="283" y="608"/>
                    <a:pt x="286" y="604"/>
                  </a:cubicBezTo>
                  <a:cubicBezTo>
                    <a:pt x="264" y="598"/>
                    <a:pt x="264" y="592"/>
                    <a:pt x="264" y="592"/>
                  </a:cubicBezTo>
                  <a:lnTo>
                    <a:pt x="264" y="592"/>
                  </a:lnTo>
                  <a:cubicBezTo>
                    <a:pt x="270" y="593"/>
                    <a:pt x="274" y="593"/>
                    <a:pt x="277" y="593"/>
                  </a:cubicBezTo>
                  <a:cubicBezTo>
                    <a:pt x="286" y="593"/>
                    <a:pt x="286" y="590"/>
                    <a:pt x="286" y="586"/>
                  </a:cubicBezTo>
                  <a:cubicBezTo>
                    <a:pt x="286" y="583"/>
                    <a:pt x="289" y="579"/>
                    <a:pt x="267" y="576"/>
                  </a:cubicBezTo>
                  <a:cubicBezTo>
                    <a:pt x="270" y="564"/>
                    <a:pt x="279" y="554"/>
                    <a:pt x="295" y="551"/>
                  </a:cubicBezTo>
                  <a:cubicBezTo>
                    <a:pt x="299" y="552"/>
                    <a:pt x="301" y="552"/>
                    <a:pt x="302" y="552"/>
                  </a:cubicBezTo>
                  <a:cubicBezTo>
                    <a:pt x="307" y="552"/>
                    <a:pt x="292" y="547"/>
                    <a:pt x="276" y="542"/>
                  </a:cubicBezTo>
                  <a:cubicBezTo>
                    <a:pt x="254" y="536"/>
                    <a:pt x="236" y="529"/>
                    <a:pt x="236" y="526"/>
                  </a:cubicBezTo>
                  <a:lnTo>
                    <a:pt x="236" y="526"/>
                  </a:lnTo>
                  <a:lnTo>
                    <a:pt x="276" y="536"/>
                  </a:lnTo>
                  <a:cubicBezTo>
                    <a:pt x="289" y="539"/>
                    <a:pt x="295" y="541"/>
                    <a:pt x="297" y="541"/>
                  </a:cubicBezTo>
                  <a:cubicBezTo>
                    <a:pt x="298" y="541"/>
                    <a:pt x="298" y="540"/>
                    <a:pt x="298" y="539"/>
                  </a:cubicBezTo>
                  <a:cubicBezTo>
                    <a:pt x="298" y="536"/>
                    <a:pt x="301" y="532"/>
                    <a:pt x="301" y="532"/>
                  </a:cubicBezTo>
                  <a:cubicBezTo>
                    <a:pt x="279" y="529"/>
                    <a:pt x="286" y="517"/>
                    <a:pt x="292" y="498"/>
                  </a:cubicBezTo>
                  <a:cubicBezTo>
                    <a:pt x="301" y="479"/>
                    <a:pt x="305" y="470"/>
                    <a:pt x="286" y="463"/>
                  </a:cubicBezTo>
                  <a:cubicBezTo>
                    <a:pt x="272" y="456"/>
                    <a:pt x="268" y="453"/>
                    <a:pt x="276" y="453"/>
                  </a:cubicBezTo>
                  <a:cubicBezTo>
                    <a:pt x="279" y="453"/>
                    <a:pt x="283" y="453"/>
                    <a:pt x="289" y="454"/>
                  </a:cubicBezTo>
                  <a:cubicBezTo>
                    <a:pt x="326" y="461"/>
                    <a:pt x="341" y="465"/>
                    <a:pt x="345" y="465"/>
                  </a:cubicBezTo>
                  <a:cubicBezTo>
                    <a:pt x="347" y="465"/>
                    <a:pt x="343" y="463"/>
                    <a:pt x="336" y="457"/>
                  </a:cubicBezTo>
                  <a:cubicBezTo>
                    <a:pt x="323" y="454"/>
                    <a:pt x="311" y="448"/>
                    <a:pt x="298" y="438"/>
                  </a:cubicBezTo>
                  <a:cubicBezTo>
                    <a:pt x="278" y="428"/>
                    <a:pt x="270" y="423"/>
                    <a:pt x="272" y="423"/>
                  </a:cubicBezTo>
                  <a:lnTo>
                    <a:pt x="272" y="423"/>
                  </a:lnTo>
                  <a:cubicBezTo>
                    <a:pt x="274" y="423"/>
                    <a:pt x="284" y="427"/>
                    <a:pt x="301" y="435"/>
                  </a:cubicBezTo>
                  <a:cubicBezTo>
                    <a:pt x="308" y="439"/>
                    <a:pt x="313" y="440"/>
                    <a:pt x="317" y="440"/>
                  </a:cubicBezTo>
                  <a:cubicBezTo>
                    <a:pt x="335" y="440"/>
                    <a:pt x="333" y="413"/>
                    <a:pt x="310" y="390"/>
                  </a:cubicBezTo>
                  <a:lnTo>
                    <a:pt x="310" y="390"/>
                  </a:lnTo>
                  <a:cubicBezTo>
                    <a:pt x="313" y="393"/>
                    <a:pt x="312" y="390"/>
                    <a:pt x="323" y="401"/>
                  </a:cubicBezTo>
                  <a:cubicBezTo>
                    <a:pt x="334" y="406"/>
                    <a:pt x="338" y="408"/>
                    <a:pt x="341" y="408"/>
                  </a:cubicBezTo>
                  <a:cubicBezTo>
                    <a:pt x="344" y="408"/>
                    <a:pt x="346" y="407"/>
                    <a:pt x="348" y="404"/>
                  </a:cubicBezTo>
                  <a:lnTo>
                    <a:pt x="355" y="398"/>
                  </a:lnTo>
                  <a:cubicBezTo>
                    <a:pt x="335" y="384"/>
                    <a:pt x="336" y="377"/>
                    <a:pt x="342" y="377"/>
                  </a:cubicBezTo>
                  <a:cubicBezTo>
                    <a:pt x="348" y="377"/>
                    <a:pt x="357" y="381"/>
                    <a:pt x="364" y="388"/>
                  </a:cubicBezTo>
                  <a:cubicBezTo>
                    <a:pt x="378" y="395"/>
                    <a:pt x="380" y="399"/>
                    <a:pt x="383" y="399"/>
                  </a:cubicBezTo>
                  <a:cubicBezTo>
                    <a:pt x="383" y="399"/>
                    <a:pt x="384" y="398"/>
                    <a:pt x="386" y="398"/>
                  </a:cubicBezTo>
                  <a:cubicBezTo>
                    <a:pt x="371" y="379"/>
                    <a:pt x="371" y="373"/>
                    <a:pt x="376" y="373"/>
                  </a:cubicBezTo>
                  <a:cubicBezTo>
                    <a:pt x="381" y="373"/>
                    <a:pt x="390" y="378"/>
                    <a:pt x="395" y="385"/>
                  </a:cubicBezTo>
                  <a:lnTo>
                    <a:pt x="402" y="382"/>
                  </a:lnTo>
                  <a:cubicBezTo>
                    <a:pt x="386" y="366"/>
                    <a:pt x="392" y="363"/>
                    <a:pt x="392" y="360"/>
                  </a:cubicBezTo>
                  <a:cubicBezTo>
                    <a:pt x="399" y="357"/>
                    <a:pt x="399" y="357"/>
                    <a:pt x="383" y="341"/>
                  </a:cubicBezTo>
                  <a:cubicBezTo>
                    <a:pt x="370" y="326"/>
                    <a:pt x="358" y="310"/>
                    <a:pt x="358" y="307"/>
                  </a:cubicBezTo>
                  <a:lnTo>
                    <a:pt x="358" y="307"/>
                  </a:lnTo>
                  <a:lnTo>
                    <a:pt x="373" y="322"/>
                  </a:lnTo>
                  <a:cubicBezTo>
                    <a:pt x="381" y="332"/>
                    <a:pt x="386" y="334"/>
                    <a:pt x="390" y="334"/>
                  </a:cubicBezTo>
                  <a:cubicBezTo>
                    <a:pt x="393" y="334"/>
                    <a:pt x="396" y="333"/>
                    <a:pt x="399" y="332"/>
                  </a:cubicBezTo>
                  <a:cubicBezTo>
                    <a:pt x="403" y="329"/>
                    <a:pt x="407" y="327"/>
                    <a:pt x="411" y="327"/>
                  </a:cubicBezTo>
                  <a:cubicBezTo>
                    <a:pt x="415" y="327"/>
                    <a:pt x="420" y="330"/>
                    <a:pt x="427" y="338"/>
                  </a:cubicBezTo>
                  <a:lnTo>
                    <a:pt x="417" y="319"/>
                  </a:lnTo>
                  <a:cubicBezTo>
                    <a:pt x="413" y="310"/>
                    <a:pt x="411" y="305"/>
                    <a:pt x="412" y="305"/>
                  </a:cubicBezTo>
                  <a:lnTo>
                    <a:pt x="412" y="305"/>
                  </a:lnTo>
                  <a:cubicBezTo>
                    <a:pt x="413" y="305"/>
                    <a:pt x="416" y="310"/>
                    <a:pt x="420" y="319"/>
                  </a:cubicBezTo>
                  <a:cubicBezTo>
                    <a:pt x="426" y="326"/>
                    <a:pt x="430" y="329"/>
                    <a:pt x="434" y="329"/>
                  </a:cubicBezTo>
                  <a:cubicBezTo>
                    <a:pt x="438" y="329"/>
                    <a:pt x="440" y="323"/>
                    <a:pt x="436" y="310"/>
                  </a:cubicBezTo>
                  <a:lnTo>
                    <a:pt x="439" y="310"/>
                  </a:lnTo>
                  <a:cubicBezTo>
                    <a:pt x="450" y="326"/>
                    <a:pt x="457" y="335"/>
                    <a:pt x="459" y="335"/>
                  </a:cubicBezTo>
                  <a:cubicBezTo>
                    <a:pt x="462" y="335"/>
                    <a:pt x="461" y="328"/>
                    <a:pt x="455" y="313"/>
                  </a:cubicBezTo>
                  <a:lnTo>
                    <a:pt x="455" y="313"/>
                  </a:lnTo>
                  <a:cubicBezTo>
                    <a:pt x="459" y="322"/>
                    <a:pt x="462" y="322"/>
                    <a:pt x="464" y="322"/>
                  </a:cubicBezTo>
                  <a:cubicBezTo>
                    <a:pt x="461" y="310"/>
                    <a:pt x="462" y="304"/>
                    <a:pt x="466" y="304"/>
                  </a:cubicBezTo>
                  <a:cubicBezTo>
                    <a:pt x="469" y="304"/>
                    <a:pt x="473" y="308"/>
                    <a:pt x="477" y="316"/>
                  </a:cubicBezTo>
                  <a:cubicBezTo>
                    <a:pt x="474" y="297"/>
                    <a:pt x="474" y="294"/>
                    <a:pt x="477" y="294"/>
                  </a:cubicBezTo>
                  <a:cubicBezTo>
                    <a:pt x="480" y="294"/>
                    <a:pt x="480" y="294"/>
                    <a:pt x="477" y="272"/>
                  </a:cubicBezTo>
                  <a:cubicBezTo>
                    <a:pt x="474" y="254"/>
                    <a:pt x="477" y="250"/>
                    <a:pt x="477" y="250"/>
                  </a:cubicBezTo>
                  <a:cubicBezTo>
                    <a:pt x="480" y="266"/>
                    <a:pt x="486" y="279"/>
                    <a:pt x="486" y="291"/>
                  </a:cubicBezTo>
                  <a:cubicBezTo>
                    <a:pt x="488" y="300"/>
                    <a:pt x="489" y="305"/>
                    <a:pt x="490" y="305"/>
                  </a:cubicBezTo>
                  <a:cubicBezTo>
                    <a:pt x="491" y="305"/>
                    <a:pt x="491" y="294"/>
                    <a:pt x="489" y="269"/>
                  </a:cubicBezTo>
                  <a:cubicBezTo>
                    <a:pt x="488" y="249"/>
                    <a:pt x="487" y="239"/>
                    <a:pt x="487" y="239"/>
                  </a:cubicBezTo>
                  <a:lnTo>
                    <a:pt x="487" y="239"/>
                  </a:lnTo>
                  <a:cubicBezTo>
                    <a:pt x="488" y="239"/>
                    <a:pt x="489" y="249"/>
                    <a:pt x="493" y="269"/>
                  </a:cubicBezTo>
                  <a:cubicBezTo>
                    <a:pt x="495" y="284"/>
                    <a:pt x="497" y="298"/>
                    <a:pt x="498" y="298"/>
                  </a:cubicBezTo>
                  <a:cubicBezTo>
                    <a:pt x="499" y="298"/>
                    <a:pt x="499" y="295"/>
                    <a:pt x="499" y="288"/>
                  </a:cubicBezTo>
                  <a:cubicBezTo>
                    <a:pt x="499" y="288"/>
                    <a:pt x="502" y="288"/>
                    <a:pt x="496" y="269"/>
                  </a:cubicBezTo>
                  <a:lnTo>
                    <a:pt x="505" y="266"/>
                  </a:lnTo>
                  <a:cubicBezTo>
                    <a:pt x="515" y="285"/>
                    <a:pt x="518" y="285"/>
                    <a:pt x="521" y="285"/>
                  </a:cubicBezTo>
                  <a:cubicBezTo>
                    <a:pt x="519" y="274"/>
                    <a:pt x="518" y="268"/>
                    <a:pt x="519" y="268"/>
                  </a:cubicBezTo>
                  <a:lnTo>
                    <a:pt x="519" y="268"/>
                  </a:lnTo>
                  <a:cubicBezTo>
                    <a:pt x="519" y="268"/>
                    <a:pt x="521" y="274"/>
                    <a:pt x="524" y="285"/>
                  </a:cubicBezTo>
                  <a:cubicBezTo>
                    <a:pt x="526" y="292"/>
                    <a:pt x="528" y="297"/>
                    <a:pt x="528" y="297"/>
                  </a:cubicBezTo>
                  <a:cubicBezTo>
                    <a:pt x="529" y="297"/>
                    <a:pt x="528" y="287"/>
                    <a:pt x="524" y="263"/>
                  </a:cubicBezTo>
                  <a:cubicBezTo>
                    <a:pt x="522" y="253"/>
                    <a:pt x="522" y="248"/>
                    <a:pt x="524" y="248"/>
                  </a:cubicBezTo>
                  <a:lnTo>
                    <a:pt x="524" y="248"/>
                  </a:lnTo>
                  <a:cubicBezTo>
                    <a:pt x="525" y="248"/>
                    <a:pt x="527" y="252"/>
                    <a:pt x="530" y="263"/>
                  </a:cubicBezTo>
                  <a:cubicBezTo>
                    <a:pt x="536" y="286"/>
                    <a:pt x="538" y="296"/>
                    <a:pt x="538" y="296"/>
                  </a:cubicBezTo>
                  <a:cubicBezTo>
                    <a:pt x="539" y="296"/>
                    <a:pt x="538" y="291"/>
                    <a:pt x="536" y="282"/>
                  </a:cubicBezTo>
                  <a:cubicBezTo>
                    <a:pt x="536" y="263"/>
                    <a:pt x="540" y="263"/>
                    <a:pt x="540" y="263"/>
                  </a:cubicBezTo>
                  <a:cubicBezTo>
                    <a:pt x="542" y="277"/>
                    <a:pt x="555" y="279"/>
                    <a:pt x="570" y="279"/>
                  </a:cubicBezTo>
                  <a:cubicBezTo>
                    <a:pt x="576" y="279"/>
                    <a:pt x="581" y="279"/>
                    <a:pt x="587" y="279"/>
                  </a:cubicBezTo>
                  <a:cubicBezTo>
                    <a:pt x="593" y="266"/>
                    <a:pt x="593" y="254"/>
                    <a:pt x="590" y="238"/>
                  </a:cubicBezTo>
                  <a:cubicBezTo>
                    <a:pt x="590" y="221"/>
                    <a:pt x="590" y="215"/>
                    <a:pt x="590" y="215"/>
                  </a:cubicBezTo>
                  <a:cubicBezTo>
                    <a:pt x="590" y="215"/>
                    <a:pt x="591" y="227"/>
                    <a:pt x="593" y="238"/>
                  </a:cubicBezTo>
                  <a:cubicBezTo>
                    <a:pt x="596" y="269"/>
                    <a:pt x="598" y="285"/>
                    <a:pt x="600" y="285"/>
                  </a:cubicBezTo>
                  <a:cubicBezTo>
                    <a:pt x="601" y="285"/>
                    <a:pt x="601" y="269"/>
                    <a:pt x="599" y="238"/>
                  </a:cubicBezTo>
                  <a:cubicBezTo>
                    <a:pt x="598" y="217"/>
                    <a:pt x="597" y="207"/>
                    <a:pt x="597" y="207"/>
                  </a:cubicBezTo>
                  <a:lnTo>
                    <a:pt x="597" y="207"/>
                  </a:lnTo>
                  <a:cubicBezTo>
                    <a:pt x="598" y="207"/>
                    <a:pt x="599" y="217"/>
                    <a:pt x="602" y="238"/>
                  </a:cubicBezTo>
                  <a:cubicBezTo>
                    <a:pt x="604" y="249"/>
                    <a:pt x="605" y="254"/>
                    <a:pt x="605" y="254"/>
                  </a:cubicBezTo>
                  <a:cubicBezTo>
                    <a:pt x="606" y="254"/>
                    <a:pt x="607" y="249"/>
                    <a:pt x="609" y="238"/>
                  </a:cubicBezTo>
                  <a:cubicBezTo>
                    <a:pt x="609" y="228"/>
                    <a:pt x="609" y="224"/>
                    <a:pt x="610" y="224"/>
                  </a:cubicBezTo>
                  <a:cubicBezTo>
                    <a:pt x="611" y="224"/>
                    <a:pt x="612" y="228"/>
                    <a:pt x="612" y="238"/>
                  </a:cubicBezTo>
                  <a:cubicBezTo>
                    <a:pt x="614" y="253"/>
                    <a:pt x="615" y="269"/>
                    <a:pt x="615" y="269"/>
                  </a:cubicBezTo>
                  <a:cubicBezTo>
                    <a:pt x="615" y="269"/>
                    <a:pt x="615" y="266"/>
                    <a:pt x="615" y="260"/>
                  </a:cubicBezTo>
                  <a:cubicBezTo>
                    <a:pt x="615" y="260"/>
                    <a:pt x="618" y="260"/>
                    <a:pt x="621" y="282"/>
                  </a:cubicBezTo>
                  <a:cubicBezTo>
                    <a:pt x="621" y="288"/>
                    <a:pt x="621" y="291"/>
                    <a:pt x="622" y="291"/>
                  </a:cubicBezTo>
                  <a:cubicBezTo>
                    <a:pt x="623" y="291"/>
                    <a:pt x="626" y="276"/>
                    <a:pt x="630" y="263"/>
                  </a:cubicBezTo>
                  <a:cubicBezTo>
                    <a:pt x="635" y="243"/>
                    <a:pt x="638" y="232"/>
                    <a:pt x="639" y="232"/>
                  </a:cubicBezTo>
                  <a:lnTo>
                    <a:pt x="639" y="232"/>
                  </a:lnTo>
                  <a:cubicBezTo>
                    <a:pt x="641" y="232"/>
                    <a:pt x="640" y="243"/>
                    <a:pt x="637" y="263"/>
                  </a:cubicBezTo>
                  <a:cubicBezTo>
                    <a:pt x="634" y="279"/>
                    <a:pt x="635" y="286"/>
                    <a:pt x="638" y="286"/>
                  </a:cubicBezTo>
                  <a:cubicBezTo>
                    <a:pt x="641" y="286"/>
                    <a:pt x="649" y="269"/>
                    <a:pt x="652" y="244"/>
                  </a:cubicBezTo>
                  <a:cubicBezTo>
                    <a:pt x="658" y="220"/>
                    <a:pt x="660" y="210"/>
                    <a:pt x="661" y="210"/>
                  </a:cubicBezTo>
                  <a:lnTo>
                    <a:pt x="661" y="210"/>
                  </a:lnTo>
                  <a:cubicBezTo>
                    <a:pt x="661" y="210"/>
                    <a:pt x="660" y="215"/>
                    <a:pt x="659" y="222"/>
                  </a:cubicBezTo>
                  <a:cubicBezTo>
                    <a:pt x="656" y="244"/>
                    <a:pt x="659" y="244"/>
                    <a:pt x="659" y="244"/>
                  </a:cubicBezTo>
                  <a:cubicBezTo>
                    <a:pt x="662" y="244"/>
                    <a:pt x="665" y="247"/>
                    <a:pt x="662" y="266"/>
                  </a:cubicBezTo>
                  <a:cubicBezTo>
                    <a:pt x="662" y="266"/>
                    <a:pt x="665" y="266"/>
                    <a:pt x="671" y="247"/>
                  </a:cubicBezTo>
                  <a:cubicBezTo>
                    <a:pt x="676" y="233"/>
                    <a:pt x="679" y="226"/>
                    <a:pt x="682" y="226"/>
                  </a:cubicBezTo>
                  <a:cubicBezTo>
                    <a:pt x="687" y="226"/>
                    <a:pt x="688" y="246"/>
                    <a:pt x="684" y="272"/>
                  </a:cubicBezTo>
                  <a:lnTo>
                    <a:pt x="693" y="254"/>
                  </a:lnTo>
                  <a:cubicBezTo>
                    <a:pt x="701" y="229"/>
                    <a:pt x="707" y="212"/>
                    <a:pt x="708" y="212"/>
                  </a:cubicBezTo>
                  <a:lnTo>
                    <a:pt x="708" y="212"/>
                  </a:lnTo>
                  <a:cubicBezTo>
                    <a:pt x="709" y="212"/>
                    <a:pt x="707" y="219"/>
                    <a:pt x="703" y="235"/>
                  </a:cubicBezTo>
                  <a:cubicBezTo>
                    <a:pt x="703" y="244"/>
                    <a:pt x="703" y="244"/>
                    <a:pt x="699" y="254"/>
                  </a:cubicBezTo>
                  <a:cubicBezTo>
                    <a:pt x="704" y="240"/>
                    <a:pt x="708" y="234"/>
                    <a:pt x="710" y="234"/>
                  </a:cubicBezTo>
                  <a:lnTo>
                    <a:pt x="710" y="234"/>
                  </a:lnTo>
                  <a:cubicBezTo>
                    <a:pt x="714" y="234"/>
                    <a:pt x="715" y="253"/>
                    <a:pt x="709" y="279"/>
                  </a:cubicBezTo>
                  <a:cubicBezTo>
                    <a:pt x="715" y="261"/>
                    <a:pt x="721" y="241"/>
                    <a:pt x="724" y="241"/>
                  </a:cubicBezTo>
                  <a:cubicBezTo>
                    <a:pt x="724" y="241"/>
                    <a:pt x="724" y="241"/>
                    <a:pt x="724" y="241"/>
                  </a:cubicBezTo>
                  <a:cubicBezTo>
                    <a:pt x="728" y="241"/>
                    <a:pt x="728" y="241"/>
                    <a:pt x="724" y="263"/>
                  </a:cubicBezTo>
                  <a:cubicBezTo>
                    <a:pt x="722" y="279"/>
                    <a:pt x="718" y="293"/>
                    <a:pt x="719" y="293"/>
                  </a:cubicBezTo>
                  <a:cubicBezTo>
                    <a:pt x="719" y="293"/>
                    <a:pt x="720" y="290"/>
                    <a:pt x="721" y="285"/>
                  </a:cubicBezTo>
                  <a:cubicBezTo>
                    <a:pt x="721" y="285"/>
                    <a:pt x="724" y="285"/>
                    <a:pt x="721" y="307"/>
                  </a:cubicBezTo>
                  <a:lnTo>
                    <a:pt x="731" y="310"/>
                  </a:lnTo>
                  <a:cubicBezTo>
                    <a:pt x="735" y="301"/>
                    <a:pt x="738" y="297"/>
                    <a:pt x="739" y="297"/>
                  </a:cubicBezTo>
                  <a:lnTo>
                    <a:pt x="739" y="297"/>
                  </a:lnTo>
                  <a:cubicBezTo>
                    <a:pt x="741" y="297"/>
                    <a:pt x="740" y="303"/>
                    <a:pt x="737" y="313"/>
                  </a:cubicBezTo>
                  <a:cubicBezTo>
                    <a:pt x="737" y="313"/>
                    <a:pt x="740" y="313"/>
                    <a:pt x="750" y="297"/>
                  </a:cubicBezTo>
                  <a:cubicBezTo>
                    <a:pt x="756" y="297"/>
                    <a:pt x="759" y="301"/>
                    <a:pt x="750" y="319"/>
                  </a:cubicBezTo>
                  <a:cubicBezTo>
                    <a:pt x="745" y="329"/>
                    <a:pt x="742" y="333"/>
                    <a:pt x="743" y="333"/>
                  </a:cubicBezTo>
                  <a:cubicBezTo>
                    <a:pt x="743" y="333"/>
                    <a:pt x="746" y="329"/>
                    <a:pt x="753" y="319"/>
                  </a:cubicBezTo>
                  <a:cubicBezTo>
                    <a:pt x="757" y="306"/>
                    <a:pt x="760" y="302"/>
                    <a:pt x="762" y="302"/>
                  </a:cubicBezTo>
                  <a:cubicBezTo>
                    <a:pt x="763" y="302"/>
                    <a:pt x="764" y="303"/>
                    <a:pt x="765" y="304"/>
                  </a:cubicBezTo>
                  <a:lnTo>
                    <a:pt x="768" y="304"/>
                  </a:lnTo>
                  <a:cubicBezTo>
                    <a:pt x="775" y="290"/>
                    <a:pt x="777" y="286"/>
                    <a:pt x="779" y="286"/>
                  </a:cubicBezTo>
                  <a:cubicBezTo>
                    <a:pt x="779" y="286"/>
                    <a:pt x="780" y="287"/>
                    <a:pt x="781" y="288"/>
                  </a:cubicBezTo>
                  <a:cubicBezTo>
                    <a:pt x="781" y="288"/>
                    <a:pt x="781" y="313"/>
                    <a:pt x="781" y="313"/>
                  </a:cubicBezTo>
                  <a:cubicBezTo>
                    <a:pt x="783" y="314"/>
                    <a:pt x="784" y="315"/>
                    <a:pt x="785" y="315"/>
                  </a:cubicBezTo>
                  <a:cubicBezTo>
                    <a:pt x="788" y="315"/>
                    <a:pt x="790" y="311"/>
                    <a:pt x="797" y="297"/>
                  </a:cubicBezTo>
                  <a:cubicBezTo>
                    <a:pt x="794" y="297"/>
                    <a:pt x="798" y="289"/>
                    <a:pt x="799" y="289"/>
                  </a:cubicBezTo>
                  <a:lnTo>
                    <a:pt x="799" y="289"/>
                  </a:lnTo>
                  <a:cubicBezTo>
                    <a:pt x="799" y="289"/>
                    <a:pt x="799" y="291"/>
                    <a:pt x="797" y="297"/>
                  </a:cubicBezTo>
                  <a:cubicBezTo>
                    <a:pt x="800" y="301"/>
                    <a:pt x="797" y="322"/>
                    <a:pt x="803" y="326"/>
                  </a:cubicBezTo>
                  <a:cubicBezTo>
                    <a:pt x="805" y="328"/>
                    <a:pt x="807" y="329"/>
                    <a:pt x="808" y="329"/>
                  </a:cubicBezTo>
                  <a:cubicBezTo>
                    <a:pt x="811" y="329"/>
                    <a:pt x="814" y="326"/>
                    <a:pt x="822" y="316"/>
                  </a:cubicBezTo>
                  <a:cubicBezTo>
                    <a:pt x="831" y="297"/>
                    <a:pt x="837" y="288"/>
                    <a:pt x="837" y="288"/>
                  </a:cubicBezTo>
                  <a:lnTo>
                    <a:pt x="837" y="288"/>
                  </a:lnTo>
                  <a:cubicBezTo>
                    <a:pt x="838" y="288"/>
                    <a:pt x="834" y="297"/>
                    <a:pt x="825" y="316"/>
                  </a:cubicBezTo>
                  <a:cubicBezTo>
                    <a:pt x="811" y="339"/>
                    <a:pt x="807" y="348"/>
                    <a:pt x="809" y="348"/>
                  </a:cubicBezTo>
                  <a:cubicBezTo>
                    <a:pt x="810" y="348"/>
                    <a:pt x="814" y="344"/>
                    <a:pt x="818" y="338"/>
                  </a:cubicBezTo>
                  <a:cubicBezTo>
                    <a:pt x="827" y="327"/>
                    <a:pt x="830" y="324"/>
                    <a:pt x="832" y="324"/>
                  </a:cubicBezTo>
                  <a:cubicBezTo>
                    <a:pt x="833" y="324"/>
                    <a:pt x="833" y="325"/>
                    <a:pt x="834" y="326"/>
                  </a:cubicBezTo>
                  <a:cubicBezTo>
                    <a:pt x="828" y="334"/>
                    <a:pt x="824" y="338"/>
                    <a:pt x="825" y="338"/>
                  </a:cubicBezTo>
                  <a:cubicBezTo>
                    <a:pt x="826" y="338"/>
                    <a:pt x="830" y="335"/>
                    <a:pt x="837" y="329"/>
                  </a:cubicBezTo>
                  <a:lnTo>
                    <a:pt x="837" y="329"/>
                  </a:lnTo>
                  <a:cubicBezTo>
                    <a:pt x="840" y="332"/>
                    <a:pt x="840" y="332"/>
                    <a:pt x="828" y="348"/>
                  </a:cubicBezTo>
                  <a:lnTo>
                    <a:pt x="831" y="351"/>
                  </a:lnTo>
                  <a:cubicBezTo>
                    <a:pt x="841" y="340"/>
                    <a:pt x="848" y="336"/>
                    <a:pt x="852" y="336"/>
                  </a:cubicBezTo>
                  <a:cubicBezTo>
                    <a:pt x="859" y="336"/>
                    <a:pt x="855" y="353"/>
                    <a:pt x="847" y="363"/>
                  </a:cubicBezTo>
                  <a:cubicBezTo>
                    <a:pt x="847" y="363"/>
                    <a:pt x="847" y="364"/>
                    <a:pt x="847" y="364"/>
                  </a:cubicBezTo>
                  <a:cubicBezTo>
                    <a:pt x="848" y="364"/>
                    <a:pt x="852" y="362"/>
                    <a:pt x="862" y="354"/>
                  </a:cubicBezTo>
                  <a:cubicBezTo>
                    <a:pt x="878" y="340"/>
                    <a:pt x="886" y="333"/>
                    <a:pt x="887" y="333"/>
                  </a:cubicBezTo>
                  <a:lnTo>
                    <a:pt x="887" y="333"/>
                  </a:lnTo>
                  <a:cubicBezTo>
                    <a:pt x="889" y="333"/>
                    <a:pt x="882" y="341"/>
                    <a:pt x="865" y="357"/>
                  </a:cubicBezTo>
                  <a:cubicBezTo>
                    <a:pt x="851" y="371"/>
                    <a:pt x="844" y="378"/>
                    <a:pt x="845" y="378"/>
                  </a:cubicBezTo>
                  <a:cubicBezTo>
                    <a:pt x="845" y="378"/>
                    <a:pt x="853" y="371"/>
                    <a:pt x="869" y="357"/>
                  </a:cubicBezTo>
                  <a:cubicBezTo>
                    <a:pt x="873" y="353"/>
                    <a:pt x="877" y="351"/>
                    <a:pt x="880" y="351"/>
                  </a:cubicBezTo>
                  <a:cubicBezTo>
                    <a:pt x="886" y="351"/>
                    <a:pt x="884" y="362"/>
                    <a:pt x="859" y="382"/>
                  </a:cubicBezTo>
                  <a:lnTo>
                    <a:pt x="828" y="410"/>
                  </a:lnTo>
                  <a:cubicBezTo>
                    <a:pt x="847" y="398"/>
                    <a:pt x="847" y="398"/>
                    <a:pt x="847" y="398"/>
                  </a:cubicBezTo>
                  <a:cubicBezTo>
                    <a:pt x="856" y="390"/>
                    <a:pt x="861" y="387"/>
                    <a:pt x="864" y="387"/>
                  </a:cubicBezTo>
                  <a:cubicBezTo>
                    <a:pt x="866" y="387"/>
                    <a:pt x="867" y="389"/>
                    <a:pt x="869" y="391"/>
                  </a:cubicBezTo>
                  <a:cubicBezTo>
                    <a:pt x="870" y="393"/>
                    <a:pt x="876" y="393"/>
                    <a:pt x="882" y="393"/>
                  </a:cubicBezTo>
                  <a:cubicBezTo>
                    <a:pt x="888" y="393"/>
                    <a:pt x="894" y="393"/>
                    <a:pt x="894" y="395"/>
                  </a:cubicBezTo>
                  <a:cubicBezTo>
                    <a:pt x="897" y="398"/>
                    <a:pt x="900" y="404"/>
                    <a:pt x="884" y="416"/>
                  </a:cubicBezTo>
                  <a:cubicBezTo>
                    <a:pt x="886" y="418"/>
                    <a:pt x="887" y="420"/>
                    <a:pt x="891" y="420"/>
                  </a:cubicBezTo>
                  <a:cubicBezTo>
                    <a:pt x="894" y="420"/>
                    <a:pt x="898" y="419"/>
                    <a:pt x="906" y="416"/>
                  </a:cubicBezTo>
                  <a:cubicBezTo>
                    <a:pt x="914" y="413"/>
                    <a:pt x="919" y="411"/>
                    <a:pt x="921" y="411"/>
                  </a:cubicBezTo>
                  <a:cubicBezTo>
                    <a:pt x="924" y="411"/>
                    <a:pt x="921" y="415"/>
                    <a:pt x="909" y="423"/>
                  </a:cubicBezTo>
                  <a:lnTo>
                    <a:pt x="913" y="423"/>
                  </a:lnTo>
                  <a:cubicBezTo>
                    <a:pt x="922" y="420"/>
                    <a:pt x="927" y="419"/>
                    <a:pt x="931" y="419"/>
                  </a:cubicBezTo>
                  <a:cubicBezTo>
                    <a:pt x="934" y="419"/>
                    <a:pt x="934" y="420"/>
                    <a:pt x="934" y="420"/>
                  </a:cubicBezTo>
                  <a:cubicBezTo>
                    <a:pt x="920" y="429"/>
                    <a:pt x="905" y="437"/>
                    <a:pt x="910" y="437"/>
                  </a:cubicBezTo>
                  <a:cubicBezTo>
                    <a:pt x="911" y="437"/>
                    <a:pt x="914" y="437"/>
                    <a:pt x="919" y="435"/>
                  </a:cubicBezTo>
                  <a:cubicBezTo>
                    <a:pt x="929" y="430"/>
                    <a:pt x="934" y="428"/>
                    <a:pt x="936" y="428"/>
                  </a:cubicBezTo>
                  <a:cubicBezTo>
                    <a:pt x="938" y="428"/>
                    <a:pt x="938" y="429"/>
                    <a:pt x="938" y="432"/>
                  </a:cubicBezTo>
                  <a:cubicBezTo>
                    <a:pt x="925" y="444"/>
                    <a:pt x="946" y="523"/>
                    <a:pt x="965" y="523"/>
                  </a:cubicBezTo>
                  <a:cubicBezTo>
                    <a:pt x="965" y="523"/>
                    <a:pt x="965" y="523"/>
                    <a:pt x="966" y="523"/>
                  </a:cubicBezTo>
                  <a:lnTo>
                    <a:pt x="969" y="532"/>
                  </a:lnTo>
                  <a:cubicBezTo>
                    <a:pt x="969" y="536"/>
                    <a:pt x="969" y="539"/>
                    <a:pt x="969" y="539"/>
                  </a:cubicBezTo>
                  <a:cubicBezTo>
                    <a:pt x="928" y="548"/>
                    <a:pt x="950" y="554"/>
                    <a:pt x="972" y="561"/>
                  </a:cubicBezTo>
                  <a:cubicBezTo>
                    <a:pt x="991" y="561"/>
                    <a:pt x="991" y="564"/>
                    <a:pt x="991" y="567"/>
                  </a:cubicBezTo>
                  <a:cubicBezTo>
                    <a:pt x="950" y="573"/>
                    <a:pt x="950" y="579"/>
                    <a:pt x="972" y="583"/>
                  </a:cubicBezTo>
                  <a:cubicBezTo>
                    <a:pt x="1013" y="583"/>
                    <a:pt x="1016" y="586"/>
                    <a:pt x="972" y="589"/>
                  </a:cubicBezTo>
                  <a:cubicBezTo>
                    <a:pt x="931" y="592"/>
                    <a:pt x="931" y="595"/>
                    <a:pt x="994" y="598"/>
                  </a:cubicBezTo>
                  <a:cubicBezTo>
                    <a:pt x="1013" y="601"/>
                    <a:pt x="1013" y="601"/>
                    <a:pt x="994" y="604"/>
                  </a:cubicBezTo>
                  <a:cubicBezTo>
                    <a:pt x="950" y="611"/>
                    <a:pt x="950" y="611"/>
                    <a:pt x="972" y="611"/>
                  </a:cubicBezTo>
                  <a:cubicBezTo>
                    <a:pt x="1013" y="614"/>
                    <a:pt x="1013" y="617"/>
                    <a:pt x="972" y="620"/>
                  </a:cubicBezTo>
                  <a:cubicBezTo>
                    <a:pt x="931" y="626"/>
                    <a:pt x="931" y="623"/>
                    <a:pt x="972" y="626"/>
                  </a:cubicBezTo>
                  <a:cubicBezTo>
                    <a:pt x="1013" y="633"/>
                    <a:pt x="1013" y="645"/>
                    <a:pt x="969" y="645"/>
                  </a:cubicBezTo>
                  <a:cubicBezTo>
                    <a:pt x="969" y="648"/>
                    <a:pt x="947" y="648"/>
                    <a:pt x="969" y="648"/>
                  </a:cubicBezTo>
                  <a:lnTo>
                    <a:pt x="947" y="651"/>
                  </a:lnTo>
                  <a:lnTo>
                    <a:pt x="947" y="655"/>
                  </a:lnTo>
                  <a:lnTo>
                    <a:pt x="969" y="658"/>
                  </a:lnTo>
                  <a:cubicBezTo>
                    <a:pt x="966" y="661"/>
                    <a:pt x="944" y="673"/>
                    <a:pt x="941" y="689"/>
                  </a:cubicBezTo>
                  <a:cubicBezTo>
                    <a:pt x="931" y="717"/>
                    <a:pt x="931" y="720"/>
                    <a:pt x="950" y="724"/>
                  </a:cubicBezTo>
                  <a:cubicBezTo>
                    <a:pt x="979" y="730"/>
                    <a:pt x="987" y="734"/>
                    <a:pt x="979" y="734"/>
                  </a:cubicBezTo>
                  <a:cubicBezTo>
                    <a:pt x="974" y="734"/>
                    <a:pt x="964" y="733"/>
                    <a:pt x="950" y="730"/>
                  </a:cubicBezTo>
                  <a:cubicBezTo>
                    <a:pt x="949" y="731"/>
                    <a:pt x="943" y="731"/>
                    <a:pt x="938" y="731"/>
                  </a:cubicBezTo>
                  <a:cubicBezTo>
                    <a:pt x="932" y="731"/>
                    <a:pt x="927" y="731"/>
                    <a:pt x="925" y="733"/>
                  </a:cubicBezTo>
                  <a:cubicBezTo>
                    <a:pt x="925" y="737"/>
                    <a:pt x="924" y="740"/>
                    <a:pt x="918" y="740"/>
                  </a:cubicBezTo>
                  <a:cubicBezTo>
                    <a:pt x="915" y="740"/>
                    <a:pt x="910" y="739"/>
                    <a:pt x="903" y="736"/>
                  </a:cubicBezTo>
                  <a:lnTo>
                    <a:pt x="900" y="739"/>
                  </a:lnTo>
                  <a:cubicBezTo>
                    <a:pt x="934" y="754"/>
                    <a:pt x="932" y="768"/>
                    <a:pt x="915" y="768"/>
                  </a:cubicBezTo>
                  <a:cubicBezTo>
                    <a:pt x="913" y="768"/>
                    <a:pt x="911" y="768"/>
                    <a:pt x="909" y="767"/>
                  </a:cubicBezTo>
                  <a:lnTo>
                    <a:pt x="909" y="767"/>
                  </a:lnTo>
                  <a:cubicBezTo>
                    <a:pt x="906" y="771"/>
                    <a:pt x="906" y="774"/>
                    <a:pt x="922" y="786"/>
                  </a:cubicBezTo>
                  <a:cubicBezTo>
                    <a:pt x="931" y="795"/>
                    <a:pt x="935" y="799"/>
                    <a:pt x="933" y="799"/>
                  </a:cubicBezTo>
                  <a:cubicBezTo>
                    <a:pt x="932" y="799"/>
                    <a:pt x="927" y="797"/>
                    <a:pt x="919" y="793"/>
                  </a:cubicBezTo>
                  <a:cubicBezTo>
                    <a:pt x="911" y="789"/>
                    <a:pt x="903" y="787"/>
                    <a:pt x="898" y="787"/>
                  </a:cubicBezTo>
                  <a:cubicBezTo>
                    <a:pt x="889" y="787"/>
                    <a:pt x="889" y="792"/>
                    <a:pt x="909" y="805"/>
                  </a:cubicBezTo>
                  <a:lnTo>
                    <a:pt x="891" y="796"/>
                  </a:lnTo>
                  <a:cubicBezTo>
                    <a:pt x="886" y="793"/>
                    <a:pt x="883" y="792"/>
                    <a:pt x="883" y="792"/>
                  </a:cubicBezTo>
                  <a:lnTo>
                    <a:pt x="883" y="792"/>
                  </a:lnTo>
                  <a:cubicBezTo>
                    <a:pt x="880" y="792"/>
                    <a:pt x="892" y="802"/>
                    <a:pt x="906" y="811"/>
                  </a:cubicBezTo>
                  <a:cubicBezTo>
                    <a:pt x="923" y="822"/>
                    <a:pt x="931" y="828"/>
                    <a:pt x="930" y="828"/>
                  </a:cubicBezTo>
                  <a:cubicBezTo>
                    <a:pt x="928" y="828"/>
                    <a:pt x="914" y="820"/>
                    <a:pt x="884" y="802"/>
                  </a:cubicBezTo>
                  <a:cubicBezTo>
                    <a:pt x="865" y="789"/>
                    <a:pt x="856" y="784"/>
                    <a:pt x="856" y="784"/>
                  </a:cubicBezTo>
                  <a:lnTo>
                    <a:pt x="856" y="784"/>
                  </a:lnTo>
                  <a:cubicBezTo>
                    <a:pt x="856" y="784"/>
                    <a:pt x="861" y="787"/>
                    <a:pt x="869" y="793"/>
                  </a:cubicBezTo>
                  <a:cubicBezTo>
                    <a:pt x="880" y="802"/>
                    <a:pt x="892" y="813"/>
                    <a:pt x="889" y="813"/>
                  </a:cubicBezTo>
                  <a:cubicBezTo>
                    <a:pt x="889" y="813"/>
                    <a:pt x="886" y="811"/>
                    <a:pt x="881" y="808"/>
                  </a:cubicBezTo>
                  <a:lnTo>
                    <a:pt x="881" y="808"/>
                  </a:lnTo>
                  <a:cubicBezTo>
                    <a:pt x="881" y="811"/>
                    <a:pt x="878" y="811"/>
                    <a:pt x="913" y="836"/>
                  </a:cubicBezTo>
                  <a:cubicBezTo>
                    <a:pt x="928" y="849"/>
                    <a:pt x="925" y="852"/>
                    <a:pt x="925" y="855"/>
                  </a:cubicBezTo>
                  <a:cubicBezTo>
                    <a:pt x="913" y="846"/>
                    <a:pt x="903" y="836"/>
                    <a:pt x="894" y="827"/>
                  </a:cubicBezTo>
                  <a:cubicBezTo>
                    <a:pt x="894" y="826"/>
                    <a:pt x="894" y="826"/>
                    <a:pt x="894" y="826"/>
                  </a:cubicBezTo>
                  <a:cubicBezTo>
                    <a:pt x="893" y="826"/>
                    <a:pt x="893" y="828"/>
                    <a:pt x="891" y="830"/>
                  </a:cubicBezTo>
                  <a:cubicBezTo>
                    <a:pt x="875" y="827"/>
                    <a:pt x="862" y="818"/>
                    <a:pt x="853" y="808"/>
                  </a:cubicBezTo>
                  <a:cubicBezTo>
                    <a:pt x="846" y="804"/>
                    <a:pt x="842" y="801"/>
                    <a:pt x="841" y="801"/>
                  </a:cubicBezTo>
                  <a:lnTo>
                    <a:pt x="841" y="801"/>
                  </a:lnTo>
                  <a:cubicBezTo>
                    <a:pt x="839" y="801"/>
                    <a:pt x="847" y="808"/>
                    <a:pt x="869" y="824"/>
                  </a:cubicBezTo>
                  <a:cubicBezTo>
                    <a:pt x="900" y="849"/>
                    <a:pt x="900" y="849"/>
                    <a:pt x="897" y="852"/>
                  </a:cubicBezTo>
                  <a:cubicBezTo>
                    <a:pt x="896" y="853"/>
                    <a:pt x="895" y="855"/>
                    <a:pt x="893" y="855"/>
                  </a:cubicBezTo>
                  <a:cubicBezTo>
                    <a:pt x="891" y="855"/>
                    <a:pt x="887" y="852"/>
                    <a:pt x="878" y="843"/>
                  </a:cubicBezTo>
                  <a:cubicBezTo>
                    <a:pt x="868" y="834"/>
                    <a:pt x="864" y="832"/>
                    <a:pt x="862" y="832"/>
                  </a:cubicBezTo>
                  <a:cubicBezTo>
                    <a:pt x="861" y="832"/>
                    <a:pt x="860" y="832"/>
                    <a:pt x="859" y="833"/>
                  </a:cubicBezTo>
                  <a:cubicBezTo>
                    <a:pt x="875" y="861"/>
                    <a:pt x="897" y="890"/>
                    <a:pt x="922" y="918"/>
                  </a:cubicBezTo>
                  <a:cubicBezTo>
                    <a:pt x="936" y="932"/>
                    <a:pt x="943" y="939"/>
                    <a:pt x="943" y="939"/>
                  </a:cubicBezTo>
                  <a:cubicBezTo>
                    <a:pt x="942" y="939"/>
                    <a:pt x="934" y="932"/>
                    <a:pt x="919" y="918"/>
                  </a:cubicBezTo>
                  <a:cubicBezTo>
                    <a:pt x="908" y="907"/>
                    <a:pt x="904" y="905"/>
                    <a:pt x="902" y="905"/>
                  </a:cubicBezTo>
                  <a:cubicBezTo>
                    <a:pt x="902" y="905"/>
                    <a:pt x="901" y="905"/>
                    <a:pt x="900" y="905"/>
                  </a:cubicBezTo>
                  <a:cubicBezTo>
                    <a:pt x="884" y="893"/>
                    <a:pt x="887" y="890"/>
                    <a:pt x="891" y="890"/>
                  </a:cubicBezTo>
                  <a:lnTo>
                    <a:pt x="875" y="874"/>
                  </a:lnTo>
                  <a:cubicBezTo>
                    <a:pt x="860" y="860"/>
                    <a:pt x="852" y="853"/>
                    <a:pt x="851" y="853"/>
                  </a:cubicBezTo>
                  <a:lnTo>
                    <a:pt x="851" y="853"/>
                  </a:lnTo>
                  <a:cubicBezTo>
                    <a:pt x="850" y="853"/>
                    <a:pt x="856" y="861"/>
                    <a:pt x="869" y="877"/>
                  </a:cubicBezTo>
                  <a:cubicBezTo>
                    <a:pt x="875" y="887"/>
                    <a:pt x="878" y="892"/>
                    <a:pt x="878" y="892"/>
                  </a:cubicBezTo>
                  <a:cubicBezTo>
                    <a:pt x="877" y="892"/>
                    <a:pt x="873" y="888"/>
                    <a:pt x="865" y="880"/>
                  </a:cubicBezTo>
                  <a:cubicBezTo>
                    <a:pt x="855" y="871"/>
                    <a:pt x="844" y="861"/>
                    <a:pt x="842" y="861"/>
                  </a:cubicBezTo>
                  <a:lnTo>
                    <a:pt x="842" y="861"/>
                  </a:lnTo>
                  <a:cubicBezTo>
                    <a:pt x="842" y="861"/>
                    <a:pt x="843" y="863"/>
                    <a:pt x="847" y="868"/>
                  </a:cubicBezTo>
                  <a:cubicBezTo>
                    <a:pt x="847" y="868"/>
                    <a:pt x="846" y="868"/>
                    <a:pt x="846" y="868"/>
                  </a:cubicBezTo>
                  <a:cubicBezTo>
                    <a:pt x="844" y="868"/>
                    <a:pt x="840" y="866"/>
                    <a:pt x="831" y="855"/>
                  </a:cubicBezTo>
                  <a:lnTo>
                    <a:pt x="831" y="855"/>
                  </a:lnTo>
                  <a:cubicBezTo>
                    <a:pt x="825" y="858"/>
                    <a:pt x="825" y="858"/>
                    <a:pt x="837" y="877"/>
                  </a:cubicBezTo>
                  <a:cubicBezTo>
                    <a:pt x="850" y="893"/>
                    <a:pt x="847" y="893"/>
                    <a:pt x="844" y="896"/>
                  </a:cubicBezTo>
                  <a:cubicBezTo>
                    <a:pt x="844" y="896"/>
                    <a:pt x="840" y="899"/>
                    <a:pt x="853" y="915"/>
                  </a:cubicBezTo>
                  <a:cubicBezTo>
                    <a:pt x="865" y="930"/>
                    <a:pt x="875" y="949"/>
                    <a:pt x="869" y="952"/>
                  </a:cubicBezTo>
                  <a:cubicBezTo>
                    <a:pt x="873" y="962"/>
                    <a:pt x="875" y="967"/>
                    <a:pt x="873" y="967"/>
                  </a:cubicBezTo>
                  <a:cubicBezTo>
                    <a:pt x="871" y="967"/>
                    <a:pt x="864" y="959"/>
                    <a:pt x="850" y="940"/>
                  </a:cubicBezTo>
                  <a:cubicBezTo>
                    <a:pt x="843" y="929"/>
                    <a:pt x="840" y="926"/>
                    <a:pt x="837" y="926"/>
                  </a:cubicBezTo>
                  <a:cubicBezTo>
                    <a:pt x="836" y="926"/>
                    <a:pt x="835" y="926"/>
                    <a:pt x="834" y="927"/>
                  </a:cubicBezTo>
                  <a:cubicBezTo>
                    <a:pt x="834" y="927"/>
                    <a:pt x="834" y="927"/>
                    <a:pt x="818" y="912"/>
                  </a:cubicBezTo>
                  <a:cubicBezTo>
                    <a:pt x="815" y="907"/>
                    <a:pt x="813" y="905"/>
                    <a:pt x="813" y="905"/>
                  </a:cubicBezTo>
                  <a:lnTo>
                    <a:pt x="813" y="905"/>
                  </a:lnTo>
                  <a:cubicBezTo>
                    <a:pt x="812" y="905"/>
                    <a:pt x="819" y="917"/>
                    <a:pt x="828" y="930"/>
                  </a:cubicBezTo>
                  <a:lnTo>
                    <a:pt x="850" y="965"/>
                  </a:lnTo>
                  <a:cubicBezTo>
                    <a:pt x="834" y="949"/>
                    <a:pt x="822" y="934"/>
                    <a:pt x="812" y="915"/>
                  </a:cubicBezTo>
                  <a:cubicBezTo>
                    <a:pt x="800" y="898"/>
                    <a:pt x="793" y="889"/>
                    <a:pt x="793" y="889"/>
                  </a:cubicBezTo>
                  <a:lnTo>
                    <a:pt x="793" y="889"/>
                  </a:lnTo>
                  <a:cubicBezTo>
                    <a:pt x="793" y="889"/>
                    <a:pt x="798" y="898"/>
                    <a:pt x="809" y="915"/>
                  </a:cubicBezTo>
                  <a:cubicBezTo>
                    <a:pt x="818" y="929"/>
                    <a:pt x="824" y="943"/>
                    <a:pt x="820" y="943"/>
                  </a:cubicBezTo>
                  <a:cubicBezTo>
                    <a:pt x="819" y="943"/>
                    <a:pt x="816" y="941"/>
                    <a:pt x="812" y="937"/>
                  </a:cubicBezTo>
                  <a:cubicBezTo>
                    <a:pt x="811" y="938"/>
                    <a:pt x="809" y="939"/>
                    <a:pt x="807" y="939"/>
                  </a:cubicBezTo>
                  <a:cubicBezTo>
                    <a:pt x="804" y="939"/>
                    <a:pt x="799" y="936"/>
                    <a:pt x="793" y="924"/>
                  </a:cubicBezTo>
                  <a:cubicBezTo>
                    <a:pt x="790" y="918"/>
                    <a:pt x="788" y="917"/>
                    <a:pt x="787" y="917"/>
                  </a:cubicBezTo>
                  <a:lnTo>
                    <a:pt x="787" y="917"/>
                  </a:lnTo>
                  <a:cubicBezTo>
                    <a:pt x="784" y="917"/>
                    <a:pt x="787" y="927"/>
                    <a:pt x="787" y="927"/>
                  </a:cubicBezTo>
                  <a:cubicBezTo>
                    <a:pt x="792" y="937"/>
                    <a:pt x="794" y="943"/>
                    <a:pt x="791" y="943"/>
                  </a:cubicBezTo>
                  <a:cubicBezTo>
                    <a:pt x="789" y="943"/>
                    <a:pt x="785" y="939"/>
                    <a:pt x="778" y="930"/>
                  </a:cubicBezTo>
                  <a:cubicBezTo>
                    <a:pt x="763" y="914"/>
                    <a:pt x="755" y="905"/>
                    <a:pt x="753" y="905"/>
                  </a:cubicBezTo>
                  <a:lnTo>
                    <a:pt x="753" y="905"/>
                  </a:lnTo>
                  <a:cubicBezTo>
                    <a:pt x="750" y="905"/>
                    <a:pt x="754" y="915"/>
                    <a:pt x="762" y="937"/>
                  </a:cubicBezTo>
                  <a:cubicBezTo>
                    <a:pt x="758" y="931"/>
                    <a:pt x="756" y="929"/>
                    <a:pt x="755" y="929"/>
                  </a:cubicBezTo>
                  <a:lnTo>
                    <a:pt x="755" y="929"/>
                  </a:lnTo>
                  <a:cubicBezTo>
                    <a:pt x="753" y="929"/>
                    <a:pt x="757" y="943"/>
                    <a:pt x="759" y="959"/>
                  </a:cubicBezTo>
                  <a:cubicBezTo>
                    <a:pt x="762" y="981"/>
                    <a:pt x="778" y="1018"/>
                    <a:pt x="784" y="1040"/>
                  </a:cubicBezTo>
                  <a:cubicBezTo>
                    <a:pt x="794" y="1063"/>
                    <a:pt x="797" y="1072"/>
                    <a:pt x="795" y="1072"/>
                  </a:cubicBezTo>
                  <a:cubicBezTo>
                    <a:pt x="794" y="1072"/>
                    <a:pt x="790" y="1068"/>
                    <a:pt x="784" y="1062"/>
                  </a:cubicBezTo>
                  <a:cubicBezTo>
                    <a:pt x="781" y="1062"/>
                    <a:pt x="771" y="1043"/>
                    <a:pt x="765" y="1024"/>
                  </a:cubicBezTo>
                  <a:cubicBezTo>
                    <a:pt x="759" y="1002"/>
                    <a:pt x="762" y="1002"/>
                    <a:pt x="762" y="1002"/>
                  </a:cubicBezTo>
                  <a:lnTo>
                    <a:pt x="765" y="1002"/>
                  </a:lnTo>
                  <a:cubicBezTo>
                    <a:pt x="757" y="982"/>
                    <a:pt x="750" y="965"/>
                    <a:pt x="747" y="965"/>
                  </a:cubicBezTo>
                  <a:cubicBezTo>
                    <a:pt x="747" y="965"/>
                    <a:pt x="747" y="965"/>
                    <a:pt x="746" y="965"/>
                  </a:cubicBezTo>
                  <a:cubicBezTo>
                    <a:pt x="740" y="955"/>
                    <a:pt x="737" y="951"/>
                    <a:pt x="736" y="951"/>
                  </a:cubicBezTo>
                  <a:lnTo>
                    <a:pt x="736" y="951"/>
                  </a:lnTo>
                  <a:cubicBezTo>
                    <a:pt x="735" y="951"/>
                    <a:pt x="737" y="955"/>
                    <a:pt x="740" y="965"/>
                  </a:cubicBezTo>
                  <a:cubicBezTo>
                    <a:pt x="733" y="952"/>
                    <a:pt x="728" y="948"/>
                    <a:pt x="724" y="948"/>
                  </a:cubicBezTo>
                  <a:cubicBezTo>
                    <a:pt x="722" y="948"/>
                    <a:pt x="720" y="948"/>
                    <a:pt x="718" y="949"/>
                  </a:cubicBezTo>
                  <a:cubicBezTo>
                    <a:pt x="717" y="949"/>
                    <a:pt x="716" y="949"/>
                    <a:pt x="715" y="949"/>
                  </a:cubicBezTo>
                  <a:cubicBezTo>
                    <a:pt x="711" y="949"/>
                    <a:pt x="704" y="948"/>
                    <a:pt x="699" y="934"/>
                  </a:cubicBezTo>
                  <a:cubicBezTo>
                    <a:pt x="693" y="934"/>
                    <a:pt x="690" y="934"/>
                    <a:pt x="696" y="955"/>
                  </a:cubicBezTo>
                  <a:cubicBezTo>
                    <a:pt x="702" y="978"/>
                    <a:pt x="703" y="988"/>
                    <a:pt x="702" y="988"/>
                  </a:cubicBezTo>
                  <a:cubicBezTo>
                    <a:pt x="701" y="988"/>
                    <a:pt x="699" y="983"/>
                    <a:pt x="696" y="974"/>
                  </a:cubicBezTo>
                  <a:cubicBezTo>
                    <a:pt x="689" y="950"/>
                    <a:pt x="673" y="935"/>
                    <a:pt x="661" y="935"/>
                  </a:cubicBezTo>
                  <a:cubicBezTo>
                    <a:pt x="653" y="935"/>
                    <a:pt x="648" y="942"/>
                    <a:pt x="649" y="959"/>
                  </a:cubicBezTo>
                  <a:lnTo>
                    <a:pt x="643" y="959"/>
                  </a:lnTo>
                  <a:cubicBezTo>
                    <a:pt x="640" y="950"/>
                    <a:pt x="635" y="945"/>
                    <a:pt x="630" y="945"/>
                  </a:cubicBezTo>
                  <a:cubicBezTo>
                    <a:pt x="625" y="945"/>
                    <a:pt x="620" y="950"/>
                    <a:pt x="618" y="962"/>
                  </a:cubicBezTo>
                  <a:lnTo>
                    <a:pt x="612" y="962"/>
                  </a:lnTo>
                  <a:cubicBezTo>
                    <a:pt x="607" y="951"/>
                    <a:pt x="605" y="945"/>
                    <a:pt x="603" y="945"/>
                  </a:cubicBezTo>
                  <a:cubicBezTo>
                    <a:pt x="601" y="945"/>
                    <a:pt x="601" y="951"/>
                    <a:pt x="599" y="962"/>
                  </a:cubicBezTo>
                  <a:cubicBezTo>
                    <a:pt x="597" y="975"/>
                    <a:pt x="596" y="990"/>
                    <a:pt x="596" y="990"/>
                  </a:cubicBezTo>
                  <a:cubicBezTo>
                    <a:pt x="596" y="990"/>
                    <a:pt x="596" y="987"/>
                    <a:pt x="596" y="981"/>
                  </a:cubicBezTo>
                  <a:cubicBezTo>
                    <a:pt x="596" y="962"/>
                    <a:pt x="590" y="959"/>
                    <a:pt x="577" y="959"/>
                  </a:cubicBezTo>
                  <a:cubicBezTo>
                    <a:pt x="568" y="959"/>
                    <a:pt x="568" y="959"/>
                    <a:pt x="571" y="981"/>
                  </a:cubicBezTo>
                  <a:cubicBezTo>
                    <a:pt x="566" y="986"/>
                    <a:pt x="563" y="988"/>
                    <a:pt x="562" y="988"/>
                  </a:cubicBezTo>
                  <a:cubicBezTo>
                    <a:pt x="557" y="988"/>
                    <a:pt x="558" y="974"/>
                    <a:pt x="558" y="959"/>
                  </a:cubicBezTo>
                  <a:cubicBezTo>
                    <a:pt x="561" y="940"/>
                    <a:pt x="561" y="930"/>
                    <a:pt x="560" y="930"/>
                  </a:cubicBezTo>
                  <a:lnTo>
                    <a:pt x="560" y="930"/>
                  </a:lnTo>
                  <a:cubicBezTo>
                    <a:pt x="559" y="930"/>
                    <a:pt x="556" y="945"/>
                    <a:pt x="552" y="977"/>
                  </a:cubicBezTo>
                  <a:cubicBezTo>
                    <a:pt x="549" y="1001"/>
                    <a:pt x="545" y="1011"/>
                    <a:pt x="542" y="1011"/>
                  </a:cubicBezTo>
                  <a:cubicBezTo>
                    <a:pt x="541" y="1011"/>
                    <a:pt x="540" y="1005"/>
                    <a:pt x="540" y="996"/>
                  </a:cubicBezTo>
                  <a:cubicBezTo>
                    <a:pt x="543" y="977"/>
                    <a:pt x="546" y="977"/>
                    <a:pt x="549" y="977"/>
                  </a:cubicBezTo>
                  <a:cubicBezTo>
                    <a:pt x="549" y="977"/>
                    <a:pt x="549" y="959"/>
                    <a:pt x="552" y="937"/>
                  </a:cubicBezTo>
                  <a:cubicBezTo>
                    <a:pt x="549" y="937"/>
                    <a:pt x="549" y="937"/>
                    <a:pt x="546" y="955"/>
                  </a:cubicBezTo>
                  <a:cubicBezTo>
                    <a:pt x="546" y="955"/>
                    <a:pt x="543" y="955"/>
                    <a:pt x="536" y="977"/>
                  </a:cubicBezTo>
                  <a:cubicBezTo>
                    <a:pt x="530" y="996"/>
                    <a:pt x="530" y="1018"/>
                    <a:pt x="530" y="1037"/>
                  </a:cubicBezTo>
                  <a:cubicBezTo>
                    <a:pt x="533" y="1059"/>
                    <a:pt x="530" y="1059"/>
                    <a:pt x="524" y="1059"/>
                  </a:cubicBezTo>
                  <a:cubicBezTo>
                    <a:pt x="521" y="1037"/>
                    <a:pt x="524" y="1015"/>
                    <a:pt x="527" y="996"/>
                  </a:cubicBezTo>
                  <a:cubicBezTo>
                    <a:pt x="530" y="996"/>
                    <a:pt x="533" y="974"/>
                    <a:pt x="536" y="955"/>
                  </a:cubicBezTo>
                  <a:cubicBezTo>
                    <a:pt x="536" y="951"/>
                    <a:pt x="536" y="949"/>
                    <a:pt x="535" y="949"/>
                  </a:cubicBezTo>
                  <a:cubicBezTo>
                    <a:pt x="531" y="949"/>
                    <a:pt x="519" y="982"/>
                    <a:pt x="511" y="1015"/>
                  </a:cubicBezTo>
                  <a:cubicBezTo>
                    <a:pt x="511" y="1006"/>
                    <a:pt x="511" y="1012"/>
                    <a:pt x="515" y="993"/>
                  </a:cubicBezTo>
                  <a:cubicBezTo>
                    <a:pt x="518" y="971"/>
                    <a:pt x="511" y="971"/>
                    <a:pt x="505" y="971"/>
                  </a:cubicBezTo>
                  <a:cubicBezTo>
                    <a:pt x="503" y="970"/>
                    <a:pt x="502" y="970"/>
                    <a:pt x="501" y="970"/>
                  </a:cubicBezTo>
                  <a:cubicBezTo>
                    <a:pt x="497" y="970"/>
                    <a:pt x="495" y="974"/>
                    <a:pt x="493" y="990"/>
                  </a:cubicBezTo>
                  <a:cubicBezTo>
                    <a:pt x="489" y="1009"/>
                    <a:pt x="486" y="1031"/>
                    <a:pt x="483" y="1031"/>
                  </a:cubicBezTo>
                  <a:cubicBezTo>
                    <a:pt x="486" y="1031"/>
                    <a:pt x="480" y="1049"/>
                    <a:pt x="477" y="1071"/>
                  </a:cubicBezTo>
                  <a:cubicBezTo>
                    <a:pt x="477" y="1056"/>
                    <a:pt x="474" y="1043"/>
                    <a:pt x="477" y="1028"/>
                  </a:cubicBezTo>
                  <a:cubicBezTo>
                    <a:pt x="477" y="984"/>
                    <a:pt x="477" y="962"/>
                    <a:pt x="464" y="962"/>
                  </a:cubicBezTo>
                  <a:cubicBezTo>
                    <a:pt x="458" y="959"/>
                    <a:pt x="452" y="955"/>
                    <a:pt x="455" y="934"/>
                  </a:cubicBezTo>
                  <a:cubicBezTo>
                    <a:pt x="454" y="934"/>
                    <a:pt x="452" y="933"/>
                    <a:pt x="451" y="933"/>
                  </a:cubicBezTo>
                  <a:cubicBezTo>
                    <a:pt x="447" y="933"/>
                    <a:pt x="444" y="935"/>
                    <a:pt x="439" y="952"/>
                  </a:cubicBezTo>
                  <a:lnTo>
                    <a:pt x="436" y="949"/>
                  </a:lnTo>
                  <a:cubicBezTo>
                    <a:pt x="438" y="939"/>
                    <a:pt x="437" y="933"/>
                    <a:pt x="434" y="933"/>
                  </a:cubicBezTo>
                  <a:cubicBezTo>
                    <a:pt x="433" y="933"/>
                    <a:pt x="430" y="937"/>
                    <a:pt x="427" y="946"/>
                  </a:cubicBezTo>
                  <a:cubicBezTo>
                    <a:pt x="424" y="952"/>
                    <a:pt x="422" y="954"/>
                    <a:pt x="421" y="954"/>
                  </a:cubicBezTo>
                  <a:cubicBezTo>
                    <a:pt x="419" y="954"/>
                    <a:pt x="419" y="945"/>
                    <a:pt x="417" y="943"/>
                  </a:cubicBezTo>
                  <a:cubicBezTo>
                    <a:pt x="422" y="924"/>
                    <a:pt x="424" y="914"/>
                    <a:pt x="423" y="914"/>
                  </a:cubicBezTo>
                  <a:lnTo>
                    <a:pt x="423" y="914"/>
                  </a:lnTo>
                  <a:cubicBezTo>
                    <a:pt x="423" y="914"/>
                    <a:pt x="418" y="929"/>
                    <a:pt x="408" y="962"/>
                  </a:cubicBezTo>
                  <a:cubicBezTo>
                    <a:pt x="408" y="962"/>
                    <a:pt x="407" y="963"/>
                    <a:pt x="407" y="964"/>
                  </a:cubicBezTo>
                  <a:lnTo>
                    <a:pt x="407" y="964"/>
                  </a:lnTo>
                  <a:cubicBezTo>
                    <a:pt x="411" y="948"/>
                    <a:pt x="412" y="938"/>
                    <a:pt x="410" y="938"/>
                  </a:cubicBezTo>
                  <a:lnTo>
                    <a:pt x="410" y="938"/>
                  </a:lnTo>
                  <a:cubicBezTo>
                    <a:pt x="408" y="938"/>
                    <a:pt x="404" y="944"/>
                    <a:pt x="399" y="959"/>
                  </a:cubicBezTo>
                  <a:cubicBezTo>
                    <a:pt x="395" y="955"/>
                    <a:pt x="395" y="955"/>
                    <a:pt x="402" y="937"/>
                  </a:cubicBezTo>
                  <a:cubicBezTo>
                    <a:pt x="404" y="927"/>
                    <a:pt x="406" y="922"/>
                    <a:pt x="405" y="922"/>
                  </a:cubicBezTo>
                  <a:lnTo>
                    <a:pt x="405" y="922"/>
                  </a:lnTo>
                  <a:cubicBezTo>
                    <a:pt x="404" y="922"/>
                    <a:pt x="400" y="931"/>
                    <a:pt x="389" y="952"/>
                  </a:cubicBezTo>
                  <a:cubicBezTo>
                    <a:pt x="380" y="970"/>
                    <a:pt x="374" y="979"/>
                    <a:pt x="372" y="979"/>
                  </a:cubicBezTo>
                  <a:cubicBezTo>
                    <a:pt x="369" y="979"/>
                    <a:pt x="372" y="969"/>
                    <a:pt x="380" y="949"/>
                  </a:cubicBezTo>
                  <a:cubicBezTo>
                    <a:pt x="388" y="923"/>
                    <a:pt x="387" y="911"/>
                    <a:pt x="382" y="911"/>
                  </a:cubicBezTo>
                  <a:lnTo>
                    <a:pt x="382" y="911"/>
                  </a:lnTo>
                  <a:cubicBezTo>
                    <a:pt x="380" y="911"/>
                    <a:pt x="377" y="914"/>
                    <a:pt x="373" y="921"/>
                  </a:cubicBezTo>
                  <a:cubicBezTo>
                    <a:pt x="363" y="941"/>
                    <a:pt x="357" y="950"/>
                    <a:pt x="354" y="950"/>
                  </a:cubicBezTo>
                  <a:cubicBezTo>
                    <a:pt x="352" y="950"/>
                    <a:pt x="352" y="944"/>
                    <a:pt x="355" y="934"/>
                  </a:cubicBezTo>
                  <a:cubicBezTo>
                    <a:pt x="358" y="923"/>
                    <a:pt x="360" y="918"/>
                    <a:pt x="358" y="918"/>
                  </a:cubicBezTo>
                  <a:lnTo>
                    <a:pt x="358" y="918"/>
                  </a:lnTo>
                  <a:cubicBezTo>
                    <a:pt x="357" y="918"/>
                    <a:pt x="354" y="922"/>
                    <a:pt x="348" y="930"/>
                  </a:cubicBezTo>
                  <a:cubicBezTo>
                    <a:pt x="355" y="917"/>
                    <a:pt x="362" y="903"/>
                    <a:pt x="360" y="903"/>
                  </a:cubicBezTo>
                  <a:lnTo>
                    <a:pt x="360" y="903"/>
                  </a:lnTo>
                  <a:cubicBezTo>
                    <a:pt x="360" y="903"/>
                    <a:pt x="358" y="904"/>
                    <a:pt x="355" y="908"/>
                  </a:cubicBezTo>
                  <a:cubicBezTo>
                    <a:pt x="355" y="908"/>
                    <a:pt x="352" y="908"/>
                    <a:pt x="342" y="927"/>
                  </a:cubicBezTo>
                  <a:lnTo>
                    <a:pt x="317" y="959"/>
                  </a:lnTo>
                  <a:cubicBezTo>
                    <a:pt x="320" y="962"/>
                    <a:pt x="308" y="981"/>
                    <a:pt x="298" y="996"/>
                  </a:cubicBezTo>
                  <a:cubicBezTo>
                    <a:pt x="296" y="1000"/>
                    <a:pt x="294" y="1002"/>
                    <a:pt x="293" y="1002"/>
                  </a:cubicBezTo>
                  <a:cubicBezTo>
                    <a:pt x="289" y="1002"/>
                    <a:pt x="292" y="977"/>
                    <a:pt x="314" y="934"/>
                  </a:cubicBezTo>
                  <a:lnTo>
                    <a:pt x="333" y="896"/>
                  </a:lnTo>
                  <a:lnTo>
                    <a:pt x="311" y="930"/>
                  </a:lnTo>
                  <a:cubicBezTo>
                    <a:pt x="308" y="927"/>
                    <a:pt x="305" y="927"/>
                    <a:pt x="317" y="908"/>
                  </a:cubicBezTo>
                  <a:cubicBezTo>
                    <a:pt x="330" y="893"/>
                    <a:pt x="330" y="893"/>
                    <a:pt x="326" y="890"/>
                  </a:cubicBezTo>
                  <a:lnTo>
                    <a:pt x="326" y="890"/>
                  </a:lnTo>
                  <a:cubicBezTo>
                    <a:pt x="326" y="890"/>
                    <a:pt x="326" y="890"/>
                    <a:pt x="314" y="905"/>
                  </a:cubicBezTo>
                  <a:cubicBezTo>
                    <a:pt x="300" y="925"/>
                    <a:pt x="293" y="934"/>
                    <a:pt x="293" y="934"/>
                  </a:cubicBezTo>
                  <a:cubicBezTo>
                    <a:pt x="292" y="934"/>
                    <a:pt x="294" y="929"/>
                    <a:pt x="298" y="921"/>
                  </a:cubicBezTo>
                  <a:cubicBezTo>
                    <a:pt x="310" y="903"/>
                    <a:pt x="315" y="893"/>
                    <a:pt x="314" y="893"/>
                  </a:cubicBezTo>
                  <a:lnTo>
                    <a:pt x="314" y="893"/>
                  </a:lnTo>
                  <a:cubicBezTo>
                    <a:pt x="312" y="893"/>
                    <a:pt x="305" y="900"/>
                    <a:pt x="292" y="915"/>
                  </a:cubicBezTo>
                  <a:cubicBezTo>
                    <a:pt x="279" y="932"/>
                    <a:pt x="273" y="941"/>
                    <a:pt x="273" y="941"/>
                  </a:cubicBezTo>
                  <a:cubicBezTo>
                    <a:pt x="272" y="941"/>
                    <a:pt x="278" y="932"/>
                    <a:pt x="289" y="915"/>
                  </a:cubicBezTo>
                  <a:cubicBezTo>
                    <a:pt x="298" y="902"/>
                    <a:pt x="308" y="890"/>
                    <a:pt x="311" y="877"/>
                  </a:cubicBezTo>
                  <a:lnTo>
                    <a:pt x="311" y="877"/>
                  </a:lnTo>
                  <a:lnTo>
                    <a:pt x="298" y="893"/>
                  </a:lnTo>
                  <a:cubicBezTo>
                    <a:pt x="284" y="912"/>
                    <a:pt x="277" y="920"/>
                    <a:pt x="276" y="920"/>
                  </a:cubicBezTo>
                  <a:cubicBezTo>
                    <a:pt x="275" y="920"/>
                    <a:pt x="277" y="915"/>
                    <a:pt x="283" y="908"/>
                  </a:cubicBezTo>
                  <a:cubicBezTo>
                    <a:pt x="290" y="898"/>
                    <a:pt x="292" y="893"/>
                    <a:pt x="290" y="893"/>
                  </a:cubicBezTo>
                  <a:lnTo>
                    <a:pt x="290" y="893"/>
                  </a:lnTo>
                  <a:cubicBezTo>
                    <a:pt x="288" y="893"/>
                    <a:pt x="283" y="897"/>
                    <a:pt x="276" y="902"/>
                  </a:cubicBezTo>
                  <a:cubicBezTo>
                    <a:pt x="270" y="896"/>
                    <a:pt x="270" y="896"/>
                    <a:pt x="283" y="880"/>
                  </a:cubicBezTo>
                  <a:cubicBezTo>
                    <a:pt x="297" y="864"/>
                    <a:pt x="304" y="856"/>
                    <a:pt x="303" y="856"/>
                  </a:cubicBezTo>
                  <a:lnTo>
                    <a:pt x="303" y="856"/>
                  </a:lnTo>
                  <a:cubicBezTo>
                    <a:pt x="303" y="856"/>
                    <a:pt x="295" y="863"/>
                    <a:pt x="279" y="877"/>
                  </a:cubicBezTo>
                  <a:cubicBezTo>
                    <a:pt x="273" y="884"/>
                    <a:pt x="269" y="887"/>
                    <a:pt x="268" y="887"/>
                  </a:cubicBezTo>
                  <a:cubicBezTo>
                    <a:pt x="266" y="887"/>
                    <a:pt x="269" y="882"/>
                    <a:pt x="276" y="871"/>
                  </a:cubicBezTo>
                  <a:cubicBezTo>
                    <a:pt x="283" y="863"/>
                    <a:pt x="286" y="859"/>
                    <a:pt x="285" y="859"/>
                  </a:cubicBezTo>
                  <a:lnTo>
                    <a:pt x="285" y="859"/>
                  </a:lnTo>
                  <a:cubicBezTo>
                    <a:pt x="284" y="859"/>
                    <a:pt x="279" y="862"/>
                    <a:pt x="270" y="868"/>
                  </a:cubicBezTo>
                  <a:cubicBezTo>
                    <a:pt x="242" y="899"/>
                    <a:pt x="229" y="915"/>
                    <a:pt x="229" y="915"/>
                  </a:cubicBezTo>
                  <a:cubicBezTo>
                    <a:pt x="232" y="918"/>
                    <a:pt x="232" y="918"/>
                    <a:pt x="220" y="934"/>
                  </a:cubicBezTo>
                  <a:lnTo>
                    <a:pt x="214" y="927"/>
                  </a:lnTo>
                  <a:cubicBezTo>
                    <a:pt x="212" y="927"/>
                    <a:pt x="212" y="927"/>
                    <a:pt x="210" y="927"/>
                  </a:cubicBezTo>
                  <a:cubicBezTo>
                    <a:pt x="207" y="927"/>
                    <a:pt x="202" y="928"/>
                    <a:pt x="189" y="934"/>
                  </a:cubicBezTo>
                  <a:cubicBezTo>
                    <a:pt x="172" y="944"/>
                    <a:pt x="149" y="967"/>
                    <a:pt x="155" y="967"/>
                  </a:cubicBezTo>
                  <a:cubicBezTo>
                    <a:pt x="156" y="967"/>
                    <a:pt x="156" y="967"/>
                    <a:pt x="157" y="966"/>
                  </a:cubicBezTo>
                  <a:lnTo>
                    <a:pt x="157" y="966"/>
                  </a:lnTo>
                  <a:lnTo>
                    <a:pt x="148" y="981"/>
                  </a:lnTo>
                  <a:cubicBezTo>
                    <a:pt x="124" y="1004"/>
                    <a:pt x="115" y="1017"/>
                    <a:pt x="119" y="1017"/>
                  </a:cubicBezTo>
                  <a:cubicBezTo>
                    <a:pt x="121" y="1017"/>
                    <a:pt x="134" y="1007"/>
                    <a:pt x="154" y="987"/>
                  </a:cubicBezTo>
                  <a:cubicBezTo>
                    <a:pt x="178" y="961"/>
                    <a:pt x="189" y="950"/>
                    <a:pt x="190" y="950"/>
                  </a:cubicBezTo>
                  <a:lnTo>
                    <a:pt x="190" y="950"/>
                  </a:lnTo>
                  <a:cubicBezTo>
                    <a:pt x="191" y="950"/>
                    <a:pt x="184" y="958"/>
                    <a:pt x="173" y="974"/>
                  </a:cubicBezTo>
                  <a:cubicBezTo>
                    <a:pt x="142" y="1002"/>
                    <a:pt x="145" y="1006"/>
                    <a:pt x="148" y="1009"/>
                  </a:cubicBezTo>
                  <a:cubicBezTo>
                    <a:pt x="151" y="1012"/>
                    <a:pt x="151" y="1012"/>
                    <a:pt x="138" y="1028"/>
                  </a:cubicBezTo>
                  <a:cubicBezTo>
                    <a:pt x="123" y="1043"/>
                    <a:pt x="113" y="1062"/>
                    <a:pt x="117" y="1065"/>
                  </a:cubicBezTo>
                  <a:cubicBezTo>
                    <a:pt x="117" y="1066"/>
                    <a:pt x="118" y="1067"/>
                    <a:pt x="119" y="1067"/>
                  </a:cubicBezTo>
                  <a:cubicBezTo>
                    <a:pt x="121" y="1067"/>
                    <a:pt x="124" y="1063"/>
                    <a:pt x="132" y="1053"/>
                  </a:cubicBezTo>
                  <a:cubicBezTo>
                    <a:pt x="137" y="1046"/>
                    <a:pt x="140" y="1042"/>
                    <a:pt x="141" y="1042"/>
                  </a:cubicBezTo>
                  <a:lnTo>
                    <a:pt x="141" y="1042"/>
                  </a:lnTo>
                  <a:cubicBezTo>
                    <a:pt x="144" y="1042"/>
                    <a:pt x="140" y="1053"/>
                    <a:pt x="126" y="1075"/>
                  </a:cubicBezTo>
                  <a:cubicBezTo>
                    <a:pt x="122" y="1083"/>
                    <a:pt x="120" y="1087"/>
                    <a:pt x="120" y="1087"/>
                  </a:cubicBezTo>
                  <a:cubicBezTo>
                    <a:pt x="121" y="1087"/>
                    <a:pt x="127" y="1080"/>
                    <a:pt x="142" y="1062"/>
                  </a:cubicBezTo>
                  <a:cubicBezTo>
                    <a:pt x="154" y="1047"/>
                    <a:pt x="162" y="1039"/>
                    <a:pt x="164" y="1039"/>
                  </a:cubicBezTo>
                  <a:lnTo>
                    <a:pt x="164" y="1039"/>
                  </a:lnTo>
                  <a:cubicBezTo>
                    <a:pt x="168" y="1039"/>
                    <a:pt x="163" y="1051"/>
                    <a:pt x="151" y="1071"/>
                  </a:cubicBezTo>
                  <a:lnTo>
                    <a:pt x="157" y="1075"/>
                  </a:lnTo>
                  <a:cubicBezTo>
                    <a:pt x="158" y="1075"/>
                    <a:pt x="158" y="1075"/>
                    <a:pt x="159" y="1075"/>
                  </a:cubicBezTo>
                  <a:cubicBezTo>
                    <a:pt x="166" y="1075"/>
                    <a:pt x="177" y="1060"/>
                    <a:pt x="189" y="1043"/>
                  </a:cubicBezTo>
                  <a:cubicBezTo>
                    <a:pt x="203" y="1026"/>
                    <a:pt x="209" y="1018"/>
                    <a:pt x="210" y="1018"/>
                  </a:cubicBezTo>
                  <a:lnTo>
                    <a:pt x="210" y="1018"/>
                  </a:lnTo>
                  <a:cubicBezTo>
                    <a:pt x="211" y="1018"/>
                    <a:pt x="208" y="1022"/>
                    <a:pt x="204" y="1031"/>
                  </a:cubicBezTo>
                  <a:cubicBezTo>
                    <a:pt x="198" y="1043"/>
                    <a:pt x="189" y="1056"/>
                    <a:pt x="182" y="1065"/>
                  </a:cubicBezTo>
                  <a:cubicBezTo>
                    <a:pt x="170" y="1084"/>
                    <a:pt x="173" y="1087"/>
                    <a:pt x="176" y="1087"/>
                  </a:cubicBezTo>
                  <a:cubicBezTo>
                    <a:pt x="178" y="1089"/>
                    <a:pt x="180" y="1091"/>
                    <a:pt x="183" y="1091"/>
                  </a:cubicBezTo>
                  <a:cubicBezTo>
                    <a:pt x="186" y="1091"/>
                    <a:pt x="191" y="1088"/>
                    <a:pt x="198" y="1078"/>
                  </a:cubicBezTo>
                  <a:lnTo>
                    <a:pt x="198" y="1078"/>
                  </a:lnTo>
                  <a:lnTo>
                    <a:pt x="185" y="1096"/>
                  </a:lnTo>
                  <a:cubicBezTo>
                    <a:pt x="188" y="1099"/>
                    <a:pt x="184" y="1106"/>
                    <a:pt x="184" y="1106"/>
                  </a:cubicBezTo>
                  <a:cubicBezTo>
                    <a:pt x="184" y="1106"/>
                    <a:pt x="186" y="1105"/>
                    <a:pt x="189" y="1100"/>
                  </a:cubicBezTo>
                  <a:cubicBezTo>
                    <a:pt x="189" y="1100"/>
                    <a:pt x="192" y="1103"/>
                    <a:pt x="189" y="1125"/>
                  </a:cubicBezTo>
                  <a:cubicBezTo>
                    <a:pt x="188" y="1130"/>
                    <a:pt x="189" y="1132"/>
                    <a:pt x="192" y="1132"/>
                  </a:cubicBezTo>
                  <a:cubicBezTo>
                    <a:pt x="199" y="1132"/>
                    <a:pt x="220" y="1109"/>
                    <a:pt x="229" y="1078"/>
                  </a:cubicBezTo>
                  <a:cubicBezTo>
                    <a:pt x="228" y="1076"/>
                    <a:pt x="227" y="1075"/>
                    <a:pt x="227" y="1075"/>
                  </a:cubicBezTo>
                  <a:lnTo>
                    <a:pt x="227" y="1075"/>
                  </a:lnTo>
                  <a:cubicBezTo>
                    <a:pt x="228" y="1075"/>
                    <a:pt x="229" y="1076"/>
                    <a:pt x="232" y="1078"/>
                  </a:cubicBezTo>
                  <a:cubicBezTo>
                    <a:pt x="233" y="1078"/>
                    <a:pt x="233" y="1078"/>
                    <a:pt x="233" y="1078"/>
                  </a:cubicBezTo>
                  <a:cubicBezTo>
                    <a:pt x="237" y="1078"/>
                    <a:pt x="248" y="1062"/>
                    <a:pt x="248" y="1062"/>
                  </a:cubicBezTo>
                  <a:cubicBezTo>
                    <a:pt x="255" y="1051"/>
                    <a:pt x="258" y="1048"/>
                    <a:pt x="261" y="1048"/>
                  </a:cubicBezTo>
                  <a:cubicBezTo>
                    <a:pt x="262" y="1048"/>
                    <a:pt x="263" y="1049"/>
                    <a:pt x="264" y="1049"/>
                  </a:cubicBezTo>
                  <a:cubicBezTo>
                    <a:pt x="264" y="1049"/>
                    <a:pt x="254" y="1068"/>
                    <a:pt x="242" y="1084"/>
                  </a:cubicBezTo>
                  <a:cubicBezTo>
                    <a:pt x="221" y="1116"/>
                    <a:pt x="212" y="1137"/>
                    <a:pt x="215" y="1137"/>
                  </a:cubicBezTo>
                  <a:cubicBezTo>
                    <a:pt x="217" y="1137"/>
                    <a:pt x="225" y="1127"/>
                    <a:pt x="239" y="1106"/>
                  </a:cubicBezTo>
                  <a:lnTo>
                    <a:pt x="239" y="1106"/>
                  </a:lnTo>
                  <a:cubicBezTo>
                    <a:pt x="236" y="1118"/>
                    <a:pt x="236" y="1115"/>
                    <a:pt x="229" y="1125"/>
                  </a:cubicBezTo>
                  <a:cubicBezTo>
                    <a:pt x="224" y="1135"/>
                    <a:pt x="223" y="1141"/>
                    <a:pt x="226" y="1141"/>
                  </a:cubicBezTo>
                  <a:cubicBezTo>
                    <a:pt x="229" y="1141"/>
                    <a:pt x="234" y="1138"/>
                    <a:pt x="242" y="1131"/>
                  </a:cubicBezTo>
                  <a:cubicBezTo>
                    <a:pt x="242" y="1131"/>
                    <a:pt x="242" y="1131"/>
                    <a:pt x="242" y="1131"/>
                  </a:cubicBezTo>
                  <a:cubicBezTo>
                    <a:pt x="247" y="1131"/>
                    <a:pt x="267" y="1099"/>
                    <a:pt x="276" y="1081"/>
                  </a:cubicBezTo>
                  <a:cubicBezTo>
                    <a:pt x="283" y="1067"/>
                    <a:pt x="287" y="1065"/>
                    <a:pt x="288" y="1065"/>
                  </a:cubicBezTo>
                  <a:cubicBezTo>
                    <a:pt x="289" y="1065"/>
                    <a:pt x="289" y="1065"/>
                    <a:pt x="289" y="1065"/>
                  </a:cubicBezTo>
                  <a:cubicBezTo>
                    <a:pt x="292" y="1068"/>
                    <a:pt x="292" y="1068"/>
                    <a:pt x="283" y="1084"/>
                  </a:cubicBezTo>
                  <a:cubicBezTo>
                    <a:pt x="272" y="1104"/>
                    <a:pt x="271" y="1115"/>
                    <a:pt x="274" y="1115"/>
                  </a:cubicBezTo>
                  <a:cubicBezTo>
                    <a:pt x="278" y="1115"/>
                    <a:pt x="285" y="1107"/>
                    <a:pt x="295" y="1090"/>
                  </a:cubicBezTo>
                  <a:lnTo>
                    <a:pt x="295" y="1090"/>
                  </a:lnTo>
                  <a:lnTo>
                    <a:pt x="286" y="1109"/>
                  </a:lnTo>
                  <a:cubicBezTo>
                    <a:pt x="278" y="1125"/>
                    <a:pt x="272" y="1143"/>
                    <a:pt x="287" y="1143"/>
                  </a:cubicBezTo>
                  <a:cubicBezTo>
                    <a:pt x="290" y="1143"/>
                    <a:pt x="294" y="1142"/>
                    <a:pt x="298" y="1140"/>
                  </a:cubicBezTo>
                  <a:cubicBezTo>
                    <a:pt x="314" y="1147"/>
                    <a:pt x="326" y="1153"/>
                    <a:pt x="317" y="1172"/>
                  </a:cubicBezTo>
                  <a:cubicBezTo>
                    <a:pt x="316" y="1176"/>
                    <a:pt x="316" y="1177"/>
                    <a:pt x="318" y="1177"/>
                  </a:cubicBezTo>
                  <a:cubicBezTo>
                    <a:pt x="323" y="1177"/>
                    <a:pt x="347" y="1151"/>
                    <a:pt x="364" y="1122"/>
                  </a:cubicBezTo>
                  <a:lnTo>
                    <a:pt x="364" y="1122"/>
                  </a:lnTo>
                  <a:cubicBezTo>
                    <a:pt x="358" y="1144"/>
                    <a:pt x="361" y="1144"/>
                    <a:pt x="367" y="1147"/>
                  </a:cubicBezTo>
                  <a:cubicBezTo>
                    <a:pt x="380" y="1150"/>
                    <a:pt x="380" y="1150"/>
                    <a:pt x="373" y="1172"/>
                  </a:cubicBezTo>
                  <a:cubicBezTo>
                    <a:pt x="366" y="1191"/>
                    <a:pt x="362" y="1200"/>
                    <a:pt x="362" y="1200"/>
                  </a:cubicBezTo>
                  <a:cubicBezTo>
                    <a:pt x="363" y="1200"/>
                    <a:pt x="367" y="1191"/>
                    <a:pt x="377" y="1172"/>
                  </a:cubicBezTo>
                  <a:cubicBezTo>
                    <a:pt x="382" y="1158"/>
                    <a:pt x="387" y="1152"/>
                    <a:pt x="390" y="1152"/>
                  </a:cubicBezTo>
                  <a:lnTo>
                    <a:pt x="390" y="1152"/>
                  </a:lnTo>
                  <a:cubicBezTo>
                    <a:pt x="395" y="1152"/>
                    <a:pt x="395" y="1171"/>
                    <a:pt x="389" y="1197"/>
                  </a:cubicBezTo>
                  <a:cubicBezTo>
                    <a:pt x="383" y="1219"/>
                    <a:pt x="386" y="1219"/>
                    <a:pt x="395" y="1222"/>
                  </a:cubicBezTo>
                  <a:cubicBezTo>
                    <a:pt x="402" y="1208"/>
                    <a:pt x="410" y="1206"/>
                    <a:pt x="417" y="1206"/>
                  </a:cubicBezTo>
                  <a:cubicBezTo>
                    <a:pt x="419" y="1206"/>
                    <a:pt x="421" y="1206"/>
                    <a:pt x="424" y="1206"/>
                  </a:cubicBezTo>
                  <a:cubicBezTo>
                    <a:pt x="426" y="1207"/>
                    <a:pt x="428" y="1207"/>
                    <a:pt x="430" y="1207"/>
                  </a:cubicBezTo>
                  <a:cubicBezTo>
                    <a:pt x="436" y="1207"/>
                    <a:pt x="438" y="1200"/>
                    <a:pt x="442" y="1169"/>
                  </a:cubicBezTo>
                  <a:cubicBezTo>
                    <a:pt x="450" y="1137"/>
                    <a:pt x="453" y="1130"/>
                    <a:pt x="459" y="1130"/>
                  </a:cubicBezTo>
                  <a:cubicBezTo>
                    <a:pt x="461" y="1130"/>
                    <a:pt x="462" y="1130"/>
                    <a:pt x="464" y="1131"/>
                  </a:cubicBezTo>
                  <a:cubicBezTo>
                    <a:pt x="468" y="1131"/>
                    <a:pt x="471" y="1134"/>
                    <a:pt x="468" y="1153"/>
                  </a:cubicBezTo>
                  <a:cubicBezTo>
                    <a:pt x="468" y="1153"/>
                    <a:pt x="468" y="1175"/>
                    <a:pt x="471" y="1175"/>
                  </a:cubicBezTo>
                  <a:cubicBezTo>
                    <a:pt x="477" y="1178"/>
                    <a:pt x="480" y="1178"/>
                    <a:pt x="477" y="1197"/>
                  </a:cubicBezTo>
                  <a:cubicBezTo>
                    <a:pt x="477" y="1197"/>
                    <a:pt x="477" y="1219"/>
                    <a:pt x="486" y="1222"/>
                  </a:cubicBezTo>
                  <a:cubicBezTo>
                    <a:pt x="496" y="1222"/>
                    <a:pt x="505" y="1222"/>
                    <a:pt x="502" y="1244"/>
                  </a:cubicBezTo>
                  <a:cubicBezTo>
                    <a:pt x="505" y="1244"/>
                    <a:pt x="505" y="1244"/>
                    <a:pt x="508" y="1225"/>
                  </a:cubicBezTo>
                  <a:cubicBezTo>
                    <a:pt x="510" y="1210"/>
                    <a:pt x="514" y="1196"/>
                    <a:pt x="521" y="1196"/>
                  </a:cubicBezTo>
                  <a:cubicBezTo>
                    <a:pt x="524" y="1196"/>
                    <a:pt x="528" y="1199"/>
                    <a:pt x="533" y="1206"/>
                  </a:cubicBezTo>
                  <a:cubicBezTo>
                    <a:pt x="535" y="1206"/>
                    <a:pt x="536" y="1206"/>
                    <a:pt x="538" y="1206"/>
                  </a:cubicBezTo>
                  <a:cubicBezTo>
                    <a:pt x="545" y="1206"/>
                    <a:pt x="553" y="1204"/>
                    <a:pt x="555" y="1187"/>
                  </a:cubicBezTo>
                  <a:cubicBezTo>
                    <a:pt x="558" y="1187"/>
                    <a:pt x="558" y="1187"/>
                    <a:pt x="558" y="1209"/>
                  </a:cubicBezTo>
                  <a:cubicBezTo>
                    <a:pt x="557" y="1230"/>
                    <a:pt x="558" y="1240"/>
                    <a:pt x="562" y="1240"/>
                  </a:cubicBezTo>
                  <a:cubicBezTo>
                    <a:pt x="565" y="1240"/>
                    <a:pt x="569" y="1230"/>
                    <a:pt x="574" y="1209"/>
                  </a:cubicBezTo>
                  <a:cubicBezTo>
                    <a:pt x="574" y="1198"/>
                    <a:pt x="576" y="1193"/>
                    <a:pt x="578" y="1193"/>
                  </a:cubicBezTo>
                  <a:cubicBezTo>
                    <a:pt x="580" y="1193"/>
                    <a:pt x="582" y="1198"/>
                    <a:pt x="583" y="1209"/>
                  </a:cubicBezTo>
                  <a:cubicBezTo>
                    <a:pt x="583" y="1209"/>
                    <a:pt x="587" y="1209"/>
                    <a:pt x="593" y="1191"/>
                  </a:cubicBezTo>
                  <a:cubicBezTo>
                    <a:pt x="594" y="1180"/>
                    <a:pt x="595" y="1174"/>
                    <a:pt x="597" y="1174"/>
                  </a:cubicBezTo>
                  <a:cubicBezTo>
                    <a:pt x="598" y="1174"/>
                    <a:pt x="601" y="1180"/>
                    <a:pt x="605" y="1191"/>
                  </a:cubicBezTo>
                  <a:cubicBezTo>
                    <a:pt x="605" y="1209"/>
                    <a:pt x="609" y="1209"/>
                    <a:pt x="615" y="1209"/>
                  </a:cubicBezTo>
                  <a:cubicBezTo>
                    <a:pt x="618" y="1199"/>
                    <a:pt x="634" y="1194"/>
                    <a:pt x="648" y="1194"/>
                  </a:cubicBezTo>
                  <a:cubicBezTo>
                    <a:pt x="660" y="1194"/>
                    <a:pt x="671" y="1198"/>
                    <a:pt x="674" y="1206"/>
                  </a:cubicBezTo>
                  <a:cubicBezTo>
                    <a:pt x="674" y="1187"/>
                    <a:pt x="674" y="1187"/>
                    <a:pt x="681" y="1187"/>
                  </a:cubicBezTo>
                  <a:cubicBezTo>
                    <a:pt x="684" y="1203"/>
                    <a:pt x="686" y="1209"/>
                    <a:pt x="688" y="1209"/>
                  </a:cubicBezTo>
                  <a:cubicBezTo>
                    <a:pt x="690" y="1209"/>
                    <a:pt x="689" y="1191"/>
                    <a:pt x="687" y="1165"/>
                  </a:cubicBezTo>
                  <a:lnTo>
                    <a:pt x="677" y="1165"/>
                  </a:lnTo>
                  <a:cubicBezTo>
                    <a:pt x="675" y="1147"/>
                    <a:pt x="676" y="1136"/>
                    <a:pt x="679" y="1136"/>
                  </a:cubicBezTo>
                  <a:cubicBezTo>
                    <a:pt x="682" y="1136"/>
                    <a:pt x="688" y="1151"/>
                    <a:pt x="693" y="1184"/>
                  </a:cubicBezTo>
                  <a:cubicBezTo>
                    <a:pt x="698" y="1205"/>
                    <a:pt x="700" y="1215"/>
                    <a:pt x="701" y="1215"/>
                  </a:cubicBezTo>
                  <a:cubicBezTo>
                    <a:pt x="703" y="1215"/>
                    <a:pt x="703" y="1205"/>
                    <a:pt x="703" y="1184"/>
                  </a:cubicBezTo>
                  <a:cubicBezTo>
                    <a:pt x="701" y="1162"/>
                    <a:pt x="701" y="1151"/>
                    <a:pt x="703" y="1151"/>
                  </a:cubicBezTo>
                  <a:cubicBezTo>
                    <a:pt x="705" y="1151"/>
                    <a:pt x="709" y="1161"/>
                    <a:pt x="715" y="1181"/>
                  </a:cubicBezTo>
                  <a:cubicBezTo>
                    <a:pt x="718" y="1201"/>
                    <a:pt x="720" y="1212"/>
                    <a:pt x="720" y="1212"/>
                  </a:cubicBezTo>
                  <a:cubicBezTo>
                    <a:pt x="721" y="1212"/>
                    <a:pt x="720" y="1201"/>
                    <a:pt x="718" y="1181"/>
                  </a:cubicBezTo>
                  <a:cubicBezTo>
                    <a:pt x="715" y="1134"/>
                    <a:pt x="714" y="1107"/>
                    <a:pt x="718" y="1107"/>
                  </a:cubicBezTo>
                  <a:lnTo>
                    <a:pt x="718" y="1107"/>
                  </a:lnTo>
                  <a:cubicBezTo>
                    <a:pt x="720" y="1107"/>
                    <a:pt x="726" y="1123"/>
                    <a:pt x="734" y="1159"/>
                  </a:cubicBezTo>
                  <a:cubicBezTo>
                    <a:pt x="743" y="1200"/>
                    <a:pt x="753" y="1219"/>
                    <a:pt x="756" y="1219"/>
                  </a:cubicBezTo>
                  <a:cubicBezTo>
                    <a:pt x="762" y="1216"/>
                    <a:pt x="756" y="1197"/>
                    <a:pt x="753" y="1175"/>
                  </a:cubicBezTo>
                  <a:cubicBezTo>
                    <a:pt x="745" y="1156"/>
                    <a:pt x="742" y="1147"/>
                    <a:pt x="743" y="1147"/>
                  </a:cubicBezTo>
                  <a:lnTo>
                    <a:pt x="743" y="1147"/>
                  </a:lnTo>
                  <a:cubicBezTo>
                    <a:pt x="744" y="1147"/>
                    <a:pt x="750" y="1156"/>
                    <a:pt x="759" y="1175"/>
                  </a:cubicBezTo>
                  <a:cubicBezTo>
                    <a:pt x="774" y="1204"/>
                    <a:pt x="783" y="1218"/>
                    <a:pt x="790" y="1218"/>
                  </a:cubicBezTo>
                  <a:cubicBezTo>
                    <a:pt x="795" y="1218"/>
                    <a:pt x="798" y="1207"/>
                    <a:pt x="800" y="1187"/>
                  </a:cubicBezTo>
                  <a:cubicBezTo>
                    <a:pt x="801" y="1163"/>
                    <a:pt x="805" y="1151"/>
                    <a:pt x="809" y="1151"/>
                  </a:cubicBezTo>
                  <a:cubicBezTo>
                    <a:pt x="812" y="1151"/>
                    <a:pt x="815" y="1161"/>
                    <a:pt x="815" y="1181"/>
                  </a:cubicBezTo>
                  <a:cubicBezTo>
                    <a:pt x="817" y="1206"/>
                    <a:pt x="818" y="1217"/>
                    <a:pt x="819" y="1217"/>
                  </a:cubicBezTo>
                  <a:cubicBezTo>
                    <a:pt x="820" y="1217"/>
                    <a:pt x="820" y="1211"/>
                    <a:pt x="822" y="1200"/>
                  </a:cubicBezTo>
                  <a:cubicBezTo>
                    <a:pt x="828" y="1200"/>
                    <a:pt x="837" y="1197"/>
                    <a:pt x="844" y="1194"/>
                  </a:cubicBezTo>
                  <a:cubicBezTo>
                    <a:pt x="847" y="1194"/>
                    <a:pt x="844" y="1172"/>
                    <a:pt x="837" y="1153"/>
                  </a:cubicBezTo>
                  <a:lnTo>
                    <a:pt x="837" y="1153"/>
                  </a:lnTo>
                  <a:cubicBezTo>
                    <a:pt x="848" y="1175"/>
                    <a:pt x="858" y="1189"/>
                    <a:pt x="863" y="1189"/>
                  </a:cubicBezTo>
                  <a:cubicBezTo>
                    <a:pt x="867" y="1189"/>
                    <a:pt x="868" y="1182"/>
                    <a:pt x="865" y="1165"/>
                  </a:cubicBezTo>
                  <a:lnTo>
                    <a:pt x="872" y="1162"/>
                  </a:lnTo>
                  <a:cubicBezTo>
                    <a:pt x="878" y="1159"/>
                    <a:pt x="878" y="1159"/>
                    <a:pt x="872" y="1140"/>
                  </a:cubicBezTo>
                  <a:cubicBezTo>
                    <a:pt x="871" y="1133"/>
                    <a:pt x="871" y="1130"/>
                    <a:pt x="873" y="1130"/>
                  </a:cubicBezTo>
                  <a:cubicBezTo>
                    <a:pt x="877" y="1130"/>
                    <a:pt x="885" y="1142"/>
                    <a:pt x="894" y="1153"/>
                  </a:cubicBezTo>
                  <a:cubicBezTo>
                    <a:pt x="902" y="1166"/>
                    <a:pt x="911" y="1177"/>
                    <a:pt x="912" y="1177"/>
                  </a:cubicBezTo>
                  <a:cubicBezTo>
                    <a:pt x="913" y="1177"/>
                    <a:pt x="912" y="1175"/>
                    <a:pt x="909" y="1169"/>
                  </a:cubicBezTo>
                  <a:cubicBezTo>
                    <a:pt x="903" y="1147"/>
                    <a:pt x="897" y="1128"/>
                    <a:pt x="894" y="1106"/>
                  </a:cubicBezTo>
                  <a:cubicBezTo>
                    <a:pt x="892" y="1100"/>
                    <a:pt x="892" y="1097"/>
                    <a:pt x="893" y="1097"/>
                  </a:cubicBezTo>
                  <a:lnTo>
                    <a:pt x="893" y="1097"/>
                  </a:lnTo>
                  <a:cubicBezTo>
                    <a:pt x="895" y="1097"/>
                    <a:pt x="902" y="1109"/>
                    <a:pt x="906" y="1122"/>
                  </a:cubicBezTo>
                  <a:cubicBezTo>
                    <a:pt x="913" y="1137"/>
                    <a:pt x="922" y="1147"/>
                    <a:pt x="934" y="1156"/>
                  </a:cubicBezTo>
                  <a:cubicBezTo>
                    <a:pt x="938" y="1153"/>
                    <a:pt x="947" y="1150"/>
                    <a:pt x="938" y="1131"/>
                  </a:cubicBezTo>
                  <a:cubicBezTo>
                    <a:pt x="929" y="1118"/>
                    <a:pt x="937" y="1110"/>
                    <a:pt x="947" y="1110"/>
                  </a:cubicBezTo>
                  <a:cubicBezTo>
                    <a:pt x="952" y="1110"/>
                    <a:pt x="958" y="1111"/>
                    <a:pt x="963" y="1115"/>
                  </a:cubicBezTo>
                  <a:lnTo>
                    <a:pt x="969" y="1112"/>
                  </a:lnTo>
                  <a:cubicBezTo>
                    <a:pt x="975" y="1109"/>
                    <a:pt x="966" y="1090"/>
                    <a:pt x="969" y="1087"/>
                  </a:cubicBezTo>
                  <a:cubicBezTo>
                    <a:pt x="969" y="1087"/>
                    <a:pt x="972" y="1084"/>
                    <a:pt x="963" y="1065"/>
                  </a:cubicBezTo>
                  <a:cubicBezTo>
                    <a:pt x="964" y="1064"/>
                    <a:pt x="965" y="1064"/>
                    <a:pt x="967" y="1064"/>
                  </a:cubicBezTo>
                  <a:cubicBezTo>
                    <a:pt x="970" y="1064"/>
                    <a:pt x="976" y="1067"/>
                    <a:pt x="985" y="1078"/>
                  </a:cubicBezTo>
                  <a:cubicBezTo>
                    <a:pt x="973" y="1060"/>
                    <a:pt x="968" y="1051"/>
                    <a:pt x="969" y="1051"/>
                  </a:cubicBezTo>
                  <a:lnTo>
                    <a:pt x="969" y="1051"/>
                  </a:lnTo>
                  <a:cubicBezTo>
                    <a:pt x="970" y="1051"/>
                    <a:pt x="977" y="1059"/>
                    <a:pt x="991" y="1075"/>
                  </a:cubicBezTo>
                  <a:cubicBezTo>
                    <a:pt x="1003" y="1090"/>
                    <a:pt x="1009" y="1098"/>
                    <a:pt x="1010" y="1098"/>
                  </a:cubicBezTo>
                  <a:cubicBezTo>
                    <a:pt x="1011" y="1098"/>
                    <a:pt x="1005" y="1089"/>
                    <a:pt x="994" y="1071"/>
                  </a:cubicBezTo>
                  <a:cubicBezTo>
                    <a:pt x="989" y="1061"/>
                    <a:pt x="986" y="1056"/>
                    <a:pt x="988" y="1056"/>
                  </a:cubicBezTo>
                  <a:lnTo>
                    <a:pt x="988" y="1056"/>
                  </a:lnTo>
                  <a:cubicBezTo>
                    <a:pt x="989" y="1056"/>
                    <a:pt x="993" y="1060"/>
                    <a:pt x="1000" y="1065"/>
                  </a:cubicBezTo>
                  <a:cubicBezTo>
                    <a:pt x="1006" y="1073"/>
                    <a:pt x="1011" y="1077"/>
                    <a:pt x="1012" y="1077"/>
                  </a:cubicBezTo>
                  <a:cubicBezTo>
                    <a:pt x="1014" y="1077"/>
                    <a:pt x="1012" y="1072"/>
                    <a:pt x="1003" y="1062"/>
                  </a:cubicBezTo>
                  <a:cubicBezTo>
                    <a:pt x="989" y="1039"/>
                    <a:pt x="981" y="1022"/>
                    <a:pt x="986" y="1022"/>
                  </a:cubicBezTo>
                  <a:lnTo>
                    <a:pt x="986" y="1022"/>
                  </a:lnTo>
                  <a:cubicBezTo>
                    <a:pt x="988" y="1022"/>
                    <a:pt x="994" y="1026"/>
                    <a:pt x="1003" y="1037"/>
                  </a:cubicBezTo>
                  <a:cubicBezTo>
                    <a:pt x="1003" y="1037"/>
                    <a:pt x="1007" y="1034"/>
                    <a:pt x="994" y="1015"/>
                  </a:cubicBezTo>
                  <a:cubicBezTo>
                    <a:pt x="981" y="999"/>
                    <a:pt x="975" y="991"/>
                    <a:pt x="976" y="991"/>
                  </a:cubicBezTo>
                  <a:lnTo>
                    <a:pt x="976" y="991"/>
                  </a:lnTo>
                  <a:cubicBezTo>
                    <a:pt x="976" y="991"/>
                    <a:pt x="983" y="998"/>
                    <a:pt x="997" y="1012"/>
                  </a:cubicBezTo>
                  <a:cubicBezTo>
                    <a:pt x="1012" y="1025"/>
                    <a:pt x="1021" y="1031"/>
                    <a:pt x="1024" y="1031"/>
                  </a:cubicBezTo>
                  <a:cubicBezTo>
                    <a:pt x="1027" y="1031"/>
                    <a:pt x="1022" y="1023"/>
                    <a:pt x="1007" y="1006"/>
                  </a:cubicBezTo>
                  <a:cubicBezTo>
                    <a:pt x="1007" y="1006"/>
                    <a:pt x="1001" y="995"/>
                    <a:pt x="1005" y="995"/>
                  </a:cubicBezTo>
                  <a:lnTo>
                    <a:pt x="1005" y="995"/>
                  </a:lnTo>
                  <a:cubicBezTo>
                    <a:pt x="1007" y="995"/>
                    <a:pt x="1009" y="996"/>
                    <a:pt x="1013" y="999"/>
                  </a:cubicBezTo>
                  <a:cubicBezTo>
                    <a:pt x="1020" y="1004"/>
                    <a:pt x="1028" y="1006"/>
                    <a:pt x="1035" y="1006"/>
                  </a:cubicBezTo>
                  <a:cubicBezTo>
                    <a:pt x="1048" y="1006"/>
                    <a:pt x="1055" y="997"/>
                    <a:pt x="1032" y="981"/>
                  </a:cubicBezTo>
                  <a:lnTo>
                    <a:pt x="1038" y="974"/>
                  </a:lnTo>
                  <a:cubicBezTo>
                    <a:pt x="1046" y="978"/>
                    <a:pt x="1052" y="980"/>
                    <a:pt x="1055" y="980"/>
                  </a:cubicBezTo>
                  <a:cubicBezTo>
                    <a:pt x="1060" y="980"/>
                    <a:pt x="1058" y="975"/>
                    <a:pt x="1050" y="965"/>
                  </a:cubicBezTo>
                  <a:lnTo>
                    <a:pt x="1035" y="946"/>
                  </a:lnTo>
                  <a:lnTo>
                    <a:pt x="1035" y="946"/>
                  </a:lnTo>
                  <a:cubicBezTo>
                    <a:pt x="1048" y="960"/>
                    <a:pt x="1064" y="969"/>
                    <a:pt x="1070" y="969"/>
                  </a:cubicBezTo>
                  <a:cubicBezTo>
                    <a:pt x="1071" y="969"/>
                    <a:pt x="1072" y="968"/>
                    <a:pt x="1072" y="968"/>
                  </a:cubicBezTo>
                  <a:cubicBezTo>
                    <a:pt x="1075" y="965"/>
                    <a:pt x="1075" y="965"/>
                    <a:pt x="1060" y="952"/>
                  </a:cubicBezTo>
                  <a:cubicBezTo>
                    <a:pt x="1041" y="943"/>
                    <a:pt x="1044" y="940"/>
                    <a:pt x="1044" y="937"/>
                  </a:cubicBezTo>
                  <a:cubicBezTo>
                    <a:pt x="1045" y="936"/>
                    <a:pt x="1045" y="936"/>
                    <a:pt x="1046" y="936"/>
                  </a:cubicBezTo>
                  <a:cubicBezTo>
                    <a:pt x="1052" y="936"/>
                    <a:pt x="1069" y="945"/>
                    <a:pt x="1085" y="955"/>
                  </a:cubicBezTo>
                  <a:lnTo>
                    <a:pt x="1088" y="952"/>
                  </a:lnTo>
                  <a:cubicBezTo>
                    <a:pt x="1066" y="937"/>
                    <a:pt x="1058" y="930"/>
                    <a:pt x="1060" y="930"/>
                  </a:cubicBezTo>
                  <a:lnTo>
                    <a:pt x="1060" y="930"/>
                  </a:lnTo>
                  <a:cubicBezTo>
                    <a:pt x="1061" y="930"/>
                    <a:pt x="1065" y="932"/>
                    <a:pt x="1072" y="937"/>
                  </a:cubicBezTo>
                  <a:cubicBezTo>
                    <a:pt x="1081" y="941"/>
                    <a:pt x="1086" y="943"/>
                    <a:pt x="1090" y="943"/>
                  </a:cubicBezTo>
                  <a:cubicBezTo>
                    <a:pt x="1094" y="943"/>
                    <a:pt x="1096" y="940"/>
                    <a:pt x="1097" y="937"/>
                  </a:cubicBezTo>
                  <a:cubicBezTo>
                    <a:pt x="1090" y="933"/>
                    <a:pt x="1088" y="932"/>
                    <a:pt x="1089" y="932"/>
                  </a:cubicBezTo>
                  <a:lnTo>
                    <a:pt x="1089" y="932"/>
                  </a:lnTo>
                  <a:cubicBezTo>
                    <a:pt x="1090" y="932"/>
                    <a:pt x="1097" y="935"/>
                    <a:pt x="1097" y="937"/>
                  </a:cubicBezTo>
                  <a:lnTo>
                    <a:pt x="1113" y="949"/>
                  </a:lnTo>
                  <a:cubicBezTo>
                    <a:pt x="1118" y="952"/>
                    <a:pt x="1120" y="952"/>
                    <a:pt x="1121" y="952"/>
                  </a:cubicBezTo>
                  <a:cubicBezTo>
                    <a:pt x="1124" y="952"/>
                    <a:pt x="1112" y="943"/>
                    <a:pt x="1097" y="934"/>
                  </a:cubicBezTo>
                  <a:cubicBezTo>
                    <a:pt x="1097" y="934"/>
                    <a:pt x="1101" y="930"/>
                    <a:pt x="1104" y="927"/>
                  </a:cubicBezTo>
                  <a:cubicBezTo>
                    <a:pt x="1107" y="924"/>
                    <a:pt x="1107" y="921"/>
                    <a:pt x="1088" y="915"/>
                  </a:cubicBezTo>
                  <a:cubicBezTo>
                    <a:pt x="1069" y="902"/>
                    <a:pt x="1054" y="893"/>
                    <a:pt x="1054" y="890"/>
                  </a:cubicBezTo>
                  <a:lnTo>
                    <a:pt x="1054" y="890"/>
                  </a:lnTo>
                  <a:cubicBezTo>
                    <a:pt x="1070" y="898"/>
                    <a:pt x="1087" y="909"/>
                    <a:pt x="1091" y="909"/>
                  </a:cubicBezTo>
                  <a:cubicBezTo>
                    <a:pt x="1091" y="909"/>
                    <a:pt x="1091" y="909"/>
                    <a:pt x="1091" y="908"/>
                  </a:cubicBezTo>
                  <a:cubicBezTo>
                    <a:pt x="1092" y="908"/>
                    <a:pt x="1092" y="908"/>
                    <a:pt x="1093" y="908"/>
                  </a:cubicBezTo>
                  <a:cubicBezTo>
                    <a:pt x="1099" y="908"/>
                    <a:pt x="1113" y="915"/>
                    <a:pt x="1113" y="915"/>
                  </a:cubicBezTo>
                  <a:cubicBezTo>
                    <a:pt x="1124" y="922"/>
                    <a:pt x="1130" y="925"/>
                    <a:pt x="1133" y="925"/>
                  </a:cubicBezTo>
                  <a:cubicBezTo>
                    <a:pt x="1141" y="925"/>
                    <a:pt x="1133" y="910"/>
                    <a:pt x="1122" y="899"/>
                  </a:cubicBezTo>
                  <a:cubicBezTo>
                    <a:pt x="1103" y="885"/>
                    <a:pt x="1095" y="878"/>
                    <a:pt x="1100" y="878"/>
                  </a:cubicBezTo>
                  <a:cubicBezTo>
                    <a:pt x="1103" y="878"/>
                    <a:pt x="1113" y="882"/>
                    <a:pt x="1129" y="890"/>
                  </a:cubicBezTo>
                  <a:cubicBezTo>
                    <a:pt x="1137" y="894"/>
                    <a:pt x="1141" y="896"/>
                    <a:pt x="1143" y="896"/>
                  </a:cubicBezTo>
                  <a:cubicBezTo>
                    <a:pt x="1148" y="896"/>
                    <a:pt x="1120" y="874"/>
                    <a:pt x="1079" y="852"/>
                  </a:cubicBezTo>
                  <a:lnTo>
                    <a:pt x="1022" y="821"/>
                  </a:lnTo>
                  <a:lnTo>
                    <a:pt x="1079" y="849"/>
                  </a:lnTo>
                  <a:cubicBezTo>
                    <a:pt x="1119" y="865"/>
                    <a:pt x="1138" y="873"/>
                    <a:pt x="1143" y="873"/>
                  </a:cubicBezTo>
                  <a:cubicBezTo>
                    <a:pt x="1148" y="873"/>
                    <a:pt x="1139" y="866"/>
                    <a:pt x="1122" y="852"/>
                  </a:cubicBezTo>
                  <a:cubicBezTo>
                    <a:pt x="1113" y="842"/>
                    <a:pt x="1109" y="839"/>
                    <a:pt x="1112" y="839"/>
                  </a:cubicBezTo>
                  <a:lnTo>
                    <a:pt x="1112" y="839"/>
                  </a:lnTo>
                  <a:cubicBezTo>
                    <a:pt x="1114" y="839"/>
                    <a:pt x="1118" y="840"/>
                    <a:pt x="1126" y="843"/>
                  </a:cubicBezTo>
                  <a:cubicBezTo>
                    <a:pt x="1134" y="846"/>
                    <a:pt x="1139" y="848"/>
                    <a:pt x="1143" y="848"/>
                  </a:cubicBezTo>
                  <a:cubicBezTo>
                    <a:pt x="1149" y="848"/>
                    <a:pt x="1150" y="844"/>
                    <a:pt x="1154" y="836"/>
                  </a:cubicBezTo>
                  <a:cubicBezTo>
                    <a:pt x="1157" y="827"/>
                    <a:pt x="1160" y="821"/>
                    <a:pt x="1141" y="814"/>
                  </a:cubicBezTo>
                  <a:lnTo>
                    <a:pt x="1141" y="808"/>
                  </a:lnTo>
                  <a:cubicBezTo>
                    <a:pt x="1150" y="810"/>
                    <a:pt x="1156" y="811"/>
                    <a:pt x="1160" y="811"/>
                  </a:cubicBezTo>
                  <a:cubicBezTo>
                    <a:pt x="1174" y="811"/>
                    <a:pt x="1158" y="800"/>
                    <a:pt x="1126" y="793"/>
                  </a:cubicBezTo>
                  <a:cubicBezTo>
                    <a:pt x="1126" y="793"/>
                    <a:pt x="1126" y="789"/>
                    <a:pt x="1129" y="786"/>
                  </a:cubicBezTo>
                  <a:lnTo>
                    <a:pt x="1148" y="793"/>
                  </a:lnTo>
                  <a:cubicBezTo>
                    <a:pt x="1151" y="794"/>
                    <a:pt x="1154" y="794"/>
                    <a:pt x="1157" y="794"/>
                  </a:cubicBezTo>
                  <a:cubicBezTo>
                    <a:pt x="1169" y="794"/>
                    <a:pt x="1174" y="783"/>
                    <a:pt x="1179" y="758"/>
                  </a:cubicBezTo>
                  <a:cubicBezTo>
                    <a:pt x="1191" y="720"/>
                    <a:pt x="1191" y="717"/>
                    <a:pt x="1148" y="711"/>
                  </a:cubicBezTo>
                  <a:cubicBezTo>
                    <a:pt x="1120" y="703"/>
                    <a:pt x="1113" y="699"/>
                    <a:pt x="1123" y="699"/>
                  </a:cubicBezTo>
                  <a:cubicBezTo>
                    <a:pt x="1128" y="699"/>
                    <a:pt x="1137" y="700"/>
                    <a:pt x="1151" y="702"/>
                  </a:cubicBezTo>
                  <a:cubicBezTo>
                    <a:pt x="1160" y="703"/>
                    <a:pt x="1170" y="704"/>
                    <a:pt x="1176" y="704"/>
                  </a:cubicBezTo>
                  <a:cubicBezTo>
                    <a:pt x="1181" y="704"/>
                    <a:pt x="1182" y="703"/>
                    <a:pt x="1173" y="702"/>
                  </a:cubicBezTo>
                  <a:cubicBezTo>
                    <a:pt x="1173" y="702"/>
                    <a:pt x="1173" y="692"/>
                    <a:pt x="1195" y="692"/>
                  </a:cubicBezTo>
                  <a:cubicBezTo>
                    <a:pt x="1238" y="683"/>
                    <a:pt x="1216" y="677"/>
                    <a:pt x="1198" y="673"/>
                  </a:cubicBezTo>
                  <a:cubicBezTo>
                    <a:pt x="1154" y="673"/>
                    <a:pt x="1176" y="673"/>
                    <a:pt x="1198" y="670"/>
                  </a:cubicBezTo>
                  <a:cubicBezTo>
                    <a:pt x="1220" y="667"/>
                    <a:pt x="1238" y="664"/>
                    <a:pt x="1220" y="664"/>
                  </a:cubicBezTo>
                  <a:cubicBezTo>
                    <a:pt x="1198" y="658"/>
                    <a:pt x="1179" y="633"/>
                    <a:pt x="1223" y="633"/>
                  </a:cubicBezTo>
                  <a:cubicBezTo>
                    <a:pt x="1223" y="633"/>
                    <a:pt x="1223" y="630"/>
                    <a:pt x="1223" y="623"/>
                  </a:cubicBezTo>
                  <a:cubicBezTo>
                    <a:pt x="1201" y="623"/>
                    <a:pt x="1201" y="614"/>
                    <a:pt x="1201" y="608"/>
                  </a:cubicBezTo>
                  <a:cubicBezTo>
                    <a:pt x="1201" y="598"/>
                    <a:pt x="1201" y="595"/>
                    <a:pt x="1223" y="592"/>
                  </a:cubicBezTo>
                  <a:cubicBezTo>
                    <a:pt x="1229" y="594"/>
                    <a:pt x="1234" y="595"/>
                    <a:pt x="1236" y="595"/>
                  </a:cubicBezTo>
                  <a:cubicBezTo>
                    <a:pt x="1243" y="595"/>
                    <a:pt x="1238" y="590"/>
                    <a:pt x="1223" y="586"/>
                  </a:cubicBezTo>
                  <a:cubicBezTo>
                    <a:pt x="1223" y="579"/>
                    <a:pt x="1182" y="579"/>
                    <a:pt x="1182" y="573"/>
                  </a:cubicBezTo>
                  <a:cubicBezTo>
                    <a:pt x="1176" y="574"/>
                    <a:pt x="1169" y="574"/>
                    <a:pt x="1163" y="574"/>
                  </a:cubicBezTo>
                  <a:cubicBezTo>
                    <a:pt x="1149" y="574"/>
                    <a:pt x="1138" y="572"/>
                    <a:pt x="1138" y="570"/>
                  </a:cubicBezTo>
                  <a:lnTo>
                    <a:pt x="1160" y="567"/>
                  </a:lnTo>
                  <a:lnTo>
                    <a:pt x="1201" y="564"/>
                  </a:lnTo>
                  <a:cubicBezTo>
                    <a:pt x="1201" y="561"/>
                    <a:pt x="1201" y="557"/>
                    <a:pt x="1189" y="557"/>
                  </a:cubicBezTo>
                  <a:cubicBezTo>
                    <a:pt x="1186" y="557"/>
                    <a:pt x="1183" y="557"/>
                    <a:pt x="1179" y="557"/>
                  </a:cubicBezTo>
                  <a:cubicBezTo>
                    <a:pt x="1201" y="551"/>
                    <a:pt x="1201" y="548"/>
                    <a:pt x="1201" y="539"/>
                  </a:cubicBezTo>
                  <a:cubicBezTo>
                    <a:pt x="1198" y="529"/>
                    <a:pt x="1198" y="520"/>
                    <a:pt x="1176" y="520"/>
                  </a:cubicBezTo>
                  <a:cubicBezTo>
                    <a:pt x="1212" y="511"/>
                    <a:pt x="1214" y="488"/>
                    <a:pt x="1184" y="488"/>
                  </a:cubicBezTo>
                  <a:cubicBezTo>
                    <a:pt x="1180" y="488"/>
                    <a:pt x="1177" y="488"/>
                    <a:pt x="1173" y="489"/>
                  </a:cubicBezTo>
                  <a:cubicBezTo>
                    <a:pt x="1167" y="489"/>
                    <a:pt x="1163" y="490"/>
                    <a:pt x="1160" y="490"/>
                  </a:cubicBezTo>
                  <a:cubicBezTo>
                    <a:pt x="1152" y="490"/>
                    <a:pt x="1155" y="486"/>
                    <a:pt x="1169" y="479"/>
                  </a:cubicBezTo>
                  <a:cubicBezTo>
                    <a:pt x="1191" y="470"/>
                    <a:pt x="1191" y="470"/>
                    <a:pt x="1169" y="470"/>
                  </a:cubicBezTo>
                  <a:cubicBezTo>
                    <a:pt x="1167" y="470"/>
                    <a:pt x="1164" y="470"/>
                    <a:pt x="1163" y="470"/>
                  </a:cubicBezTo>
                  <a:cubicBezTo>
                    <a:pt x="1153" y="470"/>
                    <a:pt x="1169" y="462"/>
                    <a:pt x="1185" y="454"/>
                  </a:cubicBezTo>
                  <a:cubicBezTo>
                    <a:pt x="1226" y="438"/>
                    <a:pt x="1226" y="435"/>
                    <a:pt x="1204" y="435"/>
                  </a:cubicBezTo>
                  <a:cubicBezTo>
                    <a:pt x="1182" y="432"/>
                    <a:pt x="1179" y="426"/>
                    <a:pt x="1179" y="420"/>
                  </a:cubicBezTo>
                  <a:cubicBezTo>
                    <a:pt x="1170" y="420"/>
                    <a:pt x="1164" y="419"/>
                    <a:pt x="1159" y="419"/>
                  </a:cubicBezTo>
                  <a:cubicBezTo>
                    <a:pt x="1152" y="419"/>
                    <a:pt x="1146" y="420"/>
                    <a:pt x="1135" y="426"/>
                  </a:cubicBezTo>
                  <a:cubicBezTo>
                    <a:pt x="1122" y="429"/>
                    <a:pt x="1110" y="432"/>
                    <a:pt x="1094" y="435"/>
                  </a:cubicBezTo>
                  <a:cubicBezTo>
                    <a:pt x="1077" y="435"/>
                    <a:pt x="1087" y="431"/>
                    <a:pt x="1092" y="431"/>
                  </a:cubicBezTo>
                  <a:cubicBezTo>
                    <a:pt x="1093" y="431"/>
                    <a:pt x="1094" y="432"/>
                    <a:pt x="1094" y="432"/>
                  </a:cubicBezTo>
                  <a:cubicBezTo>
                    <a:pt x="1116" y="432"/>
                    <a:pt x="1116" y="429"/>
                    <a:pt x="1135" y="416"/>
                  </a:cubicBezTo>
                  <a:cubicBezTo>
                    <a:pt x="1151" y="407"/>
                    <a:pt x="1151" y="398"/>
                    <a:pt x="1148" y="395"/>
                  </a:cubicBezTo>
                  <a:cubicBezTo>
                    <a:pt x="1148" y="391"/>
                    <a:pt x="1144" y="382"/>
                    <a:pt x="1144" y="379"/>
                  </a:cubicBezTo>
                  <a:cubicBezTo>
                    <a:pt x="1153" y="366"/>
                    <a:pt x="1156" y="360"/>
                    <a:pt x="1150" y="360"/>
                  </a:cubicBezTo>
                  <a:cubicBezTo>
                    <a:pt x="1148" y="360"/>
                    <a:pt x="1144" y="361"/>
                    <a:pt x="1138" y="363"/>
                  </a:cubicBezTo>
                  <a:lnTo>
                    <a:pt x="1116" y="373"/>
                  </a:lnTo>
                  <a:cubicBezTo>
                    <a:pt x="1148" y="357"/>
                    <a:pt x="1140" y="321"/>
                    <a:pt x="1114" y="321"/>
                  </a:cubicBezTo>
                  <a:cubicBezTo>
                    <a:pt x="1109" y="321"/>
                    <a:pt x="1103" y="323"/>
                    <a:pt x="1097" y="326"/>
                  </a:cubicBezTo>
                  <a:lnTo>
                    <a:pt x="1113" y="316"/>
                  </a:lnTo>
                  <a:cubicBezTo>
                    <a:pt x="1132" y="304"/>
                    <a:pt x="1129" y="301"/>
                    <a:pt x="1126" y="294"/>
                  </a:cubicBezTo>
                  <a:cubicBezTo>
                    <a:pt x="1122" y="288"/>
                    <a:pt x="1097" y="285"/>
                    <a:pt x="1091" y="275"/>
                  </a:cubicBezTo>
                  <a:cubicBezTo>
                    <a:pt x="1085" y="265"/>
                    <a:pt x="1080" y="257"/>
                    <a:pt x="1072" y="257"/>
                  </a:cubicBezTo>
                  <a:cubicBezTo>
                    <a:pt x="1069" y="257"/>
                    <a:pt x="1065" y="259"/>
                    <a:pt x="1060" y="263"/>
                  </a:cubicBezTo>
                  <a:cubicBezTo>
                    <a:pt x="1057" y="260"/>
                    <a:pt x="1057" y="260"/>
                    <a:pt x="1072" y="247"/>
                  </a:cubicBezTo>
                  <a:cubicBezTo>
                    <a:pt x="1091" y="238"/>
                    <a:pt x="1088" y="235"/>
                    <a:pt x="1088" y="232"/>
                  </a:cubicBezTo>
                  <a:cubicBezTo>
                    <a:pt x="1088" y="231"/>
                    <a:pt x="1087" y="230"/>
                    <a:pt x="1086" y="230"/>
                  </a:cubicBezTo>
                  <a:cubicBezTo>
                    <a:pt x="1080" y="230"/>
                    <a:pt x="1066" y="243"/>
                    <a:pt x="1050" y="254"/>
                  </a:cubicBezTo>
                  <a:cubicBezTo>
                    <a:pt x="1044" y="259"/>
                    <a:pt x="1040" y="261"/>
                    <a:pt x="1038" y="261"/>
                  </a:cubicBezTo>
                  <a:cubicBezTo>
                    <a:pt x="1035" y="261"/>
                    <a:pt x="1037" y="255"/>
                    <a:pt x="1044" y="244"/>
                  </a:cubicBezTo>
                  <a:cubicBezTo>
                    <a:pt x="1052" y="229"/>
                    <a:pt x="1047" y="216"/>
                    <a:pt x="1034" y="216"/>
                  </a:cubicBezTo>
                  <a:cubicBezTo>
                    <a:pt x="1031" y="216"/>
                    <a:pt x="1027" y="217"/>
                    <a:pt x="1022" y="219"/>
                  </a:cubicBezTo>
                  <a:cubicBezTo>
                    <a:pt x="1022" y="216"/>
                    <a:pt x="1019" y="213"/>
                    <a:pt x="1035" y="197"/>
                  </a:cubicBezTo>
                  <a:cubicBezTo>
                    <a:pt x="1041" y="186"/>
                    <a:pt x="1048" y="172"/>
                    <a:pt x="1039" y="172"/>
                  </a:cubicBezTo>
                  <a:cubicBezTo>
                    <a:pt x="1036" y="172"/>
                    <a:pt x="1029" y="175"/>
                    <a:pt x="1019" y="181"/>
                  </a:cubicBezTo>
                  <a:cubicBezTo>
                    <a:pt x="1016" y="181"/>
                    <a:pt x="1016" y="181"/>
                    <a:pt x="1028" y="166"/>
                  </a:cubicBezTo>
                  <a:cubicBezTo>
                    <a:pt x="1036" y="154"/>
                    <a:pt x="1044" y="144"/>
                    <a:pt x="1041" y="144"/>
                  </a:cubicBezTo>
                  <a:lnTo>
                    <a:pt x="1041" y="144"/>
                  </a:lnTo>
                  <a:cubicBezTo>
                    <a:pt x="1040" y="144"/>
                    <a:pt x="1035" y="148"/>
                    <a:pt x="1022" y="159"/>
                  </a:cubicBezTo>
                  <a:cubicBezTo>
                    <a:pt x="1017" y="162"/>
                    <a:pt x="1013" y="163"/>
                    <a:pt x="1009" y="163"/>
                  </a:cubicBezTo>
                  <a:cubicBezTo>
                    <a:pt x="1000" y="163"/>
                    <a:pt x="996" y="154"/>
                    <a:pt x="1000" y="138"/>
                  </a:cubicBezTo>
                  <a:cubicBezTo>
                    <a:pt x="999" y="136"/>
                    <a:pt x="998" y="135"/>
                    <a:pt x="996" y="135"/>
                  </a:cubicBezTo>
                  <a:cubicBezTo>
                    <a:pt x="993" y="135"/>
                    <a:pt x="989" y="138"/>
                    <a:pt x="981" y="150"/>
                  </a:cubicBezTo>
                  <a:lnTo>
                    <a:pt x="969" y="166"/>
                  </a:lnTo>
                  <a:cubicBezTo>
                    <a:pt x="980" y="146"/>
                    <a:pt x="986" y="137"/>
                    <a:pt x="984" y="137"/>
                  </a:cubicBezTo>
                  <a:lnTo>
                    <a:pt x="984" y="137"/>
                  </a:lnTo>
                  <a:cubicBezTo>
                    <a:pt x="983" y="137"/>
                    <a:pt x="976" y="145"/>
                    <a:pt x="963" y="159"/>
                  </a:cubicBezTo>
                  <a:cubicBezTo>
                    <a:pt x="957" y="167"/>
                    <a:pt x="953" y="171"/>
                    <a:pt x="952" y="171"/>
                  </a:cubicBezTo>
                  <a:cubicBezTo>
                    <a:pt x="951" y="171"/>
                    <a:pt x="953" y="166"/>
                    <a:pt x="960" y="156"/>
                  </a:cubicBezTo>
                  <a:cubicBezTo>
                    <a:pt x="969" y="138"/>
                    <a:pt x="966" y="134"/>
                    <a:pt x="966" y="134"/>
                  </a:cubicBezTo>
                  <a:cubicBezTo>
                    <a:pt x="965" y="133"/>
                    <a:pt x="961" y="133"/>
                    <a:pt x="955" y="133"/>
                  </a:cubicBezTo>
                  <a:lnTo>
                    <a:pt x="955" y="133"/>
                  </a:lnTo>
                  <a:cubicBezTo>
                    <a:pt x="943" y="133"/>
                    <a:pt x="926" y="133"/>
                    <a:pt x="916" y="125"/>
                  </a:cubicBezTo>
                  <a:cubicBezTo>
                    <a:pt x="900" y="116"/>
                    <a:pt x="890" y="110"/>
                    <a:pt x="882" y="110"/>
                  </a:cubicBezTo>
                  <a:cubicBezTo>
                    <a:pt x="877" y="110"/>
                    <a:pt x="873" y="114"/>
                    <a:pt x="869" y="122"/>
                  </a:cubicBezTo>
                  <a:cubicBezTo>
                    <a:pt x="863" y="129"/>
                    <a:pt x="860" y="133"/>
                    <a:pt x="859" y="133"/>
                  </a:cubicBezTo>
                  <a:cubicBezTo>
                    <a:pt x="858" y="133"/>
                    <a:pt x="859" y="129"/>
                    <a:pt x="862" y="119"/>
                  </a:cubicBezTo>
                  <a:cubicBezTo>
                    <a:pt x="865" y="97"/>
                    <a:pt x="862" y="94"/>
                    <a:pt x="859" y="94"/>
                  </a:cubicBezTo>
                  <a:cubicBezTo>
                    <a:pt x="856" y="91"/>
                    <a:pt x="853" y="91"/>
                    <a:pt x="859" y="72"/>
                  </a:cubicBezTo>
                  <a:lnTo>
                    <a:pt x="859" y="72"/>
                  </a:lnTo>
                  <a:cubicBezTo>
                    <a:pt x="847" y="87"/>
                    <a:pt x="847" y="87"/>
                    <a:pt x="844" y="87"/>
                  </a:cubicBezTo>
                  <a:cubicBezTo>
                    <a:pt x="849" y="77"/>
                    <a:pt x="849" y="72"/>
                    <a:pt x="847" y="72"/>
                  </a:cubicBezTo>
                  <a:lnTo>
                    <a:pt x="847" y="72"/>
                  </a:lnTo>
                  <a:cubicBezTo>
                    <a:pt x="845" y="72"/>
                    <a:pt x="842" y="76"/>
                    <a:pt x="837" y="84"/>
                  </a:cubicBezTo>
                  <a:cubicBezTo>
                    <a:pt x="828" y="101"/>
                    <a:pt x="823" y="110"/>
                    <a:pt x="822" y="110"/>
                  </a:cubicBezTo>
                  <a:cubicBezTo>
                    <a:pt x="821" y="110"/>
                    <a:pt x="825" y="100"/>
                    <a:pt x="831" y="81"/>
                  </a:cubicBezTo>
                  <a:cubicBezTo>
                    <a:pt x="838" y="68"/>
                    <a:pt x="838" y="51"/>
                    <a:pt x="835" y="51"/>
                  </a:cubicBezTo>
                  <a:lnTo>
                    <a:pt x="835" y="51"/>
                  </a:lnTo>
                  <a:cubicBezTo>
                    <a:pt x="834" y="51"/>
                    <a:pt x="833" y="53"/>
                    <a:pt x="831" y="59"/>
                  </a:cubicBezTo>
                  <a:cubicBezTo>
                    <a:pt x="825" y="78"/>
                    <a:pt x="818" y="75"/>
                    <a:pt x="806" y="94"/>
                  </a:cubicBezTo>
                  <a:cubicBezTo>
                    <a:pt x="803" y="91"/>
                    <a:pt x="800" y="91"/>
                    <a:pt x="806" y="69"/>
                  </a:cubicBezTo>
                  <a:cubicBezTo>
                    <a:pt x="807" y="62"/>
                    <a:pt x="804" y="59"/>
                    <a:pt x="800" y="59"/>
                  </a:cubicBezTo>
                  <a:cubicBezTo>
                    <a:pt x="792" y="59"/>
                    <a:pt x="778" y="69"/>
                    <a:pt x="771" y="81"/>
                  </a:cubicBezTo>
                  <a:cubicBezTo>
                    <a:pt x="770" y="90"/>
                    <a:pt x="768" y="95"/>
                    <a:pt x="767" y="95"/>
                  </a:cubicBezTo>
                  <a:cubicBezTo>
                    <a:pt x="765" y="95"/>
                    <a:pt x="765" y="89"/>
                    <a:pt x="768" y="78"/>
                  </a:cubicBezTo>
                  <a:cubicBezTo>
                    <a:pt x="775" y="59"/>
                    <a:pt x="771" y="56"/>
                    <a:pt x="765" y="56"/>
                  </a:cubicBezTo>
                  <a:cubicBezTo>
                    <a:pt x="763" y="61"/>
                    <a:pt x="761" y="64"/>
                    <a:pt x="761" y="64"/>
                  </a:cubicBezTo>
                  <a:cubicBezTo>
                    <a:pt x="759" y="64"/>
                    <a:pt x="764" y="50"/>
                    <a:pt x="768" y="34"/>
                  </a:cubicBezTo>
                  <a:cubicBezTo>
                    <a:pt x="778" y="15"/>
                    <a:pt x="771" y="15"/>
                    <a:pt x="765" y="12"/>
                  </a:cubicBezTo>
                  <a:cubicBezTo>
                    <a:pt x="759" y="24"/>
                    <a:pt x="751" y="27"/>
                    <a:pt x="742" y="27"/>
                  </a:cubicBezTo>
                  <a:cubicBezTo>
                    <a:pt x="736" y="27"/>
                    <a:pt x="730" y="26"/>
                    <a:pt x="724" y="25"/>
                  </a:cubicBezTo>
                  <a:cubicBezTo>
                    <a:pt x="722" y="24"/>
                    <a:pt x="720" y="24"/>
                    <a:pt x="718" y="24"/>
                  </a:cubicBezTo>
                  <a:cubicBezTo>
                    <a:pt x="704" y="24"/>
                    <a:pt x="695" y="45"/>
                    <a:pt x="684" y="81"/>
                  </a:cubicBezTo>
                  <a:lnTo>
                    <a:pt x="674" y="122"/>
                  </a:lnTo>
                  <a:lnTo>
                    <a:pt x="681" y="78"/>
                  </a:lnTo>
                  <a:cubicBezTo>
                    <a:pt x="684" y="59"/>
                    <a:pt x="684" y="15"/>
                    <a:pt x="684" y="15"/>
                  </a:cubicBezTo>
                  <a:lnTo>
                    <a:pt x="684" y="15"/>
                  </a:lnTo>
                  <a:cubicBezTo>
                    <a:pt x="681" y="15"/>
                    <a:pt x="677" y="37"/>
                    <a:pt x="674" y="56"/>
                  </a:cubicBezTo>
                  <a:cubicBezTo>
                    <a:pt x="673" y="67"/>
                    <a:pt x="671" y="73"/>
                    <a:pt x="669" y="73"/>
                  </a:cubicBezTo>
                  <a:cubicBezTo>
                    <a:pt x="667" y="73"/>
                    <a:pt x="665" y="67"/>
                    <a:pt x="662" y="56"/>
                  </a:cubicBezTo>
                  <a:cubicBezTo>
                    <a:pt x="659" y="45"/>
                    <a:pt x="656" y="39"/>
                    <a:pt x="654" y="39"/>
                  </a:cubicBezTo>
                  <a:cubicBezTo>
                    <a:pt x="651" y="39"/>
                    <a:pt x="649" y="44"/>
                    <a:pt x="646" y="53"/>
                  </a:cubicBezTo>
                  <a:cubicBezTo>
                    <a:pt x="643" y="53"/>
                    <a:pt x="640" y="53"/>
                    <a:pt x="637" y="31"/>
                  </a:cubicBezTo>
                  <a:cubicBezTo>
                    <a:pt x="630" y="31"/>
                    <a:pt x="630" y="31"/>
                    <a:pt x="630" y="53"/>
                  </a:cubicBezTo>
                  <a:cubicBezTo>
                    <a:pt x="630" y="62"/>
                    <a:pt x="629" y="67"/>
                    <a:pt x="627" y="67"/>
                  </a:cubicBezTo>
                  <a:cubicBezTo>
                    <a:pt x="625" y="67"/>
                    <a:pt x="623" y="61"/>
                    <a:pt x="621" y="50"/>
                  </a:cubicBezTo>
                  <a:cubicBezTo>
                    <a:pt x="619" y="26"/>
                    <a:pt x="614" y="16"/>
                    <a:pt x="610" y="16"/>
                  </a:cubicBezTo>
                  <a:cubicBezTo>
                    <a:pt x="608" y="16"/>
                    <a:pt x="605" y="22"/>
                    <a:pt x="605" y="31"/>
                  </a:cubicBezTo>
                  <a:cubicBezTo>
                    <a:pt x="605" y="50"/>
                    <a:pt x="602" y="50"/>
                    <a:pt x="599" y="50"/>
                  </a:cubicBezTo>
                  <a:cubicBezTo>
                    <a:pt x="593" y="50"/>
                    <a:pt x="590" y="50"/>
                    <a:pt x="587" y="72"/>
                  </a:cubicBezTo>
                  <a:lnTo>
                    <a:pt x="577" y="72"/>
                  </a:lnTo>
                  <a:cubicBezTo>
                    <a:pt x="574" y="72"/>
                    <a:pt x="577" y="50"/>
                    <a:pt x="580" y="50"/>
                  </a:cubicBezTo>
                  <a:lnTo>
                    <a:pt x="577" y="28"/>
                  </a:lnTo>
                  <a:cubicBezTo>
                    <a:pt x="568" y="28"/>
                    <a:pt x="565" y="28"/>
                    <a:pt x="562" y="50"/>
                  </a:cubicBezTo>
                  <a:cubicBezTo>
                    <a:pt x="560" y="71"/>
                    <a:pt x="560" y="82"/>
                    <a:pt x="560" y="82"/>
                  </a:cubicBezTo>
                  <a:cubicBezTo>
                    <a:pt x="560" y="82"/>
                    <a:pt x="560" y="71"/>
                    <a:pt x="558" y="50"/>
                  </a:cubicBezTo>
                  <a:cubicBezTo>
                    <a:pt x="556" y="37"/>
                    <a:pt x="552" y="22"/>
                    <a:pt x="549" y="22"/>
                  </a:cubicBezTo>
                  <a:cubicBezTo>
                    <a:pt x="548" y="22"/>
                    <a:pt x="547" y="24"/>
                    <a:pt x="546" y="31"/>
                  </a:cubicBezTo>
                  <a:cubicBezTo>
                    <a:pt x="546" y="49"/>
                    <a:pt x="545" y="55"/>
                    <a:pt x="543" y="55"/>
                  </a:cubicBezTo>
                  <a:cubicBezTo>
                    <a:pt x="542" y="55"/>
                    <a:pt x="540" y="44"/>
                    <a:pt x="540" y="31"/>
                  </a:cubicBezTo>
                  <a:cubicBezTo>
                    <a:pt x="540" y="11"/>
                    <a:pt x="540" y="0"/>
                    <a:pt x="538" y="0"/>
                  </a:cubicBezTo>
                  <a:close/>
                  <a:moveTo>
                    <a:pt x="1257" y="1287"/>
                  </a:moveTo>
                  <a:cubicBezTo>
                    <a:pt x="1256" y="1287"/>
                    <a:pt x="1255" y="1288"/>
                    <a:pt x="1254" y="1291"/>
                  </a:cubicBezTo>
                  <a:cubicBezTo>
                    <a:pt x="1260" y="1303"/>
                    <a:pt x="1267" y="1313"/>
                    <a:pt x="1276" y="1325"/>
                  </a:cubicBezTo>
                  <a:cubicBezTo>
                    <a:pt x="1281" y="1331"/>
                    <a:pt x="1285" y="1333"/>
                    <a:pt x="1287" y="1333"/>
                  </a:cubicBezTo>
                  <a:cubicBezTo>
                    <a:pt x="1291" y="1333"/>
                    <a:pt x="1287" y="1323"/>
                    <a:pt x="1273" y="1300"/>
                  </a:cubicBezTo>
                  <a:cubicBezTo>
                    <a:pt x="1263" y="1291"/>
                    <a:pt x="1260" y="1287"/>
                    <a:pt x="1257" y="1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52"/>
            <p:cNvSpPr/>
            <p:nvPr/>
          </p:nvSpPr>
          <p:spPr>
            <a:xfrm>
              <a:off x="7785525" y="2553275"/>
              <a:ext cx="32250" cy="33400"/>
            </a:xfrm>
            <a:custGeom>
              <a:avLst/>
              <a:gdLst/>
              <a:ahLst/>
              <a:cxnLst/>
              <a:rect l="l" t="t" r="r" b="b"/>
              <a:pathLst>
                <a:path w="1290" h="1336" extrusionOk="0">
                  <a:moveTo>
                    <a:pt x="449" y="9"/>
                  </a:moveTo>
                  <a:cubicBezTo>
                    <a:pt x="449" y="9"/>
                    <a:pt x="452" y="18"/>
                    <a:pt x="458" y="43"/>
                  </a:cubicBezTo>
                  <a:cubicBezTo>
                    <a:pt x="458" y="44"/>
                    <a:pt x="459" y="44"/>
                    <a:pt x="459" y="45"/>
                  </a:cubicBezTo>
                  <a:lnTo>
                    <a:pt x="459" y="45"/>
                  </a:lnTo>
                  <a:cubicBezTo>
                    <a:pt x="458" y="39"/>
                    <a:pt x="457" y="31"/>
                    <a:pt x="455" y="21"/>
                  </a:cubicBezTo>
                  <a:cubicBezTo>
                    <a:pt x="451" y="13"/>
                    <a:pt x="449" y="9"/>
                    <a:pt x="449" y="9"/>
                  </a:cubicBezTo>
                  <a:close/>
                  <a:moveTo>
                    <a:pt x="430" y="93"/>
                  </a:moveTo>
                  <a:lnTo>
                    <a:pt x="430" y="93"/>
                  </a:lnTo>
                  <a:cubicBezTo>
                    <a:pt x="428" y="93"/>
                    <a:pt x="430" y="101"/>
                    <a:pt x="430" y="101"/>
                  </a:cubicBezTo>
                  <a:cubicBezTo>
                    <a:pt x="431" y="101"/>
                    <a:pt x="431" y="99"/>
                    <a:pt x="430" y="93"/>
                  </a:cubicBezTo>
                  <a:close/>
                  <a:moveTo>
                    <a:pt x="461" y="105"/>
                  </a:moveTo>
                  <a:lnTo>
                    <a:pt x="470" y="124"/>
                  </a:lnTo>
                  <a:lnTo>
                    <a:pt x="467" y="127"/>
                  </a:lnTo>
                  <a:cubicBezTo>
                    <a:pt x="464" y="127"/>
                    <a:pt x="464" y="127"/>
                    <a:pt x="458" y="109"/>
                  </a:cubicBezTo>
                  <a:lnTo>
                    <a:pt x="461" y="105"/>
                  </a:lnTo>
                  <a:close/>
                  <a:moveTo>
                    <a:pt x="423" y="115"/>
                  </a:moveTo>
                  <a:lnTo>
                    <a:pt x="436" y="134"/>
                  </a:lnTo>
                  <a:lnTo>
                    <a:pt x="433" y="137"/>
                  </a:lnTo>
                  <a:cubicBezTo>
                    <a:pt x="430" y="137"/>
                    <a:pt x="430" y="137"/>
                    <a:pt x="420" y="118"/>
                  </a:cubicBezTo>
                  <a:lnTo>
                    <a:pt x="423" y="115"/>
                  </a:lnTo>
                  <a:close/>
                  <a:moveTo>
                    <a:pt x="493" y="101"/>
                  </a:moveTo>
                  <a:cubicBezTo>
                    <a:pt x="495" y="101"/>
                    <a:pt x="495" y="105"/>
                    <a:pt x="495" y="121"/>
                  </a:cubicBezTo>
                  <a:cubicBezTo>
                    <a:pt x="495" y="132"/>
                    <a:pt x="495" y="138"/>
                    <a:pt x="494" y="138"/>
                  </a:cubicBezTo>
                  <a:cubicBezTo>
                    <a:pt x="492" y="138"/>
                    <a:pt x="491" y="132"/>
                    <a:pt x="489" y="121"/>
                  </a:cubicBezTo>
                  <a:cubicBezTo>
                    <a:pt x="483" y="102"/>
                    <a:pt x="483" y="102"/>
                    <a:pt x="489" y="102"/>
                  </a:cubicBezTo>
                  <a:cubicBezTo>
                    <a:pt x="491" y="101"/>
                    <a:pt x="492" y="101"/>
                    <a:pt x="493" y="101"/>
                  </a:cubicBezTo>
                  <a:close/>
                  <a:moveTo>
                    <a:pt x="398" y="146"/>
                  </a:moveTo>
                  <a:cubicBezTo>
                    <a:pt x="405" y="159"/>
                    <a:pt x="411" y="171"/>
                    <a:pt x="417" y="184"/>
                  </a:cubicBezTo>
                  <a:lnTo>
                    <a:pt x="414" y="184"/>
                  </a:lnTo>
                  <a:cubicBezTo>
                    <a:pt x="414" y="184"/>
                    <a:pt x="413" y="184"/>
                    <a:pt x="413" y="184"/>
                  </a:cubicBezTo>
                  <a:cubicBezTo>
                    <a:pt x="409" y="184"/>
                    <a:pt x="401" y="168"/>
                    <a:pt x="401" y="168"/>
                  </a:cubicBezTo>
                  <a:cubicBezTo>
                    <a:pt x="401" y="168"/>
                    <a:pt x="392" y="149"/>
                    <a:pt x="398" y="146"/>
                  </a:cubicBezTo>
                  <a:close/>
                  <a:moveTo>
                    <a:pt x="874" y="152"/>
                  </a:moveTo>
                  <a:cubicBezTo>
                    <a:pt x="874" y="152"/>
                    <a:pt x="874" y="152"/>
                    <a:pt x="875" y="152"/>
                  </a:cubicBezTo>
                  <a:lnTo>
                    <a:pt x="878" y="152"/>
                  </a:lnTo>
                  <a:cubicBezTo>
                    <a:pt x="872" y="165"/>
                    <a:pt x="862" y="177"/>
                    <a:pt x="856" y="190"/>
                  </a:cubicBezTo>
                  <a:lnTo>
                    <a:pt x="853" y="187"/>
                  </a:lnTo>
                  <a:cubicBezTo>
                    <a:pt x="861" y="169"/>
                    <a:pt x="870" y="152"/>
                    <a:pt x="874" y="152"/>
                  </a:cubicBezTo>
                  <a:close/>
                  <a:moveTo>
                    <a:pt x="571" y="196"/>
                  </a:moveTo>
                  <a:lnTo>
                    <a:pt x="574" y="218"/>
                  </a:lnTo>
                  <a:cubicBezTo>
                    <a:pt x="577" y="240"/>
                    <a:pt x="574" y="240"/>
                    <a:pt x="574" y="240"/>
                  </a:cubicBezTo>
                  <a:cubicBezTo>
                    <a:pt x="571" y="240"/>
                    <a:pt x="571" y="240"/>
                    <a:pt x="568" y="218"/>
                  </a:cubicBezTo>
                  <a:cubicBezTo>
                    <a:pt x="568" y="218"/>
                    <a:pt x="568" y="199"/>
                    <a:pt x="571" y="196"/>
                  </a:cubicBezTo>
                  <a:close/>
                  <a:moveTo>
                    <a:pt x="269" y="209"/>
                  </a:moveTo>
                  <a:cubicBezTo>
                    <a:pt x="269" y="209"/>
                    <a:pt x="271" y="210"/>
                    <a:pt x="276" y="215"/>
                  </a:cubicBezTo>
                  <a:lnTo>
                    <a:pt x="289" y="231"/>
                  </a:lnTo>
                  <a:cubicBezTo>
                    <a:pt x="296" y="245"/>
                    <a:pt x="304" y="259"/>
                    <a:pt x="303" y="259"/>
                  </a:cubicBezTo>
                  <a:cubicBezTo>
                    <a:pt x="303" y="259"/>
                    <a:pt x="301" y="257"/>
                    <a:pt x="298" y="253"/>
                  </a:cubicBezTo>
                  <a:cubicBezTo>
                    <a:pt x="289" y="240"/>
                    <a:pt x="279" y="231"/>
                    <a:pt x="273" y="218"/>
                  </a:cubicBezTo>
                  <a:cubicBezTo>
                    <a:pt x="273" y="218"/>
                    <a:pt x="267" y="209"/>
                    <a:pt x="269" y="209"/>
                  </a:cubicBezTo>
                  <a:close/>
                  <a:moveTo>
                    <a:pt x="1004" y="233"/>
                  </a:moveTo>
                  <a:cubicBezTo>
                    <a:pt x="1008" y="233"/>
                    <a:pt x="1009" y="235"/>
                    <a:pt x="1009" y="237"/>
                  </a:cubicBezTo>
                  <a:cubicBezTo>
                    <a:pt x="997" y="256"/>
                    <a:pt x="981" y="265"/>
                    <a:pt x="978" y="265"/>
                  </a:cubicBezTo>
                  <a:lnTo>
                    <a:pt x="978" y="262"/>
                  </a:lnTo>
                  <a:cubicBezTo>
                    <a:pt x="975" y="259"/>
                    <a:pt x="972" y="259"/>
                    <a:pt x="987" y="243"/>
                  </a:cubicBezTo>
                  <a:cubicBezTo>
                    <a:pt x="995" y="235"/>
                    <a:pt x="1001" y="233"/>
                    <a:pt x="1004" y="233"/>
                  </a:cubicBezTo>
                  <a:close/>
                  <a:moveTo>
                    <a:pt x="709" y="281"/>
                  </a:moveTo>
                  <a:lnTo>
                    <a:pt x="709" y="281"/>
                  </a:lnTo>
                  <a:cubicBezTo>
                    <a:pt x="702" y="300"/>
                    <a:pt x="702" y="300"/>
                    <a:pt x="705" y="300"/>
                  </a:cubicBezTo>
                  <a:lnTo>
                    <a:pt x="709" y="281"/>
                  </a:lnTo>
                  <a:close/>
                  <a:moveTo>
                    <a:pt x="238" y="340"/>
                  </a:moveTo>
                  <a:cubicBezTo>
                    <a:pt x="257" y="350"/>
                    <a:pt x="273" y="362"/>
                    <a:pt x="289" y="378"/>
                  </a:cubicBezTo>
                  <a:cubicBezTo>
                    <a:pt x="288" y="379"/>
                    <a:pt x="287" y="380"/>
                    <a:pt x="286" y="380"/>
                  </a:cubicBezTo>
                  <a:cubicBezTo>
                    <a:pt x="284" y="380"/>
                    <a:pt x="280" y="377"/>
                    <a:pt x="270" y="369"/>
                  </a:cubicBezTo>
                  <a:cubicBezTo>
                    <a:pt x="251" y="359"/>
                    <a:pt x="235" y="344"/>
                    <a:pt x="238" y="340"/>
                  </a:cubicBezTo>
                  <a:close/>
                  <a:moveTo>
                    <a:pt x="1123" y="474"/>
                  </a:moveTo>
                  <a:cubicBezTo>
                    <a:pt x="1125" y="474"/>
                    <a:pt x="1125" y="475"/>
                    <a:pt x="1125" y="475"/>
                  </a:cubicBezTo>
                  <a:lnTo>
                    <a:pt x="1107" y="485"/>
                  </a:lnTo>
                  <a:lnTo>
                    <a:pt x="1085" y="485"/>
                  </a:lnTo>
                  <a:lnTo>
                    <a:pt x="1085" y="481"/>
                  </a:lnTo>
                  <a:cubicBezTo>
                    <a:pt x="1100" y="479"/>
                    <a:pt x="1117" y="474"/>
                    <a:pt x="1123" y="474"/>
                  </a:cubicBezTo>
                  <a:close/>
                  <a:moveTo>
                    <a:pt x="1006" y="543"/>
                  </a:moveTo>
                  <a:cubicBezTo>
                    <a:pt x="1008" y="543"/>
                    <a:pt x="1009" y="543"/>
                    <a:pt x="1009" y="544"/>
                  </a:cubicBezTo>
                  <a:lnTo>
                    <a:pt x="1013" y="547"/>
                  </a:lnTo>
                  <a:cubicBezTo>
                    <a:pt x="997" y="550"/>
                    <a:pt x="984" y="550"/>
                    <a:pt x="969" y="550"/>
                  </a:cubicBezTo>
                  <a:cubicBezTo>
                    <a:pt x="985" y="546"/>
                    <a:pt x="999" y="543"/>
                    <a:pt x="1006" y="543"/>
                  </a:cubicBezTo>
                  <a:close/>
                  <a:moveTo>
                    <a:pt x="1153" y="587"/>
                  </a:moveTo>
                  <a:cubicBezTo>
                    <a:pt x="1162" y="587"/>
                    <a:pt x="1170" y="588"/>
                    <a:pt x="1179" y="588"/>
                  </a:cubicBezTo>
                  <a:cubicBezTo>
                    <a:pt x="1165" y="590"/>
                    <a:pt x="1150" y="592"/>
                    <a:pt x="1136" y="592"/>
                  </a:cubicBezTo>
                  <a:cubicBezTo>
                    <a:pt x="1130" y="592"/>
                    <a:pt x="1125" y="592"/>
                    <a:pt x="1119" y="591"/>
                  </a:cubicBezTo>
                  <a:cubicBezTo>
                    <a:pt x="1119" y="588"/>
                    <a:pt x="1119" y="588"/>
                    <a:pt x="1138" y="588"/>
                  </a:cubicBezTo>
                  <a:cubicBezTo>
                    <a:pt x="1143" y="587"/>
                    <a:pt x="1148" y="587"/>
                    <a:pt x="1153" y="587"/>
                  </a:cubicBezTo>
                  <a:close/>
                  <a:moveTo>
                    <a:pt x="1132" y="679"/>
                  </a:moveTo>
                  <a:cubicBezTo>
                    <a:pt x="1154" y="682"/>
                    <a:pt x="1176" y="682"/>
                    <a:pt x="1172" y="688"/>
                  </a:cubicBezTo>
                  <a:lnTo>
                    <a:pt x="1154" y="688"/>
                  </a:lnTo>
                  <a:lnTo>
                    <a:pt x="1132" y="682"/>
                  </a:lnTo>
                  <a:lnTo>
                    <a:pt x="1132" y="679"/>
                  </a:lnTo>
                  <a:close/>
                  <a:moveTo>
                    <a:pt x="253" y="762"/>
                  </a:moveTo>
                  <a:cubicBezTo>
                    <a:pt x="256" y="762"/>
                    <a:pt x="228" y="773"/>
                    <a:pt x="198" y="782"/>
                  </a:cubicBezTo>
                  <a:cubicBezTo>
                    <a:pt x="179" y="787"/>
                    <a:pt x="169" y="789"/>
                    <a:pt x="167" y="789"/>
                  </a:cubicBezTo>
                  <a:cubicBezTo>
                    <a:pt x="165" y="789"/>
                    <a:pt x="174" y="786"/>
                    <a:pt x="195" y="779"/>
                  </a:cubicBezTo>
                  <a:cubicBezTo>
                    <a:pt x="207" y="773"/>
                    <a:pt x="223" y="767"/>
                    <a:pt x="235" y="767"/>
                  </a:cubicBezTo>
                  <a:cubicBezTo>
                    <a:pt x="246" y="763"/>
                    <a:pt x="251" y="762"/>
                    <a:pt x="253" y="762"/>
                  </a:cubicBezTo>
                  <a:close/>
                  <a:moveTo>
                    <a:pt x="784" y="785"/>
                  </a:moveTo>
                  <a:cubicBezTo>
                    <a:pt x="781" y="789"/>
                    <a:pt x="781" y="789"/>
                    <a:pt x="796" y="804"/>
                  </a:cubicBezTo>
                  <a:lnTo>
                    <a:pt x="799" y="801"/>
                  </a:lnTo>
                  <a:cubicBezTo>
                    <a:pt x="784" y="786"/>
                    <a:pt x="784" y="785"/>
                    <a:pt x="784" y="785"/>
                  </a:cubicBezTo>
                  <a:close/>
                  <a:moveTo>
                    <a:pt x="1047" y="885"/>
                  </a:moveTo>
                  <a:cubicBezTo>
                    <a:pt x="1048" y="885"/>
                    <a:pt x="1055" y="889"/>
                    <a:pt x="1053" y="889"/>
                  </a:cubicBezTo>
                  <a:cubicBezTo>
                    <a:pt x="1048" y="886"/>
                    <a:pt x="1047" y="885"/>
                    <a:pt x="1047" y="885"/>
                  </a:cubicBezTo>
                  <a:close/>
                  <a:moveTo>
                    <a:pt x="1009" y="879"/>
                  </a:moveTo>
                  <a:cubicBezTo>
                    <a:pt x="1028" y="892"/>
                    <a:pt x="1044" y="901"/>
                    <a:pt x="1044" y="905"/>
                  </a:cubicBezTo>
                  <a:lnTo>
                    <a:pt x="1025" y="898"/>
                  </a:lnTo>
                  <a:lnTo>
                    <a:pt x="1009" y="883"/>
                  </a:lnTo>
                  <a:lnTo>
                    <a:pt x="1009" y="879"/>
                  </a:lnTo>
                  <a:close/>
                  <a:moveTo>
                    <a:pt x="900" y="908"/>
                  </a:moveTo>
                  <a:lnTo>
                    <a:pt x="900" y="908"/>
                  </a:lnTo>
                  <a:cubicBezTo>
                    <a:pt x="904" y="913"/>
                    <a:pt x="905" y="915"/>
                    <a:pt x="904" y="915"/>
                  </a:cubicBezTo>
                  <a:cubicBezTo>
                    <a:pt x="903" y="915"/>
                    <a:pt x="898" y="910"/>
                    <a:pt x="900" y="908"/>
                  </a:cubicBezTo>
                  <a:close/>
                  <a:moveTo>
                    <a:pt x="336" y="901"/>
                  </a:moveTo>
                  <a:lnTo>
                    <a:pt x="329" y="920"/>
                  </a:lnTo>
                  <a:cubicBezTo>
                    <a:pt x="342" y="901"/>
                    <a:pt x="342" y="901"/>
                    <a:pt x="339" y="901"/>
                  </a:cubicBezTo>
                  <a:close/>
                  <a:moveTo>
                    <a:pt x="982" y="895"/>
                  </a:moveTo>
                  <a:lnTo>
                    <a:pt x="982" y="895"/>
                  </a:lnTo>
                  <a:cubicBezTo>
                    <a:pt x="985" y="895"/>
                    <a:pt x="995" y="899"/>
                    <a:pt x="1013" y="911"/>
                  </a:cubicBezTo>
                  <a:cubicBezTo>
                    <a:pt x="1031" y="923"/>
                    <a:pt x="1031" y="923"/>
                    <a:pt x="1028" y="926"/>
                  </a:cubicBezTo>
                  <a:cubicBezTo>
                    <a:pt x="1016" y="920"/>
                    <a:pt x="1003" y="911"/>
                    <a:pt x="991" y="905"/>
                  </a:cubicBezTo>
                  <a:cubicBezTo>
                    <a:pt x="983" y="899"/>
                    <a:pt x="980" y="895"/>
                    <a:pt x="982" y="895"/>
                  </a:cubicBezTo>
                  <a:close/>
                  <a:moveTo>
                    <a:pt x="844" y="923"/>
                  </a:moveTo>
                  <a:cubicBezTo>
                    <a:pt x="844" y="923"/>
                    <a:pt x="844" y="923"/>
                    <a:pt x="843" y="923"/>
                  </a:cubicBezTo>
                  <a:lnTo>
                    <a:pt x="840" y="923"/>
                  </a:lnTo>
                  <a:cubicBezTo>
                    <a:pt x="850" y="936"/>
                    <a:pt x="859" y="945"/>
                    <a:pt x="868" y="958"/>
                  </a:cubicBezTo>
                  <a:cubicBezTo>
                    <a:pt x="868" y="955"/>
                    <a:pt x="856" y="939"/>
                    <a:pt x="856" y="939"/>
                  </a:cubicBezTo>
                  <a:cubicBezTo>
                    <a:pt x="856" y="939"/>
                    <a:pt x="848" y="923"/>
                    <a:pt x="844" y="923"/>
                  </a:cubicBezTo>
                  <a:close/>
                  <a:moveTo>
                    <a:pt x="740" y="923"/>
                  </a:moveTo>
                  <a:lnTo>
                    <a:pt x="756" y="961"/>
                  </a:lnTo>
                  <a:lnTo>
                    <a:pt x="749" y="942"/>
                  </a:lnTo>
                  <a:lnTo>
                    <a:pt x="740" y="923"/>
                  </a:lnTo>
                  <a:close/>
                  <a:moveTo>
                    <a:pt x="988" y="970"/>
                  </a:moveTo>
                  <a:cubicBezTo>
                    <a:pt x="990" y="970"/>
                    <a:pt x="1003" y="983"/>
                    <a:pt x="1003" y="983"/>
                  </a:cubicBezTo>
                  <a:cubicBezTo>
                    <a:pt x="1010" y="989"/>
                    <a:pt x="1010" y="991"/>
                    <a:pt x="1009" y="991"/>
                  </a:cubicBezTo>
                  <a:cubicBezTo>
                    <a:pt x="1007" y="991"/>
                    <a:pt x="1002" y="989"/>
                    <a:pt x="999" y="989"/>
                  </a:cubicBezTo>
                  <a:cubicBezTo>
                    <a:pt x="998" y="989"/>
                    <a:pt x="997" y="989"/>
                    <a:pt x="997" y="989"/>
                  </a:cubicBezTo>
                  <a:lnTo>
                    <a:pt x="997" y="986"/>
                  </a:lnTo>
                  <a:cubicBezTo>
                    <a:pt x="981" y="977"/>
                    <a:pt x="981" y="977"/>
                    <a:pt x="987" y="970"/>
                  </a:cubicBezTo>
                  <a:cubicBezTo>
                    <a:pt x="987" y="970"/>
                    <a:pt x="988" y="970"/>
                    <a:pt x="988" y="970"/>
                  </a:cubicBezTo>
                  <a:close/>
                  <a:moveTo>
                    <a:pt x="245" y="959"/>
                  </a:moveTo>
                  <a:cubicBezTo>
                    <a:pt x="246" y="959"/>
                    <a:pt x="247" y="960"/>
                    <a:pt x="248" y="961"/>
                  </a:cubicBezTo>
                  <a:cubicBezTo>
                    <a:pt x="251" y="964"/>
                    <a:pt x="251" y="964"/>
                    <a:pt x="235" y="980"/>
                  </a:cubicBezTo>
                  <a:cubicBezTo>
                    <a:pt x="235" y="980"/>
                    <a:pt x="225" y="993"/>
                    <a:pt x="221" y="993"/>
                  </a:cubicBezTo>
                  <a:cubicBezTo>
                    <a:pt x="220" y="993"/>
                    <a:pt x="220" y="993"/>
                    <a:pt x="220" y="992"/>
                  </a:cubicBezTo>
                  <a:lnTo>
                    <a:pt x="229" y="973"/>
                  </a:lnTo>
                  <a:cubicBezTo>
                    <a:pt x="238" y="963"/>
                    <a:pt x="242" y="959"/>
                    <a:pt x="245" y="959"/>
                  </a:cubicBezTo>
                  <a:close/>
                  <a:moveTo>
                    <a:pt x="850" y="989"/>
                  </a:moveTo>
                  <a:cubicBezTo>
                    <a:pt x="853" y="989"/>
                    <a:pt x="853" y="989"/>
                    <a:pt x="862" y="1008"/>
                  </a:cubicBezTo>
                  <a:lnTo>
                    <a:pt x="859" y="1008"/>
                  </a:lnTo>
                  <a:lnTo>
                    <a:pt x="846" y="992"/>
                  </a:lnTo>
                  <a:lnTo>
                    <a:pt x="850" y="989"/>
                  </a:lnTo>
                  <a:close/>
                  <a:moveTo>
                    <a:pt x="820" y="994"/>
                  </a:moveTo>
                  <a:cubicBezTo>
                    <a:pt x="822" y="994"/>
                    <a:pt x="832" y="1012"/>
                    <a:pt x="843" y="1039"/>
                  </a:cubicBezTo>
                  <a:lnTo>
                    <a:pt x="837" y="1042"/>
                  </a:lnTo>
                  <a:cubicBezTo>
                    <a:pt x="828" y="1024"/>
                    <a:pt x="821" y="1005"/>
                    <a:pt x="821" y="1002"/>
                  </a:cubicBezTo>
                  <a:cubicBezTo>
                    <a:pt x="820" y="997"/>
                    <a:pt x="819" y="994"/>
                    <a:pt x="820" y="994"/>
                  </a:cubicBezTo>
                  <a:close/>
                  <a:moveTo>
                    <a:pt x="935" y="1012"/>
                  </a:moveTo>
                  <a:cubicBezTo>
                    <a:pt x="938" y="1012"/>
                    <a:pt x="942" y="1015"/>
                    <a:pt x="950" y="1027"/>
                  </a:cubicBezTo>
                  <a:cubicBezTo>
                    <a:pt x="950" y="1027"/>
                    <a:pt x="966" y="1042"/>
                    <a:pt x="962" y="1046"/>
                  </a:cubicBezTo>
                  <a:cubicBezTo>
                    <a:pt x="956" y="1046"/>
                    <a:pt x="940" y="1033"/>
                    <a:pt x="940" y="1033"/>
                  </a:cubicBezTo>
                  <a:cubicBezTo>
                    <a:pt x="928" y="1014"/>
                    <a:pt x="931" y="1014"/>
                    <a:pt x="931" y="1014"/>
                  </a:cubicBezTo>
                  <a:cubicBezTo>
                    <a:pt x="932" y="1013"/>
                    <a:pt x="933" y="1012"/>
                    <a:pt x="935" y="1012"/>
                  </a:cubicBezTo>
                  <a:close/>
                  <a:moveTo>
                    <a:pt x="273" y="982"/>
                  </a:moveTo>
                  <a:cubicBezTo>
                    <a:pt x="274" y="982"/>
                    <a:pt x="275" y="982"/>
                    <a:pt x="276" y="983"/>
                  </a:cubicBezTo>
                  <a:cubicBezTo>
                    <a:pt x="279" y="986"/>
                    <a:pt x="279" y="989"/>
                    <a:pt x="270" y="1005"/>
                  </a:cubicBezTo>
                  <a:lnTo>
                    <a:pt x="267" y="1005"/>
                  </a:lnTo>
                  <a:cubicBezTo>
                    <a:pt x="271" y="999"/>
                    <a:pt x="272" y="996"/>
                    <a:pt x="271" y="996"/>
                  </a:cubicBezTo>
                  <a:lnTo>
                    <a:pt x="271" y="996"/>
                  </a:lnTo>
                  <a:cubicBezTo>
                    <a:pt x="270" y="996"/>
                    <a:pt x="261" y="1008"/>
                    <a:pt x="254" y="1020"/>
                  </a:cubicBezTo>
                  <a:lnTo>
                    <a:pt x="232" y="1055"/>
                  </a:lnTo>
                  <a:cubicBezTo>
                    <a:pt x="229" y="1055"/>
                    <a:pt x="238" y="1033"/>
                    <a:pt x="251" y="1017"/>
                  </a:cubicBezTo>
                  <a:cubicBezTo>
                    <a:pt x="266" y="988"/>
                    <a:pt x="269" y="982"/>
                    <a:pt x="273" y="982"/>
                  </a:cubicBezTo>
                  <a:close/>
                  <a:moveTo>
                    <a:pt x="708" y="1003"/>
                  </a:moveTo>
                  <a:cubicBezTo>
                    <a:pt x="709" y="1003"/>
                    <a:pt x="710" y="1013"/>
                    <a:pt x="712" y="1036"/>
                  </a:cubicBezTo>
                  <a:lnTo>
                    <a:pt x="715" y="1077"/>
                  </a:lnTo>
                  <a:cubicBezTo>
                    <a:pt x="715" y="1077"/>
                    <a:pt x="714" y="1077"/>
                    <a:pt x="714" y="1077"/>
                  </a:cubicBezTo>
                  <a:cubicBezTo>
                    <a:pt x="712" y="1077"/>
                    <a:pt x="711" y="1056"/>
                    <a:pt x="705" y="1017"/>
                  </a:cubicBezTo>
                  <a:cubicBezTo>
                    <a:pt x="707" y="1008"/>
                    <a:pt x="708" y="1003"/>
                    <a:pt x="708" y="1003"/>
                  </a:cubicBezTo>
                  <a:close/>
                  <a:moveTo>
                    <a:pt x="624" y="1046"/>
                  </a:moveTo>
                  <a:lnTo>
                    <a:pt x="624" y="1064"/>
                  </a:lnTo>
                  <a:lnTo>
                    <a:pt x="624" y="1086"/>
                  </a:lnTo>
                  <a:lnTo>
                    <a:pt x="618" y="1067"/>
                  </a:lnTo>
                  <a:cubicBezTo>
                    <a:pt x="618" y="1046"/>
                    <a:pt x="621" y="1046"/>
                    <a:pt x="624" y="1046"/>
                  </a:cubicBezTo>
                  <a:close/>
                  <a:moveTo>
                    <a:pt x="756" y="1089"/>
                  </a:moveTo>
                  <a:cubicBezTo>
                    <a:pt x="762" y="1111"/>
                    <a:pt x="768" y="1130"/>
                    <a:pt x="765" y="1130"/>
                  </a:cubicBezTo>
                  <a:lnTo>
                    <a:pt x="759" y="1133"/>
                  </a:lnTo>
                  <a:cubicBezTo>
                    <a:pt x="756" y="1118"/>
                    <a:pt x="756" y="1105"/>
                    <a:pt x="752" y="1093"/>
                  </a:cubicBezTo>
                  <a:lnTo>
                    <a:pt x="756" y="1089"/>
                  </a:lnTo>
                  <a:close/>
                  <a:moveTo>
                    <a:pt x="853" y="1127"/>
                  </a:moveTo>
                  <a:lnTo>
                    <a:pt x="859" y="1146"/>
                  </a:lnTo>
                  <a:cubicBezTo>
                    <a:pt x="857" y="1146"/>
                    <a:pt x="858" y="1157"/>
                    <a:pt x="856" y="1157"/>
                  </a:cubicBezTo>
                  <a:cubicBezTo>
                    <a:pt x="856" y="1157"/>
                    <a:pt x="855" y="1155"/>
                    <a:pt x="853" y="1149"/>
                  </a:cubicBezTo>
                  <a:cubicBezTo>
                    <a:pt x="846" y="1149"/>
                    <a:pt x="846" y="1127"/>
                    <a:pt x="853" y="1127"/>
                  </a:cubicBezTo>
                  <a:close/>
                  <a:moveTo>
                    <a:pt x="442" y="1127"/>
                  </a:moveTo>
                  <a:cubicBezTo>
                    <a:pt x="448" y="1130"/>
                    <a:pt x="442" y="1149"/>
                    <a:pt x="430" y="1168"/>
                  </a:cubicBezTo>
                  <a:lnTo>
                    <a:pt x="423" y="1165"/>
                  </a:lnTo>
                  <a:cubicBezTo>
                    <a:pt x="427" y="1146"/>
                    <a:pt x="439" y="1127"/>
                    <a:pt x="442" y="1127"/>
                  </a:cubicBezTo>
                  <a:close/>
                  <a:moveTo>
                    <a:pt x="643" y="1077"/>
                  </a:moveTo>
                  <a:cubicBezTo>
                    <a:pt x="644" y="1077"/>
                    <a:pt x="644" y="1087"/>
                    <a:pt x="646" y="1105"/>
                  </a:cubicBezTo>
                  <a:cubicBezTo>
                    <a:pt x="649" y="1127"/>
                    <a:pt x="649" y="1149"/>
                    <a:pt x="643" y="1168"/>
                  </a:cubicBezTo>
                  <a:lnTo>
                    <a:pt x="636" y="1171"/>
                  </a:lnTo>
                  <a:cubicBezTo>
                    <a:pt x="636" y="1171"/>
                    <a:pt x="640" y="1149"/>
                    <a:pt x="640" y="1127"/>
                  </a:cubicBezTo>
                  <a:cubicBezTo>
                    <a:pt x="641" y="1092"/>
                    <a:pt x="642" y="1077"/>
                    <a:pt x="643" y="1077"/>
                  </a:cubicBezTo>
                  <a:close/>
                  <a:moveTo>
                    <a:pt x="453" y="1164"/>
                  </a:moveTo>
                  <a:cubicBezTo>
                    <a:pt x="449" y="1164"/>
                    <a:pt x="444" y="1178"/>
                    <a:pt x="442" y="1193"/>
                  </a:cubicBezTo>
                  <a:cubicBezTo>
                    <a:pt x="439" y="1212"/>
                    <a:pt x="442" y="1215"/>
                    <a:pt x="452" y="1215"/>
                  </a:cubicBezTo>
                  <a:cubicBezTo>
                    <a:pt x="452" y="1215"/>
                    <a:pt x="452" y="1215"/>
                    <a:pt x="452" y="1215"/>
                  </a:cubicBezTo>
                  <a:cubicBezTo>
                    <a:pt x="456" y="1215"/>
                    <a:pt x="464" y="1196"/>
                    <a:pt x="464" y="1196"/>
                  </a:cubicBezTo>
                  <a:cubicBezTo>
                    <a:pt x="467" y="1177"/>
                    <a:pt x="464" y="1177"/>
                    <a:pt x="458" y="1174"/>
                  </a:cubicBezTo>
                  <a:cubicBezTo>
                    <a:pt x="457" y="1167"/>
                    <a:pt x="455" y="1164"/>
                    <a:pt x="453" y="1164"/>
                  </a:cubicBezTo>
                  <a:close/>
                  <a:moveTo>
                    <a:pt x="44" y="1199"/>
                  </a:moveTo>
                  <a:cubicBezTo>
                    <a:pt x="32" y="1209"/>
                    <a:pt x="22" y="1218"/>
                    <a:pt x="13" y="1227"/>
                  </a:cubicBezTo>
                  <a:lnTo>
                    <a:pt x="16" y="1230"/>
                  </a:lnTo>
                  <a:cubicBezTo>
                    <a:pt x="17" y="1231"/>
                    <a:pt x="18" y="1232"/>
                    <a:pt x="19" y="1232"/>
                  </a:cubicBezTo>
                  <a:cubicBezTo>
                    <a:pt x="26" y="1232"/>
                    <a:pt x="36" y="1216"/>
                    <a:pt x="47" y="1202"/>
                  </a:cubicBezTo>
                  <a:lnTo>
                    <a:pt x="44" y="1199"/>
                  </a:lnTo>
                  <a:close/>
                  <a:moveTo>
                    <a:pt x="537" y="0"/>
                  </a:moveTo>
                  <a:cubicBezTo>
                    <a:pt x="535" y="0"/>
                    <a:pt x="532" y="11"/>
                    <a:pt x="527" y="33"/>
                  </a:cubicBezTo>
                  <a:cubicBezTo>
                    <a:pt x="517" y="33"/>
                    <a:pt x="505" y="55"/>
                    <a:pt x="492" y="58"/>
                  </a:cubicBezTo>
                  <a:cubicBezTo>
                    <a:pt x="488" y="59"/>
                    <a:pt x="484" y="60"/>
                    <a:pt x="480" y="60"/>
                  </a:cubicBezTo>
                  <a:cubicBezTo>
                    <a:pt x="472" y="60"/>
                    <a:pt x="465" y="57"/>
                    <a:pt x="459" y="45"/>
                  </a:cubicBezTo>
                  <a:lnTo>
                    <a:pt x="459" y="45"/>
                  </a:lnTo>
                  <a:cubicBezTo>
                    <a:pt x="461" y="63"/>
                    <a:pt x="455" y="65"/>
                    <a:pt x="448" y="68"/>
                  </a:cubicBezTo>
                  <a:cubicBezTo>
                    <a:pt x="443" y="63"/>
                    <a:pt x="440" y="61"/>
                    <a:pt x="437" y="61"/>
                  </a:cubicBezTo>
                  <a:cubicBezTo>
                    <a:pt x="428" y="61"/>
                    <a:pt x="427" y="77"/>
                    <a:pt x="430" y="93"/>
                  </a:cubicBezTo>
                  <a:lnTo>
                    <a:pt x="439" y="90"/>
                  </a:lnTo>
                  <a:cubicBezTo>
                    <a:pt x="445" y="114"/>
                    <a:pt x="446" y="124"/>
                    <a:pt x="443" y="124"/>
                  </a:cubicBezTo>
                  <a:cubicBezTo>
                    <a:pt x="441" y="124"/>
                    <a:pt x="438" y="119"/>
                    <a:pt x="433" y="112"/>
                  </a:cubicBezTo>
                  <a:cubicBezTo>
                    <a:pt x="433" y="112"/>
                    <a:pt x="432" y="112"/>
                    <a:pt x="432" y="112"/>
                  </a:cubicBezTo>
                  <a:cubicBezTo>
                    <a:pt x="429" y="112"/>
                    <a:pt x="423" y="92"/>
                    <a:pt x="417" y="74"/>
                  </a:cubicBezTo>
                  <a:cubicBezTo>
                    <a:pt x="408" y="55"/>
                    <a:pt x="398" y="36"/>
                    <a:pt x="395" y="36"/>
                  </a:cubicBezTo>
                  <a:lnTo>
                    <a:pt x="395" y="36"/>
                  </a:lnTo>
                  <a:cubicBezTo>
                    <a:pt x="389" y="40"/>
                    <a:pt x="386" y="40"/>
                    <a:pt x="398" y="58"/>
                  </a:cubicBezTo>
                  <a:cubicBezTo>
                    <a:pt x="405" y="77"/>
                    <a:pt x="405" y="77"/>
                    <a:pt x="401" y="80"/>
                  </a:cubicBezTo>
                  <a:cubicBezTo>
                    <a:pt x="395" y="80"/>
                    <a:pt x="392" y="83"/>
                    <a:pt x="395" y="102"/>
                  </a:cubicBezTo>
                  <a:cubicBezTo>
                    <a:pt x="405" y="124"/>
                    <a:pt x="401" y="124"/>
                    <a:pt x="395" y="124"/>
                  </a:cubicBezTo>
                  <a:cubicBezTo>
                    <a:pt x="388" y="110"/>
                    <a:pt x="381" y="108"/>
                    <a:pt x="378" y="108"/>
                  </a:cubicBezTo>
                  <a:cubicBezTo>
                    <a:pt x="377" y="108"/>
                    <a:pt x="376" y="109"/>
                    <a:pt x="376" y="109"/>
                  </a:cubicBezTo>
                  <a:lnTo>
                    <a:pt x="370" y="90"/>
                  </a:lnTo>
                  <a:cubicBezTo>
                    <a:pt x="364" y="77"/>
                    <a:pt x="358" y="65"/>
                    <a:pt x="348" y="55"/>
                  </a:cubicBezTo>
                  <a:lnTo>
                    <a:pt x="348" y="55"/>
                  </a:lnTo>
                  <a:cubicBezTo>
                    <a:pt x="345" y="55"/>
                    <a:pt x="354" y="74"/>
                    <a:pt x="354" y="74"/>
                  </a:cubicBezTo>
                  <a:cubicBezTo>
                    <a:pt x="361" y="93"/>
                    <a:pt x="273" y="137"/>
                    <a:pt x="264" y="146"/>
                  </a:cubicBezTo>
                  <a:cubicBezTo>
                    <a:pt x="257" y="142"/>
                    <a:pt x="252" y="140"/>
                    <a:pt x="248" y="140"/>
                  </a:cubicBezTo>
                  <a:cubicBezTo>
                    <a:pt x="241" y="140"/>
                    <a:pt x="241" y="147"/>
                    <a:pt x="251" y="156"/>
                  </a:cubicBezTo>
                  <a:cubicBezTo>
                    <a:pt x="264" y="171"/>
                    <a:pt x="248" y="184"/>
                    <a:pt x="229" y="199"/>
                  </a:cubicBezTo>
                  <a:cubicBezTo>
                    <a:pt x="207" y="218"/>
                    <a:pt x="195" y="234"/>
                    <a:pt x="210" y="246"/>
                  </a:cubicBezTo>
                  <a:lnTo>
                    <a:pt x="204" y="256"/>
                  </a:lnTo>
                  <a:cubicBezTo>
                    <a:pt x="198" y="259"/>
                    <a:pt x="210" y="281"/>
                    <a:pt x="207" y="281"/>
                  </a:cubicBezTo>
                  <a:cubicBezTo>
                    <a:pt x="214" y="290"/>
                    <a:pt x="217" y="294"/>
                    <a:pt x="216" y="294"/>
                  </a:cubicBezTo>
                  <a:cubicBezTo>
                    <a:pt x="215" y="294"/>
                    <a:pt x="211" y="291"/>
                    <a:pt x="204" y="284"/>
                  </a:cubicBezTo>
                  <a:cubicBezTo>
                    <a:pt x="190" y="273"/>
                    <a:pt x="173" y="262"/>
                    <a:pt x="170" y="262"/>
                  </a:cubicBezTo>
                  <a:cubicBezTo>
                    <a:pt x="170" y="262"/>
                    <a:pt x="170" y="262"/>
                    <a:pt x="170" y="262"/>
                  </a:cubicBezTo>
                  <a:cubicBezTo>
                    <a:pt x="163" y="268"/>
                    <a:pt x="179" y="281"/>
                    <a:pt x="198" y="293"/>
                  </a:cubicBezTo>
                  <a:cubicBezTo>
                    <a:pt x="213" y="306"/>
                    <a:pt x="210" y="309"/>
                    <a:pt x="210" y="309"/>
                  </a:cubicBezTo>
                  <a:cubicBezTo>
                    <a:pt x="210" y="310"/>
                    <a:pt x="210" y="311"/>
                    <a:pt x="210" y="311"/>
                  </a:cubicBezTo>
                  <a:cubicBezTo>
                    <a:pt x="208" y="311"/>
                    <a:pt x="204" y="308"/>
                    <a:pt x="191" y="300"/>
                  </a:cubicBezTo>
                  <a:lnTo>
                    <a:pt x="157" y="275"/>
                  </a:lnTo>
                  <a:lnTo>
                    <a:pt x="157" y="278"/>
                  </a:lnTo>
                  <a:cubicBezTo>
                    <a:pt x="173" y="290"/>
                    <a:pt x="170" y="293"/>
                    <a:pt x="170" y="293"/>
                  </a:cubicBezTo>
                  <a:cubicBezTo>
                    <a:pt x="169" y="294"/>
                    <a:pt x="168" y="295"/>
                    <a:pt x="167" y="295"/>
                  </a:cubicBezTo>
                  <a:cubicBezTo>
                    <a:pt x="164" y="295"/>
                    <a:pt x="157" y="290"/>
                    <a:pt x="132" y="271"/>
                  </a:cubicBezTo>
                  <a:cubicBezTo>
                    <a:pt x="118" y="262"/>
                    <a:pt x="110" y="257"/>
                    <a:pt x="108" y="257"/>
                  </a:cubicBezTo>
                  <a:lnTo>
                    <a:pt x="108" y="257"/>
                  </a:lnTo>
                  <a:cubicBezTo>
                    <a:pt x="104" y="257"/>
                    <a:pt x="111" y="265"/>
                    <a:pt x="129" y="281"/>
                  </a:cubicBezTo>
                  <a:lnTo>
                    <a:pt x="141" y="297"/>
                  </a:lnTo>
                  <a:cubicBezTo>
                    <a:pt x="133" y="292"/>
                    <a:pt x="128" y="291"/>
                    <a:pt x="126" y="291"/>
                  </a:cubicBezTo>
                  <a:cubicBezTo>
                    <a:pt x="117" y="291"/>
                    <a:pt x="139" y="312"/>
                    <a:pt x="151" y="322"/>
                  </a:cubicBezTo>
                  <a:cubicBezTo>
                    <a:pt x="135" y="314"/>
                    <a:pt x="126" y="311"/>
                    <a:pt x="122" y="311"/>
                  </a:cubicBezTo>
                  <a:cubicBezTo>
                    <a:pt x="117" y="311"/>
                    <a:pt x="124" y="318"/>
                    <a:pt x="144" y="331"/>
                  </a:cubicBezTo>
                  <a:cubicBezTo>
                    <a:pt x="154" y="339"/>
                    <a:pt x="158" y="343"/>
                    <a:pt x="154" y="343"/>
                  </a:cubicBezTo>
                  <a:cubicBezTo>
                    <a:pt x="152" y="343"/>
                    <a:pt x="147" y="341"/>
                    <a:pt x="138" y="337"/>
                  </a:cubicBezTo>
                  <a:cubicBezTo>
                    <a:pt x="132" y="335"/>
                    <a:pt x="127" y="334"/>
                    <a:pt x="123" y="334"/>
                  </a:cubicBezTo>
                  <a:cubicBezTo>
                    <a:pt x="117" y="334"/>
                    <a:pt x="115" y="338"/>
                    <a:pt x="113" y="344"/>
                  </a:cubicBezTo>
                  <a:cubicBezTo>
                    <a:pt x="129" y="356"/>
                    <a:pt x="116" y="378"/>
                    <a:pt x="104" y="409"/>
                  </a:cubicBezTo>
                  <a:cubicBezTo>
                    <a:pt x="88" y="441"/>
                    <a:pt x="82" y="466"/>
                    <a:pt x="101" y="469"/>
                  </a:cubicBezTo>
                  <a:cubicBezTo>
                    <a:pt x="101" y="472"/>
                    <a:pt x="101" y="472"/>
                    <a:pt x="79" y="472"/>
                  </a:cubicBezTo>
                  <a:cubicBezTo>
                    <a:pt x="73" y="470"/>
                    <a:pt x="68" y="469"/>
                    <a:pt x="66" y="469"/>
                  </a:cubicBezTo>
                  <a:cubicBezTo>
                    <a:pt x="62" y="469"/>
                    <a:pt x="70" y="474"/>
                    <a:pt x="97" y="485"/>
                  </a:cubicBezTo>
                  <a:cubicBezTo>
                    <a:pt x="108" y="490"/>
                    <a:pt x="119" y="493"/>
                    <a:pt x="119" y="493"/>
                  </a:cubicBezTo>
                  <a:cubicBezTo>
                    <a:pt x="118" y="493"/>
                    <a:pt x="111" y="492"/>
                    <a:pt x="94" y="488"/>
                  </a:cubicBezTo>
                  <a:cubicBezTo>
                    <a:pt x="91" y="487"/>
                    <a:pt x="89" y="487"/>
                    <a:pt x="86" y="487"/>
                  </a:cubicBezTo>
                  <a:cubicBezTo>
                    <a:pt x="74" y="487"/>
                    <a:pt x="72" y="493"/>
                    <a:pt x="69" y="507"/>
                  </a:cubicBezTo>
                  <a:cubicBezTo>
                    <a:pt x="66" y="519"/>
                    <a:pt x="63" y="535"/>
                    <a:pt x="85" y="538"/>
                  </a:cubicBezTo>
                  <a:cubicBezTo>
                    <a:pt x="95" y="543"/>
                    <a:pt x="100" y="545"/>
                    <a:pt x="98" y="545"/>
                  </a:cubicBezTo>
                  <a:cubicBezTo>
                    <a:pt x="97" y="545"/>
                    <a:pt x="92" y="544"/>
                    <a:pt x="82" y="541"/>
                  </a:cubicBezTo>
                  <a:cubicBezTo>
                    <a:pt x="73" y="538"/>
                    <a:pt x="65" y="537"/>
                    <a:pt x="59" y="537"/>
                  </a:cubicBezTo>
                  <a:cubicBezTo>
                    <a:pt x="36" y="537"/>
                    <a:pt x="28" y="552"/>
                    <a:pt x="57" y="566"/>
                  </a:cubicBezTo>
                  <a:cubicBezTo>
                    <a:pt x="57" y="569"/>
                    <a:pt x="57" y="572"/>
                    <a:pt x="35" y="572"/>
                  </a:cubicBezTo>
                  <a:cubicBezTo>
                    <a:pt x="35" y="575"/>
                    <a:pt x="35" y="579"/>
                    <a:pt x="54" y="594"/>
                  </a:cubicBezTo>
                  <a:cubicBezTo>
                    <a:pt x="54" y="604"/>
                    <a:pt x="54" y="613"/>
                    <a:pt x="50" y="622"/>
                  </a:cubicBezTo>
                  <a:cubicBezTo>
                    <a:pt x="50" y="629"/>
                    <a:pt x="72" y="638"/>
                    <a:pt x="72" y="638"/>
                  </a:cubicBezTo>
                  <a:cubicBezTo>
                    <a:pt x="72" y="639"/>
                    <a:pt x="72" y="640"/>
                    <a:pt x="72" y="641"/>
                  </a:cubicBezTo>
                  <a:cubicBezTo>
                    <a:pt x="50" y="641"/>
                    <a:pt x="50" y="660"/>
                    <a:pt x="54" y="688"/>
                  </a:cubicBezTo>
                  <a:cubicBezTo>
                    <a:pt x="54" y="716"/>
                    <a:pt x="60" y="742"/>
                    <a:pt x="38" y="748"/>
                  </a:cubicBezTo>
                  <a:cubicBezTo>
                    <a:pt x="38" y="748"/>
                    <a:pt x="41" y="754"/>
                    <a:pt x="60" y="754"/>
                  </a:cubicBezTo>
                  <a:cubicBezTo>
                    <a:pt x="74" y="752"/>
                    <a:pt x="84" y="751"/>
                    <a:pt x="90" y="751"/>
                  </a:cubicBezTo>
                  <a:cubicBezTo>
                    <a:pt x="100" y="751"/>
                    <a:pt x="96" y="754"/>
                    <a:pt x="82" y="760"/>
                  </a:cubicBezTo>
                  <a:cubicBezTo>
                    <a:pt x="51" y="771"/>
                    <a:pt x="48" y="785"/>
                    <a:pt x="69" y="785"/>
                  </a:cubicBezTo>
                  <a:cubicBezTo>
                    <a:pt x="74" y="785"/>
                    <a:pt x="80" y="784"/>
                    <a:pt x="88" y="782"/>
                  </a:cubicBezTo>
                  <a:lnTo>
                    <a:pt x="88" y="782"/>
                  </a:lnTo>
                  <a:cubicBezTo>
                    <a:pt x="79" y="785"/>
                    <a:pt x="79" y="785"/>
                    <a:pt x="69" y="789"/>
                  </a:cubicBezTo>
                  <a:cubicBezTo>
                    <a:pt x="42" y="799"/>
                    <a:pt x="44" y="806"/>
                    <a:pt x="62" y="806"/>
                  </a:cubicBezTo>
                  <a:cubicBezTo>
                    <a:pt x="70" y="806"/>
                    <a:pt x="81" y="804"/>
                    <a:pt x="94" y="801"/>
                  </a:cubicBezTo>
                  <a:lnTo>
                    <a:pt x="94" y="801"/>
                  </a:lnTo>
                  <a:cubicBezTo>
                    <a:pt x="78" y="810"/>
                    <a:pt x="61" y="820"/>
                    <a:pt x="73" y="820"/>
                  </a:cubicBezTo>
                  <a:cubicBezTo>
                    <a:pt x="74" y="820"/>
                    <a:pt x="76" y="820"/>
                    <a:pt x="79" y="820"/>
                  </a:cubicBezTo>
                  <a:lnTo>
                    <a:pt x="79" y="820"/>
                  </a:lnTo>
                  <a:cubicBezTo>
                    <a:pt x="79" y="823"/>
                    <a:pt x="79" y="823"/>
                    <a:pt x="41" y="839"/>
                  </a:cubicBezTo>
                  <a:cubicBezTo>
                    <a:pt x="19" y="845"/>
                    <a:pt x="0" y="851"/>
                    <a:pt x="3" y="858"/>
                  </a:cubicBezTo>
                  <a:cubicBezTo>
                    <a:pt x="3" y="858"/>
                    <a:pt x="4" y="858"/>
                    <a:pt x="5" y="858"/>
                  </a:cubicBezTo>
                  <a:cubicBezTo>
                    <a:pt x="10" y="858"/>
                    <a:pt x="26" y="853"/>
                    <a:pt x="44" y="845"/>
                  </a:cubicBezTo>
                  <a:lnTo>
                    <a:pt x="47" y="854"/>
                  </a:lnTo>
                  <a:cubicBezTo>
                    <a:pt x="47" y="854"/>
                    <a:pt x="47" y="855"/>
                    <a:pt x="50" y="855"/>
                  </a:cubicBezTo>
                  <a:cubicBezTo>
                    <a:pt x="52" y="855"/>
                    <a:pt x="57" y="854"/>
                    <a:pt x="66" y="851"/>
                  </a:cubicBezTo>
                  <a:cubicBezTo>
                    <a:pt x="76" y="847"/>
                    <a:pt x="81" y="845"/>
                    <a:pt x="84" y="845"/>
                  </a:cubicBezTo>
                  <a:cubicBezTo>
                    <a:pt x="87" y="845"/>
                    <a:pt x="88" y="847"/>
                    <a:pt x="88" y="848"/>
                  </a:cubicBezTo>
                  <a:cubicBezTo>
                    <a:pt x="81" y="852"/>
                    <a:pt x="80" y="854"/>
                    <a:pt x="82" y="854"/>
                  </a:cubicBezTo>
                  <a:cubicBezTo>
                    <a:pt x="86" y="854"/>
                    <a:pt x="97" y="849"/>
                    <a:pt x="107" y="842"/>
                  </a:cubicBezTo>
                  <a:cubicBezTo>
                    <a:pt x="123" y="834"/>
                    <a:pt x="139" y="826"/>
                    <a:pt x="146" y="826"/>
                  </a:cubicBezTo>
                  <a:cubicBezTo>
                    <a:pt x="146" y="826"/>
                    <a:pt x="147" y="826"/>
                    <a:pt x="148" y="826"/>
                  </a:cubicBezTo>
                  <a:lnTo>
                    <a:pt x="185" y="811"/>
                  </a:lnTo>
                  <a:cubicBezTo>
                    <a:pt x="210" y="798"/>
                    <a:pt x="235" y="785"/>
                    <a:pt x="260" y="770"/>
                  </a:cubicBezTo>
                  <a:cubicBezTo>
                    <a:pt x="271" y="757"/>
                    <a:pt x="282" y="747"/>
                    <a:pt x="276" y="747"/>
                  </a:cubicBezTo>
                  <a:cubicBezTo>
                    <a:pt x="273" y="747"/>
                    <a:pt x="266" y="749"/>
                    <a:pt x="254" y="754"/>
                  </a:cubicBezTo>
                  <a:cubicBezTo>
                    <a:pt x="254" y="754"/>
                    <a:pt x="232" y="757"/>
                    <a:pt x="232" y="757"/>
                  </a:cubicBezTo>
                  <a:cubicBezTo>
                    <a:pt x="232" y="754"/>
                    <a:pt x="251" y="745"/>
                    <a:pt x="251" y="745"/>
                  </a:cubicBezTo>
                  <a:cubicBezTo>
                    <a:pt x="270" y="738"/>
                    <a:pt x="270" y="729"/>
                    <a:pt x="267" y="716"/>
                  </a:cubicBezTo>
                  <a:cubicBezTo>
                    <a:pt x="264" y="701"/>
                    <a:pt x="264" y="695"/>
                    <a:pt x="282" y="688"/>
                  </a:cubicBezTo>
                  <a:cubicBezTo>
                    <a:pt x="301" y="682"/>
                    <a:pt x="301" y="679"/>
                    <a:pt x="301" y="679"/>
                  </a:cubicBezTo>
                  <a:lnTo>
                    <a:pt x="301" y="679"/>
                  </a:lnTo>
                  <a:cubicBezTo>
                    <a:pt x="298" y="680"/>
                    <a:pt x="296" y="680"/>
                    <a:pt x="294" y="680"/>
                  </a:cubicBezTo>
                  <a:cubicBezTo>
                    <a:pt x="282" y="680"/>
                    <a:pt x="282" y="667"/>
                    <a:pt x="279" y="654"/>
                  </a:cubicBezTo>
                  <a:cubicBezTo>
                    <a:pt x="279" y="635"/>
                    <a:pt x="282" y="619"/>
                    <a:pt x="260" y="619"/>
                  </a:cubicBezTo>
                  <a:lnTo>
                    <a:pt x="260" y="613"/>
                  </a:lnTo>
                  <a:cubicBezTo>
                    <a:pt x="282" y="613"/>
                    <a:pt x="282" y="610"/>
                    <a:pt x="282" y="604"/>
                  </a:cubicBezTo>
                  <a:cubicBezTo>
                    <a:pt x="264" y="597"/>
                    <a:pt x="264" y="594"/>
                    <a:pt x="264" y="594"/>
                  </a:cubicBezTo>
                  <a:cubicBezTo>
                    <a:pt x="285" y="594"/>
                    <a:pt x="285" y="591"/>
                    <a:pt x="285" y="588"/>
                  </a:cubicBezTo>
                  <a:cubicBezTo>
                    <a:pt x="285" y="582"/>
                    <a:pt x="289" y="582"/>
                    <a:pt x="267" y="579"/>
                  </a:cubicBezTo>
                  <a:cubicBezTo>
                    <a:pt x="270" y="566"/>
                    <a:pt x="279" y="554"/>
                    <a:pt x="295" y="554"/>
                  </a:cubicBezTo>
                  <a:cubicBezTo>
                    <a:pt x="298" y="554"/>
                    <a:pt x="300" y="554"/>
                    <a:pt x="302" y="554"/>
                  </a:cubicBezTo>
                  <a:cubicBezTo>
                    <a:pt x="307" y="554"/>
                    <a:pt x="292" y="549"/>
                    <a:pt x="276" y="541"/>
                  </a:cubicBezTo>
                  <a:cubicBezTo>
                    <a:pt x="254" y="538"/>
                    <a:pt x="235" y="532"/>
                    <a:pt x="235" y="528"/>
                  </a:cubicBezTo>
                  <a:lnTo>
                    <a:pt x="235" y="528"/>
                  </a:lnTo>
                  <a:lnTo>
                    <a:pt x="276" y="538"/>
                  </a:lnTo>
                  <a:cubicBezTo>
                    <a:pt x="289" y="542"/>
                    <a:pt x="294" y="543"/>
                    <a:pt x="296" y="543"/>
                  </a:cubicBezTo>
                  <a:cubicBezTo>
                    <a:pt x="298" y="543"/>
                    <a:pt x="298" y="542"/>
                    <a:pt x="298" y="541"/>
                  </a:cubicBezTo>
                  <a:lnTo>
                    <a:pt x="298" y="535"/>
                  </a:lnTo>
                  <a:cubicBezTo>
                    <a:pt x="279" y="528"/>
                    <a:pt x="282" y="516"/>
                    <a:pt x="292" y="500"/>
                  </a:cubicBezTo>
                  <a:cubicBezTo>
                    <a:pt x="301" y="478"/>
                    <a:pt x="304" y="472"/>
                    <a:pt x="285" y="463"/>
                  </a:cubicBezTo>
                  <a:cubicBezTo>
                    <a:pt x="264" y="456"/>
                    <a:pt x="267" y="453"/>
                    <a:pt x="289" y="453"/>
                  </a:cubicBezTo>
                  <a:cubicBezTo>
                    <a:pt x="323" y="462"/>
                    <a:pt x="339" y="465"/>
                    <a:pt x="344" y="465"/>
                  </a:cubicBezTo>
                  <a:cubicBezTo>
                    <a:pt x="348" y="465"/>
                    <a:pt x="343" y="462"/>
                    <a:pt x="336" y="456"/>
                  </a:cubicBezTo>
                  <a:cubicBezTo>
                    <a:pt x="323" y="453"/>
                    <a:pt x="311" y="447"/>
                    <a:pt x="298" y="441"/>
                  </a:cubicBezTo>
                  <a:cubicBezTo>
                    <a:pt x="277" y="430"/>
                    <a:pt x="268" y="424"/>
                    <a:pt x="272" y="424"/>
                  </a:cubicBezTo>
                  <a:cubicBezTo>
                    <a:pt x="275" y="424"/>
                    <a:pt x="285" y="428"/>
                    <a:pt x="301" y="434"/>
                  </a:cubicBezTo>
                  <a:cubicBezTo>
                    <a:pt x="308" y="438"/>
                    <a:pt x="313" y="440"/>
                    <a:pt x="317" y="440"/>
                  </a:cubicBezTo>
                  <a:cubicBezTo>
                    <a:pt x="336" y="440"/>
                    <a:pt x="333" y="411"/>
                    <a:pt x="307" y="391"/>
                  </a:cubicBezTo>
                  <a:lnTo>
                    <a:pt x="307" y="391"/>
                  </a:lnTo>
                  <a:lnTo>
                    <a:pt x="323" y="400"/>
                  </a:lnTo>
                  <a:cubicBezTo>
                    <a:pt x="333" y="407"/>
                    <a:pt x="338" y="410"/>
                    <a:pt x="341" y="410"/>
                  </a:cubicBezTo>
                  <a:cubicBezTo>
                    <a:pt x="344" y="410"/>
                    <a:pt x="345" y="407"/>
                    <a:pt x="348" y="403"/>
                  </a:cubicBezTo>
                  <a:lnTo>
                    <a:pt x="354" y="400"/>
                  </a:lnTo>
                  <a:cubicBezTo>
                    <a:pt x="335" y="384"/>
                    <a:pt x="335" y="378"/>
                    <a:pt x="342" y="378"/>
                  </a:cubicBezTo>
                  <a:cubicBezTo>
                    <a:pt x="348" y="378"/>
                    <a:pt x="357" y="382"/>
                    <a:pt x="364" y="387"/>
                  </a:cubicBezTo>
                  <a:cubicBezTo>
                    <a:pt x="374" y="396"/>
                    <a:pt x="378" y="399"/>
                    <a:pt x="380" y="399"/>
                  </a:cubicBezTo>
                  <a:cubicBezTo>
                    <a:pt x="381" y="399"/>
                    <a:pt x="382" y="398"/>
                    <a:pt x="383" y="397"/>
                  </a:cubicBezTo>
                  <a:cubicBezTo>
                    <a:pt x="369" y="380"/>
                    <a:pt x="370" y="373"/>
                    <a:pt x="376" y="373"/>
                  </a:cubicBezTo>
                  <a:cubicBezTo>
                    <a:pt x="381" y="373"/>
                    <a:pt x="390" y="377"/>
                    <a:pt x="395" y="384"/>
                  </a:cubicBezTo>
                  <a:lnTo>
                    <a:pt x="398" y="384"/>
                  </a:lnTo>
                  <a:cubicBezTo>
                    <a:pt x="386" y="366"/>
                    <a:pt x="392" y="366"/>
                    <a:pt x="392" y="362"/>
                  </a:cubicBezTo>
                  <a:cubicBezTo>
                    <a:pt x="398" y="359"/>
                    <a:pt x="398" y="356"/>
                    <a:pt x="383" y="344"/>
                  </a:cubicBezTo>
                  <a:cubicBezTo>
                    <a:pt x="370" y="328"/>
                    <a:pt x="358" y="312"/>
                    <a:pt x="358" y="309"/>
                  </a:cubicBezTo>
                  <a:lnTo>
                    <a:pt x="358" y="309"/>
                  </a:lnTo>
                  <a:lnTo>
                    <a:pt x="373" y="325"/>
                  </a:lnTo>
                  <a:cubicBezTo>
                    <a:pt x="380" y="333"/>
                    <a:pt x="385" y="336"/>
                    <a:pt x="389" y="336"/>
                  </a:cubicBezTo>
                  <a:cubicBezTo>
                    <a:pt x="393" y="336"/>
                    <a:pt x="395" y="334"/>
                    <a:pt x="398" y="331"/>
                  </a:cubicBezTo>
                  <a:cubicBezTo>
                    <a:pt x="402" y="328"/>
                    <a:pt x="406" y="326"/>
                    <a:pt x="410" y="326"/>
                  </a:cubicBezTo>
                  <a:cubicBezTo>
                    <a:pt x="414" y="326"/>
                    <a:pt x="419" y="330"/>
                    <a:pt x="427" y="340"/>
                  </a:cubicBezTo>
                  <a:lnTo>
                    <a:pt x="417" y="322"/>
                  </a:lnTo>
                  <a:cubicBezTo>
                    <a:pt x="412" y="312"/>
                    <a:pt x="411" y="307"/>
                    <a:pt x="412" y="307"/>
                  </a:cubicBezTo>
                  <a:lnTo>
                    <a:pt x="412" y="307"/>
                  </a:lnTo>
                  <a:cubicBezTo>
                    <a:pt x="413" y="307"/>
                    <a:pt x="416" y="311"/>
                    <a:pt x="420" y="319"/>
                  </a:cubicBezTo>
                  <a:cubicBezTo>
                    <a:pt x="426" y="326"/>
                    <a:pt x="430" y="330"/>
                    <a:pt x="433" y="330"/>
                  </a:cubicBezTo>
                  <a:cubicBezTo>
                    <a:pt x="438" y="330"/>
                    <a:pt x="440" y="323"/>
                    <a:pt x="436" y="312"/>
                  </a:cubicBezTo>
                  <a:lnTo>
                    <a:pt x="439" y="309"/>
                  </a:lnTo>
                  <a:cubicBezTo>
                    <a:pt x="450" y="327"/>
                    <a:pt x="456" y="336"/>
                    <a:pt x="459" y="336"/>
                  </a:cubicBezTo>
                  <a:cubicBezTo>
                    <a:pt x="461" y="336"/>
                    <a:pt x="458" y="326"/>
                    <a:pt x="448" y="306"/>
                  </a:cubicBezTo>
                  <a:lnTo>
                    <a:pt x="448" y="306"/>
                  </a:lnTo>
                  <a:cubicBezTo>
                    <a:pt x="455" y="319"/>
                    <a:pt x="459" y="323"/>
                    <a:pt x="461" y="323"/>
                  </a:cubicBezTo>
                  <a:cubicBezTo>
                    <a:pt x="462" y="323"/>
                    <a:pt x="463" y="323"/>
                    <a:pt x="464" y="322"/>
                  </a:cubicBezTo>
                  <a:cubicBezTo>
                    <a:pt x="461" y="311"/>
                    <a:pt x="462" y="306"/>
                    <a:pt x="465" y="306"/>
                  </a:cubicBezTo>
                  <a:cubicBezTo>
                    <a:pt x="468" y="306"/>
                    <a:pt x="472" y="310"/>
                    <a:pt x="477" y="319"/>
                  </a:cubicBezTo>
                  <a:cubicBezTo>
                    <a:pt x="474" y="297"/>
                    <a:pt x="474" y="297"/>
                    <a:pt x="477" y="297"/>
                  </a:cubicBezTo>
                  <a:cubicBezTo>
                    <a:pt x="480" y="297"/>
                    <a:pt x="480" y="297"/>
                    <a:pt x="477" y="275"/>
                  </a:cubicBezTo>
                  <a:cubicBezTo>
                    <a:pt x="474" y="253"/>
                    <a:pt x="474" y="253"/>
                    <a:pt x="474" y="253"/>
                  </a:cubicBezTo>
                  <a:lnTo>
                    <a:pt x="474" y="253"/>
                  </a:lnTo>
                  <a:cubicBezTo>
                    <a:pt x="480" y="265"/>
                    <a:pt x="483" y="281"/>
                    <a:pt x="486" y="293"/>
                  </a:cubicBezTo>
                  <a:cubicBezTo>
                    <a:pt x="487" y="302"/>
                    <a:pt x="489" y="307"/>
                    <a:pt x="489" y="307"/>
                  </a:cubicBezTo>
                  <a:cubicBezTo>
                    <a:pt x="491" y="307"/>
                    <a:pt x="491" y="296"/>
                    <a:pt x="489" y="271"/>
                  </a:cubicBezTo>
                  <a:cubicBezTo>
                    <a:pt x="488" y="251"/>
                    <a:pt x="487" y="241"/>
                    <a:pt x="487" y="241"/>
                  </a:cubicBezTo>
                  <a:lnTo>
                    <a:pt x="487" y="241"/>
                  </a:lnTo>
                  <a:cubicBezTo>
                    <a:pt x="488" y="241"/>
                    <a:pt x="489" y="251"/>
                    <a:pt x="492" y="271"/>
                  </a:cubicBezTo>
                  <a:cubicBezTo>
                    <a:pt x="495" y="285"/>
                    <a:pt x="497" y="299"/>
                    <a:pt x="498" y="299"/>
                  </a:cubicBezTo>
                  <a:cubicBezTo>
                    <a:pt x="498" y="299"/>
                    <a:pt x="499" y="297"/>
                    <a:pt x="499" y="290"/>
                  </a:cubicBezTo>
                  <a:cubicBezTo>
                    <a:pt x="499" y="290"/>
                    <a:pt x="502" y="290"/>
                    <a:pt x="495" y="268"/>
                  </a:cubicBezTo>
                  <a:lnTo>
                    <a:pt x="505" y="268"/>
                  </a:lnTo>
                  <a:cubicBezTo>
                    <a:pt x="514" y="287"/>
                    <a:pt x="517" y="287"/>
                    <a:pt x="521" y="287"/>
                  </a:cubicBezTo>
                  <a:cubicBezTo>
                    <a:pt x="519" y="276"/>
                    <a:pt x="518" y="270"/>
                    <a:pt x="519" y="270"/>
                  </a:cubicBezTo>
                  <a:lnTo>
                    <a:pt x="519" y="270"/>
                  </a:lnTo>
                  <a:cubicBezTo>
                    <a:pt x="519" y="270"/>
                    <a:pt x="521" y="275"/>
                    <a:pt x="524" y="284"/>
                  </a:cubicBezTo>
                  <a:cubicBezTo>
                    <a:pt x="526" y="293"/>
                    <a:pt x="528" y="299"/>
                    <a:pt x="528" y="299"/>
                  </a:cubicBezTo>
                  <a:cubicBezTo>
                    <a:pt x="529" y="299"/>
                    <a:pt x="527" y="289"/>
                    <a:pt x="524" y="265"/>
                  </a:cubicBezTo>
                  <a:cubicBezTo>
                    <a:pt x="522" y="254"/>
                    <a:pt x="522" y="249"/>
                    <a:pt x="523" y="249"/>
                  </a:cubicBezTo>
                  <a:lnTo>
                    <a:pt x="523" y="249"/>
                  </a:lnTo>
                  <a:cubicBezTo>
                    <a:pt x="524" y="249"/>
                    <a:pt x="527" y="254"/>
                    <a:pt x="530" y="265"/>
                  </a:cubicBezTo>
                  <a:cubicBezTo>
                    <a:pt x="535" y="289"/>
                    <a:pt x="538" y="299"/>
                    <a:pt x="538" y="299"/>
                  </a:cubicBezTo>
                  <a:cubicBezTo>
                    <a:pt x="538" y="299"/>
                    <a:pt x="538" y="293"/>
                    <a:pt x="536" y="284"/>
                  </a:cubicBezTo>
                  <a:cubicBezTo>
                    <a:pt x="536" y="262"/>
                    <a:pt x="539" y="262"/>
                    <a:pt x="539" y="262"/>
                  </a:cubicBezTo>
                  <a:cubicBezTo>
                    <a:pt x="536" y="240"/>
                    <a:pt x="533" y="221"/>
                    <a:pt x="536" y="221"/>
                  </a:cubicBezTo>
                  <a:lnTo>
                    <a:pt x="536" y="221"/>
                  </a:lnTo>
                  <a:lnTo>
                    <a:pt x="542" y="240"/>
                  </a:lnTo>
                  <a:lnTo>
                    <a:pt x="542" y="262"/>
                  </a:lnTo>
                  <a:lnTo>
                    <a:pt x="539" y="262"/>
                  </a:lnTo>
                  <a:cubicBezTo>
                    <a:pt x="542" y="279"/>
                    <a:pt x="556" y="281"/>
                    <a:pt x="572" y="281"/>
                  </a:cubicBezTo>
                  <a:cubicBezTo>
                    <a:pt x="577" y="281"/>
                    <a:pt x="581" y="281"/>
                    <a:pt x="586" y="281"/>
                  </a:cubicBezTo>
                  <a:cubicBezTo>
                    <a:pt x="589" y="268"/>
                    <a:pt x="593" y="253"/>
                    <a:pt x="589" y="240"/>
                  </a:cubicBezTo>
                  <a:cubicBezTo>
                    <a:pt x="589" y="223"/>
                    <a:pt x="589" y="216"/>
                    <a:pt x="590" y="216"/>
                  </a:cubicBezTo>
                  <a:cubicBezTo>
                    <a:pt x="590" y="216"/>
                    <a:pt x="591" y="228"/>
                    <a:pt x="593" y="240"/>
                  </a:cubicBezTo>
                  <a:cubicBezTo>
                    <a:pt x="596" y="271"/>
                    <a:pt x="598" y="287"/>
                    <a:pt x="599" y="287"/>
                  </a:cubicBezTo>
                  <a:cubicBezTo>
                    <a:pt x="600" y="287"/>
                    <a:pt x="600" y="271"/>
                    <a:pt x="599" y="240"/>
                  </a:cubicBezTo>
                  <a:cubicBezTo>
                    <a:pt x="597" y="220"/>
                    <a:pt x="597" y="210"/>
                    <a:pt x="597" y="210"/>
                  </a:cubicBezTo>
                  <a:lnTo>
                    <a:pt x="597" y="210"/>
                  </a:lnTo>
                  <a:cubicBezTo>
                    <a:pt x="597" y="210"/>
                    <a:pt x="599" y="220"/>
                    <a:pt x="602" y="240"/>
                  </a:cubicBezTo>
                  <a:cubicBezTo>
                    <a:pt x="604" y="251"/>
                    <a:pt x="604" y="257"/>
                    <a:pt x="605" y="257"/>
                  </a:cubicBezTo>
                  <a:cubicBezTo>
                    <a:pt x="606" y="257"/>
                    <a:pt x="607" y="251"/>
                    <a:pt x="608" y="240"/>
                  </a:cubicBezTo>
                  <a:cubicBezTo>
                    <a:pt x="608" y="229"/>
                    <a:pt x="609" y="224"/>
                    <a:pt x="610" y="224"/>
                  </a:cubicBezTo>
                  <a:cubicBezTo>
                    <a:pt x="611" y="224"/>
                    <a:pt x="611" y="229"/>
                    <a:pt x="611" y="240"/>
                  </a:cubicBezTo>
                  <a:cubicBezTo>
                    <a:pt x="614" y="256"/>
                    <a:pt x="614" y="270"/>
                    <a:pt x="614" y="270"/>
                  </a:cubicBezTo>
                  <a:cubicBezTo>
                    <a:pt x="615" y="270"/>
                    <a:pt x="615" y="268"/>
                    <a:pt x="615" y="262"/>
                  </a:cubicBezTo>
                  <a:cubicBezTo>
                    <a:pt x="615" y="262"/>
                    <a:pt x="618" y="262"/>
                    <a:pt x="621" y="284"/>
                  </a:cubicBezTo>
                  <a:cubicBezTo>
                    <a:pt x="621" y="289"/>
                    <a:pt x="621" y="292"/>
                    <a:pt x="622" y="292"/>
                  </a:cubicBezTo>
                  <a:cubicBezTo>
                    <a:pt x="623" y="292"/>
                    <a:pt x="626" y="278"/>
                    <a:pt x="630" y="262"/>
                  </a:cubicBezTo>
                  <a:cubicBezTo>
                    <a:pt x="635" y="242"/>
                    <a:pt x="638" y="232"/>
                    <a:pt x="639" y="232"/>
                  </a:cubicBezTo>
                  <a:lnTo>
                    <a:pt x="639" y="232"/>
                  </a:lnTo>
                  <a:cubicBezTo>
                    <a:pt x="640" y="232"/>
                    <a:pt x="640" y="243"/>
                    <a:pt x="636" y="265"/>
                  </a:cubicBezTo>
                  <a:cubicBezTo>
                    <a:pt x="634" y="281"/>
                    <a:pt x="635" y="287"/>
                    <a:pt x="637" y="287"/>
                  </a:cubicBezTo>
                  <a:cubicBezTo>
                    <a:pt x="641" y="287"/>
                    <a:pt x="648" y="270"/>
                    <a:pt x="652" y="246"/>
                  </a:cubicBezTo>
                  <a:cubicBezTo>
                    <a:pt x="658" y="222"/>
                    <a:pt x="660" y="212"/>
                    <a:pt x="660" y="212"/>
                  </a:cubicBezTo>
                  <a:lnTo>
                    <a:pt x="660" y="212"/>
                  </a:lnTo>
                  <a:cubicBezTo>
                    <a:pt x="660" y="212"/>
                    <a:pt x="660" y="217"/>
                    <a:pt x="658" y="224"/>
                  </a:cubicBezTo>
                  <a:cubicBezTo>
                    <a:pt x="655" y="246"/>
                    <a:pt x="658" y="246"/>
                    <a:pt x="658" y="246"/>
                  </a:cubicBezTo>
                  <a:cubicBezTo>
                    <a:pt x="662" y="246"/>
                    <a:pt x="665" y="246"/>
                    <a:pt x="662" y="268"/>
                  </a:cubicBezTo>
                  <a:cubicBezTo>
                    <a:pt x="662" y="268"/>
                    <a:pt x="665" y="268"/>
                    <a:pt x="671" y="250"/>
                  </a:cubicBezTo>
                  <a:cubicBezTo>
                    <a:pt x="676" y="235"/>
                    <a:pt x="679" y="228"/>
                    <a:pt x="682" y="228"/>
                  </a:cubicBezTo>
                  <a:cubicBezTo>
                    <a:pt x="686" y="228"/>
                    <a:pt x="687" y="247"/>
                    <a:pt x="683" y="275"/>
                  </a:cubicBezTo>
                  <a:lnTo>
                    <a:pt x="693" y="256"/>
                  </a:lnTo>
                  <a:cubicBezTo>
                    <a:pt x="701" y="231"/>
                    <a:pt x="707" y="214"/>
                    <a:pt x="709" y="214"/>
                  </a:cubicBezTo>
                  <a:lnTo>
                    <a:pt x="709" y="214"/>
                  </a:lnTo>
                  <a:cubicBezTo>
                    <a:pt x="710" y="214"/>
                    <a:pt x="709" y="221"/>
                    <a:pt x="705" y="237"/>
                  </a:cubicBezTo>
                  <a:cubicBezTo>
                    <a:pt x="702" y="246"/>
                    <a:pt x="702" y="243"/>
                    <a:pt x="699" y="256"/>
                  </a:cubicBezTo>
                  <a:cubicBezTo>
                    <a:pt x="704" y="241"/>
                    <a:pt x="707" y="235"/>
                    <a:pt x="710" y="235"/>
                  </a:cubicBezTo>
                  <a:lnTo>
                    <a:pt x="710" y="235"/>
                  </a:lnTo>
                  <a:cubicBezTo>
                    <a:pt x="714" y="235"/>
                    <a:pt x="715" y="255"/>
                    <a:pt x="709" y="281"/>
                  </a:cubicBezTo>
                  <a:cubicBezTo>
                    <a:pt x="715" y="259"/>
                    <a:pt x="721" y="240"/>
                    <a:pt x="724" y="240"/>
                  </a:cubicBezTo>
                  <a:cubicBezTo>
                    <a:pt x="727" y="243"/>
                    <a:pt x="727" y="243"/>
                    <a:pt x="724" y="262"/>
                  </a:cubicBezTo>
                  <a:cubicBezTo>
                    <a:pt x="722" y="278"/>
                    <a:pt x="718" y="293"/>
                    <a:pt x="718" y="293"/>
                  </a:cubicBezTo>
                  <a:cubicBezTo>
                    <a:pt x="719" y="293"/>
                    <a:pt x="719" y="290"/>
                    <a:pt x="721" y="284"/>
                  </a:cubicBezTo>
                  <a:cubicBezTo>
                    <a:pt x="721" y="284"/>
                    <a:pt x="724" y="287"/>
                    <a:pt x="721" y="306"/>
                  </a:cubicBezTo>
                  <a:lnTo>
                    <a:pt x="730" y="309"/>
                  </a:lnTo>
                  <a:cubicBezTo>
                    <a:pt x="735" y="300"/>
                    <a:pt x="738" y="296"/>
                    <a:pt x="739" y="296"/>
                  </a:cubicBezTo>
                  <a:lnTo>
                    <a:pt x="739" y="296"/>
                  </a:lnTo>
                  <a:cubicBezTo>
                    <a:pt x="741" y="296"/>
                    <a:pt x="740" y="302"/>
                    <a:pt x="737" y="312"/>
                  </a:cubicBezTo>
                  <a:cubicBezTo>
                    <a:pt x="737" y="312"/>
                    <a:pt x="737" y="312"/>
                    <a:pt x="737" y="312"/>
                  </a:cubicBezTo>
                  <a:cubicBezTo>
                    <a:pt x="739" y="312"/>
                    <a:pt x="742" y="311"/>
                    <a:pt x="749" y="297"/>
                  </a:cubicBezTo>
                  <a:cubicBezTo>
                    <a:pt x="756" y="300"/>
                    <a:pt x="759" y="300"/>
                    <a:pt x="749" y="319"/>
                  </a:cubicBezTo>
                  <a:cubicBezTo>
                    <a:pt x="744" y="330"/>
                    <a:pt x="742" y="335"/>
                    <a:pt x="743" y="335"/>
                  </a:cubicBezTo>
                  <a:cubicBezTo>
                    <a:pt x="743" y="335"/>
                    <a:pt x="746" y="331"/>
                    <a:pt x="752" y="322"/>
                  </a:cubicBezTo>
                  <a:cubicBezTo>
                    <a:pt x="759" y="303"/>
                    <a:pt x="762" y="303"/>
                    <a:pt x="765" y="303"/>
                  </a:cubicBezTo>
                  <a:lnTo>
                    <a:pt x="768" y="306"/>
                  </a:lnTo>
                  <a:cubicBezTo>
                    <a:pt x="775" y="293"/>
                    <a:pt x="777" y="289"/>
                    <a:pt x="778" y="289"/>
                  </a:cubicBezTo>
                  <a:cubicBezTo>
                    <a:pt x="779" y="289"/>
                    <a:pt x="780" y="289"/>
                    <a:pt x="781" y="290"/>
                  </a:cubicBezTo>
                  <a:cubicBezTo>
                    <a:pt x="781" y="290"/>
                    <a:pt x="781" y="312"/>
                    <a:pt x="781" y="315"/>
                  </a:cubicBezTo>
                  <a:cubicBezTo>
                    <a:pt x="782" y="316"/>
                    <a:pt x="784" y="317"/>
                    <a:pt x="785" y="317"/>
                  </a:cubicBezTo>
                  <a:cubicBezTo>
                    <a:pt x="788" y="317"/>
                    <a:pt x="790" y="313"/>
                    <a:pt x="796" y="300"/>
                  </a:cubicBezTo>
                  <a:cubicBezTo>
                    <a:pt x="794" y="298"/>
                    <a:pt x="797" y="289"/>
                    <a:pt x="798" y="289"/>
                  </a:cubicBezTo>
                  <a:lnTo>
                    <a:pt x="798" y="289"/>
                  </a:lnTo>
                  <a:cubicBezTo>
                    <a:pt x="799" y="289"/>
                    <a:pt x="799" y="292"/>
                    <a:pt x="796" y="300"/>
                  </a:cubicBezTo>
                  <a:cubicBezTo>
                    <a:pt x="799" y="300"/>
                    <a:pt x="796" y="322"/>
                    <a:pt x="803" y="328"/>
                  </a:cubicBezTo>
                  <a:cubicBezTo>
                    <a:pt x="805" y="330"/>
                    <a:pt x="806" y="332"/>
                    <a:pt x="808" y="332"/>
                  </a:cubicBezTo>
                  <a:cubicBezTo>
                    <a:pt x="811" y="332"/>
                    <a:pt x="813" y="327"/>
                    <a:pt x="821" y="315"/>
                  </a:cubicBezTo>
                  <a:cubicBezTo>
                    <a:pt x="830" y="297"/>
                    <a:pt x="836" y="289"/>
                    <a:pt x="837" y="289"/>
                  </a:cubicBezTo>
                  <a:lnTo>
                    <a:pt x="837" y="289"/>
                  </a:lnTo>
                  <a:cubicBezTo>
                    <a:pt x="838" y="289"/>
                    <a:pt x="834" y="299"/>
                    <a:pt x="825" y="319"/>
                  </a:cubicBezTo>
                  <a:cubicBezTo>
                    <a:pt x="811" y="339"/>
                    <a:pt x="807" y="349"/>
                    <a:pt x="809" y="349"/>
                  </a:cubicBezTo>
                  <a:cubicBezTo>
                    <a:pt x="810" y="349"/>
                    <a:pt x="813" y="345"/>
                    <a:pt x="818" y="337"/>
                  </a:cubicBezTo>
                  <a:cubicBezTo>
                    <a:pt x="831" y="325"/>
                    <a:pt x="831" y="325"/>
                    <a:pt x="834" y="325"/>
                  </a:cubicBezTo>
                  <a:cubicBezTo>
                    <a:pt x="827" y="334"/>
                    <a:pt x="824" y="339"/>
                    <a:pt x="825" y="339"/>
                  </a:cubicBezTo>
                  <a:cubicBezTo>
                    <a:pt x="827" y="339"/>
                    <a:pt x="831" y="336"/>
                    <a:pt x="837" y="331"/>
                  </a:cubicBezTo>
                  <a:cubicBezTo>
                    <a:pt x="840" y="331"/>
                    <a:pt x="840" y="331"/>
                    <a:pt x="828" y="347"/>
                  </a:cubicBezTo>
                  <a:lnTo>
                    <a:pt x="831" y="350"/>
                  </a:lnTo>
                  <a:cubicBezTo>
                    <a:pt x="840" y="341"/>
                    <a:pt x="847" y="338"/>
                    <a:pt x="851" y="338"/>
                  </a:cubicBezTo>
                  <a:cubicBezTo>
                    <a:pt x="859" y="338"/>
                    <a:pt x="855" y="355"/>
                    <a:pt x="846" y="366"/>
                  </a:cubicBezTo>
                  <a:cubicBezTo>
                    <a:pt x="846" y="366"/>
                    <a:pt x="846" y="366"/>
                    <a:pt x="862" y="353"/>
                  </a:cubicBezTo>
                  <a:cubicBezTo>
                    <a:pt x="877" y="340"/>
                    <a:pt x="885" y="333"/>
                    <a:pt x="887" y="333"/>
                  </a:cubicBezTo>
                  <a:lnTo>
                    <a:pt x="887" y="333"/>
                  </a:lnTo>
                  <a:cubicBezTo>
                    <a:pt x="889" y="333"/>
                    <a:pt x="882" y="341"/>
                    <a:pt x="865" y="356"/>
                  </a:cubicBezTo>
                  <a:cubicBezTo>
                    <a:pt x="851" y="372"/>
                    <a:pt x="844" y="380"/>
                    <a:pt x="845" y="380"/>
                  </a:cubicBezTo>
                  <a:cubicBezTo>
                    <a:pt x="845" y="380"/>
                    <a:pt x="853" y="373"/>
                    <a:pt x="868" y="359"/>
                  </a:cubicBezTo>
                  <a:cubicBezTo>
                    <a:pt x="873" y="356"/>
                    <a:pt x="877" y="354"/>
                    <a:pt x="880" y="354"/>
                  </a:cubicBezTo>
                  <a:cubicBezTo>
                    <a:pt x="886" y="354"/>
                    <a:pt x="883" y="364"/>
                    <a:pt x="859" y="381"/>
                  </a:cubicBezTo>
                  <a:lnTo>
                    <a:pt x="828" y="409"/>
                  </a:lnTo>
                  <a:cubicBezTo>
                    <a:pt x="840" y="401"/>
                    <a:pt x="844" y="400"/>
                    <a:pt x="846" y="400"/>
                  </a:cubicBezTo>
                  <a:cubicBezTo>
                    <a:pt x="846" y="400"/>
                    <a:pt x="846" y="400"/>
                    <a:pt x="846" y="400"/>
                  </a:cubicBezTo>
                  <a:cubicBezTo>
                    <a:pt x="855" y="392"/>
                    <a:pt x="860" y="389"/>
                    <a:pt x="863" y="389"/>
                  </a:cubicBezTo>
                  <a:cubicBezTo>
                    <a:pt x="865" y="389"/>
                    <a:pt x="867" y="391"/>
                    <a:pt x="868" y="394"/>
                  </a:cubicBezTo>
                  <a:cubicBezTo>
                    <a:pt x="869" y="394"/>
                    <a:pt x="871" y="395"/>
                    <a:pt x="873" y="395"/>
                  </a:cubicBezTo>
                  <a:cubicBezTo>
                    <a:pt x="878" y="395"/>
                    <a:pt x="887" y="393"/>
                    <a:pt x="891" y="393"/>
                  </a:cubicBezTo>
                  <a:cubicBezTo>
                    <a:pt x="892" y="393"/>
                    <a:pt x="893" y="393"/>
                    <a:pt x="893" y="394"/>
                  </a:cubicBezTo>
                  <a:cubicBezTo>
                    <a:pt x="897" y="400"/>
                    <a:pt x="900" y="406"/>
                    <a:pt x="884" y="419"/>
                  </a:cubicBezTo>
                  <a:cubicBezTo>
                    <a:pt x="885" y="420"/>
                    <a:pt x="886" y="421"/>
                    <a:pt x="888" y="421"/>
                  </a:cubicBezTo>
                  <a:cubicBezTo>
                    <a:pt x="890" y="421"/>
                    <a:pt x="895" y="419"/>
                    <a:pt x="906" y="416"/>
                  </a:cubicBezTo>
                  <a:cubicBezTo>
                    <a:pt x="913" y="412"/>
                    <a:pt x="917" y="411"/>
                    <a:pt x="920" y="411"/>
                  </a:cubicBezTo>
                  <a:cubicBezTo>
                    <a:pt x="924" y="411"/>
                    <a:pt x="921" y="416"/>
                    <a:pt x="909" y="422"/>
                  </a:cubicBezTo>
                  <a:lnTo>
                    <a:pt x="912" y="425"/>
                  </a:lnTo>
                  <a:cubicBezTo>
                    <a:pt x="922" y="422"/>
                    <a:pt x="927" y="421"/>
                    <a:pt x="930" y="421"/>
                  </a:cubicBezTo>
                  <a:cubicBezTo>
                    <a:pt x="933" y="421"/>
                    <a:pt x="934" y="422"/>
                    <a:pt x="934" y="422"/>
                  </a:cubicBezTo>
                  <a:cubicBezTo>
                    <a:pt x="920" y="429"/>
                    <a:pt x="906" y="438"/>
                    <a:pt x="909" y="438"/>
                  </a:cubicBezTo>
                  <a:cubicBezTo>
                    <a:pt x="910" y="438"/>
                    <a:pt x="913" y="437"/>
                    <a:pt x="919" y="434"/>
                  </a:cubicBezTo>
                  <a:cubicBezTo>
                    <a:pt x="927" y="430"/>
                    <a:pt x="932" y="429"/>
                    <a:pt x="935" y="429"/>
                  </a:cubicBezTo>
                  <a:cubicBezTo>
                    <a:pt x="938" y="429"/>
                    <a:pt x="939" y="431"/>
                    <a:pt x="940" y="434"/>
                  </a:cubicBezTo>
                  <a:cubicBezTo>
                    <a:pt x="925" y="447"/>
                    <a:pt x="946" y="525"/>
                    <a:pt x="964" y="525"/>
                  </a:cubicBezTo>
                  <a:cubicBezTo>
                    <a:pt x="965" y="525"/>
                    <a:pt x="965" y="525"/>
                    <a:pt x="966" y="525"/>
                  </a:cubicBezTo>
                  <a:lnTo>
                    <a:pt x="969" y="532"/>
                  </a:lnTo>
                  <a:cubicBezTo>
                    <a:pt x="969" y="535"/>
                    <a:pt x="969" y="541"/>
                    <a:pt x="969" y="541"/>
                  </a:cubicBezTo>
                  <a:cubicBezTo>
                    <a:pt x="928" y="547"/>
                    <a:pt x="950" y="557"/>
                    <a:pt x="972" y="563"/>
                  </a:cubicBezTo>
                  <a:cubicBezTo>
                    <a:pt x="991" y="563"/>
                    <a:pt x="991" y="566"/>
                    <a:pt x="991" y="569"/>
                  </a:cubicBezTo>
                  <a:cubicBezTo>
                    <a:pt x="950" y="572"/>
                    <a:pt x="950" y="582"/>
                    <a:pt x="972" y="585"/>
                  </a:cubicBezTo>
                  <a:cubicBezTo>
                    <a:pt x="1013" y="585"/>
                    <a:pt x="1016" y="588"/>
                    <a:pt x="972" y="591"/>
                  </a:cubicBezTo>
                  <a:cubicBezTo>
                    <a:pt x="931" y="594"/>
                    <a:pt x="931" y="597"/>
                    <a:pt x="994" y="601"/>
                  </a:cubicBezTo>
                  <a:cubicBezTo>
                    <a:pt x="1013" y="604"/>
                    <a:pt x="1013" y="604"/>
                    <a:pt x="994" y="607"/>
                  </a:cubicBezTo>
                  <a:cubicBezTo>
                    <a:pt x="950" y="610"/>
                    <a:pt x="950" y="613"/>
                    <a:pt x="972" y="613"/>
                  </a:cubicBezTo>
                  <a:cubicBezTo>
                    <a:pt x="1013" y="613"/>
                    <a:pt x="1013" y="619"/>
                    <a:pt x="972" y="619"/>
                  </a:cubicBezTo>
                  <a:cubicBezTo>
                    <a:pt x="931" y="626"/>
                    <a:pt x="931" y="626"/>
                    <a:pt x="972" y="629"/>
                  </a:cubicBezTo>
                  <a:cubicBezTo>
                    <a:pt x="1013" y="632"/>
                    <a:pt x="1013" y="644"/>
                    <a:pt x="969" y="644"/>
                  </a:cubicBezTo>
                  <a:cubicBezTo>
                    <a:pt x="969" y="648"/>
                    <a:pt x="947" y="651"/>
                    <a:pt x="969" y="651"/>
                  </a:cubicBezTo>
                  <a:lnTo>
                    <a:pt x="947" y="651"/>
                  </a:lnTo>
                  <a:cubicBezTo>
                    <a:pt x="947" y="654"/>
                    <a:pt x="947" y="657"/>
                    <a:pt x="947" y="657"/>
                  </a:cubicBezTo>
                  <a:lnTo>
                    <a:pt x="969" y="660"/>
                  </a:lnTo>
                  <a:cubicBezTo>
                    <a:pt x="966" y="660"/>
                    <a:pt x="944" y="676"/>
                    <a:pt x="940" y="691"/>
                  </a:cubicBezTo>
                  <a:cubicBezTo>
                    <a:pt x="931" y="716"/>
                    <a:pt x="931" y="723"/>
                    <a:pt x="950" y="726"/>
                  </a:cubicBezTo>
                  <a:cubicBezTo>
                    <a:pt x="975" y="731"/>
                    <a:pt x="985" y="735"/>
                    <a:pt x="981" y="735"/>
                  </a:cubicBezTo>
                  <a:cubicBezTo>
                    <a:pt x="977" y="735"/>
                    <a:pt x="967" y="733"/>
                    <a:pt x="950" y="729"/>
                  </a:cubicBezTo>
                  <a:cubicBezTo>
                    <a:pt x="950" y="732"/>
                    <a:pt x="928" y="732"/>
                    <a:pt x="925" y="735"/>
                  </a:cubicBezTo>
                  <a:cubicBezTo>
                    <a:pt x="925" y="737"/>
                    <a:pt x="923" y="741"/>
                    <a:pt x="916" y="741"/>
                  </a:cubicBezTo>
                  <a:cubicBezTo>
                    <a:pt x="913" y="741"/>
                    <a:pt x="909" y="740"/>
                    <a:pt x="903" y="738"/>
                  </a:cubicBezTo>
                  <a:lnTo>
                    <a:pt x="900" y="738"/>
                  </a:lnTo>
                  <a:cubicBezTo>
                    <a:pt x="934" y="756"/>
                    <a:pt x="932" y="770"/>
                    <a:pt x="914" y="770"/>
                  </a:cubicBezTo>
                  <a:cubicBezTo>
                    <a:pt x="913" y="770"/>
                    <a:pt x="911" y="770"/>
                    <a:pt x="909" y="770"/>
                  </a:cubicBezTo>
                  <a:lnTo>
                    <a:pt x="909" y="770"/>
                  </a:lnTo>
                  <a:cubicBezTo>
                    <a:pt x="906" y="773"/>
                    <a:pt x="906" y="776"/>
                    <a:pt x="922" y="789"/>
                  </a:cubicBezTo>
                  <a:cubicBezTo>
                    <a:pt x="931" y="796"/>
                    <a:pt x="935" y="799"/>
                    <a:pt x="932" y="799"/>
                  </a:cubicBezTo>
                  <a:cubicBezTo>
                    <a:pt x="931" y="799"/>
                    <a:pt x="926" y="797"/>
                    <a:pt x="919" y="795"/>
                  </a:cubicBezTo>
                  <a:cubicBezTo>
                    <a:pt x="911" y="791"/>
                    <a:pt x="903" y="789"/>
                    <a:pt x="897" y="789"/>
                  </a:cubicBezTo>
                  <a:cubicBezTo>
                    <a:pt x="889" y="789"/>
                    <a:pt x="888" y="794"/>
                    <a:pt x="909" y="807"/>
                  </a:cubicBezTo>
                  <a:lnTo>
                    <a:pt x="890" y="798"/>
                  </a:lnTo>
                  <a:cubicBezTo>
                    <a:pt x="886" y="796"/>
                    <a:pt x="883" y="795"/>
                    <a:pt x="882" y="795"/>
                  </a:cubicBezTo>
                  <a:lnTo>
                    <a:pt x="882" y="795"/>
                  </a:lnTo>
                  <a:cubicBezTo>
                    <a:pt x="880" y="795"/>
                    <a:pt x="892" y="803"/>
                    <a:pt x="906" y="811"/>
                  </a:cubicBezTo>
                  <a:cubicBezTo>
                    <a:pt x="922" y="822"/>
                    <a:pt x="931" y="829"/>
                    <a:pt x="930" y="829"/>
                  </a:cubicBezTo>
                  <a:cubicBezTo>
                    <a:pt x="929" y="829"/>
                    <a:pt x="915" y="821"/>
                    <a:pt x="887" y="804"/>
                  </a:cubicBezTo>
                  <a:cubicBezTo>
                    <a:pt x="867" y="791"/>
                    <a:pt x="857" y="785"/>
                    <a:pt x="856" y="785"/>
                  </a:cubicBezTo>
                  <a:lnTo>
                    <a:pt x="856" y="785"/>
                  </a:lnTo>
                  <a:cubicBezTo>
                    <a:pt x="855" y="785"/>
                    <a:pt x="860" y="789"/>
                    <a:pt x="868" y="795"/>
                  </a:cubicBezTo>
                  <a:cubicBezTo>
                    <a:pt x="880" y="804"/>
                    <a:pt x="892" y="814"/>
                    <a:pt x="889" y="814"/>
                  </a:cubicBezTo>
                  <a:cubicBezTo>
                    <a:pt x="888" y="814"/>
                    <a:pt x="886" y="813"/>
                    <a:pt x="881" y="811"/>
                  </a:cubicBezTo>
                  <a:lnTo>
                    <a:pt x="881" y="811"/>
                  </a:lnTo>
                  <a:cubicBezTo>
                    <a:pt x="881" y="814"/>
                    <a:pt x="878" y="814"/>
                    <a:pt x="912" y="839"/>
                  </a:cubicBezTo>
                  <a:cubicBezTo>
                    <a:pt x="928" y="851"/>
                    <a:pt x="925" y="854"/>
                    <a:pt x="925" y="854"/>
                  </a:cubicBezTo>
                  <a:cubicBezTo>
                    <a:pt x="912" y="848"/>
                    <a:pt x="903" y="839"/>
                    <a:pt x="893" y="829"/>
                  </a:cubicBezTo>
                  <a:lnTo>
                    <a:pt x="890" y="832"/>
                  </a:lnTo>
                  <a:cubicBezTo>
                    <a:pt x="875" y="826"/>
                    <a:pt x="862" y="820"/>
                    <a:pt x="853" y="811"/>
                  </a:cubicBezTo>
                  <a:cubicBezTo>
                    <a:pt x="845" y="805"/>
                    <a:pt x="840" y="802"/>
                    <a:pt x="840" y="802"/>
                  </a:cubicBezTo>
                  <a:lnTo>
                    <a:pt x="840" y="802"/>
                  </a:lnTo>
                  <a:cubicBezTo>
                    <a:pt x="840" y="802"/>
                    <a:pt x="848" y="808"/>
                    <a:pt x="868" y="823"/>
                  </a:cubicBezTo>
                  <a:cubicBezTo>
                    <a:pt x="900" y="851"/>
                    <a:pt x="900" y="851"/>
                    <a:pt x="897" y="854"/>
                  </a:cubicBezTo>
                  <a:cubicBezTo>
                    <a:pt x="896" y="855"/>
                    <a:pt x="895" y="856"/>
                    <a:pt x="894" y="856"/>
                  </a:cubicBezTo>
                  <a:cubicBezTo>
                    <a:pt x="892" y="856"/>
                    <a:pt x="888" y="853"/>
                    <a:pt x="878" y="845"/>
                  </a:cubicBezTo>
                  <a:cubicBezTo>
                    <a:pt x="867" y="834"/>
                    <a:pt x="864" y="831"/>
                    <a:pt x="862" y="831"/>
                  </a:cubicBezTo>
                  <a:cubicBezTo>
                    <a:pt x="861" y="831"/>
                    <a:pt x="860" y="831"/>
                    <a:pt x="859" y="832"/>
                  </a:cubicBezTo>
                  <a:cubicBezTo>
                    <a:pt x="875" y="864"/>
                    <a:pt x="897" y="892"/>
                    <a:pt x="922" y="917"/>
                  </a:cubicBezTo>
                  <a:cubicBezTo>
                    <a:pt x="936" y="933"/>
                    <a:pt x="943" y="941"/>
                    <a:pt x="942" y="941"/>
                  </a:cubicBezTo>
                  <a:cubicBezTo>
                    <a:pt x="942" y="941"/>
                    <a:pt x="934" y="934"/>
                    <a:pt x="919" y="920"/>
                  </a:cubicBezTo>
                  <a:cubicBezTo>
                    <a:pt x="907" y="909"/>
                    <a:pt x="904" y="907"/>
                    <a:pt x="902" y="907"/>
                  </a:cubicBezTo>
                  <a:cubicBezTo>
                    <a:pt x="901" y="907"/>
                    <a:pt x="901" y="908"/>
                    <a:pt x="900" y="908"/>
                  </a:cubicBezTo>
                  <a:cubicBezTo>
                    <a:pt x="884" y="892"/>
                    <a:pt x="887" y="892"/>
                    <a:pt x="890" y="889"/>
                  </a:cubicBezTo>
                  <a:lnTo>
                    <a:pt x="875" y="873"/>
                  </a:lnTo>
                  <a:cubicBezTo>
                    <a:pt x="860" y="860"/>
                    <a:pt x="852" y="853"/>
                    <a:pt x="851" y="853"/>
                  </a:cubicBezTo>
                  <a:lnTo>
                    <a:pt x="851" y="853"/>
                  </a:lnTo>
                  <a:cubicBezTo>
                    <a:pt x="849" y="853"/>
                    <a:pt x="855" y="861"/>
                    <a:pt x="868" y="879"/>
                  </a:cubicBezTo>
                  <a:cubicBezTo>
                    <a:pt x="875" y="888"/>
                    <a:pt x="878" y="892"/>
                    <a:pt x="877" y="892"/>
                  </a:cubicBezTo>
                  <a:cubicBezTo>
                    <a:pt x="877" y="892"/>
                    <a:pt x="873" y="889"/>
                    <a:pt x="865" y="883"/>
                  </a:cubicBezTo>
                  <a:cubicBezTo>
                    <a:pt x="855" y="872"/>
                    <a:pt x="844" y="863"/>
                    <a:pt x="842" y="863"/>
                  </a:cubicBezTo>
                  <a:lnTo>
                    <a:pt x="842" y="863"/>
                  </a:lnTo>
                  <a:cubicBezTo>
                    <a:pt x="841" y="863"/>
                    <a:pt x="842" y="865"/>
                    <a:pt x="846" y="870"/>
                  </a:cubicBezTo>
                  <a:cubicBezTo>
                    <a:pt x="846" y="870"/>
                    <a:pt x="846" y="870"/>
                    <a:pt x="846" y="870"/>
                  </a:cubicBezTo>
                  <a:cubicBezTo>
                    <a:pt x="844" y="870"/>
                    <a:pt x="840" y="869"/>
                    <a:pt x="831" y="858"/>
                  </a:cubicBezTo>
                  <a:lnTo>
                    <a:pt x="831" y="858"/>
                  </a:lnTo>
                  <a:cubicBezTo>
                    <a:pt x="825" y="861"/>
                    <a:pt x="825" y="861"/>
                    <a:pt x="837" y="876"/>
                  </a:cubicBezTo>
                  <a:cubicBezTo>
                    <a:pt x="850" y="895"/>
                    <a:pt x="846" y="895"/>
                    <a:pt x="846" y="895"/>
                  </a:cubicBezTo>
                  <a:cubicBezTo>
                    <a:pt x="843" y="898"/>
                    <a:pt x="840" y="898"/>
                    <a:pt x="853" y="917"/>
                  </a:cubicBezTo>
                  <a:cubicBezTo>
                    <a:pt x="865" y="933"/>
                    <a:pt x="875" y="952"/>
                    <a:pt x="872" y="955"/>
                  </a:cubicBezTo>
                  <a:cubicBezTo>
                    <a:pt x="874" y="963"/>
                    <a:pt x="876" y="969"/>
                    <a:pt x="874" y="969"/>
                  </a:cubicBezTo>
                  <a:cubicBezTo>
                    <a:pt x="872" y="969"/>
                    <a:pt x="865" y="961"/>
                    <a:pt x="850" y="942"/>
                  </a:cubicBezTo>
                  <a:cubicBezTo>
                    <a:pt x="843" y="928"/>
                    <a:pt x="839" y="926"/>
                    <a:pt x="836" y="926"/>
                  </a:cubicBezTo>
                  <a:cubicBezTo>
                    <a:pt x="835" y="926"/>
                    <a:pt x="835" y="926"/>
                    <a:pt x="834" y="926"/>
                  </a:cubicBezTo>
                  <a:cubicBezTo>
                    <a:pt x="834" y="926"/>
                    <a:pt x="834" y="927"/>
                    <a:pt x="834" y="927"/>
                  </a:cubicBezTo>
                  <a:cubicBezTo>
                    <a:pt x="833" y="927"/>
                    <a:pt x="829" y="925"/>
                    <a:pt x="818" y="914"/>
                  </a:cubicBezTo>
                  <a:cubicBezTo>
                    <a:pt x="815" y="908"/>
                    <a:pt x="813" y="906"/>
                    <a:pt x="813" y="906"/>
                  </a:cubicBezTo>
                  <a:lnTo>
                    <a:pt x="813" y="906"/>
                  </a:lnTo>
                  <a:cubicBezTo>
                    <a:pt x="813" y="906"/>
                    <a:pt x="821" y="919"/>
                    <a:pt x="828" y="933"/>
                  </a:cubicBezTo>
                  <a:lnTo>
                    <a:pt x="850" y="967"/>
                  </a:lnTo>
                  <a:cubicBezTo>
                    <a:pt x="834" y="952"/>
                    <a:pt x="821" y="936"/>
                    <a:pt x="812" y="917"/>
                  </a:cubicBezTo>
                  <a:cubicBezTo>
                    <a:pt x="801" y="898"/>
                    <a:pt x="796" y="889"/>
                    <a:pt x="795" y="889"/>
                  </a:cubicBezTo>
                  <a:lnTo>
                    <a:pt x="795" y="889"/>
                  </a:lnTo>
                  <a:cubicBezTo>
                    <a:pt x="795" y="889"/>
                    <a:pt x="799" y="898"/>
                    <a:pt x="809" y="917"/>
                  </a:cubicBezTo>
                  <a:cubicBezTo>
                    <a:pt x="818" y="931"/>
                    <a:pt x="824" y="945"/>
                    <a:pt x="820" y="945"/>
                  </a:cubicBezTo>
                  <a:cubicBezTo>
                    <a:pt x="819" y="945"/>
                    <a:pt x="816" y="943"/>
                    <a:pt x="812" y="939"/>
                  </a:cubicBezTo>
                  <a:cubicBezTo>
                    <a:pt x="811" y="940"/>
                    <a:pt x="810" y="941"/>
                    <a:pt x="808" y="941"/>
                  </a:cubicBezTo>
                  <a:cubicBezTo>
                    <a:pt x="805" y="941"/>
                    <a:pt x="800" y="937"/>
                    <a:pt x="793" y="923"/>
                  </a:cubicBezTo>
                  <a:cubicBezTo>
                    <a:pt x="789" y="919"/>
                    <a:pt x="788" y="917"/>
                    <a:pt x="787" y="917"/>
                  </a:cubicBezTo>
                  <a:lnTo>
                    <a:pt x="787" y="917"/>
                  </a:lnTo>
                  <a:cubicBezTo>
                    <a:pt x="785" y="917"/>
                    <a:pt x="790" y="926"/>
                    <a:pt x="790" y="926"/>
                  </a:cubicBezTo>
                  <a:cubicBezTo>
                    <a:pt x="794" y="937"/>
                    <a:pt x="794" y="943"/>
                    <a:pt x="791" y="943"/>
                  </a:cubicBezTo>
                  <a:cubicBezTo>
                    <a:pt x="789" y="943"/>
                    <a:pt x="784" y="940"/>
                    <a:pt x="778" y="933"/>
                  </a:cubicBezTo>
                  <a:cubicBezTo>
                    <a:pt x="762" y="916"/>
                    <a:pt x="754" y="907"/>
                    <a:pt x="753" y="907"/>
                  </a:cubicBezTo>
                  <a:lnTo>
                    <a:pt x="753" y="907"/>
                  </a:lnTo>
                  <a:cubicBezTo>
                    <a:pt x="751" y="907"/>
                    <a:pt x="755" y="917"/>
                    <a:pt x="765" y="936"/>
                  </a:cubicBezTo>
                  <a:cubicBezTo>
                    <a:pt x="769" y="947"/>
                    <a:pt x="773" y="958"/>
                    <a:pt x="773" y="958"/>
                  </a:cubicBezTo>
                  <a:cubicBezTo>
                    <a:pt x="773" y="958"/>
                    <a:pt x="770" y="952"/>
                    <a:pt x="762" y="936"/>
                  </a:cubicBezTo>
                  <a:cubicBezTo>
                    <a:pt x="759" y="932"/>
                    <a:pt x="757" y="930"/>
                    <a:pt x="756" y="930"/>
                  </a:cubicBezTo>
                  <a:lnTo>
                    <a:pt x="756" y="930"/>
                  </a:lnTo>
                  <a:cubicBezTo>
                    <a:pt x="752" y="930"/>
                    <a:pt x="756" y="945"/>
                    <a:pt x="759" y="961"/>
                  </a:cubicBezTo>
                  <a:cubicBezTo>
                    <a:pt x="762" y="980"/>
                    <a:pt x="778" y="1020"/>
                    <a:pt x="784" y="1039"/>
                  </a:cubicBezTo>
                  <a:cubicBezTo>
                    <a:pt x="793" y="1064"/>
                    <a:pt x="797" y="1073"/>
                    <a:pt x="796" y="1073"/>
                  </a:cubicBezTo>
                  <a:cubicBezTo>
                    <a:pt x="795" y="1073"/>
                    <a:pt x="792" y="1069"/>
                    <a:pt x="787" y="1061"/>
                  </a:cubicBezTo>
                  <a:cubicBezTo>
                    <a:pt x="787" y="1061"/>
                    <a:pt x="786" y="1062"/>
                    <a:pt x="786" y="1062"/>
                  </a:cubicBezTo>
                  <a:cubicBezTo>
                    <a:pt x="779" y="1062"/>
                    <a:pt x="771" y="1041"/>
                    <a:pt x="765" y="1024"/>
                  </a:cubicBezTo>
                  <a:cubicBezTo>
                    <a:pt x="759" y="1005"/>
                    <a:pt x="762" y="1005"/>
                    <a:pt x="762" y="1005"/>
                  </a:cubicBezTo>
                  <a:lnTo>
                    <a:pt x="765" y="1002"/>
                  </a:lnTo>
                  <a:cubicBezTo>
                    <a:pt x="759" y="983"/>
                    <a:pt x="749" y="964"/>
                    <a:pt x="746" y="964"/>
                  </a:cubicBezTo>
                  <a:cubicBezTo>
                    <a:pt x="742" y="955"/>
                    <a:pt x="739" y="950"/>
                    <a:pt x="737" y="950"/>
                  </a:cubicBezTo>
                  <a:lnTo>
                    <a:pt x="737" y="950"/>
                  </a:lnTo>
                  <a:cubicBezTo>
                    <a:pt x="736" y="950"/>
                    <a:pt x="737" y="956"/>
                    <a:pt x="740" y="967"/>
                  </a:cubicBezTo>
                  <a:cubicBezTo>
                    <a:pt x="730" y="948"/>
                    <a:pt x="724" y="948"/>
                    <a:pt x="718" y="948"/>
                  </a:cubicBezTo>
                  <a:cubicBezTo>
                    <a:pt x="717" y="949"/>
                    <a:pt x="716" y="950"/>
                    <a:pt x="714" y="950"/>
                  </a:cubicBezTo>
                  <a:cubicBezTo>
                    <a:pt x="710" y="950"/>
                    <a:pt x="704" y="946"/>
                    <a:pt x="699" y="933"/>
                  </a:cubicBezTo>
                  <a:cubicBezTo>
                    <a:pt x="693" y="936"/>
                    <a:pt x="690" y="936"/>
                    <a:pt x="696" y="955"/>
                  </a:cubicBezTo>
                  <a:cubicBezTo>
                    <a:pt x="702" y="979"/>
                    <a:pt x="703" y="989"/>
                    <a:pt x="701" y="989"/>
                  </a:cubicBezTo>
                  <a:cubicBezTo>
                    <a:pt x="701" y="989"/>
                    <a:pt x="699" y="984"/>
                    <a:pt x="696" y="977"/>
                  </a:cubicBezTo>
                  <a:cubicBezTo>
                    <a:pt x="689" y="952"/>
                    <a:pt x="673" y="937"/>
                    <a:pt x="662" y="937"/>
                  </a:cubicBezTo>
                  <a:cubicBezTo>
                    <a:pt x="655" y="937"/>
                    <a:pt x="649" y="944"/>
                    <a:pt x="649" y="961"/>
                  </a:cubicBezTo>
                  <a:lnTo>
                    <a:pt x="646" y="961"/>
                  </a:lnTo>
                  <a:cubicBezTo>
                    <a:pt x="641" y="950"/>
                    <a:pt x="635" y="944"/>
                    <a:pt x="629" y="944"/>
                  </a:cubicBezTo>
                  <a:cubicBezTo>
                    <a:pt x="624" y="944"/>
                    <a:pt x="619" y="950"/>
                    <a:pt x="618" y="961"/>
                  </a:cubicBezTo>
                  <a:lnTo>
                    <a:pt x="611" y="961"/>
                  </a:lnTo>
                  <a:cubicBezTo>
                    <a:pt x="607" y="952"/>
                    <a:pt x="604" y="947"/>
                    <a:pt x="603" y="947"/>
                  </a:cubicBezTo>
                  <a:cubicBezTo>
                    <a:pt x="601" y="947"/>
                    <a:pt x="600" y="952"/>
                    <a:pt x="599" y="961"/>
                  </a:cubicBezTo>
                  <a:cubicBezTo>
                    <a:pt x="597" y="977"/>
                    <a:pt x="596" y="991"/>
                    <a:pt x="596" y="991"/>
                  </a:cubicBezTo>
                  <a:cubicBezTo>
                    <a:pt x="596" y="991"/>
                    <a:pt x="596" y="988"/>
                    <a:pt x="596" y="983"/>
                  </a:cubicBezTo>
                  <a:cubicBezTo>
                    <a:pt x="596" y="961"/>
                    <a:pt x="589" y="961"/>
                    <a:pt x="580" y="961"/>
                  </a:cubicBezTo>
                  <a:cubicBezTo>
                    <a:pt x="568" y="961"/>
                    <a:pt x="568" y="961"/>
                    <a:pt x="571" y="980"/>
                  </a:cubicBezTo>
                  <a:cubicBezTo>
                    <a:pt x="566" y="986"/>
                    <a:pt x="563" y="989"/>
                    <a:pt x="561" y="989"/>
                  </a:cubicBezTo>
                  <a:cubicBezTo>
                    <a:pt x="557" y="989"/>
                    <a:pt x="558" y="973"/>
                    <a:pt x="558" y="958"/>
                  </a:cubicBezTo>
                  <a:cubicBezTo>
                    <a:pt x="561" y="940"/>
                    <a:pt x="561" y="930"/>
                    <a:pt x="560" y="930"/>
                  </a:cubicBezTo>
                  <a:lnTo>
                    <a:pt x="560" y="930"/>
                  </a:lnTo>
                  <a:cubicBezTo>
                    <a:pt x="559" y="930"/>
                    <a:pt x="555" y="945"/>
                    <a:pt x="552" y="980"/>
                  </a:cubicBezTo>
                  <a:cubicBezTo>
                    <a:pt x="548" y="1003"/>
                    <a:pt x="545" y="1013"/>
                    <a:pt x="543" y="1013"/>
                  </a:cubicBezTo>
                  <a:cubicBezTo>
                    <a:pt x="542" y="1013"/>
                    <a:pt x="541" y="1008"/>
                    <a:pt x="542" y="999"/>
                  </a:cubicBezTo>
                  <a:cubicBezTo>
                    <a:pt x="542" y="981"/>
                    <a:pt x="544" y="980"/>
                    <a:pt x="547" y="980"/>
                  </a:cubicBezTo>
                  <a:cubicBezTo>
                    <a:pt x="547" y="980"/>
                    <a:pt x="548" y="980"/>
                    <a:pt x="549" y="980"/>
                  </a:cubicBezTo>
                  <a:lnTo>
                    <a:pt x="552" y="936"/>
                  </a:lnTo>
                  <a:cubicBezTo>
                    <a:pt x="549" y="936"/>
                    <a:pt x="549" y="936"/>
                    <a:pt x="546" y="958"/>
                  </a:cubicBezTo>
                  <a:cubicBezTo>
                    <a:pt x="546" y="958"/>
                    <a:pt x="542" y="958"/>
                    <a:pt x="536" y="977"/>
                  </a:cubicBezTo>
                  <a:cubicBezTo>
                    <a:pt x="533" y="999"/>
                    <a:pt x="530" y="1017"/>
                    <a:pt x="530" y="1039"/>
                  </a:cubicBezTo>
                  <a:cubicBezTo>
                    <a:pt x="532" y="1055"/>
                    <a:pt x="531" y="1060"/>
                    <a:pt x="529" y="1060"/>
                  </a:cubicBezTo>
                  <a:cubicBezTo>
                    <a:pt x="529" y="1060"/>
                    <a:pt x="528" y="1059"/>
                    <a:pt x="527" y="1058"/>
                  </a:cubicBezTo>
                  <a:cubicBezTo>
                    <a:pt x="521" y="1039"/>
                    <a:pt x="524" y="1017"/>
                    <a:pt x="530" y="995"/>
                  </a:cubicBezTo>
                  <a:cubicBezTo>
                    <a:pt x="530" y="996"/>
                    <a:pt x="530" y="996"/>
                    <a:pt x="531" y="996"/>
                  </a:cubicBezTo>
                  <a:cubicBezTo>
                    <a:pt x="533" y="996"/>
                    <a:pt x="533" y="975"/>
                    <a:pt x="536" y="955"/>
                  </a:cubicBezTo>
                  <a:cubicBezTo>
                    <a:pt x="537" y="951"/>
                    <a:pt x="537" y="950"/>
                    <a:pt x="536" y="950"/>
                  </a:cubicBezTo>
                  <a:cubicBezTo>
                    <a:pt x="533" y="950"/>
                    <a:pt x="519" y="981"/>
                    <a:pt x="511" y="1014"/>
                  </a:cubicBezTo>
                  <a:cubicBezTo>
                    <a:pt x="511" y="1005"/>
                    <a:pt x="511" y="1011"/>
                    <a:pt x="514" y="995"/>
                  </a:cubicBezTo>
                  <a:cubicBezTo>
                    <a:pt x="517" y="973"/>
                    <a:pt x="511" y="973"/>
                    <a:pt x="505" y="970"/>
                  </a:cubicBezTo>
                  <a:cubicBezTo>
                    <a:pt x="499" y="970"/>
                    <a:pt x="495" y="970"/>
                    <a:pt x="492" y="989"/>
                  </a:cubicBezTo>
                  <a:cubicBezTo>
                    <a:pt x="489" y="1011"/>
                    <a:pt x="486" y="1030"/>
                    <a:pt x="483" y="1030"/>
                  </a:cubicBezTo>
                  <a:cubicBezTo>
                    <a:pt x="486" y="1030"/>
                    <a:pt x="483" y="1052"/>
                    <a:pt x="477" y="1071"/>
                  </a:cubicBezTo>
                  <a:cubicBezTo>
                    <a:pt x="477" y="1058"/>
                    <a:pt x="474" y="1042"/>
                    <a:pt x="477" y="1030"/>
                  </a:cubicBezTo>
                  <a:cubicBezTo>
                    <a:pt x="477" y="986"/>
                    <a:pt x="477" y="964"/>
                    <a:pt x="464" y="961"/>
                  </a:cubicBezTo>
                  <a:cubicBezTo>
                    <a:pt x="458" y="961"/>
                    <a:pt x="452" y="958"/>
                    <a:pt x="455" y="936"/>
                  </a:cubicBezTo>
                  <a:cubicBezTo>
                    <a:pt x="453" y="935"/>
                    <a:pt x="451" y="934"/>
                    <a:pt x="450" y="934"/>
                  </a:cubicBezTo>
                  <a:cubicBezTo>
                    <a:pt x="446" y="934"/>
                    <a:pt x="444" y="938"/>
                    <a:pt x="439" y="952"/>
                  </a:cubicBezTo>
                  <a:lnTo>
                    <a:pt x="436" y="952"/>
                  </a:lnTo>
                  <a:cubicBezTo>
                    <a:pt x="438" y="940"/>
                    <a:pt x="437" y="933"/>
                    <a:pt x="434" y="933"/>
                  </a:cubicBezTo>
                  <a:cubicBezTo>
                    <a:pt x="432" y="933"/>
                    <a:pt x="429" y="938"/>
                    <a:pt x="427" y="948"/>
                  </a:cubicBezTo>
                  <a:cubicBezTo>
                    <a:pt x="424" y="954"/>
                    <a:pt x="422" y="956"/>
                    <a:pt x="421" y="956"/>
                  </a:cubicBezTo>
                  <a:cubicBezTo>
                    <a:pt x="419" y="956"/>
                    <a:pt x="420" y="945"/>
                    <a:pt x="420" y="945"/>
                  </a:cubicBezTo>
                  <a:cubicBezTo>
                    <a:pt x="423" y="927"/>
                    <a:pt x="425" y="917"/>
                    <a:pt x="425" y="917"/>
                  </a:cubicBezTo>
                  <a:lnTo>
                    <a:pt x="425" y="917"/>
                  </a:lnTo>
                  <a:cubicBezTo>
                    <a:pt x="424" y="917"/>
                    <a:pt x="420" y="931"/>
                    <a:pt x="408" y="964"/>
                  </a:cubicBezTo>
                  <a:cubicBezTo>
                    <a:pt x="401" y="977"/>
                    <a:pt x="401" y="992"/>
                    <a:pt x="405" y="1005"/>
                  </a:cubicBezTo>
                  <a:lnTo>
                    <a:pt x="414" y="1008"/>
                  </a:lnTo>
                  <a:lnTo>
                    <a:pt x="398" y="1027"/>
                  </a:lnTo>
                  <a:cubicBezTo>
                    <a:pt x="398" y="1027"/>
                    <a:pt x="398" y="1026"/>
                    <a:pt x="397" y="1026"/>
                  </a:cubicBezTo>
                  <a:cubicBezTo>
                    <a:pt x="393" y="1026"/>
                    <a:pt x="379" y="1044"/>
                    <a:pt x="373" y="1061"/>
                  </a:cubicBezTo>
                  <a:cubicBezTo>
                    <a:pt x="373" y="1061"/>
                    <a:pt x="367" y="1080"/>
                    <a:pt x="364" y="1080"/>
                  </a:cubicBezTo>
                  <a:lnTo>
                    <a:pt x="376" y="1039"/>
                  </a:lnTo>
                  <a:cubicBezTo>
                    <a:pt x="386" y="1020"/>
                    <a:pt x="395" y="1002"/>
                    <a:pt x="401" y="983"/>
                  </a:cubicBezTo>
                  <a:cubicBezTo>
                    <a:pt x="409" y="957"/>
                    <a:pt x="412" y="938"/>
                    <a:pt x="409" y="938"/>
                  </a:cubicBezTo>
                  <a:lnTo>
                    <a:pt x="409" y="938"/>
                  </a:lnTo>
                  <a:cubicBezTo>
                    <a:pt x="408" y="938"/>
                    <a:pt x="404" y="944"/>
                    <a:pt x="398" y="958"/>
                  </a:cubicBezTo>
                  <a:cubicBezTo>
                    <a:pt x="395" y="958"/>
                    <a:pt x="395" y="958"/>
                    <a:pt x="401" y="936"/>
                  </a:cubicBezTo>
                  <a:cubicBezTo>
                    <a:pt x="404" y="928"/>
                    <a:pt x="406" y="923"/>
                    <a:pt x="405" y="923"/>
                  </a:cubicBezTo>
                  <a:lnTo>
                    <a:pt x="405" y="923"/>
                  </a:lnTo>
                  <a:cubicBezTo>
                    <a:pt x="404" y="923"/>
                    <a:pt x="400" y="932"/>
                    <a:pt x="389" y="952"/>
                  </a:cubicBezTo>
                  <a:cubicBezTo>
                    <a:pt x="380" y="970"/>
                    <a:pt x="374" y="979"/>
                    <a:pt x="373" y="979"/>
                  </a:cubicBezTo>
                  <a:cubicBezTo>
                    <a:pt x="371" y="979"/>
                    <a:pt x="373" y="969"/>
                    <a:pt x="380" y="948"/>
                  </a:cubicBezTo>
                  <a:cubicBezTo>
                    <a:pt x="387" y="923"/>
                    <a:pt x="387" y="912"/>
                    <a:pt x="383" y="912"/>
                  </a:cubicBezTo>
                  <a:lnTo>
                    <a:pt x="383" y="912"/>
                  </a:lnTo>
                  <a:cubicBezTo>
                    <a:pt x="380" y="912"/>
                    <a:pt x="377" y="916"/>
                    <a:pt x="373" y="923"/>
                  </a:cubicBezTo>
                  <a:cubicBezTo>
                    <a:pt x="363" y="943"/>
                    <a:pt x="357" y="951"/>
                    <a:pt x="354" y="951"/>
                  </a:cubicBezTo>
                  <a:cubicBezTo>
                    <a:pt x="351" y="951"/>
                    <a:pt x="351" y="945"/>
                    <a:pt x="354" y="936"/>
                  </a:cubicBezTo>
                  <a:cubicBezTo>
                    <a:pt x="360" y="924"/>
                    <a:pt x="361" y="919"/>
                    <a:pt x="359" y="919"/>
                  </a:cubicBezTo>
                  <a:lnTo>
                    <a:pt x="359" y="919"/>
                  </a:lnTo>
                  <a:cubicBezTo>
                    <a:pt x="358" y="919"/>
                    <a:pt x="354" y="922"/>
                    <a:pt x="348" y="930"/>
                  </a:cubicBezTo>
                  <a:cubicBezTo>
                    <a:pt x="355" y="916"/>
                    <a:pt x="361" y="903"/>
                    <a:pt x="360" y="903"/>
                  </a:cubicBezTo>
                  <a:lnTo>
                    <a:pt x="360" y="903"/>
                  </a:lnTo>
                  <a:cubicBezTo>
                    <a:pt x="360" y="903"/>
                    <a:pt x="358" y="905"/>
                    <a:pt x="354" y="911"/>
                  </a:cubicBezTo>
                  <a:cubicBezTo>
                    <a:pt x="354" y="911"/>
                    <a:pt x="354" y="911"/>
                    <a:pt x="354" y="911"/>
                  </a:cubicBezTo>
                  <a:cubicBezTo>
                    <a:pt x="352" y="911"/>
                    <a:pt x="349" y="912"/>
                    <a:pt x="342" y="926"/>
                  </a:cubicBezTo>
                  <a:cubicBezTo>
                    <a:pt x="342" y="926"/>
                    <a:pt x="329" y="945"/>
                    <a:pt x="317" y="961"/>
                  </a:cubicBezTo>
                  <a:cubicBezTo>
                    <a:pt x="320" y="961"/>
                    <a:pt x="311" y="980"/>
                    <a:pt x="298" y="999"/>
                  </a:cubicBezTo>
                  <a:cubicBezTo>
                    <a:pt x="296" y="1003"/>
                    <a:pt x="294" y="1005"/>
                    <a:pt x="293" y="1005"/>
                  </a:cubicBezTo>
                  <a:cubicBezTo>
                    <a:pt x="289" y="1005"/>
                    <a:pt x="292" y="980"/>
                    <a:pt x="314" y="936"/>
                  </a:cubicBezTo>
                  <a:lnTo>
                    <a:pt x="333" y="895"/>
                  </a:lnTo>
                  <a:lnTo>
                    <a:pt x="311" y="930"/>
                  </a:lnTo>
                  <a:cubicBezTo>
                    <a:pt x="307" y="930"/>
                    <a:pt x="307" y="926"/>
                    <a:pt x="317" y="911"/>
                  </a:cubicBezTo>
                  <a:cubicBezTo>
                    <a:pt x="329" y="892"/>
                    <a:pt x="329" y="892"/>
                    <a:pt x="326" y="892"/>
                  </a:cubicBezTo>
                  <a:cubicBezTo>
                    <a:pt x="326" y="892"/>
                    <a:pt x="326" y="892"/>
                    <a:pt x="326" y="892"/>
                  </a:cubicBezTo>
                  <a:cubicBezTo>
                    <a:pt x="325" y="892"/>
                    <a:pt x="323" y="894"/>
                    <a:pt x="314" y="908"/>
                  </a:cubicBezTo>
                  <a:cubicBezTo>
                    <a:pt x="299" y="927"/>
                    <a:pt x="293" y="936"/>
                    <a:pt x="292" y="936"/>
                  </a:cubicBezTo>
                  <a:cubicBezTo>
                    <a:pt x="292" y="936"/>
                    <a:pt x="294" y="931"/>
                    <a:pt x="298" y="923"/>
                  </a:cubicBezTo>
                  <a:cubicBezTo>
                    <a:pt x="310" y="904"/>
                    <a:pt x="315" y="894"/>
                    <a:pt x="314" y="894"/>
                  </a:cubicBezTo>
                  <a:lnTo>
                    <a:pt x="314" y="894"/>
                  </a:lnTo>
                  <a:cubicBezTo>
                    <a:pt x="312" y="894"/>
                    <a:pt x="305" y="902"/>
                    <a:pt x="292" y="917"/>
                  </a:cubicBezTo>
                  <a:cubicBezTo>
                    <a:pt x="280" y="934"/>
                    <a:pt x="273" y="943"/>
                    <a:pt x="273" y="943"/>
                  </a:cubicBezTo>
                  <a:cubicBezTo>
                    <a:pt x="273" y="943"/>
                    <a:pt x="279" y="933"/>
                    <a:pt x="292" y="914"/>
                  </a:cubicBezTo>
                  <a:cubicBezTo>
                    <a:pt x="301" y="905"/>
                    <a:pt x="307" y="892"/>
                    <a:pt x="311" y="879"/>
                  </a:cubicBezTo>
                  <a:lnTo>
                    <a:pt x="311" y="879"/>
                  </a:lnTo>
                  <a:lnTo>
                    <a:pt x="298" y="895"/>
                  </a:lnTo>
                  <a:cubicBezTo>
                    <a:pt x="284" y="914"/>
                    <a:pt x="277" y="922"/>
                    <a:pt x="276" y="922"/>
                  </a:cubicBezTo>
                  <a:cubicBezTo>
                    <a:pt x="274" y="922"/>
                    <a:pt x="277" y="916"/>
                    <a:pt x="282" y="908"/>
                  </a:cubicBezTo>
                  <a:cubicBezTo>
                    <a:pt x="290" y="899"/>
                    <a:pt x="292" y="894"/>
                    <a:pt x="289" y="894"/>
                  </a:cubicBezTo>
                  <a:lnTo>
                    <a:pt x="289" y="894"/>
                  </a:lnTo>
                  <a:cubicBezTo>
                    <a:pt x="287" y="894"/>
                    <a:pt x="283" y="896"/>
                    <a:pt x="276" y="901"/>
                  </a:cubicBezTo>
                  <a:cubicBezTo>
                    <a:pt x="270" y="898"/>
                    <a:pt x="270" y="895"/>
                    <a:pt x="282" y="879"/>
                  </a:cubicBezTo>
                  <a:lnTo>
                    <a:pt x="282" y="879"/>
                  </a:lnTo>
                  <a:cubicBezTo>
                    <a:pt x="275" y="885"/>
                    <a:pt x="271" y="888"/>
                    <a:pt x="270" y="888"/>
                  </a:cubicBezTo>
                  <a:cubicBezTo>
                    <a:pt x="269" y="888"/>
                    <a:pt x="271" y="884"/>
                    <a:pt x="276" y="873"/>
                  </a:cubicBezTo>
                  <a:cubicBezTo>
                    <a:pt x="283" y="863"/>
                    <a:pt x="286" y="859"/>
                    <a:pt x="285" y="859"/>
                  </a:cubicBezTo>
                  <a:lnTo>
                    <a:pt x="285" y="859"/>
                  </a:lnTo>
                  <a:cubicBezTo>
                    <a:pt x="284" y="859"/>
                    <a:pt x="280" y="863"/>
                    <a:pt x="273" y="870"/>
                  </a:cubicBezTo>
                  <a:cubicBezTo>
                    <a:pt x="242" y="898"/>
                    <a:pt x="229" y="914"/>
                    <a:pt x="232" y="917"/>
                  </a:cubicBezTo>
                  <a:cubicBezTo>
                    <a:pt x="232" y="920"/>
                    <a:pt x="232" y="920"/>
                    <a:pt x="220" y="933"/>
                  </a:cubicBezTo>
                  <a:lnTo>
                    <a:pt x="213" y="930"/>
                  </a:lnTo>
                  <a:cubicBezTo>
                    <a:pt x="213" y="928"/>
                    <a:pt x="213" y="928"/>
                    <a:pt x="212" y="928"/>
                  </a:cubicBezTo>
                  <a:cubicBezTo>
                    <a:pt x="209" y="928"/>
                    <a:pt x="203" y="930"/>
                    <a:pt x="191" y="936"/>
                  </a:cubicBezTo>
                  <a:cubicBezTo>
                    <a:pt x="173" y="944"/>
                    <a:pt x="149" y="966"/>
                    <a:pt x="155" y="966"/>
                  </a:cubicBezTo>
                  <a:cubicBezTo>
                    <a:pt x="156" y="966"/>
                    <a:pt x="158" y="965"/>
                    <a:pt x="160" y="964"/>
                  </a:cubicBezTo>
                  <a:lnTo>
                    <a:pt x="160" y="964"/>
                  </a:lnTo>
                  <a:lnTo>
                    <a:pt x="148" y="983"/>
                  </a:lnTo>
                  <a:cubicBezTo>
                    <a:pt x="125" y="1006"/>
                    <a:pt x="115" y="1019"/>
                    <a:pt x="118" y="1019"/>
                  </a:cubicBezTo>
                  <a:cubicBezTo>
                    <a:pt x="121" y="1019"/>
                    <a:pt x="133" y="1008"/>
                    <a:pt x="154" y="986"/>
                  </a:cubicBezTo>
                  <a:cubicBezTo>
                    <a:pt x="178" y="962"/>
                    <a:pt x="189" y="951"/>
                    <a:pt x="189" y="951"/>
                  </a:cubicBezTo>
                  <a:lnTo>
                    <a:pt x="189" y="951"/>
                  </a:lnTo>
                  <a:cubicBezTo>
                    <a:pt x="189" y="951"/>
                    <a:pt x="182" y="959"/>
                    <a:pt x="170" y="973"/>
                  </a:cubicBezTo>
                  <a:cubicBezTo>
                    <a:pt x="141" y="1005"/>
                    <a:pt x="144" y="1008"/>
                    <a:pt x="148" y="1011"/>
                  </a:cubicBezTo>
                  <a:cubicBezTo>
                    <a:pt x="151" y="1014"/>
                    <a:pt x="151" y="1014"/>
                    <a:pt x="138" y="1030"/>
                  </a:cubicBezTo>
                  <a:cubicBezTo>
                    <a:pt x="123" y="1046"/>
                    <a:pt x="113" y="1064"/>
                    <a:pt x="116" y="1067"/>
                  </a:cubicBezTo>
                  <a:cubicBezTo>
                    <a:pt x="117" y="1068"/>
                    <a:pt x="118" y="1069"/>
                    <a:pt x="119" y="1069"/>
                  </a:cubicBezTo>
                  <a:cubicBezTo>
                    <a:pt x="121" y="1069"/>
                    <a:pt x="123" y="1066"/>
                    <a:pt x="132" y="1055"/>
                  </a:cubicBezTo>
                  <a:cubicBezTo>
                    <a:pt x="136" y="1048"/>
                    <a:pt x="139" y="1044"/>
                    <a:pt x="140" y="1044"/>
                  </a:cubicBezTo>
                  <a:lnTo>
                    <a:pt x="140" y="1044"/>
                  </a:lnTo>
                  <a:cubicBezTo>
                    <a:pt x="142" y="1044"/>
                    <a:pt x="139" y="1054"/>
                    <a:pt x="126" y="1077"/>
                  </a:cubicBezTo>
                  <a:cubicBezTo>
                    <a:pt x="120" y="1085"/>
                    <a:pt x="117" y="1089"/>
                    <a:pt x="118" y="1089"/>
                  </a:cubicBezTo>
                  <a:cubicBezTo>
                    <a:pt x="118" y="1089"/>
                    <a:pt x="125" y="1081"/>
                    <a:pt x="141" y="1061"/>
                  </a:cubicBezTo>
                  <a:cubicBezTo>
                    <a:pt x="152" y="1047"/>
                    <a:pt x="160" y="1041"/>
                    <a:pt x="163" y="1041"/>
                  </a:cubicBezTo>
                  <a:lnTo>
                    <a:pt x="163" y="1041"/>
                  </a:lnTo>
                  <a:cubicBezTo>
                    <a:pt x="166" y="1041"/>
                    <a:pt x="163" y="1051"/>
                    <a:pt x="151" y="1071"/>
                  </a:cubicBezTo>
                  <a:lnTo>
                    <a:pt x="157" y="1077"/>
                  </a:lnTo>
                  <a:cubicBezTo>
                    <a:pt x="157" y="1077"/>
                    <a:pt x="158" y="1077"/>
                    <a:pt x="158" y="1077"/>
                  </a:cubicBezTo>
                  <a:cubicBezTo>
                    <a:pt x="162" y="1077"/>
                    <a:pt x="174" y="1060"/>
                    <a:pt x="185" y="1046"/>
                  </a:cubicBezTo>
                  <a:cubicBezTo>
                    <a:pt x="199" y="1028"/>
                    <a:pt x="206" y="1020"/>
                    <a:pt x="207" y="1020"/>
                  </a:cubicBezTo>
                  <a:lnTo>
                    <a:pt x="207" y="1020"/>
                  </a:lnTo>
                  <a:cubicBezTo>
                    <a:pt x="207" y="1020"/>
                    <a:pt x="205" y="1025"/>
                    <a:pt x="201" y="1033"/>
                  </a:cubicBezTo>
                  <a:cubicBezTo>
                    <a:pt x="195" y="1046"/>
                    <a:pt x="188" y="1055"/>
                    <a:pt x="179" y="1067"/>
                  </a:cubicBezTo>
                  <a:cubicBezTo>
                    <a:pt x="170" y="1083"/>
                    <a:pt x="173" y="1086"/>
                    <a:pt x="176" y="1089"/>
                  </a:cubicBezTo>
                  <a:cubicBezTo>
                    <a:pt x="177" y="1091"/>
                    <a:pt x="179" y="1093"/>
                    <a:pt x="182" y="1093"/>
                  </a:cubicBezTo>
                  <a:cubicBezTo>
                    <a:pt x="186" y="1093"/>
                    <a:pt x="191" y="1090"/>
                    <a:pt x="198" y="1080"/>
                  </a:cubicBezTo>
                  <a:lnTo>
                    <a:pt x="198" y="1080"/>
                  </a:lnTo>
                  <a:lnTo>
                    <a:pt x="185" y="1099"/>
                  </a:lnTo>
                  <a:cubicBezTo>
                    <a:pt x="187" y="1099"/>
                    <a:pt x="182" y="1107"/>
                    <a:pt x="183" y="1107"/>
                  </a:cubicBezTo>
                  <a:cubicBezTo>
                    <a:pt x="183" y="1107"/>
                    <a:pt x="184" y="1105"/>
                    <a:pt x="188" y="1099"/>
                  </a:cubicBezTo>
                  <a:cubicBezTo>
                    <a:pt x="188" y="1099"/>
                    <a:pt x="191" y="1102"/>
                    <a:pt x="188" y="1127"/>
                  </a:cubicBezTo>
                  <a:cubicBezTo>
                    <a:pt x="188" y="1132"/>
                    <a:pt x="189" y="1135"/>
                    <a:pt x="191" y="1135"/>
                  </a:cubicBezTo>
                  <a:cubicBezTo>
                    <a:pt x="199" y="1135"/>
                    <a:pt x="219" y="1111"/>
                    <a:pt x="229" y="1078"/>
                  </a:cubicBezTo>
                  <a:lnTo>
                    <a:pt x="229" y="1078"/>
                  </a:lnTo>
                  <a:cubicBezTo>
                    <a:pt x="230" y="1079"/>
                    <a:pt x="231" y="1079"/>
                    <a:pt x="232" y="1080"/>
                  </a:cubicBezTo>
                  <a:cubicBezTo>
                    <a:pt x="232" y="1080"/>
                    <a:pt x="233" y="1080"/>
                    <a:pt x="233" y="1080"/>
                  </a:cubicBezTo>
                  <a:cubicBezTo>
                    <a:pt x="237" y="1080"/>
                    <a:pt x="245" y="1064"/>
                    <a:pt x="245" y="1064"/>
                  </a:cubicBezTo>
                  <a:cubicBezTo>
                    <a:pt x="253" y="1053"/>
                    <a:pt x="257" y="1049"/>
                    <a:pt x="260" y="1049"/>
                  </a:cubicBezTo>
                  <a:cubicBezTo>
                    <a:pt x="261" y="1049"/>
                    <a:pt x="262" y="1051"/>
                    <a:pt x="264" y="1052"/>
                  </a:cubicBezTo>
                  <a:lnTo>
                    <a:pt x="242" y="1086"/>
                  </a:lnTo>
                  <a:cubicBezTo>
                    <a:pt x="221" y="1118"/>
                    <a:pt x="212" y="1139"/>
                    <a:pt x="215" y="1139"/>
                  </a:cubicBezTo>
                  <a:cubicBezTo>
                    <a:pt x="217" y="1139"/>
                    <a:pt x="224" y="1130"/>
                    <a:pt x="238" y="1110"/>
                  </a:cubicBezTo>
                  <a:lnTo>
                    <a:pt x="238" y="1110"/>
                  </a:lnTo>
                  <a:cubicBezTo>
                    <a:pt x="233" y="1118"/>
                    <a:pt x="235" y="1118"/>
                    <a:pt x="229" y="1127"/>
                  </a:cubicBezTo>
                  <a:cubicBezTo>
                    <a:pt x="222" y="1138"/>
                    <a:pt x="221" y="1143"/>
                    <a:pt x="224" y="1143"/>
                  </a:cubicBezTo>
                  <a:cubicBezTo>
                    <a:pt x="227" y="1143"/>
                    <a:pt x="232" y="1140"/>
                    <a:pt x="238" y="1133"/>
                  </a:cubicBezTo>
                  <a:cubicBezTo>
                    <a:pt x="239" y="1133"/>
                    <a:pt x="239" y="1133"/>
                    <a:pt x="239" y="1133"/>
                  </a:cubicBezTo>
                  <a:cubicBezTo>
                    <a:pt x="247" y="1133"/>
                    <a:pt x="267" y="1101"/>
                    <a:pt x="276" y="1083"/>
                  </a:cubicBezTo>
                  <a:cubicBezTo>
                    <a:pt x="283" y="1069"/>
                    <a:pt x="287" y="1067"/>
                    <a:pt x="288" y="1067"/>
                  </a:cubicBezTo>
                  <a:cubicBezTo>
                    <a:pt x="288" y="1067"/>
                    <a:pt x="289" y="1067"/>
                    <a:pt x="289" y="1067"/>
                  </a:cubicBezTo>
                  <a:cubicBezTo>
                    <a:pt x="292" y="1067"/>
                    <a:pt x="292" y="1067"/>
                    <a:pt x="282" y="1086"/>
                  </a:cubicBezTo>
                  <a:cubicBezTo>
                    <a:pt x="272" y="1107"/>
                    <a:pt x="270" y="1118"/>
                    <a:pt x="274" y="1118"/>
                  </a:cubicBezTo>
                  <a:cubicBezTo>
                    <a:pt x="276" y="1118"/>
                    <a:pt x="283" y="1110"/>
                    <a:pt x="292" y="1093"/>
                  </a:cubicBezTo>
                  <a:lnTo>
                    <a:pt x="292" y="1093"/>
                  </a:lnTo>
                  <a:lnTo>
                    <a:pt x="285" y="1111"/>
                  </a:lnTo>
                  <a:cubicBezTo>
                    <a:pt x="278" y="1127"/>
                    <a:pt x="272" y="1145"/>
                    <a:pt x="287" y="1145"/>
                  </a:cubicBezTo>
                  <a:cubicBezTo>
                    <a:pt x="290" y="1145"/>
                    <a:pt x="293" y="1144"/>
                    <a:pt x="298" y="1143"/>
                  </a:cubicBezTo>
                  <a:cubicBezTo>
                    <a:pt x="314" y="1149"/>
                    <a:pt x="326" y="1155"/>
                    <a:pt x="317" y="1174"/>
                  </a:cubicBezTo>
                  <a:cubicBezTo>
                    <a:pt x="316" y="1178"/>
                    <a:pt x="316" y="1180"/>
                    <a:pt x="317" y="1180"/>
                  </a:cubicBezTo>
                  <a:cubicBezTo>
                    <a:pt x="323" y="1180"/>
                    <a:pt x="346" y="1154"/>
                    <a:pt x="361" y="1124"/>
                  </a:cubicBezTo>
                  <a:lnTo>
                    <a:pt x="361" y="1124"/>
                  </a:lnTo>
                  <a:cubicBezTo>
                    <a:pt x="354" y="1143"/>
                    <a:pt x="361" y="1146"/>
                    <a:pt x="367" y="1149"/>
                  </a:cubicBezTo>
                  <a:cubicBezTo>
                    <a:pt x="380" y="1152"/>
                    <a:pt x="380" y="1152"/>
                    <a:pt x="373" y="1171"/>
                  </a:cubicBezTo>
                  <a:cubicBezTo>
                    <a:pt x="365" y="1192"/>
                    <a:pt x="361" y="1202"/>
                    <a:pt x="362" y="1202"/>
                  </a:cubicBezTo>
                  <a:cubicBezTo>
                    <a:pt x="362" y="1202"/>
                    <a:pt x="367" y="1192"/>
                    <a:pt x="376" y="1174"/>
                  </a:cubicBezTo>
                  <a:cubicBezTo>
                    <a:pt x="382" y="1159"/>
                    <a:pt x="386" y="1153"/>
                    <a:pt x="389" y="1153"/>
                  </a:cubicBezTo>
                  <a:lnTo>
                    <a:pt x="389" y="1153"/>
                  </a:lnTo>
                  <a:cubicBezTo>
                    <a:pt x="394" y="1153"/>
                    <a:pt x="394" y="1173"/>
                    <a:pt x="386" y="1199"/>
                  </a:cubicBezTo>
                  <a:cubicBezTo>
                    <a:pt x="383" y="1218"/>
                    <a:pt x="386" y="1221"/>
                    <a:pt x="395" y="1224"/>
                  </a:cubicBezTo>
                  <a:cubicBezTo>
                    <a:pt x="402" y="1211"/>
                    <a:pt x="409" y="1207"/>
                    <a:pt x="414" y="1207"/>
                  </a:cubicBezTo>
                  <a:cubicBezTo>
                    <a:pt x="416" y="1207"/>
                    <a:pt x="418" y="1208"/>
                    <a:pt x="420" y="1209"/>
                  </a:cubicBezTo>
                  <a:cubicBezTo>
                    <a:pt x="423" y="1209"/>
                    <a:pt x="425" y="1210"/>
                    <a:pt x="427" y="1210"/>
                  </a:cubicBezTo>
                  <a:cubicBezTo>
                    <a:pt x="433" y="1210"/>
                    <a:pt x="435" y="1203"/>
                    <a:pt x="442" y="1171"/>
                  </a:cubicBezTo>
                  <a:cubicBezTo>
                    <a:pt x="450" y="1139"/>
                    <a:pt x="453" y="1132"/>
                    <a:pt x="457" y="1132"/>
                  </a:cubicBezTo>
                  <a:cubicBezTo>
                    <a:pt x="458" y="1132"/>
                    <a:pt x="460" y="1133"/>
                    <a:pt x="461" y="1133"/>
                  </a:cubicBezTo>
                  <a:cubicBezTo>
                    <a:pt x="467" y="1133"/>
                    <a:pt x="470" y="1133"/>
                    <a:pt x="467" y="1155"/>
                  </a:cubicBezTo>
                  <a:cubicBezTo>
                    <a:pt x="467" y="1155"/>
                    <a:pt x="467" y="1177"/>
                    <a:pt x="470" y="1177"/>
                  </a:cubicBezTo>
                  <a:cubicBezTo>
                    <a:pt x="474" y="1177"/>
                    <a:pt x="480" y="1180"/>
                    <a:pt x="477" y="1199"/>
                  </a:cubicBezTo>
                  <a:cubicBezTo>
                    <a:pt x="477" y="1199"/>
                    <a:pt x="477" y="1221"/>
                    <a:pt x="486" y="1221"/>
                  </a:cubicBezTo>
                  <a:cubicBezTo>
                    <a:pt x="495" y="1224"/>
                    <a:pt x="502" y="1224"/>
                    <a:pt x="502" y="1246"/>
                  </a:cubicBezTo>
                  <a:cubicBezTo>
                    <a:pt x="505" y="1246"/>
                    <a:pt x="505" y="1246"/>
                    <a:pt x="508" y="1224"/>
                  </a:cubicBezTo>
                  <a:cubicBezTo>
                    <a:pt x="510" y="1211"/>
                    <a:pt x="512" y="1197"/>
                    <a:pt x="518" y="1197"/>
                  </a:cubicBezTo>
                  <a:cubicBezTo>
                    <a:pt x="521" y="1197"/>
                    <a:pt x="525" y="1200"/>
                    <a:pt x="530" y="1209"/>
                  </a:cubicBezTo>
                  <a:cubicBezTo>
                    <a:pt x="539" y="1209"/>
                    <a:pt x="552" y="1209"/>
                    <a:pt x="552" y="1190"/>
                  </a:cubicBezTo>
                  <a:cubicBezTo>
                    <a:pt x="558" y="1190"/>
                    <a:pt x="558" y="1190"/>
                    <a:pt x="558" y="1209"/>
                  </a:cubicBezTo>
                  <a:cubicBezTo>
                    <a:pt x="557" y="1231"/>
                    <a:pt x="558" y="1242"/>
                    <a:pt x="561" y="1242"/>
                  </a:cubicBezTo>
                  <a:cubicBezTo>
                    <a:pt x="565" y="1242"/>
                    <a:pt x="569" y="1232"/>
                    <a:pt x="574" y="1212"/>
                  </a:cubicBezTo>
                  <a:cubicBezTo>
                    <a:pt x="574" y="1201"/>
                    <a:pt x="575" y="1195"/>
                    <a:pt x="576" y="1195"/>
                  </a:cubicBezTo>
                  <a:cubicBezTo>
                    <a:pt x="578" y="1195"/>
                    <a:pt x="580" y="1201"/>
                    <a:pt x="583" y="1212"/>
                  </a:cubicBezTo>
                  <a:cubicBezTo>
                    <a:pt x="583" y="1212"/>
                    <a:pt x="586" y="1212"/>
                    <a:pt x="593" y="1190"/>
                  </a:cubicBezTo>
                  <a:cubicBezTo>
                    <a:pt x="594" y="1180"/>
                    <a:pt x="595" y="1176"/>
                    <a:pt x="597" y="1176"/>
                  </a:cubicBezTo>
                  <a:cubicBezTo>
                    <a:pt x="598" y="1176"/>
                    <a:pt x="600" y="1180"/>
                    <a:pt x="605" y="1190"/>
                  </a:cubicBezTo>
                  <a:cubicBezTo>
                    <a:pt x="605" y="1212"/>
                    <a:pt x="608" y="1212"/>
                    <a:pt x="611" y="1212"/>
                  </a:cubicBezTo>
                  <a:cubicBezTo>
                    <a:pt x="616" y="1200"/>
                    <a:pt x="630" y="1195"/>
                    <a:pt x="644" y="1195"/>
                  </a:cubicBezTo>
                  <a:cubicBezTo>
                    <a:pt x="657" y="1195"/>
                    <a:pt x="670" y="1199"/>
                    <a:pt x="674" y="1209"/>
                  </a:cubicBezTo>
                  <a:cubicBezTo>
                    <a:pt x="674" y="1190"/>
                    <a:pt x="674" y="1190"/>
                    <a:pt x="680" y="1187"/>
                  </a:cubicBezTo>
                  <a:cubicBezTo>
                    <a:pt x="684" y="1204"/>
                    <a:pt x="686" y="1211"/>
                    <a:pt x="687" y="1211"/>
                  </a:cubicBezTo>
                  <a:cubicBezTo>
                    <a:pt x="689" y="1211"/>
                    <a:pt x="687" y="1193"/>
                    <a:pt x="683" y="1168"/>
                  </a:cubicBezTo>
                  <a:lnTo>
                    <a:pt x="677" y="1168"/>
                  </a:lnTo>
                  <a:cubicBezTo>
                    <a:pt x="674" y="1149"/>
                    <a:pt x="675" y="1138"/>
                    <a:pt x="678" y="1138"/>
                  </a:cubicBezTo>
                  <a:cubicBezTo>
                    <a:pt x="682" y="1138"/>
                    <a:pt x="688" y="1153"/>
                    <a:pt x="693" y="1187"/>
                  </a:cubicBezTo>
                  <a:cubicBezTo>
                    <a:pt x="698" y="1207"/>
                    <a:pt x="700" y="1217"/>
                    <a:pt x="701" y="1217"/>
                  </a:cubicBezTo>
                  <a:cubicBezTo>
                    <a:pt x="702" y="1217"/>
                    <a:pt x="701" y="1207"/>
                    <a:pt x="699" y="1187"/>
                  </a:cubicBezTo>
                  <a:cubicBezTo>
                    <a:pt x="699" y="1164"/>
                    <a:pt x="700" y="1153"/>
                    <a:pt x="702" y="1153"/>
                  </a:cubicBezTo>
                  <a:cubicBezTo>
                    <a:pt x="704" y="1153"/>
                    <a:pt x="707" y="1163"/>
                    <a:pt x="712" y="1183"/>
                  </a:cubicBezTo>
                  <a:cubicBezTo>
                    <a:pt x="716" y="1204"/>
                    <a:pt x="719" y="1214"/>
                    <a:pt x="720" y="1214"/>
                  </a:cubicBezTo>
                  <a:cubicBezTo>
                    <a:pt x="720" y="1214"/>
                    <a:pt x="720" y="1204"/>
                    <a:pt x="718" y="1183"/>
                  </a:cubicBezTo>
                  <a:cubicBezTo>
                    <a:pt x="713" y="1135"/>
                    <a:pt x="712" y="1107"/>
                    <a:pt x="717" y="1107"/>
                  </a:cubicBezTo>
                  <a:lnTo>
                    <a:pt x="717" y="1107"/>
                  </a:lnTo>
                  <a:cubicBezTo>
                    <a:pt x="720" y="1107"/>
                    <a:pt x="726" y="1123"/>
                    <a:pt x="734" y="1158"/>
                  </a:cubicBezTo>
                  <a:cubicBezTo>
                    <a:pt x="742" y="1197"/>
                    <a:pt x="751" y="1218"/>
                    <a:pt x="755" y="1218"/>
                  </a:cubicBezTo>
                  <a:cubicBezTo>
                    <a:pt x="755" y="1218"/>
                    <a:pt x="755" y="1218"/>
                    <a:pt x="756" y="1218"/>
                  </a:cubicBezTo>
                  <a:cubicBezTo>
                    <a:pt x="759" y="1218"/>
                    <a:pt x="756" y="1199"/>
                    <a:pt x="749" y="1177"/>
                  </a:cubicBezTo>
                  <a:cubicBezTo>
                    <a:pt x="743" y="1157"/>
                    <a:pt x="741" y="1147"/>
                    <a:pt x="742" y="1147"/>
                  </a:cubicBezTo>
                  <a:lnTo>
                    <a:pt x="742" y="1147"/>
                  </a:lnTo>
                  <a:cubicBezTo>
                    <a:pt x="744" y="1147"/>
                    <a:pt x="749" y="1157"/>
                    <a:pt x="759" y="1177"/>
                  </a:cubicBezTo>
                  <a:cubicBezTo>
                    <a:pt x="773" y="1206"/>
                    <a:pt x="783" y="1220"/>
                    <a:pt x="789" y="1220"/>
                  </a:cubicBezTo>
                  <a:cubicBezTo>
                    <a:pt x="794" y="1220"/>
                    <a:pt x="796" y="1208"/>
                    <a:pt x="796" y="1187"/>
                  </a:cubicBezTo>
                  <a:cubicBezTo>
                    <a:pt x="800" y="1164"/>
                    <a:pt x="804" y="1152"/>
                    <a:pt x="807" y="1152"/>
                  </a:cubicBezTo>
                  <a:cubicBezTo>
                    <a:pt x="811" y="1152"/>
                    <a:pt x="814" y="1162"/>
                    <a:pt x="815" y="1183"/>
                  </a:cubicBezTo>
                  <a:cubicBezTo>
                    <a:pt x="817" y="1207"/>
                    <a:pt x="818" y="1217"/>
                    <a:pt x="819" y="1217"/>
                  </a:cubicBezTo>
                  <a:cubicBezTo>
                    <a:pt x="819" y="1217"/>
                    <a:pt x="820" y="1212"/>
                    <a:pt x="821" y="1202"/>
                  </a:cubicBezTo>
                  <a:cubicBezTo>
                    <a:pt x="828" y="1202"/>
                    <a:pt x="834" y="1199"/>
                    <a:pt x="843" y="1196"/>
                  </a:cubicBezTo>
                  <a:cubicBezTo>
                    <a:pt x="846" y="1193"/>
                    <a:pt x="843" y="1174"/>
                    <a:pt x="837" y="1155"/>
                  </a:cubicBezTo>
                  <a:lnTo>
                    <a:pt x="837" y="1155"/>
                  </a:lnTo>
                  <a:cubicBezTo>
                    <a:pt x="848" y="1177"/>
                    <a:pt x="858" y="1191"/>
                    <a:pt x="863" y="1191"/>
                  </a:cubicBezTo>
                  <a:cubicBezTo>
                    <a:pt x="867" y="1191"/>
                    <a:pt x="868" y="1183"/>
                    <a:pt x="865" y="1165"/>
                  </a:cubicBezTo>
                  <a:lnTo>
                    <a:pt x="872" y="1161"/>
                  </a:lnTo>
                  <a:cubicBezTo>
                    <a:pt x="875" y="1161"/>
                    <a:pt x="875" y="1161"/>
                    <a:pt x="872" y="1140"/>
                  </a:cubicBezTo>
                  <a:cubicBezTo>
                    <a:pt x="870" y="1134"/>
                    <a:pt x="869" y="1131"/>
                    <a:pt x="871" y="1131"/>
                  </a:cubicBezTo>
                  <a:lnTo>
                    <a:pt x="871" y="1131"/>
                  </a:lnTo>
                  <a:cubicBezTo>
                    <a:pt x="874" y="1131"/>
                    <a:pt x="883" y="1142"/>
                    <a:pt x="893" y="1155"/>
                  </a:cubicBezTo>
                  <a:cubicBezTo>
                    <a:pt x="902" y="1166"/>
                    <a:pt x="911" y="1177"/>
                    <a:pt x="912" y="1177"/>
                  </a:cubicBezTo>
                  <a:cubicBezTo>
                    <a:pt x="913" y="1177"/>
                    <a:pt x="912" y="1175"/>
                    <a:pt x="909" y="1171"/>
                  </a:cubicBezTo>
                  <a:cubicBezTo>
                    <a:pt x="903" y="1149"/>
                    <a:pt x="897" y="1130"/>
                    <a:pt x="893" y="1108"/>
                  </a:cubicBezTo>
                  <a:cubicBezTo>
                    <a:pt x="891" y="1101"/>
                    <a:pt x="891" y="1098"/>
                    <a:pt x="892" y="1098"/>
                  </a:cubicBezTo>
                  <a:lnTo>
                    <a:pt x="892" y="1098"/>
                  </a:lnTo>
                  <a:cubicBezTo>
                    <a:pt x="895" y="1098"/>
                    <a:pt x="902" y="1111"/>
                    <a:pt x="906" y="1124"/>
                  </a:cubicBezTo>
                  <a:cubicBezTo>
                    <a:pt x="912" y="1136"/>
                    <a:pt x="922" y="1149"/>
                    <a:pt x="934" y="1158"/>
                  </a:cubicBezTo>
                  <a:cubicBezTo>
                    <a:pt x="937" y="1155"/>
                    <a:pt x="947" y="1152"/>
                    <a:pt x="934" y="1133"/>
                  </a:cubicBezTo>
                  <a:cubicBezTo>
                    <a:pt x="928" y="1120"/>
                    <a:pt x="936" y="1112"/>
                    <a:pt x="947" y="1112"/>
                  </a:cubicBezTo>
                  <a:cubicBezTo>
                    <a:pt x="952" y="1112"/>
                    <a:pt x="957" y="1114"/>
                    <a:pt x="962" y="1118"/>
                  </a:cubicBezTo>
                  <a:lnTo>
                    <a:pt x="969" y="1114"/>
                  </a:lnTo>
                  <a:cubicBezTo>
                    <a:pt x="975" y="1111"/>
                    <a:pt x="966" y="1093"/>
                    <a:pt x="969" y="1089"/>
                  </a:cubicBezTo>
                  <a:cubicBezTo>
                    <a:pt x="969" y="1089"/>
                    <a:pt x="972" y="1086"/>
                    <a:pt x="962" y="1067"/>
                  </a:cubicBezTo>
                  <a:cubicBezTo>
                    <a:pt x="964" y="1066"/>
                    <a:pt x="965" y="1065"/>
                    <a:pt x="967" y="1065"/>
                  </a:cubicBezTo>
                  <a:cubicBezTo>
                    <a:pt x="970" y="1065"/>
                    <a:pt x="975" y="1068"/>
                    <a:pt x="984" y="1080"/>
                  </a:cubicBezTo>
                  <a:cubicBezTo>
                    <a:pt x="973" y="1061"/>
                    <a:pt x="967" y="1052"/>
                    <a:pt x="968" y="1052"/>
                  </a:cubicBezTo>
                  <a:lnTo>
                    <a:pt x="968" y="1052"/>
                  </a:lnTo>
                  <a:cubicBezTo>
                    <a:pt x="968" y="1052"/>
                    <a:pt x="975" y="1060"/>
                    <a:pt x="991" y="1074"/>
                  </a:cubicBezTo>
                  <a:cubicBezTo>
                    <a:pt x="1003" y="1091"/>
                    <a:pt x="1009" y="1100"/>
                    <a:pt x="1010" y="1100"/>
                  </a:cubicBezTo>
                  <a:cubicBezTo>
                    <a:pt x="1010" y="1100"/>
                    <a:pt x="1005" y="1091"/>
                    <a:pt x="994" y="1074"/>
                  </a:cubicBezTo>
                  <a:cubicBezTo>
                    <a:pt x="989" y="1063"/>
                    <a:pt x="986" y="1059"/>
                    <a:pt x="988" y="1059"/>
                  </a:cubicBezTo>
                  <a:lnTo>
                    <a:pt x="988" y="1059"/>
                  </a:lnTo>
                  <a:cubicBezTo>
                    <a:pt x="989" y="1059"/>
                    <a:pt x="993" y="1062"/>
                    <a:pt x="1000" y="1067"/>
                  </a:cubicBezTo>
                  <a:cubicBezTo>
                    <a:pt x="1006" y="1075"/>
                    <a:pt x="1009" y="1078"/>
                    <a:pt x="1011" y="1078"/>
                  </a:cubicBezTo>
                  <a:cubicBezTo>
                    <a:pt x="1012" y="1078"/>
                    <a:pt x="1010" y="1073"/>
                    <a:pt x="1003" y="1064"/>
                  </a:cubicBezTo>
                  <a:cubicBezTo>
                    <a:pt x="989" y="1042"/>
                    <a:pt x="981" y="1024"/>
                    <a:pt x="986" y="1024"/>
                  </a:cubicBezTo>
                  <a:lnTo>
                    <a:pt x="986" y="1024"/>
                  </a:lnTo>
                  <a:cubicBezTo>
                    <a:pt x="988" y="1024"/>
                    <a:pt x="994" y="1029"/>
                    <a:pt x="1003" y="1039"/>
                  </a:cubicBezTo>
                  <a:cubicBezTo>
                    <a:pt x="1003" y="1039"/>
                    <a:pt x="1006" y="1036"/>
                    <a:pt x="994" y="1017"/>
                  </a:cubicBezTo>
                  <a:cubicBezTo>
                    <a:pt x="981" y="1000"/>
                    <a:pt x="975" y="991"/>
                    <a:pt x="975" y="991"/>
                  </a:cubicBezTo>
                  <a:lnTo>
                    <a:pt x="975" y="991"/>
                  </a:lnTo>
                  <a:cubicBezTo>
                    <a:pt x="976" y="991"/>
                    <a:pt x="983" y="999"/>
                    <a:pt x="997" y="1014"/>
                  </a:cubicBezTo>
                  <a:cubicBezTo>
                    <a:pt x="1011" y="1027"/>
                    <a:pt x="1020" y="1034"/>
                    <a:pt x="1023" y="1034"/>
                  </a:cubicBezTo>
                  <a:cubicBezTo>
                    <a:pt x="1027" y="1034"/>
                    <a:pt x="1021" y="1025"/>
                    <a:pt x="1006" y="1008"/>
                  </a:cubicBezTo>
                  <a:cubicBezTo>
                    <a:pt x="1006" y="1008"/>
                    <a:pt x="999" y="997"/>
                    <a:pt x="1004" y="997"/>
                  </a:cubicBezTo>
                  <a:lnTo>
                    <a:pt x="1004" y="997"/>
                  </a:lnTo>
                  <a:cubicBezTo>
                    <a:pt x="1005" y="997"/>
                    <a:pt x="1008" y="999"/>
                    <a:pt x="1013" y="1002"/>
                  </a:cubicBezTo>
                  <a:cubicBezTo>
                    <a:pt x="1020" y="1005"/>
                    <a:pt x="1028" y="1007"/>
                    <a:pt x="1035" y="1007"/>
                  </a:cubicBezTo>
                  <a:cubicBezTo>
                    <a:pt x="1048" y="1007"/>
                    <a:pt x="1054" y="1000"/>
                    <a:pt x="1031" y="983"/>
                  </a:cubicBezTo>
                  <a:lnTo>
                    <a:pt x="1038" y="977"/>
                  </a:lnTo>
                  <a:cubicBezTo>
                    <a:pt x="1045" y="980"/>
                    <a:pt x="1050" y="981"/>
                    <a:pt x="1053" y="981"/>
                  </a:cubicBezTo>
                  <a:cubicBezTo>
                    <a:pt x="1060" y="981"/>
                    <a:pt x="1058" y="975"/>
                    <a:pt x="1047" y="964"/>
                  </a:cubicBezTo>
                  <a:lnTo>
                    <a:pt x="1034" y="948"/>
                  </a:lnTo>
                  <a:lnTo>
                    <a:pt x="1034" y="948"/>
                  </a:lnTo>
                  <a:cubicBezTo>
                    <a:pt x="1048" y="960"/>
                    <a:pt x="1065" y="971"/>
                    <a:pt x="1071" y="971"/>
                  </a:cubicBezTo>
                  <a:cubicBezTo>
                    <a:pt x="1071" y="971"/>
                    <a:pt x="1072" y="971"/>
                    <a:pt x="1072" y="970"/>
                  </a:cubicBezTo>
                  <a:cubicBezTo>
                    <a:pt x="1075" y="967"/>
                    <a:pt x="1075" y="967"/>
                    <a:pt x="1060" y="955"/>
                  </a:cubicBezTo>
                  <a:cubicBezTo>
                    <a:pt x="1041" y="942"/>
                    <a:pt x="1041" y="942"/>
                    <a:pt x="1044" y="939"/>
                  </a:cubicBezTo>
                  <a:cubicBezTo>
                    <a:pt x="1044" y="939"/>
                    <a:pt x="1045" y="938"/>
                    <a:pt x="1046" y="938"/>
                  </a:cubicBezTo>
                  <a:cubicBezTo>
                    <a:pt x="1052" y="938"/>
                    <a:pt x="1068" y="947"/>
                    <a:pt x="1085" y="958"/>
                  </a:cubicBezTo>
                  <a:lnTo>
                    <a:pt x="1085" y="952"/>
                  </a:lnTo>
                  <a:cubicBezTo>
                    <a:pt x="1065" y="938"/>
                    <a:pt x="1058" y="932"/>
                    <a:pt x="1059" y="932"/>
                  </a:cubicBezTo>
                  <a:lnTo>
                    <a:pt x="1059" y="932"/>
                  </a:lnTo>
                  <a:cubicBezTo>
                    <a:pt x="1060" y="932"/>
                    <a:pt x="1065" y="934"/>
                    <a:pt x="1072" y="939"/>
                  </a:cubicBezTo>
                  <a:cubicBezTo>
                    <a:pt x="1080" y="942"/>
                    <a:pt x="1085" y="943"/>
                    <a:pt x="1088" y="943"/>
                  </a:cubicBezTo>
                  <a:cubicBezTo>
                    <a:pt x="1093" y="943"/>
                    <a:pt x="1094" y="941"/>
                    <a:pt x="1094" y="939"/>
                  </a:cubicBezTo>
                  <a:cubicBezTo>
                    <a:pt x="1088" y="935"/>
                    <a:pt x="1087" y="934"/>
                    <a:pt x="1088" y="934"/>
                  </a:cubicBezTo>
                  <a:lnTo>
                    <a:pt x="1088" y="934"/>
                  </a:lnTo>
                  <a:cubicBezTo>
                    <a:pt x="1090" y="934"/>
                    <a:pt x="1096" y="937"/>
                    <a:pt x="1094" y="939"/>
                  </a:cubicBezTo>
                  <a:lnTo>
                    <a:pt x="1113" y="952"/>
                  </a:lnTo>
                  <a:cubicBezTo>
                    <a:pt x="1117" y="953"/>
                    <a:pt x="1119" y="954"/>
                    <a:pt x="1121" y="954"/>
                  </a:cubicBezTo>
                  <a:cubicBezTo>
                    <a:pt x="1125" y="954"/>
                    <a:pt x="1112" y="946"/>
                    <a:pt x="1097" y="936"/>
                  </a:cubicBezTo>
                  <a:lnTo>
                    <a:pt x="1103" y="930"/>
                  </a:lnTo>
                  <a:cubicBezTo>
                    <a:pt x="1107" y="926"/>
                    <a:pt x="1107" y="923"/>
                    <a:pt x="1088" y="914"/>
                  </a:cubicBezTo>
                  <a:cubicBezTo>
                    <a:pt x="1069" y="905"/>
                    <a:pt x="1053" y="892"/>
                    <a:pt x="1053" y="889"/>
                  </a:cubicBezTo>
                  <a:lnTo>
                    <a:pt x="1053" y="889"/>
                  </a:lnTo>
                  <a:cubicBezTo>
                    <a:pt x="1070" y="900"/>
                    <a:pt x="1086" y="908"/>
                    <a:pt x="1090" y="908"/>
                  </a:cubicBezTo>
                  <a:cubicBezTo>
                    <a:pt x="1091" y="908"/>
                    <a:pt x="1091" y="908"/>
                    <a:pt x="1091" y="908"/>
                  </a:cubicBezTo>
                  <a:cubicBezTo>
                    <a:pt x="1091" y="907"/>
                    <a:pt x="1092" y="907"/>
                    <a:pt x="1092" y="907"/>
                  </a:cubicBezTo>
                  <a:cubicBezTo>
                    <a:pt x="1098" y="907"/>
                    <a:pt x="1113" y="917"/>
                    <a:pt x="1113" y="917"/>
                  </a:cubicBezTo>
                  <a:cubicBezTo>
                    <a:pt x="1123" y="924"/>
                    <a:pt x="1129" y="927"/>
                    <a:pt x="1133" y="927"/>
                  </a:cubicBezTo>
                  <a:cubicBezTo>
                    <a:pt x="1141" y="927"/>
                    <a:pt x="1132" y="910"/>
                    <a:pt x="1119" y="901"/>
                  </a:cubicBezTo>
                  <a:cubicBezTo>
                    <a:pt x="1102" y="886"/>
                    <a:pt x="1095" y="879"/>
                    <a:pt x="1098" y="879"/>
                  </a:cubicBezTo>
                  <a:lnTo>
                    <a:pt x="1098" y="879"/>
                  </a:lnTo>
                  <a:cubicBezTo>
                    <a:pt x="1101" y="879"/>
                    <a:pt x="1110" y="884"/>
                    <a:pt x="1125" y="892"/>
                  </a:cubicBezTo>
                  <a:cubicBezTo>
                    <a:pt x="1134" y="896"/>
                    <a:pt x="1139" y="898"/>
                    <a:pt x="1141" y="898"/>
                  </a:cubicBezTo>
                  <a:cubicBezTo>
                    <a:pt x="1148" y="898"/>
                    <a:pt x="1119" y="876"/>
                    <a:pt x="1075" y="851"/>
                  </a:cubicBezTo>
                  <a:lnTo>
                    <a:pt x="1022" y="823"/>
                  </a:lnTo>
                  <a:lnTo>
                    <a:pt x="1078" y="848"/>
                  </a:lnTo>
                  <a:cubicBezTo>
                    <a:pt x="1118" y="865"/>
                    <a:pt x="1137" y="873"/>
                    <a:pt x="1143" y="873"/>
                  </a:cubicBezTo>
                  <a:lnTo>
                    <a:pt x="1143" y="873"/>
                  </a:lnTo>
                  <a:cubicBezTo>
                    <a:pt x="1148" y="873"/>
                    <a:pt x="1139" y="865"/>
                    <a:pt x="1122" y="851"/>
                  </a:cubicBezTo>
                  <a:cubicBezTo>
                    <a:pt x="1114" y="843"/>
                    <a:pt x="1110" y="840"/>
                    <a:pt x="1111" y="840"/>
                  </a:cubicBezTo>
                  <a:lnTo>
                    <a:pt x="1111" y="840"/>
                  </a:lnTo>
                  <a:cubicBezTo>
                    <a:pt x="1112" y="840"/>
                    <a:pt x="1117" y="842"/>
                    <a:pt x="1125" y="845"/>
                  </a:cubicBezTo>
                  <a:cubicBezTo>
                    <a:pt x="1133" y="849"/>
                    <a:pt x="1138" y="850"/>
                    <a:pt x="1141" y="850"/>
                  </a:cubicBezTo>
                  <a:cubicBezTo>
                    <a:pt x="1147" y="850"/>
                    <a:pt x="1150" y="846"/>
                    <a:pt x="1154" y="839"/>
                  </a:cubicBezTo>
                  <a:cubicBezTo>
                    <a:pt x="1157" y="826"/>
                    <a:pt x="1160" y="823"/>
                    <a:pt x="1138" y="817"/>
                  </a:cubicBezTo>
                  <a:lnTo>
                    <a:pt x="1141" y="807"/>
                  </a:lnTo>
                  <a:cubicBezTo>
                    <a:pt x="1151" y="810"/>
                    <a:pt x="1158" y="811"/>
                    <a:pt x="1161" y="811"/>
                  </a:cubicBezTo>
                  <a:cubicBezTo>
                    <a:pt x="1172" y="811"/>
                    <a:pt x="1156" y="802"/>
                    <a:pt x="1125" y="795"/>
                  </a:cubicBezTo>
                  <a:lnTo>
                    <a:pt x="1128" y="789"/>
                  </a:lnTo>
                  <a:lnTo>
                    <a:pt x="1147" y="792"/>
                  </a:lnTo>
                  <a:cubicBezTo>
                    <a:pt x="1152" y="793"/>
                    <a:pt x="1155" y="794"/>
                    <a:pt x="1158" y="794"/>
                  </a:cubicBezTo>
                  <a:cubicBezTo>
                    <a:pt x="1169" y="794"/>
                    <a:pt x="1174" y="785"/>
                    <a:pt x="1179" y="760"/>
                  </a:cubicBezTo>
                  <a:cubicBezTo>
                    <a:pt x="1191" y="723"/>
                    <a:pt x="1188" y="716"/>
                    <a:pt x="1147" y="710"/>
                  </a:cubicBezTo>
                  <a:cubicBezTo>
                    <a:pt x="1121" y="704"/>
                    <a:pt x="1113" y="701"/>
                    <a:pt x="1122" y="701"/>
                  </a:cubicBezTo>
                  <a:cubicBezTo>
                    <a:pt x="1126" y="701"/>
                    <a:pt x="1136" y="702"/>
                    <a:pt x="1150" y="704"/>
                  </a:cubicBezTo>
                  <a:cubicBezTo>
                    <a:pt x="1157" y="705"/>
                    <a:pt x="1163" y="705"/>
                    <a:pt x="1169" y="705"/>
                  </a:cubicBezTo>
                  <a:cubicBezTo>
                    <a:pt x="1179" y="705"/>
                    <a:pt x="1185" y="704"/>
                    <a:pt x="1172" y="704"/>
                  </a:cubicBezTo>
                  <a:cubicBezTo>
                    <a:pt x="1172" y="704"/>
                    <a:pt x="1172" y="695"/>
                    <a:pt x="1194" y="691"/>
                  </a:cubicBezTo>
                  <a:cubicBezTo>
                    <a:pt x="1238" y="685"/>
                    <a:pt x="1216" y="679"/>
                    <a:pt x="1197" y="676"/>
                  </a:cubicBezTo>
                  <a:cubicBezTo>
                    <a:pt x="1154" y="676"/>
                    <a:pt x="1176" y="676"/>
                    <a:pt x="1197" y="673"/>
                  </a:cubicBezTo>
                  <a:cubicBezTo>
                    <a:pt x="1219" y="669"/>
                    <a:pt x="1238" y="666"/>
                    <a:pt x="1219" y="666"/>
                  </a:cubicBezTo>
                  <a:cubicBezTo>
                    <a:pt x="1197" y="660"/>
                    <a:pt x="1179" y="635"/>
                    <a:pt x="1223" y="635"/>
                  </a:cubicBezTo>
                  <a:cubicBezTo>
                    <a:pt x="1223" y="635"/>
                    <a:pt x="1223" y="629"/>
                    <a:pt x="1223" y="626"/>
                  </a:cubicBezTo>
                  <a:cubicBezTo>
                    <a:pt x="1201" y="626"/>
                    <a:pt x="1201" y="616"/>
                    <a:pt x="1201" y="610"/>
                  </a:cubicBezTo>
                  <a:cubicBezTo>
                    <a:pt x="1201" y="601"/>
                    <a:pt x="1201" y="594"/>
                    <a:pt x="1223" y="594"/>
                  </a:cubicBezTo>
                  <a:cubicBezTo>
                    <a:pt x="1228" y="595"/>
                    <a:pt x="1232" y="595"/>
                    <a:pt x="1235" y="595"/>
                  </a:cubicBezTo>
                  <a:cubicBezTo>
                    <a:pt x="1243" y="595"/>
                    <a:pt x="1239" y="592"/>
                    <a:pt x="1223" y="585"/>
                  </a:cubicBezTo>
                  <a:cubicBezTo>
                    <a:pt x="1223" y="582"/>
                    <a:pt x="1182" y="579"/>
                    <a:pt x="1182" y="575"/>
                  </a:cubicBezTo>
                  <a:cubicBezTo>
                    <a:pt x="1160" y="575"/>
                    <a:pt x="1138" y="575"/>
                    <a:pt x="1138" y="572"/>
                  </a:cubicBezTo>
                  <a:lnTo>
                    <a:pt x="1160" y="569"/>
                  </a:lnTo>
                  <a:lnTo>
                    <a:pt x="1201" y="566"/>
                  </a:lnTo>
                  <a:cubicBezTo>
                    <a:pt x="1201" y="564"/>
                    <a:pt x="1201" y="559"/>
                    <a:pt x="1189" y="559"/>
                  </a:cubicBezTo>
                  <a:cubicBezTo>
                    <a:pt x="1186" y="559"/>
                    <a:pt x="1183" y="559"/>
                    <a:pt x="1179" y="560"/>
                  </a:cubicBezTo>
                  <a:cubicBezTo>
                    <a:pt x="1201" y="554"/>
                    <a:pt x="1201" y="547"/>
                    <a:pt x="1197" y="541"/>
                  </a:cubicBezTo>
                  <a:cubicBezTo>
                    <a:pt x="1197" y="532"/>
                    <a:pt x="1197" y="522"/>
                    <a:pt x="1176" y="522"/>
                  </a:cubicBezTo>
                  <a:cubicBezTo>
                    <a:pt x="1214" y="513"/>
                    <a:pt x="1213" y="487"/>
                    <a:pt x="1178" y="487"/>
                  </a:cubicBezTo>
                  <a:cubicBezTo>
                    <a:pt x="1177" y="487"/>
                    <a:pt x="1174" y="488"/>
                    <a:pt x="1172" y="488"/>
                  </a:cubicBezTo>
                  <a:cubicBezTo>
                    <a:pt x="1165" y="490"/>
                    <a:pt x="1160" y="491"/>
                    <a:pt x="1157" y="491"/>
                  </a:cubicBezTo>
                  <a:cubicBezTo>
                    <a:pt x="1153" y="491"/>
                    <a:pt x="1157" y="488"/>
                    <a:pt x="1169" y="481"/>
                  </a:cubicBezTo>
                  <a:cubicBezTo>
                    <a:pt x="1191" y="472"/>
                    <a:pt x="1191" y="472"/>
                    <a:pt x="1169" y="472"/>
                  </a:cubicBezTo>
                  <a:cubicBezTo>
                    <a:pt x="1147" y="472"/>
                    <a:pt x="1166" y="466"/>
                    <a:pt x="1185" y="456"/>
                  </a:cubicBezTo>
                  <a:cubicBezTo>
                    <a:pt x="1219" y="443"/>
                    <a:pt x="1225" y="437"/>
                    <a:pt x="1213" y="437"/>
                  </a:cubicBezTo>
                  <a:cubicBezTo>
                    <a:pt x="1210" y="437"/>
                    <a:pt x="1207" y="437"/>
                    <a:pt x="1204" y="438"/>
                  </a:cubicBezTo>
                  <a:cubicBezTo>
                    <a:pt x="1182" y="434"/>
                    <a:pt x="1179" y="425"/>
                    <a:pt x="1179" y="422"/>
                  </a:cubicBezTo>
                  <a:cubicBezTo>
                    <a:pt x="1169" y="421"/>
                    <a:pt x="1163" y="419"/>
                    <a:pt x="1157" y="419"/>
                  </a:cubicBezTo>
                  <a:cubicBezTo>
                    <a:pt x="1151" y="419"/>
                    <a:pt x="1145" y="421"/>
                    <a:pt x="1135" y="428"/>
                  </a:cubicBezTo>
                  <a:cubicBezTo>
                    <a:pt x="1122" y="431"/>
                    <a:pt x="1110" y="434"/>
                    <a:pt x="1094" y="438"/>
                  </a:cubicBezTo>
                  <a:cubicBezTo>
                    <a:pt x="1078" y="438"/>
                    <a:pt x="1086" y="432"/>
                    <a:pt x="1091" y="432"/>
                  </a:cubicBezTo>
                  <a:cubicBezTo>
                    <a:pt x="1093" y="432"/>
                    <a:pt x="1094" y="433"/>
                    <a:pt x="1094" y="434"/>
                  </a:cubicBezTo>
                  <a:cubicBezTo>
                    <a:pt x="1116" y="434"/>
                    <a:pt x="1116" y="431"/>
                    <a:pt x="1135" y="419"/>
                  </a:cubicBezTo>
                  <a:cubicBezTo>
                    <a:pt x="1150" y="409"/>
                    <a:pt x="1150" y="400"/>
                    <a:pt x="1147" y="397"/>
                  </a:cubicBezTo>
                  <a:cubicBezTo>
                    <a:pt x="1147" y="394"/>
                    <a:pt x="1144" y="384"/>
                    <a:pt x="1144" y="381"/>
                  </a:cubicBezTo>
                  <a:cubicBezTo>
                    <a:pt x="1153" y="368"/>
                    <a:pt x="1155" y="361"/>
                    <a:pt x="1150" y="361"/>
                  </a:cubicBezTo>
                  <a:cubicBezTo>
                    <a:pt x="1148" y="361"/>
                    <a:pt x="1144" y="363"/>
                    <a:pt x="1138" y="366"/>
                  </a:cubicBezTo>
                  <a:lnTo>
                    <a:pt x="1116" y="375"/>
                  </a:lnTo>
                  <a:cubicBezTo>
                    <a:pt x="1148" y="356"/>
                    <a:pt x="1139" y="321"/>
                    <a:pt x="1112" y="321"/>
                  </a:cubicBezTo>
                  <a:cubicBezTo>
                    <a:pt x="1108" y="321"/>
                    <a:pt x="1103" y="322"/>
                    <a:pt x="1097" y="325"/>
                  </a:cubicBezTo>
                  <a:lnTo>
                    <a:pt x="1113" y="315"/>
                  </a:lnTo>
                  <a:cubicBezTo>
                    <a:pt x="1132" y="306"/>
                    <a:pt x="1128" y="303"/>
                    <a:pt x="1125" y="293"/>
                  </a:cubicBezTo>
                  <a:cubicBezTo>
                    <a:pt x="1122" y="290"/>
                    <a:pt x="1097" y="287"/>
                    <a:pt x="1091" y="275"/>
                  </a:cubicBezTo>
                  <a:cubicBezTo>
                    <a:pt x="1085" y="266"/>
                    <a:pt x="1080" y="259"/>
                    <a:pt x="1073" y="259"/>
                  </a:cubicBezTo>
                  <a:cubicBezTo>
                    <a:pt x="1069" y="259"/>
                    <a:pt x="1065" y="261"/>
                    <a:pt x="1060" y="265"/>
                  </a:cubicBezTo>
                  <a:cubicBezTo>
                    <a:pt x="1056" y="262"/>
                    <a:pt x="1056" y="262"/>
                    <a:pt x="1072" y="250"/>
                  </a:cubicBezTo>
                  <a:cubicBezTo>
                    <a:pt x="1091" y="240"/>
                    <a:pt x="1088" y="237"/>
                    <a:pt x="1088" y="231"/>
                  </a:cubicBezTo>
                  <a:cubicBezTo>
                    <a:pt x="1087" y="230"/>
                    <a:pt x="1087" y="230"/>
                    <a:pt x="1086" y="230"/>
                  </a:cubicBezTo>
                  <a:cubicBezTo>
                    <a:pt x="1081" y="230"/>
                    <a:pt x="1067" y="242"/>
                    <a:pt x="1050" y="256"/>
                  </a:cubicBezTo>
                  <a:cubicBezTo>
                    <a:pt x="1044" y="261"/>
                    <a:pt x="1040" y="263"/>
                    <a:pt x="1038" y="263"/>
                  </a:cubicBezTo>
                  <a:cubicBezTo>
                    <a:pt x="1034" y="263"/>
                    <a:pt x="1036" y="258"/>
                    <a:pt x="1044" y="246"/>
                  </a:cubicBezTo>
                  <a:cubicBezTo>
                    <a:pt x="1051" y="230"/>
                    <a:pt x="1047" y="218"/>
                    <a:pt x="1035" y="218"/>
                  </a:cubicBezTo>
                  <a:cubicBezTo>
                    <a:pt x="1031" y="218"/>
                    <a:pt x="1027" y="219"/>
                    <a:pt x="1022" y="221"/>
                  </a:cubicBezTo>
                  <a:cubicBezTo>
                    <a:pt x="1022" y="218"/>
                    <a:pt x="1019" y="215"/>
                    <a:pt x="1034" y="199"/>
                  </a:cubicBezTo>
                  <a:cubicBezTo>
                    <a:pt x="1041" y="187"/>
                    <a:pt x="1047" y="172"/>
                    <a:pt x="1040" y="172"/>
                  </a:cubicBezTo>
                  <a:cubicBezTo>
                    <a:pt x="1036" y="172"/>
                    <a:pt x="1030" y="176"/>
                    <a:pt x="1019" y="184"/>
                  </a:cubicBezTo>
                  <a:cubicBezTo>
                    <a:pt x="1016" y="181"/>
                    <a:pt x="1016" y="181"/>
                    <a:pt x="1028" y="165"/>
                  </a:cubicBezTo>
                  <a:cubicBezTo>
                    <a:pt x="1036" y="154"/>
                    <a:pt x="1043" y="143"/>
                    <a:pt x="1041" y="143"/>
                  </a:cubicBezTo>
                  <a:lnTo>
                    <a:pt x="1041" y="143"/>
                  </a:lnTo>
                  <a:cubicBezTo>
                    <a:pt x="1040" y="143"/>
                    <a:pt x="1034" y="148"/>
                    <a:pt x="1022" y="159"/>
                  </a:cubicBezTo>
                  <a:cubicBezTo>
                    <a:pt x="1016" y="162"/>
                    <a:pt x="1012" y="163"/>
                    <a:pt x="1008" y="163"/>
                  </a:cubicBezTo>
                  <a:cubicBezTo>
                    <a:pt x="999" y="163"/>
                    <a:pt x="996" y="155"/>
                    <a:pt x="1000" y="140"/>
                  </a:cubicBezTo>
                  <a:cubicBezTo>
                    <a:pt x="999" y="139"/>
                    <a:pt x="997" y="137"/>
                    <a:pt x="996" y="137"/>
                  </a:cubicBezTo>
                  <a:cubicBezTo>
                    <a:pt x="993" y="137"/>
                    <a:pt x="989" y="140"/>
                    <a:pt x="981" y="149"/>
                  </a:cubicBezTo>
                  <a:lnTo>
                    <a:pt x="969" y="168"/>
                  </a:lnTo>
                  <a:cubicBezTo>
                    <a:pt x="980" y="148"/>
                    <a:pt x="986" y="139"/>
                    <a:pt x="984" y="139"/>
                  </a:cubicBezTo>
                  <a:lnTo>
                    <a:pt x="984" y="139"/>
                  </a:lnTo>
                  <a:cubicBezTo>
                    <a:pt x="983" y="139"/>
                    <a:pt x="976" y="147"/>
                    <a:pt x="962" y="162"/>
                  </a:cubicBezTo>
                  <a:cubicBezTo>
                    <a:pt x="957" y="169"/>
                    <a:pt x="953" y="172"/>
                    <a:pt x="952" y="172"/>
                  </a:cubicBezTo>
                  <a:cubicBezTo>
                    <a:pt x="950" y="172"/>
                    <a:pt x="952" y="167"/>
                    <a:pt x="959" y="159"/>
                  </a:cubicBezTo>
                  <a:cubicBezTo>
                    <a:pt x="969" y="140"/>
                    <a:pt x="966" y="137"/>
                    <a:pt x="966" y="137"/>
                  </a:cubicBezTo>
                  <a:cubicBezTo>
                    <a:pt x="964" y="136"/>
                    <a:pt x="960" y="136"/>
                    <a:pt x="955" y="136"/>
                  </a:cubicBezTo>
                  <a:lnTo>
                    <a:pt x="955" y="136"/>
                  </a:lnTo>
                  <a:cubicBezTo>
                    <a:pt x="943" y="136"/>
                    <a:pt x="926" y="136"/>
                    <a:pt x="915" y="127"/>
                  </a:cubicBezTo>
                  <a:cubicBezTo>
                    <a:pt x="900" y="117"/>
                    <a:pt x="890" y="112"/>
                    <a:pt x="883" y="112"/>
                  </a:cubicBezTo>
                  <a:cubicBezTo>
                    <a:pt x="877" y="112"/>
                    <a:pt x="873" y="116"/>
                    <a:pt x="868" y="124"/>
                  </a:cubicBezTo>
                  <a:cubicBezTo>
                    <a:pt x="863" y="131"/>
                    <a:pt x="860" y="135"/>
                    <a:pt x="858" y="135"/>
                  </a:cubicBezTo>
                  <a:cubicBezTo>
                    <a:pt x="857" y="135"/>
                    <a:pt x="859" y="130"/>
                    <a:pt x="862" y="118"/>
                  </a:cubicBezTo>
                  <a:cubicBezTo>
                    <a:pt x="865" y="99"/>
                    <a:pt x="862" y="96"/>
                    <a:pt x="859" y="96"/>
                  </a:cubicBezTo>
                  <a:cubicBezTo>
                    <a:pt x="856" y="93"/>
                    <a:pt x="853" y="93"/>
                    <a:pt x="859" y="71"/>
                  </a:cubicBezTo>
                  <a:lnTo>
                    <a:pt x="859" y="71"/>
                  </a:lnTo>
                  <a:cubicBezTo>
                    <a:pt x="850" y="84"/>
                    <a:pt x="848" y="88"/>
                    <a:pt x="846" y="88"/>
                  </a:cubicBezTo>
                  <a:cubicBezTo>
                    <a:pt x="845" y="88"/>
                    <a:pt x="844" y="88"/>
                    <a:pt x="843" y="87"/>
                  </a:cubicBezTo>
                  <a:cubicBezTo>
                    <a:pt x="848" y="77"/>
                    <a:pt x="849" y="72"/>
                    <a:pt x="847" y="72"/>
                  </a:cubicBezTo>
                  <a:lnTo>
                    <a:pt x="847" y="72"/>
                  </a:lnTo>
                  <a:cubicBezTo>
                    <a:pt x="845" y="72"/>
                    <a:pt x="842" y="76"/>
                    <a:pt x="837" y="83"/>
                  </a:cubicBezTo>
                  <a:cubicBezTo>
                    <a:pt x="828" y="102"/>
                    <a:pt x="823" y="112"/>
                    <a:pt x="822" y="112"/>
                  </a:cubicBezTo>
                  <a:cubicBezTo>
                    <a:pt x="821" y="112"/>
                    <a:pt x="825" y="102"/>
                    <a:pt x="831" y="83"/>
                  </a:cubicBezTo>
                  <a:cubicBezTo>
                    <a:pt x="838" y="69"/>
                    <a:pt x="838" y="52"/>
                    <a:pt x="835" y="52"/>
                  </a:cubicBezTo>
                  <a:lnTo>
                    <a:pt x="835" y="52"/>
                  </a:lnTo>
                  <a:cubicBezTo>
                    <a:pt x="834" y="52"/>
                    <a:pt x="832" y="54"/>
                    <a:pt x="831" y="58"/>
                  </a:cubicBezTo>
                  <a:cubicBezTo>
                    <a:pt x="825" y="80"/>
                    <a:pt x="818" y="74"/>
                    <a:pt x="806" y="93"/>
                  </a:cubicBezTo>
                  <a:cubicBezTo>
                    <a:pt x="803" y="93"/>
                    <a:pt x="799" y="93"/>
                    <a:pt x="806" y="71"/>
                  </a:cubicBezTo>
                  <a:cubicBezTo>
                    <a:pt x="807" y="63"/>
                    <a:pt x="804" y="60"/>
                    <a:pt x="800" y="60"/>
                  </a:cubicBezTo>
                  <a:cubicBezTo>
                    <a:pt x="792" y="60"/>
                    <a:pt x="777" y="71"/>
                    <a:pt x="771" y="83"/>
                  </a:cubicBezTo>
                  <a:cubicBezTo>
                    <a:pt x="768" y="92"/>
                    <a:pt x="766" y="96"/>
                    <a:pt x="765" y="96"/>
                  </a:cubicBezTo>
                  <a:cubicBezTo>
                    <a:pt x="764" y="96"/>
                    <a:pt x="765" y="91"/>
                    <a:pt x="768" y="80"/>
                  </a:cubicBezTo>
                  <a:cubicBezTo>
                    <a:pt x="774" y="62"/>
                    <a:pt x="771" y="58"/>
                    <a:pt x="765" y="58"/>
                  </a:cubicBezTo>
                  <a:cubicBezTo>
                    <a:pt x="762" y="63"/>
                    <a:pt x="761" y="66"/>
                    <a:pt x="760" y="66"/>
                  </a:cubicBezTo>
                  <a:cubicBezTo>
                    <a:pt x="759" y="66"/>
                    <a:pt x="764" y="50"/>
                    <a:pt x="768" y="36"/>
                  </a:cubicBezTo>
                  <a:cubicBezTo>
                    <a:pt x="778" y="18"/>
                    <a:pt x="771" y="18"/>
                    <a:pt x="765" y="15"/>
                  </a:cubicBezTo>
                  <a:cubicBezTo>
                    <a:pt x="759" y="26"/>
                    <a:pt x="750" y="29"/>
                    <a:pt x="740" y="29"/>
                  </a:cubicBezTo>
                  <a:cubicBezTo>
                    <a:pt x="735" y="29"/>
                    <a:pt x="729" y="28"/>
                    <a:pt x="724" y="27"/>
                  </a:cubicBezTo>
                  <a:cubicBezTo>
                    <a:pt x="722" y="26"/>
                    <a:pt x="720" y="26"/>
                    <a:pt x="718" y="26"/>
                  </a:cubicBezTo>
                  <a:cubicBezTo>
                    <a:pt x="703" y="26"/>
                    <a:pt x="695" y="47"/>
                    <a:pt x="683" y="80"/>
                  </a:cubicBezTo>
                  <a:lnTo>
                    <a:pt x="674" y="121"/>
                  </a:lnTo>
                  <a:lnTo>
                    <a:pt x="680" y="80"/>
                  </a:lnTo>
                  <a:cubicBezTo>
                    <a:pt x="683" y="58"/>
                    <a:pt x="683" y="18"/>
                    <a:pt x="683" y="18"/>
                  </a:cubicBezTo>
                  <a:lnTo>
                    <a:pt x="683" y="18"/>
                  </a:lnTo>
                  <a:cubicBezTo>
                    <a:pt x="680" y="18"/>
                    <a:pt x="677" y="36"/>
                    <a:pt x="674" y="58"/>
                  </a:cubicBezTo>
                  <a:cubicBezTo>
                    <a:pt x="673" y="69"/>
                    <a:pt x="671" y="73"/>
                    <a:pt x="669" y="73"/>
                  </a:cubicBezTo>
                  <a:cubicBezTo>
                    <a:pt x="667" y="73"/>
                    <a:pt x="665" y="67"/>
                    <a:pt x="662" y="55"/>
                  </a:cubicBezTo>
                  <a:cubicBezTo>
                    <a:pt x="658" y="46"/>
                    <a:pt x="656" y="40"/>
                    <a:pt x="653" y="40"/>
                  </a:cubicBezTo>
                  <a:cubicBezTo>
                    <a:pt x="651" y="40"/>
                    <a:pt x="649" y="45"/>
                    <a:pt x="646" y="55"/>
                  </a:cubicBezTo>
                  <a:cubicBezTo>
                    <a:pt x="643" y="55"/>
                    <a:pt x="640" y="55"/>
                    <a:pt x="633" y="33"/>
                  </a:cubicBezTo>
                  <a:cubicBezTo>
                    <a:pt x="630" y="33"/>
                    <a:pt x="630" y="33"/>
                    <a:pt x="630" y="52"/>
                  </a:cubicBezTo>
                  <a:cubicBezTo>
                    <a:pt x="630" y="63"/>
                    <a:pt x="629" y="69"/>
                    <a:pt x="627" y="69"/>
                  </a:cubicBezTo>
                  <a:cubicBezTo>
                    <a:pt x="625" y="69"/>
                    <a:pt x="622" y="63"/>
                    <a:pt x="621" y="52"/>
                  </a:cubicBezTo>
                  <a:cubicBezTo>
                    <a:pt x="619" y="28"/>
                    <a:pt x="614" y="18"/>
                    <a:pt x="610" y="18"/>
                  </a:cubicBezTo>
                  <a:cubicBezTo>
                    <a:pt x="607" y="18"/>
                    <a:pt x="605" y="23"/>
                    <a:pt x="605" y="30"/>
                  </a:cubicBezTo>
                  <a:cubicBezTo>
                    <a:pt x="605" y="52"/>
                    <a:pt x="602" y="52"/>
                    <a:pt x="596" y="52"/>
                  </a:cubicBezTo>
                  <a:cubicBezTo>
                    <a:pt x="593" y="52"/>
                    <a:pt x="589" y="52"/>
                    <a:pt x="586" y="71"/>
                  </a:cubicBezTo>
                  <a:lnTo>
                    <a:pt x="577" y="71"/>
                  </a:lnTo>
                  <a:cubicBezTo>
                    <a:pt x="574" y="71"/>
                    <a:pt x="577" y="52"/>
                    <a:pt x="580" y="52"/>
                  </a:cubicBezTo>
                  <a:lnTo>
                    <a:pt x="577" y="30"/>
                  </a:lnTo>
                  <a:cubicBezTo>
                    <a:pt x="568" y="30"/>
                    <a:pt x="564" y="30"/>
                    <a:pt x="561" y="52"/>
                  </a:cubicBezTo>
                  <a:cubicBezTo>
                    <a:pt x="560" y="73"/>
                    <a:pt x="559" y="83"/>
                    <a:pt x="558" y="83"/>
                  </a:cubicBezTo>
                  <a:cubicBezTo>
                    <a:pt x="557" y="83"/>
                    <a:pt x="557" y="73"/>
                    <a:pt x="555" y="52"/>
                  </a:cubicBezTo>
                  <a:cubicBezTo>
                    <a:pt x="555" y="37"/>
                    <a:pt x="552" y="22"/>
                    <a:pt x="549" y="22"/>
                  </a:cubicBezTo>
                  <a:cubicBezTo>
                    <a:pt x="548" y="22"/>
                    <a:pt x="547" y="25"/>
                    <a:pt x="546" y="30"/>
                  </a:cubicBezTo>
                  <a:cubicBezTo>
                    <a:pt x="546" y="49"/>
                    <a:pt x="544" y="56"/>
                    <a:pt x="543" y="56"/>
                  </a:cubicBezTo>
                  <a:cubicBezTo>
                    <a:pt x="541" y="56"/>
                    <a:pt x="539" y="44"/>
                    <a:pt x="539" y="33"/>
                  </a:cubicBezTo>
                  <a:cubicBezTo>
                    <a:pt x="539" y="11"/>
                    <a:pt x="539" y="0"/>
                    <a:pt x="537" y="0"/>
                  </a:cubicBezTo>
                  <a:close/>
                  <a:moveTo>
                    <a:pt x="1256" y="1288"/>
                  </a:moveTo>
                  <a:cubicBezTo>
                    <a:pt x="1255" y="1288"/>
                    <a:pt x="1255" y="1289"/>
                    <a:pt x="1254" y="1290"/>
                  </a:cubicBezTo>
                  <a:cubicBezTo>
                    <a:pt x="1257" y="1303"/>
                    <a:pt x="1266" y="1315"/>
                    <a:pt x="1276" y="1328"/>
                  </a:cubicBezTo>
                  <a:cubicBezTo>
                    <a:pt x="1280" y="1333"/>
                    <a:pt x="1284" y="1336"/>
                    <a:pt x="1286" y="1336"/>
                  </a:cubicBezTo>
                  <a:cubicBezTo>
                    <a:pt x="1289" y="1336"/>
                    <a:pt x="1287" y="1325"/>
                    <a:pt x="1273" y="1303"/>
                  </a:cubicBezTo>
                  <a:cubicBezTo>
                    <a:pt x="1262" y="1292"/>
                    <a:pt x="1258" y="1288"/>
                    <a:pt x="1256" y="1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52"/>
            <p:cNvSpPr/>
            <p:nvPr/>
          </p:nvSpPr>
          <p:spPr>
            <a:xfrm>
              <a:off x="7789750" y="2646900"/>
              <a:ext cx="32250" cy="33400"/>
            </a:xfrm>
            <a:custGeom>
              <a:avLst/>
              <a:gdLst/>
              <a:ahLst/>
              <a:cxnLst/>
              <a:rect l="l" t="t" r="r" b="b"/>
              <a:pathLst>
                <a:path w="1290" h="1336" extrusionOk="0">
                  <a:moveTo>
                    <a:pt x="427" y="93"/>
                  </a:moveTo>
                  <a:lnTo>
                    <a:pt x="427" y="93"/>
                  </a:lnTo>
                  <a:cubicBezTo>
                    <a:pt x="425" y="93"/>
                    <a:pt x="427" y="103"/>
                    <a:pt x="427" y="103"/>
                  </a:cubicBezTo>
                  <a:cubicBezTo>
                    <a:pt x="428" y="103"/>
                    <a:pt x="428" y="100"/>
                    <a:pt x="427" y="93"/>
                  </a:cubicBezTo>
                  <a:close/>
                  <a:moveTo>
                    <a:pt x="461" y="105"/>
                  </a:moveTo>
                  <a:lnTo>
                    <a:pt x="471" y="127"/>
                  </a:lnTo>
                  <a:lnTo>
                    <a:pt x="464" y="127"/>
                  </a:lnTo>
                  <a:cubicBezTo>
                    <a:pt x="461" y="127"/>
                    <a:pt x="461" y="127"/>
                    <a:pt x="458" y="108"/>
                  </a:cubicBezTo>
                  <a:lnTo>
                    <a:pt x="461" y="105"/>
                  </a:lnTo>
                  <a:close/>
                  <a:moveTo>
                    <a:pt x="424" y="115"/>
                  </a:moveTo>
                  <a:lnTo>
                    <a:pt x="433" y="134"/>
                  </a:lnTo>
                  <a:lnTo>
                    <a:pt x="430" y="137"/>
                  </a:lnTo>
                  <a:cubicBezTo>
                    <a:pt x="427" y="137"/>
                    <a:pt x="427" y="137"/>
                    <a:pt x="420" y="118"/>
                  </a:cubicBezTo>
                  <a:lnTo>
                    <a:pt x="424" y="115"/>
                  </a:lnTo>
                  <a:close/>
                  <a:moveTo>
                    <a:pt x="490" y="101"/>
                  </a:moveTo>
                  <a:cubicBezTo>
                    <a:pt x="493" y="101"/>
                    <a:pt x="493" y="105"/>
                    <a:pt x="496" y="121"/>
                  </a:cubicBezTo>
                  <a:cubicBezTo>
                    <a:pt x="496" y="132"/>
                    <a:pt x="495" y="137"/>
                    <a:pt x="493" y="137"/>
                  </a:cubicBezTo>
                  <a:cubicBezTo>
                    <a:pt x="492" y="137"/>
                    <a:pt x="489" y="132"/>
                    <a:pt x="486" y="121"/>
                  </a:cubicBezTo>
                  <a:cubicBezTo>
                    <a:pt x="483" y="102"/>
                    <a:pt x="483" y="102"/>
                    <a:pt x="486" y="102"/>
                  </a:cubicBezTo>
                  <a:cubicBezTo>
                    <a:pt x="488" y="101"/>
                    <a:pt x="489" y="101"/>
                    <a:pt x="490" y="101"/>
                  </a:cubicBezTo>
                  <a:close/>
                  <a:moveTo>
                    <a:pt x="395" y="146"/>
                  </a:moveTo>
                  <a:cubicBezTo>
                    <a:pt x="402" y="159"/>
                    <a:pt x="411" y="171"/>
                    <a:pt x="414" y="184"/>
                  </a:cubicBezTo>
                  <a:lnTo>
                    <a:pt x="411" y="187"/>
                  </a:lnTo>
                  <a:cubicBezTo>
                    <a:pt x="408" y="187"/>
                    <a:pt x="402" y="168"/>
                    <a:pt x="402" y="168"/>
                  </a:cubicBezTo>
                  <a:cubicBezTo>
                    <a:pt x="402" y="168"/>
                    <a:pt x="392" y="149"/>
                    <a:pt x="395" y="146"/>
                  </a:cubicBezTo>
                  <a:close/>
                  <a:moveTo>
                    <a:pt x="873" y="152"/>
                  </a:moveTo>
                  <a:cubicBezTo>
                    <a:pt x="874" y="152"/>
                    <a:pt x="874" y="152"/>
                    <a:pt x="875" y="152"/>
                  </a:cubicBezTo>
                  <a:lnTo>
                    <a:pt x="878" y="155"/>
                  </a:lnTo>
                  <a:cubicBezTo>
                    <a:pt x="869" y="165"/>
                    <a:pt x="862" y="177"/>
                    <a:pt x="853" y="190"/>
                  </a:cubicBezTo>
                  <a:lnTo>
                    <a:pt x="850" y="187"/>
                  </a:lnTo>
                  <a:cubicBezTo>
                    <a:pt x="859" y="169"/>
                    <a:pt x="867" y="152"/>
                    <a:pt x="873" y="152"/>
                  </a:cubicBezTo>
                  <a:close/>
                  <a:moveTo>
                    <a:pt x="568" y="199"/>
                  </a:moveTo>
                  <a:lnTo>
                    <a:pt x="574" y="218"/>
                  </a:lnTo>
                  <a:cubicBezTo>
                    <a:pt x="574" y="240"/>
                    <a:pt x="571" y="240"/>
                    <a:pt x="571" y="240"/>
                  </a:cubicBezTo>
                  <a:cubicBezTo>
                    <a:pt x="571" y="240"/>
                    <a:pt x="571" y="240"/>
                    <a:pt x="568" y="218"/>
                  </a:cubicBezTo>
                  <a:cubicBezTo>
                    <a:pt x="568" y="218"/>
                    <a:pt x="565" y="199"/>
                    <a:pt x="568" y="199"/>
                  </a:cubicBezTo>
                  <a:close/>
                  <a:moveTo>
                    <a:pt x="267" y="209"/>
                  </a:moveTo>
                  <a:cubicBezTo>
                    <a:pt x="268" y="209"/>
                    <a:pt x="270" y="210"/>
                    <a:pt x="273" y="215"/>
                  </a:cubicBezTo>
                  <a:lnTo>
                    <a:pt x="286" y="231"/>
                  </a:lnTo>
                  <a:cubicBezTo>
                    <a:pt x="295" y="245"/>
                    <a:pt x="304" y="258"/>
                    <a:pt x="302" y="258"/>
                  </a:cubicBezTo>
                  <a:cubicBezTo>
                    <a:pt x="301" y="258"/>
                    <a:pt x="299" y="257"/>
                    <a:pt x="295" y="253"/>
                  </a:cubicBezTo>
                  <a:cubicBezTo>
                    <a:pt x="286" y="240"/>
                    <a:pt x="276" y="231"/>
                    <a:pt x="270" y="218"/>
                  </a:cubicBezTo>
                  <a:cubicBezTo>
                    <a:pt x="270" y="218"/>
                    <a:pt x="265" y="209"/>
                    <a:pt x="267" y="209"/>
                  </a:cubicBezTo>
                  <a:close/>
                  <a:moveTo>
                    <a:pt x="536" y="221"/>
                  </a:moveTo>
                  <a:lnTo>
                    <a:pt x="543" y="240"/>
                  </a:lnTo>
                  <a:lnTo>
                    <a:pt x="543" y="262"/>
                  </a:lnTo>
                  <a:lnTo>
                    <a:pt x="540" y="262"/>
                  </a:lnTo>
                  <a:cubicBezTo>
                    <a:pt x="536" y="243"/>
                    <a:pt x="533" y="221"/>
                    <a:pt x="536" y="221"/>
                  </a:cubicBezTo>
                  <a:close/>
                  <a:moveTo>
                    <a:pt x="1003" y="233"/>
                  </a:moveTo>
                  <a:cubicBezTo>
                    <a:pt x="1007" y="233"/>
                    <a:pt x="1008" y="235"/>
                    <a:pt x="1010" y="237"/>
                  </a:cubicBezTo>
                  <a:cubicBezTo>
                    <a:pt x="997" y="256"/>
                    <a:pt x="978" y="265"/>
                    <a:pt x="975" y="265"/>
                  </a:cubicBezTo>
                  <a:cubicBezTo>
                    <a:pt x="972" y="259"/>
                    <a:pt x="972" y="259"/>
                    <a:pt x="988" y="243"/>
                  </a:cubicBezTo>
                  <a:cubicBezTo>
                    <a:pt x="996" y="235"/>
                    <a:pt x="1000" y="233"/>
                    <a:pt x="1003" y="233"/>
                  </a:cubicBezTo>
                  <a:close/>
                  <a:moveTo>
                    <a:pt x="236" y="340"/>
                  </a:moveTo>
                  <a:lnTo>
                    <a:pt x="236" y="340"/>
                  </a:lnTo>
                  <a:cubicBezTo>
                    <a:pt x="254" y="350"/>
                    <a:pt x="273" y="362"/>
                    <a:pt x="286" y="381"/>
                  </a:cubicBezTo>
                  <a:cubicBezTo>
                    <a:pt x="286" y="381"/>
                    <a:pt x="286" y="381"/>
                    <a:pt x="267" y="372"/>
                  </a:cubicBezTo>
                  <a:cubicBezTo>
                    <a:pt x="251" y="359"/>
                    <a:pt x="236" y="343"/>
                    <a:pt x="236" y="340"/>
                  </a:cubicBezTo>
                  <a:close/>
                  <a:moveTo>
                    <a:pt x="1122" y="474"/>
                  </a:moveTo>
                  <a:cubicBezTo>
                    <a:pt x="1124" y="474"/>
                    <a:pt x="1125" y="474"/>
                    <a:pt x="1126" y="475"/>
                  </a:cubicBezTo>
                  <a:lnTo>
                    <a:pt x="1107" y="484"/>
                  </a:lnTo>
                  <a:lnTo>
                    <a:pt x="1085" y="484"/>
                  </a:lnTo>
                  <a:lnTo>
                    <a:pt x="1085" y="481"/>
                  </a:lnTo>
                  <a:cubicBezTo>
                    <a:pt x="1100" y="479"/>
                    <a:pt x="1115" y="474"/>
                    <a:pt x="1122" y="474"/>
                  </a:cubicBezTo>
                  <a:close/>
                  <a:moveTo>
                    <a:pt x="1007" y="543"/>
                  </a:moveTo>
                  <a:cubicBezTo>
                    <a:pt x="1009" y="543"/>
                    <a:pt x="1010" y="543"/>
                    <a:pt x="1010" y="544"/>
                  </a:cubicBezTo>
                  <a:lnTo>
                    <a:pt x="1010" y="547"/>
                  </a:lnTo>
                  <a:cubicBezTo>
                    <a:pt x="997" y="550"/>
                    <a:pt x="981" y="550"/>
                    <a:pt x="969" y="553"/>
                  </a:cubicBezTo>
                  <a:lnTo>
                    <a:pt x="969" y="550"/>
                  </a:lnTo>
                  <a:cubicBezTo>
                    <a:pt x="984" y="548"/>
                    <a:pt x="1001" y="543"/>
                    <a:pt x="1007" y="543"/>
                  </a:cubicBezTo>
                  <a:close/>
                  <a:moveTo>
                    <a:pt x="1151" y="587"/>
                  </a:moveTo>
                  <a:cubicBezTo>
                    <a:pt x="1161" y="587"/>
                    <a:pt x="1171" y="588"/>
                    <a:pt x="1179" y="588"/>
                  </a:cubicBezTo>
                  <a:cubicBezTo>
                    <a:pt x="1163" y="590"/>
                    <a:pt x="1149" y="592"/>
                    <a:pt x="1135" y="592"/>
                  </a:cubicBezTo>
                  <a:cubicBezTo>
                    <a:pt x="1129" y="592"/>
                    <a:pt x="1123" y="592"/>
                    <a:pt x="1116" y="591"/>
                  </a:cubicBezTo>
                  <a:cubicBezTo>
                    <a:pt x="1116" y="588"/>
                    <a:pt x="1116" y="588"/>
                    <a:pt x="1138" y="588"/>
                  </a:cubicBezTo>
                  <a:cubicBezTo>
                    <a:pt x="1142" y="587"/>
                    <a:pt x="1147" y="587"/>
                    <a:pt x="1151" y="587"/>
                  </a:cubicBezTo>
                  <a:close/>
                  <a:moveTo>
                    <a:pt x="1132" y="679"/>
                  </a:moveTo>
                  <a:cubicBezTo>
                    <a:pt x="1154" y="682"/>
                    <a:pt x="1173" y="682"/>
                    <a:pt x="1173" y="688"/>
                  </a:cubicBezTo>
                  <a:lnTo>
                    <a:pt x="1151" y="688"/>
                  </a:lnTo>
                  <a:lnTo>
                    <a:pt x="1132" y="682"/>
                  </a:lnTo>
                  <a:lnTo>
                    <a:pt x="1132" y="679"/>
                  </a:lnTo>
                  <a:close/>
                  <a:moveTo>
                    <a:pt x="251" y="762"/>
                  </a:moveTo>
                  <a:lnTo>
                    <a:pt x="251" y="762"/>
                  </a:lnTo>
                  <a:cubicBezTo>
                    <a:pt x="255" y="762"/>
                    <a:pt x="226" y="775"/>
                    <a:pt x="195" y="782"/>
                  </a:cubicBezTo>
                  <a:cubicBezTo>
                    <a:pt x="177" y="788"/>
                    <a:pt x="167" y="790"/>
                    <a:pt x="165" y="790"/>
                  </a:cubicBezTo>
                  <a:cubicBezTo>
                    <a:pt x="162" y="790"/>
                    <a:pt x="172" y="786"/>
                    <a:pt x="195" y="779"/>
                  </a:cubicBezTo>
                  <a:cubicBezTo>
                    <a:pt x="207" y="773"/>
                    <a:pt x="220" y="767"/>
                    <a:pt x="236" y="767"/>
                  </a:cubicBezTo>
                  <a:cubicBezTo>
                    <a:pt x="244" y="764"/>
                    <a:pt x="249" y="762"/>
                    <a:pt x="251" y="762"/>
                  </a:cubicBezTo>
                  <a:close/>
                  <a:moveTo>
                    <a:pt x="781" y="785"/>
                  </a:moveTo>
                  <a:cubicBezTo>
                    <a:pt x="781" y="788"/>
                    <a:pt x="781" y="788"/>
                    <a:pt x="797" y="804"/>
                  </a:cubicBezTo>
                  <a:lnTo>
                    <a:pt x="797" y="801"/>
                  </a:lnTo>
                  <a:cubicBezTo>
                    <a:pt x="784" y="785"/>
                    <a:pt x="784" y="785"/>
                    <a:pt x="781" y="785"/>
                  </a:cubicBezTo>
                  <a:close/>
                  <a:moveTo>
                    <a:pt x="1045" y="886"/>
                  </a:moveTo>
                  <a:cubicBezTo>
                    <a:pt x="1046" y="886"/>
                    <a:pt x="1054" y="890"/>
                    <a:pt x="1054" y="892"/>
                  </a:cubicBezTo>
                  <a:cubicBezTo>
                    <a:pt x="1046" y="887"/>
                    <a:pt x="1045" y="886"/>
                    <a:pt x="1045" y="886"/>
                  </a:cubicBezTo>
                  <a:close/>
                  <a:moveTo>
                    <a:pt x="1010" y="879"/>
                  </a:moveTo>
                  <a:cubicBezTo>
                    <a:pt x="1025" y="892"/>
                    <a:pt x="1044" y="901"/>
                    <a:pt x="1041" y="904"/>
                  </a:cubicBezTo>
                  <a:lnTo>
                    <a:pt x="1022" y="898"/>
                  </a:lnTo>
                  <a:lnTo>
                    <a:pt x="1007" y="882"/>
                  </a:lnTo>
                  <a:lnTo>
                    <a:pt x="1010" y="879"/>
                  </a:lnTo>
                  <a:close/>
                  <a:moveTo>
                    <a:pt x="897" y="908"/>
                  </a:moveTo>
                  <a:lnTo>
                    <a:pt x="897" y="908"/>
                  </a:lnTo>
                  <a:cubicBezTo>
                    <a:pt x="903" y="913"/>
                    <a:pt x="904" y="915"/>
                    <a:pt x="904" y="915"/>
                  </a:cubicBezTo>
                  <a:cubicBezTo>
                    <a:pt x="903" y="915"/>
                    <a:pt x="897" y="910"/>
                    <a:pt x="897" y="908"/>
                  </a:cubicBezTo>
                  <a:close/>
                  <a:moveTo>
                    <a:pt x="336" y="901"/>
                  </a:moveTo>
                  <a:lnTo>
                    <a:pt x="326" y="920"/>
                  </a:lnTo>
                  <a:lnTo>
                    <a:pt x="330" y="920"/>
                  </a:lnTo>
                  <a:cubicBezTo>
                    <a:pt x="339" y="904"/>
                    <a:pt x="339" y="904"/>
                    <a:pt x="339" y="901"/>
                  </a:cubicBezTo>
                  <a:close/>
                  <a:moveTo>
                    <a:pt x="981" y="895"/>
                  </a:moveTo>
                  <a:lnTo>
                    <a:pt x="981" y="895"/>
                  </a:lnTo>
                  <a:cubicBezTo>
                    <a:pt x="984" y="895"/>
                    <a:pt x="993" y="899"/>
                    <a:pt x="1013" y="911"/>
                  </a:cubicBezTo>
                  <a:cubicBezTo>
                    <a:pt x="1028" y="923"/>
                    <a:pt x="1028" y="923"/>
                    <a:pt x="1025" y="926"/>
                  </a:cubicBezTo>
                  <a:cubicBezTo>
                    <a:pt x="1013" y="920"/>
                    <a:pt x="1003" y="911"/>
                    <a:pt x="991" y="904"/>
                  </a:cubicBezTo>
                  <a:cubicBezTo>
                    <a:pt x="983" y="898"/>
                    <a:pt x="979" y="895"/>
                    <a:pt x="981" y="895"/>
                  </a:cubicBezTo>
                  <a:close/>
                  <a:moveTo>
                    <a:pt x="841" y="923"/>
                  </a:moveTo>
                  <a:cubicBezTo>
                    <a:pt x="841" y="923"/>
                    <a:pt x="841" y="923"/>
                    <a:pt x="840" y="923"/>
                  </a:cubicBezTo>
                  <a:cubicBezTo>
                    <a:pt x="847" y="936"/>
                    <a:pt x="856" y="945"/>
                    <a:pt x="865" y="958"/>
                  </a:cubicBezTo>
                  <a:cubicBezTo>
                    <a:pt x="869" y="955"/>
                    <a:pt x="856" y="939"/>
                    <a:pt x="856" y="939"/>
                  </a:cubicBezTo>
                  <a:cubicBezTo>
                    <a:pt x="856" y="939"/>
                    <a:pt x="845" y="923"/>
                    <a:pt x="841" y="923"/>
                  </a:cubicBezTo>
                  <a:close/>
                  <a:moveTo>
                    <a:pt x="986" y="970"/>
                  </a:moveTo>
                  <a:cubicBezTo>
                    <a:pt x="990" y="970"/>
                    <a:pt x="1003" y="983"/>
                    <a:pt x="1003" y="983"/>
                  </a:cubicBezTo>
                  <a:cubicBezTo>
                    <a:pt x="1008" y="989"/>
                    <a:pt x="1009" y="991"/>
                    <a:pt x="1007" y="991"/>
                  </a:cubicBezTo>
                  <a:cubicBezTo>
                    <a:pt x="1006" y="991"/>
                    <a:pt x="1001" y="989"/>
                    <a:pt x="999" y="989"/>
                  </a:cubicBezTo>
                  <a:cubicBezTo>
                    <a:pt x="998" y="989"/>
                    <a:pt x="997" y="989"/>
                    <a:pt x="997" y="989"/>
                  </a:cubicBezTo>
                  <a:cubicBezTo>
                    <a:pt x="978" y="977"/>
                    <a:pt x="978" y="977"/>
                    <a:pt x="985" y="970"/>
                  </a:cubicBezTo>
                  <a:cubicBezTo>
                    <a:pt x="985" y="970"/>
                    <a:pt x="985" y="970"/>
                    <a:pt x="986" y="970"/>
                  </a:cubicBezTo>
                  <a:close/>
                  <a:moveTo>
                    <a:pt x="242" y="959"/>
                  </a:moveTo>
                  <a:cubicBezTo>
                    <a:pt x="243" y="959"/>
                    <a:pt x="244" y="960"/>
                    <a:pt x="245" y="961"/>
                  </a:cubicBezTo>
                  <a:cubicBezTo>
                    <a:pt x="248" y="964"/>
                    <a:pt x="248" y="964"/>
                    <a:pt x="236" y="980"/>
                  </a:cubicBezTo>
                  <a:cubicBezTo>
                    <a:pt x="236" y="980"/>
                    <a:pt x="223" y="993"/>
                    <a:pt x="218" y="993"/>
                  </a:cubicBezTo>
                  <a:cubicBezTo>
                    <a:pt x="217" y="993"/>
                    <a:pt x="217" y="992"/>
                    <a:pt x="217" y="992"/>
                  </a:cubicBezTo>
                  <a:lnTo>
                    <a:pt x="226" y="973"/>
                  </a:lnTo>
                  <a:cubicBezTo>
                    <a:pt x="237" y="963"/>
                    <a:pt x="240" y="959"/>
                    <a:pt x="242" y="959"/>
                  </a:cubicBezTo>
                  <a:close/>
                  <a:moveTo>
                    <a:pt x="849" y="991"/>
                  </a:moveTo>
                  <a:cubicBezTo>
                    <a:pt x="851" y="991"/>
                    <a:pt x="853" y="994"/>
                    <a:pt x="859" y="1008"/>
                  </a:cubicBezTo>
                  <a:lnTo>
                    <a:pt x="856" y="1008"/>
                  </a:lnTo>
                  <a:lnTo>
                    <a:pt x="844" y="992"/>
                  </a:lnTo>
                  <a:lnTo>
                    <a:pt x="847" y="992"/>
                  </a:lnTo>
                  <a:cubicBezTo>
                    <a:pt x="848" y="991"/>
                    <a:pt x="848" y="991"/>
                    <a:pt x="849" y="991"/>
                  </a:cubicBezTo>
                  <a:close/>
                  <a:moveTo>
                    <a:pt x="821" y="995"/>
                  </a:moveTo>
                  <a:cubicBezTo>
                    <a:pt x="823" y="995"/>
                    <a:pt x="832" y="1013"/>
                    <a:pt x="844" y="1039"/>
                  </a:cubicBezTo>
                  <a:lnTo>
                    <a:pt x="837" y="1042"/>
                  </a:lnTo>
                  <a:cubicBezTo>
                    <a:pt x="828" y="1024"/>
                    <a:pt x="818" y="1005"/>
                    <a:pt x="822" y="1005"/>
                  </a:cubicBezTo>
                  <a:cubicBezTo>
                    <a:pt x="820" y="998"/>
                    <a:pt x="820" y="995"/>
                    <a:pt x="821" y="995"/>
                  </a:cubicBezTo>
                  <a:close/>
                  <a:moveTo>
                    <a:pt x="935" y="1012"/>
                  </a:moveTo>
                  <a:cubicBezTo>
                    <a:pt x="938" y="1012"/>
                    <a:pt x="942" y="1015"/>
                    <a:pt x="950" y="1027"/>
                  </a:cubicBezTo>
                  <a:cubicBezTo>
                    <a:pt x="950" y="1027"/>
                    <a:pt x="963" y="1042"/>
                    <a:pt x="959" y="1045"/>
                  </a:cubicBezTo>
                  <a:cubicBezTo>
                    <a:pt x="956" y="1045"/>
                    <a:pt x="941" y="1033"/>
                    <a:pt x="941" y="1033"/>
                  </a:cubicBezTo>
                  <a:cubicBezTo>
                    <a:pt x="928" y="1014"/>
                    <a:pt x="931" y="1014"/>
                    <a:pt x="931" y="1014"/>
                  </a:cubicBezTo>
                  <a:cubicBezTo>
                    <a:pt x="932" y="1013"/>
                    <a:pt x="934" y="1012"/>
                    <a:pt x="935" y="1012"/>
                  </a:cubicBezTo>
                  <a:close/>
                  <a:moveTo>
                    <a:pt x="271" y="982"/>
                  </a:moveTo>
                  <a:cubicBezTo>
                    <a:pt x="272" y="982"/>
                    <a:pt x="272" y="982"/>
                    <a:pt x="273" y="983"/>
                  </a:cubicBezTo>
                  <a:cubicBezTo>
                    <a:pt x="276" y="986"/>
                    <a:pt x="279" y="989"/>
                    <a:pt x="267" y="1005"/>
                  </a:cubicBezTo>
                  <a:cubicBezTo>
                    <a:pt x="270" y="999"/>
                    <a:pt x="271" y="996"/>
                    <a:pt x="270" y="996"/>
                  </a:cubicBezTo>
                  <a:lnTo>
                    <a:pt x="270" y="996"/>
                  </a:lnTo>
                  <a:cubicBezTo>
                    <a:pt x="269" y="996"/>
                    <a:pt x="261" y="1008"/>
                    <a:pt x="254" y="1020"/>
                  </a:cubicBezTo>
                  <a:lnTo>
                    <a:pt x="232" y="1055"/>
                  </a:lnTo>
                  <a:cubicBezTo>
                    <a:pt x="229" y="1055"/>
                    <a:pt x="236" y="1033"/>
                    <a:pt x="248" y="1017"/>
                  </a:cubicBezTo>
                  <a:cubicBezTo>
                    <a:pt x="265" y="988"/>
                    <a:pt x="269" y="982"/>
                    <a:pt x="271" y="982"/>
                  </a:cubicBezTo>
                  <a:close/>
                  <a:moveTo>
                    <a:pt x="706" y="1003"/>
                  </a:moveTo>
                  <a:cubicBezTo>
                    <a:pt x="707" y="1003"/>
                    <a:pt x="708" y="1013"/>
                    <a:pt x="712" y="1036"/>
                  </a:cubicBezTo>
                  <a:lnTo>
                    <a:pt x="715" y="1077"/>
                  </a:lnTo>
                  <a:cubicBezTo>
                    <a:pt x="715" y="1077"/>
                    <a:pt x="715" y="1077"/>
                    <a:pt x="714" y="1077"/>
                  </a:cubicBezTo>
                  <a:cubicBezTo>
                    <a:pt x="712" y="1077"/>
                    <a:pt x="708" y="1055"/>
                    <a:pt x="703" y="1017"/>
                  </a:cubicBezTo>
                  <a:lnTo>
                    <a:pt x="706" y="1017"/>
                  </a:lnTo>
                  <a:cubicBezTo>
                    <a:pt x="706" y="1008"/>
                    <a:pt x="706" y="1003"/>
                    <a:pt x="706" y="1003"/>
                  </a:cubicBezTo>
                  <a:close/>
                  <a:moveTo>
                    <a:pt x="621" y="1045"/>
                  </a:moveTo>
                  <a:lnTo>
                    <a:pt x="624" y="1064"/>
                  </a:lnTo>
                  <a:lnTo>
                    <a:pt x="621" y="1086"/>
                  </a:lnTo>
                  <a:lnTo>
                    <a:pt x="618" y="1067"/>
                  </a:lnTo>
                  <a:cubicBezTo>
                    <a:pt x="615" y="1045"/>
                    <a:pt x="618" y="1045"/>
                    <a:pt x="621" y="1045"/>
                  </a:cubicBezTo>
                  <a:close/>
                  <a:moveTo>
                    <a:pt x="756" y="1089"/>
                  </a:moveTo>
                  <a:cubicBezTo>
                    <a:pt x="762" y="1111"/>
                    <a:pt x="765" y="1130"/>
                    <a:pt x="762" y="1130"/>
                  </a:cubicBezTo>
                  <a:lnTo>
                    <a:pt x="759" y="1133"/>
                  </a:lnTo>
                  <a:cubicBezTo>
                    <a:pt x="756" y="1121"/>
                    <a:pt x="753" y="1105"/>
                    <a:pt x="753" y="1092"/>
                  </a:cubicBezTo>
                  <a:lnTo>
                    <a:pt x="756" y="1089"/>
                  </a:lnTo>
                  <a:close/>
                  <a:moveTo>
                    <a:pt x="850" y="1127"/>
                  </a:moveTo>
                  <a:lnTo>
                    <a:pt x="859" y="1146"/>
                  </a:lnTo>
                  <a:cubicBezTo>
                    <a:pt x="855" y="1146"/>
                    <a:pt x="857" y="1156"/>
                    <a:pt x="855" y="1156"/>
                  </a:cubicBezTo>
                  <a:cubicBezTo>
                    <a:pt x="854" y="1156"/>
                    <a:pt x="853" y="1155"/>
                    <a:pt x="850" y="1149"/>
                  </a:cubicBezTo>
                  <a:cubicBezTo>
                    <a:pt x="847" y="1149"/>
                    <a:pt x="847" y="1127"/>
                    <a:pt x="850" y="1127"/>
                  </a:cubicBezTo>
                  <a:close/>
                  <a:moveTo>
                    <a:pt x="442" y="1127"/>
                  </a:moveTo>
                  <a:cubicBezTo>
                    <a:pt x="446" y="1130"/>
                    <a:pt x="442" y="1149"/>
                    <a:pt x="430" y="1168"/>
                  </a:cubicBezTo>
                  <a:lnTo>
                    <a:pt x="420" y="1165"/>
                  </a:lnTo>
                  <a:cubicBezTo>
                    <a:pt x="427" y="1146"/>
                    <a:pt x="439" y="1127"/>
                    <a:pt x="442" y="1127"/>
                  </a:cubicBezTo>
                  <a:close/>
                  <a:moveTo>
                    <a:pt x="642" y="1077"/>
                  </a:moveTo>
                  <a:cubicBezTo>
                    <a:pt x="642" y="1077"/>
                    <a:pt x="643" y="1088"/>
                    <a:pt x="646" y="1108"/>
                  </a:cubicBezTo>
                  <a:cubicBezTo>
                    <a:pt x="649" y="1127"/>
                    <a:pt x="649" y="1149"/>
                    <a:pt x="643" y="1171"/>
                  </a:cubicBezTo>
                  <a:lnTo>
                    <a:pt x="634" y="1171"/>
                  </a:lnTo>
                  <a:cubicBezTo>
                    <a:pt x="634" y="1171"/>
                    <a:pt x="637" y="1149"/>
                    <a:pt x="640" y="1127"/>
                  </a:cubicBezTo>
                  <a:cubicBezTo>
                    <a:pt x="642" y="1093"/>
                    <a:pt x="641" y="1077"/>
                    <a:pt x="642" y="1077"/>
                  </a:cubicBezTo>
                  <a:close/>
                  <a:moveTo>
                    <a:pt x="453" y="1165"/>
                  </a:moveTo>
                  <a:cubicBezTo>
                    <a:pt x="448" y="1165"/>
                    <a:pt x="445" y="1180"/>
                    <a:pt x="442" y="1193"/>
                  </a:cubicBezTo>
                  <a:cubicBezTo>
                    <a:pt x="436" y="1215"/>
                    <a:pt x="442" y="1215"/>
                    <a:pt x="449" y="1218"/>
                  </a:cubicBezTo>
                  <a:cubicBezTo>
                    <a:pt x="455" y="1218"/>
                    <a:pt x="461" y="1199"/>
                    <a:pt x="461" y="1199"/>
                  </a:cubicBezTo>
                  <a:cubicBezTo>
                    <a:pt x="464" y="1177"/>
                    <a:pt x="461" y="1177"/>
                    <a:pt x="458" y="1174"/>
                  </a:cubicBezTo>
                  <a:cubicBezTo>
                    <a:pt x="456" y="1167"/>
                    <a:pt x="454" y="1165"/>
                    <a:pt x="453" y="1165"/>
                  </a:cubicBezTo>
                  <a:close/>
                  <a:moveTo>
                    <a:pt x="41" y="1199"/>
                  </a:moveTo>
                  <a:cubicBezTo>
                    <a:pt x="32" y="1208"/>
                    <a:pt x="19" y="1218"/>
                    <a:pt x="10" y="1227"/>
                  </a:cubicBezTo>
                  <a:lnTo>
                    <a:pt x="16" y="1233"/>
                  </a:lnTo>
                  <a:cubicBezTo>
                    <a:pt x="16" y="1234"/>
                    <a:pt x="17" y="1234"/>
                    <a:pt x="17" y="1234"/>
                  </a:cubicBezTo>
                  <a:cubicBezTo>
                    <a:pt x="21" y="1234"/>
                    <a:pt x="33" y="1217"/>
                    <a:pt x="44" y="1202"/>
                  </a:cubicBezTo>
                  <a:lnTo>
                    <a:pt x="41" y="1199"/>
                  </a:lnTo>
                  <a:close/>
                  <a:moveTo>
                    <a:pt x="535" y="0"/>
                  </a:moveTo>
                  <a:cubicBezTo>
                    <a:pt x="533" y="0"/>
                    <a:pt x="530" y="11"/>
                    <a:pt x="524" y="33"/>
                  </a:cubicBezTo>
                  <a:cubicBezTo>
                    <a:pt x="514" y="33"/>
                    <a:pt x="502" y="58"/>
                    <a:pt x="489" y="58"/>
                  </a:cubicBezTo>
                  <a:cubicBezTo>
                    <a:pt x="485" y="59"/>
                    <a:pt x="481" y="60"/>
                    <a:pt x="477" y="60"/>
                  </a:cubicBezTo>
                  <a:cubicBezTo>
                    <a:pt x="469" y="60"/>
                    <a:pt x="463" y="56"/>
                    <a:pt x="458" y="43"/>
                  </a:cubicBezTo>
                  <a:cubicBezTo>
                    <a:pt x="451" y="19"/>
                    <a:pt x="447" y="9"/>
                    <a:pt x="446" y="9"/>
                  </a:cubicBezTo>
                  <a:lnTo>
                    <a:pt x="446" y="9"/>
                  </a:lnTo>
                  <a:cubicBezTo>
                    <a:pt x="446" y="9"/>
                    <a:pt x="448" y="15"/>
                    <a:pt x="452" y="24"/>
                  </a:cubicBezTo>
                  <a:cubicBezTo>
                    <a:pt x="461" y="65"/>
                    <a:pt x="458" y="65"/>
                    <a:pt x="446" y="68"/>
                  </a:cubicBezTo>
                  <a:cubicBezTo>
                    <a:pt x="441" y="63"/>
                    <a:pt x="437" y="61"/>
                    <a:pt x="434" y="61"/>
                  </a:cubicBezTo>
                  <a:cubicBezTo>
                    <a:pt x="427" y="61"/>
                    <a:pt x="427" y="77"/>
                    <a:pt x="427" y="93"/>
                  </a:cubicBezTo>
                  <a:lnTo>
                    <a:pt x="436" y="90"/>
                  </a:lnTo>
                  <a:cubicBezTo>
                    <a:pt x="444" y="115"/>
                    <a:pt x="446" y="124"/>
                    <a:pt x="442" y="124"/>
                  </a:cubicBezTo>
                  <a:cubicBezTo>
                    <a:pt x="440" y="124"/>
                    <a:pt x="436" y="121"/>
                    <a:pt x="430" y="115"/>
                  </a:cubicBezTo>
                  <a:cubicBezTo>
                    <a:pt x="427" y="115"/>
                    <a:pt x="420" y="96"/>
                    <a:pt x="414" y="74"/>
                  </a:cubicBezTo>
                  <a:cubicBezTo>
                    <a:pt x="408" y="57"/>
                    <a:pt x="397" y="39"/>
                    <a:pt x="393" y="39"/>
                  </a:cubicBezTo>
                  <a:cubicBezTo>
                    <a:pt x="393" y="39"/>
                    <a:pt x="393" y="39"/>
                    <a:pt x="392" y="39"/>
                  </a:cubicBezTo>
                  <a:cubicBezTo>
                    <a:pt x="389" y="39"/>
                    <a:pt x="383" y="39"/>
                    <a:pt x="395" y="58"/>
                  </a:cubicBezTo>
                  <a:cubicBezTo>
                    <a:pt x="402" y="80"/>
                    <a:pt x="402" y="80"/>
                    <a:pt x="399" y="80"/>
                  </a:cubicBezTo>
                  <a:cubicBezTo>
                    <a:pt x="395" y="80"/>
                    <a:pt x="389" y="83"/>
                    <a:pt x="395" y="102"/>
                  </a:cubicBezTo>
                  <a:cubicBezTo>
                    <a:pt x="402" y="124"/>
                    <a:pt x="399" y="124"/>
                    <a:pt x="395" y="124"/>
                  </a:cubicBezTo>
                  <a:cubicBezTo>
                    <a:pt x="383" y="108"/>
                    <a:pt x="377" y="108"/>
                    <a:pt x="377" y="108"/>
                  </a:cubicBezTo>
                  <a:lnTo>
                    <a:pt x="367" y="90"/>
                  </a:lnTo>
                  <a:cubicBezTo>
                    <a:pt x="361" y="77"/>
                    <a:pt x="355" y="65"/>
                    <a:pt x="348" y="55"/>
                  </a:cubicBezTo>
                  <a:lnTo>
                    <a:pt x="348" y="55"/>
                  </a:lnTo>
                  <a:cubicBezTo>
                    <a:pt x="342" y="55"/>
                    <a:pt x="352" y="74"/>
                    <a:pt x="352" y="74"/>
                  </a:cubicBezTo>
                  <a:cubicBezTo>
                    <a:pt x="358" y="93"/>
                    <a:pt x="270" y="137"/>
                    <a:pt x="264" y="146"/>
                  </a:cubicBezTo>
                  <a:cubicBezTo>
                    <a:pt x="258" y="142"/>
                    <a:pt x="252" y="140"/>
                    <a:pt x="248" y="140"/>
                  </a:cubicBezTo>
                  <a:cubicBezTo>
                    <a:pt x="240" y="140"/>
                    <a:pt x="238" y="147"/>
                    <a:pt x="248" y="155"/>
                  </a:cubicBezTo>
                  <a:cubicBezTo>
                    <a:pt x="261" y="171"/>
                    <a:pt x="245" y="184"/>
                    <a:pt x="229" y="199"/>
                  </a:cubicBezTo>
                  <a:cubicBezTo>
                    <a:pt x="207" y="218"/>
                    <a:pt x="195" y="234"/>
                    <a:pt x="211" y="246"/>
                  </a:cubicBezTo>
                  <a:lnTo>
                    <a:pt x="201" y="256"/>
                  </a:lnTo>
                  <a:cubicBezTo>
                    <a:pt x="195" y="262"/>
                    <a:pt x="207" y="281"/>
                    <a:pt x="204" y="284"/>
                  </a:cubicBezTo>
                  <a:cubicBezTo>
                    <a:pt x="212" y="292"/>
                    <a:pt x="215" y="296"/>
                    <a:pt x="214" y="296"/>
                  </a:cubicBezTo>
                  <a:cubicBezTo>
                    <a:pt x="214" y="296"/>
                    <a:pt x="209" y="292"/>
                    <a:pt x="201" y="284"/>
                  </a:cubicBezTo>
                  <a:cubicBezTo>
                    <a:pt x="187" y="273"/>
                    <a:pt x="173" y="262"/>
                    <a:pt x="168" y="262"/>
                  </a:cubicBezTo>
                  <a:cubicBezTo>
                    <a:pt x="167" y="262"/>
                    <a:pt x="167" y="262"/>
                    <a:pt x="167" y="262"/>
                  </a:cubicBezTo>
                  <a:cubicBezTo>
                    <a:pt x="160" y="268"/>
                    <a:pt x="179" y="281"/>
                    <a:pt x="195" y="293"/>
                  </a:cubicBezTo>
                  <a:cubicBezTo>
                    <a:pt x="211" y="306"/>
                    <a:pt x="211" y="309"/>
                    <a:pt x="211" y="309"/>
                  </a:cubicBezTo>
                  <a:cubicBezTo>
                    <a:pt x="209" y="310"/>
                    <a:pt x="209" y="311"/>
                    <a:pt x="208" y="311"/>
                  </a:cubicBezTo>
                  <a:cubicBezTo>
                    <a:pt x="206" y="311"/>
                    <a:pt x="202" y="308"/>
                    <a:pt x="192" y="300"/>
                  </a:cubicBezTo>
                  <a:lnTo>
                    <a:pt x="157" y="275"/>
                  </a:lnTo>
                  <a:lnTo>
                    <a:pt x="154" y="278"/>
                  </a:lnTo>
                  <a:cubicBezTo>
                    <a:pt x="170" y="290"/>
                    <a:pt x="170" y="293"/>
                    <a:pt x="170" y="293"/>
                  </a:cubicBezTo>
                  <a:cubicBezTo>
                    <a:pt x="169" y="294"/>
                    <a:pt x="168" y="295"/>
                    <a:pt x="167" y="295"/>
                  </a:cubicBezTo>
                  <a:cubicBezTo>
                    <a:pt x="164" y="295"/>
                    <a:pt x="157" y="290"/>
                    <a:pt x="132" y="275"/>
                  </a:cubicBezTo>
                  <a:cubicBezTo>
                    <a:pt x="116" y="263"/>
                    <a:pt x="107" y="258"/>
                    <a:pt x="105" y="258"/>
                  </a:cubicBezTo>
                  <a:lnTo>
                    <a:pt x="105" y="258"/>
                  </a:lnTo>
                  <a:cubicBezTo>
                    <a:pt x="102" y="258"/>
                    <a:pt x="109" y="265"/>
                    <a:pt x="126" y="281"/>
                  </a:cubicBezTo>
                  <a:lnTo>
                    <a:pt x="138" y="300"/>
                  </a:lnTo>
                  <a:cubicBezTo>
                    <a:pt x="129" y="294"/>
                    <a:pt x="124" y="292"/>
                    <a:pt x="122" y="292"/>
                  </a:cubicBezTo>
                  <a:lnTo>
                    <a:pt x="122" y="292"/>
                  </a:lnTo>
                  <a:cubicBezTo>
                    <a:pt x="115" y="292"/>
                    <a:pt x="136" y="312"/>
                    <a:pt x="148" y="322"/>
                  </a:cubicBezTo>
                  <a:cubicBezTo>
                    <a:pt x="133" y="314"/>
                    <a:pt x="123" y="310"/>
                    <a:pt x="119" y="310"/>
                  </a:cubicBezTo>
                  <a:cubicBezTo>
                    <a:pt x="114" y="310"/>
                    <a:pt x="121" y="318"/>
                    <a:pt x="142" y="331"/>
                  </a:cubicBezTo>
                  <a:cubicBezTo>
                    <a:pt x="154" y="339"/>
                    <a:pt x="157" y="343"/>
                    <a:pt x="152" y="343"/>
                  </a:cubicBezTo>
                  <a:cubicBezTo>
                    <a:pt x="149" y="343"/>
                    <a:pt x="145" y="342"/>
                    <a:pt x="138" y="340"/>
                  </a:cubicBezTo>
                  <a:cubicBezTo>
                    <a:pt x="130" y="337"/>
                    <a:pt x="125" y="336"/>
                    <a:pt x="122" y="336"/>
                  </a:cubicBezTo>
                  <a:cubicBezTo>
                    <a:pt x="116" y="336"/>
                    <a:pt x="114" y="340"/>
                    <a:pt x="110" y="343"/>
                  </a:cubicBezTo>
                  <a:cubicBezTo>
                    <a:pt x="129" y="356"/>
                    <a:pt x="113" y="381"/>
                    <a:pt x="101" y="409"/>
                  </a:cubicBezTo>
                  <a:cubicBezTo>
                    <a:pt x="85" y="441"/>
                    <a:pt x="79" y="466"/>
                    <a:pt x="101" y="469"/>
                  </a:cubicBezTo>
                  <a:cubicBezTo>
                    <a:pt x="99" y="472"/>
                    <a:pt x="98" y="474"/>
                    <a:pt x="94" y="474"/>
                  </a:cubicBezTo>
                  <a:cubicBezTo>
                    <a:pt x="90" y="474"/>
                    <a:pt x="85" y="473"/>
                    <a:pt x="76" y="472"/>
                  </a:cubicBezTo>
                  <a:cubicBezTo>
                    <a:pt x="71" y="470"/>
                    <a:pt x="67" y="469"/>
                    <a:pt x="65" y="469"/>
                  </a:cubicBezTo>
                  <a:cubicBezTo>
                    <a:pt x="60" y="469"/>
                    <a:pt x="67" y="475"/>
                    <a:pt x="95" y="484"/>
                  </a:cubicBezTo>
                  <a:cubicBezTo>
                    <a:pt x="106" y="490"/>
                    <a:pt x="118" y="495"/>
                    <a:pt x="118" y="495"/>
                  </a:cubicBezTo>
                  <a:cubicBezTo>
                    <a:pt x="117" y="495"/>
                    <a:pt x="111" y="493"/>
                    <a:pt x="95" y="488"/>
                  </a:cubicBezTo>
                  <a:cubicBezTo>
                    <a:pt x="91" y="487"/>
                    <a:pt x="88" y="487"/>
                    <a:pt x="85" y="487"/>
                  </a:cubicBezTo>
                  <a:cubicBezTo>
                    <a:pt x="72" y="487"/>
                    <a:pt x="72" y="493"/>
                    <a:pt x="66" y="506"/>
                  </a:cubicBezTo>
                  <a:cubicBezTo>
                    <a:pt x="63" y="519"/>
                    <a:pt x="63" y="535"/>
                    <a:pt x="82" y="538"/>
                  </a:cubicBezTo>
                  <a:cubicBezTo>
                    <a:pt x="92" y="543"/>
                    <a:pt x="97" y="545"/>
                    <a:pt x="96" y="545"/>
                  </a:cubicBezTo>
                  <a:cubicBezTo>
                    <a:pt x="95" y="545"/>
                    <a:pt x="90" y="544"/>
                    <a:pt x="82" y="541"/>
                  </a:cubicBezTo>
                  <a:cubicBezTo>
                    <a:pt x="74" y="539"/>
                    <a:pt x="67" y="538"/>
                    <a:pt x="61" y="538"/>
                  </a:cubicBezTo>
                  <a:cubicBezTo>
                    <a:pt x="34" y="538"/>
                    <a:pt x="24" y="553"/>
                    <a:pt x="57" y="566"/>
                  </a:cubicBezTo>
                  <a:cubicBezTo>
                    <a:pt x="54" y="569"/>
                    <a:pt x="54" y="572"/>
                    <a:pt x="35" y="572"/>
                  </a:cubicBezTo>
                  <a:cubicBezTo>
                    <a:pt x="32" y="575"/>
                    <a:pt x="32" y="582"/>
                    <a:pt x="54" y="594"/>
                  </a:cubicBezTo>
                  <a:cubicBezTo>
                    <a:pt x="51" y="604"/>
                    <a:pt x="51" y="613"/>
                    <a:pt x="51" y="622"/>
                  </a:cubicBezTo>
                  <a:cubicBezTo>
                    <a:pt x="51" y="629"/>
                    <a:pt x="69" y="638"/>
                    <a:pt x="69" y="638"/>
                  </a:cubicBezTo>
                  <a:cubicBezTo>
                    <a:pt x="69" y="639"/>
                    <a:pt x="69" y="640"/>
                    <a:pt x="69" y="641"/>
                  </a:cubicBezTo>
                  <a:cubicBezTo>
                    <a:pt x="51" y="641"/>
                    <a:pt x="48" y="663"/>
                    <a:pt x="51" y="688"/>
                  </a:cubicBezTo>
                  <a:cubicBezTo>
                    <a:pt x="51" y="716"/>
                    <a:pt x="57" y="741"/>
                    <a:pt x="38" y="751"/>
                  </a:cubicBezTo>
                  <a:cubicBezTo>
                    <a:pt x="38" y="751"/>
                    <a:pt x="38" y="754"/>
                    <a:pt x="60" y="754"/>
                  </a:cubicBezTo>
                  <a:cubicBezTo>
                    <a:pt x="75" y="752"/>
                    <a:pt x="84" y="751"/>
                    <a:pt x="89" y="751"/>
                  </a:cubicBezTo>
                  <a:cubicBezTo>
                    <a:pt x="98" y="751"/>
                    <a:pt x="94" y="754"/>
                    <a:pt x="82" y="760"/>
                  </a:cubicBezTo>
                  <a:cubicBezTo>
                    <a:pt x="49" y="770"/>
                    <a:pt x="47" y="785"/>
                    <a:pt x="69" y="785"/>
                  </a:cubicBezTo>
                  <a:cubicBezTo>
                    <a:pt x="74" y="785"/>
                    <a:pt x="81" y="784"/>
                    <a:pt x="88" y="782"/>
                  </a:cubicBezTo>
                  <a:lnTo>
                    <a:pt x="88" y="782"/>
                  </a:lnTo>
                  <a:lnTo>
                    <a:pt x="66" y="788"/>
                  </a:lnTo>
                  <a:cubicBezTo>
                    <a:pt x="41" y="799"/>
                    <a:pt x="43" y="805"/>
                    <a:pt x="59" y="805"/>
                  </a:cubicBezTo>
                  <a:cubicBezTo>
                    <a:pt x="67" y="805"/>
                    <a:pt x="78" y="804"/>
                    <a:pt x="91" y="801"/>
                  </a:cubicBezTo>
                  <a:lnTo>
                    <a:pt x="91" y="801"/>
                  </a:lnTo>
                  <a:cubicBezTo>
                    <a:pt x="75" y="809"/>
                    <a:pt x="58" y="820"/>
                    <a:pt x="70" y="820"/>
                  </a:cubicBezTo>
                  <a:cubicBezTo>
                    <a:pt x="72" y="820"/>
                    <a:pt x="73" y="820"/>
                    <a:pt x="76" y="820"/>
                  </a:cubicBezTo>
                  <a:lnTo>
                    <a:pt x="76" y="820"/>
                  </a:lnTo>
                  <a:cubicBezTo>
                    <a:pt x="79" y="823"/>
                    <a:pt x="79" y="823"/>
                    <a:pt x="38" y="839"/>
                  </a:cubicBezTo>
                  <a:cubicBezTo>
                    <a:pt x="19" y="845"/>
                    <a:pt x="1" y="851"/>
                    <a:pt x="1" y="857"/>
                  </a:cubicBezTo>
                  <a:cubicBezTo>
                    <a:pt x="1" y="858"/>
                    <a:pt x="2" y="858"/>
                    <a:pt x="4" y="858"/>
                  </a:cubicBezTo>
                  <a:cubicBezTo>
                    <a:pt x="10" y="858"/>
                    <a:pt x="26" y="853"/>
                    <a:pt x="41" y="845"/>
                  </a:cubicBezTo>
                  <a:cubicBezTo>
                    <a:pt x="41" y="845"/>
                    <a:pt x="41" y="851"/>
                    <a:pt x="44" y="854"/>
                  </a:cubicBezTo>
                  <a:cubicBezTo>
                    <a:pt x="44" y="854"/>
                    <a:pt x="44" y="855"/>
                    <a:pt x="47" y="855"/>
                  </a:cubicBezTo>
                  <a:cubicBezTo>
                    <a:pt x="50" y="855"/>
                    <a:pt x="55" y="854"/>
                    <a:pt x="66" y="851"/>
                  </a:cubicBezTo>
                  <a:cubicBezTo>
                    <a:pt x="75" y="847"/>
                    <a:pt x="80" y="845"/>
                    <a:pt x="82" y="845"/>
                  </a:cubicBezTo>
                  <a:cubicBezTo>
                    <a:pt x="86" y="845"/>
                    <a:pt x="87" y="848"/>
                    <a:pt x="88" y="851"/>
                  </a:cubicBezTo>
                  <a:cubicBezTo>
                    <a:pt x="81" y="853"/>
                    <a:pt x="79" y="854"/>
                    <a:pt x="79" y="854"/>
                  </a:cubicBezTo>
                  <a:cubicBezTo>
                    <a:pt x="81" y="854"/>
                    <a:pt x="95" y="850"/>
                    <a:pt x="107" y="842"/>
                  </a:cubicBezTo>
                  <a:cubicBezTo>
                    <a:pt x="123" y="834"/>
                    <a:pt x="140" y="825"/>
                    <a:pt x="144" y="825"/>
                  </a:cubicBezTo>
                  <a:cubicBezTo>
                    <a:pt x="144" y="825"/>
                    <a:pt x="145" y="826"/>
                    <a:pt x="145" y="826"/>
                  </a:cubicBezTo>
                  <a:lnTo>
                    <a:pt x="182" y="810"/>
                  </a:lnTo>
                  <a:cubicBezTo>
                    <a:pt x="211" y="801"/>
                    <a:pt x="236" y="785"/>
                    <a:pt x="258" y="770"/>
                  </a:cubicBezTo>
                  <a:cubicBezTo>
                    <a:pt x="269" y="759"/>
                    <a:pt x="281" y="748"/>
                    <a:pt x="273" y="748"/>
                  </a:cubicBezTo>
                  <a:cubicBezTo>
                    <a:pt x="270" y="748"/>
                    <a:pt x="263" y="749"/>
                    <a:pt x="251" y="754"/>
                  </a:cubicBezTo>
                  <a:cubicBezTo>
                    <a:pt x="251" y="754"/>
                    <a:pt x="239" y="758"/>
                    <a:pt x="233" y="758"/>
                  </a:cubicBezTo>
                  <a:cubicBezTo>
                    <a:pt x="231" y="758"/>
                    <a:pt x="230" y="758"/>
                    <a:pt x="229" y="757"/>
                  </a:cubicBezTo>
                  <a:cubicBezTo>
                    <a:pt x="229" y="754"/>
                    <a:pt x="248" y="745"/>
                    <a:pt x="248" y="745"/>
                  </a:cubicBezTo>
                  <a:cubicBezTo>
                    <a:pt x="267" y="738"/>
                    <a:pt x="267" y="729"/>
                    <a:pt x="264" y="716"/>
                  </a:cubicBezTo>
                  <a:cubicBezTo>
                    <a:pt x="261" y="704"/>
                    <a:pt x="261" y="694"/>
                    <a:pt x="279" y="688"/>
                  </a:cubicBezTo>
                  <a:cubicBezTo>
                    <a:pt x="301" y="682"/>
                    <a:pt x="301" y="682"/>
                    <a:pt x="301" y="682"/>
                  </a:cubicBezTo>
                  <a:lnTo>
                    <a:pt x="301" y="682"/>
                  </a:lnTo>
                  <a:cubicBezTo>
                    <a:pt x="299" y="682"/>
                    <a:pt x="298" y="682"/>
                    <a:pt x="296" y="682"/>
                  </a:cubicBezTo>
                  <a:cubicBezTo>
                    <a:pt x="279" y="682"/>
                    <a:pt x="279" y="668"/>
                    <a:pt x="279" y="654"/>
                  </a:cubicBezTo>
                  <a:cubicBezTo>
                    <a:pt x="279" y="638"/>
                    <a:pt x="279" y="619"/>
                    <a:pt x="258" y="619"/>
                  </a:cubicBezTo>
                  <a:cubicBezTo>
                    <a:pt x="261" y="616"/>
                    <a:pt x="261" y="613"/>
                    <a:pt x="261" y="613"/>
                  </a:cubicBezTo>
                  <a:cubicBezTo>
                    <a:pt x="264" y="614"/>
                    <a:pt x="267" y="614"/>
                    <a:pt x="270" y="614"/>
                  </a:cubicBezTo>
                  <a:cubicBezTo>
                    <a:pt x="281" y="614"/>
                    <a:pt x="283" y="609"/>
                    <a:pt x="283" y="607"/>
                  </a:cubicBezTo>
                  <a:cubicBezTo>
                    <a:pt x="261" y="600"/>
                    <a:pt x="264" y="594"/>
                    <a:pt x="264" y="594"/>
                  </a:cubicBezTo>
                  <a:cubicBezTo>
                    <a:pt x="283" y="594"/>
                    <a:pt x="283" y="594"/>
                    <a:pt x="286" y="588"/>
                  </a:cubicBezTo>
                  <a:cubicBezTo>
                    <a:pt x="286" y="585"/>
                    <a:pt x="286" y="582"/>
                    <a:pt x="264" y="579"/>
                  </a:cubicBezTo>
                  <a:cubicBezTo>
                    <a:pt x="267" y="566"/>
                    <a:pt x="279" y="557"/>
                    <a:pt x="292" y="553"/>
                  </a:cubicBezTo>
                  <a:cubicBezTo>
                    <a:pt x="296" y="554"/>
                    <a:pt x="299" y="554"/>
                    <a:pt x="300" y="554"/>
                  </a:cubicBezTo>
                  <a:cubicBezTo>
                    <a:pt x="307" y="554"/>
                    <a:pt x="291" y="549"/>
                    <a:pt x="273" y="544"/>
                  </a:cubicBezTo>
                  <a:cubicBezTo>
                    <a:pt x="254" y="538"/>
                    <a:pt x="236" y="532"/>
                    <a:pt x="236" y="528"/>
                  </a:cubicBezTo>
                  <a:lnTo>
                    <a:pt x="236" y="528"/>
                  </a:lnTo>
                  <a:lnTo>
                    <a:pt x="276" y="538"/>
                  </a:lnTo>
                  <a:cubicBezTo>
                    <a:pt x="287" y="541"/>
                    <a:pt x="292" y="543"/>
                    <a:pt x="294" y="543"/>
                  </a:cubicBezTo>
                  <a:cubicBezTo>
                    <a:pt x="295" y="543"/>
                    <a:pt x="295" y="542"/>
                    <a:pt x="295" y="541"/>
                  </a:cubicBezTo>
                  <a:cubicBezTo>
                    <a:pt x="298" y="538"/>
                    <a:pt x="298" y="535"/>
                    <a:pt x="298" y="535"/>
                  </a:cubicBezTo>
                  <a:cubicBezTo>
                    <a:pt x="276" y="532"/>
                    <a:pt x="283" y="519"/>
                    <a:pt x="289" y="500"/>
                  </a:cubicBezTo>
                  <a:cubicBezTo>
                    <a:pt x="298" y="478"/>
                    <a:pt x="301" y="472"/>
                    <a:pt x="283" y="466"/>
                  </a:cubicBezTo>
                  <a:cubicBezTo>
                    <a:pt x="264" y="456"/>
                    <a:pt x="264" y="453"/>
                    <a:pt x="289" y="453"/>
                  </a:cubicBezTo>
                  <a:cubicBezTo>
                    <a:pt x="325" y="462"/>
                    <a:pt x="341" y="467"/>
                    <a:pt x="343" y="467"/>
                  </a:cubicBezTo>
                  <a:cubicBezTo>
                    <a:pt x="345" y="467"/>
                    <a:pt x="341" y="465"/>
                    <a:pt x="333" y="459"/>
                  </a:cubicBezTo>
                  <a:cubicBezTo>
                    <a:pt x="320" y="453"/>
                    <a:pt x="308" y="450"/>
                    <a:pt x="295" y="441"/>
                  </a:cubicBezTo>
                  <a:cubicBezTo>
                    <a:pt x="275" y="430"/>
                    <a:pt x="266" y="425"/>
                    <a:pt x="269" y="425"/>
                  </a:cubicBezTo>
                  <a:lnTo>
                    <a:pt x="269" y="425"/>
                  </a:lnTo>
                  <a:cubicBezTo>
                    <a:pt x="271" y="425"/>
                    <a:pt x="281" y="429"/>
                    <a:pt x="298" y="437"/>
                  </a:cubicBezTo>
                  <a:cubicBezTo>
                    <a:pt x="305" y="441"/>
                    <a:pt x="310" y="442"/>
                    <a:pt x="315" y="442"/>
                  </a:cubicBezTo>
                  <a:cubicBezTo>
                    <a:pt x="335" y="442"/>
                    <a:pt x="330" y="411"/>
                    <a:pt x="305" y="390"/>
                  </a:cubicBezTo>
                  <a:lnTo>
                    <a:pt x="305" y="390"/>
                  </a:lnTo>
                  <a:lnTo>
                    <a:pt x="323" y="403"/>
                  </a:lnTo>
                  <a:cubicBezTo>
                    <a:pt x="332" y="408"/>
                    <a:pt x="337" y="411"/>
                    <a:pt x="340" y="411"/>
                  </a:cubicBezTo>
                  <a:cubicBezTo>
                    <a:pt x="343" y="411"/>
                    <a:pt x="346" y="409"/>
                    <a:pt x="348" y="406"/>
                  </a:cubicBezTo>
                  <a:lnTo>
                    <a:pt x="352" y="400"/>
                  </a:lnTo>
                  <a:cubicBezTo>
                    <a:pt x="335" y="385"/>
                    <a:pt x="334" y="379"/>
                    <a:pt x="340" y="379"/>
                  </a:cubicBezTo>
                  <a:cubicBezTo>
                    <a:pt x="344" y="379"/>
                    <a:pt x="354" y="383"/>
                    <a:pt x="361" y="390"/>
                  </a:cubicBezTo>
                  <a:cubicBezTo>
                    <a:pt x="373" y="396"/>
                    <a:pt x="377" y="399"/>
                    <a:pt x="380" y="399"/>
                  </a:cubicBezTo>
                  <a:cubicBezTo>
                    <a:pt x="381" y="399"/>
                    <a:pt x="382" y="398"/>
                    <a:pt x="383" y="397"/>
                  </a:cubicBezTo>
                  <a:cubicBezTo>
                    <a:pt x="370" y="381"/>
                    <a:pt x="370" y="374"/>
                    <a:pt x="374" y="374"/>
                  </a:cubicBezTo>
                  <a:cubicBezTo>
                    <a:pt x="379" y="374"/>
                    <a:pt x="388" y="380"/>
                    <a:pt x="395" y="387"/>
                  </a:cubicBezTo>
                  <a:lnTo>
                    <a:pt x="399" y="384"/>
                  </a:lnTo>
                  <a:cubicBezTo>
                    <a:pt x="386" y="369"/>
                    <a:pt x="389" y="365"/>
                    <a:pt x="389" y="362"/>
                  </a:cubicBezTo>
                  <a:cubicBezTo>
                    <a:pt x="395" y="359"/>
                    <a:pt x="399" y="359"/>
                    <a:pt x="383" y="343"/>
                  </a:cubicBezTo>
                  <a:cubicBezTo>
                    <a:pt x="367" y="328"/>
                    <a:pt x="355" y="312"/>
                    <a:pt x="358" y="309"/>
                  </a:cubicBezTo>
                  <a:lnTo>
                    <a:pt x="358" y="309"/>
                  </a:lnTo>
                  <a:lnTo>
                    <a:pt x="370" y="325"/>
                  </a:lnTo>
                  <a:cubicBezTo>
                    <a:pt x="378" y="334"/>
                    <a:pt x="383" y="337"/>
                    <a:pt x="388" y="337"/>
                  </a:cubicBezTo>
                  <a:cubicBezTo>
                    <a:pt x="391" y="337"/>
                    <a:pt x="395" y="335"/>
                    <a:pt x="399" y="334"/>
                  </a:cubicBezTo>
                  <a:cubicBezTo>
                    <a:pt x="403" y="331"/>
                    <a:pt x="406" y="329"/>
                    <a:pt x="409" y="329"/>
                  </a:cubicBezTo>
                  <a:cubicBezTo>
                    <a:pt x="413" y="329"/>
                    <a:pt x="417" y="332"/>
                    <a:pt x="424" y="340"/>
                  </a:cubicBezTo>
                  <a:lnTo>
                    <a:pt x="414" y="322"/>
                  </a:lnTo>
                  <a:cubicBezTo>
                    <a:pt x="410" y="312"/>
                    <a:pt x="408" y="307"/>
                    <a:pt x="409" y="307"/>
                  </a:cubicBezTo>
                  <a:lnTo>
                    <a:pt x="409" y="307"/>
                  </a:lnTo>
                  <a:cubicBezTo>
                    <a:pt x="410" y="307"/>
                    <a:pt x="414" y="312"/>
                    <a:pt x="420" y="322"/>
                  </a:cubicBezTo>
                  <a:cubicBezTo>
                    <a:pt x="426" y="328"/>
                    <a:pt x="430" y="331"/>
                    <a:pt x="432" y="331"/>
                  </a:cubicBezTo>
                  <a:cubicBezTo>
                    <a:pt x="436" y="331"/>
                    <a:pt x="437" y="325"/>
                    <a:pt x="433" y="312"/>
                  </a:cubicBezTo>
                  <a:lnTo>
                    <a:pt x="436" y="312"/>
                  </a:lnTo>
                  <a:cubicBezTo>
                    <a:pt x="446" y="328"/>
                    <a:pt x="453" y="336"/>
                    <a:pt x="456" y="336"/>
                  </a:cubicBezTo>
                  <a:cubicBezTo>
                    <a:pt x="459" y="336"/>
                    <a:pt x="457" y="326"/>
                    <a:pt x="449" y="306"/>
                  </a:cubicBezTo>
                  <a:lnTo>
                    <a:pt x="449" y="306"/>
                  </a:lnTo>
                  <a:cubicBezTo>
                    <a:pt x="458" y="325"/>
                    <a:pt x="458" y="325"/>
                    <a:pt x="461" y="325"/>
                  </a:cubicBezTo>
                  <a:cubicBezTo>
                    <a:pt x="458" y="312"/>
                    <a:pt x="459" y="306"/>
                    <a:pt x="463" y="306"/>
                  </a:cubicBezTo>
                  <a:cubicBezTo>
                    <a:pt x="465" y="306"/>
                    <a:pt x="470" y="310"/>
                    <a:pt x="474" y="318"/>
                  </a:cubicBezTo>
                  <a:lnTo>
                    <a:pt x="477" y="318"/>
                  </a:lnTo>
                  <a:cubicBezTo>
                    <a:pt x="471" y="300"/>
                    <a:pt x="474" y="296"/>
                    <a:pt x="474" y="296"/>
                  </a:cubicBezTo>
                  <a:cubicBezTo>
                    <a:pt x="477" y="296"/>
                    <a:pt x="480" y="296"/>
                    <a:pt x="474" y="275"/>
                  </a:cubicBezTo>
                  <a:cubicBezTo>
                    <a:pt x="471" y="256"/>
                    <a:pt x="474" y="253"/>
                    <a:pt x="474" y="253"/>
                  </a:cubicBezTo>
                  <a:cubicBezTo>
                    <a:pt x="480" y="265"/>
                    <a:pt x="483" y="281"/>
                    <a:pt x="483" y="293"/>
                  </a:cubicBezTo>
                  <a:cubicBezTo>
                    <a:pt x="484" y="302"/>
                    <a:pt x="486" y="307"/>
                    <a:pt x="487" y="307"/>
                  </a:cubicBezTo>
                  <a:cubicBezTo>
                    <a:pt x="489" y="307"/>
                    <a:pt x="490" y="296"/>
                    <a:pt x="486" y="271"/>
                  </a:cubicBezTo>
                  <a:cubicBezTo>
                    <a:pt x="485" y="251"/>
                    <a:pt x="484" y="241"/>
                    <a:pt x="484" y="241"/>
                  </a:cubicBezTo>
                  <a:lnTo>
                    <a:pt x="484" y="241"/>
                  </a:lnTo>
                  <a:cubicBezTo>
                    <a:pt x="485" y="241"/>
                    <a:pt x="486" y="251"/>
                    <a:pt x="489" y="271"/>
                  </a:cubicBezTo>
                  <a:cubicBezTo>
                    <a:pt x="492" y="286"/>
                    <a:pt x="495" y="300"/>
                    <a:pt x="496" y="300"/>
                  </a:cubicBezTo>
                  <a:cubicBezTo>
                    <a:pt x="497" y="300"/>
                    <a:pt x="497" y="297"/>
                    <a:pt x="496" y="290"/>
                  </a:cubicBezTo>
                  <a:cubicBezTo>
                    <a:pt x="496" y="290"/>
                    <a:pt x="502" y="290"/>
                    <a:pt x="496" y="271"/>
                  </a:cubicBezTo>
                  <a:lnTo>
                    <a:pt x="502" y="268"/>
                  </a:lnTo>
                  <a:cubicBezTo>
                    <a:pt x="514" y="287"/>
                    <a:pt x="514" y="287"/>
                    <a:pt x="518" y="287"/>
                  </a:cubicBezTo>
                  <a:cubicBezTo>
                    <a:pt x="516" y="276"/>
                    <a:pt x="515" y="271"/>
                    <a:pt x="516" y="271"/>
                  </a:cubicBezTo>
                  <a:lnTo>
                    <a:pt x="516" y="271"/>
                  </a:lnTo>
                  <a:cubicBezTo>
                    <a:pt x="517" y="271"/>
                    <a:pt x="519" y="276"/>
                    <a:pt x="524" y="287"/>
                  </a:cubicBezTo>
                  <a:cubicBezTo>
                    <a:pt x="525" y="295"/>
                    <a:pt x="526" y="299"/>
                    <a:pt x="527" y="299"/>
                  </a:cubicBezTo>
                  <a:cubicBezTo>
                    <a:pt x="528" y="299"/>
                    <a:pt x="526" y="289"/>
                    <a:pt x="521" y="265"/>
                  </a:cubicBezTo>
                  <a:cubicBezTo>
                    <a:pt x="519" y="254"/>
                    <a:pt x="519" y="249"/>
                    <a:pt x="520" y="249"/>
                  </a:cubicBezTo>
                  <a:lnTo>
                    <a:pt x="520" y="249"/>
                  </a:lnTo>
                  <a:cubicBezTo>
                    <a:pt x="522" y="249"/>
                    <a:pt x="524" y="254"/>
                    <a:pt x="527" y="265"/>
                  </a:cubicBezTo>
                  <a:cubicBezTo>
                    <a:pt x="532" y="289"/>
                    <a:pt x="536" y="299"/>
                    <a:pt x="537" y="299"/>
                  </a:cubicBezTo>
                  <a:cubicBezTo>
                    <a:pt x="538" y="299"/>
                    <a:pt x="538" y="293"/>
                    <a:pt x="536" y="284"/>
                  </a:cubicBezTo>
                  <a:cubicBezTo>
                    <a:pt x="533" y="265"/>
                    <a:pt x="536" y="262"/>
                    <a:pt x="536" y="262"/>
                  </a:cubicBezTo>
                  <a:cubicBezTo>
                    <a:pt x="539" y="279"/>
                    <a:pt x="553" y="281"/>
                    <a:pt x="570" y="281"/>
                  </a:cubicBezTo>
                  <a:cubicBezTo>
                    <a:pt x="576" y="281"/>
                    <a:pt x="581" y="281"/>
                    <a:pt x="587" y="281"/>
                  </a:cubicBezTo>
                  <a:cubicBezTo>
                    <a:pt x="590" y="268"/>
                    <a:pt x="590" y="256"/>
                    <a:pt x="590" y="240"/>
                  </a:cubicBezTo>
                  <a:cubicBezTo>
                    <a:pt x="588" y="223"/>
                    <a:pt x="588" y="216"/>
                    <a:pt x="589" y="216"/>
                  </a:cubicBezTo>
                  <a:lnTo>
                    <a:pt x="589" y="216"/>
                  </a:lnTo>
                  <a:cubicBezTo>
                    <a:pt x="589" y="216"/>
                    <a:pt x="591" y="228"/>
                    <a:pt x="593" y="240"/>
                  </a:cubicBezTo>
                  <a:cubicBezTo>
                    <a:pt x="594" y="271"/>
                    <a:pt x="596" y="287"/>
                    <a:pt x="597" y="287"/>
                  </a:cubicBezTo>
                  <a:cubicBezTo>
                    <a:pt x="598" y="287"/>
                    <a:pt x="599" y="271"/>
                    <a:pt x="599" y="240"/>
                  </a:cubicBezTo>
                  <a:cubicBezTo>
                    <a:pt x="601" y="251"/>
                    <a:pt x="601" y="257"/>
                    <a:pt x="602" y="257"/>
                  </a:cubicBezTo>
                  <a:cubicBezTo>
                    <a:pt x="603" y="257"/>
                    <a:pt x="604" y="251"/>
                    <a:pt x="605" y="240"/>
                  </a:cubicBezTo>
                  <a:cubicBezTo>
                    <a:pt x="605" y="231"/>
                    <a:pt x="606" y="226"/>
                    <a:pt x="607" y="226"/>
                  </a:cubicBezTo>
                  <a:cubicBezTo>
                    <a:pt x="608" y="226"/>
                    <a:pt x="609" y="231"/>
                    <a:pt x="609" y="240"/>
                  </a:cubicBezTo>
                  <a:cubicBezTo>
                    <a:pt x="611" y="256"/>
                    <a:pt x="613" y="271"/>
                    <a:pt x="614" y="271"/>
                  </a:cubicBezTo>
                  <a:cubicBezTo>
                    <a:pt x="615" y="271"/>
                    <a:pt x="615" y="268"/>
                    <a:pt x="615" y="262"/>
                  </a:cubicBezTo>
                  <a:cubicBezTo>
                    <a:pt x="615" y="262"/>
                    <a:pt x="618" y="262"/>
                    <a:pt x="618" y="284"/>
                  </a:cubicBezTo>
                  <a:cubicBezTo>
                    <a:pt x="619" y="290"/>
                    <a:pt x="620" y="293"/>
                    <a:pt x="621" y="293"/>
                  </a:cubicBezTo>
                  <a:cubicBezTo>
                    <a:pt x="623" y="293"/>
                    <a:pt x="625" y="278"/>
                    <a:pt x="627" y="265"/>
                  </a:cubicBezTo>
                  <a:cubicBezTo>
                    <a:pt x="634" y="245"/>
                    <a:pt x="637" y="235"/>
                    <a:pt x="639" y="235"/>
                  </a:cubicBezTo>
                  <a:lnTo>
                    <a:pt x="639" y="235"/>
                  </a:lnTo>
                  <a:cubicBezTo>
                    <a:pt x="641" y="235"/>
                    <a:pt x="640" y="245"/>
                    <a:pt x="637" y="265"/>
                  </a:cubicBezTo>
                  <a:cubicBezTo>
                    <a:pt x="634" y="281"/>
                    <a:pt x="635" y="288"/>
                    <a:pt x="637" y="288"/>
                  </a:cubicBezTo>
                  <a:cubicBezTo>
                    <a:pt x="640" y="288"/>
                    <a:pt x="647" y="271"/>
                    <a:pt x="652" y="246"/>
                  </a:cubicBezTo>
                  <a:cubicBezTo>
                    <a:pt x="653" y="241"/>
                    <a:pt x="654" y="236"/>
                    <a:pt x="655" y="232"/>
                  </a:cubicBezTo>
                  <a:lnTo>
                    <a:pt x="655" y="232"/>
                  </a:lnTo>
                  <a:cubicBezTo>
                    <a:pt x="653" y="246"/>
                    <a:pt x="656" y="246"/>
                    <a:pt x="656" y="246"/>
                  </a:cubicBezTo>
                  <a:cubicBezTo>
                    <a:pt x="659" y="246"/>
                    <a:pt x="662" y="249"/>
                    <a:pt x="659" y="268"/>
                  </a:cubicBezTo>
                  <a:cubicBezTo>
                    <a:pt x="659" y="268"/>
                    <a:pt x="662" y="268"/>
                    <a:pt x="671" y="249"/>
                  </a:cubicBezTo>
                  <a:cubicBezTo>
                    <a:pt x="676" y="235"/>
                    <a:pt x="679" y="229"/>
                    <a:pt x="682" y="229"/>
                  </a:cubicBezTo>
                  <a:cubicBezTo>
                    <a:pt x="687" y="229"/>
                    <a:pt x="688" y="248"/>
                    <a:pt x="684" y="275"/>
                  </a:cubicBezTo>
                  <a:lnTo>
                    <a:pt x="693" y="256"/>
                  </a:lnTo>
                  <a:cubicBezTo>
                    <a:pt x="699" y="231"/>
                    <a:pt x="705" y="214"/>
                    <a:pt x="706" y="214"/>
                  </a:cubicBezTo>
                  <a:lnTo>
                    <a:pt x="706" y="214"/>
                  </a:lnTo>
                  <a:cubicBezTo>
                    <a:pt x="707" y="214"/>
                    <a:pt x="706" y="221"/>
                    <a:pt x="703" y="237"/>
                  </a:cubicBezTo>
                  <a:cubicBezTo>
                    <a:pt x="699" y="246"/>
                    <a:pt x="699" y="246"/>
                    <a:pt x="696" y="256"/>
                  </a:cubicBezTo>
                  <a:cubicBezTo>
                    <a:pt x="701" y="242"/>
                    <a:pt x="704" y="236"/>
                    <a:pt x="707" y="236"/>
                  </a:cubicBezTo>
                  <a:lnTo>
                    <a:pt x="707" y="236"/>
                  </a:lnTo>
                  <a:cubicBezTo>
                    <a:pt x="711" y="236"/>
                    <a:pt x="712" y="255"/>
                    <a:pt x="706" y="281"/>
                  </a:cubicBezTo>
                  <a:cubicBezTo>
                    <a:pt x="699" y="300"/>
                    <a:pt x="699" y="300"/>
                    <a:pt x="703" y="303"/>
                  </a:cubicBezTo>
                  <a:lnTo>
                    <a:pt x="709" y="281"/>
                  </a:lnTo>
                  <a:cubicBezTo>
                    <a:pt x="712" y="263"/>
                    <a:pt x="717" y="243"/>
                    <a:pt x="721" y="243"/>
                  </a:cubicBezTo>
                  <a:cubicBezTo>
                    <a:pt x="721" y="243"/>
                    <a:pt x="721" y="243"/>
                    <a:pt x="721" y="243"/>
                  </a:cubicBezTo>
                  <a:cubicBezTo>
                    <a:pt x="724" y="243"/>
                    <a:pt x="728" y="243"/>
                    <a:pt x="721" y="265"/>
                  </a:cubicBezTo>
                  <a:cubicBezTo>
                    <a:pt x="719" y="279"/>
                    <a:pt x="717" y="294"/>
                    <a:pt x="718" y="294"/>
                  </a:cubicBezTo>
                  <a:cubicBezTo>
                    <a:pt x="719" y="294"/>
                    <a:pt x="720" y="292"/>
                    <a:pt x="721" y="287"/>
                  </a:cubicBezTo>
                  <a:lnTo>
                    <a:pt x="721" y="287"/>
                  </a:lnTo>
                  <a:cubicBezTo>
                    <a:pt x="721" y="287"/>
                    <a:pt x="721" y="287"/>
                    <a:pt x="718" y="309"/>
                  </a:cubicBezTo>
                  <a:lnTo>
                    <a:pt x="728" y="312"/>
                  </a:lnTo>
                  <a:cubicBezTo>
                    <a:pt x="732" y="304"/>
                    <a:pt x="735" y="300"/>
                    <a:pt x="736" y="300"/>
                  </a:cubicBezTo>
                  <a:lnTo>
                    <a:pt x="736" y="300"/>
                  </a:lnTo>
                  <a:cubicBezTo>
                    <a:pt x="738" y="300"/>
                    <a:pt x="737" y="305"/>
                    <a:pt x="734" y="315"/>
                  </a:cubicBezTo>
                  <a:cubicBezTo>
                    <a:pt x="734" y="315"/>
                    <a:pt x="737" y="315"/>
                    <a:pt x="750" y="300"/>
                  </a:cubicBezTo>
                  <a:lnTo>
                    <a:pt x="750" y="300"/>
                  </a:lnTo>
                  <a:cubicBezTo>
                    <a:pt x="753" y="300"/>
                    <a:pt x="756" y="303"/>
                    <a:pt x="746" y="322"/>
                  </a:cubicBezTo>
                  <a:cubicBezTo>
                    <a:pt x="743" y="331"/>
                    <a:pt x="742" y="336"/>
                    <a:pt x="742" y="336"/>
                  </a:cubicBezTo>
                  <a:cubicBezTo>
                    <a:pt x="742" y="336"/>
                    <a:pt x="745" y="331"/>
                    <a:pt x="750" y="322"/>
                  </a:cubicBezTo>
                  <a:cubicBezTo>
                    <a:pt x="756" y="308"/>
                    <a:pt x="758" y="304"/>
                    <a:pt x="760" y="304"/>
                  </a:cubicBezTo>
                  <a:cubicBezTo>
                    <a:pt x="761" y="304"/>
                    <a:pt x="761" y="305"/>
                    <a:pt x="762" y="306"/>
                  </a:cubicBezTo>
                  <a:lnTo>
                    <a:pt x="765" y="306"/>
                  </a:lnTo>
                  <a:cubicBezTo>
                    <a:pt x="772" y="293"/>
                    <a:pt x="774" y="289"/>
                    <a:pt x="775" y="289"/>
                  </a:cubicBezTo>
                  <a:cubicBezTo>
                    <a:pt x="776" y="289"/>
                    <a:pt x="777" y="289"/>
                    <a:pt x="778" y="290"/>
                  </a:cubicBezTo>
                  <a:cubicBezTo>
                    <a:pt x="781" y="290"/>
                    <a:pt x="778" y="315"/>
                    <a:pt x="781" y="315"/>
                  </a:cubicBezTo>
                  <a:cubicBezTo>
                    <a:pt x="783" y="316"/>
                    <a:pt x="784" y="317"/>
                    <a:pt x="785" y="317"/>
                  </a:cubicBezTo>
                  <a:cubicBezTo>
                    <a:pt x="788" y="317"/>
                    <a:pt x="789" y="313"/>
                    <a:pt x="793" y="300"/>
                  </a:cubicBezTo>
                  <a:cubicBezTo>
                    <a:pt x="791" y="298"/>
                    <a:pt x="796" y="291"/>
                    <a:pt x="798" y="291"/>
                  </a:cubicBezTo>
                  <a:lnTo>
                    <a:pt x="798" y="291"/>
                  </a:lnTo>
                  <a:cubicBezTo>
                    <a:pt x="799" y="291"/>
                    <a:pt x="799" y="293"/>
                    <a:pt x="797" y="300"/>
                  </a:cubicBezTo>
                  <a:cubicBezTo>
                    <a:pt x="800" y="303"/>
                    <a:pt x="793" y="325"/>
                    <a:pt x="800" y="328"/>
                  </a:cubicBezTo>
                  <a:cubicBezTo>
                    <a:pt x="803" y="330"/>
                    <a:pt x="805" y="332"/>
                    <a:pt x="807" y="332"/>
                  </a:cubicBezTo>
                  <a:cubicBezTo>
                    <a:pt x="810" y="332"/>
                    <a:pt x="813" y="327"/>
                    <a:pt x="818" y="315"/>
                  </a:cubicBezTo>
                  <a:cubicBezTo>
                    <a:pt x="829" y="298"/>
                    <a:pt x="835" y="290"/>
                    <a:pt x="836" y="290"/>
                  </a:cubicBezTo>
                  <a:lnTo>
                    <a:pt x="836" y="290"/>
                  </a:lnTo>
                  <a:cubicBezTo>
                    <a:pt x="837" y="290"/>
                    <a:pt x="833" y="299"/>
                    <a:pt x="822" y="318"/>
                  </a:cubicBezTo>
                  <a:cubicBezTo>
                    <a:pt x="810" y="341"/>
                    <a:pt x="806" y="350"/>
                    <a:pt x="807" y="350"/>
                  </a:cubicBezTo>
                  <a:cubicBezTo>
                    <a:pt x="807" y="350"/>
                    <a:pt x="810" y="346"/>
                    <a:pt x="815" y="340"/>
                  </a:cubicBezTo>
                  <a:cubicBezTo>
                    <a:pt x="828" y="325"/>
                    <a:pt x="828" y="325"/>
                    <a:pt x="831" y="325"/>
                  </a:cubicBezTo>
                  <a:cubicBezTo>
                    <a:pt x="824" y="335"/>
                    <a:pt x="822" y="340"/>
                    <a:pt x="824" y="340"/>
                  </a:cubicBezTo>
                  <a:cubicBezTo>
                    <a:pt x="826" y="340"/>
                    <a:pt x="830" y="337"/>
                    <a:pt x="837" y="331"/>
                  </a:cubicBezTo>
                  <a:lnTo>
                    <a:pt x="837" y="331"/>
                  </a:lnTo>
                  <a:cubicBezTo>
                    <a:pt x="837" y="331"/>
                    <a:pt x="837" y="331"/>
                    <a:pt x="825" y="350"/>
                  </a:cubicBezTo>
                  <a:lnTo>
                    <a:pt x="828" y="353"/>
                  </a:lnTo>
                  <a:cubicBezTo>
                    <a:pt x="838" y="343"/>
                    <a:pt x="845" y="339"/>
                    <a:pt x="848" y="339"/>
                  </a:cubicBezTo>
                  <a:cubicBezTo>
                    <a:pt x="856" y="339"/>
                    <a:pt x="852" y="355"/>
                    <a:pt x="844" y="365"/>
                  </a:cubicBezTo>
                  <a:cubicBezTo>
                    <a:pt x="844" y="365"/>
                    <a:pt x="844" y="366"/>
                    <a:pt x="844" y="366"/>
                  </a:cubicBezTo>
                  <a:cubicBezTo>
                    <a:pt x="846" y="366"/>
                    <a:pt x="850" y="364"/>
                    <a:pt x="862" y="356"/>
                  </a:cubicBezTo>
                  <a:cubicBezTo>
                    <a:pt x="876" y="341"/>
                    <a:pt x="883" y="334"/>
                    <a:pt x="885" y="334"/>
                  </a:cubicBezTo>
                  <a:lnTo>
                    <a:pt x="885" y="334"/>
                  </a:lnTo>
                  <a:cubicBezTo>
                    <a:pt x="886" y="334"/>
                    <a:pt x="880" y="343"/>
                    <a:pt x="865" y="359"/>
                  </a:cubicBezTo>
                  <a:cubicBezTo>
                    <a:pt x="870" y="355"/>
                    <a:pt x="874" y="354"/>
                    <a:pt x="877" y="354"/>
                  </a:cubicBezTo>
                  <a:cubicBezTo>
                    <a:pt x="883" y="354"/>
                    <a:pt x="881" y="364"/>
                    <a:pt x="859" y="384"/>
                  </a:cubicBezTo>
                  <a:lnTo>
                    <a:pt x="828" y="412"/>
                  </a:lnTo>
                  <a:cubicBezTo>
                    <a:pt x="844" y="400"/>
                    <a:pt x="844" y="400"/>
                    <a:pt x="844" y="400"/>
                  </a:cubicBezTo>
                  <a:cubicBezTo>
                    <a:pt x="853" y="393"/>
                    <a:pt x="858" y="389"/>
                    <a:pt x="861" y="389"/>
                  </a:cubicBezTo>
                  <a:cubicBezTo>
                    <a:pt x="863" y="389"/>
                    <a:pt x="864" y="391"/>
                    <a:pt x="865" y="394"/>
                  </a:cubicBezTo>
                  <a:cubicBezTo>
                    <a:pt x="866" y="394"/>
                    <a:pt x="868" y="395"/>
                    <a:pt x="870" y="395"/>
                  </a:cubicBezTo>
                  <a:cubicBezTo>
                    <a:pt x="874" y="395"/>
                    <a:pt x="880" y="394"/>
                    <a:pt x="884" y="394"/>
                  </a:cubicBezTo>
                  <a:cubicBezTo>
                    <a:pt x="889" y="394"/>
                    <a:pt x="893" y="394"/>
                    <a:pt x="894" y="397"/>
                  </a:cubicBezTo>
                  <a:cubicBezTo>
                    <a:pt x="897" y="400"/>
                    <a:pt x="900" y="406"/>
                    <a:pt x="884" y="419"/>
                  </a:cubicBezTo>
                  <a:cubicBezTo>
                    <a:pt x="884" y="420"/>
                    <a:pt x="884" y="422"/>
                    <a:pt x="887" y="422"/>
                  </a:cubicBezTo>
                  <a:cubicBezTo>
                    <a:pt x="890" y="422"/>
                    <a:pt x="895" y="420"/>
                    <a:pt x="906" y="416"/>
                  </a:cubicBezTo>
                  <a:cubicBezTo>
                    <a:pt x="912" y="413"/>
                    <a:pt x="917" y="412"/>
                    <a:pt x="920" y="412"/>
                  </a:cubicBezTo>
                  <a:cubicBezTo>
                    <a:pt x="925" y="412"/>
                    <a:pt x="922" y="417"/>
                    <a:pt x="909" y="425"/>
                  </a:cubicBezTo>
                  <a:cubicBezTo>
                    <a:pt x="920" y="422"/>
                    <a:pt x="926" y="421"/>
                    <a:pt x="929" y="421"/>
                  </a:cubicBezTo>
                  <a:cubicBezTo>
                    <a:pt x="931" y="421"/>
                    <a:pt x="931" y="422"/>
                    <a:pt x="931" y="422"/>
                  </a:cubicBezTo>
                  <a:cubicBezTo>
                    <a:pt x="916" y="429"/>
                    <a:pt x="903" y="439"/>
                    <a:pt x="908" y="439"/>
                  </a:cubicBezTo>
                  <a:cubicBezTo>
                    <a:pt x="910" y="439"/>
                    <a:pt x="912" y="439"/>
                    <a:pt x="916" y="437"/>
                  </a:cubicBezTo>
                  <a:cubicBezTo>
                    <a:pt x="926" y="432"/>
                    <a:pt x="931" y="430"/>
                    <a:pt x="933" y="430"/>
                  </a:cubicBezTo>
                  <a:cubicBezTo>
                    <a:pt x="935" y="430"/>
                    <a:pt x="936" y="432"/>
                    <a:pt x="938" y="434"/>
                  </a:cubicBezTo>
                  <a:cubicBezTo>
                    <a:pt x="925" y="447"/>
                    <a:pt x="946" y="525"/>
                    <a:pt x="965" y="525"/>
                  </a:cubicBezTo>
                  <a:cubicBezTo>
                    <a:pt x="965" y="525"/>
                    <a:pt x="965" y="525"/>
                    <a:pt x="966" y="525"/>
                  </a:cubicBezTo>
                  <a:lnTo>
                    <a:pt x="966" y="535"/>
                  </a:lnTo>
                  <a:cubicBezTo>
                    <a:pt x="966" y="535"/>
                    <a:pt x="966" y="541"/>
                    <a:pt x="966" y="541"/>
                  </a:cubicBezTo>
                  <a:cubicBezTo>
                    <a:pt x="925" y="550"/>
                    <a:pt x="950" y="557"/>
                    <a:pt x="969" y="563"/>
                  </a:cubicBezTo>
                  <a:cubicBezTo>
                    <a:pt x="991" y="563"/>
                    <a:pt x="991" y="566"/>
                    <a:pt x="991" y="569"/>
                  </a:cubicBezTo>
                  <a:cubicBezTo>
                    <a:pt x="950" y="575"/>
                    <a:pt x="950" y="582"/>
                    <a:pt x="972" y="585"/>
                  </a:cubicBezTo>
                  <a:cubicBezTo>
                    <a:pt x="1013" y="585"/>
                    <a:pt x="1013" y="588"/>
                    <a:pt x="972" y="591"/>
                  </a:cubicBezTo>
                  <a:cubicBezTo>
                    <a:pt x="928" y="594"/>
                    <a:pt x="928" y="597"/>
                    <a:pt x="991" y="600"/>
                  </a:cubicBezTo>
                  <a:cubicBezTo>
                    <a:pt x="1013" y="604"/>
                    <a:pt x="1013" y="604"/>
                    <a:pt x="991" y="607"/>
                  </a:cubicBezTo>
                  <a:cubicBezTo>
                    <a:pt x="950" y="610"/>
                    <a:pt x="950" y="613"/>
                    <a:pt x="969" y="613"/>
                  </a:cubicBezTo>
                  <a:cubicBezTo>
                    <a:pt x="1013" y="616"/>
                    <a:pt x="1013" y="619"/>
                    <a:pt x="969" y="622"/>
                  </a:cubicBezTo>
                  <a:cubicBezTo>
                    <a:pt x="928" y="626"/>
                    <a:pt x="928" y="626"/>
                    <a:pt x="969" y="629"/>
                  </a:cubicBezTo>
                  <a:cubicBezTo>
                    <a:pt x="1010" y="635"/>
                    <a:pt x="1010" y="647"/>
                    <a:pt x="969" y="647"/>
                  </a:cubicBezTo>
                  <a:cubicBezTo>
                    <a:pt x="969" y="647"/>
                    <a:pt x="947" y="651"/>
                    <a:pt x="966" y="651"/>
                  </a:cubicBezTo>
                  <a:lnTo>
                    <a:pt x="947" y="654"/>
                  </a:lnTo>
                  <a:lnTo>
                    <a:pt x="947" y="657"/>
                  </a:lnTo>
                  <a:lnTo>
                    <a:pt x="966" y="660"/>
                  </a:lnTo>
                  <a:cubicBezTo>
                    <a:pt x="966" y="663"/>
                    <a:pt x="944" y="676"/>
                    <a:pt x="938" y="691"/>
                  </a:cubicBezTo>
                  <a:cubicBezTo>
                    <a:pt x="931" y="720"/>
                    <a:pt x="928" y="723"/>
                    <a:pt x="950" y="726"/>
                  </a:cubicBezTo>
                  <a:cubicBezTo>
                    <a:pt x="977" y="732"/>
                    <a:pt x="985" y="737"/>
                    <a:pt x="976" y="737"/>
                  </a:cubicBezTo>
                  <a:cubicBezTo>
                    <a:pt x="971" y="737"/>
                    <a:pt x="961" y="735"/>
                    <a:pt x="947" y="732"/>
                  </a:cubicBezTo>
                  <a:cubicBezTo>
                    <a:pt x="947" y="732"/>
                    <a:pt x="925" y="732"/>
                    <a:pt x="922" y="735"/>
                  </a:cubicBezTo>
                  <a:cubicBezTo>
                    <a:pt x="922" y="739"/>
                    <a:pt x="921" y="742"/>
                    <a:pt x="915" y="742"/>
                  </a:cubicBezTo>
                  <a:cubicBezTo>
                    <a:pt x="912" y="742"/>
                    <a:pt x="907" y="741"/>
                    <a:pt x="900" y="738"/>
                  </a:cubicBezTo>
                  <a:lnTo>
                    <a:pt x="900" y="738"/>
                  </a:lnTo>
                  <a:cubicBezTo>
                    <a:pt x="934" y="756"/>
                    <a:pt x="929" y="770"/>
                    <a:pt x="912" y="770"/>
                  </a:cubicBezTo>
                  <a:cubicBezTo>
                    <a:pt x="910" y="770"/>
                    <a:pt x="908" y="770"/>
                    <a:pt x="906" y="770"/>
                  </a:cubicBezTo>
                  <a:lnTo>
                    <a:pt x="906" y="770"/>
                  </a:lnTo>
                  <a:cubicBezTo>
                    <a:pt x="906" y="773"/>
                    <a:pt x="903" y="776"/>
                    <a:pt x="919" y="788"/>
                  </a:cubicBezTo>
                  <a:cubicBezTo>
                    <a:pt x="928" y="797"/>
                    <a:pt x="931" y="801"/>
                    <a:pt x="930" y="801"/>
                  </a:cubicBezTo>
                  <a:cubicBezTo>
                    <a:pt x="928" y="801"/>
                    <a:pt x="924" y="799"/>
                    <a:pt x="916" y="795"/>
                  </a:cubicBezTo>
                  <a:cubicBezTo>
                    <a:pt x="908" y="791"/>
                    <a:pt x="900" y="789"/>
                    <a:pt x="895" y="789"/>
                  </a:cubicBezTo>
                  <a:cubicBezTo>
                    <a:pt x="887" y="789"/>
                    <a:pt x="887" y="794"/>
                    <a:pt x="909" y="807"/>
                  </a:cubicBezTo>
                  <a:lnTo>
                    <a:pt x="891" y="798"/>
                  </a:lnTo>
                  <a:cubicBezTo>
                    <a:pt x="886" y="796"/>
                    <a:pt x="883" y="795"/>
                    <a:pt x="882" y="795"/>
                  </a:cubicBezTo>
                  <a:lnTo>
                    <a:pt x="882" y="795"/>
                  </a:lnTo>
                  <a:cubicBezTo>
                    <a:pt x="879" y="795"/>
                    <a:pt x="891" y="804"/>
                    <a:pt x="903" y="814"/>
                  </a:cubicBezTo>
                  <a:cubicBezTo>
                    <a:pt x="921" y="824"/>
                    <a:pt x="930" y="830"/>
                    <a:pt x="928" y="830"/>
                  </a:cubicBezTo>
                  <a:cubicBezTo>
                    <a:pt x="927" y="830"/>
                    <a:pt x="912" y="822"/>
                    <a:pt x="884" y="804"/>
                  </a:cubicBezTo>
                  <a:cubicBezTo>
                    <a:pt x="865" y="792"/>
                    <a:pt x="856" y="786"/>
                    <a:pt x="855" y="786"/>
                  </a:cubicBezTo>
                  <a:lnTo>
                    <a:pt x="855" y="786"/>
                  </a:lnTo>
                  <a:cubicBezTo>
                    <a:pt x="855" y="786"/>
                    <a:pt x="859" y="789"/>
                    <a:pt x="865" y="795"/>
                  </a:cubicBezTo>
                  <a:cubicBezTo>
                    <a:pt x="877" y="804"/>
                    <a:pt x="889" y="815"/>
                    <a:pt x="886" y="815"/>
                  </a:cubicBezTo>
                  <a:cubicBezTo>
                    <a:pt x="885" y="815"/>
                    <a:pt x="883" y="814"/>
                    <a:pt x="878" y="810"/>
                  </a:cubicBezTo>
                  <a:lnTo>
                    <a:pt x="878" y="810"/>
                  </a:lnTo>
                  <a:cubicBezTo>
                    <a:pt x="878" y="814"/>
                    <a:pt x="875" y="814"/>
                    <a:pt x="909" y="839"/>
                  </a:cubicBezTo>
                  <a:cubicBezTo>
                    <a:pt x="925" y="851"/>
                    <a:pt x="925" y="854"/>
                    <a:pt x="922" y="854"/>
                  </a:cubicBezTo>
                  <a:cubicBezTo>
                    <a:pt x="912" y="848"/>
                    <a:pt x="900" y="839"/>
                    <a:pt x="891" y="829"/>
                  </a:cubicBezTo>
                  <a:lnTo>
                    <a:pt x="891" y="829"/>
                  </a:lnTo>
                  <a:cubicBezTo>
                    <a:pt x="890" y="830"/>
                    <a:pt x="889" y="831"/>
                    <a:pt x="887" y="832"/>
                  </a:cubicBezTo>
                  <a:cubicBezTo>
                    <a:pt x="875" y="826"/>
                    <a:pt x="862" y="820"/>
                    <a:pt x="850" y="810"/>
                  </a:cubicBezTo>
                  <a:cubicBezTo>
                    <a:pt x="844" y="806"/>
                    <a:pt x="840" y="803"/>
                    <a:pt x="839" y="803"/>
                  </a:cubicBezTo>
                  <a:lnTo>
                    <a:pt x="839" y="803"/>
                  </a:lnTo>
                  <a:cubicBezTo>
                    <a:pt x="837" y="803"/>
                    <a:pt x="844" y="810"/>
                    <a:pt x="865" y="826"/>
                  </a:cubicBezTo>
                  <a:cubicBezTo>
                    <a:pt x="897" y="851"/>
                    <a:pt x="897" y="851"/>
                    <a:pt x="894" y="854"/>
                  </a:cubicBezTo>
                  <a:cubicBezTo>
                    <a:pt x="894" y="855"/>
                    <a:pt x="893" y="856"/>
                    <a:pt x="892" y="856"/>
                  </a:cubicBezTo>
                  <a:cubicBezTo>
                    <a:pt x="890" y="856"/>
                    <a:pt x="885" y="853"/>
                    <a:pt x="875" y="845"/>
                  </a:cubicBezTo>
                  <a:cubicBezTo>
                    <a:pt x="864" y="837"/>
                    <a:pt x="861" y="834"/>
                    <a:pt x="859" y="834"/>
                  </a:cubicBezTo>
                  <a:cubicBezTo>
                    <a:pt x="858" y="834"/>
                    <a:pt x="857" y="834"/>
                    <a:pt x="856" y="835"/>
                  </a:cubicBezTo>
                  <a:cubicBezTo>
                    <a:pt x="875" y="864"/>
                    <a:pt x="894" y="892"/>
                    <a:pt x="919" y="917"/>
                  </a:cubicBezTo>
                  <a:cubicBezTo>
                    <a:pt x="933" y="933"/>
                    <a:pt x="940" y="941"/>
                    <a:pt x="939" y="941"/>
                  </a:cubicBezTo>
                  <a:cubicBezTo>
                    <a:pt x="939" y="941"/>
                    <a:pt x="931" y="934"/>
                    <a:pt x="916" y="920"/>
                  </a:cubicBezTo>
                  <a:cubicBezTo>
                    <a:pt x="907" y="909"/>
                    <a:pt x="903" y="907"/>
                    <a:pt x="900" y="907"/>
                  </a:cubicBezTo>
                  <a:cubicBezTo>
                    <a:pt x="899" y="907"/>
                    <a:pt x="898" y="908"/>
                    <a:pt x="897" y="908"/>
                  </a:cubicBezTo>
                  <a:cubicBezTo>
                    <a:pt x="884" y="892"/>
                    <a:pt x="884" y="892"/>
                    <a:pt x="887" y="889"/>
                  </a:cubicBezTo>
                  <a:lnTo>
                    <a:pt x="872" y="876"/>
                  </a:lnTo>
                  <a:cubicBezTo>
                    <a:pt x="858" y="861"/>
                    <a:pt x="851" y="854"/>
                    <a:pt x="849" y="854"/>
                  </a:cubicBezTo>
                  <a:lnTo>
                    <a:pt x="849" y="854"/>
                  </a:lnTo>
                  <a:cubicBezTo>
                    <a:pt x="848" y="854"/>
                    <a:pt x="854" y="863"/>
                    <a:pt x="869" y="879"/>
                  </a:cubicBezTo>
                  <a:cubicBezTo>
                    <a:pt x="874" y="888"/>
                    <a:pt x="876" y="893"/>
                    <a:pt x="875" y="893"/>
                  </a:cubicBezTo>
                  <a:cubicBezTo>
                    <a:pt x="873" y="893"/>
                    <a:pt x="869" y="890"/>
                    <a:pt x="862" y="882"/>
                  </a:cubicBezTo>
                  <a:cubicBezTo>
                    <a:pt x="851" y="874"/>
                    <a:pt x="840" y="863"/>
                    <a:pt x="840" y="863"/>
                  </a:cubicBezTo>
                  <a:lnTo>
                    <a:pt x="840" y="863"/>
                  </a:lnTo>
                  <a:cubicBezTo>
                    <a:pt x="840" y="863"/>
                    <a:pt x="842" y="865"/>
                    <a:pt x="847" y="870"/>
                  </a:cubicBezTo>
                  <a:cubicBezTo>
                    <a:pt x="847" y="870"/>
                    <a:pt x="846" y="870"/>
                    <a:pt x="846" y="870"/>
                  </a:cubicBezTo>
                  <a:cubicBezTo>
                    <a:pt x="844" y="870"/>
                    <a:pt x="839" y="869"/>
                    <a:pt x="828" y="857"/>
                  </a:cubicBezTo>
                  <a:lnTo>
                    <a:pt x="828" y="857"/>
                  </a:lnTo>
                  <a:cubicBezTo>
                    <a:pt x="825" y="861"/>
                    <a:pt x="822" y="861"/>
                    <a:pt x="834" y="879"/>
                  </a:cubicBezTo>
                  <a:cubicBezTo>
                    <a:pt x="847" y="895"/>
                    <a:pt x="847" y="895"/>
                    <a:pt x="844" y="898"/>
                  </a:cubicBezTo>
                  <a:cubicBezTo>
                    <a:pt x="840" y="898"/>
                    <a:pt x="840" y="898"/>
                    <a:pt x="850" y="917"/>
                  </a:cubicBezTo>
                  <a:cubicBezTo>
                    <a:pt x="862" y="933"/>
                    <a:pt x="875" y="951"/>
                    <a:pt x="869" y="955"/>
                  </a:cubicBezTo>
                  <a:cubicBezTo>
                    <a:pt x="871" y="964"/>
                    <a:pt x="873" y="970"/>
                    <a:pt x="872" y="970"/>
                  </a:cubicBezTo>
                  <a:cubicBezTo>
                    <a:pt x="870" y="970"/>
                    <a:pt x="864" y="961"/>
                    <a:pt x="850" y="942"/>
                  </a:cubicBezTo>
                  <a:cubicBezTo>
                    <a:pt x="841" y="931"/>
                    <a:pt x="837" y="928"/>
                    <a:pt x="835" y="928"/>
                  </a:cubicBezTo>
                  <a:cubicBezTo>
                    <a:pt x="834" y="928"/>
                    <a:pt x="834" y="929"/>
                    <a:pt x="834" y="929"/>
                  </a:cubicBezTo>
                  <a:cubicBezTo>
                    <a:pt x="834" y="929"/>
                    <a:pt x="831" y="929"/>
                    <a:pt x="818" y="914"/>
                  </a:cubicBezTo>
                  <a:cubicBezTo>
                    <a:pt x="814" y="908"/>
                    <a:pt x="812" y="906"/>
                    <a:pt x="811" y="906"/>
                  </a:cubicBezTo>
                  <a:lnTo>
                    <a:pt x="811" y="906"/>
                  </a:lnTo>
                  <a:cubicBezTo>
                    <a:pt x="810" y="906"/>
                    <a:pt x="818" y="919"/>
                    <a:pt x="825" y="933"/>
                  </a:cubicBezTo>
                  <a:lnTo>
                    <a:pt x="847" y="967"/>
                  </a:lnTo>
                  <a:cubicBezTo>
                    <a:pt x="834" y="951"/>
                    <a:pt x="822" y="936"/>
                    <a:pt x="809" y="917"/>
                  </a:cubicBezTo>
                  <a:lnTo>
                    <a:pt x="809" y="917"/>
                  </a:lnTo>
                  <a:cubicBezTo>
                    <a:pt x="816" y="931"/>
                    <a:pt x="821" y="945"/>
                    <a:pt x="818" y="945"/>
                  </a:cubicBezTo>
                  <a:cubicBezTo>
                    <a:pt x="817" y="945"/>
                    <a:pt x="815" y="943"/>
                    <a:pt x="812" y="939"/>
                  </a:cubicBezTo>
                  <a:cubicBezTo>
                    <a:pt x="810" y="940"/>
                    <a:pt x="807" y="941"/>
                    <a:pt x="805" y="941"/>
                  </a:cubicBezTo>
                  <a:cubicBezTo>
                    <a:pt x="801" y="941"/>
                    <a:pt x="796" y="938"/>
                    <a:pt x="790" y="926"/>
                  </a:cubicBezTo>
                  <a:cubicBezTo>
                    <a:pt x="787" y="920"/>
                    <a:pt x="786" y="918"/>
                    <a:pt x="785" y="918"/>
                  </a:cubicBezTo>
                  <a:lnTo>
                    <a:pt x="785" y="918"/>
                  </a:lnTo>
                  <a:cubicBezTo>
                    <a:pt x="784" y="918"/>
                    <a:pt x="787" y="926"/>
                    <a:pt x="787" y="926"/>
                  </a:cubicBezTo>
                  <a:cubicBezTo>
                    <a:pt x="791" y="938"/>
                    <a:pt x="791" y="944"/>
                    <a:pt x="789" y="944"/>
                  </a:cubicBezTo>
                  <a:cubicBezTo>
                    <a:pt x="786" y="944"/>
                    <a:pt x="782" y="940"/>
                    <a:pt x="775" y="933"/>
                  </a:cubicBezTo>
                  <a:cubicBezTo>
                    <a:pt x="759" y="916"/>
                    <a:pt x="752" y="907"/>
                    <a:pt x="751" y="907"/>
                  </a:cubicBezTo>
                  <a:lnTo>
                    <a:pt x="751" y="907"/>
                  </a:lnTo>
                  <a:cubicBezTo>
                    <a:pt x="749" y="907"/>
                    <a:pt x="754" y="917"/>
                    <a:pt x="762" y="936"/>
                  </a:cubicBezTo>
                  <a:cubicBezTo>
                    <a:pt x="766" y="949"/>
                    <a:pt x="770" y="960"/>
                    <a:pt x="770" y="960"/>
                  </a:cubicBezTo>
                  <a:cubicBezTo>
                    <a:pt x="770" y="960"/>
                    <a:pt x="767" y="954"/>
                    <a:pt x="759" y="939"/>
                  </a:cubicBezTo>
                  <a:cubicBezTo>
                    <a:pt x="756" y="933"/>
                    <a:pt x="755" y="931"/>
                    <a:pt x="754" y="931"/>
                  </a:cubicBezTo>
                  <a:lnTo>
                    <a:pt x="754" y="931"/>
                  </a:lnTo>
                  <a:cubicBezTo>
                    <a:pt x="753" y="931"/>
                    <a:pt x="756" y="945"/>
                    <a:pt x="756" y="961"/>
                  </a:cubicBezTo>
                  <a:cubicBezTo>
                    <a:pt x="762" y="983"/>
                    <a:pt x="775" y="1020"/>
                    <a:pt x="784" y="1039"/>
                  </a:cubicBezTo>
                  <a:cubicBezTo>
                    <a:pt x="791" y="1063"/>
                    <a:pt x="794" y="1073"/>
                    <a:pt x="793" y="1073"/>
                  </a:cubicBezTo>
                  <a:cubicBezTo>
                    <a:pt x="792" y="1073"/>
                    <a:pt x="789" y="1069"/>
                    <a:pt x="784" y="1061"/>
                  </a:cubicBezTo>
                  <a:cubicBezTo>
                    <a:pt x="784" y="1061"/>
                    <a:pt x="784" y="1061"/>
                    <a:pt x="783" y="1061"/>
                  </a:cubicBezTo>
                  <a:cubicBezTo>
                    <a:pt x="779" y="1061"/>
                    <a:pt x="771" y="1044"/>
                    <a:pt x="762" y="1024"/>
                  </a:cubicBezTo>
                  <a:cubicBezTo>
                    <a:pt x="756" y="1005"/>
                    <a:pt x="759" y="1005"/>
                    <a:pt x="759" y="1005"/>
                  </a:cubicBezTo>
                  <a:lnTo>
                    <a:pt x="762" y="1005"/>
                  </a:lnTo>
                  <a:cubicBezTo>
                    <a:pt x="756" y="984"/>
                    <a:pt x="750" y="967"/>
                    <a:pt x="745" y="967"/>
                  </a:cubicBezTo>
                  <a:cubicBezTo>
                    <a:pt x="744" y="967"/>
                    <a:pt x="744" y="967"/>
                    <a:pt x="743" y="967"/>
                  </a:cubicBezTo>
                  <a:cubicBezTo>
                    <a:pt x="739" y="957"/>
                    <a:pt x="736" y="952"/>
                    <a:pt x="734" y="952"/>
                  </a:cubicBezTo>
                  <a:lnTo>
                    <a:pt x="734" y="952"/>
                  </a:lnTo>
                  <a:cubicBezTo>
                    <a:pt x="733" y="952"/>
                    <a:pt x="734" y="957"/>
                    <a:pt x="737" y="967"/>
                  </a:cubicBezTo>
                  <a:cubicBezTo>
                    <a:pt x="730" y="954"/>
                    <a:pt x="725" y="950"/>
                    <a:pt x="722" y="950"/>
                  </a:cubicBezTo>
                  <a:cubicBezTo>
                    <a:pt x="720" y="950"/>
                    <a:pt x="719" y="951"/>
                    <a:pt x="718" y="951"/>
                  </a:cubicBezTo>
                  <a:cubicBezTo>
                    <a:pt x="717" y="951"/>
                    <a:pt x="715" y="952"/>
                    <a:pt x="714" y="952"/>
                  </a:cubicBezTo>
                  <a:cubicBezTo>
                    <a:pt x="708" y="952"/>
                    <a:pt x="701" y="950"/>
                    <a:pt x="696" y="933"/>
                  </a:cubicBezTo>
                  <a:cubicBezTo>
                    <a:pt x="690" y="936"/>
                    <a:pt x="687" y="936"/>
                    <a:pt x="693" y="955"/>
                  </a:cubicBezTo>
                  <a:cubicBezTo>
                    <a:pt x="699" y="979"/>
                    <a:pt x="700" y="989"/>
                    <a:pt x="699" y="989"/>
                  </a:cubicBezTo>
                  <a:cubicBezTo>
                    <a:pt x="699" y="989"/>
                    <a:pt x="698" y="984"/>
                    <a:pt x="696" y="977"/>
                  </a:cubicBezTo>
                  <a:cubicBezTo>
                    <a:pt x="687" y="952"/>
                    <a:pt x="671" y="937"/>
                    <a:pt x="660" y="937"/>
                  </a:cubicBezTo>
                  <a:cubicBezTo>
                    <a:pt x="653" y="937"/>
                    <a:pt x="648" y="944"/>
                    <a:pt x="649" y="961"/>
                  </a:cubicBezTo>
                  <a:lnTo>
                    <a:pt x="643" y="961"/>
                  </a:lnTo>
                  <a:cubicBezTo>
                    <a:pt x="638" y="951"/>
                    <a:pt x="632" y="947"/>
                    <a:pt x="627" y="947"/>
                  </a:cubicBezTo>
                  <a:cubicBezTo>
                    <a:pt x="622" y="947"/>
                    <a:pt x="618" y="951"/>
                    <a:pt x="618" y="961"/>
                  </a:cubicBezTo>
                  <a:lnTo>
                    <a:pt x="609" y="964"/>
                  </a:lnTo>
                  <a:cubicBezTo>
                    <a:pt x="605" y="953"/>
                    <a:pt x="603" y="947"/>
                    <a:pt x="601" y="947"/>
                  </a:cubicBezTo>
                  <a:cubicBezTo>
                    <a:pt x="599" y="947"/>
                    <a:pt x="597" y="952"/>
                    <a:pt x="596" y="961"/>
                  </a:cubicBezTo>
                  <a:cubicBezTo>
                    <a:pt x="596" y="969"/>
                    <a:pt x="596" y="977"/>
                    <a:pt x="596" y="983"/>
                  </a:cubicBezTo>
                  <a:cubicBezTo>
                    <a:pt x="593" y="961"/>
                    <a:pt x="590" y="961"/>
                    <a:pt x="577" y="961"/>
                  </a:cubicBezTo>
                  <a:cubicBezTo>
                    <a:pt x="565" y="961"/>
                    <a:pt x="565" y="961"/>
                    <a:pt x="568" y="983"/>
                  </a:cubicBezTo>
                  <a:cubicBezTo>
                    <a:pt x="564" y="988"/>
                    <a:pt x="562" y="990"/>
                    <a:pt x="560" y="990"/>
                  </a:cubicBezTo>
                  <a:cubicBezTo>
                    <a:pt x="555" y="990"/>
                    <a:pt x="556" y="975"/>
                    <a:pt x="558" y="961"/>
                  </a:cubicBezTo>
                  <a:cubicBezTo>
                    <a:pt x="560" y="942"/>
                    <a:pt x="560" y="931"/>
                    <a:pt x="559" y="931"/>
                  </a:cubicBezTo>
                  <a:lnTo>
                    <a:pt x="559" y="931"/>
                  </a:lnTo>
                  <a:cubicBezTo>
                    <a:pt x="557" y="931"/>
                    <a:pt x="554" y="946"/>
                    <a:pt x="549" y="980"/>
                  </a:cubicBezTo>
                  <a:cubicBezTo>
                    <a:pt x="545" y="1003"/>
                    <a:pt x="542" y="1013"/>
                    <a:pt x="540" y="1013"/>
                  </a:cubicBezTo>
                  <a:cubicBezTo>
                    <a:pt x="539" y="1013"/>
                    <a:pt x="538" y="1008"/>
                    <a:pt x="540" y="998"/>
                  </a:cubicBezTo>
                  <a:cubicBezTo>
                    <a:pt x="540" y="980"/>
                    <a:pt x="543" y="980"/>
                    <a:pt x="546" y="980"/>
                  </a:cubicBezTo>
                  <a:lnTo>
                    <a:pt x="549" y="939"/>
                  </a:lnTo>
                  <a:cubicBezTo>
                    <a:pt x="548" y="938"/>
                    <a:pt x="547" y="937"/>
                    <a:pt x="547" y="937"/>
                  </a:cubicBezTo>
                  <a:cubicBezTo>
                    <a:pt x="546" y="937"/>
                    <a:pt x="545" y="942"/>
                    <a:pt x="543" y="958"/>
                  </a:cubicBezTo>
                  <a:cubicBezTo>
                    <a:pt x="543" y="958"/>
                    <a:pt x="540" y="958"/>
                    <a:pt x="536" y="977"/>
                  </a:cubicBezTo>
                  <a:cubicBezTo>
                    <a:pt x="530" y="998"/>
                    <a:pt x="527" y="1017"/>
                    <a:pt x="530" y="1039"/>
                  </a:cubicBezTo>
                  <a:cubicBezTo>
                    <a:pt x="530" y="1061"/>
                    <a:pt x="527" y="1061"/>
                    <a:pt x="524" y="1061"/>
                  </a:cubicBezTo>
                  <a:cubicBezTo>
                    <a:pt x="521" y="1039"/>
                    <a:pt x="521" y="1017"/>
                    <a:pt x="527" y="998"/>
                  </a:cubicBezTo>
                  <a:cubicBezTo>
                    <a:pt x="530" y="998"/>
                    <a:pt x="533" y="977"/>
                    <a:pt x="533" y="958"/>
                  </a:cubicBezTo>
                  <a:cubicBezTo>
                    <a:pt x="534" y="953"/>
                    <a:pt x="534" y="951"/>
                    <a:pt x="533" y="951"/>
                  </a:cubicBezTo>
                  <a:cubicBezTo>
                    <a:pt x="529" y="951"/>
                    <a:pt x="517" y="978"/>
                    <a:pt x="510" y="1010"/>
                  </a:cubicBezTo>
                  <a:lnTo>
                    <a:pt x="510" y="1010"/>
                  </a:lnTo>
                  <a:cubicBezTo>
                    <a:pt x="510" y="1008"/>
                    <a:pt x="510" y="1006"/>
                    <a:pt x="511" y="995"/>
                  </a:cubicBezTo>
                  <a:cubicBezTo>
                    <a:pt x="514" y="973"/>
                    <a:pt x="508" y="973"/>
                    <a:pt x="502" y="973"/>
                  </a:cubicBezTo>
                  <a:cubicBezTo>
                    <a:pt x="500" y="972"/>
                    <a:pt x="499" y="972"/>
                    <a:pt x="498" y="972"/>
                  </a:cubicBezTo>
                  <a:cubicBezTo>
                    <a:pt x="495" y="972"/>
                    <a:pt x="494" y="976"/>
                    <a:pt x="489" y="989"/>
                  </a:cubicBezTo>
                  <a:cubicBezTo>
                    <a:pt x="486" y="1010"/>
                    <a:pt x="484" y="1030"/>
                    <a:pt x="481" y="1030"/>
                  </a:cubicBezTo>
                  <a:cubicBezTo>
                    <a:pt x="480" y="1030"/>
                    <a:pt x="480" y="1030"/>
                    <a:pt x="480" y="1030"/>
                  </a:cubicBezTo>
                  <a:lnTo>
                    <a:pt x="480" y="1030"/>
                  </a:lnTo>
                  <a:cubicBezTo>
                    <a:pt x="483" y="1033"/>
                    <a:pt x="480" y="1052"/>
                    <a:pt x="477" y="1074"/>
                  </a:cubicBezTo>
                  <a:cubicBezTo>
                    <a:pt x="474" y="1058"/>
                    <a:pt x="474" y="1042"/>
                    <a:pt x="474" y="1030"/>
                  </a:cubicBezTo>
                  <a:cubicBezTo>
                    <a:pt x="477" y="986"/>
                    <a:pt x="474" y="964"/>
                    <a:pt x="464" y="961"/>
                  </a:cubicBezTo>
                  <a:cubicBezTo>
                    <a:pt x="458" y="961"/>
                    <a:pt x="449" y="958"/>
                    <a:pt x="452" y="936"/>
                  </a:cubicBezTo>
                  <a:cubicBezTo>
                    <a:pt x="451" y="936"/>
                    <a:pt x="450" y="936"/>
                    <a:pt x="450" y="936"/>
                  </a:cubicBezTo>
                  <a:cubicBezTo>
                    <a:pt x="447" y="936"/>
                    <a:pt x="444" y="938"/>
                    <a:pt x="439" y="955"/>
                  </a:cubicBezTo>
                  <a:lnTo>
                    <a:pt x="433" y="951"/>
                  </a:lnTo>
                  <a:cubicBezTo>
                    <a:pt x="435" y="940"/>
                    <a:pt x="435" y="935"/>
                    <a:pt x="433" y="935"/>
                  </a:cubicBezTo>
                  <a:cubicBezTo>
                    <a:pt x="431" y="935"/>
                    <a:pt x="428" y="939"/>
                    <a:pt x="424" y="948"/>
                  </a:cubicBezTo>
                  <a:cubicBezTo>
                    <a:pt x="421" y="954"/>
                    <a:pt x="419" y="956"/>
                    <a:pt x="419" y="956"/>
                  </a:cubicBezTo>
                  <a:cubicBezTo>
                    <a:pt x="417" y="956"/>
                    <a:pt x="420" y="945"/>
                    <a:pt x="417" y="945"/>
                  </a:cubicBezTo>
                  <a:cubicBezTo>
                    <a:pt x="422" y="927"/>
                    <a:pt x="424" y="917"/>
                    <a:pt x="423" y="917"/>
                  </a:cubicBezTo>
                  <a:lnTo>
                    <a:pt x="423" y="917"/>
                  </a:lnTo>
                  <a:cubicBezTo>
                    <a:pt x="423" y="917"/>
                    <a:pt x="418" y="931"/>
                    <a:pt x="408" y="964"/>
                  </a:cubicBezTo>
                  <a:cubicBezTo>
                    <a:pt x="402" y="977"/>
                    <a:pt x="399" y="992"/>
                    <a:pt x="402" y="1008"/>
                  </a:cubicBezTo>
                  <a:lnTo>
                    <a:pt x="411" y="1011"/>
                  </a:lnTo>
                  <a:lnTo>
                    <a:pt x="395" y="1027"/>
                  </a:lnTo>
                  <a:cubicBezTo>
                    <a:pt x="392" y="1027"/>
                    <a:pt x="380" y="1042"/>
                    <a:pt x="370" y="1061"/>
                  </a:cubicBezTo>
                  <a:cubicBezTo>
                    <a:pt x="370" y="1061"/>
                    <a:pt x="365" y="1080"/>
                    <a:pt x="362" y="1080"/>
                  </a:cubicBezTo>
                  <a:cubicBezTo>
                    <a:pt x="361" y="1080"/>
                    <a:pt x="361" y="1080"/>
                    <a:pt x="361" y="1080"/>
                  </a:cubicBezTo>
                  <a:lnTo>
                    <a:pt x="377" y="1042"/>
                  </a:lnTo>
                  <a:cubicBezTo>
                    <a:pt x="386" y="1024"/>
                    <a:pt x="392" y="1005"/>
                    <a:pt x="399" y="983"/>
                  </a:cubicBezTo>
                  <a:cubicBezTo>
                    <a:pt x="407" y="957"/>
                    <a:pt x="409" y="938"/>
                    <a:pt x="406" y="938"/>
                  </a:cubicBezTo>
                  <a:lnTo>
                    <a:pt x="406" y="938"/>
                  </a:lnTo>
                  <a:cubicBezTo>
                    <a:pt x="405" y="938"/>
                    <a:pt x="401" y="944"/>
                    <a:pt x="395" y="958"/>
                  </a:cubicBezTo>
                  <a:cubicBezTo>
                    <a:pt x="395" y="958"/>
                    <a:pt x="395" y="958"/>
                    <a:pt x="399" y="936"/>
                  </a:cubicBezTo>
                  <a:cubicBezTo>
                    <a:pt x="402" y="928"/>
                    <a:pt x="404" y="923"/>
                    <a:pt x="404" y="923"/>
                  </a:cubicBezTo>
                  <a:lnTo>
                    <a:pt x="404" y="923"/>
                  </a:lnTo>
                  <a:cubicBezTo>
                    <a:pt x="403" y="923"/>
                    <a:pt x="397" y="933"/>
                    <a:pt x="386" y="955"/>
                  </a:cubicBezTo>
                  <a:cubicBezTo>
                    <a:pt x="377" y="972"/>
                    <a:pt x="372" y="981"/>
                    <a:pt x="370" y="981"/>
                  </a:cubicBezTo>
                  <a:cubicBezTo>
                    <a:pt x="368" y="981"/>
                    <a:pt x="371" y="970"/>
                    <a:pt x="380" y="948"/>
                  </a:cubicBezTo>
                  <a:cubicBezTo>
                    <a:pt x="386" y="923"/>
                    <a:pt x="384" y="912"/>
                    <a:pt x="381" y="912"/>
                  </a:cubicBezTo>
                  <a:lnTo>
                    <a:pt x="381" y="912"/>
                  </a:lnTo>
                  <a:cubicBezTo>
                    <a:pt x="379" y="912"/>
                    <a:pt x="376" y="916"/>
                    <a:pt x="373" y="923"/>
                  </a:cubicBezTo>
                  <a:cubicBezTo>
                    <a:pt x="364" y="943"/>
                    <a:pt x="356" y="951"/>
                    <a:pt x="353" y="951"/>
                  </a:cubicBezTo>
                  <a:cubicBezTo>
                    <a:pt x="350" y="951"/>
                    <a:pt x="350" y="945"/>
                    <a:pt x="355" y="936"/>
                  </a:cubicBezTo>
                  <a:cubicBezTo>
                    <a:pt x="358" y="926"/>
                    <a:pt x="359" y="920"/>
                    <a:pt x="357" y="920"/>
                  </a:cubicBezTo>
                  <a:lnTo>
                    <a:pt x="357" y="920"/>
                  </a:lnTo>
                  <a:cubicBezTo>
                    <a:pt x="355" y="920"/>
                    <a:pt x="351" y="924"/>
                    <a:pt x="345" y="933"/>
                  </a:cubicBezTo>
                  <a:cubicBezTo>
                    <a:pt x="352" y="919"/>
                    <a:pt x="359" y="904"/>
                    <a:pt x="357" y="904"/>
                  </a:cubicBezTo>
                  <a:lnTo>
                    <a:pt x="357" y="904"/>
                  </a:lnTo>
                  <a:cubicBezTo>
                    <a:pt x="357" y="904"/>
                    <a:pt x="355" y="906"/>
                    <a:pt x="352" y="911"/>
                  </a:cubicBezTo>
                  <a:cubicBezTo>
                    <a:pt x="352" y="911"/>
                    <a:pt x="351" y="911"/>
                    <a:pt x="351" y="911"/>
                  </a:cubicBezTo>
                  <a:cubicBezTo>
                    <a:pt x="350" y="911"/>
                    <a:pt x="347" y="912"/>
                    <a:pt x="342" y="929"/>
                  </a:cubicBezTo>
                  <a:lnTo>
                    <a:pt x="314" y="961"/>
                  </a:lnTo>
                  <a:cubicBezTo>
                    <a:pt x="317" y="964"/>
                    <a:pt x="308" y="980"/>
                    <a:pt x="298" y="998"/>
                  </a:cubicBezTo>
                  <a:cubicBezTo>
                    <a:pt x="295" y="1003"/>
                    <a:pt x="293" y="1005"/>
                    <a:pt x="292" y="1005"/>
                  </a:cubicBezTo>
                  <a:cubicBezTo>
                    <a:pt x="287" y="1005"/>
                    <a:pt x="292" y="980"/>
                    <a:pt x="314" y="936"/>
                  </a:cubicBezTo>
                  <a:lnTo>
                    <a:pt x="333" y="898"/>
                  </a:lnTo>
                  <a:lnTo>
                    <a:pt x="308" y="933"/>
                  </a:lnTo>
                  <a:cubicBezTo>
                    <a:pt x="308" y="929"/>
                    <a:pt x="305" y="929"/>
                    <a:pt x="317" y="911"/>
                  </a:cubicBezTo>
                  <a:cubicBezTo>
                    <a:pt x="326" y="895"/>
                    <a:pt x="326" y="895"/>
                    <a:pt x="326" y="892"/>
                  </a:cubicBezTo>
                  <a:cubicBezTo>
                    <a:pt x="326" y="892"/>
                    <a:pt x="326" y="892"/>
                    <a:pt x="326" y="892"/>
                  </a:cubicBezTo>
                  <a:cubicBezTo>
                    <a:pt x="324" y="892"/>
                    <a:pt x="320" y="893"/>
                    <a:pt x="311" y="908"/>
                  </a:cubicBezTo>
                  <a:cubicBezTo>
                    <a:pt x="298" y="927"/>
                    <a:pt x="293" y="936"/>
                    <a:pt x="292" y="936"/>
                  </a:cubicBezTo>
                  <a:cubicBezTo>
                    <a:pt x="292" y="936"/>
                    <a:pt x="294" y="931"/>
                    <a:pt x="298" y="923"/>
                  </a:cubicBezTo>
                  <a:cubicBezTo>
                    <a:pt x="310" y="904"/>
                    <a:pt x="314" y="894"/>
                    <a:pt x="313" y="894"/>
                  </a:cubicBezTo>
                  <a:lnTo>
                    <a:pt x="313" y="894"/>
                  </a:lnTo>
                  <a:cubicBezTo>
                    <a:pt x="311" y="894"/>
                    <a:pt x="304" y="902"/>
                    <a:pt x="292" y="917"/>
                  </a:cubicBezTo>
                  <a:cubicBezTo>
                    <a:pt x="279" y="934"/>
                    <a:pt x="273" y="943"/>
                    <a:pt x="273" y="943"/>
                  </a:cubicBezTo>
                  <a:cubicBezTo>
                    <a:pt x="272" y="943"/>
                    <a:pt x="278" y="934"/>
                    <a:pt x="289" y="917"/>
                  </a:cubicBezTo>
                  <a:cubicBezTo>
                    <a:pt x="298" y="904"/>
                    <a:pt x="305" y="892"/>
                    <a:pt x="311" y="879"/>
                  </a:cubicBezTo>
                  <a:lnTo>
                    <a:pt x="311" y="879"/>
                  </a:lnTo>
                  <a:lnTo>
                    <a:pt x="298" y="895"/>
                  </a:lnTo>
                  <a:cubicBezTo>
                    <a:pt x="283" y="914"/>
                    <a:pt x="276" y="921"/>
                    <a:pt x="274" y="921"/>
                  </a:cubicBezTo>
                  <a:cubicBezTo>
                    <a:pt x="273" y="921"/>
                    <a:pt x="275" y="916"/>
                    <a:pt x="279" y="908"/>
                  </a:cubicBezTo>
                  <a:cubicBezTo>
                    <a:pt x="286" y="899"/>
                    <a:pt x="288" y="895"/>
                    <a:pt x="287" y="895"/>
                  </a:cubicBezTo>
                  <a:lnTo>
                    <a:pt x="287" y="895"/>
                  </a:lnTo>
                  <a:cubicBezTo>
                    <a:pt x="285" y="895"/>
                    <a:pt x="281" y="899"/>
                    <a:pt x="273" y="904"/>
                  </a:cubicBezTo>
                  <a:cubicBezTo>
                    <a:pt x="270" y="898"/>
                    <a:pt x="267" y="898"/>
                    <a:pt x="283" y="882"/>
                  </a:cubicBezTo>
                  <a:cubicBezTo>
                    <a:pt x="295" y="865"/>
                    <a:pt x="301" y="857"/>
                    <a:pt x="301" y="857"/>
                  </a:cubicBezTo>
                  <a:lnTo>
                    <a:pt x="301" y="857"/>
                  </a:lnTo>
                  <a:cubicBezTo>
                    <a:pt x="301" y="857"/>
                    <a:pt x="294" y="865"/>
                    <a:pt x="279" y="879"/>
                  </a:cubicBezTo>
                  <a:cubicBezTo>
                    <a:pt x="272" y="885"/>
                    <a:pt x="269" y="888"/>
                    <a:pt x="267" y="888"/>
                  </a:cubicBezTo>
                  <a:cubicBezTo>
                    <a:pt x="266" y="888"/>
                    <a:pt x="268" y="883"/>
                    <a:pt x="273" y="873"/>
                  </a:cubicBezTo>
                  <a:cubicBezTo>
                    <a:pt x="280" y="865"/>
                    <a:pt x="283" y="861"/>
                    <a:pt x="282" y="861"/>
                  </a:cubicBezTo>
                  <a:lnTo>
                    <a:pt x="282" y="861"/>
                  </a:lnTo>
                  <a:cubicBezTo>
                    <a:pt x="281" y="861"/>
                    <a:pt x="277" y="864"/>
                    <a:pt x="270" y="870"/>
                  </a:cubicBezTo>
                  <a:cubicBezTo>
                    <a:pt x="242" y="901"/>
                    <a:pt x="226" y="914"/>
                    <a:pt x="229" y="917"/>
                  </a:cubicBezTo>
                  <a:cubicBezTo>
                    <a:pt x="232" y="920"/>
                    <a:pt x="232" y="920"/>
                    <a:pt x="217" y="936"/>
                  </a:cubicBezTo>
                  <a:lnTo>
                    <a:pt x="214" y="929"/>
                  </a:lnTo>
                  <a:cubicBezTo>
                    <a:pt x="212" y="929"/>
                    <a:pt x="211" y="929"/>
                    <a:pt x="209" y="929"/>
                  </a:cubicBezTo>
                  <a:cubicBezTo>
                    <a:pt x="205" y="929"/>
                    <a:pt x="200" y="930"/>
                    <a:pt x="189" y="936"/>
                  </a:cubicBezTo>
                  <a:cubicBezTo>
                    <a:pt x="172" y="944"/>
                    <a:pt x="147" y="966"/>
                    <a:pt x="154" y="966"/>
                  </a:cubicBezTo>
                  <a:cubicBezTo>
                    <a:pt x="155" y="966"/>
                    <a:pt x="157" y="965"/>
                    <a:pt x="160" y="964"/>
                  </a:cubicBezTo>
                  <a:lnTo>
                    <a:pt x="160" y="964"/>
                  </a:lnTo>
                  <a:lnTo>
                    <a:pt x="148" y="983"/>
                  </a:lnTo>
                  <a:cubicBezTo>
                    <a:pt x="124" y="1006"/>
                    <a:pt x="115" y="1019"/>
                    <a:pt x="118" y="1019"/>
                  </a:cubicBezTo>
                  <a:cubicBezTo>
                    <a:pt x="121" y="1019"/>
                    <a:pt x="132" y="1009"/>
                    <a:pt x="151" y="989"/>
                  </a:cubicBezTo>
                  <a:cubicBezTo>
                    <a:pt x="175" y="964"/>
                    <a:pt x="186" y="952"/>
                    <a:pt x="187" y="952"/>
                  </a:cubicBezTo>
                  <a:lnTo>
                    <a:pt x="187" y="952"/>
                  </a:lnTo>
                  <a:cubicBezTo>
                    <a:pt x="188" y="952"/>
                    <a:pt x="181" y="961"/>
                    <a:pt x="170" y="977"/>
                  </a:cubicBezTo>
                  <a:cubicBezTo>
                    <a:pt x="142" y="1005"/>
                    <a:pt x="145" y="1008"/>
                    <a:pt x="148" y="1011"/>
                  </a:cubicBezTo>
                  <a:cubicBezTo>
                    <a:pt x="151" y="1014"/>
                    <a:pt x="151" y="1014"/>
                    <a:pt x="135" y="1030"/>
                  </a:cubicBezTo>
                  <a:cubicBezTo>
                    <a:pt x="123" y="1045"/>
                    <a:pt x="110" y="1064"/>
                    <a:pt x="113" y="1067"/>
                  </a:cubicBezTo>
                  <a:cubicBezTo>
                    <a:pt x="114" y="1068"/>
                    <a:pt x="115" y="1069"/>
                    <a:pt x="116" y="1069"/>
                  </a:cubicBezTo>
                  <a:cubicBezTo>
                    <a:pt x="118" y="1069"/>
                    <a:pt x="121" y="1066"/>
                    <a:pt x="132" y="1055"/>
                  </a:cubicBezTo>
                  <a:cubicBezTo>
                    <a:pt x="136" y="1048"/>
                    <a:pt x="139" y="1044"/>
                    <a:pt x="140" y="1044"/>
                  </a:cubicBezTo>
                  <a:lnTo>
                    <a:pt x="140" y="1044"/>
                  </a:lnTo>
                  <a:cubicBezTo>
                    <a:pt x="142" y="1044"/>
                    <a:pt x="139" y="1055"/>
                    <a:pt x="123" y="1077"/>
                  </a:cubicBezTo>
                  <a:cubicBezTo>
                    <a:pt x="119" y="1085"/>
                    <a:pt x="116" y="1090"/>
                    <a:pt x="117" y="1090"/>
                  </a:cubicBezTo>
                  <a:cubicBezTo>
                    <a:pt x="118" y="1090"/>
                    <a:pt x="124" y="1082"/>
                    <a:pt x="138" y="1064"/>
                  </a:cubicBezTo>
                  <a:cubicBezTo>
                    <a:pt x="151" y="1049"/>
                    <a:pt x="160" y="1041"/>
                    <a:pt x="163" y="1041"/>
                  </a:cubicBezTo>
                  <a:lnTo>
                    <a:pt x="163" y="1041"/>
                  </a:lnTo>
                  <a:cubicBezTo>
                    <a:pt x="167" y="1041"/>
                    <a:pt x="163" y="1052"/>
                    <a:pt x="151" y="1071"/>
                  </a:cubicBezTo>
                  <a:lnTo>
                    <a:pt x="157" y="1077"/>
                  </a:lnTo>
                  <a:cubicBezTo>
                    <a:pt x="158" y="1077"/>
                    <a:pt x="158" y="1077"/>
                    <a:pt x="158" y="1077"/>
                  </a:cubicBezTo>
                  <a:cubicBezTo>
                    <a:pt x="163" y="1077"/>
                    <a:pt x="174" y="1063"/>
                    <a:pt x="185" y="1045"/>
                  </a:cubicBezTo>
                  <a:cubicBezTo>
                    <a:pt x="200" y="1028"/>
                    <a:pt x="206" y="1020"/>
                    <a:pt x="207" y="1020"/>
                  </a:cubicBezTo>
                  <a:lnTo>
                    <a:pt x="207" y="1020"/>
                  </a:lnTo>
                  <a:cubicBezTo>
                    <a:pt x="208" y="1020"/>
                    <a:pt x="205" y="1025"/>
                    <a:pt x="201" y="1033"/>
                  </a:cubicBezTo>
                  <a:cubicBezTo>
                    <a:pt x="195" y="1045"/>
                    <a:pt x="189" y="1058"/>
                    <a:pt x="179" y="1067"/>
                  </a:cubicBezTo>
                  <a:cubicBezTo>
                    <a:pt x="167" y="1086"/>
                    <a:pt x="170" y="1086"/>
                    <a:pt x="173" y="1089"/>
                  </a:cubicBezTo>
                  <a:cubicBezTo>
                    <a:pt x="174" y="1091"/>
                    <a:pt x="177" y="1093"/>
                    <a:pt x="181" y="1093"/>
                  </a:cubicBezTo>
                  <a:cubicBezTo>
                    <a:pt x="184" y="1093"/>
                    <a:pt x="188" y="1091"/>
                    <a:pt x="192" y="1085"/>
                  </a:cubicBezTo>
                  <a:lnTo>
                    <a:pt x="192" y="1085"/>
                  </a:lnTo>
                  <a:cubicBezTo>
                    <a:pt x="190" y="1090"/>
                    <a:pt x="190" y="1092"/>
                    <a:pt x="185" y="1099"/>
                  </a:cubicBezTo>
                  <a:cubicBezTo>
                    <a:pt x="188" y="1101"/>
                    <a:pt x="183" y="1109"/>
                    <a:pt x="183" y="1109"/>
                  </a:cubicBezTo>
                  <a:cubicBezTo>
                    <a:pt x="183" y="1109"/>
                    <a:pt x="185" y="1107"/>
                    <a:pt x="189" y="1102"/>
                  </a:cubicBezTo>
                  <a:lnTo>
                    <a:pt x="189" y="1102"/>
                  </a:lnTo>
                  <a:cubicBezTo>
                    <a:pt x="189" y="1102"/>
                    <a:pt x="192" y="1102"/>
                    <a:pt x="185" y="1127"/>
                  </a:cubicBezTo>
                  <a:cubicBezTo>
                    <a:pt x="185" y="1132"/>
                    <a:pt x="186" y="1135"/>
                    <a:pt x="189" y="1135"/>
                  </a:cubicBezTo>
                  <a:cubicBezTo>
                    <a:pt x="197" y="1135"/>
                    <a:pt x="218" y="1111"/>
                    <a:pt x="226" y="1078"/>
                  </a:cubicBezTo>
                  <a:lnTo>
                    <a:pt x="226" y="1078"/>
                  </a:lnTo>
                  <a:cubicBezTo>
                    <a:pt x="227" y="1079"/>
                    <a:pt x="228" y="1079"/>
                    <a:pt x="229" y="1080"/>
                  </a:cubicBezTo>
                  <a:cubicBezTo>
                    <a:pt x="230" y="1080"/>
                    <a:pt x="230" y="1080"/>
                    <a:pt x="230" y="1080"/>
                  </a:cubicBezTo>
                  <a:cubicBezTo>
                    <a:pt x="234" y="1080"/>
                    <a:pt x="245" y="1064"/>
                    <a:pt x="245" y="1064"/>
                  </a:cubicBezTo>
                  <a:cubicBezTo>
                    <a:pt x="251" y="1053"/>
                    <a:pt x="254" y="1049"/>
                    <a:pt x="257" y="1049"/>
                  </a:cubicBezTo>
                  <a:cubicBezTo>
                    <a:pt x="258" y="1049"/>
                    <a:pt x="259" y="1051"/>
                    <a:pt x="261" y="1052"/>
                  </a:cubicBezTo>
                  <a:lnTo>
                    <a:pt x="242" y="1086"/>
                  </a:lnTo>
                  <a:cubicBezTo>
                    <a:pt x="219" y="1118"/>
                    <a:pt x="210" y="1139"/>
                    <a:pt x="214" y="1139"/>
                  </a:cubicBezTo>
                  <a:cubicBezTo>
                    <a:pt x="217" y="1139"/>
                    <a:pt x="225" y="1129"/>
                    <a:pt x="239" y="1108"/>
                  </a:cubicBezTo>
                  <a:lnTo>
                    <a:pt x="239" y="1108"/>
                  </a:lnTo>
                  <a:cubicBezTo>
                    <a:pt x="232" y="1121"/>
                    <a:pt x="232" y="1118"/>
                    <a:pt x="226" y="1127"/>
                  </a:cubicBezTo>
                  <a:cubicBezTo>
                    <a:pt x="221" y="1138"/>
                    <a:pt x="220" y="1143"/>
                    <a:pt x="223" y="1143"/>
                  </a:cubicBezTo>
                  <a:cubicBezTo>
                    <a:pt x="225" y="1143"/>
                    <a:pt x="231" y="1140"/>
                    <a:pt x="239" y="1133"/>
                  </a:cubicBezTo>
                  <a:cubicBezTo>
                    <a:pt x="239" y="1133"/>
                    <a:pt x="239" y="1133"/>
                    <a:pt x="239" y="1133"/>
                  </a:cubicBezTo>
                  <a:cubicBezTo>
                    <a:pt x="244" y="1133"/>
                    <a:pt x="267" y="1101"/>
                    <a:pt x="276" y="1083"/>
                  </a:cubicBezTo>
                  <a:cubicBezTo>
                    <a:pt x="283" y="1069"/>
                    <a:pt x="287" y="1067"/>
                    <a:pt x="288" y="1067"/>
                  </a:cubicBezTo>
                  <a:cubicBezTo>
                    <a:pt x="289" y="1067"/>
                    <a:pt x="289" y="1067"/>
                    <a:pt x="289" y="1067"/>
                  </a:cubicBezTo>
                  <a:cubicBezTo>
                    <a:pt x="292" y="1067"/>
                    <a:pt x="292" y="1067"/>
                    <a:pt x="283" y="1086"/>
                  </a:cubicBezTo>
                  <a:cubicBezTo>
                    <a:pt x="272" y="1107"/>
                    <a:pt x="270" y="1118"/>
                    <a:pt x="273" y="1118"/>
                  </a:cubicBezTo>
                  <a:cubicBezTo>
                    <a:pt x="275" y="1118"/>
                    <a:pt x="282" y="1110"/>
                    <a:pt x="292" y="1092"/>
                  </a:cubicBezTo>
                  <a:lnTo>
                    <a:pt x="292" y="1092"/>
                  </a:lnTo>
                  <a:lnTo>
                    <a:pt x="283" y="1111"/>
                  </a:lnTo>
                  <a:cubicBezTo>
                    <a:pt x="275" y="1127"/>
                    <a:pt x="271" y="1145"/>
                    <a:pt x="287" y="1145"/>
                  </a:cubicBezTo>
                  <a:cubicBezTo>
                    <a:pt x="290" y="1145"/>
                    <a:pt x="294" y="1144"/>
                    <a:pt x="298" y="1143"/>
                  </a:cubicBezTo>
                  <a:cubicBezTo>
                    <a:pt x="311" y="1149"/>
                    <a:pt x="323" y="1155"/>
                    <a:pt x="317" y="1174"/>
                  </a:cubicBezTo>
                  <a:cubicBezTo>
                    <a:pt x="315" y="1178"/>
                    <a:pt x="315" y="1180"/>
                    <a:pt x="316" y="1180"/>
                  </a:cubicBezTo>
                  <a:cubicBezTo>
                    <a:pt x="320" y="1180"/>
                    <a:pt x="344" y="1154"/>
                    <a:pt x="361" y="1124"/>
                  </a:cubicBezTo>
                  <a:lnTo>
                    <a:pt x="361" y="1124"/>
                  </a:lnTo>
                  <a:cubicBezTo>
                    <a:pt x="355" y="1143"/>
                    <a:pt x="358" y="1146"/>
                    <a:pt x="367" y="1149"/>
                  </a:cubicBezTo>
                  <a:cubicBezTo>
                    <a:pt x="377" y="1152"/>
                    <a:pt x="377" y="1152"/>
                    <a:pt x="370" y="1171"/>
                  </a:cubicBezTo>
                  <a:cubicBezTo>
                    <a:pt x="362" y="1192"/>
                    <a:pt x="358" y="1202"/>
                    <a:pt x="359" y="1202"/>
                  </a:cubicBezTo>
                  <a:cubicBezTo>
                    <a:pt x="360" y="1202"/>
                    <a:pt x="366" y="1192"/>
                    <a:pt x="377" y="1174"/>
                  </a:cubicBezTo>
                  <a:cubicBezTo>
                    <a:pt x="382" y="1160"/>
                    <a:pt x="386" y="1155"/>
                    <a:pt x="389" y="1155"/>
                  </a:cubicBezTo>
                  <a:lnTo>
                    <a:pt x="389" y="1155"/>
                  </a:lnTo>
                  <a:cubicBezTo>
                    <a:pt x="393" y="1155"/>
                    <a:pt x="392" y="1173"/>
                    <a:pt x="386" y="1199"/>
                  </a:cubicBezTo>
                  <a:cubicBezTo>
                    <a:pt x="380" y="1221"/>
                    <a:pt x="386" y="1221"/>
                    <a:pt x="392" y="1224"/>
                  </a:cubicBezTo>
                  <a:cubicBezTo>
                    <a:pt x="399" y="1211"/>
                    <a:pt x="406" y="1207"/>
                    <a:pt x="412" y="1207"/>
                  </a:cubicBezTo>
                  <a:cubicBezTo>
                    <a:pt x="415" y="1207"/>
                    <a:pt x="418" y="1207"/>
                    <a:pt x="420" y="1208"/>
                  </a:cubicBezTo>
                  <a:cubicBezTo>
                    <a:pt x="423" y="1209"/>
                    <a:pt x="425" y="1210"/>
                    <a:pt x="427" y="1210"/>
                  </a:cubicBezTo>
                  <a:cubicBezTo>
                    <a:pt x="433" y="1210"/>
                    <a:pt x="435" y="1203"/>
                    <a:pt x="442" y="1171"/>
                  </a:cubicBezTo>
                  <a:cubicBezTo>
                    <a:pt x="447" y="1139"/>
                    <a:pt x="450" y="1132"/>
                    <a:pt x="456" y="1132"/>
                  </a:cubicBezTo>
                  <a:cubicBezTo>
                    <a:pt x="457" y="1132"/>
                    <a:pt x="459" y="1133"/>
                    <a:pt x="461" y="1133"/>
                  </a:cubicBezTo>
                  <a:cubicBezTo>
                    <a:pt x="464" y="1133"/>
                    <a:pt x="467" y="1133"/>
                    <a:pt x="464" y="1155"/>
                  </a:cubicBezTo>
                  <a:cubicBezTo>
                    <a:pt x="464" y="1155"/>
                    <a:pt x="464" y="1177"/>
                    <a:pt x="471" y="1177"/>
                  </a:cubicBezTo>
                  <a:cubicBezTo>
                    <a:pt x="474" y="1180"/>
                    <a:pt x="477" y="1180"/>
                    <a:pt x="474" y="1199"/>
                  </a:cubicBezTo>
                  <a:cubicBezTo>
                    <a:pt x="474" y="1199"/>
                    <a:pt x="477" y="1221"/>
                    <a:pt x="483" y="1224"/>
                  </a:cubicBezTo>
                  <a:cubicBezTo>
                    <a:pt x="493" y="1224"/>
                    <a:pt x="502" y="1224"/>
                    <a:pt x="499" y="1246"/>
                  </a:cubicBezTo>
                  <a:cubicBezTo>
                    <a:pt x="505" y="1246"/>
                    <a:pt x="505" y="1246"/>
                    <a:pt x="505" y="1227"/>
                  </a:cubicBezTo>
                  <a:cubicBezTo>
                    <a:pt x="507" y="1212"/>
                    <a:pt x="511" y="1197"/>
                    <a:pt x="518" y="1197"/>
                  </a:cubicBezTo>
                  <a:cubicBezTo>
                    <a:pt x="521" y="1197"/>
                    <a:pt x="525" y="1200"/>
                    <a:pt x="530" y="1208"/>
                  </a:cubicBezTo>
                  <a:cubicBezTo>
                    <a:pt x="532" y="1208"/>
                    <a:pt x="534" y="1209"/>
                    <a:pt x="537" y="1209"/>
                  </a:cubicBezTo>
                  <a:cubicBezTo>
                    <a:pt x="545" y="1209"/>
                    <a:pt x="552" y="1207"/>
                    <a:pt x="552" y="1190"/>
                  </a:cubicBezTo>
                  <a:cubicBezTo>
                    <a:pt x="555" y="1190"/>
                    <a:pt x="555" y="1190"/>
                    <a:pt x="555" y="1212"/>
                  </a:cubicBezTo>
                  <a:cubicBezTo>
                    <a:pt x="554" y="1232"/>
                    <a:pt x="556" y="1242"/>
                    <a:pt x="560" y="1242"/>
                  </a:cubicBezTo>
                  <a:cubicBezTo>
                    <a:pt x="564" y="1242"/>
                    <a:pt x="569" y="1232"/>
                    <a:pt x="574" y="1212"/>
                  </a:cubicBezTo>
                  <a:cubicBezTo>
                    <a:pt x="574" y="1201"/>
                    <a:pt x="575" y="1195"/>
                    <a:pt x="576" y="1195"/>
                  </a:cubicBezTo>
                  <a:cubicBezTo>
                    <a:pt x="577" y="1195"/>
                    <a:pt x="579" y="1201"/>
                    <a:pt x="580" y="1212"/>
                  </a:cubicBezTo>
                  <a:cubicBezTo>
                    <a:pt x="580" y="1212"/>
                    <a:pt x="587" y="1212"/>
                    <a:pt x="590" y="1190"/>
                  </a:cubicBezTo>
                  <a:cubicBezTo>
                    <a:pt x="591" y="1181"/>
                    <a:pt x="592" y="1176"/>
                    <a:pt x="593" y="1176"/>
                  </a:cubicBezTo>
                  <a:cubicBezTo>
                    <a:pt x="595" y="1176"/>
                    <a:pt x="597" y="1181"/>
                    <a:pt x="602" y="1193"/>
                  </a:cubicBezTo>
                  <a:cubicBezTo>
                    <a:pt x="602" y="1212"/>
                    <a:pt x="609" y="1212"/>
                    <a:pt x="612" y="1212"/>
                  </a:cubicBezTo>
                  <a:cubicBezTo>
                    <a:pt x="615" y="1201"/>
                    <a:pt x="630" y="1196"/>
                    <a:pt x="645" y="1196"/>
                  </a:cubicBezTo>
                  <a:cubicBezTo>
                    <a:pt x="657" y="1196"/>
                    <a:pt x="668" y="1200"/>
                    <a:pt x="671" y="1208"/>
                  </a:cubicBezTo>
                  <a:cubicBezTo>
                    <a:pt x="674" y="1190"/>
                    <a:pt x="674" y="1190"/>
                    <a:pt x="677" y="1190"/>
                  </a:cubicBezTo>
                  <a:cubicBezTo>
                    <a:pt x="681" y="1205"/>
                    <a:pt x="684" y="1211"/>
                    <a:pt x="685" y="1211"/>
                  </a:cubicBezTo>
                  <a:cubicBezTo>
                    <a:pt x="688" y="1211"/>
                    <a:pt x="688" y="1193"/>
                    <a:pt x="684" y="1168"/>
                  </a:cubicBezTo>
                  <a:lnTo>
                    <a:pt x="674" y="1168"/>
                  </a:lnTo>
                  <a:cubicBezTo>
                    <a:pt x="673" y="1149"/>
                    <a:pt x="674" y="1138"/>
                    <a:pt x="677" y="1138"/>
                  </a:cubicBezTo>
                  <a:cubicBezTo>
                    <a:pt x="680" y="1138"/>
                    <a:pt x="685" y="1153"/>
                    <a:pt x="690" y="1186"/>
                  </a:cubicBezTo>
                  <a:cubicBezTo>
                    <a:pt x="696" y="1207"/>
                    <a:pt x="699" y="1217"/>
                    <a:pt x="701" y="1217"/>
                  </a:cubicBezTo>
                  <a:cubicBezTo>
                    <a:pt x="702" y="1217"/>
                    <a:pt x="701" y="1207"/>
                    <a:pt x="699" y="1186"/>
                  </a:cubicBezTo>
                  <a:cubicBezTo>
                    <a:pt x="698" y="1164"/>
                    <a:pt x="698" y="1153"/>
                    <a:pt x="700" y="1153"/>
                  </a:cubicBezTo>
                  <a:cubicBezTo>
                    <a:pt x="702" y="1153"/>
                    <a:pt x="706" y="1163"/>
                    <a:pt x="712" y="1183"/>
                  </a:cubicBezTo>
                  <a:cubicBezTo>
                    <a:pt x="715" y="1204"/>
                    <a:pt x="717" y="1214"/>
                    <a:pt x="717" y="1214"/>
                  </a:cubicBezTo>
                  <a:cubicBezTo>
                    <a:pt x="717" y="1214"/>
                    <a:pt x="717" y="1204"/>
                    <a:pt x="715" y="1183"/>
                  </a:cubicBezTo>
                  <a:cubicBezTo>
                    <a:pt x="711" y="1135"/>
                    <a:pt x="712" y="1107"/>
                    <a:pt x="716" y="1107"/>
                  </a:cubicBezTo>
                  <a:cubicBezTo>
                    <a:pt x="719" y="1107"/>
                    <a:pt x="724" y="1123"/>
                    <a:pt x="731" y="1158"/>
                  </a:cubicBezTo>
                  <a:cubicBezTo>
                    <a:pt x="740" y="1199"/>
                    <a:pt x="750" y="1221"/>
                    <a:pt x="756" y="1221"/>
                  </a:cubicBezTo>
                  <a:cubicBezTo>
                    <a:pt x="759" y="1218"/>
                    <a:pt x="753" y="1199"/>
                    <a:pt x="750" y="1177"/>
                  </a:cubicBezTo>
                  <a:cubicBezTo>
                    <a:pt x="743" y="1158"/>
                    <a:pt x="741" y="1149"/>
                    <a:pt x="742" y="1149"/>
                  </a:cubicBezTo>
                  <a:lnTo>
                    <a:pt x="742" y="1149"/>
                  </a:lnTo>
                  <a:cubicBezTo>
                    <a:pt x="743" y="1149"/>
                    <a:pt x="748" y="1158"/>
                    <a:pt x="756" y="1177"/>
                  </a:cubicBezTo>
                  <a:cubicBezTo>
                    <a:pt x="770" y="1206"/>
                    <a:pt x="781" y="1219"/>
                    <a:pt x="787" y="1219"/>
                  </a:cubicBezTo>
                  <a:cubicBezTo>
                    <a:pt x="794" y="1219"/>
                    <a:pt x="797" y="1208"/>
                    <a:pt x="797" y="1186"/>
                  </a:cubicBezTo>
                  <a:cubicBezTo>
                    <a:pt x="798" y="1164"/>
                    <a:pt x="802" y="1152"/>
                    <a:pt x="806" y="1152"/>
                  </a:cubicBezTo>
                  <a:cubicBezTo>
                    <a:pt x="809" y="1152"/>
                    <a:pt x="812" y="1162"/>
                    <a:pt x="812" y="1183"/>
                  </a:cubicBezTo>
                  <a:cubicBezTo>
                    <a:pt x="816" y="1207"/>
                    <a:pt x="817" y="1217"/>
                    <a:pt x="818" y="1217"/>
                  </a:cubicBezTo>
                  <a:cubicBezTo>
                    <a:pt x="818" y="1217"/>
                    <a:pt x="818" y="1211"/>
                    <a:pt x="818" y="1202"/>
                  </a:cubicBezTo>
                  <a:cubicBezTo>
                    <a:pt x="828" y="1202"/>
                    <a:pt x="834" y="1199"/>
                    <a:pt x="840" y="1196"/>
                  </a:cubicBezTo>
                  <a:cubicBezTo>
                    <a:pt x="847" y="1196"/>
                    <a:pt x="840" y="1174"/>
                    <a:pt x="834" y="1155"/>
                  </a:cubicBezTo>
                  <a:lnTo>
                    <a:pt x="834" y="1155"/>
                  </a:lnTo>
                  <a:cubicBezTo>
                    <a:pt x="845" y="1177"/>
                    <a:pt x="856" y="1192"/>
                    <a:pt x="862" y="1192"/>
                  </a:cubicBezTo>
                  <a:cubicBezTo>
                    <a:pt x="865" y="1192"/>
                    <a:pt x="866" y="1185"/>
                    <a:pt x="862" y="1168"/>
                  </a:cubicBezTo>
                  <a:cubicBezTo>
                    <a:pt x="865" y="1165"/>
                    <a:pt x="872" y="1165"/>
                    <a:pt x="872" y="1165"/>
                  </a:cubicBezTo>
                  <a:cubicBezTo>
                    <a:pt x="875" y="1161"/>
                    <a:pt x="875" y="1161"/>
                    <a:pt x="869" y="1143"/>
                  </a:cubicBezTo>
                  <a:cubicBezTo>
                    <a:pt x="868" y="1135"/>
                    <a:pt x="868" y="1133"/>
                    <a:pt x="870" y="1133"/>
                  </a:cubicBezTo>
                  <a:cubicBezTo>
                    <a:pt x="874" y="1133"/>
                    <a:pt x="882" y="1145"/>
                    <a:pt x="891" y="1155"/>
                  </a:cubicBezTo>
                  <a:cubicBezTo>
                    <a:pt x="899" y="1166"/>
                    <a:pt x="910" y="1179"/>
                    <a:pt x="912" y="1179"/>
                  </a:cubicBezTo>
                  <a:cubicBezTo>
                    <a:pt x="913" y="1179"/>
                    <a:pt x="912" y="1176"/>
                    <a:pt x="909" y="1171"/>
                  </a:cubicBezTo>
                  <a:cubicBezTo>
                    <a:pt x="900" y="1149"/>
                    <a:pt x="894" y="1130"/>
                    <a:pt x="891" y="1108"/>
                  </a:cubicBezTo>
                  <a:cubicBezTo>
                    <a:pt x="889" y="1102"/>
                    <a:pt x="888" y="1100"/>
                    <a:pt x="889" y="1100"/>
                  </a:cubicBezTo>
                  <a:lnTo>
                    <a:pt x="889" y="1100"/>
                  </a:lnTo>
                  <a:cubicBezTo>
                    <a:pt x="892" y="1100"/>
                    <a:pt x="899" y="1111"/>
                    <a:pt x="903" y="1124"/>
                  </a:cubicBezTo>
                  <a:cubicBezTo>
                    <a:pt x="909" y="1139"/>
                    <a:pt x="919" y="1149"/>
                    <a:pt x="931" y="1158"/>
                  </a:cubicBezTo>
                  <a:cubicBezTo>
                    <a:pt x="938" y="1155"/>
                    <a:pt x="944" y="1152"/>
                    <a:pt x="934" y="1133"/>
                  </a:cubicBezTo>
                  <a:cubicBezTo>
                    <a:pt x="926" y="1120"/>
                    <a:pt x="935" y="1112"/>
                    <a:pt x="946" y="1112"/>
                  </a:cubicBezTo>
                  <a:cubicBezTo>
                    <a:pt x="950" y="1112"/>
                    <a:pt x="956" y="1114"/>
                    <a:pt x="959" y="1118"/>
                  </a:cubicBezTo>
                  <a:lnTo>
                    <a:pt x="969" y="1114"/>
                  </a:lnTo>
                  <a:cubicBezTo>
                    <a:pt x="972" y="1111"/>
                    <a:pt x="963" y="1092"/>
                    <a:pt x="966" y="1089"/>
                  </a:cubicBezTo>
                  <a:cubicBezTo>
                    <a:pt x="966" y="1089"/>
                    <a:pt x="972" y="1086"/>
                    <a:pt x="963" y="1067"/>
                  </a:cubicBezTo>
                  <a:cubicBezTo>
                    <a:pt x="964" y="1066"/>
                    <a:pt x="965" y="1066"/>
                    <a:pt x="966" y="1066"/>
                  </a:cubicBezTo>
                  <a:cubicBezTo>
                    <a:pt x="969" y="1066"/>
                    <a:pt x="973" y="1069"/>
                    <a:pt x="981" y="1080"/>
                  </a:cubicBezTo>
                  <a:cubicBezTo>
                    <a:pt x="970" y="1062"/>
                    <a:pt x="965" y="1054"/>
                    <a:pt x="966" y="1054"/>
                  </a:cubicBezTo>
                  <a:lnTo>
                    <a:pt x="966" y="1054"/>
                  </a:lnTo>
                  <a:cubicBezTo>
                    <a:pt x="967" y="1054"/>
                    <a:pt x="974" y="1061"/>
                    <a:pt x="988" y="1077"/>
                  </a:cubicBezTo>
                  <a:cubicBezTo>
                    <a:pt x="1000" y="1092"/>
                    <a:pt x="1006" y="1100"/>
                    <a:pt x="1007" y="1100"/>
                  </a:cubicBezTo>
                  <a:cubicBezTo>
                    <a:pt x="1008" y="1100"/>
                    <a:pt x="1002" y="1091"/>
                    <a:pt x="991" y="1074"/>
                  </a:cubicBezTo>
                  <a:cubicBezTo>
                    <a:pt x="986" y="1063"/>
                    <a:pt x="983" y="1059"/>
                    <a:pt x="985" y="1059"/>
                  </a:cubicBezTo>
                  <a:lnTo>
                    <a:pt x="985" y="1059"/>
                  </a:lnTo>
                  <a:cubicBezTo>
                    <a:pt x="987" y="1059"/>
                    <a:pt x="992" y="1062"/>
                    <a:pt x="1000" y="1067"/>
                  </a:cubicBezTo>
                  <a:cubicBezTo>
                    <a:pt x="1006" y="1074"/>
                    <a:pt x="1010" y="1078"/>
                    <a:pt x="1011" y="1078"/>
                  </a:cubicBezTo>
                  <a:cubicBezTo>
                    <a:pt x="1012" y="1078"/>
                    <a:pt x="1010" y="1073"/>
                    <a:pt x="1003" y="1064"/>
                  </a:cubicBezTo>
                  <a:cubicBezTo>
                    <a:pt x="987" y="1041"/>
                    <a:pt x="978" y="1024"/>
                    <a:pt x="983" y="1024"/>
                  </a:cubicBezTo>
                  <a:lnTo>
                    <a:pt x="983" y="1024"/>
                  </a:lnTo>
                  <a:cubicBezTo>
                    <a:pt x="985" y="1024"/>
                    <a:pt x="991" y="1029"/>
                    <a:pt x="1000" y="1039"/>
                  </a:cubicBezTo>
                  <a:cubicBezTo>
                    <a:pt x="1000" y="1039"/>
                    <a:pt x="1003" y="1036"/>
                    <a:pt x="994" y="1017"/>
                  </a:cubicBezTo>
                  <a:cubicBezTo>
                    <a:pt x="981" y="1001"/>
                    <a:pt x="975" y="993"/>
                    <a:pt x="976" y="993"/>
                  </a:cubicBezTo>
                  <a:lnTo>
                    <a:pt x="976" y="993"/>
                  </a:lnTo>
                  <a:cubicBezTo>
                    <a:pt x="976" y="993"/>
                    <a:pt x="983" y="1000"/>
                    <a:pt x="997" y="1014"/>
                  </a:cubicBezTo>
                  <a:cubicBezTo>
                    <a:pt x="1012" y="1027"/>
                    <a:pt x="1020" y="1033"/>
                    <a:pt x="1022" y="1033"/>
                  </a:cubicBezTo>
                  <a:cubicBezTo>
                    <a:pt x="1025" y="1033"/>
                    <a:pt x="1020" y="1025"/>
                    <a:pt x="1007" y="1008"/>
                  </a:cubicBezTo>
                  <a:cubicBezTo>
                    <a:pt x="1007" y="1008"/>
                    <a:pt x="999" y="997"/>
                    <a:pt x="1004" y="997"/>
                  </a:cubicBezTo>
                  <a:lnTo>
                    <a:pt x="1004" y="997"/>
                  </a:lnTo>
                  <a:cubicBezTo>
                    <a:pt x="1005" y="997"/>
                    <a:pt x="1008" y="998"/>
                    <a:pt x="1013" y="1002"/>
                  </a:cubicBezTo>
                  <a:cubicBezTo>
                    <a:pt x="1019" y="1006"/>
                    <a:pt x="1027" y="1008"/>
                    <a:pt x="1034" y="1008"/>
                  </a:cubicBezTo>
                  <a:cubicBezTo>
                    <a:pt x="1047" y="1008"/>
                    <a:pt x="1055" y="999"/>
                    <a:pt x="1032" y="983"/>
                  </a:cubicBezTo>
                  <a:lnTo>
                    <a:pt x="1035" y="977"/>
                  </a:lnTo>
                  <a:cubicBezTo>
                    <a:pt x="1043" y="980"/>
                    <a:pt x="1048" y="982"/>
                    <a:pt x="1051" y="982"/>
                  </a:cubicBezTo>
                  <a:cubicBezTo>
                    <a:pt x="1057" y="982"/>
                    <a:pt x="1055" y="976"/>
                    <a:pt x="1047" y="964"/>
                  </a:cubicBezTo>
                  <a:lnTo>
                    <a:pt x="1032" y="948"/>
                  </a:lnTo>
                  <a:lnTo>
                    <a:pt x="1032" y="948"/>
                  </a:lnTo>
                  <a:cubicBezTo>
                    <a:pt x="1048" y="962"/>
                    <a:pt x="1064" y="971"/>
                    <a:pt x="1070" y="971"/>
                  </a:cubicBezTo>
                  <a:cubicBezTo>
                    <a:pt x="1071" y="971"/>
                    <a:pt x="1072" y="971"/>
                    <a:pt x="1072" y="970"/>
                  </a:cubicBezTo>
                  <a:cubicBezTo>
                    <a:pt x="1075" y="967"/>
                    <a:pt x="1075" y="967"/>
                    <a:pt x="1057" y="955"/>
                  </a:cubicBezTo>
                  <a:cubicBezTo>
                    <a:pt x="1038" y="945"/>
                    <a:pt x="1041" y="942"/>
                    <a:pt x="1044" y="939"/>
                  </a:cubicBezTo>
                  <a:cubicBezTo>
                    <a:pt x="1045" y="938"/>
                    <a:pt x="1045" y="938"/>
                    <a:pt x="1046" y="938"/>
                  </a:cubicBezTo>
                  <a:cubicBezTo>
                    <a:pt x="1052" y="938"/>
                    <a:pt x="1068" y="947"/>
                    <a:pt x="1082" y="958"/>
                  </a:cubicBezTo>
                  <a:lnTo>
                    <a:pt x="1085" y="955"/>
                  </a:lnTo>
                  <a:cubicBezTo>
                    <a:pt x="1063" y="939"/>
                    <a:pt x="1056" y="932"/>
                    <a:pt x="1058" y="932"/>
                  </a:cubicBezTo>
                  <a:lnTo>
                    <a:pt x="1058" y="932"/>
                  </a:lnTo>
                  <a:cubicBezTo>
                    <a:pt x="1059" y="932"/>
                    <a:pt x="1063" y="934"/>
                    <a:pt x="1069" y="939"/>
                  </a:cubicBezTo>
                  <a:cubicBezTo>
                    <a:pt x="1077" y="943"/>
                    <a:pt x="1082" y="944"/>
                    <a:pt x="1085" y="944"/>
                  </a:cubicBezTo>
                  <a:cubicBezTo>
                    <a:pt x="1090" y="944"/>
                    <a:pt x="1092" y="941"/>
                    <a:pt x="1094" y="939"/>
                  </a:cubicBezTo>
                  <a:cubicBezTo>
                    <a:pt x="1087" y="935"/>
                    <a:pt x="1086" y="934"/>
                    <a:pt x="1087" y="934"/>
                  </a:cubicBezTo>
                  <a:lnTo>
                    <a:pt x="1087" y="934"/>
                  </a:lnTo>
                  <a:cubicBezTo>
                    <a:pt x="1089" y="934"/>
                    <a:pt x="1096" y="937"/>
                    <a:pt x="1094" y="939"/>
                  </a:cubicBezTo>
                  <a:lnTo>
                    <a:pt x="1110" y="951"/>
                  </a:lnTo>
                  <a:cubicBezTo>
                    <a:pt x="1115" y="954"/>
                    <a:pt x="1118" y="955"/>
                    <a:pt x="1119" y="955"/>
                  </a:cubicBezTo>
                  <a:cubicBezTo>
                    <a:pt x="1123" y="955"/>
                    <a:pt x="1109" y="945"/>
                    <a:pt x="1097" y="936"/>
                  </a:cubicBezTo>
                  <a:lnTo>
                    <a:pt x="1101" y="929"/>
                  </a:lnTo>
                  <a:cubicBezTo>
                    <a:pt x="1104" y="926"/>
                    <a:pt x="1107" y="923"/>
                    <a:pt x="1085" y="917"/>
                  </a:cubicBezTo>
                  <a:cubicBezTo>
                    <a:pt x="1069" y="904"/>
                    <a:pt x="1050" y="895"/>
                    <a:pt x="1054" y="892"/>
                  </a:cubicBezTo>
                  <a:lnTo>
                    <a:pt x="1054" y="892"/>
                  </a:lnTo>
                  <a:cubicBezTo>
                    <a:pt x="1066" y="900"/>
                    <a:pt x="1081" y="909"/>
                    <a:pt x="1088" y="909"/>
                  </a:cubicBezTo>
                  <a:cubicBezTo>
                    <a:pt x="1089" y="909"/>
                    <a:pt x="1091" y="909"/>
                    <a:pt x="1091" y="908"/>
                  </a:cubicBezTo>
                  <a:cubicBezTo>
                    <a:pt x="1091" y="907"/>
                    <a:pt x="1092" y="907"/>
                    <a:pt x="1093" y="907"/>
                  </a:cubicBezTo>
                  <a:cubicBezTo>
                    <a:pt x="1098" y="907"/>
                    <a:pt x="1110" y="917"/>
                    <a:pt x="1110" y="917"/>
                  </a:cubicBezTo>
                  <a:cubicBezTo>
                    <a:pt x="1120" y="924"/>
                    <a:pt x="1126" y="927"/>
                    <a:pt x="1130" y="927"/>
                  </a:cubicBezTo>
                  <a:cubicBezTo>
                    <a:pt x="1138" y="927"/>
                    <a:pt x="1130" y="910"/>
                    <a:pt x="1119" y="901"/>
                  </a:cubicBezTo>
                  <a:cubicBezTo>
                    <a:pt x="1100" y="887"/>
                    <a:pt x="1092" y="880"/>
                    <a:pt x="1096" y="880"/>
                  </a:cubicBezTo>
                  <a:lnTo>
                    <a:pt x="1096" y="880"/>
                  </a:lnTo>
                  <a:cubicBezTo>
                    <a:pt x="1100" y="880"/>
                    <a:pt x="1109" y="884"/>
                    <a:pt x="1126" y="892"/>
                  </a:cubicBezTo>
                  <a:cubicBezTo>
                    <a:pt x="1134" y="896"/>
                    <a:pt x="1139" y="898"/>
                    <a:pt x="1141" y="898"/>
                  </a:cubicBezTo>
                  <a:cubicBezTo>
                    <a:pt x="1147" y="898"/>
                    <a:pt x="1117" y="876"/>
                    <a:pt x="1075" y="854"/>
                  </a:cubicBezTo>
                  <a:lnTo>
                    <a:pt x="1019" y="823"/>
                  </a:lnTo>
                  <a:lnTo>
                    <a:pt x="1075" y="851"/>
                  </a:lnTo>
                  <a:cubicBezTo>
                    <a:pt x="1116" y="867"/>
                    <a:pt x="1135" y="875"/>
                    <a:pt x="1141" y="875"/>
                  </a:cubicBezTo>
                  <a:cubicBezTo>
                    <a:pt x="1146" y="875"/>
                    <a:pt x="1138" y="868"/>
                    <a:pt x="1122" y="854"/>
                  </a:cubicBezTo>
                  <a:cubicBezTo>
                    <a:pt x="1113" y="845"/>
                    <a:pt x="1109" y="841"/>
                    <a:pt x="1112" y="841"/>
                  </a:cubicBezTo>
                  <a:lnTo>
                    <a:pt x="1112" y="841"/>
                  </a:lnTo>
                  <a:cubicBezTo>
                    <a:pt x="1114" y="841"/>
                    <a:pt x="1118" y="842"/>
                    <a:pt x="1126" y="845"/>
                  </a:cubicBezTo>
                  <a:cubicBezTo>
                    <a:pt x="1133" y="849"/>
                    <a:pt x="1137" y="850"/>
                    <a:pt x="1141" y="850"/>
                  </a:cubicBezTo>
                  <a:cubicBezTo>
                    <a:pt x="1145" y="850"/>
                    <a:pt x="1147" y="846"/>
                    <a:pt x="1151" y="839"/>
                  </a:cubicBezTo>
                  <a:cubicBezTo>
                    <a:pt x="1157" y="826"/>
                    <a:pt x="1157" y="823"/>
                    <a:pt x="1138" y="817"/>
                  </a:cubicBezTo>
                  <a:cubicBezTo>
                    <a:pt x="1138" y="817"/>
                    <a:pt x="1138" y="814"/>
                    <a:pt x="1141" y="807"/>
                  </a:cubicBezTo>
                  <a:cubicBezTo>
                    <a:pt x="1151" y="810"/>
                    <a:pt x="1158" y="811"/>
                    <a:pt x="1161" y="811"/>
                  </a:cubicBezTo>
                  <a:cubicBezTo>
                    <a:pt x="1171" y="811"/>
                    <a:pt x="1153" y="802"/>
                    <a:pt x="1122" y="795"/>
                  </a:cubicBezTo>
                  <a:cubicBezTo>
                    <a:pt x="1122" y="795"/>
                    <a:pt x="1126" y="792"/>
                    <a:pt x="1126" y="788"/>
                  </a:cubicBezTo>
                  <a:lnTo>
                    <a:pt x="1144" y="795"/>
                  </a:lnTo>
                  <a:cubicBezTo>
                    <a:pt x="1148" y="795"/>
                    <a:pt x="1150" y="795"/>
                    <a:pt x="1153" y="795"/>
                  </a:cubicBezTo>
                  <a:cubicBezTo>
                    <a:pt x="1167" y="795"/>
                    <a:pt x="1171" y="787"/>
                    <a:pt x="1179" y="760"/>
                  </a:cubicBezTo>
                  <a:cubicBezTo>
                    <a:pt x="1188" y="723"/>
                    <a:pt x="1188" y="720"/>
                    <a:pt x="1148" y="713"/>
                  </a:cubicBezTo>
                  <a:cubicBezTo>
                    <a:pt x="1120" y="705"/>
                    <a:pt x="1111" y="701"/>
                    <a:pt x="1120" y="701"/>
                  </a:cubicBezTo>
                  <a:cubicBezTo>
                    <a:pt x="1125" y="701"/>
                    <a:pt x="1134" y="702"/>
                    <a:pt x="1148" y="704"/>
                  </a:cubicBezTo>
                  <a:cubicBezTo>
                    <a:pt x="1158" y="705"/>
                    <a:pt x="1169" y="706"/>
                    <a:pt x="1175" y="706"/>
                  </a:cubicBezTo>
                  <a:cubicBezTo>
                    <a:pt x="1180" y="706"/>
                    <a:pt x="1180" y="705"/>
                    <a:pt x="1169" y="704"/>
                  </a:cubicBezTo>
                  <a:cubicBezTo>
                    <a:pt x="1169" y="704"/>
                    <a:pt x="1169" y="694"/>
                    <a:pt x="1191" y="694"/>
                  </a:cubicBezTo>
                  <a:cubicBezTo>
                    <a:pt x="1235" y="685"/>
                    <a:pt x="1216" y="679"/>
                    <a:pt x="1195" y="676"/>
                  </a:cubicBezTo>
                  <a:cubicBezTo>
                    <a:pt x="1154" y="676"/>
                    <a:pt x="1176" y="676"/>
                    <a:pt x="1195" y="673"/>
                  </a:cubicBezTo>
                  <a:cubicBezTo>
                    <a:pt x="1216" y="669"/>
                    <a:pt x="1238" y="666"/>
                    <a:pt x="1216" y="666"/>
                  </a:cubicBezTo>
                  <a:cubicBezTo>
                    <a:pt x="1198" y="660"/>
                    <a:pt x="1179" y="635"/>
                    <a:pt x="1220" y="635"/>
                  </a:cubicBezTo>
                  <a:cubicBezTo>
                    <a:pt x="1220" y="635"/>
                    <a:pt x="1220" y="632"/>
                    <a:pt x="1220" y="626"/>
                  </a:cubicBezTo>
                  <a:cubicBezTo>
                    <a:pt x="1201" y="626"/>
                    <a:pt x="1201" y="616"/>
                    <a:pt x="1201" y="610"/>
                  </a:cubicBezTo>
                  <a:cubicBezTo>
                    <a:pt x="1201" y="600"/>
                    <a:pt x="1201" y="597"/>
                    <a:pt x="1220" y="594"/>
                  </a:cubicBezTo>
                  <a:cubicBezTo>
                    <a:pt x="1226" y="596"/>
                    <a:pt x="1230" y="597"/>
                    <a:pt x="1233" y="597"/>
                  </a:cubicBezTo>
                  <a:cubicBezTo>
                    <a:pt x="1240" y="597"/>
                    <a:pt x="1235" y="592"/>
                    <a:pt x="1220" y="585"/>
                  </a:cubicBezTo>
                  <a:cubicBezTo>
                    <a:pt x="1220" y="582"/>
                    <a:pt x="1179" y="579"/>
                    <a:pt x="1179" y="575"/>
                  </a:cubicBezTo>
                  <a:cubicBezTo>
                    <a:pt x="1172" y="576"/>
                    <a:pt x="1166" y="577"/>
                    <a:pt x="1161" y="577"/>
                  </a:cubicBezTo>
                  <a:cubicBezTo>
                    <a:pt x="1148" y="577"/>
                    <a:pt x="1138" y="574"/>
                    <a:pt x="1138" y="572"/>
                  </a:cubicBezTo>
                  <a:lnTo>
                    <a:pt x="1157" y="569"/>
                  </a:lnTo>
                  <a:lnTo>
                    <a:pt x="1198" y="566"/>
                  </a:lnTo>
                  <a:cubicBezTo>
                    <a:pt x="1198" y="563"/>
                    <a:pt x="1198" y="559"/>
                    <a:pt x="1188" y="559"/>
                  </a:cubicBezTo>
                  <a:cubicBezTo>
                    <a:pt x="1185" y="559"/>
                    <a:pt x="1182" y="559"/>
                    <a:pt x="1179" y="560"/>
                  </a:cubicBezTo>
                  <a:cubicBezTo>
                    <a:pt x="1198" y="553"/>
                    <a:pt x="1198" y="550"/>
                    <a:pt x="1198" y="541"/>
                  </a:cubicBezTo>
                  <a:cubicBezTo>
                    <a:pt x="1198" y="532"/>
                    <a:pt x="1195" y="522"/>
                    <a:pt x="1176" y="522"/>
                  </a:cubicBezTo>
                  <a:cubicBezTo>
                    <a:pt x="1212" y="514"/>
                    <a:pt x="1211" y="490"/>
                    <a:pt x="1180" y="490"/>
                  </a:cubicBezTo>
                  <a:cubicBezTo>
                    <a:pt x="1177" y="490"/>
                    <a:pt x="1173" y="490"/>
                    <a:pt x="1169" y="491"/>
                  </a:cubicBezTo>
                  <a:cubicBezTo>
                    <a:pt x="1165" y="492"/>
                    <a:pt x="1161" y="492"/>
                    <a:pt x="1158" y="492"/>
                  </a:cubicBezTo>
                  <a:cubicBezTo>
                    <a:pt x="1151" y="492"/>
                    <a:pt x="1153" y="488"/>
                    <a:pt x="1169" y="481"/>
                  </a:cubicBezTo>
                  <a:cubicBezTo>
                    <a:pt x="1188" y="472"/>
                    <a:pt x="1188" y="472"/>
                    <a:pt x="1166" y="472"/>
                  </a:cubicBezTo>
                  <a:cubicBezTo>
                    <a:pt x="1164" y="472"/>
                    <a:pt x="1162" y="473"/>
                    <a:pt x="1161" y="473"/>
                  </a:cubicBezTo>
                  <a:cubicBezTo>
                    <a:pt x="1153" y="473"/>
                    <a:pt x="1169" y="464"/>
                    <a:pt x="1185" y="456"/>
                  </a:cubicBezTo>
                  <a:cubicBezTo>
                    <a:pt x="1223" y="441"/>
                    <a:pt x="1223" y="437"/>
                    <a:pt x="1201" y="437"/>
                  </a:cubicBezTo>
                  <a:cubicBezTo>
                    <a:pt x="1179" y="434"/>
                    <a:pt x="1176" y="425"/>
                    <a:pt x="1176" y="422"/>
                  </a:cubicBezTo>
                  <a:cubicBezTo>
                    <a:pt x="1166" y="420"/>
                    <a:pt x="1160" y="419"/>
                    <a:pt x="1156" y="419"/>
                  </a:cubicBezTo>
                  <a:cubicBezTo>
                    <a:pt x="1150" y="419"/>
                    <a:pt x="1145" y="421"/>
                    <a:pt x="1135" y="428"/>
                  </a:cubicBezTo>
                  <a:cubicBezTo>
                    <a:pt x="1119" y="431"/>
                    <a:pt x="1107" y="434"/>
                    <a:pt x="1094" y="437"/>
                  </a:cubicBezTo>
                  <a:cubicBezTo>
                    <a:pt x="1077" y="437"/>
                    <a:pt x="1085" y="433"/>
                    <a:pt x="1089" y="433"/>
                  </a:cubicBezTo>
                  <a:cubicBezTo>
                    <a:pt x="1090" y="433"/>
                    <a:pt x="1091" y="434"/>
                    <a:pt x="1091" y="434"/>
                  </a:cubicBezTo>
                  <a:cubicBezTo>
                    <a:pt x="1113" y="434"/>
                    <a:pt x="1113" y="431"/>
                    <a:pt x="1132" y="419"/>
                  </a:cubicBezTo>
                  <a:cubicBezTo>
                    <a:pt x="1151" y="409"/>
                    <a:pt x="1148" y="400"/>
                    <a:pt x="1148" y="397"/>
                  </a:cubicBezTo>
                  <a:cubicBezTo>
                    <a:pt x="1144" y="394"/>
                    <a:pt x="1141" y="384"/>
                    <a:pt x="1141" y="381"/>
                  </a:cubicBezTo>
                  <a:cubicBezTo>
                    <a:pt x="1152" y="368"/>
                    <a:pt x="1154" y="361"/>
                    <a:pt x="1148" y="361"/>
                  </a:cubicBezTo>
                  <a:cubicBezTo>
                    <a:pt x="1145" y="361"/>
                    <a:pt x="1141" y="362"/>
                    <a:pt x="1135" y="365"/>
                  </a:cubicBezTo>
                  <a:lnTo>
                    <a:pt x="1116" y="375"/>
                  </a:lnTo>
                  <a:cubicBezTo>
                    <a:pt x="1147" y="357"/>
                    <a:pt x="1138" y="323"/>
                    <a:pt x="1112" y="323"/>
                  </a:cubicBezTo>
                  <a:cubicBezTo>
                    <a:pt x="1107" y="323"/>
                    <a:pt x="1101" y="325"/>
                    <a:pt x="1094" y="328"/>
                  </a:cubicBezTo>
                  <a:lnTo>
                    <a:pt x="1113" y="315"/>
                  </a:lnTo>
                  <a:cubicBezTo>
                    <a:pt x="1129" y="306"/>
                    <a:pt x="1129" y="303"/>
                    <a:pt x="1122" y="293"/>
                  </a:cubicBezTo>
                  <a:cubicBezTo>
                    <a:pt x="1122" y="290"/>
                    <a:pt x="1097" y="287"/>
                    <a:pt x="1088" y="278"/>
                  </a:cubicBezTo>
                  <a:cubicBezTo>
                    <a:pt x="1082" y="267"/>
                    <a:pt x="1077" y="259"/>
                    <a:pt x="1069" y="259"/>
                  </a:cubicBezTo>
                  <a:cubicBezTo>
                    <a:pt x="1066" y="259"/>
                    <a:pt x="1062" y="261"/>
                    <a:pt x="1057" y="265"/>
                  </a:cubicBezTo>
                  <a:cubicBezTo>
                    <a:pt x="1054" y="262"/>
                    <a:pt x="1054" y="262"/>
                    <a:pt x="1069" y="249"/>
                  </a:cubicBezTo>
                  <a:cubicBezTo>
                    <a:pt x="1091" y="240"/>
                    <a:pt x="1088" y="237"/>
                    <a:pt x="1085" y="234"/>
                  </a:cubicBezTo>
                  <a:cubicBezTo>
                    <a:pt x="1084" y="233"/>
                    <a:pt x="1083" y="232"/>
                    <a:pt x="1082" y="232"/>
                  </a:cubicBezTo>
                  <a:cubicBezTo>
                    <a:pt x="1076" y="232"/>
                    <a:pt x="1063" y="243"/>
                    <a:pt x="1050" y="256"/>
                  </a:cubicBezTo>
                  <a:cubicBezTo>
                    <a:pt x="1043" y="261"/>
                    <a:pt x="1038" y="263"/>
                    <a:pt x="1036" y="263"/>
                  </a:cubicBezTo>
                  <a:cubicBezTo>
                    <a:pt x="1033" y="263"/>
                    <a:pt x="1035" y="258"/>
                    <a:pt x="1041" y="246"/>
                  </a:cubicBezTo>
                  <a:cubicBezTo>
                    <a:pt x="1051" y="229"/>
                    <a:pt x="1045" y="218"/>
                    <a:pt x="1034" y="218"/>
                  </a:cubicBezTo>
                  <a:cubicBezTo>
                    <a:pt x="1030" y="218"/>
                    <a:pt x="1026" y="219"/>
                    <a:pt x="1022" y="221"/>
                  </a:cubicBezTo>
                  <a:cubicBezTo>
                    <a:pt x="1019" y="218"/>
                    <a:pt x="1016" y="215"/>
                    <a:pt x="1032" y="199"/>
                  </a:cubicBezTo>
                  <a:cubicBezTo>
                    <a:pt x="1040" y="188"/>
                    <a:pt x="1046" y="174"/>
                    <a:pt x="1037" y="174"/>
                  </a:cubicBezTo>
                  <a:cubicBezTo>
                    <a:pt x="1033" y="174"/>
                    <a:pt x="1026" y="177"/>
                    <a:pt x="1016" y="184"/>
                  </a:cubicBezTo>
                  <a:cubicBezTo>
                    <a:pt x="1013" y="181"/>
                    <a:pt x="1013" y="181"/>
                    <a:pt x="1028" y="168"/>
                  </a:cubicBezTo>
                  <a:cubicBezTo>
                    <a:pt x="1034" y="157"/>
                    <a:pt x="1042" y="146"/>
                    <a:pt x="1041" y="146"/>
                  </a:cubicBezTo>
                  <a:lnTo>
                    <a:pt x="1041" y="146"/>
                  </a:lnTo>
                  <a:cubicBezTo>
                    <a:pt x="1040" y="146"/>
                    <a:pt x="1034" y="151"/>
                    <a:pt x="1022" y="162"/>
                  </a:cubicBezTo>
                  <a:cubicBezTo>
                    <a:pt x="1017" y="163"/>
                    <a:pt x="1012" y="164"/>
                    <a:pt x="1009" y="164"/>
                  </a:cubicBezTo>
                  <a:cubicBezTo>
                    <a:pt x="998" y="164"/>
                    <a:pt x="995" y="156"/>
                    <a:pt x="1000" y="140"/>
                  </a:cubicBezTo>
                  <a:cubicBezTo>
                    <a:pt x="998" y="138"/>
                    <a:pt x="996" y="137"/>
                    <a:pt x="993" y="137"/>
                  </a:cubicBezTo>
                  <a:cubicBezTo>
                    <a:pt x="990" y="137"/>
                    <a:pt x="986" y="140"/>
                    <a:pt x="978" y="149"/>
                  </a:cubicBezTo>
                  <a:lnTo>
                    <a:pt x="966" y="168"/>
                  </a:lnTo>
                  <a:cubicBezTo>
                    <a:pt x="977" y="148"/>
                    <a:pt x="983" y="139"/>
                    <a:pt x="981" y="139"/>
                  </a:cubicBezTo>
                  <a:lnTo>
                    <a:pt x="981" y="139"/>
                  </a:lnTo>
                  <a:cubicBezTo>
                    <a:pt x="980" y="139"/>
                    <a:pt x="973" y="147"/>
                    <a:pt x="959" y="162"/>
                  </a:cubicBezTo>
                  <a:cubicBezTo>
                    <a:pt x="954" y="169"/>
                    <a:pt x="950" y="173"/>
                    <a:pt x="949" y="173"/>
                  </a:cubicBezTo>
                  <a:cubicBezTo>
                    <a:pt x="948" y="173"/>
                    <a:pt x="950" y="168"/>
                    <a:pt x="956" y="159"/>
                  </a:cubicBezTo>
                  <a:cubicBezTo>
                    <a:pt x="966" y="140"/>
                    <a:pt x="963" y="137"/>
                    <a:pt x="963" y="137"/>
                  </a:cubicBezTo>
                  <a:cubicBezTo>
                    <a:pt x="962" y="136"/>
                    <a:pt x="958" y="136"/>
                    <a:pt x="952" y="136"/>
                  </a:cubicBezTo>
                  <a:lnTo>
                    <a:pt x="952" y="136"/>
                  </a:lnTo>
                  <a:cubicBezTo>
                    <a:pt x="942" y="136"/>
                    <a:pt x="925" y="136"/>
                    <a:pt x="912" y="127"/>
                  </a:cubicBezTo>
                  <a:cubicBezTo>
                    <a:pt x="898" y="118"/>
                    <a:pt x="888" y="113"/>
                    <a:pt x="880" y="113"/>
                  </a:cubicBezTo>
                  <a:cubicBezTo>
                    <a:pt x="874" y="113"/>
                    <a:pt x="870" y="116"/>
                    <a:pt x="865" y="124"/>
                  </a:cubicBezTo>
                  <a:cubicBezTo>
                    <a:pt x="859" y="132"/>
                    <a:pt x="856" y="135"/>
                    <a:pt x="855" y="135"/>
                  </a:cubicBezTo>
                  <a:cubicBezTo>
                    <a:pt x="854" y="135"/>
                    <a:pt x="856" y="131"/>
                    <a:pt x="859" y="121"/>
                  </a:cubicBezTo>
                  <a:cubicBezTo>
                    <a:pt x="865" y="99"/>
                    <a:pt x="862" y="96"/>
                    <a:pt x="856" y="96"/>
                  </a:cubicBezTo>
                  <a:cubicBezTo>
                    <a:pt x="853" y="93"/>
                    <a:pt x="850" y="93"/>
                    <a:pt x="859" y="74"/>
                  </a:cubicBezTo>
                  <a:lnTo>
                    <a:pt x="859" y="74"/>
                  </a:lnTo>
                  <a:cubicBezTo>
                    <a:pt x="847" y="90"/>
                    <a:pt x="847" y="90"/>
                    <a:pt x="840" y="90"/>
                  </a:cubicBezTo>
                  <a:cubicBezTo>
                    <a:pt x="846" y="78"/>
                    <a:pt x="847" y="72"/>
                    <a:pt x="845" y="72"/>
                  </a:cubicBezTo>
                  <a:lnTo>
                    <a:pt x="845" y="72"/>
                  </a:lnTo>
                  <a:cubicBezTo>
                    <a:pt x="844" y="72"/>
                    <a:pt x="840" y="76"/>
                    <a:pt x="834" y="83"/>
                  </a:cubicBezTo>
                  <a:cubicBezTo>
                    <a:pt x="825" y="102"/>
                    <a:pt x="820" y="112"/>
                    <a:pt x="820" y="112"/>
                  </a:cubicBezTo>
                  <a:cubicBezTo>
                    <a:pt x="819" y="112"/>
                    <a:pt x="823" y="102"/>
                    <a:pt x="831" y="83"/>
                  </a:cubicBezTo>
                  <a:cubicBezTo>
                    <a:pt x="836" y="70"/>
                    <a:pt x="835" y="53"/>
                    <a:pt x="833" y="53"/>
                  </a:cubicBezTo>
                  <a:lnTo>
                    <a:pt x="833" y="53"/>
                  </a:lnTo>
                  <a:cubicBezTo>
                    <a:pt x="833" y="53"/>
                    <a:pt x="832" y="55"/>
                    <a:pt x="831" y="61"/>
                  </a:cubicBezTo>
                  <a:cubicBezTo>
                    <a:pt x="822" y="80"/>
                    <a:pt x="815" y="77"/>
                    <a:pt x="806" y="96"/>
                  </a:cubicBezTo>
                  <a:cubicBezTo>
                    <a:pt x="800" y="93"/>
                    <a:pt x="797" y="93"/>
                    <a:pt x="803" y="71"/>
                  </a:cubicBezTo>
                  <a:cubicBezTo>
                    <a:pt x="804" y="64"/>
                    <a:pt x="802" y="62"/>
                    <a:pt x="798" y="62"/>
                  </a:cubicBezTo>
                  <a:cubicBezTo>
                    <a:pt x="790" y="62"/>
                    <a:pt x="778" y="71"/>
                    <a:pt x="771" y="83"/>
                  </a:cubicBezTo>
                  <a:cubicBezTo>
                    <a:pt x="768" y="92"/>
                    <a:pt x="766" y="97"/>
                    <a:pt x="765" y="97"/>
                  </a:cubicBezTo>
                  <a:cubicBezTo>
                    <a:pt x="764" y="97"/>
                    <a:pt x="764" y="92"/>
                    <a:pt x="765" y="80"/>
                  </a:cubicBezTo>
                  <a:cubicBezTo>
                    <a:pt x="771" y="61"/>
                    <a:pt x="768" y="58"/>
                    <a:pt x="765" y="58"/>
                  </a:cubicBezTo>
                  <a:cubicBezTo>
                    <a:pt x="762" y="64"/>
                    <a:pt x="761" y="66"/>
                    <a:pt x="760" y="66"/>
                  </a:cubicBezTo>
                  <a:cubicBezTo>
                    <a:pt x="758" y="66"/>
                    <a:pt x="761" y="52"/>
                    <a:pt x="765" y="36"/>
                  </a:cubicBezTo>
                  <a:cubicBezTo>
                    <a:pt x="775" y="18"/>
                    <a:pt x="771" y="18"/>
                    <a:pt x="762" y="14"/>
                  </a:cubicBezTo>
                  <a:cubicBezTo>
                    <a:pt x="756" y="26"/>
                    <a:pt x="748" y="29"/>
                    <a:pt x="740" y="29"/>
                  </a:cubicBezTo>
                  <a:cubicBezTo>
                    <a:pt x="734" y="29"/>
                    <a:pt x="729" y="28"/>
                    <a:pt x="724" y="27"/>
                  </a:cubicBezTo>
                  <a:cubicBezTo>
                    <a:pt x="722" y="26"/>
                    <a:pt x="720" y="26"/>
                    <a:pt x="718" y="26"/>
                  </a:cubicBezTo>
                  <a:cubicBezTo>
                    <a:pt x="701" y="26"/>
                    <a:pt x="694" y="47"/>
                    <a:pt x="681" y="80"/>
                  </a:cubicBezTo>
                  <a:lnTo>
                    <a:pt x="671" y="121"/>
                  </a:lnTo>
                  <a:lnTo>
                    <a:pt x="677" y="80"/>
                  </a:lnTo>
                  <a:cubicBezTo>
                    <a:pt x="681" y="61"/>
                    <a:pt x="681" y="18"/>
                    <a:pt x="681" y="18"/>
                  </a:cubicBezTo>
                  <a:lnTo>
                    <a:pt x="681" y="18"/>
                  </a:lnTo>
                  <a:cubicBezTo>
                    <a:pt x="677" y="18"/>
                    <a:pt x="674" y="39"/>
                    <a:pt x="671" y="58"/>
                  </a:cubicBezTo>
                  <a:cubicBezTo>
                    <a:pt x="671" y="69"/>
                    <a:pt x="670" y="74"/>
                    <a:pt x="668" y="74"/>
                  </a:cubicBezTo>
                  <a:cubicBezTo>
                    <a:pt x="666" y="74"/>
                    <a:pt x="663" y="68"/>
                    <a:pt x="662" y="58"/>
                  </a:cubicBezTo>
                  <a:cubicBezTo>
                    <a:pt x="659" y="47"/>
                    <a:pt x="655" y="41"/>
                    <a:pt x="652" y="41"/>
                  </a:cubicBezTo>
                  <a:cubicBezTo>
                    <a:pt x="649" y="41"/>
                    <a:pt x="646" y="46"/>
                    <a:pt x="643" y="55"/>
                  </a:cubicBezTo>
                  <a:cubicBezTo>
                    <a:pt x="640" y="55"/>
                    <a:pt x="637" y="55"/>
                    <a:pt x="634" y="33"/>
                  </a:cubicBezTo>
                  <a:cubicBezTo>
                    <a:pt x="630" y="33"/>
                    <a:pt x="630" y="33"/>
                    <a:pt x="627" y="55"/>
                  </a:cubicBezTo>
                  <a:cubicBezTo>
                    <a:pt x="627" y="64"/>
                    <a:pt x="627" y="69"/>
                    <a:pt x="625" y="69"/>
                  </a:cubicBezTo>
                  <a:cubicBezTo>
                    <a:pt x="624" y="69"/>
                    <a:pt x="623" y="63"/>
                    <a:pt x="621" y="52"/>
                  </a:cubicBezTo>
                  <a:cubicBezTo>
                    <a:pt x="619" y="28"/>
                    <a:pt x="613" y="18"/>
                    <a:pt x="608" y="18"/>
                  </a:cubicBezTo>
                  <a:cubicBezTo>
                    <a:pt x="605" y="18"/>
                    <a:pt x="602" y="22"/>
                    <a:pt x="602" y="30"/>
                  </a:cubicBezTo>
                  <a:cubicBezTo>
                    <a:pt x="602" y="52"/>
                    <a:pt x="599" y="52"/>
                    <a:pt x="596" y="52"/>
                  </a:cubicBezTo>
                  <a:cubicBezTo>
                    <a:pt x="593" y="52"/>
                    <a:pt x="587" y="52"/>
                    <a:pt x="583" y="74"/>
                  </a:cubicBezTo>
                  <a:lnTo>
                    <a:pt x="577" y="74"/>
                  </a:lnTo>
                  <a:cubicBezTo>
                    <a:pt x="571" y="74"/>
                    <a:pt x="574" y="52"/>
                    <a:pt x="580" y="52"/>
                  </a:cubicBezTo>
                  <a:lnTo>
                    <a:pt x="574" y="30"/>
                  </a:lnTo>
                  <a:cubicBezTo>
                    <a:pt x="565" y="30"/>
                    <a:pt x="561" y="30"/>
                    <a:pt x="558" y="52"/>
                  </a:cubicBezTo>
                  <a:cubicBezTo>
                    <a:pt x="558" y="72"/>
                    <a:pt x="558" y="83"/>
                    <a:pt x="558" y="83"/>
                  </a:cubicBezTo>
                  <a:cubicBezTo>
                    <a:pt x="558" y="83"/>
                    <a:pt x="557" y="72"/>
                    <a:pt x="555" y="52"/>
                  </a:cubicBezTo>
                  <a:cubicBezTo>
                    <a:pt x="553" y="37"/>
                    <a:pt x="549" y="23"/>
                    <a:pt x="547" y="23"/>
                  </a:cubicBezTo>
                  <a:cubicBezTo>
                    <a:pt x="546" y="23"/>
                    <a:pt x="546" y="26"/>
                    <a:pt x="546" y="33"/>
                  </a:cubicBezTo>
                  <a:cubicBezTo>
                    <a:pt x="546" y="50"/>
                    <a:pt x="545" y="56"/>
                    <a:pt x="543" y="56"/>
                  </a:cubicBezTo>
                  <a:cubicBezTo>
                    <a:pt x="541" y="56"/>
                    <a:pt x="538" y="44"/>
                    <a:pt x="536" y="33"/>
                  </a:cubicBezTo>
                  <a:cubicBezTo>
                    <a:pt x="536" y="11"/>
                    <a:pt x="536" y="0"/>
                    <a:pt x="535" y="0"/>
                  </a:cubicBezTo>
                  <a:close/>
                  <a:moveTo>
                    <a:pt x="1256" y="1288"/>
                  </a:moveTo>
                  <a:cubicBezTo>
                    <a:pt x="1254" y="1288"/>
                    <a:pt x="1253" y="1289"/>
                    <a:pt x="1251" y="1290"/>
                  </a:cubicBezTo>
                  <a:cubicBezTo>
                    <a:pt x="1257" y="1306"/>
                    <a:pt x="1263" y="1315"/>
                    <a:pt x="1273" y="1327"/>
                  </a:cubicBezTo>
                  <a:cubicBezTo>
                    <a:pt x="1278" y="1333"/>
                    <a:pt x="1282" y="1336"/>
                    <a:pt x="1285" y="1336"/>
                  </a:cubicBezTo>
                  <a:cubicBezTo>
                    <a:pt x="1289" y="1336"/>
                    <a:pt x="1286" y="1325"/>
                    <a:pt x="1270" y="1302"/>
                  </a:cubicBezTo>
                  <a:cubicBezTo>
                    <a:pt x="1261" y="1292"/>
                    <a:pt x="1258" y="1288"/>
                    <a:pt x="1256" y="1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52"/>
            <p:cNvSpPr/>
            <p:nvPr/>
          </p:nvSpPr>
          <p:spPr>
            <a:xfrm>
              <a:off x="6496650" y="3021025"/>
              <a:ext cx="991575" cy="90300"/>
            </a:xfrm>
            <a:custGeom>
              <a:avLst/>
              <a:gdLst/>
              <a:ahLst/>
              <a:cxnLst/>
              <a:rect l="l" t="t" r="r" b="b"/>
              <a:pathLst>
                <a:path w="39663" h="3612" extrusionOk="0">
                  <a:moveTo>
                    <a:pt x="25500" y="0"/>
                  </a:moveTo>
                  <a:cubicBezTo>
                    <a:pt x="25448" y="0"/>
                    <a:pt x="25473" y="5"/>
                    <a:pt x="25545" y="20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4" y="4"/>
                  </a:cubicBezTo>
                  <a:cubicBezTo>
                    <a:pt x="25578" y="2"/>
                    <a:pt x="25528" y="0"/>
                    <a:pt x="25500" y="0"/>
                  </a:cubicBezTo>
                  <a:close/>
                  <a:moveTo>
                    <a:pt x="19898" y="45"/>
                  </a:moveTo>
                  <a:lnTo>
                    <a:pt x="19894" y="63"/>
                  </a:lnTo>
                  <a:lnTo>
                    <a:pt x="19894" y="85"/>
                  </a:lnTo>
                  <a:lnTo>
                    <a:pt x="19898" y="45"/>
                  </a:lnTo>
                  <a:close/>
                  <a:moveTo>
                    <a:pt x="23583" y="107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799" y="151"/>
                    <a:pt x="23799" y="132"/>
                    <a:pt x="23799" y="132"/>
                  </a:cubicBezTo>
                  <a:cubicBezTo>
                    <a:pt x="23799" y="132"/>
                    <a:pt x="23799" y="110"/>
                    <a:pt x="23693" y="110"/>
                  </a:cubicBezTo>
                  <a:lnTo>
                    <a:pt x="23583" y="107"/>
                  </a:lnTo>
                  <a:close/>
                  <a:moveTo>
                    <a:pt x="22496" y="154"/>
                  </a:moveTo>
                  <a:cubicBezTo>
                    <a:pt x="22605" y="157"/>
                    <a:pt x="22605" y="157"/>
                    <a:pt x="22602" y="176"/>
                  </a:cubicBezTo>
                  <a:lnTo>
                    <a:pt x="22496" y="176"/>
                  </a:lnTo>
                  <a:lnTo>
                    <a:pt x="22386" y="154"/>
                  </a:lnTo>
                  <a:close/>
                  <a:moveTo>
                    <a:pt x="21604" y="143"/>
                  </a:moveTo>
                  <a:cubicBezTo>
                    <a:pt x="21671" y="143"/>
                    <a:pt x="21707" y="162"/>
                    <a:pt x="21627" y="192"/>
                  </a:cubicBezTo>
                  <a:lnTo>
                    <a:pt x="21408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0" y="145"/>
                    <a:pt x="21579" y="143"/>
                    <a:pt x="21604" y="143"/>
                  </a:cubicBezTo>
                  <a:close/>
                  <a:moveTo>
                    <a:pt x="17784" y="131"/>
                  </a:moveTo>
                  <a:cubicBezTo>
                    <a:pt x="17812" y="131"/>
                    <a:pt x="17785" y="142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5" y="214"/>
                    <a:pt x="17490" y="214"/>
                  </a:cubicBezTo>
                  <a:cubicBezTo>
                    <a:pt x="17409" y="214"/>
                    <a:pt x="17513" y="190"/>
                    <a:pt x="17616" y="148"/>
                  </a:cubicBezTo>
                  <a:cubicBezTo>
                    <a:pt x="17709" y="137"/>
                    <a:pt x="17762" y="131"/>
                    <a:pt x="17784" y="131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1" y="264"/>
                  </a:lnTo>
                  <a:cubicBezTo>
                    <a:pt x="18371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1" y="248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7" y="277"/>
                    <a:pt x="24225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3"/>
                  </a:moveTo>
                  <a:lnTo>
                    <a:pt x="20756" y="295"/>
                  </a:lnTo>
                  <a:cubicBezTo>
                    <a:pt x="20687" y="295"/>
                    <a:pt x="20618" y="303"/>
                    <a:pt x="20576" y="303"/>
                  </a:cubicBezTo>
                  <a:cubicBezTo>
                    <a:pt x="20552" y="303"/>
                    <a:pt x="20537" y="300"/>
                    <a:pt x="20537" y="292"/>
                  </a:cubicBezTo>
                  <a:cubicBezTo>
                    <a:pt x="20430" y="292"/>
                    <a:pt x="20647" y="273"/>
                    <a:pt x="20756" y="273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1"/>
                    <a:pt x="26394" y="292"/>
                  </a:cubicBezTo>
                  <a:cubicBezTo>
                    <a:pt x="26504" y="295"/>
                    <a:pt x="26501" y="317"/>
                    <a:pt x="26501" y="317"/>
                  </a:cubicBezTo>
                  <a:cubicBezTo>
                    <a:pt x="26501" y="324"/>
                    <a:pt x="26491" y="326"/>
                    <a:pt x="26475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3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2" y="358"/>
                  </a:lnTo>
                  <a:lnTo>
                    <a:pt x="15122" y="308"/>
                  </a:lnTo>
                  <a:cubicBezTo>
                    <a:pt x="15242" y="270"/>
                    <a:pt x="15295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1"/>
                    <a:pt x="28346" y="339"/>
                  </a:cubicBezTo>
                  <a:cubicBezTo>
                    <a:pt x="28346" y="355"/>
                    <a:pt x="28346" y="360"/>
                    <a:pt x="28304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2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6"/>
                    <a:pt x="28995" y="386"/>
                  </a:cubicBezTo>
                  <a:lnTo>
                    <a:pt x="28888" y="361"/>
                  </a:lnTo>
                  <a:lnTo>
                    <a:pt x="28998" y="342"/>
                  </a:ln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cubicBezTo>
                    <a:pt x="9388" y="618"/>
                    <a:pt x="9288" y="621"/>
                    <a:pt x="9275" y="621"/>
                  </a:cubicBezTo>
                  <a:lnTo>
                    <a:pt x="9275" y="621"/>
                  </a:lnTo>
                  <a:cubicBezTo>
                    <a:pt x="9294" y="599"/>
                    <a:pt x="9495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10397" y="565"/>
                  </a:moveTo>
                  <a:cubicBezTo>
                    <a:pt x="10356" y="565"/>
                    <a:pt x="10302" y="568"/>
                    <a:pt x="10249" y="571"/>
                  </a:cubicBezTo>
                  <a:cubicBezTo>
                    <a:pt x="10216" y="570"/>
                    <a:pt x="10186" y="569"/>
                    <a:pt x="10158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8"/>
                    <a:pt x="9950" y="622"/>
                    <a:pt x="10005" y="622"/>
                  </a:cubicBezTo>
                  <a:cubicBezTo>
                    <a:pt x="10059" y="622"/>
                    <a:pt x="10140" y="618"/>
                    <a:pt x="10249" y="612"/>
                  </a:cubicBezTo>
                  <a:cubicBezTo>
                    <a:pt x="10321" y="606"/>
                    <a:pt x="10393" y="596"/>
                    <a:pt x="10465" y="577"/>
                  </a:cubicBezTo>
                  <a:cubicBezTo>
                    <a:pt x="10465" y="568"/>
                    <a:pt x="10437" y="565"/>
                    <a:pt x="10397" y="565"/>
                  </a:cubicBezTo>
                  <a:close/>
                  <a:moveTo>
                    <a:pt x="25717" y="693"/>
                  </a:moveTo>
                  <a:lnTo>
                    <a:pt x="25717" y="693"/>
                  </a:lnTo>
                  <a:cubicBezTo>
                    <a:pt x="25717" y="693"/>
                    <a:pt x="25717" y="693"/>
                    <a:pt x="25717" y="693"/>
                  </a:cubicBezTo>
                  <a:lnTo>
                    <a:pt x="25717" y="693"/>
                  </a:lnTo>
                  <a:cubicBezTo>
                    <a:pt x="25717" y="693"/>
                    <a:pt x="25717" y="693"/>
                    <a:pt x="25717" y="693"/>
                  </a:cubicBezTo>
                  <a:close/>
                  <a:moveTo>
                    <a:pt x="25717" y="693"/>
                  </a:moveTo>
                  <a:cubicBezTo>
                    <a:pt x="25719" y="694"/>
                    <a:pt x="25607" y="712"/>
                    <a:pt x="25607" y="731"/>
                  </a:cubicBezTo>
                  <a:cubicBezTo>
                    <a:pt x="25607" y="741"/>
                    <a:pt x="25630" y="747"/>
                    <a:pt x="25665" y="747"/>
                  </a:cubicBezTo>
                  <a:cubicBezTo>
                    <a:pt x="25707" y="747"/>
                    <a:pt x="25766" y="739"/>
                    <a:pt x="25827" y="718"/>
                  </a:cubicBezTo>
                  <a:cubicBezTo>
                    <a:pt x="25827" y="697"/>
                    <a:pt x="25827" y="697"/>
                    <a:pt x="25717" y="693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4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0" y="824"/>
                    <a:pt x="3750" y="819"/>
                    <a:pt x="3726" y="819"/>
                  </a:cubicBezTo>
                  <a:close/>
                  <a:moveTo>
                    <a:pt x="36030" y="812"/>
                  </a:moveTo>
                  <a:lnTo>
                    <a:pt x="36137" y="822"/>
                  </a:lnTo>
                  <a:cubicBezTo>
                    <a:pt x="36134" y="838"/>
                    <a:pt x="36132" y="855"/>
                    <a:pt x="36069" y="855"/>
                  </a:cubicBezTo>
                  <a:cubicBezTo>
                    <a:pt x="36057" y="855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0" y="812"/>
                  </a:lnTo>
                  <a:close/>
                  <a:moveTo>
                    <a:pt x="3489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2" y="965"/>
                    <a:pt x="3426" y="963"/>
                    <a:pt x="3419" y="963"/>
                  </a:cubicBezTo>
                  <a:cubicBezTo>
                    <a:pt x="3393" y="963"/>
                    <a:pt x="3347" y="984"/>
                    <a:pt x="3433" y="991"/>
                  </a:cubicBezTo>
                  <a:lnTo>
                    <a:pt x="3436" y="1032"/>
                  </a:lnTo>
                  <a:cubicBezTo>
                    <a:pt x="3407" y="1034"/>
                    <a:pt x="3379" y="1035"/>
                    <a:pt x="3352" y="1035"/>
                  </a:cubicBezTo>
                  <a:cubicBezTo>
                    <a:pt x="3277" y="1035"/>
                    <a:pt x="3219" y="1026"/>
                    <a:pt x="3216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4" y="954"/>
                    <a:pt x="3447" y="949"/>
                    <a:pt x="3489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19" y="1110"/>
                  </a:lnTo>
                  <a:cubicBezTo>
                    <a:pt x="1919" y="1088"/>
                    <a:pt x="2025" y="1079"/>
                    <a:pt x="2135" y="1066"/>
                  </a:cubicBezTo>
                  <a:cubicBezTo>
                    <a:pt x="2179" y="1062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2" y="1267"/>
                    <a:pt x="38719" y="1270"/>
                    <a:pt x="38713" y="1289"/>
                  </a:cubicBezTo>
                  <a:cubicBezTo>
                    <a:pt x="38710" y="1293"/>
                    <a:pt x="38699" y="1295"/>
                    <a:pt x="38683" y="1295"/>
                  </a:cubicBezTo>
                  <a:cubicBezTo>
                    <a:pt x="38647" y="1295"/>
                    <a:pt x="38591" y="1286"/>
                    <a:pt x="38591" y="1286"/>
                  </a:cubicBezTo>
                  <a:cubicBezTo>
                    <a:pt x="38490" y="1251"/>
                    <a:pt x="38606" y="1248"/>
                    <a:pt x="38616" y="1229"/>
                  </a:cubicBezTo>
                  <a:close/>
                  <a:moveTo>
                    <a:pt x="24049" y="1323"/>
                  </a:moveTo>
                  <a:cubicBezTo>
                    <a:pt x="24067" y="1323"/>
                    <a:pt x="24078" y="1326"/>
                    <a:pt x="24078" y="1333"/>
                  </a:cubicBezTo>
                  <a:cubicBezTo>
                    <a:pt x="24078" y="1333"/>
                    <a:pt x="24075" y="1351"/>
                    <a:pt x="23965" y="1373"/>
                  </a:cubicBezTo>
                  <a:cubicBezTo>
                    <a:pt x="23965" y="1373"/>
                    <a:pt x="23922" y="1381"/>
                    <a:pt x="23890" y="1381"/>
                  </a:cubicBezTo>
                  <a:cubicBezTo>
                    <a:pt x="23872" y="1381"/>
                    <a:pt x="23858" y="1378"/>
                    <a:pt x="23859" y="1370"/>
                  </a:cubicBezTo>
                  <a:lnTo>
                    <a:pt x="23859" y="1351"/>
                  </a:lnTo>
                  <a:cubicBezTo>
                    <a:pt x="23934" y="1336"/>
                    <a:pt x="24009" y="1323"/>
                    <a:pt x="24049" y="1323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08"/>
                    <a:pt x="27689" y="1422"/>
                    <a:pt x="27599" y="1422"/>
                  </a:cubicBezTo>
                  <a:cubicBezTo>
                    <a:pt x="27583" y="1422"/>
                    <a:pt x="27567" y="1421"/>
                    <a:pt x="27550" y="1420"/>
                  </a:cubicBezTo>
                  <a:cubicBezTo>
                    <a:pt x="27441" y="1414"/>
                    <a:pt x="27444" y="1373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0"/>
                    <a:pt x="19735" y="1420"/>
                  </a:cubicBezTo>
                  <a:cubicBezTo>
                    <a:pt x="19735" y="1420"/>
                    <a:pt x="19735" y="1439"/>
                    <a:pt x="19628" y="1445"/>
                  </a:cubicBezTo>
                  <a:cubicBezTo>
                    <a:pt x="19628" y="1445"/>
                    <a:pt x="19518" y="1430"/>
                    <a:pt x="19518" y="1408"/>
                  </a:cubicBezTo>
                  <a:lnTo>
                    <a:pt x="19628" y="1405"/>
                  </a:lnTo>
                  <a:cubicBezTo>
                    <a:pt x="19641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5"/>
                    <a:pt x="1725" y="1464"/>
                  </a:cubicBezTo>
                  <a:lnTo>
                    <a:pt x="1834" y="1455"/>
                  </a:lnTo>
                  <a:cubicBezTo>
                    <a:pt x="1941" y="1442"/>
                    <a:pt x="1938" y="1424"/>
                    <a:pt x="1938" y="1402"/>
                  </a:cubicBezTo>
                  <a:close/>
                  <a:moveTo>
                    <a:pt x="18623" y="1495"/>
                  </a:moveTo>
                  <a:cubicBezTo>
                    <a:pt x="18653" y="1495"/>
                    <a:pt x="18653" y="1500"/>
                    <a:pt x="18653" y="1514"/>
                  </a:cubicBezTo>
                  <a:lnTo>
                    <a:pt x="18544" y="1521"/>
                  </a:lnTo>
                  <a:lnTo>
                    <a:pt x="18437" y="1505"/>
                  </a:lnTo>
                  <a:lnTo>
                    <a:pt x="18544" y="1499"/>
                  </a:lnTo>
                  <a:cubicBezTo>
                    <a:pt x="18582" y="1497"/>
                    <a:pt x="18607" y="1495"/>
                    <a:pt x="18623" y="1495"/>
                  </a:cubicBezTo>
                  <a:close/>
                  <a:moveTo>
                    <a:pt x="18296" y="1547"/>
                  </a:moveTo>
                  <a:cubicBezTo>
                    <a:pt x="18286" y="1547"/>
                    <a:pt x="18261" y="1551"/>
                    <a:pt x="18221" y="1561"/>
                  </a:cubicBezTo>
                  <a:cubicBezTo>
                    <a:pt x="18288" y="1558"/>
                    <a:pt x="18313" y="1547"/>
                    <a:pt x="18296" y="1547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3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3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5"/>
                  </a:cubicBezTo>
                  <a:cubicBezTo>
                    <a:pt x="16584" y="1678"/>
                    <a:pt x="16530" y="1690"/>
                    <a:pt x="16518" y="1690"/>
                  </a:cubicBezTo>
                  <a:cubicBezTo>
                    <a:pt x="16507" y="1690"/>
                    <a:pt x="16534" y="1680"/>
                    <a:pt x="16585" y="1659"/>
                  </a:cubicBezTo>
                  <a:cubicBezTo>
                    <a:pt x="16658" y="1627"/>
                    <a:pt x="16732" y="1613"/>
                    <a:pt x="16773" y="1613"/>
                  </a:cubicBezTo>
                  <a:close/>
                  <a:moveTo>
                    <a:pt x="17143" y="1685"/>
                  </a:moveTo>
                  <a:cubicBezTo>
                    <a:pt x="17141" y="1688"/>
                    <a:pt x="17140" y="1692"/>
                    <a:pt x="17140" y="1696"/>
                  </a:cubicBezTo>
                  <a:cubicBezTo>
                    <a:pt x="17146" y="1697"/>
                    <a:pt x="17152" y="1698"/>
                    <a:pt x="17157" y="1698"/>
                  </a:cubicBezTo>
                  <a:lnTo>
                    <a:pt x="17157" y="1698"/>
                  </a:lnTo>
                  <a:cubicBezTo>
                    <a:pt x="17152" y="1695"/>
                    <a:pt x="17146" y="1691"/>
                    <a:pt x="17143" y="1685"/>
                  </a:cubicBezTo>
                  <a:close/>
                  <a:moveTo>
                    <a:pt x="17157" y="1698"/>
                  </a:moveTo>
                  <a:lnTo>
                    <a:pt x="17157" y="1698"/>
                  </a:lnTo>
                  <a:cubicBezTo>
                    <a:pt x="17168" y="1704"/>
                    <a:pt x="17180" y="1707"/>
                    <a:pt x="17186" y="1707"/>
                  </a:cubicBezTo>
                  <a:cubicBezTo>
                    <a:pt x="17193" y="1707"/>
                    <a:pt x="17190" y="1703"/>
                    <a:pt x="17157" y="1698"/>
                  </a:cubicBezTo>
                  <a:close/>
                  <a:moveTo>
                    <a:pt x="15861" y="1787"/>
                  </a:moveTo>
                  <a:cubicBezTo>
                    <a:pt x="15871" y="1796"/>
                    <a:pt x="15871" y="1812"/>
                    <a:pt x="15864" y="1822"/>
                  </a:cubicBezTo>
                  <a:cubicBezTo>
                    <a:pt x="15855" y="1840"/>
                    <a:pt x="15830" y="1853"/>
                    <a:pt x="15777" y="1916"/>
                  </a:cubicBezTo>
                  <a:cubicBezTo>
                    <a:pt x="15733" y="1947"/>
                    <a:pt x="15692" y="1985"/>
                    <a:pt x="15654" y="2025"/>
                  </a:cubicBezTo>
                  <a:cubicBezTo>
                    <a:pt x="15683" y="1975"/>
                    <a:pt x="15714" y="1928"/>
                    <a:pt x="15748" y="1884"/>
                  </a:cubicBezTo>
                  <a:cubicBezTo>
                    <a:pt x="15777" y="1850"/>
                    <a:pt x="15811" y="1822"/>
                    <a:pt x="15849" y="1796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7"/>
                    <a:pt x="38979" y="2755"/>
                    <a:pt x="39089" y="2705"/>
                  </a:cubicBezTo>
                  <a:cubicBezTo>
                    <a:pt x="39127" y="2690"/>
                    <a:pt x="39161" y="2668"/>
                    <a:pt x="39199" y="2646"/>
                  </a:cubicBez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7"/>
                  </a:lnTo>
                  <a:cubicBezTo>
                    <a:pt x="37544" y="2965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5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4"/>
                    <a:pt x="16369" y="3069"/>
                  </a:cubicBezTo>
                  <a:cubicBezTo>
                    <a:pt x="16369" y="3067"/>
                    <a:pt x="16370" y="3064"/>
                    <a:pt x="16386" y="3064"/>
                  </a:cubicBezTo>
                  <a:close/>
                  <a:moveTo>
                    <a:pt x="30180" y="3351"/>
                  </a:move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8"/>
                    <a:pt x="29914" y="3398"/>
                  </a:cubicBezTo>
                  <a:cubicBezTo>
                    <a:pt x="29854" y="3398"/>
                    <a:pt x="29854" y="3393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2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3" y="3445"/>
                  </a:lnTo>
                  <a:cubicBezTo>
                    <a:pt x="25516" y="3427"/>
                    <a:pt x="25516" y="3407"/>
                    <a:pt x="25606" y="3407"/>
                  </a:cubicBezTo>
                  <a:close/>
                  <a:moveTo>
                    <a:pt x="20616" y="33"/>
                  </a:moveTo>
                  <a:cubicBezTo>
                    <a:pt x="20549" y="33"/>
                    <a:pt x="20548" y="43"/>
                    <a:pt x="20546" y="63"/>
                  </a:cubicBezTo>
                  <a:cubicBezTo>
                    <a:pt x="20546" y="76"/>
                    <a:pt x="20546" y="87"/>
                    <a:pt x="20527" y="87"/>
                  </a:cubicBezTo>
                  <a:cubicBezTo>
                    <a:pt x="20512" y="87"/>
                    <a:pt x="20486" y="81"/>
                    <a:pt x="20440" y="63"/>
                  </a:cubicBezTo>
                  <a:cubicBezTo>
                    <a:pt x="20406" y="57"/>
                    <a:pt x="20372" y="54"/>
                    <a:pt x="20335" y="54"/>
                  </a:cubicBezTo>
                  <a:cubicBezTo>
                    <a:pt x="20252" y="54"/>
                    <a:pt x="20153" y="68"/>
                    <a:pt x="20004" y="85"/>
                  </a:cubicBezTo>
                  <a:cubicBezTo>
                    <a:pt x="19894" y="107"/>
                    <a:pt x="19891" y="148"/>
                    <a:pt x="19891" y="167"/>
                  </a:cubicBezTo>
                  <a:cubicBezTo>
                    <a:pt x="19891" y="193"/>
                    <a:pt x="19891" y="204"/>
                    <a:pt x="19844" y="204"/>
                  </a:cubicBezTo>
                  <a:cubicBezTo>
                    <a:pt x="19812" y="204"/>
                    <a:pt x="19761" y="199"/>
                    <a:pt x="19675" y="192"/>
                  </a:cubicBezTo>
                  <a:cubicBezTo>
                    <a:pt x="19565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8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8"/>
                    <a:pt x="19462" y="89"/>
                  </a:cubicBezTo>
                  <a:cubicBezTo>
                    <a:pt x="19409" y="80"/>
                    <a:pt x="19357" y="75"/>
                    <a:pt x="19317" y="75"/>
                  </a:cubicBezTo>
                  <a:cubicBezTo>
                    <a:pt x="19274" y="75"/>
                    <a:pt x="19246" y="80"/>
                    <a:pt x="19246" y="92"/>
                  </a:cubicBezTo>
                  <a:cubicBezTo>
                    <a:pt x="19160" y="75"/>
                    <a:pt x="19011" y="73"/>
                    <a:pt x="18847" y="73"/>
                  </a:cubicBezTo>
                  <a:cubicBezTo>
                    <a:pt x="18800" y="73"/>
                    <a:pt x="18752" y="73"/>
                    <a:pt x="18704" y="73"/>
                  </a:cubicBezTo>
                  <a:cubicBezTo>
                    <a:pt x="18626" y="74"/>
                    <a:pt x="18536" y="75"/>
                    <a:pt x="18446" y="75"/>
                  </a:cubicBezTo>
                  <a:cubicBezTo>
                    <a:pt x="18283" y="75"/>
                    <a:pt x="18123" y="71"/>
                    <a:pt x="18052" y="57"/>
                  </a:cubicBezTo>
                  <a:cubicBezTo>
                    <a:pt x="17836" y="60"/>
                    <a:pt x="17726" y="63"/>
                    <a:pt x="17726" y="85"/>
                  </a:cubicBezTo>
                  <a:cubicBezTo>
                    <a:pt x="17726" y="110"/>
                    <a:pt x="17686" y="121"/>
                    <a:pt x="17654" y="121"/>
                  </a:cubicBezTo>
                  <a:cubicBezTo>
                    <a:pt x="17634" y="121"/>
                    <a:pt x="17616" y="116"/>
                    <a:pt x="17616" y="107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7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2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91" y="156"/>
                    <a:pt x="14325" y="153"/>
                    <a:pt x="14269" y="153"/>
                  </a:cubicBezTo>
                  <a:cubicBezTo>
                    <a:pt x="14174" y="153"/>
                    <a:pt x="14106" y="161"/>
                    <a:pt x="14037" y="176"/>
                  </a:cubicBezTo>
                  <a:cubicBezTo>
                    <a:pt x="13960" y="192"/>
                    <a:pt x="13939" y="207"/>
                    <a:pt x="13933" y="207"/>
                  </a:cubicBezTo>
                  <a:cubicBezTo>
                    <a:pt x="13931" y="207"/>
                    <a:pt x="13931" y="205"/>
                    <a:pt x="13931" y="198"/>
                  </a:cubicBezTo>
                  <a:cubicBezTo>
                    <a:pt x="13931" y="189"/>
                    <a:pt x="13881" y="185"/>
                    <a:pt x="13782" y="185"/>
                  </a:cubicBezTo>
                  <a:cubicBezTo>
                    <a:pt x="13673" y="185"/>
                    <a:pt x="13505" y="190"/>
                    <a:pt x="13279" y="198"/>
                  </a:cubicBezTo>
                  <a:cubicBezTo>
                    <a:pt x="12847" y="217"/>
                    <a:pt x="12847" y="217"/>
                    <a:pt x="12953" y="236"/>
                  </a:cubicBezTo>
                  <a:cubicBezTo>
                    <a:pt x="12780" y="251"/>
                    <a:pt x="12676" y="256"/>
                    <a:pt x="12614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3" y="203"/>
                    <a:pt x="12517" y="203"/>
                  </a:cubicBezTo>
                  <a:cubicBezTo>
                    <a:pt x="12466" y="203"/>
                    <a:pt x="12367" y="223"/>
                    <a:pt x="12304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8" y="303"/>
                    <a:pt x="11978" y="295"/>
                  </a:cubicBezTo>
                  <a:cubicBezTo>
                    <a:pt x="11978" y="277"/>
                    <a:pt x="12085" y="270"/>
                    <a:pt x="12195" y="267"/>
                  </a:cubicBezTo>
                  <a:lnTo>
                    <a:pt x="12195" y="226"/>
                  </a:lnTo>
                  <a:cubicBezTo>
                    <a:pt x="12187" y="226"/>
                    <a:pt x="12180" y="226"/>
                    <a:pt x="12172" y="226"/>
                  </a:cubicBezTo>
                  <a:cubicBezTo>
                    <a:pt x="12107" y="226"/>
                    <a:pt x="12040" y="238"/>
                    <a:pt x="11978" y="255"/>
                  </a:cubicBezTo>
                  <a:cubicBezTo>
                    <a:pt x="11906" y="258"/>
                    <a:pt x="11831" y="270"/>
                    <a:pt x="11762" y="286"/>
                  </a:cubicBezTo>
                  <a:cubicBezTo>
                    <a:pt x="11653" y="311"/>
                    <a:pt x="11653" y="333"/>
                    <a:pt x="11762" y="349"/>
                  </a:cubicBezTo>
                  <a:cubicBezTo>
                    <a:pt x="11869" y="364"/>
                    <a:pt x="11762" y="367"/>
                    <a:pt x="11653" y="374"/>
                  </a:cubicBezTo>
                  <a:cubicBezTo>
                    <a:pt x="11436" y="361"/>
                    <a:pt x="11436" y="342"/>
                    <a:pt x="11546" y="314"/>
                  </a:cubicBezTo>
                  <a:cubicBezTo>
                    <a:pt x="11653" y="311"/>
                    <a:pt x="11653" y="289"/>
                    <a:pt x="11653" y="270"/>
                  </a:cubicBezTo>
                  <a:cubicBezTo>
                    <a:pt x="11653" y="267"/>
                    <a:pt x="11642" y="266"/>
                    <a:pt x="11623" y="266"/>
                  </a:cubicBezTo>
                  <a:cubicBezTo>
                    <a:pt x="11508" y="266"/>
                    <a:pt x="11095" y="318"/>
                    <a:pt x="11004" y="361"/>
                  </a:cubicBezTo>
                  <a:cubicBezTo>
                    <a:pt x="11004" y="356"/>
                    <a:pt x="11004" y="348"/>
                    <a:pt x="11004" y="339"/>
                  </a:cubicBezTo>
                  <a:cubicBezTo>
                    <a:pt x="11004" y="332"/>
                    <a:pt x="10968" y="329"/>
                    <a:pt x="10910" y="329"/>
                  </a:cubicBezTo>
                  <a:cubicBezTo>
                    <a:pt x="10826" y="329"/>
                    <a:pt x="10696" y="335"/>
                    <a:pt x="10568" y="342"/>
                  </a:cubicBezTo>
                  <a:cubicBezTo>
                    <a:pt x="10352" y="355"/>
                    <a:pt x="10245" y="361"/>
                    <a:pt x="10245" y="380"/>
                  </a:cubicBezTo>
                  <a:cubicBezTo>
                    <a:pt x="10245" y="402"/>
                    <a:pt x="10245" y="424"/>
                    <a:pt x="10136" y="430"/>
                  </a:cubicBezTo>
                  <a:cubicBezTo>
                    <a:pt x="10150" y="429"/>
                    <a:pt x="10163" y="429"/>
                    <a:pt x="10174" y="429"/>
                  </a:cubicBezTo>
                  <a:cubicBezTo>
                    <a:pt x="10245" y="429"/>
                    <a:pt x="10245" y="446"/>
                    <a:pt x="10245" y="465"/>
                  </a:cubicBezTo>
                  <a:cubicBezTo>
                    <a:pt x="10245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6" y="416"/>
                    <a:pt x="9051" y="424"/>
                  </a:cubicBezTo>
                  <a:cubicBezTo>
                    <a:pt x="8881" y="434"/>
                    <a:pt x="8643" y="450"/>
                    <a:pt x="8497" y="450"/>
                  </a:cubicBezTo>
                  <a:cubicBezTo>
                    <a:pt x="8458" y="450"/>
                    <a:pt x="8426" y="448"/>
                    <a:pt x="8403" y="446"/>
                  </a:cubicBezTo>
                  <a:cubicBezTo>
                    <a:pt x="8187" y="458"/>
                    <a:pt x="8077" y="468"/>
                    <a:pt x="8077" y="487"/>
                  </a:cubicBezTo>
                  <a:lnTo>
                    <a:pt x="7861" y="502"/>
                  </a:lnTo>
                  <a:cubicBezTo>
                    <a:pt x="7830" y="498"/>
                    <a:pt x="7790" y="496"/>
                    <a:pt x="7750" y="496"/>
                  </a:cubicBezTo>
                  <a:cubicBezTo>
                    <a:pt x="7647" y="496"/>
                    <a:pt x="7536" y="508"/>
                    <a:pt x="7538" y="524"/>
                  </a:cubicBezTo>
                  <a:cubicBezTo>
                    <a:pt x="7479" y="539"/>
                    <a:pt x="7419" y="542"/>
                    <a:pt x="7360" y="542"/>
                  </a:cubicBezTo>
                  <a:cubicBezTo>
                    <a:pt x="7333" y="542"/>
                    <a:pt x="7306" y="541"/>
                    <a:pt x="7279" y="541"/>
                  </a:cubicBezTo>
                  <a:cubicBezTo>
                    <a:pt x="7256" y="541"/>
                    <a:pt x="7234" y="542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8" y="540"/>
                    <a:pt x="7105" y="571"/>
                  </a:cubicBezTo>
                  <a:cubicBezTo>
                    <a:pt x="7105" y="588"/>
                    <a:pt x="7229" y="595"/>
                    <a:pt x="7337" y="595"/>
                  </a:cubicBezTo>
                  <a:cubicBezTo>
                    <a:pt x="7372" y="595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5"/>
                  </a:lnTo>
                  <a:cubicBezTo>
                    <a:pt x="7322" y="621"/>
                    <a:pt x="7105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5" y="634"/>
                    <a:pt x="7105" y="615"/>
                    <a:pt x="7105" y="593"/>
                  </a:cubicBezTo>
                  <a:cubicBezTo>
                    <a:pt x="7054" y="577"/>
                    <a:pt x="6955" y="568"/>
                    <a:pt x="6864" y="568"/>
                  </a:cubicBezTo>
                  <a:cubicBezTo>
                    <a:pt x="6761" y="568"/>
                    <a:pt x="6670" y="579"/>
                    <a:pt x="6670" y="602"/>
                  </a:cubicBezTo>
                  <a:cubicBezTo>
                    <a:pt x="6640" y="605"/>
                    <a:pt x="6610" y="607"/>
                    <a:pt x="6580" y="607"/>
                  </a:cubicBezTo>
                  <a:cubicBezTo>
                    <a:pt x="6538" y="607"/>
                    <a:pt x="6496" y="604"/>
                    <a:pt x="6454" y="596"/>
                  </a:cubicBezTo>
                  <a:cubicBezTo>
                    <a:pt x="6454" y="590"/>
                    <a:pt x="6441" y="586"/>
                    <a:pt x="6421" y="586"/>
                  </a:cubicBezTo>
                  <a:cubicBezTo>
                    <a:pt x="6381" y="586"/>
                    <a:pt x="6308" y="600"/>
                    <a:pt x="6237" y="634"/>
                  </a:cubicBezTo>
                  <a:cubicBezTo>
                    <a:pt x="6177" y="664"/>
                    <a:pt x="6111" y="679"/>
                    <a:pt x="6045" y="679"/>
                  </a:cubicBezTo>
                  <a:cubicBezTo>
                    <a:pt x="6001" y="679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3" y="744"/>
                  </a:cubicBezTo>
                  <a:cubicBezTo>
                    <a:pt x="4801" y="740"/>
                    <a:pt x="4769" y="738"/>
                    <a:pt x="4737" y="738"/>
                  </a:cubicBezTo>
                  <a:cubicBezTo>
                    <a:pt x="4660" y="738"/>
                    <a:pt x="4583" y="749"/>
                    <a:pt x="4507" y="769"/>
                  </a:cubicBezTo>
                  <a:cubicBezTo>
                    <a:pt x="4507" y="756"/>
                    <a:pt x="4473" y="748"/>
                    <a:pt x="4424" y="748"/>
                  </a:cubicBezTo>
                  <a:cubicBezTo>
                    <a:pt x="4385" y="748"/>
                    <a:pt x="4338" y="753"/>
                    <a:pt x="4291" y="765"/>
                  </a:cubicBezTo>
                  <a:cubicBezTo>
                    <a:pt x="4291" y="765"/>
                    <a:pt x="4182" y="778"/>
                    <a:pt x="4291" y="787"/>
                  </a:cubicBezTo>
                  <a:lnTo>
                    <a:pt x="4078" y="850"/>
                  </a:lnTo>
                  <a:cubicBezTo>
                    <a:pt x="4097" y="848"/>
                    <a:pt x="4113" y="848"/>
                    <a:pt x="4126" y="848"/>
                  </a:cubicBezTo>
                  <a:cubicBezTo>
                    <a:pt x="4186" y="848"/>
                    <a:pt x="4188" y="863"/>
                    <a:pt x="4188" y="881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20" y="897"/>
                  </a:lnTo>
                  <a:cubicBezTo>
                    <a:pt x="3261" y="902"/>
                    <a:pt x="3202" y="907"/>
                    <a:pt x="3160" y="907"/>
                  </a:cubicBezTo>
                  <a:cubicBezTo>
                    <a:pt x="3126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81" y="876"/>
                  </a:cubicBezTo>
                  <a:cubicBezTo>
                    <a:pt x="3066" y="876"/>
                    <a:pt x="3040" y="879"/>
                    <a:pt x="2994" y="885"/>
                  </a:cubicBezTo>
                  <a:cubicBezTo>
                    <a:pt x="2994" y="885"/>
                    <a:pt x="2884" y="894"/>
                    <a:pt x="2887" y="913"/>
                  </a:cubicBezTo>
                  <a:cubicBezTo>
                    <a:pt x="2889" y="941"/>
                    <a:pt x="2890" y="951"/>
                    <a:pt x="2860" y="951"/>
                  </a:cubicBezTo>
                  <a:cubicBezTo>
                    <a:pt x="2844" y="951"/>
                    <a:pt x="2819" y="948"/>
                    <a:pt x="2781" y="944"/>
                  </a:cubicBezTo>
                  <a:cubicBezTo>
                    <a:pt x="2739" y="932"/>
                    <a:pt x="2695" y="926"/>
                    <a:pt x="2653" y="926"/>
                  </a:cubicBezTo>
                  <a:cubicBezTo>
                    <a:pt x="2584" y="926"/>
                    <a:pt x="2517" y="941"/>
                    <a:pt x="2455" y="972"/>
                  </a:cubicBezTo>
                  <a:cubicBezTo>
                    <a:pt x="2456" y="996"/>
                    <a:pt x="2457" y="1006"/>
                    <a:pt x="2441" y="1006"/>
                  </a:cubicBezTo>
                  <a:cubicBezTo>
                    <a:pt x="2427" y="1006"/>
                    <a:pt x="2400" y="998"/>
                    <a:pt x="2348" y="982"/>
                  </a:cubicBezTo>
                  <a:cubicBezTo>
                    <a:pt x="2346" y="968"/>
                    <a:pt x="2288" y="958"/>
                    <a:pt x="2217" y="958"/>
                  </a:cubicBezTo>
                  <a:cubicBezTo>
                    <a:pt x="2189" y="958"/>
                    <a:pt x="2159" y="959"/>
                    <a:pt x="2129" y="963"/>
                  </a:cubicBezTo>
                  <a:lnTo>
                    <a:pt x="2129" y="982"/>
                  </a:lnTo>
                  <a:cubicBezTo>
                    <a:pt x="2131" y="1016"/>
                    <a:pt x="2068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8"/>
                    <a:pt x="1904" y="1015"/>
                    <a:pt x="1882" y="1015"/>
                  </a:cubicBezTo>
                  <a:cubicBezTo>
                    <a:pt x="1834" y="1015"/>
                    <a:pt x="1737" y="1030"/>
                    <a:pt x="1593" y="1060"/>
                  </a:cubicBezTo>
                  <a:cubicBezTo>
                    <a:pt x="1463" y="1073"/>
                    <a:pt x="1371" y="1082"/>
                    <a:pt x="1319" y="1082"/>
                  </a:cubicBezTo>
                  <a:cubicBezTo>
                    <a:pt x="1284" y="1082"/>
                    <a:pt x="1267" y="1078"/>
                    <a:pt x="1267" y="1069"/>
                  </a:cubicBezTo>
                  <a:cubicBezTo>
                    <a:pt x="1266" y="1050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7" y="1082"/>
                  </a:cubicBezTo>
                  <a:cubicBezTo>
                    <a:pt x="1051" y="1113"/>
                    <a:pt x="1051" y="1113"/>
                    <a:pt x="835" y="1116"/>
                  </a:cubicBezTo>
                  <a:cubicBezTo>
                    <a:pt x="811" y="1111"/>
                    <a:pt x="787" y="1109"/>
                    <a:pt x="764" y="1109"/>
                  </a:cubicBezTo>
                  <a:cubicBezTo>
                    <a:pt x="714" y="1109"/>
                    <a:pt x="665" y="1119"/>
                    <a:pt x="618" y="1138"/>
                  </a:cubicBezTo>
                  <a:cubicBezTo>
                    <a:pt x="621" y="1171"/>
                    <a:pt x="623" y="1192"/>
                    <a:pt x="681" y="1192"/>
                  </a:cubicBezTo>
                  <a:cubicBezTo>
                    <a:pt x="694" y="1192"/>
                    <a:pt x="711" y="1191"/>
                    <a:pt x="731" y="1189"/>
                  </a:cubicBezTo>
                  <a:cubicBezTo>
                    <a:pt x="777" y="1183"/>
                    <a:pt x="803" y="1180"/>
                    <a:pt x="818" y="1180"/>
                  </a:cubicBezTo>
                  <a:cubicBezTo>
                    <a:pt x="838" y="1180"/>
                    <a:pt x="839" y="1185"/>
                    <a:pt x="841" y="1198"/>
                  </a:cubicBezTo>
                  <a:lnTo>
                    <a:pt x="625" y="1220"/>
                  </a:lnTo>
                  <a:cubicBezTo>
                    <a:pt x="481" y="1232"/>
                    <a:pt x="336" y="1254"/>
                    <a:pt x="195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8" y="1326"/>
                  </a:cubicBezTo>
                  <a:lnTo>
                    <a:pt x="305" y="1339"/>
                  </a:lnTo>
                  <a:cubicBezTo>
                    <a:pt x="308" y="1364"/>
                    <a:pt x="345" y="1375"/>
                    <a:pt x="388" y="1375"/>
                  </a:cubicBezTo>
                  <a:cubicBezTo>
                    <a:pt x="451" y="1375"/>
                    <a:pt x="525" y="1352"/>
                    <a:pt x="521" y="1317"/>
                  </a:cubicBezTo>
                  <a:cubicBezTo>
                    <a:pt x="519" y="1279"/>
                    <a:pt x="519" y="1264"/>
                    <a:pt x="542" y="1264"/>
                  </a:cubicBezTo>
                  <a:cubicBezTo>
                    <a:pt x="557" y="1264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4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1"/>
                    <a:pt x="957" y="1314"/>
                  </a:cubicBezTo>
                  <a:cubicBezTo>
                    <a:pt x="957" y="1327"/>
                    <a:pt x="1014" y="1338"/>
                    <a:pt x="1086" y="1338"/>
                  </a:cubicBezTo>
                  <a:cubicBezTo>
                    <a:pt x="1113" y="1338"/>
                    <a:pt x="1143" y="1336"/>
                    <a:pt x="1173" y="1333"/>
                  </a:cubicBezTo>
                  <a:cubicBezTo>
                    <a:pt x="1283" y="1320"/>
                    <a:pt x="1283" y="1320"/>
                    <a:pt x="1280" y="1301"/>
                  </a:cubicBezTo>
                  <a:cubicBezTo>
                    <a:pt x="1212" y="1295"/>
                    <a:pt x="1273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6" y="1303"/>
                    <a:pt x="1560" y="1305"/>
                    <a:pt x="1576" y="1305"/>
                  </a:cubicBezTo>
                  <a:cubicBezTo>
                    <a:pt x="1606" y="1305"/>
                    <a:pt x="1606" y="1295"/>
                    <a:pt x="1606" y="1267"/>
                  </a:cubicBezTo>
                  <a:cubicBezTo>
                    <a:pt x="1603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8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0"/>
                  </a:cubicBezTo>
                  <a:cubicBezTo>
                    <a:pt x="2246" y="1133"/>
                    <a:pt x="2245" y="1124"/>
                    <a:pt x="2279" y="1124"/>
                  </a:cubicBezTo>
                  <a:cubicBezTo>
                    <a:pt x="2295" y="1124"/>
                    <a:pt x="2319" y="1126"/>
                    <a:pt x="2355" y="1129"/>
                  </a:cubicBezTo>
                  <a:cubicBezTo>
                    <a:pt x="2464" y="1142"/>
                    <a:pt x="2467" y="1160"/>
                    <a:pt x="2467" y="1160"/>
                  </a:cubicBezTo>
                  <a:cubicBezTo>
                    <a:pt x="2467" y="1170"/>
                    <a:pt x="2489" y="1174"/>
                    <a:pt x="2523" y="1174"/>
                  </a:cubicBezTo>
                  <a:cubicBezTo>
                    <a:pt x="2564" y="1174"/>
                    <a:pt x="2624" y="1169"/>
                    <a:pt x="2684" y="1163"/>
                  </a:cubicBezTo>
                  <a:cubicBezTo>
                    <a:pt x="2790" y="1154"/>
                    <a:pt x="3006" y="1135"/>
                    <a:pt x="3006" y="1113"/>
                  </a:cubicBezTo>
                  <a:lnTo>
                    <a:pt x="3006" y="1135"/>
                  </a:lnTo>
                  <a:cubicBezTo>
                    <a:pt x="3031" y="1133"/>
                    <a:pt x="3050" y="1132"/>
                    <a:pt x="3065" y="1132"/>
                  </a:cubicBezTo>
                  <a:cubicBezTo>
                    <a:pt x="3092" y="1132"/>
                    <a:pt x="3104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6"/>
                  </a:cubicBezTo>
                  <a:cubicBezTo>
                    <a:pt x="3655" y="1116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0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3"/>
                  </a:cubicBezTo>
                  <a:lnTo>
                    <a:pt x="4084" y="994"/>
                  </a:lnTo>
                  <a:cubicBezTo>
                    <a:pt x="4031" y="1032"/>
                    <a:pt x="4060" y="1051"/>
                    <a:pt x="4116" y="1051"/>
                  </a:cubicBezTo>
                  <a:cubicBezTo>
                    <a:pt x="4170" y="1051"/>
                    <a:pt x="4249" y="1033"/>
                    <a:pt x="4301" y="997"/>
                  </a:cubicBezTo>
                  <a:lnTo>
                    <a:pt x="4301" y="1019"/>
                  </a:lnTo>
                  <a:cubicBezTo>
                    <a:pt x="4302" y="1026"/>
                    <a:pt x="4314" y="1029"/>
                    <a:pt x="4338" y="1029"/>
                  </a:cubicBezTo>
                  <a:cubicBezTo>
                    <a:pt x="4387" y="1029"/>
                    <a:pt x="4482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1"/>
                    <a:pt x="4946" y="881"/>
                  </a:cubicBezTo>
                  <a:cubicBezTo>
                    <a:pt x="4986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8" y="919"/>
                    <a:pt x="5134" y="919"/>
                  </a:cubicBezTo>
                  <a:cubicBezTo>
                    <a:pt x="5207" y="919"/>
                    <a:pt x="5313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7"/>
                    <a:pt x="5469" y="907"/>
                  </a:cubicBezTo>
                  <a:cubicBezTo>
                    <a:pt x="5557" y="907"/>
                    <a:pt x="5724" y="895"/>
                    <a:pt x="6030" y="859"/>
                  </a:cubicBezTo>
                  <a:cubicBezTo>
                    <a:pt x="6349" y="836"/>
                    <a:pt x="6608" y="817"/>
                    <a:pt x="6722" y="817"/>
                  </a:cubicBezTo>
                  <a:cubicBezTo>
                    <a:pt x="6763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8"/>
                    <a:pt x="7434" y="718"/>
                  </a:cubicBezTo>
                  <a:cubicBezTo>
                    <a:pt x="7434" y="729"/>
                    <a:pt x="7457" y="733"/>
                    <a:pt x="7502" y="733"/>
                  </a:cubicBezTo>
                  <a:cubicBezTo>
                    <a:pt x="7555" y="733"/>
                    <a:pt x="7640" y="727"/>
                    <a:pt x="7757" y="718"/>
                  </a:cubicBezTo>
                  <a:cubicBezTo>
                    <a:pt x="7920" y="707"/>
                    <a:pt x="8002" y="702"/>
                    <a:pt x="8042" y="702"/>
                  </a:cubicBezTo>
                  <a:cubicBezTo>
                    <a:pt x="8083" y="702"/>
                    <a:pt x="8083" y="707"/>
                    <a:pt x="8083" y="718"/>
                  </a:cubicBezTo>
                  <a:cubicBezTo>
                    <a:pt x="8032" y="741"/>
                    <a:pt x="8005" y="753"/>
                    <a:pt x="8016" y="753"/>
                  </a:cubicBezTo>
                  <a:cubicBezTo>
                    <a:pt x="8027" y="753"/>
                    <a:pt x="8081" y="740"/>
                    <a:pt x="8193" y="712"/>
                  </a:cubicBezTo>
                  <a:cubicBezTo>
                    <a:pt x="8249" y="686"/>
                    <a:pt x="8366" y="673"/>
                    <a:pt x="8464" y="673"/>
                  </a:cubicBezTo>
                  <a:cubicBezTo>
                    <a:pt x="8552" y="673"/>
                    <a:pt x="8625" y="683"/>
                    <a:pt x="8625" y="703"/>
                  </a:cubicBezTo>
                  <a:cubicBezTo>
                    <a:pt x="8625" y="712"/>
                    <a:pt x="8646" y="716"/>
                    <a:pt x="8687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3" y="593"/>
                  </a:cubicBezTo>
                  <a:cubicBezTo>
                    <a:pt x="9813" y="552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1"/>
                    <a:pt x="10355" y="543"/>
                  </a:cubicBezTo>
                  <a:cubicBezTo>
                    <a:pt x="10409" y="550"/>
                    <a:pt x="10463" y="554"/>
                    <a:pt x="10517" y="554"/>
                  </a:cubicBezTo>
                  <a:cubicBezTo>
                    <a:pt x="10535" y="554"/>
                    <a:pt x="10553" y="553"/>
                    <a:pt x="10571" y="552"/>
                  </a:cubicBezTo>
                  <a:cubicBezTo>
                    <a:pt x="10623" y="549"/>
                    <a:pt x="10674" y="546"/>
                    <a:pt x="10714" y="546"/>
                  </a:cubicBezTo>
                  <a:cubicBezTo>
                    <a:pt x="10758" y="546"/>
                    <a:pt x="10788" y="550"/>
                    <a:pt x="10788" y="562"/>
                  </a:cubicBezTo>
                  <a:cubicBezTo>
                    <a:pt x="10848" y="567"/>
                    <a:pt x="10907" y="569"/>
                    <a:pt x="10967" y="569"/>
                  </a:cubicBezTo>
                  <a:cubicBezTo>
                    <a:pt x="11016" y="569"/>
                    <a:pt x="11064" y="568"/>
                    <a:pt x="11114" y="565"/>
                  </a:cubicBezTo>
                  <a:cubicBezTo>
                    <a:pt x="11232" y="560"/>
                    <a:pt x="11350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7" y="451"/>
                    <a:pt x="12789" y="451"/>
                    <a:pt x="12805" y="451"/>
                  </a:cubicBezTo>
                  <a:cubicBezTo>
                    <a:pt x="12847" y="451"/>
                    <a:pt x="12847" y="455"/>
                    <a:pt x="12847" y="471"/>
                  </a:cubicBezTo>
                  <a:cubicBezTo>
                    <a:pt x="12847" y="488"/>
                    <a:pt x="12885" y="496"/>
                    <a:pt x="12946" y="496"/>
                  </a:cubicBezTo>
                  <a:cubicBezTo>
                    <a:pt x="13029" y="496"/>
                    <a:pt x="13154" y="481"/>
                    <a:pt x="13279" y="452"/>
                  </a:cubicBezTo>
                  <a:cubicBezTo>
                    <a:pt x="13279" y="439"/>
                    <a:pt x="13317" y="432"/>
                    <a:pt x="13370" y="432"/>
                  </a:cubicBezTo>
                  <a:cubicBezTo>
                    <a:pt x="13407" y="432"/>
                    <a:pt x="13451" y="435"/>
                    <a:pt x="13495" y="443"/>
                  </a:cubicBezTo>
                  <a:cubicBezTo>
                    <a:pt x="13567" y="440"/>
                    <a:pt x="13639" y="430"/>
                    <a:pt x="13711" y="414"/>
                  </a:cubicBezTo>
                  <a:cubicBezTo>
                    <a:pt x="13774" y="402"/>
                    <a:pt x="13801" y="397"/>
                    <a:pt x="13852" y="397"/>
                  </a:cubicBezTo>
                  <a:cubicBezTo>
                    <a:pt x="13891" y="397"/>
                    <a:pt x="13944" y="400"/>
                    <a:pt x="14037" y="405"/>
                  </a:cubicBezTo>
                  <a:cubicBezTo>
                    <a:pt x="14037" y="419"/>
                    <a:pt x="14082" y="423"/>
                    <a:pt x="14143" y="423"/>
                  </a:cubicBezTo>
                  <a:cubicBezTo>
                    <a:pt x="14176" y="423"/>
                    <a:pt x="14215" y="422"/>
                    <a:pt x="14254" y="421"/>
                  </a:cubicBezTo>
                  <a:cubicBezTo>
                    <a:pt x="14427" y="398"/>
                    <a:pt x="15226" y="367"/>
                    <a:pt x="15593" y="367"/>
                  </a:cubicBezTo>
                  <a:cubicBezTo>
                    <a:pt x="15684" y="367"/>
                    <a:pt x="15749" y="369"/>
                    <a:pt x="15770" y="374"/>
                  </a:cubicBezTo>
                  <a:cubicBezTo>
                    <a:pt x="15833" y="357"/>
                    <a:pt x="15896" y="348"/>
                    <a:pt x="15959" y="348"/>
                  </a:cubicBezTo>
                  <a:cubicBezTo>
                    <a:pt x="15968" y="348"/>
                    <a:pt x="15977" y="348"/>
                    <a:pt x="15987" y="349"/>
                  </a:cubicBezTo>
                  <a:cubicBezTo>
                    <a:pt x="16026" y="363"/>
                    <a:pt x="16065" y="369"/>
                    <a:pt x="16099" y="369"/>
                  </a:cubicBezTo>
                  <a:cubicBezTo>
                    <a:pt x="16159" y="369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7" y="307"/>
                    <a:pt x="16061" y="296"/>
                    <a:pt x="16138" y="296"/>
                  </a:cubicBezTo>
                  <a:cubicBezTo>
                    <a:pt x="16223" y="296"/>
                    <a:pt x="16313" y="310"/>
                    <a:pt x="16313" y="342"/>
                  </a:cubicBezTo>
                  <a:cubicBezTo>
                    <a:pt x="16365" y="362"/>
                    <a:pt x="16391" y="373"/>
                    <a:pt x="16418" y="373"/>
                  </a:cubicBezTo>
                  <a:cubicBezTo>
                    <a:pt x="16445" y="373"/>
                    <a:pt x="16473" y="362"/>
                    <a:pt x="16529" y="339"/>
                  </a:cubicBezTo>
                  <a:cubicBezTo>
                    <a:pt x="16583" y="316"/>
                    <a:pt x="16641" y="304"/>
                    <a:pt x="16700" y="304"/>
                  </a:cubicBezTo>
                  <a:cubicBezTo>
                    <a:pt x="16752" y="304"/>
                    <a:pt x="16804" y="314"/>
                    <a:pt x="16855" y="333"/>
                  </a:cubicBezTo>
                  <a:cubicBezTo>
                    <a:pt x="16855" y="353"/>
                    <a:pt x="16855" y="363"/>
                    <a:pt x="16867" y="363"/>
                  </a:cubicBezTo>
                  <a:cubicBezTo>
                    <a:pt x="16880" y="363"/>
                    <a:pt x="16907" y="352"/>
                    <a:pt x="16961" y="330"/>
                  </a:cubicBezTo>
                  <a:cubicBezTo>
                    <a:pt x="17089" y="279"/>
                    <a:pt x="17254" y="248"/>
                    <a:pt x="17368" y="248"/>
                  </a:cubicBezTo>
                  <a:cubicBezTo>
                    <a:pt x="17449" y="248"/>
                    <a:pt x="17505" y="263"/>
                    <a:pt x="17503" y="299"/>
                  </a:cubicBezTo>
                  <a:cubicBezTo>
                    <a:pt x="17503" y="336"/>
                    <a:pt x="17598" y="355"/>
                    <a:pt x="17697" y="355"/>
                  </a:cubicBezTo>
                  <a:cubicBezTo>
                    <a:pt x="17704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1"/>
                    <a:pt x="18355" y="356"/>
                    <a:pt x="18511" y="356"/>
                  </a:cubicBezTo>
                  <a:cubicBezTo>
                    <a:pt x="18646" y="356"/>
                    <a:pt x="18780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0"/>
                  </a:cubicBezTo>
                  <a:cubicBezTo>
                    <a:pt x="19221" y="345"/>
                    <a:pt x="19167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cubicBezTo>
                    <a:pt x="19562" y="339"/>
                    <a:pt x="19779" y="336"/>
                    <a:pt x="19888" y="336"/>
                  </a:cubicBezTo>
                  <a:cubicBezTo>
                    <a:pt x="19995" y="336"/>
                    <a:pt x="20104" y="314"/>
                    <a:pt x="20104" y="292"/>
                  </a:cubicBezTo>
                  <a:cubicBezTo>
                    <a:pt x="20171" y="318"/>
                    <a:pt x="20281" y="336"/>
                    <a:pt x="20407" y="336"/>
                  </a:cubicBezTo>
                  <a:cubicBezTo>
                    <a:pt x="20483" y="336"/>
                    <a:pt x="20565" y="329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09" y="316"/>
                  </a:cubicBezTo>
                  <a:cubicBezTo>
                    <a:pt x="20967" y="316"/>
                    <a:pt x="21026" y="308"/>
                    <a:pt x="21082" y="295"/>
                  </a:cubicBezTo>
                  <a:cubicBezTo>
                    <a:pt x="21113" y="289"/>
                    <a:pt x="21145" y="286"/>
                    <a:pt x="21176" y="286"/>
                  </a:cubicBezTo>
                  <a:cubicBezTo>
                    <a:pt x="21253" y="286"/>
                    <a:pt x="21330" y="302"/>
                    <a:pt x="21405" y="317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7"/>
                    <a:pt x="21841" y="299"/>
                    <a:pt x="21947" y="277"/>
                  </a:cubicBezTo>
                  <a:cubicBezTo>
                    <a:pt x="21979" y="271"/>
                    <a:pt x="22010" y="269"/>
                    <a:pt x="22037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0"/>
                    <a:pt x="22054" y="320"/>
                    <a:pt x="22270" y="339"/>
                  </a:cubicBezTo>
                  <a:cubicBezTo>
                    <a:pt x="22310" y="339"/>
                    <a:pt x="22364" y="340"/>
                    <a:pt x="22416" y="340"/>
                  </a:cubicBezTo>
                  <a:cubicBezTo>
                    <a:pt x="22508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6"/>
                    <a:pt x="23590" y="336"/>
                    <a:pt x="23598" y="336"/>
                  </a:cubicBezTo>
                  <a:cubicBezTo>
                    <a:pt x="23697" y="336"/>
                    <a:pt x="23798" y="320"/>
                    <a:pt x="23899" y="320"/>
                  </a:cubicBezTo>
                  <a:cubicBezTo>
                    <a:pt x="23972" y="320"/>
                    <a:pt x="24044" y="314"/>
                    <a:pt x="24116" y="305"/>
                  </a:cubicBezTo>
                  <a:cubicBezTo>
                    <a:pt x="24225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2"/>
                    <a:pt x="24546" y="363"/>
                    <a:pt x="24560" y="363"/>
                  </a:cubicBezTo>
                  <a:cubicBezTo>
                    <a:pt x="24574" y="363"/>
                    <a:pt x="24602" y="353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8" y="319"/>
                    <a:pt x="24837" y="325"/>
                    <a:pt x="24874" y="336"/>
                  </a:cubicBezTo>
                  <a:cubicBezTo>
                    <a:pt x="24872" y="348"/>
                    <a:pt x="24903" y="354"/>
                    <a:pt x="24932" y="354"/>
                  </a:cubicBezTo>
                  <a:cubicBezTo>
                    <a:pt x="24957" y="354"/>
                    <a:pt x="24981" y="349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0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89" y="296"/>
                    <a:pt x="25717" y="286"/>
                    <a:pt x="25730" y="286"/>
                  </a:cubicBezTo>
                  <a:cubicBezTo>
                    <a:pt x="25745" y="286"/>
                    <a:pt x="25744" y="297"/>
                    <a:pt x="25742" y="317"/>
                  </a:cubicBezTo>
                  <a:cubicBezTo>
                    <a:pt x="25798" y="343"/>
                    <a:pt x="25857" y="355"/>
                    <a:pt x="25916" y="355"/>
                  </a:cubicBezTo>
                  <a:cubicBezTo>
                    <a:pt x="25967" y="355"/>
                    <a:pt x="26019" y="346"/>
                    <a:pt x="26068" y="327"/>
                  </a:cubicBezTo>
                  <a:cubicBezTo>
                    <a:pt x="26100" y="323"/>
                    <a:pt x="26131" y="320"/>
                    <a:pt x="26162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1" y="350"/>
                    <a:pt x="26778" y="374"/>
                    <a:pt x="26952" y="374"/>
                  </a:cubicBezTo>
                  <a:cubicBezTo>
                    <a:pt x="27034" y="374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1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60" y="408"/>
                    <a:pt x="28594" y="399"/>
                    <a:pt x="28623" y="399"/>
                  </a:cubicBezTo>
                  <a:cubicBezTo>
                    <a:pt x="28648" y="399"/>
                    <a:pt x="28669" y="405"/>
                    <a:pt x="28669" y="414"/>
                  </a:cubicBezTo>
                  <a:cubicBezTo>
                    <a:pt x="28776" y="436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5" y="440"/>
                    <a:pt x="29061" y="449"/>
                    <a:pt x="29009" y="449"/>
                  </a:cubicBezTo>
                  <a:cubicBezTo>
                    <a:pt x="29004" y="449"/>
                    <a:pt x="28998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8" y="465"/>
                    <a:pt x="29098" y="452"/>
                  </a:cubicBezTo>
                  <a:lnTo>
                    <a:pt x="29315" y="461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89" y="461"/>
                    <a:pt x="29424" y="446"/>
                  </a:cubicBezTo>
                  <a:cubicBezTo>
                    <a:pt x="29427" y="425"/>
                    <a:pt x="29430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7" y="401"/>
                  </a:cubicBezTo>
                  <a:cubicBezTo>
                    <a:pt x="29579" y="401"/>
                    <a:pt x="29605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7" y="430"/>
                    <a:pt x="29534" y="452"/>
                    <a:pt x="29644" y="455"/>
                  </a:cubicBezTo>
                  <a:cubicBezTo>
                    <a:pt x="29750" y="461"/>
                    <a:pt x="29750" y="483"/>
                    <a:pt x="29750" y="483"/>
                  </a:cubicBezTo>
                  <a:cubicBezTo>
                    <a:pt x="29679" y="505"/>
                    <a:pt x="29825" y="514"/>
                    <a:pt x="29971" y="514"/>
                  </a:cubicBezTo>
                  <a:cubicBezTo>
                    <a:pt x="30057" y="514"/>
                    <a:pt x="30142" y="511"/>
                    <a:pt x="30183" y="505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4" y="485"/>
                    <a:pt x="30507" y="496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0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80"/>
                  </a:lnTo>
                  <a:cubicBezTo>
                    <a:pt x="31010" y="537"/>
                    <a:pt x="31032" y="557"/>
                    <a:pt x="31131" y="557"/>
                  </a:cubicBezTo>
                  <a:cubicBezTo>
                    <a:pt x="31184" y="557"/>
                    <a:pt x="31259" y="552"/>
                    <a:pt x="31374" y="543"/>
                  </a:cubicBezTo>
                  <a:cubicBezTo>
                    <a:pt x="31460" y="539"/>
                    <a:pt x="31513" y="537"/>
                    <a:pt x="31544" y="537"/>
                  </a:cubicBezTo>
                  <a:cubicBezTo>
                    <a:pt x="31592" y="537"/>
                    <a:pt x="31592" y="542"/>
                    <a:pt x="31590" y="555"/>
                  </a:cubicBezTo>
                  <a:cubicBezTo>
                    <a:pt x="31590" y="574"/>
                    <a:pt x="31696" y="581"/>
                    <a:pt x="32022" y="602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5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4" y="653"/>
                    <a:pt x="32847" y="653"/>
                  </a:cubicBezTo>
                  <a:cubicBezTo>
                    <a:pt x="32910" y="653"/>
                    <a:pt x="32948" y="639"/>
                    <a:pt x="32890" y="612"/>
                  </a:cubicBezTo>
                  <a:lnTo>
                    <a:pt x="32890" y="612"/>
                  </a:lnTo>
                  <a:lnTo>
                    <a:pt x="33107" y="624"/>
                  </a:lnTo>
                  <a:lnTo>
                    <a:pt x="33107" y="646"/>
                  </a:lnTo>
                  <a:cubicBezTo>
                    <a:pt x="33103" y="671"/>
                    <a:pt x="33320" y="675"/>
                    <a:pt x="34185" y="740"/>
                  </a:cubicBezTo>
                  <a:cubicBezTo>
                    <a:pt x="34777" y="782"/>
                    <a:pt x="35049" y="802"/>
                    <a:pt x="35172" y="802"/>
                  </a:cubicBezTo>
                  <a:cubicBezTo>
                    <a:pt x="35252" y="802"/>
                    <a:pt x="35270" y="794"/>
                    <a:pt x="35272" y="778"/>
                  </a:cubicBezTo>
                  <a:cubicBezTo>
                    <a:pt x="35321" y="763"/>
                    <a:pt x="35368" y="756"/>
                    <a:pt x="35406" y="756"/>
                  </a:cubicBezTo>
                  <a:cubicBezTo>
                    <a:pt x="35456" y="756"/>
                    <a:pt x="35490" y="769"/>
                    <a:pt x="35488" y="794"/>
                  </a:cubicBezTo>
                  <a:cubicBezTo>
                    <a:pt x="35486" y="808"/>
                    <a:pt x="35548" y="828"/>
                    <a:pt x="35577" y="828"/>
                  </a:cubicBezTo>
                  <a:cubicBezTo>
                    <a:pt x="35586" y="828"/>
                    <a:pt x="35592" y="826"/>
                    <a:pt x="35592" y="822"/>
                  </a:cubicBezTo>
                  <a:cubicBezTo>
                    <a:pt x="35701" y="828"/>
                    <a:pt x="35808" y="844"/>
                    <a:pt x="35914" y="866"/>
                  </a:cubicBezTo>
                  <a:cubicBezTo>
                    <a:pt x="36098" y="904"/>
                    <a:pt x="36213" y="917"/>
                    <a:pt x="36277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8" y="881"/>
                    <a:pt x="36299" y="874"/>
                    <a:pt x="36308" y="874"/>
                  </a:cubicBezTo>
                  <a:cubicBezTo>
                    <a:pt x="36324" y="874"/>
                    <a:pt x="36389" y="893"/>
                    <a:pt x="36454" y="913"/>
                  </a:cubicBezTo>
                  <a:cubicBezTo>
                    <a:pt x="36538" y="935"/>
                    <a:pt x="36620" y="959"/>
                    <a:pt x="36652" y="959"/>
                  </a:cubicBezTo>
                  <a:cubicBezTo>
                    <a:pt x="36661" y="959"/>
                    <a:pt x="36666" y="957"/>
                    <a:pt x="36667" y="953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7"/>
                  </a:cubicBezTo>
                  <a:lnTo>
                    <a:pt x="37635" y="1082"/>
                  </a:lnTo>
                  <a:cubicBezTo>
                    <a:pt x="37636" y="1078"/>
                    <a:pt x="37644" y="1077"/>
                    <a:pt x="37658" y="1077"/>
                  </a:cubicBezTo>
                  <a:cubicBezTo>
                    <a:pt x="37719" y="1077"/>
                    <a:pt x="37894" y="1108"/>
                    <a:pt x="38064" y="1151"/>
                  </a:cubicBezTo>
                  <a:cubicBezTo>
                    <a:pt x="38274" y="1201"/>
                    <a:pt x="38378" y="1236"/>
                    <a:pt x="38371" y="1257"/>
                  </a:cubicBezTo>
                  <a:cubicBezTo>
                    <a:pt x="38353" y="1255"/>
                    <a:pt x="38340" y="1254"/>
                    <a:pt x="38334" y="1254"/>
                  </a:cubicBezTo>
                  <a:cubicBezTo>
                    <a:pt x="38300" y="1254"/>
                    <a:pt x="38401" y="1280"/>
                    <a:pt x="38578" y="1326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8"/>
                    <a:pt x="38913" y="1408"/>
                  </a:cubicBezTo>
                  <a:cubicBezTo>
                    <a:pt x="38950" y="1408"/>
                    <a:pt x="39037" y="1436"/>
                    <a:pt x="39114" y="1486"/>
                  </a:cubicBezTo>
                  <a:lnTo>
                    <a:pt x="39102" y="1502"/>
                  </a:lnTo>
                  <a:lnTo>
                    <a:pt x="39080" y="1536"/>
                  </a:lnTo>
                  <a:cubicBezTo>
                    <a:pt x="39166" y="1591"/>
                    <a:pt x="39242" y="1657"/>
                    <a:pt x="39264" y="1657"/>
                  </a:cubicBezTo>
                  <a:cubicBezTo>
                    <a:pt x="39265" y="1657"/>
                    <a:pt x="39267" y="1656"/>
                    <a:pt x="39268" y="1655"/>
                  </a:cubicBezTo>
                  <a:cubicBezTo>
                    <a:pt x="39302" y="1702"/>
                    <a:pt x="39337" y="1746"/>
                    <a:pt x="39374" y="1806"/>
                  </a:cubicBezTo>
                  <a:cubicBezTo>
                    <a:pt x="39424" y="1881"/>
                    <a:pt x="39446" y="1969"/>
                    <a:pt x="39443" y="2060"/>
                  </a:cubicBezTo>
                  <a:cubicBezTo>
                    <a:pt x="39412" y="2298"/>
                    <a:pt x="39199" y="2426"/>
                    <a:pt x="39120" y="2498"/>
                  </a:cubicBezTo>
                  <a:cubicBezTo>
                    <a:pt x="39064" y="2514"/>
                    <a:pt x="38885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4"/>
                  </a:cubicBezTo>
                  <a:cubicBezTo>
                    <a:pt x="38063" y="2823"/>
                    <a:pt x="38049" y="2823"/>
                    <a:pt x="38035" y="2823"/>
                  </a:cubicBezTo>
                  <a:cubicBezTo>
                    <a:pt x="37976" y="2823"/>
                    <a:pt x="37917" y="2834"/>
                    <a:pt x="37864" y="2859"/>
                  </a:cubicBezTo>
                  <a:cubicBezTo>
                    <a:pt x="37794" y="2879"/>
                    <a:pt x="37724" y="2889"/>
                    <a:pt x="37652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6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59" y="3085"/>
                    <a:pt x="36206" y="3090"/>
                    <a:pt x="36185" y="3090"/>
                  </a:cubicBezTo>
                  <a:cubicBezTo>
                    <a:pt x="36157" y="3090"/>
                    <a:pt x="36183" y="3082"/>
                    <a:pt x="36244" y="3078"/>
                  </a:cubicBezTo>
                  <a:cubicBezTo>
                    <a:pt x="36460" y="3041"/>
                    <a:pt x="36353" y="3047"/>
                    <a:pt x="36244" y="3034"/>
                  </a:cubicBezTo>
                  <a:cubicBezTo>
                    <a:pt x="36214" y="3031"/>
                    <a:pt x="36178" y="3030"/>
                    <a:pt x="36138" y="3030"/>
                  </a:cubicBezTo>
                  <a:cubicBezTo>
                    <a:pt x="36027" y="3030"/>
                    <a:pt x="35889" y="3040"/>
                    <a:pt x="35811" y="3047"/>
                  </a:cubicBezTo>
                  <a:lnTo>
                    <a:pt x="35379" y="3075"/>
                  </a:lnTo>
                  <a:cubicBezTo>
                    <a:pt x="35053" y="3075"/>
                    <a:pt x="34943" y="3081"/>
                    <a:pt x="34943" y="3103"/>
                  </a:cubicBezTo>
                  <a:lnTo>
                    <a:pt x="34946" y="3122"/>
                  </a:lnTo>
                  <a:cubicBezTo>
                    <a:pt x="34926" y="3116"/>
                    <a:pt x="34871" y="3114"/>
                    <a:pt x="34793" y="3114"/>
                  </a:cubicBezTo>
                  <a:cubicBezTo>
                    <a:pt x="34441" y="3114"/>
                    <a:pt x="33626" y="3165"/>
                    <a:pt x="33539" y="3204"/>
                  </a:cubicBezTo>
                  <a:cubicBezTo>
                    <a:pt x="33539" y="3198"/>
                    <a:pt x="33539" y="3190"/>
                    <a:pt x="33539" y="3182"/>
                  </a:cubicBezTo>
                  <a:cubicBezTo>
                    <a:pt x="33538" y="3171"/>
                    <a:pt x="33512" y="3167"/>
                    <a:pt x="33463" y="3167"/>
                  </a:cubicBezTo>
                  <a:cubicBezTo>
                    <a:pt x="33409" y="3167"/>
                    <a:pt x="33326" y="3172"/>
                    <a:pt x="33213" y="3178"/>
                  </a:cubicBezTo>
                  <a:cubicBezTo>
                    <a:pt x="33103" y="3185"/>
                    <a:pt x="32671" y="3222"/>
                    <a:pt x="32345" y="3238"/>
                  </a:cubicBezTo>
                  <a:cubicBezTo>
                    <a:pt x="31913" y="3257"/>
                    <a:pt x="31590" y="3266"/>
                    <a:pt x="31590" y="3288"/>
                  </a:cubicBezTo>
                  <a:cubicBezTo>
                    <a:pt x="31560" y="3289"/>
                    <a:pt x="31538" y="3290"/>
                    <a:pt x="31522" y="3290"/>
                  </a:cubicBezTo>
                  <a:cubicBezTo>
                    <a:pt x="31480" y="3290"/>
                    <a:pt x="31480" y="3285"/>
                    <a:pt x="31480" y="3269"/>
                  </a:cubicBezTo>
                  <a:cubicBezTo>
                    <a:pt x="31545" y="3254"/>
                    <a:pt x="31533" y="3251"/>
                    <a:pt x="31489" y="3251"/>
                  </a:cubicBezTo>
                  <a:cubicBezTo>
                    <a:pt x="31459" y="3251"/>
                    <a:pt x="31415" y="3252"/>
                    <a:pt x="31370" y="3254"/>
                  </a:cubicBezTo>
                  <a:cubicBezTo>
                    <a:pt x="31264" y="3257"/>
                    <a:pt x="31264" y="3279"/>
                    <a:pt x="31264" y="3298"/>
                  </a:cubicBezTo>
                  <a:cubicBezTo>
                    <a:pt x="31264" y="3311"/>
                    <a:pt x="31222" y="3317"/>
                    <a:pt x="31140" y="3317"/>
                  </a:cubicBezTo>
                  <a:cubicBezTo>
                    <a:pt x="31089" y="3317"/>
                    <a:pt x="31021" y="3315"/>
                    <a:pt x="30938" y="3310"/>
                  </a:cubicBezTo>
                  <a:cubicBezTo>
                    <a:pt x="30844" y="3306"/>
                    <a:pt x="30751" y="3304"/>
                    <a:pt x="30657" y="3304"/>
                  </a:cubicBezTo>
                  <a:cubicBezTo>
                    <a:pt x="30461" y="3304"/>
                    <a:pt x="30265" y="3313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6"/>
                  </a:cubicBezTo>
                  <a:cubicBezTo>
                    <a:pt x="29778" y="3304"/>
                    <a:pt x="29701" y="3299"/>
                    <a:pt x="29623" y="3299"/>
                  </a:cubicBezTo>
                  <a:cubicBezTo>
                    <a:pt x="29519" y="3299"/>
                    <a:pt x="29414" y="3309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6" y="3298"/>
                    <a:pt x="29119" y="3287"/>
                    <a:pt x="29089" y="3287"/>
                  </a:cubicBezTo>
                  <a:cubicBezTo>
                    <a:pt x="29064" y="3287"/>
                    <a:pt x="29037" y="3294"/>
                    <a:pt x="28989" y="3313"/>
                  </a:cubicBezTo>
                  <a:cubicBezTo>
                    <a:pt x="28841" y="3326"/>
                    <a:pt x="28693" y="3332"/>
                    <a:pt x="28545" y="3332"/>
                  </a:cubicBezTo>
                  <a:cubicBezTo>
                    <a:pt x="28440" y="3332"/>
                    <a:pt x="28335" y="3329"/>
                    <a:pt x="28230" y="3323"/>
                  </a:cubicBezTo>
                  <a:cubicBezTo>
                    <a:pt x="28121" y="3326"/>
                    <a:pt x="28014" y="3323"/>
                    <a:pt x="28014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7"/>
                    <a:pt x="27767" y="3383"/>
                    <a:pt x="27740" y="3383"/>
                  </a:cubicBezTo>
                  <a:cubicBezTo>
                    <a:pt x="27713" y="3383"/>
                    <a:pt x="27687" y="3377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5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3"/>
                  </a:lnTo>
                  <a:cubicBezTo>
                    <a:pt x="25166" y="3363"/>
                    <a:pt x="25084" y="3367"/>
                    <a:pt x="25084" y="3376"/>
                  </a:cubicBezTo>
                  <a:cubicBezTo>
                    <a:pt x="25051" y="3386"/>
                    <a:pt x="25016" y="3391"/>
                    <a:pt x="24983" y="3391"/>
                  </a:cubicBezTo>
                  <a:cubicBezTo>
                    <a:pt x="24943" y="3391"/>
                    <a:pt x="24905" y="3385"/>
                    <a:pt x="24868" y="3373"/>
                  </a:cubicBezTo>
                  <a:cubicBezTo>
                    <a:pt x="24775" y="3356"/>
                    <a:pt x="24679" y="3347"/>
                    <a:pt x="24586" y="3347"/>
                  </a:cubicBezTo>
                  <a:cubicBezTo>
                    <a:pt x="24572" y="3347"/>
                    <a:pt x="24559" y="3347"/>
                    <a:pt x="24545" y="3348"/>
                  </a:cubicBezTo>
                  <a:cubicBezTo>
                    <a:pt x="24435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5" y="3334"/>
                    <a:pt x="24222" y="3341"/>
                    <a:pt x="24167" y="3341"/>
                  </a:cubicBezTo>
                  <a:cubicBezTo>
                    <a:pt x="24148" y="3341"/>
                    <a:pt x="24129" y="3340"/>
                    <a:pt x="24109" y="3338"/>
                  </a:cubicBezTo>
                  <a:cubicBezTo>
                    <a:pt x="24111" y="3326"/>
                    <a:pt x="24080" y="3321"/>
                    <a:pt x="24033" y="3321"/>
                  </a:cubicBezTo>
                  <a:cubicBezTo>
                    <a:pt x="23994" y="3321"/>
                    <a:pt x="23943" y="3325"/>
                    <a:pt x="23893" y="3332"/>
                  </a:cubicBezTo>
                  <a:cubicBezTo>
                    <a:pt x="23838" y="3352"/>
                    <a:pt x="23811" y="3363"/>
                    <a:pt x="23797" y="3363"/>
                  </a:cubicBezTo>
                  <a:cubicBezTo>
                    <a:pt x="23784" y="3363"/>
                    <a:pt x="23784" y="3352"/>
                    <a:pt x="23784" y="3332"/>
                  </a:cubicBezTo>
                  <a:cubicBezTo>
                    <a:pt x="23786" y="3316"/>
                    <a:pt x="23608" y="3296"/>
                    <a:pt x="23560" y="3296"/>
                  </a:cubicBezTo>
                  <a:cubicBezTo>
                    <a:pt x="23544" y="3296"/>
                    <a:pt x="23543" y="3298"/>
                    <a:pt x="23570" y="3304"/>
                  </a:cubicBezTo>
                  <a:cubicBezTo>
                    <a:pt x="23567" y="3326"/>
                    <a:pt x="23351" y="3320"/>
                    <a:pt x="23241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5" y="3316"/>
                    <a:pt x="22242" y="3320"/>
                    <a:pt x="22217" y="3320"/>
                  </a:cubicBezTo>
                  <a:cubicBezTo>
                    <a:pt x="22188" y="3320"/>
                    <a:pt x="22157" y="3314"/>
                    <a:pt x="22157" y="3304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79"/>
                    <a:pt x="21898" y="3281"/>
                    <a:pt x="21883" y="3281"/>
                  </a:cubicBezTo>
                  <a:cubicBezTo>
                    <a:pt x="21834" y="3281"/>
                    <a:pt x="21835" y="3265"/>
                    <a:pt x="21837" y="3251"/>
                  </a:cubicBezTo>
                  <a:cubicBezTo>
                    <a:pt x="21947" y="3232"/>
                    <a:pt x="21837" y="3229"/>
                    <a:pt x="21621" y="3219"/>
                  </a:cubicBezTo>
                  <a:cubicBezTo>
                    <a:pt x="21592" y="3223"/>
                    <a:pt x="21538" y="3225"/>
                    <a:pt x="21470" y="3225"/>
                  </a:cubicBezTo>
                  <a:cubicBezTo>
                    <a:pt x="21285" y="3225"/>
                    <a:pt x="20991" y="3213"/>
                    <a:pt x="20753" y="3204"/>
                  </a:cubicBezTo>
                  <a:cubicBezTo>
                    <a:pt x="20544" y="3193"/>
                    <a:pt x="20399" y="3188"/>
                    <a:pt x="20287" y="3188"/>
                  </a:cubicBezTo>
                  <a:cubicBezTo>
                    <a:pt x="20110" y="3188"/>
                    <a:pt x="20017" y="3200"/>
                    <a:pt x="19882" y="3219"/>
                  </a:cubicBezTo>
                  <a:lnTo>
                    <a:pt x="19769" y="3254"/>
                  </a:lnTo>
                  <a:lnTo>
                    <a:pt x="19775" y="3213"/>
                  </a:lnTo>
                  <a:cubicBezTo>
                    <a:pt x="19775" y="3191"/>
                    <a:pt x="19672" y="3144"/>
                    <a:pt x="19672" y="3144"/>
                  </a:cubicBezTo>
                  <a:cubicBezTo>
                    <a:pt x="19664" y="3144"/>
                    <a:pt x="19656" y="3144"/>
                    <a:pt x="19649" y="3144"/>
                  </a:cubicBezTo>
                  <a:cubicBezTo>
                    <a:pt x="19562" y="3144"/>
                    <a:pt x="19562" y="3161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86" y="3139"/>
                    <a:pt x="18990" y="3129"/>
                    <a:pt x="18907" y="3129"/>
                  </a:cubicBezTo>
                  <a:cubicBezTo>
                    <a:pt x="18870" y="3129"/>
                    <a:pt x="18836" y="3131"/>
                    <a:pt x="18801" y="3135"/>
                  </a:cubicBezTo>
                  <a:cubicBezTo>
                    <a:pt x="18694" y="3131"/>
                    <a:pt x="18585" y="3119"/>
                    <a:pt x="18478" y="3094"/>
                  </a:cubicBezTo>
                  <a:cubicBezTo>
                    <a:pt x="18439" y="3092"/>
                    <a:pt x="18414" y="3090"/>
                    <a:pt x="18398" y="3090"/>
                  </a:cubicBezTo>
                  <a:cubicBezTo>
                    <a:pt x="18371" y="3090"/>
                    <a:pt x="18370" y="3094"/>
                    <a:pt x="18368" y="3106"/>
                  </a:cubicBezTo>
                  <a:cubicBezTo>
                    <a:pt x="18368" y="3115"/>
                    <a:pt x="18350" y="3120"/>
                    <a:pt x="18321" y="3120"/>
                  </a:cubicBezTo>
                  <a:cubicBezTo>
                    <a:pt x="18279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4"/>
                    <a:pt x="17659" y="3054"/>
                  </a:cubicBezTo>
                  <a:cubicBezTo>
                    <a:pt x="17618" y="3054"/>
                    <a:pt x="17561" y="3050"/>
                    <a:pt x="17503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8" y="3039"/>
                    <a:pt x="17177" y="3044"/>
                  </a:cubicBezTo>
                  <a:cubicBezTo>
                    <a:pt x="17071" y="3037"/>
                    <a:pt x="16961" y="3025"/>
                    <a:pt x="16961" y="3025"/>
                  </a:cubicBezTo>
                  <a:cubicBezTo>
                    <a:pt x="16888" y="3017"/>
                    <a:pt x="16914" y="3012"/>
                    <a:pt x="16971" y="3012"/>
                  </a:cubicBezTo>
                  <a:cubicBezTo>
                    <a:pt x="16999" y="3012"/>
                    <a:pt x="17035" y="3013"/>
                    <a:pt x="17071" y="3016"/>
                  </a:cubicBezTo>
                  <a:lnTo>
                    <a:pt x="16964" y="2984"/>
                  </a:lnTo>
                  <a:cubicBezTo>
                    <a:pt x="16748" y="2962"/>
                    <a:pt x="16642" y="2940"/>
                    <a:pt x="16529" y="2937"/>
                  </a:cubicBezTo>
                  <a:cubicBezTo>
                    <a:pt x="16489" y="2943"/>
                    <a:pt x="16463" y="2947"/>
                    <a:pt x="16445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8" y="2887"/>
                    <a:pt x="16331" y="2843"/>
                    <a:pt x="16222" y="2818"/>
                  </a:cubicBezTo>
                  <a:cubicBezTo>
                    <a:pt x="16168" y="2812"/>
                    <a:pt x="16118" y="2799"/>
                    <a:pt x="16071" y="2771"/>
                  </a:cubicBezTo>
                  <a:cubicBezTo>
                    <a:pt x="16037" y="2746"/>
                    <a:pt x="16021" y="2721"/>
                    <a:pt x="16027" y="2715"/>
                  </a:cubicBezTo>
                  <a:lnTo>
                    <a:pt x="16027" y="2715"/>
                  </a:lnTo>
                  <a:cubicBezTo>
                    <a:pt x="16057" y="2721"/>
                    <a:pt x="16079" y="2726"/>
                    <a:pt x="16088" y="2726"/>
                  </a:cubicBezTo>
                  <a:cubicBezTo>
                    <a:pt x="16096" y="2726"/>
                    <a:pt x="16094" y="2722"/>
                    <a:pt x="16077" y="2712"/>
                  </a:cubicBezTo>
                  <a:cubicBezTo>
                    <a:pt x="16049" y="2680"/>
                    <a:pt x="15927" y="2665"/>
                    <a:pt x="15799" y="2467"/>
                  </a:cubicBezTo>
                  <a:cubicBezTo>
                    <a:pt x="15770" y="2401"/>
                    <a:pt x="15764" y="2329"/>
                    <a:pt x="15777" y="2260"/>
                  </a:cubicBezTo>
                  <a:cubicBezTo>
                    <a:pt x="15795" y="2173"/>
                    <a:pt x="15842" y="2094"/>
                    <a:pt x="15908" y="2032"/>
                  </a:cubicBezTo>
                  <a:cubicBezTo>
                    <a:pt x="16043" y="1909"/>
                    <a:pt x="16206" y="1818"/>
                    <a:pt x="16381" y="1771"/>
                  </a:cubicBezTo>
                  <a:cubicBezTo>
                    <a:pt x="16544" y="1724"/>
                    <a:pt x="16714" y="1693"/>
                    <a:pt x="16883" y="1681"/>
                  </a:cubicBezTo>
                  <a:cubicBezTo>
                    <a:pt x="16932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3" y="1653"/>
                    <a:pt x="17279" y="1644"/>
                    <a:pt x="17572" y="1624"/>
                  </a:cubicBezTo>
                  <a:cubicBezTo>
                    <a:pt x="17898" y="1621"/>
                    <a:pt x="18111" y="1587"/>
                    <a:pt x="18221" y="1561"/>
                  </a:cubicBezTo>
                  <a:lnTo>
                    <a:pt x="18221" y="1561"/>
                  </a:lnTo>
                  <a:lnTo>
                    <a:pt x="18005" y="1574"/>
                  </a:lnTo>
                  <a:cubicBezTo>
                    <a:pt x="18002" y="1543"/>
                    <a:pt x="18066" y="1530"/>
                    <a:pt x="18194" y="1530"/>
                  </a:cubicBezTo>
                  <a:cubicBezTo>
                    <a:pt x="18233" y="1530"/>
                    <a:pt x="18277" y="1531"/>
                    <a:pt x="18328" y="1533"/>
                  </a:cubicBezTo>
                  <a:cubicBezTo>
                    <a:pt x="18341" y="1532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6" y="1600"/>
                    <a:pt x="18605" y="1600"/>
                  </a:cubicBezTo>
                  <a:cubicBezTo>
                    <a:pt x="18621" y="1600"/>
                    <a:pt x="18637" y="1600"/>
                    <a:pt x="18653" y="1599"/>
                  </a:cubicBezTo>
                  <a:cubicBezTo>
                    <a:pt x="18763" y="1593"/>
                    <a:pt x="18870" y="1587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79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4"/>
                    <a:pt x="19590" y="1484"/>
                  </a:cubicBezTo>
                  <a:cubicBezTo>
                    <a:pt x="19639" y="1484"/>
                    <a:pt x="19688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4" y="1540"/>
                    <a:pt x="19844" y="1540"/>
                  </a:cubicBezTo>
                  <a:cubicBezTo>
                    <a:pt x="19954" y="1536"/>
                    <a:pt x="19954" y="1514"/>
                    <a:pt x="19954" y="1514"/>
                  </a:cubicBezTo>
                  <a:cubicBezTo>
                    <a:pt x="19992" y="1508"/>
                    <a:pt x="20029" y="1505"/>
                    <a:pt x="20067" y="1505"/>
                  </a:cubicBezTo>
                  <a:lnTo>
                    <a:pt x="20365" y="1489"/>
                  </a:lnTo>
                  <a:cubicBezTo>
                    <a:pt x="20612" y="1474"/>
                    <a:pt x="20947" y="1464"/>
                    <a:pt x="21295" y="1455"/>
                  </a:cubicBezTo>
                  <a:cubicBezTo>
                    <a:pt x="21873" y="1439"/>
                    <a:pt x="22481" y="1432"/>
                    <a:pt x="22757" y="1432"/>
                  </a:cubicBezTo>
                  <a:cubicBezTo>
                    <a:pt x="22811" y="1432"/>
                    <a:pt x="22852" y="1432"/>
                    <a:pt x="22878" y="1433"/>
                  </a:cubicBezTo>
                  <a:cubicBezTo>
                    <a:pt x="22982" y="1442"/>
                    <a:pt x="23111" y="1447"/>
                    <a:pt x="23206" y="1447"/>
                  </a:cubicBezTo>
                  <a:cubicBezTo>
                    <a:pt x="23307" y="1447"/>
                    <a:pt x="23369" y="1441"/>
                    <a:pt x="23313" y="1430"/>
                  </a:cubicBezTo>
                  <a:cubicBezTo>
                    <a:pt x="23313" y="1420"/>
                    <a:pt x="23448" y="1414"/>
                    <a:pt x="23668" y="1414"/>
                  </a:cubicBezTo>
                  <a:lnTo>
                    <a:pt x="24507" y="1420"/>
                  </a:lnTo>
                  <a:lnTo>
                    <a:pt x="25441" y="1436"/>
                  </a:lnTo>
                  <a:cubicBezTo>
                    <a:pt x="25537" y="1439"/>
                    <a:pt x="25617" y="1440"/>
                    <a:pt x="25677" y="1440"/>
                  </a:cubicBezTo>
                  <a:cubicBezTo>
                    <a:pt x="25762" y="1440"/>
                    <a:pt x="25808" y="1437"/>
                    <a:pt x="25808" y="1430"/>
                  </a:cubicBezTo>
                  <a:lnTo>
                    <a:pt x="26134" y="1439"/>
                  </a:lnTo>
                  <a:cubicBezTo>
                    <a:pt x="26211" y="1443"/>
                    <a:pt x="26288" y="1444"/>
                    <a:pt x="26360" y="1444"/>
                  </a:cubicBezTo>
                  <a:cubicBezTo>
                    <a:pt x="26460" y="1444"/>
                    <a:pt x="26551" y="1442"/>
                    <a:pt x="26619" y="1442"/>
                  </a:cubicBezTo>
                  <a:cubicBezTo>
                    <a:pt x="26640" y="1442"/>
                    <a:pt x="26660" y="1442"/>
                    <a:pt x="26676" y="1442"/>
                  </a:cubicBezTo>
                  <a:cubicBezTo>
                    <a:pt x="26727" y="1435"/>
                    <a:pt x="26776" y="1432"/>
                    <a:pt x="26805" y="1432"/>
                  </a:cubicBezTo>
                  <a:cubicBezTo>
                    <a:pt x="26841" y="1432"/>
                    <a:pt x="26846" y="1437"/>
                    <a:pt x="26786" y="1445"/>
                  </a:cubicBezTo>
                  <a:cubicBezTo>
                    <a:pt x="26783" y="1467"/>
                    <a:pt x="26783" y="1489"/>
                    <a:pt x="26889" y="1492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8" y="1445"/>
                  </a:cubicBezTo>
                  <a:cubicBezTo>
                    <a:pt x="27207" y="1445"/>
                    <a:pt x="27221" y="1445"/>
                    <a:pt x="27221" y="1445"/>
                  </a:cubicBezTo>
                  <a:cubicBezTo>
                    <a:pt x="27328" y="1452"/>
                    <a:pt x="27328" y="1452"/>
                    <a:pt x="27328" y="1471"/>
                  </a:cubicBezTo>
                  <a:cubicBezTo>
                    <a:pt x="27325" y="1492"/>
                    <a:pt x="27325" y="1514"/>
                    <a:pt x="27325" y="1514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9" y="1587"/>
                    <a:pt x="27728" y="1587"/>
                  </a:cubicBezTo>
                  <a:cubicBezTo>
                    <a:pt x="27766" y="1587"/>
                    <a:pt x="27814" y="1580"/>
                    <a:pt x="27864" y="1565"/>
                  </a:cubicBezTo>
                  <a:lnTo>
                    <a:pt x="28083" y="1555"/>
                  </a:lnTo>
                  <a:cubicBezTo>
                    <a:pt x="28126" y="1575"/>
                    <a:pt x="28190" y="1581"/>
                    <a:pt x="28257" y="1581"/>
                  </a:cubicBezTo>
                  <a:cubicBezTo>
                    <a:pt x="28351" y="1581"/>
                    <a:pt x="28452" y="1569"/>
                    <a:pt x="28516" y="1561"/>
                  </a:cubicBezTo>
                  <a:cubicBezTo>
                    <a:pt x="28576" y="1591"/>
                    <a:pt x="28641" y="1605"/>
                    <a:pt x="28705" y="1605"/>
                  </a:cubicBezTo>
                  <a:cubicBezTo>
                    <a:pt x="28751" y="1605"/>
                    <a:pt x="28797" y="1598"/>
                    <a:pt x="28841" y="1583"/>
                  </a:cubicBezTo>
                  <a:cubicBezTo>
                    <a:pt x="28843" y="1575"/>
                    <a:pt x="28860" y="1570"/>
                    <a:pt x="28888" y="1570"/>
                  </a:cubicBezTo>
                  <a:cubicBezTo>
                    <a:pt x="28929" y="1570"/>
                    <a:pt x="28994" y="1580"/>
                    <a:pt x="29058" y="1599"/>
                  </a:cubicBezTo>
                  <a:cubicBezTo>
                    <a:pt x="29164" y="1627"/>
                    <a:pt x="29271" y="1637"/>
                    <a:pt x="29487" y="1652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4"/>
                    <a:pt x="31220" y="1784"/>
                  </a:cubicBezTo>
                  <a:lnTo>
                    <a:pt x="31668" y="1831"/>
                  </a:lnTo>
                  <a:cubicBezTo>
                    <a:pt x="31815" y="1843"/>
                    <a:pt x="31963" y="1869"/>
                    <a:pt x="32104" y="1906"/>
                  </a:cubicBezTo>
                  <a:cubicBezTo>
                    <a:pt x="32354" y="1981"/>
                    <a:pt x="32524" y="2082"/>
                    <a:pt x="32611" y="2191"/>
                  </a:cubicBezTo>
                  <a:cubicBezTo>
                    <a:pt x="32649" y="2238"/>
                    <a:pt x="32671" y="2295"/>
                    <a:pt x="32677" y="2357"/>
                  </a:cubicBezTo>
                  <a:cubicBezTo>
                    <a:pt x="32677" y="2398"/>
                    <a:pt x="32668" y="2420"/>
                    <a:pt x="32674" y="2420"/>
                  </a:cubicBezTo>
                  <a:cubicBezTo>
                    <a:pt x="32658" y="2455"/>
                    <a:pt x="32637" y="2486"/>
                    <a:pt x="32605" y="2508"/>
                  </a:cubicBezTo>
                  <a:cubicBezTo>
                    <a:pt x="32571" y="2530"/>
                    <a:pt x="32533" y="2545"/>
                    <a:pt x="32496" y="2558"/>
                  </a:cubicBezTo>
                  <a:cubicBezTo>
                    <a:pt x="32494" y="2557"/>
                    <a:pt x="32491" y="2557"/>
                    <a:pt x="32488" y="2557"/>
                  </a:cubicBezTo>
                  <a:cubicBezTo>
                    <a:pt x="32455" y="2557"/>
                    <a:pt x="32369" y="2590"/>
                    <a:pt x="32314" y="2639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7" y="2676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0" y="2674"/>
                  </a:cubicBezTo>
                  <a:cubicBezTo>
                    <a:pt x="31938" y="2680"/>
                    <a:pt x="31862" y="2686"/>
                    <a:pt x="31765" y="2690"/>
                  </a:cubicBezTo>
                  <a:cubicBezTo>
                    <a:pt x="31671" y="2693"/>
                    <a:pt x="31558" y="2696"/>
                    <a:pt x="31455" y="2696"/>
                  </a:cubicBezTo>
                  <a:cubicBezTo>
                    <a:pt x="31281" y="2696"/>
                    <a:pt x="31077" y="2692"/>
                    <a:pt x="30924" y="2692"/>
                  </a:cubicBezTo>
                  <a:cubicBezTo>
                    <a:pt x="30791" y="2692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3" y="2676"/>
                    <a:pt x="30425" y="2653"/>
                    <a:pt x="30162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2" y="2665"/>
                    <a:pt x="29616" y="2646"/>
                  </a:cubicBezTo>
                  <a:cubicBezTo>
                    <a:pt x="29571" y="2644"/>
                    <a:pt x="29526" y="2643"/>
                    <a:pt x="29467" y="2643"/>
                  </a:cubicBezTo>
                  <a:cubicBezTo>
                    <a:pt x="29382" y="2643"/>
                    <a:pt x="29265" y="2646"/>
                    <a:pt x="29070" y="2655"/>
                  </a:cubicBezTo>
                  <a:lnTo>
                    <a:pt x="28312" y="2643"/>
                  </a:lnTo>
                  <a:cubicBezTo>
                    <a:pt x="28292" y="2642"/>
                    <a:pt x="28273" y="2642"/>
                    <a:pt x="28253" y="2642"/>
                  </a:cubicBezTo>
                  <a:cubicBezTo>
                    <a:pt x="28058" y="2642"/>
                    <a:pt x="27879" y="2655"/>
                    <a:pt x="27879" y="2655"/>
                  </a:cubicBezTo>
                  <a:lnTo>
                    <a:pt x="27770" y="2652"/>
                  </a:lnTo>
                  <a:cubicBezTo>
                    <a:pt x="27770" y="2643"/>
                    <a:pt x="27635" y="2636"/>
                    <a:pt x="27406" y="2630"/>
                  </a:cubicBezTo>
                  <a:lnTo>
                    <a:pt x="26472" y="2608"/>
                  </a:lnTo>
                  <a:cubicBezTo>
                    <a:pt x="25714" y="2596"/>
                    <a:pt x="25062" y="2586"/>
                    <a:pt x="24956" y="2561"/>
                  </a:cubicBezTo>
                  <a:cubicBezTo>
                    <a:pt x="24883" y="2561"/>
                    <a:pt x="24811" y="2567"/>
                    <a:pt x="24739" y="2580"/>
                  </a:cubicBezTo>
                  <a:cubicBezTo>
                    <a:pt x="24676" y="2600"/>
                    <a:pt x="24611" y="2611"/>
                    <a:pt x="24546" y="2611"/>
                  </a:cubicBezTo>
                  <a:cubicBezTo>
                    <a:pt x="24500" y="2611"/>
                    <a:pt x="24455" y="2606"/>
                    <a:pt x="24410" y="2596"/>
                  </a:cubicBezTo>
                  <a:cubicBezTo>
                    <a:pt x="24352" y="2571"/>
                    <a:pt x="24188" y="2557"/>
                    <a:pt x="24036" y="2557"/>
                  </a:cubicBezTo>
                  <a:cubicBezTo>
                    <a:pt x="23919" y="2557"/>
                    <a:pt x="23809" y="2565"/>
                    <a:pt x="23762" y="2583"/>
                  </a:cubicBezTo>
                  <a:cubicBezTo>
                    <a:pt x="23762" y="2577"/>
                    <a:pt x="23762" y="2569"/>
                    <a:pt x="23762" y="2561"/>
                  </a:cubicBez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19" y="2574"/>
                  </a:cubicBezTo>
                  <a:cubicBezTo>
                    <a:pt x="23139" y="2557"/>
                    <a:pt x="23059" y="2539"/>
                    <a:pt x="22977" y="2539"/>
                  </a:cubicBezTo>
                  <a:cubicBezTo>
                    <a:pt x="22951" y="2539"/>
                    <a:pt x="22924" y="2541"/>
                    <a:pt x="22897" y="2545"/>
                  </a:cubicBezTo>
                  <a:cubicBezTo>
                    <a:pt x="22787" y="2545"/>
                    <a:pt x="22787" y="2545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80"/>
                    <a:pt x="22574" y="2498"/>
                  </a:cubicBezTo>
                  <a:lnTo>
                    <a:pt x="22358" y="2495"/>
                  </a:lnTo>
                  <a:cubicBezTo>
                    <a:pt x="22358" y="2495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201" y="2532"/>
                    <a:pt x="22139" y="2532"/>
                  </a:cubicBezTo>
                  <a:cubicBezTo>
                    <a:pt x="22106" y="2532"/>
                    <a:pt x="22067" y="2531"/>
                    <a:pt x="22029" y="2530"/>
                  </a:cubicBezTo>
                  <a:cubicBezTo>
                    <a:pt x="22029" y="2524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5" y="2574"/>
                    <a:pt x="22025" y="2592"/>
                    <a:pt x="21916" y="2592"/>
                  </a:cubicBezTo>
                  <a:cubicBezTo>
                    <a:pt x="21916" y="2592"/>
                    <a:pt x="21916" y="2611"/>
                    <a:pt x="21916" y="2633"/>
                  </a:cubicBezTo>
                  <a:cubicBezTo>
                    <a:pt x="21913" y="2674"/>
                    <a:pt x="21913" y="2696"/>
                    <a:pt x="22126" y="2721"/>
                  </a:cubicBezTo>
                  <a:cubicBezTo>
                    <a:pt x="22396" y="2739"/>
                    <a:pt x="22625" y="2756"/>
                    <a:pt x="22759" y="2756"/>
                  </a:cubicBezTo>
                  <a:cubicBezTo>
                    <a:pt x="22838" y="2756"/>
                    <a:pt x="22884" y="2750"/>
                    <a:pt x="22884" y="2733"/>
                  </a:cubicBezTo>
                  <a:cubicBezTo>
                    <a:pt x="22956" y="2721"/>
                    <a:pt x="23031" y="2718"/>
                    <a:pt x="23103" y="2718"/>
                  </a:cubicBezTo>
                  <a:cubicBezTo>
                    <a:pt x="23176" y="2718"/>
                    <a:pt x="23248" y="2727"/>
                    <a:pt x="23320" y="2743"/>
                  </a:cubicBezTo>
                  <a:cubicBezTo>
                    <a:pt x="23317" y="2762"/>
                    <a:pt x="23752" y="2771"/>
                    <a:pt x="24291" y="2780"/>
                  </a:cubicBezTo>
                  <a:cubicBezTo>
                    <a:pt x="24943" y="2790"/>
                    <a:pt x="25269" y="2796"/>
                    <a:pt x="25375" y="2821"/>
                  </a:cubicBezTo>
                  <a:cubicBezTo>
                    <a:pt x="25444" y="2834"/>
                    <a:pt x="25517" y="2843"/>
                    <a:pt x="25592" y="2843"/>
                  </a:cubicBezTo>
                  <a:cubicBezTo>
                    <a:pt x="25592" y="2836"/>
                    <a:pt x="25683" y="2833"/>
                    <a:pt x="25838" y="2833"/>
                  </a:cubicBezTo>
                  <a:cubicBezTo>
                    <a:pt x="25889" y="2833"/>
                    <a:pt x="25947" y="2833"/>
                    <a:pt x="26012" y="2834"/>
                  </a:cubicBezTo>
                  <a:lnTo>
                    <a:pt x="26999" y="2849"/>
                  </a:lnTo>
                  <a:lnTo>
                    <a:pt x="28042" y="2865"/>
                  </a:lnTo>
                  <a:cubicBezTo>
                    <a:pt x="28114" y="2866"/>
                    <a:pt x="28179" y="2866"/>
                    <a:pt x="28237" y="2866"/>
                  </a:cubicBezTo>
                  <a:cubicBezTo>
                    <a:pt x="28411" y="2866"/>
                    <a:pt x="28519" y="2863"/>
                    <a:pt x="28519" y="2856"/>
                  </a:cubicBezTo>
                  <a:lnTo>
                    <a:pt x="28735" y="2859"/>
                  </a:lnTo>
                  <a:cubicBezTo>
                    <a:pt x="28735" y="2881"/>
                    <a:pt x="28951" y="2884"/>
                    <a:pt x="29167" y="2887"/>
                  </a:cubicBezTo>
                  <a:cubicBezTo>
                    <a:pt x="29322" y="2876"/>
                    <a:pt x="29476" y="2874"/>
                    <a:pt x="29552" y="2874"/>
                  </a:cubicBezTo>
                  <a:cubicBezTo>
                    <a:pt x="29582" y="2874"/>
                    <a:pt x="29600" y="2875"/>
                    <a:pt x="29600" y="2875"/>
                  </a:cubicBezTo>
                  <a:cubicBezTo>
                    <a:pt x="29600" y="2893"/>
                    <a:pt x="29710" y="2896"/>
                    <a:pt x="29926" y="2900"/>
                  </a:cubicBezTo>
                  <a:cubicBezTo>
                    <a:pt x="30002" y="2901"/>
                    <a:pt x="30065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1" y="2884"/>
                    <a:pt x="31113" y="2906"/>
                    <a:pt x="31449" y="2925"/>
                  </a:cubicBezTo>
                  <a:cubicBezTo>
                    <a:pt x="31477" y="2931"/>
                    <a:pt x="31502" y="2934"/>
                    <a:pt x="31530" y="2934"/>
                  </a:cubicBezTo>
                  <a:cubicBezTo>
                    <a:pt x="31565" y="2934"/>
                    <a:pt x="31574" y="2931"/>
                    <a:pt x="31634" y="2928"/>
                  </a:cubicBezTo>
                  <a:cubicBezTo>
                    <a:pt x="31728" y="2918"/>
                    <a:pt x="31819" y="2906"/>
                    <a:pt x="31909" y="2887"/>
                  </a:cubicBezTo>
                  <a:cubicBezTo>
                    <a:pt x="31906" y="2871"/>
                    <a:pt x="32063" y="2834"/>
                    <a:pt x="32220" y="2812"/>
                  </a:cubicBezTo>
                  <a:lnTo>
                    <a:pt x="32260" y="2849"/>
                  </a:lnTo>
                  <a:cubicBezTo>
                    <a:pt x="32185" y="2871"/>
                    <a:pt x="32141" y="2881"/>
                    <a:pt x="32166" y="2881"/>
                  </a:cubicBezTo>
                  <a:cubicBezTo>
                    <a:pt x="32179" y="2878"/>
                    <a:pt x="32207" y="2875"/>
                    <a:pt x="32254" y="2871"/>
                  </a:cubicBezTo>
                  <a:cubicBezTo>
                    <a:pt x="32301" y="2862"/>
                    <a:pt x="32354" y="2846"/>
                    <a:pt x="32430" y="2827"/>
                  </a:cubicBezTo>
                  <a:cubicBezTo>
                    <a:pt x="32489" y="2809"/>
                    <a:pt x="32549" y="2784"/>
                    <a:pt x="32605" y="2755"/>
                  </a:cubicBezTo>
                  <a:cubicBezTo>
                    <a:pt x="32627" y="2746"/>
                    <a:pt x="32649" y="2733"/>
                    <a:pt x="32668" y="2718"/>
                  </a:cubicBezTo>
                  <a:cubicBezTo>
                    <a:pt x="32658" y="2715"/>
                    <a:pt x="32709" y="2683"/>
                    <a:pt x="32771" y="2614"/>
                  </a:cubicBezTo>
                  <a:cubicBezTo>
                    <a:pt x="32812" y="2567"/>
                    <a:pt x="32843" y="2511"/>
                    <a:pt x="32862" y="2451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4"/>
                    <a:pt x="32872" y="2339"/>
                    <a:pt x="32868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4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12"/>
                  </a:lnTo>
                  <a:lnTo>
                    <a:pt x="31283" y="1583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6"/>
                  </a:cubicBezTo>
                  <a:cubicBezTo>
                    <a:pt x="30593" y="1543"/>
                    <a:pt x="30582" y="1547"/>
                    <a:pt x="30557" y="1547"/>
                  </a:cubicBezTo>
                  <a:cubicBezTo>
                    <a:pt x="30502" y="1547"/>
                    <a:pt x="30381" y="1531"/>
                    <a:pt x="30161" y="1499"/>
                  </a:cubicBezTo>
                  <a:cubicBezTo>
                    <a:pt x="29686" y="1411"/>
                    <a:pt x="29562" y="1389"/>
                    <a:pt x="29485" y="1389"/>
                  </a:cubicBezTo>
                  <a:cubicBezTo>
                    <a:pt x="29458" y="1389"/>
                    <a:pt x="29437" y="1392"/>
                    <a:pt x="29409" y="1395"/>
                  </a:cubicBezTo>
                  <a:cubicBezTo>
                    <a:pt x="29515" y="1402"/>
                    <a:pt x="29515" y="1424"/>
                    <a:pt x="29512" y="1445"/>
                  </a:cubicBezTo>
                  <a:cubicBezTo>
                    <a:pt x="29509" y="1463"/>
                    <a:pt x="29489" y="1471"/>
                    <a:pt x="29458" y="1471"/>
                  </a:cubicBezTo>
                  <a:cubicBezTo>
                    <a:pt x="29416" y="1471"/>
                    <a:pt x="29356" y="1456"/>
                    <a:pt x="29296" y="1427"/>
                  </a:cubicBezTo>
                  <a:cubicBezTo>
                    <a:pt x="29298" y="1389"/>
                    <a:pt x="28229" y="1328"/>
                    <a:pt x="27763" y="1328"/>
                  </a:cubicBezTo>
                  <a:cubicBezTo>
                    <a:pt x="27656" y="1328"/>
                    <a:pt x="27581" y="1331"/>
                    <a:pt x="27558" y="1338"/>
                  </a:cubicBezTo>
                  <a:lnTo>
                    <a:pt x="27558" y="1338"/>
                  </a:lnTo>
                  <a:cubicBezTo>
                    <a:pt x="27559" y="1333"/>
                    <a:pt x="27559" y="1326"/>
                    <a:pt x="27560" y="1317"/>
                  </a:cubicBezTo>
                  <a:cubicBezTo>
                    <a:pt x="27560" y="1298"/>
                    <a:pt x="27453" y="1289"/>
                    <a:pt x="27018" y="1267"/>
                  </a:cubicBezTo>
                  <a:lnTo>
                    <a:pt x="26692" y="1254"/>
                  </a:lnTo>
                  <a:cubicBezTo>
                    <a:pt x="26691" y="1266"/>
                    <a:pt x="26637" y="1270"/>
                    <a:pt x="26561" y="1270"/>
                  </a:cubicBezTo>
                  <a:cubicBezTo>
                    <a:pt x="26370" y="1270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5" y="1206"/>
                    <a:pt x="25498" y="1210"/>
                    <a:pt x="25381" y="1210"/>
                  </a:cubicBezTo>
                  <a:cubicBezTo>
                    <a:pt x="25110" y="1210"/>
                    <a:pt x="24846" y="1191"/>
                    <a:pt x="24846" y="1176"/>
                  </a:cubicBezTo>
                  <a:lnTo>
                    <a:pt x="24627" y="1173"/>
                  </a:lnTo>
                  <a:cubicBezTo>
                    <a:pt x="24521" y="1182"/>
                    <a:pt x="24415" y="1188"/>
                    <a:pt x="24309" y="1188"/>
                  </a:cubicBezTo>
                  <a:cubicBezTo>
                    <a:pt x="24270" y="1188"/>
                    <a:pt x="24230" y="1187"/>
                    <a:pt x="24191" y="1185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6"/>
                    <a:pt x="23862" y="1245"/>
                    <a:pt x="23755" y="1245"/>
                  </a:cubicBezTo>
                  <a:lnTo>
                    <a:pt x="23755" y="1223"/>
                  </a:lnTo>
                  <a:cubicBezTo>
                    <a:pt x="23755" y="1207"/>
                    <a:pt x="23527" y="1200"/>
                    <a:pt x="23196" y="1200"/>
                  </a:cubicBezTo>
                  <a:cubicBezTo>
                    <a:pt x="23132" y="1200"/>
                    <a:pt x="23064" y="1201"/>
                    <a:pt x="22994" y="1201"/>
                  </a:cubicBezTo>
                  <a:cubicBezTo>
                    <a:pt x="22777" y="1201"/>
                    <a:pt x="22612" y="1202"/>
                    <a:pt x="22486" y="1202"/>
                  </a:cubicBezTo>
                  <a:cubicBezTo>
                    <a:pt x="22296" y="1202"/>
                    <a:pt x="22192" y="1200"/>
                    <a:pt x="22126" y="1189"/>
                  </a:cubicBezTo>
                  <a:lnTo>
                    <a:pt x="22016" y="1210"/>
                  </a:lnTo>
                  <a:cubicBezTo>
                    <a:pt x="21959" y="1222"/>
                    <a:pt x="21903" y="1227"/>
                    <a:pt x="21862" y="1227"/>
                  </a:cubicBezTo>
                  <a:cubicBezTo>
                    <a:pt x="21824" y="1227"/>
                    <a:pt x="21800" y="1223"/>
                    <a:pt x="21800" y="1214"/>
                  </a:cubicBezTo>
                  <a:cubicBezTo>
                    <a:pt x="21760" y="1206"/>
                    <a:pt x="21679" y="1202"/>
                    <a:pt x="21581" y="1202"/>
                  </a:cubicBezTo>
                  <a:cubicBezTo>
                    <a:pt x="21407" y="1202"/>
                    <a:pt x="21179" y="1213"/>
                    <a:pt x="21038" y="1229"/>
                  </a:cubicBezTo>
                  <a:lnTo>
                    <a:pt x="20822" y="1236"/>
                  </a:lnTo>
                  <a:cubicBezTo>
                    <a:pt x="20777" y="1219"/>
                    <a:pt x="20695" y="1211"/>
                    <a:pt x="20606" y="1211"/>
                  </a:cubicBezTo>
                  <a:cubicBezTo>
                    <a:pt x="20480" y="1211"/>
                    <a:pt x="20341" y="1227"/>
                    <a:pt x="20277" y="1254"/>
                  </a:cubicBezTo>
                  <a:cubicBezTo>
                    <a:pt x="20277" y="1240"/>
                    <a:pt x="20232" y="1236"/>
                    <a:pt x="20171" y="1236"/>
                  </a:cubicBezTo>
                  <a:cubicBezTo>
                    <a:pt x="20138" y="1236"/>
                    <a:pt x="20099" y="1238"/>
                    <a:pt x="20061" y="1239"/>
                  </a:cubicBezTo>
                  <a:cubicBezTo>
                    <a:pt x="19906" y="1259"/>
                    <a:pt x="19639" y="1276"/>
                    <a:pt x="19500" y="1276"/>
                  </a:cubicBezTo>
                  <a:cubicBezTo>
                    <a:pt x="19444" y="1276"/>
                    <a:pt x="19409" y="1273"/>
                    <a:pt x="19409" y="1267"/>
                  </a:cubicBezTo>
                  <a:lnTo>
                    <a:pt x="19299" y="1273"/>
                  </a:lnTo>
                  <a:cubicBezTo>
                    <a:pt x="19192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0" y="1348"/>
                  </a:cubicBezTo>
                  <a:cubicBezTo>
                    <a:pt x="18578" y="1364"/>
                    <a:pt x="18506" y="1377"/>
                    <a:pt x="18434" y="1380"/>
                  </a:cubicBezTo>
                  <a:cubicBezTo>
                    <a:pt x="18423" y="1380"/>
                    <a:pt x="18413" y="1381"/>
                    <a:pt x="18406" y="1381"/>
                  </a:cubicBezTo>
                  <a:cubicBezTo>
                    <a:pt x="18347" y="1381"/>
                    <a:pt x="18442" y="1358"/>
                    <a:pt x="18541" y="1333"/>
                  </a:cubicBezTo>
                  <a:cubicBezTo>
                    <a:pt x="18613" y="1321"/>
                    <a:pt x="18625" y="1316"/>
                    <a:pt x="18596" y="1316"/>
                  </a:cubicBezTo>
                  <a:cubicBezTo>
                    <a:pt x="18540" y="1316"/>
                    <a:pt x="18323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39" y="1425"/>
                    <a:pt x="17893" y="1412"/>
                    <a:pt x="17999" y="1386"/>
                  </a:cubicBezTo>
                  <a:cubicBezTo>
                    <a:pt x="18070" y="1367"/>
                    <a:pt x="18143" y="1348"/>
                    <a:pt x="18118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8"/>
                  </a:cubicBezTo>
                  <a:lnTo>
                    <a:pt x="17456" y="1424"/>
                  </a:lnTo>
                  <a:cubicBezTo>
                    <a:pt x="17408" y="1421"/>
                    <a:pt x="17360" y="1420"/>
                    <a:pt x="17311" y="1420"/>
                  </a:cubicBezTo>
                  <a:cubicBezTo>
                    <a:pt x="17214" y="1420"/>
                    <a:pt x="17117" y="1425"/>
                    <a:pt x="17021" y="1433"/>
                  </a:cubicBezTo>
                  <a:cubicBezTo>
                    <a:pt x="16970" y="1451"/>
                    <a:pt x="16917" y="1460"/>
                    <a:pt x="16862" y="1460"/>
                  </a:cubicBezTo>
                  <a:cubicBezTo>
                    <a:pt x="16839" y="1460"/>
                    <a:pt x="16815" y="1459"/>
                    <a:pt x="16792" y="1455"/>
                  </a:cubicBezTo>
                  <a:cubicBezTo>
                    <a:pt x="16792" y="1449"/>
                    <a:pt x="16781" y="1446"/>
                    <a:pt x="16766" y="1446"/>
                  </a:cubicBezTo>
                  <a:cubicBezTo>
                    <a:pt x="16731" y="1446"/>
                    <a:pt x="16675" y="1461"/>
                    <a:pt x="16679" y="1489"/>
                  </a:cubicBezTo>
                  <a:cubicBezTo>
                    <a:pt x="16566" y="1530"/>
                    <a:pt x="16447" y="1558"/>
                    <a:pt x="16328" y="1571"/>
                  </a:cubicBezTo>
                  <a:cubicBezTo>
                    <a:pt x="16325" y="1558"/>
                    <a:pt x="16310" y="1553"/>
                    <a:pt x="16292" y="1553"/>
                  </a:cubicBezTo>
                  <a:cubicBezTo>
                    <a:pt x="16254" y="1553"/>
                    <a:pt x="16202" y="1574"/>
                    <a:pt x="16206" y="1587"/>
                  </a:cubicBezTo>
                  <a:cubicBezTo>
                    <a:pt x="16150" y="1615"/>
                    <a:pt x="16093" y="1652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5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cubicBezTo>
                    <a:pt x="15679" y="1937"/>
                    <a:pt x="15661" y="1956"/>
                    <a:pt x="15642" y="1978"/>
                  </a:cubicBezTo>
                  <a:cubicBezTo>
                    <a:pt x="15626" y="2003"/>
                    <a:pt x="15611" y="2028"/>
                    <a:pt x="15598" y="2057"/>
                  </a:cubicBezTo>
                  <a:cubicBezTo>
                    <a:pt x="15564" y="2113"/>
                    <a:pt x="15542" y="2179"/>
                    <a:pt x="15535" y="2248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92"/>
                    <a:pt x="15535" y="2430"/>
                    <a:pt x="15542" y="2467"/>
                  </a:cubicBezTo>
                  <a:cubicBezTo>
                    <a:pt x="15548" y="2545"/>
                    <a:pt x="15601" y="2614"/>
                    <a:pt x="15639" y="2690"/>
                  </a:cubicBezTo>
                  <a:cubicBezTo>
                    <a:pt x="15689" y="2749"/>
                    <a:pt x="15745" y="2809"/>
                    <a:pt x="15802" y="2862"/>
                  </a:cubicBezTo>
                  <a:cubicBezTo>
                    <a:pt x="15855" y="2900"/>
                    <a:pt x="15915" y="2940"/>
                    <a:pt x="15974" y="2978"/>
                  </a:cubicBezTo>
                  <a:lnTo>
                    <a:pt x="16159" y="3063"/>
                  </a:lnTo>
                  <a:cubicBezTo>
                    <a:pt x="16407" y="3153"/>
                    <a:pt x="16670" y="3210"/>
                    <a:pt x="16933" y="3232"/>
                  </a:cubicBezTo>
                  <a:cubicBezTo>
                    <a:pt x="16962" y="3235"/>
                    <a:pt x="16990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199"/>
                    <a:pt x="17265" y="3216"/>
                  </a:cubicBezTo>
                  <a:cubicBezTo>
                    <a:pt x="17322" y="3256"/>
                    <a:pt x="17414" y="3279"/>
                    <a:pt x="17467" y="3279"/>
                  </a:cubicBezTo>
                  <a:cubicBezTo>
                    <a:pt x="17510" y="3279"/>
                    <a:pt x="17528" y="3264"/>
                    <a:pt x="17481" y="3232"/>
                  </a:cubicBezTo>
                  <a:cubicBezTo>
                    <a:pt x="17432" y="3208"/>
                    <a:pt x="17406" y="3195"/>
                    <a:pt x="17416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5"/>
                    <a:pt x="17727" y="3265"/>
                  </a:cubicBezTo>
                  <a:cubicBezTo>
                    <a:pt x="17754" y="3265"/>
                    <a:pt x="17781" y="3263"/>
                    <a:pt x="17807" y="3257"/>
                  </a:cubicBezTo>
                  <a:cubicBezTo>
                    <a:pt x="17809" y="3248"/>
                    <a:pt x="17827" y="3244"/>
                    <a:pt x="17849" y="3244"/>
                  </a:cubicBezTo>
                  <a:cubicBezTo>
                    <a:pt x="17880" y="3244"/>
                    <a:pt x="17917" y="3252"/>
                    <a:pt x="17917" y="3263"/>
                  </a:cubicBezTo>
                  <a:cubicBezTo>
                    <a:pt x="17997" y="3285"/>
                    <a:pt x="18079" y="3307"/>
                    <a:pt x="18113" y="3307"/>
                  </a:cubicBezTo>
                  <a:cubicBezTo>
                    <a:pt x="18123" y="3307"/>
                    <a:pt x="18129" y="3305"/>
                    <a:pt x="18130" y="3301"/>
                  </a:cubicBezTo>
                  <a:cubicBezTo>
                    <a:pt x="18202" y="3307"/>
                    <a:pt x="18274" y="3320"/>
                    <a:pt x="18346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2" y="3351"/>
                    <a:pt x="18608" y="3343"/>
                    <a:pt x="18672" y="3335"/>
                  </a:cubicBezTo>
                  <a:cubicBezTo>
                    <a:pt x="18800" y="3327"/>
                    <a:pt x="18895" y="3322"/>
                    <a:pt x="18956" y="3322"/>
                  </a:cubicBezTo>
                  <a:cubicBezTo>
                    <a:pt x="19053" y="3322"/>
                    <a:pt x="19067" y="3333"/>
                    <a:pt x="18998" y="3354"/>
                  </a:cubicBezTo>
                  <a:cubicBezTo>
                    <a:pt x="18931" y="3374"/>
                    <a:pt x="19095" y="3388"/>
                    <a:pt x="19263" y="3388"/>
                  </a:cubicBezTo>
                  <a:cubicBezTo>
                    <a:pt x="19378" y="3388"/>
                    <a:pt x="19494" y="3382"/>
                    <a:pt x="19540" y="3367"/>
                  </a:cubicBezTo>
                  <a:cubicBezTo>
                    <a:pt x="19603" y="3347"/>
                    <a:pt x="19631" y="3339"/>
                    <a:pt x="19643" y="3339"/>
                  </a:cubicBezTo>
                  <a:cubicBezTo>
                    <a:pt x="19652" y="3339"/>
                    <a:pt x="19651" y="3344"/>
                    <a:pt x="19650" y="3354"/>
                  </a:cubicBezTo>
                  <a:cubicBezTo>
                    <a:pt x="19650" y="3373"/>
                    <a:pt x="19757" y="3379"/>
                    <a:pt x="19757" y="3379"/>
                  </a:cubicBezTo>
                  <a:cubicBezTo>
                    <a:pt x="19866" y="3385"/>
                    <a:pt x="19976" y="3392"/>
                    <a:pt x="19973" y="3410"/>
                  </a:cubicBezTo>
                  <a:cubicBezTo>
                    <a:pt x="19973" y="3410"/>
                    <a:pt x="20009" y="3412"/>
                    <a:pt x="20080" y="3412"/>
                  </a:cubicBezTo>
                  <a:cubicBezTo>
                    <a:pt x="20133" y="3412"/>
                    <a:pt x="20206" y="3411"/>
                    <a:pt x="20299" y="3407"/>
                  </a:cubicBezTo>
                  <a:cubicBezTo>
                    <a:pt x="20352" y="3400"/>
                    <a:pt x="20412" y="3397"/>
                    <a:pt x="20472" y="3397"/>
                  </a:cubicBezTo>
                  <a:cubicBezTo>
                    <a:pt x="20664" y="3397"/>
                    <a:pt x="20869" y="3427"/>
                    <a:pt x="20947" y="3461"/>
                  </a:cubicBezTo>
                  <a:lnTo>
                    <a:pt x="21167" y="3448"/>
                  </a:lnTo>
                  <a:cubicBezTo>
                    <a:pt x="21233" y="3428"/>
                    <a:pt x="21298" y="3413"/>
                    <a:pt x="21340" y="3413"/>
                  </a:cubicBezTo>
                  <a:cubicBezTo>
                    <a:pt x="21369" y="3413"/>
                    <a:pt x="21387" y="3420"/>
                    <a:pt x="21386" y="3439"/>
                  </a:cubicBezTo>
                  <a:lnTo>
                    <a:pt x="21383" y="3457"/>
                  </a:lnTo>
                  <a:cubicBezTo>
                    <a:pt x="21414" y="3448"/>
                    <a:pt x="21469" y="3444"/>
                    <a:pt x="21532" y="3444"/>
                  </a:cubicBezTo>
                  <a:cubicBezTo>
                    <a:pt x="21700" y="3444"/>
                    <a:pt x="21927" y="3473"/>
                    <a:pt x="21925" y="3504"/>
                  </a:cubicBezTo>
                  <a:cubicBezTo>
                    <a:pt x="21922" y="3523"/>
                    <a:pt x="21922" y="3523"/>
                    <a:pt x="22032" y="3526"/>
                  </a:cubicBezTo>
                  <a:lnTo>
                    <a:pt x="22035" y="3508"/>
                  </a:lnTo>
                  <a:cubicBezTo>
                    <a:pt x="22035" y="3488"/>
                    <a:pt x="22037" y="3469"/>
                    <a:pt x="22111" y="3469"/>
                  </a:cubicBezTo>
                  <a:cubicBezTo>
                    <a:pt x="22121" y="3469"/>
                    <a:pt x="22132" y="3469"/>
                    <a:pt x="22145" y="3470"/>
                  </a:cubicBezTo>
                  <a:cubicBezTo>
                    <a:pt x="22254" y="3473"/>
                    <a:pt x="22361" y="3476"/>
                    <a:pt x="22361" y="3498"/>
                  </a:cubicBezTo>
                  <a:cubicBezTo>
                    <a:pt x="22441" y="3515"/>
                    <a:pt x="22521" y="3533"/>
                    <a:pt x="22557" y="3533"/>
                  </a:cubicBezTo>
                  <a:cubicBezTo>
                    <a:pt x="22569" y="3533"/>
                    <a:pt x="22576" y="3531"/>
                    <a:pt x="22577" y="3526"/>
                  </a:cubicBezTo>
                  <a:cubicBezTo>
                    <a:pt x="22649" y="3529"/>
                    <a:pt x="22721" y="3539"/>
                    <a:pt x="22790" y="3555"/>
                  </a:cubicBezTo>
                  <a:cubicBezTo>
                    <a:pt x="22900" y="3558"/>
                    <a:pt x="23009" y="3561"/>
                    <a:pt x="23226" y="3567"/>
                  </a:cubicBezTo>
                  <a:cubicBezTo>
                    <a:pt x="23270" y="3559"/>
                    <a:pt x="23332" y="3556"/>
                    <a:pt x="23390" y="3556"/>
                  </a:cubicBezTo>
                  <a:cubicBezTo>
                    <a:pt x="23475" y="3556"/>
                    <a:pt x="23552" y="3563"/>
                    <a:pt x="23552" y="3576"/>
                  </a:cubicBezTo>
                  <a:cubicBezTo>
                    <a:pt x="23570" y="3577"/>
                    <a:pt x="23589" y="3577"/>
                    <a:pt x="23608" y="3577"/>
                  </a:cubicBezTo>
                  <a:cubicBezTo>
                    <a:pt x="23699" y="3577"/>
                    <a:pt x="23789" y="3571"/>
                    <a:pt x="23878" y="3561"/>
                  </a:cubicBezTo>
                  <a:cubicBezTo>
                    <a:pt x="24097" y="3567"/>
                    <a:pt x="24203" y="3570"/>
                    <a:pt x="24203" y="3592"/>
                  </a:cubicBezTo>
                  <a:cubicBezTo>
                    <a:pt x="24202" y="3602"/>
                    <a:pt x="24201" y="3606"/>
                    <a:pt x="24214" y="3606"/>
                  </a:cubicBezTo>
                  <a:cubicBezTo>
                    <a:pt x="24228" y="3606"/>
                    <a:pt x="24255" y="3602"/>
                    <a:pt x="24310" y="3592"/>
                  </a:cubicBezTo>
                  <a:cubicBezTo>
                    <a:pt x="24312" y="3578"/>
                    <a:pt x="24373" y="3576"/>
                    <a:pt x="24449" y="3576"/>
                  </a:cubicBezTo>
                  <a:cubicBezTo>
                    <a:pt x="24475" y="3576"/>
                    <a:pt x="24502" y="3576"/>
                    <a:pt x="24529" y="3576"/>
                  </a:cubicBezTo>
                  <a:lnTo>
                    <a:pt x="24746" y="3580"/>
                  </a:lnTo>
                  <a:cubicBezTo>
                    <a:pt x="24748" y="3564"/>
                    <a:pt x="24748" y="3559"/>
                    <a:pt x="24789" y="3559"/>
                  </a:cubicBezTo>
                  <a:cubicBezTo>
                    <a:pt x="24805" y="3559"/>
                    <a:pt x="24826" y="3560"/>
                    <a:pt x="24855" y="3561"/>
                  </a:cubicBezTo>
                  <a:lnTo>
                    <a:pt x="25397" y="3589"/>
                  </a:lnTo>
                  <a:cubicBezTo>
                    <a:pt x="25511" y="3591"/>
                    <a:pt x="25585" y="3593"/>
                    <a:pt x="25629" y="3593"/>
                  </a:cubicBezTo>
                  <a:cubicBezTo>
                    <a:pt x="25710" y="3593"/>
                    <a:pt x="25686" y="3588"/>
                    <a:pt x="25617" y="3573"/>
                  </a:cubicBezTo>
                  <a:cubicBezTo>
                    <a:pt x="25546" y="3571"/>
                    <a:pt x="25522" y="3563"/>
                    <a:pt x="25572" y="3563"/>
                  </a:cubicBezTo>
                  <a:cubicBezTo>
                    <a:pt x="25599" y="3563"/>
                    <a:pt x="25649" y="3565"/>
                    <a:pt x="25726" y="3573"/>
                  </a:cubicBezTo>
                  <a:cubicBezTo>
                    <a:pt x="25833" y="3573"/>
                    <a:pt x="26159" y="3595"/>
                    <a:pt x="26485" y="3598"/>
                  </a:cubicBezTo>
                  <a:cubicBezTo>
                    <a:pt x="26578" y="3599"/>
                    <a:pt x="26651" y="3599"/>
                    <a:pt x="26708" y="3599"/>
                  </a:cubicBezTo>
                  <a:cubicBezTo>
                    <a:pt x="26917" y="3599"/>
                    <a:pt x="26918" y="3594"/>
                    <a:pt x="26920" y="3580"/>
                  </a:cubicBezTo>
                  <a:cubicBezTo>
                    <a:pt x="26867" y="3558"/>
                    <a:pt x="26866" y="3548"/>
                    <a:pt x="26891" y="3548"/>
                  </a:cubicBezTo>
                  <a:cubicBezTo>
                    <a:pt x="26918" y="3548"/>
                    <a:pt x="26973" y="3559"/>
                    <a:pt x="27027" y="3580"/>
                  </a:cubicBezTo>
                  <a:cubicBezTo>
                    <a:pt x="27150" y="3603"/>
                    <a:pt x="27238" y="3612"/>
                    <a:pt x="27292" y="3612"/>
                  </a:cubicBezTo>
                  <a:cubicBezTo>
                    <a:pt x="27332" y="3612"/>
                    <a:pt x="27353" y="3607"/>
                    <a:pt x="27353" y="3598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6"/>
                  </a:cubicBezTo>
                  <a:cubicBezTo>
                    <a:pt x="27571" y="3587"/>
                    <a:pt x="27594" y="3591"/>
                    <a:pt x="27640" y="3591"/>
                  </a:cubicBezTo>
                  <a:cubicBezTo>
                    <a:pt x="27694" y="3591"/>
                    <a:pt x="27779" y="3585"/>
                    <a:pt x="27895" y="3573"/>
                  </a:cubicBezTo>
                  <a:cubicBezTo>
                    <a:pt x="28005" y="3573"/>
                    <a:pt x="28005" y="3573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8" y="3562"/>
                    <a:pt x="28752" y="3562"/>
                  </a:cubicBezTo>
                  <a:cubicBezTo>
                    <a:pt x="28956" y="3562"/>
                    <a:pt x="29145" y="3570"/>
                    <a:pt x="29199" y="3580"/>
                  </a:cubicBezTo>
                  <a:cubicBezTo>
                    <a:pt x="29271" y="3580"/>
                    <a:pt x="29346" y="3570"/>
                    <a:pt x="29415" y="3555"/>
                  </a:cubicBezTo>
                  <a:cubicBezTo>
                    <a:pt x="29472" y="3532"/>
                    <a:pt x="29529" y="3520"/>
                    <a:pt x="29570" y="3520"/>
                  </a:cubicBezTo>
                  <a:cubicBezTo>
                    <a:pt x="29609" y="3520"/>
                    <a:pt x="29634" y="3530"/>
                    <a:pt x="29634" y="3551"/>
                  </a:cubicBezTo>
                  <a:cubicBezTo>
                    <a:pt x="29634" y="3571"/>
                    <a:pt x="29634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7" y="3535"/>
                    <a:pt x="29966" y="3526"/>
                    <a:pt x="30103" y="3526"/>
                  </a:cubicBezTo>
                  <a:cubicBezTo>
                    <a:pt x="30234" y="3526"/>
                    <a:pt x="30337" y="3535"/>
                    <a:pt x="30283" y="3558"/>
                  </a:cubicBezTo>
                  <a:lnTo>
                    <a:pt x="30283" y="3598"/>
                  </a:lnTo>
                  <a:cubicBezTo>
                    <a:pt x="30355" y="3583"/>
                    <a:pt x="30427" y="3573"/>
                    <a:pt x="30502" y="3573"/>
                  </a:cubicBezTo>
                  <a:cubicBezTo>
                    <a:pt x="30502" y="3551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6" y="3475"/>
                    <a:pt x="32279" y="3475"/>
                  </a:cubicBezTo>
                  <a:cubicBezTo>
                    <a:pt x="32354" y="3475"/>
                    <a:pt x="32417" y="3477"/>
                    <a:pt x="32455" y="3482"/>
                  </a:cubicBezTo>
                  <a:cubicBezTo>
                    <a:pt x="32599" y="3476"/>
                    <a:pt x="32746" y="3464"/>
                    <a:pt x="32890" y="3442"/>
                  </a:cubicBezTo>
                  <a:cubicBezTo>
                    <a:pt x="32956" y="3426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92"/>
                    <a:pt x="33649" y="3385"/>
                    <a:pt x="33649" y="3385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5" y="3408"/>
                    <a:pt x="33825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8" y="3357"/>
                    <a:pt x="34203" y="3357"/>
                  </a:cubicBezTo>
                  <a:cubicBezTo>
                    <a:pt x="34357" y="3357"/>
                    <a:pt x="35276" y="3311"/>
                    <a:pt x="36168" y="3244"/>
                  </a:cubicBezTo>
                  <a:cubicBezTo>
                    <a:pt x="36626" y="3213"/>
                    <a:pt x="37083" y="3178"/>
                    <a:pt x="37425" y="3138"/>
                  </a:cubicBezTo>
                  <a:cubicBezTo>
                    <a:pt x="37597" y="3119"/>
                    <a:pt x="37738" y="3097"/>
                    <a:pt x="37839" y="3081"/>
                  </a:cubicBezTo>
                  <a:cubicBezTo>
                    <a:pt x="37939" y="3066"/>
                    <a:pt x="37995" y="3050"/>
                    <a:pt x="37995" y="3050"/>
                  </a:cubicBezTo>
                  <a:cubicBezTo>
                    <a:pt x="37995" y="3050"/>
                    <a:pt x="38105" y="3034"/>
                    <a:pt x="38324" y="2990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8" y="2882"/>
                    <a:pt x="38986" y="2821"/>
                  </a:cubicBezTo>
                  <a:cubicBezTo>
                    <a:pt x="39167" y="2743"/>
                    <a:pt x="39399" y="2614"/>
                    <a:pt x="39537" y="2411"/>
                  </a:cubicBezTo>
                  <a:cubicBezTo>
                    <a:pt x="39578" y="2339"/>
                    <a:pt x="39612" y="2260"/>
                    <a:pt x="39634" y="2179"/>
                  </a:cubicBezTo>
                  <a:cubicBezTo>
                    <a:pt x="39656" y="2091"/>
                    <a:pt x="39659" y="2000"/>
                    <a:pt x="39637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4"/>
                    <a:pt x="39343" y="1417"/>
                    <a:pt x="39208" y="1348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69"/>
                    <a:pt x="38403" y="1047"/>
                    <a:pt x="38337" y="1007"/>
                  </a:cubicBezTo>
                  <a:cubicBezTo>
                    <a:pt x="38263" y="952"/>
                    <a:pt x="38177" y="921"/>
                    <a:pt x="38143" y="921"/>
                  </a:cubicBezTo>
                  <a:cubicBezTo>
                    <a:pt x="38133" y="921"/>
                    <a:pt x="38128" y="924"/>
                    <a:pt x="38127" y="928"/>
                  </a:cubicBezTo>
                  <a:cubicBezTo>
                    <a:pt x="38104" y="931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6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8" y="758"/>
                    <a:pt x="36811" y="715"/>
                  </a:cubicBezTo>
                  <a:cubicBezTo>
                    <a:pt x="36728" y="706"/>
                    <a:pt x="36647" y="686"/>
                    <a:pt x="36611" y="686"/>
                  </a:cubicBezTo>
                  <a:cubicBezTo>
                    <a:pt x="36599" y="686"/>
                    <a:pt x="36592" y="688"/>
                    <a:pt x="36591" y="693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5" y="662"/>
                  </a:lnTo>
                  <a:cubicBezTo>
                    <a:pt x="36156" y="653"/>
                    <a:pt x="35510" y="584"/>
                    <a:pt x="34752" y="530"/>
                  </a:cubicBezTo>
                  <a:cubicBezTo>
                    <a:pt x="33938" y="468"/>
                    <a:pt x="33579" y="444"/>
                    <a:pt x="33468" y="444"/>
                  </a:cubicBezTo>
                  <a:cubicBezTo>
                    <a:pt x="33416" y="444"/>
                    <a:pt x="33418" y="449"/>
                    <a:pt x="33451" y="458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2"/>
                    <a:pt x="33235" y="446"/>
                  </a:cubicBezTo>
                  <a:cubicBezTo>
                    <a:pt x="33125" y="440"/>
                    <a:pt x="32912" y="405"/>
                    <a:pt x="32696" y="393"/>
                  </a:cubicBezTo>
                  <a:cubicBezTo>
                    <a:pt x="32480" y="377"/>
                    <a:pt x="32260" y="364"/>
                    <a:pt x="32264" y="346"/>
                  </a:cubicBezTo>
                  <a:lnTo>
                    <a:pt x="32154" y="336"/>
                  </a:lnTo>
                  <a:cubicBezTo>
                    <a:pt x="32100" y="343"/>
                    <a:pt x="32020" y="346"/>
                    <a:pt x="31925" y="346"/>
                  </a:cubicBezTo>
                  <a:cubicBezTo>
                    <a:pt x="31635" y="346"/>
                    <a:pt x="31206" y="318"/>
                    <a:pt x="30963" y="292"/>
                  </a:cubicBezTo>
                  <a:cubicBezTo>
                    <a:pt x="30853" y="285"/>
                    <a:pt x="30743" y="281"/>
                    <a:pt x="30633" y="281"/>
                  </a:cubicBezTo>
                  <a:cubicBezTo>
                    <a:pt x="30561" y="281"/>
                    <a:pt x="30489" y="282"/>
                    <a:pt x="30418" y="286"/>
                  </a:cubicBezTo>
                  <a:cubicBezTo>
                    <a:pt x="30334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0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89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8" y="202"/>
                    <a:pt x="29259" y="198"/>
                    <a:pt x="29224" y="198"/>
                  </a:cubicBezTo>
                  <a:cubicBezTo>
                    <a:pt x="29164" y="198"/>
                    <a:pt x="29119" y="209"/>
                    <a:pt x="29117" y="223"/>
                  </a:cubicBezTo>
                  <a:cubicBezTo>
                    <a:pt x="29116" y="240"/>
                    <a:pt x="29096" y="250"/>
                    <a:pt x="29065" y="250"/>
                  </a:cubicBezTo>
                  <a:cubicBezTo>
                    <a:pt x="29023" y="250"/>
                    <a:pt x="28961" y="232"/>
                    <a:pt x="28901" y="192"/>
                  </a:cubicBezTo>
                  <a:cubicBezTo>
                    <a:pt x="28903" y="167"/>
                    <a:pt x="28862" y="156"/>
                    <a:pt x="28831" y="156"/>
                  </a:cubicBezTo>
                  <a:cubicBezTo>
                    <a:pt x="28812" y="156"/>
                    <a:pt x="28796" y="160"/>
                    <a:pt x="28794" y="167"/>
                  </a:cubicBezTo>
                  <a:cubicBezTo>
                    <a:pt x="28726" y="179"/>
                    <a:pt x="28657" y="189"/>
                    <a:pt x="28588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9" y="175"/>
                    <a:pt x="28410" y="175"/>
                    <a:pt x="28383" y="175"/>
                  </a:cubicBezTo>
                  <a:cubicBezTo>
                    <a:pt x="28309" y="175"/>
                    <a:pt x="28251" y="181"/>
                    <a:pt x="28249" y="211"/>
                  </a:cubicBezTo>
                  <a:cubicBezTo>
                    <a:pt x="28247" y="222"/>
                    <a:pt x="28205" y="226"/>
                    <a:pt x="28147" y="226"/>
                  </a:cubicBezTo>
                  <a:cubicBezTo>
                    <a:pt x="28112" y="226"/>
                    <a:pt x="28071" y="224"/>
                    <a:pt x="28030" y="223"/>
                  </a:cubicBezTo>
                  <a:cubicBezTo>
                    <a:pt x="28030" y="201"/>
                    <a:pt x="28030" y="201"/>
                    <a:pt x="28143" y="186"/>
                  </a:cubicBezTo>
                  <a:cubicBezTo>
                    <a:pt x="28169" y="186"/>
                    <a:pt x="28183" y="187"/>
                    <a:pt x="28184" y="187"/>
                  </a:cubicBezTo>
                  <a:cubicBezTo>
                    <a:pt x="28189" y="187"/>
                    <a:pt x="28088" y="183"/>
                    <a:pt x="27923" y="176"/>
                  </a:cubicBezTo>
                  <a:cubicBezTo>
                    <a:pt x="27817" y="173"/>
                    <a:pt x="27600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0" y="105"/>
                    <a:pt x="27434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1" y="173"/>
                  </a:cubicBezTo>
                  <a:cubicBezTo>
                    <a:pt x="27165" y="170"/>
                    <a:pt x="27055" y="167"/>
                    <a:pt x="27058" y="145"/>
                  </a:cubicBezTo>
                  <a:cubicBezTo>
                    <a:pt x="27058" y="123"/>
                    <a:pt x="27058" y="123"/>
                    <a:pt x="26842" y="117"/>
                  </a:cubicBezTo>
                  <a:cubicBezTo>
                    <a:pt x="26818" y="116"/>
                    <a:pt x="26793" y="116"/>
                    <a:pt x="26769" y="116"/>
                  </a:cubicBezTo>
                  <a:cubicBezTo>
                    <a:pt x="26468" y="116"/>
                    <a:pt x="26179" y="167"/>
                    <a:pt x="26074" y="201"/>
                  </a:cubicBezTo>
                  <a:cubicBezTo>
                    <a:pt x="26073" y="221"/>
                    <a:pt x="26072" y="232"/>
                    <a:pt x="26059" y="232"/>
                  </a:cubicBezTo>
                  <a:cubicBezTo>
                    <a:pt x="26046" y="232"/>
                    <a:pt x="26020" y="221"/>
                    <a:pt x="25968" y="198"/>
                  </a:cubicBezTo>
                  <a:cubicBezTo>
                    <a:pt x="25968" y="176"/>
                    <a:pt x="25861" y="176"/>
                    <a:pt x="25752" y="173"/>
                  </a:cubicBezTo>
                  <a:cubicBezTo>
                    <a:pt x="25752" y="179"/>
                    <a:pt x="25741" y="181"/>
                    <a:pt x="25730" y="181"/>
                  </a:cubicBezTo>
                  <a:cubicBezTo>
                    <a:pt x="25707" y="181"/>
                    <a:pt x="25681" y="173"/>
                    <a:pt x="25732" y="173"/>
                  </a:cubicBezTo>
                  <a:cubicBezTo>
                    <a:pt x="25738" y="173"/>
                    <a:pt x="25744" y="173"/>
                    <a:pt x="25752" y="173"/>
                  </a:cubicBezTo>
                  <a:cubicBezTo>
                    <a:pt x="25752" y="159"/>
                    <a:pt x="25797" y="155"/>
                    <a:pt x="25859" y="155"/>
                  </a:cubicBezTo>
                  <a:cubicBezTo>
                    <a:pt x="25893" y="155"/>
                    <a:pt x="25932" y="156"/>
                    <a:pt x="25971" y="157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6" y="100"/>
                  </a:cubicBezTo>
                  <a:cubicBezTo>
                    <a:pt x="25745" y="100"/>
                    <a:pt x="25694" y="109"/>
                    <a:pt x="25645" y="126"/>
                  </a:cubicBezTo>
                  <a:cubicBezTo>
                    <a:pt x="25610" y="135"/>
                    <a:pt x="25575" y="140"/>
                    <a:pt x="25540" y="140"/>
                  </a:cubicBezTo>
                  <a:cubicBezTo>
                    <a:pt x="25502" y="140"/>
                    <a:pt x="25465" y="134"/>
                    <a:pt x="25429" y="123"/>
                  </a:cubicBezTo>
                  <a:cubicBezTo>
                    <a:pt x="25351" y="105"/>
                    <a:pt x="25273" y="86"/>
                    <a:pt x="25236" y="86"/>
                  </a:cubicBezTo>
                  <a:cubicBezTo>
                    <a:pt x="25222" y="86"/>
                    <a:pt x="25213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1" y="64"/>
                    <a:pt x="24730" y="62"/>
                    <a:pt x="24678" y="62"/>
                  </a:cubicBezTo>
                  <a:cubicBezTo>
                    <a:pt x="24602" y="62"/>
                    <a:pt x="24564" y="66"/>
                    <a:pt x="24564" y="79"/>
                  </a:cubicBezTo>
                  <a:cubicBezTo>
                    <a:pt x="24561" y="96"/>
                    <a:pt x="24496" y="98"/>
                    <a:pt x="24416" y="98"/>
                  </a:cubicBezTo>
                  <a:cubicBezTo>
                    <a:pt x="24393" y="98"/>
                    <a:pt x="24369" y="98"/>
                    <a:pt x="24344" y="98"/>
                  </a:cubicBezTo>
                  <a:cubicBezTo>
                    <a:pt x="24313" y="97"/>
                    <a:pt x="24281" y="96"/>
                    <a:pt x="24252" y="96"/>
                  </a:cubicBezTo>
                  <a:cubicBezTo>
                    <a:pt x="24182" y="96"/>
                    <a:pt x="24127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1"/>
                    <a:pt x="23799" y="151"/>
                  </a:cubicBezTo>
                  <a:cubicBezTo>
                    <a:pt x="23712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6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2"/>
                    <a:pt x="22984" y="69"/>
                    <a:pt x="22968" y="69"/>
                  </a:cubicBezTo>
                  <a:cubicBezTo>
                    <a:pt x="22934" y="69"/>
                    <a:pt x="22933" y="83"/>
                    <a:pt x="22931" y="98"/>
                  </a:cubicBezTo>
                  <a:lnTo>
                    <a:pt x="22931" y="139"/>
                  </a:lnTo>
                  <a:cubicBezTo>
                    <a:pt x="22821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4" y="40"/>
                  </a:cubicBezTo>
                  <a:cubicBezTo>
                    <a:pt x="22611" y="40"/>
                    <a:pt x="22610" y="51"/>
                    <a:pt x="22608" y="73"/>
                  </a:cubicBezTo>
                  <a:cubicBezTo>
                    <a:pt x="22608" y="87"/>
                    <a:pt x="22561" y="99"/>
                    <a:pt x="22466" y="99"/>
                  </a:cubicBezTo>
                  <a:cubicBezTo>
                    <a:pt x="22417" y="99"/>
                    <a:pt x="22356" y="96"/>
                    <a:pt x="22282" y="89"/>
                  </a:cubicBezTo>
                  <a:cubicBezTo>
                    <a:pt x="22066" y="89"/>
                    <a:pt x="21847" y="89"/>
                    <a:pt x="21850" y="67"/>
                  </a:cubicBezTo>
                  <a:cubicBezTo>
                    <a:pt x="21814" y="60"/>
                    <a:pt x="21777" y="57"/>
                    <a:pt x="21740" y="57"/>
                  </a:cubicBezTo>
                  <a:cubicBezTo>
                    <a:pt x="21703" y="57"/>
                    <a:pt x="21667" y="60"/>
                    <a:pt x="21631" y="67"/>
                  </a:cubicBezTo>
                  <a:cubicBezTo>
                    <a:pt x="21580" y="77"/>
                    <a:pt x="21529" y="82"/>
                    <a:pt x="21457" y="82"/>
                  </a:cubicBezTo>
                  <a:cubicBezTo>
                    <a:pt x="21375" y="82"/>
                    <a:pt x="21263" y="75"/>
                    <a:pt x="21088" y="63"/>
                  </a:cubicBezTo>
                  <a:cubicBezTo>
                    <a:pt x="20819" y="43"/>
                    <a:pt x="20684" y="33"/>
                    <a:pt x="20616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52"/>
            <p:cNvSpPr/>
            <p:nvPr/>
          </p:nvSpPr>
          <p:spPr>
            <a:xfrm>
              <a:off x="7703275" y="3093350"/>
              <a:ext cx="342300" cy="18625"/>
            </a:xfrm>
            <a:custGeom>
              <a:avLst/>
              <a:gdLst/>
              <a:ahLst/>
              <a:cxnLst/>
              <a:rect l="l" t="t" r="r" b="b"/>
              <a:pathLst>
                <a:path w="13692" h="745" extrusionOk="0">
                  <a:moveTo>
                    <a:pt x="3820" y="0"/>
                  </a:moveTo>
                  <a:cubicBezTo>
                    <a:pt x="3785" y="0"/>
                    <a:pt x="3785" y="0"/>
                    <a:pt x="3801" y="19"/>
                  </a:cubicBezTo>
                  <a:lnTo>
                    <a:pt x="3801" y="22"/>
                  </a:lnTo>
                  <a:lnTo>
                    <a:pt x="3836" y="22"/>
                  </a:lnTo>
                  <a:cubicBezTo>
                    <a:pt x="3836" y="0"/>
                    <a:pt x="3836" y="0"/>
                    <a:pt x="3820" y="0"/>
                  </a:cubicBezTo>
                  <a:close/>
                  <a:moveTo>
                    <a:pt x="533" y="113"/>
                  </a:moveTo>
                  <a:lnTo>
                    <a:pt x="548" y="135"/>
                  </a:lnTo>
                  <a:lnTo>
                    <a:pt x="564" y="135"/>
                  </a:lnTo>
                  <a:cubicBezTo>
                    <a:pt x="564" y="113"/>
                    <a:pt x="564" y="113"/>
                    <a:pt x="548" y="113"/>
                  </a:cubicBezTo>
                  <a:close/>
                  <a:moveTo>
                    <a:pt x="9583" y="119"/>
                  </a:moveTo>
                  <a:cubicBezTo>
                    <a:pt x="9583" y="138"/>
                    <a:pt x="9583" y="160"/>
                    <a:pt x="9567" y="160"/>
                  </a:cubicBezTo>
                  <a:lnTo>
                    <a:pt x="9552" y="138"/>
                  </a:lnTo>
                  <a:lnTo>
                    <a:pt x="9567" y="119"/>
                  </a:lnTo>
                  <a:close/>
                  <a:moveTo>
                    <a:pt x="6042" y="126"/>
                  </a:moveTo>
                  <a:cubicBezTo>
                    <a:pt x="6042" y="148"/>
                    <a:pt x="6042" y="166"/>
                    <a:pt x="6023" y="166"/>
                  </a:cubicBezTo>
                  <a:lnTo>
                    <a:pt x="6007" y="166"/>
                  </a:lnTo>
                  <a:cubicBezTo>
                    <a:pt x="6010" y="151"/>
                    <a:pt x="6017" y="138"/>
                    <a:pt x="6026" y="126"/>
                  </a:cubicBezTo>
                  <a:close/>
                  <a:moveTo>
                    <a:pt x="9376" y="138"/>
                  </a:moveTo>
                  <a:cubicBezTo>
                    <a:pt x="9392" y="138"/>
                    <a:pt x="9392" y="138"/>
                    <a:pt x="9392" y="157"/>
                  </a:cubicBezTo>
                  <a:cubicBezTo>
                    <a:pt x="9392" y="157"/>
                    <a:pt x="9392" y="179"/>
                    <a:pt x="9376" y="179"/>
                  </a:cubicBezTo>
                  <a:lnTo>
                    <a:pt x="9357" y="157"/>
                  </a:lnTo>
                  <a:cubicBezTo>
                    <a:pt x="9357" y="138"/>
                    <a:pt x="9376" y="138"/>
                    <a:pt x="9376" y="138"/>
                  </a:cubicBezTo>
                  <a:close/>
                  <a:moveTo>
                    <a:pt x="3513" y="144"/>
                  </a:moveTo>
                  <a:cubicBezTo>
                    <a:pt x="3513" y="157"/>
                    <a:pt x="3519" y="173"/>
                    <a:pt x="3528" y="185"/>
                  </a:cubicBezTo>
                  <a:cubicBezTo>
                    <a:pt x="3544" y="185"/>
                    <a:pt x="3544" y="163"/>
                    <a:pt x="3544" y="163"/>
                  </a:cubicBezTo>
                  <a:cubicBezTo>
                    <a:pt x="3544" y="163"/>
                    <a:pt x="3544" y="144"/>
                    <a:pt x="3528" y="144"/>
                  </a:cubicBezTo>
                  <a:close/>
                  <a:moveTo>
                    <a:pt x="11325" y="157"/>
                  </a:moveTo>
                  <a:cubicBezTo>
                    <a:pt x="11341" y="157"/>
                    <a:pt x="11341" y="157"/>
                    <a:pt x="11341" y="176"/>
                  </a:cubicBezTo>
                  <a:cubicBezTo>
                    <a:pt x="11341" y="198"/>
                    <a:pt x="11322" y="220"/>
                    <a:pt x="11307" y="220"/>
                  </a:cubicBezTo>
                  <a:cubicBezTo>
                    <a:pt x="11291" y="220"/>
                    <a:pt x="11291" y="176"/>
                    <a:pt x="11325" y="157"/>
                  </a:cubicBezTo>
                  <a:close/>
                  <a:moveTo>
                    <a:pt x="3350" y="204"/>
                  </a:moveTo>
                  <a:cubicBezTo>
                    <a:pt x="3366" y="204"/>
                    <a:pt x="3366" y="204"/>
                    <a:pt x="3366" y="226"/>
                  </a:cubicBezTo>
                  <a:lnTo>
                    <a:pt x="3350" y="226"/>
                  </a:lnTo>
                  <a:lnTo>
                    <a:pt x="3334" y="204"/>
                  </a:lnTo>
                  <a:close/>
                  <a:moveTo>
                    <a:pt x="13598" y="140"/>
                  </a:moveTo>
                  <a:cubicBezTo>
                    <a:pt x="13607" y="140"/>
                    <a:pt x="13601" y="169"/>
                    <a:pt x="13579" y="198"/>
                  </a:cubicBezTo>
                  <a:cubicBezTo>
                    <a:pt x="13571" y="220"/>
                    <a:pt x="13567" y="231"/>
                    <a:pt x="13565" y="231"/>
                  </a:cubicBezTo>
                  <a:cubicBezTo>
                    <a:pt x="13563" y="231"/>
                    <a:pt x="13563" y="220"/>
                    <a:pt x="13563" y="198"/>
                  </a:cubicBezTo>
                  <a:cubicBezTo>
                    <a:pt x="13563" y="179"/>
                    <a:pt x="13563" y="157"/>
                    <a:pt x="13579" y="157"/>
                  </a:cubicBezTo>
                  <a:cubicBezTo>
                    <a:pt x="13588" y="145"/>
                    <a:pt x="13594" y="140"/>
                    <a:pt x="13598" y="140"/>
                  </a:cubicBezTo>
                  <a:close/>
                  <a:moveTo>
                    <a:pt x="2193" y="193"/>
                  </a:moveTo>
                  <a:cubicBezTo>
                    <a:pt x="2197" y="193"/>
                    <a:pt x="2202" y="194"/>
                    <a:pt x="2206" y="195"/>
                  </a:cubicBezTo>
                  <a:lnTo>
                    <a:pt x="2206" y="213"/>
                  </a:lnTo>
                  <a:lnTo>
                    <a:pt x="2190" y="235"/>
                  </a:lnTo>
                  <a:lnTo>
                    <a:pt x="2175" y="213"/>
                  </a:lnTo>
                  <a:cubicBezTo>
                    <a:pt x="2175" y="197"/>
                    <a:pt x="2183" y="193"/>
                    <a:pt x="2193" y="193"/>
                  </a:cubicBezTo>
                  <a:close/>
                  <a:moveTo>
                    <a:pt x="2650" y="164"/>
                  </a:moveTo>
                  <a:cubicBezTo>
                    <a:pt x="2655" y="164"/>
                    <a:pt x="2651" y="173"/>
                    <a:pt x="2642" y="198"/>
                  </a:cubicBezTo>
                  <a:lnTo>
                    <a:pt x="2610" y="238"/>
                  </a:lnTo>
                  <a:cubicBezTo>
                    <a:pt x="2595" y="238"/>
                    <a:pt x="2610" y="217"/>
                    <a:pt x="2626" y="176"/>
                  </a:cubicBezTo>
                  <a:cubicBezTo>
                    <a:pt x="2639" y="168"/>
                    <a:pt x="2646" y="164"/>
                    <a:pt x="2650" y="164"/>
                  </a:cubicBezTo>
                  <a:close/>
                  <a:moveTo>
                    <a:pt x="3218" y="195"/>
                  </a:moveTo>
                  <a:cubicBezTo>
                    <a:pt x="3228" y="195"/>
                    <a:pt x="3233" y="215"/>
                    <a:pt x="3221" y="245"/>
                  </a:cubicBezTo>
                  <a:lnTo>
                    <a:pt x="3190" y="245"/>
                  </a:lnTo>
                  <a:cubicBezTo>
                    <a:pt x="3190" y="223"/>
                    <a:pt x="3190" y="204"/>
                    <a:pt x="3206" y="204"/>
                  </a:cubicBezTo>
                  <a:cubicBezTo>
                    <a:pt x="3210" y="198"/>
                    <a:pt x="3214" y="195"/>
                    <a:pt x="3218" y="195"/>
                  </a:cubicBezTo>
                  <a:close/>
                  <a:moveTo>
                    <a:pt x="323" y="217"/>
                  </a:moveTo>
                  <a:cubicBezTo>
                    <a:pt x="338" y="217"/>
                    <a:pt x="338" y="217"/>
                    <a:pt x="338" y="238"/>
                  </a:cubicBezTo>
                  <a:cubicBezTo>
                    <a:pt x="338" y="238"/>
                    <a:pt x="323" y="257"/>
                    <a:pt x="307" y="257"/>
                  </a:cubicBezTo>
                  <a:lnTo>
                    <a:pt x="291" y="238"/>
                  </a:lnTo>
                  <a:cubicBezTo>
                    <a:pt x="291" y="217"/>
                    <a:pt x="307" y="217"/>
                    <a:pt x="323" y="217"/>
                  </a:cubicBezTo>
                  <a:close/>
                  <a:moveTo>
                    <a:pt x="10131" y="229"/>
                  </a:moveTo>
                  <a:cubicBezTo>
                    <a:pt x="10147" y="229"/>
                    <a:pt x="10147" y="248"/>
                    <a:pt x="10147" y="248"/>
                  </a:cubicBezTo>
                  <a:cubicBezTo>
                    <a:pt x="10147" y="248"/>
                    <a:pt x="10147" y="270"/>
                    <a:pt x="10131" y="270"/>
                  </a:cubicBezTo>
                  <a:cubicBezTo>
                    <a:pt x="10122" y="257"/>
                    <a:pt x="10116" y="242"/>
                    <a:pt x="10116" y="229"/>
                  </a:cubicBezTo>
                  <a:close/>
                  <a:moveTo>
                    <a:pt x="4194" y="220"/>
                  </a:moveTo>
                  <a:cubicBezTo>
                    <a:pt x="4201" y="220"/>
                    <a:pt x="4212" y="230"/>
                    <a:pt x="4221" y="254"/>
                  </a:cubicBezTo>
                  <a:cubicBezTo>
                    <a:pt x="4221" y="276"/>
                    <a:pt x="4221" y="276"/>
                    <a:pt x="4202" y="276"/>
                  </a:cubicBezTo>
                  <a:cubicBezTo>
                    <a:pt x="4196" y="264"/>
                    <a:pt x="4190" y="248"/>
                    <a:pt x="4187" y="232"/>
                  </a:cubicBezTo>
                  <a:cubicBezTo>
                    <a:pt x="4187" y="225"/>
                    <a:pt x="4190" y="220"/>
                    <a:pt x="4194" y="220"/>
                  </a:cubicBezTo>
                  <a:close/>
                  <a:moveTo>
                    <a:pt x="4334" y="235"/>
                  </a:moveTo>
                  <a:cubicBezTo>
                    <a:pt x="4334" y="254"/>
                    <a:pt x="4334" y="276"/>
                    <a:pt x="4315" y="276"/>
                  </a:cubicBezTo>
                  <a:lnTo>
                    <a:pt x="4299" y="254"/>
                  </a:lnTo>
                  <a:lnTo>
                    <a:pt x="4318" y="235"/>
                  </a:lnTo>
                  <a:close/>
                  <a:moveTo>
                    <a:pt x="9702" y="250"/>
                  </a:moveTo>
                  <a:cubicBezTo>
                    <a:pt x="9708" y="250"/>
                    <a:pt x="9711" y="256"/>
                    <a:pt x="9711" y="267"/>
                  </a:cubicBezTo>
                  <a:cubicBezTo>
                    <a:pt x="9711" y="285"/>
                    <a:pt x="9711" y="285"/>
                    <a:pt x="9696" y="285"/>
                  </a:cubicBezTo>
                  <a:cubicBezTo>
                    <a:pt x="9664" y="285"/>
                    <a:pt x="9664" y="285"/>
                    <a:pt x="9680" y="267"/>
                  </a:cubicBezTo>
                  <a:cubicBezTo>
                    <a:pt x="9688" y="256"/>
                    <a:pt x="9696" y="250"/>
                    <a:pt x="9702" y="250"/>
                  </a:cubicBezTo>
                  <a:close/>
                  <a:moveTo>
                    <a:pt x="10789" y="226"/>
                  </a:moveTo>
                  <a:cubicBezTo>
                    <a:pt x="10791" y="226"/>
                    <a:pt x="10793" y="229"/>
                    <a:pt x="10793" y="235"/>
                  </a:cubicBezTo>
                  <a:cubicBezTo>
                    <a:pt x="10790" y="251"/>
                    <a:pt x="10786" y="264"/>
                    <a:pt x="10777" y="276"/>
                  </a:cubicBezTo>
                  <a:cubicBezTo>
                    <a:pt x="10777" y="276"/>
                    <a:pt x="10769" y="286"/>
                    <a:pt x="10763" y="286"/>
                  </a:cubicBezTo>
                  <a:cubicBezTo>
                    <a:pt x="10760" y="286"/>
                    <a:pt x="10758" y="283"/>
                    <a:pt x="10758" y="276"/>
                  </a:cubicBezTo>
                  <a:lnTo>
                    <a:pt x="10758" y="254"/>
                  </a:lnTo>
                  <a:cubicBezTo>
                    <a:pt x="10771" y="241"/>
                    <a:pt x="10783" y="226"/>
                    <a:pt x="10789" y="226"/>
                  </a:cubicBezTo>
                  <a:close/>
                  <a:moveTo>
                    <a:pt x="9809" y="267"/>
                  </a:moveTo>
                  <a:cubicBezTo>
                    <a:pt x="9824" y="267"/>
                    <a:pt x="9824" y="267"/>
                    <a:pt x="9824" y="289"/>
                  </a:cubicBezTo>
                  <a:lnTo>
                    <a:pt x="9809" y="289"/>
                  </a:lnTo>
                  <a:lnTo>
                    <a:pt x="9793" y="267"/>
                  </a:lnTo>
                  <a:close/>
                  <a:moveTo>
                    <a:pt x="9972" y="267"/>
                  </a:moveTo>
                  <a:cubicBezTo>
                    <a:pt x="9987" y="267"/>
                    <a:pt x="9987" y="267"/>
                    <a:pt x="9987" y="289"/>
                  </a:cubicBezTo>
                  <a:lnTo>
                    <a:pt x="9972" y="289"/>
                  </a:lnTo>
                  <a:lnTo>
                    <a:pt x="9953" y="267"/>
                  </a:lnTo>
                  <a:close/>
                  <a:moveTo>
                    <a:pt x="8038" y="251"/>
                  </a:moveTo>
                  <a:cubicBezTo>
                    <a:pt x="8038" y="270"/>
                    <a:pt x="8038" y="292"/>
                    <a:pt x="8022" y="292"/>
                  </a:cubicBezTo>
                  <a:lnTo>
                    <a:pt x="8004" y="292"/>
                  </a:lnTo>
                  <a:cubicBezTo>
                    <a:pt x="8007" y="276"/>
                    <a:pt x="8013" y="260"/>
                    <a:pt x="8022" y="251"/>
                  </a:cubicBezTo>
                  <a:close/>
                  <a:moveTo>
                    <a:pt x="6249" y="254"/>
                  </a:moveTo>
                  <a:cubicBezTo>
                    <a:pt x="6249" y="273"/>
                    <a:pt x="6249" y="295"/>
                    <a:pt x="6233" y="295"/>
                  </a:cubicBezTo>
                  <a:lnTo>
                    <a:pt x="6217" y="273"/>
                  </a:lnTo>
                  <a:lnTo>
                    <a:pt x="6233" y="254"/>
                  </a:lnTo>
                  <a:close/>
                  <a:moveTo>
                    <a:pt x="482" y="218"/>
                  </a:moveTo>
                  <a:cubicBezTo>
                    <a:pt x="486" y="218"/>
                    <a:pt x="491" y="219"/>
                    <a:pt x="498" y="220"/>
                  </a:cubicBezTo>
                  <a:cubicBezTo>
                    <a:pt x="517" y="220"/>
                    <a:pt x="533" y="220"/>
                    <a:pt x="533" y="238"/>
                  </a:cubicBezTo>
                  <a:lnTo>
                    <a:pt x="514" y="238"/>
                  </a:lnTo>
                  <a:cubicBezTo>
                    <a:pt x="514" y="233"/>
                    <a:pt x="512" y="231"/>
                    <a:pt x="511" y="231"/>
                  </a:cubicBezTo>
                  <a:lnTo>
                    <a:pt x="511" y="231"/>
                  </a:lnTo>
                  <a:cubicBezTo>
                    <a:pt x="507" y="231"/>
                    <a:pt x="503" y="245"/>
                    <a:pt x="514" y="260"/>
                  </a:cubicBezTo>
                  <a:lnTo>
                    <a:pt x="514" y="301"/>
                  </a:lnTo>
                  <a:cubicBezTo>
                    <a:pt x="498" y="301"/>
                    <a:pt x="482" y="279"/>
                    <a:pt x="482" y="260"/>
                  </a:cubicBezTo>
                  <a:cubicBezTo>
                    <a:pt x="470" y="226"/>
                    <a:pt x="467" y="218"/>
                    <a:pt x="482" y="218"/>
                  </a:cubicBezTo>
                  <a:close/>
                  <a:moveTo>
                    <a:pt x="2770" y="260"/>
                  </a:moveTo>
                  <a:cubicBezTo>
                    <a:pt x="2770" y="281"/>
                    <a:pt x="2770" y="301"/>
                    <a:pt x="2757" y="301"/>
                  </a:cubicBezTo>
                  <a:cubicBezTo>
                    <a:pt x="2756" y="301"/>
                    <a:pt x="2755" y="301"/>
                    <a:pt x="2754" y="301"/>
                  </a:cubicBezTo>
                  <a:lnTo>
                    <a:pt x="2739" y="301"/>
                  </a:lnTo>
                  <a:cubicBezTo>
                    <a:pt x="2739" y="289"/>
                    <a:pt x="2745" y="273"/>
                    <a:pt x="2754" y="260"/>
                  </a:cubicBezTo>
                  <a:close/>
                  <a:moveTo>
                    <a:pt x="3930" y="273"/>
                  </a:moveTo>
                  <a:cubicBezTo>
                    <a:pt x="3945" y="273"/>
                    <a:pt x="3945" y="295"/>
                    <a:pt x="3945" y="295"/>
                  </a:cubicBezTo>
                  <a:cubicBezTo>
                    <a:pt x="3945" y="301"/>
                    <a:pt x="3944" y="303"/>
                    <a:pt x="3941" y="303"/>
                  </a:cubicBezTo>
                  <a:cubicBezTo>
                    <a:pt x="3936" y="303"/>
                    <a:pt x="3925" y="292"/>
                    <a:pt x="3914" y="292"/>
                  </a:cubicBezTo>
                  <a:cubicBezTo>
                    <a:pt x="3898" y="273"/>
                    <a:pt x="3898" y="273"/>
                    <a:pt x="3930" y="273"/>
                  </a:cubicBezTo>
                  <a:close/>
                  <a:moveTo>
                    <a:pt x="7361" y="264"/>
                  </a:moveTo>
                  <a:cubicBezTo>
                    <a:pt x="7392" y="264"/>
                    <a:pt x="7392" y="264"/>
                    <a:pt x="7392" y="285"/>
                  </a:cubicBezTo>
                  <a:cubicBezTo>
                    <a:pt x="7392" y="303"/>
                    <a:pt x="7374" y="304"/>
                    <a:pt x="7358" y="304"/>
                  </a:cubicBezTo>
                  <a:cubicBezTo>
                    <a:pt x="7353" y="304"/>
                    <a:pt x="7349" y="304"/>
                    <a:pt x="7345" y="304"/>
                  </a:cubicBezTo>
                  <a:cubicBezTo>
                    <a:pt x="7330" y="292"/>
                    <a:pt x="7339" y="264"/>
                    <a:pt x="7361" y="264"/>
                  </a:cubicBezTo>
                  <a:close/>
                  <a:moveTo>
                    <a:pt x="9932" y="298"/>
                  </a:moveTo>
                  <a:cubicBezTo>
                    <a:pt x="9930" y="298"/>
                    <a:pt x="9927" y="300"/>
                    <a:pt x="9921" y="307"/>
                  </a:cubicBezTo>
                  <a:cubicBezTo>
                    <a:pt x="9932" y="307"/>
                    <a:pt x="9935" y="298"/>
                    <a:pt x="9932" y="298"/>
                  </a:cubicBezTo>
                  <a:close/>
                  <a:moveTo>
                    <a:pt x="3623" y="270"/>
                  </a:moveTo>
                  <a:cubicBezTo>
                    <a:pt x="3641" y="270"/>
                    <a:pt x="3657" y="270"/>
                    <a:pt x="3657" y="292"/>
                  </a:cubicBezTo>
                  <a:cubicBezTo>
                    <a:pt x="3657" y="292"/>
                    <a:pt x="3657" y="311"/>
                    <a:pt x="3638" y="311"/>
                  </a:cubicBezTo>
                  <a:cubicBezTo>
                    <a:pt x="3623" y="311"/>
                    <a:pt x="3608" y="291"/>
                    <a:pt x="3607" y="289"/>
                  </a:cubicBezTo>
                  <a:lnTo>
                    <a:pt x="3607" y="289"/>
                  </a:lnTo>
                  <a:cubicBezTo>
                    <a:pt x="3608" y="270"/>
                    <a:pt x="3623" y="270"/>
                    <a:pt x="3623" y="270"/>
                  </a:cubicBezTo>
                  <a:close/>
                  <a:moveTo>
                    <a:pt x="2285" y="226"/>
                  </a:moveTo>
                  <a:cubicBezTo>
                    <a:pt x="2288" y="226"/>
                    <a:pt x="2288" y="237"/>
                    <a:pt x="2288" y="257"/>
                  </a:cubicBezTo>
                  <a:cubicBezTo>
                    <a:pt x="2291" y="282"/>
                    <a:pt x="2278" y="307"/>
                    <a:pt x="2253" y="320"/>
                  </a:cubicBezTo>
                  <a:lnTo>
                    <a:pt x="2222" y="320"/>
                  </a:lnTo>
                  <a:lnTo>
                    <a:pt x="2256" y="276"/>
                  </a:lnTo>
                  <a:cubicBezTo>
                    <a:pt x="2273" y="242"/>
                    <a:pt x="2281" y="226"/>
                    <a:pt x="2285" y="226"/>
                  </a:cubicBezTo>
                  <a:close/>
                  <a:moveTo>
                    <a:pt x="5381" y="285"/>
                  </a:moveTo>
                  <a:cubicBezTo>
                    <a:pt x="5381" y="307"/>
                    <a:pt x="5381" y="329"/>
                    <a:pt x="5362" y="329"/>
                  </a:cubicBezTo>
                  <a:lnTo>
                    <a:pt x="5346" y="307"/>
                  </a:lnTo>
                  <a:lnTo>
                    <a:pt x="5362" y="285"/>
                  </a:lnTo>
                  <a:close/>
                  <a:moveTo>
                    <a:pt x="1432" y="289"/>
                  </a:moveTo>
                  <a:cubicBezTo>
                    <a:pt x="1451" y="289"/>
                    <a:pt x="1448" y="311"/>
                    <a:pt x="1416" y="332"/>
                  </a:cubicBezTo>
                  <a:lnTo>
                    <a:pt x="1385" y="332"/>
                  </a:lnTo>
                  <a:cubicBezTo>
                    <a:pt x="1385" y="311"/>
                    <a:pt x="1416" y="289"/>
                    <a:pt x="1432" y="289"/>
                  </a:cubicBezTo>
                  <a:close/>
                  <a:moveTo>
                    <a:pt x="5750" y="270"/>
                  </a:moveTo>
                  <a:cubicBezTo>
                    <a:pt x="5766" y="270"/>
                    <a:pt x="5766" y="270"/>
                    <a:pt x="5766" y="292"/>
                  </a:cubicBezTo>
                  <a:cubicBezTo>
                    <a:pt x="5766" y="304"/>
                    <a:pt x="5760" y="320"/>
                    <a:pt x="5750" y="332"/>
                  </a:cubicBezTo>
                  <a:cubicBezTo>
                    <a:pt x="5735" y="332"/>
                    <a:pt x="5750" y="289"/>
                    <a:pt x="5750" y="270"/>
                  </a:cubicBezTo>
                  <a:close/>
                  <a:moveTo>
                    <a:pt x="3093" y="326"/>
                  </a:moveTo>
                  <a:lnTo>
                    <a:pt x="3093" y="348"/>
                  </a:lnTo>
                  <a:cubicBezTo>
                    <a:pt x="3082" y="348"/>
                    <a:pt x="3071" y="357"/>
                    <a:pt x="3064" y="357"/>
                  </a:cubicBezTo>
                  <a:cubicBezTo>
                    <a:pt x="3061" y="357"/>
                    <a:pt x="3058" y="354"/>
                    <a:pt x="3058" y="348"/>
                  </a:cubicBezTo>
                  <a:cubicBezTo>
                    <a:pt x="3043" y="348"/>
                    <a:pt x="3077" y="326"/>
                    <a:pt x="3093" y="326"/>
                  </a:cubicBezTo>
                  <a:close/>
                  <a:moveTo>
                    <a:pt x="1506" y="323"/>
                  </a:moveTo>
                  <a:cubicBezTo>
                    <a:pt x="1490" y="323"/>
                    <a:pt x="1482" y="339"/>
                    <a:pt x="1482" y="354"/>
                  </a:cubicBezTo>
                  <a:cubicBezTo>
                    <a:pt x="1482" y="373"/>
                    <a:pt x="1498" y="373"/>
                    <a:pt x="1529" y="373"/>
                  </a:cubicBezTo>
                  <a:cubicBezTo>
                    <a:pt x="1545" y="373"/>
                    <a:pt x="1560" y="354"/>
                    <a:pt x="1560" y="354"/>
                  </a:cubicBezTo>
                  <a:cubicBezTo>
                    <a:pt x="1560" y="332"/>
                    <a:pt x="1545" y="332"/>
                    <a:pt x="1529" y="332"/>
                  </a:cubicBezTo>
                  <a:cubicBezTo>
                    <a:pt x="1520" y="326"/>
                    <a:pt x="1512" y="323"/>
                    <a:pt x="1506" y="323"/>
                  </a:cubicBezTo>
                  <a:close/>
                  <a:moveTo>
                    <a:pt x="9762" y="359"/>
                  </a:moveTo>
                  <a:cubicBezTo>
                    <a:pt x="9762" y="362"/>
                    <a:pt x="9762" y="366"/>
                    <a:pt x="9762" y="370"/>
                  </a:cubicBezTo>
                  <a:cubicBezTo>
                    <a:pt x="9763" y="371"/>
                    <a:pt x="9764" y="373"/>
                    <a:pt x="9764" y="374"/>
                  </a:cubicBezTo>
                  <a:lnTo>
                    <a:pt x="9764" y="374"/>
                  </a:lnTo>
                  <a:cubicBezTo>
                    <a:pt x="9763" y="370"/>
                    <a:pt x="9763" y="365"/>
                    <a:pt x="9762" y="359"/>
                  </a:cubicBezTo>
                  <a:close/>
                  <a:moveTo>
                    <a:pt x="9764" y="374"/>
                  </a:moveTo>
                  <a:cubicBezTo>
                    <a:pt x="9766" y="380"/>
                    <a:pt x="9768" y="382"/>
                    <a:pt x="9768" y="382"/>
                  </a:cubicBezTo>
                  <a:cubicBezTo>
                    <a:pt x="9769" y="382"/>
                    <a:pt x="9768" y="379"/>
                    <a:pt x="9764" y="374"/>
                  </a:cubicBezTo>
                  <a:close/>
                  <a:moveTo>
                    <a:pt x="4090" y="51"/>
                  </a:moveTo>
                  <a:cubicBezTo>
                    <a:pt x="4083" y="51"/>
                    <a:pt x="4080" y="61"/>
                    <a:pt x="4089" y="85"/>
                  </a:cubicBezTo>
                  <a:cubicBezTo>
                    <a:pt x="4089" y="120"/>
                    <a:pt x="4089" y="127"/>
                    <a:pt x="4074" y="127"/>
                  </a:cubicBezTo>
                  <a:cubicBezTo>
                    <a:pt x="4070" y="127"/>
                    <a:pt x="4065" y="126"/>
                    <a:pt x="4058" y="126"/>
                  </a:cubicBezTo>
                  <a:cubicBezTo>
                    <a:pt x="4042" y="126"/>
                    <a:pt x="4027" y="126"/>
                    <a:pt x="4027" y="107"/>
                  </a:cubicBezTo>
                  <a:cubicBezTo>
                    <a:pt x="4027" y="85"/>
                    <a:pt x="4027" y="85"/>
                    <a:pt x="3995" y="85"/>
                  </a:cubicBezTo>
                  <a:cubicBezTo>
                    <a:pt x="3945" y="85"/>
                    <a:pt x="3898" y="148"/>
                    <a:pt x="3879" y="188"/>
                  </a:cubicBezTo>
                  <a:cubicBezTo>
                    <a:pt x="3879" y="209"/>
                    <a:pt x="3879" y="219"/>
                    <a:pt x="3878" y="219"/>
                  </a:cubicBezTo>
                  <a:cubicBezTo>
                    <a:pt x="3876" y="219"/>
                    <a:pt x="3872" y="209"/>
                    <a:pt x="3864" y="188"/>
                  </a:cubicBezTo>
                  <a:cubicBezTo>
                    <a:pt x="3864" y="166"/>
                    <a:pt x="3848" y="166"/>
                    <a:pt x="3832" y="166"/>
                  </a:cubicBezTo>
                  <a:cubicBezTo>
                    <a:pt x="3832" y="174"/>
                    <a:pt x="3831" y="176"/>
                    <a:pt x="3829" y="176"/>
                  </a:cubicBezTo>
                  <a:cubicBezTo>
                    <a:pt x="3826" y="176"/>
                    <a:pt x="3822" y="166"/>
                    <a:pt x="3832" y="166"/>
                  </a:cubicBezTo>
                  <a:cubicBezTo>
                    <a:pt x="3832" y="149"/>
                    <a:pt x="3842" y="147"/>
                    <a:pt x="3854" y="147"/>
                  </a:cubicBezTo>
                  <a:cubicBezTo>
                    <a:pt x="3857" y="147"/>
                    <a:pt x="3860" y="148"/>
                    <a:pt x="3864" y="148"/>
                  </a:cubicBezTo>
                  <a:lnTo>
                    <a:pt x="3864" y="126"/>
                  </a:lnTo>
                  <a:cubicBezTo>
                    <a:pt x="3856" y="105"/>
                    <a:pt x="3848" y="95"/>
                    <a:pt x="3840" y="95"/>
                  </a:cubicBezTo>
                  <a:cubicBezTo>
                    <a:pt x="3832" y="95"/>
                    <a:pt x="3825" y="105"/>
                    <a:pt x="3817" y="126"/>
                  </a:cubicBezTo>
                  <a:cubicBezTo>
                    <a:pt x="3809" y="135"/>
                    <a:pt x="3805" y="140"/>
                    <a:pt x="3801" y="140"/>
                  </a:cubicBezTo>
                  <a:cubicBezTo>
                    <a:pt x="3797" y="140"/>
                    <a:pt x="3793" y="135"/>
                    <a:pt x="3785" y="126"/>
                  </a:cubicBezTo>
                  <a:cubicBezTo>
                    <a:pt x="3774" y="110"/>
                    <a:pt x="3763" y="95"/>
                    <a:pt x="3757" y="95"/>
                  </a:cubicBezTo>
                  <a:cubicBezTo>
                    <a:pt x="3754" y="95"/>
                    <a:pt x="3752" y="97"/>
                    <a:pt x="3751" y="104"/>
                  </a:cubicBezTo>
                  <a:cubicBezTo>
                    <a:pt x="3735" y="104"/>
                    <a:pt x="3717" y="94"/>
                    <a:pt x="3704" y="82"/>
                  </a:cubicBezTo>
                  <a:cubicBezTo>
                    <a:pt x="3673" y="82"/>
                    <a:pt x="3657" y="82"/>
                    <a:pt x="3657" y="104"/>
                  </a:cubicBezTo>
                  <a:cubicBezTo>
                    <a:pt x="3657" y="123"/>
                    <a:pt x="3638" y="123"/>
                    <a:pt x="3623" y="123"/>
                  </a:cubicBezTo>
                  <a:cubicBezTo>
                    <a:pt x="3607" y="123"/>
                    <a:pt x="3591" y="123"/>
                    <a:pt x="3591" y="144"/>
                  </a:cubicBezTo>
                  <a:cubicBezTo>
                    <a:pt x="3591" y="168"/>
                    <a:pt x="3572" y="186"/>
                    <a:pt x="3550" y="186"/>
                  </a:cubicBezTo>
                  <a:cubicBezTo>
                    <a:pt x="3548" y="186"/>
                    <a:pt x="3546" y="185"/>
                    <a:pt x="3544" y="185"/>
                  </a:cubicBezTo>
                  <a:cubicBezTo>
                    <a:pt x="3530" y="193"/>
                    <a:pt x="3522" y="197"/>
                    <a:pt x="3516" y="197"/>
                  </a:cubicBezTo>
                  <a:cubicBezTo>
                    <a:pt x="3507" y="197"/>
                    <a:pt x="3503" y="188"/>
                    <a:pt x="3494" y="163"/>
                  </a:cubicBezTo>
                  <a:cubicBezTo>
                    <a:pt x="3494" y="141"/>
                    <a:pt x="3478" y="141"/>
                    <a:pt x="3463" y="141"/>
                  </a:cubicBezTo>
                  <a:cubicBezTo>
                    <a:pt x="3450" y="141"/>
                    <a:pt x="3438" y="132"/>
                    <a:pt x="3431" y="123"/>
                  </a:cubicBezTo>
                  <a:cubicBezTo>
                    <a:pt x="3427" y="116"/>
                    <a:pt x="3423" y="113"/>
                    <a:pt x="3421" y="113"/>
                  </a:cubicBezTo>
                  <a:cubicBezTo>
                    <a:pt x="3415" y="113"/>
                    <a:pt x="3415" y="128"/>
                    <a:pt x="3413" y="141"/>
                  </a:cubicBezTo>
                  <a:lnTo>
                    <a:pt x="3413" y="182"/>
                  </a:lnTo>
                  <a:cubicBezTo>
                    <a:pt x="3397" y="182"/>
                    <a:pt x="3381" y="141"/>
                    <a:pt x="3381" y="119"/>
                  </a:cubicBezTo>
                  <a:cubicBezTo>
                    <a:pt x="3373" y="99"/>
                    <a:pt x="3369" y="89"/>
                    <a:pt x="3367" y="89"/>
                  </a:cubicBezTo>
                  <a:cubicBezTo>
                    <a:pt x="3366" y="89"/>
                    <a:pt x="3366" y="99"/>
                    <a:pt x="3366" y="119"/>
                  </a:cubicBezTo>
                  <a:cubicBezTo>
                    <a:pt x="3366" y="135"/>
                    <a:pt x="3358" y="150"/>
                    <a:pt x="3342" y="150"/>
                  </a:cubicBezTo>
                  <a:cubicBezTo>
                    <a:pt x="3336" y="150"/>
                    <a:pt x="3328" y="148"/>
                    <a:pt x="3319" y="141"/>
                  </a:cubicBezTo>
                  <a:cubicBezTo>
                    <a:pt x="3284" y="141"/>
                    <a:pt x="3253" y="141"/>
                    <a:pt x="3253" y="119"/>
                  </a:cubicBezTo>
                  <a:cubicBezTo>
                    <a:pt x="3250" y="113"/>
                    <a:pt x="3243" y="110"/>
                    <a:pt x="3237" y="110"/>
                  </a:cubicBezTo>
                  <a:cubicBezTo>
                    <a:pt x="3231" y="110"/>
                    <a:pt x="3225" y="113"/>
                    <a:pt x="3221" y="119"/>
                  </a:cubicBezTo>
                  <a:cubicBezTo>
                    <a:pt x="3214" y="130"/>
                    <a:pt x="3206" y="136"/>
                    <a:pt x="3194" y="136"/>
                  </a:cubicBezTo>
                  <a:cubicBezTo>
                    <a:pt x="3181" y="136"/>
                    <a:pt x="3165" y="130"/>
                    <a:pt x="3140" y="119"/>
                  </a:cubicBezTo>
                  <a:cubicBezTo>
                    <a:pt x="3100" y="97"/>
                    <a:pt x="3080" y="86"/>
                    <a:pt x="3070" y="86"/>
                  </a:cubicBezTo>
                  <a:cubicBezTo>
                    <a:pt x="3061" y="86"/>
                    <a:pt x="3060" y="96"/>
                    <a:pt x="3058" y="116"/>
                  </a:cubicBezTo>
                  <a:cubicBezTo>
                    <a:pt x="3058" y="129"/>
                    <a:pt x="3058" y="142"/>
                    <a:pt x="3055" y="142"/>
                  </a:cubicBezTo>
                  <a:cubicBezTo>
                    <a:pt x="3053" y="142"/>
                    <a:pt x="3049" y="135"/>
                    <a:pt x="3043" y="116"/>
                  </a:cubicBezTo>
                  <a:cubicBezTo>
                    <a:pt x="3038" y="111"/>
                    <a:pt x="3034" y="109"/>
                    <a:pt x="3029" y="109"/>
                  </a:cubicBezTo>
                  <a:cubicBezTo>
                    <a:pt x="3017" y="109"/>
                    <a:pt x="3002" y="123"/>
                    <a:pt x="2980" y="138"/>
                  </a:cubicBezTo>
                  <a:cubicBezTo>
                    <a:pt x="2964" y="163"/>
                    <a:pt x="2961" y="191"/>
                    <a:pt x="2961" y="223"/>
                  </a:cubicBezTo>
                  <a:cubicBezTo>
                    <a:pt x="2961" y="246"/>
                    <a:pt x="2961" y="256"/>
                    <a:pt x="2955" y="256"/>
                  </a:cubicBezTo>
                  <a:cubicBezTo>
                    <a:pt x="2951" y="256"/>
                    <a:pt x="2943" y="251"/>
                    <a:pt x="2930" y="242"/>
                  </a:cubicBezTo>
                  <a:cubicBezTo>
                    <a:pt x="2914" y="242"/>
                    <a:pt x="2899" y="220"/>
                    <a:pt x="2899" y="201"/>
                  </a:cubicBezTo>
                  <a:cubicBezTo>
                    <a:pt x="2899" y="179"/>
                    <a:pt x="2914" y="179"/>
                    <a:pt x="2914" y="179"/>
                  </a:cubicBezTo>
                  <a:lnTo>
                    <a:pt x="2930" y="179"/>
                  </a:lnTo>
                  <a:cubicBezTo>
                    <a:pt x="2930" y="157"/>
                    <a:pt x="2930" y="138"/>
                    <a:pt x="2899" y="138"/>
                  </a:cubicBezTo>
                  <a:cubicBezTo>
                    <a:pt x="2891" y="127"/>
                    <a:pt x="2883" y="122"/>
                    <a:pt x="2877" y="122"/>
                  </a:cubicBezTo>
                  <a:cubicBezTo>
                    <a:pt x="2871" y="122"/>
                    <a:pt x="2867" y="127"/>
                    <a:pt x="2867" y="138"/>
                  </a:cubicBezTo>
                  <a:cubicBezTo>
                    <a:pt x="2852" y="116"/>
                    <a:pt x="2817" y="116"/>
                    <a:pt x="2786" y="116"/>
                  </a:cubicBezTo>
                  <a:cubicBezTo>
                    <a:pt x="2754" y="116"/>
                    <a:pt x="2704" y="113"/>
                    <a:pt x="2689" y="94"/>
                  </a:cubicBezTo>
                  <a:cubicBezTo>
                    <a:pt x="2657" y="94"/>
                    <a:pt x="2642" y="94"/>
                    <a:pt x="2642" y="113"/>
                  </a:cubicBezTo>
                  <a:cubicBezTo>
                    <a:pt x="2642" y="138"/>
                    <a:pt x="2636" y="148"/>
                    <a:pt x="2632" y="148"/>
                  </a:cubicBezTo>
                  <a:cubicBezTo>
                    <a:pt x="2629" y="148"/>
                    <a:pt x="2626" y="143"/>
                    <a:pt x="2626" y="135"/>
                  </a:cubicBezTo>
                  <a:cubicBezTo>
                    <a:pt x="2616" y="107"/>
                    <a:pt x="2529" y="88"/>
                    <a:pt x="2462" y="88"/>
                  </a:cubicBezTo>
                  <a:cubicBezTo>
                    <a:pt x="2423" y="88"/>
                    <a:pt x="2390" y="95"/>
                    <a:pt x="2385" y="110"/>
                  </a:cubicBezTo>
                  <a:lnTo>
                    <a:pt x="2350" y="110"/>
                  </a:lnTo>
                  <a:cubicBezTo>
                    <a:pt x="2334" y="100"/>
                    <a:pt x="2300" y="95"/>
                    <a:pt x="2269" y="95"/>
                  </a:cubicBezTo>
                  <a:cubicBezTo>
                    <a:pt x="2240" y="95"/>
                    <a:pt x="2214" y="99"/>
                    <a:pt x="2206" y="110"/>
                  </a:cubicBezTo>
                  <a:lnTo>
                    <a:pt x="2159" y="110"/>
                  </a:lnTo>
                  <a:cubicBezTo>
                    <a:pt x="2141" y="99"/>
                    <a:pt x="2128" y="93"/>
                    <a:pt x="2118" y="93"/>
                  </a:cubicBezTo>
                  <a:cubicBezTo>
                    <a:pt x="2108" y="93"/>
                    <a:pt x="2101" y="98"/>
                    <a:pt x="2093" y="107"/>
                  </a:cubicBezTo>
                  <a:cubicBezTo>
                    <a:pt x="2082" y="122"/>
                    <a:pt x="2079" y="138"/>
                    <a:pt x="2078" y="138"/>
                  </a:cubicBezTo>
                  <a:cubicBezTo>
                    <a:pt x="2078" y="138"/>
                    <a:pt x="2078" y="135"/>
                    <a:pt x="2078" y="129"/>
                  </a:cubicBezTo>
                  <a:cubicBezTo>
                    <a:pt x="2078" y="107"/>
                    <a:pt x="2046" y="107"/>
                    <a:pt x="1980" y="107"/>
                  </a:cubicBezTo>
                  <a:cubicBezTo>
                    <a:pt x="1918" y="107"/>
                    <a:pt x="1918" y="107"/>
                    <a:pt x="1933" y="129"/>
                  </a:cubicBezTo>
                  <a:cubicBezTo>
                    <a:pt x="1916" y="134"/>
                    <a:pt x="1903" y="136"/>
                    <a:pt x="1893" y="136"/>
                  </a:cubicBezTo>
                  <a:cubicBezTo>
                    <a:pt x="1868" y="136"/>
                    <a:pt x="1868" y="121"/>
                    <a:pt x="1868" y="107"/>
                  </a:cubicBezTo>
                  <a:cubicBezTo>
                    <a:pt x="1875" y="88"/>
                    <a:pt x="1872" y="77"/>
                    <a:pt x="1865" y="77"/>
                  </a:cubicBezTo>
                  <a:cubicBezTo>
                    <a:pt x="1858" y="77"/>
                    <a:pt x="1845" y="92"/>
                    <a:pt x="1836" y="126"/>
                  </a:cubicBezTo>
                  <a:cubicBezTo>
                    <a:pt x="1827" y="151"/>
                    <a:pt x="1811" y="162"/>
                    <a:pt x="1800" y="162"/>
                  </a:cubicBezTo>
                  <a:cubicBezTo>
                    <a:pt x="1792" y="162"/>
                    <a:pt x="1786" y="157"/>
                    <a:pt x="1786" y="148"/>
                  </a:cubicBezTo>
                  <a:cubicBezTo>
                    <a:pt x="1786" y="126"/>
                    <a:pt x="1805" y="126"/>
                    <a:pt x="1821" y="126"/>
                  </a:cubicBezTo>
                  <a:lnTo>
                    <a:pt x="1821" y="85"/>
                  </a:lnTo>
                  <a:cubicBezTo>
                    <a:pt x="1805" y="85"/>
                    <a:pt x="1805" y="85"/>
                    <a:pt x="1786" y="107"/>
                  </a:cubicBezTo>
                  <a:cubicBezTo>
                    <a:pt x="1774" y="107"/>
                    <a:pt x="1761" y="113"/>
                    <a:pt x="1755" y="126"/>
                  </a:cubicBezTo>
                  <a:cubicBezTo>
                    <a:pt x="1739" y="144"/>
                    <a:pt x="1739" y="170"/>
                    <a:pt x="1755" y="188"/>
                  </a:cubicBezTo>
                  <a:cubicBezTo>
                    <a:pt x="1770" y="210"/>
                    <a:pt x="1755" y="210"/>
                    <a:pt x="1739" y="210"/>
                  </a:cubicBezTo>
                  <a:cubicBezTo>
                    <a:pt x="1708" y="188"/>
                    <a:pt x="1708" y="166"/>
                    <a:pt x="1723" y="148"/>
                  </a:cubicBezTo>
                  <a:cubicBezTo>
                    <a:pt x="1739" y="148"/>
                    <a:pt x="1739" y="126"/>
                    <a:pt x="1739" y="104"/>
                  </a:cubicBezTo>
                  <a:cubicBezTo>
                    <a:pt x="1739" y="100"/>
                    <a:pt x="1737" y="99"/>
                    <a:pt x="1733" y="99"/>
                  </a:cubicBezTo>
                  <a:cubicBezTo>
                    <a:pt x="1713" y="99"/>
                    <a:pt x="1655" y="133"/>
                    <a:pt x="1642" y="166"/>
                  </a:cubicBezTo>
                  <a:lnTo>
                    <a:pt x="1642" y="144"/>
                  </a:lnTo>
                  <a:cubicBezTo>
                    <a:pt x="1642" y="126"/>
                    <a:pt x="1611" y="126"/>
                    <a:pt x="1579" y="126"/>
                  </a:cubicBezTo>
                  <a:cubicBezTo>
                    <a:pt x="1572" y="126"/>
                    <a:pt x="1565" y="126"/>
                    <a:pt x="1559" y="126"/>
                  </a:cubicBezTo>
                  <a:cubicBezTo>
                    <a:pt x="1539" y="126"/>
                    <a:pt x="1529" y="127"/>
                    <a:pt x="1529" y="144"/>
                  </a:cubicBezTo>
                  <a:cubicBezTo>
                    <a:pt x="1529" y="166"/>
                    <a:pt x="1529" y="185"/>
                    <a:pt x="1513" y="185"/>
                  </a:cubicBezTo>
                  <a:cubicBezTo>
                    <a:pt x="1529" y="185"/>
                    <a:pt x="1529" y="207"/>
                    <a:pt x="1529" y="229"/>
                  </a:cubicBezTo>
                  <a:cubicBezTo>
                    <a:pt x="1510" y="217"/>
                    <a:pt x="1495" y="201"/>
                    <a:pt x="1482" y="185"/>
                  </a:cubicBezTo>
                  <a:cubicBezTo>
                    <a:pt x="1455" y="147"/>
                    <a:pt x="1409" y="122"/>
                    <a:pt x="1362" y="122"/>
                  </a:cubicBezTo>
                  <a:cubicBezTo>
                    <a:pt x="1359" y="122"/>
                    <a:pt x="1356" y="122"/>
                    <a:pt x="1354" y="123"/>
                  </a:cubicBezTo>
                  <a:cubicBezTo>
                    <a:pt x="1319" y="123"/>
                    <a:pt x="1272" y="123"/>
                    <a:pt x="1256" y="101"/>
                  </a:cubicBezTo>
                  <a:cubicBezTo>
                    <a:pt x="1222" y="101"/>
                    <a:pt x="1206" y="101"/>
                    <a:pt x="1206" y="119"/>
                  </a:cubicBezTo>
                  <a:lnTo>
                    <a:pt x="1175" y="119"/>
                  </a:lnTo>
                  <a:cubicBezTo>
                    <a:pt x="1167" y="110"/>
                    <a:pt x="1155" y="105"/>
                    <a:pt x="1146" y="105"/>
                  </a:cubicBezTo>
                  <a:cubicBezTo>
                    <a:pt x="1136" y="105"/>
                    <a:pt x="1128" y="110"/>
                    <a:pt x="1128" y="119"/>
                  </a:cubicBezTo>
                  <a:cubicBezTo>
                    <a:pt x="1122" y="127"/>
                    <a:pt x="1116" y="129"/>
                    <a:pt x="1110" y="129"/>
                  </a:cubicBezTo>
                  <a:cubicBezTo>
                    <a:pt x="1099" y="129"/>
                    <a:pt x="1088" y="119"/>
                    <a:pt x="1078" y="119"/>
                  </a:cubicBezTo>
                  <a:cubicBezTo>
                    <a:pt x="1064" y="101"/>
                    <a:pt x="1056" y="91"/>
                    <a:pt x="1053" y="91"/>
                  </a:cubicBezTo>
                  <a:lnTo>
                    <a:pt x="1053" y="91"/>
                  </a:lnTo>
                  <a:cubicBezTo>
                    <a:pt x="1050" y="91"/>
                    <a:pt x="1054" y="107"/>
                    <a:pt x="1062" y="141"/>
                  </a:cubicBezTo>
                  <a:cubicBezTo>
                    <a:pt x="1062" y="160"/>
                    <a:pt x="1094" y="182"/>
                    <a:pt x="1109" y="182"/>
                  </a:cubicBezTo>
                  <a:lnTo>
                    <a:pt x="1159" y="182"/>
                  </a:lnTo>
                  <a:lnTo>
                    <a:pt x="1109" y="204"/>
                  </a:lnTo>
                  <a:cubicBezTo>
                    <a:pt x="1094" y="204"/>
                    <a:pt x="1062" y="223"/>
                    <a:pt x="1062" y="245"/>
                  </a:cubicBezTo>
                  <a:cubicBezTo>
                    <a:pt x="1062" y="245"/>
                    <a:pt x="1062" y="267"/>
                    <a:pt x="1047" y="267"/>
                  </a:cubicBezTo>
                  <a:lnTo>
                    <a:pt x="1047" y="223"/>
                  </a:lnTo>
                  <a:cubicBezTo>
                    <a:pt x="1059" y="204"/>
                    <a:pt x="1065" y="182"/>
                    <a:pt x="1062" y="160"/>
                  </a:cubicBezTo>
                  <a:cubicBezTo>
                    <a:pt x="1052" y="135"/>
                    <a:pt x="1030" y="116"/>
                    <a:pt x="1014" y="116"/>
                  </a:cubicBezTo>
                  <a:cubicBezTo>
                    <a:pt x="1005" y="116"/>
                    <a:pt x="998" y="123"/>
                    <a:pt x="996" y="138"/>
                  </a:cubicBezTo>
                  <a:cubicBezTo>
                    <a:pt x="981" y="138"/>
                    <a:pt x="981" y="138"/>
                    <a:pt x="965" y="119"/>
                  </a:cubicBezTo>
                  <a:cubicBezTo>
                    <a:pt x="965" y="110"/>
                    <a:pt x="962" y="105"/>
                    <a:pt x="958" y="105"/>
                  </a:cubicBezTo>
                  <a:cubicBezTo>
                    <a:pt x="952" y="105"/>
                    <a:pt x="943" y="115"/>
                    <a:pt x="934" y="138"/>
                  </a:cubicBezTo>
                  <a:cubicBezTo>
                    <a:pt x="926" y="160"/>
                    <a:pt x="918" y="170"/>
                    <a:pt x="910" y="170"/>
                  </a:cubicBezTo>
                  <a:cubicBezTo>
                    <a:pt x="902" y="170"/>
                    <a:pt x="893" y="159"/>
                    <a:pt x="884" y="138"/>
                  </a:cubicBezTo>
                  <a:cubicBezTo>
                    <a:pt x="865" y="114"/>
                    <a:pt x="835" y="104"/>
                    <a:pt x="814" y="104"/>
                  </a:cubicBezTo>
                  <a:cubicBezTo>
                    <a:pt x="800" y="104"/>
                    <a:pt x="790" y="109"/>
                    <a:pt x="790" y="116"/>
                  </a:cubicBezTo>
                  <a:cubicBezTo>
                    <a:pt x="788" y="138"/>
                    <a:pt x="769" y="151"/>
                    <a:pt x="751" y="151"/>
                  </a:cubicBezTo>
                  <a:cubicBezTo>
                    <a:pt x="741" y="151"/>
                    <a:pt x="731" y="147"/>
                    <a:pt x="724" y="138"/>
                  </a:cubicBezTo>
                  <a:cubicBezTo>
                    <a:pt x="716" y="127"/>
                    <a:pt x="707" y="121"/>
                    <a:pt x="699" y="121"/>
                  </a:cubicBezTo>
                  <a:cubicBezTo>
                    <a:pt x="692" y="121"/>
                    <a:pt x="684" y="126"/>
                    <a:pt x="677" y="135"/>
                  </a:cubicBezTo>
                  <a:cubicBezTo>
                    <a:pt x="677" y="122"/>
                    <a:pt x="669" y="107"/>
                    <a:pt x="658" y="107"/>
                  </a:cubicBezTo>
                  <a:cubicBezTo>
                    <a:pt x="653" y="107"/>
                    <a:pt x="648" y="110"/>
                    <a:pt x="642" y="116"/>
                  </a:cubicBezTo>
                  <a:cubicBezTo>
                    <a:pt x="642" y="116"/>
                    <a:pt x="627" y="116"/>
                    <a:pt x="642" y="135"/>
                  </a:cubicBezTo>
                  <a:lnTo>
                    <a:pt x="611" y="179"/>
                  </a:lnTo>
                  <a:cubicBezTo>
                    <a:pt x="627" y="179"/>
                    <a:pt x="627" y="198"/>
                    <a:pt x="627" y="220"/>
                  </a:cubicBezTo>
                  <a:cubicBezTo>
                    <a:pt x="627" y="225"/>
                    <a:pt x="623" y="228"/>
                    <a:pt x="616" y="228"/>
                  </a:cubicBezTo>
                  <a:cubicBezTo>
                    <a:pt x="597" y="228"/>
                    <a:pt x="555" y="204"/>
                    <a:pt x="529" y="157"/>
                  </a:cubicBezTo>
                  <a:lnTo>
                    <a:pt x="498" y="113"/>
                  </a:lnTo>
                  <a:lnTo>
                    <a:pt x="498" y="157"/>
                  </a:lnTo>
                  <a:cubicBezTo>
                    <a:pt x="482" y="157"/>
                    <a:pt x="467" y="154"/>
                    <a:pt x="467" y="135"/>
                  </a:cubicBezTo>
                  <a:cubicBezTo>
                    <a:pt x="467" y="113"/>
                    <a:pt x="467" y="113"/>
                    <a:pt x="451" y="113"/>
                  </a:cubicBezTo>
                  <a:cubicBezTo>
                    <a:pt x="451" y="113"/>
                    <a:pt x="435" y="113"/>
                    <a:pt x="435" y="135"/>
                  </a:cubicBezTo>
                  <a:cubicBezTo>
                    <a:pt x="435" y="159"/>
                    <a:pt x="435" y="169"/>
                    <a:pt x="432" y="169"/>
                  </a:cubicBezTo>
                  <a:cubicBezTo>
                    <a:pt x="429" y="169"/>
                    <a:pt x="425" y="163"/>
                    <a:pt x="417" y="154"/>
                  </a:cubicBezTo>
                  <a:cubicBezTo>
                    <a:pt x="409" y="133"/>
                    <a:pt x="401" y="123"/>
                    <a:pt x="393" y="123"/>
                  </a:cubicBezTo>
                  <a:cubicBezTo>
                    <a:pt x="385" y="123"/>
                    <a:pt x="377" y="133"/>
                    <a:pt x="370" y="154"/>
                  </a:cubicBezTo>
                  <a:cubicBezTo>
                    <a:pt x="370" y="176"/>
                    <a:pt x="370" y="187"/>
                    <a:pt x="368" y="187"/>
                  </a:cubicBezTo>
                  <a:cubicBezTo>
                    <a:pt x="366" y="187"/>
                    <a:pt x="362" y="176"/>
                    <a:pt x="354" y="154"/>
                  </a:cubicBezTo>
                  <a:cubicBezTo>
                    <a:pt x="354" y="135"/>
                    <a:pt x="338" y="113"/>
                    <a:pt x="323" y="113"/>
                  </a:cubicBezTo>
                  <a:lnTo>
                    <a:pt x="323" y="132"/>
                  </a:lnTo>
                  <a:cubicBezTo>
                    <a:pt x="323" y="158"/>
                    <a:pt x="316" y="168"/>
                    <a:pt x="308" y="168"/>
                  </a:cubicBezTo>
                  <a:cubicBezTo>
                    <a:pt x="302" y="168"/>
                    <a:pt x="295" y="163"/>
                    <a:pt x="288" y="154"/>
                  </a:cubicBezTo>
                  <a:cubicBezTo>
                    <a:pt x="288" y="143"/>
                    <a:pt x="284" y="137"/>
                    <a:pt x="276" y="137"/>
                  </a:cubicBezTo>
                  <a:cubicBezTo>
                    <a:pt x="269" y="137"/>
                    <a:pt x="257" y="143"/>
                    <a:pt x="241" y="154"/>
                  </a:cubicBezTo>
                  <a:cubicBezTo>
                    <a:pt x="210" y="154"/>
                    <a:pt x="194" y="154"/>
                    <a:pt x="194" y="132"/>
                  </a:cubicBezTo>
                  <a:cubicBezTo>
                    <a:pt x="194" y="112"/>
                    <a:pt x="194" y="101"/>
                    <a:pt x="192" y="101"/>
                  </a:cubicBezTo>
                  <a:cubicBezTo>
                    <a:pt x="189" y="101"/>
                    <a:pt x="185" y="112"/>
                    <a:pt x="175" y="132"/>
                  </a:cubicBezTo>
                  <a:cubicBezTo>
                    <a:pt x="167" y="143"/>
                    <a:pt x="164" y="148"/>
                    <a:pt x="158" y="148"/>
                  </a:cubicBezTo>
                  <a:cubicBezTo>
                    <a:pt x="152" y="148"/>
                    <a:pt x="144" y="143"/>
                    <a:pt x="128" y="132"/>
                  </a:cubicBezTo>
                  <a:cubicBezTo>
                    <a:pt x="120" y="121"/>
                    <a:pt x="117" y="115"/>
                    <a:pt x="113" y="115"/>
                  </a:cubicBezTo>
                  <a:cubicBezTo>
                    <a:pt x="109" y="115"/>
                    <a:pt x="105" y="121"/>
                    <a:pt x="97" y="132"/>
                  </a:cubicBezTo>
                  <a:cubicBezTo>
                    <a:pt x="97" y="173"/>
                    <a:pt x="97" y="195"/>
                    <a:pt x="113" y="195"/>
                  </a:cubicBezTo>
                  <a:cubicBezTo>
                    <a:pt x="128" y="195"/>
                    <a:pt x="128" y="195"/>
                    <a:pt x="128" y="213"/>
                  </a:cubicBezTo>
                  <a:lnTo>
                    <a:pt x="97" y="213"/>
                  </a:lnTo>
                  <a:cubicBezTo>
                    <a:pt x="72" y="213"/>
                    <a:pt x="50" y="220"/>
                    <a:pt x="31" y="235"/>
                  </a:cubicBezTo>
                  <a:cubicBezTo>
                    <a:pt x="6" y="251"/>
                    <a:pt x="1" y="282"/>
                    <a:pt x="17" y="282"/>
                  </a:cubicBezTo>
                  <a:cubicBezTo>
                    <a:pt x="20" y="282"/>
                    <a:pt x="25" y="280"/>
                    <a:pt x="31" y="276"/>
                  </a:cubicBezTo>
                  <a:lnTo>
                    <a:pt x="47" y="298"/>
                  </a:lnTo>
                  <a:cubicBezTo>
                    <a:pt x="47" y="329"/>
                    <a:pt x="55" y="345"/>
                    <a:pt x="63" y="345"/>
                  </a:cubicBezTo>
                  <a:cubicBezTo>
                    <a:pt x="71" y="345"/>
                    <a:pt x="80" y="329"/>
                    <a:pt x="81" y="298"/>
                  </a:cubicBezTo>
                  <a:cubicBezTo>
                    <a:pt x="81" y="263"/>
                    <a:pt x="81" y="248"/>
                    <a:pt x="84" y="248"/>
                  </a:cubicBezTo>
                  <a:cubicBezTo>
                    <a:pt x="86" y="248"/>
                    <a:pt x="90" y="258"/>
                    <a:pt x="97" y="276"/>
                  </a:cubicBezTo>
                  <a:cubicBezTo>
                    <a:pt x="97" y="320"/>
                    <a:pt x="113" y="320"/>
                    <a:pt x="128" y="320"/>
                  </a:cubicBezTo>
                  <a:cubicBezTo>
                    <a:pt x="144" y="320"/>
                    <a:pt x="144" y="320"/>
                    <a:pt x="144" y="339"/>
                  </a:cubicBezTo>
                  <a:cubicBezTo>
                    <a:pt x="144" y="361"/>
                    <a:pt x="160" y="383"/>
                    <a:pt x="175" y="383"/>
                  </a:cubicBezTo>
                  <a:cubicBezTo>
                    <a:pt x="191" y="383"/>
                    <a:pt x="191" y="383"/>
                    <a:pt x="191" y="361"/>
                  </a:cubicBezTo>
                  <a:cubicBezTo>
                    <a:pt x="185" y="353"/>
                    <a:pt x="187" y="349"/>
                    <a:pt x="192" y="349"/>
                  </a:cubicBezTo>
                  <a:cubicBezTo>
                    <a:pt x="200" y="349"/>
                    <a:pt x="216" y="358"/>
                    <a:pt x="225" y="383"/>
                  </a:cubicBezTo>
                  <a:cubicBezTo>
                    <a:pt x="232" y="392"/>
                    <a:pt x="236" y="397"/>
                    <a:pt x="238" y="397"/>
                  </a:cubicBezTo>
                  <a:cubicBezTo>
                    <a:pt x="241" y="397"/>
                    <a:pt x="241" y="386"/>
                    <a:pt x="241" y="361"/>
                  </a:cubicBezTo>
                  <a:cubicBezTo>
                    <a:pt x="241" y="341"/>
                    <a:pt x="249" y="331"/>
                    <a:pt x="258" y="331"/>
                  </a:cubicBezTo>
                  <a:cubicBezTo>
                    <a:pt x="268" y="331"/>
                    <a:pt x="280" y="341"/>
                    <a:pt x="288" y="364"/>
                  </a:cubicBezTo>
                  <a:lnTo>
                    <a:pt x="323" y="364"/>
                  </a:lnTo>
                  <a:cubicBezTo>
                    <a:pt x="338" y="364"/>
                    <a:pt x="338" y="342"/>
                    <a:pt x="338" y="320"/>
                  </a:cubicBezTo>
                  <a:cubicBezTo>
                    <a:pt x="338" y="296"/>
                    <a:pt x="338" y="287"/>
                    <a:pt x="341" y="287"/>
                  </a:cubicBezTo>
                  <a:cubicBezTo>
                    <a:pt x="343" y="287"/>
                    <a:pt x="347" y="292"/>
                    <a:pt x="354" y="301"/>
                  </a:cubicBezTo>
                  <a:cubicBezTo>
                    <a:pt x="363" y="314"/>
                    <a:pt x="370" y="326"/>
                    <a:pt x="370" y="342"/>
                  </a:cubicBezTo>
                  <a:cubicBezTo>
                    <a:pt x="370" y="364"/>
                    <a:pt x="385" y="364"/>
                    <a:pt x="401" y="364"/>
                  </a:cubicBezTo>
                  <a:cubicBezTo>
                    <a:pt x="417" y="364"/>
                    <a:pt x="451" y="364"/>
                    <a:pt x="451" y="342"/>
                  </a:cubicBezTo>
                  <a:cubicBezTo>
                    <a:pt x="451" y="347"/>
                    <a:pt x="451" y="355"/>
                    <a:pt x="451" y="364"/>
                  </a:cubicBezTo>
                  <a:cubicBezTo>
                    <a:pt x="462" y="364"/>
                    <a:pt x="465" y="374"/>
                    <a:pt x="466" y="374"/>
                  </a:cubicBezTo>
                  <a:cubicBezTo>
                    <a:pt x="467" y="374"/>
                    <a:pt x="467" y="371"/>
                    <a:pt x="467" y="364"/>
                  </a:cubicBezTo>
                  <a:cubicBezTo>
                    <a:pt x="482" y="367"/>
                    <a:pt x="501" y="373"/>
                    <a:pt x="514" y="386"/>
                  </a:cubicBezTo>
                  <a:cubicBezTo>
                    <a:pt x="520" y="390"/>
                    <a:pt x="526" y="392"/>
                    <a:pt x="532" y="392"/>
                  </a:cubicBezTo>
                  <a:cubicBezTo>
                    <a:pt x="560" y="392"/>
                    <a:pt x="587" y="356"/>
                    <a:pt x="548" y="323"/>
                  </a:cubicBezTo>
                  <a:lnTo>
                    <a:pt x="564" y="323"/>
                  </a:lnTo>
                  <a:cubicBezTo>
                    <a:pt x="580" y="323"/>
                    <a:pt x="580" y="301"/>
                    <a:pt x="580" y="301"/>
                  </a:cubicBezTo>
                  <a:cubicBezTo>
                    <a:pt x="580" y="282"/>
                    <a:pt x="595" y="282"/>
                    <a:pt x="611" y="282"/>
                  </a:cubicBezTo>
                  <a:lnTo>
                    <a:pt x="611" y="323"/>
                  </a:lnTo>
                  <a:cubicBezTo>
                    <a:pt x="602" y="360"/>
                    <a:pt x="609" y="382"/>
                    <a:pt x="619" y="382"/>
                  </a:cubicBezTo>
                  <a:cubicBezTo>
                    <a:pt x="627" y="382"/>
                    <a:pt x="636" y="371"/>
                    <a:pt x="642" y="345"/>
                  </a:cubicBezTo>
                  <a:lnTo>
                    <a:pt x="642" y="367"/>
                  </a:lnTo>
                  <a:cubicBezTo>
                    <a:pt x="642" y="376"/>
                    <a:pt x="647" y="381"/>
                    <a:pt x="656" y="381"/>
                  </a:cubicBezTo>
                  <a:cubicBezTo>
                    <a:pt x="664" y="381"/>
                    <a:pt x="677" y="376"/>
                    <a:pt x="692" y="367"/>
                  </a:cubicBezTo>
                  <a:cubicBezTo>
                    <a:pt x="708" y="367"/>
                    <a:pt x="724" y="326"/>
                    <a:pt x="724" y="304"/>
                  </a:cubicBezTo>
                  <a:cubicBezTo>
                    <a:pt x="724" y="282"/>
                    <a:pt x="739" y="282"/>
                    <a:pt x="739" y="282"/>
                  </a:cubicBezTo>
                  <a:cubicBezTo>
                    <a:pt x="758" y="282"/>
                    <a:pt x="758" y="282"/>
                    <a:pt x="755" y="304"/>
                  </a:cubicBezTo>
                  <a:cubicBezTo>
                    <a:pt x="755" y="325"/>
                    <a:pt x="764" y="335"/>
                    <a:pt x="774" y="335"/>
                  </a:cubicBezTo>
                  <a:cubicBezTo>
                    <a:pt x="785" y="335"/>
                    <a:pt x="797" y="325"/>
                    <a:pt x="805" y="304"/>
                  </a:cubicBezTo>
                  <a:lnTo>
                    <a:pt x="805" y="326"/>
                  </a:lnTo>
                  <a:cubicBezTo>
                    <a:pt x="805" y="340"/>
                    <a:pt x="814" y="355"/>
                    <a:pt x="850" y="355"/>
                  </a:cubicBezTo>
                  <a:cubicBezTo>
                    <a:pt x="863" y="355"/>
                    <a:pt x="880" y="353"/>
                    <a:pt x="902" y="348"/>
                  </a:cubicBezTo>
                  <a:cubicBezTo>
                    <a:pt x="965" y="348"/>
                    <a:pt x="1015" y="348"/>
                    <a:pt x="1015" y="370"/>
                  </a:cubicBezTo>
                  <a:cubicBezTo>
                    <a:pt x="1015" y="373"/>
                    <a:pt x="1017" y="375"/>
                    <a:pt x="1020" y="375"/>
                  </a:cubicBezTo>
                  <a:cubicBezTo>
                    <a:pt x="1036" y="375"/>
                    <a:pt x="1084" y="341"/>
                    <a:pt x="1112" y="307"/>
                  </a:cubicBezTo>
                  <a:cubicBezTo>
                    <a:pt x="1112" y="329"/>
                    <a:pt x="1128" y="329"/>
                    <a:pt x="1159" y="329"/>
                  </a:cubicBezTo>
                  <a:cubicBezTo>
                    <a:pt x="1206" y="329"/>
                    <a:pt x="1206" y="329"/>
                    <a:pt x="1206" y="351"/>
                  </a:cubicBezTo>
                  <a:cubicBezTo>
                    <a:pt x="1199" y="372"/>
                    <a:pt x="1195" y="382"/>
                    <a:pt x="1197" y="382"/>
                  </a:cubicBezTo>
                  <a:cubicBezTo>
                    <a:pt x="1199" y="382"/>
                    <a:pt x="1206" y="372"/>
                    <a:pt x="1222" y="351"/>
                  </a:cubicBezTo>
                  <a:cubicBezTo>
                    <a:pt x="1229" y="335"/>
                    <a:pt x="1240" y="327"/>
                    <a:pt x="1252" y="327"/>
                  </a:cubicBezTo>
                  <a:cubicBezTo>
                    <a:pt x="1270" y="327"/>
                    <a:pt x="1288" y="346"/>
                    <a:pt x="1288" y="373"/>
                  </a:cubicBezTo>
                  <a:cubicBezTo>
                    <a:pt x="1288" y="392"/>
                    <a:pt x="1303" y="392"/>
                    <a:pt x="1335" y="392"/>
                  </a:cubicBezTo>
                  <a:cubicBezTo>
                    <a:pt x="1354" y="373"/>
                    <a:pt x="1385" y="373"/>
                    <a:pt x="1416" y="373"/>
                  </a:cubicBezTo>
                  <a:cubicBezTo>
                    <a:pt x="1466" y="373"/>
                    <a:pt x="1466" y="373"/>
                    <a:pt x="1466" y="332"/>
                  </a:cubicBezTo>
                  <a:cubicBezTo>
                    <a:pt x="1466" y="294"/>
                    <a:pt x="1478" y="292"/>
                    <a:pt x="1502" y="292"/>
                  </a:cubicBezTo>
                  <a:cubicBezTo>
                    <a:pt x="1506" y="292"/>
                    <a:pt x="1510" y="292"/>
                    <a:pt x="1513" y="292"/>
                  </a:cubicBezTo>
                  <a:cubicBezTo>
                    <a:pt x="1529" y="292"/>
                    <a:pt x="1545" y="292"/>
                    <a:pt x="1545" y="311"/>
                  </a:cubicBezTo>
                  <a:cubicBezTo>
                    <a:pt x="1545" y="311"/>
                    <a:pt x="1560" y="332"/>
                    <a:pt x="1579" y="332"/>
                  </a:cubicBezTo>
                  <a:cubicBezTo>
                    <a:pt x="1595" y="332"/>
                    <a:pt x="1611" y="332"/>
                    <a:pt x="1611" y="354"/>
                  </a:cubicBezTo>
                  <a:cubicBezTo>
                    <a:pt x="1623" y="367"/>
                    <a:pt x="1639" y="376"/>
                    <a:pt x="1658" y="376"/>
                  </a:cubicBezTo>
                  <a:cubicBezTo>
                    <a:pt x="1692" y="376"/>
                    <a:pt x="1723" y="376"/>
                    <a:pt x="1723" y="398"/>
                  </a:cubicBezTo>
                  <a:cubicBezTo>
                    <a:pt x="1739" y="398"/>
                    <a:pt x="1739" y="398"/>
                    <a:pt x="1739" y="376"/>
                  </a:cubicBezTo>
                  <a:cubicBezTo>
                    <a:pt x="1739" y="361"/>
                    <a:pt x="1746" y="348"/>
                    <a:pt x="1772" y="348"/>
                  </a:cubicBezTo>
                  <a:cubicBezTo>
                    <a:pt x="1784" y="348"/>
                    <a:pt x="1800" y="351"/>
                    <a:pt x="1821" y="358"/>
                  </a:cubicBezTo>
                  <a:cubicBezTo>
                    <a:pt x="1852" y="358"/>
                    <a:pt x="1899" y="358"/>
                    <a:pt x="1899" y="336"/>
                  </a:cubicBezTo>
                  <a:cubicBezTo>
                    <a:pt x="1918" y="336"/>
                    <a:pt x="1918" y="336"/>
                    <a:pt x="1918" y="358"/>
                  </a:cubicBezTo>
                  <a:cubicBezTo>
                    <a:pt x="1916" y="378"/>
                    <a:pt x="1924" y="388"/>
                    <a:pt x="1936" y="388"/>
                  </a:cubicBezTo>
                  <a:cubicBezTo>
                    <a:pt x="1948" y="388"/>
                    <a:pt x="1965" y="378"/>
                    <a:pt x="1980" y="358"/>
                  </a:cubicBezTo>
                  <a:cubicBezTo>
                    <a:pt x="1980" y="347"/>
                    <a:pt x="1984" y="341"/>
                    <a:pt x="1990" y="341"/>
                  </a:cubicBezTo>
                  <a:cubicBezTo>
                    <a:pt x="1996" y="341"/>
                    <a:pt x="2004" y="347"/>
                    <a:pt x="2012" y="358"/>
                  </a:cubicBezTo>
                  <a:cubicBezTo>
                    <a:pt x="2027" y="358"/>
                    <a:pt x="2037" y="348"/>
                    <a:pt x="2046" y="339"/>
                  </a:cubicBezTo>
                  <a:cubicBezTo>
                    <a:pt x="2054" y="328"/>
                    <a:pt x="2058" y="322"/>
                    <a:pt x="2064" y="322"/>
                  </a:cubicBezTo>
                  <a:cubicBezTo>
                    <a:pt x="2070" y="322"/>
                    <a:pt x="2078" y="328"/>
                    <a:pt x="2093" y="339"/>
                  </a:cubicBezTo>
                  <a:cubicBezTo>
                    <a:pt x="2093" y="358"/>
                    <a:pt x="2109" y="358"/>
                    <a:pt x="2125" y="358"/>
                  </a:cubicBezTo>
                  <a:cubicBezTo>
                    <a:pt x="2141" y="349"/>
                    <a:pt x="2190" y="344"/>
                    <a:pt x="2239" y="344"/>
                  </a:cubicBezTo>
                  <a:cubicBezTo>
                    <a:pt x="2291" y="344"/>
                    <a:pt x="2342" y="349"/>
                    <a:pt x="2350" y="361"/>
                  </a:cubicBezTo>
                  <a:cubicBezTo>
                    <a:pt x="2366" y="342"/>
                    <a:pt x="2366" y="342"/>
                    <a:pt x="2385" y="342"/>
                  </a:cubicBezTo>
                  <a:cubicBezTo>
                    <a:pt x="2391" y="357"/>
                    <a:pt x="2396" y="364"/>
                    <a:pt x="2401" y="364"/>
                  </a:cubicBezTo>
                  <a:cubicBezTo>
                    <a:pt x="2410" y="364"/>
                    <a:pt x="2416" y="345"/>
                    <a:pt x="2416" y="320"/>
                  </a:cubicBezTo>
                  <a:lnTo>
                    <a:pt x="2385" y="320"/>
                  </a:lnTo>
                  <a:cubicBezTo>
                    <a:pt x="2385" y="302"/>
                    <a:pt x="2394" y="292"/>
                    <a:pt x="2404" y="292"/>
                  </a:cubicBezTo>
                  <a:cubicBezTo>
                    <a:pt x="2417" y="292"/>
                    <a:pt x="2432" y="307"/>
                    <a:pt x="2432" y="342"/>
                  </a:cubicBezTo>
                  <a:cubicBezTo>
                    <a:pt x="2439" y="362"/>
                    <a:pt x="2443" y="372"/>
                    <a:pt x="2447" y="372"/>
                  </a:cubicBezTo>
                  <a:cubicBezTo>
                    <a:pt x="2451" y="372"/>
                    <a:pt x="2455" y="362"/>
                    <a:pt x="2463" y="342"/>
                  </a:cubicBezTo>
                  <a:cubicBezTo>
                    <a:pt x="2472" y="322"/>
                    <a:pt x="2481" y="311"/>
                    <a:pt x="2489" y="311"/>
                  </a:cubicBezTo>
                  <a:cubicBezTo>
                    <a:pt x="2497" y="311"/>
                    <a:pt x="2505" y="322"/>
                    <a:pt x="2513" y="342"/>
                  </a:cubicBezTo>
                  <a:cubicBezTo>
                    <a:pt x="2513" y="362"/>
                    <a:pt x="2513" y="372"/>
                    <a:pt x="2515" y="372"/>
                  </a:cubicBezTo>
                  <a:cubicBezTo>
                    <a:pt x="2517" y="372"/>
                    <a:pt x="2521" y="362"/>
                    <a:pt x="2529" y="342"/>
                  </a:cubicBezTo>
                  <a:cubicBezTo>
                    <a:pt x="2546" y="295"/>
                    <a:pt x="2569" y="268"/>
                    <a:pt x="2587" y="268"/>
                  </a:cubicBezTo>
                  <a:cubicBezTo>
                    <a:pt x="2600" y="268"/>
                    <a:pt x="2610" y="285"/>
                    <a:pt x="2610" y="323"/>
                  </a:cubicBezTo>
                  <a:cubicBezTo>
                    <a:pt x="2607" y="364"/>
                    <a:pt x="2626" y="386"/>
                    <a:pt x="2642" y="386"/>
                  </a:cubicBezTo>
                  <a:cubicBezTo>
                    <a:pt x="2657" y="386"/>
                    <a:pt x="2657" y="364"/>
                    <a:pt x="2657" y="342"/>
                  </a:cubicBezTo>
                  <a:cubicBezTo>
                    <a:pt x="2650" y="322"/>
                    <a:pt x="2649" y="312"/>
                    <a:pt x="2655" y="312"/>
                  </a:cubicBezTo>
                  <a:cubicBezTo>
                    <a:pt x="2661" y="312"/>
                    <a:pt x="2673" y="323"/>
                    <a:pt x="2689" y="345"/>
                  </a:cubicBezTo>
                  <a:cubicBezTo>
                    <a:pt x="2716" y="380"/>
                    <a:pt x="2738" y="395"/>
                    <a:pt x="2760" y="395"/>
                  </a:cubicBezTo>
                  <a:cubicBezTo>
                    <a:pt x="2778" y="395"/>
                    <a:pt x="2796" y="385"/>
                    <a:pt x="2817" y="367"/>
                  </a:cubicBezTo>
                  <a:cubicBezTo>
                    <a:pt x="2849" y="345"/>
                    <a:pt x="2877" y="335"/>
                    <a:pt x="2892" y="335"/>
                  </a:cubicBezTo>
                  <a:cubicBezTo>
                    <a:pt x="2906" y="335"/>
                    <a:pt x="2907" y="346"/>
                    <a:pt x="2883" y="367"/>
                  </a:cubicBezTo>
                  <a:cubicBezTo>
                    <a:pt x="2865" y="390"/>
                    <a:pt x="2857" y="400"/>
                    <a:pt x="2860" y="400"/>
                  </a:cubicBezTo>
                  <a:cubicBezTo>
                    <a:pt x="2862" y="400"/>
                    <a:pt x="2870" y="395"/>
                    <a:pt x="2883" y="386"/>
                  </a:cubicBezTo>
                  <a:lnTo>
                    <a:pt x="2964" y="389"/>
                  </a:lnTo>
                  <a:cubicBezTo>
                    <a:pt x="2980" y="389"/>
                    <a:pt x="2996" y="367"/>
                    <a:pt x="2996" y="345"/>
                  </a:cubicBezTo>
                  <a:cubicBezTo>
                    <a:pt x="3005" y="372"/>
                    <a:pt x="3021" y="391"/>
                    <a:pt x="3040" y="391"/>
                  </a:cubicBezTo>
                  <a:cubicBezTo>
                    <a:pt x="3051" y="391"/>
                    <a:pt x="3064" y="384"/>
                    <a:pt x="3077" y="367"/>
                  </a:cubicBezTo>
                  <a:lnTo>
                    <a:pt x="3109" y="367"/>
                  </a:lnTo>
                  <a:cubicBezTo>
                    <a:pt x="3124" y="367"/>
                    <a:pt x="3124" y="367"/>
                    <a:pt x="3140" y="348"/>
                  </a:cubicBezTo>
                  <a:cubicBezTo>
                    <a:pt x="3144" y="342"/>
                    <a:pt x="3149" y="339"/>
                    <a:pt x="3154" y="339"/>
                  </a:cubicBezTo>
                  <a:cubicBezTo>
                    <a:pt x="3165" y="339"/>
                    <a:pt x="3177" y="355"/>
                    <a:pt x="3190" y="370"/>
                  </a:cubicBezTo>
                  <a:cubicBezTo>
                    <a:pt x="3201" y="384"/>
                    <a:pt x="3213" y="399"/>
                    <a:pt x="3218" y="399"/>
                  </a:cubicBezTo>
                  <a:cubicBezTo>
                    <a:pt x="3220" y="399"/>
                    <a:pt x="3221" y="397"/>
                    <a:pt x="3221" y="392"/>
                  </a:cubicBezTo>
                  <a:cubicBezTo>
                    <a:pt x="3221" y="370"/>
                    <a:pt x="3253" y="348"/>
                    <a:pt x="3268" y="329"/>
                  </a:cubicBezTo>
                  <a:cubicBezTo>
                    <a:pt x="3274" y="323"/>
                    <a:pt x="3279" y="320"/>
                    <a:pt x="3284" y="320"/>
                  </a:cubicBezTo>
                  <a:cubicBezTo>
                    <a:pt x="3293" y="320"/>
                    <a:pt x="3297" y="335"/>
                    <a:pt x="3284" y="348"/>
                  </a:cubicBezTo>
                  <a:cubicBezTo>
                    <a:pt x="3284" y="370"/>
                    <a:pt x="3284" y="370"/>
                    <a:pt x="3319" y="392"/>
                  </a:cubicBezTo>
                  <a:cubicBezTo>
                    <a:pt x="3334" y="392"/>
                    <a:pt x="3366" y="392"/>
                    <a:pt x="3366" y="370"/>
                  </a:cubicBezTo>
                  <a:cubicBezTo>
                    <a:pt x="3366" y="361"/>
                    <a:pt x="3388" y="356"/>
                    <a:pt x="3413" y="356"/>
                  </a:cubicBezTo>
                  <a:cubicBezTo>
                    <a:pt x="3440" y="356"/>
                    <a:pt x="3470" y="362"/>
                    <a:pt x="3478" y="373"/>
                  </a:cubicBezTo>
                  <a:lnTo>
                    <a:pt x="3510" y="373"/>
                  </a:lnTo>
                  <a:cubicBezTo>
                    <a:pt x="3525" y="373"/>
                    <a:pt x="3544" y="351"/>
                    <a:pt x="3560" y="351"/>
                  </a:cubicBezTo>
                  <a:cubicBezTo>
                    <a:pt x="3572" y="351"/>
                    <a:pt x="3585" y="342"/>
                    <a:pt x="3591" y="332"/>
                  </a:cubicBezTo>
                  <a:cubicBezTo>
                    <a:pt x="3607" y="332"/>
                    <a:pt x="3623" y="332"/>
                    <a:pt x="3623" y="351"/>
                  </a:cubicBezTo>
                  <a:cubicBezTo>
                    <a:pt x="3632" y="331"/>
                    <a:pt x="3636" y="321"/>
                    <a:pt x="3641" y="321"/>
                  </a:cubicBezTo>
                  <a:cubicBezTo>
                    <a:pt x="3645" y="321"/>
                    <a:pt x="3649" y="332"/>
                    <a:pt x="3657" y="354"/>
                  </a:cubicBezTo>
                  <a:cubicBezTo>
                    <a:pt x="3657" y="375"/>
                    <a:pt x="3657" y="385"/>
                    <a:pt x="3659" y="385"/>
                  </a:cubicBezTo>
                  <a:cubicBezTo>
                    <a:pt x="3661" y="385"/>
                    <a:pt x="3665" y="375"/>
                    <a:pt x="3673" y="354"/>
                  </a:cubicBezTo>
                  <a:cubicBezTo>
                    <a:pt x="3680" y="343"/>
                    <a:pt x="3684" y="338"/>
                    <a:pt x="3688" y="338"/>
                  </a:cubicBezTo>
                  <a:cubicBezTo>
                    <a:pt x="3692" y="338"/>
                    <a:pt x="3696" y="343"/>
                    <a:pt x="3704" y="354"/>
                  </a:cubicBezTo>
                  <a:cubicBezTo>
                    <a:pt x="3704" y="364"/>
                    <a:pt x="3708" y="369"/>
                    <a:pt x="3712" y="369"/>
                  </a:cubicBezTo>
                  <a:cubicBezTo>
                    <a:pt x="3716" y="369"/>
                    <a:pt x="3720" y="364"/>
                    <a:pt x="3720" y="354"/>
                  </a:cubicBezTo>
                  <a:cubicBezTo>
                    <a:pt x="3729" y="327"/>
                    <a:pt x="3752" y="310"/>
                    <a:pt x="3768" y="310"/>
                  </a:cubicBezTo>
                  <a:cubicBezTo>
                    <a:pt x="3778" y="310"/>
                    <a:pt x="3785" y="317"/>
                    <a:pt x="3785" y="332"/>
                  </a:cubicBezTo>
                  <a:cubicBezTo>
                    <a:pt x="3798" y="332"/>
                    <a:pt x="3811" y="323"/>
                    <a:pt x="3817" y="314"/>
                  </a:cubicBezTo>
                  <a:cubicBezTo>
                    <a:pt x="3825" y="292"/>
                    <a:pt x="3829" y="281"/>
                    <a:pt x="3831" y="281"/>
                  </a:cubicBezTo>
                  <a:cubicBezTo>
                    <a:pt x="3832" y="281"/>
                    <a:pt x="3832" y="292"/>
                    <a:pt x="3832" y="314"/>
                  </a:cubicBezTo>
                  <a:cubicBezTo>
                    <a:pt x="3840" y="334"/>
                    <a:pt x="3848" y="344"/>
                    <a:pt x="3856" y="344"/>
                  </a:cubicBezTo>
                  <a:cubicBezTo>
                    <a:pt x="3865" y="344"/>
                    <a:pt x="3873" y="334"/>
                    <a:pt x="3883" y="314"/>
                  </a:cubicBezTo>
                  <a:cubicBezTo>
                    <a:pt x="3886" y="307"/>
                    <a:pt x="3892" y="304"/>
                    <a:pt x="3898" y="304"/>
                  </a:cubicBezTo>
                  <a:cubicBezTo>
                    <a:pt x="3905" y="304"/>
                    <a:pt x="3911" y="307"/>
                    <a:pt x="3914" y="314"/>
                  </a:cubicBezTo>
                  <a:cubicBezTo>
                    <a:pt x="3932" y="326"/>
                    <a:pt x="3972" y="339"/>
                    <a:pt x="4000" y="339"/>
                  </a:cubicBezTo>
                  <a:cubicBezTo>
                    <a:pt x="4020" y="339"/>
                    <a:pt x="4033" y="332"/>
                    <a:pt x="4027" y="314"/>
                  </a:cubicBezTo>
                  <a:lnTo>
                    <a:pt x="4058" y="314"/>
                  </a:lnTo>
                  <a:cubicBezTo>
                    <a:pt x="4074" y="325"/>
                    <a:pt x="4087" y="331"/>
                    <a:pt x="4098" y="331"/>
                  </a:cubicBezTo>
                  <a:cubicBezTo>
                    <a:pt x="4108" y="331"/>
                    <a:pt x="4116" y="326"/>
                    <a:pt x="4124" y="317"/>
                  </a:cubicBezTo>
                  <a:lnTo>
                    <a:pt x="4140" y="295"/>
                  </a:lnTo>
                  <a:cubicBezTo>
                    <a:pt x="4140" y="317"/>
                    <a:pt x="4155" y="336"/>
                    <a:pt x="4171" y="336"/>
                  </a:cubicBezTo>
                  <a:cubicBezTo>
                    <a:pt x="4187" y="336"/>
                    <a:pt x="4187" y="336"/>
                    <a:pt x="4187" y="317"/>
                  </a:cubicBezTo>
                  <a:cubicBezTo>
                    <a:pt x="4171" y="295"/>
                    <a:pt x="4187" y="295"/>
                    <a:pt x="4205" y="295"/>
                  </a:cubicBezTo>
                  <a:cubicBezTo>
                    <a:pt x="4221" y="295"/>
                    <a:pt x="4237" y="317"/>
                    <a:pt x="4237" y="339"/>
                  </a:cubicBezTo>
                  <a:lnTo>
                    <a:pt x="4252" y="339"/>
                  </a:lnTo>
                  <a:cubicBezTo>
                    <a:pt x="4252" y="313"/>
                    <a:pt x="4258" y="302"/>
                    <a:pt x="4262" y="302"/>
                  </a:cubicBezTo>
                  <a:cubicBezTo>
                    <a:pt x="4265" y="302"/>
                    <a:pt x="4268" y="308"/>
                    <a:pt x="4268" y="317"/>
                  </a:cubicBezTo>
                  <a:cubicBezTo>
                    <a:pt x="4277" y="332"/>
                    <a:pt x="4296" y="339"/>
                    <a:pt x="4315" y="339"/>
                  </a:cubicBezTo>
                  <a:cubicBezTo>
                    <a:pt x="4315" y="331"/>
                    <a:pt x="4317" y="329"/>
                    <a:pt x="4319" y="329"/>
                  </a:cubicBezTo>
                  <a:cubicBezTo>
                    <a:pt x="4323" y="329"/>
                    <a:pt x="4328" y="339"/>
                    <a:pt x="4315" y="339"/>
                  </a:cubicBezTo>
                  <a:lnTo>
                    <a:pt x="4315" y="358"/>
                  </a:lnTo>
                  <a:cubicBezTo>
                    <a:pt x="4321" y="364"/>
                    <a:pt x="4325" y="367"/>
                    <a:pt x="4327" y="367"/>
                  </a:cubicBezTo>
                  <a:cubicBezTo>
                    <a:pt x="4334" y="367"/>
                    <a:pt x="4334" y="352"/>
                    <a:pt x="4334" y="339"/>
                  </a:cubicBezTo>
                  <a:lnTo>
                    <a:pt x="4365" y="339"/>
                  </a:lnTo>
                  <a:cubicBezTo>
                    <a:pt x="4381" y="339"/>
                    <a:pt x="4397" y="339"/>
                    <a:pt x="4381" y="317"/>
                  </a:cubicBezTo>
                  <a:cubicBezTo>
                    <a:pt x="4381" y="298"/>
                    <a:pt x="4381" y="276"/>
                    <a:pt x="4397" y="276"/>
                  </a:cubicBezTo>
                  <a:cubicBezTo>
                    <a:pt x="4397" y="269"/>
                    <a:pt x="4398" y="266"/>
                    <a:pt x="4400" y="266"/>
                  </a:cubicBezTo>
                  <a:cubicBezTo>
                    <a:pt x="4404" y="266"/>
                    <a:pt x="4407" y="276"/>
                    <a:pt x="4397" y="276"/>
                  </a:cubicBezTo>
                  <a:cubicBezTo>
                    <a:pt x="4397" y="298"/>
                    <a:pt x="4397" y="317"/>
                    <a:pt x="4412" y="317"/>
                  </a:cubicBezTo>
                  <a:cubicBezTo>
                    <a:pt x="4428" y="317"/>
                    <a:pt x="4428" y="339"/>
                    <a:pt x="4428" y="339"/>
                  </a:cubicBezTo>
                  <a:cubicBezTo>
                    <a:pt x="4421" y="356"/>
                    <a:pt x="4429" y="363"/>
                    <a:pt x="4442" y="363"/>
                  </a:cubicBezTo>
                  <a:cubicBezTo>
                    <a:pt x="4460" y="363"/>
                    <a:pt x="4485" y="351"/>
                    <a:pt x="4494" y="339"/>
                  </a:cubicBezTo>
                  <a:cubicBezTo>
                    <a:pt x="4509" y="318"/>
                    <a:pt x="4521" y="308"/>
                    <a:pt x="4529" y="308"/>
                  </a:cubicBezTo>
                  <a:cubicBezTo>
                    <a:pt x="4537" y="308"/>
                    <a:pt x="4541" y="318"/>
                    <a:pt x="4541" y="339"/>
                  </a:cubicBezTo>
                  <a:cubicBezTo>
                    <a:pt x="4541" y="352"/>
                    <a:pt x="4544" y="357"/>
                    <a:pt x="4548" y="357"/>
                  </a:cubicBezTo>
                  <a:cubicBezTo>
                    <a:pt x="4559" y="357"/>
                    <a:pt x="4580" y="324"/>
                    <a:pt x="4591" y="279"/>
                  </a:cubicBezTo>
                  <a:lnTo>
                    <a:pt x="4607" y="217"/>
                  </a:lnTo>
                  <a:lnTo>
                    <a:pt x="4607" y="279"/>
                  </a:lnTo>
                  <a:cubicBezTo>
                    <a:pt x="4616" y="327"/>
                    <a:pt x="4620" y="347"/>
                    <a:pt x="4631" y="347"/>
                  </a:cubicBezTo>
                  <a:cubicBezTo>
                    <a:pt x="4638" y="347"/>
                    <a:pt x="4650" y="337"/>
                    <a:pt x="4669" y="320"/>
                  </a:cubicBezTo>
                  <a:cubicBezTo>
                    <a:pt x="4686" y="311"/>
                    <a:pt x="4695" y="306"/>
                    <a:pt x="4699" y="306"/>
                  </a:cubicBezTo>
                  <a:cubicBezTo>
                    <a:pt x="4704" y="306"/>
                    <a:pt x="4704" y="311"/>
                    <a:pt x="4704" y="320"/>
                  </a:cubicBezTo>
                  <a:cubicBezTo>
                    <a:pt x="4704" y="342"/>
                    <a:pt x="4719" y="342"/>
                    <a:pt x="4766" y="342"/>
                  </a:cubicBezTo>
                  <a:cubicBezTo>
                    <a:pt x="4816" y="342"/>
                    <a:pt x="4832" y="342"/>
                    <a:pt x="4832" y="323"/>
                  </a:cubicBezTo>
                  <a:lnTo>
                    <a:pt x="4863" y="323"/>
                  </a:lnTo>
                  <a:cubicBezTo>
                    <a:pt x="4870" y="339"/>
                    <a:pt x="4878" y="346"/>
                    <a:pt x="4886" y="346"/>
                  </a:cubicBezTo>
                  <a:cubicBezTo>
                    <a:pt x="4898" y="346"/>
                    <a:pt x="4906" y="328"/>
                    <a:pt x="4895" y="301"/>
                  </a:cubicBezTo>
                  <a:lnTo>
                    <a:pt x="4929" y="301"/>
                  </a:lnTo>
                  <a:lnTo>
                    <a:pt x="4929" y="323"/>
                  </a:lnTo>
                  <a:cubicBezTo>
                    <a:pt x="4929" y="345"/>
                    <a:pt x="4961" y="345"/>
                    <a:pt x="5089" y="345"/>
                  </a:cubicBezTo>
                  <a:cubicBezTo>
                    <a:pt x="5120" y="346"/>
                    <a:pt x="5144" y="346"/>
                    <a:pt x="5165" y="346"/>
                  </a:cubicBezTo>
                  <a:cubicBezTo>
                    <a:pt x="5240" y="346"/>
                    <a:pt x="5252" y="339"/>
                    <a:pt x="5252" y="304"/>
                  </a:cubicBezTo>
                  <a:cubicBezTo>
                    <a:pt x="5260" y="284"/>
                    <a:pt x="5268" y="274"/>
                    <a:pt x="5274" y="274"/>
                  </a:cubicBezTo>
                  <a:cubicBezTo>
                    <a:pt x="5280" y="274"/>
                    <a:pt x="5283" y="284"/>
                    <a:pt x="5283" y="304"/>
                  </a:cubicBezTo>
                  <a:cubicBezTo>
                    <a:pt x="5283" y="320"/>
                    <a:pt x="5291" y="335"/>
                    <a:pt x="5296" y="335"/>
                  </a:cubicBezTo>
                  <a:cubicBezTo>
                    <a:pt x="5298" y="335"/>
                    <a:pt x="5299" y="333"/>
                    <a:pt x="5299" y="326"/>
                  </a:cubicBezTo>
                  <a:cubicBezTo>
                    <a:pt x="5318" y="326"/>
                    <a:pt x="5334" y="336"/>
                    <a:pt x="5346" y="348"/>
                  </a:cubicBezTo>
                  <a:cubicBezTo>
                    <a:pt x="5368" y="366"/>
                    <a:pt x="5383" y="372"/>
                    <a:pt x="5393" y="372"/>
                  </a:cubicBezTo>
                  <a:cubicBezTo>
                    <a:pt x="5407" y="372"/>
                    <a:pt x="5412" y="361"/>
                    <a:pt x="5412" y="348"/>
                  </a:cubicBezTo>
                  <a:cubicBezTo>
                    <a:pt x="5405" y="331"/>
                    <a:pt x="5404" y="324"/>
                    <a:pt x="5407" y="324"/>
                  </a:cubicBezTo>
                  <a:lnTo>
                    <a:pt x="5407" y="324"/>
                  </a:lnTo>
                  <a:cubicBezTo>
                    <a:pt x="5410" y="324"/>
                    <a:pt x="5419" y="336"/>
                    <a:pt x="5428" y="348"/>
                  </a:cubicBezTo>
                  <a:cubicBezTo>
                    <a:pt x="5439" y="364"/>
                    <a:pt x="5450" y="379"/>
                    <a:pt x="5455" y="379"/>
                  </a:cubicBezTo>
                  <a:cubicBezTo>
                    <a:pt x="5458" y="379"/>
                    <a:pt x="5459" y="377"/>
                    <a:pt x="5459" y="370"/>
                  </a:cubicBezTo>
                  <a:cubicBezTo>
                    <a:pt x="5468" y="358"/>
                    <a:pt x="5503" y="346"/>
                    <a:pt x="5532" y="346"/>
                  </a:cubicBezTo>
                  <a:cubicBezTo>
                    <a:pt x="5554" y="346"/>
                    <a:pt x="5572" y="353"/>
                    <a:pt x="5572" y="370"/>
                  </a:cubicBezTo>
                  <a:lnTo>
                    <a:pt x="5606" y="370"/>
                  </a:lnTo>
                  <a:cubicBezTo>
                    <a:pt x="5606" y="351"/>
                    <a:pt x="5638" y="351"/>
                    <a:pt x="5669" y="351"/>
                  </a:cubicBezTo>
                  <a:cubicBezTo>
                    <a:pt x="5700" y="351"/>
                    <a:pt x="5719" y="351"/>
                    <a:pt x="5719" y="373"/>
                  </a:cubicBezTo>
                  <a:cubicBezTo>
                    <a:pt x="5710" y="383"/>
                    <a:pt x="5710" y="387"/>
                    <a:pt x="5716" y="387"/>
                  </a:cubicBezTo>
                  <a:cubicBezTo>
                    <a:pt x="5722" y="387"/>
                    <a:pt x="5735" y="383"/>
                    <a:pt x="5750" y="373"/>
                  </a:cubicBezTo>
                  <a:cubicBezTo>
                    <a:pt x="5766" y="373"/>
                    <a:pt x="5782" y="332"/>
                    <a:pt x="5797" y="332"/>
                  </a:cubicBezTo>
                  <a:cubicBezTo>
                    <a:pt x="5797" y="311"/>
                    <a:pt x="5816" y="289"/>
                    <a:pt x="5832" y="289"/>
                  </a:cubicBezTo>
                  <a:lnTo>
                    <a:pt x="5832" y="311"/>
                  </a:lnTo>
                  <a:cubicBezTo>
                    <a:pt x="5832" y="332"/>
                    <a:pt x="5832" y="351"/>
                    <a:pt x="5832" y="351"/>
                  </a:cubicBezTo>
                  <a:cubicBezTo>
                    <a:pt x="5835" y="351"/>
                    <a:pt x="5839" y="351"/>
                    <a:pt x="5842" y="351"/>
                  </a:cubicBezTo>
                  <a:cubicBezTo>
                    <a:pt x="5854" y="351"/>
                    <a:pt x="5863" y="350"/>
                    <a:pt x="5863" y="332"/>
                  </a:cubicBezTo>
                  <a:cubicBezTo>
                    <a:pt x="5879" y="354"/>
                    <a:pt x="5895" y="354"/>
                    <a:pt x="5926" y="354"/>
                  </a:cubicBezTo>
                  <a:cubicBezTo>
                    <a:pt x="5960" y="354"/>
                    <a:pt x="5992" y="354"/>
                    <a:pt x="6007" y="332"/>
                  </a:cubicBezTo>
                  <a:cubicBezTo>
                    <a:pt x="6015" y="355"/>
                    <a:pt x="6044" y="366"/>
                    <a:pt x="6073" y="366"/>
                  </a:cubicBezTo>
                  <a:cubicBezTo>
                    <a:pt x="6101" y="366"/>
                    <a:pt x="6128" y="356"/>
                    <a:pt x="6136" y="336"/>
                  </a:cubicBezTo>
                  <a:cubicBezTo>
                    <a:pt x="6136" y="325"/>
                    <a:pt x="6140" y="319"/>
                    <a:pt x="6146" y="319"/>
                  </a:cubicBezTo>
                  <a:cubicBezTo>
                    <a:pt x="6152" y="319"/>
                    <a:pt x="6161" y="325"/>
                    <a:pt x="6170" y="336"/>
                  </a:cubicBezTo>
                  <a:cubicBezTo>
                    <a:pt x="6178" y="347"/>
                    <a:pt x="6182" y="352"/>
                    <a:pt x="6186" y="352"/>
                  </a:cubicBezTo>
                  <a:cubicBezTo>
                    <a:pt x="6190" y="352"/>
                    <a:pt x="6194" y="347"/>
                    <a:pt x="6202" y="336"/>
                  </a:cubicBezTo>
                  <a:cubicBezTo>
                    <a:pt x="6206" y="329"/>
                    <a:pt x="6211" y="327"/>
                    <a:pt x="6215" y="327"/>
                  </a:cubicBezTo>
                  <a:cubicBezTo>
                    <a:pt x="6226" y="327"/>
                    <a:pt x="6238" y="342"/>
                    <a:pt x="6249" y="358"/>
                  </a:cubicBezTo>
                  <a:cubicBezTo>
                    <a:pt x="6258" y="382"/>
                    <a:pt x="6267" y="392"/>
                    <a:pt x="6277" y="392"/>
                  </a:cubicBezTo>
                  <a:cubicBezTo>
                    <a:pt x="6284" y="392"/>
                    <a:pt x="6291" y="387"/>
                    <a:pt x="6299" y="379"/>
                  </a:cubicBezTo>
                  <a:cubicBezTo>
                    <a:pt x="6321" y="364"/>
                    <a:pt x="6349" y="358"/>
                    <a:pt x="6377" y="358"/>
                  </a:cubicBezTo>
                  <a:cubicBezTo>
                    <a:pt x="6412" y="339"/>
                    <a:pt x="6427" y="339"/>
                    <a:pt x="6412" y="317"/>
                  </a:cubicBezTo>
                  <a:cubicBezTo>
                    <a:pt x="6412" y="301"/>
                    <a:pt x="6418" y="285"/>
                    <a:pt x="6427" y="276"/>
                  </a:cubicBezTo>
                  <a:cubicBezTo>
                    <a:pt x="6438" y="269"/>
                    <a:pt x="6445" y="266"/>
                    <a:pt x="6449" y="266"/>
                  </a:cubicBezTo>
                  <a:cubicBezTo>
                    <a:pt x="6457" y="266"/>
                    <a:pt x="6453" y="276"/>
                    <a:pt x="6443" y="276"/>
                  </a:cubicBezTo>
                  <a:cubicBezTo>
                    <a:pt x="6412" y="295"/>
                    <a:pt x="6427" y="295"/>
                    <a:pt x="6443" y="317"/>
                  </a:cubicBezTo>
                  <a:cubicBezTo>
                    <a:pt x="6457" y="330"/>
                    <a:pt x="6477" y="339"/>
                    <a:pt x="6497" y="339"/>
                  </a:cubicBezTo>
                  <a:cubicBezTo>
                    <a:pt x="6500" y="339"/>
                    <a:pt x="6503" y="339"/>
                    <a:pt x="6506" y="339"/>
                  </a:cubicBezTo>
                  <a:lnTo>
                    <a:pt x="6571" y="339"/>
                  </a:lnTo>
                  <a:cubicBezTo>
                    <a:pt x="6595" y="350"/>
                    <a:pt x="6611" y="355"/>
                    <a:pt x="6622" y="355"/>
                  </a:cubicBezTo>
                  <a:cubicBezTo>
                    <a:pt x="6633" y="355"/>
                    <a:pt x="6637" y="350"/>
                    <a:pt x="6637" y="339"/>
                  </a:cubicBezTo>
                  <a:lnTo>
                    <a:pt x="6637" y="320"/>
                  </a:lnTo>
                  <a:cubicBezTo>
                    <a:pt x="6645" y="340"/>
                    <a:pt x="6693" y="351"/>
                    <a:pt x="6741" y="351"/>
                  </a:cubicBezTo>
                  <a:cubicBezTo>
                    <a:pt x="6788" y="351"/>
                    <a:pt x="6836" y="340"/>
                    <a:pt x="6844" y="320"/>
                  </a:cubicBezTo>
                  <a:lnTo>
                    <a:pt x="6844" y="342"/>
                  </a:lnTo>
                  <a:cubicBezTo>
                    <a:pt x="6844" y="361"/>
                    <a:pt x="6863" y="364"/>
                    <a:pt x="6894" y="364"/>
                  </a:cubicBezTo>
                  <a:cubicBezTo>
                    <a:pt x="6935" y="354"/>
                    <a:pt x="6979" y="348"/>
                    <a:pt x="7023" y="342"/>
                  </a:cubicBezTo>
                  <a:cubicBezTo>
                    <a:pt x="7041" y="343"/>
                    <a:pt x="7057" y="343"/>
                    <a:pt x="7072" y="343"/>
                  </a:cubicBezTo>
                  <a:cubicBezTo>
                    <a:pt x="7111" y="343"/>
                    <a:pt x="7136" y="339"/>
                    <a:pt x="7136" y="323"/>
                  </a:cubicBezTo>
                  <a:cubicBezTo>
                    <a:pt x="7151" y="323"/>
                    <a:pt x="7151" y="323"/>
                    <a:pt x="7151" y="345"/>
                  </a:cubicBezTo>
                  <a:cubicBezTo>
                    <a:pt x="7136" y="364"/>
                    <a:pt x="7151" y="364"/>
                    <a:pt x="7167" y="364"/>
                  </a:cubicBezTo>
                  <a:cubicBezTo>
                    <a:pt x="7168" y="364"/>
                    <a:pt x="7169" y="364"/>
                    <a:pt x="7170" y="364"/>
                  </a:cubicBezTo>
                  <a:cubicBezTo>
                    <a:pt x="7183" y="364"/>
                    <a:pt x="7183" y="344"/>
                    <a:pt x="7183" y="323"/>
                  </a:cubicBezTo>
                  <a:cubicBezTo>
                    <a:pt x="7183" y="314"/>
                    <a:pt x="7187" y="309"/>
                    <a:pt x="7196" y="309"/>
                  </a:cubicBezTo>
                  <a:cubicBezTo>
                    <a:pt x="7204" y="309"/>
                    <a:pt x="7217" y="314"/>
                    <a:pt x="7233" y="323"/>
                  </a:cubicBezTo>
                  <a:cubicBezTo>
                    <a:pt x="7254" y="334"/>
                    <a:pt x="7277" y="340"/>
                    <a:pt x="7299" y="340"/>
                  </a:cubicBezTo>
                  <a:cubicBezTo>
                    <a:pt x="7321" y="340"/>
                    <a:pt x="7342" y="335"/>
                    <a:pt x="7361" y="326"/>
                  </a:cubicBezTo>
                  <a:cubicBezTo>
                    <a:pt x="7377" y="326"/>
                    <a:pt x="7392" y="326"/>
                    <a:pt x="7392" y="348"/>
                  </a:cubicBezTo>
                  <a:cubicBezTo>
                    <a:pt x="7402" y="364"/>
                    <a:pt x="7418" y="372"/>
                    <a:pt x="7433" y="372"/>
                  </a:cubicBezTo>
                  <a:cubicBezTo>
                    <a:pt x="7449" y="372"/>
                    <a:pt x="7465" y="364"/>
                    <a:pt x="7474" y="348"/>
                  </a:cubicBezTo>
                  <a:cubicBezTo>
                    <a:pt x="7490" y="348"/>
                    <a:pt x="7490" y="348"/>
                    <a:pt x="7490" y="367"/>
                  </a:cubicBezTo>
                  <a:cubicBezTo>
                    <a:pt x="7499" y="380"/>
                    <a:pt x="7503" y="393"/>
                    <a:pt x="7507" y="393"/>
                  </a:cubicBezTo>
                  <a:cubicBezTo>
                    <a:pt x="7511" y="393"/>
                    <a:pt x="7515" y="387"/>
                    <a:pt x="7521" y="370"/>
                  </a:cubicBezTo>
                  <a:cubicBezTo>
                    <a:pt x="7538" y="359"/>
                    <a:pt x="7558" y="354"/>
                    <a:pt x="7577" y="354"/>
                  </a:cubicBezTo>
                  <a:cubicBezTo>
                    <a:pt x="7597" y="354"/>
                    <a:pt x="7617" y="359"/>
                    <a:pt x="7634" y="370"/>
                  </a:cubicBezTo>
                  <a:cubicBezTo>
                    <a:pt x="7649" y="370"/>
                    <a:pt x="7665" y="370"/>
                    <a:pt x="7668" y="348"/>
                  </a:cubicBezTo>
                  <a:lnTo>
                    <a:pt x="7668" y="329"/>
                  </a:lnTo>
                  <a:cubicBezTo>
                    <a:pt x="7676" y="350"/>
                    <a:pt x="7680" y="360"/>
                    <a:pt x="7684" y="360"/>
                  </a:cubicBezTo>
                  <a:cubicBezTo>
                    <a:pt x="7688" y="360"/>
                    <a:pt x="7692" y="350"/>
                    <a:pt x="7700" y="329"/>
                  </a:cubicBezTo>
                  <a:cubicBezTo>
                    <a:pt x="7700" y="318"/>
                    <a:pt x="7704" y="313"/>
                    <a:pt x="7707" y="313"/>
                  </a:cubicBezTo>
                  <a:cubicBezTo>
                    <a:pt x="7711" y="313"/>
                    <a:pt x="7715" y="318"/>
                    <a:pt x="7715" y="329"/>
                  </a:cubicBezTo>
                  <a:cubicBezTo>
                    <a:pt x="7722" y="339"/>
                    <a:pt x="7734" y="348"/>
                    <a:pt x="7747" y="351"/>
                  </a:cubicBezTo>
                  <a:cubicBezTo>
                    <a:pt x="7806" y="339"/>
                    <a:pt x="7866" y="332"/>
                    <a:pt x="7925" y="329"/>
                  </a:cubicBezTo>
                  <a:cubicBezTo>
                    <a:pt x="7960" y="330"/>
                    <a:pt x="7990" y="331"/>
                    <a:pt x="8013" y="331"/>
                  </a:cubicBezTo>
                  <a:cubicBezTo>
                    <a:pt x="8076" y="331"/>
                    <a:pt x="8101" y="326"/>
                    <a:pt x="8101" y="311"/>
                  </a:cubicBezTo>
                  <a:cubicBezTo>
                    <a:pt x="8110" y="301"/>
                    <a:pt x="8115" y="296"/>
                    <a:pt x="8119" y="296"/>
                  </a:cubicBezTo>
                  <a:cubicBezTo>
                    <a:pt x="8123" y="296"/>
                    <a:pt x="8127" y="301"/>
                    <a:pt x="8135" y="311"/>
                  </a:cubicBezTo>
                  <a:cubicBezTo>
                    <a:pt x="8143" y="324"/>
                    <a:pt x="8159" y="333"/>
                    <a:pt x="8175" y="333"/>
                  </a:cubicBezTo>
                  <a:cubicBezTo>
                    <a:pt x="8177" y="333"/>
                    <a:pt x="8180" y="333"/>
                    <a:pt x="8182" y="332"/>
                  </a:cubicBezTo>
                  <a:cubicBezTo>
                    <a:pt x="8198" y="332"/>
                    <a:pt x="8214" y="332"/>
                    <a:pt x="8214" y="354"/>
                  </a:cubicBezTo>
                  <a:cubicBezTo>
                    <a:pt x="8229" y="332"/>
                    <a:pt x="8229" y="332"/>
                    <a:pt x="8248" y="332"/>
                  </a:cubicBezTo>
                  <a:cubicBezTo>
                    <a:pt x="8248" y="344"/>
                    <a:pt x="8252" y="349"/>
                    <a:pt x="8258" y="349"/>
                  </a:cubicBezTo>
                  <a:cubicBezTo>
                    <a:pt x="8264" y="349"/>
                    <a:pt x="8272" y="345"/>
                    <a:pt x="8279" y="336"/>
                  </a:cubicBezTo>
                  <a:cubicBezTo>
                    <a:pt x="8287" y="314"/>
                    <a:pt x="8291" y="303"/>
                    <a:pt x="8293" y="303"/>
                  </a:cubicBezTo>
                  <a:cubicBezTo>
                    <a:pt x="8295" y="303"/>
                    <a:pt x="8295" y="314"/>
                    <a:pt x="8295" y="336"/>
                  </a:cubicBezTo>
                  <a:cubicBezTo>
                    <a:pt x="8295" y="349"/>
                    <a:pt x="8318" y="364"/>
                    <a:pt x="8327" y="364"/>
                  </a:cubicBezTo>
                  <a:cubicBezTo>
                    <a:pt x="8330" y="364"/>
                    <a:pt x="8331" y="361"/>
                    <a:pt x="8326" y="354"/>
                  </a:cubicBezTo>
                  <a:cubicBezTo>
                    <a:pt x="8326" y="336"/>
                    <a:pt x="8361" y="336"/>
                    <a:pt x="8376" y="314"/>
                  </a:cubicBezTo>
                  <a:cubicBezTo>
                    <a:pt x="8392" y="314"/>
                    <a:pt x="8408" y="314"/>
                    <a:pt x="8408" y="336"/>
                  </a:cubicBezTo>
                  <a:cubicBezTo>
                    <a:pt x="8412" y="342"/>
                    <a:pt x="8423" y="345"/>
                    <a:pt x="8436" y="345"/>
                  </a:cubicBezTo>
                  <a:cubicBezTo>
                    <a:pt x="8466" y="345"/>
                    <a:pt x="8510" y="330"/>
                    <a:pt x="8521" y="317"/>
                  </a:cubicBezTo>
                  <a:cubicBezTo>
                    <a:pt x="8521" y="306"/>
                    <a:pt x="8525" y="300"/>
                    <a:pt x="8528" y="300"/>
                  </a:cubicBezTo>
                  <a:cubicBezTo>
                    <a:pt x="8532" y="300"/>
                    <a:pt x="8536" y="306"/>
                    <a:pt x="8536" y="317"/>
                  </a:cubicBezTo>
                  <a:cubicBezTo>
                    <a:pt x="8536" y="336"/>
                    <a:pt x="8552" y="336"/>
                    <a:pt x="8568" y="336"/>
                  </a:cubicBezTo>
                  <a:cubicBezTo>
                    <a:pt x="8573" y="330"/>
                    <a:pt x="8577" y="328"/>
                    <a:pt x="8579" y="328"/>
                  </a:cubicBezTo>
                  <a:cubicBezTo>
                    <a:pt x="8585" y="328"/>
                    <a:pt x="8583" y="342"/>
                    <a:pt x="8583" y="358"/>
                  </a:cubicBezTo>
                  <a:cubicBezTo>
                    <a:pt x="8568" y="379"/>
                    <a:pt x="8583" y="379"/>
                    <a:pt x="8618" y="379"/>
                  </a:cubicBezTo>
                  <a:cubicBezTo>
                    <a:pt x="8629" y="364"/>
                    <a:pt x="8665" y="359"/>
                    <a:pt x="8703" y="359"/>
                  </a:cubicBezTo>
                  <a:cubicBezTo>
                    <a:pt x="8718" y="359"/>
                    <a:pt x="8733" y="360"/>
                    <a:pt x="8746" y="361"/>
                  </a:cubicBezTo>
                  <a:cubicBezTo>
                    <a:pt x="8828" y="361"/>
                    <a:pt x="8843" y="339"/>
                    <a:pt x="8875" y="298"/>
                  </a:cubicBezTo>
                  <a:lnTo>
                    <a:pt x="8890" y="257"/>
                  </a:lnTo>
                  <a:lnTo>
                    <a:pt x="8890" y="298"/>
                  </a:lnTo>
                  <a:cubicBezTo>
                    <a:pt x="8894" y="320"/>
                    <a:pt x="8900" y="342"/>
                    <a:pt x="8906" y="361"/>
                  </a:cubicBezTo>
                  <a:cubicBezTo>
                    <a:pt x="8922" y="361"/>
                    <a:pt x="8922" y="339"/>
                    <a:pt x="8922" y="320"/>
                  </a:cubicBezTo>
                  <a:cubicBezTo>
                    <a:pt x="8922" y="309"/>
                    <a:pt x="8926" y="304"/>
                    <a:pt x="8935" y="304"/>
                  </a:cubicBezTo>
                  <a:cubicBezTo>
                    <a:pt x="8944" y="304"/>
                    <a:pt x="8956" y="309"/>
                    <a:pt x="8972" y="320"/>
                  </a:cubicBezTo>
                  <a:cubicBezTo>
                    <a:pt x="8988" y="331"/>
                    <a:pt x="8999" y="336"/>
                    <a:pt x="9009" y="336"/>
                  </a:cubicBezTo>
                  <a:cubicBezTo>
                    <a:pt x="9019" y="336"/>
                    <a:pt x="9027" y="331"/>
                    <a:pt x="9035" y="320"/>
                  </a:cubicBezTo>
                  <a:cubicBezTo>
                    <a:pt x="9037" y="320"/>
                    <a:pt x="9039" y="319"/>
                    <a:pt x="9042" y="319"/>
                  </a:cubicBezTo>
                  <a:cubicBezTo>
                    <a:pt x="9058" y="319"/>
                    <a:pt x="9074" y="328"/>
                    <a:pt x="9085" y="342"/>
                  </a:cubicBezTo>
                  <a:cubicBezTo>
                    <a:pt x="9100" y="342"/>
                    <a:pt x="9100" y="342"/>
                    <a:pt x="9100" y="320"/>
                  </a:cubicBezTo>
                  <a:cubicBezTo>
                    <a:pt x="9100" y="311"/>
                    <a:pt x="9104" y="306"/>
                    <a:pt x="9110" y="306"/>
                  </a:cubicBezTo>
                  <a:cubicBezTo>
                    <a:pt x="9116" y="306"/>
                    <a:pt x="9124" y="311"/>
                    <a:pt x="9132" y="320"/>
                  </a:cubicBezTo>
                  <a:cubicBezTo>
                    <a:pt x="9141" y="346"/>
                    <a:pt x="9162" y="356"/>
                    <a:pt x="9178" y="356"/>
                  </a:cubicBezTo>
                  <a:cubicBezTo>
                    <a:pt x="9189" y="356"/>
                    <a:pt x="9198" y="351"/>
                    <a:pt x="9198" y="342"/>
                  </a:cubicBezTo>
                  <a:cubicBezTo>
                    <a:pt x="9198" y="323"/>
                    <a:pt x="9213" y="323"/>
                    <a:pt x="9229" y="323"/>
                  </a:cubicBezTo>
                  <a:cubicBezTo>
                    <a:pt x="9231" y="323"/>
                    <a:pt x="9234" y="324"/>
                    <a:pt x="9236" y="324"/>
                  </a:cubicBezTo>
                  <a:cubicBezTo>
                    <a:pt x="9252" y="324"/>
                    <a:pt x="9268" y="315"/>
                    <a:pt x="9279" y="301"/>
                  </a:cubicBezTo>
                  <a:lnTo>
                    <a:pt x="9310" y="301"/>
                  </a:lnTo>
                  <a:cubicBezTo>
                    <a:pt x="9326" y="301"/>
                    <a:pt x="9310" y="323"/>
                    <a:pt x="9295" y="323"/>
                  </a:cubicBezTo>
                  <a:lnTo>
                    <a:pt x="9310" y="345"/>
                  </a:lnTo>
                  <a:cubicBezTo>
                    <a:pt x="9342" y="345"/>
                    <a:pt x="9357" y="345"/>
                    <a:pt x="9373" y="323"/>
                  </a:cubicBezTo>
                  <a:cubicBezTo>
                    <a:pt x="9382" y="303"/>
                    <a:pt x="9387" y="293"/>
                    <a:pt x="9389" y="293"/>
                  </a:cubicBezTo>
                  <a:lnTo>
                    <a:pt x="9389" y="293"/>
                  </a:lnTo>
                  <a:cubicBezTo>
                    <a:pt x="9391" y="293"/>
                    <a:pt x="9390" y="303"/>
                    <a:pt x="9389" y="323"/>
                  </a:cubicBezTo>
                  <a:cubicBezTo>
                    <a:pt x="9389" y="339"/>
                    <a:pt x="9397" y="354"/>
                    <a:pt x="9408" y="354"/>
                  </a:cubicBezTo>
                  <a:cubicBezTo>
                    <a:pt x="9412" y="354"/>
                    <a:pt x="9418" y="351"/>
                    <a:pt x="9423" y="345"/>
                  </a:cubicBezTo>
                  <a:cubicBezTo>
                    <a:pt x="9430" y="328"/>
                    <a:pt x="9437" y="321"/>
                    <a:pt x="9442" y="321"/>
                  </a:cubicBezTo>
                  <a:cubicBezTo>
                    <a:pt x="9449" y="321"/>
                    <a:pt x="9455" y="333"/>
                    <a:pt x="9455" y="345"/>
                  </a:cubicBezTo>
                  <a:cubicBezTo>
                    <a:pt x="9447" y="365"/>
                    <a:pt x="9443" y="376"/>
                    <a:pt x="9449" y="376"/>
                  </a:cubicBezTo>
                  <a:cubicBezTo>
                    <a:pt x="9455" y="376"/>
                    <a:pt x="9470" y="365"/>
                    <a:pt x="9502" y="345"/>
                  </a:cubicBezTo>
                  <a:cubicBezTo>
                    <a:pt x="9536" y="345"/>
                    <a:pt x="9599" y="326"/>
                    <a:pt x="9649" y="326"/>
                  </a:cubicBezTo>
                  <a:cubicBezTo>
                    <a:pt x="9711" y="326"/>
                    <a:pt x="9746" y="326"/>
                    <a:pt x="9762" y="348"/>
                  </a:cubicBezTo>
                  <a:cubicBezTo>
                    <a:pt x="9762" y="352"/>
                    <a:pt x="9762" y="356"/>
                    <a:pt x="9762" y="359"/>
                  </a:cubicBezTo>
                  <a:lnTo>
                    <a:pt x="9762" y="359"/>
                  </a:lnTo>
                  <a:cubicBezTo>
                    <a:pt x="9765" y="326"/>
                    <a:pt x="9782" y="326"/>
                    <a:pt x="9824" y="326"/>
                  </a:cubicBezTo>
                  <a:cubicBezTo>
                    <a:pt x="9837" y="333"/>
                    <a:pt x="9851" y="337"/>
                    <a:pt x="9864" y="337"/>
                  </a:cubicBezTo>
                  <a:cubicBezTo>
                    <a:pt x="9887" y="337"/>
                    <a:pt x="9908" y="327"/>
                    <a:pt x="9921" y="307"/>
                  </a:cubicBezTo>
                  <a:lnTo>
                    <a:pt x="9890" y="307"/>
                  </a:lnTo>
                  <a:cubicBezTo>
                    <a:pt x="9890" y="283"/>
                    <a:pt x="9896" y="273"/>
                    <a:pt x="9907" y="273"/>
                  </a:cubicBezTo>
                  <a:cubicBezTo>
                    <a:pt x="9914" y="273"/>
                    <a:pt x="9924" y="278"/>
                    <a:pt x="9937" y="285"/>
                  </a:cubicBezTo>
                  <a:cubicBezTo>
                    <a:pt x="9953" y="285"/>
                    <a:pt x="9953" y="307"/>
                    <a:pt x="9953" y="329"/>
                  </a:cubicBezTo>
                  <a:cubicBezTo>
                    <a:pt x="9953" y="351"/>
                    <a:pt x="9968" y="370"/>
                    <a:pt x="9987" y="370"/>
                  </a:cubicBezTo>
                  <a:cubicBezTo>
                    <a:pt x="10003" y="370"/>
                    <a:pt x="10019" y="370"/>
                    <a:pt x="10003" y="351"/>
                  </a:cubicBezTo>
                  <a:cubicBezTo>
                    <a:pt x="10003" y="329"/>
                    <a:pt x="10003" y="329"/>
                    <a:pt x="10019" y="329"/>
                  </a:cubicBezTo>
                  <a:cubicBezTo>
                    <a:pt x="10021" y="330"/>
                    <a:pt x="10024" y="330"/>
                    <a:pt x="10026" y="330"/>
                  </a:cubicBezTo>
                  <a:cubicBezTo>
                    <a:pt x="10042" y="330"/>
                    <a:pt x="10057" y="321"/>
                    <a:pt x="10066" y="311"/>
                  </a:cubicBezTo>
                  <a:cubicBezTo>
                    <a:pt x="10066" y="289"/>
                    <a:pt x="10084" y="289"/>
                    <a:pt x="10100" y="289"/>
                  </a:cubicBezTo>
                  <a:cubicBezTo>
                    <a:pt x="10113" y="301"/>
                    <a:pt x="10128" y="311"/>
                    <a:pt x="10147" y="311"/>
                  </a:cubicBezTo>
                  <a:lnTo>
                    <a:pt x="10147" y="329"/>
                  </a:lnTo>
                  <a:cubicBezTo>
                    <a:pt x="10147" y="345"/>
                    <a:pt x="10153" y="361"/>
                    <a:pt x="10163" y="373"/>
                  </a:cubicBezTo>
                  <a:cubicBezTo>
                    <a:pt x="10178" y="373"/>
                    <a:pt x="10178" y="351"/>
                    <a:pt x="10178" y="351"/>
                  </a:cubicBezTo>
                  <a:cubicBezTo>
                    <a:pt x="10178" y="337"/>
                    <a:pt x="10397" y="335"/>
                    <a:pt x="10526" y="335"/>
                  </a:cubicBezTo>
                  <a:cubicBezTo>
                    <a:pt x="10569" y="335"/>
                    <a:pt x="10602" y="336"/>
                    <a:pt x="10614" y="336"/>
                  </a:cubicBezTo>
                  <a:cubicBezTo>
                    <a:pt x="10630" y="347"/>
                    <a:pt x="10650" y="352"/>
                    <a:pt x="10665" y="352"/>
                  </a:cubicBezTo>
                  <a:cubicBezTo>
                    <a:pt x="10679" y="352"/>
                    <a:pt x="10688" y="347"/>
                    <a:pt x="10680" y="336"/>
                  </a:cubicBezTo>
                  <a:cubicBezTo>
                    <a:pt x="10680" y="319"/>
                    <a:pt x="10727" y="317"/>
                    <a:pt x="10794" y="317"/>
                  </a:cubicBezTo>
                  <a:cubicBezTo>
                    <a:pt x="10813" y="317"/>
                    <a:pt x="10834" y="317"/>
                    <a:pt x="10855" y="317"/>
                  </a:cubicBezTo>
                  <a:cubicBezTo>
                    <a:pt x="10880" y="317"/>
                    <a:pt x="10904" y="317"/>
                    <a:pt x="10925" y="317"/>
                  </a:cubicBezTo>
                  <a:cubicBezTo>
                    <a:pt x="11000" y="317"/>
                    <a:pt x="11050" y="315"/>
                    <a:pt x="11050" y="298"/>
                  </a:cubicBezTo>
                  <a:lnTo>
                    <a:pt x="11097" y="298"/>
                  </a:lnTo>
                  <a:cubicBezTo>
                    <a:pt x="11131" y="298"/>
                    <a:pt x="11162" y="279"/>
                    <a:pt x="11178" y="279"/>
                  </a:cubicBezTo>
                  <a:cubicBezTo>
                    <a:pt x="11186" y="268"/>
                    <a:pt x="11194" y="263"/>
                    <a:pt x="11198" y="263"/>
                  </a:cubicBezTo>
                  <a:cubicBezTo>
                    <a:pt x="11202" y="263"/>
                    <a:pt x="11202" y="268"/>
                    <a:pt x="11194" y="279"/>
                  </a:cubicBezTo>
                  <a:cubicBezTo>
                    <a:pt x="11194" y="298"/>
                    <a:pt x="11194" y="320"/>
                    <a:pt x="11209" y="320"/>
                  </a:cubicBezTo>
                  <a:cubicBezTo>
                    <a:pt x="11241" y="320"/>
                    <a:pt x="11241" y="298"/>
                    <a:pt x="11244" y="279"/>
                  </a:cubicBezTo>
                  <a:cubicBezTo>
                    <a:pt x="11244" y="257"/>
                    <a:pt x="11260" y="257"/>
                    <a:pt x="11260" y="257"/>
                  </a:cubicBezTo>
                  <a:cubicBezTo>
                    <a:pt x="11275" y="257"/>
                    <a:pt x="11275" y="257"/>
                    <a:pt x="11275" y="279"/>
                  </a:cubicBezTo>
                  <a:cubicBezTo>
                    <a:pt x="11275" y="301"/>
                    <a:pt x="11275" y="320"/>
                    <a:pt x="11275" y="320"/>
                  </a:cubicBezTo>
                  <a:lnTo>
                    <a:pt x="11291" y="320"/>
                  </a:lnTo>
                  <a:cubicBezTo>
                    <a:pt x="11291" y="301"/>
                    <a:pt x="11307" y="301"/>
                    <a:pt x="11307" y="301"/>
                  </a:cubicBezTo>
                  <a:cubicBezTo>
                    <a:pt x="11322" y="301"/>
                    <a:pt x="11322" y="301"/>
                    <a:pt x="11322" y="342"/>
                  </a:cubicBezTo>
                  <a:cubicBezTo>
                    <a:pt x="11322" y="362"/>
                    <a:pt x="11326" y="372"/>
                    <a:pt x="11332" y="372"/>
                  </a:cubicBezTo>
                  <a:cubicBezTo>
                    <a:pt x="11338" y="372"/>
                    <a:pt x="11346" y="362"/>
                    <a:pt x="11354" y="342"/>
                  </a:cubicBezTo>
                  <a:lnTo>
                    <a:pt x="11388" y="323"/>
                  </a:lnTo>
                  <a:cubicBezTo>
                    <a:pt x="11393" y="336"/>
                    <a:pt x="11399" y="340"/>
                    <a:pt x="11406" y="340"/>
                  </a:cubicBezTo>
                  <a:cubicBezTo>
                    <a:pt x="11422" y="340"/>
                    <a:pt x="11440" y="316"/>
                    <a:pt x="11451" y="301"/>
                  </a:cubicBezTo>
                  <a:cubicBezTo>
                    <a:pt x="11459" y="322"/>
                    <a:pt x="11467" y="333"/>
                    <a:pt x="11475" y="333"/>
                  </a:cubicBezTo>
                  <a:cubicBezTo>
                    <a:pt x="11483" y="333"/>
                    <a:pt x="11492" y="323"/>
                    <a:pt x="11501" y="301"/>
                  </a:cubicBezTo>
                  <a:cubicBezTo>
                    <a:pt x="11501" y="292"/>
                    <a:pt x="11505" y="287"/>
                    <a:pt x="11511" y="287"/>
                  </a:cubicBezTo>
                  <a:cubicBezTo>
                    <a:pt x="11517" y="287"/>
                    <a:pt x="11524" y="292"/>
                    <a:pt x="11532" y="301"/>
                  </a:cubicBezTo>
                  <a:cubicBezTo>
                    <a:pt x="11548" y="323"/>
                    <a:pt x="11564" y="323"/>
                    <a:pt x="11595" y="323"/>
                  </a:cubicBezTo>
                  <a:cubicBezTo>
                    <a:pt x="11614" y="304"/>
                    <a:pt x="11727" y="304"/>
                    <a:pt x="11855" y="304"/>
                  </a:cubicBezTo>
                  <a:cubicBezTo>
                    <a:pt x="11895" y="305"/>
                    <a:pt x="11931" y="306"/>
                    <a:pt x="11962" y="306"/>
                  </a:cubicBezTo>
                  <a:cubicBezTo>
                    <a:pt x="12045" y="306"/>
                    <a:pt x="12096" y="301"/>
                    <a:pt x="12096" y="285"/>
                  </a:cubicBezTo>
                  <a:cubicBezTo>
                    <a:pt x="12112" y="285"/>
                    <a:pt x="12112" y="285"/>
                    <a:pt x="12128" y="307"/>
                  </a:cubicBezTo>
                  <a:cubicBezTo>
                    <a:pt x="12128" y="317"/>
                    <a:pt x="12130" y="322"/>
                    <a:pt x="12135" y="322"/>
                  </a:cubicBezTo>
                  <a:cubicBezTo>
                    <a:pt x="12141" y="322"/>
                    <a:pt x="12150" y="312"/>
                    <a:pt x="12159" y="289"/>
                  </a:cubicBezTo>
                  <a:cubicBezTo>
                    <a:pt x="12170" y="276"/>
                    <a:pt x="12174" y="263"/>
                    <a:pt x="12176" y="263"/>
                  </a:cubicBezTo>
                  <a:cubicBezTo>
                    <a:pt x="12178" y="263"/>
                    <a:pt x="12178" y="270"/>
                    <a:pt x="12178" y="289"/>
                  </a:cubicBezTo>
                  <a:cubicBezTo>
                    <a:pt x="12178" y="307"/>
                    <a:pt x="12209" y="307"/>
                    <a:pt x="12272" y="311"/>
                  </a:cubicBezTo>
                  <a:cubicBezTo>
                    <a:pt x="12322" y="311"/>
                    <a:pt x="12385" y="311"/>
                    <a:pt x="12385" y="289"/>
                  </a:cubicBezTo>
                  <a:cubicBezTo>
                    <a:pt x="12402" y="279"/>
                    <a:pt x="12410" y="275"/>
                    <a:pt x="12412" y="275"/>
                  </a:cubicBezTo>
                  <a:lnTo>
                    <a:pt x="12412" y="275"/>
                  </a:lnTo>
                  <a:cubicBezTo>
                    <a:pt x="12414" y="275"/>
                    <a:pt x="12410" y="279"/>
                    <a:pt x="12400" y="289"/>
                  </a:cubicBezTo>
                  <a:cubicBezTo>
                    <a:pt x="12391" y="316"/>
                    <a:pt x="12418" y="334"/>
                    <a:pt x="12452" y="334"/>
                  </a:cubicBezTo>
                  <a:cubicBezTo>
                    <a:pt x="12472" y="334"/>
                    <a:pt x="12495" y="327"/>
                    <a:pt x="12513" y="311"/>
                  </a:cubicBezTo>
                  <a:cubicBezTo>
                    <a:pt x="12532" y="311"/>
                    <a:pt x="12548" y="311"/>
                    <a:pt x="12548" y="332"/>
                  </a:cubicBezTo>
                  <a:cubicBezTo>
                    <a:pt x="12576" y="332"/>
                    <a:pt x="12601" y="326"/>
                    <a:pt x="12626" y="314"/>
                  </a:cubicBezTo>
                  <a:lnTo>
                    <a:pt x="12739" y="314"/>
                  </a:lnTo>
                  <a:cubicBezTo>
                    <a:pt x="12764" y="314"/>
                    <a:pt x="12786" y="304"/>
                    <a:pt x="12805" y="295"/>
                  </a:cubicBezTo>
                  <a:lnTo>
                    <a:pt x="12820" y="295"/>
                  </a:lnTo>
                  <a:cubicBezTo>
                    <a:pt x="12820" y="314"/>
                    <a:pt x="12902" y="317"/>
                    <a:pt x="13015" y="317"/>
                  </a:cubicBezTo>
                  <a:cubicBezTo>
                    <a:pt x="13127" y="317"/>
                    <a:pt x="13224" y="320"/>
                    <a:pt x="13240" y="339"/>
                  </a:cubicBezTo>
                  <a:cubicBezTo>
                    <a:pt x="13253" y="339"/>
                    <a:pt x="13265" y="329"/>
                    <a:pt x="13272" y="320"/>
                  </a:cubicBezTo>
                  <a:cubicBezTo>
                    <a:pt x="13281" y="294"/>
                    <a:pt x="13290" y="284"/>
                    <a:pt x="13299" y="284"/>
                  </a:cubicBezTo>
                  <a:cubicBezTo>
                    <a:pt x="13306" y="284"/>
                    <a:pt x="13312" y="289"/>
                    <a:pt x="13319" y="298"/>
                  </a:cubicBezTo>
                  <a:cubicBezTo>
                    <a:pt x="13328" y="320"/>
                    <a:pt x="13347" y="331"/>
                    <a:pt x="13367" y="331"/>
                  </a:cubicBezTo>
                  <a:cubicBezTo>
                    <a:pt x="13387" y="331"/>
                    <a:pt x="13406" y="320"/>
                    <a:pt x="13416" y="298"/>
                  </a:cubicBezTo>
                  <a:lnTo>
                    <a:pt x="13416" y="320"/>
                  </a:lnTo>
                  <a:cubicBezTo>
                    <a:pt x="13422" y="336"/>
                    <a:pt x="13433" y="343"/>
                    <a:pt x="13446" y="343"/>
                  </a:cubicBezTo>
                  <a:cubicBezTo>
                    <a:pt x="13465" y="343"/>
                    <a:pt x="13488" y="326"/>
                    <a:pt x="13497" y="301"/>
                  </a:cubicBezTo>
                  <a:cubicBezTo>
                    <a:pt x="13509" y="315"/>
                    <a:pt x="13520" y="330"/>
                    <a:pt x="13531" y="330"/>
                  </a:cubicBezTo>
                  <a:cubicBezTo>
                    <a:pt x="13536" y="330"/>
                    <a:pt x="13540" y="328"/>
                    <a:pt x="13544" y="323"/>
                  </a:cubicBezTo>
                  <a:cubicBezTo>
                    <a:pt x="13563" y="323"/>
                    <a:pt x="13563" y="323"/>
                    <a:pt x="13560" y="364"/>
                  </a:cubicBezTo>
                  <a:cubicBezTo>
                    <a:pt x="13560" y="386"/>
                    <a:pt x="13560" y="405"/>
                    <a:pt x="13575" y="405"/>
                  </a:cubicBezTo>
                  <a:cubicBezTo>
                    <a:pt x="13594" y="405"/>
                    <a:pt x="13594" y="386"/>
                    <a:pt x="13594" y="364"/>
                  </a:cubicBezTo>
                  <a:lnTo>
                    <a:pt x="13626" y="364"/>
                  </a:lnTo>
                  <a:cubicBezTo>
                    <a:pt x="13626" y="364"/>
                    <a:pt x="13641" y="364"/>
                    <a:pt x="13641" y="342"/>
                  </a:cubicBezTo>
                  <a:cubicBezTo>
                    <a:pt x="13641" y="323"/>
                    <a:pt x="13657" y="323"/>
                    <a:pt x="13673" y="323"/>
                  </a:cubicBezTo>
                  <a:cubicBezTo>
                    <a:pt x="13673" y="330"/>
                    <a:pt x="13674" y="332"/>
                    <a:pt x="13676" y="332"/>
                  </a:cubicBezTo>
                  <a:cubicBezTo>
                    <a:pt x="13680" y="332"/>
                    <a:pt x="13686" y="317"/>
                    <a:pt x="13673" y="301"/>
                  </a:cubicBezTo>
                  <a:cubicBezTo>
                    <a:pt x="13673" y="282"/>
                    <a:pt x="13676" y="260"/>
                    <a:pt x="13691" y="260"/>
                  </a:cubicBezTo>
                  <a:cubicBezTo>
                    <a:pt x="13691" y="260"/>
                    <a:pt x="13691" y="238"/>
                    <a:pt x="13691" y="220"/>
                  </a:cubicBezTo>
                  <a:cubicBezTo>
                    <a:pt x="13691" y="176"/>
                    <a:pt x="13691" y="157"/>
                    <a:pt x="13660" y="135"/>
                  </a:cubicBezTo>
                  <a:cubicBezTo>
                    <a:pt x="13622" y="122"/>
                    <a:pt x="13590" y="110"/>
                    <a:pt x="13570" y="110"/>
                  </a:cubicBezTo>
                  <a:cubicBezTo>
                    <a:pt x="13556" y="110"/>
                    <a:pt x="13547" y="117"/>
                    <a:pt x="13547" y="135"/>
                  </a:cubicBezTo>
                  <a:cubicBezTo>
                    <a:pt x="13547" y="135"/>
                    <a:pt x="13528" y="154"/>
                    <a:pt x="13513" y="154"/>
                  </a:cubicBezTo>
                  <a:cubicBezTo>
                    <a:pt x="13497" y="154"/>
                    <a:pt x="13481" y="132"/>
                    <a:pt x="13481" y="132"/>
                  </a:cubicBezTo>
                  <a:cubicBezTo>
                    <a:pt x="13481" y="113"/>
                    <a:pt x="13419" y="113"/>
                    <a:pt x="13337" y="110"/>
                  </a:cubicBezTo>
                  <a:cubicBezTo>
                    <a:pt x="13240" y="110"/>
                    <a:pt x="13193" y="110"/>
                    <a:pt x="13174" y="88"/>
                  </a:cubicBezTo>
                  <a:cubicBezTo>
                    <a:pt x="13168" y="76"/>
                    <a:pt x="13156" y="69"/>
                    <a:pt x="13143" y="66"/>
                  </a:cubicBezTo>
                  <a:cubicBezTo>
                    <a:pt x="13143" y="82"/>
                    <a:pt x="13092" y="86"/>
                    <a:pt x="13021" y="86"/>
                  </a:cubicBezTo>
                  <a:cubicBezTo>
                    <a:pt x="12994" y="86"/>
                    <a:pt x="12964" y="86"/>
                    <a:pt x="12933" y="85"/>
                  </a:cubicBezTo>
                  <a:cubicBezTo>
                    <a:pt x="12820" y="85"/>
                    <a:pt x="12707" y="85"/>
                    <a:pt x="12707" y="104"/>
                  </a:cubicBezTo>
                  <a:lnTo>
                    <a:pt x="12676" y="104"/>
                  </a:lnTo>
                  <a:cubicBezTo>
                    <a:pt x="12676" y="85"/>
                    <a:pt x="12645" y="82"/>
                    <a:pt x="12613" y="82"/>
                  </a:cubicBezTo>
                  <a:cubicBezTo>
                    <a:pt x="12591" y="94"/>
                    <a:pt x="12570" y="104"/>
                    <a:pt x="12548" y="104"/>
                  </a:cubicBezTo>
                  <a:cubicBezTo>
                    <a:pt x="12548" y="82"/>
                    <a:pt x="12532" y="82"/>
                    <a:pt x="12501" y="82"/>
                  </a:cubicBezTo>
                  <a:cubicBezTo>
                    <a:pt x="12466" y="82"/>
                    <a:pt x="12450" y="82"/>
                    <a:pt x="12450" y="104"/>
                  </a:cubicBezTo>
                  <a:cubicBezTo>
                    <a:pt x="12391" y="104"/>
                    <a:pt x="12331" y="94"/>
                    <a:pt x="12275" y="79"/>
                  </a:cubicBezTo>
                  <a:cubicBezTo>
                    <a:pt x="12270" y="73"/>
                    <a:pt x="12266" y="71"/>
                    <a:pt x="12261" y="71"/>
                  </a:cubicBezTo>
                  <a:cubicBezTo>
                    <a:pt x="12249" y="71"/>
                    <a:pt x="12236" y="85"/>
                    <a:pt x="12225" y="101"/>
                  </a:cubicBezTo>
                  <a:cubicBezTo>
                    <a:pt x="12225" y="119"/>
                    <a:pt x="12209" y="141"/>
                    <a:pt x="12193" y="141"/>
                  </a:cubicBezTo>
                  <a:lnTo>
                    <a:pt x="12193" y="101"/>
                  </a:lnTo>
                  <a:cubicBezTo>
                    <a:pt x="12209" y="79"/>
                    <a:pt x="12209" y="79"/>
                    <a:pt x="12178" y="79"/>
                  </a:cubicBezTo>
                  <a:lnTo>
                    <a:pt x="12146" y="79"/>
                  </a:lnTo>
                  <a:cubicBezTo>
                    <a:pt x="12146" y="96"/>
                    <a:pt x="12097" y="98"/>
                    <a:pt x="12022" y="98"/>
                  </a:cubicBezTo>
                  <a:cubicBezTo>
                    <a:pt x="12001" y="98"/>
                    <a:pt x="11977" y="97"/>
                    <a:pt x="11952" y="97"/>
                  </a:cubicBezTo>
                  <a:cubicBezTo>
                    <a:pt x="11920" y="97"/>
                    <a:pt x="11893" y="97"/>
                    <a:pt x="11870" y="97"/>
                  </a:cubicBezTo>
                  <a:cubicBezTo>
                    <a:pt x="11788" y="97"/>
                    <a:pt x="11758" y="99"/>
                    <a:pt x="11758" y="116"/>
                  </a:cubicBezTo>
                  <a:cubicBezTo>
                    <a:pt x="11758" y="127"/>
                    <a:pt x="11754" y="133"/>
                    <a:pt x="11744" y="133"/>
                  </a:cubicBezTo>
                  <a:cubicBezTo>
                    <a:pt x="11734" y="133"/>
                    <a:pt x="11719" y="127"/>
                    <a:pt x="11695" y="116"/>
                  </a:cubicBezTo>
                  <a:cubicBezTo>
                    <a:pt x="11632" y="76"/>
                    <a:pt x="11610" y="61"/>
                    <a:pt x="11598" y="61"/>
                  </a:cubicBezTo>
                  <a:cubicBezTo>
                    <a:pt x="11592" y="61"/>
                    <a:pt x="11588" y="66"/>
                    <a:pt x="11582" y="72"/>
                  </a:cubicBezTo>
                  <a:cubicBezTo>
                    <a:pt x="11598" y="72"/>
                    <a:pt x="11598" y="94"/>
                    <a:pt x="11598" y="116"/>
                  </a:cubicBezTo>
                  <a:cubicBezTo>
                    <a:pt x="11598" y="136"/>
                    <a:pt x="11594" y="146"/>
                    <a:pt x="11587" y="146"/>
                  </a:cubicBezTo>
                  <a:cubicBezTo>
                    <a:pt x="11580" y="146"/>
                    <a:pt x="11572" y="135"/>
                    <a:pt x="11564" y="113"/>
                  </a:cubicBezTo>
                  <a:cubicBezTo>
                    <a:pt x="11564" y="97"/>
                    <a:pt x="11527" y="90"/>
                    <a:pt x="11481" y="90"/>
                  </a:cubicBezTo>
                  <a:cubicBezTo>
                    <a:pt x="11410" y="90"/>
                    <a:pt x="11316" y="107"/>
                    <a:pt x="11307" y="132"/>
                  </a:cubicBezTo>
                  <a:lnTo>
                    <a:pt x="11307" y="113"/>
                  </a:lnTo>
                  <a:cubicBezTo>
                    <a:pt x="11307" y="91"/>
                    <a:pt x="11291" y="91"/>
                    <a:pt x="11225" y="91"/>
                  </a:cubicBezTo>
                  <a:lnTo>
                    <a:pt x="11178" y="91"/>
                  </a:lnTo>
                  <a:cubicBezTo>
                    <a:pt x="11178" y="108"/>
                    <a:pt x="11162" y="114"/>
                    <a:pt x="11143" y="114"/>
                  </a:cubicBezTo>
                  <a:cubicBezTo>
                    <a:pt x="11115" y="114"/>
                    <a:pt x="11081" y="101"/>
                    <a:pt x="11081" y="88"/>
                  </a:cubicBezTo>
                  <a:cubicBezTo>
                    <a:pt x="11065" y="69"/>
                    <a:pt x="11065" y="69"/>
                    <a:pt x="11034" y="66"/>
                  </a:cubicBezTo>
                  <a:cubicBezTo>
                    <a:pt x="11013" y="85"/>
                    <a:pt x="10987" y="91"/>
                    <a:pt x="10963" y="91"/>
                  </a:cubicBezTo>
                  <a:cubicBezTo>
                    <a:pt x="10932" y="91"/>
                    <a:pt x="10905" y="79"/>
                    <a:pt x="10905" y="66"/>
                  </a:cubicBezTo>
                  <a:lnTo>
                    <a:pt x="10871" y="66"/>
                  </a:lnTo>
                  <a:cubicBezTo>
                    <a:pt x="10858" y="79"/>
                    <a:pt x="10838" y="86"/>
                    <a:pt x="10819" y="86"/>
                  </a:cubicBezTo>
                  <a:cubicBezTo>
                    <a:pt x="10816" y="86"/>
                    <a:pt x="10812" y="85"/>
                    <a:pt x="10808" y="85"/>
                  </a:cubicBezTo>
                  <a:cubicBezTo>
                    <a:pt x="10758" y="85"/>
                    <a:pt x="10743" y="85"/>
                    <a:pt x="10758" y="107"/>
                  </a:cubicBezTo>
                  <a:cubicBezTo>
                    <a:pt x="10758" y="129"/>
                    <a:pt x="10758" y="148"/>
                    <a:pt x="10743" y="148"/>
                  </a:cubicBezTo>
                  <a:lnTo>
                    <a:pt x="10743" y="129"/>
                  </a:lnTo>
                  <a:cubicBezTo>
                    <a:pt x="10743" y="107"/>
                    <a:pt x="10696" y="107"/>
                    <a:pt x="10630" y="107"/>
                  </a:cubicBezTo>
                  <a:cubicBezTo>
                    <a:pt x="10551" y="104"/>
                    <a:pt x="10517" y="104"/>
                    <a:pt x="10501" y="85"/>
                  </a:cubicBezTo>
                  <a:lnTo>
                    <a:pt x="10486" y="104"/>
                  </a:lnTo>
                  <a:cubicBezTo>
                    <a:pt x="10478" y="115"/>
                    <a:pt x="10470" y="120"/>
                    <a:pt x="10464" y="120"/>
                  </a:cubicBezTo>
                  <a:cubicBezTo>
                    <a:pt x="10458" y="120"/>
                    <a:pt x="10454" y="115"/>
                    <a:pt x="10454" y="104"/>
                  </a:cubicBezTo>
                  <a:cubicBezTo>
                    <a:pt x="10446" y="93"/>
                    <a:pt x="10426" y="87"/>
                    <a:pt x="10404" y="87"/>
                  </a:cubicBezTo>
                  <a:cubicBezTo>
                    <a:pt x="10381" y="87"/>
                    <a:pt x="10357" y="93"/>
                    <a:pt x="10341" y="104"/>
                  </a:cubicBezTo>
                  <a:lnTo>
                    <a:pt x="10307" y="104"/>
                  </a:lnTo>
                  <a:cubicBezTo>
                    <a:pt x="10302" y="81"/>
                    <a:pt x="10284" y="70"/>
                    <a:pt x="10267" y="70"/>
                  </a:cubicBezTo>
                  <a:cubicBezTo>
                    <a:pt x="10250" y="70"/>
                    <a:pt x="10233" y="81"/>
                    <a:pt x="10229" y="101"/>
                  </a:cubicBezTo>
                  <a:cubicBezTo>
                    <a:pt x="10229" y="82"/>
                    <a:pt x="10213" y="82"/>
                    <a:pt x="10197" y="82"/>
                  </a:cubicBezTo>
                  <a:cubicBezTo>
                    <a:pt x="10181" y="91"/>
                    <a:pt x="10158" y="96"/>
                    <a:pt x="10138" y="96"/>
                  </a:cubicBezTo>
                  <a:cubicBezTo>
                    <a:pt x="10117" y="96"/>
                    <a:pt x="10100" y="90"/>
                    <a:pt x="10100" y="79"/>
                  </a:cubicBezTo>
                  <a:lnTo>
                    <a:pt x="10084" y="79"/>
                  </a:lnTo>
                  <a:cubicBezTo>
                    <a:pt x="10074" y="92"/>
                    <a:pt x="10058" y="101"/>
                    <a:pt x="10042" y="101"/>
                  </a:cubicBezTo>
                  <a:cubicBezTo>
                    <a:pt x="10039" y="101"/>
                    <a:pt x="10037" y="101"/>
                    <a:pt x="10034" y="101"/>
                  </a:cubicBezTo>
                  <a:cubicBezTo>
                    <a:pt x="10031" y="100"/>
                    <a:pt x="10028" y="100"/>
                    <a:pt x="10025" y="100"/>
                  </a:cubicBezTo>
                  <a:cubicBezTo>
                    <a:pt x="10009" y="100"/>
                    <a:pt x="9995" y="106"/>
                    <a:pt x="9987" y="119"/>
                  </a:cubicBezTo>
                  <a:cubicBezTo>
                    <a:pt x="9978" y="132"/>
                    <a:pt x="9968" y="138"/>
                    <a:pt x="9953" y="141"/>
                  </a:cubicBezTo>
                  <a:cubicBezTo>
                    <a:pt x="9937" y="141"/>
                    <a:pt x="9953" y="119"/>
                    <a:pt x="9972" y="101"/>
                  </a:cubicBezTo>
                  <a:cubicBezTo>
                    <a:pt x="9985" y="91"/>
                    <a:pt x="9984" y="86"/>
                    <a:pt x="9974" y="86"/>
                  </a:cubicBezTo>
                  <a:cubicBezTo>
                    <a:pt x="9961" y="86"/>
                    <a:pt x="9933" y="96"/>
                    <a:pt x="9906" y="119"/>
                  </a:cubicBezTo>
                  <a:cubicBezTo>
                    <a:pt x="9881" y="140"/>
                    <a:pt x="9868" y="150"/>
                    <a:pt x="9866" y="150"/>
                  </a:cubicBezTo>
                  <a:cubicBezTo>
                    <a:pt x="9864" y="150"/>
                    <a:pt x="9873" y="140"/>
                    <a:pt x="9890" y="119"/>
                  </a:cubicBezTo>
                  <a:cubicBezTo>
                    <a:pt x="9901" y="104"/>
                    <a:pt x="9912" y="90"/>
                    <a:pt x="9907" y="90"/>
                  </a:cubicBezTo>
                  <a:cubicBezTo>
                    <a:pt x="9904" y="90"/>
                    <a:pt x="9899" y="92"/>
                    <a:pt x="9890" y="97"/>
                  </a:cubicBezTo>
                  <a:cubicBezTo>
                    <a:pt x="9890" y="97"/>
                    <a:pt x="9859" y="97"/>
                    <a:pt x="9856" y="119"/>
                  </a:cubicBezTo>
                  <a:lnTo>
                    <a:pt x="9809" y="119"/>
                  </a:lnTo>
                  <a:cubicBezTo>
                    <a:pt x="9790" y="104"/>
                    <a:pt x="9768" y="97"/>
                    <a:pt x="9746" y="97"/>
                  </a:cubicBezTo>
                  <a:cubicBezTo>
                    <a:pt x="9737" y="108"/>
                    <a:pt x="9732" y="114"/>
                    <a:pt x="9728" y="114"/>
                  </a:cubicBezTo>
                  <a:cubicBezTo>
                    <a:pt x="9723" y="114"/>
                    <a:pt x="9719" y="108"/>
                    <a:pt x="9711" y="97"/>
                  </a:cubicBezTo>
                  <a:cubicBezTo>
                    <a:pt x="9711" y="88"/>
                    <a:pt x="9709" y="83"/>
                    <a:pt x="9705" y="83"/>
                  </a:cubicBezTo>
                  <a:cubicBezTo>
                    <a:pt x="9701" y="83"/>
                    <a:pt x="9696" y="93"/>
                    <a:pt x="9696" y="116"/>
                  </a:cubicBezTo>
                  <a:cubicBezTo>
                    <a:pt x="9688" y="127"/>
                    <a:pt x="9680" y="133"/>
                    <a:pt x="9672" y="133"/>
                  </a:cubicBezTo>
                  <a:cubicBezTo>
                    <a:pt x="9664" y="133"/>
                    <a:pt x="9657" y="127"/>
                    <a:pt x="9649" y="116"/>
                  </a:cubicBezTo>
                  <a:cubicBezTo>
                    <a:pt x="9649" y="93"/>
                    <a:pt x="9644" y="83"/>
                    <a:pt x="9639" y="83"/>
                  </a:cubicBezTo>
                  <a:cubicBezTo>
                    <a:pt x="9636" y="83"/>
                    <a:pt x="9633" y="88"/>
                    <a:pt x="9633" y="97"/>
                  </a:cubicBezTo>
                  <a:cubicBezTo>
                    <a:pt x="9624" y="107"/>
                    <a:pt x="9611" y="116"/>
                    <a:pt x="9599" y="116"/>
                  </a:cubicBezTo>
                  <a:cubicBezTo>
                    <a:pt x="9599" y="94"/>
                    <a:pt x="9455" y="94"/>
                    <a:pt x="9310" y="94"/>
                  </a:cubicBezTo>
                  <a:cubicBezTo>
                    <a:pt x="9295" y="94"/>
                    <a:pt x="9276" y="113"/>
                    <a:pt x="9276" y="135"/>
                  </a:cubicBezTo>
                  <a:cubicBezTo>
                    <a:pt x="9276" y="153"/>
                    <a:pt x="9276" y="159"/>
                    <a:pt x="9275" y="159"/>
                  </a:cubicBezTo>
                  <a:cubicBezTo>
                    <a:pt x="9273" y="159"/>
                    <a:pt x="9269" y="148"/>
                    <a:pt x="9260" y="135"/>
                  </a:cubicBezTo>
                  <a:cubicBezTo>
                    <a:pt x="9252" y="104"/>
                    <a:pt x="9241" y="88"/>
                    <a:pt x="9233" y="88"/>
                  </a:cubicBezTo>
                  <a:cubicBezTo>
                    <a:pt x="9225" y="88"/>
                    <a:pt x="9221" y="104"/>
                    <a:pt x="9229" y="135"/>
                  </a:cubicBezTo>
                  <a:cubicBezTo>
                    <a:pt x="9237" y="155"/>
                    <a:pt x="9241" y="166"/>
                    <a:pt x="9239" y="166"/>
                  </a:cubicBezTo>
                  <a:cubicBezTo>
                    <a:pt x="9237" y="166"/>
                    <a:pt x="9229" y="155"/>
                    <a:pt x="9213" y="135"/>
                  </a:cubicBezTo>
                  <a:cubicBezTo>
                    <a:pt x="9205" y="124"/>
                    <a:pt x="9201" y="119"/>
                    <a:pt x="9198" y="119"/>
                  </a:cubicBezTo>
                  <a:cubicBezTo>
                    <a:pt x="9194" y="119"/>
                    <a:pt x="9190" y="124"/>
                    <a:pt x="9182" y="135"/>
                  </a:cubicBezTo>
                  <a:cubicBezTo>
                    <a:pt x="9182" y="144"/>
                    <a:pt x="9177" y="149"/>
                    <a:pt x="9172" y="149"/>
                  </a:cubicBezTo>
                  <a:cubicBezTo>
                    <a:pt x="9168" y="149"/>
                    <a:pt x="9163" y="144"/>
                    <a:pt x="9163" y="135"/>
                  </a:cubicBezTo>
                  <a:cubicBezTo>
                    <a:pt x="9152" y="120"/>
                    <a:pt x="9141" y="104"/>
                    <a:pt x="9135" y="104"/>
                  </a:cubicBezTo>
                  <a:cubicBezTo>
                    <a:pt x="9133" y="104"/>
                    <a:pt x="9132" y="107"/>
                    <a:pt x="9132" y="113"/>
                  </a:cubicBezTo>
                  <a:cubicBezTo>
                    <a:pt x="9119" y="110"/>
                    <a:pt x="9107" y="104"/>
                    <a:pt x="9100" y="91"/>
                  </a:cubicBezTo>
                  <a:cubicBezTo>
                    <a:pt x="9096" y="85"/>
                    <a:pt x="9091" y="82"/>
                    <a:pt x="9087" y="82"/>
                  </a:cubicBezTo>
                  <a:cubicBezTo>
                    <a:pt x="9075" y="82"/>
                    <a:pt x="9064" y="98"/>
                    <a:pt x="9050" y="113"/>
                  </a:cubicBezTo>
                  <a:cubicBezTo>
                    <a:pt x="9027" y="133"/>
                    <a:pt x="9011" y="144"/>
                    <a:pt x="9003" y="144"/>
                  </a:cubicBezTo>
                  <a:cubicBezTo>
                    <a:pt x="8995" y="144"/>
                    <a:pt x="8995" y="133"/>
                    <a:pt x="9003" y="113"/>
                  </a:cubicBezTo>
                  <a:cubicBezTo>
                    <a:pt x="9009" y="96"/>
                    <a:pt x="9001" y="89"/>
                    <a:pt x="8988" y="89"/>
                  </a:cubicBezTo>
                  <a:cubicBezTo>
                    <a:pt x="8967" y="89"/>
                    <a:pt x="8933" y="107"/>
                    <a:pt x="8922" y="132"/>
                  </a:cubicBezTo>
                  <a:cubicBezTo>
                    <a:pt x="8912" y="156"/>
                    <a:pt x="8909" y="166"/>
                    <a:pt x="8907" y="166"/>
                  </a:cubicBezTo>
                  <a:cubicBezTo>
                    <a:pt x="8906" y="166"/>
                    <a:pt x="8906" y="161"/>
                    <a:pt x="8906" y="154"/>
                  </a:cubicBezTo>
                  <a:cubicBezTo>
                    <a:pt x="8906" y="132"/>
                    <a:pt x="8890" y="132"/>
                    <a:pt x="8890" y="132"/>
                  </a:cubicBezTo>
                  <a:cubicBezTo>
                    <a:pt x="8875" y="132"/>
                    <a:pt x="8859" y="132"/>
                    <a:pt x="8859" y="110"/>
                  </a:cubicBezTo>
                  <a:cubicBezTo>
                    <a:pt x="8840" y="113"/>
                    <a:pt x="8825" y="119"/>
                    <a:pt x="8809" y="132"/>
                  </a:cubicBezTo>
                  <a:cubicBezTo>
                    <a:pt x="8797" y="147"/>
                    <a:pt x="8783" y="154"/>
                    <a:pt x="8770" y="154"/>
                  </a:cubicBezTo>
                  <a:cubicBezTo>
                    <a:pt x="8747" y="154"/>
                    <a:pt x="8725" y="135"/>
                    <a:pt x="8715" y="110"/>
                  </a:cubicBezTo>
                  <a:lnTo>
                    <a:pt x="8680" y="129"/>
                  </a:lnTo>
                  <a:cubicBezTo>
                    <a:pt x="8671" y="154"/>
                    <a:pt x="8661" y="172"/>
                    <a:pt x="8655" y="172"/>
                  </a:cubicBezTo>
                  <a:cubicBezTo>
                    <a:pt x="8651" y="172"/>
                    <a:pt x="8649" y="166"/>
                    <a:pt x="8649" y="151"/>
                  </a:cubicBezTo>
                  <a:lnTo>
                    <a:pt x="8649" y="129"/>
                  </a:lnTo>
                  <a:cubicBezTo>
                    <a:pt x="8643" y="144"/>
                    <a:pt x="8630" y="150"/>
                    <a:pt x="8617" y="150"/>
                  </a:cubicBezTo>
                  <a:cubicBezTo>
                    <a:pt x="8593" y="150"/>
                    <a:pt x="8568" y="132"/>
                    <a:pt x="8568" y="107"/>
                  </a:cubicBezTo>
                  <a:cubicBezTo>
                    <a:pt x="8568" y="88"/>
                    <a:pt x="8568" y="88"/>
                    <a:pt x="8552" y="85"/>
                  </a:cubicBezTo>
                  <a:lnTo>
                    <a:pt x="8552" y="107"/>
                  </a:lnTo>
                  <a:cubicBezTo>
                    <a:pt x="8552" y="129"/>
                    <a:pt x="8552" y="148"/>
                    <a:pt x="8536" y="148"/>
                  </a:cubicBezTo>
                  <a:cubicBezTo>
                    <a:pt x="8521" y="148"/>
                    <a:pt x="8505" y="148"/>
                    <a:pt x="8505" y="129"/>
                  </a:cubicBezTo>
                  <a:cubicBezTo>
                    <a:pt x="8494" y="113"/>
                    <a:pt x="8481" y="98"/>
                    <a:pt x="8475" y="98"/>
                  </a:cubicBezTo>
                  <a:cubicBezTo>
                    <a:pt x="8472" y="98"/>
                    <a:pt x="8471" y="100"/>
                    <a:pt x="8471" y="107"/>
                  </a:cubicBezTo>
                  <a:cubicBezTo>
                    <a:pt x="8458" y="104"/>
                    <a:pt x="8445" y="97"/>
                    <a:pt x="8439" y="85"/>
                  </a:cubicBezTo>
                  <a:lnTo>
                    <a:pt x="8376" y="85"/>
                  </a:lnTo>
                  <a:cubicBezTo>
                    <a:pt x="8367" y="95"/>
                    <a:pt x="8356" y="100"/>
                    <a:pt x="8346" y="100"/>
                  </a:cubicBezTo>
                  <a:cubicBezTo>
                    <a:pt x="8335" y="100"/>
                    <a:pt x="8326" y="95"/>
                    <a:pt x="8326" y="85"/>
                  </a:cubicBezTo>
                  <a:cubicBezTo>
                    <a:pt x="8308" y="85"/>
                    <a:pt x="8292" y="91"/>
                    <a:pt x="8279" y="104"/>
                  </a:cubicBezTo>
                  <a:cubicBezTo>
                    <a:pt x="8245" y="104"/>
                    <a:pt x="8229" y="104"/>
                    <a:pt x="8229" y="82"/>
                  </a:cubicBezTo>
                  <a:cubicBezTo>
                    <a:pt x="8229" y="72"/>
                    <a:pt x="8229" y="68"/>
                    <a:pt x="8227" y="68"/>
                  </a:cubicBezTo>
                  <a:cubicBezTo>
                    <a:pt x="8225" y="68"/>
                    <a:pt x="8221" y="72"/>
                    <a:pt x="8214" y="82"/>
                  </a:cubicBezTo>
                  <a:cubicBezTo>
                    <a:pt x="8214" y="104"/>
                    <a:pt x="8198" y="104"/>
                    <a:pt x="8182" y="104"/>
                  </a:cubicBezTo>
                  <a:lnTo>
                    <a:pt x="8151" y="104"/>
                  </a:lnTo>
                  <a:cubicBezTo>
                    <a:pt x="8151" y="126"/>
                    <a:pt x="8151" y="126"/>
                    <a:pt x="8132" y="126"/>
                  </a:cubicBezTo>
                  <a:cubicBezTo>
                    <a:pt x="8116" y="123"/>
                    <a:pt x="8069" y="104"/>
                    <a:pt x="8054" y="104"/>
                  </a:cubicBezTo>
                  <a:cubicBezTo>
                    <a:pt x="8040" y="103"/>
                    <a:pt x="8030" y="102"/>
                    <a:pt x="8023" y="102"/>
                  </a:cubicBezTo>
                  <a:cubicBezTo>
                    <a:pt x="8005" y="102"/>
                    <a:pt x="8009" y="107"/>
                    <a:pt x="8022" y="123"/>
                  </a:cubicBezTo>
                  <a:cubicBezTo>
                    <a:pt x="8033" y="123"/>
                    <a:pt x="8036" y="132"/>
                    <a:pt x="8027" y="132"/>
                  </a:cubicBezTo>
                  <a:cubicBezTo>
                    <a:pt x="8023" y="132"/>
                    <a:pt x="8015" y="130"/>
                    <a:pt x="8004" y="123"/>
                  </a:cubicBezTo>
                  <a:cubicBezTo>
                    <a:pt x="7969" y="113"/>
                    <a:pt x="7931" y="107"/>
                    <a:pt x="7891" y="101"/>
                  </a:cubicBezTo>
                  <a:cubicBezTo>
                    <a:pt x="7828" y="101"/>
                    <a:pt x="7828" y="101"/>
                    <a:pt x="7828" y="123"/>
                  </a:cubicBezTo>
                  <a:cubicBezTo>
                    <a:pt x="7836" y="143"/>
                    <a:pt x="7836" y="153"/>
                    <a:pt x="7832" y="153"/>
                  </a:cubicBezTo>
                  <a:cubicBezTo>
                    <a:pt x="7828" y="153"/>
                    <a:pt x="7820" y="143"/>
                    <a:pt x="7812" y="123"/>
                  </a:cubicBezTo>
                  <a:cubicBezTo>
                    <a:pt x="7792" y="97"/>
                    <a:pt x="7778" y="86"/>
                    <a:pt x="7771" y="86"/>
                  </a:cubicBezTo>
                  <a:cubicBezTo>
                    <a:pt x="7765" y="86"/>
                    <a:pt x="7762" y="92"/>
                    <a:pt x="7762" y="101"/>
                  </a:cubicBezTo>
                  <a:cubicBezTo>
                    <a:pt x="7747" y="119"/>
                    <a:pt x="7747" y="119"/>
                    <a:pt x="7731" y="119"/>
                  </a:cubicBezTo>
                  <a:cubicBezTo>
                    <a:pt x="7731" y="110"/>
                    <a:pt x="7727" y="105"/>
                    <a:pt x="7719" y="105"/>
                  </a:cubicBezTo>
                  <a:cubicBezTo>
                    <a:pt x="7711" y="105"/>
                    <a:pt x="7700" y="110"/>
                    <a:pt x="7684" y="119"/>
                  </a:cubicBezTo>
                  <a:cubicBezTo>
                    <a:pt x="7665" y="119"/>
                    <a:pt x="7665" y="119"/>
                    <a:pt x="7665" y="101"/>
                  </a:cubicBezTo>
                  <a:cubicBezTo>
                    <a:pt x="7665" y="101"/>
                    <a:pt x="7649" y="97"/>
                    <a:pt x="7634" y="97"/>
                  </a:cubicBezTo>
                  <a:cubicBezTo>
                    <a:pt x="7621" y="116"/>
                    <a:pt x="7596" y="123"/>
                    <a:pt x="7570" y="123"/>
                  </a:cubicBezTo>
                  <a:cubicBezTo>
                    <a:pt x="7535" y="123"/>
                    <a:pt x="7499" y="110"/>
                    <a:pt x="7490" y="97"/>
                  </a:cubicBezTo>
                  <a:cubicBezTo>
                    <a:pt x="7477" y="101"/>
                    <a:pt x="7465" y="107"/>
                    <a:pt x="7458" y="119"/>
                  </a:cubicBezTo>
                  <a:cubicBezTo>
                    <a:pt x="7449" y="139"/>
                    <a:pt x="7441" y="150"/>
                    <a:pt x="7434" y="150"/>
                  </a:cubicBezTo>
                  <a:cubicBezTo>
                    <a:pt x="7428" y="150"/>
                    <a:pt x="7424" y="139"/>
                    <a:pt x="7424" y="116"/>
                  </a:cubicBezTo>
                  <a:cubicBezTo>
                    <a:pt x="7424" y="96"/>
                    <a:pt x="7424" y="86"/>
                    <a:pt x="7422" y="86"/>
                  </a:cubicBezTo>
                  <a:cubicBezTo>
                    <a:pt x="7420" y="86"/>
                    <a:pt x="7416" y="96"/>
                    <a:pt x="7408" y="116"/>
                  </a:cubicBezTo>
                  <a:cubicBezTo>
                    <a:pt x="7402" y="126"/>
                    <a:pt x="7383" y="131"/>
                    <a:pt x="7365" y="131"/>
                  </a:cubicBezTo>
                  <a:cubicBezTo>
                    <a:pt x="7341" y="131"/>
                    <a:pt x="7319" y="121"/>
                    <a:pt x="7330" y="97"/>
                  </a:cubicBezTo>
                  <a:lnTo>
                    <a:pt x="7330" y="54"/>
                  </a:lnTo>
                  <a:cubicBezTo>
                    <a:pt x="7320" y="66"/>
                    <a:pt x="7311" y="72"/>
                    <a:pt x="7295" y="76"/>
                  </a:cubicBezTo>
                  <a:cubicBezTo>
                    <a:pt x="7295" y="94"/>
                    <a:pt x="7280" y="94"/>
                    <a:pt x="7233" y="94"/>
                  </a:cubicBezTo>
                  <a:cubicBezTo>
                    <a:pt x="7200" y="94"/>
                    <a:pt x="7144" y="113"/>
                    <a:pt x="7111" y="113"/>
                  </a:cubicBezTo>
                  <a:cubicBezTo>
                    <a:pt x="7108" y="113"/>
                    <a:pt x="7106" y="113"/>
                    <a:pt x="7104" y="113"/>
                  </a:cubicBezTo>
                  <a:cubicBezTo>
                    <a:pt x="7070" y="113"/>
                    <a:pt x="7023" y="113"/>
                    <a:pt x="7007" y="94"/>
                  </a:cubicBezTo>
                  <a:cubicBezTo>
                    <a:pt x="7004" y="94"/>
                    <a:pt x="7000" y="94"/>
                    <a:pt x="6997" y="94"/>
                  </a:cubicBezTo>
                  <a:cubicBezTo>
                    <a:pt x="6976" y="94"/>
                    <a:pt x="6958" y="102"/>
                    <a:pt x="6941" y="113"/>
                  </a:cubicBezTo>
                  <a:cubicBezTo>
                    <a:pt x="6933" y="124"/>
                    <a:pt x="6922" y="130"/>
                    <a:pt x="6912" y="130"/>
                  </a:cubicBezTo>
                  <a:cubicBezTo>
                    <a:pt x="6902" y="130"/>
                    <a:pt x="6894" y="124"/>
                    <a:pt x="6894" y="113"/>
                  </a:cubicBezTo>
                  <a:lnTo>
                    <a:pt x="6879" y="113"/>
                  </a:lnTo>
                  <a:cubicBezTo>
                    <a:pt x="6863" y="123"/>
                    <a:pt x="6847" y="132"/>
                    <a:pt x="6828" y="132"/>
                  </a:cubicBezTo>
                  <a:cubicBezTo>
                    <a:pt x="6828" y="119"/>
                    <a:pt x="6821" y="104"/>
                    <a:pt x="6811" y="104"/>
                  </a:cubicBezTo>
                  <a:cubicBezTo>
                    <a:pt x="6806" y="104"/>
                    <a:pt x="6802" y="107"/>
                    <a:pt x="6797" y="113"/>
                  </a:cubicBezTo>
                  <a:cubicBezTo>
                    <a:pt x="6797" y="132"/>
                    <a:pt x="6781" y="132"/>
                    <a:pt x="6747" y="132"/>
                  </a:cubicBezTo>
                  <a:cubicBezTo>
                    <a:pt x="6729" y="120"/>
                    <a:pt x="6557" y="113"/>
                    <a:pt x="6408" y="113"/>
                  </a:cubicBezTo>
                  <a:cubicBezTo>
                    <a:pt x="6290" y="113"/>
                    <a:pt x="6186" y="117"/>
                    <a:pt x="6186" y="126"/>
                  </a:cubicBezTo>
                  <a:lnTo>
                    <a:pt x="6089" y="126"/>
                  </a:lnTo>
                  <a:cubicBezTo>
                    <a:pt x="6089" y="108"/>
                    <a:pt x="6074" y="102"/>
                    <a:pt x="6053" y="102"/>
                  </a:cubicBezTo>
                  <a:cubicBezTo>
                    <a:pt x="6025" y="102"/>
                    <a:pt x="5987" y="113"/>
                    <a:pt x="5960" y="126"/>
                  </a:cubicBezTo>
                  <a:cubicBezTo>
                    <a:pt x="5950" y="139"/>
                    <a:pt x="5935" y="145"/>
                    <a:pt x="5920" y="145"/>
                  </a:cubicBezTo>
                  <a:cubicBezTo>
                    <a:pt x="5916" y="145"/>
                    <a:pt x="5913" y="145"/>
                    <a:pt x="5910" y="144"/>
                  </a:cubicBezTo>
                  <a:cubicBezTo>
                    <a:pt x="5910" y="120"/>
                    <a:pt x="5894" y="110"/>
                    <a:pt x="5873" y="110"/>
                  </a:cubicBezTo>
                  <a:cubicBezTo>
                    <a:pt x="5859" y="110"/>
                    <a:pt x="5843" y="115"/>
                    <a:pt x="5829" y="123"/>
                  </a:cubicBezTo>
                  <a:cubicBezTo>
                    <a:pt x="5821" y="144"/>
                    <a:pt x="5813" y="154"/>
                    <a:pt x="5807" y="154"/>
                  </a:cubicBezTo>
                  <a:cubicBezTo>
                    <a:pt x="5801" y="154"/>
                    <a:pt x="5797" y="143"/>
                    <a:pt x="5797" y="123"/>
                  </a:cubicBezTo>
                  <a:cubicBezTo>
                    <a:pt x="5797" y="104"/>
                    <a:pt x="5791" y="94"/>
                    <a:pt x="5781" y="94"/>
                  </a:cubicBezTo>
                  <a:cubicBezTo>
                    <a:pt x="5769" y="94"/>
                    <a:pt x="5752" y="110"/>
                    <a:pt x="5735" y="144"/>
                  </a:cubicBezTo>
                  <a:cubicBezTo>
                    <a:pt x="5725" y="154"/>
                    <a:pt x="5721" y="159"/>
                    <a:pt x="5716" y="159"/>
                  </a:cubicBezTo>
                  <a:cubicBezTo>
                    <a:pt x="5712" y="159"/>
                    <a:pt x="5708" y="154"/>
                    <a:pt x="5700" y="144"/>
                  </a:cubicBezTo>
                  <a:cubicBezTo>
                    <a:pt x="5691" y="119"/>
                    <a:pt x="5682" y="108"/>
                    <a:pt x="5676" y="108"/>
                  </a:cubicBezTo>
                  <a:cubicBezTo>
                    <a:pt x="5672" y="108"/>
                    <a:pt x="5669" y="113"/>
                    <a:pt x="5669" y="123"/>
                  </a:cubicBezTo>
                  <a:cubicBezTo>
                    <a:pt x="5661" y="143"/>
                    <a:pt x="5653" y="153"/>
                    <a:pt x="5645" y="153"/>
                  </a:cubicBezTo>
                  <a:cubicBezTo>
                    <a:pt x="5638" y="153"/>
                    <a:pt x="5630" y="143"/>
                    <a:pt x="5622" y="123"/>
                  </a:cubicBezTo>
                  <a:cubicBezTo>
                    <a:pt x="5604" y="100"/>
                    <a:pt x="5596" y="89"/>
                    <a:pt x="5589" y="89"/>
                  </a:cubicBezTo>
                  <a:cubicBezTo>
                    <a:pt x="5583" y="89"/>
                    <a:pt x="5579" y="99"/>
                    <a:pt x="5572" y="119"/>
                  </a:cubicBezTo>
                  <a:cubicBezTo>
                    <a:pt x="5562" y="141"/>
                    <a:pt x="5543" y="152"/>
                    <a:pt x="5523" y="152"/>
                  </a:cubicBezTo>
                  <a:cubicBezTo>
                    <a:pt x="5504" y="152"/>
                    <a:pt x="5484" y="141"/>
                    <a:pt x="5475" y="119"/>
                  </a:cubicBezTo>
                  <a:cubicBezTo>
                    <a:pt x="5464" y="119"/>
                    <a:pt x="5454" y="110"/>
                    <a:pt x="5448" y="110"/>
                  </a:cubicBezTo>
                  <a:cubicBezTo>
                    <a:pt x="5445" y="110"/>
                    <a:pt x="5443" y="112"/>
                    <a:pt x="5443" y="119"/>
                  </a:cubicBezTo>
                  <a:lnTo>
                    <a:pt x="5428" y="97"/>
                  </a:lnTo>
                  <a:lnTo>
                    <a:pt x="5396" y="97"/>
                  </a:lnTo>
                  <a:lnTo>
                    <a:pt x="5396" y="119"/>
                  </a:lnTo>
                  <a:cubicBezTo>
                    <a:pt x="5321" y="107"/>
                    <a:pt x="5246" y="97"/>
                    <a:pt x="5171" y="97"/>
                  </a:cubicBezTo>
                  <a:cubicBezTo>
                    <a:pt x="5122" y="97"/>
                    <a:pt x="5084" y="96"/>
                    <a:pt x="5055" y="96"/>
                  </a:cubicBezTo>
                  <a:cubicBezTo>
                    <a:pt x="4978" y="96"/>
                    <a:pt x="4965" y="100"/>
                    <a:pt x="4976" y="116"/>
                  </a:cubicBezTo>
                  <a:cubicBezTo>
                    <a:pt x="4984" y="137"/>
                    <a:pt x="4980" y="147"/>
                    <a:pt x="4972" y="147"/>
                  </a:cubicBezTo>
                  <a:cubicBezTo>
                    <a:pt x="4965" y="147"/>
                    <a:pt x="4953" y="137"/>
                    <a:pt x="4945" y="116"/>
                  </a:cubicBezTo>
                  <a:cubicBezTo>
                    <a:pt x="4929" y="116"/>
                    <a:pt x="4895" y="94"/>
                    <a:pt x="4863" y="94"/>
                  </a:cubicBezTo>
                  <a:cubicBezTo>
                    <a:pt x="4832" y="94"/>
                    <a:pt x="4801" y="91"/>
                    <a:pt x="4801" y="72"/>
                  </a:cubicBezTo>
                  <a:lnTo>
                    <a:pt x="4785" y="72"/>
                  </a:lnTo>
                  <a:cubicBezTo>
                    <a:pt x="4765" y="96"/>
                    <a:pt x="4725" y="106"/>
                    <a:pt x="4685" y="106"/>
                  </a:cubicBezTo>
                  <a:cubicBezTo>
                    <a:pt x="4655" y="106"/>
                    <a:pt x="4626" y="100"/>
                    <a:pt x="4607" y="91"/>
                  </a:cubicBezTo>
                  <a:cubicBezTo>
                    <a:pt x="4602" y="91"/>
                    <a:pt x="4597" y="90"/>
                    <a:pt x="4592" y="90"/>
                  </a:cubicBezTo>
                  <a:cubicBezTo>
                    <a:pt x="4569" y="90"/>
                    <a:pt x="4546" y="97"/>
                    <a:pt x="4525" y="110"/>
                  </a:cubicBezTo>
                  <a:cubicBezTo>
                    <a:pt x="4509" y="121"/>
                    <a:pt x="4502" y="126"/>
                    <a:pt x="4496" y="126"/>
                  </a:cubicBezTo>
                  <a:cubicBezTo>
                    <a:pt x="4490" y="126"/>
                    <a:pt x="4486" y="121"/>
                    <a:pt x="4478" y="110"/>
                  </a:cubicBezTo>
                  <a:cubicBezTo>
                    <a:pt x="4478" y="97"/>
                    <a:pt x="4446" y="85"/>
                    <a:pt x="4418" y="85"/>
                  </a:cubicBezTo>
                  <a:cubicBezTo>
                    <a:pt x="4398" y="85"/>
                    <a:pt x="4381" y="91"/>
                    <a:pt x="4381" y="110"/>
                  </a:cubicBezTo>
                  <a:lnTo>
                    <a:pt x="4365" y="88"/>
                  </a:lnTo>
                  <a:cubicBezTo>
                    <a:pt x="4361" y="82"/>
                    <a:pt x="4356" y="79"/>
                    <a:pt x="4352" y="79"/>
                  </a:cubicBezTo>
                  <a:cubicBezTo>
                    <a:pt x="4342" y="79"/>
                    <a:pt x="4334" y="94"/>
                    <a:pt x="4334" y="110"/>
                  </a:cubicBezTo>
                  <a:cubicBezTo>
                    <a:pt x="4332" y="128"/>
                    <a:pt x="4329" y="138"/>
                    <a:pt x="4323" y="138"/>
                  </a:cubicBezTo>
                  <a:cubicBezTo>
                    <a:pt x="4317" y="138"/>
                    <a:pt x="4308" y="123"/>
                    <a:pt x="4299" y="88"/>
                  </a:cubicBezTo>
                  <a:cubicBezTo>
                    <a:pt x="4299" y="64"/>
                    <a:pt x="4294" y="54"/>
                    <a:pt x="4289" y="54"/>
                  </a:cubicBezTo>
                  <a:cubicBezTo>
                    <a:pt x="4286" y="54"/>
                    <a:pt x="4284" y="59"/>
                    <a:pt x="4284" y="66"/>
                  </a:cubicBezTo>
                  <a:cubicBezTo>
                    <a:pt x="4273" y="82"/>
                    <a:pt x="4261" y="96"/>
                    <a:pt x="4250" y="96"/>
                  </a:cubicBezTo>
                  <a:cubicBezTo>
                    <a:pt x="4246" y="96"/>
                    <a:pt x="4241" y="93"/>
                    <a:pt x="4237" y="88"/>
                  </a:cubicBezTo>
                  <a:cubicBezTo>
                    <a:pt x="4221" y="88"/>
                    <a:pt x="4202" y="88"/>
                    <a:pt x="4202" y="129"/>
                  </a:cubicBezTo>
                  <a:cubicBezTo>
                    <a:pt x="4202" y="145"/>
                    <a:pt x="4194" y="149"/>
                    <a:pt x="4183" y="149"/>
                  </a:cubicBezTo>
                  <a:cubicBezTo>
                    <a:pt x="4180" y="149"/>
                    <a:pt x="4175" y="148"/>
                    <a:pt x="4171" y="148"/>
                  </a:cubicBezTo>
                  <a:cubicBezTo>
                    <a:pt x="4171" y="129"/>
                    <a:pt x="4171" y="129"/>
                    <a:pt x="4187" y="107"/>
                  </a:cubicBezTo>
                  <a:lnTo>
                    <a:pt x="4155" y="107"/>
                  </a:lnTo>
                  <a:cubicBezTo>
                    <a:pt x="4140" y="107"/>
                    <a:pt x="4108" y="85"/>
                    <a:pt x="4108" y="66"/>
                  </a:cubicBezTo>
                  <a:cubicBezTo>
                    <a:pt x="4102" y="57"/>
                    <a:pt x="4094" y="51"/>
                    <a:pt x="4090" y="51"/>
                  </a:cubicBezTo>
                  <a:close/>
                  <a:moveTo>
                    <a:pt x="272" y="530"/>
                  </a:moveTo>
                  <a:cubicBezTo>
                    <a:pt x="263" y="542"/>
                    <a:pt x="257" y="555"/>
                    <a:pt x="257" y="571"/>
                  </a:cubicBezTo>
                  <a:lnTo>
                    <a:pt x="272" y="571"/>
                  </a:lnTo>
                  <a:cubicBezTo>
                    <a:pt x="288" y="571"/>
                    <a:pt x="288" y="549"/>
                    <a:pt x="288" y="530"/>
                  </a:cubicBezTo>
                  <a:close/>
                  <a:moveTo>
                    <a:pt x="3832" y="690"/>
                  </a:moveTo>
                  <a:cubicBezTo>
                    <a:pt x="3823" y="702"/>
                    <a:pt x="3817" y="715"/>
                    <a:pt x="3814" y="730"/>
                  </a:cubicBezTo>
                  <a:cubicBezTo>
                    <a:pt x="3814" y="740"/>
                    <a:pt x="3816" y="745"/>
                    <a:pt x="3821" y="745"/>
                  </a:cubicBezTo>
                  <a:cubicBezTo>
                    <a:pt x="3827" y="745"/>
                    <a:pt x="3837" y="734"/>
                    <a:pt x="3848" y="709"/>
                  </a:cubicBezTo>
                  <a:cubicBezTo>
                    <a:pt x="3848" y="690"/>
                    <a:pt x="3848" y="690"/>
                    <a:pt x="3832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52"/>
            <p:cNvSpPr/>
            <p:nvPr/>
          </p:nvSpPr>
          <p:spPr>
            <a:xfrm>
              <a:off x="8261250" y="3061300"/>
              <a:ext cx="275225" cy="18650"/>
            </a:xfrm>
            <a:custGeom>
              <a:avLst/>
              <a:gdLst/>
              <a:ahLst/>
              <a:cxnLst/>
              <a:rect l="l" t="t" r="r" b="b"/>
              <a:pathLst>
                <a:path w="11009" h="746" extrusionOk="0">
                  <a:moveTo>
                    <a:pt x="3071" y="1"/>
                  </a:moveTo>
                  <a:cubicBezTo>
                    <a:pt x="3046" y="1"/>
                    <a:pt x="3046" y="1"/>
                    <a:pt x="3058" y="23"/>
                  </a:cubicBezTo>
                  <a:lnTo>
                    <a:pt x="3083" y="23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3"/>
                  </a:moveTo>
                  <a:lnTo>
                    <a:pt x="442" y="135"/>
                  </a:lnTo>
                  <a:lnTo>
                    <a:pt x="454" y="135"/>
                  </a:lnTo>
                  <a:cubicBezTo>
                    <a:pt x="454" y="117"/>
                    <a:pt x="454" y="117"/>
                    <a:pt x="442" y="113"/>
                  </a:cubicBezTo>
                  <a:close/>
                  <a:moveTo>
                    <a:pt x="7706" y="120"/>
                  </a:moveTo>
                  <a:cubicBezTo>
                    <a:pt x="7706" y="138"/>
                    <a:pt x="7706" y="160"/>
                    <a:pt x="7693" y="160"/>
                  </a:cubicBezTo>
                  <a:lnTo>
                    <a:pt x="7681" y="138"/>
                  </a:lnTo>
                  <a:lnTo>
                    <a:pt x="7693" y="120"/>
                  </a:lnTo>
                  <a:close/>
                  <a:moveTo>
                    <a:pt x="4857" y="126"/>
                  </a:moveTo>
                  <a:cubicBezTo>
                    <a:pt x="4857" y="148"/>
                    <a:pt x="4857" y="167"/>
                    <a:pt x="4845" y="167"/>
                  </a:cubicBezTo>
                  <a:lnTo>
                    <a:pt x="4832" y="167"/>
                  </a:lnTo>
                  <a:cubicBezTo>
                    <a:pt x="4832" y="154"/>
                    <a:pt x="4835" y="138"/>
                    <a:pt x="4845" y="126"/>
                  </a:cubicBezTo>
                  <a:close/>
                  <a:moveTo>
                    <a:pt x="7537" y="138"/>
                  </a:moveTo>
                  <a:cubicBezTo>
                    <a:pt x="7549" y="138"/>
                    <a:pt x="7549" y="138"/>
                    <a:pt x="7549" y="160"/>
                  </a:cubicBezTo>
                  <a:cubicBezTo>
                    <a:pt x="7549" y="160"/>
                    <a:pt x="7549" y="179"/>
                    <a:pt x="7537" y="179"/>
                  </a:cubicBezTo>
                  <a:lnTo>
                    <a:pt x="7524" y="157"/>
                  </a:lnTo>
                  <a:cubicBezTo>
                    <a:pt x="7524" y="138"/>
                    <a:pt x="7537" y="138"/>
                    <a:pt x="7537" y="138"/>
                  </a:cubicBezTo>
                  <a:close/>
                  <a:moveTo>
                    <a:pt x="2823" y="145"/>
                  </a:moveTo>
                  <a:cubicBezTo>
                    <a:pt x="2826" y="157"/>
                    <a:pt x="2830" y="173"/>
                    <a:pt x="2836" y="185"/>
                  </a:cubicBezTo>
                  <a:cubicBezTo>
                    <a:pt x="2848" y="185"/>
                    <a:pt x="2848" y="164"/>
                    <a:pt x="2848" y="164"/>
                  </a:cubicBezTo>
                  <a:cubicBezTo>
                    <a:pt x="2848" y="164"/>
                    <a:pt x="2848" y="145"/>
                    <a:pt x="2836" y="145"/>
                  </a:cubicBezTo>
                  <a:close/>
                  <a:moveTo>
                    <a:pt x="9104" y="157"/>
                  </a:moveTo>
                  <a:cubicBezTo>
                    <a:pt x="9116" y="157"/>
                    <a:pt x="9116" y="157"/>
                    <a:pt x="9116" y="179"/>
                  </a:cubicBezTo>
                  <a:cubicBezTo>
                    <a:pt x="9116" y="198"/>
                    <a:pt x="9104" y="220"/>
                    <a:pt x="9091" y="220"/>
                  </a:cubicBezTo>
                  <a:cubicBezTo>
                    <a:pt x="9078" y="220"/>
                    <a:pt x="9078" y="176"/>
                    <a:pt x="9104" y="157"/>
                  </a:cubicBezTo>
                  <a:close/>
                  <a:moveTo>
                    <a:pt x="2695" y="204"/>
                  </a:moveTo>
                  <a:cubicBezTo>
                    <a:pt x="2707" y="204"/>
                    <a:pt x="2707" y="204"/>
                    <a:pt x="2707" y="226"/>
                  </a:cubicBezTo>
                  <a:lnTo>
                    <a:pt x="2695" y="226"/>
                  </a:lnTo>
                  <a:lnTo>
                    <a:pt x="2682" y="204"/>
                  </a:lnTo>
                  <a:close/>
                  <a:moveTo>
                    <a:pt x="10934" y="140"/>
                  </a:moveTo>
                  <a:cubicBezTo>
                    <a:pt x="10941" y="140"/>
                    <a:pt x="10936" y="169"/>
                    <a:pt x="10918" y="198"/>
                  </a:cubicBezTo>
                  <a:cubicBezTo>
                    <a:pt x="10910" y="220"/>
                    <a:pt x="10906" y="231"/>
                    <a:pt x="10905" y="231"/>
                  </a:cubicBezTo>
                  <a:cubicBezTo>
                    <a:pt x="10903" y="231"/>
                    <a:pt x="10904" y="220"/>
                    <a:pt x="10905" y="198"/>
                  </a:cubicBezTo>
                  <a:cubicBezTo>
                    <a:pt x="10905" y="179"/>
                    <a:pt x="10905" y="157"/>
                    <a:pt x="10918" y="157"/>
                  </a:cubicBezTo>
                  <a:cubicBezTo>
                    <a:pt x="10925" y="145"/>
                    <a:pt x="10931" y="140"/>
                    <a:pt x="10934" y="140"/>
                  </a:cubicBezTo>
                  <a:close/>
                  <a:moveTo>
                    <a:pt x="1774" y="195"/>
                  </a:moveTo>
                  <a:lnTo>
                    <a:pt x="1774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5"/>
                    <a:pt x="1761" y="195"/>
                    <a:pt x="1774" y="195"/>
                  </a:cubicBezTo>
                  <a:close/>
                  <a:moveTo>
                    <a:pt x="2131" y="164"/>
                  </a:moveTo>
                  <a:cubicBezTo>
                    <a:pt x="2135" y="164"/>
                    <a:pt x="2132" y="174"/>
                    <a:pt x="2125" y="198"/>
                  </a:cubicBezTo>
                  <a:lnTo>
                    <a:pt x="2099" y="239"/>
                  </a:lnTo>
                  <a:cubicBezTo>
                    <a:pt x="2087" y="239"/>
                    <a:pt x="2099" y="220"/>
                    <a:pt x="2112" y="176"/>
                  </a:cubicBezTo>
                  <a:cubicBezTo>
                    <a:pt x="2122" y="168"/>
                    <a:pt x="2128" y="164"/>
                    <a:pt x="2131" y="164"/>
                  </a:cubicBezTo>
                  <a:close/>
                  <a:moveTo>
                    <a:pt x="2589" y="196"/>
                  </a:moveTo>
                  <a:cubicBezTo>
                    <a:pt x="2596" y="196"/>
                    <a:pt x="2601" y="215"/>
                    <a:pt x="2591" y="245"/>
                  </a:cubicBezTo>
                  <a:lnTo>
                    <a:pt x="2563" y="245"/>
                  </a:lnTo>
                  <a:cubicBezTo>
                    <a:pt x="2563" y="223"/>
                    <a:pt x="2566" y="204"/>
                    <a:pt x="2579" y="204"/>
                  </a:cubicBezTo>
                  <a:cubicBezTo>
                    <a:pt x="2582" y="198"/>
                    <a:pt x="2586" y="196"/>
                    <a:pt x="2589" y="196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9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5" y="229"/>
                  </a:moveTo>
                  <a:cubicBezTo>
                    <a:pt x="8160" y="229"/>
                    <a:pt x="8157" y="248"/>
                    <a:pt x="8157" y="248"/>
                  </a:cubicBezTo>
                  <a:cubicBezTo>
                    <a:pt x="8157" y="248"/>
                    <a:pt x="8157" y="270"/>
                    <a:pt x="8145" y="270"/>
                  </a:cubicBezTo>
                  <a:cubicBezTo>
                    <a:pt x="8138" y="258"/>
                    <a:pt x="8135" y="242"/>
                    <a:pt x="8132" y="229"/>
                  </a:cubicBezTo>
                  <a:close/>
                  <a:moveTo>
                    <a:pt x="3374" y="220"/>
                  </a:moveTo>
                  <a:cubicBezTo>
                    <a:pt x="3379" y="220"/>
                    <a:pt x="3386" y="230"/>
                    <a:pt x="3394" y="254"/>
                  </a:cubicBezTo>
                  <a:cubicBezTo>
                    <a:pt x="3394" y="276"/>
                    <a:pt x="3394" y="276"/>
                    <a:pt x="3381" y="276"/>
                  </a:cubicBezTo>
                  <a:cubicBezTo>
                    <a:pt x="3372" y="264"/>
                    <a:pt x="3369" y="248"/>
                    <a:pt x="3369" y="236"/>
                  </a:cubicBezTo>
                  <a:lnTo>
                    <a:pt x="3369" y="232"/>
                  </a:lnTo>
                  <a:cubicBezTo>
                    <a:pt x="3369" y="225"/>
                    <a:pt x="3371" y="220"/>
                    <a:pt x="3374" y="220"/>
                  </a:cubicBezTo>
                  <a:close/>
                  <a:moveTo>
                    <a:pt x="3485" y="236"/>
                  </a:moveTo>
                  <a:cubicBezTo>
                    <a:pt x="3485" y="254"/>
                    <a:pt x="3485" y="276"/>
                    <a:pt x="3472" y="276"/>
                  </a:cubicBezTo>
                  <a:lnTo>
                    <a:pt x="3460" y="254"/>
                  </a:lnTo>
                  <a:lnTo>
                    <a:pt x="3472" y="236"/>
                  </a:lnTo>
                  <a:close/>
                  <a:moveTo>
                    <a:pt x="7801" y="251"/>
                  </a:moveTo>
                  <a:cubicBezTo>
                    <a:pt x="7806" y="251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7" y="286"/>
                  </a:cubicBezTo>
                  <a:cubicBezTo>
                    <a:pt x="7769" y="286"/>
                    <a:pt x="7769" y="286"/>
                    <a:pt x="7784" y="267"/>
                  </a:cubicBezTo>
                  <a:cubicBezTo>
                    <a:pt x="7790" y="256"/>
                    <a:pt x="7797" y="251"/>
                    <a:pt x="7801" y="251"/>
                  </a:cubicBez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4" y="251"/>
                    <a:pt x="8671" y="264"/>
                    <a:pt x="8665" y="276"/>
                  </a:cubicBezTo>
                  <a:cubicBezTo>
                    <a:pt x="8665" y="276"/>
                    <a:pt x="8658" y="286"/>
                    <a:pt x="8653" y="286"/>
                  </a:cubicBezTo>
                  <a:cubicBezTo>
                    <a:pt x="8651" y="286"/>
                    <a:pt x="8649" y="284"/>
                    <a:pt x="8649" y="276"/>
                  </a:cubicBezTo>
                  <a:lnTo>
                    <a:pt x="8649" y="254"/>
                  </a:lnTo>
                  <a:cubicBezTo>
                    <a:pt x="8660" y="241"/>
                    <a:pt x="8670" y="226"/>
                    <a:pt x="8674" y="226"/>
                  </a:cubicBezTo>
                  <a:close/>
                  <a:moveTo>
                    <a:pt x="7888" y="267"/>
                  </a:moveTo>
                  <a:cubicBezTo>
                    <a:pt x="7900" y="267"/>
                    <a:pt x="7900" y="267"/>
                    <a:pt x="7900" y="289"/>
                  </a:cubicBezTo>
                  <a:lnTo>
                    <a:pt x="7888" y="289"/>
                  </a:lnTo>
                  <a:lnTo>
                    <a:pt x="7875" y="267"/>
                  </a:lnTo>
                  <a:close/>
                  <a:moveTo>
                    <a:pt x="8016" y="270"/>
                  </a:moveTo>
                  <a:cubicBezTo>
                    <a:pt x="8029" y="270"/>
                    <a:pt x="8029" y="270"/>
                    <a:pt x="8029" y="289"/>
                  </a:cubicBezTo>
                  <a:lnTo>
                    <a:pt x="8016" y="289"/>
                  </a:lnTo>
                  <a:lnTo>
                    <a:pt x="8004" y="270"/>
                  </a:lnTo>
                  <a:close/>
                  <a:moveTo>
                    <a:pt x="6462" y="251"/>
                  </a:moveTo>
                  <a:cubicBezTo>
                    <a:pt x="6462" y="270"/>
                    <a:pt x="6462" y="292"/>
                    <a:pt x="6449" y="292"/>
                  </a:cubicBezTo>
                  <a:lnTo>
                    <a:pt x="6437" y="292"/>
                  </a:lnTo>
                  <a:cubicBezTo>
                    <a:pt x="6437" y="276"/>
                    <a:pt x="6443" y="264"/>
                    <a:pt x="6449" y="251"/>
                  </a:cubicBezTo>
                  <a:close/>
                  <a:moveTo>
                    <a:pt x="5026" y="254"/>
                  </a:moveTo>
                  <a:cubicBezTo>
                    <a:pt x="5026" y="273"/>
                    <a:pt x="5023" y="295"/>
                    <a:pt x="5011" y="295"/>
                  </a:cubicBezTo>
                  <a:lnTo>
                    <a:pt x="4998" y="273"/>
                  </a:lnTo>
                  <a:lnTo>
                    <a:pt x="5011" y="254"/>
                  </a:lnTo>
                  <a:close/>
                  <a:moveTo>
                    <a:pt x="401" y="220"/>
                  </a:moveTo>
                  <a:cubicBezTo>
                    <a:pt x="417" y="220"/>
                    <a:pt x="429" y="220"/>
                    <a:pt x="429" y="239"/>
                  </a:cubicBezTo>
                  <a:lnTo>
                    <a:pt x="417" y="239"/>
                  </a:lnTo>
                  <a:cubicBezTo>
                    <a:pt x="417" y="233"/>
                    <a:pt x="415" y="231"/>
                    <a:pt x="414" y="231"/>
                  </a:cubicBezTo>
                  <a:lnTo>
                    <a:pt x="414" y="231"/>
                  </a:lnTo>
                  <a:cubicBezTo>
                    <a:pt x="410" y="231"/>
                    <a:pt x="405" y="245"/>
                    <a:pt x="417" y="261"/>
                  </a:cubicBezTo>
                  <a:lnTo>
                    <a:pt x="417" y="301"/>
                  </a:lnTo>
                  <a:cubicBezTo>
                    <a:pt x="401" y="301"/>
                    <a:pt x="388" y="283"/>
                    <a:pt x="388" y="261"/>
                  </a:cubicBezTo>
                  <a:cubicBezTo>
                    <a:pt x="376" y="220"/>
                    <a:pt x="376" y="220"/>
                    <a:pt x="401" y="220"/>
                  </a:cubicBezTo>
                  <a:close/>
                  <a:moveTo>
                    <a:pt x="3162" y="273"/>
                  </a:moveTo>
                  <a:cubicBezTo>
                    <a:pt x="3174" y="273"/>
                    <a:pt x="3174" y="295"/>
                    <a:pt x="3174" y="295"/>
                  </a:cubicBezTo>
                  <a:cubicBezTo>
                    <a:pt x="3174" y="301"/>
                    <a:pt x="3173" y="304"/>
                    <a:pt x="3171" y="304"/>
                  </a:cubicBezTo>
                  <a:cubicBezTo>
                    <a:pt x="3166" y="304"/>
                    <a:pt x="3157" y="295"/>
                    <a:pt x="3146" y="295"/>
                  </a:cubicBezTo>
                  <a:cubicBezTo>
                    <a:pt x="3134" y="273"/>
                    <a:pt x="3134" y="273"/>
                    <a:pt x="3162" y="273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5"/>
                    <a:pt x="2215" y="305"/>
                  </a:cubicBezTo>
                  <a:lnTo>
                    <a:pt x="2203" y="305"/>
                  </a:lnTo>
                  <a:cubicBezTo>
                    <a:pt x="2203" y="289"/>
                    <a:pt x="2206" y="273"/>
                    <a:pt x="2215" y="261"/>
                  </a:cubicBezTo>
                  <a:close/>
                  <a:moveTo>
                    <a:pt x="5920" y="264"/>
                  </a:moveTo>
                  <a:cubicBezTo>
                    <a:pt x="5945" y="264"/>
                    <a:pt x="5945" y="264"/>
                    <a:pt x="5945" y="286"/>
                  </a:cubicBezTo>
                  <a:cubicBezTo>
                    <a:pt x="5945" y="302"/>
                    <a:pt x="5931" y="306"/>
                    <a:pt x="5918" y="306"/>
                  </a:cubicBezTo>
                  <a:cubicBezTo>
                    <a:pt x="5913" y="306"/>
                    <a:pt x="5908" y="305"/>
                    <a:pt x="5904" y="305"/>
                  </a:cubicBezTo>
                  <a:cubicBezTo>
                    <a:pt x="5891" y="286"/>
                    <a:pt x="5907" y="264"/>
                    <a:pt x="5920" y="264"/>
                  </a:cubicBezTo>
                  <a:close/>
                  <a:moveTo>
                    <a:pt x="7987" y="299"/>
                  </a:moveTo>
                  <a:cubicBezTo>
                    <a:pt x="7985" y="299"/>
                    <a:pt x="7983" y="301"/>
                    <a:pt x="7978" y="308"/>
                  </a:cubicBezTo>
                  <a:cubicBezTo>
                    <a:pt x="7987" y="308"/>
                    <a:pt x="7990" y="299"/>
                    <a:pt x="7987" y="299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92"/>
                  </a:cubicBezTo>
                  <a:cubicBezTo>
                    <a:pt x="2939" y="292"/>
                    <a:pt x="2939" y="311"/>
                    <a:pt x="2927" y="311"/>
                  </a:cubicBezTo>
                  <a:cubicBezTo>
                    <a:pt x="2914" y="311"/>
                    <a:pt x="2902" y="292"/>
                    <a:pt x="2902" y="292"/>
                  </a:cubicBezTo>
                  <a:cubicBezTo>
                    <a:pt x="2902" y="270"/>
                    <a:pt x="2914" y="270"/>
                    <a:pt x="2914" y="270"/>
                  </a:cubicBezTo>
                  <a:close/>
                  <a:moveTo>
                    <a:pt x="1837" y="229"/>
                  </a:moveTo>
                  <a:cubicBezTo>
                    <a:pt x="1839" y="229"/>
                    <a:pt x="1839" y="239"/>
                    <a:pt x="1839" y="258"/>
                  </a:cubicBezTo>
                  <a:cubicBezTo>
                    <a:pt x="1842" y="283"/>
                    <a:pt x="1833" y="305"/>
                    <a:pt x="1814" y="320"/>
                  </a:cubicBezTo>
                  <a:lnTo>
                    <a:pt x="1786" y="320"/>
                  </a:lnTo>
                  <a:lnTo>
                    <a:pt x="1814" y="276"/>
                  </a:lnTo>
                  <a:cubicBezTo>
                    <a:pt x="1828" y="244"/>
                    <a:pt x="1834" y="229"/>
                    <a:pt x="1837" y="229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30"/>
                    <a:pt x="4312" y="330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92"/>
                  </a:moveTo>
                  <a:cubicBezTo>
                    <a:pt x="1166" y="292"/>
                    <a:pt x="1166" y="311"/>
                    <a:pt x="1141" y="333"/>
                  </a:cubicBezTo>
                  <a:lnTo>
                    <a:pt x="1115" y="333"/>
                  </a:lnTo>
                  <a:cubicBezTo>
                    <a:pt x="1119" y="311"/>
                    <a:pt x="1134" y="295"/>
                    <a:pt x="1153" y="292"/>
                  </a:cubicBezTo>
                  <a:close/>
                  <a:moveTo>
                    <a:pt x="4622" y="270"/>
                  </a:moveTo>
                  <a:cubicBezTo>
                    <a:pt x="4638" y="270"/>
                    <a:pt x="4638" y="270"/>
                    <a:pt x="4638" y="292"/>
                  </a:cubicBezTo>
                  <a:cubicBezTo>
                    <a:pt x="4635" y="305"/>
                    <a:pt x="4632" y="320"/>
                    <a:pt x="4622" y="333"/>
                  </a:cubicBezTo>
                  <a:cubicBezTo>
                    <a:pt x="4610" y="333"/>
                    <a:pt x="4622" y="292"/>
                    <a:pt x="4622" y="270"/>
                  </a:cubicBezTo>
                  <a:close/>
                  <a:moveTo>
                    <a:pt x="2488" y="326"/>
                  </a:moveTo>
                  <a:lnTo>
                    <a:pt x="2488" y="348"/>
                  </a:lnTo>
                  <a:cubicBezTo>
                    <a:pt x="2478" y="348"/>
                    <a:pt x="2469" y="358"/>
                    <a:pt x="2464" y="358"/>
                  </a:cubicBezTo>
                  <a:cubicBezTo>
                    <a:pt x="2461" y="358"/>
                    <a:pt x="2460" y="356"/>
                    <a:pt x="2460" y="348"/>
                  </a:cubicBezTo>
                  <a:cubicBezTo>
                    <a:pt x="2447" y="348"/>
                    <a:pt x="2472" y="326"/>
                    <a:pt x="2488" y="326"/>
                  </a:cubicBezTo>
                  <a:close/>
                  <a:moveTo>
                    <a:pt x="7850" y="368"/>
                  </a:moveTo>
                  <a:cubicBezTo>
                    <a:pt x="7850" y="369"/>
                    <a:pt x="7850" y="370"/>
                    <a:pt x="7850" y="370"/>
                  </a:cubicBezTo>
                  <a:cubicBezTo>
                    <a:pt x="7850" y="371"/>
                    <a:pt x="7850" y="371"/>
                    <a:pt x="7850" y="371"/>
                  </a:cubicBezTo>
                  <a:lnTo>
                    <a:pt x="7850" y="371"/>
                  </a:lnTo>
                  <a:cubicBezTo>
                    <a:pt x="7850" y="370"/>
                    <a:pt x="7850" y="369"/>
                    <a:pt x="7850" y="368"/>
                  </a:cubicBezTo>
                  <a:close/>
                  <a:moveTo>
                    <a:pt x="1212" y="325"/>
                  </a:moveTo>
                  <a:cubicBezTo>
                    <a:pt x="1199" y="325"/>
                    <a:pt x="1191" y="339"/>
                    <a:pt x="1191" y="355"/>
                  </a:cubicBezTo>
                  <a:cubicBezTo>
                    <a:pt x="1191" y="374"/>
                    <a:pt x="1203" y="374"/>
                    <a:pt x="1231" y="377"/>
                  </a:cubicBezTo>
                  <a:cubicBezTo>
                    <a:pt x="1244" y="377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8" y="325"/>
                    <a:pt x="1212" y="325"/>
                  </a:cubicBezTo>
                  <a:close/>
                  <a:moveTo>
                    <a:pt x="7850" y="371"/>
                  </a:moveTo>
                  <a:cubicBezTo>
                    <a:pt x="7851" y="379"/>
                    <a:pt x="7854" y="383"/>
                    <a:pt x="7854" y="383"/>
                  </a:cubicBezTo>
                  <a:cubicBezTo>
                    <a:pt x="7855" y="383"/>
                    <a:pt x="7855" y="378"/>
                    <a:pt x="7850" y="371"/>
                  </a:cubicBezTo>
                  <a:close/>
                  <a:moveTo>
                    <a:pt x="3291" y="52"/>
                  </a:moveTo>
                  <a:cubicBezTo>
                    <a:pt x="3286" y="52"/>
                    <a:pt x="3284" y="62"/>
                    <a:pt x="3293" y="85"/>
                  </a:cubicBezTo>
                  <a:cubicBezTo>
                    <a:pt x="3293" y="126"/>
                    <a:pt x="3293" y="126"/>
                    <a:pt x="3265" y="126"/>
                  </a:cubicBezTo>
                  <a:cubicBezTo>
                    <a:pt x="3253" y="126"/>
                    <a:pt x="3240" y="126"/>
                    <a:pt x="3240" y="107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7" y="148"/>
                    <a:pt x="3124" y="189"/>
                  </a:cubicBezTo>
                  <a:cubicBezTo>
                    <a:pt x="3124" y="209"/>
                    <a:pt x="3124" y="219"/>
                    <a:pt x="3123" y="219"/>
                  </a:cubicBezTo>
                  <a:cubicBezTo>
                    <a:pt x="3121" y="219"/>
                    <a:pt x="3118" y="209"/>
                    <a:pt x="3112" y="189"/>
                  </a:cubicBezTo>
                  <a:cubicBezTo>
                    <a:pt x="3112" y="167"/>
                    <a:pt x="3096" y="167"/>
                    <a:pt x="3083" y="167"/>
                  </a:cubicBezTo>
                  <a:cubicBezTo>
                    <a:pt x="3083" y="174"/>
                    <a:pt x="3082" y="176"/>
                    <a:pt x="3081" y="176"/>
                  </a:cubicBezTo>
                  <a:cubicBezTo>
                    <a:pt x="3078" y="176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2" y="145"/>
                  </a:cubicBezTo>
                  <a:lnTo>
                    <a:pt x="3112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5"/>
                    <a:pt x="3046" y="126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4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2" y="123"/>
                    <a:pt x="2889" y="123"/>
                    <a:pt x="2889" y="145"/>
                  </a:cubicBezTo>
                  <a:cubicBezTo>
                    <a:pt x="2892" y="167"/>
                    <a:pt x="2874" y="185"/>
                    <a:pt x="2852" y="185"/>
                  </a:cubicBezTo>
                  <a:cubicBezTo>
                    <a:pt x="2841" y="193"/>
                    <a:pt x="2835" y="198"/>
                    <a:pt x="2831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6" y="142"/>
                  </a:cubicBezTo>
                  <a:cubicBezTo>
                    <a:pt x="2786" y="142"/>
                    <a:pt x="2773" y="142"/>
                    <a:pt x="2761" y="120"/>
                  </a:cubicBezTo>
                  <a:cubicBezTo>
                    <a:pt x="2757" y="114"/>
                    <a:pt x="2755" y="112"/>
                    <a:pt x="2753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2"/>
                    <a:pt x="2748" y="182"/>
                  </a:cubicBezTo>
                  <a:cubicBezTo>
                    <a:pt x="2736" y="182"/>
                    <a:pt x="2723" y="142"/>
                    <a:pt x="2723" y="120"/>
                  </a:cubicBezTo>
                  <a:cubicBezTo>
                    <a:pt x="2717" y="99"/>
                    <a:pt x="2714" y="89"/>
                    <a:pt x="2712" y="89"/>
                  </a:cubicBezTo>
                  <a:cubicBezTo>
                    <a:pt x="2710" y="89"/>
                    <a:pt x="2709" y="99"/>
                    <a:pt x="2707" y="120"/>
                  </a:cubicBezTo>
                  <a:cubicBezTo>
                    <a:pt x="2707" y="135"/>
                    <a:pt x="2701" y="151"/>
                    <a:pt x="2689" y="151"/>
                  </a:cubicBezTo>
                  <a:cubicBezTo>
                    <a:pt x="2683" y="151"/>
                    <a:pt x="2677" y="148"/>
                    <a:pt x="2670" y="142"/>
                  </a:cubicBezTo>
                  <a:cubicBezTo>
                    <a:pt x="2645" y="142"/>
                    <a:pt x="2617" y="142"/>
                    <a:pt x="2620" y="120"/>
                  </a:cubicBezTo>
                  <a:cubicBezTo>
                    <a:pt x="2614" y="112"/>
                    <a:pt x="2610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0" y="134"/>
                    <a:pt x="2548" y="129"/>
                    <a:pt x="2529" y="120"/>
                  </a:cubicBezTo>
                  <a:cubicBezTo>
                    <a:pt x="2495" y="97"/>
                    <a:pt x="2479" y="86"/>
                    <a:pt x="2471" y="86"/>
                  </a:cubicBezTo>
                  <a:cubicBezTo>
                    <a:pt x="2463" y="86"/>
                    <a:pt x="2463" y="97"/>
                    <a:pt x="2463" y="117"/>
                  </a:cubicBezTo>
                  <a:cubicBezTo>
                    <a:pt x="2463" y="129"/>
                    <a:pt x="2463" y="142"/>
                    <a:pt x="2461" y="142"/>
                  </a:cubicBezTo>
                  <a:cubicBezTo>
                    <a:pt x="2459" y="142"/>
                    <a:pt x="2456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8"/>
                  </a:cubicBezTo>
                  <a:cubicBezTo>
                    <a:pt x="2388" y="164"/>
                    <a:pt x="2381" y="192"/>
                    <a:pt x="2385" y="220"/>
                  </a:cubicBezTo>
                  <a:cubicBezTo>
                    <a:pt x="2385" y="246"/>
                    <a:pt x="2385" y="256"/>
                    <a:pt x="2380" y="256"/>
                  </a:cubicBezTo>
                  <a:cubicBezTo>
                    <a:pt x="2376" y="256"/>
                    <a:pt x="2370" y="251"/>
                    <a:pt x="2360" y="242"/>
                  </a:cubicBezTo>
                  <a:cubicBezTo>
                    <a:pt x="2347" y="242"/>
                    <a:pt x="2331" y="220"/>
                    <a:pt x="2334" y="201"/>
                  </a:cubicBezTo>
                  <a:cubicBezTo>
                    <a:pt x="2334" y="179"/>
                    <a:pt x="2347" y="179"/>
                    <a:pt x="2347" y="179"/>
                  </a:cubicBezTo>
                  <a:lnTo>
                    <a:pt x="2360" y="179"/>
                  </a:lnTo>
                  <a:cubicBezTo>
                    <a:pt x="2360" y="157"/>
                    <a:pt x="2360" y="138"/>
                    <a:pt x="2334" y="138"/>
                  </a:cubicBezTo>
                  <a:cubicBezTo>
                    <a:pt x="2326" y="127"/>
                    <a:pt x="2319" y="122"/>
                    <a:pt x="2314" y="122"/>
                  </a:cubicBezTo>
                  <a:cubicBezTo>
                    <a:pt x="2309" y="122"/>
                    <a:pt x="2306" y="126"/>
                    <a:pt x="2306" y="135"/>
                  </a:cubicBezTo>
                  <a:cubicBezTo>
                    <a:pt x="2294" y="117"/>
                    <a:pt x="2269" y="117"/>
                    <a:pt x="2244" y="113"/>
                  </a:cubicBezTo>
                  <a:cubicBezTo>
                    <a:pt x="2215" y="113"/>
                    <a:pt x="2178" y="113"/>
                    <a:pt x="2165" y="95"/>
                  </a:cubicBezTo>
                  <a:cubicBezTo>
                    <a:pt x="2158" y="94"/>
                    <a:pt x="2152" y="93"/>
                    <a:pt x="2147" y="93"/>
                  </a:cubicBezTo>
                  <a:cubicBezTo>
                    <a:pt x="2134" y="93"/>
                    <a:pt x="2128" y="97"/>
                    <a:pt x="2128" y="113"/>
                  </a:cubicBezTo>
                  <a:cubicBezTo>
                    <a:pt x="2126" y="138"/>
                    <a:pt x="2121" y="147"/>
                    <a:pt x="2117" y="147"/>
                  </a:cubicBezTo>
                  <a:cubicBezTo>
                    <a:pt x="2114" y="147"/>
                    <a:pt x="2112" y="143"/>
                    <a:pt x="2112" y="135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5"/>
                    <a:pt x="1918" y="110"/>
                  </a:cubicBezTo>
                  <a:lnTo>
                    <a:pt x="1893" y="110"/>
                  </a:lnTo>
                  <a:cubicBezTo>
                    <a:pt x="1880" y="99"/>
                    <a:pt x="1854" y="94"/>
                    <a:pt x="1830" y="94"/>
                  </a:cubicBezTo>
                  <a:cubicBezTo>
                    <a:pt x="1806" y="94"/>
                    <a:pt x="1783" y="99"/>
                    <a:pt x="1777" y="110"/>
                  </a:cubicBezTo>
                  <a:lnTo>
                    <a:pt x="1739" y="110"/>
                  </a:lnTo>
                  <a:cubicBezTo>
                    <a:pt x="1724" y="99"/>
                    <a:pt x="1714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4" y="138"/>
                  </a:cubicBezTo>
                  <a:cubicBezTo>
                    <a:pt x="1673" y="138"/>
                    <a:pt x="1673" y="135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9"/>
                  </a:cubicBezTo>
                  <a:cubicBezTo>
                    <a:pt x="1543" y="134"/>
                    <a:pt x="1532" y="136"/>
                    <a:pt x="1525" y="136"/>
                  </a:cubicBezTo>
                  <a:cubicBezTo>
                    <a:pt x="1504" y="136"/>
                    <a:pt x="1504" y="121"/>
                    <a:pt x="1504" y="107"/>
                  </a:cubicBezTo>
                  <a:cubicBezTo>
                    <a:pt x="1510" y="87"/>
                    <a:pt x="1508" y="76"/>
                    <a:pt x="1502" y="76"/>
                  </a:cubicBezTo>
                  <a:cubicBezTo>
                    <a:pt x="1496" y="76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5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6" y="104"/>
                    <a:pt x="1413" y="126"/>
                  </a:cubicBezTo>
                  <a:cubicBezTo>
                    <a:pt x="1401" y="145"/>
                    <a:pt x="1401" y="170"/>
                    <a:pt x="1413" y="189"/>
                  </a:cubicBezTo>
                  <a:cubicBezTo>
                    <a:pt x="1426" y="211"/>
                    <a:pt x="1413" y="211"/>
                    <a:pt x="1401" y="211"/>
                  </a:cubicBezTo>
                  <a:cubicBezTo>
                    <a:pt x="1379" y="195"/>
                    <a:pt x="1372" y="167"/>
                    <a:pt x="1388" y="148"/>
                  </a:cubicBezTo>
                  <a:cubicBezTo>
                    <a:pt x="1401" y="148"/>
                    <a:pt x="1401" y="126"/>
                    <a:pt x="1401" y="104"/>
                  </a:cubicBezTo>
                  <a:cubicBezTo>
                    <a:pt x="1401" y="101"/>
                    <a:pt x="1399" y="99"/>
                    <a:pt x="1395" y="99"/>
                  </a:cubicBezTo>
                  <a:cubicBezTo>
                    <a:pt x="1379" y="99"/>
                    <a:pt x="1333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6"/>
                    <a:pt x="1272" y="123"/>
                  </a:cubicBezTo>
                  <a:cubicBezTo>
                    <a:pt x="1247" y="123"/>
                    <a:pt x="1231" y="123"/>
                    <a:pt x="1231" y="145"/>
                  </a:cubicBezTo>
                  <a:cubicBezTo>
                    <a:pt x="1231" y="167"/>
                    <a:pt x="1231" y="185"/>
                    <a:pt x="1219" y="185"/>
                  </a:cubicBezTo>
                  <a:cubicBezTo>
                    <a:pt x="1231" y="185"/>
                    <a:pt x="1231" y="207"/>
                    <a:pt x="1231" y="229"/>
                  </a:cubicBezTo>
                  <a:cubicBezTo>
                    <a:pt x="1219" y="217"/>
                    <a:pt x="1203" y="201"/>
                    <a:pt x="1194" y="185"/>
                  </a:cubicBezTo>
                  <a:cubicBezTo>
                    <a:pt x="1176" y="147"/>
                    <a:pt x="1139" y="123"/>
                    <a:pt x="1098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5" y="123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10"/>
                    <a:pt x="930" y="104"/>
                    <a:pt x="922" y="104"/>
                  </a:cubicBezTo>
                  <a:cubicBezTo>
                    <a:pt x="914" y="104"/>
                    <a:pt x="909" y="109"/>
                    <a:pt x="909" y="120"/>
                  </a:cubicBezTo>
                  <a:cubicBezTo>
                    <a:pt x="904" y="127"/>
                    <a:pt x="900" y="129"/>
                    <a:pt x="896" y="129"/>
                  </a:cubicBezTo>
                  <a:cubicBezTo>
                    <a:pt x="888" y="129"/>
                    <a:pt x="879" y="120"/>
                    <a:pt x="871" y="120"/>
                  </a:cubicBezTo>
                  <a:cubicBezTo>
                    <a:pt x="858" y="101"/>
                    <a:pt x="851" y="91"/>
                    <a:pt x="849" y="91"/>
                  </a:cubicBezTo>
                  <a:lnTo>
                    <a:pt x="849" y="91"/>
                  </a:lnTo>
                  <a:cubicBezTo>
                    <a:pt x="846" y="91"/>
                    <a:pt x="850" y="107"/>
                    <a:pt x="858" y="142"/>
                  </a:cubicBezTo>
                  <a:cubicBezTo>
                    <a:pt x="858" y="160"/>
                    <a:pt x="874" y="179"/>
                    <a:pt x="896" y="182"/>
                  </a:cubicBezTo>
                  <a:lnTo>
                    <a:pt x="934" y="182"/>
                  </a:lnTo>
                  <a:lnTo>
                    <a:pt x="896" y="204"/>
                  </a:lnTo>
                  <a:cubicBezTo>
                    <a:pt x="874" y="207"/>
                    <a:pt x="858" y="223"/>
                    <a:pt x="855" y="245"/>
                  </a:cubicBezTo>
                  <a:cubicBezTo>
                    <a:pt x="855" y="245"/>
                    <a:pt x="855" y="264"/>
                    <a:pt x="845" y="264"/>
                  </a:cubicBezTo>
                  <a:cubicBezTo>
                    <a:pt x="844" y="264"/>
                    <a:pt x="844" y="264"/>
                    <a:pt x="843" y="264"/>
                  </a:cubicBezTo>
                  <a:cubicBezTo>
                    <a:pt x="843" y="264"/>
                    <a:pt x="843" y="245"/>
                    <a:pt x="843" y="223"/>
                  </a:cubicBezTo>
                  <a:cubicBezTo>
                    <a:pt x="855" y="204"/>
                    <a:pt x="858" y="182"/>
                    <a:pt x="855" y="160"/>
                  </a:cubicBezTo>
                  <a:cubicBezTo>
                    <a:pt x="847" y="135"/>
                    <a:pt x="830" y="117"/>
                    <a:pt x="818" y="117"/>
                  </a:cubicBezTo>
                  <a:cubicBezTo>
                    <a:pt x="810" y="117"/>
                    <a:pt x="805" y="123"/>
                    <a:pt x="805" y="138"/>
                  </a:cubicBezTo>
                  <a:cubicBezTo>
                    <a:pt x="793" y="138"/>
                    <a:pt x="793" y="138"/>
                    <a:pt x="780" y="120"/>
                  </a:cubicBezTo>
                  <a:cubicBezTo>
                    <a:pt x="780" y="110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8"/>
                  </a:cubicBezTo>
                  <a:cubicBezTo>
                    <a:pt x="746" y="159"/>
                    <a:pt x="739" y="169"/>
                    <a:pt x="733" y="169"/>
                  </a:cubicBezTo>
                  <a:cubicBezTo>
                    <a:pt x="727" y="169"/>
                    <a:pt x="721" y="159"/>
                    <a:pt x="714" y="138"/>
                  </a:cubicBezTo>
                  <a:cubicBezTo>
                    <a:pt x="699" y="114"/>
                    <a:pt x="674" y="103"/>
                    <a:pt x="656" y="103"/>
                  </a:cubicBezTo>
                  <a:cubicBezTo>
                    <a:pt x="644" y="103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5"/>
                  </a:cubicBezTo>
                  <a:cubicBezTo>
                    <a:pt x="580" y="126"/>
                    <a:pt x="573" y="121"/>
                    <a:pt x="565" y="121"/>
                  </a:cubicBezTo>
                  <a:cubicBezTo>
                    <a:pt x="558" y="121"/>
                    <a:pt x="551" y="126"/>
                    <a:pt x="545" y="135"/>
                  </a:cubicBezTo>
                  <a:cubicBezTo>
                    <a:pt x="545" y="122"/>
                    <a:pt x="539" y="107"/>
                    <a:pt x="531" y="107"/>
                  </a:cubicBezTo>
                  <a:cubicBezTo>
                    <a:pt x="527" y="107"/>
                    <a:pt x="524" y="110"/>
                    <a:pt x="520" y="117"/>
                  </a:cubicBezTo>
                  <a:cubicBezTo>
                    <a:pt x="520" y="117"/>
                    <a:pt x="507" y="117"/>
                    <a:pt x="520" y="135"/>
                  </a:cubicBezTo>
                  <a:cubicBezTo>
                    <a:pt x="520" y="135"/>
                    <a:pt x="507" y="157"/>
                    <a:pt x="495" y="176"/>
                  </a:cubicBez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5"/>
                    <a:pt x="429" y="157"/>
                  </a:cubicBezTo>
                  <a:lnTo>
                    <a:pt x="404" y="113"/>
                  </a:lnTo>
                  <a:cubicBezTo>
                    <a:pt x="404" y="135"/>
                    <a:pt x="404" y="154"/>
                    <a:pt x="404" y="154"/>
                  </a:cubicBezTo>
                  <a:cubicBezTo>
                    <a:pt x="392" y="154"/>
                    <a:pt x="379" y="154"/>
                    <a:pt x="379" y="135"/>
                  </a:cubicBezTo>
                  <a:cubicBezTo>
                    <a:pt x="379" y="113"/>
                    <a:pt x="379" y="113"/>
                    <a:pt x="366" y="113"/>
                  </a:cubicBezTo>
                  <a:cubicBezTo>
                    <a:pt x="366" y="113"/>
                    <a:pt x="351" y="113"/>
                    <a:pt x="351" y="135"/>
                  </a:cubicBezTo>
                  <a:cubicBezTo>
                    <a:pt x="351" y="159"/>
                    <a:pt x="351" y="169"/>
                    <a:pt x="348" y="169"/>
                  </a:cubicBezTo>
                  <a:cubicBezTo>
                    <a:pt x="347" y="169"/>
                    <a:pt x="344" y="163"/>
                    <a:pt x="338" y="154"/>
                  </a:cubicBezTo>
                  <a:cubicBezTo>
                    <a:pt x="332" y="134"/>
                    <a:pt x="326" y="124"/>
                    <a:pt x="319" y="124"/>
                  </a:cubicBezTo>
                  <a:cubicBezTo>
                    <a:pt x="313" y="124"/>
                    <a:pt x="307" y="134"/>
                    <a:pt x="301" y="154"/>
                  </a:cubicBezTo>
                  <a:cubicBezTo>
                    <a:pt x="301" y="175"/>
                    <a:pt x="301" y="185"/>
                    <a:pt x="299" y="185"/>
                  </a:cubicBezTo>
                  <a:cubicBezTo>
                    <a:pt x="298" y="185"/>
                    <a:pt x="294" y="175"/>
                    <a:pt x="288" y="154"/>
                  </a:cubicBezTo>
                  <a:cubicBezTo>
                    <a:pt x="288" y="132"/>
                    <a:pt x="276" y="113"/>
                    <a:pt x="260" y="113"/>
                  </a:cubicBezTo>
                  <a:lnTo>
                    <a:pt x="260" y="132"/>
                  </a:lnTo>
                  <a:cubicBezTo>
                    <a:pt x="260" y="158"/>
                    <a:pt x="256" y="169"/>
                    <a:pt x="250" y="169"/>
                  </a:cubicBezTo>
                  <a:cubicBezTo>
                    <a:pt x="245" y="169"/>
                    <a:pt x="240" y="163"/>
                    <a:pt x="235" y="154"/>
                  </a:cubicBezTo>
                  <a:cubicBezTo>
                    <a:pt x="235" y="143"/>
                    <a:pt x="232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72" y="154"/>
                    <a:pt x="156" y="154"/>
                    <a:pt x="156" y="132"/>
                  </a:cubicBezTo>
                  <a:cubicBezTo>
                    <a:pt x="156" y="112"/>
                    <a:pt x="156" y="102"/>
                    <a:pt x="155" y="102"/>
                  </a:cubicBezTo>
                  <a:cubicBezTo>
                    <a:pt x="153" y="102"/>
                    <a:pt x="150" y="112"/>
                    <a:pt x="144" y="132"/>
                  </a:cubicBezTo>
                  <a:cubicBezTo>
                    <a:pt x="138" y="143"/>
                    <a:pt x="135" y="149"/>
                    <a:pt x="130" y="149"/>
                  </a:cubicBezTo>
                  <a:cubicBezTo>
                    <a:pt x="125" y="149"/>
                    <a:pt x="119" y="143"/>
                    <a:pt x="106" y="132"/>
                  </a:cubicBezTo>
                  <a:cubicBezTo>
                    <a:pt x="100" y="121"/>
                    <a:pt x="97" y="116"/>
                    <a:pt x="94" y="116"/>
                  </a:cubicBezTo>
                  <a:cubicBezTo>
                    <a:pt x="91" y="116"/>
                    <a:pt x="88" y="121"/>
                    <a:pt x="81" y="132"/>
                  </a:cubicBezTo>
                  <a:cubicBezTo>
                    <a:pt x="81" y="173"/>
                    <a:pt x="81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81" y="214"/>
                  </a:lnTo>
                  <a:cubicBezTo>
                    <a:pt x="59" y="214"/>
                    <a:pt x="41" y="220"/>
                    <a:pt x="28" y="236"/>
                  </a:cubicBezTo>
                  <a:cubicBezTo>
                    <a:pt x="5" y="253"/>
                    <a:pt x="1" y="283"/>
                    <a:pt x="14" y="283"/>
                  </a:cubicBezTo>
                  <a:cubicBezTo>
                    <a:pt x="18" y="283"/>
                    <a:pt x="22" y="281"/>
                    <a:pt x="28" y="276"/>
                  </a:cubicBezTo>
                  <a:lnTo>
                    <a:pt x="41" y="298"/>
                  </a:lnTo>
                  <a:cubicBezTo>
                    <a:pt x="41" y="330"/>
                    <a:pt x="47" y="345"/>
                    <a:pt x="53" y="345"/>
                  </a:cubicBezTo>
                  <a:cubicBezTo>
                    <a:pt x="59" y="345"/>
                    <a:pt x="66" y="330"/>
                    <a:pt x="66" y="298"/>
                  </a:cubicBezTo>
                  <a:cubicBezTo>
                    <a:pt x="66" y="264"/>
                    <a:pt x="66" y="248"/>
                    <a:pt x="68" y="248"/>
                  </a:cubicBezTo>
                  <a:cubicBezTo>
                    <a:pt x="69" y="248"/>
                    <a:pt x="73" y="258"/>
                    <a:pt x="78" y="276"/>
                  </a:cubicBezTo>
                  <a:cubicBezTo>
                    <a:pt x="78" y="320"/>
                    <a:pt x="91" y="320"/>
                    <a:pt x="103" y="320"/>
                  </a:cubicBezTo>
                  <a:cubicBezTo>
                    <a:pt x="116" y="320"/>
                    <a:pt x="116" y="320"/>
                    <a:pt x="116" y="342"/>
                  </a:cubicBezTo>
                  <a:cubicBezTo>
                    <a:pt x="116" y="361"/>
                    <a:pt x="128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3"/>
                    <a:pt x="153" y="349"/>
                    <a:pt x="156" y="349"/>
                  </a:cubicBezTo>
                  <a:cubicBezTo>
                    <a:pt x="162" y="349"/>
                    <a:pt x="174" y="359"/>
                    <a:pt x="182" y="383"/>
                  </a:cubicBezTo>
                  <a:cubicBezTo>
                    <a:pt x="187" y="392"/>
                    <a:pt x="190" y="397"/>
                    <a:pt x="192" y="397"/>
                  </a:cubicBezTo>
                  <a:cubicBezTo>
                    <a:pt x="194" y="397"/>
                    <a:pt x="194" y="387"/>
                    <a:pt x="194" y="361"/>
                  </a:cubicBezTo>
                  <a:cubicBezTo>
                    <a:pt x="194" y="341"/>
                    <a:pt x="200" y="331"/>
                    <a:pt x="208" y="331"/>
                  </a:cubicBezTo>
                  <a:cubicBezTo>
                    <a:pt x="216" y="331"/>
                    <a:pt x="227" y="342"/>
                    <a:pt x="235" y="364"/>
                  </a:cubicBezTo>
                  <a:lnTo>
                    <a:pt x="260" y="364"/>
                  </a:lnTo>
                  <a:cubicBezTo>
                    <a:pt x="272" y="364"/>
                    <a:pt x="272" y="342"/>
                    <a:pt x="272" y="320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7" y="287"/>
                    <a:pt x="280" y="292"/>
                    <a:pt x="285" y="301"/>
                  </a:cubicBezTo>
                  <a:cubicBezTo>
                    <a:pt x="294" y="314"/>
                    <a:pt x="298" y="326"/>
                    <a:pt x="298" y="342"/>
                  </a:cubicBezTo>
                  <a:cubicBezTo>
                    <a:pt x="298" y="364"/>
                    <a:pt x="310" y="364"/>
                    <a:pt x="323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2" y="364"/>
                    <a:pt x="374" y="374"/>
                    <a:pt x="375" y="374"/>
                  </a:cubicBezTo>
                  <a:cubicBezTo>
                    <a:pt x="376" y="374"/>
                    <a:pt x="376" y="371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9" y="390"/>
                    <a:pt x="424" y="392"/>
                    <a:pt x="430" y="392"/>
                  </a:cubicBezTo>
                  <a:cubicBezTo>
                    <a:pt x="453" y="392"/>
                    <a:pt x="472" y="357"/>
                    <a:pt x="442" y="323"/>
                  </a:cubicBezTo>
                  <a:lnTo>
                    <a:pt x="454" y="323"/>
                  </a:lnTo>
                  <a:cubicBezTo>
                    <a:pt x="467" y="323"/>
                    <a:pt x="467" y="301"/>
                    <a:pt x="467" y="301"/>
                  </a:cubicBezTo>
                  <a:cubicBezTo>
                    <a:pt x="467" y="283"/>
                    <a:pt x="479" y="283"/>
                    <a:pt x="492" y="283"/>
                  </a:cubicBezTo>
                  <a:lnTo>
                    <a:pt x="492" y="323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4" y="371"/>
                    <a:pt x="520" y="345"/>
                  </a:cubicBezTo>
                  <a:lnTo>
                    <a:pt x="520" y="367"/>
                  </a:lnTo>
                  <a:cubicBezTo>
                    <a:pt x="520" y="377"/>
                    <a:pt x="523" y="381"/>
                    <a:pt x="529" y="381"/>
                  </a:cubicBezTo>
                  <a:cubicBezTo>
                    <a:pt x="536" y="381"/>
                    <a:pt x="545" y="377"/>
                    <a:pt x="558" y="367"/>
                  </a:cubicBezTo>
                  <a:cubicBezTo>
                    <a:pt x="570" y="367"/>
                    <a:pt x="583" y="326"/>
                    <a:pt x="583" y="305"/>
                  </a:cubicBezTo>
                  <a:cubicBezTo>
                    <a:pt x="583" y="283"/>
                    <a:pt x="595" y="283"/>
                    <a:pt x="595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09" y="325"/>
                    <a:pt x="616" y="335"/>
                    <a:pt x="624" y="335"/>
                  </a:cubicBezTo>
                  <a:cubicBezTo>
                    <a:pt x="632" y="335"/>
                    <a:pt x="642" y="325"/>
                    <a:pt x="649" y="305"/>
                  </a:cubicBezTo>
                  <a:lnTo>
                    <a:pt x="649" y="326"/>
                  </a:lnTo>
                  <a:cubicBezTo>
                    <a:pt x="649" y="340"/>
                    <a:pt x="655" y="356"/>
                    <a:pt x="684" y="356"/>
                  </a:cubicBezTo>
                  <a:cubicBezTo>
                    <a:pt x="695" y="356"/>
                    <a:pt x="709" y="354"/>
                    <a:pt x="727" y="348"/>
                  </a:cubicBezTo>
                  <a:cubicBezTo>
                    <a:pt x="777" y="348"/>
                    <a:pt x="818" y="348"/>
                    <a:pt x="818" y="370"/>
                  </a:cubicBezTo>
                  <a:cubicBezTo>
                    <a:pt x="818" y="374"/>
                    <a:pt x="819" y="375"/>
                    <a:pt x="822" y="375"/>
                  </a:cubicBezTo>
                  <a:cubicBezTo>
                    <a:pt x="834" y="375"/>
                    <a:pt x="872" y="341"/>
                    <a:pt x="893" y="308"/>
                  </a:cubicBezTo>
                  <a:cubicBezTo>
                    <a:pt x="893" y="330"/>
                    <a:pt x="909" y="330"/>
                    <a:pt x="934" y="330"/>
                  </a:cubicBezTo>
                  <a:cubicBezTo>
                    <a:pt x="971" y="330"/>
                    <a:pt x="971" y="330"/>
                    <a:pt x="971" y="352"/>
                  </a:cubicBezTo>
                  <a:cubicBezTo>
                    <a:pt x="965" y="372"/>
                    <a:pt x="962" y="382"/>
                    <a:pt x="963" y="382"/>
                  </a:cubicBezTo>
                  <a:cubicBezTo>
                    <a:pt x="965" y="382"/>
                    <a:pt x="971" y="372"/>
                    <a:pt x="984" y="352"/>
                  </a:cubicBezTo>
                  <a:cubicBezTo>
                    <a:pt x="990" y="335"/>
                    <a:pt x="999" y="328"/>
                    <a:pt x="1008" y="328"/>
                  </a:cubicBezTo>
                  <a:cubicBezTo>
                    <a:pt x="1023" y="328"/>
                    <a:pt x="1037" y="346"/>
                    <a:pt x="1037" y="374"/>
                  </a:cubicBezTo>
                  <a:cubicBezTo>
                    <a:pt x="1037" y="392"/>
                    <a:pt x="1050" y="392"/>
                    <a:pt x="1075" y="392"/>
                  </a:cubicBezTo>
                  <a:cubicBezTo>
                    <a:pt x="1087" y="374"/>
                    <a:pt x="1115" y="374"/>
                    <a:pt x="1141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78" y="294"/>
                    <a:pt x="1190" y="292"/>
                    <a:pt x="1210" y="292"/>
                  </a:cubicBezTo>
                  <a:cubicBezTo>
                    <a:pt x="1213" y="292"/>
                    <a:pt x="1216" y="292"/>
                    <a:pt x="1219" y="292"/>
                  </a:cubicBezTo>
                  <a:cubicBezTo>
                    <a:pt x="1231" y="292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2" y="333"/>
                    <a:pt x="1297" y="333"/>
                    <a:pt x="1297" y="355"/>
                  </a:cubicBezTo>
                  <a:cubicBezTo>
                    <a:pt x="1303" y="367"/>
                    <a:pt x="1319" y="377"/>
                    <a:pt x="1335" y="377"/>
                  </a:cubicBezTo>
                  <a:cubicBezTo>
                    <a:pt x="1360" y="377"/>
                    <a:pt x="1385" y="377"/>
                    <a:pt x="1385" y="399"/>
                  </a:cubicBezTo>
                  <a:cubicBezTo>
                    <a:pt x="1401" y="399"/>
                    <a:pt x="1401" y="399"/>
                    <a:pt x="1401" y="377"/>
                  </a:cubicBezTo>
                  <a:cubicBezTo>
                    <a:pt x="1401" y="362"/>
                    <a:pt x="1406" y="348"/>
                    <a:pt x="1426" y="348"/>
                  </a:cubicBezTo>
                  <a:cubicBezTo>
                    <a:pt x="1435" y="348"/>
                    <a:pt x="1447" y="351"/>
                    <a:pt x="1463" y="358"/>
                  </a:cubicBezTo>
                  <a:cubicBezTo>
                    <a:pt x="1491" y="358"/>
                    <a:pt x="1529" y="358"/>
                    <a:pt x="1529" y="336"/>
                  </a:cubicBezTo>
                  <a:cubicBezTo>
                    <a:pt x="1542" y="336"/>
                    <a:pt x="1542" y="336"/>
                    <a:pt x="1542" y="358"/>
                  </a:cubicBezTo>
                  <a:cubicBezTo>
                    <a:pt x="1542" y="378"/>
                    <a:pt x="1548" y="388"/>
                    <a:pt x="1558" y="388"/>
                  </a:cubicBezTo>
                  <a:cubicBezTo>
                    <a:pt x="1567" y="388"/>
                    <a:pt x="1581" y="378"/>
                    <a:pt x="1595" y="358"/>
                  </a:cubicBezTo>
                  <a:cubicBezTo>
                    <a:pt x="1595" y="347"/>
                    <a:pt x="1598" y="341"/>
                    <a:pt x="1603" y="341"/>
                  </a:cubicBezTo>
                  <a:cubicBezTo>
                    <a:pt x="1607" y="341"/>
                    <a:pt x="1614" y="347"/>
                    <a:pt x="1620" y="358"/>
                  </a:cubicBezTo>
                  <a:cubicBezTo>
                    <a:pt x="1620" y="358"/>
                    <a:pt x="1633" y="358"/>
                    <a:pt x="1645" y="339"/>
                  </a:cubicBezTo>
                  <a:cubicBezTo>
                    <a:pt x="1651" y="328"/>
                    <a:pt x="1654" y="323"/>
                    <a:pt x="1660" y="323"/>
                  </a:cubicBezTo>
                  <a:cubicBezTo>
                    <a:pt x="1665" y="323"/>
                    <a:pt x="1672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2" y="344"/>
                  </a:cubicBezTo>
                  <a:cubicBezTo>
                    <a:pt x="1844" y="344"/>
                    <a:pt x="1886" y="350"/>
                    <a:pt x="1893" y="361"/>
                  </a:cubicBezTo>
                  <a:cubicBezTo>
                    <a:pt x="1905" y="342"/>
                    <a:pt x="1905" y="342"/>
                    <a:pt x="1918" y="342"/>
                  </a:cubicBezTo>
                  <a:cubicBezTo>
                    <a:pt x="1922" y="357"/>
                    <a:pt x="1927" y="364"/>
                    <a:pt x="1931" y="364"/>
                  </a:cubicBezTo>
                  <a:cubicBezTo>
                    <a:pt x="1938" y="364"/>
                    <a:pt x="1943" y="346"/>
                    <a:pt x="1943" y="320"/>
                  </a:cubicBezTo>
                  <a:lnTo>
                    <a:pt x="1918" y="320"/>
                  </a:lnTo>
                  <a:cubicBezTo>
                    <a:pt x="1918" y="302"/>
                    <a:pt x="1925" y="292"/>
                    <a:pt x="1933" y="292"/>
                  </a:cubicBezTo>
                  <a:cubicBezTo>
                    <a:pt x="1944" y="292"/>
                    <a:pt x="1955" y="307"/>
                    <a:pt x="1955" y="342"/>
                  </a:cubicBezTo>
                  <a:cubicBezTo>
                    <a:pt x="1962" y="363"/>
                    <a:pt x="1965" y="373"/>
                    <a:pt x="1968" y="373"/>
                  </a:cubicBezTo>
                  <a:cubicBezTo>
                    <a:pt x="1972" y="373"/>
                    <a:pt x="1976" y="363"/>
                    <a:pt x="1984" y="342"/>
                  </a:cubicBezTo>
                  <a:cubicBezTo>
                    <a:pt x="1990" y="322"/>
                    <a:pt x="1996" y="312"/>
                    <a:pt x="2002" y="312"/>
                  </a:cubicBezTo>
                  <a:cubicBezTo>
                    <a:pt x="2009" y="312"/>
                    <a:pt x="2015" y="322"/>
                    <a:pt x="2021" y="342"/>
                  </a:cubicBezTo>
                  <a:cubicBezTo>
                    <a:pt x="2021" y="363"/>
                    <a:pt x="2021" y="373"/>
                    <a:pt x="2023" y="373"/>
                  </a:cubicBezTo>
                  <a:cubicBezTo>
                    <a:pt x="2024" y="373"/>
                    <a:pt x="2027" y="363"/>
                    <a:pt x="2034" y="342"/>
                  </a:cubicBezTo>
                  <a:cubicBezTo>
                    <a:pt x="2048" y="297"/>
                    <a:pt x="2067" y="270"/>
                    <a:pt x="2081" y="270"/>
                  </a:cubicBezTo>
                  <a:cubicBezTo>
                    <a:pt x="2092" y="270"/>
                    <a:pt x="2099" y="286"/>
                    <a:pt x="2099" y="323"/>
                  </a:cubicBezTo>
                  <a:cubicBezTo>
                    <a:pt x="2099" y="364"/>
                    <a:pt x="2112" y="386"/>
                    <a:pt x="2125" y="386"/>
                  </a:cubicBezTo>
                  <a:cubicBezTo>
                    <a:pt x="2137" y="386"/>
                    <a:pt x="2137" y="364"/>
                    <a:pt x="2137" y="345"/>
                  </a:cubicBezTo>
                  <a:cubicBezTo>
                    <a:pt x="2131" y="323"/>
                    <a:pt x="2131" y="312"/>
                    <a:pt x="2135" y="312"/>
                  </a:cubicBezTo>
                  <a:cubicBezTo>
                    <a:pt x="2140" y="312"/>
                    <a:pt x="2150" y="323"/>
                    <a:pt x="2162" y="345"/>
                  </a:cubicBezTo>
                  <a:cubicBezTo>
                    <a:pt x="2185" y="380"/>
                    <a:pt x="2202" y="395"/>
                    <a:pt x="2220" y="395"/>
                  </a:cubicBezTo>
                  <a:cubicBezTo>
                    <a:pt x="2234" y="395"/>
                    <a:pt x="2249" y="385"/>
                    <a:pt x="2266" y="367"/>
                  </a:cubicBezTo>
                  <a:cubicBezTo>
                    <a:pt x="2292" y="347"/>
                    <a:pt x="2315" y="337"/>
                    <a:pt x="2326" y="337"/>
                  </a:cubicBezTo>
                  <a:cubicBezTo>
                    <a:pt x="2338" y="337"/>
                    <a:pt x="2338" y="347"/>
                    <a:pt x="2319" y="367"/>
                  </a:cubicBezTo>
                  <a:cubicBezTo>
                    <a:pt x="2304" y="391"/>
                    <a:pt x="2298" y="401"/>
                    <a:pt x="2301" y="401"/>
                  </a:cubicBezTo>
                  <a:cubicBezTo>
                    <a:pt x="2303" y="401"/>
                    <a:pt x="2309" y="397"/>
                    <a:pt x="2319" y="389"/>
                  </a:cubicBezTo>
                  <a:lnTo>
                    <a:pt x="2385" y="389"/>
                  </a:lnTo>
                  <a:cubicBezTo>
                    <a:pt x="2397" y="389"/>
                    <a:pt x="2410" y="367"/>
                    <a:pt x="2410" y="348"/>
                  </a:cubicBezTo>
                  <a:cubicBezTo>
                    <a:pt x="2417" y="373"/>
                    <a:pt x="2430" y="391"/>
                    <a:pt x="2445" y="391"/>
                  </a:cubicBezTo>
                  <a:cubicBezTo>
                    <a:pt x="2454" y="391"/>
                    <a:pt x="2465" y="384"/>
                    <a:pt x="2476" y="367"/>
                  </a:cubicBezTo>
                  <a:lnTo>
                    <a:pt x="2501" y="370"/>
                  </a:lnTo>
                  <a:cubicBezTo>
                    <a:pt x="2513" y="370"/>
                    <a:pt x="2513" y="370"/>
                    <a:pt x="2526" y="348"/>
                  </a:cubicBezTo>
                  <a:cubicBezTo>
                    <a:pt x="2529" y="342"/>
                    <a:pt x="2533" y="339"/>
                    <a:pt x="2537" y="339"/>
                  </a:cubicBezTo>
                  <a:cubicBezTo>
                    <a:pt x="2546" y="339"/>
                    <a:pt x="2554" y="355"/>
                    <a:pt x="2563" y="370"/>
                  </a:cubicBezTo>
                  <a:cubicBezTo>
                    <a:pt x="2575" y="384"/>
                    <a:pt x="2584" y="399"/>
                    <a:pt x="2589" y="399"/>
                  </a:cubicBezTo>
                  <a:cubicBezTo>
                    <a:pt x="2591" y="399"/>
                    <a:pt x="2591" y="397"/>
                    <a:pt x="2591" y="392"/>
                  </a:cubicBezTo>
                  <a:cubicBezTo>
                    <a:pt x="2591" y="370"/>
                    <a:pt x="2617" y="348"/>
                    <a:pt x="2629" y="330"/>
                  </a:cubicBezTo>
                  <a:cubicBezTo>
                    <a:pt x="2633" y="323"/>
                    <a:pt x="2637" y="320"/>
                    <a:pt x="2640" y="320"/>
                  </a:cubicBezTo>
                  <a:cubicBezTo>
                    <a:pt x="2647" y="320"/>
                    <a:pt x="2650" y="335"/>
                    <a:pt x="2642" y="348"/>
                  </a:cubicBezTo>
                  <a:cubicBezTo>
                    <a:pt x="2642" y="370"/>
                    <a:pt x="2642" y="370"/>
                    <a:pt x="2670" y="392"/>
                  </a:cubicBezTo>
                  <a:cubicBezTo>
                    <a:pt x="2682" y="392"/>
                    <a:pt x="2707" y="392"/>
                    <a:pt x="2707" y="370"/>
                  </a:cubicBezTo>
                  <a:cubicBezTo>
                    <a:pt x="2707" y="361"/>
                    <a:pt x="2726" y="357"/>
                    <a:pt x="2746" y="357"/>
                  </a:cubicBezTo>
                  <a:cubicBezTo>
                    <a:pt x="2768" y="357"/>
                    <a:pt x="2792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48" y="352"/>
                    <a:pt x="2864" y="352"/>
                  </a:cubicBezTo>
                  <a:cubicBezTo>
                    <a:pt x="2864" y="352"/>
                    <a:pt x="2877" y="352"/>
                    <a:pt x="2889" y="333"/>
                  </a:cubicBezTo>
                  <a:cubicBezTo>
                    <a:pt x="2902" y="333"/>
                    <a:pt x="2914" y="333"/>
                    <a:pt x="2914" y="352"/>
                  </a:cubicBezTo>
                  <a:cubicBezTo>
                    <a:pt x="2920" y="332"/>
                    <a:pt x="2924" y="321"/>
                    <a:pt x="2927" y="321"/>
                  </a:cubicBezTo>
                  <a:cubicBezTo>
                    <a:pt x="2930" y="321"/>
                    <a:pt x="2933" y="332"/>
                    <a:pt x="2939" y="355"/>
                  </a:cubicBezTo>
                  <a:cubicBezTo>
                    <a:pt x="2939" y="375"/>
                    <a:pt x="2939" y="385"/>
                    <a:pt x="2941" y="385"/>
                  </a:cubicBezTo>
                  <a:cubicBezTo>
                    <a:pt x="2943" y="385"/>
                    <a:pt x="2947" y="375"/>
                    <a:pt x="2955" y="355"/>
                  </a:cubicBezTo>
                  <a:cubicBezTo>
                    <a:pt x="2961" y="344"/>
                    <a:pt x="2964" y="338"/>
                    <a:pt x="2968" y="338"/>
                  </a:cubicBezTo>
                  <a:cubicBezTo>
                    <a:pt x="2971" y="338"/>
                    <a:pt x="2974" y="344"/>
                    <a:pt x="2980" y="355"/>
                  </a:cubicBezTo>
                  <a:cubicBezTo>
                    <a:pt x="2980" y="364"/>
                    <a:pt x="2983" y="369"/>
                    <a:pt x="2986" y="369"/>
                  </a:cubicBezTo>
                  <a:cubicBezTo>
                    <a:pt x="2989" y="369"/>
                    <a:pt x="2993" y="364"/>
                    <a:pt x="2993" y="355"/>
                  </a:cubicBezTo>
                  <a:cubicBezTo>
                    <a:pt x="3000" y="328"/>
                    <a:pt x="3019" y="310"/>
                    <a:pt x="3031" y="310"/>
                  </a:cubicBezTo>
                  <a:cubicBezTo>
                    <a:pt x="3039" y="310"/>
                    <a:pt x="3044" y="317"/>
                    <a:pt x="3043" y="333"/>
                  </a:cubicBezTo>
                  <a:cubicBezTo>
                    <a:pt x="3043" y="333"/>
                    <a:pt x="3058" y="333"/>
                    <a:pt x="3071" y="314"/>
                  </a:cubicBezTo>
                  <a:cubicBezTo>
                    <a:pt x="3077" y="292"/>
                    <a:pt x="3080" y="281"/>
                    <a:pt x="3082" y="281"/>
                  </a:cubicBezTo>
                  <a:cubicBezTo>
                    <a:pt x="3083" y="281"/>
                    <a:pt x="3083" y="292"/>
                    <a:pt x="3083" y="314"/>
                  </a:cubicBezTo>
                  <a:cubicBezTo>
                    <a:pt x="3090" y="334"/>
                    <a:pt x="3096" y="345"/>
                    <a:pt x="3102" y="345"/>
                  </a:cubicBezTo>
                  <a:cubicBezTo>
                    <a:pt x="3109" y="345"/>
                    <a:pt x="3115" y="334"/>
                    <a:pt x="3121" y="314"/>
                  </a:cubicBezTo>
                  <a:cubicBezTo>
                    <a:pt x="3121" y="314"/>
                    <a:pt x="3127" y="304"/>
                    <a:pt x="3135" y="304"/>
                  </a:cubicBezTo>
                  <a:cubicBezTo>
                    <a:pt x="3139" y="304"/>
                    <a:pt x="3144" y="307"/>
                    <a:pt x="3149" y="314"/>
                  </a:cubicBezTo>
                  <a:cubicBezTo>
                    <a:pt x="3164" y="327"/>
                    <a:pt x="3196" y="339"/>
                    <a:pt x="3218" y="339"/>
                  </a:cubicBezTo>
                  <a:cubicBezTo>
                    <a:pt x="3233" y="339"/>
                    <a:pt x="3244" y="333"/>
                    <a:pt x="3237" y="314"/>
                  </a:cubicBezTo>
                  <a:lnTo>
                    <a:pt x="3265" y="314"/>
                  </a:lnTo>
                  <a:cubicBezTo>
                    <a:pt x="3278" y="325"/>
                    <a:pt x="3288" y="331"/>
                    <a:pt x="3296" y="331"/>
                  </a:cubicBezTo>
                  <a:cubicBezTo>
                    <a:pt x="3303" y="331"/>
                    <a:pt x="3309" y="326"/>
                    <a:pt x="3315" y="317"/>
                  </a:cubicBezTo>
                  <a:lnTo>
                    <a:pt x="3328" y="295"/>
                  </a:lnTo>
                  <a:cubicBezTo>
                    <a:pt x="3328" y="317"/>
                    <a:pt x="3340" y="336"/>
                    <a:pt x="3356" y="336"/>
                  </a:cubicBezTo>
                  <a:cubicBezTo>
                    <a:pt x="3369" y="336"/>
                    <a:pt x="3369" y="336"/>
                    <a:pt x="3369" y="317"/>
                  </a:cubicBezTo>
                  <a:cubicBezTo>
                    <a:pt x="3356" y="295"/>
                    <a:pt x="3369" y="295"/>
                    <a:pt x="3381" y="295"/>
                  </a:cubicBezTo>
                  <a:cubicBezTo>
                    <a:pt x="3394" y="295"/>
                    <a:pt x="3406" y="317"/>
                    <a:pt x="3406" y="339"/>
                  </a:cubicBezTo>
                  <a:lnTo>
                    <a:pt x="3419" y="339"/>
                  </a:lnTo>
                  <a:cubicBezTo>
                    <a:pt x="3419" y="313"/>
                    <a:pt x="3423" y="303"/>
                    <a:pt x="3427" y="303"/>
                  </a:cubicBezTo>
                  <a:cubicBezTo>
                    <a:pt x="3429" y="303"/>
                    <a:pt x="3431" y="308"/>
                    <a:pt x="3431" y="317"/>
                  </a:cubicBezTo>
                  <a:cubicBezTo>
                    <a:pt x="3441" y="333"/>
                    <a:pt x="3456" y="339"/>
                    <a:pt x="3472" y="339"/>
                  </a:cubicBezTo>
                  <a:cubicBezTo>
                    <a:pt x="3472" y="332"/>
                    <a:pt x="3473" y="329"/>
                    <a:pt x="3475" y="329"/>
                  </a:cubicBezTo>
                  <a:lnTo>
                    <a:pt x="3475" y="329"/>
                  </a:lnTo>
                  <a:cubicBezTo>
                    <a:pt x="3478" y="329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4"/>
                    <a:pt x="3478" y="367"/>
                    <a:pt x="3480" y="367"/>
                  </a:cubicBezTo>
                  <a:cubicBezTo>
                    <a:pt x="3485" y="367"/>
                    <a:pt x="3485" y="352"/>
                    <a:pt x="3485" y="339"/>
                  </a:cubicBezTo>
                  <a:lnTo>
                    <a:pt x="3510" y="339"/>
                  </a:lnTo>
                  <a:cubicBezTo>
                    <a:pt x="3522" y="339"/>
                    <a:pt x="3535" y="339"/>
                    <a:pt x="3522" y="317"/>
                  </a:cubicBezTo>
                  <a:cubicBezTo>
                    <a:pt x="3522" y="298"/>
                    <a:pt x="3522" y="276"/>
                    <a:pt x="3538" y="276"/>
                  </a:cubicBezTo>
                  <a:cubicBezTo>
                    <a:pt x="3538" y="269"/>
                    <a:pt x="3539" y="267"/>
                    <a:pt x="3541" y="267"/>
                  </a:cubicBezTo>
                  <a:lnTo>
                    <a:pt x="3541" y="267"/>
                  </a:lnTo>
                  <a:cubicBezTo>
                    <a:pt x="3543" y="267"/>
                    <a:pt x="3546" y="276"/>
                    <a:pt x="3538" y="276"/>
                  </a:cubicBezTo>
                  <a:cubicBezTo>
                    <a:pt x="3538" y="298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8" y="357"/>
                    <a:pt x="3564" y="363"/>
                    <a:pt x="3574" y="363"/>
                  </a:cubicBezTo>
                  <a:cubicBezTo>
                    <a:pt x="3587" y="363"/>
                    <a:pt x="3606" y="352"/>
                    <a:pt x="3613" y="339"/>
                  </a:cubicBezTo>
                  <a:cubicBezTo>
                    <a:pt x="3627" y="319"/>
                    <a:pt x="3637" y="308"/>
                    <a:pt x="3644" y="308"/>
                  </a:cubicBezTo>
                  <a:cubicBezTo>
                    <a:pt x="3651" y="308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3" y="324"/>
                    <a:pt x="3691" y="279"/>
                  </a:cubicBezTo>
                  <a:lnTo>
                    <a:pt x="3704" y="217"/>
                  </a:lnTo>
                  <a:lnTo>
                    <a:pt x="3704" y="279"/>
                  </a:lnTo>
                  <a:cubicBezTo>
                    <a:pt x="3711" y="327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0"/>
                  </a:cubicBezTo>
                  <a:cubicBezTo>
                    <a:pt x="3770" y="311"/>
                    <a:pt x="3776" y="306"/>
                    <a:pt x="3779" y="306"/>
                  </a:cubicBezTo>
                  <a:cubicBezTo>
                    <a:pt x="3782" y="306"/>
                    <a:pt x="3782" y="311"/>
                    <a:pt x="3782" y="320"/>
                  </a:cubicBezTo>
                  <a:cubicBezTo>
                    <a:pt x="3782" y="342"/>
                    <a:pt x="3795" y="342"/>
                    <a:pt x="3836" y="342"/>
                  </a:cubicBezTo>
                  <a:cubicBezTo>
                    <a:pt x="3873" y="342"/>
                    <a:pt x="3886" y="342"/>
                    <a:pt x="3886" y="323"/>
                  </a:cubicBezTo>
                  <a:lnTo>
                    <a:pt x="3911" y="323"/>
                  </a:lnTo>
                  <a:cubicBezTo>
                    <a:pt x="3916" y="339"/>
                    <a:pt x="3923" y="346"/>
                    <a:pt x="3929" y="346"/>
                  </a:cubicBezTo>
                  <a:cubicBezTo>
                    <a:pt x="3939" y="346"/>
                    <a:pt x="3947" y="328"/>
                    <a:pt x="3939" y="301"/>
                  </a:cubicBezTo>
                  <a:lnTo>
                    <a:pt x="3964" y="301"/>
                  </a:lnTo>
                  <a:lnTo>
                    <a:pt x="3964" y="323"/>
                  </a:lnTo>
                  <a:cubicBezTo>
                    <a:pt x="3964" y="345"/>
                    <a:pt x="3989" y="345"/>
                    <a:pt x="4093" y="345"/>
                  </a:cubicBezTo>
                  <a:cubicBezTo>
                    <a:pt x="4117" y="346"/>
                    <a:pt x="4137" y="346"/>
                    <a:pt x="4153" y="346"/>
                  </a:cubicBezTo>
                  <a:cubicBezTo>
                    <a:pt x="4213" y="346"/>
                    <a:pt x="4222" y="339"/>
                    <a:pt x="4224" y="305"/>
                  </a:cubicBezTo>
                  <a:cubicBezTo>
                    <a:pt x="4230" y="284"/>
                    <a:pt x="4237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6" y="336"/>
                    <a:pt x="4259" y="336"/>
                  </a:cubicBezTo>
                  <a:cubicBezTo>
                    <a:pt x="4261" y="336"/>
                    <a:pt x="4262" y="333"/>
                    <a:pt x="4262" y="326"/>
                  </a:cubicBezTo>
                  <a:cubicBezTo>
                    <a:pt x="4277" y="326"/>
                    <a:pt x="4290" y="336"/>
                    <a:pt x="4299" y="348"/>
                  </a:cubicBezTo>
                  <a:cubicBezTo>
                    <a:pt x="4317" y="366"/>
                    <a:pt x="4329" y="372"/>
                    <a:pt x="4338" y="372"/>
                  </a:cubicBezTo>
                  <a:cubicBezTo>
                    <a:pt x="4349" y="372"/>
                    <a:pt x="4353" y="361"/>
                    <a:pt x="4353" y="348"/>
                  </a:cubicBezTo>
                  <a:cubicBezTo>
                    <a:pt x="4347" y="331"/>
                    <a:pt x="4347" y="324"/>
                    <a:pt x="4348" y="324"/>
                  </a:cubicBezTo>
                  <a:lnTo>
                    <a:pt x="4348" y="324"/>
                  </a:lnTo>
                  <a:cubicBezTo>
                    <a:pt x="4351" y="324"/>
                    <a:pt x="4358" y="336"/>
                    <a:pt x="4365" y="348"/>
                  </a:cubicBezTo>
                  <a:cubicBezTo>
                    <a:pt x="4374" y="364"/>
                    <a:pt x="4383" y="379"/>
                    <a:pt x="4387" y="379"/>
                  </a:cubicBezTo>
                  <a:cubicBezTo>
                    <a:pt x="4389" y="379"/>
                    <a:pt x="4390" y="377"/>
                    <a:pt x="4390" y="370"/>
                  </a:cubicBezTo>
                  <a:cubicBezTo>
                    <a:pt x="4397" y="358"/>
                    <a:pt x="4426" y="346"/>
                    <a:pt x="4449" y="346"/>
                  </a:cubicBezTo>
                  <a:cubicBezTo>
                    <a:pt x="4467" y="346"/>
                    <a:pt x="4481" y="353"/>
                    <a:pt x="4481" y="370"/>
                  </a:cubicBezTo>
                  <a:lnTo>
                    <a:pt x="4506" y="370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5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8" y="374"/>
                    <a:pt x="4650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1" y="352"/>
                    <a:pt x="4716" y="352"/>
                    <a:pt x="4716" y="333"/>
                  </a:cubicBezTo>
                  <a:cubicBezTo>
                    <a:pt x="4729" y="355"/>
                    <a:pt x="4741" y="355"/>
                    <a:pt x="4766" y="355"/>
                  </a:cubicBezTo>
                  <a:cubicBezTo>
                    <a:pt x="4791" y="355"/>
                    <a:pt x="4820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6" y="336"/>
                  </a:cubicBezTo>
                  <a:cubicBezTo>
                    <a:pt x="4936" y="325"/>
                    <a:pt x="4939" y="319"/>
                    <a:pt x="4943" y="319"/>
                  </a:cubicBezTo>
                  <a:cubicBezTo>
                    <a:pt x="4948" y="319"/>
                    <a:pt x="4954" y="325"/>
                    <a:pt x="4961" y="336"/>
                  </a:cubicBezTo>
                  <a:cubicBezTo>
                    <a:pt x="4967" y="345"/>
                    <a:pt x="4970" y="350"/>
                    <a:pt x="4973" y="350"/>
                  </a:cubicBezTo>
                  <a:cubicBezTo>
                    <a:pt x="4976" y="350"/>
                    <a:pt x="4979" y="345"/>
                    <a:pt x="4986" y="336"/>
                  </a:cubicBezTo>
                  <a:cubicBezTo>
                    <a:pt x="4990" y="329"/>
                    <a:pt x="4995" y="327"/>
                    <a:pt x="4999" y="327"/>
                  </a:cubicBezTo>
                  <a:cubicBezTo>
                    <a:pt x="5009" y="327"/>
                    <a:pt x="5018" y="342"/>
                    <a:pt x="5026" y="358"/>
                  </a:cubicBezTo>
                  <a:cubicBezTo>
                    <a:pt x="5034" y="382"/>
                    <a:pt x="5041" y="392"/>
                    <a:pt x="5049" y="392"/>
                  </a:cubicBezTo>
                  <a:cubicBezTo>
                    <a:pt x="5054" y="392"/>
                    <a:pt x="5059" y="387"/>
                    <a:pt x="5064" y="380"/>
                  </a:cubicBezTo>
                  <a:cubicBezTo>
                    <a:pt x="5083" y="364"/>
                    <a:pt x="5105" y="358"/>
                    <a:pt x="5130" y="358"/>
                  </a:cubicBezTo>
                  <a:cubicBezTo>
                    <a:pt x="5155" y="339"/>
                    <a:pt x="5167" y="339"/>
                    <a:pt x="5155" y="317"/>
                  </a:cubicBezTo>
                  <a:cubicBezTo>
                    <a:pt x="5155" y="301"/>
                    <a:pt x="5161" y="289"/>
                    <a:pt x="5167" y="276"/>
                  </a:cubicBezTo>
                  <a:cubicBezTo>
                    <a:pt x="5177" y="269"/>
                    <a:pt x="5183" y="267"/>
                    <a:pt x="5187" y="267"/>
                  </a:cubicBezTo>
                  <a:lnTo>
                    <a:pt x="5187" y="267"/>
                  </a:lnTo>
                  <a:cubicBezTo>
                    <a:pt x="5194" y="267"/>
                    <a:pt x="5190" y="276"/>
                    <a:pt x="5180" y="276"/>
                  </a:cubicBezTo>
                  <a:cubicBezTo>
                    <a:pt x="5155" y="295"/>
                    <a:pt x="5167" y="295"/>
                    <a:pt x="5180" y="317"/>
                  </a:cubicBezTo>
                  <a:cubicBezTo>
                    <a:pt x="5191" y="331"/>
                    <a:pt x="5209" y="340"/>
                    <a:pt x="5226" y="340"/>
                  </a:cubicBezTo>
                  <a:cubicBezTo>
                    <a:pt x="5228" y="340"/>
                    <a:pt x="5231" y="339"/>
                    <a:pt x="5233" y="339"/>
                  </a:cubicBezTo>
                  <a:lnTo>
                    <a:pt x="5283" y="339"/>
                  </a:lnTo>
                  <a:cubicBezTo>
                    <a:pt x="5304" y="350"/>
                    <a:pt x="5317" y="355"/>
                    <a:pt x="5325" y="355"/>
                  </a:cubicBezTo>
                  <a:cubicBezTo>
                    <a:pt x="5334" y="355"/>
                    <a:pt x="5337" y="350"/>
                    <a:pt x="5337" y="339"/>
                  </a:cubicBezTo>
                  <a:cubicBezTo>
                    <a:pt x="5337" y="331"/>
                    <a:pt x="5337" y="325"/>
                    <a:pt x="5337" y="320"/>
                  </a:cubicBezTo>
                  <a:cubicBezTo>
                    <a:pt x="5343" y="341"/>
                    <a:pt x="5381" y="351"/>
                    <a:pt x="5420" y="351"/>
                  </a:cubicBezTo>
                  <a:cubicBezTo>
                    <a:pt x="5459" y="351"/>
                    <a:pt x="5498" y="341"/>
                    <a:pt x="5506" y="320"/>
                  </a:cubicBezTo>
                  <a:lnTo>
                    <a:pt x="5506" y="342"/>
                  </a:lnTo>
                  <a:cubicBezTo>
                    <a:pt x="5506" y="361"/>
                    <a:pt x="5518" y="364"/>
                    <a:pt x="5544" y="364"/>
                  </a:cubicBezTo>
                  <a:cubicBezTo>
                    <a:pt x="5578" y="355"/>
                    <a:pt x="5612" y="348"/>
                    <a:pt x="5647" y="342"/>
                  </a:cubicBezTo>
                  <a:cubicBezTo>
                    <a:pt x="5662" y="343"/>
                    <a:pt x="5675" y="344"/>
                    <a:pt x="5687" y="344"/>
                  </a:cubicBezTo>
                  <a:cubicBezTo>
                    <a:pt x="5718" y="344"/>
                    <a:pt x="5738" y="339"/>
                    <a:pt x="5738" y="323"/>
                  </a:cubicBezTo>
                  <a:cubicBezTo>
                    <a:pt x="5750" y="323"/>
                    <a:pt x="5750" y="323"/>
                    <a:pt x="5750" y="345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64" y="364"/>
                    <a:pt x="5764" y="364"/>
                    <a:pt x="5765" y="364"/>
                  </a:cubicBezTo>
                  <a:cubicBezTo>
                    <a:pt x="5775" y="364"/>
                    <a:pt x="5775" y="344"/>
                    <a:pt x="5775" y="323"/>
                  </a:cubicBezTo>
                  <a:cubicBezTo>
                    <a:pt x="5775" y="314"/>
                    <a:pt x="5779" y="309"/>
                    <a:pt x="5786" y="309"/>
                  </a:cubicBezTo>
                  <a:cubicBezTo>
                    <a:pt x="5793" y="309"/>
                    <a:pt x="5804" y="314"/>
                    <a:pt x="5816" y="323"/>
                  </a:cubicBezTo>
                  <a:cubicBezTo>
                    <a:pt x="5832" y="335"/>
                    <a:pt x="5851" y="340"/>
                    <a:pt x="5870" y="340"/>
                  </a:cubicBezTo>
                  <a:cubicBezTo>
                    <a:pt x="5887" y="340"/>
                    <a:pt x="5905" y="336"/>
                    <a:pt x="5920" y="326"/>
                  </a:cubicBezTo>
                  <a:cubicBezTo>
                    <a:pt x="5932" y="326"/>
                    <a:pt x="5945" y="326"/>
                    <a:pt x="5945" y="348"/>
                  </a:cubicBezTo>
                  <a:cubicBezTo>
                    <a:pt x="5952" y="359"/>
                    <a:pt x="5964" y="371"/>
                    <a:pt x="5978" y="371"/>
                  </a:cubicBezTo>
                  <a:cubicBezTo>
                    <a:pt x="5988" y="371"/>
                    <a:pt x="5999" y="365"/>
                    <a:pt x="6010" y="348"/>
                  </a:cubicBezTo>
                  <a:cubicBezTo>
                    <a:pt x="6023" y="348"/>
                    <a:pt x="6023" y="348"/>
                    <a:pt x="6023" y="367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40" y="393"/>
                    <a:pt x="6043" y="387"/>
                    <a:pt x="6048" y="370"/>
                  </a:cubicBezTo>
                  <a:cubicBezTo>
                    <a:pt x="6062" y="359"/>
                    <a:pt x="6079" y="354"/>
                    <a:pt x="6095" y="354"/>
                  </a:cubicBezTo>
                  <a:cubicBezTo>
                    <a:pt x="6111" y="354"/>
                    <a:pt x="6126" y="359"/>
                    <a:pt x="6139" y="370"/>
                  </a:cubicBezTo>
                  <a:cubicBezTo>
                    <a:pt x="6151" y="370"/>
                    <a:pt x="6164" y="370"/>
                    <a:pt x="6164" y="348"/>
                  </a:cubicBezTo>
                  <a:cubicBezTo>
                    <a:pt x="6164" y="342"/>
                    <a:pt x="6164" y="335"/>
                    <a:pt x="6164" y="330"/>
                  </a:cubicBezTo>
                  <a:cubicBezTo>
                    <a:pt x="6170" y="350"/>
                    <a:pt x="6173" y="360"/>
                    <a:pt x="6177" y="360"/>
                  </a:cubicBezTo>
                  <a:cubicBezTo>
                    <a:pt x="6180" y="360"/>
                    <a:pt x="6184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2" y="313"/>
                    <a:pt x="6205" y="319"/>
                    <a:pt x="6205" y="330"/>
                  </a:cubicBezTo>
                  <a:cubicBezTo>
                    <a:pt x="6217" y="352"/>
                    <a:pt x="6230" y="352"/>
                    <a:pt x="6230" y="352"/>
                  </a:cubicBezTo>
                  <a:cubicBezTo>
                    <a:pt x="6277" y="339"/>
                    <a:pt x="6324" y="333"/>
                    <a:pt x="6371" y="330"/>
                  </a:cubicBezTo>
                  <a:cubicBezTo>
                    <a:pt x="6400" y="330"/>
                    <a:pt x="6424" y="331"/>
                    <a:pt x="6444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1"/>
                    <a:pt x="6524" y="297"/>
                    <a:pt x="6528" y="297"/>
                  </a:cubicBezTo>
                  <a:cubicBezTo>
                    <a:pt x="6531" y="297"/>
                    <a:pt x="6534" y="301"/>
                    <a:pt x="6540" y="311"/>
                  </a:cubicBezTo>
                  <a:cubicBezTo>
                    <a:pt x="6546" y="324"/>
                    <a:pt x="6558" y="333"/>
                    <a:pt x="6574" y="333"/>
                  </a:cubicBezTo>
                  <a:cubicBezTo>
                    <a:pt x="6576" y="333"/>
                    <a:pt x="6578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0" y="345"/>
                    <a:pt x="6656" y="336"/>
                  </a:cubicBezTo>
                  <a:cubicBezTo>
                    <a:pt x="6664" y="314"/>
                    <a:pt x="6668" y="303"/>
                    <a:pt x="6670" y="303"/>
                  </a:cubicBezTo>
                  <a:cubicBezTo>
                    <a:pt x="6672" y="303"/>
                    <a:pt x="6672" y="314"/>
                    <a:pt x="6672" y="336"/>
                  </a:cubicBezTo>
                  <a:cubicBezTo>
                    <a:pt x="6672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7" y="355"/>
                  </a:cubicBezTo>
                  <a:cubicBezTo>
                    <a:pt x="6697" y="336"/>
                    <a:pt x="6722" y="336"/>
                    <a:pt x="6734" y="314"/>
                  </a:cubicBezTo>
                  <a:cubicBezTo>
                    <a:pt x="6747" y="314"/>
                    <a:pt x="6763" y="314"/>
                    <a:pt x="6759" y="336"/>
                  </a:cubicBezTo>
                  <a:cubicBezTo>
                    <a:pt x="6764" y="342"/>
                    <a:pt x="6773" y="345"/>
                    <a:pt x="6783" y="345"/>
                  </a:cubicBezTo>
                  <a:cubicBezTo>
                    <a:pt x="6808" y="345"/>
                    <a:pt x="6841" y="330"/>
                    <a:pt x="6850" y="317"/>
                  </a:cubicBezTo>
                  <a:cubicBezTo>
                    <a:pt x="6850" y="306"/>
                    <a:pt x="6854" y="301"/>
                    <a:pt x="6858" y="301"/>
                  </a:cubicBezTo>
                  <a:cubicBezTo>
                    <a:pt x="6862" y="301"/>
                    <a:pt x="6866" y="306"/>
                    <a:pt x="6866" y="317"/>
                  </a:cubicBezTo>
                  <a:cubicBezTo>
                    <a:pt x="6866" y="336"/>
                    <a:pt x="6879" y="336"/>
                    <a:pt x="6891" y="336"/>
                  </a:cubicBezTo>
                  <a:cubicBezTo>
                    <a:pt x="6895" y="330"/>
                    <a:pt x="6897" y="328"/>
                    <a:pt x="6899" y="328"/>
                  </a:cubicBezTo>
                  <a:cubicBezTo>
                    <a:pt x="6904" y="328"/>
                    <a:pt x="6904" y="342"/>
                    <a:pt x="6904" y="358"/>
                  </a:cubicBezTo>
                  <a:cubicBezTo>
                    <a:pt x="6891" y="380"/>
                    <a:pt x="6904" y="380"/>
                    <a:pt x="6929" y="380"/>
                  </a:cubicBezTo>
                  <a:cubicBezTo>
                    <a:pt x="6938" y="364"/>
                    <a:pt x="6968" y="359"/>
                    <a:pt x="6999" y="359"/>
                  </a:cubicBezTo>
                  <a:cubicBezTo>
                    <a:pt x="7010" y="359"/>
                    <a:pt x="7022" y="360"/>
                    <a:pt x="7032" y="361"/>
                  </a:cubicBezTo>
                  <a:cubicBezTo>
                    <a:pt x="7098" y="361"/>
                    <a:pt x="7110" y="339"/>
                    <a:pt x="7135" y="298"/>
                  </a:cubicBezTo>
                  <a:lnTo>
                    <a:pt x="7151" y="258"/>
                  </a:lnTo>
                  <a:lnTo>
                    <a:pt x="7151" y="298"/>
                  </a:lnTo>
                  <a:cubicBezTo>
                    <a:pt x="7151" y="320"/>
                    <a:pt x="7157" y="342"/>
                    <a:pt x="7164" y="361"/>
                  </a:cubicBezTo>
                  <a:cubicBezTo>
                    <a:pt x="7176" y="361"/>
                    <a:pt x="7176" y="339"/>
                    <a:pt x="7176" y="320"/>
                  </a:cubicBezTo>
                  <a:cubicBezTo>
                    <a:pt x="7176" y="309"/>
                    <a:pt x="7179" y="304"/>
                    <a:pt x="7186" y="304"/>
                  </a:cubicBezTo>
                  <a:cubicBezTo>
                    <a:pt x="7192" y="304"/>
                    <a:pt x="7201" y="309"/>
                    <a:pt x="7214" y="320"/>
                  </a:cubicBezTo>
                  <a:cubicBezTo>
                    <a:pt x="7226" y="331"/>
                    <a:pt x="7236" y="337"/>
                    <a:pt x="7244" y="337"/>
                  </a:cubicBezTo>
                  <a:cubicBezTo>
                    <a:pt x="7252" y="337"/>
                    <a:pt x="7259" y="331"/>
                    <a:pt x="7267" y="320"/>
                  </a:cubicBezTo>
                  <a:cubicBezTo>
                    <a:pt x="7283" y="320"/>
                    <a:pt x="7298" y="326"/>
                    <a:pt x="7305" y="342"/>
                  </a:cubicBezTo>
                  <a:cubicBezTo>
                    <a:pt x="7317" y="342"/>
                    <a:pt x="7317" y="342"/>
                    <a:pt x="7317" y="320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6" y="311"/>
                    <a:pt x="7342" y="320"/>
                  </a:cubicBezTo>
                  <a:cubicBezTo>
                    <a:pt x="7351" y="346"/>
                    <a:pt x="7368" y="357"/>
                    <a:pt x="7380" y="357"/>
                  </a:cubicBezTo>
                  <a:cubicBezTo>
                    <a:pt x="7389" y="357"/>
                    <a:pt x="7396" y="351"/>
                    <a:pt x="7396" y="342"/>
                  </a:cubicBezTo>
                  <a:cubicBezTo>
                    <a:pt x="7396" y="323"/>
                    <a:pt x="7408" y="323"/>
                    <a:pt x="7421" y="323"/>
                  </a:cubicBezTo>
                  <a:cubicBezTo>
                    <a:pt x="7436" y="323"/>
                    <a:pt x="7452" y="317"/>
                    <a:pt x="7461" y="301"/>
                  </a:cubicBezTo>
                  <a:lnTo>
                    <a:pt x="7486" y="301"/>
                  </a:lnTo>
                  <a:cubicBezTo>
                    <a:pt x="7499" y="301"/>
                    <a:pt x="7486" y="323"/>
                    <a:pt x="7474" y="323"/>
                  </a:cubicBezTo>
                  <a:lnTo>
                    <a:pt x="7486" y="345"/>
                  </a:lnTo>
                  <a:cubicBezTo>
                    <a:pt x="7512" y="345"/>
                    <a:pt x="7524" y="345"/>
                    <a:pt x="7537" y="323"/>
                  </a:cubicBezTo>
                  <a:cubicBezTo>
                    <a:pt x="7544" y="303"/>
                    <a:pt x="7548" y="293"/>
                    <a:pt x="7550" y="293"/>
                  </a:cubicBezTo>
                  <a:cubicBezTo>
                    <a:pt x="7552" y="293"/>
                    <a:pt x="7552" y="303"/>
                    <a:pt x="7552" y="323"/>
                  </a:cubicBezTo>
                  <a:cubicBezTo>
                    <a:pt x="7552" y="339"/>
                    <a:pt x="7559" y="354"/>
                    <a:pt x="7567" y="354"/>
                  </a:cubicBezTo>
                  <a:cubicBezTo>
                    <a:pt x="7570" y="354"/>
                    <a:pt x="7574" y="352"/>
                    <a:pt x="7577" y="345"/>
                  </a:cubicBezTo>
                  <a:cubicBezTo>
                    <a:pt x="7583" y="328"/>
                    <a:pt x="7588" y="321"/>
                    <a:pt x="7593" y="321"/>
                  </a:cubicBezTo>
                  <a:cubicBezTo>
                    <a:pt x="7598" y="321"/>
                    <a:pt x="7602" y="333"/>
                    <a:pt x="7602" y="345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2" y="376"/>
                    <a:pt x="7615" y="366"/>
                    <a:pt x="7640" y="345"/>
                  </a:cubicBezTo>
                  <a:cubicBezTo>
                    <a:pt x="7668" y="345"/>
                    <a:pt x="7718" y="326"/>
                    <a:pt x="7759" y="326"/>
                  </a:cubicBezTo>
                  <a:cubicBezTo>
                    <a:pt x="7809" y="326"/>
                    <a:pt x="7834" y="326"/>
                    <a:pt x="7850" y="348"/>
                  </a:cubicBezTo>
                  <a:cubicBezTo>
                    <a:pt x="7849" y="357"/>
                    <a:pt x="7849" y="363"/>
                    <a:pt x="7850" y="368"/>
                  </a:cubicBezTo>
                  <a:lnTo>
                    <a:pt x="7850" y="368"/>
                  </a:lnTo>
                  <a:cubicBezTo>
                    <a:pt x="7850" y="326"/>
                    <a:pt x="7863" y="326"/>
                    <a:pt x="7900" y="326"/>
                  </a:cubicBezTo>
                  <a:cubicBezTo>
                    <a:pt x="7910" y="333"/>
                    <a:pt x="7921" y="336"/>
                    <a:pt x="7931" y="336"/>
                  </a:cubicBezTo>
                  <a:cubicBezTo>
                    <a:pt x="7950" y="336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2" y="274"/>
                    <a:pt x="7980" y="280"/>
                    <a:pt x="7991" y="289"/>
                  </a:cubicBezTo>
                  <a:cubicBezTo>
                    <a:pt x="8004" y="289"/>
                    <a:pt x="8004" y="308"/>
                    <a:pt x="8004" y="330"/>
                  </a:cubicBezTo>
                  <a:cubicBezTo>
                    <a:pt x="8004" y="352"/>
                    <a:pt x="8016" y="370"/>
                    <a:pt x="8029" y="370"/>
                  </a:cubicBezTo>
                  <a:cubicBezTo>
                    <a:pt x="8044" y="370"/>
                    <a:pt x="8057" y="370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0"/>
                    <a:pt x="8063" y="330"/>
                  </a:cubicBezTo>
                  <a:cubicBezTo>
                    <a:pt x="8076" y="330"/>
                    <a:pt x="8089" y="322"/>
                    <a:pt x="8094" y="311"/>
                  </a:cubicBezTo>
                  <a:cubicBezTo>
                    <a:pt x="8094" y="289"/>
                    <a:pt x="8107" y="289"/>
                    <a:pt x="8119" y="289"/>
                  </a:cubicBezTo>
                  <a:cubicBezTo>
                    <a:pt x="8129" y="301"/>
                    <a:pt x="8145" y="311"/>
                    <a:pt x="8160" y="311"/>
                  </a:cubicBezTo>
                  <a:lnTo>
                    <a:pt x="8160" y="330"/>
                  </a:lnTo>
                  <a:cubicBezTo>
                    <a:pt x="8160" y="345"/>
                    <a:pt x="8163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7"/>
                    <a:pt x="8360" y="336"/>
                    <a:pt x="8464" y="336"/>
                  </a:cubicBezTo>
                  <a:cubicBezTo>
                    <a:pt x="8499" y="336"/>
                    <a:pt x="8526" y="336"/>
                    <a:pt x="8536" y="336"/>
                  </a:cubicBezTo>
                  <a:cubicBezTo>
                    <a:pt x="8549" y="347"/>
                    <a:pt x="8565" y="352"/>
                    <a:pt x="8575" y="352"/>
                  </a:cubicBezTo>
                  <a:cubicBezTo>
                    <a:pt x="8586" y="352"/>
                    <a:pt x="8593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1" y="317"/>
                  </a:cubicBezTo>
                  <a:cubicBezTo>
                    <a:pt x="8751" y="317"/>
                    <a:pt x="8770" y="317"/>
                    <a:pt x="8787" y="317"/>
                  </a:cubicBezTo>
                  <a:cubicBezTo>
                    <a:pt x="8846" y="317"/>
                    <a:pt x="8884" y="315"/>
                    <a:pt x="8884" y="298"/>
                  </a:cubicBezTo>
                  <a:lnTo>
                    <a:pt x="8925" y="298"/>
                  </a:lnTo>
                  <a:cubicBezTo>
                    <a:pt x="8950" y="298"/>
                    <a:pt x="8975" y="279"/>
                    <a:pt x="8988" y="279"/>
                  </a:cubicBezTo>
                  <a:cubicBezTo>
                    <a:pt x="8995" y="269"/>
                    <a:pt x="9002" y="263"/>
                    <a:pt x="9006" y="263"/>
                  </a:cubicBezTo>
                  <a:lnTo>
                    <a:pt x="9006" y="263"/>
                  </a:lnTo>
                  <a:cubicBezTo>
                    <a:pt x="9009" y="263"/>
                    <a:pt x="9008" y="269"/>
                    <a:pt x="9000" y="279"/>
                  </a:cubicBezTo>
                  <a:cubicBezTo>
                    <a:pt x="9000" y="298"/>
                    <a:pt x="9000" y="320"/>
                    <a:pt x="9016" y="320"/>
                  </a:cubicBezTo>
                  <a:cubicBezTo>
                    <a:pt x="9041" y="320"/>
                    <a:pt x="9041" y="298"/>
                    <a:pt x="9041" y="279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79"/>
                  </a:cubicBezTo>
                  <a:lnTo>
                    <a:pt x="9066" y="320"/>
                  </a:lnTo>
                  <a:lnTo>
                    <a:pt x="9078" y="320"/>
                  </a:lnTo>
                  <a:cubicBezTo>
                    <a:pt x="9078" y="301"/>
                    <a:pt x="9091" y="301"/>
                    <a:pt x="9091" y="301"/>
                  </a:cubicBezTo>
                  <a:cubicBezTo>
                    <a:pt x="9107" y="301"/>
                    <a:pt x="9107" y="301"/>
                    <a:pt x="9104" y="342"/>
                  </a:cubicBezTo>
                  <a:cubicBezTo>
                    <a:pt x="9104" y="363"/>
                    <a:pt x="9107" y="373"/>
                    <a:pt x="9113" y="373"/>
                  </a:cubicBezTo>
                  <a:cubicBezTo>
                    <a:pt x="9118" y="373"/>
                    <a:pt x="9125" y="363"/>
                    <a:pt x="9132" y="342"/>
                  </a:cubicBezTo>
                  <a:lnTo>
                    <a:pt x="9157" y="323"/>
                  </a:lnTo>
                  <a:cubicBezTo>
                    <a:pt x="9161" y="336"/>
                    <a:pt x="9166" y="341"/>
                    <a:pt x="9171" y="341"/>
                  </a:cubicBezTo>
                  <a:cubicBezTo>
                    <a:pt x="9184" y="341"/>
                    <a:pt x="9199" y="317"/>
                    <a:pt x="9210" y="301"/>
                  </a:cubicBezTo>
                  <a:cubicBezTo>
                    <a:pt x="9216" y="322"/>
                    <a:pt x="9223" y="332"/>
                    <a:pt x="9229" y="332"/>
                  </a:cubicBezTo>
                  <a:cubicBezTo>
                    <a:pt x="9235" y="332"/>
                    <a:pt x="9241" y="322"/>
                    <a:pt x="9248" y="301"/>
                  </a:cubicBezTo>
                  <a:cubicBezTo>
                    <a:pt x="9248" y="292"/>
                    <a:pt x="9251" y="287"/>
                    <a:pt x="9256" y="287"/>
                  </a:cubicBezTo>
                  <a:cubicBezTo>
                    <a:pt x="9260" y="287"/>
                    <a:pt x="9266" y="292"/>
                    <a:pt x="9273" y="301"/>
                  </a:cubicBezTo>
                  <a:cubicBezTo>
                    <a:pt x="9285" y="323"/>
                    <a:pt x="9298" y="323"/>
                    <a:pt x="9326" y="323"/>
                  </a:cubicBezTo>
                  <a:cubicBezTo>
                    <a:pt x="9339" y="305"/>
                    <a:pt x="9429" y="305"/>
                    <a:pt x="9533" y="305"/>
                  </a:cubicBezTo>
                  <a:cubicBezTo>
                    <a:pt x="9565" y="305"/>
                    <a:pt x="9594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40" y="286"/>
                    <a:pt x="9740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0" y="312"/>
                    <a:pt x="9777" y="289"/>
                  </a:cubicBezTo>
                  <a:cubicBezTo>
                    <a:pt x="9786" y="276"/>
                    <a:pt x="9790" y="264"/>
                    <a:pt x="9792" y="264"/>
                  </a:cubicBezTo>
                  <a:cubicBezTo>
                    <a:pt x="9793" y="264"/>
                    <a:pt x="9793" y="270"/>
                    <a:pt x="9793" y="289"/>
                  </a:cubicBezTo>
                  <a:cubicBezTo>
                    <a:pt x="9793" y="308"/>
                    <a:pt x="9818" y="308"/>
                    <a:pt x="9868" y="311"/>
                  </a:cubicBezTo>
                  <a:cubicBezTo>
                    <a:pt x="9909" y="311"/>
                    <a:pt x="9959" y="311"/>
                    <a:pt x="9959" y="289"/>
                  </a:cubicBezTo>
                  <a:cubicBezTo>
                    <a:pt x="9973" y="279"/>
                    <a:pt x="9980" y="275"/>
                    <a:pt x="9982" y="275"/>
                  </a:cubicBezTo>
                  <a:lnTo>
                    <a:pt x="9982" y="275"/>
                  </a:lnTo>
                  <a:cubicBezTo>
                    <a:pt x="9983" y="275"/>
                    <a:pt x="9979" y="279"/>
                    <a:pt x="9972" y="289"/>
                  </a:cubicBezTo>
                  <a:cubicBezTo>
                    <a:pt x="9964" y="316"/>
                    <a:pt x="9986" y="335"/>
                    <a:pt x="10013" y="335"/>
                  </a:cubicBezTo>
                  <a:cubicBezTo>
                    <a:pt x="10030" y="335"/>
                    <a:pt x="10048" y="328"/>
                    <a:pt x="10062" y="311"/>
                  </a:cubicBezTo>
                  <a:cubicBezTo>
                    <a:pt x="10075" y="311"/>
                    <a:pt x="10091" y="311"/>
                    <a:pt x="10088" y="333"/>
                  </a:cubicBezTo>
                  <a:cubicBezTo>
                    <a:pt x="10113" y="333"/>
                    <a:pt x="10135" y="326"/>
                    <a:pt x="10153" y="314"/>
                  </a:cubicBezTo>
                  <a:lnTo>
                    <a:pt x="10244" y="314"/>
                  </a:lnTo>
                  <a:cubicBezTo>
                    <a:pt x="10263" y="314"/>
                    <a:pt x="10282" y="305"/>
                    <a:pt x="10297" y="295"/>
                  </a:cubicBezTo>
                  <a:lnTo>
                    <a:pt x="10310" y="295"/>
                  </a:lnTo>
                  <a:cubicBezTo>
                    <a:pt x="10310" y="314"/>
                    <a:pt x="10373" y="314"/>
                    <a:pt x="10464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0" y="320"/>
                  </a:cubicBezTo>
                  <a:cubicBezTo>
                    <a:pt x="10680" y="295"/>
                    <a:pt x="10688" y="284"/>
                    <a:pt x="10695" y="284"/>
                  </a:cubicBezTo>
                  <a:cubicBezTo>
                    <a:pt x="10701" y="284"/>
                    <a:pt x="10706" y="289"/>
                    <a:pt x="10711" y="298"/>
                  </a:cubicBezTo>
                  <a:cubicBezTo>
                    <a:pt x="10716" y="319"/>
                    <a:pt x="10734" y="330"/>
                    <a:pt x="10751" y="330"/>
                  </a:cubicBezTo>
                  <a:cubicBezTo>
                    <a:pt x="10768" y="330"/>
                    <a:pt x="10785" y="320"/>
                    <a:pt x="10790" y="298"/>
                  </a:cubicBezTo>
                  <a:lnTo>
                    <a:pt x="10790" y="320"/>
                  </a:lnTo>
                  <a:cubicBezTo>
                    <a:pt x="10794" y="336"/>
                    <a:pt x="10803" y="343"/>
                    <a:pt x="10813" y="343"/>
                  </a:cubicBezTo>
                  <a:cubicBezTo>
                    <a:pt x="10828" y="343"/>
                    <a:pt x="10845" y="326"/>
                    <a:pt x="10852" y="301"/>
                  </a:cubicBezTo>
                  <a:cubicBezTo>
                    <a:pt x="10861" y="315"/>
                    <a:pt x="10871" y="329"/>
                    <a:pt x="10881" y="329"/>
                  </a:cubicBezTo>
                  <a:cubicBezTo>
                    <a:pt x="10885" y="329"/>
                    <a:pt x="10889" y="327"/>
                    <a:pt x="10893" y="320"/>
                  </a:cubicBezTo>
                  <a:cubicBezTo>
                    <a:pt x="10905" y="320"/>
                    <a:pt x="10905" y="320"/>
                    <a:pt x="10905" y="364"/>
                  </a:cubicBezTo>
                  <a:cubicBezTo>
                    <a:pt x="10905" y="386"/>
                    <a:pt x="10905" y="405"/>
                    <a:pt x="10918" y="405"/>
                  </a:cubicBezTo>
                  <a:cubicBezTo>
                    <a:pt x="10931" y="405"/>
                    <a:pt x="10931" y="386"/>
                    <a:pt x="10931" y="364"/>
                  </a:cubicBezTo>
                  <a:lnTo>
                    <a:pt x="10956" y="364"/>
                  </a:lnTo>
                  <a:cubicBezTo>
                    <a:pt x="10956" y="364"/>
                    <a:pt x="10968" y="364"/>
                    <a:pt x="10968" y="342"/>
                  </a:cubicBezTo>
                  <a:cubicBezTo>
                    <a:pt x="10971" y="323"/>
                    <a:pt x="10984" y="323"/>
                    <a:pt x="10996" y="323"/>
                  </a:cubicBezTo>
                  <a:cubicBezTo>
                    <a:pt x="10996" y="330"/>
                    <a:pt x="10997" y="332"/>
                    <a:pt x="10999" y="332"/>
                  </a:cubicBezTo>
                  <a:cubicBezTo>
                    <a:pt x="11002" y="332"/>
                    <a:pt x="11005" y="317"/>
                    <a:pt x="10996" y="301"/>
                  </a:cubicBezTo>
                  <a:cubicBezTo>
                    <a:pt x="10996" y="283"/>
                    <a:pt x="10996" y="261"/>
                    <a:pt x="11009" y="261"/>
                  </a:cubicBezTo>
                  <a:lnTo>
                    <a:pt x="11009" y="220"/>
                  </a:lnTo>
                  <a:cubicBezTo>
                    <a:pt x="11009" y="176"/>
                    <a:pt x="11009" y="157"/>
                    <a:pt x="10984" y="135"/>
                  </a:cubicBezTo>
                  <a:cubicBezTo>
                    <a:pt x="10953" y="123"/>
                    <a:pt x="10928" y="110"/>
                    <a:pt x="10911" y="110"/>
                  </a:cubicBezTo>
                  <a:cubicBezTo>
                    <a:pt x="10900" y="110"/>
                    <a:pt x="10893" y="117"/>
                    <a:pt x="10893" y="135"/>
                  </a:cubicBezTo>
                  <a:cubicBezTo>
                    <a:pt x="10893" y="135"/>
                    <a:pt x="10880" y="154"/>
                    <a:pt x="10868" y="154"/>
                  </a:cubicBezTo>
                  <a:cubicBezTo>
                    <a:pt x="10855" y="154"/>
                    <a:pt x="10840" y="132"/>
                    <a:pt x="10840" y="132"/>
                  </a:cubicBezTo>
                  <a:cubicBezTo>
                    <a:pt x="10840" y="113"/>
                    <a:pt x="10790" y="110"/>
                    <a:pt x="10724" y="110"/>
                  </a:cubicBezTo>
                  <a:cubicBezTo>
                    <a:pt x="10645" y="110"/>
                    <a:pt x="10608" y="110"/>
                    <a:pt x="10595" y="88"/>
                  </a:cubicBezTo>
                  <a:cubicBezTo>
                    <a:pt x="10583" y="66"/>
                    <a:pt x="10570" y="66"/>
                    <a:pt x="10570" y="66"/>
                  </a:cubicBezTo>
                  <a:cubicBezTo>
                    <a:pt x="10570" y="82"/>
                    <a:pt x="10529" y="87"/>
                    <a:pt x="10472" y="87"/>
                  </a:cubicBezTo>
                  <a:cubicBezTo>
                    <a:pt x="10450" y="87"/>
                    <a:pt x="10426" y="86"/>
                    <a:pt x="10401" y="85"/>
                  </a:cubicBezTo>
                  <a:cubicBezTo>
                    <a:pt x="10310" y="85"/>
                    <a:pt x="10219" y="85"/>
                    <a:pt x="10219" y="104"/>
                  </a:cubicBezTo>
                  <a:lnTo>
                    <a:pt x="10194" y="104"/>
                  </a:lnTo>
                  <a:cubicBezTo>
                    <a:pt x="10194" y="85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1" y="104"/>
                  </a:cubicBezTo>
                  <a:cubicBezTo>
                    <a:pt x="10091" y="82"/>
                    <a:pt x="10078" y="82"/>
                    <a:pt x="10050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1"/>
                    <a:pt x="10000" y="101"/>
                    <a:pt x="9994" y="101"/>
                  </a:cubicBezTo>
                  <a:cubicBezTo>
                    <a:pt x="9952" y="101"/>
                    <a:pt x="9910" y="93"/>
                    <a:pt x="9871" y="79"/>
                  </a:cubicBezTo>
                  <a:cubicBezTo>
                    <a:pt x="9868" y="74"/>
                    <a:pt x="9864" y="71"/>
                    <a:pt x="9860" y="71"/>
                  </a:cubicBezTo>
                  <a:cubicBezTo>
                    <a:pt x="9850" y="71"/>
                    <a:pt x="9839" y="85"/>
                    <a:pt x="9831" y="101"/>
                  </a:cubicBezTo>
                  <a:cubicBezTo>
                    <a:pt x="9831" y="120"/>
                    <a:pt x="9818" y="142"/>
                    <a:pt x="9805" y="142"/>
                  </a:cubicBezTo>
                  <a:cubicBezTo>
                    <a:pt x="9805" y="142"/>
                    <a:pt x="9805" y="120"/>
                    <a:pt x="9805" y="101"/>
                  </a:cubicBez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6"/>
                    <a:pt x="9728" y="98"/>
                    <a:pt x="9668" y="98"/>
                  </a:cubicBezTo>
                  <a:cubicBezTo>
                    <a:pt x="9650" y="98"/>
                    <a:pt x="9631" y="98"/>
                    <a:pt x="9611" y="98"/>
                  </a:cubicBezTo>
                  <a:cubicBezTo>
                    <a:pt x="9579" y="97"/>
                    <a:pt x="9553" y="96"/>
                    <a:pt x="9532" y="96"/>
                  </a:cubicBezTo>
                  <a:cubicBezTo>
                    <a:pt x="9476" y="96"/>
                    <a:pt x="9455" y="101"/>
                    <a:pt x="9455" y="117"/>
                  </a:cubicBezTo>
                  <a:cubicBezTo>
                    <a:pt x="9455" y="128"/>
                    <a:pt x="9451" y="133"/>
                    <a:pt x="9444" y="133"/>
                  </a:cubicBezTo>
                  <a:cubicBezTo>
                    <a:pt x="9436" y="133"/>
                    <a:pt x="9423" y="128"/>
                    <a:pt x="9404" y="117"/>
                  </a:cubicBezTo>
                  <a:cubicBezTo>
                    <a:pt x="9354" y="76"/>
                    <a:pt x="9336" y="62"/>
                    <a:pt x="9326" y="62"/>
                  </a:cubicBezTo>
                  <a:cubicBezTo>
                    <a:pt x="9321" y="62"/>
                    <a:pt x="9318" y="66"/>
                    <a:pt x="9313" y="73"/>
                  </a:cubicBezTo>
                  <a:cubicBezTo>
                    <a:pt x="9326" y="73"/>
                    <a:pt x="9326" y="95"/>
                    <a:pt x="9326" y="117"/>
                  </a:cubicBezTo>
                  <a:cubicBezTo>
                    <a:pt x="9326" y="137"/>
                    <a:pt x="9323" y="147"/>
                    <a:pt x="9318" y="147"/>
                  </a:cubicBezTo>
                  <a:cubicBezTo>
                    <a:pt x="9314" y="147"/>
                    <a:pt x="9307" y="136"/>
                    <a:pt x="9301" y="113"/>
                  </a:cubicBezTo>
                  <a:cubicBezTo>
                    <a:pt x="9301" y="98"/>
                    <a:pt x="9271" y="91"/>
                    <a:pt x="9235" y="91"/>
                  </a:cubicBezTo>
                  <a:cubicBezTo>
                    <a:pt x="9177" y="91"/>
                    <a:pt x="9102" y="107"/>
                    <a:pt x="9094" y="132"/>
                  </a:cubicBezTo>
                  <a:lnTo>
                    <a:pt x="9094" y="113"/>
                  </a:lnTo>
                  <a:cubicBezTo>
                    <a:pt x="9094" y="91"/>
                    <a:pt x="9082" y="91"/>
                    <a:pt x="9028" y="91"/>
                  </a:cubicBezTo>
                  <a:lnTo>
                    <a:pt x="8991" y="91"/>
                  </a:lnTo>
                  <a:cubicBezTo>
                    <a:pt x="8991" y="108"/>
                    <a:pt x="8978" y="114"/>
                    <a:pt x="8962" y="114"/>
                  </a:cubicBezTo>
                  <a:cubicBezTo>
                    <a:pt x="8940" y="114"/>
                    <a:pt x="8912" y="101"/>
                    <a:pt x="8912" y="88"/>
                  </a:cubicBezTo>
                  <a:cubicBezTo>
                    <a:pt x="8900" y="70"/>
                    <a:pt x="8900" y="70"/>
                    <a:pt x="8872" y="66"/>
                  </a:cubicBezTo>
                  <a:cubicBezTo>
                    <a:pt x="8856" y="85"/>
                    <a:pt x="8835" y="92"/>
                    <a:pt x="8816" y="92"/>
                  </a:cubicBezTo>
                  <a:cubicBezTo>
                    <a:pt x="8790" y="92"/>
                    <a:pt x="8768" y="79"/>
                    <a:pt x="8768" y="66"/>
                  </a:cubicBezTo>
                  <a:lnTo>
                    <a:pt x="8743" y="66"/>
                  </a:lnTo>
                  <a:cubicBezTo>
                    <a:pt x="8733" y="79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40" y="85"/>
                    <a:pt x="8652" y="107"/>
                  </a:cubicBezTo>
                  <a:cubicBezTo>
                    <a:pt x="8652" y="129"/>
                    <a:pt x="8652" y="148"/>
                    <a:pt x="8640" y="148"/>
                  </a:cubicBezTo>
                  <a:lnTo>
                    <a:pt x="8640" y="129"/>
                  </a:lnTo>
                  <a:cubicBezTo>
                    <a:pt x="8640" y="107"/>
                    <a:pt x="8602" y="107"/>
                    <a:pt x="8549" y="107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0" y="120"/>
                    <a:pt x="8416" y="120"/>
                  </a:cubicBezTo>
                  <a:cubicBezTo>
                    <a:pt x="8411" y="120"/>
                    <a:pt x="8408" y="115"/>
                    <a:pt x="8408" y="104"/>
                  </a:cubicBezTo>
                  <a:cubicBezTo>
                    <a:pt x="8402" y="93"/>
                    <a:pt x="8385" y="88"/>
                    <a:pt x="8367" y="88"/>
                  </a:cubicBezTo>
                  <a:cubicBezTo>
                    <a:pt x="8349" y="88"/>
                    <a:pt x="8329" y="93"/>
                    <a:pt x="8317" y="104"/>
                  </a:cubicBezTo>
                  <a:lnTo>
                    <a:pt x="8289" y="104"/>
                  </a:lnTo>
                  <a:cubicBezTo>
                    <a:pt x="8282" y="82"/>
                    <a:pt x="8269" y="71"/>
                    <a:pt x="8257" y="71"/>
                  </a:cubicBezTo>
                  <a:cubicBezTo>
                    <a:pt x="8244" y="71"/>
                    <a:pt x="8232" y="81"/>
                    <a:pt x="8226" y="101"/>
                  </a:cubicBezTo>
                  <a:cubicBezTo>
                    <a:pt x="8226" y="82"/>
                    <a:pt x="8214" y="82"/>
                    <a:pt x="8201" y="82"/>
                  </a:cubicBezTo>
                  <a:cubicBezTo>
                    <a:pt x="8187" y="91"/>
                    <a:pt x="8169" y="96"/>
                    <a:pt x="8153" y="96"/>
                  </a:cubicBezTo>
                  <a:cubicBezTo>
                    <a:pt x="8136" y="96"/>
                    <a:pt x="8123" y="90"/>
                    <a:pt x="8123" y="79"/>
                  </a:cubicBezTo>
                  <a:lnTo>
                    <a:pt x="8110" y="79"/>
                  </a:lnTo>
                  <a:cubicBezTo>
                    <a:pt x="8101" y="95"/>
                    <a:pt x="8085" y="101"/>
                    <a:pt x="8069" y="101"/>
                  </a:cubicBezTo>
                  <a:cubicBezTo>
                    <a:pt x="8067" y="100"/>
                    <a:pt x="8065" y="100"/>
                    <a:pt x="8063" y="100"/>
                  </a:cubicBezTo>
                  <a:cubicBezTo>
                    <a:pt x="8050" y="100"/>
                    <a:pt x="8037" y="109"/>
                    <a:pt x="8032" y="120"/>
                  </a:cubicBezTo>
                  <a:cubicBezTo>
                    <a:pt x="8019" y="142"/>
                    <a:pt x="8004" y="142"/>
                    <a:pt x="8004" y="142"/>
                  </a:cubicBezTo>
                  <a:cubicBezTo>
                    <a:pt x="7991" y="142"/>
                    <a:pt x="8004" y="120"/>
                    <a:pt x="8019" y="101"/>
                  </a:cubicBezTo>
                  <a:cubicBezTo>
                    <a:pt x="8030" y="92"/>
                    <a:pt x="8029" y="86"/>
                    <a:pt x="8022" y="86"/>
                  </a:cubicBezTo>
                  <a:cubicBezTo>
                    <a:pt x="8012" y="86"/>
                    <a:pt x="7989" y="96"/>
                    <a:pt x="7966" y="120"/>
                  </a:cubicBezTo>
                  <a:cubicBezTo>
                    <a:pt x="7947" y="140"/>
                    <a:pt x="7938" y="150"/>
                    <a:pt x="7936" y="150"/>
                  </a:cubicBezTo>
                  <a:cubicBezTo>
                    <a:pt x="7935" y="150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7" y="90"/>
                  </a:cubicBezTo>
                  <a:lnTo>
                    <a:pt x="7967" y="90"/>
                  </a:lnTo>
                  <a:cubicBezTo>
                    <a:pt x="7965" y="90"/>
                    <a:pt x="7961" y="92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8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9"/>
                    <a:pt x="7828" y="114"/>
                    <a:pt x="7825" y="114"/>
                  </a:cubicBezTo>
                  <a:cubicBezTo>
                    <a:pt x="7822" y="114"/>
                    <a:pt x="7819" y="109"/>
                    <a:pt x="7812" y="98"/>
                  </a:cubicBezTo>
                  <a:cubicBezTo>
                    <a:pt x="7812" y="88"/>
                    <a:pt x="7810" y="83"/>
                    <a:pt x="7806" y="83"/>
                  </a:cubicBezTo>
                  <a:cubicBezTo>
                    <a:pt x="7802" y="83"/>
                    <a:pt x="7797" y="93"/>
                    <a:pt x="7797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2" y="133"/>
                    <a:pt x="7765" y="128"/>
                    <a:pt x="7759" y="117"/>
                  </a:cubicBezTo>
                  <a:cubicBezTo>
                    <a:pt x="7759" y="93"/>
                    <a:pt x="7755" y="83"/>
                    <a:pt x="7751" y="83"/>
                  </a:cubicBezTo>
                  <a:cubicBezTo>
                    <a:pt x="7749" y="83"/>
                    <a:pt x="7747" y="88"/>
                    <a:pt x="7747" y="98"/>
                  </a:cubicBezTo>
                  <a:cubicBezTo>
                    <a:pt x="7734" y="117"/>
                    <a:pt x="7722" y="117"/>
                    <a:pt x="7722" y="117"/>
                  </a:cubicBezTo>
                  <a:cubicBezTo>
                    <a:pt x="7722" y="95"/>
                    <a:pt x="7602" y="95"/>
                    <a:pt x="7486" y="95"/>
                  </a:cubicBezTo>
                  <a:cubicBezTo>
                    <a:pt x="7474" y="95"/>
                    <a:pt x="7461" y="113"/>
                    <a:pt x="7461" y="135"/>
                  </a:cubicBezTo>
                  <a:cubicBezTo>
                    <a:pt x="7461" y="152"/>
                    <a:pt x="7461" y="158"/>
                    <a:pt x="7460" y="158"/>
                  </a:cubicBezTo>
                  <a:cubicBezTo>
                    <a:pt x="7459" y="158"/>
                    <a:pt x="7456" y="146"/>
                    <a:pt x="7449" y="135"/>
                  </a:cubicBezTo>
                  <a:cubicBezTo>
                    <a:pt x="7443" y="104"/>
                    <a:pt x="7432" y="88"/>
                    <a:pt x="7426" y="88"/>
                  </a:cubicBezTo>
                  <a:cubicBezTo>
                    <a:pt x="7419" y="88"/>
                    <a:pt x="7416" y="104"/>
                    <a:pt x="7424" y="135"/>
                  </a:cubicBezTo>
                  <a:cubicBezTo>
                    <a:pt x="7430" y="156"/>
                    <a:pt x="7433" y="166"/>
                    <a:pt x="7431" y="166"/>
                  </a:cubicBezTo>
                  <a:cubicBezTo>
                    <a:pt x="7429" y="166"/>
                    <a:pt x="7422" y="156"/>
                    <a:pt x="7408" y="135"/>
                  </a:cubicBezTo>
                  <a:cubicBezTo>
                    <a:pt x="7402" y="124"/>
                    <a:pt x="7399" y="119"/>
                    <a:pt x="7396" y="119"/>
                  </a:cubicBezTo>
                  <a:cubicBezTo>
                    <a:pt x="7392" y="119"/>
                    <a:pt x="7389" y="124"/>
                    <a:pt x="7383" y="135"/>
                  </a:cubicBezTo>
                  <a:cubicBezTo>
                    <a:pt x="7383" y="145"/>
                    <a:pt x="7380" y="149"/>
                    <a:pt x="7377" y="149"/>
                  </a:cubicBezTo>
                  <a:cubicBezTo>
                    <a:pt x="7374" y="149"/>
                    <a:pt x="7371" y="145"/>
                    <a:pt x="7371" y="135"/>
                  </a:cubicBezTo>
                  <a:cubicBezTo>
                    <a:pt x="7362" y="120"/>
                    <a:pt x="7353" y="104"/>
                    <a:pt x="7348" y="104"/>
                  </a:cubicBezTo>
                  <a:cubicBezTo>
                    <a:pt x="7347" y="104"/>
                    <a:pt x="7345" y="107"/>
                    <a:pt x="7345" y="113"/>
                  </a:cubicBezTo>
                  <a:cubicBezTo>
                    <a:pt x="7345" y="113"/>
                    <a:pt x="7333" y="113"/>
                    <a:pt x="7320" y="91"/>
                  </a:cubicBezTo>
                  <a:cubicBezTo>
                    <a:pt x="7316" y="85"/>
                    <a:pt x="7311" y="82"/>
                    <a:pt x="7307" y="82"/>
                  </a:cubicBezTo>
                  <a:cubicBezTo>
                    <a:pt x="7297" y="82"/>
                    <a:pt x="7289" y="98"/>
                    <a:pt x="7280" y="113"/>
                  </a:cubicBezTo>
                  <a:cubicBezTo>
                    <a:pt x="7261" y="133"/>
                    <a:pt x="7248" y="144"/>
                    <a:pt x="7241" y="144"/>
                  </a:cubicBezTo>
                  <a:cubicBezTo>
                    <a:pt x="7234" y="144"/>
                    <a:pt x="7234" y="133"/>
                    <a:pt x="7242" y="110"/>
                  </a:cubicBezTo>
                  <a:cubicBezTo>
                    <a:pt x="7247" y="95"/>
                    <a:pt x="7240" y="89"/>
                    <a:pt x="7230" y="89"/>
                  </a:cubicBezTo>
                  <a:cubicBezTo>
                    <a:pt x="7213" y="89"/>
                    <a:pt x="7184" y="107"/>
                    <a:pt x="7176" y="132"/>
                  </a:cubicBezTo>
                  <a:cubicBezTo>
                    <a:pt x="7169" y="156"/>
                    <a:pt x="7166" y="166"/>
                    <a:pt x="7165" y="166"/>
                  </a:cubicBezTo>
                  <a:cubicBezTo>
                    <a:pt x="7164" y="166"/>
                    <a:pt x="7164" y="160"/>
                    <a:pt x="7164" y="151"/>
                  </a:cubicBezTo>
                  <a:cubicBezTo>
                    <a:pt x="7164" y="132"/>
                    <a:pt x="7151" y="132"/>
                    <a:pt x="7151" y="132"/>
                  </a:cubicBezTo>
                  <a:cubicBezTo>
                    <a:pt x="7139" y="132"/>
                    <a:pt x="7126" y="132"/>
                    <a:pt x="7126" y="110"/>
                  </a:cubicBezTo>
                  <a:cubicBezTo>
                    <a:pt x="7126" y="110"/>
                    <a:pt x="7110" y="110"/>
                    <a:pt x="7085" y="129"/>
                  </a:cubicBezTo>
                  <a:cubicBezTo>
                    <a:pt x="7076" y="146"/>
                    <a:pt x="7064" y="153"/>
                    <a:pt x="7052" y="153"/>
                  </a:cubicBezTo>
                  <a:cubicBezTo>
                    <a:pt x="7033" y="153"/>
                    <a:pt x="7015" y="135"/>
                    <a:pt x="7007" y="110"/>
                  </a:cubicBezTo>
                  <a:lnTo>
                    <a:pt x="6982" y="129"/>
                  </a:lnTo>
                  <a:cubicBezTo>
                    <a:pt x="6974" y="155"/>
                    <a:pt x="6966" y="173"/>
                    <a:pt x="6961" y="173"/>
                  </a:cubicBezTo>
                  <a:cubicBezTo>
                    <a:pt x="6959" y="173"/>
                    <a:pt x="6957" y="166"/>
                    <a:pt x="6957" y="151"/>
                  </a:cubicBezTo>
                  <a:cubicBezTo>
                    <a:pt x="6957" y="143"/>
                    <a:pt x="6957" y="135"/>
                    <a:pt x="6957" y="129"/>
                  </a:cubicBezTo>
                  <a:cubicBezTo>
                    <a:pt x="6952" y="144"/>
                    <a:pt x="6942" y="151"/>
                    <a:pt x="6931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9" y="85"/>
                  </a:cubicBezTo>
                  <a:lnTo>
                    <a:pt x="6879" y="107"/>
                  </a:lnTo>
                  <a:cubicBezTo>
                    <a:pt x="6879" y="129"/>
                    <a:pt x="6879" y="148"/>
                    <a:pt x="6866" y="148"/>
                  </a:cubicBezTo>
                  <a:cubicBezTo>
                    <a:pt x="6853" y="148"/>
                    <a:pt x="6841" y="148"/>
                    <a:pt x="6841" y="129"/>
                  </a:cubicBezTo>
                  <a:cubicBezTo>
                    <a:pt x="6830" y="114"/>
                    <a:pt x="6820" y="98"/>
                    <a:pt x="6816" y="98"/>
                  </a:cubicBezTo>
                  <a:cubicBezTo>
                    <a:pt x="6814" y="98"/>
                    <a:pt x="6813" y="101"/>
                    <a:pt x="6813" y="107"/>
                  </a:cubicBezTo>
                  <a:cubicBezTo>
                    <a:pt x="6813" y="107"/>
                    <a:pt x="6800" y="107"/>
                    <a:pt x="6788" y="85"/>
                  </a:cubicBezTo>
                  <a:lnTo>
                    <a:pt x="6737" y="85"/>
                  </a:lnTo>
                  <a:cubicBezTo>
                    <a:pt x="6730" y="95"/>
                    <a:pt x="6719" y="99"/>
                    <a:pt x="6711" y="99"/>
                  </a:cubicBezTo>
                  <a:cubicBezTo>
                    <a:pt x="6703" y="99"/>
                    <a:pt x="6697" y="95"/>
                    <a:pt x="6697" y="85"/>
                  </a:cubicBezTo>
                  <a:cubicBezTo>
                    <a:pt x="6681" y="85"/>
                    <a:pt x="6669" y="91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6" y="104"/>
                  </a:lnTo>
                  <a:cubicBezTo>
                    <a:pt x="6556" y="123"/>
                    <a:pt x="6556" y="123"/>
                    <a:pt x="6543" y="123"/>
                  </a:cubicBezTo>
                  <a:cubicBezTo>
                    <a:pt x="6528" y="123"/>
                    <a:pt x="6490" y="104"/>
                    <a:pt x="6477" y="104"/>
                  </a:cubicBezTo>
                  <a:cubicBezTo>
                    <a:pt x="6467" y="103"/>
                    <a:pt x="6460" y="103"/>
                    <a:pt x="6454" y="103"/>
                  </a:cubicBezTo>
                  <a:cubicBezTo>
                    <a:pt x="6441" y="103"/>
                    <a:pt x="6443" y="107"/>
                    <a:pt x="6452" y="123"/>
                  </a:cubicBezTo>
                  <a:cubicBezTo>
                    <a:pt x="6461" y="123"/>
                    <a:pt x="6463" y="133"/>
                    <a:pt x="6457" y="133"/>
                  </a:cubicBezTo>
                  <a:cubicBezTo>
                    <a:pt x="6454" y="133"/>
                    <a:pt x="6448" y="130"/>
                    <a:pt x="6440" y="123"/>
                  </a:cubicBezTo>
                  <a:cubicBezTo>
                    <a:pt x="6408" y="113"/>
                    <a:pt x="6377" y="104"/>
                    <a:pt x="6349" y="101"/>
                  </a:cubicBezTo>
                  <a:cubicBezTo>
                    <a:pt x="6296" y="101"/>
                    <a:pt x="6296" y="101"/>
                    <a:pt x="6296" y="120"/>
                  </a:cubicBezTo>
                  <a:cubicBezTo>
                    <a:pt x="6302" y="142"/>
                    <a:pt x="6302" y="153"/>
                    <a:pt x="6299" y="153"/>
                  </a:cubicBezTo>
                  <a:cubicBezTo>
                    <a:pt x="6296" y="153"/>
                    <a:pt x="6289" y="142"/>
                    <a:pt x="6283" y="120"/>
                  </a:cubicBezTo>
                  <a:cubicBezTo>
                    <a:pt x="6269" y="96"/>
                    <a:pt x="6258" y="86"/>
                    <a:pt x="6252" y="86"/>
                  </a:cubicBezTo>
                  <a:cubicBezTo>
                    <a:pt x="6248" y="86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10"/>
                    <a:pt x="6214" y="106"/>
                    <a:pt x="6208" y="106"/>
                  </a:cubicBezTo>
                  <a:cubicBezTo>
                    <a:pt x="6202" y="106"/>
                    <a:pt x="6192" y="110"/>
                    <a:pt x="6180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6"/>
                    <a:pt x="6109" y="123"/>
                    <a:pt x="6088" y="123"/>
                  </a:cubicBezTo>
                  <a:cubicBezTo>
                    <a:pt x="6059" y="123"/>
                    <a:pt x="6030" y="110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2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70" y="86"/>
                    <a:pt x="5967" y="96"/>
                    <a:pt x="5960" y="117"/>
                  </a:cubicBezTo>
                  <a:cubicBezTo>
                    <a:pt x="5954" y="126"/>
                    <a:pt x="5939" y="131"/>
                    <a:pt x="5925" y="131"/>
                  </a:cubicBezTo>
                  <a:cubicBezTo>
                    <a:pt x="5906" y="131"/>
                    <a:pt x="5887" y="120"/>
                    <a:pt x="5894" y="95"/>
                  </a:cubicBezTo>
                  <a:lnTo>
                    <a:pt x="5894" y="54"/>
                  </a:lnTo>
                  <a:cubicBezTo>
                    <a:pt x="5882" y="76"/>
                    <a:pt x="5869" y="76"/>
                    <a:pt x="5869" y="76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3"/>
                    <a:pt x="5713" y="113"/>
                  </a:cubicBezTo>
                  <a:cubicBezTo>
                    <a:pt x="5688" y="113"/>
                    <a:pt x="5647" y="113"/>
                    <a:pt x="5634" y="91"/>
                  </a:cubicBezTo>
                  <a:cubicBezTo>
                    <a:pt x="5616" y="91"/>
                    <a:pt x="5597" y="98"/>
                    <a:pt x="5584" y="113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1" y="128"/>
                    <a:pt x="5544" y="123"/>
                    <a:pt x="5544" y="113"/>
                  </a:cubicBezTo>
                  <a:lnTo>
                    <a:pt x="5531" y="113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8"/>
                    <a:pt x="5487" y="103"/>
                    <a:pt x="5478" y="103"/>
                  </a:cubicBezTo>
                  <a:cubicBezTo>
                    <a:pt x="5475" y="103"/>
                    <a:pt x="5472" y="105"/>
                    <a:pt x="5468" y="110"/>
                  </a:cubicBezTo>
                  <a:cubicBezTo>
                    <a:pt x="5468" y="132"/>
                    <a:pt x="5453" y="132"/>
                    <a:pt x="5428" y="132"/>
                  </a:cubicBezTo>
                  <a:cubicBezTo>
                    <a:pt x="5414" y="120"/>
                    <a:pt x="5275" y="114"/>
                    <a:pt x="5155" y="114"/>
                  </a:cubicBezTo>
                  <a:cubicBezTo>
                    <a:pt x="5060" y="114"/>
                    <a:pt x="4976" y="118"/>
                    <a:pt x="4976" y="126"/>
                  </a:cubicBezTo>
                  <a:lnTo>
                    <a:pt x="4898" y="126"/>
                  </a:lnTo>
                  <a:cubicBezTo>
                    <a:pt x="4898" y="108"/>
                    <a:pt x="4886" y="102"/>
                    <a:pt x="4869" y="102"/>
                  </a:cubicBezTo>
                  <a:cubicBezTo>
                    <a:pt x="4847" y="102"/>
                    <a:pt x="4816" y="113"/>
                    <a:pt x="4795" y="126"/>
                  </a:cubicBezTo>
                  <a:cubicBezTo>
                    <a:pt x="4786" y="137"/>
                    <a:pt x="4773" y="145"/>
                    <a:pt x="4760" y="145"/>
                  </a:cubicBezTo>
                  <a:cubicBezTo>
                    <a:pt x="4758" y="145"/>
                    <a:pt x="4756" y="145"/>
                    <a:pt x="4754" y="145"/>
                  </a:cubicBezTo>
                  <a:cubicBezTo>
                    <a:pt x="4754" y="120"/>
                    <a:pt x="4740" y="111"/>
                    <a:pt x="4724" y="111"/>
                  </a:cubicBezTo>
                  <a:cubicBezTo>
                    <a:pt x="4713" y="111"/>
                    <a:pt x="4701" y="115"/>
                    <a:pt x="4691" y="123"/>
                  </a:cubicBezTo>
                  <a:cubicBezTo>
                    <a:pt x="4683" y="143"/>
                    <a:pt x="4676" y="153"/>
                    <a:pt x="4671" y="153"/>
                  </a:cubicBezTo>
                  <a:cubicBezTo>
                    <a:pt x="4666" y="153"/>
                    <a:pt x="4663" y="143"/>
                    <a:pt x="4663" y="123"/>
                  </a:cubicBezTo>
                  <a:cubicBezTo>
                    <a:pt x="4663" y="104"/>
                    <a:pt x="4658" y="94"/>
                    <a:pt x="4650" y="94"/>
                  </a:cubicBezTo>
                  <a:cubicBezTo>
                    <a:pt x="4640" y="94"/>
                    <a:pt x="4626" y="109"/>
                    <a:pt x="4613" y="142"/>
                  </a:cubicBezTo>
                  <a:cubicBezTo>
                    <a:pt x="4607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8" y="142"/>
                  </a:cubicBezTo>
                  <a:cubicBezTo>
                    <a:pt x="4580" y="118"/>
                    <a:pt x="4572" y="108"/>
                    <a:pt x="4566" y="108"/>
                  </a:cubicBezTo>
                  <a:cubicBezTo>
                    <a:pt x="4562" y="108"/>
                    <a:pt x="4559" y="114"/>
                    <a:pt x="4559" y="123"/>
                  </a:cubicBezTo>
                  <a:cubicBezTo>
                    <a:pt x="4553" y="143"/>
                    <a:pt x="4547" y="153"/>
                    <a:pt x="4541" y="153"/>
                  </a:cubicBezTo>
                  <a:cubicBezTo>
                    <a:pt x="4535" y="153"/>
                    <a:pt x="4528" y="142"/>
                    <a:pt x="4522" y="120"/>
                  </a:cubicBezTo>
                  <a:cubicBezTo>
                    <a:pt x="4509" y="99"/>
                    <a:pt x="4503" y="89"/>
                    <a:pt x="4498" y="89"/>
                  </a:cubicBezTo>
                  <a:cubicBezTo>
                    <a:pt x="4494" y="89"/>
                    <a:pt x="4491" y="99"/>
                    <a:pt x="4484" y="120"/>
                  </a:cubicBezTo>
                  <a:cubicBezTo>
                    <a:pt x="4480" y="141"/>
                    <a:pt x="4463" y="151"/>
                    <a:pt x="4446" y="151"/>
                  </a:cubicBezTo>
                  <a:cubicBezTo>
                    <a:pt x="4429" y="151"/>
                    <a:pt x="4411" y="140"/>
                    <a:pt x="4406" y="120"/>
                  </a:cubicBezTo>
                  <a:cubicBezTo>
                    <a:pt x="4398" y="120"/>
                    <a:pt x="4389" y="110"/>
                    <a:pt x="4385" y="110"/>
                  </a:cubicBezTo>
                  <a:cubicBezTo>
                    <a:pt x="4382" y="110"/>
                    <a:pt x="4381" y="112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1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3"/>
                  </a:cubicBezTo>
                  <a:cubicBezTo>
                    <a:pt x="4011" y="135"/>
                    <a:pt x="4008" y="146"/>
                    <a:pt x="4001" y="146"/>
                  </a:cubicBezTo>
                  <a:cubicBezTo>
                    <a:pt x="3995" y="146"/>
                    <a:pt x="3984" y="135"/>
                    <a:pt x="3977" y="113"/>
                  </a:cubicBezTo>
                  <a:cubicBezTo>
                    <a:pt x="3964" y="113"/>
                    <a:pt x="3939" y="95"/>
                    <a:pt x="3914" y="91"/>
                  </a:cubicBezTo>
                  <a:cubicBezTo>
                    <a:pt x="3889" y="91"/>
                    <a:pt x="3861" y="91"/>
                    <a:pt x="3861" y="73"/>
                  </a:cubicBezTo>
                  <a:lnTo>
                    <a:pt x="3848" y="73"/>
                  </a:lnTo>
                  <a:cubicBezTo>
                    <a:pt x="3834" y="96"/>
                    <a:pt x="3801" y="106"/>
                    <a:pt x="3770" y="106"/>
                  </a:cubicBezTo>
                  <a:cubicBezTo>
                    <a:pt x="3746" y="106"/>
                    <a:pt x="3723" y="101"/>
                    <a:pt x="3707" y="91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7"/>
                    <a:pt x="3641" y="110"/>
                  </a:cubicBezTo>
                  <a:cubicBezTo>
                    <a:pt x="3629" y="121"/>
                    <a:pt x="3622" y="127"/>
                    <a:pt x="3618" y="127"/>
                  </a:cubicBezTo>
                  <a:cubicBezTo>
                    <a:pt x="3613" y="127"/>
                    <a:pt x="3610" y="121"/>
                    <a:pt x="3604" y="110"/>
                  </a:cubicBezTo>
                  <a:cubicBezTo>
                    <a:pt x="3604" y="98"/>
                    <a:pt x="3578" y="85"/>
                    <a:pt x="3555" y="85"/>
                  </a:cubicBezTo>
                  <a:cubicBezTo>
                    <a:pt x="3539" y="85"/>
                    <a:pt x="3525" y="92"/>
                    <a:pt x="3525" y="110"/>
                  </a:cubicBezTo>
                  <a:lnTo>
                    <a:pt x="3513" y="88"/>
                  </a:lnTo>
                  <a:cubicBezTo>
                    <a:pt x="3509" y="82"/>
                    <a:pt x="3505" y="79"/>
                    <a:pt x="3501" y="79"/>
                  </a:cubicBezTo>
                  <a:cubicBezTo>
                    <a:pt x="3492" y="79"/>
                    <a:pt x="3485" y="95"/>
                    <a:pt x="3485" y="110"/>
                  </a:cubicBezTo>
                  <a:cubicBezTo>
                    <a:pt x="3485" y="128"/>
                    <a:pt x="3482" y="139"/>
                    <a:pt x="3478" y="139"/>
                  </a:cubicBezTo>
                  <a:cubicBezTo>
                    <a:pt x="3473" y="139"/>
                    <a:pt x="3466" y="123"/>
                    <a:pt x="3460" y="88"/>
                  </a:cubicBezTo>
                  <a:cubicBezTo>
                    <a:pt x="3460" y="63"/>
                    <a:pt x="3455" y="52"/>
                    <a:pt x="3452" y="52"/>
                  </a:cubicBezTo>
                  <a:cubicBezTo>
                    <a:pt x="3449" y="52"/>
                    <a:pt x="3447" y="57"/>
                    <a:pt x="3447" y="66"/>
                  </a:cubicBezTo>
                  <a:cubicBezTo>
                    <a:pt x="3438" y="82"/>
                    <a:pt x="3429" y="96"/>
                    <a:pt x="3420" y="96"/>
                  </a:cubicBezTo>
                  <a:cubicBezTo>
                    <a:pt x="3417" y="96"/>
                    <a:pt x="3413" y="94"/>
                    <a:pt x="3409" y="88"/>
                  </a:cubicBezTo>
                  <a:cubicBezTo>
                    <a:pt x="3408" y="88"/>
                    <a:pt x="3406" y="88"/>
                    <a:pt x="3405" y="88"/>
                  </a:cubicBezTo>
                  <a:cubicBezTo>
                    <a:pt x="3393" y="88"/>
                    <a:pt x="3381" y="91"/>
                    <a:pt x="3381" y="129"/>
                  </a:cubicBezTo>
                  <a:cubicBezTo>
                    <a:pt x="3381" y="148"/>
                    <a:pt x="3369" y="148"/>
                    <a:pt x="3356" y="148"/>
                  </a:cubicBezTo>
                  <a:cubicBezTo>
                    <a:pt x="3356" y="135"/>
                    <a:pt x="3359" y="120"/>
                    <a:pt x="3369" y="107"/>
                  </a:cubicBezTo>
                  <a:lnTo>
                    <a:pt x="3344" y="107"/>
                  </a:lnTo>
                  <a:cubicBezTo>
                    <a:pt x="3325" y="101"/>
                    <a:pt x="3309" y="85"/>
                    <a:pt x="3306" y="66"/>
                  </a:cubicBezTo>
                  <a:cubicBezTo>
                    <a:pt x="3301" y="57"/>
                    <a:pt x="3295" y="52"/>
                    <a:pt x="3291" y="52"/>
                  </a:cubicBezTo>
                  <a:close/>
                  <a:moveTo>
                    <a:pt x="219" y="530"/>
                  </a:moveTo>
                  <a:cubicBezTo>
                    <a:pt x="213" y="543"/>
                    <a:pt x="207" y="555"/>
                    <a:pt x="207" y="571"/>
                  </a:cubicBezTo>
                  <a:lnTo>
                    <a:pt x="219" y="571"/>
                  </a:lnTo>
                  <a:cubicBezTo>
                    <a:pt x="232" y="571"/>
                    <a:pt x="232" y="552"/>
                    <a:pt x="232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40"/>
                    <a:pt x="3070" y="745"/>
                    <a:pt x="3074" y="745"/>
                  </a:cubicBezTo>
                  <a:cubicBezTo>
                    <a:pt x="3078" y="745"/>
                    <a:pt x="3086" y="735"/>
                    <a:pt x="3093" y="712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52"/>
            <p:cNvSpPr/>
            <p:nvPr/>
          </p:nvSpPr>
          <p:spPr>
            <a:xfrm>
              <a:off x="7850775" y="3032875"/>
              <a:ext cx="117175" cy="20275"/>
            </a:xfrm>
            <a:custGeom>
              <a:avLst/>
              <a:gdLst/>
              <a:ahLst/>
              <a:cxnLst/>
              <a:rect l="l" t="t" r="r" b="b"/>
              <a:pathLst>
                <a:path w="4687" h="811" extrusionOk="0">
                  <a:moveTo>
                    <a:pt x="1317" y="66"/>
                  </a:moveTo>
                  <a:cubicBezTo>
                    <a:pt x="1308" y="66"/>
                    <a:pt x="1308" y="66"/>
                    <a:pt x="1311" y="88"/>
                  </a:cubicBezTo>
                  <a:lnTo>
                    <a:pt x="1323" y="88"/>
                  </a:lnTo>
                  <a:cubicBezTo>
                    <a:pt x="1323" y="66"/>
                    <a:pt x="1323" y="66"/>
                    <a:pt x="1317" y="66"/>
                  </a:cubicBezTo>
                  <a:close/>
                  <a:moveTo>
                    <a:pt x="198" y="103"/>
                  </a:moveTo>
                  <a:lnTo>
                    <a:pt x="201" y="125"/>
                  </a:lnTo>
                  <a:lnTo>
                    <a:pt x="208" y="125"/>
                  </a:lnTo>
                  <a:cubicBezTo>
                    <a:pt x="211" y="107"/>
                    <a:pt x="211" y="107"/>
                    <a:pt x="204" y="107"/>
                  </a:cubicBezTo>
                  <a:lnTo>
                    <a:pt x="198" y="103"/>
                  </a:lnTo>
                  <a:close/>
                  <a:moveTo>
                    <a:pt x="4631" y="49"/>
                  </a:moveTo>
                  <a:cubicBezTo>
                    <a:pt x="4635" y="49"/>
                    <a:pt x="4637" y="79"/>
                    <a:pt x="4633" y="110"/>
                  </a:cubicBezTo>
                  <a:cubicBezTo>
                    <a:pt x="4633" y="130"/>
                    <a:pt x="4633" y="140"/>
                    <a:pt x="4632" y="140"/>
                  </a:cubicBezTo>
                  <a:cubicBezTo>
                    <a:pt x="4632" y="140"/>
                    <a:pt x="4631" y="130"/>
                    <a:pt x="4629" y="110"/>
                  </a:cubicBezTo>
                  <a:lnTo>
                    <a:pt x="4626" y="110"/>
                  </a:lnTo>
                  <a:cubicBezTo>
                    <a:pt x="4626" y="88"/>
                    <a:pt x="4623" y="66"/>
                    <a:pt x="4626" y="66"/>
                  </a:cubicBezTo>
                  <a:cubicBezTo>
                    <a:pt x="4628" y="54"/>
                    <a:pt x="4630" y="49"/>
                    <a:pt x="4631" y="49"/>
                  </a:cubicBezTo>
                  <a:close/>
                  <a:moveTo>
                    <a:pt x="3272" y="160"/>
                  </a:moveTo>
                  <a:cubicBezTo>
                    <a:pt x="3272" y="182"/>
                    <a:pt x="3276" y="204"/>
                    <a:pt x="3269" y="204"/>
                  </a:cubicBezTo>
                  <a:lnTo>
                    <a:pt x="3263" y="182"/>
                  </a:lnTo>
                  <a:lnTo>
                    <a:pt x="3266" y="160"/>
                  </a:lnTo>
                  <a:close/>
                  <a:moveTo>
                    <a:pt x="3865" y="154"/>
                  </a:moveTo>
                  <a:cubicBezTo>
                    <a:pt x="3871" y="154"/>
                    <a:pt x="3871" y="154"/>
                    <a:pt x="3871" y="172"/>
                  </a:cubicBezTo>
                  <a:cubicBezTo>
                    <a:pt x="3874" y="194"/>
                    <a:pt x="3871" y="216"/>
                    <a:pt x="3865" y="216"/>
                  </a:cubicBezTo>
                  <a:cubicBezTo>
                    <a:pt x="3859" y="216"/>
                    <a:pt x="3855" y="172"/>
                    <a:pt x="3865" y="154"/>
                  </a:cubicBezTo>
                  <a:close/>
                  <a:moveTo>
                    <a:pt x="3200" y="185"/>
                  </a:moveTo>
                  <a:cubicBezTo>
                    <a:pt x="3207" y="185"/>
                    <a:pt x="3207" y="185"/>
                    <a:pt x="3210" y="204"/>
                  </a:cubicBezTo>
                  <a:cubicBezTo>
                    <a:pt x="3210" y="204"/>
                    <a:pt x="3210" y="226"/>
                    <a:pt x="3204" y="226"/>
                  </a:cubicBezTo>
                  <a:lnTo>
                    <a:pt x="3197" y="207"/>
                  </a:lnTo>
                  <a:cubicBezTo>
                    <a:pt x="3197" y="185"/>
                    <a:pt x="3200" y="185"/>
                    <a:pt x="3200" y="185"/>
                  </a:cubicBezTo>
                  <a:close/>
                  <a:moveTo>
                    <a:pt x="112" y="199"/>
                  </a:moveTo>
                  <a:cubicBezTo>
                    <a:pt x="114" y="199"/>
                    <a:pt x="115" y="200"/>
                    <a:pt x="117" y="201"/>
                  </a:cubicBezTo>
                  <a:cubicBezTo>
                    <a:pt x="123" y="201"/>
                    <a:pt x="123" y="201"/>
                    <a:pt x="120" y="219"/>
                  </a:cubicBezTo>
                  <a:cubicBezTo>
                    <a:pt x="120" y="219"/>
                    <a:pt x="114" y="241"/>
                    <a:pt x="107" y="241"/>
                  </a:cubicBezTo>
                  <a:lnTo>
                    <a:pt x="104" y="219"/>
                  </a:lnTo>
                  <a:cubicBezTo>
                    <a:pt x="106" y="203"/>
                    <a:pt x="109" y="199"/>
                    <a:pt x="112" y="199"/>
                  </a:cubicBezTo>
                  <a:close/>
                  <a:moveTo>
                    <a:pt x="1317" y="235"/>
                  </a:moveTo>
                  <a:cubicBezTo>
                    <a:pt x="1316" y="241"/>
                    <a:pt x="1315" y="243"/>
                    <a:pt x="1314" y="243"/>
                  </a:cubicBezTo>
                  <a:cubicBezTo>
                    <a:pt x="1313" y="243"/>
                    <a:pt x="1313" y="235"/>
                    <a:pt x="1317" y="235"/>
                  </a:cubicBezTo>
                  <a:close/>
                  <a:moveTo>
                    <a:pt x="1207" y="204"/>
                  </a:moveTo>
                  <a:cubicBezTo>
                    <a:pt x="1207" y="219"/>
                    <a:pt x="1207" y="232"/>
                    <a:pt x="1210" y="248"/>
                  </a:cubicBezTo>
                  <a:cubicBezTo>
                    <a:pt x="1217" y="248"/>
                    <a:pt x="1217" y="226"/>
                    <a:pt x="1217" y="226"/>
                  </a:cubicBezTo>
                  <a:cubicBezTo>
                    <a:pt x="1217" y="226"/>
                    <a:pt x="1220" y="207"/>
                    <a:pt x="1214" y="204"/>
                  </a:cubicBezTo>
                  <a:close/>
                  <a:moveTo>
                    <a:pt x="2069" y="207"/>
                  </a:moveTo>
                  <a:cubicBezTo>
                    <a:pt x="2069" y="229"/>
                    <a:pt x="2069" y="248"/>
                    <a:pt x="2063" y="248"/>
                  </a:cubicBezTo>
                  <a:lnTo>
                    <a:pt x="2057" y="248"/>
                  </a:lnTo>
                  <a:cubicBezTo>
                    <a:pt x="2057" y="235"/>
                    <a:pt x="2060" y="219"/>
                    <a:pt x="2063" y="207"/>
                  </a:cubicBezTo>
                  <a:close/>
                  <a:moveTo>
                    <a:pt x="759" y="229"/>
                  </a:moveTo>
                  <a:lnTo>
                    <a:pt x="759" y="251"/>
                  </a:lnTo>
                  <a:lnTo>
                    <a:pt x="753" y="270"/>
                  </a:lnTo>
                  <a:lnTo>
                    <a:pt x="747" y="251"/>
                  </a:lnTo>
                  <a:cubicBezTo>
                    <a:pt x="750" y="229"/>
                    <a:pt x="756" y="229"/>
                    <a:pt x="759" y="229"/>
                  </a:cubicBezTo>
                  <a:close/>
                  <a:moveTo>
                    <a:pt x="913" y="210"/>
                  </a:moveTo>
                  <a:lnTo>
                    <a:pt x="913" y="210"/>
                  </a:lnTo>
                  <a:cubicBezTo>
                    <a:pt x="915" y="210"/>
                    <a:pt x="913" y="220"/>
                    <a:pt x="910" y="244"/>
                  </a:cubicBezTo>
                  <a:lnTo>
                    <a:pt x="894" y="285"/>
                  </a:lnTo>
                  <a:cubicBezTo>
                    <a:pt x="891" y="285"/>
                    <a:pt x="897" y="263"/>
                    <a:pt x="903" y="223"/>
                  </a:cubicBezTo>
                  <a:cubicBezTo>
                    <a:pt x="908" y="215"/>
                    <a:pt x="911" y="210"/>
                    <a:pt x="913" y="210"/>
                  </a:cubicBezTo>
                  <a:close/>
                  <a:moveTo>
                    <a:pt x="1151" y="263"/>
                  </a:moveTo>
                  <a:cubicBezTo>
                    <a:pt x="1154" y="263"/>
                    <a:pt x="1154" y="263"/>
                    <a:pt x="1154" y="285"/>
                  </a:cubicBezTo>
                  <a:lnTo>
                    <a:pt x="1148" y="285"/>
                  </a:lnTo>
                  <a:lnTo>
                    <a:pt x="1145" y="263"/>
                  </a:lnTo>
                  <a:close/>
                  <a:moveTo>
                    <a:pt x="176" y="207"/>
                  </a:moveTo>
                  <a:cubicBezTo>
                    <a:pt x="183" y="207"/>
                    <a:pt x="189" y="210"/>
                    <a:pt x="186" y="229"/>
                  </a:cubicBezTo>
                  <a:lnTo>
                    <a:pt x="179" y="229"/>
                  </a:lnTo>
                  <a:cubicBezTo>
                    <a:pt x="180" y="222"/>
                    <a:pt x="180" y="220"/>
                    <a:pt x="180" y="220"/>
                  </a:cubicBezTo>
                  <a:lnTo>
                    <a:pt x="180" y="220"/>
                  </a:lnTo>
                  <a:cubicBezTo>
                    <a:pt x="180" y="220"/>
                    <a:pt x="177" y="235"/>
                    <a:pt x="179" y="251"/>
                  </a:cubicBezTo>
                  <a:lnTo>
                    <a:pt x="173" y="291"/>
                  </a:lnTo>
                  <a:cubicBezTo>
                    <a:pt x="170" y="291"/>
                    <a:pt x="167" y="270"/>
                    <a:pt x="167" y="248"/>
                  </a:cubicBezTo>
                  <a:cubicBezTo>
                    <a:pt x="167" y="207"/>
                    <a:pt x="167" y="207"/>
                    <a:pt x="176" y="20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89" y="241"/>
                    <a:pt x="3689" y="248"/>
                  </a:cubicBezTo>
                  <a:cubicBezTo>
                    <a:pt x="3692" y="260"/>
                    <a:pt x="3692" y="276"/>
                    <a:pt x="3689" y="288"/>
                  </a:cubicBezTo>
                  <a:cubicBezTo>
                    <a:pt x="3689" y="288"/>
                    <a:pt x="3688" y="298"/>
                    <a:pt x="3686" y="298"/>
                  </a:cubicBezTo>
                  <a:cubicBezTo>
                    <a:pt x="3685" y="298"/>
                    <a:pt x="3684" y="296"/>
                    <a:pt x="3683" y="288"/>
                  </a:cubicBezTo>
                  <a:lnTo>
                    <a:pt x="3680" y="266"/>
                  </a:lnTo>
                  <a:cubicBezTo>
                    <a:pt x="3684" y="253"/>
                    <a:pt x="3687" y="238"/>
                    <a:pt x="3688" y="238"/>
                  </a:cubicBezTo>
                  <a:close/>
                  <a:moveTo>
                    <a:pt x="1105" y="251"/>
                  </a:moveTo>
                  <a:cubicBezTo>
                    <a:pt x="1108" y="251"/>
                    <a:pt x="1108" y="271"/>
                    <a:pt x="1104" y="301"/>
                  </a:cubicBezTo>
                  <a:lnTo>
                    <a:pt x="1091" y="301"/>
                  </a:lnTo>
                  <a:cubicBezTo>
                    <a:pt x="1094" y="279"/>
                    <a:pt x="1094" y="260"/>
                    <a:pt x="1101" y="260"/>
                  </a:cubicBezTo>
                  <a:cubicBezTo>
                    <a:pt x="1102" y="254"/>
                    <a:pt x="1104" y="251"/>
                    <a:pt x="1105" y="251"/>
                  </a:cubicBezTo>
                  <a:close/>
                  <a:moveTo>
                    <a:pt x="3464" y="257"/>
                  </a:moveTo>
                  <a:cubicBezTo>
                    <a:pt x="3470" y="257"/>
                    <a:pt x="3473" y="279"/>
                    <a:pt x="3473" y="279"/>
                  </a:cubicBezTo>
                  <a:cubicBezTo>
                    <a:pt x="3473" y="279"/>
                    <a:pt x="3473" y="301"/>
                    <a:pt x="3467" y="301"/>
                  </a:cubicBezTo>
                  <a:cubicBezTo>
                    <a:pt x="3464" y="285"/>
                    <a:pt x="3461" y="273"/>
                    <a:pt x="3461" y="257"/>
                  </a:cubicBezTo>
                  <a:close/>
                  <a:moveTo>
                    <a:pt x="3414" y="301"/>
                  </a:moveTo>
                  <a:cubicBezTo>
                    <a:pt x="3420" y="301"/>
                    <a:pt x="3420" y="301"/>
                    <a:pt x="3420" y="323"/>
                  </a:cubicBezTo>
                  <a:lnTo>
                    <a:pt x="3414" y="323"/>
                  </a:lnTo>
                  <a:lnTo>
                    <a:pt x="3407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6" y="304"/>
                  </a:cubicBezTo>
                  <a:cubicBezTo>
                    <a:pt x="3326" y="326"/>
                    <a:pt x="3326" y="326"/>
                    <a:pt x="3319" y="326"/>
                  </a:cubicBezTo>
                  <a:cubicBezTo>
                    <a:pt x="3310" y="326"/>
                    <a:pt x="3310" y="326"/>
                    <a:pt x="3313" y="307"/>
                  </a:cubicBezTo>
                  <a:cubicBezTo>
                    <a:pt x="3315" y="296"/>
                    <a:pt x="3317" y="290"/>
                    <a:pt x="3320" y="290"/>
                  </a:cubicBezTo>
                  <a:close/>
                  <a:moveTo>
                    <a:pt x="3357" y="304"/>
                  </a:moveTo>
                  <a:cubicBezTo>
                    <a:pt x="3363" y="304"/>
                    <a:pt x="3363" y="304"/>
                    <a:pt x="3363" y="326"/>
                  </a:cubicBezTo>
                  <a:lnTo>
                    <a:pt x="3360" y="326"/>
                  </a:lnTo>
                  <a:lnTo>
                    <a:pt x="3351" y="304"/>
                  </a:lnTo>
                  <a:close/>
                  <a:moveTo>
                    <a:pt x="3404" y="335"/>
                  </a:moveTo>
                  <a:lnTo>
                    <a:pt x="3404" y="335"/>
                  </a:lnTo>
                  <a:cubicBezTo>
                    <a:pt x="3403" y="335"/>
                    <a:pt x="3402" y="337"/>
                    <a:pt x="3401" y="345"/>
                  </a:cubicBezTo>
                  <a:cubicBezTo>
                    <a:pt x="3405" y="345"/>
                    <a:pt x="3405" y="335"/>
                    <a:pt x="3404" y="335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0"/>
                    <a:pt x="1445" y="326"/>
                  </a:cubicBezTo>
                  <a:cubicBezTo>
                    <a:pt x="1443" y="342"/>
                    <a:pt x="1443" y="346"/>
                    <a:pt x="1441" y="346"/>
                  </a:cubicBezTo>
                  <a:cubicBezTo>
                    <a:pt x="1441" y="346"/>
                    <a:pt x="1440" y="346"/>
                    <a:pt x="1439" y="345"/>
                  </a:cubicBezTo>
                  <a:cubicBezTo>
                    <a:pt x="1436" y="332"/>
                    <a:pt x="1433" y="317"/>
                    <a:pt x="1436" y="304"/>
                  </a:cubicBezTo>
                  <a:lnTo>
                    <a:pt x="1433" y="304"/>
                  </a:lnTo>
                  <a:cubicBezTo>
                    <a:pt x="1434" y="295"/>
                    <a:pt x="1436" y="290"/>
                    <a:pt x="1437" y="290"/>
                  </a:cubicBezTo>
                  <a:close/>
                  <a:moveTo>
                    <a:pt x="490" y="307"/>
                  </a:moveTo>
                  <a:cubicBezTo>
                    <a:pt x="496" y="307"/>
                    <a:pt x="493" y="329"/>
                    <a:pt x="480" y="348"/>
                  </a:cubicBezTo>
                  <a:lnTo>
                    <a:pt x="471" y="348"/>
                  </a:lnTo>
                  <a:cubicBezTo>
                    <a:pt x="471" y="326"/>
                    <a:pt x="483" y="307"/>
                    <a:pt x="490" y="307"/>
                  </a:cubicBezTo>
                  <a:close/>
                  <a:moveTo>
                    <a:pt x="1483" y="307"/>
                  </a:moveTo>
                  <a:cubicBezTo>
                    <a:pt x="1483" y="329"/>
                    <a:pt x="1483" y="348"/>
                    <a:pt x="1477" y="348"/>
                  </a:cubicBezTo>
                  <a:lnTo>
                    <a:pt x="1471" y="326"/>
                  </a:lnTo>
                  <a:lnTo>
                    <a:pt x="1477" y="307"/>
                  </a:lnTo>
                  <a:close/>
                  <a:moveTo>
                    <a:pt x="947" y="310"/>
                  </a:moveTo>
                  <a:cubicBezTo>
                    <a:pt x="947" y="332"/>
                    <a:pt x="947" y="351"/>
                    <a:pt x="941" y="351"/>
                  </a:cubicBezTo>
                  <a:lnTo>
                    <a:pt x="935" y="351"/>
                  </a:lnTo>
                  <a:cubicBezTo>
                    <a:pt x="935" y="335"/>
                    <a:pt x="938" y="323"/>
                    <a:pt x="944" y="310"/>
                  </a:cubicBezTo>
                  <a:close/>
                  <a:moveTo>
                    <a:pt x="785" y="266"/>
                  </a:moveTo>
                  <a:cubicBezTo>
                    <a:pt x="786" y="266"/>
                    <a:pt x="786" y="276"/>
                    <a:pt x="784" y="295"/>
                  </a:cubicBezTo>
                  <a:cubicBezTo>
                    <a:pt x="784" y="317"/>
                    <a:pt x="778" y="338"/>
                    <a:pt x="769" y="357"/>
                  </a:cubicBezTo>
                  <a:lnTo>
                    <a:pt x="756" y="354"/>
                  </a:lnTo>
                  <a:cubicBezTo>
                    <a:pt x="756" y="354"/>
                    <a:pt x="765" y="335"/>
                    <a:pt x="772" y="313"/>
                  </a:cubicBezTo>
                  <a:cubicBezTo>
                    <a:pt x="780" y="281"/>
                    <a:pt x="784" y="266"/>
                    <a:pt x="785" y="266"/>
                  </a:cubicBezTo>
                  <a:close/>
                  <a:moveTo>
                    <a:pt x="2752" y="317"/>
                  </a:moveTo>
                  <a:cubicBezTo>
                    <a:pt x="2752" y="338"/>
                    <a:pt x="2752" y="360"/>
                    <a:pt x="2746" y="360"/>
                  </a:cubicBezTo>
                  <a:lnTo>
                    <a:pt x="2743" y="360"/>
                  </a:lnTo>
                  <a:cubicBezTo>
                    <a:pt x="2740" y="345"/>
                    <a:pt x="2743" y="332"/>
                    <a:pt x="2746" y="317"/>
                  </a:cubicBezTo>
                  <a:close/>
                  <a:moveTo>
                    <a:pt x="1345" y="338"/>
                  </a:moveTo>
                  <a:cubicBezTo>
                    <a:pt x="1351" y="342"/>
                    <a:pt x="1348" y="360"/>
                    <a:pt x="1348" y="360"/>
                  </a:cubicBezTo>
                  <a:cubicBezTo>
                    <a:pt x="1348" y="368"/>
                    <a:pt x="1348" y="370"/>
                    <a:pt x="1347" y="370"/>
                  </a:cubicBezTo>
                  <a:cubicBezTo>
                    <a:pt x="1346" y="370"/>
                    <a:pt x="1343" y="360"/>
                    <a:pt x="1339" y="360"/>
                  </a:cubicBezTo>
                  <a:cubicBezTo>
                    <a:pt x="1333" y="338"/>
                    <a:pt x="1333" y="338"/>
                    <a:pt x="1345" y="338"/>
                  </a:cubicBezTo>
                  <a:close/>
                  <a:moveTo>
                    <a:pt x="1239" y="332"/>
                  </a:moveTo>
                  <a:cubicBezTo>
                    <a:pt x="1245" y="332"/>
                    <a:pt x="1251" y="332"/>
                    <a:pt x="1251" y="354"/>
                  </a:cubicBezTo>
                  <a:cubicBezTo>
                    <a:pt x="1251" y="354"/>
                    <a:pt x="1248" y="376"/>
                    <a:pt x="1245" y="376"/>
                  </a:cubicBezTo>
                  <a:cubicBezTo>
                    <a:pt x="1239" y="376"/>
                    <a:pt x="1232" y="354"/>
                    <a:pt x="1232" y="354"/>
                  </a:cubicBezTo>
                  <a:cubicBezTo>
                    <a:pt x="1236" y="332"/>
                    <a:pt x="1239" y="332"/>
                    <a:pt x="1239" y="332"/>
                  </a:cubicBezTo>
                  <a:close/>
                  <a:moveTo>
                    <a:pt x="2138" y="332"/>
                  </a:moveTo>
                  <a:cubicBezTo>
                    <a:pt x="2138" y="354"/>
                    <a:pt x="2138" y="376"/>
                    <a:pt x="2135" y="376"/>
                  </a:cubicBezTo>
                  <a:lnTo>
                    <a:pt x="2129" y="354"/>
                  </a:lnTo>
                  <a:lnTo>
                    <a:pt x="2135" y="332"/>
                  </a:lnTo>
                  <a:close/>
                  <a:moveTo>
                    <a:pt x="2520" y="338"/>
                  </a:moveTo>
                  <a:cubicBezTo>
                    <a:pt x="2530" y="338"/>
                    <a:pt x="2530" y="338"/>
                    <a:pt x="2533" y="360"/>
                  </a:cubicBezTo>
                  <a:cubicBezTo>
                    <a:pt x="2533" y="377"/>
                    <a:pt x="2525" y="379"/>
                    <a:pt x="2519" y="379"/>
                  </a:cubicBezTo>
                  <a:cubicBezTo>
                    <a:pt x="2517" y="379"/>
                    <a:pt x="2515" y="379"/>
                    <a:pt x="2514" y="379"/>
                  </a:cubicBezTo>
                  <a:cubicBezTo>
                    <a:pt x="2508" y="360"/>
                    <a:pt x="2514" y="338"/>
                    <a:pt x="2520" y="338"/>
                  </a:cubicBezTo>
                  <a:close/>
                  <a:moveTo>
                    <a:pt x="510" y="342"/>
                  </a:moveTo>
                  <a:cubicBezTo>
                    <a:pt x="505" y="342"/>
                    <a:pt x="502" y="357"/>
                    <a:pt x="502" y="370"/>
                  </a:cubicBezTo>
                  <a:cubicBezTo>
                    <a:pt x="499" y="392"/>
                    <a:pt x="505" y="392"/>
                    <a:pt x="515" y="395"/>
                  </a:cubicBezTo>
                  <a:cubicBezTo>
                    <a:pt x="521" y="395"/>
                    <a:pt x="527" y="373"/>
                    <a:pt x="527" y="373"/>
                  </a:cubicBezTo>
                  <a:cubicBezTo>
                    <a:pt x="530" y="354"/>
                    <a:pt x="524" y="351"/>
                    <a:pt x="518" y="351"/>
                  </a:cubicBezTo>
                  <a:cubicBezTo>
                    <a:pt x="515" y="344"/>
                    <a:pt x="513" y="342"/>
                    <a:pt x="510" y="342"/>
                  </a:cubicBezTo>
                  <a:close/>
                  <a:moveTo>
                    <a:pt x="1840" y="367"/>
                  </a:moveTo>
                  <a:cubicBezTo>
                    <a:pt x="1840" y="385"/>
                    <a:pt x="1840" y="407"/>
                    <a:pt x="1834" y="407"/>
                  </a:cubicBezTo>
                  <a:lnTo>
                    <a:pt x="1831" y="385"/>
                  </a:lnTo>
                  <a:lnTo>
                    <a:pt x="1834" y="367"/>
                  </a:lnTo>
                  <a:close/>
                  <a:moveTo>
                    <a:pt x="1054" y="382"/>
                  </a:moveTo>
                  <a:lnTo>
                    <a:pt x="1054" y="401"/>
                  </a:lnTo>
                  <a:cubicBezTo>
                    <a:pt x="1050" y="401"/>
                    <a:pt x="1045" y="411"/>
                    <a:pt x="1044" y="411"/>
                  </a:cubicBezTo>
                  <a:cubicBezTo>
                    <a:pt x="1043" y="411"/>
                    <a:pt x="1043" y="408"/>
                    <a:pt x="1044" y="401"/>
                  </a:cubicBezTo>
                  <a:cubicBezTo>
                    <a:pt x="1038" y="401"/>
                    <a:pt x="1051" y="382"/>
                    <a:pt x="1054" y="382"/>
                  </a:cubicBezTo>
                  <a:close/>
                  <a:moveTo>
                    <a:pt x="1969" y="348"/>
                  </a:moveTo>
                  <a:lnTo>
                    <a:pt x="1969" y="351"/>
                  </a:lnTo>
                  <a:cubicBezTo>
                    <a:pt x="1975" y="351"/>
                    <a:pt x="1975" y="351"/>
                    <a:pt x="1975" y="370"/>
                  </a:cubicBezTo>
                  <a:cubicBezTo>
                    <a:pt x="1972" y="385"/>
                    <a:pt x="1972" y="398"/>
                    <a:pt x="1969" y="414"/>
                  </a:cubicBezTo>
                  <a:cubicBezTo>
                    <a:pt x="1963" y="411"/>
                    <a:pt x="1969" y="370"/>
                    <a:pt x="1969" y="348"/>
                  </a:cubicBezTo>
                  <a:close/>
                  <a:moveTo>
                    <a:pt x="3347" y="387"/>
                  </a:moveTo>
                  <a:cubicBezTo>
                    <a:pt x="3347" y="393"/>
                    <a:pt x="3347" y="400"/>
                    <a:pt x="3348" y="411"/>
                  </a:cubicBezTo>
                  <a:cubicBezTo>
                    <a:pt x="3350" y="415"/>
                    <a:pt x="3351" y="419"/>
                    <a:pt x="3352" y="421"/>
                  </a:cubicBezTo>
                  <a:lnTo>
                    <a:pt x="3352" y="421"/>
                  </a:lnTo>
                  <a:cubicBezTo>
                    <a:pt x="3351" y="417"/>
                    <a:pt x="3349" y="407"/>
                    <a:pt x="3348" y="389"/>
                  </a:cubicBezTo>
                  <a:cubicBezTo>
                    <a:pt x="3347" y="388"/>
                    <a:pt x="3347" y="387"/>
                    <a:pt x="3347" y="387"/>
                  </a:cubicBezTo>
                  <a:close/>
                  <a:moveTo>
                    <a:pt x="3352" y="421"/>
                  </a:moveTo>
                  <a:cubicBezTo>
                    <a:pt x="3352" y="422"/>
                    <a:pt x="3353" y="423"/>
                    <a:pt x="3353" y="423"/>
                  </a:cubicBezTo>
                  <a:cubicBezTo>
                    <a:pt x="3353" y="423"/>
                    <a:pt x="3353" y="422"/>
                    <a:pt x="3352" y="421"/>
                  </a:cubicBezTo>
                  <a:close/>
                  <a:moveTo>
                    <a:pt x="4470" y="0"/>
                  </a:moveTo>
                  <a:lnTo>
                    <a:pt x="4470" y="0"/>
                  </a:lnTo>
                  <a:cubicBezTo>
                    <a:pt x="4473" y="19"/>
                    <a:pt x="4441" y="22"/>
                    <a:pt x="4404" y="28"/>
                  </a:cubicBezTo>
                  <a:cubicBezTo>
                    <a:pt x="4363" y="31"/>
                    <a:pt x="4325" y="34"/>
                    <a:pt x="4329" y="56"/>
                  </a:cubicBezTo>
                  <a:lnTo>
                    <a:pt x="4319" y="56"/>
                  </a:lnTo>
                  <a:cubicBezTo>
                    <a:pt x="4317" y="40"/>
                    <a:pt x="4310" y="36"/>
                    <a:pt x="4302" y="36"/>
                  </a:cubicBezTo>
                  <a:cubicBezTo>
                    <a:pt x="4299" y="36"/>
                    <a:pt x="4297" y="37"/>
                    <a:pt x="4294" y="38"/>
                  </a:cubicBezTo>
                  <a:cubicBezTo>
                    <a:pt x="4285" y="60"/>
                    <a:pt x="4275" y="60"/>
                    <a:pt x="4275" y="60"/>
                  </a:cubicBezTo>
                  <a:cubicBezTo>
                    <a:pt x="4273" y="44"/>
                    <a:pt x="4269" y="39"/>
                    <a:pt x="4264" y="39"/>
                  </a:cubicBezTo>
                  <a:cubicBezTo>
                    <a:pt x="4261" y="39"/>
                    <a:pt x="4259" y="40"/>
                    <a:pt x="4256" y="41"/>
                  </a:cubicBezTo>
                  <a:cubicBezTo>
                    <a:pt x="4244" y="41"/>
                    <a:pt x="4238" y="41"/>
                    <a:pt x="4241" y="63"/>
                  </a:cubicBezTo>
                  <a:cubicBezTo>
                    <a:pt x="4237" y="63"/>
                    <a:pt x="4233" y="63"/>
                    <a:pt x="4230" y="63"/>
                  </a:cubicBezTo>
                  <a:cubicBezTo>
                    <a:pt x="4211" y="63"/>
                    <a:pt x="4194" y="57"/>
                    <a:pt x="4178" y="47"/>
                  </a:cubicBezTo>
                  <a:cubicBezTo>
                    <a:pt x="4176" y="41"/>
                    <a:pt x="4175" y="38"/>
                    <a:pt x="4173" y="38"/>
                  </a:cubicBezTo>
                  <a:cubicBezTo>
                    <a:pt x="4170" y="38"/>
                    <a:pt x="4168" y="53"/>
                    <a:pt x="4166" y="69"/>
                  </a:cubicBezTo>
                  <a:cubicBezTo>
                    <a:pt x="4169" y="91"/>
                    <a:pt x="4162" y="110"/>
                    <a:pt x="4159" y="110"/>
                  </a:cubicBezTo>
                  <a:cubicBezTo>
                    <a:pt x="4159" y="110"/>
                    <a:pt x="4156" y="91"/>
                    <a:pt x="4153" y="69"/>
                  </a:cubicBezTo>
                  <a:cubicBezTo>
                    <a:pt x="4155" y="53"/>
                    <a:pt x="4156" y="49"/>
                    <a:pt x="4153" y="49"/>
                  </a:cubicBezTo>
                  <a:cubicBezTo>
                    <a:pt x="4151" y="49"/>
                    <a:pt x="4149" y="49"/>
                    <a:pt x="4147" y="50"/>
                  </a:cubicBezTo>
                  <a:lnTo>
                    <a:pt x="4134" y="50"/>
                  </a:lnTo>
                  <a:cubicBezTo>
                    <a:pt x="4137" y="72"/>
                    <a:pt x="4109" y="72"/>
                    <a:pt x="4072" y="75"/>
                  </a:cubicBezTo>
                  <a:cubicBezTo>
                    <a:pt x="4021" y="78"/>
                    <a:pt x="4006" y="81"/>
                    <a:pt x="4009" y="100"/>
                  </a:cubicBezTo>
                  <a:cubicBezTo>
                    <a:pt x="4011" y="112"/>
                    <a:pt x="4010" y="117"/>
                    <a:pt x="4006" y="117"/>
                  </a:cubicBezTo>
                  <a:cubicBezTo>
                    <a:pt x="4002" y="117"/>
                    <a:pt x="3996" y="112"/>
                    <a:pt x="3987" y="103"/>
                  </a:cubicBezTo>
                  <a:cubicBezTo>
                    <a:pt x="3963" y="65"/>
                    <a:pt x="3954" y="52"/>
                    <a:pt x="3949" y="52"/>
                  </a:cubicBezTo>
                  <a:cubicBezTo>
                    <a:pt x="3947" y="52"/>
                    <a:pt x="3945" y="56"/>
                    <a:pt x="3943" y="63"/>
                  </a:cubicBezTo>
                  <a:cubicBezTo>
                    <a:pt x="3949" y="63"/>
                    <a:pt x="3953" y="85"/>
                    <a:pt x="3953" y="107"/>
                  </a:cubicBezTo>
                  <a:cubicBezTo>
                    <a:pt x="3956" y="127"/>
                    <a:pt x="3956" y="137"/>
                    <a:pt x="3954" y="137"/>
                  </a:cubicBezTo>
                  <a:cubicBezTo>
                    <a:pt x="3952" y="137"/>
                    <a:pt x="3948" y="127"/>
                    <a:pt x="3943" y="107"/>
                  </a:cubicBezTo>
                  <a:cubicBezTo>
                    <a:pt x="3942" y="92"/>
                    <a:pt x="3931" y="86"/>
                    <a:pt x="3917" y="86"/>
                  </a:cubicBezTo>
                  <a:cubicBezTo>
                    <a:pt x="3892" y="86"/>
                    <a:pt x="3859" y="105"/>
                    <a:pt x="3859" y="132"/>
                  </a:cubicBezTo>
                  <a:cubicBezTo>
                    <a:pt x="3855" y="125"/>
                    <a:pt x="3859" y="132"/>
                    <a:pt x="3855" y="113"/>
                  </a:cubicBezTo>
                  <a:cubicBezTo>
                    <a:pt x="3853" y="97"/>
                    <a:pt x="3851" y="93"/>
                    <a:pt x="3841" y="93"/>
                  </a:cubicBezTo>
                  <a:cubicBezTo>
                    <a:pt x="3838" y="93"/>
                    <a:pt x="3833" y="93"/>
                    <a:pt x="3827" y="94"/>
                  </a:cubicBezTo>
                  <a:lnTo>
                    <a:pt x="3811" y="94"/>
                  </a:lnTo>
                  <a:cubicBezTo>
                    <a:pt x="3813" y="112"/>
                    <a:pt x="3807" y="118"/>
                    <a:pt x="3800" y="118"/>
                  </a:cubicBezTo>
                  <a:cubicBezTo>
                    <a:pt x="3790" y="118"/>
                    <a:pt x="3779" y="108"/>
                    <a:pt x="3777" y="97"/>
                  </a:cubicBezTo>
                  <a:cubicBezTo>
                    <a:pt x="3771" y="75"/>
                    <a:pt x="3771" y="75"/>
                    <a:pt x="3758" y="75"/>
                  </a:cubicBezTo>
                  <a:cubicBezTo>
                    <a:pt x="3753" y="95"/>
                    <a:pt x="3744" y="102"/>
                    <a:pt x="3736" y="102"/>
                  </a:cubicBezTo>
                  <a:cubicBezTo>
                    <a:pt x="3726" y="102"/>
                    <a:pt x="3716" y="91"/>
                    <a:pt x="3714" y="78"/>
                  </a:cubicBezTo>
                  <a:lnTo>
                    <a:pt x="3705" y="78"/>
                  </a:lnTo>
                  <a:cubicBezTo>
                    <a:pt x="3702" y="100"/>
                    <a:pt x="3689" y="100"/>
                    <a:pt x="3683" y="100"/>
                  </a:cubicBezTo>
                  <a:cubicBezTo>
                    <a:pt x="3667" y="103"/>
                    <a:pt x="3664" y="103"/>
                    <a:pt x="3670" y="122"/>
                  </a:cubicBezTo>
                  <a:cubicBezTo>
                    <a:pt x="3670" y="144"/>
                    <a:pt x="3674" y="166"/>
                    <a:pt x="3667" y="166"/>
                  </a:cubicBezTo>
                  <a:lnTo>
                    <a:pt x="3667" y="144"/>
                  </a:lnTo>
                  <a:cubicBezTo>
                    <a:pt x="3665" y="127"/>
                    <a:pt x="3655" y="125"/>
                    <a:pt x="3640" y="125"/>
                  </a:cubicBezTo>
                  <a:cubicBezTo>
                    <a:pt x="3636" y="125"/>
                    <a:pt x="3631" y="125"/>
                    <a:pt x="3627" y="125"/>
                  </a:cubicBezTo>
                  <a:cubicBezTo>
                    <a:pt x="3619" y="126"/>
                    <a:pt x="3613" y="127"/>
                    <a:pt x="3607" y="127"/>
                  </a:cubicBezTo>
                  <a:cubicBezTo>
                    <a:pt x="3593" y="127"/>
                    <a:pt x="3586" y="122"/>
                    <a:pt x="3580" y="107"/>
                  </a:cubicBezTo>
                  <a:lnTo>
                    <a:pt x="3576" y="128"/>
                  </a:lnTo>
                  <a:cubicBezTo>
                    <a:pt x="3575" y="139"/>
                    <a:pt x="3573" y="145"/>
                    <a:pt x="3571" y="145"/>
                  </a:cubicBezTo>
                  <a:cubicBezTo>
                    <a:pt x="3569" y="145"/>
                    <a:pt x="3567" y="139"/>
                    <a:pt x="3567" y="128"/>
                  </a:cubicBezTo>
                  <a:cubicBezTo>
                    <a:pt x="3563" y="119"/>
                    <a:pt x="3555" y="115"/>
                    <a:pt x="3548" y="115"/>
                  </a:cubicBezTo>
                  <a:cubicBezTo>
                    <a:pt x="3539" y="115"/>
                    <a:pt x="3531" y="120"/>
                    <a:pt x="3526" y="132"/>
                  </a:cubicBezTo>
                  <a:lnTo>
                    <a:pt x="3517" y="132"/>
                  </a:lnTo>
                  <a:cubicBezTo>
                    <a:pt x="3512" y="111"/>
                    <a:pt x="3506" y="101"/>
                    <a:pt x="3500" y="101"/>
                  </a:cubicBezTo>
                  <a:cubicBezTo>
                    <a:pt x="3495" y="101"/>
                    <a:pt x="3490" y="111"/>
                    <a:pt x="3489" y="132"/>
                  </a:cubicBezTo>
                  <a:cubicBezTo>
                    <a:pt x="3489" y="113"/>
                    <a:pt x="3482" y="113"/>
                    <a:pt x="3476" y="113"/>
                  </a:cubicBezTo>
                  <a:cubicBezTo>
                    <a:pt x="3471" y="124"/>
                    <a:pt x="3464" y="129"/>
                    <a:pt x="3457" y="129"/>
                  </a:cubicBezTo>
                  <a:cubicBezTo>
                    <a:pt x="3450" y="129"/>
                    <a:pt x="3445" y="124"/>
                    <a:pt x="3445" y="113"/>
                  </a:cubicBezTo>
                  <a:lnTo>
                    <a:pt x="3439" y="113"/>
                  </a:lnTo>
                  <a:cubicBezTo>
                    <a:pt x="3435" y="135"/>
                    <a:pt x="3429" y="135"/>
                    <a:pt x="3423" y="135"/>
                  </a:cubicBezTo>
                  <a:cubicBezTo>
                    <a:pt x="3420" y="135"/>
                    <a:pt x="3414" y="135"/>
                    <a:pt x="3407" y="157"/>
                  </a:cubicBezTo>
                  <a:cubicBezTo>
                    <a:pt x="3404" y="179"/>
                    <a:pt x="3398" y="179"/>
                    <a:pt x="3398" y="179"/>
                  </a:cubicBezTo>
                  <a:cubicBezTo>
                    <a:pt x="3395" y="179"/>
                    <a:pt x="3398" y="157"/>
                    <a:pt x="3401" y="135"/>
                  </a:cubicBezTo>
                  <a:cubicBezTo>
                    <a:pt x="3405" y="127"/>
                    <a:pt x="3404" y="123"/>
                    <a:pt x="3402" y="123"/>
                  </a:cubicBezTo>
                  <a:cubicBezTo>
                    <a:pt x="3398" y="123"/>
                    <a:pt x="3390" y="132"/>
                    <a:pt x="3382" y="157"/>
                  </a:cubicBezTo>
                  <a:cubicBezTo>
                    <a:pt x="3374" y="179"/>
                    <a:pt x="3370" y="190"/>
                    <a:pt x="3370" y="190"/>
                  </a:cubicBezTo>
                  <a:cubicBezTo>
                    <a:pt x="3369" y="190"/>
                    <a:pt x="3371" y="179"/>
                    <a:pt x="3376" y="157"/>
                  </a:cubicBezTo>
                  <a:cubicBezTo>
                    <a:pt x="3378" y="143"/>
                    <a:pt x="3382" y="129"/>
                    <a:pt x="3381" y="129"/>
                  </a:cubicBezTo>
                  <a:lnTo>
                    <a:pt x="3381" y="129"/>
                  </a:lnTo>
                  <a:cubicBezTo>
                    <a:pt x="3380" y="129"/>
                    <a:pt x="3379" y="131"/>
                    <a:pt x="3376" y="138"/>
                  </a:cubicBezTo>
                  <a:cubicBezTo>
                    <a:pt x="3376" y="138"/>
                    <a:pt x="3363" y="138"/>
                    <a:pt x="3363" y="160"/>
                  </a:cubicBezTo>
                  <a:lnTo>
                    <a:pt x="3348" y="160"/>
                  </a:lnTo>
                  <a:cubicBezTo>
                    <a:pt x="3335" y="138"/>
                    <a:pt x="3332" y="138"/>
                    <a:pt x="3326" y="138"/>
                  </a:cubicBezTo>
                  <a:cubicBezTo>
                    <a:pt x="3324" y="149"/>
                    <a:pt x="3323" y="154"/>
                    <a:pt x="3322" y="154"/>
                  </a:cubicBezTo>
                  <a:cubicBezTo>
                    <a:pt x="3320" y="154"/>
                    <a:pt x="3318" y="149"/>
                    <a:pt x="3313" y="138"/>
                  </a:cubicBezTo>
                  <a:cubicBezTo>
                    <a:pt x="3313" y="130"/>
                    <a:pt x="3312" y="126"/>
                    <a:pt x="3311" y="126"/>
                  </a:cubicBezTo>
                  <a:cubicBezTo>
                    <a:pt x="3310" y="126"/>
                    <a:pt x="3308" y="136"/>
                    <a:pt x="3310" y="160"/>
                  </a:cubicBezTo>
                  <a:cubicBezTo>
                    <a:pt x="3309" y="171"/>
                    <a:pt x="3306" y="176"/>
                    <a:pt x="3303" y="176"/>
                  </a:cubicBezTo>
                  <a:cubicBezTo>
                    <a:pt x="3301" y="176"/>
                    <a:pt x="3298" y="171"/>
                    <a:pt x="3294" y="160"/>
                  </a:cubicBezTo>
                  <a:cubicBezTo>
                    <a:pt x="3293" y="136"/>
                    <a:pt x="3290" y="126"/>
                    <a:pt x="3288" y="126"/>
                  </a:cubicBezTo>
                  <a:cubicBezTo>
                    <a:pt x="3287" y="126"/>
                    <a:pt x="3287" y="132"/>
                    <a:pt x="3288" y="141"/>
                  </a:cubicBezTo>
                  <a:cubicBezTo>
                    <a:pt x="3282" y="163"/>
                    <a:pt x="3279" y="163"/>
                    <a:pt x="3279" y="163"/>
                  </a:cubicBezTo>
                  <a:cubicBezTo>
                    <a:pt x="3276" y="146"/>
                    <a:pt x="3245" y="144"/>
                    <a:pt x="3210" y="144"/>
                  </a:cubicBezTo>
                  <a:cubicBezTo>
                    <a:pt x="3200" y="144"/>
                    <a:pt x="3189" y="144"/>
                    <a:pt x="3178" y="144"/>
                  </a:cubicBezTo>
                  <a:cubicBezTo>
                    <a:pt x="3172" y="144"/>
                    <a:pt x="3169" y="166"/>
                    <a:pt x="3169" y="185"/>
                  </a:cubicBezTo>
                  <a:cubicBezTo>
                    <a:pt x="3170" y="203"/>
                    <a:pt x="3171" y="210"/>
                    <a:pt x="3170" y="210"/>
                  </a:cubicBezTo>
                  <a:cubicBezTo>
                    <a:pt x="3169" y="210"/>
                    <a:pt x="3166" y="198"/>
                    <a:pt x="3163" y="185"/>
                  </a:cubicBezTo>
                  <a:cubicBezTo>
                    <a:pt x="3158" y="154"/>
                    <a:pt x="3154" y="139"/>
                    <a:pt x="3151" y="139"/>
                  </a:cubicBezTo>
                  <a:lnTo>
                    <a:pt x="3151" y="139"/>
                  </a:lnTo>
                  <a:cubicBezTo>
                    <a:pt x="3149" y="139"/>
                    <a:pt x="3149" y="155"/>
                    <a:pt x="3153" y="185"/>
                  </a:cubicBezTo>
                  <a:cubicBezTo>
                    <a:pt x="3157" y="207"/>
                    <a:pt x="3158" y="218"/>
                    <a:pt x="3157" y="218"/>
                  </a:cubicBezTo>
                  <a:cubicBezTo>
                    <a:pt x="3157" y="218"/>
                    <a:pt x="3153" y="207"/>
                    <a:pt x="3147" y="185"/>
                  </a:cubicBezTo>
                  <a:cubicBezTo>
                    <a:pt x="3144" y="176"/>
                    <a:pt x="3143" y="171"/>
                    <a:pt x="3141" y="171"/>
                  </a:cubicBezTo>
                  <a:cubicBezTo>
                    <a:pt x="3139" y="171"/>
                    <a:pt x="3138" y="177"/>
                    <a:pt x="3135" y="188"/>
                  </a:cubicBezTo>
                  <a:cubicBezTo>
                    <a:pt x="3136" y="197"/>
                    <a:pt x="3135" y="202"/>
                    <a:pt x="3134" y="202"/>
                  </a:cubicBezTo>
                  <a:cubicBezTo>
                    <a:pt x="3133" y="202"/>
                    <a:pt x="3131" y="197"/>
                    <a:pt x="3131" y="188"/>
                  </a:cubicBezTo>
                  <a:cubicBezTo>
                    <a:pt x="3127" y="173"/>
                    <a:pt x="3123" y="157"/>
                    <a:pt x="3120" y="157"/>
                  </a:cubicBezTo>
                  <a:cubicBezTo>
                    <a:pt x="3119" y="157"/>
                    <a:pt x="3119" y="160"/>
                    <a:pt x="3119" y="166"/>
                  </a:cubicBezTo>
                  <a:cubicBezTo>
                    <a:pt x="3119" y="166"/>
                    <a:pt x="3113" y="166"/>
                    <a:pt x="3106" y="144"/>
                  </a:cubicBezTo>
                  <a:cubicBezTo>
                    <a:pt x="3105" y="139"/>
                    <a:pt x="3103" y="137"/>
                    <a:pt x="3102" y="137"/>
                  </a:cubicBezTo>
                  <a:cubicBezTo>
                    <a:pt x="3098" y="137"/>
                    <a:pt x="3095" y="152"/>
                    <a:pt x="3091" y="166"/>
                  </a:cubicBezTo>
                  <a:cubicBezTo>
                    <a:pt x="3084" y="188"/>
                    <a:pt x="3080" y="199"/>
                    <a:pt x="3077" y="199"/>
                  </a:cubicBezTo>
                  <a:cubicBezTo>
                    <a:pt x="3074" y="199"/>
                    <a:pt x="3073" y="188"/>
                    <a:pt x="3075" y="166"/>
                  </a:cubicBezTo>
                  <a:cubicBezTo>
                    <a:pt x="3076" y="151"/>
                    <a:pt x="3073" y="144"/>
                    <a:pt x="3069" y="144"/>
                  </a:cubicBezTo>
                  <a:cubicBezTo>
                    <a:pt x="3063" y="144"/>
                    <a:pt x="3052" y="163"/>
                    <a:pt x="3050" y="188"/>
                  </a:cubicBezTo>
                  <a:cubicBezTo>
                    <a:pt x="3046" y="214"/>
                    <a:pt x="3045" y="224"/>
                    <a:pt x="3044" y="224"/>
                  </a:cubicBezTo>
                  <a:cubicBezTo>
                    <a:pt x="3044" y="224"/>
                    <a:pt x="3044" y="219"/>
                    <a:pt x="3044" y="210"/>
                  </a:cubicBezTo>
                  <a:cubicBezTo>
                    <a:pt x="3044" y="188"/>
                    <a:pt x="3037" y="188"/>
                    <a:pt x="3037" y="188"/>
                  </a:cubicBezTo>
                  <a:cubicBezTo>
                    <a:pt x="3031" y="188"/>
                    <a:pt x="3028" y="188"/>
                    <a:pt x="3025" y="169"/>
                  </a:cubicBezTo>
                  <a:cubicBezTo>
                    <a:pt x="3025" y="169"/>
                    <a:pt x="3019" y="169"/>
                    <a:pt x="3009" y="188"/>
                  </a:cubicBezTo>
                  <a:cubicBezTo>
                    <a:pt x="3006" y="205"/>
                    <a:pt x="3001" y="212"/>
                    <a:pt x="2996" y="212"/>
                  </a:cubicBezTo>
                  <a:cubicBezTo>
                    <a:pt x="2989" y="212"/>
                    <a:pt x="2981" y="194"/>
                    <a:pt x="2975" y="169"/>
                  </a:cubicBezTo>
                  <a:lnTo>
                    <a:pt x="2965" y="191"/>
                  </a:lnTo>
                  <a:cubicBezTo>
                    <a:pt x="2963" y="217"/>
                    <a:pt x="2961" y="235"/>
                    <a:pt x="2959" y="235"/>
                  </a:cubicBezTo>
                  <a:cubicBezTo>
                    <a:pt x="2958" y="235"/>
                    <a:pt x="2957" y="228"/>
                    <a:pt x="2956" y="213"/>
                  </a:cubicBezTo>
                  <a:lnTo>
                    <a:pt x="2956" y="191"/>
                  </a:lnTo>
                  <a:cubicBezTo>
                    <a:pt x="2955" y="207"/>
                    <a:pt x="2950" y="214"/>
                    <a:pt x="2945" y="214"/>
                  </a:cubicBezTo>
                  <a:cubicBezTo>
                    <a:pt x="2937" y="214"/>
                    <a:pt x="2928" y="196"/>
                    <a:pt x="2928" y="169"/>
                  </a:cubicBezTo>
                  <a:cubicBezTo>
                    <a:pt x="2925" y="150"/>
                    <a:pt x="2925" y="150"/>
                    <a:pt x="2921" y="150"/>
                  </a:cubicBezTo>
                  <a:lnTo>
                    <a:pt x="2921" y="169"/>
                  </a:lnTo>
                  <a:cubicBezTo>
                    <a:pt x="2921" y="191"/>
                    <a:pt x="2925" y="213"/>
                    <a:pt x="2918" y="213"/>
                  </a:cubicBezTo>
                  <a:cubicBezTo>
                    <a:pt x="2912" y="213"/>
                    <a:pt x="2906" y="213"/>
                    <a:pt x="2906" y="191"/>
                  </a:cubicBezTo>
                  <a:cubicBezTo>
                    <a:pt x="2901" y="178"/>
                    <a:pt x="2897" y="163"/>
                    <a:pt x="2895" y="163"/>
                  </a:cubicBezTo>
                  <a:cubicBezTo>
                    <a:pt x="2894" y="163"/>
                    <a:pt x="2893" y="166"/>
                    <a:pt x="2893" y="172"/>
                  </a:cubicBezTo>
                  <a:cubicBezTo>
                    <a:pt x="2893" y="172"/>
                    <a:pt x="2890" y="172"/>
                    <a:pt x="2884" y="150"/>
                  </a:cubicBezTo>
                  <a:lnTo>
                    <a:pt x="2862" y="150"/>
                  </a:lnTo>
                  <a:cubicBezTo>
                    <a:pt x="2859" y="161"/>
                    <a:pt x="2855" y="167"/>
                    <a:pt x="2851" y="167"/>
                  </a:cubicBezTo>
                  <a:cubicBezTo>
                    <a:pt x="2848" y="167"/>
                    <a:pt x="2845" y="161"/>
                    <a:pt x="2843" y="150"/>
                  </a:cubicBezTo>
                  <a:cubicBezTo>
                    <a:pt x="2843" y="150"/>
                    <a:pt x="2834" y="150"/>
                    <a:pt x="2827" y="172"/>
                  </a:cubicBezTo>
                  <a:cubicBezTo>
                    <a:pt x="2818" y="172"/>
                    <a:pt x="2812" y="172"/>
                    <a:pt x="2812" y="150"/>
                  </a:cubicBezTo>
                  <a:cubicBezTo>
                    <a:pt x="2812" y="139"/>
                    <a:pt x="2812" y="134"/>
                    <a:pt x="2811" y="134"/>
                  </a:cubicBezTo>
                  <a:cubicBezTo>
                    <a:pt x="2810" y="134"/>
                    <a:pt x="2809" y="139"/>
                    <a:pt x="2806" y="150"/>
                  </a:cubicBezTo>
                  <a:cubicBezTo>
                    <a:pt x="2806" y="172"/>
                    <a:pt x="2802" y="172"/>
                    <a:pt x="2796" y="172"/>
                  </a:cubicBezTo>
                  <a:lnTo>
                    <a:pt x="2784" y="172"/>
                  </a:lnTo>
                  <a:cubicBezTo>
                    <a:pt x="2787" y="191"/>
                    <a:pt x="2787" y="191"/>
                    <a:pt x="2780" y="191"/>
                  </a:cubicBezTo>
                  <a:cubicBezTo>
                    <a:pt x="2774" y="191"/>
                    <a:pt x="2759" y="172"/>
                    <a:pt x="2752" y="172"/>
                  </a:cubicBezTo>
                  <a:cubicBezTo>
                    <a:pt x="2737" y="172"/>
                    <a:pt x="2737" y="172"/>
                    <a:pt x="2743" y="194"/>
                  </a:cubicBezTo>
                  <a:cubicBezTo>
                    <a:pt x="2745" y="194"/>
                    <a:pt x="2747" y="203"/>
                    <a:pt x="2744" y="203"/>
                  </a:cubicBezTo>
                  <a:cubicBezTo>
                    <a:pt x="2743" y="203"/>
                    <a:pt x="2741" y="201"/>
                    <a:pt x="2737" y="194"/>
                  </a:cubicBezTo>
                  <a:cubicBezTo>
                    <a:pt x="2730" y="194"/>
                    <a:pt x="2715" y="172"/>
                    <a:pt x="2696" y="172"/>
                  </a:cubicBezTo>
                  <a:cubicBezTo>
                    <a:pt x="2674" y="172"/>
                    <a:pt x="2674" y="172"/>
                    <a:pt x="2677" y="194"/>
                  </a:cubicBezTo>
                  <a:cubicBezTo>
                    <a:pt x="2680" y="215"/>
                    <a:pt x="2680" y="225"/>
                    <a:pt x="2679" y="225"/>
                  </a:cubicBezTo>
                  <a:cubicBezTo>
                    <a:pt x="2677" y="225"/>
                    <a:pt x="2674" y="215"/>
                    <a:pt x="2671" y="194"/>
                  </a:cubicBezTo>
                  <a:cubicBezTo>
                    <a:pt x="2663" y="169"/>
                    <a:pt x="2658" y="158"/>
                    <a:pt x="2655" y="158"/>
                  </a:cubicBezTo>
                  <a:cubicBezTo>
                    <a:pt x="2653" y="158"/>
                    <a:pt x="2652" y="163"/>
                    <a:pt x="2652" y="172"/>
                  </a:cubicBezTo>
                  <a:cubicBezTo>
                    <a:pt x="2649" y="194"/>
                    <a:pt x="2649" y="194"/>
                    <a:pt x="2643" y="194"/>
                  </a:cubicBezTo>
                  <a:cubicBezTo>
                    <a:pt x="2643" y="183"/>
                    <a:pt x="2641" y="178"/>
                    <a:pt x="2638" y="178"/>
                  </a:cubicBezTo>
                  <a:cubicBezTo>
                    <a:pt x="2636" y="178"/>
                    <a:pt x="2632" y="183"/>
                    <a:pt x="2627" y="194"/>
                  </a:cubicBezTo>
                  <a:cubicBezTo>
                    <a:pt x="2621" y="194"/>
                    <a:pt x="2621" y="194"/>
                    <a:pt x="2621" y="172"/>
                  </a:cubicBezTo>
                  <a:lnTo>
                    <a:pt x="2611" y="172"/>
                  </a:lnTo>
                  <a:cubicBezTo>
                    <a:pt x="2606" y="190"/>
                    <a:pt x="2597" y="196"/>
                    <a:pt x="2588" y="196"/>
                  </a:cubicBezTo>
                  <a:cubicBezTo>
                    <a:pt x="2576" y="196"/>
                    <a:pt x="2565" y="185"/>
                    <a:pt x="2561" y="172"/>
                  </a:cubicBezTo>
                  <a:cubicBezTo>
                    <a:pt x="2561" y="172"/>
                    <a:pt x="2555" y="172"/>
                    <a:pt x="2549" y="194"/>
                  </a:cubicBezTo>
                  <a:cubicBezTo>
                    <a:pt x="2547" y="215"/>
                    <a:pt x="2545" y="225"/>
                    <a:pt x="2543" y="225"/>
                  </a:cubicBezTo>
                  <a:cubicBezTo>
                    <a:pt x="2541" y="225"/>
                    <a:pt x="2539" y="215"/>
                    <a:pt x="2539" y="194"/>
                  </a:cubicBezTo>
                  <a:cubicBezTo>
                    <a:pt x="2539" y="172"/>
                    <a:pt x="2539" y="161"/>
                    <a:pt x="2538" y="161"/>
                  </a:cubicBezTo>
                  <a:cubicBezTo>
                    <a:pt x="2538" y="161"/>
                    <a:pt x="2536" y="172"/>
                    <a:pt x="2533" y="194"/>
                  </a:cubicBezTo>
                  <a:cubicBezTo>
                    <a:pt x="2532" y="202"/>
                    <a:pt x="2526" y="206"/>
                    <a:pt x="2521" y="206"/>
                  </a:cubicBezTo>
                  <a:cubicBezTo>
                    <a:pt x="2512" y="206"/>
                    <a:pt x="2503" y="197"/>
                    <a:pt x="2505" y="172"/>
                  </a:cubicBezTo>
                  <a:cubicBezTo>
                    <a:pt x="2505" y="150"/>
                    <a:pt x="2505" y="132"/>
                    <a:pt x="2505" y="132"/>
                  </a:cubicBezTo>
                  <a:cubicBezTo>
                    <a:pt x="2498" y="150"/>
                    <a:pt x="2495" y="150"/>
                    <a:pt x="2495" y="150"/>
                  </a:cubicBezTo>
                  <a:cubicBezTo>
                    <a:pt x="2495" y="172"/>
                    <a:pt x="2489" y="172"/>
                    <a:pt x="2473" y="172"/>
                  </a:cubicBezTo>
                  <a:cubicBezTo>
                    <a:pt x="2461" y="172"/>
                    <a:pt x="2442" y="191"/>
                    <a:pt x="2429" y="191"/>
                  </a:cubicBezTo>
                  <a:cubicBezTo>
                    <a:pt x="2427" y="192"/>
                    <a:pt x="2425" y="192"/>
                    <a:pt x="2423" y="192"/>
                  </a:cubicBezTo>
                  <a:cubicBezTo>
                    <a:pt x="2411" y="192"/>
                    <a:pt x="2400" y="183"/>
                    <a:pt x="2395" y="172"/>
                  </a:cubicBezTo>
                  <a:cubicBezTo>
                    <a:pt x="2392" y="172"/>
                    <a:pt x="2386" y="172"/>
                    <a:pt x="2376" y="191"/>
                  </a:cubicBezTo>
                  <a:cubicBezTo>
                    <a:pt x="2373" y="202"/>
                    <a:pt x="2368" y="208"/>
                    <a:pt x="2364" y="208"/>
                  </a:cubicBezTo>
                  <a:cubicBezTo>
                    <a:pt x="2361" y="208"/>
                    <a:pt x="2357" y="202"/>
                    <a:pt x="2357" y="191"/>
                  </a:cubicBezTo>
                  <a:lnTo>
                    <a:pt x="2354" y="191"/>
                  </a:lnTo>
                  <a:cubicBezTo>
                    <a:pt x="2342" y="213"/>
                    <a:pt x="2335" y="213"/>
                    <a:pt x="2335" y="213"/>
                  </a:cubicBezTo>
                  <a:cubicBezTo>
                    <a:pt x="2335" y="197"/>
                    <a:pt x="2332" y="183"/>
                    <a:pt x="2329" y="183"/>
                  </a:cubicBezTo>
                  <a:cubicBezTo>
                    <a:pt x="2328" y="183"/>
                    <a:pt x="2327" y="186"/>
                    <a:pt x="2326" y="191"/>
                  </a:cubicBezTo>
                  <a:cubicBezTo>
                    <a:pt x="2326" y="213"/>
                    <a:pt x="2320" y="213"/>
                    <a:pt x="2310" y="213"/>
                  </a:cubicBezTo>
                  <a:cubicBezTo>
                    <a:pt x="2303" y="201"/>
                    <a:pt x="2244" y="194"/>
                    <a:pt x="2192" y="194"/>
                  </a:cubicBezTo>
                  <a:cubicBezTo>
                    <a:pt x="2152" y="194"/>
                    <a:pt x="2116" y="199"/>
                    <a:pt x="2116" y="207"/>
                  </a:cubicBezTo>
                  <a:lnTo>
                    <a:pt x="2085" y="207"/>
                  </a:lnTo>
                  <a:cubicBezTo>
                    <a:pt x="2085" y="189"/>
                    <a:pt x="2080" y="183"/>
                    <a:pt x="2072" y="183"/>
                  </a:cubicBezTo>
                  <a:cubicBezTo>
                    <a:pt x="2063" y="183"/>
                    <a:pt x="2050" y="194"/>
                    <a:pt x="2041" y="207"/>
                  </a:cubicBezTo>
                  <a:cubicBezTo>
                    <a:pt x="2035" y="226"/>
                    <a:pt x="2028" y="226"/>
                    <a:pt x="2025" y="226"/>
                  </a:cubicBezTo>
                  <a:cubicBezTo>
                    <a:pt x="2025" y="201"/>
                    <a:pt x="2019" y="192"/>
                    <a:pt x="2011" y="192"/>
                  </a:cubicBezTo>
                  <a:cubicBezTo>
                    <a:pt x="2006" y="192"/>
                    <a:pt x="2001" y="196"/>
                    <a:pt x="1997" y="204"/>
                  </a:cubicBezTo>
                  <a:cubicBezTo>
                    <a:pt x="1994" y="225"/>
                    <a:pt x="1991" y="235"/>
                    <a:pt x="1989" y="235"/>
                  </a:cubicBezTo>
                  <a:cubicBezTo>
                    <a:pt x="1986" y="235"/>
                    <a:pt x="1984" y="224"/>
                    <a:pt x="1984" y="204"/>
                  </a:cubicBezTo>
                  <a:cubicBezTo>
                    <a:pt x="1984" y="186"/>
                    <a:pt x="1983" y="175"/>
                    <a:pt x="1979" y="175"/>
                  </a:cubicBezTo>
                  <a:cubicBezTo>
                    <a:pt x="1975" y="175"/>
                    <a:pt x="1969" y="191"/>
                    <a:pt x="1963" y="226"/>
                  </a:cubicBezTo>
                  <a:cubicBezTo>
                    <a:pt x="1961" y="235"/>
                    <a:pt x="1960" y="239"/>
                    <a:pt x="1959" y="239"/>
                  </a:cubicBezTo>
                  <a:cubicBezTo>
                    <a:pt x="1958" y="239"/>
                    <a:pt x="1956" y="234"/>
                    <a:pt x="1953" y="223"/>
                  </a:cubicBezTo>
                  <a:cubicBezTo>
                    <a:pt x="1950" y="199"/>
                    <a:pt x="1946" y="189"/>
                    <a:pt x="1944" y="189"/>
                  </a:cubicBezTo>
                  <a:cubicBezTo>
                    <a:pt x="1942" y="189"/>
                    <a:pt x="1941" y="194"/>
                    <a:pt x="1941" y="204"/>
                  </a:cubicBezTo>
                  <a:cubicBezTo>
                    <a:pt x="1939" y="224"/>
                    <a:pt x="1937" y="234"/>
                    <a:pt x="1934" y="234"/>
                  </a:cubicBezTo>
                  <a:cubicBezTo>
                    <a:pt x="1931" y="234"/>
                    <a:pt x="1928" y="223"/>
                    <a:pt x="1925" y="201"/>
                  </a:cubicBezTo>
                  <a:cubicBezTo>
                    <a:pt x="1920" y="180"/>
                    <a:pt x="1918" y="170"/>
                    <a:pt x="1916" y="170"/>
                  </a:cubicBezTo>
                  <a:cubicBezTo>
                    <a:pt x="1914" y="170"/>
                    <a:pt x="1912" y="180"/>
                    <a:pt x="1909" y="201"/>
                  </a:cubicBezTo>
                  <a:cubicBezTo>
                    <a:pt x="1906" y="222"/>
                    <a:pt x="1899" y="232"/>
                    <a:pt x="1892" y="232"/>
                  </a:cubicBezTo>
                  <a:cubicBezTo>
                    <a:pt x="1885" y="232"/>
                    <a:pt x="1878" y="221"/>
                    <a:pt x="1875" y="201"/>
                  </a:cubicBezTo>
                  <a:cubicBezTo>
                    <a:pt x="1873" y="201"/>
                    <a:pt x="1869" y="191"/>
                    <a:pt x="1867" y="191"/>
                  </a:cubicBezTo>
                  <a:cubicBezTo>
                    <a:pt x="1866" y="191"/>
                    <a:pt x="1865" y="193"/>
                    <a:pt x="1865" y="201"/>
                  </a:cubicBezTo>
                  <a:lnTo>
                    <a:pt x="1859" y="179"/>
                  </a:lnTo>
                  <a:lnTo>
                    <a:pt x="1850" y="179"/>
                  </a:lnTo>
                  <a:lnTo>
                    <a:pt x="1850" y="201"/>
                  </a:lnTo>
                  <a:cubicBezTo>
                    <a:pt x="1825" y="188"/>
                    <a:pt x="1800" y="179"/>
                    <a:pt x="1771" y="176"/>
                  </a:cubicBezTo>
                  <a:cubicBezTo>
                    <a:pt x="1755" y="175"/>
                    <a:pt x="1742" y="174"/>
                    <a:pt x="1733" y="174"/>
                  </a:cubicBezTo>
                  <a:cubicBezTo>
                    <a:pt x="1708" y="174"/>
                    <a:pt x="1703" y="178"/>
                    <a:pt x="1706" y="194"/>
                  </a:cubicBezTo>
                  <a:cubicBezTo>
                    <a:pt x="1709" y="215"/>
                    <a:pt x="1707" y="225"/>
                    <a:pt x="1704" y="225"/>
                  </a:cubicBezTo>
                  <a:cubicBezTo>
                    <a:pt x="1702" y="225"/>
                    <a:pt x="1698" y="215"/>
                    <a:pt x="1696" y="194"/>
                  </a:cubicBezTo>
                  <a:cubicBezTo>
                    <a:pt x="1690" y="191"/>
                    <a:pt x="1681" y="172"/>
                    <a:pt x="1668" y="169"/>
                  </a:cubicBezTo>
                  <a:cubicBezTo>
                    <a:pt x="1659" y="169"/>
                    <a:pt x="1646" y="169"/>
                    <a:pt x="1646" y="147"/>
                  </a:cubicBezTo>
                  <a:lnTo>
                    <a:pt x="1643" y="147"/>
                  </a:lnTo>
                  <a:cubicBezTo>
                    <a:pt x="1636" y="171"/>
                    <a:pt x="1621" y="181"/>
                    <a:pt x="1607" y="181"/>
                  </a:cubicBezTo>
                  <a:cubicBezTo>
                    <a:pt x="1597" y="181"/>
                    <a:pt x="1587" y="175"/>
                    <a:pt x="1580" y="166"/>
                  </a:cubicBezTo>
                  <a:cubicBezTo>
                    <a:pt x="1571" y="166"/>
                    <a:pt x="1565" y="166"/>
                    <a:pt x="1552" y="185"/>
                  </a:cubicBezTo>
                  <a:cubicBezTo>
                    <a:pt x="1547" y="196"/>
                    <a:pt x="1545" y="201"/>
                    <a:pt x="1543" y="201"/>
                  </a:cubicBezTo>
                  <a:cubicBezTo>
                    <a:pt x="1541" y="201"/>
                    <a:pt x="1539" y="196"/>
                    <a:pt x="1536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10" y="159"/>
                    <a:pt x="1505" y="165"/>
                    <a:pt x="1505" y="182"/>
                  </a:cubicBezTo>
                  <a:lnTo>
                    <a:pt x="1499" y="163"/>
                  </a:lnTo>
                  <a:cubicBezTo>
                    <a:pt x="1498" y="156"/>
                    <a:pt x="1496" y="153"/>
                    <a:pt x="1495" y="153"/>
                  </a:cubicBezTo>
                  <a:cubicBezTo>
                    <a:pt x="1492" y="153"/>
                    <a:pt x="1488" y="167"/>
                    <a:pt x="1486" y="182"/>
                  </a:cubicBezTo>
                  <a:cubicBezTo>
                    <a:pt x="1486" y="200"/>
                    <a:pt x="1485" y="210"/>
                    <a:pt x="1483" y="210"/>
                  </a:cubicBezTo>
                  <a:cubicBezTo>
                    <a:pt x="1481" y="210"/>
                    <a:pt x="1479" y="195"/>
                    <a:pt x="1477" y="160"/>
                  </a:cubicBezTo>
                  <a:cubicBezTo>
                    <a:pt x="1479" y="136"/>
                    <a:pt x="1477" y="126"/>
                    <a:pt x="1476" y="126"/>
                  </a:cubicBezTo>
                  <a:cubicBezTo>
                    <a:pt x="1475" y="126"/>
                    <a:pt x="1474" y="132"/>
                    <a:pt x="1474" y="141"/>
                  </a:cubicBezTo>
                  <a:cubicBezTo>
                    <a:pt x="1469" y="154"/>
                    <a:pt x="1465" y="169"/>
                    <a:pt x="1460" y="169"/>
                  </a:cubicBezTo>
                  <a:cubicBezTo>
                    <a:pt x="1459" y="169"/>
                    <a:pt x="1457" y="166"/>
                    <a:pt x="1455" y="160"/>
                  </a:cubicBezTo>
                  <a:cubicBezTo>
                    <a:pt x="1449" y="160"/>
                    <a:pt x="1445" y="160"/>
                    <a:pt x="1442" y="201"/>
                  </a:cubicBezTo>
                  <a:cubicBezTo>
                    <a:pt x="1442" y="218"/>
                    <a:pt x="1439" y="220"/>
                    <a:pt x="1435" y="220"/>
                  </a:cubicBezTo>
                  <a:cubicBezTo>
                    <a:pt x="1434" y="220"/>
                    <a:pt x="1434" y="219"/>
                    <a:pt x="1433" y="219"/>
                  </a:cubicBezTo>
                  <a:cubicBezTo>
                    <a:pt x="1430" y="207"/>
                    <a:pt x="1433" y="191"/>
                    <a:pt x="1439" y="179"/>
                  </a:cubicBezTo>
                  <a:lnTo>
                    <a:pt x="1427" y="179"/>
                  </a:lnTo>
                  <a:cubicBezTo>
                    <a:pt x="1424" y="179"/>
                    <a:pt x="1411" y="157"/>
                    <a:pt x="1414" y="135"/>
                  </a:cubicBezTo>
                  <a:cubicBezTo>
                    <a:pt x="1412" y="126"/>
                    <a:pt x="1409" y="120"/>
                    <a:pt x="1407" y="120"/>
                  </a:cubicBezTo>
                  <a:lnTo>
                    <a:pt x="1407" y="120"/>
                  </a:lnTo>
                  <a:cubicBezTo>
                    <a:pt x="1405" y="120"/>
                    <a:pt x="1404" y="131"/>
                    <a:pt x="1408" y="157"/>
                  </a:cubicBezTo>
                  <a:cubicBezTo>
                    <a:pt x="1405" y="197"/>
                    <a:pt x="1405" y="197"/>
                    <a:pt x="1395" y="197"/>
                  </a:cubicBezTo>
                  <a:cubicBezTo>
                    <a:pt x="1389" y="197"/>
                    <a:pt x="1383" y="197"/>
                    <a:pt x="1383" y="176"/>
                  </a:cubicBezTo>
                  <a:cubicBezTo>
                    <a:pt x="1386" y="154"/>
                    <a:pt x="1386" y="154"/>
                    <a:pt x="1373" y="154"/>
                  </a:cubicBezTo>
                  <a:cubicBezTo>
                    <a:pt x="1358" y="154"/>
                    <a:pt x="1339" y="213"/>
                    <a:pt x="1333" y="257"/>
                  </a:cubicBezTo>
                  <a:cubicBezTo>
                    <a:pt x="1331" y="277"/>
                    <a:pt x="1330" y="288"/>
                    <a:pt x="1330" y="288"/>
                  </a:cubicBezTo>
                  <a:cubicBezTo>
                    <a:pt x="1329" y="288"/>
                    <a:pt x="1328" y="277"/>
                    <a:pt x="1326" y="257"/>
                  </a:cubicBezTo>
                  <a:cubicBezTo>
                    <a:pt x="1326" y="235"/>
                    <a:pt x="1320" y="235"/>
                    <a:pt x="1317" y="235"/>
                  </a:cubicBezTo>
                  <a:cubicBezTo>
                    <a:pt x="1317" y="213"/>
                    <a:pt x="1323" y="213"/>
                    <a:pt x="1326" y="213"/>
                  </a:cubicBezTo>
                  <a:lnTo>
                    <a:pt x="1330" y="194"/>
                  </a:lnTo>
                  <a:cubicBezTo>
                    <a:pt x="1326" y="172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1" y="191"/>
                  </a:cubicBezTo>
                  <a:cubicBezTo>
                    <a:pt x="1308" y="202"/>
                    <a:pt x="1306" y="208"/>
                    <a:pt x="1305" y="208"/>
                  </a:cubicBezTo>
                  <a:cubicBezTo>
                    <a:pt x="1304" y="208"/>
                    <a:pt x="1303" y="202"/>
                    <a:pt x="1301" y="191"/>
                  </a:cubicBezTo>
                  <a:cubicBezTo>
                    <a:pt x="1297" y="176"/>
                    <a:pt x="1294" y="160"/>
                    <a:pt x="1293" y="160"/>
                  </a:cubicBezTo>
                  <a:cubicBezTo>
                    <a:pt x="1292" y="160"/>
                    <a:pt x="1292" y="163"/>
                    <a:pt x="1292" y="169"/>
                  </a:cubicBezTo>
                  <a:cubicBezTo>
                    <a:pt x="1292" y="169"/>
                    <a:pt x="1279" y="169"/>
                    <a:pt x="1276" y="147"/>
                  </a:cubicBezTo>
                  <a:cubicBezTo>
                    <a:pt x="1264" y="147"/>
                    <a:pt x="1257" y="147"/>
                    <a:pt x="1257" y="166"/>
                  </a:cubicBezTo>
                  <a:cubicBezTo>
                    <a:pt x="1257" y="188"/>
                    <a:pt x="1251" y="188"/>
                    <a:pt x="1245" y="188"/>
                  </a:cubicBezTo>
                  <a:cubicBezTo>
                    <a:pt x="1242" y="188"/>
                    <a:pt x="1236" y="188"/>
                    <a:pt x="1236" y="207"/>
                  </a:cubicBezTo>
                  <a:cubicBezTo>
                    <a:pt x="1232" y="229"/>
                    <a:pt x="1226" y="248"/>
                    <a:pt x="1217" y="248"/>
                  </a:cubicBezTo>
                  <a:cubicBezTo>
                    <a:pt x="1212" y="257"/>
                    <a:pt x="1208" y="262"/>
                    <a:pt x="1206" y="262"/>
                  </a:cubicBezTo>
                  <a:cubicBezTo>
                    <a:pt x="1204" y="262"/>
                    <a:pt x="1203" y="251"/>
                    <a:pt x="1201" y="226"/>
                  </a:cubicBezTo>
                  <a:cubicBezTo>
                    <a:pt x="1201" y="204"/>
                    <a:pt x="1195" y="204"/>
                    <a:pt x="1192" y="204"/>
                  </a:cubicBezTo>
                  <a:cubicBezTo>
                    <a:pt x="1192" y="204"/>
                    <a:pt x="1185" y="204"/>
                    <a:pt x="1182" y="182"/>
                  </a:cubicBezTo>
                  <a:cubicBezTo>
                    <a:pt x="1180" y="176"/>
                    <a:pt x="1179" y="174"/>
                    <a:pt x="1178" y="174"/>
                  </a:cubicBezTo>
                  <a:cubicBezTo>
                    <a:pt x="1176" y="174"/>
                    <a:pt x="1175" y="188"/>
                    <a:pt x="1173" y="204"/>
                  </a:cubicBezTo>
                  <a:cubicBezTo>
                    <a:pt x="1173" y="226"/>
                    <a:pt x="1173" y="244"/>
                    <a:pt x="1173" y="244"/>
                  </a:cubicBezTo>
                  <a:cubicBezTo>
                    <a:pt x="1167" y="244"/>
                    <a:pt x="1163" y="204"/>
                    <a:pt x="1163" y="182"/>
                  </a:cubicBezTo>
                  <a:cubicBezTo>
                    <a:pt x="1162" y="160"/>
                    <a:pt x="1161" y="149"/>
                    <a:pt x="1161" y="149"/>
                  </a:cubicBezTo>
                  <a:cubicBezTo>
                    <a:pt x="1160" y="149"/>
                    <a:pt x="1160" y="160"/>
                    <a:pt x="1160" y="182"/>
                  </a:cubicBezTo>
                  <a:cubicBezTo>
                    <a:pt x="1158" y="195"/>
                    <a:pt x="1154" y="210"/>
                    <a:pt x="1149" y="210"/>
                  </a:cubicBezTo>
                  <a:cubicBezTo>
                    <a:pt x="1147" y="210"/>
                    <a:pt x="1144" y="207"/>
                    <a:pt x="1141" y="201"/>
                  </a:cubicBezTo>
                  <a:cubicBezTo>
                    <a:pt x="1132" y="201"/>
                    <a:pt x="1120" y="197"/>
                    <a:pt x="1120" y="179"/>
                  </a:cubicBezTo>
                  <a:cubicBezTo>
                    <a:pt x="1119" y="171"/>
                    <a:pt x="1117" y="169"/>
                    <a:pt x="1116" y="169"/>
                  </a:cubicBezTo>
                  <a:cubicBezTo>
                    <a:pt x="1113" y="169"/>
                    <a:pt x="1110" y="179"/>
                    <a:pt x="1110" y="179"/>
                  </a:cubicBezTo>
                  <a:cubicBezTo>
                    <a:pt x="1107" y="188"/>
                    <a:pt x="1104" y="192"/>
                    <a:pt x="1100" y="192"/>
                  </a:cubicBezTo>
                  <a:cubicBezTo>
                    <a:pt x="1096" y="192"/>
                    <a:pt x="1090" y="187"/>
                    <a:pt x="1082" y="176"/>
                  </a:cubicBezTo>
                  <a:cubicBezTo>
                    <a:pt x="1069" y="153"/>
                    <a:pt x="1063" y="142"/>
                    <a:pt x="1059" y="142"/>
                  </a:cubicBezTo>
                  <a:cubicBezTo>
                    <a:pt x="1056" y="142"/>
                    <a:pt x="1055" y="152"/>
                    <a:pt x="1054" y="172"/>
                  </a:cubicBezTo>
                  <a:cubicBezTo>
                    <a:pt x="1054" y="185"/>
                    <a:pt x="1054" y="196"/>
                    <a:pt x="1053" y="196"/>
                  </a:cubicBezTo>
                  <a:cubicBezTo>
                    <a:pt x="1053" y="196"/>
                    <a:pt x="1052" y="190"/>
                    <a:pt x="1051" y="172"/>
                  </a:cubicBezTo>
                  <a:cubicBezTo>
                    <a:pt x="1049" y="166"/>
                    <a:pt x="1047" y="163"/>
                    <a:pt x="1045" y="163"/>
                  </a:cubicBezTo>
                  <a:cubicBezTo>
                    <a:pt x="1040" y="163"/>
                    <a:pt x="1034" y="178"/>
                    <a:pt x="1026" y="191"/>
                  </a:cubicBezTo>
                  <a:cubicBezTo>
                    <a:pt x="1019" y="219"/>
                    <a:pt x="1016" y="248"/>
                    <a:pt x="1016" y="273"/>
                  </a:cubicBezTo>
                  <a:cubicBezTo>
                    <a:pt x="1014" y="298"/>
                    <a:pt x="1014" y="309"/>
                    <a:pt x="1011" y="309"/>
                  </a:cubicBezTo>
                  <a:cubicBezTo>
                    <a:pt x="1010" y="309"/>
                    <a:pt x="1007" y="304"/>
                    <a:pt x="1004" y="295"/>
                  </a:cubicBezTo>
                  <a:cubicBezTo>
                    <a:pt x="997" y="295"/>
                    <a:pt x="994" y="273"/>
                    <a:pt x="994" y="251"/>
                  </a:cubicBezTo>
                  <a:cubicBezTo>
                    <a:pt x="997" y="232"/>
                    <a:pt x="1004" y="232"/>
                    <a:pt x="1004" y="232"/>
                  </a:cubicBezTo>
                  <a:lnTo>
                    <a:pt x="1007" y="232"/>
                  </a:lnTo>
                  <a:cubicBezTo>
                    <a:pt x="1010" y="210"/>
                    <a:pt x="1010" y="191"/>
                    <a:pt x="1000" y="188"/>
                  </a:cubicBezTo>
                  <a:cubicBezTo>
                    <a:pt x="997" y="178"/>
                    <a:pt x="995" y="173"/>
                    <a:pt x="993" y="173"/>
                  </a:cubicBezTo>
                  <a:cubicBezTo>
                    <a:pt x="991" y="173"/>
                    <a:pt x="989" y="177"/>
                    <a:pt x="988" y="188"/>
                  </a:cubicBezTo>
                  <a:cubicBezTo>
                    <a:pt x="985" y="166"/>
                    <a:pt x="972" y="166"/>
                    <a:pt x="963" y="166"/>
                  </a:cubicBezTo>
                  <a:cubicBezTo>
                    <a:pt x="950" y="163"/>
                    <a:pt x="935" y="163"/>
                    <a:pt x="932" y="141"/>
                  </a:cubicBezTo>
                  <a:cubicBezTo>
                    <a:pt x="919" y="141"/>
                    <a:pt x="916" y="141"/>
                    <a:pt x="913" y="160"/>
                  </a:cubicBezTo>
                  <a:cubicBezTo>
                    <a:pt x="911" y="186"/>
                    <a:pt x="909" y="196"/>
                    <a:pt x="908" y="196"/>
                  </a:cubicBezTo>
                  <a:cubicBezTo>
                    <a:pt x="907" y="196"/>
                    <a:pt x="906" y="191"/>
                    <a:pt x="906" y="182"/>
                  </a:cubicBezTo>
                  <a:cubicBezTo>
                    <a:pt x="904" y="155"/>
                    <a:pt x="874" y="134"/>
                    <a:pt x="851" y="134"/>
                  </a:cubicBezTo>
                  <a:cubicBezTo>
                    <a:pt x="838" y="134"/>
                    <a:pt x="828" y="140"/>
                    <a:pt x="825" y="154"/>
                  </a:cubicBezTo>
                  <a:cubicBezTo>
                    <a:pt x="825" y="154"/>
                    <a:pt x="822" y="154"/>
                    <a:pt x="816" y="150"/>
                  </a:cubicBezTo>
                  <a:cubicBezTo>
                    <a:pt x="810" y="140"/>
                    <a:pt x="797" y="133"/>
                    <a:pt x="786" y="133"/>
                  </a:cubicBezTo>
                  <a:cubicBezTo>
                    <a:pt x="777" y="133"/>
                    <a:pt x="768" y="138"/>
                    <a:pt x="765" y="147"/>
                  </a:cubicBezTo>
                  <a:lnTo>
                    <a:pt x="750" y="144"/>
                  </a:lnTo>
                  <a:cubicBezTo>
                    <a:pt x="745" y="133"/>
                    <a:pt x="741" y="128"/>
                    <a:pt x="738" y="128"/>
                  </a:cubicBezTo>
                  <a:cubicBezTo>
                    <a:pt x="734" y="128"/>
                    <a:pt x="731" y="133"/>
                    <a:pt x="728" y="144"/>
                  </a:cubicBezTo>
                  <a:cubicBezTo>
                    <a:pt x="723" y="157"/>
                    <a:pt x="721" y="172"/>
                    <a:pt x="720" y="172"/>
                  </a:cubicBezTo>
                  <a:cubicBezTo>
                    <a:pt x="720" y="172"/>
                    <a:pt x="721" y="169"/>
                    <a:pt x="722" y="163"/>
                  </a:cubicBezTo>
                  <a:cubicBezTo>
                    <a:pt x="722" y="144"/>
                    <a:pt x="712" y="141"/>
                    <a:pt x="690" y="141"/>
                  </a:cubicBezTo>
                  <a:cubicBezTo>
                    <a:pt x="684" y="140"/>
                    <a:pt x="680" y="140"/>
                    <a:pt x="677" y="140"/>
                  </a:cubicBezTo>
                  <a:cubicBezTo>
                    <a:pt x="669" y="140"/>
                    <a:pt x="669" y="144"/>
                    <a:pt x="671" y="160"/>
                  </a:cubicBezTo>
                  <a:cubicBezTo>
                    <a:pt x="666" y="165"/>
                    <a:pt x="661" y="167"/>
                    <a:pt x="658" y="167"/>
                  </a:cubicBezTo>
                  <a:cubicBezTo>
                    <a:pt x="650" y="167"/>
                    <a:pt x="650" y="151"/>
                    <a:pt x="653" y="135"/>
                  </a:cubicBezTo>
                  <a:cubicBezTo>
                    <a:pt x="655" y="117"/>
                    <a:pt x="655" y="107"/>
                    <a:pt x="653" y="107"/>
                  </a:cubicBezTo>
                  <a:lnTo>
                    <a:pt x="653" y="107"/>
                  </a:lnTo>
                  <a:cubicBezTo>
                    <a:pt x="650" y="107"/>
                    <a:pt x="645" y="122"/>
                    <a:pt x="640" y="157"/>
                  </a:cubicBezTo>
                  <a:cubicBezTo>
                    <a:pt x="635" y="180"/>
                    <a:pt x="628" y="189"/>
                    <a:pt x="624" y="189"/>
                  </a:cubicBezTo>
                  <a:cubicBezTo>
                    <a:pt x="621" y="189"/>
                    <a:pt x="620" y="184"/>
                    <a:pt x="621" y="176"/>
                  </a:cubicBezTo>
                  <a:cubicBezTo>
                    <a:pt x="621" y="160"/>
                    <a:pt x="625" y="155"/>
                    <a:pt x="629" y="155"/>
                  </a:cubicBezTo>
                  <a:cubicBezTo>
                    <a:pt x="630" y="155"/>
                    <a:pt x="632" y="156"/>
                    <a:pt x="634" y="157"/>
                  </a:cubicBezTo>
                  <a:cubicBezTo>
                    <a:pt x="634" y="157"/>
                    <a:pt x="634" y="135"/>
                    <a:pt x="637" y="113"/>
                  </a:cubicBezTo>
                  <a:cubicBezTo>
                    <a:pt x="631" y="113"/>
                    <a:pt x="631" y="113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2" y="135"/>
                    <a:pt x="617" y="137"/>
                    <a:pt x="612" y="154"/>
                  </a:cubicBezTo>
                  <a:cubicBezTo>
                    <a:pt x="606" y="172"/>
                    <a:pt x="602" y="194"/>
                    <a:pt x="606" y="216"/>
                  </a:cubicBezTo>
                  <a:cubicBezTo>
                    <a:pt x="610" y="233"/>
                    <a:pt x="608" y="235"/>
                    <a:pt x="603" y="235"/>
                  </a:cubicBezTo>
                  <a:cubicBezTo>
                    <a:pt x="602" y="235"/>
                    <a:pt x="601" y="235"/>
                    <a:pt x="599" y="235"/>
                  </a:cubicBezTo>
                  <a:cubicBezTo>
                    <a:pt x="593" y="216"/>
                    <a:pt x="590" y="194"/>
                    <a:pt x="599" y="172"/>
                  </a:cubicBezTo>
                  <a:cubicBezTo>
                    <a:pt x="606" y="172"/>
                    <a:pt x="606" y="154"/>
                    <a:pt x="609" y="132"/>
                  </a:cubicBezTo>
                  <a:cubicBezTo>
                    <a:pt x="609" y="127"/>
                    <a:pt x="608" y="125"/>
                    <a:pt x="606" y="125"/>
                  </a:cubicBezTo>
                  <a:cubicBezTo>
                    <a:pt x="599" y="125"/>
                    <a:pt x="579" y="158"/>
                    <a:pt x="571" y="191"/>
                  </a:cubicBezTo>
                  <a:cubicBezTo>
                    <a:pt x="571" y="182"/>
                    <a:pt x="571" y="188"/>
                    <a:pt x="571" y="169"/>
                  </a:cubicBezTo>
                  <a:cubicBezTo>
                    <a:pt x="574" y="147"/>
                    <a:pt x="562" y="147"/>
                    <a:pt x="552" y="147"/>
                  </a:cubicBezTo>
                  <a:cubicBezTo>
                    <a:pt x="549" y="146"/>
                    <a:pt x="546" y="146"/>
                    <a:pt x="544" y="146"/>
                  </a:cubicBezTo>
                  <a:cubicBezTo>
                    <a:pt x="538" y="146"/>
                    <a:pt x="536" y="150"/>
                    <a:pt x="534" y="166"/>
                  </a:cubicBezTo>
                  <a:cubicBezTo>
                    <a:pt x="534" y="185"/>
                    <a:pt x="530" y="207"/>
                    <a:pt x="524" y="207"/>
                  </a:cubicBezTo>
                  <a:cubicBezTo>
                    <a:pt x="530" y="207"/>
                    <a:pt x="530" y="229"/>
                    <a:pt x="527" y="248"/>
                  </a:cubicBezTo>
                  <a:cubicBezTo>
                    <a:pt x="521" y="235"/>
                    <a:pt x="518" y="219"/>
                    <a:pt x="515" y="204"/>
                  </a:cubicBezTo>
                  <a:cubicBezTo>
                    <a:pt x="505" y="163"/>
                    <a:pt x="499" y="141"/>
                    <a:pt x="477" y="138"/>
                  </a:cubicBezTo>
                  <a:cubicBezTo>
                    <a:pt x="465" y="138"/>
                    <a:pt x="449" y="135"/>
                    <a:pt x="446" y="113"/>
                  </a:cubicBezTo>
                  <a:cubicBezTo>
                    <a:pt x="433" y="113"/>
                    <a:pt x="427" y="113"/>
                    <a:pt x="427" y="132"/>
                  </a:cubicBezTo>
                  <a:lnTo>
                    <a:pt x="414" y="132"/>
                  </a:lnTo>
                  <a:cubicBezTo>
                    <a:pt x="413" y="120"/>
                    <a:pt x="410" y="115"/>
                    <a:pt x="406" y="115"/>
                  </a:cubicBezTo>
                  <a:cubicBezTo>
                    <a:pt x="403" y="115"/>
                    <a:pt x="400" y="119"/>
                    <a:pt x="399" y="128"/>
                  </a:cubicBezTo>
                  <a:cubicBezTo>
                    <a:pt x="397" y="136"/>
                    <a:pt x="395" y="138"/>
                    <a:pt x="393" y="138"/>
                  </a:cubicBezTo>
                  <a:cubicBezTo>
                    <a:pt x="390" y="138"/>
                    <a:pt x="387" y="128"/>
                    <a:pt x="383" y="128"/>
                  </a:cubicBezTo>
                  <a:cubicBezTo>
                    <a:pt x="380" y="109"/>
                    <a:pt x="379" y="98"/>
                    <a:pt x="378" y="98"/>
                  </a:cubicBezTo>
                  <a:cubicBezTo>
                    <a:pt x="377" y="98"/>
                    <a:pt x="377" y="113"/>
                    <a:pt x="377" y="147"/>
                  </a:cubicBezTo>
                  <a:cubicBezTo>
                    <a:pt x="374" y="169"/>
                    <a:pt x="383" y="191"/>
                    <a:pt x="389" y="191"/>
                  </a:cubicBezTo>
                  <a:lnTo>
                    <a:pt x="405" y="194"/>
                  </a:lnTo>
                  <a:lnTo>
                    <a:pt x="386" y="213"/>
                  </a:lnTo>
                  <a:cubicBezTo>
                    <a:pt x="386" y="213"/>
                    <a:pt x="385" y="213"/>
                    <a:pt x="385" y="213"/>
                  </a:cubicBezTo>
                  <a:cubicBezTo>
                    <a:pt x="378" y="213"/>
                    <a:pt x="367" y="233"/>
                    <a:pt x="367" y="251"/>
                  </a:cubicBezTo>
                  <a:cubicBezTo>
                    <a:pt x="367" y="251"/>
                    <a:pt x="364" y="273"/>
                    <a:pt x="358" y="273"/>
                  </a:cubicBezTo>
                  <a:lnTo>
                    <a:pt x="364" y="229"/>
                  </a:lnTo>
                  <a:cubicBezTo>
                    <a:pt x="371" y="210"/>
                    <a:pt x="374" y="188"/>
                    <a:pt x="374" y="169"/>
                  </a:cubicBezTo>
                  <a:cubicBezTo>
                    <a:pt x="374" y="142"/>
                    <a:pt x="367" y="123"/>
                    <a:pt x="362" y="123"/>
                  </a:cubicBezTo>
                  <a:cubicBezTo>
                    <a:pt x="359" y="123"/>
                    <a:pt x="356" y="129"/>
                    <a:pt x="355" y="144"/>
                  </a:cubicBezTo>
                  <a:cubicBezTo>
                    <a:pt x="349" y="144"/>
                    <a:pt x="349" y="144"/>
                    <a:pt x="346" y="122"/>
                  </a:cubicBezTo>
                  <a:cubicBezTo>
                    <a:pt x="347" y="114"/>
                    <a:pt x="346" y="109"/>
                    <a:pt x="345" y="109"/>
                  </a:cubicBezTo>
                  <a:cubicBezTo>
                    <a:pt x="343" y="109"/>
                    <a:pt x="338" y="119"/>
                    <a:pt x="333" y="144"/>
                  </a:cubicBezTo>
                  <a:cubicBezTo>
                    <a:pt x="328" y="164"/>
                    <a:pt x="325" y="173"/>
                    <a:pt x="322" y="173"/>
                  </a:cubicBezTo>
                  <a:cubicBezTo>
                    <a:pt x="319" y="173"/>
                    <a:pt x="317" y="162"/>
                    <a:pt x="317" y="141"/>
                  </a:cubicBezTo>
                  <a:cubicBezTo>
                    <a:pt x="312" y="114"/>
                    <a:pt x="301" y="103"/>
                    <a:pt x="294" y="103"/>
                  </a:cubicBezTo>
                  <a:cubicBezTo>
                    <a:pt x="289" y="103"/>
                    <a:pt x="286" y="107"/>
                    <a:pt x="286" y="116"/>
                  </a:cubicBezTo>
                  <a:cubicBezTo>
                    <a:pt x="284" y="139"/>
                    <a:pt x="277" y="149"/>
                    <a:pt x="271" y="149"/>
                  </a:cubicBezTo>
                  <a:cubicBezTo>
                    <a:pt x="266" y="149"/>
                    <a:pt x="262" y="144"/>
                    <a:pt x="261" y="135"/>
                  </a:cubicBezTo>
                  <a:cubicBezTo>
                    <a:pt x="259" y="123"/>
                    <a:pt x="257" y="118"/>
                    <a:pt x="254" y="118"/>
                  </a:cubicBezTo>
                  <a:cubicBezTo>
                    <a:pt x="251" y="118"/>
                    <a:pt x="248" y="123"/>
                    <a:pt x="245" y="132"/>
                  </a:cubicBezTo>
                  <a:cubicBezTo>
                    <a:pt x="247" y="116"/>
                    <a:pt x="247" y="102"/>
                    <a:pt x="242" y="102"/>
                  </a:cubicBezTo>
                  <a:cubicBezTo>
                    <a:pt x="241" y="102"/>
                    <a:pt x="239" y="104"/>
                    <a:pt x="236" y="110"/>
                  </a:cubicBezTo>
                  <a:cubicBezTo>
                    <a:pt x="236" y="110"/>
                    <a:pt x="230" y="110"/>
                    <a:pt x="236" y="132"/>
                  </a:cubicBezTo>
                  <a:lnTo>
                    <a:pt x="220" y="169"/>
                  </a:lnTo>
                  <a:cubicBezTo>
                    <a:pt x="226" y="172"/>
                    <a:pt x="223" y="191"/>
                    <a:pt x="220" y="213"/>
                  </a:cubicBezTo>
                  <a:cubicBezTo>
                    <a:pt x="220" y="218"/>
                    <a:pt x="219" y="221"/>
                    <a:pt x="217" y="221"/>
                  </a:cubicBezTo>
                  <a:cubicBezTo>
                    <a:pt x="211" y="221"/>
                    <a:pt x="197" y="195"/>
                    <a:pt x="195" y="147"/>
                  </a:cubicBezTo>
                  <a:lnTo>
                    <a:pt x="189" y="103"/>
                  </a:lnTo>
                  <a:lnTo>
                    <a:pt x="183" y="144"/>
                  </a:lnTo>
                  <a:cubicBezTo>
                    <a:pt x="179" y="144"/>
                    <a:pt x="173" y="144"/>
                    <a:pt x="176" y="122"/>
                  </a:cubicBezTo>
                  <a:cubicBezTo>
                    <a:pt x="176" y="100"/>
                    <a:pt x="176" y="103"/>
                    <a:pt x="170" y="100"/>
                  </a:cubicBezTo>
                  <a:cubicBezTo>
                    <a:pt x="170" y="100"/>
                    <a:pt x="167" y="100"/>
                    <a:pt x="164" y="122"/>
                  </a:cubicBezTo>
                  <a:cubicBezTo>
                    <a:pt x="162" y="146"/>
                    <a:pt x="161" y="156"/>
                    <a:pt x="160" y="156"/>
                  </a:cubicBezTo>
                  <a:cubicBezTo>
                    <a:pt x="160" y="156"/>
                    <a:pt x="159" y="150"/>
                    <a:pt x="157" y="141"/>
                  </a:cubicBezTo>
                  <a:cubicBezTo>
                    <a:pt x="156" y="120"/>
                    <a:pt x="154" y="109"/>
                    <a:pt x="151" y="109"/>
                  </a:cubicBezTo>
                  <a:cubicBezTo>
                    <a:pt x="149" y="109"/>
                    <a:pt x="145" y="118"/>
                    <a:pt x="139" y="138"/>
                  </a:cubicBezTo>
                  <a:cubicBezTo>
                    <a:pt x="137" y="160"/>
                    <a:pt x="136" y="171"/>
                    <a:pt x="136" y="171"/>
                  </a:cubicBezTo>
                  <a:cubicBezTo>
                    <a:pt x="136" y="171"/>
                    <a:pt x="136" y="160"/>
                    <a:pt x="136" y="138"/>
                  </a:cubicBezTo>
                  <a:cubicBezTo>
                    <a:pt x="136" y="119"/>
                    <a:pt x="132" y="97"/>
                    <a:pt x="129" y="94"/>
                  </a:cubicBezTo>
                  <a:lnTo>
                    <a:pt x="126" y="116"/>
                  </a:lnTo>
                  <a:cubicBezTo>
                    <a:pt x="124" y="139"/>
                    <a:pt x="121" y="149"/>
                    <a:pt x="119" y="149"/>
                  </a:cubicBezTo>
                  <a:cubicBezTo>
                    <a:pt x="117" y="149"/>
                    <a:pt x="115" y="144"/>
                    <a:pt x="114" y="135"/>
                  </a:cubicBezTo>
                  <a:cubicBezTo>
                    <a:pt x="114" y="125"/>
                    <a:pt x="113" y="119"/>
                    <a:pt x="110" y="119"/>
                  </a:cubicBezTo>
                  <a:cubicBezTo>
                    <a:pt x="108" y="119"/>
                    <a:pt x="104" y="124"/>
                    <a:pt x="98" y="135"/>
                  </a:cubicBezTo>
                  <a:cubicBezTo>
                    <a:pt x="85" y="132"/>
                    <a:pt x="79" y="132"/>
                    <a:pt x="82" y="110"/>
                  </a:cubicBezTo>
                  <a:cubicBezTo>
                    <a:pt x="84" y="89"/>
                    <a:pt x="85" y="79"/>
                    <a:pt x="84" y="79"/>
                  </a:cubicBezTo>
                  <a:lnTo>
                    <a:pt x="84" y="79"/>
                  </a:lnTo>
                  <a:cubicBezTo>
                    <a:pt x="83" y="79"/>
                    <a:pt x="81" y="89"/>
                    <a:pt x="76" y="110"/>
                  </a:cubicBezTo>
                  <a:cubicBezTo>
                    <a:pt x="73" y="120"/>
                    <a:pt x="71" y="126"/>
                    <a:pt x="70" y="126"/>
                  </a:cubicBezTo>
                  <a:cubicBezTo>
                    <a:pt x="68" y="126"/>
                    <a:pt x="65" y="120"/>
                    <a:pt x="60" y="107"/>
                  </a:cubicBezTo>
                  <a:cubicBezTo>
                    <a:pt x="59" y="97"/>
                    <a:pt x="58" y="92"/>
                    <a:pt x="57" y="92"/>
                  </a:cubicBezTo>
                  <a:cubicBezTo>
                    <a:pt x="56" y="92"/>
                    <a:pt x="54" y="97"/>
                    <a:pt x="51" y="107"/>
                  </a:cubicBezTo>
                  <a:cubicBezTo>
                    <a:pt x="45" y="147"/>
                    <a:pt x="45" y="169"/>
                    <a:pt x="48" y="169"/>
                  </a:cubicBezTo>
                  <a:cubicBezTo>
                    <a:pt x="54" y="169"/>
                    <a:pt x="54" y="169"/>
                    <a:pt x="51" y="191"/>
                  </a:cubicBezTo>
                  <a:lnTo>
                    <a:pt x="42" y="188"/>
                  </a:lnTo>
                  <a:cubicBezTo>
                    <a:pt x="35" y="188"/>
                    <a:pt x="29" y="188"/>
                    <a:pt x="16" y="207"/>
                  </a:cubicBezTo>
                  <a:cubicBezTo>
                    <a:pt x="6" y="222"/>
                    <a:pt x="0" y="254"/>
                    <a:pt x="7" y="254"/>
                  </a:cubicBezTo>
                  <a:cubicBezTo>
                    <a:pt x="8" y="254"/>
                    <a:pt x="10" y="252"/>
                    <a:pt x="13" y="248"/>
                  </a:cubicBezTo>
                  <a:lnTo>
                    <a:pt x="16" y="270"/>
                  </a:lnTo>
                  <a:cubicBezTo>
                    <a:pt x="13" y="302"/>
                    <a:pt x="14" y="318"/>
                    <a:pt x="17" y="318"/>
                  </a:cubicBezTo>
                  <a:cubicBezTo>
                    <a:pt x="19" y="318"/>
                    <a:pt x="23" y="303"/>
                    <a:pt x="26" y="273"/>
                  </a:cubicBezTo>
                  <a:cubicBezTo>
                    <a:pt x="29" y="238"/>
                    <a:pt x="31" y="222"/>
                    <a:pt x="32" y="222"/>
                  </a:cubicBezTo>
                  <a:cubicBezTo>
                    <a:pt x="33" y="222"/>
                    <a:pt x="34" y="233"/>
                    <a:pt x="35" y="251"/>
                  </a:cubicBezTo>
                  <a:cubicBezTo>
                    <a:pt x="29" y="295"/>
                    <a:pt x="35" y="295"/>
                    <a:pt x="42" y="295"/>
                  </a:cubicBezTo>
                  <a:cubicBezTo>
                    <a:pt x="48" y="295"/>
                    <a:pt x="48" y="295"/>
                    <a:pt x="45" y="317"/>
                  </a:cubicBezTo>
                  <a:cubicBezTo>
                    <a:pt x="42" y="338"/>
                    <a:pt x="45" y="357"/>
                    <a:pt x="51" y="360"/>
                  </a:cubicBezTo>
                  <a:cubicBezTo>
                    <a:pt x="57" y="360"/>
                    <a:pt x="57" y="360"/>
                    <a:pt x="57" y="338"/>
                  </a:cubicBezTo>
                  <a:cubicBezTo>
                    <a:pt x="56" y="330"/>
                    <a:pt x="57" y="325"/>
                    <a:pt x="59" y="325"/>
                  </a:cubicBezTo>
                  <a:cubicBezTo>
                    <a:pt x="62" y="325"/>
                    <a:pt x="67" y="336"/>
                    <a:pt x="67" y="360"/>
                  </a:cubicBezTo>
                  <a:cubicBezTo>
                    <a:pt x="68" y="370"/>
                    <a:pt x="69" y="375"/>
                    <a:pt x="70" y="375"/>
                  </a:cubicBezTo>
                  <a:cubicBezTo>
                    <a:pt x="71" y="375"/>
                    <a:pt x="72" y="365"/>
                    <a:pt x="76" y="342"/>
                  </a:cubicBezTo>
                  <a:cubicBezTo>
                    <a:pt x="78" y="322"/>
                    <a:pt x="81" y="311"/>
                    <a:pt x="85" y="311"/>
                  </a:cubicBezTo>
                  <a:cubicBezTo>
                    <a:pt x="88" y="311"/>
                    <a:pt x="92" y="322"/>
                    <a:pt x="92" y="345"/>
                  </a:cubicBezTo>
                  <a:lnTo>
                    <a:pt x="104" y="345"/>
                  </a:lnTo>
                  <a:cubicBezTo>
                    <a:pt x="107" y="345"/>
                    <a:pt x="110" y="326"/>
                    <a:pt x="114" y="304"/>
                  </a:cubicBezTo>
                  <a:cubicBezTo>
                    <a:pt x="115" y="280"/>
                    <a:pt x="116" y="271"/>
                    <a:pt x="117" y="271"/>
                  </a:cubicBezTo>
                  <a:cubicBezTo>
                    <a:pt x="118" y="271"/>
                    <a:pt x="119" y="276"/>
                    <a:pt x="120" y="285"/>
                  </a:cubicBezTo>
                  <a:cubicBezTo>
                    <a:pt x="123" y="298"/>
                    <a:pt x="123" y="313"/>
                    <a:pt x="120" y="326"/>
                  </a:cubicBezTo>
                  <a:cubicBezTo>
                    <a:pt x="120" y="348"/>
                    <a:pt x="126" y="348"/>
                    <a:pt x="129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40" y="348"/>
                    <a:pt x="148" y="346"/>
                    <a:pt x="148" y="329"/>
                  </a:cubicBezTo>
                  <a:cubicBezTo>
                    <a:pt x="148" y="342"/>
                    <a:pt x="148" y="338"/>
                    <a:pt x="148" y="351"/>
                  </a:cubicBezTo>
                  <a:cubicBezTo>
                    <a:pt x="150" y="351"/>
                    <a:pt x="151" y="361"/>
                    <a:pt x="151" y="361"/>
                  </a:cubicBezTo>
                  <a:cubicBezTo>
                    <a:pt x="151" y="361"/>
                    <a:pt x="151" y="358"/>
                    <a:pt x="151" y="351"/>
                  </a:cubicBezTo>
                  <a:cubicBezTo>
                    <a:pt x="151" y="351"/>
                    <a:pt x="157" y="351"/>
                    <a:pt x="167" y="373"/>
                  </a:cubicBezTo>
                  <a:cubicBezTo>
                    <a:pt x="169" y="378"/>
                    <a:pt x="171" y="381"/>
                    <a:pt x="174" y="381"/>
                  </a:cubicBezTo>
                  <a:cubicBezTo>
                    <a:pt x="183" y="381"/>
                    <a:pt x="192" y="348"/>
                    <a:pt x="183" y="313"/>
                  </a:cubicBezTo>
                  <a:lnTo>
                    <a:pt x="189" y="313"/>
                  </a:lnTo>
                  <a:cubicBezTo>
                    <a:pt x="195" y="313"/>
                    <a:pt x="198" y="295"/>
                    <a:pt x="198" y="295"/>
                  </a:cubicBezTo>
                  <a:cubicBezTo>
                    <a:pt x="198" y="279"/>
                    <a:pt x="202" y="274"/>
                    <a:pt x="206" y="274"/>
                  </a:cubicBezTo>
                  <a:cubicBezTo>
                    <a:pt x="207" y="274"/>
                    <a:pt x="209" y="275"/>
                    <a:pt x="211" y="276"/>
                  </a:cubicBezTo>
                  <a:lnTo>
                    <a:pt x="204" y="317"/>
                  </a:lnTo>
                  <a:cubicBezTo>
                    <a:pt x="199" y="353"/>
                    <a:pt x="200" y="376"/>
                    <a:pt x="204" y="376"/>
                  </a:cubicBezTo>
                  <a:cubicBezTo>
                    <a:pt x="206" y="376"/>
                    <a:pt x="210" y="364"/>
                    <a:pt x="214" y="338"/>
                  </a:cubicBezTo>
                  <a:cubicBezTo>
                    <a:pt x="214" y="351"/>
                    <a:pt x="214" y="348"/>
                    <a:pt x="214" y="360"/>
                  </a:cubicBezTo>
                  <a:cubicBezTo>
                    <a:pt x="212" y="370"/>
                    <a:pt x="213" y="375"/>
                    <a:pt x="216" y="375"/>
                  </a:cubicBezTo>
                  <a:cubicBezTo>
                    <a:pt x="219" y="375"/>
                    <a:pt x="223" y="370"/>
                    <a:pt x="230" y="360"/>
                  </a:cubicBezTo>
                  <a:cubicBezTo>
                    <a:pt x="236" y="360"/>
                    <a:pt x="245" y="320"/>
                    <a:pt x="245" y="301"/>
                  </a:cubicBezTo>
                  <a:cubicBezTo>
                    <a:pt x="248" y="279"/>
                    <a:pt x="255" y="279"/>
                    <a:pt x="255" y="279"/>
                  </a:cubicBezTo>
                  <a:cubicBezTo>
                    <a:pt x="261" y="282"/>
                    <a:pt x="261" y="282"/>
                    <a:pt x="258" y="301"/>
                  </a:cubicBezTo>
                  <a:cubicBezTo>
                    <a:pt x="256" y="323"/>
                    <a:pt x="258" y="334"/>
                    <a:pt x="261" y="334"/>
                  </a:cubicBezTo>
                  <a:cubicBezTo>
                    <a:pt x="264" y="334"/>
                    <a:pt x="269" y="324"/>
                    <a:pt x="273" y="304"/>
                  </a:cubicBezTo>
                  <a:lnTo>
                    <a:pt x="273" y="326"/>
                  </a:lnTo>
                  <a:cubicBezTo>
                    <a:pt x="271" y="340"/>
                    <a:pt x="272" y="355"/>
                    <a:pt x="284" y="355"/>
                  </a:cubicBezTo>
                  <a:cubicBezTo>
                    <a:pt x="288" y="355"/>
                    <a:pt x="294" y="353"/>
                    <a:pt x="302" y="348"/>
                  </a:cubicBezTo>
                  <a:cubicBezTo>
                    <a:pt x="324" y="351"/>
                    <a:pt x="342" y="354"/>
                    <a:pt x="339" y="373"/>
                  </a:cubicBezTo>
                  <a:cubicBezTo>
                    <a:pt x="339" y="377"/>
                    <a:pt x="340" y="379"/>
                    <a:pt x="342" y="379"/>
                  </a:cubicBezTo>
                  <a:cubicBezTo>
                    <a:pt x="349" y="379"/>
                    <a:pt x="367" y="349"/>
                    <a:pt x="377" y="317"/>
                  </a:cubicBezTo>
                  <a:cubicBezTo>
                    <a:pt x="377" y="335"/>
                    <a:pt x="383" y="338"/>
                    <a:pt x="393" y="338"/>
                  </a:cubicBezTo>
                  <a:cubicBezTo>
                    <a:pt x="408" y="342"/>
                    <a:pt x="408" y="342"/>
                    <a:pt x="408" y="360"/>
                  </a:cubicBezTo>
                  <a:cubicBezTo>
                    <a:pt x="403" y="381"/>
                    <a:pt x="401" y="391"/>
                    <a:pt x="402" y="391"/>
                  </a:cubicBezTo>
                  <a:cubicBezTo>
                    <a:pt x="403" y="391"/>
                    <a:pt x="407" y="381"/>
                    <a:pt x="414" y="360"/>
                  </a:cubicBezTo>
                  <a:cubicBezTo>
                    <a:pt x="417" y="346"/>
                    <a:pt x="420" y="340"/>
                    <a:pt x="424" y="340"/>
                  </a:cubicBezTo>
                  <a:cubicBezTo>
                    <a:pt x="430" y="340"/>
                    <a:pt x="435" y="359"/>
                    <a:pt x="433" y="385"/>
                  </a:cubicBezTo>
                  <a:cubicBezTo>
                    <a:pt x="430" y="404"/>
                    <a:pt x="436" y="407"/>
                    <a:pt x="449" y="407"/>
                  </a:cubicBezTo>
                  <a:cubicBezTo>
                    <a:pt x="452" y="397"/>
                    <a:pt x="461" y="388"/>
                    <a:pt x="472" y="388"/>
                  </a:cubicBezTo>
                  <a:cubicBezTo>
                    <a:pt x="474" y="388"/>
                    <a:pt x="475" y="388"/>
                    <a:pt x="477" y="389"/>
                  </a:cubicBezTo>
                  <a:cubicBezTo>
                    <a:pt x="481" y="389"/>
                    <a:pt x="483" y="390"/>
                    <a:pt x="485" y="390"/>
                  </a:cubicBezTo>
                  <a:cubicBezTo>
                    <a:pt x="493" y="390"/>
                    <a:pt x="493" y="383"/>
                    <a:pt x="496" y="351"/>
                  </a:cubicBezTo>
                  <a:cubicBezTo>
                    <a:pt x="501" y="313"/>
                    <a:pt x="504" y="310"/>
                    <a:pt x="514" y="310"/>
                  </a:cubicBezTo>
                  <a:cubicBezTo>
                    <a:pt x="515" y="310"/>
                    <a:pt x="516" y="310"/>
                    <a:pt x="518" y="310"/>
                  </a:cubicBezTo>
                  <a:cubicBezTo>
                    <a:pt x="524" y="310"/>
                    <a:pt x="527" y="310"/>
                    <a:pt x="527" y="332"/>
                  </a:cubicBezTo>
                  <a:cubicBezTo>
                    <a:pt x="527" y="332"/>
                    <a:pt x="530" y="354"/>
                    <a:pt x="537" y="354"/>
                  </a:cubicBezTo>
                  <a:cubicBezTo>
                    <a:pt x="543" y="354"/>
                    <a:pt x="546" y="354"/>
                    <a:pt x="546" y="376"/>
                  </a:cubicBezTo>
                  <a:cubicBezTo>
                    <a:pt x="546" y="376"/>
                    <a:pt x="549" y="398"/>
                    <a:pt x="562" y="398"/>
                  </a:cubicBezTo>
                  <a:cubicBezTo>
                    <a:pt x="571" y="401"/>
                    <a:pt x="584" y="401"/>
                    <a:pt x="581" y="423"/>
                  </a:cubicBezTo>
                  <a:cubicBezTo>
                    <a:pt x="587" y="423"/>
                    <a:pt x="587" y="423"/>
                    <a:pt x="587" y="401"/>
                  </a:cubicBezTo>
                  <a:cubicBezTo>
                    <a:pt x="589" y="388"/>
                    <a:pt x="593" y="373"/>
                    <a:pt x="602" y="373"/>
                  </a:cubicBezTo>
                  <a:cubicBezTo>
                    <a:pt x="606" y="373"/>
                    <a:pt x="612" y="376"/>
                    <a:pt x="618" y="382"/>
                  </a:cubicBezTo>
                  <a:cubicBezTo>
                    <a:pt x="621" y="383"/>
                    <a:pt x="624" y="384"/>
                    <a:pt x="627" y="384"/>
                  </a:cubicBezTo>
                  <a:cubicBezTo>
                    <a:pt x="636" y="384"/>
                    <a:pt x="644" y="380"/>
                    <a:pt x="646" y="367"/>
                  </a:cubicBezTo>
                  <a:cubicBezTo>
                    <a:pt x="653" y="367"/>
                    <a:pt x="653" y="367"/>
                    <a:pt x="649" y="389"/>
                  </a:cubicBezTo>
                  <a:cubicBezTo>
                    <a:pt x="648" y="409"/>
                    <a:pt x="650" y="419"/>
                    <a:pt x="655" y="419"/>
                  </a:cubicBezTo>
                  <a:cubicBezTo>
                    <a:pt x="659" y="419"/>
                    <a:pt x="665" y="409"/>
                    <a:pt x="671" y="389"/>
                  </a:cubicBezTo>
                  <a:cubicBezTo>
                    <a:pt x="673" y="380"/>
                    <a:pt x="675" y="375"/>
                    <a:pt x="677" y="375"/>
                  </a:cubicBezTo>
                  <a:cubicBezTo>
                    <a:pt x="680" y="375"/>
                    <a:pt x="682" y="380"/>
                    <a:pt x="684" y="392"/>
                  </a:cubicBezTo>
                  <a:cubicBezTo>
                    <a:pt x="684" y="392"/>
                    <a:pt x="690" y="392"/>
                    <a:pt x="696" y="370"/>
                  </a:cubicBezTo>
                  <a:cubicBezTo>
                    <a:pt x="700" y="361"/>
                    <a:pt x="701" y="356"/>
                    <a:pt x="703" y="356"/>
                  </a:cubicBezTo>
                  <a:cubicBezTo>
                    <a:pt x="705" y="356"/>
                    <a:pt x="707" y="362"/>
                    <a:pt x="712" y="373"/>
                  </a:cubicBezTo>
                  <a:cubicBezTo>
                    <a:pt x="712" y="392"/>
                    <a:pt x="715" y="395"/>
                    <a:pt x="722" y="395"/>
                  </a:cubicBezTo>
                  <a:cubicBezTo>
                    <a:pt x="727" y="387"/>
                    <a:pt x="742" y="383"/>
                    <a:pt x="757" y="383"/>
                  </a:cubicBezTo>
                  <a:cubicBezTo>
                    <a:pt x="776" y="383"/>
                    <a:pt x="796" y="389"/>
                    <a:pt x="800" y="401"/>
                  </a:cubicBezTo>
                  <a:cubicBezTo>
                    <a:pt x="806" y="382"/>
                    <a:pt x="806" y="382"/>
                    <a:pt x="812" y="382"/>
                  </a:cubicBezTo>
                  <a:cubicBezTo>
                    <a:pt x="814" y="398"/>
                    <a:pt x="815" y="405"/>
                    <a:pt x="817" y="405"/>
                  </a:cubicBezTo>
                  <a:cubicBezTo>
                    <a:pt x="820" y="405"/>
                    <a:pt x="823" y="388"/>
                    <a:pt x="825" y="364"/>
                  </a:cubicBezTo>
                  <a:lnTo>
                    <a:pt x="819" y="360"/>
                  </a:lnTo>
                  <a:lnTo>
                    <a:pt x="812" y="360"/>
                  </a:lnTo>
                  <a:cubicBezTo>
                    <a:pt x="814" y="342"/>
                    <a:pt x="818" y="332"/>
                    <a:pt x="821" y="332"/>
                  </a:cubicBezTo>
                  <a:cubicBezTo>
                    <a:pt x="826" y="332"/>
                    <a:pt x="830" y="348"/>
                    <a:pt x="828" y="382"/>
                  </a:cubicBezTo>
                  <a:cubicBezTo>
                    <a:pt x="830" y="405"/>
                    <a:pt x="830" y="416"/>
                    <a:pt x="832" y="416"/>
                  </a:cubicBezTo>
                  <a:cubicBezTo>
                    <a:pt x="834" y="416"/>
                    <a:pt x="836" y="405"/>
                    <a:pt x="841" y="385"/>
                  </a:cubicBezTo>
                  <a:cubicBezTo>
                    <a:pt x="844" y="365"/>
                    <a:pt x="847" y="355"/>
                    <a:pt x="850" y="355"/>
                  </a:cubicBezTo>
                  <a:cubicBezTo>
                    <a:pt x="852" y="355"/>
                    <a:pt x="855" y="365"/>
                    <a:pt x="856" y="385"/>
                  </a:cubicBezTo>
                  <a:cubicBezTo>
                    <a:pt x="855" y="407"/>
                    <a:pt x="854" y="418"/>
                    <a:pt x="855" y="418"/>
                  </a:cubicBezTo>
                  <a:cubicBezTo>
                    <a:pt x="856" y="418"/>
                    <a:pt x="858" y="407"/>
                    <a:pt x="863" y="385"/>
                  </a:cubicBezTo>
                  <a:cubicBezTo>
                    <a:pt x="871" y="341"/>
                    <a:pt x="880" y="315"/>
                    <a:pt x="885" y="315"/>
                  </a:cubicBezTo>
                  <a:cubicBezTo>
                    <a:pt x="890" y="315"/>
                    <a:pt x="892" y="332"/>
                    <a:pt x="891" y="370"/>
                  </a:cubicBezTo>
                  <a:cubicBezTo>
                    <a:pt x="888" y="411"/>
                    <a:pt x="891" y="432"/>
                    <a:pt x="897" y="432"/>
                  </a:cubicBezTo>
                  <a:cubicBezTo>
                    <a:pt x="903" y="432"/>
                    <a:pt x="903" y="411"/>
                    <a:pt x="906" y="392"/>
                  </a:cubicBezTo>
                  <a:cubicBezTo>
                    <a:pt x="905" y="370"/>
                    <a:pt x="905" y="359"/>
                    <a:pt x="906" y="359"/>
                  </a:cubicBezTo>
                  <a:cubicBezTo>
                    <a:pt x="908" y="359"/>
                    <a:pt x="911" y="370"/>
                    <a:pt x="916" y="392"/>
                  </a:cubicBezTo>
                  <a:cubicBezTo>
                    <a:pt x="923" y="427"/>
                    <a:pt x="930" y="444"/>
                    <a:pt x="938" y="444"/>
                  </a:cubicBezTo>
                  <a:cubicBezTo>
                    <a:pt x="945" y="444"/>
                    <a:pt x="952" y="434"/>
                    <a:pt x="960" y="417"/>
                  </a:cubicBezTo>
                  <a:cubicBezTo>
                    <a:pt x="972" y="396"/>
                    <a:pt x="982" y="386"/>
                    <a:pt x="987" y="386"/>
                  </a:cubicBezTo>
                  <a:cubicBezTo>
                    <a:pt x="992" y="386"/>
                    <a:pt x="991" y="396"/>
                    <a:pt x="982" y="417"/>
                  </a:cubicBezTo>
                  <a:cubicBezTo>
                    <a:pt x="974" y="441"/>
                    <a:pt x="971" y="451"/>
                    <a:pt x="973" y="451"/>
                  </a:cubicBezTo>
                  <a:cubicBezTo>
                    <a:pt x="974" y="451"/>
                    <a:pt x="977" y="446"/>
                    <a:pt x="982" y="439"/>
                  </a:cubicBezTo>
                  <a:lnTo>
                    <a:pt x="1007" y="442"/>
                  </a:lnTo>
                  <a:cubicBezTo>
                    <a:pt x="1013" y="442"/>
                    <a:pt x="1019" y="420"/>
                    <a:pt x="1022" y="401"/>
                  </a:cubicBezTo>
                  <a:cubicBezTo>
                    <a:pt x="1024" y="427"/>
                    <a:pt x="1029" y="445"/>
                    <a:pt x="1035" y="445"/>
                  </a:cubicBezTo>
                  <a:cubicBezTo>
                    <a:pt x="1039" y="445"/>
                    <a:pt x="1043" y="438"/>
                    <a:pt x="1047" y="423"/>
                  </a:cubicBezTo>
                  <a:lnTo>
                    <a:pt x="1060" y="423"/>
                  </a:lnTo>
                  <a:cubicBezTo>
                    <a:pt x="1063" y="423"/>
                    <a:pt x="1063" y="423"/>
                    <a:pt x="1073" y="404"/>
                  </a:cubicBezTo>
                  <a:cubicBezTo>
                    <a:pt x="1074" y="398"/>
                    <a:pt x="1076" y="395"/>
                    <a:pt x="1077" y="395"/>
                  </a:cubicBezTo>
                  <a:cubicBezTo>
                    <a:pt x="1081" y="395"/>
                    <a:pt x="1084" y="411"/>
                    <a:pt x="1088" y="426"/>
                  </a:cubicBezTo>
                  <a:cubicBezTo>
                    <a:pt x="1090" y="442"/>
                    <a:pt x="1093" y="457"/>
                    <a:pt x="1095" y="457"/>
                  </a:cubicBezTo>
                  <a:cubicBezTo>
                    <a:pt x="1096" y="457"/>
                    <a:pt x="1097" y="455"/>
                    <a:pt x="1098" y="448"/>
                  </a:cubicBezTo>
                  <a:cubicBezTo>
                    <a:pt x="1101" y="426"/>
                    <a:pt x="1107" y="407"/>
                    <a:pt x="1116" y="385"/>
                  </a:cubicBezTo>
                  <a:cubicBezTo>
                    <a:pt x="1118" y="380"/>
                    <a:pt x="1120" y="378"/>
                    <a:pt x="1121" y="378"/>
                  </a:cubicBezTo>
                  <a:lnTo>
                    <a:pt x="1121" y="378"/>
                  </a:lnTo>
                  <a:cubicBezTo>
                    <a:pt x="1125" y="378"/>
                    <a:pt x="1126" y="394"/>
                    <a:pt x="1120" y="407"/>
                  </a:cubicBezTo>
                  <a:cubicBezTo>
                    <a:pt x="1120" y="423"/>
                    <a:pt x="1123" y="439"/>
                    <a:pt x="1129" y="451"/>
                  </a:cubicBezTo>
                  <a:cubicBezTo>
                    <a:pt x="1135" y="451"/>
                    <a:pt x="1148" y="451"/>
                    <a:pt x="1148" y="432"/>
                  </a:cubicBezTo>
                  <a:cubicBezTo>
                    <a:pt x="1148" y="422"/>
                    <a:pt x="1155" y="418"/>
                    <a:pt x="1163" y="418"/>
                  </a:cubicBezTo>
                  <a:cubicBezTo>
                    <a:pt x="1173" y="418"/>
                    <a:pt x="1184" y="424"/>
                    <a:pt x="1185" y="436"/>
                  </a:cubicBezTo>
                  <a:lnTo>
                    <a:pt x="1198" y="436"/>
                  </a:lnTo>
                  <a:cubicBezTo>
                    <a:pt x="1204" y="436"/>
                    <a:pt x="1210" y="417"/>
                    <a:pt x="1213" y="417"/>
                  </a:cubicBezTo>
                  <a:cubicBezTo>
                    <a:pt x="1213" y="417"/>
                    <a:pt x="1213" y="417"/>
                    <a:pt x="1214" y="417"/>
                  </a:cubicBezTo>
                  <a:cubicBezTo>
                    <a:pt x="1214" y="417"/>
                    <a:pt x="1220" y="417"/>
                    <a:pt x="1226" y="395"/>
                  </a:cubicBezTo>
                  <a:cubicBezTo>
                    <a:pt x="1232" y="395"/>
                    <a:pt x="1239" y="395"/>
                    <a:pt x="1239" y="417"/>
                  </a:cubicBezTo>
                  <a:cubicBezTo>
                    <a:pt x="1242" y="396"/>
                    <a:pt x="1243" y="386"/>
                    <a:pt x="1245" y="386"/>
                  </a:cubicBezTo>
                  <a:cubicBezTo>
                    <a:pt x="1246" y="386"/>
                    <a:pt x="1246" y="396"/>
                    <a:pt x="1248" y="417"/>
                  </a:cubicBezTo>
                  <a:cubicBezTo>
                    <a:pt x="1246" y="439"/>
                    <a:pt x="1246" y="450"/>
                    <a:pt x="1246" y="450"/>
                  </a:cubicBezTo>
                  <a:cubicBezTo>
                    <a:pt x="1247" y="450"/>
                    <a:pt x="1250" y="439"/>
                    <a:pt x="1254" y="417"/>
                  </a:cubicBezTo>
                  <a:cubicBezTo>
                    <a:pt x="1257" y="408"/>
                    <a:pt x="1259" y="403"/>
                    <a:pt x="1260" y="403"/>
                  </a:cubicBezTo>
                  <a:cubicBezTo>
                    <a:pt x="1261" y="403"/>
                    <a:pt x="1262" y="409"/>
                    <a:pt x="1264" y="420"/>
                  </a:cubicBezTo>
                  <a:cubicBezTo>
                    <a:pt x="1264" y="429"/>
                    <a:pt x="1265" y="434"/>
                    <a:pt x="1267" y="434"/>
                  </a:cubicBezTo>
                  <a:cubicBezTo>
                    <a:pt x="1268" y="434"/>
                    <a:pt x="1270" y="429"/>
                    <a:pt x="1270" y="420"/>
                  </a:cubicBezTo>
                  <a:cubicBezTo>
                    <a:pt x="1274" y="394"/>
                    <a:pt x="1282" y="376"/>
                    <a:pt x="1287" y="376"/>
                  </a:cubicBezTo>
                  <a:cubicBezTo>
                    <a:pt x="1291" y="376"/>
                    <a:pt x="1293" y="384"/>
                    <a:pt x="1292" y="401"/>
                  </a:cubicBezTo>
                  <a:cubicBezTo>
                    <a:pt x="1292" y="401"/>
                    <a:pt x="1298" y="401"/>
                    <a:pt x="1304" y="379"/>
                  </a:cubicBezTo>
                  <a:cubicBezTo>
                    <a:pt x="1308" y="359"/>
                    <a:pt x="1309" y="349"/>
                    <a:pt x="1310" y="349"/>
                  </a:cubicBezTo>
                  <a:cubicBezTo>
                    <a:pt x="1311" y="349"/>
                    <a:pt x="1311" y="359"/>
                    <a:pt x="1311" y="379"/>
                  </a:cubicBezTo>
                  <a:cubicBezTo>
                    <a:pt x="1312" y="402"/>
                    <a:pt x="1315" y="413"/>
                    <a:pt x="1318" y="413"/>
                  </a:cubicBezTo>
                  <a:cubicBezTo>
                    <a:pt x="1320" y="413"/>
                    <a:pt x="1323" y="402"/>
                    <a:pt x="1326" y="382"/>
                  </a:cubicBezTo>
                  <a:cubicBezTo>
                    <a:pt x="1326" y="382"/>
                    <a:pt x="1329" y="373"/>
                    <a:pt x="1333" y="373"/>
                  </a:cubicBezTo>
                  <a:cubicBezTo>
                    <a:pt x="1335" y="373"/>
                    <a:pt x="1337" y="375"/>
                    <a:pt x="1339" y="382"/>
                  </a:cubicBezTo>
                  <a:cubicBezTo>
                    <a:pt x="1344" y="395"/>
                    <a:pt x="1358" y="408"/>
                    <a:pt x="1367" y="408"/>
                  </a:cubicBezTo>
                  <a:cubicBezTo>
                    <a:pt x="1373" y="408"/>
                    <a:pt x="1378" y="402"/>
                    <a:pt x="1377" y="385"/>
                  </a:cubicBezTo>
                  <a:lnTo>
                    <a:pt x="1389" y="385"/>
                  </a:lnTo>
                  <a:cubicBezTo>
                    <a:pt x="1394" y="396"/>
                    <a:pt x="1398" y="402"/>
                    <a:pt x="1401" y="402"/>
                  </a:cubicBezTo>
                  <a:cubicBezTo>
                    <a:pt x="1405" y="402"/>
                    <a:pt x="1408" y="396"/>
                    <a:pt x="1411" y="385"/>
                  </a:cubicBezTo>
                  <a:lnTo>
                    <a:pt x="1417" y="367"/>
                  </a:lnTo>
                  <a:lnTo>
                    <a:pt x="1417" y="367"/>
                  </a:lnTo>
                  <a:cubicBezTo>
                    <a:pt x="1414" y="385"/>
                    <a:pt x="1420" y="407"/>
                    <a:pt x="1427" y="407"/>
                  </a:cubicBezTo>
                  <a:cubicBezTo>
                    <a:pt x="1433" y="407"/>
                    <a:pt x="1430" y="407"/>
                    <a:pt x="1433" y="389"/>
                  </a:cubicBezTo>
                  <a:cubicBezTo>
                    <a:pt x="1427" y="367"/>
                    <a:pt x="1433" y="367"/>
                    <a:pt x="1439" y="367"/>
                  </a:cubicBezTo>
                  <a:cubicBezTo>
                    <a:pt x="1442" y="367"/>
                    <a:pt x="1449" y="389"/>
                    <a:pt x="1449" y="411"/>
                  </a:cubicBezTo>
                  <a:lnTo>
                    <a:pt x="1455" y="411"/>
                  </a:lnTo>
                  <a:cubicBezTo>
                    <a:pt x="1455" y="386"/>
                    <a:pt x="1457" y="376"/>
                    <a:pt x="1458" y="376"/>
                  </a:cubicBezTo>
                  <a:lnTo>
                    <a:pt x="1458" y="376"/>
                  </a:lnTo>
                  <a:cubicBezTo>
                    <a:pt x="1459" y="376"/>
                    <a:pt x="1459" y="381"/>
                    <a:pt x="1458" y="389"/>
                  </a:cubicBezTo>
                  <a:cubicBezTo>
                    <a:pt x="1464" y="411"/>
                    <a:pt x="1471" y="411"/>
                    <a:pt x="1477" y="411"/>
                  </a:cubicBezTo>
                  <a:cubicBezTo>
                    <a:pt x="1477" y="404"/>
                    <a:pt x="1477" y="402"/>
                    <a:pt x="1478" y="402"/>
                  </a:cubicBezTo>
                  <a:lnTo>
                    <a:pt x="1478" y="402"/>
                  </a:lnTo>
                  <a:cubicBezTo>
                    <a:pt x="1478" y="402"/>
                    <a:pt x="1479" y="411"/>
                    <a:pt x="1477" y="411"/>
                  </a:cubicBezTo>
                  <a:lnTo>
                    <a:pt x="1474" y="432"/>
                  </a:lnTo>
                  <a:cubicBezTo>
                    <a:pt x="1476" y="439"/>
                    <a:pt x="1477" y="442"/>
                    <a:pt x="1478" y="442"/>
                  </a:cubicBezTo>
                  <a:cubicBezTo>
                    <a:pt x="1480" y="442"/>
                    <a:pt x="1480" y="426"/>
                    <a:pt x="1480" y="411"/>
                  </a:cubicBezTo>
                  <a:lnTo>
                    <a:pt x="1492" y="414"/>
                  </a:lnTo>
                  <a:cubicBezTo>
                    <a:pt x="1499" y="414"/>
                    <a:pt x="1502" y="414"/>
                    <a:pt x="1499" y="392"/>
                  </a:cubicBezTo>
                  <a:cubicBezTo>
                    <a:pt x="1499" y="370"/>
                    <a:pt x="1499" y="351"/>
                    <a:pt x="1505" y="351"/>
                  </a:cubicBezTo>
                  <a:cubicBezTo>
                    <a:pt x="1505" y="344"/>
                    <a:pt x="1506" y="341"/>
                    <a:pt x="1506" y="341"/>
                  </a:cubicBezTo>
                  <a:lnTo>
                    <a:pt x="1506" y="341"/>
                  </a:lnTo>
                  <a:cubicBezTo>
                    <a:pt x="1508" y="341"/>
                    <a:pt x="1509" y="351"/>
                    <a:pt x="1505" y="351"/>
                  </a:cubicBezTo>
                  <a:cubicBezTo>
                    <a:pt x="1505" y="370"/>
                    <a:pt x="1505" y="392"/>
                    <a:pt x="1508" y="392"/>
                  </a:cubicBezTo>
                  <a:cubicBezTo>
                    <a:pt x="1514" y="392"/>
                    <a:pt x="1514" y="414"/>
                    <a:pt x="1514" y="414"/>
                  </a:cubicBezTo>
                  <a:cubicBezTo>
                    <a:pt x="1512" y="431"/>
                    <a:pt x="1514" y="438"/>
                    <a:pt x="1518" y="438"/>
                  </a:cubicBezTo>
                  <a:cubicBezTo>
                    <a:pt x="1524" y="438"/>
                    <a:pt x="1533" y="426"/>
                    <a:pt x="1536" y="414"/>
                  </a:cubicBezTo>
                  <a:cubicBezTo>
                    <a:pt x="1543" y="394"/>
                    <a:pt x="1547" y="383"/>
                    <a:pt x="1550" y="383"/>
                  </a:cubicBezTo>
                  <a:cubicBezTo>
                    <a:pt x="1553" y="383"/>
                    <a:pt x="1554" y="394"/>
                    <a:pt x="1552" y="417"/>
                  </a:cubicBezTo>
                  <a:cubicBezTo>
                    <a:pt x="1552" y="428"/>
                    <a:pt x="1553" y="433"/>
                    <a:pt x="1555" y="433"/>
                  </a:cubicBezTo>
                  <a:cubicBezTo>
                    <a:pt x="1559" y="433"/>
                    <a:pt x="1566" y="399"/>
                    <a:pt x="1571" y="354"/>
                  </a:cubicBezTo>
                  <a:lnTo>
                    <a:pt x="1577" y="291"/>
                  </a:lnTo>
                  <a:lnTo>
                    <a:pt x="1577" y="354"/>
                  </a:lnTo>
                  <a:cubicBezTo>
                    <a:pt x="1579" y="404"/>
                    <a:pt x="1580" y="425"/>
                    <a:pt x="1584" y="425"/>
                  </a:cubicBezTo>
                  <a:cubicBezTo>
                    <a:pt x="1587" y="425"/>
                    <a:pt x="1591" y="415"/>
                    <a:pt x="1599" y="398"/>
                  </a:cubicBezTo>
                  <a:cubicBezTo>
                    <a:pt x="1604" y="387"/>
                    <a:pt x="1606" y="382"/>
                    <a:pt x="1607" y="382"/>
                  </a:cubicBezTo>
                  <a:cubicBezTo>
                    <a:pt x="1608" y="382"/>
                    <a:pt x="1608" y="387"/>
                    <a:pt x="1608" y="398"/>
                  </a:cubicBezTo>
                  <a:cubicBezTo>
                    <a:pt x="1608" y="420"/>
                    <a:pt x="1615" y="420"/>
                    <a:pt x="1630" y="420"/>
                  </a:cubicBezTo>
                  <a:cubicBezTo>
                    <a:pt x="1646" y="420"/>
                    <a:pt x="1652" y="420"/>
                    <a:pt x="1652" y="401"/>
                  </a:cubicBezTo>
                  <a:lnTo>
                    <a:pt x="1665" y="401"/>
                  </a:lnTo>
                  <a:cubicBezTo>
                    <a:pt x="1666" y="417"/>
                    <a:pt x="1669" y="424"/>
                    <a:pt x="1671" y="424"/>
                  </a:cubicBezTo>
                  <a:cubicBezTo>
                    <a:pt x="1675" y="424"/>
                    <a:pt x="1678" y="406"/>
                    <a:pt x="1674" y="379"/>
                  </a:cubicBezTo>
                  <a:lnTo>
                    <a:pt x="1674" y="379"/>
                  </a:lnTo>
                  <a:lnTo>
                    <a:pt x="1687" y="382"/>
                  </a:lnTo>
                  <a:lnTo>
                    <a:pt x="1687" y="401"/>
                  </a:lnTo>
                  <a:cubicBezTo>
                    <a:pt x="1687" y="423"/>
                    <a:pt x="1696" y="423"/>
                    <a:pt x="1740" y="426"/>
                  </a:cubicBezTo>
                  <a:cubicBezTo>
                    <a:pt x="1749" y="427"/>
                    <a:pt x="1756" y="427"/>
                    <a:pt x="1762" y="427"/>
                  </a:cubicBezTo>
                  <a:cubicBezTo>
                    <a:pt x="1792" y="427"/>
                    <a:pt x="1796" y="419"/>
                    <a:pt x="1796" y="385"/>
                  </a:cubicBezTo>
                  <a:cubicBezTo>
                    <a:pt x="1800" y="365"/>
                    <a:pt x="1803" y="355"/>
                    <a:pt x="1805" y="355"/>
                  </a:cubicBezTo>
                  <a:cubicBezTo>
                    <a:pt x="1807" y="355"/>
                    <a:pt x="1809" y="365"/>
                    <a:pt x="1809" y="385"/>
                  </a:cubicBezTo>
                  <a:cubicBezTo>
                    <a:pt x="1809" y="401"/>
                    <a:pt x="1811" y="416"/>
                    <a:pt x="1811" y="416"/>
                  </a:cubicBezTo>
                  <a:cubicBezTo>
                    <a:pt x="1812" y="416"/>
                    <a:pt x="1812" y="414"/>
                    <a:pt x="1812" y="407"/>
                  </a:cubicBezTo>
                  <a:cubicBezTo>
                    <a:pt x="1812" y="407"/>
                    <a:pt x="1825" y="407"/>
                    <a:pt x="1831" y="429"/>
                  </a:cubicBezTo>
                  <a:cubicBezTo>
                    <a:pt x="1838" y="447"/>
                    <a:pt x="1843" y="453"/>
                    <a:pt x="1846" y="453"/>
                  </a:cubicBezTo>
                  <a:cubicBezTo>
                    <a:pt x="1851" y="453"/>
                    <a:pt x="1853" y="442"/>
                    <a:pt x="1853" y="429"/>
                  </a:cubicBezTo>
                  <a:cubicBezTo>
                    <a:pt x="1850" y="412"/>
                    <a:pt x="1850" y="405"/>
                    <a:pt x="1850" y="405"/>
                  </a:cubicBezTo>
                  <a:lnTo>
                    <a:pt x="1850" y="405"/>
                  </a:lnTo>
                  <a:cubicBezTo>
                    <a:pt x="1851" y="405"/>
                    <a:pt x="1854" y="417"/>
                    <a:pt x="1856" y="429"/>
                  </a:cubicBezTo>
                  <a:cubicBezTo>
                    <a:pt x="1860" y="445"/>
                    <a:pt x="1865" y="460"/>
                    <a:pt x="1867" y="460"/>
                  </a:cubicBezTo>
                  <a:cubicBezTo>
                    <a:pt x="1868" y="460"/>
                    <a:pt x="1869" y="458"/>
                    <a:pt x="1869" y="451"/>
                  </a:cubicBezTo>
                  <a:cubicBezTo>
                    <a:pt x="1872" y="439"/>
                    <a:pt x="1884" y="427"/>
                    <a:pt x="1893" y="427"/>
                  </a:cubicBezTo>
                  <a:cubicBezTo>
                    <a:pt x="1900" y="427"/>
                    <a:pt x="1906" y="434"/>
                    <a:pt x="1906" y="451"/>
                  </a:cubicBezTo>
                  <a:lnTo>
                    <a:pt x="1919" y="451"/>
                  </a:lnTo>
                  <a:cubicBezTo>
                    <a:pt x="1919" y="432"/>
                    <a:pt x="1928" y="432"/>
                    <a:pt x="1941" y="432"/>
                  </a:cubicBezTo>
                  <a:cubicBezTo>
                    <a:pt x="1950" y="432"/>
                    <a:pt x="1956" y="432"/>
                    <a:pt x="1956" y="454"/>
                  </a:cubicBezTo>
                  <a:cubicBezTo>
                    <a:pt x="1953" y="465"/>
                    <a:pt x="1953" y="471"/>
                    <a:pt x="1955" y="471"/>
                  </a:cubicBezTo>
                  <a:cubicBezTo>
                    <a:pt x="1958" y="471"/>
                    <a:pt x="1963" y="465"/>
                    <a:pt x="1969" y="454"/>
                  </a:cubicBezTo>
                  <a:cubicBezTo>
                    <a:pt x="1975" y="454"/>
                    <a:pt x="1978" y="414"/>
                    <a:pt x="1984" y="414"/>
                  </a:cubicBezTo>
                  <a:cubicBezTo>
                    <a:pt x="1984" y="392"/>
                    <a:pt x="1991" y="373"/>
                    <a:pt x="1997" y="373"/>
                  </a:cubicBezTo>
                  <a:lnTo>
                    <a:pt x="1997" y="392"/>
                  </a:lnTo>
                  <a:cubicBezTo>
                    <a:pt x="1997" y="414"/>
                    <a:pt x="1997" y="436"/>
                    <a:pt x="1997" y="436"/>
                  </a:cubicBezTo>
                  <a:cubicBezTo>
                    <a:pt x="2000" y="436"/>
                    <a:pt x="2006" y="436"/>
                    <a:pt x="2006" y="414"/>
                  </a:cubicBezTo>
                  <a:cubicBezTo>
                    <a:pt x="2013" y="436"/>
                    <a:pt x="2019" y="436"/>
                    <a:pt x="2028" y="436"/>
                  </a:cubicBezTo>
                  <a:cubicBezTo>
                    <a:pt x="2041" y="436"/>
                    <a:pt x="2050" y="436"/>
                    <a:pt x="2057" y="417"/>
                  </a:cubicBezTo>
                  <a:cubicBezTo>
                    <a:pt x="2060" y="437"/>
                    <a:pt x="2069" y="447"/>
                    <a:pt x="2078" y="447"/>
                  </a:cubicBezTo>
                  <a:cubicBezTo>
                    <a:pt x="2088" y="447"/>
                    <a:pt x="2097" y="437"/>
                    <a:pt x="2100" y="417"/>
                  </a:cubicBezTo>
                  <a:cubicBezTo>
                    <a:pt x="2100" y="406"/>
                    <a:pt x="2102" y="400"/>
                    <a:pt x="2104" y="400"/>
                  </a:cubicBezTo>
                  <a:cubicBezTo>
                    <a:pt x="2107" y="400"/>
                    <a:pt x="2110" y="406"/>
                    <a:pt x="2113" y="417"/>
                  </a:cubicBezTo>
                  <a:cubicBezTo>
                    <a:pt x="2116" y="428"/>
                    <a:pt x="2118" y="433"/>
                    <a:pt x="2119" y="433"/>
                  </a:cubicBezTo>
                  <a:cubicBezTo>
                    <a:pt x="2120" y="433"/>
                    <a:pt x="2121" y="428"/>
                    <a:pt x="2122" y="417"/>
                  </a:cubicBezTo>
                  <a:cubicBezTo>
                    <a:pt x="2124" y="411"/>
                    <a:pt x="2126" y="409"/>
                    <a:pt x="2128" y="409"/>
                  </a:cubicBezTo>
                  <a:cubicBezTo>
                    <a:pt x="2132" y="409"/>
                    <a:pt x="2137" y="423"/>
                    <a:pt x="2141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2" y="473"/>
                    <a:pt x="2154" y="468"/>
                    <a:pt x="2157" y="461"/>
                  </a:cubicBezTo>
                  <a:cubicBezTo>
                    <a:pt x="2166" y="439"/>
                    <a:pt x="2179" y="439"/>
                    <a:pt x="2185" y="439"/>
                  </a:cubicBezTo>
                  <a:cubicBezTo>
                    <a:pt x="2194" y="420"/>
                    <a:pt x="2201" y="420"/>
                    <a:pt x="2194" y="398"/>
                  </a:cubicBezTo>
                  <a:cubicBezTo>
                    <a:pt x="2194" y="385"/>
                    <a:pt x="2198" y="370"/>
                    <a:pt x="2201" y="357"/>
                  </a:cubicBezTo>
                  <a:cubicBezTo>
                    <a:pt x="2204" y="350"/>
                    <a:pt x="2206" y="348"/>
                    <a:pt x="2207" y="348"/>
                  </a:cubicBezTo>
                  <a:lnTo>
                    <a:pt x="2207" y="348"/>
                  </a:lnTo>
                  <a:cubicBezTo>
                    <a:pt x="2210" y="348"/>
                    <a:pt x="2209" y="357"/>
                    <a:pt x="2207" y="357"/>
                  </a:cubicBezTo>
                  <a:cubicBezTo>
                    <a:pt x="2194" y="376"/>
                    <a:pt x="2201" y="376"/>
                    <a:pt x="2207" y="398"/>
                  </a:cubicBezTo>
                  <a:cubicBezTo>
                    <a:pt x="2213" y="420"/>
                    <a:pt x="2223" y="420"/>
                    <a:pt x="2229" y="420"/>
                  </a:cubicBezTo>
                  <a:lnTo>
                    <a:pt x="2251" y="420"/>
                  </a:lnTo>
                  <a:cubicBezTo>
                    <a:pt x="2259" y="431"/>
                    <a:pt x="2264" y="436"/>
                    <a:pt x="2268" y="436"/>
                  </a:cubicBezTo>
                  <a:cubicBezTo>
                    <a:pt x="2271" y="436"/>
                    <a:pt x="2273" y="431"/>
                    <a:pt x="2273" y="420"/>
                  </a:cubicBezTo>
                  <a:lnTo>
                    <a:pt x="2273" y="401"/>
                  </a:lnTo>
                  <a:cubicBezTo>
                    <a:pt x="2276" y="422"/>
                    <a:pt x="2292" y="432"/>
                    <a:pt x="2309" y="432"/>
                  </a:cubicBezTo>
                  <a:cubicBezTo>
                    <a:pt x="2325" y="432"/>
                    <a:pt x="2342" y="422"/>
                    <a:pt x="2345" y="401"/>
                  </a:cubicBezTo>
                  <a:cubicBezTo>
                    <a:pt x="2345" y="414"/>
                    <a:pt x="2345" y="411"/>
                    <a:pt x="2345" y="423"/>
                  </a:cubicBezTo>
                  <a:cubicBezTo>
                    <a:pt x="2345" y="442"/>
                    <a:pt x="2351" y="442"/>
                    <a:pt x="2361" y="442"/>
                  </a:cubicBezTo>
                  <a:cubicBezTo>
                    <a:pt x="2367" y="442"/>
                    <a:pt x="2389" y="423"/>
                    <a:pt x="2408" y="423"/>
                  </a:cubicBezTo>
                  <a:cubicBezTo>
                    <a:pt x="2429" y="423"/>
                    <a:pt x="2445" y="423"/>
                    <a:pt x="2445" y="401"/>
                  </a:cubicBezTo>
                  <a:cubicBezTo>
                    <a:pt x="2451" y="401"/>
                    <a:pt x="2451" y="401"/>
                    <a:pt x="2451" y="423"/>
                  </a:cubicBezTo>
                  <a:cubicBezTo>
                    <a:pt x="2445" y="445"/>
                    <a:pt x="2451" y="445"/>
                    <a:pt x="2458" y="445"/>
                  </a:cubicBezTo>
                  <a:cubicBezTo>
                    <a:pt x="2461" y="445"/>
                    <a:pt x="2461" y="423"/>
                    <a:pt x="2461" y="401"/>
                  </a:cubicBezTo>
                  <a:cubicBezTo>
                    <a:pt x="2461" y="392"/>
                    <a:pt x="2462" y="387"/>
                    <a:pt x="2465" y="387"/>
                  </a:cubicBezTo>
                  <a:cubicBezTo>
                    <a:pt x="2468" y="387"/>
                    <a:pt x="2472" y="392"/>
                    <a:pt x="2476" y="401"/>
                  </a:cubicBezTo>
                  <a:cubicBezTo>
                    <a:pt x="2481" y="412"/>
                    <a:pt x="2491" y="418"/>
                    <a:pt x="2500" y="418"/>
                  </a:cubicBezTo>
                  <a:cubicBezTo>
                    <a:pt x="2509" y="418"/>
                    <a:pt x="2519" y="412"/>
                    <a:pt x="2523" y="401"/>
                  </a:cubicBezTo>
                  <a:cubicBezTo>
                    <a:pt x="2527" y="401"/>
                    <a:pt x="2533" y="401"/>
                    <a:pt x="2533" y="423"/>
                  </a:cubicBezTo>
                  <a:cubicBezTo>
                    <a:pt x="2536" y="436"/>
                    <a:pt x="2542" y="447"/>
                    <a:pt x="2548" y="447"/>
                  </a:cubicBezTo>
                  <a:cubicBezTo>
                    <a:pt x="2552" y="447"/>
                    <a:pt x="2557" y="441"/>
                    <a:pt x="2561" y="423"/>
                  </a:cubicBezTo>
                  <a:cubicBezTo>
                    <a:pt x="2567" y="423"/>
                    <a:pt x="2567" y="423"/>
                    <a:pt x="2567" y="445"/>
                  </a:cubicBezTo>
                  <a:cubicBezTo>
                    <a:pt x="2571" y="456"/>
                    <a:pt x="2573" y="468"/>
                    <a:pt x="2574" y="468"/>
                  </a:cubicBezTo>
                  <a:cubicBezTo>
                    <a:pt x="2576" y="468"/>
                    <a:pt x="2577" y="462"/>
                    <a:pt x="2580" y="445"/>
                  </a:cubicBezTo>
                  <a:cubicBezTo>
                    <a:pt x="2585" y="434"/>
                    <a:pt x="2591" y="429"/>
                    <a:pt x="2598" y="429"/>
                  </a:cubicBezTo>
                  <a:cubicBezTo>
                    <a:pt x="2604" y="429"/>
                    <a:pt x="2611" y="434"/>
                    <a:pt x="2618" y="445"/>
                  </a:cubicBezTo>
                  <a:cubicBezTo>
                    <a:pt x="2624" y="445"/>
                    <a:pt x="2630" y="445"/>
                    <a:pt x="2627" y="423"/>
                  </a:cubicBezTo>
                  <a:cubicBezTo>
                    <a:pt x="2627" y="411"/>
                    <a:pt x="2627" y="414"/>
                    <a:pt x="2627" y="401"/>
                  </a:cubicBezTo>
                  <a:cubicBezTo>
                    <a:pt x="2630" y="423"/>
                    <a:pt x="2632" y="434"/>
                    <a:pt x="2633" y="434"/>
                  </a:cubicBezTo>
                  <a:cubicBezTo>
                    <a:pt x="2635" y="434"/>
                    <a:pt x="2636" y="423"/>
                    <a:pt x="2639" y="401"/>
                  </a:cubicBezTo>
                  <a:cubicBezTo>
                    <a:pt x="2639" y="392"/>
                    <a:pt x="2640" y="387"/>
                    <a:pt x="2641" y="387"/>
                  </a:cubicBezTo>
                  <a:cubicBezTo>
                    <a:pt x="2642" y="387"/>
                    <a:pt x="2643" y="392"/>
                    <a:pt x="2643" y="401"/>
                  </a:cubicBezTo>
                  <a:cubicBezTo>
                    <a:pt x="2649" y="423"/>
                    <a:pt x="2655" y="423"/>
                    <a:pt x="2655" y="423"/>
                  </a:cubicBezTo>
                  <a:cubicBezTo>
                    <a:pt x="2674" y="414"/>
                    <a:pt x="2696" y="404"/>
                    <a:pt x="2715" y="401"/>
                  </a:cubicBezTo>
                  <a:cubicBezTo>
                    <a:pt x="2762" y="401"/>
                    <a:pt x="2777" y="401"/>
                    <a:pt x="2777" y="379"/>
                  </a:cubicBezTo>
                  <a:cubicBezTo>
                    <a:pt x="2779" y="370"/>
                    <a:pt x="2780" y="365"/>
                    <a:pt x="2781" y="365"/>
                  </a:cubicBezTo>
                  <a:cubicBezTo>
                    <a:pt x="2782" y="365"/>
                    <a:pt x="2784" y="370"/>
                    <a:pt x="2787" y="379"/>
                  </a:cubicBezTo>
                  <a:cubicBezTo>
                    <a:pt x="2793" y="401"/>
                    <a:pt x="2799" y="401"/>
                    <a:pt x="2806" y="401"/>
                  </a:cubicBezTo>
                  <a:cubicBezTo>
                    <a:pt x="2812" y="401"/>
                    <a:pt x="2815" y="401"/>
                    <a:pt x="2815" y="423"/>
                  </a:cubicBezTo>
                  <a:cubicBezTo>
                    <a:pt x="2821" y="401"/>
                    <a:pt x="2821" y="401"/>
                    <a:pt x="2827" y="401"/>
                  </a:cubicBezTo>
                  <a:cubicBezTo>
                    <a:pt x="2827" y="412"/>
                    <a:pt x="2829" y="418"/>
                    <a:pt x="2831" y="418"/>
                  </a:cubicBezTo>
                  <a:cubicBezTo>
                    <a:pt x="2833" y="418"/>
                    <a:pt x="2835" y="412"/>
                    <a:pt x="2837" y="401"/>
                  </a:cubicBezTo>
                  <a:cubicBezTo>
                    <a:pt x="2840" y="381"/>
                    <a:pt x="2842" y="371"/>
                    <a:pt x="2842" y="371"/>
                  </a:cubicBezTo>
                  <a:cubicBezTo>
                    <a:pt x="2843" y="371"/>
                    <a:pt x="2843" y="381"/>
                    <a:pt x="2843" y="401"/>
                  </a:cubicBezTo>
                  <a:cubicBezTo>
                    <a:pt x="2843" y="417"/>
                    <a:pt x="2853" y="431"/>
                    <a:pt x="2856" y="431"/>
                  </a:cubicBezTo>
                  <a:cubicBezTo>
                    <a:pt x="2857" y="431"/>
                    <a:pt x="2857" y="428"/>
                    <a:pt x="2856" y="423"/>
                  </a:cubicBezTo>
                  <a:cubicBezTo>
                    <a:pt x="2856" y="401"/>
                    <a:pt x="2865" y="401"/>
                    <a:pt x="2871" y="379"/>
                  </a:cubicBezTo>
                  <a:cubicBezTo>
                    <a:pt x="2874" y="379"/>
                    <a:pt x="2881" y="379"/>
                    <a:pt x="2881" y="401"/>
                  </a:cubicBezTo>
                  <a:cubicBezTo>
                    <a:pt x="2883" y="407"/>
                    <a:pt x="2886" y="409"/>
                    <a:pt x="2891" y="409"/>
                  </a:cubicBezTo>
                  <a:cubicBezTo>
                    <a:pt x="2901" y="409"/>
                    <a:pt x="2916" y="395"/>
                    <a:pt x="2918" y="379"/>
                  </a:cubicBezTo>
                  <a:cubicBezTo>
                    <a:pt x="2918" y="368"/>
                    <a:pt x="2920" y="363"/>
                    <a:pt x="2921" y="363"/>
                  </a:cubicBezTo>
                  <a:cubicBezTo>
                    <a:pt x="2923" y="363"/>
                    <a:pt x="2925" y="368"/>
                    <a:pt x="2925" y="379"/>
                  </a:cubicBezTo>
                  <a:cubicBezTo>
                    <a:pt x="2928" y="401"/>
                    <a:pt x="2931" y="401"/>
                    <a:pt x="2937" y="401"/>
                  </a:cubicBezTo>
                  <a:cubicBezTo>
                    <a:pt x="2939" y="395"/>
                    <a:pt x="2940" y="392"/>
                    <a:pt x="2941" y="392"/>
                  </a:cubicBezTo>
                  <a:cubicBezTo>
                    <a:pt x="2943" y="392"/>
                    <a:pt x="2943" y="407"/>
                    <a:pt x="2943" y="420"/>
                  </a:cubicBezTo>
                  <a:cubicBezTo>
                    <a:pt x="2940" y="442"/>
                    <a:pt x="2943" y="442"/>
                    <a:pt x="2956" y="442"/>
                  </a:cubicBezTo>
                  <a:cubicBezTo>
                    <a:pt x="2959" y="420"/>
                    <a:pt x="2984" y="420"/>
                    <a:pt x="3000" y="420"/>
                  </a:cubicBezTo>
                  <a:cubicBezTo>
                    <a:pt x="3028" y="420"/>
                    <a:pt x="3031" y="398"/>
                    <a:pt x="3041" y="357"/>
                  </a:cubicBezTo>
                  <a:lnTo>
                    <a:pt x="3044" y="313"/>
                  </a:lnTo>
                  <a:lnTo>
                    <a:pt x="3047" y="357"/>
                  </a:lnTo>
                  <a:cubicBezTo>
                    <a:pt x="3047" y="376"/>
                    <a:pt x="3056" y="417"/>
                    <a:pt x="3056" y="417"/>
                  </a:cubicBezTo>
                  <a:cubicBezTo>
                    <a:pt x="3059" y="417"/>
                    <a:pt x="3059" y="398"/>
                    <a:pt x="3059" y="376"/>
                  </a:cubicBezTo>
                  <a:cubicBezTo>
                    <a:pt x="3058" y="365"/>
                    <a:pt x="3059" y="360"/>
                    <a:pt x="3061" y="360"/>
                  </a:cubicBezTo>
                  <a:cubicBezTo>
                    <a:pt x="3064" y="360"/>
                    <a:pt x="3069" y="365"/>
                    <a:pt x="3075" y="376"/>
                  </a:cubicBezTo>
                  <a:cubicBezTo>
                    <a:pt x="3081" y="387"/>
                    <a:pt x="3086" y="393"/>
                    <a:pt x="3090" y="393"/>
                  </a:cubicBezTo>
                  <a:cubicBezTo>
                    <a:pt x="3093" y="393"/>
                    <a:pt x="3095" y="387"/>
                    <a:pt x="3097" y="376"/>
                  </a:cubicBezTo>
                  <a:cubicBezTo>
                    <a:pt x="3103" y="376"/>
                    <a:pt x="3110" y="376"/>
                    <a:pt x="3116" y="395"/>
                  </a:cubicBezTo>
                  <a:cubicBezTo>
                    <a:pt x="3119" y="395"/>
                    <a:pt x="3119" y="395"/>
                    <a:pt x="3119" y="376"/>
                  </a:cubicBezTo>
                  <a:cubicBezTo>
                    <a:pt x="3119" y="365"/>
                    <a:pt x="3120" y="360"/>
                    <a:pt x="3122" y="360"/>
                  </a:cubicBezTo>
                  <a:cubicBezTo>
                    <a:pt x="3124" y="360"/>
                    <a:pt x="3127" y="365"/>
                    <a:pt x="3131" y="376"/>
                  </a:cubicBezTo>
                  <a:cubicBezTo>
                    <a:pt x="3135" y="400"/>
                    <a:pt x="3142" y="410"/>
                    <a:pt x="3147" y="410"/>
                  </a:cubicBezTo>
                  <a:cubicBezTo>
                    <a:pt x="3151" y="410"/>
                    <a:pt x="3153" y="404"/>
                    <a:pt x="3153" y="395"/>
                  </a:cubicBezTo>
                  <a:cubicBezTo>
                    <a:pt x="3153" y="373"/>
                    <a:pt x="3157" y="373"/>
                    <a:pt x="3163" y="373"/>
                  </a:cubicBezTo>
                  <a:cubicBezTo>
                    <a:pt x="3169" y="373"/>
                    <a:pt x="3175" y="373"/>
                    <a:pt x="3178" y="354"/>
                  </a:cubicBezTo>
                  <a:lnTo>
                    <a:pt x="3191" y="351"/>
                  </a:lnTo>
                  <a:lnTo>
                    <a:pt x="3191" y="351"/>
                  </a:lnTo>
                  <a:cubicBezTo>
                    <a:pt x="3194" y="351"/>
                    <a:pt x="3191" y="373"/>
                    <a:pt x="3185" y="373"/>
                  </a:cubicBezTo>
                  <a:lnTo>
                    <a:pt x="3191" y="395"/>
                  </a:lnTo>
                  <a:cubicBezTo>
                    <a:pt x="3204" y="395"/>
                    <a:pt x="3210" y="395"/>
                    <a:pt x="3213" y="373"/>
                  </a:cubicBezTo>
                  <a:cubicBezTo>
                    <a:pt x="3215" y="353"/>
                    <a:pt x="3215" y="342"/>
                    <a:pt x="3216" y="342"/>
                  </a:cubicBezTo>
                  <a:cubicBezTo>
                    <a:pt x="3217" y="342"/>
                    <a:pt x="3218" y="353"/>
                    <a:pt x="3219" y="373"/>
                  </a:cubicBezTo>
                  <a:cubicBezTo>
                    <a:pt x="3219" y="388"/>
                    <a:pt x="3222" y="402"/>
                    <a:pt x="3226" y="402"/>
                  </a:cubicBezTo>
                  <a:cubicBezTo>
                    <a:pt x="3228" y="402"/>
                    <a:pt x="3230" y="399"/>
                    <a:pt x="3232" y="392"/>
                  </a:cubicBezTo>
                  <a:cubicBezTo>
                    <a:pt x="3233" y="375"/>
                    <a:pt x="3235" y="369"/>
                    <a:pt x="3237" y="369"/>
                  </a:cubicBezTo>
                  <a:cubicBezTo>
                    <a:pt x="3239" y="369"/>
                    <a:pt x="3241" y="381"/>
                    <a:pt x="3241" y="392"/>
                  </a:cubicBezTo>
                  <a:cubicBezTo>
                    <a:pt x="3240" y="414"/>
                    <a:pt x="3239" y="425"/>
                    <a:pt x="3241" y="425"/>
                  </a:cubicBezTo>
                  <a:cubicBezTo>
                    <a:pt x="3243" y="425"/>
                    <a:pt x="3249" y="414"/>
                    <a:pt x="3260" y="392"/>
                  </a:cubicBezTo>
                  <a:cubicBezTo>
                    <a:pt x="3269" y="392"/>
                    <a:pt x="3291" y="370"/>
                    <a:pt x="3307" y="370"/>
                  </a:cubicBezTo>
                  <a:cubicBezTo>
                    <a:pt x="3312" y="370"/>
                    <a:pt x="3316" y="370"/>
                    <a:pt x="3320" y="370"/>
                  </a:cubicBezTo>
                  <a:cubicBezTo>
                    <a:pt x="3334" y="370"/>
                    <a:pt x="3342" y="371"/>
                    <a:pt x="3347" y="387"/>
                  </a:cubicBezTo>
                  <a:lnTo>
                    <a:pt x="3347" y="387"/>
                  </a:lnTo>
                  <a:cubicBezTo>
                    <a:pt x="3348" y="367"/>
                    <a:pt x="3355" y="367"/>
                    <a:pt x="3370" y="367"/>
                  </a:cubicBezTo>
                  <a:cubicBezTo>
                    <a:pt x="3374" y="373"/>
                    <a:pt x="3378" y="376"/>
                    <a:pt x="3382" y="376"/>
                  </a:cubicBezTo>
                  <a:cubicBezTo>
                    <a:pt x="3391" y="376"/>
                    <a:pt x="3397" y="360"/>
                    <a:pt x="3401" y="345"/>
                  </a:cubicBezTo>
                  <a:lnTo>
                    <a:pt x="3388" y="345"/>
                  </a:lnTo>
                  <a:cubicBezTo>
                    <a:pt x="3387" y="320"/>
                    <a:pt x="3388" y="311"/>
                    <a:pt x="3392" y="311"/>
                  </a:cubicBezTo>
                  <a:cubicBezTo>
                    <a:pt x="3395" y="311"/>
                    <a:pt x="3399" y="315"/>
                    <a:pt x="3404" y="323"/>
                  </a:cubicBezTo>
                  <a:cubicBezTo>
                    <a:pt x="3410" y="323"/>
                    <a:pt x="3410" y="345"/>
                    <a:pt x="3414" y="367"/>
                  </a:cubicBezTo>
                  <a:cubicBezTo>
                    <a:pt x="3414" y="385"/>
                    <a:pt x="3420" y="407"/>
                    <a:pt x="3426" y="407"/>
                  </a:cubicBezTo>
                  <a:cubicBezTo>
                    <a:pt x="3432" y="407"/>
                    <a:pt x="3439" y="407"/>
                    <a:pt x="3429" y="385"/>
                  </a:cubicBezTo>
                  <a:cubicBezTo>
                    <a:pt x="3429" y="364"/>
                    <a:pt x="3429" y="364"/>
                    <a:pt x="3435" y="364"/>
                  </a:cubicBezTo>
                  <a:cubicBezTo>
                    <a:pt x="3439" y="364"/>
                    <a:pt x="3445" y="364"/>
                    <a:pt x="3451" y="342"/>
                  </a:cubicBezTo>
                  <a:cubicBezTo>
                    <a:pt x="3448" y="323"/>
                    <a:pt x="3454" y="323"/>
                    <a:pt x="3461" y="323"/>
                  </a:cubicBezTo>
                  <a:cubicBezTo>
                    <a:pt x="3467" y="342"/>
                    <a:pt x="3476" y="342"/>
                    <a:pt x="3476" y="342"/>
                  </a:cubicBezTo>
                  <a:cubicBezTo>
                    <a:pt x="3479" y="354"/>
                    <a:pt x="3479" y="351"/>
                    <a:pt x="3479" y="364"/>
                  </a:cubicBezTo>
                  <a:cubicBezTo>
                    <a:pt x="3479" y="376"/>
                    <a:pt x="3482" y="392"/>
                    <a:pt x="3489" y="404"/>
                  </a:cubicBezTo>
                  <a:cubicBezTo>
                    <a:pt x="3492" y="404"/>
                    <a:pt x="3492" y="382"/>
                    <a:pt x="3492" y="382"/>
                  </a:cubicBezTo>
                  <a:cubicBezTo>
                    <a:pt x="3489" y="364"/>
                    <a:pt x="3623" y="354"/>
                    <a:pt x="3639" y="354"/>
                  </a:cubicBezTo>
                  <a:cubicBezTo>
                    <a:pt x="3645" y="365"/>
                    <a:pt x="3652" y="369"/>
                    <a:pt x="3657" y="369"/>
                  </a:cubicBezTo>
                  <a:cubicBezTo>
                    <a:pt x="3662" y="369"/>
                    <a:pt x="3664" y="364"/>
                    <a:pt x="3661" y="354"/>
                  </a:cubicBezTo>
                  <a:cubicBezTo>
                    <a:pt x="3661" y="332"/>
                    <a:pt x="3686" y="332"/>
                    <a:pt x="3721" y="329"/>
                  </a:cubicBezTo>
                  <a:cubicBezTo>
                    <a:pt x="3758" y="326"/>
                    <a:pt x="3786" y="326"/>
                    <a:pt x="3786" y="304"/>
                  </a:cubicBezTo>
                  <a:lnTo>
                    <a:pt x="3802" y="304"/>
                  </a:lnTo>
                  <a:cubicBezTo>
                    <a:pt x="3811" y="304"/>
                    <a:pt x="3821" y="282"/>
                    <a:pt x="3827" y="282"/>
                  </a:cubicBezTo>
                  <a:cubicBezTo>
                    <a:pt x="3829" y="271"/>
                    <a:pt x="3831" y="266"/>
                    <a:pt x="3833" y="266"/>
                  </a:cubicBezTo>
                  <a:cubicBezTo>
                    <a:pt x="3834" y="266"/>
                    <a:pt x="3835" y="271"/>
                    <a:pt x="3833" y="282"/>
                  </a:cubicBezTo>
                  <a:cubicBezTo>
                    <a:pt x="3833" y="301"/>
                    <a:pt x="3837" y="323"/>
                    <a:pt x="3843" y="323"/>
                  </a:cubicBezTo>
                  <a:cubicBezTo>
                    <a:pt x="3852" y="323"/>
                    <a:pt x="3852" y="301"/>
                    <a:pt x="3849" y="279"/>
                  </a:cubicBezTo>
                  <a:cubicBezTo>
                    <a:pt x="3846" y="260"/>
                    <a:pt x="3852" y="260"/>
                    <a:pt x="3852" y="260"/>
                  </a:cubicBezTo>
                  <a:cubicBezTo>
                    <a:pt x="3854" y="259"/>
                    <a:pt x="3855" y="259"/>
                    <a:pt x="3856" y="259"/>
                  </a:cubicBezTo>
                  <a:cubicBezTo>
                    <a:pt x="3859" y="259"/>
                    <a:pt x="3859" y="263"/>
                    <a:pt x="3862" y="279"/>
                  </a:cubicBezTo>
                  <a:cubicBezTo>
                    <a:pt x="3862" y="301"/>
                    <a:pt x="3865" y="320"/>
                    <a:pt x="3865" y="320"/>
                  </a:cubicBezTo>
                  <a:lnTo>
                    <a:pt x="3871" y="320"/>
                  </a:lnTo>
                  <a:cubicBezTo>
                    <a:pt x="3868" y="301"/>
                    <a:pt x="3874" y="298"/>
                    <a:pt x="3874" y="298"/>
                  </a:cubicBezTo>
                  <a:cubicBezTo>
                    <a:pt x="3877" y="298"/>
                    <a:pt x="3877" y="298"/>
                    <a:pt x="3884" y="342"/>
                  </a:cubicBezTo>
                  <a:cubicBezTo>
                    <a:pt x="3885" y="362"/>
                    <a:pt x="3887" y="372"/>
                    <a:pt x="3889" y="372"/>
                  </a:cubicBezTo>
                  <a:cubicBezTo>
                    <a:pt x="3891" y="372"/>
                    <a:pt x="3893" y="361"/>
                    <a:pt x="3893" y="338"/>
                  </a:cubicBezTo>
                  <a:lnTo>
                    <a:pt x="3902" y="317"/>
                  </a:lnTo>
                  <a:cubicBezTo>
                    <a:pt x="3905" y="330"/>
                    <a:pt x="3908" y="335"/>
                    <a:pt x="3910" y="335"/>
                  </a:cubicBezTo>
                  <a:cubicBezTo>
                    <a:pt x="3916" y="335"/>
                    <a:pt x="3920" y="310"/>
                    <a:pt x="3924" y="295"/>
                  </a:cubicBezTo>
                  <a:cubicBezTo>
                    <a:pt x="3929" y="316"/>
                    <a:pt x="3932" y="326"/>
                    <a:pt x="3934" y="326"/>
                  </a:cubicBezTo>
                  <a:cubicBezTo>
                    <a:pt x="3937" y="326"/>
                    <a:pt x="3938" y="315"/>
                    <a:pt x="3940" y="295"/>
                  </a:cubicBezTo>
                  <a:cubicBezTo>
                    <a:pt x="3938" y="284"/>
                    <a:pt x="3939" y="278"/>
                    <a:pt x="3941" y="278"/>
                  </a:cubicBezTo>
                  <a:cubicBezTo>
                    <a:pt x="3943" y="278"/>
                    <a:pt x="3946" y="284"/>
                    <a:pt x="3949" y="295"/>
                  </a:cubicBezTo>
                  <a:cubicBezTo>
                    <a:pt x="3959" y="313"/>
                    <a:pt x="3965" y="313"/>
                    <a:pt x="3974" y="313"/>
                  </a:cubicBezTo>
                  <a:cubicBezTo>
                    <a:pt x="3978" y="291"/>
                    <a:pt x="4015" y="288"/>
                    <a:pt x="4062" y="285"/>
                  </a:cubicBezTo>
                  <a:cubicBezTo>
                    <a:pt x="4109" y="282"/>
                    <a:pt x="4144" y="279"/>
                    <a:pt x="4141" y="260"/>
                  </a:cubicBezTo>
                  <a:cubicBezTo>
                    <a:pt x="4147" y="260"/>
                    <a:pt x="4147" y="260"/>
                    <a:pt x="4153" y="279"/>
                  </a:cubicBezTo>
                  <a:cubicBezTo>
                    <a:pt x="4154" y="288"/>
                    <a:pt x="4156" y="292"/>
                    <a:pt x="4158" y="292"/>
                  </a:cubicBezTo>
                  <a:cubicBezTo>
                    <a:pt x="4160" y="292"/>
                    <a:pt x="4162" y="282"/>
                    <a:pt x="4162" y="257"/>
                  </a:cubicBezTo>
                  <a:cubicBezTo>
                    <a:pt x="4164" y="244"/>
                    <a:pt x="4165" y="233"/>
                    <a:pt x="4166" y="233"/>
                  </a:cubicBezTo>
                  <a:cubicBezTo>
                    <a:pt x="4167" y="233"/>
                    <a:pt x="4167" y="239"/>
                    <a:pt x="4169" y="257"/>
                  </a:cubicBezTo>
                  <a:cubicBezTo>
                    <a:pt x="4171" y="274"/>
                    <a:pt x="4177" y="276"/>
                    <a:pt x="4190" y="276"/>
                  </a:cubicBezTo>
                  <a:cubicBezTo>
                    <a:pt x="4194" y="276"/>
                    <a:pt x="4198" y="276"/>
                    <a:pt x="4203" y="276"/>
                  </a:cubicBezTo>
                  <a:cubicBezTo>
                    <a:pt x="4222" y="273"/>
                    <a:pt x="4244" y="273"/>
                    <a:pt x="4241" y="251"/>
                  </a:cubicBezTo>
                  <a:cubicBezTo>
                    <a:pt x="4246" y="240"/>
                    <a:pt x="4248" y="234"/>
                    <a:pt x="4249" y="234"/>
                  </a:cubicBezTo>
                  <a:lnTo>
                    <a:pt x="4249" y="234"/>
                  </a:lnTo>
                  <a:cubicBezTo>
                    <a:pt x="4249" y="234"/>
                    <a:pt x="4249" y="240"/>
                    <a:pt x="4247" y="251"/>
                  </a:cubicBezTo>
                  <a:cubicBezTo>
                    <a:pt x="4245" y="275"/>
                    <a:pt x="4256" y="292"/>
                    <a:pt x="4267" y="292"/>
                  </a:cubicBezTo>
                  <a:cubicBezTo>
                    <a:pt x="4275" y="292"/>
                    <a:pt x="4283" y="284"/>
                    <a:pt x="4288" y="266"/>
                  </a:cubicBezTo>
                  <a:cubicBezTo>
                    <a:pt x="4291" y="266"/>
                    <a:pt x="4297" y="266"/>
                    <a:pt x="4300" y="288"/>
                  </a:cubicBezTo>
                  <a:cubicBezTo>
                    <a:pt x="4307" y="288"/>
                    <a:pt x="4310" y="285"/>
                    <a:pt x="4325" y="263"/>
                  </a:cubicBezTo>
                  <a:lnTo>
                    <a:pt x="4363" y="260"/>
                  </a:lnTo>
                  <a:cubicBezTo>
                    <a:pt x="4376" y="260"/>
                    <a:pt x="4385" y="238"/>
                    <a:pt x="4385" y="238"/>
                  </a:cubicBezTo>
                  <a:lnTo>
                    <a:pt x="4388" y="238"/>
                  </a:lnTo>
                  <a:cubicBezTo>
                    <a:pt x="4390" y="252"/>
                    <a:pt x="4403" y="256"/>
                    <a:pt x="4421" y="256"/>
                  </a:cubicBezTo>
                  <a:cubicBezTo>
                    <a:pt x="4432" y="256"/>
                    <a:pt x="4444" y="255"/>
                    <a:pt x="4457" y="254"/>
                  </a:cubicBezTo>
                  <a:cubicBezTo>
                    <a:pt x="4472" y="251"/>
                    <a:pt x="4487" y="249"/>
                    <a:pt x="4500" y="249"/>
                  </a:cubicBezTo>
                  <a:cubicBezTo>
                    <a:pt x="4519" y="249"/>
                    <a:pt x="4533" y="253"/>
                    <a:pt x="4539" y="266"/>
                  </a:cubicBezTo>
                  <a:cubicBezTo>
                    <a:pt x="4539" y="266"/>
                    <a:pt x="4542" y="266"/>
                    <a:pt x="4545" y="244"/>
                  </a:cubicBezTo>
                  <a:cubicBezTo>
                    <a:pt x="4545" y="219"/>
                    <a:pt x="4547" y="208"/>
                    <a:pt x="4551" y="208"/>
                  </a:cubicBezTo>
                  <a:cubicBezTo>
                    <a:pt x="4553" y="208"/>
                    <a:pt x="4557" y="213"/>
                    <a:pt x="4560" y="223"/>
                  </a:cubicBezTo>
                  <a:cubicBezTo>
                    <a:pt x="4565" y="242"/>
                    <a:pt x="4572" y="252"/>
                    <a:pt x="4579" y="252"/>
                  </a:cubicBezTo>
                  <a:cubicBezTo>
                    <a:pt x="4586" y="252"/>
                    <a:pt x="4592" y="241"/>
                    <a:pt x="4592" y="219"/>
                  </a:cubicBezTo>
                  <a:cubicBezTo>
                    <a:pt x="4595" y="229"/>
                    <a:pt x="4595" y="226"/>
                    <a:pt x="4595" y="238"/>
                  </a:cubicBezTo>
                  <a:cubicBezTo>
                    <a:pt x="4600" y="253"/>
                    <a:pt x="4604" y="260"/>
                    <a:pt x="4608" y="260"/>
                  </a:cubicBezTo>
                  <a:cubicBezTo>
                    <a:pt x="4615" y="260"/>
                    <a:pt x="4620" y="242"/>
                    <a:pt x="4620" y="216"/>
                  </a:cubicBezTo>
                  <a:cubicBezTo>
                    <a:pt x="4627" y="229"/>
                    <a:pt x="4632" y="244"/>
                    <a:pt x="4635" y="244"/>
                  </a:cubicBezTo>
                  <a:cubicBezTo>
                    <a:pt x="4637" y="244"/>
                    <a:pt x="4638" y="242"/>
                    <a:pt x="4639" y="235"/>
                  </a:cubicBezTo>
                  <a:cubicBezTo>
                    <a:pt x="4645" y="235"/>
                    <a:pt x="4645" y="235"/>
                    <a:pt x="4651" y="276"/>
                  </a:cubicBezTo>
                  <a:cubicBezTo>
                    <a:pt x="4654" y="295"/>
                    <a:pt x="4654" y="317"/>
                    <a:pt x="4661" y="317"/>
                  </a:cubicBezTo>
                  <a:cubicBezTo>
                    <a:pt x="4667" y="317"/>
                    <a:pt x="4664" y="295"/>
                    <a:pt x="4661" y="273"/>
                  </a:cubicBezTo>
                  <a:lnTo>
                    <a:pt x="4673" y="273"/>
                  </a:lnTo>
                  <a:cubicBezTo>
                    <a:pt x="4673" y="273"/>
                    <a:pt x="4676" y="273"/>
                    <a:pt x="4676" y="251"/>
                  </a:cubicBezTo>
                  <a:cubicBezTo>
                    <a:pt x="4673" y="232"/>
                    <a:pt x="4676" y="229"/>
                    <a:pt x="4683" y="229"/>
                  </a:cubicBezTo>
                  <a:cubicBezTo>
                    <a:pt x="4684" y="235"/>
                    <a:pt x="4685" y="238"/>
                    <a:pt x="4685" y="238"/>
                  </a:cubicBezTo>
                  <a:cubicBezTo>
                    <a:pt x="4687" y="238"/>
                    <a:pt x="4686" y="223"/>
                    <a:pt x="4680" y="210"/>
                  </a:cubicBezTo>
                  <a:cubicBezTo>
                    <a:pt x="4676" y="188"/>
                    <a:pt x="4676" y="169"/>
                    <a:pt x="4680" y="166"/>
                  </a:cubicBezTo>
                  <a:lnTo>
                    <a:pt x="4676" y="125"/>
                  </a:lnTo>
                  <a:cubicBezTo>
                    <a:pt x="4673" y="97"/>
                    <a:pt x="4667" y="69"/>
                    <a:pt x="4654" y="44"/>
                  </a:cubicBezTo>
                  <a:cubicBezTo>
                    <a:pt x="4640" y="33"/>
                    <a:pt x="4628" y="23"/>
                    <a:pt x="4621" y="23"/>
                  </a:cubicBezTo>
                  <a:cubicBezTo>
                    <a:pt x="4615" y="23"/>
                    <a:pt x="4612" y="29"/>
                    <a:pt x="4614" y="47"/>
                  </a:cubicBezTo>
                  <a:cubicBezTo>
                    <a:pt x="4614" y="47"/>
                    <a:pt x="4611" y="69"/>
                    <a:pt x="4607" y="69"/>
                  </a:cubicBezTo>
                  <a:cubicBezTo>
                    <a:pt x="4601" y="69"/>
                    <a:pt x="4592" y="50"/>
                    <a:pt x="4592" y="50"/>
                  </a:cubicBezTo>
                  <a:cubicBezTo>
                    <a:pt x="4592" y="36"/>
                    <a:pt x="4583" y="32"/>
                    <a:pt x="4569" y="32"/>
                  </a:cubicBezTo>
                  <a:cubicBezTo>
                    <a:pt x="4561" y="32"/>
                    <a:pt x="4552" y="33"/>
                    <a:pt x="4542" y="34"/>
                  </a:cubicBezTo>
                  <a:cubicBezTo>
                    <a:pt x="4529" y="36"/>
                    <a:pt x="4520" y="37"/>
                    <a:pt x="4512" y="37"/>
                  </a:cubicBezTo>
                  <a:cubicBezTo>
                    <a:pt x="4497" y="37"/>
                    <a:pt x="4489" y="33"/>
                    <a:pt x="4485" y="19"/>
                  </a:cubicBezTo>
                  <a:cubicBezTo>
                    <a:pt x="4476" y="0"/>
                    <a:pt x="4470" y="0"/>
                    <a:pt x="4470" y="0"/>
                  </a:cubicBezTo>
                  <a:close/>
                  <a:moveTo>
                    <a:pt x="70" y="508"/>
                  </a:moveTo>
                  <a:cubicBezTo>
                    <a:pt x="63" y="520"/>
                    <a:pt x="60" y="536"/>
                    <a:pt x="60" y="548"/>
                  </a:cubicBezTo>
                  <a:lnTo>
                    <a:pt x="57" y="548"/>
                  </a:lnTo>
                  <a:lnTo>
                    <a:pt x="63" y="552"/>
                  </a:lnTo>
                  <a:cubicBezTo>
                    <a:pt x="70" y="552"/>
                    <a:pt x="73" y="530"/>
                    <a:pt x="73" y="511"/>
                  </a:cubicBezTo>
                  <a:lnTo>
                    <a:pt x="70" y="508"/>
                  </a:lnTo>
                  <a:close/>
                  <a:moveTo>
                    <a:pt x="1295" y="755"/>
                  </a:moveTo>
                  <a:cubicBezTo>
                    <a:pt x="1292" y="768"/>
                    <a:pt x="1289" y="780"/>
                    <a:pt x="1289" y="796"/>
                  </a:cubicBezTo>
                  <a:cubicBezTo>
                    <a:pt x="1287" y="805"/>
                    <a:pt x="1288" y="810"/>
                    <a:pt x="1289" y="810"/>
                  </a:cubicBezTo>
                  <a:cubicBezTo>
                    <a:pt x="1291" y="810"/>
                    <a:pt x="1295" y="800"/>
                    <a:pt x="1298" y="774"/>
                  </a:cubicBezTo>
                  <a:cubicBezTo>
                    <a:pt x="1301" y="755"/>
                    <a:pt x="1301" y="755"/>
                    <a:pt x="1295" y="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52"/>
          <p:cNvGrpSpPr/>
          <p:nvPr/>
        </p:nvGrpSpPr>
        <p:grpSpPr>
          <a:xfrm>
            <a:off x="6324600" y="1581150"/>
            <a:ext cx="2318100" cy="1011375"/>
            <a:chOff x="3320700" y="1560375"/>
            <a:chExt cx="2502550" cy="1456125"/>
          </a:xfrm>
        </p:grpSpPr>
        <p:sp>
          <p:nvSpPr>
            <p:cNvPr id="12578" name="Google Shape;12578;p52"/>
            <p:cNvSpPr/>
            <p:nvPr/>
          </p:nvSpPr>
          <p:spPr>
            <a:xfrm>
              <a:off x="5055600" y="2841075"/>
              <a:ext cx="767650" cy="18650"/>
            </a:xfrm>
            <a:custGeom>
              <a:avLst/>
              <a:gdLst/>
              <a:ahLst/>
              <a:cxnLst/>
              <a:rect l="l" t="t" r="r" b="b"/>
              <a:pathLst>
                <a:path w="30706" h="746" extrusionOk="0">
                  <a:moveTo>
                    <a:pt x="8562" y="0"/>
                  </a:moveTo>
                  <a:cubicBezTo>
                    <a:pt x="8490" y="0"/>
                    <a:pt x="8490" y="0"/>
                    <a:pt x="8525" y="22"/>
                  </a:cubicBezTo>
                  <a:lnTo>
                    <a:pt x="8600" y="22"/>
                  </a:lnTo>
                  <a:cubicBezTo>
                    <a:pt x="8600" y="0"/>
                    <a:pt x="8600" y="0"/>
                    <a:pt x="8562" y="0"/>
                  </a:cubicBezTo>
                  <a:close/>
                  <a:moveTo>
                    <a:pt x="1192" y="116"/>
                  </a:moveTo>
                  <a:lnTo>
                    <a:pt x="1226" y="135"/>
                  </a:lnTo>
                  <a:lnTo>
                    <a:pt x="1264" y="135"/>
                  </a:lnTo>
                  <a:cubicBezTo>
                    <a:pt x="1264" y="116"/>
                    <a:pt x="1264" y="116"/>
                    <a:pt x="1226" y="116"/>
                  </a:cubicBezTo>
                  <a:close/>
                  <a:moveTo>
                    <a:pt x="21496" y="119"/>
                  </a:moveTo>
                  <a:cubicBezTo>
                    <a:pt x="21496" y="141"/>
                    <a:pt x="21493" y="160"/>
                    <a:pt x="21458" y="160"/>
                  </a:cubicBezTo>
                  <a:lnTo>
                    <a:pt x="21424" y="141"/>
                  </a:lnTo>
                  <a:lnTo>
                    <a:pt x="21458" y="119"/>
                  </a:lnTo>
                  <a:close/>
                  <a:moveTo>
                    <a:pt x="13545" y="126"/>
                  </a:moveTo>
                  <a:cubicBezTo>
                    <a:pt x="13545" y="148"/>
                    <a:pt x="13545" y="170"/>
                    <a:pt x="13511" y="170"/>
                  </a:cubicBezTo>
                  <a:lnTo>
                    <a:pt x="13473" y="170"/>
                  </a:lnTo>
                  <a:cubicBezTo>
                    <a:pt x="13473" y="148"/>
                    <a:pt x="13511" y="126"/>
                    <a:pt x="13511" y="126"/>
                  </a:cubicBezTo>
                  <a:close/>
                  <a:moveTo>
                    <a:pt x="21026" y="138"/>
                  </a:moveTo>
                  <a:cubicBezTo>
                    <a:pt x="21060" y="138"/>
                    <a:pt x="21060" y="138"/>
                    <a:pt x="21060" y="160"/>
                  </a:cubicBezTo>
                  <a:cubicBezTo>
                    <a:pt x="21060" y="160"/>
                    <a:pt x="21060" y="179"/>
                    <a:pt x="21026" y="179"/>
                  </a:cubicBezTo>
                  <a:lnTo>
                    <a:pt x="20988" y="160"/>
                  </a:lnTo>
                  <a:cubicBezTo>
                    <a:pt x="20988" y="138"/>
                    <a:pt x="21026" y="138"/>
                    <a:pt x="21026" y="138"/>
                  </a:cubicBezTo>
                  <a:close/>
                  <a:moveTo>
                    <a:pt x="7873" y="144"/>
                  </a:moveTo>
                  <a:cubicBezTo>
                    <a:pt x="7873" y="166"/>
                    <a:pt x="7911" y="185"/>
                    <a:pt x="7911" y="185"/>
                  </a:cubicBezTo>
                  <a:cubicBezTo>
                    <a:pt x="7945" y="185"/>
                    <a:pt x="7945" y="166"/>
                    <a:pt x="7945" y="166"/>
                  </a:cubicBezTo>
                  <a:cubicBezTo>
                    <a:pt x="7945" y="166"/>
                    <a:pt x="7945" y="144"/>
                    <a:pt x="7911" y="144"/>
                  </a:cubicBezTo>
                  <a:close/>
                  <a:moveTo>
                    <a:pt x="25397" y="157"/>
                  </a:moveTo>
                  <a:cubicBezTo>
                    <a:pt x="25432" y="157"/>
                    <a:pt x="25432" y="157"/>
                    <a:pt x="25432" y="179"/>
                  </a:cubicBezTo>
                  <a:cubicBezTo>
                    <a:pt x="25432" y="198"/>
                    <a:pt x="25394" y="220"/>
                    <a:pt x="25360" y="220"/>
                  </a:cubicBezTo>
                  <a:cubicBezTo>
                    <a:pt x="25322" y="220"/>
                    <a:pt x="25322" y="179"/>
                    <a:pt x="25397" y="157"/>
                  </a:cubicBezTo>
                  <a:close/>
                  <a:moveTo>
                    <a:pt x="7513" y="204"/>
                  </a:moveTo>
                  <a:cubicBezTo>
                    <a:pt x="7547" y="204"/>
                    <a:pt x="7547" y="204"/>
                    <a:pt x="7547" y="226"/>
                  </a:cubicBezTo>
                  <a:lnTo>
                    <a:pt x="7513" y="226"/>
                  </a:lnTo>
                  <a:lnTo>
                    <a:pt x="7475" y="204"/>
                  </a:lnTo>
                  <a:close/>
                  <a:moveTo>
                    <a:pt x="30499" y="140"/>
                  </a:moveTo>
                  <a:cubicBezTo>
                    <a:pt x="30521" y="140"/>
                    <a:pt x="30505" y="170"/>
                    <a:pt x="30452" y="201"/>
                  </a:cubicBezTo>
                  <a:cubicBezTo>
                    <a:pt x="30435" y="221"/>
                    <a:pt x="30426" y="231"/>
                    <a:pt x="30422" y="231"/>
                  </a:cubicBezTo>
                  <a:cubicBezTo>
                    <a:pt x="30418" y="231"/>
                    <a:pt x="30418" y="221"/>
                    <a:pt x="30418" y="201"/>
                  </a:cubicBezTo>
                  <a:cubicBezTo>
                    <a:pt x="30418" y="179"/>
                    <a:pt x="30418" y="157"/>
                    <a:pt x="30452" y="157"/>
                  </a:cubicBezTo>
                  <a:cubicBezTo>
                    <a:pt x="30474" y="145"/>
                    <a:pt x="30489" y="140"/>
                    <a:pt x="30499" y="140"/>
                  </a:cubicBezTo>
                  <a:close/>
                  <a:moveTo>
                    <a:pt x="4946" y="195"/>
                  </a:moveTo>
                  <a:lnTo>
                    <a:pt x="4946" y="217"/>
                  </a:lnTo>
                  <a:lnTo>
                    <a:pt x="4912" y="235"/>
                  </a:lnTo>
                  <a:lnTo>
                    <a:pt x="4874" y="213"/>
                  </a:lnTo>
                  <a:cubicBezTo>
                    <a:pt x="4874" y="195"/>
                    <a:pt x="4912" y="195"/>
                    <a:pt x="4946" y="195"/>
                  </a:cubicBezTo>
                  <a:close/>
                  <a:moveTo>
                    <a:pt x="5942" y="164"/>
                  </a:moveTo>
                  <a:cubicBezTo>
                    <a:pt x="5952" y="164"/>
                    <a:pt x="5944" y="174"/>
                    <a:pt x="5924" y="198"/>
                  </a:cubicBezTo>
                  <a:lnTo>
                    <a:pt x="5849" y="238"/>
                  </a:lnTo>
                  <a:cubicBezTo>
                    <a:pt x="5814" y="238"/>
                    <a:pt x="5852" y="220"/>
                    <a:pt x="5886" y="176"/>
                  </a:cubicBezTo>
                  <a:lnTo>
                    <a:pt x="5886" y="179"/>
                  </a:lnTo>
                  <a:cubicBezTo>
                    <a:pt x="5917" y="170"/>
                    <a:pt x="5934" y="164"/>
                    <a:pt x="5942" y="164"/>
                  </a:cubicBezTo>
                  <a:close/>
                  <a:moveTo>
                    <a:pt x="7215" y="195"/>
                  </a:moveTo>
                  <a:cubicBezTo>
                    <a:pt x="7238" y="195"/>
                    <a:pt x="7249" y="215"/>
                    <a:pt x="7224" y="245"/>
                  </a:cubicBezTo>
                  <a:lnTo>
                    <a:pt x="7149" y="245"/>
                  </a:lnTo>
                  <a:cubicBezTo>
                    <a:pt x="7152" y="226"/>
                    <a:pt x="7152" y="204"/>
                    <a:pt x="7187" y="204"/>
                  </a:cubicBezTo>
                  <a:cubicBezTo>
                    <a:pt x="7197" y="198"/>
                    <a:pt x="7207" y="195"/>
                    <a:pt x="7215" y="195"/>
                  </a:cubicBezTo>
                  <a:close/>
                  <a:moveTo>
                    <a:pt x="722" y="217"/>
                  </a:moveTo>
                  <a:cubicBezTo>
                    <a:pt x="756" y="217"/>
                    <a:pt x="756" y="217"/>
                    <a:pt x="756" y="238"/>
                  </a:cubicBezTo>
                  <a:cubicBezTo>
                    <a:pt x="734" y="251"/>
                    <a:pt x="709" y="257"/>
                    <a:pt x="684" y="260"/>
                  </a:cubicBezTo>
                  <a:lnTo>
                    <a:pt x="646" y="238"/>
                  </a:lnTo>
                  <a:cubicBezTo>
                    <a:pt x="650" y="217"/>
                    <a:pt x="684" y="217"/>
                    <a:pt x="722" y="217"/>
                  </a:cubicBezTo>
                  <a:close/>
                  <a:moveTo>
                    <a:pt x="22721" y="229"/>
                  </a:moveTo>
                  <a:cubicBezTo>
                    <a:pt x="22759" y="229"/>
                    <a:pt x="22759" y="251"/>
                    <a:pt x="22759" y="251"/>
                  </a:cubicBezTo>
                  <a:cubicBezTo>
                    <a:pt x="22759" y="251"/>
                    <a:pt x="22759" y="270"/>
                    <a:pt x="22721" y="270"/>
                  </a:cubicBezTo>
                  <a:cubicBezTo>
                    <a:pt x="22721" y="270"/>
                    <a:pt x="22687" y="251"/>
                    <a:pt x="22687" y="229"/>
                  </a:cubicBezTo>
                  <a:close/>
                  <a:moveTo>
                    <a:pt x="9407" y="221"/>
                  </a:moveTo>
                  <a:cubicBezTo>
                    <a:pt x="9421" y="221"/>
                    <a:pt x="9442" y="231"/>
                    <a:pt x="9462" y="254"/>
                  </a:cubicBezTo>
                  <a:cubicBezTo>
                    <a:pt x="9462" y="276"/>
                    <a:pt x="9462" y="276"/>
                    <a:pt x="9427" y="276"/>
                  </a:cubicBezTo>
                  <a:cubicBezTo>
                    <a:pt x="9427" y="276"/>
                    <a:pt x="9390" y="254"/>
                    <a:pt x="9390" y="235"/>
                  </a:cubicBezTo>
                  <a:cubicBezTo>
                    <a:pt x="9390" y="226"/>
                    <a:pt x="9397" y="221"/>
                    <a:pt x="9407" y="221"/>
                  </a:cubicBezTo>
                  <a:close/>
                  <a:moveTo>
                    <a:pt x="9716" y="235"/>
                  </a:moveTo>
                  <a:cubicBezTo>
                    <a:pt x="9716" y="257"/>
                    <a:pt x="9716" y="276"/>
                    <a:pt x="9678" y="276"/>
                  </a:cubicBezTo>
                  <a:lnTo>
                    <a:pt x="9644" y="257"/>
                  </a:lnTo>
                  <a:lnTo>
                    <a:pt x="9678" y="235"/>
                  </a:lnTo>
                  <a:close/>
                  <a:moveTo>
                    <a:pt x="24195" y="226"/>
                  </a:moveTo>
                  <a:cubicBezTo>
                    <a:pt x="24200" y="226"/>
                    <a:pt x="24203" y="229"/>
                    <a:pt x="24203" y="235"/>
                  </a:cubicBezTo>
                  <a:cubicBezTo>
                    <a:pt x="24203" y="235"/>
                    <a:pt x="24203" y="257"/>
                    <a:pt x="24166" y="276"/>
                  </a:cubicBezTo>
                  <a:cubicBezTo>
                    <a:pt x="24166" y="276"/>
                    <a:pt x="24149" y="286"/>
                    <a:pt x="24139" y="286"/>
                  </a:cubicBezTo>
                  <a:cubicBezTo>
                    <a:pt x="24134" y="286"/>
                    <a:pt x="24130" y="283"/>
                    <a:pt x="24131" y="276"/>
                  </a:cubicBezTo>
                  <a:lnTo>
                    <a:pt x="24131" y="257"/>
                  </a:lnTo>
                  <a:cubicBezTo>
                    <a:pt x="24156" y="242"/>
                    <a:pt x="24182" y="226"/>
                    <a:pt x="24195" y="226"/>
                  </a:cubicBezTo>
                  <a:close/>
                  <a:moveTo>
                    <a:pt x="21759" y="250"/>
                  </a:moveTo>
                  <a:cubicBezTo>
                    <a:pt x="21772" y="250"/>
                    <a:pt x="21781" y="256"/>
                    <a:pt x="21781" y="267"/>
                  </a:cubicBezTo>
                  <a:cubicBezTo>
                    <a:pt x="21781" y="289"/>
                    <a:pt x="21781" y="289"/>
                    <a:pt x="21746" y="289"/>
                  </a:cubicBezTo>
                  <a:cubicBezTo>
                    <a:pt x="21674" y="289"/>
                    <a:pt x="21674" y="289"/>
                    <a:pt x="21709" y="267"/>
                  </a:cubicBezTo>
                  <a:cubicBezTo>
                    <a:pt x="21728" y="256"/>
                    <a:pt x="21746" y="250"/>
                    <a:pt x="21759" y="250"/>
                  </a:cubicBezTo>
                  <a:close/>
                  <a:moveTo>
                    <a:pt x="21997" y="267"/>
                  </a:moveTo>
                  <a:cubicBezTo>
                    <a:pt x="22035" y="267"/>
                    <a:pt x="22035" y="267"/>
                    <a:pt x="22035" y="289"/>
                  </a:cubicBezTo>
                  <a:lnTo>
                    <a:pt x="21997" y="289"/>
                  </a:lnTo>
                  <a:lnTo>
                    <a:pt x="21963" y="267"/>
                  </a:lnTo>
                  <a:close/>
                  <a:moveTo>
                    <a:pt x="22361" y="270"/>
                  </a:moveTo>
                  <a:cubicBezTo>
                    <a:pt x="22395" y="270"/>
                    <a:pt x="22395" y="270"/>
                    <a:pt x="22395" y="289"/>
                  </a:cubicBezTo>
                  <a:lnTo>
                    <a:pt x="22361" y="289"/>
                  </a:lnTo>
                  <a:lnTo>
                    <a:pt x="22323" y="270"/>
                  </a:lnTo>
                  <a:close/>
                  <a:moveTo>
                    <a:pt x="18023" y="251"/>
                  </a:moveTo>
                  <a:cubicBezTo>
                    <a:pt x="18023" y="273"/>
                    <a:pt x="18023" y="292"/>
                    <a:pt x="17989" y="292"/>
                  </a:cubicBezTo>
                  <a:lnTo>
                    <a:pt x="17951" y="292"/>
                  </a:lnTo>
                  <a:cubicBezTo>
                    <a:pt x="17951" y="270"/>
                    <a:pt x="17989" y="251"/>
                    <a:pt x="17989" y="251"/>
                  </a:cubicBezTo>
                  <a:close/>
                  <a:moveTo>
                    <a:pt x="14015" y="254"/>
                  </a:moveTo>
                  <a:cubicBezTo>
                    <a:pt x="14015" y="276"/>
                    <a:pt x="14015" y="295"/>
                    <a:pt x="13978" y="295"/>
                  </a:cubicBezTo>
                  <a:lnTo>
                    <a:pt x="13943" y="276"/>
                  </a:lnTo>
                  <a:lnTo>
                    <a:pt x="13978" y="254"/>
                  </a:lnTo>
                  <a:close/>
                  <a:moveTo>
                    <a:pt x="1117" y="220"/>
                  </a:moveTo>
                  <a:cubicBezTo>
                    <a:pt x="1154" y="220"/>
                    <a:pt x="1189" y="220"/>
                    <a:pt x="1189" y="242"/>
                  </a:cubicBezTo>
                  <a:lnTo>
                    <a:pt x="1154" y="242"/>
                  </a:lnTo>
                  <a:cubicBezTo>
                    <a:pt x="1154" y="235"/>
                    <a:pt x="1151" y="232"/>
                    <a:pt x="1147" y="232"/>
                  </a:cubicBezTo>
                  <a:cubicBezTo>
                    <a:pt x="1138" y="232"/>
                    <a:pt x="1128" y="247"/>
                    <a:pt x="1154" y="260"/>
                  </a:cubicBezTo>
                  <a:lnTo>
                    <a:pt x="1154" y="304"/>
                  </a:lnTo>
                  <a:cubicBezTo>
                    <a:pt x="1117" y="304"/>
                    <a:pt x="1082" y="282"/>
                    <a:pt x="1082" y="260"/>
                  </a:cubicBezTo>
                  <a:cubicBezTo>
                    <a:pt x="1044" y="220"/>
                    <a:pt x="1044" y="220"/>
                    <a:pt x="1117" y="220"/>
                  </a:cubicBezTo>
                  <a:close/>
                  <a:moveTo>
                    <a:pt x="6212" y="264"/>
                  </a:moveTo>
                  <a:cubicBezTo>
                    <a:pt x="6212" y="282"/>
                    <a:pt x="6209" y="304"/>
                    <a:pt x="6174" y="304"/>
                  </a:cubicBezTo>
                  <a:lnTo>
                    <a:pt x="6137" y="304"/>
                  </a:lnTo>
                  <a:cubicBezTo>
                    <a:pt x="6140" y="282"/>
                    <a:pt x="6174" y="264"/>
                    <a:pt x="6174" y="264"/>
                  </a:cubicBezTo>
                  <a:close/>
                  <a:moveTo>
                    <a:pt x="8813" y="273"/>
                  </a:moveTo>
                  <a:cubicBezTo>
                    <a:pt x="8848" y="273"/>
                    <a:pt x="8848" y="295"/>
                    <a:pt x="8848" y="295"/>
                  </a:cubicBezTo>
                  <a:cubicBezTo>
                    <a:pt x="8848" y="302"/>
                    <a:pt x="8844" y="305"/>
                    <a:pt x="8837" y="305"/>
                  </a:cubicBezTo>
                  <a:cubicBezTo>
                    <a:pt x="8824" y="305"/>
                    <a:pt x="8801" y="295"/>
                    <a:pt x="8776" y="295"/>
                  </a:cubicBezTo>
                  <a:cubicBezTo>
                    <a:pt x="8741" y="273"/>
                    <a:pt x="8741" y="273"/>
                    <a:pt x="8813" y="273"/>
                  </a:cubicBezTo>
                  <a:close/>
                  <a:moveTo>
                    <a:pt x="16507" y="264"/>
                  </a:moveTo>
                  <a:cubicBezTo>
                    <a:pt x="16579" y="267"/>
                    <a:pt x="16579" y="267"/>
                    <a:pt x="16579" y="285"/>
                  </a:cubicBezTo>
                  <a:cubicBezTo>
                    <a:pt x="16579" y="307"/>
                    <a:pt x="16507" y="307"/>
                    <a:pt x="16469" y="307"/>
                  </a:cubicBezTo>
                  <a:cubicBezTo>
                    <a:pt x="16435" y="285"/>
                    <a:pt x="16472" y="264"/>
                    <a:pt x="16507" y="264"/>
                  </a:cubicBezTo>
                  <a:close/>
                  <a:moveTo>
                    <a:pt x="22276" y="299"/>
                  </a:moveTo>
                  <a:cubicBezTo>
                    <a:pt x="22272" y="299"/>
                    <a:pt x="22263" y="301"/>
                    <a:pt x="22251" y="307"/>
                  </a:cubicBezTo>
                  <a:cubicBezTo>
                    <a:pt x="22276" y="307"/>
                    <a:pt x="22284" y="299"/>
                    <a:pt x="22276" y="299"/>
                  </a:cubicBezTo>
                  <a:close/>
                  <a:moveTo>
                    <a:pt x="8127" y="270"/>
                  </a:moveTo>
                  <a:cubicBezTo>
                    <a:pt x="8161" y="270"/>
                    <a:pt x="8199" y="270"/>
                    <a:pt x="8199" y="292"/>
                  </a:cubicBezTo>
                  <a:cubicBezTo>
                    <a:pt x="8199" y="292"/>
                    <a:pt x="8196" y="314"/>
                    <a:pt x="8161" y="314"/>
                  </a:cubicBezTo>
                  <a:cubicBezTo>
                    <a:pt x="8136" y="311"/>
                    <a:pt x="8111" y="304"/>
                    <a:pt x="8089" y="292"/>
                  </a:cubicBezTo>
                  <a:cubicBezTo>
                    <a:pt x="8089" y="270"/>
                    <a:pt x="8127" y="270"/>
                    <a:pt x="8127" y="270"/>
                  </a:cubicBezTo>
                  <a:close/>
                  <a:moveTo>
                    <a:pt x="5121" y="229"/>
                  </a:moveTo>
                  <a:cubicBezTo>
                    <a:pt x="5128" y="229"/>
                    <a:pt x="5128" y="239"/>
                    <a:pt x="5128" y="257"/>
                  </a:cubicBezTo>
                  <a:cubicBezTo>
                    <a:pt x="5128" y="279"/>
                    <a:pt x="5128" y="298"/>
                    <a:pt x="5056" y="320"/>
                  </a:cubicBezTo>
                  <a:lnTo>
                    <a:pt x="4981" y="320"/>
                  </a:lnTo>
                  <a:lnTo>
                    <a:pt x="5056" y="279"/>
                  </a:lnTo>
                  <a:cubicBezTo>
                    <a:pt x="5096" y="245"/>
                    <a:pt x="5113" y="229"/>
                    <a:pt x="5121" y="229"/>
                  </a:cubicBezTo>
                  <a:close/>
                  <a:moveTo>
                    <a:pt x="12063" y="289"/>
                  </a:moveTo>
                  <a:cubicBezTo>
                    <a:pt x="12063" y="307"/>
                    <a:pt x="12063" y="329"/>
                    <a:pt x="12025" y="329"/>
                  </a:cubicBezTo>
                  <a:lnTo>
                    <a:pt x="11991" y="307"/>
                  </a:lnTo>
                  <a:lnTo>
                    <a:pt x="12028" y="289"/>
                  </a:lnTo>
                  <a:close/>
                  <a:moveTo>
                    <a:pt x="3213" y="292"/>
                  </a:moveTo>
                  <a:cubicBezTo>
                    <a:pt x="3248" y="292"/>
                    <a:pt x="3248" y="311"/>
                    <a:pt x="3175" y="332"/>
                  </a:cubicBezTo>
                  <a:lnTo>
                    <a:pt x="3103" y="332"/>
                  </a:lnTo>
                  <a:cubicBezTo>
                    <a:pt x="3103" y="311"/>
                    <a:pt x="3175" y="292"/>
                    <a:pt x="3213" y="292"/>
                  </a:cubicBezTo>
                  <a:close/>
                  <a:moveTo>
                    <a:pt x="12893" y="270"/>
                  </a:moveTo>
                  <a:cubicBezTo>
                    <a:pt x="12931" y="270"/>
                    <a:pt x="12931" y="270"/>
                    <a:pt x="12931" y="292"/>
                  </a:cubicBezTo>
                  <a:cubicBezTo>
                    <a:pt x="12931" y="314"/>
                    <a:pt x="12893" y="332"/>
                    <a:pt x="12893" y="332"/>
                  </a:cubicBezTo>
                  <a:cubicBezTo>
                    <a:pt x="12859" y="332"/>
                    <a:pt x="12893" y="292"/>
                    <a:pt x="12893" y="270"/>
                  </a:cubicBezTo>
                  <a:close/>
                  <a:moveTo>
                    <a:pt x="6933" y="329"/>
                  </a:moveTo>
                  <a:lnTo>
                    <a:pt x="6933" y="348"/>
                  </a:lnTo>
                  <a:cubicBezTo>
                    <a:pt x="6908" y="348"/>
                    <a:pt x="6884" y="358"/>
                    <a:pt x="6871" y="358"/>
                  </a:cubicBezTo>
                  <a:cubicBezTo>
                    <a:pt x="6865" y="358"/>
                    <a:pt x="6861" y="355"/>
                    <a:pt x="6861" y="348"/>
                  </a:cubicBezTo>
                  <a:cubicBezTo>
                    <a:pt x="6823" y="348"/>
                    <a:pt x="6895" y="329"/>
                    <a:pt x="6933" y="329"/>
                  </a:cubicBezTo>
                  <a:close/>
                  <a:moveTo>
                    <a:pt x="21891" y="360"/>
                  </a:moveTo>
                  <a:cubicBezTo>
                    <a:pt x="21891" y="363"/>
                    <a:pt x="21891" y="366"/>
                    <a:pt x="21891" y="370"/>
                  </a:cubicBezTo>
                  <a:cubicBezTo>
                    <a:pt x="21892" y="371"/>
                    <a:pt x="21894" y="372"/>
                    <a:pt x="21896" y="373"/>
                  </a:cubicBezTo>
                  <a:lnTo>
                    <a:pt x="21896" y="373"/>
                  </a:lnTo>
                  <a:cubicBezTo>
                    <a:pt x="21894" y="370"/>
                    <a:pt x="21892" y="365"/>
                    <a:pt x="21891" y="360"/>
                  </a:cubicBezTo>
                  <a:close/>
                  <a:moveTo>
                    <a:pt x="3376" y="325"/>
                  </a:moveTo>
                  <a:cubicBezTo>
                    <a:pt x="3339" y="325"/>
                    <a:pt x="3320" y="339"/>
                    <a:pt x="3320" y="354"/>
                  </a:cubicBezTo>
                  <a:cubicBezTo>
                    <a:pt x="3320" y="376"/>
                    <a:pt x="3354" y="376"/>
                    <a:pt x="3429" y="376"/>
                  </a:cubicBezTo>
                  <a:cubicBezTo>
                    <a:pt x="3454" y="373"/>
                    <a:pt x="3479" y="367"/>
                    <a:pt x="3501" y="354"/>
                  </a:cubicBezTo>
                  <a:cubicBezTo>
                    <a:pt x="3501" y="332"/>
                    <a:pt x="3464" y="332"/>
                    <a:pt x="3429" y="332"/>
                  </a:cubicBezTo>
                  <a:cubicBezTo>
                    <a:pt x="3409" y="327"/>
                    <a:pt x="3391" y="325"/>
                    <a:pt x="3376" y="325"/>
                  </a:cubicBezTo>
                  <a:close/>
                  <a:moveTo>
                    <a:pt x="21896" y="373"/>
                  </a:moveTo>
                  <a:cubicBezTo>
                    <a:pt x="21899" y="381"/>
                    <a:pt x="21904" y="384"/>
                    <a:pt x="21905" y="384"/>
                  </a:cubicBezTo>
                  <a:cubicBezTo>
                    <a:pt x="21907" y="384"/>
                    <a:pt x="21905" y="380"/>
                    <a:pt x="21896" y="373"/>
                  </a:cubicBezTo>
                  <a:close/>
                  <a:moveTo>
                    <a:pt x="9173" y="51"/>
                  </a:moveTo>
                  <a:cubicBezTo>
                    <a:pt x="9160" y="51"/>
                    <a:pt x="9157" y="61"/>
                    <a:pt x="9177" y="85"/>
                  </a:cubicBezTo>
                  <a:cubicBezTo>
                    <a:pt x="9177" y="129"/>
                    <a:pt x="9177" y="129"/>
                    <a:pt x="9105" y="129"/>
                  </a:cubicBezTo>
                  <a:cubicBezTo>
                    <a:pt x="9067" y="129"/>
                    <a:pt x="9033" y="126"/>
                    <a:pt x="9033" y="107"/>
                  </a:cubicBezTo>
                  <a:cubicBezTo>
                    <a:pt x="9033" y="85"/>
                    <a:pt x="9033" y="85"/>
                    <a:pt x="8960" y="85"/>
                  </a:cubicBezTo>
                  <a:cubicBezTo>
                    <a:pt x="8866" y="88"/>
                    <a:pt x="8776" y="123"/>
                    <a:pt x="8707" y="188"/>
                  </a:cubicBezTo>
                  <a:cubicBezTo>
                    <a:pt x="8707" y="209"/>
                    <a:pt x="8707" y="219"/>
                    <a:pt x="8702" y="219"/>
                  </a:cubicBezTo>
                  <a:cubicBezTo>
                    <a:pt x="8697" y="219"/>
                    <a:pt x="8688" y="209"/>
                    <a:pt x="8669" y="188"/>
                  </a:cubicBezTo>
                  <a:cubicBezTo>
                    <a:pt x="8669" y="166"/>
                    <a:pt x="8635" y="166"/>
                    <a:pt x="8597" y="166"/>
                  </a:cubicBezTo>
                  <a:cubicBezTo>
                    <a:pt x="8597" y="174"/>
                    <a:pt x="8593" y="176"/>
                    <a:pt x="8589" y="176"/>
                  </a:cubicBezTo>
                  <a:cubicBezTo>
                    <a:pt x="8582" y="176"/>
                    <a:pt x="8574" y="166"/>
                    <a:pt x="8597" y="166"/>
                  </a:cubicBezTo>
                  <a:cubicBezTo>
                    <a:pt x="8597" y="148"/>
                    <a:pt x="8635" y="148"/>
                    <a:pt x="8669" y="148"/>
                  </a:cubicBezTo>
                  <a:lnTo>
                    <a:pt x="8672" y="126"/>
                  </a:lnTo>
                  <a:cubicBezTo>
                    <a:pt x="8660" y="105"/>
                    <a:pt x="8638" y="95"/>
                    <a:pt x="8617" y="95"/>
                  </a:cubicBezTo>
                  <a:cubicBezTo>
                    <a:pt x="8596" y="95"/>
                    <a:pt x="8575" y="105"/>
                    <a:pt x="8562" y="126"/>
                  </a:cubicBezTo>
                  <a:cubicBezTo>
                    <a:pt x="8544" y="137"/>
                    <a:pt x="8534" y="142"/>
                    <a:pt x="8525" y="142"/>
                  </a:cubicBezTo>
                  <a:cubicBezTo>
                    <a:pt x="8516" y="142"/>
                    <a:pt x="8508" y="137"/>
                    <a:pt x="8490" y="126"/>
                  </a:cubicBezTo>
                  <a:cubicBezTo>
                    <a:pt x="8464" y="110"/>
                    <a:pt x="8439" y="95"/>
                    <a:pt x="8426" y="95"/>
                  </a:cubicBezTo>
                  <a:cubicBezTo>
                    <a:pt x="8421" y="95"/>
                    <a:pt x="8418" y="97"/>
                    <a:pt x="8418" y="104"/>
                  </a:cubicBezTo>
                  <a:cubicBezTo>
                    <a:pt x="8381" y="104"/>
                    <a:pt x="8343" y="97"/>
                    <a:pt x="8309" y="82"/>
                  </a:cubicBezTo>
                  <a:cubicBezTo>
                    <a:pt x="8237" y="82"/>
                    <a:pt x="8202" y="82"/>
                    <a:pt x="8202" y="104"/>
                  </a:cubicBezTo>
                  <a:cubicBezTo>
                    <a:pt x="8202" y="123"/>
                    <a:pt x="8164" y="123"/>
                    <a:pt x="8130" y="123"/>
                  </a:cubicBezTo>
                  <a:cubicBezTo>
                    <a:pt x="8092" y="123"/>
                    <a:pt x="8058" y="123"/>
                    <a:pt x="8055" y="144"/>
                  </a:cubicBezTo>
                  <a:cubicBezTo>
                    <a:pt x="8055" y="166"/>
                    <a:pt x="8020" y="185"/>
                    <a:pt x="7948" y="185"/>
                  </a:cubicBezTo>
                  <a:cubicBezTo>
                    <a:pt x="7918" y="194"/>
                    <a:pt x="7901" y="200"/>
                    <a:pt x="7888" y="200"/>
                  </a:cubicBezTo>
                  <a:cubicBezTo>
                    <a:pt x="7870" y="200"/>
                    <a:pt x="7861" y="189"/>
                    <a:pt x="7839" y="163"/>
                  </a:cubicBezTo>
                  <a:cubicBezTo>
                    <a:pt x="7839" y="144"/>
                    <a:pt x="7804" y="144"/>
                    <a:pt x="7766" y="141"/>
                  </a:cubicBezTo>
                  <a:cubicBezTo>
                    <a:pt x="7741" y="141"/>
                    <a:pt x="7716" y="135"/>
                    <a:pt x="7694" y="123"/>
                  </a:cubicBezTo>
                  <a:cubicBezTo>
                    <a:pt x="7684" y="116"/>
                    <a:pt x="7677" y="113"/>
                    <a:pt x="7672" y="113"/>
                  </a:cubicBezTo>
                  <a:cubicBezTo>
                    <a:pt x="7660" y="113"/>
                    <a:pt x="7660" y="128"/>
                    <a:pt x="7660" y="141"/>
                  </a:cubicBezTo>
                  <a:lnTo>
                    <a:pt x="7660" y="185"/>
                  </a:lnTo>
                  <a:cubicBezTo>
                    <a:pt x="7622" y="179"/>
                    <a:pt x="7594" y="154"/>
                    <a:pt x="7588" y="123"/>
                  </a:cubicBezTo>
                  <a:cubicBezTo>
                    <a:pt x="7569" y="101"/>
                    <a:pt x="7560" y="90"/>
                    <a:pt x="7555" y="90"/>
                  </a:cubicBezTo>
                  <a:cubicBezTo>
                    <a:pt x="7550" y="90"/>
                    <a:pt x="7550" y="101"/>
                    <a:pt x="7550" y="123"/>
                  </a:cubicBezTo>
                  <a:cubicBezTo>
                    <a:pt x="7550" y="136"/>
                    <a:pt x="7532" y="150"/>
                    <a:pt x="7497" y="150"/>
                  </a:cubicBezTo>
                  <a:cubicBezTo>
                    <a:pt x="7482" y="150"/>
                    <a:pt x="7464" y="148"/>
                    <a:pt x="7444" y="141"/>
                  </a:cubicBezTo>
                  <a:cubicBezTo>
                    <a:pt x="7368" y="141"/>
                    <a:pt x="7296" y="141"/>
                    <a:pt x="7300" y="119"/>
                  </a:cubicBezTo>
                  <a:cubicBezTo>
                    <a:pt x="7287" y="113"/>
                    <a:pt x="7274" y="110"/>
                    <a:pt x="7262" y="110"/>
                  </a:cubicBezTo>
                  <a:cubicBezTo>
                    <a:pt x="7249" y="110"/>
                    <a:pt x="7237" y="113"/>
                    <a:pt x="7224" y="119"/>
                  </a:cubicBezTo>
                  <a:cubicBezTo>
                    <a:pt x="7207" y="130"/>
                    <a:pt x="7189" y="136"/>
                    <a:pt x="7162" y="136"/>
                  </a:cubicBezTo>
                  <a:cubicBezTo>
                    <a:pt x="7135" y="136"/>
                    <a:pt x="7099" y="130"/>
                    <a:pt x="7046" y="119"/>
                  </a:cubicBezTo>
                  <a:cubicBezTo>
                    <a:pt x="6955" y="97"/>
                    <a:pt x="6909" y="86"/>
                    <a:pt x="6887" y="86"/>
                  </a:cubicBezTo>
                  <a:cubicBezTo>
                    <a:pt x="6864" y="86"/>
                    <a:pt x="6864" y="97"/>
                    <a:pt x="6864" y="119"/>
                  </a:cubicBezTo>
                  <a:cubicBezTo>
                    <a:pt x="6864" y="130"/>
                    <a:pt x="6864" y="142"/>
                    <a:pt x="6857" y="142"/>
                  </a:cubicBezTo>
                  <a:cubicBezTo>
                    <a:pt x="6852" y="142"/>
                    <a:pt x="6844" y="136"/>
                    <a:pt x="6829" y="119"/>
                  </a:cubicBezTo>
                  <a:cubicBezTo>
                    <a:pt x="6818" y="113"/>
                    <a:pt x="6807" y="110"/>
                    <a:pt x="6796" y="110"/>
                  </a:cubicBezTo>
                  <a:cubicBezTo>
                    <a:pt x="6768" y="110"/>
                    <a:pt x="6735" y="125"/>
                    <a:pt x="6682" y="138"/>
                  </a:cubicBezTo>
                  <a:cubicBezTo>
                    <a:pt x="6657" y="157"/>
                    <a:pt x="6641" y="188"/>
                    <a:pt x="6648" y="223"/>
                  </a:cubicBezTo>
                  <a:cubicBezTo>
                    <a:pt x="6646" y="246"/>
                    <a:pt x="6645" y="256"/>
                    <a:pt x="6631" y="256"/>
                  </a:cubicBezTo>
                  <a:cubicBezTo>
                    <a:pt x="6621" y="256"/>
                    <a:pt x="6603" y="251"/>
                    <a:pt x="6572" y="242"/>
                  </a:cubicBezTo>
                  <a:cubicBezTo>
                    <a:pt x="6538" y="242"/>
                    <a:pt x="6500" y="220"/>
                    <a:pt x="6504" y="201"/>
                  </a:cubicBezTo>
                  <a:cubicBezTo>
                    <a:pt x="6504" y="179"/>
                    <a:pt x="6538" y="179"/>
                    <a:pt x="6538" y="179"/>
                  </a:cubicBezTo>
                  <a:lnTo>
                    <a:pt x="6576" y="179"/>
                  </a:lnTo>
                  <a:cubicBezTo>
                    <a:pt x="6576" y="160"/>
                    <a:pt x="6576" y="138"/>
                    <a:pt x="6504" y="138"/>
                  </a:cubicBezTo>
                  <a:cubicBezTo>
                    <a:pt x="6485" y="127"/>
                    <a:pt x="6467" y="122"/>
                    <a:pt x="6453" y="122"/>
                  </a:cubicBezTo>
                  <a:cubicBezTo>
                    <a:pt x="6440" y="122"/>
                    <a:pt x="6431" y="127"/>
                    <a:pt x="6431" y="138"/>
                  </a:cubicBezTo>
                  <a:cubicBezTo>
                    <a:pt x="6394" y="116"/>
                    <a:pt x="6322" y="116"/>
                    <a:pt x="6250" y="116"/>
                  </a:cubicBezTo>
                  <a:cubicBezTo>
                    <a:pt x="6178" y="116"/>
                    <a:pt x="6071" y="116"/>
                    <a:pt x="6033" y="94"/>
                  </a:cubicBezTo>
                  <a:cubicBezTo>
                    <a:pt x="5961" y="94"/>
                    <a:pt x="5927" y="94"/>
                    <a:pt x="5924" y="113"/>
                  </a:cubicBezTo>
                  <a:cubicBezTo>
                    <a:pt x="5924" y="139"/>
                    <a:pt x="5912" y="149"/>
                    <a:pt x="5902" y="149"/>
                  </a:cubicBezTo>
                  <a:cubicBezTo>
                    <a:pt x="5895" y="149"/>
                    <a:pt x="5889" y="144"/>
                    <a:pt x="5889" y="135"/>
                  </a:cubicBezTo>
                  <a:cubicBezTo>
                    <a:pt x="5866" y="109"/>
                    <a:pt x="5672" y="90"/>
                    <a:pt x="5523" y="90"/>
                  </a:cubicBezTo>
                  <a:cubicBezTo>
                    <a:pt x="5434" y="90"/>
                    <a:pt x="5361" y="97"/>
                    <a:pt x="5347" y="113"/>
                  </a:cubicBezTo>
                  <a:lnTo>
                    <a:pt x="5275" y="110"/>
                  </a:lnTo>
                  <a:cubicBezTo>
                    <a:pt x="5238" y="100"/>
                    <a:pt x="5161" y="95"/>
                    <a:pt x="5091" y="95"/>
                  </a:cubicBezTo>
                  <a:cubicBezTo>
                    <a:pt x="5027" y="95"/>
                    <a:pt x="4967" y="99"/>
                    <a:pt x="4949" y="110"/>
                  </a:cubicBezTo>
                  <a:lnTo>
                    <a:pt x="4843" y="110"/>
                  </a:lnTo>
                  <a:cubicBezTo>
                    <a:pt x="4807" y="99"/>
                    <a:pt x="4779" y="94"/>
                    <a:pt x="4756" y="94"/>
                  </a:cubicBezTo>
                  <a:cubicBezTo>
                    <a:pt x="4734" y="94"/>
                    <a:pt x="4716" y="99"/>
                    <a:pt x="4698" y="110"/>
                  </a:cubicBezTo>
                  <a:cubicBezTo>
                    <a:pt x="4672" y="123"/>
                    <a:pt x="4664" y="138"/>
                    <a:pt x="4662" y="138"/>
                  </a:cubicBezTo>
                  <a:cubicBezTo>
                    <a:pt x="4661" y="138"/>
                    <a:pt x="4661" y="135"/>
                    <a:pt x="4661" y="129"/>
                  </a:cubicBezTo>
                  <a:cubicBezTo>
                    <a:pt x="4661" y="110"/>
                    <a:pt x="4589" y="107"/>
                    <a:pt x="4445" y="107"/>
                  </a:cubicBezTo>
                  <a:cubicBezTo>
                    <a:pt x="4300" y="107"/>
                    <a:pt x="4300" y="107"/>
                    <a:pt x="4335" y="129"/>
                  </a:cubicBezTo>
                  <a:cubicBezTo>
                    <a:pt x="4293" y="134"/>
                    <a:pt x="4264" y="136"/>
                    <a:pt x="4243" y="136"/>
                  </a:cubicBezTo>
                  <a:cubicBezTo>
                    <a:pt x="4191" y="136"/>
                    <a:pt x="4191" y="122"/>
                    <a:pt x="4191" y="107"/>
                  </a:cubicBezTo>
                  <a:cubicBezTo>
                    <a:pt x="4208" y="88"/>
                    <a:pt x="4202" y="78"/>
                    <a:pt x="4188" y="78"/>
                  </a:cubicBezTo>
                  <a:cubicBezTo>
                    <a:pt x="4170" y="78"/>
                    <a:pt x="4139" y="93"/>
                    <a:pt x="4119" y="126"/>
                  </a:cubicBezTo>
                  <a:cubicBezTo>
                    <a:pt x="4097" y="151"/>
                    <a:pt x="4063" y="162"/>
                    <a:pt x="4039" y="162"/>
                  </a:cubicBezTo>
                  <a:cubicBezTo>
                    <a:pt x="4021" y="162"/>
                    <a:pt x="4009" y="157"/>
                    <a:pt x="4009" y="148"/>
                  </a:cubicBezTo>
                  <a:cubicBezTo>
                    <a:pt x="4009" y="126"/>
                    <a:pt x="4047" y="126"/>
                    <a:pt x="4081" y="126"/>
                  </a:cubicBezTo>
                  <a:lnTo>
                    <a:pt x="4084" y="85"/>
                  </a:lnTo>
                  <a:cubicBezTo>
                    <a:pt x="4080" y="84"/>
                    <a:pt x="4075" y="84"/>
                    <a:pt x="4071" y="84"/>
                  </a:cubicBezTo>
                  <a:cubicBezTo>
                    <a:pt x="4048" y="84"/>
                    <a:pt x="4028" y="91"/>
                    <a:pt x="4012" y="107"/>
                  </a:cubicBezTo>
                  <a:cubicBezTo>
                    <a:pt x="3984" y="107"/>
                    <a:pt x="3959" y="113"/>
                    <a:pt x="3937" y="126"/>
                  </a:cubicBezTo>
                  <a:cubicBezTo>
                    <a:pt x="3902" y="148"/>
                    <a:pt x="3902" y="170"/>
                    <a:pt x="3937" y="188"/>
                  </a:cubicBezTo>
                  <a:cubicBezTo>
                    <a:pt x="3975" y="210"/>
                    <a:pt x="3937" y="210"/>
                    <a:pt x="3899" y="210"/>
                  </a:cubicBezTo>
                  <a:cubicBezTo>
                    <a:pt x="3830" y="188"/>
                    <a:pt x="3830" y="166"/>
                    <a:pt x="3865" y="148"/>
                  </a:cubicBezTo>
                  <a:cubicBezTo>
                    <a:pt x="3902" y="148"/>
                    <a:pt x="3902" y="126"/>
                    <a:pt x="3902" y="107"/>
                  </a:cubicBezTo>
                  <a:cubicBezTo>
                    <a:pt x="3902" y="103"/>
                    <a:pt x="3896" y="101"/>
                    <a:pt x="3884" y="101"/>
                  </a:cubicBezTo>
                  <a:cubicBezTo>
                    <a:pt x="3838" y="101"/>
                    <a:pt x="3714" y="134"/>
                    <a:pt x="3686" y="166"/>
                  </a:cubicBezTo>
                  <a:cubicBezTo>
                    <a:pt x="3685" y="176"/>
                    <a:pt x="3684" y="181"/>
                    <a:pt x="3684" y="181"/>
                  </a:cubicBezTo>
                  <a:cubicBezTo>
                    <a:pt x="3684" y="181"/>
                    <a:pt x="3684" y="171"/>
                    <a:pt x="3686" y="148"/>
                  </a:cubicBezTo>
                  <a:cubicBezTo>
                    <a:pt x="3686" y="126"/>
                    <a:pt x="3614" y="126"/>
                    <a:pt x="3542" y="126"/>
                  </a:cubicBezTo>
                  <a:cubicBezTo>
                    <a:pt x="3470" y="126"/>
                    <a:pt x="3432" y="126"/>
                    <a:pt x="3432" y="144"/>
                  </a:cubicBezTo>
                  <a:cubicBezTo>
                    <a:pt x="3432" y="166"/>
                    <a:pt x="3432" y="188"/>
                    <a:pt x="3395" y="188"/>
                  </a:cubicBezTo>
                  <a:cubicBezTo>
                    <a:pt x="3432" y="188"/>
                    <a:pt x="3432" y="207"/>
                    <a:pt x="3432" y="229"/>
                  </a:cubicBezTo>
                  <a:cubicBezTo>
                    <a:pt x="3395" y="217"/>
                    <a:pt x="3357" y="204"/>
                    <a:pt x="3323" y="185"/>
                  </a:cubicBezTo>
                  <a:cubicBezTo>
                    <a:pt x="3251" y="144"/>
                    <a:pt x="3179" y="123"/>
                    <a:pt x="3034" y="123"/>
                  </a:cubicBezTo>
                  <a:cubicBezTo>
                    <a:pt x="2962" y="123"/>
                    <a:pt x="2856" y="123"/>
                    <a:pt x="2818" y="101"/>
                  </a:cubicBezTo>
                  <a:cubicBezTo>
                    <a:pt x="2746" y="101"/>
                    <a:pt x="2712" y="101"/>
                    <a:pt x="2708" y="123"/>
                  </a:cubicBezTo>
                  <a:lnTo>
                    <a:pt x="2636" y="119"/>
                  </a:lnTo>
                  <a:cubicBezTo>
                    <a:pt x="2619" y="110"/>
                    <a:pt x="2593" y="105"/>
                    <a:pt x="2570" y="105"/>
                  </a:cubicBezTo>
                  <a:cubicBezTo>
                    <a:pt x="2548" y="105"/>
                    <a:pt x="2530" y="110"/>
                    <a:pt x="2530" y="119"/>
                  </a:cubicBezTo>
                  <a:cubicBezTo>
                    <a:pt x="2517" y="127"/>
                    <a:pt x="2505" y="129"/>
                    <a:pt x="2493" y="129"/>
                  </a:cubicBezTo>
                  <a:cubicBezTo>
                    <a:pt x="2469" y="129"/>
                    <a:pt x="2445" y="119"/>
                    <a:pt x="2420" y="119"/>
                  </a:cubicBezTo>
                  <a:cubicBezTo>
                    <a:pt x="2388" y="101"/>
                    <a:pt x="2370" y="91"/>
                    <a:pt x="2364" y="91"/>
                  </a:cubicBezTo>
                  <a:cubicBezTo>
                    <a:pt x="2356" y="91"/>
                    <a:pt x="2365" y="107"/>
                    <a:pt x="2386" y="141"/>
                  </a:cubicBezTo>
                  <a:cubicBezTo>
                    <a:pt x="2386" y="160"/>
                    <a:pt x="2458" y="182"/>
                    <a:pt x="2492" y="182"/>
                  </a:cubicBezTo>
                  <a:lnTo>
                    <a:pt x="2602" y="182"/>
                  </a:lnTo>
                  <a:lnTo>
                    <a:pt x="2492" y="204"/>
                  </a:lnTo>
                  <a:cubicBezTo>
                    <a:pt x="2455" y="204"/>
                    <a:pt x="2383" y="223"/>
                    <a:pt x="2383" y="245"/>
                  </a:cubicBezTo>
                  <a:cubicBezTo>
                    <a:pt x="2383" y="245"/>
                    <a:pt x="2383" y="267"/>
                    <a:pt x="2348" y="267"/>
                  </a:cubicBezTo>
                  <a:lnTo>
                    <a:pt x="2348" y="223"/>
                  </a:lnTo>
                  <a:cubicBezTo>
                    <a:pt x="2373" y="213"/>
                    <a:pt x="2386" y="188"/>
                    <a:pt x="2386" y="160"/>
                  </a:cubicBezTo>
                  <a:cubicBezTo>
                    <a:pt x="2363" y="135"/>
                    <a:pt x="2314" y="117"/>
                    <a:pt x="2279" y="117"/>
                  </a:cubicBezTo>
                  <a:cubicBezTo>
                    <a:pt x="2257" y="117"/>
                    <a:pt x="2242" y="124"/>
                    <a:pt x="2242" y="141"/>
                  </a:cubicBezTo>
                  <a:cubicBezTo>
                    <a:pt x="2213" y="141"/>
                    <a:pt x="2188" y="135"/>
                    <a:pt x="2169" y="119"/>
                  </a:cubicBezTo>
                  <a:cubicBezTo>
                    <a:pt x="2169" y="110"/>
                    <a:pt x="2163" y="105"/>
                    <a:pt x="2152" y="105"/>
                  </a:cubicBezTo>
                  <a:cubicBezTo>
                    <a:pt x="2138" y="105"/>
                    <a:pt x="2116" y="115"/>
                    <a:pt x="2094" y="138"/>
                  </a:cubicBezTo>
                  <a:cubicBezTo>
                    <a:pt x="2084" y="160"/>
                    <a:pt x="2063" y="170"/>
                    <a:pt x="2042" y="170"/>
                  </a:cubicBezTo>
                  <a:cubicBezTo>
                    <a:pt x="2021" y="170"/>
                    <a:pt x="1999" y="159"/>
                    <a:pt x="1988" y="138"/>
                  </a:cubicBezTo>
                  <a:cubicBezTo>
                    <a:pt x="1945" y="114"/>
                    <a:pt x="1876" y="104"/>
                    <a:pt x="1828" y="104"/>
                  </a:cubicBezTo>
                  <a:cubicBezTo>
                    <a:pt x="1795" y="104"/>
                    <a:pt x="1771" y="109"/>
                    <a:pt x="1771" y="116"/>
                  </a:cubicBezTo>
                  <a:cubicBezTo>
                    <a:pt x="1771" y="142"/>
                    <a:pt x="1735" y="151"/>
                    <a:pt x="1697" y="151"/>
                  </a:cubicBezTo>
                  <a:cubicBezTo>
                    <a:pt x="1669" y="151"/>
                    <a:pt x="1640" y="146"/>
                    <a:pt x="1624" y="138"/>
                  </a:cubicBezTo>
                  <a:cubicBezTo>
                    <a:pt x="1609" y="127"/>
                    <a:pt x="1591" y="122"/>
                    <a:pt x="1572" y="122"/>
                  </a:cubicBezTo>
                  <a:cubicBezTo>
                    <a:pt x="1554" y="122"/>
                    <a:pt x="1535" y="127"/>
                    <a:pt x="1518" y="138"/>
                  </a:cubicBezTo>
                  <a:cubicBezTo>
                    <a:pt x="1518" y="123"/>
                    <a:pt x="1500" y="107"/>
                    <a:pt x="1477" y="107"/>
                  </a:cubicBezTo>
                  <a:cubicBezTo>
                    <a:pt x="1467" y="107"/>
                    <a:pt x="1457" y="110"/>
                    <a:pt x="1446" y="116"/>
                  </a:cubicBezTo>
                  <a:cubicBezTo>
                    <a:pt x="1446" y="116"/>
                    <a:pt x="1408" y="116"/>
                    <a:pt x="1446" y="135"/>
                  </a:cubicBezTo>
                  <a:lnTo>
                    <a:pt x="1373" y="179"/>
                  </a:lnTo>
                  <a:cubicBezTo>
                    <a:pt x="1408" y="179"/>
                    <a:pt x="1408" y="198"/>
                    <a:pt x="1408" y="220"/>
                  </a:cubicBezTo>
                  <a:cubicBezTo>
                    <a:pt x="1408" y="225"/>
                    <a:pt x="1399" y="228"/>
                    <a:pt x="1384" y="228"/>
                  </a:cubicBezTo>
                  <a:cubicBezTo>
                    <a:pt x="1340" y="228"/>
                    <a:pt x="1246" y="204"/>
                    <a:pt x="1192" y="157"/>
                  </a:cubicBezTo>
                  <a:lnTo>
                    <a:pt x="1120" y="113"/>
                  </a:lnTo>
                  <a:cubicBezTo>
                    <a:pt x="1120" y="135"/>
                    <a:pt x="1120" y="157"/>
                    <a:pt x="1120" y="157"/>
                  </a:cubicBezTo>
                  <a:cubicBezTo>
                    <a:pt x="1082" y="157"/>
                    <a:pt x="1048" y="157"/>
                    <a:pt x="1048" y="135"/>
                  </a:cubicBezTo>
                  <a:cubicBezTo>
                    <a:pt x="1048" y="113"/>
                    <a:pt x="1048" y="113"/>
                    <a:pt x="1013" y="113"/>
                  </a:cubicBezTo>
                  <a:cubicBezTo>
                    <a:pt x="1013" y="113"/>
                    <a:pt x="976" y="113"/>
                    <a:pt x="976" y="135"/>
                  </a:cubicBezTo>
                  <a:cubicBezTo>
                    <a:pt x="976" y="159"/>
                    <a:pt x="976" y="168"/>
                    <a:pt x="968" y="168"/>
                  </a:cubicBezTo>
                  <a:cubicBezTo>
                    <a:pt x="963" y="168"/>
                    <a:pt x="954" y="163"/>
                    <a:pt x="938" y="154"/>
                  </a:cubicBezTo>
                  <a:cubicBezTo>
                    <a:pt x="927" y="133"/>
                    <a:pt x="907" y="123"/>
                    <a:pt x="886" y="123"/>
                  </a:cubicBezTo>
                  <a:cubicBezTo>
                    <a:pt x="865" y="123"/>
                    <a:pt x="844" y="133"/>
                    <a:pt x="831" y="154"/>
                  </a:cubicBezTo>
                  <a:cubicBezTo>
                    <a:pt x="831" y="176"/>
                    <a:pt x="831" y="187"/>
                    <a:pt x="827" y="187"/>
                  </a:cubicBezTo>
                  <a:cubicBezTo>
                    <a:pt x="822" y="187"/>
                    <a:pt x="813" y="176"/>
                    <a:pt x="794" y="154"/>
                  </a:cubicBezTo>
                  <a:cubicBezTo>
                    <a:pt x="794" y="135"/>
                    <a:pt x="759" y="113"/>
                    <a:pt x="722" y="113"/>
                  </a:cubicBezTo>
                  <a:lnTo>
                    <a:pt x="722" y="135"/>
                  </a:lnTo>
                  <a:cubicBezTo>
                    <a:pt x="722" y="159"/>
                    <a:pt x="710" y="168"/>
                    <a:pt x="693" y="168"/>
                  </a:cubicBezTo>
                  <a:cubicBezTo>
                    <a:pt x="681" y="168"/>
                    <a:pt x="666" y="163"/>
                    <a:pt x="650" y="154"/>
                  </a:cubicBezTo>
                  <a:cubicBezTo>
                    <a:pt x="650" y="143"/>
                    <a:pt x="641" y="137"/>
                    <a:pt x="623" y="137"/>
                  </a:cubicBezTo>
                  <a:cubicBezTo>
                    <a:pt x="606" y="137"/>
                    <a:pt x="579" y="143"/>
                    <a:pt x="543" y="154"/>
                  </a:cubicBezTo>
                  <a:cubicBezTo>
                    <a:pt x="471" y="154"/>
                    <a:pt x="433" y="154"/>
                    <a:pt x="433" y="132"/>
                  </a:cubicBezTo>
                  <a:cubicBezTo>
                    <a:pt x="433" y="112"/>
                    <a:pt x="433" y="101"/>
                    <a:pt x="429" y="101"/>
                  </a:cubicBezTo>
                  <a:cubicBezTo>
                    <a:pt x="425" y="101"/>
                    <a:pt x="416" y="112"/>
                    <a:pt x="399" y="132"/>
                  </a:cubicBezTo>
                  <a:cubicBezTo>
                    <a:pt x="380" y="143"/>
                    <a:pt x="371" y="148"/>
                    <a:pt x="357" y="148"/>
                  </a:cubicBezTo>
                  <a:cubicBezTo>
                    <a:pt x="343" y="148"/>
                    <a:pt x="325" y="143"/>
                    <a:pt x="289" y="132"/>
                  </a:cubicBezTo>
                  <a:cubicBezTo>
                    <a:pt x="272" y="121"/>
                    <a:pt x="263" y="115"/>
                    <a:pt x="254" y="115"/>
                  </a:cubicBezTo>
                  <a:cubicBezTo>
                    <a:pt x="245" y="115"/>
                    <a:pt x="236" y="121"/>
                    <a:pt x="217" y="132"/>
                  </a:cubicBezTo>
                  <a:cubicBezTo>
                    <a:pt x="217" y="173"/>
                    <a:pt x="217" y="195"/>
                    <a:pt x="252" y="195"/>
                  </a:cubicBezTo>
                  <a:cubicBezTo>
                    <a:pt x="289" y="195"/>
                    <a:pt x="289" y="195"/>
                    <a:pt x="289" y="217"/>
                  </a:cubicBezTo>
                  <a:lnTo>
                    <a:pt x="217" y="213"/>
                  </a:lnTo>
                  <a:cubicBezTo>
                    <a:pt x="167" y="213"/>
                    <a:pt x="117" y="220"/>
                    <a:pt x="70" y="235"/>
                  </a:cubicBezTo>
                  <a:cubicBezTo>
                    <a:pt x="12" y="253"/>
                    <a:pt x="1" y="282"/>
                    <a:pt x="35" y="282"/>
                  </a:cubicBezTo>
                  <a:cubicBezTo>
                    <a:pt x="44" y="282"/>
                    <a:pt x="55" y="280"/>
                    <a:pt x="70" y="276"/>
                  </a:cubicBezTo>
                  <a:lnTo>
                    <a:pt x="104" y="298"/>
                  </a:lnTo>
                  <a:cubicBezTo>
                    <a:pt x="104" y="329"/>
                    <a:pt x="122" y="345"/>
                    <a:pt x="140" y="345"/>
                  </a:cubicBezTo>
                  <a:cubicBezTo>
                    <a:pt x="158" y="345"/>
                    <a:pt x="176" y="329"/>
                    <a:pt x="176" y="298"/>
                  </a:cubicBezTo>
                  <a:cubicBezTo>
                    <a:pt x="178" y="264"/>
                    <a:pt x="179" y="248"/>
                    <a:pt x="185" y="248"/>
                  </a:cubicBezTo>
                  <a:cubicBezTo>
                    <a:pt x="190" y="248"/>
                    <a:pt x="198" y="259"/>
                    <a:pt x="214" y="279"/>
                  </a:cubicBezTo>
                  <a:cubicBezTo>
                    <a:pt x="214" y="320"/>
                    <a:pt x="248" y="320"/>
                    <a:pt x="286" y="320"/>
                  </a:cubicBezTo>
                  <a:cubicBezTo>
                    <a:pt x="321" y="320"/>
                    <a:pt x="321" y="320"/>
                    <a:pt x="321" y="342"/>
                  </a:cubicBezTo>
                  <a:cubicBezTo>
                    <a:pt x="321" y="361"/>
                    <a:pt x="358" y="383"/>
                    <a:pt x="393" y="383"/>
                  </a:cubicBezTo>
                  <a:cubicBezTo>
                    <a:pt x="430" y="383"/>
                    <a:pt x="430" y="383"/>
                    <a:pt x="430" y="364"/>
                  </a:cubicBezTo>
                  <a:cubicBezTo>
                    <a:pt x="414" y="355"/>
                    <a:pt x="418" y="349"/>
                    <a:pt x="430" y="349"/>
                  </a:cubicBezTo>
                  <a:cubicBezTo>
                    <a:pt x="447" y="349"/>
                    <a:pt x="481" y="359"/>
                    <a:pt x="502" y="383"/>
                  </a:cubicBezTo>
                  <a:cubicBezTo>
                    <a:pt x="517" y="392"/>
                    <a:pt x="525" y="397"/>
                    <a:pt x="530" y="397"/>
                  </a:cubicBezTo>
                  <a:cubicBezTo>
                    <a:pt x="537" y="397"/>
                    <a:pt x="537" y="387"/>
                    <a:pt x="537" y="364"/>
                  </a:cubicBezTo>
                  <a:cubicBezTo>
                    <a:pt x="538" y="342"/>
                    <a:pt x="557" y="331"/>
                    <a:pt x="580" y="331"/>
                  </a:cubicBezTo>
                  <a:cubicBezTo>
                    <a:pt x="603" y="331"/>
                    <a:pt x="629" y="342"/>
                    <a:pt x="646" y="364"/>
                  </a:cubicBezTo>
                  <a:lnTo>
                    <a:pt x="719" y="364"/>
                  </a:lnTo>
                  <a:cubicBezTo>
                    <a:pt x="756" y="364"/>
                    <a:pt x="756" y="342"/>
                    <a:pt x="756" y="323"/>
                  </a:cubicBezTo>
                  <a:cubicBezTo>
                    <a:pt x="756" y="297"/>
                    <a:pt x="756" y="287"/>
                    <a:pt x="763" y="287"/>
                  </a:cubicBezTo>
                  <a:cubicBezTo>
                    <a:pt x="768" y="287"/>
                    <a:pt x="776" y="292"/>
                    <a:pt x="791" y="301"/>
                  </a:cubicBezTo>
                  <a:cubicBezTo>
                    <a:pt x="828" y="323"/>
                    <a:pt x="828" y="342"/>
                    <a:pt x="828" y="342"/>
                  </a:cubicBezTo>
                  <a:cubicBezTo>
                    <a:pt x="828" y="364"/>
                    <a:pt x="863" y="364"/>
                    <a:pt x="900" y="364"/>
                  </a:cubicBezTo>
                  <a:cubicBezTo>
                    <a:pt x="935" y="364"/>
                    <a:pt x="1007" y="364"/>
                    <a:pt x="1007" y="345"/>
                  </a:cubicBezTo>
                  <a:lnTo>
                    <a:pt x="1007" y="364"/>
                  </a:lnTo>
                  <a:cubicBezTo>
                    <a:pt x="1032" y="364"/>
                    <a:pt x="1040" y="374"/>
                    <a:pt x="1043" y="374"/>
                  </a:cubicBezTo>
                  <a:cubicBezTo>
                    <a:pt x="1044" y="374"/>
                    <a:pt x="1044" y="371"/>
                    <a:pt x="1044" y="364"/>
                  </a:cubicBezTo>
                  <a:cubicBezTo>
                    <a:pt x="1079" y="367"/>
                    <a:pt x="1117" y="373"/>
                    <a:pt x="1151" y="386"/>
                  </a:cubicBezTo>
                  <a:cubicBezTo>
                    <a:pt x="1165" y="390"/>
                    <a:pt x="1180" y="392"/>
                    <a:pt x="1195" y="392"/>
                  </a:cubicBezTo>
                  <a:cubicBezTo>
                    <a:pt x="1257" y="392"/>
                    <a:pt x="1312" y="359"/>
                    <a:pt x="1226" y="323"/>
                  </a:cubicBezTo>
                  <a:lnTo>
                    <a:pt x="1261" y="323"/>
                  </a:lnTo>
                  <a:cubicBezTo>
                    <a:pt x="1298" y="323"/>
                    <a:pt x="1298" y="304"/>
                    <a:pt x="1298" y="304"/>
                  </a:cubicBezTo>
                  <a:cubicBezTo>
                    <a:pt x="1298" y="282"/>
                    <a:pt x="1333" y="282"/>
                    <a:pt x="1370" y="282"/>
                  </a:cubicBezTo>
                  <a:lnTo>
                    <a:pt x="1370" y="323"/>
                  </a:lnTo>
                  <a:cubicBezTo>
                    <a:pt x="1348" y="360"/>
                    <a:pt x="1364" y="382"/>
                    <a:pt x="1388" y="382"/>
                  </a:cubicBezTo>
                  <a:cubicBezTo>
                    <a:pt x="1405" y="382"/>
                    <a:pt x="1427" y="371"/>
                    <a:pt x="1442" y="345"/>
                  </a:cubicBezTo>
                  <a:cubicBezTo>
                    <a:pt x="1442" y="351"/>
                    <a:pt x="1442" y="359"/>
                    <a:pt x="1442" y="367"/>
                  </a:cubicBezTo>
                  <a:cubicBezTo>
                    <a:pt x="1441" y="377"/>
                    <a:pt x="1450" y="382"/>
                    <a:pt x="1470" y="382"/>
                  </a:cubicBezTo>
                  <a:cubicBezTo>
                    <a:pt x="1488" y="382"/>
                    <a:pt x="1514" y="377"/>
                    <a:pt x="1549" y="367"/>
                  </a:cubicBezTo>
                  <a:cubicBezTo>
                    <a:pt x="1583" y="364"/>
                    <a:pt x="1615" y="339"/>
                    <a:pt x="1621" y="304"/>
                  </a:cubicBezTo>
                  <a:cubicBezTo>
                    <a:pt x="1624" y="287"/>
                    <a:pt x="1645" y="285"/>
                    <a:pt x="1654" y="285"/>
                  </a:cubicBezTo>
                  <a:cubicBezTo>
                    <a:pt x="1657" y="285"/>
                    <a:pt x="1659" y="285"/>
                    <a:pt x="1659" y="285"/>
                  </a:cubicBezTo>
                  <a:cubicBezTo>
                    <a:pt x="1696" y="285"/>
                    <a:pt x="1696" y="285"/>
                    <a:pt x="1693" y="304"/>
                  </a:cubicBezTo>
                  <a:cubicBezTo>
                    <a:pt x="1693" y="326"/>
                    <a:pt x="1711" y="337"/>
                    <a:pt x="1734" y="337"/>
                  </a:cubicBezTo>
                  <a:cubicBezTo>
                    <a:pt x="1757" y="337"/>
                    <a:pt x="1784" y="326"/>
                    <a:pt x="1803" y="304"/>
                  </a:cubicBezTo>
                  <a:lnTo>
                    <a:pt x="1803" y="326"/>
                  </a:lnTo>
                  <a:cubicBezTo>
                    <a:pt x="1803" y="342"/>
                    <a:pt x="1820" y="356"/>
                    <a:pt x="1896" y="356"/>
                  </a:cubicBezTo>
                  <a:cubicBezTo>
                    <a:pt x="1927" y="356"/>
                    <a:pt x="1967" y="354"/>
                    <a:pt x="2019" y="348"/>
                  </a:cubicBezTo>
                  <a:cubicBezTo>
                    <a:pt x="2163" y="348"/>
                    <a:pt x="2273" y="348"/>
                    <a:pt x="2273" y="370"/>
                  </a:cubicBezTo>
                  <a:cubicBezTo>
                    <a:pt x="2273" y="374"/>
                    <a:pt x="2278" y="376"/>
                    <a:pt x="2287" y="376"/>
                  </a:cubicBezTo>
                  <a:cubicBezTo>
                    <a:pt x="2326" y="376"/>
                    <a:pt x="2431" y="343"/>
                    <a:pt x="2489" y="307"/>
                  </a:cubicBezTo>
                  <a:cubicBezTo>
                    <a:pt x="2489" y="329"/>
                    <a:pt x="2527" y="329"/>
                    <a:pt x="2599" y="329"/>
                  </a:cubicBezTo>
                  <a:cubicBezTo>
                    <a:pt x="2705" y="329"/>
                    <a:pt x="2705" y="329"/>
                    <a:pt x="2705" y="351"/>
                  </a:cubicBezTo>
                  <a:cubicBezTo>
                    <a:pt x="2687" y="372"/>
                    <a:pt x="2677" y="382"/>
                    <a:pt x="2682" y="382"/>
                  </a:cubicBezTo>
                  <a:cubicBezTo>
                    <a:pt x="2687" y="382"/>
                    <a:pt x="2705" y="372"/>
                    <a:pt x="2743" y="351"/>
                  </a:cubicBezTo>
                  <a:cubicBezTo>
                    <a:pt x="2756" y="336"/>
                    <a:pt x="2781" y="329"/>
                    <a:pt x="2806" y="329"/>
                  </a:cubicBezTo>
                  <a:cubicBezTo>
                    <a:pt x="2846" y="329"/>
                    <a:pt x="2887" y="346"/>
                    <a:pt x="2887" y="373"/>
                  </a:cubicBezTo>
                  <a:cubicBezTo>
                    <a:pt x="2887" y="392"/>
                    <a:pt x="2922" y="392"/>
                    <a:pt x="2994" y="395"/>
                  </a:cubicBezTo>
                  <a:cubicBezTo>
                    <a:pt x="3031" y="373"/>
                    <a:pt x="3103" y="373"/>
                    <a:pt x="3175" y="373"/>
                  </a:cubicBezTo>
                  <a:cubicBezTo>
                    <a:pt x="3282" y="373"/>
                    <a:pt x="3282" y="373"/>
                    <a:pt x="3285" y="332"/>
                  </a:cubicBezTo>
                  <a:cubicBezTo>
                    <a:pt x="3285" y="292"/>
                    <a:pt x="3320" y="292"/>
                    <a:pt x="3392" y="292"/>
                  </a:cubicBezTo>
                  <a:cubicBezTo>
                    <a:pt x="3429" y="292"/>
                    <a:pt x="3464" y="292"/>
                    <a:pt x="3464" y="314"/>
                  </a:cubicBezTo>
                  <a:cubicBezTo>
                    <a:pt x="3486" y="326"/>
                    <a:pt x="3511" y="332"/>
                    <a:pt x="3536" y="332"/>
                  </a:cubicBezTo>
                  <a:cubicBezTo>
                    <a:pt x="3573" y="332"/>
                    <a:pt x="3608" y="332"/>
                    <a:pt x="3608" y="354"/>
                  </a:cubicBezTo>
                  <a:cubicBezTo>
                    <a:pt x="3642" y="370"/>
                    <a:pt x="3680" y="376"/>
                    <a:pt x="3718" y="376"/>
                  </a:cubicBezTo>
                  <a:cubicBezTo>
                    <a:pt x="3790" y="376"/>
                    <a:pt x="3862" y="376"/>
                    <a:pt x="3862" y="398"/>
                  </a:cubicBezTo>
                  <a:cubicBezTo>
                    <a:pt x="3896" y="398"/>
                    <a:pt x="3896" y="398"/>
                    <a:pt x="3896" y="376"/>
                  </a:cubicBezTo>
                  <a:cubicBezTo>
                    <a:pt x="3896" y="363"/>
                    <a:pt x="3915" y="348"/>
                    <a:pt x="3976" y="348"/>
                  </a:cubicBezTo>
                  <a:cubicBezTo>
                    <a:pt x="4002" y="348"/>
                    <a:pt x="4035" y="351"/>
                    <a:pt x="4078" y="358"/>
                  </a:cubicBezTo>
                  <a:cubicBezTo>
                    <a:pt x="4150" y="358"/>
                    <a:pt x="4260" y="358"/>
                    <a:pt x="4260" y="336"/>
                  </a:cubicBezTo>
                  <a:cubicBezTo>
                    <a:pt x="4294" y="336"/>
                    <a:pt x="4294" y="336"/>
                    <a:pt x="4294" y="358"/>
                  </a:cubicBezTo>
                  <a:cubicBezTo>
                    <a:pt x="4294" y="378"/>
                    <a:pt x="4312" y="388"/>
                    <a:pt x="4339" y="388"/>
                  </a:cubicBezTo>
                  <a:cubicBezTo>
                    <a:pt x="4366" y="388"/>
                    <a:pt x="4402" y="378"/>
                    <a:pt x="4438" y="358"/>
                  </a:cubicBezTo>
                  <a:cubicBezTo>
                    <a:pt x="4438" y="348"/>
                    <a:pt x="4448" y="343"/>
                    <a:pt x="4461" y="343"/>
                  </a:cubicBezTo>
                  <a:cubicBezTo>
                    <a:pt x="4475" y="343"/>
                    <a:pt x="4493" y="348"/>
                    <a:pt x="4510" y="358"/>
                  </a:cubicBezTo>
                  <a:cubicBezTo>
                    <a:pt x="4539" y="358"/>
                    <a:pt x="4564" y="351"/>
                    <a:pt x="4586" y="339"/>
                  </a:cubicBezTo>
                  <a:cubicBezTo>
                    <a:pt x="4603" y="328"/>
                    <a:pt x="4612" y="322"/>
                    <a:pt x="4625" y="322"/>
                  </a:cubicBezTo>
                  <a:cubicBezTo>
                    <a:pt x="4638" y="322"/>
                    <a:pt x="4656" y="328"/>
                    <a:pt x="4692" y="339"/>
                  </a:cubicBezTo>
                  <a:cubicBezTo>
                    <a:pt x="4692" y="361"/>
                    <a:pt x="4730" y="361"/>
                    <a:pt x="4764" y="361"/>
                  </a:cubicBezTo>
                  <a:cubicBezTo>
                    <a:pt x="4799" y="350"/>
                    <a:pt x="4909" y="345"/>
                    <a:pt x="5018" y="345"/>
                  </a:cubicBezTo>
                  <a:cubicBezTo>
                    <a:pt x="5136" y="345"/>
                    <a:pt x="5252" y="351"/>
                    <a:pt x="5272" y="361"/>
                  </a:cubicBezTo>
                  <a:cubicBezTo>
                    <a:pt x="5288" y="348"/>
                    <a:pt x="5308" y="341"/>
                    <a:pt x="5330" y="341"/>
                  </a:cubicBezTo>
                  <a:cubicBezTo>
                    <a:pt x="5335" y="341"/>
                    <a:pt x="5339" y="341"/>
                    <a:pt x="5344" y="342"/>
                  </a:cubicBezTo>
                  <a:cubicBezTo>
                    <a:pt x="5357" y="358"/>
                    <a:pt x="5371" y="364"/>
                    <a:pt x="5383" y="364"/>
                  </a:cubicBezTo>
                  <a:cubicBezTo>
                    <a:pt x="5402" y="364"/>
                    <a:pt x="5416" y="347"/>
                    <a:pt x="5416" y="320"/>
                  </a:cubicBezTo>
                  <a:lnTo>
                    <a:pt x="5344" y="320"/>
                  </a:lnTo>
                  <a:cubicBezTo>
                    <a:pt x="5344" y="302"/>
                    <a:pt x="5366" y="292"/>
                    <a:pt x="5390" y="292"/>
                  </a:cubicBezTo>
                  <a:cubicBezTo>
                    <a:pt x="5419" y="292"/>
                    <a:pt x="5452" y="307"/>
                    <a:pt x="5451" y="342"/>
                  </a:cubicBezTo>
                  <a:cubicBezTo>
                    <a:pt x="5469" y="362"/>
                    <a:pt x="5479" y="372"/>
                    <a:pt x="5488" y="372"/>
                  </a:cubicBezTo>
                  <a:cubicBezTo>
                    <a:pt x="5497" y="372"/>
                    <a:pt x="5505" y="362"/>
                    <a:pt x="5523" y="342"/>
                  </a:cubicBezTo>
                  <a:cubicBezTo>
                    <a:pt x="5535" y="322"/>
                    <a:pt x="5556" y="311"/>
                    <a:pt x="5577" y="311"/>
                  </a:cubicBezTo>
                  <a:cubicBezTo>
                    <a:pt x="5599" y="311"/>
                    <a:pt x="5620" y="322"/>
                    <a:pt x="5632" y="342"/>
                  </a:cubicBezTo>
                  <a:cubicBezTo>
                    <a:pt x="5632" y="364"/>
                    <a:pt x="5632" y="375"/>
                    <a:pt x="5637" y="375"/>
                  </a:cubicBezTo>
                  <a:cubicBezTo>
                    <a:pt x="5641" y="375"/>
                    <a:pt x="5650" y="364"/>
                    <a:pt x="5667" y="342"/>
                  </a:cubicBezTo>
                  <a:cubicBezTo>
                    <a:pt x="5709" y="296"/>
                    <a:pt x="5761" y="269"/>
                    <a:pt x="5798" y="269"/>
                  </a:cubicBezTo>
                  <a:cubicBezTo>
                    <a:pt x="5828" y="269"/>
                    <a:pt x="5849" y="286"/>
                    <a:pt x="5849" y="323"/>
                  </a:cubicBezTo>
                  <a:cubicBezTo>
                    <a:pt x="5849" y="359"/>
                    <a:pt x="5880" y="386"/>
                    <a:pt x="5915" y="386"/>
                  </a:cubicBezTo>
                  <a:cubicBezTo>
                    <a:pt x="5917" y="386"/>
                    <a:pt x="5919" y="386"/>
                    <a:pt x="5921" y="386"/>
                  </a:cubicBezTo>
                  <a:cubicBezTo>
                    <a:pt x="5955" y="386"/>
                    <a:pt x="5958" y="364"/>
                    <a:pt x="5958" y="345"/>
                  </a:cubicBezTo>
                  <a:cubicBezTo>
                    <a:pt x="5939" y="323"/>
                    <a:pt x="5939" y="312"/>
                    <a:pt x="5953" y="312"/>
                  </a:cubicBezTo>
                  <a:cubicBezTo>
                    <a:pt x="5967" y="312"/>
                    <a:pt x="5994" y="323"/>
                    <a:pt x="6030" y="345"/>
                  </a:cubicBezTo>
                  <a:cubicBezTo>
                    <a:pt x="6078" y="379"/>
                    <a:pt x="6135" y="395"/>
                    <a:pt x="6191" y="395"/>
                  </a:cubicBezTo>
                  <a:cubicBezTo>
                    <a:pt x="6235" y="395"/>
                    <a:pt x="6278" y="386"/>
                    <a:pt x="6319" y="367"/>
                  </a:cubicBezTo>
                  <a:cubicBezTo>
                    <a:pt x="6391" y="347"/>
                    <a:pt x="6454" y="336"/>
                    <a:pt x="6486" y="336"/>
                  </a:cubicBezTo>
                  <a:cubicBezTo>
                    <a:pt x="6518" y="336"/>
                    <a:pt x="6518" y="347"/>
                    <a:pt x="6463" y="367"/>
                  </a:cubicBezTo>
                  <a:cubicBezTo>
                    <a:pt x="6420" y="391"/>
                    <a:pt x="6403" y="401"/>
                    <a:pt x="6411" y="401"/>
                  </a:cubicBezTo>
                  <a:cubicBezTo>
                    <a:pt x="6416" y="401"/>
                    <a:pt x="6434" y="396"/>
                    <a:pt x="6463" y="389"/>
                  </a:cubicBezTo>
                  <a:lnTo>
                    <a:pt x="6641" y="389"/>
                  </a:lnTo>
                  <a:cubicBezTo>
                    <a:pt x="6679" y="389"/>
                    <a:pt x="6717" y="367"/>
                    <a:pt x="6717" y="348"/>
                  </a:cubicBezTo>
                  <a:cubicBezTo>
                    <a:pt x="6744" y="378"/>
                    <a:pt x="6782" y="393"/>
                    <a:pt x="6819" y="393"/>
                  </a:cubicBezTo>
                  <a:cubicBezTo>
                    <a:pt x="6846" y="393"/>
                    <a:pt x="6872" y="386"/>
                    <a:pt x="6895" y="370"/>
                  </a:cubicBezTo>
                  <a:lnTo>
                    <a:pt x="6967" y="370"/>
                  </a:lnTo>
                  <a:cubicBezTo>
                    <a:pt x="6971" y="370"/>
                    <a:pt x="6975" y="371"/>
                    <a:pt x="6978" y="371"/>
                  </a:cubicBezTo>
                  <a:cubicBezTo>
                    <a:pt x="7002" y="371"/>
                    <a:pt x="7023" y="362"/>
                    <a:pt x="7039" y="348"/>
                  </a:cubicBezTo>
                  <a:cubicBezTo>
                    <a:pt x="7050" y="343"/>
                    <a:pt x="7061" y="340"/>
                    <a:pt x="7072" y="340"/>
                  </a:cubicBezTo>
                  <a:cubicBezTo>
                    <a:pt x="7098" y="340"/>
                    <a:pt x="7125" y="354"/>
                    <a:pt x="7149" y="370"/>
                  </a:cubicBezTo>
                  <a:cubicBezTo>
                    <a:pt x="7174" y="386"/>
                    <a:pt x="7200" y="400"/>
                    <a:pt x="7213" y="400"/>
                  </a:cubicBezTo>
                  <a:cubicBezTo>
                    <a:pt x="7218" y="400"/>
                    <a:pt x="7221" y="397"/>
                    <a:pt x="7221" y="392"/>
                  </a:cubicBezTo>
                  <a:cubicBezTo>
                    <a:pt x="7221" y="370"/>
                    <a:pt x="7293" y="351"/>
                    <a:pt x="7331" y="329"/>
                  </a:cubicBezTo>
                  <a:cubicBezTo>
                    <a:pt x="7341" y="323"/>
                    <a:pt x="7351" y="320"/>
                    <a:pt x="7360" y="320"/>
                  </a:cubicBezTo>
                  <a:cubicBezTo>
                    <a:pt x="7381" y="320"/>
                    <a:pt x="7392" y="336"/>
                    <a:pt x="7365" y="351"/>
                  </a:cubicBezTo>
                  <a:cubicBezTo>
                    <a:pt x="7365" y="370"/>
                    <a:pt x="7365" y="370"/>
                    <a:pt x="7437" y="392"/>
                  </a:cubicBezTo>
                  <a:cubicBezTo>
                    <a:pt x="7475" y="392"/>
                    <a:pt x="7547" y="392"/>
                    <a:pt x="7547" y="373"/>
                  </a:cubicBezTo>
                  <a:cubicBezTo>
                    <a:pt x="7547" y="362"/>
                    <a:pt x="7601" y="357"/>
                    <a:pt x="7660" y="357"/>
                  </a:cubicBezTo>
                  <a:cubicBezTo>
                    <a:pt x="7718" y="357"/>
                    <a:pt x="7781" y="362"/>
                    <a:pt x="7798" y="373"/>
                  </a:cubicBezTo>
                  <a:lnTo>
                    <a:pt x="7873" y="373"/>
                  </a:lnTo>
                  <a:cubicBezTo>
                    <a:pt x="7905" y="373"/>
                    <a:pt x="7940" y="354"/>
                    <a:pt x="7973" y="354"/>
                  </a:cubicBezTo>
                  <a:cubicBezTo>
                    <a:pt x="7975" y="354"/>
                    <a:pt x="7977" y="354"/>
                    <a:pt x="7980" y="354"/>
                  </a:cubicBezTo>
                  <a:cubicBezTo>
                    <a:pt x="8005" y="351"/>
                    <a:pt x="8030" y="345"/>
                    <a:pt x="8052" y="332"/>
                  </a:cubicBezTo>
                  <a:cubicBezTo>
                    <a:pt x="8089" y="332"/>
                    <a:pt x="8124" y="332"/>
                    <a:pt x="8124" y="354"/>
                  </a:cubicBezTo>
                  <a:cubicBezTo>
                    <a:pt x="8143" y="332"/>
                    <a:pt x="8152" y="322"/>
                    <a:pt x="8161" y="322"/>
                  </a:cubicBezTo>
                  <a:cubicBezTo>
                    <a:pt x="8170" y="322"/>
                    <a:pt x="8179" y="332"/>
                    <a:pt x="8196" y="354"/>
                  </a:cubicBezTo>
                  <a:cubicBezTo>
                    <a:pt x="8196" y="375"/>
                    <a:pt x="8196" y="385"/>
                    <a:pt x="8200" y="385"/>
                  </a:cubicBezTo>
                  <a:cubicBezTo>
                    <a:pt x="8205" y="385"/>
                    <a:pt x="8215" y="375"/>
                    <a:pt x="8233" y="354"/>
                  </a:cubicBezTo>
                  <a:cubicBezTo>
                    <a:pt x="8251" y="343"/>
                    <a:pt x="8259" y="338"/>
                    <a:pt x="8268" y="338"/>
                  </a:cubicBezTo>
                  <a:cubicBezTo>
                    <a:pt x="8277" y="338"/>
                    <a:pt x="8287" y="343"/>
                    <a:pt x="8305" y="354"/>
                  </a:cubicBezTo>
                  <a:cubicBezTo>
                    <a:pt x="8305" y="365"/>
                    <a:pt x="8314" y="371"/>
                    <a:pt x="8323" y="371"/>
                  </a:cubicBezTo>
                  <a:cubicBezTo>
                    <a:pt x="8331" y="371"/>
                    <a:pt x="8340" y="365"/>
                    <a:pt x="8340" y="354"/>
                  </a:cubicBezTo>
                  <a:cubicBezTo>
                    <a:pt x="8363" y="329"/>
                    <a:pt x="8415" y="311"/>
                    <a:pt x="8451" y="311"/>
                  </a:cubicBezTo>
                  <a:cubicBezTo>
                    <a:pt x="8472" y="311"/>
                    <a:pt x="8487" y="317"/>
                    <a:pt x="8487" y="332"/>
                  </a:cubicBezTo>
                  <a:cubicBezTo>
                    <a:pt x="8512" y="332"/>
                    <a:pt x="8537" y="326"/>
                    <a:pt x="8559" y="314"/>
                  </a:cubicBezTo>
                  <a:cubicBezTo>
                    <a:pt x="8578" y="293"/>
                    <a:pt x="8588" y="283"/>
                    <a:pt x="8592" y="283"/>
                  </a:cubicBezTo>
                  <a:cubicBezTo>
                    <a:pt x="8596" y="283"/>
                    <a:pt x="8595" y="293"/>
                    <a:pt x="8594" y="314"/>
                  </a:cubicBezTo>
                  <a:cubicBezTo>
                    <a:pt x="8606" y="334"/>
                    <a:pt x="8627" y="344"/>
                    <a:pt x="8649" y="344"/>
                  </a:cubicBezTo>
                  <a:cubicBezTo>
                    <a:pt x="8670" y="344"/>
                    <a:pt x="8691" y="334"/>
                    <a:pt x="8703" y="314"/>
                  </a:cubicBezTo>
                  <a:cubicBezTo>
                    <a:pt x="8714" y="307"/>
                    <a:pt x="8727" y="304"/>
                    <a:pt x="8740" y="304"/>
                  </a:cubicBezTo>
                  <a:cubicBezTo>
                    <a:pt x="8752" y="304"/>
                    <a:pt x="8765" y="307"/>
                    <a:pt x="8776" y="314"/>
                  </a:cubicBezTo>
                  <a:cubicBezTo>
                    <a:pt x="8817" y="326"/>
                    <a:pt x="8907" y="339"/>
                    <a:pt x="8969" y="339"/>
                  </a:cubicBezTo>
                  <a:cubicBezTo>
                    <a:pt x="9014" y="339"/>
                    <a:pt x="9044" y="332"/>
                    <a:pt x="9029" y="314"/>
                  </a:cubicBezTo>
                  <a:lnTo>
                    <a:pt x="9029" y="314"/>
                  </a:lnTo>
                  <a:lnTo>
                    <a:pt x="9101" y="317"/>
                  </a:lnTo>
                  <a:cubicBezTo>
                    <a:pt x="9138" y="326"/>
                    <a:pt x="9164" y="331"/>
                    <a:pt x="9186" y="331"/>
                  </a:cubicBezTo>
                  <a:cubicBezTo>
                    <a:pt x="9209" y="331"/>
                    <a:pt x="9227" y="326"/>
                    <a:pt x="9246" y="317"/>
                  </a:cubicBezTo>
                  <a:lnTo>
                    <a:pt x="9280" y="295"/>
                  </a:lnTo>
                  <a:cubicBezTo>
                    <a:pt x="9280" y="317"/>
                    <a:pt x="9318" y="339"/>
                    <a:pt x="9352" y="339"/>
                  </a:cubicBezTo>
                  <a:cubicBezTo>
                    <a:pt x="9390" y="339"/>
                    <a:pt x="9390" y="339"/>
                    <a:pt x="9390" y="317"/>
                  </a:cubicBezTo>
                  <a:cubicBezTo>
                    <a:pt x="9355" y="295"/>
                    <a:pt x="9390" y="295"/>
                    <a:pt x="9427" y="295"/>
                  </a:cubicBezTo>
                  <a:cubicBezTo>
                    <a:pt x="9462" y="295"/>
                    <a:pt x="9499" y="317"/>
                    <a:pt x="9496" y="339"/>
                  </a:cubicBezTo>
                  <a:lnTo>
                    <a:pt x="9534" y="339"/>
                  </a:lnTo>
                  <a:cubicBezTo>
                    <a:pt x="9534" y="313"/>
                    <a:pt x="9546" y="304"/>
                    <a:pt x="9557" y="304"/>
                  </a:cubicBezTo>
                  <a:cubicBezTo>
                    <a:pt x="9565" y="304"/>
                    <a:pt x="9572" y="309"/>
                    <a:pt x="9572" y="317"/>
                  </a:cubicBezTo>
                  <a:cubicBezTo>
                    <a:pt x="9598" y="333"/>
                    <a:pt x="9628" y="340"/>
                    <a:pt x="9660" y="340"/>
                  </a:cubicBezTo>
                  <a:cubicBezTo>
                    <a:pt x="9666" y="340"/>
                    <a:pt x="9672" y="339"/>
                    <a:pt x="9678" y="339"/>
                  </a:cubicBezTo>
                  <a:cubicBezTo>
                    <a:pt x="9678" y="331"/>
                    <a:pt x="9682" y="329"/>
                    <a:pt x="9686" y="329"/>
                  </a:cubicBezTo>
                  <a:cubicBezTo>
                    <a:pt x="9695" y="329"/>
                    <a:pt x="9703" y="339"/>
                    <a:pt x="9678" y="339"/>
                  </a:cubicBezTo>
                  <a:lnTo>
                    <a:pt x="9678" y="361"/>
                  </a:lnTo>
                  <a:cubicBezTo>
                    <a:pt x="9688" y="366"/>
                    <a:pt x="9695" y="368"/>
                    <a:pt x="9701" y="368"/>
                  </a:cubicBezTo>
                  <a:cubicBezTo>
                    <a:pt x="9714" y="368"/>
                    <a:pt x="9716" y="354"/>
                    <a:pt x="9716" y="339"/>
                  </a:cubicBezTo>
                  <a:lnTo>
                    <a:pt x="9788" y="339"/>
                  </a:lnTo>
                  <a:cubicBezTo>
                    <a:pt x="9822" y="339"/>
                    <a:pt x="9860" y="339"/>
                    <a:pt x="9822" y="320"/>
                  </a:cubicBezTo>
                  <a:cubicBezTo>
                    <a:pt x="9822" y="298"/>
                    <a:pt x="9822" y="276"/>
                    <a:pt x="9860" y="276"/>
                  </a:cubicBezTo>
                  <a:cubicBezTo>
                    <a:pt x="9860" y="270"/>
                    <a:pt x="9864" y="268"/>
                    <a:pt x="9868" y="268"/>
                  </a:cubicBezTo>
                  <a:cubicBezTo>
                    <a:pt x="9877" y="268"/>
                    <a:pt x="9885" y="276"/>
                    <a:pt x="9860" y="276"/>
                  </a:cubicBezTo>
                  <a:cubicBezTo>
                    <a:pt x="9860" y="298"/>
                    <a:pt x="9860" y="320"/>
                    <a:pt x="9894" y="320"/>
                  </a:cubicBezTo>
                  <a:cubicBezTo>
                    <a:pt x="9932" y="320"/>
                    <a:pt x="9932" y="339"/>
                    <a:pt x="9932" y="339"/>
                  </a:cubicBezTo>
                  <a:cubicBezTo>
                    <a:pt x="9916" y="358"/>
                    <a:pt x="9933" y="364"/>
                    <a:pt x="9961" y="364"/>
                  </a:cubicBezTo>
                  <a:cubicBezTo>
                    <a:pt x="9999" y="364"/>
                    <a:pt x="10055" y="353"/>
                    <a:pt x="10076" y="342"/>
                  </a:cubicBezTo>
                  <a:cubicBezTo>
                    <a:pt x="10112" y="320"/>
                    <a:pt x="10140" y="309"/>
                    <a:pt x="10158" y="309"/>
                  </a:cubicBezTo>
                  <a:cubicBezTo>
                    <a:pt x="10176" y="309"/>
                    <a:pt x="10186" y="320"/>
                    <a:pt x="10186" y="342"/>
                  </a:cubicBezTo>
                  <a:cubicBezTo>
                    <a:pt x="10185" y="353"/>
                    <a:pt x="10190" y="358"/>
                    <a:pt x="10199" y="358"/>
                  </a:cubicBezTo>
                  <a:cubicBezTo>
                    <a:pt x="10221" y="358"/>
                    <a:pt x="10267" y="324"/>
                    <a:pt x="10292" y="279"/>
                  </a:cubicBezTo>
                  <a:lnTo>
                    <a:pt x="10330" y="217"/>
                  </a:lnTo>
                  <a:lnTo>
                    <a:pt x="10330" y="279"/>
                  </a:lnTo>
                  <a:cubicBezTo>
                    <a:pt x="10350" y="328"/>
                    <a:pt x="10358" y="349"/>
                    <a:pt x="10383" y="349"/>
                  </a:cubicBezTo>
                  <a:cubicBezTo>
                    <a:pt x="10401" y="349"/>
                    <a:pt x="10428" y="338"/>
                    <a:pt x="10474" y="320"/>
                  </a:cubicBezTo>
                  <a:cubicBezTo>
                    <a:pt x="10509" y="311"/>
                    <a:pt x="10527" y="306"/>
                    <a:pt x="10536" y="306"/>
                  </a:cubicBezTo>
                  <a:cubicBezTo>
                    <a:pt x="10546" y="306"/>
                    <a:pt x="10546" y="312"/>
                    <a:pt x="10546" y="323"/>
                  </a:cubicBezTo>
                  <a:cubicBezTo>
                    <a:pt x="10546" y="342"/>
                    <a:pt x="10581" y="342"/>
                    <a:pt x="10690" y="342"/>
                  </a:cubicBezTo>
                  <a:cubicBezTo>
                    <a:pt x="10720" y="343"/>
                    <a:pt x="10744" y="343"/>
                    <a:pt x="10763" y="343"/>
                  </a:cubicBezTo>
                  <a:cubicBezTo>
                    <a:pt x="10815" y="343"/>
                    <a:pt x="10834" y="339"/>
                    <a:pt x="10834" y="323"/>
                  </a:cubicBezTo>
                  <a:lnTo>
                    <a:pt x="10907" y="323"/>
                  </a:lnTo>
                  <a:cubicBezTo>
                    <a:pt x="10921" y="339"/>
                    <a:pt x="10941" y="346"/>
                    <a:pt x="10957" y="346"/>
                  </a:cubicBezTo>
                  <a:cubicBezTo>
                    <a:pt x="10983" y="346"/>
                    <a:pt x="11002" y="328"/>
                    <a:pt x="10979" y="301"/>
                  </a:cubicBezTo>
                  <a:lnTo>
                    <a:pt x="10979" y="301"/>
                  </a:lnTo>
                  <a:lnTo>
                    <a:pt x="11051" y="304"/>
                  </a:lnTo>
                  <a:lnTo>
                    <a:pt x="11051" y="323"/>
                  </a:lnTo>
                  <a:cubicBezTo>
                    <a:pt x="11051" y="345"/>
                    <a:pt x="11123" y="345"/>
                    <a:pt x="11411" y="345"/>
                  </a:cubicBezTo>
                  <a:cubicBezTo>
                    <a:pt x="11482" y="346"/>
                    <a:pt x="11539" y="346"/>
                    <a:pt x="11585" y="346"/>
                  </a:cubicBezTo>
                  <a:cubicBezTo>
                    <a:pt x="11752" y="346"/>
                    <a:pt x="11775" y="339"/>
                    <a:pt x="11775" y="307"/>
                  </a:cubicBezTo>
                  <a:cubicBezTo>
                    <a:pt x="11793" y="285"/>
                    <a:pt x="11811" y="275"/>
                    <a:pt x="11825" y="275"/>
                  </a:cubicBezTo>
                  <a:cubicBezTo>
                    <a:pt x="11838" y="275"/>
                    <a:pt x="11847" y="285"/>
                    <a:pt x="11847" y="307"/>
                  </a:cubicBezTo>
                  <a:cubicBezTo>
                    <a:pt x="11847" y="321"/>
                    <a:pt x="11864" y="335"/>
                    <a:pt x="11874" y="335"/>
                  </a:cubicBezTo>
                  <a:cubicBezTo>
                    <a:pt x="11878" y="335"/>
                    <a:pt x="11881" y="333"/>
                    <a:pt x="11881" y="326"/>
                  </a:cubicBezTo>
                  <a:cubicBezTo>
                    <a:pt x="11919" y="326"/>
                    <a:pt x="11956" y="336"/>
                    <a:pt x="11991" y="348"/>
                  </a:cubicBezTo>
                  <a:cubicBezTo>
                    <a:pt x="12036" y="367"/>
                    <a:pt x="12069" y="373"/>
                    <a:pt x="12091" y="373"/>
                  </a:cubicBezTo>
                  <a:cubicBezTo>
                    <a:pt x="12122" y="373"/>
                    <a:pt x="12135" y="361"/>
                    <a:pt x="12135" y="348"/>
                  </a:cubicBezTo>
                  <a:cubicBezTo>
                    <a:pt x="12121" y="331"/>
                    <a:pt x="12118" y="325"/>
                    <a:pt x="12123" y="325"/>
                  </a:cubicBezTo>
                  <a:cubicBezTo>
                    <a:pt x="12130" y="325"/>
                    <a:pt x="12151" y="337"/>
                    <a:pt x="12173" y="348"/>
                  </a:cubicBezTo>
                  <a:cubicBezTo>
                    <a:pt x="12197" y="364"/>
                    <a:pt x="12221" y="379"/>
                    <a:pt x="12235" y="379"/>
                  </a:cubicBezTo>
                  <a:cubicBezTo>
                    <a:pt x="12240" y="379"/>
                    <a:pt x="12244" y="377"/>
                    <a:pt x="12245" y="370"/>
                  </a:cubicBezTo>
                  <a:cubicBezTo>
                    <a:pt x="12264" y="359"/>
                    <a:pt x="12343" y="348"/>
                    <a:pt x="12407" y="348"/>
                  </a:cubicBezTo>
                  <a:cubicBezTo>
                    <a:pt x="12455" y="348"/>
                    <a:pt x="12495" y="354"/>
                    <a:pt x="12495" y="373"/>
                  </a:cubicBezTo>
                  <a:lnTo>
                    <a:pt x="12567" y="373"/>
                  </a:lnTo>
                  <a:cubicBezTo>
                    <a:pt x="12567" y="351"/>
                    <a:pt x="12640" y="351"/>
                    <a:pt x="12715" y="351"/>
                  </a:cubicBezTo>
                  <a:cubicBezTo>
                    <a:pt x="12787" y="351"/>
                    <a:pt x="12821" y="351"/>
                    <a:pt x="12821" y="373"/>
                  </a:cubicBezTo>
                  <a:cubicBezTo>
                    <a:pt x="12802" y="384"/>
                    <a:pt x="12802" y="390"/>
                    <a:pt x="12816" y="390"/>
                  </a:cubicBezTo>
                  <a:cubicBezTo>
                    <a:pt x="12830" y="390"/>
                    <a:pt x="12857" y="384"/>
                    <a:pt x="12893" y="373"/>
                  </a:cubicBezTo>
                  <a:cubicBezTo>
                    <a:pt x="12931" y="373"/>
                    <a:pt x="12965" y="332"/>
                    <a:pt x="13003" y="332"/>
                  </a:cubicBezTo>
                  <a:cubicBezTo>
                    <a:pt x="13003" y="311"/>
                    <a:pt x="13041" y="292"/>
                    <a:pt x="13075" y="292"/>
                  </a:cubicBezTo>
                  <a:lnTo>
                    <a:pt x="13075" y="311"/>
                  </a:lnTo>
                  <a:cubicBezTo>
                    <a:pt x="13075" y="332"/>
                    <a:pt x="13075" y="354"/>
                    <a:pt x="13075" y="354"/>
                  </a:cubicBezTo>
                  <a:cubicBezTo>
                    <a:pt x="13110" y="354"/>
                    <a:pt x="13147" y="354"/>
                    <a:pt x="13147" y="332"/>
                  </a:cubicBezTo>
                  <a:cubicBezTo>
                    <a:pt x="13182" y="354"/>
                    <a:pt x="13219" y="354"/>
                    <a:pt x="13291" y="354"/>
                  </a:cubicBezTo>
                  <a:cubicBezTo>
                    <a:pt x="13363" y="354"/>
                    <a:pt x="13436" y="354"/>
                    <a:pt x="13473" y="336"/>
                  </a:cubicBezTo>
                  <a:cubicBezTo>
                    <a:pt x="13490" y="356"/>
                    <a:pt x="13553" y="366"/>
                    <a:pt x="13616" y="366"/>
                  </a:cubicBezTo>
                  <a:cubicBezTo>
                    <a:pt x="13679" y="366"/>
                    <a:pt x="13743" y="356"/>
                    <a:pt x="13761" y="336"/>
                  </a:cubicBezTo>
                  <a:cubicBezTo>
                    <a:pt x="13761" y="325"/>
                    <a:pt x="13771" y="319"/>
                    <a:pt x="13785" y="319"/>
                  </a:cubicBezTo>
                  <a:cubicBezTo>
                    <a:pt x="13798" y="319"/>
                    <a:pt x="13816" y="325"/>
                    <a:pt x="13834" y="336"/>
                  </a:cubicBezTo>
                  <a:cubicBezTo>
                    <a:pt x="13851" y="347"/>
                    <a:pt x="13859" y="352"/>
                    <a:pt x="13868" y="352"/>
                  </a:cubicBezTo>
                  <a:cubicBezTo>
                    <a:pt x="13877" y="352"/>
                    <a:pt x="13887" y="347"/>
                    <a:pt x="13906" y="336"/>
                  </a:cubicBezTo>
                  <a:cubicBezTo>
                    <a:pt x="13917" y="329"/>
                    <a:pt x="13927" y="327"/>
                    <a:pt x="13938" y="327"/>
                  </a:cubicBezTo>
                  <a:cubicBezTo>
                    <a:pt x="13964" y="327"/>
                    <a:pt x="13989" y="342"/>
                    <a:pt x="14015" y="358"/>
                  </a:cubicBezTo>
                  <a:cubicBezTo>
                    <a:pt x="14029" y="381"/>
                    <a:pt x="14054" y="393"/>
                    <a:pt x="14079" y="393"/>
                  </a:cubicBezTo>
                  <a:cubicBezTo>
                    <a:pt x="14094" y="393"/>
                    <a:pt x="14109" y="389"/>
                    <a:pt x="14122" y="379"/>
                  </a:cubicBezTo>
                  <a:cubicBezTo>
                    <a:pt x="14181" y="364"/>
                    <a:pt x="14241" y="358"/>
                    <a:pt x="14304" y="358"/>
                  </a:cubicBezTo>
                  <a:cubicBezTo>
                    <a:pt x="14376" y="339"/>
                    <a:pt x="14410" y="339"/>
                    <a:pt x="14376" y="317"/>
                  </a:cubicBezTo>
                  <a:cubicBezTo>
                    <a:pt x="14376" y="295"/>
                    <a:pt x="14413" y="276"/>
                    <a:pt x="14413" y="276"/>
                  </a:cubicBezTo>
                  <a:cubicBezTo>
                    <a:pt x="14437" y="269"/>
                    <a:pt x="14453" y="266"/>
                    <a:pt x="14463" y="266"/>
                  </a:cubicBezTo>
                  <a:cubicBezTo>
                    <a:pt x="14481" y="266"/>
                    <a:pt x="14473" y="276"/>
                    <a:pt x="14448" y="276"/>
                  </a:cubicBezTo>
                  <a:cubicBezTo>
                    <a:pt x="14376" y="295"/>
                    <a:pt x="14413" y="295"/>
                    <a:pt x="14448" y="317"/>
                  </a:cubicBezTo>
                  <a:cubicBezTo>
                    <a:pt x="14487" y="333"/>
                    <a:pt x="14527" y="340"/>
                    <a:pt x="14568" y="340"/>
                  </a:cubicBezTo>
                  <a:cubicBezTo>
                    <a:pt x="14576" y="340"/>
                    <a:pt x="14584" y="339"/>
                    <a:pt x="14592" y="339"/>
                  </a:cubicBezTo>
                  <a:lnTo>
                    <a:pt x="14736" y="339"/>
                  </a:lnTo>
                  <a:cubicBezTo>
                    <a:pt x="14791" y="350"/>
                    <a:pt x="14827" y="355"/>
                    <a:pt x="14849" y="355"/>
                  </a:cubicBezTo>
                  <a:cubicBezTo>
                    <a:pt x="14872" y="355"/>
                    <a:pt x="14880" y="350"/>
                    <a:pt x="14880" y="339"/>
                  </a:cubicBezTo>
                  <a:cubicBezTo>
                    <a:pt x="14880" y="331"/>
                    <a:pt x="14880" y="325"/>
                    <a:pt x="14880" y="320"/>
                  </a:cubicBezTo>
                  <a:cubicBezTo>
                    <a:pt x="14899" y="341"/>
                    <a:pt x="15012" y="352"/>
                    <a:pt x="15122" y="352"/>
                  </a:cubicBezTo>
                  <a:cubicBezTo>
                    <a:pt x="15229" y="352"/>
                    <a:pt x="15333" y="341"/>
                    <a:pt x="15350" y="320"/>
                  </a:cubicBezTo>
                  <a:cubicBezTo>
                    <a:pt x="15350" y="325"/>
                    <a:pt x="15350" y="333"/>
                    <a:pt x="15350" y="342"/>
                  </a:cubicBezTo>
                  <a:cubicBezTo>
                    <a:pt x="15350" y="364"/>
                    <a:pt x="15388" y="364"/>
                    <a:pt x="15460" y="364"/>
                  </a:cubicBezTo>
                  <a:cubicBezTo>
                    <a:pt x="15492" y="364"/>
                    <a:pt x="15620" y="345"/>
                    <a:pt x="15726" y="345"/>
                  </a:cubicBezTo>
                  <a:cubicBezTo>
                    <a:pt x="15733" y="345"/>
                    <a:pt x="15741" y="345"/>
                    <a:pt x="15748" y="345"/>
                  </a:cubicBezTo>
                  <a:cubicBezTo>
                    <a:pt x="15892" y="345"/>
                    <a:pt x="16002" y="345"/>
                    <a:pt x="16002" y="323"/>
                  </a:cubicBezTo>
                  <a:cubicBezTo>
                    <a:pt x="16037" y="323"/>
                    <a:pt x="16037" y="323"/>
                    <a:pt x="16037" y="345"/>
                  </a:cubicBezTo>
                  <a:cubicBezTo>
                    <a:pt x="16002" y="367"/>
                    <a:pt x="16037" y="367"/>
                    <a:pt x="16074" y="367"/>
                  </a:cubicBezTo>
                  <a:cubicBezTo>
                    <a:pt x="16109" y="367"/>
                    <a:pt x="16109" y="345"/>
                    <a:pt x="16109" y="323"/>
                  </a:cubicBezTo>
                  <a:cubicBezTo>
                    <a:pt x="16109" y="314"/>
                    <a:pt x="16117" y="309"/>
                    <a:pt x="16134" y="309"/>
                  </a:cubicBezTo>
                  <a:cubicBezTo>
                    <a:pt x="16153" y="309"/>
                    <a:pt x="16181" y="315"/>
                    <a:pt x="16218" y="326"/>
                  </a:cubicBezTo>
                  <a:cubicBezTo>
                    <a:pt x="16267" y="336"/>
                    <a:pt x="16318" y="342"/>
                    <a:pt x="16368" y="342"/>
                  </a:cubicBezTo>
                  <a:cubicBezTo>
                    <a:pt x="16415" y="342"/>
                    <a:pt x="16461" y="337"/>
                    <a:pt x="16507" y="326"/>
                  </a:cubicBezTo>
                  <a:cubicBezTo>
                    <a:pt x="16544" y="326"/>
                    <a:pt x="16579" y="326"/>
                    <a:pt x="16579" y="348"/>
                  </a:cubicBezTo>
                  <a:cubicBezTo>
                    <a:pt x="16607" y="364"/>
                    <a:pt x="16638" y="372"/>
                    <a:pt x="16670" y="372"/>
                  </a:cubicBezTo>
                  <a:cubicBezTo>
                    <a:pt x="16701" y="372"/>
                    <a:pt x="16732" y="364"/>
                    <a:pt x="16760" y="348"/>
                  </a:cubicBezTo>
                  <a:cubicBezTo>
                    <a:pt x="16795" y="348"/>
                    <a:pt x="16795" y="348"/>
                    <a:pt x="16795" y="370"/>
                  </a:cubicBezTo>
                  <a:cubicBezTo>
                    <a:pt x="16817" y="381"/>
                    <a:pt x="16825" y="393"/>
                    <a:pt x="16835" y="393"/>
                  </a:cubicBezTo>
                  <a:cubicBezTo>
                    <a:pt x="16843" y="393"/>
                    <a:pt x="16851" y="387"/>
                    <a:pt x="16867" y="370"/>
                  </a:cubicBezTo>
                  <a:cubicBezTo>
                    <a:pt x="16909" y="359"/>
                    <a:pt x="16952" y="354"/>
                    <a:pt x="16994" y="354"/>
                  </a:cubicBezTo>
                  <a:cubicBezTo>
                    <a:pt x="17036" y="354"/>
                    <a:pt x="17079" y="359"/>
                    <a:pt x="17121" y="370"/>
                  </a:cubicBezTo>
                  <a:cubicBezTo>
                    <a:pt x="17155" y="370"/>
                    <a:pt x="17193" y="370"/>
                    <a:pt x="17193" y="351"/>
                  </a:cubicBezTo>
                  <a:lnTo>
                    <a:pt x="17193" y="329"/>
                  </a:lnTo>
                  <a:cubicBezTo>
                    <a:pt x="17210" y="350"/>
                    <a:pt x="17219" y="360"/>
                    <a:pt x="17228" y="360"/>
                  </a:cubicBezTo>
                  <a:cubicBezTo>
                    <a:pt x="17237" y="360"/>
                    <a:pt x="17246" y="350"/>
                    <a:pt x="17265" y="329"/>
                  </a:cubicBezTo>
                  <a:cubicBezTo>
                    <a:pt x="17265" y="318"/>
                    <a:pt x="17274" y="313"/>
                    <a:pt x="17284" y="313"/>
                  </a:cubicBezTo>
                  <a:cubicBezTo>
                    <a:pt x="17293" y="313"/>
                    <a:pt x="17303" y="318"/>
                    <a:pt x="17303" y="329"/>
                  </a:cubicBezTo>
                  <a:cubicBezTo>
                    <a:pt x="17325" y="342"/>
                    <a:pt x="17350" y="348"/>
                    <a:pt x="17375" y="351"/>
                  </a:cubicBezTo>
                  <a:cubicBezTo>
                    <a:pt x="17407" y="351"/>
                    <a:pt x="17567" y="332"/>
                    <a:pt x="17736" y="332"/>
                  </a:cubicBezTo>
                  <a:cubicBezTo>
                    <a:pt x="17748" y="332"/>
                    <a:pt x="17761" y="332"/>
                    <a:pt x="17773" y="332"/>
                  </a:cubicBezTo>
                  <a:cubicBezTo>
                    <a:pt x="18061" y="332"/>
                    <a:pt x="18168" y="332"/>
                    <a:pt x="18168" y="314"/>
                  </a:cubicBezTo>
                  <a:cubicBezTo>
                    <a:pt x="18186" y="303"/>
                    <a:pt x="18196" y="297"/>
                    <a:pt x="18205" y="297"/>
                  </a:cubicBezTo>
                  <a:cubicBezTo>
                    <a:pt x="18214" y="297"/>
                    <a:pt x="18222" y="303"/>
                    <a:pt x="18240" y="314"/>
                  </a:cubicBezTo>
                  <a:cubicBezTo>
                    <a:pt x="18274" y="329"/>
                    <a:pt x="18312" y="336"/>
                    <a:pt x="18349" y="336"/>
                  </a:cubicBezTo>
                  <a:cubicBezTo>
                    <a:pt x="18387" y="336"/>
                    <a:pt x="18421" y="336"/>
                    <a:pt x="18421" y="354"/>
                  </a:cubicBezTo>
                  <a:cubicBezTo>
                    <a:pt x="18437" y="341"/>
                    <a:pt x="18459" y="335"/>
                    <a:pt x="18481" y="335"/>
                  </a:cubicBezTo>
                  <a:cubicBezTo>
                    <a:pt x="18485" y="335"/>
                    <a:pt x="18489" y="335"/>
                    <a:pt x="18493" y="336"/>
                  </a:cubicBezTo>
                  <a:cubicBezTo>
                    <a:pt x="18493" y="345"/>
                    <a:pt x="18503" y="350"/>
                    <a:pt x="18517" y="350"/>
                  </a:cubicBezTo>
                  <a:cubicBezTo>
                    <a:pt x="18530" y="350"/>
                    <a:pt x="18548" y="345"/>
                    <a:pt x="18566" y="336"/>
                  </a:cubicBezTo>
                  <a:cubicBezTo>
                    <a:pt x="18584" y="315"/>
                    <a:pt x="18594" y="305"/>
                    <a:pt x="18598" y="305"/>
                  </a:cubicBezTo>
                  <a:cubicBezTo>
                    <a:pt x="18603" y="305"/>
                    <a:pt x="18603" y="315"/>
                    <a:pt x="18603" y="336"/>
                  </a:cubicBezTo>
                  <a:cubicBezTo>
                    <a:pt x="18603" y="349"/>
                    <a:pt x="18660" y="365"/>
                    <a:pt x="18677" y="365"/>
                  </a:cubicBezTo>
                  <a:cubicBezTo>
                    <a:pt x="18684" y="365"/>
                    <a:pt x="18685" y="363"/>
                    <a:pt x="18675" y="358"/>
                  </a:cubicBezTo>
                  <a:cubicBezTo>
                    <a:pt x="18675" y="336"/>
                    <a:pt x="18747" y="336"/>
                    <a:pt x="18782" y="314"/>
                  </a:cubicBezTo>
                  <a:cubicBezTo>
                    <a:pt x="18819" y="314"/>
                    <a:pt x="18854" y="314"/>
                    <a:pt x="18854" y="336"/>
                  </a:cubicBezTo>
                  <a:cubicBezTo>
                    <a:pt x="18865" y="342"/>
                    <a:pt x="18889" y="345"/>
                    <a:pt x="18918" y="345"/>
                  </a:cubicBezTo>
                  <a:cubicBezTo>
                    <a:pt x="18987" y="345"/>
                    <a:pt x="19083" y="330"/>
                    <a:pt x="19108" y="317"/>
                  </a:cubicBezTo>
                  <a:cubicBezTo>
                    <a:pt x="19108" y="306"/>
                    <a:pt x="19117" y="300"/>
                    <a:pt x="19127" y="300"/>
                  </a:cubicBezTo>
                  <a:cubicBezTo>
                    <a:pt x="19136" y="300"/>
                    <a:pt x="19145" y="306"/>
                    <a:pt x="19145" y="317"/>
                  </a:cubicBezTo>
                  <a:cubicBezTo>
                    <a:pt x="19145" y="336"/>
                    <a:pt x="19180" y="339"/>
                    <a:pt x="19217" y="339"/>
                  </a:cubicBezTo>
                  <a:cubicBezTo>
                    <a:pt x="19228" y="332"/>
                    <a:pt x="19235" y="330"/>
                    <a:pt x="19240" y="330"/>
                  </a:cubicBezTo>
                  <a:cubicBezTo>
                    <a:pt x="19252" y="330"/>
                    <a:pt x="19252" y="344"/>
                    <a:pt x="19252" y="358"/>
                  </a:cubicBezTo>
                  <a:cubicBezTo>
                    <a:pt x="19214" y="379"/>
                    <a:pt x="19252" y="379"/>
                    <a:pt x="19324" y="379"/>
                  </a:cubicBezTo>
                  <a:cubicBezTo>
                    <a:pt x="19353" y="362"/>
                    <a:pt x="19447" y="361"/>
                    <a:pt x="19537" y="361"/>
                  </a:cubicBezTo>
                  <a:cubicBezTo>
                    <a:pt x="19563" y="361"/>
                    <a:pt x="19589" y="361"/>
                    <a:pt x="19612" y="361"/>
                  </a:cubicBezTo>
                  <a:cubicBezTo>
                    <a:pt x="19794" y="361"/>
                    <a:pt x="19832" y="339"/>
                    <a:pt x="19904" y="298"/>
                  </a:cubicBezTo>
                  <a:lnTo>
                    <a:pt x="19941" y="257"/>
                  </a:lnTo>
                  <a:lnTo>
                    <a:pt x="19938" y="298"/>
                  </a:lnTo>
                  <a:cubicBezTo>
                    <a:pt x="19938" y="320"/>
                    <a:pt x="19976" y="361"/>
                    <a:pt x="19976" y="361"/>
                  </a:cubicBezTo>
                  <a:cubicBezTo>
                    <a:pt x="20010" y="361"/>
                    <a:pt x="20010" y="342"/>
                    <a:pt x="20010" y="320"/>
                  </a:cubicBezTo>
                  <a:cubicBezTo>
                    <a:pt x="20010" y="309"/>
                    <a:pt x="20020" y="303"/>
                    <a:pt x="20038" y="303"/>
                  </a:cubicBezTo>
                  <a:cubicBezTo>
                    <a:pt x="20056" y="303"/>
                    <a:pt x="20084" y="309"/>
                    <a:pt x="20120" y="320"/>
                  </a:cubicBezTo>
                  <a:cubicBezTo>
                    <a:pt x="20156" y="331"/>
                    <a:pt x="20183" y="336"/>
                    <a:pt x="20205" y="336"/>
                  </a:cubicBezTo>
                  <a:cubicBezTo>
                    <a:pt x="20227" y="336"/>
                    <a:pt x="20245" y="331"/>
                    <a:pt x="20264" y="320"/>
                  </a:cubicBezTo>
                  <a:cubicBezTo>
                    <a:pt x="20269" y="320"/>
                    <a:pt x="20274" y="319"/>
                    <a:pt x="20279" y="319"/>
                  </a:cubicBezTo>
                  <a:cubicBezTo>
                    <a:pt x="20311" y="319"/>
                    <a:pt x="20344" y="328"/>
                    <a:pt x="20374" y="342"/>
                  </a:cubicBezTo>
                  <a:cubicBezTo>
                    <a:pt x="20408" y="342"/>
                    <a:pt x="20408" y="342"/>
                    <a:pt x="20408" y="323"/>
                  </a:cubicBezTo>
                  <a:cubicBezTo>
                    <a:pt x="20408" y="312"/>
                    <a:pt x="20418" y="307"/>
                    <a:pt x="20431" y="307"/>
                  </a:cubicBezTo>
                  <a:cubicBezTo>
                    <a:pt x="20445" y="307"/>
                    <a:pt x="20463" y="312"/>
                    <a:pt x="20480" y="323"/>
                  </a:cubicBezTo>
                  <a:cubicBezTo>
                    <a:pt x="20503" y="347"/>
                    <a:pt x="20550" y="357"/>
                    <a:pt x="20584" y="357"/>
                  </a:cubicBezTo>
                  <a:cubicBezTo>
                    <a:pt x="20607" y="357"/>
                    <a:pt x="20624" y="353"/>
                    <a:pt x="20624" y="345"/>
                  </a:cubicBezTo>
                  <a:cubicBezTo>
                    <a:pt x="20624" y="323"/>
                    <a:pt x="20662" y="323"/>
                    <a:pt x="20697" y="323"/>
                  </a:cubicBezTo>
                  <a:cubicBezTo>
                    <a:pt x="20703" y="324"/>
                    <a:pt x="20709" y="324"/>
                    <a:pt x="20715" y="324"/>
                  </a:cubicBezTo>
                  <a:cubicBezTo>
                    <a:pt x="20746" y="324"/>
                    <a:pt x="20777" y="317"/>
                    <a:pt x="20806" y="301"/>
                  </a:cubicBezTo>
                  <a:cubicBezTo>
                    <a:pt x="20844" y="304"/>
                    <a:pt x="20878" y="304"/>
                    <a:pt x="20878" y="304"/>
                  </a:cubicBezTo>
                  <a:cubicBezTo>
                    <a:pt x="20916" y="304"/>
                    <a:pt x="20878" y="323"/>
                    <a:pt x="20841" y="323"/>
                  </a:cubicBezTo>
                  <a:lnTo>
                    <a:pt x="20878" y="345"/>
                  </a:lnTo>
                  <a:cubicBezTo>
                    <a:pt x="20950" y="345"/>
                    <a:pt x="20988" y="345"/>
                    <a:pt x="21022" y="323"/>
                  </a:cubicBezTo>
                  <a:cubicBezTo>
                    <a:pt x="21041" y="303"/>
                    <a:pt x="21051" y="293"/>
                    <a:pt x="21055" y="293"/>
                  </a:cubicBezTo>
                  <a:cubicBezTo>
                    <a:pt x="21060" y="293"/>
                    <a:pt x="21060" y="303"/>
                    <a:pt x="21060" y="323"/>
                  </a:cubicBezTo>
                  <a:cubicBezTo>
                    <a:pt x="21060" y="339"/>
                    <a:pt x="21077" y="354"/>
                    <a:pt x="21101" y="354"/>
                  </a:cubicBezTo>
                  <a:cubicBezTo>
                    <a:pt x="21110" y="354"/>
                    <a:pt x="21121" y="351"/>
                    <a:pt x="21132" y="345"/>
                  </a:cubicBezTo>
                  <a:cubicBezTo>
                    <a:pt x="21146" y="328"/>
                    <a:pt x="21161" y="322"/>
                    <a:pt x="21174" y="322"/>
                  </a:cubicBezTo>
                  <a:cubicBezTo>
                    <a:pt x="21191" y="322"/>
                    <a:pt x="21204" y="334"/>
                    <a:pt x="21204" y="345"/>
                  </a:cubicBezTo>
                  <a:cubicBezTo>
                    <a:pt x="21185" y="367"/>
                    <a:pt x="21176" y="378"/>
                    <a:pt x="21189" y="378"/>
                  </a:cubicBezTo>
                  <a:cubicBezTo>
                    <a:pt x="21203" y="378"/>
                    <a:pt x="21239" y="367"/>
                    <a:pt x="21311" y="345"/>
                  </a:cubicBezTo>
                  <a:cubicBezTo>
                    <a:pt x="21316" y="345"/>
                    <a:pt x="21321" y="345"/>
                    <a:pt x="21326" y="345"/>
                  </a:cubicBezTo>
                  <a:cubicBezTo>
                    <a:pt x="21402" y="345"/>
                    <a:pt x="21537" y="326"/>
                    <a:pt x="21637" y="326"/>
                  </a:cubicBezTo>
                  <a:cubicBezTo>
                    <a:pt x="21781" y="326"/>
                    <a:pt x="21853" y="326"/>
                    <a:pt x="21891" y="348"/>
                  </a:cubicBezTo>
                  <a:cubicBezTo>
                    <a:pt x="21891" y="352"/>
                    <a:pt x="21891" y="356"/>
                    <a:pt x="21891" y="360"/>
                  </a:cubicBezTo>
                  <a:lnTo>
                    <a:pt x="21891" y="360"/>
                  </a:lnTo>
                  <a:cubicBezTo>
                    <a:pt x="21898" y="329"/>
                    <a:pt x="21935" y="329"/>
                    <a:pt x="22035" y="329"/>
                  </a:cubicBezTo>
                  <a:cubicBezTo>
                    <a:pt x="22061" y="336"/>
                    <a:pt x="22088" y="340"/>
                    <a:pt x="22116" y="340"/>
                  </a:cubicBezTo>
                  <a:cubicBezTo>
                    <a:pt x="22163" y="340"/>
                    <a:pt x="22209" y="329"/>
                    <a:pt x="22251" y="307"/>
                  </a:cubicBezTo>
                  <a:lnTo>
                    <a:pt x="22179" y="307"/>
                  </a:lnTo>
                  <a:cubicBezTo>
                    <a:pt x="22179" y="284"/>
                    <a:pt x="22191" y="274"/>
                    <a:pt x="22216" y="274"/>
                  </a:cubicBezTo>
                  <a:cubicBezTo>
                    <a:pt x="22234" y="274"/>
                    <a:pt x="22258" y="279"/>
                    <a:pt x="22289" y="289"/>
                  </a:cubicBezTo>
                  <a:cubicBezTo>
                    <a:pt x="22323" y="289"/>
                    <a:pt x="22323" y="307"/>
                    <a:pt x="22323" y="329"/>
                  </a:cubicBezTo>
                  <a:cubicBezTo>
                    <a:pt x="22323" y="351"/>
                    <a:pt x="22357" y="370"/>
                    <a:pt x="22395" y="373"/>
                  </a:cubicBezTo>
                  <a:cubicBezTo>
                    <a:pt x="22433" y="373"/>
                    <a:pt x="22467" y="373"/>
                    <a:pt x="22433" y="351"/>
                  </a:cubicBezTo>
                  <a:cubicBezTo>
                    <a:pt x="22433" y="329"/>
                    <a:pt x="22433" y="329"/>
                    <a:pt x="22467" y="329"/>
                  </a:cubicBezTo>
                  <a:cubicBezTo>
                    <a:pt x="22473" y="330"/>
                    <a:pt x="22480" y="330"/>
                    <a:pt x="22486" y="330"/>
                  </a:cubicBezTo>
                  <a:cubicBezTo>
                    <a:pt x="22517" y="330"/>
                    <a:pt x="22548" y="324"/>
                    <a:pt x="22577" y="311"/>
                  </a:cubicBezTo>
                  <a:cubicBezTo>
                    <a:pt x="22577" y="289"/>
                    <a:pt x="22614" y="289"/>
                    <a:pt x="22649" y="289"/>
                  </a:cubicBezTo>
                  <a:cubicBezTo>
                    <a:pt x="22683" y="304"/>
                    <a:pt x="22721" y="311"/>
                    <a:pt x="22759" y="311"/>
                  </a:cubicBezTo>
                  <a:lnTo>
                    <a:pt x="22755" y="332"/>
                  </a:lnTo>
                  <a:cubicBezTo>
                    <a:pt x="22755" y="351"/>
                    <a:pt x="22793" y="373"/>
                    <a:pt x="22793" y="373"/>
                  </a:cubicBezTo>
                  <a:cubicBezTo>
                    <a:pt x="22828" y="373"/>
                    <a:pt x="22828" y="351"/>
                    <a:pt x="22828" y="351"/>
                  </a:cubicBezTo>
                  <a:cubicBezTo>
                    <a:pt x="22830" y="337"/>
                    <a:pt x="23317" y="335"/>
                    <a:pt x="23607" y="335"/>
                  </a:cubicBezTo>
                  <a:cubicBezTo>
                    <a:pt x="23703" y="335"/>
                    <a:pt x="23778" y="336"/>
                    <a:pt x="23805" y="336"/>
                  </a:cubicBezTo>
                  <a:cubicBezTo>
                    <a:pt x="23841" y="347"/>
                    <a:pt x="23886" y="352"/>
                    <a:pt x="23917" y="352"/>
                  </a:cubicBezTo>
                  <a:cubicBezTo>
                    <a:pt x="23949" y="352"/>
                    <a:pt x="23967" y="347"/>
                    <a:pt x="23949" y="336"/>
                  </a:cubicBezTo>
                  <a:cubicBezTo>
                    <a:pt x="23949" y="317"/>
                    <a:pt x="24131" y="317"/>
                    <a:pt x="24347" y="317"/>
                  </a:cubicBezTo>
                  <a:cubicBezTo>
                    <a:pt x="24416" y="318"/>
                    <a:pt x="24480" y="318"/>
                    <a:pt x="24536" y="318"/>
                  </a:cubicBezTo>
                  <a:cubicBezTo>
                    <a:pt x="24684" y="318"/>
                    <a:pt x="24780" y="314"/>
                    <a:pt x="24780" y="298"/>
                  </a:cubicBezTo>
                  <a:lnTo>
                    <a:pt x="24890" y="298"/>
                  </a:lnTo>
                  <a:cubicBezTo>
                    <a:pt x="24962" y="298"/>
                    <a:pt x="25034" y="279"/>
                    <a:pt x="25068" y="279"/>
                  </a:cubicBezTo>
                  <a:cubicBezTo>
                    <a:pt x="25087" y="268"/>
                    <a:pt x="25106" y="263"/>
                    <a:pt x="25115" y="263"/>
                  </a:cubicBezTo>
                  <a:cubicBezTo>
                    <a:pt x="25125" y="263"/>
                    <a:pt x="25125" y="268"/>
                    <a:pt x="25106" y="279"/>
                  </a:cubicBezTo>
                  <a:cubicBezTo>
                    <a:pt x="25106" y="301"/>
                    <a:pt x="25106" y="320"/>
                    <a:pt x="25140" y="320"/>
                  </a:cubicBezTo>
                  <a:cubicBezTo>
                    <a:pt x="25212" y="320"/>
                    <a:pt x="25212" y="301"/>
                    <a:pt x="25216" y="279"/>
                  </a:cubicBezTo>
                  <a:cubicBezTo>
                    <a:pt x="25216" y="257"/>
                    <a:pt x="25250" y="257"/>
                    <a:pt x="25250" y="257"/>
                  </a:cubicBezTo>
                  <a:cubicBezTo>
                    <a:pt x="25288" y="257"/>
                    <a:pt x="25288" y="257"/>
                    <a:pt x="25288" y="279"/>
                  </a:cubicBezTo>
                  <a:lnTo>
                    <a:pt x="25284" y="323"/>
                  </a:lnTo>
                  <a:lnTo>
                    <a:pt x="25322" y="323"/>
                  </a:lnTo>
                  <a:cubicBezTo>
                    <a:pt x="25322" y="301"/>
                    <a:pt x="25360" y="301"/>
                    <a:pt x="25360" y="301"/>
                  </a:cubicBezTo>
                  <a:cubicBezTo>
                    <a:pt x="25394" y="301"/>
                    <a:pt x="25394" y="301"/>
                    <a:pt x="25394" y="342"/>
                  </a:cubicBezTo>
                  <a:cubicBezTo>
                    <a:pt x="25394" y="364"/>
                    <a:pt x="25403" y="375"/>
                    <a:pt x="25416" y="375"/>
                  </a:cubicBezTo>
                  <a:cubicBezTo>
                    <a:pt x="25429" y="375"/>
                    <a:pt x="25447" y="364"/>
                    <a:pt x="25466" y="342"/>
                  </a:cubicBezTo>
                  <a:lnTo>
                    <a:pt x="25538" y="323"/>
                  </a:lnTo>
                  <a:cubicBezTo>
                    <a:pt x="25550" y="336"/>
                    <a:pt x="25565" y="340"/>
                    <a:pt x="25581" y="340"/>
                  </a:cubicBezTo>
                  <a:cubicBezTo>
                    <a:pt x="25617" y="340"/>
                    <a:pt x="25659" y="316"/>
                    <a:pt x="25682" y="301"/>
                  </a:cubicBezTo>
                  <a:cubicBezTo>
                    <a:pt x="25695" y="323"/>
                    <a:pt x="25716" y="334"/>
                    <a:pt x="25737" y="334"/>
                  </a:cubicBezTo>
                  <a:cubicBezTo>
                    <a:pt x="25758" y="334"/>
                    <a:pt x="25780" y="323"/>
                    <a:pt x="25792" y="301"/>
                  </a:cubicBezTo>
                  <a:cubicBezTo>
                    <a:pt x="25792" y="292"/>
                    <a:pt x="25801" y="287"/>
                    <a:pt x="25814" y="287"/>
                  </a:cubicBezTo>
                  <a:cubicBezTo>
                    <a:pt x="25828" y="287"/>
                    <a:pt x="25846" y="293"/>
                    <a:pt x="25864" y="304"/>
                  </a:cubicBezTo>
                  <a:cubicBezTo>
                    <a:pt x="25899" y="323"/>
                    <a:pt x="25936" y="323"/>
                    <a:pt x="26008" y="323"/>
                  </a:cubicBezTo>
                  <a:cubicBezTo>
                    <a:pt x="26035" y="310"/>
                    <a:pt x="26169" y="306"/>
                    <a:pt x="26349" y="306"/>
                  </a:cubicBezTo>
                  <a:cubicBezTo>
                    <a:pt x="26423" y="306"/>
                    <a:pt x="26504" y="307"/>
                    <a:pt x="26588" y="307"/>
                  </a:cubicBezTo>
                  <a:cubicBezTo>
                    <a:pt x="26911" y="307"/>
                    <a:pt x="27130" y="307"/>
                    <a:pt x="27130" y="289"/>
                  </a:cubicBezTo>
                  <a:cubicBezTo>
                    <a:pt x="27134" y="288"/>
                    <a:pt x="27139" y="288"/>
                    <a:pt x="27143" y="288"/>
                  </a:cubicBezTo>
                  <a:cubicBezTo>
                    <a:pt x="27164" y="288"/>
                    <a:pt x="27184" y="294"/>
                    <a:pt x="27202" y="307"/>
                  </a:cubicBezTo>
                  <a:cubicBezTo>
                    <a:pt x="27201" y="317"/>
                    <a:pt x="27207" y="322"/>
                    <a:pt x="27217" y="322"/>
                  </a:cubicBezTo>
                  <a:cubicBezTo>
                    <a:pt x="27231" y="322"/>
                    <a:pt x="27253" y="312"/>
                    <a:pt x="27274" y="289"/>
                  </a:cubicBezTo>
                  <a:cubicBezTo>
                    <a:pt x="27294" y="276"/>
                    <a:pt x="27303" y="265"/>
                    <a:pt x="27306" y="265"/>
                  </a:cubicBezTo>
                  <a:cubicBezTo>
                    <a:pt x="27309" y="265"/>
                    <a:pt x="27309" y="271"/>
                    <a:pt x="27309" y="289"/>
                  </a:cubicBezTo>
                  <a:cubicBezTo>
                    <a:pt x="27309" y="311"/>
                    <a:pt x="27381" y="311"/>
                    <a:pt x="27525" y="311"/>
                  </a:cubicBezTo>
                  <a:cubicBezTo>
                    <a:pt x="27635" y="311"/>
                    <a:pt x="27779" y="311"/>
                    <a:pt x="27779" y="292"/>
                  </a:cubicBezTo>
                  <a:cubicBezTo>
                    <a:pt x="27815" y="281"/>
                    <a:pt x="27833" y="275"/>
                    <a:pt x="27838" y="275"/>
                  </a:cubicBezTo>
                  <a:cubicBezTo>
                    <a:pt x="27842" y="275"/>
                    <a:pt x="27834" y="281"/>
                    <a:pt x="27817" y="292"/>
                  </a:cubicBezTo>
                  <a:cubicBezTo>
                    <a:pt x="27793" y="317"/>
                    <a:pt x="27854" y="335"/>
                    <a:pt x="27930" y="335"/>
                  </a:cubicBezTo>
                  <a:cubicBezTo>
                    <a:pt x="27976" y="335"/>
                    <a:pt x="28026" y="329"/>
                    <a:pt x="28067" y="314"/>
                  </a:cubicBezTo>
                  <a:cubicBezTo>
                    <a:pt x="28105" y="314"/>
                    <a:pt x="28139" y="314"/>
                    <a:pt x="28139" y="332"/>
                  </a:cubicBezTo>
                  <a:cubicBezTo>
                    <a:pt x="28202" y="332"/>
                    <a:pt x="28262" y="326"/>
                    <a:pt x="28321" y="314"/>
                  </a:cubicBezTo>
                  <a:lnTo>
                    <a:pt x="28575" y="314"/>
                  </a:lnTo>
                  <a:cubicBezTo>
                    <a:pt x="28622" y="314"/>
                    <a:pt x="28672" y="307"/>
                    <a:pt x="28719" y="295"/>
                  </a:cubicBezTo>
                  <a:lnTo>
                    <a:pt x="28754" y="295"/>
                  </a:lnTo>
                  <a:cubicBezTo>
                    <a:pt x="28754" y="314"/>
                    <a:pt x="28935" y="317"/>
                    <a:pt x="29189" y="317"/>
                  </a:cubicBezTo>
                  <a:cubicBezTo>
                    <a:pt x="29440" y="317"/>
                    <a:pt x="29656" y="320"/>
                    <a:pt x="29694" y="339"/>
                  </a:cubicBezTo>
                  <a:cubicBezTo>
                    <a:pt x="29719" y="339"/>
                    <a:pt x="29744" y="332"/>
                    <a:pt x="29766" y="320"/>
                  </a:cubicBezTo>
                  <a:cubicBezTo>
                    <a:pt x="29781" y="296"/>
                    <a:pt x="29806" y="284"/>
                    <a:pt x="29831" y="284"/>
                  </a:cubicBezTo>
                  <a:cubicBezTo>
                    <a:pt x="29846" y="284"/>
                    <a:pt x="29861" y="289"/>
                    <a:pt x="29875" y="298"/>
                  </a:cubicBezTo>
                  <a:cubicBezTo>
                    <a:pt x="29893" y="320"/>
                    <a:pt x="29939" y="331"/>
                    <a:pt x="29985" y="331"/>
                  </a:cubicBezTo>
                  <a:cubicBezTo>
                    <a:pt x="30029" y="331"/>
                    <a:pt x="30073" y="321"/>
                    <a:pt x="30092" y="301"/>
                  </a:cubicBezTo>
                  <a:lnTo>
                    <a:pt x="30092" y="320"/>
                  </a:lnTo>
                  <a:cubicBezTo>
                    <a:pt x="30105" y="337"/>
                    <a:pt x="30130" y="344"/>
                    <a:pt x="30157" y="344"/>
                  </a:cubicBezTo>
                  <a:cubicBezTo>
                    <a:pt x="30200" y="344"/>
                    <a:pt x="30249" y="326"/>
                    <a:pt x="30270" y="301"/>
                  </a:cubicBezTo>
                  <a:cubicBezTo>
                    <a:pt x="30297" y="317"/>
                    <a:pt x="30322" y="331"/>
                    <a:pt x="30348" y="331"/>
                  </a:cubicBezTo>
                  <a:cubicBezTo>
                    <a:pt x="30359" y="331"/>
                    <a:pt x="30369" y="328"/>
                    <a:pt x="30380" y="323"/>
                  </a:cubicBezTo>
                  <a:cubicBezTo>
                    <a:pt x="30418" y="323"/>
                    <a:pt x="30418" y="323"/>
                    <a:pt x="30414" y="364"/>
                  </a:cubicBezTo>
                  <a:cubicBezTo>
                    <a:pt x="30414" y="386"/>
                    <a:pt x="30414" y="405"/>
                    <a:pt x="30452" y="405"/>
                  </a:cubicBezTo>
                  <a:cubicBezTo>
                    <a:pt x="30487" y="405"/>
                    <a:pt x="30487" y="386"/>
                    <a:pt x="30487" y="364"/>
                  </a:cubicBezTo>
                  <a:lnTo>
                    <a:pt x="30559" y="364"/>
                  </a:lnTo>
                  <a:cubicBezTo>
                    <a:pt x="30559" y="364"/>
                    <a:pt x="30596" y="364"/>
                    <a:pt x="30596" y="345"/>
                  </a:cubicBezTo>
                  <a:cubicBezTo>
                    <a:pt x="30596" y="323"/>
                    <a:pt x="30634" y="323"/>
                    <a:pt x="30668" y="323"/>
                  </a:cubicBezTo>
                  <a:cubicBezTo>
                    <a:pt x="30668" y="330"/>
                    <a:pt x="30672" y="332"/>
                    <a:pt x="30675" y="332"/>
                  </a:cubicBezTo>
                  <a:cubicBezTo>
                    <a:pt x="30684" y="332"/>
                    <a:pt x="30695" y="317"/>
                    <a:pt x="30668" y="301"/>
                  </a:cubicBezTo>
                  <a:cubicBezTo>
                    <a:pt x="30668" y="282"/>
                    <a:pt x="30668" y="260"/>
                    <a:pt x="30706" y="260"/>
                  </a:cubicBezTo>
                  <a:lnTo>
                    <a:pt x="30706" y="220"/>
                  </a:lnTo>
                  <a:cubicBezTo>
                    <a:pt x="30706" y="176"/>
                    <a:pt x="30706" y="157"/>
                    <a:pt x="30634" y="135"/>
                  </a:cubicBezTo>
                  <a:cubicBezTo>
                    <a:pt x="30551" y="122"/>
                    <a:pt x="30480" y="110"/>
                    <a:pt x="30435" y="110"/>
                  </a:cubicBezTo>
                  <a:cubicBezTo>
                    <a:pt x="30402" y="110"/>
                    <a:pt x="30383" y="117"/>
                    <a:pt x="30383" y="135"/>
                  </a:cubicBezTo>
                  <a:cubicBezTo>
                    <a:pt x="30361" y="148"/>
                    <a:pt x="30336" y="154"/>
                    <a:pt x="30311" y="154"/>
                  </a:cubicBezTo>
                  <a:cubicBezTo>
                    <a:pt x="30286" y="154"/>
                    <a:pt x="30261" y="144"/>
                    <a:pt x="30239" y="135"/>
                  </a:cubicBezTo>
                  <a:cubicBezTo>
                    <a:pt x="30239" y="113"/>
                    <a:pt x="30095" y="113"/>
                    <a:pt x="29913" y="110"/>
                  </a:cubicBezTo>
                  <a:cubicBezTo>
                    <a:pt x="29697" y="110"/>
                    <a:pt x="29587" y="110"/>
                    <a:pt x="29553" y="88"/>
                  </a:cubicBezTo>
                  <a:cubicBezTo>
                    <a:pt x="29531" y="76"/>
                    <a:pt x="29506" y="69"/>
                    <a:pt x="29481" y="66"/>
                  </a:cubicBezTo>
                  <a:cubicBezTo>
                    <a:pt x="29481" y="88"/>
                    <a:pt x="29264" y="88"/>
                    <a:pt x="29011" y="88"/>
                  </a:cubicBezTo>
                  <a:cubicBezTo>
                    <a:pt x="28937" y="87"/>
                    <a:pt x="28864" y="86"/>
                    <a:pt x="28797" y="86"/>
                  </a:cubicBezTo>
                  <a:cubicBezTo>
                    <a:pt x="28632" y="86"/>
                    <a:pt x="28505" y="90"/>
                    <a:pt x="28503" y="104"/>
                  </a:cubicBezTo>
                  <a:lnTo>
                    <a:pt x="28431" y="104"/>
                  </a:lnTo>
                  <a:cubicBezTo>
                    <a:pt x="28431" y="85"/>
                    <a:pt x="28359" y="85"/>
                    <a:pt x="28287" y="85"/>
                  </a:cubicBezTo>
                  <a:cubicBezTo>
                    <a:pt x="28240" y="97"/>
                    <a:pt x="28193" y="104"/>
                    <a:pt x="28142" y="104"/>
                  </a:cubicBezTo>
                  <a:cubicBezTo>
                    <a:pt x="28142" y="82"/>
                    <a:pt x="28108" y="82"/>
                    <a:pt x="28036" y="82"/>
                  </a:cubicBezTo>
                  <a:cubicBezTo>
                    <a:pt x="27964" y="82"/>
                    <a:pt x="27926" y="82"/>
                    <a:pt x="27926" y="104"/>
                  </a:cubicBezTo>
                  <a:cubicBezTo>
                    <a:pt x="27795" y="104"/>
                    <a:pt x="27660" y="97"/>
                    <a:pt x="27528" y="79"/>
                  </a:cubicBezTo>
                  <a:cubicBezTo>
                    <a:pt x="27518" y="73"/>
                    <a:pt x="27508" y="71"/>
                    <a:pt x="27498" y="71"/>
                  </a:cubicBezTo>
                  <a:cubicBezTo>
                    <a:pt x="27472" y="71"/>
                    <a:pt x="27446" y="85"/>
                    <a:pt x="27422" y="101"/>
                  </a:cubicBezTo>
                  <a:cubicBezTo>
                    <a:pt x="27419" y="123"/>
                    <a:pt x="27384" y="141"/>
                    <a:pt x="27346" y="141"/>
                  </a:cubicBezTo>
                  <a:lnTo>
                    <a:pt x="27346" y="101"/>
                  </a:lnTo>
                  <a:cubicBezTo>
                    <a:pt x="27384" y="79"/>
                    <a:pt x="27384" y="79"/>
                    <a:pt x="27312" y="79"/>
                  </a:cubicBezTo>
                  <a:lnTo>
                    <a:pt x="27240" y="79"/>
                  </a:lnTo>
                  <a:cubicBezTo>
                    <a:pt x="27240" y="96"/>
                    <a:pt x="27130" y="98"/>
                    <a:pt x="26963" y="98"/>
                  </a:cubicBezTo>
                  <a:cubicBezTo>
                    <a:pt x="26916" y="98"/>
                    <a:pt x="26863" y="97"/>
                    <a:pt x="26807" y="97"/>
                  </a:cubicBezTo>
                  <a:cubicBezTo>
                    <a:pt x="26482" y="97"/>
                    <a:pt x="26372" y="97"/>
                    <a:pt x="26372" y="116"/>
                  </a:cubicBezTo>
                  <a:cubicBezTo>
                    <a:pt x="26372" y="127"/>
                    <a:pt x="26363" y="133"/>
                    <a:pt x="26341" y="133"/>
                  </a:cubicBezTo>
                  <a:cubicBezTo>
                    <a:pt x="26319" y="133"/>
                    <a:pt x="26283" y="127"/>
                    <a:pt x="26228" y="116"/>
                  </a:cubicBezTo>
                  <a:cubicBezTo>
                    <a:pt x="26088" y="76"/>
                    <a:pt x="26039" y="61"/>
                    <a:pt x="26012" y="61"/>
                  </a:cubicBezTo>
                  <a:cubicBezTo>
                    <a:pt x="25997" y="61"/>
                    <a:pt x="25989" y="66"/>
                    <a:pt x="25977" y="72"/>
                  </a:cubicBezTo>
                  <a:cubicBezTo>
                    <a:pt x="26011" y="72"/>
                    <a:pt x="26011" y="94"/>
                    <a:pt x="26011" y="116"/>
                  </a:cubicBezTo>
                  <a:cubicBezTo>
                    <a:pt x="26011" y="137"/>
                    <a:pt x="26002" y="147"/>
                    <a:pt x="25988" y="147"/>
                  </a:cubicBezTo>
                  <a:cubicBezTo>
                    <a:pt x="25975" y="147"/>
                    <a:pt x="25957" y="137"/>
                    <a:pt x="25939" y="116"/>
                  </a:cubicBezTo>
                  <a:cubicBezTo>
                    <a:pt x="25939" y="99"/>
                    <a:pt x="25851" y="91"/>
                    <a:pt x="25744" y="91"/>
                  </a:cubicBezTo>
                  <a:cubicBezTo>
                    <a:pt x="25585" y="91"/>
                    <a:pt x="25382" y="108"/>
                    <a:pt x="25360" y="132"/>
                  </a:cubicBezTo>
                  <a:lnTo>
                    <a:pt x="25360" y="113"/>
                  </a:lnTo>
                  <a:cubicBezTo>
                    <a:pt x="25360" y="91"/>
                    <a:pt x="25325" y="91"/>
                    <a:pt x="25181" y="91"/>
                  </a:cubicBezTo>
                  <a:lnTo>
                    <a:pt x="25071" y="91"/>
                  </a:lnTo>
                  <a:cubicBezTo>
                    <a:pt x="25071" y="108"/>
                    <a:pt x="25035" y="114"/>
                    <a:pt x="24993" y="114"/>
                  </a:cubicBezTo>
                  <a:cubicBezTo>
                    <a:pt x="24931" y="114"/>
                    <a:pt x="24855" y="101"/>
                    <a:pt x="24855" y="88"/>
                  </a:cubicBezTo>
                  <a:cubicBezTo>
                    <a:pt x="24821" y="69"/>
                    <a:pt x="24821" y="69"/>
                    <a:pt x="24749" y="69"/>
                  </a:cubicBezTo>
                  <a:cubicBezTo>
                    <a:pt x="24704" y="86"/>
                    <a:pt x="24647" y="92"/>
                    <a:pt x="24595" y="92"/>
                  </a:cubicBezTo>
                  <a:cubicBezTo>
                    <a:pt x="24521" y="92"/>
                    <a:pt x="24457" y="79"/>
                    <a:pt x="24457" y="66"/>
                  </a:cubicBezTo>
                  <a:lnTo>
                    <a:pt x="24385" y="66"/>
                  </a:lnTo>
                  <a:cubicBezTo>
                    <a:pt x="24348" y="82"/>
                    <a:pt x="24307" y="89"/>
                    <a:pt x="24265" y="89"/>
                  </a:cubicBezTo>
                  <a:cubicBezTo>
                    <a:pt x="24257" y="89"/>
                    <a:pt x="24249" y="89"/>
                    <a:pt x="24241" y="88"/>
                  </a:cubicBezTo>
                  <a:cubicBezTo>
                    <a:pt x="24212" y="87"/>
                    <a:pt x="24188" y="87"/>
                    <a:pt x="24169" y="87"/>
                  </a:cubicBezTo>
                  <a:cubicBezTo>
                    <a:pt x="24119" y="87"/>
                    <a:pt x="24107" y="91"/>
                    <a:pt x="24134" y="107"/>
                  </a:cubicBezTo>
                  <a:cubicBezTo>
                    <a:pt x="24131" y="129"/>
                    <a:pt x="24131" y="148"/>
                    <a:pt x="24097" y="148"/>
                  </a:cubicBezTo>
                  <a:lnTo>
                    <a:pt x="24097" y="129"/>
                  </a:lnTo>
                  <a:cubicBezTo>
                    <a:pt x="24097" y="107"/>
                    <a:pt x="23987" y="107"/>
                    <a:pt x="23843" y="107"/>
                  </a:cubicBezTo>
                  <a:cubicBezTo>
                    <a:pt x="23664" y="104"/>
                    <a:pt x="23592" y="104"/>
                    <a:pt x="23555" y="85"/>
                  </a:cubicBezTo>
                  <a:lnTo>
                    <a:pt x="23520" y="104"/>
                  </a:lnTo>
                  <a:cubicBezTo>
                    <a:pt x="23501" y="115"/>
                    <a:pt x="23483" y="120"/>
                    <a:pt x="23468" y="120"/>
                  </a:cubicBezTo>
                  <a:cubicBezTo>
                    <a:pt x="23454" y="120"/>
                    <a:pt x="23445" y="115"/>
                    <a:pt x="23445" y="104"/>
                  </a:cubicBezTo>
                  <a:cubicBezTo>
                    <a:pt x="23428" y="93"/>
                    <a:pt x="23383" y="87"/>
                    <a:pt x="23334" y="87"/>
                  </a:cubicBezTo>
                  <a:cubicBezTo>
                    <a:pt x="23284" y="87"/>
                    <a:pt x="23230" y="93"/>
                    <a:pt x="23194" y="104"/>
                  </a:cubicBezTo>
                  <a:lnTo>
                    <a:pt x="23122" y="104"/>
                  </a:lnTo>
                  <a:cubicBezTo>
                    <a:pt x="23103" y="81"/>
                    <a:pt x="23066" y="70"/>
                    <a:pt x="23029" y="70"/>
                  </a:cubicBezTo>
                  <a:cubicBezTo>
                    <a:pt x="22994" y="70"/>
                    <a:pt x="22959" y="81"/>
                    <a:pt x="22940" y="101"/>
                  </a:cubicBezTo>
                  <a:cubicBezTo>
                    <a:pt x="22940" y="82"/>
                    <a:pt x="22906" y="82"/>
                    <a:pt x="22868" y="82"/>
                  </a:cubicBezTo>
                  <a:cubicBezTo>
                    <a:pt x="22834" y="91"/>
                    <a:pt x="22782" y="96"/>
                    <a:pt x="22738" y="96"/>
                  </a:cubicBezTo>
                  <a:cubicBezTo>
                    <a:pt x="22691" y="96"/>
                    <a:pt x="22652" y="90"/>
                    <a:pt x="22652" y="79"/>
                  </a:cubicBezTo>
                  <a:lnTo>
                    <a:pt x="22614" y="79"/>
                  </a:lnTo>
                  <a:cubicBezTo>
                    <a:pt x="22588" y="94"/>
                    <a:pt x="22558" y="101"/>
                    <a:pt x="22526" y="101"/>
                  </a:cubicBezTo>
                  <a:cubicBezTo>
                    <a:pt x="22520" y="101"/>
                    <a:pt x="22514" y="101"/>
                    <a:pt x="22508" y="101"/>
                  </a:cubicBezTo>
                  <a:cubicBezTo>
                    <a:pt x="22502" y="100"/>
                    <a:pt x="22495" y="100"/>
                    <a:pt x="22489" y="100"/>
                  </a:cubicBezTo>
                  <a:cubicBezTo>
                    <a:pt x="22458" y="100"/>
                    <a:pt x="22427" y="106"/>
                    <a:pt x="22398" y="119"/>
                  </a:cubicBezTo>
                  <a:cubicBezTo>
                    <a:pt x="22376" y="132"/>
                    <a:pt x="22351" y="141"/>
                    <a:pt x="22326" y="141"/>
                  </a:cubicBezTo>
                  <a:cubicBezTo>
                    <a:pt x="22289" y="141"/>
                    <a:pt x="22326" y="119"/>
                    <a:pt x="22364" y="101"/>
                  </a:cubicBezTo>
                  <a:cubicBezTo>
                    <a:pt x="22394" y="91"/>
                    <a:pt x="22392" y="86"/>
                    <a:pt x="22371" y="86"/>
                  </a:cubicBezTo>
                  <a:cubicBezTo>
                    <a:pt x="22343" y="86"/>
                    <a:pt x="22280" y="96"/>
                    <a:pt x="22216" y="119"/>
                  </a:cubicBezTo>
                  <a:cubicBezTo>
                    <a:pt x="22163" y="140"/>
                    <a:pt x="22137" y="150"/>
                    <a:pt x="22132" y="150"/>
                  </a:cubicBezTo>
                  <a:cubicBezTo>
                    <a:pt x="22128" y="150"/>
                    <a:pt x="22146" y="140"/>
                    <a:pt x="22182" y="119"/>
                  </a:cubicBezTo>
                  <a:cubicBezTo>
                    <a:pt x="22208" y="106"/>
                    <a:pt x="22233" y="91"/>
                    <a:pt x="22221" y="91"/>
                  </a:cubicBezTo>
                  <a:cubicBezTo>
                    <a:pt x="22215" y="91"/>
                    <a:pt x="22203" y="94"/>
                    <a:pt x="22182" y="101"/>
                  </a:cubicBezTo>
                  <a:cubicBezTo>
                    <a:pt x="22182" y="101"/>
                    <a:pt x="22178" y="100"/>
                    <a:pt x="22173" y="100"/>
                  </a:cubicBezTo>
                  <a:cubicBezTo>
                    <a:pt x="22154" y="100"/>
                    <a:pt x="22110" y="102"/>
                    <a:pt x="22110" y="119"/>
                  </a:cubicBezTo>
                  <a:lnTo>
                    <a:pt x="22000" y="119"/>
                  </a:lnTo>
                  <a:cubicBezTo>
                    <a:pt x="21953" y="104"/>
                    <a:pt x="21906" y="97"/>
                    <a:pt x="21856" y="97"/>
                  </a:cubicBezTo>
                  <a:cubicBezTo>
                    <a:pt x="21839" y="108"/>
                    <a:pt x="21830" y="114"/>
                    <a:pt x="21821" y="114"/>
                  </a:cubicBezTo>
                  <a:cubicBezTo>
                    <a:pt x="21812" y="114"/>
                    <a:pt x="21803" y="108"/>
                    <a:pt x="21784" y="97"/>
                  </a:cubicBezTo>
                  <a:cubicBezTo>
                    <a:pt x="21784" y="88"/>
                    <a:pt x="21778" y="83"/>
                    <a:pt x="21771" y="83"/>
                  </a:cubicBezTo>
                  <a:cubicBezTo>
                    <a:pt x="21761" y="83"/>
                    <a:pt x="21750" y="94"/>
                    <a:pt x="21750" y="119"/>
                  </a:cubicBezTo>
                  <a:cubicBezTo>
                    <a:pt x="21733" y="128"/>
                    <a:pt x="21715" y="133"/>
                    <a:pt x="21697" y="133"/>
                  </a:cubicBezTo>
                  <a:cubicBezTo>
                    <a:pt x="21677" y="133"/>
                    <a:pt x="21658" y="128"/>
                    <a:pt x="21640" y="116"/>
                  </a:cubicBezTo>
                  <a:cubicBezTo>
                    <a:pt x="21640" y="93"/>
                    <a:pt x="21628" y="83"/>
                    <a:pt x="21619" y="83"/>
                  </a:cubicBezTo>
                  <a:cubicBezTo>
                    <a:pt x="21612" y="83"/>
                    <a:pt x="21605" y="88"/>
                    <a:pt x="21605" y="97"/>
                  </a:cubicBezTo>
                  <a:cubicBezTo>
                    <a:pt x="21583" y="110"/>
                    <a:pt x="21558" y="116"/>
                    <a:pt x="21530" y="116"/>
                  </a:cubicBezTo>
                  <a:cubicBezTo>
                    <a:pt x="21533" y="97"/>
                    <a:pt x="21207" y="94"/>
                    <a:pt x="20881" y="94"/>
                  </a:cubicBezTo>
                  <a:cubicBezTo>
                    <a:pt x="20847" y="94"/>
                    <a:pt x="20809" y="113"/>
                    <a:pt x="20809" y="135"/>
                  </a:cubicBezTo>
                  <a:cubicBezTo>
                    <a:pt x="20809" y="153"/>
                    <a:pt x="20809" y="159"/>
                    <a:pt x="20806" y="159"/>
                  </a:cubicBezTo>
                  <a:cubicBezTo>
                    <a:pt x="20802" y="159"/>
                    <a:pt x="20793" y="148"/>
                    <a:pt x="20772" y="135"/>
                  </a:cubicBezTo>
                  <a:cubicBezTo>
                    <a:pt x="20755" y="104"/>
                    <a:pt x="20728" y="88"/>
                    <a:pt x="20710" y="88"/>
                  </a:cubicBezTo>
                  <a:cubicBezTo>
                    <a:pt x="20692" y="88"/>
                    <a:pt x="20682" y="104"/>
                    <a:pt x="20700" y="135"/>
                  </a:cubicBezTo>
                  <a:cubicBezTo>
                    <a:pt x="20718" y="155"/>
                    <a:pt x="20728" y="166"/>
                    <a:pt x="20724" y="166"/>
                  </a:cubicBezTo>
                  <a:cubicBezTo>
                    <a:pt x="20719" y="166"/>
                    <a:pt x="20701" y="155"/>
                    <a:pt x="20665" y="135"/>
                  </a:cubicBezTo>
                  <a:cubicBezTo>
                    <a:pt x="20646" y="124"/>
                    <a:pt x="20637" y="119"/>
                    <a:pt x="20628" y="119"/>
                  </a:cubicBezTo>
                  <a:cubicBezTo>
                    <a:pt x="20619" y="119"/>
                    <a:pt x="20610" y="124"/>
                    <a:pt x="20593" y="135"/>
                  </a:cubicBezTo>
                  <a:cubicBezTo>
                    <a:pt x="20593" y="144"/>
                    <a:pt x="20584" y="149"/>
                    <a:pt x="20574" y="149"/>
                  </a:cubicBezTo>
                  <a:cubicBezTo>
                    <a:pt x="20565" y="149"/>
                    <a:pt x="20556" y="144"/>
                    <a:pt x="20556" y="135"/>
                  </a:cubicBezTo>
                  <a:cubicBezTo>
                    <a:pt x="20531" y="120"/>
                    <a:pt x="20505" y="104"/>
                    <a:pt x="20492" y="104"/>
                  </a:cubicBezTo>
                  <a:cubicBezTo>
                    <a:pt x="20487" y="104"/>
                    <a:pt x="20483" y="107"/>
                    <a:pt x="20483" y="113"/>
                  </a:cubicBezTo>
                  <a:cubicBezTo>
                    <a:pt x="20458" y="113"/>
                    <a:pt x="20433" y="104"/>
                    <a:pt x="20411" y="91"/>
                  </a:cubicBezTo>
                  <a:cubicBezTo>
                    <a:pt x="20401" y="86"/>
                    <a:pt x="20391" y="83"/>
                    <a:pt x="20381" y="83"/>
                  </a:cubicBezTo>
                  <a:cubicBezTo>
                    <a:pt x="20356" y="83"/>
                    <a:pt x="20329" y="97"/>
                    <a:pt x="20305" y="113"/>
                  </a:cubicBezTo>
                  <a:cubicBezTo>
                    <a:pt x="20250" y="133"/>
                    <a:pt x="20213" y="144"/>
                    <a:pt x="20195" y="144"/>
                  </a:cubicBezTo>
                  <a:cubicBezTo>
                    <a:pt x="20176" y="144"/>
                    <a:pt x="20176" y="133"/>
                    <a:pt x="20195" y="113"/>
                  </a:cubicBezTo>
                  <a:cubicBezTo>
                    <a:pt x="20210" y="96"/>
                    <a:pt x="20191" y="89"/>
                    <a:pt x="20161" y="89"/>
                  </a:cubicBezTo>
                  <a:cubicBezTo>
                    <a:pt x="20114" y="89"/>
                    <a:pt x="20036" y="107"/>
                    <a:pt x="20013" y="132"/>
                  </a:cubicBezTo>
                  <a:cubicBezTo>
                    <a:pt x="19991" y="156"/>
                    <a:pt x="19983" y="166"/>
                    <a:pt x="19980" y="166"/>
                  </a:cubicBezTo>
                  <a:cubicBezTo>
                    <a:pt x="19978" y="166"/>
                    <a:pt x="19979" y="161"/>
                    <a:pt x="19979" y="154"/>
                  </a:cubicBezTo>
                  <a:cubicBezTo>
                    <a:pt x="19979" y="132"/>
                    <a:pt x="19941" y="132"/>
                    <a:pt x="19941" y="132"/>
                  </a:cubicBezTo>
                  <a:cubicBezTo>
                    <a:pt x="19907" y="132"/>
                    <a:pt x="19869" y="132"/>
                    <a:pt x="19869" y="110"/>
                  </a:cubicBezTo>
                  <a:cubicBezTo>
                    <a:pt x="19832" y="113"/>
                    <a:pt x="19797" y="119"/>
                    <a:pt x="19763" y="132"/>
                  </a:cubicBezTo>
                  <a:cubicBezTo>
                    <a:pt x="19735" y="147"/>
                    <a:pt x="19702" y="154"/>
                    <a:pt x="19670" y="154"/>
                  </a:cubicBezTo>
                  <a:cubicBezTo>
                    <a:pt x="19617" y="154"/>
                    <a:pt x="19567" y="135"/>
                    <a:pt x="19543" y="110"/>
                  </a:cubicBezTo>
                  <a:lnTo>
                    <a:pt x="19471" y="129"/>
                  </a:lnTo>
                  <a:cubicBezTo>
                    <a:pt x="19450" y="156"/>
                    <a:pt x="19428" y="173"/>
                    <a:pt x="19414" y="173"/>
                  </a:cubicBezTo>
                  <a:cubicBezTo>
                    <a:pt x="19405" y="173"/>
                    <a:pt x="19399" y="166"/>
                    <a:pt x="19399" y="151"/>
                  </a:cubicBezTo>
                  <a:cubicBezTo>
                    <a:pt x="19399" y="142"/>
                    <a:pt x="19399" y="134"/>
                    <a:pt x="19399" y="129"/>
                  </a:cubicBezTo>
                  <a:cubicBezTo>
                    <a:pt x="19386" y="144"/>
                    <a:pt x="19356" y="151"/>
                    <a:pt x="19325" y="151"/>
                  </a:cubicBezTo>
                  <a:cubicBezTo>
                    <a:pt x="19275" y="151"/>
                    <a:pt x="19221" y="134"/>
                    <a:pt x="19221" y="107"/>
                  </a:cubicBezTo>
                  <a:cubicBezTo>
                    <a:pt x="19221" y="88"/>
                    <a:pt x="19221" y="88"/>
                    <a:pt x="19183" y="88"/>
                  </a:cubicBezTo>
                  <a:lnTo>
                    <a:pt x="19183" y="107"/>
                  </a:lnTo>
                  <a:cubicBezTo>
                    <a:pt x="19183" y="129"/>
                    <a:pt x="19183" y="151"/>
                    <a:pt x="19148" y="151"/>
                  </a:cubicBezTo>
                  <a:cubicBezTo>
                    <a:pt x="19111" y="151"/>
                    <a:pt x="19073" y="148"/>
                    <a:pt x="19076" y="129"/>
                  </a:cubicBezTo>
                  <a:cubicBezTo>
                    <a:pt x="19050" y="113"/>
                    <a:pt x="19025" y="98"/>
                    <a:pt x="19012" y="98"/>
                  </a:cubicBezTo>
                  <a:cubicBezTo>
                    <a:pt x="19007" y="98"/>
                    <a:pt x="19004" y="100"/>
                    <a:pt x="19004" y="107"/>
                  </a:cubicBezTo>
                  <a:cubicBezTo>
                    <a:pt x="18976" y="107"/>
                    <a:pt x="18954" y="97"/>
                    <a:pt x="18932" y="85"/>
                  </a:cubicBezTo>
                  <a:lnTo>
                    <a:pt x="18785" y="85"/>
                  </a:lnTo>
                  <a:cubicBezTo>
                    <a:pt x="18768" y="96"/>
                    <a:pt x="18741" y="101"/>
                    <a:pt x="18719" y="101"/>
                  </a:cubicBezTo>
                  <a:cubicBezTo>
                    <a:pt x="18696" y="101"/>
                    <a:pt x="18678" y="96"/>
                    <a:pt x="18678" y="85"/>
                  </a:cubicBezTo>
                  <a:cubicBezTo>
                    <a:pt x="18641" y="85"/>
                    <a:pt x="18603" y="91"/>
                    <a:pt x="18569" y="104"/>
                  </a:cubicBezTo>
                  <a:cubicBezTo>
                    <a:pt x="18497" y="104"/>
                    <a:pt x="18462" y="104"/>
                    <a:pt x="18462" y="85"/>
                  </a:cubicBezTo>
                  <a:cubicBezTo>
                    <a:pt x="18462" y="74"/>
                    <a:pt x="18462" y="68"/>
                    <a:pt x="18457" y="68"/>
                  </a:cubicBezTo>
                  <a:cubicBezTo>
                    <a:pt x="18453" y="68"/>
                    <a:pt x="18443" y="74"/>
                    <a:pt x="18425" y="85"/>
                  </a:cubicBezTo>
                  <a:cubicBezTo>
                    <a:pt x="18425" y="104"/>
                    <a:pt x="18390" y="104"/>
                    <a:pt x="18352" y="104"/>
                  </a:cubicBezTo>
                  <a:lnTo>
                    <a:pt x="18280" y="104"/>
                  </a:lnTo>
                  <a:cubicBezTo>
                    <a:pt x="18280" y="126"/>
                    <a:pt x="18280" y="126"/>
                    <a:pt x="18243" y="126"/>
                  </a:cubicBezTo>
                  <a:cubicBezTo>
                    <a:pt x="18208" y="126"/>
                    <a:pt x="18099" y="104"/>
                    <a:pt x="18064" y="104"/>
                  </a:cubicBezTo>
                  <a:cubicBezTo>
                    <a:pt x="17954" y="104"/>
                    <a:pt x="17954" y="104"/>
                    <a:pt x="17992" y="123"/>
                  </a:cubicBezTo>
                  <a:cubicBezTo>
                    <a:pt x="18015" y="123"/>
                    <a:pt x="18023" y="132"/>
                    <a:pt x="18004" y="132"/>
                  </a:cubicBezTo>
                  <a:cubicBezTo>
                    <a:pt x="17995" y="132"/>
                    <a:pt x="17978" y="130"/>
                    <a:pt x="17954" y="123"/>
                  </a:cubicBezTo>
                  <a:cubicBezTo>
                    <a:pt x="17920" y="123"/>
                    <a:pt x="17810" y="101"/>
                    <a:pt x="17704" y="101"/>
                  </a:cubicBezTo>
                  <a:cubicBezTo>
                    <a:pt x="17560" y="101"/>
                    <a:pt x="17560" y="101"/>
                    <a:pt x="17556" y="123"/>
                  </a:cubicBezTo>
                  <a:cubicBezTo>
                    <a:pt x="17575" y="143"/>
                    <a:pt x="17575" y="153"/>
                    <a:pt x="17566" y="153"/>
                  </a:cubicBezTo>
                  <a:cubicBezTo>
                    <a:pt x="17557" y="153"/>
                    <a:pt x="17539" y="143"/>
                    <a:pt x="17522" y="123"/>
                  </a:cubicBezTo>
                  <a:cubicBezTo>
                    <a:pt x="17480" y="97"/>
                    <a:pt x="17449" y="86"/>
                    <a:pt x="17431" y="86"/>
                  </a:cubicBezTo>
                  <a:cubicBezTo>
                    <a:pt x="17419" y="86"/>
                    <a:pt x="17412" y="91"/>
                    <a:pt x="17412" y="101"/>
                  </a:cubicBezTo>
                  <a:cubicBezTo>
                    <a:pt x="17396" y="114"/>
                    <a:pt x="17375" y="123"/>
                    <a:pt x="17351" y="123"/>
                  </a:cubicBezTo>
                  <a:cubicBezTo>
                    <a:pt x="17347" y="123"/>
                    <a:pt x="17344" y="123"/>
                    <a:pt x="17340" y="123"/>
                  </a:cubicBezTo>
                  <a:cubicBezTo>
                    <a:pt x="17340" y="111"/>
                    <a:pt x="17331" y="106"/>
                    <a:pt x="17312" y="106"/>
                  </a:cubicBezTo>
                  <a:cubicBezTo>
                    <a:pt x="17294" y="106"/>
                    <a:pt x="17268" y="110"/>
                    <a:pt x="17234" y="119"/>
                  </a:cubicBezTo>
                  <a:cubicBezTo>
                    <a:pt x="17196" y="119"/>
                    <a:pt x="17196" y="119"/>
                    <a:pt x="17196" y="101"/>
                  </a:cubicBezTo>
                  <a:lnTo>
                    <a:pt x="17124" y="101"/>
                  </a:lnTo>
                  <a:cubicBezTo>
                    <a:pt x="17095" y="117"/>
                    <a:pt x="17041" y="123"/>
                    <a:pt x="16986" y="123"/>
                  </a:cubicBezTo>
                  <a:cubicBezTo>
                    <a:pt x="16905" y="123"/>
                    <a:pt x="16820" y="110"/>
                    <a:pt x="16798" y="97"/>
                  </a:cubicBezTo>
                  <a:cubicBezTo>
                    <a:pt x="16773" y="97"/>
                    <a:pt x="16748" y="107"/>
                    <a:pt x="16726" y="119"/>
                  </a:cubicBezTo>
                  <a:cubicBezTo>
                    <a:pt x="16709" y="140"/>
                    <a:pt x="16691" y="150"/>
                    <a:pt x="16677" y="150"/>
                  </a:cubicBezTo>
                  <a:cubicBezTo>
                    <a:pt x="16663" y="150"/>
                    <a:pt x="16654" y="140"/>
                    <a:pt x="16654" y="119"/>
                  </a:cubicBezTo>
                  <a:cubicBezTo>
                    <a:pt x="16654" y="97"/>
                    <a:pt x="16654" y="86"/>
                    <a:pt x="16650" y="86"/>
                  </a:cubicBezTo>
                  <a:cubicBezTo>
                    <a:pt x="16645" y="86"/>
                    <a:pt x="16637" y="97"/>
                    <a:pt x="16619" y="119"/>
                  </a:cubicBezTo>
                  <a:cubicBezTo>
                    <a:pt x="16604" y="127"/>
                    <a:pt x="16565" y="132"/>
                    <a:pt x="16527" y="132"/>
                  </a:cubicBezTo>
                  <a:cubicBezTo>
                    <a:pt x="16471" y="132"/>
                    <a:pt x="16415" y="122"/>
                    <a:pt x="16438" y="97"/>
                  </a:cubicBezTo>
                  <a:lnTo>
                    <a:pt x="16438" y="54"/>
                  </a:lnTo>
                  <a:cubicBezTo>
                    <a:pt x="16416" y="66"/>
                    <a:pt x="16391" y="76"/>
                    <a:pt x="16366" y="76"/>
                  </a:cubicBezTo>
                  <a:cubicBezTo>
                    <a:pt x="16366" y="91"/>
                    <a:pt x="16347" y="96"/>
                    <a:pt x="16296" y="96"/>
                  </a:cubicBezTo>
                  <a:cubicBezTo>
                    <a:pt x="16276" y="96"/>
                    <a:pt x="16252" y="95"/>
                    <a:pt x="16221" y="94"/>
                  </a:cubicBezTo>
                  <a:cubicBezTo>
                    <a:pt x="16149" y="94"/>
                    <a:pt x="16005" y="116"/>
                    <a:pt x="15933" y="116"/>
                  </a:cubicBezTo>
                  <a:cubicBezTo>
                    <a:pt x="15861" y="116"/>
                    <a:pt x="15751" y="113"/>
                    <a:pt x="15717" y="94"/>
                  </a:cubicBezTo>
                  <a:cubicBezTo>
                    <a:pt x="15709" y="94"/>
                    <a:pt x="15700" y="94"/>
                    <a:pt x="15692" y="94"/>
                  </a:cubicBezTo>
                  <a:cubicBezTo>
                    <a:pt x="15650" y="94"/>
                    <a:pt x="15609" y="100"/>
                    <a:pt x="15570" y="113"/>
                  </a:cubicBezTo>
                  <a:cubicBezTo>
                    <a:pt x="15552" y="124"/>
                    <a:pt x="15526" y="130"/>
                    <a:pt x="15503" y="130"/>
                  </a:cubicBezTo>
                  <a:cubicBezTo>
                    <a:pt x="15481" y="130"/>
                    <a:pt x="15463" y="124"/>
                    <a:pt x="15463" y="113"/>
                  </a:cubicBezTo>
                  <a:lnTo>
                    <a:pt x="15425" y="113"/>
                  </a:lnTo>
                  <a:cubicBezTo>
                    <a:pt x="15391" y="126"/>
                    <a:pt x="15353" y="132"/>
                    <a:pt x="15319" y="132"/>
                  </a:cubicBezTo>
                  <a:cubicBezTo>
                    <a:pt x="15319" y="119"/>
                    <a:pt x="15300" y="104"/>
                    <a:pt x="15277" y="104"/>
                  </a:cubicBezTo>
                  <a:cubicBezTo>
                    <a:pt x="15268" y="104"/>
                    <a:pt x="15257" y="107"/>
                    <a:pt x="15247" y="113"/>
                  </a:cubicBezTo>
                  <a:cubicBezTo>
                    <a:pt x="15247" y="132"/>
                    <a:pt x="15209" y="132"/>
                    <a:pt x="15137" y="132"/>
                  </a:cubicBezTo>
                  <a:cubicBezTo>
                    <a:pt x="15097" y="120"/>
                    <a:pt x="14709" y="113"/>
                    <a:pt x="14373" y="113"/>
                  </a:cubicBezTo>
                  <a:cubicBezTo>
                    <a:pt x="14107" y="113"/>
                    <a:pt x="13873" y="117"/>
                    <a:pt x="13871" y="126"/>
                  </a:cubicBezTo>
                  <a:lnTo>
                    <a:pt x="13655" y="126"/>
                  </a:lnTo>
                  <a:cubicBezTo>
                    <a:pt x="13656" y="108"/>
                    <a:pt x="13623" y="102"/>
                    <a:pt x="13577" y="102"/>
                  </a:cubicBezTo>
                  <a:cubicBezTo>
                    <a:pt x="13515" y="102"/>
                    <a:pt x="13429" y="113"/>
                    <a:pt x="13367" y="126"/>
                  </a:cubicBezTo>
                  <a:cubicBezTo>
                    <a:pt x="13338" y="139"/>
                    <a:pt x="13307" y="145"/>
                    <a:pt x="13276" y="145"/>
                  </a:cubicBezTo>
                  <a:cubicBezTo>
                    <a:pt x="13269" y="145"/>
                    <a:pt x="13263" y="145"/>
                    <a:pt x="13257" y="144"/>
                  </a:cubicBezTo>
                  <a:cubicBezTo>
                    <a:pt x="13259" y="120"/>
                    <a:pt x="13221" y="110"/>
                    <a:pt x="13174" y="110"/>
                  </a:cubicBezTo>
                  <a:cubicBezTo>
                    <a:pt x="13143" y="110"/>
                    <a:pt x="13107" y="115"/>
                    <a:pt x="13078" y="123"/>
                  </a:cubicBezTo>
                  <a:cubicBezTo>
                    <a:pt x="13059" y="144"/>
                    <a:pt x="13041" y="155"/>
                    <a:pt x="13028" y="155"/>
                  </a:cubicBezTo>
                  <a:cubicBezTo>
                    <a:pt x="13015" y="155"/>
                    <a:pt x="13006" y="144"/>
                    <a:pt x="13006" y="123"/>
                  </a:cubicBezTo>
                  <a:cubicBezTo>
                    <a:pt x="13006" y="104"/>
                    <a:pt x="12992" y="94"/>
                    <a:pt x="12970" y="94"/>
                  </a:cubicBezTo>
                  <a:cubicBezTo>
                    <a:pt x="12942" y="94"/>
                    <a:pt x="12902" y="110"/>
                    <a:pt x="12862" y="144"/>
                  </a:cubicBezTo>
                  <a:cubicBezTo>
                    <a:pt x="12843" y="154"/>
                    <a:pt x="12834" y="159"/>
                    <a:pt x="12825" y="159"/>
                  </a:cubicBezTo>
                  <a:cubicBezTo>
                    <a:pt x="12816" y="159"/>
                    <a:pt x="12807" y="154"/>
                    <a:pt x="12790" y="144"/>
                  </a:cubicBezTo>
                  <a:cubicBezTo>
                    <a:pt x="12768" y="119"/>
                    <a:pt x="12747" y="108"/>
                    <a:pt x="12733" y="108"/>
                  </a:cubicBezTo>
                  <a:cubicBezTo>
                    <a:pt x="12724" y="108"/>
                    <a:pt x="12718" y="113"/>
                    <a:pt x="12718" y="123"/>
                  </a:cubicBezTo>
                  <a:cubicBezTo>
                    <a:pt x="12705" y="143"/>
                    <a:pt x="12684" y="153"/>
                    <a:pt x="12663" y="153"/>
                  </a:cubicBezTo>
                  <a:cubicBezTo>
                    <a:pt x="12642" y="153"/>
                    <a:pt x="12621" y="143"/>
                    <a:pt x="12608" y="123"/>
                  </a:cubicBezTo>
                  <a:cubicBezTo>
                    <a:pt x="12572" y="101"/>
                    <a:pt x="12554" y="90"/>
                    <a:pt x="12540" y="90"/>
                  </a:cubicBezTo>
                  <a:cubicBezTo>
                    <a:pt x="12527" y="90"/>
                    <a:pt x="12517" y="101"/>
                    <a:pt x="12499" y="123"/>
                  </a:cubicBezTo>
                  <a:cubicBezTo>
                    <a:pt x="12482" y="143"/>
                    <a:pt x="12438" y="153"/>
                    <a:pt x="12394" y="153"/>
                  </a:cubicBezTo>
                  <a:cubicBezTo>
                    <a:pt x="12348" y="153"/>
                    <a:pt x="12301" y="142"/>
                    <a:pt x="12282" y="119"/>
                  </a:cubicBezTo>
                  <a:cubicBezTo>
                    <a:pt x="12259" y="119"/>
                    <a:pt x="12235" y="110"/>
                    <a:pt x="12221" y="110"/>
                  </a:cubicBezTo>
                  <a:cubicBezTo>
                    <a:pt x="12214" y="110"/>
                    <a:pt x="12210" y="112"/>
                    <a:pt x="12210" y="119"/>
                  </a:cubicBezTo>
                  <a:lnTo>
                    <a:pt x="12176" y="97"/>
                  </a:lnTo>
                  <a:lnTo>
                    <a:pt x="12104" y="97"/>
                  </a:lnTo>
                  <a:lnTo>
                    <a:pt x="12104" y="119"/>
                  </a:lnTo>
                  <a:cubicBezTo>
                    <a:pt x="12066" y="119"/>
                    <a:pt x="11850" y="97"/>
                    <a:pt x="11596" y="97"/>
                  </a:cubicBezTo>
                  <a:cubicBezTo>
                    <a:pt x="11488" y="97"/>
                    <a:pt x="11404" y="96"/>
                    <a:pt x="11339" y="96"/>
                  </a:cubicBezTo>
                  <a:cubicBezTo>
                    <a:pt x="11170" y="96"/>
                    <a:pt x="11138" y="100"/>
                    <a:pt x="11164" y="116"/>
                  </a:cubicBezTo>
                  <a:cubicBezTo>
                    <a:pt x="11181" y="137"/>
                    <a:pt x="11171" y="147"/>
                    <a:pt x="11153" y="147"/>
                  </a:cubicBezTo>
                  <a:cubicBezTo>
                    <a:pt x="11135" y="147"/>
                    <a:pt x="11109" y="137"/>
                    <a:pt x="11091" y="116"/>
                  </a:cubicBezTo>
                  <a:cubicBezTo>
                    <a:pt x="11054" y="116"/>
                    <a:pt x="10982" y="94"/>
                    <a:pt x="10910" y="94"/>
                  </a:cubicBezTo>
                  <a:cubicBezTo>
                    <a:pt x="10838" y="94"/>
                    <a:pt x="10766" y="94"/>
                    <a:pt x="10766" y="72"/>
                  </a:cubicBezTo>
                  <a:lnTo>
                    <a:pt x="10731" y="72"/>
                  </a:lnTo>
                  <a:cubicBezTo>
                    <a:pt x="10689" y="96"/>
                    <a:pt x="10599" y="106"/>
                    <a:pt x="10509" y="106"/>
                  </a:cubicBezTo>
                  <a:cubicBezTo>
                    <a:pt x="10443" y="106"/>
                    <a:pt x="10378" y="100"/>
                    <a:pt x="10333" y="91"/>
                  </a:cubicBezTo>
                  <a:cubicBezTo>
                    <a:pt x="10323" y="91"/>
                    <a:pt x="10313" y="90"/>
                    <a:pt x="10303" y="90"/>
                  </a:cubicBezTo>
                  <a:cubicBezTo>
                    <a:pt x="10253" y="90"/>
                    <a:pt x="10201" y="97"/>
                    <a:pt x="10151" y="110"/>
                  </a:cubicBezTo>
                  <a:cubicBezTo>
                    <a:pt x="10115" y="121"/>
                    <a:pt x="10097" y="126"/>
                    <a:pt x="10084" y="126"/>
                  </a:cubicBezTo>
                  <a:cubicBezTo>
                    <a:pt x="10071" y="126"/>
                    <a:pt x="10062" y="121"/>
                    <a:pt x="10045" y="110"/>
                  </a:cubicBezTo>
                  <a:cubicBezTo>
                    <a:pt x="10045" y="99"/>
                    <a:pt x="9971" y="87"/>
                    <a:pt x="9910" y="87"/>
                  </a:cubicBezTo>
                  <a:cubicBezTo>
                    <a:pt x="9866" y="87"/>
                    <a:pt x="9829" y="93"/>
                    <a:pt x="9829" y="110"/>
                  </a:cubicBezTo>
                  <a:lnTo>
                    <a:pt x="9791" y="88"/>
                  </a:lnTo>
                  <a:cubicBezTo>
                    <a:pt x="9781" y="83"/>
                    <a:pt x="9771" y="80"/>
                    <a:pt x="9761" y="80"/>
                  </a:cubicBezTo>
                  <a:cubicBezTo>
                    <a:pt x="9738" y="80"/>
                    <a:pt x="9719" y="94"/>
                    <a:pt x="9719" y="110"/>
                  </a:cubicBezTo>
                  <a:cubicBezTo>
                    <a:pt x="9719" y="128"/>
                    <a:pt x="9711" y="138"/>
                    <a:pt x="9700" y="138"/>
                  </a:cubicBezTo>
                  <a:cubicBezTo>
                    <a:pt x="9686" y="138"/>
                    <a:pt x="9666" y="123"/>
                    <a:pt x="9647" y="88"/>
                  </a:cubicBezTo>
                  <a:cubicBezTo>
                    <a:pt x="9647" y="64"/>
                    <a:pt x="9635" y="54"/>
                    <a:pt x="9625" y="54"/>
                  </a:cubicBezTo>
                  <a:cubicBezTo>
                    <a:pt x="9618" y="54"/>
                    <a:pt x="9612" y="58"/>
                    <a:pt x="9612" y="66"/>
                  </a:cubicBezTo>
                  <a:cubicBezTo>
                    <a:pt x="9586" y="82"/>
                    <a:pt x="9559" y="97"/>
                    <a:pt x="9534" y="97"/>
                  </a:cubicBezTo>
                  <a:cubicBezTo>
                    <a:pt x="9523" y="97"/>
                    <a:pt x="9513" y="94"/>
                    <a:pt x="9503" y="88"/>
                  </a:cubicBezTo>
                  <a:cubicBezTo>
                    <a:pt x="9465" y="88"/>
                    <a:pt x="9431" y="88"/>
                    <a:pt x="9431" y="129"/>
                  </a:cubicBezTo>
                  <a:cubicBezTo>
                    <a:pt x="9431" y="151"/>
                    <a:pt x="9393" y="151"/>
                    <a:pt x="9355" y="151"/>
                  </a:cubicBezTo>
                  <a:cubicBezTo>
                    <a:pt x="9358" y="129"/>
                    <a:pt x="9358" y="129"/>
                    <a:pt x="9393" y="107"/>
                  </a:cubicBezTo>
                  <a:lnTo>
                    <a:pt x="9321" y="107"/>
                  </a:lnTo>
                  <a:cubicBezTo>
                    <a:pt x="9286" y="107"/>
                    <a:pt x="9214" y="85"/>
                    <a:pt x="9214" y="66"/>
                  </a:cubicBezTo>
                  <a:cubicBezTo>
                    <a:pt x="9198" y="57"/>
                    <a:pt x="9183" y="51"/>
                    <a:pt x="9173" y="51"/>
                  </a:cubicBezTo>
                  <a:close/>
                  <a:moveTo>
                    <a:pt x="609" y="530"/>
                  </a:moveTo>
                  <a:cubicBezTo>
                    <a:pt x="609" y="530"/>
                    <a:pt x="571" y="552"/>
                    <a:pt x="571" y="571"/>
                  </a:cubicBezTo>
                  <a:lnTo>
                    <a:pt x="609" y="571"/>
                  </a:lnTo>
                  <a:cubicBezTo>
                    <a:pt x="643" y="571"/>
                    <a:pt x="643" y="552"/>
                    <a:pt x="643" y="530"/>
                  </a:cubicBezTo>
                  <a:close/>
                  <a:moveTo>
                    <a:pt x="8591" y="690"/>
                  </a:moveTo>
                  <a:cubicBezTo>
                    <a:pt x="8591" y="690"/>
                    <a:pt x="8553" y="712"/>
                    <a:pt x="8553" y="730"/>
                  </a:cubicBezTo>
                  <a:cubicBezTo>
                    <a:pt x="8553" y="740"/>
                    <a:pt x="8559" y="745"/>
                    <a:pt x="8569" y="745"/>
                  </a:cubicBezTo>
                  <a:cubicBezTo>
                    <a:pt x="8583" y="745"/>
                    <a:pt x="8603" y="735"/>
                    <a:pt x="8625" y="712"/>
                  </a:cubicBezTo>
                  <a:cubicBezTo>
                    <a:pt x="8625" y="690"/>
                    <a:pt x="8625" y="690"/>
                    <a:pt x="8591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52"/>
            <p:cNvSpPr/>
            <p:nvPr/>
          </p:nvSpPr>
          <p:spPr>
            <a:xfrm>
              <a:off x="4457925" y="1990175"/>
              <a:ext cx="455975" cy="860725"/>
            </a:xfrm>
            <a:custGeom>
              <a:avLst/>
              <a:gdLst/>
              <a:ahLst/>
              <a:cxnLst/>
              <a:rect l="l" t="t" r="r" b="b"/>
              <a:pathLst>
                <a:path w="18239" h="34429" extrusionOk="0">
                  <a:moveTo>
                    <a:pt x="419" y="179"/>
                  </a:moveTo>
                  <a:cubicBezTo>
                    <a:pt x="425" y="179"/>
                    <a:pt x="425" y="190"/>
                    <a:pt x="423" y="210"/>
                  </a:cubicBezTo>
                  <a:cubicBezTo>
                    <a:pt x="423" y="229"/>
                    <a:pt x="423" y="251"/>
                    <a:pt x="370" y="251"/>
                  </a:cubicBezTo>
                  <a:cubicBezTo>
                    <a:pt x="339" y="263"/>
                    <a:pt x="317" y="268"/>
                    <a:pt x="304" y="268"/>
                  </a:cubicBezTo>
                  <a:cubicBezTo>
                    <a:pt x="274" y="268"/>
                    <a:pt x="297" y="239"/>
                    <a:pt x="370" y="210"/>
                  </a:cubicBezTo>
                  <a:cubicBezTo>
                    <a:pt x="398" y="190"/>
                    <a:pt x="412" y="179"/>
                    <a:pt x="419" y="179"/>
                  </a:cubicBezTo>
                  <a:close/>
                  <a:moveTo>
                    <a:pt x="7664" y="511"/>
                  </a:moveTo>
                  <a:cubicBezTo>
                    <a:pt x="7682" y="511"/>
                    <a:pt x="7702" y="514"/>
                    <a:pt x="7722" y="520"/>
                  </a:cubicBezTo>
                  <a:cubicBezTo>
                    <a:pt x="7762" y="536"/>
                    <a:pt x="7759" y="567"/>
                    <a:pt x="7691" y="567"/>
                  </a:cubicBezTo>
                  <a:cubicBezTo>
                    <a:pt x="7680" y="567"/>
                    <a:pt x="7667" y="566"/>
                    <a:pt x="7653" y="564"/>
                  </a:cubicBezTo>
                  <a:cubicBezTo>
                    <a:pt x="7606" y="548"/>
                    <a:pt x="7606" y="548"/>
                    <a:pt x="7609" y="530"/>
                  </a:cubicBezTo>
                  <a:cubicBezTo>
                    <a:pt x="7613" y="518"/>
                    <a:pt x="7635" y="511"/>
                    <a:pt x="7664" y="511"/>
                  </a:cubicBezTo>
                  <a:close/>
                  <a:moveTo>
                    <a:pt x="9292" y="1139"/>
                  </a:moveTo>
                  <a:cubicBezTo>
                    <a:pt x="9299" y="1139"/>
                    <a:pt x="9306" y="1140"/>
                    <a:pt x="9314" y="1141"/>
                  </a:cubicBezTo>
                  <a:cubicBezTo>
                    <a:pt x="9314" y="1141"/>
                    <a:pt x="9370" y="1147"/>
                    <a:pt x="9358" y="1166"/>
                  </a:cubicBezTo>
                  <a:lnTo>
                    <a:pt x="9348" y="1185"/>
                  </a:lnTo>
                  <a:cubicBezTo>
                    <a:pt x="9292" y="1175"/>
                    <a:pt x="9235" y="1172"/>
                    <a:pt x="9245" y="1153"/>
                  </a:cubicBezTo>
                  <a:cubicBezTo>
                    <a:pt x="9245" y="1153"/>
                    <a:pt x="9254" y="1139"/>
                    <a:pt x="9292" y="1139"/>
                  </a:cubicBezTo>
                  <a:close/>
                  <a:moveTo>
                    <a:pt x="10913" y="2385"/>
                  </a:moveTo>
                  <a:cubicBezTo>
                    <a:pt x="10921" y="2385"/>
                    <a:pt x="10934" y="2389"/>
                    <a:pt x="10953" y="2410"/>
                  </a:cubicBezTo>
                  <a:cubicBezTo>
                    <a:pt x="10953" y="2410"/>
                    <a:pt x="10975" y="2463"/>
                    <a:pt x="10959" y="2479"/>
                  </a:cubicBezTo>
                  <a:lnTo>
                    <a:pt x="10921" y="2438"/>
                  </a:lnTo>
                  <a:cubicBezTo>
                    <a:pt x="10887" y="2401"/>
                    <a:pt x="10903" y="2388"/>
                    <a:pt x="10903" y="2388"/>
                  </a:cubicBezTo>
                  <a:cubicBezTo>
                    <a:pt x="10903" y="2388"/>
                    <a:pt x="10906" y="2385"/>
                    <a:pt x="10913" y="2385"/>
                  </a:cubicBezTo>
                  <a:close/>
                  <a:moveTo>
                    <a:pt x="11285" y="2742"/>
                  </a:moveTo>
                  <a:lnTo>
                    <a:pt x="11323" y="2780"/>
                  </a:lnTo>
                  <a:lnTo>
                    <a:pt x="11341" y="2830"/>
                  </a:lnTo>
                  <a:lnTo>
                    <a:pt x="11304" y="2792"/>
                  </a:lnTo>
                  <a:cubicBezTo>
                    <a:pt x="11269" y="2755"/>
                    <a:pt x="11269" y="2755"/>
                    <a:pt x="11285" y="2742"/>
                  </a:cubicBezTo>
                  <a:close/>
                  <a:moveTo>
                    <a:pt x="11407" y="2860"/>
                  </a:moveTo>
                  <a:cubicBezTo>
                    <a:pt x="11403" y="2860"/>
                    <a:pt x="11410" y="2871"/>
                    <a:pt x="11435" y="2886"/>
                  </a:cubicBezTo>
                  <a:cubicBezTo>
                    <a:pt x="11421" y="2868"/>
                    <a:pt x="11410" y="2860"/>
                    <a:pt x="11407" y="2860"/>
                  </a:cubicBezTo>
                  <a:close/>
                  <a:moveTo>
                    <a:pt x="11611" y="3146"/>
                  </a:moveTo>
                  <a:lnTo>
                    <a:pt x="11645" y="3190"/>
                  </a:lnTo>
                  <a:lnTo>
                    <a:pt x="11658" y="3244"/>
                  </a:lnTo>
                  <a:lnTo>
                    <a:pt x="11626" y="3200"/>
                  </a:lnTo>
                  <a:cubicBezTo>
                    <a:pt x="11595" y="3159"/>
                    <a:pt x="11595" y="3159"/>
                    <a:pt x="11611" y="3146"/>
                  </a:cubicBezTo>
                  <a:close/>
                  <a:moveTo>
                    <a:pt x="11804" y="3239"/>
                  </a:moveTo>
                  <a:cubicBezTo>
                    <a:pt x="11803" y="3239"/>
                    <a:pt x="11803" y="3244"/>
                    <a:pt x="11806" y="3255"/>
                  </a:cubicBezTo>
                  <a:lnTo>
                    <a:pt x="11806" y="3255"/>
                  </a:lnTo>
                  <a:cubicBezTo>
                    <a:pt x="11808" y="3246"/>
                    <a:pt x="11806" y="3239"/>
                    <a:pt x="11804" y="3239"/>
                  </a:cubicBezTo>
                  <a:close/>
                  <a:moveTo>
                    <a:pt x="11806" y="3255"/>
                  </a:moveTo>
                  <a:cubicBezTo>
                    <a:pt x="11804" y="3260"/>
                    <a:pt x="11802" y="3265"/>
                    <a:pt x="11798" y="3270"/>
                  </a:cubicBezTo>
                  <a:lnTo>
                    <a:pt x="11798" y="3270"/>
                  </a:lnTo>
                  <a:cubicBezTo>
                    <a:pt x="11801" y="3269"/>
                    <a:pt x="11805" y="3268"/>
                    <a:pt x="11808" y="3265"/>
                  </a:cubicBezTo>
                  <a:cubicBezTo>
                    <a:pt x="11807" y="3262"/>
                    <a:pt x="11806" y="3258"/>
                    <a:pt x="11806" y="3255"/>
                  </a:cubicBezTo>
                  <a:close/>
                  <a:moveTo>
                    <a:pt x="11823" y="3446"/>
                  </a:moveTo>
                  <a:cubicBezTo>
                    <a:pt x="11830" y="3446"/>
                    <a:pt x="11837" y="3456"/>
                    <a:pt x="11855" y="3485"/>
                  </a:cubicBezTo>
                  <a:cubicBezTo>
                    <a:pt x="11891" y="3540"/>
                    <a:pt x="11904" y="3560"/>
                    <a:pt x="11897" y="3560"/>
                  </a:cubicBezTo>
                  <a:cubicBezTo>
                    <a:pt x="11893" y="3560"/>
                    <a:pt x="11882" y="3553"/>
                    <a:pt x="11865" y="3541"/>
                  </a:cubicBezTo>
                  <a:cubicBezTo>
                    <a:pt x="11821" y="3507"/>
                    <a:pt x="11793" y="3466"/>
                    <a:pt x="11808" y="3453"/>
                  </a:cubicBezTo>
                  <a:cubicBezTo>
                    <a:pt x="11815" y="3449"/>
                    <a:pt x="11819" y="3446"/>
                    <a:pt x="11823" y="3446"/>
                  </a:cubicBezTo>
                  <a:close/>
                  <a:moveTo>
                    <a:pt x="11934" y="3867"/>
                  </a:moveTo>
                  <a:cubicBezTo>
                    <a:pt x="11944" y="3867"/>
                    <a:pt x="11956" y="3875"/>
                    <a:pt x="11971" y="3898"/>
                  </a:cubicBezTo>
                  <a:lnTo>
                    <a:pt x="11981" y="3952"/>
                  </a:lnTo>
                  <a:lnTo>
                    <a:pt x="11981" y="3952"/>
                  </a:lnTo>
                  <a:lnTo>
                    <a:pt x="11937" y="3920"/>
                  </a:lnTo>
                  <a:lnTo>
                    <a:pt x="11909" y="3877"/>
                  </a:lnTo>
                  <a:cubicBezTo>
                    <a:pt x="11917" y="3872"/>
                    <a:pt x="11925" y="3867"/>
                    <a:pt x="11934" y="3867"/>
                  </a:cubicBezTo>
                  <a:close/>
                  <a:moveTo>
                    <a:pt x="12245" y="4393"/>
                  </a:moveTo>
                  <a:cubicBezTo>
                    <a:pt x="12252" y="4393"/>
                    <a:pt x="12267" y="4398"/>
                    <a:pt x="12285" y="4431"/>
                  </a:cubicBezTo>
                  <a:lnTo>
                    <a:pt x="12288" y="4485"/>
                  </a:lnTo>
                  <a:cubicBezTo>
                    <a:pt x="12286" y="4485"/>
                    <a:pt x="12284" y="4486"/>
                    <a:pt x="12283" y="4486"/>
                  </a:cubicBezTo>
                  <a:cubicBezTo>
                    <a:pt x="12265" y="4486"/>
                    <a:pt x="12247" y="4447"/>
                    <a:pt x="12247" y="4447"/>
                  </a:cubicBezTo>
                  <a:cubicBezTo>
                    <a:pt x="12222" y="4403"/>
                    <a:pt x="12222" y="4403"/>
                    <a:pt x="12241" y="4394"/>
                  </a:cubicBezTo>
                  <a:cubicBezTo>
                    <a:pt x="12241" y="4394"/>
                    <a:pt x="12242" y="4393"/>
                    <a:pt x="12245" y="4393"/>
                  </a:cubicBezTo>
                  <a:close/>
                  <a:moveTo>
                    <a:pt x="13425" y="8585"/>
                  </a:moveTo>
                  <a:cubicBezTo>
                    <a:pt x="13440" y="8585"/>
                    <a:pt x="13453" y="8593"/>
                    <a:pt x="13460" y="8631"/>
                  </a:cubicBezTo>
                  <a:lnTo>
                    <a:pt x="13469" y="8684"/>
                  </a:lnTo>
                  <a:cubicBezTo>
                    <a:pt x="13469" y="8684"/>
                    <a:pt x="13468" y="8684"/>
                    <a:pt x="13467" y="8684"/>
                  </a:cubicBezTo>
                  <a:cubicBezTo>
                    <a:pt x="13448" y="8684"/>
                    <a:pt x="13419" y="8640"/>
                    <a:pt x="13419" y="8640"/>
                  </a:cubicBezTo>
                  <a:lnTo>
                    <a:pt x="13410" y="8587"/>
                  </a:lnTo>
                  <a:cubicBezTo>
                    <a:pt x="13415" y="8586"/>
                    <a:pt x="13420" y="8585"/>
                    <a:pt x="13425" y="8585"/>
                  </a:cubicBezTo>
                  <a:close/>
                  <a:moveTo>
                    <a:pt x="13821" y="10655"/>
                  </a:moveTo>
                  <a:cubicBezTo>
                    <a:pt x="13840" y="10655"/>
                    <a:pt x="13858" y="10756"/>
                    <a:pt x="13867" y="10809"/>
                  </a:cubicBezTo>
                  <a:cubicBezTo>
                    <a:pt x="13863" y="10825"/>
                    <a:pt x="13858" y="10832"/>
                    <a:pt x="13852" y="10832"/>
                  </a:cubicBezTo>
                  <a:cubicBezTo>
                    <a:pt x="13839" y="10832"/>
                    <a:pt x="13824" y="10798"/>
                    <a:pt x="13817" y="10762"/>
                  </a:cubicBezTo>
                  <a:cubicBezTo>
                    <a:pt x="13798" y="10658"/>
                    <a:pt x="13798" y="10658"/>
                    <a:pt x="13820" y="10655"/>
                  </a:cubicBezTo>
                  <a:cubicBezTo>
                    <a:pt x="13820" y="10655"/>
                    <a:pt x="13821" y="10655"/>
                    <a:pt x="13821" y="10655"/>
                  </a:cubicBezTo>
                  <a:close/>
                  <a:moveTo>
                    <a:pt x="14465" y="14339"/>
                  </a:moveTo>
                  <a:cubicBezTo>
                    <a:pt x="14480" y="14339"/>
                    <a:pt x="14493" y="14347"/>
                    <a:pt x="14500" y="14387"/>
                  </a:cubicBezTo>
                  <a:lnTo>
                    <a:pt x="14491" y="14441"/>
                  </a:lnTo>
                  <a:lnTo>
                    <a:pt x="14459" y="14394"/>
                  </a:lnTo>
                  <a:lnTo>
                    <a:pt x="14450" y="14340"/>
                  </a:lnTo>
                  <a:cubicBezTo>
                    <a:pt x="14455" y="14340"/>
                    <a:pt x="14460" y="14339"/>
                    <a:pt x="14465" y="14339"/>
                  </a:cubicBezTo>
                  <a:close/>
                  <a:moveTo>
                    <a:pt x="14461" y="15035"/>
                  </a:moveTo>
                  <a:cubicBezTo>
                    <a:pt x="14476" y="15035"/>
                    <a:pt x="14490" y="15042"/>
                    <a:pt x="14497" y="15080"/>
                  </a:cubicBezTo>
                  <a:lnTo>
                    <a:pt x="14506" y="15133"/>
                  </a:lnTo>
                  <a:cubicBezTo>
                    <a:pt x="14506" y="15133"/>
                    <a:pt x="14505" y="15133"/>
                    <a:pt x="14504" y="15133"/>
                  </a:cubicBezTo>
                  <a:cubicBezTo>
                    <a:pt x="14483" y="15133"/>
                    <a:pt x="14456" y="15086"/>
                    <a:pt x="14456" y="15086"/>
                  </a:cubicBezTo>
                  <a:lnTo>
                    <a:pt x="14447" y="15036"/>
                  </a:lnTo>
                  <a:cubicBezTo>
                    <a:pt x="14451" y="15035"/>
                    <a:pt x="14456" y="15035"/>
                    <a:pt x="14461" y="15035"/>
                  </a:cubicBezTo>
                  <a:close/>
                  <a:moveTo>
                    <a:pt x="14769" y="15891"/>
                  </a:moveTo>
                  <a:cubicBezTo>
                    <a:pt x="14790" y="15891"/>
                    <a:pt x="14817" y="15935"/>
                    <a:pt x="14817" y="15935"/>
                  </a:cubicBezTo>
                  <a:cubicBezTo>
                    <a:pt x="14820" y="15955"/>
                    <a:pt x="14816" y="15961"/>
                    <a:pt x="14808" y="15961"/>
                  </a:cubicBezTo>
                  <a:cubicBezTo>
                    <a:pt x="14794" y="15961"/>
                    <a:pt x="14772" y="15945"/>
                    <a:pt x="14759" y="15945"/>
                  </a:cubicBezTo>
                  <a:cubicBezTo>
                    <a:pt x="14758" y="15945"/>
                    <a:pt x="14758" y="15945"/>
                    <a:pt x="14757" y="15945"/>
                  </a:cubicBezTo>
                  <a:cubicBezTo>
                    <a:pt x="14748" y="15895"/>
                    <a:pt x="14748" y="15895"/>
                    <a:pt x="14767" y="15892"/>
                  </a:cubicBezTo>
                  <a:cubicBezTo>
                    <a:pt x="14767" y="15891"/>
                    <a:pt x="14768" y="15891"/>
                    <a:pt x="14769" y="15891"/>
                  </a:cubicBezTo>
                  <a:close/>
                  <a:moveTo>
                    <a:pt x="15003" y="17134"/>
                  </a:moveTo>
                  <a:cubicBezTo>
                    <a:pt x="15018" y="17134"/>
                    <a:pt x="15032" y="17142"/>
                    <a:pt x="15039" y="17180"/>
                  </a:cubicBezTo>
                  <a:lnTo>
                    <a:pt x="15027" y="17236"/>
                  </a:lnTo>
                  <a:lnTo>
                    <a:pt x="14998" y="17186"/>
                  </a:lnTo>
                  <a:lnTo>
                    <a:pt x="14989" y="17136"/>
                  </a:lnTo>
                  <a:cubicBezTo>
                    <a:pt x="14994" y="17135"/>
                    <a:pt x="14998" y="17134"/>
                    <a:pt x="15003" y="17134"/>
                  </a:cubicBezTo>
                  <a:close/>
                  <a:moveTo>
                    <a:pt x="15559" y="20512"/>
                  </a:moveTo>
                  <a:cubicBezTo>
                    <a:pt x="15574" y="20512"/>
                    <a:pt x="15587" y="20520"/>
                    <a:pt x="15594" y="20558"/>
                  </a:cubicBezTo>
                  <a:lnTo>
                    <a:pt x="15581" y="20614"/>
                  </a:lnTo>
                  <a:lnTo>
                    <a:pt x="15553" y="20564"/>
                  </a:lnTo>
                  <a:lnTo>
                    <a:pt x="15544" y="20514"/>
                  </a:lnTo>
                  <a:cubicBezTo>
                    <a:pt x="15549" y="20513"/>
                    <a:pt x="15554" y="20512"/>
                    <a:pt x="15559" y="20512"/>
                  </a:cubicBezTo>
                  <a:close/>
                  <a:moveTo>
                    <a:pt x="15639" y="20873"/>
                  </a:moveTo>
                  <a:cubicBezTo>
                    <a:pt x="15651" y="20873"/>
                    <a:pt x="15652" y="20881"/>
                    <a:pt x="15660" y="20921"/>
                  </a:cubicBezTo>
                  <a:cubicBezTo>
                    <a:pt x="15660" y="20921"/>
                    <a:pt x="15647" y="20978"/>
                    <a:pt x="15625" y="20981"/>
                  </a:cubicBezTo>
                  <a:cubicBezTo>
                    <a:pt x="15625" y="20981"/>
                    <a:pt x="15624" y="20981"/>
                    <a:pt x="15624" y="20981"/>
                  </a:cubicBezTo>
                  <a:cubicBezTo>
                    <a:pt x="15606" y="20981"/>
                    <a:pt x="15598" y="20929"/>
                    <a:pt x="15628" y="20874"/>
                  </a:cubicBezTo>
                  <a:cubicBezTo>
                    <a:pt x="15633" y="20874"/>
                    <a:pt x="15636" y="20873"/>
                    <a:pt x="15639" y="20873"/>
                  </a:cubicBezTo>
                  <a:close/>
                  <a:moveTo>
                    <a:pt x="15827" y="21749"/>
                  </a:moveTo>
                  <a:cubicBezTo>
                    <a:pt x="15847" y="21749"/>
                    <a:pt x="15835" y="21803"/>
                    <a:pt x="15845" y="21852"/>
                  </a:cubicBezTo>
                  <a:cubicBezTo>
                    <a:pt x="15839" y="21876"/>
                    <a:pt x="15836" y="21890"/>
                    <a:pt x="15833" y="21890"/>
                  </a:cubicBezTo>
                  <a:cubicBezTo>
                    <a:pt x="15829" y="21890"/>
                    <a:pt x="15825" y="21865"/>
                    <a:pt x="15816" y="21805"/>
                  </a:cubicBezTo>
                  <a:cubicBezTo>
                    <a:pt x="15807" y="21752"/>
                    <a:pt x="15826" y="21749"/>
                    <a:pt x="15826" y="21749"/>
                  </a:cubicBezTo>
                  <a:cubicBezTo>
                    <a:pt x="15826" y="21749"/>
                    <a:pt x="15827" y="21749"/>
                    <a:pt x="15827" y="21749"/>
                  </a:cubicBezTo>
                  <a:close/>
                  <a:moveTo>
                    <a:pt x="16293" y="21993"/>
                  </a:moveTo>
                  <a:cubicBezTo>
                    <a:pt x="16274" y="21996"/>
                    <a:pt x="16274" y="21996"/>
                    <a:pt x="16283" y="22049"/>
                  </a:cubicBezTo>
                  <a:cubicBezTo>
                    <a:pt x="16283" y="22049"/>
                    <a:pt x="16310" y="22094"/>
                    <a:pt x="16331" y="22094"/>
                  </a:cubicBezTo>
                  <a:cubicBezTo>
                    <a:pt x="16332" y="22094"/>
                    <a:pt x="16333" y="22093"/>
                    <a:pt x="16333" y="22093"/>
                  </a:cubicBezTo>
                  <a:cubicBezTo>
                    <a:pt x="16352" y="22090"/>
                    <a:pt x="16343" y="22040"/>
                    <a:pt x="16293" y="21993"/>
                  </a:cubicBezTo>
                  <a:close/>
                  <a:moveTo>
                    <a:pt x="15622" y="22156"/>
                  </a:moveTo>
                  <a:cubicBezTo>
                    <a:pt x="15603" y="22159"/>
                    <a:pt x="15603" y="22159"/>
                    <a:pt x="15613" y="22209"/>
                  </a:cubicBezTo>
                  <a:cubicBezTo>
                    <a:pt x="15622" y="22270"/>
                    <a:pt x="15626" y="22295"/>
                    <a:pt x="15630" y="22295"/>
                  </a:cubicBezTo>
                  <a:cubicBezTo>
                    <a:pt x="15633" y="22295"/>
                    <a:pt x="15636" y="22282"/>
                    <a:pt x="15641" y="22259"/>
                  </a:cubicBezTo>
                  <a:cubicBezTo>
                    <a:pt x="15632" y="22206"/>
                    <a:pt x="15622" y="22156"/>
                    <a:pt x="15622" y="22156"/>
                  </a:cubicBezTo>
                  <a:close/>
                  <a:moveTo>
                    <a:pt x="15993" y="22682"/>
                  </a:moveTo>
                  <a:cubicBezTo>
                    <a:pt x="15996" y="22682"/>
                    <a:pt x="16012" y="22685"/>
                    <a:pt x="16020" y="22730"/>
                  </a:cubicBezTo>
                  <a:cubicBezTo>
                    <a:pt x="16026" y="22767"/>
                    <a:pt x="16026" y="22802"/>
                    <a:pt x="16020" y="22839"/>
                  </a:cubicBezTo>
                  <a:lnTo>
                    <a:pt x="16020" y="22836"/>
                  </a:lnTo>
                  <a:cubicBezTo>
                    <a:pt x="16019" y="22836"/>
                    <a:pt x="16018" y="22837"/>
                    <a:pt x="16017" y="22837"/>
                  </a:cubicBezTo>
                  <a:cubicBezTo>
                    <a:pt x="15997" y="22837"/>
                    <a:pt x="15989" y="22789"/>
                    <a:pt x="15989" y="22789"/>
                  </a:cubicBezTo>
                  <a:cubicBezTo>
                    <a:pt x="15979" y="22736"/>
                    <a:pt x="15970" y="22686"/>
                    <a:pt x="15992" y="22683"/>
                  </a:cubicBezTo>
                  <a:cubicBezTo>
                    <a:pt x="15992" y="22683"/>
                    <a:pt x="15992" y="22682"/>
                    <a:pt x="15993" y="22682"/>
                  </a:cubicBezTo>
                  <a:close/>
                  <a:moveTo>
                    <a:pt x="15933" y="23065"/>
                  </a:moveTo>
                  <a:cubicBezTo>
                    <a:pt x="15933" y="23065"/>
                    <a:pt x="15932" y="23065"/>
                    <a:pt x="15932" y="23065"/>
                  </a:cubicBezTo>
                  <a:cubicBezTo>
                    <a:pt x="15932" y="23065"/>
                    <a:pt x="15910" y="23068"/>
                    <a:pt x="15920" y="23121"/>
                  </a:cubicBezTo>
                  <a:lnTo>
                    <a:pt x="15929" y="23171"/>
                  </a:lnTo>
                  <a:cubicBezTo>
                    <a:pt x="15951" y="23168"/>
                    <a:pt x="15961" y="23115"/>
                    <a:pt x="15961" y="23115"/>
                  </a:cubicBezTo>
                  <a:cubicBezTo>
                    <a:pt x="15955" y="23067"/>
                    <a:pt x="15937" y="23065"/>
                    <a:pt x="15933" y="23065"/>
                  </a:cubicBezTo>
                  <a:close/>
                  <a:moveTo>
                    <a:pt x="16095" y="23626"/>
                  </a:moveTo>
                  <a:lnTo>
                    <a:pt x="16105" y="23676"/>
                  </a:lnTo>
                  <a:lnTo>
                    <a:pt x="16092" y="23732"/>
                  </a:lnTo>
                  <a:lnTo>
                    <a:pt x="16083" y="23682"/>
                  </a:lnTo>
                  <a:cubicBezTo>
                    <a:pt x="16073" y="23629"/>
                    <a:pt x="16073" y="23629"/>
                    <a:pt x="16095" y="23626"/>
                  </a:cubicBezTo>
                  <a:close/>
                  <a:moveTo>
                    <a:pt x="16167" y="24072"/>
                  </a:moveTo>
                  <a:cubicBezTo>
                    <a:pt x="16175" y="24072"/>
                    <a:pt x="16185" y="24077"/>
                    <a:pt x="16199" y="24090"/>
                  </a:cubicBezTo>
                  <a:cubicBezTo>
                    <a:pt x="16208" y="24140"/>
                    <a:pt x="16208" y="24140"/>
                    <a:pt x="16218" y="24193"/>
                  </a:cubicBezTo>
                  <a:cubicBezTo>
                    <a:pt x="16212" y="24194"/>
                    <a:pt x="16207" y="24195"/>
                    <a:pt x="16202" y="24195"/>
                  </a:cubicBezTo>
                  <a:cubicBezTo>
                    <a:pt x="16187" y="24195"/>
                    <a:pt x="16175" y="24187"/>
                    <a:pt x="16167" y="24149"/>
                  </a:cubicBezTo>
                  <a:cubicBezTo>
                    <a:pt x="16144" y="24112"/>
                    <a:pt x="16145" y="24072"/>
                    <a:pt x="16167" y="24072"/>
                  </a:cubicBezTo>
                  <a:close/>
                  <a:moveTo>
                    <a:pt x="16374" y="24488"/>
                  </a:moveTo>
                  <a:cubicBezTo>
                    <a:pt x="16384" y="24541"/>
                    <a:pt x="16415" y="24588"/>
                    <a:pt x="16393" y="24591"/>
                  </a:cubicBezTo>
                  <a:cubicBezTo>
                    <a:pt x="16395" y="24602"/>
                    <a:pt x="16395" y="24606"/>
                    <a:pt x="16394" y="24606"/>
                  </a:cubicBezTo>
                  <a:cubicBezTo>
                    <a:pt x="16389" y="24606"/>
                    <a:pt x="16363" y="24533"/>
                    <a:pt x="16355" y="24491"/>
                  </a:cubicBezTo>
                  <a:lnTo>
                    <a:pt x="16374" y="24488"/>
                  </a:lnTo>
                  <a:close/>
                  <a:moveTo>
                    <a:pt x="16243" y="24936"/>
                  </a:moveTo>
                  <a:lnTo>
                    <a:pt x="16221" y="24939"/>
                  </a:lnTo>
                  <a:lnTo>
                    <a:pt x="16202" y="24942"/>
                  </a:lnTo>
                  <a:lnTo>
                    <a:pt x="16202" y="24942"/>
                  </a:lnTo>
                  <a:lnTo>
                    <a:pt x="16243" y="24936"/>
                  </a:lnTo>
                  <a:close/>
                  <a:moveTo>
                    <a:pt x="16491" y="25536"/>
                  </a:moveTo>
                  <a:cubicBezTo>
                    <a:pt x="16506" y="25536"/>
                    <a:pt x="16521" y="25544"/>
                    <a:pt x="16528" y="25584"/>
                  </a:cubicBezTo>
                  <a:lnTo>
                    <a:pt x="16537" y="25635"/>
                  </a:lnTo>
                  <a:cubicBezTo>
                    <a:pt x="16536" y="25635"/>
                    <a:pt x="16536" y="25635"/>
                    <a:pt x="16535" y="25635"/>
                  </a:cubicBezTo>
                  <a:cubicBezTo>
                    <a:pt x="16513" y="25635"/>
                    <a:pt x="16487" y="25591"/>
                    <a:pt x="16487" y="25591"/>
                  </a:cubicBezTo>
                  <a:lnTo>
                    <a:pt x="16478" y="25537"/>
                  </a:lnTo>
                  <a:cubicBezTo>
                    <a:pt x="16482" y="25537"/>
                    <a:pt x="16487" y="25536"/>
                    <a:pt x="16491" y="25536"/>
                  </a:cubicBezTo>
                  <a:close/>
                  <a:moveTo>
                    <a:pt x="16450" y="25933"/>
                  </a:moveTo>
                  <a:cubicBezTo>
                    <a:pt x="16455" y="25933"/>
                    <a:pt x="16467" y="25945"/>
                    <a:pt x="16487" y="25964"/>
                  </a:cubicBezTo>
                  <a:lnTo>
                    <a:pt x="16547" y="26061"/>
                  </a:lnTo>
                  <a:cubicBezTo>
                    <a:pt x="16549" y="26076"/>
                    <a:pt x="16549" y="26082"/>
                    <a:pt x="16545" y="26082"/>
                  </a:cubicBezTo>
                  <a:cubicBezTo>
                    <a:pt x="16537" y="26082"/>
                    <a:pt x="16513" y="26050"/>
                    <a:pt x="16478" y="26017"/>
                  </a:cubicBezTo>
                  <a:cubicBezTo>
                    <a:pt x="16453" y="25957"/>
                    <a:pt x="16444" y="25933"/>
                    <a:pt x="16450" y="25933"/>
                  </a:cubicBezTo>
                  <a:close/>
                  <a:moveTo>
                    <a:pt x="16764" y="27094"/>
                  </a:moveTo>
                  <a:cubicBezTo>
                    <a:pt x="16780" y="27094"/>
                    <a:pt x="16801" y="27106"/>
                    <a:pt x="16832" y="27189"/>
                  </a:cubicBezTo>
                  <a:lnTo>
                    <a:pt x="16851" y="27292"/>
                  </a:lnTo>
                  <a:lnTo>
                    <a:pt x="16791" y="27195"/>
                  </a:lnTo>
                  <a:cubicBezTo>
                    <a:pt x="16710" y="27101"/>
                    <a:pt x="16710" y="27101"/>
                    <a:pt x="16753" y="27095"/>
                  </a:cubicBezTo>
                  <a:cubicBezTo>
                    <a:pt x="16757" y="27094"/>
                    <a:pt x="16760" y="27094"/>
                    <a:pt x="16764" y="27094"/>
                  </a:cubicBezTo>
                  <a:close/>
                  <a:moveTo>
                    <a:pt x="16757" y="27361"/>
                  </a:moveTo>
                  <a:lnTo>
                    <a:pt x="16788" y="27408"/>
                  </a:lnTo>
                  <a:lnTo>
                    <a:pt x="16775" y="27465"/>
                  </a:lnTo>
                  <a:cubicBezTo>
                    <a:pt x="16775" y="27465"/>
                    <a:pt x="16774" y="27465"/>
                    <a:pt x="16774" y="27465"/>
                  </a:cubicBezTo>
                  <a:cubicBezTo>
                    <a:pt x="16753" y="27465"/>
                    <a:pt x="16744" y="27413"/>
                    <a:pt x="16735" y="27364"/>
                  </a:cubicBezTo>
                  <a:lnTo>
                    <a:pt x="16757" y="27361"/>
                  </a:lnTo>
                  <a:close/>
                  <a:moveTo>
                    <a:pt x="17267" y="29411"/>
                  </a:moveTo>
                  <a:cubicBezTo>
                    <a:pt x="17249" y="29414"/>
                    <a:pt x="17258" y="29467"/>
                    <a:pt x="17267" y="29517"/>
                  </a:cubicBezTo>
                  <a:cubicBezTo>
                    <a:pt x="17264" y="29624"/>
                    <a:pt x="17291" y="29671"/>
                    <a:pt x="17312" y="29671"/>
                  </a:cubicBezTo>
                  <a:cubicBezTo>
                    <a:pt x="17313" y="29671"/>
                    <a:pt x="17314" y="29671"/>
                    <a:pt x="17314" y="29671"/>
                  </a:cubicBezTo>
                  <a:cubicBezTo>
                    <a:pt x="17336" y="29668"/>
                    <a:pt x="17327" y="29614"/>
                    <a:pt x="17308" y="29511"/>
                  </a:cubicBezTo>
                  <a:cubicBezTo>
                    <a:pt x="17299" y="29477"/>
                    <a:pt x="17286" y="29442"/>
                    <a:pt x="17267" y="29411"/>
                  </a:cubicBezTo>
                  <a:close/>
                  <a:moveTo>
                    <a:pt x="17284" y="29800"/>
                  </a:moveTo>
                  <a:cubicBezTo>
                    <a:pt x="17292" y="29800"/>
                    <a:pt x="17309" y="29824"/>
                    <a:pt x="17330" y="29881"/>
                  </a:cubicBezTo>
                  <a:lnTo>
                    <a:pt x="17349" y="29984"/>
                  </a:lnTo>
                  <a:cubicBezTo>
                    <a:pt x="17348" y="29984"/>
                    <a:pt x="17348" y="29985"/>
                    <a:pt x="17347" y="29985"/>
                  </a:cubicBezTo>
                  <a:cubicBezTo>
                    <a:pt x="17325" y="29985"/>
                    <a:pt x="17289" y="29886"/>
                    <a:pt x="17280" y="29837"/>
                  </a:cubicBezTo>
                  <a:cubicBezTo>
                    <a:pt x="17276" y="29814"/>
                    <a:pt x="17278" y="29800"/>
                    <a:pt x="17284" y="29800"/>
                  </a:cubicBezTo>
                  <a:close/>
                  <a:moveTo>
                    <a:pt x="17631" y="32661"/>
                  </a:moveTo>
                  <a:cubicBezTo>
                    <a:pt x="17612" y="32664"/>
                    <a:pt x="17612" y="32664"/>
                    <a:pt x="17621" y="32717"/>
                  </a:cubicBezTo>
                  <a:lnTo>
                    <a:pt x="17631" y="32767"/>
                  </a:lnTo>
                  <a:lnTo>
                    <a:pt x="17640" y="32714"/>
                  </a:lnTo>
                  <a:lnTo>
                    <a:pt x="17631" y="32661"/>
                  </a:lnTo>
                  <a:close/>
                  <a:moveTo>
                    <a:pt x="17753" y="32748"/>
                  </a:moveTo>
                  <a:lnTo>
                    <a:pt x="17762" y="32798"/>
                  </a:lnTo>
                  <a:cubicBezTo>
                    <a:pt x="17749" y="32802"/>
                    <a:pt x="17756" y="32823"/>
                    <a:pt x="17767" y="32823"/>
                  </a:cubicBezTo>
                  <a:cubicBezTo>
                    <a:pt x="17773" y="32823"/>
                    <a:pt x="17780" y="32816"/>
                    <a:pt x="17784" y="32795"/>
                  </a:cubicBezTo>
                  <a:lnTo>
                    <a:pt x="17825" y="32789"/>
                  </a:lnTo>
                  <a:lnTo>
                    <a:pt x="17825" y="32789"/>
                  </a:lnTo>
                  <a:cubicBezTo>
                    <a:pt x="17835" y="32842"/>
                    <a:pt x="17822" y="32896"/>
                    <a:pt x="17800" y="32902"/>
                  </a:cubicBezTo>
                  <a:cubicBezTo>
                    <a:pt x="17787" y="32926"/>
                    <a:pt x="17779" y="32940"/>
                    <a:pt x="17773" y="32940"/>
                  </a:cubicBezTo>
                  <a:cubicBezTo>
                    <a:pt x="17765" y="32940"/>
                    <a:pt x="17761" y="32914"/>
                    <a:pt x="17750" y="32855"/>
                  </a:cubicBezTo>
                  <a:cubicBezTo>
                    <a:pt x="17741" y="32805"/>
                    <a:pt x="17734" y="32751"/>
                    <a:pt x="17753" y="32748"/>
                  </a:cubicBezTo>
                  <a:close/>
                  <a:moveTo>
                    <a:pt x="17863" y="33372"/>
                  </a:moveTo>
                  <a:cubicBezTo>
                    <a:pt x="17882" y="33400"/>
                    <a:pt x="17894" y="33435"/>
                    <a:pt x="17904" y="33472"/>
                  </a:cubicBezTo>
                  <a:lnTo>
                    <a:pt x="17891" y="33525"/>
                  </a:lnTo>
                  <a:cubicBezTo>
                    <a:pt x="17890" y="33526"/>
                    <a:pt x="17890" y="33526"/>
                    <a:pt x="17889" y="33526"/>
                  </a:cubicBezTo>
                  <a:cubicBezTo>
                    <a:pt x="17869" y="33526"/>
                    <a:pt x="17862" y="33477"/>
                    <a:pt x="17853" y="33425"/>
                  </a:cubicBezTo>
                  <a:cubicBezTo>
                    <a:pt x="17844" y="33375"/>
                    <a:pt x="17844" y="33375"/>
                    <a:pt x="17863" y="33372"/>
                  </a:cubicBezTo>
                  <a:close/>
                  <a:moveTo>
                    <a:pt x="18194" y="33477"/>
                  </a:moveTo>
                  <a:cubicBezTo>
                    <a:pt x="18189" y="33477"/>
                    <a:pt x="18184" y="33478"/>
                    <a:pt x="18179" y="33478"/>
                  </a:cubicBezTo>
                  <a:lnTo>
                    <a:pt x="18189" y="33532"/>
                  </a:lnTo>
                  <a:cubicBezTo>
                    <a:pt x="18189" y="33532"/>
                    <a:pt x="18218" y="33576"/>
                    <a:pt x="18237" y="33576"/>
                  </a:cubicBezTo>
                  <a:cubicBezTo>
                    <a:pt x="18238" y="33576"/>
                    <a:pt x="18238" y="33576"/>
                    <a:pt x="18239" y="33576"/>
                  </a:cubicBezTo>
                  <a:lnTo>
                    <a:pt x="18229" y="33525"/>
                  </a:lnTo>
                  <a:cubicBezTo>
                    <a:pt x="18222" y="33485"/>
                    <a:pt x="18210" y="33477"/>
                    <a:pt x="18194" y="33477"/>
                  </a:cubicBezTo>
                  <a:close/>
                  <a:moveTo>
                    <a:pt x="373" y="0"/>
                  </a:moveTo>
                  <a:cubicBezTo>
                    <a:pt x="323" y="0"/>
                    <a:pt x="323" y="22"/>
                    <a:pt x="320" y="44"/>
                  </a:cubicBezTo>
                  <a:lnTo>
                    <a:pt x="216" y="41"/>
                  </a:lnTo>
                  <a:cubicBezTo>
                    <a:pt x="216" y="41"/>
                    <a:pt x="163" y="41"/>
                    <a:pt x="163" y="63"/>
                  </a:cubicBezTo>
                  <a:cubicBezTo>
                    <a:pt x="163" y="85"/>
                    <a:pt x="110" y="85"/>
                    <a:pt x="56" y="85"/>
                  </a:cubicBezTo>
                  <a:cubicBezTo>
                    <a:pt x="56" y="78"/>
                    <a:pt x="52" y="75"/>
                    <a:pt x="47" y="75"/>
                  </a:cubicBezTo>
                  <a:cubicBezTo>
                    <a:pt x="34" y="75"/>
                    <a:pt x="19" y="90"/>
                    <a:pt x="56" y="103"/>
                  </a:cubicBezTo>
                  <a:cubicBezTo>
                    <a:pt x="56" y="125"/>
                    <a:pt x="56" y="147"/>
                    <a:pt x="3" y="147"/>
                  </a:cubicBezTo>
                  <a:cubicBezTo>
                    <a:pt x="3" y="147"/>
                    <a:pt x="3" y="166"/>
                    <a:pt x="3" y="188"/>
                  </a:cubicBezTo>
                  <a:cubicBezTo>
                    <a:pt x="0" y="229"/>
                    <a:pt x="0" y="251"/>
                    <a:pt x="107" y="273"/>
                  </a:cubicBezTo>
                  <a:cubicBezTo>
                    <a:pt x="229" y="284"/>
                    <a:pt x="334" y="296"/>
                    <a:pt x="399" y="296"/>
                  </a:cubicBezTo>
                  <a:cubicBezTo>
                    <a:pt x="446" y="296"/>
                    <a:pt x="473" y="290"/>
                    <a:pt x="473" y="273"/>
                  </a:cubicBezTo>
                  <a:cubicBezTo>
                    <a:pt x="508" y="260"/>
                    <a:pt x="545" y="254"/>
                    <a:pt x="580" y="251"/>
                  </a:cubicBezTo>
                  <a:cubicBezTo>
                    <a:pt x="617" y="254"/>
                    <a:pt x="652" y="260"/>
                    <a:pt x="686" y="273"/>
                  </a:cubicBezTo>
                  <a:cubicBezTo>
                    <a:pt x="686" y="295"/>
                    <a:pt x="896" y="295"/>
                    <a:pt x="1160" y="295"/>
                  </a:cubicBezTo>
                  <a:cubicBezTo>
                    <a:pt x="1476" y="298"/>
                    <a:pt x="1633" y="298"/>
                    <a:pt x="1686" y="317"/>
                  </a:cubicBezTo>
                  <a:cubicBezTo>
                    <a:pt x="1721" y="332"/>
                    <a:pt x="1755" y="338"/>
                    <a:pt x="1789" y="338"/>
                  </a:cubicBezTo>
                  <a:cubicBezTo>
                    <a:pt x="1789" y="321"/>
                    <a:pt x="1981" y="320"/>
                    <a:pt x="2240" y="320"/>
                  </a:cubicBezTo>
                  <a:cubicBezTo>
                    <a:pt x="2314" y="320"/>
                    <a:pt x="2394" y="320"/>
                    <a:pt x="2476" y="320"/>
                  </a:cubicBezTo>
                  <a:cubicBezTo>
                    <a:pt x="2558" y="320"/>
                    <a:pt x="2640" y="320"/>
                    <a:pt x="2718" y="320"/>
                  </a:cubicBezTo>
                  <a:cubicBezTo>
                    <a:pt x="2990" y="320"/>
                    <a:pt x="3212" y="318"/>
                    <a:pt x="3212" y="301"/>
                  </a:cubicBezTo>
                  <a:lnTo>
                    <a:pt x="3319" y="301"/>
                  </a:lnTo>
                  <a:cubicBezTo>
                    <a:pt x="3319" y="323"/>
                    <a:pt x="3425" y="323"/>
                    <a:pt x="3529" y="323"/>
                  </a:cubicBezTo>
                  <a:cubicBezTo>
                    <a:pt x="3598" y="310"/>
                    <a:pt x="3670" y="304"/>
                    <a:pt x="3742" y="304"/>
                  </a:cubicBezTo>
                  <a:cubicBezTo>
                    <a:pt x="3739" y="323"/>
                    <a:pt x="3792" y="323"/>
                    <a:pt x="3899" y="323"/>
                  </a:cubicBezTo>
                  <a:cubicBezTo>
                    <a:pt x="3927" y="324"/>
                    <a:pt x="3951" y="324"/>
                    <a:pt x="3972" y="324"/>
                  </a:cubicBezTo>
                  <a:cubicBezTo>
                    <a:pt x="4027" y="324"/>
                    <a:pt x="4055" y="320"/>
                    <a:pt x="4055" y="304"/>
                  </a:cubicBezTo>
                  <a:cubicBezTo>
                    <a:pt x="4108" y="304"/>
                    <a:pt x="4478" y="304"/>
                    <a:pt x="4635" y="326"/>
                  </a:cubicBezTo>
                  <a:cubicBezTo>
                    <a:pt x="4651" y="332"/>
                    <a:pt x="4667" y="335"/>
                    <a:pt x="4682" y="335"/>
                  </a:cubicBezTo>
                  <a:cubicBezTo>
                    <a:pt x="4720" y="335"/>
                    <a:pt x="4757" y="320"/>
                    <a:pt x="4795" y="307"/>
                  </a:cubicBezTo>
                  <a:cubicBezTo>
                    <a:pt x="4795" y="285"/>
                    <a:pt x="4848" y="263"/>
                    <a:pt x="4901" y="263"/>
                  </a:cubicBezTo>
                  <a:lnTo>
                    <a:pt x="4898" y="307"/>
                  </a:lnTo>
                  <a:cubicBezTo>
                    <a:pt x="4845" y="326"/>
                    <a:pt x="4845" y="326"/>
                    <a:pt x="4951" y="326"/>
                  </a:cubicBezTo>
                  <a:lnTo>
                    <a:pt x="5058" y="329"/>
                  </a:lnTo>
                  <a:cubicBezTo>
                    <a:pt x="5056" y="317"/>
                    <a:pt x="5170" y="309"/>
                    <a:pt x="5347" y="309"/>
                  </a:cubicBezTo>
                  <a:cubicBezTo>
                    <a:pt x="5443" y="309"/>
                    <a:pt x="5557" y="311"/>
                    <a:pt x="5682" y="317"/>
                  </a:cubicBezTo>
                  <a:lnTo>
                    <a:pt x="6158" y="335"/>
                  </a:lnTo>
                  <a:cubicBezTo>
                    <a:pt x="6207" y="338"/>
                    <a:pt x="6240" y="341"/>
                    <a:pt x="6262" y="341"/>
                  </a:cubicBezTo>
                  <a:cubicBezTo>
                    <a:pt x="6283" y="341"/>
                    <a:pt x="6293" y="338"/>
                    <a:pt x="6293" y="332"/>
                  </a:cubicBezTo>
                  <a:cubicBezTo>
                    <a:pt x="6294" y="326"/>
                    <a:pt x="6301" y="322"/>
                    <a:pt x="6316" y="322"/>
                  </a:cubicBezTo>
                  <a:cubicBezTo>
                    <a:pt x="6344" y="322"/>
                    <a:pt x="6399" y="334"/>
                    <a:pt x="6496" y="360"/>
                  </a:cubicBezTo>
                  <a:cubicBezTo>
                    <a:pt x="6713" y="437"/>
                    <a:pt x="6768" y="457"/>
                    <a:pt x="6805" y="457"/>
                  </a:cubicBezTo>
                  <a:cubicBezTo>
                    <a:pt x="6817" y="457"/>
                    <a:pt x="6827" y="455"/>
                    <a:pt x="6841" y="451"/>
                  </a:cubicBezTo>
                  <a:cubicBezTo>
                    <a:pt x="6791" y="445"/>
                    <a:pt x="6794" y="423"/>
                    <a:pt x="6797" y="404"/>
                  </a:cubicBezTo>
                  <a:cubicBezTo>
                    <a:pt x="6802" y="386"/>
                    <a:pt x="6814" y="377"/>
                    <a:pt x="6830" y="377"/>
                  </a:cubicBezTo>
                  <a:cubicBezTo>
                    <a:pt x="6850" y="377"/>
                    <a:pt x="6875" y="391"/>
                    <a:pt x="6898" y="420"/>
                  </a:cubicBezTo>
                  <a:cubicBezTo>
                    <a:pt x="6891" y="463"/>
                    <a:pt x="7621" y="602"/>
                    <a:pt x="7691" y="602"/>
                  </a:cubicBezTo>
                  <a:cubicBezTo>
                    <a:pt x="7692" y="602"/>
                    <a:pt x="7693" y="602"/>
                    <a:pt x="7694" y="602"/>
                  </a:cubicBezTo>
                  <a:lnTo>
                    <a:pt x="7694" y="602"/>
                  </a:lnTo>
                  <a:lnTo>
                    <a:pt x="7687" y="621"/>
                  </a:lnTo>
                  <a:cubicBezTo>
                    <a:pt x="7681" y="642"/>
                    <a:pt x="7731" y="658"/>
                    <a:pt x="7922" y="718"/>
                  </a:cubicBezTo>
                  <a:lnTo>
                    <a:pt x="8070" y="765"/>
                  </a:lnTo>
                  <a:cubicBezTo>
                    <a:pt x="8072" y="759"/>
                    <a:pt x="8078" y="756"/>
                    <a:pt x="8088" y="756"/>
                  </a:cubicBezTo>
                  <a:cubicBezTo>
                    <a:pt x="8152" y="756"/>
                    <a:pt x="8357" y="867"/>
                    <a:pt x="8349" y="881"/>
                  </a:cubicBezTo>
                  <a:cubicBezTo>
                    <a:pt x="8389" y="921"/>
                    <a:pt x="8389" y="921"/>
                    <a:pt x="8480" y="959"/>
                  </a:cubicBezTo>
                  <a:cubicBezTo>
                    <a:pt x="8643" y="975"/>
                    <a:pt x="8859" y="1113"/>
                    <a:pt x="8847" y="1131"/>
                  </a:cubicBezTo>
                  <a:lnTo>
                    <a:pt x="8938" y="1178"/>
                  </a:lnTo>
                  <a:cubicBezTo>
                    <a:pt x="9003" y="1194"/>
                    <a:pt x="9066" y="1222"/>
                    <a:pt x="9126" y="1257"/>
                  </a:cubicBezTo>
                  <a:cubicBezTo>
                    <a:pt x="9218" y="1303"/>
                    <a:pt x="9267" y="1331"/>
                    <a:pt x="9280" y="1331"/>
                  </a:cubicBezTo>
                  <a:cubicBezTo>
                    <a:pt x="9286" y="1331"/>
                    <a:pt x="9283" y="1324"/>
                    <a:pt x="9273" y="1310"/>
                  </a:cubicBezTo>
                  <a:cubicBezTo>
                    <a:pt x="9279" y="1298"/>
                    <a:pt x="9286" y="1286"/>
                    <a:pt x="9301" y="1286"/>
                  </a:cubicBezTo>
                  <a:cubicBezTo>
                    <a:pt x="9310" y="1286"/>
                    <a:pt x="9321" y="1290"/>
                    <a:pt x="9336" y="1301"/>
                  </a:cubicBezTo>
                  <a:lnTo>
                    <a:pt x="9326" y="1319"/>
                  </a:lnTo>
                  <a:cubicBezTo>
                    <a:pt x="9314" y="1338"/>
                    <a:pt x="9442" y="1420"/>
                    <a:pt x="9615" y="1529"/>
                  </a:cubicBezTo>
                  <a:cubicBezTo>
                    <a:pt x="9831" y="1664"/>
                    <a:pt x="9906" y="1733"/>
                    <a:pt x="9934" y="1780"/>
                  </a:cubicBezTo>
                  <a:lnTo>
                    <a:pt x="9988" y="1793"/>
                  </a:lnTo>
                  <a:cubicBezTo>
                    <a:pt x="10041" y="1808"/>
                    <a:pt x="10082" y="1840"/>
                    <a:pt x="10069" y="1855"/>
                  </a:cubicBezTo>
                  <a:cubicBezTo>
                    <a:pt x="10094" y="1905"/>
                    <a:pt x="10260" y="2024"/>
                    <a:pt x="10348" y="2075"/>
                  </a:cubicBezTo>
                  <a:lnTo>
                    <a:pt x="10423" y="2144"/>
                  </a:lnTo>
                  <a:cubicBezTo>
                    <a:pt x="10433" y="2209"/>
                    <a:pt x="10545" y="2313"/>
                    <a:pt x="10611" y="2316"/>
                  </a:cubicBezTo>
                  <a:cubicBezTo>
                    <a:pt x="10595" y="2332"/>
                    <a:pt x="10633" y="2366"/>
                    <a:pt x="10671" y="2401"/>
                  </a:cubicBezTo>
                  <a:cubicBezTo>
                    <a:pt x="10765" y="2448"/>
                    <a:pt x="10899" y="2601"/>
                    <a:pt x="10884" y="2617"/>
                  </a:cubicBezTo>
                  <a:lnTo>
                    <a:pt x="10918" y="2651"/>
                  </a:lnTo>
                  <a:cubicBezTo>
                    <a:pt x="10965" y="2676"/>
                    <a:pt x="11006" y="2711"/>
                    <a:pt x="11037" y="2752"/>
                  </a:cubicBezTo>
                  <a:cubicBezTo>
                    <a:pt x="11072" y="2792"/>
                    <a:pt x="11113" y="2824"/>
                    <a:pt x="11156" y="2849"/>
                  </a:cubicBezTo>
                  <a:cubicBezTo>
                    <a:pt x="11188" y="2864"/>
                    <a:pt x="11219" y="2886"/>
                    <a:pt x="11244" y="2911"/>
                  </a:cubicBezTo>
                  <a:cubicBezTo>
                    <a:pt x="11256" y="2925"/>
                    <a:pt x="11257" y="2931"/>
                    <a:pt x="11250" y="2931"/>
                  </a:cubicBezTo>
                  <a:cubicBezTo>
                    <a:pt x="11240" y="2931"/>
                    <a:pt x="11209" y="2916"/>
                    <a:pt x="11175" y="2902"/>
                  </a:cubicBezTo>
                  <a:cubicBezTo>
                    <a:pt x="11158" y="2889"/>
                    <a:pt x="11148" y="2883"/>
                    <a:pt x="11146" y="2883"/>
                  </a:cubicBezTo>
                  <a:lnTo>
                    <a:pt x="11146" y="2883"/>
                  </a:lnTo>
                  <a:cubicBezTo>
                    <a:pt x="11137" y="2883"/>
                    <a:pt x="11226" y="2967"/>
                    <a:pt x="11323" y="3046"/>
                  </a:cubicBezTo>
                  <a:cubicBezTo>
                    <a:pt x="11394" y="3100"/>
                    <a:pt x="11425" y="3123"/>
                    <a:pt x="11420" y="3123"/>
                  </a:cubicBezTo>
                  <a:cubicBezTo>
                    <a:pt x="11416" y="3123"/>
                    <a:pt x="11392" y="3110"/>
                    <a:pt x="11351" y="3087"/>
                  </a:cubicBezTo>
                  <a:cubicBezTo>
                    <a:pt x="11325" y="3072"/>
                    <a:pt x="11300" y="3056"/>
                    <a:pt x="11294" y="3056"/>
                  </a:cubicBezTo>
                  <a:cubicBezTo>
                    <a:pt x="11289" y="3056"/>
                    <a:pt x="11299" y="3068"/>
                    <a:pt x="11335" y="3099"/>
                  </a:cubicBezTo>
                  <a:cubicBezTo>
                    <a:pt x="11335" y="3099"/>
                    <a:pt x="11389" y="3167"/>
                    <a:pt x="11409" y="3167"/>
                  </a:cubicBezTo>
                  <a:cubicBezTo>
                    <a:pt x="11411" y="3167"/>
                    <a:pt x="11412" y="3166"/>
                    <a:pt x="11413" y="3165"/>
                  </a:cubicBezTo>
                  <a:lnTo>
                    <a:pt x="11507" y="3287"/>
                  </a:lnTo>
                  <a:cubicBezTo>
                    <a:pt x="11536" y="3350"/>
                    <a:pt x="11573" y="3406"/>
                    <a:pt x="11614" y="3460"/>
                  </a:cubicBezTo>
                  <a:cubicBezTo>
                    <a:pt x="11661" y="3491"/>
                    <a:pt x="11661" y="3491"/>
                    <a:pt x="11670" y="3544"/>
                  </a:cubicBezTo>
                  <a:cubicBezTo>
                    <a:pt x="11656" y="3554"/>
                    <a:pt x="11670" y="3583"/>
                    <a:pt x="11693" y="3583"/>
                  </a:cubicBezTo>
                  <a:cubicBezTo>
                    <a:pt x="11700" y="3583"/>
                    <a:pt x="11707" y="3581"/>
                    <a:pt x="11714" y="3576"/>
                  </a:cubicBezTo>
                  <a:cubicBezTo>
                    <a:pt x="11758" y="3607"/>
                    <a:pt x="11789" y="3654"/>
                    <a:pt x="11799" y="3704"/>
                  </a:cubicBezTo>
                  <a:cubicBezTo>
                    <a:pt x="11765" y="3727"/>
                    <a:pt x="11784" y="3762"/>
                    <a:pt x="11802" y="3762"/>
                  </a:cubicBezTo>
                  <a:cubicBezTo>
                    <a:pt x="11804" y="3762"/>
                    <a:pt x="11806" y="3762"/>
                    <a:pt x="11808" y="3761"/>
                  </a:cubicBezTo>
                  <a:cubicBezTo>
                    <a:pt x="11836" y="3779"/>
                    <a:pt x="11862" y="3804"/>
                    <a:pt x="11880" y="3836"/>
                  </a:cubicBezTo>
                  <a:cubicBezTo>
                    <a:pt x="11868" y="3842"/>
                    <a:pt x="11937" y="3933"/>
                    <a:pt x="12012" y="4090"/>
                  </a:cubicBezTo>
                  <a:cubicBezTo>
                    <a:pt x="12087" y="4243"/>
                    <a:pt x="12203" y="4441"/>
                    <a:pt x="12294" y="4647"/>
                  </a:cubicBezTo>
                  <a:cubicBezTo>
                    <a:pt x="12314" y="4690"/>
                    <a:pt x="12346" y="4727"/>
                    <a:pt x="12366" y="4727"/>
                  </a:cubicBezTo>
                  <a:cubicBezTo>
                    <a:pt x="12368" y="4727"/>
                    <a:pt x="12371" y="4727"/>
                    <a:pt x="12372" y="4726"/>
                  </a:cubicBezTo>
                  <a:cubicBezTo>
                    <a:pt x="12383" y="4721"/>
                    <a:pt x="12389" y="4719"/>
                    <a:pt x="12392" y="4719"/>
                  </a:cubicBezTo>
                  <a:cubicBezTo>
                    <a:pt x="12401" y="4719"/>
                    <a:pt x="12391" y="4735"/>
                    <a:pt x="12391" y="4773"/>
                  </a:cubicBezTo>
                  <a:cubicBezTo>
                    <a:pt x="12363" y="4827"/>
                    <a:pt x="12379" y="4893"/>
                    <a:pt x="12404" y="4893"/>
                  </a:cubicBezTo>
                  <a:cubicBezTo>
                    <a:pt x="12413" y="4893"/>
                    <a:pt x="12422" y="4885"/>
                    <a:pt x="12432" y="4867"/>
                  </a:cubicBezTo>
                  <a:cubicBezTo>
                    <a:pt x="12440" y="4840"/>
                    <a:pt x="12445" y="4824"/>
                    <a:pt x="12447" y="4824"/>
                  </a:cubicBezTo>
                  <a:cubicBezTo>
                    <a:pt x="12451" y="4824"/>
                    <a:pt x="12451" y="4851"/>
                    <a:pt x="12451" y="4914"/>
                  </a:cubicBezTo>
                  <a:cubicBezTo>
                    <a:pt x="12451" y="4970"/>
                    <a:pt x="12451" y="4970"/>
                    <a:pt x="12491" y="5008"/>
                  </a:cubicBezTo>
                  <a:cubicBezTo>
                    <a:pt x="12493" y="5007"/>
                    <a:pt x="12494" y="5007"/>
                    <a:pt x="12495" y="5007"/>
                  </a:cubicBezTo>
                  <a:cubicBezTo>
                    <a:pt x="12513" y="5007"/>
                    <a:pt x="12531" y="5049"/>
                    <a:pt x="12510" y="5055"/>
                  </a:cubicBezTo>
                  <a:cubicBezTo>
                    <a:pt x="12510" y="5107"/>
                    <a:pt x="12510" y="5156"/>
                    <a:pt x="12527" y="5156"/>
                  </a:cubicBezTo>
                  <a:cubicBezTo>
                    <a:pt x="12529" y="5156"/>
                    <a:pt x="12530" y="5156"/>
                    <a:pt x="12532" y="5155"/>
                  </a:cubicBezTo>
                  <a:cubicBezTo>
                    <a:pt x="12542" y="5190"/>
                    <a:pt x="12545" y="5224"/>
                    <a:pt x="12542" y="5259"/>
                  </a:cubicBezTo>
                  <a:cubicBezTo>
                    <a:pt x="12538" y="5315"/>
                    <a:pt x="12573" y="5356"/>
                    <a:pt x="12607" y="5400"/>
                  </a:cubicBezTo>
                  <a:cubicBezTo>
                    <a:pt x="12676" y="5503"/>
                    <a:pt x="12701" y="5556"/>
                    <a:pt x="12681" y="5556"/>
                  </a:cubicBezTo>
                  <a:cubicBezTo>
                    <a:pt x="12675" y="5556"/>
                    <a:pt x="12667" y="5552"/>
                    <a:pt x="12654" y="5544"/>
                  </a:cubicBezTo>
                  <a:cubicBezTo>
                    <a:pt x="12651" y="5541"/>
                    <a:pt x="12648" y="5540"/>
                    <a:pt x="12646" y="5540"/>
                  </a:cubicBezTo>
                  <a:cubicBezTo>
                    <a:pt x="12614" y="5540"/>
                    <a:pt x="12702" y="5747"/>
                    <a:pt x="12755" y="5782"/>
                  </a:cubicBezTo>
                  <a:cubicBezTo>
                    <a:pt x="12808" y="5820"/>
                    <a:pt x="12805" y="5823"/>
                    <a:pt x="12786" y="5826"/>
                  </a:cubicBezTo>
                  <a:cubicBezTo>
                    <a:pt x="12767" y="5832"/>
                    <a:pt x="12777" y="5882"/>
                    <a:pt x="12777" y="5882"/>
                  </a:cubicBezTo>
                  <a:cubicBezTo>
                    <a:pt x="12786" y="5932"/>
                    <a:pt x="12799" y="5979"/>
                    <a:pt x="12777" y="5986"/>
                  </a:cubicBezTo>
                  <a:cubicBezTo>
                    <a:pt x="12792" y="6036"/>
                    <a:pt x="12811" y="6083"/>
                    <a:pt x="12833" y="6130"/>
                  </a:cubicBezTo>
                  <a:cubicBezTo>
                    <a:pt x="12896" y="6221"/>
                    <a:pt x="12908" y="6377"/>
                    <a:pt x="12877" y="6434"/>
                  </a:cubicBezTo>
                  <a:lnTo>
                    <a:pt x="12918" y="6531"/>
                  </a:lnTo>
                  <a:cubicBezTo>
                    <a:pt x="12968" y="6578"/>
                    <a:pt x="12999" y="6625"/>
                    <a:pt x="12958" y="6631"/>
                  </a:cubicBezTo>
                  <a:lnTo>
                    <a:pt x="12936" y="6634"/>
                  </a:lnTo>
                  <a:cubicBezTo>
                    <a:pt x="12987" y="6681"/>
                    <a:pt x="13002" y="6891"/>
                    <a:pt x="12961" y="6898"/>
                  </a:cubicBezTo>
                  <a:cubicBezTo>
                    <a:pt x="12943" y="6901"/>
                    <a:pt x="12943" y="6901"/>
                    <a:pt x="12949" y="6954"/>
                  </a:cubicBezTo>
                  <a:lnTo>
                    <a:pt x="12971" y="6951"/>
                  </a:lnTo>
                  <a:cubicBezTo>
                    <a:pt x="12976" y="6950"/>
                    <a:pt x="12981" y="6949"/>
                    <a:pt x="12986" y="6949"/>
                  </a:cubicBezTo>
                  <a:cubicBezTo>
                    <a:pt x="13001" y="6949"/>
                    <a:pt x="13014" y="6957"/>
                    <a:pt x="13021" y="6995"/>
                  </a:cubicBezTo>
                  <a:cubicBezTo>
                    <a:pt x="13030" y="7048"/>
                    <a:pt x="13040" y="7098"/>
                    <a:pt x="13018" y="7101"/>
                  </a:cubicBezTo>
                  <a:cubicBezTo>
                    <a:pt x="13009" y="7155"/>
                    <a:pt x="12997" y="7208"/>
                    <a:pt x="13015" y="7208"/>
                  </a:cubicBezTo>
                  <a:cubicBezTo>
                    <a:pt x="13016" y="7208"/>
                    <a:pt x="13017" y="7208"/>
                    <a:pt x="13018" y="7208"/>
                  </a:cubicBezTo>
                  <a:lnTo>
                    <a:pt x="13018" y="7208"/>
                  </a:lnTo>
                  <a:cubicBezTo>
                    <a:pt x="13021" y="7245"/>
                    <a:pt x="13021" y="7280"/>
                    <a:pt x="13015" y="7317"/>
                  </a:cubicBezTo>
                  <a:cubicBezTo>
                    <a:pt x="13024" y="7368"/>
                    <a:pt x="13034" y="7421"/>
                    <a:pt x="13052" y="7524"/>
                  </a:cubicBezTo>
                  <a:cubicBezTo>
                    <a:pt x="13081" y="7571"/>
                    <a:pt x="13099" y="7675"/>
                    <a:pt x="13077" y="7681"/>
                  </a:cubicBezTo>
                  <a:cubicBezTo>
                    <a:pt x="13087" y="7731"/>
                    <a:pt x="13103" y="7784"/>
                    <a:pt x="13128" y="7831"/>
                  </a:cubicBezTo>
                  <a:cubicBezTo>
                    <a:pt x="13146" y="7935"/>
                    <a:pt x="13156" y="7988"/>
                    <a:pt x="13134" y="7991"/>
                  </a:cubicBezTo>
                  <a:cubicBezTo>
                    <a:pt x="13115" y="7994"/>
                    <a:pt x="13112" y="7994"/>
                    <a:pt x="13143" y="8041"/>
                  </a:cubicBezTo>
                  <a:cubicBezTo>
                    <a:pt x="13144" y="8041"/>
                    <a:pt x="13144" y="8041"/>
                    <a:pt x="13145" y="8041"/>
                  </a:cubicBezTo>
                  <a:cubicBezTo>
                    <a:pt x="13166" y="8041"/>
                    <a:pt x="13172" y="8093"/>
                    <a:pt x="13181" y="8142"/>
                  </a:cubicBezTo>
                  <a:cubicBezTo>
                    <a:pt x="13190" y="8195"/>
                    <a:pt x="13200" y="8248"/>
                    <a:pt x="13200" y="8248"/>
                  </a:cubicBezTo>
                  <a:cubicBezTo>
                    <a:pt x="13204" y="8248"/>
                    <a:pt x="13208" y="8247"/>
                    <a:pt x="13210" y="8247"/>
                  </a:cubicBezTo>
                  <a:cubicBezTo>
                    <a:pt x="13222" y="8247"/>
                    <a:pt x="13223" y="8255"/>
                    <a:pt x="13231" y="8295"/>
                  </a:cubicBezTo>
                  <a:cubicBezTo>
                    <a:pt x="13240" y="8348"/>
                    <a:pt x="13247" y="8505"/>
                    <a:pt x="13256" y="8558"/>
                  </a:cubicBezTo>
                  <a:cubicBezTo>
                    <a:pt x="13274" y="8655"/>
                    <a:pt x="13280" y="8691"/>
                    <a:pt x="13285" y="8691"/>
                  </a:cubicBezTo>
                  <a:cubicBezTo>
                    <a:pt x="13288" y="8691"/>
                    <a:pt x="13290" y="8678"/>
                    <a:pt x="13294" y="8659"/>
                  </a:cubicBezTo>
                  <a:cubicBezTo>
                    <a:pt x="13290" y="8636"/>
                    <a:pt x="13291" y="8623"/>
                    <a:pt x="13294" y="8623"/>
                  </a:cubicBezTo>
                  <a:cubicBezTo>
                    <a:pt x="13298" y="8623"/>
                    <a:pt x="13305" y="8648"/>
                    <a:pt x="13303" y="8709"/>
                  </a:cubicBezTo>
                  <a:cubicBezTo>
                    <a:pt x="13312" y="8762"/>
                    <a:pt x="13319" y="8922"/>
                    <a:pt x="13347" y="9076"/>
                  </a:cubicBezTo>
                  <a:cubicBezTo>
                    <a:pt x="13379" y="9255"/>
                    <a:pt x="13384" y="9281"/>
                    <a:pt x="13398" y="9281"/>
                  </a:cubicBezTo>
                  <a:cubicBezTo>
                    <a:pt x="13401" y="9281"/>
                    <a:pt x="13403" y="9280"/>
                    <a:pt x="13406" y="9279"/>
                  </a:cubicBezTo>
                  <a:cubicBezTo>
                    <a:pt x="13416" y="9262"/>
                    <a:pt x="13424" y="9255"/>
                    <a:pt x="13429" y="9255"/>
                  </a:cubicBezTo>
                  <a:cubicBezTo>
                    <a:pt x="13439" y="9255"/>
                    <a:pt x="13437" y="9291"/>
                    <a:pt x="13413" y="9333"/>
                  </a:cubicBezTo>
                  <a:cubicBezTo>
                    <a:pt x="13391" y="9439"/>
                    <a:pt x="13400" y="9492"/>
                    <a:pt x="13420" y="9492"/>
                  </a:cubicBezTo>
                  <a:cubicBezTo>
                    <a:pt x="13421" y="9492"/>
                    <a:pt x="13422" y="9492"/>
                    <a:pt x="13422" y="9492"/>
                  </a:cubicBezTo>
                  <a:cubicBezTo>
                    <a:pt x="13444" y="9521"/>
                    <a:pt x="13457" y="9555"/>
                    <a:pt x="13460" y="9593"/>
                  </a:cubicBezTo>
                  <a:cubicBezTo>
                    <a:pt x="13441" y="9596"/>
                    <a:pt x="13450" y="9646"/>
                    <a:pt x="13488" y="9746"/>
                  </a:cubicBezTo>
                  <a:cubicBezTo>
                    <a:pt x="13497" y="9799"/>
                    <a:pt x="13497" y="9799"/>
                    <a:pt x="13475" y="9803"/>
                  </a:cubicBezTo>
                  <a:lnTo>
                    <a:pt x="13494" y="9906"/>
                  </a:lnTo>
                  <a:cubicBezTo>
                    <a:pt x="13554" y="10003"/>
                    <a:pt x="13588" y="10320"/>
                    <a:pt x="13579" y="10373"/>
                  </a:cubicBezTo>
                  <a:cubicBezTo>
                    <a:pt x="13585" y="10407"/>
                    <a:pt x="13598" y="10442"/>
                    <a:pt x="13616" y="10473"/>
                  </a:cubicBezTo>
                  <a:cubicBezTo>
                    <a:pt x="13667" y="10520"/>
                    <a:pt x="13676" y="10570"/>
                    <a:pt x="13635" y="10577"/>
                  </a:cubicBezTo>
                  <a:cubicBezTo>
                    <a:pt x="13595" y="10583"/>
                    <a:pt x="13595" y="10583"/>
                    <a:pt x="13645" y="10630"/>
                  </a:cubicBezTo>
                  <a:cubicBezTo>
                    <a:pt x="13671" y="10673"/>
                    <a:pt x="13713" y="10898"/>
                    <a:pt x="13680" y="10898"/>
                  </a:cubicBezTo>
                  <a:cubicBezTo>
                    <a:pt x="13677" y="10898"/>
                    <a:pt x="13674" y="10897"/>
                    <a:pt x="13670" y="10893"/>
                  </a:cubicBezTo>
                  <a:lnTo>
                    <a:pt x="13629" y="10899"/>
                  </a:lnTo>
                  <a:cubicBezTo>
                    <a:pt x="13648" y="10931"/>
                    <a:pt x="13660" y="10962"/>
                    <a:pt x="13667" y="11000"/>
                  </a:cubicBezTo>
                  <a:cubicBezTo>
                    <a:pt x="13667" y="11000"/>
                    <a:pt x="13668" y="11000"/>
                    <a:pt x="13668" y="11000"/>
                  </a:cubicBezTo>
                  <a:cubicBezTo>
                    <a:pt x="13689" y="11000"/>
                    <a:pt x="13699" y="11051"/>
                    <a:pt x="13726" y="11203"/>
                  </a:cubicBezTo>
                  <a:cubicBezTo>
                    <a:pt x="13742" y="11307"/>
                    <a:pt x="13801" y="11511"/>
                    <a:pt x="13820" y="11614"/>
                  </a:cubicBezTo>
                  <a:cubicBezTo>
                    <a:pt x="13836" y="11717"/>
                    <a:pt x="13864" y="11874"/>
                    <a:pt x="13855" y="11930"/>
                  </a:cubicBezTo>
                  <a:cubicBezTo>
                    <a:pt x="13864" y="11999"/>
                    <a:pt x="13883" y="12068"/>
                    <a:pt x="13911" y="12134"/>
                  </a:cubicBezTo>
                  <a:cubicBezTo>
                    <a:pt x="13939" y="12181"/>
                    <a:pt x="13958" y="12285"/>
                    <a:pt x="13939" y="12288"/>
                  </a:cubicBezTo>
                  <a:lnTo>
                    <a:pt x="13949" y="12341"/>
                  </a:lnTo>
                  <a:cubicBezTo>
                    <a:pt x="13967" y="12391"/>
                    <a:pt x="13983" y="12441"/>
                    <a:pt x="13996" y="12495"/>
                  </a:cubicBezTo>
                  <a:cubicBezTo>
                    <a:pt x="13974" y="12498"/>
                    <a:pt x="13964" y="12551"/>
                    <a:pt x="13993" y="12601"/>
                  </a:cubicBezTo>
                  <a:cubicBezTo>
                    <a:pt x="13993" y="12601"/>
                    <a:pt x="13994" y="12601"/>
                    <a:pt x="13994" y="12601"/>
                  </a:cubicBezTo>
                  <a:cubicBezTo>
                    <a:pt x="14015" y="12601"/>
                    <a:pt x="14024" y="12651"/>
                    <a:pt x="14043" y="12751"/>
                  </a:cubicBezTo>
                  <a:cubicBezTo>
                    <a:pt x="14040" y="12805"/>
                    <a:pt x="14115" y="13262"/>
                    <a:pt x="14193" y="13701"/>
                  </a:cubicBezTo>
                  <a:cubicBezTo>
                    <a:pt x="14234" y="13920"/>
                    <a:pt x="14275" y="14140"/>
                    <a:pt x="14303" y="14300"/>
                  </a:cubicBezTo>
                  <a:cubicBezTo>
                    <a:pt x="14318" y="14381"/>
                    <a:pt x="14334" y="14450"/>
                    <a:pt x="14344" y="14494"/>
                  </a:cubicBezTo>
                  <a:cubicBezTo>
                    <a:pt x="14347" y="14519"/>
                    <a:pt x="14353" y="14544"/>
                    <a:pt x="14362" y="14569"/>
                  </a:cubicBezTo>
                  <a:lnTo>
                    <a:pt x="14391" y="14723"/>
                  </a:lnTo>
                  <a:cubicBezTo>
                    <a:pt x="14400" y="14776"/>
                    <a:pt x="14419" y="14879"/>
                    <a:pt x="14419" y="14879"/>
                  </a:cubicBezTo>
                  <a:cubicBezTo>
                    <a:pt x="14378" y="14886"/>
                    <a:pt x="14444" y="15143"/>
                    <a:pt x="14491" y="15293"/>
                  </a:cubicBezTo>
                  <a:cubicBezTo>
                    <a:pt x="14516" y="15340"/>
                    <a:pt x="14535" y="15393"/>
                    <a:pt x="14541" y="15447"/>
                  </a:cubicBezTo>
                  <a:cubicBezTo>
                    <a:pt x="14497" y="15453"/>
                    <a:pt x="14525" y="15610"/>
                    <a:pt x="14566" y="15710"/>
                  </a:cubicBezTo>
                  <a:cubicBezTo>
                    <a:pt x="14616" y="15754"/>
                    <a:pt x="14626" y="15807"/>
                    <a:pt x="14582" y="15813"/>
                  </a:cubicBezTo>
                  <a:cubicBezTo>
                    <a:pt x="14541" y="15819"/>
                    <a:pt x="14560" y="15923"/>
                    <a:pt x="14641" y="16017"/>
                  </a:cubicBezTo>
                  <a:cubicBezTo>
                    <a:pt x="14666" y="16045"/>
                    <a:pt x="14673" y="16086"/>
                    <a:pt x="14660" y="16120"/>
                  </a:cubicBezTo>
                  <a:cubicBezTo>
                    <a:pt x="14627" y="16178"/>
                    <a:pt x="14634" y="16227"/>
                    <a:pt x="14655" y="16227"/>
                  </a:cubicBezTo>
                  <a:cubicBezTo>
                    <a:pt x="14656" y="16227"/>
                    <a:pt x="14656" y="16227"/>
                    <a:pt x="14657" y="16227"/>
                  </a:cubicBezTo>
                  <a:cubicBezTo>
                    <a:pt x="14707" y="16264"/>
                    <a:pt x="14716" y="16333"/>
                    <a:pt x="14685" y="16384"/>
                  </a:cubicBezTo>
                  <a:cubicBezTo>
                    <a:pt x="14660" y="16493"/>
                    <a:pt x="14660" y="16493"/>
                    <a:pt x="14710" y="16540"/>
                  </a:cubicBezTo>
                  <a:cubicBezTo>
                    <a:pt x="14760" y="16584"/>
                    <a:pt x="14798" y="16791"/>
                    <a:pt x="14767" y="16851"/>
                  </a:cubicBezTo>
                  <a:cubicBezTo>
                    <a:pt x="14776" y="16899"/>
                    <a:pt x="14764" y="16954"/>
                    <a:pt x="14784" y="16954"/>
                  </a:cubicBezTo>
                  <a:cubicBezTo>
                    <a:pt x="14784" y="16954"/>
                    <a:pt x="14785" y="16954"/>
                    <a:pt x="14785" y="16954"/>
                  </a:cubicBezTo>
                  <a:lnTo>
                    <a:pt x="14785" y="16954"/>
                  </a:lnTo>
                  <a:lnTo>
                    <a:pt x="14773" y="17010"/>
                  </a:lnTo>
                  <a:lnTo>
                    <a:pt x="14792" y="17114"/>
                  </a:lnTo>
                  <a:lnTo>
                    <a:pt x="14814" y="17111"/>
                  </a:lnTo>
                  <a:cubicBezTo>
                    <a:pt x="14823" y="17161"/>
                    <a:pt x="14857" y="17477"/>
                    <a:pt x="14920" y="17838"/>
                  </a:cubicBezTo>
                  <a:cubicBezTo>
                    <a:pt x="15005" y="18321"/>
                    <a:pt x="15032" y="18472"/>
                    <a:pt x="15045" y="18472"/>
                  </a:cubicBezTo>
                  <a:cubicBezTo>
                    <a:pt x="15048" y="18472"/>
                    <a:pt x="15050" y="18467"/>
                    <a:pt x="15052" y="18458"/>
                  </a:cubicBezTo>
                  <a:cubicBezTo>
                    <a:pt x="15058" y="18446"/>
                    <a:pt x="15064" y="18440"/>
                    <a:pt x="15070" y="18440"/>
                  </a:cubicBezTo>
                  <a:cubicBezTo>
                    <a:pt x="15089" y="18440"/>
                    <a:pt x="15095" y="18515"/>
                    <a:pt x="15071" y="18562"/>
                  </a:cubicBezTo>
                  <a:cubicBezTo>
                    <a:pt x="15080" y="18615"/>
                    <a:pt x="15077" y="18721"/>
                    <a:pt x="15096" y="18825"/>
                  </a:cubicBezTo>
                  <a:cubicBezTo>
                    <a:pt x="15114" y="18928"/>
                    <a:pt x="15133" y="19032"/>
                    <a:pt x="15111" y="19035"/>
                  </a:cubicBezTo>
                  <a:lnTo>
                    <a:pt x="15121" y="19088"/>
                  </a:lnTo>
                  <a:cubicBezTo>
                    <a:pt x="15180" y="19185"/>
                    <a:pt x="15237" y="19495"/>
                    <a:pt x="15243" y="19655"/>
                  </a:cubicBezTo>
                  <a:cubicBezTo>
                    <a:pt x="15255" y="19743"/>
                    <a:pt x="15277" y="19828"/>
                    <a:pt x="15309" y="19909"/>
                  </a:cubicBezTo>
                  <a:cubicBezTo>
                    <a:pt x="15346" y="20009"/>
                    <a:pt x="15346" y="20009"/>
                    <a:pt x="15337" y="20066"/>
                  </a:cubicBezTo>
                  <a:cubicBezTo>
                    <a:pt x="15315" y="20069"/>
                    <a:pt x="15349" y="20376"/>
                    <a:pt x="15389" y="20376"/>
                  </a:cubicBezTo>
                  <a:cubicBezTo>
                    <a:pt x="15389" y="20376"/>
                    <a:pt x="15390" y="20376"/>
                    <a:pt x="15390" y="20376"/>
                  </a:cubicBezTo>
                  <a:lnTo>
                    <a:pt x="15390" y="20376"/>
                  </a:lnTo>
                  <a:lnTo>
                    <a:pt x="15381" y="20432"/>
                  </a:lnTo>
                  <a:cubicBezTo>
                    <a:pt x="15369" y="20487"/>
                    <a:pt x="15398" y="20533"/>
                    <a:pt x="15417" y="20533"/>
                  </a:cubicBezTo>
                  <a:cubicBezTo>
                    <a:pt x="15417" y="20533"/>
                    <a:pt x="15418" y="20533"/>
                    <a:pt x="15418" y="20533"/>
                  </a:cubicBezTo>
                  <a:cubicBezTo>
                    <a:pt x="15421" y="20532"/>
                    <a:pt x="15423" y="20532"/>
                    <a:pt x="15425" y="20532"/>
                  </a:cubicBezTo>
                  <a:cubicBezTo>
                    <a:pt x="15460" y="20532"/>
                    <a:pt x="15466" y="20580"/>
                    <a:pt x="15415" y="20639"/>
                  </a:cubicBezTo>
                  <a:cubicBezTo>
                    <a:pt x="15376" y="20645"/>
                    <a:pt x="15383" y="20696"/>
                    <a:pt x="15404" y="20696"/>
                  </a:cubicBezTo>
                  <a:cubicBezTo>
                    <a:pt x="15405" y="20696"/>
                    <a:pt x="15405" y="20696"/>
                    <a:pt x="15406" y="20696"/>
                  </a:cubicBezTo>
                  <a:cubicBezTo>
                    <a:pt x="15434" y="20743"/>
                    <a:pt x="15465" y="20793"/>
                    <a:pt x="15453" y="20846"/>
                  </a:cubicBezTo>
                  <a:cubicBezTo>
                    <a:pt x="15462" y="20896"/>
                    <a:pt x="15471" y="20944"/>
                    <a:pt x="15506" y="20944"/>
                  </a:cubicBezTo>
                  <a:cubicBezTo>
                    <a:pt x="15508" y="20944"/>
                    <a:pt x="15510" y="20944"/>
                    <a:pt x="15512" y="20943"/>
                  </a:cubicBezTo>
                  <a:cubicBezTo>
                    <a:pt x="15513" y="20943"/>
                    <a:pt x="15514" y="20943"/>
                    <a:pt x="15514" y="20943"/>
                  </a:cubicBezTo>
                  <a:cubicBezTo>
                    <a:pt x="15535" y="20943"/>
                    <a:pt x="15544" y="20995"/>
                    <a:pt x="15553" y="21044"/>
                  </a:cubicBezTo>
                  <a:cubicBezTo>
                    <a:pt x="15549" y="21044"/>
                    <a:pt x="15545" y="21045"/>
                    <a:pt x="15542" y="21045"/>
                  </a:cubicBezTo>
                  <a:cubicBezTo>
                    <a:pt x="15530" y="21045"/>
                    <a:pt x="15525" y="21037"/>
                    <a:pt x="15503" y="21000"/>
                  </a:cubicBezTo>
                  <a:cubicBezTo>
                    <a:pt x="15500" y="20985"/>
                    <a:pt x="15499" y="20979"/>
                    <a:pt x="15499" y="20979"/>
                  </a:cubicBezTo>
                  <a:lnTo>
                    <a:pt x="15499" y="20979"/>
                  </a:lnTo>
                  <a:cubicBezTo>
                    <a:pt x="15499" y="20979"/>
                    <a:pt x="15507" y="21028"/>
                    <a:pt x="15519" y="21103"/>
                  </a:cubicBezTo>
                  <a:cubicBezTo>
                    <a:pt x="15528" y="21156"/>
                    <a:pt x="15528" y="21263"/>
                    <a:pt x="15506" y="21266"/>
                  </a:cubicBezTo>
                  <a:cubicBezTo>
                    <a:pt x="15498" y="21303"/>
                    <a:pt x="15499" y="21339"/>
                    <a:pt x="15512" y="21339"/>
                  </a:cubicBezTo>
                  <a:cubicBezTo>
                    <a:pt x="15518" y="21339"/>
                    <a:pt x="15527" y="21332"/>
                    <a:pt x="15537" y="21313"/>
                  </a:cubicBezTo>
                  <a:cubicBezTo>
                    <a:pt x="15546" y="21312"/>
                    <a:pt x="15552" y="21311"/>
                    <a:pt x="15557" y="21311"/>
                  </a:cubicBezTo>
                  <a:cubicBezTo>
                    <a:pt x="15579" y="21311"/>
                    <a:pt x="15582" y="21327"/>
                    <a:pt x="15597" y="21410"/>
                  </a:cubicBezTo>
                  <a:cubicBezTo>
                    <a:pt x="15606" y="21463"/>
                    <a:pt x="15613" y="21514"/>
                    <a:pt x="15594" y="21517"/>
                  </a:cubicBezTo>
                  <a:cubicBezTo>
                    <a:pt x="15572" y="21523"/>
                    <a:pt x="15572" y="21523"/>
                    <a:pt x="15591" y="21626"/>
                  </a:cubicBezTo>
                  <a:cubicBezTo>
                    <a:pt x="15616" y="21755"/>
                    <a:pt x="15672" y="21874"/>
                    <a:pt x="15760" y="21971"/>
                  </a:cubicBezTo>
                  <a:cubicBezTo>
                    <a:pt x="15770" y="21970"/>
                    <a:pt x="15778" y="21968"/>
                    <a:pt x="15783" y="21968"/>
                  </a:cubicBezTo>
                  <a:cubicBezTo>
                    <a:pt x="15799" y="21968"/>
                    <a:pt x="15793" y="21979"/>
                    <a:pt x="15769" y="22024"/>
                  </a:cubicBezTo>
                  <a:cubicBezTo>
                    <a:pt x="15747" y="22028"/>
                    <a:pt x="15757" y="22078"/>
                    <a:pt x="15766" y="22131"/>
                  </a:cubicBezTo>
                  <a:cubicBezTo>
                    <a:pt x="15767" y="22131"/>
                    <a:pt x="15767" y="22131"/>
                    <a:pt x="15768" y="22131"/>
                  </a:cubicBezTo>
                  <a:cubicBezTo>
                    <a:pt x="15779" y="22131"/>
                    <a:pt x="15779" y="22153"/>
                    <a:pt x="15774" y="22153"/>
                  </a:cubicBezTo>
                  <a:cubicBezTo>
                    <a:pt x="15772" y="22153"/>
                    <a:pt x="15769" y="22147"/>
                    <a:pt x="15766" y="22131"/>
                  </a:cubicBezTo>
                  <a:cubicBezTo>
                    <a:pt x="15766" y="22131"/>
                    <a:pt x="15765" y="22131"/>
                    <a:pt x="15764" y="22131"/>
                  </a:cubicBezTo>
                  <a:cubicBezTo>
                    <a:pt x="15744" y="22131"/>
                    <a:pt x="15735" y="22079"/>
                    <a:pt x="15726" y="22031"/>
                  </a:cubicBezTo>
                  <a:lnTo>
                    <a:pt x="15707" y="22034"/>
                  </a:lnTo>
                  <a:cubicBezTo>
                    <a:pt x="15672" y="22084"/>
                    <a:pt x="15685" y="22153"/>
                    <a:pt x="15735" y="22191"/>
                  </a:cubicBezTo>
                  <a:cubicBezTo>
                    <a:pt x="15760" y="22216"/>
                    <a:pt x="15766" y="22256"/>
                    <a:pt x="15751" y="22294"/>
                  </a:cubicBezTo>
                  <a:cubicBezTo>
                    <a:pt x="15741" y="22346"/>
                    <a:pt x="15729" y="22401"/>
                    <a:pt x="15749" y="22401"/>
                  </a:cubicBezTo>
                  <a:cubicBezTo>
                    <a:pt x="15749" y="22401"/>
                    <a:pt x="15750" y="22401"/>
                    <a:pt x="15751" y="22400"/>
                  </a:cubicBezTo>
                  <a:cubicBezTo>
                    <a:pt x="15760" y="22454"/>
                    <a:pt x="15763" y="22507"/>
                    <a:pt x="15757" y="22560"/>
                  </a:cubicBezTo>
                  <a:cubicBezTo>
                    <a:pt x="15775" y="22661"/>
                    <a:pt x="15784" y="22711"/>
                    <a:pt x="15802" y="22711"/>
                  </a:cubicBezTo>
                  <a:cubicBezTo>
                    <a:pt x="15803" y="22711"/>
                    <a:pt x="15803" y="22711"/>
                    <a:pt x="15804" y="22711"/>
                  </a:cubicBezTo>
                  <a:cubicBezTo>
                    <a:pt x="15804" y="22711"/>
                    <a:pt x="15805" y="22711"/>
                    <a:pt x="15806" y="22711"/>
                  </a:cubicBezTo>
                  <a:cubicBezTo>
                    <a:pt x="15826" y="22711"/>
                    <a:pt x="15835" y="22762"/>
                    <a:pt x="15845" y="22811"/>
                  </a:cubicBezTo>
                  <a:cubicBezTo>
                    <a:pt x="15854" y="22863"/>
                    <a:pt x="15863" y="22911"/>
                    <a:pt x="15881" y="22911"/>
                  </a:cubicBezTo>
                  <a:cubicBezTo>
                    <a:pt x="15881" y="22911"/>
                    <a:pt x="15882" y="22911"/>
                    <a:pt x="15882" y="22911"/>
                  </a:cubicBezTo>
                  <a:cubicBezTo>
                    <a:pt x="15883" y="22911"/>
                    <a:pt x="15884" y="22911"/>
                    <a:pt x="15884" y="22911"/>
                  </a:cubicBezTo>
                  <a:cubicBezTo>
                    <a:pt x="15906" y="22911"/>
                    <a:pt x="15933" y="22961"/>
                    <a:pt x="15951" y="23062"/>
                  </a:cubicBezTo>
                  <a:cubicBezTo>
                    <a:pt x="15992" y="23162"/>
                    <a:pt x="15992" y="23162"/>
                    <a:pt x="15957" y="23218"/>
                  </a:cubicBezTo>
                  <a:cubicBezTo>
                    <a:pt x="15939" y="23225"/>
                    <a:pt x="15948" y="23275"/>
                    <a:pt x="15957" y="23328"/>
                  </a:cubicBezTo>
                  <a:cubicBezTo>
                    <a:pt x="15961" y="23363"/>
                    <a:pt x="15961" y="23400"/>
                    <a:pt x="15954" y="23435"/>
                  </a:cubicBezTo>
                  <a:cubicBezTo>
                    <a:pt x="15945" y="23475"/>
                    <a:pt x="15955" y="23483"/>
                    <a:pt x="15971" y="23483"/>
                  </a:cubicBezTo>
                  <a:cubicBezTo>
                    <a:pt x="15975" y="23483"/>
                    <a:pt x="15980" y="23482"/>
                    <a:pt x="15986" y="23482"/>
                  </a:cubicBezTo>
                  <a:lnTo>
                    <a:pt x="16026" y="23475"/>
                  </a:lnTo>
                  <a:lnTo>
                    <a:pt x="16026" y="23475"/>
                  </a:lnTo>
                  <a:cubicBezTo>
                    <a:pt x="16036" y="23529"/>
                    <a:pt x="16001" y="23585"/>
                    <a:pt x="15982" y="23588"/>
                  </a:cubicBezTo>
                  <a:cubicBezTo>
                    <a:pt x="15959" y="23633"/>
                    <a:pt x="15953" y="23644"/>
                    <a:pt x="15969" y="23644"/>
                  </a:cubicBezTo>
                  <a:cubicBezTo>
                    <a:pt x="15974" y="23644"/>
                    <a:pt x="15982" y="23643"/>
                    <a:pt x="15992" y="23641"/>
                  </a:cubicBezTo>
                  <a:cubicBezTo>
                    <a:pt x="15992" y="23641"/>
                    <a:pt x="15993" y="23641"/>
                    <a:pt x="15994" y="23641"/>
                  </a:cubicBezTo>
                  <a:cubicBezTo>
                    <a:pt x="16013" y="23641"/>
                    <a:pt x="16042" y="23689"/>
                    <a:pt x="16039" y="23795"/>
                  </a:cubicBezTo>
                  <a:cubicBezTo>
                    <a:pt x="16058" y="23898"/>
                    <a:pt x="16077" y="24002"/>
                    <a:pt x="16055" y="24005"/>
                  </a:cubicBezTo>
                  <a:cubicBezTo>
                    <a:pt x="16048" y="24039"/>
                    <a:pt x="16055" y="24077"/>
                    <a:pt x="16073" y="24108"/>
                  </a:cubicBezTo>
                  <a:cubicBezTo>
                    <a:pt x="16105" y="24155"/>
                    <a:pt x="16114" y="24209"/>
                    <a:pt x="16120" y="24369"/>
                  </a:cubicBezTo>
                  <a:cubicBezTo>
                    <a:pt x="16123" y="24593"/>
                    <a:pt x="16123" y="24628"/>
                    <a:pt x="16148" y="24628"/>
                  </a:cubicBezTo>
                  <a:cubicBezTo>
                    <a:pt x="16152" y="24628"/>
                    <a:pt x="16158" y="24627"/>
                    <a:pt x="16164" y="24625"/>
                  </a:cubicBezTo>
                  <a:cubicBezTo>
                    <a:pt x="16169" y="24625"/>
                    <a:pt x="16174" y="24624"/>
                    <a:pt x="16178" y="24624"/>
                  </a:cubicBezTo>
                  <a:cubicBezTo>
                    <a:pt x="16193" y="24624"/>
                    <a:pt x="16200" y="24633"/>
                    <a:pt x="16174" y="24679"/>
                  </a:cubicBezTo>
                  <a:cubicBezTo>
                    <a:pt x="16164" y="24735"/>
                    <a:pt x="16192" y="24782"/>
                    <a:pt x="16233" y="24882"/>
                  </a:cubicBezTo>
                  <a:cubicBezTo>
                    <a:pt x="16245" y="24909"/>
                    <a:pt x="16272" y="24924"/>
                    <a:pt x="16300" y="24924"/>
                  </a:cubicBezTo>
                  <a:cubicBezTo>
                    <a:pt x="16308" y="24924"/>
                    <a:pt x="16316" y="24923"/>
                    <a:pt x="16324" y="24920"/>
                  </a:cubicBezTo>
                  <a:cubicBezTo>
                    <a:pt x="16332" y="24919"/>
                    <a:pt x="16338" y="24918"/>
                    <a:pt x="16344" y="24918"/>
                  </a:cubicBezTo>
                  <a:cubicBezTo>
                    <a:pt x="16365" y="24918"/>
                    <a:pt x="16364" y="24935"/>
                    <a:pt x="16362" y="25020"/>
                  </a:cubicBezTo>
                  <a:cubicBezTo>
                    <a:pt x="16371" y="25074"/>
                    <a:pt x="16362" y="25130"/>
                    <a:pt x="16340" y="25133"/>
                  </a:cubicBezTo>
                  <a:cubicBezTo>
                    <a:pt x="16339" y="25133"/>
                    <a:pt x="16339" y="25133"/>
                    <a:pt x="16338" y="25133"/>
                  </a:cubicBezTo>
                  <a:cubicBezTo>
                    <a:pt x="16317" y="25133"/>
                    <a:pt x="16312" y="25083"/>
                    <a:pt x="16312" y="25083"/>
                  </a:cubicBezTo>
                  <a:lnTo>
                    <a:pt x="16302" y="25033"/>
                  </a:lnTo>
                  <a:cubicBezTo>
                    <a:pt x="16280" y="25036"/>
                    <a:pt x="16258" y="25039"/>
                    <a:pt x="16277" y="25143"/>
                  </a:cubicBezTo>
                  <a:cubicBezTo>
                    <a:pt x="16268" y="25194"/>
                    <a:pt x="16277" y="25246"/>
                    <a:pt x="16294" y="25246"/>
                  </a:cubicBezTo>
                  <a:cubicBezTo>
                    <a:pt x="16295" y="25246"/>
                    <a:pt x="16295" y="25246"/>
                    <a:pt x="16296" y="25246"/>
                  </a:cubicBezTo>
                  <a:lnTo>
                    <a:pt x="16296" y="25246"/>
                  </a:lnTo>
                  <a:cubicBezTo>
                    <a:pt x="16286" y="25302"/>
                    <a:pt x="16302" y="25406"/>
                    <a:pt x="16321" y="25509"/>
                  </a:cubicBezTo>
                  <a:cubicBezTo>
                    <a:pt x="16340" y="25613"/>
                    <a:pt x="16368" y="25766"/>
                    <a:pt x="16355" y="25823"/>
                  </a:cubicBezTo>
                  <a:cubicBezTo>
                    <a:pt x="16374" y="25923"/>
                    <a:pt x="16383" y="25976"/>
                    <a:pt x="16404" y="25976"/>
                  </a:cubicBezTo>
                  <a:cubicBezTo>
                    <a:pt x="16404" y="25976"/>
                    <a:pt x="16405" y="25976"/>
                    <a:pt x="16406" y="25976"/>
                  </a:cubicBezTo>
                  <a:cubicBezTo>
                    <a:pt x="16408" y="25976"/>
                    <a:pt x="16410" y="25976"/>
                    <a:pt x="16412" y="25976"/>
                  </a:cubicBezTo>
                  <a:cubicBezTo>
                    <a:pt x="16447" y="25976"/>
                    <a:pt x="16454" y="26020"/>
                    <a:pt x="16434" y="26023"/>
                  </a:cubicBezTo>
                  <a:cubicBezTo>
                    <a:pt x="16402" y="26083"/>
                    <a:pt x="16500" y="26760"/>
                    <a:pt x="16553" y="26807"/>
                  </a:cubicBezTo>
                  <a:cubicBezTo>
                    <a:pt x="16553" y="26807"/>
                    <a:pt x="16562" y="26857"/>
                    <a:pt x="16569" y="26910"/>
                  </a:cubicBezTo>
                  <a:cubicBezTo>
                    <a:pt x="16569" y="27017"/>
                    <a:pt x="16622" y="27327"/>
                    <a:pt x="16653" y="27377"/>
                  </a:cubicBezTo>
                  <a:lnTo>
                    <a:pt x="16681" y="27531"/>
                  </a:lnTo>
                  <a:cubicBezTo>
                    <a:pt x="16678" y="27637"/>
                    <a:pt x="16688" y="27690"/>
                    <a:pt x="16716" y="27740"/>
                  </a:cubicBezTo>
                  <a:cubicBezTo>
                    <a:pt x="16747" y="27787"/>
                    <a:pt x="16766" y="27784"/>
                    <a:pt x="16747" y="27787"/>
                  </a:cubicBezTo>
                  <a:cubicBezTo>
                    <a:pt x="16725" y="27791"/>
                    <a:pt x="16744" y="27894"/>
                    <a:pt x="16782" y="28101"/>
                  </a:cubicBezTo>
                  <a:cubicBezTo>
                    <a:pt x="16806" y="28239"/>
                    <a:pt x="16815" y="28286"/>
                    <a:pt x="16820" y="28286"/>
                  </a:cubicBezTo>
                  <a:cubicBezTo>
                    <a:pt x="16823" y="28286"/>
                    <a:pt x="16825" y="28274"/>
                    <a:pt x="16829" y="28254"/>
                  </a:cubicBezTo>
                  <a:cubicBezTo>
                    <a:pt x="16885" y="28458"/>
                    <a:pt x="16866" y="28461"/>
                    <a:pt x="16844" y="28464"/>
                  </a:cubicBezTo>
                  <a:cubicBezTo>
                    <a:pt x="16836" y="28457"/>
                    <a:pt x="16829" y="28454"/>
                    <a:pt x="16825" y="28454"/>
                  </a:cubicBezTo>
                  <a:cubicBezTo>
                    <a:pt x="16802" y="28454"/>
                    <a:pt x="16825" y="28531"/>
                    <a:pt x="16885" y="28565"/>
                  </a:cubicBezTo>
                  <a:cubicBezTo>
                    <a:pt x="16935" y="28612"/>
                    <a:pt x="16954" y="28715"/>
                    <a:pt x="16932" y="28718"/>
                  </a:cubicBezTo>
                  <a:cubicBezTo>
                    <a:pt x="16932" y="28718"/>
                    <a:pt x="16931" y="28718"/>
                    <a:pt x="16930" y="28718"/>
                  </a:cubicBezTo>
                  <a:cubicBezTo>
                    <a:pt x="16913" y="28718"/>
                    <a:pt x="16904" y="28667"/>
                    <a:pt x="16894" y="28618"/>
                  </a:cubicBezTo>
                  <a:lnTo>
                    <a:pt x="16854" y="28624"/>
                  </a:lnTo>
                  <a:cubicBezTo>
                    <a:pt x="16857" y="28662"/>
                    <a:pt x="16869" y="28696"/>
                    <a:pt x="16891" y="28724"/>
                  </a:cubicBezTo>
                  <a:cubicBezTo>
                    <a:pt x="16898" y="28759"/>
                    <a:pt x="16913" y="28793"/>
                    <a:pt x="16932" y="28825"/>
                  </a:cubicBezTo>
                  <a:cubicBezTo>
                    <a:pt x="16945" y="28848"/>
                    <a:pt x="16957" y="28859"/>
                    <a:pt x="16967" y="28859"/>
                  </a:cubicBezTo>
                  <a:cubicBezTo>
                    <a:pt x="16978" y="28859"/>
                    <a:pt x="16987" y="28844"/>
                    <a:pt x="16992" y="28815"/>
                  </a:cubicBezTo>
                  <a:cubicBezTo>
                    <a:pt x="16995" y="28798"/>
                    <a:pt x="16999" y="28791"/>
                    <a:pt x="17002" y="28791"/>
                  </a:cubicBezTo>
                  <a:cubicBezTo>
                    <a:pt x="17010" y="28791"/>
                    <a:pt x="17016" y="28828"/>
                    <a:pt x="17023" y="28862"/>
                  </a:cubicBezTo>
                  <a:cubicBezTo>
                    <a:pt x="17021" y="28929"/>
                    <a:pt x="17012" y="28956"/>
                    <a:pt x="16999" y="28956"/>
                  </a:cubicBezTo>
                  <a:cubicBezTo>
                    <a:pt x="16991" y="28956"/>
                    <a:pt x="16981" y="28945"/>
                    <a:pt x="16970" y="28925"/>
                  </a:cubicBezTo>
                  <a:cubicBezTo>
                    <a:pt x="16963" y="28887"/>
                    <a:pt x="16948" y="28880"/>
                    <a:pt x="16934" y="28880"/>
                  </a:cubicBezTo>
                  <a:cubicBezTo>
                    <a:pt x="16929" y="28880"/>
                    <a:pt x="16924" y="28880"/>
                    <a:pt x="16919" y="28881"/>
                  </a:cubicBezTo>
                  <a:cubicBezTo>
                    <a:pt x="16898" y="28884"/>
                    <a:pt x="16985" y="29135"/>
                    <a:pt x="17035" y="29182"/>
                  </a:cubicBezTo>
                  <a:lnTo>
                    <a:pt x="17017" y="29185"/>
                  </a:lnTo>
                  <a:cubicBezTo>
                    <a:pt x="16995" y="29188"/>
                    <a:pt x="17014" y="29292"/>
                    <a:pt x="17032" y="29395"/>
                  </a:cubicBezTo>
                  <a:cubicBezTo>
                    <a:pt x="17051" y="29496"/>
                    <a:pt x="17060" y="29549"/>
                    <a:pt x="17078" y="29549"/>
                  </a:cubicBezTo>
                  <a:cubicBezTo>
                    <a:pt x="17078" y="29549"/>
                    <a:pt x="17079" y="29549"/>
                    <a:pt x="17079" y="29549"/>
                  </a:cubicBezTo>
                  <a:cubicBezTo>
                    <a:pt x="17085" y="29548"/>
                    <a:pt x="17090" y="29547"/>
                    <a:pt x="17095" y="29547"/>
                  </a:cubicBezTo>
                  <a:cubicBezTo>
                    <a:pt x="17110" y="29547"/>
                    <a:pt x="17122" y="29555"/>
                    <a:pt x="17129" y="29593"/>
                  </a:cubicBezTo>
                  <a:cubicBezTo>
                    <a:pt x="17120" y="29542"/>
                    <a:pt x="17142" y="29539"/>
                    <a:pt x="17161" y="29533"/>
                  </a:cubicBezTo>
                  <a:lnTo>
                    <a:pt x="17161" y="29533"/>
                  </a:lnTo>
                  <a:cubicBezTo>
                    <a:pt x="17161" y="29589"/>
                    <a:pt x="17158" y="29643"/>
                    <a:pt x="17148" y="29696"/>
                  </a:cubicBezTo>
                  <a:cubicBezTo>
                    <a:pt x="17126" y="29806"/>
                    <a:pt x="17123" y="29915"/>
                    <a:pt x="17161" y="30122"/>
                  </a:cubicBezTo>
                  <a:cubicBezTo>
                    <a:pt x="17180" y="30226"/>
                    <a:pt x="17208" y="30382"/>
                    <a:pt x="17195" y="30436"/>
                  </a:cubicBezTo>
                  <a:cubicBezTo>
                    <a:pt x="17214" y="30536"/>
                    <a:pt x="17223" y="30589"/>
                    <a:pt x="17241" y="30589"/>
                  </a:cubicBezTo>
                  <a:cubicBezTo>
                    <a:pt x="17241" y="30589"/>
                    <a:pt x="17242" y="30589"/>
                    <a:pt x="17242" y="30589"/>
                  </a:cubicBezTo>
                  <a:lnTo>
                    <a:pt x="17261" y="30693"/>
                  </a:lnTo>
                  <a:cubicBezTo>
                    <a:pt x="17249" y="30745"/>
                    <a:pt x="17267" y="30849"/>
                    <a:pt x="17288" y="30849"/>
                  </a:cubicBezTo>
                  <a:cubicBezTo>
                    <a:pt x="17289" y="30849"/>
                    <a:pt x="17289" y="30849"/>
                    <a:pt x="17289" y="30849"/>
                  </a:cubicBezTo>
                  <a:cubicBezTo>
                    <a:pt x="17317" y="30896"/>
                    <a:pt x="17308" y="30953"/>
                    <a:pt x="17317" y="31003"/>
                  </a:cubicBezTo>
                  <a:cubicBezTo>
                    <a:pt x="17303" y="31066"/>
                    <a:pt x="17297" y="31093"/>
                    <a:pt x="17305" y="31093"/>
                  </a:cubicBezTo>
                  <a:cubicBezTo>
                    <a:pt x="17310" y="31093"/>
                    <a:pt x="17323" y="31078"/>
                    <a:pt x="17346" y="31053"/>
                  </a:cubicBezTo>
                  <a:cubicBezTo>
                    <a:pt x="17368" y="31050"/>
                    <a:pt x="17368" y="30940"/>
                    <a:pt x="17358" y="30890"/>
                  </a:cubicBezTo>
                  <a:lnTo>
                    <a:pt x="17333" y="30733"/>
                  </a:lnTo>
                  <a:lnTo>
                    <a:pt x="17380" y="30887"/>
                  </a:lnTo>
                  <a:cubicBezTo>
                    <a:pt x="17389" y="30936"/>
                    <a:pt x="17426" y="31034"/>
                    <a:pt x="17448" y="31034"/>
                  </a:cubicBezTo>
                  <a:cubicBezTo>
                    <a:pt x="17448" y="31034"/>
                    <a:pt x="17449" y="31034"/>
                    <a:pt x="17449" y="31034"/>
                  </a:cubicBezTo>
                  <a:cubicBezTo>
                    <a:pt x="17449" y="31034"/>
                    <a:pt x="17449" y="31034"/>
                    <a:pt x="17450" y="31034"/>
                  </a:cubicBezTo>
                  <a:cubicBezTo>
                    <a:pt x="17454" y="31034"/>
                    <a:pt x="17472" y="31037"/>
                    <a:pt x="17480" y="31084"/>
                  </a:cubicBezTo>
                  <a:lnTo>
                    <a:pt x="17437" y="31091"/>
                  </a:lnTo>
                  <a:cubicBezTo>
                    <a:pt x="17416" y="31055"/>
                    <a:pt x="17400" y="31048"/>
                    <a:pt x="17385" y="31048"/>
                  </a:cubicBezTo>
                  <a:cubicBezTo>
                    <a:pt x="17379" y="31048"/>
                    <a:pt x="17373" y="31049"/>
                    <a:pt x="17368" y="31050"/>
                  </a:cubicBezTo>
                  <a:cubicBezTo>
                    <a:pt x="17337" y="31105"/>
                    <a:pt x="17342" y="31260"/>
                    <a:pt x="17381" y="31260"/>
                  </a:cubicBezTo>
                  <a:cubicBezTo>
                    <a:pt x="17382" y="31260"/>
                    <a:pt x="17383" y="31260"/>
                    <a:pt x="17383" y="31260"/>
                  </a:cubicBezTo>
                  <a:lnTo>
                    <a:pt x="17383" y="31260"/>
                  </a:lnTo>
                  <a:cubicBezTo>
                    <a:pt x="17393" y="31294"/>
                    <a:pt x="17393" y="31332"/>
                    <a:pt x="17380" y="31366"/>
                  </a:cubicBezTo>
                  <a:cubicBezTo>
                    <a:pt x="17361" y="31369"/>
                    <a:pt x="17371" y="31423"/>
                    <a:pt x="17421" y="31467"/>
                  </a:cubicBezTo>
                  <a:cubicBezTo>
                    <a:pt x="17468" y="31504"/>
                    <a:pt x="17480" y="31570"/>
                    <a:pt x="17446" y="31623"/>
                  </a:cubicBezTo>
                  <a:cubicBezTo>
                    <a:pt x="17424" y="31732"/>
                    <a:pt x="17461" y="31937"/>
                    <a:pt x="17480" y="31937"/>
                  </a:cubicBezTo>
                  <a:cubicBezTo>
                    <a:pt x="17480" y="31937"/>
                    <a:pt x="17480" y="31937"/>
                    <a:pt x="17480" y="31937"/>
                  </a:cubicBezTo>
                  <a:cubicBezTo>
                    <a:pt x="17481" y="31937"/>
                    <a:pt x="17482" y="31936"/>
                    <a:pt x="17483" y="31936"/>
                  </a:cubicBezTo>
                  <a:cubicBezTo>
                    <a:pt x="17525" y="31936"/>
                    <a:pt x="17549" y="32088"/>
                    <a:pt x="17540" y="32140"/>
                  </a:cubicBezTo>
                  <a:cubicBezTo>
                    <a:pt x="17527" y="32194"/>
                    <a:pt x="17537" y="32250"/>
                    <a:pt x="17565" y="32297"/>
                  </a:cubicBezTo>
                  <a:cubicBezTo>
                    <a:pt x="17546" y="32300"/>
                    <a:pt x="17534" y="32357"/>
                    <a:pt x="17565" y="32404"/>
                  </a:cubicBezTo>
                  <a:cubicBezTo>
                    <a:pt x="17565" y="32404"/>
                    <a:pt x="17569" y="32426"/>
                    <a:pt x="17574" y="32426"/>
                  </a:cubicBezTo>
                  <a:cubicBezTo>
                    <a:pt x="17577" y="32426"/>
                    <a:pt x="17581" y="32420"/>
                    <a:pt x="17584" y="32400"/>
                  </a:cubicBezTo>
                  <a:lnTo>
                    <a:pt x="17643" y="32498"/>
                  </a:lnTo>
                  <a:cubicBezTo>
                    <a:pt x="17634" y="32444"/>
                    <a:pt x="17656" y="32441"/>
                    <a:pt x="17678" y="32438"/>
                  </a:cubicBezTo>
                  <a:cubicBezTo>
                    <a:pt x="17678" y="32438"/>
                    <a:pt x="17678" y="32438"/>
                    <a:pt x="17678" y="32438"/>
                  </a:cubicBezTo>
                  <a:cubicBezTo>
                    <a:pt x="17697" y="32438"/>
                    <a:pt x="17712" y="32649"/>
                    <a:pt x="17668" y="32761"/>
                  </a:cubicBezTo>
                  <a:lnTo>
                    <a:pt x="17647" y="32871"/>
                  </a:lnTo>
                  <a:lnTo>
                    <a:pt x="17687" y="32864"/>
                  </a:lnTo>
                  <a:cubicBezTo>
                    <a:pt x="17697" y="32914"/>
                    <a:pt x="17706" y="32968"/>
                    <a:pt x="17687" y="32971"/>
                  </a:cubicBezTo>
                  <a:cubicBezTo>
                    <a:pt x="17665" y="32974"/>
                    <a:pt x="17665" y="32974"/>
                    <a:pt x="17675" y="33027"/>
                  </a:cubicBezTo>
                  <a:cubicBezTo>
                    <a:pt x="17675" y="33027"/>
                    <a:pt x="17684" y="33074"/>
                    <a:pt x="17701" y="33074"/>
                  </a:cubicBezTo>
                  <a:cubicBezTo>
                    <a:pt x="17702" y="33074"/>
                    <a:pt x="17702" y="33074"/>
                    <a:pt x="17703" y="33074"/>
                  </a:cubicBezTo>
                  <a:cubicBezTo>
                    <a:pt x="17714" y="33073"/>
                    <a:pt x="17722" y="33071"/>
                    <a:pt x="17728" y="33071"/>
                  </a:cubicBezTo>
                  <a:cubicBezTo>
                    <a:pt x="17746" y="33071"/>
                    <a:pt x="17744" y="33082"/>
                    <a:pt x="17734" y="33124"/>
                  </a:cubicBezTo>
                  <a:cubicBezTo>
                    <a:pt x="17700" y="33175"/>
                    <a:pt x="17712" y="33243"/>
                    <a:pt x="17762" y="33278"/>
                  </a:cubicBezTo>
                  <a:cubicBezTo>
                    <a:pt x="17772" y="33276"/>
                    <a:pt x="17780" y="33275"/>
                    <a:pt x="17785" y="33275"/>
                  </a:cubicBezTo>
                  <a:cubicBezTo>
                    <a:pt x="17801" y="33275"/>
                    <a:pt x="17796" y="33286"/>
                    <a:pt x="17772" y="33331"/>
                  </a:cubicBezTo>
                  <a:cubicBezTo>
                    <a:pt x="17750" y="33334"/>
                    <a:pt x="17737" y="33391"/>
                    <a:pt x="17747" y="33441"/>
                  </a:cubicBezTo>
                  <a:lnTo>
                    <a:pt x="17769" y="33438"/>
                  </a:lnTo>
                  <a:cubicBezTo>
                    <a:pt x="17771" y="33437"/>
                    <a:pt x="17773" y="33437"/>
                    <a:pt x="17775" y="33437"/>
                  </a:cubicBezTo>
                  <a:cubicBezTo>
                    <a:pt x="17810" y="33437"/>
                    <a:pt x="17818" y="33485"/>
                    <a:pt x="17806" y="33538"/>
                  </a:cubicBezTo>
                  <a:cubicBezTo>
                    <a:pt x="17788" y="33541"/>
                    <a:pt x="17797" y="33594"/>
                    <a:pt x="17835" y="33695"/>
                  </a:cubicBezTo>
                  <a:cubicBezTo>
                    <a:pt x="17853" y="33798"/>
                    <a:pt x="17863" y="33848"/>
                    <a:pt x="17841" y="33851"/>
                  </a:cubicBezTo>
                  <a:cubicBezTo>
                    <a:pt x="17800" y="33861"/>
                    <a:pt x="17800" y="33861"/>
                    <a:pt x="17850" y="33905"/>
                  </a:cubicBezTo>
                  <a:cubicBezTo>
                    <a:pt x="17882" y="33955"/>
                    <a:pt x="17882" y="33955"/>
                    <a:pt x="17878" y="34061"/>
                  </a:cubicBezTo>
                  <a:cubicBezTo>
                    <a:pt x="17863" y="34096"/>
                    <a:pt x="17872" y="34137"/>
                    <a:pt x="17897" y="34165"/>
                  </a:cubicBezTo>
                  <a:cubicBezTo>
                    <a:pt x="17938" y="34159"/>
                    <a:pt x="17960" y="34155"/>
                    <a:pt x="17951" y="34102"/>
                  </a:cubicBezTo>
                  <a:cubicBezTo>
                    <a:pt x="17941" y="34052"/>
                    <a:pt x="17941" y="34049"/>
                    <a:pt x="17960" y="34046"/>
                  </a:cubicBezTo>
                  <a:lnTo>
                    <a:pt x="17979" y="34152"/>
                  </a:lnTo>
                  <a:cubicBezTo>
                    <a:pt x="17991" y="34221"/>
                    <a:pt x="18010" y="34290"/>
                    <a:pt x="18035" y="34356"/>
                  </a:cubicBezTo>
                  <a:cubicBezTo>
                    <a:pt x="18055" y="34405"/>
                    <a:pt x="18075" y="34428"/>
                    <a:pt x="18087" y="34428"/>
                  </a:cubicBezTo>
                  <a:cubicBezTo>
                    <a:pt x="18099" y="34428"/>
                    <a:pt x="18100" y="34401"/>
                    <a:pt x="18079" y="34350"/>
                  </a:cubicBezTo>
                  <a:lnTo>
                    <a:pt x="18092" y="34293"/>
                  </a:lnTo>
                  <a:cubicBezTo>
                    <a:pt x="18148" y="34284"/>
                    <a:pt x="18137" y="34189"/>
                    <a:pt x="18081" y="34189"/>
                  </a:cubicBezTo>
                  <a:cubicBezTo>
                    <a:pt x="18078" y="34189"/>
                    <a:pt x="18075" y="34189"/>
                    <a:pt x="18073" y="34190"/>
                  </a:cubicBezTo>
                  <a:cubicBezTo>
                    <a:pt x="18055" y="34193"/>
                    <a:pt x="18042" y="34195"/>
                    <a:pt x="18033" y="34195"/>
                  </a:cubicBezTo>
                  <a:cubicBezTo>
                    <a:pt x="18013" y="34195"/>
                    <a:pt x="18019" y="34183"/>
                    <a:pt x="18041" y="34143"/>
                  </a:cubicBezTo>
                  <a:cubicBezTo>
                    <a:pt x="18085" y="34137"/>
                    <a:pt x="18076" y="34083"/>
                    <a:pt x="18066" y="34033"/>
                  </a:cubicBezTo>
                  <a:cubicBezTo>
                    <a:pt x="18057" y="33980"/>
                    <a:pt x="18057" y="33980"/>
                    <a:pt x="18076" y="33977"/>
                  </a:cubicBezTo>
                  <a:cubicBezTo>
                    <a:pt x="18098" y="33974"/>
                    <a:pt x="18110" y="33917"/>
                    <a:pt x="18101" y="33867"/>
                  </a:cubicBezTo>
                  <a:cubicBezTo>
                    <a:pt x="18093" y="33824"/>
                    <a:pt x="18092" y="33816"/>
                    <a:pt x="18080" y="33816"/>
                  </a:cubicBezTo>
                  <a:cubicBezTo>
                    <a:pt x="18077" y="33816"/>
                    <a:pt x="18074" y="33816"/>
                    <a:pt x="18070" y="33817"/>
                  </a:cubicBezTo>
                  <a:cubicBezTo>
                    <a:pt x="18067" y="33828"/>
                    <a:pt x="18064" y="33833"/>
                    <a:pt x="18062" y="33833"/>
                  </a:cubicBezTo>
                  <a:cubicBezTo>
                    <a:pt x="18053" y="33833"/>
                    <a:pt x="18048" y="33758"/>
                    <a:pt x="18073" y="33710"/>
                  </a:cubicBezTo>
                  <a:cubicBezTo>
                    <a:pt x="18079" y="33670"/>
                    <a:pt x="18081" y="33659"/>
                    <a:pt x="18067" y="33659"/>
                  </a:cubicBezTo>
                  <a:cubicBezTo>
                    <a:pt x="18062" y="33659"/>
                    <a:pt x="18053" y="33661"/>
                    <a:pt x="18041" y="33663"/>
                  </a:cubicBezTo>
                  <a:cubicBezTo>
                    <a:pt x="18040" y="33664"/>
                    <a:pt x="18039" y="33664"/>
                    <a:pt x="18038" y="33664"/>
                  </a:cubicBezTo>
                  <a:cubicBezTo>
                    <a:pt x="18000" y="33664"/>
                    <a:pt x="17983" y="33564"/>
                    <a:pt x="18016" y="33507"/>
                  </a:cubicBezTo>
                  <a:lnTo>
                    <a:pt x="17998" y="33403"/>
                  </a:lnTo>
                  <a:cubicBezTo>
                    <a:pt x="17990" y="33363"/>
                    <a:pt x="17976" y="33355"/>
                    <a:pt x="17961" y="33355"/>
                  </a:cubicBezTo>
                  <a:cubicBezTo>
                    <a:pt x="17956" y="33355"/>
                    <a:pt x="17952" y="33356"/>
                    <a:pt x="17947" y="33356"/>
                  </a:cubicBezTo>
                  <a:cubicBezTo>
                    <a:pt x="17936" y="33358"/>
                    <a:pt x="17928" y="33359"/>
                    <a:pt x="17922" y="33359"/>
                  </a:cubicBezTo>
                  <a:cubicBezTo>
                    <a:pt x="17904" y="33359"/>
                    <a:pt x="17907" y="33349"/>
                    <a:pt x="17916" y="33309"/>
                  </a:cubicBezTo>
                  <a:cubicBezTo>
                    <a:pt x="17929" y="33253"/>
                    <a:pt x="17947" y="33250"/>
                    <a:pt x="17947" y="33250"/>
                  </a:cubicBezTo>
                  <a:cubicBezTo>
                    <a:pt x="17969" y="33247"/>
                    <a:pt x="17960" y="33196"/>
                    <a:pt x="17951" y="33143"/>
                  </a:cubicBezTo>
                  <a:cubicBezTo>
                    <a:pt x="17941" y="33091"/>
                    <a:pt x="17923" y="32990"/>
                    <a:pt x="17904" y="32990"/>
                  </a:cubicBezTo>
                  <a:cubicBezTo>
                    <a:pt x="17904" y="32990"/>
                    <a:pt x="17904" y="32990"/>
                    <a:pt x="17904" y="32990"/>
                  </a:cubicBezTo>
                  <a:cubicBezTo>
                    <a:pt x="17897" y="32991"/>
                    <a:pt x="17894" y="32991"/>
                    <a:pt x="17894" y="32991"/>
                  </a:cubicBezTo>
                  <a:cubicBezTo>
                    <a:pt x="17894" y="32991"/>
                    <a:pt x="17909" y="32989"/>
                    <a:pt x="17922" y="32986"/>
                  </a:cubicBezTo>
                  <a:cubicBezTo>
                    <a:pt x="17914" y="32945"/>
                    <a:pt x="17929" y="32935"/>
                    <a:pt x="17920" y="32935"/>
                  </a:cubicBezTo>
                  <a:cubicBezTo>
                    <a:pt x="17919" y="32935"/>
                    <a:pt x="17916" y="32936"/>
                    <a:pt x="17913" y="32936"/>
                  </a:cubicBezTo>
                  <a:cubicBezTo>
                    <a:pt x="17907" y="32883"/>
                    <a:pt x="17904" y="32830"/>
                    <a:pt x="17907" y="32777"/>
                  </a:cubicBezTo>
                  <a:cubicBezTo>
                    <a:pt x="17909" y="32704"/>
                    <a:pt x="17877" y="32611"/>
                    <a:pt x="17852" y="32611"/>
                  </a:cubicBezTo>
                  <a:cubicBezTo>
                    <a:pt x="17841" y="32611"/>
                    <a:pt x="17831" y="32629"/>
                    <a:pt x="17826" y="32677"/>
                  </a:cubicBezTo>
                  <a:lnTo>
                    <a:pt x="17826" y="32677"/>
                  </a:lnTo>
                  <a:cubicBezTo>
                    <a:pt x="17824" y="32665"/>
                    <a:pt x="17822" y="32650"/>
                    <a:pt x="17819" y="32632"/>
                  </a:cubicBezTo>
                  <a:cubicBezTo>
                    <a:pt x="17810" y="32585"/>
                    <a:pt x="17792" y="32582"/>
                    <a:pt x="17788" y="32582"/>
                  </a:cubicBezTo>
                  <a:cubicBezTo>
                    <a:pt x="17788" y="32582"/>
                    <a:pt x="17788" y="32582"/>
                    <a:pt x="17788" y="32582"/>
                  </a:cubicBezTo>
                  <a:cubicBezTo>
                    <a:pt x="17787" y="32582"/>
                    <a:pt x="17786" y="32582"/>
                    <a:pt x="17786" y="32582"/>
                  </a:cubicBezTo>
                  <a:cubicBezTo>
                    <a:pt x="17765" y="32582"/>
                    <a:pt x="17759" y="32534"/>
                    <a:pt x="17750" y="32482"/>
                  </a:cubicBezTo>
                  <a:lnTo>
                    <a:pt x="17791" y="32476"/>
                  </a:lnTo>
                  <a:cubicBezTo>
                    <a:pt x="17801" y="32482"/>
                    <a:pt x="17811" y="32485"/>
                    <a:pt x="17818" y="32485"/>
                  </a:cubicBezTo>
                  <a:cubicBezTo>
                    <a:pt x="17859" y="32485"/>
                    <a:pt x="17852" y="32404"/>
                    <a:pt x="17791" y="32369"/>
                  </a:cubicBezTo>
                  <a:lnTo>
                    <a:pt x="17813" y="32366"/>
                  </a:lnTo>
                  <a:cubicBezTo>
                    <a:pt x="17835" y="32363"/>
                    <a:pt x="17825" y="32310"/>
                    <a:pt x="17784" y="32209"/>
                  </a:cubicBezTo>
                  <a:cubicBezTo>
                    <a:pt x="17775" y="32161"/>
                    <a:pt x="17728" y="32115"/>
                    <a:pt x="17708" y="32115"/>
                  </a:cubicBezTo>
                  <a:cubicBezTo>
                    <a:pt x="17707" y="32115"/>
                    <a:pt x="17707" y="32115"/>
                    <a:pt x="17706" y="32115"/>
                  </a:cubicBezTo>
                  <a:cubicBezTo>
                    <a:pt x="17705" y="32115"/>
                    <a:pt x="17705" y="32115"/>
                    <a:pt x="17704" y="32115"/>
                  </a:cubicBezTo>
                  <a:cubicBezTo>
                    <a:pt x="17684" y="32115"/>
                    <a:pt x="17675" y="32068"/>
                    <a:pt x="17675" y="32068"/>
                  </a:cubicBezTo>
                  <a:cubicBezTo>
                    <a:pt x="17665" y="32015"/>
                    <a:pt x="17665" y="32015"/>
                    <a:pt x="17687" y="32012"/>
                  </a:cubicBezTo>
                  <a:cubicBezTo>
                    <a:pt x="17728" y="32006"/>
                    <a:pt x="17709" y="31902"/>
                    <a:pt x="17659" y="31855"/>
                  </a:cubicBezTo>
                  <a:lnTo>
                    <a:pt x="17681" y="31852"/>
                  </a:lnTo>
                  <a:cubicBezTo>
                    <a:pt x="17700" y="31849"/>
                    <a:pt x="17712" y="31796"/>
                    <a:pt x="17647" y="31539"/>
                  </a:cubicBezTo>
                  <a:cubicBezTo>
                    <a:pt x="17609" y="31332"/>
                    <a:pt x="17581" y="31175"/>
                    <a:pt x="17603" y="31172"/>
                  </a:cubicBezTo>
                  <a:cubicBezTo>
                    <a:pt x="17621" y="31169"/>
                    <a:pt x="17543" y="30968"/>
                    <a:pt x="17484" y="30871"/>
                  </a:cubicBezTo>
                  <a:cubicBezTo>
                    <a:pt x="17506" y="30868"/>
                    <a:pt x="17496" y="30815"/>
                    <a:pt x="17477" y="30711"/>
                  </a:cubicBezTo>
                  <a:cubicBezTo>
                    <a:pt x="17449" y="30558"/>
                    <a:pt x="17449" y="30558"/>
                    <a:pt x="17471" y="30552"/>
                  </a:cubicBezTo>
                  <a:lnTo>
                    <a:pt x="17471" y="30552"/>
                  </a:lnTo>
                  <a:cubicBezTo>
                    <a:pt x="17492" y="30571"/>
                    <a:pt x="17504" y="30582"/>
                    <a:pt x="17507" y="30582"/>
                  </a:cubicBezTo>
                  <a:cubicBezTo>
                    <a:pt x="17511" y="30582"/>
                    <a:pt x="17497" y="30559"/>
                    <a:pt x="17462" y="30501"/>
                  </a:cubicBezTo>
                  <a:cubicBezTo>
                    <a:pt x="17412" y="30457"/>
                    <a:pt x="17405" y="30298"/>
                    <a:pt x="17446" y="30291"/>
                  </a:cubicBezTo>
                  <a:cubicBezTo>
                    <a:pt x="17465" y="30288"/>
                    <a:pt x="17455" y="30235"/>
                    <a:pt x="17440" y="30132"/>
                  </a:cubicBezTo>
                  <a:cubicBezTo>
                    <a:pt x="17408" y="30081"/>
                    <a:pt x="17390" y="29978"/>
                    <a:pt x="17371" y="29875"/>
                  </a:cubicBezTo>
                  <a:cubicBezTo>
                    <a:pt x="17350" y="29747"/>
                    <a:pt x="17346" y="29725"/>
                    <a:pt x="17321" y="29725"/>
                  </a:cubicBezTo>
                  <a:cubicBezTo>
                    <a:pt x="17315" y="29725"/>
                    <a:pt x="17309" y="29726"/>
                    <a:pt x="17302" y="29727"/>
                  </a:cubicBezTo>
                  <a:cubicBezTo>
                    <a:pt x="17300" y="29728"/>
                    <a:pt x="17298" y="29728"/>
                    <a:pt x="17296" y="29728"/>
                  </a:cubicBezTo>
                  <a:cubicBezTo>
                    <a:pt x="17260" y="29728"/>
                    <a:pt x="17251" y="29675"/>
                    <a:pt x="17233" y="29577"/>
                  </a:cubicBezTo>
                  <a:cubicBezTo>
                    <a:pt x="17223" y="29527"/>
                    <a:pt x="17217" y="29473"/>
                    <a:pt x="17236" y="29470"/>
                  </a:cubicBezTo>
                  <a:cubicBezTo>
                    <a:pt x="17242" y="29436"/>
                    <a:pt x="17245" y="29398"/>
                    <a:pt x="17239" y="29364"/>
                  </a:cubicBezTo>
                  <a:cubicBezTo>
                    <a:pt x="17230" y="29311"/>
                    <a:pt x="17220" y="29260"/>
                    <a:pt x="17242" y="29257"/>
                  </a:cubicBezTo>
                  <a:cubicBezTo>
                    <a:pt x="17249" y="29204"/>
                    <a:pt x="17245" y="29151"/>
                    <a:pt x="17233" y="29097"/>
                  </a:cubicBezTo>
                  <a:cubicBezTo>
                    <a:pt x="17214" y="28994"/>
                    <a:pt x="17198" y="28891"/>
                    <a:pt x="17217" y="28887"/>
                  </a:cubicBezTo>
                  <a:cubicBezTo>
                    <a:pt x="17210" y="28845"/>
                    <a:pt x="17208" y="28836"/>
                    <a:pt x="17198" y="28836"/>
                  </a:cubicBezTo>
                  <a:cubicBezTo>
                    <a:pt x="17196" y="28836"/>
                    <a:pt x="17193" y="28837"/>
                    <a:pt x="17189" y="28837"/>
                  </a:cubicBezTo>
                  <a:cubicBezTo>
                    <a:pt x="17188" y="28837"/>
                    <a:pt x="17188" y="28837"/>
                    <a:pt x="17187" y="28837"/>
                  </a:cubicBezTo>
                  <a:cubicBezTo>
                    <a:pt x="17165" y="28837"/>
                    <a:pt x="17138" y="28787"/>
                    <a:pt x="17120" y="28583"/>
                  </a:cubicBezTo>
                  <a:cubicBezTo>
                    <a:pt x="17105" y="28481"/>
                    <a:pt x="17077" y="28326"/>
                    <a:pt x="17055" y="28326"/>
                  </a:cubicBezTo>
                  <a:cubicBezTo>
                    <a:pt x="17055" y="28326"/>
                    <a:pt x="17054" y="28326"/>
                    <a:pt x="17054" y="28327"/>
                  </a:cubicBezTo>
                  <a:cubicBezTo>
                    <a:pt x="17045" y="28273"/>
                    <a:pt x="17045" y="28273"/>
                    <a:pt x="17067" y="28270"/>
                  </a:cubicBezTo>
                  <a:cubicBezTo>
                    <a:pt x="17108" y="28264"/>
                    <a:pt x="17089" y="28160"/>
                    <a:pt x="17029" y="28063"/>
                  </a:cubicBezTo>
                  <a:cubicBezTo>
                    <a:pt x="17029" y="28063"/>
                    <a:pt x="17028" y="28063"/>
                    <a:pt x="17028" y="28063"/>
                  </a:cubicBezTo>
                  <a:cubicBezTo>
                    <a:pt x="17010" y="28063"/>
                    <a:pt x="17001" y="28015"/>
                    <a:pt x="17010" y="27960"/>
                  </a:cubicBezTo>
                  <a:cubicBezTo>
                    <a:pt x="17004" y="27925"/>
                    <a:pt x="16992" y="27891"/>
                    <a:pt x="16973" y="27860"/>
                  </a:cubicBezTo>
                  <a:cubicBezTo>
                    <a:pt x="16941" y="27809"/>
                    <a:pt x="16941" y="27809"/>
                    <a:pt x="16945" y="27703"/>
                  </a:cubicBezTo>
                  <a:cubicBezTo>
                    <a:pt x="16967" y="27700"/>
                    <a:pt x="16957" y="27650"/>
                    <a:pt x="16948" y="27596"/>
                  </a:cubicBezTo>
                  <a:cubicBezTo>
                    <a:pt x="16907" y="27496"/>
                    <a:pt x="16807" y="26926"/>
                    <a:pt x="16819" y="26869"/>
                  </a:cubicBezTo>
                  <a:cubicBezTo>
                    <a:pt x="16797" y="26841"/>
                    <a:pt x="16782" y="26807"/>
                    <a:pt x="16778" y="26769"/>
                  </a:cubicBezTo>
                  <a:cubicBezTo>
                    <a:pt x="16808" y="26716"/>
                    <a:pt x="16785" y="26668"/>
                    <a:pt x="16748" y="26668"/>
                  </a:cubicBezTo>
                  <a:cubicBezTo>
                    <a:pt x="16745" y="26668"/>
                    <a:pt x="16743" y="26668"/>
                    <a:pt x="16741" y="26669"/>
                  </a:cubicBezTo>
                  <a:lnTo>
                    <a:pt x="16750" y="26722"/>
                  </a:lnTo>
                  <a:lnTo>
                    <a:pt x="16760" y="26772"/>
                  </a:lnTo>
                  <a:cubicBezTo>
                    <a:pt x="16759" y="26772"/>
                    <a:pt x="16758" y="26772"/>
                    <a:pt x="16757" y="26772"/>
                  </a:cubicBezTo>
                  <a:cubicBezTo>
                    <a:pt x="16715" y="26772"/>
                    <a:pt x="16692" y="26625"/>
                    <a:pt x="16750" y="26615"/>
                  </a:cubicBezTo>
                  <a:cubicBezTo>
                    <a:pt x="16785" y="26556"/>
                    <a:pt x="16785" y="26556"/>
                    <a:pt x="16735" y="26512"/>
                  </a:cubicBezTo>
                  <a:cubicBezTo>
                    <a:pt x="16684" y="26474"/>
                    <a:pt x="16672" y="26405"/>
                    <a:pt x="16706" y="26355"/>
                  </a:cubicBezTo>
                  <a:cubicBezTo>
                    <a:pt x="16747" y="26349"/>
                    <a:pt x="16747" y="26349"/>
                    <a:pt x="16697" y="26302"/>
                  </a:cubicBezTo>
                  <a:cubicBezTo>
                    <a:pt x="16597" y="26211"/>
                    <a:pt x="16547" y="26061"/>
                    <a:pt x="16631" y="26048"/>
                  </a:cubicBezTo>
                  <a:cubicBezTo>
                    <a:pt x="16672" y="26042"/>
                    <a:pt x="16681" y="25986"/>
                    <a:pt x="16672" y="25932"/>
                  </a:cubicBezTo>
                  <a:cubicBezTo>
                    <a:pt x="16667" y="25894"/>
                    <a:pt x="16653" y="25887"/>
                    <a:pt x="16638" y="25887"/>
                  </a:cubicBezTo>
                  <a:cubicBezTo>
                    <a:pt x="16632" y="25887"/>
                    <a:pt x="16627" y="25888"/>
                    <a:pt x="16622" y="25888"/>
                  </a:cubicBezTo>
                  <a:cubicBezTo>
                    <a:pt x="16613" y="25905"/>
                    <a:pt x="16606" y="25913"/>
                    <a:pt x="16601" y="25913"/>
                  </a:cubicBezTo>
                  <a:cubicBezTo>
                    <a:pt x="16588" y="25913"/>
                    <a:pt x="16587" y="25864"/>
                    <a:pt x="16603" y="25785"/>
                  </a:cubicBezTo>
                  <a:cubicBezTo>
                    <a:pt x="16641" y="25644"/>
                    <a:pt x="16622" y="25494"/>
                    <a:pt x="16553" y="25365"/>
                  </a:cubicBezTo>
                  <a:cubicBezTo>
                    <a:pt x="16496" y="25220"/>
                    <a:pt x="16466" y="25100"/>
                    <a:pt x="16479" y="25100"/>
                  </a:cubicBezTo>
                  <a:cubicBezTo>
                    <a:pt x="16484" y="25100"/>
                    <a:pt x="16496" y="25117"/>
                    <a:pt x="16515" y="25158"/>
                  </a:cubicBezTo>
                  <a:cubicBezTo>
                    <a:pt x="16545" y="25206"/>
                    <a:pt x="16560" y="25231"/>
                    <a:pt x="16562" y="25231"/>
                  </a:cubicBezTo>
                  <a:cubicBezTo>
                    <a:pt x="16565" y="25231"/>
                    <a:pt x="16555" y="25206"/>
                    <a:pt x="16534" y="25155"/>
                  </a:cubicBezTo>
                  <a:cubicBezTo>
                    <a:pt x="16518" y="25052"/>
                    <a:pt x="16500" y="24948"/>
                    <a:pt x="16490" y="24895"/>
                  </a:cubicBezTo>
                  <a:cubicBezTo>
                    <a:pt x="16481" y="24846"/>
                    <a:pt x="16451" y="24798"/>
                    <a:pt x="16432" y="24798"/>
                  </a:cubicBezTo>
                  <a:cubicBezTo>
                    <a:pt x="16432" y="24798"/>
                    <a:pt x="16431" y="24798"/>
                    <a:pt x="16431" y="24798"/>
                  </a:cubicBezTo>
                  <a:cubicBezTo>
                    <a:pt x="16465" y="24713"/>
                    <a:pt x="16456" y="24613"/>
                    <a:pt x="16406" y="24538"/>
                  </a:cubicBezTo>
                  <a:lnTo>
                    <a:pt x="16387" y="24431"/>
                  </a:lnTo>
                  <a:cubicBezTo>
                    <a:pt x="16384" y="24397"/>
                    <a:pt x="16371" y="24362"/>
                    <a:pt x="16346" y="24331"/>
                  </a:cubicBezTo>
                  <a:cubicBezTo>
                    <a:pt x="16318" y="24284"/>
                    <a:pt x="16330" y="24227"/>
                    <a:pt x="16340" y="24174"/>
                  </a:cubicBezTo>
                  <a:cubicBezTo>
                    <a:pt x="16352" y="24121"/>
                    <a:pt x="16361" y="24067"/>
                    <a:pt x="16346" y="24067"/>
                  </a:cubicBezTo>
                  <a:cubicBezTo>
                    <a:pt x="16345" y="24067"/>
                    <a:pt x="16344" y="24067"/>
                    <a:pt x="16343" y="24068"/>
                  </a:cubicBezTo>
                  <a:cubicBezTo>
                    <a:pt x="16343" y="24068"/>
                    <a:pt x="16342" y="24068"/>
                    <a:pt x="16342" y="24068"/>
                  </a:cubicBezTo>
                  <a:cubicBezTo>
                    <a:pt x="16320" y="24068"/>
                    <a:pt x="16283" y="23970"/>
                    <a:pt x="16252" y="23920"/>
                  </a:cubicBezTo>
                  <a:cubicBezTo>
                    <a:pt x="16231" y="23886"/>
                    <a:pt x="16233" y="23846"/>
                    <a:pt x="16246" y="23846"/>
                  </a:cubicBezTo>
                  <a:cubicBezTo>
                    <a:pt x="16251" y="23846"/>
                    <a:pt x="16257" y="23851"/>
                    <a:pt x="16265" y="23864"/>
                  </a:cubicBezTo>
                  <a:cubicBezTo>
                    <a:pt x="16286" y="23861"/>
                    <a:pt x="16286" y="23861"/>
                    <a:pt x="16286" y="23754"/>
                  </a:cubicBezTo>
                  <a:cubicBezTo>
                    <a:pt x="16277" y="23705"/>
                    <a:pt x="16262" y="23604"/>
                    <a:pt x="16240" y="23604"/>
                  </a:cubicBezTo>
                  <a:cubicBezTo>
                    <a:pt x="16240" y="23604"/>
                    <a:pt x="16240" y="23604"/>
                    <a:pt x="16239" y="23604"/>
                  </a:cubicBezTo>
                  <a:cubicBezTo>
                    <a:pt x="16239" y="23604"/>
                    <a:pt x="16239" y="23604"/>
                    <a:pt x="16239" y="23604"/>
                  </a:cubicBezTo>
                  <a:cubicBezTo>
                    <a:pt x="16217" y="23604"/>
                    <a:pt x="16164" y="23293"/>
                    <a:pt x="16174" y="23240"/>
                  </a:cubicBezTo>
                  <a:lnTo>
                    <a:pt x="16158" y="23137"/>
                  </a:lnTo>
                  <a:cubicBezTo>
                    <a:pt x="16149" y="23084"/>
                    <a:pt x="16117" y="23037"/>
                    <a:pt x="16108" y="22983"/>
                  </a:cubicBezTo>
                  <a:cubicBezTo>
                    <a:pt x="16102" y="22949"/>
                    <a:pt x="16089" y="22914"/>
                    <a:pt x="16070" y="22883"/>
                  </a:cubicBezTo>
                  <a:cubicBezTo>
                    <a:pt x="16061" y="22830"/>
                    <a:pt x="16051" y="22780"/>
                    <a:pt x="16070" y="22777"/>
                  </a:cubicBezTo>
                  <a:cubicBezTo>
                    <a:pt x="16020" y="22730"/>
                    <a:pt x="16020" y="22730"/>
                    <a:pt x="16055" y="22673"/>
                  </a:cubicBezTo>
                  <a:cubicBezTo>
                    <a:pt x="16095" y="22667"/>
                    <a:pt x="16095" y="22667"/>
                    <a:pt x="16045" y="22620"/>
                  </a:cubicBezTo>
                  <a:cubicBezTo>
                    <a:pt x="16017" y="22592"/>
                    <a:pt x="16011" y="22551"/>
                    <a:pt x="16026" y="22516"/>
                  </a:cubicBezTo>
                  <a:cubicBezTo>
                    <a:pt x="16044" y="22513"/>
                    <a:pt x="16037" y="22466"/>
                    <a:pt x="16020" y="22466"/>
                  </a:cubicBezTo>
                  <a:cubicBezTo>
                    <a:pt x="16019" y="22466"/>
                    <a:pt x="16018" y="22466"/>
                    <a:pt x="16017" y="22466"/>
                  </a:cubicBezTo>
                  <a:cubicBezTo>
                    <a:pt x="15967" y="22419"/>
                    <a:pt x="15917" y="22266"/>
                    <a:pt x="15961" y="22259"/>
                  </a:cubicBezTo>
                  <a:cubicBezTo>
                    <a:pt x="15951" y="22225"/>
                    <a:pt x="15939" y="22191"/>
                    <a:pt x="15920" y="22159"/>
                  </a:cubicBezTo>
                  <a:cubicBezTo>
                    <a:pt x="15870" y="22115"/>
                    <a:pt x="15870" y="22115"/>
                    <a:pt x="15910" y="22109"/>
                  </a:cubicBezTo>
                  <a:cubicBezTo>
                    <a:pt x="15945" y="22059"/>
                    <a:pt x="15932" y="21990"/>
                    <a:pt x="15882" y="21952"/>
                  </a:cubicBezTo>
                  <a:cubicBezTo>
                    <a:pt x="15867" y="21921"/>
                    <a:pt x="15860" y="21883"/>
                    <a:pt x="15863" y="21849"/>
                  </a:cubicBezTo>
                  <a:cubicBezTo>
                    <a:pt x="15866" y="21751"/>
                    <a:pt x="15838" y="21478"/>
                    <a:pt x="15809" y="21478"/>
                  </a:cubicBezTo>
                  <a:cubicBezTo>
                    <a:pt x="15806" y="21478"/>
                    <a:pt x="15803" y="21480"/>
                    <a:pt x="15801" y="21485"/>
                  </a:cubicBezTo>
                  <a:lnTo>
                    <a:pt x="15782" y="21382"/>
                  </a:lnTo>
                  <a:cubicBezTo>
                    <a:pt x="15785" y="21275"/>
                    <a:pt x="15776" y="21222"/>
                    <a:pt x="15744" y="21175"/>
                  </a:cubicBezTo>
                  <a:lnTo>
                    <a:pt x="15716" y="21125"/>
                  </a:lnTo>
                  <a:cubicBezTo>
                    <a:pt x="15735" y="21122"/>
                    <a:pt x="15747" y="21069"/>
                    <a:pt x="15738" y="21015"/>
                  </a:cubicBezTo>
                  <a:cubicBezTo>
                    <a:pt x="15731" y="20975"/>
                    <a:pt x="15729" y="20967"/>
                    <a:pt x="15719" y="20967"/>
                  </a:cubicBezTo>
                  <a:cubicBezTo>
                    <a:pt x="15717" y="20967"/>
                    <a:pt x="15714" y="20968"/>
                    <a:pt x="15710" y="20968"/>
                  </a:cubicBezTo>
                  <a:cubicBezTo>
                    <a:pt x="15706" y="20984"/>
                    <a:pt x="15703" y="20991"/>
                    <a:pt x="15699" y="20991"/>
                  </a:cubicBezTo>
                  <a:cubicBezTo>
                    <a:pt x="15692" y="20991"/>
                    <a:pt x="15685" y="20955"/>
                    <a:pt x="15679" y="20918"/>
                  </a:cubicBezTo>
                  <a:cubicBezTo>
                    <a:pt x="15669" y="20868"/>
                    <a:pt x="15682" y="20812"/>
                    <a:pt x="15700" y="20809"/>
                  </a:cubicBezTo>
                  <a:lnTo>
                    <a:pt x="15691" y="20755"/>
                  </a:lnTo>
                  <a:cubicBezTo>
                    <a:pt x="15689" y="20756"/>
                    <a:pt x="15686" y="20756"/>
                    <a:pt x="15684" y="20756"/>
                  </a:cubicBezTo>
                  <a:cubicBezTo>
                    <a:pt x="15649" y="20756"/>
                    <a:pt x="15642" y="20711"/>
                    <a:pt x="15663" y="20708"/>
                  </a:cubicBezTo>
                  <a:cubicBezTo>
                    <a:pt x="15672" y="20655"/>
                    <a:pt x="15669" y="20602"/>
                    <a:pt x="15657" y="20548"/>
                  </a:cubicBezTo>
                  <a:cubicBezTo>
                    <a:pt x="15656" y="20548"/>
                    <a:pt x="15655" y="20549"/>
                    <a:pt x="15655" y="20549"/>
                  </a:cubicBezTo>
                  <a:cubicBezTo>
                    <a:pt x="15642" y="20549"/>
                    <a:pt x="15643" y="20527"/>
                    <a:pt x="15648" y="20527"/>
                  </a:cubicBezTo>
                  <a:cubicBezTo>
                    <a:pt x="15650" y="20527"/>
                    <a:pt x="15654" y="20532"/>
                    <a:pt x="15657" y="20548"/>
                  </a:cubicBezTo>
                  <a:lnTo>
                    <a:pt x="15675" y="20545"/>
                  </a:lnTo>
                  <a:cubicBezTo>
                    <a:pt x="15685" y="20504"/>
                    <a:pt x="15675" y="20496"/>
                    <a:pt x="15662" y="20496"/>
                  </a:cubicBezTo>
                  <a:cubicBezTo>
                    <a:pt x="15658" y="20496"/>
                    <a:pt x="15652" y="20497"/>
                    <a:pt x="15647" y="20498"/>
                  </a:cubicBezTo>
                  <a:lnTo>
                    <a:pt x="15628" y="20392"/>
                  </a:lnTo>
                  <a:cubicBezTo>
                    <a:pt x="15622" y="20357"/>
                    <a:pt x="15615" y="20321"/>
                    <a:pt x="15608" y="20321"/>
                  </a:cubicBezTo>
                  <a:cubicBezTo>
                    <a:pt x="15604" y="20321"/>
                    <a:pt x="15601" y="20328"/>
                    <a:pt x="15597" y="20345"/>
                  </a:cubicBezTo>
                  <a:cubicBezTo>
                    <a:pt x="15592" y="20345"/>
                    <a:pt x="15588" y="20346"/>
                    <a:pt x="15583" y="20346"/>
                  </a:cubicBezTo>
                  <a:cubicBezTo>
                    <a:pt x="15568" y="20346"/>
                    <a:pt x="15554" y="20339"/>
                    <a:pt x="15547" y="20301"/>
                  </a:cubicBezTo>
                  <a:cubicBezTo>
                    <a:pt x="15546" y="20301"/>
                    <a:pt x="15546" y="20301"/>
                    <a:pt x="15545" y="20301"/>
                  </a:cubicBezTo>
                  <a:cubicBezTo>
                    <a:pt x="15534" y="20301"/>
                    <a:pt x="15535" y="20278"/>
                    <a:pt x="15539" y="20278"/>
                  </a:cubicBezTo>
                  <a:cubicBezTo>
                    <a:pt x="15541" y="20278"/>
                    <a:pt x="15544" y="20284"/>
                    <a:pt x="15547" y="20301"/>
                  </a:cubicBezTo>
                  <a:cubicBezTo>
                    <a:pt x="15569" y="20295"/>
                    <a:pt x="15591" y="20291"/>
                    <a:pt x="15581" y="20241"/>
                  </a:cubicBezTo>
                  <a:cubicBezTo>
                    <a:pt x="15572" y="20188"/>
                    <a:pt x="15591" y="20185"/>
                    <a:pt x="15591" y="20185"/>
                  </a:cubicBezTo>
                  <a:cubicBezTo>
                    <a:pt x="15596" y="20190"/>
                    <a:pt x="15600" y="20192"/>
                    <a:pt x="15603" y="20192"/>
                  </a:cubicBezTo>
                  <a:cubicBezTo>
                    <a:pt x="15630" y="20192"/>
                    <a:pt x="15582" y="20023"/>
                    <a:pt x="15556" y="19978"/>
                  </a:cubicBezTo>
                  <a:cubicBezTo>
                    <a:pt x="15494" y="19881"/>
                    <a:pt x="15487" y="19828"/>
                    <a:pt x="15528" y="19821"/>
                  </a:cubicBezTo>
                  <a:cubicBezTo>
                    <a:pt x="15569" y="19815"/>
                    <a:pt x="15509" y="19718"/>
                    <a:pt x="15437" y="19677"/>
                  </a:cubicBezTo>
                  <a:lnTo>
                    <a:pt x="15368" y="19633"/>
                  </a:lnTo>
                  <a:lnTo>
                    <a:pt x="15428" y="19624"/>
                  </a:lnTo>
                  <a:cubicBezTo>
                    <a:pt x="15503" y="19561"/>
                    <a:pt x="15503" y="19561"/>
                    <a:pt x="15434" y="19411"/>
                  </a:cubicBezTo>
                  <a:cubicBezTo>
                    <a:pt x="15393" y="19311"/>
                    <a:pt x="15393" y="19311"/>
                    <a:pt x="15415" y="19307"/>
                  </a:cubicBezTo>
                  <a:cubicBezTo>
                    <a:pt x="15434" y="19304"/>
                    <a:pt x="15428" y="19251"/>
                    <a:pt x="15400" y="19097"/>
                  </a:cubicBezTo>
                  <a:cubicBezTo>
                    <a:pt x="15372" y="18945"/>
                    <a:pt x="15363" y="18890"/>
                    <a:pt x="15342" y="18890"/>
                  </a:cubicBezTo>
                  <a:cubicBezTo>
                    <a:pt x="15341" y="18890"/>
                    <a:pt x="15341" y="18891"/>
                    <a:pt x="15340" y="18891"/>
                  </a:cubicBezTo>
                  <a:cubicBezTo>
                    <a:pt x="15340" y="18891"/>
                    <a:pt x="15331" y="18840"/>
                    <a:pt x="15324" y="18787"/>
                  </a:cubicBezTo>
                  <a:cubicBezTo>
                    <a:pt x="15349" y="18743"/>
                    <a:pt x="15329" y="18670"/>
                    <a:pt x="15304" y="18670"/>
                  </a:cubicBezTo>
                  <a:cubicBezTo>
                    <a:pt x="15297" y="18670"/>
                    <a:pt x="15290" y="18675"/>
                    <a:pt x="15284" y="18687"/>
                  </a:cubicBezTo>
                  <a:lnTo>
                    <a:pt x="15265" y="18584"/>
                  </a:lnTo>
                  <a:lnTo>
                    <a:pt x="15287" y="18580"/>
                  </a:lnTo>
                  <a:cubicBezTo>
                    <a:pt x="15306" y="18577"/>
                    <a:pt x="15290" y="18474"/>
                    <a:pt x="15215" y="18060"/>
                  </a:cubicBezTo>
                  <a:cubicBezTo>
                    <a:pt x="15137" y="17615"/>
                    <a:pt x="15125" y="17546"/>
                    <a:pt x="15089" y="17546"/>
                  </a:cubicBezTo>
                  <a:cubicBezTo>
                    <a:pt x="15087" y="17546"/>
                    <a:pt x="15085" y="17546"/>
                    <a:pt x="15083" y="17546"/>
                  </a:cubicBezTo>
                  <a:cubicBezTo>
                    <a:pt x="15030" y="17502"/>
                    <a:pt x="15024" y="17449"/>
                    <a:pt x="15064" y="17443"/>
                  </a:cubicBezTo>
                  <a:cubicBezTo>
                    <a:pt x="15083" y="17440"/>
                    <a:pt x="15095" y="17386"/>
                    <a:pt x="15075" y="17386"/>
                  </a:cubicBezTo>
                  <a:cubicBezTo>
                    <a:pt x="15075" y="17386"/>
                    <a:pt x="15074" y="17386"/>
                    <a:pt x="15074" y="17386"/>
                  </a:cubicBezTo>
                  <a:cubicBezTo>
                    <a:pt x="15064" y="17336"/>
                    <a:pt x="15064" y="17283"/>
                    <a:pt x="15067" y="17230"/>
                  </a:cubicBezTo>
                  <a:cubicBezTo>
                    <a:pt x="15083" y="17072"/>
                    <a:pt x="15054" y="17023"/>
                    <a:pt x="15032" y="17023"/>
                  </a:cubicBezTo>
                  <a:cubicBezTo>
                    <a:pt x="15031" y="17023"/>
                    <a:pt x="15030" y="17023"/>
                    <a:pt x="15030" y="17023"/>
                  </a:cubicBezTo>
                  <a:cubicBezTo>
                    <a:pt x="15020" y="17040"/>
                    <a:pt x="15015" y="17047"/>
                    <a:pt x="15012" y="17047"/>
                  </a:cubicBezTo>
                  <a:cubicBezTo>
                    <a:pt x="15006" y="17047"/>
                    <a:pt x="15014" y="17009"/>
                    <a:pt x="15020" y="16970"/>
                  </a:cubicBezTo>
                  <a:cubicBezTo>
                    <a:pt x="15033" y="16915"/>
                    <a:pt x="15045" y="16863"/>
                    <a:pt x="15025" y="16863"/>
                  </a:cubicBezTo>
                  <a:cubicBezTo>
                    <a:pt x="15025" y="16863"/>
                    <a:pt x="15024" y="16863"/>
                    <a:pt x="15024" y="16863"/>
                  </a:cubicBezTo>
                  <a:cubicBezTo>
                    <a:pt x="14995" y="16813"/>
                    <a:pt x="14920" y="16506"/>
                    <a:pt x="14961" y="16500"/>
                  </a:cubicBezTo>
                  <a:cubicBezTo>
                    <a:pt x="14961" y="16500"/>
                    <a:pt x="14951" y="16446"/>
                    <a:pt x="14942" y="16396"/>
                  </a:cubicBezTo>
                  <a:cubicBezTo>
                    <a:pt x="14942" y="16396"/>
                    <a:pt x="14941" y="16396"/>
                    <a:pt x="14941" y="16396"/>
                  </a:cubicBezTo>
                  <a:cubicBezTo>
                    <a:pt x="14920" y="16396"/>
                    <a:pt x="14901" y="16294"/>
                    <a:pt x="14886" y="16192"/>
                  </a:cubicBezTo>
                  <a:cubicBezTo>
                    <a:pt x="14867" y="16089"/>
                    <a:pt x="14857" y="16036"/>
                    <a:pt x="14876" y="16033"/>
                  </a:cubicBezTo>
                  <a:lnTo>
                    <a:pt x="14876" y="16033"/>
                  </a:lnTo>
                  <a:cubicBezTo>
                    <a:pt x="14884" y="16045"/>
                    <a:pt x="14890" y="16050"/>
                    <a:pt x="14893" y="16050"/>
                  </a:cubicBezTo>
                  <a:cubicBezTo>
                    <a:pt x="14901" y="16050"/>
                    <a:pt x="14888" y="16004"/>
                    <a:pt x="14857" y="15929"/>
                  </a:cubicBezTo>
                  <a:cubicBezTo>
                    <a:pt x="14851" y="15876"/>
                    <a:pt x="14798" y="15832"/>
                    <a:pt x="14789" y="15779"/>
                  </a:cubicBezTo>
                  <a:cubicBezTo>
                    <a:pt x="14788" y="15779"/>
                    <a:pt x="14787" y="15779"/>
                    <a:pt x="14787" y="15779"/>
                  </a:cubicBezTo>
                  <a:cubicBezTo>
                    <a:pt x="14768" y="15779"/>
                    <a:pt x="14738" y="15733"/>
                    <a:pt x="14729" y="15682"/>
                  </a:cubicBezTo>
                  <a:lnTo>
                    <a:pt x="14751" y="15678"/>
                  </a:lnTo>
                  <a:lnTo>
                    <a:pt x="14792" y="15672"/>
                  </a:lnTo>
                  <a:cubicBezTo>
                    <a:pt x="14783" y="15623"/>
                    <a:pt x="14773" y="15572"/>
                    <a:pt x="14756" y="15572"/>
                  </a:cubicBezTo>
                  <a:cubicBezTo>
                    <a:pt x="14755" y="15572"/>
                    <a:pt x="14755" y="15572"/>
                    <a:pt x="14754" y="15572"/>
                  </a:cubicBezTo>
                  <a:cubicBezTo>
                    <a:pt x="14763" y="15519"/>
                    <a:pt x="14754" y="15465"/>
                    <a:pt x="14738" y="15362"/>
                  </a:cubicBezTo>
                  <a:cubicBezTo>
                    <a:pt x="14720" y="15259"/>
                    <a:pt x="14701" y="15155"/>
                    <a:pt x="14669" y="15105"/>
                  </a:cubicBezTo>
                  <a:cubicBezTo>
                    <a:pt x="14704" y="15049"/>
                    <a:pt x="14647" y="14735"/>
                    <a:pt x="14597" y="14691"/>
                  </a:cubicBezTo>
                  <a:cubicBezTo>
                    <a:pt x="14597" y="14691"/>
                    <a:pt x="14596" y="14691"/>
                    <a:pt x="14596" y="14691"/>
                  </a:cubicBezTo>
                  <a:cubicBezTo>
                    <a:pt x="14575" y="14691"/>
                    <a:pt x="14566" y="14640"/>
                    <a:pt x="14579" y="14588"/>
                  </a:cubicBezTo>
                  <a:cubicBezTo>
                    <a:pt x="14594" y="14550"/>
                    <a:pt x="14588" y="14510"/>
                    <a:pt x="14560" y="14484"/>
                  </a:cubicBezTo>
                  <a:cubicBezTo>
                    <a:pt x="14532" y="14434"/>
                    <a:pt x="14541" y="14378"/>
                    <a:pt x="14553" y="14325"/>
                  </a:cubicBezTo>
                  <a:cubicBezTo>
                    <a:pt x="14582" y="14275"/>
                    <a:pt x="14579" y="14212"/>
                    <a:pt x="14547" y="14165"/>
                  </a:cubicBezTo>
                  <a:cubicBezTo>
                    <a:pt x="14516" y="14083"/>
                    <a:pt x="14494" y="13996"/>
                    <a:pt x="14478" y="13908"/>
                  </a:cubicBezTo>
                  <a:cubicBezTo>
                    <a:pt x="14451" y="13835"/>
                    <a:pt x="14439" y="13789"/>
                    <a:pt x="14429" y="13789"/>
                  </a:cubicBezTo>
                  <a:cubicBezTo>
                    <a:pt x="14425" y="13789"/>
                    <a:pt x="14422" y="13796"/>
                    <a:pt x="14419" y="13811"/>
                  </a:cubicBezTo>
                  <a:cubicBezTo>
                    <a:pt x="14418" y="13811"/>
                    <a:pt x="14416" y="13811"/>
                    <a:pt x="14415" y="13811"/>
                  </a:cubicBezTo>
                  <a:cubicBezTo>
                    <a:pt x="14396" y="13811"/>
                    <a:pt x="14369" y="13767"/>
                    <a:pt x="14369" y="13767"/>
                  </a:cubicBezTo>
                  <a:cubicBezTo>
                    <a:pt x="14346" y="13707"/>
                    <a:pt x="14345" y="13682"/>
                    <a:pt x="14349" y="13682"/>
                  </a:cubicBezTo>
                  <a:lnTo>
                    <a:pt x="14349" y="13682"/>
                  </a:lnTo>
                  <a:cubicBezTo>
                    <a:pt x="14352" y="13682"/>
                    <a:pt x="14357" y="13693"/>
                    <a:pt x="14359" y="13714"/>
                  </a:cubicBezTo>
                  <a:cubicBezTo>
                    <a:pt x="14376" y="13756"/>
                    <a:pt x="14384" y="13772"/>
                    <a:pt x="14389" y="13772"/>
                  </a:cubicBezTo>
                  <a:cubicBezTo>
                    <a:pt x="14396" y="13772"/>
                    <a:pt x="14396" y="13740"/>
                    <a:pt x="14403" y="13707"/>
                  </a:cubicBezTo>
                  <a:cubicBezTo>
                    <a:pt x="14406" y="13638"/>
                    <a:pt x="14400" y="13566"/>
                    <a:pt x="14384" y="13497"/>
                  </a:cubicBezTo>
                  <a:cubicBezTo>
                    <a:pt x="14378" y="13447"/>
                    <a:pt x="14359" y="13341"/>
                    <a:pt x="14350" y="13291"/>
                  </a:cubicBezTo>
                  <a:cubicBezTo>
                    <a:pt x="14344" y="13135"/>
                    <a:pt x="14335" y="13084"/>
                    <a:pt x="14314" y="13084"/>
                  </a:cubicBezTo>
                  <a:cubicBezTo>
                    <a:pt x="14313" y="13084"/>
                    <a:pt x="14313" y="13084"/>
                    <a:pt x="14312" y="13084"/>
                  </a:cubicBezTo>
                  <a:cubicBezTo>
                    <a:pt x="14288" y="13087"/>
                    <a:pt x="14278" y="13089"/>
                    <a:pt x="14278" y="13089"/>
                  </a:cubicBezTo>
                  <a:cubicBezTo>
                    <a:pt x="14278" y="13089"/>
                    <a:pt x="14282" y="13088"/>
                    <a:pt x="14290" y="13087"/>
                  </a:cubicBezTo>
                  <a:cubicBezTo>
                    <a:pt x="14325" y="13027"/>
                    <a:pt x="14221" y="12457"/>
                    <a:pt x="14171" y="12410"/>
                  </a:cubicBezTo>
                  <a:lnTo>
                    <a:pt x="14193" y="12407"/>
                  </a:lnTo>
                  <a:cubicBezTo>
                    <a:pt x="14212" y="12404"/>
                    <a:pt x="14206" y="12354"/>
                    <a:pt x="14187" y="12250"/>
                  </a:cubicBezTo>
                  <a:cubicBezTo>
                    <a:pt x="14177" y="12197"/>
                    <a:pt x="14118" y="11993"/>
                    <a:pt x="14093" y="11836"/>
                  </a:cubicBezTo>
                  <a:cubicBezTo>
                    <a:pt x="14056" y="11632"/>
                    <a:pt x="14028" y="11479"/>
                    <a:pt x="14009" y="11479"/>
                  </a:cubicBezTo>
                  <a:cubicBezTo>
                    <a:pt x="14009" y="11479"/>
                    <a:pt x="14008" y="11479"/>
                    <a:pt x="14008" y="11479"/>
                  </a:cubicBezTo>
                  <a:cubicBezTo>
                    <a:pt x="13999" y="11426"/>
                    <a:pt x="13999" y="11426"/>
                    <a:pt x="14018" y="11423"/>
                  </a:cubicBezTo>
                  <a:cubicBezTo>
                    <a:pt x="14026" y="11436"/>
                    <a:pt x="14032" y="11441"/>
                    <a:pt x="14035" y="11441"/>
                  </a:cubicBezTo>
                  <a:cubicBezTo>
                    <a:pt x="14044" y="11441"/>
                    <a:pt x="14037" y="11405"/>
                    <a:pt x="14030" y="11366"/>
                  </a:cubicBezTo>
                  <a:cubicBezTo>
                    <a:pt x="14023" y="11328"/>
                    <a:pt x="14009" y="11321"/>
                    <a:pt x="13994" y="11321"/>
                  </a:cubicBezTo>
                  <a:cubicBezTo>
                    <a:pt x="13989" y="11321"/>
                    <a:pt x="13985" y="11322"/>
                    <a:pt x="13980" y="11322"/>
                  </a:cubicBezTo>
                  <a:cubicBezTo>
                    <a:pt x="13979" y="11323"/>
                    <a:pt x="13979" y="11323"/>
                    <a:pt x="13978" y="11323"/>
                  </a:cubicBezTo>
                  <a:cubicBezTo>
                    <a:pt x="13958" y="11323"/>
                    <a:pt x="13949" y="11269"/>
                    <a:pt x="13952" y="11166"/>
                  </a:cubicBezTo>
                  <a:cubicBezTo>
                    <a:pt x="13949" y="11025"/>
                    <a:pt x="13924" y="10887"/>
                    <a:pt x="13880" y="10752"/>
                  </a:cubicBezTo>
                  <a:cubicBezTo>
                    <a:pt x="13870" y="10699"/>
                    <a:pt x="13861" y="10649"/>
                    <a:pt x="13880" y="10646"/>
                  </a:cubicBezTo>
                  <a:cubicBezTo>
                    <a:pt x="13899" y="10555"/>
                    <a:pt x="13880" y="10464"/>
                    <a:pt x="13836" y="10385"/>
                  </a:cubicBezTo>
                  <a:cubicBezTo>
                    <a:pt x="13826" y="10332"/>
                    <a:pt x="13826" y="10332"/>
                    <a:pt x="13845" y="10329"/>
                  </a:cubicBezTo>
                  <a:cubicBezTo>
                    <a:pt x="13858" y="10276"/>
                    <a:pt x="13880" y="10273"/>
                    <a:pt x="13826" y="10226"/>
                  </a:cubicBezTo>
                  <a:cubicBezTo>
                    <a:pt x="13786" y="10110"/>
                    <a:pt x="13764" y="9987"/>
                    <a:pt x="13764" y="9862"/>
                  </a:cubicBezTo>
                  <a:cubicBezTo>
                    <a:pt x="13755" y="9813"/>
                    <a:pt x="13745" y="9762"/>
                    <a:pt x="13725" y="9762"/>
                  </a:cubicBezTo>
                  <a:cubicBezTo>
                    <a:pt x="13724" y="9762"/>
                    <a:pt x="13724" y="9762"/>
                    <a:pt x="13723" y="9762"/>
                  </a:cubicBezTo>
                  <a:lnTo>
                    <a:pt x="13704" y="9765"/>
                  </a:lnTo>
                  <a:cubicBezTo>
                    <a:pt x="13736" y="9709"/>
                    <a:pt x="13736" y="9709"/>
                    <a:pt x="13685" y="9662"/>
                  </a:cubicBezTo>
                  <a:cubicBezTo>
                    <a:pt x="13685" y="9662"/>
                    <a:pt x="13684" y="9662"/>
                    <a:pt x="13683" y="9662"/>
                  </a:cubicBezTo>
                  <a:cubicBezTo>
                    <a:pt x="13663" y="9662"/>
                    <a:pt x="13655" y="9614"/>
                    <a:pt x="13676" y="9611"/>
                  </a:cubicBezTo>
                  <a:cubicBezTo>
                    <a:pt x="13682" y="9574"/>
                    <a:pt x="13682" y="9539"/>
                    <a:pt x="13679" y="9505"/>
                  </a:cubicBezTo>
                  <a:cubicBezTo>
                    <a:pt x="13670" y="9452"/>
                    <a:pt x="13604" y="9195"/>
                    <a:pt x="13557" y="8938"/>
                  </a:cubicBezTo>
                  <a:cubicBezTo>
                    <a:pt x="13483" y="8529"/>
                    <a:pt x="13458" y="8370"/>
                    <a:pt x="13436" y="8370"/>
                  </a:cubicBezTo>
                  <a:cubicBezTo>
                    <a:pt x="13436" y="8370"/>
                    <a:pt x="13435" y="8370"/>
                    <a:pt x="13435" y="8370"/>
                  </a:cubicBezTo>
                  <a:cubicBezTo>
                    <a:pt x="13410" y="8342"/>
                    <a:pt x="13400" y="8301"/>
                    <a:pt x="13416" y="8264"/>
                  </a:cubicBezTo>
                  <a:cubicBezTo>
                    <a:pt x="13425" y="8214"/>
                    <a:pt x="13422" y="8157"/>
                    <a:pt x="13410" y="8107"/>
                  </a:cubicBezTo>
                  <a:cubicBezTo>
                    <a:pt x="13400" y="8054"/>
                    <a:pt x="13391" y="8004"/>
                    <a:pt x="13413" y="8001"/>
                  </a:cubicBezTo>
                  <a:cubicBezTo>
                    <a:pt x="13391" y="7969"/>
                    <a:pt x="13375" y="7935"/>
                    <a:pt x="13372" y="7900"/>
                  </a:cubicBezTo>
                  <a:cubicBezTo>
                    <a:pt x="13394" y="7894"/>
                    <a:pt x="13385" y="7844"/>
                    <a:pt x="13353" y="7794"/>
                  </a:cubicBezTo>
                  <a:cubicBezTo>
                    <a:pt x="13303" y="7750"/>
                    <a:pt x="13303" y="7750"/>
                    <a:pt x="13344" y="7744"/>
                  </a:cubicBezTo>
                  <a:cubicBezTo>
                    <a:pt x="13362" y="7741"/>
                    <a:pt x="13361" y="7625"/>
                    <a:pt x="13352" y="7625"/>
                  </a:cubicBezTo>
                  <a:lnTo>
                    <a:pt x="13352" y="7625"/>
                  </a:lnTo>
                  <a:cubicBezTo>
                    <a:pt x="13351" y="7625"/>
                    <a:pt x="13349" y="7629"/>
                    <a:pt x="13347" y="7637"/>
                  </a:cubicBezTo>
                  <a:cubicBezTo>
                    <a:pt x="13347" y="7637"/>
                    <a:pt x="13346" y="7637"/>
                    <a:pt x="13346" y="7637"/>
                  </a:cubicBezTo>
                  <a:cubicBezTo>
                    <a:pt x="13328" y="7637"/>
                    <a:pt x="13309" y="7536"/>
                    <a:pt x="13278" y="7487"/>
                  </a:cubicBezTo>
                  <a:cubicBezTo>
                    <a:pt x="13269" y="7437"/>
                    <a:pt x="13259" y="7383"/>
                    <a:pt x="13281" y="7380"/>
                  </a:cubicBezTo>
                  <a:cubicBezTo>
                    <a:pt x="13294" y="7324"/>
                    <a:pt x="13225" y="7070"/>
                    <a:pt x="13197" y="7020"/>
                  </a:cubicBezTo>
                  <a:cubicBezTo>
                    <a:pt x="13196" y="7020"/>
                    <a:pt x="13195" y="7020"/>
                    <a:pt x="13195" y="7020"/>
                  </a:cubicBezTo>
                  <a:cubicBezTo>
                    <a:pt x="13174" y="7020"/>
                    <a:pt x="13166" y="6973"/>
                    <a:pt x="13187" y="6970"/>
                  </a:cubicBezTo>
                  <a:cubicBezTo>
                    <a:pt x="13206" y="6966"/>
                    <a:pt x="13200" y="6913"/>
                    <a:pt x="13190" y="6863"/>
                  </a:cubicBezTo>
                  <a:cubicBezTo>
                    <a:pt x="13159" y="6813"/>
                    <a:pt x="13181" y="6810"/>
                    <a:pt x="13200" y="6807"/>
                  </a:cubicBezTo>
                  <a:cubicBezTo>
                    <a:pt x="13208" y="6819"/>
                    <a:pt x="13213" y="6824"/>
                    <a:pt x="13216" y="6824"/>
                  </a:cubicBezTo>
                  <a:cubicBezTo>
                    <a:pt x="13226" y="6824"/>
                    <a:pt x="13217" y="6777"/>
                    <a:pt x="13203" y="6700"/>
                  </a:cubicBezTo>
                  <a:cubicBezTo>
                    <a:pt x="13171" y="6650"/>
                    <a:pt x="13140" y="6443"/>
                    <a:pt x="13103" y="6290"/>
                  </a:cubicBezTo>
                  <a:cubicBezTo>
                    <a:pt x="13046" y="6033"/>
                    <a:pt x="13015" y="5986"/>
                    <a:pt x="12949" y="5892"/>
                  </a:cubicBezTo>
                  <a:lnTo>
                    <a:pt x="12899" y="5851"/>
                  </a:lnTo>
                  <a:lnTo>
                    <a:pt x="12940" y="5841"/>
                  </a:lnTo>
                  <a:cubicBezTo>
                    <a:pt x="12958" y="5838"/>
                    <a:pt x="12990" y="5776"/>
                    <a:pt x="12990" y="5776"/>
                  </a:cubicBezTo>
                  <a:cubicBezTo>
                    <a:pt x="12981" y="5740"/>
                    <a:pt x="12967" y="5731"/>
                    <a:pt x="12954" y="5731"/>
                  </a:cubicBezTo>
                  <a:cubicBezTo>
                    <a:pt x="12948" y="5731"/>
                    <a:pt x="12942" y="5733"/>
                    <a:pt x="12936" y="5735"/>
                  </a:cubicBezTo>
                  <a:cubicBezTo>
                    <a:pt x="12935" y="5735"/>
                    <a:pt x="12934" y="5735"/>
                    <a:pt x="12933" y="5735"/>
                  </a:cubicBezTo>
                  <a:cubicBezTo>
                    <a:pt x="12913" y="5735"/>
                    <a:pt x="12898" y="5685"/>
                    <a:pt x="12889" y="5584"/>
                  </a:cubicBezTo>
                  <a:cubicBezTo>
                    <a:pt x="12877" y="5481"/>
                    <a:pt x="12861" y="5431"/>
                    <a:pt x="12824" y="5387"/>
                  </a:cubicBezTo>
                  <a:cubicBezTo>
                    <a:pt x="12805" y="5337"/>
                    <a:pt x="12795" y="5284"/>
                    <a:pt x="12795" y="5230"/>
                  </a:cubicBezTo>
                  <a:cubicBezTo>
                    <a:pt x="12784" y="5193"/>
                    <a:pt x="12781" y="5184"/>
                    <a:pt x="12772" y="5184"/>
                  </a:cubicBezTo>
                  <a:cubicBezTo>
                    <a:pt x="12769" y="5184"/>
                    <a:pt x="12766" y="5185"/>
                    <a:pt x="12761" y="5186"/>
                  </a:cubicBezTo>
                  <a:cubicBezTo>
                    <a:pt x="12760" y="5187"/>
                    <a:pt x="12759" y="5187"/>
                    <a:pt x="12758" y="5187"/>
                  </a:cubicBezTo>
                  <a:cubicBezTo>
                    <a:pt x="12740" y="5187"/>
                    <a:pt x="12727" y="5139"/>
                    <a:pt x="12730" y="5086"/>
                  </a:cubicBezTo>
                  <a:cubicBezTo>
                    <a:pt x="12748" y="5025"/>
                    <a:pt x="12688" y="4885"/>
                    <a:pt x="12668" y="4885"/>
                  </a:cubicBezTo>
                  <a:cubicBezTo>
                    <a:pt x="12668" y="4885"/>
                    <a:pt x="12667" y="4886"/>
                    <a:pt x="12667" y="4886"/>
                  </a:cubicBezTo>
                  <a:cubicBezTo>
                    <a:pt x="12665" y="4886"/>
                    <a:pt x="12664" y="4887"/>
                    <a:pt x="12662" y="4887"/>
                  </a:cubicBezTo>
                  <a:cubicBezTo>
                    <a:pt x="12645" y="4887"/>
                    <a:pt x="12625" y="4841"/>
                    <a:pt x="12607" y="4798"/>
                  </a:cubicBezTo>
                  <a:cubicBezTo>
                    <a:pt x="12589" y="4748"/>
                    <a:pt x="12564" y="4701"/>
                    <a:pt x="12526" y="4660"/>
                  </a:cubicBezTo>
                  <a:cubicBezTo>
                    <a:pt x="12507" y="4613"/>
                    <a:pt x="12485" y="4563"/>
                    <a:pt x="12485" y="4563"/>
                  </a:cubicBezTo>
                  <a:cubicBezTo>
                    <a:pt x="12479" y="4548"/>
                    <a:pt x="12479" y="4542"/>
                    <a:pt x="12482" y="4542"/>
                  </a:cubicBezTo>
                  <a:cubicBezTo>
                    <a:pt x="12488" y="4542"/>
                    <a:pt x="12511" y="4571"/>
                    <a:pt x="12526" y="4604"/>
                  </a:cubicBezTo>
                  <a:lnTo>
                    <a:pt x="12526" y="4547"/>
                  </a:lnTo>
                  <a:cubicBezTo>
                    <a:pt x="12485" y="4450"/>
                    <a:pt x="12457" y="4406"/>
                    <a:pt x="12416" y="4369"/>
                  </a:cubicBezTo>
                  <a:cubicBezTo>
                    <a:pt x="12354" y="4340"/>
                    <a:pt x="12354" y="4340"/>
                    <a:pt x="12391" y="4322"/>
                  </a:cubicBezTo>
                  <a:cubicBezTo>
                    <a:pt x="12410" y="4312"/>
                    <a:pt x="12404" y="4256"/>
                    <a:pt x="12360" y="4218"/>
                  </a:cubicBezTo>
                  <a:cubicBezTo>
                    <a:pt x="12297" y="4190"/>
                    <a:pt x="12294" y="4137"/>
                    <a:pt x="12313" y="4127"/>
                  </a:cubicBezTo>
                  <a:lnTo>
                    <a:pt x="12313" y="4127"/>
                  </a:lnTo>
                  <a:cubicBezTo>
                    <a:pt x="12330" y="4135"/>
                    <a:pt x="12342" y="4141"/>
                    <a:pt x="12347" y="4141"/>
                  </a:cubicBezTo>
                  <a:cubicBezTo>
                    <a:pt x="12362" y="4141"/>
                    <a:pt x="12334" y="4105"/>
                    <a:pt x="12238" y="3986"/>
                  </a:cubicBezTo>
                  <a:cubicBezTo>
                    <a:pt x="12194" y="3889"/>
                    <a:pt x="12059" y="3726"/>
                    <a:pt x="11974" y="3595"/>
                  </a:cubicBezTo>
                  <a:cubicBezTo>
                    <a:pt x="11858" y="3419"/>
                    <a:pt x="11808" y="3328"/>
                    <a:pt x="11789" y="3278"/>
                  </a:cubicBezTo>
                  <a:cubicBezTo>
                    <a:pt x="11793" y="3276"/>
                    <a:pt x="11796" y="3273"/>
                    <a:pt x="11798" y="3270"/>
                  </a:cubicBezTo>
                  <a:lnTo>
                    <a:pt x="11798" y="3270"/>
                  </a:lnTo>
                  <a:cubicBezTo>
                    <a:pt x="11796" y="3271"/>
                    <a:pt x="11793" y="3271"/>
                    <a:pt x="11791" y="3271"/>
                  </a:cubicBezTo>
                  <a:cubicBezTo>
                    <a:pt x="11761" y="3271"/>
                    <a:pt x="11726" y="3225"/>
                    <a:pt x="11645" y="3121"/>
                  </a:cubicBezTo>
                  <a:cubicBezTo>
                    <a:pt x="11595" y="3027"/>
                    <a:pt x="11523" y="2949"/>
                    <a:pt x="11435" y="2886"/>
                  </a:cubicBezTo>
                  <a:lnTo>
                    <a:pt x="11435" y="2886"/>
                  </a:lnTo>
                  <a:lnTo>
                    <a:pt x="11501" y="2971"/>
                  </a:lnTo>
                  <a:cubicBezTo>
                    <a:pt x="11494" y="2976"/>
                    <a:pt x="11488" y="2978"/>
                    <a:pt x="11481" y="2978"/>
                  </a:cubicBezTo>
                  <a:cubicBezTo>
                    <a:pt x="11454" y="2978"/>
                    <a:pt x="11426" y="2936"/>
                    <a:pt x="11388" y="2858"/>
                  </a:cubicBezTo>
                  <a:cubicBezTo>
                    <a:pt x="11357" y="2817"/>
                    <a:pt x="11373" y="2805"/>
                    <a:pt x="11388" y="2792"/>
                  </a:cubicBezTo>
                  <a:cubicBezTo>
                    <a:pt x="11404" y="2780"/>
                    <a:pt x="11385" y="2726"/>
                    <a:pt x="11351" y="2689"/>
                  </a:cubicBezTo>
                  <a:cubicBezTo>
                    <a:pt x="11326" y="2663"/>
                    <a:pt x="11303" y="2637"/>
                    <a:pt x="11295" y="2637"/>
                  </a:cubicBezTo>
                  <a:cubicBezTo>
                    <a:pt x="11291" y="2637"/>
                    <a:pt x="11291" y="2645"/>
                    <a:pt x="11297" y="2664"/>
                  </a:cubicBezTo>
                  <a:cubicBezTo>
                    <a:pt x="11292" y="2668"/>
                    <a:pt x="11288" y="2671"/>
                    <a:pt x="11284" y="2671"/>
                  </a:cubicBezTo>
                  <a:cubicBezTo>
                    <a:pt x="11277" y="2671"/>
                    <a:pt x="11269" y="2663"/>
                    <a:pt x="11247" y="2639"/>
                  </a:cubicBezTo>
                  <a:cubicBezTo>
                    <a:pt x="11213" y="2595"/>
                    <a:pt x="11172" y="2560"/>
                    <a:pt x="11125" y="2535"/>
                  </a:cubicBezTo>
                  <a:cubicBezTo>
                    <a:pt x="11123" y="2538"/>
                    <a:pt x="11120" y="2539"/>
                    <a:pt x="11117" y="2539"/>
                  </a:cubicBezTo>
                  <a:cubicBezTo>
                    <a:pt x="11099" y="2539"/>
                    <a:pt x="11069" y="2505"/>
                    <a:pt x="11037" y="2473"/>
                  </a:cubicBezTo>
                  <a:cubicBezTo>
                    <a:pt x="11015" y="2426"/>
                    <a:pt x="10984" y="2382"/>
                    <a:pt x="10946" y="2344"/>
                  </a:cubicBezTo>
                  <a:lnTo>
                    <a:pt x="10946" y="2344"/>
                  </a:lnTo>
                  <a:cubicBezTo>
                    <a:pt x="10950" y="2340"/>
                    <a:pt x="10956" y="2335"/>
                    <a:pt x="10962" y="2328"/>
                  </a:cubicBezTo>
                  <a:cubicBezTo>
                    <a:pt x="10978" y="2313"/>
                    <a:pt x="10956" y="2263"/>
                    <a:pt x="10956" y="2263"/>
                  </a:cubicBezTo>
                  <a:cubicBezTo>
                    <a:pt x="10932" y="2243"/>
                    <a:pt x="10918" y="2238"/>
                    <a:pt x="10910" y="2238"/>
                  </a:cubicBezTo>
                  <a:cubicBezTo>
                    <a:pt x="10905" y="2238"/>
                    <a:pt x="10903" y="2241"/>
                    <a:pt x="10903" y="2241"/>
                  </a:cubicBezTo>
                  <a:cubicBezTo>
                    <a:pt x="10902" y="2241"/>
                    <a:pt x="10902" y="2241"/>
                    <a:pt x="10902" y="2241"/>
                  </a:cubicBezTo>
                  <a:cubicBezTo>
                    <a:pt x="10883" y="2241"/>
                    <a:pt x="10656" y="2032"/>
                    <a:pt x="10407" y="1821"/>
                  </a:cubicBezTo>
                  <a:cubicBezTo>
                    <a:pt x="10141" y="1617"/>
                    <a:pt x="9859" y="1401"/>
                    <a:pt x="9787" y="1366"/>
                  </a:cubicBezTo>
                  <a:cubicBezTo>
                    <a:pt x="9726" y="1308"/>
                    <a:pt x="9628" y="1242"/>
                    <a:pt x="9610" y="1242"/>
                  </a:cubicBezTo>
                  <a:cubicBezTo>
                    <a:pt x="9605" y="1242"/>
                    <a:pt x="9605" y="1245"/>
                    <a:pt x="9611" y="1254"/>
                  </a:cubicBezTo>
                  <a:cubicBezTo>
                    <a:pt x="9611" y="1255"/>
                    <a:pt x="9609" y="1255"/>
                    <a:pt x="9607" y="1255"/>
                  </a:cubicBezTo>
                  <a:cubicBezTo>
                    <a:pt x="9574" y="1255"/>
                    <a:pt x="9370" y="1114"/>
                    <a:pt x="9104" y="984"/>
                  </a:cubicBezTo>
                  <a:cubicBezTo>
                    <a:pt x="8808" y="816"/>
                    <a:pt x="8575" y="728"/>
                    <a:pt x="8536" y="728"/>
                  </a:cubicBezTo>
                  <a:cubicBezTo>
                    <a:pt x="8533" y="728"/>
                    <a:pt x="8531" y="729"/>
                    <a:pt x="8530" y="730"/>
                  </a:cubicBezTo>
                  <a:lnTo>
                    <a:pt x="8386" y="671"/>
                  </a:lnTo>
                  <a:cubicBezTo>
                    <a:pt x="8305" y="639"/>
                    <a:pt x="8220" y="611"/>
                    <a:pt x="8135" y="589"/>
                  </a:cubicBezTo>
                  <a:cubicBezTo>
                    <a:pt x="8130" y="589"/>
                    <a:pt x="8125" y="590"/>
                    <a:pt x="8120" y="590"/>
                  </a:cubicBezTo>
                  <a:cubicBezTo>
                    <a:pt x="8071" y="590"/>
                    <a:pt x="8034" y="576"/>
                    <a:pt x="8085" y="574"/>
                  </a:cubicBezTo>
                  <a:cubicBezTo>
                    <a:pt x="8095" y="555"/>
                    <a:pt x="8101" y="536"/>
                    <a:pt x="8051" y="520"/>
                  </a:cubicBezTo>
                  <a:cubicBezTo>
                    <a:pt x="8012" y="507"/>
                    <a:pt x="7988" y="502"/>
                    <a:pt x="7972" y="502"/>
                  </a:cubicBezTo>
                  <a:cubicBezTo>
                    <a:pt x="7946" y="502"/>
                    <a:pt x="7942" y="515"/>
                    <a:pt x="7938" y="527"/>
                  </a:cubicBezTo>
                  <a:cubicBezTo>
                    <a:pt x="7936" y="534"/>
                    <a:pt x="7927" y="536"/>
                    <a:pt x="7917" y="536"/>
                  </a:cubicBezTo>
                  <a:cubicBezTo>
                    <a:pt x="7901" y="536"/>
                    <a:pt x="7882" y="530"/>
                    <a:pt x="7882" y="530"/>
                  </a:cubicBezTo>
                  <a:cubicBezTo>
                    <a:pt x="7831" y="514"/>
                    <a:pt x="7831" y="514"/>
                    <a:pt x="7838" y="495"/>
                  </a:cubicBezTo>
                  <a:cubicBezTo>
                    <a:pt x="7844" y="473"/>
                    <a:pt x="7853" y="454"/>
                    <a:pt x="7853" y="454"/>
                  </a:cubicBezTo>
                  <a:lnTo>
                    <a:pt x="7803" y="439"/>
                  </a:lnTo>
                  <a:cubicBezTo>
                    <a:pt x="7801" y="446"/>
                    <a:pt x="7792" y="448"/>
                    <a:pt x="7783" y="448"/>
                  </a:cubicBezTo>
                  <a:cubicBezTo>
                    <a:pt x="7766" y="448"/>
                    <a:pt x="7747" y="442"/>
                    <a:pt x="7747" y="442"/>
                  </a:cubicBezTo>
                  <a:cubicBezTo>
                    <a:pt x="7697" y="426"/>
                    <a:pt x="7697" y="426"/>
                    <a:pt x="7709" y="386"/>
                  </a:cubicBezTo>
                  <a:cubicBezTo>
                    <a:pt x="7718" y="360"/>
                    <a:pt x="7697" y="343"/>
                    <a:pt x="7663" y="343"/>
                  </a:cubicBezTo>
                  <a:cubicBezTo>
                    <a:pt x="7647" y="343"/>
                    <a:pt x="7629" y="346"/>
                    <a:pt x="7609" y="354"/>
                  </a:cubicBezTo>
                  <a:cubicBezTo>
                    <a:pt x="7574" y="348"/>
                    <a:pt x="7537" y="345"/>
                    <a:pt x="7502" y="345"/>
                  </a:cubicBezTo>
                  <a:cubicBezTo>
                    <a:pt x="7480" y="318"/>
                    <a:pt x="7437" y="310"/>
                    <a:pt x="7393" y="310"/>
                  </a:cubicBezTo>
                  <a:cubicBezTo>
                    <a:pt x="7356" y="310"/>
                    <a:pt x="7318" y="315"/>
                    <a:pt x="7292" y="320"/>
                  </a:cubicBezTo>
                  <a:cubicBezTo>
                    <a:pt x="7272" y="287"/>
                    <a:pt x="7236" y="269"/>
                    <a:pt x="7198" y="269"/>
                  </a:cubicBezTo>
                  <a:cubicBezTo>
                    <a:pt x="7178" y="269"/>
                    <a:pt x="7158" y="274"/>
                    <a:pt x="7139" y="285"/>
                  </a:cubicBezTo>
                  <a:cubicBezTo>
                    <a:pt x="7138" y="291"/>
                    <a:pt x="7132" y="294"/>
                    <a:pt x="7123" y="294"/>
                  </a:cubicBezTo>
                  <a:cubicBezTo>
                    <a:pt x="7104" y="294"/>
                    <a:pt x="7071" y="281"/>
                    <a:pt x="7039" y="260"/>
                  </a:cubicBezTo>
                  <a:cubicBezTo>
                    <a:pt x="6979" y="226"/>
                    <a:pt x="6910" y="204"/>
                    <a:pt x="6838" y="197"/>
                  </a:cubicBezTo>
                  <a:cubicBezTo>
                    <a:pt x="6832" y="199"/>
                    <a:pt x="6823" y="199"/>
                    <a:pt x="6810" y="199"/>
                  </a:cubicBezTo>
                  <a:cubicBezTo>
                    <a:pt x="6763" y="199"/>
                    <a:pt x="6674" y="191"/>
                    <a:pt x="6556" y="179"/>
                  </a:cubicBezTo>
                  <a:cubicBezTo>
                    <a:pt x="6409" y="163"/>
                    <a:pt x="6214" y="125"/>
                    <a:pt x="6004" y="122"/>
                  </a:cubicBezTo>
                  <a:cubicBezTo>
                    <a:pt x="5771" y="108"/>
                    <a:pt x="5574" y="102"/>
                    <a:pt x="5436" y="102"/>
                  </a:cubicBezTo>
                  <a:cubicBezTo>
                    <a:pt x="5298" y="102"/>
                    <a:pt x="5218" y="108"/>
                    <a:pt x="5218" y="119"/>
                  </a:cubicBezTo>
                  <a:cubicBezTo>
                    <a:pt x="5212" y="120"/>
                    <a:pt x="5207" y="120"/>
                    <a:pt x="5201" y="120"/>
                  </a:cubicBezTo>
                  <a:cubicBezTo>
                    <a:pt x="5171" y="120"/>
                    <a:pt x="5141" y="113"/>
                    <a:pt x="5114" y="97"/>
                  </a:cubicBezTo>
                  <a:cubicBezTo>
                    <a:pt x="5114" y="90"/>
                    <a:pt x="5106" y="85"/>
                    <a:pt x="5092" y="85"/>
                  </a:cubicBezTo>
                  <a:cubicBezTo>
                    <a:pt x="5071" y="85"/>
                    <a:pt x="5040" y="95"/>
                    <a:pt x="5008" y="119"/>
                  </a:cubicBezTo>
                  <a:cubicBezTo>
                    <a:pt x="4977" y="130"/>
                    <a:pt x="4964" y="142"/>
                    <a:pt x="4958" y="142"/>
                  </a:cubicBezTo>
                  <a:cubicBezTo>
                    <a:pt x="4955" y="142"/>
                    <a:pt x="4955" y="136"/>
                    <a:pt x="4955" y="119"/>
                  </a:cubicBezTo>
                  <a:cubicBezTo>
                    <a:pt x="4955" y="97"/>
                    <a:pt x="4851" y="97"/>
                    <a:pt x="4638" y="97"/>
                  </a:cubicBezTo>
                  <a:cubicBezTo>
                    <a:pt x="4481" y="97"/>
                    <a:pt x="4271" y="97"/>
                    <a:pt x="4271" y="116"/>
                  </a:cubicBezTo>
                  <a:cubicBezTo>
                    <a:pt x="4218" y="127"/>
                    <a:pt x="4192" y="132"/>
                    <a:pt x="4185" y="132"/>
                  </a:cubicBezTo>
                  <a:cubicBezTo>
                    <a:pt x="4178" y="132"/>
                    <a:pt x="4192" y="127"/>
                    <a:pt x="4218" y="116"/>
                  </a:cubicBezTo>
                  <a:cubicBezTo>
                    <a:pt x="4252" y="90"/>
                    <a:pt x="4161" y="72"/>
                    <a:pt x="4049" y="72"/>
                  </a:cubicBezTo>
                  <a:cubicBezTo>
                    <a:pt x="3982" y="72"/>
                    <a:pt x="3908" y="79"/>
                    <a:pt x="3848" y="94"/>
                  </a:cubicBezTo>
                  <a:cubicBezTo>
                    <a:pt x="3798" y="94"/>
                    <a:pt x="3745" y="94"/>
                    <a:pt x="3745" y="72"/>
                  </a:cubicBezTo>
                  <a:cubicBezTo>
                    <a:pt x="3657" y="72"/>
                    <a:pt x="3569" y="78"/>
                    <a:pt x="3482" y="94"/>
                  </a:cubicBezTo>
                  <a:lnTo>
                    <a:pt x="3112" y="91"/>
                  </a:lnTo>
                  <a:cubicBezTo>
                    <a:pt x="3040" y="94"/>
                    <a:pt x="2971" y="100"/>
                    <a:pt x="2902" y="113"/>
                  </a:cubicBezTo>
                  <a:lnTo>
                    <a:pt x="2849" y="113"/>
                  </a:lnTo>
                  <a:cubicBezTo>
                    <a:pt x="2849" y="91"/>
                    <a:pt x="2585" y="91"/>
                    <a:pt x="2216" y="91"/>
                  </a:cubicBezTo>
                  <a:cubicBezTo>
                    <a:pt x="1849" y="88"/>
                    <a:pt x="1533" y="88"/>
                    <a:pt x="1479" y="66"/>
                  </a:cubicBezTo>
                  <a:cubicBezTo>
                    <a:pt x="1445" y="69"/>
                    <a:pt x="1407" y="75"/>
                    <a:pt x="1373" y="88"/>
                  </a:cubicBezTo>
                  <a:cubicBezTo>
                    <a:pt x="1346" y="110"/>
                    <a:pt x="1313" y="122"/>
                    <a:pt x="1280" y="122"/>
                  </a:cubicBezTo>
                  <a:cubicBezTo>
                    <a:pt x="1258" y="122"/>
                    <a:pt x="1236" y="117"/>
                    <a:pt x="1216" y="107"/>
                  </a:cubicBezTo>
                  <a:cubicBezTo>
                    <a:pt x="1189" y="86"/>
                    <a:pt x="1124" y="76"/>
                    <a:pt x="1058" y="76"/>
                  </a:cubicBezTo>
                  <a:cubicBezTo>
                    <a:pt x="992" y="76"/>
                    <a:pt x="926" y="86"/>
                    <a:pt x="899" y="107"/>
                  </a:cubicBezTo>
                  <a:lnTo>
                    <a:pt x="899" y="85"/>
                  </a:lnTo>
                  <a:cubicBezTo>
                    <a:pt x="881" y="69"/>
                    <a:pt x="847" y="63"/>
                    <a:pt x="809" y="63"/>
                  </a:cubicBezTo>
                  <a:cubicBezTo>
                    <a:pt x="745" y="63"/>
                    <a:pt x="670" y="81"/>
                    <a:pt x="636" y="107"/>
                  </a:cubicBezTo>
                  <a:cubicBezTo>
                    <a:pt x="599" y="91"/>
                    <a:pt x="562" y="76"/>
                    <a:pt x="526" y="76"/>
                  </a:cubicBezTo>
                  <a:cubicBezTo>
                    <a:pt x="510" y="76"/>
                    <a:pt x="495" y="78"/>
                    <a:pt x="480" y="85"/>
                  </a:cubicBezTo>
                  <a:cubicBezTo>
                    <a:pt x="426" y="85"/>
                    <a:pt x="426" y="85"/>
                    <a:pt x="426" y="44"/>
                  </a:cubicBezTo>
                  <a:cubicBezTo>
                    <a:pt x="426" y="22"/>
                    <a:pt x="426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52"/>
            <p:cNvSpPr/>
            <p:nvPr/>
          </p:nvSpPr>
          <p:spPr>
            <a:xfrm>
              <a:off x="4669925" y="2307275"/>
              <a:ext cx="78325" cy="488000"/>
            </a:xfrm>
            <a:custGeom>
              <a:avLst/>
              <a:gdLst/>
              <a:ahLst/>
              <a:cxnLst/>
              <a:rect l="l" t="t" r="r" b="b"/>
              <a:pathLst>
                <a:path w="3133" h="19520" extrusionOk="0">
                  <a:moveTo>
                    <a:pt x="0" y="397"/>
                  </a:moveTo>
                  <a:lnTo>
                    <a:pt x="3" y="418"/>
                  </a:lnTo>
                  <a:cubicBezTo>
                    <a:pt x="6" y="434"/>
                    <a:pt x="18" y="439"/>
                    <a:pt x="31" y="439"/>
                  </a:cubicBezTo>
                  <a:cubicBezTo>
                    <a:pt x="37" y="439"/>
                    <a:pt x="42" y="438"/>
                    <a:pt x="47" y="437"/>
                  </a:cubicBezTo>
                  <a:lnTo>
                    <a:pt x="44" y="412"/>
                  </a:lnTo>
                  <a:cubicBezTo>
                    <a:pt x="31" y="403"/>
                    <a:pt x="16" y="397"/>
                    <a:pt x="0" y="397"/>
                  </a:cubicBezTo>
                  <a:close/>
                  <a:moveTo>
                    <a:pt x="342" y="399"/>
                  </a:moveTo>
                  <a:cubicBezTo>
                    <a:pt x="358" y="399"/>
                    <a:pt x="361" y="420"/>
                    <a:pt x="364" y="440"/>
                  </a:cubicBezTo>
                  <a:cubicBezTo>
                    <a:pt x="367" y="465"/>
                    <a:pt x="367" y="465"/>
                    <a:pt x="348" y="469"/>
                  </a:cubicBezTo>
                  <a:cubicBezTo>
                    <a:pt x="335" y="456"/>
                    <a:pt x="326" y="440"/>
                    <a:pt x="320" y="425"/>
                  </a:cubicBezTo>
                  <a:lnTo>
                    <a:pt x="339" y="400"/>
                  </a:lnTo>
                  <a:cubicBezTo>
                    <a:pt x="340" y="399"/>
                    <a:pt x="341" y="399"/>
                    <a:pt x="342" y="399"/>
                  </a:cubicBezTo>
                  <a:close/>
                  <a:moveTo>
                    <a:pt x="386" y="656"/>
                  </a:moveTo>
                  <a:cubicBezTo>
                    <a:pt x="393" y="656"/>
                    <a:pt x="395" y="668"/>
                    <a:pt x="398" y="694"/>
                  </a:cubicBezTo>
                  <a:cubicBezTo>
                    <a:pt x="401" y="716"/>
                    <a:pt x="404" y="741"/>
                    <a:pt x="386" y="744"/>
                  </a:cubicBezTo>
                  <a:lnTo>
                    <a:pt x="382" y="719"/>
                  </a:lnTo>
                  <a:cubicBezTo>
                    <a:pt x="394" y="717"/>
                    <a:pt x="390" y="710"/>
                    <a:pt x="381" y="710"/>
                  </a:cubicBezTo>
                  <a:cubicBezTo>
                    <a:pt x="376" y="710"/>
                    <a:pt x="368" y="713"/>
                    <a:pt x="361" y="722"/>
                  </a:cubicBezTo>
                  <a:lnTo>
                    <a:pt x="320" y="729"/>
                  </a:lnTo>
                  <a:cubicBezTo>
                    <a:pt x="317" y="704"/>
                    <a:pt x="332" y="682"/>
                    <a:pt x="354" y="675"/>
                  </a:cubicBezTo>
                  <a:cubicBezTo>
                    <a:pt x="371" y="663"/>
                    <a:pt x="380" y="656"/>
                    <a:pt x="386" y="656"/>
                  </a:cubicBezTo>
                  <a:close/>
                  <a:moveTo>
                    <a:pt x="508" y="726"/>
                  </a:moveTo>
                  <a:lnTo>
                    <a:pt x="492" y="754"/>
                  </a:lnTo>
                  <a:lnTo>
                    <a:pt x="495" y="776"/>
                  </a:lnTo>
                  <a:cubicBezTo>
                    <a:pt x="514" y="773"/>
                    <a:pt x="514" y="773"/>
                    <a:pt x="511" y="751"/>
                  </a:cubicBezTo>
                  <a:lnTo>
                    <a:pt x="508" y="726"/>
                  </a:lnTo>
                  <a:close/>
                  <a:moveTo>
                    <a:pt x="466" y="1973"/>
                  </a:moveTo>
                  <a:cubicBezTo>
                    <a:pt x="488" y="1973"/>
                    <a:pt x="511" y="2014"/>
                    <a:pt x="514" y="2036"/>
                  </a:cubicBezTo>
                  <a:cubicBezTo>
                    <a:pt x="516" y="2047"/>
                    <a:pt x="512" y="2054"/>
                    <a:pt x="506" y="2054"/>
                  </a:cubicBezTo>
                  <a:cubicBezTo>
                    <a:pt x="498" y="2054"/>
                    <a:pt x="486" y="2044"/>
                    <a:pt x="470" y="2020"/>
                  </a:cubicBezTo>
                  <a:lnTo>
                    <a:pt x="464" y="1973"/>
                  </a:lnTo>
                  <a:cubicBezTo>
                    <a:pt x="465" y="1973"/>
                    <a:pt x="465" y="1973"/>
                    <a:pt x="466" y="1973"/>
                  </a:cubicBezTo>
                  <a:close/>
                  <a:moveTo>
                    <a:pt x="465" y="2114"/>
                  </a:moveTo>
                  <a:cubicBezTo>
                    <a:pt x="464" y="2114"/>
                    <a:pt x="462" y="2114"/>
                    <a:pt x="461" y="2114"/>
                  </a:cubicBezTo>
                  <a:cubicBezTo>
                    <a:pt x="442" y="2117"/>
                    <a:pt x="445" y="2139"/>
                    <a:pt x="451" y="2186"/>
                  </a:cubicBezTo>
                  <a:cubicBezTo>
                    <a:pt x="455" y="2202"/>
                    <a:pt x="464" y="2217"/>
                    <a:pt x="476" y="2230"/>
                  </a:cubicBezTo>
                  <a:cubicBezTo>
                    <a:pt x="498" y="2227"/>
                    <a:pt x="495" y="2202"/>
                    <a:pt x="492" y="2180"/>
                  </a:cubicBezTo>
                  <a:cubicBezTo>
                    <a:pt x="507" y="2136"/>
                    <a:pt x="486" y="2114"/>
                    <a:pt x="465" y="2114"/>
                  </a:cubicBezTo>
                  <a:close/>
                  <a:moveTo>
                    <a:pt x="740" y="3082"/>
                  </a:moveTo>
                  <a:cubicBezTo>
                    <a:pt x="759" y="3082"/>
                    <a:pt x="762" y="3104"/>
                    <a:pt x="765" y="3126"/>
                  </a:cubicBezTo>
                  <a:lnTo>
                    <a:pt x="746" y="3129"/>
                  </a:lnTo>
                  <a:lnTo>
                    <a:pt x="721" y="3110"/>
                  </a:lnTo>
                  <a:lnTo>
                    <a:pt x="740" y="3082"/>
                  </a:lnTo>
                  <a:close/>
                  <a:moveTo>
                    <a:pt x="646" y="3167"/>
                  </a:moveTo>
                  <a:lnTo>
                    <a:pt x="693" y="3208"/>
                  </a:lnTo>
                  <a:cubicBezTo>
                    <a:pt x="759" y="3245"/>
                    <a:pt x="759" y="3245"/>
                    <a:pt x="718" y="3251"/>
                  </a:cubicBezTo>
                  <a:cubicBezTo>
                    <a:pt x="715" y="3251"/>
                    <a:pt x="713" y="3251"/>
                    <a:pt x="711" y="3251"/>
                  </a:cubicBezTo>
                  <a:cubicBezTo>
                    <a:pt x="693" y="3251"/>
                    <a:pt x="674" y="3249"/>
                    <a:pt x="649" y="3211"/>
                  </a:cubicBezTo>
                  <a:lnTo>
                    <a:pt x="646" y="3167"/>
                  </a:lnTo>
                  <a:close/>
                  <a:moveTo>
                    <a:pt x="805" y="3697"/>
                  </a:moveTo>
                  <a:cubicBezTo>
                    <a:pt x="815" y="3697"/>
                    <a:pt x="834" y="3711"/>
                    <a:pt x="865" y="3722"/>
                  </a:cubicBezTo>
                  <a:cubicBezTo>
                    <a:pt x="882" y="3748"/>
                    <a:pt x="889" y="3759"/>
                    <a:pt x="882" y="3759"/>
                  </a:cubicBezTo>
                  <a:cubicBezTo>
                    <a:pt x="877" y="3759"/>
                    <a:pt x="867" y="3754"/>
                    <a:pt x="849" y="3747"/>
                  </a:cubicBezTo>
                  <a:lnTo>
                    <a:pt x="799" y="3706"/>
                  </a:lnTo>
                  <a:cubicBezTo>
                    <a:pt x="799" y="3699"/>
                    <a:pt x="801" y="3697"/>
                    <a:pt x="805" y="3697"/>
                  </a:cubicBezTo>
                  <a:close/>
                  <a:moveTo>
                    <a:pt x="762" y="3900"/>
                  </a:moveTo>
                  <a:cubicBezTo>
                    <a:pt x="780" y="3900"/>
                    <a:pt x="796" y="3906"/>
                    <a:pt x="809" y="3916"/>
                  </a:cubicBezTo>
                  <a:lnTo>
                    <a:pt x="812" y="3941"/>
                  </a:lnTo>
                  <a:cubicBezTo>
                    <a:pt x="806" y="3942"/>
                    <a:pt x="800" y="3942"/>
                    <a:pt x="794" y="3942"/>
                  </a:cubicBezTo>
                  <a:cubicBezTo>
                    <a:pt x="779" y="3942"/>
                    <a:pt x="767" y="3938"/>
                    <a:pt x="765" y="3922"/>
                  </a:cubicBezTo>
                  <a:lnTo>
                    <a:pt x="762" y="3900"/>
                  </a:lnTo>
                  <a:close/>
                  <a:moveTo>
                    <a:pt x="1012" y="4195"/>
                  </a:moveTo>
                  <a:lnTo>
                    <a:pt x="985" y="4199"/>
                  </a:lnTo>
                  <a:lnTo>
                    <a:pt x="985" y="4199"/>
                  </a:lnTo>
                  <a:cubicBezTo>
                    <a:pt x="988" y="4199"/>
                    <a:pt x="991" y="4198"/>
                    <a:pt x="994" y="4198"/>
                  </a:cubicBezTo>
                  <a:lnTo>
                    <a:pt x="1012" y="4195"/>
                  </a:lnTo>
                  <a:close/>
                  <a:moveTo>
                    <a:pt x="985" y="4199"/>
                  </a:moveTo>
                  <a:cubicBezTo>
                    <a:pt x="967" y="4201"/>
                    <a:pt x="953" y="4201"/>
                    <a:pt x="972" y="4201"/>
                  </a:cubicBezTo>
                  <a:lnTo>
                    <a:pt x="985" y="4199"/>
                  </a:lnTo>
                  <a:close/>
                  <a:moveTo>
                    <a:pt x="785" y="4358"/>
                  </a:moveTo>
                  <a:cubicBezTo>
                    <a:pt x="789" y="4358"/>
                    <a:pt x="806" y="4390"/>
                    <a:pt x="809" y="4408"/>
                  </a:cubicBezTo>
                  <a:lnTo>
                    <a:pt x="790" y="4411"/>
                  </a:lnTo>
                  <a:cubicBezTo>
                    <a:pt x="787" y="4389"/>
                    <a:pt x="762" y="4367"/>
                    <a:pt x="784" y="4364"/>
                  </a:cubicBezTo>
                  <a:cubicBezTo>
                    <a:pt x="783" y="4360"/>
                    <a:pt x="783" y="4358"/>
                    <a:pt x="785" y="4358"/>
                  </a:cubicBezTo>
                  <a:close/>
                  <a:moveTo>
                    <a:pt x="932" y="4534"/>
                  </a:moveTo>
                  <a:cubicBezTo>
                    <a:pt x="944" y="4534"/>
                    <a:pt x="954" y="4538"/>
                    <a:pt x="956" y="4552"/>
                  </a:cubicBezTo>
                  <a:cubicBezTo>
                    <a:pt x="972" y="4568"/>
                    <a:pt x="968" y="4587"/>
                    <a:pt x="946" y="4587"/>
                  </a:cubicBezTo>
                  <a:cubicBezTo>
                    <a:pt x="938" y="4587"/>
                    <a:pt x="929" y="4585"/>
                    <a:pt x="918" y="4580"/>
                  </a:cubicBezTo>
                  <a:cubicBezTo>
                    <a:pt x="915" y="4558"/>
                    <a:pt x="915" y="4558"/>
                    <a:pt x="912" y="4536"/>
                  </a:cubicBezTo>
                  <a:cubicBezTo>
                    <a:pt x="919" y="4535"/>
                    <a:pt x="926" y="4534"/>
                    <a:pt x="932" y="4534"/>
                  </a:cubicBezTo>
                  <a:close/>
                  <a:moveTo>
                    <a:pt x="981" y="4737"/>
                  </a:moveTo>
                  <a:lnTo>
                    <a:pt x="984" y="4759"/>
                  </a:lnTo>
                  <a:cubicBezTo>
                    <a:pt x="987" y="4784"/>
                    <a:pt x="987" y="4784"/>
                    <a:pt x="965" y="4787"/>
                  </a:cubicBezTo>
                  <a:lnTo>
                    <a:pt x="962" y="4762"/>
                  </a:lnTo>
                  <a:lnTo>
                    <a:pt x="981" y="4737"/>
                  </a:lnTo>
                  <a:close/>
                  <a:moveTo>
                    <a:pt x="1075" y="4981"/>
                  </a:moveTo>
                  <a:cubicBezTo>
                    <a:pt x="1059" y="4988"/>
                    <a:pt x="1047" y="4997"/>
                    <a:pt x="1037" y="5010"/>
                  </a:cubicBezTo>
                  <a:cubicBezTo>
                    <a:pt x="1037" y="5024"/>
                    <a:pt x="1048" y="5030"/>
                    <a:pt x="1058" y="5030"/>
                  </a:cubicBezTo>
                  <a:cubicBezTo>
                    <a:pt x="1071" y="5030"/>
                    <a:pt x="1083" y="5020"/>
                    <a:pt x="1078" y="5003"/>
                  </a:cubicBezTo>
                  <a:lnTo>
                    <a:pt x="1075" y="4981"/>
                  </a:lnTo>
                  <a:close/>
                  <a:moveTo>
                    <a:pt x="953" y="5138"/>
                  </a:moveTo>
                  <a:cubicBezTo>
                    <a:pt x="972" y="5138"/>
                    <a:pt x="975" y="5160"/>
                    <a:pt x="975" y="5160"/>
                  </a:cubicBezTo>
                  <a:cubicBezTo>
                    <a:pt x="978" y="5182"/>
                    <a:pt x="978" y="5204"/>
                    <a:pt x="959" y="5207"/>
                  </a:cubicBezTo>
                  <a:cubicBezTo>
                    <a:pt x="957" y="5207"/>
                    <a:pt x="956" y="5208"/>
                    <a:pt x="954" y="5208"/>
                  </a:cubicBezTo>
                  <a:cubicBezTo>
                    <a:pt x="943" y="5208"/>
                    <a:pt x="934" y="5199"/>
                    <a:pt x="934" y="5188"/>
                  </a:cubicBezTo>
                  <a:cubicBezTo>
                    <a:pt x="934" y="5169"/>
                    <a:pt x="940" y="5154"/>
                    <a:pt x="950" y="5138"/>
                  </a:cubicBezTo>
                  <a:cubicBezTo>
                    <a:pt x="951" y="5138"/>
                    <a:pt x="952" y="5138"/>
                    <a:pt x="953" y="5138"/>
                  </a:cubicBezTo>
                  <a:close/>
                  <a:moveTo>
                    <a:pt x="1270" y="5362"/>
                  </a:moveTo>
                  <a:cubicBezTo>
                    <a:pt x="1267" y="5362"/>
                    <a:pt x="1264" y="5369"/>
                    <a:pt x="1257" y="5379"/>
                  </a:cubicBezTo>
                  <a:cubicBezTo>
                    <a:pt x="1260" y="5401"/>
                    <a:pt x="1263" y="5426"/>
                    <a:pt x="1263" y="5426"/>
                  </a:cubicBezTo>
                  <a:cubicBezTo>
                    <a:pt x="1282" y="5423"/>
                    <a:pt x="1282" y="5423"/>
                    <a:pt x="1279" y="5398"/>
                  </a:cubicBezTo>
                  <a:cubicBezTo>
                    <a:pt x="1275" y="5373"/>
                    <a:pt x="1274" y="5362"/>
                    <a:pt x="1270" y="5362"/>
                  </a:cubicBezTo>
                  <a:close/>
                  <a:moveTo>
                    <a:pt x="555" y="5495"/>
                  </a:moveTo>
                  <a:cubicBezTo>
                    <a:pt x="533" y="5498"/>
                    <a:pt x="536" y="5520"/>
                    <a:pt x="583" y="5539"/>
                  </a:cubicBezTo>
                  <a:cubicBezTo>
                    <a:pt x="602" y="5536"/>
                    <a:pt x="602" y="5536"/>
                    <a:pt x="599" y="5511"/>
                  </a:cubicBezTo>
                  <a:cubicBezTo>
                    <a:pt x="586" y="5502"/>
                    <a:pt x="571" y="5495"/>
                    <a:pt x="555" y="5495"/>
                  </a:cubicBezTo>
                  <a:close/>
                  <a:moveTo>
                    <a:pt x="1023" y="5557"/>
                  </a:moveTo>
                  <a:cubicBezTo>
                    <a:pt x="1026" y="5557"/>
                    <a:pt x="1028" y="5569"/>
                    <a:pt x="1031" y="5596"/>
                  </a:cubicBezTo>
                  <a:cubicBezTo>
                    <a:pt x="1034" y="5608"/>
                    <a:pt x="1025" y="5621"/>
                    <a:pt x="1016" y="5621"/>
                  </a:cubicBezTo>
                  <a:cubicBezTo>
                    <a:pt x="1014" y="5621"/>
                    <a:pt x="1013" y="5621"/>
                    <a:pt x="1012" y="5621"/>
                  </a:cubicBezTo>
                  <a:cubicBezTo>
                    <a:pt x="996" y="5621"/>
                    <a:pt x="1012" y="5597"/>
                    <a:pt x="1009" y="5577"/>
                  </a:cubicBezTo>
                  <a:cubicBezTo>
                    <a:pt x="1016" y="5564"/>
                    <a:pt x="1020" y="5557"/>
                    <a:pt x="1023" y="5557"/>
                  </a:cubicBezTo>
                  <a:close/>
                  <a:moveTo>
                    <a:pt x="1126" y="5959"/>
                  </a:moveTo>
                  <a:cubicBezTo>
                    <a:pt x="1144" y="5959"/>
                    <a:pt x="1145" y="5980"/>
                    <a:pt x="1106" y="6006"/>
                  </a:cubicBezTo>
                  <a:cubicBezTo>
                    <a:pt x="1101" y="6007"/>
                    <a:pt x="1097" y="6008"/>
                    <a:pt x="1095" y="6008"/>
                  </a:cubicBezTo>
                  <a:cubicBezTo>
                    <a:pt x="1087" y="6008"/>
                    <a:pt x="1087" y="6003"/>
                    <a:pt x="1084" y="5987"/>
                  </a:cubicBezTo>
                  <a:cubicBezTo>
                    <a:pt x="1094" y="5975"/>
                    <a:pt x="1106" y="5962"/>
                    <a:pt x="1122" y="5959"/>
                  </a:cubicBezTo>
                  <a:cubicBezTo>
                    <a:pt x="1123" y="5959"/>
                    <a:pt x="1125" y="5959"/>
                    <a:pt x="1126" y="5959"/>
                  </a:cubicBezTo>
                  <a:close/>
                  <a:moveTo>
                    <a:pt x="1122" y="6122"/>
                  </a:moveTo>
                  <a:lnTo>
                    <a:pt x="1147" y="6144"/>
                  </a:lnTo>
                  <a:lnTo>
                    <a:pt x="1150" y="6166"/>
                  </a:lnTo>
                  <a:cubicBezTo>
                    <a:pt x="1143" y="6167"/>
                    <a:pt x="1136" y="6168"/>
                    <a:pt x="1130" y="6168"/>
                  </a:cubicBezTo>
                  <a:cubicBezTo>
                    <a:pt x="1118" y="6168"/>
                    <a:pt x="1108" y="6164"/>
                    <a:pt x="1106" y="6147"/>
                  </a:cubicBezTo>
                  <a:lnTo>
                    <a:pt x="1122" y="6122"/>
                  </a:lnTo>
                  <a:close/>
                  <a:moveTo>
                    <a:pt x="1282" y="7623"/>
                  </a:moveTo>
                  <a:lnTo>
                    <a:pt x="1304" y="7642"/>
                  </a:lnTo>
                  <a:lnTo>
                    <a:pt x="1307" y="7667"/>
                  </a:lnTo>
                  <a:cubicBezTo>
                    <a:pt x="1303" y="7667"/>
                    <a:pt x="1298" y="7667"/>
                    <a:pt x="1294" y="7667"/>
                  </a:cubicBezTo>
                  <a:cubicBezTo>
                    <a:pt x="1279" y="7667"/>
                    <a:pt x="1266" y="7665"/>
                    <a:pt x="1263" y="7648"/>
                  </a:cubicBezTo>
                  <a:lnTo>
                    <a:pt x="1282" y="7623"/>
                  </a:lnTo>
                  <a:close/>
                  <a:moveTo>
                    <a:pt x="1354" y="8188"/>
                  </a:moveTo>
                  <a:cubicBezTo>
                    <a:pt x="1368" y="8188"/>
                    <a:pt x="1388" y="8193"/>
                    <a:pt x="1401" y="8193"/>
                  </a:cubicBezTo>
                  <a:lnTo>
                    <a:pt x="1398" y="8193"/>
                  </a:lnTo>
                  <a:cubicBezTo>
                    <a:pt x="1401" y="8215"/>
                    <a:pt x="1401" y="8215"/>
                    <a:pt x="1382" y="8219"/>
                  </a:cubicBezTo>
                  <a:cubicBezTo>
                    <a:pt x="1366" y="8219"/>
                    <a:pt x="1351" y="8212"/>
                    <a:pt x="1338" y="8200"/>
                  </a:cubicBezTo>
                  <a:cubicBezTo>
                    <a:pt x="1337" y="8191"/>
                    <a:pt x="1344" y="8188"/>
                    <a:pt x="1354" y="8188"/>
                  </a:cubicBezTo>
                  <a:close/>
                  <a:moveTo>
                    <a:pt x="1551" y="8548"/>
                  </a:moveTo>
                  <a:cubicBezTo>
                    <a:pt x="1567" y="8548"/>
                    <a:pt x="1583" y="8554"/>
                    <a:pt x="1595" y="8563"/>
                  </a:cubicBezTo>
                  <a:lnTo>
                    <a:pt x="1598" y="8588"/>
                  </a:lnTo>
                  <a:cubicBezTo>
                    <a:pt x="1594" y="8588"/>
                    <a:pt x="1590" y="8588"/>
                    <a:pt x="1586" y="8588"/>
                  </a:cubicBezTo>
                  <a:cubicBezTo>
                    <a:pt x="1571" y="8588"/>
                    <a:pt x="1557" y="8587"/>
                    <a:pt x="1555" y="8570"/>
                  </a:cubicBezTo>
                  <a:lnTo>
                    <a:pt x="1551" y="8548"/>
                  </a:lnTo>
                  <a:close/>
                  <a:moveTo>
                    <a:pt x="1489" y="8858"/>
                  </a:moveTo>
                  <a:lnTo>
                    <a:pt x="1511" y="8880"/>
                  </a:lnTo>
                  <a:lnTo>
                    <a:pt x="1514" y="8902"/>
                  </a:lnTo>
                  <a:cubicBezTo>
                    <a:pt x="1507" y="8903"/>
                    <a:pt x="1500" y="8904"/>
                    <a:pt x="1494" y="8904"/>
                  </a:cubicBezTo>
                  <a:cubicBezTo>
                    <a:pt x="1482" y="8904"/>
                    <a:pt x="1472" y="8900"/>
                    <a:pt x="1470" y="8886"/>
                  </a:cubicBezTo>
                  <a:lnTo>
                    <a:pt x="1489" y="8858"/>
                  </a:lnTo>
                  <a:close/>
                  <a:moveTo>
                    <a:pt x="1701" y="10460"/>
                  </a:moveTo>
                  <a:cubicBezTo>
                    <a:pt x="1713" y="10460"/>
                    <a:pt x="1725" y="10474"/>
                    <a:pt x="1727" y="10491"/>
                  </a:cubicBezTo>
                  <a:cubicBezTo>
                    <a:pt x="1733" y="10534"/>
                    <a:pt x="1733" y="10534"/>
                    <a:pt x="1711" y="10538"/>
                  </a:cubicBezTo>
                  <a:cubicBezTo>
                    <a:pt x="1711" y="10538"/>
                    <a:pt x="1710" y="10538"/>
                    <a:pt x="1709" y="10538"/>
                  </a:cubicBezTo>
                  <a:cubicBezTo>
                    <a:pt x="1692" y="10538"/>
                    <a:pt x="1686" y="10493"/>
                    <a:pt x="1683" y="10472"/>
                  </a:cubicBezTo>
                  <a:cubicBezTo>
                    <a:pt x="1688" y="10463"/>
                    <a:pt x="1694" y="10460"/>
                    <a:pt x="1701" y="10460"/>
                  </a:cubicBezTo>
                  <a:close/>
                  <a:moveTo>
                    <a:pt x="1830" y="11412"/>
                  </a:moveTo>
                  <a:cubicBezTo>
                    <a:pt x="1846" y="11412"/>
                    <a:pt x="1862" y="11418"/>
                    <a:pt x="1874" y="11431"/>
                  </a:cubicBezTo>
                  <a:lnTo>
                    <a:pt x="1877" y="11453"/>
                  </a:lnTo>
                  <a:cubicBezTo>
                    <a:pt x="1870" y="11454"/>
                    <a:pt x="1863" y="11455"/>
                    <a:pt x="1857" y="11455"/>
                  </a:cubicBezTo>
                  <a:cubicBezTo>
                    <a:pt x="1845" y="11455"/>
                    <a:pt x="1836" y="11451"/>
                    <a:pt x="1833" y="11434"/>
                  </a:cubicBezTo>
                  <a:lnTo>
                    <a:pt x="1830" y="11412"/>
                  </a:lnTo>
                  <a:close/>
                  <a:moveTo>
                    <a:pt x="2235" y="13323"/>
                  </a:moveTo>
                  <a:cubicBezTo>
                    <a:pt x="2254" y="13323"/>
                    <a:pt x="2256" y="13345"/>
                    <a:pt x="2256" y="13345"/>
                  </a:cubicBezTo>
                  <a:cubicBezTo>
                    <a:pt x="2260" y="13367"/>
                    <a:pt x="2260" y="13367"/>
                    <a:pt x="2238" y="13370"/>
                  </a:cubicBezTo>
                  <a:cubicBezTo>
                    <a:pt x="2225" y="13370"/>
                    <a:pt x="2216" y="13364"/>
                    <a:pt x="2213" y="13352"/>
                  </a:cubicBezTo>
                  <a:lnTo>
                    <a:pt x="2231" y="13323"/>
                  </a:lnTo>
                  <a:cubicBezTo>
                    <a:pt x="2233" y="13323"/>
                    <a:pt x="2234" y="13323"/>
                    <a:pt x="2235" y="13323"/>
                  </a:cubicBezTo>
                  <a:close/>
                  <a:moveTo>
                    <a:pt x="2288" y="13599"/>
                  </a:moveTo>
                  <a:lnTo>
                    <a:pt x="2313" y="13618"/>
                  </a:lnTo>
                  <a:lnTo>
                    <a:pt x="2316" y="13640"/>
                  </a:lnTo>
                  <a:cubicBezTo>
                    <a:pt x="2308" y="13641"/>
                    <a:pt x="2301" y="13642"/>
                    <a:pt x="2294" y="13642"/>
                  </a:cubicBezTo>
                  <a:cubicBezTo>
                    <a:pt x="2283" y="13642"/>
                    <a:pt x="2274" y="13639"/>
                    <a:pt x="2272" y="13624"/>
                  </a:cubicBezTo>
                  <a:lnTo>
                    <a:pt x="2288" y="13599"/>
                  </a:lnTo>
                  <a:close/>
                  <a:moveTo>
                    <a:pt x="2172" y="13785"/>
                  </a:moveTo>
                  <a:cubicBezTo>
                    <a:pt x="2175" y="13785"/>
                    <a:pt x="2181" y="13789"/>
                    <a:pt x="2191" y="13797"/>
                  </a:cubicBezTo>
                  <a:cubicBezTo>
                    <a:pt x="2213" y="13819"/>
                    <a:pt x="2216" y="13841"/>
                    <a:pt x="2197" y="13844"/>
                  </a:cubicBezTo>
                  <a:cubicBezTo>
                    <a:pt x="2191" y="13845"/>
                    <a:pt x="2187" y="13845"/>
                    <a:pt x="2183" y="13845"/>
                  </a:cubicBezTo>
                  <a:cubicBezTo>
                    <a:pt x="2175" y="13845"/>
                    <a:pt x="2174" y="13841"/>
                    <a:pt x="2172" y="13825"/>
                  </a:cubicBezTo>
                  <a:cubicBezTo>
                    <a:pt x="2168" y="13796"/>
                    <a:pt x="2167" y="13785"/>
                    <a:pt x="2172" y="13785"/>
                  </a:cubicBezTo>
                  <a:close/>
                  <a:moveTo>
                    <a:pt x="2099" y="13930"/>
                  </a:moveTo>
                  <a:lnTo>
                    <a:pt x="2099" y="13930"/>
                  </a:lnTo>
                  <a:cubicBezTo>
                    <a:pt x="2091" y="13934"/>
                    <a:pt x="2088" y="13938"/>
                    <a:pt x="2090" y="13938"/>
                  </a:cubicBezTo>
                  <a:cubicBezTo>
                    <a:pt x="2091" y="13938"/>
                    <a:pt x="2095" y="13936"/>
                    <a:pt x="2099" y="13930"/>
                  </a:cubicBezTo>
                  <a:close/>
                  <a:moveTo>
                    <a:pt x="2213" y="13960"/>
                  </a:moveTo>
                  <a:lnTo>
                    <a:pt x="2216" y="13982"/>
                  </a:lnTo>
                  <a:cubicBezTo>
                    <a:pt x="2216" y="14007"/>
                    <a:pt x="2216" y="14007"/>
                    <a:pt x="2197" y="14007"/>
                  </a:cubicBezTo>
                  <a:lnTo>
                    <a:pt x="2194" y="13985"/>
                  </a:lnTo>
                  <a:lnTo>
                    <a:pt x="2213" y="13960"/>
                  </a:lnTo>
                  <a:close/>
                  <a:moveTo>
                    <a:pt x="2194" y="14148"/>
                  </a:moveTo>
                  <a:lnTo>
                    <a:pt x="2194" y="14148"/>
                  </a:lnTo>
                  <a:cubicBezTo>
                    <a:pt x="2195" y="14160"/>
                    <a:pt x="2201" y="14165"/>
                    <a:pt x="2204" y="14165"/>
                  </a:cubicBezTo>
                  <a:cubicBezTo>
                    <a:pt x="2207" y="14165"/>
                    <a:pt x="2207" y="14159"/>
                    <a:pt x="2194" y="14148"/>
                  </a:cubicBezTo>
                  <a:close/>
                  <a:moveTo>
                    <a:pt x="2241" y="14188"/>
                  </a:moveTo>
                  <a:lnTo>
                    <a:pt x="2244" y="14213"/>
                  </a:lnTo>
                  <a:cubicBezTo>
                    <a:pt x="2247" y="14235"/>
                    <a:pt x="2247" y="14235"/>
                    <a:pt x="2228" y="14239"/>
                  </a:cubicBezTo>
                  <a:lnTo>
                    <a:pt x="2225" y="14213"/>
                  </a:lnTo>
                  <a:lnTo>
                    <a:pt x="2241" y="14188"/>
                  </a:lnTo>
                  <a:close/>
                  <a:moveTo>
                    <a:pt x="2313" y="14414"/>
                  </a:moveTo>
                  <a:lnTo>
                    <a:pt x="2316" y="14436"/>
                  </a:lnTo>
                  <a:cubicBezTo>
                    <a:pt x="2321" y="14453"/>
                    <a:pt x="2308" y="14463"/>
                    <a:pt x="2296" y="14463"/>
                  </a:cubicBezTo>
                  <a:cubicBezTo>
                    <a:pt x="2285" y="14463"/>
                    <a:pt x="2275" y="14456"/>
                    <a:pt x="2275" y="14442"/>
                  </a:cubicBezTo>
                  <a:cubicBezTo>
                    <a:pt x="2285" y="14430"/>
                    <a:pt x="2297" y="14417"/>
                    <a:pt x="2313" y="14414"/>
                  </a:cubicBezTo>
                  <a:close/>
                  <a:moveTo>
                    <a:pt x="2416" y="15335"/>
                  </a:moveTo>
                  <a:cubicBezTo>
                    <a:pt x="2438" y="15357"/>
                    <a:pt x="2463" y="15376"/>
                    <a:pt x="2441" y="15379"/>
                  </a:cubicBezTo>
                  <a:cubicBezTo>
                    <a:pt x="2426" y="15379"/>
                    <a:pt x="2410" y="15373"/>
                    <a:pt x="2398" y="15364"/>
                  </a:cubicBezTo>
                  <a:cubicBezTo>
                    <a:pt x="2398" y="15364"/>
                    <a:pt x="2376" y="15342"/>
                    <a:pt x="2394" y="15339"/>
                  </a:cubicBezTo>
                  <a:lnTo>
                    <a:pt x="2416" y="15335"/>
                  </a:lnTo>
                  <a:close/>
                  <a:moveTo>
                    <a:pt x="2580" y="16096"/>
                  </a:moveTo>
                  <a:cubicBezTo>
                    <a:pt x="2594" y="16096"/>
                    <a:pt x="2613" y="16105"/>
                    <a:pt x="2626" y="16128"/>
                  </a:cubicBezTo>
                  <a:cubicBezTo>
                    <a:pt x="2629" y="16150"/>
                    <a:pt x="2629" y="16150"/>
                    <a:pt x="2611" y="16153"/>
                  </a:cubicBezTo>
                  <a:cubicBezTo>
                    <a:pt x="2586" y="16153"/>
                    <a:pt x="2567" y="16138"/>
                    <a:pt x="2560" y="16113"/>
                  </a:cubicBezTo>
                  <a:cubicBezTo>
                    <a:pt x="2559" y="16102"/>
                    <a:pt x="2568" y="16096"/>
                    <a:pt x="2580" y="16096"/>
                  </a:cubicBezTo>
                  <a:close/>
                  <a:moveTo>
                    <a:pt x="3054" y="19326"/>
                  </a:moveTo>
                  <a:cubicBezTo>
                    <a:pt x="3066" y="19326"/>
                    <a:pt x="3076" y="19329"/>
                    <a:pt x="3078" y="19344"/>
                  </a:cubicBezTo>
                  <a:cubicBezTo>
                    <a:pt x="3103" y="19365"/>
                    <a:pt x="3103" y="19377"/>
                    <a:pt x="3090" y="19377"/>
                  </a:cubicBezTo>
                  <a:cubicBezTo>
                    <a:pt x="3079" y="19377"/>
                    <a:pt x="3059" y="19369"/>
                    <a:pt x="3037" y="19350"/>
                  </a:cubicBezTo>
                  <a:cubicBezTo>
                    <a:pt x="2993" y="19334"/>
                    <a:pt x="2993" y="19334"/>
                    <a:pt x="3034" y="19328"/>
                  </a:cubicBezTo>
                  <a:cubicBezTo>
                    <a:pt x="3040" y="19327"/>
                    <a:pt x="3047" y="19326"/>
                    <a:pt x="3054" y="19326"/>
                  </a:cubicBezTo>
                  <a:close/>
                  <a:moveTo>
                    <a:pt x="250" y="0"/>
                  </a:moveTo>
                  <a:cubicBezTo>
                    <a:pt x="238" y="0"/>
                    <a:pt x="233" y="13"/>
                    <a:pt x="248" y="36"/>
                  </a:cubicBezTo>
                  <a:lnTo>
                    <a:pt x="229" y="61"/>
                  </a:lnTo>
                  <a:cubicBezTo>
                    <a:pt x="173" y="70"/>
                    <a:pt x="172" y="109"/>
                    <a:pt x="224" y="109"/>
                  </a:cubicBezTo>
                  <a:cubicBezTo>
                    <a:pt x="227" y="109"/>
                    <a:pt x="231" y="109"/>
                    <a:pt x="235" y="108"/>
                  </a:cubicBezTo>
                  <a:cubicBezTo>
                    <a:pt x="258" y="105"/>
                    <a:pt x="273" y="103"/>
                    <a:pt x="280" y="103"/>
                  </a:cubicBezTo>
                  <a:cubicBezTo>
                    <a:pt x="293" y="103"/>
                    <a:pt x="284" y="109"/>
                    <a:pt x="260" y="127"/>
                  </a:cubicBezTo>
                  <a:cubicBezTo>
                    <a:pt x="220" y="133"/>
                    <a:pt x="223" y="155"/>
                    <a:pt x="226" y="180"/>
                  </a:cubicBezTo>
                  <a:cubicBezTo>
                    <a:pt x="229" y="202"/>
                    <a:pt x="229" y="202"/>
                    <a:pt x="207" y="205"/>
                  </a:cubicBezTo>
                  <a:cubicBezTo>
                    <a:pt x="185" y="212"/>
                    <a:pt x="169" y="234"/>
                    <a:pt x="173" y="256"/>
                  </a:cubicBezTo>
                  <a:cubicBezTo>
                    <a:pt x="175" y="274"/>
                    <a:pt x="175" y="279"/>
                    <a:pt x="183" y="279"/>
                  </a:cubicBezTo>
                  <a:cubicBezTo>
                    <a:pt x="186" y="279"/>
                    <a:pt x="190" y="278"/>
                    <a:pt x="194" y="277"/>
                  </a:cubicBezTo>
                  <a:cubicBezTo>
                    <a:pt x="198" y="272"/>
                    <a:pt x="202" y="270"/>
                    <a:pt x="204" y="270"/>
                  </a:cubicBezTo>
                  <a:cubicBezTo>
                    <a:pt x="214" y="270"/>
                    <a:pt x="212" y="302"/>
                    <a:pt x="182" y="324"/>
                  </a:cubicBezTo>
                  <a:cubicBezTo>
                    <a:pt x="168" y="343"/>
                    <a:pt x="164" y="348"/>
                    <a:pt x="180" y="348"/>
                  </a:cubicBezTo>
                  <a:cubicBezTo>
                    <a:pt x="185" y="348"/>
                    <a:pt x="193" y="347"/>
                    <a:pt x="204" y="346"/>
                  </a:cubicBezTo>
                  <a:cubicBezTo>
                    <a:pt x="206" y="346"/>
                    <a:pt x="209" y="346"/>
                    <a:pt x="211" y="346"/>
                  </a:cubicBezTo>
                  <a:cubicBezTo>
                    <a:pt x="245" y="346"/>
                    <a:pt x="249" y="389"/>
                    <a:pt x="213" y="415"/>
                  </a:cubicBezTo>
                  <a:cubicBezTo>
                    <a:pt x="213" y="415"/>
                    <a:pt x="216" y="437"/>
                    <a:pt x="220" y="459"/>
                  </a:cubicBezTo>
                  <a:cubicBezTo>
                    <a:pt x="222" y="476"/>
                    <a:pt x="232" y="480"/>
                    <a:pt x="244" y="480"/>
                  </a:cubicBezTo>
                  <a:cubicBezTo>
                    <a:pt x="251" y="480"/>
                    <a:pt x="257" y="479"/>
                    <a:pt x="263" y="478"/>
                  </a:cubicBezTo>
                  <a:cubicBezTo>
                    <a:pt x="277" y="476"/>
                    <a:pt x="287" y="475"/>
                    <a:pt x="293" y="475"/>
                  </a:cubicBezTo>
                  <a:cubicBezTo>
                    <a:pt x="305" y="475"/>
                    <a:pt x="301" y="481"/>
                    <a:pt x="288" y="500"/>
                  </a:cubicBezTo>
                  <a:cubicBezTo>
                    <a:pt x="279" y="512"/>
                    <a:pt x="267" y="522"/>
                    <a:pt x="251" y="528"/>
                  </a:cubicBezTo>
                  <a:cubicBezTo>
                    <a:pt x="229" y="528"/>
                    <a:pt x="232" y="553"/>
                    <a:pt x="235" y="575"/>
                  </a:cubicBezTo>
                  <a:cubicBezTo>
                    <a:pt x="238" y="596"/>
                    <a:pt x="244" y="641"/>
                    <a:pt x="264" y="641"/>
                  </a:cubicBezTo>
                  <a:cubicBezTo>
                    <a:pt x="265" y="641"/>
                    <a:pt x="266" y="641"/>
                    <a:pt x="267" y="641"/>
                  </a:cubicBezTo>
                  <a:lnTo>
                    <a:pt x="267" y="641"/>
                  </a:lnTo>
                  <a:lnTo>
                    <a:pt x="245" y="644"/>
                  </a:lnTo>
                  <a:cubicBezTo>
                    <a:pt x="247" y="662"/>
                    <a:pt x="234" y="667"/>
                    <a:pt x="239" y="667"/>
                  </a:cubicBezTo>
                  <a:cubicBezTo>
                    <a:pt x="241" y="667"/>
                    <a:pt x="243" y="667"/>
                    <a:pt x="248" y="666"/>
                  </a:cubicBezTo>
                  <a:lnTo>
                    <a:pt x="248" y="666"/>
                  </a:lnTo>
                  <a:cubicBezTo>
                    <a:pt x="248" y="691"/>
                    <a:pt x="245" y="716"/>
                    <a:pt x="235" y="738"/>
                  </a:cubicBezTo>
                  <a:cubicBezTo>
                    <a:pt x="227" y="772"/>
                    <a:pt x="246" y="811"/>
                    <a:pt x="270" y="811"/>
                  </a:cubicBezTo>
                  <a:cubicBezTo>
                    <a:pt x="281" y="811"/>
                    <a:pt x="294" y="801"/>
                    <a:pt x="304" y="776"/>
                  </a:cubicBezTo>
                  <a:lnTo>
                    <a:pt x="304" y="776"/>
                  </a:lnTo>
                  <a:cubicBezTo>
                    <a:pt x="305" y="782"/>
                    <a:pt x="306" y="790"/>
                    <a:pt x="307" y="801"/>
                  </a:cubicBezTo>
                  <a:cubicBezTo>
                    <a:pt x="307" y="812"/>
                    <a:pt x="317" y="820"/>
                    <a:pt x="327" y="820"/>
                  </a:cubicBezTo>
                  <a:cubicBezTo>
                    <a:pt x="329" y="820"/>
                    <a:pt x="331" y="820"/>
                    <a:pt x="332" y="820"/>
                  </a:cubicBezTo>
                  <a:cubicBezTo>
                    <a:pt x="333" y="819"/>
                    <a:pt x="334" y="819"/>
                    <a:pt x="335" y="819"/>
                  </a:cubicBezTo>
                  <a:cubicBezTo>
                    <a:pt x="351" y="819"/>
                    <a:pt x="354" y="843"/>
                    <a:pt x="357" y="863"/>
                  </a:cubicBezTo>
                  <a:lnTo>
                    <a:pt x="317" y="870"/>
                  </a:lnTo>
                  <a:cubicBezTo>
                    <a:pt x="308" y="868"/>
                    <a:pt x="300" y="867"/>
                    <a:pt x="293" y="867"/>
                  </a:cubicBezTo>
                  <a:cubicBezTo>
                    <a:pt x="249" y="867"/>
                    <a:pt x="247" y="906"/>
                    <a:pt x="301" y="917"/>
                  </a:cubicBezTo>
                  <a:lnTo>
                    <a:pt x="282" y="920"/>
                  </a:lnTo>
                  <a:cubicBezTo>
                    <a:pt x="260" y="923"/>
                    <a:pt x="263" y="945"/>
                    <a:pt x="292" y="989"/>
                  </a:cubicBezTo>
                  <a:cubicBezTo>
                    <a:pt x="294" y="1012"/>
                    <a:pt x="331" y="1027"/>
                    <a:pt x="352" y="1027"/>
                  </a:cubicBezTo>
                  <a:cubicBezTo>
                    <a:pt x="354" y="1027"/>
                    <a:pt x="356" y="1027"/>
                    <a:pt x="357" y="1026"/>
                  </a:cubicBezTo>
                  <a:cubicBezTo>
                    <a:pt x="359" y="1026"/>
                    <a:pt x="360" y="1026"/>
                    <a:pt x="361" y="1026"/>
                  </a:cubicBezTo>
                  <a:cubicBezTo>
                    <a:pt x="380" y="1026"/>
                    <a:pt x="382" y="1048"/>
                    <a:pt x="382" y="1048"/>
                  </a:cubicBezTo>
                  <a:cubicBezTo>
                    <a:pt x="386" y="1070"/>
                    <a:pt x="386" y="1070"/>
                    <a:pt x="364" y="1073"/>
                  </a:cubicBezTo>
                  <a:cubicBezTo>
                    <a:pt x="323" y="1080"/>
                    <a:pt x="329" y="1124"/>
                    <a:pt x="373" y="1142"/>
                  </a:cubicBezTo>
                  <a:lnTo>
                    <a:pt x="354" y="1146"/>
                  </a:lnTo>
                  <a:cubicBezTo>
                    <a:pt x="332" y="1149"/>
                    <a:pt x="317" y="1174"/>
                    <a:pt x="351" y="1287"/>
                  </a:cubicBezTo>
                  <a:cubicBezTo>
                    <a:pt x="364" y="1377"/>
                    <a:pt x="373" y="1446"/>
                    <a:pt x="351" y="1450"/>
                  </a:cubicBezTo>
                  <a:cubicBezTo>
                    <a:pt x="332" y="1453"/>
                    <a:pt x="386" y="1537"/>
                    <a:pt x="433" y="1578"/>
                  </a:cubicBezTo>
                  <a:cubicBezTo>
                    <a:pt x="411" y="1581"/>
                    <a:pt x="414" y="1606"/>
                    <a:pt x="420" y="1650"/>
                  </a:cubicBezTo>
                  <a:cubicBezTo>
                    <a:pt x="429" y="1719"/>
                    <a:pt x="429" y="1719"/>
                    <a:pt x="411" y="1722"/>
                  </a:cubicBezTo>
                  <a:cubicBezTo>
                    <a:pt x="393" y="1716"/>
                    <a:pt x="382" y="1712"/>
                    <a:pt x="378" y="1712"/>
                  </a:cubicBezTo>
                  <a:cubicBezTo>
                    <a:pt x="371" y="1712"/>
                    <a:pt x="383" y="1722"/>
                    <a:pt x="414" y="1747"/>
                  </a:cubicBezTo>
                  <a:cubicBezTo>
                    <a:pt x="455" y="1766"/>
                    <a:pt x="448" y="1829"/>
                    <a:pt x="404" y="1841"/>
                  </a:cubicBezTo>
                  <a:cubicBezTo>
                    <a:pt x="382" y="1844"/>
                    <a:pt x="386" y="1866"/>
                    <a:pt x="392" y="1913"/>
                  </a:cubicBezTo>
                  <a:cubicBezTo>
                    <a:pt x="417" y="1932"/>
                    <a:pt x="423" y="1979"/>
                    <a:pt x="429" y="2023"/>
                  </a:cubicBezTo>
                  <a:cubicBezTo>
                    <a:pt x="437" y="2080"/>
                    <a:pt x="439" y="2090"/>
                    <a:pt x="462" y="2090"/>
                  </a:cubicBezTo>
                  <a:cubicBezTo>
                    <a:pt x="467" y="2090"/>
                    <a:pt x="472" y="2089"/>
                    <a:pt x="480" y="2089"/>
                  </a:cubicBezTo>
                  <a:cubicBezTo>
                    <a:pt x="484" y="2088"/>
                    <a:pt x="488" y="2088"/>
                    <a:pt x="492" y="2088"/>
                  </a:cubicBezTo>
                  <a:cubicBezTo>
                    <a:pt x="521" y="2088"/>
                    <a:pt x="524" y="2110"/>
                    <a:pt x="530" y="2151"/>
                  </a:cubicBezTo>
                  <a:cubicBezTo>
                    <a:pt x="533" y="2173"/>
                    <a:pt x="536" y="2198"/>
                    <a:pt x="514" y="2202"/>
                  </a:cubicBezTo>
                  <a:cubicBezTo>
                    <a:pt x="505" y="2214"/>
                    <a:pt x="502" y="2233"/>
                    <a:pt x="502" y="2249"/>
                  </a:cubicBezTo>
                  <a:cubicBezTo>
                    <a:pt x="505" y="2271"/>
                    <a:pt x="508" y="2296"/>
                    <a:pt x="486" y="2299"/>
                  </a:cubicBezTo>
                  <a:cubicBezTo>
                    <a:pt x="473" y="2321"/>
                    <a:pt x="470" y="2346"/>
                    <a:pt x="473" y="2371"/>
                  </a:cubicBezTo>
                  <a:cubicBezTo>
                    <a:pt x="480" y="2415"/>
                    <a:pt x="486" y="2462"/>
                    <a:pt x="467" y="2465"/>
                  </a:cubicBezTo>
                  <a:cubicBezTo>
                    <a:pt x="469" y="2481"/>
                    <a:pt x="470" y="2485"/>
                    <a:pt x="477" y="2485"/>
                  </a:cubicBezTo>
                  <a:cubicBezTo>
                    <a:pt x="480" y="2485"/>
                    <a:pt x="484" y="2485"/>
                    <a:pt x="489" y="2484"/>
                  </a:cubicBezTo>
                  <a:cubicBezTo>
                    <a:pt x="490" y="2483"/>
                    <a:pt x="492" y="2483"/>
                    <a:pt x="493" y="2483"/>
                  </a:cubicBezTo>
                  <a:cubicBezTo>
                    <a:pt x="514" y="2483"/>
                    <a:pt x="535" y="2508"/>
                    <a:pt x="527" y="2596"/>
                  </a:cubicBezTo>
                  <a:cubicBezTo>
                    <a:pt x="533" y="2642"/>
                    <a:pt x="542" y="2709"/>
                    <a:pt x="560" y="2709"/>
                  </a:cubicBezTo>
                  <a:cubicBezTo>
                    <a:pt x="560" y="2709"/>
                    <a:pt x="561" y="2709"/>
                    <a:pt x="561" y="2709"/>
                  </a:cubicBezTo>
                  <a:lnTo>
                    <a:pt x="561" y="2709"/>
                  </a:lnTo>
                  <a:cubicBezTo>
                    <a:pt x="564" y="2731"/>
                    <a:pt x="564" y="2731"/>
                    <a:pt x="545" y="2734"/>
                  </a:cubicBezTo>
                  <a:cubicBezTo>
                    <a:pt x="505" y="2741"/>
                    <a:pt x="508" y="2788"/>
                    <a:pt x="558" y="2825"/>
                  </a:cubicBezTo>
                  <a:cubicBezTo>
                    <a:pt x="577" y="2825"/>
                    <a:pt x="580" y="2847"/>
                    <a:pt x="564" y="2872"/>
                  </a:cubicBezTo>
                  <a:cubicBezTo>
                    <a:pt x="567" y="2891"/>
                    <a:pt x="577" y="2904"/>
                    <a:pt x="589" y="2916"/>
                  </a:cubicBezTo>
                  <a:cubicBezTo>
                    <a:pt x="614" y="2935"/>
                    <a:pt x="614" y="2935"/>
                    <a:pt x="599" y="2985"/>
                  </a:cubicBezTo>
                  <a:cubicBezTo>
                    <a:pt x="580" y="2988"/>
                    <a:pt x="580" y="3010"/>
                    <a:pt x="583" y="3035"/>
                  </a:cubicBezTo>
                  <a:cubicBezTo>
                    <a:pt x="611" y="3076"/>
                    <a:pt x="646" y="3330"/>
                    <a:pt x="627" y="3355"/>
                  </a:cubicBezTo>
                  <a:cubicBezTo>
                    <a:pt x="652" y="3377"/>
                    <a:pt x="652" y="3377"/>
                    <a:pt x="655" y="3399"/>
                  </a:cubicBezTo>
                  <a:cubicBezTo>
                    <a:pt x="622" y="3424"/>
                    <a:pt x="635" y="3444"/>
                    <a:pt x="667" y="3444"/>
                  </a:cubicBezTo>
                  <a:cubicBezTo>
                    <a:pt x="671" y="3444"/>
                    <a:pt x="675" y="3443"/>
                    <a:pt x="680" y="3443"/>
                  </a:cubicBezTo>
                  <a:lnTo>
                    <a:pt x="677" y="3418"/>
                  </a:lnTo>
                  <a:lnTo>
                    <a:pt x="674" y="3396"/>
                  </a:lnTo>
                  <a:cubicBezTo>
                    <a:pt x="676" y="3395"/>
                    <a:pt x="678" y="3395"/>
                    <a:pt x="679" y="3395"/>
                  </a:cubicBezTo>
                  <a:cubicBezTo>
                    <a:pt x="718" y="3395"/>
                    <a:pt x="724" y="3459"/>
                    <a:pt x="665" y="3468"/>
                  </a:cubicBezTo>
                  <a:cubicBezTo>
                    <a:pt x="624" y="3496"/>
                    <a:pt x="624" y="3496"/>
                    <a:pt x="671" y="3515"/>
                  </a:cubicBezTo>
                  <a:cubicBezTo>
                    <a:pt x="715" y="3530"/>
                    <a:pt x="718" y="3555"/>
                    <a:pt x="680" y="3584"/>
                  </a:cubicBezTo>
                  <a:cubicBezTo>
                    <a:pt x="636" y="3587"/>
                    <a:pt x="636" y="3587"/>
                    <a:pt x="683" y="3606"/>
                  </a:cubicBezTo>
                  <a:cubicBezTo>
                    <a:pt x="771" y="3640"/>
                    <a:pt x="802" y="3706"/>
                    <a:pt x="718" y="3718"/>
                  </a:cubicBezTo>
                  <a:cubicBezTo>
                    <a:pt x="677" y="3725"/>
                    <a:pt x="658" y="3750"/>
                    <a:pt x="661" y="3772"/>
                  </a:cubicBezTo>
                  <a:cubicBezTo>
                    <a:pt x="664" y="3788"/>
                    <a:pt x="676" y="3792"/>
                    <a:pt x="690" y="3792"/>
                  </a:cubicBezTo>
                  <a:cubicBezTo>
                    <a:pt x="695" y="3792"/>
                    <a:pt x="700" y="3791"/>
                    <a:pt x="705" y="3790"/>
                  </a:cubicBezTo>
                  <a:cubicBezTo>
                    <a:pt x="718" y="3782"/>
                    <a:pt x="726" y="3778"/>
                    <a:pt x="732" y="3778"/>
                  </a:cubicBezTo>
                  <a:cubicBezTo>
                    <a:pt x="744" y="3778"/>
                    <a:pt x="738" y="3799"/>
                    <a:pt x="712" y="3834"/>
                  </a:cubicBezTo>
                  <a:cubicBezTo>
                    <a:pt x="661" y="3913"/>
                    <a:pt x="665" y="3960"/>
                    <a:pt x="718" y="4022"/>
                  </a:cubicBezTo>
                  <a:cubicBezTo>
                    <a:pt x="756" y="4086"/>
                    <a:pt x="772" y="4139"/>
                    <a:pt x="759" y="4139"/>
                  </a:cubicBezTo>
                  <a:cubicBezTo>
                    <a:pt x="754" y="4139"/>
                    <a:pt x="744" y="4131"/>
                    <a:pt x="730" y="4113"/>
                  </a:cubicBezTo>
                  <a:cubicBezTo>
                    <a:pt x="706" y="4093"/>
                    <a:pt x="693" y="4083"/>
                    <a:pt x="690" y="4083"/>
                  </a:cubicBezTo>
                  <a:cubicBezTo>
                    <a:pt x="687" y="4083"/>
                    <a:pt x="694" y="4094"/>
                    <a:pt x="708" y="4116"/>
                  </a:cubicBezTo>
                  <a:cubicBezTo>
                    <a:pt x="715" y="4163"/>
                    <a:pt x="721" y="4210"/>
                    <a:pt x="724" y="4232"/>
                  </a:cubicBezTo>
                  <a:cubicBezTo>
                    <a:pt x="727" y="4254"/>
                    <a:pt x="746" y="4273"/>
                    <a:pt x="771" y="4273"/>
                  </a:cubicBezTo>
                  <a:cubicBezTo>
                    <a:pt x="727" y="4298"/>
                    <a:pt x="724" y="4361"/>
                    <a:pt x="765" y="4389"/>
                  </a:cubicBezTo>
                  <a:lnTo>
                    <a:pt x="771" y="4436"/>
                  </a:lnTo>
                  <a:cubicBezTo>
                    <a:pt x="774" y="4458"/>
                    <a:pt x="774" y="4458"/>
                    <a:pt x="799" y="4480"/>
                  </a:cubicBezTo>
                  <a:cubicBezTo>
                    <a:pt x="821" y="4499"/>
                    <a:pt x="806" y="4527"/>
                    <a:pt x="787" y="4552"/>
                  </a:cubicBezTo>
                  <a:cubicBezTo>
                    <a:pt x="772" y="4576"/>
                    <a:pt x="754" y="4599"/>
                    <a:pt x="771" y="4599"/>
                  </a:cubicBezTo>
                  <a:cubicBezTo>
                    <a:pt x="772" y="4599"/>
                    <a:pt x="773" y="4599"/>
                    <a:pt x="774" y="4599"/>
                  </a:cubicBezTo>
                  <a:cubicBezTo>
                    <a:pt x="793" y="4599"/>
                    <a:pt x="821" y="4640"/>
                    <a:pt x="843" y="4662"/>
                  </a:cubicBezTo>
                  <a:cubicBezTo>
                    <a:pt x="862" y="4676"/>
                    <a:pt x="856" y="4693"/>
                    <a:pt x="843" y="4693"/>
                  </a:cubicBezTo>
                  <a:cubicBezTo>
                    <a:pt x="838" y="4693"/>
                    <a:pt x="833" y="4691"/>
                    <a:pt x="827" y="4687"/>
                  </a:cubicBezTo>
                  <a:cubicBezTo>
                    <a:pt x="806" y="4690"/>
                    <a:pt x="806" y="4690"/>
                    <a:pt x="790" y="4737"/>
                  </a:cubicBezTo>
                  <a:cubicBezTo>
                    <a:pt x="793" y="4762"/>
                    <a:pt x="799" y="4806"/>
                    <a:pt x="821" y="4806"/>
                  </a:cubicBezTo>
                  <a:cubicBezTo>
                    <a:pt x="821" y="4806"/>
                    <a:pt x="822" y="4806"/>
                    <a:pt x="822" y="4806"/>
                  </a:cubicBezTo>
                  <a:cubicBezTo>
                    <a:pt x="843" y="4806"/>
                    <a:pt x="859" y="4941"/>
                    <a:pt x="843" y="4966"/>
                  </a:cubicBezTo>
                  <a:lnTo>
                    <a:pt x="849" y="5013"/>
                  </a:lnTo>
                  <a:cubicBezTo>
                    <a:pt x="853" y="5035"/>
                    <a:pt x="874" y="5053"/>
                    <a:pt x="878" y="5078"/>
                  </a:cubicBezTo>
                  <a:cubicBezTo>
                    <a:pt x="881" y="5094"/>
                    <a:pt x="890" y="5110"/>
                    <a:pt x="906" y="5122"/>
                  </a:cubicBezTo>
                  <a:cubicBezTo>
                    <a:pt x="909" y="5144"/>
                    <a:pt x="912" y="5166"/>
                    <a:pt x="890" y="5169"/>
                  </a:cubicBezTo>
                  <a:cubicBezTo>
                    <a:pt x="934" y="5188"/>
                    <a:pt x="934" y="5188"/>
                    <a:pt x="896" y="5216"/>
                  </a:cubicBezTo>
                  <a:cubicBezTo>
                    <a:pt x="856" y="5223"/>
                    <a:pt x="856" y="5223"/>
                    <a:pt x="900" y="5238"/>
                  </a:cubicBezTo>
                  <a:cubicBezTo>
                    <a:pt x="925" y="5260"/>
                    <a:pt x="925" y="5260"/>
                    <a:pt x="906" y="5285"/>
                  </a:cubicBezTo>
                  <a:cubicBezTo>
                    <a:pt x="888" y="5288"/>
                    <a:pt x="887" y="5308"/>
                    <a:pt x="905" y="5308"/>
                  </a:cubicBezTo>
                  <a:cubicBezTo>
                    <a:pt x="906" y="5308"/>
                    <a:pt x="908" y="5307"/>
                    <a:pt x="909" y="5307"/>
                  </a:cubicBezTo>
                  <a:cubicBezTo>
                    <a:pt x="953" y="5326"/>
                    <a:pt x="984" y="5392"/>
                    <a:pt x="943" y="5398"/>
                  </a:cubicBezTo>
                  <a:cubicBezTo>
                    <a:pt x="947" y="5414"/>
                    <a:pt x="956" y="5429"/>
                    <a:pt x="968" y="5439"/>
                  </a:cubicBezTo>
                  <a:cubicBezTo>
                    <a:pt x="1012" y="5458"/>
                    <a:pt x="1012" y="5458"/>
                    <a:pt x="972" y="5464"/>
                  </a:cubicBezTo>
                  <a:cubicBezTo>
                    <a:pt x="934" y="5492"/>
                    <a:pt x="937" y="5514"/>
                    <a:pt x="981" y="5533"/>
                  </a:cubicBezTo>
                  <a:cubicBezTo>
                    <a:pt x="994" y="5542"/>
                    <a:pt x="997" y="5564"/>
                    <a:pt x="987" y="5577"/>
                  </a:cubicBezTo>
                  <a:cubicBezTo>
                    <a:pt x="973" y="5622"/>
                    <a:pt x="972" y="5743"/>
                    <a:pt x="1000" y="5743"/>
                  </a:cubicBezTo>
                  <a:cubicBezTo>
                    <a:pt x="1003" y="5743"/>
                    <a:pt x="1006" y="5742"/>
                    <a:pt x="1009" y="5740"/>
                  </a:cubicBezTo>
                  <a:lnTo>
                    <a:pt x="1016" y="5784"/>
                  </a:lnTo>
                  <a:cubicBezTo>
                    <a:pt x="1000" y="5834"/>
                    <a:pt x="1003" y="5856"/>
                    <a:pt x="1028" y="5878"/>
                  </a:cubicBezTo>
                  <a:lnTo>
                    <a:pt x="1050" y="5896"/>
                  </a:lnTo>
                  <a:cubicBezTo>
                    <a:pt x="1028" y="5903"/>
                    <a:pt x="1012" y="5925"/>
                    <a:pt x="1016" y="5950"/>
                  </a:cubicBezTo>
                  <a:cubicBezTo>
                    <a:pt x="1018" y="5966"/>
                    <a:pt x="1018" y="5970"/>
                    <a:pt x="1027" y="5970"/>
                  </a:cubicBezTo>
                  <a:cubicBezTo>
                    <a:pt x="1030" y="5970"/>
                    <a:pt x="1035" y="5969"/>
                    <a:pt x="1041" y="5968"/>
                  </a:cubicBezTo>
                  <a:cubicBezTo>
                    <a:pt x="1045" y="5961"/>
                    <a:pt x="1049" y="5957"/>
                    <a:pt x="1052" y="5957"/>
                  </a:cubicBezTo>
                  <a:cubicBezTo>
                    <a:pt x="1058" y="5957"/>
                    <a:pt x="1060" y="5973"/>
                    <a:pt x="1063" y="5990"/>
                  </a:cubicBezTo>
                  <a:cubicBezTo>
                    <a:pt x="1066" y="6012"/>
                    <a:pt x="1050" y="6034"/>
                    <a:pt x="1028" y="6041"/>
                  </a:cubicBezTo>
                  <a:lnTo>
                    <a:pt x="1031" y="6062"/>
                  </a:lnTo>
                  <a:cubicBezTo>
                    <a:pt x="1034" y="6062"/>
                    <a:pt x="1036" y="6062"/>
                    <a:pt x="1039" y="6062"/>
                  </a:cubicBezTo>
                  <a:cubicBezTo>
                    <a:pt x="1072" y="6062"/>
                    <a:pt x="1074" y="6081"/>
                    <a:pt x="1056" y="6084"/>
                  </a:cubicBezTo>
                  <a:cubicBezTo>
                    <a:pt x="1041" y="6106"/>
                    <a:pt x="1037" y="6131"/>
                    <a:pt x="1044" y="6156"/>
                  </a:cubicBezTo>
                  <a:cubicBezTo>
                    <a:pt x="1045" y="6156"/>
                    <a:pt x="1046" y="6156"/>
                    <a:pt x="1047" y="6156"/>
                  </a:cubicBezTo>
                  <a:cubicBezTo>
                    <a:pt x="1058" y="6156"/>
                    <a:pt x="1054" y="6166"/>
                    <a:pt x="1049" y="6166"/>
                  </a:cubicBezTo>
                  <a:cubicBezTo>
                    <a:pt x="1047" y="6166"/>
                    <a:pt x="1045" y="6163"/>
                    <a:pt x="1044" y="6156"/>
                  </a:cubicBezTo>
                  <a:lnTo>
                    <a:pt x="1022" y="6160"/>
                  </a:lnTo>
                  <a:cubicBezTo>
                    <a:pt x="1011" y="6176"/>
                    <a:pt x="1016" y="6181"/>
                    <a:pt x="1027" y="6181"/>
                  </a:cubicBezTo>
                  <a:cubicBezTo>
                    <a:pt x="1033" y="6181"/>
                    <a:pt x="1040" y="6179"/>
                    <a:pt x="1047" y="6178"/>
                  </a:cubicBezTo>
                  <a:lnTo>
                    <a:pt x="1053" y="6225"/>
                  </a:lnTo>
                  <a:cubicBezTo>
                    <a:pt x="1055" y="6240"/>
                    <a:pt x="1057" y="6255"/>
                    <a:pt x="1064" y="6255"/>
                  </a:cubicBezTo>
                  <a:cubicBezTo>
                    <a:pt x="1066" y="6255"/>
                    <a:pt x="1070" y="6252"/>
                    <a:pt x="1075" y="6244"/>
                  </a:cubicBezTo>
                  <a:cubicBezTo>
                    <a:pt x="1081" y="6243"/>
                    <a:pt x="1087" y="6243"/>
                    <a:pt x="1093" y="6243"/>
                  </a:cubicBezTo>
                  <a:cubicBezTo>
                    <a:pt x="1108" y="6243"/>
                    <a:pt x="1120" y="6247"/>
                    <a:pt x="1122" y="6263"/>
                  </a:cubicBezTo>
                  <a:cubicBezTo>
                    <a:pt x="1123" y="6263"/>
                    <a:pt x="1124" y="6263"/>
                    <a:pt x="1125" y="6263"/>
                  </a:cubicBezTo>
                  <a:cubicBezTo>
                    <a:pt x="1134" y="6263"/>
                    <a:pt x="1131" y="6272"/>
                    <a:pt x="1127" y="6272"/>
                  </a:cubicBezTo>
                  <a:cubicBezTo>
                    <a:pt x="1125" y="6272"/>
                    <a:pt x="1123" y="6270"/>
                    <a:pt x="1122" y="6263"/>
                  </a:cubicBezTo>
                  <a:cubicBezTo>
                    <a:pt x="1100" y="6266"/>
                    <a:pt x="1078" y="6269"/>
                    <a:pt x="1081" y="6291"/>
                  </a:cubicBezTo>
                  <a:cubicBezTo>
                    <a:pt x="1084" y="6304"/>
                    <a:pt x="1078" y="6316"/>
                    <a:pt x="1066" y="6316"/>
                  </a:cubicBezTo>
                  <a:cubicBezTo>
                    <a:pt x="1062" y="6315"/>
                    <a:pt x="1059" y="6314"/>
                    <a:pt x="1056" y="6314"/>
                  </a:cubicBezTo>
                  <a:cubicBezTo>
                    <a:pt x="1027" y="6314"/>
                    <a:pt x="1055" y="6390"/>
                    <a:pt x="1078" y="6407"/>
                  </a:cubicBezTo>
                  <a:cubicBezTo>
                    <a:pt x="1125" y="6448"/>
                    <a:pt x="1128" y="6473"/>
                    <a:pt x="1088" y="6479"/>
                  </a:cubicBezTo>
                  <a:cubicBezTo>
                    <a:pt x="1044" y="6482"/>
                    <a:pt x="1094" y="6523"/>
                    <a:pt x="1157" y="6539"/>
                  </a:cubicBezTo>
                  <a:lnTo>
                    <a:pt x="1222" y="6554"/>
                  </a:lnTo>
                  <a:lnTo>
                    <a:pt x="1160" y="6561"/>
                  </a:lnTo>
                  <a:cubicBezTo>
                    <a:pt x="1081" y="6595"/>
                    <a:pt x="1081" y="6595"/>
                    <a:pt x="1131" y="6658"/>
                  </a:cubicBezTo>
                  <a:cubicBezTo>
                    <a:pt x="1160" y="6702"/>
                    <a:pt x="1160" y="6702"/>
                    <a:pt x="1138" y="6705"/>
                  </a:cubicBezTo>
                  <a:cubicBezTo>
                    <a:pt x="1116" y="6708"/>
                    <a:pt x="1119" y="6730"/>
                    <a:pt x="1128" y="6799"/>
                  </a:cubicBezTo>
                  <a:cubicBezTo>
                    <a:pt x="1137" y="6864"/>
                    <a:pt x="1140" y="6890"/>
                    <a:pt x="1159" y="6890"/>
                  </a:cubicBezTo>
                  <a:cubicBezTo>
                    <a:pt x="1160" y="6890"/>
                    <a:pt x="1162" y="6890"/>
                    <a:pt x="1163" y="6890"/>
                  </a:cubicBezTo>
                  <a:cubicBezTo>
                    <a:pt x="1163" y="6890"/>
                    <a:pt x="1166" y="6912"/>
                    <a:pt x="1169" y="6934"/>
                  </a:cubicBezTo>
                  <a:cubicBezTo>
                    <a:pt x="1140" y="6955"/>
                    <a:pt x="1148" y="6987"/>
                    <a:pt x="1171" y="6987"/>
                  </a:cubicBezTo>
                  <a:cubicBezTo>
                    <a:pt x="1178" y="6987"/>
                    <a:pt x="1186" y="6984"/>
                    <a:pt x="1194" y="6978"/>
                  </a:cubicBezTo>
                  <a:lnTo>
                    <a:pt x="1200" y="7025"/>
                  </a:lnTo>
                  <a:lnTo>
                    <a:pt x="1182" y="7028"/>
                  </a:lnTo>
                  <a:cubicBezTo>
                    <a:pt x="1160" y="7031"/>
                    <a:pt x="1166" y="7075"/>
                    <a:pt x="1191" y="7260"/>
                  </a:cubicBezTo>
                  <a:cubicBezTo>
                    <a:pt x="1218" y="7455"/>
                    <a:pt x="1222" y="7485"/>
                    <a:pt x="1257" y="7485"/>
                  </a:cubicBezTo>
                  <a:cubicBezTo>
                    <a:pt x="1259" y="7485"/>
                    <a:pt x="1261" y="7485"/>
                    <a:pt x="1263" y="7485"/>
                  </a:cubicBezTo>
                  <a:cubicBezTo>
                    <a:pt x="1307" y="7501"/>
                    <a:pt x="1310" y="7526"/>
                    <a:pt x="1269" y="7529"/>
                  </a:cubicBezTo>
                  <a:cubicBezTo>
                    <a:pt x="1247" y="7532"/>
                    <a:pt x="1232" y="7557"/>
                    <a:pt x="1251" y="7557"/>
                  </a:cubicBezTo>
                  <a:cubicBezTo>
                    <a:pt x="1254" y="7579"/>
                    <a:pt x="1251" y="7604"/>
                    <a:pt x="1241" y="7626"/>
                  </a:cubicBezTo>
                  <a:cubicBezTo>
                    <a:pt x="1209" y="7697"/>
                    <a:pt x="1229" y="7721"/>
                    <a:pt x="1250" y="7721"/>
                  </a:cubicBezTo>
                  <a:cubicBezTo>
                    <a:pt x="1251" y="7721"/>
                    <a:pt x="1252" y="7720"/>
                    <a:pt x="1254" y="7720"/>
                  </a:cubicBezTo>
                  <a:cubicBezTo>
                    <a:pt x="1265" y="7711"/>
                    <a:pt x="1272" y="7708"/>
                    <a:pt x="1274" y="7708"/>
                  </a:cubicBezTo>
                  <a:cubicBezTo>
                    <a:pt x="1280" y="7708"/>
                    <a:pt x="1268" y="7725"/>
                    <a:pt x="1257" y="7742"/>
                  </a:cubicBezTo>
                  <a:cubicBezTo>
                    <a:pt x="1239" y="7766"/>
                    <a:pt x="1221" y="7793"/>
                    <a:pt x="1238" y="7793"/>
                  </a:cubicBezTo>
                  <a:cubicBezTo>
                    <a:pt x="1239" y="7793"/>
                    <a:pt x="1240" y="7792"/>
                    <a:pt x="1241" y="7792"/>
                  </a:cubicBezTo>
                  <a:cubicBezTo>
                    <a:pt x="1263" y="7811"/>
                    <a:pt x="1304" y="7946"/>
                    <a:pt x="1263" y="7952"/>
                  </a:cubicBezTo>
                  <a:lnTo>
                    <a:pt x="1269" y="7999"/>
                  </a:lnTo>
                  <a:cubicBezTo>
                    <a:pt x="1270" y="7999"/>
                    <a:pt x="1271" y="7999"/>
                    <a:pt x="1271" y="7999"/>
                  </a:cubicBezTo>
                  <a:cubicBezTo>
                    <a:pt x="1289" y="7999"/>
                    <a:pt x="1295" y="8044"/>
                    <a:pt x="1301" y="8087"/>
                  </a:cubicBezTo>
                  <a:cubicBezTo>
                    <a:pt x="1307" y="8134"/>
                    <a:pt x="1310" y="8156"/>
                    <a:pt x="1291" y="8159"/>
                  </a:cubicBezTo>
                  <a:cubicBezTo>
                    <a:pt x="1285" y="8154"/>
                    <a:pt x="1281" y="8152"/>
                    <a:pt x="1278" y="8152"/>
                  </a:cubicBezTo>
                  <a:cubicBezTo>
                    <a:pt x="1269" y="8152"/>
                    <a:pt x="1276" y="8173"/>
                    <a:pt x="1298" y="8206"/>
                  </a:cubicBezTo>
                  <a:cubicBezTo>
                    <a:pt x="1298" y="8228"/>
                    <a:pt x="1345" y="8247"/>
                    <a:pt x="1348" y="8269"/>
                  </a:cubicBezTo>
                  <a:cubicBezTo>
                    <a:pt x="1370" y="8269"/>
                    <a:pt x="1392" y="8287"/>
                    <a:pt x="1395" y="8309"/>
                  </a:cubicBezTo>
                  <a:lnTo>
                    <a:pt x="1373" y="8313"/>
                  </a:lnTo>
                  <a:lnTo>
                    <a:pt x="1332" y="8319"/>
                  </a:lnTo>
                  <a:cubicBezTo>
                    <a:pt x="1335" y="8339"/>
                    <a:pt x="1338" y="8360"/>
                    <a:pt x="1356" y="8360"/>
                  </a:cubicBezTo>
                  <a:cubicBezTo>
                    <a:pt x="1357" y="8360"/>
                    <a:pt x="1359" y="8360"/>
                    <a:pt x="1360" y="8360"/>
                  </a:cubicBezTo>
                  <a:lnTo>
                    <a:pt x="1360" y="8360"/>
                  </a:lnTo>
                  <a:cubicBezTo>
                    <a:pt x="1341" y="8388"/>
                    <a:pt x="1345" y="8410"/>
                    <a:pt x="1351" y="8457"/>
                  </a:cubicBezTo>
                  <a:cubicBezTo>
                    <a:pt x="1357" y="8501"/>
                    <a:pt x="1363" y="8548"/>
                    <a:pt x="1385" y="8566"/>
                  </a:cubicBezTo>
                  <a:cubicBezTo>
                    <a:pt x="1348" y="8598"/>
                    <a:pt x="1366" y="8736"/>
                    <a:pt x="1410" y="8751"/>
                  </a:cubicBezTo>
                  <a:cubicBezTo>
                    <a:pt x="1412" y="8751"/>
                    <a:pt x="1413" y="8751"/>
                    <a:pt x="1414" y="8751"/>
                  </a:cubicBezTo>
                  <a:cubicBezTo>
                    <a:pt x="1433" y="8751"/>
                    <a:pt x="1434" y="8775"/>
                    <a:pt x="1417" y="8798"/>
                  </a:cubicBezTo>
                  <a:cubicBezTo>
                    <a:pt x="1401" y="8823"/>
                    <a:pt x="1401" y="8823"/>
                    <a:pt x="1423" y="8845"/>
                  </a:cubicBezTo>
                  <a:cubicBezTo>
                    <a:pt x="1448" y="8864"/>
                    <a:pt x="1429" y="8889"/>
                    <a:pt x="1410" y="8914"/>
                  </a:cubicBezTo>
                  <a:cubicBezTo>
                    <a:pt x="1373" y="8946"/>
                    <a:pt x="1376" y="8968"/>
                    <a:pt x="1401" y="8986"/>
                  </a:cubicBezTo>
                  <a:cubicBezTo>
                    <a:pt x="1420" y="9021"/>
                    <a:pt x="1432" y="9058"/>
                    <a:pt x="1435" y="9099"/>
                  </a:cubicBezTo>
                  <a:cubicBezTo>
                    <a:pt x="1455" y="9130"/>
                    <a:pt x="1463" y="9150"/>
                    <a:pt x="1471" y="9150"/>
                  </a:cubicBezTo>
                  <a:cubicBezTo>
                    <a:pt x="1474" y="9150"/>
                    <a:pt x="1478" y="9147"/>
                    <a:pt x="1482" y="9140"/>
                  </a:cubicBezTo>
                  <a:cubicBezTo>
                    <a:pt x="1501" y="9140"/>
                    <a:pt x="1517" y="9146"/>
                    <a:pt x="1529" y="9159"/>
                  </a:cubicBezTo>
                  <a:cubicBezTo>
                    <a:pt x="1545" y="9183"/>
                    <a:pt x="1544" y="9194"/>
                    <a:pt x="1540" y="9194"/>
                  </a:cubicBezTo>
                  <a:cubicBezTo>
                    <a:pt x="1538" y="9194"/>
                    <a:pt x="1534" y="9189"/>
                    <a:pt x="1533" y="9181"/>
                  </a:cubicBezTo>
                  <a:cubicBezTo>
                    <a:pt x="1521" y="9163"/>
                    <a:pt x="1515" y="9157"/>
                    <a:pt x="1510" y="9157"/>
                  </a:cubicBezTo>
                  <a:cubicBezTo>
                    <a:pt x="1503" y="9157"/>
                    <a:pt x="1500" y="9172"/>
                    <a:pt x="1489" y="9187"/>
                  </a:cubicBezTo>
                  <a:cubicBezTo>
                    <a:pt x="1476" y="9215"/>
                    <a:pt x="1473" y="9250"/>
                    <a:pt x="1482" y="9281"/>
                  </a:cubicBezTo>
                  <a:cubicBezTo>
                    <a:pt x="1486" y="9303"/>
                    <a:pt x="1492" y="9350"/>
                    <a:pt x="1495" y="9372"/>
                  </a:cubicBezTo>
                  <a:cubicBezTo>
                    <a:pt x="1483" y="9440"/>
                    <a:pt x="1485" y="9466"/>
                    <a:pt x="1504" y="9466"/>
                  </a:cubicBezTo>
                  <a:cubicBezTo>
                    <a:pt x="1505" y="9466"/>
                    <a:pt x="1506" y="9466"/>
                    <a:pt x="1508" y="9466"/>
                  </a:cubicBezTo>
                  <a:lnTo>
                    <a:pt x="1526" y="9463"/>
                  </a:lnTo>
                  <a:lnTo>
                    <a:pt x="1526" y="9463"/>
                  </a:lnTo>
                  <a:cubicBezTo>
                    <a:pt x="1489" y="9491"/>
                    <a:pt x="1523" y="9745"/>
                    <a:pt x="1567" y="9760"/>
                  </a:cubicBezTo>
                  <a:lnTo>
                    <a:pt x="1567" y="9760"/>
                  </a:lnTo>
                  <a:cubicBezTo>
                    <a:pt x="1561" y="9761"/>
                    <a:pt x="1553" y="9762"/>
                    <a:pt x="1545" y="9763"/>
                  </a:cubicBezTo>
                  <a:cubicBezTo>
                    <a:pt x="1526" y="9767"/>
                    <a:pt x="1529" y="9789"/>
                    <a:pt x="1536" y="9836"/>
                  </a:cubicBezTo>
                  <a:cubicBezTo>
                    <a:pt x="1539" y="9858"/>
                    <a:pt x="1570" y="9948"/>
                    <a:pt x="1580" y="10017"/>
                  </a:cubicBezTo>
                  <a:cubicBezTo>
                    <a:pt x="1592" y="10106"/>
                    <a:pt x="1601" y="10174"/>
                    <a:pt x="1622" y="10174"/>
                  </a:cubicBezTo>
                  <a:cubicBezTo>
                    <a:pt x="1623" y="10174"/>
                    <a:pt x="1623" y="10174"/>
                    <a:pt x="1623" y="10174"/>
                  </a:cubicBezTo>
                  <a:lnTo>
                    <a:pt x="1623" y="10174"/>
                  </a:lnTo>
                  <a:cubicBezTo>
                    <a:pt x="1627" y="10199"/>
                    <a:pt x="1627" y="10199"/>
                    <a:pt x="1605" y="10202"/>
                  </a:cubicBezTo>
                  <a:cubicBezTo>
                    <a:pt x="1597" y="10196"/>
                    <a:pt x="1593" y="10193"/>
                    <a:pt x="1589" y="10193"/>
                  </a:cubicBezTo>
                  <a:cubicBezTo>
                    <a:pt x="1581" y="10193"/>
                    <a:pt x="1584" y="10209"/>
                    <a:pt x="1586" y="10227"/>
                  </a:cubicBezTo>
                  <a:cubicBezTo>
                    <a:pt x="1588" y="10241"/>
                    <a:pt x="1598" y="10245"/>
                    <a:pt x="1610" y="10245"/>
                  </a:cubicBezTo>
                  <a:cubicBezTo>
                    <a:pt x="1616" y="10245"/>
                    <a:pt x="1623" y="10244"/>
                    <a:pt x="1630" y="10243"/>
                  </a:cubicBezTo>
                  <a:cubicBezTo>
                    <a:pt x="1631" y="10243"/>
                    <a:pt x="1632" y="10243"/>
                    <a:pt x="1633" y="10243"/>
                  </a:cubicBezTo>
                  <a:cubicBezTo>
                    <a:pt x="1652" y="10243"/>
                    <a:pt x="1654" y="10268"/>
                    <a:pt x="1639" y="10312"/>
                  </a:cubicBezTo>
                  <a:cubicBezTo>
                    <a:pt x="1627" y="10375"/>
                    <a:pt x="1636" y="10440"/>
                    <a:pt x="1664" y="10497"/>
                  </a:cubicBezTo>
                  <a:cubicBezTo>
                    <a:pt x="1667" y="10519"/>
                    <a:pt x="1670" y="10544"/>
                    <a:pt x="1652" y="10547"/>
                  </a:cubicBezTo>
                  <a:cubicBezTo>
                    <a:pt x="1623" y="10581"/>
                    <a:pt x="1630" y="10635"/>
                    <a:pt x="1667" y="10660"/>
                  </a:cubicBezTo>
                  <a:cubicBezTo>
                    <a:pt x="1667" y="10685"/>
                    <a:pt x="1667" y="10685"/>
                    <a:pt x="1649" y="10688"/>
                  </a:cubicBezTo>
                  <a:cubicBezTo>
                    <a:pt x="1630" y="10713"/>
                    <a:pt x="1611" y="10716"/>
                    <a:pt x="1655" y="10732"/>
                  </a:cubicBezTo>
                  <a:cubicBezTo>
                    <a:pt x="1683" y="10782"/>
                    <a:pt x="1689" y="10838"/>
                    <a:pt x="1677" y="10895"/>
                  </a:cubicBezTo>
                  <a:cubicBezTo>
                    <a:pt x="1680" y="10915"/>
                    <a:pt x="1683" y="10936"/>
                    <a:pt x="1698" y="10936"/>
                  </a:cubicBezTo>
                  <a:cubicBezTo>
                    <a:pt x="1699" y="10936"/>
                    <a:pt x="1701" y="10936"/>
                    <a:pt x="1702" y="10936"/>
                  </a:cubicBezTo>
                  <a:lnTo>
                    <a:pt x="1724" y="10932"/>
                  </a:lnTo>
                  <a:lnTo>
                    <a:pt x="1724" y="10932"/>
                  </a:lnTo>
                  <a:cubicBezTo>
                    <a:pt x="1686" y="10964"/>
                    <a:pt x="1686" y="10964"/>
                    <a:pt x="1730" y="10979"/>
                  </a:cubicBezTo>
                  <a:cubicBezTo>
                    <a:pt x="1731" y="10979"/>
                    <a:pt x="1732" y="10979"/>
                    <a:pt x="1733" y="10979"/>
                  </a:cubicBezTo>
                  <a:cubicBezTo>
                    <a:pt x="1749" y="10979"/>
                    <a:pt x="1751" y="11002"/>
                    <a:pt x="1733" y="11004"/>
                  </a:cubicBezTo>
                  <a:cubicBezTo>
                    <a:pt x="1724" y="11017"/>
                    <a:pt x="1717" y="11033"/>
                    <a:pt x="1717" y="11051"/>
                  </a:cubicBezTo>
                  <a:cubicBezTo>
                    <a:pt x="1721" y="11073"/>
                    <a:pt x="1758" y="11186"/>
                    <a:pt x="1774" y="11302"/>
                  </a:cubicBezTo>
                  <a:cubicBezTo>
                    <a:pt x="1795" y="11483"/>
                    <a:pt x="1805" y="11553"/>
                    <a:pt x="1826" y="11553"/>
                  </a:cubicBezTo>
                  <a:cubicBezTo>
                    <a:pt x="1826" y="11553"/>
                    <a:pt x="1827" y="11553"/>
                    <a:pt x="1827" y="11553"/>
                  </a:cubicBezTo>
                  <a:cubicBezTo>
                    <a:pt x="1849" y="11572"/>
                    <a:pt x="1849" y="11572"/>
                    <a:pt x="1833" y="11597"/>
                  </a:cubicBezTo>
                  <a:cubicBezTo>
                    <a:pt x="1821" y="11619"/>
                    <a:pt x="1815" y="11647"/>
                    <a:pt x="1821" y="11669"/>
                  </a:cubicBezTo>
                  <a:cubicBezTo>
                    <a:pt x="1824" y="11694"/>
                    <a:pt x="1827" y="11716"/>
                    <a:pt x="1808" y="11719"/>
                  </a:cubicBezTo>
                  <a:cubicBezTo>
                    <a:pt x="1830" y="11738"/>
                    <a:pt x="1830" y="11738"/>
                    <a:pt x="1833" y="11763"/>
                  </a:cubicBezTo>
                  <a:cubicBezTo>
                    <a:pt x="1815" y="11766"/>
                    <a:pt x="1815" y="11788"/>
                    <a:pt x="1840" y="11807"/>
                  </a:cubicBezTo>
                  <a:cubicBezTo>
                    <a:pt x="1884" y="11826"/>
                    <a:pt x="1884" y="11826"/>
                    <a:pt x="1843" y="11832"/>
                  </a:cubicBezTo>
                  <a:cubicBezTo>
                    <a:pt x="1824" y="11834"/>
                    <a:pt x="1815" y="11884"/>
                    <a:pt x="1822" y="11884"/>
                  </a:cubicBezTo>
                  <a:cubicBezTo>
                    <a:pt x="1823" y="11884"/>
                    <a:pt x="1825" y="11883"/>
                    <a:pt x="1827" y="11879"/>
                  </a:cubicBezTo>
                  <a:cubicBezTo>
                    <a:pt x="1828" y="11879"/>
                    <a:pt x="1829" y="11879"/>
                    <a:pt x="1829" y="11879"/>
                  </a:cubicBezTo>
                  <a:cubicBezTo>
                    <a:pt x="1850" y="11879"/>
                    <a:pt x="1856" y="11923"/>
                    <a:pt x="1880" y="11945"/>
                  </a:cubicBezTo>
                  <a:cubicBezTo>
                    <a:pt x="1884" y="11967"/>
                    <a:pt x="1887" y="11988"/>
                    <a:pt x="1865" y="11992"/>
                  </a:cubicBezTo>
                  <a:cubicBezTo>
                    <a:pt x="1846" y="12017"/>
                    <a:pt x="1884" y="12130"/>
                    <a:pt x="1906" y="12151"/>
                  </a:cubicBezTo>
                  <a:cubicBezTo>
                    <a:pt x="1907" y="12151"/>
                    <a:pt x="1908" y="12151"/>
                    <a:pt x="1910" y="12151"/>
                  </a:cubicBezTo>
                  <a:cubicBezTo>
                    <a:pt x="1928" y="12151"/>
                    <a:pt x="1929" y="12170"/>
                    <a:pt x="1909" y="12173"/>
                  </a:cubicBezTo>
                  <a:cubicBezTo>
                    <a:pt x="1890" y="12177"/>
                    <a:pt x="1893" y="12198"/>
                    <a:pt x="1896" y="12220"/>
                  </a:cubicBezTo>
                  <a:cubicBezTo>
                    <a:pt x="1918" y="12242"/>
                    <a:pt x="1899" y="12245"/>
                    <a:pt x="1877" y="12249"/>
                  </a:cubicBezTo>
                  <a:cubicBezTo>
                    <a:pt x="1872" y="12243"/>
                    <a:pt x="1868" y="12241"/>
                    <a:pt x="1865" y="12241"/>
                  </a:cubicBezTo>
                  <a:cubicBezTo>
                    <a:pt x="1856" y="12241"/>
                    <a:pt x="1857" y="12263"/>
                    <a:pt x="1862" y="12296"/>
                  </a:cubicBezTo>
                  <a:cubicBezTo>
                    <a:pt x="1887" y="12318"/>
                    <a:pt x="1899" y="12408"/>
                    <a:pt x="1909" y="12477"/>
                  </a:cubicBezTo>
                  <a:cubicBezTo>
                    <a:pt x="1924" y="12593"/>
                    <a:pt x="1946" y="12612"/>
                    <a:pt x="1996" y="12653"/>
                  </a:cubicBezTo>
                  <a:lnTo>
                    <a:pt x="2040" y="12672"/>
                  </a:lnTo>
                  <a:lnTo>
                    <a:pt x="2000" y="12678"/>
                  </a:lnTo>
                  <a:cubicBezTo>
                    <a:pt x="1978" y="12684"/>
                    <a:pt x="1956" y="12694"/>
                    <a:pt x="1940" y="12709"/>
                  </a:cubicBezTo>
                  <a:cubicBezTo>
                    <a:pt x="1942" y="12723"/>
                    <a:pt x="1951" y="12727"/>
                    <a:pt x="1962" y="12727"/>
                  </a:cubicBezTo>
                  <a:cubicBezTo>
                    <a:pt x="1969" y="12727"/>
                    <a:pt x="1976" y="12726"/>
                    <a:pt x="1984" y="12725"/>
                  </a:cubicBezTo>
                  <a:cubicBezTo>
                    <a:pt x="1985" y="12725"/>
                    <a:pt x="1986" y="12725"/>
                    <a:pt x="1987" y="12725"/>
                  </a:cubicBezTo>
                  <a:cubicBezTo>
                    <a:pt x="2003" y="12725"/>
                    <a:pt x="2005" y="12749"/>
                    <a:pt x="1993" y="12794"/>
                  </a:cubicBezTo>
                  <a:cubicBezTo>
                    <a:pt x="1978" y="12844"/>
                    <a:pt x="1981" y="12866"/>
                    <a:pt x="2006" y="12885"/>
                  </a:cubicBezTo>
                  <a:cubicBezTo>
                    <a:pt x="2012" y="12910"/>
                    <a:pt x="2006" y="12938"/>
                    <a:pt x="1993" y="12957"/>
                  </a:cubicBezTo>
                  <a:cubicBezTo>
                    <a:pt x="1996" y="12975"/>
                    <a:pt x="1996" y="12980"/>
                    <a:pt x="2005" y="12980"/>
                  </a:cubicBezTo>
                  <a:cubicBezTo>
                    <a:pt x="2008" y="12980"/>
                    <a:pt x="2013" y="12980"/>
                    <a:pt x="2018" y="12979"/>
                  </a:cubicBezTo>
                  <a:cubicBezTo>
                    <a:pt x="2020" y="12979"/>
                    <a:pt x="2021" y="12978"/>
                    <a:pt x="2022" y="12978"/>
                  </a:cubicBezTo>
                  <a:cubicBezTo>
                    <a:pt x="2037" y="12978"/>
                    <a:pt x="2039" y="12999"/>
                    <a:pt x="2025" y="13026"/>
                  </a:cubicBezTo>
                  <a:cubicBezTo>
                    <a:pt x="1985" y="13053"/>
                    <a:pt x="1993" y="13120"/>
                    <a:pt x="2014" y="13120"/>
                  </a:cubicBezTo>
                  <a:cubicBezTo>
                    <a:pt x="2014" y="13120"/>
                    <a:pt x="2015" y="13120"/>
                    <a:pt x="2015" y="13120"/>
                  </a:cubicBezTo>
                  <a:cubicBezTo>
                    <a:pt x="2017" y="13120"/>
                    <a:pt x="2018" y="13119"/>
                    <a:pt x="2019" y="13119"/>
                  </a:cubicBezTo>
                  <a:cubicBezTo>
                    <a:pt x="2037" y="13119"/>
                    <a:pt x="2037" y="13140"/>
                    <a:pt x="2040" y="13164"/>
                  </a:cubicBezTo>
                  <a:cubicBezTo>
                    <a:pt x="2043" y="13189"/>
                    <a:pt x="2053" y="13211"/>
                    <a:pt x="2072" y="13229"/>
                  </a:cubicBezTo>
                  <a:cubicBezTo>
                    <a:pt x="2075" y="13251"/>
                    <a:pt x="2078" y="13273"/>
                    <a:pt x="2078" y="13273"/>
                  </a:cubicBezTo>
                  <a:cubicBezTo>
                    <a:pt x="2079" y="13281"/>
                    <a:pt x="2077" y="13285"/>
                    <a:pt x="2074" y="13285"/>
                  </a:cubicBezTo>
                  <a:cubicBezTo>
                    <a:pt x="2067" y="13285"/>
                    <a:pt x="2055" y="13270"/>
                    <a:pt x="2053" y="13255"/>
                  </a:cubicBezTo>
                  <a:lnTo>
                    <a:pt x="2037" y="13280"/>
                  </a:lnTo>
                  <a:cubicBezTo>
                    <a:pt x="2043" y="13327"/>
                    <a:pt x="2047" y="13349"/>
                    <a:pt x="2068" y="13370"/>
                  </a:cubicBezTo>
                  <a:cubicBezTo>
                    <a:pt x="2112" y="13386"/>
                    <a:pt x="2112" y="13386"/>
                    <a:pt x="2072" y="13392"/>
                  </a:cubicBezTo>
                  <a:cubicBezTo>
                    <a:pt x="2047" y="13392"/>
                    <a:pt x="2037" y="13427"/>
                    <a:pt x="2059" y="13439"/>
                  </a:cubicBezTo>
                  <a:cubicBezTo>
                    <a:pt x="2103" y="13458"/>
                    <a:pt x="2084" y="13483"/>
                    <a:pt x="2065" y="13486"/>
                  </a:cubicBezTo>
                  <a:cubicBezTo>
                    <a:pt x="2051" y="13482"/>
                    <a:pt x="2041" y="13478"/>
                    <a:pt x="2036" y="13478"/>
                  </a:cubicBezTo>
                  <a:cubicBezTo>
                    <a:pt x="2023" y="13478"/>
                    <a:pt x="2035" y="13496"/>
                    <a:pt x="2075" y="13555"/>
                  </a:cubicBezTo>
                  <a:cubicBezTo>
                    <a:pt x="2078" y="13602"/>
                    <a:pt x="2112" y="13690"/>
                    <a:pt x="2122" y="13759"/>
                  </a:cubicBezTo>
                  <a:cubicBezTo>
                    <a:pt x="2134" y="13853"/>
                    <a:pt x="2141" y="13897"/>
                    <a:pt x="2122" y="13925"/>
                  </a:cubicBezTo>
                  <a:cubicBezTo>
                    <a:pt x="2121" y="13925"/>
                    <a:pt x="2120" y="13925"/>
                    <a:pt x="2119" y="13925"/>
                  </a:cubicBezTo>
                  <a:lnTo>
                    <a:pt x="2119" y="13925"/>
                  </a:lnTo>
                  <a:cubicBezTo>
                    <a:pt x="2116" y="13925"/>
                    <a:pt x="2113" y="13925"/>
                    <a:pt x="2110" y="13925"/>
                  </a:cubicBezTo>
                  <a:cubicBezTo>
                    <a:pt x="2108" y="13925"/>
                    <a:pt x="2105" y="13925"/>
                    <a:pt x="2103" y="13925"/>
                  </a:cubicBezTo>
                  <a:cubicBezTo>
                    <a:pt x="2102" y="13927"/>
                    <a:pt x="2100" y="13929"/>
                    <a:pt x="2099" y="13930"/>
                  </a:cubicBezTo>
                  <a:lnTo>
                    <a:pt x="2099" y="13930"/>
                  </a:lnTo>
                  <a:cubicBezTo>
                    <a:pt x="2104" y="13928"/>
                    <a:pt x="2110" y="13926"/>
                    <a:pt x="2119" y="13925"/>
                  </a:cubicBezTo>
                  <a:lnTo>
                    <a:pt x="2119" y="13925"/>
                  </a:lnTo>
                  <a:cubicBezTo>
                    <a:pt x="2145" y="13929"/>
                    <a:pt x="2148" y="13954"/>
                    <a:pt x="2156" y="14013"/>
                  </a:cubicBezTo>
                  <a:cubicBezTo>
                    <a:pt x="2144" y="14063"/>
                    <a:pt x="2159" y="14113"/>
                    <a:pt x="2194" y="14148"/>
                  </a:cubicBezTo>
                  <a:lnTo>
                    <a:pt x="2188" y="14104"/>
                  </a:lnTo>
                  <a:cubicBezTo>
                    <a:pt x="2192" y="14103"/>
                    <a:pt x="2196" y="14103"/>
                    <a:pt x="2200" y="14103"/>
                  </a:cubicBezTo>
                  <a:cubicBezTo>
                    <a:pt x="2229" y="14103"/>
                    <a:pt x="2230" y="14125"/>
                    <a:pt x="2219" y="14170"/>
                  </a:cubicBezTo>
                  <a:cubicBezTo>
                    <a:pt x="2222" y="14192"/>
                    <a:pt x="2200" y="14195"/>
                    <a:pt x="2181" y="14198"/>
                  </a:cubicBezTo>
                  <a:cubicBezTo>
                    <a:pt x="2156" y="14204"/>
                    <a:pt x="2141" y="14226"/>
                    <a:pt x="2144" y="14248"/>
                  </a:cubicBezTo>
                  <a:cubicBezTo>
                    <a:pt x="2146" y="14265"/>
                    <a:pt x="2148" y="14281"/>
                    <a:pt x="2155" y="14281"/>
                  </a:cubicBezTo>
                  <a:cubicBezTo>
                    <a:pt x="2159" y="14281"/>
                    <a:pt x="2163" y="14278"/>
                    <a:pt x="2169" y="14270"/>
                  </a:cubicBezTo>
                  <a:cubicBezTo>
                    <a:pt x="2174" y="14269"/>
                    <a:pt x="2178" y="14268"/>
                    <a:pt x="2180" y="14268"/>
                  </a:cubicBezTo>
                  <a:cubicBezTo>
                    <a:pt x="2188" y="14268"/>
                    <a:pt x="2188" y="14273"/>
                    <a:pt x="2191" y="14289"/>
                  </a:cubicBezTo>
                  <a:cubicBezTo>
                    <a:pt x="2194" y="14314"/>
                    <a:pt x="2203" y="14339"/>
                    <a:pt x="2222" y="14355"/>
                  </a:cubicBezTo>
                  <a:cubicBezTo>
                    <a:pt x="2223" y="14354"/>
                    <a:pt x="2224" y="14354"/>
                    <a:pt x="2226" y="14354"/>
                  </a:cubicBezTo>
                  <a:cubicBezTo>
                    <a:pt x="2244" y="14354"/>
                    <a:pt x="2247" y="14378"/>
                    <a:pt x="2250" y="14398"/>
                  </a:cubicBezTo>
                  <a:cubicBezTo>
                    <a:pt x="2238" y="14420"/>
                    <a:pt x="2235" y="14445"/>
                    <a:pt x="2238" y="14470"/>
                  </a:cubicBezTo>
                  <a:lnTo>
                    <a:pt x="2238" y="14470"/>
                  </a:lnTo>
                  <a:cubicBezTo>
                    <a:pt x="2232" y="14471"/>
                    <a:pt x="2224" y="14472"/>
                    <a:pt x="2216" y="14474"/>
                  </a:cubicBezTo>
                  <a:cubicBezTo>
                    <a:pt x="2200" y="14477"/>
                    <a:pt x="2188" y="14489"/>
                    <a:pt x="2178" y="14502"/>
                  </a:cubicBezTo>
                  <a:cubicBezTo>
                    <a:pt x="2178" y="14513"/>
                    <a:pt x="2188" y="14521"/>
                    <a:pt x="2198" y="14521"/>
                  </a:cubicBezTo>
                  <a:cubicBezTo>
                    <a:pt x="2200" y="14521"/>
                    <a:pt x="2202" y="14521"/>
                    <a:pt x="2203" y="14521"/>
                  </a:cubicBezTo>
                  <a:cubicBezTo>
                    <a:pt x="2222" y="14521"/>
                    <a:pt x="2297" y="15072"/>
                    <a:pt x="2307" y="15141"/>
                  </a:cubicBezTo>
                  <a:cubicBezTo>
                    <a:pt x="2293" y="15181"/>
                    <a:pt x="2298" y="15237"/>
                    <a:pt x="2312" y="15237"/>
                  </a:cubicBezTo>
                  <a:cubicBezTo>
                    <a:pt x="2314" y="15237"/>
                    <a:pt x="2316" y="15236"/>
                    <a:pt x="2319" y="15232"/>
                  </a:cubicBezTo>
                  <a:cubicBezTo>
                    <a:pt x="2319" y="15232"/>
                    <a:pt x="2320" y="15232"/>
                    <a:pt x="2320" y="15232"/>
                  </a:cubicBezTo>
                  <a:cubicBezTo>
                    <a:pt x="2338" y="15232"/>
                    <a:pt x="2354" y="15347"/>
                    <a:pt x="2372" y="15483"/>
                  </a:cubicBezTo>
                  <a:cubicBezTo>
                    <a:pt x="2394" y="15640"/>
                    <a:pt x="2410" y="15755"/>
                    <a:pt x="2428" y="15755"/>
                  </a:cubicBezTo>
                  <a:cubicBezTo>
                    <a:pt x="2428" y="15755"/>
                    <a:pt x="2429" y="15755"/>
                    <a:pt x="2429" y="15755"/>
                  </a:cubicBezTo>
                  <a:lnTo>
                    <a:pt x="2438" y="15824"/>
                  </a:lnTo>
                  <a:cubicBezTo>
                    <a:pt x="2448" y="15862"/>
                    <a:pt x="2460" y="15899"/>
                    <a:pt x="2476" y="15937"/>
                  </a:cubicBezTo>
                  <a:cubicBezTo>
                    <a:pt x="2492" y="15951"/>
                    <a:pt x="2498" y="15968"/>
                    <a:pt x="2492" y="15968"/>
                  </a:cubicBezTo>
                  <a:cubicBezTo>
                    <a:pt x="2489" y="15968"/>
                    <a:pt x="2485" y="15965"/>
                    <a:pt x="2479" y="15959"/>
                  </a:cubicBezTo>
                  <a:cubicBezTo>
                    <a:pt x="2457" y="15962"/>
                    <a:pt x="2438" y="15965"/>
                    <a:pt x="2441" y="15987"/>
                  </a:cubicBezTo>
                  <a:cubicBezTo>
                    <a:pt x="2446" y="16022"/>
                    <a:pt x="2458" y="16030"/>
                    <a:pt x="2473" y="16030"/>
                  </a:cubicBezTo>
                  <a:cubicBezTo>
                    <a:pt x="2478" y="16030"/>
                    <a:pt x="2483" y="16029"/>
                    <a:pt x="2488" y="16028"/>
                  </a:cubicBezTo>
                  <a:cubicBezTo>
                    <a:pt x="2490" y="16028"/>
                    <a:pt x="2491" y="16028"/>
                    <a:pt x="2492" y="16028"/>
                  </a:cubicBezTo>
                  <a:cubicBezTo>
                    <a:pt x="2508" y="16028"/>
                    <a:pt x="2510" y="16050"/>
                    <a:pt x="2510" y="16050"/>
                  </a:cubicBezTo>
                  <a:cubicBezTo>
                    <a:pt x="2513" y="16072"/>
                    <a:pt x="2513" y="16072"/>
                    <a:pt x="2495" y="16075"/>
                  </a:cubicBezTo>
                  <a:lnTo>
                    <a:pt x="2451" y="16081"/>
                  </a:lnTo>
                  <a:lnTo>
                    <a:pt x="2454" y="16103"/>
                  </a:lnTo>
                  <a:cubicBezTo>
                    <a:pt x="2455" y="16103"/>
                    <a:pt x="2456" y="16103"/>
                    <a:pt x="2458" y="16103"/>
                  </a:cubicBezTo>
                  <a:cubicBezTo>
                    <a:pt x="2476" y="16103"/>
                    <a:pt x="2479" y="16125"/>
                    <a:pt x="2479" y="16125"/>
                  </a:cubicBezTo>
                  <a:cubicBezTo>
                    <a:pt x="2482" y="16147"/>
                    <a:pt x="2482" y="16147"/>
                    <a:pt x="2441" y="16153"/>
                  </a:cubicBezTo>
                  <a:cubicBezTo>
                    <a:pt x="2401" y="16156"/>
                    <a:pt x="2404" y="16182"/>
                    <a:pt x="2448" y="16197"/>
                  </a:cubicBezTo>
                  <a:lnTo>
                    <a:pt x="2473" y="16241"/>
                  </a:lnTo>
                  <a:cubicBezTo>
                    <a:pt x="2435" y="16269"/>
                    <a:pt x="2482" y="16310"/>
                    <a:pt x="2507" y="16332"/>
                  </a:cubicBezTo>
                  <a:cubicBezTo>
                    <a:pt x="2470" y="16360"/>
                    <a:pt x="2473" y="16382"/>
                    <a:pt x="2517" y="16401"/>
                  </a:cubicBezTo>
                  <a:cubicBezTo>
                    <a:pt x="2518" y="16401"/>
                    <a:pt x="2519" y="16401"/>
                    <a:pt x="2520" y="16401"/>
                  </a:cubicBezTo>
                  <a:cubicBezTo>
                    <a:pt x="2536" y="16401"/>
                    <a:pt x="2538" y="16421"/>
                    <a:pt x="2523" y="16445"/>
                  </a:cubicBezTo>
                  <a:cubicBezTo>
                    <a:pt x="2504" y="16470"/>
                    <a:pt x="2507" y="16495"/>
                    <a:pt x="2513" y="16539"/>
                  </a:cubicBezTo>
                  <a:cubicBezTo>
                    <a:pt x="2539" y="16561"/>
                    <a:pt x="2557" y="16721"/>
                    <a:pt x="2582" y="16905"/>
                  </a:cubicBezTo>
                  <a:cubicBezTo>
                    <a:pt x="2610" y="17110"/>
                    <a:pt x="2629" y="17247"/>
                    <a:pt x="2651" y="17247"/>
                  </a:cubicBezTo>
                  <a:cubicBezTo>
                    <a:pt x="2651" y="17247"/>
                    <a:pt x="2651" y="17247"/>
                    <a:pt x="2651" y="17247"/>
                  </a:cubicBezTo>
                  <a:lnTo>
                    <a:pt x="2651" y="17247"/>
                  </a:lnTo>
                  <a:cubicBezTo>
                    <a:pt x="2654" y="17272"/>
                    <a:pt x="2654" y="17272"/>
                    <a:pt x="2636" y="17297"/>
                  </a:cubicBezTo>
                  <a:cubicBezTo>
                    <a:pt x="2614" y="17300"/>
                    <a:pt x="2617" y="17322"/>
                    <a:pt x="2661" y="17341"/>
                  </a:cubicBezTo>
                  <a:cubicBezTo>
                    <a:pt x="2686" y="17360"/>
                    <a:pt x="2708" y="17357"/>
                    <a:pt x="2664" y="17363"/>
                  </a:cubicBezTo>
                  <a:cubicBezTo>
                    <a:pt x="2645" y="17366"/>
                    <a:pt x="2651" y="17410"/>
                    <a:pt x="2664" y="17504"/>
                  </a:cubicBezTo>
                  <a:cubicBezTo>
                    <a:pt x="2673" y="17572"/>
                    <a:pt x="2685" y="17661"/>
                    <a:pt x="2704" y="17661"/>
                  </a:cubicBezTo>
                  <a:cubicBezTo>
                    <a:pt x="2704" y="17661"/>
                    <a:pt x="2704" y="17661"/>
                    <a:pt x="2705" y="17661"/>
                  </a:cubicBezTo>
                  <a:cubicBezTo>
                    <a:pt x="2722" y="17687"/>
                    <a:pt x="2728" y="17698"/>
                    <a:pt x="2726" y="17698"/>
                  </a:cubicBezTo>
                  <a:cubicBezTo>
                    <a:pt x="2724" y="17698"/>
                    <a:pt x="2718" y="17693"/>
                    <a:pt x="2708" y="17686"/>
                  </a:cubicBezTo>
                  <a:cubicBezTo>
                    <a:pt x="2705" y="17684"/>
                    <a:pt x="2702" y="17684"/>
                    <a:pt x="2699" y="17684"/>
                  </a:cubicBezTo>
                  <a:cubicBezTo>
                    <a:pt x="2663" y="17684"/>
                    <a:pt x="2661" y="17791"/>
                    <a:pt x="2708" y="17849"/>
                  </a:cubicBezTo>
                  <a:cubicBezTo>
                    <a:pt x="2711" y="17871"/>
                    <a:pt x="2714" y="17896"/>
                    <a:pt x="2695" y="17896"/>
                  </a:cubicBezTo>
                  <a:cubicBezTo>
                    <a:pt x="2701" y="17936"/>
                    <a:pt x="2711" y="17974"/>
                    <a:pt x="2730" y="18009"/>
                  </a:cubicBezTo>
                  <a:cubicBezTo>
                    <a:pt x="2733" y="18034"/>
                    <a:pt x="2745" y="18124"/>
                    <a:pt x="2752" y="18171"/>
                  </a:cubicBezTo>
                  <a:cubicBezTo>
                    <a:pt x="2758" y="18203"/>
                    <a:pt x="2767" y="18231"/>
                    <a:pt x="2786" y="18259"/>
                  </a:cubicBezTo>
                  <a:cubicBezTo>
                    <a:pt x="2787" y="18267"/>
                    <a:pt x="2788" y="18275"/>
                    <a:pt x="2789" y="18281"/>
                  </a:cubicBezTo>
                  <a:lnTo>
                    <a:pt x="2789" y="18281"/>
                  </a:lnTo>
                  <a:cubicBezTo>
                    <a:pt x="2767" y="18285"/>
                    <a:pt x="2783" y="18401"/>
                    <a:pt x="2805" y="18560"/>
                  </a:cubicBezTo>
                  <a:cubicBezTo>
                    <a:pt x="2827" y="18723"/>
                    <a:pt x="2846" y="18861"/>
                    <a:pt x="2827" y="18886"/>
                  </a:cubicBezTo>
                  <a:cubicBezTo>
                    <a:pt x="2830" y="18902"/>
                    <a:pt x="2839" y="18917"/>
                    <a:pt x="2852" y="18930"/>
                  </a:cubicBezTo>
                  <a:cubicBezTo>
                    <a:pt x="2899" y="18946"/>
                    <a:pt x="2902" y="18971"/>
                    <a:pt x="2883" y="18996"/>
                  </a:cubicBezTo>
                  <a:cubicBezTo>
                    <a:pt x="2846" y="19024"/>
                    <a:pt x="2858" y="19115"/>
                    <a:pt x="2902" y="19134"/>
                  </a:cubicBezTo>
                  <a:lnTo>
                    <a:pt x="2880" y="19137"/>
                  </a:lnTo>
                  <a:cubicBezTo>
                    <a:pt x="2843" y="19165"/>
                    <a:pt x="2874" y="19231"/>
                    <a:pt x="2918" y="19250"/>
                  </a:cubicBezTo>
                  <a:cubicBezTo>
                    <a:pt x="2899" y="19275"/>
                    <a:pt x="2883" y="19300"/>
                    <a:pt x="2905" y="19322"/>
                  </a:cubicBezTo>
                  <a:cubicBezTo>
                    <a:pt x="2908" y="19344"/>
                    <a:pt x="2908" y="19344"/>
                    <a:pt x="2868" y="19350"/>
                  </a:cubicBezTo>
                  <a:cubicBezTo>
                    <a:pt x="2846" y="19353"/>
                    <a:pt x="2827" y="19353"/>
                    <a:pt x="2830" y="19378"/>
                  </a:cubicBezTo>
                  <a:cubicBezTo>
                    <a:pt x="2832" y="19392"/>
                    <a:pt x="2841" y="19396"/>
                    <a:pt x="2852" y="19396"/>
                  </a:cubicBezTo>
                  <a:cubicBezTo>
                    <a:pt x="2859" y="19396"/>
                    <a:pt x="2866" y="19395"/>
                    <a:pt x="2874" y="19394"/>
                  </a:cubicBezTo>
                  <a:lnTo>
                    <a:pt x="2880" y="19441"/>
                  </a:lnTo>
                  <a:cubicBezTo>
                    <a:pt x="2880" y="19441"/>
                    <a:pt x="2883" y="19460"/>
                    <a:pt x="2899" y="19460"/>
                  </a:cubicBezTo>
                  <a:cubicBezTo>
                    <a:pt x="2900" y="19460"/>
                    <a:pt x="2901" y="19460"/>
                    <a:pt x="2902" y="19459"/>
                  </a:cubicBezTo>
                  <a:cubicBezTo>
                    <a:pt x="2924" y="19459"/>
                    <a:pt x="2927" y="19481"/>
                    <a:pt x="2930" y="19503"/>
                  </a:cubicBezTo>
                  <a:cubicBezTo>
                    <a:pt x="2917" y="19505"/>
                    <a:pt x="2921" y="19514"/>
                    <a:pt x="2931" y="19514"/>
                  </a:cubicBezTo>
                  <a:cubicBezTo>
                    <a:pt x="2937" y="19514"/>
                    <a:pt x="2945" y="19511"/>
                    <a:pt x="2952" y="19500"/>
                  </a:cubicBezTo>
                  <a:cubicBezTo>
                    <a:pt x="2956" y="19500"/>
                    <a:pt x="2961" y="19500"/>
                    <a:pt x="2965" y="19500"/>
                  </a:cubicBezTo>
                  <a:cubicBezTo>
                    <a:pt x="2980" y="19500"/>
                    <a:pt x="2994" y="19502"/>
                    <a:pt x="2996" y="19519"/>
                  </a:cubicBezTo>
                  <a:lnTo>
                    <a:pt x="3037" y="19513"/>
                  </a:lnTo>
                  <a:cubicBezTo>
                    <a:pt x="3078" y="19510"/>
                    <a:pt x="3099" y="19506"/>
                    <a:pt x="3112" y="19456"/>
                  </a:cubicBezTo>
                  <a:cubicBezTo>
                    <a:pt x="3121" y="19366"/>
                    <a:pt x="3133" y="19296"/>
                    <a:pt x="3098" y="19296"/>
                  </a:cubicBezTo>
                  <a:cubicBezTo>
                    <a:pt x="3096" y="19296"/>
                    <a:pt x="3095" y="19296"/>
                    <a:pt x="3093" y="19297"/>
                  </a:cubicBezTo>
                  <a:cubicBezTo>
                    <a:pt x="3062" y="19275"/>
                    <a:pt x="3056" y="19231"/>
                    <a:pt x="3081" y="19203"/>
                  </a:cubicBezTo>
                  <a:cubicBezTo>
                    <a:pt x="3099" y="19203"/>
                    <a:pt x="3087" y="19108"/>
                    <a:pt x="3071" y="18993"/>
                  </a:cubicBezTo>
                  <a:cubicBezTo>
                    <a:pt x="3056" y="18855"/>
                    <a:pt x="3046" y="18786"/>
                    <a:pt x="3062" y="18761"/>
                  </a:cubicBezTo>
                  <a:cubicBezTo>
                    <a:pt x="3074" y="18748"/>
                    <a:pt x="3078" y="18729"/>
                    <a:pt x="3078" y="18714"/>
                  </a:cubicBezTo>
                  <a:lnTo>
                    <a:pt x="3078" y="18714"/>
                  </a:lnTo>
                  <a:cubicBezTo>
                    <a:pt x="3077" y="18714"/>
                    <a:pt x="3077" y="18714"/>
                    <a:pt x="3077" y="18714"/>
                  </a:cubicBezTo>
                  <a:cubicBezTo>
                    <a:pt x="3055" y="18714"/>
                    <a:pt x="3037" y="18574"/>
                    <a:pt x="3018" y="18416"/>
                  </a:cubicBezTo>
                  <a:cubicBezTo>
                    <a:pt x="2996" y="18258"/>
                    <a:pt x="2975" y="18096"/>
                    <a:pt x="2953" y="18096"/>
                  </a:cubicBezTo>
                  <a:cubicBezTo>
                    <a:pt x="2953" y="18096"/>
                    <a:pt x="2952" y="18096"/>
                    <a:pt x="2952" y="18096"/>
                  </a:cubicBezTo>
                  <a:lnTo>
                    <a:pt x="2946" y="18052"/>
                  </a:lnTo>
                  <a:cubicBezTo>
                    <a:pt x="2968" y="18049"/>
                    <a:pt x="2962" y="18002"/>
                    <a:pt x="2955" y="17955"/>
                  </a:cubicBezTo>
                  <a:cubicBezTo>
                    <a:pt x="2940" y="17930"/>
                    <a:pt x="2927" y="17899"/>
                    <a:pt x="2921" y="17868"/>
                  </a:cubicBezTo>
                  <a:cubicBezTo>
                    <a:pt x="2943" y="17864"/>
                    <a:pt x="2940" y="17842"/>
                    <a:pt x="2933" y="17795"/>
                  </a:cubicBezTo>
                  <a:cubicBezTo>
                    <a:pt x="2928" y="17751"/>
                    <a:pt x="2924" y="17729"/>
                    <a:pt x="2909" y="17729"/>
                  </a:cubicBezTo>
                  <a:cubicBezTo>
                    <a:pt x="2907" y="17729"/>
                    <a:pt x="2906" y="17729"/>
                    <a:pt x="2905" y="17730"/>
                  </a:cubicBezTo>
                  <a:cubicBezTo>
                    <a:pt x="2890" y="17645"/>
                    <a:pt x="2886" y="17557"/>
                    <a:pt x="2890" y="17473"/>
                  </a:cubicBezTo>
                  <a:cubicBezTo>
                    <a:pt x="2908" y="17448"/>
                    <a:pt x="2883" y="17429"/>
                    <a:pt x="2861" y="17407"/>
                  </a:cubicBezTo>
                  <a:cubicBezTo>
                    <a:pt x="2836" y="17407"/>
                    <a:pt x="2817" y="17391"/>
                    <a:pt x="2814" y="17366"/>
                  </a:cubicBezTo>
                  <a:lnTo>
                    <a:pt x="2855" y="17360"/>
                  </a:lnTo>
                  <a:cubicBezTo>
                    <a:pt x="2864" y="17369"/>
                    <a:pt x="2869" y="17374"/>
                    <a:pt x="2872" y="17374"/>
                  </a:cubicBezTo>
                  <a:cubicBezTo>
                    <a:pt x="2876" y="17374"/>
                    <a:pt x="2876" y="17363"/>
                    <a:pt x="2874" y="17335"/>
                  </a:cubicBezTo>
                  <a:cubicBezTo>
                    <a:pt x="2871" y="17313"/>
                    <a:pt x="2868" y="17291"/>
                    <a:pt x="2868" y="17291"/>
                  </a:cubicBezTo>
                  <a:cubicBezTo>
                    <a:pt x="2846" y="17291"/>
                    <a:pt x="2830" y="17178"/>
                    <a:pt x="2808" y="17015"/>
                  </a:cubicBezTo>
                  <a:cubicBezTo>
                    <a:pt x="2780" y="16813"/>
                    <a:pt x="2771" y="16742"/>
                    <a:pt x="2753" y="16742"/>
                  </a:cubicBezTo>
                  <a:cubicBezTo>
                    <a:pt x="2752" y="16742"/>
                    <a:pt x="2752" y="16742"/>
                    <a:pt x="2752" y="16742"/>
                  </a:cubicBezTo>
                  <a:cubicBezTo>
                    <a:pt x="2750" y="16743"/>
                    <a:pt x="2749" y="16743"/>
                    <a:pt x="2748" y="16743"/>
                  </a:cubicBezTo>
                  <a:cubicBezTo>
                    <a:pt x="2729" y="16743"/>
                    <a:pt x="2727" y="16719"/>
                    <a:pt x="2739" y="16652"/>
                  </a:cubicBezTo>
                  <a:cubicBezTo>
                    <a:pt x="2783" y="16504"/>
                    <a:pt x="2783" y="16504"/>
                    <a:pt x="2758" y="16485"/>
                  </a:cubicBezTo>
                  <a:lnTo>
                    <a:pt x="2758" y="16485"/>
                  </a:lnTo>
                  <a:cubicBezTo>
                    <a:pt x="2761" y="16507"/>
                    <a:pt x="2742" y="16511"/>
                    <a:pt x="2720" y="16514"/>
                  </a:cubicBezTo>
                  <a:cubicBezTo>
                    <a:pt x="2718" y="16514"/>
                    <a:pt x="2715" y="16514"/>
                    <a:pt x="2713" y="16514"/>
                  </a:cubicBezTo>
                  <a:cubicBezTo>
                    <a:pt x="2679" y="16514"/>
                    <a:pt x="2679" y="16493"/>
                    <a:pt x="2714" y="16467"/>
                  </a:cubicBezTo>
                  <a:cubicBezTo>
                    <a:pt x="2755" y="16460"/>
                    <a:pt x="2689" y="16119"/>
                    <a:pt x="2645" y="16103"/>
                  </a:cubicBezTo>
                  <a:lnTo>
                    <a:pt x="2664" y="16100"/>
                  </a:lnTo>
                  <a:cubicBezTo>
                    <a:pt x="2686" y="16097"/>
                    <a:pt x="2683" y="16072"/>
                    <a:pt x="2670" y="15981"/>
                  </a:cubicBezTo>
                  <a:cubicBezTo>
                    <a:pt x="2664" y="15934"/>
                    <a:pt x="2661" y="15912"/>
                    <a:pt x="2661" y="15912"/>
                  </a:cubicBezTo>
                  <a:cubicBezTo>
                    <a:pt x="2660" y="15912"/>
                    <a:pt x="2659" y="15912"/>
                    <a:pt x="2658" y="15912"/>
                  </a:cubicBezTo>
                  <a:cubicBezTo>
                    <a:pt x="2620" y="15912"/>
                    <a:pt x="2624" y="15777"/>
                    <a:pt x="2642" y="15774"/>
                  </a:cubicBezTo>
                  <a:cubicBezTo>
                    <a:pt x="2661" y="15749"/>
                    <a:pt x="2661" y="15749"/>
                    <a:pt x="2654" y="15702"/>
                  </a:cubicBezTo>
                  <a:cubicBezTo>
                    <a:pt x="2604" y="15639"/>
                    <a:pt x="2611" y="15520"/>
                    <a:pt x="2629" y="15517"/>
                  </a:cubicBezTo>
                  <a:lnTo>
                    <a:pt x="2623" y="15473"/>
                  </a:lnTo>
                  <a:cubicBezTo>
                    <a:pt x="2604" y="15448"/>
                    <a:pt x="2592" y="15417"/>
                    <a:pt x="2592" y="15382"/>
                  </a:cubicBezTo>
                  <a:cubicBezTo>
                    <a:pt x="2585" y="15332"/>
                    <a:pt x="2581" y="15307"/>
                    <a:pt x="2573" y="15307"/>
                  </a:cubicBezTo>
                  <a:cubicBezTo>
                    <a:pt x="2569" y="15307"/>
                    <a:pt x="2565" y="15310"/>
                    <a:pt x="2560" y="15317"/>
                  </a:cubicBezTo>
                  <a:cubicBezTo>
                    <a:pt x="2554" y="15318"/>
                    <a:pt x="2548" y="15319"/>
                    <a:pt x="2541" y="15319"/>
                  </a:cubicBezTo>
                  <a:cubicBezTo>
                    <a:pt x="2529" y="15319"/>
                    <a:pt x="2519" y="15315"/>
                    <a:pt x="2517" y="15298"/>
                  </a:cubicBezTo>
                  <a:lnTo>
                    <a:pt x="2539" y="15298"/>
                  </a:lnTo>
                  <a:cubicBezTo>
                    <a:pt x="2557" y="15295"/>
                    <a:pt x="2548" y="15226"/>
                    <a:pt x="2535" y="15132"/>
                  </a:cubicBezTo>
                  <a:cubicBezTo>
                    <a:pt x="2520" y="15019"/>
                    <a:pt x="2513" y="14972"/>
                    <a:pt x="2532" y="14947"/>
                  </a:cubicBezTo>
                  <a:lnTo>
                    <a:pt x="2507" y="14925"/>
                  </a:lnTo>
                  <a:cubicBezTo>
                    <a:pt x="2485" y="14906"/>
                    <a:pt x="2482" y="14884"/>
                    <a:pt x="2501" y="14881"/>
                  </a:cubicBezTo>
                  <a:cubicBezTo>
                    <a:pt x="2520" y="14853"/>
                    <a:pt x="2507" y="14762"/>
                    <a:pt x="2482" y="14718"/>
                  </a:cubicBezTo>
                  <a:lnTo>
                    <a:pt x="2476" y="14674"/>
                  </a:lnTo>
                  <a:cubicBezTo>
                    <a:pt x="2513" y="14640"/>
                    <a:pt x="2504" y="14580"/>
                    <a:pt x="2460" y="14558"/>
                  </a:cubicBezTo>
                  <a:cubicBezTo>
                    <a:pt x="2479" y="14555"/>
                    <a:pt x="2476" y="14533"/>
                    <a:pt x="2473" y="14508"/>
                  </a:cubicBezTo>
                  <a:cubicBezTo>
                    <a:pt x="2448" y="14467"/>
                    <a:pt x="2435" y="14373"/>
                    <a:pt x="2457" y="14370"/>
                  </a:cubicBezTo>
                  <a:lnTo>
                    <a:pt x="2454" y="14348"/>
                  </a:lnTo>
                  <a:cubicBezTo>
                    <a:pt x="2435" y="14333"/>
                    <a:pt x="2423" y="14308"/>
                    <a:pt x="2423" y="14282"/>
                  </a:cubicBezTo>
                  <a:cubicBezTo>
                    <a:pt x="2423" y="14257"/>
                    <a:pt x="2410" y="14232"/>
                    <a:pt x="2391" y="14217"/>
                  </a:cubicBezTo>
                  <a:cubicBezTo>
                    <a:pt x="2379" y="14204"/>
                    <a:pt x="2369" y="14188"/>
                    <a:pt x="2366" y="14173"/>
                  </a:cubicBezTo>
                  <a:cubicBezTo>
                    <a:pt x="2365" y="14166"/>
                    <a:pt x="2367" y="14163"/>
                    <a:pt x="2371" y="14163"/>
                  </a:cubicBezTo>
                  <a:cubicBezTo>
                    <a:pt x="2379" y="14163"/>
                    <a:pt x="2395" y="14176"/>
                    <a:pt x="2410" y="14188"/>
                  </a:cubicBezTo>
                  <a:cubicBezTo>
                    <a:pt x="2416" y="14198"/>
                    <a:pt x="2421" y="14202"/>
                    <a:pt x="2423" y="14202"/>
                  </a:cubicBezTo>
                  <a:cubicBezTo>
                    <a:pt x="2432" y="14202"/>
                    <a:pt x="2418" y="14150"/>
                    <a:pt x="2379" y="14101"/>
                  </a:cubicBezTo>
                  <a:cubicBezTo>
                    <a:pt x="2349" y="14066"/>
                    <a:pt x="2336" y="14050"/>
                    <a:pt x="2339" y="14050"/>
                  </a:cubicBezTo>
                  <a:lnTo>
                    <a:pt x="2339" y="14050"/>
                  </a:lnTo>
                  <a:cubicBezTo>
                    <a:pt x="2341" y="14050"/>
                    <a:pt x="2353" y="14061"/>
                    <a:pt x="2376" y="14079"/>
                  </a:cubicBezTo>
                  <a:cubicBezTo>
                    <a:pt x="2388" y="14089"/>
                    <a:pt x="2402" y="14101"/>
                    <a:pt x="2406" y="14101"/>
                  </a:cubicBezTo>
                  <a:cubicBezTo>
                    <a:pt x="2409" y="14101"/>
                    <a:pt x="2407" y="14094"/>
                    <a:pt x="2394" y="14076"/>
                  </a:cubicBezTo>
                  <a:cubicBezTo>
                    <a:pt x="2394" y="14076"/>
                    <a:pt x="2389" y="14032"/>
                    <a:pt x="2371" y="14032"/>
                  </a:cubicBezTo>
                  <a:cubicBezTo>
                    <a:pt x="2371" y="14032"/>
                    <a:pt x="2370" y="14032"/>
                    <a:pt x="2369" y="14032"/>
                  </a:cubicBezTo>
                  <a:cubicBezTo>
                    <a:pt x="2366" y="14010"/>
                    <a:pt x="2363" y="13985"/>
                    <a:pt x="2360" y="13963"/>
                  </a:cubicBezTo>
                  <a:cubicBezTo>
                    <a:pt x="2369" y="13931"/>
                    <a:pt x="2372" y="13900"/>
                    <a:pt x="2366" y="13869"/>
                  </a:cubicBezTo>
                  <a:cubicBezTo>
                    <a:pt x="2344" y="13847"/>
                    <a:pt x="2344" y="13847"/>
                    <a:pt x="2360" y="13822"/>
                  </a:cubicBezTo>
                  <a:cubicBezTo>
                    <a:pt x="2379" y="13819"/>
                    <a:pt x="2379" y="13802"/>
                    <a:pt x="2351" y="13802"/>
                  </a:cubicBezTo>
                  <a:cubicBezTo>
                    <a:pt x="2347" y="13802"/>
                    <a:pt x="2343" y="13802"/>
                    <a:pt x="2338" y="13803"/>
                  </a:cubicBezTo>
                  <a:cubicBezTo>
                    <a:pt x="2313" y="13787"/>
                    <a:pt x="2310" y="13753"/>
                    <a:pt x="2329" y="13734"/>
                  </a:cubicBezTo>
                  <a:cubicBezTo>
                    <a:pt x="2369" y="13728"/>
                    <a:pt x="2366" y="13706"/>
                    <a:pt x="2347" y="13706"/>
                  </a:cubicBezTo>
                  <a:cubicBezTo>
                    <a:pt x="2332" y="13696"/>
                    <a:pt x="2322" y="13681"/>
                    <a:pt x="2319" y="13665"/>
                  </a:cubicBezTo>
                  <a:cubicBezTo>
                    <a:pt x="2341" y="13662"/>
                    <a:pt x="2313" y="13455"/>
                    <a:pt x="2285" y="13248"/>
                  </a:cubicBezTo>
                  <a:cubicBezTo>
                    <a:pt x="2282" y="13223"/>
                    <a:pt x="2260" y="13208"/>
                    <a:pt x="2238" y="13208"/>
                  </a:cubicBezTo>
                  <a:cubicBezTo>
                    <a:pt x="2228" y="13208"/>
                    <a:pt x="2221" y="13209"/>
                    <a:pt x="2217" y="13209"/>
                  </a:cubicBezTo>
                  <a:cubicBezTo>
                    <a:pt x="2206" y="13209"/>
                    <a:pt x="2220" y="13204"/>
                    <a:pt x="2235" y="13182"/>
                  </a:cubicBezTo>
                  <a:cubicBezTo>
                    <a:pt x="2280" y="13159"/>
                    <a:pt x="2287" y="13128"/>
                    <a:pt x="2262" y="13128"/>
                  </a:cubicBezTo>
                  <a:cubicBezTo>
                    <a:pt x="2254" y="13128"/>
                    <a:pt x="2243" y="13131"/>
                    <a:pt x="2228" y="13139"/>
                  </a:cubicBezTo>
                  <a:cubicBezTo>
                    <a:pt x="2212" y="13150"/>
                    <a:pt x="2203" y="13157"/>
                    <a:pt x="2201" y="13157"/>
                  </a:cubicBezTo>
                  <a:cubicBezTo>
                    <a:pt x="2197" y="13157"/>
                    <a:pt x="2205" y="13144"/>
                    <a:pt x="2225" y="13114"/>
                  </a:cubicBezTo>
                  <a:cubicBezTo>
                    <a:pt x="2241" y="13088"/>
                    <a:pt x="2241" y="13088"/>
                    <a:pt x="2219" y="13070"/>
                  </a:cubicBezTo>
                  <a:cubicBezTo>
                    <a:pt x="2218" y="13070"/>
                    <a:pt x="2216" y="13070"/>
                    <a:pt x="2215" y="13070"/>
                  </a:cubicBezTo>
                  <a:cubicBezTo>
                    <a:pt x="2197" y="13070"/>
                    <a:pt x="2195" y="13048"/>
                    <a:pt x="2216" y="13045"/>
                  </a:cubicBezTo>
                  <a:cubicBezTo>
                    <a:pt x="2233" y="13021"/>
                    <a:pt x="2248" y="12997"/>
                    <a:pt x="2234" y="12997"/>
                  </a:cubicBezTo>
                  <a:cubicBezTo>
                    <a:pt x="2233" y="12997"/>
                    <a:pt x="2232" y="12997"/>
                    <a:pt x="2231" y="12998"/>
                  </a:cubicBezTo>
                  <a:cubicBezTo>
                    <a:pt x="2228" y="12979"/>
                    <a:pt x="2235" y="12963"/>
                    <a:pt x="2244" y="12947"/>
                  </a:cubicBezTo>
                  <a:cubicBezTo>
                    <a:pt x="2263" y="12922"/>
                    <a:pt x="2238" y="12904"/>
                    <a:pt x="2216" y="12882"/>
                  </a:cubicBezTo>
                  <a:cubicBezTo>
                    <a:pt x="2176" y="12832"/>
                    <a:pt x="2166" y="12808"/>
                    <a:pt x="2185" y="12808"/>
                  </a:cubicBezTo>
                  <a:cubicBezTo>
                    <a:pt x="2190" y="12808"/>
                    <a:pt x="2197" y="12809"/>
                    <a:pt x="2206" y="12813"/>
                  </a:cubicBezTo>
                  <a:cubicBezTo>
                    <a:pt x="2210" y="12814"/>
                    <a:pt x="2213" y="12815"/>
                    <a:pt x="2215" y="12815"/>
                  </a:cubicBezTo>
                  <a:cubicBezTo>
                    <a:pt x="2244" y="12815"/>
                    <a:pt x="2209" y="12717"/>
                    <a:pt x="2169" y="12700"/>
                  </a:cubicBezTo>
                  <a:cubicBezTo>
                    <a:pt x="2125" y="12684"/>
                    <a:pt x="2125" y="12684"/>
                    <a:pt x="2147" y="12681"/>
                  </a:cubicBezTo>
                  <a:cubicBezTo>
                    <a:pt x="2166" y="12678"/>
                    <a:pt x="2162" y="12656"/>
                    <a:pt x="2162" y="12656"/>
                  </a:cubicBezTo>
                  <a:cubicBezTo>
                    <a:pt x="2159" y="12631"/>
                    <a:pt x="2156" y="12609"/>
                    <a:pt x="2178" y="12606"/>
                  </a:cubicBezTo>
                  <a:cubicBezTo>
                    <a:pt x="2172" y="12581"/>
                    <a:pt x="2162" y="12559"/>
                    <a:pt x="2147" y="12540"/>
                  </a:cubicBezTo>
                  <a:cubicBezTo>
                    <a:pt x="2106" y="12502"/>
                    <a:pt x="2106" y="12437"/>
                    <a:pt x="2150" y="12399"/>
                  </a:cubicBezTo>
                  <a:lnTo>
                    <a:pt x="2125" y="12355"/>
                  </a:lnTo>
                  <a:cubicBezTo>
                    <a:pt x="2078" y="12339"/>
                    <a:pt x="2056" y="12318"/>
                    <a:pt x="2097" y="12311"/>
                  </a:cubicBezTo>
                  <a:lnTo>
                    <a:pt x="2119" y="12311"/>
                  </a:lnTo>
                  <a:cubicBezTo>
                    <a:pt x="2072" y="12292"/>
                    <a:pt x="2081" y="12198"/>
                    <a:pt x="2122" y="12192"/>
                  </a:cubicBezTo>
                  <a:cubicBezTo>
                    <a:pt x="2144" y="12189"/>
                    <a:pt x="2144" y="12189"/>
                    <a:pt x="2141" y="12167"/>
                  </a:cubicBezTo>
                  <a:lnTo>
                    <a:pt x="2141" y="12167"/>
                  </a:lnTo>
                  <a:lnTo>
                    <a:pt x="2119" y="12170"/>
                  </a:lnTo>
                  <a:cubicBezTo>
                    <a:pt x="2113" y="12171"/>
                    <a:pt x="2108" y="12172"/>
                    <a:pt x="2103" y="12172"/>
                  </a:cubicBezTo>
                  <a:cubicBezTo>
                    <a:pt x="2089" y="12172"/>
                    <a:pt x="2077" y="12167"/>
                    <a:pt x="2075" y="12151"/>
                  </a:cubicBezTo>
                  <a:cubicBezTo>
                    <a:pt x="2072" y="12130"/>
                    <a:pt x="2068" y="12104"/>
                    <a:pt x="2090" y="12104"/>
                  </a:cubicBezTo>
                  <a:cubicBezTo>
                    <a:pt x="2105" y="12078"/>
                    <a:pt x="2123" y="12054"/>
                    <a:pt x="2106" y="12054"/>
                  </a:cubicBezTo>
                  <a:cubicBezTo>
                    <a:pt x="2105" y="12054"/>
                    <a:pt x="2104" y="12054"/>
                    <a:pt x="2103" y="12054"/>
                  </a:cubicBezTo>
                  <a:cubicBezTo>
                    <a:pt x="2103" y="12035"/>
                    <a:pt x="2109" y="12020"/>
                    <a:pt x="2119" y="12004"/>
                  </a:cubicBezTo>
                  <a:cubicBezTo>
                    <a:pt x="2115" y="11982"/>
                    <a:pt x="2112" y="11960"/>
                    <a:pt x="2106" y="11913"/>
                  </a:cubicBezTo>
                  <a:cubicBezTo>
                    <a:pt x="2084" y="11894"/>
                    <a:pt x="2078" y="11847"/>
                    <a:pt x="2097" y="11844"/>
                  </a:cubicBezTo>
                  <a:cubicBezTo>
                    <a:pt x="2094" y="11819"/>
                    <a:pt x="2084" y="11797"/>
                    <a:pt x="2068" y="11779"/>
                  </a:cubicBezTo>
                  <a:cubicBezTo>
                    <a:pt x="2062" y="11732"/>
                    <a:pt x="2059" y="11710"/>
                    <a:pt x="2078" y="11706"/>
                  </a:cubicBezTo>
                  <a:cubicBezTo>
                    <a:pt x="2100" y="11703"/>
                    <a:pt x="2100" y="11703"/>
                    <a:pt x="2075" y="11685"/>
                  </a:cubicBezTo>
                  <a:cubicBezTo>
                    <a:pt x="2074" y="11685"/>
                    <a:pt x="2073" y="11685"/>
                    <a:pt x="2072" y="11685"/>
                  </a:cubicBezTo>
                  <a:cubicBezTo>
                    <a:pt x="2056" y="11685"/>
                    <a:pt x="2053" y="11661"/>
                    <a:pt x="2050" y="11641"/>
                  </a:cubicBezTo>
                  <a:cubicBezTo>
                    <a:pt x="2047" y="11619"/>
                    <a:pt x="2043" y="11594"/>
                    <a:pt x="2043" y="11594"/>
                  </a:cubicBezTo>
                  <a:cubicBezTo>
                    <a:pt x="2037" y="11594"/>
                    <a:pt x="2033" y="11595"/>
                    <a:pt x="2030" y="11595"/>
                  </a:cubicBezTo>
                  <a:cubicBezTo>
                    <a:pt x="2021" y="11595"/>
                    <a:pt x="2021" y="11591"/>
                    <a:pt x="2018" y="11575"/>
                  </a:cubicBezTo>
                  <a:cubicBezTo>
                    <a:pt x="2015" y="11550"/>
                    <a:pt x="2028" y="11481"/>
                    <a:pt x="2025" y="11456"/>
                  </a:cubicBezTo>
                  <a:cubicBezTo>
                    <a:pt x="2019" y="11413"/>
                    <a:pt x="2017" y="11397"/>
                    <a:pt x="2011" y="11397"/>
                  </a:cubicBezTo>
                  <a:cubicBezTo>
                    <a:pt x="2008" y="11397"/>
                    <a:pt x="2003" y="11402"/>
                    <a:pt x="1996" y="11412"/>
                  </a:cubicBezTo>
                  <a:cubicBezTo>
                    <a:pt x="1998" y="11423"/>
                    <a:pt x="1995" y="11430"/>
                    <a:pt x="1992" y="11430"/>
                  </a:cubicBezTo>
                  <a:cubicBezTo>
                    <a:pt x="1989" y="11430"/>
                    <a:pt x="1986" y="11418"/>
                    <a:pt x="1993" y="11390"/>
                  </a:cubicBezTo>
                  <a:cubicBezTo>
                    <a:pt x="1996" y="11337"/>
                    <a:pt x="1996" y="11280"/>
                    <a:pt x="1993" y="11227"/>
                  </a:cubicBezTo>
                  <a:cubicBezTo>
                    <a:pt x="1983" y="11147"/>
                    <a:pt x="1981" y="11135"/>
                    <a:pt x="1969" y="11135"/>
                  </a:cubicBezTo>
                  <a:cubicBezTo>
                    <a:pt x="1967" y="11135"/>
                    <a:pt x="1965" y="11136"/>
                    <a:pt x="1962" y="11136"/>
                  </a:cubicBezTo>
                  <a:cubicBezTo>
                    <a:pt x="1949" y="11145"/>
                    <a:pt x="1939" y="11149"/>
                    <a:pt x="1934" y="11149"/>
                  </a:cubicBezTo>
                  <a:cubicBezTo>
                    <a:pt x="1924" y="11149"/>
                    <a:pt x="1931" y="11133"/>
                    <a:pt x="1959" y="11114"/>
                  </a:cubicBezTo>
                  <a:cubicBezTo>
                    <a:pt x="1991" y="11067"/>
                    <a:pt x="1990" y="11042"/>
                    <a:pt x="1972" y="11042"/>
                  </a:cubicBezTo>
                  <a:cubicBezTo>
                    <a:pt x="1971" y="11042"/>
                    <a:pt x="1969" y="11042"/>
                    <a:pt x="1968" y="11042"/>
                  </a:cubicBezTo>
                  <a:cubicBezTo>
                    <a:pt x="1946" y="11023"/>
                    <a:pt x="1946" y="11023"/>
                    <a:pt x="1943" y="10998"/>
                  </a:cubicBezTo>
                  <a:cubicBezTo>
                    <a:pt x="1962" y="10995"/>
                    <a:pt x="1959" y="10973"/>
                    <a:pt x="1934" y="10929"/>
                  </a:cubicBezTo>
                  <a:cubicBezTo>
                    <a:pt x="1931" y="10907"/>
                    <a:pt x="1931" y="10907"/>
                    <a:pt x="1949" y="10904"/>
                  </a:cubicBezTo>
                  <a:lnTo>
                    <a:pt x="1943" y="10857"/>
                  </a:lnTo>
                  <a:cubicBezTo>
                    <a:pt x="1896" y="10820"/>
                    <a:pt x="1899" y="10679"/>
                    <a:pt x="1918" y="10650"/>
                  </a:cubicBezTo>
                  <a:cubicBezTo>
                    <a:pt x="1915" y="10635"/>
                    <a:pt x="1906" y="10619"/>
                    <a:pt x="1890" y="10610"/>
                  </a:cubicBezTo>
                  <a:cubicBezTo>
                    <a:pt x="1846" y="10591"/>
                    <a:pt x="1843" y="10569"/>
                    <a:pt x="1884" y="10563"/>
                  </a:cubicBezTo>
                  <a:cubicBezTo>
                    <a:pt x="1924" y="10556"/>
                    <a:pt x="1924" y="10556"/>
                    <a:pt x="1880" y="10541"/>
                  </a:cubicBezTo>
                  <a:cubicBezTo>
                    <a:pt x="1860" y="10520"/>
                    <a:pt x="1845" y="10420"/>
                    <a:pt x="1878" y="10420"/>
                  </a:cubicBezTo>
                  <a:cubicBezTo>
                    <a:pt x="1881" y="10420"/>
                    <a:pt x="1883" y="10420"/>
                    <a:pt x="1887" y="10422"/>
                  </a:cubicBezTo>
                  <a:lnTo>
                    <a:pt x="1927" y="10415"/>
                  </a:lnTo>
                  <a:cubicBezTo>
                    <a:pt x="1915" y="10406"/>
                    <a:pt x="1906" y="10390"/>
                    <a:pt x="1902" y="10375"/>
                  </a:cubicBezTo>
                  <a:cubicBezTo>
                    <a:pt x="1880" y="10375"/>
                    <a:pt x="1877" y="10353"/>
                    <a:pt x="1868" y="10284"/>
                  </a:cubicBezTo>
                  <a:cubicBezTo>
                    <a:pt x="1862" y="10237"/>
                    <a:pt x="1830" y="10149"/>
                    <a:pt x="1824" y="10102"/>
                  </a:cubicBezTo>
                  <a:cubicBezTo>
                    <a:pt x="1818" y="10058"/>
                    <a:pt x="1808" y="9989"/>
                    <a:pt x="1824" y="9961"/>
                  </a:cubicBezTo>
                  <a:cubicBezTo>
                    <a:pt x="1821" y="9930"/>
                    <a:pt x="1811" y="9898"/>
                    <a:pt x="1793" y="9873"/>
                  </a:cubicBezTo>
                  <a:cubicBezTo>
                    <a:pt x="1768" y="9851"/>
                    <a:pt x="1761" y="9807"/>
                    <a:pt x="1783" y="9804"/>
                  </a:cubicBezTo>
                  <a:lnTo>
                    <a:pt x="1780" y="9779"/>
                  </a:lnTo>
                  <a:cubicBezTo>
                    <a:pt x="1764" y="9760"/>
                    <a:pt x="1755" y="9738"/>
                    <a:pt x="1749" y="9713"/>
                  </a:cubicBezTo>
                  <a:cubicBezTo>
                    <a:pt x="1774" y="9713"/>
                    <a:pt x="1786" y="9682"/>
                    <a:pt x="1764" y="9666"/>
                  </a:cubicBezTo>
                  <a:lnTo>
                    <a:pt x="1764" y="9666"/>
                  </a:lnTo>
                  <a:cubicBezTo>
                    <a:pt x="1763" y="9667"/>
                    <a:pt x="1762" y="9667"/>
                    <a:pt x="1761" y="9667"/>
                  </a:cubicBezTo>
                  <a:cubicBezTo>
                    <a:pt x="1742" y="9667"/>
                    <a:pt x="1739" y="9642"/>
                    <a:pt x="1733" y="9601"/>
                  </a:cubicBezTo>
                  <a:cubicBezTo>
                    <a:pt x="1749" y="9550"/>
                    <a:pt x="1649" y="8795"/>
                    <a:pt x="1627" y="8795"/>
                  </a:cubicBezTo>
                  <a:cubicBezTo>
                    <a:pt x="1627" y="8795"/>
                    <a:pt x="1627" y="8795"/>
                    <a:pt x="1627" y="8795"/>
                  </a:cubicBezTo>
                  <a:lnTo>
                    <a:pt x="1617" y="8726"/>
                  </a:lnTo>
                  <a:cubicBezTo>
                    <a:pt x="1614" y="8701"/>
                    <a:pt x="1608" y="8657"/>
                    <a:pt x="1608" y="8657"/>
                  </a:cubicBezTo>
                  <a:cubicBezTo>
                    <a:pt x="1652" y="8651"/>
                    <a:pt x="1614" y="8538"/>
                    <a:pt x="1583" y="8472"/>
                  </a:cubicBezTo>
                  <a:cubicBezTo>
                    <a:pt x="1567" y="8457"/>
                    <a:pt x="1555" y="8432"/>
                    <a:pt x="1555" y="8407"/>
                  </a:cubicBezTo>
                  <a:cubicBezTo>
                    <a:pt x="1595" y="8400"/>
                    <a:pt x="1586" y="8331"/>
                    <a:pt x="1561" y="8287"/>
                  </a:cubicBezTo>
                  <a:cubicBezTo>
                    <a:pt x="1514" y="8272"/>
                    <a:pt x="1511" y="8247"/>
                    <a:pt x="1555" y="8244"/>
                  </a:cubicBezTo>
                  <a:cubicBezTo>
                    <a:pt x="1595" y="8237"/>
                    <a:pt x="1589" y="8190"/>
                    <a:pt x="1520" y="8153"/>
                  </a:cubicBezTo>
                  <a:cubicBezTo>
                    <a:pt x="1498" y="8134"/>
                    <a:pt x="1498" y="8134"/>
                    <a:pt x="1514" y="8106"/>
                  </a:cubicBezTo>
                  <a:cubicBezTo>
                    <a:pt x="1549" y="8079"/>
                    <a:pt x="1548" y="8058"/>
                    <a:pt x="1533" y="8058"/>
                  </a:cubicBezTo>
                  <a:cubicBezTo>
                    <a:pt x="1532" y="8058"/>
                    <a:pt x="1531" y="8058"/>
                    <a:pt x="1529" y="8059"/>
                  </a:cubicBezTo>
                  <a:cubicBezTo>
                    <a:pt x="1486" y="8040"/>
                    <a:pt x="1482" y="8018"/>
                    <a:pt x="1520" y="7990"/>
                  </a:cubicBezTo>
                  <a:cubicBezTo>
                    <a:pt x="1555" y="7936"/>
                    <a:pt x="1555" y="7936"/>
                    <a:pt x="1511" y="7921"/>
                  </a:cubicBezTo>
                  <a:cubicBezTo>
                    <a:pt x="1467" y="7902"/>
                    <a:pt x="1454" y="7811"/>
                    <a:pt x="1492" y="7783"/>
                  </a:cubicBezTo>
                  <a:cubicBezTo>
                    <a:pt x="1489" y="7762"/>
                    <a:pt x="1506" y="7736"/>
                    <a:pt x="1489" y="7736"/>
                  </a:cubicBezTo>
                  <a:cubicBezTo>
                    <a:pt x="1488" y="7736"/>
                    <a:pt x="1487" y="7736"/>
                    <a:pt x="1486" y="7736"/>
                  </a:cubicBezTo>
                  <a:lnTo>
                    <a:pt x="1504" y="7711"/>
                  </a:lnTo>
                  <a:lnTo>
                    <a:pt x="1498" y="7664"/>
                  </a:lnTo>
                  <a:lnTo>
                    <a:pt x="1476" y="7667"/>
                  </a:lnTo>
                  <a:cubicBezTo>
                    <a:pt x="1473" y="7645"/>
                    <a:pt x="1476" y="7504"/>
                    <a:pt x="1454" y="7344"/>
                  </a:cubicBezTo>
                  <a:cubicBezTo>
                    <a:pt x="1425" y="7129"/>
                    <a:pt x="1416" y="7062"/>
                    <a:pt x="1404" y="7062"/>
                  </a:cubicBezTo>
                  <a:cubicBezTo>
                    <a:pt x="1402" y="7062"/>
                    <a:pt x="1400" y="7065"/>
                    <a:pt x="1398" y="7068"/>
                  </a:cubicBezTo>
                  <a:cubicBezTo>
                    <a:pt x="1389" y="7075"/>
                    <a:pt x="1382" y="7078"/>
                    <a:pt x="1377" y="7078"/>
                  </a:cubicBezTo>
                  <a:cubicBezTo>
                    <a:pt x="1360" y="7078"/>
                    <a:pt x="1362" y="7046"/>
                    <a:pt x="1392" y="7025"/>
                  </a:cubicBezTo>
                  <a:cubicBezTo>
                    <a:pt x="1395" y="6984"/>
                    <a:pt x="1398" y="6946"/>
                    <a:pt x="1395" y="6905"/>
                  </a:cubicBezTo>
                  <a:cubicBezTo>
                    <a:pt x="1392" y="6858"/>
                    <a:pt x="1385" y="6815"/>
                    <a:pt x="1404" y="6811"/>
                  </a:cubicBezTo>
                  <a:lnTo>
                    <a:pt x="1401" y="6790"/>
                  </a:lnTo>
                  <a:cubicBezTo>
                    <a:pt x="1354" y="6749"/>
                    <a:pt x="1335" y="6611"/>
                    <a:pt x="1348" y="6539"/>
                  </a:cubicBezTo>
                  <a:cubicBezTo>
                    <a:pt x="1345" y="6498"/>
                    <a:pt x="1332" y="6460"/>
                    <a:pt x="1310" y="6426"/>
                  </a:cubicBezTo>
                  <a:cubicBezTo>
                    <a:pt x="1285" y="6382"/>
                    <a:pt x="1285" y="6382"/>
                    <a:pt x="1301" y="6357"/>
                  </a:cubicBezTo>
                  <a:cubicBezTo>
                    <a:pt x="1322" y="6354"/>
                    <a:pt x="1326" y="6219"/>
                    <a:pt x="1288" y="6219"/>
                  </a:cubicBezTo>
                  <a:cubicBezTo>
                    <a:pt x="1287" y="6219"/>
                    <a:pt x="1286" y="6219"/>
                    <a:pt x="1285" y="6219"/>
                  </a:cubicBezTo>
                  <a:lnTo>
                    <a:pt x="1301" y="6194"/>
                  </a:lnTo>
                  <a:cubicBezTo>
                    <a:pt x="1315" y="6174"/>
                    <a:pt x="1301" y="6149"/>
                    <a:pt x="1282" y="6149"/>
                  </a:cubicBezTo>
                  <a:cubicBezTo>
                    <a:pt x="1280" y="6149"/>
                    <a:pt x="1278" y="6150"/>
                    <a:pt x="1276" y="6150"/>
                  </a:cubicBezTo>
                  <a:cubicBezTo>
                    <a:pt x="1271" y="6151"/>
                    <a:pt x="1267" y="6151"/>
                    <a:pt x="1263" y="6151"/>
                  </a:cubicBezTo>
                  <a:cubicBezTo>
                    <a:pt x="1232" y="6151"/>
                    <a:pt x="1235" y="6128"/>
                    <a:pt x="1288" y="6100"/>
                  </a:cubicBezTo>
                  <a:cubicBezTo>
                    <a:pt x="1326" y="6094"/>
                    <a:pt x="1326" y="6075"/>
                    <a:pt x="1310" y="6075"/>
                  </a:cubicBezTo>
                  <a:cubicBezTo>
                    <a:pt x="1309" y="6075"/>
                    <a:pt x="1308" y="6075"/>
                    <a:pt x="1307" y="6075"/>
                  </a:cubicBezTo>
                  <a:cubicBezTo>
                    <a:pt x="1282" y="6056"/>
                    <a:pt x="1260" y="6034"/>
                    <a:pt x="1276" y="6009"/>
                  </a:cubicBezTo>
                  <a:cubicBezTo>
                    <a:pt x="1273" y="5990"/>
                    <a:pt x="1270" y="5967"/>
                    <a:pt x="1240" y="5967"/>
                  </a:cubicBezTo>
                  <a:cubicBezTo>
                    <a:pt x="1237" y="5967"/>
                    <a:pt x="1233" y="5968"/>
                    <a:pt x="1229" y="5968"/>
                  </a:cubicBezTo>
                  <a:cubicBezTo>
                    <a:pt x="1228" y="5969"/>
                    <a:pt x="1226" y="5969"/>
                    <a:pt x="1226" y="5969"/>
                  </a:cubicBezTo>
                  <a:cubicBezTo>
                    <a:pt x="1209" y="5969"/>
                    <a:pt x="1206" y="5945"/>
                    <a:pt x="1204" y="5925"/>
                  </a:cubicBezTo>
                  <a:cubicBezTo>
                    <a:pt x="1209" y="5924"/>
                    <a:pt x="1212" y="5923"/>
                    <a:pt x="1216" y="5923"/>
                  </a:cubicBezTo>
                  <a:cubicBezTo>
                    <a:pt x="1224" y="5923"/>
                    <a:pt x="1229" y="5927"/>
                    <a:pt x="1247" y="5943"/>
                  </a:cubicBezTo>
                  <a:cubicBezTo>
                    <a:pt x="1248" y="5949"/>
                    <a:pt x="1249" y="5952"/>
                    <a:pt x="1249" y="5952"/>
                  </a:cubicBezTo>
                  <a:cubicBezTo>
                    <a:pt x="1249" y="5952"/>
                    <a:pt x="1246" y="5931"/>
                    <a:pt x="1241" y="5896"/>
                  </a:cubicBezTo>
                  <a:cubicBezTo>
                    <a:pt x="1238" y="5874"/>
                    <a:pt x="1251" y="5824"/>
                    <a:pt x="1272" y="5821"/>
                  </a:cubicBezTo>
                  <a:cubicBezTo>
                    <a:pt x="1285" y="5804"/>
                    <a:pt x="1288" y="5789"/>
                    <a:pt x="1276" y="5789"/>
                  </a:cubicBezTo>
                  <a:cubicBezTo>
                    <a:pt x="1270" y="5789"/>
                    <a:pt x="1261" y="5793"/>
                    <a:pt x="1247" y="5802"/>
                  </a:cubicBezTo>
                  <a:cubicBezTo>
                    <a:pt x="1237" y="5804"/>
                    <a:pt x="1229" y="5805"/>
                    <a:pt x="1223" y="5805"/>
                  </a:cubicBezTo>
                  <a:cubicBezTo>
                    <a:pt x="1206" y="5805"/>
                    <a:pt x="1205" y="5796"/>
                    <a:pt x="1200" y="5762"/>
                  </a:cubicBezTo>
                  <a:cubicBezTo>
                    <a:pt x="1197" y="5740"/>
                    <a:pt x="1194" y="5715"/>
                    <a:pt x="1216" y="5711"/>
                  </a:cubicBezTo>
                  <a:cubicBezTo>
                    <a:pt x="1238" y="5708"/>
                    <a:pt x="1238" y="5708"/>
                    <a:pt x="1232" y="5664"/>
                  </a:cubicBezTo>
                  <a:cubicBezTo>
                    <a:pt x="1213" y="5599"/>
                    <a:pt x="1169" y="5542"/>
                    <a:pt x="1106" y="5517"/>
                  </a:cubicBezTo>
                  <a:cubicBezTo>
                    <a:pt x="1094" y="5519"/>
                    <a:pt x="1085" y="5520"/>
                    <a:pt x="1080" y="5520"/>
                  </a:cubicBezTo>
                  <a:cubicBezTo>
                    <a:pt x="1069" y="5520"/>
                    <a:pt x="1077" y="5514"/>
                    <a:pt x="1103" y="5492"/>
                  </a:cubicBezTo>
                  <a:cubicBezTo>
                    <a:pt x="1122" y="5492"/>
                    <a:pt x="1119" y="5467"/>
                    <a:pt x="1116" y="5445"/>
                  </a:cubicBezTo>
                  <a:lnTo>
                    <a:pt x="1116" y="5445"/>
                  </a:lnTo>
                  <a:cubicBezTo>
                    <a:pt x="1115" y="5445"/>
                    <a:pt x="1114" y="5445"/>
                    <a:pt x="1113" y="5445"/>
                  </a:cubicBezTo>
                  <a:cubicBezTo>
                    <a:pt x="1103" y="5445"/>
                    <a:pt x="1107" y="5436"/>
                    <a:pt x="1111" y="5436"/>
                  </a:cubicBezTo>
                  <a:cubicBezTo>
                    <a:pt x="1113" y="5436"/>
                    <a:pt x="1115" y="5438"/>
                    <a:pt x="1116" y="5445"/>
                  </a:cubicBezTo>
                  <a:cubicBezTo>
                    <a:pt x="1117" y="5445"/>
                    <a:pt x="1119" y="5445"/>
                    <a:pt x="1120" y="5445"/>
                  </a:cubicBezTo>
                  <a:cubicBezTo>
                    <a:pt x="1138" y="5445"/>
                    <a:pt x="1141" y="5466"/>
                    <a:pt x="1144" y="5489"/>
                  </a:cubicBezTo>
                  <a:lnTo>
                    <a:pt x="1166" y="5486"/>
                  </a:lnTo>
                  <a:cubicBezTo>
                    <a:pt x="1204" y="5458"/>
                    <a:pt x="1200" y="5433"/>
                    <a:pt x="1157" y="5417"/>
                  </a:cubicBezTo>
                  <a:cubicBezTo>
                    <a:pt x="1131" y="5395"/>
                    <a:pt x="1131" y="5395"/>
                    <a:pt x="1150" y="5370"/>
                  </a:cubicBezTo>
                  <a:cubicBezTo>
                    <a:pt x="1165" y="5346"/>
                    <a:pt x="1183" y="5323"/>
                    <a:pt x="1166" y="5323"/>
                  </a:cubicBezTo>
                  <a:cubicBezTo>
                    <a:pt x="1165" y="5323"/>
                    <a:pt x="1164" y="5323"/>
                    <a:pt x="1163" y="5323"/>
                  </a:cubicBezTo>
                  <a:cubicBezTo>
                    <a:pt x="1160" y="5298"/>
                    <a:pt x="1163" y="5273"/>
                    <a:pt x="1175" y="5251"/>
                  </a:cubicBezTo>
                  <a:cubicBezTo>
                    <a:pt x="1169" y="5207"/>
                    <a:pt x="1166" y="5185"/>
                    <a:pt x="1148" y="5185"/>
                  </a:cubicBezTo>
                  <a:cubicBezTo>
                    <a:pt x="1147" y="5185"/>
                    <a:pt x="1145" y="5185"/>
                    <a:pt x="1144" y="5185"/>
                  </a:cubicBezTo>
                  <a:cubicBezTo>
                    <a:pt x="1125" y="5185"/>
                    <a:pt x="1122" y="5163"/>
                    <a:pt x="1119" y="5141"/>
                  </a:cubicBezTo>
                  <a:cubicBezTo>
                    <a:pt x="1116" y="5120"/>
                    <a:pt x="1113" y="5097"/>
                    <a:pt x="1094" y="5097"/>
                  </a:cubicBezTo>
                  <a:cubicBezTo>
                    <a:pt x="1093" y="5097"/>
                    <a:pt x="1092" y="5097"/>
                    <a:pt x="1091" y="5097"/>
                  </a:cubicBezTo>
                  <a:cubicBezTo>
                    <a:pt x="1090" y="5097"/>
                    <a:pt x="1088" y="5098"/>
                    <a:pt x="1087" y="5098"/>
                  </a:cubicBezTo>
                  <a:cubicBezTo>
                    <a:pt x="1069" y="5098"/>
                    <a:pt x="1046" y="5076"/>
                    <a:pt x="1041" y="5035"/>
                  </a:cubicBezTo>
                  <a:cubicBezTo>
                    <a:pt x="1016" y="4991"/>
                    <a:pt x="1016" y="4991"/>
                    <a:pt x="1053" y="4963"/>
                  </a:cubicBezTo>
                  <a:cubicBezTo>
                    <a:pt x="1072" y="4959"/>
                    <a:pt x="1069" y="4937"/>
                    <a:pt x="1066" y="4912"/>
                  </a:cubicBezTo>
                  <a:cubicBezTo>
                    <a:pt x="1066" y="4897"/>
                    <a:pt x="1072" y="4878"/>
                    <a:pt x="1081" y="4865"/>
                  </a:cubicBezTo>
                  <a:cubicBezTo>
                    <a:pt x="1095" y="4847"/>
                    <a:pt x="1087" y="4842"/>
                    <a:pt x="1074" y="4842"/>
                  </a:cubicBezTo>
                  <a:cubicBezTo>
                    <a:pt x="1069" y="4842"/>
                    <a:pt x="1064" y="4843"/>
                    <a:pt x="1059" y="4843"/>
                  </a:cubicBezTo>
                  <a:lnTo>
                    <a:pt x="1016" y="4850"/>
                  </a:lnTo>
                  <a:cubicBezTo>
                    <a:pt x="1012" y="4828"/>
                    <a:pt x="1053" y="4800"/>
                    <a:pt x="1072" y="4796"/>
                  </a:cubicBezTo>
                  <a:cubicBezTo>
                    <a:pt x="1100" y="4775"/>
                    <a:pt x="1107" y="4770"/>
                    <a:pt x="1092" y="4770"/>
                  </a:cubicBezTo>
                  <a:cubicBezTo>
                    <a:pt x="1087" y="4770"/>
                    <a:pt x="1079" y="4771"/>
                    <a:pt x="1069" y="4771"/>
                  </a:cubicBezTo>
                  <a:cubicBezTo>
                    <a:pt x="1067" y="4772"/>
                    <a:pt x="1066" y="4772"/>
                    <a:pt x="1065" y="4772"/>
                  </a:cubicBezTo>
                  <a:cubicBezTo>
                    <a:pt x="1047" y="4772"/>
                    <a:pt x="1026" y="4752"/>
                    <a:pt x="1041" y="4706"/>
                  </a:cubicBezTo>
                  <a:cubicBezTo>
                    <a:pt x="1034" y="4662"/>
                    <a:pt x="1028" y="4615"/>
                    <a:pt x="1047" y="4612"/>
                  </a:cubicBezTo>
                  <a:cubicBezTo>
                    <a:pt x="1059" y="4596"/>
                    <a:pt x="1056" y="4577"/>
                    <a:pt x="1041" y="4565"/>
                  </a:cubicBezTo>
                  <a:cubicBezTo>
                    <a:pt x="1019" y="4546"/>
                    <a:pt x="1016" y="4524"/>
                    <a:pt x="1025" y="4452"/>
                  </a:cubicBezTo>
                  <a:cubicBezTo>
                    <a:pt x="1048" y="4352"/>
                    <a:pt x="1052" y="4334"/>
                    <a:pt x="1031" y="4334"/>
                  </a:cubicBezTo>
                  <a:cubicBezTo>
                    <a:pt x="1026" y="4334"/>
                    <a:pt x="1020" y="4335"/>
                    <a:pt x="1012" y="4336"/>
                  </a:cubicBezTo>
                  <a:cubicBezTo>
                    <a:pt x="1005" y="4337"/>
                    <a:pt x="998" y="4338"/>
                    <a:pt x="994" y="4338"/>
                  </a:cubicBezTo>
                  <a:cubicBezTo>
                    <a:pt x="983" y="4338"/>
                    <a:pt x="981" y="4333"/>
                    <a:pt x="1009" y="4314"/>
                  </a:cubicBezTo>
                  <a:cubicBezTo>
                    <a:pt x="1025" y="4286"/>
                    <a:pt x="1003" y="4267"/>
                    <a:pt x="975" y="4223"/>
                  </a:cubicBezTo>
                  <a:cubicBezTo>
                    <a:pt x="958" y="4212"/>
                    <a:pt x="938" y="4207"/>
                    <a:pt x="918" y="4207"/>
                  </a:cubicBezTo>
                  <a:cubicBezTo>
                    <a:pt x="908" y="4207"/>
                    <a:pt x="899" y="4208"/>
                    <a:pt x="890" y="4210"/>
                  </a:cubicBezTo>
                  <a:cubicBezTo>
                    <a:pt x="879" y="4212"/>
                    <a:pt x="870" y="4213"/>
                    <a:pt x="864" y="4213"/>
                  </a:cubicBezTo>
                  <a:cubicBezTo>
                    <a:pt x="847" y="4213"/>
                    <a:pt x="850" y="4204"/>
                    <a:pt x="862" y="4167"/>
                  </a:cubicBezTo>
                  <a:cubicBezTo>
                    <a:pt x="859" y="4145"/>
                    <a:pt x="874" y="4123"/>
                    <a:pt x="896" y="4116"/>
                  </a:cubicBezTo>
                  <a:cubicBezTo>
                    <a:pt x="898" y="4116"/>
                    <a:pt x="899" y="4116"/>
                    <a:pt x="900" y="4116"/>
                  </a:cubicBezTo>
                  <a:cubicBezTo>
                    <a:pt x="919" y="4116"/>
                    <a:pt x="921" y="4138"/>
                    <a:pt x="921" y="4138"/>
                  </a:cubicBezTo>
                  <a:lnTo>
                    <a:pt x="925" y="4160"/>
                  </a:lnTo>
                  <a:cubicBezTo>
                    <a:pt x="947" y="4157"/>
                    <a:pt x="965" y="4154"/>
                    <a:pt x="959" y="4107"/>
                  </a:cubicBezTo>
                  <a:cubicBezTo>
                    <a:pt x="977" y="4084"/>
                    <a:pt x="975" y="4063"/>
                    <a:pt x="957" y="4063"/>
                  </a:cubicBezTo>
                  <a:cubicBezTo>
                    <a:pt x="956" y="4063"/>
                    <a:pt x="954" y="4063"/>
                    <a:pt x="953" y="4063"/>
                  </a:cubicBezTo>
                  <a:cubicBezTo>
                    <a:pt x="972" y="4038"/>
                    <a:pt x="965" y="3991"/>
                    <a:pt x="959" y="3944"/>
                  </a:cubicBezTo>
                  <a:cubicBezTo>
                    <a:pt x="953" y="3900"/>
                    <a:pt x="943" y="3831"/>
                    <a:pt x="962" y="3803"/>
                  </a:cubicBezTo>
                  <a:cubicBezTo>
                    <a:pt x="956" y="3762"/>
                    <a:pt x="953" y="3737"/>
                    <a:pt x="934" y="3737"/>
                  </a:cubicBezTo>
                  <a:cubicBezTo>
                    <a:pt x="933" y="3737"/>
                    <a:pt x="932" y="3737"/>
                    <a:pt x="931" y="3737"/>
                  </a:cubicBezTo>
                  <a:cubicBezTo>
                    <a:pt x="926" y="3738"/>
                    <a:pt x="921" y="3738"/>
                    <a:pt x="917" y="3738"/>
                  </a:cubicBezTo>
                  <a:cubicBezTo>
                    <a:pt x="890" y="3738"/>
                    <a:pt x="890" y="3721"/>
                    <a:pt x="909" y="3718"/>
                  </a:cubicBezTo>
                  <a:cubicBezTo>
                    <a:pt x="947" y="3690"/>
                    <a:pt x="928" y="3386"/>
                    <a:pt x="881" y="3371"/>
                  </a:cubicBezTo>
                  <a:cubicBezTo>
                    <a:pt x="881" y="3371"/>
                    <a:pt x="878" y="3345"/>
                    <a:pt x="874" y="3324"/>
                  </a:cubicBezTo>
                  <a:cubicBezTo>
                    <a:pt x="890" y="3277"/>
                    <a:pt x="871" y="3139"/>
                    <a:pt x="849" y="3117"/>
                  </a:cubicBezTo>
                  <a:lnTo>
                    <a:pt x="840" y="3048"/>
                  </a:lnTo>
                  <a:cubicBezTo>
                    <a:pt x="853" y="2998"/>
                    <a:pt x="849" y="2976"/>
                    <a:pt x="827" y="2957"/>
                  </a:cubicBezTo>
                  <a:cubicBezTo>
                    <a:pt x="802" y="2935"/>
                    <a:pt x="784" y="2938"/>
                    <a:pt x="802" y="2935"/>
                  </a:cubicBezTo>
                  <a:cubicBezTo>
                    <a:pt x="824" y="2932"/>
                    <a:pt x="818" y="2888"/>
                    <a:pt x="806" y="2794"/>
                  </a:cubicBezTo>
                  <a:cubicBezTo>
                    <a:pt x="797" y="2734"/>
                    <a:pt x="794" y="2714"/>
                    <a:pt x="788" y="2714"/>
                  </a:cubicBezTo>
                  <a:cubicBezTo>
                    <a:pt x="785" y="2714"/>
                    <a:pt x="781" y="2719"/>
                    <a:pt x="774" y="2728"/>
                  </a:cubicBezTo>
                  <a:cubicBezTo>
                    <a:pt x="743" y="2640"/>
                    <a:pt x="765" y="2637"/>
                    <a:pt x="784" y="2634"/>
                  </a:cubicBezTo>
                  <a:cubicBezTo>
                    <a:pt x="791" y="2637"/>
                    <a:pt x="797" y="2638"/>
                    <a:pt x="801" y="2638"/>
                  </a:cubicBezTo>
                  <a:cubicBezTo>
                    <a:pt x="824" y="2638"/>
                    <a:pt x="811" y="2603"/>
                    <a:pt x="759" y="2590"/>
                  </a:cubicBezTo>
                  <a:cubicBezTo>
                    <a:pt x="712" y="2575"/>
                    <a:pt x="705" y="2528"/>
                    <a:pt x="727" y="2524"/>
                  </a:cubicBezTo>
                  <a:cubicBezTo>
                    <a:pt x="729" y="2524"/>
                    <a:pt x="730" y="2524"/>
                    <a:pt x="731" y="2524"/>
                  </a:cubicBezTo>
                  <a:cubicBezTo>
                    <a:pt x="750" y="2524"/>
                    <a:pt x="752" y="2545"/>
                    <a:pt x="755" y="2568"/>
                  </a:cubicBezTo>
                  <a:lnTo>
                    <a:pt x="796" y="2562"/>
                  </a:lnTo>
                  <a:cubicBezTo>
                    <a:pt x="793" y="2540"/>
                    <a:pt x="793" y="2540"/>
                    <a:pt x="768" y="2518"/>
                  </a:cubicBezTo>
                  <a:cubicBezTo>
                    <a:pt x="765" y="2502"/>
                    <a:pt x="755" y="2487"/>
                    <a:pt x="743" y="2477"/>
                  </a:cubicBezTo>
                  <a:cubicBezTo>
                    <a:pt x="734" y="2468"/>
                    <a:pt x="723" y="2463"/>
                    <a:pt x="712" y="2463"/>
                  </a:cubicBezTo>
                  <a:cubicBezTo>
                    <a:pt x="698" y="2463"/>
                    <a:pt x="685" y="2470"/>
                    <a:pt x="680" y="2484"/>
                  </a:cubicBezTo>
                  <a:cubicBezTo>
                    <a:pt x="674" y="2492"/>
                    <a:pt x="670" y="2495"/>
                    <a:pt x="667" y="2495"/>
                  </a:cubicBezTo>
                  <a:cubicBezTo>
                    <a:pt x="659" y="2495"/>
                    <a:pt x="657" y="2480"/>
                    <a:pt x="655" y="2465"/>
                  </a:cubicBezTo>
                  <a:cubicBezTo>
                    <a:pt x="665" y="2434"/>
                    <a:pt x="677" y="2421"/>
                    <a:pt x="690" y="2421"/>
                  </a:cubicBezTo>
                  <a:cubicBezTo>
                    <a:pt x="698" y="2421"/>
                    <a:pt x="706" y="2425"/>
                    <a:pt x="715" y="2434"/>
                  </a:cubicBezTo>
                  <a:cubicBezTo>
                    <a:pt x="717" y="2448"/>
                    <a:pt x="727" y="2451"/>
                    <a:pt x="738" y="2451"/>
                  </a:cubicBezTo>
                  <a:cubicBezTo>
                    <a:pt x="745" y="2451"/>
                    <a:pt x="752" y="2450"/>
                    <a:pt x="759" y="2449"/>
                  </a:cubicBezTo>
                  <a:cubicBezTo>
                    <a:pt x="780" y="2446"/>
                    <a:pt x="724" y="2336"/>
                    <a:pt x="680" y="2321"/>
                  </a:cubicBezTo>
                  <a:lnTo>
                    <a:pt x="699" y="2318"/>
                  </a:lnTo>
                  <a:cubicBezTo>
                    <a:pt x="721" y="2314"/>
                    <a:pt x="715" y="2267"/>
                    <a:pt x="708" y="2224"/>
                  </a:cubicBezTo>
                  <a:cubicBezTo>
                    <a:pt x="703" y="2179"/>
                    <a:pt x="699" y="2157"/>
                    <a:pt x="681" y="2157"/>
                  </a:cubicBezTo>
                  <a:cubicBezTo>
                    <a:pt x="680" y="2157"/>
                    <a:pt x="678" y="2158"/>
                    <a:pt x="677" y="2158"/>
                  </a:cubicBezTo>
                  <a:cubicBezTo>
                    <a:pt x="673" y="2158"/>
                    <a:pt x="669" y="2158"/>
                    <a:pt x="664" y="2158"/>
                  </a:cubicBezTo>
                  <a:cubicBezTo>
                    <a:pt x="649" y="2158"/>
                    <a:pt x="636" y="2156"/>
                    <a:pt x="633" y="2139"/>
                  </a:cubicBezTo>
                  <a:lnTo>
                    <a:pt x="633" y="2139"/>
                  </a:lnTo>
                  <a:cubicBezTo>
                    <a:pt x="636" y="2161"/>
                    <a:pt x="618" y="2164"/>
                    <a:pt x="596" y="2167"/>
                  </a:cubicBezTo>
                  <a:cubicBezTo>
                    <a:pt x="602" y="2142"/>
                    <a:pt x="614" y="2117"/>
                    <a:pt x="627" y="2092"/>
                  </a:cubicBezTo>
                  <a:cubicBezTo>
                    <a:pt x="668" y="2036"/>
                    <a:pt x="680" y="1967"/>
                    <a:pt x="665" y="1901"/>
                  </a:cubicBezTo>
                  <a:cubicBezTo>
                    <a:pt x="658" y="1854"/>
                    <a:pt x="649" y="1785"/>
                    <a:pt x="668" y="1760"/>
                  </a:cubicBezTo>
                  <a:cubicBezTo>
                    <a:pt x="662" y="1716"/>
                    <a:pt x="659" y="1694"/>
                    <a:pt x="640" y="1694"/>
                  </a:cubicBezTo>
                  <a:cubicBezTo>
                    <a:pt x="639" y="1694"/>
                    <a:pt x="638" y="1694"/>
                    <a:pt x="636" y="1694"/>
                  </a:cubicBezTo>
                  <a:lnTo>
                    <a:pt x="630" y="1647"/>
                  </a:lnTo>
                  <a:cubicBezTo>
                    <a:pt x="648" y="1623"/>
                    <a:pt x="643" y="1578"/>
                    <a:pt x="626" y="1578"/>
                  </a:cubicBezTo>
                  <a:cubicBezTo>
                    <a:pt x="625" y="1578"/>
                    <a:pt x="624" y="1578"/>
                    <a:pt x="624" y="1578"/>
                  </a:cubicBezTo>
                  <a:cubicBezTo>
                    <a:pt x="599" y="1559"/>
                    <a:pt x="618" y="1534"/>
                    <a:pt x="614" y="1509"/>
                  </a:cubicBezTo>
                  <a:cubicBezTo>
                    <a:pt x="634" y="1481"/>
                    <a:pt x="642" y="1469"/>
                    <a:pt x="636" y="1469"/>
                  </a:cubicBezTo>
                  <a:cubicBezTo>
                    <a:pt x="630" y="1469"/>
                    <a:pt x="616" y="1476"/>
                    <a:pt x="589" y="1490"/>
                  </a:cubicBezTo>
                  <a:cubicBezTo>
                    <a:pt x="567" y="1493"/>
                    <a:pt x="555" y="1540"/>
                    <a:pt x="558" y="1565"/>
                  </a:cubicBezTo>
                  <a:lnTo>
                    <a:pt x="567" y="1634"/>
                  </a:lnTo>
                  <a:lnTo>
                    <a:pt x="536" y="1565"/>
                  </a:lnTo>
                  <a:cubicBezTo>
                    <a:pt x="533" y="1544"/>
                    <a:pt x="510" y="1503"/>
                    <a:pt x="488" y="1503"/>
                  </a:cubicBezTo>
                  <a:cubicBezTo>
                    <a:pt x="487" y="1503"/>
                    <a:pt x="487" y="1503"/>
                    <a:pt x="486" y="1503"/>
                  </a:cubicBezTo>
                  <a:cubicBezTo>
                    <a:pt x="484" y="1503"/>
                    <a:pt x="483" y="1503"/>
                    <a:pt x="481" y="1503"/>
                  </a:cubicBezTo>
                  <a:cubicBezTo>
                    <a:pt x="471" y="1503"/>
                    <a:pt x="464" y="1495"/>
                    <a:pt x="461" y="1484"/>
                  </a:cubicBezTo>
                  <a:lnTo>
                    <a:pt x="505" y="1478"/>
                  </a:lnTo>
                  <a:cubicBezTo>
                    <a:pt x="516" y="1489"/>
                    <a:pt x="533" y="1496"/>
                    <a:pt x="550" y="1496"/>
                  </a:cubicBezTo>
                  <a:cubicBezTo>
                    <a:pt x="556" y="1496"/>
                    <a:pt x="562" y="1495"/>
                    <a:pt x="567" y="1493"/>
                  </a:cubicBezTo>
                  <a:cubicBezTo>
                    <a:pt x="607" y="1466"/>
                    <a:pt x="617" y="1396"/>
                    <a:pt x="579" y="1396"/>
                  </a:cubicBezTo>
                  <a:cubicBezTo>
                    <a:pt x="578" y="1396"/>
                    <a:pt x="578" y="1396"/>
                    <a:pt x="577" y="1396"/>
                  </a:cubicBezTo>
                  <a:cubicBezTo>
                    <a:pt x="574" y="1374"/>
                    <a:pt x="574" y="1374"/>
                    <a:pt x="592" y="1349"/>
                  </a:cubicBezTo>
                  <a:cubicBezTo>
                    <a:pt x="611" y="1346"/>
                    <a:pt x="608" y="1324"/>
                    <a:pt x="564" y="1305"/>
                  </a:cubicBezTo>
                  <a:cubicBezTo>
                    <a:pt x="520" y="1290"/>
                    <a:pt x="517" y="1265"/>
                    <a:pt x="555" y="1236"/>
                  </a:cubicBezTo>
                  <a:cubicBezTo>
                    <a:pt x="589" y="1187"/>
                    <a:pt x="580" y="1095"/>
                    <a:pt x="559" y="1095"/>
                  </a:cubicBezTo>
                  <a:cubicBezTo>
                    <a:pt x="559" y="1095"/>
                    <a:pt x="558" y="1095"/>
                    <a:pt x="558" y="1095"/>
                  </a:cubicBezTo>
                  <a:cubicBezTo>
                    <a:pt x="556" y="1096"/>
                    <a:pt x="555" y="1096"/>
                    <a:pt x="553" y="1096"/>
                  </a:cubicBezTo>
                  <a:cubicBezTo>
                    <a:pt x="516" y="1096"/>
                    <a:pt x="509" y="1032"/>
                    <a:pt x="523" y="1008"/>
                  </a:cubicBezTo>
                  <a:cubicBezTo>
                    <a:pt x="542" y="986"/>
                    <a:pt x="539" y="954"/>
                    <a:pt x="514" y="939"/>
                  </a:cubicBezTo>
                  <a:cubicBezTo>
                    <a:pt x="542" y="936"/>
                    <a:pt x="552" y="904"/>
                    <a:pt x="530" y="889"/>
                  </a:cubicBezTo>
                  <a:cubicBezTo>
                    <a:pt x="530" y="889"/>
                    <a:pt x="528" y="880"/>
                    <a:pt x="524" y="880"/>
                  </a:cubicBezTo>
                  <a:cubicBezTo>
                    <a:pt x="521" y="880"/>
                    <a:pt x="517" y="883"/>
                    <a:pt x="511" y="892"/>
                  </a:cubicBezTo>
                  <a:lnTo>
                    <a:pt x="461" y="851"/>
                  </a:lnTo>
                  <a:lnTo>
                    <a:pt x="461" y="851"/>
                  </a:lnTo>
                  <a:cubicBezTo>
                    <a:pt x="464" y="873"/>
                    <a:pt x="445" y="876"/>
                    <a:pt x="423" y="879"/>
                  </a:cubicBezTo>
                  <a:cubicBezTo>
                    <a:pt x="423" y="879"/>
                    <a:pt x="423" y="879"/>
                    <a:pt x="422" y="879"/>
                  </a:cubicBezTo>
                  <a:cubicBezTo>
                    <a:pt x="405" y="879"/>
                    <a:pt x="412" y="787"/>
                    <a:pt x="467" y="735"/>
                  </a:cubicBezTo>
                  <a:lnTo>
                    <a:pt x="502" y="682"/>
                  </a:lnTo>
                  <a:lnTo>
                    <a:pt x="461" y="688"/>
                  </a:lnTo>
                  <a:cubicBezTo>
                    <a:pt x="458" y="663"/>
                    <a:pt x="455" y="641"/>
                    <a:pt x="476" y="638"/>
                  </a:cubicBezTo>
                  <a:cubicBezTo>
                    <a:pt x="495" y="635"/>
                    <a:pt x="495" y="635"/>
                    <a:pt x="492" y="613"/>
                  </a:cubicBezTo>
                  <a:cubicBezTo>
                    <a:pt x="492" y="613"/>
                    <a:pt x="489" y="594"/>
                    <a:pt x="474" y="594"/>
                  </a:cubicBezTo>
                  <a:cubicBezTo>
                    <a:pt x="473" y="594"/>
                    <a:pt x="471" y="594"/>
                    <a:pt x="470" y="594"/>
                  </a:cubicBezTo>
                  <a:cubicBezTo>
                    <a:pt x="460" y="595"/>
                    <a:pt x="452" y="595"/>
                    <a:pt x="446" y="595"/>
                  </a:cubicBezTo>
                  <a:cubicBezTo>
                    <a:pt x="431" y="595"/>
                    <a:pt x="434" y="591"/>
                    <a:pt x="445" y="572"/>
                  </a:cubicBezTo>
                  <a:cubicBezTo>
                    <a:pt x="483" y="544"/>
                    <a:pt x="480" y="522"/>
                    <a:pt x="436" y="503"/>
                  </a:cubicBezTo>
                  <a:cubicBezTo>
                    <a:pt x="423" y="505"/>
                    <a:pt x="414" y="506"/>
                    <a:pt x="409" y="506"/>
                  </a:cubicBezTo>
                  <a:cubicBezTo>
                    <a:pt x="399" y="506"/>
                    <a:pt x="407" y="500"/>
                    <a:pt x="433" y="481"/>
                  </a:cubicBezTo>
                  <a:cubicBezTo>
                    <a:pt x="458" y="475"/>
                    <a:pt x="470" y="453"/>
                    <a:pt x="470" y="428"/>
                  </a:cubicBezTo>
                  <a:lnTo>
                    <a:pt x="470" y="428"/>
                  </a:lnTo>
                  <a:lnTo>
                    <a:pt x="448" y="431"/>
                  </a:lnTo>
                  <a:cubicBezTo>
                    <a:pt x="444" y="432"/>
                    <a:pt x="439" y="432"/>
                    <a:pt x="436" y="432"/>
                  </a:cubicBezTo>
                  <a:cubicBezTo>
                    <a:pt x="407" y="432"/>
                    <a:pt x="406" y="412"/>
                    <a:pt x="420" y="387"/>
                  </a:cubicBezTo>
                  <a:cubicBezTo>
                    <a:pt x="442" y="387"/>
                    <a:pt x="439" y="362"/>
                    <a:pt x="411" y="318"/>
                  </a:cubicBezTo>
                  <a:cubicBezTo>
                    <a:pt x="404" y="274"/>
                    <a:pt x="404" y="249"/>
                    <a:pt x="423" y="249"/>
                  </a:cubicBezTo>
                  <a:cubicBezTo>
                    <a:pt x="464" y="243"/>
                    <a:pt x="464" y="243"/>
                    <a:pt x="420" y="224"/>
                  </a:cubicBezTo>
                  <a:cubicBezTo>
                    <a:pt x="398" y="205"/>
                    <a:pt x="398" y="205"/>
                    <a:pt x="411" y="155"/>
                  </a:cubicBezTo>
                  <a:cubicBezTo>
                    <a:pt x="429" y="130"/>
                    <a:pt x="429" y="130"/>
                    <a:pt x="404" y="111"/>
                  </a:cubicBezTo>
                  <a:cubicBezTo>
                    <a:pt x="364" y="115"/>
                    <a:pt x="342" y="118"/>
                    <a:pt x="345" y="143"/>
                  </a:cubicBezTo>
                  <a:cubicBezTo>
                    <a:pt x="348" y="165"/>
                    <a:pt x="348" y="165"/>
                    <a:pt x="329" y="168"/>
                  </a:cubicBezTo>
                  <a:lnTo>
                    <a:pt x="323" y="121"/>
                  </a:lnTo>
                  <a:cubicBezTo>
                    <a:pt x="320" y="89"/>
                    <a:pt x="307" y="58"/>
                    <a:pt x="288" y="33"/>
                  </a:cubicBezTo>
                  <a:cubicBezTo>
                    <a:pt x="277" y="11"/>
                    <a:pt x="260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52"/>
            <p:cNvSpPr/>
            <p:nvPr/>
          </p:nvSpPr>
          <p:spPr>
            <a:xfrm>
              <a:off x="3896575" y="1981725"/>
              <a:ext cx="312275" cy="169550"/>
            </a:xfrm>
            <a:custGeom>
              <a:avLst/>
              <a:gdLst/>
              <a:ahLst/>
              <a:cxnLst/>
              <a:rect l="l" t="t" r="r" b="b"/>
              <a:pathLst>
                <a:path w="12491" h="6782" extrusionOk="0">
                  <a:moveTo>
                    <a:pt x="8124" y="1"/>
                  </a:moveTo>
                  <a:cubicBezTo>
                    <a:pt x="8117" y="1"/>
                    <a:pt x="8106" y="11"/>
                    <a:pt x="8095" y="37"/>
                  </a:cubicBezTo>
                  <a:cubicBezTo>
                    <a:pt x="8095" y="56"/>
                    <a:pt x="8095" y="56"/>
                    <a:pt x="8114" y="56"/>
                  </a:cubicBezTo>
                  <a:cubicBezTo>
                    <a:pt x="8123" y="47"/>
                    <a:pt x="8129" y="31"/>
                    <a:pt x="8133" y="15"/>
                  </a:cubicBezTo>
                  <a:cubicBezTo>
                    <a:pt x="8133" y="6"/>
                    <a:pt x="8129" y="1"/>
                    <a:pt x="8124" y="1"/>
                  </a:cubicBezTo>
                  <a:close/>
                  <a:moveTo>
                    <a:pt x="12178" y="175"/>
                  </a:moveTo>
                  <a:cubicBezTo>
                    <a:pt x="12163" y="175"/>
                    <a:pt x="12163" y="197"/>
                    <a:pt x="12160" y="216"/>
                  </a:cubicBezTo>
                  <a:lnTo>
                    <a:pt x="12178" y="216"/>
                  </a:lnTo>
                  <a:cubicBezTo>
                    <a:pt x="12191" y="206"/>
                    <a:pt x="12197" y="191"/>
                    <a:pt x="12197" y="175"/>
                  </a:cubicBezTo>
                  <a:close/>
                  <a:moveTo>
                    <a:pt x="8989" y="389"/>
                  </a:moveTo>
                  <a:cubicBezTo>
                    <a:pt x="8992" y="389"/>
                    <a:pt x="8994" y="391"/>
                    <a:pt x="8994" y="398"/>
                  </a:cubicBezTo>
                  <a:cubicBezTo>
                    <a:pt x="9013" y="398"/>
                    <a:pt x="8976" y="420"/>
                    <a:pt x="8957" y="420"/>
                  </a:cubicBezTo>
                  <a:lnTo>
                    <a:pt x="8957" y="398"/>
                  </a:lnTo>
                  <a:cubicBezTo>
                    <a:pt x="8969" y="398"/>
                    <a:pt x="8982" y="389"/>
                    <a:pt x="8989" y="389"/>
                  </a:cubicBezTo>
                  <a:close/>
                  <a:moveTo>
                    <a:pt x="7559" y="410"/>
                  </a:moveTo>
                  <a:cubicBezTo>
                    <a:pt x="7559" y="418"/>
                    <a:pt x="7557" y="421"/>
                    <a:pt x="7554" y="421"/>
                  </a:cubicBezTo>
                  <a:cubicBezTo>
                    <a:pt x="7550" y="421"/>
                    <a:pt x="7547" y="412"/>
                    <a:pt x="7559" y="410"/>
                  </a:cubicBezTo>
                  <a:close/>
                  <a:moveTo>
                    <a:pt x="10743" y="373"/>
                  </a:moveTo>
                  <a:cubicBezTo>
                    <a:pt x="10727" y="373"/>
                    <a:pt x="10715" y="382"/>
                    <a:pt x="10705" y="391"/>
                  </a:cubicBezTo>
                  <a:cubicBezTo>
                    <a:pt x="10705" y="413"/>
                    <a:pt x="10724" y="413"/>
                    <a:pt x="10743" y="413"/>
                  </a:cubicBezTo>
                  <a:cubicBezTo>
                    <a:pt x="10754" y="420"/>
                    <a:pt x="10764" y="422"/>
                    <a:pt x="10772" y="422"/>
                  </a:cubicBezTo>
                  <a:cubicBezTo>
                    <a:pt x="10790" y="422"/>
                    <a:pt x="10799" y="408"/>
                    <a:pt x="10799" y="394"/>
                  </a:cubicBezTo>
                  <a:cubicBezTo>
                    <a:pt x="10799" y="373"/>
                    <a:pt x="10781" y="373"/>
                    <a:pt x="10743" y="373"/>
                  </a:cubicBezTo>
                  <a:close/>
                  <a:moveTo>
                    <a:pt x="10872" y="413"/>
                  </a:moveTo>
                  <a:lnTo>
                    <a:pt x="10909" y="416"/>
                  </a:lnTo>
                  <a:cubicBezTo>
                    <a:pt x="10909" y="435"/>
                    <a:pt x="10872" y="457"/>
                    <a:pt x="10853" y="457"/>
                  </a:cubicBezTo>
                  <a:cubicBezTo>
                    <a:pt x="10834" y="457"/>
                    <a:pt x="10834" y="435"/>
                    <a:pt x="10872" y="413"/>
                  </a:cubicBezTo>
                  <a:close/>
                  <a:moveTo>
                    <a:pt x="7988" y="444"/>
                  </a:moveTo>
                  <a:cubicBezTo>
                    <a:pt x="7995" y="444"/>
                    <a:pt x="8007" y="454"/>
                    <a:pt x="8020" y="454"/>
                  </a:cubicBezTo>
                  <a:cubicBezTo>
                    <a:pt x="8039" y="473"/>
                    <a:pt x="8039" y="473"/>
                    <a:pt x="8001" y="473"/>
                  </a:cubicBezTo>
                  <a:cubicBezTo>
                    <a:pt x="7982" y="473"/>
                    <a:pt x="7982" y="454"/>
                    <a:pt x="7982" y="454"/>
                  </a:cubicBezTo>
                  <a:cubicBezTo>
                    <a:pt x="7982" y="447"/>
                    <a:pt x="7984" y="444"/>
                    <a:pt x="7988" y="444"/>
                  </a:cubicBezTo>
                  <a:close/>
                  <a:moveTo>
                    <a:pt x="8333" y="435"/>
                  </a:moveTo>
                  <a:cubicBezTo>
                    <a:pt x="8346" y="438"/>
                    <a:pt x="8358" y="445"/>
                    <a:pt x="8368" y="457"/>
                  </a:cubicBezTo>
                  <a:cubicBezTo>
                    <a:pt x="8371" y="467"/>
                    <a:pt x="8361" y="476"/>
                    <a:pt x="8349" y="476"/>
                  </a:cubicBezTo>
                  <a:cubicBezTo>
                    <a:pt x="8330" y="476"/>
                    <a:pt x="8314" y="476"/>
                    <a:pt x="8314" y="454"/>
                  </a:cubicBezTo>
                  <a:cubicBezTo>
                    <a:pt x="8314" y="454"/>
                    <a:pt x="8314" y="435"/>
                    <a:pt x="8333" y="435"/>
                  </a:cubicBezTo>
                  <a:close/>
                  <a:moveTo>
                    <a:pt x="9361" y="445"/>
                  </a:moveTo>
                  <a:cubicBezTo>
                    <a:pt x="9361" y="460"/>
                    <a:pt x="9355" y="473"/>
                    <a:pt x="9342" y="485"/>
                  </a:cubicBezTo>
                  <a:lnTo>
                    <a:pt x="9327" y="485"/>
                  </a:lnTo>
                  <a:cubicBezTo>
                    <a:pt x="9327" y="463"/>
                    <a:pt x="9327" y="445"/>
                    <a:pt x="9345" y="445"/>
                  </a:cubicBezTo>
                  <a:close/>
                  <a:moveTo>
                    <a:pt x="7468" y="476"/>
                  </a:moveTo>
                  <a:cubicBezTo>
                    <a:pt x="7468" y="484"/>
                    <a:pt x="7466" y="486"/>
                    <a:pt x="7464" y="486"/>
                  </a:cubicBezTo>
                  <a:cubicBezTo>
                    <a:pt x="7460" y="486"/>
                    <a:pt x="7456" y="478"/>
                    <a:pt x="7468" y="476"/>
                  </a:cubicBezTo>
                  <a:close/>
                  <a:moveTo>
                    <a:pt x="7559" y="473"/>
                  </a:moveTo>
                  <a:lnTo>
                    <a:pt x="7578" y="495"/>
                  </a:lnTo>
                  <a:lnTo>
                    <a:pt x="7559" y="514"/>
                  </a:lnTo>
                  <a:lnTo>
                    <a:pt x="7540" y="517"/>
                  </a:lnTo>
                  <a:cubicBezTo>
                    <a:pt x="7540" y="495"/>
                    <a:pt x="7540" y="473"/>
                    <a:pt x="7559" y="473"/>
                  </a:cubicBezTo>
                  <a:close/>
                  <a:moveTo>
                    <a:pt x="9916" y="426"/>
                  </a:moveTo>
                  <a:lnTo>
                    <a:pt x="9950" y="429"/>
                  </a:lnTo>
                  <a:lnTo>
                    <a:pt x="9913" y="470"/>
                  </a:lnTo>
                  <a:cubicBezTo>
                    <a:pt x="9894" y="504"/>
                    <a:pt x="9885" y="519"/>
                    <a:pt x="9881" y="519"/>
                  </a:cubicBezTo>
                  <a:cubicBezTo>
                    <a:pt x="9878" y="519"/>
                    <a:pt x="9878" y="508"/>
                    <a:pt x="9878" y="488"/>
                  </a:cubicBezTo>
                  <a:cubicBezTo>
                    <a:pt x="9875" y="463"/>
                    <a:pt x="9891" y="438"/>
                    <a:pt x="9916" y="426"/>
                  </a:cubicBezTo>
                  <a:close/>
                  <a:moveTo>
                    <a:pt x="7688" y="470"/>
                  </a:moveTo>
                  <a:cubicBezTo>
                    <a:pt x="7697" y="482"/>
                    <a:pt x="7703" y="498"/>
                    <a:pt x="7706" y="514"/>
                  </a:cubicBezTo>
                  <a:cubicBezTo>
                    <a:pt x="7706" y="521"/>
                    <a:pt x="7703" y="526"/>
                    <a:pt x="7698" y="526"/>
                  </a:cubicBezTo>
                  <a:cubicBezTo>
                    <a:pt x="7691" y="526"/>
                    <a:pt x="7680" y="516"/>
                    <a:pt x="7669" y="492"/>
                  </a:cubicBezTo>
                  <a:cubicBezTo>
                    <a:pt x="7669" y="470"/>
                    <a:pt x="7669" y="470"/>
                    <a:pt x="7688" y="470"/>
                  </a:cubicBezTo>
                  <a:close/>
                  <a:moveTo>
                    <a:pt x="11903" y="445"/>
                  </a:moveTo>
                  <a:cubicBezTo>
                    <a:pt x="11921" y="448"/>
                    <a:pt x="11937" y="467"/>
                    <a:pt x="11937" y="485"/>
                  </a:cubicBezTo>
                  <a:cubicBezTo>
                    <a:pt x="11956" y="529"/>
                    <a:pt x="11956" y="529"/>
                    <a:pt x="11918" y="529"/>
                  </a:cubicBezTo>
                  <a:cubicBezTo>
                    <a:pt x="11903" y="529"/>
                    <a:pt x="11884" y="529"/>
                    <a:pt x="11884" y="507"/>
                  </a:cubicBezTo>
                  <a:lnTo>
                    <a:pt x="11903" y="507"/>
                  </a:lnTo>
                  <a:cubicBezTo>
                    <a:pt x="11903" y="514"/>
                    <a:pt x="11904" y="516"/>
                    <a:pt x="11906" y="516"/>
                  </a:cubicBezTo>
                  <a:cubicBezTo>
                    <a:pt x="11910" y="516"/>
                    <a:pt x="11916" y="501"/>
                    <a:pt x="11903" y="485"/>
                  </a:cubicBezTo>
                  <a:cubicBezTo>
                    <a:pt x="11903" y="467"/>
                    <a:pt x="11903" y="445"/>
                    <a:pt x="11903" y="445"/>
                  </a:cubicBezTo>
                  <a:close/>
                  <a:moveTo>
                    <a:pt x="12141" y="488"/>
                  </a:moveTo>
                  <a:lnTo>
                    <a:pt x="12160" y="510"/>
                  </a:lnTo>
                  <a:cubicBezTo>
                    <a:pt x="12160" y="529"/>
                    <a:pt x="12141" y="529"/>
                    <a:pt x="12122" y="529"/>
                  </a:cubicBezTo>
                  <a:cubicBezTo>
                    <a:pt x="12103" y="529"/>
                    <a:pt x="12103" y="529"/>
                    <a:pt x="12103" y="507"/>
                  </a:cubicBezTo>
                  <a:cubicBezTo>
                    <a:pt x="12112" y="498"/>
                    <a:pt x="12125" y="492"/>
                    <a:pt x="12141" y="488"/>
                  </a:cubicBezTo>
                  <a:close/>
                  <a:moveTo>
                    <a:pt x="8662" y="520"/>
                  </a:moveTo>
                  <a:lnTo>
                    <a:pt x="8681" y="542"/>
                  </a:lnTo>
                  <a:lnTo>
                    <a:pt x="8662" y="542"/>
                  </a:lnTo>
                  <a:cubicBezTo>
                    <a:pt x="8643" y="542"/>
                    <a:pt x="8643" y="542"/>
                    <a:pt x="8643" y="520"/>
                  </a:cubicBezTo>
                  <a:close/>
                  <a:moveTo>
                    <a:pt x="8847" y="501"/>
                  </a:moveTo>
                  <a:cubicBezTo>
                    <a:pt x="8847" y="523"/>
                    <a:pt x="8847" y="545"/>
                    <a:pt x="8828" y="545"/>
                  </a:cubicBezTo>
                  <a:cubicBezTo>
                    <a:pt x="8824" y="550"/>
                    <a:pt x="8819" y="552"/>
                    <a:pt x="8815" y="552"/>
                  </a:cubicBezTo>
                  <a:cubicBezTo>
                    <a:pt x="8802" y="552"/>
                    <a:pt x="8795" y="532"/>
                    <a:pt x="8809" y="501"/>
                  </a:cubicBezTo>
                  <a:close/>
                  <a:moveTo>
                    <a:pt x="9988" y="510"/>
                  </a:moveTo>
                  <a:lnTo>
                    <a:pt x="10007" y="532"/>
                  </a:lnTo>
                  <a:cubicBezTo>
                    <a:pt x="10007" y="554"/>
                    <a:pt x="9988" y="554"/>
                    <a:pt x="9969" y="554"/>
                  </a:cubicBezTo>
                  <a:lnTo>
                    <a:pt x="9969" y="532"/>
                  </a:lnTo>
                  <a:lnTo>
                    <a:pt x="9988" y="510"/>
                  </a:lnTo>
                  <a:close/>
                  <a:moveTo>
                    <a:pt x="10758" y="563"/>
                  </a:moveTo>
                  <a:cubicBezTo>
                    <a:pt x="10758" y="563"/>
                    <a:pt x="10758" y="563"/>
                    <a:pt x="10758" y="563"/>
                  </a:cubicBezTo>
                  <a:lnTo>
                    <a:pt x="10758" y="563"/>
                  </a:lnTo>
                  <a:cubicBezTo>
                    <a:pt x="10759" y="564"/>
                    <a:pt x="10761" y="564"/>
                    <a:pt x="10762" y="564"/>
                  </a:cubicBezTo>
                  <a:cubicBezTo>
                    <a:pt x="10761" y="563"/>
                    <a:pt x="10759" y="563"/>
                    <a:pt x="10758" y="563"/>
                  </a:cubicBezTo>
                  <a:close/>
                  <a:moveTo>
                    <a:pt x="6374" y="526"/>
                  </a:moveTo>
                  <a:lnTo>
                    <a:pt x="6396" y="542"/>
                  </a:lnTo>
                  <a:lnTo>
                    <a:pt x="6381" y="567"/>
                  </a:lnTo>
                  <a:lnTo>
                    <a:pt x="6365" y="570"/>
                  </a:lnTo>
                  <a:cubicBezTo>
                    <a:pt x="6362" y="548"/>
                    <a:pt x="6359" y="526"/>
                    <a:pt x="6374" y="526"/>
                  </a:cubicBezTo>
                  <a:close/>
                  <a:moveTo>
                    <a:pt x="9508" y="507"/>
                  </a:moveTo>
                  <a:cubicBezTo>
                    <a:pt x="9527" y="507"/>
                    <a:pt x="9508" y="529"/>
                    <a:pt x="9490" y="570"/>
                  </a:cubicBezTo>
                  <a:cubicBezTo>
                    <a:pt x="9474" y="579"/>
                    <a:pt x="9465" y="584"/>
                    <a:pt x="9461" y="584"/>
                  </a:cubicBezTo>
                  <a:cubicBezTo>
                    <a:pt x="9455" y="584"/>
                    <a:pt x="9460" y="574"/>
                    <a:pt x="9471" y="548"/>
                  </a:cubicBezTo>
                  <a:lnTo>
                    <a:pt x="9508" y="507"/>
                  </a:lnTo>
                  <a:close/>
                  <a:moveTo>
                    <a:pt x="8458" y="561"/>
                  </a:moveTo>
                  <a:cubicBezTo>
                    <a:pt x="8443" y="561"/>
                    <a:pt x="8443" y="582"/>
                    <a:pt x="8443" y="582"/>
                  </a:cubicBezTo>
                  <a:cubicBezTo>
                    <a:pt x="8443" y="582"/>
                    <a:pt x="8443" y="601"/>
                    <a:pt x="8458" y="604"/>
                  </a:cubicBezTo>
                  <a:lnTo>
                    <a:pt x="8477" y="604"/>
                  </a:lnTo>
                  <a:cubicBezTo>
                    <a:pt x="8477" y="589"/>
                    <a:pt x="8471" y="573"/>
                    <a:pt x="8458" y="561"/>
                  </a:cubicBezTo>
                  <a:close/>
                  <a:moveTo>
                    <a:pt x="11846" y="611"/>
                  </a:moveTo>
                  <a:cubicBezTo>
                    <a:pt x="11846" y="633"/>
                    <a:pt x="11846" y="633"/>
                    <a:pt x="11865" y="633"/>
                  </a:cubicBezTo>
                  <a:lnTo>
                    <a:pt x="11884" y="633"/>
                  </a:lnTo>
                  <a:lnTo>
                    <a:pt x="11865" y="611"/>
                  </a:lnTo>
                  <a:close/>
                  <a:moveTo>
                    <a:pt x="5947" y="607"/>
                  </a:moveTo>
                  <a:cubicBezTo>
                    <a:pt x="5963" y="607"/>
                    <a:pt x="5955" y="649"/>
                    <a:pt x="5958" y="670"/>
                  </a:cubicBezTo>
                  <a:cubicBezTo>
                    <a:pt x="5953" y="671"/>
                    <a:pt x="5950" y="672"/>
                    <a:pt x="5948" y="672"/>
                  </a:cubicBezTo>
                  <a:cubicBezTo>
                    <a:pt x="5942" y="672"/>
                    <a:pt x="5940" y="667"/>
                    <a:pt x="5936" y="651"/>
                  </a:cubicBezTo>
                  <a:cubicBezTo>
                    <a:pt x="5936" y="639"/>
                    <a:pt x="5939" y="623"/>
                    <a:pt x="5945" y="608"/>
                  </a:cubicBezTo>
                  <a:cubicBezTo>
                    <a:pt x="5946" y="607"/>
                    <a:pt x="5946" y="607"/>
                    <a:pt x="5947" y="607"/>
                  </a:cubicBezTo>
                  <a:close/>
                  <a:moveTo>
                    <a:pt x="8111" y="727"/>
                  </a:moveTo>
                  <a:cubicBezTo>
                    <a:pt x="8111" y="745"/>
                    <a:pt x="8111" y="745"/>
                    <a:pt x="8126" y="745"/>
                  </a:cubicBezTo>
                  <a:cubicBezTo>
                    <a:pt x="8164" y="745"/>
                    <a:pt x="8164" y="745"/>
                    <a:pt x="8145" y="727"/>
                  </a:cubicBezTo>
                  <a:close/>
                  <a:moveTo>
                    <a:pt x="5425" y="783"/>
                  </a:moveTo>
                  <a:lnTo>
                    <a:pt x="5447" y="796"/>
                  </a:lnTo>
                  <a:lnTo>
                    <a:pt x="5437" y="821"/>
                  </a:lnTo>
                  <a:lnTo>
                    <a:pt x="5419" y="827"/>
                  </a:lnTo>
                  <a:cubicBezTo>
                    <a:pt x="5412" y="808"/>
                    <a:pt x="5406" y="786"/>
                    <a:pt x="5425" y="783"/>
                  </a:cubicBezTo>
                  <a:close/>
                  <a:moveTo>
                    <a:pt x="5701" y="833"/>
                  </a:moveTo>
                  <a:cubicBezTo>
                    <a:pt x="5704" y="846"/>
                    <a:pt x="5701" y="861"/>
                    <a:pt x="5694" y="877"/>
                  </a:cubicBezTo>
                  <a:lnTo>
                    <a:pt x="5676" y="880"/>
                  </a:lnTo>
                  <a:cubicBezTo>
                    <a:pt x="5669" y="861"/>
                    <a:pt x="5666" y="839"/>
                    <a:pt x="5682" y="836"/>
                  </a:cubicBezTo>
                  <a:lnTo>
                    <a:pt x="5701" y="833"/>
                  </a:lnTo>
                  <a:close/>
                  <a:moveTo>
                    <a:pt x="4250" y="1231"/>
                  </a:moveTo>
                  <a:cubicBezTo>
                    <a:pt x="4272" y="1237"/>
                    <a:pt x="4275" y="1266"/>
                    <a:pt x="4253" y="1275"/>
                  </a:cubicBezTo>
                  <a:cubicBezTo>
                    <a:pt x="4237" y="1283"/>
                    <a:pt x="4229" y="1287"/>
                    <a:pt x="4224" y="1287"/>
                  </a:cubicBezTo>
                  <a:cubicBezTo>
                    <a:pt x="4219" y="1287"/>
                    <a:pt x="4217" y="1283"/>
                    <a:pt x="4212" y="1275"/>
                  </a:cubicBezTo>
                  <a:cubicBezTo>
                    <a:pt x="4203" y="1256"/>
                    <a:pt x="4234" y="1237"/>
                    <a:pt x="4250" y="1231"/>
                  </a:cubicBezTo>
                  <a:close/>
                  <a:moveTo>
                    <a:pt x="3604" y="1607"/>
                  </a:moveTo>
                  <a:cubicBezTo>
                    <a:pt x="3614" y="1620"/>
                    <a:pt x="3614" y="1635"/>
                    <a:pt x="3610" y="1651"/>
                  </a:cubicBezTo>
                  <a:lnTo>
                    <a:pt x="3598" y="1661"/>
                  </a:lnTo>
                  <a:cubicBezTo>
                    <a:pt x="3585" y="1642"/>
                    <a:pt x="3576" y="1626"/>
                    <a:pt x="3589" y="1617"/>
                  </a:cubicBezTo>
                  <a:lnTo>
                    <a:pt x="3604" y="1607"/>
                  </a:lnTo>
                  <a:close/>
                  <a:moveTo>
                    <a:pt x="2457" y="2629"/>
                  </a:moveTo>
                  <a:lnTo>
                    <a:pt x="2485" y="2632"/>
                  </a:lnTo>
                  <a:cubicBezTo>
                    <a:pt x="2492" y="2638"/>
                    <a:pt x="2492" y="2651"/>
                    <a:pt x="2485" y="2660"/>
                  </a:cubicBezTo>
                  <a:cubicBezTo>
                    <a:pt x="2480" y="2665"/>
                    <a:pt x="2477" y="2667"/>
                    <a:pt x="2473" y="2667"/>
                  </a:cubicBezTo>
                  <a:cubicBezTo>
                    <a:pt x="2470" y="2667"/>
                    <a:pt x="2466" y="2664"/>
                    <a:pt x="2457" y="2657"/>
                  </a:cubicBezTo>
                  <a:cubicBezTo>
                    <a:pt x="2457" y="2657"/>
                    <a:pt x="2445" y="2641"/>
                    <a:pt x="2457" y="2629"/>
                  </a:cubicBezTo>
                  <a:close/>
                  <a:moveTo>
                    <a:pt x="2001" y="2797"/>
                  </a:moveTo>
                  <a:cubicBezTo>
                    <a:pt x="1997" y="2797"/>
                    <a:pt x="2000" y="2801"/>
                    <a:pt x="2012" y="2801"/>
                  </a:cubicBezTo>
                  <a:lnTo>
                    <a:pt x="2012" y="2801"/>
                  </a:lnTo>
                  <a:cubicBezTo>
                    <a:pt x="2007" y="2798"/>
                    <a:pt x="2003" y="2797"/>
                    <a:pt x="2001" y="2797"/>
                  </a:cubicBezTo>
                  <a:close/>
                  <a:moveTo>
                    <a:pt x="2012" y="2801"/>
                  </a:moveTo>
                  <a:lnTo>
                    <a:pt x="2012" y="2801"/>
                  </a:lnTo>
                  <a:cubicBezTo>
                    <a:pt x="2015" y="2803"/>
                    <a:pt x="2018" y="2805"/>
                    <a:pt x="2021" y="2808"/>
                  </a:cubicBezTo>
                  <a:lnTo>
                    <a:pt x="2021" y="2808"/>
                  </a:lnTo>
                  <a:cubicBezTo>
                    <a:pt x="2020" y="2806"/>
                    <a:pt x="2018" y="2803"/>
                    <a:pt x="2015" y="2801"/>
                  </a:cubicBezTo>
                  <a:cubicBezTo>
                    <a:pt x="2014" y="2801"/>
                    <a:pt x="2013" y="2801"/>
                    <a:pt x="2012" y="2801"/>
                  </a:cubicBezTo>
                  <a:close/>
                  <a:moveTo>
                    <a:pt x="2338" y="2789"/>
                  </a:moveTo>
                  <a:lnTo>
                    <a:pt x="2341" y="2817"/>
                  </a:lnTo>
                  <a:lnTo>
                    <a:pt x="2329" y="2829"/>
                  </a:lnTo>
                  <a:cubicBezTo>
                    <a:pt x="2313" y="2817"/>
                    <a:pt x="2301" y="2801"/>
                    <a:pt x="2313" y="2789"/>
                  </a:cubicBezTo>
                  <a:close/>
                  <a:moveTo>
                    <a:pt x="2147" y="2786"/>
                  </a:moveTo>
                  <a:cubicBezTo>
                    <a:pt x="2150" y="2786"/>
                    <a:pt x="2150" y="2793"/>
                    <a:pt x="2150" y="2807"/>
                  </a:cubicBezTo>
                  <a:cubicBezTo>
                    <a:pt x="2152" y="2826"/>
                    <a:pt x="2146" y="2839"/>
                    <a:pt x="2137" y="2839"/>
                  </a:cubicBezTo>
                  <a:cubicBezTo>
                    <a:pt x="2133" y="2839"/>
                    <a:pt x="2129" y="2837"/>
                    <a:pt x="2125" y="2833"/>
                  </a:cubicBezTo>
                  <a:cubicBezTo>
                    <a:pt x="2113" y="2817"/>
                    <a:pt x="2113" y="2817"/>
                    <a:pt x="2125" y="2804"/>
                  </a:cubicBezTo>
                  <a:cubicBezTo>
                    <a:pt x="2137" y="2792"/>
                    <a:pt x="2143" y="2786"/>
                    <a:pt x="2147" y="2786"/>
                  </a:cubicBezTo>
                  <a:close/>
                  <a:moveTo>
                    <a:pt x="2066" y="2898"/>
                  </a:moveTo>
                  <a:lnTo>
                    <a:pt x="2053" y="2911"/>
                  </a:lnTo>
                  <a:cubicBezTo>
                    <a:pt x="2047" y="2917"/>
                    <a:pt x="2044" y="2920"/>
                    <a:pt x="2040" y="2920"/>
                  </a:cubicBezTo>
                  <a:cubicBezTo>
                    <a:pt x="2037" y="2920"/>
                    <a:pt x="2033" y="2917"/>
                    <a:pt x="2025" y="2911"/>
                  </a:cubicBezTo>
                  <a:lnTo>
                    <a:pt x="2037" y="2898"/>
                  </a:lnTo>
                  <a:close/>
                  <a:moveTo>
                    <a:pt x="1934" y="2977"/>
                  </a:moveTo>
                  <a:cubicBezTo>
                    <a:pt x="1927" y="2984"/>
                    <a:pt x="1929" y="2993"/>
                    <a:pt x="1931" y="2993"/>
                  </a:cubicBezTo>
                  <a:cubicBezTo>
                    <a:pt x="1933" y="2993"/>
                    <a:pt x="1935" y="2988"/>
                    <a:pt x="1934" y="2977"/>
                  </a:cubicBezTo>
                  <a:close/>
                  <a:moveTo>
                    <a:pt x="1940" y="3030"/>
                  </a:moveTo>
                  <a:lnTo>
                    <a:pt x="1928" y="3043"/>
                  </a:lnTo>
                  <a:cubicBezTo>
                    <a:pt x="1921" y="3050"/>
                    <a:pt x="1918" y="3054"/>
                    <a:pt x="1915" y="3054"/>
                  </a:cubicBezTo>
                  <a:cubicBezTo>
                    <a:pt x="1911" y="3054"/>
                    <a:pt x="1907" y="3050"/>
                    <a:pt x="1899" y="3043"/>
                  </a:cubicBezTo>
                  <a:lnTo>
                    <a:pt x="1912" y="3030"/>
                  </a:lnTo>
                  <a:close/>
                  <a:moveTo>
                    <a:pt x="1802" y="3177"/>
                  </a:moveTo>
                  <a:cubicBezTo>
                    <a:pt x="1818" y="3177"/>
                    <a:pt x="1834" y="3180"/>
                    <a:pt x="1846" y="3190"/>
                  </a:cubicBezTo>
                  <a:lnTo>
                    <a:pt x="1834" y="3202"/>
                  </a:lnTo>
                  <a:cubicBezTo>
                    <a:pt x="1830" y="3208"/>
                    <a:pt x="1825" y="3210"/>
                    <a:pt x="1821" y="3210"/>
                  </a:cubicBezTo>
                  <a:cubicBezTo>
                    <a:pt x="1814" y="3210"/>
                    <a:pt x="1809" y="3205"/>
                    <a:pt x="1809" y="3205"/>
                  </a:cubicBezTo>
                  <a:cubicBezTo>
                    <a:pt x="1809" y="3205"/>
                    <a:pt x="1793" y="3190"/>
                    <a:pt x="1802" y="3177"/>
                  </a:cubicBezTo>
                  <a:close/>
                  <a:moveTo>
                    <a:pt x="1360" y="3732"/>
                  </a:moveTo>
                  <a:cubicBezTo>
                    <a:pt x="1362" y="3732"/>
                    <a:pt x="1364" y="3733"/>
                    <a:pt x="1367" y="3735"/>
                  </a:cubicBezTo>
                  <a:lnTo>
                    <a:pt x="1385" y="3748"/>
                  </a:lnTo>
                  <a:cubicBezTo>
                    <a:pt x="1391" y="3768"/>
                    <a:pt x="1396" y="3791"/>
                    <a:pt x="1389" y="3791"/>
                  </a:cubicBezTo>
                  <a:cubicBezTo>
                    <a:pt x="1387" y="3791"/>
                    <a:pt x="1385" y="3790"/>
                    <a:pt x="1382" y="3788"/>
                  </a:cubicBezTo>
                  <a:cubicBezTo>
                    <a:pt x="1370" y="3779"/>
                    <a:pt x="1360" y="3763"/>
                    <a:pt x="1357" y="3751"/>
                  </a:cubicBezTo>
                  <a:cubicBezTo>
                    <a:pt x="1357" y="3751"/>
                    <a:pt x="1353" y="3732"/>
                    <a:pt x="1360" y="3732"/>
                  </a:cubicBezTo>
                  <a:close/>
                  <a:moveTo>
                    <a:pt x="1091" y="4278"/>
                  </a:moveTo>
                  <a:cubicBezTo>
                    <a:pt x="1104" y="4278"/>
                    <a:pt x="1125" y="4299"/>
                    <a:pt x="1125" y="4331"/>
                  </a:cubicBezTo>
                  <a:cubicBezTo>
                    <a:pt x="1122" y="4339"/>
                    <a:pt x="1120" y="4343"/>
                    <a:pt x="1116" y="4343"/>
                  </a:cubicBezTo>
                  <a:cubicBezTo>
                    <a:pt x="1113" y="4343"/>
                    <a:pt x="1109" y="4341"/>
                    <a:pt x="1100" y="4337"/>
                  </a:cubicBezTo>
                  <a:cubicBezTo>
                    <a:pt x="1081" y="4324"/>
                    <a:pt x="1075" y="4302"/>
                    <a:pt x="1081" y="4284"/>
                  </a:cubicBezTo>
                  <a:cubicBezTo>
                    <a:pt x="1084" y="4280"/>
                    <a:pt x="1087" y="4278"/>
                    <a:pt x="1091" y="4278"/>
                  </a:cubicBezTo>
                  <a:close/>
                  <a:moveTo>
                    <a:pt x="186" y="6634"/>
                  </a:moveTo>
                  <a:cubicBezTo>
                    <a:pt x="191" y="6634"/>
                    <a:pt x="200" y="6635"/>
                    <a:pt x="213" y="6637"/>
                  </a:cubicBezTo>
                  <a:cubicBezTo>
                    <a:pt x="232" y="6643"/>
                    <a:pt x="254" y="6646"/>
                    <a:pt x="248" y="6662"/>
                  </a:cubicBezTo>
                  <a:cubicBezTo>
                    <a:pt x="264" y="6682"/>
                    <a:pt x="264" y="6692"/>
                    <a:pt x="255" y="6692"/>
                  </a:cubicBezTo>
                  <a:cubicBezTo>
                    <a:pt x="246" y="6692"/>
                    <a:pt x="226" y="6679"/>
                    <a:pt x="207" y="6656"/>
                  </a:cubicBezTo>
                  <a:cubicBezTo>
                    <a:pt x="184" y="6639"/>
                    <a:pt x="177" y="6634"/>
                    <a:pt x="186" y="6634"/>
                  </a:cubicBezTo>
                  <a:close/>
                  <a:moveTo>
                    <a:pt x="9226" y="345"/>
                  </a:moveTo>
                  <a:cubicBezTo>
                    <a:pt x="9223" y="345"/>
                    <a:pt x="9214" y="351"/>
                    <a:pt x="9198" y="360"/>
                  </a:cubicBezTo>
                  <a:lnTo>
                    <a:pt x="9104" y="357"/>
                  </a:lnTo>
                  <a:cubicBezTo>
                    <a:pt x="9085" y="360"/>
                    <a:pt x="9070" y="379"/>
                    <a:pt x="9070" y="401"/>
                  </a:cubicBezTo>
                  <a:cubicBezTo>
                    <a:pt x="9058" y="374"/>
                    <a:pt x="9039" y="356"/>
                    <a:pt x="9018" y="356"/>
                  </a:cubicBezTo>
                  <a:cubicBezTo>
                    <a:pt x="9005" y="356"/>
                    <a:pt x="8990" y="363"/>
                    <a:pt x="8976" y="379"/>
                  </a:cubicBezTo>
                  <a:lnTo>
                    <a:pt x="8938" y="379"/>
                  </a:lnTo>
                  <a:cubicBezTo>
                    <a:pt x="8922" y="379"/>
                    <a:pt x="8922" y="379"/>
                    <a:pt x="8903" y="398"/>
                  </a:cubicBezTo>
                  <a:cubicBezTo>
                    <a:pt x="8898" y="404"/>
                    <a:pt x="8892" y="407"/>
                    <a:pt x="8887" y="407"/>
                  </a:cubicBezTo>
                  <a:cubicBezTo>
                    <a:pt x="8874" y="407"/>
                    <a:pt x="8860" y="391"/>
                    <a:pt x="8847" y="376"/>
                  </a:cubicBezTo>
                  <a:cubicBezTo>
                    <a:pt x="8834" y="362"/>
                    <a:pt x="8821" y="348"/>
                    <a:pt x="8814" y="348"/>
                  </a:cubicBezTo>
                  <a:cubicBezTo>
                    <a:pt x="8811" y="348"/>
                    <a:pt x="8809" y="350"/>
                    <a:pt x="8809" y="357"/>
                  </a:cubicBezTo>
                  <a:cubicBezTo>
                    <a:pt x="8809" y="376"/>
                    <a:pt x="8775" y="398"/>
                    <a:pt x="8756" y="420"/>
                  </a:cubicBezTo>
                  <a:cubicBezTo>
                    <a:pt x="8751" y="425"/>
                    <a:pt x="8746" y="427"/>
                    <a:pt x="8742" y="427"/>
                  </a:cubicBezTo>
                  <a:cubicBezTo>
                    <a:pt x="8730" y="427"/>
                    <a:pt x="8724" y="411"/>
                    <a:pt x="8737" y="398"/>
                  </a:cubicBezTo>
                  <a:cubicBezTo>
                    <a:pt x="8737" y="376"/>
                    <a:pt x="8737" y="376"/>
                    <a:pt x="8700" y="354"/>
                  </a:cubicBezTo>
                  <a:cubicBezTo>
                    <a:pt x="8681" y="354"/>
                    <a:pt x="8647" y="354"/>
                    <a:pt x="8643" y="376"/>
                  </a:cubicBezTo>
                  <a:cubicBezTo>
                    <a:pt x="8643" y="386"/>
                    <a:pt x="8618" y="391"/>
                    <a:pt x="8590" y="391"/>
                  </a:cubicBezTo>
                  <a:cubicBezTo>
                    <a:pt x="8559" y="391"/>
                    <a:pt x="8525" y="385"/>
                    <a:pt x="8515" y="376"/>
                  </a:cubicBezTo>
                  <a:cubicBezTo>
                    <a:pt x="8515" y="376"/>
                    <a:pt x="8499" y="373"/>
                    <a:pt x="8480" y="373"/>
                  </a:cubicBezTo>
                  <a:cubicBezTo>
                    <a:pt x="8462" y="373"/>
                    <a:pt x="8443" y="394"/>
                    <a:pt x="8424" y="394"/>
                  </a:cubicBezTo>
                  <a:cubicBezTo>
                    <a:pt x="8408" y="394"/>
                    <a:pt x="8396" y="404"/>
                    <a:pt x="8386" y="416"/>
                  </a:cubicBezTo>
                  <a:cubicBezTo>
                    <a:pt x="8368" y="416"/>
                    <a:pt x="8349" y="413"/>
                    <a:pt x="8352" y="394"/>
                  </a:cubicBezTo>
                  <a:lnTo>
                    <a:pt x="8352" y="394"/>
                  </a:lnTo>
                  <a:cubicBezTo>
                    <a:pt x="8343" y="415"/>
                    <a:pt x="8338" y="425"/>
                    <a:pt x="8333" y="425"/>
                  </a:cubicBezTo>
                  <a:cubicBezTo>
                    <a:pt x="8328" y="425"/>
                    <a:pt x="8324" y="415"/>
                    <a:pt x="8314" y="394"/>
                  </a:cubicBezTo>
                  <a:cubicBezTo>
                    <a:pt x="8314" y="373"/>
                    <a:pt x="8314" y="362"/>
                    <a:pt x="8312" y="362"/>
                  </a:cubicBezTo>
                  <a:cubicBezTo>
                    <a:pt x="8310" y="362"/>
                    <a:pt x="8305" y="373"/>
                    <a:pt x="8296" y="394"/>
                  </a:cubicBezTo>
                  <a:cubicBezTo>
                    <a:pt x="8286" y="403"/>
                    <a:pt x="8282" y="408"/>
                    <a:pt x="8277" y="408"/>
                  </a:cubicBezTo>
                  <a:cubicBezTo>
                    <a:pt x="8272" y="408"/>
                    <a:pt x="8268" y="403"/>
                    <a:pt x="8258" y="391"/>
                  </a:cubicBezTo>
                  <a:cubicBezTo>
                    <a:pt x="8258" y="382"/>
                    <a:pt x="8253" y="377"/>
                    <a:pt x="8249" y="377"/>
                  </a:cubicBezTo>
                  <a:cubicBezTo>
                    <a:pt x="8244" y="377"/>
                    <a:pt x="8239" y="382"/>
                    <a:pt x="8239" y="391"/>
                  </a:cubicBezTo>
                  <a:cubicBezTo>
                    <a:pt x="8228" y="418"/>
                    <a:pt x="8203" y="436"/>
                    <a:pt x="8186" y="436"/>
                  </a:cubicBezTo>
                  <a:cubicBezTo>
                    <a:pt x="8175" y="436"/>
                    <a:pt x="8167" y="429"/>
                    <a:pt x="8167" y="413"/>
                  </a:cubicBezTo>
                  <a:cubicBezTo>
                    <a:pt x="8151" y="413"/>
                    <a:pt x="8139" y="423"/>
                    <a:pt x="8129" y="435"/>
                  </a:cubicBezTo>
                  <a:cubicBezTo>
                    <a:pt x="8120" y="456"/>
                    <a:pt x="8115" y="466"/>
                    <a:pt x="8113" y="466"/>
                  </a:cubicBezTo>
                  <a:cubicBezTo>
                    <a:pt x="8111" y="466"/>
                    <a:pt x="8111" y="456"/>
                    <a:pt x="8111" y="435"/>
                  </a:cubicBezTo>
                  <a:cubicBezTo>
                    <a:pt x="8101" y="413"/>
                    <a:pt x="8091" y="402"/>
                    <a:pt x="8082" y="402"/>
                  </a:cubicBezTo>
                  <a:cubicBezTo>
                    <a:pt x="8073" y="402"/>
                    <a:pt x="8063" y="412"/>
                    <a:pt x="8054" y="432"/>
                  </a:cubicBezTo>
                  <a:cubicBezTo>
                    <a:pt x="8050" y="438"/>
                    <a:pt x="8043" y="441"/>
                    <a:pt x="8037" y="441"/>
                  </a:cubicBezTo>
                  <a:cubicBezTo>
                    <a:pt x="8031" y="441"/>
                    <a:pt x="8024" y="438"/>
                    <a:pt x="8020" y="432"/>
                  </a:cubicBezTo>
                  <a:cubicBezTo>
                    <a:pt x="7998" y="420"/>
                    <a:pt x="7953" y="408"/>
                    <a:pt x="7922" y="408"/>
                  </a:cubicBezTo>
                  <a:cubicBezTo>
                    <a:pt x="7899" y="408"/>
                    <a:pt x="7883" y="415"/>
                    <a:pt x="7891" y="432"/>
                  </a:cubicBezTo>
                  <a:lnTo>
                    <a:pt x="7854" y="432"/>
                  </a:lnTo>
                  <a:cubicBezTo>
                    <a:pt x="7835" y="421"/>
                    <a:pt x="7821" y="416"/>
                    <a:pt x="7809" y="416"/>
                  </a:cubicBezTo>
                  <a:cubicBezTo>
                    <a:pt x="7797" y="416"/>
                    <a:pt x="7788" y="421"/>
                    <a:pt x="7778" y="432"/>
                  </a:cubicBezTo>
                  <a:lnTo>
                    <a:pt x="7760" y="451"/>
                  </a:lnTo>
                  <a:cubicBezTo>
                    <a:pt x="7760" y="429"/>
                    <a:pt x="7744" y="413"/>
                    <a:pt x="7725" y="410"/>
                  </a:cubicBezTo>
                  <a:cubicBezTo>
                    <a:pt x="7706" y="410"/>
                    <a:pt x="7706" y="410"/>
                    <a:pt x="7706" y="429"/>
                  </a:cubicBezTo>
                  <a:cubicBezTo>
                    <a:pt x="7725" y="451"/>
                    <a:pt x="7706" y="451"/>
                    <a:pt x="7688" y="451"/>
                  </a:cubicBezTo>
                  <a:cubicBezTo>
                    <a:pt x="7666" y="448"/>
                    <a:pt x="7650" y="429"/>
                    <a:pt x="7650" y="410"/>
                  </a:cubicBezTo>
                  <a:lnTo>
                    <a:pt x="7631" y="410"/>
                  </a:lnTo>
                  <a:cubicBezTo>
                    <a:pt x="7631" y="434"/>
                    <a:pt x="7626" y="444"/>
                    <a:pt x="7622" y="444"/>
                  </a:cubicBezTo>
                  <a:cubicBezTo>
                    <a:pt x="7618" y="444"/>
                    <a:pt x="7615" y="438"/>
                    <a:pt x="7615" y="429"/>
                  </a:cubicBezTo>
                  <a:cubicBezTo>
                    <a:pt x="7602" y="418"/>
                    <a:pt x="7586" y="410"/>
                    <a:pt x="7568" y="410"/>
                  </a:cubicBezTo>
                  <a:cubicBezTo>
                    <a:pt x="7565" y="410"/>
                    <a:pt x="7562" y="410"/>
                    <a:pt x="7559" y="410"/>
                  </a:cubicBezTo>
                  <a:lnTo>
                    <a:pt x="7559" y="391"/>
                  </a:lnTo>
                  <a:cubicBezTo>
                    <a:pt x="7554" y="385"/>
                    <a:pt x="7550" y="382"/>
                    <a:pt x="7547" y="382"/>
                  </a:cubicBezTo>
                  <a:cubicBezTo>
                    <a:pt x="7540" y="382"/>
                    <a:pt x="7540" y="398"/>
                    <a:pt x="7540" y="413"/>
                  </a:cubicBezTo>
                  <a:lnTo>
                    <a:pt x="7506" y="413"/>
                  </a:lnTo>
                  <a:cubicBezTo>
                    <a:pt x="7487" y="413"/>
                    <a:pt x="7468" y="416"/>
                    <a:pt x="7487" y="435"/>
                  </a:cubicBezTo>
                  <a:cubicBezTo>
                    <a:pt x="7487" y="457"/>
                    <a:pt x="7487" y="476"/>
                    <a:pt x="7468" y="476"/>
                  </a:cubicBezTo>
                  <a:cubicBezTo>
                    <a:pt x="7468" y="457"/>
                    <a:pt x="7468" y="435"/>
                    <a:pt x="7449" y="435"/>
                  </a:cubicBezTo>
                  <a:cubicBezTo>
                    <a:pt x="7448" y="435"/>
                    <a:pt x="7447" y="435"/>
                    <a:pt x="7446" y="435"/>
                  </a:cubicBezTo>
                  <a:cubicBezTo>
                    <a:pt x="7431" y="435"/>
                    <a:pt x="7431" y="416"/>
                    <a:pt x="7431" y="416"/>
                  </a:cubicBezTo>
                  <a:cubicBezTo>
                    <a:pt x="7438" y="399"/>
                    <a:pt x="7430" y="392"/>
                    <a:pt x="7418" y="392"/>
                  </a:cubicBezTo>
                  <a:cubicBezTo>
                    <a:pt x="7398" y="392"/>
                    <a:pt x="7368" y="406"/>
                    <a:pt x="7359" y="420"/>
                  </a:cubicBezTo>
                  <a:cubicBezTo>
                    <a:pt x="7341" y="441"/>
                    <a:pt x="7328" y="452"/>
                    <a:pt x="7319" y="452"/>
                  </a:cubicBezTo>
                  <a:cubicBezTo>
                    <a:pt x="7309" y="452"/>
                    <a:pt x="7304" y="441"/>
                    <a:pt x="7302" y="420"/>
                  </a:cubicBezTo>
                  <a:cubicBezTo>
                    <a:pt x="7302" y="409"/>
                    <a:pt x="7300" y="404"/>
                    <a:pt x="7296" y="404"/>
                  </a:cubicBezTo>
                  <a:cubicBezTo>
                    <a:pt x="7285" y="404"/>
                    <a:pt x="7263" y="440"/>
                    <a:pt x="7252" y="485"/>
                  </a:cubicBezTo>
                  <a:lnTo>
                    <a:pt x="7236" y="548"/>
                  </a:lnTo>
                  <a:lnTo>
                    <a:pt x="7233" y="485"/>
                  </a:lnTo>
                  <a:cubicBezTo>
                    <a:pt x="7221" y="438"/>
                    <a:pt x="7215" y="418"/>
                    <a:pt x="7203" y="418"/>
                  </a:cubicBezTo>
                  <a:cubicBezTo>
                    <a:pt x="7194" y="418"/>
                    <a:pt x="7180" y="429"/>
                    <a:pt x="7158" y="448"/>
                  </a:cubicBezTo>
                  <a:cubicBezTo>
                    <a:pt x="7141" y="459"/>
                    <a:pt x="7132" y="464"/>
                    <a:pt x="7127" y="464"/>
                  </a:cubicBezTo>
                  <a:cubicBezTo>
                    <a:pt x="7123" y="464"/>
                    <a:pt x="7122" y="459"/>
                    <a:pt x="7120" y="448"/>
                  </a:cubicBezTo>
                  <a:cubicBezTo>
                    <a:pt x="7120" y="431"/>
                    <a:pt x="7109" y="429"/>
                    <a:pt x="7079" y="429"/>
                  </a:cubicBezTo>
                  <a:cubicBezTo>
                    <a:pt x="7070" y="429"/>
                    <a:pt x="7060" y="429"/>
                    <a:pt x="7048" y="429"/>
                  </a:cubicBezTo>
                  <a:cubicBezTo>
                    <a:pt x="6992" y="432"/>
                    <a:pt x="6973" y="432"/>
                    <a:pt x="6976" y="454"/>
                  </a:cubicBezTo>
                  <a:lnTo>
                    <a:pt x="6939" y="454"/>
                  </a:lnTo>
                  <a:cubicBezTo>
                    <a:pt x="6931" y="441"/>
                    <a:pt x="6922" y="435"/>
                    <a:pt x="6914" y="435"/>
                  </a:cubicBezTo>
                  <a:cubicBezTo>
                    <a:pt x="6899" y="435"/>
                    <a:pt x="6890" y="455"/>
                    <a:pt x="6904" y="479"/>
                  </a:cubicBezTo>
                  <a:lnTo>
                    <a:pt x="6867" y="485"/>
                  </a:lnTo>
                  <a:lnTo>
                    <a:pt x="6867" y="463"/>
                  </a:lnTo>
                  <a:cubicBezTo>
                    <a:pt x="6865" y="455"/>
                    <a:pt x="6857" y="451"/>
                    <a:pt x="6835" y="451"/>
                  </a:cubicBezTo>
                  <a:cubicBezTo>
                    <a:pt x="6808" y="451"/>
                    <a:pt x="6761" y="456"/>
                    <a:pt x="6682" y="467"/>
                  </a:cubicBezTo>
                  <a:cubicBezTo>
                    <a:pt x="6519" y="485"/>
                    <a:pt x="6500" y="488"/>
                    <a:pt x="6506" y="529"/>
                  </a:cubicBezTo>
                  <a:cubicBezTo>
                    <a:pt x="6500" y="552"/>
                    <a:pt x="6491" y="564"/>
                    <a:pt x="6484" y="564"/>
                  </a:cubicBezTo>
                  <a:cubicBezTo>
                    <a:pt x="6477" y="564"/>
                    <a:pt x="6471" y="555"/>
                    <a:pt x="6469" y="535"/>
                  </a:cubicBezTo>
                  <a:cubicBezTo>
                    <a:pt x="6466" y="520"/>
                    <a:pt x="6457" y="507"/>
                    <a:pt x="6452" y="507"/>
                  </a:cubicBezTo>
                  <a:cubicBezTo>
                    <a:pt x="6450" y="507"/>
                    <a:pt x="6449" y="510"/>
                    <a:pt x="6450" y="517"/>
                  </a:cubicBezTo>
                  <a:cubicBezTo>
                    <a:pt x="6446" y="517"/>
                    <a:pt x="6442" y="517"/>
                    <a:pt x="6438" y="517"/>
                  </a:cubicBezTo>
                  <a:cubicBezTo>
                    <a:pt x="6421" y="517"/>
                    <a:pt x="6406" y="512"/>
                    <a:pt x="6390" y="504"/>
                  </a:cubicBezTo>
                  <a:cubicBezTo>
                    <a:pt x="6368" y="491"/>
                    <a:pt x="6352" y="486"/>
                    <a:pt x="6340" y="486"/>
                  </a:cubicBezTo>
                  <a:cubicBezTo>
                    <a:pt x="6321" y="486"/>
                    <a:pt x="6316" y="500"/>
                    <a:pt x="6318" y="514"/>
                  </a:cubicBezTo>
                  <a:cubicBezTo>
                    <a:pt x="6329" y="529"/>
                    <a:pt x="6331" y="535"/>
                    <a:pt x="6328" y="535"/>
                  </a:cubicBezTo>
                  <a:cubicBezTo>
                    <a:pt x="6325" y="535"/>
                    <a:pt x="6312" y="524"/>
                    <a:pt x="6299" y="514"/>
                  </a:cubicBezTo>
                  <a:cubicBezTo>
                    <a:pt x="6284" y="501"/>
                    <a:pt x="6269" y="489"/>
                    <a:pt x="6262" y="489"/>
                  </a:cubicBezTo>
                  <a:cubicBezTo>
                    <a:pt x="6259" y="489"/>
                    <a:pt x="6258" y="492"/>
                    <a:pt x="6259" y="498"/>
                  </a:cubicBezTo>
                  <a:cubicBezTo>
                    <a:pt x="6250" y="516"/>
                    <a:pt x="6195" y="543"/>
                    <a:pt x="6161" y="543"/>
                  </a:cubicBezTo>
                  <a:cubicBezTo>
                    <a:pt x="6147" y="543"/>
                    <a:pt x="6136" y="538"/>
                    <a:pt x="6133" y="526"/>
                  </a:cubicBezTo>
                  <a:lnTo>
                    <a:pt x="6099" y="532"/>
                  </a:lnTo>
                  <a:cubicBezTo>
                    <a:pt x="6102" y="554"/>
                    <a:pt x="6067" y="561"/>
                    <a:pt x="6030" y="570"/>
                  </a:cubicBezTo>
                  <a:cubicBezTo>
                    <a:pt x="6014" y="573"/>
                    <a:pt x="6001" y="576"/>
                    <a:pt x="5991" y="576"/>
                  </a:cubicBezTo>
                  <a:cubicBezTo>
                    <a:pt x="5981" y="576"/>
                    <a:pt x="5975" y="572"/>
                    <a:pt x="5973" y="561"/>
                  </a:cubicBezTo>
                  <a:cubicBezTo>
                    <a:pt x="5979" y="549"/>
                    <a:pt x="5978" y="544"/>
                    <a:pt x="5973" y="544"/>
                  </a:cubicBezTo>
                  <a:cubicBezTo>
                    <a:pt x="5966" y="544"/>
                    <a:pt x="5953" y="551"/>
                    <a:pt x="5936" y="567"/>
                  </a:cubicBezTo>
                  <a:cubicBezTo>
                    <a:pt x="5917" y="573"/>
                    <a:pt x="5911" y="617"/>
                    <a:pt x="5892" y="620"/>
                  </a:cubicBezTo>
                  <a:cubicBezTo>
                    <a:pt x="5895" y="642"/>
                    <a:pt x="5886" y="661"/>
                    <a:pt x="5864" y="670"/>
                  </a:cubicBezTo>
                  <a:lnTo>
                    <a:pt x="5861" y="648"/>
                  </a:lnTo>
                  <a:lnTo>
                    <a:pt x="5851" y="608"/>
                  </a:lnTo>
                  <a:cubicBezTo>
                    <a:pt x="5832" y="611"/>
                    <a:pt x="5814" y="617"/>
                    <a:pt x="5820" y="636"/>
                  </a:cubicBezTo>
                  <a:cubicBezTo>
                    <a:pt x="5809" y="628"/>
                    <a:pt x="5799" y="625"/>
                    <a:pt x="5787" y="625"/>
                  </a:cubicBezTo>
                  <a:cubicBezTo>
                    <a:pt x="5775" y="625"/>
                    <a:pt x="5762" y="628"/>
                    <a:pt x="5745" y="633"/>
                  </a:cubicBezTo>
                  <a:cubicBezTo>
                    <a:pt x="5707" y="639"/>
                    <a:pt x="5673" y="648"/>
                    <a:pt x="5660" y="670"/>
                  </a:cubicBezTo>
                  <a:cubicBezTo>
                    <a:pt x="5650" y="659"/>
                    <a:pt x="5633" y="654"/>
                    <a:pt x="5615" y="654"/>
                  </a:cubicBezTo>
                  <a:cubicBezTo>
                    <a:pt x="5573" y="654"/>
                    <a:pt x="5521" y="679"/>
                    <a:pt x="5519" y="711"/>
                  </a:cubicBezTo>
                  <a:cubicBezTo>
                    <a:pt x="5521" y="722"/>
                    <a:pt x="5516" y="729"/>
                    <a:pt x="5506" y="729"/>
                  </a:cubicBezTo>
                  <a:cubicBezTo>
                    <a:pt x="5499" y="729"/>
                    <a:pt x="5491" y="726"/>
                    <a:pt x="5481" y="720"/>
                  </a:cubicBezTo>
                  <a:cubicBezTo>
                    <a:pt x="5472" y="715"/>
                    <a:pt x="5466" y="711"/>
                    <a:pt x="5462" y="711"/>
                  </a:cubicBezTo>
                  <a:cubicBezTo>
                    <a:pt x="5457" y="711"/>
                    <a:pt x="5454" y="717"/>
                    <a:pt x="5447" y="733"/>
                  </a:cubicBezTo>
                  <a:cubicBezTo>
                    <a:pt x="5443" y="742"/>
                    <a:pt x="5437" y="746"/>
                    <a:pt x="5430" y="746"/>
                  </a:cubicBezTo>
                  <a:cubicBezTo>
                    <a:pt x="5419" y="746"/>
                    <a:pt x="5404" y="736"/>
                    <a:pt x="5390" y="727"/>
                  </a:cubicBezTo>
                  <a:cubicBezTo>
                    <a:pt x="5375" y="710"/>
                    <a:pt x="5364" y="703"/>
                    <a:pt x="5354" y="703"/>
                  </a:cubicBezTo>
                  <a:cubicBezTo>
                    <a:pt x="5345" y="703"/>
                    <a:pt x="5337" y="711"/>
                    <a:pt x="5331" y="724"/>
                  </a:cubicBezTo>
                  <a:cubicBezTo>
                    <a:pt x="5309" y="749"/>
                    <a:pt x="5281" y="764"/>
                    <a:pt x="5249" y="771"/>
                  </a:cubicBezTo>
                  <a:cubicBezTo>
                    <a:pt x="5221" y="802"/>
                    <a:pt x="5202" y="808"/>
                    <a:pt x="5228" y="821"/>
                  </a:cubicBezTo>
                  <a:cubicBezTo>
                    <a:pt x="5231" y="836"/>
                    <a:pt x="5228" y="852"/>
                    <a:pt x="5221" y="868"/>
                  </a:cubicBezTo>
                  <a:cubicBezTo>
                    <a:pt x="5210" y="880"/>
                    <a:pt x="5202" y="884"/>
                    <a:pt x="5198" y="884"/>
                  </a:cubicBezTo>
                  <a:cubicBezTo>
                    <a:pt x="5192" y="884"/>
                    <a:pt x="5194" y="876"/>
                    <a:pt x="5206" y="874"/>
                  </a:cubicBezTo>
                  <a:cubicBezTo>
                    <a:pt x="5234" y="843"/>
                    <a:pt x="5215" y="849"/>
                    <a:pt x="5193" y="833"/>
                  </a:cubicBezTo>
                  <a:cubicBezTo>
                    <a:pt x="5181" y="829"/>
                    <a:pt x="5169" y="826"/>
                    <a:pt x="5157" y="826"/>
                  </a:cubicBezTo>
                  <a:cubicBezTo>
                    <a:pt x="5142" y="826"/>
                    <a:pt x="5128" y="830"/>
                    <a:pt x="5115" y="836"/>
                  </a:cubicBezTo>
                  <a:lnTo>
                    <a:pt x="5046" y="855"/>
                  </a:lnTo>
                  <a:cubicBezTo>
                    <a:pt x="5036" y="855"/>
                    <a:pt x="5028" y="854"/>
                    <a:pt x="5020" y="854"/>
                  </a:cubicBezTo>
                  <a:cubicBezTo>
                    <a:pt x="4981" y="854"/>
                    <a:pt x="4968" y="861"/>
                    <a:pt x="4974" y="877"/>
                  </a:cubicBezTo>
                  <a:cubicBezTo>
                    <a:pt x="4977" y="886"/>
                    <a:pt x="4980" y="892"/>
                    <a:pt x="4982" y="898"/>
                  </a:cubicBezTo>
                  <a:lnTo>
                    <a:pt x="4982" y="898"/>
                  </a:lnTo>
                  <a:cubicBezTo>
                    <a:pt x="4976" y="893"/>
                    <a:pt x="4967" y="890"/>
                    <a:pt x="4955" y="890"/>
                  </a:cubicBezTo>
                  <a:cubicBezTo>
                    <a:pt x="4892" y="890"/>
                    <a:pt x="4763" y="950"/>
                    <a:pt x="4761" y="987"/>
                  </a:cubicBezTo>
                  <a:lnTo>
                    <a:pt x="4754" y="968"/>
                  </a:lnTo>
                  <a:cubicBezTo>
                    <a:pt x="4750" y="959"/>
                    <a:pt x="4745" y="956"/>
                    <a:pt x="4737" y="956"/>
                  </a:cubicBezTo>
                  <a:cubicBezTo>
                    <a:pt x="4727" y="956"/>
                    <a:pt x="4714" y="961"/>
                    <a:pt x="4695" y="968"/>
                  </a:cubicBezTo>
                  <a:cubicBezTo>
                    <a:pt x="4654" y="996"/>
                    <a:pt x="4610" y="1021"/>
                    <a:pt x="4566" y="1043"/>
                  </a:cubicBezTo>
                  <a:cubicBezTo>
                    <a:pt x="4500" y="1071"/>
                    <a:pt x="4447" y="1093"/>
                    <a:pt x="4457" y="1112"/>
                  </a:cubicBezTo>
                  <a:cubicBezTo>
                    <a:pt x="4451" y="1114"/>
                    <a:pt x="4447" y="1116"/>
                    <a:pt x="4444" y="1116"/>
                  </a:cubicBezTo>
                  <a:cubicBezTo>
                    <a:pt x="4440" y="1116"/>
                    <a:pt x="4437" y="1111"/>
                    <a:pt x="4432" y="1100"/>
                  </a:cubicBezTo>
                  <a:cubicBezTo>
                    <a:pt x="4437" y="1086"/>
                    <a:pt x="4433" y="1081"/>
                    <a:pt x="4427" y="1081"/>
                  </a:cubicBezTo>
                  <a:cubicBezTo>
                    <a:pt x="4421" y="1081"/>
                    <a:pt x="4413" y="1084"/>
                    <a:pt x="4406" y="1087"/>
                  </a:cubicBezTo>
                  <a:cubicBezTo>
                    <a:pt x="4388" y="1093"/>
                    <a:pt x="4397" y="1112"/>
                    <a:pt x="4406" y="1131"/>
                  </a:cubicBezTo>
                  <a:cubicBezTo>
                    <a:pt x="4414" y="1148"/>
                    <a:pt x="4405" y="1155"/>
                    <a:pt x="4382" y="1155"/>
                  </a:cubicBezTo>
                  <a:cubicBezTo>
                    <a:pt x="4375" y="1155"/>
                    <a:pt x="4366" y="1154"/>
                    <a:pt x="4356" y="1153"/>
                  </a:cubicBezTo>
                  <a:cubicBezTo>
                    <a:pt x="4303" y="1156"/>
                    <a:pt x="4256" y="1181"/>
                    <a:pt x="4225" y="1219"/>
                  </a:cubicBezTo>
                  <a:cubicBezTo>
                    <a:pt x="4216" y="1224"/>
                    <a:pt x="4207" y="1229"/>
                    <a:pt x="4199" y="1229"/>
                  </a:cubicBezTo>
                  <a:cubicBezTo>
                    <a:pt x="4193" y="1229"/>
                    <a:pt x="4188" y="1227"/>
                    <a:pt x="4184" y="1219"/>
                  </a:cubicBezTo>
                  <a:cubicBezTo>
                    <a:pt x="4175" y="1214"/>
                    <a:pt x="4166" y="1212"/>
                    <a:pt x="4158" y="1212"/>
                  </a:cubicBezTo>
                  <a:cubicBezTo>
                    <a:pt x="4131" y="1212"/>
                    <a:pt x="4107" y="1231"/>
                    <a:pt x="4102" y="1259"/>
                  </a:cubicBezTo>
                  <a:cubicBezTo>
                    <a:pt x="4096" y="1263"/>
                    <a:pt x="4092" y="1266"/>
                    <a:pt x="4089" y="1266"/>
                  </a:cubicBezTo>
                  <a:cubicBezTo>
                    <a:pt x="4085" y="1266"/>
                    <a:pt x="4083" y="1261"/>
                    <a:pt x="4077" y="1250"/>
                  </a:cubicBezTo>
                  <a:cubicBezTo>
                    <a:pt x="4063" y="1245"/>
                    <a:pt x="4053" y="1238"/>
                    <a:pt x="4048" y="1238"/>
                  </a:cubicBezTo>
                  <a:cubicBezTo>
                    <a:pt x="4043" y="1238"/>
                    <a:pt x="4041" y="1244"/>
                    <a:pt x="4043" y="1266"/>
                  </a:cubicBezTo>
                  <a:cubicBezTo>
                    <a:pt x="4018" y="1303"/>
                    <a:pt x="3974" y="1325"/>
                    <a:pt x="3930" y="1325"/>
                  </a:cubicBezTo>
                  <a:cubicBezTo>
                    <a:pt x="3911" y="1335"/>
                    <a:pt x="3896" y="1341"/>
                    <a:pt x="3905" y="1360"/>
                  </a:cubicBezTo>
                  <a:lnTo>
                    <a:pt x="3918" y="1378"/>
                  </a:lnTo>
                  <a:cubicBezTo>
                    <a:pt x="3901" y="1366"/>
                    <a:pt x="3892" y="1359"/>
                    <a:pt x="3887" y="1359"/>
                  </a:cubicBezTo>
                  <a:cubicBezTo>
                    <a:pt x="3881" y="1359"/>
                    <a:pt x="3881" y="1370"/>
                    <a:pt x="3883" y="1394"/>
                  </a:cubicBezTo>
                  <a:cubicBezTo>
                    <a:pt x="3889" y="1406"/>
                    <a:pt x="3885" y="1414"/>
                    <a:pt x="3879" y="1414"/>
                  </a:cubicBezTo>
                  <a:cubicBezTo>
                    <a:pt x="3876" y="1414"/>
                    <a:pt x="3871" y="1411"/>
                    <a:pt x="3867" y="1404"/>
                  </a:cubicBezTo>
                  <a:cubicBezTo>
                    <a:pt x="3861" y="1400"/>
                    <a:pt x="3854" y="1399"/>
                    <a:pt x="3847" y="1399"/>
                  </a:cubicBezTo>
                  <a:cubicBezTo>
                    <a:pt x="3839" y="1399"/>
                    <a:pt x="3831" y="1400"/>
                    <a:pt x="3824" y="1404"/>
                  </a:cubicBezTo>
                  <a:cubicBezTo>
                    <a:pt x="3808" y="1410"/>
                    <a:pt x="3736" y="1472"/>
                    <a:pt x="3661" y="1523"/>
                  </a:cubicBezTo>
                  <a:cubicBezTo>
                    <a:pt x="3538" y="1601"/>
                    <a:pt x="3491" y="1629"/>
                    <a:pt x="3501" y="1648"/>
                  </a:cubicBezTo>
                  <a:cubicBezTo>
                    <a:pt x="3499" y="1665"/>
                    <a:pt x="3498" y="1670"/>
                    <a:pt x="3489" y="1670"/>
                  </a:cubicBezTo>
                  <a:cubicBezTo>
                    <a:pt x="3485" y="1670"/>
                    <a:pt x="3479" y="1669"/>
                    <a:pt x="3469" y="1667"/>
                  </a:cubicBezTo>
                  <a:cubicBezTo>
                    <a:pt x="3464" y="1665"/>
                    <a:pt x="3457" y="1664"/>
                    <a:pt x="3451" y="1664"/>
                  </a:cubicBezTo>
                  <a:cubicBezTo>
                    <a:pt x="3437" y="1664"/>
                    <a:pt x="3424" y="1669"/>
                    <a:pt x="3413" y="1679"/>
                  </a:cubicBezTo>
                  <a:cubicBezTo>
                    <a:pt x="3404" y="1685"/>
                    <a:pt x="3395" y="1690"/>
                    <a:pt x="3387" y="1690"/>
                  </a:cubicBezTo>
                  <a:cubicBezTo>
                    <a:pt x="3380" y="1690"/>
                    <a:pt x="3374" y="1687"/>
                    <a:pt x="3369" y="1679"/>
                  </a:cubicBezTo>
                  <a:cubicBezTo>
                    <a:pt x="3366" y="1708"/>
                    <a:pt x="3366" y="1708"/>
                    <a:pt x="3350" y="1717"/>
                  </a:cubicBezTo>
                  <a:cubicBezTo>
                    <a:pt x="3346" y="1710"/>
                    <a:pt x="3341" y="1707"/>
                    <a:pt x="3337" y="1707"/>
                  </a:cubicBezTo>
                  <a:cubicBezTo>
                    <a:pt x="3328" y="1707"/>
                    <a:pt x="3321" y="1718"/>
                    <a:pt x="3319" y="1736"/>
                  </a:cubicBezTo>
                  <a:cubicBezTo>
                    <a:pt x="3324" y="1759"/>
                    <a:pt x="3326" y="1770"/>
                    <a:pt x="3324" y="1770"/>
                  </a:cubicBezTo>
                  <a:cubicBezTo>
                    <a:pt x="3321" y="1770"/>
                    <a:pt x="3315" y="1761"/>
                    <a:pt x="3303" y="1745"/>
                  </a:cubicBezTo>
                  <a:cubicBezTo>
                    <a:pt x="3299" y="1740"/>
                    <a:pt x="3289" y="1738"/>
                    <a:pt x="3279" y="1738"/>
                  </a:cubicBezTo>
                  <a:cubicBezTo>
                    <a:pt x="3261" y="1738"/>
                    <a:pt x="3244" y="1744"/>
                    <a:pt x="3263" y="1748"/>
                  </a:cubicBezTo>
                  <a:cubicBezTo>
                    <a:pt x="3272" y="1764"/>
                    <a:pt x="3241" y="1786"/>
                    <a:pt x="3238" y="1811"/>
                  </a:cubicBezTo>
                  <a:cubicBezTo>
                    <a:pt x="3228" y="1817"/>
                    <a:pt x="3219" y="1824"/>
                    <a:pt x="3211" y="1824"/>
                  </a:cubicBezTo>
                  <a:cubicBezTo>
                    <a:pt x="3206" y="1824"/>
                    <a:pt x="3202" y="1821"/>
                    <a:pt x="3197" y="1814"/>
                  </a:cubicBezTo>
                  <a:cubicBezTo>
                    <a:pt x="3196" y="1814"/>
                    <a:pt x="3195" y="1814"/>
                    <a:pt x="3193" y="1814"/>
                  </a:cubicBezTo>
                  <a:cubicBezTo>
                    <a:pt x="3164" y="1814"/>
                    <a:pt x="3109" y="1884"/>
                    <a:pt x="3106" y="1908"/>
                  </a:cubicBezTo>
                  <a:cubicBezTo>
                    <a:pt x="3114" y="1920"/>
                    <a:pt x="3110" y="1929"/>
                    <a:pt x="3103" y="1929"/>
                  </a:cubicBezTo>
                  <a:cubicBezTo>
                    <a:pt x="3099" y="1929"/>
                    <a:pt x="3095" y="1926"/>
                    <a:pt x="3090" y="1921"/>
                  </a:cubicBezTo>
                  <a:cubicBezTo>
                    <a:pt x="3087" y="1915"/>
                    <a:pt x="3082" y="1912"/>
                    <a:pt x="3077" y="1912"/>
                  </a:cubicBezTo>
                  <a:cubicBezTo>
                    <a:pt x="3069" y="1912"/>
                    <a:pt x="3059" y="1919"/>
                    <a:pt x="3050" y="1927"/>
                  </a:cubicBezTo>
                  <a:cubicBezTo>
                    <a:pt x="3048" y="1936"/>
                    <a:pt x="3046" y="1940"/>
                    <a:pt x="3043" y="1940"/>
                  </a:cubicBezTo>
                  <a:cubicBezTo>
                    <a:pt x="3039" y="1940"/>
                    <a:pt x="3032" y="1930"/>
                    <a:pt x="3024" y="1921"/>
                  </a:cubicBezTo>
                  <a:cubicBezTo>
                    <a:pt x="3024" y="1908"/>
                    <a:pt x="3022" y="1903"/>
                    <a:pt x="3017" y="1903"/>
                  </a:cubicBezTo>
                  <a:cubicBezTo>
                    <a:pt x="3010" y="1903"/>
                    <a:pt x="2998" y="1911"/>
                    <a:pt x="2981" y="1924"/>
                  </a:cubicBezTo>
                  <a:cubicBezTo>
                    <a:pt x="2981" y="1952"/>
                    <a:pt x="2921" y="1996"/>
                    <a:pt x="2877" y="2030"/>
                  </a:cubicBezTo>
                  <a:cubicBezTo>
                    <a:pt x="2802" y="2087"/>
                    <a:pt x="2802" y="2112"/>
                    <a:pt x="2799" y="2168"/>
                  </a:cubicBezTo>
                  <a:lnTo>
                    <a:pt x="2808" y="2212"/>
                  </a:lnTo>
                  <a:lnTo>
                    <a:pt x="2808" y="2212"/>
                  </a:lnTo>
                  <a:lnTo>
                    <a:pt x="2783" y="2178"/>
                  </a:lnTo>
                  <a:cubicBezTo>
                    <a:pt x="2767" y="2162"/>
                    <a:pt x="2749" y="2149"/>
                    <a:pt x="2730" y="2140"/>
                  </a:cubicBezTo>
                  <a:lnTo>
                    <a:pt x="2730" y="2140"/>
                  </a:lnTo>
                  <a:cubicBezTo>
                    <a:pt x="2714" y="2153"/>
                    <a:pt x="2727" y="2168"/>
                    <a:pt x="2742" y="2184"/>
                  </a:cubicBezTo>
                  <a:cubicBezTo>
                    <a:pt x="2755" y="2200"/>
                    <a:pt x="2739" y="2212"/>
                    <a:pt x="2699" y="2218"/>
                  </a:cubicBezTo>
                  <a:cubicBezTo>
                    <a:pt x="2658" y="2225"/>
                    <a:pt x="2642" y="2237"/>
                    <a:pt x="2642" y="2265"/>
                  </a:cubicBezTo>
                  <a:cubicBezTo>
                    <a:pt x="2631" y="2279"/>
                    <a:pt x="2613" y="2288"/>
                    <a:pt x="2596" y="2288"/>
                  </a:cubicBezTo>
                  <a:cubicBezTo>
                    <a:pt x="2594" y="2288"/>
                    <a:pt x="2591" y="2288"/>
                    <a:pt x="2589" y="2287"/>
                  </a:cubicBezTo>
                  <a:cubicBezTo>
                    <a:pt x="2576" y="2300"/>
                    <a:pt x="2576" y="2300"/>
                    <a:pt x="2589" y="2315"/>
                  </a:cubicBezTo>
                  <a:cubicBezTo>
                    <a:pt x="2600" y="2330"/>
                    <a:pt x="2591" y="2341"/>
                    <a:pt x="2569" y="2341"/>
                  </a:cubicBezTo>
                  <a:cubicBezTo>
                    <a:pt x="2566" y="2341"/>
                    <a:pt x="2564" y="2341"/>
                    <a:pt x="2561" y="2341"/>
                  </a:cubicBezTo>
                  <a:cubicBezTo>
                    <a:pt x="2552" y="2336"/>
                    <a:pt x="2543" y="2334"/>
                    <a:pt x="2535" y="2334"/>
                  </a:cubicBezTo>
                  <a:cubicBezTo>
                    <a:pt x="2505" y="2334"/>
                    <a:pt x="2482" y="2360"/>
                    <a:pt x="2492" y="2372"/>
                  </a:cubicBezTo>
                  <a:cubicBezTo>
                    <a:pt x="2507" y="2388"/>
                    <a:pt x="2495" y="2400"/>
                    <a:pt x="2479" y="2413"/>
                  </a:cubicBezTo>
                  <a:cubicBezTo>
                    <a:pt x="2464" y="2425"/>
                    <a:pt x="2451" y="2444"/>
                    <a:pt x="2454" y="2466"/>
                  </a:cubicBezTo>
                  <a:lnTo>
                    <a:pt x="2426" y="2488"/>
                  </a:lnTo>
                  <a:cubicBezTo>
                    <a:pt x="2424" y="2490"/>
                    <a:pt x="2422" y="2491"/>
                    <a:pt x="2420" y="2491"/>
                  </a:cubicBezTo>
                  <a:cubicBezTo>
                    <a:pt x="2413" y="2491"/>
                    <a:pt x="2413" y="2471"/>
                    <a:pt x="2426" y="2463"/>
                  </a:cubicBezTo>
                  <a:lnTo>
                    <a:pt x="2398" y="2456"/>
                  </a:lnTo>
                  <a:cubicBezTo>
                    <a:pt x="2369" y="2482"/>
                    <a:pt x="2357" y="2494"/>
                    <a:pt x="2357" y="2522"/>
                  </a:cubicBezTo>
                  <a:cubicBezTo>
                    <a:pt x="2365" y="2546"/>
                    <a:pt x="2369" y="2557"/>
                    <a:pt x="2367" y="2557"/>
                  </a:cubicBezTo>
                  <a:cubicBezTo>
                    <a:pt x="2364" y="2557"/>
                    <a:pt x="2357" y="2549"/>
                    <a:pt x="2344" y="2535"/>
                  </a:cubicBezTo>
                  <a:cubicBezTo>
                    <a:pt x="2337" y="2528"/>
                    <a:pt x="2327" y="2523"/>
                    <a:pt x="2319" y="2523"/>
                  </a:cubicBezTo>
                  <a:cubicBezTo>
                    <a:pt x="2309" y="2523"/>
                    <a:pt x="2301" y="2529"/>
                    <a:pt x="2301" y="2544"/>
                  </a:cubicBezTo>
                  <a:cubicBezTo>
                    <a:pt x="2310" y="2569"/>
                    <a:pt x="2303" y="2578"/>
                    <a:pt x="2294" y="2578"/>
                  </a:cubicBezTo>
                  <a:cubicBezTo>
                    <a:pt x="2288" y="2578"/>
                    <a:pt x="2280" y="2574"/>
                    <a:pt x="2275" y="2569"/>
                  </a:cubicBezTo>
                  <a:cubicBezTo>
                    <a:pt x="2269" y="2551"/>
                    <a:pt x="2265" y="2540"/>
                    <a:pt x="2261" y="2540"/>
                  </a:cubicBezTo>
                  <a:cubicBezTo>
                    <a:pt x="2255" y="2540"/>
                    <a:pt x="2249" y="2559"/>
                    <a:pt x="2235" y="2604"/>
                  </a:cubicBezTo>
                  <a:cubicBezTo>
                    <a:pt x="2203" y="2629"/>
                    <a:pt x="2169" y="2698"/>
                    <a:pt x="2131" y="2735"/>
                  </a:cubicBezTo>
                  <a:cubicBezTo>
                    <a:pt x="2084" y="2786"/>
                    <a:pt x="2059" y="2814"/>
                    <a:pt x="2032" y="2814"/>
                  </a:cubicBezTo>
                  <a:cubicBezTo>
                    <a:pt x="2031" y="2814"/>
                    <a:pt x="2029" y="2814"/>
                    <a:pt x="2028" y="2814"/>
                  </a:cubicBezTo>
                  <a:cubicBezTo>
                    <a:pt x="2026" y="2811"/>
                    <a:pt x="2023" y="2809"/>
                    <a:pt x="2021" y="2808"/>
                  </a:cubicBezTo>
                  <a:lnTo>
                    <a:pt x="2021" y="2808"/>
                  </a:lnTo>
                  <a:cubicBezTo>
                    <a:pt x="2041" y="2832"/>
                    <a:pt x="2028" y="2845"/>
                    <a:pt x="1993" y="2883"/>
                  </a:cubicBezTo>
                  <a:cubicBezTo>
                    <a:pt x="1956" y="2898"/>
                    <a:pt x="1931" y="2936"/>
                    <a:pt x="1934" y="2977"/>
                  </a:cubicBezTo>
                  <a:lnTo>
                    <a:pt x="1959" y="2952"/>
                  </a:lnTo>
                  <a:lnTo>
                    <a:pt x="1959" y="2952"/>
                  </a:lnTo>
                  <a:cubicBezTo>
                    <a:pt x="1990" y="2980"/>
                    <a:pt x="1978" y="2992"/>
                    <a:pt x="1937" y="3005"/>
                  </a:cubicBezTo>
                  <a:cubicBezTo>
                    <a:pt x="1933" y="3008"/>
                    <a:pt x="1930" y="3010"/>
                    <a:pt x="1926" y="3010"/>
                  </a:cubicBezTo>
                  <a:cubicBezTo>
                    <a:pt x="1916" y="3010"/>
                    <a:pt x="1904" y="3000"/>
                    <a:pt x="1893" y="2989"/>
                  </a:cubicBezTo>
                  <a:cubicBezTo>
                    <a:pt x="1885" y="2983"/>
                    <a:pt x="1874" y="2979"/>
                    <a:pt x="1863" y="2979"/>
                  </a:cubicBezTo>
                  <a:cubicBezTo>
                    <a:pt x="1854" y="2979"/>
                    <a:pt x="1844" y="2982"/>
                    <a:pt x="1837" y="2989"/>
                  </a:cubicBezTo>
                  <a:cubicBezTo>
                    <a:pt x="1824" y="3002"/>
                    <a:pt x="1812" y="3014"/>
                    <a:pt x="1840" y="3014"/>
                  </a:cubicBezTo>
                  <a:cubicBezTo>
                    <a:pt x="1856" y="3030"/>
                    <a:pt x="1856" y="3030"/>
                    <a:pt x="1843" y="3043"/>
                  </a:cubicBezTo>
                  <a:cubicBezTo>
                    <a:pt x="1827" y="3055"/>
                    <a:pt x="1818" y="3077"/>
                    <a:pt x="1821" y="3096"/>
                  </a:cubicBezTo>
                  <a:cubicBezTo>
                    <a:pt x="1837" y="3111"/>
                    <a:pt x="1824" y="3124"/>
                    <a:pt x="1812" y="3137"/>
                  </a:cubicBezTo>
                  <a:cubicBezTo>
                    <a:pt x="1793" y="3140"/>
                    <a:pt x="1774" y="3149"/>
                    <a:pt x="1762" y="3165"/>
                  </a:cubicBezTo>
                  <a:lnTo>
                    <a:pt x="1743" y="3152"/>
                  </a:lnTo>
                  <a:cubicBezTo>
                    <a:pt x="1730" y="3143"/>
                    <a:pt x="1718" y="3137"/>
                    <a:pt x="1702" y="3137"/>
                  </a:cubicBezTo>
                  <a:cubicBezTo>
                    <a:pt x="1689" y="3152"/>
                    <a:pt x="1705" y="3165"/>
                    <a:pt x="1705" y="3165"/>
                  </a:cubicBezTo>
                  <a:cubicBezTo>
                    <a:pt x="1721" y="3180"/>
                    <a:pt x="1448" y="3525"/>
                    <a:pt x="1414" y="3566"/>
                  </a:cubicBezTo>
                  <a:cubicBezTo>
                    <a:pt x="1376" y="3585"/>
                    <a:pt x="1342" y="3625"/>
                    <a:pt x="1370" y="3625"/>
                  </a:cubicBezTo>
                  <a:cubicBezTo>
                    <a:pt x="1385" y="3635"/>
                    <a:pt x="1332" y="3710"/>
                    <a:pt x="1273" y="3804"/>
                  </a:cubicBezTo>
                  <a:cubicBezTo>
                    <a:pt x="1201" y="3911"/>
                    <a:pt x="1150" y="3986"/>
                    <a:pt x="1169" y="3998"/>
                  </a:cubicBezTo>
                  <a:lnTo>
                    <a:pt x="1138" y="4042"/>
                  </a:lnTo>
                  <a:cubicBezTo>
                    <a:pt x="1125" y="4070"/>
                    <a:pt x="1116" y="4099"/>
                    <a:pt x="1107" y="4130"/>
                  </a:cubicBezTo>
                  <a:cubicBezTo>
                    <a:pt x="1113" y="4146"/>
                    <a:pt x="1110" y="4158"/>
                    <a:pt x="1105" y="4158"/>
                  </a:cubicBezTo>
                  <a:cubicBezTo>
                    <a:pt x="1102" y="4158"/>
                    <a:pt x="1099" y="4155"/>
                    <a:pt x="1097" y="4146"/>
                  </a:cubicBezTo>
                  <a:cubicBezTo>
                    <a:pt x="1085" y="4138"/>
                    <a:pt x="1075" y="4131"/>
                    <a:pt x="1066" y="4131"/>
                  </a:cubicBezTo>
                  <a:cubicBezTo>
                    <a:pt x="1060" y="4131"/>
                    <a:pt x="1055" y="4133"/>
                    <a:pt x="1050" y="4139"/>
                  </a:cubicBezTo>
                  <a:cubicBezTo>
                    <a:pt x="1031" y="4168"/>
                    <a:pt x="1050" y="4180"/>
                    <a:pt x="1066" y="4189"/>
                  </a:cubicBezTo>
                  <a:cubicBezTo>
                    <a:pt x="1075" y="4196"/>
                    <a:pt x="1081" y="4208"/>
                    <a:pt x="1075" y="4218"/>
                  </a:cubicBezTo>
                  <a:cubicBezTo>
                    <a:pt x="1070" y="4224"/>
                    <a:pt x="1068" y="4228"/>
                    <a:pt x="1064" y="4228"/>
                  </a:cubicBezTo>
                  <a:cubicBezTo>
                    <a:pt x="1060" y="4228"/>
                    <a:pt x="1056" y="4225"/>
                    <a:pt x="1047" y="4221"/>
                  </a:cubicBezTo>
                  <a:lnTo>
                    <a:pt x="1009" y="4199"/>
                  </a:lnTo>
                  <a:lnTo>
                    <a:pt x="1000" y="4215"/>
                  </a:lnTo>
                  <a:cubicBezTo>
                    <a:pt x="1009" y="4221"/>
                    <a:pt x="1016" y="4230"/>
                    <a:pt x="1009" y="4240"/>
                  </a:cubicBezTo>
                  <a:cubicBezTo>
                    <a:pt x="1005" y="4249"/>
                    <a:pt x="1003" y="4253"/>
                    <a:pt x="998" y="4253"/>
                  </a:cubicBezTo>
                  <a:cubicBezTo>
                    <a:pt x="992" y="4253"/>
                    <a:pt x="983" y="4248"/>
                    <a:pt x="966" y="4236"/>
                  </a:cubicBezTo>
                  <a:cubicBezTo>
                    <a:pt x="954" y="4230"/>
                    <a:pt x="945" y="4226"/>
                    <a:pt x="940" y="4226"/>
                  </a:cubicBezTo>
                  <a:cubicBezTo>
                    <a:pt x="927" y="4226"/>
                    <a:pt x="929" y="4242"/>
                    <a:pt x="947" y="4268"/>
                  </a:cubicBezTo>
                  <a:lnTo>
                    <a:pt x="947" y="4312"/>
                  </a:lnTo>
                  <a:cubicBezTo>
                    <a:pt x="944" y="4311"/>
                    <a:pt x="942" y="4311"/>
                    <a:pt x="940" y="4311"/>
                  </a:cubicBezTo>
                  <a:cubicBezTo>
                    <a:pt x="905" y="4311"/>
                    <a:pt x="922" y="4360"/>
                    <a:pt x="931" y="4384"/>
                  </a:cubicBezTo>
                  <a:cubicBezTo>
                    <a:pt x="927" y="4384"/>
                    <a:pt x="924" y="4383"/>
                    <a:pt x="921" y="4383"/>
                  </a:cubicBezTo>
                  <a:cubicBezTo>
                    <a:pt x="886" y="4383"/>
                    <a:pt x="880" y="4399"/>
                    <a:pt x="906" y="4434"/>
                  </a:cubicBezTo>
                  <a:cubicBezTo>
                    <a:pt x="925" y="4443"/>
                    <a:pt x="915" y="4459"/>
                    <a:pt x="887" y="4465"/>
                  </a:cubicBezTo>
                  <a:cubicBezTo>
                    <a:pt x="862" y="4472"/>
                    <a:pt x="853" y="4487"/>
                    <a:pt x="834" y="4519"/>
                  </a:cubicBezTo>
                  <a:cubicBezTo>
                    <a:pt x="843" y="4547"/>
                    <a:pt x="784" y="4656"/>
                    <a:pt x="715" y="4785"/>
                  </a:cubicBezTo>
                  <a:cubicBezTo>
                    <a:pt x="643" y="4935"/>
                    <a:pt x="605" y="5036"/>
                    <a:pt x="621" y="5045"/>
                  </a:cubicBezTo>
                  <a:cubicBezTo>
                    <a:pt x="615" y="5061"/>
                    <a:pt x="615" y="5061"/>
                    <a:pt x="589" y="5070"/>
                  </a:cubicBezTo>
                  <a:cubicBezTo>
                    <a:pt x="585" y="5068"/>
                    <a:pt x="582" y="5067"/>
                    <a:pt x="579" y="5067"/>
                  </a:cubicBezTo>
                  <a:cubicBezTo>
                    <a:pt x="567" y="5067"/>
                    <a:pt x="567" y="5083"/>
                    <a:pt x="593" y="5111"/>
                  </a:cubicBezTo>
                  <a:cubicBezTo>
                    <a:pt x="601" y="5127"/>
                    <a:pt x="611" y="5136"/>
                    <a:pt x="608" y="5136"/>
                  </a:cubicBezTo>
                  <a:cubicBezTo>
                    <a:pt x="606" y="5136"/>
                    <a:pt x="600" y="5133"/>
                    <a:pt x="586" y="5126"/>
                  </a:cubicBezTo>
                  <a:cubicBezTo>
                    <a:pt x="585" y="5126"/>
                    <a:pt x="583" y="5126"/>
                    <a:pt x="582" y="5126"/>
                  </a:cubicBezTo>
                  <a:cubicBezTo>
                    <a:pt x="565" y="5126"/>
                    <a:pt x="550" y="5160"/>
                    <a:pt x="524" y="5221"/>
                  </a:cubicBezTo>
                  <a:cubicBezTo>
                    <a:pt x="502" y="5271"/>
                    <a:pt x="470" y="5336"/>
                    <a:pt x="492" y="5346"/>
                  </a:cubicBezTo>
                  <a:cubicBezTo>
                    <a:pt x="494" y="5369"/>
                    <a:pt x="495" y="5379"/>
                    <a:pt x="493" y="5379"/>
                  </a:cubicBezTo>
                  <a:cubicBezTo>
                    <a:pt x="492" y="5379"/>
                    <a:pt x="488" y="5373"/>
                    <a:pt x="483" y="5362"/>
                  </a:cubicBezTo>
                  <a:cubicBezTo>
                    <a:pt x="478" y="5356"/>
                    <a:pt x="473" y="5354"/>
                    <a:pt x="467" y="5354"/>
                  </a:cubicBezTo>
                  <a:cubicBezTo>
                    <a:pt x="437" y="5354"/>
                    <a:pt x="396" y="5416"/>
                    <a:pt x="417" y="5474"/>
                  </a:cubicBezTo>
                  <a:cubicBezTo>
                    <a:pt x="412" y="5487"/>
                    <a:pt x="407" y="5502"/>
                    <a:pt x="395" y="5502"/>
                  </a:cubicBezTo>
                  <a:cubicBezTo>
                    <a:pt x="392" y="5502"/>
                    <a:pt x="389" y="5501"/>
                    <a:pt x="386" y="5499"/>
                  </a:cubicBezTo>
                  <a:cubicBezTo>
                    <a:pt x="376" y="5531"/>
                    <a:pt x="373" y="5562"/>
                    <a:pt x="376" y="5593"/>
                  </a:cubicBezTo>
                  <a:cubicBezTo>
                    <a:pt x="370" y="5612"/>
                    <a:pt x="348" y="5681"/>
                    <a:pt x="336" y="5716"/>
                  </a:cubicBezTo>
                  <a:cubicBezTo>
                    <a:pt x="329" y="5741"/>
                    <a:pt x="329" y="5766"/>
                    <a:pt x="333" y="5791"/>
                  </a:cubicBezTo>
                  <a:cubicBezTo>
                    <a:pt x="328" y="5804"/>
                    <a:pt x="325" y="5816"/>
                    <a:pt x="325" y="5816"/>
                  </a:cubicBezTo>
                  <a:cubicBezTo>
                    <a:pt x="325" y="5816"/>
                    <a:pt x="325" y="5814"/>
                    <a:pt x="326" y="5810"/>
                  </a:cubicBezTo>
                  <a:cubicBezTo>
                    <a:pt x="326" y="5809"/>
                    <a:pt x="325" y="5809"/>
                    <a:pt x="324" y="5809"/>
                  </a:cubicBezTo>
                  <a:cubicBezTo>
                    <a:pt x="305" y="5809"/>
                    <a:pt x="278" y="5892"/>
                    <a:pt x="239" y="6010"/>
                  </a:cubicBezTo>
                  <a:cubicBezTo>
                    <a:pt x="198" y="6132"/>
                    <a:pt x="182" y="6242"/>
                    <a:pt x="154" y="6252"/>
                  </a:cubicBezTo>
                  <a:cubicBezTo>
                    <a:pt x="151" y="6267"/>
                    <a:pt x="157" y="6283"/>
                    <a:pt x="166" y="6292"/>
                  </a:cubicBezTo>
                  <a:cubicBezTo>
                    <a:pt x="201" y="6320"/>
                    <a:pt x="198" y="6339"/>
                    <a:pt x="173" y="6352"/>
                  </a:cubicBezTo>
                  <a:cubicBezTo>
                    <a:pt x="126" y="6367"/>
                    <a:pt x="113" y="6424"/>
                    <a:pt x="148" y="6458"/>
                  </a:cubicBezTo>
                  <a:lnTo>
                    <a:pt x="129" y="6452"/>
                  </a:lnTo>
                  <a:cubicBezTo>
                    <a:pt x="82" y="6461"/>
                    <a:pt x="91" y="6521"/>
                    <a:pt x="126" y="6546"/>
                  </a:cubicBezTo>
                  <a:cubicBezTo>
                    <a:pt x="104" y="6559"/>
                    <a:pt x="79" y="6574"/>
                    <a:pt x="94" y="6596"/>
                  </a:cubicBezTo>
                  <a:cubicBezTo>
                    <a:pt x="93" y="6607"/>
                    <a:pt x="92" y="6612"/>
                    <a:pt x="83" y="6612"/>
                  </a:cubicBezTo>
                  <a:cubicBezTo>
                    <a:pt x="76" y="6612"/>
                    <a:pt x="66" y="6610"/>
                    <a:pt x="47" y="6606"/>
                  </a:cubicBezTo>
                  <a:cubicBezTo>
                    <a:pt x="39" y="6604"/>
                    <a:pt x="29" y="6602"/>
                    <a:pt x="21" y="6602"/>
                  </a:cubicBezTo>
                  <a:cubicBezTo>
                    <a:pt x="12" y="6602"/>
                    <a:pt x="5" y="6605"/>
                    <a:pt x="3" y="6615"/>
                  </a:cubicBezTo>
                  <a:cubicBezTo>
                    <a:pt x="0" y="6634"/>
                    <a:pt x="19" y="6637"/>
                    <a:pt x="41" y="6640"/>
                  </a:cubicBezTo>
                  <a:cubicBezTo>
                    <a:pt x="41" y="6640"/>
                    <a:pt x="35" y="6659"/>
                    <a:pt x="32" y="6678"/>
                  </a:cubicBezTo>
                  <a:cubicBezTo>
                    <a:pt x="29" y="6687"/>
                    <a:pt x="38" y="6697"/>
                    <a:pt x="47" y="6700"/>
                  </a:cubicBezTo>
                  <a:cubicBezTo>
                    <a:pt x="69" y="6703"/>
                    <a:pt x="63" y="6722"/>
                    <a:pt x="60" y="6737"/>
                  </a:cubicBezTo>
                  <a:cubicBezTo>
                    <a:pt x="59" y="6737"/>
                    <a:pt x="57" y="6737"/>
                    <a:pt x="57" y="6737"/>
                  </a:cubicBezTo>
                  <a:cubicBezTo>
                    <a:pt x="46" y="6737"/>
                    <a:pt x="53" y="6747"/>
                    <a:pt x="67" y="6747"/>
                  </a:cubicBezTo>
                  <a:cubicBezTo>
                    <a:pt x="71" y="6747"/>
                    <a:pt x="76" y="6746"/>
                    <a:pt x="82" y="6744"/>
                  </a:cubicBezTo>
                  <a:cubicBezTo>
                    <a:pt x="101" y="6747"/>
                    <a:pt x="123" y="6750"/>
                    <a:pt x="116" y="6769"/>
                  </a:cubicBezTo>
                  <a:lnTo>
                    <a:pt x="160" y="6775"/>
                  </a:lnTo>
                  <a:cubicBezTo>
                    <a:pt x="176" y="6779"/>
                    <a:pt x="189" y="6781"/>
                    <a:pt x="200" y="6781"/>
                  </a:cubicBezTo>
                  <a:cubicBezTo>
                    <a:pt x="217" y="6781"/>
                    <a:pt x="231" y="6775"/>
                    <a:pt x="248" y="6756"/>
                  </a:cubicBezTo>
                  <a:cubicBezTo>
                    <a:pt x="286" y="6690"/>
                    <a:pt x="320" y="6643"/>
                    <a:pt x="276" y="6634"/>
                  </a:cubicBezTo>
                  <a:cubicBezTo>
                    <a:pt x="270" y="6624"/>
                    <a:pt x="264" y="6609"/>
                    <a:pt x="267" y="6596"/>
                  </a:cubicBezTo>
                  <a:cubicBezTo>
                    <a:pt x="270" y="6577"/>
                    <a:pt x="295" y="6565"/>
                    <a:pt x="295" y="6565"/>
                  </a:cubicBezTo>
                  <a:cubicBezTo>
                    <a:pt x="295" y="6565"/>
                    <a:pt x="296" y="6565"/>
                    <a:pt x="296" y="6565"/>
                  </a:cubicBezTo>
                  <a:cubicBezTo>
                    <a:pt x="314" y="6565"/>
                    <a:pt x="330" y="6497"/>
                    <a:pt x="351" y="6414"/>
                  </a:cubicBezTo>
                  <a:cubicBezTo>
                    <a:pt x="376" y="6311"/>
                    <a:pt x="389" y="6258"/>
                    <a:pt x="411" y="6245"/>
                  </a:cubicBezTo>
                  <a:cubicBezTo>
                    <a:pt x="427" y="6242"/>
                    <a:pt x="436" y="6230"/>
                    <a:pt x="439" y="6217"/>
                  </a:cubicBezTo>
                  <a:cubicBezTo>
                    <a:pt x="417" y="6211"/>
                    <a:pt x="445" y="6107"/>
                    <a:pt x="486" y="5991"/>
                  </a:cubicBezTo>
                  <a:cubicBezTo>
                    <a:pt x="527" y="5872"/>
                    <a:pt x="564" y="5756"/>
                    <a:pt x="546" y="5750"/>
                  </a:cubicBezTo>
                  <a:lnTo>
                    <a:pt x="558" y="5716"/>
                  </a:lnTo>
                  <a:cubicBezTo>
                    <a:pt x="560" y="5716"/>
                    <a:pt x="561" y="5716"/>
                    <a:pt x="562" y="5716"/>
                  </a:cubicBezTo>
                  <a:cubicBezTo>
                    <a:pt x="578" y="5716"/>
                    <a:pt x="587" y="5685"/>
                    <a:pt x="599" y="5653"/>
                  </a:cubicBezTo>
                  <a:cubicBezTo>
                    <a:pt x="593" y="5631"/>
                    <a:pt x="596" y="5603"/>
                    <a:pt x="602" y="5581"/>
                  </a:cubicBezTo>
                  <a:cubicBezTo>
                    <a:pt x="605" y="5582"/>
                    <a:pt x="607" y="5582"/>
                    <a:pt x="609" y="5582"/>
                  </a:cubicBezTo>
                  <a:cubicBezTo>
                    <a:pt x="623" y="5582"/>
                    <a:pt x="628" y="5567"/>
                    <a:pt x="636" y="5537"/>
                  </a:cubicBezTo>
                  <a:cubicBezTo>
                    <a:pt x="649" y="5503"/>
                    <a:pt x="658" y="5487"/>
                    <a:pt x="636" y="5481"/>
                  </a:cubicBezTo>
                  <a:cubicBezTo>
                    <a:pt x="662" y="5418"/>
                    <a:pt x="696" y="5362"/>
                    <a:pt x="734" y="5308"/>
                  </a:cubicBezTo>
                  <a:cubicBezTo>
                    <a:pt x="762" y="5302"/>
                    <a:pt x="749" y="5277"/>
                    <a:pt x="737" y="5252"/>
                  </a:cubicBezTo>
                  <a:cubicBezTo>
                    <a:pt x="718" y="5242"/>
                    <a:pt x="709" y="5224"/>
                    <a:pt x="712" y="5202"/>
                  </a:cubicBezTo>
                  <a:lnTo>
                    <a:pt x="712" y="5202"/>
                  </a:lnTo>
                  <a:lnTo>
                    <a:pt x="752" y="5221"/>
                  </a:lnTo>
                  <a:cubicBezTo>
                    <a:pt x="757" y="5231"/>
                    <a:pt x="759" y="5236"/>
                    <a:pt x="762" y="5236"/>
                  </a:cubicBezTo>
                  <a:cubicBezTo>
                    <a:pt x="765" y="5236"/>
                    <a:pt x="769" y="5228"/>
                    <a:pt x="778" y="5211"/>
                  </a:cubicBezTo>
                  <a:lnTo>
                    <a:pt x="790" y="5180"/>
                  </a:lnTo>
                  <a:cubicBezTo>
                    <a:pt x="771" y="5170"/>
                    <a:pt x="809" y="5089"/>
                    <a:pt x="856" y="4976"/>
                  </a:cubicBezTo>
                  <a:cubicBezTo>
                    <a:pt x="922" y="4829"/>
                    <a:pt x="956" y="4788"/>
                    <a:pt x="934" y="4776"/>
                  </a:cubicBezTo>
                  <a:cubicBezTo>
                    <a:pt x="915" y="4766"/>
                    <a:pt x="925" y="4750"/>
                    <a:pt x="969" y="4713"/>
                  </a:cubicBezTo>
                  <a:cubicBezTo>
                    <a:pt x="1075" y="4647"/>
                    <a:pt x="1075" y="4650"/>
                    <a:pt x="1063" y="4622"/>
                  </a:cubicBezTo>
                  <a:lnTo>
                    <a:pt x="1063" y="4622"/>
                  </a:lnTo>
                  <a:cubicBezTo>
                    <a:pt x="1060" y="4628"/>
                    <a:pt x="1056" y="4630"/>
                    <a:pt x="1050" y="4630"/>
                  </a:cubicBezTo>
                  <a:cubicBezTo>
                    <a:pt x="1042" y="4630"/>
                    <a:pt x="1030" y="4625"/>
                    <a:pt x="1019" y="4619"/>
                  </a:cubicBezTo>
                  <a:cubicBezTo>
                    <a:pt x="984" y="4602"/>
                    <a:pt x="989" y="4587"/>
                    <a:pt x="1024" y="4587"/>
                  </a:cubicBezTo>
                  <a:cubicBezTo>
                    <a:pt x="1027" y="4587"/>
                    <a:pt x="1031" y="4587"/>
                    <a:pt x="1034" y="4587"/>
                  </a:cubicBezTo>
                  <a:cubicBezTo>
                    <a:pt x="1036" y="4588"/>
                    <a:pt x="1037" y="4589"/>
                    <a:pt x="1039" y="4589"/>
                  </a:cubicBezTo>
                  <a:cubicBezTo>
                    <a:pt x="1080" y="4589"/>
                    <a:pt x="1181" y="4364"/>
                    <a:pt x="1154" y="4327"/>
                  </a:cubicBezTo>
                  <a:cubicBezTo>
                    <a:pt x="1145" y="4322"/>
                    <a:pt x="1141" y="4319"/>
                    <a:pt x="1141" y="4319"/>
                  </a:cubicBezTo>
                  <a:lnTo>
                    <a:pt x="1141" y="4319"/>
                  </a:lnTo>
                  <a:cubicBezTo>
                    <a:pt x="1142" y="4319"/>
                    <a:pt x="1151" y="4324"/>
                    <a:pt x="1172" y="4337"/>
                  </a:cubicBezTo>
                  <a:cubicBezTo>
                    <a:pt x="1176" y="4339"/>
                    <a:pt x="1179" y="4341"/>
                    <a:pt x="1182" y="4341"/>
                  </a:cubicBezTo>
                  <a:cubicBezTo>
                    <a:pt x="1193" y="4341"/>
                    <a:pt x="1206" y="4321"/>
                    <a:pt x="1238" y="4274"/>
                  </a:cubicBezTo>
                  <a:cubicBezTo>
                    <a:pt x="1257" y="4243"/>
                    <a:pt x="1266" y="4230"/>
                    <a:pt x="1266" y="4230"/>
                  </a:cubicBezTo>
                  <a:cubicBezTo>
                    <a:pt x="1234" y="4210"/>
                    <a:pt x="1299" y="4139"/>
                    <a:pt x="1322" y="4139"/>
                  </a:cubicBezTo>
                  <a:cubicBezTo>
                    <a:pt x="1324" y="4139"/>
                    <a:pt x="1325" y="4139"/>
                    <a:pt x="1326" y="4139"/>
                  </a:cubicBezTo>
                  <a:cubicBezTo>
                    <a:pt x="1354" y="4136"/>
                    <a:pt x="1354" y="4136"/>
                    <a:pt x="1373" y="4108"/>
                  </a:cubicBezTo>
                  <a:cubicBezTo>
                    <a:pt x="1367" y="4045"/>
                    <a:pt x="1422" y="3987"/>
                    <a:pt x="1445" y="3987"/>
                  </a:cubicBezTo>
                  <a:cubicBezTo>
                    <a:pt x="1448" y="3987"/>
                    <a:pt x="1450" y="3988"/>
                    <a:pt x="1451" y="3989"/>
                  </a:cubicBezTo>
                  <a:lnTo>
                    <a:pt x="1470" y="3961"/>
                  </a:lnTo>
                  <a:cubicBezTo>
                    <a:pt x="1467" y="3936"/>
                    <a:pt x="1476" y="3907"/>
                    <a:pt x="1492" y="3889"/>
                  </a:cubicBezTo>
                  <a:cubicBezTo>
                    <a:pt x="1518" y="3848"/>
                    <a:pt x="1528" y="3832"/>
                    <a:pt x="1510" y="3832"/>
                  </a:cubicBezTo>
                  <a:cubicBezTo>
                    <a:pt x="1508" y="3832"/>
                    <a:pt x="1507" y="3832"/>
                    <a:pt x="1505" y="3832"/>
                  </a:cubicBezTo>
                  <a:cubicBezTo>
                    <a:pt x="1486" y="3820"/>
                    <a:pt x="1470" y="3807"/>
                    <a:pt x="1479" y="3795"/>
                  </a:cubicBezTo>
                  <a:lnTo>
                    <a:pt x="1479" y="3795"/>
                  </a:lnTo>
                  <a:lnTo>
                    <a:pt x="1498" y="3804"/>
                  </a:lnTo>
                  <a:cubicBezTo>
                    <a:pt x="1500" y="3805"/>
                    <a:pt x="1502" y="3806"/>
                    <a:pt x="1504" y="3806"/>
                  </a:cubicBezTo>
                  <a:cubicBezTo>
                    <a:pt x="1521" y="3806"/>
                    <a:pt x="1548" y="3766"/>
                    <a:pt x="1589" y="3719"/>
                  </a:cubicBezTo>
                  <a:cubicBezTo>
                    <a:pt x="1642" y="3647"/>
                    <a:pt x="1668" y="3622"/>
                    <a:pt x="1693" y="3619"/>
                  </a:cubicBezTo>
                  <a:lnTo>
                    <a:pt x="1689" y="3594"/>
                  </a:lnTo>
                  <a:cubicBezTo>
                    <a:pt x="1685" y="3573"/>
                    <a:pt x="1689" y="3561"/>
                    <a:pt x="1699" y="3561"/>
                  </a:cubicBezTo>
                  <a:cubicBezTo>
                    <a:pt x="1702" y="3561"/>
                    <a:pt x="1706" y="3563"/>
                    <a:pt x="1711" y="3566"/>
                  </a:cubicBezTo>
                  <a:cubicBezTo>
                    <a:pt x="1736" y="3563"/>
                    <a:pt x="1780" y="3509"/>
                    <a:pt x="1787" y="3469"/>
                  </a:cubicBezTo>
                  <a:lnTo>
                    <a:pt x="1809" y="3441"/>
                  </a:lnTo>
                  <a:cubicBezTo>
                    <a:pt x="1814" y="3442"/>
                    <a:pt x="1819" y="3443"/>
                    <a:pt x="1824" y="3443"/>
                  </a:cubicBezTo>
                  <a:cubicBezTo>
                    <a:pt x="1860" y="3443"/>
                    <a:pt x="1884" y="3405"/>
                    <a:pt x="1865" y="3372"/>
                  </a:cubicBezTo>
                  <a:lnTo>
                    <a:pt x="1865" y="3372"/>
                  </a:lnTo>
                  <a:cubicBezTo>
                    <a:pt x="1869" y="3375"/>
                    <a:pt x="1873" y="3376"/>
                    <a:pt x="1876" y="3376"/>
                  </a:cubicBezTo>
                  <a:cubicBezTo>
                    <a:pt x="1886" y="3376"/>
                    <a:pt x="1893" y="3365"/>
                    <a:pt x="1903" y="3356"/>
                  </a:cubicBezTo>
                  <a:cubicBezTo>
                    <a:pt x="1908" y="3320"/>
                    <a:pt x="1943" y="3272"/>
                    <a:pt x="1964" y="3272"/>
                  </a:cubicBezTo>
                  <a:cubicBezTo>
                    <a:pt x="1967" y="3272"/>
                    <a:pt x="1969" y="3273"/>
                    <a:pt x="1971" y="3274"/>
                  </a:cubicBezTo>
                  <a:lnTo>
                    <a:pt x="1984" y="3262"/>
                  </a:lnTo>
                  <a:cubicBezTo>
                    <a:pt x="1981" y="3243"/>
                    <a:pt x="1987" y="3221"/>
                    <a:pt x="2003" y="3209"/>
                  </a:cubicBezTo>
                  <a:cubicBezTo>
                    <a:pt x="2019" y="3196"/>
                    <a:pt x="2028" y="3177"/>
                    <a:pt x="2025" y="3155"/>
                  </a:cubicBezTo>
                  <a:cubicBezTo>
                    <a:pt x="2022" y="3143"/>
                    <a:pt x="2025" y="3127"/>
                    <a:pt x="2034" y="3118"/>
                  </a:cubicBezTo>
                  <a:cubicBezTo>
                    <a:pt x="2037" y="3115"/>
                    <a:pt x="2039" y="3113"/>
                    <a:pt x="2041" y="3113"/>
                  </a:cubicBezTo>
                  <a:cubicBezTo>
                    <a:pt x="2048" y="3113"/>
                    <a:pt x="2050" y="3136"/>
                    <a:pt x="2053" y="3158"/>
                  </a:cubicBezTo>
                  <a:cubicBezTo>
                    <a:pt x="2050" y="3169"/>
                    <a:pt x="2051" y="3173"/>
                    <a:pt x="2054" y="3173"/>
                  </a:cubicBezTo>
                  <a:cubicBezTo>
                    <a:pt x="2062" y="3173"/>
                    <a:pt x="2082" y="3140"/>
                    <a:pt x="2084" y="3093"/>
                  </a:cubicBezTo>
                  <a:cubicBezTo>
                    <a:pt x="2088" y="3056"/>
                    <a:pt x="2089" y="3039"/>
                    <a:pt x="2091" y="3039"/>
                  </a:cubicBezTo>
                  <a:cubicBezTo>
                    <a:pt x="2092" y="3039"/>
                    <a:pt x="2094" y="3053"/>
                    <a:pt x="2097" y="3080"/>
                  </a:cubicBezTo>
                  <a:cubicBezTo>
                    <a:pt x="2099" y="3096"/>
                    <a:pt x="2101" y="3113"/>
                    <a:pt x="2104" y="3113"/>
                  </a:cubicBezTo>
                  <a:cubicBezTo>
                    <a:pt x="2106" y="3113"/>
                    <a:pt x="2109" y="3108"/>
                    <a:pt x="2113" y="3093"/>
                  </a:cubicBezTo>
                  <a:cubicBezTo>
                    <a:pt x="2113" y="3093"/>
                    <a:pt x="2138" y="3068"/>
                    <a:pt x="2122" y="3052"/>
                  </a:cubicBezTo>
                  <a:lnTo>
                    <a:pt x="2160" y="3014"/>
                  </a:lnTo>
                  <a:cubicBezTo>
                    <a:pt x="2185" y="3008"/>
                    <a:pt x="2207" y="2996"/>
                    <a:pt x="2222" y="2977"/>
                  </a:cubicBezTo>
                  <a:cubicBezTo>
                    <a:pt x="2220" y="2956"/>
                    <a:pt x="2219" y="2950"/>
                    <a:pt x="2231" y="2950"/>
                  </a:cubicBezTo>
                  <a:cubicBezTo>
                    <a:pt x="2235" y="2950"/>
                    <a:pt x="2240" y="2951"/>
                    <a:pt x="2247" y="2952"/>
                  </a:cubicBezTo>
                  <a:cubicBezTo>
                    <a:pt x="2251" y="2955"/>
                    <a:pt x="2255" y="2956"/>
                    <a:pt x="2258" y="2956"/>
                  </a:cubicBezTo>
                  <a:cubicBezTo>
                    <a:pt x="2266" y="2956"/>
                    <a:pt x="2267" y="2944"/>
                    <a:pt x="2244" y="2923"/>
                  </a:cubicBezTo>
                  <a:cubicBezTo>
                    <a:pt x="2241" y="2895"/>
                    <a:pt x="2254" y="2883"/>
                    <a:pt x="2282" y="2883"/>
                  </a:cubicBezTo>
                  <a:cubicBezTo>
                    <a:pt x="2294" y="2897"/>
                    <a:pt x="2304" y="2902"/>
                    <a:pt x="2309" y="2902"/>
                  </a:cubicBezTo>
                  <a:cubicBezTo>
                    <a:pt x="2316" y="2902"/>
                    <a:pt x="2315" y="2894"/>
                    <a:pt x="2307" y="2886"/>
                  </a:cubicBezTo>
                  <a:cubicBezTo>
                    <a:pt x="2307" y="2870"/>
                    <a:pt x="2310" y="2858"/>
                    <a:pt x="2316" y="2845"/>
                  </a:cubicBezTo>
                  <a:cubicBezTo>
                    <a:pt x="2317" y="2846"/>
                    <a:pt x="2318" y="2846"/>
                    <a:pt x="2319" y="2846"/>
                  </a:cubicBezTo>
                  <a:cubicBezTo>
                    <a:pt x="2341" y="2846"/>
                    <a:pt x="2454" y="2742"/>
                    <a:pt x="2567" y="2645"/>
                  </a:cubicBezTo>
                  <a:cubicBezTo>
                    <a:pt x="2579" y="2629"/>
                    <a:pt x="2579" y="2604"/>
                    <a:pt x="2567" y="2588"/>
                  </a:cubicBezTo>
                  <a:cubicBezTo>
                    <a:pt x="2554" y="2574"/>
                    <a:pt x="2550" y="2569"/>
                    <a:pt x="2551" y="2569"/>
                  </a:cubicBezTo>
                  <a:cubicBezTo>
                    <a:pt x="2554" y="2569"/>
                    <a:pt x="2564" y="2575"/>
                    <a:pt x="2579" y="2579"/>
                  </a:cubicBezTo>
                  <a:cubicBezTo>
                    <a:pt x="2597" y="2590"/>
                    <a:pt x="2613" y="2595"/>
                    <a:pt x="2623" y="2595"/>
                  </a:cubicBezTo>
                  <a:cubicBezTo>
                    <a:pt x="2642" y="2595"/>
                    <a:pt x="2642" y="2576"/>
                    <a:pt x="2605" y="2554"/>
                  </a:cubicBezTo>
                  <a:cubicBezTo>
                    <a:pt x="2579" y="2542"/>
                    <a:pt x="2569" y="2537"/>
                    <a:pt x="2580" y="2537"/>
                  </a:cubicBezTo>
                  <a:cubicBezTo>
                    <a:pt x="2586" y="2537"/>
                    <a:pt x="2600" y="2539"/>
                    <a:pt x="2620" y="2541"/>
                  </a:cubicBezTo>
                  <a:cubicBezTo>
                    <a:pt x="2627" y="2542"/>
                    <a:pt x="2632" y="2543"/>
                    <a:pt x="2635" y="2543"/>
                  </a:cubicBezTo>
                  <a:cubicBezTo>
                    <a:pt x="2645" y="2543"/>
                    <a:pt x="2645" y="2538"/>
                    <a:pt x="2645" y="2519"/>
                  </a:cubicBezTo>
                  <a:cubicBezTo>
                    <a:pt x="2637" y="2509"/>
                    <a:pt x="2640" y="2499"/>
                    <a:pt x="2646" y="2499"/>
                  </a:cubicBezTo>
                  <a:cubicBezTo>
                    <a:pt x="2650" y="2499"/>
                    <a:pt x="2654" y="2502"/>
                    <a:pt x="2658" y="2507"/>
                  </a:cubicBezTo>
                  <a:cubicBezTo>
                    <a:pt x="2669" y="2508"/>
                    <a:pt x="2680" y="2509"/>
                    <a:pt x="2688" y="2509"/>
                  </a:cubicBezTo>
                  <a:cubicBezTo>
                    <a:pt x="2700" y="2509"/>
                    <a:pt x="2706" y="2507"/>
                    <a:pt x="2699" y="2497"/>
                  </a:cubicBezTo>
                  <a:cubicBezTo>
                    <a:pt x="2708" y="2493"/>
                    <a:pt x="2717" y="2490"/>
                    <a:pt x="2727" y="2490"/>
                  </a:cubicBezTo>
                  <a:cubicBezTo>
                    <a:pt x="2731" y="2490"/>
                    <a:pt x="2735" y="2490"/>
                    <a:pt x="2739" y="2491"/>
                  </a:cubicBezTo>
                  <a:cubicBezTo>
                    <a:pt x="2741" y="2491"/>
                    <a:pt x="2742" y="2491"/>
                    <a:pt x="2743" y="2491"/>
                  </a:cubicBezTo>
                  <a:cubicBezTo>
                    <a:pt x="2764" y="2491"/>
                    <a:pt x="2764" y="2464"/>
                    <a:pt x="2764" y="2438"/>
                  </a:cubicBezTo>
                  <a:cubicBezTo>
                    <a:pt x="2772" y="2398"/>
                    <a:pt x="2781" y="2377"/>
                    <a:pt x="2789" y="2377"/>
                  </a:cubicBezTo>
                  <a:cubicBezTo>
                    <a:pt x="2795" y="2377"/>
                    <a:pt x="2800" y="2386"/>
                    <a:pt x="2805" y="2403"/>
                  </a:cubicBezTo>
                  <a:cubicBezTo>
                    <a:pt x="2808" y="2413"/>
                    <a:pt x="2812" y="2417"/>
                    <a:pt x="2818" y="2417"/>
                  </a:cubicBezTo>
                  <a:cubicBezTo>
                    <a:pt x="2838" y="2417"/>
                    <a:pt x="2869" y="2363"/>
                    <a:pt x="2861" y="2331"/>
                  </a:cubicBezTo>
                  <a:cubicBezTo>
                    <a:pt x="2854" y="2305"/>
                    <a:pt x="2851" y="2294"/>
                    <a:pt x="2853" y="2294"/>
                  </a:cubicBezTo>
                  <a:lnTo>
                    <a:pt x="2853" y="2294"/>
                  </a:lnTo>
                  <a:cubicBezTo>
                    <a:pt x="2854" y="2294"/>
                    <a:pt x="2857" y="2299"/>
                    <a:pt x="2861" y="2306"/>
                  </a:cubicBezTo>
                  <a:cubicBezTo>
                    <a:pt x="2865" y="2310"/>
                    <a:pt x="2872" y="2313"/>
                    <a:pt x="2878" y="2313"/>
                  </a:cubicBezTo>
                  <a:cubicBezTo>
                    <a:pt x="2882" y="2313"/>
                    <a:pt x="2886" y="2312"/>
                    <a:pt x="2890" y="2309"/>
                  </a:cubicBezTo>
                  <a:cubicBezTo>
                    <a:pt x="2897" y="2303"/>
                    <a:pt x="2906" y="2296"/>
                    <a:pt x="2915" y="2296"/>
                  </a:cubicBezTo>
                  <a:cubicBezTo>
                    <a:pt x="2920" y="2296"/>
                    <a:pt x="2926" y="2299"/>
                    <a:pt x="2930" y="2306"/>
                  </a:cubicBezTo>
                  <a:cubicBezTo>
                    <a:pt x="2943" y="2290"/>
                    <a:pt x="2956" y="2275"/>
                    <a:pt x="2962" y="2256"/>
                  </a:cubicBezTo>
                  <a:cubicBezTo>
                    <a:pt x="2964" y="2222"/>
                    <a:pt x="2993" y="2198"/>
                    <a:pt x="3024" y="2198"/>
                  </a:cubicBezTo>
                  <a:cubicBezTo>
                    <a:pt x="3036" y="2198"/>
                    <a:pt x="3048" y="2201"/>
                    <a:pt x="3059" y="2209"/>
                  </a:cubicBezTo>
                  <a:lnTo>
                    <a:pt x="3075" y="2171"/>
                  </a:lnTo>
                  <a:cubicBezTo>
                    <a:pt x="3066" y="2141"/>
                    <a:pt x="3065" y="2118"/>
                    <a:pt x="3073" y="2118"/>
                  </a:cubicBezTo>
                  <a:cubicBezTo>
                    <a:pt x="3077" y="2118"/>
                    <a:pt x="3082" y="2123"/>
                    <a:pt x="3090" y="2134"/>
                  </a:cubicBezTo>
                  <a:lnTo>
                    <a:pt x="3103" y="2149"/>
                  </a:lnTo>
                  <a:cubicBezTo>
                    <a:pt x="3096" y="2119"/>
                    <a:pt x="3127" y="2096"/>
                    <a:pt x="3155" y="2096"/>
                  </a:cubicBezTo>
                  <a:cubicBezTo>
                    <a:pt x="3168" y="2096"/>
                    <a:pt x="3180" y="2101"/>
                    <a:pt x="3187" y="2112"/>
                  </a:cubicBezTo>
                  <a:cubicBezTo>
                    <a:pt x="3194" y="2122"/>
                    <a:pt x="3197" y="2127"/>
                    <a:pt x="3201" y="2127"/>
                  </a:cubicBezTo>
                  <a:cubicBezTo>
                    <a:pt x="3204" y="2127"/>
                    <a:pt x="3207" y="2124"/>
                    <a:pt x="3212" y="2118"/>
                  </a:cubicBezTo>
                  <a:lnTo>
                    <a:pt x="3200" y="2102"/>
                  </a:lnTo>
                  <a:cubicBezTo>
                    <a:pt x="3187" y="2084"/>
                    <a:pt x="3175" y="2068"/>
                    <a:pt x="3191" y="2059"/>
                  </a:cubicBezTo>
                  <a:cubicBezTo>
                    <a:pt x="3198" y="2051"/>
                    <a:pt x="3207" y="2044"/>
                    <a:pt x="3216" y="2044"/>
                  </a:cubicBezTo>
                  <a:cubicBezTo>
                    <a:pt x="3221" y="2044"/>
                    <a:pt x="3227" y="2046"/>
                    <a:pt x="3231" y="2052"/>
                  </a:cubicBezTo>
                  <a:cubicBezTo>
                    <a:pt x="3245" y="2056"/>
                    <a:pt x="3259" y="2059"/>
                    <a:pt x="3267" y="2059"/>
                  </a:cubicBezTo>
                  <a:cubicBezTo>
                    <a:pt x="3275" y="2059"/>
                    <a:pt x="3278" y="2056"/>
                    <a:pt x="3272" y="2049"/>
                  </a:cubicBezTo>
                  <a:cubicBezTo>
                    <a:pt x="3280" y="2043"/>
                    <a:pt x="3288" y="2041"/>
                    <a:pt x="3297" y="2041"/>
                  </a:cubicBezTo>
                  <a:cubicBezTo>
                    <a:pt x="3302" y="2041"/>
                    <a:pt x="3307" y="2042"/>
                    <a:pt x="3313" y="2043"/>
                  </a:cubicBezTo>
                  <a:cubicBezTo>
                    <a:pt x="3325" y="2033"/>
                    <a:pt x="3338" y="2021"/>
                    <a:pt x="3369" y="2002"/>
                  </a:cubicBezTo>
                  <a:cubicBezTo>
                    <a:pt x="3372" y="1983"/>
                    <a:pt x="3390" y="1968"/>
                    <a:pt x="3402" y="1968"/>
                  </a:cubicBezTo>
                  <a:cubicBezTo>
                    <a:pt x="3407" y="1968"/>
                    <a:pt x="3411" y="1970"/>
                    <a:pt x="3413" y="1974"/>
                  </a:cubicBezTo>
                  <a:cubicBezTo>
                    <a:pt x="3432" y="1964"/>
                    <a:pt x="3444" y="1949"/>
                    <a:pt x="3448" y="1930"/>
                  </a:cubicBezTo>
                  <a:cubicBezTo>
                    <a:pt x="3468" y="1918"/>
                    <a:pt x="3482" y="1910"/>
                    <a:pt x="3491" y="1910"/>
                  </a:cubicBezTo>
                  <a:cubicBezTo>
                    <a:pt x="3497" y="1910"/>
                    <a:pt x="3501" y="1912"/>
                    <a:pt x="3504" y="1917"/>
                  </a:cubicBezTo>
                  <a:cubicBezTo>
                    <a:pt x="3510" y="1926"/>
                    <a:pt x="3513" y="1931"/>
                    <a:pt x="3515" y="1931"/>
                  </a:cubicBezTo>
                  <a:cubicBezTo>
                    <a:pt x="3517" y="1931"/>
                    <a:pt x="3518" y="1924"/>
                    <a:pt x="3520" y="1908"/>
                  </a:cubicBezTo>
                  <a:cubicBezTo>
                    <a:pt x="3507" y="1892"/>
                    <a:pt x="3523" y="1883"/>
                    <a:pt x="3538" y="1874"/>
                  </a:cubicBezTo>
                  <a:lnTo>
                    <a:pt x="3570" y="1855"/>
                  </a:lnTo>
                  <a:cubicBezTo>
                    <a:pt x="3557" y="1836"/>
                    <a:pt x="3557" y="1836"/>
                    <a:pt x="3573" y="1827"/>
                  </a:cubicBezTo>
                  <a:cubicBezTo>
                    <a:pt x="3589" y="1817"/>
                    <a:pt x="3645" y="1808"/>
                    <a:pt x="3657" y="1798"/>
                  </a:cubicBezTo>
                  <a:cubicBezTo>
                    <a:pt x="3704" y="1767"/>
                    <a:pt x="3704" y="1767"/>
                    <a:pt x="3679" y="1761"/>
                  </a:cubicBezTo>
                  <a:lnTo>
                    <a:pt x="3679" y="1761"/>
                  </a:lnTo>
                  <a:cubicBezTo>
                    <a:pt x="3676" y="1763"/>
                    <a:pt x="3673" y="1763"/>
                    <a:pt x="3671" y="1763"/>
                  </a:cubicBezTo>
                  <a:cubicBezTo>
                    <a:pt x="3661" y="1763"/>
                    <a:pt x="3659" y="1751"/>
                    <a:pt x="3692" y="1751"/>
                  </a:cubicBezTo>
                  <a:cubicBezTo>
                    <a:pt x="3733" y="1739"/>
                    <a:pt x="3770" y="1720"/>
                    <a:pt x="3808" y="1701"/>
                  </a:cubicBezTo>
                  <a:cubicBezTo>
                    <a:pt x="3871" y="1664"/>
                    <a:pt x="3871" y="1664"/>
                    <a:pt x="3858" y="1648"/>
                  </a:cubicBezTo>
                  <a:cubicBezTo>
                    <a:pt x="3838" y="1632"/>
                    <a:pt x="3835" y="1622"/>
                    <a:pt x="3843" y="1622"/>
                  </a:cubicBezTo>
                  <a:cubicBezTo>
                    <a:pt x="3848" y="1622"/>
                    <a:pt x="3859" y="1627"/>
                    <a:pt x="3874" y="1639"/>
                  </a:cubicBezTo>
                  <a:cubicBezTo>
                    <a:pt x="3895" y="1646"/>
                    <a:pt x="3910" y="1649"/>
                    <a:pt x="3920" y="1649"/>
                  </a:cubicBezTo>
                  <a:cubicBezTo>
                    <a:pt x="3935" y="1649"/>
                    <a:pt x="3939" y="1642"/>
                    <a:pt x="3933" y="1632"/>
                  </a:cubicBezTo>
                  <a:cubicBezTo>
                    <a:pt x="3936" y="1604"/>
                    <a:pt x="3936" y="1604"/>
                    <a:pt x="3952" y="1598"/>
                  </a:cubicBezTo>
                  <a:cubicBezTo>
                    <a:pt x="3956" y="1603"/>
                    <a:pt x="3961" y="1606"/>
                    <a:pt x="3966" y="1606"/>
                  </a:cubicBezTo>
                  <a:cubicBezTo>
                    <a:pt x="3976" y="1606"/>
                    <a:pt x="3988" y="1595"/>
                    <a:pt x="4002" y="1573"/>
                  </a:cubicBezTo>
                  <a:cubicBezTo>
                    <a:pt x="4009" y="1569"/>
                    <a:pt x="4012" y="1567"/>
                    <a:pt x="4015" y="1567"/>
                  </a:cubicBezTo>
                  <a:cubicBezTo>
                    <a:pt x="4019" y="1567"/>
                    <a:pt x="4022" y="1571"/>
                    <a:pt x="4027" y="1582"/>
                  </a:cubicBezTo>
                  <a:lnTo>
                    <a:pt x="4059" y="1566"/>
                  </a:lnTo>
                  <a:cubicBezTo>
                    <a:pt x="4069" y="1521"/>
                    <a:pt x="4146" y="1492"/>
                    <a:pt x="4184" y="1492"/>
                  </a:cubicBezTo>
                  <a:cubicBezTo>
                    <a:pt x="4190" y="1492"/>
                    <a:pt x="4196" y="1493"/>
                    <a:pt x="4200" y="1494"/>
                  </a:cubicBezTo>
                  <a:cubicBezTo>
                    <a:pt x="4212" y="1485"/>
                    <a:pt x="4222" y="1472"/>
                    <a:pt x="4222" y="1460"/>
                  </a:cubicBezTo>
                  <a:cubicBezTo>
                    <a:pt x="4220" y="1433"/>
                    <a:pt x="4225" y="1418"/>
                    <a:pt x="4233" y="1418"/>
                  </a:cubicBezTo>
                  <a:cubicBezTo>
                    <a:pt x="4239" y="1418"/>
                    <a:pt x="4246" y="1425"/>
                    <a:pt x="4253" y="1441"/>
                  </a:cubicBezTo>
                  <a:cubicBezTo>
                    <a:pt x="4262" y="1459"/>
                    <a:pt x="4267" y="1469"/>
                    <a:pt x="4269" y="1469"/>
                  </a:cubicBezTo>
                  <a:cubicBezTo>
                    <a:pt x="4271" y="1469"/>
                    <a:pt x="4270" y="1458"/>
                    <a:pt x="4269" y="1435"/>
                  </a:cubicBezTo>
                  <a:cubicBezTo>
                    <a:pt x="4275" y="1416"/>
                    <a:pt x="4312" y="1391"/>
                    <a:pt x="4337" y="1391"/>
                  </a:cubicBezTo>
                  <a:cubicBezTo>
                    <a:pt x="4349" y="1391"/>
                    <a:pt x="4358" y="1397"/>
                    <a:pt x="4359" y="1413"/>
                  </a:cubicBezTo>
                  <a:cubicBezTo>
                    <a:pt x="4366" y="1432"/>
                    <a:pt x="4375" y="1451"/>
                    <a:pt x="4375" y="1451"/>
                  </a:cubicBezTo>
                  <a:cubicBezTo>
                    <a:pt x="4378" y="1435"/>
                    <a:pt x="4388" y="1422"/>
                    <a:pt x="4400" y="1416"/>
                  </a:cubicBezTo>
                  <a:cubicBezTo>
                    <a:pt x="4391" y="1397"/>
                    <a:pt x="4406" y="1388"/>
                    <a:pt x="4453" y="1363"/>
                  </a:cubicBezTo>
                  <a:cubicBezTo>
                    <a:pt x="4485" y="1350"/>
                    <a:pt x="4544" y="1303"/>
                    <a:pt x="4576" y="1291"/>
                  </a:cubicBezTo>
                  <a:cubicBezTo>
                    <a:pt x="4603" y="1281"/>
                    <a:pt x="4638" y="1265"/>
                    <a:pt x="4664" y="1265"/>
                  </a:cubicBezTo>
                  <a:cubicBezTo>
                    <a:pt x="4671" y="1265"/>
                    <a:pt x="4677" y="1266"/>
                    <a:pt x="4682" y="1269"/>
                  </a:cubicBezTo>
                  <a:cubicBezTo>
                    <a:pt x="4707" y="1259"/>
                    <a:pt x="4726" y="1244"/>
                    <a:pt x="4742" y="1222"/>
                  </a:cubicBezTo>
                  <a:cubicBezTo>
                    <a:pt x="4746" y="1205"/>
                    <a:pt x="4763" y="1194"/>
                    <a:pt x="4775" y="1194"/>
                  </a:cubicBezTo>
                  <a:cubicBezTo>
                    <a:pt x="4781" y="1194"/>
                    <a:pt x="4787" y="1197"/>
                    <a:pt x="4789" y="1203"/>
                  </a:cubicBezTo>
                  <a:lnTo>
                    <a:pt x="4808" y="1197"/>
                  </a:lnTo>
                  <a:cubicBezTo>
                    <a:pt x="4817" y="1181"/>
                    <a:pt x="4833" y="1165"/>
                    <a:pt x="4848" y="1156"/>
                  </a:cubicBezTo>
                  <a:cubicBezTo>
                    <a:pt x="4852" y="1169"/>
                    <a:pt x="4862" y="1179"/>
                    <a:pt x="4872" y="1179"/>
                  </a:cubicBezTo>
                  <a:cubicBezTo>
                    <a:pt x="4879" y="1179"/>
                    <a:pt x="4885" y="1174"/>
                    <a:pt x="4889" y="1162"/>
                  </a:cubicBezTo>
                  <a:cubicBezTo>
                    <a:pt x="4880" y="1143"/>
                    <a:pt x="4898" y="1137"/>
                    <a:pt x="4930" y="1121"/>
                  </a:cubicBezTo>
                  <a:cubicBezTo>
                    <a:pt x="4964" y="1112"/>
                    <a:pt x="5532" y="952"/>
                    <a:pt x="5522" y="927"/>
                  </a:cubicBezTo>
                  <a:lnTo>
                    <a:pt x="5575" y="912"/>
                  </a:lnTo>
                  <a:lnTo>
                    <a:pt x="5626" y="896"/>
                  </a:lnTo>
                  <a:cubicBezTo>
                    <a:pt x="5628" y="908"/>
                    <a:pt x="5637" y="912"/>
                    <a:pt x="5649" y="912"/>
                  </a:cubicBezTo>
                  <a:cubicBezTo>
                    <a:pt x="5679" y="912"/>
                    <a:pt x="5730" y="885"/>
                    <a:pt x="5763" y="865"/>
                  </a:cubicBezTo>
                  <a:cubicBezTo>
                    <a:pt x="5773" y="846"/>
                    <a:pt x="5792" y="833"/>
                    <a:pt x="5810" y="833"/>
                  </a:cubicBezTo>
                  <a:cubicBezTo>
                    <a:pt x="5815" y="852"/>
                    <a:pt x="5828" y="859"/>
                    <a:pt x="5844" y="859"/>
                  </a:cubicBezTo>
                  <a:cubicBezTo>
                    <a:pt x="5863" y="859"/>
                    <a:pt x="5886" y="849"/>
                    <a:pt x="5901" y="833"/>
                  </a:cubicBezTo>
                  <a:cubicBezTo>
                    <a:pt x="5906" y="810"/>
                    <a:pt x="5914" y="798"/>
                    <a:pt x="5921" y="798"/>
                  </a:cubicBezTo>
                  <a:cubicBezTo>
                    <a:pt x="5928" y="798"/>
                    <a:pt x="5934" y="808"/>
                    <a:pt x="5939" y="827"/>
                  </a:cubicBezTo>
                  <a:cubicBezTo>
                    <a:pt x="5941" y="843"/>
                    <a:pt x="5948" y="851"/>
                    <a:pt x="5957" y="851"/>
                  </a:cubicBezTo>
                  <a:cubicBezTo>
                    <a:pt x="5971" y="851"/>
                    <a:pt x="5988" y="832"/>
                    <a:pt x="6002" y="792"/>
                  </a:cubicBezTo>
                  <a:cubicBezTo>
                    <a:pt x="6010" y="778"/>
                    <a:pt x="6014" y="772"/>
                    <a:pt x="6020" y="772"/>
                  </a:cubicBezTo>
                  <a:cubicBezTo>
                    <a:pt x="6024" y="772"/>
                    <a:pt x="6029" y="776"/>
                    <a:pt x="6039" y="783"/>
                  </a:cubicBezTo>
                  <a:cubicBezTo>
                    <a:pt x="6053" y="803"/>
                    <a:pt x="6064" y="812"/>
                    <a:pt x="6070" y="812"/>
                  </a:cubicBezTo>
                  <a:cubicBezTo>
                    <a:pt x="6076" y="812"/>
                    <a:pt x="6078" y="806"/>
                    <a:pt x="6077" y="796"/>
                  </a:cubicBezTo>
                  <a:cubicBezTo>
                    <a:pt x="6082" y="772"/>
                    <a:pt x="6090" y="760"/>
                    <a:pt x="6100" y="760"/>
                  </a:cubicBezTo>
                  <a:cubicBezTo>
                    <a:pt x="6108" y="760"/>
                    <a:pt x="6118" y="769"/>
                    <a:pt x="6130" y="786"/>
                  </a:cubicBezTo>
                  <a:cubicBezTo>
                    <a:pt x="6149" y="801"/>
                    <a:pt x="6159" y="808"/>
                    <a:pt x="6165" y="808"/>
                  </a:cubicBezTo>
                  <a:cubicBezTo>
                    <a:pt x="6173" y="808"/>
                    <a:pt x="6175" y="797"/>
                    <a:pt x="6180" y="774"/>
                  </a:cubicBezTo>
                  <a:cubicBezTo>
                    <a:pt x="6190" y="745"/>
                    <a:pt x="6214" y="730"/>
                    <a:pt x="6239" y="730"/>
                  </a:cubicBezTo>
                  <a:cubicBezTo>
                    <a:pt x="6256" y="730"/>
                    <a:pt x="6273" y="737"/>
                    <a:pt x="6287" y="752"/>
                  </a:cubicBezTo>
                  <a:cubicBezTo>
                    <a:pt x="6289" y="751"/>
                    <a:pt x="6292" y="750"/>
                    <a:pt x="6294" y="750"/>
                  </a:cubicBezTo>
                  <a:cubicBezTo>
                    <a:pt x="6303" y="750"/>
                    <a:pt x="6311" y="754"/>
                    <a:pt x="6316" y="754"/>
                  </a:cubicBezTo>
                  <a:cubicBezTo>
                    <a:pt x="6320" y="754"/>
                    <a:pt x="6322" y="752"/>
                    <a:pt x="6321" y="745"/>
                  </a:cubicBezTo>
                  <a:lnTo>
                    <a:pt x="6321" y="745"/>
                  </a:lnTo>
                  <a:lnTo>
                    <a:pt x="6343" y="764"/>
                  </a:lnTo>
                  <a:lnTo>
                    <a:pt x="6378" y="758"/>
                  </a:lnTo>
                  <a:lnTo>
                    <a:pt x="6374" y="739"/>
                  </a:lnTo>
                  <a:cubicBezTo>
                    <a:pt x="6456" y="739"/>
                    <a:pt x="6541" y="736"/>
                    <a:pt x="6625" y="727"/>
                  </a:cubicBezTo>
                  <a:cubicBezTo>
                    <a:pt x="6816" y="705"/>
                    <a:pt x="6854" y="698"/>
                    <a:pt x="6832" y="680"/>
                  </a:cubicBezTo>
                  <a:cubicBezTo>
                    <a:pt x="6820" y="660"/>
                    <a:pt x="6826" y="649"/>
                    <a:pt x="6836" y="649"/>
                  </a:cubicBezTo>
                  <a:cubicBezTo>
                    <a:pt x="6846" y="649"/>
                    <a:pt x="6859" y="657"/>
                    <a:pt x="6870" y="676"/>
                  </a:cubicBezTo>
                  <a:cubicBezTo>
                    <a:pt x="6898" y="683"/>
                    <a:pt x="6929" y="686"/>
                    <a:pt x="6957" y="686"/>
                  </a:cubicBezTo>
                  <a:cubicBezTo>
                    <a:pt x="6968" y="685"/>
                    <a:pt x="6978" y="684"/>
                    <a:pt x="6987" y="684"/>
                  </a:cubicBezTo>
                  <a:cubicBezTo>
                    <a:pt x="7011" y="684"/>
                    <a:pt x="7029" y="689"/>
                    <a:pt x="7029" y="705"/>
                  </a:cubicBezTo>
                  <a:lnTo>
                    <a:pt x="7048" y="705"/>
                  </a:lnTo>
                  <a:cubicBezTo>
                    <a:pt x="7068" y="677"/>
                    <a:pt x="7119" y="666"/>
                    <a:pt x="7167" y="666"/>
                  </a:cubicBezTo>
                  <a:cubicBezTo>
                    <a:pt x="7195" y="666"/>
                    <a:pt x="7223" y="670"/>
                    <a:pt x="7243" y="676"/>
                  </a:cubicBezTo>
                  <a:cubicBezTo>
                    <a:pt x="7274" y="676"/>
                    <a:pt x="7305" y="670"/>
                    <a:pt x="7330" y="651"/>
                  </a:cubicBezTo>
                  <a:cubicBezTo>
                    <a:pt x="7348" y="640"/>
                    <a:pt x="7357" y="635"/>
                    <a:pt x="7364" y="635"/>
                  </a:cubicBezTo>
                  <a:cubicBezTo>
                    <a:pt x="7370" y="635"/>
                    <a:pt x="7375" y="639"/>
                    <a:pt x="7384" y="648"/>
                  </a:cubicBezTo>
                  <a:cubicBezTo>
                    <a:pt x="7384" y="661"/>
                    <a:pt x="7417" y="672"/>
                    <a:pt x="7446" y="672"/>
                  </a:cubicBezTo>
                  <a:cubicBezTo>
                    <a:pt x="7469" y="672"/>
                    <a:pt x="7490" y="665"/>
                    <a:pt x="7490" y="645"/>
                  </a:cubicBezTo>
                  <a:lnTo>
                    <a:pt x="7509" y="667"/>
                  </a:lnTo>
                  <a:cubicBezTo>
                    <a:pt x="7513" y="672"/>
                    <a:pt x="7518" y="674"/>
                    <a:pt x="7522" y="674"/>
                  </a:cubicBezTo>
                  <a:cubicBezTo>
                    <a:pt x="7533" y="674"/>
                    <a:pt x="7543" y="659"/>
                    <a:pt x="7543" y="645"/>
                  </a:cubicBezTo>
                  <a:cubicBezTo>
                    <a:pt x="7543" y="625"/>
                    <a:pt x="7547" y="614"/>
                    <a:pt x="7553" y="614"/>
                  </a:cubicBezTo>
                  <a:cubicBezTo>
                    <a:pt x="7560" y="614"/>
                    <a:pt x="7569" y="630"/>
                    <a:pt x="7578" y="664"/>
                  </a:cubicBezTo>
                  <a:cubicBezTo>
                    <a:pt x="7578" y="687"/>
                    <a:pt x="7584" y="697"/>
                    <a:pt x="7589" y="697"/>
                  </a:cubicBezTo>
                  <a:cubicBezTo>
                    <a:pt x="7593" y="697"/>
                    <a:pt x="7597" y="692"/>
                    <a:pt x="7597" y="683"/>
                  </a:cubicBezTo>
                  <a:cubicBezTo>
                    <a:pt x="7610" y="667"/>
                    <a:pt x="7622" y="652"/>
                    <a:pt x="7634" y="652"/>
                  </a:cubicBezTo>
                  <a:cubicBezTo>
                    <a:pt x="7639" y="652"/>
                    <a:pt x="7644" y="654"/>
                    <a:pt x="7650" y="661"/>
                  </a:cubicBezTo>
                  <a:cubicBezTo>
                    <a:pt x="7669" y="661"/>
                    <a:pt x="7688" y="661"/>
                    <a:pt x="7688" y="620"/>
                  </a:cubicBezTo>
                  <a:cubicBezTo>
                    <a:pt x="7688" y="598"/>
                    <a:pt x="7706" y="598"/>
                    <a:pt x="7725" y="598"/>
                  </a:cubicBezTo>
                  <a:cubicBezTo>
                    <a:pt x="7725" y="620"/>
                    <a:pt x="7725" y="620"/>
                    <a:pt x="7706" y="642"/>
                  </a:cubicBezTo>
                  <a:lnTo>
                    <a:pt x="7741" y="642"/>
                  </a:lnTo>
                  <a:cubicBezTo>
                    <a:pt x="7760" y="642"/>
                    <a:pt x="7797" y="664"/>
                    <a:pt x="7797" y="683"/>
                  </a:cubicBezTo>
                  <a:cubicBezTo>
                    <a:pt x="7805" y="692"/>
                    <a:pt x="7813" y="697"/>
                    <a:pt x="7818" y="697"/>
                  </a:cubicBezTo>
                  <a:cubicBezTo>
                    <a:pt x="7825" y="697"/>
                    <a:pt x="7827" y="687"/>
                    <a:pt x="7816" y="664"/>
                  </a:cubicBezTo>
                  <a:cubicBezTo>
                    <a:pt x="7816" y="620"/>
                    <a:pt x="7816" y="620"/>
                    <a:pt x="7854" y="620"/>
                  </a:cubicBezTo>
                  <a:cubicBezTo>
                    <a:pt x="7872" y="620"/>
                    <a:pt x="7888" y="623"/>
                    <a:pt x="7888" y="642"/>
                  </a:cubicBezTo>
                  <a:cubicBezTo>
                    <a:pt x="7888" y="664"/>
                    <a:pt x="7888" y="664"/>
                    <a:pt x="7926" y="664"/>
                  </a:cubicBezTo>
                  <a:cubicBezTo>
                    <a:pt x="7982" y="664"/>
                    <a:pt x="8035" y="601"/>
                    <a:pt x="8054" y="561"/>
                  </a:cubicBezTo>
                  <a:cubicBezTo>
                    <a:pt x="8056" y="540"/>
                    <a:pt x="8057" y="530"/>
                    <a:pt x="8059" y="530"/>
                  </a:cubicBezTo>
                  <a:cubicBezTo>
                    <a:pt x="8061" y="530"/>
                    <a:pt x="8065" y="540"/>
                    <a:pt x="8073" y="561"/>
                  </a:cubicBezTo>
                  <a:cubicBezTo>
                    <a:pt x="8073" y="582"/>
                    <a:pt x="8092" y="582"/>
                    <a:pt x="8111" y="582"/>
                  </a:cubicBezTo>
                  <a:cubicBezTo>
                    <a:pt x="8111" y="575"/>
                    <a:pt x="8113" y="573"/>
                    <a:pt x="8115" y="573"/>
                  </a:cubicBezTo>
                  <a:cubicBezTo>
                    <a:pt x="8119" y="573"/>
                    <a:pt x="8123" y="582"/>
                    <a:pt x="8111" y="582"/>
                  </a:cubicBezTo>
                  <a:cubicBezTo>
                    <a:pt x="8111" y="601"/>
                    <a:pt x="8092" y="601"/>
                    <a:pt x="8073" y="601"/>
                  </a:cubicBezTo>
                  <a:lnTo>
                    <a:pt x="8073" y="623"/>
                  </a:lnTo>
                  <a:cubicBezTo>
                    <a:pt x="8082" y="644"/>
                    <a:pt x="8092" y="654"/>
                    <a:pt x="8101" y="654"/>
                  </a:cubicBezTo>
                  <a:cubicBezTo>
                    <a:pt x="8111" y="654"/>
                    <a:pt x="8120" y="644"/>
                    <a:pt x="8129" y="623"/>
                  </a:cubicBezTo>
                  <a:cubicBezTo>
                    <a:pt x="8139" y="614"/>
                    <a:pt x="8144" y="609"/>
                    <a:pt x="8148" y="609"/>
                  </a:cubicBezTo>
                  <a:cubicBezTo>
                    <a:pt x="8153" y="609"/>
                    <a:pt x="8158" y="614"/>
                    <a:pt x="8167" y="623"/>
                  </a:cubicBezTo>
                  <a:cubicBezTo>
                    <a:pt x="8178" y="639"/>
                    <a:pt x="8191" y="654"/>
                    <a:pt x="8197" y="654"/>
                  </a:cubicBezTo>
                  <a:cubicBezTo>
                    <a:pt x="8200" y="654"/>
                    <a:pt x="8202" y="652"/>
                    <a:pt x="8202" y="645"/>
                  </a:cubicBezTo>
                  <a:cubicBezTo>
                    <a:pt x="8223" y="645"/>
                    <a:pt x="8242" y="651"/>
                    <a:pt x="8258" y="667"/>
                  </a:cubicBezTo>
                  <a:cubicBezTo>
                    <a:pt x="8296" y="667"/>
                    <a:pt x="8311" y="667"/>
                    <a:pt x="8311" y="645"/>
                  </a:cubicBezTo>
                  <a:cubicBezTo>
                    <a:pt x="8314" y="626"/>
                    <a:pt x="8330" y="626"/>
                    <a:pt x="8349" y="626"/>
                  </a:cubicBezTo>
                  <a:cubicBezTo>
                    <a:pt x="8368" y="626"/>
                    <a:pt x="8386" y="626"/>
                    <a:pt x="8386" y="604"/>
                  </a:cubicBezTo>
                  <a:cubicBezTo>
                    <a:pt x="8386" y="586"/>
                    <a:pt x="8405" y="564"/>
                    <a:pt x="8443" y="564"/>
                  </a:cubicBezTo>
                  <a:cubicBezTo>
                    <a:pt x="8458" y="555"/>
                    <a:pt x="8468" y="549"/>
                    <a:pt x="8474" y="549"/>
                  </a:cubicBezTo>
                  <a:cubicBezTo>
                    <a:pt x="8483" y="549"/>
                    <a:pt x="8487" y="560"/>
                    <a:pt x="8496" y="586"/>
                  </a:cubicBezTo>
                  <a:cubicBezTo>
                    <a:pt x="8496" y="604"/>
                    <a:pt x="8515" y="608"/>
                    <a:pt x="8534" y="608"/>
                  </a:cubicBezTo>
                  <a:cubicBezTo>
                    <a:pt x="8549" y="608"/>
                    <a:pt x="8562" y="617"/>
                    <a:pt x="8571" y="626"/>
                  </a:cubicBezTo>
                  <a:cubicBezTo>
                    <a:pt x="8577" y="633"/>
                    <a:pt x="8581" y="636"/>
                    <a:pt x="8584" y="636"/>
                  </a:cubicBezTo>
                  <a:cubicBezTo>
                    <a:pt x="8590" y="636"/>
                    <a:pt x="8590" y="621"/>
                    <a:pt x="8590" y="608"/>
                  </a:cubicBezTo>
                  <a:lnTo>
                    <a:pt x="8590" y="564"/>
                  </a:lnTo>
                  <a:cubicBezTo>
                    <a:pt x="8609" y="564"/>
                    <a:pt x="8625" y="608"/>
                    <a:pt x="8625" y="629"/>
                  </a:cubicBezTo>
                  <a:cubicBezTo>
                    <a:pt x="8634" y="650"/>
                    <a:pt x="8639" y="660"/>
                    <a:pt x="8641" y="660"/>
                  </a:cubicBezTo>
                  <a:cubicBezTo>
                    <a:pt x="8643" y="660"/>
                    <a:pt x="8643" y="650"/>
                    <a:pt x="8643" y="629"/>
                  </a:cubicBezTo>
                  <a:cubicBezTo>
                    <a:pt x="8643" y="614"/>
                    <a:pt x="8653" y="598"/>
                    <a:pt x="8672" y="598"/>
                  </a:cubicBezTo>
                  <a:cubicBezTo>
                    <a:pt x="8679" y="598"/>
                    <a:pt x="8689" y="601"/>
                    <a:pt x="8700" y="608"/>
                  </a:cubicBezTo>
                  <a:cubicBezTo>
                    <a:pt x="8737" y="608"/>
                    <a:pt x="8772" y="608"/>
                    <a:pt x="8772" y="629"/>
                  </a:cubicBezTo>
                  <a:cubicBezTo>
                    <a:pt x="8777" y="636"/>
                    <a:pt x="8784" y="639"/>
                    <a:pt x="8791" y="639"/>
                  </a:cubicBezTo>
                  <a:cubicBezTo>
                    <a:pt x="8798" y="639"/>
                    <a:pt x="8805" y="636"/>
                    <a:pt x="8809" y="629"/>
                  </a:cubicBezTo>
                  <a:cubicBezTo>
                    <a:pt x="8819" y="619"/>
                    <a:pt x="8828" y="613"/>
                    <a:pt x="8842" y="613"/>
                  </a:cubicBezTo>
                  <a:cubicBezTo>
                    <a:pt x="8856" y="613"/>
                    <a:pt x="8874" y="619"/>
                    <a:pt x="8900" y="629"/>
                  </a:cubicBezTo>
                  <a:cubicBezTo>
                    <a:pt x="8947" y="651"/>
                    <a:pt x="8971" y="662"/>
                    <a:pt x="8983" y="662"/>
                  </a:cubicBezTo>
                  <a:cubicBezTo>
                    <a:pt x="8994" y="662"/>
                    <a:pt x="8994" y="651"/>
                    <a:pt x="8994" y="629"/>
                  </a:cubicBezTo>
                  <a:cubicBezTo>
                    <a:pt x="8994" y="619"/>
                    <a:pt x="8994" y="606"/>
                    <a:pt x="8998" y="606"/>
                  </a:cubicBezTo>
                  <a:cubicBezTo>
                    <a:pt x="9001" y="606"/>
                    <a:pt x="9005" y="613"/>
                    <a:pt x="9013" y="629"/>
                  </a:cubicBezTo>
                  <a:cubicBezTo>
                    <a:pt x="9018" y="636"/>
                    <a:pt x="9023" y="639"/>
                    <a:pt x="9029" y="639"/>
                  </a:cubicBezTo>
                  <a:cubicBezTo>
                    <a:pt x="9043" y="639"/>
                    <a:pt x="9059" y="626"/>
                    <a:pt x="9085" y="611"/>
                  </a:cubicBezTo>
                  <a:cubicBezTo>
                    <a:pt x="9101" y="586"/>
                    <a:pt x="9107" y="557"/>
                    <a:pt x="9104" y="526"/>
                  </a:cubicBezTo>
                  <a:cubicBezTo>
                    <a:pt x="9104" y="503"/>
                    <a:pt x="9104" y="493"/>
                    <a:pt x="9111" y="493"/>
                  </a:cubicBezTo>
                  <a:cubicBezTo>
                    <a:pt x="9117" y="493"/>
                    <a:pt x="9126" y="498"/>
                    <a:pt x="9142" y="507"/>
                  </a:cubicBezTo>
                  <a:cubicBezTo>
                    <a:pt x="9164" y="510"/>
                    <a:pt x="9179" y="529"/>
                    <a:pt x="9179" y="548"/>
                  </a:cubicBezTo>
                  <a:cubicBezTo>
                    <a:pt x="9179" y="561"/>
                    <a:pt x="9170" y="570"/>
                    <a:pt x="9160" y="570"/>
                  </a:cubicBezTo>
                  <a:lnTo>
                    <a:pt x="9142" y="570"/>
                  </a:lnTo>
                  <a:cubicBezTo>
                    <a:pt x="9142" y="592"/>
                    <a:pt x="9142" y="611"/>
                    <a:pt x="9179" y="611"/>
                  </a:cubicBezTo>
                  <a:cubicBezTo>
                    <a:pt x="9187" y="622"/>
                    <a:pt x="9196" y="627"/>
                    <a:pt x="9202" y="627"/>
                  </a:cubicBezTo>
                  <a:cubicBezTo>
                    <a:pt x="9209" y="627"/>
                    <a:pt x="9214" y="622"/>
                    <a:pt x="9214" y="611"/>
                  </a:cubicBezTo>
                  <a:cubicBezTo>
                    <a:pt x="9233" y="633"/>
                    <a:pt x="9270" y="633"/>
                    <a:pt x="9308" y="633"/>
                  </a:cubicBezTo>
                  <a:cubicBezTo>
                    <a:pt x="9342" y="633"/>
                    <a:pt x="9399" y="636"/>
                    <a:pt x="9417" y="655"/>
                  </a:cubicBezTo>
                  <a:cubicBezTo>
                    <a:pt x="9455" y="655"/>
                    <a:pt x="9471" y="655"/>
                    <a:pt x="9471" y="636"/>
                  </a:cubicBezTo>
                  <a:cubicBezTo>
                    <a:pt x="9473" y="610"/>
                    <a:pt x="9479" y="599"/>
                    <a:pt x="9483" y="599"/>
                  </a:cubicBezTo>
                  <a:cubicBezTo>
                    <a:pt x="9487" y="599"/>
                    <a:pt x="9490" y="605"/>
                    <a:pt x="9490" y="614"/>
                  </a:cubicBezTo>
                  <a:cubicBezTo>
                    <a:pt x="9501" y="641"/>
                    <a:pt x="9600" y="660"/>
                    <a:pt x="9677" y="660"/>
                  </a:cubicBezTo>
                  <a:cubicBezTo>
                    <a:pt x="9721" y="660"/>
                    <a:pt x="9758" y="654"/>
                    <a:pt x="9765" y="639"/>
                  </a:cubicBezTo>
                  <a:lnTo>
                    <a:pt x="9803" y="639"/>
                  </a:lnTo>
                  <a:cubicBezTo>
                    <a:pt x="9822" y="649"/>
                    <a:pt x="9861" y="654"/>
                    <a:pt x="9897" y="654"/>
                  </a:cubicBezTo>
                  <a:cubicBezTo>
                    <a:pt x="9930" y="654"/>
                    <a:pt x="9960" y="649"/>
                    <a:pt x="9969" y="639"/>
                  </a:cubicBezTo>
                  <a:lnTo>
                    <a:pt x="10025" y="639"/>
                  </a:lnTo>
                  <a:cubicBezTo>
                    <a:pt x="10043" y="650"/>
                    <a:pt x="10056" y="655"/>
                    <a:pt x="10067" y="655"/>
                  </a:cubicBezTo>
                  <a:cubicBezTo>
                    <a:pt x="10079" y="655"/>
                    <a:pt x="10088" y="650"/>
                    <a:pt x="10097" y="639"/>
                  </a:cubicBezTo>
                  <a:cubicBezTo>
                    <a:pt x="10111" y="626"/>
                    <a:pt x="10115" y="611"/>
                    <a:pt x="10116" y="611"/>
                  </a:cubicBezTo>
                  <a:cubicBezTo>
                    <a:pt x="10116" y="611"/>
                    <a:pt x="10116" y="614"/>
                    <a:pt x="10116" y="620"/>
                  </a:cubicBezTo>
                  <a:cubicBezTo>
                    <a:pt x="10116" y="639"/>
                    <a:pt x="10154" y="642"/>
                    <a:pt x="10226" y="642"/>
                  </a:cubicBezTo>
                  <a:cubicBezTo>
                    <a:pt x="10301" y="642"/>
                    <a:pt x="10301" y="642"/>
                    <a:pt x="10282" y="620"/>
                  </a:cubicBezTo>
                  <a:cubicBezTo>
                    <a:pt x="10303" y="615"/>
                    <a:pt x="10318" y="612"/>
                    <a:pt x="10328" y="612"/>
                  </a:cubicBezTo>
                  <a:cubicBezTo>
                    <a:pt x="10354" y="612"/>
                    <a:pt x="10354" y="626"/>
                    <a:pt x="10354" y="642"/>
                  </a:cubicBezTo>
                  <a:cubicBezTo>
                    <a:pt x="10346" y="661"/>
                    <a:pt x="10349" y="672"/>
                    <a:pt x="10357" y="672"/>
                  </a:cubicBezTo>
                  <a:cubicBezTo>
                    <a:pt x="10366" y="672"/>
                    <a:pt x="10382" y="657"/>
                    <a:pt x="10392" y="623"/>
                  </a:cubicBezTo>
                  <a:cubicBezTo>
                    <a:pt x="10403" y="598"/>
                    <a:pt x="10421" y="587"/>
                    <a:pt x="10433" y="587"/>
                  </a:cubicBezTo>
                  <a:cubicBezTo>
                    <a:pt x="10442" y="587"/>
                    <a:pt x="10448" y="592"/>
                    <a:pt x="10448" y="601"/>
                  </a:cubicBezTo>
                  <a:cubicBezTo>
                    <a:pt x="10448" y="623"/>
                    <a:pt x="10430" y="623"/>
                    <a:pt x="10411" y="623"/>
                  </a:cubicBezTo>
                  <a:cubicBezTo>
                    <a:pt x="10411" y="623"/>
                    <a:pt x="10411" y="642"/>
                    <a:pt x="10411" y="664"/>
                  </a:cubicBezTo>
                  <a:cubicBezTo>
                    <a:pt x="10430" y="664"/>
                    <a:pt x="10430" y="664"/>
                    <a:pt x="10448" y="642"/>
                  </a:cubicBezTo>
                  <a:cubicBezTo>
                    <a:pt x="10461" y="642"/>
                    <a:pt x="10477" y="636"/>
                    <a:pt x="10483" y="623"/>
                  </a:cubicBezTo>
                  <a:cubicBezTo>
                    <a:pt x="10502" y="604"/>
                    <a:pt x="10502" y="576"/>
                    <a:pt x="10486" y="561"/>
                  </a:cubicBezTo>
                  <a:cubicBezTo>
                    <a:pt x="10467" y="539"/>
                    <a:pt x="10486" y="539"/>
                    <a:pt x="10505" y="539"/>
                  </a:cubicBezTo>
                  <a:cubicBezTo>
                    <a:pt x="10539" y="561"/>
                    <a:pt x="10539" y="582"/>
                    <a:pt x="10521" y="601"/>
                  </a:cubicBezTo>
                  <a:cubicBezTo>
                    <a:pt x="10502" y="601"/>
                    <a:pt x="10502" y="623"/>
                    <a:pt x="10502" y="642"/>
                  </a:cubicBezTo>
                  <a:cubicBezTo>
                    <a:pt x="10502" y="646"/>
                    <a:pt x="10505" y="648"/>
                    <a:pt x="10511" y="648"/>
                  </a:cubicBezTo>
                  <a:cubicBezTo>
                    <a:pt x="10535" y="648"/>
                    <a:pt x="10599" y="615"/>
                    <a:pt x="10615" y="582"/>
                  </a:cubicBezTo>
                  <a:lnTo>
                    <a:pt x="10615" y="601"/>
                  </a:lnTo>
                  <a:cubicBezTo>
                    <a:pt x="10615" y="623"/>
                    <a:pt x="10649" y="623"/>
                    <a:pt x="10687" y="623"/>
                  </a:cubicBezTo>
                  <a:cubicBezTo>
                    <a:pt x="10724" y="623"/>
                    <a:pt x="10743" y="623"/>
                    <a:pt x="10743" y="604"/>
                  </a:cubicBezTo>
                  <a:cubicBezTo>
                    <a:pt x="10743" y="584"/>
                    <a:pt x="10743" y="564"/>
                    <a:pt x="10758" y="563"/>
                  </a:cubicBezTo>
                  <a:lnTo>
                    <a:pt x="10758" y="563"/>
                  </a:lnTo>
                  <a:cubicBezTo>
                    <a:pt x="10743" y="561"/>
                    <a:pt x="10743" y="540"/>
                    <a:pt x="10743" y="520"/>
                  </a:cubicBezTo>
                  <a:lnTo>
                    <a:pt x="10743" y="520"/>
                  </a:lnTo>
                  <a:cubicBezTo>
                    <a:pt x="10762" y="532"/>
                    <a:pt x="10781" y="545"/>
                    <a:pt x="10796" y="564"/>
                  </a:cubicBezTo>
                  <a:cubicBezTo>
                    <a:pt x="10832" y="605"/>
                    <a:pt x="10881" y="627"/>
                    <a:pt x="10933" y="627"/>
                  </a:cubicBezTo>
                  <a:cubicBezTo>
                    <a:pt x="10937" y="627"/>
                    <a:pt x="10940" y="627"/>
                    <a:pt x="10944" y="626"/>
                  </a:cubicBezTo>
                  <a:cubicBezTo>
                    <a:pt x="10981" y="626"/>
                    <a:pt x="11038" y="626"/>
                    <a:pt x="11053" y="648"/>
                  </a:cubicBezTo>
                  <a:cubicBezTo>
                    <a:pt x="11091" y="648"/>
                    <a:pt x="11110" y="648"/>
                    <a:pt x="11110" y="626"/>
                  </a:cubicBezTo>
                  <a:lnTo>
                    <a:pt x="11147" y="629"/>
                  </a:lnTo>
                  <a:cubicBezTo>
                    <a:pt x="11157" y="639"/>
                    <a:pt x="11170" y="644"/>
                    <a:pt x="11181" y="644"/>
                  </a:cubicBezTo>
                  <a:cubicBezTo>
                    <a:pt x="11192" y="644"/>
                    <a:pt x="11201" y="639"/>
                    <a:pt x="11201" y="629"/>
                  </a:cubicBezTo>
                  <a:cubicBezTo>
                    <a:pt x="11207" y="622"/>
                    <a:pt x="11213" y="620"/>
                    <a:pt x="11219" y="620"/>
                  </a:cubicBezTo>
                  <a:cubicBezTo>
                    <a:pt x="11232" y="620"/>
                    <a:pt x="11244" y="629"/>
                    <a:pt x="11257" y="629"/>
                  </a:cubicBezTo>
                  <a:cubicBezTo>
                    <a:pt x="11274" y="648"/>
                    <a:pt x="11283" y="658"/>
                    <a:pt x="11287" y="658"/>
                  </a:cubicBezTo>
                  <a:cubicBezTo>
                    <a:pt x="11291" y="658"/>
                    <a:pt x="11286" y="642"/>
                    <a:pt x="11276" y="608"/>
                  </a:cubicBezTo>
                  <a:cubicBezTo>
                    <a:pt x="11276" y="589"/>
                    <a:pt x="11238" y="567"/>
                    <a:pt x="11222" y="567"/>
                  </a:cubicBezTo>
                  <a:lnTo>
                    <a:pt x="11166" y="567"/>
                  </a:lnTo>
                  <a:lnTo>
                    <a:pt x="11222" y="545"/>
                  </a:lnTo>
                  <a:cubicBezTo>
                    <a:pt x="11238" y="545"/>
                    <a:pt x="11276" y="526"/>
                    <a:pt x="11276" y="504"/>
                  </a:cubicBezTo>
                  <a:cubicBezTo>
                    <a:pt x="11276" y="504"/>
                    <a:pt x="11276" y="482"/>
                    <a:pt x="11295" y="482"/>
                  </a:cubicBezTo>
                  <a:cubicBezTo>
                    <a:pt x="11295" y="482"/>
                    <a:pt x="11295" y="504"/>
                    <a:pt x="11295" y="526"/>
                  </a:cubicBezTo>
                  <a:cubicBezTo>
                    <a:pt x="11279" y="542"/>
                    <a:pt x="11273" y="564"/>
                    <a:pt x="11276" y="589"/>
                  </a:cubicBezTo>
                  <a:cubicBezTo>
                    <a:pt x="11287" y="614"/>
                    <a:pt x="11312" y="632"/>
                    <a:pt x="11330" y="632"/>
                  </a:cubicBezTo>
                  <a:cubicBezTo>
                    <a:pt x="11341" y="632"/>
                    <a:pt x="11350" y="625"/>
                    <a:pt x="11351" y="608"/>
                  </a:cubicBezTo>
                  <a:cubicBezTo>
                    <a:pt x="11367" y="608"/>
                    <a:pt x="11367" y="608"/>
                    <a:pt x="11385" y="629"/>
                  </a:cubicBezTo>
                  <a:cubicBezTo>
                    <a:pt x="11385" y="639"/>
                    <a:pt x="11389" y="644"/>
                    <a:pt x="11394" y="644"/>
                  </a:cubicBezTo>
                  <a:cubicBezTo>
                    <a:pt x="11401" y="644"/>
                    <a:pt x="11412" y="634"/>
                    <a:pt x="11423" y="611"/>
                  </a:cubicBezTo>
                  <a:cubicBezTo>
                    <a:pt x="11432" y="589"/>
                    <a:pt x="11442" y="578"/>
                    <a:pt x="11451" y="578"/>
                  </a:cubicBezTo>
                  <a:cubicBezTo>
                    <a:pt x="11461" y="578"/>
                    <a:pt x="11470" y="589"/>
                    <a:pt x="11479" y="611"/>
                  </a:cubicBezTo>
                  <a:cubicBezTo>
                    <a:pt x="11500" y="635"/>
                    <a:pt x="11535" y="645"/>
                    <a:pt x="11560" y="645"/>
                  </a:cubicBezTo>
                  <a:cubicBezTo>
                    <a:pt x="11577" y="645"/>
                    <a:pt x="11589" y="640"/>
                    <a:pt x="11589" y="633"/>
                  </a:cubicBezTo>
                  <a:cubicBezTo>
                    <a:pt x="11589" y="607"/>
                    <a:pt x="11608" y="598"/>
                    <a:pt x="11627" y="598"/>
                  </a:cubicBezTo>
                  <a:cubicBezTo>
                    <a:pt x="11641" y="598"/>
                    <a:pt x="11655" y="603"/>
                    <a:pt x="11661" y="611"/>
                  </a:cubicBezTo>
                  <a:cubicBezTo>
                    <a:pt x="11667" y="622"/>
                    <a:pt x="11678" y="627"/>
                    <a:pt x="11689" y="627"/>
                  </a:cubicBezTo>
                  <a:cubicBezTo>
                    <a:pt x="11700" y="627"/>
                    <a:pt x="11711" y="622"/>
                    <a:pt x="11718" y="611"/>
                  </a:cubicBezTo>
                  <a:cubicBezTo>
                    <a:pt x="11718" y="626"/>
                    <a:pt x="11727" y="642"/>
                    <a:pt x="11739" y="642"/>
                  </a:cubicBezTo>
                  <a:cubicBezTo>
                    <a:pt x="11744" y="642"/>
                    <a:pt x="11750" y="639"/>
                    <a:pt x="11755" y="633"/>
                  </a:cubicBezTo>
                  <a:cubicBezTo>
                    <a:pt x="11755" y="633"/>
                    <a:pt x="11774" y="633"/>
                    <a:pt x="11755" y="614"/>
                  </a:cubicBezTo>
                  <a:lnTo>
                    <a:pt x="11790" y="570"/>
                  </a:lnTo>
                  <a:cubicBezTo>
                    <a:pt x="11774" y="570"/>
                    <a:pt x="11774" y="551"/>
                    <a:pt x="11774" y="529"/>
                  </a:cubicBezTo>
                  <a:cubicBezTo>
                    <a:pt x="11774" y="524"/>
                    <a:pt x="11779" y="521"/>
                    <a:pt x="11786" y="521"/>
                  </a:cubicBezTo>
                  <a:cubicBezTo>
                    <a:pt x="11808" y="521"/>
                    <a:pt x="11856" y="545"/>
                    <a:pt x="11884" y="592"/>
                  </a:cubicBezTo>
                  <a:lnTo>
                    <a:pt x="11918" y="636"/>
                  </a:lnTo>
                  <a:cubicBezTo>
                    <a:pt x="11918" y="614"/>
                    <a:pt x="11921" y="592"/>
                    <a:pt x="11921" y="592"/>
                  </a:cubicBezTo>
                  <a:cubicBezTo>
                    <a:pt x="11937" y="592"/>
                    <a:pt x="11956" y="592"/>
                    <a:pt x="11956" y="614"/>
                  </a:cubicBezTo>
                  <a:cubicBezTo>
                    <a:pt x="11956" y="636"/>
                    <a:pt x="11956" y="636"/>
                    <a:pt x="11975" y="636"/>
                  </a:cubicBezTo>
                  <a:cubicBezTo>
                    <a:pt x="11987" y="636"/>
                    <a:pt x="11993" y="626"/>
                    <a:pt x="11993" y="614"/>
                  </a:cubicBezTo>
                  <a:cubicBezTo>
                    <a:pt x="11993" y="590"/>
                    <a:pt x="11993" y="580"/>
                    <a:pt x="11997" y="580"/>
                  </a:cubicBezTo>
                  <a:cubicBezTo>
                    <a:pt x="12000" y="580"/>
                    <a:pt x="12004" y="586"/>
                    <a:pt x="12012" y="595"/>
                  </a:cubicBezTo>
                  <a:cubicBezTo>
                    <a:pt x="12022" y="615"/>
                    <a:pt x="12031" y="626"/>
                    <a:pt x="12040" y="626"/>
                  </a:cubicBezTo>
                  <a:cubicBezTo>
                    <a:pt x="12050" y="626"/>
                    <a:pt x="12059" y="615"/>
                    <a:pt x="12069" y="595"/>
                  </a:cubicBezTo>
                  <a:cubicBezTo>
                    <a:pt x="12069" y="573"/>
                    <a:pt x="12069" y="562"/>
                    <a:pt x="12071" y="562"/>
                  </a:cubicBezTo>
                  <a:cubicBezTo>
                    <a:pt x="12073" y="562"/>
                    <a:pt x="12076" y="573"/>
                    <a:pt x="12084" y="595"/>
                  </a:cubicBezTo>
                  <a:cubicBezTo>
                    <a:pt x="12084" y="617"/>
                    <a:pt x="12100" y="633"/>
                    <a:pt x="12122" y="636"/>
                  </a:cubicBezTo>
                  <a:lnTo>
                    <a:pt x="12122" y="617"/>
                  </a:lnTo>
                  <a:cubicBezTo>
                    <a:pt x="12122" y="591"/>
                    <a:pt x="12128" y="581"/>
                    <a:pt x="12137" y="581"/>
                  </a:cubicBezTo>
                  <a:cubicBezTo>
                    <a:pt x="12144" y="581"/>
                    <a:pt x="12152" y="586"/>
                    <a:pt x="12160" y="595"/>
                  </a:cubicBezTo>
                  <a:cubicBezTo>
                    <a:pt x="12160" y="606"/>
                    <a:pt x="12164" y="611"/>
                    <a:pt x="12173" y="611"/>
                  </a:cubicBezTo>
                  <a:cubicBezTo>
                    <a:pt x="12182" y="611"/>
                    <a:pt x="12196" y="606"/>
                    <a:pt x="12213" y="595"/>
                  </a:cubicBezTo>
                  <a:cubicBezTo>
                    <a:pt x="12250" y="595"/>
                    <a:pt x="12269" y="595"/>
                    <a:pt x="12269" y="617"/>
                  </a:cubicBezTo>
                  <a:cubicBezTo>
                    <a:pt x="12269" y="637"/>
                    <a:pt x="12269" y="648"/>
                    <a:pt x="12272" y="648"/>
                  </a:cubicBezTo>
                  <a:cubicBezTo>
                    <a:pt x="12274" y="648"/>
                    <a:pt x="12279" y="637"/>
                    <a:pt x="12288" y="617"/>
                  </a:cubicBezTo>
                  <a:cubicBezTo>
                    <a:pt x="12297" y="606"/>
                    <a:pt x="12302" y="601"/>
                    <a:pt x="12309" y="601"/>
                  </a:cubicBezTo>
                  <a:cubicBezTo>
                    <a:pt x="12316" y="601"/>
                    <a:pt x="12326" y="606"/>
                    <a:pt x="12344" y="617"/>
                  </a:cubicBezTo>
                  <a:cubicBezTo>
                    <a:pt x="12352" y="628"/>
                    <a:pt x="12356" y="633"/>
                    <a:pt x="12360" y="633"/>
                  </a:cubicBezTo>
                  <a:cubicBezTo>
                    <a:pt x="12365" y="633"/>
                    <a:pt x="12369" y="628"/>
                    <a:pt x="12379" y="617"/>
                  </a:cubicBezTo>
                  <a:cubicBezTo>
                    <a:pt x="12379" y="576"/>
                    <a:pt x="12379" y="554"/>
                    <a:pt x="12363" y="554"/>
                  </a:cubicBezTo>
                  <a:cubicBezTo>
                    <a:pt x="12344" y="554"/>
                    <a:pt x="12344" y="554"/>
                    <a:pt x="12344" y="532"/>
                  </a:cubicBezTo>
                  <a:lnTo>
                    <a:pt x="12344" y="532"/>
                  </a:lnTo>
                  <a:lnTo>
                    <a:pt x="12379" y="535"/>
                  </a:lnTo>
                  <a:cubicBezTo>
                    <a:pt x="12407" y="535"/>
                    <a:pt x="12432" y="529"/>
                    <a:pt x="12454" y="514"/>
                  </a:cubicBezTo>
                  <a:cubicBezTo>
                    <a:pt x="12485" y="496"/>
                    <a:pt x="12490" y="464"/>
                    <a:pt x="12472" y="464"/>
                  </a:cubicBezTo>
                  <a:cubicBezTo>
                    <a:pt x="12467" y="464"/>
                    <a:pt x="12461" y="465"/>
                    <a:pt x="12454" y="470"/>
                  </a:cubicBezTo>
                  <a:lnTo>
                    <a:pt x="12435" y="448"/>
                  </a:lnTo>
                  <a:cubicBezTo>
                    <a:pt x="12435" y="416"/>
                    <a:pt x="12426" y="401"/>
                    <a:pt x="12416" y="401"/>
                  </a:cubicBezTo>
                  <a:cubicBezTo>
                    <a:pt x="12407" y="401"/>
                    <a:pt x="12398" y="416"/>
                    <a:pt x="12398" y="448"/>
                  </a:cubicBezTo>
                  <a:cubicBezTo>
                    <a:pt x="12398" y="482"/>
                    <a:pt x="12398" y="498"/>
                    <a:pt x="12394" y="498"/>
                  </a:cubicBezTo>
                  <a:cubicBezTo>
                    <a:pt x="12392" y="498"/>
                    <a:pt x="12387" y="488"/>
                    <a:pt x="12379" y="470"/>
                  </a:cubicBezTo>
                  <a:cubicBezTo>
                    <a:pt x="12382" y="429"/>
                    <a:pt x="12363" y="429"/>
                    <a:pt x="12344" y="426"/>
                  </a:cubicBezTo>
                  <a:cubicBezTo>
                    <a:pt x="12326" y="426"/>
                    <a:pt x="12326" y="426"/>
                    <a:pt x="12326" y="407"/>
                  </a:cubicBezTo>
                  <a:cubicBezTo>
                    <a:pt x="12326" y="385"/>
                    <a:pt x="12310" y="366"/>
                    <a:pt x="12288" y="363"/>
                  </a:cubicBezTo>
                  <a:cubicBezTo>
                    <a:pt x="12269" y="363"/>
                    <a:pt x="12269" y="363"/>
                    <a:pt x="12269" y="385"/>
                  </a:cubicBezTo>
                  <a:cubicBezTo>
                    <a:pt x="12277" y="394"/>
                    <a:pt x="12275" y="399"/>
                    <a:pt x="12269" y="399"/>
                  </a:cubicBezTo>
                  <a:cubicBezTo>
                    <a:pt x="12261" y="399"/>
                    <a:pt x="12244" y="389"/>
                    <a:pt x="12235" y="363"/>
                  </a:cubicBezTo>
                  <a:cubicBezTo>
                    <a:pt x="12227" y="354"/>
                    <a:pt x="12222" y="349"/>
                    <a:pt x="12220" y="349"/>
                  </a:cubicBezTo>
                  <a:cubicBezTo>
                    <a:pt x="12216" y="349"/>
                    <a:pt x="12216" y="359"/>
                    <a:pt x="12216" y="385"/>
                  </a:cubicBezTo>
                  <a:cubicBezTo>
                    <a:pt x="12216" y="405"/>
                    <a:pt x="12207" y="416"/>
                    <a:pt x="12195" y="416"/>
                  </a:cubicBezTo>
                  <a:cubicBezTo>
                    <a:pt x="12183" y="416"/>
                    <a:pt x="12169" y="405"/>
                    <a:pt x="12160" y="385"/>
                  </a:cubicBezTo>
                  <a:lnTo>
                    <a:pt x="12122" y="385"/>
                  </a:lnTo>
                  <a:cubicBezTo>
                    <a:pt x="12106" y="385"/>
                    <a:pt x="12103" y="404"/>
                    <a:pt x="12103" y="426"/>
                  </a:cubicBezTo>
                  <a:cubicBezTo>
                    <a:pt x="12103" y="449"/>
                    <a:pt x="12103" y="459"/>
                    <a:pt x="12100" y="459"/>
                  </a:cubicBezTo>
                  <a:cubicBezTo>
                    <a:pt x="12098" y="459"/>
                    <a:pt x="12094" y="454"/>
                    <a:pt x="12087" y="445"/>
                  </a:cubicBezTo>
                  <a:cubicBezTo>
                    <a:pt x="12075" y="435"/>
                    <a:pt x="12069" y="420"/>
                    <a:pt x="12069" y="404"/>
                  </a:cubicBezTo>
                  <a:cubicBezTo>
                    <a:pt x="12069" y="382"/>
                    <a:pt x="12050" y="382"/>
                    <a:pt x="12031" y="382"/>
                  </a:cubicBezTo>
                  <a:cubicBezTo>
                    <a:pt x="12012" y="382"/>
                    <a:pt x="11975" y="382"/>
                    <a:pt x="11975" y="404"/>
                  </a:cubicBezTo>
                  <a:cubicBezTo>
                    <a:pt x="11975" y="398"/>
                    <a:pt x="11975" y="390"/>
                    <a:pt x="11975" y="382"/>
                  </a:cubicBezTo>
                  <a:cubicBezTo>
                    <a:pt x="11962" y="382"/>
                    <a:pt x="11959" y="372"/>
                    <a:pt x="11958" y="372"/>
                  </a:cubicBezTo>
                  <a:cubicBezTo>
                    <a:pt x="11957" y="372"/>
                    <a:pt x="11957" y="375"/>
                    <a:pt x="11956" y="382"/>
                  </a:cubicBezTo>
                  <a:cubicBezTo>
                    <a:pt x="11937" y="379"/>
                    <a:pt x="11918" y="373"/>
                    <a:pt x="11903" y="360"/>
                  </a:cubicBezTo>
                  <a:cubicBezTo>
                    <a:pt x="11896" y="357"/>
                    <a:pt x="11889" y="355"/>
                    <a:pt x="11882" y="355"/>
                  </a:cubicBezTo>
                  <a:cubicBezTo>
                    <a:pt x="11850" y="355"/>
                    <a:pt x="11821" y="389"/>
                    <a:pt x="11865" y="423"/>
                  </a:cubicBezTo>
                  <a:lnTo>
                    <a:pt x="11846" y="423"/>
                  </a:lnTo>
                  <a:cubicBezTo>
                    <a:pt x="11827" y="423"/>
                    <a:pt x="11827" y="445"/>
                    <a:pt x="11827" y="445"/>
                  </a:cubicBezTo>
                  <a:cubicBezTo>
                    <a:pt x="11827" y="463"/>
                    <a:pt x="11809" y="463"/>
                    <a:pt x="11790" y="463"/>
                  </a:cubicBezTo>
                  <a:cubicBezTo>
                    <a:pt x="11790" y="463"/>
                    <a:pt x="11790" y="445"/>
                    <a:pt x="11793" y="423"/>
                  </a:cubicBezTo>
                  <a:cubicBezTo>
                    <a:pt x="11804" y="386"/>
                    <a:pt x="11796" y="363"/>
                    <a:pt x="11783" y="363"/>
                  </a:cubicBezTo>
                  <a:cubicBezTo>
                    <a:pt x="11774" y="363"/>
                    <a:pt x="11763" y="375"/>
                    <a:pt x="11755" y="401"/>
                  </a:cubicBezTo>
                  <a:lnTo>
                    <a:pt x="11755" y="382"/>
                  </a:lnTo>
                  <a:cubicBezTo>
                    <a:pt x="11755" y="371"/>
                    <a:pt x="11750" y="365"/>
                    <a:pt x="11740" y="365"/>
                  </a:cubicBezTo>
                  <a:cubicBezTo>
                    <a:pt x="11731" y="365"/>
                    <a:pt x="11717" y="370"/>
                    <a:pt x="11699" y="379"/>
                  </a:cubicBezTo>
                  <a:cubicBezTo>
                    <a:pt x="11680" y="379"/>
                    <a:pt x="11661" y="423"/>
                    <a:pt x="11661" y="441"/>
                  </a:cubicBezTo>
                  <a:cubicBezTo>
                    <a:pt x="11664" y="454"/>
                    <a:pt x="11655" y="463"/>
                    <a:pt x="11642" y="463"/>
                  </a:cubicBezTo>
                  <a:cubicBezTo>
                    <a:pt x="11627" y="463"/>
                    <a:pt x="11627" y="463"/>
                    <a:pt x="11627" y="441"/>
                  </a:cubicBezTo>
                  <a:cubicBezTo>
                    <a:pt x="11627" y="421"/>
                    <a:pt x="11617" y="411"/>
                    <a:pt x="11606" y="411"/>
                  </a:cubicBezTo>
                  <a:cubicBezTo>
                    <a:pt x="11594" y="411"/>
                    <a:pt x="11580" y="421"/>
                    <a:pt x="11570" y="441"/>
                  </a:cubicBezTo>
                  <a:lnTo>
                    <a:pt x="11570" y="420"/>
                  </a:lnTo>
                  <a:cubicBezTo>
                    <a:pt x="11570" y="406"/>
                    <a:pt x="11561" y="392"/>
                    <a:pt x="11524" y="392"/>
                  </a:cubicBezTo>
                  <a:cubicBezTo>
                    <a:pt x="11508" y="392"/>
                    <a:pt x="11488" y="394"/>
                    <a:pt x="11461" y="401"/>
                  </a:cubicBezTo>
                  <a:cubicBezTo>
                    <a:pt x="11385" y="398"/>
                    <a:pt x="11332" y="398"/>
                    <a:pt x="11332" y="376"/>
                  </a:cubicBezTo>
                  <a:cubicBezTo>
                    <a:pt x="11332" y="372"/>
                    <a:pt x="11330" y="371"/>
                    <a:pt x="11326" y="371"/>
                  </a:cubicBezTo>
                  <a:cubicBezTo>
                    <a:pt x="11307" y="371"/>
                    <a:pt x="11250" y="405"/>
                    <a:pt x="11219" y="438"/>
                  </a:cubicBezTo>
                  <a:cubicBezTo>
                    <a:pt x="11219" y="420"/>
                    <a:pt x="11204" y="416"/>
                    <a:pt x="11166" y="416"/>
                  </a:cubicBezTo>
                  <a:cubicBezTo>
                    <a:pt x="11110" y="416"/>
                    <a:pt x="11110" y="416"/>
                    <a:pt x="11110" y="398"/>
                  </a:cubicBezTo>
                  <a:cubicBezTo>
                    <a:pt x="11119" y="376"/>
                    <a:pt x="11124" y="365"/>
                    <a:pt x="11121" y="365"/>
                  </a:cubicBezTo>
                  <a:lnTo>
                    <a:pt x="11121" y="365"/>
                  </a:lnTo>
                  <a:cubicBezTo>
                    <a:pt x="11119" y="365"/>
                    <a:pt x="11110" y="376"/>
                    <a:pt x="11091" y="398"/>
                  </a:cubicBezTo>
                  <a:cubicBezTo>
                    <a:pt x="11084" y="412"/>
                    <a:pt x="11071" y="418"/>
                    <a:pt x="11058" y="418"/>
                  </a:cubicBezTo>
                  <a:cubicBezTo>
                    <a:pt x="11037" y="418"/>
                    <a:pt x="11015" y="401"/>
                    <a:pt x="11019" y="376"/>
                  </a:cubicBezTo>
                  <a:cubicBezTo>
                    <a:pt x="11019" y="354"/>
                    <a:pt x="11000" y="354"/>
                    <a:pt x="10962" y="354"/>
                  </a:cubicBezTo>
                  <a:cubicBezTo>
                    <a:pt x="10944" y="373"/>
                    <a:pt x="10909" y="373"/>
                    <a:pt x="10872" y="373"/>
                  </a:cubicBezTo>
                  <a:cubicBezTo>
                    <a:pt x="10815" y="373"/>
                    <a:pt x="10815" y="373"/>
                    <a:pt x="10815" y="413"/>
                  </a:cubicBezTo>
                  <a:cubicBezTo>
                    <a:pt x="10815" y="457"/>
                    <a:pt x="10796" y="457"/>
                    <a:pt x="10762" y="457"/>
                  </a:cubicBezTo>
                  <a:cubicBezTo>
                    <a:pt x="10743" y="457"/>
                    <a:pt x="10724" y="457"/>
                    <a:pt x="10724" y="435"/>
                  </a:cubicBezTo>
                  <a:cubicBezTo>
                    <a:pt x="10715" y="423"/>
                    <a:pt x="10702" y="416"/>
                    <a:pt x="10687" y="413"/>
                  </a:cubicBezTo>
                  <a:cubicBezTo>
                    <a:pt x="10668" y="413"/>
                    <a:pt x="10649" y="413"/>
                    <a:pt x="10649" y="391"/>
                  </a:cubicBezTo>
                  <a:cubicBezTo>
                    <a:pt x="10638" y="380"/>
                    <a:pt x="10620" y="372"/>
                    <a:pt x="10603" y="372"/>
                  </a:cubicBezTo>
                  <a:cubicBezTo>
                    <a:pt x="10601" y="372"/>
                    <a:pt x="10598" y="372"/>
                    <a:pt x="10596" y="373"/>
                  </a:cubicBezTo>
                  <a:cubicBezTo>
                    <a:pt x="10558" y="369"/>
                    <a:pt x="10521" y="369"/>
                    <a:pt x="10521" y="351"/>
                  </a:cubicBezTo>
                  <a:cubicBezTo>
                    <a:pt x="10505" y="351"/>
                    <a:pt x="10505" y="351"/>
                    <a:pt x="10505" y="369"/>
                  </a:cubicBezTo>
                  <a:cubicBezTo>
                    <a:pt x="10505" y="385"/>
                    <a:pt x="10495" y="400"/>
                    <a:pt x="10463" y="400"/>
                  </a:cubicBezTo>
                  <a:cubicBezTo>
                    <a:pt x="10450" y="400"/>
                    <a:pt x="10433" y="398"/>
                    <a:pt x="10411" y="391"/>
                  </a:cubicBezTo>
                  <a:cubicBezTo>
                    <a:pt x="10402" y="391"/>
                    <a:pt x="10393" y="391"/>
                    <a:pt x="10384" y="391"/>
                  </a:cubicBezTo>
                  <a:cubicBezTo>
                    <a:pt x="10352" y="391"/>
                    <a:pt x="10320" y="393"/>
                    <a:pt x="10320" y="410"/>
                  </a:cubicBezTo>
                  <a:cubicBezTo>
                    <a:pt x="10301" y="410"/>
                    <a:pt x="10301" y="410"/>
                    <a:pt x="10301" y="388"/>
                  </a:cubicBezTo>
                  <a:cubicBezTo>
                    <a:pt x="10301" y="368"/>
                    <a:pt x="10292" y="358"/>
                    <a:pt x="10278" y="358"/>
                  </a:cubicBezTo>
                  <a:cubicBezTo>
                    <a:pt x="10264" y="358"/>
                    <a:pt x="10245" y="368"/>
                    <a:pt x="10226" y="388"/>
                  </a:cubicBezTo>
                  <a:cubicBezTo>
                    <a:pt x="10226" y="399"/>
                    <a:pt x="10222" y="405"/>
                    <a:pt x="10216" y="405"/>
                  </a:cubicBezTo>
                  <a:cubicBezTo>
                    <a:pt x="10209" y="405"/>
                    <a:pt x="10201" y="399"/>
                    <a:pt x="10191" y="388"/>
                  </a:cubicBezTo>
                  <a:cubicBezTo>
                    <a:pt x="10176" y="391"/>
                    <a:pt x="10163" y="398"/>
                    <a:pt x="10154" y="410"/>
                  </a:cubicBezTo>
                  <a:cubicBezTo>
                    <a:pt x="10144" y="420"/>
                    <a:pt x="10140" y="424"/>
                    <a:pt x="10133" y="424"/>
                  </a:cubicBezTo>
                  <a:cubicBezTo>
                    <a:pt x="10126" y="424"/>
                    <a:pt x="10116" y="420"/>
                    <a:pt x="10097" y="410"/>
                  </a:cubicBezTo>
                  <a:cubicBezTo>
                    <a:pt x="10097" y="388"/>
                    <a:pt x="10079" y="388"/>
                    <a:pt x="10063" y="388"/>
                  </a:cubicBezTo>
                  <a:cubicBezTo>
                    <a:pt x="10045" y="397"/>
                    <a:pt x="9988" y="402"/>
                    <a:pt x="9933" y="402"/>
                  </a:cubicBezTo>
                  <a:cubicBezTo>
                    <a:pt x="9872" y="402"/>
                    <a:pt x="9813" y="396"/>
                    <a:pt x="9803" y="385"/>
                  </a:cubicBezTo>
                  <a:cubicBezTo>
                    <a:pt x="9784" y="407"/>
                    <a:pt x="9784" y="407"/>
                    <a:pt x="9768" y="407"/>
                  </a:cubicBezTo>
                  <a:cubicBezTo>
                    <a:pt x="9761" y="390"/>
                    <a:pt x="9754" y="383"/>
                    <a:pt x="9748" y="383"/>
                  </a:cubicBezTo>
                  <a:cubicBezTo>
                    <a:pt x="9738" y="383"/>
                    <a:pt x="9731" y="401"/>
                    <a:pt x="9731" y="426"/>
                  </a:cubicBezTo>
                  <a:lnTo>
                    <a:pt x="9768" y="426"/>
                  </a:lnTo>
                  <a:cubicBezTo>
                    <a:pt x="9767" y="445"/>
                    <a:pt x="9756" y="455"/>
                    <a:pt x="9744" y="455"/>
                  </a:cubicBezTo>
                  <a:cubicBezTo>
                    <a:pt x="9729" y="455"/>
                    <a:pt x="9712" y="439"/>
                    <a:pt x="9712" y="404"/>
                  </a:cubicBezTo>
                  <a:cubicBezTo>
                    <a:pt x="9703" y="383"/>
                    <a:pt x="9698" y="373"/>
                    <a:pt x="9693" y="373"/>
                  </a:cubicBezTo>
                  <a:cubicBezTo>
                    <a:pt x="9688" y="373"/>
                    <a:pt x="9684" y="383"/>
                    <a:pt x="9674" y="404"/>
                  </a:cubicBezTo>
                  <a:cubicBezTo>
                    <a:pt x="9665" y="425"/>
                    <a:pt x="9656" y="436"/>
                    <a:pt x="9647" y="436"/>
                  </a:cubicBezTo>
                  <a:cubicBezTo>
                    <a:pt x="9638" y="436"/>
                    <a:pt x="9629" y="425"/>
                    <a:pt x="9621" y="404"/>
                  </a:cubicBezTo>
                  <a:cubicBezTo>
                    <a:pt x="9621" y="383"/>
                    <a:pt x="9621" y="373"/>
                    <a:pt x="9619" y="373"/>
                  </a:cubicBezTo>
                  <a:cubicBezTo>
                    <a:pt x="9616" y="373"/>
                    <a:pt x="9612" y="383"/>
                    <a:pt x="9602" y="404"/>
                  </a:cubicBezTo>
                  <a:cubicBezTo>
                    <a:pt x="9581" y="451"/>
                    <a:pt x="9554" y="478"/>
                    <a:pt x="9535" y="478"/>
                  </a:cubicBezTo>
                  <a:cubicBezTo>
                    <a:pt x="9519" y="478"/>
                    <a:pt x="9508" y="462"/>
                    <a:pt x="9508" y="426"/>
                  </a:cubicBezTo>
                  <a:cubicBezTo>
                    <a:pt x="9511" y="382"/>
                    <a:pt x="9493" y="363"/>
                    <a:pt x="9474" y="360"/>
                  </a:cubicBezTo>
                  <a:cubicBezTo>
                    <a:pt x="9455" y="360"/>
                    <a:pt x="9455" y="382"/>
                    <a:pt x="9455" y="404"/>
                  </a:cubicBezTo>
                  <a:cubicBezTo>
                    <a:pt x="9464" y="424"/>
                    <a:pt x="9464" y="434"/>
                    <a:pt x="9457" y="434"/>
                  </a:cubicBezTo>
                  <a:cubicBezTo>
                    <a:pt x="9450" y="434"/>
                    <a:pt x="9436" y="424"/>
                    <a:pt x="9417" y="404"/>
                  </a:cubicBezTo>
                  <a:cubicBezTo>
                    <a:pt x="9388" y="369"/>
                    <a:pt x="9363" y="352"/>
                    <a:pt x="9337" y="352"/>
                  </a:cubicBezTo>
                  <a:cubicBezTo>
                    <a:pt x="9316" y="352"/>
                    <a:pt x="9295" y="363"/>
                    <a:pt x="9270" y="382"/>
                  </a:cubicBezTo>
                  <a:cubicBezTo>
                    <a:pt x="9235" y="402"/>
                    <a:pt x="9203" y="412"/>
                    <a:pt x="9187" y="412"/>
                  </a:cubicBezTo>
                  <a:cubicBezTo>
                    <a:pt x="9170" y="412"/>
                    <a:pt x="9169" y="401"/>
                    <a:pt x="9198" y="379"/>
                  </a:cubicBezTo>
                  <a:cubicBezTo>
                    <a:pt x="9220" y="355"/>
                    <a:pt x="9229" y="345"/>
                    <a:pt x="9226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52"/>
            <p:cNvSpPr/>
            <p:nvPr/>
          </p:nvSpPr>
          <p:spPr>
            <a:xfrm>
              <a:off x="4206425" y="1830875"/>
              <a:ext cx="253400" cy="292950"/>
            </a:xfrm>
            <a:custGeom>
              <a:avLst/>
              <a:gdLst/>
              <a:ahLst/>
              <a:cxnLst/>
              <a:rect l="l" t="t" r="r" b="b"/>
              <a:pathLst>
                <a:path w="10136" h="11718" extrusionOk="0">
                  <a:moveTo>
                    <a:pt x="344" y="172"/>
                  </a:moveTo>
                  <a:cubicBezTo>
                    <a:pt x="354" y="172"/>
                    <a:pt x="375" y="188"/>
                    <a:pt x="395" y="220"/>
                  </a:cubicBezTo>
                  <a:cubicBezTo>
                    <a:pt x="427" y="247"/>
                    <a:pt x="434" y="253"/>
                    <a:pt x="416" y="253"/>
                  </a:cubicBezTo>
                  <a:cubicBezTo>
                    <a:pt x="410" y="253"/>
                    <a:pt x="402" y="252"/>
                    <a:pt x="392" y="252"/>
                  </a:cubicBezTo>
                  <a:cubicBezTo>
                    <a:pt x="373" y="252"/>
                    <a:pt x="352" y="249"/>
                    <a:pt x="355" y="217"/>
                  </a:cubicBezTo>
                  <a:cubicBezTo>
                    <a:pt x="335" y="187"/>
                    <a:pt x="334" y="172"/>
                    <a:pt x="344" y="172"/>
                  </a:cubicBezTo>
                  <a:close/>
                  <a:moveTo>
                    <a:pt x="9101" y="2451"/>
                  </a:moveTo>
                  <a:cubicBezTo>
                    <a:pt x="9100" y="2451"/>
                    <a:pt x="9099" y="2451"/>
                    <a:pt x="9098" y="2452"/>
                  </a:cubicBezTo>
                  <a:lnTo>
                    <a:pt x="9101" y="2483"/>
                  </a:lnTo>
                  <a:cubicBezTo>
                    <a:pt x="9106" y="2504"/>
                    <a:pt x="9118" y="2509"/>
                    <a:pt x="9132" y="2509"/>
                  </a:cubicBezTo>
                  <a:cubicBezTo>
                    <a:pt x="9137" y="2509"/>
                    <a:pt x="9143" y="2509"/>
                    <a:pt x="9148" y="2508"/>
                  </a:cubicBezTo>
                  <a:lnTo>
                    <a:pt x="9145" y="2477"/>
                  </a:lnTo>
                  <a:cubicBezTo>
                    <a:pt x="9145" y="2477"/>
                    <a:pt x="9122" y="2451"/>
                    <a:pt x="9101" y="2451"/>
                  </a:cubicBezTo>
                  <a:close/>
                  <a:moveTo>
                    <a:pt x="9442" y="2473"/>
                  </a:moveTo>
                  <a:cubicBezTo>
                    <a:pt x="9459" y="2473"/>
                    <a:pt x="9462" y="2503"/>
                    <a:pt x="9468" y="2533"/>
                  </a:cubicBezTo>
                  <a:cubicBezTo>
                    <a:pt x="9471" y="2564"/>
                    <a:pt x="9471" y="2564"/>
                    <a:pt x="9449" y="2568"/>
                  </a:cubicBezTo>
                  <a:cubicBezTo>
                    <a:pt x="9436" y="2549"/>
                    <a:pt x="9427" y="2530"/>
                    <a:pt x="9421" y="2508"/>
                  </a:cubicBezTo>
                  <a:lnTo>
                    <a:pt x="9440" y="2474"/>
                  </a:lnTo>
                  <a:cubicBezTo>
                    <a:pt x="9440" y="2473"/>
                    <a:pt x="9441" y="2473"/>
                    <a:pt x="9442" y="2473"/>
                  </a:cubicBezTo>
                  <a:close/>
                  <a:moveTo>
                    <a:pt x="9496" y="2823"/>
                  </a:moveTo>
                  <a:cubicBezTo>
                    <a:pt x="9503" y="2823"/>
                    <a:pt x="9505" y="2839"/>
                    <a:pt x="9509" y="2875"/>
                  </a:cubicBezTo>
                  <a:cubicBezTo>
                    <a:pt x="9515" y="2906"/>
                    <a:pt x="9518" y="2934"/>
                    <a:pt x="9496" y="2937"/>
                  </a:cubicBezTo>
                  <a:lnTo>
                    <a:pt x="9493" y="2906"/>
                  </a:lnTo>
                  <a:cubicBezTo>
                    <a:pt x="9507" y="2906"/>
                    <a:pt x="9502" y="2893"/>
                    <a:pt x="9491" y="2893"/>
                  </a:cubicBezTo>
                  <a:cubicBezTo>
                    <a:pt x="9485" y="2893"/>
                    <a:pt x="9478" y="2897"/>
                    <a:pt x="9471" y="2909"/>
                  </a:cubicBezTo>
                  <a:lnTo>
                    <a:pt x="9430" y="2915"/>
                  </a:lnTo>
                  <a:cubicBezTo>
                    <a:pt x="9427" y="2884"/>
                    <a:pt x="9443" y="2850"/>
                    <a:pt x="9465" y="2847"/>
                  </a:cubicBezTo>
                  <a:cubicBezTo>
                    <a:pt x="9481" y="2832"/>
                    <a:pt x="9490" y="2823"/>
                    <a:pt x="9496" y="2823"/>
                  </a:cubicBezTo>
                  <a:close/>
                  <a:moveTo>
                    <a:pt x="9621" y="2922"/>
                  </a:moveTo>
                  <a:lnTo>
                    <a:pt x="9606" y="2956"/>
                  </a:lnTo>
                  <a:lnTo>
                    <a:pt x="9609" y="2988"/>
                  </a:lnTo>
                  <a:cubicBezTo>
                    <a:pt x="9628" y="2984"/>
                    <a:pt x="9628" y="2984"/>
                    <a:pt x="9624" y="2953"/>
                  </a:cubicBezTo>
                  <a:lnTo>
                    <a:pt x="9621" y="2922"/>
                  </a:lnTo>
                  <a:close/>
                  <a:moveTo>
                    <a:pt x="195" y="4561"/>
                  </a:moveTo>
                  <a:cubicBezTo>
                    <a:pt x="214" y="4561"/>
                    <a:pt x="232" y="4595"/>
                    <a:pt x="232" y="4627"/>
                  </a:cubicBezTo>
                  <a:cubicBezTo>
                    <a:pt x="231" y="4639"/>
                    <a:pt x="224" y="4646"/>
                    <a:pt x="215" y="4646"/>
                  </a:cubicBezTo>
                  <a:cubicBezTo>
                    <a:pt x="200" y="4646"/>
                    <a:pt x="181" y="4630"/>
                    <a:pt x="170" y="4592"/>
                  </a:cubicBezTo>
                  <a:cubicBezTo>
                    <a:pt x="173" y="4561"/>
                    <a:pt x="173" y="4561"/>
                    <a:pt x="195" y="4561"/>
                  </a:cubicBezTo>
                  <a:close/>
                  <a:moveTo>
                    <a:pt x="9623" y="4592"/>
                  </a:moveTo>
                  <a:cubicBezTo>
                    <a:pt x="9645" y="4592"/>
                    <a:pt x="9672" y="4649"/>
                    <a:pt x="9675" y="4680"/>
                  </a:cubicBezTo>
                  <a:cubicBezTo>
                    <a:pt x="9676" y="4694"/>
                    <a:pt x="9673" y="4702"/>
                    <a:pt x="9667" y="4702"/>
                  </a:cubicBezTo>
                  <a:cubicBezTo>
                    <a:pt x="9659" y="4702"/>
                    <a:pt x="9647" y="4688"/>
                    <a:pt x="9631" y="4655"/>
                  </a:cubicBezTo>
                  <a:lnTo>
                    <a:pt x="9621" y="4592"/>
                  </a:lnTo>
                  <a:cubicBezTo>
                    <a:pt x="9622" y="4592"/>
                    <a:pt x="9622" y="4592"/>
                    <a:pt x="9623" y="4592"/>
                  </a:cubicBezTo>
                  <a:close/>
                  <a:moveTo>
                    <a:pt x="9628" y="4780"/>
                  </a:moveTo>
                  <a:cubicBezTo>
                    <a:pt x="9627" y="4780"/>
                    <a:pt x="9626" y="4780"/>
                    <a:pt x="9624" y="4780"/>
                  </a:cubicBezTo>
                  <a:cubicBezTo>
                    <a:pt x="9603" y="4783"/>
                    <a:pt x="9609" y="4815"/>
                    <a:pt x="9615" y="4874"/>
                  </a:cubicBezTo>
                  <a:cubicBezTo>
                    <a:pt x="9618" y="4896"/>
                    <a:pt x="9631" y="4918"/>
                    <a:pt x="9643" y="4934"/>
                  </a:cubicBezTo>
                  <a:cubicBezTo>
                    <a:pt x="9665" y="4934"/>
                    <a:pt x="9662" y="4902"/>
                    <a:pt x="9656" y="4871"/>
                  </a:cubicBezTo>
                  <a:cubicBezTo>
                    <a:pt x="9668" y="4808"/>
                    <a:pt x="9649" y="4780"/>
                    <a:pt x="9628" y="4780"/>
                  </a:cubicBezTo>
                  <a:close/>
                  <a:moveTo>
                    <a:pt x="205" y="5626"/>
                  </a:moveTo>
                  <a:cubicBezTo>
                    <a:pt x="206" y="5626"/>
                    <a:pt x="206" y="5626"/>
                    <a:pt x="207" y="5626"/>
                  </a:cubicBezTo>
                  <a:cubicBezTo>
                    <a:pt x="207" y="5626"/>
                    <a:pt x="226" y="5626"/>
                    <a:pt x="248" y="5658"/>
                  </a:cubicBezTo>
                  <a:cubicBezTo>
                    <a:pt x="248" y="5658"/>
                    <a:pt x="265" y="5689"/>
                    <a:pt x="248" y="5689"/>
                  </a:cubicBezTo>
                  <a:cubicBezTo>
                    <a:pt x="247" y="5689"/>
                    <a:pt x="246" y="5689"/>
                    <a:pt x="245" y="5689"/>
                  </a:cubicBezTo>
                  <a:lnTo>
                    <a:pt x="226" y="5689"/>
                  </a:lnTo>
                  <a:cubicBezTo>
                    <a:pt x="205" y="5659"/>
                    <a:pt x="187" y="5626"/>
                    <a:pt x="205" y="5626"/>
                  </a:cubicBezTo>
                  <a:close/>
                  <a:moveTo>
                    <a:pt x="9941" y="6096"/>
                  </a:moveTo>
                  <a:cubicBezTo>
                    <a:pt x="9960" y="6096"/>
                    <a:pt x="9963" y="6126"/>
                    <a:pt x="9966" y="6156"/>
                  </a:cubicBezTo>
                  <a:lnTo>
                    <a:pt x="9947" y="6159"/>
                  </a:lnTo>
                  <a:lnTo>
                    <a:pt x="9922" y="6131"/>
                  </a:lnTo>
                  <a:lnTo>
                    <a:pt x="9938" y="6096"/>
                  </a:lnTo>
                  <a:cubicBezTo>
                    <a:pt x="9939" y="6096"/>
                    <a:pt x="9940" y="6096"/>
                    <a:pt x="9941" y="6096"/>
                  </a:cubicBezTo>
                  <a:close/>
                  <a:moveTo>
                    <a:pt x="9847" y="6203"/>
                  </a:moveTo>
                  <a:lnTo>
                    <a:pt x="9894" y="6259"/>
                  </a:lnTo>
                  <a:cubicBezTo>
                    <a:pt x="9963" y="6316"/>
                    <a:pt x="9963" y="6316"/>
                    <a:pt x="9922" y="6319"/>
                  </a:cubicBezTo>
                  <a:cubicBezTo>
                    <a:pt x="9917" y="6319"/>
                    <a:pt x="9913" y="6320"/>
                    <a:pt x="9908" y="6320"/>
                  </a:cubicBezTo>
                  <a:cubicBezTo>
                    <a:pt x="9892" y="6320"/>
                    <a:pt x="9875" y="6311"/>
                    <a:pt x="9853" y="6262"/>
                  </a:cubicBezTo>
                  <a:lnTo>
                    <a:pt x="9847" y="6203"/>
                  </a:lnTo>
                  <a:close/>
                  <a:moveTo>
                    <a:pt x="189" y="6886"/>
                  </a:moveTo>
                  <a:cubicBezTo>
                    <a:pt x="189" y="6886"/>
                    <a:pt x="211" y="6886"/>
                    <a:pt x="211" y="6917"/>
                  </a:cubicBezTo>
                  <a:cubicBezTo>
                    <a:pt x="211" y="6917"/>
                    <a:pt x="189" y="6949"/>
                    <a:pt x="167" y="6949"/>
                  </a:cubicBezTo>
                  <a:lnTo>
                    <a:pt x="167" y="6917"/>
                  </a:lnTo>
                  <a:cubicBezTo>
                    <a:pt x="167" y="6886"/>
                    <a:pt x="189" y="6886"/>
                    <a:pt x="189" y="6886"/>
                  </a:cubicBezTo>
                  <a:close/>
                  <a:moveTo>
                    <a:pt x="9981" y="6945"/>
                  </a:moveTo>
                  <a:cubicBezTo>
                    <a:pt x="9990" y="6945"/>
                    <a:pt x="10009" y="6967"/>
                    <a:pt x="10038" y="6989"/>
                  </a:cubicBezTo>
                  <a:cubicBezTo>
                    <a:pt x="10047" y="7028"/>
                    <a:pt x="10051" y="7044"/>
                    <a:pt x="10045" y="7044"/>
                  </a:cubicBezTo>
                  <a:cubicBezTo>
                    <a:pt x="10041" y="7044"/>
                    <a:pt x="10032" y="7037"/>
                    <a:pt x="10016" y="7024"/>
                  </a:cubicBezTo>
                  <a:lnTo>
                    <a:pt x="9975" y="6958"/>
                  </a:lnTo>
                  <a:cubicBezTo>
                    <a:pt x="9975" y="6949"/>
                    <a:pt x="9977" y="6945"/>
                    <a:pt x="9981" y="6945"/>
                  </a:cubicBezTo>
                  <a:close/>
                  <a:moveTo>
                    <a:pt x="251" y="7203"/>
                  </a:moveTo>
                  <a:lnTo>
                    <a:pt x="254" y="7234"/>
                  </a:lnTo>
                  <a:lnTo>
                    <a:pt x="239" y="7265"/>
                  </a:lnTo>
                  <a:lnTo>
                    <a:pt x="236" y="7234"/>
                  </a:lnTo>
                  <a:cubicBezTo>
                    <a:pt x="232" y="7203"/>
                    <a:pt x="232" y="7203"/>
                    <a:pt x="251" y="7203"/>
                  </a:cubicBezTo>
                  <a:close/>
                  <a:moveTo>
                    <a:pt x="9903" y="7209"/>
                  </a:moveTo>
                  <a:cubicBezTo>
                    <a:pt x="9925" y="7212"/>
                    <a:pt x="9944" y="7243"/>
                    <a:pt x="9944" y="7243"/>
                  </a:cubicBezTo>
                  <a:lnTo>
                    <a:pt x="9941" y="7278"/>
                  </a:lnTo>
                  <a:cubicBezTo>
                    <a:pt x="9922" y="7275"/>
                    <a:pt x="9900" y="7275"/>
                    <a:pt x="9900" y="7243"/>
                  </a:cubicBezTo>
                  <a:lnTo>
                    <a:pt x="9903" y="7209"/>
                  </a:lnTo>
                  <a:close/>
                  <a:moveTo>
                    <a:pt x="277" y="7302"/>
                  </a:moveTo>
                  <a:cubicBezTo>
                    <a:pt x="274" y="7302"/>
                    <a:pt x="274" y="7310"/>
                    <a:pt x="286" y="7325"/>
                  </a:cubicBezTo>
                  <a:cubicBezTo>
                    <a:pt x="284" y="7309"/>
                    <a:pt x="279" y="7302"/>
                    <a:pt x="277" y="7302"/>
                  </a:cubicBezTo>
                  <a:close/>
                  <a:moveTo>
                    <a:pt x="289" y="7516"/>
                  </a:moveTo>
                  <a:lnTo>
                    <a:pt x="295" y="7547"/>
                  </a:lnTo>
                  <a:lnTo>
                    <a:pt x="279" y="7582"/>
                  </a:lnTo>
                  <a:lnTo>
                    <a:pt x="273" y="7550"/>
                  </a:lnTo>
                  <a:cubicBezTo>
                    <a:pt x="267" y="7519"/>
                    <a:pt x="267" y="7519"/>
                    <a:pt x="289" y="7516"/>
                  </a:cubicBezTo>
                  <a:close/>
                  <a:moveTo>
                    <a:pt x="407" y="7610"/>
                  </a:moveTo>
                  <a:cubicBezTo>
                    <a:pt x="405" y="7610"/>
                    <a:pt x="402" y="7613"/>
                    <a:pt x="397" y="7622"/>
                  </a:cubicBezTo>
                  <a:lnTo>
                    <a:pt x="397" y="7622"/>
                  </a:lnTo>
                  <a:cubicBezTo>
                    <a:pt x="407" y="7616"/>
                    <a:pt x="409" y="7610"/>
                    <a:pt x="407" y="7610"/>
                  </a:cubicBezTo>
                  <a:close/>
                  <a:moveTo>
                    <a:pt x="397" y="7622"/>
                  </a:moveTo>
                  <a:cubicBezTo>
                    <a:pt x="394" y="7624"/>
                    <a:pt x="390" y="7626"/>
                    <a:pt x="384" y="7627"/>
                  </a:cubicBezTo>
                  <a:lnTo>
                    <a:pt x="384" y="7627"/>
                  </a:lnTo>
                  <a:cubicBezTo>
                    <a:pt x="388" y="7627"/>
                    <a:pt x="391" y="7627"/>
                    <a:pt x="395" y="7626"/>
                  </a:cubicBezTo>
                  <a:cubicBezTo>
                    <a:pt x="396" y="7624"/>
                    <a:pt x="397" y="7623"/>
                    <a:pt x="397" y="7622"/>
                  </a:cubicBezTo>
                  <a:close/>
                  <a:moveTo>
                    <a:pt x="10022" y="7676"/>
                  </a:moveTo>
                  <a:lnTo>
                    <a:pt x="10041" y="7682"/>
                  </a:lnTo>
                  <a:lnTo>
                    <a:pt x="10063" y="7685"/>
                  </a:lnTo>
                  <a:lnTo>
                    <a:pt x="10063" y="7685"/>
                  </a:lnTo>
                  <a:lnTo>
                    <a:pt x="10022" y="7676"/>
                  </a:lnTo>
                  <a:close/>
                  <a:moveTo>
                    <a:pt x="325" y="7737"/>
                  </a:moveTo>
                  <a:cubicBezTo>
                    <a:pt x="333" y="7737"/>
                    <a:pt x="334" y="7743"/>
                    <a:pt x="339" y="7767"/>
                  </a:cubicBezTo>
                  <a:cubicBezTo>
                    <a:pt x="348" y="7804"/>
                    <a:pt x="352" y="7819"/>
                    <a:pt x="348" y="7819"/>
                  </a:cubicBezTo>
                  <a:cubicBezTo>
                    <a:pt x="345" y="7819"/>
                    <a:pt x="338" y="7812"/>
                    <a:pt x="326" y="7801"/>
                  </a:cubicBezTo>
                  <a:cubicBezTo>
                    <a:pt x="298" y="7776"/>
                    <a:pt x="292" y="7745"/>
                    <a:pt x="314" y="7738"/>
                  </a:cubicBezTo>
                  <a:cubicBezTo>
                    <a:pt x="318" y="7738"/>
                    <a:pt x="322" y="7737"/>
                    <a:pt x="325" y="7737"/>
                  </a:cubicBezTo>
                  <a:close/>
                  <a:moveTo>
                    <a:pt x="9790" y="7822"/>
                  </a:moveTo>
                  <a:cubicBezTo>
                    <a:pt x="9794" y="7822"/>
                    <a:pt x="9802" y="7872"/>
                    <a:pt x="9797" y="7898"/>
                  </a:cubicBezTo>
                  <a:lnTo>
                    <a:pt x="9778" y="7892"/>
                  </a:lnTo>
                  <a:cubicBezTo>
                    <a:pt x="9781" y="7862"/>
                    <a:pt x="9767" y="7829"/>
                    <a:pt x="9785" y="7829"/>
                  </a:cubicBezTo>
                  <a:cubicBezTo>
                    <a:pt x="9786" y="7829"/>
                    <a:pt x="9786" y="7829"/>
                    <a:pt x="9787" y="7829"/>
                  </a:cubicBezTo>
                  <a:cubicBezTo>
                    <a:pt x="9788" y="7824"/>
                    <a:pt x="9789" y="7822"/>
                    <a:pt x="9790" y="7822"/>
                  </a:cubicBezTo>
                  <a:close/>
                  <a:moveTo>
                    <a:pt x="250" y="8022"/>
                  </a:moveTo>
                  <a:cubicBezTo>
                    <a:pt x="261" y="8022"/>
                    <a:pt x="271" y="8027"/>
                    <a:pt x="276" y="8045"/>
                  </a:cubicBezTo>
                  <a:lnTo>
                    <a:pt x="267" y="8083"/>
                  </a:lnTo>
                  <a:lnTo>
                    <a:pt x="236" y="8058"/>
                  </a:lnTo>
                  <a:lnTo>
                    <a:pt x="226" y="8027"/>
                  </a:lnTo>
                  <a:cubicBezTo>
                    <a:pt x="234" y="8024"/>
                    <a:pt x="242" y="8022"/>
                    <a:pt x="250" y="8022"/>
                  </a:cubicBezTo>
                  <a:close/>
                  <a:moveTo>
                    <a:pt x="9831" y="8102"/>
                  </a:moveTo>
                  <a:cubicBezTo>
                    <a:pt x="9850" y="8108"/>
                    <a:pt x="9872" y="8111"/>
                    <a:pt x="9863" y="8143"/>
                  </a:cubicBezTo>
                  <a:cubicBezTo>
                    <a:pt x="9869" y="8167"/>
                    <a:pt x="9859" y="8185"/>
                    <a:pt x="9844" y="8185"/>
                  </a:cubicBezTo>
                  <a:cubicBezTo>
                    <a:pt x="9835" y="8185"/>
                    <a:pt x="9824" y="8179"/>
                    <a:pt x="9812" y="8165"/>
                  </a:cubicBezTo>
                  <a:lnTo>
                    <a:pt x="9831" y="8102"/>
                  </a:lnTo>
                  <a:close/>
                  <a:moveTo>
                    <a:pt x="392" y="8389"/>
                  </a:moveTo>
                  <a:cubicBezTo>
                    <a:pt x="399" y="8389"/>
                    <a:pt x="408" y="8393"/>
                    <a:pt x="414" y="8412"/>
                  </a:cubicBezTo>
                  <a:lnTo>
                    <a:pt x="405" y="8450"/>
                  </a:lnTo>
                  <a:cubicBezTo>
                    <a:pt x="402" y="8451"/>
                    <a:pt x="400" y="8452"/>
                    <a:pt x="398" y="8452"/>
                  </a:cubicBezTo>
                  <a:cubicBezTo>
                    <a:pt x="384" y="8452"/>
                    <a:pt x="377" y="8428"/>
                    <a:pt x="377" y="8428"/>
                  </a:cubicBezTo>
                  <a:cubicBezTo>
                    <a:pt x="367" y="8396"/>
                    <a:pt x="367" y="8396"/>
                    <a:pt x="386" y="8390"/>
                  </a:cubicBezTo>
                  <a:cubicBezTo>
                    <a:pt x="386" y="8390"/>
                    <a:pt x="389" y="8389"/>
                    <a:pt x="392" y="8389"/>
                  </a:cubicBezTo>
                  <a:close/>
                  <a:moveTo>
                    <a:pt x="9794" y="8393"/>
                  </a:moveTo>
                  <a:lnTo>
                    <a:pt x="9784" y="8425"/>
                  </a:lnTo>
                  <a:cubicBezTo>
                    <a:pt x="9778" y="8446"/>
                    <a:pt x="9776" y="8453"/>
                    <a:pt x="9769" y="8453"/>
                  </a:cubicBezTo>
                  <a:cubicBezTo>
                    <a:pt x="9766" y="8453"/>
                    <a:pt x="9762" y="8452"/>
                    <a:pt x="9756" y="8450"/>
                  </a:cubicBezTo>
                  <a:lnTo>
                    <a:pt x="9765" y="8418"/>
                  </a:lnTo>
                  <a:lnTo>
                    <a:pt x="9794" y="8393"/>
                  </a:lnTo>
                  <a:close/>
                  <a:moveTo>
                    <a:pt x="9714" y="8749"/>
                  </a:moveTo>
                  <a:cubicBezTo>
                    <a:pt x="9695" y="8749"/>
                    <a:pt x="9671" y="8766"/>
                    <a:pt x="9671" y="8766"/>
                  </a:cubicBezTo>
                  <a:cubicBezTo>
                    <a:pt x="9659" y="8794"/>
                    <a:pt x="9678" y="8804"/>
                    <a:pt x="9678" y="8804"/>
                  </a:cubicBezTo>
                  <a:cubicBezTo>
                    <a:pt x="9678" y="8804"/>
                    <a:pt x="9680" y="8805"/>
                    <a:pt x="9684" y="8805"/>
                  </a:cubicBezTo>
                  <a:cubicBezTo>
                    <a:pt x="9691" y="8805"/>
                    <a:pt x="9701" y="8802"/>
                    <a:pt x="9709" y="8782"/>
                  </a:cubicBezTo>
                  <a:lnTo>
                    <a:pt x="9722" y="8751"/>
                  </a:lnTo>
                  <a:cubicBezTo>
                    <a:pt x="9719" y="8750"/>
                    <a:pt x="9717" y="8749"/>
                    <a:pt x="9714" y="8749"/>
                  </a:cubicBezTo>
                  <a:close/>
                  <a:moveTo>
                    <a:pt x="9515" y="8873"/>
                  </a:moveTo>
                  <a:cubicBezTo>
                    <a:pt x="9534" y="8879"/>
                    <a:pt x="9524" y="8910"/>
                    <a:pt x="9524" y="8910"/>
                  </a:cubicBezTo>
                  <a:cubicBezTo>
                    <a:pt x="9511" y="8935"/>
                    <a:pt x="9497" y="8959"/>
                    <a:pt x="9481" y="8959"/>
                  </a:cubicBezTo>
                  <a:cubicBezTo>
                    <a:pt x="9479" y="8959"/>
                    <a:pt x="9477" y="8959"/>
                    <a:pt x="9474" y="8957"/>
                  </a:cubicBezTo>
                  <a:cubicBezTo>
                    <a:pt x="9474" y="8957"/>
                    <a:pt x="9455" y="8948"/>
                    <a:pt x="9471" y="8920"/>
                  </a:cubicBezTo>
                  <a:cubicBezTo>
                    <a:pt x="9483" y="8901"/>
                    <a:pt x="9499" y="8885"/>
                    <a:pt x="9515" y="8873"/>
                  </a:cubicBezTo>
                  <a:close/>
                  <a:moveTo>
                    <a:pt x="8936" y="9009"/>
                  </a:moveTo>
                  <a:cubicBezTo>
                    <a:pt x="8923" y="9009"/>
                    <a:pt x="8916" y="9031"/>
                    <a:pt x="8935" y="9073"/>
                  </a:cubicBezTo>
                  <a:cubicBezTo>
                    <a:pt x="8941" y="9077"/>
                    <a:pt x="8945" y="9079"/>
                    <a:pt x="8948" y="9079"/>
                  </a:cubicBezTo>
                  <a:cubicBezTo>
                    <a:pt x="8953" y="9079"/>
                    <a:pt x="8957" y="9073"/>
                    <a:pt x="8966" y="9058"/>
                  </a:cubicBezTo>
                  <a:cubicBezTo>
                    <a:pt x="8966" y="9058"/>
                    <a:pt x="8960" y="9020"/>
                    <a:pt x="8944" y="9011"/>
                  </a:cubicBezTo>
                  <a:cubicBezTo>
                    <a:pt x="8942" y="9009"/>
                    <a:pt x="8939" y="9009"/>
                    <a:pt x="8936" y="9009"/>
                  </a:cubicBezTo>
                  <a:close/>
                  <a:moveTo>
                    <a:pt x="9413" y="9312"/>
                  </a:moveTo>
                  <a:cubicBezTo>
                    <a:pt x="9416" y="9312"/>
                    <a:pt x="9418" y="9316"/>
                    <a:pt x="9411" y="9327"/>
                  </a:cubicBezTo>
                  <a:cubicBezTo>
                    <a:pt x="9400" y="9322"/>
                    <a:pt x="9408" y="9312"/>
                    <a:pt x="9413" y="9312"/>
                  </a:cubicBezTo>
                  <a:close/>
                  <a:moveTo>
                    <a:pt x="9592" y="9335"/>
                  </a:moveTo>
                  <a:cubicBezTo>
                    <a:pt x="9588" y="9335"/>
                    <a:pt x="9580" y="9339"/>
                    <a:pt x="9568" y="9346"/>
                  </a:cubicBezTo>
                  <a:lnTo>
                    <a:pt x="9537" y="9406"/>
                  </a:lnTo>
                  <a:cubicBezTo>
                    <a:pt x="9544" y="9409"/>
                    <a:pt x="9548" y="9411"/>
                    <a:pt x="9552" y="9411"/>
                  </a:cubicBezTo>
                  <a:cubicBezTo>
                    <a:pt x="9558" y="9411"/>
                    <a:pt x="9561" y="9405"/>
                    <a:pt x="9571" y="9387"/>
                  </a:cubicBezTo>
                  <a:cubicBezTo>
                    <a:pt x="9591" y="9349"/>
                    <a:pt x="9598" y="9335"/>
                    <a:pt x="9592" y="9335"/>
                  </a:cubicBezTo>
                  <a:close/>
                  <a:moveTo>
                    <a:pt x="9246" y="9390"/>
                  </a:moveTo>
                  <a:cubicBezTo>
                    <a:pt x="9253" y="9390"/>
                    <a:pt x="9245" y="9402"/>
                    <a:pt x="9220" y="9437"/>
                  </a:cubicBezTo>
                  <a:cubicBezTo>
                    <a:pt x="9211" y="9449"/>
                    <a:pt x="9201" y="9453"/>
                    <a:pt x="9194" y="9453"/>
                  </a:cubicBezTo>
                  <a:cubicBezTo>
                    <a:pt x="9187" y="9453"/>
                    <a:pt x="9183" y="9449"/>
                    <a:pt x="9183" y="9449"/>
                  </a:cubicBezTo>
                  <a:cubicBezTo>
                    <a:pt x="9167" y="9440"/>
                    <a:pt x="9201" y="9424"/>
                    <a:pt x="9220" y="9399"/>
                  </a:cubicBezTo>
                  <a:cubicBezTo>
                    <a:pt x="9233" y="9394"/>
                    <a:pt x="9242" y="9390"/>
                    <a:pt x="9246" y="9390"/>
                  </a:cubicBezTo>
                  <a:close/>
                  <a:moveTo>
                    <a:pt x="8920" y="9865"/>
                  </a:moveTo>
                  <a:cubicBezTo>
                    <a:pt x="8929" y="9865"/>
                    <a:pt x="8938" y="9866"/>
                    <a:pt x="8944" y="9873"/>
                  </a:cubicBezTo>
                  <a:cubicBezTo>
                    <a:pt x="8959" y="9884"/>
                    <a:pt x="8941" y="9907"/>
                    <a:pt x="8894" y="9907"/>
                  </a:cubicBezTo>
                  <a:cubicBezTo>
                    <a:pt x="8891" y="9907"/>
                    <a:pt x="8888" y="9907"/>
                    <a:pt x="8885" y="9907"/>
                  </a:cubicBezTo>
                  <a:cubicBezTo>
                    <a:pt x="8869" y="9891"/>
                    <a:pt x="8869" y="9891"/>
                    <a:pt x="8891" y="9869"/>
                  </a:cubicBezTo>
                  <a:cubicBezTo>
                    <a:pt x="8891" y="9869"/>
                    <a:pt x="8905" y="9865"/>
                    <a:pt x="8920" y="9865"/>
                  </a:cubicBezTo>
                  <a:close/>
                  <a:moveTo>
                    <a:pt x="8697" y="9992"/>
                  </a:moveTo>
                  <a:lnTo>
                    <a:pt x="8697" y="9992"/>
                  </a:lnTo>
                  <a:cubicBezTo>
                    <a:pt x="8705" y="10000"/>
                    <a:pt x="8698" y="10006"/>
                    <a:pt x="8693" y="10006"/>
                  </a:cubicBezTo>
                  <a:cubicBezTo>
                    <a:pt x="8689" y="10006"/>
                    <a:pt x="8687" y="10002"/>
                    <a:pt x="8697" y="9992"/>
                  </a:cubicBezTo>
                  <a:close/>
                  <a:moveTo>
                    <a:pt x="8778" y="10026"/>
                  </a:moveTo>
                  <a:lnTo>
                    <a:pt x="8772" y="10064"/>
                  </a:lnTo>
                  <a:lnTo>
                    <a:pt x="8750" y="10089"/>
                  </a:lnTo>
                  <a:cubicBezTo>
                    <a:pt x="8734" y="10073"/>
                    <a:pt x="8722" y="10061"/>
                    <a:pt x="8741" y="10035"/>
                  </a:cubicBezTo>
                  <a:lnTo>
                    <a:pt x="8778" y="10026"/>
                  </a:lnTo>
                  <a:close/>
                  <a:moveTo>
                    <a:pt x="8631" y="10151"/>
                  </a:moveTo>
                  <a:cubicBezTo>
                    <a:pt x="8640" y="10158"/>
                    <a:pt x="8632" y="10163"/>
                    <a:pt x="8627" y="10163"/>
                  </a:cubicBezTo>
                  <a:cubicBezTo>
                    <a:pt x="8623" y="10163"/>
                    <a:pt x="8621" y="10160"/>
                    <a:pt x="8631" y="10151"/>
                  </a:cubicBezTo>
                  <a:close/>
                  <a:moveTo>
                    <a:pt x="2053" y="10496"/>
                  </a:moveTo>
                  <a:cubicBezTo>
                    <a:pt x="2060" y="10496"/>
                    <a:pt x="2067" y="10498"/>
                    <a:pt x="2075" y="10506"/>
                  </a:cubicBezTo>
                  <a:lnTo>
                    <a:pt x="2097" y="10524"/>
                  </a:lnTo>
                  <a:cubicBezTo>
                    <a:pt x="2088" y="10536"/>
                    <a:pt x="2066" y="10537"/>
                    <a:pt x="2055" y="10537"/>
                  </a:cubicBezTo>
                  <a:cubicBezTo>
                    <a:pt x="2050" y="10537"/>
                    <a:pt x="2047" y="10537"/>
                    <a:pt x="2047" y="10537"/>
                  </a:cubicBezTo>
                  <a:lnTo>
                    <a:pt x="2022" y="10518"/>
                  </a:lnTo>
                  <a:cubicBezTo>
                    <a:pt x="2030" y="10508"/>
                    <a:pt x="2040" y="10496"/>
                    <a:pt x="2053" y="10496"/>
                  </a:cubicBezTo>
                  <a:close/>
                  <a:moveTo>
                    <a:pt x="7020" y="11139"/>
                  </a:moveTo>
                  <a:lnTo>
                    <a:pt x="7058" y="11148"/>
                  </a:lnTo>
                  <a:lnTo>
                    <a:pt x="7036" y="11179"/>
                  </a:lnTo>
                  <a:cubicBezTo>
                    <a:pt x="7027" y="11186"/>
                    <a:pt x="7017" y="11189"/>
                    <a:pt x="7005" y="11192"/>
                  </a:cubicBezTo>
                  <a:cubicBezTo>
                    <a:pt x="6998" y="11173"/>
                    <a:pt x="6992" y="11154"/>
                    <a:pt x="7020" y="11139"/>
                  </a:cubicBezTo>
                  <a:close/>
                  <a:moveTo>
                    <a:pt x="3147" y="11141"/>
                  </a:moveTo>
                  <a:cubicBezTo>
                    <a:pt x="3168" y="11141"/>
                    <a:pt x="3206" y="11155"/>
                    <a:pt x="3228" y="11164"/>
                  </a:cubicBezTo>
                  <a:cubicBezTo>
                    <a:pt x="3241" y="11185"/>
                    <a:pt x="3228" y="11195"/>
                    <a:pt x="3209" y="11195"/>
                  </a:cubicBezTo>
                  <a:cubicBezTo>
                    <a:pt x="3200" y="11195"/>
                    <a:pt x="3190" y="11193"/>
                    <a:pt x="3181" y="11189"/>
                  </a:cubicBezTo>
                  <a:cubicBezTo>
                    <a:pt x="3122" y="11167"/>
                    <a:pt x="3122" y="11167"/>
                    <a:pt x="3131" y="11148"/>
                  </a:cubicBezTo>
                  <a:cubicBezTo>
                    <a:pt x="3133" y="11143"/>
                    <a:pt x="3139" y="11141"/>
                    <a:pt x="3147" y="11141"/>
                  </a:cubicBezTo>
                  <a:close/>
                  <a:moveTo>
                    <a:pt x="6302" y="11357"/>
                  </a:moveTo>
                  <a:cubicBezTo>
                    <a:pt x="6325" y="11357"/>
                    <a:pt x="6306" y="11400"/>
                    <a:pt x="6309" y="11417"/>
                  </a:cubicBezTo>
                  <a:lnTo>
                    <a:pt x="6312" y="11421"/>
                  </a:lnTo>
                  <a:cubicBezTo>
                    <a:pt x="6301" y="11423"/>
                    <a:pt x="6294" y="11424"/>
                    <a:pt x="6289" y="11424"/>
                  </a:cubicBezTo>
                  <a:cubicBezTo>
                    <a:pt x="6280" y="11424"/>
                    <a:pt x="6279" y="11419"/>
                    <a:pt x="6274" y="11405"/>
                  </a:cubicBezTo>
                  <a:cubicBezTo>
                    <a:pt x="6271" y="11386"/>
                    <a:pt x="6296" y="11358"/>
                    <a:pt x="6296" y="11358"/>
                  </a:cubicBezTo>
                  <a:cubicBezTo>
                    <a:pt x="6298" y="11358"/>
                    <a:pt x="6300" y="11357"/>
                    <a:pt x="6302" y="11357"/>
                  </a:cubicBezTo>
                  <a:close/>
                  <a:moveTo>
                    <a:pt x="5366" y="11530"/>
                  </a:moveTo>
                  <a:lnTo>
                    <a:pt x="5397" y="11549"/>
                  </a:lnTo>
                  <a:lnTo>
                    <a:pt x="5366" y="11571"/>
                  </a:lnTo>
                  <a:lnTo>
                    <a:pt x="5334" y="11571"/>
                  </a:lnTo>
                  <a:cubicBezTo>
                    <a:pt x="5334" y="11549"/>
                    <a:pt x="5334" y="11530"/>
                    <a:pt x="5366" y="11530"/>
                  </a:cubicBezTo>
                  <a:close/>
                  <a:moveTo>
                    <a:pt x="5823" y="11612"/>
                  </a:moveTo>
                  <a:lnTo>
                    <a:pt x="5823" y="11612"/>
                  </a:lnTo>
                  <a:cubicBezTo>
                    <a:pt x="5826" y="11634"/>
                    <a:pt x="5795" y="11659"/>
                    <a:pt x="5795" y="11659"/>
                  </a:cubicBezTo>
                  <a:lnTo>
                    <a:pt x="5764" y="11662"/>
                  </a:lnTo>
                  <a:cubicBezTo>
                    <a:pt x="5760" y="11640"/>
                    <a:pt x="5757" y="11621"/>
                    <a:pt x="5789" y="11618"/>
                  </a:cubicBezTo>
                  <a:lnTo>
                    <a:pt x="5823" y="11612"/>
                  </a:lnTo>
                  <a:close/>
                  <a:moveTo>
                    <a:pt x="415" y="1"/>
                  </a:moveTo>
                  <a:cubicBezTo>
                    <a:pt x="379" y="1"/>
                    <a:pt x="362" y="4"/>
                    <a:pt x="339" y="61"/>
                  </a:cubicBezTo>
                  <a:cubicBezTo>
                    <a:pt x="314" y="183"/>
                    <a:pt x="289" y="277"/>
                    <a:pt x="330" y="280"/>
                  </a:cubicBezTo>
                  <a:cubicBezTo>
                    <a:pt x="342" y="299"/>
                    <a:pt x="348" y="321"/>
                    <a:pt x="348" y="343"/>
                  </a:cubicBezTo>
                  <a:cubicBezTo>
                    <a:pt x="345" y="365"/>
                    <a:pt x="336" y="386"/>
                    <a:pt x="323" y="402"/>
                  </a:cubicBezTo>
                  <a:cubicBezTo>
                    <a:pt x="301" y="402"/>
                    <a:pt x="298" y="528"/>
                    <a:pt x="289" y="684"/>
                  </a:cubicBezTo>
                  <a:cubicBezTo>
                    <a:pt x="283" y="872"/>
                    <a:pt x="276" y="963"/>
                    <a:pt x="254" y="994"/>
                  </a:cubicBezTo>
                  <a:cubicBezTo>
                    <a:pt x="242" y="1013"/>
                    <a:pt x="232" y="1035"/>
                    <a:pt x="229" y="1057"/>
                  </a:cubicBezTo>
                  <a:cubicBezTo>
                    <a:pt x="251" y="1057"/>
                    <a:pt x="242" y="1245"/>
                    <a:pt x="232" y="1461"/>
                  </a:cubicBezTo>
                  <a:cubicBezTo>
                    <a:pt x="223" y="1681"/>
                    <a:pt x="214" y="1900"/>
                    <a:pt x="232" y="1900"/>
                  </a:cubicBezTo>
                  <a:cubicBezTo>
                    <a:pt x="232" y="1931"/>
                    <a:pt x="229" y="1963"/>
                    <a:pt x="229" y="1963"/>
                  </a:cubicBezTo>
                  <a:cubicBezTo>
                    <a:pt x="211" y="1963"/>
                    <a:pt x="207" y="2025"/>
                    <a:pt x="204" y="2088"/>
                  </a:cubicBezTo>
                  <a:cubicBezTo>
                    <a:pt x="214" y="2129"/>
                    <a:pt x="220" y="2170"/>
                    <a:pt x="220" y="2213"/>
                  </a:cubicBezTo>
                  <a:cubicBezTo>
                    <a:pt x="198" y="2213"/>
                    <a:pt x="198" y="2245"/>
                    <a:pt x="195" y="2308"/>
                  </a:cubicBezTo>
                  <a:cubicBezTo>
                    <a:pt x="192" y="2367"/>
                    <a:pt x="189" y="2398"/>
                    <a:pt x="211" y="2402"/>
                  </a:cubicBezTo>
                  <a:cubicBezTo>
                    <a:pt x="207" y="2514"/>
                    <a:pt x="195" y="2630"/>
                    <a:pt x="173" y="2743"/>
                  </a:cubicBezTo>
                  <a:cubicBezTo>
                    <a:pt x="151" y="2774"/>
                    <a:pt x="170" y="2806"/>
                    <a:pt x="189" y="2837"/>
                  </a:cubicBezTo>
                  <a:cubicBezTo>
                    <a:pt x="211" y="2840"/>
                    <a:pt x="229" y="2872"/>
                    <a:pt x="229" y="2903"/>
                  </a:cubicBezTo>
                  <a:lnTo>
                    <a:pt x="185" y="2900"/>
                  </a:lnTo>
                  <a:cubicBezTo>
                    <a:pt x="178" y="2887"/>
                    <a:pt x="173" y="2879"/>
                    <a:pt x="170" y="2879"/>
                  </a:cubicBezTo>
                  <a:cubicBezTo>
                    <a:pt x="166" y="2879"/>
                    <a:pt x="165" y="2894"/>
                    <a:pt x="163" y="2931"/>
                  </a:cubicBezTo>
                  <a:cubicBezTo>
                    <a:pt x="163" y="2962"/>
                    <a:pt x="160" y="2994"/>
                    <a:pt x="160" y="2994"/>
                  </a:cubicBezTo>
                  <a:cubicBezTo>
                    <a:pt x="182" y="2994"/>
                    <a:pt x="176" y="3150"/>
                    <a:pt x="167" y="3370"/>
                  </a:cubicBezTo>
                  <a:cubicBezTo>
                    <a:pt x="151" y="3649"/>
                    <a:pt x="148" y="3743"/>
                    <a:pt x="170" y="3743"/>
                  </a:cubicBezTo>
                  <a:cubicBezTo>
                    <a:pt x="189" y="3746"/>
                    <a:pt x="189" y="3777"/>
                    <a:pt x="163" y="3868"/>
                  </a:cubicBezTo>
                  <a:cubicBezTo>
                    <a:pt x="91" y="4053"/>
                    <a:pt x="91" y="4053"/>
                    <a:pt x="110" y="4084"/>
                  </a:cubicBezTo>
                  <a:cubicBezTo>
                    <a:pt x="113" y="4058"/>
                    <a:pt x="126" y="4056"/>
                    <a:pt x="143" y="4056"/>
                  </a:cubicBezTo>
                  <a:cubicBezTo>
                    <a:pt x="147" y="4056"/>
                    <a:pt x="150" y="4056"/>
                    <a:pt x="154" y="4056"/>
                  </a:cubicBezTo>
                  <a:cubicBezTo>
                    <a:pt x="195" y="4059"/>
                    <a:pt x="195" y="4091"/>
                    <a:pt x="151" y="4119"/>
                  </a:cubicBezTo>
                  <a:cubicBezTo>
                    <a:pt x="151" y="4119"/>
                    <a:pt x="151" y="4119"/>
                    <a:pt x="151" y="4119"/>
                  </a:cubicBezTo>
                  <a:cubicBezTo>
                    <a:pt x="111" y="4119"/>
                    <a:pt x="107" y="4572"/>
                    <a:pt x="146" y="4618"/>
                  </a:cubicBezTo>
                  <a:lnTo>
                    <a:pt x="146" y="4618"/>
                  </a:lnTo>
                  <a:cubicBezTo>
                    <a:pt x="141" y="4618"/>
                    <a:pt x="136" y="4618"/>
                    <a:pt x="129" y="4617"/>
                  </a:cubicBezTo>
                  <a:cubicBezTo>
                    <a:pt x="107" y="4617"/>
                    <a:pt x="107" y="4648"/>
                    <a:pt x="101" y="4774"/>
                  </a:cubicBezTo>
                  <a:cubicBezTo>
                    <a:pt x="98" y="4836"/>
                    <a:pt x="95" y="4868"/>
                    <a:pt x="95" y="4868"/>
                  </a:cubicBezTo>
                  <a:cubicBezTo>
                    <a:pt x="138" y="4871"/>
                    <a:pt x="107" y="5056"/>
                    <a:pt x="88" y="5056"/>
                  </a:cubicBezTo>
                  <a:cubicBezTo>
                    <a:pt x="63" y="5084"/>
                    <a:pt x="63" y="5084"/>
                    <a:pt x="63" y="5147"/>
                  </a:cubicBezTo>
                  <a:cubicBezTo>
                    <a:pt x="98" y="5244"/>
                    <a:pt x="69" y="5397"/>
                    <a:pt x="51" y="5397"/>
                  </a:cubicBezTo>
                  <a:lnTo>
                    <a:pt x="48" y="5460"/>
                  </a:lnTo>
                  <a:cubicBezTo>
                    <a:pt x="63" y="5501"/>
                    <a:pt x="66" y="5542"/>
                    <a:pt x="63" y="5585"/>
                  </a:cubicBezTo>
                  <a:cubicBezTo>
                    <a:pt x="59" y="5656"/>
                    <a:pt x="57" y="5691"/>
                    <a:pt x="66" y="5691"/>
                  </a:cubicBezTo>
                  <a:cubicBezTo>
                    <a:pt x="69" y="5691"/>
                    <a:pt x="73" y="5687"/>
                    <a:pt x="79" y="5679"/>
                  </a:cubicBezTo>
                  <a:cubicBezTo>
                    <a:pt x="101" y="5683"/>
                    <a:pt x="120" y="5683"/>
                    <a:pt x="120" y="5714"/>
                  </a:cubicBezTo>
                  <a:lnTo>
                    <a:pt x="98" y="5714"/>
                  </a:lnTo>
                  <a:cubicBezTo>
                    <a:pt x="97" y="5714"/>
                    <a:pt x="97" y="5714"/>
                    <a:pt x="97" y="5714"/>
                  </a:cubicBezTo>
                  <a:cubicBezTo>
                    <a:pt x="76" y="5714"/>
                    <a:pt x="73" y="5807"/>
                    <a:pt x="66" y="5930"/>
                  </a:cubicBezTo>
                  <a:cubicBezTo>
                    <a:pt x="60" y="6087"/>
                    <a:pt x="57" y="6150"/>
                    <a:pt x="35" y="6178"/>
                  </a:cubicBezTo>
                  <a:lnTo>
                    <a:pt x="54" y="6212"/>
                  </a:lnTo>
                  <a:cubicBezTo>
                    <a:pt x="73" y="6244"/>
                    <a:pt x="73" y="6275"/>
                    <a:pt x="51" y="6275"/>
                  </a:cubicBezTo>
                  <a:cubicBezTo>
                    <a:pt x="29" y="6303"/>
                    <a:pt x="22" y="6428"/>
                    <a:pt x="41" y="6491"/>
                  </a:cubicBezTo>
                  <a:lnTo>
                    <a:pt x="41" y="6557"/>
                  </a:lnTo>
                  <a:cubicBezTo>
                    <a:pt x="1" y="6588"/>
                    <a:pt x="1" y="6689"/>
                    <a:pt x="41" y="6723"/>
                  </a:cubicBezTo>
                  <a:cubicBezTo>
                    <a:pt x="19" y="6723"/>
                    <a:pt x="19" y="6754"/>
                    <a:pt x="22" y="6789"/>
                  </a:cubicBezTo>
                  <a:cubicBezTo>
                    <a:pt x="41" y="6855"/>
                    <a:pt x="44" y="6986"/>
                    <a:pt x="22" y="6986"/>
                  </a:cubicBezTo>
                  <a:lnTo>
                    <a:pt x="22" y="7021"/>
                  </a:lnTo>
                  <a:cubicBezTo>
                    <a:pt x="41" y="7049"/>
                    <a:pt x="54" y="7083"/>
                    <a:pt x="54" y="7118"/>
                  </a:cubicBezTo>
                  <a:cubicBezTo>
                    <a:pt x="54" y="7152"/>
                    <a:pt x="66" y="7187"/>
                    <a:pt x="85" y="7215"/>
                  </a:cubicBezTo>
                  <a:cubicBezTo>
                    <a:pt x="101" y="7234"/>
                    <a:pt x="110" y="7256"/>
                    <a:pt x="113" y="7278"/>
                  </a:cubicBezTo>
                  <a:cubicBezTo>
                    <a:pt x="114" y="7288"/>
                    <a:pt x="113" y="7293"/>
                    <a:pt x="109" y="7293"/>
                  </a:cubicBezTo>
                  <a:cubicBezTo>
                    <a:pt x="101" y="7293"/>
                    <a:pt x="85" y="7271"/>
                    <a:pt x="69" y="7250"/>
                  </a:cubicBezTo>
                  <a:cubicBezTo>
                    <a:pt x="63" y="7236"/>
                    <a:pt x="59" y="7230"/>
                    <a:pt x="56" y="7230"/>
                  </a:cubicBezTo>
                  <a:cubicBezTo>
                    <a:pt x="48" y="7230"/>
                    <a:pt x="62" y="7305"/>
                    <a:pt x="104" y="7378"/>
                  </a:cubicBezTo>
                  <a:cubicBezTo>
                    <a:pt x="132" y="7430"/>
                    <a:pt x="144" y="7454"/>
                    <a:pt x="142" y="7454"/>
                  </a:cubicBezTo>
                  <a:cubicBezTo>
                    <a:pt x="140" y="7454"/>
                    <a:pt x="128" y="7439"/>
                    <a:pt x="107" y="7412"/>
                  </a:cubicBezTo>
                  <a:cubicBezTo>
                    <a:pt x="93" y="7394"/>
                    <a:pt x="78" y="7376"/>
                    <a:pt x="74" y="7376"/>
                  </a:cubicBezTo>
                  <a:cubicBezTo>
                    <a:pt x="71" y="7376"/>
                    <a:pt x="73" y="7386"/>
                    <a:pt x="85" y="7412"/>
                  </a:cubicBezTo>
                  <a:cubicBezTo>
                    <a:pt x="85" y="7412"/>
                    <a:pt x="94" y="7475"/>
                    <a:pt x="112" y="7475"/>
                  </a:cubicBezTo>
                  <a:cubicBezTo>
                    <a:pt x="112" y="7475"/>
                    <a:pt x="113" y="7475"/>
                    <a:pt x="113" y="7475"/>
                  </a:cubicBezTo>
                  <a:cubicBezTo>
                    <a:pt x="116" y="7510"/>
                    <a:pt x="123" y="7541"/>
                    <a:pt x="129" y="7575"/>
                  </a:cubicBezTo>
                  <a:cubicBezTo>
                    <a:pt x="123" y="7619"/>
                    <a:pt x="126" y="7663"/>
                    <a:pt x="135" y="7707"/>
                  </a:cubicBezTo>
                  <a:cubicBezTo>
                    <a:pt x="163" y="7735"/>
                    <a:pt x="163" y="7735"/>
                    <a:pt x="151" y="7773"/>
                  </a:cubicBezTo>
                  <a:cubicBezTo>
                    <a:pt x="132" y="7776"/>
                    <a:pt x="134" y="7800"/>
                    <a:pt x="162" y="7800"/>
                  </a:cubicBezTo>
                  <a:cubicBezTo>
                    <a:pt x="166" y="7800"/>
                    <a:pt x="171" y="7799"/>
                    <a:pt x="176" y="7798"/>
                  </a:cubicBezTo>
                  <a:cubicBezTo>
                    <a:pt x="204" y="7823"/>
                    <a:pt x="211" y="7864"/>
                    <a:pt x="198" y="7895"/>
                  </a:cubicBezTo>
                  <a:cubicBezTo>
                    <a:pt x="161" y="7904"/>
                    <a:pt x="163" y="7933"/>
                    <a:pt x="180" y="7933"/>
                  </a:cubicBezTo>
                  <a:cubicBezTo>
                    <a:pt x="182" y="7933"/>
                    <a:pt x="184" y="7933"/>
                    <a:pt x="185" y="7933"/>
                  </a:cubicBezTo>
                  <a:cubicBezTo>
                    <a:pt x="201" y="7948"/>
                    <a:pt x="214" y="7970"/>
                    <a:pt x="220" y="7992"/>
                  </a:cubicBezTo>
                  <a:cubicBezTo>
                    <a:pt x="195" y="7998"/>
                    <a:pt x="279" y="8284"/>
                    <a:pt x="383" y="8563"/>
                  </a:cubicBezTo>
                  <a:cubicBezTo>
                    <a:pt x="397" y="8590"/>
                    <a:pt x="423" y="8611"/>
                    <a:pt x="442" y="8611"/>
                  </a:cubicBezTo>
                  <a:cubicBezTo>
                    <a:pt x="444" y="8611"/>
                    <a:pt x="447" y="8610"/>
                    <a:pt x="449" y="8610"/>
                  </a:cubicBezTo>
                  <a:cubicBezTo>
                    <a:pt x="461" y="8604"/>
                    <a:pt x="467" y="8602"/>
                    <a:pt x="470" y="8602"/>
                  </a:cubicBezTo>
                  <a:cubicBezTo>
                    <a:pt x="475" y="8602"/>
                    <a:pt x="465" y="8613"/>
                    <a:pt x="461" y="8638"/>
                  </a:cubicBezTo>
                  <a:cubicBezTo>
                    <a:pt x="430" y="8676"/>
                    <a:pt x="434" y="8720"/>
                    <a:pt x="456" y="8720"/>
                  </a:cubicBezTo>
                  <a:cubicBezTo>
                    <a:pt x="465" y="8720"/>
                    <a:pt x="476" y="8713"/>
                    <a:pt x="489" y="8697"/>
                  </a:cubicBezTo>
                  <a:cubicBezTo>
                    <a:pt x="500" y="8678"/>
                    <a:pt x="506" y="8668"/>
                    <a:pt x="509" y="8668"/>
                  </a:cubicBezTo>
                  <a:lnTo>
                    <a:pt x="509" y="8668"/>
                  </a:lnTo>
                  <a:cubicBezTo>
                    <a:pt x="512" y="8668"/>
                    <a:pt x="509" y="8686"/>
                    <a:pt x="502" y="8729"/>
                  </a:cubicBezTo>
                  <a:cubicBezTo>
                    <a:pt x="496" y="8766"/>
                    <a:pt x="496" y="8766"/>
                    <a:pt x="527" y="8788"/>
                  </a:cubicBezTo>
                  <a:cubicBezTo>
                    <a:pt x="529" y="8788"/>
                    <a:pt x="531" y="8787"/>
                    <a:pt x="532" y="8787"/>
                  </a:cubicBezTo>
                  <a:cubicBezTo>
                    <a:pt x="549" y="8787"/>
                    <a:pt x="559" y="8811"/>
                    <a:pt x="540" y="8820"/>
                  </a:cubicBezTo>
                  <a:cubicBezTo>
                    <a:pt x="534" y="8853"/>
                    <a:pt x="531" y="8890"/>
                    <a:pt x="544" y="8890"/>
                  </a:cubicBezTo>
                  <a:cubicBezTo>
                    <a:pt x="545" y="8890"/>
                    <a:pt x="547" y="8889"/>
                    <a:pt x="549" y="8888"/>
                  </a:cubicBezTo>
                  <a:cubicBezTo>
                    <a:pt x="555" y="8910"/>
                    <a:pt x="558" y="8935"/>
                    <a:pt x="555" y="8957"/>
                  </a:cubicBezTo>
                  <a:cubicBezTo>
                    <a:pt x="552" y="8995"/>
                    <a:pt x="587" y="9017"/>
                    <a:pt x="621" y="9036"/>
                  </a:cubicBezTo>
                  <a:cubicBezTo>
                    <a:pt x="698" y="9093"/>
                    <a:pt x="719" y="9122"/>
                    <a:pt x="688" y="9122"/>
                  </a:cubicBezTo>
                  <a:cubicBezTo>
                    <a:pt x="683" y="9122"/>
                    <a:pt x="678" y="9122"/>
                    <a:pt x="671" y="9120"/>
                  </a:cubicBezTo>
                  <a:cubicBezTo>
                    <a:pt x="669" y="9120"/>
                    <a:pt x="668" y="9120"/>
                    <a:pt x="666" y="9120"/>
                  </a:cubicBezTo>
                  <a:cubicBezTo>
                    <a:pt x="625" y="9120"/>
                    <a:pt x="720" y="9246"/>
                    <a:pt x="768" y="9255"/>
                  </a:cubicBezTo>
                  <a:cubicBezTo>
                    <a:pt x="822" y="9261"/>
                    <a:pt x="822" y="9261"/>
                    <a:pt x="803" y="9274"/>
                  </a:cubicBezTo>
                  <a:cubicBezTo>
                    <a:pt x="784" y="9283"/>
                    <a:pt x="800" y="9312"/>
                    <a:pt x="800" y="9312"/>
                  </a:cubicBezTo>
                  <a:cubicBezTo>
                    <a:pt x="815" y="9340"/>
                    <a:pt x="831" y="9368"/>
                    <a:pt x="815" y="9380"/>
                  </a:cubicBezTo>
                  <a:cubicBezTo>
                    <a:pt x="837" y="9406"/>
                    <a:pt x="862" y="9431"/>
                    <a:pt x="891" y="9449"/>
                  </a:cubicBezTo>
                  <a:cubicBezTo>
                    <a:pt x="956" y="9481"/>
                    <a:pt x="994" y="9553"/>
                    <a:pt x="985" y="9625"/>
                  </a:cubicBezTo>
                  <a:lnTo>
                    <a:pt x="1038" y="9666"/>
                  </a:lnTo>
                  <a:cubicBezTo>
                    <a:pt x="1091" y="9669"/>
                    <a:pt x="1126" y="9681"/>
                    <a:pt x="1094" y="9706"/>
                  </a:cubicBezTo>
                  <a:lnTo>
                    <a:pt x="1075" y="9719"/>
                  </a:lnTo>
                  <a:cubicBezTo>
                    <a:pt x="1126" y="9725"/>
                    <a:pt x="1195" y="9835"/>
                    <a:pt x="1163" y="9860"/>
                  </a:cubicBezTo>
                  <a:cubicBezTo>
                    <a:pt x="1144" y="9876"/>
                    <a:pt x="1144" y="9876"/>
                    <a:pt x="1166" y="9901"/>
                  </a:cubicBezTo>
                  <a:lnTo>
                    <a:pt x="1182" y="9885"/>
                  </a:lnTo>
                  <a:cubicBezTo>
                    <a:pt x="1193" y="9878"/>
                    <a:pt x="1203" y="9871"/>
                    <a:pt x="1213" y="9871"/>
                  </a:cubicBezTo>
                  <a:cubicBezTo>
                    <a:pt x="1220" y="9871"/>
                    <a:pt x="1227" y="9874"/>
                    <a:pt x="1235" y="9885"/>
                  </a:cubicBezTo>
                  <a:cubicBezTo>
                    <a:pt x="1257" y="9910"/>
                    <a:pt x="1279" y="9935"/>
                    <a:pt x="1263" y="9948"/>
                  </a:cubicBezTo>
                  <a:cubicBezTo>
                    <a:pt x="1266" y="9983"/>
                    <a:pt x="1271" y="10016"/>
                    <a:pt x="1283" y="10016"/>
                  </a:cubicBezTo>
                  <a:cubicBezTo>
                    <a:pt x="1285" y="10016"/>
                    <a:pt x="1286" y="10015"/>
                    <a:pt x="1289" y="10014"/>
                  </a:cubicBezTo>
                  <a:cubicBezTo>
                    <a:pt x="1304" y="10032"/>
                    <a:pt x="1314" y="10054"/>
                    <a:pt x="1317" y="10076"/>
                  </a:cubicBezTo>
                  <a:cubicBezTo>
                    <a:pt x="1339" y="10101"/>
                    <a:pt x="1357" y="10129"/>
                    <a:pt x="1404" y="10176"/>
                  </a:cubicBezTo>
                  <a:cubicBezTo>
                    <a:pt x="1442" y="10186"/>
                    <a:pt x="1489" y="10230"/>
                    <a:pt x="1473" y="10245"/>
                  </a:cubicBezTo>
                  <a:cubicBezTo>
                    <a:pt x="1499" y="10270"/>
                    <a:pt x="1530" y="10289"/>
                    <a:pt x="1561" y="10299"/>
                  </a:cubicBezTo>
                  <a:cubicBezTo>
                    <a:pt x="1608" y="10346"/>
                    <a:pt x="1630" y="10368"/>
                    <a:pt x="1618" y="10383"/>
                  </a:cubicBezTo>
                  <a:cubicBezTo>
                    <a:pt x="1602" y="10399"/>
                    <a:pt x="1602" y="10399"/>
                    <a:pt x="1640" y="10408"/>
                  </a:cubicBezTo>
                  <a:cubicBezTo>
                    <a:pt x="1643" y="10405"/>
                    <a:pt x="1647" y="10403"/>
                    <a:pt x="1652" y="10403"/>
                  </a:cubicBezTo>
                  <a:cubicBezTo>
                    <a:pt x="1667" y="10403"/>
                    <a:pt x="1685" y="10421"/>
                    <a:pt x="1702" y="10440"/>
                  </a:cubicBezTo>
                  <a:lnTo>
                    <a:pt x="1749" y="10484"/>
                  </a:lnTo>
                  <a:cubicBezTo>
                    <a:pt x="1756" y="10476"/>
                    <a:pt x="1760" y="10473"/>
                    <a:pt x="1764" y="10473"/>
                  </a:cubicBezTo>
                  <a:cubicBezTo>
                    <a:pt x="1769" y="10473"/>
                    <a:pt x="1775" y="10478"/>
                    <a:pt x="1790" y="10490"/>
                  </a:cubicBezTo>
                  <a:cubicBezTo>
                    <a:pt x="1815" y="10509"/>
                    <a:pt x="1878" y="10587"/>
                    <a:pt x="1903" y="10609"/>
                  </a:cubicBezTo>
                  <a:cubicBezTo>
                    <a:pt x="1947" y="10644"/>
                    <a:pt x="1966" y="10660"/>
                    <a:pt x="1972" y="10660"/>
                  </a:cubicBezTo>
                  <a:cubicBezTo>
                    <a:pt x="1977" y="10660"/>
                    <a:pt x="1974" y="10650"/>
                    <a:pt x="1969" y="10634"/>
                  </a:cubicBezTo>
                  <a:cubicBezTo>
                    <a:pt x="1956" y="10623"/>
                    <a:pt x="1953" y="10614"/>
                    <a:pt x="1957" y="10614"/>
                  </a:cubicBezTo>
                  <a:cubicBezTo>
                    <a:pt x="1962" y="10614"/>
                    <a:pt x="1974" y="10624"/>
                    <a:pt x="1994" y="10653"/>
                  </a:cubicBezTo>
                  <a:cubicBezTo>
                    <a:pt x="2047" y="10709"/>
                    <a:pt x="2103" y="10763"/>
                    <a:pt x="2163" y="10813"/>
                  </a:cubicBezTo>
                  <a:cubicBezTo>
                    <a:pt x="2238" y="10860"/>
                    <a:pt x="2263" y="10876"/>
                    <a:pt x="2274" y="10876"/>
                  </a:cubicBezTo>
                  <a:cubicBezTo>
                    <a:pt x="2280" y="10876"/>
                    <a:pt x="2282" y="10872"/>
                    <a:pt x="2285" y="10866"/>
                  </a:cubicBezTo>
                  <a:cubicBezTo>
                    <a:pt x="2284" y="10845"/>
                    <a:pt x="2288" y="10835"/>
                    <a:pt x="2293" y="10835"/>
                  </a:cubicBezTo>
                  <a:cubicBezTo>
                    <a:pt x="2301" y="10835"/>
                    <a:pt x="2311" y="10854"/>
                    <a:pt x="2313" y="10885"/>
                  </a:cubicBezTo>
                  <a:cubicBezTo>
                    <a:pt x="2337" y="10940"/>
                    <a:pt x="2359" y="10964"/>
                    <a:pt x="2374" y="10964"/>
                  </a:cubicBezTo>
                  <a:cubicBezTo>
                    <a:pt x="2379" y="10964"/>
                    <a:pt x="2382" y="10961"/>
                    <a:pt x="2385" y="10957"/>
                  </a:cubicBezTo>
                  <a:cubicBezTo>
                    <a:pt x="2389" y="10956"/>
                    <a:pt x="2393" y="10956"/>
                    <a:pt x="2397" y="10956"/>
                  </a:cubicBezTo>
                  <a:cubicBezTo>
                    <a:pt x="2415" y="10956"/>
                    <a:pt x="2436" y="10963"/>
                    <a:pt x="2451" y="10976"/>
                  </a:cubicBezTo>
                  <a:cubicBezTo>
                    <a:pt x="2442" y="10991"/>
                    <a:pt x="2467" y="11010"/>
                    <a:pt x="2536" y="11029"/>
                  </a:cubicBezTo>
                  <a:cubicBezTo>
                    <a:pt x="2561" y="11048"/>
                    <a:pt x="2561" y="11048"/>
                    <a:pt x="2551" y="11063"/>
                  </a:cubicBezTo>
                  <a:lnTo>
                    <a:pt x="2611" y="11095"/>
                  </a:lnTo>
                  <a:cubicBezTo>
                    <a:pt x="2613" y="11095"/>
                    <a:pt x="2615" y="11094"/>
                    <a:pt x="2618" y="11094"/>
                  </a:cubicBezTo>
                  <a:cubicBezTo>
                    <a:pt x="2698" y="11094"/>
                    <a:pt x="2853" y="11199"/>
                    <a:pt x="2874" y="11233"/>
                  </a:cubicBezTo>
                  <a:cubicBezTo>
                    <a:pt x="2896" y="11242"/>
                    <a:pt x="2918" y="11245"/>
                    <a:pt x="2943" y="11245"/>
                  </a:cubicBezTo>
                  <a:cubicBezTo>
                    <a:pt x="2959" y="11237"/>
                    <a:pt x="2972" y="11233"/>
                    <a:pt x="2983" y="11233"/>
                  </a:cubicBezTo>
                  <a:cubicBezTo>
                    <a:pt x="3004" y="11233"/>
                    <a:pt x="3012" y="11248"/>
                    <a:pt x="3000" y="11273"/>
                  </a:cubicBezTo>
                  <a:cubicBezTo>
                    <a:pt x="2991" y="11294"/>
                    <a:pt x="2987" y="11303"/>
                    <a:pt x="2993" y="11303"/>
                  </a:cubicBezTo>
                  <a:cubicBezTo>
                    <a:pt x="2998" y="11303"/>
                    <a:pt x="3010" y="11297"/>
                    <a:pt x="3031" y="11286"/>
                  </a:cubicBezTo>
                  <a:cubicBezTo>
                    <a:pt x="3033" y="11286"/>
                    <a:pt x="3035" y="11285"/>
                    <a:pt x="3037" y="11285"/>
                  </a:cubicBezTo>
                  <a:cubicBezTo>
                    <a:pt x="3083" y="11285"/>
                    <a:pt x="3220" y="11341"/>
                    <a:pt x="3175" y="11367"/>
                  </a:cubicBezTo>
                  <a:lnTo>
                    <a:pt x="3159" y="11405"/>
                  </a:lnTo>
                  <a:cubicBezTo>
                    <a:pt x="3169" y="11404"/>
                    <a:pt x="3177" y="11403"/>
                    <a:pt x="3186" y="11403"/>
                  </a:cubicBezTo>
                  <a:cubicBezTo>
                    <a:pt x="3201" y="11403"/>
                    <a:pt x="3214" y="11405"/>
                    <a:pt x="3228" y="11411"/>
                  </a:cubicBezTo>
                  <a:cubicBezTo>
                    <a:pt x="3231" y="11405"/>
                    <a:pt x="3236" y="11402"/>
                    <a:pt x="3245" y="11402"/>
                  </a:cubicBezTo>
                  <a:cubicBezTo>
                    <a:pt x="3263" y="11402"/>
                    <a:pt x="3298" y="11416"/>
                    <a:pt x="3360" y="11439"/>
                  </a:cubicBezTo>
                  <a:cubicBezTo>
                    <a:pt x="3420" y="11468"/>
                    <a:pt x="3554" y="11486"/>
                    <a:pt x="3617" y="11502"/>
                  </a:cubicBezTo>
                  <a:cubicBezTo>
                    <a:pt x="3680" y="11521"/>
                    <a:pt x="3777" y="11549"/>
                    <a:pt x="3802" y="11577"/>
                  </a:cubicBezTo>
                  <a:cubicBezTo>
                    <a:pt x="3838" y="11588"/>
                    <a:pt x="3875" y="11594"/>
                    <a:pt x="3911" y="11594"/>
                  </a:cubicBezTo>
                  <a:cubicBezTo>
                    <a:pt x="3918" y="11594"/>
                    <a:pt x="3926" y="11594"/>
                    <a:pt x="3933" y="11593"/>
                  </a:cubicBezTo>
                  <a:cubicBezTo>
                    <a:pt x="3945" y="11589"/>
                    <a:pt x="3959" y="11587"/>
                    <a:pt x="3973" y="11587"/>
                  </a:cubicBezTo>
                  <a:cubicBezTo>
                    <a:pt x="4005" y="11587"/>
                    <a:pt x="4035" y="11597"/>
                    <a:pt x="4031" y="11612"/>
                  </a:cubicBezTo>
                  <a:lnTo>
                    <a:pt x="4065" y="11618"/>
                  </a:lnTo>
                  <a:cubicBezTo>
                    <a:pt x="4083" y="11614"/>
                    <a:pt x="4103" y="11613"/>
                    <a:pt x="4123" y="11613"/>
                  </a:cubicBezTo>
                  <a:cubicBezTo>
                    <a:pt x="4137" y="11613"/>
                    <a:pt x="4151" y="11614"/>
                    <a:pt x="4165" y="11615"/>
                  </a:cubicBezTo>
                  <a:cubicBezTo>
                    <a:pt x="4163" y="11630"/>
                    <a:pt x="4180" y="11651"/>
                    <a:pt x="4205" y="11651"/>
                  </a:cubicBezTo>
                  <a:cubicBezTo>
                    <a:pt x="4211" y="11651"/>
                    <a:pt x="4218" y="11649"/>
                    <a:pt x="4225" y="11646"/>
                  </a:cubicBezTo>
                  <a:cubicBezTo>
                    <a:pt x="4228" y="11637"/>
                    <a:pt x="4237" y="11633"/>
                    <a:pt x="4254" y="11633"/>
                  </a:cubicBezTo>
                  <a:cubicBezTo>
                    <a:pt x="4271" y="11633"/>
                    <a:pt x="4295" y="11637"/>
                    <a:pt x="4328" y="11643"/>
                  </a:cubicBezTo>
                  <a:cubicBezTo>
                    <a:pt x="4357" y="11668"/>
                    <a:pt x="4642" y="11700"/>
                    <a:pt x="4921" y="11715"/>
                  </a:cubicBezTo>
                  <a:cubicBezTo>
                    <a:pt x="4955" y="11717"/>
                    <a:pt x="4988" y="11717"/>
                    <a:pt x="5021" y="11717"/>
                  </a:cubicBezTo>
                  <a:cubicBezTo>
                    <a:pt x="5126" y="11717"/>
                    <a:pt x="5224" y="11711"/>
                    <a:pt x="5300" y="11709"/>
                  </a:cubicBezTo>
                  <a:cubicBezTo>
                    <a:pt x="5356" y="11709"/>
                    <a:pt x="5416" y="11703"/>
                    <a:pt x="5469" y="11690"/>
                  </a:cubicBezTo>
                  <a:cubicBezTo>
                    <a:pt x="5478" y="11691"/>
                    <a:pt x="5487" y="11691"/>
                    <a:pt x="5496" y="11691"/>
                  </a:cubicBezTo>
                  <a:cubicBezTo>
                    <a:pt x="5520" y="11691"/>
                    <a:pt x="5543" y="11688"/>
                    <a:pt x="5566" y="11684"/>
                  </a:cubicBezTo>
                  <a:lnTo>
                    <a:pt x="5666" y="11671"/>
                  </a:lnTo>
                  <a:cubicBezTo>
                    <a:pt x="5667" y="11685"/>
                    <a:pt x="5684" y="11690"/>
                    <a:pt x="5708" y="11690"/>
                  </a:cubicBezTo>
                  <a:cubicBezTo>
                    <a:pt x="5763" y="11690"/>
                    <a:pt x="5859" y="11664"/>
                    <a:pt x="5923" y="11640"/>
                  </a:cubicBezTo>
                  <a:cubicBezTo>
                    <a:pt x="5952" y="11621"/>
                    <a:pt x="5986" y="11609"/>
                    <a:pt x="6017" y="11609"/>
                  </a:cubicBezTo>
                  <a:cubicBezTo>
                    <a:pt x="6021" y="11626"/>
                    <a:pt x="6038" y="11633"/>
                    <a:pt x="6061" y="11633"/>
                  </a:cubicBezTo>
                  <a:cubicBezTo>
                    <a:pt x="6097" y="11633"/>
                    <a:pt x="6146" y="11617"/>
                    <a:pt x="6184" y="11596"/>
                  </a:cubicBezTo>
                  <a:cubicBezTo>
                    <a:pt x="6196" y="11569"/>
                    <a:pt x="6212" y="11555"/>
                    <a:pt x="6224" y="11555"/>
                  </a:cubicBezTo>
                  <a:cubicBezTo>
                    <a:pt x="6234" y="11555"/>
                    <a:pt x="6242" y="11563"/>
                    <a:pt x="6246" y="11580"/>
                  </a:cubicBezTo>
                  <a:cubicBezTo>
                    <a:pt x="6250" y="11597"/>
                    <a:pt x="6260" y="11605"/>
                    <a:pt x="6275" y="11605"/>
                  </a:cubicBezTo>
                  <a:cubicBezTo>
                    <a:pt x="6300" y="11605"/>
                    <a:pt x="6337" y="11581"/>
                    <a:pt x="6368" y="11533"/>
                  </a:cubicBezTo>
                  <a:cubicBezTo>
                    <a:pt x="6385" y="11516"/>
                    <a:pt x="6392" y="11510"/>
                    <a:pt x="6403" y="11510"/>
                  </a:cubicBezTo>
                  <a:cubicBezTo>
                    <a:pt x="6410" y="11510"/>
                    <a:pt x="6419" y="11513"/>
                    <a:pt x="6434" y="11518"/>
                  </a:cubicBezTo>
                  <a:cubicBezTo>
                    <a:pt x="6455" y="11535"/>
                    <a:pt x="6473" y="11542"/>
                    <a:pt x="6485" y="11542"/>
                  </a:cubicBezTo>
                  <a:cubicBezTo>
                    <a:pt x="6498" y="11542"/>
                    <a:pt x="6505" y="11535"/>
                    <a:pt x="6503" y="11524"/>
                  </a:cubicBezTo>
                  <a:cubicBezTo>
                    <a:pt x="6514" y="11496"/>
                    <a:pt x="6531" y="11483"/>
                    <a:pt x="6551" y="11483"/>
                  </a:cubicBezTo>
                  <a:cubicBezTo>
                    <a:pt x="6565" y="11483"/>
                    <a:pt x="6581" y="11489"/>
                    <a:pt x="6597" y="11502"/>
                  </a:cubicBezTo>
                  <a:cubicBezTo>
                    <a:pt x="6626" y="11509"/>
                    <a:pt x="6643" y="11514"/>
                    <a:pt x="6656" y="11514"/>
                  </a:cubicBezTo>
                  <a:cubicBezTo>
                    <a:pt x="6675" y="11514"/>
                    <a:pt x="6680" y="11502"/>
                    <a:pt x="6691" y="11471"/>
                  </a:cubicBezTo>
                  <a:cubicBezTo>
                    <a:pt x="6706" y="11432"/>
                    <a:pt x="6782" y="11399"/>
                    <a:pt x="6838" y="11399"/>
                  </a:cubicBezTo>
                  <a:cubicBezTo>
                    <a:pt x="6854" y="11399"/>
                    <a:pt x="6869" y="11402"/>
                    <a:pt x="6879" y="11408"/>
                  </a:cubicBezTo>
                  <a:cubicBezTo>
                    <a:pt x="6907" y="11399"/>
                    <a:pt x="6948" y="11408"/>
                    <a:pt x="6939" y="11386"/>
                  </a:cubicBezTo>
                  <a:lnTo>
                    <a:pt x="6939" y="11386"/>
                  </a:lnTo>
                  <a:lnTo>
                    <a:pt x="6980" y="11396"/>
                  </a:lnTo>
                  <a:lnTo>
                    <a:pt x="7042" y="11377"/>
                  </a:lnTo>
                  <a:lnTo>
                    <a:pt x="7033" y="11355"/>
                  </a:lnTo>
                  <a:cubicBezTo>
                    <a:pt x="7180" y="11311"/>
                    <a:pt x="7324" y="11255"/>
                    <a:pt x="7465" y="11192"/>
                  </a:cubicBezTo>
                  <a:cubicBezTo>
                    <a:pt x="7778" y="11034"/>
                    <a:pt x="7838" y="10985"/>
                    <a:pt x="7807" y="10985"/>
                  </a:cubicBezTo>
                  <a:cubicBezTo>
                    <a:pt x="7806" y="10985"/>
                    <a:pt x="7805" y="10985"/>
                    <a:pt x="7804" y="10985"/>
                  </a:cubicBezTo>
                  <a:cubicBezTo>
                    <a:pt x="7764" y="10970"/>
                    <a:pt x="7791" y="10945"/>
                    <a:pt x="7830" y="10945"/>
                  </a:cubicBezTo>
                  <a:cubicBezTo>
                    <a:pt x="7840" y="10945"/>
                    <a:pt x="7850" y="10947"/>
                    <a:pt x="7860" y="10951"/>
                  </a:cubicBezTo>
                  <a:cubicBezTo>
                    <a:pt x="7913" y="10932"/>
                    <a:pt x="7964" y="10910"/>
                    <a:pt x="8014" y="10888"/>
                  </a:cubicBezTo>
                  <a:cubicBezTo>
                    <a:pt x="8058" y="10854"/>
                    <a:pt x="8103" y="10822"/>
                    <a:pt x="8124" y="10822"/>
                  </a:cubicBezTo>
                  <a:cubicBezTo>
                    <a:pt x="8128" y="10822"/>
                    <a:pt x="8131" y="10823"/>
                    <a:pt x="8133" y="10825"/>
                  </a:cubicBezTo>
                  <a:lnTo>
                    <a:pt x="8161" y="10806"/>
                  </a:lnTo>
                  <a:cubicBezTo>
                    <a:pt x="8189" y="10731"/>
                    <a:pt x="8352" y="10618"/>
                    <a:pt x="8443" y="10574"/>
                  </a:cubicBezTo>
                  <a:cubicBezTo>
                    <a:pt x="8487" y="10537"/>
                    <a:pt x="8525" y="10496"/>
                    <a:pt x="8553" y="10446"/>
                  </a:cubicBezTo>
                  <a:cubicBezTo>
                    <a:pt x="8587" y="10386"/>
                    <a:pt x="8587" y="10386"/>
                    <a:pt x="8625" y="10380"/>
                  </a:cubicBezTo>
                  <a:cubicBezTo>
                    <a:pt x="8626" y="10381"/>
                    <a:pt x="8627" y="10382"/>
                    <a:pt x="8629" y="10382"/>
                  </a:cubicBezTo>
                  <a:cubicBezTo>
                    <a:pt x="8660" y="10382"/>
                    <a:pt x="8801" y="10275"/>
                    <a:pt x="8772" y="10245"/>
                  </a:cubicBezTo>
                  <a:lnTo>
                    <a:pt x="8810" y="10239"/>
                  </a:lnTo>
                  <a:cubicBezTo>
                    <a:pt x="8847" y="10230"/>
                    <a:pt x="8857" y="10189"/>
                    <a:pt x="8841" y="10173"/>
                  </a:cubicBezTo>
                  <a:cubicBezTo>
                    <a:pt x="8817" y="10152"/>
                    <a:pt x="8824" y="10132"/>
                    <a:pt x="8859" y="10132"/>
                  </a:cubicBezTo>
                  <a:cubicBezTo>
                    <a:pt x="8870" y="10132"/>
                    <a:pt x="8884" y="10134"/>
                    <a:pt x="8901" y="10139"/>
                  </a:cubicBezTo>
                  <a:cubicBezTo>
                    <a:pt x="8910" y="10148"/>
                    <a:pt x="8919" y="10152"/>
                    <a:pt x="8926" y="10152"/>
                  </a:cubicBezTo>
                  <a:cubicBezTo>
                    <a:pt x="8941" y="10152"/>
                    <a:pt x="8949" y="10138"/>
                    <a:pt x="8938" y="10129"/>
                  </a:cubicBezTo>
                  <a:cubicBezTo>
                    <a:pt x="8944" y="10089"/>
                    <a:pt x="8951" y="10051"/>
                    <a:pt x="8988" y="10039"/>
                  </a:cubicBezTo>
                  <a:cubicBezTo>
                    <a:pt x="9010" y="10014"/>
                    <a:pt x="9032" y="9992"/>
                    <a:pt x="9001" y="9963"/>
                  </a:cubicBezTo>
                  <a:cubicBezTo>
                    <a:pt x="8985" y="9948"/>
                    <a:pt x="9007" y="9926"/>
                    <a:pt x="9029" y="9901"/>
                  </a:cubicBezTo>
                  <a:cubicBezTo>
                    <a:pt x="9045" y="9913"/>
                    <a:pt x="9045" y="9913"/>
                    <a:pt x="9038" y="9951"/>
                  </a:cubicBezTo>
                  <a:lnTo>
                    <a:pt x="9038" y="9951"/>
                  </a:lnTo>
                  <a:cubicBezTo>
                    <a:pt x="9047" y="9941"/>
                    <a:pt x="9063" y="9923"/>
                    <a:pt x="9082" y="9901"/>
                  </a:cubicBezTo>
                  <a:cubicBezTo>
                    <a:pt x="9105" y="9881"/>
                    <a:pt x="9152" y="9849"/>
                    <a:pt x="9173" y="9849"/>
                  </a:cubicBezTo>
                  <a:cubicBezTo>
                    <a:pt x="9176" y="9849"/>
                    <a:pt x="9178" y="9850"/>
                    <a:pt x="9179" y="9851"/>
                  </a:cubicBezTo>
                  <a:cubicBezTo>
                    <a:pt x="9212" y="9839"/>
                    <a:pt x="9234" y="9813"/>
                    <a:pt x="9190" y="9813"/>
                  </a:cubicBezTo>
                  <a:cubicBezTo>
                    <a:pt x="9188" y="9813"/>
                    <a:pt x="9185" y="9813"/>
                    <a:pt x="9183" y="9813"/>
                  </a:cubicBezTo>
                  <a:cubicBezTo>
                    <a:pt x="9148" y="9785"/>
                    <a:pt x="9148" y="9785"/>
                    <a:pt x="9189" y="9731"/>
                  </a:cubicBezTo>
                  <a:cubicBezTo>
                    <a:pt x="9204" y="9711"/>
                    <a:pt x="9220" y="9688"/>
                    <a:pt x="9234" y="9688"/>
                  </a:cubicBezTo>
                  <a:cubicBezTo>
                    <a:pt x="9237" y="9688"/>
                    <a:pt x="9239" y="9689"/>
                    <a:pt x="9242" y="9691"/>
                  </a:cubicBezTo>
                  <a:cubicBezTo>
                    <a:pt x="9248" y="9695"/>
                    <a:pt x="9252" y="9698"/>
                    <a:pt x="9257" y="9698"/>
                  </a:cubicBezTo>
                  <a:cubicBezTo>
                    <a:pt x="9265" y="9698"/>
                    <a:pt x="9273" y="9686"/>
                    <a:pt x="9299" y="9650"/>
                  </a:cubicBezTo>
                  <a:cubicBezTo>
                    <a:pt x="9346" y="9575"/>
                    <a:pt x="9364" y="9487"/>
                    <a:pt x="9346" y="9402"/>
                  </a:cubicBezTo>
                  <a:cubicBezTo>
                    <a:pt x="9308" y="9377"/>
                    <a:pt x="9311" y="9380"/>
                    <a:pt x="9361" y="9374"/>
                  </a:cubicBezTo>
                  <a:cubicBezTo>
                    <a:pt x="9364" y="9375"/>
                    <a:pt x="9366" y="9376"/>
                    <a:pt x="9369" y="9376"/>
                  </a:cubicBezTo>
                  <a:cubicBezTo>
                    <a:pt x="9384" y="9376"/>
                    <a:pt x="9398" y="9352"/>
                    <a:pt x="9411" y="9327"/>
                  </a:cubicBezTo>
                  <a:lnTo>
                    <a:pt x="9411" y="9327"/>
                  </a:lnTo>
                  <a:cubicBezTo>
                    <a:pt x="9430" y="9340"/>
                    <a:pt x="9415" y="9368"/>
                    <a:pt x="9399" y="9396"/>
                  </a:cubicBezTo>
                  <a:lnTo>
                    <a:pt x="9415" y="9409"/>
                  </a:lnTo>
                  <a:cubicBezTo>
                    <a:pt x="9468" y="9399"/>
                    <a:pt x="9483" y="9371"/>
                    <a:pt x="9465" y="9321"/>
                  </a:cubicBezTo>
                  <a:cubicBezTo>
                    <a:pt x="9462" y="9280"/>
                    <a:pt x="9462" y="9280"/>
                    <a:pt x="9496" y="9261"/>
                  </a:cubicBezTo>
                  <a:cubicBezTo>
                    <a:pt x="9530" y="9243"/>
                    <a:pt x="9565" y="9224"/>
                    <a:pt x="9546" y="9214"/>
                  </a:cubicBezTo>
                  <a:cubicBezTo>
                    <a:pt x="9562" y="9183"/>
                    <a:pt x="9584" y="9158"/>
                    <a:pt x="9612" y="9136"/>
                  </a:cubicBezTo>
                  <a:cubicBezTo>
                    <a:pt x="9643" y="9080"/>
                    <a:pt x="9659" y="9048"/>
                    <a:pt x="9640" y="9039"/>
                  </a:cubicBezTo>
                  <a:cubicBezTo>
                    <a:pt x="9621" y="9030"/>
                    <a:pt x="9637" y="9001"/>
                    <a:pt x="9653" y="8973"/>
                  </a:cubicBezTo>
                  <a:cubicBezTo>
                    <a:pt x="9668" y="8942"/>
                    <a:pt x="9681" y="8910"/>
                    <a:pt x="9662" y="8901"/>
                  </a:cubicBezTo>
                  <a:cubicBezTo>
                    <a:pt x="9643" y="8895"/>
                    <a:pt x="9637" y="8854"/>
                    <a:pt x="9659" y="8794"/>
                  </a:cubicBezTo>
                  <a:cubicBezTo>
                    <a:pt x="9665" y="8726"/>
                    <a:pt x="9665" y="8726"/>
                    <a:pt x="9715" y="8713"/>
                  </a:cubicBezTo>
                  <a:cubicBezTo>
                    <a:pt x="9717" y="8714"/>
                    <a:pt x="9719" y="8714"/>
                    <a:pt x="9720" y="8714"/>
                  </a:cubicBezTo>
                  <a:cubicBezTo>
                    <a:pt x="9736" y="8714"/>
                    <a:pt x="9748" y="8685"/>
                    <a:pt x="9759" y="8660"/>
                  </a:cubicBezTo>
                  <a:cubicBezTo>
                    <a:pt x="9772" y="8638"/>
                    <a:pt x="9784" y="8619"/>
                    <a:pt x="9803" y="8606"/>
                  </a:cubicBezTo>
                  <a:cubicBezTo>
                    <a:pt x="9838" y="8581"/>
                    <a:pt x="9816" y="8575"/>
                    <a:pt x="9797" y="8566"/>
                  </a:cubicBezTo>
                  <a:lnTo>
                    <a:pt x="9759" y="8553"/>
                  </a:lnTo>
                  <a:cubicBezTo>
                    <a:pt x="9774" y="8527"/>
                    <a:pt x="9804" y="8512"/>
                    <a:pt x="9833" y="8512"/>
                  </a:cubicBezTo>
                  <a:cubicBezTo>
                    <a:pt x="9835" y="8512"/>
                    <a:pt x="9838" y="8512"/>
                    <a:pt x="9841" y="8512"/>
                  </a:cubicBezTo>
                  <a:cubicBezTo>
                    <a:pt x="9894" y="8497"/>
                    <a:pt x="9894" y="8497"/>
                    <a:pt x="9853" y="8481"/>
                  </a:cubicBezTo>
                  <a:cubicBezTo>
                    <a:pt x="9834" y="8475"/>
                    <a:pt x="9825" y="8437"/>
                    <a:pt x="9860" y="8381"/>
                  </a:cubicBezTo>
                  <a:cubicBezTo>
                    <a:pt x="9877" y="8321"/>
                    <a:pt x="9895" y="8258"/>
                    <a:pt x="9913" y="8258"/>
                  </a:cubicBezTo>
                  <a:cubicBezTo>
                    <a:pt x="9914" y="8258"/>
                    <a:pt x="9915" y="8258"/>
                    <a:pt x="9916" y="8259"/>
                  </a:cubicBezTo>
                  <a:cubicBezTo>
                    <a:pt x="9935" y="8243"/>
                    <a:pt x="9941" y="8218"/>
                    <a:pt x="9935" y="8196"/>
                  </a:cubicBezTo>
                  <a:cubicBezTo>
                    <a:pt x="9922" y="8158"/>
                    <a:pt x="9932" y="8127"/>
                    <a:pt x="9979" y="8036"/>
                  </a:cubicBezTo>
                  <a:cubicBezTo>
                    <a:pt x="10060" y="7886"/>
                    <a:pt x="10048" y="7883"/>
                    <a:pt x="10013" y="7876"/>
                  </a:cubicBezTo>
                  <a:cubicBezTo>
                    <a:pt x="9991" y="7870"/>
                    <a:pt x="9969" y="7867"/>
                    <a:pt x="10016" y="7842"/>
                  </a:cubicBezTo>
                  <a:cubicBezTo>
                    <a:pt x="10041" y="7814"/>
                    <a:pt x="10026" y="7776"/>
                    <a:pt x="10016" y="7707"/>
                  </a:cubicBezTo>
                  <a:cubicBezTo>
                    <a:pt x="10001" y="7682"/>
                    <a:pt x="9972" y="7663"/>
                    <a:pt x="9938" y="7663"/>
                  </a:cubicBezTo>
                  <a:cubicBezTo>
                    <a:pt x="9897" y="7657"/>
                    <a:pt x="9897" y="7657"/>
                    <a:pt x="9928" y="7597"/>
                  </a:cubicBezTo>
                  <a:cubicBezTo>
                    <a:pt x="9934" y="7565"/>
                    <a:pt x="9957" y="7538"/>
                    <a:pt x="9976" y="7538"/>
                  </a:cubicBezTo>
                  <a:cubicBezTo>
                    <a:pt x="9977" y="7538"/>
                    <a:pt x="9978" y="7538"/>
                    <a:pt x="9979" y="7538"/>
                  </a:cubicBezTo>
                  <a:cubicBezTo>
                    <a:pt x="10001" y="7541"/>
                    <a:pt x="9994" y="7572"/>
                    <a:pt x="9994" y="7572"/>
                  </a:cubicBezTo>
                  <a:lnTo>
                    <a:pt x="9991" y="7604"/>
                  </a:lnTo>
                  <a:cubicBezTo>
                    <a:pt x="9995" y="7604"/>
                    <a:pt x="9999" y="7605"/>
                    <a:pt x="10004" y="7605"/>
                  </a:cubicBezTo>
                  <a:cubicBezTo>
                    <a:pt x="10019" y="7605"/>
                    <a:pt x="10034" y="7596"/>
                    <a:pt x="10041" y="7547"/>
                  </a:cubicBezTo>
                  <a:cubicBezTo>
                    <a:pt x="10066" y="7516"/>
                    <a:pt x="10073" y="7485"/>
                    <a:pt x="10051" y="7481"/>
                  </a:cubicBezTo>
                  <a:cubicBezTo>
                    <a:pt x="10079" y="7450"/>
                    <a:pt x="10085" y="7384"/>
                    <a:pt x="10085" y="7318"/>
                  </a:cubicBezTo>
                  <a:cubicBezTo>
                    <a:pt x="10088" y="7253"/>
                    <a:pt x="10095" y="7155"/>
                    <a:pt x="10116" y="7124"/>
                  </a:cubicBezTo>
                  <a:cubicBezTo>
                    <a:pt x="10116" y="7058"/>
                    <a:pt x="10120" y="7024"/>
                    <a:pt x="10098" y="7024"/>
                  </a:cubicBezTo>
                  <a:cubicBezTo>
                    <a:pt x="10057" y="7024"/>
                    <a:pt x="10057" y="6989"/>
                    <a:pt x="10079" y="6989"/>
                  </a:cubicBezTo>
                  <a:cubicBezTo>
                    <a:pt x="10135" y="6958"/>
                    <a:pt x="10126" y="6529"/>
                    <a:pt x="10082" y="6497"/>
                  </a:cubicBezTo>
                  <a:lnTo>
                    <a:pt x="10076" y="6435"/>
                  </a:lnTo>
                  <a:cubicBezTo>
                    <a:pt x="10095" y="6366"/>
                    <a:pt x="10076" y="6171"/>
                    <a:pt x="10051" y="6143"/>
                  </a:cubicBezTo>
                  <a:lnTo>
                    <a:pt x="10038" y="6052"/>
                  </a:lnTo>
                  <a:cubicBezTo>
                    <a:pt x="10051" y="5987"/>
                    <a:pt x="10048" y="5955"/>
                    <a:pt x="10022" y="5927"/>
                  </a:cubicBezTo>
                  <a:cubicBezTo>
                    <a:pt x="9997" y="5899"/>
                    <a:pt x="9975" y="5902"/>
                    <a:pt x="9997" y="5899"/>
                  </a:cubicBezTo>
                  <a:cubicBezTo>
                    <a:pt x="10019" y="5896"/>
                    <a:pt x="10010" y="5833"/>
                    <a:pt x="9994" y="5711"/>
                  </a:cubicBezTo>
                  <a:cubicBezTo>
                    <a:pt x="9984" y="5629"/>
                    <a:pt x="9980" y="5600"/>
                    <a:pt x="9975" y="5600"/>
                  </a:cubicBezTo>
                  <a:cubicBezTo>
                    <a:pt x="9972" y="5600"/>
                    <a:pt x="9968" y="5608"/>
                    <a:pt x="9963" y="5620"/>
                  </a:cubicBezTo>
                  <a:cubicBezTo>
                    <a:pt x="9925" y="5498"/>
                    <a:pt x="9947" y="5495"/>
                    <a:pt x="9966" y="5495"/>
                  </a:cubicBezTo>
                  <a:cubicBezTo>
                    <a:pt x="9974" y="5499"/>
                    <a:pt x="9980" y="5500"/>
                    <a:pt x="9984" y="5500"/>
                  </a:cubicBezTo>
                  <a:cubicBezTo>
                    <a:pt x="10009" y="5500"/>
                    <a:pt x="9993" y="5453"/>
                    <a:pt x="9938" y="5435"/>
                  </a:cubicBezTo>
                  <a:cubicBezTo>
                    <a:pt x="9894" y="5407"/>
                    <a:pt x="9885" y="5347"/>
                    <a:pt x="9907" y="5344"/>
                  </a:cubicBezTo>
                  <a:cubicBezTo>
                    <a:pt x="9907" y="5344"/>
                    <a:pt x="9908" y="5344"/>
                    <a:pt x="9909" y="5344"/>
                  </a:cubicBezTo>
                  <a:cubicBezTo>
                    <a:pt x="9926" y="5344"/>
                    <a:pt x="9932" y="5374"/>
                    <a:pt x="9935" y="5404"/>
                  </a:cubicBezTo>
                  <a:lnTo>
                    <a:pt x="9975" y="5397"/>
                  </a:lnTo>
                  <a:cubicBezTo>
                    <a:pt x="9972" y="5366"/>
                    <a:pt x="9972" y="5366"/>
                    <a:pt x="9947" y="5338"/>
                  </a:cubicBezTo>
                  <a:cubicBezTo>
                    <a:pt x="9944" y="5316"/>
                    <a:pt x="9935" y="5297"/>
                    <a:pt x="9919" y="5278"/>
                  </a:cubicBezTo>
                  <a:cubicBezTo>
                    <a:pt x="9908" y="5266"/>
                    <a:pt x="9897" y="5259"/>
                    <a:pt x="9887" y="5259"/>
                  </a:cubicBezTo>
                  <a:cubicBezTo>
                    <a:pt x="9876" y="5259"/>
                    <a:pt x="9865" y="5269"/>
                    <a:pt x="9856" y="5288"/>
                  </a:cubicBezTo>
                  <a:cubicBezTo>
                    <a:pt x="9852" y="5297"/>
                    <a:pt x="9848" y="5301"/>
                    <a:pt x="9845" y="5301"/>
                  </a:cubicBezTo>
                  <a:cubicBezTo>
                    <a:pt x="9839" y="5301"/>
                    <a:pt x="9836" y="5279"/>
                    <a:pt x="9831" y="5256"/>
                  </a:cubicBezTo>
                  <a:cubicBezTo>
                    <a:pt x="9839" y="5218"/>
                    <a:pt x="9850" y="5202"/>
                    <a:pt x="9864" y="5202"/>
                  </a:cubicBezTo>
                  <a:cubicBezTo>
                    <a:pt x="9872" y="5202"/>
                    <a:pt x="9881" y="5208"/>
                    <a:pt x="9891" y="5219"/>
                  </a:cubicBezTo>
                  <a:cubicBezTo>
                    <a:pt x="9893" y="5241"/>
                    <a:pt x="9904" y="5246"/>
                    <a:pt x="9917" y="5246"/>
                  </a:cubicBezTo>
                  <a:cubicBezTo>
                    <a:pt x="9923" y="5246"/>
                    <a:pt x="9929" y="5245"/>
                    <a:pt x="9935" y="5244"/>
                  </a:cubicBezTo>
                  <a:cubicBezTo>
                    <a:pt x="9957" y="5244"/>
                    <a:pt x="9894" y="5093"/>
                    <a:pt x="9850" y="5065"/>
                  </a:cubicBezTo>
                  <a:lnTo>
                    <a:pt x="9872" y="5065"/>
                  </a:lnTo>
                  <a:cubicBezTo>
                    <a:pt x="9891" y="5062"/>
                    <a:pt x="9885" y="4999"/>
                    <a:pt x="9875" y="4937"/>
                  </a:cubicBezTo>
                  <a:cubicBezTo>
                    <a:pt x="9869" y="4877"/>
                    <a:pt x="9863" y="4846"/>
                    <a:pt x="9844" y="4846"/>
                  </a:cubicBezTo>
                  <a:cubicBezTo>
                    <a:pt x="9837" y="4847"/>
                    <a:pt x="9831" y="4848"/>
                    <a:pt x="9825" y="4848"/>
                  </a:cubicBezTo>
                  <a:cubicBezTo>
                    <a:pt x="9812" y="4848"/>
                    <a:pt x="9801" y="4843"/>
                    <a:pt x="9797" y="4821"/>
                  </a:cubicBezTo>
                  <a:lnTo>
                    <a:pt x="9797" y="4821"/>
                  </a:lnTo>
                  <a:cubicBezTo>
                    <a:pt x="9803" y="4852"/>
                    <a:pt x="9781" y="4855"/>
                    <a:pt x="9759" y="4858"/>
                  </a:cubicBezTo>
                  <a:cubicBezTo>
                    <a:pt x="9765" y="4824"/>
                    <a:pt x="9778" y="4789"/>
                    <a:pt x="9791" y="4758"/>
                  </a:cubicBezTo>
                  <a:cubicBezTo>
                    <a:pt x="9825" y="4692"/>
                    <a:pt x="9838" y="4627"/>
                    <a:pt x="9822" y="4504"/>
                  </a:cubicBezTo>
                  <a:cubicBezTo>
                    <a:pt x="9812" y="4442"/>
                    <a:pt x="9800" y="4348"/>
                    <a:pt x="9819" y="4316"/>
                  </a:cubicBezTo>
                  <a:cubicBezTo>
                    <a:pt x="9810" y="4256"/>
                    <a:pt x="9807" y="4225"/>
                    <a:pt x="9787" y="4225"/>
                  </a:cubicBezTo>
                  <a:cubicBezTo>
                    <a:pt x="9786" y="4225"/>
                    <a:pt x="9785" y="4225"/>
                    <a:pt x="9784" y="4225"/>
                  </a:cubicBezTo>
                  <a:lnTo>
                    <a:pt x="9778" y="4163"/>
                  </a:lnTo>
                  <a:cubicBezTo>
                    <a:pt x="9793" y="4129"/>
                    <a:pt x="9788" y="4069"/>
                    <a:pt x="9767" y="4069"/>
                  </a:cubicBezTo>
                  <a:cubicBezTo>
                    <a:pt x="9767" y="4069"/>
                    <a:pt x="9766" y="4069"/>
                    <a:pt x="9765" y="4069"/>
                  </a:cubicBezTo>
                  <a:cubicBezTo>
                    <a:pt x="9740" y="4040"/>
                    <a:pt x="9759" y="4006"/>
                    <a:pt x="9753" y="3978"/>
                  </a:cubicBezTo>
                  <a:cubicBezTo>
                    <a:pt x="9773" y="3938"/>
                    <a:pt x="9781" y="3921"/>
                    <a:pt x="9774" y="3921"/>
                  </a:cubicBezTo>
                  <a:cubicBezTo>
                    <a:pt x="9769" y="3921"/>
                    <a:pt x="9755" y="3931"/>
                    <a:pt x="9731" y="3946"/>
                  </a:cubicBezTo>
                  <a:cubicBezTo>
                    <a:pt x="9709" y="3950"/>
                    <a:pt x="9697" y="4015"/>
                    <a:pt x="9700" y="4047"/>
                  </a:cubicBezTo>
                  <a:lnTo>
                    <a:pt x="9712" y="4138"/>
                  </a:lnTo>
                  <a:lnTo>
                    <a:pt x="9681" y="4050"/>
                  </a:lnTo>
                  <a:cubicBezTo>
                    <a:pt x="9675" y="4019"/>
                    <a:pt x="9646" y="3959"/>
                    <a:pt x="9628" y="3959"/>
                  </a:cubicBezTo>
                  <a:cubicBezTo>
                    <a:pt x="9628" y="3959"/>
                    <a:pt x="9627" y="3959"/>
                    <a:pt x="9626" y="3959"/>
                  </a:cubicBezTo>
                  <a:cubicBezTo>
                    <a:pt x="9621" y="3959"/>
                    <a:pt x="9605" y="3957"/>
                    <a:pt x="9603" y="3931"/>
                  </a:cubicBezTo>
                  <a:lnTo>
                    <a:pt x="9643" y="3928"/>
                  </a:lnTo>
                  <a:cubicBezTo>
                    <a:pt x="9656" y="3943"/>
                    <a:pt x="9674" y="3952"/>
                    <a:pt x="9693" y="3952"/>
                  </a:cubicBezTo>
                  <a:cubicBezTo>
                    <a:pt x="9699" y="3952"/>
                    <a:pt x="9704" y="3951"/>
                    <a:pt x="9709" y="3950"/>
                  </a:cubicBezTo>
                  <a:cubicBezTo>
                    <a:pt x="9746" y="3916"/>
                    <a:pt x="9755" y="3824"/>
                    <a:pt x="9719" y="3824"/>
                  </a:cubicBezTo>
                  <a:cubicBezTo>
                    <a:pt x="9718" y="3824"/>
                    <a:pt x="9717" y="3824"/>
                    <a:pt x="9715" y="3824"/>
                  </a:cubicBezTo>
                  <a:cubicBezTo>
                    <a:pt x="9709" y="3802"/>
                    <a:pt x="9712" y="3777"/>
                    <a:pt x="9728" y="3758"/>
                  </a:cubicBezTo>
                  <a:cubicBezTo>
                    <a:pt x="9747" y="3755"/>
                    <a:pt x="9744" y="3727"/>
                    <a:pt x="9700" y="3699"/>
                  </a:cubicBezTo>
                  <a:cubicBezTo>
                    <a:pt x="9653" y="3674"/>
                    <a:pt x="9650" y="3643"/>
                    <a:pt x="9687" y="3608"/>
                  </a:cubicBezTo>
                  <a:cubicBezTo>
                    <a:pt x="9722" y="3539"/>
                    <a:pt x="9706" y="3417"/>
                    <a:pt x="9684" y="3417"/>
                  </a:cubicBezTo>
                  <a:cubicBezTo>
                    <a:pt x="9683" y="3417"/>
                    <a:pt x="9681" y="3417"/>
                    <a:pt x="9680" y="3417"/>
                  </a:cubicBezTo>
                  <a:cubicBezTo>
                    <a:pt x="9642" y="3417"/>
                    <a:pt x="9631" y="3328"/>
                    <a:pt x="9646" y="3298"/>
                  </a:cubicBezTo>
                  <a:cubicBezTo>
                    <a:pt x="9665" y="3266"/>
                    <a:pt x="9659" y="3229"/>
                    <a:pt x="9637" y="3204"/>
                  </a:cubicBezTo>
                  <a:cubicBezTo>
                    <a:pt x="9662" y="3194"/>
                    <a:pt x="9671" y="3160"/>
                    <a:pt x="9650" y="3138"/>
                  </a:cubicBezTo>
                  <a:cubicBezTo>
                    <a:pt x="9650" y="3138"/>
                    <a:pt x="9647" y="3125"/>
                    <a:pt x="9641" y="3125"/>
                  </a:cubicBezTo>
                  <a:cubicBezTo>
                    <a:pt x="9638" y="3125"/>
                    <a:pt x="9633" y="3129"/>
                    <a:pt x="9628" y="3141"/>
                  </a:cubicBezTo>
                  <a:lnTo>
                    <a:pt x="9577" y="3085"/>
                  </a:lnTo>
                  <a:lnTo>
                    <a:pt x="9577" y="3085"/>
                  </a:lnTo>
                  <a:cubicBezTo>
                    <a:pt x="9584" y="3116"/>
                    <a:pt x="9562" y="3119"/>
                    <a:pt x="9540" y="3119"/>
                  </a:cubicBezTo>
                  <a:cubicBezTo>
                    <a:pt x="9540" y="3119"/>
                    <a:pt x="9539" y="3119"/>
                    <a:pt x="9539" y="3119"/>
                  </a:cubicBezTo>
                  <a:cubicBezTo>
                    <a:pt x="9521" y="3119"/>
                    <a:pt x="9525" y="2996"/>
                    <a:pt x="9581" y="2928"/>
                  </a:cubicBezTo>
                  <a:lnTo>
                    <a:pt x="9612" y="2859"/>
                  </a:lnTo>
                  <a:lnTo>
                    <a:pt x="9571" y="2865"/>
                  </a:lnTo>
                  <a:cubicBezTo>
                    <a:pt x="9568" y="2834"/>
                    <a:pt x="9565" y="2803"/>
                    <a:pt x="9584" y="2800"/>
                  </a:cubicBezTo>
                  <a:cubicBezTo>
                    <a:pt x="9606" y="2800"/>
                    <a:pt x="9606" y="2800"/>
                    <a:pt x="9603" y="2768"/>
                  </a:cubicBezTo>
                  <a:cubicBezTo>
                    <a:pt x="9603" y="2768"/>
                    <a:pt x="9597" y="2740"/>
                    <a:pt x="9580" y="2740"/>
                  </a:cubicBezTo>
                  <a:cubicBezTo>
                    <a:pt x="9579" y="2740"/>
                    <a:pt x="9578" y="2740"/>
                    <a:pt x="9577" y="2740"/>
                  </a:cubicBezTo>
                  <a:cubicBezTo>
                    <a:pt x="9568" y="2741"/>
                    <a:pt x="9561" y="2741"/>
                    <a:pt x="9555" y="2741"/>
                  </a:cubicBezTo>
                  <a:cubicBezTo>
                    <a:pt x="9538" y="2741"/>
                    <a:pt x="9540" y="2735"/>
                    <a:pt x="9552" y="2709"/>
                  </a:cubicBezTo>
                  <a:cubicBezTo>
                    <a:pt x="9590" y="2674"/>
                    <a:pt x="9587" y="2643"/>
                    <a:pt x="9540" y="2618"/>
                  </a:cubicBezTo>
                  <a:cubicBezTo>
                    <a:pt x="9530" y="2618"/>
                    <a:pt x="9523" y="2619"/>
                    <a:pt x="9518" y="2619"/>
                  </a:cubicBezTo>
                  <a:cubicBezTo>
                    <a:pt x="9501" y="2619"/>
                    <a:pt x="9508" y="2613"/>
                    <a:pt x="9537" y="2586"/>
                  </a:cubicBezTo>
                  <a:cubicBezTo>
                    <a:pt x="9559" y="2583"/>
                    <a:pt x="9574" y="2549"/>
                    <a:pt x="9571" y="2517"/>
                  </a:cubicBezTo>
                  <a:lnTo>
                    <a:pt x="9571" y="2517"/>
                  </a:lnTo>
                  <a:lnTo>
                    <a:pt x="9549" y="2521"/>
                  </a:lnTo>
                  <a:cubicBezTo>
                    <a:pt x="9546" y="2521"/>
                    <a:pt x="9542" y="2521"/>
                    <a:pt x="9539" y="2521"/>
                  </a:cubicBezTo>
                  <a:cubicBezTo>
                    <a:pt x="9508" y="2521"/>
                    <a:pt x="9507" y="2493"/>
                    <a:pt x="9521" y="2461"/>
                  </a:cubicBezTo>
                  <a:cubicBezTo>
                    <a:pt x="9543" y="2458"/>
                    <a:pt x="9537" y="2430"/>
                    <a:pt x="9509" y="2370"/>
                  </a:cubicBezTo>
                  <a:cubicBezTo>
                    <a:pt x="9502" y="2308"/>
                    <a:pt x="9496" y="2276"/>
                    <a:pt x="9518" y="2273"/>
                  </a:cubicBezTo>
                  <a:cubicBezTo>
                    <a:pt x="9559" y="2270"/>
                    <a:pt x="9559" y="2270"/>
                    <a:pt x="9515" y="2242"/>
                  </a:cubicBezTo>
                  <a:cubicBezTo>
                    <a:pt x="9490" y="2213"/>
                    <a:pt x="9490" y="2213"/>
                    <a:pt x="9502" y="2151"/>
                  </a:cubicBezTo>
                  <a:cubicBezTo>
                    <a:pt x="9518" y="2116"/>
                    <a:pt x="9518" y="2116"/>
                    <a:pt x="9496" y="2088"/>
                  </a:cubicBezTo>
                  <a:cubicBezTo>
                    <a:pt x="9452" y="2091"/>
                    <a:pt x="9433" y="2094"/>
                    <a:pt x="9436" y="2126"/>
                  </a:cubicBezTo>
                  <a:cubicBezTo>
                    <a:pt x="9440" y="2157"/>
                    <a:pt x="9440" y="2157"/>
                    <a:pt x="9421" y="2160"/>
                  </a:cubicBezTo>
                  <a:lnTo>
                    <a:pt x="9411" y="2098"/>
                  </a:lnTo>
                  <a:cubicBezTo>
                    <a:pt x="9408" y="2054"/>
                    <a:pt x="9396" y="2013"/>
                    <a:pt x="9377" y="1975"/>
                  </a:cubicBezTo>
                  <a:cubicBezTo>
                    <a:pt x="9362" y="1947"/>
                    <a:pt x="9345" y="1934"/>
                    <a:pt x="9334" y="1934"/>
                  </a:cubicBezTo>
                  <a:cubicBezTo>
                    <a:pt x="9322" y="1934"/>
                    <a:pt x="9318" y="1950"/>
                    <a:pt x="9333" y="1982"/>
                  </a:cubicBezTo>
                  <a:lnTo>
                    <a:pt x="9317" y="2016"/>
                  </a:lnTo>
                  <a:cubicBezTo>
                    <a:pt x="9258" y="2022"/>
                    <a:pt x="9263" y="2079"/>
                    <a:pt x="9315" y="2079"/>
                  </a:cubicBezTo>
                  <a:cubicBezTo>
                    <a:pt x="9318" y="2079"/>
                    <a:pt x="9321" y="2079"/>
                    <a:pt x="9324" y="2079"/>
                  </a:cubicBezTo>
                  <a:cubicBezTo>
                    <a:pt x="9345" y="2076"/>
                    <a:pt x="9358" y="2074"/>
                    <a:pt x="9366" y="2074"/>
                  </a:cubicBezTo>
                  <a:cubicBezTo>
                    <a:pt x="9382" y="2074"/>
                    <a:pt x="9374" y="2082"/>
                    <a:pt x="9349" y="2107"/>
                  </a:cubicBezTo>
                  <a:cubicBezTo>
                    <a:pt x="9308" y="2110"/>
                    <a:pt x="9311" y="2141"/>
                    <a:pt x="9317" y="2173"/>
                  </a:cubicBezTo>
                  <a:cubicBezTo>
                    <a:pt x="9320" y="2204"/>
                    <a:pt x="9320" y="2204"/>
                    <a:pt x="9299" y="2207"/>
                  </a:cubicBezTo>
                  <a:cubicBezTo>
                    <a:pt x="9280" y="2210"/>
                    <a:pt x="9261" y="2242"/>
                    <a:pt x="9264" y="2273"/>
                  </a:cubicBezTo>
                  <a:cubicBezTo>
                    <a:pt x="9269" y="2297"/>
                    <a:pt x="9270" y="2303"/>
                    <a:pt x="9279" y="2303"/>
                  </a:cubicBezTo>
                  <a:cubicBezTo>
                    <a:pt x="9281" y="2303"/>
                    <a:pt x="9285" y="2302"/>
                    <a:pt x="9289" y="2301"/>
                  </a:cubicBezTo>
                  <a:cubicBezTo>
                    <a:pt x="9293" y="2295"/>
                    <a:pt x="9296" y="2292"/>
                    <a:pt x="9299" y="2292"/>
                  </a:cubicBezTo>
                  <a:cubicBezTo>
                    <a:pt x="9309" y="2292"/>
                    <a:pt x="9307" y="2337"/>
                    <a:pt x="9277" y="2367"/>
                  </a:cubicBezTo>
                  <a:cubicBezTo>
                    <a:pt x="9265" y="2391"/>
                    <a:pt x="9262" y="2397"/>
                    <a:pt x="9279" y="2397"/>
                  </a:cubicBezTo>
                  <a:cubicBezTo>
                    <a:pt x="9284" y="2397"/>
                    <a:pt x="9292" y="2396"/>
                    <a:pt x="9302" y="2395"/>
                  </a:cubicBezTo>
                  <a:cubicBezTo>
                    <a:pt x="9304" y="2395"/>
                    <a:pt x="9305" y="2395"/>
                    <a:pt x="9307" y="2395"/>
                  </a:cubicBezTo>
                  <a:cubicBezTo>
                    <a:pt x="9343" y="2395"/>
                    <a:pt x="9350" y="2453"/>
                    <a:pt x="9314" y="2489"/>
                  </a:cubicBezTo>
                  <a:lnTo>
                    <a:pt x="9320" y="2549"/>
                  </a:lnTo>
                  <a:cubicBezTo>
                    <a:pt x="9326" y="2575"/>
                    <a:pt x="9340" y="2577"/>
                    <a:pt x="9357" y="2577"/>
                  </a:cubicBezTo>
                  <a:cubicBezTo>
                    <a:pt x="9360" y="2577"/>
                    <a:pt x="9364" y="2577"/>
                    <a:pt x="9367" y="2577"/>
                  </a:cubicBezTo>
                  <a:cubicBezTo>
                    <a:pt x="9380" y="2575"/>
                    <a:pt x="9388" y="2574"/>
                    <a:pt x="9394" y="2574"/>
                  </a:cubicBezTo>
                  <a:cubicBezTo>
                    <a:pt x="9407" y="2574"/>
                    <a:pt x="9404" y="2581"/>
                    <a:pt x="9393" y="2605"/>
                  </a:cubicBezTo>
                  <a:cubicBezTo>
                    <a:pt x="9374" y="2637"/>
                    <a:pt x="9355" y="2640"/>
                    <a:pt x="9355" y="2640"/>
                  </a:cubicBezTo>
                  <a:cubicBezTo>
                    <a:pt x="9333" y="2643"/>
                    <a:pt x="9336" y="2674"/>
                    <a:pt x="9342" y="2705"/>
                  </a:cubicBezTo>
                  <a:cubicBezTo>
                    <a:pt x="9345" y="2736"/>
                    <a:pt x="9352" y="2796"/>
                    <a:pt x="9372" y="2796"/>
                  </a:cubicBezTo>
                  <a:cubicBezTo>
                    <a:pt x="9373" y="2796"/>
                    <a:pt x="9373" y="2796"/>
                    <a:pt x="9374" y="2796"/>
                  </a:cubicBezTo>
                  <a:lnTo>
                    <a:pt x="9374" y="2796"/>
                  </a:lnTo>
                  <a:lnTo>
                    <a:pt x="9352" y="2800"/>
                  </a:lnTo>
                  <a:cubicBezTo>
                    <a:pt x="9357" y="2822"/>
                    <a:pt x="9344" y="2829"/>
                    <a:pt x="9350" y="2829"/>
                  </a:cubicBezTo>
                  <a:cubicBezTo>
                    <a:pt x="9351" y="2829"/>
                    <a:pt x="9354" y="2828"/>
                    <a:pt x="9358" y="2828"/>
                  </a:cubicBezTo>
                  <a:lnTo>
                    <a:pt x="9358" y="2828"/>
                  </a:lnTo>
                  <a:cubicBezTo>
                    <a:pt x="9358" y="2862"/>
                    <a:pt x="9355" y="2894"/>
                    <a:pt x="9349" y="2925"/>
                  </a:cubicBezTo>
                  <a:cubicBezTo>
                    <a:pt x="9340" y="2967"/>
                    <a:pt x="9362" y="3023"/>
                    <a:pt x="9386" y="3023"/>
                  </a:cubicBezTo>
                  <a:cubicBezTo>
                    <a:pt x="9397" y="3023"/>
                    <a:pt x="9409" y="3010"/>
                    <a:pt x="9418" y="2978"/>
                  </a:cubicBezTo>
                  <a:lnTo>
                    <a:pt x="9418" y="2978"/>
                  </a:lnTo>
                  <a:cubicBezTo>
                    <a:pt x="9418" y="2986"/>
                    <a:pt x="9419" y="2996"/>
                    <a:pt x="9421" y="3009"/>
                  </a:cubicBezTo>
                  <a:cubicBezTo>
                    <a:pt x="9426" y="3036"/>
                    <a:pt x="9440" y="3038"/>
                    <a:pt x="9444" y="3038"/>
                  </a:cubicBezTo>
                  <a:cubicBezTo>
                    <a:pt x="9445" y="3038"/>
                    <a:pt x="9446" y="3038"/>
                    <a:pt x="9446" y="3038"/>
                  </a:cubicBezTo>
                  <a:cubicBezTo>
                    <a:pt x="9468" y="3038"/>
                    <a:pt x="9471" y="3066"/>
                    <a:pt x="9474" y="3097"/>
                  </a:cubicBezTo>
                  <a:lnTo>
                    <a:pt x="9433" y="3103"/>
                  </a:lnTo>
                  <a:cubicBezTo>
                    <a:pt x="9423" y="3100"/>
                    <a:pt x="9414" y="3098"/>
                    <a:pt x="9406" y="3098"/>
                  </a:cubicBezTo>
                  <a:cubicBezTo>
                    <a:pt x="9365" y="3098"/>
                    <a:pt x="9365" y="3148"/>
                    <a:pt x="9421" y="3166"/>
                  </a:cubicBezTo>
                  <a:lnTo>
                    <a:pt x="9399" y="3169"/>
                  </a:lnTo>
                  <a:cubicBezTo>
                    <a:pt x="9380" y="3172"/>
                    <a:pt x="9383" y="3204"/>
                    <a:pt x="9411" y="3263"/>
                  </a:cubicBezTo>
                  <a:cubicBezTo>
                    <a:pt x="9421" y="3295"/>
                    <a:pt x="9449" y="3317"/>
                    <a:pt x="9480" y="3317"/>
                  </a:cubicBezTo>
                  <a:cubicBezTo>
                    <a:pt x="9502" y="3317"/>
                    <a:pt x="9505" y="3345"/>
                    <a:pt x="9505" y="3345"/>
                  </a:cubicBezTo>
                  <a:cubicBezTo>
                    <a:pt x="9512" y="3376"/>
                    <a:pt x="9512" y="3376"/>
                    <a:pt x="9490" y="3379"/>
                  </a:cubicBezTo>
                  <a:cubicBezTo>
                    <a:pt x="9449" y="3386"/>
                    <a:pt x="9455" y="3448"/>
                    <a:pt x="9502" y="3473"/>
                  </a:cubicBezTo>
                  <a:lnTo>
                    <a:pt x="9480" y="3476"/>
                  </a:lnTo>
                  <a:cubicBezTo>
                    <a:pt x="9458" y="3476"/>
                    <a:pt x="9443" y="3511"/>
                    <a:pt x="9483" y="3664"/>
                  </a:cubicBezTo>
                  <a:cubicBezTo>
                    <a:pt x="9499" y="3787"/>
                    <a:pt x="9512" y="3881"/>
                    <a:pt x="9490" y="3884"/>
                  </a:cubicBezTo>
                  <a:cubicBezTo>
                    <a:pt x="9468" y="3887"/>
                    <a:pt x="9527" y="4006"/>
                    <a:pt x="9574" y="4062"/>
                  </a:cubicBezTo>
                  <a:cubicBezTo>
                    <a:pt x="9556" y="4066"/>
                    <a:pt x="9559" y="4097"/>
                    <a:pt x="9568" y="4156"/>
                  </a:cubicBezTo>
                  <a:cubicBezTo>
                    <a:pt x="9577" y="4250"/>
                    <a:pt x="9577" y="4250"/>
                    <a:pt x="9559" y="4254"/>
                  </a:cubicBezTo>
                  <a:cubicBezTo>
                    <a:pt x="9540" y="4244"/>
                    <a:pt x="9529" y="4238"/>
                    <a:pt x="9525" y="4238"/>
                  </a:cubicBezTo>
                  <a:cubicBezTo>
                    <a:pt x="9520" y="4238"/>
                    <a:pt x="9532" y="4251"/>
                    <a:pt x="9562" y="4285"/>
                  </a:cubicBezTo>
                  <a:cubicBezTo>
                    <a:pt x="9606" y="4310"/>
                    <a:pt x="9599" y="4404"/>
                    <a:pt x="9556" y="4410"/>
                  </a:cubicBezTo>
                  <a:cubicBezTo>
                    <a:pt x="9537" y="4413"/>
                    <a:pt x="9540" y="4445"/>
                    <a:pt x="9546" y="4507"/>
                  </a:cubicBezTo>
                  <a:cubicBezTo>
                    <a:pt x="9571" y="4536"/>
                    <a:pt x="9581" y="4595"/>
                    <a:pt x="9587" y="4658"/>
                  </a:cubicBezTo>
                  <a:cubicBezTo>
                    <a:pt x="9597" y="4733"/>
                    <a:pt x="9599" y="4748"/>
                    <a:pt x="9620" y="4748"/>
                  </a:cubicBezTo>
                  <a:cubicBezTo>
                    <a:pt x="9625" y="4748"/>
                    <a:pt x="9632" y="4747"/>
                    <a:pt x="9640" y="4746"/>
                  </a:cubicBezTo>
                  <a:cubicBezTo>
                    <a:pt x="9642" y="4745"/>
                    <a:pt x="9644" y="4745"/>
                    <a:pt x="9646" y="4745"/>
                  </a:cubicBezTo>
                  <a:cubicBezTo>
                    <a:pt x="9684" y="4745"/>
                    <a:pt x="9687" y="4777"/>
                    <a:pt x="9693" y="4833"/>
                  </a:cubicBezTo>
                  <a:cubicBezTo>
                    <a:pt x="9700" y="4865"/>
                    <a:pt x="9703" y="4896"/>
                    <a:pt x="9681" y="4899"/>
                  </a:cubicBezTo>
                  <a:cubicBezTo>
                    <a:pt x="9671" y="4918"/>
                    <a:pt x="9668" y="4943"/>
                    <a:pt x="9668" y="4965"/>
                  </a:cubicBezTo>
                  <a:cubicBezTo>
                    <a:pt x="9671" y="4996"/>
                    <a:pt x="9678" y="5025"/>
                    <a:pt x="9656" y="5028"/>
                  </a:cubicBezTo>
                  <a:cubicBezTo>
                    <a:pt x="9643" y="5059"/>
                    <a:pt x="9640" y="5090"/>
                    <a:pt x="9646" y="5125"/>
                  </a:cubicBezTo>
                  <a:cubicBezTo>
                    <a:pt x="9656" y="5184"/>
                    <a:pt x="9662" y="5247"/>
                    <a:pt x="9640" y="5250"/>
                  </a:cubicBezTo>
                  <a:cubicBezTo>
                    <a:pt x="9645" y="5274"/>
                    <a:pt x="9646" y="5280"/>
                    <a:pt x="9655" y="5280"/>
                  </a:cubicBezTo>
                  <a:cubicBezTo>
                    <a:pt x="9657" y="5280"/>
                    <a:pt x="9661" y="5279"/>
                    <a:pt x="9665" y="5278"/>
                  </a:cubicBezTo>
                  <a:cubicBezTo>
                    <a:pt x="9666" y="5278"/>
                    <a:pt x="9667" y="5278"/>
                    <a:pt x="9668" y="5278"/>
                  </a:cubicBezTo>
                  <a:cubicBezTo>
                    <a:pt x="9689" y="5278"/>
                    <a:pt x="9712" y="5310"/>
                    <a:pt x="9706" y="5432"/>
                  </a:cubicBezTo>
                  <a:cubicBezTo>
                    <a:pt x="9715" y="5495"/>
                    <a:pt x="9725" y="5585"/>
                    <a:pt x="9747" y="5585"/>
                  </a:cubicBezTo>
                  <a:cubicBezTo>
                    <a:pt x="9750" y="5614"/>
                    <a:pt x="9750" y="5614"/>
                    <a:pt x="9731" y="5617"/>
                  </a:cubicBezTo>
                  <a:cubicBezTo>
                    <a:pt x="9687" y="5623"/>
                    <a:pt x="9697" y="5686"/>
                    <a:pt x="9747" y="5742"/>
                  </a:cubicBezTo>
                  <a:cubicBezTo>
                    <a:pt x="9748" y="5742"/>
                    <a:pt x="9748" y="5742"/>
                    <a:pt x="9749" y="5742"/>
                  </a:cubicBezTo>
                  <a:cubicBezTo>
                    <a:pt x="9766" y="5742"/>
                    <a:pt x="9771" y="5772"/>
                    <a:pt x="9753" y="5805"/>
                  </a:cubicBezTo>
                  <a:cubicBezTo>
                    <a:pt x="9756" y="5827"/>
                    <a:pt x="9769" y="5846"/>
                    <a:pt x="9781" y="5864"/>
                  </a:cubicBezTo>
                  <a:cubicBezTo>
                    <a:pt x="9806" y="5893"/>
                    <a:pt x="9806" y="5893"/>
                    <a:pt x="9794" y="5955"/>
                  </a:cubicBezTo>
                  <a:cubicBezTo>
                    <a:pt x="9772" y="5958"/>
                    <a:pt x="9778" y="5990"/>
                    <a:pt x="9781" y="6021"/>
                  </a:cubicBezTo>
                  <a:cubicBezTo>
                    <a:pt x="9812" y="6081"/>
                    <a:pt x="9850" y="6422"/>
                    <a:pt x="9825" y="6457"/>
                  </a:cubicBezTo>
                  <a:cubicBezTo>
                    <a:pt x="9844" y="6472"/>
                    <a:pt x="9853" y="6494"/>
                    <a:pt x="9853" y="6516"/>
                  </a:cubicBezTo>
                  <a:cubicBezTo>
                    <a:pt x="9814" y="6549"/>
                    <a:pt x="9833" y="6579"/>
                    <a:pt x="9872" y="6579"/>
                  </a:cubicBezTo>
                  <a:cubicBezTo>
                    <a:pt x="9874" y="6579"/>
                    <a:pt x="9876" y="6579"/>
                    <a:pt x="9878" y="6579"/>
                  </a:cubicBezTo>
                  <a:lnTo>
                    <a:pt x="9875" y="6548"/>
                  </a:lnTo>
                  <a:lnTo>
                    <a:pt x="9872" y="6516"/>
                  </a:lnTo>
                  <a:cubicBezTo>
                    <a:pt x="9873" y="6516"/>
                    <a:pt x="9873" y="6516"/>
                    <a:pt x="9874" y="6516"/>
                  </a:cubicBezTo>
                  <a:cubicBezTo>
                    <a:pt x="9913" y="6516"/>
                    <a:pt x="9921" y="6607"/>
                    <a:pt x="9860" y="6610"/>
                  </a:cubicBezTo>
                  <a:cubicBezTo>
                    <a:pt x="9819" y="6645"/>
                    <a:pt x="9819" y="6645"/>
                    <a:pt x="9863" y="6673"/>
                  </a:cubicBezTo>
                  <a:cubicBezTo>
                    <a:pt x="9907" y="6704"/>
                    <a:pt x="9910" y="6736"/>
                    <a:pt x="9869" y="6767"/>
                  </a:cubicBezTo>
                  <a:cubicBezTo>
                    <a:pt x="9828" y="6770"/>
                    <a:pt x="9828" y="6770"/>
                    <a:pt x="9872" y="6798"/>
                  </a:cubicBezTo>
                  <a:cubicBezTo>
                    <a:pt x="9963" y="6861"/>
                    <a:pt x="9972" y="6958"/>
                    <a:pt x="9891" y="6958"/>
                  </a:cubicBezTo>
                  <a:cubicBezTo>
                    <a:pt x="9889" y="6958"/>
                    <a:pt x="9887" y="6958"/>
                    <a:pt x="9886" y="6958"/>
                  </a:cubicBezTo>
                  <a:cubicBezTo>
                    <a:pt x="9854" y="6958"/>
                    <a:pt x="9828" y="6985"/>
                    <a:pt x="9828" y="7018"/>
                  </a:cubicBezTo>
                  <a:cubicBezTo>
                    <a:pt x="9825" y="7049"/>
                    <a:pt x="9847" y="7049"/>
                    <a:pt x="9869" y="7052"/>
                  </a:cubicBezTo>
                  <a:cubicBezTo>
                    <a:pt x="9880" y="7044"/>
                    <a:pt x="9888" y="7040"/>
                    <a:pt x="9893" y="7040"/>
                  </a:cubicBezTo>
                  <a:cubicBezTo>
                    <a:pt x="9906" y="7040"/>
                    <a:pt x="9898" y="7069"/>
                    <a:pt x="9866" y="7115"/>
                  </a:cubicBezTo>
                  <a:cubicBezTo>
                    <a:pt x="9800" y="7206"/>
                    <a:pt x="9797" y="7265"/>
                    <a:pt x="9834" y="7362"/>
                  </a:cubicBezTo>
                  <a:cubicBezTo>
                    <a:pt x="9855" y="7454"/>
                    <a:pt x="9851" y="7528"/>
                    <a:pt x="9838" y="7528"/>
                  </a:cubicBezTo>
                  <a:cubicBezTo>
                    <a:pt x="9833" y="7528"/>
                    <a:pt x="9826" y="7516"/>
                    <a:pt x="9819" y="7488"/>
                  </a:cubicBezTo>
                  <a:cubicBezTo>
                    <a:pt x="9803" y="7453"/>
                    <a:pt x="9795" y="7436"/>
                    <a:pt x="9792" y="7436"/>
                  </a:cubicBezTo>
                  <a:lnTo>
                    <a:pt x="9792" y="7436"/>
                  </a:lnTo>
                  <a:cubicBezTo>
                    <a:pt x="9790" y="7436"/>
                    <a:pt x="9792" y="7452"/>
                    <a:pt x="9797" y="7485"/>
                  </a:cubicBezTo>
                  <a:lnTo>
                    <a:pt x="9775" y="7638"/>
                  </a:lnTo>
                  <a:cubicBezTo>
                    <a:pt x="9769" y="7669"/>
                    <a:pt x="9784" y="7704"/>
                    <a:pt x="9806" y="7707"/>
                  </a:cubicBezTo>
                  <a:cubicBezTo>
                    <a:pt x="9750" y="7735"/>
                    <a:pt x="9731" y="7804"/>
                    <a:pt x="9762" y="7857"/>
                  </a:cubicBezTo>
                  <a:cubicBezTo>
                    <a:pt x="9756" y="7889"/>
                    <a:pt x="9750" y="7920"/>
                    <a:pt x="9750" y="7920"/>
                  </a:cubicBezTo>
                  <a:cubicBezTo>
                    <a:pt x="9740" y="7939"/>
                    <a:pt x="9744" y="7964"/>
                    <a:pt x="9753" y="7983"/>
                  </a:cubicBezTo>
                  <a:cubicBezTo>
                    <a:pt x="9765" y="8020"/>
                    <a:pt x="9737" y="8045"/>
                    <a:pt x="9709" y="8071"/>
                  </a:cubicBezTo>
                  <a:cubicBezTo>
                    <a:pt x="9681" y="8096"/>
                    <a:pt x="9653" y="8118"/>
                    <a:pt x="9671" y="8124"/>
                  </a:cubicBezTo>
                  <a:cubicBezTo>
                    <a:pt x="9693" y="8130"/>
                    <a:pt x="9697" y="8196"/>
                    <a:pt x="9706" y="8234"/>
                  </a:cubicBezTo>
                  <a:cubicBezTo>
                    <a:pt x="9714" y="8256"/>
                    <a:pt x="9705" y="8275"/>
                    <a:pt x="9694" y="8275"/>
                  </a:cubicBezTo>
                  <a:cubicBezTo>
                    <a:pt x="9688" y="8275"/>
                    <a:pt x="9682" y="8270"/>
                    <a:pt x="9678" y="8259"/>
                  </a:cubicBezTo>
                  <a:cubicBezTo>
                    <a:pt x="9673" y="8257"/>
                    <a:pt x="9669" y="8256"/>
                    <a:pt x="9666" y="8256"/>
                  </a:cubicBezTo>
                  <a:cubicBezTo>
                    <a:pt x="9656" y="8256"/>
                    <a:pt x="9649" y="8266"/>
                    <a:pt x="9621" y="8306"/>
                  </a:cubicBezTo>
                  <a:cubicBezTo>
                    <a:pt x="9615" y="8334"/>
                    <a:pt x="9596" y="8393"/>
                    <a:pt x="9618" y="8403"/>
                  </a:cubicBezTo>
                  <a:cubicBezTo>
                    <a:pt x="9637" y="8409"/>
                    <a:pt x="9565" y="8585"/>
                    <a:pt x="9537" y="8603"/>
                  </a:cubicBezTo>
                  <a:cubicBezTo>
                    <a:pt x="9537" y="8603"/>
                    <a:pt x="9524" y="8635"/>
                    <a:pt x="9512" y="8663"/>
                  </a:cubicBezTo>
                  <a:cubicBezTo>
                    <a:pt x="9499" y="8691"/>
                    <a:pt x="9509" y="8729"/>
                    <a:pt x="9496" y="8757"/>
                  </a:cubicBezTo>
                  <a:cubicBezTo>
                    <a:pt x="9487" y="8779"/>
                    <a:pt x="9487" y="8801"/>
                    <a:pt x="9490" y="8826"/>
                  </a:cubicBezTo>
                  <a:cubicBezTo>
                    <a:pt x="9479" y="8850"/>
                    <a:pt x="9470" y="8875"/>
                    <a:pt x="9456" y="8875"/>
                  </a:cubicBezTo>
                  <a:cubicBezTo>
                    <a:pt x="9454" y="8875"/>
                    <a:pt x="9451" y="8874"/>
                    <a:pt x="9449" y="8873"/>
                  </a:cubicBezTo>
                  <a:lnTo>
                    <a:pt x="9449" y="8873"/>
                  </a:lnTo>
                  <a:cubicBezTo>
                    <a:pt x="9471" y="8920"/>
                    <a:pt x="9471" y="8920"/>
                    <a:pt x="9418" y="8929"/>
                  </a:cubicBezTo>
                  <a:cubicBezTo>
                    <a:pt x="9403" y="8922"/>
                    <a:pt x="9394" y="8917"/>
                    <a:pt x="9390" y="8917"/>
                  </a:cubicBezTo>
                  <a:cubicBezTo>
                    <a:pt x="9383" y="8917"/>
                    <a:pt x="9389" y="8929"/>
                    <a:pt x="9402" y="8957"/>
                  </a:cubicBezTo>
                  <a:cubicBezTo>
                    <a:pt x="9405" y="8992"/>
                    <a:pt x="9405" y="8992"/>
                    <a:pt x="9374" y="9011"/>
                  </a:cubicBezTo>
                  <a:cubicBezTo>
                    <a:pt x="9371" y="9009"/>
                    <a:pt x="9368" y="9009"/>
                    <a:pt x="9366" y="9009"/>
                  </a:cubicBezTo>
                  <a:cubicBezTo>
                    <a:pt x="9351" y="9009"/>
                    <a:pt x="9342" y="9028"/>
                    <a:pt x="9358" y="9039"/>
                  </a:cubicBezTo>
                  <a:cubicBezTo>
                    <a:pt x="9378" y="9081"/>
                    <a:pt x="9357" y="9161"/>
                    <a:pt x="9325" y="9161"/>
                  </a:cubicBezTo>
                  <a:cubicBezTo>
                    <a:pt x="9322" y="9161"/>
                    <a:pt x="9318" y="9160"/>
                    <a:pt x="9314" y="9158"/>
                  </a:cubicBezTo>
                  <a:cubicBezTo>
                    <a:pt x="9305" y="9180"/>
                    <a:pt x="9302" y="9202"/>
                    <a:pt x="9302" y="9224"/>
                  </a:cubicBezTo>
                  <a:cubicBezTo>
                    <a:pt x="9315" y="9254"/>
                    <a:pt x="9320" y="9266"/>
                    <a:pt x="9314" y="9266"/>
                  </a:cubicBezTo>
                  <a:cubicBezTo>
                    <a:pt x="9310" y="9266"/>
                    <a:pt x="9301" y="9261"/>
                    <a:pt x="9286" y="9252"/>
                  </a:cubicBezTo>
                  <a:cubicBezTo>
                    <a:pt x="9236" y="9258"/>
                    <a:pt x="9223" y="9286"/>
                    <a:pt x="9239" y="9333"/>
                  </a:cubicBezTo>
                  <a:cubicBezTo>
                    <a:pt x="9239" y="9359"/>
                    <a:pt x="9223" y="9377"/>
                    <a:pt x="9205" y="9387"/>
                  </a:cubicBezTo>
                  <a:cubicBezTo>
                    <a:pt x="9148" y="9428"/>
                    <a:pt x="9023" y="9569"/>
                    <a:pt x="9076" y="9569"/>
                  </a:cubicBezTo>
                  <a:lnTo>
                    <a:pt x="9038" y="9619"/>
                  </a:lnTo>
                  <a:cubicBezTo>
                    <a:pt x="8985" y="9659"/>
                    <a:pt x="8966" y="9684"/>
                    <a:pt x="8966" y="9722"/>
                  </a:cubicBezTo>
                  <a:lnTo>
                    <a:pt x="8960" y="9760"/>
                  </a:lnTo>
                  <a:cubicBezTo>
                    <a:pt x="8955" y="9756"/>
                    <a:pt x="8948" y="9754"/>
                    <a:pt x="8941" y="9754"/>
                  </a:cubicBezTo>
                  <a:cubicBezTo>
                    <a:pt x="8923" y="9754"/>
                    <a:pt x="8900" y="9763"/>
                    <a:pt x="8885" y="9778"/>
                  </a:cubicBezTo>
                  <a:cubicBezTo>
                    <a:pt x="8866" y="9804"/>
                    <a:pt x="8866" y="9804"/>
                    <a:pt x="8882" y="9816"/>
                  </a:cubicBezTo>
                  <a:cubicBezTo>
                    <a:pt x="8887" y="9815"/>
                    <a:pt x="8892" y="9814"/>
                    <a:pt x="8895" y="9814"/>
                  </a:cubicBezTo>
                  <a:cubicBezTo>
                    <a:pt x="8913" y="9814"/>
                    <a:pt x="8894" y="9835"/>
                    <a:pt x="8875" y="9854"/>
                  </a:cubicBezTo>
                  <a:cubicBezTo>
                    <a:pt x="8861" y="9870"/>
                    <a:pt x="8841" y="9880"/>
                    <a:pt x="8824" y="9880"/>
                  </a:cubicBezTo>
                  <a:cubicBezTo>
                    <a:pt x="8816" y="9880"/>
                    <a:pt x="8809" y="9878"/>
                    <a:pt x="8803" y="9873"/>
                  </a:cubicBezTo>
                  <a:lnTo>
                    <a:pt x="8781" y="9898"/>
                  </a:lnTo>
                  <a:cubicBezTo>
                    <a:pt x="8806" y="9920"/>
                    <a:pt x="8798" y="9940"/>
                    <a:pt x="8786" y="9940"/>
                  </a:cubicBezTo>
                  <a:cubicBezTo>
                    <a:pt x="8782" y="9940"/>
                    <a:pt x="8779" y="9939"/>
                    <a:pt x="8775" y="9935"/>
                  </a:cubicBezTo>
                  <a:cubicBezTo>
                    <a:pt x="8744" y="9945"/>
                    <a:pt x="8716" y="9963"/>
                    <a:pt x="8697" y="9992"/>
                  </a:cubicBezTo>
                  <a:lnTo>
                    <a:pt x="8681" y="9976"/>
                  </a:lnTo>
                  <a:cubicBezTo>
                    <a:pt x="8647" y="9985"/>
                    <a:pt x="8662" y="10001"/>
                    <a:pt x="8675" y="10014"/>
                  </a:cubicBezTo>
                  <a:lnTo>
                    <a:pt x="8634" y="10061"/>
                  </a:lnTo>
                  <a:cubicBezTo>
                    <a:pt x="8615" y="10082"/>
                    <a:pt x="8594" y="10099"/>
                    <a:pt x="8615" y="10099"/>
                  </a:cubicBezTo>
                  <a:cubicBezTo>
                    <a:pt x="8618" y="10099"/>
                    <a:pt x="8623" y="10099"/>
                    <a:pt x="8628" y="10098"/>
                  </a:cubicBezTo>
                  <a:cubicBezTo>
                    <a:pt x="8640" y="10114"/>
                    <a:pt x="8656" y="10129"/>
                    <a:pt x="8631" y="10151"/>
                  </a:cubicBezTo>
                  <a:cubicBezTo>
                    <a:pt x="8623" y="10141"/>
                    <a:pt x="8614" y="10131"/>
                    <a:pt x="8602" y="10131"/>
                  </a:cubicBezTo>
                  <a:cubicBezTo>
                    <a:pt x="8596" y="10131"/>
                    <a:pt x="8589" y="10134"/>
                    <a:pt x="8581" y="10142"/>
                  </a:cubicBezTo>
                  <a:cubicBezTo>
                    <a:pt x="8571" y="10151"/>
                    <a:pt x="8562" y="10154"/>
                    <a:pt x="8555" y="10154"/>
                  </a:cubicBezTo>
                  <a:cubicBezTo>
                    <a:pt x="8546" y="10154"/>
                    <a:pt x="8540" y="10148"/>
                    <a:pt x="8540" y="10148"/>
                  </a:cubicBezTo>
                  <a:cubicBezTo>
                    <a:pt x="8540" y="10138"/>
                    <a:pt x="8536" y="10133"/>
                    <a:pt x="8530" y="10133"/>
                  </a:cubicBezTo>
                  <a:cubicBezTo>
                    <a:pt x="8508" y="10133"/>
                    <a:pt x="8457" y="10203"/>
                    <a:pt x="8449" y="10233"/>
                  </a:cubicBezTo>
                  <a:cubicBezTo>
                    <a:pt x="8434" y="10284"/>
                    <a:pt x="8418" y="10309"/>
                    <a:pt x="8401" y="10309"/>
                  </a:cubicBezTo>
                  <a:cubicBezTo>
                    <a:pt x="8393" y="10309"/>
                    <a:pt x="8386" y="10305"/>
                    <a:pt x="8377" y="10296"/>
                  </a:cubicBezTo>
                  <a:cubicBezTo>
                    <a:pt x="8373" y="10290"/>
                    <a:pt x="8369" y="10288"/>
                    <a:pt x="8365" y="10288"/>
                  </a:cubicBezTo>
                  <a:cubicBezTo>
                    <a:pt x="8346" y="10288"/>
                    <a:pt x="8333" y="10348"/>
                    <a:pt x="8346" y="10405"/>
                  </a:cubicBezTo>
                  <a:lnTo>
                    <a:pt x="8362" y="10477"/>
                  </a:lnTo>
                  <a:lnTo>
                    <a:pt x="8324" y="10427"/>
                  </a:lnTo>
                  <a:cubicBezTo>
                    <a:pt x="8293" y="10409"/>
                    <a:pt x="8275" y="10398"/>
                    <a:pt x="8260" y="10398"/>
                  </a:cubicBezTo>
                  <a:cubicBezTo>
                    <a:pt x="8240" y="10398"/>
                    <a:pt x="8227" y="10420"/>
                    <a:pt x="8195" y="10471"/>
                  </a:cubicBezTo>
                  <a:cubicBezTo>
                    <a:pt x="8171" y="10506"/>
                    <a:pt x="8162" y="10518"/>
                    <a:pt x="8156" y="10518"/>
                  </a:cubicBezTo>
                  <a:cubicBezTo>
                    <a:pt x="8153" y="10518"/>
                    <a:pt x="8150" y="10514"/>
                    <a:pt x="8145" y="10509"/>
                  </a:cubicBezTo>
                  <a:cubicBezTo>
                    <a:pt x="8142" y="10505"/>
                    <a:pt x="8139" y="10503"/>
                    <a:pt x="8134" y="10503"/>
                  </a:cubicBezTo>
                  <a:cubicBezTo>
                    <a:pt x="8119" y="10503"/>
                    <a:pt x="8091" y="10524"/>
                    <a:pt x="8032" y="10565"/>
                  </a:cubicBezTo>
                  <a:cubicBezTo>
                    <a:pt x="7954" y="10621"/>
                    <a:pt x="7929" y="10640"/>
                    <a:pt x="7942" y="10656"/>
                  </a:cubicBezTo>
                  <a:lnTo>
                    <a:pt x="7888" y="10694"/>
                  </a:lnTo>
                  <a:cubicBezTo>
                    <a:pt x="7881" y="10691"/>
                    <a:pt x="7874" y="10689"/>
                    <a:pt x="7867" y="10689"/>
                  </a:cubicBezTo>
                  <a:cubicBezTo>
                    <a:pt x="7830" y="10689"/>
                    <a:pt x="7805" y="10728"/>
                    <a:pt x="7848" y="10744"/>
                  </a:cubicBezTo>
                  <a:lnTo>
                    <a:pt x="7791" y="10775"/>
                  </a:lnTo>
                  <a:lnTo>
                    <a:pt x="7782" y="10756"/>
                  </a:lnTo>
                  <a:cubicBezTo>
                    <a:pt x="7780" y="10754"/>
                    <a:pt x="7777" y="10753"/>
                    <a:pt x="7773" y="10753"/>
                  </a:cubicBezTo>
                  <a:cubicBezTo>
                    <a:pt x="7749" y="10753"/>
                    <a:pt x="7682" y="10791"/>
                    <a:pt x="7497" y="10897"/>
                  </a:cubicBezTo>
                  <a:cubicBezTo>
                    <a:pt x="7246" y="11023"/>
                    <a:pt x="7211" y="11029"/>
                    <a:pt x="7230" y="11070"/>
                  </a:cubicBezTo>
                  <a:cubicBezTo>
                    <a:pt x="7223" y="11100"/>
                    <a:pt x="7209" y="11117"/>
                    <a:pt x="7196" y="11117"/>
                  </a:cubicBezTo>
                  <a:cubicBezTo>
                    <a:pt x="7188" y="11117"/>
                    <a:pt x="7180" y="11110"/>
                    <a:pt x="7174" y="11095"/>
                  </a:cubicBezTo>
                  <a:cubicBezTo>
                    <a:pt x="7168" y="11084"/>
                    <a:pt x="7153" y="11077"/>
                    <a:pt x="7144" y="11077"/>
                  </a:cubicBezTo>
                  <a:cubicBezTo>
                    <a:pt x="7137" y="11077"/>
                    <a:pt x="7132" y="11081"/>
                    <a:pt x="7136" y="11088"/>
                  </a:cubicBezTo>
                  <a:cubicBezTo>
                    <a:pt x="7105" y="11101"/>
                    <a:pt x="7074" y="11107"/>
                    <a:pt x="7042" y="11107"/>
                  </a:cubicBezTo>
                  <a:cubicBezTo>
                    <a:pt x="6942" y="11107"/>
                    <a:pt x="6917" y="11129"/>
                    <a:pt x="6923" y="11151"/>
                  </a:cubicBezTo>
                  <a:cubicBezTo>
                    <a:pt x="6946" y="11166"/>
                    <a:pt x="6949" y="11171"/>
                    <a:pt x="6942" y="11171"/>
                  </a:cubicBezTo>
                  <a:cubicBezTo>
                    <a:pt x="6934" y="11171"/>
                    <a:pt x="6914" y="11165"/>
                    <a:pt x="6895" y="11160"/>
                  </a:cubicBezTo>
                  <a:cubicBezTo>
                    <a:pt x="6873" y="11155"/>
                    <a:pt x="6853" y="11150"/>
                    <a:pt x="6840" y="11150"/>
                  </a:cubicBezTo>
                  <a:cubicBezTo>
                    <a:pt x="6831" y="11150"/>
                    <a:pt x="6826" y="11153"/>
                    <a:pt x="6829" y="11160"/>
                  </a:cubicBezTo>
                  <a:cubicBezTo>
                    <a:pt x="6809" y="11186"/>
                    <a:pt x="6694" y="11241"/>
                    <a:pt x="6643" y="11241"/>
                  </a:cubicBezTo>
                  <a:cubicBezTo>
                    <a:pt x="6630" y="11241"/>
                    <a:pt x="6622" y="11238"/>
                    <a:pt x="6619" y="11229"/>
                  </a:cubicBezTo>
                  <a:lnTo>
                    <a:pt x="6560" y="11251"/>
                  </a:lnTo>
                  <a:cubicBezTo>
                    <a:pt x="6566" y="11270"/>
                    <a:pt x="6506" y="11292"/>
                    <a:pt x="6447" y="11302"/>
                  </a:cubicBezTo>
                  <a:cubicBezTo>
                    <a:pt x="6411" y="11310"/>
                    <a:pt x="6386" y="11316"/>
                    <a:pt x="6370" y="11316"/>
                  </a:cubicBezTo>
                  <a:cubicBezTo>
                    <a:pt x="6358" y="11316"/>
                    <a:pt x="6351" y="11313"/>
                    <a:pt x="6350" y="11305"/>
                  </a:cubicBezTo>
                  <a:cubicBezTo>
                    <a:pt x="6360" y="11293"/>
                    <a:pt x="6361" y="11287"/>
                    <a:pt x="6353" y="11287"/>
                  </a:cubicBezTo>
                  <a:cubicBezTo>
                    <a:pt x="6343" y="11287"/>
                    <a:pt x="6319" y="11297"/>
                    <a:pt x="6287" y="11317"/>
                  </a:cubicBezTo>
                  <a:cubicBezTo>
                    <a:pt x="6259" y="11323"/>
                    <a:pt x="6237" y="11370"/>
                    <a:pt x="6205" y="11377"/>
                  </a:cubicBezTo>
                  <a:cubicBezTo>
                    <a:pt x="6209" y="11399"/>
                    <a:pt x="6184" y="11427"/>
                    <a:pt x="6152" y="11433"/>
                  </a:cubicBezTo>
                  <a:lnTo>
                    <a:pt x="6146" y="11411"/>
                  </a:lnTo>
                  <a:cubicBezTo>
                    <a:pt x="6143" y="11392"/>
                    <a:pt x="6140" y="11370"/>
                    <a:pt x="6140" y="11370"/>
                  </a:cubicBezTo>
                  <a:cubicBezTo>
                    <a:pt x="6108" y="11380"/>
                    <a:pt x="6077" y="11386"/>
                    <a:pt x="6083" y="11405"/>
                  </a:cubicBezTo>
                  <a:cubicBezTo>
                    <a:pt x="6071" y="11400"/>
                    <a:pt x="6059" y="11399"/>
                    <a:pt x="6046" y="11399"/>
                  </a:cubicBezTo>
                  <a:cubicBezTo>
                    <a:pt x="6022" y="11399"/>
                    <a:pt x="5995" y="11404"/>
                    <a:pt x="5955" y="11408"/>
                  </a:cubicBezTo>
                  <a:cubicBezTo>
                    <a:pt x="5892" y="11414"/>
                    <a:pt x="5829" y="11421"/>
                    <a:pt x="5801" y="11446"/>
                  </a:cubicBezTo>
                  <a:cubicBezTo>
                    <a:pt x="5789" y="11433"/>
                    <a:pt x="5760" y="11427"/>
                    <a:pt x="5725" y="11427"/>
                  </a:cubicBezTo>
                  <a:cubicBezTo>
                    <a:pt x="5657" y="11427"/>
                    <a:pt x="5569" y="11448"/>
                    <a:pt x="5551" y="11477"/>
                  </a:cubicBezTo>
                  <a:cubicBezTo>
                    <a:pt x="5552" y="11488"/>
                    <a:pt x="5543" y="11495"/>
                    <a:pt x="5527" y="11495"/>
                  </a:cubicBezTo>
                  <a:cubicBezTo>
                    <a:pt x="5516" y="11495"/>
                    <a:pt x="5502" y="11491"/>
                    <a:pt x="5488" y="11483"/>
                  </a:cubicBezTo>
                  <a:cubicBezTo>
                    <a:pt x="5473" y="11474"/>
                    <a:pt x="5465" y="11470"/>
                    <a:pt x="5457" y="11470"/>
                  </a:cubicBezTo>
                  <a:cubicBezTo>
                    <a:pt x="5449" y="11470"/>
                    <a:pt x="5441" y="11475"/>
                    <a:pt x="5425" y="11486"/>
                  </a:cubicBezTo>
                  <a:cubicBezTo>
                    <a:pt x="5417" y="11492"/>
                    <a:pt x="5408" y="11494"/>
                    <a:pt x="5399" y="11494"/>
                  </a:cubicBezTo>
                  <a:cubicBezTo>
                    <a:pt x="5377" y="11494"/>
                    <a:pt x="5353" y="11481"/>
                    <a:pt x="5331" y="11468"/>
                  </a:cubicBezTo>
                  <a:cubicBezTo>
                    <a:pt x="5313" y="11444"/>
                    <a:pt x="5295" y="11434"/>
                    <a:pt x="5277" y="11434"/>
                  </a:cubicBezTo>
                  <a:cubicBezTo>
                    <a:pt x="5264" y="11434"/>
                    <a:pt x="5250" y="11440"/>
                    <a:pt x="5237" y="11449"/>
                  </a:cubicBezTo>
                  <a:cubicBezTo>
                    <a:pt x="5187" y="11464"/>
                    <a:pt x="5134" y="11474"/>
                    <a:pt x="5080" y="11474"/>
                  </a:cubicBezTo>
                  <a:cubicBezTo>
                    <a:pt x="5018" y="11496"/>
                    <a:pt x="4986" y="11496"/>
                    <a:pt x="5018" y="11518"/>
                  </a:cubicBezTo>
                  <a:cubicBezTo>
                    <a:pt x="5018" y="11537"/>
                    <a:pt x="4983" y="11558"/>
                    <a:pt x="4983" y="11558"/>
                  </a:cubicBezTo>
                  <a:cubicBezTo>
                    <a:pt x="4964" y="11564"/>
                    <a:pt x="4951" y="11566"/>
                    <a:pt x="4942" y="11566"/>
                  </a:cubicBezTo>
                  <a:cubicBezTo>
                    <a:pt x="4925" y="11566"/>
                    <a:pt x="4929" y="11558"/>
                    <a:pt x="4946" y="11558"/>
                  </a:cubicBezTo>
                  <a:cubicBezTo>
                    <a:pt x="4948" y="11558"/>
                    <a:pt x="4950" y="11558"/>
                    <a:pt x="4952" y="11558"/>
                  </a:cubicBezTo>
                  <a:cubicBezTo>
                    <a:pt x="5018" y="11540"/>
                    <a:pt x="4986" y="11540"/>
                    <a:pt x="4955" y="11515"/>
                  </a:cubicBezTo>
                  <a:cubicBezTo>
                    <a:pt x="4914" y="11496"/>
                    <a:pt x="4874" y="11486"/>
                    <a:pt x="4830" y="11486"/>
                  </a:cubicBezTo>
                  <a:lnTo>
                    <a:pt x="4704" y="11477"/>
                  </a:lnTo>
                  <a:cubicBezTo>
                    <a:pt x="4652" y="11461"/>
                    <a:pt x="4619" y="11453"/>
                    <a:pt x="4601" y="11453"/>
                  </a:cubicBezTo>
                  <a:cubicBezTo>
                    <a:pt x="4587" y="11453"/>
                    <a:pt x="4580" y="11458"/>
                    <a:pt x="4579" y="11468"/>
                  </a:cubicBezTo>
                  <a:cubicBezTo>
                    <a:pt x="4575" y="11491"/>
                    <a:pt x="4574" y="11501"/>
                    <a:pt x="4574" y="11501"/>
                  </a:cubicBezTo>
                  <a:cubicBezTo>
                    <a:pt x="4574" y="11501"/>
                    <a:pt x="4575" y="11496"/>
                    <a:pt x="4576" y="11486"/>
                  </a:cubicBezTo>
                  <a:cubicBezTo>
                    <a:pt x="4554" y="11462"/>
                    <a:pt x="4339" y="11416"/>
                    <a:pt x="4230" y="11416"/>
                  </a:cubicBezTo>
                  <a:cubicBezTo>
                    <a:pt x="4201" y="11416"/>
                    <a:pt x="4180" y="11419"/>
                    <a:pt x="4172" y="11427"/>
                  </a:cubicBezTo>
                  <a:cubicBezTo>
                    <a:pt x="4170" y="11432"/>
                    <a:pt x="4169" y="11435"/>
                    <a:pt x="4169" y="11435"/>
                  </a:cubicBezTo>
                  <a:cubicBezTo>
                    <a:pt x="4169" y="11435"/>
                    <a:pt x="4173" y="11421"/>
                    <a:pt x="4175" y="11405"/>
                  </a:cubicBezTo>
                  <a:cubicBezTo>
                    <a:pt x="4178" y="11383"/>
                    <a:pt x="4147" y="11380"/>
                    <a:pt x="4087" y="11367"/>
                  </a:cubicBezTo>
                  <a:cubicBezTo>
                    <a:pt x="4002" y="11364"/>
                    <a:pt x="3918" y="11349"/>
                    <a:pt x="3839" y="11327"/>
                  </a:cubicBezTo>
                  <a:cubicBezTo>
                    <a:pt x="3746" y="11300"/>
                    <a:pt x="3671" y="11279"/>
                    <a:pt x="3638" y="11279"/>
                  </a:cubicBezTo>
                  <a:cubicBezTo>
                    <a:pt x="3628" y="11279"/>
                    <a:pt x="3622" y="11281"/>
                    <a:pt x="3620" y="11286"/>
                  </a:cubicBezTo>
                  <a:cubicBezTo>
                    <a:pt x="3589" y="11280"/>
                    <a:pt x="3589" y="11280"/>
                    <a:pt x="3595" y="11258"/>
                  </a:cubicBezTo>
                  <a:cubicBezTo>
                    <a:pt x="3633" y="11248"/>
                    <a:pt x="3601" y="11239"/>
                    <a:pt x="3573" y="11229"/>
                  </a:cubicBezTo>
                  <a:cubicBezTo>
                    <a:pt x="3568" y="11228"/>
                    <a:pt x="3563" y="11227"/>
                    <a:pt x="3560" y="11227"/>
                  </a:cubicBezTo>
                  <a:cubicBezTo>
                    <a:pt x="3540" y="11227"/>
                    <a:pt x="3534" y="11245"/>
                    <a:pt x="3529" y="11261"/>
                  </a:cubicBezTo>
                  <a:cubicBezTo>
                    <a:pt x="3527" y="11267"/>
                    <a:pt x="3523" y="11269"/>
                    <a:pt x="3517" y="11269"/>
                  </a:cubicBezTo>
                  <a:cubicBezTo>
                    <a:pt x="3502" y="11269"/>
                    <a:pt x="3476" y="11255"/>
                    <a:pt x="3441" y="11226"/>
                  </a:cubicBezTo>
                  <a:cubicBezTo>
                    <a:pt x="3373" y="11176"/>
                    <a:pt x="3291" y="11145"/>
                    <a:pt x="3206" y="11132"/>
                  </a:cubicBezTo>
                  <a:cubicBezTo>
                    <a:pt x="3178" y="11120"/>
                    <a:pt x="3147" y="11107"/>
                    <a:pt x="3156" y="11088"/>
                  </a:cubicBezTo>
                  <a:cubicBezTo>
                    <a:pt x="3127" y="11047"/>
                    <a:pt x="3075" y="11022"/>
                    <a:pt x="3024" y="11022"/>
                  </a:cubicBezTo>
                  <a:cubicBezTo>
                    <a:pt x="3021" y="11022"/>
                    <a:pt x="3018" y="11022"/>
                    <a:pt x="3015" y="11023"/>
                  </a:cubicBezTo>
                  <a:cubicBezTo>
                    <a:pt x="2987" y="11010"/>
                    <a:pt x="2987" y="11010"/>
                    <a:pt x="2996" y="10991"/>
                  </a:cubicBezTo>
                  <a:cubicBezTo>
                    <a:pt x="2983" y="10967"/>
                    <a:pt x="2984" y="10951"/>
                    <a:pt x="2969" y="10951"/>
                  </a:cubicBezTo>
                  <a:cubicBezTo>
                    <a:pt x="2963" y="10951"/>
                    <a:pt x="2954" y="10953"/>
                    <a:pt x="2940" y="10960"/>
                  </a:cubicBezTo>
                  <a:cubicBezTo>
                    <a:pt x="2868" y="10947"/>
                    <a:pt x="2799" y="10913"/>
                    <a:pt x="2746" y="10860"/>
                  </a:cubicBezTo>
                  <a:cubicBezTo>
                    <a:pt x="2727" y="10851"/>
                    <a:pt x="2708" y="10842"/>
                    <a:pt x="2695" y="10842"/>
                  </a:cubicBezTo>
                  <a:cubicBezTo>
                    <a:pt x="2688" y="10842"/>
                    <a:pt x="2683" y="10844"/>
                    <a:pt x="2680" y="10850"/>
                  </a:cubicBezTo>
                  <a:cubicBezTo>
                    <a:pt x="2677" y="10857"/>
                    <a:pt x="2673" y="10863"/>
                    <a:pt x="2670" y="10867"/>
                  </a:cubicBezTo>
                  <a:lnTo>
                    <a:pt x="2670" y="10867"/>
                  </a:lnTo>
                  <a:cubicBezTo>
                    <a:pt x="2667" y="10835"/>
                    <a:pt x="2665" y="10823"/>
                    <a:pt x="2653" y="10823"/>
                  </a:cubicBezTo>
                  <a:cubicBezTo>
                    <a:pt x="2646" y="10823"/>
                    <a:pt x="2635" y="10828"/>
                    <a:pt x="2617" y="10835"/>
                  </a:cubicBezTo>
                  <a:cubicBezTo>
                    <a:pt x="2614" y="10839"/>
                    <a:pt x="2609" y="10841"/>
                    <a:pt x="2604" y="10841"/>
                  </a:cubicBezTo>
                  <a:cubicBezTo>
                    <a:pt x="2593" y="10841"/>
                    <a:pt x="2582" y="10829"/>
                    <a:pt x="2589" y="10816"/>
                  </a:cubicBezTo>
                  <a:cubicBezTo>
                    <a:pt x="2580" y="10797"/>
                    <a:pt x="2567" y="10778"/>
                    <a:pt x="2548" y="10766"/>
                  </a:cubicBezTo>
                  <a:cubicBezTo>
                    <a:pt x="2445" y="10712"/>
                    <a:pt x="2345" y="10653"/>
                    <a:pt x="2247" y="10590"/>
                  </a:cubicBezTo>
                  <a:cubicBezTo>
                    <a:pt x="2070" y="10450"/>
                    <a:pt x="1994" y="10387"/>
                    <a:pt x="1969" y="10387"/>
                  </a:cubicBezTo>
                  <a:cubicBezTo>
                    <a:pt x="1966" y="10387"/>
                    <a:pt x="1964" y="10388"/>
                    <a:pt x="1962" y="10390"/>
                  </a:cubicBezTo>
                  <a:cubicBezTo>
                    <a:pt x="1925" y="10386"/>
                    <a:pt x="1925" y="10386"/>
                    <a:pt x="1915" y="10349"/>
                  </a:cubicBezTo>
                  <a:cubicBezTo>
                    <a:pt x="1903" y="10318"/>
                    <a:pt x="1884" y="10292"/>
                    <a:pt x="1859" y="10270"/>
                  </a:cubicBezTo>
                  <a:cubicBezTo>
                    <a:pt x="1837" y="10249"/>
                    <a:pt x="1815" y="10227"/>
                    <a:pt x="1828" y="10211"/>
                  </a:cubicBezTo>
                  <a:cubicBezTo>
                    <a:pt x="1806" y="10211"/>
                    <a:pt x="1784" y="10202"/>
                    <a:pt x="1768" y="10183"/>
                  </a:cubicBezTo>
                  <a:cubicBezTo>
                    <a:pt x="1784" y="10167"/>
                    <a:pt x="1762" y="10145"/>
                    <a:pt x="1724" y="10139"/>
                  </a:cubicBezTo>
                  <a:cubicBezTo>
                    <a:pt x="1707" y="10141"/>
                    <a:pt x="1695" y="10142"/>
                    <a:pt x="1689" y="10142"/>
                  </a:cubicBezTo>
                  <a:cubicBezTo>
                    <a:pt x="1674" y="10142"/>
                    <a:pt x="1681" y="10136"/>
                    <a:pt x="1702" y="10117"/>
                  </a:cubicBezTo>
                  <a:cubicBezTo>
                    <a:pt x="1713" y="10104"/>
                    <a:pt x="1680" y="10049"/>
                    <a:pt x="1672" y="10049"/>
                  </a:cubicBezTo>
                  <a:cubicBezTo>
                    <a:pt x="1670" y="10049"/>
                    <a:pt x="1670" y="10051"/>
                    <a:pt x="1671" y="10057"/>
                  </a:cubicBezTo>
                  <a:cubicBezTo>
                    <a:pt x="1669" y="10060"/>
                    <a:pt x="1666" y="10061"/>
                    <a:pt x="1662" y="10061"/>
                  </a:cubicBezTo>
                  <a:cubicBezTo>
                    <a:pt x="1642" y="10061"/>
                    <a:pt x="1606" y="10028"/>
                    <a:pt x="1574" y="10020"/>
                  </a:cubicBezTo>
                  <a:cubicBezTo>
                    <a:pt x="1549" y="9998"/>
                    <a:pt x="1530" y="9973"/>
                    <a:pt x="1546" y="9960"/>
                  </a:cubicBezTo>
                  <a:cubicBezTo>
                    <a:pt x="1542" y="9923"/>
                    <a:pt x="1423" y="9816"/>
                    <a:pt x="1389" y="9804"/>
                  </a:cubicBezTo>
                  <a:cubicBezTo>
                    <a:pt x="1385" y="9807"/>
                    <a:pt x="1380" y="9809"/>
                    <a:pt x="1376" y="9809"/>
                  </a:cubicBezTo>
                  <a:cubicBezTo>
                    <a:pt x="1363" y="9809"/>
                    <a:pt x="1355" y="9791"/>
                    <a:pt x="1367" y="9782"/>
                  </a:cubicBezTo>
                  <a:cubicBezTo>
                    <a:pt x="1383" y="9766"/>
                    <a:pt x="1364" y="9744"/>
                    <a:pt x="1342" y="9719"/>
                  </a:cubicBezTo>
                  <a:cubicBezTo>
                    <a:pt x="1307" y="9710"/>
                    <a:pt x="1323" y="9694"/>
                    <a:pt x="1339" y="9681"/>
                  </a:cubicBezTo>
                  <a:lnTo>
                    <a:pt x="1339" y="9681"/>
                  </a:lnTo>
                  <a:cubicBezTo>
                    <a:pt x="1345" y="9684"/>
                    <a:pt x="1350" y="9685"/>
                    <a:pt x="1353" y="9685"/>
                  </a:cubicBezTo>
                  <a:cubicBezTo>
                    <a:pt x="1368" y="9685"/>
                    <a:pt x="1347" y="9661"/>
                    <a:pt x="1314" y="9622"/>
                  </a:cubicBezTo>
                  <a:cubicBezTo>
                    <a:pt x="1279" y="9609"/>
                    <a:pt x="1207" y="9506"/>
                    <a:pt x="1154" y="9431"/>
                  </a:cubicBezTo>
                  <a:cubicBezTo>
                    <a:pt x="1066" y="9299"/>
                    <a:pt x="1028" y="9286"/>
                    <a:pt x="959" y="9255"/>
                  </a:cubicBezTo>
                  <a:lnTo>
                    <a:pt x="909" y="9249"/>
                  </a:lnTo>
                  <a:lnTo>
                    <a:pt x="944" y="9227"/>
                  </a:lnTo>
                  <a:cubicBezTo>
                    <a:pt x="963" y="9211"/>
                    <a:pt x="975" y="9189"/>
                    <a:pt x="985" y="9167"/>
                  </a:cubicBezTo>
                  <a:cubicBezTo>
                    <a:pt x="977" y="9154"/>
                    <a:pt x="969" y="9150"/>
                    <a:pt x="961" y="9150"/>
                  </a:cubicBezTo>
                  <a:cubicBezTo>
                    <a:pt x="952" y="9150"/>
                    <a:pt x="941" y="9156"/>
                    <a:pt x="931" y="9161"/>
                  </a:cubicBezTo>
                  <a:cubicBezTo>
                    <a:pt x="929" y="9162"/>
                    <a:pt x="927" y="9163"/>
                    <a:pt x="924" y="9163"/>
                  </a:cubicBezTo>
                  <a:cubicBezTo>
                    <a:pt x="909" y="9163"/>
                    <a:pt x="895" y="9134"/>
                    <a:pt x="884" y="9080"/>
                  </a:cubicBezTo>
                  <a:cubicBezTo>
                    <a:pt x="872" y="9014"/>
                    <a:pt x="859" y="8986"/>
                    <a:pt x="825" y="8967"/>
                  </a:cubicBezTo>
                  <a:cubicBezTo>
                    <a:pt x="806" y="8942"/>
                    <a:pt x="797" y="8907"/>
                    <a:pt x="797" y="8876"/>
                  </a:cubicBezTo>
                  <a:cubicBezTo>
                    <a:pt x="787" y="8858"/>
                    <a:pt x="783" y="8852"/>
                    <a:pt x="777" y="8852"/>
                  </a:cubicBezTo>
                  <a:cubicBezTo>
                    <a:pt x="773" y="8852"/>
                    <a:pt x="769" y="8854"/>
                    <a:pt x="762" y="8857"/>
                  </a:cubicBezTo>
                  <a:cubicBezTo>
                    <a:pt x="760" y="8858"/>
                    <a:pt x="757" y="8859"/>
                    <a:pt x="755" y="8859"/>
                  </a:cubicBezTo>
                  <a:cubicBezTo>
                    <a:pt x="740" y="8859"/>
                    <a:pt x="732" y="8833"/>
                    <a:pt x="737" y="8801"/>
                  </a:cubicBezTo>
                  <a:cubicBezTo>
                    <a:pt x="761" y="8756"/>
                    <a:pt x="728" y="8675"/>
                    <a:pt x="709" y="8675"/>
                  </a:cubicBezTo>
                  <a:cubicBezTo>
                    <a:pt x="708" y="8675"/>
                    <a:pt x="707" y="8675"/>
                    <a:pt x="706" y="8675"/>
                  </a:cubicBezTo>
                  <a:cubicBezTo>
                    <a:pt x="703" y="8677"/>
                    <a:pt x="701" y="8677"/>
                    <a:pt x="699" y="8677"/>
                  </a:cubicBezTo>
                  <a:cubicBezTo>
                    <a:pt x="684" y="8677"/>
                    <a:pt x="673" y="8650"/>
                    <a:pt x="662" y="8625"/>
                  </a:cubicBezTo>
                  <a:cubicBezTo>
                    <a:pt x="652" y="8594"/>
                    <a:pt x="630" y="8566"/>
                    <a:pt x="605" y="8547"/>
                  </a:cubicBezTo>
                  <a:lnTo>
                    <a:pt x="580" y="8487"/>
                  </a:lnTo>
                  <a:cubicBezTo>
                    <a:pt x="576" y="8478"/>
                    <a:pt x="577" y="8474"/>
                    <a:pt x="580" y="8474"/>
                  </a:cubicBezTo>
                  <a:cubicBezTo>
                    <a:pt x="586" y="8474"/>
                    <a:pt x="603" y="8490"/>
                    <a:pt x="612" y="8509"/>
                  </a:cubicBezTo>
                  <a:lnTo>
                    <a:pt x="618" y="8475"/>
                  </a:lnTo>
                  <a:cubicBezTo>
                    <a:pt x="593" y="8415"/>
                    <a:pt x="583" y="8387"/>
                    <a:pt x="555" y="8362"/>
                  </a:cubicBezTo>
                  <a:cubicBezTo>
                    <a:pt x="505" y="8346"/>
                    <a:pt x="505" y="8346"/>
                    <a:pt x="543" y="8334"/>
                  </a:cubicBezTo>
                  <a:cubicBezTo>
                    <a:pt x="568" y="8318"/>
                    <a:pt x="571" y="8281"/>
                    <a:pt x="546" y="8268"/>
                  </a:cubicBezTo>
                  <a:cubicBezTo>
                    <a:pt x="496" y="8249"/>
                    <a:pt x="505" y="8212"/>
                    <a:pt x="527" y="8205"/>
                  </a:cubicBezTo>
                  <a:lnTo>
                    <a:pt x="527" y="8205"/>
                  </a:lnTo>
                  <a:cubicBezTo>
                    <a:pt x="541" y="8211"/>
                    <a:pt x="551" y="8215"/>
                    <a:pt x="556" y="8215"/>
                  </a:cubicBezTo>
                  <a:cubicBezTo>
                    <a:pt x="567" y="8215"/>
                    <a:pt x="551" y="8193"/>
                    <a:pt x="496" y="8118"/>
                  </a:cubicBezTo>
                  <a:cubicBezTo>
                    <a:pt x="477" y="8058"/>
                    <a:pt x="417" y="7942"/>
                    <a:pt x="402" y="7848"/>
                  </a:cubicBezTo>
                  <a:cubicBezTo>
                    <a:pt x="377" y="7726"/>
                    <a:pt x="361" y="7663"/>
                    <a:pt x="377" y="7629"/>
                  </a:cubicBezTo>
                  <a:cubicBezTo>
                    <a:pt x="379" y="7628"/>
                    <a:pt x="382" y="7628"/>
                    <a:pt x="384" y="7627"/>
                  </a:cubicBezTo>
                  <a:lnTo>
                    <a:pt x="384" y="7627"/>
                  </a:lnTo>
                  <a:cubicBezTo>
                    <a:pt x="384" y="7627"/>
                    <a:pt x="383" y="7627"/>
                    <a:pt x="383" y="7627"/>
                  </a:cubicBezTo>
                  <a:cubicBezTo>
                    <a:pt x="353" y="7627"/>
                    <a:pt x="346" y="7593"/>
                    <a:pt x="330" y="7510"/>
                  </a:cubicBezTo>
                  <a:cubicBezTo>
                    <a:pt x="336" y="7412"/>
                    <a:pt x="311" y="7353"/>
                    <a:pt x="286" y="7325"/>
                  </a:cubicBezTo>
                  <a:lnTo>
                    <a:pt x="286" y="7325"/>
                  </a:lnTo>
                  <a:lnTo>
                    <a:pt x="292" y="7387"/>
                  </a:lnTo>
                  <a:cubicBezTo>
                    <a:pt x="289" y="7388"/>
                    <a:pt x="285" y="7388"/>
                    <a:pt x="283" y="7388"/>
                  </a:cubicBezTo>
                  <a:cubicBezTo>
                    <a:pt x="251" y="7388"/>
                    <a:pt x="249" y="7357"/>
                    <a:pt x="261" y="7297"/>
                  </a:cubicBezTo>
                  <a:cubicBezTo>
                    <a:pt x="258" y="7265"/>
                    <a:pt x="279" y="7262"/>
                    <a:pt x="301" y="7259"/>
                  </a:cubicBezTo>
                  <a:cubicBezTo>
                    <a:pt x="320" y="7256"/>
                    <a:pt x="339" y="7224"/>
                    <a:pt x="336" y="7193"/>
                  </a:cubicBezTo>
                  <a:cubicBezTo>
                    <a:pt x="334" y="7171"/>
                    <a:pt x="332" y="7150"/>
                    <a:pt x="324" y="7150"/>
                  </a:cubicBezTo>
                  <a:cubicBezTo>
                    <a:pt x="321" y="7150"/>
                    <a:pt x="317" y="7154"/>
                    <a:pt x="311" y="7165"/>
                  </a:cubicBezTo>
                  <a:cubicBezTo>
                    <a:pt x="289" y="7165"/>
                    <a:pt x="289" y="7165"/>
                    <a:pt x="286" y="7134"/>
                  </a:cubicBezTo>
                  <a:cubicBezTo>
                    <a:pt x="286" y="7099"/>
                    <a:pt x="276" y="7068"/>
                    <a:pt x="254" y="7043"/>
                  </a:cubicBezTo>
                  <a:cubicBezTo>
                    <a:pt x="236" y="7043"/>
                    <a:pt x="229" y="7011"/>
                    <a:pt x="232" y="6980"/>
                  </a:cubicBezTo>
                  <a:cubicBezTo>
                    <a:pt x="245" y="6949"/>
                    <a:pt x="251" y="6917"/>
                    <a:pt x="251" y="6883"/>
                  </a:cubicBezTo>
                  <a:lnTo>
                    <a:pt x="273" y="6883"/>
                  </a:lnTo>
                  <a:cubicBezTo>
                    <a:pt x="292" y="6883"/>
                    <a:pt x="314" y="6852"/>
                    <a:pt x="314" y="6852"/>
                  </a:cubicBezTo>
                  <a:cubicBezTo>
                    <a:pt x="314" y="6820"/>
                    <a:pt x="292" y="6820"/>
                    <a:pt x="292" y="6820"/>
                  </a:cubicBezTo>
                  <a:cubicBezTo>
                    <a:pt x="283" y="6820"/>
                    <a:pt x="273" y="6629"/>
                    <a:pt x="276" y="6432"/>
                  </a:cubicBezTo>
                  <a:cubicBezTo>
                    <a:pt x="286" y="6231"/>
                    <a:pt x="292" y="6021"/>
                    <a:pt x="295" y="5974"/>
                  </a:cubicBezTo>
                  <a:cubicBezTo>
                    <a:pt x="317" y="5920"/>
                    <a:pt x="322" y="5842"/>
                    <a:pt x="309" y="5842"/>
                  </a:cubicBezTo>
                  <a:cubicBezTo>
                    <a:pt x="307" y="5842"/>
                    <a:pt x="304" y="5844"/>
                    <a:pt x="301" y="5849"/>
                  </a:cubicBezTo>
                  <a:cubicBezTo>
                    <a:pt x="279" y="5849"/>
                    <a:pt x="289" y="5692"/>
                    <a:pt x="295" y="5504"/>
                  </a:cubicBezTo>
                  <a:cubicBezTo>
                    <a:pt x="308" y="5285"/>
                    <a:pt x="314" y="5131"/>
                    <a:pt x="292" y="5128"/>
                  </a:cubicBezTo>
                  <a:lnTo>
                    <a:pt x="298" y="5034"/>
                  </a:lnTo>
                  <a:cubicBezTo>
                    <a:pt x="301" y="4971"/>
                    <a:pt x="283" y="4909"/>
                    <a:pt x="283" y="4877"/>
                  </a:cubicBezTo>
                  <a:cubicBezTo>
                    <a:pt x="269" y="4855"/>
                    <a:pt x="267" y="4833"/>
                    <a:pt x="273" y="4833"/>
                  </a:cubicBezTo>
                  <a:cubicBezTo>
                    <a:pt x="276" y="4833"/>
                    <a:pt x="280" y="4837"/>
                    <a:pt x="286" y="4846"/>
                  </a:cubicBezTo>
                  <a:cubicBezTo>
                    <a:pt x="290" y="4847"/>
                    <a:pt x="295" y="4847"/>
                    <a:pt x="299" y="4847"/>
                  </a:cubicBezTo>
                  <a:cubicBezTo>
                    <a:pt x="314" y="4847"/>
                    <a:pt x="326" y="4841"/>
                    <a:pt x="326" y="4818"/>
                  </a:cubicBezTo>
                  <a:cubicBezTo>
                    <a:pt x="330" y="4755"/>
                    <a:pt x="311" y="4755"/>
                    <a:pt x="289" y="4752"/>
                  </a:cubicBezTo>
                  <a:cubicBezTo>
                    <a:pt x="267" y="4752"/>
                    <a:pt x="270" y="4721"/>
                    <a:pt x="270" y="4721"/>
                  </a:cubicBezTo>
                  <a:cubicBezTo>
                    <a:pt x="270" y="4689"/>
                    <a:pt x="270" y="4689"/>
                    <a:pt x="292" y="4689"/>
                  </a:cubicBezTo>
                  <a:lnTo>
                    <a:pt x="333" y="4692"/>
                  </a:lnTo>
                  <a:lnTo>
                    <a:pt x="336" y="4661"/>
                  </a:lnTo>
                  <a:cubicBezTo>
                    <a:pt x="314" y="4661"/>
                    <a:pt x="317" y="4630"/>
                    <a:pt x="317" y="4630"/>
                  </a:cubicBezTo>
                  <a:cubicBezTo>
                    <a:pt x="317" y="4598"/>
                    <a:pt x="317" y="4598"/>
                    <a:pt x="358" y="4598"/>
                  </a:cubicBezTo>
                  <a:cubicBezTo>
                    <a:pt x="360" y="4598"/>
                    <a:pt x="362" y="4599"/>
                    <a:pt x="364" y="4599"/>
                  </a:cubicBezTo>
                  <a:cubicBezTo>
                    <a:pt x="402" y="4599"/>
                    <a:pt x="400" y="4569"/>
                    <a:pt x="361" y="4539"/>
                  </a:cubicBezTo>
                  <a:lnTo>
                    <a:pt x="345" y="4473"/>
                  </a:lnTo>
                  <a:cubicBezTo>
                    <a:pt x="386" y="4445"/>
                    <a:pt x="348" y="4379"/>
                    <a:pt x="330" y="4348"/>
                  </a:cubicBezTo>
                  <a:cubicBezTo>
                    <a:pt x="370" y="4319"/>
                    <a:pt x="373" y="4288"/>
                    <a:pt x="333" y="4254"/>
                  </a:cubicBezTo>
                  <a:cubicBezTo>
                    <a:pt x="311" y="4254"/>
                    <a:pt x="314" y="4222"/>
                    <a:pt x="336" y="4191"/>
                  </a:cubicBezTo>
                  <a:cubicBezTo>
                    <a:pt x="358" y="4163"/>
                    <a:pt x="361" y="4131"/>
                    <a:pt x="364" y="4069"/>
                  </a:cubicBezTo>
                  <a:cubicBezTo>
                    <a:pt x="342" y="4034"/>
                    <a:pt x="355" y="3818"/>
                    <a:pt x="364" y="3567"/>
                  </a:cubicBezTo>
                  <a:cubicBezTo>
                    <a:pt x="377" y="3285"/>
                    <a:pt x="386" y="3100"/>
                    <a:pt x="367" y="3097"/>
                  </a:cubicBezTo>
                  <a:cubicBezTo>
                    <a:pt x="364" y="3075"/>
                    <a:pt x="373" y="3053"/>
                    <a:pt x="389" y="3038"/>
                  </a:cubicBezTo>
                  <a:cubicBezTo>
                    <a:pt x="411" y="3038"/>
                    <a:pt x="411" y="3006"/>
                    <a:pt x="370" y="2972"/>
                  </a:cubicBezTo>
                  <a:cubicBezTo>
                    <a:pt x="352" y="2941"/>
                    <a:pt x="333" y="2941"/>
                    <a:pt x="373" y="2941"/>
                  </a:cubicBezTo>
                  <a:cubicBezTo>
                    <a:pt x="374" y="2941"/>
                    <a:pt x="374" y="2941"/>
                    <a:pt x="375" y="2941"/>
                  </a:cubicBezTo>
                  <a:cubicBezTo>
                    <a:pt x="395" y="2941"/>
                    <a:pt x="396" y="2878"/>
                    <a:pt x="402" y="2756"/>
                  </a:cubicBezTo>
                  <a:cubicBezTo>
                    <a:pt x="408" y="2662"/>
                    <a:pt x="414" y="2536"/>
                    <a:pt x="392" y="2536"/>
                  </a:cubicBezTo>
                  <a:cubicBezTo>
                    <a:pt x="381" y="2500"/>
                    <a:pt x="377" y="2484"/>
                    <a:pt x="379" y="2484"/>
                  </a:cubicBezTo>
                  <a:lnTo>
                    <a:pt x="379" y="2484"/>
                  </a:lnTo>
                  <a:cubicBezTo>
                    <a:pt x="380" y="2484"/>
                    <a:pt x="384" y="2492"/>
                    <a:pt x="392" y="2505"/>
                  </a:cubicBezTo>
                  <a:cubicBezTo>
                    <a:pt x="396" y="2508"/>
                    <a:pt x="400" y="2509"/>
                    <a:pt x="403" y="2509"/>
                  </a:cubicBezTo>
                  <a:cubicBezTo>
                    <a:pt x="438" y="2509"/>
                    <a:pt x="458" y="2374"/>
                    <a:pt x="424" y="2286"/>
                  </a:cubicBezTo>
                  <a:cubicBezTo>
                    <a:pt x="427" y="2254"/>
                    <a:pt x="427" y="2226"/>
                    <a:pt x="449" y="2226"/>
                  </a:cubicBezTo>
                  <a:cubicBezTo>
                    <a:pt x="452" y="2173"/>
                    <a:pt x="446" y="2119"/>
                    <a:pt x="433" y="2069"/>
                  </a:cubicBezTo>
                  <a:cubicBezTo>
                    <a:pt x="436" y="2038"/>
                    <a:pt x="442" y="1913"/>
                    <a:pt x="446" y="1850"/>
                  </a:cubicBezTo>
                  <a:cubicBezTo>
                    <a:pt x="446" y="1806"/>
                    <a:pt x="439" y="1765"/>
                    <a:pt x="430" y="1725"/>
                  </a:cubicBezTo>
                  <a:cubicBezTo>
                    <a:pt x="430" y="1713"/>
                    <a:pt x="430" y="1702"/>
                    <a:pt x="431" y="1693"/>
                  </a:cubicBezTo>
                  <a:lnTo>
                    <a:pt x="431" y="1693"/>
                  </a:lnTo>
                  <a:cubicBezTo>
                    <a:pt x="452" y="1689"/>
                    <a:pt x="458" y="1534"/>
                    <a:pt x="471" y="1320"/>
                  </a:cubicBezTo>
                  <a:cubicBezTo>
                    <a:pt x="480" y="1101"/>
                    <a:pt x="489" y="913"/>
                    <a:pt x="511" y="882"/>
                  </a:cubicBezTo>
                  <a:cubicBezTo>
                    <a:pt x="511" y="860"/>
                    <a:pt x="505" y="838"/>
                    <a:pt x="493" y="819"/>
                  </a:cubicBezTo>
                  <a:cubicBezTo>
                    <a:pt x="458" y="800"/>
                    <a:pt x="449" y="753"/>
                    <a:pt x="477" y="725"/>
                  </a:cubicBezTo>
                  <a:cubicBezTo>
                    <a:pt x="518" y="697"/>
                    <a:pt x="524" y="571"/>
                    <a:pt x="483" y="537"/>
                  </a:cubicBezTo>
                  <a:lnTo>
                    <a:pt x="505" y="537"/>
                  </a:lnTo>
                  <a:cubicBezTo>
                    <a:pt x="549" y="509"/>
                    <a:pt x="533" y="415"/>
                    <a:pt x="493" y="380"/>
                  </a:cubicBezTo>
                  <a:cubicBezTo>
                    <a:pt x="514" y="352"/>
                    <a:pt x="536" y="321"/>
                    <a:pt x="518" y="289"/>
                  </a:cubicBezTo>
                  <a:cubicBezTo>
                    <a:pt x="518" y="258"/>
                    <a:pt x="518" y="258"/>
                    <a:pt x="561" y="258"/>
                  </a:cubicBezTo>
                  <a:cubicBezTo>
                    <a:pt x="566" y="259"/>
                    <a:pt x="571" y="259"/>
                    <a:pt x="575" y="259"/>
                  </a:cubicBezTo>
                  <a:cubicBezTo>
                    <a:pt x="590" y="259"/>
                    <a:pt x="602" y="254"/>
                    <a:pt x="602" y="230"/>
                  </a:cubicBezTo>
                  <a:cubicBezTo>
                    <a:pt x="605" y="198"/>
                    <a:pt x="583" y="198"/>
                    <a:pt x="565" y="198"/>
                  </a:cubicBezTo>
                  <a:lnTo>
                    <a:pt x="565" y="136"/>
                  </a:lnTo>
                  <a:cubicBezTo>
                    <a:pt x="565" y="136"/>
                    <a:pt x="568" y="104"/>
                    <a:pt x="546" y="101"/>
                  </a:cubicBezTo>
                  <a:cubicBezTo>
                    <a:pt x="527" y="101"/>
                    <a:pt x="527" y="70"/>
                    <a:pt x="530" y="39"/>
                  </a:cubicBezTo>
                  <a:cubicBezTo>
                    <a:pt x="543" y="39"/>
                    <a:pt x="539" y="25"/>
                    <a:pt x="528" y="25"/>
                  </a:cubicBezTo>
                  <a:cubicBezTo>
                    <a:pt x="522" y="25"/>
                    <a:pt x="516" y="28"/>
                    <a:pt x="508" y="39"/>
                  </a:cubicBezTo>
                  <a:cubicBezTo>
                    <a:pt x="486" y="35"/>
                    <a:pt x="467" y="35"/>
                    <a:pt x="467" y="4"/>
                  </a:cubicBezTo>
                  <a:lnTo>
                    <a:pt x="427" y="1"/>
                  </a:lnTo>
                  <a:cubicBezTo>
                    <a:pt x="423" y="1"/>
                    <a:pt x="419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52"/>
            <p:cNvSpPr/>
            <p:nvPr/>
          </p:nvSpPr>
          <p:spPr>
            <a:xfrm>
              <a:off x="4150025" y="1716700"/>
              <a:ext cx="88875" cy="115700"/>
            </a:xfrm>
            <a:custGeom>
              <a:avLst/>
              <a:gdLst/>
              <a:ahLst/>
              <a:cxnLst/>
              <a:rect l="l" t="t" r="r" b="b"/>
              <a:pathLst>
                <a:path w="3555" h="4628" extrusionOk="0">
                  <a:moveTo>
                    <a:pt x="800" y="1"/>
                  </a:moveTo>
                  <a:cubicBezTo>
                    <a:pt x="795" y="1"/>
                    <a:pt x="790" y="12"/>
                    <a:pt x="790" y="40"/>
                  </a:cubicBezTo>
                  <a:cubicBezTo>
                    <a:pt x="794" y="53"/>
                    <a:pt x="796" y="57"/>
                    <a:pt x="801" y="57"/>
                  </a:cubicBezTo>
                  <a:cubicBezTo>
                    <a:pt x="803" y="57"/>
                    <a:pt x="805" y="56"/>
                    <a:pt x="809" y="55"/>
                  </a:cubicBezTo>
                  <a:cubicBezTo>
                    <a:pt x="815" y="40"/>
                    <a:pt x="812" y="24"/>
                    <a:pt x="809" y="11"/>
                  </a:cubicBezTo>
                  <a:cubicBezTo>
                    <a:pt x="806" y="5"/>
                    <a:pt x="803" y="1"/>
                    <a:pt x="800" y="1"/>
                  </a:cubicBezTo>
                  <a:close/>
                  <a:moveTo>
                    <a:pt x="1455" y="274"/>
                  </a:moveTo>
                  <a:cubicBezTo>
                    <a:pt x="1456" y="274"/>
                    <a:pt x="1457" y="277"/>
                    <a:pt x="1457" y="284"/>
                  </a:cubicBezTo>
                  <a:cubicBezTo>
                    <a:pt x="1470" y="284"/>
                    <a:pt x="1448" y="306"/>
                    <a:pt x="1435" y="306"/>
                  </a:cubicBezTo>
                  <a:lnTo>
                    <a:pt x="1435" y="284"/>
                  </a:lnTo>
                  <a:cubicBezTo>
                    <a:pt x="1444" y="284"/>
                    <a:pt x="1451" y="274"/>
                    <a:pt x="1455" y="274"/>
                  </a:cubicBezTo>
                  <a:close/>
                  <a:moveTo>
                    <a:pt x="1665" y="343"/>
                  </a:moveTo>
                  <a:cubicBezTo>
                    <a:pt x="1666" y="343"/>
                    <a:pt x="1667" y="343"/>
                    <a:pt x="1667" y="344"/>
                  </a:cubicBezTo>
                  <a:lnTo>
                    <a:pt x="1677" y="344"/>
                  </a:lnTo>
                  <a:cubicBezTo>
                    <a:pt x="1674" y="359"/>
                    <a:pt x="1667" y="372"/>
                    <a:pt x="1661" y="384"/>
                  </a:cubicBezTo>
                  <a:lnTo>
                    <a:pt x="1649" y="381"/>
                  </a:lnTo>
                  <a:cubicBezTo>
                    <a:pt x="1652" y="364"/>
                    <a:pt x="1654" y="343"/>
                    <a:pt x="1665" y="343"/>
                  </a:cubicBezTo>
                  <a:close/>
                  <a:moveTo>
                    <a:pt x="1066" y="369"/>
                  </a:moveTo>
                  <a:cubicBezTo>
                    <a:pt x="1075" y="369"/>
                    <a:pt x="1091" y="384"/>
                    <a:pt x="1091" y="384"/>
                  </a:cubicBezTo>
                  <a:cubicBezTo>
                    <a:pt x="1097" y="406"/>
                    <a:pt x="1084" y="406"/>
                    <a:pt x="1084" y="406"/>
                  </a:cubicBezTo>
                  <a:cubicBezTo>
                    <a:pt x="1081" y="408"/>
                    <a:pt x="1077" y="409"/>
                    <a:pt x="1074" y="409"/>
                  </a:cubicBezTo>
                  <a:cubicBezTo>
                    <a:pt x="1068" y="409"/>
                    <a:pt x="1063" y="405"/>
                    <a:pt x="1059" y="394"/>
                  </a:cubicBezTo>
                  <a:cubicBezTo>
                    <a:pt x="1059" y="394"/>
                    <a:pt x="1053" y="372"/>
                    <a:pt x="1066" y="369"/>
                  </a:cubicBezTo>
                  <a:close/>
                  <a:moveTo>
                    <a:pt x="1269" y="419"/>
                  </a:moveTo>
                  <a:lnTo>
                    <a:pt x="1282" y="438"/>
                  </a:lnTo>
                  <a:lnTo>
                    <a:pt x="1273" y="438"/>
                  </a:lnTo>
                  <a:cubicBezTo>
                    <a:pt x="1270" y="439"/>
                    <a:pt x="1268" y="439"/>
                    <a:pt x="1267" y="439"/>
                  </a:cubicBezTo>
                  <a:cubicBezTo>
                    <a:pt x="1263" y="439"/>
                    <a:pt x="1262" y="435"/>
                    <a:pt x="1260" y="419"/>
                  </a:cubicBezTo>
                  <a:close/>
                  <a:moveTo>
                    <a:pt x="1373" y="391"/>
                  </a:moveTo>
                  <a:cubicBezTo>
                    <a:pt x="1373" y="409"/>
                    <a:pt x="1376" y="431"/>
                    <a:pt x="1363" y="431"/>
                  </a:cubicBezTo>
                  <a:cubicBezTo>
                    <a:pt x="1362" y="437"/>
                    <a:pt x="1360" y="440"/>
                    <a:pt x="1357" y="440"/>
                  </a:cubicBezTo>
                  <a:cubicBezTo>
                    <a:pt x="1352" y="440"/>
                    <a:pt x="1346" y="420"/>
                    <a:pt x="1351" y="391"/>
                  </a:cubicBezTo>
                  <a:close/>
                  <a:moveTo>
                    <a:pt x="875" y="445"/>
                  </a:moveTo>
                  <a:cubicBezTo>
                    <a:pt x="879" y="445"/>
                    <a:pt x="885" y="448"/>
                    <a:pt x="890" y="448"/>
                  </a:cubicBezTo>
                  <a:cubicBezTo>
                    <a:pt x="891" y="448"/>
                    <a:pt x="892" y="447"/>
                    <a:pt x="893" y="447"/>
                  </a:cubicBezTo>
                  <a:cubicBezTo>
                    <a:pt x="912" y="463"/>
                    <a:pt x="912" y="463"/>
                    <a:pt x="893" y="469"/>
                  </a:cubicBezTo>
                  <a:cubicBezTo>
                    <a:pt x="892" y="470"/>
                    <a:pt x="890" y="470"/>
                    <a:pt x="888" y="470"/>
                  </a:cubicBezTo>
                  <a:cubicBezTo>
                    <a:pt x="879" y="470"/>
                    <a:pt x="875" y="456"/>
                    <a:pt x="875" y="456"/>
                  </a:cubicBezTo>
                  <a:cubicBezTo>
                    <a:pt x="870" y="447"/>
                    <a:pt x="872" y="445"/>
                    <a:pt x="875" y="445"/>
                  </a:cubicBezTo>
                  <a:close/>
                  <a:moveTo>
                    <a:pt x="2003" y="409"/>
                  </a:moveTo>
                  <a:lnTo>
                    <a:pt x="2025" y="419"/>
                  </a:lnTo>
                  <a:lnTo>
                    <a:pt x="1987" y="450"/>
                  </a:lnTo>
                  <a:cubicBezTo>
                    <a:pt x="1965" y="477"/>
                    <a:pt x="1955" y="490"/>
                    <a:pt x="1953" y="490"/>
                  </a:cubicBezTo>
                  <a:cubicBezTo>
                    <a:pt x="1951" y="490"/>
                    <a:pt x="1955" y="480"/>
                    <a:pt x="1962" y="463"/>
                  </a:cubicBezTo>
                  <a:cubicBezTo>
                    <a:pt x="1965" y="441"/>
                    <a:pt x="1981" y="419"/>
                    <a:pt x="2003" y="409"/>
                  </a:cubicBezTo>
                  <a:close/>
                  <a:moveTo>
                    <a:pt x="1752" y="422"/>
                  </a:moveTo>
                  <a:cubicBezTo>
                    <a:pt x="1761" y="425"/>
                    <a:pt x="1746" y="444"/>
                    <a:pt x="1730" y="482"/>
                  </a:cubicBezTo>
                  <a:lnTo>
                    <a:pt x="1727" y="482"/>
                  </a:lnTo>
                  <a:cubicBezTo>
                    <a:pt x="1718" y="488"/>
                    <a:pt x="1713" y="491"/>
                    <a:pt x="1711" y="491"/>
                  </a:cubicBezTo>
                  <a:cubicBezTo>
                    <a:pt x="1708" y="491"/>
                    <a:pt x="1712" y="482"/>
                    <a:pt x="1724" y="460"/>
                  </a:cubicBezTo>
                  <a:cubicBezTo>
                    <a:pt x="1736" y="441"/>
                    <a:pt x="1752" y="422"/>
                    <a:pt x="1752" y="422"/>
                  </a:cubicBezTo>
                  <a:close/>
                  <a:moveTo>
                    <a:pt x="1166" y="475"/>
                  </a:moveTo>
                  <a:cubicBezTo>
                    <a:pt x="1157" y="478"/>
                    <a:pt x="1160" y="497"/>
                    <a:pt x="1160" y="497"/>
                  </a:cubicBezTo>
                  <a:cubicBezTo>
                    <a:pt x="1160" y="497"/>
                    <a:pt x="1162" y="516"/>
                    <a:pt x="1170" y="516"/>
                  </a:cubicBezTo>
                  <a:cubicBezTo>
                    <a:pt x="1171" y="516"/>
                    <a:pt x="1172" y="516"/>
                    <a:pt x="1172" y="516"/>
                  </a:cubicBezTo>
                  <a:lnTo>
                    <a:pt x="1185" y="516"/>
                  </a:lnTo>
                  <a:cubicBezTo>
                    <a:pt x="1179" y="500"/>
                    <a:pt x="1175" y="488"/>
                    <a:pt x="1166" y="475"/>
                  </a:cubicBezTo>
                  <a:close/>
                  <a:moveTo>
                    <a:pt x="1517" y="494"/>
                  </a:moveTo>
                  <a:lnTo>
                    <a:pt x="1514" y="535"/>
                  </a:lnTo>
                  <a:lnTo>
                    <a:pt x="1517" y="516"/>
                  </a:lnTo>
                  <a:cubicBezTo>
                    <a:pt x="1517" y="508"/>
                    <a:pt x="1517" y="500"/>
                    <a:pt x="1517" y="494"/>
                  </a:cubicBezTo>
                  <a:close/>
                  <a:moveTo>
                    <a:pt x="2012" y="507"/>
                  </a:moveTo>
                  <a:lnTo>
                    <a:pt x="2015" y="529"/>
                  </a:lnTo>
                  <a:cubicBezTo>
                    <a:pt x="2009" y="540"/>
                    <a:pt x="2004" y="543"/>
                    <a:pt x="1998" y="543"/>
                  </a:cubicBezTo>
                  <a:cubicBezTo>
                    <a:pt x="1994" y="543"/>
                    <a:pt x="1991" y="542"/>
                    <a:pt x="1987" y="541"/>
                  </a:cubicBezTo>
                  <a:lnTo>
                    <a:pt x="1996" y="519"/>
                  </a:lnTo>
                  <a:lnTo>
                    <a:pt x="2012" y="507"/>
                  </a:lnTo>
                  <a:close/>
                  <a:moveTo>
                    <a:pt x="630" y="538"/>
                  </a:moveTo>
                  <a:lnTo>
                    <a:pt x="630" y="538"/>
                  </a:lnTo>
                  <a:cubicBezTo>
                    <a:pt x="635" y="544"/>
                    <a:pt x="635" y="547"/>
                    <a:pt x="633" y="547"/>
                  </a:cubicBezTo>
                  <a:cubicBezTo>
                    <a:pt x="630" y="547"/>
                    <a:pt x="624" y="542"/>
                    <a:pt x="630" y="538"/>
                  </a:cubicBezTo>
                  <a:close/>
                  <a:moveTo>
                    <a:pt x="987" y="537"/>
                  </a:moveTo>
                  <a:cubicBezTo>
                    <a:pt x="989" y="537"/>
                    <a:pt x="993" y="545"/>
                    <a:pt x="987" y="547"/>
                  </a:cubicBezTo>
                  <a:cubicBezTo>
                    <a:pt x="985" y="539"/>
                    <a:pt x="986" y="537"/>
                    <a:pt x="987" y="537"/>
                  </a:cubicBezTo>
                  <a:close/>
                  <a:moveTo>
                    <a:pt x="730" y="550"/>
                  </a:moveTo>
                  <a:cubicBezTo>
                    <a:pt x="740" y="557"/>
                    <a:pt x="752" y="566"/>
                    <a:pt x="759" y="579"/>
                  </a:cubicBezTo>
                  <a:cubicBezTo>
                    <a:pt x="765" y="588"/>
                    <a:pt x="766" y="594"/>
                    <a:pt x="761" y="594"/>
                  </a:cubicBezTo>
                  <a:cubicBezTo>
                    <a:pt x="756" y="594"/>
                    <a:pt x="746" y="588"/>
                    <a:pt x="730" y="572"/>
                  </a:cubicBezTo>
                  <a:cubicBezTo>
                    <a:pt x="721" y="554"/>
                    <a:pt x="721" y="554"/>
                    <a:pt x="730" y="550"/>
                  </a:cubicBezTo>
                  <a:close/>
                  <a:moveTo>
                    <a:pt x="668" y="588"/>
                  </a:moveTo>
                  <a:lnTo>
                    <a:pt x="687" y="601"/>
                  </a:lnTo>
                  <a:lnTo>
                    <a:pt x="690" y="623"/>
                  </a:lnTo>
                  <a:lnTo>
                    <a:pt x="680" y="629"/>
                  </a:lnTo>
                  <a:cubicBezTo>
                    <a:pt x="671" y="613"/>
                    <a:pt x="658" y="594"/>
                    <a:pt x="668" y="588"/>
                  </a:cubicBezTo>
                  <a:close/>
                  <a:moveTo>
                    <a:pt x="624" y="619"/>
                  </a:moveTo>
                  <a:cubicBezTo>
                    <a:pt x="629" y="627"/>
                    <a:pt x="628" y="629"/>
                    <a:pt x="627" y="629"/>
                  </a:cubicBezTo>
                  <a:cubicBezTo>
                    <a:pt x="624" y="629"/>
                    <a:pt x="618" y="623"/>
                    <a:pt x="624" y="619"/>
                  </a:cubicBezTo>
                  <a:close/>
                  <a:moveTo>
                    <a:pt x="2472" y="599"/>
                  </a:moveTo>
                  <a:cubicBezTo>
                    <a:pt x="2462" y="599"/>
                    <a:pt x="2448" y="607"/>
                    <a:pt x="2448" y="607"/>
                  </a:cubicBezTo>
                  <a:cubicBezTo>
                    <a:pt x="2435" y="623"/>
                    <a:pt x="2445" y="629"/>
                    <a:pt x="2454" y="635"/>
                  </a:cubicBezTo>
                  <a:cubicBezTo>
                    <a:pt x="2457" y="650"/>
                    <a:pt x="2463" y="656"/>
                    <a:pt x="2469" y="656"/>
                  </a:cubicBezTo>
                  <a:cubicBezTo>
                    <a:pt x="2477" y="656"/>
                    <a:pt x="2485" y="648"/>
                    <a:pt x="2492" y="638"/>
                  </a:cubicBezTo>
                  <a:cubicBezTo>
                    <a:pt x="2504" y="623"/>
                    <a:pt x="2498" y="616"/>
                    <a:pt x="2479" y="601"/>
                  </a:cubicBezTo>
                  <a:cubicBezTo>
                    <a:pt x="2477" y="599"/>
                    <a:pt x="2475" y="599"/>
                    <a:pt x="2472" y="599"/>
                  </a:cubicBezTo>
                  <a:close/>
                  <a:moveTo>
                    <a:pt x="889" y="633"/>
                  </a:moveTo>
                  <a:cubicBezTo>
                    <a:pt x="894" y="633"/>
                    <a:pt x="900" y="636"/>
                    <a:pt x="906" y="648"/>
                  </a:cubicBezTo>
                  <a:cubicBezTo>
                    <a:pt x="910" y="656"/>
                    <a:pt x="912" y="660"/>
                    <a:pt x="915" y="662"/>
                  </a:cubicBezTo>
                  <a:lnTo>
                    <a:pt x="915" y="662"/>
                  </a:lnTo>
                  <a:cubicBezTo>
                    <a:pt x="901" y="662"/>
                    <a:pt x="888" y="664"/>
                    <a:pt x="873" y="667"/>
                  </a:cubicBezTo>
                  <a:lnTo>
                    <a:pt x="873" y="667"/>
                  </a:lnTo>
                  <a:cubicBezTo>
                    <a:pt x="862" y="644"/>
                    <a:pt x="865" y="643"/>
                    <a:pt x="881" y="635"/>
                  </a:cubicBezTo>
                  <a:cubicBezTo>
                    <a:pt x="883" y="634"/>
                    <a:pt x="886" y="633"/>
                    <a:pt x="889" y="633"/>
                  </a:cubicBezTo>
                  <a:close/>
                  <a:moveTo>
                    <a:pt x="812" y="648"/>
                  </a:moveTo>
                  <a:cubicBezTo>
                    <a:pt x="818" y="660"/>
                    <a:pt x="824" y="673"/>
                    <a:pt x="824" y="688"/>
                  </a:cubicBezTo>
                  <a:cubicBezTo>
                    <a:pt x="821" y="690"/>
                    <a:pt x="818" y="692"/>
                    <a:pt x="815" y="694"/>
                  </a:cubicBezTo>
                  <a:lnTo>
                    <a:pt x="815" y="694"/>
                  </a:lnTo>
                  <a:cubicBezTo>
                    <a:pt x="813" y="689"/>
                    <a:pt x="810" y="683"/>
                    <a:pt x="806" y="676"/>
                  </a:cubicBezTo>
                  <a:cubicBezTo>
                    <a:pt x="793" y="657"/>
                    <a:pt x="802" y="654"/>
                    <a:pt x="812" y="648"/>
                  </a:cubicBezTo>
                  <a:close/>
                  <a:moveTo>
                    <a:pt x="1053" y="676"/>
                  </a:moveTo>
                  <a:lnTo>
                    <a:pt x="1037" y="682"/>
                  </a:lnTo>
                  <a:cubicBezTo>
                    <a:pt x="1044" y="701"/>
                    <a:pt x="1044" y="701"/>
                    <a:pt x="1053" y="701"/>
                  </a:cubicBezTo>
                  <a:cubicBezTo>
                    <a:pt x="1069" y="695"/>
                    <a:pt x="1069" y="695"/>
                    <a:pt x="1053" y="676"/>
                  </a:cubicBezTo>
                  <a:close/>
                  <a:moveTo>
                    <a:pt x="2517" y="685"/>
                  </a:moveTo>
                  <a:lnTo>
                    <a:pt x="2532" y="698"/>
                  </a:lnTo>
                  <a:cubicBezTo>
                    <a:pt x="2524" y="708"/>
                    <a:pt x="2512" y="713"/>
                    <a:pt x="2500" y="713"/>
                  </a:cubicBezTo>
                  <a:cubicBezTo>
                    <a:pt x="2494" y="713"/>
                    <a:pt x="2488" y="712"/>
                    <a:pt x="2482" y="710"/>
                  </a:cubicBezTo>
                  <a:cubicBezTo>
                    <a:pt x="2473" y="704"/>
                    <a:pt x="2485" y="688"/>
                    <a:pt x="2517" y="685"/>
                  </a:cubicBezTo>
                  <a:close/>
                  <a:moveTo>
                    <a:pt x="742" y="705"/>
                  </a:moveTo>
                  <a:cubicBezTo>
                    <a:pt x="746" y="705"/>
                    <a:pt x="756" y="713"/>
                    <a:pt x="773" y="731"/>
                  </a:cubicBezTo>
                  <a:lnTo>
                    <a:pt x="773" y="731"/>
                  </a:lnTo>
                  <a:cubicBezTo>
                    <a:pt x="769" y="736"/>
                    <a:pt x="765" y="741"/>
                    <a:pt x="761" y="747"/>
                  </a:cubicBezTo>
                  <a:lnTo>
                    <a:pt x="761" y="747"/>
                  </a:lnTo>
                  <a:cubicBezTo>
                    <a:pt x="759" y="742"/>
                    <a:pt x="756" y="737"/>
                    <a:pt x="752" y="732"/>
                  </a:cubicBezTo>
                  <a:cubicBezTo>
                    <a:pt x="741" y="715"/>
                    <a:pt x="737" y="705"/>
                    <a:pt x="742" y="705"/>
                  </a:cubicBezTo>
                  <a:close/>
                  <a:moveTo>
                    <a:pt x="223" y="1105"/>
                  </a:moveTo>
                  <a:lnTo>
                    <a:pt x="238" y="1124"/>
                  </a:lnTo>
                  <a:lnTo>
                    <a:pt x="235" y="1133"/>
                  </a:lnTo>
                  <a:cubicBezTo>
                    <a:pt x="216" y="1124"/>
                    <a:pt x="198" y="1118"/>
                    <a:pt x="201" y="1108"/>
                  </a:cubicBezTo>
                  <a:lnTo>
                    <a:pt x="223" y="1105"/>
                  </a:lnTo>
                  <a:close/>
                  <a:moveTo>
                    <a:pt x="3253" y="1130"/>
                  </a:moveTo>
                  <a:cubicBezTo>
                    <a:pt x="3245" y="1130"/>
                    <a:pt x="3233" y="1139"/>
                    <a:pt x="3219" y="1146"/>
                  </a:cubicBezTo>
                  <a:lnTo>
                    <a:pt x="3225" y="1158"/>
                  </a:lnTo>
                  <a:cubicBezTo>
                    <a:pt x="3241" y="1155"/>
                    <a:pt x="3256" y="1152"/>
                    <a:pt x="3269" y="1143"/>
                  </a:cubicBezTo>
                  <a:lnTo>
                    <a:pt x="3259" y="1133"/>
                  </a:lnTo>
                  <a:cubicBezTo>
                    <a:pt x="3258" y="1131"/>
                    <a:pt x="3256" y="1130"/>
                    <a:pt x="3253" y="1130"/>
                  </a:cubicBezTo>
                  <a:close/>
                  <a:moveTo>
                    <a:pt x="2940" y="1149"/>
                  </a:moveTo>
                  <a:cubicBezTo>
                    <a:pt x="2946" y="1158"/>
                    <a:pt x="2937" y="1180"/>
                    <a:pt x="2918" y="1193"/>
                  </a:cubicBezTo>
                  <a:cubicBezTo>
                    <a:pt x="2903" y="1213"/>
                    <a:pt x="2897" y="1221"/>
                    <a:pt x="2892" y="1221"/>
                  </a:cubicBezTo>
                  <a:cubicBezTo>
                    <a:pt x="2889" y="1221"/>
                    <a:pt x="2885" y="1217"/>
                    <a:pt x="2880" y="1209"/>
                  </a:cubicBezTo>
                  <a:cubicBezTo>
                    <a:pt x="2874" y="1202"/>
                    <a:pt x="2865" y="1193"/>
                    <a:pt x="2883" y="1180"/>
                  </a:cubicBezTo>
                  <a:lnTo>
                    <a:pt x="2890" y="1190"/>
                  </a:lnTo>
                  <a:cubicBezTo>
                    <a:pt x="2884" y="1194"/>
                    <a:pt x="2883" y="1196"/>
                    <a:pt x="2885" y="1196"/>
                  </a:cubicBezTo>
                  <a:cubicBezTo>
                    <a:pt x="2887" y="1196"/>
                    <a:pt x="2899" y="1189"/>
                    <a:pt x="2905" y="1174"/>
                  </a:cubicBezTo>
                  <a:lnTo>
                    <a:pt x="2940" y="1149"/>
                  </a:lnTo>
                  <a:close/>
                  <a:moveTo>
                    <a:pt x="2786" y="1227"/>
                  </a:moveTo>
                  <a:cubicBezTo>
                    <a:pt x="2770" y="1240"/>
                    <a:pt x="2770" y="1240"/>
                    <a:pt x="2777" y="1246"/>
                  </a:cubicBezTo>
                  <a:lnTo>
                    <a:pt x="2783" y="1256"/>
                  </a:lnTo>
                  <a:lnTo>
                    <a:pt x="2792" y="1234"/>
                  </a:lnTo>
                  <a:lnTo>
                    <a:pt x="2786" y="1227"/>
                  </a:lnTo>
                  <a:close/>
                  <a:moveTo>
                    <a:pt x="2968" y="1286"/>
                  </a:moveTo>
                  <a:cubicBezTo>
                    <a:pt x="2976" y="1286"/>
                    <a:pt x="2986" y="1288"/>
                    <a:pt x="2990" y="1293"/>
                  </a:cubicBezTo>
                  <a:lnTo>
                    <a:pt x="2977" y="1312"/>
                  </a:lnTo>
                  <a:cubicBezTo>
                    <a:pt x="2972" y="1316"/>
                    <a:pt x="2968" y="1318"/>
                    <a:pt x="2964" y="1318"/>
                  </a:cubicBezTo>
                  <a:cubicBezTo>
                    <a:pt x="2957" y="1318"/>
                    <a:pt x="2953" y="1312"/>
                    <a:pt x="2949" y="1306"/>
                  </a:cubicBezTo>
                  <a:cubicBezTo>
                    <a:pt x="2943" y="1299"/>
                    <a:pt x="2943" y="1299"/>
                    <a:pt x="2959" y="1287"/>
                  </a:cubicBezTo>
                  <a:cubicBezTo>
                    <a:pt x="2959" y="1287"/>
                    <a:pt x="2963" y="1286"/>
                    <a:pt x="2968" y="1286"/>
                  </a:cubicBezTo>
                  <a:close/>
                  <a:moveTo>
                    <a:pt x="121" y="1360"/>
                  </a:moveTo>
                  <a:cubicBezTo>
                    <a:pt x="133" y="1360"/>
                    <a:pt x="161" y="1373"/>
                    <a:pt x="179" y="1378"/>
                  </a:cubicBezTo>
                  <a:cubicBezTo>
                    <a:pt x="177" y="1384"/>
                    <a:pt x="176" y="1386"/>
                    <a:pt x="171" y="1386"/>
                  </a:cubicBezTo>
                  <a:cubicBezTo>
                    <a:pt x="168" y="1386"/>
                    <a:pt x="164" y="1385"/>
                    <a:pt x="157" y="1384"/>
                  </a:cubicBezTo>
                  <a:cubicBezTo>
                    <a:pt x="141" y="1381"/>
                    <a:pt x="129" y="1372"/>
                    <a:pt x="116" y="1362"/>
                  </a:cubicBezTo>
                  <a:cubicBezTo>
                    <a:pt x="117" y="1360"/>
                    <a:pt x="119" y="1360"/>
                    <a:pt x="121" y="1360"/>
                  </a:cubicBezTo>
                  <a:close/>
                  <a:moveTo>
                    <a:pt x="248" y="1563"/>
                  </a:moveTo>
                  <a:cubicBezTo>
                    <a:pt x="263" y="1566"/>
                    <a:pt x="276" y="1572"/>
                    <a:pt x="289" y="1578"/>
                  </a:cubicBezTo>
                  <a:lnTo>
                    <a:pt x="289" y="1591"/>
                  </a:lnTo>
                  <a:cubicBezTo>
                    <a:pt x="267" y="1588"/>
                    <a:pt x="245" y="1585"/>
                    <a:pt x="248" y="1575"/>
                  </a:cubicBezTo>
                  <a:lnTo>
                    <a:pt x="248" y="1563"/>
                  </a:lnTo>
                  <a:close/>
                  <a:moveTo>
                    <a:pt x="129" y="1691"/>
                  </a:moveTo>
                  <a:lnTo>
                    <a:pt x="147" y="1704"/>
                  </a:lnTo>
                  <a:lnTo>
                    <a:pt x="147" y="1716"/>
                  </a:lnTo>
                  <a:cubicBezTo>
                    <a:pt x="126" y="1713"/>
                    <a:pt x="107" y="1713"/>
                    <a:pt x="107" y="1701"/>
                  </a:cubicBezTo>
                  <a:lnTo>
                    <a:pt x="129" y="1691"/>
                  </a:lnTo>
                  <a:close/>
                  <a:moveTo>
                    <a:pt x="184" y="2459"/>
                  </a:moveTo>
                  <a:cubicBezTo>
                    <a:pt x="194" y="2459"/>
                    <a:pt x="202" y="2464"/>
                    <a:pt x="204" y="2472"/>
                  </a:cubicBezTo>
                  <a:cubicBezTo>
                    <a:pt x="207" y="2493"/>
                    <a:pt x="207" y="2493"/>
                    <a:pt x="188" y="2497"/>
                  </a:cubicBezTo>
                  <a:cubicBezTo>
                    <a:pt x="186" y="2497"/>
                    <a:pt x="183" y="2498"/>
                    <a:pt x="181" y="2498"/>
                  </a:cubicBezTo>
                  <a:cubicBezTo>
                    <a:pt x="166" y="2498"/>
                    <a:pt x="163" y="2479"/>
                    <a:pt x="160" y="2468"/>
                  </a:cubicBezTo>
                  <a:cubicBezTo>
                    <a:pt x="168" y="2462"/>
                    <a:pt x="176" y="2459"/>
                    <a:pt x="184" y="2459"/>
                  </a:cubicBezTo>
                  <a:close/>
                  <a:moveTo>
                    <a:pt x="357" y="2895"/>
                  </a:moveTo>
                  <a:lnTo>
                    <a:pt x="361" y="2907"/>
                  </a:lnTo>
                  <a:cubicBezTo>
                    <a:pt x="349" y="2911"/>
                    <a:pt x="337" y="2916"/>
                    <a:pt x="328" y="2916"/>
                  </a:cubicBezTo>
                  <a:cubicBezTo>
                    <a:pt x="323" y="2916"/>
                    <a:pt x="319" y="2915"/>
                    <a:pt x="317" y="2910"/>
                  </a:cubicBezTo>
                  <a:lnTo>
                    <a:pt x="314" y="2901"/>
                  </a:lnTo>
                  <a:cubicBezTo>
                    <a:pt x="326" y="2898"/>
                    <a:pt x="342" y="2895"/>
                    <a:pt x="357" y="2895"/>
                  </a:cubicBezTo>
                  <a:close/>
                  <a:moveTo>
                    <a:pt x="660" y="3212"/>
                  </a:moveTo>
                  <a:lnTo>
                    <a:pt x="660" y="3212"/>
                  </a:lnTo>
                  <a:cubicBezTo>
                    <a:pt x="660" y="3212"/>
                    <a:pt x="656" y="3214"/>
                    <a:pt x="651" y="3218"/>
                  </a:cubicBezTo>
                  <a:lnTo>
                    <a:pt x="651" y="3218"/>
                  </a:lnTo>
                  <a:cubicBezTo>
                    <a:pt x="651" y="3218"/>
                    <a:pt x="652" y="3217"/>
                    <a:pt x="652" y="3217"/>
                  </a:cubicBezTo>
                  <a:cubicBezTo>
                    <a:pt x="658" y="3214"/>
                    <a:pt x="660" y="3212"/>
                    <a:pt x="660" y="3212"/>
                  </a:cubicBezTo>
                  <a:close/>
                  <a:moveTo>
                    <a:pt x="925" y="3597"/>
                  </a:moveTo>
                  <a:cubicBezTo>
                    <a:pt x="929" y="3597"/>
                    <a:pt x="931" y="3600"/>
                    <a:pt x="931" y="3600"/>
                  </a:cubicBezTo>
                  <a:cubicBezTo>
                    <a:pt x="937" y="3606"/>
                    <a:pt x="937" y="3606"/>
                    <a:pt x="922" y="3622"/>
                  </a:cubicBezTo>
                  <a:cubicBezTo>
                    <a:pt x="922" y="3622"/>
                    <a:pt x="912" y="3630"/>
                    <a:pt x="904" y="3630"/>
                  </a:cubicBezTo>
                  <a:cubicBezTo>
                    <a:pt x="902" y="3630"/>
                    <a:pt x="901" y="3629"/>
                    <a:pt x="900" y="3628"/>
                  </a:cubicBezTo>
                  <a:lnTo>
                    <a:pt x="909" y="3606"/>
                  </a:lnTo>
                  <a:cubicBezTo>
                    <a:pt x="916" y="3599"/>
                    <a:pt x="921" y="3597"/>
                    <a:pt x="925" y="3597"/>
                  </a:cubicBezTo>
                  <a:close/>
                  <a:moveTo>
                    <a:pt x="1031" y="3678"/>
                  </a:moveTo>
                  <a:lnTo>
                    <a:pt x="1037" y="3684"/>
                  </a:lnTo>
                  <a:cubicBezTo>
                    <a:pt x="1025" y="3697"/>
                    <a:pt x="1015" y="3709"/>
                    <a:pt x="1006" y="3709"/>
                  </a:cubicBezTo>
                  <a:cubicBezTo>
                    <a:pt x="1004" y="3709"/>
                    <a:pt x="1002" y="3708"/>
                    <a:pt x="1000" y="3706"/>
                  </a:cubicBezTo>
                  <a:lnTo>
                    <a:pt x="1009" y="3684"/>
                  </a:lnTo>
                  <a:lnTo>
                    <a:pt x="1031" y="3678"/>
                  </a:lnTo>
                  <a:close/>
                  <a:moveTo>
                    <a:pt x="995" y="3832"/>
                  </a:moveTo>
                  <a:cubicBezTo>
                    <a:pt x="1006" y="3832"/>
                    <a:pt x="1008" y="3839"/>
                    <a:pt x="997" y="3850"/>
                  </a:cubicBezTo>
                  <a:cubicBezTo>
                    <a:pt x="990" y="3859"/>
                    <a:pt x="987" y="3863"/>
                    <a:pt x="984" y="3863"/>
                  </a:cubicBezTo>
                  <a:cubicBezTo>
                    <a:pt x="981" y="3863"/>
                    <a:pt x="979" y="3861"/>
                    <a:pt x="975" y="3857"/>
                  </a:cubicBezTo>
                  <a:cubicBezTo>
                    <a:pt x="959" y="3841"/>
                    <a:pt x="959" y="3841"/>
                    <a:pt x="981" y="3835"/>
                  </a:cubicBezTo>
                  <a:cubicBezTo>
                    <a:pt x="987" y="3833"/>
                    <a:pt x="992" y="3832"/>
                    <a:pt x="995" y="3832"/>
                  </a:cubicBezTo>
                  <a:close/>
                  <a:moveTo>
                    <a:pt x="1037" y="3888"/>
                  </a:moveTo>
                  <a:lnTo>
                    <a:pt x="1047" y="3894"/>
                  </a:lnTo>
                  <a:cubicBezTo>
                    <a:pt x="1053" y="3904"/>
                    <a:pt x="1053" y="3904"/>
                    <a:pt x="1041" y="3919"/>
                  </a:cubicBezTo>
                  <a:lnTo>
                    <a:pt x="1031" y="3910"/>
                  </a:lnTo>
                  <a:lnTo>
                    <a:pt x="1037" y="3888"/>
                  </a:lnTo>
                  <a:close/>
                  <a:moveTo>
                    <a:pt x="963" y="3938"/>
                  </a:moveTo>
                  <a:lnTo>
                    <a:pt x="963" y="3938"/>
                  </a:lnTo>
                  <a:cubicBezTo>
                    <a:pt x="959" y="3941"/>
                    <a:pt x="955" y="3945"/>
                    <a:pt x="950" y="3951"/>
                  </a:cubicBezTo>
                  <a:cubicBezTo>
                    <a:pt x="949" y="3954"/>
                    <a:pt x="948" y="3956"/>
                    <a:pt x="947" y="3959"/>
                  </a:cubicBezTo>
                  <a:lnTo>
                    <a:pt x="947" y="3959"/>
                  </a:lnTo>
                  <a:cubicBezTo>
                    <a:pt x="950" y="3954"/>
                    <a:pt x="955" y="3947"/>
                    <a:pt x="963" y="3938"/>
                  </a:cubicBezTo>
                  <a:close/>
                  <a:moveTo>
                    <a:pt x="947" y="3959"/>
                  </a:moveTo>
                  <a:lnTo>
                    <a:pt x="947" y="3959"/>
                  </a:lnTo>
                  <a:cubicBezTo>
                    <a:pt x="945" y="3963"/>
                    <a:pt x="944" y="3965"/>
                    <a:pt x="944" y="3965"/>
                  </a:cubicBezTo>
                  <a:cubicBezTo>
                    <a:pt x="945" y="3965"/>
                    <a:pt x="946" y="3963"/>
                    <a:pt x="947" y="3959"/>
                  </a:cubicBezTo>
                  <a:close/>
                  <a:moveTo>
                    <a:pt x="1088" y="3976"/>
                  </a:moveTo>
                  <a:cubicBezTo>
                    <a:pt x="1087" y="3976"/>
                    <a:pt x="1084" y="3977"/>
                    <a:pt x="1078" y="3979"/>
                  </a:cubicBezTo>
                  <a:cubicBezTo>
                    <a:pt x="1079" y="3980"/>
                    <a:pt x="1081" y="3980"/>
                    <a:pt x="1082" y="3980"/>
                  </a:cubicBezTo>
                  <a:cubicBezTo>
                    <a:pt x="1087" y="3980"/>
                    <a:pt x="1092" y="3976"/>
                    <a:pt x="1088" y="3976"/>
                  </a:cubicBezTo>
                  <a:close/>
                  <a:moveTo>
                    <a:pt x="1122" y="3960"/>
                  </a:moveTo>
                  <a:lnTo>
                    <a:pt x="1128" y="3966"/>
                  </a:lnTo>
                  <a:cubicBezTo>
                    <a:pt x="1138" y="3976"/>
                    <a:pt x="1138" y="3976"/>
                    <a:pt x="1125" y="3991"/>
                  </a:cubicBezTo>
                  <a:lnTo>
                    <a:pt x="1116" y="3985"/>
                  </a:lnTo>
                  <a:lnTo>
                    <a:pt x="1122" y="3960"/>
                  </a:lnTo>
                  <a:close/>
                  <a:moveTo>
                    <a:pt x="1232" y="3995"/>
                  </a:moveTo>
                  <a:lnTo>
                    <a:pt x="1241" y="4001"/>
                  </a:lnTo>
                  <a:cubicBezTo>
                    <a:pt x="1251" y="4010"/>
                    <a:pt x="1238" y="4026"/>
                    <a:pt x="1238" y="4026"/>
                  </a:cubicBezTo>
                  <a:cubicBezTo>
                    <a:pt x="1238" y="4026"/>
                    <a:pt x="1229" y="4037"/>
                    <a:pt x="1221" y="4037"/>
                  </a:cubicBezTo>
                  <a:cubicBezTo>
                    <a:pt x="1219" y="4037"/>
                    <a:pt x="1218" y="4036"/>
                    <a:pt x="1216" y="4035"/>
                  </a:cubicBezTo>
                  <a:cubicBezTo>
                    <a:pt x="1219" y="4023"/>
                    <a:pt x="1222" y="4007"/>
                    <a:pt x="1232" y="3995"/>
                  </a:cubicBezTo>
                  <a:close/>
                  <a:moveTo>
                    <a:pt x="1618" y="4230"/>
                  </a:moveTo>
                  <a:cubicBezTo>
                    <a:pt x="1620" y="4230"/>
                    <a:pt x="1620" y="4233"/>
                    <a:pt x="1617" y="4239"/>
                  </a:cubicBezTo>
                  <a:cubicBezTo>
                    <a:pt x="1611" y="4252"/>
                    <a:pt x="1602" y="4264"/>
                    <a:pt x="1589" y="4273"/>
                  </a:cubicBezTo>
                  <a:cubicBezTo>
                    <a:pt x="1589" y="4273"/>
                    <a:pt x="1583" y="4278"/>
                    <a:pt x="1579" y="4278"/>
                  </a:cubicBezTo>
                  <a:cubicBezTo>
                    <a:pt x="1577" y="4278"/>
                    <a:pt x="1576" y="4275"/>
                    <a:pt x="1580" y="4267"/>
                  </a:cubicBezTo>
                  <a:lnTo>
                    <a:pt x="1589" y="4248"/>
                  </a:lnTo>
                  <a:cubicBezTo>
                    <a:pt x="1602" y="4240"/>
                    <a:pt x="1614" y="4230"/>
                    <a:pt x="1618" y="4230"/>
                  </a:cubicBezTo>
                  <a:close/>
                  <a:moveTo>
                    <a:pt x="1978" y="4305"/>
                  </a:moveTo>
                  <a:cubicBezTo>
                    <a:pt x="1987" y="4308"/>
                    <a:pt x="1987" y="4308"/>
                    <a:pt x="1981" y="4327"/>
                  </a:cubicBezTo>
                  <a:cubicBezTo>
                    <a:pt x="1975" y="4347"/>
                    <a:pt x="1959" y="4362"/>
                    <a:pt x="1949" y="4362"/>
                  </a:cubicBezTo>
                  <a:cubicBezTo>
                    <a:pt x="1948" y="4362"/>
                    <a:pt x="1947" y="4361"/>
                    <a:pt x="1946" y="4361"/>
                  </a:cubicBezTo>
                  <a:cubicBezTo>
                    <a:pt x="1937" y="4355"/>
                    <a:pt x="1949" y="4317"/>
                    <a:pt x="1978" y="4305"/>
                  </a:cubicBezTo>
                  <a:close/>
                  <a:moveTo>
                    <a:pt x="3450" y="4354"/>
                  </a:moveTo>
                  <a:cubicBezTo>
                    <a:pt x="3456" y="4354"/>
                    <a:pt x="3459" y="4382"/>
                    <a:pt x="3451" y="4414"/>
                  </a:cubicBezTo>
                  <a:cubicBezTo>
                    <a:pt x="3451" y="4437"/>
                    <a:pt x="3451" y="4448"/>
                    <a:pt x="3449" y="4448"/>
                  </a:cubicBezTo>
                  <a:cubicBezTo>
                    <a:pt x="3448" y="4448"/>
                    <a:pt x="3446" y="4438"/>
                    <a:pt x="3441" y="4418"/>
                  </a:cubicBezTo>
                  <a:cubicBezTo>
                    <a:pt x="3435" y="4396"/>
                    <a:pt x="3432" y="4377"/>
                    <a:pt x="3441" y="4374"/>
                  </a:cubicBezTo>
                  <a:cubicBezTo>
                    <a:pt x="3444" y="4360"/>
                    <a:pt x="3447" y="4354"/>
                    <a:pt x="3450" y="4354"/>
                  </a:cubicBezTo>
                  <a:close/>
                  <a:moveTo>
                    <a:pt x="1344" y="236"/>
                  </a:moveTo>
                  <a:cubicBezTo>
                    <a:pt x="1343" y="236"/>
                    <a:pt x="1341" y="238"/>
                    <a:pt x="1341" y="243"/>
                  </a:cubicBezTo>
                  <a:cubicBezTo>
                    <a:pt x="1345" y="265"/>
                    <a:pt x="1323" y="287"/>
                    <a:pt x="1313" y="309"/>
                  </a:cubicBezTo>
                  <a:cubicBezTo>
                    <a:pt x="1310" y="316"/>
                    <a:pt x="1307" y="318"/>
                    <a:pt x="1305" y="318"/>
                  </a:cubicBezTo>
                  <a:cubicBezTo>
                    <a:pt x="1298" y="318"/>
                    <a:pt x="1294" y="304"/>
                    <a:pt x="1301" y="290"/>
                  </a:cubicBezTo>
                  <a:cubicBezTo>
                    <a:pt x="1298" y="268"/>
                    <a:pt x="1298" y="268"/>
                    <a:pt x="1273" y="250"/>
                  </a:cubicBezTo>
                  <a:cubicBezTo>
                    <a:pt x="1260" y="250"/>
                    <a:pt x="1238" y="253"/>
                    <a:pt x="1241" y="275"/>
                  </a:cubicBezTo>
                  <a:cubicBezTo>
                    <a:pt x="1243" y="288"/>
                    <a:pt x="1217" y="296"/>
                    <a:pt x="1194" y="296"/>
                  </a:cubicBezTo>
                  <a:cubicBezTo>
                    <a:pt x="1180" y="296"/>
                    <a:pt x="1168" y="293"/>
                    <a:pt x="1163" y="287"/>
                  </a:cubicBezTo>
                  <a:lnTo>
                    <a:pt x="1138" y="290"/>
                  </a:lnTo>
                  <a:cubicBezTo>
                    <a:pt x="1128" y="294"/>
                    <a:pt x="1122" y="315"/>
                    <a:pt x="1110" y="319"/>
                  </a:cubicBezTo>
                  <a:cubicBezTo>
                    <a:pt x="1110" y="319"/>
                    <a:pt x="1097" y="319"/>
                    <a:pt x="1091" y="341"/>
                  </a:cubicBezTo>
                  <a:cubicBezTo>
                    <a:pt x="1087" y="342"/>
                    <a:pt x="1084" y="343"/>
                    <a:pt x="1080" y="343"/>
                  </a:cubicBezTo>
                  <a:cubicBezTo>
                    <a:pt x="1075" y="343"/>
                    <a:pt x="1070" y="340"/>
                    <a:pt x="1066" y="328"/>
                  </a:cubicBezTo>
                  <a:cubicBezTo>
                    <a:pt x="1066" y="351"/>
                    <a:pt x="1066" y="362"/>
                    <a:pt x="1063" y="362"/>
                  </a:cubicBezTo>
                  <a:cubicBezTo>
                    <a:pt x="1060" y="362"/>
                    <a:pt x="1054" y="352"/>
                    <a:pt x="1044" y="334"/>
                  </a:cubicBezTo>
                  <a:cubicBezTo>
                    <a:pt x="1038" y="314"/>
                    <a:pt x="1034" y="304"/>
                    <a:pt x="1033" y="304"/>
                  </a:cubicBezTo>
                  <a:cubicBezTo>
                    <a:pt x="1031" y="304"/>
                    <a:pt x="1031" y="315"/>
                    <a:pt x="1031" y="337"/>
                  </a:cubicBezTo>
                  <a:cubicBezTo>
                    <a:pt x="1030" y="349"/>
                    <a:pt x="1029" y="354"/>
                    <a:pt x="1026" y="354"/>
                  </a:cubicBezTo>
                  <a:cubicBezTo>
                    <a:pt x="1023" y="354"/>
                    <a:pt x="1018" y="350"/>
                    <a:pt x="1009" y="341"/>
                  </a:cubicBezTo>
                  <a:cubicBezTo>
                    <a:pt x="1008" y="332"/>
                    <a:pt x="1004" y="328"/>
                    <a:pt x="1002" y="328"/>
                  </a:cubicBezTo>
                  <a:cubicBezTo>
                    <a:pt x="999" y="328"/>
                    <a:pt x="996" y="333"/>
                    <a:pt x="1000" y="344"/>
                  </a:cubicBezTo>
                  <a:cubicBezTo>
                    <a:pt x="1000" y="373"/>
                    <a:pt x="989" y="397"/>
                    <a:pt x="977" y="397"/>
                  </a:cubicBezTo>
                  <a:cubicBezTo>
                    <a:pt x="972" y="397"/>
                    <a:pt x="966" y="391"/>
                    <a:pt x="962" y="378"/>
                  </a:cubicBezTo>
                  <a:cubicBezTo>
                    <a:pt x="962" y="378"/>
                    <a:pt x="953" y="381"/>
                    <a:pt x="950" y="406"/>
                  </a:cubicBezTo>
                  <a:cubicBezTo>
                    <a:pt x="951" y="427"/>
                    <a:pt x="952" y="437"/>
                    <a:pt x="950" y="437"/>
                  </a:cubicBezTo>
                  <a:cubicBezTo>
                    <a:pt x="949" y="437"/>
                    <a:pt x="945" y="428"/>
                    <a:pt x="937" y="409"/>
                  </a:cubicBezTo>
                  <a:cubicBezTo>
                    <a:pt x="926" y="393"/>
                    <a:pt x="918" y="384"/>
                    <a:pt x="913" y="384"/>
                  </a:cubicBezTo>
                  <a:cubicBezTo>
                    <a:pt x="906" y="384"/>
                    <a:pt x="904" y="396"/>
                    <a:pt x="906" y="419"/>
                  </a:cubicBezTo>
                  <a:cubicBezTo>
                    <a:pt x="906" y="419"/>
                    <a:pt x="904" y="432"/>
                    <a:pt x="896" y="432"/>
                  </a:cubicBezTo>
                  <a:cubicBezTo>
                    <a:pt x="893" y="432"/>
                    <a:pt x="891" y="431"/>
                    <a:pt x="887" y="428"/>
                  </a:cubicBezTo>
                  <a:cubicBezTo>
                    <a:pt x="879" y="425"/>
                    <a:pt x="867" y="423"/>
                    <a:pt x="856" y="423"/>
                  </a:cubicBezTo>
                  <a:cubicBezTo>
                    <a:pt x="826" y="423"/>
                    <a:pt x="795" y="434"/>
                    <a:pt x="815" y="456"/>
                  </a:cubicBezTo>
                  <a:lnTo>
                    <a:pt x="796" y="466"/>
                  </a:lnTo>
                  <a:cubicBezTo>
                    <a:pt x="788" y="464"/>
                    <a:pt x="782" y="463"/>
                    <a:pt x="776" y="463"/>
                  </a:cubicBezTo>
                  <a:cubicBezTo>
                    <a:pt x="762" y="463"/>
                    <a:pt x="755" y="470"/>
                    <a:pt x="755" y="488"/>
                  </a:cubicBezTo>
                  <a:lnTo>
                    <a:pt x="755" y="510"/>
                  </a:lnTo>
                  <a:cubicBezTo>
                    <a:pt x="748" y="497"/>
                    <a:pt x="733" y="483"/>
                    <a:pt x="723" y="483"/>
                  </a:cubicBezTo>
                  <a:cubicBezTo>
                    <a:pt x="721" y="483"/>
                    <a:pt x="719" y="484"/>
                    <a:pt x="718" y="485"/>
                  </a:cubicBezTo>
                  <a:cubicBezTo>
                    <a:pt x="705" y="491"/>
                    <a:pt x="705" y="491"/>
                    <a:pt x="718" y="507"/>
                  </a:cubicBezTo>
                  <a:cubicBezTo>
                    <a:pt x="737" y="522"/>
                    <a:pt x="727" y="525"/>
                    <a:pt x="718" y="532"/>
                  </a:cubicBezTo>
                  <a:cubicBezTo>
                    <a:pt x="716" y="533"/>
                    <a:pt x="714" y="533"/>
                    <a:pt x="712" y="533"/>
                  </a:cubicBezTo>
                  <a:cubicBezTo>
                    <a:pt x="702" y="533"/>
                    <a:pt x="687" y="522"/>
                    <a:pt x="677" y="507"/>
                  </a:cubicBezTo>
                  <a:lnTo>
                    <a:pt x="668" y="513"/>
                  </a:lnTo>
                  <a:cubicBezTo>
                    <a:pt x="682" y="537"/>
                    <a:pt x="684" y="547"/>
                    <a:pt x="681" y="547"/>
                  </a:cubicBezTo>
                  <a:cubicBezTo>
                    <a:pt x="679" y="547"/>
                    <a:pt x="675" y="544"/>
                    <a:pt x="671" y="538"/>
                  </a:cubicBezTo>
                  <a:cubicBezTo>
                    <a:pt x="665" y="533"/>
                    <a:pt x="658" y="531"/>
                    <a:pt x="650" y="531"/>
                  </a:cubicBezTo>
                  <a:cubicBezTo>
                    <a:pt x="643" y="531"/>
                    <a:pt x="636" y="533"/>
                    <a:pt x="630" y="538"/>
                  </a:cubicBezTo>
                  <a:lnTo>
                    <a:pt x="621" y="519"/>
                  </a:lnTo>
                  <a:cubicBezTo>
                    <a:pt x="616" y="517"/>
                    <a:pt x="613" y="516"/>
                    <a:pt x="611" y="516"/>
                  </a:cubicBezTo>
                  <a:cubicBezTo>
                    <a:pt x="603" y="516"/>
                    <a:pt x="611" y="529"/>
                    <a:pt x="621" y="544"/>
                  </a:cubicBezTo>
                  <a:lnTo>
                    <a:pt x="602" y="557"/>
                  </a:lnTo>
                  <a:cubicBezTo>
                    <a:pt x="596" y="563"/>
                    <a:pt x="586" y="569"/>
                    <a:pt x="608" y="582"/>
                  </a:cubicBezTo>
                  <a:cubicBezTo>
                    <a:pt x="621" y="597"/>
                    <a:pt x="633" y="613"/>
                    <a:pt x="624" y="619"/>
                  </a:cubicBezTo>
                  <a:cubicBezTo>
                    <a:pt x="613" y="606"/>
                    <a:pt x="603" y="593"/>
                    <a:pt x="594" y="593"/>
                  </a:cubicBezTo>
                  <a:cubicBezTo>
                    <a:pt x="592" y="593"/>
                    <a:pt x="591" y="593"/>
                    <a:pt x="589" y="594"/>
                  </a:cubicBezTo>
                  <a:cubicBezTo>
                    <a:pt x="588" y="595"/>
                    <a:pt x="586" y="596"/>
                    <a:pt x="584" y="596"/>
                  </a:cubicBezTo>
                  <a:cubicBezTo>
                    <a:pt x="576" y="596"/>
                    <a:pt x="567" y="585"/>
                    <a:pt x="567" y="585"/>
                  </a:cubicBezTo>
                  <a:cubicBezTo>
                    <a:pt x="563" y="573"/>
                    <a:pt x="557" y="568"/>
                    <a:pt x="552" y="568"/>
                  </a:cubicBezTo>
                  <a:cubicBezTo>
                    <a:pt x="540" y="568"/>
                    <a:pt x="529" y="595"/>
                    <a:pt x="533" y="610"/>
                  </a:cubicBezTo>
                  <a:cubicBezTo>
                    <a:pt x="539" y="638"/>
                    <a:pt x="539" y="652"/>
                    <a:pt x="531" y="652"/>
                  </a:cubicBezTo>
                  <a:cubicBezTo>
                    <a:pt x="527" y="652"/>
                    <a:pt x="519" y="646"/>
                    <a:pt x="508" y="635"/>
                  </a:cubicBezTo>
                  <a:cubicBezTo>
                    <a:pt x="502" y="628"/>
                    <a:pt x="497" y="625"/>
                    <a:pt x="494" y="625"/>
                  </a:cubicBezTo>
                  <a:cubicBezTo>
                    <a:pt x="485" y="625"/>
                    <a:pt x="498" y="662"/>
                    <a:pt x="527" y="701"/>
                  </a:cubicBezTo>
                  <a:lnTo>
                    <a:pt x="561" y="754"/>
                  </a:lnTo>
                  <a:lnTo>
                    <a:pt x="517" y="707"/>
                  </a:lnTo>
                  <a:cubicBezTo>
                    <a:pt x="485" y="682"/>
                    <a:pt x="468" y="670"/>
                    <a:pt x="460" y="670"/>
                  </a:cubicBezTo>
                  <a:cubicBezTo>
                    <a:pt x="451" y="670"/>
                    <a:pt x="453" y="683"/>
                    <a:pt x="458" y="710"/>
                  </a:cubicBezTo>
                  <a:cubicBezTo>
                    <a:pt x="458" y="728"/>
                    <a:pt x="458" y="735"/>
                    <a:pt x="455" y="735"/>
                  </a:cubicBezTo>
                  <a:cubicBezTo>
                    <a:pt x="453" y="735"/>
                    <a:pt x="449" y="731"/>
                    <a:pt x="442" y="726"/>
                  </a:cubicBezTo>
                  <a:cubicBezTo>
                    <a:pt x="437" y="722"/>
                    <a:pt x="433" y="720"/>
                    <a:pt x="429" y="720"/>
                  </a:cubicBezTo>
                  <a:cubicBezTo>
                    <a:pt x="420" y="720"/>
                    <a:pt x="413" y="728"/>
                    <a:pt x="398" y="745"/>
                  </a:cubicBezTo>
                  <a:cubicBezTo>
                    <a:pt x="373" y="770"/>
                    <a:pt x="367" y="779"/>
                    <a:pt x="386" y="792"/>
                  </a:cubicBezTo>
                  <a:lnTo>
                    <a:pt x="370" y="811"/>
                  </a:lnTo>
                  <a:cubicBezTo>
                    <a:pt x="361" y="806"/>
                    <a:pt x="354" y="805"/>
                    <a:pt x="350" y="805"/>
                  </a:cubicBezTo>
                  <a:cubicBezTo>
                    <a:pt x="333" y="805"/>
                    <a:pt x="344" y="827"/>
                    <a:pt x="373" y="839"/>
                  </a:cubicBezTo>
                  <a:lnTo>
                    <a:pt x="361" y="858"/>
                  </a:lnTo>
                  <a:lnTo>
                    <a:pt x="345" y="845"/>
                  </a:lnTo>
                  <a:cubicBezTo>
                    <a:pt x="342" y="843"/>
                    <a:pt x="339" y="841"/>
                    <a:pt x="336" y="841"/>
                  </a:cubicBezTo>
                  <a:cubicBezTo>
                    <a:pt x="322" y="841"/>
                    <a:pt x="305" y="865"/>
                    <a:pt x="267" y="927"/>
                  </a:cubicBezTo>
                  <a:cubicBezTo>
                    <a:pt x="216" y="1017"/>
                    <a:pt x="213" y="1027"/>
                    <a:pt x="251" y="1046"/>
                  </a:cubicBezTo>
                  <a:cubicBezTo>
                    <a:pt x="273" y="1064"/>
                    <a:pt x="278" y="1074"/>
                    <a:pt x="269" y="1074"/>
                  </a:cubicBezTo>
                  <a:cubicBezTo>
                    <a:pt x="264" y="1074"/>
                    <a:pt x="255" y="1071"/>
                    <a:pt x="242" y="1064"/>
                  </a:cubicBezTo>
                  <a:cubicBezTo>
                    <a:pt x="233" y="1062"/>
                    <a:pt x="223" y="1060"/>
                    <a:pt x="217" y="1060"/>
                  </a:cubicBezTo>
                  <a:cubicBezTo>
                    <a:pt x="210" y="1060"/>
                    <a:pt x="207" y="1062"/>
                    <a:pt x="220" y="1068"/>
                  </a:cubicBezTo>
                  <a:cubicBezTo>
                    <a:pt x="213" y="1080"/>
                    <a:pt x="201" y="1089"/>
                    <a:pt x="185" y="1089"/>
                  </a:cubicBezTo>
                  <a:cubicBezTo>
                    <a:pt x="135" y="1105"/>
                    <a:pt x="147" y="1124"/>
                    <a:pt x="169" y="1130"/>
                  </a:cubicBezTo>
                  <a:cubicBezTo>
                    <a:pt x="210" y="1137"/>
                    <a:pt x="188" y="1140"/>
                    <a:pt x="163" y="1143"/>
                  </a:cubicBezTo>
                  <a:cubicBezTo>
                    <a:pt x="141" y="1146"/>
                    <a:pt x="116" y="1149"/>
                    <a:pt x="138" y="1155"/>
                  </a:cubicBezTo>
                  <a:cubicBezTo>
                    <a:pt x="153" y="1173"/>
                    <a:pt x="151" y="1235"/>
                    <a:pt x="117" y="1235"/>
                  </a:cubicBezTo>
                  <a:cubicBezTo>
                    <a:pt x="115" y="1235"/>
                    <a:pt x="112" y="1234"/>
                    <a:pt x="110" y="1234"/>
                  </a:cubicBezTo>
                  <a:lnTo>
                    <a:pt x="104" y="1256"/>
                  </a:lnTo>
                  <a:cubicBezTo>
                    <a:pt x="126" y="1262"/>
                    <a:pt x="116" y="1281"/>
                    <a:pt x="113" y="1306"/>
                  </a:cubicBezTo>
                  <a:cubicBezTo>
                    <a:pt x="108" y="1323"/>
                    <a:pt x="105" y="1333"/>
                    <a:pt x="93" y="1333"/>
                  </a:cubicBezTo>
                  <a:cubicBezTo>
                    <a:pt x="90" y="1333"/>
                    <a:pt x="86" y="1332"/>
                    <a:pt x="82" y="1331"/>
                  </a:cubicBezTo>
                  <a:cubicBezTo>
                    <a:pt x="77" y="1326"/>
                    <a:pt x="73" y="1324"/>
                    <a:pt x="71" y="1324"/>
                  </a:cubicBezTo>
                  <a:cubicBezTo>
                    <a:pt x="66" y="1324"/>
                    <a:pt x="68" y="1336"/>
                    <a:pt x="79" y="1356"/>
                  </a:cubicBezTo>
                  <a:cubicBezTo>
                    <a:pt x="75" y="1365"/>
                    <a:pt x="113" y="1387"/>
                    <a:pt x="110" y="1397"/>
                  </a:cubicBezTo>
                  <a:cubicBezTo>
                    <a:pt x="132" y="1403"/>
                    <a:pt x="147" y="1415"/>
                    <a:pt x="147" y="1428"/>
                  </a:cubicBezTo>
                  <a:lnTo>
                    <a:pt x="126" y="1422"/>
                  </a:lnTo>
                  <a:lnTo>
                    <a:pt x="85" y="1415"/>
                  </a:lnTo>
                  <a:lnTo>
                    <a:pt x="85" y="1415"/>
                  </a:lnTo>
                  <a:cubicBezTo>
                    <a:pt x="82" y="1425"/>
                    <a:pt x="82" y="1437"/>
                    <a:pt x="100" y="1440"/>
                  </a:cubicBezTo>
                  <a:cubicBezTo>
                    <a:pt x="79" y="1447"/>
                    <a:pt x="75" y="1459"/>
                    <a:pt x="72" y="1481"/>
                  </a:cubicBezTo>
                  <a:cubicBezTo>
                    <a:pt x="69" y="1503"/>
                    <a:pt x="63" y="1528"/>
                    <a:pt x="85" y="1541"/>
                  </a:cubicBezTo>
                  <a:cubicBezTo>
                    <a:pt x="41" y="1550"/>
                    <a:pt x="32" y="1610"/>
                    <a:pt x="72" y="1632"/>
                  </a:cubicBezTo>
                  <a:cubicBezTo>
                    <a:pt x="94" y="1632"/>
                    <a:pt x="91" y="1644"/>
                    <a:pt x="69" y="1654"/>
                  </a:cubicBezTo>
                  <a:cubicBezTo>
                    <a:pt x="47" y="1663"/>
                    <a:pt x="47" y="1663"/>
                    <a:pt x="66" y="1676"/>
                  </a:cubicBezTo>
                  <a:cubicBezTo>
                    <a:pt x="88" y="1688"/>
                    <a:pt x="66" y="1697"/>
                    <a:pt x="44" y="1710"/>
                  </a:cubicBezTo>
                  <a:cubicBezTo>
                    <a:pt x="0" y="1716"/>
                    <a:pt x="0" y="1729"/>
                    <a:pt x="19" y="1741"/>
                  </a:cubicBezTo>
                  <a:cubicBezTo>
                    <a:pt x="35" y="1757"/>
                    <a:pt x="41" y="1779"/>
                    <a:pt x="41" y="1801"/>
                  </a:cubicBezTo>
                  <a:cubicBezTo>
                    <a:pt x="55" y="1817"/>
                    <a:pt x="58" y="1828"/>
                    <a:pt x="68" y="1828"/>
                  </a:cubicBezTo>
                  <a:cubicBezTo>
                    <a:pt x="71" y="1828"/>
                    <a:pt x="76" y="1826"/>
                    <a:pt x="82" y="1823"/>
                  </a:cubicBezTo>
                  <a:cubicBezTo>
                    <a:pt x="94" y="1826"/>
                    <a:pt x="110" y="1829"/>
                    <a:pt x="122" y="1835"/>
                  </a:cubicBezTo>
                  <a:cubicBezTo>
                    <a:pt x="134" y="1849"/>
                    <a:pt x="131" y="1854"/>
                    <a:pt x="128" y="1854"/>
                  </a:cubicBezTo>
                  <a:cubicBezTo>
                    <a:pt x="125" y="1854"/>
                    <a:pt x="122" y="1852"/>
                    <a:pt x="122" y="1848"/>
                  </a:cubicBezTo>
                  <a:cubicBezTo>
                    <a:pt x="113" y="1837"/>
                    <a:pt x="107" y="1833"/>
                    <a:pt x="103" y="1833"/>
                  </a:cubicBezTo>
                  <a:cubicBezTo>
                    <a:pt x="96" y="1833"/>
                    <a:pt x="91" y="1839"/>
                    <a:pt x="79" y="1845"/>
                  </a:cubicBezTo>
                  <a:cubicBezTo>
                    <a:pt x="63" y="1854"/>
                    <a:pt x="57" y="1873"/>
                    <a:pt x="57" y="1892"/>
                  </a:cubicBezTo>
                  <a:cubicBezTo>
                    <a:pt x="57" y="1901"/>
                    <a:pt x="57" y="1926"/>
                    <a:pt x="57" y="1936"/>
                  </a:cubicBezTo>
                  <a:cubicBezTo>
                    <a:pt x="38" y="1970"/>
                    <a:pt x="38" y="1983"/>
                    <a:pt x="60" y="1983"/>
                  </a:cubicBezTo>
                  <a:lnTo>
                    <a:pt x="82" y="1983"/>
                  </a:lnTo>
                  <a:cubicBezTo>
                    <a:pt x="38" y="1995"/>
                    <a:pt x="44" y="2121"/>
                    <a:pt x="88" y="2127"/>
                  </a:cubicBezTo>
                  <a:lnTo>
                    <a:pt x="69" y="2130"/>
                  </a:lnTo>
                  <a:cubicBezTo>
                    <a:pt x="47" y="2133"/>
                    <a:pt x="47" y="2142"/>
                    <a:pt x="50" y="2164"/>
                  </a:cubicBezTo>
                  <a:cubicBezTo>
                    <a:pt x="63" y="2196"/>
                    <a:pt x="72" y="2224"/>
                    <a:pt x="82" y="2255"/>
                  </a:cubicBezTo>
                  <a:cubicBezTo>
                    <a:pt x="88" y="2297"/>
                    <a:pt x="94" y="2331"/>
                    <a:pt x="111" y="2331"/>
                  </a:cubicBezTo>
                  <a:cubicBezTo>
                    <a:pt x="111" y="2331"/>
                    <a:pt x="112" y="2331"/>
                    <a:pt x="113" y="2330"/>
                  </a:cubicBezTo>
                  <a:lnTo>
                    <a:pt x="113" y="2330"/>
                  </a:lnTo>
                  <a:cubicBezTo>
                    <a:pt x="116" y="2340"/>
                    <a:pt x="116" y="2340"/>
                    <a:pt x="94" y="2343"/>
                  </a:cubicBezTo>
                  <a:cubicBezTo>
                    <a:pt x="89" y="2342"/>
                    <a:pt x="86" y="2341"/>
                    <a:pt x="83" y="2341"/>
                  </a:cubicBezTo>
                  <a:cubicBezTo>
                    <a:pt x="74" y="2341"/>
                    <a:pt x="75" y="2349"/>
                    <a:pt x="75" y="2359"/>
                  </a:cubicBezTo>
                  <a:cubicBezTo>
                    <a:pt x="77" y="2365"/>
                    <a:pt x="82" y="2367"/>
                    <a:pt x="90" y="2367"/>
                  </a:cubicBezTo>
                  <a:cubicBezTo>
                    <a:pt x="98" y="2367"/>
                    <a:pt x="108" y="2365"/>
                    <a:pt x="119" y="2362"/>
                  </a:cubicBezTo>
                  <a:cubicBezTo>
                    <a:pt x="121" y="2362"/>
                    <a:pt x="123" y="2361"/>
                    <a:pt x="124" y="2361"/>
                  </a:cubicBezTo>
                  <a:cubicBezTo>
                    <a:pt x="138" y="2361"/>
                    <a:pt x="139" y="2374"/>
                    <a:pt x="122" y="2396"/>
                  </a:cubicBezTo>
                  <a:cubicBezTo>
                    <a:pt x="110" y="2428"/>
                    <a:pt x="116" y="2462"/>
                    <a:pt x="144" y="2484"/>
                  </a:cubicBezTo>
                  <a:cubicBezTo>
                    <a:pt x="144" y="2497"/>
                    <a:pt x="147" y="2506"/>
                    <a:pt x="129" y="2512"/>
                  </a:cubicBezTo>
                  <a:cubicBezTo>
                    <a:pt x="110" y="2528"/>
                    <a:pt x="94" y="2556"/>
                    <a:pt x="141" y="2569"/>
                  </a:cubicBezTo>
                  <a:cubicBezTo>
                    <a:pt x="144" y="2578"/>
                    <a:pt x="144" y="2578"/>
                    <a:pt x="122" y="2584"/>
                  </a:cubicBezTo>
                  <a:cubicBezTo>
                    <a:pt x="107" y="2600"/>
                    <a:pt x="85" y="2606"/>
                    <a:pt x="129" y="2606"/>
                  </a:cubicBezTo>
                  <a:cubicBezTo>
                    <a:pt x="154" y="2622"/>
                    <a:pt x="163" y="2656"/>
                    <a:pt x="151" y="2685"/>
                  </a:cubicBezTo>
                  <a:cubicBezTo>
                    <a:pt x="153" y="2692"/>
                    <a:pt x="156" y="2702"/>
                    <a:pt x="167" y="2702"/>
                  </a:cubicBezTo>
                  <a:cubicBezTo>
                    <a:pt x="169" y="2702"/>
                    <a:pt x="172" y="2701"/>
                    <a:pt x="176" y="2700"/>
                  </a:cubicBezTo>
                  <a:lnTo>
                    <a:pt x="198" y="2694"/>
                  </a:lnTo>
                  <a:lnTo>
                    <a:pt x="198" y="2694"/>
                  </a:lnTo>
                  <a:cubicBezTo>
                    <a:pt x="160" y="2716"/>
                    <a:pt x="160" y="2716"/>
                    <a:pt x="204" y="2716"/>
                  </a:cubicBezTo>
                  <a:cubicBezTo>
                    <a:pt x="208" y="2714"/>
                    <a:pt x="212" y="2714"/>
                    <a:pt x="214" y="2714"/>
                  </a:cubicBezTo>
                  <a:cubicBezTo>
                    <a:pt x="223" y="2714"/>
                    <a:pt x="221" y="2721"/>
                    <a:pt x="207" y="2725"/>
                  </a:cubicBezTo>
                  <a:cubicBezTo>
                    <a:pt x="191" y="2744"/>
                    <a:pt x="194" y="2754"/>
                    <a:pt x="194" y="2754"/>
                  </a:cubicBezTo>
                  <a:cubicBezTo>
                    <a:pt x="216" y="2788"/>
                    <a:pt x="238" y="2826"/>
                    <a:pt x="254" y="2866"/>
                  </a:cubicBezTo>
                  <a:cubicBezTo>
                    <a:pt x="285" y="2939"/>
                    <a:pt x="298" y="2974"/>
                    <a:pt x="314" y="2974"/>
                  </a:cubicBezTo>
                  <a:cubicBezTo>
                    <a:pt x="316" y="2974"/>
                    <a:pt x="318" y="2974"/>
                    <a:pt x="320" y="2973"/>
                  </a:cubicBezTo>
                  <a:cubicBezTo>
                    <a:pt x="342" y="2976"/>
                    <a:pt x="342" y="2973"/>
                    <a:pt x="329" y="2995"/>
                  </a:cubicBezTo>
                  <a:cubicBezTo>
                    <a:pt x="317" y="3004"/>
                    <a:pt x="314" y="3020"/>
                    <a:pt x="323" y="3032"/>
                  </a:cubicBezTo>
                  <a:cubicBezTo>
                    <a:pt x="329" y="3042"/>
                    <a:pt x="332" y="3054"/>
                    <a:pt x="314" y="3061"/>
                  </a:cubicBezTo>
                  <a:cubicBezTo>
                    <a:pt x="339" y="3064"/>
                    <a:pt x="339" y="3064"/>
                    <a:pt x="342" y="3073"/>
                  </a:cubicBezTo>
                  <a:cubicBezTo>
                    <a:pt x="323" y="3083"/>
                    <a:pt x="329" y="3092"/>
                    <a:pt x="351" y="3095"/>
                  </a:cubicBezTo>
                  <a:cubicBezTo>
                    <a:pt x="369" y="3091"/>
                    <a:pt x="380" y="3089"/>
                    <a:pt x="384" y="3089"/>
                  </a:cubicBezTo>
                  <a:cubicBezTo>
                    <a:pt x="389" y="3089"/>
                    <a:pt x="379" y="3094"/>
                    <a:pt x="357" y="3105"/>
                  </a:cubicBezTo>
                  <a:cubicBezTo>
                    <a:pt x="342" y="3112"/>
                    <a:pt x="337" y="3141"/>
                    <a:pt x="343" y="3141"/>
                  </a:cubicBezTo>
                  <a:cubicBezTo>
                    <a:pt x="344" y="3141"/>
                    <a:pt x="346" y="3139"/>
                    <a:pt x="348" y="3136"/>
                  </a:cubicBezTo>
                  <a:cubicBezTo>
                    <a:pt x="352" y="3134"/>
                    <a:pt x="355" y="3133"/>
                    <a:pt x="358" y="3133"/>
                  </a:cubicBezTo>
                  <a:cubicBezTo>
                    <a:pt x="371" y="3133"/>
                    <a:pt x="381" y="3145"/>
                    <a:pt x="401" y="3145"/>
                  </a:cubicBezTo>
                  <a:cubicBezTo>
                    <a:pt x="404" y="3158"/>
                    <a:pt x="411" y="3167"/>
                    <a:pt x="392" y="3177"/>
                  </a:cubicBezTo>
                  <a:cubicBezTo>
                    <a:pt x="379" y="3195"/>
                    <a:pt x="423" y="3236"/>
                    <a:pt x="448" y="3236"/>
                  </a:cubicBezTo>
                  <a:cubicBezTo>
                    <a:pt x="454" y="3233"/>
                    <a:pt x="458" y="3232"/>
                    <a:pt x="461" y="3232"/>
                  </a:cubicBezTo>
                  <a:cubicBezTo>
                    <a:pt x="467" y="3232"/>
                    <a:pt x="466" y="3239"/>
                    <a:pt x="455" y="3246"/>
                  </a:cubicBezTo>
                  <a:cubicBezTo>
                    <a:pt x="436" y="3255"/>
                    <a:pt x="442" y="3264"/>
                    <a:pt x="445" y="3277"/>
                  </a:cubicBezTo>
                  <a:cubicBezTo>
                    <a:pt x="470" y="3277"/>
                    <a:pt x="451" y="3286"/>
                    <a:pt x="433" y="3296"/>
                  </a:cubicBezTo>
                  <a:cubicBezTo>
                    <a:pt x="411" y="3296"/>
                    <a:pt x="417" y="3308"/>
                    <a:pt x="426" y="3327"/>
                  </a:cubicBezTo>
                  <a:cubicBezTo>
                    <a:pt x="451" y="3327"/>
                    <a:pt x="477" y="3365"/>
                    <a:pt x="492" y="3393"/>
                  </a:cubicBezTo>
                  <a:cubicBezTo>
                    <a:pt x="515" y="3430"/>
                    <a:pt x="533" y="3440"/>
                    <a:pt x="561" y="3440"/>
                  </a:cubicBezTo>
                  <a:cubicBezTo>
                    <a:pt x="571" y="3440"/>
                    <a:pt x="583" y="3438"/>
                    <a:pt x="596" y="3437"/>
                  </a:cubicBezTo>
                  <a:lnTo>
                    <a:pt x="636" y="3421"/>
                  </a:lnTo>
                  <a:lnTo>
                    <a:pt x="636" y="3421"/>
                  </a:lnTo>
                  <a:lnTo>
                    <a:pt x="602" y="3446"/>
                  </a:lnTo>
                  <a:cubicBezTo>
                    <a:pt x="583" y="3459"/>
                    <a:pt x="571" y="3474"/>
                    <a:pt x="555" y="3490"/>
                  </a:cubicBezTo>
                  <a:cubicBezTo>
                    <a:pt x="556" y="3492"/>
                    <a:pt x="559" y="3493"/>
                    <a:pt x="561" y="3493"/>
                  </a:cubicBezTo>
                  <a:cubicBezTo>
                    <a:pt x="570" y="3493"/>
                    <a:pt x="584" y="3484"/>
                    <a:pt x="596" y="3474"/>
                  </a:cubicBezTo>
                  <a:cubicBezTo>
                    <a:pt x="601" y="3472"/>
                    <a:pt x="605" y="3470"/>
                    <a:pt x="608" y="3470"/>
                  </a:cubicBezTo>
                  <a:cubicBezTo>
                    <a:pt x="617" y="3470"/>
                    <a:pt x="620" y="3480"/>
                    <a:pt x="618" y="3503"/>
                  </a:cubicBezTo>
                  <a:cubicBezTo>
                    <a:pt x="612" y="3530"/>
                    <a:pt x="616" y="3541"/>
                    <a:pt x="634" y="3541"/>
                  </a:cubicBezTo>
                  <a:cubicBezTo>
                    <a:pt x="637" y="3541"/>
                    <a:pt x="640" y="3541"/>
                    <a:pt x="643" y="3540"/>
                  </a:cubicBezTo>
                  <a:cubicBezTo>
                    <a:pt x="652" y="3553"/>
                    <a:pt x="652" y="3568"/>
                    <a:pt x="646" y="3581"/>
                  </a:cubicBezTo>
                  <a:cubicBezTo>
                    <a:pt x="649" y="3585"/>
                    <a:pt x="650" y="3588"/>
                    <a:pt x="653" y="3588"/>
                  </a:cubicBezTo>
                  <a:cubicBezTo>
                    <a:pt x="655" y="3588"/>
                    <a:pt x="659" y="3584"/>
                    <a:pt x="668" y="3578"/>
                  </a:cubicBezTo>
                  <a:cubicBezTo>
                    <a:pt x="674" y="3572"/>
                    <a:pt x="679" y="3570"/>
                    <a:pt x="682" y="3570"/>
                  </a:cubicBezTo>
                  <a:cubicBezTo>
                    <a:pt x="689" y="3570"/>
                    <a:pt x="690" y="3579"/>
                    <a:pt x="683" y="3593"/>
                  </a:cubicBezTo>
                  <a:cubicBezTo>
                    <a:pt x="662" y="3622"/>
                    <a:pt x="674" y="3647"/>
                    <a:pt x="688" y="3647"/>
                  </a:cubicBezTo>
                  <a:cubicBezTo>
                    <a:pt x="691" y="3647"/>
                    <a:pt x="693" y="3646"/>
                    <a:pt x="696" y="3644"/>
                  </a:cubicBezTo>
                  <a:cubicBezTo>
                    <a:pt x="702" y="3637"/>
                    <a:pt x="707" y="3635"/>
                    <a:pt x="710" y="3635"/>
                  </a:cubicBezTo>
                  <a:cubicBezTo>
                    <a:pt x="716" y="3635"/>
                    <a:pt x="720" y="3641"/>
                    <a:pt x="724" y="3647"/>
                  </a:cubicBezTo>
                  <a:cubicBezTo>
                    <a:pt x="731" y="3656"/>
                    <a:pt x="741" y="3662"/>
                    <a:pt x="751" y="3662"/>
                  </a:cubicBezTo>
                  <a:cubicBezTo>
                    <a:pt x="755" y="3662"/>
                    <a:pt x="758" y="3661"/>
                    <a:pt x="762" y="3659"/>
                  </a:cubicBezTo>
                  <a:lnTo>
                    <a:pt x="777" y="3678"/>
                  </a:lnTo>
                  <a:cubicBezTo>
                    <a:pt x="781" y="3682"/>
                    <a:pt x="773" y="3686"/>
                    <a:pt x="764" y="3686"/>
                  </a:cubicBezTo>
                  <a:cubicBezTo>
                    <a:pt x="759" y="3686"/>
                    <a:pt x="755" y="3685"/>
                    <a:pt x="752" y="3681"/>
                  </a:cubicBezTo>
                  <a:lnTo>
                    <a:pt x="746" y="3706"/>
                  </a:lnTo>
                  <a:cubicBezTo>
                    <a:pt x="756" y="3719"/>
                    <a:pt x="764" y="3727"/>
                    <a:pt x="777" y="3727"/>
                  </a:cubicBezTo>
                  <a:cubicBezTo>
                    <a:pt x="781" y="3727"/>
                    <a:pt x="785" y="3726"/>
                    <a:pt x="790" y="3725"/>
                  </a:cubicBezTo>
                  <a:cubicBezTo>
                    <a:pt x="808" y="3717"/>
                    <a:pt x="818" y="3712"/>
                    <a:pt x="821" y="3712"/>
                  </a:cubicBezTo>
                  <a:cubicBezTo>
                    <a:pt x="824" y="3712"/>
                    <a:pt x="817" y="3719"/>
                    <a:pt x="799" y="3734"/>
                  </a:cubicBezTo>
                  <a:cubicBezTo>
                    <a:pt x="786" y="3745"/>
                    <a:pt x="777" y="3764"/>
                    <a:pt x="792" y="3764"/>
                  </a:cubicBezTo>
                  <a:cubicBezTo>
                    <a:pt x="794" y="3764"/>
                    <a:pt x="796" y="3763"/>
                    <a:pt x="799" y="3763"/>
                  </a:cubicBezTo>
                  <a:cubicBezTo>
                    <a:pt x="810" y="3757"/>
                    <a:pt x="816" y="3755"/>
                    <a:pt x="820" y="3755"/>
                  </a:cubicBezTo>
                  <a:cubicBezTo>
                    <a:pt x="831" y="3755"/>
                    <a:pt x="823" y="3770"/>
                    <a:pt x="812" y="3781"/>
                  </a:cubicBezTo>
                  <a:cubicBezTo>
                    <a:pt x="774" y="3800"/>
                    <a:pt x="774" y="3800"/>
                    <a:pt x="837" y="3807"/>
                  </a:cubicBezTo>
                  <a:cubicBezTo>
                    <a:pt x="849" y="3825"/>
                    <a:pt x="900" y="3841"/>
                    <a:pt x="922" y="3863"/>
                  </a:cubicBezTo>
                  <a:cubicBezTo>
                    <a:pt x="956" y="3897"/>
                    <a:pt x="972" y="3913"/>
                    <a:pt x="965" y="3935"/>
                  </a:cubicBezTo>
                  <a:cubicBezTo>
                    <a:pt x="964" y="3936"/>
                    <a:pt x="964" y="3937"/>
                    <a:pt x="963" y="3938"/>
                  </a:cubicBezTo>
                  <a:lnTo>
                    <a:pt x="963" y="3938"/>
                  </a:lnTo>
                  <a:cubicBezTo>
                    <a:pt x="969" y="3933"/>
                    <a:pt x="975" y="3931"/>
                    <a:pt x="980" y="3931"/>
                  </a:cubicBezTo>
                  <a:cubicBezTo>
                    <a:pt x="990" y="3931"/>
                    <a:pt x="999" y="3939"/>
                    <a:pt x="1012" y="3951"/>
                  </a:cubicBezTo>
                  <a:cubicBezTo>
                    <a:pt x="1017" y="3971"/>
                    <a:pt x="1036" y="3985"/>
                    <a:pt x="1056" y="3985"/>
                  </a:cubicBezTo>
                  <a:cubicBezTo>
                    <a:pt x="1064" y="3985"/>
                    <a:pt x="1071" y="3983"/>
                    <a:pt x="1078" y="3979"/>
                  </a:cubicBezTo>
                  <a:lnTo>
                    <a:pt x="1059" y="3963"/>
                  </a:lnTo>
                  <a:cubicBezTo>
                    <a:pt x="1072" y="3949"/>
                    <a:pt x="1081" y="3943"/>
                    <a:pt x="1087" y="3943"/>
                  </a:cubicBezTo>
                  <a:cubicBezTo>
                    <a:pt x="1095" y="3943"/>
                    <a:pt x="1098" y="3952"/>
                    <a:pt x="1100" y="3969"/>
                  </a:cubicBezTo>
                  <a:cubicBezTo>
                    <a:pt x="1106" y="3976"/>
                    <a:pt x="1094" y="3995"/>
                    <a:pt x="1081" y="4010"/>
                  </a:cubicBezTo>
                  <a:cubicBezTo>
                    <a:pt x="1069" y="4026"/>
                    <a:pt x="1063" y="4048"/>
                    <a:pt x="1072" y="4057"/>
                  </a:cubicBezTo>
                  <a:cubicBezTo>
                    <a:pt x="1076" y="4060"/>
                    <a:pt x="1081" y="4063"/>
                    <a:pt x="1085" y="4063"/>
                  </a:cubicBezTo>
                  <a:cubicBezTo>
                    <a:pt x="1089" y="4063"/>
                    <a:pt x="1092" y="4059"/>
                    <a:pt x="1094" y="4048"/>
                  </a:cubicBezTo>
                  <a:cubicBezTo>
                    <a:pt x="1102" y="4038"/>
                    <a:pt x="1105" y="4034"/>
                    <a:pt x="1108" y="4034"/>
                  </a:cubicBezTo>
                  <a:cubicBezTo>
                    <a:pt x="1110" y="4034"/>
                    <a:pt x="1112" y="4036"/>
                    <a:pt x="1116" y="4038"/>
                  </a:cubicBezTo>
                  <a:cubicBezTo>
                    <a:pt x="1121" y="4044"/>
                    <a:pt x="1130" y="4047"/>
                    <a:pt x="1139" y="4047"/>
                  </a:cubicBezTo>
                  <a:cubicBezTo>
                    <a:pt x="1145" y="4047"/>
                    <a:pt x="1151" y="4045"/>
                    <a:pt x="1157" y="4042"/>
                  </a:cubicBezTo>
                  <a:cubicBezTo>
                    <a:pt x="1162" y="4034"/>
                    <a:pt x="1168" y="4032"/>
                    <a:pt x="1172" y="4032"/>
                  </a:cubicBezTo>
                  <a:cubicBezTo>
                    <a:pt x="1177" y="4032"/>
                    <a:pt x="1181" y="4035"/>
                    <a:pt x="1185" y="4038"/>
                  </a:cubicBezTo>
                  <a:cubicBezTo>
                    <a:pt x="1185" y="4054"/>
                    <a:pt x="1188" y="4067"/>
                    <a:pt x="1200" y="4076"/>
                  </a:cubicBezTo>
                  <a:cubicBezTo>
                    <a:pt x="1204" y="4072"/>
                    <a:pt x="1206" y="4070"/>
                    <a:pt x="1206" y="4070"/>
                  </a:cubicBezTo>
                  <a:lnTo>
                    <a:pt x="1206" y="4070"/>
                  </a:lnTo>
                  <a:cubicBezTo>
                    <a:pt x="1206" y="4070"/>
                    <a:pt x="1197" y="4081"/>
                    <a:pt x="1188" y="4095"/>
                  </a:cubicBezTo>
                  <a:cubicBezTo>
                    <a:pt x="1179" y="4107"/>
                    <a:pt x="1175" y="4120"/>
                    <a:pt x="1172" y="4136"/>
                  </a:cubicBezTo>
                  <a:cubicBezTo>
                    <a:pt x="1174" y="4136"/>
                    <a:pt x="1175" y="4137"/>
                    <a:pt x="1176" y="4137"/>
                  </a:cubicBezTo>
                  <a:cubicBezTo>
                    <a:pt x="1185" y="4137"/>
                    <a:pt x="1194" y="4123"/>
                    <a:pt x="1194" y="4123"/>
                  </a:cubicBezTo>
                  <a:cubicBezTo>
                    <a:pt x="1195" y="4123"/>
                    <a:pt x="1195" y="4122"/>
                    <a:pt x="1196" y="4122"/>
                  </a:cubicBezTo>
                  <a:cubicBezTo>
                    <a:pt x="1221" y="4122"/>
                    <a:pt x="1430" y="4261"/>
                    <a:pt x="1461" y="4273"/>
                  </a:cubicBezTo>
                  <a:cubicBezTo>
                    <a:pt x="1467" y="4295"/>
                    <a:pt x="1483" y="4309"/>
                    <a:pt x="1493" y="4309"/>
                  </a:cubicBezTo>
                  <a:cubicBezTo>
                    <a:pt x="1498" y="4309"/>
                    <a:pt x="1501" y="4306"/>
                    <a:pt x="1501" y="4299"/>
                  </a:cubicBezTo>
                  <a:cubicBezTo>
                    <a:pt x="1504" y="4294"/>
                    <a:pt x="1508" y="4292"/>
                    <a:pt x="1515" y="4292"/>
                  </a:cubicBezTo>
                  <a:cubicBezTo>
                    <a:pt x="1535" y="4292"/>
                    <a:pt x="1575" y="4312"/>
                    <a:pt x="1620" y="4336"/>
                  </a:cubicBezTo>
                  <a:cubicBezTo>
                    <a:pt x="1673" y="4364"/>
                    <a:pt x="1716" y="4381"/>
                    <a:pt x="1737" y="4381"/>
                  </a:cubicBezTo>
                  <a:cubicBezTo>
                    <a:pt x="1745" y="4381"/>
                    <a:pt x="1750" y="4379"/>
                    <a:pt x="1752" y="4374"/>
                  </a:cubicBezTo>
                  <a:lnTo>
                    <a:pt x="1783" y="4386"/>
                  </a:lnTo>
                  <a:cubicBezTo>
                    <a:pt x="1790" y="4390"/>
                    <a:pt x="1798" y="4391"/>
                    <a:pt x="1806" y="4391"/>
                  </a:cubicBezTo>
                  <a:cubicBezTo>
                    <a:pt x="1817" y="4391"/>
                    <a:pt x="1828" y="4389"/>
                    <a:pt x="1836" y="4389"/>
                  </a:cubicBezTo>
                  <a:cubicBezTo>
                    <a:pt x="1839" y="4389"/>
                    <a:pt x="1841" y="4389"/>
                    <a:pt x="1843" y="4389"/>
                  </a:cubicBezTo>
                  <a:cubicBezTo>
                    <a:pt x="1851" y="4382"/>
                    <a:pt x="1858" y="4379"/>
                    <a:pt x="1861" y="4379"/>
                  </a:cubicBezTo>
                  <a:cubicBezTo>
                    <a:pt x="1864" y="4379"/>
                    <a:pt x="1863" y="4384"/>
                    <a:pt x="1852" y="4393"/>
                  </a:cubicBezTo>
                  <a:cubicBezTo>
                    <a:pt x="1846" y="4411"/>
                    <a:pt x="1837" y="4433"/>
                    <a:pt x="1849" y="4436"/>
                  </a:cubicBezTo>
                  <a:cubicBezTo>
                    <a:pt x="1852" y="4437"/>
                    <a:pt x="1855" y="4438"/>
                    <a:pt x="1857" y="4438"/>
                  </a:cubicBezTo>
                  <a:cubicBezTo>
                    <a:pt x="1873" y="4438"/>
                    <a:pt x="1878" y="4421"/>
                    <a:pt x="1884" y="4405"/>
                  </a:cubicBezTo>
                  <a:cubicBezTo>
                    <a:pt x="1888" y="4391"/>
                    <a:pt x="1897" y="4389"/>
                    <a:pt x="1900" y="4389"/>
                  </a:cubicBezTo>
                  <a:cubicBezTo>
                    <a:pt x="1902" y="4389"/>
                    <a:pt x="1902" y="4389"/>
                    <a:pt x="1902" y="4389"/>
                  </a:cubicBezTo>
                  <a:cubicBezTo>
                    <a:pt x="1912" y="4393"/>
                    <a:pt x="1912" y="4393"/>
                    <a:pt x="1906" y="4411"/>
                  </a:cubicBezTo>
                  <a:lnTo>
                    <a:pt x="1890" y="4452"/>
                  </a:lnTo>
                  <a:lnTo>
                    <a:pt x="1902" y="4455"/>
                  </a:lnTo>
                  <a:cubicBezTo>
                    <a:pt x="1907" y="4441"/>
                    <a:pt x="1914" y="4439"/>
                    <a:pt x="1917" y="4439"/>
                  </a:cubicBezTo>
                  <a:cubicBezTo>
                    <a:pt x="1918" y="4439"/>
                    <a:pt x="1918" y="4440"/>
                    <a:pt x="1918" y="4440"/>
                  </a:cubicBezTo>
                  <a:cubicBezTo>
                    <a:pt x="1931" y="4443"/>
                    <a:pt x="1931" y="4443"/>
                    <a:pt x="1915" y="4483"/>
                  </a:cubicBezTo>
                  <a:cubicBezTo>
                    <a:pt x="1908" y="4505"/>
                    <a:pt x="1908" y="4516"/>
                    <a:pt x="1913" y="4516"/>
                  </a:cubicBezTo>
                  <a:cubicBezTo>
                    <a:pt x="1917" y="4516"/>
                    <a:pt x="1925" y="4507"/>
                    <a:pt x="1937" y="4490"/>
                  </a:cubicBezTo>
                  <a:lnTo>
                    <a:pt x="1965" y="4480"/>
                  </a:lnTo>
                  <a:lnTo>
                    <a:pt x="1965" y="4480"/>
                  </a:lnTo>
                  <a:cubicBezTo>
                    <a:pt x="1964" y="4495"/>
                    <a:pt x="1968" y="4500"/>
                    <a:pt x="1974" y="4500"/>
                  </a:cubicBezTo>
                  <a:cubicBezTo>
                    <a:pt x="1985" y="4500"/>
                    <a:pt x="2003" y="4484"/>
                    <a:pt x="2015" y="4474"/>
                  </a:cubicBezTo>
                  <a:lnTo>
                    <a:pt x="2015" y="4474"/>
                  </a:lnTo>
                  <a:cubicBezTo>
                    <a:pt x="2014" y="4496"/>
                    <a:pt x="2016" y="4507"/>
                    <a:pt x="2023" y="4507"/>
                  </a:cubicBezTo>
                  <a:cubicBezTo>
                    <a:pt x="2028" y="4507"/>
                    <a:pt x="2037" y="4499"/>
                    <a:pt x="2047" y="4483"/>
                  </a:cubicBezTo>
                  <a:cubicBezTo>
                    <a:pt x="2049" y="4474"/>
                    <a:pt x="2053" y="4469"/>
                    <a:pt x="2056" y="4469"/>
                  </a:cubicBezTo>
                  <a:cubicBezTo>
                    <a:pt x="2061" y="4469"/>
                    <a:pt x="2065" y="4476"/>
                    <a:pt x="2069" y="4490"/>
                  </a:cubicBezTo>
                  <a:cubicBezTo>
                    <a:pt x="2072" y="4512"/>
                    <a:pt x="2084" y="4515"/>
                    <a:pt x="2106" y="4521"/>
                  </a:cubicBezTo>
                  <a:cubicBezTo>
                    <a:pt x="2110" y="4517"/>
                    <a:pt x="2118" y="4515"/>
                    <a:pt x="2129" y="4515"/>
                  </a:cubicBezTo>
                  <a:cubicBezTo>
                    <a:pt x="2161" y="4515"/>
                    <a:pt x="2220" y="4530"/>
                    <a:pt x="2285" y="4546"/>
                  </a:cubicBezTo>
                  <a:cubicBezTo>
                    <a:pt x="2347" y="4558"/>
                    <a:pt x="2396" y="4567"/>
                    <a:pt x="2425" y="4567"/>
                  </a:cubicBezTo>
                  <a:cubicBezTo>
                    <a:pt x="2443" y="4567"/>
                    <a:pt x="2453" y="4564"/>
                    <a:pt x="2454" y="4555"/>
                  </a:cubicBezTo>
                  <a:cubicBezTo>
                    <a:pt x="2467" y="4555"/>
                    <a:pt x="2467" y="4555"/>
                    <a:pt x="2473" y="4577"/>
                  </a:cubicBezTo>
                  <a:cubicBezTo>
                    <a:pt x="2473" y="4587"/>
                    <a:pt x="2475" y="4592"/>
                    <a:pt x="2478" y="4592"/>
                  </a:cubicBezTo>
                  <a:cubicBezTo>
                    <a:pt x="2482" y="4592"/>
                    <a:pt x="2489" y="4583"/>
                    <a:pt x="2498" y="4562"/>
                  </a:cubicBezTo>
                  <a:cubicBezTo>
                    <a:pt x="2507" y="4549"/>
                    <a:pt x="2512" y="4538"/>
                    <a:pt x="2513" y="4538"/>
                  </a:cubicBezTo>
                  <a:lnTo>
                    <a:pt x="2513" y="4538"/>
                  </a:lnTo>
                  <a:cubicBezTo>
                    <a:pt x="2514" y="4538"/>
                    <a:pt x="2513" y="4544"/>
                    <a:pt x="2510" y="4562"/>
                  </a:cubicBezTo>
                  <a:cubicBezTo>
                    <a:pt x="2507" y="4584"/>
                    <a:pt x="2529" y="4587"/>
                    <a:pt x="2573" y="4590"/>
                  </a:cubicBezTo>
                  <a:cubicBezTo>
                    <a:pt x="2586" y="4592"/>
                    <a:pt x="2600" y="4594"/>
                    <a:pt x="2613" y="4594"/>
                  </a:cubicBezTo>
                  <a:cubicBezTo>
                    <a:pt x="2636" y="4594"/>
                    <a:pt x="2655" y="4589"/>
                    <a:pt x="2655" y="4577"/>
                  </a:cubicBezTo>
                  <a:cubicBezTo>
                    <a:pt x="2666" y="4568"/>
                    <a:pt x="2671" y="4563"/>
                    <a:pt x="2673" y="4563"/>
                  </a:cubicBezTo>
                  <a:lnTo>
                    <a:pt x="2673" y="4563"/>
                  </a:lnTo>
                  <a:cubicBezTo>
                    <a:pt x="2674" y="4563"/>
                    <a:pt x="2672" y="4568"/>
                    <a:pt x="2667" y="4577"/>
                  </a:cubicBezTo>
                  <a:cubicBezTo>
                    <a:pt x="2657" y="4604"/>
                    <a:pt x="2677" y="4624"/>
                    <a:pt x="2703" y="4624"/>
                  </a:cubicBezTo>
                  <a:cubicBezTo>
                    <a:pt x="2716" y="4624"/>
                    <a:pt x="2730" y="4619"/>
                    <a:pt x="2742" y="4606"/>
                  </a:cubicBezTo>
                  <a:cubicBezTo>
                    <a:pt x="2755" y="4606"/>
                    <a:pt x="2764" y="4606"/>
                    <a:pt x="2764" y="4628"/>
                  </a:cubicBezTo>
                  <a:cubicBezTo>
                    <a:pt x="2786" y="4624"/>
                    <a:pt x="2805" y="4618"/>
                    <a:pt x="2821" y="4606"/>
                  </a:cubicBezTo>
                  <a:lnTo>
                    <a:pt x="2902" y="4606"/>
                  </a:lnTo>
                  <a:cubicBezTo>
                    <a:pt x="2918" y="4606"/>
                    <a:pt x="2933" y="4596"/>
                    <a:pt x="2946" y="4584"/>
                  </a:cubicBezTo>
                  <a:lnTo>
                    <a:pt x="2955" y="4584"/>
                  </a:lnTo>
                  <a:cubicBezTo>
                    <a:pt x="2955" y="4598"/>
                    <a:pt x="2979" y="4602"/>
                    <a:pt x="3018" y="4602"/>
                  </a:cubicBezTo>
                  <a:cubicBezTo>
                    <a:pt x="3039" y="4602"/>
                    <a:pt x="3064" y="4600"/>
                    <a:pt x="3093" y="4599"/>
                  </a:cubicBezTo>
                  <a:cubicBezTo>
                    <a:pt x="3135" y="4594"/>
                    <a:pt x="3172" y="4590"/>
                    <a:pt x="3201" y="4590"/>
                  </a:cubicBezTo>
                  <a:cubicBezTo>
                    <a:pt x="3227" y="4590"/>
                    <a:pt x="3246" y="4594"/>
                    <a:pt x="3253" y="4602"/>
                  </a:cubicBezTo>
                  <a:cubicBezTo>
                    <a:pt x="3253" y="4602"/>
                    <a:pt x="3262" y="4599"/>
                    <a:pt x="3272" y="4577"/>
                  </a:cubicBezTo>
                  <a:cubicBezTo>
                    <a:pt x="3274" y="4551"/>
                    <a:pt x="3279" y="4540"/>
                    <a:pt x="3286" y="4540"/>
                  </a:cubicBezTo>
                  <a:cubicBezTo>
                    <a:pt x="3290" y="4540"/>
                    <a:pt x="3295" y="4545"/>
                    <a:pt x="3300" y="4552"/>
                  </a:cubicBezTo>
                  <a:cubicBezTo>
                    <a:pt x="3308" y="4569"/>
                    <a:pt x="3322" y="4577"/>
                    <a:pt x="3335" y="4577"/>
                  </a:cubicBezTo>
                  <a:cubicBezTo>
                    <a:pt x="3351" y="4577"/>
                    <a:pt x="3366" y="4564"/>
                    <a:pt x="3366" y="4540"/>
                  </a:cubicBezTo>
                  <a:cubicBezTo>
                    <a:pt x="3365" y="4534"/>
                    <a:pt x="3365" y="4532"/>
                    <a:pt x="3365" y="4532"/>
                  </a:cubicBezTo>
                  <a:lnTo>
                    <a:pt x="3365" y="4532"/>
                  </a:lnTo>
                  <a:cubicBezTo>
                    <a:pt x="3365" y="4532"/>
                    <a:pt x="3368" y="4546"/>
                    <a:pt x="3372" y="4562"/>
                  </a:cubicBezTo>
                  <a:cubicBezTo>
                    <a:pt x="3379" y="4575"/>
                    <a:pt x="3386" y="4580"/>
                    <a:pt x="3393" y="4580"/>
                  </a:cubicBezTo>
                  <a:cubicBezTo>
                    <a:pt x="3407" y="4580"/>
                    <a:pt x="3420" y="4559"/>
                    <a:pt x="3422" y="4530"/>
                  </a:cubicBezTo>
                  <a:cubicBezTo>
                    <a:pt x="3433" y="4541"/>
                    <a:pt x="3443" y="4553"/>
                    <a:pt x="3451" y="4553"/>
                  </a:cubicBezTo>
                  <a:cubicBezTo>
                    <a:pt x="3455" y="4553"/>
                    <a:pt x="3458" y="4550"/>
                    <a:pt x="3460" y="4543"/>
                  </a:cubicBezTo>
                  <a:cubicBezTo>
                    <a:pt x="3462" y="4542"/>
                    <a:pt x="3464" y="4542"/>
                    <a:pt x="3465" y="4542"/>
                  </a:cubicBezTo>
                  <a:cubicBezTo>
                    <a:pt x="3470" y="4542"/>
                    <a:pt x="3472" y="4549"/>
                    <a:pt x="3482" y="4581"/>
                  </a:cubicBezTo>
                  <a:cubicBezTo>
                    <a:pt x="3485" y="4598"/>
                    <a:pt x="3490" y="4618"/>
                    <a:pt x="3499" y="4618"/>
                  </a:cubicBezTo>
                  <a:cubicBezTo>
                    <a:pt x="3499" y="4618"/>
                    <a:pt x="3500" y="4618"/>
                    <a:pt x="3501" y="4618"/>
                  </a:cubicBezTo>
                  <a:cubicBezTo>
                    <a:pt x="3513" y="4615"/>
                    <a:pt x="3507" y="4596"/>
                    <a:pt x="3504" y="4574"/>
                  </a:cubicBezTo>
                  <a:lnTo>
                    <a:pt x="3526" y="4571"/>
                  </a:lnTo>
                  <a:cubicBezTo>
                    <a:pt x="3526" y="4571"/>
                    <a:pt x="3535" y="4568"/>
                    <a:pt x="3532" y="4546"/>
                  </a:cubicBezTo>
                  <a:cubicBezTo>
                    <a:pt x="3526" y="4527"/>
                    <a:pt x="3535" y="4524"/>
                    <a:pt x="3548" y="4521"/>
                  </a:cubicBezTo>
                  <a:cubicBezTo>
                    <a:pt x="3549" y="4527"/>
                    <a:pt x="3551" y="4530"/>
                    <a:pt x="3552" y="4530"/>
                  </a:cubicBezTo>
                  <a:cubicBezTo>
                    <a:pt x="3554" y="4530"/>
                    <a:pt x="3553" y="4513"/>
                    <a:pt x="3541" y="4502"/>
                  </a:cubicBezTo>
                  <a:cubicBezTo>
                    <a:pt x="3538" y="4480"/>
                    <a:pt x="3532" y="4461"/>
                    <a:pt x="3541" y="4458"/>
                  </a:cubicBezTo>
                  <a:cubicBezTo>
                    <a:pt x="3541" y="4458"/>
                    <a:pt x="3535" y="4440"/>
                    <a:pt x="3532" y="4418"/>
                  </a:cubicBezTo>
                  <a:cubicBezTo>
                    <a:pt x="3519" y="4377"/>
                    <a:pt x="3513" y="4358"/>
                    <a:pt x="3488" y="4342"/>
                  </a:cubicBezTo>
                  <a:cubicBezTo>
                    <a:pt x="3465" y="4338"/>
                    <a:pt x="3444" y="4331"/>
                    <a:pt x="3431" y="4331"/>
                  </a:cubicBezTo>
                  <a:cubicBezTo>
                    <a:pt x="3418" y="4331"/>
                    <a:pt x="3411" y="4338"/>
                    <a:pt x="3416" y="4358"/>
                  </a:cubicBezTo>
                  <a:cubicBezTo>
                    <a:pt x="3416" y="4358"/>
                    <a:pt x="3410" y="4383"/>
                    <a:pt x="3400" y="4383"/>
                  </a:cubicBezTo>
                  <a:cubicBezTo>
                    <a:pt x="3400" y="4383"/>
                    <a:pt x="3399" y="4383"/>
                    <a:pt x="3398" y="4383"/>
                  </a:cubicBezTo>
                  <a:cubicBezTo>
                    <a:pt x="3389" y="4383"/>
                    <a:pt x="3375" y="4367"/>
                    <a:pt x="3375" y="4367"/>
                  </a:cubicBezTo>
                  <a:cubicBezTo>
                    <a:pt x="3374" y="4359"/>
                    <a:pt x="3364" y="4355"/>
                    <a:pt x="3348" y="4355"/>
                  </a:cubicBezTo>
                  <a:cubicBezTo>
                    <a:pt x="3331" y="4355"/>
                    <a:pt x="3306" y="4359"/>
                    <a:pt x="3278" y="4364"/>
                  </a:cubicBezTo>
                  <a:cubicBezTo>
                    <a:pt x="3250" y="4370"/>
                    <a:pt x="3228" y="4374"/>
                    <a:pt x="3211" y="4374"/>
                  </a:cubicBezTo>
                  <a:cubicBezTo>
                    <a:pt x="3193" y="4374"/>
                    <a:pt x="3181" y="4370"/>
                    <a:pt x="3175" y="4358"/>
                  </a:cubicBezTo>
                  <a:cubicBezTo>
                    <a:pt x="3159" y="4339"/>
                    <a:pt x="3150" y="4339"/>
                    <a:pt x="3150" y="4339"/>
                  </a:cubicBezTo>
                  <a:lnTo>
                    <a:pt x="3150" y="4339"/>
                  </a:lnTo>
                  <a:cubicBezTo>
                    <a:pt x="3153" y="4361"/>
                    <a:pt x="3093" y="4371"/>
                    <a:pt x="3021" y="4374"/>
                  </a:cubicBezTo>
                  <a:cubicBezTo>
                    <a:pt x="2946" y="4377"/>
                    <a:pt x="2874" y="4377"/>
                    <a:pt x="2874" y="4399"/>
                  </a:cubicBezTo>
                  <a:lnTo>
                    <a:pt x="2855" y="4399"/>
                  </a:lnTo>
                  <a:cubicBezTo>
                    <a:pt x="2855" y="4377"/>
                    <a:pt x="2833" y="4377"/>
                    <a:pt x="2814" y="4377"/>
                  </a:cubicBezTo>
                  <a:cubicBezTo>
                    <a:pt x="2802" y="4389"/>
                    <a:pt x="2786" y="4396"/>
                    <a:pt x="2770" y="4396"/>
                  </a:cubicBezTo>
                  <a:cubicBezTo>
                    <a:pt x="2770" y="4377"/>
                    <a:pt x="2761" y="4377"/>
                    <a:pt x="2742" y="4374"/>
                  </a:cubicBezTo>
                  <a:cubicBezTo>
                    <a:pt x="2737" y="4374"/>
                    <a:pt x="2733" y="4374"/>
                    <a:pt x="2729" y="4374"/>
                  </a:cubicBezTo>
                  <a:cubicBezTo>
                    <a:pt x="2716" y="4374"/>
                    <a:pt x="2710" y="4375"/>
                    <a:pt x="2708" y="4393"/>
                  </a:cubicBezTo>
                  <a:cubicBezTo>
                    <a:pt x="2698" y="4393"/>
                    <a:pt x="2626" y="4389"/>
                    <a:pt x="2598" y="4361"/>
                  </a:cubicBezTo>
                  <a:cubicBezTo>
                    <a:pt x="2595" y="4355"/>
                    <a:pt x="2592" y="4352"/>
                    <a:pt x="2589" y="4352"/>
                  </a:cubicBezTo>
                  <a:cubicBezTo>
                    <a:pt x="2581" y="4352"/>
                    <a:pt x="2572" y="4367"/>
                    <a:pt x="2564" y="4380"/>
                  </a:cubicBezTo>
                  <a:cubicBezTo>
                    <a:pt x="2561" y="4398"/>
                    <a:pt x="2550" y="4418"/>
                    <a:pt x="2540" y="4418"/>
                  </a:cubicBezTo>
                  <a:cubicBezTo>
                    <a:pt x="2540" y="4418"/>
                    <a:pt x="2539" y="4418"/>
                    <a:pt x="2539" y="4418"/>
                  </a:cubicBezTo>
                  <a:lnTo>
                    <a:pt x="2542" y="4377"/>
                  </a:lnTo>
                  <a:cubicBezTo>
                    <a:pt x="2554" y="4358"/>
                    <a:pt x="2554" y="4358"/>
                    <a:pt x="2535" y="4355"/>
                  </a:cubicBezTo>
                  <a:lnTo>
                    <a:pt x="2514" y="4352"/>
                  </a:lnTo>
                  <a:cubicBezTo>
                    <a:pt x="2514" y="4362"/>
                    <a:pt x="2502" y="4366"/>
                    <a:pt x="2483" y="4366"/>
                  </a:cubicBezTo>
                  <a:cubicBezTo>
                    <a:pt x="2461" y="4366"/>
                    <a:pt x="2427" y="4360"/>
                    <a:pt x="2388" y="4352"/>
                  </a:cubicBezTo>
                  <a:cubicBezTo>
                    <a:pt x="2332" y="4342"/>
                    <a:pt x="2299" y="4334"/>
                    <a:pt x="2281" y="4334"/>
                  </a:cubicBezTo>
                  <a:cubicBezTo>
                    <a:pt x="2269" y="4334"/>
                    <a:pt x="2264" y="4337"/>
                    <a:pt x="2263" y="4346"/>
                  </a:cubicBezTo>
                  <a:cubicBezTo>
                    <a:pt x="2260" y="4355"/>
                    <a:pt x="2257" y="4360"/>
                    <a:pt x="2252" y="4360"/>
                  </a:cubicBezTo>
                  <a:cubicBezTo>
                    <a:pt x="2245" y="4360"/>
                    <a:pt x="2236" y="4352"/>
                    <a:pt x="2222" y="4336"/>
                  </a:cubicBezTo>
                  <a:cubicBezTo>
                    <a:pt x="2190" y="4284"/>
                    <a:pt x="2181" y="4268"/>
                    <a:pt x="2174" y="4268"/>
                  </a:cubicBezTo>
                  <a:cubicBezTo>
                    <a:pt x="2171" y="4268"/>
                    <a:pt x="2167" y="4272"/>
                    <a:pt x="2163" y="4277"/>
                  </a:cubicBezTo>
                  <a:cubicBezTo>
                    <a:pt x="2172" y="4280"/>
                    <a:pt x="2166" y="4302"/>
                    <a:pt x="2159" y="4320"/>
                  </a:cubicBezTo>
                  <a:cubicBezTo>
                    <a:pt x="2155" y="4340"/>
                    <a:pt x="2151" y="4349"/>
                    <a:pt x="2147" y="4349"/>
                  </a:cubicBezTo>
                  <a:cubicBezTo>
                    <a:pt x="2143" y="4349"/>
                    <a:pt x="2141" y="4337"/>
                    <a:pt x="2141" y="4314"/>
                  </a:cubicBezTo>
                  <a:cubicBezTo>
                    <a:pt x="2147" y="4287"/>
                    <a:pt x="2080" y="4267"/>
                    <a:pt x="2029" y="4267"/>
                  </a:cubicBezTo>
                  <a:cubicBezTo>
                    <a:pt x="2003" y="4267"/>
                    <a:pt x="1982" y="4271"/>
                    <a:pt x="1974" y="4283"/>
                  </a:cubicBezTo>
                  <a:cubicBezTo>
                    <a:pt x="1976" y="4278"/>
                    <a:pt x="1978" y="4272"/>
                    <a:pt x="1981" y="4264"/>
                  </a:cubicBezTo>
                  <a:cubicBezTo>
                    <a:pt x="1987" y="4242"/>
                    <a:pt x="1978" y="4239"/>
                    <a:pt x="1940" y="4226"/>
                  </a:cubicBezTo>
                  <a:lnTo>
                    <a:pt x="1909" y="4214"/>
                  </a:lnTo>
                  <a:cubicBezTo>
                    <a:pt x="1905" y="4226"/>
                    <a:pt x="1898" y="4231"/>
                    <a:pt x="1890" y="4231"/>
                  </a:cubicBezTo>
                  <a:cubicBezTo>
                    <a:pt x="1871" y="4231"/>
                    <a:pt x="1848" y="4204"/>
                    <a:pt x="1852" y="4189"/>
                  </a:cubicBezTo>
                  <a:cubicBezTo>
                    <a:pt x="1852" y="4167"/>
                    <a:pt x="1852" y="4167"/>
                    <a:pt x="1833" y="4157"/>
                  </a:cubicBezTo>
                  <a:cubicBezTo>
                    <a:pt x="1822" y="4163"/>
                    <a:pt x="1812" y="4166"/>
                    <a:pt x="1802" y="4166"/>
                  </a:cubicBezTo>
                  <a:cubicBezTo>
                    <a:pt x="1771" y="4166"/>
                    <a:pt x="1751" y="4141"/>
                    <a:pt x="1758" y="4126"/>
                  </a:cubicBezTo>
                  <a:lnTo>
                    <a:pt x="1739" y="4117"/>
                  </a:lnTo>
                  <a:cubicBezTo>
                    <a:pt x="1733" y="4121"/>
                    <a:pt x="1725" y="4124"/>
                    <a:pt x="1717" y="4124"/>
                  </a:cubicBezTo>
                  <a:cubicBezTo>
                    <a:pt x="1709" y="4124"/>
                    <a:pt x="1700" y="4121"/>
                    <a:pt x="1692" y="4117"/>
                  </a:cubicBezTo>
                  <a:cubicBezTo>
                    <a:pt x="1680" y="4109"/>
                    <a:pt x="1671" y="4104"/>
                    <a:pt x="1666" y="4104"/>
                  </a:cubicBezTo>
                  <a:cubicBezTo>
                    <a:pt x="1660" y="4104"/>
                    <a:pt x="1658" y="4109"/>
                    <a:pt x="1658" y="4120"/>
                  </a:cubicBezTo>
                  <a:cubicBezTo>
                    <a:pt x="1647" y="4136"/>
                    <a:pt x="1639" y="4152"/>
                    <a:pt x="1630" y="4152"/>
                  </a:cubicBezTo>
                  <a:cubicBezTo>
                    <a:pt x="1629" y="4152"/>
                    <a:pt x="1628" y="4152"/>
                    <a:pt x="1627" y="4151"/>
                  </a:cubicBezTo>
                  <a:lnTo>
                    <a:pt x="1636" y="4132"/>
                  </a:lnTo>
                  <a:cubicBezTo>
                    <a:pt x="1649" y="4114"/>
                    <a:pt x="1617" y="4101"/>
                    <a:pt x="1583" y="4079"/>
                  </a:cubicBezTo>
                  <a:cubicBezTo>
                    <a:pt x="1539" y="4054"/>
                    <a:pt x="1520" y="4042"/>
                    <a:pt x="1523" y="4020"/>
                  </a:cubicBezTo>
                  <a:lnTo>
                    <a:pt x="1523" y="4020"/>
                  </a:lnTo>
                  <a:lnTo>
                    <a:pt x="1504" y="4032"/>
                  </a:lnTo>
                  <a:cubicBezTo>
                    <a:pt x="1496" y="4037"/>
                    <a:pt x="1490" y="4039"/>
                    <a:pt x="1486" y="4039"/>
                  </a:cubicBezTo>
                  <a:cubicBezTo>
                    <a:pt x="1479" y="4039"/>
                    <a:pt x="1478" y="4033"/>
                    <a:pt x="1486" y="4023"/>
                  </a:cubicBezTo>
                  <a:cubicBezTo>
                    <a:pt x="1488" y="4001"/>
                    <a:pt x="1462" y="3981"/>
                    <a:pt x="1436" y="3981"/>
                  </a:cubicBezTo>
                  <a:cubicBezTo>
                    <a:pt x="1433" y="3981"/>
                    <a:pt x="1429" y="3981"/>
                    <a:pt x="1426" y="3982"/>
                  </a:cubicBezTo>
                  <a:lnTo>
                    <a:pt x="1407" y="3969"/>
                  </a:lnTo>
                  <a:cubicBezTo>
                    <a:pt x="1418" y="3943"/>
                    <a:pt x="1410" y="3927"/>
                    <a:pt x="1395" y="3927"/>
                  </a:cubicBezTo>
                  <a:cubicBezTo>
                    <a:pt x="1386" y="3927"/>
                    <a:pt x="1375" y="3931"/>
                    <a:pt x="1363" y="3941"/>
                  </a:cubicBezTo>
                  <a:cubicBezTo>
                    <a:pt x="1376" y="3922"/>
                    <a:pt x="1370" y="3916"/>
                    <a:pt x="1360" y="3910"/>
                  </a:cubicBezTo>
                  <a:cubicBezTo>
                    <a:pt x="1357" y="3911"/>
                    <a:pt x="1354" y="3911"/>
                    <a:pt x="1351" y="3911"/>
                  </a:cubicBezTo>
                  <a:cubicBezTo>
                    <a:pt x="1326" y="3911"/>
                    <a:pt x="1302" y="3889"/>
                    <a:pt x="1313" y="3872"/>
                  </a:cubicBezTo>
                  <a:lnTo>
                    <a:pt x="1304" y="3866"/>
                  </a:lnTo>
                  <a:cubicBezTo>
                    <a:pt x="1298" y="3871"/>
                    <a:pt x="1291" y="3873"/>
                    <a:pt x="1284" y="3873"/>
                  </a:cubicBezTo>
                  <a:cubicBezTo>
                    <a:pt x="1277" y="3873"/>
                    <a:pt x="1271" y="3871"/>
                    <a:pt x="1266" y="3866"/>
                  </a:cubicBezTo>
                  <a:cubicBezTo>
                    <a:pt x="1261" y="3861"/>
                    <a:pt x="1253" y="3857"/>
                    <a:pt x="1245" y="3857"/>
                  </a:cubicBezTo>
                  <a:cubicBezTo>
                    <a:pt x="1240" y="3857"/>
                    <a:pt x="1234" y="3859"/>
                    <a:pt x="1229" y="3863"/>
                  </a:cubicBezTo>
                  <a:cubicBezTo>
                    <a:pt x="1221" y="3867"/>
                    <a:pt x="1214" y="3868"/>
                    <a:pt x="1210" y="3868"/>
                  </a:cubicBezTo>
                  <a:cubicBezTo>
                    <a:pt x="1204" y="3868"/>
                    <a:pt x="1200" y="3866"/>
                    <a:pt x="1200" y="3866"/>
                  </a:cubicBezTo>
                  <a:cubicBezTo>
                    <a:pt x="1191" y="3857"/>
                    <a:pt x="1213" y="3847"/>
                    <a:pt x="1235" y="3838"/>
                  </a:cubicBezTo>
                  <a:cubicBezTo>
                    <a:pt x="1257" y="3838"/>
                    <a:pt x="1248" y="3825"/>
                    <a:pt x="1220" y="3825"/>
                  </a:cubicBezTo>
                  <a:cubicBezTo>
                    <a:pt x="1212" y="3825"/>
                    <a:pt x="1202" y="3826"/>
                    <a:pt x="1191" y="3828"/>
                  </a:cubicBezTo>
                  <a:cubicBezTo>
                    <a:pt x="1170" y="3834"/>
                    <a:pt x="1157" y="3836"/>
                    <a:pt x="1153" y="3836"/>
                  </a:cubicBezTo>
                  <a:cubicBezTo>
                    <a:pt x="1146" y="3836"/>
                    <a:pt x="1156" y="3831"/>
                    <a:pt x="1182" y="3822"/>
                  </a:cubicBezTo>
                  <a:cubicBezTo>
                    <a:pt x="1201" y="3814"/>
                    <a:pt x="1220" y="3806"/>
                    <a:pt x="1206" y="3806"/>
                  </a:cubicBezTo>
                  <a:cubicBezTo>
                    <a:pt x="1204" y="3806"/>
                    <a:pt x="1201" y="3806"/>
                    <a:pt x="1197" y="3807"/>
                  </a:cubicBezTo>
                  <a:cubicBezTo>
                    <a:pt x="1193" y="3802"/>
                    <a:pt x="1187" y="3799"/>
                    <a:pt x="1182" y="3799"/>
                  </a:cubicBezTo>
                  <a:cubicBezTo>
                    <a:pt x="1176" y="3799"/>
                    <a:pt x="1171" y="3802"/>
                    <a:pt x="1166" y="3807"/>
                  </a:cubicBezTo>
                  <a:lnTo>
                    <a:pt x="1144" y="3788"/>
                  </a:lnTo>
                  <a:cubicBezTo>
                    <a:pt x="1144" y="3772"/>
                    <a:pt x="1138" y="3756"/>
                    <a:pt x="1125" y="3744"/>
                  </a:cubicBezTo>
                  <a:cubicBezTo>
                    <a:pt x="1119" y="3747"/>
                    <a:pt x="1114" y="3749"/>
                    <a:pt x="1111" y="3749"/>
                  </a:cubicBezTo>
                  <a:cubicBezTo>
                    <a:pt x="1106" y="3749"/>
                    <a:pt x="1107" y="3743"/>
                    <a:pt x="1113" y="3728"/>
                  </a:cubicBezTo>
                  <a:cubicBezTo>
                    <a:pt x="1119" y="3721"/>
                    <a:pt x="1120" y="3715"/>
                    <a:pt x="1117" y="3715"/>
                  </a:cubicBezTo>
                  <a:cubicBezTo>
                    <a:pt x="1114" y="3715"/>
                    <a:pt x="1105" y="3721"/>
                    <a:pt x="1091" y="3738"/>
                  </a:cubicBezTo>
                  <a:cubicBezTo>
                    <a:pt x="1085" y="3739"/>
                    <a:pt x="1081" y="3740"/>
                    <a:pt x="1077" y="3740"/>
                  </a:cubicBezTo>
                  <a:cubicBezTo>
                    <a:pt x="1065" y="3740"/>
                    <a:pt x="1062" y="3732"/>
                    <a:pt x="1069" y="3716"/>
                  </a:cubicBezTo>
                  <a:cubicBezTo>
                    <a:pt x="1087" y="3695"/>
                    <a:pt x="1091" y="3685"/>
                    <a:pt x="1087" y="3685"/>
                  </a:cubicBezTo>
                  <a:cubicBezTo>
                    <a:pt x="1085" y="3685"/>
                    <a:pt x="1081" y="3688"/>
                    <a:pt x="1075" y="3694"/>
                  </a:cubicBezTo>
                  <a:cubicBezTo>
                    <a:pt x="1068" y="3696"/>
                    <a:pt x="1062" y="3696"/>
                    <a:pt x="1058" y="3696"/>
                  </a:cubicBezTo>
                  <a:cubicBezTo>
                    <a:pt x="1050" y="3696"/>
                    <a:pt x="1047" y="3694"/>
                    <a:pt x="1047" y="3694"/>
                  </a:cubicBezTo>
                  <a:cubicBezTo>
                    <a:pt x="1059" y="3678"/>
                    <a:pt x="997" y="3612"/>
                    <a:pt x="934" y="3540"/>
                  </a:cubicBezTo>
                  <a:cubicBezTo>
                    <a:pt x="932" y="3538"/>
                    <a:pt x="930" y="3538"/>
                    <a:pt x="926" y="3538"/>
                  </a:cubicBezTo>
                  <a:cubicBezTo>
                    <a:pt x="917" y="3538"/>
                    <a:pt x="902" y="3543"/>
                    <a:pt x="890" y="3553"/>
                  </a:cubicBezTo>
                  <a:cubicBezTo>
                    <a:pt x="878" y="3564"/>
                    <a:pt x="873" y="3568"/>
                    <a:pt x="872" y="3568"/>
                  </a:cubicBezTo>
                  <a:cubicBezTo>
                    <a:pt x="870" y="3568"/>
                    <a:pt x="878" y="3557"/>
                    <a:pt x="884" y="3543"/>
                  </a:cubicBezTo>
                  <a:cubicBezTo>
                    <a:pt x="908" y="3516"/>
                    <a:pt x="913" y="3499"/>
                    <a:pt x="906" y="3499"/>
                  </a:cubicBezTo>
                  <a:cubicBezTo>
                    <a:pt x="901" y="3499"/>
                    <a:pt x="888" y="3508"/>
                    <a:pt x="871" y="3528"/>
                  </a:cubicBezTo>
                  <a:cubicBezTo>
                    <a:pt x="858" y="3544"/>
                    <a:pt x="851" y="3552"/>
                    <a:pt x="849" y="3552"/>
                  </a:cubicBezTo>
                  <a:cubicBezTo>
                    <a:pt x="847" y="3552"/>
                    <a:pt x="852" y="3541"/>
                    <a:pt x="862" y="3518"/>
                  </a:cubicBezTo>
                  <a:cubicBezTo>
                    <a:pt x="868" y="3504"/>
                    <a:pt x="872" y="3500"/>
                    <a:pt x="866" y="3500"/>
                  </a:cubicBezTo>
                  <a:cubicBezTo>
                    <a:pt x="864" y="3500"/>
                    <a:pt x="858" y="3501"/>
                    <a:pt x="849" y="3503"/>
                  </a:cubicBezTo>
                  <a:cubicBezTo>
                    <a:pt x="844" y="3507"/>
                    <a:pt x="839" y="3509"/>
                    <a:pt x="837" y="3509"/>
                  </a:cubicBezTo>
                  <a:cubicBezTo>
                    <a:pt x="832" y="3509"/>
                    <a:pt x="833" y="3503"/>
                    <a:pt x="843" y="3493"/>
                  </a:cubicBezTo>
                  <a:cubicBezTo>
                    <a:pt x="851" y="3478"/>
                    <a:pt x="858" y="3461"/>
                    <a:pt x="853" y="3461"/>
                  </a:cubicBezTo>
                  <a:cubicBezTo>
                    <a:pt x="852" y="3461"/>
                    <a:pt x="850" y="3462"/>
                    <a:pt x="846" y="3465"/>
                  </a:cubicBezTo>
                  <a:cubicBezTo>
                    <a:pt x="846" y="3465"/>
                    <a:pt x="840" y="3456"/>
                    <a:pt x="849" y="3437"/>
                  </a:cubicBezTo>
                  <a:cubicBezTo>
                    <a:pt x="857" y="3424"/>
                    <a:pt x="852" y="3421"/>
                    <a:pt x="842" y="3421"/>
                  </a:cubicBezTo>
                  <a:cubicBezTo>
                    <a:pt x="835" y="3421"/>
                    <a:pt x="824" y="3423"/>
                    <a:pt x="815" y="3424"/>
                  </a:cubicBezTo>
                  <a:cubicBezTo>
                    <a:pt x="765" y="3424"/>
                    <a:pt x="759" y="3415"/>
                    <a:pt x="796" y="3399"/>
                  </a:cubicBezTo>
                  <a:cubicBezTo>
                    <a:pt x="829" y="3386"/>
                    <a:pt x="805" y="3364"/>
                    <a:pt x="773" y="3364"/>
                  </a:cubicBezTo>
                  <a:cubicBezTo>
                    <a:pt x="765" y="3364"/>
                    <a:pt x="757" y="3365"/>
                    <a:pt x="749" y="3368"/>
                  </a:cubicBezTo>
                  <a:cubicBezTo>
                    <a:pt x="729" y="3376"/>
                    <a:pt x="720" y="3380"/>
                    <a:pt x="718" y="3380"/>
                  </a:cubicBezTo>
                  <a:cubicBezTo>
                    <a:pt x="716" y="3380"/>
                    <a:pt x="720" y="3377"/>
                    <a:pt x="727" y="3371"/>
                  </a:cubicBezTo>
                  <a:cubicBezTo>
                    <a:pt x="743" y="3358"/>
                    <a:pt x="737" y="3349"/>
                    <a:pt x="737" y="3349"/>
                  </a:cubicBezTo>
                  <a:cubicBezTo>
                    <a:pt x="734" y="3343"/>
                    <a:pt x="727" y="3333"/>
                    <a:pt x="743" y="3321"/>
                  </a:cubicBezTo>
                  <a:cubicBezTo>
                    <a:pt x="743" y="3321"/>
                    <a:pt x="737" y="3314"/>
                    <a:pt x="708" y="3305"/>
                  </a:cubicBezTo>
                  <a:cubicBezTo>
                    <a:pt x="705" y="3306"/>
                    <a:pt x="702" y="3306"/>
                    <a:pt x="699" y="3306"/>
                  </a:cubicBezTo>
                  <a:cubicBezTo>
                    <a:pt x="665" y="3306"/>
                    <a:pt x="667" y="3271"/>
                    <a:pt x="693" y="3242"/>
                  </a:cubicBezTo>
                  <a:lnTo>
                    <a:pt x="665" y="3236"/>
                  </a:lnTo>
                  <a:cubicBezTo>
                    <a:pt x="647" y="3242"/>
                    <a:pt x="632" y="3245"/>
                    <a:pt x="624" y="3245"/>
                  </a:cubicBezTo>
                  <a:cubicBezTo>
                    <a:pt x="614" y="3245"/>
                    <a:pt x="615" y="3239"/>
                    <a:pt x="636" y="3227"/>
                  </a:cubicBezTo>
                  <a:cubicBezTo>
                    <a:pt x="641" y="3224"/>
                    <a:pt x="647" y="3220"/>
                    <a:pt x="651" y="3218"/>
                  </a:cubicBezTo>
                  <a:lnTo>
                    <a:pt x="651" y="3218"/>
                  </a:lnTo>
                  <a:cubicBezTo>
                    <a:pt x="647" y="3219"/>
                    <a:pt x="643" y="3219"/>
                    <a:pt x="640" y="3219"/>
                  </a:cubicBezTo>
                  <a:cubicBezTo>
                    <a:pt x="611" y="3219"/>
                    <a:pt x="612" y="3180"/>
                    <a:pt x="646" y="3161"/>
                  </a:cubicBezTo>
                  <a:cubicBezTo>
                    <a:pt x="665" y="3152"/>
                    <a:pt x="665" y="3152"/>
                    <a:pt x="658" y="3142"/>
                  </a:cubicBezTo>
                  <a:lnTo>
                    <a:pt x="658" y="3142"/>
                  </a:lnTo>
                  <a:lnTo>
                    <a:pt x="639" y="3152"/>
                  </a:lnTo>
                  <a:cubicBezTo>
                    <a:pt x="625" y="3159"/>
                    <a:pt x="613" y="3167"/>
                    <a:pt x="605" y="3167"/>
                  </a:cubicBezTo>
                  <a:cubicBezTo>
                    <a:pt x="602" y="3167"/>
                    <a:pt x="600" y="3166"/>
                    <a:pt x="599" y="3164"/>
                  </a:cubicBezTo>
                  <a:cubicBezTo>
                    <a:pt x="592" y="3155"/>
                    <a:pt x="589" y="3145"/>
                    <a:pt x="608" y="3136"/>
                  </a:cubicBezTo>
                  <a:cubicBezTo>
                    <a:pt x="618" y="3118"/>
                    <a:pt x="629" y="3102"/>
                    <a:pt x="622" y="3102"/>
                  </a:cubicBezTo>
                  <a:cubicBezTo>
                    <a:pt x="620" y="3102"/>
                    <a:pt x="618" y="3103"/>
                    <a:pt x="614" y="3105"/>
                  </a:cubicBezTo>
                  <a:cubicBezTo>
                    <a:pt x="614" y="3105"/>
                    <a:pt x="611" y="3095"/>
                    <a:pt x="624" y="3076"/>
                  </a:cubicBezTo>
                  <a:lnTo>
                    <a:pt x="605" y="3042"/>
                  </a:lnTo>
                  <a:cubicBezTo>
                    <a:pt x="580" y="3042"/>
                    <a:pt x="574" y="3023"/>
                    <a:pt x="589" y="3014"/>
                  </a:cubicBezTo>
                  <a:cubicBezTo>
                    <a:pt x="583" y="3001"/>
                    <a:pt x="574" y="2995"/>
                    <a:pt x="558" y="2995"/>
                  </a:cubicBezTo>
                  <a:cubicBezTo>
                    <a:pt x="549" y="2976"/>
                    <a:pt x="545" y="2967"/>
                    <a:pt x="564" y="2957"/>
                  </a:cubicBezTo>
                  <a:cubicBezTo>
                    <a:pt x="583" y="2948"/>
                    <a:pt x="583" y="2948"/>
                    <a:pt x="561" y="2948"/>
                  </a:cubicBezTo>
                  <a:cubicBezTo>
                    <a:pt x="556" y="2951"/>
                    <a:pt x="551" y="2952"/>
                    <a:pt x="548" y="2952"/>
                  </a:cubicBezTo>
                  <a:cubicBezTo>
                    <a:pt x="539" y="2952"/>
                    <a:pt x="535" y="2945"/>
                    <a:pt x="533" y="2938"/>
                  </a:cubicBezTo>
                  <a:lnTo>
                    <a:pt x="524" y="2920"/>
                  </a:lnTo>
                  <a:cubicBezTo>
                    <a:pt x="515" y="2922"/>
                    <a:pt x="510" y="2924"/>
                    <a:pt x="508" y="2924"/>
                  </a:cubicBezTo>
                  <a:cubicBezTo>
                    <a:pt x="504" y="2924"/>
                    <a:pt x="503" y="2922"/>
                    <a:pt x="502" y="2917"/>
                  </a:cubicBezTo>
                  <a:cubicBezTo>
                    <a:pt x="495" y="2907"/>
                    <a:pt x="505" y="2869"/>
                    <a:pt x="498" y="2860"/>
                  </a:cubicBezTo>
                  <a:cubicBezTo>
                    <a:pt x="493" y="2844"/>
                    <a:pt x="491" y="2837"/>
                    <a:pt x="487" y="2837"/>
                  </a:cubicBezTo>
                  <a:cubicBezTo>
                    <a:pt x="484" y="2837"/>
                    <a:pt x="480" y="2841"/>
                    <a:pt x="473" y="2848"/>
                  </a:cubicBezTo>
                  <a:cubicBezTo>
                    <a:pt x="475" y="2854"/>
                    <a:pt x="471" y="2858"/>
                    <a:pt x="469" y="2858"/>
                  </a:cubicBezTo>
                  <a:cubicBezTo>
                    <a:pt x="466" y="2858"/>
                    <a:pt x="464" y="2853"/>
                    <a:pt x="470" y="2838"/>
                  </a:cubicBezTo>
                  <a:cubicBezTo>
                    <a:pt x="470" y="2813"/>
                    <a:pt x="467" y="2788"/>
                    <a:pt x="461" y="2763"/>
                  </a:cubicBezTo>
                  <a:cubicBezTo>
                    <a:pt x="452" y="2736"/>
                    <a:pt x="449" y="2729"/>
                    <a:pt x="442" y="2729"/>
                  </a:cubicBezTo>
                  <a:cubicBezTo>
                    <a:pt x="439" y="2729"/>
                    <a:pt x="435" y="2730"/>
                    <a:pt x="430" y="2732"/>
                  </a:cubicBezTo>
                  <a:cubicBezTo>
                    <a:pt x="415" y="2740"/>
                    <a:pt x="405" y="2744"/>
                    <a:pt x="401" y="2744"/>
                  </a:cubicBezTo>
                  <a:cubicBezTo>
                    <a:pt x="396" y="2744"/>
                    <a:pt x="404" y="2735"/>
                    <a:pt x="426" y="2722"/>
                  </a:cubicBezTo>
                  <a:cubicBezTo>
                    <a:pt x="452" y="2694"/>
                    <a:pt x="455" y="2683"/>
                    <a:pt x="445" y="2683"/>
                  </a:cubicBezTo>
                  <a:cubicBezTo>
                    <a:pt x="442" y="2683"/>
                    <a:pt x="439" y="2683"/>
                    <a:pt x="436" y="2685"/>
                  </a:cubicBezTo>
                  <a:cubicBezTo>
                    <a:pt x="411" y="2681"/>
                    <a:pt x="411" y="2681"/>
                    <a:pt x="408" y="2672"/>
                  </a:cubicBezTo>
                  <a:cubicBezTo>
                    <a:pt x="430" y="2666"/>
                    <a:pt x="426" y="2656"/>
                    <a:pt x="398" y="2641"/>
                  </a:cubicBezTo>
                  <a:cubicBezTo>
                    <a:pt x="395" y="2631"/>
                    <a:pt x="395" y="2631"/>
                    <a:pt x="417" y="2625"/>
                  </a:cubicBezTo>
                  <a:lnTo>
                    <a:pt x="411" y="2606"/>
                  </a:lnTo>
                  <a:cubicBezTo>
                    <a:pt x="364" y="2597"/>
                    <a:pt x="367" y="2531"/>
                    <a:pt x="386" y="2515"/>
                  </a:cubicBezTo>
                  <a:cubicBezTo>
                    <a:pt x="386" y="2515"/>
                    <a:pt x="383" y="2506"/>
                    <a:pt x="361" y="2500"/>
                  </a:cubicBezTo>
                  <a:cubicBezTo>
                    <a:pt x="317" y="2500"/>
                    <a:pt x="314" y="2490"/>
                    <a:pt x="354" y="2481"/>
                  </a:cubicBezTo>
                  <a:cubicBezTo>
                    <a:pt x="395" y="2468"/>
                    <a:pt x="395" y="2468"/>
                    <a:pt x="354" y="2468"/>
                  </a:cubicBezTo>
                  <a:cubicBezTo>
                    <a:pt x="330" y="2465"/>
                    <a:pt x="320" y="2415"/>
                    <a:pt x="360" y="2415"/>
                  </a:cubicBezTo>
                  <a:cubicBezTo>
                    <a:pt x="361" y="2415"/>
                    <a:pt x="362" y="2415"/>
                    <a:pt x="364" y="2415"/>
                  </a:cubicBezTo>
                  <a:lnTo>
                    <a:pt x="404" y="2406"/>
                  </a:lnTo>
                  <a:cubicBezTo>
                    <a:pt x="379" y="2399"/>
                    <a:pt x="379" y="2390"/>
                    <a:pt x="379" y="2390"/>
                  </a:cubicBezTo>
                  <a:cubicBezTo>
                    <a:pt x="377" y="2390"/>
                    <a:pt x="374" y="2391"/>
                    <a:pt x="372" y="2391"/>
                  </a:cubicBezTo>
                  <a:cubicBezTo>
                    <a:pt x="357" y="2391"/>
                    <a:pt x="356" y="2380"/>
                    <a:pt x="348" y="2352"/>
                  </a:cubicBezTo>
                  <a:cubicBezTo>
                    <a:pt x="345" y="2334"/>
                    <a:pt x="320" y="2296"/>
                    <a:pt x="317" y="2274"/>
                  </a:cubicBezTo>
                  <a:cubicBezTo>
                    <a:pt x="314" y="2252"/>
                    <a:pt x="307" y="2224"/>
                    <a:pt x="326" y="2208"/>
                  </a:cubicBezTo>
                  <a:cubicBezTo>
                    <a:pt x="326" y="2193"/>
                    <a:pt x="317" y="2180"/>
                    <a:pt x="301" y="2171"/>
                  </a:cubicBezTo>
                  <a:cubicBezTo>
                    <a:pt x="282" y="2164"/>
                    <a:pt x="279" y="2142"/>
                    <a:pt x="301" y="2139"/>
                  </a:cubicBezTo>
                  <a:lnTo>
                    <a:pt x="298" y="2130"/>
                  </a:lnTo>
                  <a:cubicBezTo>
                    <a:pt x="276" y="2111"/>
                    <a:pt x="276" y="2099"/>
                    <a:pt x="276" y="2099"/>
                  </a:cubicBezTo>
                  <a:cubicBezTo>
                    <a:pt x="295" y="2099"/>
                    <a:pt x="317" y="2086"/>
                    <a:pt x="295" y="2077"/>
                  </a:cubicBezTo>
                  <a:lnTo>
                    <a:pt x="295" y="2077"/>
                  </a:lnTo>
                  <a:cubicBezTo>
                    <a:pt x="293" y="2077"/>
                    <a:pt x="290" y="2077"/>
                    <a:pt x="289" y="2077"/>
                  </a:cubicBezTo>
                  <a:cubicBezTo>
                    <a:pt x="272" y="2077"/>
                    <a:pt x="270" y="2065"/>
                    <a:pt x="270" y="2048"/>
                  </a:cubicBezTo>
                  <a:cubicBezTo>
                    <a:pt x="285" y="2023"/>
                    <a:pt x="289" y="1685"/>
                    <a:pt x="276" y="1682"/>
                  </a:cubicBezTo>
                  <a:lnTo>
                    <a:pt x="279" y="1650"/>
                  </a:lnTo>
                  <a:lnTo>
                    <a:pt x="282" y="1622"/>
                  </a:lnTo>
                  <a:cubicBezTo>
                    <a:pt x="283" y="1622"/>
                    <a:pt x="285" y="1622"/>
                    <a:pt x="286" y="1622"/>
                  </a:cubicBezTo>
                  <a:cubicBezTo>
                    <a:pt x="325" y="1622"/>
                    <a:pt x="310" y="1571"/>
                    <a:pt x="295" y="1541"/>
                  </a:cubicBezTo>
                  <a:cubicBezTo>
                    <a:pt x="276" y="1528"/>
                    <a:pt x="279" y="1516"/>
                    <a:pt x="279" y="1506"/>
                  </a:cubicBezTo>
                  <a:lnTo>
                    <a:pt x="279" y="1506"/>
                  </a:lnTo>
                  <a:cubicBezTo>
                    <a:pt x="283" y="1507"/>
                    <a:pt x="287" y="1507"/>
                    <a:pt x="290" y="1507"/>
                  </a:cubicBezTo>
                  <a:cubicBezTo>
                    <a:pt x="321" y="1507"/>
                    <a:pt x="325" y="1482"/>
                    <a:pt x="310" y="1459"/>
                  </a:cubicBezTo>
                  <a:cubicBezTo>
                    <a:pt x="279" y="1447"/>
                    <a:pt x="274" y="1437"/>
                    <a:pt x="291" y="1437"/>
                  </a:cubicBezTo>
                  <a:cubicBezTo>
                    <a:pt x="296" y="1437"/>
                    <a:pt x="304" y="1438"/>
                    <a:pt x="314" y="1440"/>
                  </a:cubicBezTo>
                  <a:cubicBezTo>
                    <a:pt x="321" y="1442"/>
                    <a:pt x="327" y="1443"/>
                    <a:pt x="332" y="1443"/>
                  </a:cubicBezTo>
                  <a:cubicBezTo>
                    <a:pt x="355" y="1443"/>
                    <a:pt x="351" y="1425"/>
                    <a:pt x="304" y="1397"/>
                  </a:cubicBezTo>
                  <a:cubicBezTo>
                    <a:pt x="285" y="1381"/>
                    <a:pt x="285" y="1381"/>
                    <a:pt x="307" y="1378"/>
                  </a:cubicBezTo>
                  <a:cubicBezTo>
                    <a:pt x="351" y="1378"/>
                    <a:pt x="354" y="1368"/>
                    <a:pt x="336" y="1362"/>
                  </a:cubicBezTo>
                  <a:cubicBezTo>
                    <a:pt x="299" y="1345"/>
                    <a:pt x="298" y="1333"/>
                    <a:pt x="330" y="1333"/>
                  </a:cubicBezTo>
                  <a:cubicBezTo>
                    <a:pt x="333" y="1333"/>
                    <a:pt x="337" y="1334"/>
                    <a:pt x="342" y="1334"/>
                  </a:cubicBezTo>
                  <a:cubicBezTo>
                    <a:pt x="389" y="1328"/>
                    <a:pt x="389" y="1328"/>
                    <a:pt x="351" y="1306"/>
                  </a:cubicBezTo>
                  <a:cubicBezTo>
                    <a:pt x="315" y="1285"/>
                    <a:pt x="325" y="1249"/>
                    <a:pt x="365" y="1249"/>
                  </a:cubicBezTo>
                  <a:cubicBezTo>
                    <a:pt x="367" y="1249"/>
                    <a:pt x="368" y="1249"/>
                    <a:pt x="370" y="1249"/>
                  </a:cubicBezTo>
                  <a:cubicBezTo>
                    <a:pt x="373" y="1240"/>
                    <a:pt x="395" y="1240"/>
                    <a:pt x="376" y="1231"/>
                  </a:cubicBezTo>
                  <a:lnTo>
                    <a:pt x="398" y="1231"/>
                  </a:lnTo>
                  <a:cubicBezTo>
                    <a:pt x="401" y="1221"/>
                    <a:pt x="408" y="1212"/>
                    <a:pt x="408" y="1212"/>
                  </a:cubicBezTo>
                  <a:lnTo>
                    <a:pt x="386" y="1205"/>
                  </a:lnTo>
                  <a:cubicBezTo>
                    <a:pt x="392" y="1196"/>
                    <a:pt x="430" y="1149"/>
                    <a:pt x="461" y="1093"/>
                  </a:cubicBezTo>
                  <a:cubicBezTo>
                    <a:pt x="511" y="1005"/>
                    <a:pt x="524" y="992"/>
                    <a:pt x="502" y="986"/>
                  </a:cubicBezTo>
                  <a:cubicBezTo>
                    <a:pt x="473" y="977"/>
                    <a:pt x="469" y="966"/>
                    <a:pt x="483" y="966"/>
                  </a:cubicBezTo>
                  <a:cubicBezTo>
                    <a:pt x="489" y="966"/>
                    <a:pt x="499" y="968"/>
                    <a:pt x="511" y="974"/>
                  </a:cubicBezTo>
                  <a:cubicBezTo>
                    <a:pt x="517" y="964"/>
                    <a:pt x="542" y="961"/>
                    <a:pt x="555" y="948"/>
                  </a:cubicBezTo>
                  <a:cubicBezTo>
                    <a:pt x="562" y="937"/>
                    <a:pt x="570" y="928"/>
                    <a:pt x="580" y="928"/>
                  </a:cubicBezTo>
                  <a:cubicBezTo>
                    <a:pt x="584" y="928"/>
                    <a:pt x="588" y="929"/>
                    <a:pt x="592" y="933"/>
                  </a:cubicBezTo>
                  <a:lnTo>
                    <a:pt x="599" y="927"/>
                  </a:lnTo>
                  <a:cubicBezTo>
                    <a:pt x="583" y="889"/>
                    <a:pt x="608" y="848"/>
                    <a:pt x="649" y="845"/>
                  </a:cubicBezTo>
                  <a:cubicBezTo>
                    <a:pt x="665" y="833"/>
                    <a:pt x="671" y="817"/>
                    <a:pt x="668" y="798"/>
                  </a:cubicBezTo>
                  <a:cubicBezTo>
                    <a:pt x="668" y="781"/>
                    <a:pt x="668" y="774"/>
                    <a:pt x="672" y="774"/>
                  </a:cubicBezTo>
                  <a:cubicBezTo>
                    <a:pt x="676" y="774"/>
                    <a:pt x="681" y="777"/>
                    <a:pt x="690" y="782"/>
                  </a:cubicBezTo>
                  <a:cubicBezTo>
                    <a:pt x="693" y="787"/>
                    <a:pt x="699" y="788"/>
                    <a:pt x="706" y="788"/>
                  </a:cubicBezTo>
                  <a:cubicBezTo>
                    <a:pt x="725" y="788"/>
                    <a:pt x="749" y="773"/>
                    <a:pt x="730" y="748"/>
                  </a:cubicBezTo>
                  <a:lnTo>
                    <a:pt x="730" y="748"/>
                  </a:lnTo>
                  <a:lnTo>
                    <a:pt x="752" y="760"/>
                  </a:lnTo>
                  <a:cubicBezTo>
                    <a:pt x="753" y="761"/>
                    <a:pt x="753" y="761"/>
                    <a:pt x="753" y="761"/>
                  </a:cubicBezTo>
                  <a:lnTo>
                    <a:pt x="753" y="761"/>
                  </a:lnTo>
                  <a:cubicBezTo>
                    <a:pt x="700" y="867"/>
                    <a:pt x="785" y="1007"/>
                    <a:pt x="906" y="1007"/>
                  </a:cubicBezTo>
                  <a:cubicBezTo>
                    <a:pt x="932" y="1007"/>
                    <a:pt x="959" y="1001"/>
                    <a:pt x="987" y="986"/>
                  </a:cubicBezTo>
                  <a:cubicBezTo>
                    <a:pt x="1151" y="903"/>
                    <a:pt x="1075" y="669"/>
                    <a:pt x="922" y="662"/>
                  </a:cubicBezTo>
                  <a:lnTo>
                    <a:pt x="922" y="662"/>
                  </a:lnTo>
                  <a:cubicBezTo>
                    <a:pt x="924" y="661"/>
                    <a:pt x="927" y="659"/>
                    <a:pt x="931" y="657"/>
                  </a:cubicBezTo>
                  <a:cubicBezTo>
                    <a:pt x="956" y="648"/>
                    <a:pt x="956" y="579"/>
                    <a:pt x="953" y="538"/>
                  </a:cubicBezTo>
                  <a:cubicBezTo>
                    <a:pt x="945" y="517"/>
                    <a:pt x="941" y="507"/>
                    <a:pt x="942" y="507"/>
                  </a:cubicBezTo>
                  <a:lnTo>
                    <a:pt x="942" y="507"/>
                  </a:lnTo>
                  <a:cubicBezTo>
                    <a:pt x="944" y="507"/>
                    <a:pt x="950" y="516"/>
                    <a:pt x="962" y="535"/>
                  </a:cubicBezTo>
                  <a:cubicBezTo>
                    <a:pt x="966" y="547"/>
                    <a:pt x="971" y="550"/>
                    <a:pt x="977" y="550"/>
                  </a:cubicBezTo>
                  <a:cubicBezTo>
                    <a:pt x="980" y="550"/>
                    <a:pt x="984" y="549"/>
                    <a:pt x="987" y="547"/>
                  </a:cubicBezTo>
                  <a:lnTo>
                    <a:pt x="987" y="547"/>
                  </a:lnTo>
                  <a:cubicBezTo>
                    <a:pt x="997" y="566"/>
                    <a:pt x="987" y="569"/>
                    <a:pt x="978" y="572"/>
                  </a:cubicBezTo>
                  <a:lnTo>
                    <a:pt x="984" y="591"/>
                  </a:lnTo>
                  <a:cubicBezTo>
                    <a:pt x="996" y="609"/>
                    <a:pt x="1003" y="617"/>
                    <a:pt x="1008" y="617"/>
                  </a:cubicBezTo>
                  <a:cubicBezTo>
                    <a:pt x="1013" y="617"/>
                    <a:pt x="1014" y="605"/>
                    <a:pt x="1012" y="582"/>
                  </a:cubicBezTo>
                  <a:cubicBezTo>
                    <a:pt x="1012" y="570"/>
                    <a:pt x="1012" y="564"/>
                    <a:pt x="1015" y="564"/>
                  </a:cubicBezTo>
                  <a:cubicBezTo>
                    <a:pt x="1017" y="564"/>
                    <a:pt x="1021" y="568"/>
                    <a:pt x="1028" y="576"/>
                  </a:cubicBezTo>
                  <a:cubicBezTo>
                    <a:pt x="1039" y="588"/>
                    <a:pt x="1049" y="600"/>
                    <a:pt x="1053" y="600"/>
                  </a:cubicBezTo>
                  <a:cubicBezTo>
                    <a:pt x="1055" y="600"/>
                    <a:pt x="1055" y="597"/>
                    <a:pt x="1053" y="591"/>
                  </a:cubicBezTo>
                  <a:cubicBezTo>
                    <a:pt x="1056" y="590"/>
                    <a:pt x="1059" y="590"/>
                    <a:pt x="1062" y="590"/>
                  </a:cubicBezTo>
                  <a:cubicBezTo>
                    <a:pt x="1071" y="590"/>
                    <a:pt x="1080" y="594"/>
                    <a:pt x="1088" y="604"/>
                  </a:cubicBezTo>
                  <a:cubicBezTo>
                    <a:pt x="1106" y="597"/>
                    <a:pt x="1113" y="594"/>
                    <a:pt x="1110" y="576"/>
                  </a:cubicBezTo>
                  <a:cubicBezTo>
                    <a:pt x="1103" y="557"/>
                    <a:pt x="1113" y="554"/>
                    <a:pt x="1122" y="550"/>
                  </a:cubicBezTo>
                  <a:cubicBezTo>
                    <a:pt x="1132" y="547"/>
                    <a:pt x="1141" y="544"/>
                    <a:pt x="1135" y="525"/>
                  </a:cubicBezTo>
                  <a:cubicBezTo>
                    <a:pt x="1132" y="507"/>
                    <a:pt x="1135" y="482"/>
                    <a:pt x="1157" y="478"/>
                  </a:cubicBezTo>
                  <a:cubicBezTo>
                    <a:pt x="1164" y="469"/>
                    <a:pt x="1167" y="462"/>
                    <a:pt x="1171" y="462"/>
                  </a:cubicBezTo>
                  <a:cubicBezTo>
                    <a:pt x="1175" y="462"/>
                    <a:pt x="1179" y="472"/>
                    <a:pt x="1188" y="494"/>
                  </a:cubicBezTo>
                  <a:cubicBezTo>
                    <a:pt x="1192" y="507"/>
                    <a:pt x="1198" y="511"/>
                    <a:pt x="1205" y="511"/>
                  </a:cubicBezTo>
                  <a:cubicBezTo>
                    <a:pt x="1208" y="511"/>
                    <a:pt x="1210" y="511"/>
                    <a:pt x="1213" y="510"/>
                  </a:cubicBezTo>
                  <a:cubicBezTo>
                    <a:pt x="1213" y="510"/>
                    <a:pt x="1222" y="510"/>
                    <a:pt x="1235" y="529"/>
                  </a:cubicBezTo>
                  <a:cubicBezTo>
                    <a:pt x="1239" y="534"/>
                    <a:pt x="1241" y="536"/>
                    <a:pt x="1242" y="536"/>
                  </a:cubicBezTo>
                  <a:cubicBezTo>
                    <a:pt x="1246" y="536"/>
                    <a:pt x="1243" y="522"/>
                    <a:pt x="1241" y="507"/>
                  </a:cubicBezTo>
                  <a:lnTo>
                    <a:pt x="1235" y="466"/>
                  </a:lnTo>
                  <a:cubicBezTo>
                    <a:pt x="1235" y="466"/>
                    <a:pt x="1236" y="466"/>
                    <a:pt x="1236" y="466"/>
                  </a:cubicBezTo>
                  <a:cubicBezTo>
                    <a:pt x="1245" y="466"/>
                    <a:pt x="1260" y="504"/>
                    <a:pt x="1263" y="525"/>
                  </a:cubicBezTo>
                  <a:cubicBezTo>
                    <a:pt x="1271" y="545"/>
                    <a:pt x="1275" y="556"/>
                    <a:pt x="1276" y="556"/>
                  </a:cubicBezTo>
                  <a:cubicBezTo>
                    <a:pt x="1277" y="556"/>
                    <a:pt x="1276" y="545"/>
                    <a:pt x="1273" y="522"/>
                  </a:cubicBezTo>
                  <a:cubicBezTo>
                    <a:pt x="1273" y="509"/>
                    <a:pt x="1276" y="493"/>
                    <a:pt x="1286" y="493"/>
                  </a:cubicBezTo>
                  <a:cubicBezTo>
                    <a:pt x="1290" y="493"/>
                    <a:pt x="1295" y="495"/>
                    <a:pt x="1301" y="500"/>
                  </a:cubicBezTo>
                  <a:cubicBezTo>
                    <a:pt x="1306" y="499"/>
                    <a:pt x="1312" y="499"/>
                    <a:pt x="1317" y="499"/>
                  </a:cubicBezTo>
                  <a:cubicBezTo>
                    <a:pt x="1329" y="499"/>
                    <a:pt x="1339" y="503"/>
                    <a:pt x="1341" y="516"/>
                  </a:cubicBezTo>
                  <a:cubicBezTo>
                    <a:pt x="1346" y="523"/>
                    <a:pt x="1349" y="526"/>
                    <a:pt x="1352" y="526"/>
                  </a:cubicBezTo>
                  <a:cubicBezTo>
                    <a:pt x="1357" y="526"/>
                    <a:pt x="1360" y="516"/>
                    <a:pt x="1360" y="516"/>
                  </a:cubicBezTo>
                  <a:cubicBezTo>
                    <a:pt x="1365" y="505"/>
                    <a:pt x="1370" y="499"/>
                    <a:pt x="1378" y="499"/>
                  </a:cubicBezTo>
                  <a:cubicBezTo>
                    <a:pt x="1385" y="499"/>
                    <a:pt x="1395" y="504"/>
                    <a:pt x="1410" y="513"/>
                  </a:cubicBezTo>
                  <a:cubicBezTo>
                    <a:pt x="1434" y="535"/>
                    <a:pt x="1446" y="546"/>
                    <a:pt x="1452" y="546"/>
                  </a:cubicBezTo>
                  <a:cubicBezTo>
                    <a:pt x="1457" y="546"/>
                    <a:pt x="1457" y="536"/>
                    <a:pt x="1457" y="516"/>
                  </a:cubicBezTo>
                  <a:cubicBezTo>
                    <a:pt x="1457" y="503"/>
                    <a:pt x="1457" y="491"/>
                    <a:pt x="1459" y="491"/>
                  </a:cubicBezTo>
                  <a:cubicBezTo>
                    <a:pt x="1461" y="491"/>
                    <a:pt x="1463" y="497"/>
                    <a:pt x="1467" y="516"/>
                  </a:cubicBezTo>
                  <a:cubicBezTo>
                    <a:pt x="1469" y="521"/>
                    <a:pt x="1472" y="523"/>
                    <a:pt x="1475" y="523"/>
                  </a:cubicBezTo>
                  <a:cubicBezTo>
                    <a:pt x="1482" y="523"/>
                    <a:pt x="1492" y="508"/>
                    <a:pt x="1508" y="494"/>
                  </a:cubicBezTo>
                  <a:cubicBezTo>
                    <a:pt x="1517" y="469"/>
                    <a:pt x="1520" y="441"/>
                    <a:pt x="1520" y="413"/>
                  </a:cubicBezTo>
                  <a:cubicBezTo>
                    <a:pt x="1522" y="389"/>
                    <a:pt x="1523" y="379"/>
                    <a:pt x="1527" y="379"/>
                  </a:cubicBezTo>
                  <a:cubicBezTo>
                    <a:pt x="1529" y="379"/>
                    <a:pt x="1534" y="385"/>
                    <a:pt x="1542" y="394"/>
                  </a:cubicBezTo>
                  <a:cubicBezTo>
                    <a:pt x="1555" y="394"/>
                    <a:pt x="1564" y="416"/>
                    <a:pt x="1561" y="438"/>
                  </a:cubicBezTo>
                  <a:cubicBezTo>
                    <a:pt x="1561" y="456"/>
                    <a:pt x="1548" y="456"/>
                    <a:pt x="1548" y="456"/>
                  </a:cubicBezTo>
                  <a:lnTo>
                    <a:pt x="1539" y="456"/>
                  </a:lnTo>
                  <a:cubicBezTo>
                    <a:pt x="1539" y="475"/>
                    <a:pt x="1536" y="497"/>
                    <a:pt x="1558" y="497"/>
                  </a:cubicBezTo>
                  <a:cubicBezTo>
                    <a:pt x="1561" y="509"/>
                    <a:pt x="1565" y="515"/>
                    <a:pt x="1569" y="515"/>
                  </a:cubicBezTo>
                  <a:cubicBezTo>
                    <a:pt x="1572" y="515"/>
                    <a:pt x="1575" y="511"/>
                    <a:pt x="1577" y="500"/>
                  </a:cubicBezTo>
                  <a:cubicBezTo>
                    <a:pt x="1583" y="522"/>
                    <a:pt x="1602" y="525"/>
                    <a:pt x="1624" y="529"/>
                  </a:cubicBezTo>
                  <a:cubicBezTo>
                    <a:pt x="1642" y="529"/>
                    <a:pt x="1671" y="535"/>
                    <a:pt x="1677" y="557"/>
                  </a:cubicBezTo>
                  <a:cubicBezTo>
                    <a:pt x="1683" y="558"/>
                    <a:pt x="1689" y="559"/>
                    <a:pt x="1693" y="559"/>
                  </a:cubicBezTo>
                  <a:cubicBezTo>
                    <a:pt x="1701" y="559"/>
                    <a:pt x="1706" y="555"/>
                    <a:pt x="1708" y="541"/>
                  </a:cubicBezTo>
                  <a:cubicBezTo>
                    <a:pt x="1712" y="518"/>
                    <a:pt x="1716" y="509"/>
                    <a:pt x="1719" y="509"/>
                  </a:cubicBezTo>
                  <a:cubicBezTo>
                    <a:pt x="1721" y="509"/>
                    <a:pt x="1722" y="514"/>
                    <a:pt x="1721" y="522"/>
                  </a:cubicBezTo>
                  <a:cubicBezTo>
                    <a:pt x="1723" y="554"/>
                    <a:pt x="1789" y="593"/>
                    <a:pt x="1829" y="593"/>
                  </a:cubicBezTo>
                  <a:cubicBezTo>
                    <a:pt x="1841" y="593"/>
                    <a:pt x="1850" y="590"/>
                    <a:pt x="1855" y="582"/>
                  </a:cubicBezTo>
                  <a:lnTo>
                    <a:pt x="1874" y="588"/>
                  </a:lnTo>
                  <a:cubicBezTo>
                    <a:pt x="1884" y="608"/>
                    <a:pt x="1919" y="623"/>
                    <a:pt x="1942" y="623"/>
                  </a:cubicBezTo>
                  <a:cubicBezTo>
                    <a:pt x="1949" y="623"/>
                    <a:pt x="1955" y="622"/>
                    <a:pt x="1959" y="619"/>
                  </a:cubicBezTo>
                  <a:lnTo>
                    <a:pt x="1984" y="629"/>
                  </a:lnTo>
                  <a:cubicBezTo>
                    <a:pt x="1990" y="646"/>
                    <a:pt x="1995" y="654"/>
                    <a:pt x="2003" y="654"/>
                  </a:cubicBezTo>
                  <a:cubicBezTo>
                    <a:pt x="2008" y="654"/>
                    <a:pt x="2014" y="651"/>
                    <a:pt x="2022" y="644"/>
                  </a:cubicBezTo>
                  <a:cubicBezTo>
                    <a:pt x="2032" y="636"/>
                    <a:pt x="2040" y="624"/>
                    <a:pt x="2041" y="624"/>
                  </a:cubicBezTo>
                  <a:lnTo>
                    <a:pt x="2041" y="624"/>
                  </a:lnTo>
                  <a:cubicBezTo>
                    <a:pt x="2041" y="624"/>
                    <a:pt x="2040" y="626"/>
                    <a:pt x="2037" y="632"/>
                  </a:cubicBezTo>
                  <a:cubicBezTo>
                    <a:pt x="2031" y="651"/>
                    <a:pt x="2047" y="660"/>
                    <a:pt x="2084" y="676"/>
                  </a:cubicBezTo>
                  <a:cubicBezTo>
                    <a:pt x="2101" y="685"/>
                    <a:pt x="2109" y="690"/>
                    <a:pt x="2114" y="690"/>
                  </a:cubicBezTo>
                  <a:cubicBezTo>
                    <a:pt x="2119" y="690"/>
                    <a:pt x="2119" y="684"/>
                    <a:pt x="2119" y="673"/>
                  </a:cubicBezTo>
                  <a:cubicBezTo>
                    <a:pt x="2163" y="673"/>
                    <a:pt x="2153" y="692"/>
                    <a:pt x="2144" y="710"/>
                  </a:cubicBezTo>
                  <a:cubicBezTo>
                    <a:pt x="2130" y="726"/>
                    <a:pt x="2126" y="736"/>
                    <a:pt x="2132" y="736"/>
                  </a:cubicBezTo>
                  <a:cubicBezTo>
                    <a:pt x="2137" y="736"/>
                    <a:pt x="2152" y="726"/>
                    <a:pt x="2172" y="701"/>
                  </a:cubicBezTo>
                  <a:cubicBezTo>
                    <a:pt x="2185" y="686"/>
                    <a:pt x="2196" y="680"/>
                    <a:pt x="2203" y="680"/>
                  </a:cubicBezTo>
                  <a:cubicBezTo>
                    <a:pt x="2212" y="680"/>
                    <a:pt x="2215" y="688"/>
                    <a:pt x="2210" y="698"/>
                  </a:cubicBezTo>
                  <a:cubicBezTo>
                    <a:pt x="2203" y="708"/>
                    <a:pt x="2197" y="711"/>
                    <a:pt x="2192" y="711"/>
                  </a:cubicBezTo>
                  <a:cubicBezTo>
                    <a:pt x="2188" y="711"/>
                    <a:pt x="2184" y="709"/>
                    <a:pt x="2181" y="707"/>
                  </a:cubicBezTo>
                  <a:lnTo>
                    <a:pt x="2159" y="742"/>
                  </a:lnTo>
                  <a:cubicBezTo>
                    <a:pt x="2163" y="744"/>
                    <a:pt x="2166" y="746"/>
                    <a:pt x="2168" y="746"/>
                  </a:cubicBezTo>
                  <a:cubicBezTo>
                    <a:pt x="2172" y="746"/>
                    <a:pt x="2177" y="743"/>
                    <a:pt x="2188" y="735"/>
                  </a:cubicBezTo>
                  <a:cubicBezTo>
                    <a:pt x="2188" y="735"/>
                    <a:pt x="2188" y="736"/>
                    <a:pt x="2190" y="736"/>
                  </a:cubicBezTo>
                  <a:cubicBezTo>
                    <a:pt x="2194" y="736"/>
                    <a:pt x="2201" y="734"/>
                    <a:pt x="2216" y="726"/>
                  </a:cubicBezTo>
                  <a:cubicBezTo>
                    <a:pt x="2235" y="717"/>
                    <a:pt x="2247" y="695"/>
                    <a:pt x="2247" y="673"/>
                  </a:cubicBezTo>
                  <a:cubicBezTo>
                    <a:pt x="2249" y="660"/>
                    <a:pt x="2252" y="657"/>
                    <a:pt x="2256" y="657"/>
                  </a:cubicBezTo>
                  <a:cubicBezTo>
                    <a:pt x="2258" y="657"/>
                    <a:pt x="2262" y="659"/>
                    <a:pt x="2266" y="660"/>
                  </a:cubicBezTo>
                  <a:cubicBezTo>
                    <a:pt x="2275" y="685"/>
                    <a:pt x="2263" y="710"/>
                    <a:pt x="2244" y="720"/>
                  </a:cubicBezTo>
                  <a:cubicBezTo>
                    <a:pt x="2243" y="719"/>
                    <a:pt x="2241" y="718"/>
                    <a:pt x="2240" y="718"/>
                  </a:cubicBezTo>
                  <a:cubicBezTo>
                    <a:pt x="2231" y="718"/>
                    <a:pt x="2221" y="735"/>
                    <a:pt x="2213" y="751"/>
                  </a:cubicBezTo>
                  <a:cubicBezTo>
                    <a:pt x="2208" y="757"/>
                    <a:pt x="2213" y="759"/>
                    <a:pt x="2223" y="759"/>
                  </a:cubicBezTo>
                  <a:cubicBezTo>
                    <a:pt x="2242" y="759"/>
                    <a:pt x="2277" y="750"/>
                    <a:pt x="2297" y="729"/>
                  </a:cubicBezTo>
                  <a:cubicBezTo>
                    <a:pt x="2302" y="723"/>
                    <a:pt x="2305" y="719"/>
                    <a:pt x="2306" y="719"/>
                  </a:cubicBezTo>
                  <a:lnTo>
                    <a:pt x="2306" y="719"/>
                  </a:lnTo>
                  <a:cubicBezTo>
                    <a:pt x="2306" y="719"/>
                    <a:pt x="2300" y="727"/>
                    <a:pt x="2285" y="748"/>
                  </a:cubicBezTo>
                  <a:cubicBezTo>
                    <a:pt x="2275" y="767"/>
                    <a:pt x="2291" y="776"/>
                    <a:pt x="2307" y="789"/>
                  </a:cubicBezTo>
                  <a:cubicBezTo>
                    <a:pt x="2317" y="796"/>
                    <a:pt x="2324" y="801"/>
                    <a:pt x="2329" y="801"/>
                  </a:cubicBezTo>
                  <a:cubicBezTo>
                    <a:pt x="2334" y="801"/>
                    <a:pt x="2339" y="797"/>
                    <a:pt x="2344" y="789"/>
                  </a:cubicBezTo>
                  <a:cubicBezTo>
                    <a:pt x="2355" y="775"/>
                    <a:pt x="2366" y="759"/>
                    <a:pt x="2375" y="759"/>
                  </a:cubicBezTo>
                  <a:cubicBezTo>
                    <a:pt x="2376" y="759"/>
                    <a:pt x="2377" y="760"/>
                    <a:pt x="2379" y="760"/>
                  </a:cubicBezTo>
                  <a:cubicBezTo>
                    <a:pt x="2369" y="754"/>
                    <a:pt x="2382" y="739"/>
                    <a:pt x="2394" y="723"/>
                  </a:cubicBezTo>
                  <a:cubicBezTo>
                    <a:pt x="2394" y="739"/>
                    <a:pt x="2398" y="757"/>
                    <a:pt x="2394" y="773"/>
                  </a:cubicBezTo>
                  <a:cubicBezTo>
                    <a:pt x="2385" y="820"/>
                    <a:pt x="2388" y="851"/>
                    <a:pt x="2419" y="876"/>
                  </a:cubicBezTo>
                  <a:cubicBezTo>
                    <a:pt x="2435" y="889"/>
                    <a:pt x="2460" y="908"/>
                    <a:pt x="2454" y="933"/>
                  </a:cubicBezTo>
                  <a:cubicBezTo>
                    <a:pt x="2463" y="940"/>
                    <a:pt x="2469" y="945"/>
                    <a:pt x="2475" y="945"/>
                  </a:cubicBezTo>
                  <a:cubicBezTo>
                    <a:pt x="2480" y="945"/>
                    <a:pt x="2485" y="943"/>
                    <a:pt x="2492" y="936"/>
                  </a:cubicBezTo>
                  <a:lnTo>
                    <a:pt x="2507" y="948"/>
                  </a:lnTo>
                  <a:cubicBezTo>
                    <a:pt x="2501" y="966"/>
                    <a:pt x="2506" y="977"/>
                    <a:pt x="2516" y="977"/>
                  </a:cubicBezTo>
                  <a:cubicBezTo>
                    <a:pt x="2520" y="977"/>
                    <a:pt x="2524" y="975"/>
                    <a:pt x="2529" y="970"/>
                  </a:cubicBezTo>
                  <a:cubicBezTo>
                    <a:pt x="2532" y="970"/>
                    <a:pt x="2534" y="969"/>
                    <a:pt x="2536" y="969"/>
                  </a:cubicBezTo>
                  <a:cubicBezTo>
                    <a:pt x="2550" y="969"/>
                    <a:pt x="2546" y="987"/>
                    <a:pt x="2551" y="992"/>
                  </a:cubicBezTo>
                  <a:cubicBezTo>
                    <a:pt x="2544" y="1013"/>
                    <a:pt x="2540" y="1024"/>
                    <a:pt x="2542" y="1024"/>
                  </a:cubicBezTo>
                  <a:cubicBezTo>
                    <a:pt x="2544" y="1024"/>
                    <a:pt x="2553" y="1011"/>
                    <a:pt x="2573" y="983"/>
                  </a:cubicBezTo>
                  <a:cubicBezTo>
                    <a:pt x="2586" y="970"/>
                    <a:pt x="2589" y="948"/>
                    <a:pt x="2579" y="933"/>
                  </a:cubicBezTo>
                  <a:lnTo>
                    <a:pt x="2554" y="911"/>
                  </a:lnTo>
                  <a:lnTo>
                    <a:pt x="2592" y="917"/>
                  </a:lnTo>
                  <a:cubicBezTo>
                    <a:pt x="2599" y="921"/>
                    <a:pt x="2606" y="922"/>
                    <a:pt x="2613" y="922"/>
                  </a:cubicBezTo>
                  <a:cubicBezTo>
                    <a:pt x="2624" y="922"/>
                    <a:pt x="2635" y="918"/>
                    <a:pt x="2645" y="908"/>
                  </a:cubicBezTo>
                  <a:cubicBezTo>
                    <a:pt x="2645" y="908"/>
                    <a:pt x="2655" y="900"/>
                    <a:pt x="2662" y="900"/>
                  </a:cubicBezTo>
                  <a:cubicBezTo>
                    <a:pt x="2664" y="900"/>
                    <a:pt x="2666" y="900"/>
                    <a:pt x="2667" y="901"/>
                  </a:cubicBezTo>
                  <a:lnTo>
                    <a:pt x="2639" y="933"/>
                  </a:lnTo>
                  <a:cubicBezTo>
                    <a:pt x="2617" y="939"/>
                    <a:pt x="2601" y="952"/>
                    <a:pt x="2589" y="970"/>
                  </a:cubicBezTo>
                  <a:cubicBezTo>
                    <a:pt x="2572" y="998"/>
                    <a:pt x="2572" y="1025"/>
                    <a:pt x="2584" y="1025"/>
                  </a:cubicBezTo>
                  <a:cubicBezTo>
                    <a:pt x="2588" y="1025"/>
                    <a:pt x="2594" y="1022"/>
                    <a:pt x="2601" y="1014"/>
                  </a:cubicBezTo>
                  <a:cubicBezTo>
                    <a:pt x="2611" y="1021"/>
                    <a:pt x="2611" y="1021"/>
                    <a:pt x="2601" y="1042"/>
                  </a:cubicBezTo>
                  <a:cubicBezTo>
                    <a:pt x="2592" y="1051"/>
                    <a:pt x="2592" y="1057"/>
                    <a:pt x="2599" y="1057"/>
                  </a:cubicBezTo>
                  <a:cubicBezTo>
                    <a:pt x="2605" y="1057"/>
                    <a:pt x="2616" y="1054"/>
                    <a:pt x="2633" y="1046"/>
                  </a:cubicBezTo>
                  <a:cubicBezTo>
                    <a:pt x="2646" y="1037"/>
                    <a:pt x="2655" y="1033"/>
                    <a:pt x="2661" y="1033"/>
                  </a:cubicBezTo>
                  <a:cubicBezTo>
                    <a:pt x="2669" y="1033"/>
                    <a:pt x="2667" y="1044"/>
                    <a:pt x="2651" y="1068"/>
                  </a:cubicBezTo>
                  <a:cubicBezTo>
                    <a:pt x="2639" y="1104"/>
                    <a:pt x="2655" y="1131"/>
                    <a:pt x="2670" y="1131"/>
                  </a:cubicBezTo>
                  <a:cubicBezTo>
                    <a:pt x="2674" y="1131"/>
                    <a:pt x="2677" y="1130"/>
                    <a:pt x="2680" y="1127"/>
                  </a:cubicBezTo>
                  <a:cubicBezTo>
                    <a:pt x="2690" y="1118"/>
                    <a:pt x="2698" y="1115"/>
                    <a:pt x="2705" y="1115"/>
                  </a:cubicBezTo>
                  <a:cubicBezTo>
                    <a:pt x="2720" y="1115"/>
                    <a:pt x="2727" y="1131"/>
                    <a:pt x="2720" y="1146"/>
                  </a:cubicBezTo>
                  <a:cubicBezTo>
                    <a:pt x="2712" y="1164"/>
                    <a:pt x="2718" y="1172"/>
                    <a:pt x="2733" y="1172"/>
                  </a:cubicBezTo>
                  <a:cubicBezTo>
                    <a:pt x="2736" y="1172"/>
                    <a:pt x="2739" y="1171"/>
                    <a:pt x="2742" y="1171"/>
                  </a:cubicBezTo>
                  <a:lnTo>
                    <a:pt x="2742" y="1171"/>
                  </a:lnTo>
                  <a:cubicBezTo>
                    <a:pt x="2729" y="1182"/>
                    <a:pt x="2720" y="1200"/>
                    <a:pt x="2733" y="1200"/>
                  </a:cubicBezTo>
                  <a:cubicBezTo>
                    <a:pt x="2734" y="1200"/>
                    <a:pt x="2736" y="1200"/>
                    <a:pt x="2739" y="1199"/>
                  </a:cubicBezTo>
                  <a:cubicBezTo>
                    <a:pt x="2739" y="1199"/>
                    <a:pt x="2740" y="1201"/>
                    <a:pt x="2743" y="1201"/>
                  </a:cubicBezTo>
                  <a:cubicBezTo>
                    <a:pt x="2746" y="1201"/>
                    <a:pt x="2750" y="1198"/>
                    <a:pt x="2755" y="1187"/>
                  </a:cubicBezTo>
                  <a:lnTo>
                    <a:pt x="2802" y="1177"/>
                  </a:lnTo>
                  <a:cubicBezTo>
                    <a:pt x="2796" y="1168"/>
                    <a:pt x="2811" y="1155"/>
                    <a:pt x="2827" y="1143"/>
                  </a:cubicBezTo>
                  <a:cubicBezTo>
                    <a:pt x="2829" y="1141"/>
                    <a:pt x="2831" y="1140"/>
                    <a:pt x="2833" y="1140"/>
                  </a:cubicBezTo>
                  <a:cubicBezTo>
                    <a:pt x="2845" y="1140"/>
                    <a:pt x="2850" y="1184"/>
                    <a:pt x="2817" y="1231"/>
                  </a:cubicBezTo>
                  <a:lnTo>
                    <a:pt x="2796" y="1274"/>
                  </a:lnTo>
                  <a:lnTo>
                    <a:pt x="2796" y="1274"/>
                  </a:lnTo>
                  <a:lnTo>
                    <a:pt x="2830" y="1249"/>
                  </a:lnTo>
                  <a:lnTo>
                    <a:pt x="2830" y="1249"/>
                  </a:lnTo>
                  <a:cubicBezTo>
                    <a:pt x="2836" y="1256"/>
                    <a:pt x="2843" y="1265"/>
                    <a:pt x="2827" y="1278"/>
                  </a:cubicBezTo>
                  <a:cubicBezTo>
                    <a:pt x="2808" y="1290"/>
                    <a:pt x="2808" y="1290"/>
                    <a:pt x="2814" y="1299"/>
                  </a:cubicBezTo>
                  <a:cubicBezTo>
                    <a:pt x="2814" y="1299"/>
                    <a:pt x="2817" y="1303"/>
                    <a:pt x="2822" y="1303"/>
                  </a:cubicBezTo>
                  <a:cubicBezTo>
                    <a:pt x="2826" y="1303"/>
                    <a:pt x="2832" y="1301"/>
                    <a:pt x="2839" y="1296"/>
                  </a:cubicBezTo>
                  <a:cubicBezTo>
                    <a:pt x="2856" y="1283"/>
                    <a:pt x="2864" y="1277"/>
                    <a:pt x="2866" y="1277"/>
                  </a:cubicBezTo>
                  <a:lnTo>
                    <a:pt x="2866" y="1277"/>
                  </a:lnTo>
                  <a:cubicBezTo>
                    <a:pt x="2868" y="1277"/>
                    <a:pt x="2866" y="1281"/>
                    <a:pt x="2861" y="1290"/>
                  </a:cubicBezTo>
                  <a:cubicBezTo>
                    <a:pt x="2842" y="1314"/>
                    <a:pt x="2839" y="1326"/>
                    <a:pt x="2852" y="1326"/>
                  </a:cubicBezTo>
                  <a:cubicBezTo>
                    <a:pt x="2858" y="1326"/>
                    <a:pt x="2867" y="1323"/>
                    <a:pt x="2880" y="1318"/>
                  </a:cubicBezTo>
                  <a:cubicBezTo>
                    <a:pt x="2896" y="1306"/>
                    <a:pt x="2905" y="1300"/>
                    <a:pt x="2907" y="1300"/>
                  </a:cubicBezTo>
                  <a:lnTo>
                    <a:pt x="2907" y="1300"/>
                  </a:lnTo>
                  <a:cubicBezTo>
                    <a:pt x="2908" y="1300"/>
                    <a:pt x="2901" y="1308"/>
                    <a:pt x="2886" y="1325"/>
                  </a:cubicBezTo>
                  <a:cubicBezTo>
                    <a:pt x="2868" y="1337"/>
                    <a:pt x="2858" y="1359"/>
                    <a:pt x="2865" y="1368"/>
                  </a:cubicBezTo>
                  <a:lnTo>
                    <a:pt x="2880" y="1356"/>
                  </a:lnTo>
                  <a:cubicBezTo>
                    <a:pt x="2895" y="1345"/>
                    <a:pt x="2904" y="1341"/>
                    <a:pt x="2910" y="1341"/>
                  </a:cubicBezTo>
                  <a:cubicBezTo>
                    <a:pt x="2917" y="1341"/>
                    <a:pt x="2917" y="1349"/>
                    <a:pt x="2912" y="1362"/>
                  </a:cubicBezTo>
                  <a:cubicBezTo>
                    <a:pt x="2893" y="1372"/>
                    <a:pt x="2899" y="1381"/>
                    <a:pt x="2927" y="1387"/>
                  </a:cubicBezTo>
                  <a:cubicBezTo>
                    <a:pt x="2940" y="1406"/>
                    <a:pt x="2946" y="1415"/>
                    <a:pt x="2927" y="1425"/>
                  </a:cubicBezTo>
                  <a:cubicBezTo>
                    <a:pt x="2908" y="1439"/>
                    <a:pt x="2899" y="1445"/>
                    <a:pt x="2903" y="1445"/>
                  </a:cubicBezTo>
                  <a:cubicBezTo>
                    <a:pt x="2905" y="1445"/>
                    <a:pt x="2915" y="1441"/>
                    <a:pt x="2933" y="1434"/>
                  </a:cubicBezTo>
                  <a:cubicBezTo>
                    <a:pt x="2939" y="1433"/>
                    <a:pt x="2943" y="1433"/>
                    <a:pt x="2946" y="1433"/>
                  </a:cubicBezTo>
                  <a:cubicBezTo>
                    <a:pt x="2955" y="1433"/>
                    <a:pt x="2954" y="1439"/>
                    <a:pt x="2949" y="1462"/>
                  </a:cubicBezTo>
                  <a:cubicBezTo>
                    <a:pt x="2937" y="1481"/>
                    <a:pt x="2937" y="1481"/>
                    <a:pt x="2962" y="1481"/>
                  </a:cubicBezTo>
                  <a:cubicBezTo>
                    <a:pt x="2996" y="1459"/>
                    <a:pt x="3015" y="1447"/>
                    <a:pt x="3009" y="1437"/>
                  </a:cubicBezTo>
                  <a:cubicBezTo>
                    <a:pt x="3002" y="1428"/>
                    <a:pt x="3002" y="1428"/>
                    <a:pt x="3021" y="1419"/>
                  </a:cubicBezTo>
                  <a:lnTo>
                    <a:pt x="3031" y="1434"/>
                  </a:lnTo>
                  <a:cubicBezTo>
                    <a:pt x="3037" y="1444"/>
                    <a:pt x="3043" y="1453"/>
                    <a:pt x="3071" y="1462"/>
                  </a:cubicBezTo>
                  <a:cubicBezTo>
                    <a:pt x="3077" y="1464"/>
                    <a:pt x="3082" y="1465"/>
                    <a:pt x="3087" y="1465"/>
                  </a:cubicBezTo>
                  <a:cubicBezTo>
                    <a:pt x="3113" y="1465"/>
                    <a:pt x="3132" y="1448"/>
                    <a:pt x="3109" y="1440"/>
                  </a:cubicBezTo>
                  <a:lnTo>
                    <a:pt x="3118" y="1419"/>
                  </a:lnTo>
                  <a:cubicBezTo>
                    <a:pt x="3154" y="1399"/>
                    <a:pt x="3162" y="1384"/>
                    <a:pt x="3149" y="1384"/>
                  </a:cubicBezTo>
                  <a:cubicBezTo>
                    <a:pt x="3142" y="1384"/>
                    <a:pt x="3128" y="1388"/>
                    <a:pt x="3109" y="1400"/>
                  </a:cubicBezTo>
                  <a:cubicBezTo>
                    <a:pt x="3082" y="1417"/>
                    <a:pt x="3068" y="1426"/>
                    <a:pt x="3066" y="1426"/>
                  </a:cubicBezTo>
                  <a:cubicBezTo>
                    <a:pt x="3063" y="1426"/>
                    <a:pt x="3070" y="1418"/>
                    <a:pt x="3084" y="1403"/>
                  </a:cubicBezTo>
                  <a:cubicBezTo>
                    <a:pt x="3118" y="1381"/>
                    <a:pt x="3115" y="1372"/>
                    <a:pt x="3109" y="1362"/>
                  </a:cubicBezTo>
                  <a:cubicBezTo>
                    <a:pt x="3103" y="1350"/>
                    <a:pt x="3103" y="1350"/>
                    <a:pt x="3118" y="1340"/>
                  </a:cubicBezTo>
                  <a:cubicBezTo>
                    <a:pt x="3137" y="1328"/>
                    <a:pt x="3150" y="1309"/>
                    <a:pt x="3143" y="1299"/>
                  </a:cubicBezTo>
                  <a:cubicBezTo>
                    <a:pt x="3140" y="1293"/>
                    <a:pt x="3139" y="1290"/>
                    <a:pt x="3136" y="1290"/>
                  </a:cubicBezTo>
                  <a:cubicBezTo>
                    <a:pt x="3132" y="1290"/>
                    <a:pt x="3128" y="1293"/>
                    <a:pt x="3118" y="1299"/>
                  </a:cubicBezTo>
                  <a:cubicBezTo>
                    <a:pt x="3116" y="1306"/>
                    <a:pt x="3112" y="1309"/>
                    <a:pt x="3110" y="1309"/>
                  </a:cubicBezTo>
                  <a:cubicBezTo>
                    <a:pt x="3105" y="1309"/>
                    <a:pt x="3105" y="1292"/>
                    <a:pt x="3125" y="1268"/>
                  </a:cubicBezTo>
                  <a:cubicBezTo>
                    <a:pt x="3129" y="1258"/>
                    <a:pt x="3131" y="1252"/>
                    <a:pt x="3129" y="1252"/>
                  </a:cubicBezTo>
                  <a:cubicBezTo>
                    <a:pt x="3126" y="1252"/>
                    <a:pt x="3117" y="1258"/>
                    <a:pt x="3100" y="1271"/>
                  </a:cubicBezTo>
                  <a:cubicBezTo>
                    <a:pt x="3089" y="1278"/>
                    <a:pt x="3081" y="1281"/>
                    <a:pt x="3075" y="1281"/>
                  </a:cubicBezTo>
                  <a:cubicBezTo>
                    <a:pt x="3061" y="1281"/>
                    <a:pt x="3061" y="1265"/>
                    <a:pt x="3081" y="1243"/>
                  </a:cubicBezTo>
                  <a:lnTo>
                    <a:pt x="3068" y="1224"/>
                  </a:lnTo>
                  <a:cubicBezTo>
                    <a:pt x="3066" y="1222"/>
                    <a:pt x="3064" y="1220"/>
                    <a:pt x="3061" y="1220"/>
                  </a:cubicBezTo>
                  <a:cubicBezTo>
                    <a:pt x="3053" y="1220"/>
                    <a:pt x="3041" y="1228"/>
                    <a:pt x="3027" y="1237"/>
                  </a:cubicBezTo>
                  <a:cubicBezTo>
                    <a:pt x="3010" y="1250"/>
                    <a:pt x="3001" y="1256"/>
                    <a:pt x="2999" y="1256"/>
                  </a:cubicBezTo>
                  <a:cubicBezTo>
                    <a:pt x="2996" y="1256"/>
                    <a:pt x="2999" y="1251"/>
                    <a:pt x="3006" y="1240"/>
                  </a:cubicBezTo>
                  <a:cubicBezTo>
                    <a:pt x="3012" y="1227"/>
                    <a:pt x="3021" y="1215"/>
                    <a:pt x="3031" y="1209"/>
                  </a:cubicBezTo>
                  <a:cubicBezTo>
                    <a:pt x="3049" y="1196"/>
                    <a:pt x="3043" y="1187"/>
                    <a:pt x="3037" y="1177"/>
                  </a:cubicBezTo>
                  <a:cubicBezTo>
                    <a:pt x="3032" y="1170"/>
                    <a:pt x="3022" y="1157"/>
                    <a:pt x="3010" y="1157"/>
                  </a:cubicBezTo>
                  <a:cubicBezTo>
                    <a:pt x="3007" y="1157"/>
                    <a:pt x="3003" y="1159"/>
                    <a:pt x="2999" y="1162"/>
                  </a:cubicBezTo>
                  <a:lnTo>
                    <a:pt x="3015" y="1149"/>
                  </a:lnTo>
                  <a:cubicBezTo>
                    <a:pt x="3011" y="1142"/>
                    <a:pt x="3017" y="1134"/>
                    <a:pt x="3016" y="1134"/>
                  </a:cubicBezTo>
                  <a:lnTo>
                    <a:pt x="3016" y="1134"/>
                  </a:lnTo>
                  <a:cubicBezTo>
                    <a:pt x="3015" y="1134"/>
                    <a:pt x="3013" y="1136"/>
                    <a:pt x="3009" y="1140"/>
                  </a:cubicBezTo>
                  <a:cubicBezTo>
                    <a:pt x="3009" y="1140"/>
                    <a:pt x="3002" y="1130"/>
                    <a:pt x="3006" y="1099"/>
                  </a:cubicBezTo>
                  <a:cubicBezTo>
                    <a:pt x="3007" y="1085"/>
                    <a:pt x="2997" y="1077"/>
                    <a:pt x="2984" y="1077"/>
                  </a:cubicBezTo>
                  <a:cubicBezTo>
                    <a:pt x="2968" y="1077"/>
                    <a:pt x="2948" y="1090"/>
                    <a:pt x="2943" y="1118"/>
                  </a:cubicBezTo>
                  <a:cubicBezTo>
                    <a:pt x="2946" y="1122"/>
                    <a:pt x="2947" y="1124"/>
                    <a:pt x="2947" y="1124"/>
                  </a:cubicBezTo>
                  <a:cubicBezTo>
                    <a:pt x="2946" y="1124"/>
                    <a:pt x="2942" y="1120"/>
                    <a:pt x="2933" y="1111"/>
                  </a:cubicBezTo>
                  <a:cubicBezTo>
                    <a:pt x="2932" y="1109"/>
                    <a:pt x="2929" y="1108"/>
                    <a:pt x="2927" y="1108"/>
                  </a:cubicBezTo>
                  <a:cubicBezTo>
                    <a:pt x="2920" y="1108"/>
                    <a:pt x="2912" y="1115"/>
                    <a:pt x="2912" y="1115"/>
                  </a:cubicBezTo>
                  <a:cubicBezTo>
                    <a:pt x="2906" y="1119"/>
                    <a:pt x="2902" y="1121"/>
                    <a:pt x="2898" y="1121"/>
                  </a:cubicBezTo>
                  <a:cubicBezTo>
                    <a:pt x="2891" y="1121"/>
                    <a:pt x="2886" y="1114"/>
                    <a:pt x="2880" y="1108"/>
                  </a:cubicBezTo>
                  <a:lnTo>
                    <a:pt x="2915" y="1083"/>
                  </a:lnTo>
                  <a:cubicBezTo>
                    <a:pt x="2955" y="1061"/>
                    <a:pt x="2966" y="1039"/>
                    <a:pt x="2950" y="1039"/>
                  </a:cubicBezTo>
                  <a:cubicBezTo>
                    <a:pt x="2943" y="1039"/>
                    <a:pt x="2931" y="1043"/>
                    <a:pt x="2915" y="1052"/>
                  </a:cubicBezTo>
                  <a:lnTo>
                    <a:pt x="2930" y="1039"/>
                  </a:lnTo>
                  <a:cubicBezTo>
                    <a:pt x="2949" y="1027"/>
                    <a:pt x="2940" y="1017"/>
                    <a:pt x="2908" y="1011"/>
                  </a:cubicBezTo>
                  <a:cubicBezTo>
                    <a:pt x="2908" y="1010"/>
                    <a:pt x="2906" y="1010"/>
                    <a:pt x="2904" y="1010"/>
                  </a:cubicBezTo>
                  <a:cubicBezTo>
                    <a:pt x="2892" y="1010"/>
                    <a:pt x="2862" y="1025"/>
                    <a:pt x="2849" y="1036"/>
                  </a:cubicBezTo>
                  <a:cubicBezTo>
                    <a:pt x="2843" y="1041"/>
                    <a:pt x="2837" y="1043"/>
                    <a:pt x="2833" y="1043"/>
                  </a:cubicBezTo>
                  <a:cubicBezTo>
                    <a:pt x="2827" y="1043"/>
                    <a:pt x="2824" y="1039"/>
                    <a:pt x="2824" y="1039"/>
                  </a:cubicBezTo>
                  <a:cubicBezTo>
                    <a:pt x="2817" y="1033"/>
                    <a:pt x="2817" y="1033"/>
                    <a:pt x="2833" y="1017"/>
                  </a:cubicBezTo>
                  <a:cubicBezTo>
                    <a:pt x="2856" y="999"/>
                    <a:pt x="2854" y="985"/>
                    <a:pt x="2837" y="985"/>
                  </a:cubicBezTo>
                  <a:cubicBezTo>
                    <a:pt x="2831" y="985"/>
                    <a:pt x="2822" y="987"/>
                    <a:pt x="2811" y="992"/>
                  </a:cubicBezTo>
                  <a:lnTo>
                    <a:pt x="2827" y="980"/>
                  </a:lnTo>
                  <a:cubicBezTo>
                    <a:pt x="2843" y="964"/>
                    <a:pt x="2849" y="942"/>
                    <a:pt x="2796" y="914"/>
                  </a:cubicBezTo>
                  <a:cubicBezTo>
                    <a:pt x="2764" y="883"/>
                    <a:pt x="2742" y="858"/>
                    <a:pt x="2755" y="842"/>
                  </a:cubicBezTo>
                  <a:cubicBezTo>
                    <a:pt x="2763" y="833"/>
                    <a:pt x="2748" y="828"/>
                    <a:pt x="2726" y="828"/>
                  </a:cubicBezTo>
                  <a:cubicBezTo>
                    <a:pt x="2707" y="828"/>
                    <a:pt x="2684" y="832"/>
                    <a:pt x="2664" y="839"/>
                  </a:cubicBezTo>
                  <a:cubicBezTo>
                    <a:pt x="2680" y="826"/>
                    <a:pt x="2670" y="817"/>
                    <a:pt x="2655" y="801"/>
                  </a:cubicBezTo>
                  <a:cubicBezTo>
                    <a:pt x="2629" y="779"/>
                    <a:pt x="2629" y="779"/>
                    <a:pt x="2642" y="764"/>
                  </a:cubicBezTo>
                  <a:cubicBezTo>
                    <a:pt x="2663" y="750"/>
                    <a:pt x="2672" y="743"/>
                    <a:pt x="2668" y="743"/>
                  </a:cubicBezTo>
                  <a:cubicBezTo>
                    <a:pt x="2665" y="743"/>
                    <a:pt x="2653" y="747"/>
                    <a:pt x="2633" y="754"/>
                  </a:cubicBezTo>
                  <a:cubicBezTo>
                    <a:pt x="2625" y="760"/>
                    <a:pt x="2618" y="762"/>
                    <a:pt x="2613" y="762"/>
                  </a:cubicBezTo>
                  <a:cubicBezTo>
                    <a:pt x="2595" y="762"/>
                    <a:pt x="2592" y="734"/>
                    <a:pt x="2614" y="710"/>
                  </a:cubicBezTo>
                  <a:cubicBezTo>
                    <a:pt x="2626" y="695"/>
                    <a:pt x="2617" y="685"/>
                    <a:pt x="2601" y="670"/>
                  </a:cubicBezTo>
                  <a:cubicBezTo>
                    <a:pt x="2596" y="672"/>
                    <a:pt x="2591" y="673"/>
                    <a:pt x="2586" y="673"/>
                  </a:cubicBezTo>
                  <a:cubicBezTo>
                    <a:pt x="2570" y="673"/>
                    <a:pt x="2556" y="663"/>
                    <a:pt x="2542" y="651"/>
                  </a:cubicBezTo>
                  <a:cubicBezTo>
                    <a:pt x="2529" y="641"/>
                    <a:pt x="2522" y="636"/>
                    <a:pt x="2516" y="636"/>
                  </a:cubicBezTo>
                  <a:cubicBezTo>
                    <a:pt x="2509" y="636"/>
                    <a:pt x="2502" y="644"/>
                    <a:pt x="2488" y="663"/>
                  </a:cubicBezTo>
                  <a:cubicBezTo>
                    <a:pt x="2475" y="681"/>
                    <a:pt x="2468" y="687"/>
                    <a:pt x="2460" y="687"/>
                  </a:cubicBezTo>
                  <a:cubicBezTo>
                    <a:pt x="2454" y="687"/>
                    <a:pt x="2447" y="682"/>
                    <a:pt x="2438" y="676"/>
                  </a:cubicBezTo>
                  <a:cubicBezTo>
                    <a:pt x="2429" y="670"/>
                    <a:pt x="2419" y="663"/>
                    <a:pt x="2432" y="648"/>
                  </a:cubicBezTo>
                  <a:cubicBezTo>
                    <a:pt x="2432" y="648"/>
                    <a:pt x="2435" y="623"/>
                    <a:pt x="2426" y="616"/>
                  </a:cubicBezTo>
                  <a:cubicBezTo>
                    <a:pt x="2416" y="610"/>
                    <a:pt x="2407" y="604"/>
                    <a:pt x="2419" y="585"/>
                  </a:cubicBezTo>
                  <a:cubicBezTo>
                    <a:pt x="2419" y="572"/>
                    <a:pt x="2413" y="557"/>
                    <a:pt x="2404" y="550"/>
                  </a:cubicBezTo>
                  <a:cubicBezTo>
                    <a:pt x="2382" y="538"/>
                    <a:pt x="2363" y="525"/>
                    <a:pt x="2376" y="507"/>
                  </a:cubicBezTo>
                  <a:cubicBezTo>
                    <a:pt x="2372" y="504"/>
                    <a:pt x="2370" y="503"/>
                    <a:pt x="2368" y="503"/>
                  </a:cubicBezTo>
                  <a:cubicBezTo>
                    <a:pt x="2365" y="503"/>
                    <a:pt x="2362" y="507"/>
                    <a:pt x="2354" y="519"/>
                  </a:cubicBezTo>
                  <a:cubicBezTo>
                    <a:pt x="2349" y="528"/>
                    <a:pt x="2342" y="535"/>
                    <a:pt x="2332" y="535"/>
                  </a:cubicBezTo>
                  <a:cubicBezTo>
                    <a:pt x="2321" y="535"/>
                    <a:pt x="2309" y="528"/>
                    <a:pt x="2294" y="507"/>
                  </a:cubicBezTo>
                  <a:cubicBezTo>
                    <a:pt x="2282" y="498"/>
                    <a:pt x="2264" y="489"/>
                    <a:pt x="2250" y="489"/>
                  </a:cubicBezTo>
                  <a:cubicBezTo>
                    <a:pt x="2243" y="489"/>
                    <a:pt x="2238" y="491"/>
                    <a:pt x="2235" y="497"/>
                  </a:cubicBezTo>
                  <a:cubicBezTo>
                    <a:pt x="2225" y="491"/>
                    <a:pt x="2225" y="491"/>
                    <a:pt x="2235" y="472"/>
                  </a:cubicBezTo>
                  <a:cubicBezTo>
                    <a:pt x="2247" y="450"/>
                    <a:pt x="2243" y="437"/>
                    <a:pt x="2229" y="437"/>
                  </a:cubicBezTo>
                  <a:cubicBezTo>
                    <a:pt x="2220" y="437"/>
                    <a:pt x="2209" y="441"/>
                    <a:pt x="2194" y="450"/>
                  </a:cubicBezTo>
                  <a:cubicBezTo>
                    <a:pt x="2190" y="458"/>
                    <a:pt x="2186" y="462"/>
                    <a:pt x="2183" y="462"/>
                  </a:cubicBezTo>
                  <a:cubicBezTo>
                    <a:pt x="2178" y="462"/>
                    <a:pt x="2175" y="455"/>
                    <a:pt x="2175" y="441"/>
                  </a:cubicBezTo>
                  <a:cubicBezTo>
                    <a:pt x="2175" y="441"/>
                    <a:pt x="2174" y="440"/>
                    <a:pt x="2171" y="440"/>
                  </a:cubicBezTo>
                  <a:cubicBezTo>
                    <a:pt x="2166" y="440"/>
                    <a:pt x="2156" y="442"/>
                    <a:pt x="2144" y="450"/>
                  </a:cubicBezTo>
                  <a:cubicBezTo>
                    <a:pt x="2136" y="455"/>
                    <a:pt x="2132" y="458"/>
                    <a:pt x="2128" y="458"/>
                  </a:cubicBezTo>
                  <a:cubicBezTo>
                    <a:pt x="2123" y="458"/>
                    <a:pt x="2121" y="451"/>
                    <a:pt x="2116" y="435"/>
                  </a:cubicBezTo>
                  <a:cubicBezTo>
                    <a:pt x="2122" y="416"/>
                    <a:pt x="2112" y="413"/>
                    <a:pt x="2103" y="406"/>
                  </a:cubicBezTo>
                  <a:cubicBezTo>
                    <a:pt x="2100" y="407"/>
                    <a:pt x="2096" y="408"/>
                    <a:pt x="2092" y="408"/>
                  </a:cubicBezTo>
                  <a:cubicBezTo>
                    <a:pt x="2051" y="408"/>
                    <a:pt x="1958" y="370"/>
                    <a:pt x="1953" y="350"/>
                  </a:cubicBezTo>
                  <a:cubicBezTo>
                    <a:pt x="1942" y="361"/>
                    <a:pt x="1938" y="364"/>
                    <a:pt x="1933" y="364"/>
                  </a:cubicBezTo>
                  <a:cubicBezTo>
                    <a:pt x="1931" y="364"/>
                    <a:pt x="1928" y="363"/>
                    <a:pt x="1924" y="362"/>
                  </a:cubicBezTo>
                  <a:cubicBezTo>
                    <a:pt x="1926" y="344"/>
                    <a:pt x="1923" y="336"/>
                    <a:pt x="1919" y="336"/>
                  </a:cubicBezTo>
                  <a:cubicBezTo>
                    <a:pt x="1913" y="336"/>
                    <a:pt x="1903" y="351"/>
                    <a:pt x="1896" y="375"/>
                  </a:cubicBezTo>
                  <a:lnTo>
                    <a:pt x="1909" y="378"/>
                  </a:lnTo>
                  <a:lnTo>
                    <a:pt x="1918" y="381"/>
                  </a:lnTo>
                  <a:cubicBezTo>
                    <a:pt x="1913" y="396"/>
                    <a:pt x="1905" y="405"/>
                    <a:pt x="1898" y="405"/>
                  </a:cubicBezTo>
                  <a:cubicBezTo>
                    <a:pt x="1888" y="405"/>
                    <a:pt x="1882" y="387"/>
                    <a:pt x="1893" y="350"/>
                  </a:cubicBezTo>
                  <a:cubicBezTo>
                    <a:pt x="1893" y="329"/>
                    <a:pt x="1893" y="319"/>
                    <a:pt x="1890" y="319"/>
                  </a:cubicBezTo>
                  <a:cubicBezTo>
                    <a:pt x="1887" y="319"/>
                    <a:pt x="1882" y="327"/>
                    <a:pt x="1871" y="344"/>
                  </a:cubicBezTo>
                  <a:cubicBezTo>
                    <a:pt x="1861" y="361"/>
                    <a:pt x="1853" y="370"/>
                    <a:pt x="1848" y="370"/>
                  </a:cubicBezTo>
                  <a:cubicBezTo>
                    <a:pt x="1842" y="370"/>
                    <a:pt x="1840" y="359"/>
                    <a:pt x="1840" y="337"/>
                  </a:cubicBezTo>
                  <a:cubicBezTo>
                    <a:pt x="1845" y="317"/>
                    <a:pt x="1847" y="306"/>
                    <a:pt x="1845" y="306"/>
                  </a:cubicBezTo>
                  <a:lnTo>
                    <a:pt x="1845" y="306"/>
                  </a:lnTo>
                  <a:cubicBezTo>
                    <a:pt x="1843" y="306"/>
                    <a:pt x="1838" y="316"/>
                    <a:pt x="1827" y="334"/>
                  </a:cubicBezTo>
                  <a:cubicBezTo>
                    <a:pt x="1805" y="373"/>
                    <a:pt x="1785" y="395"/>
                    <a:pt x="1774" y="395"/>
                  </a:cubicBezTo>
                  <a:cubicBezTo>
                    <a:pt x="1764" y="395"/>
                    <a:pt x="1760" y="378"/>
                    <a:pt x="1768" y="341"/>
                  </a:cubicBezTo>
                  <a:cubicBezTo>
                    <a:pt x="1777" y="300"/>
                    <a:pt x="1771" y="278"/>
                    <a:pt x="1758" y="275"/>
                  </a:cubicBezTo>
                  <a:cubicBezTo>
                    <a:pt x="1757" y="275"/>
                    <a:pt x="1757" y="274"/>
                    <a:pt x="1756" y="274"/>
                  </a:cubicBezTo>
                  <a:cubicBezTo>
                    <a:pt x="1745" y="274"/>
                    <a:pt x="1742" y="295"/>
                    <a:pt x="1739" y="312"/>
                  </a:cubicBezTo>
                  <a:cubicBezTo>
                    <a:pt x="1741" y="333"/>
                    <a:pt x="1740" y="344"/>
                    <a:pt x="1736" y="344"/>
                  </a:cubicBezTo>
                  <a:cubicBezTo>
                    <a:pt x="1732" y="344"/>
                    <a:pt x="1726" y="332"/>
                    <a:pt x="1718" y="309"/>
                  </a:cubicBezTo>
                  <a:cubicBezTo>
                    <a:pt x="1705" y="268"/>
                    <a:pt x="1691" y="251"/>
                    <a:pt x="1673" y="251"/>
                  </a:cubicBezTo>
                  <a:cubicBezTo>
                    <a:pt x="1661" y="251"/>
                    <a:pt x="1646" y="259"/>
                    <a:pt x="1630" y="275"/>
                  </a:cubicBezTo>
                  <a:cubicBezTo>
                    <a:pt x="1606" y="291"/>
                    <a:pt x="1586" y="300"/>
                    <a:pt x="1576" y="300"/>
                  </a:cubicBezTo>
                  <a:cubicBezTo>
                    <a:pt x="1565" y="300"/>
                    <a:pt x="1566" y="290"/>
                    <a:pt x="1586" y="268"/>
                  </a:cubicBezTo>
                  <a:cubicBezTo>
                    <a:pt x="1601" y="246"/>
                    <a:pt x="1607" y="237"/>
                    <a:pt x="1604" y="237"/>
                  </a:cubicBezTo>
                  <a:lnTo>
                    <a:pt x="1604" y="237"/>
                  </a:lnTo>
                  <a:cubicBezTo>
                    <a:pt x="1602" y="237"/>
                    <a:pt x="1596" y="242"/>
                    <a:pt x="1586" y="250"/>
                  </a:cubicBezTo>
                  <a:lnTo>
                    <a:pt x="1529" y="243"/>
                  </a:lnTo>
                  <a:cubicBezTo>
                    <a:pt x="1517" y="243"/>
                    <a:pt x="1504" y="265"/>
                    <a:pt x="1504" y="284"/>
                  </a:cubicBezTo>
                  <a:cubicBezTo>
                    <a:pt x="1499" y="259"/>
                    <a:pt x="1487" y="240"/>
                    <a:pt x="1473" y="240"/>
                  </a:cubicBezTo>
                  <a:cubicBezTo>
                    <a:pt x="1465" y="240"/>
                    <a:pt x="1456" y="247"/>
                    <a:pt x="1448" y="262"/>
                  </a:cubicBezTo>
                  <a:lnTo>
                    <a:pt x="1423" y="262"/>
                  </a:lnTo>
                  <a:cubicBezTo>
                    <a:pt x="1414" y="262"/>
                    <a:pt x="1414" y="262"/>
                    <a:pt x="1401" y="284"/>
                  </a:cubicBezTo>
                  <a:cubicBezTo>
                    <a:pt x="1398" y="290"/>
                    <a:pt x="1395" y="292"/>
                    <a:pt x="1392" y="292"/>
                  </a:cubicBezTo>
                  <a:cubicBezTo>
                    <a:pt x="1384" y="292"/>
                    <a:pt x="1375" y="279"/>
                    <a:pt x="1367" y="265"/>
                  </a:cubicBezTo>
                  <a:cubicBezTo>
                    <a:pt x="1358" y="250"/>
                    <a:pt x="1349" y="236"/>
                    <a:pt x="1344" y="2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52"/>
            <p:cNvSpPr/>
            <p:nvPr/>
          </p:nvSpPr>
          <p:spPr>
            <a:xfrm>
              <a:off x="4389125" y="1718575"/>
              <a:ext cx="20950" cy="26625"/>
            </a:xfrm>
            <a:custGeom>
              <a:avLst/>
              <a:gdLst/>
              <a:ahLst/>
              <a:cxnLst/>
              <a:rect l="l" t="t" r="r" b="b"/>
              <a:pathLst>
                <a:path w="838" h="1065" extrusionOk="0">
                  <a:moveTo>
                    <a:pt x="367" y="1"/>
                  </a:moveTo>
                  <a:cubicBezTo>
                    <a:pt x="339" y="1"/>
                    <a:pt x="311" y="4"/>
                    <a:pt x="283" y="12"/>
                  </a:cubicBezTo>
                  <a:cubicBezTo>
                    <a:pt x="107" y="56"/>
                    <a:pt x="1" y="231"/>
                    <a:pt x="41" y="407"/>
                  </a:cubicBezTo>
                  <a:lnTo>
                    <a:pt x="145" y="814"/>
                  </a:lnTo>
                  <a:cubicBezTo>
                    <a:pt x="182" y="961"/>
                    <a:pt x="314" y="1065"/>
                    <a:pt x="464" y="1065"/>
                  </a:cubicBezTo>
                  <a:cubicBezTo>
                    <a:pt x="681" y="1065"/>
                    <a:pt x="837" y="861"/>
                    <a:pt x="784" y="654"/>
                  </a:cubicBezTo>
                  <a:lnTo>
                    <a:pt x="684" y="247"/>
                  </a:lnTo>
                  <a:cubicBezTo>
                    <a:pt x="644" y="99"/>
                    <a:pt x="512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52"/>
            <p:cNvSpPr/>
            <p:nvPr/>
          </p:nvSpPr>
          <p:spPr>
            <a:xfrm>
              <a:off x="4197250" y="1576750"/>
              <a:ext cx="291175" cy="316850"/>
            </a:xfrm>
            <a:custGeom>
              <a:avLst/>
              <a:gdLst/>
              <a:ahLst/>
              <a:cxnLst/>
              <a:rect l="l" t="t" r="r" b="b"/>
              <a:pathLst>
                <a:path w="11647" h="12674" extrusionOk="0">
                  <a:moveTo>
                    <a:pt x="3662" y="99"/>
                  </a:moveTo>
                  <a:cubicBezTo>
                    <a:pt x="3659" y="99"/>
                    <a:pt x="3661" y="104"/>
                    <a:pt x="3675" y="109"/>
                  </a:cubicBezTo>
                  <a:lnTo>
                    <a:pt x="3675" y="109"/>
                  </a:lnTo>
                  <a:cubicBezTo>
                    <a:pt x="3670" y="102"/>
                    <a:pt x="3665" y="99"/>
                    <a:pt x="3662" y="99"/>
                  </a:cubicBezTo>
                  <a:close/>
                  <a:moveTo>
                    <a:pt x="3675" y="109"/>
                  </a:moveTo>
                  <a:cubicBezTo>
                    <a:pt x="3676" y="110"/>
                    <a:pt x="3677" y="112"/>
                    <a:pt x="3678" y="113"/>
                  </a:cubicBezTo>
                  <a:lnTo>
                    <a:pt x="3678" y="113"/>
                  </a:lnTo>
                  <a:cubicBezTo>
                    <a:pt x="3677" y="112"/>
                    <a:pt x="3677" y="111"/>
                    <a:pt x="3677" y="110"/>
                  </a:cubicBezTo>
                  <a:cubicBezTo>
                    <a:pt x="3676" y="109"/>
                    <a:pt x="3676" y="109"/>
                    <a:pt x="3675" y="109"/>
                  </a:cubicBezTo>
                  <a:close/>
                  <a:moveTo>
                    <a:pt x="3858" y="159"/>
                  </a:moveTo>
                  <a:cubicBezTo>
                    <a:pt x="3874" y="159"/>
                    <a:pt x="3868" y="165"/>
                    <a:pt x="3849" y="182"/>
                  </a:cubicBezTo>
                  <a:cubicBezTo>
                    <a:pt x="3835" y="196"/>
                    <a:pt x="3819" y="203"/>
                    <a:pt x="3807" y="203"/>
                  </a:cubicBezTo>
                  <a:cubicBezTo>
                    <a:pt x="3798" y="203"/>
                    <a:pt x="3791" y="199"/>
                    <a:pt x="3790" y="191"/>
                  </a:cubicBezTo>
                  <a:cubicBezTo>
                    <a:pt x="3787" y="169"/>
                    <a:pt x="3787" y="169"/>
                    <a:pt x="3815" y="163"/>
                  </a:cubicBezTo>
                  <a:cubicBezTo>
                    <a:pt x="3836" y="161"/>
                    <a:pt x="3850" y="159"/>
                    <a:pt x="3858" y="159"/>
                  </a:cubicBezTo>
                  <a:close/>
                  <a:moveTo>
                    <a:pt x="4429" y="194"/>
                  </a:moveTo>
                  <a:lnTo>
                    <a:pt x="4460" y="213"/>
                  </a:lnTo>
                  <a:cubicBezTo>
                    <a:pt x="4463" y="232"/>
                    <a:pt x="4432" y="235"/>
                    <a:pt x="4432" y="235"/>
                  </a:cubicBezTo>
                  <a:cubicBezTo>
                    <a:pt x="4404" y="235"/>
                    <a:pt x="4404" y="235"/>
                    <a:pt x="4401" y="216"/>
                  </a:cubicBezTo>
                  <a:cubicBezTo>
                    <a:pt x="4401" y="216"/>
                    <a:pt x="4401" y="194"/>
                    <a:pt x="4429" y="194"/>
                  </a:cubicBezTo>
                  <a:close/>
                  <a:moveTo>
                    <a:pt x="3608" y="213"/>
                  </a:moveTo>
                  <a:lnTo>
                    <a:pt x="3642" y="226"/>
                  </a:lnTo>
                  <a:lnTo>
                    <a:pt x="3611" y="235"/>
                  </a:lnTo>
                  <a:cubicBezTo>
                    <a:pt x="3601" y="237"/>
                    <a:pt x="3594" y="239"/>
                    <a:pt x="3590" y="239"/>
                  </a:cubicBezTo>
                  <a:cubicBezTo>
                    <a:pt x="3582" y="239"/>
                    <a:pt x="3581" y="234"/>
                    <a:pt x="3577" y="222"/>
                  </a:cubicBezTo>
                  <a:lnTo>
                    <a:pt x="3608" y="213"/>
                  </a:lnTo>
                  <a:close/>
                  <a:moveTo>
                    <a:pt x="3392" y="244"/>
                  </a:moveTo>
                  <a:lnTo>
                    <a:pt x="3392" y="244"/>
                  </a:lnTo>
                  <a:cubicBezTo>
                    <a:pt x="3374" y="248"/>
                    <a:pt x="3369" y="258"/>
                    <a:pt x="3373" y="258"/>
                  </a:cubicBezTo>
                  <a:cubicBezTo>
                    <a:pt x="3376" y="258"/>
                    <a:pt x="3382" y="255"/>
                    <a:pt x="3392" y="244"/>
                  </a:cubicBezTo>
                  <a:close/>
                  <a:moveTo>
                    <a:pt x="4075" y="254"/>
                  </a:moveTo>
                  <a:lnTo>
                    <a:pt x="4106" y="269"/>
                  </a:lnTo>
                  <a:lnTo>
                    <a:pt x="4078" y="295"/>
                  </a:lnTo>
                  <a:lnTo>
                    <a:pt x="4050" y="301"/>
                  </a:lnTo>
                  <a:cubicBezTo>
                    <a:pt x="4047" y="279"/>
                    <a:pt x="4043" y="257"/>
                    <a:pt x="4075" y="254"/>
                  </a:cubicBezTo>
                  <a:close/>
                  <a:moveTo>
                    <a:pt x="3310" y="288"/>
                  </a:moveTo>
                  <a:cubicBezTo>
                    <a:pt x="3323" y="295"/>
                    <a:pt x="3335" y="295"/>
                    <a:pt x="3345" y="301"/>
                  </a:cubicBezTo>
                  <a:cubicBezTo>
                    <a:pt x="3335" y="301"/>
                    <a:pt x="3326" y="307"/>
                    <a:pt x="3316" y="310"/>
                  </a:cubicBezTo>
                  <a:cubicBezTo>
                    <a:pt x="3305" y="314"/>
                    <a:pt x="3298" y="316"/>
                    <a:pt x="3293" y="316"/>
                  </a:cubicBezTo>
                  <a:cubicBezTo>
                    <a:pt x="3287" y="316"/>
                    <a:pt x="3286" y="312"/>
                    <a:pt x="3282" y="301"/>
                  </a:cubicBezTo>
                  <a:lnTo>
                    <a:pt x="3310" y="288"/>
                  </a:lnTo>
                  <a:close/>
                  <a:moveTo>
                    <a:pt x="5752" y="335"/>
                  </a:moveTo>
                  <a:cubicBezTo>
                    <a:pt x="5752" y="335"/>
                    <a:pt x="5752" y="335"/>
                    <a:pt x="5751" y="335"/>
                  </a:cubicBezTo>
                  <a:cubicBezTo>
                    <a:pt x="5751" y="341"/>
                    <a:pt x="5750" y="343"/>
                    <a:pt x="5750" y="343"/>
                  </a:cubicBezTo>
                  <a:cubicBezTo>
                    <a:pt x="5750" y="343"/>
                    <a:pt x="5751" y="340"/>
                    <a:pt x="5752" y="335"/>
                  </a:cubicBezTo>
                  <a:close/>
                  <a:moveTo>
                    <a:pt x="3031" y="414"/>
                  </a:moveTo>
                  <a:cubicBezTo>
                    <a:pt x="3031" y="414"/>
                    <a:pt x="3066" y="423"/>
                    <a:pt x="3075" y="442"/>
                  </a:cubicBezTo>
                  <a:lnTo>
                    <a:pt x="3047" y="451"/>
                  </a:lnTo>
                  <a:cubicBezTo>
                    <a:pt x="3041" y="453"/>
                    <a:pt x="3035" y="454"/>
                    <a:pt x="3031" y="454"/>
                  </a:cubicBezTo>
                  <a:cubicBezTo>
                    <a:pt x="3013" y="454"/>
                    <a:pt x="3009" y="442"/>
                    <a:pt x="3009" y="442"/>
                  </a:cubicBezTo>
                  <a:cubicBezTo>
                    <a:pt x="3009" y="442"/>
                    <a:pt x="3003" y="423"/>
                    <a:pt x="3031" y="414"/>
                  </a:cubicBezTo>
                  <a:close/>
                  <a:moveTo>
                    <a:pt x="6891" y="580"/>
                  </a:moveTo>
                  <a:cubicBezTo>
                    <a:pt x="6896" y="580"/>
                    <a:pt x="6901" y="582"/>
                    <a:pt x="6908" y="586"/>
                  </a:cubicBezTo>
                  <a:lnTo>
                    <a:pt x="6936" y="599"/>
                  </a:lnTo>
                  <a:cubicBezTo>
                    <a:pt x="6927" y="617"/>
                    <a:pt x="6889" y="620"/>
                    <a:pt x="6889" y="620"/>
                  </a:cubicBezTo>
                  <a:lnTo>
                    <a:pt x="6864" y="608"/>
                  </a:lnTo>
                  <a:cubicBezTo>
                    <a:pt x="6871" y="594"/>
                    <a:pt x="6878" y="580"/>
                    <a:pt x="6891" y="580"/>
                  </a:cubicBezTo>
                  <a:close/>
                  <a:moveTo>
                    <a:pt x="1981" y="970"/>
                  </a:moveTo>
                  <a:cubicBezTo>
                    <a:pt x="1983" y="970"/>
                    <a:pt x="1985" y="972"/>
                    <a:pt x="1988" y="975"/>
                  </a:cubicBezTo>
                  <a:lnTo>
                    <a:pt x="2000" y="993"/>
                  </a:lnTo>
                  <a:cubicBezTo>
                    <a:pt x="1990" y="1022"/>
                    <a:pt x="1979" y="1051"/>
                    <a:pt x="1969" y="1051"/>
                  </a:cubicBezTo>
                  <a:cubicBezTo>
                    <a:pt x="1967" y="1051"/>
                    <a:pt x="1965" y="1049"/>
                    <a:pt x="1963" y="1047"/>
                  </a:cubicBezTo>
                  <a:cubicBezTo>
                    <a:pt x="1956" y="1028"/>
                    <a:pt x="1956" y="1009"/>
                    <a:pt x="1963" y="993"/>
                  </a:cubicBezTo>
                  <a:cubicBezTo>
                    <a:pt x="1963" y="993"/>
                    <a:pt x="1971" y="970"/>
                    <a:pt x="1981" y="970"/>
                  </a:cubicBezTo>
                  <a:close/>
                  <a:moveTo>
                    <a:pt x="7894" y="1263"/>
                  </a:moveTo>
                  <a:cubicBezTo>
                    <a:pt x="7912" y="1263"/>
                    <a:pt x="7949" y="1294"/>
                    <a:pt x="7967" y="1310"/>
                  </a:cubicBezTo>
                  <a:cubicBezTo>
                    <a:pt x="7972" y="1330"/>
                    <a:pt x="7964" y="1337"/>
                    <a:pt x="7952" y="1337"/>
                  </a:cubicBezTo>
                  <a:cubicBezTo>
                    <a:pt x="7941" y="1337"/>
                    <a:pt x="7927" y="1331"/>
                    <a:pt x="7917" y="1322"/>
                  </a:cubicBezTo>
                  <a:cubicBezTo>
                    <a:pt x="7870" y="1282"/>
                    <a:pt x="7870" y="1282"/>
                    <a:pt x="7886" y="1266"/>
                  </a:cubicBezTo>
                  <a:cubicBezTo>
                    <a:pt x="7888" y="1264"/>
                    <a:pt x="7890" y="1263"/>
                    <a:pt x="7894" y="1263"/>
                  </a:cubicBezTo>
                  <a:close/>
                  <a:moveTo>
                    <a:pt x="1281" y="1704"/>
                  </a:moveTo>
                  <a:cubicBezTo>
                    <a:pt x="1297" y="1704"/>
                    <a:pt x="1311" y="1730"/>
                    <a:pt x="1292" y="1774"/>
                  </a:cubicBezTo>
                  <a:cubicBezTo>
                    <a:pt x="1281" y="1786"/>
                    <a:pt x="1277" y="1792"/>
                    <a:pt x="1272" y="1792"/>
                  </a:cubicBezTo>
                  <a:cubicBezTo>
                    <a:pt x="1268" y="1792"/>
                    <a:pt x="1264" y="1788"/>
                    <a:pt x="1258" y="1783"/>
                  </a:cubicBezTo>
                  <a:cubicBezTo>
                    <a:pt x="1242" y="1767"/>
                    <a:pt x="1245" y="1733"/>
                    <a:pt x="1267" y="1711"/>
                  </a:cubicBezTo>
                  <a:cubicBezTo>
                    <a:pt x="1271" y="1706"/>
                    <a:pt x="1276" y="1704"/>
                    <a:pt x="1281" y="1704"/>
                  </a:cubicBezTo>
                  <a:close/>
                  <a:moveTo>
                    <a:pt x="9025" y="3072"/>
                  </a:moveTo>
                  <a:cubicBezTo>
                    <a:pt x="9035" y="3072"/>
                    <a:pt x="9044" y="3077"/>
                    <a:pt x="9051" y="3093"/>
                  </a:cubicBezTo>
                  <a:lnTo>
                    <a:pt x="9042" y="3131"/>
                  </a:lnTo>
                  <a:lnTo>
                    <a:pt x="9011" y="3106"/>
                  </a:lnTo>
                  <a:lnTo>
                    <a:pt x="9001" y="3077"/>
                  </a:lnTo>
                  <a:cubicBezTo>
                    <a:pt x="9009" y="3075"/>
                    <a:pt x="9017" y="3072"/>
                    <a:pt x="9025" y="3072"/>
                  </a:cubicBezTo>
                  <a:close/>
                  <a:moveTo>
                    <a:pt x="9043" y="3495"/>
                  </a:moveTo>
                  <a:cubicBezTo>
                    <a:pt x="9053" y="3495"/>
                    <a:pt x="9062" y="3500"/>
                    <a:pt x="9067" y="3516"/>
                  </a:cubicBezTo>
                  <a:lnTo>
                    <a:pt x="9080" y="3547"/>
                  </a:lnTo>
                  <a:cubicBezTo>
                    <a:pt x="9077" y="3548"/>
                    <a:pt x="9074" y="3549"/>
                    <a:pt x="9071" y="3549"/>
                  </a:cubicBezTo>
                  <a:cubicBezTo>
                    <a:pt x="9051" y="3549"/>
                    <a:pt x="9029" y="3532"/>
                    <a:pt x="9029" y="3532"/>
                  </a:cubicBezTo>
                  <a:lnTo>
                    <a:pt x="9017" y="3500"/>
                  </a:lnTo>
                  <a:cubicBezTo>
                    <a:pt x="9026" y="3498"/>
                    <a:pt x="9035" y="3495"/>
                    <a:pt x="9043" y="3495"/>
                  </a:cubicBezTo>
                  <a:close/>
                  <a:moveTo>
                    <a:pt x="9362" y="3943"/>
                  </a:moveTo>
                  <a:cubicBezTo>
                    <a:pt x="9380" y="3943"/>
                    <a:pt x="9402" y="3961"/>
                    <a:pt x="9402" y="3961"/>
                  </a:cubicBezTo>
                  <a:cubicBezTo>
                    <a:pt x="9407" y="3976"/>
                    <a:pt x="9395" y="3979"/>
                    <a:pt x="9380" y="3979"/>
                  </a:cubicBezTo>
                  <a:cubicBezTo>
                    <a:pt x="9373" y="3979"/>
                    <a:pt x="9365" y="3978"/>
                    <a:pt x="9358" y="3978"/>
                  </a:cubicBezTo>
                  <a:cubicBezTo>
                    <a:pt x="9352" y="3978"/>
                    <a:pt x="9347" y="3979"/>
                    <a:pt x="9343" y="3980"/>
                  </a:cubicBezTo>
                  <a:cubicBezTo>
                    <a:pt x="9333" y="3952"/>
                    <a:pt x="9333" y="3952"/>
                    <a:pt x="9352" y="3945"/>
                  </a:cubicBezTo>
                  <a:cubicBezTo>
                    <a:pt x="9355" y="3944"/>
                    <a:pt x="9358" y="3943"/>
                    <a:pt x="9362" y="3943"/>
                  </a:cubicBezTo>
                  <a:close/>
                  <a:moveTo>
                    <a:pt x="9627" y="4643"/>
                  </a:moveTo>
                  <a:cubicBezTo>
                    <a:pt x="9637" y="4643"/>
                    <a:pt x="9645" y="4648"/>
                    <a:pt x="9650" y="4663"/>
                  </a:cubicBezTo>
                  <a:lnTo>
                    <a:pt x="9640" y="4701"/>
                  </a:lnTo>
                  <a:lnTo>
                    <a:pt x="9612" y="4679"/>
                  </a:lnTo>
                  <a:lnTo>
                    <a:pt x="9600" y="4651"/>
                  </a:lnTo>
                  <a:cubicBezTo>
                    <a:pt x="9610" y="4646"/>
                    <a:pt x="9619" y="4643"/>
                    <a:pt x="9627" y="4643"/>
                  </a:cubicBezTo>
                  <a:close/>
                  <a:moveTo>
                    <a:pt x="229" y="5658"/>
                  </a:moveTo>
                  <a:cubicBezTo>
                    <a:pt x="243" y="5658"/>
                    <a:pt x="253" y="5663"/>
                    <a:pt x="255" y="5685"/>
                  </a:cubicBezTo>
                  <a:cubicBezTo>
                    <a:pt x="279" y="5716"/>
                    <a:pt x="280" y="5731"/>
                    <a:pt x="268" y="5731"/>
                  </a:cubicBezTo>
                  <a:cubicBezTo>
                    <a:pt x="258" y="5731"/>
                    <a:pt x="237" y="5718"/>
                    <a:pt x="214" y="5691"/>
                  </a:cubicBezTo>
                  <a:cubicBezTo>
                    <a:pt x="170" y="5663"/>
                    <a:pt x="170" y="5663"/>
                    <a:pt x="211" y="5660"/>
                  </a:cubicBezTo>
                  <a:cubicBezTo>
                    <a:pt x="217" y="5659"/>
                    <a:pt x="224" y="5658"/>
                    <a:pt x="229" y="5658"/>
                  </a:cubicBezTo>
                  <a:close/>
                  <a:moveTo>
                    <a:pt x="10260" y="6566"/>
                  </a:moveTo>
                  <a:cubicBezTo>
                    <a:pt x="10271" y="6566"/>
                    <a:pt x="10281" y="6571"/>
                    <a:pt x="10286" y="6587"/>
                  </a:cubicBezTo>
                  <a:lnTo>
                    <a:pt x="10277" y="6625"/>
                  </a:lnTo>
                  <a:lnTo>
                    <a:pt x="10245" y="6603"/>
                  </a:lnTo>
                  <a:lnTo>
                    <a:pt x="10236" y="6572"/>
                  </a:lnTo>
                  <a:cubicBezTo>
                    <a:pt x="10244" y="6569"/>
                    <a:pt x="10253" y="6566"/>
                    <a:pt x="10260" y="6566"/>
                  </a:cubicBezTo>
                  <a:close/>
                  <a:moveTo>
                    <a:pt x="10342" y="6766"/>
                  </a:moveTo>
                  <a:cubicBezTo>
                    <a:pt x="10350" y="6766"/>
                    <a:pt x="10352" y="6772"/>
                    <a:pt x="10358" y="6794"/>
                  </a:cubicBezTo>
                  <a:cubicBezTo>
                    <a:pt x="10358" y="6794"/>
                    <a:pt x="10349" y="6829"/>
                    <a:pt x="10330" y="6838"/>
                  </a:cubicBezTo>
                  <a:cubicBezTo>
                    <a:pt x="10328" y="6838"/>
                    <a:pt x="10327" y="6839"/>
                    <a:pt x="10325" y="6839"/>
                  </a:cubicBezTo>
                  <a:cubicBezTo>
                    <a:pt x="10309" y="6839"/>
                    <a:pt x="10301" y="6809"/>
                    <a:pt x="10327" y="6769"/>
                  </a:cubicBezTo>
                  <a:cubicBezTo>
                    <a:pt x="10334" y="6767"/>
                    <a:pt x="10338" y="6766"/>
                    <a:pt x="10342" y="6766"/>
                  </a:cubicBezTo>
                  <a:close/>
                  <a:moveTo>
                    <a:pt x="10547" y="7254"/>
                  </a:moveTo>
                  <a:cubicBezTo>
                    <a:pt x="10564" y="7254"/>
                    <a:pt x="10556" y="7288"/>
                    <a:pt x="10565" y="7314"/>
                  </a:cubicBezTo>
                  <a:cubicBezTo>
                    <a:pt x="10561" y="7331"/>
                    <a:pt x="10558" y="7340"/>
                    <a:pt x="10555" y="7340"/>
                  </a:cubicBezTo>
                  <a:cubicBezTo>
                    <a:pt x="10551" y="7340"/>
                    <a:pt x="10546" y="7325"/>
                    <a:pt x="10534" y="7292"/>
                  </a:cubicBezTo>
                  <a:cubicBezTo>
                    <a:pt x="10524" y="7261"/>
                    <a:pt x="10543" y="7255"/>
                    <a:pt x="10543" y="7255"/>
                  </a:cubicBezTo>
                  <a:cubicBezTo>
                    <a:pt x="10545" y="7254"/>
                    <a:pt x="10546" y="7254"/>
                    <a:pt x="10547" y="7254"/>
                  </a:cubicBezTo>
                  <a:close/>
                  <a:moveTo>
                    <a:pt x="10997" y="7286"/>
                  </a:moveTo>
                  <a:cubicBezTo>
                    <a:pt x="10979" y="7295"/>
                    <a:pt x="10979" y="7295"/>
                    <a:pt x="10988" y="7324"/>
                  </a:cubicBezTo>
                  <a:cubicBezTo>
                    <a:pt x="10988" y="7324"/>
                    <a:pt x="11012" y="7340"/>
                    <a:pt x="11031" y="7340"/>
                  </a:cubicBezTo>
                  <a:cubicBezTo>
                    <a:pt x="11033" y="7340"/>
                    <a:pt x="11036" y="7340"/>
                    <a:pt x="11038" y="7339"/>
                  </a:cubicBezTo>
                  <a:cubicBezTo>
                    <a:pt x="11057" y="7330"/>
                    <a:pt x="11048" y="7302"/>
                    <a:pt x="10997" y="7286"/>
                  </a:cubicBezTo>
                  <a:close/>
                  <a:moveTo>
                    <a:pt x="10361" y="7556"/>
                  </a:moveTo>
                  <a:cubicBezTo>
                    <a:pt x="10342" y="7562"/>
                    <a:pt x="10342" y="7562"/>
                    <a:pt x="10352" y="7590"/>
                  </a:cubicBezTo>
                  <a:cubicBezTo>
                    <a:pt x="10364" y="7623"/>
                    <a:pt x="10369" y="7638"/>
                    <a:pt x="10374" y="7638"/>
                  </a:cubicBezTo>
                  <a:cubicBezTo>
                    <a:pt x="10377" y="7638"/>
                    <a:pt x="10379" y="7629"/>
                    <a:pt x="10383" y="7612"/>
                  </a:cubicBezTo>
                  <a:lnTo>
                    <a:pt x="10361" y="7556"/>
                  </a:lnTo>
                  <a:close/>
                  <a:moveTo>
                    <a:pt x="10736" y="7784"/>
                  </a:moveTo>
                  <a:cubicBezTo>
                    <a:pt x="10742" y="7784"/>
                    <a:pt x="10753" y="7787"/>
                    <a:pt x="10759" y="7806"/>
                  </a:cubicBezTo>
                  <a:cubicBezTo>
                    <a:pt x="10766" y="7828"/>
                    <a:pt x="10766" y="7850"/>
                    <a:pt x="10762" y="7872"/>
                  </a:cubicBezTo>
                  <a:cubicBezTo>
                    <a:pt x="10761" y="7873"/>
                    <a:pt x="10759" y="7873"/>
                    <a:pt x="10757" y="7873"/>
                  </a:cubicBezTo>
                  <a:cubicBezTo>
                    <a:pt x="10741" y="7873"/>
                    <a:pt x="10731" y="7850"/>
                    <a:pt x="10731" y="7850"/>
                  </a:cubicBezTo>
                  <a:cubicBezTo>
                    <a:pt x="10722" y="7822"/>
                    <a:pt x="10712" y="7791"/>
                    <a:pt x="10731" y="7784"/>
                  </a:cubicBezTo>
                  <a:cubicBezTo>
                    <a:pt x="10731" y="7784"/>
                    <a:pt x="10733" y="7784"/>
                    <a:pt x="10736" y="7784"/>
                  </a:cubicBezTo>
                  <a:close/>
                  <a:moveTo>
                    <a:pt x="10692" y="8031"/>
                  </a:moveTo>
                  <a:cubicBezTo>
                    <a:pt x="10689" y="8031"/>
                    <a:pt x="10687" y="8032"/>
                    <a:pt x="10687" y="8032"/>
                  </a:cubicBezTo>
                  <a:cubicBezTo>
                    <a:pt x="10687" y="8032"/>
                    <a:pt x="10665" y="8041"/>
                    <a:pt x="10678" y="8070"/>
                  </a:cubicBezTo>
                  <a:lnTo>
                    <a:pt x="10687" y="8098"/>
                  </a:lnTo>
                  <a:cubicBezTo>
                    <a:pt x="10706" y="8091"/>
                    <a:pt x="10715" y="8054"/>
                    <a:pt x="10715" y="8054"/>
                  </a:cubicBezTo>
                  <a:cubicBezTo>
                    <a:pt x="10709" y="8034"/>
                    <a:pt x="10698" y="8031"/>
                    <a:pt x="10692" y="8031"/>
                  </a:cubicBezTo>
                  <a:close/>
                  <a:moveTo>
                    <a:pt x="10860" y="8333"/>
                  </a:moveTo>
                  <a:lnTo>
                    <a:pt x="10869" y="8364"/>
                  </a:lnTo>
                  <a:lnTo>
                    <a:pt x="10860" y="8402"/>
                  </a:lnTo>
                  <a:lnTo>
                    <a:pt x="10850" y="8370"/>
                  </a:lnTo>
                  <a:cubicBezTo>
                    <a:pt x="10841" y="8342"/>
                    <a:pt x="10841" y="8342"/>
                    <a:pt x="10860" y="8333"/>
                  </a:cubicBezTo>
                  <a:close/>
                  <a:moveTo>
                    <a:pt x="10953" y="8587"/>
                  </a:moveTo>
                  <a:cubicBezTo>
                    <a:pt x="10958" y="8587"/>
                    <a:pt x="10965" y="8588"/>
                    <a:pt x="10972" y="8590"/>
                  </a:cubicBezTo>
                  <a:lnTo>
                    <a:pt x="10991" y="8649"/>
                  </a:lnTo>
                  <a:cubicBezTo>
                    <a:pt x="10983" y="8653"/>
                    <a:pt x="10975" y="8657"/>
                    <a:pt x="10967" y="8657"/>
                  </a:cubicBezTo>
                  <a:cubicBezTo>
                    <a:pt x="10958" y="8657"/>
                    <a:pt x="10949" y="8651"/>
                    <a:pt x="10944" y="8634"/>
                  </a:cubicBezTo>
                  <a:cubicBezTo>
                    <a:pt x="10917" y="8615"/>
                    <a:pt x="10920" y="8587"/>
                    <a:pt x="10953" y="8587"/>
                  </a:cubicBezTo>
                  <a:close/>
                  <a:moveTo>
                    <a:pt x="11151" y="8790"/>
                  </a:moveTo>
                  <a:cubicBezTo>
                    <a:pt x="11164" y="8818"/>
                    <a:pt x="11192" y="8840"/>
                    <a:pt x="11173" y="8850"/>
                  </a:cubicBezTo>
                  <a:cubicBezTo>
                    <a:pt x="11175" y="8855"/>
                    <a:pt x="11175" y="8858"/>
                    <a:pt x="11174" y="8858"/>
                  </a:cubicBezTo>
                  <a:cubicBezTo>
                    <a:pt x="11168" y="8858"/>
                    <a:pt x="11142" y="8819"/>
                    <a:pt x="11132" y="8797"/>
                  </a:cubicBezTo>
                  <a:lnTo>
                    <a:pt x="11151" y="8790"/>
                  </a:lnTo>
                  <a:close/>
                  <a:moveTo>
                    <a:pt x="11049" y="9095"/>
                  </a:moveTo>
                  <a:cubicBezTo>
                    <a:pt x="11049" y="9095"/>
                    <a:pt x="11035" y="9099"/>
                    <a:pt x="11019" y="9104"/>
                  </a:cubicBezTo>
                  <a:lnTo>
                    <a:pt x="11001" y="9113"/>
                  </a:lnTo>
                  <a:lnTo>
                    <a:pt x="11041" y="9097"/>
                  </a:lnTo>
                  <a:cubicBezTo>
                    <a:pt x="11047" y="9096"/>
                    <a:pt x="11049" y="9095"/>
                    <a:pt x="11049" y="9095"/>
                  </a:cubicBezTo>
                  <a:close/>
                  <a:moveTo>
                    <a:pt x="11308" y="9400"/>
                  </a:moveTo>
                  <a:cubicBezTo>
                    <a:pt x="11317" y="9400"/>
                    <a:pt x="11326" y="9405"/>
                    <a:pt x="11333" y="9420"/>
                  </a:cubicBezTo>
                  <a:lnTo>
                    <a:pt x="11342" y="9452"/>
                  </a:lnTo>
                  <a:cubicBezTo>
                    <a:pt x="11340" y="9452"/>
                    <a:pt x="11337" y="9453"/>
                    <a:pt x="11335" y="9453"/>
                  </a:cubicBezTo>
                  <a:cubicBezTo>
                    <a:pt x="11316" y="9453"/>
                    <a:pt x="11292" y="9436"/>
                    <a:pt x="11292" y="9436"/>
                  </a:cubicBezTo>
                  <a:lnTo>
                    <a:pt x="11283" y="9408"/>
                  </a:lnTo>
                  <a:cubicBezTo>
                    <a:pt x="11291" y="9403"/>
                    <a:pt x="11300" y="9400"/>
                    <a:pt x="11308" y="9400"/>
                  </a:cubicBezTo>
                  <a:close/>
                  <a:moveTo>
                    <a:pt x="11274" y="9655"/>
                  </a:moveTo>
                  <a:cubicBezTo>
                    <a:pt x="11280" y="9655"/>
                    <a:pt x="11291" y="9657"/>
                    <a:pt x="11308" y="9661"/>
                  </a:cubicBezTo>
                  <a:lnTo>
                    <a:pt x="11367" y="9708"/>
                  </a:lnTo>
                  <a:cubicBezTo>
                    <a:pt x="11371" y="9718"/>
                    <a:pt x="11369" y="9722"/>
                    <a:pt x="11363" y="9722"/>
                  </a:cubicBezTo>
                  <a:cubicBezTo>
                    <a:pt x="11353" y="9722"/>
                    <a:pt x="11329" y="9709"/>
                    <a:pt x="11298" y="9699"/>
                  </a:cubicBezTo>
                  <a:cubicBezTo>
                    <a:pt x="11271" y="9666"/>
                    <a:pt x="11262" y="9655"/>
                    <a:pt x="11274" y="9655"/>
                  </a:cubicBezTo>
                  <a:close/>
                  <a:moveTo>
                    <a:pt x="11545" y="10269"/>
                  </a:moveTo>
                  <a:cubicBezTo>
                    <a:pt x="11563" y="10269"/>
                    <a:pt x="11583" y="10272"/>
                    <a:pt x="11609" y="10323"/>
                  </a:cubicBezTo>
                  <a:cubicBezTo>
                    <a:pt x="11609" y="10345"/>
                    <a:pt x="11612" y="10363"/>
                    <a:pt x="11609" y="10385"/>
                  </a:cubicBezTo>
                  <a:cubicBezTo>
                    <a:pt x="11596" y="10363"/>
                    <a:pt x="11580" y="10345"/>
                    <a:pt x="11565" y="10326"/>
                  </a:cubicBezTo>
                  <a:cubicBezTo>
                    <a:pt x="11496" y="10273"/>
                    <a:pt x="11496" y="10276"/>
                    <a:pt x="11540" y="10269"/>
                  </a:cubicBezTo>
                  <a:cubicBezTo>
                    <a:pt x="11541" y="10269"/>
                    <a:pt x="11543" y="10269"/>
                    <a:pt x="11545" y="10269"/>
                  </a:cubicBezTo>
                  <a:close/>
                  <a:moveTo>
                    <a:pt x="11505" y="10417"/>
                  </a:moveTo>
                  <a:lnTo>
                    <a:pt x="11527" y="10445"/>
                  </a:lnTo>
                  <a:lnTo>
                    <a:pt x="11505" y="10473"/>
                  </a:lnTo>
                  <a:cubicBezTo>
                    <a:pt x="11483" y="10470"/>
                    <a:pt x="11483" y="10445"/>
                    <a:pt x="11483" y="10417"/>
                  </a:cubicBezTo>
                  <a:close/>
                  <a:moveTo>
                    <a:pt x="11236" y="11549"/>
                  </a:moveTo>
                  <a:cubicBezTo>
                    <a:pt x="11221" y="11549"/>
                    <a:pt x="11206" y="11568"/>
                    <a:pt x="11189" y="11586"/>
                  </a:cubicBezTo>
                  <a:cubicBezTo>
                    <a:pt x="11132" y="11614"/>
                    <a:pt x="11129" y="11651"/>
                    <a:pt x="11142" y="11667"/>
                  </a:cubicBezTo>
                  <a:cubicBezTo>
                    <a:pt x="11145" y="11670"/>
                    <a:pt x="11148" y="11672"/>
                    <a:pt x="11152" y="11672"/>
                  </a:cubicBezTo>
                  <a:cubicBezTo>
                    <a:pt x="11167" y="11672"/>
                    <a:pt x="11187" y="11649"/>
                    <a:pt x="11220" y="11614"/>
                  </a:cubicBezTo>
                  <a:cubicBezTo>
                    <a:pt x="11236" y="11595"/>
                    <a:pt x="11245" y="11576"/>
                    <a:pt x="11248" y="11554"/>
                  </a:cubicBezTo>
                  <a:cubicBezTo>
                    <a:pt x="11244" y="11551"/>
                    <a:pt x="11240" y="11549"/>
                    <a:pt x="11236" y="11549"/>
                  </a:cubicBezTo>
                  <a:close/>
                  <a:moveTo>
                    <a:pt x="11048" y="11675"/>
                  </a:moveTo>
                  <a:cubicBezTo>
                    <a:pt x="11059" y="11675"/>
                    <a:pt x="11061" y="11693"/>
                    <a:pt x="11038" y="11733"/>
                  </a:cubicBezTo>
                  <a:lnTo>
                    <a:pt x="10991" y="11774"/>
                  </a:lnTo>
                  <a:cubicBezTo>
                    <a:pt x="10979" y="11758"/>
                    <a:pt x="11010" y="11702"/>
                    <a:pt x="11032" y="11683"/>
                  </a:cubicBezTo>
                  <a:cubicBezTo>
                    <a:pt x="11038" y="11677"/>
                    <a:pt x="11044" y="11675"/>
                    <a:pt x="11048" y="11675"/>
                  </a:cubicBezTo>
                  <a:close/>
                  <a:moveTo>
                    <a:pt x="9476" y="12093"/>
                  </a:moveTo>
                  <a:cubicBezTo>
                    <a:pt x="9471" y="12093"/>
                    <a:pt x="9464" y="12094"/>
                    <a:pt x="9452" y="12096"/>
                  </a:cubicBezTo>
                  <a:lnTo>
                    <a:pt x="9421" y="12103"/>
                  </a:lnTo>
                  <a:lnTo>
                    <a:pt x="9456" y="12115"/>
                  </a:lnTo>
                  <a:lnTo>
                    <a:pt x="9487" y="12109"/>
                  </a:lnTo>
                  <a:cubicBezTo>
                    <a:pt x="9485" y="12097"/>
                    <a:pt x="9484" y="12093"/>
                    <a:pt x="9476" y="12093"/>
                  </a:cubicBezTo>
                  <a:close/>
                  <a:moveTo>
                    <a:pt x="9427" y="12212"/>
                  </a:moveTo>
                  <a:cubicBezTo>
                    <a:pt x="9439" y="12212"/>
                    <a:pt x="9448" y="12216"/>
                    <a:pt x="9449" y="12225"/>
                  </a:cubicBezTo>
                  <a:lnTo>
                    <a:pt x="9418" y="12231"/>
                  </a:lnTo>
                  <a:cubicBezTo>
                    <a:pt x="9417" y="12227"/>
                    <a:pt x="9415" y="12225"/>
                    <a:pt x="9413" y="12225"/>
                  </a:cubicBezTo>
                  <a:cubicBezTo>
                    <a:pt x="9406" y="12225"/>
                    <a:pt x="9398" y="12244"/>
                    <a:pt x="9424" y="12253"/>
                  </a:cubicBezTo>
                  <a:cubicBezTo>
                    <a:pt x="9427" y="12272"/>
                    <a:pt x="9434" y="12294"/>
                    <a:pt x="9434" y="12294"/>
                  </a:cubicBezTo>
                  <a:cubicBezTo>
                    <a:pt x="9428" y="12295"/>
                    <a:pt x="9422" y="12296"/>
                    <a:pt x="9417" y="12296"/>
                  </a:cubicBezTo>
                  <a:cubicBezTo>
                    <a:pt x="9391" y="12296"/>
                    <a:pt x="9367" y="12284"/>
                    <a:pt x="9365" y="12269"/>
                  </a:cubicBezTo>
                  <a:cubicBezTo>
                    <a:pt x="9324" y="12234"/>
                    <a:pt x="9324" y="12234"/>
                    <a:pt x="9384" y="12219"/>
                  </a:cubicBezTo>
                  <a:cubicBezTo>
                    <a:pt x="9399" y="12216"/>
                    <a:pt x="9415" y="12212"/>
                    <a:pt x="9427" y="12212"/>
                  </a:cubicBezTo>
                  <a:close/>
                  <a:moveTo>
                    <a:pt x="9074" y="12293"/>
                  </a:moveTo>
                  <a:cubicBezTo>
                    <a:pt x="9083" y="12293"/>
                    <a:pt x="9084" y="12298"/>
                    <a:pt x="9086" y="12313"/>
                  </a:cubicBezTo>
                  <a:cubicBezTo>
                    <a:pt x="9070" y="12328"/>
                    <a:pt x="9051" y="12341"/>
                    <a:pt x="9029" y="12347"/>
                  </a:cubicBezTo>
                  <a:lnTo>
                    <a:pt x="8995" y="12335"/>
                  </a:lnTo>
                  <a:cubicBezTo>
                    <a:pt x="8992" y="12313"/>
                    <a:pt x="9020" y="12306"/>
                    <a:pt x="9051" y="12297"/>
                  </a:cubicBezTo>
                  <a:cubicBezTo>
                    <a:pt x="9062" y="12295"/>
                    <a:pt x="9069" y="12293"/>
                    <a:pt x="9074" y="12293"/>
                  </a:cubicBezTo>
                  <a:close/>
                  <a:moveTo>
                    <a:pt x="4794" y="0"/>
                  </a:moveTo>
                  <a:cubicBezTo>
                    <a:pt x="4773" y="0"/>
                    <a:pt x="4758" y="5"/>
                    <a:pt x="4758" y="12"/>
                  </a:cubicBezTo>
                  <a:cubicBezTo>
                    <a:pt x="4758" y="34"/>
                    <a:pt x="4727" y="34"/>
                    <a:pt x="4695" y="34"/>
                  </a:cubicBezTo>
                  <a:cubicBezTo>
                    <a:pt x="4690" y="34"/>
                    <a:pt x="4685" y="34"/>
                    <a:pt x="4680" y="34"/>
                  </a:cubicBezTo>
                  <a:cubicBezTo>
                    <a:pt x="4653" y="34"/>
                    <a:pt x="4625" y="41"/>
                    <a:pt x="4604" y="56"/>
                  </a:cubicBezTo>
                  <a:lnTo>
                    <a:pt x="4542" y="60"/>
                  </a:lnTo>
                  <a:cubicBezTo>
                    <a:pt x="4540" y="60"/>
                    <a:pt x="4538" y="60"/>
                    <a:pt x="4537" y="60"/>
                  </a:cubicBezTo>
                  <a:cubicBezTo>
                    <a:pt x="4514" y="60"/>
                    <a:pt x="4544" y="38"/>
                    <a:pt x="4573" y="38"/>
                  </a:cubicBezTo>
                  <a:lnTo>
                    <a:pt x="4542" y="19"/>
                  </a:lnTo>
                  <a:cubicBezTo>
                    <a:pt x="4479" y="22"/>
                    <a:pt x="4448" y="25"/>
                    <a:pt x="4420" y="47"/>
                  </a:cubicBezTo>
                  <a:cubicBezTo>
                    <a:pt x="4405" y="69"/>
                    <a:pt x="4398" y="80"/>
                    <a:pt x="4394" y="80"/>
                  </a:cubicBezTo>
                  <a:cubicBezTo>
                    <a:pt x="4391" y="80"/>
                    <a:pt x="4390" y="69"/>
                    <a:pt x="4388" y="47"/>
                  </a:cubicBezTo>
                  <a:cubicBezTo>
                    <a:pt x="4382" y="29"/>
                    <a:pt x="4367" y="19"/>
                    <a:pt x="4351" y="19"/>
                  </a:cubicBezTo>
                  <a:cubicBezTo>
                    <a:pt x="4342" y="19"/>
                    <a:pt x="4333" y="23"/>
                    <a:pt x="4326" y="31"/>
                  </a:cubicBezTo>
                  <a:cubicBezTo>
                    <a:pt x="4313" y="51"/>
                    <a:pt x="4299" y="58"/>
                    <a:pt x="4287" y="58"/>
                  </a:cubicBezTo>
                  <a:cubicBezTo>
                    <a:pt x="4273" y="58"/>
                    <a:pt x="4263" y="48"/>
                    <a:pt x="4263" y="38"/>
                  </a:cubicBezTo>
                  <a:cubicBezTo>
                    <a:pt x="4277" y="16"/>
                    <a:pt x="4283" y="4"/>
                    <a:pt x="4272" y="4"/>
                  </a:cubicBezTo>
                  <a:cubicBezTo>
                    <a:pt x="4261" y="4"/>
                    <a:pt x="4230" y="18"/>
                    <a:pt x="4169" y="50"/>
                  </a:cubicBezTo>
                  <a:cubicBezTo>
                    <a:pt x="4109" y="56"/>
                    <a:pt x="3990" y="97"/>
                    <a:pt x="3899" y="110"/>
                  </a:cubicBezTo>
                  <a:cubicBezTo>
                    <a:pt x="3806" y="121"/>
                    <a:pt x="3749" y="133"/>
                    <a:pt x="3713" y="133"/>
                  </a:cubicBezTo>
                  <a:cubicBezTo>
                    <a:pt x="3701" y="133"/>
                    <a:pt x="3691" y="132"/>
                    <a:pt x="3683" y="128"/>
                  </a:cubicBezTo>
                  <a:cubicBezTo>
                    <a:pt x="3682" y="122"/>
                    <a:pt x="3680" y="117"/>
                    <a:pt x="3678" y="113"/>
                  </a:cubicBezTo>
                  <a:lnTo>
                    <a:pt x="3678" y="113"/>
                  </a:lnTo>
                  <a:cubicBezTo>
                    <a:pt x="3684" y="151"/>
                    <a:pt x="3652" y="157"/>
                    <a:pt x="3567" y="179"/>
                  </a:cubicBezTo>
                  <a:cubicBezTo>
                    <a:pt x="3563" y="178"/>
                    <a:pt x="3560" y="178"/>
                    <a:pt x="3556" y="178"/>
                  </a:cubicBezTo>
                  <a:cubicBezTo>
                    <a:pt x="3494" y="178"/>
                    <a:pt x="3436" y="203"/>
                    <a:pt x="3392" y="244"/>
                  </a:cubicBezTo>
                  <a:lnTo>
                    <a:pt x="3451" y="229"/>
                  </a:lnTo>
                  <a:lnTo>
                    <a:pt x="3451" y="229"/>
                  </a:lnTo>
                  <a:cubicBezTo>
                    <a:pt x="3462" y="264"/>
                    <a:pt x="3440" y="273"/>
                    <a:pt x="3392" y="273"/>
                  </a:cubicBezTo>
                  <a:cubicBezTo>
                    <a:pt x="3384" y="273"/>
                    <a:pt x="3376" y="273"/>
                    <a:pt x="3367" y="273"/>
                  </a:cubicBezTo>
                  <a:cubicBezTo>
                    <a:pt x="3363" y="273"/>
                    <a:pt x="3359" y="274"/>
                    <a:pt x="3356" y="274"/>
                  </a:cubicBezTo>
                  <a:cubicBezTo>
                    <a:pt x="3337" y="274"/>
                    <a:pt x="3331" y="257"/>
                    <a:pt x="3326" y="238"/>
                  </a:cubicBezTo>
                  <a:cubicBezTo>
                    <a:pt x="3321" y="224"/>
                    <a:pt x="3302" y="216"/>
                    <a:pt x="3280" y="216"/>
                  </a:cubicBezTo>
                  <a:cubicBezTo>
                    <a:pt x="3272" y="216"/>
                    <a:pt x="3264" y="217"/>
                    <a:pt x="3257" y="219"/>
                  </a:cubicBezTo>
                  <a:cubicBezTo>
                    <a:pt x="3226" y="229"/>
                    <a:pt x="3197" y="241"/>
                    <a:pt x="3232" y="251"/>
                  </a:cubicBezTo>
                  <a:cubicBezTo>
                    <a:pt x="3238" y="269"/>
                    <a:pt x="3238" y="269"/>
                    <a:pt x="3210" y="279"/>
                  </a:cubicBezTo>
                  <a:cubicBezTo>
                    <a:pt x="3179" y="288"/>
                    <a:pt x="3150" y="307"/>
                    <a:pt x="3132" y="332"/>
                  </a:cubicBezTo>
                  <a:cubicBezTo>
                    <a:pt x="3138" y="351"/>
                    <a:pt x="3110" y="360"/>
                    <a:pt x="3078" y="373"/>
                  </a:cubicBezTo>
                  <a:cubicBezTo>
                    <a:pt x="3070" y="371"/>
                    <a:pt x="3061" y="370"/>
                    <a:pt x="3052" y="370"/>
                  </a:cubicBezTo>
                  <a:cubicBezTo>
                    <a:pt x="3029" y="370"/>
                    <a:pt x="3007" y="376"/>
                    <a:pt x="2984" y="382"/>
                  </a:cubicBezTo>
                  <a:lnTo>
                    <a:pt x="2978" y="363"/>
                  </a:lnTo>
                  <a:cubicBezTo>
                    <a:pt x="2969" y="345"/>
                    <a:pt x="2934" y="335"/>
                    <a:pt x="2934" y="335"/>
                  </a:cubicBezTo>
                  <a:cubicBezTo>
                    <a:pt x="2903" y="345"/>
                    <a:pt x="2912" y="363"/>
                    <a:pt x="2912" y="363"/>
                  </a:cubicBezTo>
                  <a:cubicBezTo>
                    <a:pt x="2878" y="385"/>
                    <a:pt x="2843" y="407"/>
                    <a:pt x="2809" y="423"/>
                  </a:cubicBezTo>
                  <a:lnTo>
                    <a:pt x="2571" y="542"/>
                  </a:lnTo>
                  <a:cubicBezTo>
                    <a:pt x="2392" y="627"/>
                    <a:pt x="2223" y="749"/>
                    <a:pt x="2179" y="768"/>
                  </a:cubicBezTo>
                  <a:cubicBezTo>
                    <a:pt x="2116" y="780"/>
                    <a:pt x="2035" y="830"/>
                    <a:pt x="2075" y="830"/>
                  </a:cubicBezTo>
                  <a:cubicBezTo>
                    <a:pt x="2085" y="849"/>
                    <a:pt x="1963" y="940"/>
                    <a:pt x="1815" y="1050"/>
                  </a:cubicBezTo>
                  <a:cubicBezTo>
                    <a:pt x="1640" y="1178"/>
                    <a:pt x="1536" y="1294"/>
                    <a:pt x="1546" y="1304"/>
                  </a:cubicBezTo>
                  <a:lnTo>
                    <a:pt x="1480" y="1366"/>
                  </a:lnTo>
                  <a:cubicBezTo>
                    <a:pt x="1442" y="1404"/>
                    <a:pt x="1411" y="1445"/>
                    <a:pt x="1383" y="1489"/>
                  </a:cubicBezTo>
                  <a:cubicBezTo>
                    <a:pt x="1379" y="1512"/>
                    <a:pt x="1370" y="1530"/>
                    <a:pt x="1365" y="1530"/>
                  </a:cubicBezTo>
                  <a:cubicBezTo>
                    <a:pt x="1362" y="1530"/>
                    <a:pt x="1360" y="1524"/>
                    <a:pt x="1361" y="1510"/>
                  </a:cubicBezTo>
                  <a:cubicBezTo>
                    <a:pt x="1353" y="1501"/>
                    <a:pt x="1344" y="1492"/>
                    <a:pt x="1334" y="1492"/>
                  </a:cubicBezTo>
                  <a:cubicBezTo>
                    <a:pt x="1327" y="1492"/>
                    <a:pt x="1319" y="1496"/>
                    <a:pt x="1311" y="1504"/>
                  </a:cubicBezTo>
                  <a:cubicBezTo>
                    <a:pt x="1270" y="1548"/>
                    <a:pt x="1286" y="1564"/>
                    <a:pt x="1301" y="1576"/>
                  </a:cubicBezTo>
                  <a:cubicBezTo>
                    <a:pt x="1317" y="1592"/>
                    <a:pt x="1295" y="1614"/>
                    <a:pt x="1295" y="1614"/>
                  </a:cubicBezTo>
                  <a:cubicBezTo>
                    <a:pt x="1284" y="1626"/>
                    <a:pt x="1280" y="1632"/>
                    <a:pt x="1275" y="1632"/>
                  </a:cubicBezTo>
                  <a:cubicBezTo>
                    <a:pt x="1271" y="1632"/>
                    <a:pt x="1267" y="1629"/>
                    <a:pt x="1261" y="1623"/>
                  </a:cubicBezTo>
                  <a:lnTo>
                    <a:pt x="1229" y="1595"/>
                  </a:lnTo>
                  <a:lnTo>
                    <a:pt x="1207" y="1617"/>
                  </a:lnTo>
                  <a:cubicBezTo>
                    <a:pt x="1223" y="1633"/>
                    <a:pt x="1201" y="1655"/>
                    <a:pt x="1201" y="1655"/>
                  </a:cubicBezTo>
                  <a:cubicBezTo>
                    <a:pt x="1192" y="1665"/>
                    <a:pt x="1188" y="1670"/>
                    <a:pt x="1182" y="1670"/>
                  </a:cubicBezTo>
                  <a:cubicBezTo>
                    <a:pt x="1175" y="1670"/>
                    <a:pt x="1168" y="1663"/>
                    <a:pt x="1151" y="1648"/>
                  </a:cubicBezTo>
                  <a:cubicBezTo>
                    <a:pt x="1142" y="1640"/>
                    <a:pt x="1134" y="1637"/>
                    <a:pt x="1127" y="1637"/>
                  </a:cubicBezTo>
                  <a:cubicBezTo>
                    <a:pt x="1110" y="1637"/>
                    <a:pt x="1101" y="1660"/>
                    <a:pt x="1110" y="1695"/>
                  </a:cubicBezTo>
                  <a:lnTo>
                    <a:pt x="1082" y="1755"/>
                  </a:lnTo>
                  <a:cubicBezTo>
                    <a:pt x="1081" y="1755"/>
                    <a:pt x="1080" y="1755"/>
                    <a:pt x="1079" y="1755"/>
                  </a:cubicBezTo>
                  <a:cubicBezTo>
                    <a:pt x="1032" y="1755"/>
                    <a:pt x="1029" y="1828"/>
                    <a:pt x="1026" y="1865"/>
                  </a:cubicBezTo>
                  <a:cubicBezTo>
                    <a:pt x="976" y="1865"/>
                    <a:pt x="957" y="1890"/>
                    <a:pt x="969" y="1940"/>
                  </a:cubicBezTo>
                  <a:cubicBezTo>
                    <a:pt x="988" y="1952"/>
                    <a:pt x="969" y="1974"/>
                    <a:pt x="932" y="1987"/>
                  </a:cubicBezTo>
                  <a:cubicBezTo>
                    <a:pt x="897" y="1999"/>
                    <a:pt x="878" y="2024"/>
                    <a:pt x="841" y="2075"/>
                  </a:cubicBezTo>
                  <a:cubicBezTo>
                    <a:pt x="834" y="2106"/>
                    <a:pt x="728" y="2294"/>
                    <a:pt x="599" y="2501"/>
                  </a:cubicBezTo>
                  <a:cubicBezTo>
                    <a:pt x="477" y="2751"/>
                    <a:pt x="396" y="2918"/>
                    <a:pt x="415" y="2924"/>
                  </a:cubicBezTo>
                  <a:cubicBezTo>
                    <a:pt x="405" y="2952"/>
                    <a:pt x="405" y="2952"/>
                    <a:pt x="374" y="2974"/>
                  </a:cubicBezTo>
                  <a:cubicBezTo>
                    <a:pt x="372" y="2973"/>
                    <a:pt x="369" y="2972"/>
                    <a:pt x="367" y="2972"/>
                  </a:cubicBezTo>
                  <a:cubicBezTo>
                    <a:pt x="353" y="2972"/>
                    <a:pt x="349" y="3001"/>
                    <a:pt x="374" y="3040"/>
                  </a:cubicBezTo>
                  <a:cubicBezTo>
                    <a:pt x="380" y="3063"/>
                    <a:pt x="391" y="3075"/>
                    <a:pt x="384" y="3075"/>
                  </a:cubicBezTo>
                  <a:cubicBezTo>
                    <a:pt x="381" y="3075"/>
                    <a:pt x="374" y="3073"/>
                    <a:pt x="361" y="3068"/>
                  </a:cubicBezTo>
                  <a:cubicBezTo>
                    <a:pt x="360" y="3067"/>
                    <a:pt x="359" y="3067"/>
                    <a:pt x="357" y="3067"/>
                  </a:cubicBezTo>
                  <a:cubicBezTo>
                    <a:pt x="339" y="3067"/>
                    <a:pt x="318" y="3126"/>
                    <a:pt x="280" y="3234"/>
                  </a:cubicBezTo>
                  <a:cubicBezTo>
                    <a:pt x="242" y="3319"/>
                    <a:pt x="211" y="3438"/>
                    <a:pt x="233" y="3444"/>
                  </a:cubicBezTo>
                  <a:cubicBezTo>
                    <a:pt x="235" y="3481"/>
                    <a:pt x="235" y="3498"/>
                    <a:pt x="234" y="3498"/>
                  </a:cubicBezTo>
                  <a:cubicBezTo>
                    <a:pt x="233" y="3498"/>
                    <a:pt x="231" y="3488"/>
                    <a:pt x="227" y="3472"/>
                  </a:cubicBezTo>
                  <a:cubicBezTo>
                    <a:pt x="222" y="3467"/>
                    <a:pt x="218" y="3465"/>
                    <a:pt x="213" y="3465"/>
                  </a:cubicBezTo>
                  <a:cubicBezTo>
                    <a:pt x="179" y="3465"/>
                    <a:pt x="135" y="3588"/>
                    <a:pt x="151" y="3676"/>
                  </a:cubicBezTo>
                  <a:cubicBezTo>
                    <a:pt x="143" y="3702"/>
                    <a:pt x="137" y="3730"/>
                    <a:pt x="119" y="3730"/>
                  </a:cubicBezTo>
                  <a:cubicBezTo>
                    <a:pt x="117" y="3730"/>
                    <a:pt x="116" y="3730"/>
                    <a:pt x="114" y="3729"/>
                  </a:cubicBezTo>
                  <a:cubicBezTo>
                    <a:pt x="101" y="3779"/>
                    <a:pt x="98" y="3833"/>
                    <a:pt x="104" y="3886"/>
                  </a:cubicBezTo>
                  <a:cubicBezTo>
                    <a:pt x="101" y="3917"/>
                    <a:pt x="79" y="4036"/>
                    <a:pt x="70" y="4099"/>
                  </a:cubicBezTo>
                  <a:cubicBezTo>
                    <a:pt x="67" y="4140"/>
                    <a:pt x="67" y="4180"/>
                    <a:pt x="73" y="4221"/>
                  </a:cubicBezTo>
                  <a:cubicBezTo>
                    <a:pt x="69" y="4243"/>
                    <a:pt x="67" y="4266"/>
                    <a:pt x="67" y="4266"/>
                  </a:cubicBezTo>
                  <a:cubicBezTo>
                    <a:pt x="67" y="4266"/>
                    <a:pt x="67" y="4262"/>
                    <a:pt x="67" y="4253"/>
                  </a:cubicBezTo>
                  <a:cubicBezTo>
                    <a:pt x="67" y="4253"/>
                    <a:pt x="66" y="4252"/>
                    <a:pt x="66" y="4252"/>
                  </a:cubicBezTo>
                  <a:cubicBezTo>
                    <a:pt x="48" y="4252"/>
                    <a:pt x="38" y="4405"/>
                    <a:pt x="26" y="4619"/>
                  </a:cubicBezTo>
                  <a:cubicBezTo>
                    <a:pt x="17" y="4835"/>
                    <a:pt x="38" y="5017"/>
                    <a:pt x="13" y="5052"/>
                  </a:cubicBezTo>
                  <a:cubicBezTo>
                    <a:pt x="17" y="5074"/>
                    <a:pt x="23" y="5092"/>
                    <a:pt x="35" y="5111"/>
                  </a:cubicBezTo>
                  <a:cubicBezTo>
                    <a:pt x="73" y="5127"/>
                    <a:pt x="85" y="5171"/>
                    <a:pt x="60" y="5202"/>
                  </a:cubicBezTo>
                  <a:cubicBezTo>
                    <a:pt x="23" y="5237"/>
                    <a:pt x="35" y="5359"/>
                    <a:pt x="79" y="5387"/>
                  </a:cubicBezTo>
                  <a:lnTo>
                    <a:pt x="57" y="5390"/>
                  </a:lnTo>
                  <a:cubicBezTo>
                    <a:pt x="20" y="5425"/>
                    <a:pt x="48" y="5515"/>
                    <a:pt x="95" y="5544"/>
                  </a:cubicBezTo>
                  <a:cubicBezTo>
                    <a:pt x="76" y="5575"/>
                    <a:pt x="57" y="5609"/>
                    <a:pt x="82" y="5638"/>
                  </a:cubicBezTo>
                  <a:cubicBezTo>
                    <a:pt x="85" y="5669"/>
                    <a:pt x="85" y="5669"/>
                    <a:pt x="42" y="5672"/>
                  </a:cubicBezTo>
                  <a:cubicBezTo>
                    <a:pt x="23" y="5675"/>
                    <a:pt x="1" y="5675"/>
                    <a:pt x="4" y="5707"/>
                  </a:cubicBezTo>
                  <a:cubicBezTo>
                    <a:pt x="7" y="5733"/>
                    <a:pt x="22" y="5735"/>
                    <a:pt x="38" y="5735"/>
                  </a:cubicBezTo>
                  <a:cubicBezTo>
                    <a:pt x="42" y="5735"/>
                    <a:pt x="45" y="5735"/>
                    <a:pt x="48" y="5735"/>
                  </a:cubicBezTo>
                  <a:lnTo>
                    <a:pt x="54" y="5797"/>
                  </a:lnTo>
                  <a:cubicBezTo>
                    <a:pt x="54" y="5797"/>
                    <a:pt x="57" y="5826"/>
                    <a:pt x="79" y="5826"/>
                  </a:cubicBezTo>
                  <a:cubicBezTo>
                    <a:pt x="80" y="5826"/>
                    <a:pt x="81" y="5825"/>
                    <a:pt x="82" y="5825"/>
                  </a:cubicBezTo>
                  <a:cubicBezTo>
                    <a:pt x="98" y="5825"/>
                    <a:pt x="101" y="5855"/>
                    <a:pt x="104" y="5885"/>
                  </a:cubicBezTo>
                  <a:cubicBezTo>
                    <a:pt x="90" y="5887"/>
                    <a:pt x="96" y="5900"/>
                    <a:pt x="106" y="5900"/>
                  </a:cubicBezTo>
                  <a:cubicBezTo>
                    <a:pt x="112" y="5900"/>
                    <a:pt x="120" y="5896"/>
                    <a:pt x="126" y="5885"/>
                  </a:cubicBezTo>
                  <a:cubicBezTo>
                    <a:pt x="132" y="5884"/>
                    <a:pt x="138" y="5883"/>
                    <a:pt x="143" y="5883"/>
                  </a:cubicBezTo>
                  <a:cubicBezTo>
                    <a:pt x="157" y="5883"/>
                    <a:pt x="168" y="5888"/>
                    <a:pt x="170" y="5910"/>
                  </a:cubicBezTo>
                  <a:lnTo>
                    <a:pt x="211" y="5907"/>
                  </a:lnTo>
                  <a:cubicBezTo>
                    <a:pt x="252" y="5904"/>
                    <a:pt x="274" y="5901"/>
                    <a:pt x="289" y="5838"/>
                  </a:cubicBezTo>
                  <a:cubicBezTo>
                    <a:pt x="298" y="5715"/>
                    <a:pt x="311" y="5622"/>
                    <a:pt x="269" y="5622"/>
                  </a:cubicBezTo>
                  <a:cubicBezTo>
                    <a:pt x="269" y="5622"/>
                    <a:pt x="268" y="5622"/>
                    <a:pt x="267" y="5622"/>
                  </a:cubicBezTo>
                  <a:cubicBezTo>
                    <a:pt x="255" y="5603"/>
                    <a:pt x="245" y="5584"/>
                    <a:pt x="242" y="5562"/>
                  </a:cubicBezTo>
                  <a:cubicBezTo>
                    <a:pt x="242" y="5541"/>
                    <a:pt x="245" y="5515"/>
                    <a:pt x="258" y="5497"/>
                  </a:cubicBezTo>
                  <a:cubicBezTo>
                    <a:pt x="277" y="5497"/>
                    <a:pt x="267" y="5371"/>
                    <a:pt x="252" y="5218"/>
                  </a:cubicBezTo>
                  <a:cubicBezTo>
                    <a:pt x="239" y="5036"/>
                    <a:pt x="239" y="4951"/>
                    <a:pt x="258" y="4920"/>
                  </a:cubicBezTo>
                  <a:cubicBezTo>
                    <a:pt x="270" y="4901"/>
                    <a:pt x="277" y="4882"/>
                    <a:pt x="277" y="4860"/>
                  </a:cubicBezTo>
                  <a:cubicBezTo>
                    <a:pt x="255" y="4860"/>
                    <a:pt x="245" y="4685"/>
                    <a:pt x="264" y="4481"/>
                  </a:cubicBezTo>
                  <a:cubicBezTo>
                    <a:pt x="267" y="4274"/>
                    <a:pt x="308" y="4074"/>
                    <a:pt x="286" y="4071"/>
                  </a:cubicBezTo>
                  <a:cubicBezTo>
                    <a:pt x="292" y="4043"/>
                    <a:pt x="295" y="4014"/>
                    <a:pt x="295" y="4014"/>
                  </a:cubicBezTo>
                  <a:cubicBezTo>
                    <a:pt x="296" y="4014"/>
                    <a:pt x="297" y="4014"/>
                    <a:pt x="297" y="4014"/>
                  </a:cubicBezTo>
                  <a:cubicBezTo>
                    <a:pt x="318" y="4014"/>
                    <a:pt x="327" y="3957"/>
                    <a:pt x="336" y="3902"/>
                  </a:cubicBezTo>
                  <a:cubicBezTo>
                    <a:pt x="327" y="3861"/>
                    <a:pt x="327" y="3820"/>
                    <a:pt x="336" y="3782"/>
                  </a:cubicBezTo>
                  <a:cubicBezTo>
                    <a:pt x="337" y="3783"/>
                    <a:pt x="338" y="3783"/>
                    <a:pt x="339" y="3783"/>
                  </a:cubicBezTo>
                  <a:cubicBezTo>
                    <a:pt x="359" y="3783"/>
                    <a:pt x="365" y="3755"/>
                    <a:pt x="380" y="3701"/>
                  </a:cubicBezTo>
                  <a:cubicBezTo>
                    <a:pt x="396" y="3645"/>
                    <a:pt x="402" y="3616"/>
                    <a:pt x="383" y="3610"/>
                  </a:cubicBezTo>
                  <a:cubicBezTo>
                    <a:pt x="393" y="3585"/>
                    <a:pt x="436" y="3381"/>
                    <a:pt x="496" y="3309"/>
                  </a:cubicBezTo>
                  <a:cubicBezTo>
                    <a:pt x="524" y="3290"/>
                    <a:pt x="515" y="3256"/>
                    <a:pt x="505" y="3222"/>
                  </a:cubicBezTo>
                  <a:cubicBezTo>
                    <a:pt x="487" y="3212"/>
                    <a:pt x="477" y="3178"/>
                    <a:pt x="487" y="3149"/>
                  </a:cubicBezTo>
                  <a:lnTo>
                    <a:pt x="487" y="3149"/>
                  </a:lnTo>
                  <a:lnTo>
                    <a:pt x="527" y="3165"/>
                  </a:lnTo>
                  <a:cubicBezTo>
                    <a:pt x="532" y="3180"/>
                    <a:pt x="534" y="3189"/>
                    <a:pt x="537" y="3189"/>
                  </a:cubicBezTo>
                  <a:cubicBezTo>
                    <a:pt x="541" y="3189"/>
                    <a:pt x="545" y="3176"/>
                    <a:pt x="556" y="3146"/>
                  </a:cubicBezTo>
                  <a:lnTo>
                    <a:pt x="578" y="3090"/>
                  </a:lnTo>
                  <a:cubicBezTo>
                    <a:pt x="568" y="3087"/>
                    <a:pt x="574" y="3049"/>
                    <a:pt x="596" y="2990"/>
                  </a:cubicBezTo>
                  <a:cubicBezTo>
                    <a:pt x="621" y="2933"/>
                    <a:pt x="659" y="2855"/>
                    <a:pt x="703" y="2761"/>
                  </a:cubicBezTo>
                  <a:cubicBezTo>
                    <a:pt x="740" y="2679"/>
                    <a:pt x="784" y="2598"/>
                    <a:pt x="831" y="2520"/>
                  </a:cubicBezTo>
                  <a:cubicBezTo>
                    <a:pt x="856" y="2469"/>
                    <a:pt x="866" y="2447"/>
                    <a:pt x="856" y="2444"/>
                  </a:cubicBezTo>
                  <a:cubicBezTo>
                    <a:pt x="838" y="2432"/>
                    <a:pt x="853" y="2407"/>
                    <a:pt x="916" y="2344"/>
                  </a:cubicBezTo>
                  <a:cubicBezTo>
                    <a:pt x="1060" y="2225"/>
                    <a:pt x="1066" y="2231"/>
                    <a:pt x="1063" y="2194"/>
                  </a:cubicBezTo>
                  <a:lnTo>
                    <a:pt x="1063" y="2194"/>
                  </a:lnTo>
                  <a:cubicBezTo>
                    <a:pt x="1057" y="2204"/>
                    <a:pt x="1049" y="2208"/>
                    <a:pt x="1042" y="2208"/>
                  </a:cubicBezTo>
                  <a:cubicBezTo>
                    <a:pt x="1032" y="2208"/>
                    <a:pt x="1022" y="2201"/>
                    <a:pt x="1013" y="2194"/>
                  </a:cubicBezTo>
                  <a:cubicBezTo>
                    <a:pt x="979" y="2172"/>
                    <a:pt x="997" y="2147"/>
                    <a:pt x="1048" y="2147"/>
                  </a:cubicBezTo>
                  <a:cubicBezTo>
                    <a:pt x="1049" y="2147"/>
                    <a:pt x="1050" y="2148"/>
                    <a:pt x="1052" y="2148"/>
                  </a:cubicBezTo>
                  <a:cubicBezTo>
                    <a:pt x="1098" y="2148"/>
                    <a:pt x="1322" y="1814"/>
                    <a:pt x="1326" y="1766"/>
                  </a:cubicBezTo>
                  <a:lnTo>
                    <a:pt x="1326" y="1766"/>
                  </a:lnTo>
                  <a:cubicBezTo>
                    <a:pt x="1330" y="1769"/>
                    <a:pt x="1336" y="1774"/>
                    <a:pt x="1342" y="1780"/>
                  </a:cubicBezTo>
                  <a:cubicBezTo>
                    <a:pt x="1345" y="1782"/>
                    <a:pt x="1348" y="1783"/>
                    <a:pt x="1351" y="1783"/>
                  </a:cubicBezTo>
                  <a:cubicBezTo>
                    <a:pt x="1366" y="1783"/>
                    <a:pt x="1390" y="1756"/>
                    <a:pt x="1458" y="1686"/>
                  </a:cubicBezTo>
                  <a:lnTo>
                    <a:pt x="1518" y="1620"/>
                  </a:lnTo>
                  <a:cubicBezTo>
                    <a:pt x="1486" y="1591"/>
                    <a:pt x="1611" y="1496"/>
                    <a:pt x="1639" y="1496"/>
                  </a:cubicBezTo>
                  <a:cubicBezTo>
                    <a:pt x="1641" y="1496"/>
                    <a:pt x="1642" y="1497"/>
                    <a:pt x="1643" y="1498"/>
                  </a:cubicBezTo>
                  <a:cubicBezTo>
                    <a:pt x="1681" y="1495"/>
                    <a:pt x="1681" y="1495"/>
                    <a:pt x="1721" y="1457"/>
                  </a:cubicBezTo>
                  <a:cubicBezTo>
                    <a:pt x="1758" y="1375"/>
                    <a:pt x="1859" y="1298"/>
                    <a:pt x="1890" y="1298"/>
                  </a:cubicBezTo>
                  <a:cubicBezTo>
                    <a:pt x="1893" y="1298"/>
                    <a:pt x="1895" y="1299"/>
                    <a:pt x="1897" y="1300"/>
                  </a:cubicBezTo>
                  <a:lnTo>
                    <a:pt x="1944" y="1266"/>
                  </a:lnTo>
                  <a:cubicBezTo>
                    <a:pt x="1953" y="1232"/>
                    <a:pt x="2000" y="1197"/>
                    <a:pt x="2025" y="1181"/>
                  </a:cubicBezTo>
                  <a:cubicBezTo>
                    <a:pt x="2094" y="1128"/>
                    <a:pt x="2119" y="1109"/>
                    <a:pt x="2085" y="1109"/>
                  </a:cubicBezTo>
                  <a:cubicBezTo>
                    <a:pt x="2072" y="1094"/>
                    <a:pt x="2060" y="1078"/>
                    <a:pt x="2082" y="1059"/>
                  </a:cubicBezTo>
                  <a:lnTo>
                    <a:pt x="2082" y="1059"/>
                  </a:lnTo>
                  <a:lnTo>
                    <a:pt x="2094" y="1075"/>
                  </a:lnTo>
                  <a:cubicBezTo>
                    <a:pt x="2096" y="1078"/>
                    <a:pt x="2100" y="1079"/>
                    <a:pt x="2104" y="1079"/>
                  </a:cubicBezTo>
                  <a:cubicBezTo>
                    <a:pt x="2128" y="1079"/>
                    <a:pt x="2187" y="1026"/>
                    <a:pt x="2276" y="978"/>
                  </a:cubicBezTo>
                  <a:cubicBezTo>
                    <a:pt x="2396" y="906"/>
                    <a:pt x="2447" y="874"/>
                    <a:pt x="2484" y="874"/>
                  </a:cubicBezTo>
                  <a:cubicBezTo>
                    <a:pt x="2486" y="874"/>
                    <a:pt x="2487" y="874"/>
                    <a:pt x="2489" y="874"/>
                  </a:cubicBezTo>
                  <a:lnTo>
                    <a:pt x="2505" y="840"/>
                  </a:lnTo>
                  <a:cubicBezTo>
                    <a:pt x="2514" y="818"/>
                    <a:pt x="2529" y="803"/>
                    <a:pt x="2541" y="803"/>
                  </a:cubicBezTo>
                  <a:cubicBezTo>
                    <a:pt x="2546" y="803"/>
                    <a:pt x="2551" y="806"/>
                    <a:pt x="2555" y="812"/>
                  </a:cubicBezTo>
                  <a:cubicBezTo>
                    <a:pt x="2624" y="799"/>
                    <a:pt x="2687" y="768"/>
                    <a:pt x="2740" y="721"/>
                  </a:cubicBezTo>
                  <a:lnTo>
                    <a:pt x="2790" y="696"/>
                  </a:lnTo>
                  <a:cubicBezTo>
                    <a:pt x="2802" y="700"/>
                    <a:pt x="2814" y="701"/>
                    <a:pt x="2826" y="701"/>
                  </a:cubicBezTo>
                  <a:cubicBezTo>
                    <a:pt x="2870" y="701"/>
                    <a:pt x="2910" y="675"/>
                    <a:pt x="2925" y="633"/>
                  </a:cubicBezTo>
                  <a:cubicBezTo>
                    <a:pt x="2927" y="640"/>
                    <a:pt x="2932" y="643"/>
                    <a:pt x="2939" y="643"/>
                  </a:cubicBezTo>
                  <a:cubicBezTo>
                    <a:pt x="2951" y="643"/>
                    <a:pt x="2968" y="635"/>
                    <a:pt x="2984" y="627"/>
                  </a:cubicBezTo>
                  <a:cubicBezTo>
                    <a:pt x="3023" y="596"/>
                    <a:pt x="3107" y="562"/>
                    <a:pt x="3138" y="562"/>
                  </a:cubicBezTo>
                  <a:cubicBezTo>
                    <a:pt x="3145" y="562"/>
                    <a:pt x="3149" y="564"/>
                    <a:pt x="3150" y="567"/>
                  </a:cubicBezTo>
                  <a:lnTo>
                    <a:pt x="3179" y="558"/>
                  </a:lnTo>
                  <a:cubicBezTo>
                    <a:pt x="3197" y="533"/>
                    <a:pt x="3222" y="517"/>
                    <a:pt x="3254" y="508"/>
                  </a:cubicBezTo>
                  <a:cubicBezTo>
                    <a:pt x="3285" y="501"/>
                    <a:pt x="3310" y="483"/>
                    <a:pt x="3329" y="461"/>
                  </a:cubicBezTo>
                  <a:cubicBezTo>
                    <a:pt x="3342" y="442"/>
                    <a:pt x="3360" y="429"/>
                    <a:pt x="3379" y="420"/>
                  </a:cubicBezTo>
                  <a:cubicBezTo>
                    <a:pt x="3382" y="419"/>
                    <a:pt x="3385" y="419"/>
                    <a:pt x="3387" y="419"/>
                  </a:cubicBezTo>
                  <a:cubicBezTo>
                    <a:pt x="3405" y="419"/>
                    <a:pt x="3383" y="442"/>
                    <a:pt x="3363" y="470"/>
                  </a:cubicBezTo>
                  <a:cubicBezTo>
                    <a:pt x="3349" y="482"/>
                    <a:pt x="3347" y="488"/>
                    <a:pt x="3352" y="488"/>
                  </a:cubicBezTo>
                  <a:cubicBezTo>
                    <a:pt x="3365" y="488"/>
                    <a:pt x="3421" y="458"/>
                    <a:pt x="3473" y="417"/>
                  </a:cubicBezTo>
                  <a:cubicBezTo>
                    <a:pt x="3512" y="386"/>
                    <a:pt x="3531" y="371"/>
                    <a:pt x="3533" y="371"/>
                  </a:cubicBezTo>
                  <a:lnTo>
                    <a:pt x="3533" y="371"/>
                  </a:lnTo>
                  <a:cubicBezTo>
                    <a:pt x="3536" y="371"/>
                    <a:pt x="3524" y="385"/>
                    <a:pt x="3501" y="410"/>
                  </a:cubicBezTo>
                  <a:cubicBezTo>
                    <a:pt x="3485" y="429"/>
                    <a:pt x="3469" y="448"/>
                    <a:pt x="3476" y="448"/>
                  </a:cubicBezTo>
                  <a:cubicBezTo>
                    <a:pt x="3479" y="448"/>
                    <a:pt x="3488" y="444"/>
                    <a:pt x="3504" y="432"/>
                  </a:cubicBezTo>
                  <a:cubicBezTo>
                    <a:pt x="3504" y="432"/>
                    <a:pt x="3564" y="417"/>
                    <a:pt x="3558" y="398"/>
                  </a:cubicBezTo>
                  <a:lnTo>
                    <a:pt x="3642" y="376"/>
                  </a:lnTo>
                  <a:cubicBezTo>
                    <a:pt x="3656" y="378"/>
                    <a:pt x="3670" y="379"/>
                    <a:pt x="3683" y="379"/>
                  </a:cubicBezTo>
                  <a:cubicBezTo>
                    <a:pt x="3710" y="379"/>
                    <a:pt x="3736" y="375"/>
                    <a:pt x="3761" y="367"/>
                  </a:cubicBezTo>
                  <a:cubicBezTo>
                    <a:pt x="3776" y="352"/>
                    <a:pt x="3782" y="345"/>
                    <a:pt x="3792" y="345"/>
                  </a:cubicBezTo>
                  <a:cubicBezTo>
                    <a:pt x="3798" y="345"/>
                    <a:pt x="3805" y="348"/>
                    <a:pt x="3818" y="354"/>
                  </a:cubicBezTo>
                  <a:cubicBezTo>
                    <a:pt x="3820" y="361"/>
                    <a:pt x="3826" y="365"/>
                    <a:pt x="3831" y="365"/>
                  </a:cubicBezTo>
                  <a:cubicBezTo>
                    <a:pt x="3840" y="365"/>
                    <a:pt x="3849" y="354"/>
                    <a:pt x="3843" y="329"/>
                  </a:cubicBezTo>
                  <a:cubicBezTo>
                    <a:pt x="3858" y="314"/>
                    <a:pt x="3877" y="306"/>
                    <a:pt x="3895" y="306"/>
                  </a:cubicBezTo>
                  <a:cubicBezTo>
                    <a:pt x="3907" y="306"/>
                    <a:pt x="3920" y="309"/>
                    <a:pt x="3931" y="316"/>
                  </a:cubicBezTo>
                  <a:cubicBezTo>
                    <a:pt x="3936" y="339"/>
                    <a:pt x="3947" y="348"/>
                    <a:pt x="3955" y="348"/>
                  </a:cubicBezTo>
                  <a:cubicBezTo>
                    <a:pt x="3962" y="348"/>
                    <a:pt x="3967" y="342"/>
                    <a:pt x="3965" y="332"/>
                  </a:cubicBezTo>
                  <a:cubicBezTo>
                    <a:pt x="3981" y="316"/>
                    <a:pt x="4000" y="307"/>
                    <a:pt x="4018" y="304"/>
                  </a:cubicBezTo>
                  <a:cubicBezTo>
                    <a:pt x="4019" y="308"/>
                    <a:pt x="4028" y="309"/>
                    <a:pt x="4043" y="309"/>
                  </a:cubicBezTo>
                  <a:cubicBezTo>
                    <a:pt x="4116" y="309"/>
                    <a:pt x="4335" y="275"/>
                    <a:pt x="4551" y="269"/>
                  </a:cubicBezTo>
                  <a:cubicBezTo>
                    <a:pt x="4579" y="266"/>
                    <a:pt x="4608" y="244"/>
                    <a:pt x="4608" y="222"/>
                  </a:cubicBezTo>
                  <a:cubicBezTo>
                    <a:pt x="4608" y="206"/>
                    <a:pt x="4608" y="199"/>
                    <a:pt x="4610" y="199"/>
                  </a:cubicBezTo>
                  <a:cubicBezTo>
                    <a:pt x="4613" y="199"/>
                    <a:pt x="4621" y="211"/>
                    <a:pt x="4639" y="222"/>
                  </a:cubicBezTo>
                  <a:cubicBezTo>
                    <a:pt x="4653" y="254"/>
                    <a:pt x="4675" y="269"/>
                    <a:pt x="4690" y="269"/>
                  </a:cubicBezTo>
                  <a:cubicBezTo>
                    <a:pt x="4705" y="269"/>
                    <a:pt x="4713" y="254"/>
                    <a:pt x="4698" y="222"/>
                  </a:cubicBezTo>
                  <a:cubicBezTo>
                    <a:pt x="4683" y="201"/>
                    <a:pt x="4675" y="190"/>
                    <a:pt x="4678" y="190"/>
                  </a:cubicBezTo>
                  <a:lnTo>
                    <a:pt x="4678" y="190"/>
                  </a:lnTo>
                  <a:cubicBezTo>
                    <a:pt x="4682" y="190"/>
                    <a:pt x="4697" y="201"/>
                    <a:pt x="4727" y="222"/>
                  </a:cubicBezTo>
                  <a:cubicBezTo>
                    <a:pt x="4741" y="233"/>
                    <a:pt x="4748" y="239"/>
                    <a:pt x="4755" y="239"/>
                  </a:cubicBezTo>
                  <a:cubicBezTo>
                    <a:pt x="4763" y="239"/>
                    <a:pt x="4771" y="233"/>
                    <a:pt x="4786" y="222"/>
                  </a:cubicBezTo>
                  <a:cubicBezTo>
                    <a:pt x="4786" y="213"/>
                    <a:pt x="4794" y="208"/>
                    <a:pt x="4801" y="208"/>
                  </a:cubicBezTo>
                  <a:cubicBezTo>
                    <a:pt x="4809" y="208"/>
                    <a:pt x="4816" y="213"/>
                    <a:pt x="4814" y="222"/>
                  </a:cubicBezTo>
                  <a:cubicBezTo>
                    <a:pt x="4837" y="238"/>
                    <a:pt x="4857" y="253"/>
                    <a:pt x="4867" y="253"/>
                  </a:cubicBezTo>
                  <a:cubicBezTo>
                    <a:pt x="4872" y="253"/>
                    <a:pt x="4874" y="251"/>
                    <a:pt x="4874" y="244"/>
                  </a:cubicBezTo>
                  <a:cubicBezTo>
                    <a:pt x="4896" y="248"/>
                    <a:pt x="4915" y="254"/>
                    <a:pt x="4930" y="266"/>
                  </a:cubicBezTo>
                  <a:cubicBezTo>
                    <a:pt x="4940" y="273"/>
                    <a:pt x="4950" y="276"/>
                    <a:pt x="4960" y="276"/>
                  </a:cubicBezTo>
                  <a:cubicBezTo>
                    <a:pt x="4980" y="276"/>
                    <a:pt x="5000" y="263"/>
                    <a:pt x="5021" y="251"/>
                  </a:cubicBezTo>
                  <a:cubicBezTo>
                    <a:pt x="5064" y="235"/>
                    <a:pt x="5093" y="227"/>
                    <a:pt x="5109" y="227"/>
                  </a:cubicBezTo>
                  <a:cubicBezTo>
                    <a:pt x="5127" y="227"/>
                    <a:pt x="5127" y="237"/>
                    <a:pt x="5109" y="257"/>
                  </a:cubicBezTo>
                  <a:cubicBezTo>
                    <a:pt x="5095" y="275"/>
                    <a:pt x="5116" y="283"/>
                    <a:pt x="5147" y="283"/>
                  </a:cubicBezTo>
                  <a:cubicBezTo>
                    <a:pt x="5186" y="283"/>
                    <a:pt x="5240" y="270"/>
                    <a:pt x="5259" y="248"/>
                  </a:cubicBezTo>
                  <a:cubicBezTo>
                    <a:pt x="5277" y="228"/>
                    <a:pt x="5286" y="219"/>
                    <a:pt x="5290" y="219"/>
                  </a:cubicBezTo>
                  <a:cubicBezTo>
                    <a:pt x="5292" y="219"/>
                    <a:pt x="5292" y="224"/>
                    <a:pt x="5291" y="232"/>
                  </a:cubicBezTo>
                  <a:cubicBezTo>
                    <a:pt x="5288" y="254"/>
                    <a:pt x="5316" y="257"/>
                    <a:pt x="5316" y="257"/>
                  </a:cubicBezTo>
                  <a:cubicBezTo>
                    <a:pt x="5347" y="260"/>
                    <a:pt x="5375" y="266"/>
                    <a:pt x="5372" y="285"/>
                  </a:cubicBezTo>
                  <a:cubicBezTo>
                    <a:pt x="5381" y="286"/>
                    <a:pt x="5389" y="286"/>
                    <a:pt x="5397" y="286"/>
                  </a:cubicBezTo>
                  <a:cubicBezTo>
                    <a:pt x="5419" y="286"/>
                    <a:pt x="5440" y="283"/>
                    <a:pt x="5463" y="279"/>
                  </a:cubicBezTo>
                  <a:cubicBezTo>
                    <a:pt x="5482" y="270"/>
                    <a:pt x="5501" y="265"/>
                    <a:pt x="5520" y="265"/>
                  </a:cubicBezTo>
                  <a:cubicBezTo>
                    <a:pt x="5565" y="265"/>
                    <a:pt x="5608" y="289"/>
                    <a:pt x="5632" y="329"/>
                  </a:cubicBezTo>
                  <a:lnTo>
                    <a:pt x="5695" y="323"/>
                  </a:lnTo>
                  <a:cubicBezTo>
                    <a:pt x="5717" y="303"/>
                    <a:pt x="5738" y="289"/>
                    <a:pt x="5749" y="289"/>
                  </a:cubicBezTo>
                  <a:cubicBezTo>
                    <a:pt x="5758" y="289"/>
                    <a:pt x="5762" y="296"/>
                    <a:pt x="5758" y="313"/>
                  </a:cubicBezTo>
                  <a:cubicBezTo>
                    <a:pt x="5755" y="321"/>
                    <a:pt x="5753" y="329"/>
                    <a:pt x="5752" y="335"/>
                  </a:cubicBezTo>
                  <a:lnTo>
                    <a:pt x="5752" y="335"/>
                  </a:lnTo>
                  <a:cubicBezTo>
                    <a:pt x="5762" y="326"/>
                    <a:pt x="5776" y="322"/>
                    <a:pt x="5792" y="322"/>
                  </a:cubicBezTo>
                  <a:cubicBezTo>
                    <a:pt x="5839" y="322"/>
                    <a:pt x="5899" y="358"/>
                    <a:pt x="5889" y="389"/>
                  </a:cubicBezTo>
                  <a:cubicBezTo>
                    <a:pt x="5886" y="410"/>
                    <a:pt x="5886" y="410"/>
                    <a:pt x="5914" y="417"/>
                  </a:cubicBezTo>
                  <a:lnTo>
                    <a:pt x="5918" y="398"/>
                  </a:lnTo>
                  <a:cubicBezTo>
                    <a:pt x="5923" y="382"/>
                    <a:pt x="5928" y="364"/>
                    <a:pt x="5946" y="364"/>
                  </a:cubicBezTo>
                  <a:cubicBezTo>
                    <a:pt x="5950" y="364"/>
                    <a:pt x="5954" y="365"/>
                    <a:pt x="5958" y="367"/>
                  </a:cubicBezTo>
                  <a:cubicBezTo>
                    <a:pt x="5986" y="373"/>
                    <a:pt x="6015" y="382"/>
                    <a:pt x="6008" y="401"/>
                  </a:cubicBezTo>
                  <a:cubicBezTo>
                    <a:pt x="6028" y="423"/>
                    <a:pt x="6045" y="445"/>
                    <a:pt x="6055" y="445"/>
                  </a:cubicBezTo>
                  <a:cubicBezTo>
                    <a:pt x="6058" y="445"/>
                    <a:pt x="6060" y="443"/>
                    <a:pt x="6062" y="439"/>
                  </a:cubicBezTo>
                  <a:cubicBezTo>
                    <a:pt x="6080" y="445"/>
                    <a:pt x="6096" y="457"/>
                    <a:pt x="6109" y="473"/>
                  </a:cubicBezTo>
                  <a:lnTo>
                    <a:pt x="6221" y="514"/>
                  </a:lnTo>
                  <a:cubicBezTo>
                    <a:pt x="6228" y="512"/>
                    <a:pt x="6235" y="511"/>
                    <a:pt x="6242" y="511"/>
                  </a:cubicBezTo>
                  <a:cubicBezTo>
                    <a:pt x="6274" y="511"/>
                    <a:pt x="6308" y="527"/>
                    <a:pt x="6303" y="542"/>
                  </a:cubicBezTo>
                  <a:cubicBezTo>
                    <a:pt x="6325" y="552"/>
                    <a:pt x="6348" y="556"/>
                    <a:pt x="6372" y="556"/>
                  </a:cubicBezTo>
                  <a:cubicBezTo>
                    <a:pt x="6379" y="556"/>
                    <a:pt x="6386" y="555"/>
                    <a:pt x="6394" y="555"/>
                  </a:cubicBezTo>
                  <a:cubicBezTo>
                    <a:pt x="6447" y="577"/>
                    <a:pt x="6475" y="589"/>
                    <a:pt x="6466" y="608"/>
                  </a:cubicBezTo>
                  <a:cubicBezTo>
                    <a:pt x="6460" y="620"/>
                    <a:pt x="6458" y="624"/>
                    <a:pt x="6467" y="624"/>
                  </a:cubicBezTo>
                  <a:cubicBezTo>
                    <a:pt x="6472" y="624"/>
                    <a:pt x="6480" y="623"/>
                    <a:pt x="6494" y="620"/>
                  </a:cubicBezTo>
                  <a:cubicBezTo>
                    <a:pt x="6497" y="612"/>
                    <a:pt x="6503" y="608"/>
                    <a:pt x="6510" y="608"/>
                  </a:cubicBezTo>
                  <a:cubicBezTo>
                    <a:pt x="6522" y="608"/>
                    <a:pt x="6539" y="616"/>
                    <a:pt x="6554" y="624"/>
                  </a:cubicBezTo>
                  <a:lnTo>
                    <a:pt x="6610" y="646"/>
                  </a:lnTo>
                  <a:cubicBezTo>
                    <a:pt x="6614" y="635"/>
                    <a:pt x="6615" y="631"/>
                    <a:pt x="6620" y="631"/>
                  </a:cubicBezTo>
                  <a:cubicBezTo>
                    <a:pt x="6625" y="631"/>
                    <a:pt x="6632" y="634"/>
                    <a:pt x="6645" y="639"/>
                  </a:cubicBezTo>
                  <a:cubicBezTo>
                    <a:pt x="6673" y="652"/>
                    <a:pt x="6742" y="711"/>
                    <a:pt x="6767" y="724"/>
                  </a:cubicBezTo>
                  <a:cubicBezTo>
                    <a:pt x="6809" y="746"/>
                    <a:pt x="6828" y="756"/>
                    <a:pt x="6835" y="756"/>
                  </a:cubicBezTo>
                  <a:cubicBezTo>
                    <a:pt x="6841" y="756"/>
                    <a:pt x="6837" y="748"/>
                    <a:pt x="6829" y="733"/>
                  </a:cubicBezTo>
                  <a:cubicBezTo>
                    <a:pt x="6816" y="725"/>
                    <a:pt x="6813" y="716"/>
                    <a:pt x="6818" y="716"/>
                  </a:cubicBezTo>
                  <a:cubicBezTo>
                    <a:pt x="6823" y="716"/>
                    <a:pt x="6835" y="723"/>
                    <a:pt x="6855" y="746"/>
                  </a:cubicBezTo>
                  <a:cubicBezTo>
                    <a:pt x="6883" y="758"/>
                    <a:pt x="6949" y="818"/>
                    <a:pt x="7024" y="865"/>
                  </a:cubicBezTo>
                  <a:cubicBezTo>
                    <a:pt x="7090" y="904"/>
                    <a:pt x="7114" y="918"/>
                    <a:pt x="7125" y="918"/>
                  </a:cubicBezTo>
                  <a:cubicBezTo>
                    <a:pt x="7131" y="918"/>
                    <a:pt x="7133" y="914"/>
                    <a:pt x="7137" y="909"/>
                  </a:cubicBezTo>
                  <a:cubicBezTo>
                    <a:pt x="7135" y="886"/>
                    <a:pt x="7139" y="876"/>
                    <a:pt x="7144" y="876"/>
                  </a:cubicBezTo>
                  <a:cubicBezTo>
                    <a:pt x="7151" y="876"/>
                    <a:pt x="7160" y="893"/>
                    <a:pt x="7162" y="921"/>
                  </a:cubicBezTo>
                  <a:cubicBezTo>
                    <a:pt x="7183" y="974"/>
                    <a:pt x="7201" y="996"/>
                    <a:pt x="7214" y="996"/>
                  </a:cubicBezTo>
                  <a:cubicBezTo>
                    <a:pt x="7218" y="996"/>
                    <a:pt x="7221" y="994"/>
                    <a:pt x="7224" y="990"/>
                  </a:cubicBezTo>
                  <a:cubicBezTo>
                    <a:pt x="7232" y="990"/>
                    <a:pt x="7238" y="989"/>
                    <a:pt x="7243" y="989"/>
                  </a:cubicBezTo>
                  <a:cubicBezTo>
                    <a:pt x="7260" y="989"/>
                    <a:pt x="7264" y="994"/>
                    <a:pt x="7284" y="1006"/>
                  </a:cubicBezTo>
                  <a:cubicBezTo>
                    <a:pt x="7271" y="1022"/>
                    <a:pt x="7296" y="1040"/>
                    <a:pt x="7356" y="1056"/>
                  </a:cubicBezTo>
                  <a:cubicBezTo>
                    <a:pt x="7381" y="1072"/>
                    <a:pt x="7381" y="1072"/>
                    <a:pt x="7368" y="1087"/>
                  </a:cubicBezTo>
                  <a:cubicBezTo>
                    <a:pt x="7387" y="1100"/>
                    <a:pt x="7403" y="1109"/>
                    <a:pt x="7415" y="1122"/>
                  </a:cubicBezTo>
                  <a:cubicBezTo>
                    <a:pt x="7488" y="1125"/>
                    <a:pt x="7616" y="1253"/>
                    <a:pt x="7625" y="1285"/>
                  </a:cubicBezTo>
                  <a:cubicBezTo>
                    <a:pt x="7641" y="1300"/>
                    <a:pt x="7660" y="1307"/>
                    <a:pt x="7682" y="1310"/>
                  </a:cubicBezTo>
                  <a:cubicBezTo>
                    <a:pt x="7692" y="1307"/>
                    <a:pt x="7701" y="1306"/>
                    <a:pt x="7708" y="1306"/>
                  </a:cubicBezTo>
                  <a:cubicBezTo>
                    <a:pt x="7739" y="1306"/>
                    <a:pt x="7748" y="1325"/>
                    <a:pt x="7726" y="1347"/>
                  </a:cubicBezTo>
                  <a:cubicBezTo>
                    <a:pt x="7708" y="1368"/>
                    <a:pt x="7701" y="1375"/>
                    <a:pt x="7712" y="1375"/>
                  </a:cubicBezTo>
                  <a:cubicBezTo>
                    <a:pt x="7718" y="1375"/>
                    <a:pt x="7730" y="1373"/>
                    <a:pt x="7748" y="1369"/>
                  </a:cubicBezTo>
                  <a:cubicBezTo>
                    <a:pt x="7785" y="1373"/>
                    <a:pt x="7895" y="1470"/>
                    <a:pt x="7842" y="1482"/>
                  </a:cubicBezTo>
                  <a:lnTo>
                    <a:pt x="7813" y="1510"/>
                  </a:lnTo>
                  <a:cubicBezTo>
                    <a:pt x="7835" y="1517"/>
                    <a:pt x="7854" y="1526"/>
                    <a:pt x="7870" y="1539"/>
                  </a:cubicBezTo>
                  <a:cubicBezTo>
                    <a:pt x="7873" y="1535"/>
                    <a:pt x="7876" y="1534"/>
                    <a:pt x="7880" y="1534"/>
                  </a:cubicBezTo>
                  <a:cubicBezTo>
                    <a:pt x="7895" y="1534"/>
                    <a:pt x="7917" y="1558"/>
                    <a:pt x="7967" y="1608"/>
                  </a:cubicBezTo>
                  <a:cubicBezTo>
                    <a:pt x="8027" y="1658"/>
                    <a:pt x="8086" y="1711"/>
                    <a:pt x="8143" y="1767"/>
                  </a:cubicBezTo>
                  <a:cubicBezTo>
                    <a:pt x="8180" y="1811"/>
                    <a:pt x="8240" y="1877"/>
                    <a:pt x="8240" y="1915"/>
                  </a:cubicBezTo>
                  <a:cubicBezTo>
                    <a:pt x="8262" y="1946"/>
                    <a:pt x="8293" y="1974"/>
                    <a:pt x="8327" y="1993"/>
                  </a:cubicBezTo>
                  <a:cubicBezTo>
                    <a:pt x="8362" y="2006"/>
                    <a:pt x="8396" y="2053"/>
                    <a:pt x="8381" y="2065"/>
                  </a:cubicBezTo>
                  <a:lnTo>
                    <a:pt x="8399" y="2087"/>
                  </a:lnTo>
                  <a:cubicBezTo>
                    <a:pt x="8425" y="2103"/>
                    <a:pt x="8447" y="2122"/>
                    <a:pt x="8465" y="2147"/>
                  </a:cubicBezTo>
                  <a:cubicBezTo>
                    <a:pt x="8443" y="2162"/>
                    <a:pt x="8453" y="2197"/>
                    <a:pt x="8478" y="2203"/>
                  </a:cubicBezTo>
                  <a:cubicBezTo>
                    <a:pt x="8481" y="2202"/>
                    <a:pt x="8483" y="2201"/>
                    <a:pt x="8486" y="2201"/>
                  </a:cubicBezTo>
                  <a:cubicBezTo>
                    <a:pt x="8502" y="2201"/>
                    <a:pt x="8517" y="2223"/>
                    <a:pt x="8541" y="2263"/>
                  </a:cubicBezTo>
                  <a:cubicBezTo>
                    <a:pt x="8613" y="2422"/>
                    <a:pt x="8678" y="2585"/>
                    <a:pt x="8735" y="2751"/>
                  </a:cubicBezTo>
                  <a:cubicBezTo>
                    <a:pt x="8779" y="2874"/>
                    <a:pt x="8826" y="2996"/>
                    <a:pt x="8857" y="3090"/>
                  </a:cubicBezTo>
                  <a:cubicBezTo>
                    <a:pt x="8873" y="3140"/>
                    <a:pt x="8895" y="3190"/>
                    <a:pt x="8923" y="3237"/>
                  </a:cubicBezTo>
                  <a:lnTo>
                    <a:pt x="8954" y="3325"/>
                  </a:lnTo>
                  <a:lnTo>
                    <a:pt x="8986" y="3413"/>
                  </a:lnTo>
                  <a:cubicBezTo>
                    <a:pt x="8945" y="3428"/>
                    <a:pt x="9017" y="3566"/>
                    <a:pt x="9067" y="3648"/>
                  </a:cubicBezTo>
                  <a:cubicBezTo>
                    <a:pt x="9095" y="3670"/>
                    <a:pt x="9111" y="3698"/>
                    <a:pt x="9120" y="3729"/>
                  </a:cubicBezTo>
                  <a:cubicBezTo>
                    <a:pt x="9080" y="3745"/>
                    <a:pt x="9111" y="3833"/>
                    <a:pt x="9152" y="3883"/>
                  </a:cubicBezTo>
                  <a:cubicBezTo>
                    <a:pt x="9202" y="3898"/>
                    <a:pt x="9211" y="3927"/>
                    <a:pt x="9174" y="3942"/>
                  </a:cubicBezTo>
                  <a:cubicBezTo>
                    <a:pt x="9133" y="3955"/>
                    <a:pt x="9155" y="4014"/>
                    <a:pt x="9233" y="4052"/>
                  </a:cubicBezTo>
                  <a:cubicBezTo>
                    <a:pt x="9264" y="4074"/>
                    <a:pt x="9264" y="4074"/>
                    <a:pt x="9255" y="4112"/>
                  </a:cubicBezTo>
                  <a:cubicBezTo>
                    <a:pt x="9229" y="4151"/>
                    <a:pt x="9235" y="4178"/>
                    <a:pt x="9250" y="4178"/>
                  </a:cubicBezTo>
                  <a:cubicBezTo>
                    <a:pt x="9252" y="4178"/>
                    <a:pt x="9253" y="4178"/>
                    <a:pt x="9255" y="4177"/>
                  </a:cubicBezTo>
                  <a:cubicBezTo>
                    <a:pt x="9305" y="4193"/>
                    <a:pt x="9315" y="4221"/>
                    <a:pt x="9286" y="4265"/>
                  </a:cubicBezTo>
                  <a:cubicBezTo>
                    <a:pt x="9268" y="4337"/>
                    <a:pt x="9268" y="4337"/>
                    <a:pt x="9318" y="4353"/>
                  </a:cubicBezTo>
                  <a:cubicBezTo>
                    <a:pt x="9368" y="4368"/>
                    <a:pt x="9409" y="4488"/>
                    <a:pt x="9380" y="4528"/>
                  </a:cubicBezTo>
                  <a:cubicBezTo>
                    <a:pt x="9389" y="4557"/>
                    <a:pt x="9382" y="4589"/>
                    <a:pt x="9398" y="4589"/>
                  </a:cubicBezTo>
                  <a:cubicBezTo>
                    <a:pt x="9399" y="4589"/>
                    <a:pt x="9401" y="4588"/>
                    <a:pt x="9402" y="4588"/>
                  </a:cubicBezTo>
                  <a:lnTo>
                    <a:pt x="9402" y="4588"/>
                  </a:lnTo>
                  <a:lnTo>
                    <a:pt x="9393" y="4625"/>
                  </a:lnTo>
                  <a:lnTo>
                    <a:pt x="9412" y="4685"/>
                  </a:lnTo>
                  <a:lnTo>
                    <a:pt x="9434" y="4676"/>
                  </a:lnTo>
                  <a:cubicBezTo>
                    <a:pt x="9443" y="4707"/>
                    <a:pt x="9484" y="4889"/>
                    <a:pt x="9559" y="5096"/>
                  </a:cubicBezTo>
                  <a:cubicBezTo>
                    <a:pt x="9653" y="5364"/>
                    <a:pt x="9684" y="5450"/>
                    <a:pt x="9697" y="5450"/>
                  </a:cubicBezTo>
                  <a:cubicBezTo>
                    <a:pt x="9700" y="5450"/>
                    <a:pt x="9702" y="5447"/>
                    <a:pt x="9703" y="5440"/>
                  </a:cubicBezTo>
                  <a:cubicBezTo>
                    <a:pt x="9710" y="5429"/>
                    <a:pt x="9717" y="5425"/>
                    <a:pt x="9722" y="5425"/>
                  </a:cubicBezTo>
                  <a:cubicBezTo>
                    <a:pt x="9738" y="5425"/>
                    <a:pt x="9743" y="5467"/>
                    <a:pt x="9722" y="5500"/>
                  </a:cubicBezTo>
                  <a:cubicBezTo>
                    <a:pt x="9734" y="5528"/>
                    <a:pt x="9734" y="5594"/>
                    <a:pt x="9756" y="5653"/>
                  </a:cubicBezTo>
                  <a:cubicBezTo>
                    <a:pt x="9775" y="5713"/>
                    <a:pt x="9797" y="5769"/>
                    <a:pt x="9778" y="5779"/>
                  </a:cubicBezTo>
                  <a:lnTo>
                    <a:pt x="9788" y="5807"/>
                  </a:lnTo>
                  <a:cubicBezTo>
                    <a:pt x="9847" y="5851"/>
                    <a:pt x="9910" y="6026"/>
                    <a:pt x="9923" y="6123"/>
                  </a:cubicBezTo>
                  <a:cubicBezTo>
                    <a:pt x="9935" y="6174"/>
                    <a:pt x="9960" y="6221"/>
                    <a:pt x="9991" y="6261"/>
                  </a:cubicBezTo>
                  <a:cubicBezTo>
                    <a:pt x="10032" y="6315"/>
                    <a:pt x="10032" y="6315"/>
                    <a:pt x="10023" y="6352"/>
                  </a:cubicBezTo>
                  <a:cubicBezTo>
                    <a:pt x="10005" y="6358"/>
                    <a:pt x="10045" y="6528"/>
                    <a:pt x="10082" y="6528"/>
                  </a:cubicBezTo>
                  <a:cubicBezTo>
                    <a:pt x="10083" y="6528"/>
                    <a:pt x="10084" y="6528"/>
                    <a:pt x="10085" y="6528"/>
                  </a:cubicBezTo>
                  <a:lnTo>
                    <a:pt x="10085" y="6528"/>
                  </a:lnTo>
                  <a:lnTo>
                    <a:pt x="10076" y="6562"/>
                  </a:lnTo>
                  <a:cubicBezTo>
                    <a:pt x="10068" y="6595"/>
                    <a:pt x="10091" y="6616"/>
                    <a:pt x="10110" y="6616"/>
                  </a:cubicBezTo>
                  <a:cubicBezTo>
                    <a:pt x="10112" y="6616"/>
                    <a:pt x="10115" y="6616"/>
                    <a:pt x="10117" y="6615"/>
                  </a:cubicBezTo>
                  <a:cubicBezTo>
                    <a:pt x="10124" y="6613"/>
                    <a:pt x="10130" y="6611"/>
                    <a:pt x="10135" y="6611"/>
                  </a:cubicBezTo>
                  <a:cubicBezTo>
                    <a:pt x="10159" y="6611"/>
                    <a:pt x="10159" y="6640"/>
                    <a:pt x="10120" y="6681"/>
                  </a:cubicBezTo>
                  <a:cubicBezTo>
                    <a:pt x="10083" y="6695"/>
                    <a:pt x="10087" y="6720"/>
                    <a:pt x="10105" y="6720"/>
                  </a:cubicBezTo>
                  <a:cubicBezTo>
                    <a:pt x="10106" y="6720"/>
                    <a:pt x="10108" y="6719"/>
                    <a:pt x="10111" y="6719"/>
                  </a:cubicBezTo>
                  <a:cubicBezTo>
                    <a:pt x="10139" y="6741"/>
                    <a:pt x="10170" y="6763"/>
                    <a:pt x="10161" y="6797"/>
                  </a:cubicBezTo>
                  <a:cubicBezTo>
                    <a:pt x="10169" y="6823"/>
                    <a:pt x="10179" y="6847"/>
                    <a:pt x="10203" y="6847"/>
                  </a:cubicBezTo>
                  <a:cubicBezTo>
                    <a:pt x="10208" y="6847"/>
                    <a:pt x="10214" y="6846"/>
                    <a:pt x="10220" y="6844"/>
                  </a:cubicBezTo>
                  <a:cubicBezTo>
                    <a:pt x="10223" y="6843"/>
                    <a:pt x="10225" y="6842"/>
                    <a:pt x="10227" y="6842"/>
                  </a:cubicBezTo>
                  <a:cubicBezTo>
                    <a:pt x="10242" y="6842"/>
                    <a:pt x="10253" y="6870"/>
                    <a:pt x="10261" y="6894"/>
                  </a:cubicBezTo>
                  <a:cubicBezTo>
                    <a:pt x="10254" y="6897"/>
                    <a:pt x="10250" y="6898"/>
                    <a:pt x="10246" y="6898"/>
                  </a:cubicBezTo>
                  <a:cubicBezTo>
                    <a:pt x="10238" y="6898"/>
                    <a:pt x="10231" y="6893"/>
                    <a:pt x="10211" y="6879"/>
                  </a:cubicBezTo>
                  <a:lnTo>
                    <a:pt x="10211" y="6879"/>
                  </a:lnTo>
                  <a:lnTo>
                    <a:pt x="10233" y="6938"/>
                  </a:lnTo>
                  <a:cubicBezTo>
                    <a:pt x="10242" y="6966"/>
                    <a:pt x="10242" y="7032"/>
                    <a:pt x="10223" y="7042"/>
                  </a:cubicBezTo>
                  <a:cubicBezTo>
                    <a:pt x="10217" y="7064"/>
                    <a:pt x="10220" y="7085"/>
                    <a:pt x="10231" y="7085"/>
                  </a:cubicBezTo>
                  <a:cubicBezTo>
                    <a:pt x="10237" y="7085"/>
                    <a:pt x="10245" y="7079"/>
                    <a:pt x="10255" y="7064"/>
                  </a:cubicBezTo>
                  <a:cubicBezTo>
                    <a:pt x="10267" y="7058"/>
                    <a:pt x="10276" y="7055"/>
                    <a:pt x="10282" y="7055"/>
                  </a:cubicBezTo>
                  <a:cubicBezTo>
                    <a:pt x="10295" y="7055"/>
                    <a:pt x="10300" y="7068"/>
                    <a:pt x="10314" y="7107"/>
                  </a:cubicBezTo>
                  <a:cubicBezTo>
                    <a:pt x="10324" y="7136"/>
                    <a:pt x="10336" y="7167"/>
                    <a:pt x="10314" y="7173"/>
                  </a:cubicBezTo>
                  <a:cubicBezTo>
                    <a:pt x="10295" y="7180"/>
                    <a:pt x="10295" y="7180"/>
                    <a:pt x="10317" y="7239"/>
                  </a:cubicBezTo>
                  <a:cubicBezTo>
                    <a:pt x="10349" y="7317"/>
                    <a:pt x="10408" y="7377"/>
                    <a:pt x="10487" y="7408"/>
                  </a:cubicBezTo>
                  <a:cubicBezTo>
                    <a:pt x="10501" y="7404"/>
                    <a:pt x="10510" y="7401"/>
                    <a:pt x="10515" y="7401"/>
                  </a:cubicBezTo>
                  <a:cubicBezTo>
                    <a:pt x="10524" y="7401"/>
                    <a:pt x="10516" y="7411"/>
                    <a:pt x="10496" y="7440"/>
                  </a:cubicBezTo>
                  <a:cubicBezTo>
                    <a:pt x="10477" y="7446"/>
                    <a:pt x="10487" y="7474"/>
                    <a:pt x="10499" y="7505"/>
                  </a:cubicBezTo>
                  <a:cubicBezTo>
                    <a:pt x="10501" y="7504"/>
                    <a:pt x="10503" y="7504"/>
                    <a:pt x="10505" y="7504"/>
                  </a:cubicBezTo>
                  <a:cubicBezTo>
                    <a:pt x="10512" y="7504"/>
                    <a:pt x="10511" y="7516"/>
                    <a:pt x="10506" y="7516"/>
                  </a:cubicBezTo>
                  <a:cubicBezTo>
                    <a:pt x="10504" y="7516"/>
                    <a:pt x="10502" y="7513"/>
                    <a:pt x="10499" y="7505"/>
                  </a:cubicBezTo>
                  <a:cubicBezTo>
                    <a:pt x="10498" y="7506"/>
                    <a:pt x="10496" y="7506"/>
                    <a:pt x="10494" y="7506"/>
                  </a:cubicBezTo>
                  <a:cubicBezTo>
                    <a:pt x="10478" y="7506"/>
                    <a:pt x="10467" y="7478"/>
                    <a:pt x="10458" y="7452"/>
                  </a:cubicBezTo>
                  <a:lnTo>
                    <a:pt x="10440" y="7458"/>
                  </a:lnTo>
                  <a:cubicBezTo>
                    <a:pt x="10408" y="7502"/>
                    <a:pt x="10421" y="7534"/>
                    <a:pt x="10471" y="7549"/>
                  </a:cubicBezTo>
                  <a:cubicBezTo>
                    <a:pt x="10499" y="7571"/>
                    <a:pt x="10499" y="7571"/>
                    <a:pt x="10490" y="7606"/>
                  </a:cubicBezTo>
                  <a:cubicBezTo>
                    <a:pt x="10481" y="7639"/>
                    <a:pt x="10473" y="7673"/>
                    <a:pt x="10487" y="7673"/>
                  </a:cubicBezTo>
                  <a:cubicBezTo>
                    <a:pt x="10489" y="7673"/>
                    <a:pt x="10491" y="7673"/>
                    <a:pt x="10493" y="7672"/>
                  </a:cubicBezTo>
                  <a:cubicBezTo>
                    <a:pt x="10502" y="7703"/>
                    <a:pt x="10505" y="7734"/>
                    <a:pt x="10502" y="7769"/>
                  </a:cubicBezTo>
                  <a:cubicBezTo>
                    <a:pt x="10522" y="7823"/>
                    <a:pt x="10532" y="7851"/>
                    <a:pt x="10550" y="7851"/>
                  </a:cubicBezTo>
                  <a:cubicBezTo>
                    <a:pt x="10552" y="7851"/>
                    <a:pt x="10554" y="7851"/>
                    <a:pt x="10556" y="7850"/>
                  </a:cubicBezTo>
                  <a:cubicBezTo>
                    <a:pt x="10558" y="7849"/>
                    <a:pt x="10560" y="7848"/>
                    <a:pt x="10562" y="7848"/>
                  </a:cubicBezTo>
                  <a:cubicBezTo>
                    <a:pt x="10577" y="7848"/>
                    <a:pt x="10585" y="7876"/>
                    <a:pt x="10593" y="7900"/>
                  </a:cubicBezTo>
                  <a:cubicBezTo>
                    <a:pt x="10604" y="7925"/>
                    <a:pt x="10613" y="7952"/>
                    <a:pt x="10627" y="7952"/>
                  </a:cubicBezTo>
                  <a:cubicBezTo>
                    <a:pt x="10629" y="7952"/>
                    <a:pt x="10632" y="7952"/>
                    <a:pt x="10634" y="7950"/>
                  </a:cubicBezTo>
                  <a:cubicBezTo>
                    <a:pt x="10636" y="7950"/>
                    <a:pt x="10639" y="7949"/>
                    <a:pt x="10641" y="7949"/>
                  </a:cubicBezTo>
                  <a:cubicBezTo>
                    <a:pt x="10662" y="7949"/>
                    <a:pt x="10686" y="7973"/>
                    <a:pt x="10706" y="8026"/>
                  </a:cubicBezTo>
                  <a:cubicBezTo>
                    <a:pt x="10747" y="8076"/>
                    <a:pt x="10747" y="8076"/>
                    <a:pt x="10719" y="8120"/>
                  </a:cubicBezTo>
                  <a:cubicBezTo>
                    <a:pt x="10697" y="8129"/>
                    <a:pt x="10709" y="8157"/>
                    <a:pt x="10719" y="8185"/>
                  </a:cubicBezTo>
                  <a:cubicBezTo>
                    <a:pt x="10725" y="8207"/>
                    <a:pt x="10725" y="8232"/>
                    <a:pt x="10719" y="8254"/>
                  </a:cubicBezTo>
                  <a:cubicBezTo>
                    <a:pt x="10713" y="8275"/>
                    <a:pt x="10719" y="8281"/>
                    <a:pt x="10728" y="8281"/>
                  </a:cubicBezTo>
                  <a:cubicBezTo>
                    <a:pt x="10735" y="8281"/>
                    <a:pt x="10742" y="8279"/>
                    <a:pt x="10750" y="8276"/>
                  </a:cubicBezTo>
                  <a:lnTo>
                    <a:pt x="10787" y="8261"/>
                  </a:lnTo>
                  <a:lnTo>
                    <a:pt x="10787" y="8261"/>
                  </a:lnTo>
                  <a:cubicBezTo>
                    <a:pt x="10794" y="8292"/>
                    <a:pt x="10778" y="8323"/>
                    <a:pt x="10750" y="8342"/>
                  </a:cubicBezTo>
                  <a:cubicBezTo>
                    <a:pt x="10732" y="8370"/>
                    <a:pt x="10726" y="8380"/>
                    <a:pt x="10733" y="8380"/>
                  </a:cubicBezTo>
                  <a:cubicBezTo>
                    <a:pt x="10738" y="8380"/>
                    <a:pt x="10747" y="8376"/>
                    <a:pt x="10762" y="8370"/>
                  </a:cubicBezTo>
                  <a:cubicBezTo>
                    <a:pt x="10764" y="8370"/>
                    <a:pt x="10767" y="8369"/>
                    <a:pt x="10769" y="8369"/>
                  </a:cubicBezTo>
                  <a:cubicBezTo>
                    <a:pt x="10787" y="8369"/>
                    <a:pt x="10810" y="8393"/>
                    <a:pt x="10813" y="8452"/>
                  </a:cubicBezTo>
                  <a:cubicBezTo>
                    <a:pt x="10831" y="8511"/>
                    <a:pt x="10853" y="8568"/>
                    <a:pt x="10834" y="8577"/>
                  </a:cubicBezTo>
                  <a:cubicBezTo>
                    <a:pt x="10828" y="8599"/>
                    <a:pt x="10838" y="8621"/>
                    <a:pt x="10853" y="8634"/>
                  </a:cubicBezTo>
                  <a:cubicBezTo>
                    <a:pt x="10885" y="8656"/>
                    <a:pt x="10894" y="8687"/>
                    <a:pt x="10907" y="8781"/>
                  </a:cubicBezTo>
                  <a:cubicBezTo>
                    <a:pt x="10916" y="8905"/>
                    <a:pt x="10918" y="8935"/>
                    <a:pt x="10937" y="8935"/>
                  </a:cubicBezTo>
                  <a:cubicBezTo>
                    <a:pt x="10943" y="8935"/>
                    <a:pt x="10950" y="8932"/>
                    <a:pt x="10960" y="8928"/>
                  </a:cubicBezTo>
                  <a:cubicBezTo>
                    <a:pt x="10967" y="8926"/>
                    <a:pt x="10975" y="8923"/>
                    <a:pt x="10979" y="8923"/>
                  </a:cubicBezTo>
                  <a:cubicBezTo>
                    <a:pt x="10986" y="8923"/>
                    <a:pt x="10986" y="8930"/>
                    <a:pt x="10969" y="8956"/>
                  </a:cubicBezTo>
                  <a:cubicBezTo>
                    <a:pt x="10960" y="8994"/>
                    <a:pt x="10988" y="9016"/>
                    <a:pt x="11029" y="9069"/>
                  </a:cubicBezTo>
                  <a:cubicBezTo>
                    <a:pt x="11043" y="9075"/>
                    <a:pt x="11059" y="9079"/>
                    <a:pt x="11074" y="9079"/>
                  </a:cubicBezTo>
                  <a:cubicBezTo>
                    <a:pt x="11090" y="9079"/>
                    <a:pt x="11106" y="9075"/>
                    <a:pt x="11120" y="9069"/>
                  </a:cubicBezTo>
                  <a:cubicBezTo>
                    <a:pt x="11132" y="9064"/>
                    <a:pt x="11140" y="9061"/>
                    <a:pt x="11146" y="9061"/>
                  </a:cubicBezTo>
                  <a:cubicBezTo>
                    <a:pt x="11157" y="9061"/>
                    <a:pt x="11157" y="9075"/>
                    <a:pt x="11157" y="9119"/>
                  </a:cubicBezTo>
                  <a:cubicBezTo>
                    <a:pt x="11170" y="9148"/>
                    <a:pt x="11160" y="9185"/>
                    <a:pt x="11142" y="9195"/>
                  </a:cubicBezTo>
                  <a:cubicBezTo>
                    <a:pt x="11140" y="9195"/>
                    <a:pt x="11138" y="9195"/>
                    <a:pt x="11136" y="9195"/>
                  </a:cubicBezTo>
                  <a:cubicBezTo>
                    <a:pt x="11118" y="9195"/>
                    <a:pt x="11110" y="9169"/>
                    <a:pt x="11110" y="9169"/>
                  </a:cubicBezTo>
                  <a:lnTo>
                    <a:pt x="11101" y="9141"/>
                  </a:lnTo>
                  <a:cubicBezTo>
                    <a:pt x="11079" y="9148"/>
                    <a:pt x="11060" y="9157"/>
                    <a:pt x="11082" y="9216"/>
                  </a:cubicBezTo>
                  <a:cubicBezTo>
                    <a:pt x="11074" y="9247"/>
                    <a:pt x="11080" y="9275"/>
                    <a:pt x="11094" y="9275"/>
                  </a:cubicBezTo>
                  <a:cubicBezTo>
                    <a:pt x="11096" y="9275"/>
                    <a:pt x="11099" y="9274"/>
                    <a:pt x="11101" y="9273"/>
                  </a:cubicBezTo>
                  <a:lnTo>
                    <a:pt x="11101" y="9273"/>
                  </a:lnTo>
                  <a:cubicBezTo>
                    <a:pt x="11095" y="9310"/>
                    <a:pt x="11113" y="9370"/>
                    <a:pt x="11135" y="9426"/>
                  </a:cubicBezTo>
                  <a:cubicBezTo>
                    <a:pt x="11154" y="9486"/>
                    <a:pt x="11185" y="9574"/>
                    <a:pt x="11176" y="9611"/>
                  </a:cubicBezTo>
                  <a:cubicBezTo>
                    <a:pt x="11196" y="9665"/>
                    <a:pt x="11206" y="9694"/>
                    <a:pt x="11224" y="9694"/>
                  </a:cubicBezTo>
                  <a:cubicBezTo>
                    <a:pt x="11225" y="9694"/>
                    <a:pt x="11227" y="9693"/>
                    <a:pt x="11229" y="9693"/>
                  </a:cubicBezTo>
                  <a:cubicBezTo>
                    <a:pt x="11237" y="9690"/>
                    <a:pt x="11243" y="9688"/>
                    <a:pt x="11248" y="9688"/>
                  </a:cubicBezTo>
                  <a:cubicBezTo>
                    <a:pt x="11270" y="9688"/>
                    <a:pt x="11273" y="9710"/>
                    <a:pt x="11258" y="9715"/>
                  </a:cubicBezTo>
                  <a:cubicBezTo>
                    <a:pt x="11242" y="9734"/>
                    <a:pt x="11270" y="9853"/>
                    <a:pt x="11292" y="9940"/>
                  </a:cubicBezTo>
                  <a:cubicBezTo>
                    <a:pt x="11323" y="10031"/>
                    <a:pt x="11345" y="10119"/>
                    <a:pt x="11367" y="10128"/>
                  </a:cubicBezTo>
                  <a:cubicBezTo>
                    <a:pt x="11367" y="10128"/>
                    <a:pt x="11373" y="10153"/>
                    <a:pt x="11380" y="10179"/>
                  </a:cubicBezTo>
                  <a:cubicBezTo>
                    <a:pt x="11370" y="10260"/>
                    <a:pt x="11380" y="10338"/>
                    <a:pt x="11402" y="10417"/>
                  </a:cubicBezTo>
                  <a:lnTo>
                    <a:pt x="11402" y="10495"/>
                  </a:lnTo>
                  <a:cubicBezTo>
                    <a:pt x="11380" y="10548"/>
                    <a:pt x="11373" y="10570"/>
                    <a:pt x="11392" y="10602"/>
                  </a:cubicBezTo>
                  <a:cubicBezTo>
                    <a:pt x="11405" y="10624"/>
                    <a:pt x="11422" y="10631"/>
                    <a:pt x="11416" y="10631"/>
                  </a:cubicBezTo>
                  <a:cubicBezTo>
                    <a:pt x="11415" y="10631"/>
                    <a:pt x="11412" y="10630"/>
                    <a:pt x="11408" y="10630"/>
                  </a:cubicBezTo>
                  <a:cubicBezTo>
                    <a:pt x="11407" y="10630"/>
                    <a:pt x="11407" y="10630"/>
                    <a:pt x="11406" y="10630"/>
                  </a:cubicBezTo>
                  <a:cubicBezTo>
                    <a:pt x="11389" y="10630"/>
                    <a:pt x="11385" y="10683"/>
                    <a:pt x="11361" y="10783"/>
                  </a:cubicBezTo>
                  <a:cubicBezTo>
                    <a:pt x="11344" y="10854"/>
                    <a:pt x="11335" y="10875"/>
                    <a:pt x="11342" y="10875"/>
                  </a:cubicBezTo>
                  <a:cubicBezTo>
                    <a:pt x="11345" y="10875"/>
                    <a:pt x="11351" y="10871"/>
                    <a:pt x="11361" y="10865"/>
                  </a:cubicBezTo>
                  <a:lnTo>
                    <a:pt x="11361" y="10865"/>
                  </a:lnTo>
                  <a:cubicBezTo>
                    <a:pt x="11349" y="10946"/>
                    <a:pt x="11336" y="10964"/>
                    <a:pt x="11322" y="10964"/>
                  </a:cubicBezTo>
                  <a:cubicBezTo>
                    <a:pt x="11318" y="10964"/>
                    <a:pt x="11313" y="10961"/>
                    <a:pt x="11308" y="10959"/>
                  </a:cubicBezTo>
                  <a:cubicBezTo>
                    <a:pt x="11300" y="10949"/>
                    <a:pt x="11293" y="10945"/>
                    <a:pt x="11288" y="10945"/>
                  </a:cubicBezTo>
                  <a:cubicBezTo>
                    <a:pt x="11272" y="10945"/>
                    <a:pt x="11272" y="10980"/>
                    <a:pt x="11305" y="11015"/>
                  </a:cubicBezTo>
                  <a:cubicBezTo>
                    <a:pt x="11331" y="11053"/>
                    <a:pt x="11314" y="11101"/>
                    <a:pt x="11296" y="11101"/>
                  </a:cubicBezTo>
                  <a:cubicBezTo>
                    <a:pt x="11295" y="11101"/>
                    <a:pt x="11293" y="11101"/>
                    <a:pt x="11292" y="11100"/>
                  </a:cubicBezTo>
                  <a:cubicBezTo>
                    <a:pt x="11273" y="11090"/>
                    <a:pt x="11283" y="11065"/>
                    <a:pt x="11295" y="11040"/>
                  </a:cubicBezTo>
                  <a:lnTo>
                    <a:pt x="11258" y="11025"/>
                  </a:lnTo>
                  <a:cubicBezTo>
                    <a:pt x="11245" y="11047"/>
                    <a:pt x="11245" y="11047"/>
                    <a:pt x="11254" y="11081"/>
                  </a:cubicBezTo>
                  <a:cubicBezTo>
                    <a:pt x="11248" y="11100"/>
                    <a:pt x="11245" y="11119"/>
                    <a:pt x="11248" y="11138"/>
                  </a:cubicBezTo>
                  <a:cubicBezTo>
                    <a:pt x="11253" y="11162"/>
                    <a:pt x="11264" y="11174"/>
                    <a:pt x="11281" y="11174"/>
                  </a:cubicBezTo>
                  <a:cubicBezTo>
                    <a:pt x="11288" y="11174"/>
                    <a:pt x="11296" y="11172"/>
                    <a:pt x="11305" y="11169"/>
                  </a:cubicBezTo>
                  <a:cubicBezTo>
                    <a:pt x="11311" y="11165"/>
                    <a:pt x="11316" y="11164"/>
                    <a:pt x="11319" y="11164"/>
                  </a:cubicBezTo>
                  <a:cubicBezTo>
                    <a:pt x="11330" y="11164"/>
                    <a:pt x="11320" y="11184"/>
                    <a:pt x="11308" y="11203"/>
                  </a:cubicBezTo>
                  <a:cubicBezTo>
                    <a:pt x="11288" y="11219"/>
                    <a:pt x="11273" y="11226"/>
                    <a:pt x="11263" y="11226"/>
                  </a:cubicBezTo>
                  <a:cubicBezTo>
                    <a:pt x="11249" y="11226"/>
                    <a:pt x="11242" y="11214"/>
                    <a:pt x="11239" y="11194"/>
                  </a:cubicBezTo>
                  <a:cubicBezTo>
                    <a:pt x="11254" y="11172"/>
                    <a:pt x="11236" y="11163"/>
                    <a:pt x="11217" y="11150"/>
                  </a:cubicBezTo>
                  <a:cubicBezTo>
                    <a:pt x="11216" y="11150"/>
                    <a:pt x="11216" y="11150"/>
                    <a:pt x="11215" y="11150"/>
                  </a:cubicBezTo>
                  <a:cubicBezTo>
                    <a:pt x="11196" y="11150"/>
                    <a:pt x="11173" y="11280"/>
                    <a:pt x="11185" y="11322"/>
                  </a:cubicBezTo>
                  <a:lnTo>
                    <a:pt x="11167" y="11310"/>
                  </a:lnTo>
                  <a:cubicBezTo>
                    <a:pt x="11165" y="11308"/>
                    <a:pt x="11163" y="11308"/>
                    <a:pt x="11160" y="11308"/>
                  </a:cubicBezTo>
                  <a:cubicBezTo>
                    <a:pt x="11144" y="11308"/>
                    <a:pt x="11116" y="11346"/>
                    <a:pt x="11088" y="11385"/>
                  </a:cubicBezTo>
                  <a:cubicBezTo>
                    <a:pt x="11054" y="11426"/>
                    <a:pt x="11035" y="11445"/>
                    <a:pt x="11051" y="11457"/>
                  </a:cubicBezTo>
                  <a:cubicBezTo>
                    <a:pt x="11066" y="11473"/>
                    <a:pt x="11082" y="11485"/>
                    <a:pt x="11063" y="11507"/>
                  </a:cubicBezTo>
                  <a:cubicBezTo>
                    <a:pt x="11070" y="11499"/>
                    <a:pt x="11076" y="11496"/>
                    <a:pt x="11083" y="11496"/>
                  </a:cubicBezTo>
                  <a:cubicBezTo>
                    <a:pt x="11093" y="11496"/>
                    <a:pt x="11103" y="11506"/>
                    <a:pt x="11113" y="11514"/>
                  </a:cubicBezTo>
                  <a:cubicBezTo>
                    <a:pt x="11085" y="11529"/>
                    <a:pt x="11054" y="11539"/>
                    <a:pt x="11026" y="11548"/>
                  </a:cubicBezTo>
                  <a:cubicBezTo>
                    <a:pt x="10947" y="11557"/>
                    <a:pt x="10875" y="11592"/>
                    <a:pt x="10819" y="11642"/>
                  </a:cubicBezTo>
                  <a:cubicBezTo>
                    <a:pt x="10778" y="11668"/>
                    <a:pt x="10722" y="11715"/>
                    <a:pt x="10684" y="11715"/>
                  </a:cubicBezTo>
                  <a:cubicBezTo>
                    <a:pt x="10681" y="11715"/>
                    <a:pt x="10678" y="11715"/>
                    <a:pt x="10675" y="11714"/>
                  </a:cubicBezTo>
                  <a:cubicBezTo>
                    <a:pt x="10631" y="11739"/>
                    <a:pt x="10606" y="11752"/>
                    <a:pt x="10615" y="11771"/>
                  </a:cubicBezTo>
                  <a:lnTo>
                    <a:pt x="10571" y="11796"/>
                  </a:lnTo>
                  <a:cubicBezTo>
                    <a:pt x="10566" y="11794"/>
                    <a:pt x="10559" y="11793"/>
                    <a:pt x="10553" y="11793"/>
                  </a:cubicBezTo>
                  <a:cubicBezTo>
                    <a:pt x="10522" y="11793"/>
                    <a:pt x="10488" y="11811"/>
                    <a:pt x="10496" y="11827"/>
                  </a:cubicBezTo>
                  <a:cubicBezTo>
                    <a:pt x="10477" y="11855"/>
                    <a:pt x="10446" y="11846"/>
                    <a:pt x="10421" y="11858"/>
                  </a:cubicBezTo>
                  <a:cubicBezTo>
                    <a:pt x="10395" y="11848"/>
                    <a:pt x="10380" y="11842"/>
                    <a:pt x="10374" y="11842"/>
                  </a:cubicBezTo>
                  <a:cubicBezTo>
                    <a:pt x="10366" y="11842"/>
                    <a:pt x="10376" y="11854"/>
                    <a:pt x="10402" y="11883"/>
                  </a:cubicBezTo>
                  <a:cubicBezTo>
                    <a:pt x="10408" y="11897"/>
                    <a:pt x="10431" y="11902"/>
                    <a:pt x="10453" y="11902"/>
                  </a:cubicBezTo>
                  <a:cubicBezTo>
                    <a:pt x="10468" y="11902"/>
                    <a:pt x="10483" y="11900"/>
                    <a:pt x="10493" y="11896"/>
                  </a:cubicBezTo>
                  <a:lnTo>
                    <a:pt x="10571" y="11865"/>
                  </a:lnTo>
                  <a:lnTo>
                    <a:pt x="10502" y="11915"/>
                  </a:lnTo>
                  <a:cubicBezTo>
                    <a:pt x="10477" y="11924"/>
                    <a:pt x="10430" y="11965"/>
                    <a:pt x="10436" y="11984"/>
                  </a:cubicBezTo>
                  <a:cubicBezTo>
                    <a:pt x="10436" y="11984"/>
                    <a:pt x="10443" y="12002"/>
                    <a:pt x="10415" y="12012"/>
                  </a:cubicBezTo>
                  <a:lnTo>
                    <a:pt x="10402" y="11971"/>
                  </a:lnTo>
                  <a:cubicBezTo>
                    <a:pt x="10418" y="11952"/>
                    <a:pt x="10421" y="11927"/>
                    <a:pt x="10408" y="11905"/>
                  </a:cubicBezTo>
                  <a:cubicBezTo>
                    <a:pt x="10391" y="11891"/>
                    <a:pt x="10363" y="11883"/>
                    <a:pt x="10339" y="11883"/>
                  </a:cubicBezTo>
                  <a:cubicBezTo>
                    <a:pt x="10313" y="11883"/>
                    <a:pt x="10292" y="11893"/>
                    <a:pt x="10299" y="11915"/>
                  </a:cubicBezTo>
                  <a:cubicBezTo>
                    <a:pt x="10286" y="11918"/>
                    <a:pt x="10279" y="11920"/>
                    <a:pt x="10273" y="11920"/>
                  </a:cubicBezTo>
                  <a:cubicBezTo>
                    <a:pt x="10265" y="11920"/>
                    <a:pt x="10258" y="11917"/>
                    <a:pt x="10239" y="11908"/>
                  </a:cubicBezTo>
                  <a:cubicBezTo>
                    <a:pt x="10238" y="11902"/>
                    <a:pt x="10234" y="11899"/>
                    <a:pt x="10228" y="11899"/>
                  </a:cubicBezTo>
                  <a:cubicBezTo>
                    <a:pt x="10216" y="11899"/>
                    <a:pt x="10197" y="11912"/>
                    <a:pt x="10183" y="11943"/>
                  </a:cubicBezTo>
                  <a:cubicBezTo>
                    <a:pt x="10172" y="11972"/>
                    <a:pt x="10156" y="11986"/>
                    <a:pt x="10138" y="11986"/>
                  </a:cubicBezTo>
                  <a:cubicBezTo>
                    <a:pt x="10124" y="11986"/>
                    <a:pt x="10109" y="11979"/>
                    <a:pt x="10092" y="11965"/>
                  </a:cubicBezTo>
                  <a:cubicBezTo>
                    <a:pt x="10073" y="11958"/>
                    <a:pt x="10049" y="11955"/>
                    <a:pt x="10026" y="11955"/>
                  </a:cubicBezTo>
                  <a:cubicBezTo>
                    <a:pt x="9965" y="11955"/>
                    <a:pt x="9902" y="11974"/>
                    <a:pt x="9907" y="11990"/>
                  </a:cubicBezTo>
                  <a:cubicBezTo>
                    <a:pt x="9914" y="12022"/>
                    <a:pt x="9859" y="12041"/>
                    <a:pt x="9818" y="12041"/>
                  </a:cubicBezTo>
                  <a:cubicBezTo>
                    <a:pt x="9808" y="12041"/>
                    <a:pt x="9798" y="12039"/>
                    <a:pt x="9791" y="12037"/>
                  </a:cubicBezTo>
                  <a:cubicBezTo>
                    <a:pt x="9782" y="12033"/>
                    <a:pt x="9772" y="12031"/>
                    <a:pt x="9762" y="12031"/>
                  </a:cubicBezTo>
                  <a:cubicBezTo>
                    <a:pt x="9739" y="12031"/>
                    <a:pt x="9715" y="12041"/>
                    <a:pt x="9700" y="12059"/>
                  </a:cubicBezTo>
                  <a:cubicBezTo>
                    <a:pt x="9693" y="12045"/>
                    <a:pt x="9678" y="12037"/>
                    <a:pt x="9664" y="12037"/>
                  </a:cubicBezTo>
                  <a:cubicBezTo>
                    <a:pt x="9652" y="12037"/>
                    <a:pt x="9641" y="12042"/>
                    <a:pt x="9634" y="12053"/>
                  </a:cubicBezTo>
                  <a:cubicBezTo>
                    <a:pt x="9634" y="12053"/>
                    <a:pt x="9603" y="12059"/>
                    <a:pt x="9637" y="12075"/>
                  </a:cubicBezTo>
                  <a:lnTo>
                    <a:pt x="9587" y="12128"/>
                  </a:lnTo>
                  <a:cubicBezTo>
                    <a:pt x="9591" y="12127"/>
                    <a:pt x="9595" y="12127"/>
                    <a:pt x="9598" y="12127"/>
                  </a:cubicBezTo>
                  <a:cubicBezTo>
                    <a:pt x="9619" y="12127"/>
                    <a:pt x="9623" y="12143"/>
                    <a:pt x="9628" y="12162"/>
                  </a:cubicBezTo>
                  <a:cubicBezTo>
                    <a:pt x="9629" y="12171"/>
                    <a:pt x="9603" y="12178"/>
                    <a:pt x="9567" y="12178"/>
                  </a:cubicBezTo>
                  <a:cubicBezTo>
                    <a:pt x="9526" y="12178"/>
                    <a:pt x="9471" y="12169"/>
                    <a:pt x="9431" y="12143"/>
                  </a:cubicBezTo>
                  <a:lnTo>
                    <a:pt x="9362" y="12118"/>
                  </a:lnTo>
                  <a:lnTo>
                    <a:pt x="9362" y="12118"/>
                  </a:lnTo>
                  <a:cubicBezTo>
                    <a:pt x="9365" y="12137"/>
                    <a:pt x="9371" y="12159"/>
                    <a:pt x="9371" y="12159"/>
                  </a:cubicBezTo>
                  <a:cubicBezTo>
                    <a:pt x="9355" y="12162"/>
                    <a:pt x="9340" y="12165"/>
                    <a:pt x="9327" y="12165"/>
                  </a:cubicBezTo>
                  <a:cubicBezTo>
                    <a:pt x="9315" y="12165"/>
                    <a:pt x="9307" y="12162"/>
                    <a:pt x="9305" y="12153"/>
                  </a:cubicBezTo>
                  <a:cubicBezTo>
                    <a:pt x="9301" y="12140"/>
                    <a:pt x="9300" y="12134"/>
                    <a:pt x="9293" y="12134"/>
                  </a:cubicBezTo>
                  <a:cubicBezTo>
                    <a:pt x="9289" y="12134"/>
                    <a:pt x="9282" y="12137"/>
                    <a:pt x="9271" y="12140"/>
                  </a:cubicBezTo>
                  <a:cubicBezTo>
                    <a:pt x="9271" y="12140"/>
                    <a:pt x="9239" y="12147"/>
                    <a:pt x="9242" y="12165"/>
                  </a:cubicBezTo>
                  <a:cubicBezTo>
                    <a:pt x="9249" y="12192"/>
                    <a:pt x="9251" y="12201"/>
                    <a:pt x="9242" y="12201"/>
                  </a:cubicBezTo>
                  <a:cubicBezTo>
                    <a:pt x="9238" y="12201"/>
                    <a:pt x="9230" y="12198"/>
                    <a:pt x="9217" y="12194"/>
                  </a:cubicBezTo>
                  <a:cubicBezTo>
                    <a:pt x="9202" y="12180"/>
                    <a:pt x="9188" y="12173"/>
                    <a:pt x="9175" y="12173"/>
                  </a:cubicBezTo>
                  <a:cubicBezTo>
                    <a:pt x="9156" y="12173"/>
                    <a:pt x="9140" y="12188"/>
                    <a:pt x="9127" y="12216"/>
                  </a:cubicBezTo>
                  <a:cubicBezTo>
                    <a:pt x="9131" y="12237"/>
                    <a:pt x="9134" y="12247"/>
                    <a:pt x="9130" y="12247"/>
                  </a:cubicBezTo>
                  <a:cubicBezTo>
                    <a:pt x="9126" y="12247"/>
                    <a:pt x="9116" y="12238"/>
                    <a:pt x="9098" y="12222"/>
                  </a:cubicBezTo>
                  <a:cubicBezTo>
                    <a:pt x="9093" y="12206"/>
                    <a:pt x="9069" y="12195"/>
                    <a:pt x="9043" y="12195"/>
                  </a:cubicBezTo>
                  <a:cubicBezTo>
                    <a:pt x="9037" y="12195"/>
                    <a:pt x="9032" y="12196"/>
                    <a:pt x="9026" y="12197"/>
                  </a:cubicBezTo>
                  <a:lnTo>
                    <a:pt x="9033" y="12216"/>
                  </a:lnTo>
                  <a:cubicBezTo>
                    <a:pt x="9039" y="12244"/>
                    <a:pt x="9026" y="12257"/>
                    <a:pt x="9005" y="12257"/>
                  </a:cubicBezTo>
                  <a:cubicBezTo>
                    <a:pt x="8997" y="12257"/>
                    <a:pt x="8986" y="12255"/>
                    <a:pt x="8976" y="12250"/>
                  </a:cubicBezTo>
                  <a:cubicBezTo>
                    <a:pt x="8974" y="12243"/>
                    <a:pt x="8969" y="12240"/>
                    <a:pt x="8960" y="12240"/>
                  </a:cubicBezTo>
                  <a:cubicBezTo>
                    <a:pt x="8945" y="12240"/>
                    <a:pt x="8921" y="12250"/>
                    <a:pt x="8885" y="12272"/>
                  </a:cubicBezTo>
                  <a:cubicBezTo>
                    <a:pt x="8852" y="12281"/>
                    <a:pt x="8827" y="12287"/>
                    <a:pt x="8811" y="12287"/>
                  </a:cubicBezTo>
                  <a:cubicBezTo>
                    <a:pt x="8798" y="12287"/>
                    <a:pt x="8791" y="12283"/>
                    <a:pt x="8788" y="12275"/>
                  </a:cubicBezTo>
                  <a:cubicBezTo>
                    <a:pt x="8784" y="12255"/>
                    <a:pt x="8781" y="12245"/>
                    <a:pt x="8778" y="12245"/>
                  </a:cubicBezTo>
                  <a:cubicBezTo>
                    <a:pt x="8774" y="12245"/>
                    <a:pt x="8770" y="12257"/>
                    <a:pt x="8760" y="12281"/>
                  </a:cubicBezTo>
                  <a:cubicBezTo>
                    <a:pt x="8743" y="12301"/>
                    <a:pt x="8737" y="12307"/>
                    <a:pt x="8715" y="12307"/>
                  </a:cubicBezTo>
                  <a:cubicBezTo>
                    <a:pt x="8704" y="12307"/>
                    <a:pt x="8690" y="12305"/>
                    <a:pt x="8669" y="12303"/>
                  </a:cubicBezTo>
                  <a:cubicBezTo>
                    <a:pt x="8655" y="12298"/>
                    <a:pt x="8646" y="12295"/>
                    <a:pt x="8639" y="12295"/>
                  </a:cubicBezTo>
                  <a:cubicBezTo>
                    <a:pt x="8630" y="12295"/>
                    <a:pt x="8623" y="12301"/>
                    <a:pt x="8606" y="12316"/>
                  </a:cubicBezTo>
                  <a:cubicBezTo>
                    <a:pt x="8615" y="12352"/>
                    <a:pt x="8621" y="12373"/>
                    <a:pt x="8641" y="12373"/>
                  </a:cubicBezTo>
                  <a:cubicBezTo>
                    <a:pt x="8644" y="12373"/>
                    <a:pt x="8647" y="12373"/>
                    <a:pt x="8650" y="12372"/>
                  </a:cubicBezTo>
                  <a:cubicBezTo>
                    <a:pt x="8663" y="12368"/>
                    <a:pt x="8670" y="12366"/>
                    <a:pt x="8675" y="12366"/>
                  </a:cubicBezTo>
                  <a:cubicBezTo>
                    <a:pt x="8683" y="12366"/>
                    <a:pt x="8684" y="12371"/>
                    <a:pt x="8688" y="12385"/>
                  </a:cubicBezTo>
                  <a:lnTo>
                    <a:pt x="8625" y="12397"/>
                  </a:lnTo>
                  <a:cubicBezTo>
                    <a:pt x="8584" y="12407"/>
                    <a:pt x="8544" y="12422"/>
                    <a:pt x="8509" y="12447"/>
                  </a:cubicBezTo>
                  <a:cubicBezTo>
                    <a:pt x="8468" y="12473"/>
                    <a:pt x="8462" y="12501"/>
                    <a:pt x="8484" y="12501"/>
                  </a:cubicBezTo>
                  <a:cubicBezTo>
                    <a:pt x="8492" y="12501"/>
                    <a:pt x="8503" y="12497"/>
                    <a:pt x="8519" y="12488"/>
                  </a:cubicBezTo>
                  <a:lnTo>
                    <a:pt x="8553" y="12501"/>
                  </a:lnTo>
                  <a:cubicBezTo>
                    <a:pt x="8560" y="12528"/>
                    <a:pt x="8576" y="12541"/>
                    <a:pt x="8590" y="12541"/>
                  </a:cubicBezTo>
                  <a:cubicBezTo>
                    <a:pt x="8607" y="12541"/>
                    <a:pt x="8623" y="12521"/>
                    <a:pt x="8616" y="12488"/>
                  </a:cubicBezTo>
                  <a:cubicBezTo>
                    <a:pt x="8607" y="12452"/>
                    <a:pt x="8603" y="12437"/>
                    <a:pt x="8609" y="12437"/>
                  </a:cubicBezTo>
                  <a:cubicBezTo>
                    <a:pt x="8613" y="12437"/>
                    <a:pt x="8623" y="12445"/>
                    <a:pt x="8641" y="12460"/>
                  </a:cubicBezTo>
                  <a:cubicBezTo>
                    <a:pt x="8646" y="12485"/>
                    <a:pt x="8660" y="12492"/>
                    <a:pt x="8676" y="12492"/>
                  </a:cubicBezTo>
                  <a:cubicBezTo>
                    <a:pt x="8687" y="12492"/>
                    <a:pt x="8699" y="12489"/>
                    <a:pt x="8710" y="12485"/>
                  </a:cubicBezTo>
                  <a:cubicBezTo>
                    <a:pt x="8721" y="12483"/>
                    <a:pt x="8728" y="12481"/>
                    <a:pt x="8733" y="12481"/>
                  </a:cubicBezTo>
                  <a:cubicBezTo>
                    <a:pt x="8741" y="12481"/>
                    <a:pt x="8742" y="12486"/>
                    <a:pt x="8744" y="12501"/>
                  </a:cubicBezTo>
                  <a:cubicBezTo>
                    <a:pt x="8749" y="12516"/>
                    <a:pt x="8774" y="12527"/>
                    <a:pt x="8800" y="12527"/>
                  </a:cubicBezTo>
                  <a:cubicBezTo>
                    <a:pt x="8805" y="12527"/>
                    <a:pt x="8811" y="12527"/>
                    <a:pt x="8816" y="12526"/>
                  </a:cubicBezTo>
                  <a:cubicBezTo>
                    <a:pt x="8844" y="12520"/>
                    <a:pt x="8844" y="12520"/>
                    <a:pt x="8841" y="12498"/>
                  </a:cubicBezTo>
                  <a:cubicBezTo>
                    <a:pt x="8823" y="12491"/>
                    <a:pt x="8831" y="12484"/>
                    <a:pt x="8849" y="12484"/>
                  </a:cubicBezTo>
                  <a:cubicBezTo>
                    <a:pt x="8865" y="12484"/>
                    <a:pt x="8888" y="12489"/>
                    <a:pt x="8907" y="12504"/>
                  </a:cubicBezTo>
                  <a:cubicBezTo>
                    <a:pt x="8919" y="12508"/>
                    <a:pt x="8927" y="12511"/>
                    <a:pt x="8932" y="12511"/>
                  </a:cubicBezTo>
                  <a:cubicBezTo>
                    <a:pt x="8940" y="12511"/>
                    <a:pt x="8938" y="12502"/>
                    <a:pt x="8932" y="12476"/>
                  </a:cubicBezTo>
                  <a:cubicBezTo>
                    <a:pt x="8927" y="12451"/>
                    <a:pt x="8946" y="12437"/>
                    <a:pt x="8971" y="12437"/>
                  </a:cubicBezTo>
                  <a:cubicBezTo>
                    <a:pt x="8988" y="12437"/>
                    <a:pt x="9007" y="12443"/>
                    <a:pt x="9023" y="12457"/>
                  </a:cubicBezTo>
                  <a:lnTo>
                    <a:pt x="9083" y="12441"/>
                  </a:lnTo>
                  <a:cubicBezTo>
                    <a:pt x="9114" y="12435"/>
                    <a:pt x="9111" y="12413"/>
                    <a:pt x="9105" y="12394"/>
                  </a:cubicBezTo>
                  <a:cubicBezTo>
                    <a:pt x="9099" y="12368"/>
                    <a:pt x="9096" y="12359"/>
                    <a:pt x="9105" y="12359"/>
                  </a:cubicBezTo>
                  <a:cubicBezTo>
                    <a:pt x="9109" y="12359"/>
                    <a:pt x="9117" y="12361"/>
                    <a:pt x="9130" y="12366"/>
                  </a:cubicBezTo>
                  <a:cubicBezTo>
                    <a:pt x="9164" y="12378"/>
                    <a:pt x="9170" y="12400"/>
                    <a:pt x="9170" y="12400"/>
                  </a:cubicBezTo>
                  <a:cubicBezTo>
                    <a:pt x="9172" y="12410"/>
                    <a:pt x="9181" y="12413"/>
                    <a:pt x="9193" y="12413"/>
                  </a:cubicBezTo>
                  <a:cubicBezTo>
                    <a:pt x="9205" y="12413"/>
                    <a:pt x="9221" y="12410"/>
                    <a:pt x="9236" y="12407"/>
                  </a:cubicBezTo>
                  <a:cubicBezTo>
                    <a:pt x="9264" y="12397"/>
                    <a:pt x="9327" y="12385"/>
                    <a:pt x="9321" y="12363"/>
                  </a:cubicBezTo>
                  <a:cubicBezTo>
                    <a:pt x="9320" y="12357"/>
                    <a:pt x="9320" y="12355"/>
                    <a:pt x="9320" y="12355"/>
                  </a:cubicBezTo>
                  <a:lnTo>
                    <a:pt x="9320" y="12355"/>
                  </a:lnTo>
                  <a:cubicBezTo>
                    <a:pt x="9320" y="12355"/>
                    <a:pt x="9323" y="12369"/>
                    <a:pt x="9327" y="12385"/>
                  </a:cubicBezTo>
                  <a:cubicBezTo>
                    <a:pt x="9333" y="12383"/>
                    <a:pt x="9337" y="12382"/>
                    <a:pt x="9341" y="12382"/>
                  </a:cubicBezTo>
                  <a:cubicBezTo>
                    <a:pt x="9350" y="12382"/>
                    <a:pt x="9355" y="12385"/>
                    <a:pt x="9357" y="12385"/>
                  </a:cubicBezTo>
                  <a:cubicBezTo>
                    <a:pt x="9358" y="12385"/>
                    <a:pt x="9358" y="12383"/>
                    <a:pt x="9355" y="12375"/>
                  </a:cubicBezTo>
                  <a:cubicBezTo>
                    <a:pt x="9371" y="12374"/>
                    <a:pt x="9387" y="12373"/>
                    <a:pt x="9404" y="12373"/>
                  </a:cubicBezTo>
                  <a:cubicBezTo>
                    <a:pt x="9420" y="12373"/>
                    <a:pt x="9437" y="12374"/>
                    <a:pt x="9452" y="12375"/>
                  </a:cubicBezTo>
                  <a:cubicBezTo>
                    <a:pt x="9456" y="12376"/>
                    <a:pt x="9459" y="12376"/>
                    <a:pt x="9462" y="12376"/>
                  </a:cubicBezTo>
                  <a:cubicBezTo>
                    <a:pt x="9526" y="12376"/>
                    <a:pt x="9595" y="12318"/>
                    <a:pt x="9499" y="12300"/>
                  </a:cubicBezTo>
                  <a:lnTo>
                    <a:pt x="9528" y="12294"/>
                  </a:lnTo>
                  <a:cubicBezTo>
                    <a:pt x="9559" y="12284"/>
                    <a:pt x="9556" y="12266"/>
                    <a:pt x="9556" y="12266"/>
                  </a:cubicBezTo>
                  <a:cubicBezTo>
                    <a:pt x="9550" y="12244"/>
                    <a:pt x="9581" y="12237"/>
                    <a:pt x="9609" y="12231"/>
                  </a:cubicBezTo>
                  <a:lnTo>
                    <a:pt x="9619" y="12272"/>
                  </a:lnTo>
                  <a:cubicBezTo>
                    <a:pt x="9610" y="12308"/>
                    <a:pt x="9624" y="12327"/>
                    <a:pt x="9642" y="12327"/>
                  </a:cubicBezTo>
                  <a:cubicBezTo>
                    <a:pt x="9658" y="12327"/>
                    <a:pt x="9677" y="12311"/>
                    <a:pt x="9684" y="12278"/>
                  </a:cubicBezTo>
                  <a:cubicBezTo>
                    <a:pt x="9683" y="12272"/>
                    <a:pt x="9683" y="12269"/>
                    <a:pt x="9683" y="12269"/>
                  </a:cubicBezTo>
                  <a:lnTo>
                    <a:pt x="9683" y="12269"/>
                  </a:lnTo>
                  <a:cubicBezTo>
                    <a:pt x="9683" y="12269"/>
                    <a:pt x="9686" y="12284"/>
                    <a:pt x="9691" y="12297"/>
                  </a:cubicBezTo>
                  <a:cubicBezTo>
                    <a:pt x="9692" y="12305"/>
                    <a:pt x="9697" y="12310"/>
                    <a:pt x="9706" y="12310"/>
                  </a:cubicBezTo>
                  <a:cubicBezTo>
                    <a:pt x="9721" y="12310"/>
                    <a:pt x="9747" y="12298"/>
                    <a:pt x="9782" y="12275"/>
                  </a:cubicBezTo>
                  <a:cubicBezTo>
                    <a:pt x="9810" y="12263"/>
                    <a:pt x="9829" y="12234"/>
                    <a:pt x="9829" y="12200"/>
                  </a:cubicBezTo>
                  <a:cubicBezTo>
                    <a:pt x="9822" y="12181"/>
                    <a:pt x="9854" y="12175"/>
                    <a:pt x="9854" y="12175"/>
                  </a:cubicBezTo>
                  <a:cubicBezTo>
                    <a:pt x="9865" y="12171"/>
                    <a:pt x="9871" y="12169"/>
                    <a:pt x="9876" y="12169"/>
                  </a:cubicBezTo>
                  <a:cubicBezTo>
                    <a:pt x="9883" y="12169"/>
                    <a:pt x="9884" y="12174"/>
                    <a:pt x="9888" y="12187"/>
                  </a:cubicBezTo>
                  <a:cubicBezTo>
                    <a:pt x="9892" y="12203"/>
                    <a:pt x="9903" y="12211"/>
                    <a:pt x="9917" y="12211"/>
                  </a:cubicBezTo>
                  <a:cubicBezTo>
                    <a:pt x="9939" y="12211"/>
                    <a:pt x="9966" y="12194"/>
                    <a:pt x="9979" y="12165"/>
                  </a:cubicBezTo>
                  <a:lnTo>
                    <a:pt x="9982" y="12184"/>
                  </a:lnTo>
                  <a:cubicBezTo>
                    <a:pt x="9985" y="12194"/>
                    <a:pt x="9994" y="12203"/>
                    <a:pt x="10018" y="12203"/>
                  </a:cubicBezTo>
                  <a:cubicBezTo>
                    <a:pt x="10046" y="12203"/>
                    <a:pt x="10092" y="12192"/>
                    <a:pt x="10170" y="12162"/>
                  </a:cubicBezTo>
                  <a:cubicBezTo>
                    <a:pt x="10261" y="12144"/>
                    <a:pt x="10334" y="12123"/>
                    <a:pt x="10367" y="12123"/>
                  </a:cubicBezTo>
                  <a:cubicBezTo>
                    <a:pt x="10378" y="12123"/>
                    <a:pt x="10385" y="12125"/>
                    <a:pt x="10386" y="12131"/>
                  </a:cubicBezTo>
                  <a:cubicBezTo>
                    <a:pt x="10387" y="12133"/>
                    <a:pt x="10388" y="12134"/>
                    <a:pt x="10391" y="12134"/>
                  </a:cubicBezTo>
                  <a:cubicBezTo>
                    <a:pt x="10413" y="12134"/>
                    <a:pt x="10506" y="12070"/>
                    <a:pt x="10540" y="12012"/>
                  </a:cubicBezTo>
                  <a:cubicBezTo>
                    <a:pt x="10542" y="12019"/>
                    <a:pt x="10547" y="12022"/>
                    <a:pt x="10556" y="12022"/>
                  </a:cubicBezTo>
                  <a:cubicBezTo>
                    <a:pt x="10570" y="12022"/>
                    <a:pt x="10595" y="12012"/>
                    <a:pt x="10631" y="11996"/>
                  </a:cubicBezTo>
                  <a:cubicBezTo>
                    <a:pt x="10683" y="11973"/>
                    <a:pt x="10702" y="11963"/>
                    <a:pt x="10711" y="11963"/>
                  </a:cubicBezTo>
                  <a:cubicBezTo>
                    <a:pt x="10716" y="11963"/>
                    <a:pt x="10718" y="11967"/>
                    <a:pt x="10722" y="11974"/>
                  </a:cubicBezTo>
                  <a:cubicBezTo>
                    <a:pt x="10717" y="11999"/>
                    <a:pt x="10716" y="12013"/>
                    <a:pt x="10719" y="12013"/>
                  </a:cubicBezTo>
                  <a:cubicBezTo>
                    <a:pt x="10722" y="12013"/>
                    <a:pt x="10732" y="11996"/>
                    <a:pt x="10750" y="11962"/>
                  </a:cubicBezTo>
                  <a:cubicBezTo>
                    <a:pt x="10754" y="11925"/>
                    <a:pt x="10797" y="11902"/>
                    <a:pt x="10830" y="11902"/>
                  </a:cubicBezTo>
                  <a:cubicBezTo>
                    <a:pt x="10845" y="11902"/>
                    <a:pt x="10859" y="11907"/>
                    <a:pt x="10866" y="11918"/>
                  </a:cubicBezTo>
                  <a:cubicBezTo>
                    <a:pt x="10869" y="11922"/>
                    <a:pt x="10873" y="11923"/>
                    <a:pt x="10877" y="11923"/>
                  </a:cubicBezTo>
                  <a:cubicBezTo>
                    <a:pt x="10892" y="11923"/>
                    <a:pt x="10916" y="11906"/>
                    <a:pt x="10957" y="11880"/>
                  </a:cubicBezTo>
                  <a:cubicBezTo>
                    <a:pt x="10969" y="11846"/>
                    <a:pt x="11019" y="11808"/>
                    <a:pt x="11066" y="11767"/>
                  </a:cubicBezTo>
                  <a:cubicBezTo>
                    <a:pt x="11135" y="11705"/>
                    <a:pt x="11135" y="11705"/>
                    <a:pt x="11107" y="11673"/>
                  </a:cubicBezTo>
                  <a:cubicBezTo>
                    <a:pt x="11079" y="11645"/>
                    <a:pt x="11098" y="11623"/>
                    <a:pt x="11138" y="11579"/>
                  </a:cubicBezTo>
                  <a:cubicBezTo>
                    <a:pt x="11153" y="11562"/>
                    <a:pt x="11170" y="11544"/>
                    <a:pt x="11185" y="11544"/>
                  </a:cubicBezTo>
                  <a:cubicBezTo>
                    <a:pt x="11188" y="11544"/>
                    <a:pt x="11192" y="11545"/>
                    <a:pt x="11195" y="11548"/>
                  </a:cubicBezTo>
                  <a:cubicBezTo>
                    <a:pt x="11217" y="11545"/>
                    <a:pt x="11236" y="11532"/>
                    <a:pt x="11248" y="11517"/>
                  </a:cubicBezTo>
                  <a:cubicBezTo>
                    <a:pt x="11263" y="11496"/>
                    <a:pt x="11279" y="11476"/>
                    <a:pt x="11292" y="11476"/>
                  </a:cubicBezTo>
                  <a:cubicBezTo>
                    <a:pt x="11296" y="11476"/>
                    <a:pt x="11299" y="11477"/>
                    <a:pt x="11301" y="11479"/>
                  </a:cubicBezTo>
                  <a:cubicBezTo>
                    <a:pt x="11333" y="11467"/>
                    <a:pt x="11358" y="11445"/>
                    <a:pt x="11373" y="11416"/>
                  </a:cubicBezTo>
                  <a:cubicBezTo>
                    <a:pt x="11405" y="11371"/>
                    <a:pt x="11433" y="11321"/>
                    <a:pt x="11452" y="11321"/>
                  </a:cubicBezTo>
                  <a:cubicBezTo>
                    <a:pt x="11454" y="11321"/>
                    <a:pt x="11456" y="11321"/>
                    <a:pt x="11458" y="11322"/>
                  </a:cubicBezTo>
                  <a:cubicBezTo>
                    <a:pt x="11474" y="11294"/>
                    <a:pt x="11474" y="11294"/>
                    <a:pt x="11455" y="11285"/>
                  </a:cubicBezTo>
                  <a:cubicBezTo>
                    <a:pt x="11436" y="11272"/>
                    <a:pt x="11436" y="11238"/>
                    <a:pt x="11505" y="11134"/>
                  </a:cubicBezTo>
                  <a:cubicBezTo>
                    <a:pt x="11533" y="11081"/>
                    <a:pt x="11558" y="10990"/>
                    <a:pt x="11540" y="10984"/>
                  </a:cubicBezTo>
                  <a:cubicBezTo>
                    <a:pt x="11546" y="10965"/>
                    <a:pt x="11548" y="10959"/>
                    <a:pt x="11555" y="10959"/>
                  </a:cubicBezTo>
                  <a:cubicBezTo>
                    <a:pt x="11558" y="10959"/>
                    <a:pt x="11562" y="10960"/>
                    <a:pt x="11568" y="10962"/>
                  </a:cubicBezTo>
                  <a:cubicBezTo>
                    <a:pt x="11571" y="10963"/>
                    <a:pt x="11575" y="10964"/>
                    <a:pt x="11578" y="10964"/>
                  </a:cubicBezTo>
                  <a:cubicBezTo>
                    <a:pt x="11613" y="10964"/>
                    <a:pt x="11631" y="10908"/>
                    <a:pt x="11602" y="10843"/>
                  </a:cubicBezTo>
                  <a:cubicBezTo>
                    <a:pt x="11583" y="10840"/>
                    <a:pt x="11590" y="10808"/>
                    <a:pt x="11615" y="10783"/>
                  </a:cubicBezTo>
                  <a:cubicBezTo>
                    <a:pt x="11621" y="10761"/>
                    <a:pt x="11618" y="10740"/>
                    <a:pt x="11609" y="10721"/>
                  </a:cubicBezTo>
                  <a:cubicBezTo>
                    <a:pt x="11593" y="10686"/>
                    <a:pt x="11593" y="10686"/>
                    <a:pt x="11618" y="10630"/>
                  </a:cubicBezTo>
                  <a:cubicBezTo>
                    <a:pt x="11640" y="10630"/>
                    <a:pt x="11643" y="10598"/>
                    <a:pt x="11646" y="10570"/>
                  </a:cubicBezTo>
                  <a:cubicBezTo>
                    <a:pt x="11640" y="10495"/>
                    <a:pt x="11637" y="10417"/>
                    <a:pt x="11637" y="10342"/>
                  </a:cubicBezTo>
                  <a:cubicBezTo>
                    <a:pt x="11624" y="10276"/>
                    <a:pt x="11621" y="10207"/>
                    <a:pt x="11627" y="10138"/>
                  </a:cubicBezTo>
                  <a:cubicBezTo>
                    <a:pt x="11599" y="10113"/>
                    <a:pt x="11599" y="10113"/>
                    <a:pt x="11593" y="10081"/>
                  </a:cubicBezTo>
                  <a:cubicBezTo>
                    <a:pt x="11622" y="10050"/>
                    <a:pt x="11607" y="10025"/>
                    <a:pt x="11577" y="10025"/>
                  </a:cubicBezTo>
                  <a:cubicBezTo>
                    <a:pt x="11571" y="10025"/>
                    <a:pt x="11565" y="10026"/>
                    <a:pt x="11558" y="10028"/>
                  </a:cubicBezTo>
                  <a:lnTo>
                    <a:pt x="11565" y="10056"/>
                  </a:lnTo>
                  <a:lnTo>
                    <a:pt x="11571" y="10085"/>
                  </a:lnTo>
                  <a:cubicBezTo>
                    <a:pt x="11569" y="10085"/>
                    <a:pt x="11567" y="10085"/>
                    <a:pt x="11565" y="10085"/>
                  </a:cubicBezTo>
                  <a:cubicBezTo>
                    <a:pt x="11528" y="10085"/>
                    <a:pt x="11515" y="10008"/>
                    <a:pt x="11574" y="9991"/>
                  </a:cubicBezTo>
                  <a:cubicBezTo>
                    <a:pt x="11605" y="9950"/>
                    <a:pt x="11605" y="9950"/>
                    <a:pt x="11555" y="9934"/>
                  </a:cubicBezTo>
                  <a:cubicBezTo>
                    <a:pt x="11505" y="9915"/>
                    <a:pt x="11496" y="9890"/>
                    <a:pt x="11524" y="9846"/>
                  </a:cubicBezTo>
                  <a:cubicBezTo>
                    <a:pt x="11565" y="9834"/>
                    <a:pt x="11565" y="9834"/>
                    <a:pt x="11514" y="9818"/>
                  </a:cubicBezTo>
                  <a:cubicBezTo>
                    <a:pt x="11417" y="9790"/>
                    <a:pt x="11367" y="9708"/>
                    <a:pt x="11446" y="9677"/>
                  </a:cubicBezTo>
                  <a:cubicBezTo>
                    <a:pt x="11477" y="9668"/>
                    <a:pt x="11496" y="9630"/>
                    <a:pt x="11483" y="9599"/>
                  </a:cubicBezTo>
                  <a:cubicBezTo>
                    <a:pt x="11476" y="9582"/>
                    <a:pt x="11468" y="9577"/>
                    <a:pt x="11458" y="9577"/>
                  </a:cubicBezTo>
                  <a:cubicBezTo>
                    <a:pt x="11450" y="9577"/>
                    <a:pt x="11442" y="9580"/>
                    <a:pt x="11433" y="9583"/>
                  </a:cubicBezTo>
                  <a:cubicBezTo>
                    <a:pt x="11424" y="9597"/>
                    <a:pt x="11416" y="9604"/>
                    <a:pt x="11411" y="9604"/>
                  </a:cubicBezTo>
                  <a:cubicBezTo>
                    <a:pt x="11400" y="9604"/>
                    <a:pt x="11398" y="9575"/>
                    <a:pt x="11411" y="9524"/>
                  </a:cubicBezTo>
                  <a:cubicBezTo>
                    <a:pt x="11439" y="9414"/>
                    <a:pt x="11417" y="9354"/>
                    <a:pt x="11348" y="9282"/>
                  </a:cubicBezTo>
                  <a:cubicBezTo>
                    <a:pt x="11288" y="9205"/>
                    <a:pt x="11255" y="9137"/>
                    <a:pt x="11272" y="9137"/>
                  </a:cubicBezTo>
                  <a:cubicBezTo>
                    <a:pt x="11278" y="9137"/>
                    <a:pt x="11289" y="9145"/>
                    <a:pt x="11308" y="9163"/>
                  </a:cubicBezTo>
                  <a:cubicBezTo>
                    <a:pt x="11336" y="9184"/>
                    <a:pt x="11351" y="9195"/>
                    <a:pt x="11354" y="9195"/>
                  </a:cubicBezTo>
                  <a:cubicBezTo>
                    <a:pt x="11358" y="9195"/>
                    <a:pt x="11348" y="9183"/>
                    <a:pt x="11326" y="9157"/>
                  </a:cubicBezTo>
                  <a:cubicBezTo>
                    <a:pt x="11305" y="9097"/>
                    <a:pt x="11286" y="9041"/>
                    <a:pt x="11273" y="9010"/>
                  </a:cubicBezTo>
                  <a:cubicBezTo>
                    <a:pt x="11265" y="8985"/>
                    <a:pt x="11242" y="8965"/>
                    <a:pt x="11222" y="8965"/>
                  </a:cubicBezTo>
                  <a:cubicBezTo>
                    <a:pt x="11219" y="8965"/>
                    <a:pt x="11216" y="8965"/>
                    <a:pt x="11214" y="8966"/>
                  </a:cubicBezTo>
                  <a:cubicBezTo>
                    <a:pt x="11248" y="8916"/>
                    <a:pt x="11232" y="8847"/>
                    <a:pt x="11182" y="8812"/>
                  </a:cubicBezTo>
                  <a:lnTo>
                    <a:pt x="11160" y="8753"/>
                  </a:lnTo>
                  <a:cubicBezTo>
                    <a:pt x="11151" y="8724"/>
                    <a:pt x="11151" y="8724"/>
                    <a:pt x="11120" y="8703"/>
                  </a:cubicBezTo>
                  <a:cubicBezTo>
                    <a:pt x="11091" y="8681"/>
                    <a:pt x="11101" y="8643"/>
                    <a:pt x="11110" y="8605"/>
                  </a:cubicBezTo>
                  <a:cubicBezTo>
                    <a:pt x="11119" y="8573"/>
                    <a:pt x="11128" y="8539"/>
                    <a:pt x="11111" y="8539"/>
                  </a:cubicBezTo>
                  <a:cubicBezTo>
                    <a:pt x="11110" y="8539"/>
                    <a:pt x="11109" y="8539"/>
                    <a:pt x="11107" y="8540"/>
                  </a:cubicBezTo>
                  <a:cubicBezTo>
                    <a:pt x="11106" y="8540"/>
                    <a:pt x="11104" y="8541"/>
                    <a:pt x="11102" y="8541"/>
                  </a:cubicBezTo>
                  <a:cubicBezTo>
                    <a:pt x="11082" y="8541"/>
                    <a:pt x="11045" y="8494"/>
                    <a:pt x="11019" y="8474"/>
                  </a:cubicBezTo>
                  <a:cubicBezTo>
                    <a:pt x="10995" y="8456"/>
                    <a:pt x="10995" y="8430"/>
                    <a:pt x="11012" y="8430"/>
                  </a:cubicBezTo>
                  <a:cubicBezTo>
                    <a:pt x="11016" y="8430"/>
                    <a:pt x="11022" y="8431"/>
                    <a:pt x="11029" y="8436"/>
                  </a:cubicBezTo>
                  <a:cubicBezTo>
                    <a:pt x="11048" y="8430"/>
                    <a:pt x="11048" y="8430"/>
                    <a:pt x="11044" y="8364"/>
                  </a:cubicBezTo>
                  <a:cubicBezTo>
                    <a:pt x="11035" y="8337"/>
                    <a:pt x="11018" y="8282"/>
                    <a:pt x="10998" y="8282"/>
                  </a:cubicBezTo>
                  <a:cubicBezTo>
                    <a:pt x="10996" y="8282"/>
                    <a:pt x="10995" y="8282"/>
                    <a:pt x="10994" y="8283"/>
                  </a:cubicBezTo>
                  <a:cubicBezTo>
                    <a:pt x="10994" y="8283"/>
                    <a:pt x="10993" y="8283"/>
                    <a:pt x="10993" y="8283"/>
                  </a:cubicBezTo>
                  <a:cubicBezTo>
                    <a:pt x="10972" y="8283"/>
                    <a:pt x="10913" y="8112"/>
                    <a:pt x="10922" y="8079"/>
                  </a:cubicBezTo>
                  <a:cubicBezTo>
                    <a:pt x="10922" y="8079"/>
                    <a:pt x="10913" y="8048"/>
                    <a:pt x="10903" y="8019"/>
                  </a:cubicBezTo>
                  <a:cubicBezTo>
                    <a:pt x="10891" y="7991"/>
                    <a:pt x="10863" y="7969"/>
                    <a:pt x="10850" y="7938"/>
                  </a:cubicBezTo>
                  <a:cubicBezTo>
                    <a:pt x="10844" y="7919"/>
                    <a:pt x="10828" y="7900"/>
                    <a:pt x="10809" y="7888"/>
                  </a:cubicBezTo>
                  <a:cubicBezTo>
                    <a:pt x="10800" y="7856"/>
                    <a:pt x="10791" y="7828"/>
                    <a:pt x="10809" y="7822"/>
                  </a:cubicBezTo>
                  <a:cubicBezTo>
                    <a:pt x="10759" y="7806"/>
                    <a:pt x="10759" y="7806"/>
                    <a:pt x="10787" y="7762"/>
                  </a:cubicBezTo>
                  <a:cubicBezTo>
                    <a:pt x="10828" y="7747"/>
                    <a:pt x="10828" y="7747"/>
                    <a:pt x="10778" y="7734"/>
                  </a:cubicBezTo>
                  <a:cubicBezTo>
                    <a:pt x="10750" y="7712"/>
                    <a:pt x="10750" y="7712"/>
                    <a:pt x="10759" y="7675"/>
                  </a:cubicBezTo>
                  <a:cubicBezTo>
                    <a:pt x="10779" y="7669"/>
                    <a:pt x="10771" y="7642"/>
                    <a:pt x="10754" y="7642"/>
                  </a:cubicBezTo>
                  <a:cubicBezTo>
                    <a:pt x="10752" y="7642"/>
                    <a:pt x="10749" y="7642"/>
                    <a:pt x="10747" y="7643"/>
                  </a:cubicBezTo>
                  <a:cubicBezTo>
                    <a:pt x="10697" y="7631"/>
                    <a:pt x="10646" y="7549"/>
                    <a:pt x="10687" y="7534"/>
                  </a:cubicBezTo>
                  <a:cubicBezTo>
                    <a:pt x="10678" y="7515"/>
                    <a:pt x="10665" y="7496"/>
                    <a:pt x="10646" y="7483"/>
                  </a:cubicBezTo>
                  <a:cubicBezTo>
                    <a:pt x="10596" y="7468"/>
                    <a:pt x="10596" y="7468"/>
                    <a:pt x="10637" y="7452"/>
                  </a:cubicBezTo>
                  <a:cubicBezTo>
                    <a:pt x="10665" y="7411"/>
                    <a:pt x="10653" y="7380"/>
                    <a:pt x="10606" y="7364"/>
                  </a:cubicBezTo>
                  <a:cubicBezTo>
                    <a:pt x="10587" y="7352"/>
                    <a:pt x="10577" y="7330"/>
                    <a:pt x="10584" y="7308"/>
                  </a:cubicBezTo>
                  <a:cubicBezTo>
                    <a:pt x="10584" y="7249"/>
                    <a:pt x="10549" y="7095"/>
                    <a:pt x="10521" y="7095"/>
                  </a:cubicBezTo>
                  <a:cubicBezTo>
                    <a:pt x="10518" y="7095"/>
                    <a:pt x="10515" y="7097"/>
                    <a:pt x="10512" y="7101"/>
                  </a:cubicBezTo>
                  <a:lnTo>
                    <a:pt x="10490" y="7042"/>
                  </a:lnTo>
                  <a:cubicBezTo>
                    <a:pt x="10490" y="6976"/>
                    <a:pt x="10477" y="6948"/>
                    <a:pt x="10449" y="6926"/>
                  </a:cubicBezTo>
                  <a:lnTo>
                    <a:pt x="10418" y="6904"/>
                  </a:lnTo>
                  <a:cubicBezTo>
                    <a:pt x="10440" y="6894"/>
                    <a:pt x="10449" y="6860"/>
                    <a:pt x="10436" y="6829"/>
                  </a:cubicBezTo>
                  <a:cubicBezTo>
                    <a:pt x="10430" y="6809"/>
                    <a:pt x="10428" y="6803"/>
                    <a:pt x="10421" y="6803"/>
                  </a:cubicBezTo>
                  <a:cubicBezTo>
                    <a:pt x="10418" y="6803"/>
                    <a:pt x="10414" y="6805"/>
                    <a:pt x="10408" y="6807"/>
                  </a:cubicBezTo>
                  <a:cubicBezTo>
                    <a:pt x="10405" y="6819"/>
                    <a:pt x="10401" y="6825"/>
                    <a:pt x="10398" y="6825"/>
                  </a:cubicBezTo>
                  <a:cubicBezTo>
                    <a:pt x="10391" y="6825"/>
                    <a:pt x="10383" y="6805"/>
                    <a:pt x="10377" y="6785"/>
                  </a:cubicBezTo>
                  <a:cubicBezTo>
                    <a:pt x="10368" y="6756"/>
                    <a:pt x="10377" y="6719"/>
                    <a:pt x="10396" y="6713"/>
                  </a:cubicBezTo>
                  <a:lnTo>
                    <a:pt x="10386" y="6684"/>
                  </a:lnTo>
                  <a:cubicBezTo>
                    <a:pt x="10379" y="6687"/>
                    <a:pt x="10373" y="6688"/>
                    <a:pt x="10368" y="6688"/>
                  </a:cubicBezTo>
                  <a:cubicBezTo>
                    <a:pt x="10343" y="6688"/>
                    <a:pt x="10340" y="6667"/>
                    <a:pt x="10355" y="6659"/>
                  </a:cubicBezTo>
                  <a:cubicBezTo>
                    <a:pt x="10361" y="6628"/>
                    <a:pt x="10358" y="6597"/>
                    <a:pt x="10342" y="6565"/>
                  </a:cubicBezTo>
                  <a:cubicBezTo>
                    <a:pt x="10341" y="6566"/>
                    <a:pt x="10339" y="6566"/>
                    <a:pt x="10338" y="6566"/>
                  </a:cubicBezTo>
                  <a:cubicBezTo>
                    <a:pt x="10329" y="6566"/>
                    <a:pt x="10331" y="6554"/>
                    <a:pt x="10335" y="6554"/>
                  </a:cubicBezTo>
                  <a:cubicBezTo>
                    <a:pt x="10337" y="6554"/>
                    <a:pt x="10340" y="6557"/>
                    <a:pt x="10342" y="6565"/>
                  </a:cubicBezTo>
                  <a:lnTo>
                    <a:pt x="10364" y="6559"/>
                  </a:lnTo>
                  <a:cubicBezTo>
                    <a:pt x="10370" y="6537"/>
                    <a:pt x="10365" y="6530"/>
                    <a:pt x="10355" y="6530"/>
                  </a:cubicBezTo>
                  <a:cubicBezTo>
                    <a:pt x="10349" y="6530"/>
                    <a:pt x="10341" y="6533"/>
                    <a:pt x="10333" y="6537"/>
                  </a:cubicBezTo>
                  <a:cubicBezTo>
                    <a:pt x="10333" y="6537"/>
                    <a:pt x="10324" y="6506"/>
                    <a:pt x="10311" y="6478"/>
                  </a:cubicBezTo>
                  <a:cubicBezTo>
                    <a:pt x="10305" y="6459"/>
                    <a:pt x="10299" y="6438"/>
                    <a:pt x="10292" y="6438"/>
                  </a:cubicBezTo>
                  <a:cubicBezTo>
                    <a:pt x="10289" y="6438"/>
                    <a:pt x="10286" y="6443"/>
                    <a:pt x="10283" y="6456"/>
                  </a:cubicBezTo>
                  <a:cubicBezTo>
                    <a:pt x="10275" y="6458"/>
                    <a:pt x="10266" y="6461"/>
                    <a:pt x="10258" y="6461"/>
                  </a:cubicBezTo>
                  <a:cubicBezTo>
                    <a:pt x="10248" y="6461"/>
                    <a:pt x="10238" y="6456"/>
                    <a:pt x="10233" y="6440"/>
                  </a:cubicBezTo>
                  <a:cubicBezTo>
                    <a:pt x="10231" y="6440"/>
                    <a:pt x="10230" y="6441"/>
                    <a:pt x="10229" y="6441"/>
                  </a:cubicBezTo>
                  <a:cubicBezTo>
                    <a:pt x="10220" y="6441"/>
                    <a:pt x="10221" y="6429"/>
                    <a:pt x="10225" y="6429"/>
                  </a:cubicBezTo>
                  <a:cubicBezTo>
                    <a:pt x="10227" y="6429"/>
                    <a:pt x="10230" y="6432"/>
                    <a:pt x="10233" y="6440"/>
                  </a:cubicBezTo>
                  <a:cubicBezTo>
                    <a:pt x="10252" y="6434"/>
                    <a:pt x="10274" y="6424"/>
                    <a:pt x="10261" y="6396"/>
                  </a:cubicBezTo>
                  <a:cubicBezTo>
                    <a:pt x="10252" y="6368"/>
                    <a:pt x="10270" y="6358"/>
                    <a:pt x="10270" y="6358"/>
                  </a:cubicBezTo>
                  <a:cubicBezTo>
                    <a:pt x="10274" y="6359"/>
                    <a:pt x="10277" y="6360"/>
                    <a:pt x="10279" y="6360"/>
                  </a:cubicBezTo>
                  <a:cubicBezTo>
                    <a:pt x="10313" y="6360"/>
                    <a:pt x="10259" y="6263"/>
                    <a:pt x="10230" y="6242"/>
                  </a:cubicBezTo>
                  <a:cubicBezTo>
                    <a:pt x="10170" y="6199"/>
                    <a:pt x="10158" y="6167"/>
                    <a:pt x="10198" y="6155"/>
                  </a:cubicBezTo>
                  <a:cubicBezTo>
                    <a:pt x="10236" y="6139"/>
                    <a:pt x="10176" y="6095"/>
                    <a:pt x="10107" y="6089"/>
                  </a:cubicBezTo>
                  <a:lnTo>
                    <a:pt x="10038" y="6080"/>
                  </a:lnTo>
                  <a:lnTo>
                    <a:pt x="10098" y="6058"/>
                  </a:lnTo>
                  <a:cubicBezTo>
                    <a:pt x="10167" y="6001"/>
                    <a:pt x="10167" y="6001"/>
                    <a:pt x="10095" y="5926"/>
                  </a:cubicBezTo>
                  <a:cubicBezTo>
                    <a:pt x="10054" y="5876"/>
                    <a:pt x="10054" y="5876"/>
                    <a:pt x="10076" y="5866"/>
                  </a:cubicBezTo>
                  <a:cubicBezTo>
                    <a:pt x="10095" y="5860"/>
                    <a:pt x="10085" y="5832"/>
                    <a:pt x="10054" y="5744"/>
                  </a:cubicBezTo>
                  <a:cubicBezTo>
                    <a:pt x="10025" y="5664"/>
                    <a:pt x="10012" y="5631"/>
                    <a:pt x="9996" y="5631"/>
                  </a:cubicBezTo>
                  <a:cubicBezTo>
                    <a:pt x="9994" y="5631"/>
                    <a:pt x="9993" y="5631"/>
                    <a:pt x="9991" y="5631"/>
                  </a:cubicBezTo>
                  <a:cubicBezTo>
                    <a:pt x="9991" y="5631"/>
                    <a:pt x="9982" y="5603"/>
                    <a:pt x="9970" y="5575"/>
                  </a:cubicBezTo>
                  <a:cubicBezTo>
                    <a:pt x="9993" y="5543"/>
                    <a:pt x="9977" y="5505"/>
                    <a:pt x="9955" y="5505"/>
                  </a:cubicBezTo>
                  <a:cubicBezTo>
                    <a:pt x="9948" y="5505"/>
                    <a:pt x="9939" y="5510"/>
                    <a:pt x="9932" y="5522"/>
                  </a:cubicBezTo>
                  <a:lnTo>
                    <a:pt x="9910" y="5465"/>
                  </a:lnTo>
                  <a:lnTo>
                    <a:pt x="9929" y="5456"/>
                  </a:lnTo>
                  <a:cubicBezTo>
                    <a:pt x="9948" y="5450"/>
                    <a:pt x="9929" y="5390"/>
                    <a:pt x="9844" y="5155"/>
                  </a:cubicBezTo>
                  <a:cubicBezTo>
                    <a:pt x="9764" y="4923"/>
                    <a:pt x="9745" y="4874"/>
                    <a:pt x="9716" y="4874"/>
                  </a:cubicBezTo>
                  <a:cubicBezTo>
                    <a:pt x="9712" y="4874"/>
                    <a:pt x="9708" y="4875"/>
                    <a:pt x="9703" y="4876"/>
                  </a:cubicBezTo>
                  <a:cubicBezTo>
                    <a:pt x="9653" y="4860"/>
                    <a:pt x="9644" y="4832"/>
                    <a:pt x="9681" y="4817"/>
                  </a:cubicBezTo>
                  <a:cubicBezTo>
                    <a:pt x="9698" y="4811"/>
                    <a:pt x="9707" y="4781"/>
                    <a:pt x="9696" y="4781"/>
                  </a:cubicBezTo>
                  <a:cubicBezTo>
                    <a:pt x="9694" y="4781"/>
                    <a:pt x="9693" y="4781"/>
                    <a:pt x="9691" y="4782"/>
                  </a:cubicBezTo>
                  <a:cubicBezTo>
                    <a:pt x="9678" y="4751"/>
                    <a:pt x="9675" y="4719"/>
                    <a:pt x="9678" y="4685"/>
                  </a:cubicBezTo>
                  <a:cubicBezTo>
                    <a:pt x="9687" y="4595"/>
                    <a:pt x="9662" y="4568"/>
                    <a:pt x="9643" y="4568"/>
                  </a:cubicBezTo>
                  <a:cubicBezTo>
                    <a:pt x="9641" y="4568"/>
                    <a:pt x="9639" y="4568"/>
                    <a:pt x="9637" y="4569"/>
                  </a:cubicBezTo>
                  <a:cubicBezTo>
                    <a:pt x="9628" y="4583"/>
                    <a:pt x="9623" y="4589"/>
                    <a:pt x="9621" y="4589"/>
                  </a:cubicBezTo>
                  <a:cubicBezTo>
                    <a:pt x="9615" y="4589"/>
                    <a:pt x="9622" y="4564"/>
                    <a:pt x="9628" y="4541"/>
                  </a:cubicBezTo>
                  <a:cubicBezTo>
                    <a:pt x="9636" y="4507"/>
                    <a:pt x="9645" y="4474"/>
                    <a:pt x="9631" y="4474"/>
                  </a:cubicBezTo>
                  <a:cubicBezTo>
                    <a:pt x="9629" y="4474"/>
                    <a:pt x="9627" y="4474"/>
                    <a:pt x="9625" y="4475"/>
                  </a:cubicBezTo>
                  <a:cubicBezTo>
                    <a:pt x="9597" y="4450"/>
                    <a:pt x="9515" y="4281"/>
                    <a:pt x="9553" y="4268"/>
                  </a:cubicBezTo>
                  <a:lnTo>
                    <a:pt x="9534" y="4209"/>
                  </a:lnTo>
                  <a:cubicBezTo>
                    <a:pt x="9533" y="4209"/>
                    <a:pt x="9532" y="4209"/>
                    <a:pt x="9531" y="4209"/>
                  </a:cubicBezTo>
                  <a:cubicBezTo>
                    <a:pt x="9510" y="4209"/>
                    <a:pt x="9492" y="4155"/>
                    <a:pt x="9471" y="4099"/>
                  </a:cubicBezTo>
                  <a:cubicBezTo>
                    <a:pt x="9452" y="4039"/>
                    <a:pt x="9440" y="4011"/>
                    <a:pt x="9459" y="4005"/>
                  </a:cubicBezTo>
                  <a:lnTo>
                    <a:pt x="9459" y="4005"/>
                  </a:lnTo>
                  <a:cubicBezTo>
                    <a:pt x="9466" y="4010"/>
                    <a:pt x="9471" y="4012"/>
                    <a:pt x="9474" y="4012"/>
                  </a:cubicBezTo>
                  <a:cubicBezTo>
                    <a:pt x="9484" y="4012"/>
                    <a:pt x="9472" y="3984"/>
                    <a:pt x="9440" y="3945"/>
                  </a:cubicBezTo>
                  <a:cubicBezTo>
                    <a:pt x="9431" y="3914"/>
                    <a:pt x="9380" y="3902"/>
                    <a:pt x="9368" y="3870"/>
                  </a:cubicBezTo>
                  <a:cubicBezTo>
                    <a:pt x="9365" y="3872"/>
                    <a:pt x="9362" y="3872"/>
                    <a:pt x="9359" y="3872"/>
                  </a:cubicBezTo>
                  <a:cubicBezTo>
                    <a:pt x="9341" y="3872"/>
                    <a:pt x="9319" y="3850"/>
                    <a:pt x="9308" y="3826"/>
                  </a:cubicBezTo>
                  <a:lnTo>
                    <a:pt x="9327" y="3820"/>
                  </a:lnTo>
                  <a:lnTo>
                    <a:pt x="9368" y="3804"/>
                  </a:lnTo>
                  <a:cubicBezTo>
                    <a:pt x="9359" y="3779"/>
                    <a:pt x="9348" y="3753"/>
                    <a:pt x="9332" y="3753"/>
                  </a:cubicBezTo>
                  <a:cubicBezTo>
                    <a:pt x="9331" y="3753"/>
                    <a:pt x="9329" y="3754"/>
                    <a:pt x="9327" y="3754"/>
                  </a:cubicBezTo>
                  <a:cubicBezTo>
                    <a:pt x="9337" y="3717"/>
                    <a:pt x="9327" y="3688"/>
                    <a:pt x="9305" y="3629"/>
                  </a:cubicBezTo>
                  <a:cubicBezTo>
                    <a:pt x="9283" y="3569"/>
                    <a:pt x="9264" y="3513"/>
                    <a:pt x="9233" y="3488"/>
                  </a:cubicBezTo>
                  <a:cubicBezTo>
                    <a:pt x="9261" y="3447"/>
                    <a:pt x="9202" y="3269"/>
                    <a:pt x="9152" y="3253"/>
                  </a:cubicBezTo>
                  <a:cubicBezTo>
                    <a:pt x="9149" y="3254"/>
                    <a:pt x="9147" y="3255"/>
                    <a:pt x="9145" y="3255"/>
                  </a:cubicBezTo>
                  <a:cubicBezTo>
                    <a:pt x="9130" y="3255"/>
                    <a:pt x="9121" y="3227"/>
                    <a:pt x="9130" y="3196"/>
                  </a:cubicBezTo>
                  <a:cubicBezTo>
                    <a:pt x="9139" y="3159"/>
                    <a:pt x="9139" y="3159"/>
                    <a:pt x="9111" y="3137"/>
                  </a:cubicBezTo>
                  <a:cubicBezTo>
                    <a:pt x="9080" y="3115"/>
                    <a:pt x="9089" y="3077"/>
                    <a:pt x="9098" y="3043"/>
                  </a:cubicBezTo>
                  <a:cubicBezTo>
                    <a:pt x="9127" y="3015"/>
                    <a:pt x="9120" y="2968"/>
                    <a:pt x="9086" y="2946"/>
                  </a:cubicBezTo>
                  <a:cubicBezTo>
                    <a:pt x="9054" y="2905"/>
                    <a:pt x="9033" y="2858"/>
                    <a:pt x="9014" y="2808"/>
                  </a:cubicBezTo>
                  <a:cubicBezTo>
                    <a:pt x="8985" y="2771"/>
                    <a:pt x="8972" y="2746"/>
                    <a:pt x="8964" y="2746"/>
                  </a:cubicBezTo>
                  <a:cubicBezTo>
                    <a:pt x="8960" y="2746"/>
                    <a:pt x="8957" y="2750"/>
                    <a:pt x="8954" y="2761"/>
                  </a:cubicBezTo>
                  <a:cubicBezTo>
                    <a:pt x="8951" y="2763"/>
                    <a:pt x="8947" y="2763"/>
                    <a:pt x="8943" y="2763"/>
                  </a:cubicBezTo>
                  <a:cubicBezTo>
                    <a:pt x="8925" y="2763"/>
                    <a:pt x="8904" y="2748"/>
                    <a:pt x="8904" y="2748"/>
                  </a:cubicBezTo>
                  <a:cubicBezTo>
                    <a:pt x="8879" y="2715"/>
                    <a:pt x="8878" y="2700"/>
                    <a:pt x="8883" y="2700"/>
                  </a:cubicBezTo>
                  <a:cubicBezTo>
                    <a:pt x="8886" y="2700"/>
                    <a:pt x="8891" y="2706"/>
                    <a:pt x="8895" y="2717"/>
                  </a:cubicBezTo>
                  <a:cubicBezTo>
                    <a:pt x="8910" y="2738"/>
                    <a:pt x="8919" y="2746"/>
                    <a:pt x="8923" y="2746"/>
                  </a:cubicBezTo>
                  <a:cubicBezTo>
                    <a:pt x="8931" y="2746"/>
                    <a:pt x="8930" y="2726"/>
                    <a:pt x="8935" y="2704"/>
                  </a:cubicBezTo>
                  <a:cubicBezTo>
                    <a:pt x="8935" y="2661"/>
                    <a:pt x="8929" y="2617"/>
                    <a:pt x="8913" y="2579"/>
                  </a:cubicBezTo>
                  <a:cubicBezTo>
                    <a:pt x="8901" y="2548"/>
                    <a:pt x="8882" y="2491"/>
                    <a:pt x="8870" y="2463"/>
                  </a:cubicBezTo>
                  <a:cubicBezTo>
                    <a:pt x="8856" y="2380"/>
                    <a:pt x="8842" y="2349"/>
                    <a:pt x="8826" y="2349"/>
                  </a:cubicBezTo>
                  <a:cubicBezTo>
                    <a:pt x="8824" y="2349"/>
                    <a:pt x="8822" y="2349"/>
                    <a:pt x="8819" y="2350"/>
                  </a:cubicBezTo>
                  <a:cubicBezTo>
                    <a:pt x="8812" y="2354"/>
                    <a:pt x="8805" y="2357"/>
                    <a:pt x="8801" y="2360"/>
                  </a:cubicBezTo>
                  <a:cubicBezTo>
                    <a:pt x="8832" y="2313"/>
                    <a:pt x="8664" y="2015"/>
                    <a:pt x="8604" y="2015"/>
                  </a:cubicBezTo>
                  <a:cubicBezTo>
                    <a:pt x="8604" y="2015"/>
                    <a:pt x="8604" y="2015"/>
                    <a:pt x="8603" y="2015"/>
                  </a:cubicBezTo>
                  <a:lnTo>
                    <a:pt x="8622" y="2006"/>
                  </a:lnTo>
                  <a:cubicBezTo>
                    <a:pt x="8641" y="1993"/>
                    <a:pt x="8622" y="1968"/>
                    <a:pt x="8584" y="1918"/>
                  </a:cubicBezTo>
                  <a:cubicBezTo>
                    <a:pt x="8566" y="1893"/>
                    <a:pt x="8475" y="1805"/>
                    <a:pt x="8415" y="1733"/>
                  </a:cubicBezTo>
                  <a:cubicBezTo>
                    <a:pt x="8343" y="1646"/>
                    <a:pt x="8284" y="1581"/>
                    <a:pt x="8263" y="1581"/>
                  </a:cubicBezTo>
                  <a:cubicBezTo>
                    <a:pt x="8261" y="1581"/>
                    <a:pt x="8260" y="1582"/>
                    <a:pt x="8258" y="1583"/>
                  </a:cubicBezTo>
                  <a:cubicBezTo>
                    <a:pt x="8240" y="1561"/>
                    <a:pt x="8240" y="1561"/>
                    <a:pt x="8255" y="1545"/>
                  </a:cubicBezTo>
                  <a:lnTo>
                    <a:pt x="8255" y="1545"/>
                  </a:lnTo>
                  <a:cubicBezTo>
                    <a:pt x="8261" y="1546"/>
                    <a:pt x="8265" y="1547"/>
                    <a:pt x="8268" y="1547"/>
                  </a:cubicBezTo>
                  <a:cubicBezTo>
                    <a:pt x="8284" y="1547"/>
                    <a:pt x="8267" y="1528"/>
                    <a:pt x="8249" y="1507"/>
                  </a:cubicBezTo>
                  <a:cubicBezTo>
                    <a:pt x="8242" y="1499"/>
                    <a:pt x="8235" y="1496"/>
                    <a:pt x="8229" y="1496"/>
                  </a:cubicBezTo>
                  <a:cubicBezTo>
                    <a:pt x="8217" y="1496"/>
                    <a:pt x="8207" y="1506"/>
                    <a:pt x="8199" y="1514"/>
                  </a:cubicBezTo>
                  <a:cubicBezTo>
                    <a:pt x="8196" y="1517"/>
                    <a:pt x="8192" y="1518"/>
                    <a:pt x="8188" y="1518"/>
                  </a:cubicBezTo>
                  <a:cubicBezTo>
                    <a:pt x="8174" y="1518"/>
                    <a:pt x="8155" y="1495"/>
                    <a:pt x="8133" y="1448"/>
                  </a:cubicBezTo>
                  <a:cubicBezTo>
                    <a:pt x="8092" y="1376"/>
                    <a:pt x="8030" y="1316"/>
                    <a:pt x="7958" y="1275"/>
                  </a:cubicBezTo>
                  <a:cubicBezTo>
                    <a:pt x="7936" y="1253"/>
                    <a:pt x="7911" y="1235"/>
                    <a:pt x="7926" y="1219"/>
                  </a:cubicBezTo>
                  <a:cubicBezTo>
                    <a:pt x="7911" y="1163"/>
                    <a:pt x="7867" y="1122"/>
                    <a:pt x="7810" y="1116"/>
                  </a:cubicBezTo>
                  <a:cubicBezTo>
                    <a:pt x="7785" y="1094"/>
                    <a:pt x="7785" y="1094"/>
                    <a:pt x="7801" y="1078"/>
                  </a:cubicBezTo>
                  <a:cubicBezTo>
                    <a:pt x="7791" y="1051"/>
                    <a:pt x="7796" y="1036"/>
                    <a:pt x="7777" y="1036"/>
                  </a:cubicBezTo>
                  <a:cubicBezTo>
                    <a:pt x="7771" y="1036"/>
                    <a:pt x="7762" y="1037"/>
                    <a:pt x="7751" y="1040"/>
                  </a:cubicBezTo>
                  <a:cubicBezTo>
                    <a:pt x="7682" y="1012"/>
                    <a:pt x="7622" y="965"/>
                    <a:pt x="7578" y="906"/>
                  </a:cubicBezTo>
                  <a:cubicBezTo>
                    <a:pt x="7563" y="892"/>
                    <a:pt x="7544" y="879"/>
                    <a:pt x="7530" y="879"/>
                  </a:cubicBezTo>
                  <a:cubicBezTo>
                    <a:pt x="7524" y="879"/>
                    <a:pt x="7519" y="881"/>
                    <a:pt x="7516" y="887"/>
                  </a:cubicBezTo>
                  <a:cubicBezTo>
                    <a:pt x="7513" y="892"/>
                    <a:pt x="7509" y="897"/>
                    <a:pt x="7506" y="901"/>
                  </a:cubicBezTo>
                  <a:lnTo>
                    <a:pt x="7506" y="901"/>
                  </a:lnTo>
                  <a:cubicBezTo>
                    <a:pt x="7504" y="870"/>
                    <a:pt x="7503" y="859"/>
                    <a:pt x="7490" y="859"/>
                  </a:cubicBezTo>
                  <a:cubicBezTo>
                    <a:pt x="7483" y="859"/>
                    <a:pt x="7471" y="862"/>
                    <a:pt x="7453" y="868"/>
                  </a:cubicBezTo>
                  <a:cubicBezTo>
                    <a:pt x="7450" y="874"/>
                    <a:pt x="7446" y="876"/>
                    <a:pt x="7441" y="876"/>
                  </a:cubicBezTo>
                  <a:cubicBezTo>
                    <a:pt x="7431" y="876"/>
                    <a:pt x="7419" y="863"/>
                    <a:pt x="7428" y="849"/>
                  </a:cubicBezTo>
                  <a:cubicBezTo>
                    <a:pt x="7422" y="830"/>
                    <a:pt x="7406" y="812"/>
                    <a:pt x="7390" y="799"/>
                  </a:cubicBezTo>
                  <a:cubicBezTo>
                    <a:pt x="7365" y="777"/>
                    <a:pt x="7224" y="711"/>
                    <a:pt x="7090" y="636"/>
                  </a:cubicBezTo>
                  <a:cubicBezTo>
                    <a:pt x="6905" y="532"/>
                    <a:pt x="6817" y="492"/>
                    <a:pt x="6789" y="492"/>
                  </a:cubicBezTo>
                  <a:cubicBezTo>
                    <a:pt x="6784" y="492"/>
                    <a:pt x="6781" y="493"/>
                    <a:pt x="6779" y="495"/>
                  </a:cubicBezTo>
                  <a:cubicBezTo>
                    <a:pt x="6770" y="497"/>
                    <a:pt x="6763" y="498"/>
                    <a:pt x="6758" y="498"/>
                  </a:cubicBezTo>
                  <a:cubicBezTo>
                    <a:pt x="6743" y="498"/>
                    <a:pt x="6740" y="491"/>
                    <a:pt x="6726" y="470"/>
                  </a:cubicBezTo>
                  <a:cubicBezTo>
                    <a:pt x="6707" y="442"/>
                    <a:pt x="6679" y="423"/>
                    <a:pt x="6648" y="414"/>
                  </a:cubicBezTo>
                  <a:cubicBezTo>
                    <a:pt x="6619" y="401"/>
                    <a:pt x="6591" y="389"/>
                    <a:pt x="6601" y="370"/>
                  </a:cubicBezTo>
                  <a:lnTo>
                    <a:pt x="6601" y="370"/>
                  </a:lnTo>
                  <a:cubicBezTo>
                    <a:pt x="6592" y="373"/>
                    <a:pt x="6583" y="375"/>
                    <a:pt x="6575" y="375"/>
                  </a:cubicBezTo>
                  <a:cubicBezTo>
                    <a:pt x="6561" y="375"/>
                    <a:pt x="6548" y="371"/>
                    <a:pt x="6535" y="363"/>
                  </a:cubicBezTo>
                  <a:cubicBezTo>
                    <a:pt x="6543" y="348"/>
                    <a:pt x="6525" y="337"/>
                    <a:pt x="6497" y="337"/>
                  </a:cubicBezTo>
                  <a:cubicBezTo>
                    <a:pt x="6491" y="337"/>
                    <a:pt x="6485" y="337"/>
                    <a:pt x="6478" y="338"/>
                  </a:cubicBezTo>
                  <a:cubicBezTo>
                    <a:pt x="6458" y="352"/>
                    <a:pt x="6447" y="359"/>
                    <a:pt x="6443" y="359"/>
                  </a:cubicBezTo>
                  <a:cubicBezTo>
                    <a:pt x="6438" y="359"/>
                    <a:pt x="6442" y="349"/>
                    <a:pt x="6450" y="329"/>
                  </a:cubicBezTo>
                  <a:cubicBezTo>
                    <a:pt x="6455" y="314"/>
                    <a:pt x="6408" y="280"/>
                    <a:pt x="6398" y="280"/>
                  </a:cubicBezTo>
                  <a:cubicBezTo>
                    <a:pt x="6395" y="280"/>
                    <a:pt x="6395" y="282"/>
                    <a:pt x="6400" y="288"/>
                  </a:cubicBezTo>
                  <a:cubicBezTo>
                    <a:pt x="6397" y="295"/>
                    <a:pt x="6387" y="297"/>
                    <a:pt x="6374" y="297"/>
                  </a:cubicBezTo>
                  <a:cubicBezTo>
                    <a:pt x="6360" y="297"/>
                    <a:pt x="6342" y="295"/>
                    <a:pt x="6324" y="295"/>
                  </a:cubicBezTo>
                  <a:cubicBezTo>
                    <a:pt x="6315" y="295"/>
                    <a:pt x="6305" y="296"/>
                    <a:pt x="6297" y="298"/>
                  </a:cubicBezTo>
                  <a:cubicBezTo>
                    <a:pt x="6269" y="285"/>
                    <a:pt x="6240" y="276"/>
                    <a:pt x="6247" y="257"/>
                  </a:cubicBezTo>
                  <a:cubicBezTo>
                    <a:pt x="6229" y="229"/>
                    <a:pt x="6124" y="209"/>
                    <a:pt x="6065" y="209"/>
                  </a:cubicBezTo>
                  <a:cubicBezTo>
                    <a:pt x="6051" y="209"/>
                    <a:pt x="6040" y="211"/>
                    <a:pt x="6033" y="213"/>
                  </a:cubicBezTo>
                  <a:cubicBezTo>
                    <a:pt x="6031" y="221"/>
                    <a:pt x="6025" y="224"/>
                    <a:pt x="6019" y="224"/>
                  </a:cubicBezTo>
                  <a:cubicBezTo>
                    <a:pt x="6010" y="224"/>
                    <a:pt x="6002" y="217"/>
                    <a:pt x="6005" y="204"/>
                  </a:cubicBezTo>
                  <a:cubicBezTo>
                    <a:pt x="6008" y="185"/>
                    <a:pt x="5980" y="175"/>
                    <a:pt x="5949" y="169"/>
                  </a:cubicBezTo>
                  <a:cubicBezTo>
                    <a:pt x="5943" y="171"/>
                    <a:pt x="5938" y="172"/>
                    <a:pt x="5934" y="172"/>
                  </a:cubicBezTo>
                  <a:cubicBezTo>
                    <a:pt x="5917" y="172"/>
                    <a:pt x="5922" y="156"/>
                    <a:pt x="5927" y="138"/>
                  </a:cubicBezTo>
                  <a:cubicBezTo>
                    <a:pt x="5961" y="128"/>
                    <a:pt x="5930" y="119"/>
                    <a:pt x="5871" y="103"/>
                  </a:cubicBezTo>
                  <a:cubicBezTo>
                    <a:pt x="5864" y="106"/>
                    <a:pt x="5855" y="107"/>
                    <a:pt x="5843" y="107"/>
                  </a:cubicBezTo>
                  <a:cubicBezTo>
                    <a:pt x="5791" y="107"/>
                    <a:pt x="5697" y="87"/>
                    <a:pt x="5623" y="72"/>
                  </a:cubicBezTo>
                  <a:cubicBezTo>
                    <a:pt x="5573" y="63"/>
                    <a:pt x="5536" y="59"/>
                    <a:pt x="5506" y="59"/>
                  </a:cubicBezTo>
                  <a:cubicBezTo>
                    <a:pt x="5444" y="59"/>
                    <a:pt x="5414" y="76"/>
                    <a:pt x="5369" y="97"/>
                  </a:cubicBezTo>
                  <a:lnTo>
                    <a:pt x="5331" y="132"/>
                  </a:lnTo>
                  <a:lnTo>
                    <a:pt x="5338" y="91"/>
                  </a:lnTo>
                  <a:cubicBezTo>
                    <a:pt x="5335" y="69"/>
                    <a:pt x="5328" y="47"/>
                    <a:pt x="5316" y="25"/>
                  </a:cubicBezTo>
                  <a:cubicBezTo>
                    <a:pt x="5314" y="25"/>
                    <a:pt x="5311" y="25"/>
                    <a:pt x="5309" y="25"/>
                  </a:cubicBezTo>
                  <a:cubicBezTo>
                    <a:pt x="5284" y="25"/>
                    <a:pt x="5281" y="42"/>
                    <a:pt x="5281" y="63"/>
                  </a:cubicBezTo>
                  <a:cubicBezTo>
                    <a:pt x="5280" y="71"/>
                    <a:pt x="5273" y="75"/>
                    <a:pt x="5262" y="75"/>
                  </a:cubicBezTo>
                  <a:cubicBezTo>
                    <a:pt x="5246" y="75"/>
                    <a:pt x="5221" y="68"/>
                    <a:pt x="5187" y="53"/>
                  </a:cubicBezTo>
                  <a:cubicBezTo>
                    <a:pt x="5153" y="39"/>
                    <a:pt x="5128" y="32"/>
                    <a:pt x="5108" y="32"/>
                  </a:cubicBezTo>
                  <a:cubicBezTo>
                    <a:pt x="5092" y="32"/>
                    <a:pt x="5079" y="36"/>
                    <a:pt x="5065" y="44"/>
                  </a:cubicBezTo>
                  <a:cubicBezTo>
                    <a:pt x="5062" y="44"/>
                    <a:pt x="5059" y="44"/>
                    <a:pt x="5055" y="44"/>
                  </a:cubicBezTo>
                  <a:cubicBezTo>
                    <a:pt x="5027" y="44"/>
                    <a:pt x="4997" y="32"/>
                    <a:pt x="4974" y="16"/>
                  </a:cubicBezTo>
                  <a:cubicBezTo>
                    <a:pt x="4943" y="16"/>
                    <a:pt x="4943" y="16"/>
                    <a:pt x="4943" y="38"/>
                  </a:cubicBezTo>
                  <a:cubicBezTo>
                    <a:pt x="4941" y="47"/>
                    <a:pt x="4934" y="51"/>
                    <a:pt x="4923" y="51"/>
                  </a:cubicBezTo>
                  <a:cubicBezTo>
                    <a:pt x="4912" y="51"/>
                    <a:pt x="4896" y="46"/>
                    <a:pt x="4880" y="34"/>
                  </a:cubicBezTo>
                  <a:cubicBezTo>
                    <a:pt x="4863" y="10"/>
                    <a:pt x="4823" y="0"/>
                    <a:pt x="4794" y="0"/>
                  </a:cubicBezTo>
                  <a:close/>
                  <a:moveTo>
                    <a:pt x="9061" y="12617"/>
                  </a:moveTo>
                  <a:lnTo>
                    <a:pt x="9029" y="12626"/>
                  </a:lnTo>
                  <a:cubicBezTo>
                    <a:pt x="9029" y="12626"/>
                    <a:pt x="9004" y="12654"/>
                    <a:pt x="9011" y="12673"/>
                  </a:cubicBezTo>
                  <a:lnTo>
                    <a:pt x="9039" y="12667"/>
                  </a:lnTo>
                  <a:cubicBezTo>
                    <a:pt x="9070" y="12657"/>
                    <a:pt x="9064" y="12639"/>
                    <a:pt x="9061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52"/>
            <p:cNvSpPr/>
            <p:nvPr/>
          </p:nvSpPr>
          <p:spPr>
            <a:xfrm>
              <a:off x="4173000" y="1754625"/>
              <a:ext cx="52400" cy="37400"/>
            </a:xfrm>
            <a:custGeom>
              <a:avLst/>
              <a:gdLst/>
              <a:ahLst/>
              <a:cxnLst/>
              <a:rect l="l" t="t" r="r" b="b"/>
              <a:pathLst>
                <a:path w="2096" h="1496" extrusionOk="0">
                  <a:moveTo>
                    <a:pt x="441" y="290"/>
                  </a:moveTo>
                  <a:cubicBezTo>
                    <a:pt x="438" y="300"/>
                    <a:pt x="437" y="304"/>
                    <a:pt x="438" y="304"/>
                  </a:cubicBezTo>
                  <a:cubicBezTo>
                    <a:pt x="438" y="304"/>
                    <a:pt x="440" y="300"/>
                    <a:pt x="441" y="290"/>
                  </a:cubicBezTo>
                  <a:close/>
                  <a:moveTo>
                    <a:pt x="664" y="296"/>
                  </a:moveTo>
                  <a:lnTo>
                    <a:pt x="664" y="296"/>
                  </a:lnTo>
                  <a:cubicBezTo>
                    <a:pt x="662" y="303"/>
                    <a:pt x="661" y="305"/>
                    <a:pt x="660" y="305"/>
                  </a:cubicBezTo>
                  <a:cubicBezTo>
                    <a:pt x="660" y="305"/>
                    <a:pt x="662" y="296"/>
                    <a:pt x="664" y="296"/>
                  </a:cubicBezTo>
                  <a:close/>
                  <a:moveTo>
                    <a:pt x="505" y="0"/>
                  </a:moveTo>
                  <a:cubicBezTo>
                    <a:pt x="421" y="0"/>
                    <a:pt x="337" y="48"/>
                    <a:pt x="310" y="155"/>
                  </a:cubicBezTo>
                  <a:cubicBezTo>
                    <a:pt x="301" y="191"/>
                    <a:pt x="301" y="224"/>
                    <a:pt x="308" y="254"/>
                  </a:cubicBezTo>
                  <a:lnTo>
                    <a:pt x="308" y="254"/>
                  </a:lnTo>
                  <a:cubicBezTo>
                    <a:pt x="313" y="254"/>
                    <a:pt x="319" y="255"/>
                    <a:pt x="325" y="256"/>
                  </a:cubicBezTo>
                  <a:cubicBezTo>
                    <a:pt x="332" y="257"/>
                    <a:pt x="338" y="257"/>
                    <a:pt x="344" y="257"/>
                  </a:cubicBezTo>
                  <a:cubicBezTo>
                    <a:pt x="358" y="257"/>
                    <a:pt x="370" y="253"/>
                    <a:pt x="372" y="240"/>
                  </a:cubicBezTo>
                  <a:cubicBezTo>
                    <a:pt x="379" y="240"/>
                    <a:pt x="382" y="240"/>
                    <a:pt x="382" y="262"/>
                  </a:cubicBezTo>
                  <a:cubicBezTo>
                    <a:pt x="383" y="272"/>
                    <a:pt x="385" y="277"/>
                    <a:pt x="386" y="277"/>
                  </a:cubicBezTo>
                  <a:cubicBezTo>
                    <a:pt x="387" y="277"/>
                    <a:pt x="388" y="272"/>
                    <a:pt x="388" y="262"/>
                  </a:cubicBezTo>
                  <a:cubicBezTo>
                    <a:pt x="391" y="242"/>
                    <a:pt x="393" y="231"/>
                    <a:pt x="395" y="231"/>
                  </a:cubicBezTo>
                  <a:cubicBezTo>
                    <a:pt x="397" y="231"/>
                    <a:pt x="397" y="242"/>
                    <a:pt x="397" y="262"/>
                  </a:cubicBezTo>
                  <a:cubicBezTo>
                    <a:pt x="400" y="249"/>
                    <a:pt x="405" y="226"/>
                    <a:pt x="408" y="226"/>
                  </a:cubicBezTo>
                  <a:cubicBezTo>
                    <a:pt x="409" y="226"/>
                    <a:pt x="410" y="230"/>
                    <a:pt x="410" y="243"/>
                  </a:cubicBezTo>
                  <a:lnTo>
                    <a:pt x="416" y="224"/>
                  </a:lnTo>
                  <a:cubicBezTo>
                    <a:pt x="419" y="204"/>
                    <a:pt x="422" y="194"/>
                    <a:pt x="423" y="194"/>
                  </a:cubicBezTo>
                  <a:lnTo>
                    <a:pt x="423" y="194"/>
                  </a:lnTo>
                  <a:cubicBezTo>
                    <a:pt x="424" y="194"/>
                    <a:pt x="424" y="204"/>
                    <a:pt x="422" y="224"/>
                  </a:cubicBezTo>
                  <a:cubicBezTo>
                    <a:pt x="419" y="265"/>
                    <a:pt x="419" y="265"/>
                    <a:pt x="422" y="265"/>
                  </a:cubicBezTo>
                  <a:cubicBezTo>
                    <a:pt x="422" y="265"/>
                    <a:pt x="423" y="265"/>
                    <a:pt x="423" y="265"/>
                  </a:cubicBezTo>
                  <a:cubicBezTo>
                    <a:pt x="424" y="265"/>
                    <a:pt x="426" y="263"/>
                    <a:pt x="426" y="246"/>
                  </a:cubicBezTo>
                  <a:lnTo>
                    <a:pt x="429" y="246"/>
                  </a:lnTo>
                  <a:lnTo>
                    <a:pt x="426" y="287"/>
                  </a:lnTo>
                  <a:cubicBezTo>
                    <a:pt x="426" y="309"/>
                    <a:pt x="426" y="309"/>
                    <a:pt x="426" y="309"/>
                  </a:cubicBezTo>
                  <a:cubicBezTo>
                    <a:pt x="426" y="309"/>
                    <a:pt x="429" y="309"/>
                    <a:pt x="432" y="290"/>
                  </a:cubicBezTo>
                  <a:cubicBezTo>
                    <a:pt x="432" y="268"/>
                    <a:pt x="435" y="246"/>
                    <a:pt x="441" y="246"/>
                  </a:cubicBezTo>
                  <a:cubicBezTo>
                    <a:pt x="444" y="262"/>
                    <a:pt x="441" y="274"/>
                    <a:pt x="441" y="290"/>
                  </a:cubicBezTo>
                  <a:cubicBezTo>
                    <a:pt x="444" y="290"/>
                    <a:pt x="454" y="271"/>
                    <a:pt x="460" y="271"/>
                  </a:cubicBezTo>
                  <a:lnTo>
                    <a:pt x="466" y="271"/>
                  </a:lnTo>
                  <a:cubicBezTo>
                    <a:pt x="468" y="260"/>
                    <a:pt x="474" y="256"/>
                    <a:pt x="483" y="256"/>
                  </a:cubicBezTo>
                  <a:cubicBezTo>
                    <a:pt x="489" y="256"/>
                    <a:pt x="496" y="258"/>
                    <a:pt x="504" y="259"/>
                  </a:cubicBezTo>
                  <a:cubicBezTo>
                    <a:pt x="509" y="260"/>
                    <a:pt x="515" y="261"/>
                    <a:pt x="520" y="261"/>
                  </a:cubicBezTo>
                  <a:cubicBezTo>
                    <a:pt x="529" y="261"/>
                    <a:pt x="536" y="257"/>
                    <a:pt x="538" y="243"/>
                  </a:cubicBezTo>
                  <a:cubicBezTo>
                    <a:pt x="538" y="233"/>
                    <a:pt x="540" y="228"/>
                    <a:pt x="542" y="228"/>
                  </a:cubicBezTo>
                  <a:cubicBezTo>
                    <a:pt x="544" y="228"/>
                    <a:pt x="546" y="235"/>
                    <a:pt x="548" y="246"/>
                  </a:cubicBezTo>
                  <a:cubicBezTo>
                    <a:pt x="554" y="246"/>
                    <a:pt x="583" y="252"/>
                    <a:pt x="605" y="252"/>
                  </a:cubicBezTo>
                  <a:cubicBezTo>
                    <a:pt x="618" y="252"/>
                    <a:pt x="628" y="250"/>
                    <a:pt x="629" y="243"/>
                  </a:cubicBezTo>
                  <a:cubicBezTo>
                    <a:pt x="629" y="243"/>
                    <a:pt x="632" y="224"/>
                    <a:pt x="636" y="224"/>
                  </a:cubicBezTo>
                  <a:lnTo>
                    <a:pt x="636" y="224"/>
                  </a:lnTo>
                  <a:cubicBezTo>
                    <a:pt x="636" y="237"/>
                    <a:pt x="632" y="253"/>
                    <a:pt x="629" y="265"/>
                  </a:cubicBezTo>
                  <a:cubicBezTo>
                    <a:pt x="629" y="278"/>
                    <a:pt x="629" y="274"/>
                    <a:pt x="626" y="287"/>
                  </a:cubicBezTo>
                  <a:cubicBezTo>
                    <a:pt x="626" y="287"/>
                    <a:pt x="632" y="287"/>
                    <a:pt x="629" y="309"/>
                  </a:cubicBezTo>
                  <a:cubicBezTo>
                    <a:pt x="632" y="309"/>
                    <a:pt x="636" y="309"/>
                    <a:pt x="639" y="290"/>
                  </a:cubicBezTo>
                  <a:cubicBezTo>
                    <a:pt x="648" y="271"/>
                    <a:pt x="651" y="271"/>
                    <a:pt x="651" y="271"/>
                  </a:cubicBezTo>
                  <a:cubicBezTo>
                    <a:pt x="654" y="271"/>
                    <a:pt x="654" y="271"/>
                    <a:pt x="661" y="253"/>
                  </a:cubicBezTo>
                  <a:cubicBezTo>
                    <a:pt x="661" y="237"/>
                    <a:pt x="662" y="232"/>
                    <a:pt x="664" y="232"/>
                  </a:cubicBezTo>
                  <a:cubicBezTo>
                    <a:pt x="665" y="232"/>
                    <a:pt x="666" y="233"/>
                    <a:pt x="667" y="234"/>
                  </a:cubicBezTo>
                  <a:cubicBezTo>
                    <a:pt x="670" y="246"/>
                    <a:pt x="667" y="262"/>
                    <a:pt x="664" y="274"/>
                  </a:cubicBezTo>
                  <a:cubicBezTo>
                    <a:pt x="658" y="287"/>
                    <a:pt x="658" y="303"/>
                    <a:pt x="658" y="315"/>
                  </a:cubicBezTo>
                  <a:cubicBezTo>
                    <a:pt x="658" y="325"/>
                    <a:pt x="658" y="330"/>
                    <a:pt x="660" y="330"/>
                  </a:cubicBezTo>
                  <a:cubicBezTo>
                    <a:pt x="661" y="330"/>
                    <a:pt x="665" y="321"/>
                    <a:pt x="670" y="300"/>
                  </a:cubicBezTo>
                  <a:lnTo>
                    <a:pt x="664" y="296"/>
                  </a:lnTo>
                  <a:cubicBezTo>
                    <a:pt x="670" y="284"/>
                    <a:pt x="677" y="271"/>
                    <a:pt x="681" y="271"/>
                  </a:cubicBezTo>
                  <a:cubicBezTo>
                    <a:pt x="683" y="271"/>
                    <a:pt x="685" y="274"/>
                    <a:pt x="686" y="281"/>
                  </a:cubicBezTo>
                  <a:cubicBezTo>
                    <a:pt x="688" y="281"/>
                    <a:pt x="689" y="282"/>
                    <a:pt x="691" y="282"/>
                  </a:cubicBezTo>
                  <a:cubicBezTo>
                    <a:pt x="696" y="282"/>
                    <a:pt x="698" y="275"/>
                    <a:pt x="708" y="243"/>
                  </a:cubicBezTo>
                  <a:cubicBezTo>
                    <a:pt x="737" y="91"/>
                    <a:pt x="621" y="0"/>
                    <a:pt x="505" y="0"/>
                  </a:cubicBezTo>
                  <a:close/>
                  <a:moveTo>
                    <a:pt x="648" y="312"/>
                  </a:moveTo>
                  <a:cubicBezTo>
                    <a:pt x="645" y="334"/>
                    <a:pt x="645" y="334"/>
                    <a:pt x="645" y="334"/>
                  </a:cubicBezTo>
                  <a:lnTo>
                    <a:pt x="648" y="334"/>
                  </a:lnTo>
                  <a:lnTo>
                    <a:pt x="651" y="312"/>
                  </a:lnTo>
                  <a:close/>
                  <a:moveTo>
                    <a:pt x="679" y="321"/>
                  </a:moveTo>
                  <a:lnTo>
                    <a:pt x="676" y="343"/>
                  </a:lnTo>
                  <a:lnTo>
                    <a:pt x="673" y="340"/>
                  </a:lnTo>
                  <a:cubicBezTo>
                    <a:pt x="670" y="340"/>
                    <a:pt x="670" y="340"/>
                    <a:pt x="676" y="321"/>
                  </a:cubicBezTo>
                  <a:close/>
                  <a:moveTo>
                    <a:pt x="514" y="292"/>
                  </a:moveTo>
                  <a:cubicBezTo>
                    <a:pt x="513" y="292"/>
                    <a:pt x="510" y="300"/>
                    <a:pt x="510" y="300"/>
                  </a:cubicBezTo>
                  <a:cubicBezTo>
                    <a:pt x="507" y="315"/>
                    <a:pt x="504" y="328"/>
                    <a:pt x="504" y="340"/>
                  </a:cubicBezTo>
                  <a:cubicBezTo>
                    <a:pt x="503" y="347"/>
                    <a:pt x="503" y="350"/>
                    <a:pt x="503" y="350"/>
                  </a:cubicBezTo>
                  <a:cubicBezTo>
                    <a:pt x="503" y="350"/>
                    <a:pt x="506" y="337"/>
                    <a:pt x="510" y="321"/>
                  </a:cubicBezTo>
                  <a:lnTo>
                    <a:pt x="513" y="300"/>
                  </a:lnTo>
                  <a:lnTo>
                    <a:pt x="513" y="303"/>
                  </a:lnTo>
                  <a:cubicBezTo>
                    <a:pt x="515" y="295"/>
                    <a:pt x="514" y="292"/>
                    <a:pt x="514" y="292"/>
                  </a:cubicBezTo>
                  <a:close/>
                  <a:moveTo>
                    <a:pt x="696" y="326"/>
                  </a:moveTo>
                  <a:cubicBezTo>
                    <a:pt x="697" y="326"/>
                    <a:pt x="697" y="327"/>
                    <a:pt x="698" y="328"/>
                  </a:cubicBezTo>
                  <a:cubicBezTo>
                    <a:pt x="701" y="328"/>
                    <a:pt x="701" y="328"/>
                    <a:pt x="695" y="347"/>
                  </a:cubicBezTo>
                  <a:lnTo>
                    <a:pt x="695" y="350"/>
                  </a:lnTo>
                  <a:cubicBezTo>
                    <a:pt x="691" y="358"/>
                    <a:pt x="688" y="362"/>
                    <a:pt x="686" y="362"/>
                  </a:cubicBezTo>
                  <a:cubicBezTo>
                    <a:pt x="685" y="362"/>
                    <a:pt x="685" y="357"/>
                    <a:pt x="689" y="347"/>
                  </a:cubicBezTo>
                  <a:cubicBezTo>
                    <a:pt x="693" y="331"/>
                    <a:pt x="695" y="326"/>
                    <a:pt x="696" y="326"/>
                  </a:cubicBezTo>
                  <a:close/>
                  <a:moveTo>
                    <a:pt x="619" y="327"/>
                  </a:moveTo>
                  <a:cubicBezTo>
                    <a:pt x="616" y="327"/>
                    <a:pt x="614" y="347"/>
                    <a:pt x="614" y="347"/>
                  </a:cubicBezTo>
                  <a:cubicBezTo>
                    <a:pt x="614" y="347"/>
                    <a:pt x="607" y="365"/>
                    <a:pt x="610" y="368"/>
                  </a:cubicBezTo>
                  <a:lnTo>
                    <a:pt x="614" y="368"/>
                  </a:lnTo>
                  <a:cubicBezTo>
                    <a:pt x="617" y="353"/>
                    <a:pt x="620" y="340"/>
                    <a:pt x="620" y="328"/>
                  </a:cubicBezTo>
                  <a:cubicBezTo>
                    <a:pt x="620" y="328"/>
                    <a:pt x="619" y="327"/>
                    <a:pt x="619" y="327"/>
                  </a:cubicBezTo>
                  <a:close/>
                  <a:moveTo>
                    <a:pt x="902" y="362"/>
                  </a:moveTo>
                  <a:cubicBezTo>
                    <a:pt x="899" y="373"/>
                    <a:pt x="897" y="378"/>
                    <a:pt x="896" y="378"/>
                  </a:cubicBezTo>
                  <a:cubicBezTo>
                    <a:pt x="896" y="378"/>
                    <a:pt x="897" y="372"/>
                    <a:pt x="902" y="362"/>
                  </a:cubicBezTo>
                  <a:close/>
                  <a:moveTo>
                    <a:pt x="38" y="354"/>
                  </a:moveTo>
                  <a:cubicBezTo>
                    <a:pt x="39" y="354"/>
                    <a:pt x="40" y="364"/>
                    <a:pt x="43" y="384"/>
                  </a:cubicBezTo>
                  <a:cubicBezTo>
                    <a:pt x="46" y="397"/>
                    <a:pt x="50" y="412"/>
                    <a:pt x="50" y="425"/>
                  </a:cubicBezTo>
                  <a:cubicBezTo>
                    <a:pt x="50" y="437"/>
                    <a:pt x="49" y="442"/>
                    <a:pt x="48" y="442"/>
                  </a:cubicBezTo>
                  <a:cubicBezTo>
                    <a:pt x="46" y="442"/>
                    <a:pt x="42" y="413"/>
                    <a:pt x="40" y="384"/>
                  </a:cubicBezTo>
                  <a:cubicBezTo>
                    <a:pt x="39" y="364"/>
                    <a:pt x="38" y="354"/>
                    <a:pt x="38" y="354"/>
                  </a:cubicBezTo>
                  <a:close/>
                  <a:moveTo>
                    <a:pt x="973" y="421"/>
                  </a:moveTo>
                  <a:cubicBezTo>
                    <a:pt x="974" y="421"/>
                    <a:pt x="974" y="422"/>
                    <a:pt x="974" y="422"/>
                  </a:cubicBezTo>
                  <a:lnTo>
                    <a:pt x="977" y="422"/>
                  </a:lnTo>
                  <a:cubicBezTo>
                    <a:pt x="971" y="434"/>
                    <a:pt x="961" y="447"/>
                    <a:pt x="955" y="459"/>
                  </a:cubicBezTo>
                  <a:lnTo>
                    <a:pt x="952" y="456"/>
                  </a:lnTo>
                  <a:cubicBezTo>
                    <a:pt x="961" y="439"/>
                    <a:pt x="969" y="421"/>
                    <a:pt x="973" y="421"/>
                  </a:cubicBezTo>
                  <a:close/>
                  <a:moveTo>
                    <a:pt x="720" y="444"/>
                  </a:moveTo>
                  <a:lnTo>
                    <a:pt x="717" y="466"/>
                  </a:lnTo>
                  <a:cubicBezTo>
                    <a:pt x="711" y="484"/>
                    <a:pt x="708" y="484"/>
                    <a:pt x="708" y="484"/>
                  </a:cubicBezTo>
                  <a:cubicBezTo>
                    <a:pt x="708" y="484"/>
                    <a:pt x="708" y="484"/>
                    <a:pt x="711" y="462"/>
                  </a:cubicBezTo>
                  <a:cubicBezTo>
                    <a:pt x="711" y="462"/>
                    <a:pt x="717" y="444"/>
                    <a:pt x="720" y="444"/>
                  </a:cubicBezTo>
                  <a:close/>
                  <a:moveTo>
                    <a:pt x="686" y="456"/>
                  </a:moveTo>
                  <a:lnTo>
                    <a:pt x="683" y="475"/>
                  </a:lnTo>
                  <a:lnTo>
                    <a:pt x="673" y="494"/>
                  </a:lnTo>
                  <a:cubicBezTo>
                    <a:pt x="673" y="481"/>
                    <a:pt x="679" y="466"/>
                    <a:pt x="686" y="456"/>
                  </a:cubicBezTo>
                  <a:close/>
                  <a:moveTo>
                    <a:pt x="1083" y="461"/>
                  </a:moveTo>
                  <a:cubicBezTo>
                    <a:pt x="1085" y="461"/>
                    <a:pt x="1086" y="462"/>
                    <a:pt x="1087" y="462"/>
                  </a:cubicBezTo>
                  <a:cubicBezTo>
                    <a:pt x="1078" y="480"/>
                    <a:pt x="1067" y="497"/>
                    <a:pt x="1063" y="497"/>
                  </a:cubicBezTo>
                  <a:cubicBezTo>
                    <a:pt x="1062" y="497"/>
                    <a:pt x="1062" y="497"/>
                    <a:pt x="1062" y="497"/>
                  </a:cubicBezTo>
                  <a:cubicBezTo>
                    <a:pt x="1059" y="494"/>
                    <a:pt x="1059" y="494"/>
                    <a:pt x="1068" y="475"/>
                  </a:cubicBezTo>
                  <a:cubicBezTo>
                    <a:pt x="1075" y="464"/>
                    <a:pt x="1080" y="461"/>
                    <a:pt x="1083" y="461"/>
                  </a:cubicBezTo>
                  <a:close/>
                  <a:moveTo>
                    <a:pt x="1243" y="578"/>
                  </a:moveTo>
                  <a:cubicBezTo>
                    <a:pt x="1243" y="578"/>
                    <a:pt x="1243" y="578"/>
                    <a:pt x="1244" y="578"/>
                  </a:cubicBezTo>
                  <a:lnTo>
                    <a:pt x="1234" y="597"/>
                  </a:lnTo>
                  <a:lnTo>
                    <a:pt x="1218" y="610"/>
                  </a:lnTo>
                  <a:lnTo>
                    <a:pt x="1215" y="610"/>
                  </a:lnTo>
                  <a:cubicBezTo>
                    <a:pt x="1227" y="593"/>
                    <a:pt x="1238" y="578"/>
                    <a:pt x="1243" y="578"/>
                  </a:cubicBezTo>
                  <a:close/>
                  <a:moveTo>
                    <a:pt x="1897" y="591"/>
                  </a:moveTo>
                  <a:cubicBezTo>
                    <a:pt x="1895" y="591"/>
                    <a:pt x="1885" y="595"/>
                    <a:pt x="1867" y="607"/>
                  </a:cubicBezTo>
                  <a:cubicBezTo>
                    <a:pt x="1851" y="619"/>
                    <a:pt x="1851" y="619"/>
                    <a:pt x="1851" y="622"/>
                  </a:cubicBezTo>
                  <a:cubicBezTo>
                    <a:pt x="1864" y="616"/>
                    <a:pt x="1877" y="610"/>
                    <a:pt x="1889" y="600"/>
                  </a:cubicBezTo>
                  <a:cubicBezTo>
                    <a:pt x="1897" y="594"/>
                    <a:pt x="1900" y="591"/>
                    <a:pt x="1897" y="591"/>
                  </a:cubicBezTo>
                  <a:close/>
                  <a:moveTo>
                    <a:pt x="1334" y="600"/>
                  </a:moveTo>
                  <a:lnTo>
                    <a:pt x="1334" y="600"/>
                  </a:lnTo>
                  <a:cubicBezTo>
                    <a:pt x="1322" y="619"/>
                    <a:pt x="1306" y="635"/>
                    <a:pt x="1294" y="651"/>
                  </a:cubicBezTo>
                  <a:cubicBezTo>
                    <a:pt x="1291" y="647"/>
                    <a:pt x="1291" y="647"/>
                    <a:pt x="1303" y="632"/>
                  </a:cubicBezTo>
                  <a:cubicBezTo>
                    <a:pt x="1312" y="619"/>
                    <a:pt x="1322" y="610"/>
                    <a:pt x="1334" y="600"/>
                  </a:cubicBezTo>
                  <a:close/>
                  <a:moveTo>
                    <a:pt x="1381" y="647"/>
                  </a:moveTo>
                  <a:lnTo>
                    <a:pt x="1372" y="666"/>
                  </a:lnTo>
                  <a:lnTo>
                    <a:pt x="1356" y="679"/>
                  </a:lnTo>
                  <a:lnTo>
                    <a:pt x="1353" y="679"/>
                  </a:lnTo>
                  <a:cubicBezTo>
                    <a:pt x="1366" y="663"/>
                    <a:pt x="1381" y="647"/>
                    <a:pt x="1381" y="647"/>
                  </a:cubicBezTo>
                  <a:close/>
                  <a:moveTo>
                    <a:pt x="1193" y="700"/>
                  </a:moveTo>
                  <a:cubicBezTo>
                    <a:pt x="1193" y="700"/>
                    <a:pt x="1193" y="700"/>
                    <a:pt x="1193" y="701"/>
                  </a:cubicBezTo>
                  <a:lnTo>
                    <a:pt x="1197" y="701"/>
                  </a:lnTo>
                  <a:cubicBezTo>
                    <a:pt x="1187" y="713"/>
                    <a:pt x="1178" y="723"/>
                    <a:pt x="1168" y="732"/>
                  </a:cubicBezTo>
                  <a:lnTo>
                    <a:pt x="1165" y="732"/>
                  </a:lnTo>
                  <a:cubicBezTo>
                    <a:pt x="1179" y="715"/>
                    <a:pt x="1191" y="700"/>
                    <a:pt x="1193" y="700"/>
                  </a:cubicBezTo>
                  <a:close/>
                  <a:moveTo>
                    <a:pt x="1475" y="816"/>
                  </a:moveTo>
                  <a:cubicBezTo>
                    <a:pt x="1475" y="816"/>
                    <a:pt x="1475" y="816"/>
                    <a:pt x="1475" y="817"/>
                  </a:cubicBezTo>
                  <a:lnTo>
                    <a:pt x="1463" y="832"/>
                  </a:lnTo>
                  <a:lnTo>
                    <a:pt x="1444" y="845"/>
                  </a:lnTo>
                  <a:lnTo>
                    <a:pt x="1444" y="842"/>
                  </a:lnTo>
                  <a:cubicBezTo>
                    <a:pt x="1458" y="830"/>
                    <a:pt x="1473" y="816"/>
                    <a:pt x="1475" y="816"/>
                  </a:cubicBezTo>
                  <a:close/>
                  <a:moveTo>
                    <a:pt x="1485" y="831"/>
                  </a:moveTo>
                  <a:cubicBezTo>
                    <a:pt x="1486" y="831"/>
                    <a:pt x="1487" y="831"/>
                    <a:pt x="1488" y="832"/>
                  </a:cubicBezTo>
                  <a:cubicBezTo>
                    <a:pt x="1479" y="842"/>
                    <a:pt x="1469" y="851"/>
                    <a:pt x="1457" y="860"/>
                  </a:cubicBezTo>
                  <a:cubicBezTo>
                    <a:pt x="1451" y="865"/>
                    <a:pt x="1447" y="868"/>
                    <a:pt x="1446" y="868"/>
                  </a:cubicBezTo>
                  <a:cubicBezTo>
                    <a:pt x="1445" y="868"/>
                    <a:pt x="1452" y="861"/>
                    <a:pt x="1469" y="842"/>
                  </a:cubicBezTo>
                  <a:cubicBezTo>
                    <a:pt x="1480" y="833"/>
                    <a:pt x="1483" y="831"/>
                    <a:pt x="1485" y="831"/>
                  </a:cubicBezTo>
                  <a:close/>
                  <a:moveTo>
                    <a:pt x="1539" y="849"/>
                  </a:moveTo>
                  <a:cubicBezTo>
                    <a:pt x="1540" y="849"/>
                    <a:pt x="1533" y="857"/>
                    <a:pt x="1535" y="857"/>
                  </a:cubicBezTo>
                  <a:cubicBezTo>
                    <a:pt x="1524" y="868"/>
                    <a:pt x="1521" y="872"/>
                    <a:pt x="1519" y="872"/>
                  </a:cubicBezTo>
                  <a:cubicBezTo>
                    <a:pt x="1518" y="872"/>
                    <a:pt x="1517" y="871"/>
                    <a:pt x="1516" y="870"/>
                  </a:cubicBezTo>
                  <a:cubicBezTo>
                    <a:pt x="1513" y="867"/>
                    <a:pt x="1532" y="854"/>
                    <a:pt x="1532" y="854"/>
                  </a:cubicBezTo>
                  <a:cubicBezTo>
                    <a:pt x="1536" y="851"/>
                    <a:pt x="1538" y="849"/>
                    <a:pt x="1539" y="849"/>
                  </a:cubicBezTo>
                  <a:close/>
                  <a:moveTo>
                    <a:pt x="1577" y="885"/>
                  </a:moveTo>
                  <a:cubicBezTo>
                    <a:pt x="1578" y="885"/>
                    <a:pt x="1578" y="885"/>
                    <a:pt x="1579" y="886"/>
                  </a:cubicBezTo>
                  <a:cubicBezTo>
                    <a:pt x="1579" y="889"/>
                    <a:pt x="1563" y="904"/>
                    <a:pt x="1563" y="904"/>
                  </a:cubicBezTo>
                  <a:lnTo>
                    <a:pt x="1563" y="901"/>
                  </a:lnTo>
                  <a:cubicBezTo>
                    <a:pt x="1548" y="914"/>
                    <a:pt x="1548" y="914"/>
                    <a:pt x="1548" y="914"/>
                  </a:cubicBezTo>
                  <a:cubicBezTo>
                    <a:pt x="1544" y="911"/>
                    <a:pt x="1544" y="907"/>
                    <a:pt x="1560" y="895"/>
                  </a:cubicBezTo>
                  <a:cubicBezTo>
                    <a:pt x="1560" y="895"/>
                    <a:pt x="1572" y="885"/>
                    <a:pt x="1577" y="885"/>
                  </a:cubicBezTo>
                  <a:close/>
                  <a:moveTo>
                    <a:pt x="1675" y="942"/>
                  </a:moveTo>
                  <a:lnTo>
                    <a:pt x="1675" y="942"/>
                  </a:lnTo>
                  <a:cubicBezTo>
                    <a:pt x="1676" y="942"/>
                    <a:pt x="1674" y="943"/>
                    <a:pt x="1667" y="948"/>
                  </a:cubicBezTo>
                  <a:cubicBezTo>
                    <a:pt x="1669" y="951"/>
                    <a:pt x="1655" y="955"/>
                    <a:pt x="1650" y="955"/>
                  </a:cubicBezTo>
                  <a:cubicBezTo>
                    <a:pt x="1649" y="955"/>
                    <a:pt x="1648" y="955"/>
                    <a:pt x="1648" y="955"/>
                  </a:cubicBezTo>
                  <a:lnTo>
                    <a:pt x="1663" y="945"/>
                  </a:lnTo>
                  <a:cubicBezTo>
                    <a:pt x="1665" y="945"/>
                    <a:pt x="1673" y="942"/>
                    <a:pt x="1675" y="942"/>
                  </a:cubicBezTo>
                  <a:close/>
                  <a:moveTo>
                    <a:pt x="1538" y="973"/>
                  </a:moveTo>
                  <a:lnTo>
                    <a:pt x="1538" y="976"/>
                  </a:lnTo>
                  <a:lnTo>
                    <a:pt x="1522" y="992"/>
                  </a:lnTo>
                  <a:lnTo>
                    <a:pt x="1522" y="989"/>
                  </a:lnTo>
                  <a:cubicBezTo>
                    <a:pt x="1519" y="986"/>
                    <a:pt x="1519" y="986"/>
                    <a:pt x="1538" y="973"/>
                  </a:cubicBezTo>
                  <a:close/>
                  <a:moveTo>
                    <a:pt x="1566" y="983"/>
                  </a:moveTo>
                  <a:lnTo>
                    <a:pt x="1569" y="989"/>
                  </a:lnTo>
                  <a:cubicBezTo>
                    <a:pt x="1555" y="997"/>
                    <a:pt x="1539" y="1008"/>
                    <a:pt x="1536" y="1008"/>
                  </a:cubicBezTo>
                  <a:cubicBezTo>
                    <a:pt x="1535" y="1008"/>
                    <a:pt x="1535" y="1008"/>
                    <a:pt x="1535" y="1008"/>
                  </a:cubicBezTo>
                  <a:cubicBezTo>
                    <a:pt x="1530" y="1011"/>
                    <a:pt x="1528" y="1012"/>
                    <a:pt x="1527" y="1012"/>
                  </a:cubicBezTo>
                  <a:cubicBezTo>
                    <a:pt x="1525" y="1012"/>
                    <a:pt x="1540" y="999"/>
                    <a:pt x="1566" y="983"/>
                  </a:cubicBezTo>
                  <a:close/>
                  <a:moveTo>
                    <a:pt x="1658" y="1020"/>
                  </a:moveTo>
                  <a:cubicBezTo>
                    <a:pt x="1659" y="1020"/>
                    <a:pt x="1660" y="1020"/>
                    <a:pt x="1660" y="1020"/>
                  </a:cubicBezTo>
                  <a:cubicBezTo>
                    <a:pt x="1648" y="1030"/>
                    <a:pt x="1635" y="1036"/>
                    <a:pt x="1623" y="1042"/>
                  </a:cubicBezTo>
                  <a:lnTo>
                    <a:pt x="1623" y="1039"/>
                  </a:lnTo>
                  <a:cubicBezTo>
                    <a:pt x="1639" y="1028"/>
                    <a:pt x="1653" y="1020"/>
                    <a:pt x="1658" y="1020"/>
                  </a:cubicBezTo>
                  <a:close/>
                  <a:moveTo>
                    <a:pt x="1328" y="1039"/>
                  </a:moveTo>
                  <a:cubicBezTo>
                    <a:pt x="1312" y="1052"/>
                    <a:pt x="1312" y="1052"/>
                    <a:pt x="1316" y="1055"/>
                  </a:cubicBezTo>
                  <a:cubicBezTo>
                    <a:pt x="1316" y="1056"/>
                    <a:pt x="1316" y="1056"/>
                    <a:pt x="1316" y="1056"/>
                  </a:cubicBezTo>
                  <a:cubicBezTo>
                    <a:pt x="1317" y="1056"/>
                    <a:pt x="1320" y="1053"/>
                    <a:pt x="1331" y="1042"/>
                  </a:cubicBezTo>
                  <a:lnTo>
                    <a:pt x="1328" y="1039"/>
                  </a:lnTo>
                  <a:close/>
                  <a:moveTo>
                    <a:pt x="1616" y="1074"/>
                  </a:moveTo>
                  <a:lnTo>
                    <a:pt x="1616" y="1074"/>
                  </a:lnTo>
                  <a:cubicBezTo>
                    <a:pt x="1601" y="1086"/>
                    <a:pt x="1582" y="1096"/>
                    <a:pt x="1563" y="1102"/>
                  </a:cubicBezTo>
                  <a:cubicBezTo>
                    <a:pt x="1555" y="1104"/>
                    <a:pt x="1550" y="1106"/>
                    <a:pt x="1549" y="1106"/>
                  </a:cubicBezTo>
                  <a:cubicBezTo>
                    <a:pt x="1546" y="1106"/>
                    <a:pt x="1555" y="1101"/>
                    <a:pt x="1579" y="1089"/>
                  </a:cubicBezTo>
                  <a:lnTo>
                    <a:pt x="1616" y="1074"/>
                  </a:lnTo>
                  <a:close/>
                  <a:moveTo>
                    <a:pt x="1717" y="1086"/>
                  </a:moveTo>
                  <a:lnTo>
                    <a:pt x="1720" y="1092"/>
                  </a:lnTo>
                  <a:lnTo>
                    <a:pt x="1682" y="1108"/>
                  </a:lnTo>
                  <a:cubicBezTo>
                    <a:pt x="1651" y="1121"/>
                    <a:pt x="1637" y="1127"/>
                    <a:pt x="1635" y="1127"/>
                  </a:cubicBezTo>
                  <a:cubicBezTo>
                    <a:pt x="1633" y="1127"/>
                    <a:pt x="1642" y="1122"/>
                    <a:pt x="1660" y="1111"/>
                  </a:cubicBezTo>
                  <a:cubicBezTo>
                    <a:pt x="1679" y="1102"/>
                    <a:pt x="1698" y="1092"/>
                    <a:pt x="1717" y="1086"/>
                  </a:cubicBezTo>
                  <a:close/>
                  <a:moveTo>
                    <a:pt x="1651" y="1136"/>
                  </a:moveTo>
                  <a:lnTo>
                    <a:pt x="1632" y="1149"/>
                  </a:lnTo>
                  <a:cubicBezTo>
                    <a:pt x="1620" y="1155"/>
                    <a:pt x="1616" y="1157"/>
                    <a:pt x="1613" y="1157"/>
                  </a:cubicBezTo>
                  <a:cubicBezTo>
                    <a:pt x="1612" y="1157"/>
                    <a:pt x="1611" y="1156"/>
                    <a:pt x="1610" y="1155"/>
                  </a:cubicBezTo>
                  <a:lnTo>
                    <a:pt x="1629" y="1146"/>
                  </a:lnTo>
                  <a:lnTo>
                    <a:pt x="1651" y="1136"/>
                  </a:lnTo>
                  <a:close/>
                  <a:moveTo>
                    <a:pt x="1824" y="1179"/>
                  </a:moveTo>
                  <a:cubicBezTo>
                    <a:pt x="1819" y="1179"/>
                    <a:pt x="1804" y="1183"/>
                    <a:pt x="1804" y="1183"/>
                  </a:cubicBezTo>
                  <a:cubicBezTo>
                    <a:pt x="1786" y="1193"/>
                    <a:pt x="1786" y="1193"/>
                    <a:pt x="1789" y="1196"/>
                  </a:cubicBezTo>
                  <a:cubicBezTo>
                    <a:pt x="1781" y="1203"/>
                    <a:pt x="1780" y="1205"/>
                    <a:pt x="1784" y="1205"/>
                  </a:cubicBezTo>
                  <a:cubicBezTo>
                    <a:pt x="1789" y="1205"/>
                    <a:pt x="1800" y="1201"/>
                    <a:pt x="1811" y="1196"/>
                  </a:cubicBezTo>
                  <a:cubicBezTo>
                    <a:pt x="1830" y="1186"/>
                    <a:pt x="1830" y="1186"/>
                    <a:pt x="1826" y="1180"/>
                  </a:cubicBezTo>
                  <a:cubicBezTo>
                    <a:pt x="1826" y="1180"/>
                    <a:pt x="1826" y="1179"/>
                    <a:pt x="1824" y="1179"/>
                  </a:cubicBezTo>
                  <a:close/>
                  <a:moveTo>
                    <a:pt x="1795" y="1215"/>
                  </a:moveTo>
                  <a:lnTo>
                    <a:pt x="1798" y="1221"/>
                  </a:lnTo>
                  <a:cubicBezTo>
                    <a:pt x="1786" y="1227"/>
                    <a:pt x="1770" y="1230"/>
                    <a:pt x="1754" y="1230"/>
                  </a:cubicBezTo>
                  <a:cubicBezTo>
                    <a:pt x="1754" y="1227"/>
                    <a:pt x="1773" y="1218"/>
                    <a:pt x="1795" y="1215"/>
                  </a:cubicBezTo>
                  <a:close/>
                  <a:moveTo>
                    <a:pt x="2093" y="1339"/>
                  </a:moveTo>
                  <a:cubicBezTo>
                    <a:pt x="2086" y="1339"/>
                    <a:pt x="2071" y="1344"/>
                    <a:pt x="2055" y="1349"/>
                  </a:cubicBezTo>
                  <a:lnTo>
                    <a:pt x="2055" y="1352"/>
                  </a:lnTo>
                  <a:cubicBezTo>
                    <a:pt x="2068" y="1352"/>
                    <a:pt x="2083" y="1349"/>
                    <a:pt x="2096" y="1343"/>
                  </a:cubicBezTo>
                  <a:lnTo>
                    <a:pt x="2096" y="1340"/>
                  </a:lnTo>
                  <a:cubicBezTo>
                    <a:pt x="2095" y="1339"/>
                    <a:pt x="2094" y="1339"/>
                    <a:pt x="2093" y="1339"/>
                  </a:cubicBezTo>
                  <a:close/>
                  <a:moveTo>
                    <a:pt x="1823" y="1374"/>
                  </a:moveTo>
                  <a:cubicBezTo>
                    <a:pt x="1823" y="1378"/>
                    <a:pt x="1804" y="1387"/>
                    <a:pt x="1786" y="1393"/>
                  </a:cubicBezTo>
                  <a:cubicBezTo>
                    <a:pt x="1761" y="1403"/>
                    <a:pt x="1751" y="1407"/>
                    <a:pt x="1747" y="1407"/>
                  </a:cubicBezTo>
                  <a:cubicBezTo>
                    <a:pt x="1745" y="1407"/>
                    <a:pt x="1745" y="1405"/>
                    <a:pt x="1745" y="1403"/>
                  </a:cubicBezTo>
                  <a:cubicBezTo>
                    <a:pt x="1745" y="1400"/>
                    <a:pt x="1745" y="1400"/>
                    <a:pt x="1764" y="1393"/>
                  </a:cubicBezTo>
                  <a:lnTo>
                    <a:pt x="1764" y="1393"/>
                  </a:lnTo>
                  <a:cubicBezTo>
                    <a:pt x="1757" y="1395"/>
                    <a:pt x="1755" y="1396"/>
                    <a:pt x="1756" y="1396"/>
                  </a:cubicBezTo>
                  <a:cubicBezTo>
                    <a:pt x="1759" y="1396"/>
                    <a:pt x="1772" y="1393"/>
                    <a:pt x="1786" y="1387"/>
                  </a:cubicBezTo>
                  <a:lnTo>
                    <a:pt x="1823" y="1374"/>
                  </a:lnTo>
                  <a:close/>
                  <a:moveTo>
                    <a:pt x="1663" y="1418"/>
                  </a:moveTo>
                  <a:cubicBezTo>
                    <a:pt x="1645" y="1425"/>
                    <a:pt x="1645" y="1425"/>
                    <a:pt x="1645" y="1428"/>
                  </a:cubicBezTo>
                  <a:lnTo>
                    <a:pt x="1645" y="1431"/>
                  </a:lnTo>
                  <a:lnTo>
                    <a:pt x="1663" y="1421"/>
                  </a:lnTo>
                  <a:lnTo>
                    <a:pt x="1663" y="1418"/>
                  </a:lnTo>
                  <a:close/>
                  <a:moveTo>
                    <a:pt x="1786" y="1423"/>
                  </a:moveTo>
                  <a:cubicBezTo>
                    <a:pt x="1790" y="1423"/>
                    <a:pt x="1792" y="1424"/>
                    <a:pt x="1792" y="1425"/>
                  </a:cubicBezTo>
                  <a:lnTo>
                    <a:pt x="1773" y="1431"/>
                  </a:lnTo>
                  <a:cubicBezTo>
                    <a:pt x="1765" y="1433"/>
                    <a:pt x="1760" y="1434"/>
                    <a:pt x="1757" y="1434"/>
                  </a:cubicBezTo>
                  <a:cubicBezTo>
                    <a:pt x="1752" y="1434"/>
                    <a:pt x="1751" y="1433"/>
                    <a:pt x="1751" y="1431"/>
                  </a:cubicBezTo>
                  <a:cubicBezTo>
                    <a:pt x="1751" y="1431"/>
                    <a:pt x="1751" y="1431"/>
                    <a:pt x="1770" y="1425"/>
                  </a:cubicBezTo>
                  <a:cubicBezTo>
                    <a:pt x="1770" y="1425"/>
                    <a:pt x="1780" y="1423"/>
                    <a:pt x="1786" y="1423"/>
                  </a:cubicBezTo>
                  <a:close/>
                  <a:moveTo>
                    <a:pt x="6" y="180"/>
                  </a:moveTo>
                  <a:cubicBezTo>
                    <a:pt x="3" y="180"/>
                    <a:pt x="6" y="199"/>
                    <a:pt x="12" y="221"/>
                  </a:cubicBezTo>
                  <a:lnTo>
                    <a:pt x="6" y="221"/>
                  </a:lnTo>
                  <a:cubicBezTo>
                    <a:pt x="6" y="221"/>
                    <a:pt x="3" y="221"/>
                    <a:pt x="6" y="243"/>
                  </a:cubicBezTo>
                  <a:cubicBezTo>
                    <a:pt x="9" y="262"/>
                    <a:pt x="6" y="265"/>
                    <a:pt x="3" y="265"/>
                  </a:cubicBezTo>
                  <a:cubicBezTo>
                    <a:pt x="2" y="259"/>
                    <a:pt x="1" y="256"/>
                    <a:pt x="1" y="256"/>
                  </a:cubicBezTo>
                  <a:lnTo>
                    <a:pt x="1" y="256"/>
                  </a:lnTo>
                  <a:cubicBezTo>
                    <a:pt x="0" y="256"/>
                    <a:pt x="2" y="271"/>
                    <a:pt x="9" y="284"/>
                  </a:cubicBezTo>
                  <a:cubicBezTo>
                    <a:pt x="12" y="296"/>
                    <a:pt x="12" y="312"/>
                    <a:pt x="12" y="325"/>
                  </a:cubicBezTo>
                  <a:lnTo>
                    <a:pt x="21" y="368"/>
                  </a:lnTo>
                  <a:cubicBezTo>
                    <a:pt x="24" y="394"/>
                    <a:pt x="31" y="422"/>
                    <a:pt x="40" y="450"/>
                  </a:cubicBezTo>
                  <a:cubicBezTo>
                    <a:pt x="47" y="461"/>
                    <a:pt x="54" y="471"/>
                    <a:pt x="58" y="471"/>
                  </a:cubicBezTo>
                  <a:cubicBezTo>
                    <a:pt x="61" y="471"/>
                    <a:pt x="62" y="465"/>
                    <a:pt x="59" y="447"/>
                  </a:cubicBezTo>
                  <a:cubicBezTo>
                    <a:pt x="59" y="447"/>
                    <a:pt x="56" y="425"/>
                    <a:pt x="59" y="425"/>
                  </a:cubicBezTo>
                  <a:cubicBezTo>
                    <a:pt x="62" y="425"/>
                    <a:pt x="68" y="447"/>
                    <a:pt x="68" y="447"/>
                  </a:cubicBezTo>
                  <a:cubicBezTo>
                    <a:pt x="71" y="466"/>
                    <a:pt x="81" y="466"/>
                    <a:pt x="93" y="466"/>
                  </a:cubicBezTo>
                  <a:cubicBezTo>
                    <a:pt x="98" y="465"/>
                    <a:pt x="101" y="464"/>
                    <a:pt x="104" y="464"/>
                  </a:cubicBezTo>
                  <a:cubicBezTo>
                    <a:pt x="113" y="464"/>
                    <a:pt x="117" y="469"/>
                    <a:pt x="122" y="484"/>
                  </a:cubicBezTo>
                  <a:cubicBezTo>
                    <a:pt x="125" y="503"/>
                    <a:pt x="128" y="503"/>
                    <a:pt x="128" y="503"/>
                  </a:cubicBezTo>
                  <a:cubicBezTo>
                    <a:pt x="125" y="484"/>
                    <a:pt x="140" y="481"/>
                    <a:pt x="156" y="481"/>
                  </a:cubicBezTo>
                  <a:cubicBezTo>
                    <a:pt x="175" y="481"/>
                    <a:pt x="191" y="481"/>
                    <a:pt x="191" y="459"/>
                  </a:cubicBezTo>
                  <a:lnTo>
                    <a:pt x="194" y="459"/>
                  </a:lnTo>
                  <a:cubicBezTo>
                    <a:pt x="197" y="481"/>
                    <a:pt x="200" y="481"/>
                    <a:pt x="206" y="481"/>
                  </a:cubicBezTo>
                  <a:cubicBezTo>
                    <a:pt x="209" y="459"/>
                    <a:pt x="216" y="459"/>
                    <a:pt x="216" y="459"/>
                  </a:cubicBezTo>
                  <a:cubicBezTo>
                    <a:pt x="216" y="481"/>
                    <a:pt x="219" y="481"/>
                    <a:pt x="225" y="481"/>
                  </a:cubicBezTo>
                  <a:cubicBezTo>
                    <a:pt x="228" y="481"/>
                    <a:pt x="231" y="481"/>
                    <a:pt x="231" y="459"/>
                  </a:cubicBezTo>
                  <a:cubicBezTo>
                    <a:pt x="244" y="459"/>
                    <a:pt x="253" y="469"/>
                    <a:pt x="256" y="481"/>
                  </a:cubicBezTo>
                  <a:cubicBezTo>
                    <a:pt x="257" y="488"/>
                    <a:pt x="258" y="490"/>
                    <a:pt x="259" y="490"/>
                  </a:cubicBezTo>
                  <a:cubicBezTo>
                    <a:pt x="261" y="490"/>
                    <a:pt x="264" y="476"/>
                    <a:pt x="266" y="462"/>
                  </a:cubicBezTo>
                  <a:cubicBezTo>
                    <a:pt x="263" y="447"/>
                    <a:pt x="266" y="434"/>
                    <a:pt x="269" y="419"/>
                  </a:cubicBezTo>
                  <a:lnTo>
                    <a:pt x="269" y="462"/>
                  </a:lnTo>
                  <a:cubicBezTo>
                    <a:pt x="269" y="481"/>
                    <a:pt x="269" y="481"/>
                    <a:pt x="272" y="481"/>
                  </a:cubicBezTo>
                  <a:lnTo>
                    <a:pt x="278" y="481"/>
                  </a:lnTo>
                  <a:cubicBezTo>
                    <a:pt x="278" y="462"/>
                    <a:pt x="291" y="462"/>
                    <a:pt x="307" y="462"/>
                  </a:cubicBezTo>
                  <a:cubicBezTo>
                    <a:pt x="313" y="463"/>
                    <a:pt x="318" y="464"/>
                    <a:pt x="323" y="464"/>
                  </a:cubicBezTo>
                  <a:cubicBezTo>
                    <a:pt x="333" y="464"/>
                    <a:pt x="338" y="460"/>
                    <a:pt x="338" y="447"/>
                  </a:cubicBezTo>
                  <a:cubicBezTo>
                    <a:pt x="338" y="436"/>
                    <a:pt x="339" y="430"/>
                    <a:pt x="340" y="430"/>
                  </a:cubicBezTo>
                  <a:cubicBezTo>
                    <a:pt x="342" y="430"/>
                    <a:pt x="344" y="436"/>
                    <a:pt x="347" y="447"/>
                  </a:cubicBezTo>
                  <a:cubicBezTo>
                    <a:pt x="355" y="487"/>
                    <a:pt x="358" y="502"/>
                    <a:pt x="360" y="502"/>
                  </a:cubicBezTo>
                  <a:cubicBezTo>
                    <a:pt x="361" y="502"/>
                    <a:pt x="362" y="497"/>
                    <a:pt x="363" y="491"/>
                  </a:cubicBezTo>
                  <a:cubicBezTo>
                    <a:pt x="360" y="475"/>
                    <a:pt x="360" y="462"/>
                    <a:pt x="363" y="447"/>
                  </a:cubicBezTo>
                  <a:cubicBezTo>
                    <a:pt x="363" y="426"/>
                    <a:pt x="364" y="416"/>
                    <a:pt x="364" y="416"/>
                  </a:cubicBezTo>
                  <a:cubicBezTo>
                    <a:pt x="365" y="416"/>
                    <a:pt x="366" y="426"/>
                    <a:pt x="366" y="447"/>
                  </a:cubicBezTo>
                  <a:cubicBezTo>
                    <a:pt x="366" y="465"/>
                    <a:pt x="373" y="473"/>
                    <a:pt x="381" y="473"/>
                  </a:cubicBezTo>
                  <a:cubicBezTo>
                    <a:pt x="391" y="473"/>
                    <a:pt x="403" y="461"/>
                    <a:pt x="408" y="442"/>
                  </a:cubicBezTo>
                  <a:lnTo>
                    <a:pt x="408" y="442"/>
                  </a:lnTo>
                  <a:cubicBezTo>
                    <a:pt x="408" y="444"/>
                    <a:pt x="408" y="448"/>
                    <a:pt x="407" y="453"/>
                  </a:cubicBezTo>
                  <a:cubicBezTo>
                    <a:pt x="407" y="475"/>
                    <a:pt x="407" y="475"/>
                    <a:pt x="416" y="475"/>
                  </a:cubicBezTo>
                  <a:lnTo>
                    <a:pt x="426" y="478"/>
                  </a:lnTo>
                  <a:cubicBezTo>
                    <a:pt x="427" y="460"/>
                    <a:pt x="430" y="454"/>
                    <a:pt x="432" y="454"/>
                  </a:cubicBezTo>
                  <a:cubicBezTo>
                    <a:pt x="436" y="454"/>
                    <a:pt x="440" y="467"/>
                    <a:pt x="438" y="478"/>
                  </a:cubicBezTo>
                  <a:cubicBezTo>
                    <a:pt x="441" y="500"/>
                    <a:pt x="441" y="500"/>
                    <a:pt x="444" y="503"/>
                  </a:cubicBezTo>
                  <a:cubicBezTo>
                    <a:pt x="450" y="487"/>
                    <a:pt x="454" y="480"/>
                    <a:pt x="458" y="480"/>
                  </a:cubicBezTo>
                  <a:cubicBezTo>
                    <a:pt x="463" y="480"/>
                    <a:pt x="465" y="493"/>
                    <a:pt x="463" y="506"/>
                  </a:cubicBezTo>
                  <a:lnTo>
                    <a:pt x="469" y="506"/>
                  </a:lnTo>
                  <a:cubicBezTo>
                    <a:pt x="472" y="489"/>
                    <a:pt x="476" y="487"/>
                    <a:pt x="480" y="487"/>
                  </a:cubicBezTo>
                  <a:cubicBezTo>
                    <a:pt x="480" y="487"/>
                    <a:pt x="481" y="488"/>
                    <a:pt x="482" y="488"/>
                  </a:cubicBezTo>
                  <a:cubicBezTo>
                    <a:pt x="483" y="488"/>
                    <a:pt x="485" y="488"/>
                    <a:pt x="486" y="488"/>
                  </a:cubicBezTo>
                  <a:cubicBezTo>
                    <a:pt x="490" y="488"/>
                    <a:pt x="491" y="486"/>
                    <a:pt x="491" y="469"/>
                  </a:cubicBezTo>
                  <a:cubicBezTo>
                    <a:pt x="491" y="453"/>
                    <a:pt x="495" y="441"/>
                    <a:pt x="501" y="428"/>
                  </a:cubicBezTo>
                  <a:lnTo>
                    <a:pt x="501" y="428"/>
                  </a:lnTo>
                  <a:lnTo>
                    <a:pt x="498" y="447"/>
                  </a:lnTo>
                  <a:cubicBezTo>
                    <a:pt x="495" y="469"/>
                    <a:pt x="501" y="469"/>
                    <a:pt x="510" y="472"/>
                  </a:cubicBezTo>
                  <a:cubicBezTo>
                    <a:pt x="523" y="475"/>
                    <a:pt x="529" y="475"/>
                    <a:pt x="526" y="497"/>
                  </a:cubicBezTo>
                  <a:lnTo>
                    <a:pt x="532" y="478"/>
                  </a:lnTo>
                  <a:cubicBezTo>
                    <a:pt x="535" y="468"/>
                    <a:pt x="537" y="463"/>
                    <a:pt x="539" y="463"/>
                  </a:cubicBezTo>
                  <a:lnTo>
                    <a:pt x="539" y="463"/>
                  </a:lnTo>
                  <a:cubicBezTo>
                    <a:pt x="540" y="463"/>
                    <a:pt x="540" y="468"/>
                    <a:pt x="538" y="478"/>
                  </a:cubicBezTo>
                  <a:cubicBezTo>
                    <a:pt x="537" y="490"/>
                    <a:pt x="539" y="496"/>
                    <a:pt x="542" y="496"/>
                  </a:cubicBezTo>
                  <a:cubicBezTo>
                    <a:pt x="545" y="496"/>
                    <a:pt x="550" y="491"/>
                    <a:pt x="554" y="481"/>
                  </a:cubicBezTo>
                  <a:lnTo>
                    <a:pt x="560" y="484"/>
                  </a:lnTo>
                  <a:cubicBezTo>
                    <a:pt x="557" y="506"/>
                    <a:pt x="557" y="517"/>
                    <a:pt x="560" y="517"/>
                  </a:cubicBezTo>
                  <a:cubicBezTo>
                    <a:pt x="562" y="517"/>
                    <a:pt x="566" y="509"/>
                    <a:pt x="571" y="493"/>
                  </a:cubicBezTo>
                  <a:lnTo>
                    <a:pt x="571" y="493"/>
                  </a:lnTo>
                  <a:cubicBezTo>
                    <a:pt x="567" y="506"/>
                    <a:pt x="570" y="507"/>
                    <a:pt x="573" y="510"/>
                  </a:cubicBezTo>
                  <a:cubicBezTo>
                    <a:pt x="577" y="501"/>
                    <a:pt x="582" y="497"/>
                    <a:pt x="584" y="497"/>
                  </a:cubicBezTo>
                  <a:cubicBezTo>
                    <a:pt x="588" y="497"/>
                    <a:pt x="589" y="502"/>
                    <a:pt x="585" y="513"/>
                  </a:cubicBezTo>
                  <a:lnTo>
                    <a:pt x="589" y="513"/>
                  </a:lnTo>
                  <a:cubicBezTo>
                    <a:pt x="595" y="494"/>
                    <a:pt x="598" y="494"/>
                    <a:pt x="601" y="494"/>
                  </a:cubicBezTo>
                  <a:cubicBezTo>
                    <a:pt x="602" y="495"/>
                    <a:pt x="603" y="495"/>
                    <a:pt x="603" y="495"/>
                  </a:cubicBezTo>
                  <a:cubicBezTo>
                    <a:pt x="605" y="495"/>
                    <a:pt x="607" y="492"/>
                    <a:pt x="614" y="478"/>
                  </a:cubicBezTo>
                  <a:cubicBezTo>
                    <a:pt x="620" y="456"/>
                    <a:pt x="623" y="456"/>
                    <a:pt x="623" y="456"/>
                  </a:cubicBezTo>
                  <a:lnTo>
                    <a:pt x="623" y="456"/>
                  </a:lnTo>
                  <a:cubicBezTo>
                    <a:pt x="620" y="472"/>
                    <a:pt x="617" y="484"/>
                    <a:pt x="610" y="497"/>
                  </a:cubicBezTo>
                  <a:cubicBezTo>
                    <a:pt x="606" y="505"/>
                    <a:pt x="605" y="511"/>
                    <a:pt x="607" y="511"/>
                  </a:cubicBezTo>
                  <a:cubicBezTo>
                    <a:pt x="608" y="511"/>
                    <a:pt x="614" y="502"/>
                    <a:pt x="623" y="481"/>
                  </a:cubicBezTo>
                  <a:cubicBezTo>
                    <a:pt x="632" y="461"/>
                    <a:pt x="637" y="451"/>
                    <a:pt x="638" y="451"/>
                  </a:cubicBezTo>
                  <a:lnTo>
                    <a:pt x="638" y="451"/>
                  </a:lnTo>
                  <a:cubicBezTo>
                    <a:pt x="638" y="451"/>
                    <a:pt x="634" y="461"/>
                    <a:pt x="626" y="481"/>
                  </a:cubicBezTo>
                  <a:cubicBezTo>
                    <a:pt x="622" y="495"/>
                    <a:pt x="617" y="508"/>
                    <a:pt x="618" y="508"/>
                  </a:cubicBezTo>
                  <a:cubicBezTo>
                    <a:pt x="619" y="508"/>
                    <a:pt x="620" y="506"/>
                    <a:pt x="623" y="500"/>
                  </a:cubicBezTo>
                  <a:cubicBezTo>
                    <a:pt x="623" y="500"/>
                    <a:pt x="623" y="500"/>
                    <a:pt x="623" y="500"/>
                  </a:cubicBezTo>
                  <a:cubicBezTo>
                    <a:pt x="625" y="500"/>
                    <a:pt x="628" y="498"/>
                    <a:pt x="632" y="481"/>
                  </a:cubicBezTo>
                  <a:lnTo>
                    <a:pt x="639" y="484"/>
                  </a:lnTo>
                  <a:cubicBezTo>
                    <a:pt x="639" y="506"/>
                    <a:pt x="642" y="506"/>
                    <a:pt x="642" y="510"/>
                  </a:cubicBezTo>
                  <a:cubicBezTo>
                    <a:pt x="647" y="499"/>
                    <a:pt x="649" y="493"/>
                    <a:pt x="650" y="493"/>
                  </a:cubicBezTo>
                  <a:lnTo>
                    <a:pt x="650" y="493"/>
                  </a:lnTo>
                  <a:cubicBezTo>
                    <a:pt x="650" y="493"/>
                    <a:pt x="650" y="499"/>
                    <a:pt x="648" y="510"/>
                  </a:cubicBezTo>
                  <a:cubicBezTo>
                    <a:pt x="645" y="518"/>
                    <a:pt x="644" y="523"/>
                    <a:pt x="645" y="523"/>
                  </a:cubicBezTo>
                  <a:cubicBezTo>
                    <a:pt x="646" y="523"/>
                    <a:pt x="649" y="514"/>
                    <a:pt x="654" y="491"/>
                  </a:cubicBezTo>
                  <a:cubicBezTo>
                    <a:pt x="659" y="482"/>
                    <a:pt x="662" y="477"/>
                    <a:pt x="664" y="477"/>
                  </a:cubicBezTo>
                  <a:cubicBezTo>
                    <a:pt x="665" y="477"/>
                    <a:pt x="665" y="482"/>
                    <a:pt x="664" y="494"/>
                  </a:cubicBezTo>
                  <a:cubicBezTo>
                    <a:pt x="656" y="516"/>
                    <a:pt x="654" y="526"/>
                    <a:pt x="655" y="526"/>
                  </a:cubicBezTo>
                  <a:cubicBezTo>
                    <a:pt x="656" y="526"/>
                    <a:pt x="658" y="522"/>
                    <a:pt x="661" y="513"/>
                  </a:cubicBezTo>
                  <a:cubicBezTo>
                    <a:pt x="667" y="494"/>
                    <a:pt x="670" y="494"/>
                    <a:pt x="670" y="494"/>
                  </a:cubicBezTo>
                  <a:lnTo>
                    <a:pt x="670" y="494"/>
                  </a:lnTo>
                  <a:cubicBezTo>
                    <a:pt x="664" y="516"/>
                    <a:pt x="686" y="522"/>
                    <a:pt x="708" y="531"/>
                  </a:cubicBezTo>
                  <a:cubicBezTo>
                    <a:pt x="714" y="519"/>
                    <a:pt x="720" y="506"/>
                    <a:pt x="723" y="491"/>
                  </a:cubicBezTo>
                  <a:cubicBezTo>
                    <a:pt x="729" y="475"/>
                    <a:pt x="730" y="469"/>
                    <a:pt x="731" y="469"/>
                  </a:cubicBezTo>
                  <a:lnTo>
                    <a:pt x="731" y="469"/>
                  </a:lnTo>
                  <a:cubicBezTo>
                    <a:pt x="731" y="469"/>
                    <a:pt x="728" y="481"/>
                    <a:pt x="726" y="494"/>
                  </a:cubicBezTo>
                  <a:cubicBezTo>
                    <a:pt x="719" y="524"/>
                    <a:pt x="715" y="540"/>
                    <a:pt x="716" y="540"/>
                  </a:cubicBezTo>
                  <a:cubicBezTo>
                    <a:pt x="717" y="540"/>
                    <a:pt x="722" y="525"/>
                    <a:pt x="730" y="494"/>
                  </a:cubicBezTo>
                  <a:cubicBezTo>
                    <a:pt x="736" y="474"/>
                    <a:pt x="739" y="464"/>
                    <a:pt x="739" y="464"/>
                  </a:cubicBezTo>
                  <a:lnTo>
                    <a:pt x="739" y="464"/>
                  </a:lnTo>
                  <a:cubicBezTo>
                    <a:pt x="740" y="464"/>
                    <a:pt x="738" y="475"/>
                    <a:pt x="733" y="497"/>
                  </a:cubicBezTo>
                  <a:cubicBezTo>
                    <a:pt x="731" y="506"/>
                    <a:pt x="730" y="511"/>
                    <a:pt x="731" y="511"/>
                  </a:cubicBezTo>
                  <a:cubicBezTo>
                    <a:pt x="732" y="511"/>
                    <a:pt x="734" y="506"/>
                    <a:pt x="739" y="497"/>
                  </a:cubicBezTo>
                  <a:lnTo>
                    <a:pt x="739" y="497"/>
                  </a:lnTo>
                  <a:cubicBezTo>
                    <a:pt x="737" y="512"/>
                    <a:pt x="735" y="528"/>
                    <a:pt x="736" y="528"/>
                  </a:cubicBezTo>
                  <a:cubicBezTo>
                    <a:pt x="736" y="528"/>
                    <a:pt x="737" y="525"/>
                    <a:pt x="739" y="519"/>
                  </a:cubicBezTo>
                  <a:lnTo>
                    <a:pt x="739" y="519"/>
                  </a:lnTo>
                  <a:cubicBezTo>
                    <a:pt x="739" y="519"/>
                    <a:pt x="742" y="522"/>
                    <a:pt x="736" y="541"/>
                  </a:cubicBezTo>
                  <a:cubicBezTo>
                    <a:pt x="735" y="548"/>
                    <a:pt x="735" y="551"/>
                    <a:pt x="736" y="551"/>
                  </a:cubicBezTo>
                  <a:cubicBezTo>
                    <a:pt x="739" y="551"/>
                    <a:pt x="745" y="538"/>
                    <a:pt x="752" y="525"/>
                  </a:cubicBezTo>
                  <a:cubicBezTo>
                    <a:pt x="761" y="507"/>
                    <a:pt x="766" y="497"/>
                    <a:pt x="768" y="497"/>
                  </a:cubicBezTo>
                  <a:lnTo>
                    <a:pt x="768" y="497"/>
                  </a:lnTo>
                  <a:cubicBezTo>
                    <a:pt x="769" y="497"/>
                    <a:pt x="766" y="508"/>
                    <a:pt x="758" y="528"/>
                  </a:cubicBezTo>
                  <a:cubicBezTo>
                    <a:pt x="752" y="543"/>
                    <a:pt x="751" y="550"/>
                    <a:pt x="753" y="550"/>
                  </a:cubicBezTo>
                  <a:cubicBezTo>
                    <a:pt x="757" y="550"/>
                    <a:pt x="767" y="535"/>
                    <a:pt x="777" y="513"/>
                  </a:cubicBezTo>
                  <a:cubicBezTo>
                    <a:pt x="786" y="491"/>
                    <a:pt x="790" y="481"/>
                    <a:pt x="790" y="481"/>
                  </a:cubicBezTo>
                  <a:lnTo>
                    <a:pt x="790" y="481"/>
                  </a:lnTo>
                  <a:cubicBezTo>
                    <a:pt x="790" y="481"/>
                    <a:pt x="789" y="486"/>
                    <a:pt x="786" y="494"/>
                  </a:cubicBezTo>
                  <a:cubicBezTo>
                    <a:pt x="777" y="513"/>
                    <a:pt x="780" y="516"/>
                    <a:pt x="780" y="516"/>
                  </a:cubicBezTo>
                  <a:cubicBezTo>
                    <a:pt x="783" y="516"/>
                    <a:pt x="786" y="516"/>
                    <a:pt x="777" y="538"/>
                  </a:cubicBezTo>
                  <a:cubicBezTo>
                    <a:pt x="777" y="538"/>
                    <a:pt x="780" y="538"/>
                    <a:pt x="792" y="519"/>
                  </a:cubicBezTo>
                  <a:cubicBezTo>
                    <a:pt x="799" y="506"/>
                    <a:pt x="803" y="500"/>
                    <a:pt x="805" y="500"/>
                  </a:cubicBezTo>
                  <a:cubicBezTo>
                    <a:pt x="810" y="500"/>
                    <a:pt x="807" y="519"/>
                    <a:pt x="799" y="544"/>
                  </a:cubicBezTo>
                  <a:lnTo>
                    <a:pt x="811" y="528"/>
                  </a:lnTo>
                  <a:cubicBezTo>
                    <a:pt x="821" y="505"/>
                    <a:pt x="829" y="489"/>
                    <a:pt x="831" y="489"/>
                  </a:cubicBezTo>
                  <a:lnTo>
                    <a:pt x="831" y="489"/>
                  </a:lnTo>
                  <a:cubicBezTo>
                    <a:pt x="831" y="489"/>
                    <a:pt x="830" y="495"/>
                    <a:pt x="824" y="510"/>
                  </a:cubicBezTo>
                  <a:lnTo>
                    <a:pt x="814" y="531"/>
                  </a:lnTo>
                  <a:cubicBezTo>
                    <a:pt x="821" y="517"/>
                    <a:pt x="826" y="511"/>
                    <a:pt x="828" y="511"/>
                  </a:cubicBezTo>
                  <a:cubicBezTo>
                    <a:pt x="833" y="511"/>
                    <a:pt x="830" y="529"/>
                    <a:pt x="820" y="553"/>
                  </a:cubicBezTo>
                  <a:cubicBezTo>
                    <a:pt x="811" y="575"/>
                    <a:pt x="811" y="575"/>
                    <a:pt x="814" y="575"/>
                  </a:cubicBezTo>
                  <a:lnTo>
                    <a:pt x="820" y="557"/>
                  </a:lnTo>
                  <a:cubicBezTo>
                    <a:pt x="827" y="541"/>
                    <a:pt x="830" y="528"/>
                    <a:pt x="839" y="519"/>
                  </a:cubicBezTo>
                  <a:cubicBezTo>
                    <a:pt x="842" y="519"/>
                    <a:pt x="842" y="519"/>
                    <a:pt x="836" y="541"/>
                  </a:cubicBezTo>
                  <a:cubicBezTo>
                    <a:pt x="832" y="554"/>
                    <a:pt x="827" y="569"/>
                    <a:pt x="828" y="569"/>
                  </a:cubicBezTo>
                  <a:cubicBezTo>
                    <a:pt x="829" y="569"/>
                    <a:pt x="830" y="566"/>
                    <a:pt x="833" y="560"/>
                  </a:cubicBezTo>
                  <a:lnTo>
                    <a:pt x="833" y="560"/>
                  </a:lnTo>
                  <a:cubicBezTo>
                    <a:pt x="833" y="560"/>
                    <a:pt x="836" y="563"/>
                    <a:pt x="830" y="582"/>
                  </a:cubicBezTo>
                  <a:lnTo>
                    <a:pt x="839" y="588"/>
                  </a:lnTo>
                  <a:cubicBezTo>
                    <a:pt x="844" y="579"/>
                    <a:pt x="847" y="575"/>
                    <a:pt x="848" y="575"/>
                  </a:cubicBezTo>
                  <a:lnTo>
                    <a:pt x="848" y="575"/>
                  </a:lnTo>
                  <a:cubicBezTo>
                    <a:pt x="850" y="575"/>
                    <a:pt x="849" y="581"/>
                    <a:pt x="846" y="591"/>
                  </a:cubicBezTo>
                  <a:cubicBezTo>
                    <a:pt x="846" y="591"/>
                    <a:pt x="849" y="591"/>
                    <a:pt x="858" y="575"/>
                  </a:cubicBezTo>
                  <a:cubicBezTo>
                    <a:pt x="864" y="575"/>
                    <a:pt x="867" y="578"/>
                    <a:pt x="858" y="597"/>
                  </a:cubicBezTo>
                  <a:cubicBezTo>
                    <a:pt x="853" y="607"/>
                    <a:pt x="851" y="611"/>
                    <a:pt x="851" y="611"/>
                  </a:cubicBezTo>
                  <a:cubicBezTo>
                    <a:pt x="852" y="611"/>
                    <a:pt x="855" y="607"/>
                    <a:pt x="861" y="597"/>
                  </a:cubicBezTo>
                  <a:cubicBezTo>
                    <a:pt x="866" y="583"/>
                    <a:pt x="869" y="581"/>
                    <a:pt x="871" y="581"/>
                  </a:cubicBezTo>
                  <a:cubicBezTo>
                    <a:pt x="872" y="581"/>
                    <a:pt x="873" y="582"/>
                    <a:pt x="874" y="582"/>
                  </a:cubicBezTo>
                  <a:lnTo>
                    <a:pt x="877" y="585"/>
                  </a:lnTo>
                  <a:cubicBezTo>
                    <a:pt x="886" y="566"/>
                    <a:pt x="886" y="566"/>
                    <a:pt x="889" y="566"/>
                  </a:cubicBezTo>
                  <a:cubicBezTo>
                    <a:pt x="889" y="566"/>
                    <a:pt x="889" y="591"/>
                    <a:pt x="889" y="591"/>
                  </a:cubicBezTo>
                  <a:cubicBezTo>
                    <a:pt x="891" y="592"/>
                    <a:pt x="893" y="593"/>
                    <a:pt x="894" y="593"/>
                  </a:cubicBezTo>
                  <a:cubicBezTo>
                    <a:pt x="896" y="593"/>
                    <a:pt x="897" y="589"/>
                    <a:pt x="902" y="575"/>
                  </a:cubicBezTo>
                  <a:cubicBezTo>
                    <a:pt x="902" y="573"/>
                    <a:pt x="906" y="565"/>
                    <a:pt x="907" y="565"/>
                  </a:cubicBezTo>
                  <a:lnTo>
                    <a:pt x="907" y="565"/>
                  </a:lnTo>
                  <a:cubicBezTo>
                    <a:pt x="908" y="565"/>
                    <a:pt x="907" y="567"/>
                    <a:pt x="905" y="575"/>
                  </a:cubicBezTo>
                  <a:cubicBezTo>
                    <a:pt x="908" y="575"/>
                    <a:pt x="905" y="600"/>
                    <a:pt x="911" y="604"/>
                  </a:cubicBezTo>
                  <a:cubicBezTo>
                    <a:pt x="914" y="604"/>
                    <a:pt x="916" y="605"/>
                    <a:pt x="918" y="605"/>
                  </a:cubicBezTo>
                  <a:cubicBezTo>
                    <a:pt x="922" y="605"/>
                    <a:pt x="923" y="601"/>
                    <a:pt x="930" y="588"/>
                  </a:cubicBezTo>
                  <a:cubicBezTo>
                    <a:pt x="938" y="569"/>
                    <a:pt x="942" y="560"/>
                    <a:pt x="943" y="560"/>
                  </a:cubicBezTo>
                  <a:lnTo>
                    <a:pt x="943" y="560"/>
                  </a:lnTo>
                  <a:cubicBezTo>
                    <a:pt x="944" y="560"/>
                    <a:pt x="941" y="570"/>
                    <a:pt x="933" y="591"/>
                  </a:cubicBezTo>
                  <a:cubicBezTo>
                    <a:pt x="924" y="614"/>
                    <a:pt x="921" y="624"/>
                    <a:pt x="923" y="624"/>
                  </a:cubicBezTo>
                  <a:cubicBezTo>
                    <a:pt x="924" y="624"/>
                    <a:pt x="927" y="620"/>
                    <a:pt x="930" y="613"/>
                  </a:cubicBezTo>
                  <a:cubicBezTo>
                    <a:pt x="937" y="600"/>
                    <a:pt x="939" y="596"/>
                    <a:pt x="940" y="596"/>
                  </a:cubicBezTo>
                  <a:cubicBezTo>
                    <a:pt x="941" y="596"/>
                    <a:pt x="942" y="596"/>
                    <a:pt x="943" y="597"/>
                  </a:cubicBezTo>
                  <a:cubicBezTo>
                    <a:pt x="938" y="607"/>
                    <a:pt x="936" y="612"/>
                    <a:pt x="938" y="612"/>
                  </a:cubicBezTo>
                  <a:cubicBezTo>
                    <a:pt x="939" y="612"/>
                    <a:pt x="943" y="608"/>
                    <a:pt x="949" y="600"/>
                  </a:cubicBezTo>
                  <a:cubicBezTo>
                    <a:pt x="952" y="600"/>
                    <a:pt x="952" y="600"/>
                    <a:pt x="943" y="619"/>
                  </a:cubicBezTo>
                  <a:lnTo>
                    <a:pt x="946" y="622"/>
                  </a:lnTo>
                  <a:cubicBezTo>
                    <a:pt x="954" y="611"/>
                    <a:pt x="960" y="606"/>
                    <a:pt x="964" y="606"/>
                  </a:cubicBezTo>
                  <a:cubicBezTo>
                    <a:pt x="972" y="606"/>
                    <a:pt x="971" y="622"/>
                    <a:pt x="965" y="635"/>
                  </a:cubicBezTo>
                  <a:cubicBezTo>
                    <a:pt x="965" y="635"/>
                    <a:pt x="968" y="635"/>
                    <a:pt x="980" y="619"/>
                  </a:cubicBezTo>
                  <a:cubicBezTo>
                    <a:pt x="991" y="602"/>
                    <a:pt x="996" y="594"/>
                    <a:pt x="997" y="594"/>
                  </a:cubicBezTo>
                  <a:lnTo>
                    <a:pt x="997" y="594"/>
                  </a:lnTo>
                  <a:cubicBezTo>
                    <a:pt x="998" y="594"/>
                    <a:pt x="993" y="603"/>
                    <a:pt x="983" y="622"/>
                  </a:cubicBezTo>
                  <a:cubicBezTo>
                    <a:pt x="974" y="640"/>
                    <a:pt x="969" y="648"/>
                    <a:pt x="970" y="648"/>
                  </a:cubicBezTo>
                  <a:cubicBezTo>
                    <a:pt x="970" y="648"/>
                    <a:pt x="976" y="640"/>
                    <a:pt x="987" y="622"/>
                  </a:cubicBezTo>
                  <a:cubicBezTo>
                    <a:pt x="991" y="617"/>
                    <a:pt x="995" y="614"/>
                    <a:pt x="997" y="614"/>
                  </a:cubicBezTo>
                  <a:cubicBezTo>
                    <a:pt x="1002" y="614"/>
                    <a:pt x="1001" y="625"/>
                    <a:pt x="987" y="647"/>
                  </a:cubicBezTo>
                  <a:lnTo>
                    <a:pt x="965" y="685"/>
                  </a:lnTo>
                  <a:cubicBezTo>
                    <a:pt x="974" y="671"/>
                    <a:pt x="978" y="669"/>
                    <a:pt x="980" y="669"/>
                  </a:cubicBezTo>
                  <a:cubicBezTo>
                    <a:pt x="980" y="669"/>
                    <a:pt x="980" y="669"/>
                    <a:pt x="980" y="669"/>
                  </a:cubicBezTo>
                  <a:cubicBezTo>
                    <a:pt x="986" y="657"/>
                    <a:pt x="990" y="653"/>
                    <a:pt x="993" y="653"/>
                  </a:cubicBezTo>
                  <a:cubicBezTo>
                    <a:pt x="995" y="653"/>
                    <a:pt x="997" y="655"/>
                    <a:pt x="999" y="657"/>
                  </a:cubicBezTo>
                  <a:cubicBezTo>
                    <a:pt x="1002" y="657"/>
                    <a:pt x="1021" y="647"/>
                    <a:pt x="1024" y="647"/>
                  </a:cubicBezTo>
                  <a:cubicBezTo>
                    <a:pt x="1030" y="651"/>
                    <a:pt x="1037" y="657"/>
                    <a:pt x="1027" y="676"/>
                  </a:cubicBezTo>
                  <a:cubicBezTo>
                    <a:pt x="1027" y="676"/>
                    <a:pt x="1028" y="676"/>
                    <a:pt x="1028" y="676"/>
                  </a:cubicBezTo>
                  <a:cubicBezTo>
                    <a:pt x="1030" y="676"/>
                    <a:pt x="1035" y="674"/>
                    <a:pt x="1046" y="663"/>
                  </a:cubicBezTo>
                  <a:cubicBezTo>
                    <a:pt x="1052" y="656"/>
                    <a:pt x="1055" y="653"/>
                    <a:pt x="1057" y="653"/>
                  </a:cubicBezTo>
                  <a:lnTo>
                    <a:pt x="1057" y="653"/>
                  </a:lnTo>
                  <a:cubicBezTo>
                    <a:pt x="1059" y="653"/>
                    <a:pt x="1058" y="658"/>
                    <a:pt x="1052" y="666"/>
                  </a:cubicBezTo>
                  <a:lnTo>
                    <a:pt x="1052" y="669"/>
                  </a:lnTo>
                  <a:cubicBezTo>
                    <a:pt x="1064" y="658"/>
                    <a:pt x="1068" y="657"/>
                    <a:pt x="1070" y="657"/>
                  </a:cubicBezTo>
                  <a:cubicBezTo>
                    <a:pt x="1071" y="657"/>
                    <a:pt x="1071" y="657"/>
                    <a:pt x="1071" y="657"/>
                  </a:cubicBezTo>
                  <a:cubicBezTo>
                    <a:pt x="1062" y="668"/>
                    <a:pt x="1054" y="681"/>
                    <a:pt x="1057" y="681"/>
                  </a:cubicBezTo>
                  <a:cubicBezTo>
                    <a:pt x="1058" y="681"/>
                    <a:pt x="1061" y="680"/>
                    <a:pt x="1065" y="676"/>
                  </a:cubicBezTo>
                  <a:cubicBezTo>
                    <a:pt x="1071" y="665"/>
                    <a:pt x="1075" y="661"/>
                    <a:pt x="1077" y="661"/>
                  </a:cubicBezTo>
                  <a:cubicBezTo>
                    <a:pt x="1079" y="661"/>
                    <a:pt x="1080" y="662"/>
                    <a:pt x="1081" y="663"/>
                  </a:cubicBezTo>
                  <a:cubicBezTo>
                    <a:pt x="1075" y="680"/>
                    <a:pt x="1122" y="722"/>
                    <a:pt x="1143" y="722"/>
                  </a:cubicBezTo>
                  <a:cubicBezTo>
                    <a:pt x="1146" y="722"/>
                    <a:pt x="1148" y="721"/>
                    <a:pt x="1150" y="719"/>
                  </a:cubicBezTo>
                  <a:lnTo>
                    <a:pt x="1156" y="723"/>
                  </a:lnTo>
                  <a:lnTo>
                    <a:pt x="1162" y="729"/>
                  </a:lnTo>
                  <a:cubicBezTo>
                    <a:pt x="1149" y="745"/>
                    <a:pt x="1149" y="750"/>
                    <a:pt x="1154" y="750"/>
                  </a:cubicBezTo>
                  <a:cubicBezTo>
                    <a:pt x="1159" y="750"/>
                    <a:pt x="1169" y="746"/>
                    <a:pt x="1178" y="741"/>
                  </a:cubicBezTo>
                  <a:cubicBezTo>
                    <a:pt x="1187" y="730"/>
                    <a:pt x="1191" y="729"/>
                    <a:pt x="1194" y="729"/>
                  </a:cubicBezTo>
                  <a:cubicBezTo>
                    <a:pt x="1195" y="729"/>
                    <a:pt x="1196" y="729"/>
                    <a:pt x="1197" y="729"/>
                  </a:cubicBezTo>
                  <a:cubicBezTo>
                    <a:pt x="1178" y="752"/>
                    <a:pt x="1174" y="761"/>
                    <a:pt x="1178" y="761"/>
                  </a:cubicBezTo>
                  <a:cubicBezTo>
                    <a:pt x="1181" y="761"/>
                    <a:pt x="1185" y="758"/>
                    <a:pt x="1190" y="754"/>
                  </a:cubicBezTo>
                  <a:cubicBezTo>
                    <a:pt x="1204" y="739"/>
                    <a:pt x="1211" y="732"/>
                    <a:pt x="1213" y="732"/>
                  </a:cubicBezTo>
                  <a:lnTo>
                    <a:pt x="1213" y="732"/>
                  </a:lnTo>
                  <a:cubicBezTo>
                    <a:pt x="1215" y="732"/>
                    <a:pt x="1210" y="741"/>
                    <a:pt x="1197" y="757"/>
                  </a:cubicBezTo>
                  <a:cubicBezTo>
                    <a:pt x="1183" y="774"/>
                    <a:pt x="1177" y="783"/>
                    <a:pt x="1179" y="783"/>
                  </a:cubicBezTo>
                  <a:cubicBezTo>
                    <a:pt x="1181" y="783"/>
                    <a:pt x="1193" y="772"/>
                    <a:pt x="1215" y="748"/>
                  </a:cubicBezTo>
                  <a:cubicBezTo>
                    <a:pt x="1223" y="742"/>
                    <a:pt x="1227" y="739"/>
                    <a:pt x="1227" y="739"/>
                  </a:cubicBezTo>
                  <a:lnTo>
                    <a:pt x="1227" y="739"/>
                  </a:lnTo>
                  <a:cubicBezTo>
                    <a:pt x="1228" y="739"/>
                    <a:pt x="1225" y="743"/>
                    <a:pt x="1218" y="751"/>
                  </a:cubicBezTo>
                  <a:cubicBezTo>
                    <a:pt x="1203" y="772"/>
                    <a:pt x="1198" y="782"/>
                    <a:pt x="1200" y="782"/>
                  </a:cubicBezTo>
                  <a:cubicBezTo>
                    <a:pt x="1201" y="782"/>
                    <a:pt x="1204" y="779"/>
                    <a:pt x="1209" y="773"/>
                  </a:cubicBezTo>
                  <a:cubicBezTo>
                    <a:pt x="1222" y="758"/>
                    <a:pt x="1230" y="751"/>
                    <a:pt x="1232" y="751"/>
                  </a:cubicBezTo>
                  <a:lnTo>
                    <a:pt x="1232" y="751"/>
                  </a:lnTo>
                  <a:cubicBezTo>
                    <a:pt x="1234" y="751"/>
                    <a:pt x="1228" y="759"/>
                    <a:pt x="1215" y="776"/>
                  </a:cubicBezTo>
                  <a:cubicBezTo>
                    <a:pt x="1204" y="796"/>
                    <a:pt x="1198" y="805"/>
                    <a:pt x="1200" y="805"/>
                  </a:cubicBezTo>
                  <a:cubicBezTo>
                    <a:pt x="1201" y="805"/>
                    <a:pt x="1208" y="797"/>
                    <a:pt x="1222" y="782"/>
                  </a:cubicBezTo>
                  <a:cubicBezTo>
                    <a:pt x="1234" y="769"/>
                    <a:pt x="1242" y="763"/>
                    <a:pt x="1245" y="763"/>
                  </a:cubicBezTo>
                  <a:cubicBezTo>
                    <a:pt x="1249" y="763"/>
                    <a:pt x="1245" y="774"/>
                    <a:pt x="1231" y="792"/>
                  </a:cubicBezTo>
                  <a:cubicBezTo>
                    <a:pt x="1233" y="794"/>
                    <a:pt x="1228" y="804"/>
                    <a:pt x="1229" y="804"/>
                  </a:cubicBezTo>
                  <a:cubicBezTo>
                    <a:pt x="1229" y="804"/>
                    <a:pt x="1231" y="802"/>
                    <a:pt x="1234" y="798"/>
                  </a:cubicBezTo>
                  <a:lnTo>
                    <a:pt x="1234" y="798"/>
                  </a:lnTo>
                  <a:lnTo>
                    <a:pt x="1222" y="813"/>
                  </a:lnTo>
                  <a:lnTo>
                    <a:pt x="1228" y="817"/>
                  </a:lnTo>
                  <a:lnTo>
                    <a:pt x="1240" y="801"/>
                  </a:lnTo>
                  <a:lnTo>
                    <a:pt x="1240" y="801"/>
                  </a:lnTo>
                  <a:cubicBezTo>
                    <a:pt x="1244" y="804"/>
                    <a:pt x="1237" y="829"/>
                    <a:pt x="1250" y="842"/>
                  </a:cubicBezTo>
                  <a:cubicBezTo>
                    <a:pt x="1260" y="854"/>
                    <a:pt x="1266" y="860"/>
                    <a:pt x="1271" y="860"/>
                  </a:cubicBezTo>
                  <a:cubicBezTo>
                    <a:pt x="1275" y="860"/>
                    <a:pt x="1279" y="856"/>
                    <a:pt x="1284" y="848"/>
                  </a:cubicBezTo>
                  <a:cubicBezTo>
                    <a:pt x="1297" y="834"/>
                    <a:pt x="1305" y="827"/>
                    <a:pt x="1307" y="827"/>
                  </a:cubicBezTo>
                  <a:lnTo>
                    <a:pt x="1307" y="827"/>
                  </a:lnTo>
                  <a:cubicBezTo>
                    <a:pt x="1309" y="827"/>
                    <a:pt x="1303" y="837"/>
                    <a:pt x="1287" y="854"/>
                  </a:cubicBezTo>
                  <a:cubicBezTo>
                    <a:pt x="1291" y="854"/>
                    <a:pt x="1278" y="873"/>
                    <a:pt x="1281" y="876"/>
                  </a:cubicBezTo>
                  <a:cubicBezTo>
                    <a:pt x="1284" y="882"/>
                    <a:pt x="1287" y="886"/>
                    <a:pt x="1275" y="898"/>
                  </a:cubicBezTo>
                  <a:lnTo>
                    <a:pt x="1275" y="901"/>
                  </a:lnTo>
                  <a:cubicBezTo>
                    <a:pt x="1289" y="891"/>
                    <a:pt x="1298" y="887"/>
                    <a:pt x="1305" y="887"/>
                  </a:cubicBezTo>
                  <a:cubicBezTo>
                    <a:pt x="1314" y="887"/>
                    <a:pt x="1315" y="896"/>
                    <a:pt x="1309" y="907"/>
                  </a:cubicBezTo>
                  <a:cubicBezTo>
                    <a:pt x="1311" y="909"/>
                    <a:pt x="1312" y="911"/>
                    <a:pt x="1314" y="911"/>
                  </a:cubicBezTo>
                  <a:cubicBezTo>
                    <a:pt x="1317" y="911"/>
                    <a:pt x="1322" y="909"/>
                    <a:pt x="1331" y="904"/>
                  </a:cubicBezTo>
                  <a:cubicBezTo>
                    <a:pt x="1340" y="898"/>
                    <a:pt x="1345" y="895"/>
                    <a:pt x="1346" y="895"/>
                  </a:cubicBezTo>
                  <a:lnTo>
                    <a:pt x="1346" y="895"/>
                  </a:lnTo>
                  <a:cubicBezTo>
                    <a:pt x="1347" y="895"/>
                    <a:pt x="1343" y="899"/>
                    <a:pt x="1334" y="907"/>
                  </a:cubicBezTo>
                  <a:cubicBezTo>
                    <a:pt x="1324" y="918"/>
                    <a:pt x="1318" y="933"/>
                    <a:pt x="1324" y="933"/>
                  </a:cubicBezTo>
                  <a:cubicBezTo>
                    <a:pt x="1327" y="933"/>
                    <a:pt x="1334" y="929"/>
                    <a:pt x="1344" y="920"/>
                  </a:cubicBezTo>
                  <a:lnTo>
                    <a:pt x="1344" y="920"/>
                  </a:lnTo>
                  <a:lnTo>
                    <a:pt x="1331" y="936"/>
                  </a:lnTo>
                  <a:cubicBezTo>
                    <a:pt x="1326" y="941"/>
                    <a:pt x="1325" y="943"/>
                    <a:pt x="1326" y="943"/>
                  </a:cubicBezTo>
                  <a:cubicBezTo>
                    <a:pt x="1328" y="943"/>
                    <a:pt x="1340" y="935"/>
                    <a:pt x="1350" y="926"/>
                  </a:cubicBezTo>
                  <a:cubicBezTo>
                    <a:pt x="1363" y="914"/>
                    <a:pt x="1371" y="908"/>
                    <a:pt x="1372" y="908"/>
                  </a:cubicBezTo>
                  <a:lnTo>
                    <a:pt x="1372" y="908"/>
                  </a:lnTo>
                  <a:cubicBezTo>
                    <a:pt x="1374" y="908"/>
                    <a:pt x="1363" y="920"/>
                    <a:pt x="1338" y="945"/>
                  </a:cubicBezTo>
                  <a:cubicBezTo>
                    <a:pt x="1318" y="961"/>
                    <a:pt x="1311" y="968"/>
                    <a:pt x="1312" y="968"/>
                  </a:cubicBezTo>
                  <a:cubicBezTo>
                    <a:pt x="1312" y="968"/>
                    <a:pt x="1316" y="965"/>
                    <a:pt x="1322" y="961"/>
                  </a:cubicBezTo>
                  <a:cubicBezTo>
                    <a:pt x="1334" y="952"/>
                    <a:pt x="1346" y="944"/>
                    <a:pt x="1348" y="944"/>
                  </a:cubicBezTo>
                  <a:lnTo>
                    <a:pt x="1348" y="944"/>
                  </a:lnTo>
                  <a:cubicBezTo>
                    <a:pt x="1349" y="944"/>
                    <a:pt x="1348" y="946"/>
                    <a:pt x="1344" y="951"/>
                  </a:cubicBezTo>
                  <a:cubicBezTo>
                    <a:pt x="1344" y="952"/>
                    <a:pt x="1344" y="953"/>
                    <a:pt x="1345" y="953"/>
                  </a:cubicBezTo>
                  <a:cubicBezTo>
                    <a:pt x="1347" y="953"/>
                    <a:pt x="1355" y="948"/>
                    <a:pt x="1378" y="929"/>
                  </a:cubicBezTo>
                  <a:cubicBezTo>
                    <a:pt x="1388" y="920"/>
                    <a:pt x="1391" y="917"/>
                    <a:pt x="1394" y="917"/>
                  </a:cubicBezTo>
                  <a:cubicBezTo>
                    <a:pt x="1395" y="917"/>
                    <a:pt x="1396" y="919"/>
                    <a:pt x="1397" y="920"/>
                  </a:cubicBezTo>
                  <a:cubicBezTo>
                    <a:pt x="1388" y="929"/>
                    <a:pt x="1376" y="936"/>
                    <a:pt x="1363" y="945"/>
                  </a:cubicBezTo>
                  <a:lnTo>
                    <a:pt x="1363" y="945"/>
                  </a:lnTo>
                  <a:cubicBezTo>
                    <a:pt x="1363" y="944"/>
                    <a:pt x="1363" y="944"/>
                    <a:pt x="1363" y="944"/>
                  </a:cubicBezTo>
                  <a:cubicBezTo>
                    <a:pt x="1363" y="944"/>
                    <a:pt x="1363" y="944"/>
                    <a:pt x="1363" y="945"/>
                  </a:cubicBezTo>
                  <a:cubicBezTo>
                    <a:pt x="1363" y="945"/>
                    <a:pt x="1363" y="945"/>
                    <a:pt x="1363" y="945"/>
                  </a:cubicBezTo>
                  <a:lnTo>
                    <a:pt x="1363" y="945"/>
                  </a:lnTo>
                  <a:cubicBezTo>
                    <a:pt x="1364" y="946"/>
                    <a:pt x="1364" y="947"/>
                    <a:pt x="1366" y="948"/>
                  </a:cubicBezTo>
                  <a:cubicBezTo>
                    <a:pt x="1369" y="951"/>
                    <a:pt x="1356" y="967"/>
                    <a:pt x="1338" y="980"/>
                  </a:cubicBezTo>
                  <a:cubicBezTo>
                    <a:pt x="1332" y="987"/>
                    <a:pt x="1329" y="991"/>
                    <a:pt x="1330" y="991"/>
                  </a:cubicBezTo>
                  <a:cubicBezTo>
                    <a:pt x="1332" y="991"/>
                    <a:pt x="1340" y="985"/>
                    <a:pt x="1356" y="970"/>
                  </a:cubicBezTo>
                  <a:cubicBezTo>
                    <a:pt x="1378" y="951"/>
                    <a:pt x="1384" y="945"/>
                    <a:pt x="1388" y="945"/>
                  </a:cubicBezTo>
                  <a:cubicBezTo>
                    <a:pt x="1389" y="945"/>
                    <a:pt x="1390" y="946"/>
                    <a:pt x="1391" y="948"/>
                  </a:cubicBezTo>
                  <a:cubicBezTo>
                    <a:pt x="1394" y="948"/>
                    <a:pt x="1394" y="951"/>
                    <a:pt x="1378" y="964"/>
                  </a:cubicBezTo>
                  <a:cubicBezTo>
                    <a:pt x="1363" y="976"/>
                    <a:pt x="1363" y="976"/>
                    <a:pt x="1366" y="983"/>
                  </a:cubicBezTo>
                  <a:cubicBezTo>
                    <a:pt x="1366" y="983"/>
                    <a:pt x="1366" y="983"/>
                    <a:pt x="1367" y="983"/>
                  </a:cubicBezTo>
                  <a:cubicBezTo>
                    <a:pt x="1374" y="983"/>
                    <a:pt x="1424" y="953"/>
                    <a:pt x="1457" y="929"/>
                  </a:cubicBezTo>
                  <a:cubicBezTo>
                    <a:pt x="1472" y="917"/>
                    <a:pt x="1480" y="911"/>
                    <a:pt x="1480" y="911"/>
                  </a:cubicBezTo>
                  <a:lnTo>
                    <a:pt x="1480" y="911"/>
                  </a:lnTo>
                  <a:cubicBezTo>
                    <a:pt x="1481" y="911"/>
                    <a:pt x="1474" y="918"/>
                    <a:pt x="1460" y="933"/>
                  </a:cubicBezTo>
                  <a:cubicBezTo>
                    <a:pt x="1441" y="945"/>
                    <a:pt x="1444" y="948"/>
                    <a:pt x="1444" y="948"/>
                  </a:cubicBezTo>
                  <a:cubicBezTo>
                    <a:pt x="1450" y="945"/>
                    <a:pt x="1452" y="943"/>
                    <a:pt x="1453" y="943"/>
                  </a:cubicBezTo>
                  <a:lnTo>
                    <a:pt x="1453" y="943"/>
                  </a:lnTo>
                  <a:cubicBezTo>
                    <a:pt x="1455" y="943"/>
                    <a:pt x="1448" y="949"/>
                    <a:pt x="1445" y="949"/>
                  </a:cubicBezTo>
                  <a:cubicBezTo>
                    <a:pt x="1445" y="949"/>
                    <a:pt x="1444" y="949"/>
                    <a:pt x="1444" y="948"/>
                  </a:cubicBezTo>
                  <a:cubicBezTo>
                    <a:pt x="1435" y="958"/>
                    <a:pt x="1431" y="960"/>
                    <a:pt x="1429" y="960"/>
                  </a:cubicBezTo>
                  <a:cubicBezTo>
                    <a:pt x="1427" y="960"/>
                    <a:pt x="1427" y="959"/>
                    <a:pt x="1425" y="958"/>
                  </a:cubicBezTo>
                  <a:lnTo>
                    <a:pt x="1410" y="970"/>
                  </a:lnTo>
                  <a:cubicBezTo>
                    <a:pt x="1393" y="986"/>
                    <a:pt x="1385" y="993"/>
                    <a:pt x="1387" y="993"/>
                  </a:cubicBezTo>
                  <a:cubicBezTo>
                    <a:pt x="1388" y="993"/>
                    <a:pt x="1397" y="988"/>
                    <a:pt x="1413" y="976"/>
                  </a:cubicBezTo>
                  <a:cubicBezTo>
                    <a:pt x="1421" y="972"/>
                    <a:pt x="1426" y="970"/>
                    <a:pt x="1427" y="970"/>
                  </a:cubicBezTo>
                  <a:lnTo>
                    <a:pt x="1427" y="970"/>
                  </a:lnTo>
                  <a:cubicBezTo>
                    <a:pt x="1429" y="970"/>
                    <a:pt x="1425" y="974"/>
                    <a:pt x="1416" y="983"/>
                  </a:cubicBezTo>
                  <a:cubicBezTo>
                    <a:pt x="1404" y="992"/>
                    <a:pt x="1394" y="1003"/>
                    <a:pt x="1396" y="1003"/>
                  </a:cubicBezTo>
                  <a:cubicBezTo>
                    <a:pt x="1397" y="1003"/>
                    <a:pt x="1399" y="1002"/>
                    <a:pt x="1403" y="998"/>
                  </a:cubicBezTo>
                  <a:lnTo>
                    <a:pt x="1403" y="998"/>
                  </a:lnTo>
                  <a:cubicBezTo>
                    <a:pt x="1403" y="998"/>
                    <a:pt x="1406" y="1002"/>
                    <a:pt x="1391" y="1017"/>
                  </a:cubicBezTo>
                  <a:cubicBezTo>
                    <a:pt x="1392" y="1019"/>
                    <a:pt x="1393" y="1020"/>
                    <a:pt x="1395" y="1020"/>
                  </a:cubicBezTo>
                  <a:cubicBezTo>
                    <a:pt x="1398" y="1020"/>
                    <a:pt x="1402" y="1018"/>
                    <a:pt x="1413" y="1011"/>
                  </a:cubicBezTo>
                  <a:cubicBezTo>
                    <a:pt x="1423" y="1003"/>
                    <a:pt x="1427" y="1001"/>
                    <a:pt x="1429" y="1001"/>
                  </a:cubicBezTo>
                  <a:cubicBezTo>
                    <a:pt x="1430" y="1001"/>
                    <a:pt x="1431" y="1002"/>
                    <a:pt x="1432" y="1002"/>
                  </a:cubicBezTo>
                  <a:cubicBezTo>
                    <a:pt x="1432" y="1003"/>
                    <a:pt x="1432" y="1004"/>
                    <a:pt x="1434" y="1004"/>
                  </a:cubicBezTo>
                  <a:cubicBezTo>
                    <a:pt x="1437" y="1004"/>
                    <a:pt x="1442" y="1002"/>
                    <a:pt x="1450" y="995"/>
                  </a:cubicBezTo>
                  <a:cubicBezTo>
                    <a:pt x="1463" y="985"/>
                    <a:pt x="1478" y="975"/>
                    <a:pt x="1485" y="975"/>
                  </a:cubicBezTo>
                  <a:cubicBezTo>
                    <a:pt x="1486" y="975"/>
                    <a:pt x="1487" y="975"/>
                    <a:pt x="1488" y="976"/>
                  </a:cubicBezTo>
                  <a:lnTo>
                    <a:pt x="1488" y="976"/>
                  </a:lnTo>
                  <a:cubicBezTo>
                    <a:pt x="1488" y="976"/>
                    <a:pt x="1487" y="976"/>
                    <a:pt x="1487" y="976"/>
                  </a:cubicBezTo>
                  <a:cubicBezTo>
                    <a:pt x="1484" y="976"/>
                    <a:pt x="1469" y="986"/>
                    <a:pt x="1469" y="986"/>
                  </a:cubicBezTo>
                  <a:cubicBezTo>
                    <a:pt x="1469" y="986"/>
                    <a:pt x="1453" y="998"/>
                    <a:pt x="1453" y="1002"/>
                  </a:cubicBezTo>
                  <a:lnTo>
                    <a:pt x="1457" y="1005"/>
                  </a:lnTo>
                  <a:cubicBezTo>
                    <a:pt x="1466" y="995"/>
                    <a:pt x="1479" y="986"/>
                    <a:pt x="1488" y="976"/>
                  </a:cubicBezTo>
                  <a:cubicBezTo>
                    <a:pt x="1495" y="973"/>
                    <a:pt x="1499" y="971"/>
                    <a:pt x="1500" y="971"/>
                  </a:cubicBezTo>
                  <a:lnTo>
                    <a:pt x="1500" y="971"/>
                  </a:lnTo>
                  <a:cubicBezTo>
                    <a:pt x="1503" y="971"/>
                    <a:pt x="1495" y="977"/>
                    <a:pt x="1475" y="995"/>
                  </a:cubicBezTo>
                  <a:cubicBezTo>
                    <a:pt x="1460" y="1008"/>
                    <a:pt x="1460" y="1011"/>
                    <a:pt x="1463" y="1011"/>
                  </a:cubicBezTo>
                  <a:cubicBezTo>
                    <a:pt x="1463" y="1011"/>
                    <a:pt x="1463" y="1014"/>
                    <a:pt x="1447" y="1027"/>
                  </a:cubicBezTo>
                  <a:cubicBezTo>
                    <a:pt x="1442" y="1032"/>
                    <a:pt x="1441" y="1034"/>
                    <a:pt x="1442" y="1034"/>
                  </a:cubicBezTo>
                  <a:cubicBezTo>
                    <a:pt x="1444" y="1034"/>
                    <a:pt x="1456" y="1026"/>
                    <a:pt x="1466" y="1017"/>
                  </a:cubicBezTo>
                  <a:lnTo>
                    <a:pt x="1500" y="992"/>
                  </a:lnTo>
                  <a:lnTo>
                    <a:pt x="1500" y="992"/>
                  </a:lnTo>
                  <a:cubicBezTo>
                    <a:pt x="1485" y="1008"/>
                    <a:pt x="1469" y="1023"/>
                    <a:pt x="1450" y="1036"/>
                  </a:cubicBezTo>
                  <a:cubicBezTo>
                    <a:pt x="1435" y="1049"/>
                    <a:pt x="1427" y="1055"/>
                    <a:pt x="1427" y="1055"/>
                  </a:cubicBezTo>
                  <a:cubicBezTo>
                    <a:pt x="1428" y="1055"/>
                    <a:pt x="1436" y="1049"/>
                    <a:pt x="1453" y="1036"/>
                  </a:cubicBezTo>
                  <a:cubicBezTo>
                    <a:pt x="1463" y="1028"/>
                    <a:pt x="1474" y="1022"/>
                    <a:pt x="1478" y="1022"/>
                  </a:cubicBezTo>
                  <a:cubicBezTo>
                    <a:pt x="1480" y="1022"/>
                    <a:pt x="1480" y="1024"/>
                    <a:pt x="1475" y="1030"/>
                  </a:cubicBezTo>
                  <a:cubicBezTo>
                    <a:pt x="1475" y="1036"/>
                    <a:pt x="1479" y="1039"/>
                    <a:pt x="1463" y="1052"/>
                  </a:cubicBezTo>
                  <a:cubicBezTo>
                    <a:pt x="1457" y="1058"/>
                    <a:pt x="1456" y="1060"/>
                    <a:pt x="1457" y="1060"/>
                  </a:cubicBezTo>
                  <a:cubicBezTo>
                    <a:pt x="1459" y="1060"/>
                    <a:pt x="1466" y="1055"/>
                    <a:pt x="1466" y="1055"/>
                  </a:cubicBezTo>
                  <a:cubicBezTo>
                    <a:pt x="1473" y="1051"/>
                    <a:pt x="1477" y="1050"/>
                    <a:pt x="1479" y="1050"/>
                  </a:cubicBezTo>
                  <a:cubicBezTo>
                    <a:pt x="1483" y="1050"/>
                    <a:pt x="1480" y="1055"/>
                    <a:pt x="1472" y="1067"/>
                  </a:cubicBezTo>
                  <a:cubicBezTo>
                    <a:pt x="1457" y="1086"/>
                    <a:pt x="1450" y="1094"/>
                    <a:pt x="1452" y="1094"/>
                  </a:cubicBezTo>
                  <a:cubicBezTo>
                    <a:pt x="1454" y="1094"/>
                    <a:pt x="1463" y="1088"/>
                    <a:pt x="1479" y="1077"/>
                  </a:cubicBezTo>
                  <a:cubicBezTo>
                    <a:pt x="1487" y="1071"/>
                    <a:pt x="1497" y="1065"/>
                    <a:pt x="1498" y="1065"/>
                  </a:cubicBezTo>
                  <a:lnTo>
                    <a:pt x="1498" y="1065"/>
                  </a:lnTo>
                  <a:cubicBezTo>
                    <a:pt x="1499" y="1065"/>
                    <a:pt x="1494" y="1069"/>
                    <a:pt x="1479" y="1080"/>
                  </a:cubicBezTo>
                  <a:cubicBezTo>
                    <a:pt x="1473" y="1084"/>
                    <a:pt x="1472" y="1086"/>
                    <a:pt x="1473" y="1086"/>
                  </a:cubicBezTo>
                  <a:cubicBezTo>
                    <a:pt x="1476" y="1086"/>
                    <a:pt x="1488" y="1081"/>
                    <a:pt x="1500" y="1077"/>
                  </a:cubicBezTo>
                  <a:lnTo>
                    <a:pt x="1500" y="1077"/>
                  </a:lnTo>
                  <a:lnTo>
                    <a:pt x="1466" y="1102"/>
                  </a:lnTo>
                  <a:lnTo>
                    <a:pt x="1485" y="1089"/>
                  </a:lnTo>
                  <a:lnTo>
                    <a:pt x="1500" y="1077"/>
                  </a:lnTo>
                  <a:lnTo>
                    <a:pt x="1500" y="1077"/>
                  </a:lnTo>
                  <a:lnTo>
                    <a:pt x="1500" y="1077"/>
                  </a:lnTo>
                  <a:cubicBezTo>
                    <a:pt x="1519" y="1067"/>
                    <a:pt x="1557" y="1045"/>
                    <a:pt x="1573" y="1033"/>
                  </a:cubicBezTo>
                  <a:cubicBezTo>
                    <a:pt x="1591" y="1021"/>
                    <a:pt x="1600" y="1016"/>
                    <a:pt x="1602" y="1016"/>
                  </a:cubicBezTo>
                  <a:lnTo>
                    <a:pt x="1602" y="1016"/>
                  </a:lnTo>
                  <a:cubicBezTo>
                    <a:pt x="1603" y="1016"/>
                    <a:pt x="1600" y="1019"/>
                    <a:pt x="1595" y="1027"/>
                  </a:cubicBezTo>
                  <a:cubicBezTo>
                    <a:pt x="1595" y="1030"/>
                    <a:pt x="1579" y="1042"/>
                    <a:pt x="1560" y="1055"/>
                  </a:cubicBezTo>
                  <a:cubicBezTo>
                    <a:pt x="1550" y="1063"/>
                    <a:pt x="1545" y="1065"/>
                    <a:pt x="1543" y="1065"/>
                  </a:cubicBezTo>
                  <a:cubicBezTo>
                    <a:pt x="1542" y="1065"/>
                    <a:pt x="1541" y="1064"/>
                    <a:pt x="1541" y="1064"/>
                  </a:cubicBezTo>
                  <a:lnTo>
                    <a:pt x="1541" y="1061"/>
                  </a:lnTo>
                  <a:cubicBezTo>
                    <a:pt x="1522" y="1074"/>
                    <a:pt x="1507" y="1083"/>
                    <a:pt x="1507" y="1089"/>
                  </a:cubicBezTo>
                  <a:cubicBezTo>
                    <a:pt x="1498" y="1096"/>
                    <a:pt x="1495" y="1100"/>
                    <a:pt x="1497" y="1100"/>
                  </a:cubicBezTo>
                  <a:cubicBezTo>
                    <a:pt x="1499" y="1100"/>
                    <a:pt x="1503" y="1098"/>
                    <a:pt x="1510" y="1092"/>
                  </a:cubicBezTo>
                  <a:lnTo>
                    <a:pt x="1510" y="1092"/>
                  </a:lnTo>
                  <a:cubicBezTo>
                    <a:pt x="1494" y="1105"/>
                    <a:pt x="1497" y="1111"/>
                    <a:pt x="1497" y="1114"/>
                  </a:cubicBezTo>
                  <a:cubicBezTo>
                    <a:pt x="1500" y="1121"/>
                    <a:pt x="1504" y="1127"/>
                    <a:pt x="1488" y="1139"/>
                  </a:cubicBezTo>
                  <a:cubicBezTo>
                    <a:pt x="1490" y="1141"/>
                    <a:pt x="1490" y="1143"/>
                    <a:pt x="1493" y="1143"/>
                  </a:cubicBezTo>
                  <a:cubicBezTo>
                    <a:pt x="1496" y="1143"/>
                    <a:pt x="1500" y="1141"/>
                    <a:pt x="1510" y="1136"/>
                  </a:cubicBezTo>
                  <a:cubicBezTo>
                    <a:pt x="1530" y="1124"/>
                    <a:pt x="1539" y="1118"/>
                    <a:pt x="1540" y="1118"/>
                  </a:cubicBezTo>
                  <a:lnTo>
                    <a:pt x="1540" y="1118"/>
                  </a:lnTo>
                  <a:cubicBezTo>
                    <a:pt x="1541" y="1118"/>
                    <a:pt x="1537" y="1121"/>
                    <a:pt x="1529" y="1127"/>
                  </a:cubicBezTo>
                  <a:cubicBezTo>
                    <a:pt x="1500" y="1145"/>
                    <a:pt x="1493" y="1176"/>
                    <a:pt x="1512" y="1176"/>
                  </a:cubicBezTo>
                  <a:cubicBezTo>
                    <a:pt x="1517" y="1176"/>
                    <a:pt x="1522" y="1174"/>
                    <a:pt x="1529" y="1171"/>
                  </a:cubicBezTo>
                  <a:cubicBezTo>
                    <a:pt x="1529" y="1171"/>
                    <a:pt x="1529" y="1174"/>
                    <a:pt x="1529" y="1177"/>
                  </a:cubicBezTo>
                  <a:cubicBezTo>
                    <a:pt x="1516" y="1187"/>
                    <a:pt x="1518" y="1197"/>
                    <a:pt x="1529" y="1197"/>
                  </a:cubicBezTo>
                  <a:cubicBezTo>
                    <a:pt x="1532" y="1197"/>
                    <a:pt x="1535" y="1197"/>
                    <a:pt x="1538" y="1196"/>
                  </a:cubicBezTo>
                  <a:lnTo>
                    <a:pt x="1541" y="1202"/>
                  </a:lnTo>
                  <a:cubicBezTo>
                    <a:pt x="1532" y="1212"/>
                    <a:pt x="1528" y="1215"/>
                    <a:pt x="1532" y="1215"/>
                  </a:cubicBezTo>
                  <a:cubicBezTo>
                    <a:pt x="1534" y="1215"/>
                    <a:pt x="1539" y="1214"/>
                    <a:pt x="1548" y="1211"/>
                  </a:cubicBezTo>
                  <a:cubicBezTo>
                    <a:pt x="1561" y="1207"/>
                    <a:pt x="1574" y="1201"/>
                    <a:pt x="1574" y="1201"/>
                  </a:cubicBezTo>
                  <a:lnTo>
                    <a:pt x="1574" y="1201"/>
                  </a:lnTo>
                  <a:cubicBezTo>
                    <a:pt x="1574" y="1201"/>
                    <a:pt x="1572" y="1202"/>
                    <a:pt x="1566" y="1205"/>
                  </a:cubicBezTo>
                  <a:cubicBezTo>
                    <a:pt x="1548" y="1215"/>
                    <a:pt x="1551" y="1218"/>
                    <a:pt x="1554" y="1227"/>
                  </a:cubicBezTo>
                  <a:cubicBezTo>
                    <a:pt x="1555" y="1232"/>
                    <a:pt x="1556" y="1234"/>
                    <a:pt x="1558" y="1234"/>
                  </a:cubicBezTo>
                  <a:cubicBezTo>
                    <a:pt x="1561" y="1234"/>
                    <a:pt x="1566" y="1231"/>
                    <a:pt x="1576" y="1224"/>
                  </a:cubicBezTo>
                  <a:cubicBezTo>
                    <a:pt x="1598" y="1224"/>
                    <a:pt x="1579" y="1233"/>
                    <a:pt x="1560" y="1243"/>
                  </a:cubicBezTo>
                  <a:cubicBezTo>
                    <a:pt x="1541" y="1252"/>
                    <a:pt x="1532" y="1258"/>
                    <a:pt x="1535" y="1258"/>
                  </a:cubicBezTo>
                  <a:cubicBezTo>
                    <a:pt x="1537" y="1258"/>
                    <a:pt x="1552" y="1252"/>
                    <a:pt x="1582" y="1240"/>
                  </a:cubicBezTo>
                  <a:cubicBezTo>
                    <a:pt x="1601" y="1232"/>
                    <a:pt x="1611" y="1229"/>
                    <a:pt x="1614" y="1229"/>
                  </a:cubicBezTo>
                  <a:cubicBezTo>
                    <a:pt x="1617" y="1229"/>
                    <a:pt x="1613" y="1232"/>
                    <a:pt x="1604" y="1237"/>
                  </a:cubicBezTo>
                  <a:cubicBezTo>
                    <a:pt x="1593" y="1242"/>
                    <a:pt x="1587" y="1243"/>
                    <a:pt x="1584" y="1243"/>
                  </a:cubicBezTo>
                  <a:cubicBezTo>
                    <a:pt x="1582" y="1243"/>
                    <a:pt x="1582" y="1243"/>
                    <a:pt x="1582" y="1243"/>
                  </a:cubicBezTo>
                  <a:lnTo>
                    <a:pt x="1544" y="1258"/>
                  </a:lnTo>
                  <a:cubicBezTo>
                    <a:pt x="1544" y="1260"/>
                    <a:pt x="1544" y="1261"/>
                    <a:pt x="1546" y="1261"/>
                  </a:cubicBezTo>
                  <a:cubicBezTo>
                    <a:pt x="1548" y="1261"/>
                    <a:pt x="1553" y="1259"/>
                    <a:pt x="1566" y="1255"/>
                  </a:cubicBezTo>
                  <a:cubicBezTo>
                    <a:pt x="1566" y="1255"/>
                    <a:pt x="1566" y="1256"/>
                    <a:pt x="1569" y="1256"/>
                  </a:cubicBezTo>
                  <a:cubicBezTo>
                    <a:pt x="1571" y="1256"/>
                    <a:pt x="1576" y="1255"/>
                    <a:pt x="1585" y="1252"/>
                  </a:cubicBezTo>
                  <a:cubicBezTo>
                    <a:pt x="1607" y="1243"/>
                    <a:pt x="1626" y="1237"/>
                    <a:pt x="1642" y="1224"/>
                  </a:cubicBezTo>
                  <a:cubicBezTo>
                    <a:pt x="1652" y="1217"/>
                    <a:pt x="1657" y="1215"/>
                    <a:pt x="1659" y="1215"/>
                  </a:cubicBezTo>
                  <a:cubicBezTo>
                    <a:pt x="1661" y="1215"/>
                    <a:pt x="1662" y="1216"/>
                    <a:pt x="1663" y="1218"/>
                  </a:cubicBezTo>
                  <a:cubicBezTo>
                    <a:pt x="1645" y="1230"/>
                    <a:pt x="1626" y="1240"/>
                    <a:pt x="1607" y="1246"/>
                  </a:cubicBezTo>
                  <a:cubicBezTo>
                    <a:pt x="1595" y="1249"/>
                    <a:pt x="1579" y="1255"/>
                    <a:pt x="1569" y="1262"/>
                  </a:cubicBezTo>
                  <a:cubicBezTo>
                    <a:pt x="1563" y="1265"/>
                    <a:pt x="1564" y="1266"/>
                    <a:pt x="1568" y="1266"/>
                  </a:cubicBezTo>
                  <a:cubicBezTo>
                    <a:pt x="1576" y="1266"/>
                    <a:pt x="1603" y="1260"/>
                    <a:pt x="1629" y="1249"/>
                  </a:cubicBezTo>
                  <a:lnTo>
                    <a:pt x="1629" y="1249"/>
                  </a:lnTo>
                  <a:lnTo>
                    <a:pt x="1610" y="1258"/>
                  </a:lnTo>
                  <a:cubicBezTo>
                    <a:pt x="1591" y="1268"/>
                    <a:pt x="1595" y="1271"/>
                    <a:pt x="1598" y="1277"/>
                  </a:cubicBezTo>
                  <a:cubicBezTo>
                    <a:pt x="1598" y="1279"/>
                    <a:pt x="1598" y="1280"/>
                    <a:pt x="1600" y="1280"/>
                  </a:cubicBezTo>
                  <a:cubicBezTo>
                    <a:pt x="1602" y="1280"/>
                    <a:pt x="1607" y="1279"/>
                    <a:pt x="1616" y="1274"/>
                  </a:cubicBezTo>
                  <a:cubicBezTo>
                    <a:pt x="1629" y="1268"/>
                    <a:pt x="1645" y="1265"/>
                    <a:pt x="1657" y="1262"/>
                  </a:cubicBezTo>
                  <a:cubicBezTo>
                    <a:pt x="1670" y="1252"/>
                    <a:pt x="1682" y="1246"/>
                    <a:pt x="1695" y="1243"/>
                  </a:cubicBezTo>
                  <a:lnTo>
                    <a:pt x="1695" y="1243"/>
                  </a:lnTo>
                  <a:cubicBezTo>
                    <a:pt x="1682" y="1249"/>
                    <a:pt x="1670" y="1258"/>
                    <a:pt x="1660" y="1265"/>
                  </a:cubicBezTo>
                  <a:cubicBezTo>
                    <a:pt x="1623" y="1287"/>
                    <a:pt x="1604" y="1299"/>
                    <a:pt x="1610" y="1309"/>
                  </a:cubicBezTo>
                  <a:cubicBezTo>
                    <a:pt x="1610" y="1315"/>
                    <a:pt x="1613" y="1321"/>
                    <a:pt x="1595" y="1334"/>
                  </a:cubicBezTo>
                  <a:cubicBezTo>
                    <a:pt x="1595" y="1335"/>
                    <a:pt x="1595" y="1337"/>
                    <a:pt x="1598" y="1337"/>
                  </a:cubicBezTo>
                  <a:cubicBezTo>
                    <a:pt x="1602" y="1337"/>
                    <a:pt x="1607" y="1335"/>
                    <a:pt x="1616" y="1331"/>
                  </a:cubicBezTo>
                  <a:lnTo>
                    <a:pt x="1616" y="1337"/>
                  </a:lnTo>
                  <a:cubicBezTo>
                    <a:pt x="1604" y="1343"/>
                    <a:pt x="1601" y="1348"/>
                    <a:pt x="1606" y="1348"/>
                  </a:cubicBezTo>
                  <a:cubicBezTo>
                    <a:pt x="1608" y="1348"/>
                    <a:pt x="1613" y="1346"/>
                    <a:pt x="1620" y="1343"/>
                  </a:cubicBezTo>
                  <a:cubicBezTo>
                    <a:pt x="1624" y="1342"/>
                    <a:pt x="1627" y="1341"/>
                    <a:pt x="1628" y="1341"/>
                  </a:cubicBezTo>
                  <a:cubicBezTo>
                    <a:pt x="1635" y="1341"/>
                    <a:pt x="1623" y="1349"/>
                    <a:pt x="1623" y="1349"/>
                  </a:cubicBezTo>
                  <a:cubicBezTo>
                    <a:pt x="1605" y="1360"/>
                    <a:pt x="1595" y="1365"/>
                    <a:pt x="1597" y="1365"/>
                  </a:cubicBezTo>
                  <a:cubicBezTo>
                    <a:pt x="1598" y="1365"/>
                    <a:pt x="1612" y="1359"/>
                    <a:pt x="1642" y="1346"/>
                  </a:cubicBezTo>
                  <a:cubicBezTo>
                    <a:pt x="1657" y="1340"/>
                    <a:pt x="1670" y="1334"/>
                    <a:pt x="1679" y="1324"/>
                  </a:cubicBezTo>
                  <a:lnTo>
                    <a:pt x="1676" y="1315"/>
                  </a:lnTo>
                  <a:lnTo>
                    <a:pt x="1698" y="1315"/>
                  </a:lnTo>
                  <a:cubicBezTo>
                    <a:pt x="1702" y="1316"/>
                    <a:pt x="1706" y="1316"/>
                    <a:pt x="1710" y="1316"/>
                  </a:cubicBezTo>
                  <a:cubicBezTo>
                    <a:pt x="1720" y="1316"/>
                    <a:pt x="1729" y="1313"/>
                    <a:pt x="1739" y="1309"/>
                  </a:cubicBezTo>
                  <a:cubicBezTo>
                    <a:pt x="1739" y="1309"/>
                    <a:pt x="1755" y="1302"/>
                    <a:pt x="1759" y="1302"/>
                  </a:cubicBezTo>
                  <a:cubicBezTo>
                    <a:pt x="1760" y="1302"/>
                    <a:pt x="1761" y="1302"/>
                    <a:pt x="1761" y="1302"/>
                  </a:cubicBezTo>
                  <a:lnTo>
                    <a:pt x="1720" y="1318"/>
                  </a:lnTo>
                  <a:cubicBezTo>
                    <a:pt x="1701" y="1324"/>
                    <a:pt x="1682" y="1331"/>
                    <a:pt x="1663" y="1337"/>
                  </a:cubicBezTo>
                  <a:cubicBezTo>
                    <a:pt x="1634" y="1350"/>
                    <a:pt x="1618" y="1362"/>
                    <a:pt x="1625" y="1362"/>
                  </a:cubicBezTo>
                  <a:cubicBezTo>
                    <a:pt x="1627" y="1362"/>
                    <a:pt x="1634" y="1360"/>
                    <a:pt x="1645" y="1356"/>
                  </a:cubicBezTo>
                  <a:lnTo>
                    <a:pt x="1645" y="1356"/>
                  </a:lnTo>
                  <a:cubicBezTo>
                    <a:pt x="1648" y="1359"/>
                    <a:pt x="1648" y="1359"/>
                    <a:pt x="1629" y="1368"/>
                  </a:cubicBezTo>
                  <a:cubicBezTo>
                    <a:pt x="1618" y="1371"/>
                    <a:pt x="1613" y="1374"/>
                    <a:pt x="1616" y="1374"/>
                  </a:cubicBezTo>
                  <a:cubicBezTo>
                    <a:pt x="1619" y="1374"/>
                    <a:pt x="1629" y="1371"/>
                    <a:pt x="1648" y="1365"/>
                  </a:cubicBezTo>
                  <a:cubicBezTo>
                    <a:pt x="1665" y="1360"/>
                    <a:pt x="1675" y="1357"/>
                    <a:pt x="1678" y="1357"/>
                  </a:cubicBezTo>
                  <a:cubicBezTo>
                    <a:pt x="1682" y="1357"/>
                    <a:pt x="1673" y="1362"/>
                    <a:pt x="1651" y="1371"/>
                  </a:cubicBezTo>
                  <a:cubicBezTo>
                    <a:pt x="1621" y="1386"/>
                    <a:pt x="1617" y="1395"/>
                    <a:pt x="1626" y="1395"/>
                  </a:cubicBezTo>
                  <a:cubicBezTo>
                    <a:pt x="1628" y="1395"/>
                    <a:pt x="1631" y="1395"/>
                    <a:pt x="1635" y="1393"/>
                  </a:cubicBezTo>
                  <a:cubicBezTo>
                    <a:pt x="1652" y="1388"/>
                    <a:pt x="1661" y="1386"/>
                    <a:pt x="1666" y="1386"/>
                  </a:cubicBezTo>
                  <a:cubicBezTo>
                    <a:pt x="1673" y="1386"/>
                    <a:pt x="1668" y="1391"/>
                    <a:pt x="1657" y="1396"/>
                  </a:cubicBezTo>
                  <a:cubicBezTo>
                    <a:pt x="1645" y="1402"/>
                    <a:pt x="1641" y="1406"/>
                    <a:pt x="1645" y="1406"/>
                  </a:cubicBezTo>
                  <a:cubicBezTo>
                    <a:pt x="1648" y="1406"/>
                    <a:pt x="1653" y="1405"/>
                    <a:pt x="1660" y="1403"/>
                  </a:cubicBezTo>
                  <a:lnTo>
                    <a:pt x="1660" y="1403"/>
                  </a:lnTo>
                  <a:cubicBezTo>
                    <a:pt x="1645" y="1410"/>
                    <a:pt x="1627" y="1416"/>
                    <a:pt x="1634" y="1416"/>
                  </a:cubicBezTo>
                  <a:cubicBezTo>
                    <a:pt x="1635" y="1416"/>
                    <a:pt x="1638" y="1416"/>
                    <a:pt x="1642" y="1415"/>
                  </a:cubicBezTo>
                  <a:cubicBezTo>
                    <a:pt x="1642" y="1415"/>
                    <a:pt x="1642" y="1416"/>
                    <a:pt x="1643" y="1416"/>
                  </a:cubicBezTo>
                  <a:cubicBezTo>
                    <a:pt x="1645" y="1416"/>
                    <a:pt x="1649" y="1415"/>
                    <a:pt x="1660" y="1409"/>
                  </a:cubicBezTo>
                  <a:lnTo>
                    <a:pt x="1701" y="1400"/>
                  </a:lnTo>
                  <a:cubicBezTo>
                    <a:pt x="1714" y="1393"/>
                    <a:pt x="1726" y="1387"/>
                    <a:pt x="1742" y="1384"/>
                  </a:cubicBezTo>
                  <a:cubicBezTo>
                    <a:pt x="1744" y="1383"/>
                    <a:pt x="1746" y="1383"/>
                    <a:pt x="1747" y="1383"/>
                  </a:cubicBezTo>
                  <a:cubicBezTo>
                    <a:pt x="1756" y="1383"/>
                    <a:pt x="1737" y="1400"/>
                    <a:pt x="1685" y="1421"/>
                  </a:cubicBezTo>
                  <a:lnTo>
                    <a:pt x="1648" y="1437"/>
                  </a:lnTo>
                  <a:lnTo>
                    <a:pt x="1648" y="1437"/>
                  </a:lnTo>
                  <a:lnTo>
                    <a:pt x="1685" y="1425"/>
                  </a:lnTo>
                  <a:lnTo>
                    <a:pt x="1685" y="1425"/>
                  </a:lnTo>
                  <a:cubicBezTo>
                    <a:pt x="1689" y="1428"/>
                    <a:pt x="1689" y="1431"/>
                    <a:pt x="1670" y="1437"/>
                  </a:cubicBezTo>
                  <a:cubicBezTo>
                    <a:pt x="1648" y="1443"/>
                    <a:pt x="1648" y="1443"/>
                    <a:pt x="1648" y="1443"/>
                  </a:cubicBezTo>
                  <a:cubicBezTo>
                    <a:pt x="1648" y="1443"/>
                    <a:pt x="1649" y="1444"/>
                    <a:pt x="1652" y="1444"/>
                  </a:cubicBezTo>
                  <a:cubicBezTo>
                    <a:pt x="1655" y="1444"/>
                    <a:pt x="1660" y="1443"/>
                    <a:pt x="1670" y="1440"/>
                  </a:cubicBezTo>
                  <a:cubicBezTo>
                    <a:pt x="1692" y="1434"/>
                    <a:pt x="1702" y="1430"/>
                    <a:pt x="1703" y="1430"/>
                  </a:cubicBezTo>
                  <a:cubicBezTo>
                    <a:pt x="1705" y="1430"/>
                    <a:pt x="1700" y="1433"/>
                    <a:pt x="1692" y="1437"/>
                  </a:cubicBezTo>
                  <a:cubicBezTo>
                    <a:pt x="1669" y="1446"/>
                    <a:pt x="1659" y="1450"/>
                    <a:pt x="1662" y="1450"/>
                  </a:cubicBezTo>
                  <a:cubicBezTo>
                    <a:pt x="1664" y="1450"/>
                    <a:pt x="1674" y="1447"/>
                    <a:pt x="1692" y="1443"/>
                  </a:cubicBezTo>
                  <a:cubicBezTo>
                    <a:pt x="1711" y="1439"/>
                    <a:pt x="1721" y="1437"/>
                    <a:pt x="1722" y="1437"/>
                  </a:cubicBezTo>
                  <a:lnTo>
                    <a:pt x="1722" y="1437"/>
                  </a:lnTo>
                  <a:cubicBezTo>
                    <a:pt x="1724" y="1437"/>
                    <a:pt x="1713" y="1440"/>
                    <a:pt x="1692" y="1447"/>
                  </a:cubicBezTo>
                  <a:cubicBezTo>
                    <a:pt x="1679" y="1450"/>
                    <a:pt x="1667" y="1456"/>
                    <a:pt x="1654" y="1465"/>
                  </a:cubicBezTo>
                  <a:lnTo>
                    <a:pt x="1673" y="1459"/>
                  </a:lnTo>
                  <a:cubicBezTo>
                    <a:pt x="1693" y="1453"/>
                    <a:pt x="1703" y="1450"/>
                    <a:pt x="1706" y="1450"/>
                  </a:cubicBezTo>
                  <a:cubicBezTo>
                    <a:pt x="1709" y="1450"/>
                    <a:pt x="1704" y="1453"/>
                    <a:pt x="1695" y="1456"/>
                  </a:cubicBezTo>
                  <a:cubicBezTo>
                    <a:pt x="1676" y="1462"/>
                    <a:pt x="1676" y="1465"/>
                    <a:pt x="1695" y="1465"/>
                  </a:cubicBezTo>
                  <a:cubicBezTo>
                    <a:pt x="1698" y="1468"/>
                    <a:pt x="1698" y="1472"/>
                    <a:pt x="1679" y="1478"/>
                  </a:cubicBezTo>
                  <a:cubicBezTo>
                    <a:pt x="1657" y="1485"/>
                    <a:pt x="1647" y="1488"/>
                    <a:pt x="1649" y="1488"/>
                  </a:cubicBezTo>
                  <a:cubicBezTo>
                    <a:pt x="1650" y="1488"/>
                    <a:pt x="1660" y="1485"/>
                    <a:pt x="1679" y="1481"/>
                  </a:cubicBezTo>
                  <a:cubicBezTo>
                    <a:pt x="1686" y="1480"/>
                    <a:pt x="1690" y="1479"/>
                    <a:pt x="1692" y="1479"/>
                  </a:cubicBezTo>
                  <a:cubicBezTo>
                    <a:pt x="1695" y="1479"/>
                    <a:pt x="1691" y="1481"/>
                    <a:pt x="1679" y="1487"/>
                  </a:cubicBezTo>
                  <a:cubicBezTo>
                    <a:pt x="1667" y="1493"/>
                    <a:pt x="1663" y="1495"/>
                    <a:pt x="1667" y="1495"/>
                  </a:cubicBezTo>
                  <a:cubicBezTo>
                    <a:pt x="1669" y="1495"/>
                    <a:pt x="1674" y="1495"/>
                    <a:pt x="1682" y="1494"/>
                  </a:cubicBezTo>
                  <a:cubicBezTo>
                    <a:pt x="1701" y="1490"/>
                    <a:pt x="1723" y="1484"/>
                    <a:pt x="1742" y="1475"/>
                  </a:cubicBezTo>
                  <a:cubicBezTo>
                    <a:pt x="1739" y="1472"/>
                    <a:pt x="1739" y="1472"/>
                    <a:pt x="1761" y="1465"/>
                  </a:cubicBezTo>
                  <a:lnTo>
                    <a:pt x="1761" y="1472"/>
                  </a:lnTo>
                  <a:cubicBezTo>
                    <a:pt x="1761" y="1475"/>
                    <a:pt x="1764" y="1475"/>
                    <a:pt x="1783" y="1475"/>
                  </a:cubicBezTo>
                  <a:cubicBezTo>
                    <a:pt x="1804" y="1475"/>
                    <a:pt x="1845" y="1462"/>
                    <a:pt x="1823" y="1462"/>
                  </a:cubicBezTo>
                  <a:lnTo>
                    <a:pt x="1842" y="1456"/>
                  </a:lnTo>
                  <a:cubicBezTo>
                    <a:pt x="1879" y="1447"/>
                    <a:pt x="1893" y="1441"/>
                    <a:pt x="1886" y="1441"/>
                  </a:cubicBezTo>
                  <a:cubicBezTo>
                    <a:pt x="1881" y="1441"/>
                    <a:pt x="1866" y="1443"/>
                    <a:pt x="1842" y="1450"/>
                  </a:cubicBezTo>
                  <a:cubicBezTo>
                    <a:pt x="1809" y="1458"/>
                    <a:pt x="1793" y="1462"/>
                    <a:pt x="1792" y="1462"/>
                  </a:cubicBezTo>
                  <a:cubicBezTo>
                    <a:pt x="1791" y="1462"/>
                    <a:pt x="1801" y="1459"/>
                    <a:pt x="1820" y="1453"/>
                  </a:cubicBezTo>
                  <a:cubicBezTo>
                    <a:pt x="1861" y="1443"/>
                    <a:pt x="1861" y="1440"/>
                    <a:pt x="1861" y="1437"/>
                  </a:cubicBezTo>
                  <a:cubicBezTo>
                    <a:pt x="1858" y="1434"/>
                    <a:pt x="1858" y="1434"/>
                    <a:pt x="1880" y="1428"/>
                  </a:cubicBezTo>
                  <a:cubicBezTo>
                    <a:pt x="1898" y="1421"/>
                    <a:pt x="1920" y="1415"/>
                    <a:pt x="1917" y="1412"/>
                  </a:cubicBezTo>
                  <a:cubicBezTo>
                    <a:pt x="1917" y="1411"/>
                    <a:pt x="1917" y="1410"/>
                    <a:pt x="1916" y="1410"/>
                  </a:cubicBezTo>
                  <a:cubicBezTo>
                    <a:pt x="1914" y="1410"/>
                    <a:pt x="1910" y="1412"/>
                    <a:pt x="1898" y="1415"/>
                  </a:cubicBezTo>
                  <a:cubicBezTo>
                    <a:pt x="1892" y="1417"/>
                    <a:pt x="1887" y="1418"/>
                    <a:pt x="1885" y="1418"/>
                  </a:cubicBezTo>
                  <a:cubicBezTo>
                    <a:pt x="1881" y="1418"/>
                    <a:pt x="1889" y="1413"/>
                    <a:pt x="1917" y="1403"/>
                  </a:cubicBezTo>
                  <a:cubicBezTo>
                    <a:pt x="1926" y="1398"/>
                    <a:pt x="1931" y="1396"/>
                    <a:pt x="1929" y="1396"/>
                  </a:cubicBezTo>
                  <a:cubicBezTo>
                    <a:pt x="1927" y="1396"/>
                    <a:pt x="1917" y="1399"/>
                    <a:pt x="1895" y="1406"/>
                  </a:cubicBezTo>
                  <a:cubicBezTo>
                    <a:pt x="1880" y="1410"/>
                    <a:pt x="1871" y="1412"/>
                    <a:pt x="1867" y="1412"/>
                  </a:cubicBezTo>
                  <a:cubicBezTo>
                    <a:pt x="1860" y="1412"/>
                    <a:pt x="1868" y="1406"/>
                    <a:pt x="1892" y="1396"/>
                  </a:cubicBezTo>
                  <a:lnTo>
                    <a:pt x="1892" y="1390"/>
                  </a:lnTo>
                  <a:cubicBezTo>
                    <a:pt x="1892" y="1390"/>
                    <a:pt x="1891" y="1389"/>
                    <a:pt x="1890" y="1389"/>
                  </a:cubicBezTo>
                  <a:cubicBezTo>
                    <a:pt x="1884" y="1389"/>
                    <a:pt x="1867" y="1394"/>
                    <a:pt x="1851" y="1400"/>
                  </a:cubicBezTo>
                  <a:cubicBezTo>
                    <a:pt x="1830" y="1406"/>
                    <a:pt x="1820" y="1409"/>
                    <a:pt x="1818" y="1409"/>
                  </a:cubicBezTo>
                  <a:cubicBezTo>
                    <a:pt x="1816" y="1409"/>
                    <a:pt x="1821" y="1407"/>
                    <a:pt x="1830" y="1403"/>
                  </a:cubicBezTo>
                  <a:cubicBezTo>
                    <a:pt x="1845" y="1396"/>
                    <a:pt x="1858" y="1393"/>
                    <a:pt x="1870" y="1387"/>
                  </a:cubicBezTo>
                  <a:cubicBezTo>
                    <a:pt x="1889" y="1384"/>
                    <a:pt x="1889" y="1381"/>
                    <a:pt x="1889" y="1378"/>
                  </a:cubicBezTo>
                  <a:cubicBezTo>
                    <a:pt x="1889" y="1375"/>
                    <a:pt x="1888" y="1372"/>
                    <a:pt x="1881" y="1372"/>
                  </a:cubicBezTo>
                  <a:cubicBezTo>
                    <a:pt x="1877" y="1372"/>
                    <a:pt x="1873" y="1372"/>
                    <a:pt x="1867" y="1374"/>
                  </a:cubicBezTo>
                  <a:lnTo>
                    <a:pt x="1886" y="1368"/>
                  </a:lnTo>
                  <a:cubicBezTo>
                    <a:pt x="1886" y="1366"/>
                    <a:pt x="1895" y="1362"/>
                    <a:pt x="1894" y="1362"/>
                  </a:cubicBezTo>
                  <a:lnTo>
                    <a:pt x="1894" y="1362"/>
                  </a:lnTo>
                  <a:cubicBezTo>
                    <a:pt x="1894" y="1362"/>
                    <a:pt x="1892" y="1363"/>
                    <a:pt x="1886" y="1365"/>
                  </a:cubicBezTo>
                  <a:cubicBezTo>
                    <a:pt x="1886" y="1365"/>
                    <a:pt x="1886" y="1362"/>
                    <a:pt x="1905" y="1349"/>
                  </a:cubicBezTo>
                  <a:cubicBezTo>
                    <a:pt x="1910" y="1345"/>
                    <a:pt x="1909" y="1343"/>
                    <a:pt x="1903" y="1343"/>
                  </a:cubicBezTo>
                  <a:cubicBezTo>
                    <a:pt x="1893" y="1343"/>
                    <a:pt x="1867" y="1351"/>
                    <a:pt x="1842" y="1365"/>
                  </a:cubicBezTo>
                  <a:cubicBezTo>
                    <a:pt x="1842" y="1364"/>
                    <a:pt x="1842" y="1363"/>
                    <a:pt x="1842" y="1362"/>
                  </a:cubicBezTo>
                  <a:cubicBezTo>
                    <a:pt x="1842" y="1361"/>
                    <a:pt x="1841" y="1361"/>
                    <a:pt x="1840" y="1361"/>
                  </a:cubicBezTo>
                  <a:cubicBezTo>
                    <a:pt x="1834" y="1361"/>
                    <a:pt x="1820" y="1365"/>
                    <a:pt x="1820" y="1365"/>
                  </a:cubicBezTo>
                  <a:cubicBezTo>
                    <a:pt x="1812" y="1368"/>
                    <a:pt x="1808" y="1369"/>
                    <a:pt x="1805" y="1369"/>
                  </a:cubicBezTo>
                  <a:cubicBezTo>
                    <a:pt x="1801" y="1369"/>
                    <a:pt x="1800" y="1367"/>
                    <a:pt x="1798" y="1365"/>
                  </a:cubicBezTo>
                  <a:lnTo>
                    <a:pt x="1839" y="1352"/>
                  </a:lnTo>
                  <a:cubicBezTo>
                    <a:pt x="1879" y="1342"/>
                    <a:pt x="1901" y="1333"/>
                    <a:pt x="1892" y="1333"/>
                  </a:cubicBezTo>
                  <a:cubicBezTo>
                    <a:pt x="1888" y="1333"/>
                    <a:pt x="1877" y="1335"/>
                    <a:pt x="1858" y="1340"/>
                  </a:cubicBezTo>
                  <a:lnTo>
                    <a:pt x="1877" y="1334"/>
                  </a:lnTo>
                  <a:cubicBezTo>
                    <a:pt x="1898" y="1327"/>
                    <a:pt x="1895" y="1324"/>
                    <a:pt x="1877" y="1324"/>
                  </a:cubicBezTo>
                  <a:cubicBezTo>
                    <a:pt x="1855" y="1327"/>
                    <a:pt x="1833" y="1334"/>
                    <a:pt x="1814" y="1340"/>
                  </a:cubicBezTo>
                  <a:cubicBezTo>
                    <a:pt x="1804" y="1343"/>
                    <a:pt x="1800" y="1344"/>
                    <a:pt x="1797" y="1344"/>
                  </a:cubicBezTo>
                  <a:cubicBezTo>
                    <a:pt x="1795" y="1344"/>
                    <a:pt x="1795" y="1343"/>
                    <a:pt x="1795" y="1343"/>
                  </a:cubicBezTo>
                  <a:cubicBezTo>
                    <a:pt x="1792" y="1343"/>
                    <a:pt x="1792" y="1343"/>
                    <a:pt x="1814" y="1334"/>
                  </a:cubicBezTo>
                  <a:cubicBezTo>
                    <a:pt x="1837" y="1326"/>
                    <a:pt x="1846" y="1321"/>
                    <a:pt x="1840" y="1321"/>
                  </a:cubicBezTo>
                  <a:cubicBezTo>
                    <a:pt x="1836" y="1321"/>
                    <a:pt x="1826" y="1323"/>
                    <a:pt x="1811" y="1327"/>
                  </a:cubicBezTo>
                  <a:lnTo>
                    <a:pt x="1830" y="1321"/>
                  </a:lnTo>
                  <a:cubicBezTo>
                    <a:pt x="1848" y="1312"/>
                    <a:pt x="1870" y="1302"/>
                    <a:pt x="1845" y="1296"/>
                  </a:cubicBezTo>
                  <a:cubicBezTo>
                    <a:pt x="1842" y="1284"/>
                    <a:pt x="1839" y="1277"/>
                    <a:pt x="1858" y="1268"/>
                  </a:cubicBezTo>
                  <a:cubicBezTo>
                    <a:pt x="1864" y="1266"/>
                    <a:pt x="1864" y="1265"/>
                    <a:pt x="1858" y="1265"/>
                  </a:cubicBezTo>
                  <a:cubicBezTo>
                    <a:pt x="1848" y="1265"/>
                    <a:pt x="1821" y="1268"/>
                    <a:pt x="1795" y="1274"/>
                  </a:cubicBezTo>
                  <a:cubicBezTo>
                    <a:pt x="1814" y="1268"/>
                    <a:pt x="1814" y="1265"/>
                    <a:pt x="1811" y="1258"/>
                  </a:cubicBezTo>
                  <a:cubicBezTo>
                    <a:pt x="1808" y="1252"/>
                    <a:pt x="1808" y="1252"/>
                    <a:pt x="1826" y="1243"/>
                  </a:cubicBezTo>
                  <a:cubicBezTo>
                    <a:pt x="1848" y="1236"/>
                    <a:pt x="1858" y="1233"/>
                    <a:pt x="1857" y="1233"/>
                  </a:cubicBezTo>
                  <a:lnTo>
                    <a:pt x="1857" y="1233"/>
                  </a:lnTo>
                  <a:cubicBezTo>
                    <a:pt x="1855" y="1233"/>
                    <a:pt x="1845" y="1235"/>
                    <a:pt x="1826" y="1240"/>
                  </a:cubicBezTo>
                  <a:cubicBezTo>
                    <a:pt x="1816" y="1243"/>
                    <a:pt x="1810" y="1244"/>
                    <a:pt x="1806" y="1244"/>
                  </a:cubicBezTo>
                  <a:cubicBezTo>
                    <a:pt x="1796" y="1244"/>
                    <a:pt x="1814" y="1233"/>
                    <a:pt x="1842" y="1221"/>
                  </a:cubicBezTo>
                  <a:cubicBezTo>
                    <a:pt x="1861" y="1215"/>
                    <a:pt x="1861" y="1211"/>
                    <a:pt x="1858" y="1205"/>
                  </a:cubicBezTo>
                  <a:lnTo>
                    <a:pt x="1858" y="1205"/>
                  </a:lnTo>
                  <a:cubicBezTo>
                    <a:pt x="1852" y="1207"/>
                    <a:pt x="1848" y="1208"/>
                    <a:pt x="1845" y="1208"/>
                  </a:cubicBezTo>
                  <a:cubicBezTo>
                    <a:pt x="1837" y="1208"/>
                    <a:pt x="1835" y="1203"/>
                    <a:pt x="1833" y="1199"/>
                  </a:cubicBezTo>
                  <a:cubicBezTo>
                    <a:pt x="1831" y="1195"/>
                    <a:pt x="1831" y="1193"/>
                    <a:pt x="1828" y="1193"/>
                  </a:cubicBezTo>
                  <a:cubicBezTo>
                    <a:pt x="1823" y="1193"/>
                    <a:pt x="1814" y="1197"/>
                    <a:pt x="1792" y="1208"/>
                  </a:cubicBezTo>
                  <a:cubicBezTo>
                    <a:pt x="1770" y="1218"/>
                    <a:pt x="1761" y="1220"/>
                    <a:pt x="1756" y="1220"/>
                  </a:cubicBezTo>
                  <a:cubicBezTo>
                    <a:pt x="1753" y="1220"/>
                    <a:pt x="1752" y="1219"/>
                    <a:pt x="1751" y="1218"/>
                  </a:cubicBezTo>
                  <a:cubicBezTo>
                    <a:pt x="1751" y="1215"/>
                    <a:pt x="1748" y="1211"/>
                    <a:pt x="1767" y="1202"/>
                  </a:cubicBezTo>
                  <a:cubicBezTo>
                    <a:pt x="1767" y="1202"/>
                    <a:pt x="1786" y="1193"/>
                    <a:pt x="1786" y="1190"/>
                  </a:cubicBezTo>
                  <a:cubicBezTo>
                    <a:pt x="1783" y="1186"/>
                    <a:pt x="1783" y="1183"/>
                    <a:pt x="1801" y="1174"/>
                  </a:cubicBezTo>
                  <a:cubicBezTo>
                    <a:pt x="1801" y="1174"/>
                    <a:pt x="1820" y="1164"/>
                    <a:pt x="1817" y="1158"/>
                  </a:cubicBezTo>
                  <a:cubicBezTo>
                    <a:pt x="1814" y="1152"/>
                    <a:pt x="1814" y="1146"/>
                    <a:pt x="1833" y="1136"/>
                  </a:cubicBezTo>
                  <a:lnTo>
                    <a:pt x="1833" y="1136"/>
                  </a:lnTo>
                  <a:cubicBezTo>
                    <a:pt x="1830" y="1136"/>
                    <a:pt x="1830" y="1136"/>
                    <a:pt x="1811" y="1143"/>
                  </a:cubicBezTo>
                  <a:cubicBezTo>
                    <a:pt x="1801" y="1147"/>
                    <a:pt x="1791" y="1152"/>
                    <a:pt x="1786" y="1152"/>
                  </a:cubicBezTo>
                  <a:cubicBezTo>
                    <a:pt x="1782" y="1152"/>
                    <a:pt x="1781" y="1148"/>
                    <a:pt x="1789" y="1139"/>
                  </a:cubicBezTo>
                  <a:cubicBezTo>
                    <a:pt x="1787" y="1135"/>
                    <a:pt x="1785" y="1131"/>
                    <a:pt x="1779" y="1131"/>
                  </a:cubicBezTo>
                  <a:cubicBezTo>
                    <a:pt x="1775" y="1131"/>
                    <a:pt x="1771" y="1133"/>
                    <a:pt x="1764" y="1136"/>
                  </a:cubicBezTo>
                  <a:cubicBezTo>
                    <a:pt x="1761" y="1133"/>
                    <a:pt x="1761" y="1133"/>
                    <a:pt x="1779" y="1124"/>
                  </a:cubicBezTo>
                  <a:cubicBezTo>
                    <a:pt x="1804" y="1112"/>
                    <a:pt x="1811" y="1105"/>
                    <a:pt x="1803" y="1105"/>
                  </a:cubicBezTo>
                  <a:cubicBezTo>
                    <a:pt x="1799" y="1105"/>
                    <a:pt x="1790" y="1107"/>
                    <a:pt x="1776" y="1111"/>
                  </a:cubicBezTo>
                  <a:cubicBezTo>
                    <a:pt x="1768" y="1117"/>
                    <a:pt x="1763" y="1119"/>
                    <a:pt x="1762" y="1119"/>
                  </a:cubicBezTo>
                  <a:cubicBezTo>
                    <a:pt x="1760" y="1119"/>
                    <a:pt x="1764" y="1115"/>
                    <a:pt x="1773" y="1108"/>
                  </a:cubicBezTo>
                  <a:cubicBezTo>
                    <a:pt x="1773" y="1108"/>
                    <a:pt x="1773" y="1107"/>
                    <a:pt x="1770" y="1107"/>
                  </a:cubicBezTo>
                  <a:cubicBezTo>
                    <a:pt x="1768" y="1107"/>
                    <a:pt x="1762" y="1108"/>
                    <a:pt x="1751" y="1111"/>
                  </a:cubicBezTo>
                  <a:cubicBezTo>
                    <a:pt x="1743" y="1114"/>
                    <a:pt x="1739" y="1115"/>
                    <a:pt x="1737" y="1115"/>
                  </a:cubicBezTo>
                  <a:cubicBezTo>
                    <a:pt x="1735" y="1115"/>
                    <a:pt x="1739" y="1112"/>
                    <a:pt x="1748" y="1105"/>
                  </a:cubicBezTo>
                  <a:cubicBezTo>
                    <a:pt x="1767" y="1096"/>
                    <a:pt x="1767" y="1092"/>
                    <a:pt x="1764" y="1089"/>
                  </a:cubicBezTo>
                  <a:lnTo>
                    <a:pt x="1764" y="1089"/>
                  </a:lnTo>
                  <a:cubicBezTo>
                    <a:pt x="1763" y="1089"/>
                    <a:pt x="1762" y="1090"/>
                    <a:pt x="1761" y="1090"/>
                  </a:cubicBezTo>
                  <a:cubicBezTo>
                    <a:pt x="1743" y="1090"/>
                    <a:pt x="1730" y="1066"/>
                    <a:pt x="1748" y="1052"/>
                  </a:cubicBezTo>
                  <a:lnTo>
                    <a:pt x="1748" y="1052"/>
                  </a:lnTo>
                  <a:cubicBezTo>
                    <a:pt x="1726" y="1058"/>
                    <a:pt x="1726" y="1058"/>
                    <a:pt x="1726" y="1058"/>
                  </a:cubicBezTo>
                  <a:cubicBezTo>
                    <a:pt x="1741" y="1047"/>
                    <a:pt x="1746" y="1043"/>
                    <a:pt x="1744" y="1043"/>
                  </a:cubicBezTo>
                  <a:cubicBezTo>
                    <a:pt x="1741" y="1043"/>
                    <a:pt x="1726" y="1050"/>
                    <a:pt x="1704" y="1061"/>
                  </a:cubicBezTo>
                  <a:lnTo>
                    <a:pt x="1707" y="1064"/>
                  </a:lnTo>
                  <a:lnTo>
                    <a:pt x="1707" y="1067"/>
                  </a:lnTo>
                  <a:cubicBezTo>
                    <a:pt x="1694" y="1074"/>
                    <a:pt x="1685" y="1078"/>
                    <a:pt x="1682" y="1078"/>
                  </a:cubicBezTo>
                  <a:cubicBezTo>
                    <a:pt x="1677" y="1078"/>
                    <a:pt x="1688" y="1068"/>
                    <a:pt x="1723" y="1049"/>
                  </a:cubicBezTo>
                  <a:cubicBezTo>
                    <a:pt x="1742" y="1037"/>
                    <a:pt x="1750" y="1031"/>
                    <a:pt x="1748" y="1031"/>
                  </a:cubicBezTo>
                  <a:lnTo>
                    <a:pt x="1748" y="1031"/>
                  </a:lnTo>
                  <a:cubicBezTo>
                    <a:pt x="1746" y="1031"/>
                    <a:pt x="1737" y="1035"/>
                    <a:pt x="1720" y="1042"/>
                  </a:cubicBezTo>
                  <a:cubicBezTo>
                    <a:pt x="1703" y="1051"/>
                    <a:pt x="1694" y="1055"/>
                    <a:pt x="1692" y="1055"/>
                  </a:cubicBezTo>
                  <a:cubicBezTo>
                    <a:pt x="1689" y="1055"/>
                    <a:pt x="1698" y="1048"/>
                    <a:pt x="1717" y="1036"/>
                  </a:cubicBezTo>
                  <a:cubicBezTo>
                    <a:pt x="1735" y="1025"/>
                    <a:pt x="1743" y="1019"/>
                    <a:pt x="1742" y="1019"/>
                  </a:cubicBezTo>
                  <a:lnTo>
                    <a:pt x="1742" y="1019"/>
                  </a:lnTo>
                  <a:cubicBezTo>
                    <a:pt x="1741" y="1019"/>
                    <a:pt x="1732" y="1024"/>
                    <a:pt x="1714" y="1033"/>
                  </a:cubicBezTo>
                  <a:cubicBezTo>
                    <a:pt x="1676" y="1052"/>
                    <a:pt x="1652" y="1062"/>
                    <a:pt x="1647" y="1062"/>
                  </a:cubicBezTo>
                  <a:cubicBezTo>
                    <a:pt x="1642" y="1062"/>
                    <a:pt x="1654" y="1052"/>
                    <a:pt x="1689" y="1030"/>
                  </a:cubicBezTo>
                  <a:cubicBezTo>
                    <a:pt x="1726" y="1011"/>
                    <a:pt x="1742" y="995"/>
                    <a:pt x="1742" y="995"/>
                  </a:cubicBezTo>
                  <a:cubicBezTo>
                    <a:pt x="1741" y="995"/>
                    <a:pt x="1741" y="995"/>
                    <a:pt x="1740" y="995"/>
                  </a:cubicBezTo>
                  <a:cubicBezTo>
                    <a:pt x="1734" y="995"/>
                    <a:pt x="1718" y="1003"/>
                    <a:pt x="1704" y="1014"/>
                  </a:cubicBezTo>
                  <a:cubicBezTo>
                    <a:pt x="1689" y="1024"/>
                    <a:pt x="1680" y="1029"/>
                    <a:pt x="1677" y="1029"/>
                  </a:cubicBezTo>
                  <a:cubicBezTo>
                    <a:pt x="1675" y="1029"/>
                    <a:pt x="1682" y="1022"/>
                    <a:pt x="1701" y="1008"/>
                  </a:cubicBezTo>
                  <a:cubicBezTo>
                    <a:pt x="1735" y="980"/>
                    <a:pt x="1744" y="969"/>
                    <a:pt x="1735" y="969"/>
                  </a:cubicBezTo>
                  <a:cubicBezTo>
                    <a:pt x="1730" y="969"/>
                    <a:pt x="1721" y="971"/>
                    <a:pt x="1707" y="976"/>
                  </a:cubicBezTo>
                  <a:cubicBezTo>
                    <a:pt x="1694" y="981"/>
                    <a:pt x="1684" y="982"/>
                    <a:pt x="1679" y="982"/>
                  </a:cubicBezTo>
                  <a:cubicBezTo>
                    <a:pt x="1669" y="982"/>
                    <a:pt x="1676" y="975"/>
                    <a:pt x="1701" y="967"/>
                  </a:cubicBezTo>
                  <a:cubicBezTo>
                    <a:pt x="1725" y="955"/>
                    <a:pt x="1734" y="951"/>
                    <a:pt x="1732" y="951"/>
                  </a:cubicBezTo>
                  <a:lnTo>
                    <a:pt x="1732" y="951"/>
                  </a:lnTo>
                  <a:cubicBezTo>
                    <a:pt x="1731" y="951"/>
                    <a:pt x="1727" y="952"/>
                    <a:pt x="1720" y="955"/>
                  </a:cubicBezTo>
                  <a:cubicBezTo>
                    <a:pt x="1717" y="948"/>
                    <a:pt x="1714" y="945"/>
                    <a:pt x="1710" y="942"/>
                  </a:cubicBezTo>
                  <a:cubicBezTo>
                    <a:pt x="1710" y="942"/>
                    <a:pt x="1710" y="941"/>
                    <a:pt x="1710" y="941"/>
                  </a:cubicBezTo>
                  <a:cubicBezTo>
                    <a:pt x="1706" y="941"/>
                    <a:pt x="1689" y="950"/>
                    <a:pt x="1673" y="961"/>
                  </a:cubicBezTo>
                  <a:cubicBezTo>
                    <a:pt x="1697" y="941"/>
                    <a:pt x="1710" y="927"/>
                    <a:pt x="1703" y="927"/>
                  </a:cubicBezTo>
                  <a:cubicBezTo>
                    <a:pt x="1700" y="927"/>
                    <a:pt x="1694" y="930"/>
                    <a:pt x="1682" y="936"/>
                  </a:cubicBezTo>
                  <a:lnTo>
                    <a:pt x="1679" y="929"/>
                  </a:lnTo>
                  <a:cubicBezTo>
                    <a:pt x="1679" y="928"/>
                    <a:pt x="1679" y="928"/>
                    <a:pt x="1678" y="928"/>
                  </a:cubicBezTo>
                  <a:cubicBezTo>
                    <a:pt x="1677" y="928"/>
                    <a:pt x="1672" y="930"/>
                    <a:pt x="1660" y="936"/>
                  </a:cubicBezTo>
                  <a:cubicBezTo>
                    <a:pt x="1656" y="938"/>
                    <a:pt x="1653" y="939"/>
                    <a:pt x="1652" y="939"/>
                  </a:cubicBezTo>
                  <a:cubicBezTo>
                    <a:pt x="1649" y="939"/>
                    <a:pt x="1661" y="929"/>
                    <a:pt x="1673" y="917"/>
                  </a:cubicBezTo>
                  <a:cubicBezTo>
                    <a:pt x="1684" y="908"/>
                    <a:pt x="1696" y="897"/>
                    <a:pt x="1694" y="897"/>
                  </a:cubicBezTo>
                  <a:lnTo>
                    <a:pt x="1694" y="897"/>
                  </a:lnTo>
                  <a:cubicBezTo>
                    <a:pt x="1693" y="897"/>
                    <a:pt x="1690" y="898"/>
                    <a:pt x="1685" y="901"/>
                  </a:cubicBezTo>
                  <a:cubicBezTo>
                    <a:pt x="1670" y="911"/>
                    <a:pt x="1651" y="920"/>
                    <a:pt x="1632" y="929"/>
                  </a:cubicBezTo>
                  <a:cubicBezTo>
                    <a:pt x="1628" y="931"/>
                    <a:pt x="1626" y="932"/>
                    <a:pt x="1624" y="932"/>
                  </a:cubicBezTo>
                  <a:cubicBezTo>
                    <a:pt x="1620" y="932"/>
                    <a:pt x="1633" y="921"/>
                    <a:pt x="1648" y="914"/>
                  </a:cubicBezTo>
                  <a:cubicBezTo>
                    <a:pt x="1657" y="907"/>
                    <a:pt x="1670" y="898"/>
                    <a:pt x="1676" y="886"/>
                  </a:cubicBezTo>
                  <a:cubicBezTo>
                    <a:pt x="1676" y="884"/>
                    <a:pt x="1675" y="881"/>
                    <a:pt x="1672" y="881"/>
                  </a:cubicBezTo>
                  <a:cubicBezTo>
                    <a:pt x="1669" y="881"/>
                    <a:pt x="1664" y="883"/>
                    <a:pt x="1657" y="889"/>
                  </a:cubicBezTo>
                  <a:cubicBezTo>
                    <a:pt x="1652" y="892"/>
                    <a:pt x="1647" y="894"/>
                    <a:pt x="1644" y="894"/>
                  </a:cubicBezTo>
                  <a:cubicBezTo>
                    <a:pt x="1635" y="894"/>
                    <a:pt x="1633" y="884"/>
                    <a:pt x="1645" y="873"/>
                  </a:cubicBezTo>
                  <a:lnTo>
                    <a:pt x="1642" y="867"/>
                  </a:lnTo>
                  <a:cubicBezTo>
                    <a:pt x="1639" y="867"/>
                    <a:pt x="1627" y="874"/>
                    <a:pt x="1622" y="874"/>
                  </a:cubicBezTo>
                  <a:cubicBezTo>
                    <a:pt x="1621" y="874"/>
                    <a:pt x="1620" y="873"/>
                    <a:pt x="1620" y="873"/>
                  </a:cubicBezTo>
                  <a:cubicBezTo>
                    <a:pt x="1620" y="873"/>
                    <a:pt x="1619" y="873"/>
                    <a:pt x="1617" y="873"/>
                  </a:cubicBezTo>
                  <a:cubicBezTo>
                    <a:pt x="1615" y="873"/>
                    <a:pt x="1610" y="874"/>
                    <a:pt x="1601" y="879"/>
                  </a:cubicBezTo>
                  <a:cubicBezTo>
                    <a:pt x="1598" y="879"/>
                    <a:pt x="1598" y="876"/>
                    <a:pt x="1613" y="864"/>
                  </a:cubicBezTo>
                  <a:lnTo>
                    <a:pt x="1613" y="864"/>
                  </a:lnTo>
                  <a:cubicBezTo>
                    <a:pt x="1597" y="874"/>
                    <a:pt x="1589" y="879"/>
                    <a:pt x="1587" y="879"/>
                  </a:cubicBezTo>
                  <a:cubicBezTo>
                    <a:pt x="1586" y="879"/>
                    <a:pt x="1594" y="872"/>
                    <a:pt x="1610" y="857"/>
                  </a:cubicBezTo>
                  <a:cubicBezTo>
                    <a:pt x="1626" y="845"/>
                    <a:pt x="1634" y="839"/>
                    <a:pt x="1633" y="839"/>
                  </a:cubicBezTo>
                  <a:lnTo>
                    <a:pt x="1633" y="839"/>
                  </a:lnTo>
                  <a:cubicBezTo>
                    <a:pt x="1633" y="839"/>
                    <a:pt x="1624" y="845"/>
                    <a:pt x="1607" y="857"/>
                  </a:cubicBezTo>
                  <a:cubicBezTo>
                    <a:pt x="1599" y="861"/>
                    <a:pt x="1594" y="864"/>
                    <a:pt x="1593" y="864"/>
                  </a:cubicBezTo>
                  <a:cubicBezTo>
                    <a:pt x="1591" y="864"/>
                    <a:pt x="1595" y="860"/>
                    <a:pt x="1604" y="851"/>
                  </a:cubicBezTo>
                  <a:cubicBezTo>
                    <a:pt x="1614" y="844"/>
                    <a:pt x="1618" y="840"/>
                    <a:pt x="1617" y="840"/>
                  </a:cubicBezTo>
                  <a:lnTo>
                    <a:pt x="1617" y="840"/>
                  </a:lnTo>
                  <a:cubicBezTo>
                    <a:pt x="1615" y="840"/>
                    <a:pt x="1611" y="842"/>
                    <a:pt x="1604" y="848"/>
                  </a:cubicBezTo>
                  <a:cubicBezTo>
                    <a:pt x="1586" y="861"/>
                    <a:pt x="1571" y="868"/>
                    <a:pt x="1566" y="868"/>
                  </a:cubicBezTo>
                  <a:cubicBezTo>
                    <a:pt x="1561" y="868"/>
                    <a:pt x="1564" y="863"/>
                    <a:pt x="1579" y="851"/>
                  </a:cubicBezTo>
                  <a:cubicBezTo>
                    <a:pt x="1579" y="851"/>
                    <a:pt x="1579" y="851"/>
                    <a:pt x="1578" y="851"/>
                  </a:cubicBezTo>
                  <a:cubicBezTo>
                    <a:pt x="1577" y="851"/>
                    <a:pt x="1573" y="852"/>
                    <a:pt x="1560" y="860"/>
                  </a:cubicBezTo>
                  <a:cubicBezTo>
                    <a:pt x="1543" y="871"/>
                    <a:pt x="1535" y="877"/>
                    <a:pt x="1534" y="877"/>
                  </a:cubicBezTo>
                  <a:cubicBezTo>
                    <a:pt x="1534" y="877"/>
                    <a:pt x="1542" y="870"/>
                    <a:pt x="1560" y="857"/>
                  </a:cubicBezTo>
                  <a:cubicBezTo>
                    <a:pt x="1577" y="842"/>
                    <a:pt x="1584" y="834"/>
                    <a:pt x="1581" y="834"/>
                  </a:cubicBezTo>
                  <a:cubicBezTo>
                    <a:pt x="1579" y="834"/>
                    <a:pt x="1569" y="840"/>
                    <a:pt x="1554" y="851"/>
                  </a:cubicBezTo>
                  <a:cubicBezTo>
                    <a:pt x="1554" y="851"/>
                    <a:pt x="1548" y="854"/>
                    <a:pt x="1546" y="854"/>
                  </a:cubicBezTo>
                  <a:cubicBezTo>
                    <a:pt x="1544" y="854"/>
                    <a:pt x="1544" y="852"/>
                    <a:pt x="1551" y="845"/>
                  </a:cubicBezTo>
                  <a:cubicBezTo>
                    <a:pt x="1559" y="834"/>
                    <a:pt x="1565" y="817"/>
                    <a:pt x="1557" y="817"/>
                  </a:cubicBezTo>
                  <a:cubicBezTo>
                    <a:pt x="1554" y="817"/>
                    <a:pt x="1548" y="820"/>
                    <a:pt x="1538" y="829"/>
                  </a:cubicBezTo>
                  <a:lnTo>
                    <a:pt x="1535" y="826"/>
                  </a:lnTo>
                  <a:cubicBezTo>
                    <a:pt x="1542" y="815"/>
                    <a:pt x="1544" y="809"/>
                    <a:pt x="1541" y="809"/>
                  </a:cubicBezTo>
                  <a:cubicBezTo>
                    <a:pt x="1539" y="809"/>
                    <a:pt x="1535" y="812"/>
                    <a:pt x="1529" y="817"/>
                  </a:cubicBezTo>
                  <a:lnTo>
                    <a:pt x="1510" y="826"/>
                  </a:lnTo>
                  <a:cubicBezTo>
                    <a:pt x="1526" y="813"/>
                    <a:pt x="1541" y="798"/>
                    <a:pt x="1538" y="795"/>
                  </a:cubicBezTo>
                  <a:lnTo>
                    <a:pt x="1538" y="795"/>
                  </a:lnTo>
                  <a:cubicBezTo>
                    <a:pt x="1538" y="795"/>
                    <a:pt x="1538" y="795"/>
                    <a:pt x="1522" y="807"/>
                  </a:cubicBezTo>
                  <a:cubicBezTo>
                    <a:pt x="1511" y="818"/>
                    <a:pt x="1508" y="820"/>
                    <a:pt x="1506" y="820"/>
                  </a:cubicBezTo>
                  <a:cubicBezTo>
                    <a:pt x="1505" y="820"/>
                    <a:pt x="1505" y="820"/>
                    <a:pt x="1504" y="820"/>
                  </a:cubicBezTo>
                  <a:cubicBezTo>
                    <a:pt x="1500" y="817"/>
                    <a:pt x="1516" y="801"/>
                    <a:pt x="1532" y="785"/>
                  </a:cubicBezTo>
                  <a:lnTo>
                    <a:pt x="1529" y="785"/>
                  </a:lnTo>
                  <a:cubicBezTo>
                    <a:pt x="1511" y="799"/>
                    <a:pt x="1503" y="805"/>
                    <a:pt x="1503" y="805"/>
                  </a:cubicBezTo>
                  <a:cubicBezTo>
                    <a:pt x="1502" y="805"/>
                    <a:pt x="1506" y="802"/>
                    <a:pt x="1513" y="795"/>
                  </a:cubicBezTo>
                  <a:cubicBezTo>
                    <a:pt x="1526" y="779"/>
                    <a:pt x="1526" y="776"/>
                    <a:pt x="1522" y="776"/>
                  </a:cubicBezTo>
                  <a:lnTo>
                    <a:pt x="1522" y="776"/>
                  </a:lnTo>
                  <a:cubicBezTo>
                    <a:pt x="1518" y="780"/>
                    <a:pt x="1516" y="781"/>
                    <a:pt x="1516" y="781"/>
                  </a:cubicBezTo>
                  <a:cubicBezTo>
                    <a:pt x="1515" y="781"/>
                    <a:pt x="1521" y="775"/>
                    <a:pt x="1522" y="775"/>
                  </a:cubicBezTo>
                  <a:cubicBezTo>
                    <a:pt x="1522" y="775"/>
                    <a:pt x="1522" y="776"/>
                    <a:pt x="1522" y="776"/>
                  </a:cubicBezTo>
                  <a:lnTo>
                    <a:pt x="1538" y="760"/>
                  </a:lnTo>
                  <a:cubicBezTo>
                    <a:pt x="1543" y="756"/>
                    <a:pt x="1545" y="754"/>
                    <a:pt x="1545" y="754"/>
                  </a:cubicBezTo>
                  <a:lnTo>
                    <a:pt x="1545" y="754"/>
                  </a:lnTo>
                  <a:cubicBezTo>
                    <a:pt x="1544" y="754"/>
                    <a:pt x="1533" y="764"/>
                    <a:pt x="1522" y="773"/>
                  </a:cubicBezTo>
                  <a:lnTo>
                    <a:pt x="1516" y="770"/>
                  </a:lnTo>
                  <a:cubicBezTo>
                    <a:pt x="1516" y="768"/>
                    <a:pt x="1516" y="767"/>
                    <a:pt x="1514" y="767"/>
                  </a:cubicBezTo>
                  <a:cubicBezTo>
                    <a:pt x="1512" y="767"/>
                    <a:pt x="1508" y="770"/>
                    <a:pt x="1500" y="779"/>
                  </a:cubicBezTo>
                  <a:cubicBezTo>
                    <a:pt x="1485" y="795"/>
                    <a:pt x="1469" y="807"/>
                    <a:pt x="1466" y="807"/>
                  </a:cubicBezTo>
                  <a:cubicBezTo>
                    <a:pt x="1461" y="811"/>
                    <a:pt x="1460" y="812"/>
                    <a:pt x="1459" y="812"/>
                  </a:cubicBezTo>
                  <a:cubicBezTo>
                    <a:pt x="1458" y="812"/>
                    <a:pt x="1464" y="807"/>
                    <a:pt x="1466" y="807"/>
                  </a:cubicBezTo>
                  <a:cubicBezTo>
                    <a:pt x="1466" y="807"/>
                    <a:pt x="1466" y="807"/>
                    <a:pt x="1466" y="807"/>
                  </a:cubicBezTo>
                  <a:cubicBezTo>
                    <a:pt x="1482" y="792"/>
                    <a:pt x="1497" y="779"/>
                    <a:pt x="1497" y="776"/>
                  </a:cubicBezTo>
                  <a:cubicBezTo>
                    <a:pt x="1494" y="773"/>
                    <a:pt x="1510" y="760"/>
                    <a:pt x="1510" y="760"/>
                  </a:cubicBezTo>
                  <a:cubicBezTo>
                    <a:pt x="1529" y="747"/>
                    <a:pt x="1530" y="741"/>
                    <a:pt x="1524" y="741"/>
                  </a:cubicBezTo>
                  <a:cubicBezTo>
                    <a:pt x="1520" y="741"/>
                    <a:pt x="1511" y="745"/>
                    <a:pt x="1504" y="751"/>
                  </a:cubicBezTo>
                  <a:cubicBezTo>
                    <a:pt x="1488" y="762"/>
                    <a:pt x="1479" y="768"/>
                    <a:pt x="1476" y="768"/>
                  </a:cubicBezTo>
                  <a:cubicBezTo>
                    <a:pt x="1473" y="768"/>
                    <a:pt x="1480" y="760"/>
                    <a:pt x="1497" y="745"/>
                  </a:cubicBezTo>
                  <a:cubicBezTo>
                    <a:pt x="1507" y="736"/>
                    <a:pt x="1511" y="732"/>
                    <a:pt x="1509" y="732"/>
                  </a:cubicBezTo>
                  <a:lnTo>
                    <a:pt x="1509" y="732"/>
                  </a:lnTo>
                  <a:cubicBezTo>
                    <a:pt x="1506" y="732"/>
                    <a:pt x="1480" y="751"/>
                    <a:pt x="1447" y="779"/>
                  </a:cubicBezTo>
                  <a:lnTo>
                    <a:pt x="1397" y="820"/>
                  </a:lnTo>
                  <a:lnTo>
                    <a:pt x="1444" y="779"/>
                  </a:lnTo>
                  <a:cubicBezTo>
                    <a:pt x="1481" y="742"/>
                    <a:pt x="1495" y="728"/>
                    <a:pt x="1491" y="728"/>
                  </a:cubicBezTo>
                  <a:cubicBezTo>
                    <a:pt x="1489" y="728"/>
                    <a:pt x="1480" y="733"/>
                    <a:pt x="1466" y="741"/>
                  </a:cubicBezTo>
                  <a:cubicBezTo>
                    <a:pt x="1458" y="746"/>
                    <a:pt x="1453" y="748"/>
                    <a:pt x="1452" y="748"/>
                  </a:cubicBezTo>
                  <a:cubicBezTo>
                    <a:pt x="1450" y="748"/>
                    <a:pt x="1454" y="744"/>
                    <a:pt x="1463" y="735"/>
                  </a:cubicBezTo>
                  <a:cubicBezTo>
                    <a:pt x="1479" y="723"/>
                    <a:pt x="1475" y="719"/>
                    <a:pt x="1472" y="713"/>
                  </a:cubicBezTo>
                  <a:cubicBezTo>
                    <a:pt x="1469" y="710"/>
                    <a:pt x="1467" y="708"/>
                    <a:pt x="1464" y="708"/>
                  </a:cubicBezTo>
                  <a:cubicBezTo>
                    <a:pt x="1460" y="708"/>
                    <a:pt x="1456" y="711"/>
                    <a:pt x="1447" y="719"/>
                  </a:cubicBezTo>
                  <a:lnTo>
                    <a:pt x="1444" y="713"/>
                  </a:lnTo>
                  <a:cubicBezTo>
                    <a:pt x="1455" y="701"/>
                    <a:pt x="1459" y="695"/>
                    <a:pt x="1458" y="695"/>
                  </a:cubicBezTo>
                  <a:lnTo>
                    <a:pt x="1458" y="695"/>
                  </a:lnTo>
                  <a:cubicBezTo>
                    <a:pt x="1456" y="695"/>
                    <a:pt x="1442" y="707"/>
                    <a:pt x="1425" y="726"/>
                  </a:cubicBezTo>
                  <a:lnTo>
                    <a:pt x="1422" y="719"/>
                  </a:lnTo>
                  <a:lnTo>
                    <a:pt x="1438" y="707"/>
                  </a:lnTo>
                  <a:cubicBezTo>
                    <a:pt x="1450" y="691"/>
                    <a:pt x="1447" y="688"/>
                    <a:pt x="1432" y="669"/>
                  </a:cubicBezTo>
                  <a:cubicBezTo>
                    <a:pt x="1423" y="661"/>
                    <a:pt x="1418" y="656"/>
                    <a:pt x="1413" y="656"/>
                  </a:cubicBezTo>
                  <a:cubicBezTo>
                    <a:pt x="1407" y="656"/>
                    <a:pt x="1400" y="663"/>
                    <a:pt x="1385" y="679"/>
                  </a:cubicBezTo>
                  <a:cubicBezTo>
                    <a:pt x="1369" y="692"/>
                    <a:pt x="1361" y="700"/>
                    <a:pt x="1359" y="700"/>
                  </a:cubicBezTo>
                  <a:cubicBezTo>
                    <a:pt x="1358" y="700"/>
                    <a:pt x="1364" y="692"/>
                    <a:pt x="1378" y="676"/>
                  </a:cubicBezTo>
                  <a:cubicBezTo>
                    <a:pt x="1390" y="664"/>
                    <a:pt x="1400" y="652"/>
                    <a:pt x="1398" y="652"/>
                  </a:cubicBezTo>
                  <a:lnTo>
                    <a:pt x="1398" y="652"/>
                  </a:lnTo>
                  <a:cubicBezTo>
                    <a:pt x="1397" y="652"/>
                    <a:pt x="1395" y="654"/>
                    <a:pt x="1391" y="657"/>
                  </a:cubicBezTo>
                  <a:cubicBezTo>
                    <a:pt x="1391" y="657"/>
                    <a:pt x="1388" y="654"/>
                    <a:pt x="1400" y="638"/>
                  </a:cubicBezTo>
                  <a:cubicBezTo>
                    <a:pt x="1411" y="620"/>
                    <a:pt x="1412" y="613"/>
                    <a:pt x="1409" y="613"/>
                  </a:cubicBezTo>
                  <a:cubicBezTo>
                    <a:pt x="1405" y="613"/>
                    <a:pt x="1397" y="621"/>
                    <a:pt x="1391" y="629"/>
                  </a:cubicBezTo>
                  <a:cubicBezTo>
                    <a:pt x="1380" y="642"/>
                    <a:pt x="1377" y="646"/>
                    <a:pt x="1376" y="646"/>
                  </a:cubicBezTo>
                  <a:cubicBezTo>
                    <a:pt x="1376" y="646"/>
                    <a:pt x="1382" y="636"/>
                    <a:pt x="1388" y="625"/>
                  </a:cubicBezTo>
                  <a:cubicBezTo>
                    <a:pt x="1397" y="614"/>
                    <a:pt x="1406" y="601"/>
                    <a:pt x="1404" y="601"/>
                  </a:cubicBezTo>
                  <a:lnTo>
                    <a:pt x="1404" y="601"/>
                  </a:lnTo>
                  <a:cubicBezTo>
                    <a:pt x="1403" y="601"/>
                    <a:pt x="1401" y="602"/>
                    <a:pt x="1397" y="607"/>
                  </a:cubicBezTo>
                  <a:cubicBezTo>
                    <a:pt x="1390" y="612"/>
                    <a:pt x="1382" y="616"/>
                    <a:pt x="1377" y="616"/>
                  </a:cubicBezTo>
                  <a:cubicBezTo>
                    <a:pt x="1370" y="616"/>
                    <a:pt x="1368" y="609"/>
                    <a:pt x="1385" y="591"/>
                  </a:cubicBezTo>
                  <a:lnTo>
                    <a:pt x="1378" y="588"/>
                  </a:lnTo>
                  <a:cubicBezTo>
                    <a:pt x="1371" y="597"/>
                    <a:pt x="1367" y="600"/>
                    <a:pt x="1363" y="600"/>
                  </a:cubicBezTo>
                  <a:cubicBezTo>
                    <a:pt x="1361" y="600"/>
                    <a:pt x="1359" y="599"/>
                    <a:pt x="1356" y="597"/>
                  </a:cubicBezTo>
                  <a:cubicBezTo>
                    <a:pt x="1353" y="591"/>
                    <a:pt x="1350" y="591"/>
                    <a:pt x="1366" y="575"/>
                  </a:cubicBezTo>
                  <a:cubicBezTo>
                    <a:pt x="1375" y="566"/>
                    <a:pt x="1378" y="561"/>
                    <a:pt x="1375" y="561"/>
                  </a:cubicBezTo>
                  <a:cubicBezTo>
                    <a:pt x="1372" y="561"/>
                    <a:pt x="1367" y="564"/>
                    <a:pt x="1359" y="569"/>
                  </a:cubicBezTo>
                  <a:cubicBezTo>
                    <a:pt x="1356" y="569"/>
                    <a:pt x="1328" y="597"/>
                    <a:pt x="1328" y="597"/>
                  </a:cubicBezTo>
                  <a:cubicBezTo>
                    <a:pt x="1312" y="613"/>
                    <a:pt x="1297" y="625"/>
                    <a:pt x="1297" y="625"/>
                  </a:cubicBezTo>
                  <a:lnTo>
                    <a:pt x="1309" y="610"/>
                  </a:lnTo>
                  <a:lnTo>
                    <a:pt x="1334" y="575"/>
                  </a:lnTo>
                  <a:cubicBezTo>
                    <a:pt x="1334" y="575"/>
                    <a:pt x="1334" y="575"/>
                    <a:pt x="1333" y="575"/>
                  </a:cubicBezTo>
                  <a:cubicBezTo>
                    <a:pt x="1332" y="575"/>
                    <a:pt x="1328" y="577"/>
                    <a:pt x="1319" y="588"/>
                  </a:cubicBezTo>
                  <a:cubicBezTo>
                    <a:pt x="1328" y="569"/>
                    <a:pt x="1328" y="569"/>
                    <a:pt x="1322" y="566"/>
                  </a:cubicBezTo>
                  <a:cubicBezTo>
                    <a:pt x="1320" y="563"/>
                    <a:pt x="1319" y="561"/>
                    <a:pt x="1316" y="561"/>
                  </a:cubicBezTo>
                  <a:cubicBezTo>
                    <a:pt x="1313" y="561"/>
                    <a:pt x="1308" y="564"/>
                    <a:pt x="1300" y="572"/>
                  </a:cubicBezTo>
                  <a:cubicBezTo>
                    <a:pt x="1313" y="551"/>
                    <a:pt x="1314" y="539"/>
                    <a:pt x="1306" y="539"/>
                  </a:cubicBezTo>
                  <a:cubicBezTo>
                    <a:pt x="1301" y="539"/>
                    <a:pt x="1292" y="544"/>
                    <a:pt x="1281" y="557"/>
                  </a:cubicBezTo>
                  <a:cubicBezTo>
                    <a:pt x="1275" y="564"/>
                    <a:pt x="1271" y="568"/>
                    <a:pt x="1270" y="568"/>
                  </a:cubicBezTo>
                  <a:cubicBezTo>
                    <a:pt x="1269" y="568"/>
                    <a:pt x="1271" y="563"/>
                    <a:pt x="1278" y="553"/>
                  </a:cubicBezTo>
                  <a:cubicBezTo>
                    <a:pt x="1283" y="543"/>
                    <a:pt x="1286" y="538"/>
                    <a:pt x="1284" y="538"/>
                  </a:cubicBezTo>
                  <a:lnTo>
                    <a:pt x="1284" y="538"/>
                  </a:lnTo>
                  <a:cubicBezTo>
                    <a:pt x="1283" y="538"/>
                    <a:pt x="1279" y="541"/>
                    <a:pt x="1272" y="547"/>
                  </a:cubicBezTo>
                  <a:cubicBezTo>
                    <a:pt x="1268" y="551"/>
                    <a:pt x="1265" y="553"/>
                    <a:pt x="1265" y="553"/>
                  </a:cubicBezTo>
                  <a:cubicBezTo>
                    <a:pt x="1262" y="553"/>
                    <a:pt x="1271" y="539"/>
                    <a:pt x="1278" y="525"/>
                  </a:cubicBezTo>
                  <a:cubicBezTo>
                    <a:pt x="1292" y="503"/>
                    <a:pt x="1296" y="494"/>
                    <a:pt x="1294" y="494"/>
                  </a:cubicBezTo>
                  <a:lnTo>
                    <a:pt x="1294" y="494"/>
                  </a:lnTo>
                  <a:cubicBezTo>
                    <a:pt x="1292" y="494"/>
                    <a:pt x="1289" y="497"/>
                    <a:pt x="1284" y="503"/>
                  </a:cubicBezTo>
                  <a:cubicBezTo>
                    <a:pt x="1272" y="512"/>
                    <a:pt x="1266" y="513"/>
                    <a:pt x="1263" y="513"/>
                  </a:cubicBezTo>
                  <a:cubicBezTo>
                    <a:pt x="1261" y="513"/>
                    <a:pt x="1260" y="513"/>
                    <a:pt x="1259" y="513"/>
                  </a:cubicBezTo>
                  <a:cubicBezTo>
                    <a:pt x="1244" y="525"/>
                    <a:pt x="1240" y="522"/>
                    <a:pt x="1231" y="541"/>
                  </a:cubicBezTo>
                  <a:cubicBezTo>
                    <a:pt x="1225" y="553"/>
                    <a:pt x="1215" y="563"/>
                    <a:pt x="1206" y="575"/>
                  </a:cubicBezTo>
                  <a:cubicBezTo>
                    <a:pt x="1201" y="579"/>
                    <a:pt x="1198" y="580"/>
                    <a:pt x="1197" y="580"/>
                  </a:cubicBezTo>
                  <a:cubicBezTo>
                    <a:pt x="1193" y="580"/>
                    <a:pt x="1199" y="572"/>
                    <a:pt x="1202" y="572"/>
                  </a:cubicBezTo>
                  <a:cubicBezTo>
                    <a:pt x="1202" y="572"/>
                    <a:pt x="1203" y="572"/>
                    <a:pt x="1203" y="572"/>
                  </a:cubicBezTo>
                  <a:cubicBezTo>
                    <a:pt x="1218" y="560"/>
                    <a:pt x="1218" y="557"/>
                    <a:pt x="1228" y="538"/>
                  </a:cubicBezTo>
                  <a:cubicBezTo>
                    <a:pt x="1237" y="519"/>
                    <a:pt x="1231" y="516"/>
                    <a:pt x="1231" y="513"/>
                  </a:cubicBezTo>
                  <a:cubicBezTo>
                    <a:pt x="1228" y="513"/>
                    <a:pt x="1222" y="510"/>
                    <a:pt x="1222" y="506"/>
                  </a:cubicBezTo>
                  <a:cubicBezTo>
                    <a:pt x="1223" y="494"/>
                    <a:pt x="1223" y="488"/>
                    <a:pt x="1221" y="488"/>
                  </a:cubicBezTo>
                  <a:cubicBezTo>
                    <a:pt x="1219" y="488"/>
                    <a:pt x="1216" y="492"/>
                    <a:pt x="1212" y="500"/>
                  </a:cubicBezTo>
                  <a:cubicBezTo>
                    <a:pt x="1200" y="516"/>
                    <a:pt x="1206" y="510"/>
                    <a:pt x="1200" y="519"/>
                  </a:cubicBezTo>
                  <a:cubicBezTo>
                    <a:pt x="1214" y="495"/>
                    <a:pt x="1207" y="478"/>
                    <a:pt x="1194" y="478"/>
                  </a:cubicBezTo>
                  <a:cubicBezTo>
                    <a:pt x="1186" y="478"/>
                    <a:pt x="1177" y="483"/>
                    <a:pt x="1168" y="494"/>
                  </a:cubicBezTo>
                  <a:lnTo>
                    <a:pt x="1181" y="478"/>
                  </a:lnTo>
                  <a:cubicBezTo>
                    <a:pt x="1193" y="459"/>
                    <a:pt x="1190" y="459"/>
                    <a:pt x="1184" y="456"/>
                  </a:cubicBezTo>
                  <a:cubicBezTo>
                    <a:pt x="1184" y="456"/>
                    <a:pt x="1183" y="456"/>
                    <a:pt x="1182" y="456"/>
                  </a:cubicBezTo>
                  <a:cubicBezTo>
                    <a:pt x="1178" y="456"/>
                    <a:pt x="1168" y="461"/>
                    <a:pt x="1161" y="461"/>
                  </a:cubicBezTo>
                  <a:cubicBezTo>
                    <a:pt x="1159" y="461"/>
                    <a:pt x="1157" y="461"/>
                    <a:pt x="1156" y="459"/>
                  </a:cubicBezTo>
                  <a:cubicBezTo>
                    <a:pt x="1150" y="456"/>
                    <a:pt x="1145" y="453"/>
                    <a:pt x="1141" y="453"/>
                  </a:cubicBezTo>
                  <a:cubicBezTo>
                    <a:pt x="1136" y="453"/>
                    <a:pt x="1132" y="456"/>
                    <a:pt x="1128" y="466"/>
                  </a:cubicBezTo>
                  <a:cubicBezTo>
                    <a:pt x="1124" y="466"/>
                    <a:pt x="1124" y="466"/>
                    <a:pt x="1134" y="447"/>
                  </a:cubicBezTo>
                  <a:cubicBezTo>
                    <a:pt x="1150" y="431"/>
                    <a:pt x="1146" y="428"/>
                    <a:pt x="1143" y="428"/>
                  </a:cubicBezTo>
                  <a:cubicBezTo>
                    <a:pt x="1143" y="428"/>
                    <a:pt x="1143" y="428"/>
                    <a:pt x="1142" y="428"/>
                  </a:cubicBezTo>
                  <a:cubicBezTo>
                    <a:pt x="1139" y="428"/>
                    <a:pt x="1130" y="445"/>
                    <a:pt x="1121" y="462"/>
                  </a:cubicBezTo>
                  <a:cubicBezTo>
                    <a:pt x="1116" y="470"/>
                    <a:pt x="1112" y="474"/>
                    <a:pt x="1110" y="474"/>
                  </a:cubicBezTo>
                  <a:cubicBezTo>
                    <a:pt x="1108" y="474"/>
                    <a:pt x="1109" y="468"/>
                    <a:pt x="1112" y="456"/>
                  </a:cubicBezTo>
                  <a:cubicBezTo>
                    <a:pt x="1116" y="443"/>
                    <a:pt x="1114" y="435"/>
                    <a:pt x="1108" y="435"/>
                  </a:cubicBezTo>
                  <a:cubicBezTo>
                    <a:pt x="1104" y="435"/>
                    <a:pt x="1099" y="438"/>
                    <a:pt x="1093" y="444"/>
                  </a:cubicBezTo>
                  <a:cubicBezTo>
                    <a:pt x="1090" y="444"/>
                    <a:pt x="1087" y="441"/>
                    <a:pt x="1099" y="422"/>
                  </a:cubicBezTo>
                  <a:cubicBezTo>
                    <a:pt x="1103" y="410"/>
                    <a:pt x="1107" y="397"/>
                    <a:pt x="1104" y="397"/>
                  </a:cubicBezTo>
                  <a:cubicBezTo>
                    <a:pt x="1101" y="397"/>
                    <a:pt x="1096" y="402"/>
                    <a:pt x="1087" y="415"/>
                  </a:cubicBezTo>
                  <a:cubicBezTo>
                    <a:pt x="1084" y="412"/>
                    <a:pt x="1084" y="412"/>
                    <a:pt x="1093" y="397"/>
                  </a:cubicBezTo>
                  <a:cubicBezTo>
                    <a:pt x="1099" y="384"/>
                    <a:pt x="1104" y="372"/>
                    <a:pt x="1103" y="372"/>
                  </a:cubicBezTo>
                  <a:lnTo>
                    <a:pt x="1103" y="372"/>
                  </a:lnTo>
                  <a:cubicBezTo>
                    <a:pt x="1103" y="372"/>
                    <a:pt x="1099" y="378"/>
                    <a:pt x="1090" y="394"/>
                  </a:cubicBezTo>
                  <a:cubicBezTo>
                    <a:pt x="1084" y="398"/>
                    <a:pt x="1079" y="401"/>
                    <a:pt x="1075" y="401"/>
                  </a:cubicBezTo>
                  <a:cubicBezTo>
                    <a:pt x="1069" y="401"/>
                    <a:pt x="1067" y="395"/>
                    <a:pt x="1071" y="381"/>
                  </a:cubicBezTo>
                  <a:cubicBezTo>
                    <a:pt x="1070" y="381"/>
                    <a:pt x="1070" y="381"/>
                    <a:pt x="1069" y="381"/>
                  </a:cubicBezTo>
                  <a:cubicBezTo>
                    <a:pt x="1066" y="381"/>
                    <a:pt x="1063" y="383"/>
                    <a:pt x="1055" y="397"/>
                  </a:cubicBezTo>
                  <a:lnTo>
                    <a:pt x="1046" y="415"/>
                  </a:lnTo>
                  <a:cubicBezTo>
                    <a:pt x="1054" y="396"/>
                    <a:pt x="1058" y="387"/>
                    <a:pt x="1057" y="387"/>
                  </a:cubicBezTo>
                  <a:lnTo>
                    <a:pt x="1057" y="387"/>
                  </a:lnTo>
                  <a:cubicBezTo>
                    <a:pt x="1057" y="387"/>
                    <a:pt x="1052" y="395"/>
                    <a:pt x="1043" y="412"/>
                  </a:cubicBezTo>
                  <a:cubicBezTo>
                    <a:pt x="1038" y="421"/>
                    <a:pt x="1035" y="425"/>
                    <a:pt x="1034" y="425"/>
                  </a:cubicBezTo>
                  <a:cubicBezTo>
                    <a:pt x="1033" y="425"/>
                    <a:pt x="1035" y="421"/>
                    <a:pt x="1040" y="412"/>
                  </a:cubicBezTo>
                  <a:cubicBezTo>
                    <a:pt x="1046" y="390"/>
                    <a:pt x="1043" y="390"/>
                    <a:pt x="1043" y="390"/>
                  </a:cubicBezTo>
                  <a:cubicBezTo>
                    <a:pt x="1043" y="390"/>
                    <a:pt x="1042" y="390"/>
                    <a:pt x="1041" y="390"/>
                  </a:cubicBezTo>
                  <a:cubicBezTo>
                    <a:pt x="1036" y="390"/>
                    <a:pt x="1024" y="395"/>
                    <a:pt x="1014" y="395"/>
                  </a:cubicBezTo>
                  <a:cubicBezTo>
                    <a:pt x="1011" y="395"/>
                    <a:pt x="1008" y="395"/>
                    <a:pt x="1005" y="394"/>
                  </a:cubicBezTo>
                  <a:cubicBezTo>
                    <a:pt x="996" y="387"/>
                    <a:pt x="989" y="383"/>
                    <a:pt x="983" y="383"/>
                  </a:cubicBezTo>
                  <a:cubicBezTo>
                    <a:pt x="978" y="383"/>
                    <a:pt x="974" y="387"/>
                    <a:pt x="971" y="397"/>
                  </a:cubicBezTo>
                  <a:cubicBezTo>
                    <a:pt x="965" y="406"/>
                    <a:pt x="962" y="410"/>
                    <a:pt x="961" y="410"/>
                  </a:cubicBezTo>
                  <a:cubicBezTo>
                    <a:pt x="960" y="410"/>
                    <a:pt x="961" y="405"/>
                    <a:pt x="965" y="394"/>
                  </a:cubicBezTo>
                  <a:cubicBezTo>
                    <a:pt x="971" y="375"/>
                    <a:pt x="968" y="372"/>
                    <a:pt x="965" y="372"/>
                  </a:cubicBezTo>
                  <a:cubicBezTo>
                    <a:pt x="961" y="368"/>
                    <a:pt x="961" y="368"/>
                    <a:pt x="968" y="350"/>
                  </a:cubicBezTo>
                  <a:lnTo>
                    <a:pt x="968" y="350"/>
                  </a:lnTo>
                  <a:cubicBezTo>
                    <a:pt x="961" y="363"/>
                    <a:pt x="959" y="367"/>
                    <a:pt x="957" y="367"/>
                  </a:cubicBezTo>
                  <a:cubicBezTo>
                    <a:pt x="957" y="367"/>
                    <a:pt x="956" y="366"/>
                    <a:pt x="955" y="365"/>
                  </a:cubicBezTo>
                  <a:cubicBezTo>
                    <a:pt x="960" y="356"/>
                    <a:pt x="962" y="351"/>
                    <a:pt x="960" y="351"/>
                  </a:cubicBezTo>
                  <a:lnTo>
                    <a:pt x="960" y="351"/>
                  </a:lnTo>
                  <a:cubicBezTo>
                    <a:pt x="959" y="351"/>
                    <a:pt x="955" y="355"/>
                    <a:pt x="949" y="362"/>
                  </a:cubicBezTo>
                  <a:cubicBezTo>
                    <a:pt x="940" y="381"/>
                    <a:pt x="935" y="390"/>
                    <a:pt x="934" y="390"/>
                  </a:cubicBezTo>
                  <a:cubicBezTo>
                    <a:pt x="934" y="390"/>
                    <a:pt x="938" y="381"/>
                    <a:pt x="946" y="362"/>
                  </a:cubicBezTo>
                  <a:cubicBezTo>
                    <a:pt x="953" y="348"/>
                    <a:pt x="955" y="333"/>
                    <a:pt x="953" y="333"/>
                  </a:cubicBezTo>
                  <a:lnTo>
                    <a:pt x="953" y="333"/>
                  </a:lnTo>
                  <a:cubicBezTo>
                    <a:pt x="952" y="333"/>
                    <a:pt x="951" y="335"/>
                    <a:pt x="949" y="340"/>
                  </a:cubicBezTo>
                  <a:cubicBezTo>
                    <a:pt x="943" y="359"/>
                    <a:pt x="936" y="356"/>
                    <a:pt x="927" y="375"/>
                  </a:cubicBezTo>
                  <a:cubicBezTo>
                    <a:pt x="924" y="375"/>
                    <a:pt x="921" y="372"/>
                    <a:pt x="930" y="353"/>
                  </a:cubicBezTo>
                  <a:cubicBezTo>
                    <a:pt x="931" y="346"/>
                    <a:pt x="930" y="343"/>
                    <a:pt x="926" y="343"/>
                  </a:cubicBezTo>
                  <a:cubicBezTo>
                    <a:pt x="921" y="343"/>
                    <a:pt x="910" y="352"/>
                    <a:pt x="902" y="362"/>
                  </a:cubicBezTo>
                  <a:cubicBezTo>
                    <a:pt x="908" y="343"/>
                    <a:pt x="905" y="340"/>
                    <a:pt x="902" y="340"/>
                  </a:cubicBezTo>
                  <a:cubicBezTo>
                    <a:pt x="899" y="346"/>
                    <a:pt x="898" y="348"/>
                    <a:pt x="897" y="348"/>
                  </a:cubicBezTo>
                  <a:cubicBezTo>
                    <a:pt x="896" y="348"/>
                    <a:pt x="902" y="335"/>
                    <a:pt x="908" y="321"/>
                  </a:cubicBezTo>
                  <a:cubicBezTo>
                    <a:pt x="918" y="303"/>
                    <a:pt x="914" y="300"/>
                    <a:pt x="911" y="300"/>
                  </a:cubicBezTo>
                  <a:lnTo>
                    <a:pt x="911" y="300"/>
                  </a:lnTo>
                  <a:cubicBezTo>
                    <a:pt x="904" y="309"/>
                    <a:pt x="898" y="312"/>
                    <a:pt x="892" y="312"/>
                  </a:cubicBezTo>
                  <a:cubicBezTo>
                    <a:pt x="888" y="312"/>
                    <a:pt x="884" y="310"/>
                    <a:pt x="880" y="309"/>
                  </a:cubicBezTo>
                  <a:cubicBezTo>
                    <a:pt x="878" y="308"/>
                    <a:pt x="877" y="308"/>
                    <a:pt x="875" y="308"/>
                  </a:cubicBezTo>
                  <a:cubicBezTo>
                    <a:pt x="865" y="308"/>
                    <a:pt x="856" y="326"/>
                    <a:pt x="839" y="359"/>
                  </a:cubicBezTo>
                  <a:lnTo>
                    <a:pt x="820" y="397"/>
                  </a:lnTo>
                  <a:lnTo>
                    <a:pt x="836" y="356"/>
                  </a:lnTo>
                  <a:lnTo>
                    <a:pt x="855" y="296"/>
                  </a:lnTo>
                  <a:lnTo>
                    <a:pt x="855" y="296"/>
                  </a:lnTo>
                  <a:cubicBezTo>
                    <a:pt x="852" y="296"/>
                    <a:pt x="846" y="315"/>
                    <a:pt x="836" y="334"/>
                  </a:cubicBezTo>
                  <a:cubicBezTo>
                    <a:pt x="833" y="344"/>
                    <a:pt x="831" y="349"/>
                    <a:pt x="830" y="349"/>
                  </a:cubicBezTo>
                  <a:cubicBezTo>
                    <a:pt x="828" y="349"/>
                    <a:pt x="828" y="343"/>
                    <a:pt x="830" y="331"/>
                  </a:cubicBezTo>
                  <a:cubicBezTo>
                    <a:pt x="830" y="319"/>
                    <a:pt x="829" y="314"/>
                    <a:pt x="827" y="314"/>
                  </a:cubicBezTo>
                  <a:cubicBezTo>
                    <a:pt x="825" y="314"/>
                    <a:pt x="822" y="319"/>
                    <a:pt x="817" y="328"/>
                  </a:cubicBezTo>
                  <a:cubicBezTo>
                    <a:pt x="817" y="328"/>
                    <a:pt x="814" y="325"/>
                    <a:pt x="817" y="306"/>
                  </a:cubicBezTo>
                  <a:cubicBezTo>
                    <a:pt x="816" y="305"/>
                    <a:pt x="816" y="304"/>
                    <a:pt x="815" y="304"/>
                  </a:cubicBezTo>
                  <a:cubicBezTo>
                    <a:pt x="814" y="304"/>
                    <a:pt x="812" y="309"/>
                    <a:pt x="808" y="325"/>
                  </a:cubicBezTo>
                  <a:cubicBezTo>
                    <a:pt x="805" y="334"/>
                    <a:pt x="803" y="338"/>
                    <a:pt x="801" y="338"/>
                  </a:cubicBezTo>
                  <a:cubicBezTo>
                    <a:pt x="800" y="338"/>
                    <a:pt x="800" y="333"/>
                    <a:pt x="802" y="321"/>
                  </a:cubicBezTo>
                  <a:cubicBezTo>
                    <a:pt x="809" y="296"/>
                    <a:pt x="809" y="285"/>
                    <a:pt x="806" y="285"/>
                  </a:cubicBezTo>
                  <a:cubicBezTo>
                    <a:pt x="804" y="285"/>
                    <a:pt x="801" y="289"/>
                    <a:pt x="799" y="296"/>
                  </a:cubicBezTo>
                  <a:cubicBezTo>
                    <a:pt x="794" y="313"/>
                    <a:pt x="791" y="315"/>
                    <a:pt x="788" y="315"/>
                  </a:cubicBezTo>
                  <a:cubicBezTo>
                    <a:pt x="787" y="315"/>
                    <a:pt x="787" y="315"/>
                    <a:pt x="786" y="315"/>
                  </a:cubicBezTo>
                  <a:cubicBezTo>
                    <a:pt x="785" y="315"/>
                    <a:pt x="784" y="315"/>
                    <a:pt x="784" y="315"/>
                  </a:cubicBezTo>
                  <a:cubicBezTo>
                    <a:pt x="781" y="315"/>
                    <a:pt x="778" y="317"/>
                    <a:pt x="773" y="331"/>
                  </a:cubicBezTo>
                  <a:lnTo>
                    <a:pt x="767" y="331"/>
                  </a:lnTo>
                  <a:cubicBezTo>
                    <a:pt x="764" y="328"/>
                    <a:pt x="772" y="312"/>
                    <a:pt x="776" y="312"/>
                  </a:cubicBezTo>
                  <a:cubicBezTo>
                    <a:pt x="776" y="312"/>
                    <a:pt x="776" y="312"/>
                    <a:pt x="777" y="312"/>
                  </a:cubicBezTo>
                  <a:lnTo>
                    <a:pt x="780" y="290"/>
                  </a:lnTo>
                  <a:cubicBezTo>
                    <a:pt x="778" y="289"/>
                    <a:pt x="776" y="289"/>
                    <a:pt x="775" y="289"/>
                  </a:cubicBezTo>
                  <a:cubicBezTo>
                    <a:pt x="771" y="289"/>
                    <a:pt x="768" y="292"/>
                    <a:pt x="761" y="306"/>
                  </a:cubicBezTo>
                  <a:cubicBezTo>
                    <a:pt x="763" y="290"/>
                    <a:pt x="765" y="276"/>
                    <a:pt x="764" y="276"/>
                  </a:cubicBezTo>
                  <a:lnTo>
                    <a:pt x="764" y="276"/>
                  </a:lnTo>
                  <a:cubicBezTo>
                    <a:pt x="764" y="276"/>
                    <a:pt x="763" y="278"/>
                    <a:pt x="761" y="284"/>
                  </a:cubicBezTo>
                  <a:cubicBezTo>
                    <a:pt x="754" y="299"/>
                    <a:pt x="751" y="305"/>
                    <a:pt x="750" y="305"/>
                  </a:cubicBezTo>
                  <a:cubicBezTo>
                    <a:pt x="748" y="305"/>
                    <a:pt x="751" y="294"/>
                    <a:pt x="755" y="281"/>
                  </a:cubicBezTo>
                  <a:cubicBezTo>
                    <a:pt x="763" y="262"/>
                    <a:pt x="767" y="252"/>
                    <a:pt x="765" y="252"/>
                  </a:cubicBezTo>
                  <a:lnTo>
                    <a:pt x="765" y="252"/>
                  </a:lnTo>
                  <a:cubicBezTo>
                    <a:pt x="764" y="252"/>
                    <a:pt x="758" y="261"/>
                    <a:pt x="745" y="278"/>
                  </a:cubicBezTo>
                  <a:cubicBezTo>
                    <a:pt x="742" y="278"/>
                    <a:pt x="727" y="291"/>
                    <a:pt x="719" y="291"/>
                  </a:cubicBezTo>
                  <a:cubicBezTo>
                    <a:pt x="718" y="291"/>
                    <a:pt x="718" y="290"/>
                    <a:pt x="717" y="290"/>
                  </a:cubicBezTo>
                  <a:cubicBezTo>
                    <a:pt x="705" y="287"/>
                    <a:pt x="698" y="284"/>
                    <a:pt x="701" y="265"/>
                  </a:cubicBezTo>
                  <a:lnTo>
                    <a:pt x="701" y="265"/>
                  </a:lnTo>
                  <a:cubicBezTo>
                    <a:pt x="670" y="366"/>
                    <a:pt x="593" y="410"/>
                    <a:pt x="515" y="410"/>
                  </a:cubicBezTo>
                  <a:cubicBezTo>
                    <a:pt x="480" y="410"/>
                    <a:pt x="444" y="401"/>
                    <a:pt x="413" y="385"/>
                  </a:cubicBezTo>
                  <a:lnTo>
                    <a:pt x="413" y="385"/>
                  </a:lnTo>
                  <a:cubicBezTo>
                    <a:pt x="411" y="393"/>
                    <a:pt x="409" y="402"/>
                    <a:pt x="407" y="409"/>
                  </a:cubicBezTo>
                  <a:cubicBezTo>
                    <a:pt x="404" y="409"/>
                    <a:pt x="404" y="409"/>
                    <a:pt x="407" y="390"/>
                  </a:cubicBezTo>
                  <a:cubicBezTo>
                    <a:pt x="407" y="387"/>
                    <a:pt x="407" y="385"/>
                    <a:pt x="407" y="382"/>
                  </a:cubicBezTo>
                  <a:lnTo>
                    <a:pt x="407" y="382"/>
                  </a:lnTo>
                  <a:cubicBezTo>
                    <a:pt x="409" y="383"/>
                    <a:pt x="411" y="384"/>
                    <a:pt x="413" y="385"/>
                  </a:cubicBezTo>
                  <a:lnTo>
                    <a:pt x="413" y="385"/>
                  </a:lnTo>
                  <a:cubicBezTo>
                    <a:pt x="415" y="372"/>
                    <a:pt x="416" y="360"/>
                    <a:pt x="416" y="347"/>
                  </a:cubicBezTo>
                  <a:lnTo>
                    <a:pt x="416" y="347"/>
                  </a:lnTo>
                  <a:cubicBezTo>
                    <a:pt x="411" y="359"/>
                    <a:pt x="408" y="370"/>
                    <a:pt x="407" y="382"/>
                  </a:cubicBezTo>
                  <a:lnTo>
                    <a:pt x="407" y="382"/>
                  </a:lnTo>
                  <a:cubicBezTo>
                    <a:pt x="359" y="355"/>
                    <a:pt x="321" y="311"/>
                    <a:pt x="308" y="254"/>
                  </a:cubicBezTo>
                  <a:lnTo>
                    <a:pt x="308" y="254"/>
                  </a:lnTo>
                  <a:cubicBezTo>
                    <a:pt x="307" y="254"/>
                    <a:pt x="307" y="254"/>
                    <a:pt x="307" y="254"/>
                  </a:cubicBezTo>
                  <a:cubicBezTo>
                    <a:pt x="293" y="254"/>
                    <a:pt x="285" y="259"/>
                    <a:pt x="285" y="274"/>
                  </a:cubicBezTo>
                  <a:cubicBezTo>
                    <a:pt x="281" y="274"/>
                    <a:pt x="281" y="274"/>
                    <a:pt x="278" y="253"/>
                  </a:cubicBezTo>
                  <a:cubicBezTo>
                    <a:pt x="278" y="245"/>
                    <a:pt x="278" y="240"/>
                    <a:pt x="277" y="240"/>
                  </a:cubicBezTo>
                  <a:cubicBezTo>
                    <a:pt x="276" y="240"/>
                    <a:pt x="274" y="250"/>
                    <a:pt x="272" y="274"/>
                  </a:cubicBezTo>
                  <a:cubicBezTo>
                    <a:pt x="270" y="285"/>
                    <a:pt x="269" y="298"/>
                    <a:pt x="269" y="298"/>
                  </a:cubicBezTo>
                  <a:cubicBezTo>
                    <a:pt x="269" y="298"/>
                    <a:pt x="269" y="291"/>
                    <a:pt x="269" y="274"/>
                  </a:cubicBezTo>
                  <a:cubicBezTo>
                    <a:pt x="269" y="253"/>
                    <a:pt x="263" y="253"/>
                    <a:pt x="253" y="253"/>
                  </a:cubicBezTo>
                  <a:cubicBezTo>
                    <a:pt x="244" y="253"/>
                    <a:pt x="231" y="253"/>
                    <a:pt x="231" y="271"/>
                  </a:cubicBezTo>
                  <a:cubicBezTo>
                    <a:pt x="231" y="246"/>
                    <a:pt x="225" y="228"/>
                    <a:pt x="219" y="228"/>
                  </a:cubicBezTo>
                  <a:cubicBezTo>
                    <a:pt x="216" y="228"/>
                    <a:pt x="212" y="236"/>
                    <a:pt x="209" y="253"/>
                  </a:cubicBezTo>
                  <a:cubicBezTo>
                    <a:pt x="206" y="253"/>
                    <a:pt x="203" y="253"/>
                    <a:pt x="203" y="231"/>
                  </a:cubicBezTo>
                  <a:cubicBezTo>
                    <a:pt x="200" y="231"/>
                    <a:pt x="197" y="231"/>
                    <a:pt x="191" y="253"/>
                  </a:cubicBezTo>
                  <a:lnTo>
                    <a:pt x="169" y="253"/>
                  </a:lnTo>
                  <a:cubicBezTo>
                    <a:pt x="162" y="253"/>
                    <a:pt x="159" y="271"/>
                    <a:pt x="159" y="271"/>
                  </a:cubicBezTo>
                  <a:lnTo>
                    <a:pt x="156" y="271"/>
                  </a:lnTo>
                  <a:cubicBezTo>
                    <a:pt x="156" y="253"/>
                    <a:pt x="140" y="253"/>
                    <a:pt x="122" y="253"/>
                  </a:cubicBezTo>
                  <a:cubicBezTo>
                    <a:pt x="116" y="253"/>
                    <a:pt x="110" y="254"/>
                    <a:pt x="105" y="254"/>
                  </a:cubicBezTo>
                  <a:cubicBezTo>
                    <a:pt x="92" y="254"/>
                    <a:pt x="82" y="250"/>
                    <a:pt x="78" y="234"/>
                  </a:cubicBezTo>
                  <a:cubicBezTo>
                    <a:pt x="78" y="234"/>
                    <a:pt x="75" y="234"/>
                    <a:pt x="75" y="256"/>
                  </a:cubicBezTo>
                  <a:cubicBezTo>
                    <a:pt x="76" y="281"/>
                    <a:pt x="76" y="292"/>
                    <a:pt x="74" y="292"/>
                  </a:cubicBezTo>
                  <a:cubicBezTo>
                    <a:pt x="73" y="292"/>
                    <a:pt x="71" y="287"/>
                    <a:pt x="68" y="278"/>
                  </a:cubicBezTo>
                  <a:cubicBezTo>
                    <a:pt x="65" y="258"/>
                    <a:pt x="61" y="247"/>
                    <a:pt x="57" y="247"/>
                  </a:cubicBezTo>
                  <a:cubicBezTo>
                    <a:pt x="54" y="247"/>
                    <a:pt x="51" y="258"/>
                    <a:pt x="53" y="281"/>
                  </a:cubicBezTo>
                  <a:cubicBezTo>
                    <a:pt x="50" y="268"/>
                    <a:pt x="50" y="271"/>
                    <a:pt x="50" y="259"/>
                  </a:cubicBezTo>
                  <a:cubicBezTo>
                    <a:pt x="46" y="244"/>
                    <a:pt x="43" y="237"/>
                    <a:pt x="41" y="237"/>
                  </a:cubicBezTo>
                  <a:cubicBezTo>
                    <a:pt x="37" y="237"/>
                    <a:pt x="35" y="255"/>
                    <a:pt x="37" y="281"/>
                  </a:cubicBezTo>
                  <a:cubicBezTo>
                    <a:pt x="33" y="268"/>
                    <a:pt x="28" y="253"/>
                    <a:pt x="27" y="253"/>
                  </a:cubicBezTo>
                  <a:lnTo>
                    <a:pt x="27" y="253"/>
                  </a:lnTo>
                  <a:cubicBezTo>
                    <a:pt x="27" y="253"/>
                    <a:pt x="27" y="255"/>
                    <a:pt x="28" y="262"/>
                  </a:cubicBezTo>
                  <a:cubicBezTo>
                    <a:pt x="24" y="262"/>
                    <a:pt x="24" y="262"/>
                    <a:pt x="15" y="221"/>
                  </a:cubicBezTo>
                  <a:cubicBezTo>
                    <a:pt x="12" y="199"/>
                    <a:pt x="9" y="180"/>
                    <a:pt x="6" y="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52"/>
            <p:cNvSpPr/>
            <p:nvPr/>
          </p:nvSpPr>
          <p:spPr>
            <a:xfrm>
              <a:off x="4191200" y="1765850"/>
              <a:ext cx="17775" cy="28700"/>
            </a:xfrm>
            <a:custGeom>
              <a:avLst/>
              <a:gdLst/>
              <a:ahLst/>
              <a:cxnLst/>
              <a:rect l="l" t="t" r="r" b="b"/>
              <a:pathLst>
                <a:path w="711" h="1148" extrusionOk="0">
                  <a:moveTo>
                    <a:pt x="284" y="1"/>
                  </a:moveTo>
                  <a:lnTo>
                    <a:pt x="284" y="4"/>
                  </a:lnTo>
                  <a:cubicBezTo>
                    <a:pt x="296" y="10"/>
                    <a:pt x="309" y="17"/>
                    <a:pt x="321" y="23"/>
                  </a:cubicBezTo>
                  <a:lnTo>
                    <a:pt x="284" y="1"/>
                  </a:lnTo>
                  <a:close/>
                  <a:moveTo>
                    <a:pt x="478" y="90"/>
                  </a:moveTo>
                  <a:cubicBezTo>
                    <a:pt x="484" y="92"/>
                    <a:pt x="488" y="94"/>
                    <a:pt x="487" y="94"/>
                  </a:cubicBezTo>
                  <a:cubicBezTo>
                    <a:pt x="487" y="94"/>
                    <a:pt x="484" y="92"/>
                    <a:pt x="478" y="90"/>
                  </a:cubicBezTo>
                  <a:close/>
                  <a:moveTo>
                    <a:pt x="441" y="111"/>
                  </a:moveTo>
                  <a:cubicBezTo>
                    <a:pt x="440" y="111"/>
                    <a:pt x="450" y="115"/>
                    <a:pt x="472" y="125"/>
                  </a:cubicBezTo>
                  <a:lnTo>
                    <a:pt x="472" y="125"/>
                  </a:lnTo>
                  <a:cubicBezTo>
                    <a:pt x="453" y="116"/>
                    <a:pt x="441" y="111"/>
                    <a:pt x="441" y="111"/>
                  </a:cubicBezTo>
                  <a:close/>
                  <a:moveTo>
                    <a:pt x="506" y="117"/>
                  </a:moveTo>
                  <a:lnTo>
                    <a:pt x="506" y="117"/>
                  </a:lnTo>
                  <a:cubicBezTo>
                    <a:pt x="529" y="127"/>
                    <a:pt x="538" y="130"/>
                    <a:pt x="537" y="130"/>
                  </a:cubicBezTo>
                  <a:cubicBezTo>
                    <a:pt x="537" y="130"/>
                    <a:pt x="532" y="129"/>
                    <a:pt x="525" y="126"/>
                  </a:cubicBezTo>
                  <a:lnTo>
                    <a:pt x="506" y="117"/>
                  </a:lnTo>
                  <a:close/>
                  <a:moveTo>
                    <a:pt x="566" y="139"/>
                  </a:moveTo>
                  <a:lnTo>
                    <a:pt x="584" y="148"/>
                  </a:lnTo>
                  <a:cubicBezTo>
                    <a:pt x="603" y="158"/>
                    <a:pt x="603" y="158"/>
                    <a:pt x="600" y="161"/>
                  </a:cubicBezTo>
                  <a:cubicBezTo>
                    <a:pt x="600" y="161"/>
                    <a:pt x="600" y="161"/>
                    <a:pt x="581" y="151"/>
                  </a:cubicBezTo>
                  <a:cubicBezTo>
                    <a:pt x="575" y="148"/>
                    <a:pt x="569" y="145"/>
                    <a:pt x="566" y="139"/>
                  </a:cubicBezTo>
                  <a:close/>
                  <a:moveTo>
                    <a:pt x="519" y="136"/>
                  </a:moveTo>
                  <a:cubicBezTo>
                    <a:pt x="531" y="139"/>
                    <a:pt x="544" y="145"/>
                    <a:pt x="556" y="151"/>
                  </a:cubicBezTo>
                  <a:cubicBezTo>
                    <a:pt x="597" y="170"/>
                    <a:pt x="594" y="170"/>
                    <a:pt x="594" y="170"/>
                  </a:cubicBezTo>
                  <a:cubicBezTo>
                    <a:pt x="594" y="171"/>
                    <a:pt x="594" y="172"/>
                    <a:pt x="593" y="172"/>
                  </a:cubicBezTo>
                  <a:cubicBezTo>
                    <a:pt x="591" y="172"/>
                    <a:pt x="587" y="170"/>
                    <a:pt x="575" y="164"/>
                  </a:cubicBezTo>
                  <a:lnTo>
                    <a:pt x="575" y="164"/>
                  </a:lnTo>
                  <a:cubicBezTo>
                    <a:pt x="580" y="166"/>
                    <a:pt x="582" y="167"/>
                    <a:pt x="583" y="167"/>
                  </a:cubicBezTo>
                  <a:cubicBezTo>
                    <a:pt x="584" y="167"/>
                    <a:pt x="570" y="159"/>
                    <a:pt x="556" y="155"/>
                  </a:cubicBezTo>
                  <a:lnTo>
                    <a:pt x="519" y="136"/>
                  </a:lnTo>
                  <a:close/>
                  <a:moveTo>
                    <a:pt x="422" y="181"/>
                  </a:moveTo>
                  <a:cubicBezTo>
                    <a:pt x="420" y="181"/>
                    <a:pt x="420" y="181"/>
                    <a:pt x="418" y="183"/>
                  </a:cubicBezTo>
                  <a:cubicBezTo>
                    <a:pt x="425" y="186"/>
                    <a:pt x="431" y="189"/>
                    <a:pt x="437" y="192"/>
                  </a:cubicBezTo>
                  <a:cubicBezTo>
                    <a:pt x="448" y="198"/>
                    <a:pt x="453" y="199"/>
                    <a:pt x="455" y="199"/>
                  </a:cubicBezTo>
                  <a:cubicBezTo>
                    <a:pt x="456" y="199"/>
                    <a:pt x="456" y="198"/>
                    <a:pt x="456" y="198"/>
                  </a:cubicBezTo>
                  <a:cubicBezTo>
                    <a:pt x="461" y="200"/>
                    <a:pt x="464" y="200"/>
                    <a:pt x="465" y="200"/>
                  </a:cubicBezTo>
                  <a:cubicBezTo>
                    <a:pt x="469" y="200"/>
                    <a:pt x="455" y="193"/>
                    <a:pt x="440" y="186"/>
                  </a:cubicBezTo>
                  <a:cubicBezTo>
                    <a:pt x="429" y="182"/>
                    <a:pt x="425" y="181"/>
                    <a:pt x="422" y="181"/>
                  </a:cubicBezTo>
                  <a:close/>
                  <a:moveTo>
                    <a:pt x="462" y="189"/>
                  </a:moveTo>
                  <a:cubicBezTo>
                    <a:pt x="475" y="192"/>
                    <a:pt x="487" y="198"/>
                    <a:pt x="500" y="208"/>
                  </a:cubicBezTo>
                  <a:cubicBezTo>
                    <a:pt x="487" y="205"/>
                    <a:pt x="475" y="198"/>
                    <a:pt x="462" y="189"/>
                  </a:cubicBezTo>
                  <a:close/>
                  <a:moveTo>
                    <a:pt x="672" y="205"/>
                  </a:moveTo>
                  <a:cubicBezTo>
                    <a:pt x="691" y="214"/>
                    <a:pt x="691" y="214"/>
                    <a:pt x="691" y="214"/>
                  </a:cubicBezTo>
                  <a:cubicBezTo>
                    <a:pt x="691" y="214"/>
                    <a:pt x="691" y="211"/>
                    <a:pt x="672" y="205"/>
                  </a:cubicBezTo>
                  <a:close/>
                  <a:moveTo>
                    <a:pt x="669" y="211"/>
                  </a:moveTo>
                  <a:cubicBezTo>
                    <a:pt x="680" y="217"/>
                    <a:pt x="685" y="218"/>
                    <a:pt x="687" y="218"/>
                  </a:cubicBezTo>
                  <a:cubicBezTo>
                    <a:pt x="688" y="218"/>
                    <a:pt x="688" y="217"/>
                    <a:pt x="688" y="217"/>
                  </a:cubicBezTo>
                  <a:lnTo>
                    <a:pt x="669" y="211"/>
                  </a:lnTo>
                  <a:close/>
                  <a:moveTo>
                    <a:pt x="2" y="238"/>
                  </a:moveTo>
                  <a:cubicBezTo>
                    <a:pt x="1" y="238"/>
                    <a:pt x="10" y="242"/>
                    <a:pt x="33" y="252"/>
                  </a:cubicBezTo>
                  <a:cubicBezTo>
                    <a:pt x="52" y="258"/>
                    <a:pt x="52" y="258"/>
                    <a:pt x="55" y="258"/>
                  </a:cubicBezTo>
                  <a:lnTo>
                    <a:pt x="14" y="242"/>
                  </a:lnTo>
                  <a:cubicBezTo>
                    <a:pt x="7" y="240"/>
                    <a:pt x="2" y="238"/>
                    <a:pt x="2" y="238"/>
                  </a:cubicBezTo>
                  <a:close/>
                  <a:moveTo>
                    <a:pt x="450" y="255"/>
                  </a:moveTo>
                  <a:lnTo>
                    <a:pt x="487" y="274"/>
                  </a:lnTo>
                  <a:cubicBezTo>
                    <a:pt x="519" y="288"/>
                    <a:pt x="533" y="294"/>
                    <a:pt x="532" y="294"/>
                  </a:cubicBezTo>
                  <a:cubicBezTo>
                    <a:pt x="532" y="294"/>
                    <a:pt x="523" y="290"/>
                    <a:pt x="506" y="283"/>
                  </a:cubicBezTo>
                  <a:cubicBezTo>
                    <a:pt x="484" y="274"/>
                    <a:pt x="465" y="267"/>
                    <a:pt x="447" y="258"/>
                  </a:cubicBezTo>
                  <a:lnTo>
                    <a:pt x="450" y="255"/>
                  </a:lnTo>
                  <a:close/>
                  <a:moveTo>
                    <a:pt x="528" y="283"/>
                  </a:moveTo>
                  <a:lnTo>
                    <a:pt x="547" y="289"/>
                  </a:lnTo>
                  <a:cubicBezTo>
                    <a:pt x="566" y="299"/>
                    <a:pt x="566" y="299"/>
                    <a:pt x="566" y="299"/>
                  </a:cubicBezTo>
                  <a:lnTo>
                    <a:pt x="547" y="292"/>
                  </a:lnTo>
                  <a:lnTo>
                    <a:pt x="528" y="283"/>
                  </a:lnTo>
                  <a:close/>
                  <a:moveTo>
                    <a:pt x="450" y="299"/>
                  </a:moveTo>
                  <a:lnTo>
                    <a:pt x="487" y="314"/>
                  </a:lnTo>
                  <a:cubicBezTo>
                    <a:pt x="475" y="311"/>
                    <a:pt x="462" y="305"/>
                    <a:pt x="450" y="299"/>
                  </a:cubicBezTo>
                  <a:close/>
                  <a:moveTo>
                    <a:pt x="389" y="304"/>
                  </a:moveTo>
                  <a:cubicBezTo>
                    <a:pt x="389" y="304"/>
                    <a:pt x="392" y="305"/>
                    <a:pt x="400" y="308"/>
                  </a:cubicBezTo>
                  <a:cubicBezTo>
                    <a:pt x="406" y="308"/>
                    <a:pt x="412" y="311"/>
                    <a:pt x="415" y="317"/>
                  </a:cubicBezTo>
                  <a:lnTo>
                    <a:pt x="396" y="308"/>
                  </a:lnTo>
                  <a:cubicBezTo>
                    <a:pt x="396" y="308"/>
                    <a:pt x="388" y="304"/>
                    <a:pt x="389" y="304"/>
                  </a:cubicBezTo>
                  <a:close/>
                  <a:moveTo>
                    <a:pt x="512" y="311"/>
                  </a:moveTo>
                  <a:lnTo>
                    <a:pt x="512" y="311"/>
                  </a:lnTo>
                  <a:cubicBezTo>
                    <a:pt x="531" y="317"/>
                    <a:pt x="550" y="327"/>
                    <a:pt x="572" y="336"/>
                  </a:cubicBezTo>
                  <a:lnTo>
                    <a:pt x="569" y="336"/>
                  </a:lnTo>
                  <a:cubicBezTo>
                    <a:pt x="577" y="340"/>
                    <a:pt x="582" y="343"/>
                    <a:pt x="581" y="343"/>
                  </a:cubicBezTo>
                  <a:cubicBezTo>
                    <a:pt x="580" y="343"/>
                    <a:pt x="571" y="339"/>
                    <a:pt x="550" y="330"/>
                  </a:cubicBezTo>
                  <a:lnTo>
                    <a:pt x="512" y="311"/>
                  </a:lnTo>
                  <a:close/>
                  <a:moveTo>
                    <a:pt x="490" y="352"/>
                  </a:moveTo>
                  <a:cubicBezTo>
                    <a:pt x="506" y="355"/>
                    <a:pt x="519" y="361"/>
                    <a:pt x="531" y="368"/>
                  </a:cubicBezTo>
                  <a:cubicBezTo>
                    <a:pt x="537" y="370"/>
                    <a:pt x="539" y="371"/>
                    <a:pt x="538" y="371"/>
                  </a:cubicBezTo>
                  <a:cubicBezTo>
                    <a:pt x="535" y="371"/>
                    <a:pt x="516" y="366"/>
                    <a:pt x="490" y="355"/>
                  </a:cubicBezTo>
                  <a:lnTo>
                    <a:pt x="490" y="352"/>
                  </a:lnTo>
                  <a:close/>
                  <a:moveTo>
                    <a:pt x="415" y="361"/>
                  </a:moveTo>
                  <a:lnTo>
                    <a:pt x="415" y="361"/>
                  </a:lnTo>
                  <a:cubicBezTo>
                    <a:pt x="425" y="364"/>
                    <a:pt x="431" y="364"/>
                    <a:pt x="437" y="368"/>
                  </a:cubicBezTo>
                  <a:cubicBezTo>
                    <a:pt x="456" y="374"/>
                    <a:pt x="456" y="374"/>
                    <a:pt x="456" y="374"/>
                  </a:cubicBezTo>
                  <a:cubicBezTo>
                    <a:pt x="456" y="375"/>
                    <a:pt x="456" y="376"/>
                    <a:pt x="455" y="376"/>
                  </a:cubicBezTo>
                  <a:cubicBezTo>
                    <a:pt x="453" y="376"/>
                    <a:pt x="448" y="374"/>
                    <a:pt x="437" y="371"/>
                  </a:cubicBezTo>
                  <a:cubicBezTo>
                    <a:pt x="428" y="368"/>
                    <a:pt x="422" y="368"/>
                    <a:pt x="415" y="361"/>
                  </a:cubicBezTo>
                  <a:close/>
                  <a:moveTo>
                    <a:pt x="419" y="389"/>
                  </a:moveTo>
                  <a:cubicBezTo>
                    <a:pt x="422" y="389"/>
                    <a:pt x="428" y="390"/>
                    <a:pt x="428" y="390"/>
                  </a:cubicBezTo>
                  <a:cubicBezTo>
                    <a:pt x="447" y="396"/>
                    <a:pt x="447" y="396"/>
                    <a:pt x="447" y="396"/>
                  </a:cubicBezTo>
                  <a:cubicBezTo>
                    <a:pt x="440" y="396"/>
                    <a:pt x="431" y="393"/>
                    <a:pt x="425" y="393"/>
                  </a:cubicBezTo>
                  <a:cubicBezTo>
                    <a:pt x="415" y="390"/>
                    <a:pt x="416" y="389"/>
                    <a:pt x="419" y="389"/>
                  </a:cubicBezTo>
                  <a:close/>
                  <a:moveTo>
                    <a:pt x="375" y="399"/>
                  </a:moveTo>
                  <a:cubicBezTo>
                    <a:pt x="376" y="400"/>
                    <a:pt x="378" y="400"/>
                    <a:pt x="380" y="401"/>
                  </a:cubicBezTo>
                  <a:lnTo>
                    <a:pt x="380" y="401"/>
                  </a:lnTo>
                  <a:cubicBezTo>
                    <a:pt x="378" y="400"/>
                    <a:pt x="376" y="400"/>
                    <a:pt x="375" y="399"/>
                  </a:cubicBezTo>
                  <a:close/>
                  <a:moveTo>
                    <a:pt x="537" y="396"/>
                  </a:moveTo>
                  <a:lnTo>
                    <a:pt x="537" y="396"/>
                  </a:lnTo>
                  <a:cubicBezTo>
                    <a:pt x="544" y="399"/>
                    <a:pt x="550" y="402"/>
                    <a:pt x="559" y="405"/>
                  </a:cubicBezTo>
                  <a:lnTo>
                    <a:pt x="578" y="408"/>
                  </a:lnTo>
                  <a:lnTo>
                    <a:pt x="537" y="396"/>
                  </a:lnTo>
                  <a:close/>
                  <a:moveTo>
                    <a:pt x="437" y="418"/>
                  </a:moveTo>
                  <a:lnTo>
                    <a:pt x="478" y="427"/>
                  </a:lnTo>
                  <a:cubicBezTo>
                    <a:pt x="487" y="430"/>
                    <a:pt x="492" y="433"/>
                    <a:pt x="489" y="433"/>
                  </a:cubicBezTo>
                  <a:cubicBezTo>
                    <a:pt x="487" y="433"/>
                    <a:pt x="476" y="430"/>
                    <a:pt x="456" y="424"/>
                  </a:cubicBezTo>
                  <a:cubicBezTo>
                    <a:pt x="437" y="418"/>
                    <a:pt x="437" y="418"/>
                    <a:pt x="437" y="418"/>
                  </a:cubicBezTo>
                  <a:close/>
                  <a:moveTo>
                    <a:pt x="434" y="424"/>
                  </a:moveTo>
                  <a:lnTo>
                    <a:pt x="453" y="430"/>
                  </a:lnTo>
                  <a:lnTo>
                    <a:pt x="472" y="437"/>
                  </a:lnTo>
                  <a:lnTo>
                    <a:pt x="472" y="440"/>
                  </a:lnTo>
                  <a:cubicBezTo>
                    <a:pt x="459" y="433"/>
                    <a:pt x="447" y="430"/>
                    <a:pt x="434" y="424"/>
                  </a:cubicBezTo>
                  <a:close/>
                  <a:moveTo>
                    <a:pt x="688" y="468"/>
                  </a:moveTo>
                  <a:lnTo>
                    <a:pt x="688" y="471"/>
                  </a:lnTo>
                  <a:cubicBezTo>
                    <a:pt x="707" y="477"/>
                    <a:pt x="707" y="477"/>
                    <a:pt x="707" y="477"/>
                  </a:cubicBezTo>
                  <a:cubicBezTo>
                    <a:pt x="710" y="474"/>
                    <a:pt x="710" y="474"/>
                    <a:pt x="688" y="468"/>
                  </a:cubicBezTo>
                  <a:close/>
                  <a:moveTo>
                    <a:pt x="353" y="481"/>
                  </a:moveTo>
                  <a:lnTo>
                    <a:pt x="353" y="481"/>
                  </a:lnTo>
                  <a:cubicBezTo>
                    <a:pt x="353" y="481"/>
                    <a:pt x="356" y="482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2" y="484"/>
                    <a:pt x="362" y="484"/>
                  </a:cubicBezTo>
                  <a:cubicBezTo>
                    <a:pt x="356" y="482"/>
                    <a:pt x="353" y="481"/>
                    <a:pt x="353" y="481"/>
                  </a:cubicBezTo>
                  <a:close/>
                  <a:moveTo>
                    <a:pt x="622" y="483"/>
                  </a:moveTo>
                  <a:lnTo>
                    <a:pt x="622" y="483"/>
                  </a:lnTo>
                  <a:cubicBezTo>
                    <a:pt x="625" y="484"/>
                    <a:pt x="628" y="486"/>
                    <a:pt x="631" y="487"/>
                  </a:cubicBezTo>
                  <a:cubicBezTo>
                    <a:pt x="641" y="489"/>
                    <a:pt x="646" y="491"/>
                    <a:pt x="646" y="491"/>
                  </a:cubicBezTo>
                  <a:cubicBezTo>
                    <a:pt x="646" y="491"/>
                    <a:pt x="639" y="489"/>
                    <a:pt x="622" y="483"/>
                  </a:cubicBezTo>
                  <a:close/>
                  <a:moveTo>
                    <a:pt x="337" y="487"/>
                  </a:moveTo>
                  <a:lnTo>
                    <a:pt x="337" y="487"/>
                  </a:lnTo>
                  <a:cubicBezTo>
                    <a:pt x="355" y="491"/>
                    <a:pt x="362" y="493"/>
                    <a:pt x="361" y="493"/>
                  </a:cubicBezTo>
                  <a:cubicBezTo>
                    <a:pt x="360" y="493"/>
                    <a:pt x="349" y="490"/>
                    <a:pt x="337" y="487"/>
                  </a:cubicBezTo>
                  <a:close/>
                  <a:moveTo>
                    <a:pt x="359" y="490"/>
                  </a:moveTo>
                  <a:lnTo>
                    <a:pt x="381" y="493"/>
                  </a:lnTo>
                  <a:lnTo>
                    <a:pt x="400" y="499"/>
                  </a:lnTo>
                  <a:lnTo>
                    <a:pt x="400" y="502"/>
                  </a:lnTo>
                  <a:cubicBezTo>
                    <a:pt x="387" y="499"/>
                    <a:pt x="371" y="493"/>
                    <a:pt x="359" y="490"/>
                  </a:cubicBezTo>
                  <a:close/>
                  <a:moveTo>
                    <a:pt x="294" y="500"/>
                  </a:moveTo>
                  <a:cubicBezTo>
                    <a:pt x="292" y="500"/>
                    <a:pt x="297" y="502"/>
                    <a:pt x="309" y="506"/>
                  </a:cubicBezTo>
                  <a:cubicBezTo>
                    <a:pt x="300" y="501"/>
                    <a:pt x="295" y="500"/>
                    <a:pt x="294" y="500"/>
                  </a:cubicBezTo>
                  <a:close/>
                  <a:moveTo>
                    <a:pt x="349" y="518"/>
                  </a:moveTo>
                  <a:lnTo>
                    <a:pt x="349" y="518"/>
                  </a:lnTo>
                  <a:cubicBezTo>
                    <a:pt x="349" y="518"/>
                    <a:pt x="387" y="527"/>
                    <a:pt x="409" y="534"/>
                  </a:cubicBezTo>
                  <a:cubicBezTo>
                    <a:pt x="409" y="535"/>
                    <a:pt x="409" y="536"/>
                    <a:pt x="407" y="536"/>
                  </a:cubicBezTo>
                  <a:cubicBezTo>
                    <a:pt x="405" y="536"/>
                    <a:pt x="400" y="534"/>
                    <a:pt x="387" y="531"/>
                  </a:cubicBezTo>
                  <a:cubicBezTo>
                    <a:pt x="368" y="524"/>
                    <a:pt x="349" y="518"/>
                    <a:pt x="349" y="518"/>
                  </a:cubicBezTo>
                  <a:close/>
                  <a:moveTo>
                    <a:pt x="375" y="565"/>
                  </a:moveTo>
                  <a:lnTo>
                    <a:pt x="396" y="568"/>
                  </a:lnTo>
                  <a:lnTo>
                    <a:pt x="415" y="574"/>
                  </a:lnTo>
                  <a:cubicBezTo>
                    <a:pt x="400" y="574"/>
                    <a:pt x="387" y="568"/>
                    <a:pt x="375" y="565"/>
                  </a:cubicBezTo>
                  <a:close/>
                  <a:moveTo>
                    <a:pt x="518" y="569"/>
                  </a:moveTo>
                  <a:cubicBezTo>
                    <a:pt x="519" y="569"/>
                    <a:pt x="529" y="572"/>
                    <a:pt x="547" y="578"/>
                  </a:cubicBezTo>
                  <a:cubicBezTo>
                    <a:pt x="525" y="573"/>
                    <a:pt x="516" y="569"/>
                    <a:pt x="518" y="569"/>
                  </a:cubicBezTo>
                  <a:close/>
                  <a:moveTo>
                    <a:pt x="503" y="578"/>
                  </a:moveTo>
                  <a:lnTo>
                    <a:pt x="541" y="590"/>
                  </a:lnTo>
                  <a:lnTo>
                    <a:pt x="541" y="593"/>
                  </a:lnTo>
                  <a:cubicBezTo>
                    <a:pt x="528" y="590"/>
                    <a:pt x="516" y="584"/>
                    <a:pt x="503" y="581"/>
                  </a:cubicBezTo>
                  <a:lnTo>
                    <a:pt x="503" y="578"/>
                  </a:lnTo>
                  <a:close/>
                  <a:moveTo>
                    <a:pt x="343" y="647"/>
                  </a:moveTo>
                  <a:lnTo>
                    <a:pt x="343" y="647"/>
                  </a:lnTo>
                  <a:cubicBezTo>
                    <a:pt x="359" y="650"/>
                    <a:pt x="371" y="653"/>
                    <a:pt x="384" y="659"/>
                  </a:cubicBezTo>
                  <a:cubicBezTo>
                    <a:pt x="384" y="659"/>
                    <a:pt x="384" y="659"/>
                    <a:pt x="362" y="656"/>
                  </a:cubicBezTo>
                  <a:cubicBezTo>
                    <a:pt x="343" y="653"/>
                    <a:pt x="343" y="650"/>
                    <a:pt x="343" y="647"/>
                  </a:cubicBezTo>
                  <a:close/>
                  <a:moveTo>
                    <a:pt x="349" y="703"/>
                  </a:moveTo>
                  <a:lnTo>
                    <a:pt x="390" y="712"/>
                  </a:lnTo>
                  <a:lnTo>
                    <a:pt x="387" y="712"/>
                  </a:lnTo>
                  <a:cubicBezTo>
                    <a:pt x="375" y="709"/>
                    <a:pt x="362" y="706"/>
                    <a:pt x="349" y="703"/>
                  </a:cubicBezTo>
                  <a:close/>
                  <a:moveTo>
                    <a:pt x="315" y="737"/>
                  </a:moveTo>
                  <a:cubicBezTo>
                    <a:pt x="326" y="739"/>
                    <a:pt x="331" y="740"/>
                    <a:pt x="330" y="740"/>
                  </a:cubicBezTo>
                  <a:cubicBezTo>
                    <a:pt x="330" y="740"/>
                    <a:pt x="324" y="739"/>
                    <a:pt x="315" y="737"/>
                  </a:cubicBezTo>
                  <a:close/>
                  <a:moveTo>
                    <a:pt x="489" y="777"/>
                  </a:moveTo>
                  <a:cubicBezTo>
                    <a:pt x="491" y="777"/>
                    <a:pt x="494" y="778"/>
                    <a:pt x="497" y="778"/>
                  </a:cubicBezTo>
                  <a:lnTo>
                    <a:pt x="489" y="777"/>
                  </a:lnTo>
                  <a:close/>
                  <a:moveTo>
                    <a:pt x="235" y="828"/>
                  </a:moveTo>
                  <a:cubicBezTo>
                    <a:pt x="232" y="828"/>
                    <a:pt x="236" y="828"/>
                    <a:pt x="245" y="828"/>
                  </a:cubicBezTo>
                  <a:lnTo>
                    <a:pt x="245" y="828"/>
                  </a:lnTo>
                  <a:cubicBezTo>
                    <a:pt x="239" y="828"/>
                    <a:pt x="236" y="828"/>
                    <a:pt x="235" y="828"/>
                  </a:cubicBezTo>
                  <a:close/>
                  <a:moveTo>
                    <a:pt x="245" y="828"/>
                  </a:moveTo>
                  <a:lnTo>
                    <a:pt x="245" y="828"/>
                  </a:lnTo>
                  <a:cubicBezTo>
                    <a:pt x="247" y="829"/>
                    <a:pt x="250" y="829"/>
                    <a:pt x="253" y="829"/>
                  </a:cubicBezTo>
                  <a:lnTo>
                    <a:pt x="253" y="829"/>
                  </a:lnTo>
                  <a:cubicBezTo>
                    <a:pt x="251" y="829"/>
                    <a:pt x="248" y="829"/>
                    <a:pt x="246" y="828"/>
                  </a:cubicBezTo>
                  <a:cubicBezTo>
                    <a:pt x="246" y="828"/>
                    <a:pt x="245" y="828"/>
                    <a:pt x="245" y="828"/>
                  </a:cubicBezTo>
                  <a:close/>
                  <a:moveTo>
                    <a:pt x="462" y="825"/>
                  </a:moveTo>
                  <a:cubicBezTo>
                    <a:pt x="484" y="828"/>
                    <a:pt x="484" y="828"/>
                    <a:pt x="484" y="828"/>
                  </a:cubicBezTo>
                  <a:cubicBezTo>
                    <a:pt x="484" y="828"/>
                    <a:pt x="484" y="830"/>
                    <a:pt x="478" y="830"/>
                  </a:cubicBezTo>
                  <a:cubicBezTo>
                    <a:pt x="474" y="830"/>
                    <a:pt x="470" y="829"/>
                    <a:pt x="462" y="828"/>
                  </a:cubicBezTo>
                  <a:cubicBezTo>
                    <a:pt x="456" y="828"/>
                    <a:pt x="450" y="825"/>
                    <a:pt x="440" y="825"/>
                  </a:cubicBezTo>
                  <a:close/>
                  <a:moveTo>
                    <a:pt x="336" y="832"/>
                  </a:moveTo>
                  <a:cubicBezTo>
                    <a:pt x="338" y="832"/>
                    <a:pt x="343" y="833"/>
                    <a:pt x="353" y="835"/>
                  </a:cubicBezTo>
                  <a:cubicBezTo>
                    <a:pt x="365" y="838"/>
                    <a:pt x="371" y="840"/>
                    <a:pt x="369" y="840"/>
                  </a:cubicBezTo>
                  <a:cubicBezTo>
                    <a:pt x="367" y="840"/>
                    <a:pt x="362" y="839"/>
                    <a:pt x="353" y="838"/>
                  </a:cubicBezTo>
                  <a:cubicBezTo>
                    <a:pt x="331" y="835"/>
                    <a:pt x="331" y="835"/>
                    <a:pt x="331" y="835"/>
                  </a:cubicBezTo>
                  <a:cubicBezTo>
                    <a:pt x="332" y="833"/>
                    <a:pt x="333" y="832"/>
                    <a:pt x="336" y="832"/>
                  </a:cubicBezTo>
                  <a:close/>
                  <a:moveTo>
                    <a:pt x="349" y="844"/>
                  </a:moveTo>
                  <a:cubicBezTo>
                    <a:pt x="349" y="846"/>
                    <a:pt x="349" y="846"/>
                    <a:pt x="347" y="846"/>
                  </a:cubicBezTo>
                  <a:cubicBezTo>
                    <a:pt x="345" y="846"/>
                    <a:pt x="340" y="846"/>
                    <a:pt x="331" y="844"/>
                  </a:cubicBezTo>
                  <a:close/>
                  <a:moveTo>
                    <a:pt x="459" y="841"/>
                  </a:moveTo>
                  <a:lnTo>
                    <a:pt x="481" y="844"/>
                  </a:lnTo>
                  <a:lnTo>
                    <a:pt x="500" y="847"/>
                  </a:lnTo>
                  <a:cubicBezTo>
                    <a:pt x="487" y="847"/>
                    <a:pt x="472" y="844"/>
                    <a:pt x="459" y="841"/>
                  </a:cubicBezTo>
                  <a:close/>
                  <a:moveTo>
                    <a:pt x="346" y="856"/>
                  </a:moveTo>
                  <a:cubicBezTo>
                    <a:pt x="346" y="858"/>
                    <a:pt x="346" y="859"/>
                    <a:pt x="344" y="859"/>
                  </a:cubicBezTo>
                  <a:cubicBezTo>
                    <a:pt x="342" y="859"/>
                    <a:pt x="337" y="858"/>
                    <a:pt x="327" y="856"/>
                  </a:cubicBezTo>
                  <a:close/>
                  <a:moveTo>
                    <a:pt x="519" y="860"/>
                  </a:moveTo>
                  <a:cubicBezTo>
                    <a:pt x="518" y="860"/>
                    <a:pt x="518" y="860"/>
                    <a:pt x="517" y="860"/>
                  </a:cubicBezTo>
                  <a:lnTo>
                    <a:pt x="517" y="860"/>
                  </a:lnTo>
                  <a:cubicBezTo>
                    <a:pt x="526" y="861"/>
                    <a:pt x="531" y="862"/>
                    <a:pt x="531" y="862"/>
                  </a:cubicBezTo>
                  <a:cubicBezTo>
                    <a:pt x="531" y="862"/>
                    <a:pt x="526" y="861"/>
                    <a:pt x="519" y="860"/>
                  </a:cubicBezTo>
                  <a:close/>
                  <a:moveTo>
                    <a:pt x="343" y="869"/>
                  </a:moveTo>
                  <a:lnTo>
                    <a:pt x="387" y="872"/>
                  </a:lnTo>
                  <a:lnTo>
                    <a:pt x="387" y="875"/>
                  </a:lnTo>
                  <a:cubicBezTo>
                    <a:pt x="378" y="875"/>
                    <a:pt x="371" y="875"/>
                    <a:pt x="365" y="872"/>
                  </a:cubicBezTo>
                  <a:cubicBezTo>
                    <a:pt x="359" y="872"/>
                    <a:pt x="349" y="872"/>
                    <a:pt x="343" y="869"/>
                  </a:cubicBezTo>
                  <a:close/>
                  <a:moveTo>
                    <a:pt x="494" y="869"/>
                  </a:moveTo>
                  <a:cubicBezTo>
                    <a:pt x="505" y="873"/>
                    <a:pt x="518" y="876"/>
                    <a:pt x="522" y="876"/>
                  </a:cubicBezTo>
                  <a:cubicBezTo>
                    <a:pt x="524" y="876"/>
                    <a:pt x="523" y="875"/>
                    <a:pt x="516" y="872"/>
                  </a:cubicBezTo>
                  <a:cubicBezTo>
                    <a:pt x="516" y="872"/>
                    <a:pt x="516" y="869"/>
                    <a:pt x="494" y="869"/>
                  </a:cubicBezTo>
                  <a:close/>
                  <a:moveTo>
                    <a:pt x="353" y="919"/>
                  </a:moveTo>
                  <a:cubicBezTo>
                    <a:pt x="375" y="922"/>
                    <a:pt x="396" y="925"/>
                    <a:pt x="375" y="925"/>
                  </a:cubicBezTo>
                  <a:lnTo>
                    <a:pt x="334" y="919"/>
                  </a:lnTo>
                  <a:close/>
                  <a:moveTo>
                    <a:pt x="324" y="957"/>
                  </a:moveTo>
                  <a:cubicBezTo>
                    <a:pt x="346" y="957"/>
                    <a:pt x="346" y="960"/>
                    <a:pt x="346" y="960"/>
                  </a:cubicBezTo>
                  <a:cubicBezTo>
                    <a:pt x="346" y="960"/>
                    <a:pt x="346" y="960"/>
                    <a:pt x="324" y="957"/>
                  </a:cubicBezTo>
                  <a:close/>
                  <a:moveTo>
                    <a:pt x="387" y="966"/>
                  </a:moveTo>
                  <a:cubicBezTo>
                    <a:pt x="401" y="966"/>
                    <a:pt x="414" y="968"/>
                    <a:pt x="428" y="969"/>
                  </a:cubicBezTo>
                  <a:lnTo>
                    <a:pt x="428" y="969"/>
                  </a:lnTo>
                  <a:cubicBezTo>
                    <a:pt x="415" y="969"/>
                    <a:pt x="400" y="969"/>
                    <a:pt x="387" y="966"/>
                  </a:cubicBezTo>
                  <a:close/>
                  <a:moveTo>
                    <a:pt x="429" y="969"/>
                  </a:moveTo>
                  <a:cubicBezTo>
                    <a:pt x="435" y="970"/>
                    <a:pt x="442" y="971"/>
                    <a:pt x="450" y="972"/>
                  </a:cubicBezTo>
                  <a:cubicBezTo>
                    <a:pt x="450" y="972"/>
                    <a:pt x="450" y="972"/>
                    <a:pt x="429" y="969"/>
                  </a:cubicBezTo>
                  <a:close/>
                  <a:moveTo>
                    <a:pt x="422" y="1136"/>
                  </a:moveTo>
                  <a:cubicBezTo>
                    <a:pt x="429" y="1136"/>
                    <a:pt x="436" y="1137"/>
                    <a:pt x="443" y="1139"/>
                  </a:cubicBezTo>
                  <a:cubicBezTo>
                    <a:pt x="464" y="1140"/>
                    <a:pt x="463" y="1141"/>
                    <a:pt x="452" y="1141"/>
                  </a:cubicBezTo>
                  <a:cubicBezTo>
                    <a:pt x="441" y="1141"/>
                    <a:pt x="420" y="1140"/>
                    <a:pt x="400" y="1139"/>
                  </a:cubicBezTo>
                  <a:cubicBezTo>
                    <a:pt x="407" y="1137"/>
                    <a:pt x="414" y="1136"/>
                    <a:pt x="422" y="1136"/>
                  </a:cubicBezTo>
                  <a:close/>
                  <a:moveTo>
                    <a:pt x="441" y="76"/>
                  </a:moveTo>
                  <a:cubicBezTo>
                    <a:pt x="439" y="76"/>
                    <a:pt x="448" y="80"/>
                    <a:pt x="472" y="92"/>
                  </a:cubicBezTo>
                  <a:cubicBezTo>
                    <a:pt x="492" y="100"/>
                    <a:pt x="502" y="105"/>
                    <a:pt x="500" y="105"/>
                  </a:cubicBezTo>
                  <a:cubicBezTo>
                    <a:pt x="498" y="105"/>
                    <a:pt x="489" y="102"/>
                    <a:pt x="472" y="95"/>
                  </a:cubicBezTo>
                  <a:lnTo>
                    <a:pt x="469" y="98"/>
                  </a:lnTo>
                  <a:cubicBezTo>
                    <a:pt x="475" y="101"/>
                    <a:pt x="481" y="104"/>
                    <a:pt x="487" y="108"/>
                  </a:cubicBezTo>
                  <a:cubicBezTo>
                    <a:pt x="469" y="101"/>
                    <a:pt x="465" y="101"/>
                    <a:pt x="465" y="101"/>
                  </a:cubicBezTo>
                  <a:lnTo>
                    <a:pt x="465" y="101"/>
                  </a:lnTo>
                  <a:cubicBezTo>
                    <a:pt x="465" y="104"/>
                    <a:pt x="462" y="104"/>
                    <a:pt x="481" y="114"/>
                  </a:cubicBezTo>
                  <a:lnTo>
                    <a:pt x="462" y="104"/>
                  </a:lnTo>
                  <a:cubicBezTo>
                    <a:pt x="462" y="105"/>
                    <a:pt x="462" y="105"/>
                    <a:pt x="461" y="105"/>
                  </a:cubicBezTo>
                  <a:cubicBezTo>
                    <a:pt x="459" y="105"/>
                    <a:pt x="454" y="103"/>
                    <a:pt x="454" y="103"/>
                  </a:cubicBezTo>
                  <a:lnTo>
                    <a:pt x="454" y="103"/>
                  </a:lnTo>
                  <a:cubicBezTo>
                    <a:pt x="454" y="103"/>
                    <a:pt x="456" y="104"/>
                    <a:pt x="462" y="108"/>
                  </a:cubicBezTo>
                  <a:cubicBezTo>
                    <a:pt x="462" y="108"/>
                    <a:pt x="462" y="108"/>
                    <a:pt x="443" y="101"/>
                  </a:cubicBezTo>
                  <a:cubicBezTo>
                    <a:pt x="441" y="100"/>
                    <a:pt x="439" y="100"/>
                    <a:pt x="438" y="100"/>
                  </a:cubicBezTo>
                  <a:cubicBezTo>
                    <a:pt x="430" y="100"/>
                    <a:pt x="461" y="118"/>
                    <a:pt x="497" y="129"/>
                  </a:cubicBezTo>
                  <a:cubicBezTo>
                    <a:pt x="503" y="136"/>
                    <a:pt x="509" y="139"/>
                    <a:pt x="516" y="142"/>
                  </a:cubicBezTo>
                  <a:cubicBezTo>
                    <a:pt x="534" y="148"/>
                    <a:pt x="534" y="151"/>
                    <a:pt x="531" y="151"/>
                  </a:cubicBezTo>
                  <a:lnTo>
                    <a:pt x="494" y="136"/>
                  </a:lnTo>
                  <a:cubicBezTo>
                    <a:pt x="486" y="132"/>
                    <a:pt x="480" y="129"/>
                    <a:pt x="474" y="126"/>
                  </a:cubicBezTo>
                  <a:lnTo>
                    <a:pt x="474" y="126"/>
                  </a:lnTo>
                  <a:lnTo>
                    <a:pt x="475" y="126"/>
                  </a:lnTo>
                  <a:cubicBezTo>
                    <a:pt x="474" y="126"/>
                    <a:pt x="473" y="125"/>
                    <a:pt x="472" y="125"/>
                  </a:cubicBezTo>
                  <a:lnTo>
                    <a:pt x="472" y="125"/>
                  </a:lnTo>
                  <a:cubicBezTo>
                    <a:pt x="473" y="125"/>
                    <a:pt x="473" y="126"/>
                    <a:pt x="474" y="126"/>
                  </a:cubicBezTo>
                  <a:lnTo>
                    <a:pt x="474" y="126"/>
                  </a:lnTo>
                  <a:lnTo>
                    <a:pt x="456" y="120"/>
                  </a:lnTo>
                  <a:cubicBezTo>
                    <a:pt x="447" y="116"/>
                    <a:pt x="443" y="113"/>
                    <a:pt x="442" y="113"/>
                  </a:cubicBezTo>
                  <a:lnTo>
                    <a:pt x="442" y="113"/>
                  </a:lnTo>
                  <a:cubicBezTo>
                    <a:pt x="441" y="113"/>
                    <a:pt x="444" y="116"/>
                    <a:pt x="453" y="123"/>
                  </a:cubicBezTo>
                  <a:cubicBezTo>
                    <a:pt x="472" y="133"/>
                    <a:pt x="490" y="142"/>
                    <a:pt x="509" y="151"/>
                  </a:cubicBezTo>
                  <a:cubicBezTo>
                    <a:pt x="528" y="161"/>
                    <a:pt x="528" y="161"/>
                    <a:pt x="528" y="161"/>
                  </a:cubicBezTo>
                  <a:cubicBezTo>
                    <a:pt x="525" y="161"/>
                    <a:pt x="525" y="161"/>
                    <a:pt x="506" y="151"/>
                  </a:cubicBezTo>
                  <a:cubicBezTo>
                    <a:pt x="489" y="144"/>
                    <a:pt x="480" y="141"/>
                    <a:pt x="478" y="141"/>
                  </a:cubicBezTo>
                  <a:lnTo>
                    <a:pt x="478" y="141"/>
                  </a:lnTo>
                  <a:cubicBezTo>
                    <a:pt x="476" y="141"/>
                    <a:pt x="485" y="146"/>
                    <a:pt x="506" y="155"/>
                  </a:cubicBezTo>
                  <a:lnTo>
                    <a:pt x="487" y="148"/>
                  </a:lnTo>
                  <a:cubicBezTo>
                    <a:pt x="476" y="143"/>
                    <a:pt x="464" y="138"/>
                    <a:pt x="459" y="138"/>
                  </a:cubicBezTo>
                  <a:cubicBezTo>
                    <a:pt x="456" y="138"/>
                    <a:pt x="456" y="140"/>
                    <a:pt x="462" y="145"/>
                  </a:cubicBezTo>
                  <a:cubicBezTo>
                    <a:pt x="461" y="149"/>
                    <a:pt x="460" y="151"/>
                    <a:pt x="456" y="151"/>
                  </a:cubicBezTo>
                  <a:cubicBezTo>
                    <a:pt x="453" y="151"/>
                    <a:pt x="449" y="149"/>
                    <a:pt x="440" y="145"/>
                  </a:cubicBezTo>
                  <a:cubicBezTo>
                    <a:pt x="437" y="144"/>
                    <a:pt x="436" y="143"/>
                    <a:pt x="435" y="143"/>
                  </a:cubicBezTo>
                  <a:lnTo>
                    <a:pt x="435" y="143"/>
                  </a:lnTo>
                  <a:cubicBezTo>
                    <a:pt x="433" y="143"/>
                    <a:pt x="462" y="161"/>
                    <a:pt x="494" y="176"/>
                  </a:cubicBezTo>
                  <a:cubicBezTo>
                    <a:pt x="484" y="172"/>
                    <a:pt x="479" y="170"/>
                    <a:pt x="477" y="170"/>
                  </a:cubicBezTo>
                  <a:cubicBezTo>
                    <a:pt x="474" y="170"/>
                    <a:pt x="473" y="172"/>
                    <a:pt x="472" y="173"/>
                  </a:cubicBezTo>
                  <a:cubicBezTo>
                    <a:pt x="471" y="174"/>
                    <a:pt x="470" y="175"/>
                    <a:pt x="468" y="175"/>
                  </a:cubicBezTo>
                  <a:cubicBezTo>
                    <a:pt x="466" y="175"/>
                    <a:pt x="462" y="173"/>
                    <a:pt x="450" y="167"/>
                  </a:cubicBezTo>
                  <a:lnTo>
                    <a:pt x="450" y="167"/>
                  </a:lnTo>
                  <a:cubicBezTo>
                    <a:pt x="466" y="175"/>
                    <a:pt x="471" y="179"/>
                    <a:pt x="469" y="179"/>
                  </a:cubicBezTo>
                  <a:cubicBezTo>
                    <a:pt x="465" y="179"/>
                    <a:pt x="449" y="173"/>
                    <a:pt x="428" y="164"/>
                  </a:cubicBezTo>
                  <a:cubicBezTo>
                    <a:pt x="418" y="159"/>
                    <a:pt x="414" y="158"/>
                    <a:pt x="411" y="158"/>
                  </a:cubicBezTo>
                  <a:cubicBezTo>
                    <a:pt x="408" y="158"/>
                    <a:pt x="407" y="159"/>
                    <a:pt x="406" y="161"/>
                  </a:cubicBezTo>
                  <a:cubicBezTo>
                    <a:pt x="425" y="170"/>
                    <a:pt x="425" y="170"/>
                    <a:pt x="422" y="173"/>
                  </a:cubicBezTo>
                  <a:cubicBezTo>
                    <a:pt x="422" y="176"/>
                    <a:pt x="422" y="176"/>
                    <a:pt x="459" y="192"/>
                  </a:cubicBezTo>
                  <a:cubicBezTo>
                    <a:pt x="497" y="211"/>
                    <a:pt x="497" y="211"/>
                    <a:pt x="497" y="214"/>
                  </a:cubicBezTo>
                  <a:cubicBezTo>
                    <a:pt x="494" y="214"/>
                    <a:pt x="494" y="214"/>
                    <a:pt x="475" y="208"/>
                  </a:cubicBezTo>
                  <a:cubicBezTo>
                    <a:pt x="469" y="205"/>
                    <a:pt x="462" y="202"/>
                    <a:pt x="456" y="202"/>
                  </a:cubicBezTo>
                  <a:cubicBezTo>
                    <a:pt x="455" y="202"/>
                    <a:pt x="454" y="202"/>
                    <a:pt x="452" y="202"/>
                  </a:cubicBezTo>
                  <a:cubicBezTo>
                    <a:pt x="450" y="202"/>
                    <a:pt x="445" y="201"/>
                    <a:pt x="434" y="195"/>
                  </a:cubicBezTo>
                  <a:cubicBezTo>
                    <a:pt x="434" y="195"/>
                    <a:pt x="415" y="189"/>
                    <a:pt x="412" y="189"/>
                  </a:cubicBezTo>
                  <a:cubicBezTo>
                    <a:pt x="412" y="191"/>
                    <a:pt x="411" y="192"/>
                    <a:pt x="408" y="192"/>
                  </a:cubicBezTo>
                  <a:cubicBezTo>
                    <a:pt x="405" y="192"/>
                    <a:pt x="400" y="191"/>
                    <a:pt x="390" y="186"/>
                  </a:cubicBezTo>
                  <a:lnTo>
                    <a:pt x="390" y="186"/>
                  </a:lnTo>
                  <a:cubicBezTo>
                    <a:pt x="390" y="189"/>
                    <a:pt x="390" y="189"/>
                    <a:pt x="409" y="195"/>
                  </a:cubicBezTo>
                  <a:cubicBezTo>
                    <a:pt x="425" y="203"/>
                    <a:pt x="442" y="212"/>
                    <a:pt x="431" y="212"/>
                  </a:cubicBezTo>
                  <a:cubicBezTo>
                    <a:pt x="430" y="212"/>
                    <a:pt x="428" y="211"/>
                    <a:pt x="425" y="211"/>
                  </a:cubicBezTo>
                  <a:lnTo>
                    <a:pt x="425" y="211"/>
                  </a:lnTo>
                  <a:cubicBezTo>
                    <a:pt x="425" y="211"/>
                    <a:pt x="422" y="217"/>
                    <a:pt x="440" y="223"/>
                  </a:cubicBezTo>
                  <a:cubicBezTo>
                    <a:pt x="440" y="223"/>
                    <a:pt x="440" y="223"/>
                    <a:pt x="422" y="217"/>
                  </a:cubicBezTo>
                  <a:cubicBezTo>
                    <a:pt x="405" y="210"/>
                    <a:pt x="395" y="207"/>
                    <a:pt x="392" y="207"/>
                  </a:cubicBezTo>
                  <a:cubicBezTo>
                    <a:pt x="389" y="207"/>
                    <a:pt x="398" y="212"/>
                    <a:pt x="418" y="220"/>
                  </a:cubicBezTo>
                  <a:cubicBezTo>
                    <a:pt x="429" y="226"/>
                    <a:pt x="433" y="228"/>
                    <a:pt x="432" y="228"/>
                  </a:cubicBezTo>
                  <a:cubicBezTo>
                    <a:pt x="431" y="228"/>
                    <a:pt x="427" y="226"/>
                    <a:pt x="418" y="223"/>
                  </a:cubicBezTo>
                  <a:lnTo>
                    <a:pt x="418" y="223"/>
                  </a:lnTo>
                  <a:cubicBezTo>
                    <a:pt x="418" y="223"/>
                    <a:pt x="419" y="224"/>
                    <a:pt x="437" y="233"/>
                  </a:cubicBezTo>
                  <a:cubicBezTo>
                    <a:pt x="448" y="238"/>
                    <a:pt x="452" y="240"/>
                    <a:pt x="451" y="240"/>
                  </a:cubicBezTo>
                  <a:cubicBezTo>
                    <a:pt x="449" y="240"/>
                    <a:pt x="444" y="239"/>
                    <a:pt x="434" y="236"/>
                  </a:cubicBezTo>
                  <a:cubicBezTo>
                    <a:pt x="423" y="232"/>
                    <a:pt x="418" y="231"/>
                    <a:pt x="416" y="231"/>
                  </a:cubicBezTo>
                  <a:cubicBezTo>
                    <a:pt x="414" y="231"/>
                    <a:pt x="413" y="232"/>
                    <a:pt x="412" y="233"/>
                  </a:cubicBezTo>
                  <a:cubicBezTo>
                    <a:pt x="427" y="241"/>
                    <a:pt x="426" y="250"/>
                    <a:pt x="415" y="250"/>
                  </a:cubicBezTo>
                  <a:cubicBezTo>
                    <a:pt x="412" y="250"/>
                    <a:pt x="409" y="250"/>
                    <a:pt x="406" y="249"/>
                  </a:cubicBezTo>
                  <a:lnTo>
                    <a:pt x="406" y="249"/>
                  </a:lnTo>
                  <a:cubicBezTo>
                    <a:pt x="425" y="258"/>
                    <a:pt x="425" y="258"/>
                    <a:pt x="422" y="258"/>
                  </a:cubicBezTo>
                  <a:cubicBezTo>
                    <a:pt x="408" y="252"/>
                    <a:pt x="402" y="250"/>
                    <a:pt x="401" y="250"/>
                  </a:cubicBezTo>
                  <a:lnTo>
                    <a:pt x="401" y="250"/>
                  </a:lnTo>
                  <a:cubicBezTo>
                    <a:pt x="400" y="250"/>
                    <a:pt x="416" y="257"/>
                    <a:pt x="440" y="267"/>
                  </a:cubicBezTo>
                  <a:lnTo>
                    <a:pt x="443" y="264"/>
                  </a:lnTo>
                  <a:cubicBezTo>
                    <a:pt x="462" y="272"/>
                    <a:pt x="471" y="277"/>
                    <a:pt x="468" y="277"/>
                  </a:cubicBezTo>
                  <a:cubicBezTo>
                    <a:pt x="465" y="277"/>
                    <a:pt x="450" y="272"/>
                    <a:pt x="422" y="261"/>
                  </a:cubicBezTo>
                  <a:cubicBezTo>
                    <a:pt x="402" y="255"/>
                    <a:pt x="392" y="252"/>
                    <a:pt x="391" y="252"/>
                  </a:cubicBezTo>
                  <a:lnTo>
                    <a:pt x="391" y="252"/>
                  </a:lnTo>
                  <a:cubicBezTo>
                    <a:pt x="389" y="252"/>
                    <a:pt x="399" y="256"/>
                    <a:pt x="418" y="264"/>
                  </a:cubicBezTo>
                  <a:cubicBezTo>
                    <a:pt x="440" y="272"/>
                    <a:pt x="449" y="276"/>
                    <a:pt x="448" y="276"/>
                  </a:cubicBezTo>
                  <a:cubicBezTo>
                    <a:pt x="446" y="276"/>
                    <a:pt x="436" y="273"/>
                    <a:pt x="418" y="267"/>
                  </a:cubicBezTo>
                  <a:lnTo>
                    <a:pt x="418" y="267"/>
                  </a:lnTo>
                  <a:cubicBezTo>
                    <a:pt x="463" y="288"/>
                    <a:pt x="488" y="300"/>
                    <a:pt x="484" y="300"/>
                  </a:cubicBezTo>
                  <a:cubicBezTo>
                    <a:pt x="481" y="300"/>
                    <a:pt x="466" y="294"/>
                    <a:pt x="434" y="283"/>
                  </a:cubicBezTo>
                  <a:cubicBezTo>
                    <a:pt x="415" y="274"/>
                    <a:pt x="393" y="267"/>
                    <a:pt x="375" y="261"/>
                  </a:cubicBezTo>
                  <a:lnTo>
                    <a:pt x="375" y="261"/>
                  </a:lnTo>
                  <a:cubicBezTo>
                    <a:pt x="387" y="267"/>
                    <a:pt x="400" y="274"/>
                    <a:pt x="412" y="277"/>
                  </a:cubicBezTo>
                  <a:cubicBezTo>
                    <a:pt x="434" y="285"/>
                    <a:pt x="444" y="289"/>
                    <a:pt x="443" y="289"/>
                  </a:cubicBezTo>
                  <a:cubicBezTo>
                    <a:pt x="441" y="289"/>
                    <a:pt x="431" y="286"/>
                    <a:pt x="412" y="280"/>
                  </a:cubicBezTo>
                  <a:cubicBezTo>
                    <a:pt x="383" y="271"/>
                    <a:pt x="368" y="267"/>
                    <a:pt x="363" y="267"/>
                  </a:cubicBezTo>
                  <a:cubicBezTo>
                    <a:pt x="357" y="267"/>
                    <a:pt x="367" y="273"/>
                    <a:pt x="387" y="283"/>
                  </a:cubicBezTo>
                  <a:cubicBezTo>
                    <a:pt x="407" y="293"/>
                    <a:pt x="416" y="299"/>
                    <a:pt x="413" y="299"/>
                  </a:cubicBezTo>
                  <a:cubicBezTo>
                    <a:pt x="411" y="299"/>
                    <a:pt x="401" y="295"/>
                    <a:pt x="384" y="286"/>
                  </a:cubicBezTo>
                  <a:cubicBezTo>
                    <a:pt x="363" y="277"/>
                    <a:pt x="353" y="273"/>
                    <a:pt x="353" y="273"/>
                  </a:cubicBezTo>
                  <a:lnTo>
                    <a:pt x="353" y="273"/>
                  </a:lnTo>
                  <a:cubicBezTo>
                    <a:pt x="352" y="273"/>
                    <a:pt x="357" y="276"/>
                    <a:pt x="365" y="280"/>
                  </a:cubicBezTo>
                  <a:cubicBezTo>
                    <a:pt x="365" y="283"/>
                    <a:pt x="362" y="283"/>
                    <a:pt x="362" y="286"/>
                  </a:cubicBezTo>
                  <a:cubicBezTo>
                    <a:pt x="371" y="291"/>
                    <a:pt x="381" y="295"/>
                    <a:pt x="390" y="299"/>
                  </a:cubicBezTo>
                  <a:lnTo>
                    <a:pt x="390" y="299"/>
                  </a:lnTo>
                  <a:cubicBezTo>
                    <a:pt x="373" y="294"/>
                    <a:pt x="361" y="290"/>
                    <a:pt x="358" y="290"/>
                  </a:cubicBezTo>
                  <a:cubicBezTo>
                    <a:pt x="355" y="290"/>
                    <a:pt x="361" y="293"/>
                    <a:pt x="378" y="302"/>
                  </a:cubicBezTo>
                  <a:cubicBezTo>
                    <a:pt x="375" y="305"/>
                    <a:pt x="375" y="305"/>
                    <a:pt x="393" y="311"/>
                  </a:cubicBezTo>
                  <a:cubicBezTo>
                    <a:pt x="400" y="315"/>
                    <a:pt x="402" y="316"/>
                    <a:pt x="401" y="316"/>
                  </a:cubicBezTo>
                  <a:cubicBezTo>
                    <a:pt x="398" y="316"/>
                    <a:pt x="386" y="312"/>
                    <a:pt x="375" y="308"/>
                  </a:cubicBezTo>
                  <a:cubicBezTo>
                    <a:pt x="361" y="304"/>
                    <a:pt x="349" y="302"/>
                    <a:pt x="346" y="302"/>
                  </a:cubicBezTo>
                  <a:cubicBezTo>
                    <a:pt x="344" y="302"/>
                    <a:pt x="345" y="303"/>
                    <a:pt x="353" y="305"/>
                  </a:cubicBezTo>
                  <a:cubicBezTo>
                    <a:pt x="371" y="311"/>
                    <a:pt x="390" y="321"/>
                    <a:pt x="409" y="330"/>
                  </a:cubicBezTo>
                  <a:lnTo>
                    <a:pt x="409" y="330"/>
                  </a:lnTo>
                  <a:cubicBezTo>
                    <a:pt x="404" y="328"/>
                    <a:pt x="397" y="326"/>
                    <a:pt x="390" y="324"/>
                  </a:cubicBezTo>
                  <a:cubicBezTo>
                    <a:pt x="378" y="317"/>
                    <a:pt x="362" y="314"/>
                    <a:pt x="349" y="311"/>
                  </a:cubicBezTo>
                  <a:lnTo>
                    <a:pt x="349" y="311"/>
                  </a:lnTo>
                  <a:cubicBezTo>
                    <a:pt x="349" y="311"/>
                    <a:pt x="346" y="314"/>
                    <a:pt x="365" y="321"/>
                  </a:cubicBezTo>
                  <a:cubicBezTo>
                    <a:pt x="381" y="327"/>
                    <a:pt x="384" y="333"/>
                    <a:pt x="376" y="333"/>
                  </a:cubicBezTo>
                  <a:cubicBezTo>
                    <a:pt x="373" y="333"/>
                    <a:pt x="368" y="332"/>
                    <a:pt x="362" y="330"/>
                  </a:cubicBezTo>
                  <a:cubicBezTo>
                    <a:pt x="362" y="330"/>
                    <a:pt x="362" y="330"/>
                    <a:pt x="362" y="333"/>
                  </a:cubicBezTo>
                  <a:cubicBezTo>
                    <a:pt x="362" y="333"/>
                    <a:pt x="381" y="343"/>
                    <a:pt x="381" y="343"/>
                  </a:cubicBezTo>
                  <a:cubicBezTo>
                    <a:pt x="381" y="343"/>
                    <a:pt x="378" y="343"/>
                    <a:pt x="396" y="352"/>
                  </a:cubicBezTo>
                  <a:cubicBezTo>
                    <a:pt x="396" y="352"/>
                    <a:pt x="396" y="353"/>
                    <a:pt x="394" y="353"/>
                  </a:cubicBezTo>
                  <a:cubicBezTo>
                    <a:pt x="392" y="353"/>
                    <a:pt x="387" y="352"/>
                    <a:pt x="378" y="349"/>
                  </a:cubicBezTo>
                  <a:lnTo>
                    <a:pt x="378" y="349"/>
                  </a:lnTo>
                  <a:cubicBezTo>
                    <a:pt x="396" y="355"/>
                    <a:pt x="406" y="358"/>
                    <a:pt x="405" y="358"/>
                  </a:cubicBezTo>
                  <a:cubicBezTo>
                    <a:pt x="405" y="358"/>
                    <a:pt x="395" y="355"/>
                    <a:pt x="375" y="349"/>
                  </a:cubicBezTo>
                  <a:cubicBezTo>
                    <a:pt x="357" y="343"/>
                    <a:pt x="347" y="340"/>
                    <a:pt x="346" y="340"/>
                  </a:cubicBezTo>
                  <a:lnTo>
                    <a:pt x="346" y="340"/>
                  </a:lnTo>
                  <a:cubicBezTo>
                    <a:pt x="345" y="340"/>
                    <a:pt x="355" y="344"/>
                    <a:pt x="375" y="352"/>
                  </a:cubicBezTo>
                  <a:cubicBezTo>
                    <a:pt x="367" y="350"/>
                    <a:pt x="362" y="349"/>
                    <a:pt x="360" y="349"/>
                  </a:cubicBezTo>
                  <a:cubicBezTo>
                    <a:pt x="357" y="349"/>
                    <a:pt x="361" y="351"/>
                    <a:pt x="375" y="355"/>
                  </a:cubicBezTo>
                  <a:cubicBezTo>
                    <a:pt x="400" y="366"/>
                    <a:pt x="417" y="373"/>
                    <a:pt x="412" y="373"/>
                  </a:cubicBezTo>
                  <a:cubicBezTo>
                    <a:pt x="410" y="373"/>
                    <a:pt x="403" y="372"/>
                    <a:pt x="390" y="368"/>
                  </a:cubicBezTo>
                  <a:lnTo>
                    <a:pt x="390" y="368"/>
                  </a:lnTo>
                  <a:cubicBezTo>
                    <a:pt x="390" y="368"/>
                    <a:pt x="391" y="368"/>
                    <a:pt x="409" y="374"/>
                  </a:cubicBezTo>
                  <a:cubicBezTo>
                    <a:pt x="430" y="382"/>
                    <a:pt x="441" y="386"/>
                    <a:pt x="439" y="386"/>
                  </a:cubicBezTo>
                  <a:cubicBezTo>
                    <a:pt x="438" y="386"/>
                    <a:pt x="428" y="383"/>
                    <a:pt x="409" y="377"/>
                  </a:cubicBezTo>
                  <a:cubicBezTo>
                    <a:pt x="390" y="371"/>
                    <a:pt x="380" y="368"/>
                    <a:pt x="379" y="368"/>
                  </a:cubicBezTo>
                  <a:lnTo>
                    <a:pt x="379" y="368"/>
                  </a:lnTo>
                  <a:cubicBezTo>
                    <a:pt x="377" y="368"/>
                    <a:pt x="387" y="372"/>
                    <a:pt x="409" y="380"/>
                  </a:cubicBezTo>
                  <a:cubicBezTo>
                    <a:pt x="409" y="380"/>
                    <a:pt x="421" y="384"/>
                    <a:pt x="415" y="384"/>
                  </a:cubicBezTo>
                  <a:cubicBezTo>
                    <a:pt x="413" y="384"/>
                    <a:pt x="410" y="384"/>
                    <a:pt x="406" y="383"/>
                  </a:cubicBezTo>
                  <a:cubicBezTo>
                    <a:pt x="398" y="381"/>
                    <a:pt x="389" y="379"/>
                    <a:pt x="384" y="379"/>
                  </a:cubicBezTo>
                  <a:cubicBezTo>
                    <a:pt x="378" y="379"/>
                    <a:pt x="379" y="382"/>
                    <a:pt x="403" y="390"/>
                  </a:cubicBezTo>
                  <a:lnTo>
                    <a:pt x="403" y="393"/>
                  </a:lnTo>
                  <a:cubicBezTo>
                    <a:pt x="394" y="391"/>
                    <a:pt x="388" y="391"/>
                    <a:pt x="387" y="391"/>
                  </a:cubicBezTo>
                  <a:cubicBezTo>
                    <a:pt x="384" y="391"/>
                    <a:pt x="389" y="392"/>
                    <a:pt x="400" y="396"/>
                  </a:cubicBezTo>
                  <a:lnTo>
                    <a:pt x="418" y="405"/>
                  </a:lnTo>
                  <a:cubicBezTo>
                    <a:pt x="406" y="399"/>
                    <a:pt x="393" y="396"/>
                    <a:pt x="378" y="396"/>
                  </a:cubicBezTo>
                  <a:cubicBezTo>
                    <a:pt x="378" y="396"/>
                    <a:pt x="378" y="396"/>
                    <a:pt x="396" y="402"/>
                  </a:cubicBezTo>
                  <a:cubicBezTo>
                    <a:pt x="418" y="408"/>
                    <a:pt x="418" y="408"/>
                    <a:pt x="415" y="408"/>
                  </a:cubicBezTo>
                  <a:cubicBezTo>
                    <a:pt x="404" y="408"/>
                    <a:pt x="393" y="406"/>
                    <a:pt x="380" y="401"/>
                  </a:cubicBezTo>
                  <a:lnTo>
                    <a:pt x="380" y="401"/>
                  </a:lnTo>
                  <a:cubicBezTo>
                    <a:pt x="401" y="409"/>
                    <a:pt x="409" y="412"/>
                    <a:pt x="408" y="412"/>
                  </a:cubicBezTo>
                  <a:cubicBezTo>
                    <a:pt x="407" y="412"/>
                    <a:pt x="402" y="411"/>
                    <a:pt x="393" y="408"/>
                  </a:cubicBezTo>
                  <a:cubicBezTo>
                    <a:pt x="384" y="405"/>
                    <a:pt x="379" y="404"/>
                    <a:pt x="376" y="404"/>
                  </a:cubicBezTo>
                  <a:cubicBezTo>
                    <a:pt x="374" y="404"/>
                    <a:pt x="373" y="405"/>
                    <a:pt x="371" y="405"/>
                  </a:cubicBezTo>
                  <a:lnTo>
                    <a:pt x="371" y="408"/>
                  </a:lnTo>
                  <a:cubicBezTo>
                    <a:pt x="371" y="408"/>
                    <a:pt x="371" y="411"/>
                    <a:pt x="390" y="415"/>
                  </a:cubicBezTo>
                  <a:cubicBezTo>
                    <a:pt x="403" y="421"/>
                    <a:pt x="418" y="424"/>
                    <a:pt x="431" y="430"/>
                  </a:cubicBezTo>
                  <a:cubicBezTo>
                    <a:pt x="418" y="424"/>
                    <a:pt x="403" y="421"/>
                    <a:pt x="390" y="418"/>
                  </a:cubicBezTo>
                  <a:cubicBezTo>
                    <a:pt x="384" y="418"/>
                    <a:pt x="375" y="415"/>
                    <a:pt x="368" y="415"/>
                  </a:cubicBezTo>
                  <a:cubicBezTo>
                    <a:pt x="355" y="409"/>
                    <a:pt x="348" y="407"/>
                    <a:pt x="346" y="407"/>
                  </a:cubicBezTo>
                  <a:cubicBezTo>
                    <a:pt x="343" y="407"/>
                    <a:pt x="354" y="414"/>
                    <a:pt x="368" y="418"/>
                  </a:cubicBezTo>
                  <a:cubicBezTo>
                    <a:pt x="388" y="426"/>
                    <a:pt x="397" y="430"/>
                    <a:pt x="396" y="430"/>
                  </a:cubicBezTo>
                  <a:cubicBezTo>
                    <a:pt x="394" y="430"/>
                    <a:pt x="384" y="427"/>
                    <a:pt x="365" y="421"/>
                  </a:cubicBezTo>
                  <a:cubicBezTo>
                    <a:pt x="355" y="418"/>
                    <a:pt x="350" y="416"/>
                    <a:pt x="349" y="416"/>
                  </a:cubicBezTo>
                  <a:lnTo>
                    <a:pt x="349" y="416"/>
                  </a:lnTo>
                  <a:cubicBezTo>
                    <a:pt x="346" y="416"/>
                    <a:pt x="380" y="429"/>
                    <a:pt x="425" y="443"/>
                  </a:cubicBezTo>
                  <a:lnTo>
                    <a:pt x="484" y="465"/>
                  </a:lnTo>
                  <a:lnTo>
                    <a:pt x="425" y="446"/>
                  </a:lnTo>
                  <a:cubicBezTo>
                    <a:pt x="379" y="432"/>
                    <a:pt x="359" y="426"/>
                    <a:pt x="357" y="426"/>
                  </a:cubicBezTo>
                  <a:lnTo>
                    <a:pt x="357" y="426"/>
                  </a:lnTo>
                  <a:cubicBezTo>
                    <a:pt x="355" y="426"/>
                    <a:pt x="364" y="430"/>
                    <a:pt x="381" y="437"/>
                  </a:cubicBezTo>
                  <a:cubicBezTo>
                    <a:pt x="391" y="442"/>
                    <a:pt x="396" y="444"/>
                    <a:pt x="395" y="444"/>
                  </a:cubicBezTo>
                  <a:cubicBezTo>
                    <a:pt x="394" y="444"/>
                    <a:pt x="389" y="443"/>
                    <a:pt x="381" y="440"/>
                  </a:cubicBezTo>
                  <a:cubicBezTo>
                    <a:pt x="370" y="437"/>
                    <a:pt x="364" y="435"/>
                    <a:pt x="362" y="435"/>
                  </a:cubicBezTo>
                  <a:cubicBezTo>
                    <a:pt x="359" y="435"/>
                    <a:pt x="359" y="437"/>
                    <a:pt x="359" y="440"/>
                  </a:cubicBezTo>
                  <a:cubicBezTo>
                    <a:pt x="356" y="443"/>
                    <a:pt x="356" y="443"/>
                    <a:pt x="378" y="449"/>
                  </a:cubicBezTo>
                  <a:lnTo>
                    <a:pt x="375" y="452"/>
                  </a:lnTo>
                  <a:cubicBezTo>
                    <a:pt x="360" y="448"/>
                    <a:pt x="353" y="446"/>
                    <a:pt x="352" y="446"/>
                  </a:cubicBezTo>
                  <a:cubicBezTo>
                    <a:pt x="349" y="446"/>
                    <a:pt x="367" y="452"/>
                    <a:pt x="393" y="458"/>
                  </a:cubicBezTo>
                  <a:lnTo>
                    <a:pt x="393" y="462"/>
                  </a:lnTo>
                  <a:lnTo>
                    <a:pt x="375" y="455"/>
                  </a:lnTo>
                  <a:cubicBezTo>
                    <a:pt x="367" y="453"/>
                    <a:pt x="362" y="452"/>
                    <a:pt x="358" y="452"/>
                  </a:cubicBezTo>
                  <a:cubicBezTo>
                    <a:pt x="352" y="452"/>
                    <a:pt x="350" y="456"/>
                    <a:pt x="346" y="462"/>
                  </a:cubicBezTo>
                  <a:cubicBezTo>
                    <a:pt x="343" y="474"/>
                    <a:pt x="343" y="474"/>
                    <a:pt x="384" y="487"/>
                  </a:cubicBezTo>
                  <a:cubicBezTo>
                    <a:pt x="404" y="493"/>
                    <a:pt x="413" y="497"/>
                    <a:pt x="411" y="497"/>
                  </a:cubicBezTo>
                  <a:cubicBezTo>
                    <a:pt x="410" y="497"/>
                    <a:pt x="400" y="494"/>
                    <a:pt x="381" y="490"/>
                  </a:cubicBezTo>
                  <a:cubicBezTo>
                    <a:pt x="374" y="488"/>
                    <a:pt x="367" y="485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1" y="484"/>
                    <a:pt x="359" y="484"/>
                  </a:cubicBezTo>
                  <a:cubicBezTo>
                    <a:pt x="356" y="484"/>
                    <a:pt x="351" y="484"/>
                    <a:pt x="340" y="480"/>
                  </a:cubicBezTo>
                  <a:cubicBezTo>
                    <a:pt x="328" y="479"/>
                    <a:pt x="321" y="478"/>
                    <a:pt x="318" y="478"/>
                  </a:cubicBezTo>
                  <a:cubicBezTo>
                    <a:pt x="310" y="478"/>
                    <a:pt x="324" y="482"/>
                    <a:pt x="337" y="487"/>
                  </a:cubicBezTo>
                  <a:cubicBezTo>
                    <a:pt x="324" y="484"/>
                    <a:pt x="309" y="482"/>
                    <a:pt x="308" y="482"/>
                  </a:cubicBezTo>
                  <a:lnTo>
                    <a:pt x="308" y="482"/>
                  </a:lnTo>
                  <a:cubicBezTo>
                    <a:pt x="307" y="482"/>
                    <a:pt x="309" y="483"/>
                    <a:pt x="315" y="484"/>
                  </a:cubicBezTo>
                  <a:cubicBezTo>
                    <a:pt x="330" y="490"/>
                    <a:pt x="343" y="498"/>
                    <a:pt x="335" y="498"/>
                  </a:cubicBezTo>
                  <a:cubicBezTo>
                    <a:pt x="331" y="498"/>
                    <a:pt x="324" y="497"/>
                    <a:pt x="312" y="493"/>
                  </a:cubicBezTo>
                  <a:lnTo>
                    <a:pt x="312" y="496"/>
                  </a:lnTo>
                  <a:cubicBezTo>
                    <a:pt x="331" y="502"/>
                    <a:pt x="331" y="502"/>
                    <a:pt x="331" y="506"/>
                  </a:cubicBezTo>
                  <a:cubicBezTo>
                    <a:pt x="329" y="507"/>
                    <a:pt x="328" y="508"/>
                    <a:pt x="326" y="508"/>
                  </a:cubicBezTo>
                  <a:cubicBezTo>
                    <a:pt x="323" y="508"/>
                    <a:pt x="318" y="507"/>
                    <a:pt x="309" y="506"/>
                  </a:cubicBezTo>
                  <a:lnTo>
                    <a:pt x="309" y="506"/>
                  </a:lnTo>
                  <a:cubicBezTo>
                    <a:pt x="306" y="509"/>
                    <a:pt x="346" y="521"/>
                    <a:pt x="346" y="521"/>
                  </a:cubicBezTo>
                  <a:cubicBezTo>
                    <a:pt x="359" y="524"/>
                    <a:pt x="371" y="527"/>
                    <a:pt x="387" y="534"/>
                  </a:cubicBezTo>
                  <a:lnTo>
                    <a:pt x="365" y="527"/>
                  </a:lnTo>
                  <a:lnTo>
                    <a:pt x="324" y="518"/>
                  </a:lnTo>
                  <a:lnTo>
                    <a:pt x="324" y="518"/>
                  </a:lnTo>
                  <a:cubicBezTo>
                    <a:pt x="324" y="518"/>
                    <a:pt x="324" y="521"/>
                    <a:pt x="343" y="527"/>
                  </a:cubicBezTo>
                  <a:cubicBezTo>
                    <a:pt x="334" y="524"/>
                    <a:pt x="329" y="524"/>
                    <a:pt x="326" y="524"/>
                  </a:cubicBezTo>
                  <a:cubicBezTo>
                    <a:pt x="324" y="524"/>
                    <a:pt x="323" y="524"/>
                    <a:pt x="321" y="524"/>
                  </a:cubicBezTo>
                  <a:cubicBezTo>
                    <a:pt x="321" y="527"/>
                    <a:pt x="321" y="531"/>
                    <a:pt x="340" y="537"/>
                  </a:cubicBezTo>
                  <a:cubicBezTo>
                    <a:pt x="328" y="534"/>
                    <a:pt x="319" y="533"/>
                    <a:pt x="314" y="533"/>
                  </a:cubicBezTo>
                  <a:cubicBezTo>
                    <a:pt x="301" y="533"/>
                    <a:pt x="308" y="540"/>
                    <a:pt x="337" y="546"/>
                  </a:cubicBezTo>
                  <a:cubicBezTo>
                    <a:pt x="348" y="550"/>
                    <a:pt x="352" y="551"/>
                    <a:pt x="350" y="551"/>
                  </a:cubicBezTo>
                  <a:cubicBezTo>
                    <a:pt x="348" y="551"/>
                    <a:pt x="343" y="551"/>
                    <a:pt x="334" y="549"/>
                  </a:cubicBezTo>
                  <a:cubicBezTo>
                    <a:pt x="326" y="548"/>
                    <a:pt x="321" y="547"/>
                    <a:pt x="320" y="547"/>
                  </a:cubicBezTo>
                  <a:cubicBezTo>
                    <a:pt x="318" y="547"/>
                    <a:pt x="323" y="549"/>
                    <a:pt x="334" y="553"/>
                  </a:cubicBezTo>
                  <a:cubicBezTo>
                    <a:pt x="341" y="554"/>
                    <a:pt x="343" y="555"/>
                    <a:pt x="343" y="555"/>
                  </a:cubicBezTo>
                  <a:cubicBezTo>
                    <a:pt x="342" y="555"/>
                    <a:pt x="327" y="552"/>
                    <a:pt x="312" y="549"/>
                  </a:cubicBezTo>
                  <a:cubicBezTo>
                    <a:pt x="293" y="545"/>
                    <a:pt x="283" y="543"/>
                    <a:pt x="280" y="543"/>
                  </a:cubicBezTo>
                  <a:cubicBezTo>
                    <a:pt x="275" y="543"/>
                    <a:pt x="280" y="546"/>
                    <a:pt x="290" y="549"/>
                  </a:cubicBezTo>
                  <a:cubicBezTo>
                    <a:pt x="312" y="556"/>
                    <a:pt x="309" y="559"/>
                    <a:pt x="309" y="559"/>
                  </a:cubicBezTo>
                  <a:cubicBezTo>
                    <a:pt x="321" y="565"/>
                    <a:pt x="334" y="571"/>
                    <a:pt x="349" y="571"/>
                  </a:cubicBezTo>
                  <a:lnTo>
                    <a:pt x="390" y="584"/>
                  </a:lnTo>
                  <a:cubicBezTo>
                    <a:pt x="398" y="587"/>
                    <a:pt x="399" y="587"/>
                    <a:pt x="397" y="587"/>
                  </a:cubicBezTo>
                  <a:cubicBezTo>
                    <a:pt x="394" y="587"/>
                    <a:pt x="387" y="586"/>
                    <a:pt x="387" y="584"/>
                  </a:cubicBezTo>
                  <a:cubicBezTo>
                    <a:pt x="375" y="581"/>
                    <a:pt x="362" y="578"/>
                    <a:pt x="346" y="574"/>
                  </a:cubicBezTo>
                  <a:cubicBezTo>
                    <a:pt x="340" y="573"/>
                    <a:pt x="336" y="573"/>
                    <a:pt x="333" y="573"/>
                  </a:cubicBezTo>
                  <a:cubicBezTo>
                    <a:pt x="327" y="573"/>
                    <a:pt x="326" y="574"/>
                    <a:pt x="324" y="574"/>
                  </a:cubicBezTo>
                  <a:lnTo>
                    <a:pt x="324" y="581"/>
                  </a:lnTo>
                  <a:cubicBezTo>
                    <a:pt x="318" y="580"/>
                    <a:pt x="313" y="579"/>
                    <a:pt x="311" y="579"/>
                  </a:cubicBezTo>
                  <a:cubicBezTo>
                    <a:pt x="304" y="579"/>
                    <a:pt x="308" y="582"/>
                    <a:pt x="321" y="584"/>
                  </a:cubicBezTo>
                  <a:cubicBezTo>
                    <a:pt x="340" y="590"/>
                    <a:pt x="334" y="587"/>
                    <a:pt x="343" y="590"/>
                  </a:cubicBezTo>
                  <a:cubicBezTo>
                    <a:pt x="333" y="588"/>
                    <a:pt x="325" y="587"/>
                    <a:pt x="320" y="587"/>
                  </a:cubicBezTo>
                  <a:cubicBezTo>
                    <a:pt x="302" y="587"/>
                    <a:pt x="306" y="596"/>
                    <a:pt x="337" y="606"/>
                  </a:cubicBezTo>
                  <a:lnTo>
                    <a:pt x="315" y="600"/>
                  </a:lnTo>
                  <a:cubicBezTo>
                    <a:pt x="306" y="598"/>
                    <a:pt x="301" y="597"/>
                    <a:pt x="298" y="597"/>
                  </a:cubicBezTo>
                  <a:cubicBezTo>
                    <a:pt x="295" y="597"/>
                    <a:pt x="295" y="598"/>
                    <a:pt x="293" y="600"/>
                  </a:cubicBezTo>
                  <a:cubicBezTo>
                    <a:pt x="293" y="600"/>
                    <a:pt x="312" y="609"/>
                    <a:pt x="312" y="615"/>
                  </a:cubicBezTo>
                  <a:cubicBezTo>
                    <a:pt x="309" y="618"/>
                    <a:pt x="309" y="621"/>
                    <a:pt x="327" y="628"/>
                  </a:cubicBezTo>
                  <a:cubicBezTo>
                    <a:pt x="327" y="628"/>
                    <a:pt x="327" y="628"/>
                    <a:pt x="309" y="625"/>
                  </a:cubicBezTo>
                  <a:cubicBezTo>
                    <a:pt x="296" y="621"/>
                    <a:pt x="291" y="619"/>
                    <a:pt x="288" y="619"/>
                  </a:cubicBezTo>
                  <a:cubicBezTo>
                    <a:pt x="287" y="619"/>
                    <a:pt x="287" y="620"/>
                    <a:pt x="287" y="621"/>
                  </a:cubicBezTo>
                  <a:cubicBezTo>
                    <a:pt x="299" y="625"/>
                    <a:pt x="315" y="628"/>
                    <a:pt x="327" y="631"/>
                  </a:cubicBezTo>
                  <a:cubicBezTo>
                    <a:pt x="343" y="633"/>
                    <a:pt x="346" y="635"/>
                    <a:pt x="340" y="635"/>
                  </a:cubicBezTo>
                  <a:cubicBezTo>
                    <a:pt x="337" y="635"/>
                    <a:pt x="333" y="635"/>
                    <a:pt x="327" y="634"/>
                  </a:cubicBezTo>
                  <a:cubicBezTo>
                    <a:pt x="306" y="634"/>
                    <a:pt x="302" y="637"/>
                    <a:pt x="324" y="643"/>
                  </a:cubicBezTo>
                  <a:cubicBezTo>
                    <a:pt x="323" y="645"/>
                    <a:pt x="322" y="646"/>
                    <a:pt x="319" y="646"/>
                  </a:cubicBezTo>
                  <a:cubicBezTo>
                    <a:pt x="317" y="646"/>
                    <a:pt x="312" y="645"/>
                    <a:pt x="302" y="643"/>
                  </a:cubicBezTo>
                  <a:cubicBezTo>
                    <a:pt x="293" y="642"/>
                    <a:pt x="283" y="641"/>
                    <a:pt x="279" y="641"/>
                  </a:cubicBezTo>
                  <a:cubicBezTo>
                    <a:pt x="273" y="641"/>
                    <a:pt x="277" y="643"/>
                    <a:pt x="299" y="650"/>
                  </a:cubicBezTo>
                  <a:cubicBezTo>
                    <a:pt x="299" y="650"/>
                    <a:pt x="299" y="650"/>
                    <a:pt x="277" y="647"/>
                  </a:cubicBezTo>
                  <a:cubicBezTo>
                    <a:pt x="267" y="645"/>
                    <a:pt x="256" y="642"/>
                    <a:pt x="254" y="642"/>
                  </a:cubicBezTo>
                  <a:lnTo>
                    <a:pt x="254" y="642"/>
                  </a:lnTo>
                  <a:cubicBezTo>
                    <a:pt x="253" y="642"/>
                    <a:pt x="259" y="644"/>
                    <a:pt x="277" y="650"/>
                  </a:cubicBezTo>
                  <a:cubicBezTo>
                    <a:pt x="291" y="654"/>
                    <a:pt x="295" y="657"/>
                    <a:pt x="287" y="657"/>
                  </a:cubicBezTo>
                  <a:cubicBezTo>
                    <a:pt x="284" y="657"/>
                    <a:pt x="280" y="657"/>
                    <a:pt x="274" y="656"/>
                  </a:cubicBezTo>
                  <a:lnTo>
                    <a:pt x="274" y="656"/>
                  </a:lnTo>
                  <a:cubicBezTo>
                    <a:pt x="274" y="659"/>
                    <a:pt x="274" y="659"/>
                    <a:pt x="293" y="662"/>
                  </a:cubicBezTo>
                  <a:lnTo>
                    <a:pt x="315" y="668"/>
                  </a:lnTo>
                  <a:cubicBezTo>
                    <a:pt x="297" y="666"/>
                    <a:pt x="287" y="664"/>
                    <a:pt x="285" y="664"/>
                  </a:cubicBezTo>
                  <a:cubicBezTo>
                    <a:pt x="282" y="664"/>
                    <a:pt x="293" y="666"/>
                    <a:pt x="315" y="672"/>
                  </a:cubicBezTo>
                  <a:cubicBezTo>
                    <a:pt x="293" y="668"/>
                    <a:pt x="293" y="668"/>
                    <a:pt x="293" y="668"/>
                  </a:cubicBezTo>
                  <a:lnTo>
                    <a:pt x="293" y="668"/>
                  </a:lnTo>
                  <a:cubicBezTo>
                    <a:pt x="293" y="672"/>
                    <a:pt x="312" y="681"/>
                    <a:pt x="309" y="687"/>
                  </a:cubicBezTo>
                  <a:cubicBezTo>
                    <a:pt x="306" y="697"/>
                    <a:pt x="306" y="700"/>
                    <a:pt x="324" y="706"/>
                  </a:cubicBezTo>
                  <a:lnTo>
                    <a:pt x="302" y="706"/>
                  </a:lnTo>
                  <a:cubicBezTo>
                    <a:pt x="302" y="708"/>
                    <a:pt x="302" y="708"/>
                    <a:pt x="300" y="708"/>
                  </a:cubicBezTo>
                  <a:cubicBezTo>
                    <a:pt x="297" y="708"/>
                    <a:pt x="291" y="708"/>
                    <a:pt x="280" y="706"/>
                  </a:cubicBezTo>
                  <a:lnTo>
                    <a:pt x="280" y="706"/>
                  </a:lnTo>
                  <a:cubicBezTo>
                    <a:pt x="302" y="712"/>
                    <a:pt x="302" y="712"/>
                    <a:pt x="302" y="712"/>
                  </a:cubicBezTo>
                  <a:cubicBezTo>
                    <a:pt x="293" y="711"/>
                    <a:pt x="288" y="710"/>
                    <a:pt x="286" y="710"/>
                  </a:cubicBezTo>
                  <a:cubicBezTo>
                    <a:pt x="284" y="710"/>
                    <a:pt x="288" y="712"/>
                    <a:pt x="299" y="715"/>
                  </a:cubicBezTo>
                  <a:cubicBezTo>
                    <a:pt x="290" y="714"/>
                    <a:pt x="280" y="713"/>
                    <a:pt x="274" y="713"/>
                  </a:cubicBezTo>
                  <a:cubicBezTo>
                    <a:pt x="269" y="713"/>
                    <a:pt x="268" y="714"/>
                    <a:pt x="277" y="715"/>
                  </a:cubicBezTo>
                  <a:cubicBezTo>
                    <a:pt x="299" y="719"/>
                    <a:pt x="299" y="722"/>
                    <a:pt x="318" y="725"/>
                  </a:cubicBezTo>
                  <a:cubicBezTo>
                    <a:pt x="318" y="726"/>
                    <a:pt x="318" y="727"/>
                    <a:pt x="315" y="727"/>
                  </a:cubicBezTo>
                  <a:cubicBezTo>
                    <a:pt x="313" y="727"/>
                    <a:pt x="307" y="726"/>
                    <a:pt x="296" y="725"/>
                  </a:cubicBezTo>
                  <a:cubicBezTo>
                    <a:pt x="294" y="724"/>
                    <a:pt x="292" y="724"/>
                    <a:pt x="290" y="724"/>
                  </a:cubicBezTo>
                  <a:cubicBezTo>
                    <a:pt x="282" y="724"/>
                    <a:pt x="299" y="732"/>
                    <a:pt x="315" y="737"/>
                  </a:cubicBezTo>
                  <a:cubicBezTo>
                    <a:pt x="308" y="736"/>
                    <a:pt x="303" y="736"/>
                    <a:pt x="300" y="736"/>
                  </a:cubicBezTo>
                  <a:cubicBezTo>
                    <a:pt x="293" y="736"/>
                    <a:pt x="293" y="737"/>
                    <a:pt x="293" y="737"/>
                  </a:cubicBezTo>
                  <a:lnTo>
                    <a:pt x="293" y="737"/>
                  </a:lnTo>
                  <a:cubicBezTo>
                    <a:pt x="287" y="737"/>
                    <a:pt x="279" y="735"/>
                    <a:pt x="271" y="734"/>
                  </a:cubicBezTo>
                  <a:cubicBezTo>
                    <a:pt x="262" y="733"/>
                    <a:pt x="257" y="732"/>
                    <a:pt x="255" y="732"/>
                  </a:cubicBezTo>
                  <a:cubicBezTo>
                    <a:pt x="252" y="732"/>
                    <a:pt x="252" y="733"/>
                    <a:pt x="252" y="734"/>
                  </a:cubicBezTo>
                  <a:cubicBezTo>
                    <a:pt x="271" y="737"/>
                    <a:pt x="271" y="744"/>
                    <a:pt x="268" y="747"/>
                  </a:cubicBezTo>
                  <a:cubicBezTo>
                    <a:pt x="268" y="753"/>
                    <a:pt x="287" y="759"/>
                    <a:pt x="327" y="769"/>
                  </a:cubicBezTo>
                  <a:lnTo>
                    <a:pt x="265" y="759"/>
                  </a:lnTo>
                  <a:lnTo>
                    <a:pt x="265" y="759"/>
                  </a:lnTo>
                  <a:cubicBezTo>
                    <a:pt x="277" y="766"/>
                    <a:pt x="293" y="766"/>
                    <a:pt x="306" y="769"/>
                  </a:cubicBezTo>
                  <a:cubicBezTo>
                    <a:pt x="327" y="772"/>
                    <a:pt x="327" y="772"/>
                    <a:pt x="306" y="772"/>
                  </a:cubicBezTo>
                  <a:cubicBezTo>
                    <a:pt x="284" y="772"/>
                    <a:pt x="284" y="772"/>
                    <a:pt x="302" y="778"/>
                  </a:cubicBezTo>
                  <a:cubicBezTo>
                    <a:pt x="302" y="778"/>
                    <a:pt x="302" y="780"/>
                    <a:pt x="297" y="780"/>
                  </a:cubicBezTo>
                  <a:cubicBezTo>
                    <a:pt x="294" y="780"/>
                    <a:pt x="290" y="779"/>
                    <a:pt x="284" y="778"/>
                  </a:cubicBezTo>
                  <a:cubicBezTo>
                    <a:pt x="280" y="778"/>
                    <a:pt x="280" y="778"/>
                    <a:pt x="302" y="781"/>
                  </a:cubicBezTo>
                  <a:cubicBezTo>
                    <a:pt x="318" y="783"/>
                    <a:pt x="321" y="786"/>
                    <a:pt x="315" y="786"/>
                  </a:cubicBezTo>
                  <a:cubicBezTo>
                    <a:pt x="312" y="786"/>
                    <a:pt x="308" y="785"/>
                    <a:pt x="302" y="784"/>
                  </a:cubicBezTo>
                  <a:cubicBezTo>
                    <a:pt x="290" y="783"/>
                    <a:pt x="280" y="783"/>
                    <a:pt x="275" y="783"/>
                  </a:cubicBezTo>
                  <a:cubicBezTo>
                    <a:pt x="260" y="783"/>
                    <a:pt x="265" y="785"/>
                    <a:pt x="280" y="788"/>
                  </a:cubicBezTo>
                  <a:cubicBezTo>
                    <a:pt x="299" y="791"/>
                    <a:pt x="299" y="791"/>
                    <a:pt x="299" y="794"/>
                  </a:cubicBezTo>
                  <a:cubicBezTo>
                    <a:pt x="299" y="794"/>
                    <a:pt x="299" y="794"/>
                    <a:pt x="318" y="800"/>
                  </a:cubicBezTo>
                  <a:cubicBezTo>
                    <a:pt x="312" y="800"/>
                    <a:pt x="306" y="800"/>
                    <a:pt x="299" y="797"/>
                  </a:cubicBezTo>
                  <a:lnTo>
                    <a:pt x="277" y="797"/>
                  </a:lnTo>
                  <a:cubicBezTo>
                    <a:pt x="277" y="797"/>
                    <a:pt x="277" y="800"/>
                    <a:pt x="296" y="803"/>
                  </a:cubicBezTo>
                  <a:cubicBezTo>
                    <a:pt x="282" y="803"/>
                    <a:pt x="268" y="802"/>
                    <a:pt x="267" y="802"/>
                  </a:cubicBezTo>
                  <a:cubicBezTo>
                    <a:pt x="266" y="802"/>
                    <a:pt x="268" y="802"/>
                    <a:pt x="274" y="803"/>
                  </a:cubicBezTo>
                  <a:cubicBezTo>
                    <a:pt x="295" y="808"/>
                    <a:pt x="300" y="809"/>
                    <a:pt x="298" y="809"/>
                  </a:cubicBezTo>
                  <a:cubicBezTo>
                    <a:pt x="295" y="809"/>
                    <a:pt x="285" y="808"/>
                    <a:pt x="274" y="806"/>
                  </a:cubicBezTo>
                  <a:cubicBezTo>
                    <a:pt x="256" y="804"/>
                    <a:pt x="246" y="802"/>
                    <a:pt x="244" y="802"/>
                  </a:cubicBezTo>
                  <a:cubicBezTo>
                    <a:pt x="242" y="802"/>
                    <a:pt x="252" y="804"/>
                    <a:pt x="274" y="809"/>
                  </a:cubicBezTo>
                  <a:cubicBezTo>
                    <a:pt x="271" y="813"/>
                    <a:pt x="293" y="822"/>
                    <a:pt x="290" y="825"/>
                  </a:cubicBezTo>
                  <a:cubicBezTo>
                    <a:pt x="290" y="831"/>
                    <a:pt x="290" y="831"/>
                    <a:pt x="268" y="831"/>
                  </a:cubicBezTo>
                  <a:cubicBezTo>
                    <a:pt x="262" y="831"/>
                    <a:pt x="257" y="830"/>
                    <a:pt x="253" y="829"/>
                  </a:cubicBezTo>
                  <a:lnTo>
                    <a:pt x="253" y="829"/>
                  </a:lnTo>
                  <a:cubicBezTo>
                    <a:pt x="290" y="835"/>
                    <a:pt x="290" y="835"/>
                    <a:pt x="287" y="838"/>
                  </a:cubicBezTo>
                  <a:cubicBezTo>
                    <a:pt x="265" y="841"/>
                    <a:pt x="287" y="844"/>
                    <a:pt x="306" y="850"/>
                  </a:cubicBezTo>
                  <a:lnTo>
                    <a:pt x="306" y="847"/>
                  </a:lnTo>
                  <a:cubicBezTo>
                    <a:pt x="349" y="850"/>
                    <a:pt x="349" y="853"/>
                    <a:pt x="327" y="853"/>
                  </a:cubicBezTo>
                  <a:cubicBezTo>
                    <a:pt x="312" y="853"/>
                    <a:pt x="299" y="850"/>
                    <a:pt x="284" y="850"/>
                  </a:cubicBezTo>
                  <a:cubicBezTo>
                    <a:pt x="271" y="847"/>
                    <a:pt x="255" y="847"/>
                    <a:pt x="243" y="847"/>
                  </a:cubicBezTo>
                  <a:cubicBezTo>
                    <a:pt x="243" y="847"/>
                    <a:pt x="243" y="850"/>
                    <a:pt x="262" y="850"/>
                  </a:cubicBezTo>
                  <a:cubicBezTo>
                    <a:pt x="284" y="853"/>
                    <a:pt x="284" y="853"/>
                    <a:pt x="284" y="853"/>
                  </a:cubicBezTo>
                  <a:cubicBezTo>
                    <a:pt x="284" y="856"/>
                    <a:pt x="284" y="856"/>
                    <a:pt x="302" y="860"/>
                  </a:cubicBezTo>
                  <a:cubicBezTo>
                    <a:pt x="324" y="863"/>
                    <a:pt x="324" y="863"/>
                    <a:pt x="324" y="866"/>
                  </a:cubicBezTo>
                  <a:cubicBezTo>
                    <a:pt x="317" y="865"/>
                    <a:pt x="312" y="865"/>
                    <a:pt x="309" y="865"/>
                  </a:cubicBezTo>
                  <a:cubicBezTo>
                    <a:pt x="302" y="865"/>
                    <a:pt x="302" y="866"/>
                    <a:pt x="302" y="866"/>
                  </a:cubicBezTo>
                  <a:lnTo>
                    <a:pt x="280" y="863"/>
                  </a:lnTo>
                  <a:lnTo>
                    <a:pt x="240" y="860"/>
                  </a:lnTo>
                  <a:lnTo>
                    <a:pt x="240" y="860"/>
                  </a:lnTo>
                  <a:cubicBezTo>
                    <a:pt x="246" y="863"/>
                    <a:pt x="252" y="863"/>
                    <a:pt x="259" y="866"/>
                  </a:cubicBezTo>
                  <a:cubicBezTo>
                    <a:pt x="280" y="866"/>
                    <a:pt x="274" y="897"/>
                    <a:pt x="274" y="900"/>
                  </a:cubicBezTo>
                  <a:cubicBezTo>
                    <a:pt x="252" y="900"/>
                    <a:pt x="249" y="907"/>
                    <a:pt x="271" y="907"/>
                  </a:cubicBezTo>
                  <a:cubicBezTo>
                    <a:pt x="293" y="907"/>
                    <a:pt x="290" y="913"/>
                    <a:pt x="290" y="922"/>
                  </a:cubicBezTo>
                  <a:cubicBezTo>
                    <a:pt x="287" y="932"/>
                    <a:pt x="287" y="938"/>
                    <a:pt x="306" y="938"/>
                  </a:cubicBezTo>
                  <a:lnTo>
                    <a:pt x="306" y="944"/>
                  </a:lnTo>
                  <a:cubicBezTo>
                    <a:pt x="306" y="944"/>
                    <a:pt x="324" y="951"/>
                    <a:pt x="324" y="951"/>
                  </a:cubicBezTo>
                  <a:lnTo>
                    <a:pt x="284" y="951"/>
                  </a:lnTo>
                  <a:cubicBezTo>
                    <a:pt x="291" y="952"/>
                    <a:pt x="300" y="954"/>
                    <a:pt x="309" y="956"/>
                  </a:cubicBezTo>
                  <a:lnTo>
                    <a:pt x="309" y="956"/>
                  </a:lnTo>
                  <a:lnTo>
                    <a:pt x="284" y="954"/>
                  </a:lnTo>
                  <a:lnTo>
                    <a:pt x="284" y="957"/>
                  </a:lnTo>
                  <a:cubicBezTo>
                    <a:pt x="302" y="957"/>
                    <a:pt x="302" y="960"/>
                    <a:pt x="302" y="960"/>
                  </a:cubicBezTo>
                  <a:cubicBezTo>
                    <a:pt x="302" y="960"/>
                    <a:pt x="302" y="960"/>
                    <a:pt x="262" y="957"/>
                  </a:cubicBezTo>
                  <a:cubicBezTo>
                    <a:pt x="250" y="956"/>
                    <a:pt x="241" y="955"/>
                    <a:pt x="236" y="955"/>
                  </a:cubicBezTo>
                  <a:cubicBezTo>
                    <a:pt x="223" y="955"/>
                    <a:pt x="231" y="958"/>
                    <a:pt x="262" y="960"/>
                  </a:cubicBezTo>
                  <a:lnTo>
                    <a:pt x="280" y="963"/>
                  </a:lnTo>
                  <a:cubicBezTo>
                    <a:pt x="240" y="963"/>
                    <a:pt x="280" y="966"/>
                    <a:pt x="299" y="969"/>
                  </a:cubicBezTo>
                  <a:cubicBezTo>
                    <a:pt x="259" y="969"/>
                    <a:pt x="259" y="969"/>
                    <a:pt x="299" y="976"/>
                  </a:cubicBezTo>
                  <a:cubicBezTo>
                    <a:pt x="277" y="976"/>
                    <a:pt x="277" y="979"/>
                    <a:pt x="277" y="982"/>
                  </a:cubicBezTo>
                  <a:cubicBezTo>
                    <a:pt x="299" y="982"/>
                    <a:pt x="296" y="991"/>
                    <a:pt x="296" y="1004"/>
                  </a:cubicBezTo>
                  <a:cubicBezTo>
                    <a:pt x="293" y="1013"/>
                    <a:pt x="293" y="1023"/>
                    <a:pt x="312" y="1023"/>
                  </a:cubicBezTo>
                  <a:lnTo>
                    <a:pt x="290" y="1023"/>
                  </a:lnTo>
                  <a:cubicBezTo>
                    <a:pt x="271" y="1023"/>
                    <a:pt x="271" y="1023"/>
                    <a:pt x="312" y="1029"/>
                  </a:cubicBezTo>
                  <a:cubicBezTo>
                    <a:pt x="324" y="1029"/>
                    <a:pt x="338" y="1030"/>
                    <a:pt x="334" y="1030"/>
                  </a:cubicBezTo>
                  <a:cubicBezTo>
                    <a:pt x="332" y="1030"/>
                    <a:pt x="325" y="1030"/>
                    <a:pt x="312" y="1029"/>
                  </a:cubicBezTo>
                  <a:cubicBezTo>
                    <a:pt x="290" y="1029"/>
                    <a:pt x="290" y="1029"/>
                    <a:pt x="290" y="1035"/>
                  </a:cubicBezTo>
                  <a:cubicBezTo>
                    <a:pt x="290" y="1038"/>
                    <a:pt x="287" y="1045"/>
                    <a:pt x="309" y="1045"/>
                  </a:cubicBezTo>
                  <a:cubicBezTo>
                    <a:pt x="331" y="1048"/>
                    <a:pt x="331" y="1048"/>
                    <a:pt x="309" y="1048"/>
                  </a:cubicBezTo>
                  <a:cubicBezTo>
                    <a:pt x="298" y="1047"/>
                    <a:pt x="288" y="1046"/>
                    <a:pt x="281" y="1046"/>
                  </a:cubicBezTo>
                  <a:cubicBezTo>
                    <a:pt x="261" y="1046"/>
                    <a:pt x="257" y="1049"/>
                    <a:pt x="287" y="1054"/>
                  </a:cubicBezTo>
                  <a:cubicBezTo>
                    <a:pt x="287" y="1057"/>
                    <a:pt x="287" y="1057"/>
                    <a:pt x="265" y="1057"/>
                  </a:cubicBezTo>
                  <a:cubicBezTo>
                    <a:pt x="265" y="1057"/>
                    <a:pt x="265" y="1060"/>
                    <a:pt x="284" y="1063"/>
                  </a:cubicBezTo>
                  <a:cubicBezTo>
                    <a:pt x="284" y="1063"/>
                    <a:pt x="284" y="1070"/>
                    <a:pt x="284" y="1073"/>
                  </a:cubicBezTo>
                  <a:cubicBezTo>
                    <a:pt x="284" y="1076"/>
                    <a:pt x="302" y="1079"/>
                    <a:pt x="302" y="1079"/>
                  </a:cubicBezTo>
                  <a:cubicBezTo>
                    <a:pt x="284" y="1079"/>
                    <a:pt x="280" y="1085"/>
                    <a:pt x="280" y="1095"/>
                  </a:cubicBezTo>
                  <a:cubicBezTo>
                    <a:pt x="280" y="1104"/>
                    <a:pt x="277" y="1110"/>
                    <a:pt x="259" y="1110"/>
                  </a:cubicBezTo>
                  <a:cubicBezTo>
                    <a:pt x="259" y="1110"/>
                    <a:pt x="259" y="1113"/>
                    <a:pt x="277" y="1113"/>
                  </a:cubicBezTo>
                  <a:cubicBezTo>
                    <a:pt x="318" y="1117"/>
                    <a:pt x="318" y="1117"/>
                    <a:pt x="299" y="1120"/>
                  </a:cubicBezTo>
                  <a:cubicBezTo>
                    <a:pt x="255" y="1120"/>
                    <a:pt x="255" y="1126"/>
                    <a:pt x="296" y="1126"/>
                  </a:cubicBezTo>
                  <a:lnTo>
                    <a:pt x="277" y="1126"/>
                  </a:lnTo>
                  <a:cubicBezTo>
                    <a:pt x="233" y="1126"/>
                    <a:pt x="255" y="1132"/>
                    <a:pt x="296" y="1132"/>
                  </a:cubicBezTo>
                  <a:cubicBezTo>
                    <a:pt x="274" y="1132"/>
                    <a:pt x="255" y="1135"/>
                    <a:pt x="274" y="1135"/>
                  </a:cubicBezTo>
                  <a:cubicBezTo>
                    <a:pt x="274" y="1139"/>
                    <a:pt x="274" y="1139"/>
                    <a:pt x="233" y="1139"/>
                  </a:cubicBezTo>
                  <a:lnTo>
                    <a:pt x="190" y="1139"/>
                  </a:lnTo>
                  <a:cubicBezTo>
                    <a:pt x="205" y="1142"/>
                    <a:pt x="218" y="1142"/>
                    <a:pt x="233" y="1142"/>
                  </a:cubicBezTo>
                  <a:cubicBezTo>
                    <a:pt x="233" y="1142"/>
                    <a:pt x="233" y="1145"/>
                    <a:pt x="252" y="1145"/>
                  </a:cubicBezTo>
                  <a:cubicBezTo>
                    <a:pt x="274" y="1145"/>
                    <a:pt x="274" y="1145"/>
                    <a:pt x="274" y="1148"/>
                  </a:cubicBezTo>
                  <a:lnTo>
                    <a:pt x="293" y="1148"/>
                  </a:lnTo>
                  <a:cubicBezTo>
                    <a:pt x="301" y="1146"/>
                    <a:pt x="308" y="1146"/>
                    <a:pt x="315" y="1146"/>
                  </a:cubicBezTo>
                  <a:cubicBezTo>
                    <a:pt x="322" y="1146"/>
                    <a:pt x="329" y="1146"/>
                    <a:pt x="337" y="1148"/>
                  </a:cubicBezTo>
                  <a:lnTo>
                    <a:pt x="378" y="1148"/>
                  </a:lnTo>
                  <a:cubicBezTo>
                    <a:pt x="406" y="1148"/>
                    <a:pt x="434" y="1148"/>
                    <a:pt x="462" y="1145"/>
                  </a:cubicBezTo>
                  <a:cubicBezTo>
                    <a:pt x="484" y="1139"/>
                    <a:pt x="506" y="1135"/>
                    <a:pt x="462" y="1135"/>
                  </a:cubicBezTo>
                  <a:lnTo>
                    <a:pt x="443" y="1135"/>
                  </a:lnTo>
                  <a:cubicBezTo>
                    <a:pt x="450" y="1132"/>
                    <a:pt x="456" y="1132"/>
                    <a:pt x="462" y="1132"/>
                  </a:cubicBezTo>
                  <a:cubicBezTo>
                    <a:pt x="484" y="1132"/>
                    <a:pt x="484" y="1126"/>
                    <a:pt x="487" y="1120"/>
                  </a:cubicBezTo>
                  <a:cubicBezTo>
                    <a:pt x="487" y="1113"/>
                    <a:pt x="487" y="1110"/>
                    <a:pt x="509" y="1110"/>
                  </a:cubicBezTo>
                  <a:cubicBezTo>
                    <a:pt x="528" y="1107"/>
                    <a:pt x="528" y="1107"/>
                    <a:pt x="528" y="1107"/>
                  </a:cubicBezTo>
                  <a:cubicBezTo>
                    <a:pt x="509" y="1107"/>
                    <a:pt x="509" y="1101"/>
                    <a:pt x="509" y="1092"/>
                  </a:cubicBezTo>
                  <a:cubicBezTo>
                    <a:pt x="512" y="1085"/>
                    <a:pt x="512" y="1076"/>
                    <a:pt x="494" y="1076"/>
                  </a:cubicBezTo>
                  <a:lnTo>
                    <a:pt x="494" y="1073"/>
                  </a:lnTo>
                  <a:cubicBezTo>
                    <a:pt x="512" y="1073"/>
                    <a:pt x="516" y="1073"/>
                    <a:pt x="516" y="1070"/>
                  </a:cubicBezTo>
                  <a:cubicBezTo>
                    <a:pt x="494" y="1066"/>
                    <a:pt x="494" y="1063"/>
                    <a:pt x="494" y="1063"/>
                  </a:cubicBezTo>
                  <a:cubicBezTo>
                    <a:pt x="516" y="1063"/>
                    <a:pt x="516" y="1063"/>
                    <a:pt x="516" y="1060"/>
                  </a:cubicBezTo>
                  <a:cubicBezTo>
                    <a:pt x="516" y="1060"/>
                    <a:pt x="516" y="1057"/>
                    <a:pt x="497" y="1057"/>
                  </a:cubicBezTo>
                  <a:cubicBezTo>
                    <a:pt x="497" y="1057"/>
                    <a:pt x="497" y="1048"/>
                    <a:pt x="519" y="1045"/>
                  </a:cubicBezTo>
                  <a:cubicBezTo>
                    <a:pt x="541" y="1045"/>
                    <a:pt x="519" y="1045"/>
                    <a:pt x="500" y="1041"/>
                  </a:cubicBezTo>
                  <a:cubicBezTo>
                    <a:pt x="484" y="1041"/>
                    <a:pt x="472" y="1038"/>
                    <a:pt x="456" y="1038"/>
                  </a:cubicBezTo>
                  <a:lnTo>
                    <a:pt x="500" y="1038"/>
                  </a:lnTo>
                  <a:cubicBezTo>
                    <a:pt x="509" y="1040"/>
                    <a:pt x="514" y="1041"/>
                    <a:pt x="516" y="1041"/>
                  </a:cubicBezTo>
                  <a:cubicBezTo>
                    <a:pt x="519" y="1041"/>
                    <a:pt x="519" y="1040"/>
                    <a:pt x="519" y="1038"/>
                  </a:cubicBezTo>
                  <a:lnTo>
                    <a:pt x="522" y="1035"/>
                  </a:lnTo>
                  <a:cubicBezTo>
                    <a:pt x="500" y="1035"/>
                    <a:pt x="500" y="1029"/>
                    <a:pt x="503" y="1023"/>
                  </a:cubicBezTo>
                  <a:cubicBezTo>
                    <a:pt x="503" y="1010"/>
                    <a:pt x="506" y="1007"/>
                    <a:pt x="484" y="1007"/>
                  </a:cubicBezTo>
                  <a:cubicBezTo>
                    <a:pt x="462" y="1004"/>
                    <a:pt x="462" y="1004"/>
                    <a:pt x="484" y="1001"/>
                  </a:cubicBezTo>
                  <a:cubicBezTo>
                    <a:pt x="550" y="998"/>
                    <a:pt x="550" y="998"/>
                    <a:pt x="528" y="998"/>
                  </a:cubicBezTo>
                  <a:cubicBezTo>
                    <a:pt x="528" y="998"/>
                    <a:pt x="506" y="994"/>
                    <a:pt x="487" y="994"/>
                  </a:cubicBezTo>
                  <a:cubicBezTo>
                    <a:pt x="443" y="991"/>
                    <a:pt x="443" y="991"/>
                    <a:pt x="487" y="991"/>
                  </a:cubicBezTo>
                  <a:cubicBezTo>
                    <a:pt x="490" y="991"/>
                    <a:pt x="493" y="992"/>
                    <a:pt x="496" y="992"/>
                  </a:cubicBezTo>
                  <a:cubicBezTo>
                    <a:pt x="526" y="992"/>
                    <a:pt x="509" y="975"/>
                    <a:pt x="469" y="972"/>
                  </a:cubicBezTo>
                  <a:lnTo>
                    <a:pt x="490" y="972"/>
                  </a:lnTo>
                  <a:cubicBezTo>
                    <a:pt x="500" y="974"/>
                    <a:pt x="505" y="975"/>
                    <a:pt x="508" y="975"/>
                  </a:cubicBezTo>
                  <a:cubicBezTo>
                    <a:pt x="512" y="975"/>
                    <a:pt x="512" y="973"/>
                    <a:pt x="512" y="969"/>
                  </a:cubicBezTo>
                  <a:cubicBezTo>
                    <a:pt x="512" y="966"/>
                    <a:pt x="512" y="966"/>
                    <a:pt x="512" y="966"/>
                  </a:cubicBezTo>
                  <a:cubicBezTo>
                    <a:pt x="479" y="964"/>
                    <a:pt x="487" y="959"/>
                    <a:pt x="503" y="959"/>
                  </a:cubicBezTo>
                  <a:cubicBezTo>
                    <a:pt x="507" y="959"/>
                    <a:pt x="511" y="959"/>
                    <a:pt x="516" y="960"/>
                  </a:cubicBezTo>
                  <a:cubicBezTo>
                    <a:pt x="534" y="960"/>
                    <a:pt x="534" y="960"/>
                    <a:pt x="537" y="957"/>
                  </a:cubicBezTo>
                  <a:cubicBezTo>
                    <a:pt x="497" y="951"/>
                    <a:pt x="519" y="947"/>
                    <a:pt x="537" y="947"/>
                  </a:cubicBezTo>
                  <a:cubicBezTo>
                    <a:pt x="519" y="944"/>
                    <a:pt x="519" y="941"/>
                    <a:pt x="519" y="941"/>
                  </a:cubicBezTo>
                  <a:cubicBezTo>
                    <a:pt x="519" y="935"/>
                    <a:pt x="519" y="935"/>
                    <a:pt x="500" y="935"/>
                  </a:cubicBezTo>
                  <a:cubicBezTo>
                    <a:pt x="484" y="935"/>
                    <a:pt x="472" y="932"/>
                    <a:pt x="459" y="929"/>
                  </a:cubicBezTo>
                  <a:lnTo>
                    <a:pt x="459" y="929"/>
                  </a:lnTo>
                  <a:lnTo>
                    <a:pt x="478" y="932"/>
                  </a:lnTo>
                  <a:cubicBezTo>
                    <a:pt x="482" y="932"/>
                    <a:pt x="486" y="933"/>
                    <a:pt x="488" y="933"/>
                  </a:cubicBezTo>
                  <a:cubicBezTo>
                    <a:pt x="500" y="933"/>
                    <a:pt x="500" y="928"/>
                    <a:pt x="500" y="925"/>
                  </a:cubicBezTo>
                  <a:cubicBezTo>
                    <a:pt x="502" y="921"/>
                    <a:pt x="503" y="918"/>
                    <a:pt x="512" y="918"/>
                  </a:cubicBezTo>
                  <a:cubicBezTo>
                    <a:pt x="515" y="918"/>
                    <a:pt x="519" y="918"/>
                    <a:pt x="525" y="919"/>
                  </a:cubicBezTo>
                  <a:lnTo>
                    <a:pt x="503" y="916"/>
                  </a:lnTo>
                  <a:cubicBezTo>
                    <a:pt x="490" y="914"/>
                    <a:pt x="486" y="912"/>
                    <a:pt x="491" y="912"/>
                  </a:cubicBezTo>
                  <a:cubicBezTo>
                    <a:pt x="494" y="912"/>
                    <a:pt x="497" y="912"/>
                    <a:pt x="503" y="913"/>
                  </a:cubicBezTo>
                  <a:cubicBezTo>
                    <a:pt x="525" y="913"/>
                    <a:pt x="525" y="910"/>
                    <a:pt x="506" y="903"/>
                  </a:cubicBezTo>
                  <a:lnTo>
                    <a:pt x="506" y="903"/>
                  </a:lnTo>
                  <a:cubicBezTo>
                    <a:pt x="517" y="904"/>
                    <a:pt x="525" y="905"/>
                    <a:pt x="531" y="905"/>
                  </a:cubicBezTo>
                  <a:cubicBezTo>
                    <a:pt x="545" y="905"/>
                    <a:pt x="540" y="902"/>
                    <a:pt x="512" y="898"/>
                  </a:cubicBezTo>
                  <a:lnTo>
                    <a:pt x="512" y="898"/>
                  </a:lnTo>
                  <a:cubicBezTo>
                    <a:pt x="517" y="898"/>
                    <a:pt x="520" y="899"/>
                    <a:pt x="522" y="899"/>
                  </a:cubicBezTo>
                  <a:cubicBezTo>
                    <a:pt x="528" y="899"/>
                    <a:pt x="528" y="897"/>
                    <a:pt x="528" y="897"/>
                  </a:cubicBezTo>
                  <a:cubicBezTo>
                    <a:pt x="514" y="893"/>
                    <a:pt x="511" y="890"/>
                    <a:pt x="518" y="890"/>
                  </a:cubicBezTo>
                  <a:cubicBezTo>
                    <a:pt x="521" y="890"/>
                    <a:pt x="525" y="890"/>
                    <a:pt x="531" y="891"/>
                  </a:cubicBezTo>
                  <a:lnTo>
                    <a:pt x="531" y="888"/>
                  </a:lnTo>
                  <a:cubicBezTo>
                    <a:pt x="512" y="885"/>
                    <a:pt x="512" y="882"/>
                    <a:pt x="512" y="882"/>
                  </a:cubicBezTo>
                  <a:cubicBezTo>
                    <a:pt x="512" y="882"/>
                    <a:pt x="512" y="882"/>
                    <a:pt x="490" y="878"/>
                  </a:cubicBezTo>
                  <a:cubicBezTo>
                    <a:pt x="472" y="872"/>
                    <a:pt x="472" y="872"/>
                    <a:pt x="472" y="872"/>
                  </a:cubicBezTo>
                  <a:cubicBezTo>
                    <a:pt x="484" y="872"/>
                    <a:pt x="500" y="875"/>
                    <a:pt x="512" y="878"/>
                  </a:cubicBezTo>
                  <a:cubicBezTo>
                    <a:pt x="519" y="880"/>
                    <a:pt x="523" y="881"/>
                    <a:pt x="526" y="881"/>
                  </a:cubicBezTo>
                  <a:cubicBezTo>
                    <a:pt x="531" y="881"/>
                    <a:pt x="522" y="877"/>
                    <a:pt x="494" y="872"/>
                  </a:cubicBezTo>
                  <a:cubicBezTo>
                    <a:pt x="471" y="867"/>
                    <a:pt x="461" y="865"/>
                    <a:pt x="463" y="865"/>
                  </a:cubicBezTo>
                  <a:cubicBezTo>
                    <a:pt x="465" y="865"/>
                    <a:pt x="475" y="866"/>
                    <a:pt x="494" y="869"/>
                  </a:cubicBezTo>
                  <a:lnTo>
                    <a:pt x="494" y="866"/>
                  </a:lnTo>
                  <a:cubicBezTo>
                    <a:pt x="516" y="866"/>
                    <a:pt x="516" y="863"/>
                    <a:pt x="516" y="863"/>
                  </a:cubicBezTo>
                  <a:cubicBezTo>
                    <a:pt x="497" y="860"/>
                    <a:pt x="497" y="860"/>
                    <a:pt x="517" y="860"/>
                  </a:cubicBezTo>
                  <a:lnTo>
                    <a:pt x="517" y="860"/>
                  </a:lnTo>
                  <a:cubicBezTo>
                    <a:pt x="512" y="859"/>
                    <a:pt x="505" y="858"/>
                    <a:pt x="497" y="856"/>
                  </a:cubicBezTo>
                  <a:cubicBezTo>
                    <a:pt x="483" y="854"/>
                    <a:pt x="480" y="852"/>
                    <a:pt x="485" y="852"/>
                  </a:cubicBezTo>
                  <a:cubicBezTo>
                    <a:pt x="487" y="852"/>
                    <a:pt x="491" y="852"/>
                    <a:pt x="497" y="853"/>
                  </a:cubicBezTo>
                  <a:cubicBezTo>
                    <a:pt x="515" y="856"/>
                    <a:pt x="526" y="857"/>
                    <a:pt x="530" y="857"/>
                  </a:cubicBezTo>
                  <a:cubicBezTo>
                    <a:pt x="537" y="857"/>
                    <a:pt x="531" y="855"/>
                    <a:pt x="519" y="853"/>
                  </a:cubicBezTo>
                  <a:cubicBezTo>
                    <a:pt x="502" y="851"/>
                    <a:pt x="500" y="850"/>
                    <a:pt x="500" y="850"/>
                  </a:cubicBezTo>
                  <a:lnTo>
                    <a:pt x="500" y="850"/>
                  </a:lnTo>
                  <a:cubicBezTo>
                    <a:pt x="502" y="851"/>
                    <a:pt x="504" y="851"/>
                    <a:pt x="505" y="851"/>
                  </a:cubicBezTo>
                  <a:cubicBezTo>
                    <a:pt x="519" y="851"/>
                    <a:pt x="522" y="840"/>
                    <a:pt x="525" y="831"/>
                  </a:cubicBezTo>
                  <a:cubicBezTo>
                    <a:pt x="525" y="831"/>
                    <a:pt x="508" y="826"/>
                    <a:pt x="487" y="822"/>
                  </a:cubicBezTo>
                  <a:lnTo>
                    <a:pt x="487" y="822"/>
                  </a:lnTo>
                  <a:cubicBezTo>
                    <a:pt x="511" y="826"/>
                    <a:pt x="526" y="828"/>
                    <a:pt x="530" y="828"/>
                  </a:cubicBezTo>
                  <a:cubicBezTo>
                    <a:pt x="536" y="828"/>
                    <a:pt x="521" y="824"/>
                    <a:pt x="484" y="819"/>
                  </a:cubicBezTo>
                  <a:cubicBezTo>
                    <a:pt x="464" y="817"/>
                    <a:pt x="454" y="817"/>
                    <a:pt x="454" y="817"/>
                  </a:cubicBezTo>
                  <a:lnTo>
                    <a:pt x="454" y="817"/>
                  </a:lnTo>
                  <a:cubicBezTo>
                    <a:pt x="454" y="817"/>
                    <a:pt x="465" y="817"/>
                    <a:pt x="487" y="819"/>
                  </a:cubicBezTo>
                  <a:cubicBezTo>
                    <a:pt x="495" y="820"/>
                    <a:pt x="500" y="821"/>
                    <a:pt x="501" y="821"/>
                  </a:cubicBezTo>
                  <a:cubicBezTo>
                    <a:pt x="503" y="821"/>
                    <a:pt x="498" y="819"/>
                    <a:pt x="487" y="816"/>
                  </a:cubicBezTo>
                  <a:lnTo>
                    <a:pt x="487" y="816"/>
                  </a:lnTo>
                  <a:cubicBezTo>
                    <a:pt x="498" y="817"/>
                    <a:pt x="508" y="818"/>
                    <a:pt x="514" y="818"/>
                  </a:cubicBezTo>
                  <a:cubicBezTo>
                    <a:pt x="519" y="818"/>
                    <a:pt x="519" y="817"/>
                    <a:pt x="509" y="816"/>
                  </a:cubicBezTo>
                  <a:lnTo>
                    <a:pt x="528" y="816"/>
                  </a:lnTo>
                  <a:cubicBezTo>
                    <a:pt x="534" y="817"/>
                    <a:pt x="537" y="817"/>
                    <a:pt x="538" y="817"/>
                  </a:cubicBezTo>
                  <a:cubicBezTo>
                    <a:pt x="540" y="817"/>
                    <a:pt x="525" y="814"/>
                    <a:pt x="509" y="809"/>
                  </a:cubicBezTo>
                  <a:cubicBezTo>
                    <a:pt x="487" y="804"/>
                    <a:pt x="477" y="802"/>
                    <a:pt x="480" y="802"/>
                  </a:cubicBezTo>
                  <a:cubicBezTo>
                    <a:pt x="482" y="802"/>
                    <a:pt x="493" y="804"/>
                    <a:pt x="512" y="806"/>
                  </a:cubicBezTo>
                  <a:cubicBezTo>
                    <a:pt x="524" y="809"/>
                    <a:pt x="531" y="810"/>
                    <a:pt x="534" y="810"/>
                  </a:cubicBezTo>
                  <a:cubicBezTo>
                    <a:pt x="540" y="810"/>
                    <a:pt x="521" y="804"/>
                    <a:pt x="490" y="797"/>
                  </a:cubicBezTo>
                  <a:cubicBezTo>
                    <a:pt x="467" y="793"/>
                    <a:pt x="457" y="792"/>
                    <a:pt x="457" y="792"/>
                  </a:cubicBezTo>
                  <a:lnTo>
                    <a:pt x="457" y="792"/>
                  </a:lnTo>
                  <a:cubicBezTo>
                    <a:pt x="457" y="792"/>
                    <a:pt x="463" y="793"/>
                    <a:pt x="472" y="794"/>
                  </a:cubicBezTo>
                  <a:cubicBezTo>
                    <a:pt x="494" y="797"/>
                    <a:pt x="494" y="797"/>
                    <a:pt x="494" y="797"/>
                  </a:cubicBezTo>
                  <a:cubicBezTo>
                    <a:pt x="494" y="797"/>
                    <a:pt x="494" y="796"/>
                    <a:pt x="499" y="796"/>
                  </a:cubicBezTo>
                  <a:cubicBezTo>
                    <a:pt x="502" y="796"/>
                    <a:pt x="506" y="796"/>
                    <a:pt x="512" y="797"/>
                  </a:cubicBezTo>
                  <a:cubicBezTo>
                    <a:pt x="512" y="797"/>
                    <a:pt x="516" y="797"/>
                    <a:pt x="494" y="791"/>
                  </a:cubicBezTo>
                  <a:cubicBezTo>
                    <a:pt x="471" y="786"/>
                    <a:pt x="468" y="783"/>
                    <a:pt x="476" y="783"/>
                  </a:cubicBezTo>
                  <a:cubicBezTo>
                    <a:pt x="483" y="783"/>
                    <a:pt x="497" y="785"/>
                    <a:pt x="516" y="788"/>
                  </a:cubicBezTo>
                  <a:lnTo>
                    <a:pt x="497" y="781"/>
                  </a:lnTo>
                  <a:cubicBezTo>
                    <a:pt x="470" y="775"/>
                    <a:pt x="453" y="772"/>
                    <a:pt x="455" y="772"/>
                  </a:cubicBezTo>
                  <a:cubicBezTo>
                    <a:pt x="457" y="772"/>
                    <a:pt x="463" y="773"/>
                    <a:pt x="478" y="775"/>
                  </a:cubicBezTo>
                  <a:lnTo>
                    <a:pt x="489" y="777"/>
                  </a:lnTo>
                  <a:lnTo>
                    <a:pt x="489" y="777"/>
                  </a:lnTo>
                  <a:cubicBezTo>
                    <a:pt x="474" y="774"/>
                    <a:pt x="472" y="772"/>
                    <a:pt x="479" y="772"/>
                  </a:cubicBezTo>
                  <a:cubicBezTo>
                    <a:pt x="486" y="772"/>
                    <a:pt x="500" y="774"/>
                    <a:pt x="519" y="778"/>
                  </a:cubicBezTo>
                  <a:cubicBezTo>
                    <a:pt x="526" y="779"/>
                    <a:pt x="531" y="780"/>
                    <a:pt x="534" y="780"/>
                  </a:cubicBezTo>
                  <a:cubicBezTo>
                    <a:pt x="541" y="780"/>
                    <a:pt x="541" y="778"/>
                    <a:pt x="541" y="778"/>
                  </a:cubicBezTo>
                  <a:lnTo>
                    <a:pt x="519" y="775"/>
                  </a:lnTo>
                  <a:cubicBezTo>
                    <a:pt x="506" y="775"/>
                    <a:pt x="494" y="772"/>
                    <a:pt x="478" y="769"/>
                  </a:cubicBezTo>
                  <a:cubicBezTo>
                    <a:pt x="479" y="767"/>
                    <a:pt x="480" y="766"/>
                    <a:pt x="483" y="766"/>
                  </a:cubicBezTo>
                  <a:cubicBezTo>
                    <a:pt x="486" y="766"/>
                    <a:pt x="490" y="767"/>
                    <a:pt x="500" y="769"/>
                  </a:cubicBezTo>
                  <a:cubicBezTo>
                    <a:pt x="511" y="770"/>
                    <a:pt x="522" y="771"/>
                    <a:pt x="527" y="771"/>
                  </a:cubicBezTo>
                  <a:cubicBezTo>
                    <a:pt x="533" y="771"/>
                    <a:pt x="533" y="770"/>
                    <a:pt x="522" y="769"/>
                  </a:cubicBezTo>
                  <a:lnTo>
                    <a:pt x="522" y="769"/>
                  </a:lnTo>
                  <a:cubicBezTo>
                    <a:pt x="522" y="769"/>
                    <a:pt x="524" y="769"/>
                    <a:pt x="544" y="772"/>
                  </a:cubicBezTo>
                  <a:lnTo>
                    <a:pt x="544" y="766"/>
                  </a:lnTo>
                  <a:cubicBezTo>
                    <a:pt x="530" y="763"/>
                    <a:pt x="527" y="761"/>
                    <a:pt x="533" y="761"/>
                  </a:cubicBezTo>
                  <a:cubicBezTo>
                    <a:pt x="536" y="761"/>
                    <a:pt x="540" y="762"/>
                    <a:pt x="547" y="762"/>
                  </a:cubicBezTo>
                  <a:cubicBezTo>
                    <a:pt x="547" y="762"/>
                    <a:pt x="547" y="762"/>
                    <a:pt x="525" y="756"/>
                  </a:cubicBezTo>
                  <a:cubicBezTo>
                    <a:pt x="526" y="755"/>
                    <a:pt x="527" y="754"/>
                    <a:pt x="530" y="754"/>
                  </a:cubicBezTo>
                  <a:cubicBezTo>
                    <a:pt x="533" y="754"/>
                    <a:pt x="537" y="755"/>
                    <a:pt x="547" y="756"/>
                  </a:cubicBezTo>
                  <a:cubicBezTo>
                    <a:pt x="528" y="753"/>
                    <a:pt x="528" y="750"/>
                    <a:pt x="528" y="750"/>
                  </a:cubicBezTo>
                  <a:lnTo>
                    <a:pt x="528" y="747"/>
                  </a:lnTo>
                  <a:cubicBezTo>
                    <a:pt x="509" y="744"/>
                    <a:pt x="509" y="744"/>
                    <a:pt x="509" y="744"/>
                  </a:cubicBezTo>
                  <a:cubicBezTo>
                    <a:pt x="516" y="741"/>
                    <a:pt x="525" y="741"/>
                    <a:pt x="531" y="741"/>
                  </a:cubicBezTo>
                  <a:cubicBezTo>
                    <a:pt x="531" y="737"/>
                    <a:pt x="531" y="737"/>
                    <a:pt x="512" y="734"/>
                  </a:cubicBezTo>
                  <a:cubicBezTo>
                    <a:pt x="512" y="734"/>
                    <a:pt x="534" y="734"/>
                    <a:pt x="534" y="728"/>
                  </a:cubicBezTo>
                  <a:cubicBezTo>
                    <a:pt x="537" y="725"/>
                    <a:pt x="537" y="725"/>
                    <a:pt x="516" y="722"/>
                  </a:cubicBezTo>
                  <a:cubicBezTo>
                    <a:pt x="490" y="718"/>
                    <a:pt x="481" y="715"/>
                    <a:pt x="487" y="715"/>
                  </a:cubicBezTo>
                  <a:cubicBezTo>
                    <a:pt x="490" y="715"/>
                    <a:pt x="500" y="716"/>
                    <a:pt x="516" y="719"/>
                  </a:cubicBezTo>
                  <a:cubicBezTo>
                    <a:pt x="525" y="720"/>
                    <a:pt x="532" y="721"/>
                    <a:pt x="537" y="722"/>
                  </a:cubicBezTo>
                  <a:lnTo>
                    <a:pt x="537" y="722"/>
                  </a:lnTo>
                  <a:cubicBezTo>
                    <a:pt x="519" y="716"/>
                    <a:pt x="519" y="715"/>
                    <a:pt x="519" y="715"/>
                  </a:cubicBezTo>
                  <a:lnTo>
                    <a:pt x="519" y="715"/>
                  </a:lnTo>
                  <a:cubicBezTo>
                    <a:pt x="526" y="717"/>
                    <a:pt x="532" y="718"/>
                    <a:pt x="533" y="718"/>
                  </a:cubicBezTo>
                  <a:cubicBezTo>
                    <a:pt x="536" y="718"/>
                    <a:pt x="532" y="716"/>
                    <a:pt x="519" y="712"/>
                  </a:cubicBezTo>
                  <a:cubicBezTo>
                    <a:pt x="519" y="712"/>
                    <a:pt x="519" y="711"/>
                    <a:pt x="525" y="711"/>
                  </a:cubicBezTo>
                  <a:cubicBezTo>
                    <a:pt x="528" y="711"/>
                    <a:pt x="533" y="711"/>
                    <a:pt x="541" y="712"/>
                  </a:cubicBezTo>
                  <a:cubicBezTo>
                    <a:pt x="513" y="704"/>
                    <a:pt x="516" y="701"/>
                    <a:pt x="526" y="701"/>
                  </a:cubicBezTo>
                  <a:cubicBezTo>
                    <a:pt x="530" y="701"/>
                    <a:pt x="537" y="702"/>
                    <a:pt x="544" y="703"/>
                  </a:cubicBezTo>
                  <a:cubicBezTo>
                    <a:pt x="544" y="703"/>
                    <a:pt x="544" y="700"/>
                    <a:pt x="525" y="697"/>
                  </a:cubicBezTo>
                  <a:cubicBezTo>
                    <a:pt x="503" y="690"/>
                    <a:pt x="493" y="687"/>
                    <a:pt x="495" y="687"/>
                  </a:cubicBezTo>
                  <a:lnTo>
                    <a:pt x="495" y="687"/>
                  </a:lnTo>
                  <a:cubicBezTo>
                    <a:pt x="496" y="687"/>
                    <a:pt x="506" y="689"/>
                    <a:pt x="525" y="694"/>
                  </a:cubicBezTo>
                  <a:cubicBezTo>
                    <a:pt x="544" y="698"/>
                    <a:pt x="554" y="700"/>
                    <a:pt x="555" y="700"/>
                  </a:cubicBezTo>
                  <a:cubicBezTo>
                    <a:pt x="557" y="700"/>
                    <a:pt x="547" y="697"/>
                    <a:pt x="525" y="690"/>
                  </a:cubicBezTo>
                  <a:cubicBezTo>
                    <a:pt x="514" y="688"/>
                    <a:pt x="510" y="685"/>
                    <a:pt x="518" y="685"/>
                  </a:cubicBezTo>
                  <a:cubicBezTo>
                    <a:pt x="524" y="685"/>
                    <a:pt x="534" y="687"/>
                    <a:pt x="550" y="690"/>
                  </a:cubicBezTo>
                  <a:lnTo>
                    <a:pt x="591" y="700"/>
                  </a:lnTo>
                  <a:cubicBezTo>
                    <a:pt x="569" y="694"/>
                    <a:pt x="569" y="694"/>
                    <a:pt x="569" y="694"/>
                  </a:cubicBezTo>
                  <a:cubicBezTo>
                    <a:pt x="550" y="687"/>
                    <a:pt x="550" y="687"/>
                    <a:pt x="550" y="684"/>
                  </a:cubicBezTo>
                  <a:cubicBezTo>
                    <a:pt x="553" y="681"/>
                    <a:pt x="534" y="672"/>
                    <a:pt x="534" y="672"/>
                  </a:cubicBezTo>
                  <a:cubicBezTo>
                    <a:pt x="534" y="669"/>
                    <a:pt x="534" y="667"/>
                    <a:pt x="542" y="667"/>
                  </a:cubicBezTo>
                  <a:cubicBezTo>
                    <a:pt x="545" y="667"/>
                    <a:pt x="550" y="668"/>
                    <a:pt x="556" y="668"/>
                  </a:cubicBezTo>
                  <a:cubicBezTo>
                    <a:pt x="556" y="668"/>
                    <a:pt x="556" y="665"/>
                    <a:pt x="537" y="659"/>
                  </a:cubicBezTo>
                  <a:cubicBezTo>
                    <a:pt x="526" y="655"/>
                    <a:pt x="522" y="654"/>
                    <a:pt x="524" y="654"/>
                  </a:cubicBezTo>
                  <a:cubicBezTo>
                    <a:pt x="525" y="654"/>
                    <a:pt x="530" y="655"/>
                    <a:pt x="537" y="656"/>
                  </a:cubicBezTo>
                  <a:lnTo>
                    <a:pt x="541" y="656"/>
                  </a:lnTo>
                  <a:cubicBezTo>
                    <a:pt x="519" y="650"/>
                    <a:pt x="522" y="647"/>
                    <a:pt x="522" y="647"/>
                  </a:cubicBezTo>
                  <a:lnTo>
                    <a:pt x="522" y="647"/>
                  </a:lnTo>
                  <a:cubicBezTo>
                    <a:pt x="533" y="650"/>
                    <a:pt x="546" y="653"/>
                    <a:pt x="549" y="653"/>
                  </a:cubicBezTo>
                  <a:cubicBezTo>
                    <a:pt x="551" y="653"/>
                    <a:pt x="549" y="652"/>
                    <a:pt x="541" y="650"/>
                  </a:cubicBezTo>
                  <a:cubicBezTo>
                    <a:pt x="522" y="643"/>
                    <a:pt x="522" y="643"/>
                    <a:pt x="522" y="640"/>
                  </a:cubicBezTo>
                  <a:lnTo>
                    <a:pt x="522" y="640"/>
                  </a:lnTo>
                  <a:cubicBezTo>
                    <a:pt x="523" y="640"/>
                    <a:pt x="524" y="640"/>
                    <a:pt x="525" y="640"/>
                  </a:cubicBezTo>
                  <a:cubicBezTo>
                    <a:pt x="545" y="640"/>
                    <a:pt x="555" y="609"/>
                    <a:pt x="537" y="603"/>
                  </a:cubicBezTo>
                  <a:lnTo>
                    <a:pt x="537" y="600"/>
                  </a:lnTo>
                  <a:lnTo>
                    <a:pt x="541" y="596"/>
                  </a:lnTo>
                  <a:cubicBezTo>
                    <a:pt x="553" y="599"/>
                    <a:pt x="559" y="600"/>
                    <a:pt x="563" y="600"/>
                  </a:cubicBezTo>
                  <a:cubicBezTo>
                    <a:pt x="570" y="600"/>
                    <a:pt x="557" y="594"/>
                    <a:pt x="544" y="587"/>
                  </a:cubicBezTo>
                  <a:cubicBezTo>
                    <a:pt x="525" y="581"/>
                    <a:pt x="525" y="578"/>
                    <a:pt x="525" y="578"/>
                  </a:cubicBezTo>
                  <a:lnTo>
                    <a:pt x="525" y="578"/>
                  </a:lnTo>
                  <a:cubicBezTo>
                    <a:pt x="544" y="583"/>
                    <a:pt x="554" y="586"/>
                    <a:pt x="558" y="586"/>
                  </a:cubicBezTo>
                  <a:cubicBezTo>
                    <a:pt x="562" y="586"/>
                    <a:pt x="557" y="583"/>
                    <a:pt x="547" y="578"/>
                  </a:cubicBezTo>
                  <a:lnTo>
                    <a:pt x="547" y="578"/>
                  </a:lnTo>
                  <a:cubicBezTo>
                    <a:pt x="561" y="581"/>
                    <a:pt x="571" y="583"/>
                    <a:pt x="575" y="583"/>
                  </a:cubicBezTo>
                  <a:cubicBezTo>
                    <a:pt x="582" y="583"/>
                    <a:pt x="569" y="577"/>
                    <a:pt x="531" y="565"/>
                  </a:cubicBezTo>
                  <a:lnTo>
                    <a:pt x="531" y="565"/>
                  </a:lnTo>
                  <a:cubicBezTo>
                    <a:pt x="554" y="570"/>
                    <a:pt x="564" y="573"/>
                    <a:pt x="565" y="573"/>
                  </a:cubicBezTo>
                  <a:cubicBezTo>
                    <a:pt x="566" y="573"/>
                    <a:pt x="562" y="571"/>
                    <a:pt x="553" y="568"/>
                  </a:cubicBezTo>
                  <a:cubicBezTo>
                    <a:pt x="531" y="561"/>
                    <a:pt x="521" y="558"/>
                    <a:pt x="523" y="558"/>
                  </a:cubicBezTo>
                  <a:lnTo>
                    <a:pt x="523" y="558"/>
                  </a:lnTo>
                  <a:cubicBezTo>
                    <a:pt x="524" y="558"/>
                    <a:pt x="534" y="561"/>
                    <a:pt x="553" y="565"/>
                  </a:cubicBezTo>
                  <a:cubicBezTo>
                    <a:pt x="572" y="569"/>
                    <a:pt x="582" y="572"/>
                    <a:pt x="584" y="572"/>
                  </a:cubicBezTo>
                  <a:cubicBezTo>
                    <a:pt x="585" y="572"/>
                    <a:pt x="575" y="569"/>
                    <a:pt x="553" y="562"/>
                  </a:cubicBezTo>
                  <a:cubicBezTo>
                    <a:pt x="530" y="554"/>
                    <a:pt x="521" y="549"/>
                    <a:pt x="527" y="549"/>
                  </a:cubicBezTo>
                  <a:cubicBezTo>
                    <a:pt x="531" y="549"/>
                    <a:pt x="541" y="551"/>
                    <a:pt x="556" y="556"/>
                  </a:cubicBezTo>
                  <a:cubicBezTo>
                    <a:pt x="556" y="556"/>
                    <a:pt x="562" y="556"/>
                    <a:pt x="565" y="556"/>
                  </a:cubicBezTo>
                  <a:cubicBezTo>
                    <a:pt x="568" y="556"/>
                    <a:pt x="569" y="556"/>
                    <a:pt x="559" y="553"/>
                  </a:cubicBezTo>
                  <a:lnTo>
                    <a:pt x="559" y="553"/>
                  </a:lnTo>
                  <a:lnTo>
                    <a:pt x="578" y="556"/>
                  </a:lnTo>
                  <a:lnTo>
                    <a:pt x="581" y="556"/>
                  </a:lnTo>
                  <a:lnTo>
                    <a:pt x="559" y="549"/>
                  </a:lnTo>
                  <a:cubicBezTo>
                    <a:pt x="559" y="546"/>
                    <a:pt x="584" y="546"/>
                    <a:pt x="588" y="540"/>
                  </a:cubicBezTo>
                  <a:cubicBezTo>
                    <a:pt x="591" y="527"/>
                    <a:pt x="594" y="524"/>
                    <a:pt x="572" y="521"/>
                  </a:cubicBezTo>
                  <a:cubicBezTo>
                    <a:pt x="550" y="514"/>
                    <a:pt x="540" y="511"/>
                    <a:pt x="542" y="511"/>
                  </a:cubicBezTo>
                  <a:lnTo>
                    <a:pt x="542" y="511"/>
                  </a:lnTo>
                  <a:cubicBezTo>
                    <a:pt x="543" y="511"/>
                    <a:pt x="553" y="514"/>
                    <a:pt x="572" y="518"/>
                  </a:cubicBezTo>
                  <a:cubicBezTo>
                    <a:pt x="572" y="518"/>
                    <a:pt x="582" y="519"/>
                    <a:pt x="588" y="519"/>
                  </a:cubicBezTo>
                  <a:cubicBezTo>
                    <a:pt x="591" y="519"/>
                    <a:pt x="594" y="519"/>
                    <a:pt x="594" y="518"/>
                  </a:cubicBezTo>
                  <a:cubicBezTo>
                    <a:pt x="595" y="518"/>
                    <a:pt x="596" y="517"/>
                    <a:pt x="599" y="517"/>
                  </a:cubicBezTo>
                  <a:cubicBezTo>
                    <a:pt x="602" y="517"/>
                    <a:pt x="606" y="518"/>
                    <a:pt x="616" y="521"/>
                  </a:cubicBezTo>
                  <a:lnTo>
                    <a:pt x="619" y="521"/>
                  </a:lnTo>
                  <a:cubicBezTo>
                    <a:pt x="585" y="508"/>
                    <a:pt x="582" y="502"/>
                    <a:pt x="594" y="502"/>
                  </a:cubicBezTo>
                  <a:cubicBezTo>
                    <a:pt x="596" y="502"/>
                    <a:pt x="600" y="502"/>
                    <a:pt x="603" y="502"/>
                  </a:cubicBezTo>
                  <a:cubicBezTo>
                    <a:pt x="603" y="499"/>
                    <a:pt x="603" y="499"/>
                    <a:pt x="584" y="490"/>
                  </a:cubicBezTo>
                  <a:cubicBezTo>
                    <a:pt x="573" y="486"/>
                    <a:pt x="569" y="485"/>
                    <a:pt x="571" y="485"/>
                  </a:cubicBezTo>
                  <a:cubicBezTo>
                    <a:pt x="573" y="485"/>
                    <a:pt x="579" y="485"/>
                    <a:pt x="588" y="487"/>
                  </a:cubicBezTo>
                  <a:cubicBezTo>
                    <a:pt x="595" y="489"/>
                    <a:pt x="604" y="491"/>
                    <a:pt x="608" y="491"/>
                  </a:cubicBezTo>
                  <a:cubicBezTo>
                    <a:pt x="614" y="491"/>
                    <a:pt x="613" y="488"/>
                    <a:pt x="591" y="480"/>
                  </a:cubicBezTo>
                  <a:lnTo>
                    <a:pt x="591" y="480"/>
                  </a:lnTo>
                  <a:lnTo>
                    <a:pt x="610" y="487"/>
                  </a:lnTo>
                  <a:cubicBezTo>
                    <a:pt x="614" y="487"/>
                    <a:pt x="616" y="488"/>
                    <a:pt x="618" y="488"/>
                  </a:cubicBezTo>
                  <a:cubicBezTo>
                    <a:pt x="624" y="488"/>
                    <a:pt x="609" y="482"/>
                    <a:pt x="591" y="477"/>
                  </a:cubicBezTo>
                  <a:cubicBezTo>
                    <a:pt x="573" y="471"/>
                    <a:pt x="564" y="468"/>
                    <a:pt x="565" y="468"/>
                  </a:cubicBezTo>
                  <a:lnTo>
                    <a:pt x="565" y="468"/>
                  </a:lnTo>
                  <a:cubicBezTo>
                    <a:pt x="566" y="468"/>
                    <a:pt x="581" y="472"/>
                    <a:pt x="613" y="480"/>
                  </a:cubicBezTo>
                  <a:cubicBezTo>
                    <a:pt x="616" y="481"/>
                    <a:pt x="619" y="482"/>
                    <a:pt x="622" y="483"/>
                  </a:cubicBezTo>
                  <a:lnTo>
                    <a:pt x="622" y="483"/>
                  </a:lnTo>
                  <a:cubicBezTo>
                    <a:pt x="612" y="479"/>
                    <a:pt x="603" y="475"/>
                    <a:pt x="607" y="475"/>
                  </a:cubicBezTo>
                  <a:cubicBezTo>
                    <a:pt x="608" y="475"/>
                    <a:pt x="611" y="476"/>
                    <a:pt x="616" y="477"/>
                  </a:cubicBezTo>
                  <a:cubicBezTo>
                    <a:pt x="616" y="477"/>
                    <a:pt x="616" y="474"/>
                    <a:pt x="575" y="462"/>
                  </a:cubicBezTo>
                  <a:cubicBezTo>
                    <a:pt x="557" y="455"/>
                    <a:pt x="556" y="455"/>
                    <a:pt x="556" y="455"/>
                  </a:cubicBezTo>
                  <a:lnTo>
                    <a:pt x="556" y="455"/>
                  </a:lnTo>
                  <a:lnTo>
                    <a:pt x="597" y="468"/>
                  </a:lnTo>
                  <a:lnTo>
                    <a:pt x="597" y="465"/>
                  </a:lnTo>
                  <a:cubicBezTo>
                    <a:pt x="610" y="468"/>
                    <a:pt x="625" y="471"/>
                    <a:pt x="638" y="474"/>
                  </a:cubicBezTo>
                  <a:cubicBezTo>
                    <a:pt x="647" y="477"/>
                    <a:pt x="652" y="478"/>
                    <a:pt x="652" y="478"/>
                  </a:cubicBezTo>
                  <a:cubicBezTo>
                    <a:pt x="653" y="478"/>
                    <a:pt x="643" y="475"/>
                    <a:pt x="619" y="468"/>
                  </a:cubicBezTo>
                  <a:cubicBezTo>
                    <a:pt x="578" y="455"/>
                    <a:pt x="578" y="455"/>
                    <a:pt x="581" y="452"/>
                  </a:cubicBezTo>
                  <a:lnTo>
                    <a:pt x="581" y="452"/>
                  </a:lnTo>
                  <a:cubicBezTo>
                    <a:pt x="581" y="452"/>
                    <a:pt x="581" y="452"/>
                    <a:pt x="600" y="458"/>
                  </a:cubicBezTo>
                  <a:cubicBezTo>
                    <a:pt x="613" y="462"/>
                    <a:pt x="618" y="464"/>
                    <a:pt x="621" y="464"/>
                  </a:cubicBezTo>
                  <a:cubicBezTo>
                    <a:pt x="622" y="464"/>
                    <a:pt x="622" y="463"/>
                    <a:pt x="622" y="462"/>
                  </a:cubicBezTo>
                  <a:cubicBezTo>
                    <a:pt x="591" y="446"/>
                    <a:pt x="559" y="433"/>
                    <a:pt x="528" y="421"/>
                  </a:cubicBezTo>
                  <a:lnTo>
                    <a:pt x="528" y="421"/>
                  </a:lnTo>
                  <a:cubicBezTo>
                    <a:pt x="539" y="425"/>
                    <a:pt x="544" y="426"/>
                    <a:pt x="546" y="426"/>
                  </a:cubicBezTo>
                  <a:cubicBezTo>
                    <a:pt x="547" y="426"/>
                    <a:pt x="547" y="425"/>
                    <a:pt x="547" y="424"/>
                  </a:cubicBezTo>
                  <a:cubicBezTo>
                    <a:pt x="541" y="422"/>
                    <a:pt x="539" y="421"/>
                    <a:pt x="539" y="421"/>
                  </a:cubicBezTo>
                  <a:lnTo>
                    <a:pt x="539" y="421"/>
                  </a:lnTo>
                  <a:cubicBezTo>
                    <a:pt x="540" y="421"/>
                    <a:pt x="549" y="424"/>
                    <a:pt x="547" y="424"/>
                  </a:cubicBezTo>
                  <a:cubicBezTo>
                    <a:pt x="569" y="430"/>
                    <a:pt x="566" y="433"/>
                    <a:pt x="566" y="433"/>
                  </a:cubicBezTo>
                  <a:lnTo>
                    <a:pt x="588" y="440"/>
                  </a:lnTo>
                  <a:cubicBezTo>
                    <a:pt x="605" y="446"/>
                    <a:pt x="615" y="449"/>
                    <a:pt x="617" y="449"/>
                  </a:cubicBezTo>
                  <a:cubicBezTo>
                    <a:pt x="618" y="449"/>
                    <a:pt x="609" y="445"/>
                    <a:pt x="588" y="437"/>
                  </a:cubicBezTo>
                  <a:cubicBezTo>
                    <a:pt x="577" y="433"/>
                    <a:pt x="572" y="431"/>
                    <a:pt x="575" y="431"/>
                  </a:cubicBezTo>
                  <a:cubicBezTo>
                    <a:pt x="576" y="431"/>
                    <a:pt x="582" y="432"/>
                    <a:pt x="591" y="433"/>
                  </a:cubicBezTo>
                  <a:cubicBezTo>
                    <a:pt x="598" y="436"/>
                    <a:pt x="605" y="438"/>
                    <a:pt x="610" y="440"/>
                  </a:cubicBezTo>
                  <a:lnTo>
                    <a:pt x="610" y="440"/>
                  </a:lnTo>
                  <a:cubicBezTo>
                    <a:pt x="610" y="440"/>
                    <a:pt x="610" y="439"/>
                    <a:pt x="612" y="439"/>
                  </a:cubicBezTo>
                  <a:cubicBezTo>
                    <a:pt x="615" y="439"/>
                    <a:pt x="621" y="440"/>
                    <a:pt x="631" y="443"/>
                  </a:cubicBezTo>
                  <a:cubicBezTo>
                    <a:pt x="631" y="440"/>
                    <a:pt x="631" y="440"/>
                    <a:pt x="613" y="433"/>
                  </a:cubicBezTo>
                  <a:cubicBezTo>
                    <a:pt x="594" y="427"/>
                    <a:pt x="594" y="424"/>
                    <a:pt x="594" y="424"/>
                  </a:cubicBezTo>
                  <a:cubicBezTo>
                    <a:pt x="594" y="424"/>
                    <a:pt x="594" y="421"/>
                    <a:pt x="575" y="415"/>
                  </a:cubicBezTo>
                  <a:cubicBezTo>
                    <a:pt x="563" y="411"/>
                    <a:pt x="550" y="405"/>
                    <a:pt x="537" y="399"/>
                  </a:cubicBezTo>
                  <a:cubicBezTo>
                    <a:pt x="529" y="395"/>
                    <a:pt x="524" y="392"/>
                    <a:pt x="526" y="392"/>
                  </a:cubicBezTo>
                  <a:cubicBezTo>
                    <a:pt x="527" y="392"/>
                    <a:pt x="538" y="395"/>
                    <a:pt x="559" y="402"/>
                  </a:cubicBezTo>
                  <a:cubicBezTo>
                    <a:pt x="569" y="405"/>
                    <a:pt x="574" y="406"/>
                    <a:pt x="577" y="406"/>
                  </a:cubicBezTo>
                  <a:cubicBezTo>
                    <a:pt x="581" y="406"/>
                    <a:pt x="581" y="405"/>
                    <a:pt x="581" y="405"/>
                  </a:cubicBezTo>
                  <a:cubicBezTo>
                    <a:pt x="581" y="405"/>
                    <a:pt x="581" y="405"/>
                    <a:pt x="600" y="411"/>
                  </a:cubicBezTo>
                  <a:cubicBezTo>
                    <a:pt x="606" y="413"/>
                    <a:pt x="609" y="414"/>
                    <a:pt x="609" y="414"/>
                  </a:cubicBezTo>
                  <a:cubicBezTo>
                    <a:pt x="610" y="414"/>
                    <a:pt x="595" y="409"/>
                    <a:pt x="581" y="402"/>
                  </a:cubicBezTo>
                  <a:lnTo>
                    <a:pt x="541" y="390"/>
                  </a:lnTo>
                  <a:lnTo>
                    <a:pt x="541" y="390"/>
                  </a:lnTo>
                  <a:cubicBezTo>
                    <a:pt x="542" y="390"/>
                    <a:pt x="582" y="402"/>
                    <a:pt x="603" y="408"/>
                  </a:cubicBezTo>
                  <a:cubicBezTo>
                    <a:pt x="588" y="401"/>
                    <a:pt x="570" y="395"/>
                    <a:pt x="577" y="395"/>
                  </a:cubicBezTo>
                  <a:cubicBezTo>
                    <a:pt x="578" y="395"/>
                    <a:pt x="581" y="395"/>
                    <a:pt x="584" y="396"/>
                  </a:cubicBezTo>
                  <a:cubicBezTo>
                    <a:pt x="584" y="396"/>
                    <a:pt x="585" y="395"/>
                    <a:pt x="588" y="395"/>
                  </a:cubicBezTo>
                  <a:cubicBezTo>
                    <a:pt x="592" y="395"/>
                    <a:pt x="597" y="396"/>
                    <a:pt x="606" y="399"/>
                  </a:cubicBezTo>
                  <a:cubicBezTo>
                    <a:pt x="594" y="393"/>
                    <a:pt x="591" y="391"/>
                    <a:pt x="595" y="391"/>
                  </a:cubicBezTo>
                  <a:cubicBezTo>
                    <a:pt x="598" y="391"/>
                    <a:pt x="603" y="392"/>
                    <a:pt x="610" y="393"/>
                  </a:cubicBezTo>
                  <a:cubicBezTo>
                    <a:pt x="629" y="397"/>
                    <a:pt x="639" y="399"/>
                    <a:pt x="642" y="399"/>
                  </a:cubicBezTo>
                  <a:cubicBezTo>
                    <a:pt x="646" y="399"/>
                    <a:pt x="636" y="395"/>
                    <a:pt x="613" y="386"/>
                  </a:cubicBezTo>
                  <a:lnTo>
                    <a:pt x="613" y="386"/>
                  </a:lnTo>
                  <a:cubicBezTo>
                    <a:pt x="618" y="388"/>
                    <a:pt x="620" y="388"/>
                    <a:pt x="622" y="388"/>
                  </a:cubicBezTo>
                  <a:cubicBezTo>
                    <a:pt x="626" y="388"/>
                    <a:pt x="612" y="381"/>
                    <a:pt x="597" y="374"/>
                  </a:cubicBezTo>
                  <a:lnTo>
                    <a:pt x="597" y="374"/>
                  </a:lnTo>
                  <a:lnTo>
                    <a:pt x="616" y="380"/>
                  </a:lnTo>
                  <a:lnTo>
                    <a:pt x="638" y="386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19" y="346"/>
                  </a:lnTo>
                  <a:cubicBezTo>
                    <a:pt x="496" y="336"/>
                    <a:pt x="487" y="332"/>
                    <a:pt x="488" y="332"/>
                  </a:cubicBezTo>
                  <a:lnTo>
                    <a:pt x="488" y="332"/>
                  </a:lnTo>
                  <a:cubicBezTo>
                    <a:pt x="488" y="332"/>
                    <a:pt x="493" y="334"/>
                    <a:pt x="500" y="336"/>
                  </a:cubicBezTo>
                  <a:cubicBezTo>
                    <a:pt x="516" y="339"/>
                    <a:pt x="528" y="343"/>
                    <a:pt x="541" y="349"/>
                  </a:cubicBezTo>
                  <a:cubicBezTo>
                    <a:pt x="559" y="355"/>
                    <a:pt x="559" y="355"/>
                    <a:pt x="559" y="355"/>
                  </a:cubicBezTo>
                  <a:lnTo>
                    <a:pt x="559" y="358"/>
                  </a:lnTo>
                  <a:cubicBezTo>
                    <a:pt x="572" y="364"/>
                    <a:pt x="584" y="368"/>
                    <a:pt x="600" y="371"/>
                  </a:cubicBezTo>
                  <a:cubicBezTo>
                    <a:pt x="607" y="373"/>
                    <a:pt x="612" y="374"/>
                    <a:pt x="613" y="374"/>
                  </a:cubicBezTo>
                  <a:cubicBezTo>
                    <a:pt x="616" y="374"/>
                    <a:pt x="612" y="371"/>
                    <a:pt x="600" y="368"/>
                  </a:cubicBezTo>
                  <a:lnTo>
                    <a:pt x="600" y="368"/>
                  </a:lnTo>
                  <a:cubicBezTo>
                    <a:pt x="611" y="371"/>
                    <a:pt x="617" y="372"/>
                    <a:pt x="619" y="372"/>
                  </a:cubicBezTo>
                  <a:cubicBezTo>
                    <a:pt x="622" y="372"/>
                    <a:pt x="622" y="371"/>
                    <a:pt x="622" y="371"/>
                  </a:cubicBezTo>
                  <a:cubicBezTo>
                    <a:pt x="624" y="369"/>
                    <a:pt x="625" y="367"/>
                    <a:pt x="629" y="367"/>
                  </a:cubicBezTo>
                  <a:cubicBezTo>
                    <a:pt x="631" y="367"/>
                    <a:pt x="636" y="368"/>
                    <a:pt x="644" y="371"/>
                  </a:cubicBezTo>
                  <a:cubicBezTo>
                    <a:pt x="647" y="368"/>
                    <a:pt x="647" y="368"/>
                    <a:pt x="628" y="361"/>
                  </a:cubicBezTo>
                  <a:cubicBezTo>
                    <a:pt x="603" y="352"/>
                    <a:pt x="595" y="347"/>
                    <a:pt x="596" y="347"/>
                  </a:cubicBezTo>
                  <a:lnTo>
                    <a:pt x="596" y="347"/>
                  </a:lnTo>
                  <a:cubicBezTo>
                    <a:pt x="598" y="347"/>
                    <a:pt x="602" y="348"/>
                    <a:pt x="610" y="352"/>
                  </a:cubicBezTo>
                  <a:cubicBezTo>
                    <a:pt x="623" y="357"/>
                    <a:pt x="636" y="359"/>
                    <a:pt x="644" y="359"/>
                  </a:cubicBezTo>
                  <a:cubicBezTo>
                    <a:pt x="659" y="359"/>
                    <a:pt x="662" y="352"/>
                    <a:pt x="638" y="343"/>
                  </a:cubicBezTo>
                  <a:lnTo>
                    <a:pt x="638" y="343"/>
                  </a:lnTo>
                  <a:cubicBezTo>
                    <a:pt x="642" y="343"/>
                    <a:pt x="645" y="343"/>
                    <a:pt x="648" y="343"/>
                  </a:cubicBezTo>
                  <a:cubicBezTo>
                    <a:pt x="660" y="343"/>
                    <a:pt x="659" y="338"/>
                    <a:pt x="644" y="333"/>
                  </a:cubicBezTo>
                  <a:lnTo>
                    <a:pt x="644" y="330"/>
                  </a:lnTo>
                  <a:cubicBezTo>
                    <a:pt x="652" y="331"/>
                    <a:pt x="657" y="332"/>
                    <a:pt x="659" y="332"/>
                  </a:cubicBezTo>
                  <a:cubicBezTo>
                    <a:pt x="663" y="332"/>
                    <a:pt x="659" y="330"/>
                    <a:pt x="647" y="324"/>
                  </a:cubicBezTo>
                  <a:cubicBezTo>
                    <a:pt x="643" y="322"/>
                    <a:pt x="640" y="321"/>
                    <a:pt x="636" y="320"/>
                  </a:cubicBezTo>
                  <a:lnTo>
                    <a:pt x="636" y="320"/>
                  </a:lnTo>
                  <a:cubicBezTo>
                    <a:pt x="640" y="321"/>
                    <a:pt x="643" y="321"/>
                    <a:pt x="645" y="321"/>
                  </a:cubicBezTo>
                  <a:cubicBezTo>
                    <a:pt x="649" y="321"/>
                    <a:pt x="650" y="319"/>
                    <a:pt x="650" y="317"/>
                  </a:cubicBezTo>
                  <a:cubicBezTo>
                    <a:pt x="653" y="314"/>
                    <a:pt x="653" y="314"/>
                    <a:pt x="635" y="308"/>
                  </a:cubicBezTo>
                  <a:cubicBezTo>
                    <a:pt x="627" y="303"/>
                    <a:pt x="626" y="301"/>
                    <a:pt x="628" y="301"/>
                  </a:cubicBezTo>
                  <a:cubicBezTo>
                    <a:pt x="631" y="301"/>
                    <a:pt x="643" y="306"/>
                    <a:pt x="657" y="311"/>
                  </a:cubicBezTo>
                  <a:cubicBezTo>
                    <a:pt x="673" y="318"/>
                    <a:pt x="682" y="322"/>
                    <a:pt x="683" y="322"/>
                  </a:cubicBezTo>
                  <a:cubicBezTo>
                    <a:pt x="683" y="322"/>
                    <a:pt x="669" y="316"/>
                    <a:pt x="638" y="302"/>
                  </a:cubicBezTo>
                  <a:cubicBezTo>
                    <a:pt x="614" y="290"/>
                    <a:pt x="605" y="286"/>
                    <a:pt x="607" y="286"/>
                  </a:cubicBezTo>
                  <a:lnTo>
                    <a:pt x="607" y="286"/>
                  </a:lnTo>
                  <a:cubicBezTo>
                    <a:pt x="608" y="286"/>
                    <a:pt x="612" y="287"/>
                    <a:pt x="619" y="289"/>
                  </a:cubicBezTo>
                  <a:cubicBezTo>
                    <a:pt x="638" y="299"/>
                    <a:pt x="638" y="299"/>
                    <a:pt x="638" y="299"/>
                  </a:cubicBezTo>
                  <a:lnTo>
                    <a:pt x="675" y="314"/>
                  </a:lnTo>
                  <a:cubicBezTo>
                    <a:pt x="675" y="314"/>
                    <a:pt x="678" y="314"/>
                    <a:pt x="660" y="305"/>
                  </a:cubicBezTo>
                  <a:cubicBezTo>
                    <a:pt x="660" y="305"/>
                    <a:pt x="660" y="305"/>
                    <a:pt x="641" y="296"/>
                  </a:cubicBezTo>
                  <a:cubicBezTo>
                    <a:pt x="622" y="286"/>
                    <a:pt x="603" y="277"/>
                    <a:pt x="581" y="270"/>
                  </a:cubicBezTo>
                  <a:cubicBezTo>
                    <a:pt x="563" y="264"/>
                    <a:pt x="563" y="264"/>
                    <a:pt x="563" y="261"/>
                  </a:cubicBezTo>
                  <a:lnTo>
                    <a:pt x="563" y="261"/>
                  </a:lnTo>
                  <a:cubicBezTo>
                    <a:pt x="584" y="267"/>
                    <a:pt x="603" y="277"/>
                    <a:pt x="622" y="286"/>
                  </a:cubicBezTo>
                  <a:cubicBezTo>
                    <a:pt x="622" y="286"/>
                    <a:pt x="641" y="296"/>
                    <a:pt x="660" y="302"/>
                  </a:cubicBezTo>
                  <a:cubicBezTo>
                    <a:pt x="663" y="303"/>
                    <a:pt x="664" y="304"/>
                    <a:pt x="665" y="304"/>
                  </a:cubicBezTo>
                  <a:cubicBezTo>
                    <a:pt x="667" y="304"/>
                    <a:pt x="638" y="287"/>
                    <a:pt x="606" y="274"/>
                  </a:cubicBezTo>
                  <a:lnTo>
                    <a:pt x="606" y="274"/>
                  </a:lnTo>
                  <a:lnTo>
                    <a:pt x="625" y="280"/>
                  </a:lnTo>
                  <a:cubicBezTo>
                    <a:pt x="635" y="285"/>
                    <a:pt x="640" y="286"/>
                    <a:pt x="643" y="286"/>
                  </a:cubicBezTo>
                  <a:cubicBezTo>
                    <a:pt x="646" y="286"/>
                    <a:pt x="647" y="285"/>
                    <a:pt x="647" y="283"/>
                  </a:cubicBezTo>
                  <a:cubicBezTo>
                    <a:pt x="647" y="283"/>
                    <a:pt x="650" y="280"/>
                    <a:pt x="628" y="274"/>
                  </a:cubicBezTo>
                  <a:cubicBezTo>
                    <a:pt x="616" y="267"/>
                    <a:pt x="603" y="261"/>
                    <a:pt x="591" y="255"/>
                  </a:cubicBezTo>
                  <a:cubicBezTo>
                    <a:pt x="578" y="252"/>
                    <a:pt x="566" y="245"/>
                    <a:pt x="553" y="239"/>
                  </a:cubicBezTo>
                  <a:lnTo>
                    <a:pt x="553" y="239"/>
                  </a:lnTo>
                  <a:lnTo>
                    <a:pt x="594" y="255"/>
                  </a:lnTo>
                  <a:cubicBezTo>
                    <a:pt x="625" y="265"/>
                    <a:pt x="645" y="271"/>
                    <a:pt x="653" y="271"/>
                  </a:cubicBezTo>
                  <a:cubicBezTo>
                    <a:pt x="655" y="271"/>
                    <a:pt x="656" y="271"/>
                    <a:pt x="657" y="270"/>
                  </a:cubicBezTo>
                  <a:cubicBezTo>
                    <a:pt x="657" y="269"/>
                    <a:pt x="657" y="267"/>
                    <a:pt x="660" y="267"/>
                  </a:cubicBezTo>
                  <a:cubicBezTo>
                    <a:pt x="664" y="267"/>
                    <a:pt x="669" y="269"/>
                    <a:pt x="678" y="274"/>
                  </a:cubicBezTo>
                  <a:cubicBezTo>
                    <a:pt x="678" y="270"/>
                    <a:pt x="678" y="270"/>
                    <a:pt x="660" y="261"/>
                  </a:cubicBezTo>
                  <a:lnTo>
                    <a:pt x="663" y="258"/>
                  </a:lnTo>
                  <a:cubicBezTo>
                    <a:pt x="671" y="262"/>
                    <a:pt x="675" y="264"/>
                    <a:pt x="677" y="264"/>
                  </a:cubicBezTo>
                  <a:cubicBezTo>
                    <a:pt x="678" y="264"/>
                    <a:pt x="674" y="260"/>
                    <a:pt x="663" y="255"/>
                  </a:cubicBezTo>
                  <a:cubicBezTo>
                    <a:pt x="655" y="251"/>
                    <a:pt x="654" y="250"/>
                    <a:pt x="656" y="250"/>
                  </a:cubicBezTo>
                  <a:cubicBezTo>
                    <a:pt x="659" y="250"/>
                    <a:pt x="666" y="252"/>
                    <a:pt x="666" y="252"/>
                  </a:cubicBezTo>
                  <a:cubicBezTo>
                    <a:pt x="683" y="259"/>
                    <a:pt x="692" y="262"/>
                    <a:pt x="692" y="262"/>
                  </a:cubicBezTo>
                  <a:cubicBezTo>
                    <a:pt x="693" y="262"/>
                    <a:pt x="679" y="256"/>
                    <a:pt x="647" y="242"/>
                  </a:cubicBezTo>
                  <a:cubicBezTo>
                    <a:pt x="635" y="236"/>
                    <a:pt x="622" y="233"/>
                    <a:pt x="606" y="230"/>
                  </a:cubicBezTo>
                  <a:lnTo>
                    <a:pt x="606" y="233"/>
                  </a:lnTo>
                  <a:lnTo>
                    <a:pt x="588" y="220"/>
                  </a:lnTo>
                  <a:cubicBezTo>
                    <a:pt x="578" y="211"/>
                    <a:pt x="566" y="205"/>
                    <a:pt x="553" y="202"/>
                  </a:cubicBezTo>
                  <a:cubicBezTo>
                    <a:pt x="547" y="198"/>
                    <a:pt x="541" y="195"/>
                    <a:pt x="534" y="192"/>
                  </a:cubicBezTo>
                  <a:lnTo>
                    <a:pt x="534" y="192"/>
                  </a:lnTo>
                  <a:lnTo>
                    <a:pt x="572" y="208"/>
                  </a:lnTo>
                  <a:lnTo>
                    <a:pt x="628" y="233"/>
                  </a:lnTo>
                  <a:cubicBezTo>
                    <a:pt x="650" y="244"/>
                    <a:pt x="666" y="249"/>
                    <a:pt x="669" y="249"/>
                  </a:cubicBezTo>
                  <a:cubicBezTo>
                    <a:pt x="672" y="249"/>
                    <a:pt x="667" y="246"/>
                    <a:pt x="650" y="239"/>
                  </a:cubicBezTo>
                  <a:lnTo>
                    <a:pt x="650" y="239"/>
                  </a:lnTo>
                  <a:cubicBezTo>
                    <a:pt x="650" y="239"/>
                    <a:pt x="651" y="239"/>
                    <a:pt x="669" y="245"/>
                  </a:cubicBezTo>
                  <a:cubicBezTo>
                    <a:pt x="676" y="249"/>
                    <a:pt x="681" y="251"/>
                    <a:pt x="682" y="251"/>
                  </a:cubicBezTo>
                  <a:cubicBezTo>
                    <a:pt x="685" y="251"/>
                    <a:pt x="677" y="246"/>
                    <a:pt x="653" y="236"/>
                  </a:cubicBezTo>
                  <a:cubicBezTo>
                    <a:pt x="633" y="226"/>
                    <a:pt x="624" y="220"/>
                    <a:pt x="625" y="220"/>
                  </a:cubicBezTo>
                  <a:lnTo>
                    <a:pt x="625" y="220"/>
                  </a:lnTo>
                  <a:cubicBezTo>
                    <a:pt x="627" y="220"/>
                    <a:pt x="636" y="224"/>
                    <a:pt x="653" y="233"/>
                  </a:cubicBezTo>
                  <a:cubicBezTo>
                    <a:pt x="672" y="239"/>
                    <a:pt x="683" y="241"/>
                    <a:pt x="687" y="241"/>
                  </a:cubicBezTo>
                  <a:cubicBezTo>
                    <a:pt x="692" y="241"/>
                    <a:pt x="687" y="238"/>
                    <a:pt x="675" y="233"/>
                  </a:cubicBezTo>
                  <a:cubicBezTo>
                    <a:pt x="650" y="222"/>
                    <a:pt x="643" y="217"/>
                    <a:pt x="647" y="217"/>
                  </a:cubicBezTo>
                  <a:cubicBezTo>
                    <a:pt x="649" y="217"/>
                    <a:pt x="654" y="218"/>
                    <a:pt x="660" y="220"/>
                  </a:cubicBezTo>
                  <a:cubicBezTo>
                    <a:pt x="670" y="225"/>
                    <a:pt x="675" y="227"/>
                    <a:pt x="676" y="227"/>
                  </a:cubicBezTo>
                  <a:cubicBezTo>
                    <a:pt x="678" y="227"/>
                    <a:pt x="673" y="224"/>
                    <a:pt x="663" y="217"/>
                  </a:cubicBezTo>
                  <a:lnTo>
                    <a:pt x="663" y="217"/>
                  </a:lnTo>
                  <a:cubicBezTo>
                    <a:pt x="670" y="221"/>
                    <a:pt x="677" y="224"/>
                    <a:pt x="682" y="227"/>
                  </a:cubicBezTo>
                  <a:lnTo>
                    <a:pt x="682" y="227"/>
                  </a:lnTo>
                  <a:cubicBezTo>
                    <a:pt x="682" y="227"/>
                    <a:pt x="685" y="223"/>
                    <a:pt x="663" y="217"/>
                  </a:cubicBezTo>
                  <a:lnTo>
                    <a:pt x="663" y="217"/>
                  </a:lnTo>
                  <a:cubicBezTo>
                    <a:pt x="663" y="217"/>
                    <a:pt x="663" y="217"/>
                    <a:pt x="663" y="217"/>
                  </a:cubicBezTo>
                  <a:lnTo>
                    <a:pt x="628" y="198"/>
                  </a:lnTo>
                  <a:cubicBezTo>
                    <a:pt x="613" y="192"/>
                    <a:pt x="600" y="186"/>
                    <a:pt x="588" y="180"/>
                  </a:cubicBezTo>
                  <a:cubicBezTo>
                    <a:pt x="582" y="177"/>
                    <a:pt x="580" y="175"/>
                    <a:pt x="581" y="175"/>
                  </a:cubicBezTo>
                  <a:cubicBezTo>
                    <a:pt x="585" y="175"/>
                    <a:pt x="608" y="184"/>
                    <a:pt x="650" y="202"/>
                  </a:cubicBezTo>
                  <a:lnTo>
                    <a:pt x="688" y="217"/>
                  </a:lnTo>
                  <a:lnTo>
                    <a:pt x="650" y="198"/>
                  </a:lnTo>
                  <a:cubicBezTo>
                    <a:pt x="650" y="198"/>
                    <a:pt x="651" y="198"/>
                    <a:pt x="653" y="198"/>
                  </a:cubicBezTo>
                  <a:cubicBezTo>
                    <a:pt x="655" y="198"/>
                    <a:pt x="661" y="199"/>
                    <a:pt x="672" y="205"/>
                  </a:cubicBezTo>
                  <a:cubicBezTo>
                    <a:pt x="648" y="193"/>
                    <a:pt x="640" y="188"/>
                    <a:pt x="641" y="188"/>
                  </a:cubicBezTo>
                  <a:lnTo>
                    <a:pt x="641" y="188"/>
                  </a:lnTo>
                  <a:cubicBezTo>
                    <a:pt x="642" y="188"/>
                    <a:pt x="647" y="190"/>
                    <a:pt x="653" y="192"/>
                  </a:cubicBezTo>
                  <a:cubicBezTo>
                    <a:pt x="671" y="201"/>
                    <a:pt x="681" y="205"/>
                    <a:pt x="683" y="205"/>
                  </a:cubicBezTo>
                  <a:cubicBezTo>
                    <a:pt x="685" y="205"/>
                    <a:pt x="677" y="199"/>
                    <a:pt x="657" y="189"/>
                  </a:cubicBezTo>
                  <a:lnTo>
                    <a:pt x="657" y="189"/>
                  </a:lnTo>
                  <a:cubicBezTo>
                    <a:pt x="675" y="198"/>
                    <a:pt x="694" y="205"/>
                    <a:pt x="694" y="205"/>
                  </a:cubicBezTo>
                  <a:lnTo>
                    <a:pt x="675" y="195"/>
                  </a:lnTo>
                  <a:cubicBezTo>
                    <a:pt x="652" y="185"/>
                    <a:pt x="644" y="181"/>
                    <a:pt x="646" y="181"/>
                  </a:cubicBezTo>
                  <a:cubicBezTo>
                    <a:pt x="648" y="181"/>
                    <a:pt x="653" y="182"/>
                    <a:pt x="660" y="186"/>
                  </a:cubicBezTo>
                  <a:cubicBezTo>
                    <a:pt x="668" y="190"/>
                    <a:pt x="672" y="192"/>
                    <a:pt x="673" y="192"/>
                  </a:cubicBezTo>
                  <a:cubicBezTo>
                    <a:pt x="675" y="192"/>
                    <a:pt x="671" y="188"/>
                    <a:pt x="660" y="183"/>
                  </a:cubicBezTo>
                  <a:cubicBezTo>
                    <a:pt x="661" y="182"/>
                    <a:pt x="662" y="181"/>
                    <a:pt x="663" y="181"/>
                  </a:cubicBezTo>
                  <a:cubicBezTo>
                    <a:pt x="665" y="181"/>
                    <a:pt x="670" y="183"/>
                    <a:pt x="682" y="189"/>
                  </a:cubicBezTo>
                  <a:cubicBezTo>
                    <a:pt x="700" y="198"/>
                    <a:pt x="709" y="203"/>
                    <a:pt x="710" y="203"/>
                  </a:cubicBezTo>
                  <a:cubicBezTo>
                    <a:pt x="711" y="203"/>
                    <a:pt x="701" y="197"/>
                    <a:pt x="682" y="186"/>
                  </a:cubicBezTo>
                  <a:cubicBezTo>
                    <a:pt x="671" y="181"/>
                    <a:pt x="667" y="178"/>
                    <a:pt x="668" y="178"/>
                  </a:cubicBezTo>
                  <a:cubicBezTo>
                    <a:pt x="669" y="178"/>
                    <a:pt x="675" y="180"/>
                    <a:pt x="685" y="183"/>
                  </a:cubicBezTo>
                  <a:cubicBezTo>
                    <a:pt x="647" y="164"/>
                    <a:pt x="628" y="155"/>
                    <a:pt x="628" y="155"/>
                  </a:cubicBezTo>
                  <a:cubicBezTo>
                    <a:pt x="628" y="156"/>
                    <a:pt x="628" y="156"/>
                    <a:pt x="627" y="156"/>
                  </a:cubicBezTo>
                  <a:cubicBezTo>
                    <a:pt x="626" y="156"/>
                    <a:pt x="621" y="154"/>
                    <a:pt x="610" y="148"/>
                  </a:cubicBezTo>
                  <a:lnTo>
                    <a:pt x="610" y="145"/>
                  </a:lnTo>
                  <a:cubicBezTo>
                    <a:pt x="610" y="145"/>
                    <a:pt x="613" y="145"/>
                    <a:pt x="594" y="133"/>
                  </a:cubicBezTo>
                  <a:cubicBezTo>
                    <a:pt x="582" y="123"/>
                    <a:pt x="557" y="110"/>
                    <a:pt x="553" y="110"/>
                  </a:cubicBezTo>
                  <a:cubicBezTo>
                    <a:pt x="552" y="110"/>
                    <a:pt x="553" y="111"/>
                    <a:pt x="556" y="114"/>
                  </a:cubicBezTo>
                  <a:lnTo>
                    <a:pt x="537" y="104"/>
                  </a:lnTo>
                  <a:cubicBezTo>
                    <a:pt x="511" y="91"/>
                    <a:pt x="497" y="85"/>
                    <a:pt x="495" y="85"/>
                  </a:cubicBezTo>
                  <a:lnTo>
                    <a:pt x="495" y="85"/>
                  </a:lnTo>
                  <a:cubicBezTo>
                    <a:pt x="494" y="85"/>
                    <a:pt x="508" y="93"/>
                    <a:pt x="537" y="108"/>
                  </a:cubicBezTo>
                  <a:cubicBezTo>
                    <a:pt x="569" y="123"/>
                    <a:pt x="582" y="130"/>
                    <a:pt x="582" y="130"/>
                  </a:cubicBezTo>
                  <a:cubicBezTo>
                    <a:pt x="582" y="130"/>
                    <a:pt x="571" y="125"/>
                    <a:pt x="553" y="117"/>
                  </a:cubicBezTo>
                  <a:cubicBezTo>
                    <a:pt x="525" y="103"/>
                    <a:pt x="518" y="101"/>
                    <a:pt x="516" y="101"/>
                  </a:cubicBezTo>
                  <a:cubicBezTo>
                    <a:pt x="516" y="101"/>
                    <a:pt x="516" y="101"/>
                    <a:pt x="516" y="101"/>
                  </a:cubicBezTo>
                  <a:cubicBezTo>
                    <a:pt x="516" y="101"/>
                    <a:pt x="516" y="101"/>
                    <a:pt x="497" y="92"/>
                  </a:cubicBezTo>
                  <a:cubicBezTo>
                    <a:pt x="484" y="86"/>
                    <a:pt x="472" y="82"/>
                    <a:pt x="456" y="76"/>
                  </a:cubicBezTo>
                  <a:lnTo>
                    <a:pt x="456" y="76"/>
                  </a:lnTo>
                  <a:cubicBezTo>
                    <a:pt x="456" y="79"/>
                    <a:pt x="456" y="79"/>
                    <a:pt x="464" y="83"/>
                  </a:cubicBezTo>
                  <a:lnTo>
                    <a:pt x="464" y="83"/>
                  </a:lnTo>
                  <a:cubicBezTo>
                    <a:pt x="461" y="82"/>
                    <a:pt x="459" y="81"/>
                    <a:pt x="456" y="79"/>
                  </a:cubicBezTo>
                  <a:cubicBezTo>
                    <a:pt x="448" y="77"/>
                    <a:pt x="443" y="76"/>
                    <a:pt x="441" y="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52"/>
            <p:cNvSpPr/>
            <p:nvPr/>
          </p:nvSpPr>
          <p:spPr>
            <a:xfrm>
              <a:off x="4238875" y="2790150"/>
              <a:ext cx="555725" cy="69575"/>
            </a:xfrm>
            <a:custGeom>
              <a:avLst/>
              <a:gdLst/>
              <a:ahLst/>
              <a:cxnLst/>
              <a:rect l="l" t="t" r="r" b="b"/>
              <a:pathLst>
                <a:path w="22229" h="2783" extrusionOk="0">
                  <a:moveTo>
                    <a:pt x="12474" y="11"/>
                  </a:moveTo>
                  <a:cubicBezTo>
                    <a:pt x="12471" y="11"/>
                    <a:pt x="12473" y="15"/>
                    <a:pt x="12489" y="22"/>
                  </a:cubicBezTo>
                  <a:lnTo>
                    <a:pt x="12489" y="22"/>
                  </a:lnTo>
                  <a:cubicBezTo>
                    <a:pt x="12484" y="14"/>
                    <a:pt x="12476" y="11"/>
                    <a:pt x="12474" y="11"/>
                  </a:cubicBezTo>
                  <a:close/>
                  <a:moveTo>
                    <a:pt x="12489" y="22"/>
                  </a:moveTo>
                  <a:cubicBezTo>
                    <a:pt x="12492" y="26"/>
                    <a:pt x="12494" y="31"/>
                    <a:pt x="12494" y="38"/>
                  </a:cubicBezTo>
                  <a:lnTo>
                    <a:pt x="12494" y="38"/>
                  </a:lnTo>
                  <a:cubicBezTo>
                    <a:pt x="12496" y="34"/>
                    <a:pt x="12497" y="30"/>
                    <a:pt x="12498" y="25"/>
                  </a:cubicBezTo>
                  <a:cubicBezTo>
                    <a:pt x="12494" y="24"/>
                    <a:pt x="12491" y="23"/>
                    <a:pt x="12489" y="22"/>
                  </a:cubicBezTo>
                  <a:close/>
                  <a:moveTo>
                    <a:pt x="11927" y="85"/>
                  </a:moveTo>
                  <a:cubicBezTo>
                    <a:pt x="11890" y="85"/>
                    <a:pt x="11877" y="95"/>
                    <a:pt x="11890" y="95"/>
                  </a:cubicBezTo>
                  <a:cubicBezTo>
                    <a:pt x="11896" y="95"/>
                    <a:pt x="11908" y="92"/>
                    <a:pt x="11927" y="85"/>
                  </a:cubicBezTo>
                  <a:close/>
                  <a:moveTo>
                    <a:pt x="11758" y="107"/>
                  </a:moveTo>
                  <a:lnTo>
                    <a:pt x="11814" y="129"/>
                  </a:lnTo>
                  <a:lnTo>
                    <a:pt x="11758" y="129"/>
                  </a:lnTo>
                  <a:cubicBezTo>
                    <a:pt x="11698" y="129"/>
                    <a:pt x="11698" y="129"/>
                    <a:pt x="11702" y="107"/>
                  </a:cubicBezTo>
                  <a:close/>
                  <a:moveTo>
                    <a:pt x="12269" y="107"/>
                  </a:moveTo>
                  <a:lnTo>
                    <a:pt x="12325" y="110"/>
                  </a:lnTo>
                  <a:lnTo>
                    <a:pt x="12382" y="129"/>
                  </a:lnTo>
                  <a:lnTo>
                    <a:pt x="12322" y="129"/>
                  </a:lnTo>
                  <a:cubicBezTo>
                    <a:pt x="12266" y="129"/>
                    <a:pt x="12266" y="129"/>
                    <a:pt x="12269" y="107"/>
                  </a:cubicBezTo>
                  <a:close/>
                  <a:moveTo>
                    <a:pt x="21000" y="91"/>
                  </a:moveTo>
                  <a:cubicBezTo>
                    <a:pt x="21056" y="113"/>
                    <a:pt x="21000" y="132"/>
                    <a:pt x="20943" y="132"/>
                  </a:cubicBezTo>
                  <a:cubicBezTo>
                    <a:pt x="20830" y="132"/>
                    <a:pt x="20830" y="132"/>
                    <a:pt x="20830" y="110"/>
                  </a:cubicBezTo>
                  <a:cubicBezTo>
                    <a:pt x="20830" y="91"/>
                    <a:pt x="20943" y="91"/>
                    <a:pt x="21000" y="91"/>
                  </a:cubicBezTo>
                  <a:close/>
                  <a:moveTo>
                    <a:pt x="12720" y="110"/>
                  </a:moveTo>
                  <a:cubicBezTo>
                    <a:pt x="12833" y="110"/>
                    <a:pt x="12833" y="110"/>
                    <a:pt x="12776" y="132"/>
                  </a:cubicBezTo>
                  <a:cubicBezTo>
                    <a:pt x="12749" y="141"/>
                    <a:pt x="12722" y="146"/>
                    <a:pt x="12701" y="146"/>
                  </a:cubicBezTo>
                  <a:cubicBezTo>
                    <a:pt x="12679" y="146"/>
                    <a:pt x="12664" y="140"/>
                    <a:pt x="12664" y="129"/>
                  </a:cubicBezTo>
                  <a:cubicBezTo>
                    <a:pt x="12664" y="110"/>
                    <a:pt x="12664" y="110"/>
                    <a:pt x="12720" y="110"/>
                  </a:cubicBezTo>
                  <a:close/>
                  <a:moveTo>
                    <a:pt x="18674" y="104"/>
                  </a:moveTo>
                  <a:cubicBezTo>
                    <a:pt x="18674" y="126"/>
                    <a:pt x="18618" y="148"/>
                    <a:pt x="18618" y="148"/>
                  </a:cubicBezTo>
                  <a:lnTo>
                    <a:pt x="18561" y="148"/>
                  </a:lnTo>
                  <a:cubicBezTo>
                    <a:pt x="18561" y="126"/>
                    <a:pt x="18561" y="104"/>
                    <a:pt x="18618" y="104"/>
                  </a:cubicBezTo>
                  <a:close/>
                  <a:moveTo>
                    <a:pt x="8964" y="111"/>
                  </a:moveTo>
                  <a:cubicBezTo>
                    <a:pt x="8972" y="111"/>
                    <a:pt x="8978" y="113"/>
                    <a:pt x="8978" y="119"/>
                  </a:cubicBezTo>
                  <a:lnTo>
                    <a:pt x="8978" y="141"/>
                  </a:lnTo>
                  <a:cubicBezTo>
                    <a:pt x="8939" y="155"/>
                    <a:pt x="8897" y="169"/>
                    <a:pt x="8876" y="169"/>
                  </a:cubicBezTo>
                  <a:cubicBezTo>
                    <a:pt x="8868" y="169"/>
                    <a:pt x="8862" y="167"/>
                    <a:pt x="8862" y="160"/>
                  </a:cubicBezTo>
                  <a:cubicBezTo>
                    <a:pt x="8862" y="160"/>
                    <a:pt x="8865" y="141"/>
                    <a:pt x="8922" y="119"/>
                  </a:cubicBezTo>
                  <a:cubicBezTo>
                    <a:pt x="8922" y="119"/>
                    <a:pt x="8947" y="111"/>
                    <a:pt x="8964" y="111"/>
                  </a:cubicBezTo>
                  <a:close/>
                  <a:moveTo>
                    <a:pt x="11191" y="126"/>
                  </a:moveTo>
                  <a:cubicBezTo>
                    <a:pt x="11191" y="126"/>
                    <a:pt x="11247" y="148"/>
                    <a:pt x="11244" y="170"/>
                  </a:cubicBezTo>
                  <a:lnTo>
                    <a:pt x="11188" y="170"/>
                  </a:lnTo>
                  <a:cubicBezTo>
                    <a:pt x="11131" y="170"/>
                    <a:pt x="11131" y="148"/>
                    <a:pt x="11131" y="148"/>
                  </a:cubicBezTo>
                  <a:cubicBezTo>
                    <a:pt x="11131" y="148"/>
                    <a:pt x="11131" y="126"/>
                    <a:pt x="11191" y="126"/>
                  </a:cubicBezTo>
                  <a:close/>
                  <a:moveTo>
                    <a:pt x="7048" y="176"/>
                  </a:moveTo>
                  <a:cubicBezTo>
                    <a:pt x="7104" y="179"/>
                    <a:pt x="7104" y="220"/>
                    <a:pt x="6991" y="238"/>
                  </a:cubicBezTo>
                  <a:cubicBezTo>
                    <a:pt x="6935" y="238"/>
                    <a:pt x="6935" y="238"/>
                    <a:pt x="6935" y="220"/>
                  </a:cubicBezTo>
                  <a:cubicBezTo>
                    <a:pt x="6935" y="198"/>
                    <a:pt x="6991" y="176"/>
                    <a:pt x="7048" y="176"/>
                  </a:cubicBezTo>
                  <a:close/>
                  <a:moveTo>
                    <a:pt x="13851" y="217"/>
                  </a:moveTo>
                  <a:lnTo>
                    <a:pt x="13908" y="238"/>
                  </a:lnTo>
                  <a:cubicBezTo>
                    <a:pt x="13908" y="257"/>
                    <a:pt x="13851" y="257"/>
                    <a:pt x="13851" y="257"/>
                  </a:cubicBezTo>
                  <a:cubicBezTo>
                    <a:pt x="13795" y="257"/>
                    <a:pt x="13795" y="257"/>
                    <a:pt x="13795" y="238"/>
                  </a:cubicBezTo>
                  <a:cubicBezTo>
                    <a:pt x="13795" y="238"/>
                    <a:pt x="13795" y="217"/>
                    <a:pt x="13851" y="217"/>
                  </a:cubicBezTo>
                  <a:close/>
                  <a:moveTo>
                    <a:pt x="13171" y="235"/>
                  </a:moveTo>
                  <a:lnTo>
                    <a:pt x="13228" y="257"/>
                  </a:lnTo>
                  <a:lnTo>
                    <a:pt x="13171" y="279"/>
                  </a:lnTo>
                  <a:lnTo>
                    <a:pt x="13115" y="279"/>
                  </a:lnTo>
                  <a:cubicBezTo>
                    <a:pt x="13115" y="257"/>
                    <a:pt x="13115" y="235"/>
                    <a:pt x="13171" y="235"/>
                  </a:cubicBezTo>
                  <a:close/>
                  <a:moveTo>
                    <a:pt x="13435" y="2037"/>
                  </a:moveTo>
                  <a:cubicBezTo>
                    <a:pt x="13322" y="2037"/>
                    <a:pt x="13322" y="2037"/>
                    <a:pt x="13378" y="2059"/>
                  </a:cubicBezTo>
                  <a:lnTo>
                    <a:pt x="13491" y="2059"/>
                  </a:lnTo>
                  <a:cubicBezTo>
                    <a:pt x="13491" y="2037"/>
                    <a:pt x="13491" y="2037"/>
                    <a:pt x="13435" y="2037"/>
                  </a:cubicBezTo>
                  <a:close/>
                  <a:moveTo>
                    <a:pt x="207" y="1989"/>
                  </a:moveTo>
                  <a:cubicBezTo>
                    <a:pt x="212" y="1989"/>
                    <a:pt x="220" y="1991"/>
                    <a:pt x="232" y="1993"/>
                  </a:cubicBezTo>
                  <a:cubicBezTo>
                    <a:pt x="251" y="1997"/>
                    <a:pt x="273" y="2000"/>
                    <a:pt x="263" y="2053"/>
                  </a:cubicBezTo>
                  <a:cubicBezTo>
                    <a:pt x="277" y="2104"/>
                    <a:pt x="274" y="2129"/>
                    <a:pt x="264" y="2129"/>
                  </a:cubicBezTo>
                  <a:cubicBezTo>
                    <a:pt x="253" y="2129"/>
                    <a:pt x="235" y="2100"/>
                    <a:pt x="222" y="2044"/>
                  </a:cubicBezTo>
                  <a:cubicBezTo>
                    <a:pt x="200" y="2001"/>
                    <a:pt x="194" y="1989"/>
                    <a:pt x="207" y="1989"/>
                  </a:cubicBezTo>
                  <a:close/>
                  <a:moveTo>
                    <a:pt x="1865" y="2153"/>
                  </a:moveTo>
                  <a:lnTo>
                    <a:pt x="1921" y="2172"/>
                  </a:lnTo>
                  <a:lnTo>
                    <a:pt x="1977" y="2172"/>
                  </a:lnTo>
                  <a:cubicBezTo>
                    <a:pt x="1977" y="2153"/>
                    <a:pt x="1977" y="2153"/>
                    <a:pt x="1921" y="2153"/>
                  </a:cubicBezTo>
                  <a:close/>
                  <a:moveTo>
                    <a:pt x="21257" y="2163"/>
                  </a:moveTo>
                  <a:cubicBezTo>
                    <a:pt x="21257" y="2185"/>
                    <a:pt x="21257" y="2207"/>
                    <a:pt x="21200" y="2207"/>
                  </a:cubicBezTo>
                  <a:lnTo>
                    <a:pt x="21144" y="2207"/>
                  </a:lnTo>
                  <a:cubicBezTo>
                    <a:pt x="21144" y="2185"/>
                    <a:pt x="21200" y="2163"/>
                    <a:pt x="21200" y="2163"/>
                  </a:cubicBezTo>
                  <a:close/>
                  <a:moveTo>
                    <a:pt x="12353" y="2181"/>
                  </a:moveTo>
                  <a:cubicBezTo>
                    <a:pt x="12353" y="2203"/>
                    <a:pt x="12410" y="2222"/>
                    <a:pt x="12410" y="2222"/>
                  </a:cubicBezTo>
                  <a:cubicBezTo>
                    <a:pt x="12466" y="2222"/>
                    <a:pt x="12466" y="2203"/>
                    <a:pt x="12466" y="2203"/>
                  </a:cubicBezTo>
                  <a:cubicBezTo>
                    <a:pt x="12466" y="2203"/>
                    <a:pt x="12466" y="2181"/>
                    <a:pt x="12410" y="2181"/>
                  </a:cubicBezTo>
                  <a:close/>
                  <a:moveTo>
                    <a:pt x="11786" y="2241"/>
                  </a:moveTo>
                  <a:cubicBezTo>
                    <a:pt x="11843" y="2241"/>
                    <a:pt x="11843" y="2241"/>
                    <a:pt x="11843" y="2263"/>
                  </a:cubicBezTo>
                  <a:lnTo>
                    <a:pt x="11786" y="2263"/>
                  </a:lnTo>
                  <a:lnTo>
                    <a:pt x="11730" y="2241"/>
                  </a:lnTo>
                  <a:close/>
                  <a:moveTo>
                    <a:pt x="7759" y="2232"/>
                  </a:moveTo>
                  <a:lnTo>
                    <a:pt x="7759" y="2250"/>
                  </a:lnTo>
                  <a:lnTo>
                    <a:pt x="7703" y="2272"/>
                  </a:lnTo>
                  <a:lnTo>
                    <a:pt x="7646" y="2250"/>
                  </a:lnTo>
                  <a:cubicBezTo>
                    <a:pt x="7646" y="2232"/>
                    <a:pt x="7703" y="2232"/>
                    <a:pt x="7759" y="2232"/>
                  </a:cubicBezTo>
                  <a:close/>
                  <a:moveTo>
                    <a:pt x="9321" y="2201"/>
                  </a:moveTo>
                  <a:cubicBezTo>
                    <a:pt x="9339" y="2201"/>
                    <a:pt x="9325" y="2210"/>
                    <a:pt x="9292" y="2235"/>
                  </a:cubicBezTo>
                  <a:lnTo>
                    <a:pt x="9176" y="2275"/>
                  </a:lnTo>
                  <a:cubicBezTo>
                    <a:pt x="9119" y="2275"/>
                    <a:pt x="9176" y="2257"/>
                    <a:pt x="9235" y="2213"/>
                  </a:cubicBezTo>
                  <a:cubicBezTo>
                    <a:pt x="9281" y="2205"/>
                    <a:pt x="9308" y="2201"/>
                    <a:pt x="9321" y="2201"/>
                  </a:cubicBezTo>
                  <a:close/>
                  <a:moveTo>
                    <a:pt x="11319" y="2232"/>
                  </a:moveTo>
                  <a:cubicBezTo>
                    <a:pt x="11354" y="2232"/>
                    <a:pt x="11373" y="2252"/>
                    <a:pt x="11332" y="2282"/>
                  </a:cubicBezTo>
                  <a:lnTo>
                    <a:pt x="11219" y="2282"/>
                  </a:lnTo>
                  <a:cubicBezTo>
                    <a:pt x="11219" y="2260"/>
                    <a:pt x="11219" y="2241"/>
                    <a:pt x="11275" y="2241"/>
                  </a:cubicBezTo>
                  <a:cubicBezTo>
                    <a:pt x="11291" y="2235"/>
                    <a:pt x="11306" y="2232"/>
                    <a:pt x="11319" y="2232"/>
                  </a:cubicBezTo>
                  <a:close/>
                  <a:moveTo>
                    <a:pt x="1125" y="2254"/>
                  </a:moveTo>
                  <a:cubicBezTo>
                    <a:pt x="1181" y="2254"/>
                    <a:pt x="1181" y="2254"/>
                    <a:pt x="1181" y="2275"/>
                  </a:cubicBezTo>
                  <a:cubicBezTo>
                    <a:pt x="1144" y="2288"/>
                    <a:pt x="1106" y="2294"/>
                    <a:pt x="1069" y="2294"/>
                  </a:cubicBezTo>
                  <a:lnTo>
                    <a:pt x="1009" y="2275"/>
                  </a:lnTo>
                  <a:cubicBezTo>
                    <a:pt x="1012" y="2254"/>
                    <a:pt x="1069" y="2254"/>
                    <a:pt x="1125" y="2254"/>
                  </a:cubicBezTo>
                  <a:close/>
                  <a:moveTo>
                    <a:pt x="16383" y="221"/>
                  </a:moveTo>
                  <a:cubicBezTo>
                    <a:pt x="16397" y="221"/>
                    <a:pt x="16405" y="228"/>
                    <a:pt x="16405" y="245"/>
                  </a:cubicBezTo>
                  <a:cubicBezTo>
                    <a:pt x="16405" y="258"/>
                    <a:pt x="16404" y="273"/>
                    <a:pt x="16404" y="273"/>
                  </a:cubicBezTo>
                  <a:cubicBezTo>
                    <a:pt x="16404" y="273"/>
                    <a:pt x="16404" y="270"/>
                    <a:pt x="16405" y="264"/>
                  </a:cubicBezTo>
                  <a:cubicBezTo>
                    <a:pt x="16427" y="248"/>
                    <a:pt x="16471" y="242"/>
                    <a:pt x="16519" y="242"/>
                  </a:cubicBezTo>
                  <a:cubicBezTo>
                    <a:pt x="16599" y="242"/>
                    <a:pt x="16687" y="260"/>
                    <a:pt x="16687" y="285"/>
                  </a:cubicBezTo>
                  <a:cubicBezTo>
                    <a:pt x="16687" y="307"/>
                    <a:pt x="16687" y="307"/>
                    <a:pt x="16744" y="307"/>
                  </a:cubicBezTo>
                  <a:lnTo>
                    <a:pt x="16744" y="285"/>
                  </a:lnTo>
                  <a:cubicBezTo>
                    <a:pt x="16744" y="267"/>
                    <a:pt x="16744" y="245"/>
                    <a:pt x="16800" y="245"/>
                  </a:cubicBezTo>
                  <a:cubicBezTo>
                    <a:pt x="16857" y="245"/>
                    <a:pt x="16916" y="245"/>
                    <a:pt x="16913" y="267"/>
                  </a:cubicBezTo>
                  <a:cubicBezTo>
                    <a:pt x="16953" y="280"/>
                    <a:pt x="16992" y="295"/>
                    <a:pt x="17012" y="295"/>
                  </a:cubicBezTo>
                  <a:cubicBezTo>
                    <a:pt x="17021" y="295"/>
                    <a:pt x="17026" y="292"/>
                    <a:pt x="17026" y="285"/>
                  </a:cubicBezTo>
                  <a:cubicBezTo>
                    <a:pt x="17067" y="289"/>
                    <a:pt x="17104" y="295"/>
                    <a:pt x="17142" y="307"/>
                  </a:cubicBezTo>
                  <a:lnTo>
                    <a:pt x="17368" y="307"/>
                  </a:lnTo>
                  <a:cubicBezTo>
                    <a:pt x="17395" y="298"/>
                    <a:pt x="17435" y="294"/>
                    <a:pt x="17469" y="294"/>
                  </a:cubicBezTo>
                  <a:cubicBezTo>
                    <a:pt x="17506" y="294"/>
                    <a:pt x="17537" y="299"/>
                    <a:pt x="17537" y="311"/>
                  </a:cubicBezTo>
                  <a:cubicBezTo>
                    <a:pt x="17596" y="311"/>
                    <a:pt x="17653" y="304"/>
                    <a:pt x="17709" y="289"/>
                  </a:cubicBezTo>
                  <a:cubicBezTo>
                    <a:pt x="17822" y="289"/>
                    <a:pt x="17878" y="289"/>
                    <a:pt x="17878" y="311"/>
                  </a:cubicBezTo>
                  <a:cubicBezTo>
                    <a:pt x="17878" y="322"/>
                    <a:pt x="17878" y="327"/>
                    <a:pt x="17885" y="327"/>
                  </a:cubicBezTo>
                  <a:cubicBezTo>
                    <a:pt x="17892" y="327"/>
                    <a:pt x="17907" y="322"/>
                    <a:pt x="17935" y="311"/>
                  </a:cubicBezTo>
                  <a:cubicBezTo>
                    <a:pt x="17935" y="289"/>
                    <a:pt x="17991" y="289"/>
                    <a:pt x="18048" y="289"/>
                  </a:cubicBezTo>
                  <a:lnTo>
                    <a:pt x="18160" y="289"/>
                  </a:lnTo>
                  <a:cubicBezTo>
                    <a:pt x="18163" y="270"/>
                    <a:pt x="18163" y="270"/>
                    <a:pt x="18220" y="270"/>
                  </a:cubicBezTo>
                  <a:cubicBezTo>
                    <a:pt x="18276" y="270"/>
                    <a:pt x="18446" y="292"/>
                    <a:pt x="18502" y="292"/>
                  </a:cubicBezTo>
                  <a:cubicBezTo>
                    <a:pt x="18671" y="292"/>
                    <a:pt x="18671" y="292"/>
                    <a:pt x="18615" y="270"/>
                  </a:cubicBezTo>
                  <a:cubicBezTo>
                    <a:pt x="18577" y="270"/>
                    <a:pt x="18565" y="260"/>
                    <a:pt x="18594" y="260"/>
                  </a:cubicBezTo>
                  <a:cubicBezTo>
                    <a:pt x="18608" y="260"/>
                    <a:pt x="18634" y="263"/>
                    <a:pt x="18671" y="270"/>
                  </a:cubicBezTo>
                  <a:cubicBezTo>
                    <a:pt x="18731" y="270"/>
                    <a:pt x="18900" y="292"/>
                    <a:pt x="19069" y="292"/>
                  </a:cubicBezTo>
                  <a:cubicBezTo>
                    <a:pt x="19295" y="292"/>
                    <a:pt x="19295" y="292"/>
                    <a:pt x="19295" y="273"/>
                  </a:cubicBezTo>
                  <a:cubicBezTo>
                    <a:pt x="19268" y="251"/>
                    <a:pt x="19269" y="240"/>
                    <a:pt x="19283" y="240"/>
                  </a:cubicBezTo>
                  <a:cubicBezTo>
                    <a:pt x="19298" y="240"/>
                    <a:pt x="19326" y="251"/>
                    <a:pt x="19354" y="273"/>
                  </a:cubicBezTo>
                  <a:cubicBezTo>
                    <a:pt x="19420" y="297"/>
                    <a:pt x="19467" y="307"/>
                    <a:pt x="19495" y="307"/>
                  </a:cubicBezTo>
                  <a:cubicBezTo>
                    <a:pt x="19514" y="307"/>
                    <a:pt x="19524" y="303"/>
                    <a:pt x="19524" y="295"/>
                  </a:cubicBezTo>
                  <a:cubicBezTo>
                    <a:pt x="19552" y="279"/>
                    <a:pt x="19586" y="272"/>
                    <a:pt x="19618" y="272"/>
                  </a:cubicBezTo>
                  <a:cubicBezTo>
                    <a:pt x="19624" y="272"/>
                    <a:pt x="19630" y="272"/>
                    <a:pt x="19636" y="273"/>
                  </a:cubicBezTo>
                  <a:cubicBezTo>
                    <a:pt x="19636" y="284"/>
                    <a:pt x="19650" y="289"/>
                    <a:pt x="19679" y="289"/>
                  </a:cubicBezTo>
                  <a:cubicBezTo>
                    <a:pt x="19707" y="289"/>
                    <a:pt x="19749" y="284"/>
                    <a:pt x="19806" y="273"/>
                  </a:cubicBezTo>
                  <a:cubicBezTo>
                    <a:pt x="19862" y="273"/>
                    <a:pt x="19862" y="273"/>
                    <a:pt x="19862" y="295"/>
                  </a:cubicBezTo>
                  <a:lnTo>
                    <a:pt x="19975" y="295"/>
                  </a:lnTo>
                  <a:cubicBezTo>
                    <a:pt x="20023" y="278"/>
                    <a:pt x="20110" y="272"/>
                    <a:pt x="20199" y="272"/>
                  </a:cubicBezTo>
                  <a:cubicBezTo>
                    <a:pt x="20323" y="272"/>
                    <a:pt x="20453" y="284"/>
                    <a:pt x="20486" y="295"/>
                  </a:cubicBezTo>
                  <a:cubicBezTo>
                    <a:pt x="20526" y="295"/>
                    <a:pt x="20564" y="289"/>
                    <a:pt x="20602" y="276"/>
                  </a:cubicBezTo>
                  <a:cubicBezTo>
                    <a:pt x="20630" y="256"/>
                    <a:pt x="20658" y="246"/>
                    <a:pt x="20679" y="246"/>
                  </a:cubicBezTo>
                  <a:cubicBezTo>
                    <a:pt x="20700" y="246"/>
                    <a:pt x="20714" y="256"/>
                    <a:pt x="20714" y="276"/>
                  </a:cubicBezTo>
                  <a:cubicBezTo>
                    <a:pt x="20713" y="296"/>
                    <a:pt x="20713" y="307"/>
                    <a:pt x="20720" y="307"/>
                  </a:cubicBezTo>
                  <a:cubicBezTo>
                    <a:pt x="20728" y="307"/>
                    <a:pt x="20743" y="296"/>
                    <a:pt x="20771" y="276"/>
                  </a:cubicBezTo>
                  <a:cubicBezTo>
                    <a:pt x="20793" y="267"/>
                    <a:pt x="20852" y="263"/>
                    <a:pt x="20911" y="263"/>
                  </a:cubicBezTo>
                  <a:cubicBezTo>
                    <a:pt x="21000" y="263"/>
                    <a:pt x="21089" y="274"/>
                    <a:pt x="21053" y="298"/>
                  </a:cubicBezTo>
                  <a:cubicBezTo>
                    <a:pt x="21053" y="320"/>
                    <a:pt x="21053" y="339"/>
                    <a:pt x="21053" y="339"/>
                  </a:cubicBezTo>
                  <a:cubicBezTo>
                    <a:pt x="21090" y="326"/>
                    <a:pt x="21128" y="320"/>
                    <a:pt x="21166" y="320"/>
                  </a:cubicBezTo>
                  <a:cubicBezTo>
                    <a:pt x="21166" y="298"/>
                    <a:pt x="21222" y="298"/>
                    <a:pt x="21394" y="298"/>
                  </a:cubicBezTo>
                  <a:cubicBezTo>
                    <a:pt x="21507" y="298"/>
                    <a:pt x="21736" y="279"/>
                    <a:pt x="21849" y="279"/>
                  </a:cubicBezTo>
                  <a:cubicBezTo>
                    <a:pt x="21896" y="279"/>
                    <a:pt x="21943" y="279"/>
                    <a:pt x="21943" y="301"/>
                  </a:cubicBezTo>
                  <a:lnTo>
                    <a:pt x="21952" y="301"/>
                  </a:lnTo>
                  <a:cubicBezTo>
                    <a:pt x="21952" y="311"/>
                    <a:pt x="21955" y="320"/>
                    <a:pt x="21971" y="336"/>
                  </a:cubicBezTo>
                  <a:cubicBezTo>
                    <a:pt x="21993" y="345"/>
                    <a:pt x="21993" y="389"/>
                    <a:pt x="21971" y="389"/>
                  </a:cubicBezTo>
                  <a:lnTo>
                    <a:pt x="21971" y="433"/>
                  </a:lnTo>
                  <a:cubicBezTo>
                    <a:pt x="21984" y="489"/>
                    <a:pt x="21990" y="546"/>
                    <a:pt x="21993" y="602"/>
                  </a:cubicBezTo>
                  <a:cubicBezTo>
                    <a:pt x="21971" y="602"/>
                    <a:pt x="21949" y="658"/>
                    <a:pt x="21971" y="715"/>
                  </a:cubicBezTo>
                  <a:cubicBezTo>
                    <a:pt x="21993" y="718"/>
                    <a:pt x="21993" y="774"/>
                    <a:pt x="21993" y="887"/>
                  </a:cubicBezTo>
                  <a:cubicBezTo>
                    <a:pt x="21984" y="925"/>
                    <a:pt x="21980" y="1166"/>
                    <a:pt x="21977" y="1467"/>
                  </a:cubicBezTo>
                  <a:cubicBezTo>
                    <a:pt x="21974" y="1683"/>
                    <a:pt x="21974" y="1946"/>
                    <a:pt x="21974" y="2150"/>
                  </a:cubicBezTo>
                  <a:lnTo>
                    <a:pt x="21871" y="2156"/>
                  </a:lnTo>
                  <a:lnTo>
                    <a:pt x="21802" y="2160"/>
                  </a:lnTo>
                  <a:cubicBezTo>
                    <a:pt x="21789" y="2160"/>
                    <a:pt x="21780" y="2160"/>
                    <a:pt x="21767" y="2163"/>
                  </a:cubicBezTo>
                  <a:lnTo>
                    <a:pt x="21429" y="2163"/>
                  </a:lnTo>
                  <a:cubicBezTo>
                    <a:pt x="21429" y="2145"/>
                    <a:pt x="21376" y="2139"/>
                    <a:pt x="21303" y="2139"/>
                  </a:cubicBezTo>
                  <a:cubicBezTo>
                    <a:pt x="21205" y="2139"/>
                    <a:pt x="21071" y="2150"/>
                    <a:pt x="20975" y="2163"/>
                  </a:cubicBezTo>
                  <a:cubicBezTo>
                    <a:pt x="20928" y="2176"/>
                    <a:pt x="20881" y="2182"/>
                    <a:pt x="20832" y="2182"/>
                  </a:cubicBezTo>
                  <a:cubicBezTo>
                    <a:pt x="20822" y="2182"/>
                    <a:pt x="20812" y="2182"/>
                    <a:pt x="20802" y="2181"/>
                  </a:cubicBezTo>
                  <a:cubicBezTo>
                    <a:pt x="20804" y="2157"/>
                    <a:pt x="20744" y="2147"/>
                    <a:pt x="20671" y="2147"/>
                  </a:cubicBezTo>
                  <a:cubicBezTo>
                    <a:pt x="20621" y="2147"/>
                    <a:pt x="20566" y="2152"/>
                    <a:pt x="20520" y="2160"/>
                  </a:cubicBezTo>
                  <a:cubicBezTo>
                    <a:pt x="20492" y="2180"/>
                    <a:pt x="20464" y="2190"/>
                    <a:pt x="20443" y="2190"/>
                  </a:cubicBezTo>
                  <a:cubicBezTo>
                    <a:pt x="20421" y="2190"/>
                    <a:pt x="20407" y="2180"/>
                    <a:pt x="20407" y="2160"/>
                  </a:cubicBezTo>
                  <a:cubicBezTo>
                    <a:pt x="20407" y="2141"/>
                    <a:pt x="20385" y="2131"/>
                    <a:pt x="20350" y="2131"/>
                  </a:cubicBezTo>
                  <a:cubicBezTo>
                    <a:pt x="20306" y="2131"/>
                    <a:pt x="20243" y="2147"/>
                    <a:pt x="20179" y="2181"/>
                  </a:cubicBezTo>
                  <a:cubicBezTo>
                    <a:pt x="20162" y="2190"/>
                    <a:pt x="20143" y="2195"/>
                    <a:pt x="20124" y="2195"/>
                  </a:cubicBezTo>
                  <a:cubicBezTo>
                    <a:pt x="20104" y="2195"/>
                    <a:pt x="20084" y="2190"/>
                    <a:pt x="20066" y="2178"/>
                  </a:cubicBezTo>
                  <a:cubicBezTo>
                    <a:pt x="20033" y="2155"/>
                    <a:pt x="20001" y="2145"/>
                    <a:pt x="19979" y="2145"/>
                  </a:cubicBezTo>
                  <a:cubicBezTo>
                    <a:pt x="19963" y="2145"/>
                    <a:pt x="19953" y="2150"/>
                    <a:pt x="19953" y="2160"/>
                  </a:cubicBezTo>
                  <a:cubicBezTo>
                    <a:pt x="19928" y="2180"/>
                    <a:pt x="19897" y="2190"/>
                    <a:pt x="19867" y="2190"/>
                  </a:cubicBezTo>
                  <a:cubicBezTo>
                    <a:pt x="19837" y="2190"/>
                    <a:pt x="19807" y="2180"/>
                    <a:pt x="19784" y="2160"/>
                  </a:cubicBezTo>
                  <a:cubicBezTo>
                    <a:pt x="19726" y="2137"/>
                    <a:pt x="19698" y="2126"/>
                    <a:pt x="19677" y="2126"/>
                  </a:cubicBezTo>
                  <a:cubicBezTo>
                    <a:pt x="19656" y="2126"/>
                    <a:pt x="19642" y="2136"/>
                    <a:pt x="19614" y="2156"/>
                  </a:cubicBezTo>
                  <a:cubicBezTo>
                    <a:pt x="19585" y="2178"/>
                    <a:pt x="19516" y="2188"/>
                    <a:pt x="19446" y="2188"/>
                  </a:cubicBezTo>
                  <a:cubicBezTo>
                    <a:pt x="19374" y="2188"/>
                    <a:pt x="19302" y="2177"/>
                    <a:pt x="19273" y="2156"/>
                  </a:cubicBezTo>
                  <a:cubicBezTo>
                    <a:pt x="19235" y="2156"/>
                    <a:pt x="19198" y="2147"/>
                    <a:pt x="19177" y="2147"/>
                  </a:cubicBezTo>
                  <a:cubicBezTo>
                    <a:pt x="19166" y="2147"/>
                    <a:pt x="19160" y="2149"/>
                    <a:pt x="19160" y="2156"/>
                  </a:cubicBezTo>
                  <a:lnTo>
                    <a:pt x="19104" y="2134"/>
                  </a:lnTo>
                  <a:lnTo>
                    <a:pt x="18991" y="2134"/>
                  </a:lnTo>
                  <a:lnTo>
                    <a:pt x="18991" y="2156"/>
                  </a:lnTo>
                  <a:cubicBezTo>
                    <a:pt x="18931" y="2156"/>
                    <a:pt x="18593" y="2134"/>
                    <a:pt x="18195" y="2134"/>
                  </a:cubicBezTo>
                  <a:cubicBezTo>
                    <a:pt x="18024" y="2134"/>
                    <a:pt x="17891" y="2133"/>
                    <a:pt x="17790" y="2133"/>
                  </a:cubicBezTo>
                  <a:cubicBezTo>
                    <a:pt x="17522" y="2133"/>
                    <a:pt x="17474" y="2137"/>
                    <a:pt x="17515" y="2153"/>
                  </a:cubicBezTo>
                  <a:cubicBezTo>
                    <a:pt x="17542" y="2173"/>
                    <a:pt x="17529" y="2183"/>
                    <a:pt x="17502" y="2183"/>
                  </a:cubicBezTo>
                  <a:cubicBezTo>
                    <a:pt x="17474" y="2183"/>
                    <a:pt x="17431" y="2172"/>
                    <a:pt x="17402" y="2150"/>
                  </a:cubicBezTo>
                  <a:cubicBezTo>
                    <a:pt x="17346" y="2150"/>
                    <a:pt x="17233" y="2131"/>
                    <a:pt x="17120" y="2131"/>
                  </a:cubicBezTo>
                  <a:cubicBezTo>
                    <a:pt x="17004" y="2128"/>
                    <a:pt x="16891" y="2128"/>
                    <a:pt x="16891" y="2109"/>
                  </a:cubicBezTo>
                  <a:lnTo>
                    <a:pt x="16835" y="2109"/>
                  </a:lnTo>
                  <a:cubicBezTo>
                    <a:pt x="16770" y="2133"/>
                    <a:pt x="16629" y="2143"/>
                    <a:pt x="16488" y="2143"/>
                  </a:cubicBezTo>
                  <a:cubicBezTo>
                    <a:pt x="16385" y="2143"/>
                    <a:pt x="16283" y="2137"/>
                    <a:pt x="16211" y="2128"/>
                  </a:cubicBezTo>
                  <a:cubicBezTo>
                    <a:pt x="16195" y="2128"/>
                    <a:pt x="16180" y="2127"/>
                    <a:pt x="16164" y="2127"/>
                  </a:cubicBezTo>
                  <a:cubicBezTo>
                    <a:pt x="16085" y="2127"/>
                    <a:pt x="16004" y="2134"/>
                    <a:pt x="15926" y="2147"/>
                  </a:cubicBezTo>
                  <a:cubicBezTo>
                    <a:pt x="15870" y="2158"/>
                    <a:pt x="15841" y="2163"/>
                    <a:pt x="15820" y="2163"/>
                  </a:cubicBezTo>
                  <a:cubicBezTo>
                    <a:pt x="15799" y="2163"/>
                    <a:pt x="15785" y="2158"/>
                    <a:pt x="15757" y="2147"/>
                  </a:cubicBezTo>
                  <a:cubicBezTo>
                    <a:pt x="15757" y="2134"/>
                    <a:pt x="15644" y="2122"/>
                    <a:pt x="15549" y="2122"/>
                  </a:cubicBezTo>
                  <a:cubicBezTo>
                    <a:pt x="15479" y="2122"/>
                    <a:pt x="15418" y="2128"/>
                    <a:pt x="15418" y="2147"/>
                  </a:cubicBezTo>
                  <a:lnTo>
                    <a:pt x="15362" y="2125"/>
                  </a:lnTo>
                  <a:cubicBezTo>
                    <a:pt x="15345" y="2119"/>
                    <a:pt x="15329" y="2116"/>
                    <a:pt x="15313" y="2116"/>
                  </a:cubicBezTo>
                  <a:cubicBezTo>
                    <a:pt x="15276" y="2116"/>
                    <a:pt x="15246" y="2131"/>
                    <a:pt x="15246" y="2147"/>
                  </a:cubicBezTo>
                  <a:cubicBezTo>
                    <a:pt x="15246" y="2165"/>
                    <a:pt x="15235" y="2175"/>
                    <a:pt x="15217" y="2175"/>
                  </a:cubicBezTo>
                  <a:cubicBezTo>
                    <a:pt x="15196" y="2175"/>
                    <a:pt x="15164" y="2160"/>
                    <a:pt x="15133" y="2125"/>
                  </a:cubicBezTo>
                  <a:cubicBezTo>
                    <a:pt x="15135" y="2101"/>
                    <a:pt x="15114" y="2090"/>
                    <a:pt x="15097" y="2090"/>
                  </a:cubicBezTo>
                  <a:cubicBezTo>
                    <a:pt x="15086" y="2090"/>
                    <a:pt x="15077" y="2094"/>
                    <a:pt x="15077" y="2103"/>
                  </a:cubicBezTo>
                  <a:cubicBezTo>
                    <a:pt x="15037" y="2119"/>
                    <a:pt x="14996" y="2133"/>
                    <a:pt x="14956" y="2133"/>
                  </a:cubicBezTo>
                  <a:cubicBezTo>
                    <a:pt x="14940" y="2133"/>
                    <a:pt x="14924" y="2130"/>
                    <a:pt x="14907" y="2125"/>
                  </a:cubicBezTo>
                  <a:cubicBezTo>
                    <a:pt x="14851" y="2125"/>
                    <a:pt x="14795" y="2125"/>
                    <a:pt x="14792" y="2166"/>
                  </a:cubicBezTo>
                  <a:cubicBezTo>
                    <a:pt x="14792" y="2183"/>
                    <a:pt x="14757" y="2185"/>
                    <a:pt x="14716" y="2185"/>
                  </a:cubicBezTo>
                  <a:cubicBezTo>
                    <a:pt x="14704" y="2185"/>
                    <a:pt x="14691" y="2185"/>
                    <a:pt x="14679" y="2185"/>
                  </a:cubicBezTo>
                  <a:cubicBezTo>
                    <a:pt x="14679" y="2166"/>
                    <a:pt x="14679" y="2166"/>
                    <a:pt x="14735" y="2144"/>
                  </a:cubicBezTo>
                  <a:lnTo>
                    <a:pt x="14622" y="2144"/>
                  </a:lnTo>
                  <a:cubicBezTo>
                    <a:pt x="14566" y="2144"/>
                    <a:pt x="14453" y="2122"/>
                    <a:pt x="14453" y="2103"/>
                  </a:cubicBezTo>
                  <a:cubicBezTo>
                    <a:pt x="14429" y="2094"/>
                    <a:pt x="14405" y="2088"/>
                    <a:pt x="14390" y="2088"/>
                  </a:cubicBezTo>
                  <a:cubicBezTo>
                    <a:pt x="14369" y="2088"/>
                    <a:pt x="14364" y="2098"/>
                    <a:pt x="14397" y="2122"/>
                  </a:cubicBezTo>
                  <a:cubicBezTo>
                    <a:pt x="14397" y="2157"/>
                    <a:pt x="14397" y="2164"/>
                    <a:pt x="14341" y="2164"/>
                  </a:cubicBezTo>
                  <a:cubicBezTo>
                    <a:pt x="14326" y="2164"/>
                    <a:pt x="14308" y="2163"/>
                    <a:pt x="14284" y="2163"/>
                  </a:cubicBezTo>
                  <a:cubicBezTo>
                    <a:pt x="14224" y="2163"/>
                    <a:pt x="14168" y="2163"/>
                    <a:pt x="14168" y="2144"/>
                  </a:cubicBezTo>
                  <a:cubicBezTo>
                    <a:pt x="14171" y="2122"/>
                    <a:pt x="14171" y="2122"/>
                    <a:pt x="14055" y="2122"/>
                  </a:cubicBezTo>
                  <a:cubicBezTo>
                    <a:pt x="13886" y="2122"/>
                    <a:pt x="13713" y="2185"/>
                    <a:pt x="13657" y="2225"/>
                  </a:cubicBezTo>
                  <a:cubicBezTo>
                    <a:pt x="13657" y="2246"/>
                    <a:pt x="13657" y="2256"/>
                    <a:pt x="13650" y="2256"/>
                  </a:cubicBezTo>
                  <a:cubicBezTo>
                    <a:pt x="13643" y="2256"/>
                    <a:pt x="13629" y="2246"/>
                    <a:pt x="13601" y="2225"/>
                  </a:cubicBezTo>
                  <a:cubicBezTo>
                    <a:pt x="13601" y="2203"/>
                    <a:pt x="13544" y="2203"/>
                    <a:pt x="13488" y="2203"/>
                  </a:cubicBezTo>
                  <a:cubicBezTo>
                    <a:pt x="13488" y="2211"/>
                    <a:pt x="13482" y="2213"/>
                    <a:pt x="13475" y="2213"/>
                  </a:cubicBezTo>
                  <a:cubicBezTo>
                    <a:pt x="13463" y="2213"/>
                    <a:pt x="13450" y="2203"/>
                    <a:pt x="13488" y="2203"/>
                  </a:cubicBezTo>
                  <a:cubicBezTo>
                    <a:pt x="13488" y="2186"/>
                    <a:pt x="13522" y="2184"/>
                    <a:pt x="13564" y="2184"/>
                  </a:cubicBezTo>
                  <a:cubicBezTo>
                    <a:pt x="13576" y="2184"/>
                    <a:pt x="13588" y="2185"/>
                    <a:pt x="13601" y="2185"/>
                  </a:cubicBezTo>
                  <a:lnTo>
                    <a:pt x="13601" y="2163"/>
                  </a:lnTo>
                  <a:cubicBezTo>
                    <a:pt x="13577" y="2142"/>
                    <a:pt x="13546" y="2131"/>
                    <a:pt x="13516" y="2131"/>
                  </a:cubicBezTo>
                  <a:cubicBezTo>
                    <a:pt x="13486" y="2131"/>
                    <a:pt x="13456" y="2141"/>
                    <a:pt x="13431" y="2163"/>
                  </a:cubicBezTo>
                  <a:cubicBezTo>
                    <a:pt x="13414" y="2172"/>
                    <a:pt x="13395" y="2177"/>
                    <a:pt x="13375" y="2177"/>
                  </a:cubicBezTo>
                  <a:cubicBezTo>
                    <a:pt x="13355" y="2177"/>
                    <a:pt x="13336" y="2172"/>
                    <a:pt x="13319" y="2163"/>
                  </a:cubicBezTo>
                  <a:cubicBezTo>
                    <a:pt x="13279" y="2147"/>
                    <a:pt x="13239" y="2132"/>
                    <a:pt x="13219" y="2132"/>
                  </a:cubicBezTo>
                  <a:cubicBezTo>
                    <a:pt x="13211" y="2132"/>
                    <a:pt x="13206" y="2134"/>
                    <a:pt x="13206" y="2141"/>
                  </a:cubicBezTo>
                  <a:cubicBezTo>
                    <a:pt x="13149" y="2141"/>
                    <a:pt x="13090" y="2134"/>
                    <a:pt x="13037" y="2119"/>
                  </a:cubicBezTo>
                  <a:cubicBezTo>
                    <a:pt x="12924" y="2119"/>
                    <a:pt x="12864" y="2119"/>
                    <a:pt x="12864" y="2141"/>
                  </a:cubicBezTo>
                  <a:cubicBezTo>
                    <a:pt x="12864" y="2160"/>
                    <a:pt x="12808" y="2160"/>
                    <a:pt x="12751" y="2160"/>
                  </a:cubicBezTo>
                  <a:cubicBezTo>
                    <a:pt x="12695" y="2160"/>
                    <a:pt x="12639" y="2160"/>
                    <a:pt x="12639" y="2181"/>
                  </a:cubicBezTo>
                  <a:cubicBezTo>
                    <a:pt x="12639" y="2200"/>
                    <a:pt x="12579" y="2222"/>
                    <a:pt x="12466" y="2222"/>
                  </a:cubicBezTo>
                  <a:cubicBezTo>
                    <a:pt x="12421" y="2230"/>
                    <a:pt x="12393" y="2234"/>
                    <a:pt x="12373" y="2234"/>
                  </a:cubicBezTo>
                  <a:cubicBezTo>
                    <a:pt x="12344" y="2234"/>
                    <a:pt x="12331" y="2225"/>
                    <a:pt x="12297" y="2200"/>
                  </a:cubicBezTo>
                  <a:cubicBezTo>
                    <a:pt x="12297" y="2178"/>
                    <a:pt x="12241" y="2178"/>
                    <a:pt x="12184" y="2178"/>
                  </a:cubicBezTo>
                  <a:cubicBezTo>
                    <a:pt x="12147" y="2178"/>
                    <a:pt x="12106" y="2172"/>
                    <a:pt x="12071" y="2160"/>
                  </a:cubicBezTo>
                  <a:cubicBezTo>
                    <a:pt x="12055" y="2153"/>
                    <a:pt x="12043" y="2150"/>
                    <a:pt x="12035" y="2150"/>
                  </a:cubicBezTo>
                  <a:cubicBezTo>
                    <a:pt x="12015" y="2150"/>
                    <a:pt x="12015" y="2165"/>
                    <a:pt x="12015" y="2178"/>
                  </a:cubicBezTo>
                  <a:lnTo>
                    <a:pt x="12012" y="2219"/>
                  </a:lnTo>
                  <a:cubicBezTo>
                    <a:pt x="11955" y="2219"/>
                    <a:pt x="11899" y="2178"/>
                    <a:pt x="11902" y="2156"/>
                  </a:cubicBezTo>
                  <a:cubicBezTo>
                    <a:pt x="11874" y="2136"/>
                    <a:pt x="11860" y="2126"/>
                    <a:pt x="11852" y="2126"/>
                  </a:cubicBezTo>
                  <a:cubicBezTo>
                    <a:pt x="11845" y="2126"/>
                    <a:pt x="11844" y="2136"/>
                    <a:pt x="11843" y="2156"/>
                  </a:cubicBezTo>
                  <a:cubicBezTo>
                    <a:pt x="11843" y="2172"/>
                    <a:pt x="11814" y="2187"/>
                    <a:pt x="11758" y="2187"/>
                  </a:cubicBezTo>
                  <a:cubicBezTo>
                    <a:pt x="11735" y="2187"/>
                    <a:pt x="11706" y="2185"/>
                    <a:pt x="11673" y="2178"/>
                  </a:cubicBezTo>
                  <a:cubicBezTo>
                    <a:pt x="11561" y="2178"/>
                    <a:pt x="11448" y="2178"/>
                    <a:pt x="11448" y="2156"/>
                  </a:cubicBezTo>
                  <a:cubicBezTo>
                    <a:pt x="11429" y="2150"/>
                    <a:pt x="11409" y="2147"/>
                    <a:pt x="11390" y="2147"/>
                  </a:cubicBezTo>
                  <a:cubicBezTo>
                    <a:pt x="11371" y="2147"/>
                    <a:pt x="11352" y="2150"/>
                    <a:pt x="11335" y="2156"/>
                  </a:cubicBezTo>
                  <a:cubicBezTo>
                    <a:pt x="11305" y="2167"/>
                    <a:pt x="11276" y="2173"/>
                    <a:pt x="11233" y="2173"/>
                  </a:cubicBezTo>
                  <a:cubicBezTo>
                    <a:pt x="11191" y="2173"/>
                    <a:pt x="11134" y="2167"/>
                    <a:pt x="11050" y="2156"/>
                  </a:cubicBezTo>
                  <a:cubicBezTo>
                    <a:pt x="10906" y="2134"/>
                    <a:pt x="10836" y="2123"/>
                    <a:pt x="10801" y="2123"/>
                  </a:cubicBezTo>
                  <a:cubicBezTo>
                    <a:pt x="10768" y="2123"/>
                    <a:pt x="10768" y="2133"/>
                    <a:pt x="10768" y="2153"/>
                  </a:cubicBezTo>
                  <a:cubicBezTo>
                    <a:pt x="10768" y="2166"/>
                    <a:pt x="10767" y="2179"/>
                    <a:pt x="10756" y="2179"/>
                  </a:cubicBezTo>
                  <a:cubicBezTo>
                    <a:pt x="10747" y="2179"/>
                    <a:pt x="10734" y="2172"/>
                    <a:pt x="10711" y="2153"/>
                  </a:cubicBezTo>
                  <a:cubicBezTo>
                    <a:pt x="10695" y="2148"/>
                    <a:pt x="10679" y="2146"/>
                    <a:pt x="10661" y="2146"/>
                  </a:cubicBezTo>
                  <a:cubicBezTo>
                    <a:pt x="10616" y="2146"/>
                    <a:pt x="10563" y="2160"/>
                    <a:pt x="10483" y="2175"/>
                  </a:cubicBezTo>
                  <a:cubicBezTo>
                    <a:pt x="10445" y="2185"/>
                    <a:pt x="10420" y="2219"/>
                    <a:pt x="10423" y="2257"/>
                  </a:cubicBezTo>
                  <a:cubicBezTo>
                    <a:pt x="10423" y="2282"/>
                    <a:pt x="10423" y="2293"/>
                    <a:pt x="10400" y="2293"/>
                  </a:cubicBezTo>
                  <a:cubicBezTo>
                    <a:pt x="10384" y="2293"/>
                    <a:pt x="10357" y="2288"/>
                    <a:pt x="10310" y="2279"/>
                  </a:cubicBezTo>
                  <a:cubicBezTo>
                    <a:pt x="10254" y="2279"/>
                    <a:pt x="10197" y="2257"/>
                    <a:pt x="10197" y="2238"/>
                  </a:cubicBezTo>
                  <a:cubicBezTo>
                    <a:pt x="10197" y="2216"/>
                    <a:pt x="10254" y="2216"/>
                    <a:pt x="10254" y="2216"/>
                  </a:cubicBezTo>
                  <a:lnTo>
                    <a:pt x="10313" y="2216"/>
                  </a:lnTo>
                  <a:cubicBezTo>
                    <a:pt x="10313" y="2194"/>
                    <a:pt x="10313" y="2175"/>
                    <a:pt x="10200" y="2175"/>
                  </a:cubicBezTo>
                  <a:cubicBezTo>
                    <a:pt x="10172" y="2164"/>
                    <a:pt x="10144" y="2159"/>
                    <a:pt x="10123" y="2159"/>
                  </a:cubicBezTo>
                  <a:cubicBezTo>
                    <a:pt x="10101" y="2159"/>
                    <a:pt x="10086" y="2164"/>
                    <a:pt x="10085" y="2175"/>
                  </a:cubicBezTo>
                  <a:cubicBezTo>
                    <a:pt x="10028" y="2153"/>
                    <a:pt x="9915" y="2153"/>
                    <a:pt x="9802" y="2153"/>
                  </a:cubicBezTo>
                  <a:cubicBezTo>
                    <a:pt x="9690" y="2150"/>
                    <a:pt x="9520" y="2150"/>
                    <a:pt x="9464" y="2131"/>
                  </a:cubicBezTo>
                  <a:cubicBezTo>
                    <a:pt x="9438" y="2131"/>
                    <a:pt x="9415" y="2131"/>
                    <a:pt x="9396" y="2131"/>
                  </a:cubicBezTo>
                  <a:cubicBezTo>
                    <a:pt x="9326" y="2131"/>
                    <a:pt x="9292" y="2133"/>
                    <a:pt x="9292" y="2150"/>
                  </a:cubicBezTo>
                  <a:cubicBezTo>
                    <a:pt x="9292" y="2174"/>
                    <a:pt x="9272" y="2184"/>
                    <a:pt x="9255" y="2184"/>
                  </a:cubicBezTo>
                  <a:cubicBezTo>
                    <a:pt x="9245" y="2184"/>
                    <a:pt x="9235" y="2180"/>
                    <a:pt x="9235" y="2172"/>
                  </a:cubicBezTo>
                  <a:cubicBezTo>
                    <a:pt x="9200" y="2144"/>
                    <a:pt x="8894" y="2125"/>
                    <a:pt x="8658" y="2125"/>
                  </a:cubicBezTo>
                  <a:cubicBezTo>
                    <a:pt x="8520" y="2125"/>
                    <a:pt x="8407" y="2132"/>
                    <a:pt x="8386" y="2147"/>
                  </a:cubicBezTo>
                  <a:lnTo>
                    <a:pt x="8273" y="2147"/>
                  </a:lnTo>
                  <a:cubicBezTo>
                    <a:pt x="8217" y="2136"/>
                    <a:pt x="8103" y="2131"/>
                    <a:pt x="7997" y="2131"/>
                  </a:cubicBezTo>
                  <a:cubicBezTo>
                    <a:pt x="7890" y="2131"/>
                    <a:pt x="7791" y="2136"/>
                    <a:pt x="7762" y="2147"/>
                  </a:cubicBezTo>
                  <a:lnTo>
                    <a:pt x="7590" y="2147"/>
                  </a:lnTo>
                  <a:cubicBezTo>
                    <a:pt x="7531" y="2136"/>
                    <a:pt x="7488" y="2130"/>
                    <a:pt x="7452" y="2130"/>
                  </a:cubicBezTo>
                  <a:cubicBezTo>
                    <a:pt x="7419" y="2130"/>
                    <a:pt x="7392" y="2135"/>
                    <a:pt x="7364" y="2144"/>
                  </a:cubicBezTo>
                  <a:cubicBezTo>
                    <a:pt x="7325" y="2159"/>
                    <a:pt x="7313" y="2175"/>
                    <a:pt x="7309" y="2175"/>
                  </a:cubicBezTo>
                  <a:cubicBezTo>
                    <a:pt x="7308" y="2175"/>
                    <a:pt x="7308" y="2172"/>
                    <a:pt x="7308" y="2166"/>
                  </a:cubicBezTo>
                  <a:cubicBezTo>
                    <a:pt x="7308" y="2144"/>
                    <a:pt x="7195" y="2144"/>
                    <a:pt x="6966" y="2144"/>
                  </a:cubicBezTo>
                  <a:cubicBezTo>
                    <a:pt x="6741" y="2144"/>
                    <a:pt x="6741" y="2144"/>
                    <a:pt x="6797" y="2166"/>
                  </a:cubicBezTo>
                  <a:cubicBezTo>
                    <a:pt x="6735" y="2171"/>
                    <a:pt x="6691" y="2173"/>
                    <a:pt x="6658" y="2173"/>
                  </a:cubicBezTo>
                  <a:cubicBezTo>
                    <a:pt x="6570" y="2173"/>
                    <a:pt x="6572" y="2158"/>
                    <a:pt x="6572" y="2144"/>
                  </a:cubicBezTo>
                  <a:cubicBezTo>
                    <a:pt x="6597" y="2124"/>
                    <a:pt x="6588" y="2113"/>
                    <a:pt x="6564" y="2113"/>
                  </a:cubicBezTo>
                  <a:cubicBezTo>
                    <a:pt x="6536" y="2113"/>
                    <a:pt x="6488" y="2129"/>
                    <a:pt x="6456" y="2163"/>
                  </a:cubicBezTo>
                  <a:cubicBezTo>
                    <a:pt x="6423" y="2188"/>
                    <a:pt x="6372" y="2198"/>
                    <a:pt x="6334" y="2198"/>
                  </a:cubicBezTo>
                  <a:cubicBezTo>
                    <a:pt x="6306" y="2198"/>
                    <a:pt x="6286" y="2193"/>
                    <a:pt x="6286" y="2185"/>
                  </a:cubicBezTo>
                  <a:cubicBezTo>
                    <a:pt x="6286" y="2163"/>
                    <a:pt x="6343" y="2163"/>
                    <a:pt x="6399" y="2163"/>
                  </a:cubicBezTo>
                  <a:cubicBezTo>
                    <a:pt x="6399" y="2163"/>
                    <a:pt x="6399" y="2144"/>
                    <a:pt x="6402" y="2122"/>
                  </a:cubicBezTo>
                  <a:cubicBezTo>
                    <a:pt x="6396" y="2121"/>
                    <a:pt x="6389" y="2121"/>
                    <a:pt x="6383" y="2121"/>
                  </a:cubicBezTo>
                  <a:cubicBezTo>
                    <a:pt x="6349" y="2121"/>
                    <a:pt x="6318" y="2128"/>
                    <a:pt x="6286" y="2144"/>
                  </a:cubicBezTo>
                  <a:cubicBezTo>
                    <a:pt x="6249" y="2144"/>
                    <a:pt x="6211" y="2150"/>
                    <a:pt x="6174" y="2163"/>
                  </a:cubicBezTo>
                  <a:cubicBezTo>
                    <a:pt x="6117" y="2185"/>
                    <a:pt x="6117" y="2203"/>
                    <a:pt x="6174" y="2225"/>
                  </a:cubicBezTo>
                  <a:cubicBezTo>
                    <a:pt x="6230" y="2247"/>
                    <a:pt x="6170" y="2247"/>
                    <a:pt x="6114" y="2247"/>
                  </a:cubicBezTo>
                  <a:cubicBezTo>
                    <a:pt x="6001" y="2225"/>
                    <a:pt x="6001" y="2203"/>
                    <a:pt x="6061" y="2185"/>
                  </a:cubicBezTo>
                  <a:cubicBezTo>
                    <a:pt x="6117" y="2185"/>
                    <a:pt x="6117" y="2163"/>
                    <a:pt x="6117" y="2141"/>
                  </a:cubicBezTo>
                  <a:cubicBezTo>
                    <a:pt x="6117" y="2137"/>
                    <a:pt x="6109" y="2136"/>
                    <a:pt x="6094" y="2136"/>
                  </a:cubicBezTo>
                  <a:cubicBezTo>
                    <a:pt x="6025" y="2136"/>
                    <a:pt x="5822" y="2170"/>
                    <a:pt x="5776" y="2203"/>
                  </a:cubicBezTo>
                  <a:cubicBezTo>
                    <a:pt x="5776" y="2198"/>
                    <a:pt x="5776" y="2191"/>
                    <a:pt x="5776" y="2181"/>
                  </a:cubicBezTo>
                  <a:cubicBezTo>
                    <a:pt x="5776" y="2163"/>
                    <a:pt x="5663" y="2163"/>
                    <a:pt x="5550" y="2163"/>
                  </a:cubicBezTo>
                  <a:cubicBezTo>
                    <a:pt x="5519" y="2162"/>
                    <a:pt x="5492" y="2161"/>
                    <a:pt x="5470" y="2161"/>
                  </a:cubicBezTo>
                  <a:cubicBezTo>
                    <a:pt x="5410" y="2161"/>
                    <a:pt x="5381" y="2166"/>
                    <a:pt x="5381" y="2181"/>
                  </a:cubicBezTo>
                  <a:cubicBezTo>
                    <a:pt x="5378" y="2203"/>
                    <a:pt x="5378" y="2222"/>
                    <a:pt x="5321" y="2222"/>
                  </a:cubicBezTo>
                  <a:cubicBezTo>
                    <a:pt x="5378" y="2222"/>
                    <a:pt x="5378" y="2244"/>
                    <a:pt x="5378" y="2266"/>
                  </a:cubicBezTo>
                  <a:cubicBezTo>
                    <a:pt x="5321" y="2254"/>
                    <a:pt x="5265" y="2241"/>
                    <a:pt x="5208" y="2222"/>
                  </a:cubicBezTo>
                  <a:cubicBezTo>
                    <a:pt x="5096" y="2181"/>
                    <a:pt x="4983" y="2160"/>
                    <a:pt x="4757" y="2160"/>
                  </a:cubicBezTo>
                  <a:cubicBezTo>
                    <a:pt x="4641" y="2160"/>
                    <a:pt x="4472" y="2160"/>
                    <a:pt x="4415" y="2138"/>
                  </a:cubicBezTo>
                  <a:cubicBezTo>
                    <a:pt x="4303" y="2138"/>
                    <a:pt x="4246" y="2138"/>
                    <a:pt x="4246" y="2156"/>
                  </a:cubicBezTo>
                  <a:lnTo>
                    <a:pt x="4133" y="2156"/>
                  </a:lnTo>
                  <a:cubicBezTo>
                    <a:pt x="4105" y="2147"/>
                    <a:pt x="4062" y="2142"/>
                    <a:pt x="4026" y="2142"/>
                  </a:cubicBezTo>
                  <a:cubicBezTo>
                    <a:pt x="3990" y="2142"/>
                    <a:pt x="3961" y="2147"/>
                    <a:pt x="3961" y="2156"/>
                  </a:cubicBezTo>
                  <a:cubicBezTo>
                    <a:pt x="3942" y="2164"/>
                    <a:pt x="3923" y="2166"/>
                    <a:pt x="3905" y="2166"/>
                  </a:cubicBezTo>
                  <a:cubicBezTo>
                    <a:pt x="3867" y="2166"/>
                    <a:pt x="3829" y="2156"/>
                    <a:pt x="3792" y="2156"/>
                  </a:cubicBezTo>
                  <a:cubicBezTo>
                    <a:pt x="3741" y="2138"/>
                    <a:pt x="3714" y="2128"/>
                    <a:pt x="3703" y="2128"/>
                  </a:cubicBezTo>
                  <a:cubicBezTo>
                    <a:pt x="3690" y="2128"/>
                    <a:pt x="3704" y="2144"/>
                    <a:pt x="3735" y="2178"/>
                  </a:cubicBezTo>
                  <a:cubicBezTo>
                    <a:pt x="3735" y="2197"/>
                    <a:pt x="3848" y="2219"/>
                    <a:pt x="3905" y="2219"/>
                  </a:cubicBezTo>
                  <a:lnTo>
                    <a:pt x="4074" y="2219"/>
                  </a:lnTo>
                  <a:lnTo>
                    <a:pt x="3905" y="2241"/>
                  </a:lnTo>
                  <a:cubicBezTo>
                    <a:pt x="3848" y="2241"/>
                    <a:pt x="3732" y="2260"/>
                    <a:pt x="3732" y="2282"/>
                  </a:cubicBezTo>
                  <a:cubicBezTo>
                    <a:pt x="3732" y="2282"/>
                    <a:pt x="3732" y="2304"/>
                    <a:pt x="3676" y="2304"/>
                  </a:cubicBezTo>
                  <a:lnTo>
                    <a:pt x="3676" y="2260"/>
                  </a:lnTo>
                  <a:cubicBezTo>
                    <a:pt x="3732" y="2241"/>
                    <a:pt x="3735" y="2219"/>
                    <a:pt x="3735" y="2197"/>
                  </a:cubicBezTo>
                  <a:cubicBezTo>
                    <a:pt x="3700" y="2172"/>
                    <a:pt x="3621" y="2153"/>
                    <a:pt x="3565" y="2153"/>
                  </a:cubicBezTo>
                  <a:cubicBezTo>
                    <a:pt x="3532" y="2153"/>
                    <a:pt x="3508" y="2160"/>
                    <a:pt x="3507" y="2175"/>
                  </a:cubicBezTo>
                  <a:cubicBezTo>
                    <a:pt x="3500" y="2176"/>
                    <a:pt x="3494" y="2176"/>
                    <a:pt x="3488" y="2176"/>
                  </a:cubicBezTo>
                  <a:cubicBezTo>
                    <a:pt x="3457" y="2176"/>
                    <a:pt x="3425" y="2169"/>
                    <a:pt x="3394" y="2156"/>
                  </a:cubicBezTo>
                  <a:cubicBezTo>
                    <a:pt x="3394" y="2147"/>
                    <a:pt x="3384" y="2142"/>
                    <a:pt x="3368" y="2142"/>
                  </a:cubicBezTo>
                  <a:cubicBezTo>
                    <a:pt x="3346" y="2142"/>
                    <a:pt x="3314" y="2152"/>
                    <a:pt x="3281" y="2175"/>
                  </a:cubicBezTo>
                  <a:cubicBezTo>
                    <a:pt x="3256" y="2196"/>
                    <a:pt x="3225" y="2206"/>
                    <a:pt x="3195" y="2206"/>
                  </a:cubicBezTo>
                  <a:cubicBezTo>
                    <a:pt x="3165" y="2206"/>
                    <a:pt x="3135" y="2196"/>
                    <a:pt x="3112" y="2175"/>
                  </a:cubicBezTo>
                  <a:cubicBezTo>
                    <a:pt x="3044" y="2151"/>
                    <a:pt x="2935" y="2140"/>
                    <a:pt x="2859" y="2140"/>
                  </a:cubicBezTo>
                  <a:cubicBezTo>
                    <a:pt x="2808" y="2140"/>
                    <a:pt x="2771" y="2145"/>
                    <a:pt x="2770" y="2153"/>
                  </a:cubicBezTo>
                  <a:cubicBezTo>
                    <a:pt x="2770" y="2178"/>
                    <a:pt x="2710" y="2187"/>
                    <a:pt x="2650" y="2187"/>
                  </a:cubicBezTo>
                  <a:cubicBezTo>
                    <a:pt x="2609" y="2187"/>
                    <a:pt x="2567" y="2183"/>
                    <a:pt x="2545" y="2175"/>
                  </a:cubicBezTo>
                  <a:cubicBezTo>
                    <a:pt x="2515" y="2164"/>
                    <a:pt x="2485" y="2158"/>
                    <a:pt x="2455" y="2158"/>
                  </a:cubicBezTo>
                  <a:cubicBezTo>
                    <a:pt x="2428" y="2158"/>
                    <a:pt x="2401" y="2163"/>
                    <a:pt x="2375" y="2172"/>
                  </a:cubicBezTo>
                  <a:cubicBezTo>
                    <a:pt x="2375" y="2159"/>
                    <a:pt x="2348" y="2144"/>
                    <a:pt x="2311" y="2144"/>
                  </a:cubicBezTo>
                  <a:cubicBezTo>
                    <a:pt x="2296" y="2144"/>
                    <a:pt x="2279" y="2147"/>
                    <a:pt x="2263" y="2153"/>
                  </a:cubicBezTo>
                  <a:cubicBezTo>
                    <a:pt x="2263" y="2153"/>
                    <a:pt x="2203" y="2153"/>
                    <a:pt x="2259" y="2172"/>
                  </a:cubicBezTo>
                  <a:lnTo>
                    <a:pt x="2147" y="2216"/>
                  </a:lnTo>
                  <a:cubicBezTo>
                    <a:pt x="2203" y="2216"/>
                    <a:pt x="2203" y="2235"/>
                    <a:pt x="2203" y="2257"/>
                  </a:cubicBezTo>
                  <a:cubicBezTo>
                    <a:pt x="2203" y="2262"/>
                    <a:pt x="2188" y="2265"/>
                    <a:pt x="2165" y="2265"/>
                  </a:cubicBezTo>
                  <a:cubicBezTo>
                    <a:pt x="2095" y="2265"/>
                    <a:pt x="1947" y="2241"/>
                    <a:pt x="1865" y="2194"/>
                  </a:cubicBezTo>
                  <a:lnTo>
                    <a:pt x="1752" y="2150"/>
                  </a:lnTo>
                  <a:lnTo>
                    <a:pt x="1749" y="2194"/>
                  </a:lnTo>
                  <a:cubicBezTo>
                    <a:pt x="1692" y="2194"/>
                    <a:pt x="1636" y="2191"/>
                    <a:pt x="1636" y="2172"/>
                  </a:cubicBezTo>
                  <a:cubicBezTo>
                    <a:pt x="1639" y="2150"/>
                    <a:pt x="1639" y="2150"/>
                    <a:pt x="1579" y="2150"/>
                  </a:cubicBezTo>
                  <a:cubicBezTo>
                    <a:pt x="1579" y="2150"/>
                    <a:pt x="1523" y="2150"/>
                    <a:pt x="1523" y="2172"/>
                  </a:cubicBezTo>
                  <a:cubicBezTo>
                    <a:pt x="1523" y="2196"/>
                    <a:pt x="1523" y="2205"/>
                    <a:pt x="1512" y="2205"/>
                  </a:cubicBezTo>
                  <a:cubicBezTo>
                    <a:pt x="1504" y="2205"/>
                    <a:pt x="1490" y="2200"/>
                    <a:pt x="1467" y="2191"/>
                  </a:cubicBezTo>
                  <a:cubicBezTo>
                    <a:pt x="1441" y="2170"/>
                    <a:pt x="1411" y="2160"/>
                    <a:pt x="1381" y="2160"/>
                  </a:cubicBezTo>
                  <a:cubicBezTo>
                    <a:pt x="1351" y="2160"/>
                    <a:pt x="1321" y="2170"/>
                    <a:pt x="1297" y="2191"/>
                  </a:cubicBezTo>
                  <a:cubicBezTo>
                    <a:pt x="1296" y="2211"/>
                    <a:pt x="1295" y="2221"/>
                    <a:pt x="1288" y="2221"/>
                  </a:cubicBezTo>
                  <a:cubicBezTo>
                    <a:pt x="1281" y="2221"/>
                    <a:pt x="1268" y="2211"/>
                    <a:pt x="1241" y="2191"/>
                  </a:cubicBezTo>
                  <a:cubicBezTo>
                    <a:pt x="1241" y="2169"/>
                    <a:pt x="1185" y="2150"/>
                    <a:pt x="1128" y="2150"/>
                  </a:cubicBezTo>
                  <a:lnTo>
                    <a:pt x="1128" y="2169"/>
                  </a:lnTo>
                  <a:cubicBezTo>
                    <a:pt x="1126" y="2195"/>
                    <a:pt x="1106" y="2205"/>
                    <a:pt x="1078" y="2205"/>
                  </a:cubicBezTo>
                  <a:cubicBezTo>
                    <a:pt x="1059" y="2205"/>
                    <a:pt x="1036" y="2200"/>
                    <a:pt x="1012" y="2191"/>
                  </a:cubicBezTo>
                  <a:cubicBezTo>
                    <a:pt x="1012" y="2180"/>
                    <a:pt x="998" y="2174"/>
                    <a:pt x="970" y="2174"/>
                  </a:cubicBezTo>
                  <a:cubicBezTo>
                    <a:pt x="942" y="2174"/>
                    <a:pt x="899" y="2180"/>
                    <a:pt x="843" y="2191"/>
                  </a:cubicBezTo>
                  <a:cubicBezTo>
                    <a:pt x="730" y="2191"/>
                    <a:pt x="674" y="2191"/>
                    <a:pt x="674" y="2169"/>
                  </a:cubicBezTo>
                  <a:cubicBezTo>
                    <a:pt x="674" y="2149"/>
                    <a:pt x="674" y="2138"/>
                    <a:pt x="667" y="2138"/>
                  </a:cubicBezTo>
                  <a:cubicBezTo>
                    <a:pt x="660" y="2138"/>
                    <a:pt x="646" y="2149"/>
                    <a:pt x="617" y="2169"/>
                  </a:cubicBezTo>
                  <a:cubicBezTo>
                    <a:pt x="588" y="2180"/>
                    <a:pt x="573" y="2185"/>
                    <a:pt x="551" y="2185"/>
                  </a:cubicBezTo>
                  <a:cubicBezTo>
                    <a:pt x="530" y="2185"/>
                    <a:pt x="501" y="2180"/>
                    <a:pt x="445" y="2169"/>
                  </a:cubicBezTo>
                  <a:cubicBezTo>
                    <a:pt x="428" y="2158"/>
                    <a:pt x="408" y="2152"/>
                    <a:pt x="389" y="2152"/>
                  </a:cubicBezTo>
                  <a:cubicBezTo>
                    <a:pt x="369" y="2152"/>
                    <a:pt x="349" y="2158"/>
                    <a:pt x="332" y="2169"/>
                  </a:cubicBezTo>
                  <a:cubicBezTo>
                    <a:pt x="332" y="2210"/>
                    <a:pt x="332" y="2232"/>
                    <a:pt x="389" y="2232"/>
                  </a:cubicBezTo>
                  <a:cubicBezTo>
                    <a:pt x="445" y="2232"/>
                    <a:pt x="445" y="2232"/>
                    <a:pt x="445" y="2250"/>
                  </a:cubicBezTo>
                  <a:lnTo>
                    <a:pt x="332" y="2250"/>
                  </a:lnTo>
                  <a:cubicBezTo>
                    <a:pt x="310" y="2250"/>
                    <a:pt x="289" y="2251"/>
                    <a:pt x="268" y="2252"/>
                  </a:cubicBezTo>
                  <a:lnTo>
                    <a:pt x="268" y="2252"/>
                  </a:lnTo>
                  <a:cubicBezTo>
                    <a:pt x="278" y="2187"/>
                    <a:pt x="293" y="2122"/>
                    <a:pt x="310" y="2059"/>
                  </a:cubicBezTo>
                  <a:cubicBezTo>
                    <a:pt x="320" y="1997"/>
                    <a:pt x="323" y="1959"/>
                    <a:pt x="304" y="1956"/>
                  </a:cubicBezTo>
                  <a:cubicBezTo>
                    <a:pt x="301" y="1918"/>
                    <a:pt x="301" y="1884"/>
                    <a:pt x="310" y="1849"/>
                  </a:cubicBezTo>
                  <a:cubicBezTo>
                    <a:pt x="320" y="1815"/>
                    <a:pt x="335" y="1783"/>
                    <a:pt x="357" y="1758"/>
                  </a:cubicBezTo>
                  <a:cubicBezTo>
                    <a:pt x="358" y="1758"/>
                    <a:pt x="358" y="1759"/>
                    <a:pt x="358" y="1759"/>
                  </a:cubicBezTo>
                  <a:cubicBezTo>
                    <a:pt x="381" y="1759"/>
                    <a:pt x="438" y="1567"/>
                    <a:pt x="561" y="1351"/>
                  </a:cubicBezTo>
                  <a:cubicBezTo>
                    <a:pt x="714" y="1088"/>
                    <a:pt x="834" y="984"/>
                    <a:pt x="881" y="962"/>
                  </a:cubicBezTo>
                  <a:cubicBezTo>
                    <a:pt x="909" y="947"/>
                    <a:pt x="937" y="928"/>
                    <a:pt x="965" y="906"/>
                  </a:cubicBezTo>
                  <a:cubicBezTo>
                    <a:pt x="949" y="893"/>
                    <a:pt x="1163" y="671"/>
                    <a:pt x="1482" y="524"/>
                  </a:cubicBezTo>
                  <a:cubicBezTo>
                    <a:pt x="1796" y="361"/>
                    <a:pt x="2150" y="326"/>
                    <a:pt x="2147" y="304"/>
                  </a:cubicBezTo>
                  <a:cubicBezTo>
                    <a:pt x="2181" y="298"/>
                    <a:pt x="2212" y="298"/>
                    <a:pt x="2247" y="298"/>
                  </a:cubicBezTo>
                  <a:cubicBezTo>
                    <a:pt x="2249" y="310"/>
                    <a:pt x="2276" y="313"/>
                    <a:pt x="2318" y="313"/>
                  </a:cubicBezTo>
                  <a:cubicBezTo>
                    <a:pt x="2354" y="313"/>
                    <a:pt x="2402" y="311"/>
                    <a:pt x="2454" y="311"/>
                  </a:cubicBezTo>
                  <a:cubicBezTo>
                    <a:pt x="2529" y="298"/>
                    <a:pt x="2604" y="292"/>
                    <a:pt x="2682" y="289"/>
                  </a:cubicBezTo>
                  <a:lnTo>
                    <a:pt x="2682" y="289"/>
                  </a:lnTo>
                  <a:cubicBezTo>
                    <a:pt x="2679" y="311"/>
                    <a:pt x="2736" y="311"/>
                    <a:pt x="2852" y="311"/>
                  </a:cubicBezTo>
                  <a:cubicBezTo>
                    <a:pt x="2965" y="311"/>
                    <a:pt x="3021" y="311"/>
                    <a:pt x="3021" y="292"/>
                  </a:cubicBezTo>
                  <a:cubicBezTo>
                    <a:pt x="3077" y="292"/>
                    <a:pt x="3475" y="292"/>
                    <a:pt x="3645" y="314"/>
                  </a:cubicBezTo>
                  <a:cubicBezTo>
                    <a:pt x="3661" y="320"/>
                    <a:pt x="3678" y="323"/>
                    <a:pt x="3694" y="323"/>
                  </a:cubicBezTo>
                  <a:cubicBezTo>
                    <a:pt x="3734" y="323"/>
                    <a:pt x="3774" y="307"/>
                    <a:pt x="3814" y="292"/>
                  </a:cubicBezTo>
                  <a:cubicBezTo>
                    <a:pt x="3817" y="273"/>
                    <a:pt x="3873" y="251"/>
                    <a:pt x="3930" y="251"/>
                  </a:cubicBezTo>
                  <a:lnTo>
                    <a:pt x="3930" y="295"/>
                  </a:lnTo>
                  <a:cubicBezTo>
                    <a:pt x="3870" y="314"/>
                    <a:pt x="3870" y="314"/>
                    <a:pt x="3986" y="314"/>
                  </a:cubicBezTo>
                  <a:lnTo>
                    <a:pt x="4099" y="314"/>
                  </a:lnTo>
                  <a:cubicBezTo>
                    <a:pt x="4099" y="295"/>
                    <a:pt x="4381" y="295"/>
                    <a:pt x="4779" y="295"/>
                  </a:cubicBezTo>
                  <a:cubicBezTo>
                    <a:pt x="4919" y="296"/>
                    <a:pt x="5034" y="296"/>
                    <a:pt x="5126" y="296"/>
                  </a:cubicBezTo>
                  <a:cubicBezTo>
                    <a:pt x="5370" y="296"/>
                    <a:pt x="5459" y="292"/>
                    <a:pt x="5459" y="276"/>
                  </a:cubicBezTo>
                  <a:cubicBezTo>
                    <a:pt x="5459" y="267"/>
                    <a:pt x="5473" y="262"/>
                    <a:pt x="5509" y="262"/>
                  </a:cubicBezTo>
                  <a:cubicBezTo>
                    <a:pt x="5544" y="262"/>
                    <a:pt x="5602" y="267"/>
                    <a:pt x="5688" y="276"/>
                  </a:cubicBezTo>
                  <a:cubicBezTo>
                    <a:pt x="5902" y="318"/>
                    <a:pt x="5981" y="333"/>
                    <a:pt x="6024" y="333"/>
                  </a:cubicBezTo>
                  <a:cubicBezTo>
                    <a:pt x="6049" y="333"/>
                    <a:pt x="6062" y="328"/>
                    <a:pt x="6083" y="320"/>
                  </a:cubicBezTo>
                  <a:cubicBezTo>
                    <a:pt x="6026" y="320"/>
                    <a:pt x="6026" y="298"/>
                    <a:pt x="6026" y="279"/>
                  </a:cubicBezTo>
                  <a:cubicBezTo>
                    <a:pt x="6026" y="257"/>
                    <a:pt x="6041" y="246"/>
                    <a:pt x="6063" y="246"/>
                  </a:cubicBezTo>
                  <a:cubicBezTo>
                    <a:pt x="6084" y="246"/>
                    <a:pt x="6112" y="257"/>
                    <a:pt x="6139" y="279"/>
                  </a:cubicBezTo>
                  <a:cubicBezTo>
                    <a:pt x="6139" y="295"/>
                    <a:pt x="6269" y="302"/>
                    <a:pt x="6430" y="302"/>
                  </a:cubicBezTo>
                  <a:cubicBezTo>
                    <a:pt x="6683" y="302"/>
                    <a:pt x="7013" y="285"/>
                    <a:pt x="7048" y="260"/>
                  </a:cubicBezTo>
                  <a:lnTo>
                    <a:pt x="7048" y="282"/>
                  </a:lnTo>
                  <a:cubicBezTo>
                    <a:pt x="7048" y="301"/>
                    <a:pt x="7104" y="301"/>
                    <a:pt x="7330" y="304"/>
                  </a:cubicBezTo>
                  <a:lnTo>
                    <a:pt x="7499" y="304"/>
                  </a:lnTo>
                  <a:cubicBezTo>
                    <a:pt x="7500" y="286"/>
                    <a:pt x="7562" y="279"/>
                    <a:pt x="7632" y="279"/>
                  </a:cubicBezTo>
                  <a:cubicBezTo>
                    <a:pt x="7728" y="279"/>
                    <a:pt x="7841" y="292"/>
                    <a:pt x="7841" y="304"/>
                  </a:cubicBezTo>
                  <a:cubicBezTo>
                    <a:pt x="7897" y="326"/>
                    <a:pt x="7897" y="326"/>
                    <a:pt x="8010" y="326"/>
                  </a:cubicBezTo>
                  <a:cubicBezTo>
                    <a:pt x="8082" y="309"/>
                    <a:pt x="8172" y="303"/>
                    <a:pt x="8254" y="303"/>
                  </a:cubicBezTo>
                  <a:cubicBezTo>
                    <a:pt x="8368" y="303"/>
                    <a:pt x="8464" y="315"/>
                    <a:pt x="8464" y="326"/>
                  </a:cubicBezTo>
                  <a:lnTo>
                    <a:pt x="8577" y="326"/>
                  </a:lnTo>
                  <a:cubicBezTo>
                    <a:pt x="8640" y="313"/>
                    <a:pt x="8703" y="307"/>
                    <a:pt x="8767" y="307"/>
                  </a:cubicBezTo>
                  <a:cubicBezTo>
                    <a:pt x="8780" y="307"/>
                    <a:pt x="8793" y="307"/>
                    <a:pt x="8806" y="307"/>
                  </a:cubicBezTo>
                  <a:cubicBezTo>
                    <a:pt x="8975" y="307"/>
                    <a:pt x="9032" y="307"/>
                    <a:pt x="8975" y="285"/>
                  </a:cubicBezTo>
                  <a:cubicBezTo>
                    <a:pt x="8975" y="267"/>
                    <a:pt x="8975" y="245"/>
                    <a:pt x="9032" y="245"/>
                  </a:cubicBezTo>
                  <a:lnTo>
                    <a:pt x="9032" y="267"/>
                  </a:lnTo>
                  <a:cubicBezTo>
                    <a:pt x="9032" y="285"/>
                    <a:pt x="9201" y="289"/>
                    <a:pt x="9430" y="289"/>
                  </a:cubicBezTo>
                  <a:cubicBezTo>
                    <a:pt x="9712" y="289"/>
                    <a:pt x="9824" y="289"/>
                    <a:pt x="9881" y="311"/>
                  </a:cubicBezTo>
                  <a:lnTo>
                    <a:pt x="9940" y="289"/>
                  </a:lnTo>
                  <a:cubicBezTo>
                    <a:pt x="9969" y="279"/>
                    <a:pt x="9997" y="275"/>
                    <a:pt x="10018" y="275"/>
                  </a:cubicBezTo>
                  <a:cubicBezTo>
                    <a:pt x="10039" y="275"/>
                    <a:pt x="10053" y="279"/>
                    <a:pt x="10053" y="289"/>
                  </a:cubicBezTo>
                  <a:cubicBezTo>
                    <a:pt x="10082" y="300"/>
                    <a:pt x="10157" y="306"/>
                    <a:pt x="10238" y="306"/>
                  </a:cubicBezTo>
                  <a:cubicBezTo>
                    <a:pt x="10314" y="306"/>
                    <a:pt x="10394" y="301"/>
                    <a:pt x="10448" y="292"/>
                  </a:cubicBezTo>
                  <a:lnTo>
                    <a:pt x="10564" y="292"/>
                  </a:lnTo>
                  <a:cubicBezTo>
                    <a:pt x="10592" y="312"/>
                    <a:pt x="10649" y="322"/>
                    <a:pt x="10705" y="322"/>
                  </a:cubicBezTo>
                  <a:cubicBezTo>
                    <a:pt x="10761" y="322"/>
                    <a:pt x="10818" y="312"/>
                    <a:pt x="10846" y="292"/>
                  </a:cubicBezTo>
                  <a:cubicBezTo>
                    <a:pt x="10846" y="314"/>
                    <a:pt x="10902" y="314"/>
                    <a:pt x="10959" y="314"/>
                  </a:cubicBezTo>
                  <a:cubicBezTo>
                    <a:pt x="11017" y="303"/>
                    <a:pt x="11102" y="297"/>
                    <a:pt x="11173" y="297"/>
                  </a:cubicBezTo>
                  <a:cubicBezTo>
                    <a:pt x="11244" y="297"/>
                    <a:pt x="11300" y="303"/>
                    <a:pt x="11300" y="314"/>
                  </a:cubicBezTo>
                  <a:lnTo>
                    <a:pt x="11357" y="314"/>
                  </a:lnTo>
                  <a:cubicBezTo>
                    <a:pt x="11403" y="300"/>
                    <a:pt x="11454" y="291"/>
                    <a:pt x="11504" y="291"/>
                  </a:cubicBezTo>
                  <a:cubicBezTo>
                    <a:pt x="11511" y="291"/>
                    <a:pt x="11519" y="291"/>
                    <a:pt x="11526" y="292"/>
                  </a:cubicBezTo>
                  <a:cubicBezTo>
                    <a:pt x="11539" y="293"/>
                    <a:pt x="11551" y="294"/>
                    <a:pt x="11564" y="294"/>
                  </a:cubicBezTo>
                  <a:cubicBezTo>
                    <a:pt x="11610" y="294"/>
                    <a:pt x="11654" y="285"/>
                    <a:pt x="11698" y="273"/>
                  </a:cubicBezTo>
                  <a:cubicBezTo>
                    <a:pt x="11733" y="260"/>
                    <a:pt x="11774" y="254"/>
                    <a:pt x="11811" y="251"/>
                  </a:cubicBezTo>
                  <a:cubicBezTo>
                    <a:pt x="11868" y="251"/>
                    <a:pt x="11811" y="273"/>
                    <a:pt x="11755" y="295"/>
                  </a:cubicBezTo>
                  <a:cubicBezTo>
                    <a:pt x="11708" y="303"/>
                    <a:pt x="11708" y="307"/>
                    <a:pt x="11736" y="307"/>
                  </a:cubicBezTo>
                  <a:cubicBezTo>
                    <a:pt x="11778" y="307"/>
                    <a:pt x="11880" y="297"/>
                    <a:pt x="11980" y="273"/>
                  </a:cubicBezTo>
                  <a:cubicBezTo>
                    <a:pt x="12067" y="253"/>
                    <a:pt x="12110" y="242"/>
                    <a:pt x="12117" y="242"/>
                  </a:cubicBezTo>
                  <a:cubicBezTo>
                    <a:pt x="12124" y="242"/>
                    <a:pt x="12095" y="253"/>
                    <a:pt x="12037" y="273"/>
                  </a:cubicBezTo>
                  <a:cubicBezTo>
                    <a:pt x="11997" y="289"/>
                    <a:pt x="11957" y="303"/>
                    <a:pt x="11977" y="303"/>
                  </a:cubicBezTo>
                  <a:cubicBezTo>
                    <a:pt x="11986" y="303"/>
                    <a:pt x="12004" y="300"/>
                    <a:pt x="12037" y="295"/>
                  </a:cubicBezTo>
                  <a:cubicBezTo>
                    <a:pt x="12037" y="295"/>
                    <a:pt x="12150" y="295"/>
                    <a:pt x="12150" y="273"/>
                  </a:cubicBezTo>
                  <a:lnTo>
                    <a:pt x="12322" y="273"/>
                  </a:lnTo>
                  <a:cubicBezTo>
                    <a:pt x="12385" y="287"/>
                    <a:pt x="12452" y="296"/>
                    <a:pt x="12518" y="296"/>
                  </a:cubicBezTo>
                  <a:cubicBezTo>
                    <a:pt x="12528" y="296"/>
                    <a:pt x="12538" y="295"/>
                    <a:pt x="12548" y="295"/>
                  </a:cubicBezTo>
                  <a:cubicBezTo>
                    <a:pt x="12565" y="285"/>
                    <a:pt x="12585" y="281"/>
                    <a:pt x="12604" y="281"/>
                  </a:cubicBezTo>
                  <a:cubicBezTo>
                    <a:pt x="12624" y="281"/>
                    <a:pt x="12643" y="285"/>
                    <a:pt x="12661" y="295"/>
                  </a:cubicBezTo>
                  <a:cubicBezTo>
                    <a:pt x="12661" y="304"/>
                    <a:pt x="12671" y="310"/>
                    <a:pt x="12682" y="310"/>
                  </a:cubicBezTo>
                  <a:cubicBezTo>
                    <a:pt x="12698" y="310"/>
                    <a:pt x="12717" y="300"/>
                    <a:pt x="12717" y="276"/>
                  </a:cubicBezTo>
                  <a:cubicBezTo>
                    <a:pt x="12745" y="265"/>
                    <a:pt x="12774" y="260"/>
                    <a:pt x="12803" y="260"/>
                  </a:cubicBezTo>
                  <a:cubicBezTo>
                    <a:pt x="12832" y="260"/>
                    <a:pt x="12861" y="265"/>
                    <a:pt x="12889" y="276"/>
                  </a:cubicBezTo>
                  <a:cubicBezTo>
                    <a:pt x="12887" y="300"/>
                    <a:pt x="12907" y="310"/>
                    <a:pt x="12923" y="310"/>
                  </a:cubicBezTo>
                  <a:cubicBezTo>
                    <a:pt x="12934" y="310"/>
                    <a:pt x="12944" y="306"/>
                    <a:pt x="12946" y="298"/>
                  </a:cubicBezTo>
                  <a:cubicBezTo>
                    <a:pt x="12980" y="285"/>
                    <a:pt x="13021" y="276"/>
                    <a:pt x="13059" y="276"/>
                  </a:cubicBezTo>
                  <a:cubicBezTo>
                    <a:pt x="13059" y="298"/>
                    <a:pt x="13569" y="298"/>
                    <a:pt x="14077" y="301"/>
                  </a:cubicBezTo>
                  <a:cubicBezTo>
                    <a:pt x="14137" y="301"/>
                    <a:pt x="14193" y="279"/>
                    <a:pt x="14193" y="257"/>
                  </a:cubicBezTo>
                  <a:cubicBezTo>
                    <a:pt x="14193" y="240"/>
                    <a:pt x="14193" y="234"/>
                    <a:pt x="14197" y="234"/>
                  </a:cubicBezTo>
                  <a:cubicBezTo>
                    <a:pt x="14203" y="234"/>
                    <a:pt x="14216" y="246"/>
                    <a:pt x="14249" y="257"/>
                  </a:cubicBezTo>
                  <a:cubicBezTo>
                    <a:pt x="14278" y="289"/>
                    <a:pt x="14322" y="306"/>
                    <a:pt x="14350" y="306"/>
                  </a:cubicBezTo>
                  <a:cubicBezTo>
                    <a:pt x="14377" y="306"/>
                    <a:pt x="14390" y="291"/>
                    <a:pt x="14362" y="260"/>
                  </a:cubicBezTo>
                  <a:cubicBezTo>
                    <a:pt x="14334" y="238"/>
                    <a:pt x="14320" y="228"/>
                    <a:pt x="14327" y="228"/>
                  </a:cubicBezTo>
                  <a:cubicBezTo>
                    <a:pt x="14334" y="228"/>
                    <a:pt x="14362" y="238"/>
                    <a:pt x="14419" y="260"/>
                  </a:cubicBezTo>
                  <a:cubicBezTo>
                    <a:pt x="14436" y="270"/>
                    <a:pt x="14455" y="275"/>
                    <a:pt x="14475" y="275"/>
                  </a:cubicBezTo>
                  <a:cubicBezTo>
                    <a:pt x="14495" y="275"/>
                    <a:pt x="14514" y="270"/>
                    <a:pt x="14531" y="260"/>
                  </a:cubicBezTo>
                  <a:cubicBezTo>
                    <a:pt x="14533" y="249"/>
                    <a:pt x="14548" y="244"/>
                    <a:pt x="14562" y="244"/>
                  </a:cubicBezTo>
                  <a:cubicBezTo>
                    <a:pt x="14577" y="244"/>
                    <a:pt x="14591" y="249"/>
                    <a:pt x="14591" y="260"/>
                  </a:cubicBezTo>
                  <a:cubicBezTo>
                    <a:pt x="14631" y="274"/>
                    <a:pt x="14670" y="288"/>
                    <a:pt x="14690" y="288"/>
                  </a:cubicBezTo>
                  <a:cubicBezTo>
                    <a:pt x="14699" y="288"/>
                    <a:pt x="14704" y="286"/>
                    <a:pt x="14704" y="279"/>
                  </a:cubicBezTo>
                  <a:cubicBezTo>
                    <a:pt x="14741" y="282"/>
                    <a:pt x="14779" y="289"/>
                    <a:pt x="14817" y="301"/>
                  </a:cubicBezTo>
                  <a:cubicBezTo>
                    <a:pt x="14833" y="308"/>
                    <a:pt x="14850" y="310"/>
                    <a:pt x="14867" y="310"/>
                  </a:cubicBezTo>
                  <a:cubicBezTo>
                    <a:pt x="14907" y="310"/>
                    <a:pt x="14946" y="296"/>
                    <a:pt x="14986" y="282"/>
                  </a:cubicBezTo>
                  <a:cubicBezTo>
                    <a:pt x="15072" y="262"/>
                    <a:pt x="15129" y="252"/>
                    <a:pt x="15157" y="252"/>
                  </a:cubicBezTo>
                  <a:cubicBezTo>
                    <a:pt x="15186" y="252"/>
                    <a:pt x="15185" y="262"/>
                    <a:pt x="15155" y="282"/>
                  </a:cubicBezTo>
                  <a:cubicBezTo>
                    <a:pt x="15133" y="298"/>
                    <a:pt x="15162" y="305"/>
                    <a:pt x="15209" y="305"/>
                  </a:cubicBezTo>
                  <a:cubicBezTo>
                    <a:pt x="15284" y="305"/>
                    <a:pt x="15406" y="287"/>
                    <a:pt x="15440" y="260"/>
                  </a:cubicBezTo>
                  <a:cubicBezTo>
                    <a:pt x="15473" y="237"/>
                    <a:pt x="15487" y="227"/>
                    <a:pt x="15492" y="227"/>
                  </a:cubicBezTo>
                  <a:cubicBezTo>
                    <a:pt x="15497" y="227"/>
                    <a:pt x="15497" y="232"/>
                    <a:pt x="15497" y="242"/>
                  </a:cubicBezTo>
                  <a:cubicBezTo>
                    <a:pt x="15497" y="264"/>
                    <a:pt x="15553" y="264"/>
                    <a:pt x="15553" y="264"/>
                  </a:cubicBezTo>
                  <a:cubicBezTo>
                    <a:pt x="15609" y="264"/>
                    <a:pt x="15666" y="264"/>
                    <a:pt x="15666" y="282"/>
                  </a:cubicBezTo>
                  <a:cubicBezTo>
                    <a:pt x="15725" y="282"/>
                    <a:pt x="15782" y="273"/>
                    <a:pt x="15838" y="264"/>
                  </a:cubicBezTo>
                  <a:cubicBezTo>
                    <a:pt x="15882" y="248"/>
                    <a:pt x="15933" y="241"/>
                    <a:pt x="15984" y="241"/>
                  </a:cubicBezTo>
                  <a:cubicBezTo>
                    <a:pt x="16065" y="241"/>
                    <a:pt x="16142" y="259"/>
                    <a:pt x="16177" y="285"/>
                  </a:cubicBezTo>
                  <a:lnTo>
                    <a:pt x="16289" y="264"/>
                  </a:lnTo>
                  <a:cubicBezTo>
                    <a:pt x="16326" y="239"/>
                    <a:pt x="16361" y="221"/>
                    <a:pt x="16383" y="221"/>
                  </a:cubicBezTo>
                  <a:close/>
                  <a:moveTo>
                    <a:pt x="14760" y="2258"/>
                  </a:moveTo>
                  <a:cubicBezTo>
                    <a:pt x="14782" y="2258"/>
                    <a:pt x="14814" y="2268"/>
                    <a:pt x="14845" y="2291"/>
                  </a:cubicBezTo>
                  <a:cubicBezTo>
                    <a:pt x="14845" y="2313"/>
                    <a:pt x="14845" y="2313"/>
                    <a:pt x="14788" y="2313"/>
                  </a:cubicBezTo>
                  <a:cubicBezTo>
                    <a:pt x="14788" y="2313"/>
                    <a:pt x="14732" y="2291"/>
                    <a:pt x="14732" y="2272"/>
                  </a:cubicBezTo>
                  <a:cubicBezTo>
                    <a:pt x="14733" y="2263"/>
                    <a:pt x="14744" y="2258"/>
                    <a:pt x="14760" y="2258"/>
                  </a:cubicBezTo>
                  <a:close/>
                  <a:moveTo>
                    <a:pt x="15243" y="2272"/>
                  </a:moveTo>
                  <a:cubicBezTo>
                    <a:pt x="15243" y="2294"/>
                    <a:pt x="15243" y="2313"/>
                    <a:pt x="15186" y="2313"/>
                  </a:cubicBezTo>
                  <a:lnTo>
                    <a:pt x="15130" y="2294"/>
                  </a:lnTo>
                  <a:lnTo>
                    <a:pt x="15186" y="2272"/>
                  </a:lnTo>
                  <a:close/>
                  <a:moveTo>
                    <a:pt x="21949" y="2291"/>
                  </a:moveTo>
                  <a:cubicBezTo>
                    <a:pt x="21955" y="2313"/>
                    <a:pt x="21965" y="2332"/>
                    <a:pt x="21918" y="2332"/>
                  </a:cubicBezTo>
                  <a:lnTo>
                    <a:pt x="21871" y="2310"/>
                  </a:lnTo>
                  <a:lnTo>
                    <a:pt x="21912" y="2291"/>
                  </a:lnTo>
                  <a:close/>
                  <a:moveTo>
                    <a:pt x="1749" y="2257"/>
                  </a:moveTo>
                  <a:cubicBezTo>
                    <a:pt x="1805" y="2257"/>
                    <a:pt x="1861" y="2257"/>
                    <a:pt x="1861" y="2279"/>
                  </a:cubicBezTo>
                  <a:lnTo>
                    <a:pt x="1805" y="2279"/>
                  </a:lnTo>
                  <a:cubicBezTo>
                    <a:pt x="1805" y="2272"/>
                    <a:pt x="1800" y="2269"/>
                    <a:pt x="1794" y="2269"/>
                  </a:cubicBezTo>
                  <a:cubicBezTo>
                    <a:pt x="1781" y="2269"/>
                    <a:pt x="1765" y="2284"/>
                    <a:pt x="1805" y="2297"/>
                  </a:cubicBezTo>
                  <a:cubicBezTo>
                    <a:pt x="1805" y="2319"/>
                    <a:pt x="1802" y="2338"/>
                    <a:pt x="1802" y="2338"/>
                  </a:cubicBezTo>
                  <a:cubicBezTo>
                    <a:pt x="1798" y="2338"/>
                    <a:pt x="1795" y="2338"/>
                    <a:pt x="1791" y="2338"/>
                  </a:cubicBezTo>
                  <a:cubicBezTo>
                    <a:pt x="1738" y="2338"/>
                    <a:pt x="1689" y="2318"/>
                    <a:pt x="1689" y="2297"/>
                  </a:cubicBezTo>
                  <a:cubicBezTo>
                    <a:pt x="1636" y="2257"/>
                    <a:pt x="1636" y="2257"/>
                    <a:pt x="1749" y="2257"/>
                  </a:cubicBezTo>
                  <a:close/>
                  <a:moveTo>
                    <a:pt x="9743" y="2297"/>
                  </a:moveTo>
                  <a:cubicBezTo>
                    <a:pt x="9743" y="2319"/>
                    <a:pt x="9743" y="2341"/>
                    <a:pt x="9687" y="2341"/>
                  </a:cubicBezTo>
                  <a:lnTo>
                    <a:pt x="9627" y="2341"/>
                  </a:lnTo>
                  <a:cubicBezTo>
                    <a:pt x="9630" y="2319"/>
                    <a:pt x="9687" y="2297"/>
                    <a:pt x="9687" y="2297"/>
                  </a:cubicBezTo>
                  <a:close/>
                  <a:moveTo>
                    <a:pt x="13826" y="2310"/>
                  </a:moveTo>
                  <a:cubicBezTo>
                    <a:pt x="13883" y="2310"/>
                    <a:pt x="13883" y="2332"/>
                    <a:pt x="13883" y="2332"/>
                  </a:cubicBezTo>
                  <a:cubicBezTo>
                    <a:pt x="13882" y="2339"/>
                    <a:pt x="13875" y="2342"/>
                    <a:pt x="13864" y="2342"/>
                  </a:cubicBezTo>
                  <a:cubicBezTo>
                    <a:pt x="13842" y="2342"/>
                    <a:pt x="13804" y="2332"/>
                    <a:pt x="13767" y="2332"/>
                  </a:cubicBezTo>
                  <a:cubicBezTo>
                    <a:pt x="13710" y="2310"/>
                    <a:pt x="13710" y="2310"/>
                    <a:pt x="13826" y="2310"/>
                  </a:cubicBezTo>
                  <a:close/>
                  <a:moveTo>
                    <a:pt x="12748" y="2307"/>
                  </a:moveTo>
                  <a:cubicBezTo>
                    <a:pt x="12805" y="2307"/>
                    <a:pt x="12861" y="2307"/>
                    <a:pt x="12861" y="2329"/>
                  </a:cubicBezTo>
                  <a:cubicBezTo>
                    <a:pt x="12861" y="2329"/>
                    <a:pt x="12861" y="2348"/>
                    <a:pt x="12815" y="2348"/>
                  </a:cubicBezTo>
                  <a:cubicBezTo>
                    <a:pt x="12812" y="2348"/>
                    <a:pt x="12808" y="2348"/>
                    <a:pt x="12805" y="2348"/>
                  </a:cubicBezTo>
                  <a:cubicBezTo>
                    <a:pt x="12764" y="2348"/>
                    <a:pt x="12726" y="2341"/>
                    <a:pt x="12692" y="2329"/>
                  </a:cubicBezTo>
                  <a:cubicBezTo>
                    <a:pt x="12692" y="2307"/>
                    <a:pt x="12748" y="2307"/>
                    <a:pt x="12748" y="2307"/>
                  </a:cubicBezTo>
                  <a:close/>
                  <a:moveTo>
                    <a:pt x="8031" y="2266"/>
                  </a:moveTo>
                  <a:cubicBezTo>
                    <a:pt x="8041" y="2266"/>
                    <a:pt x="8041" y="2276"/>
                    <a:pt x="8041" y="2294"/>
                  </a:cubicBezTo>
                  <a:cubicBezTo>
                    <a:pt x="8041" y="2316"/>
                    <a:pt x="8041" y="2335"/>
                    <a:pt x="7928" y="2357"/>
                  </a:cubicBezTo>
                  <a:lnTo>
                    <a:pt x="7813" y="2357"/>
                  </a:lnTo>
                  <a:lnTo>
                    <a:pt x="7928" y="2316"/>
                  </a:lnTo>
                  <a:cubicBezTo>
                    <a:pt x="7991" y="2282"/>
                    <a:pt x="8019" y="2266"/>
                    <a:pt x="8031" y="2266"/>
                  </a:cubicBezTo>
                  <a:close/>
                  <a:moveTo>
                    <a:pt x="18928" y="2326"/>
                  </a:moveTo>
                  <a:cubicBezTo>
                    <a:pt x="18928" y="2344"/>
                    <a:pt x="18928" y="2366"/>
                    <a:pt x="18872" y="2366"/>
                  </a:cubicBezTo>
                  <a:lnTo>
                    <a:pt x="18815" y="2344"/>
                  </a:lnTo>
                  <a:lnTo>
                    <a:pt x="18872" y="2326"/>
                  </a:lnTo>
                  <a:close/>
                  <a:moveTo>
                    <a:pt x="5036" y="2329"/>
                  </a:moveTo>
                  <a:cubicBezTo>
                    <a:pt x="5092" y="2329"/>
                    <a:pt x="5092" y="2348"/>
                    <a:pt x="4980" y="2369"/>
                  </a:cubicBezTo>
                  <a:lnTo>
                    <a:pt x="4864" y="2369"/>
                  </a:lnTo>
                  <a:cubicBezTo>
                    <a:pt x="4864" y="2348"/>
                    <a:pt x="4980" y="2329"/>
                    <a:pt x="5036" y="2329"/>
                  </a:cubicBezTo>
                  <a:close/>
                  <a:moveTo>
                    <a:pt x="20232" y="2307"/>
                  </a:moveTo>
                  <a:cubicBezTo>
                    <a:pt x="20288" y="2307"/>
                    <a:pt x="20288" y="2307"/>
                    <a:pt x="20288" y="2329"/>
                  </a:cubicBezTo>
                  <a:cubicBezTo>
                    <a:pt x="20288" y="2348"/>
                    <a:pt x="20232" y="2369"/>
                    <a:pt x="20232" y="2369"/>
                  </a:cubicBezTo>
                  <a:cubicBezTo>
                    <a:pt x="20175" y="2369"/>
                    <a:pt x="20232" y="2329"/>
                    <a:pt x="20232" y="2307"/>
                  </a:cubicBezTo>
                  <a:close/>
                  <a:moveTo>
                    <a:pt x="15199" y="2366"/>
                  </a:moveTo>
                  <a:cubicBezTo>
                    <a:pt x="15211" y="2366"/>
                    <a:pt x="15224" y="2376"/>
                    <a:pt x="15186" y="2376"/>
                  </a:cubicBezTo>
                  <a:cubicBezTo>
                    <a:pt x="15186" y="2368"/>
                    <a:pt x="15193" y="2366"/>
                    <a:pt x="15199" y="2366"/>
                  </a:cubicBezTo>
                  <a:close/>
                  <a:moveTo>
                    <a:pt x="10874" y="2363"/>
                  </a:moveTo>
                  <a:lnTo>
                    <a:pt x="10874" y="2385"/>
                  </a:lnTo>
                  <a:cubicBezTo>
                    <a:pt x="10837" y="2385"/>
                    <a:pt x="10799" y="2395"/>
                    <a:pt x="10778" y="2395"/>
                  </a:cubicBezTo>
                  <a:cubicBezTo>
                    <a:pt x="10768" y="2395"/>
                    <a:pt x="10761" y="2392"/>
                    <a:pt x="10761" y="2385"/>
                  </a:cubicBezTo>
                  <a:cubicBezTo>
                    <a:pt x="10705" y="2385"/>
                    <a:pt x="10818" y="2363"/>
                    <a:pt x="10874" y="2363"/>
                  </a:cubicBezTo>
                  <a:close/>
                  <a:moveTo>
                    <a:pt x="5291" y="2362"/>
                  </a:moveTo>
                  <a:cubicBezTo>
                    <a:pt x="5234" y="2362"/>
                    <a:pt x="5205" y="2376"/>
                    <a:pt x="5205" y="2391"/>
                  </a:cubicBezTo>
                  <a:cubicBezTo>
                    <a:pt x="5205" y="2413"/>
                    <a:pt x="5262" y="2413"/>
                    <a:pt x="5374" y="2413"/>
                  </a:cubicBezTo>
                  <a:cubicBezTo>
                    <a:pt x="5412" y="2410"/>
                    <a:pt x="5450" y="2404"/>
                    <a:pt x="5487" y="2391"/>
                  </a:cubicBezTo>
                  <a:cubicBezTo>
                    <a:pt x="5487" y="2369"/>
                    <a:pt x="5431" y="2369"/>
                    <a:pt x="5374" y="2369"/>
                  </a:cubicBezTo>
                  <a:cubicBezTo>
                    <a:pt x="5342" y="2364"/>
                    <a:pt x="5314" y="2362"/>
                    <a:pt x="5291" y="2362"/>
                  </a:cubicBezTo>
                  <a:close/>
                  <a:moveTo>
                    <a:pt x="20429" y="0"/>
                  </a:moveTo>
                  <a:cubicBezTo>
                    <a:pt x="20417" y="0"/>
                    <a:pt x="20403" y="7"/>
                    <a:pt x="20379" y="25"/>
                  </a:cubicBezTo>
                  <a:cubicBezTo>
                    <a:pt x="20316" y="34"/>
                    <a:pt x="20252" y="39"/>
                    <a:pt x="20188" y="39"/>
                  </a:cubicBezTo>
                  <a:cubicBezTo>
                    <a:pt x="20119" y="39"/>
                    <a:pt x="20049" y="34"/>
                    <a:pt x="19981" y="22"/>
                  </a:cubicBezTo>
                  <a:cubicBezTo>
                    <a:pt x="19925" y="22"/>
                    <a:pt x="19868" y="22"/>
                    <a:pt x="19868" y="44"/>
                  </a:cubicBezTo>
                  <a:cubicBezTo>
                    <a:pt x="19868" y="53"/>
                    <a:pt x="19868" y="61"/>
                    <a:pt x="19868" y="66"/>
                  </a:cubicBezTo>
                  <a:cubicBezTo>
                    <a:pt x="19840" y="44"/>
                    <a:pt x="19826" y="33"/>
                    <a:pt x="19811" y="33"/>
                  </a:cubicBezTo>
                  <a:cubicBezTo>
                    <a:pt x="19797" y="33"/>
                    <a:pt x="19782" y="44"/>
                    <a:pt x="19752" y="66"/>
                  </a:cubicBezTo>
                  <a:cubicBezTo>
                    <a:pt x="19752" y="76"/>
                    <a:pt x="19738" y="80"/>
                    <a:pt x="19724" y="80"/>
                  </a:cubicBezTo>
                  <a:cubicBezTo>
                    <a:pt x="19710" y="80"/>
                    <a:pt x="19696" y="76"/>
                    <a:pt x="19696" y="66"/>
                  </a:cubicBezTo>
                  <a:cubicBezTo>
                    <a:pt x="19661" y="50"/>
                    <a:pt x="19624" y="44"/>
                    <a:pt x="19583" y="44"/>
                  </a:cubicBezTo>
                  <a:cubicBezTo>
                    <a:pt x="19527" y="44"/>
                    <a:pt x="19245" y="63"/>
                    <a:pt x="18959" y="63"/>
                  </a:cubicBezTo>
                  <a:cubicBezTo>
                    <a:pt x="18835" y="62"/>
                    <a:pt x="18732" y="62"/>
                    <a:pt x="18648" y="62"/>
                  </a:cubicBezTo>
                  <a:cubicBezTo>
                    <a:pt x="18425" y="62"/>
                    <a:pt x="18336" y="66"/>
                    <a:pt x="18336" y="82"/>
                  </a:cubicBezTo>
                  <a:cubicBezTo>
                    <a:pt x="18319" y="93"/>
                    <a:pt x="18299" y="98"/>
                    <a:pt x="18279" y="98"/>
                  </a:cubicBezTo>
                  <a:cubicBezTo>
                    <a:pt x="18260" y="98"/>
                    <a:pt x="18240" y="93"/>
                    <a:pt x="18223" y="82"/>
                  </a:cubicBezTo>
                  <a:cubicBezTo>
                    <a:pt x="18176" y="66"/>
                    <a:pt x="18129" y="59"/>
                    <a:pt x="18081" y="59"/>
                  </a:cubicBezTo>
                  <a:cubicBezTo>
                    <a:pt x="18072" y="59"/>
                    <a:pt x="18063" y="59"/>
                    <a:pt x="18054" y="60"/>
                  </a:cubicBezTo>
                  <a:cubicBezTo>
                    <a:pt x="17997" y="60"/>
                    <a:pt x="17938" y="60"/>
                    <a:pt x="17941" y="38"/>
                  </a:cubicBezTo>
                  <a:lnTo>
                    <a:pt x="17941" y="38"/>
                  </a:lnTo>
                  <a:cubicBezTo>
                    <a:pt x="17909" y="54"/>
                    <a:pt x="17878" y="61"/>
                    <a:pt x="17845" y="61"/>
                  </a:cubicBezTo>
                  <a:cubicBezTo>
                    <a:pt x="17838" y="61"/>
                    <a:pt x="17832" y="60"/>
                    <a:pt x="17825" y="60"/>
                  </a:cubicBezTo>
                  <a:cubicBezTo>
                    <a:pt x="17825" y="49"/>
                    <a:pt x="17811" y="43"/>
                    <a:pt x="17790" y="43"/>
                  </a:cubicBezTo>
                  <a:cubicBezTo>
                    <a:pt x="17769" y="43"/>
                    <a:pt x="17740" y="49"/>
                    <a:pt x="17712" y="60"/>
                  </a:cubicBezTo>
                  <a:cubicBezTo>
                    <a:pt x="17684" y="80"/>
                    <a:pt x="17670" y="90"/>
                    <a:pt x="17663" y="90"/>
                  </a:cubicBezTo>
                  <a:cubicBezTo>
                    <a:pt x="17656" y="90"/>
                    <a:pt x="17656" y="80"/>
                    <a:pt x="17656" y="60"/>
                  </a:cubicBezTo>
                  <a:cubicBezTo>
                    <a:pt x="17656" y="44"/>
                    <a:pt x="17571" y="29"/>
                    <a:pt x="17542" y="29"/>
                  </a:cubicBezTo>
                  <a:cubicBezTo>
                    <a:pt x="17529" y="29"/>
                    <a:pt x="17526" y="32"/>
                    <a:pt x="17543" y="38"/>
                  </a:cubicBezTo>
                  <a:cubicBezTo>
                    <a:pt x="17543" y="60"/>
                    <a:pt x="17430" y="60"/>
                    <a:pt x="17371" y="79"/>
                  </a:cubicBezTo>
                  <a:cubicBezTo>
                    <a:pt x="17314" y="79"/>
                    <a:pt x="17258" y="79"/>
                    <a:pt x="17258" y="57"/>
                  </a:cubicBezTo>
                  <a:cubicBezTo>
                    <a:pt x="17242" y="51"/>
                    <a:pt x="17207" y="49"/>
                    <a:pt x="17164" y="49"/>
                  </a:cubicBezTo>
                  <a:cubicBezTo>
                    <a:pt x="17058" y="49"/>
                    <a:pt x="16903" y="63"/>
                    <a:pt x="16863" y="79"/>
                  </a:cubicBezTo>
                  <a:cubicBezTo>
                    <a:pt x="16861" y="88"/>
                    <a:pt x="16847" y="93"/>
                    <a:pt x="16832" y="93"/>
                  </a:cubicBezTo>
                  <a:cubicBezTo>
                    <a:pt x="16818" y="93"/>
                    <a:pt x="16803" y="88"/>
                    <a:pt x="16803" y="79"/>
                  </a:cubicBezTo>
                  <a:cubicBezTo>
                    <a:pt x="16807" y="57"/>
                    <a:pt x="16750" y="57"/>
                    <a:pt x="16691" y="57"/>
                  </a:cubicBezTo>
                  <a:cubicBezTo>
                    <a:pt x="16674" y="63"/>
                    <a:pt x="16662" y="66"/>
                    <a:pt x="16654" y="66"/>
                  </a:cubicBezTo>
                  <a:cubicBezTo>
                    <a:pt x="16634" y="66"/>
                    <a:pt x="16634" y="50"/>
                    <a:pt x="16634" y="35"/>
                  </a:cubicBezTo>
                  <a:cubicBezTo>
                    <a:pt x="16694" y="16"/>
                    <a:pt x="16637" y="16"/>
                    <a:pt x="16521" y="16"/>
                  </a:cubicBezTo>
                  <a:cubicBezTo>
                    <a:pt x="16465" y="35"/>
                    <a:pt x="16239" y="35"/>
                    <a:pt x="16070" y="35"/>
                  </a:cubicBezTo>
                  <a:cubicBezTo>
                    <a:pt x="15785" y="35"/>
                    <a:pt x="15729" y="54"/>
                    <a:pt x="15613" y="94"/>
                  </a:cubicBezTo>
                  <a:lnTo>
                    <a:pt x="15556" y="138"/>
                  </a:lnTo>
                  <a:lnTo>
                    <a:pt x="15556" y="94"/>
                  </a:lnTo>
                  <a:cubicBezTo>
                    <a:pt x="15556" y="76"/>
                    <a:pt x="15503" y="32"/>
                    <a:pt x="15503" y="32"/>
                  </a:cubicBezTo>
                  <a:cubicBezTo>
                    <a:pt x="15443" y="32"/>
                    <a:pt x="15443" y="54"/>
                    <a:pt x="15443" y="76"/>
                  </a:cubicBezTo>
                  <a:cubicBezTo>
                    <a:pt x="15443" y="85"/>
                    <a:pt x="15430" y="89"/>
                    <a:pt x="15404" y="89"/>
                  </a:cubicBezTo>
                  <a:cubicBezTo>
                    <a:pt x="15376" y="89"/>
                    <a:pt x="15333" y="84"/>
                    <a:pt x="15274" y="72"/>
                  </a:cubicBezTo>
                  <a:cubicBezTo>
                    <a:pt x="15218" y="63"/>
                    <a:pt x="15175" y="58"/>
                    <a:pt x="15140" y="58"/>
                  </a:cubicBezTo>
                  <a:cubicBezTo>
                    <a:pt x="15105" y="58"/>
                    <a:pt x="15077" y="63"/>
                    <a:pt x="15048" y="72"/>
                  </a:cubicBezTo>
                  <a:cubicBezTo>
                    <a:pt x="15039" y="73"/>
                    <a:pt x="15029" y="73"/>
                    <a:pt x="15020" y="73"/>
                  </a:cubicBezTo>
                  <a:cubicBezTo>
                    <a:pt x="14971" y="73"/>
                    <a:pt x="14923" y="66"/>
                    <a:pt x="14876" y="50"/>
                  </a:cubicBezTo>
                  <a:cubicBezTo>
                    <a:pt x="14820" y="50"/>
                    <a:pt x="14820" y="50"/>
                    <a:pt x="14820" y="72"/>
                  </a:cubicBezTo>
                  <a:cubicBezTo>
                    <a:pt x="14820" y="83"/>
                    <a:pt x="14806" y="89"/>
                    <a:pt x="14784" y="89"/>
                  </a:cubicBezTo>
                  <a:cubicBezTo>
                    <a:pt x="14763" y="89"/>
                    <a:pt x="14735" y="83"/>
                    <a:pt x="14707" y="72"/>
                  </a:cubicBezTo>
                  <a:cubicBezTo>
                    <a:pt x="14673" y="48"/>
                    <a:pt x="14598" y="37"/>
                    <a:pt x="14544" y="37"/>
                  </a:cubicBezTo>
                  <a:cubicBezTo>
                    <a:pt x="14508" y="37"/>
                    <a:pt x="14481" y="42"/>
                    <a:pt x="14481" y="50"/>
                  </a:cubicBezTo>
                  <a:cubicBezTo>
                    <a:pt x="14481" y="72"/>
                    <a:pt x="14425" y="72"/>
                    <a:pt x="14365" y="72"/>
                  </a:cubicBezTo>
                  <a:cubicBezTo>
                    <a:pt x="14353" y="71"/>
                    <a:pt x="14341" y="70"/>
                    <a:pt x="14329" y="70"/>
                  </a:cubicBezTo>
                  <a:cubicBezTo>
                    <a:pt x="14285" y="70"/>
                    <a:pt x="14240" y="79"/>
                    <a:pt x="14196" y="91"/>
                  </a:cubicBezTo>
                  <a:lnTo>
                    <a:pt x="14083" y="91"/>
                  </a:lnTo>
                  <a:cubicBezTo>
                    <a:pt x="14027" y="91"/>
                    <a:pt x="14083" y="69"/>
                    <a:pt x="14140" y="69"/>
                  </a:cubicBezTo>
                  <a:lnTo>
                    <a:pt x="14083" y="50"/>
                  </a:lnTo>
                  <a:cubicBezTo>
                    <a:pt x="13970" y="50"/>
                    <a:pt x="13914" y="50"/>
                    <a:pt x="13858" y="69"/>
                  </a:cubicBezTo>
                  <a:cubicBezTo>
                    <a:pt x="13828" y="90"/>
                    <a:pt x="13813" y="100"/>
                    <a:pt x="13806" y="100"/>
                  </a:cubicBezTo>
                  <a:cubicBezTo>
                    <a:pt x="13799" y="100"/>
                    <a:pt x="13800" y="90"/>
                    <a:pt x="13801" y="69"/>
                  </a:cubicBezTo>
                  <a:cubicBezTo>
                    <a:pt x="13801" y="56"/>
                    <a:pt x="13771" y="40"/>
                    <a:pt x="13732" y="40"/>
                  </a:cubicBezTo>
                  <a:cubicBezTo>
                    <a:pt x="13717" y="40"/>
                    <a:pt x="13701" y="42"/>
                    <a:pt x="13685" y="47"/>
                  </a:cubicBezTo>
                  <a:cubicBezTo>
                    <a:pt x="13661" y="66"/>
                    <a:pt x="13638" y="73"/>
                    <a:pt x="13618" y="73"/>
                  </a:cubicBezTo>
                  <a:cubicBezTo>
                    <a:pt x="13591" y="73"/>
                    <a:pt x="13572" y="60"/>
                    <a:pt x="13572" y="47"/>
                  </a:cubicBezTo>
                  <a:cubicBezTo>
                    <a:pt x="13602" y="27"/>
                    <a:pt x="13617" y="17"/>
                    <a:pt x="13596" y="17"/>
                  </a:cubicBezTo>
                  <a:cubicBezTo>
                    <a:pt x="13575" y="17"/>
                    <a:pt x="13518" y="27"/>
                    <a:pt x="13403" y="47"/>
                  </a:cubicBezTo>
                  <a:cubicBezTo>
                    <a:pt x="13298" y="47"/>
                    <a:pt x="13092" y="66"/>
                    <a:pt x="12927" y="66"/>
                  </a:cubicBezTo>
                  <a:cubicBezTo>
                    <a:pt x="12915" y="66"/>
                    <a:pt x="12904" y="66"/>
                    <a:pt x="12892" y="66"/>
                  </a:cubicBezTo>
                  <a:cubicBezTo>
                    <a:pt x="12667" y="66"/>
                    <a:pt x="12551" y="66"/>
                    <a:pt x="12494" y="44"/>
                  </a:cubicBezTo>
                  <a:cubicBezTo>
                    <a:pt x="12495" y="42"/>
                    <a:pt x="12495" y="40"/>
                    <a:pt x="12494" y="38"/>
                  </a:cubicBezTo>
                  <a:lnTo>
                    <a:pt x="12494" y="38"/>
                  </a:lnTo>
                  <a:cubicBezTo>
                    <a:pt x="12480" y="66"/>
                    <a:pt x="12419" y="66"/>
                    <a:pt x="12269" y="66"/>
                  </a:cubicBezTo>
                  <a:cubicBezTo>
                    <a:pt x="12226" y="59"/>
                    <a:pt x="12184" y="56"/>
                    <a:pt x="12141" y="56"/>
                  </a:cubicBezTo>
                  <a:cubicBezTo>
                    <a:pt x="12069" y="56"/>
                    <a:pt x="11998" y="65"/>
                    <a:pt x="11927" y="85"/>
                  </a:cubicBezTo>
                  <a:lnTo>
                    <a:pt x="12040" y="85"/>
                  </a:lnTo>
                  <a:cubicBezTo>
                    <a:pt x="12040" y="111"/>
                    <a:pt x="12021" y="121"/>
                    <a:pt x="11982" y="121"/>
                  </a:cubicBezTo>
                  <a:cubicBezTo>
                    <a:pt x="11955" y="121"/>
                    <a:pt x="11918" y="116"/>
                    <a:pt x="11871" y="107"/>
                  </a:cubicBezTo>
                  <a:cubicBezTo>
                    <a:pt x="11814" y="107"/>
                    <a:pt x="11814" y="85"/>
                    <a:pt x="11814" y="63"/>
                  </a:cubicBezTo>
                  <a:cubicBezTo>
                    <a:pt x="11814" y="44"/>
                    <a:pt x="11758" y="22"/>
                    <a:pt x="11702" y="22"/>
                  </a:cubicBezTo>
                  <a:cubicBezTo>
                    <a:pt x="11645" y="22"/>
                    <a:pt x="11589" y="22"/>
                    <a:pt x="11645" y="44"/>
                  </a:cubicBezTo>
                  <a:cubicBezTo>
                    <a:pt x="11645" y="63"/>
                    <a:pt x="11645" y="63"/>
                    <a:pt x="11589" y="63"/>
                  </a:cubicBezTo>
                  <a:cubicBezTo>
                    <a:pt x="11579" y="62"/>
                    <a:pt x="11570" y="62"/>
                    <a:pt x="11560" y="62"/>
                  </a:cubicBezTo>
                  <a:cubicBezTo>
                    <a:pt x="11511" y="62"/>
                    <a:pt x="11464" y="69"/>
                    <a:pt x="11416" y="85"/>
                  </a:cubicBezTo>
                  <a:cubicBezTo>
                    <a:pt x="11416" y="104"/>
                    <a:pt x="11360" y="104"/>
                    <a:pt x="11304" y="104"/>
                  </a:cubicBezTo>
                  <a:cubicBezTo>
                    <a:pt x="11255" y="93"/>
                    <a:pt x="11206" y="84"/>
                    <a:pt x="11157" y="84"/>
                  </a:cubicBezTo>
                  <a:cubicBezTo>
                    <a:pt x="11149" y="84"/>
                    <a:pt x="11142" y="85"/>
                    <a:pt x="11134" y="85"/>
                  </a:cubicBezTo>
                  <a:cubicBezTo>
                    <a:pt x="11134" y="79"/>
                    <a:pt x="11134" y="71"/>
                    <a:pt x="11134" y="63"/>
                  </a:cubicBezTo>
                  <a:cubicBezTo>
                    <a:pt x="11134" y="41"/>
                    <a:pt x="11078" y="19"/>
                    <a:pt x="11078" y="19"/>
                  </a:cubicBezTo>
                  <a:cubicBezTo>
                    <a:pt x="11022" y="19"/>
                    <a:pt x="11022" y="41"/>
                    <a:pt x="11022" y="41"/>
                  </a:cubicBezTo>
                  <a:cubicBezTo>
                    <a:pt x="10949" y="50"/>
                    <a:pt x="10877" y="54"/>
                    <a:pt x="10805" y="54"/>
                  </a:cubicBezTo>
                  <a:lnTo>
                    <a:pt x="10320" y="57"/>
                  </a:lnTo>
                  <a:lnTo>
                    <a:pt x="9489" y="57"/>
                  </a:lnTo>
                  <a:cubicBezTo>
                    <a:pt x="9433" y="47"/>
                    <a:pt x="9362" y="43"/>
                    <a:pt x="9313" y="43"/>
                  </a:cubicBezTo>
                  <a:cubicBezTo>
                    <a:pt x="9263" y="43"/>
                    <a:pt x="9235" y="47"/>
                    <a:pt x="9263" y="57"/>
                  </a:cubicBezTo>
                  <a:cubicBezTo>
                    <a:pt x="9263" y="73"/>
                    <a:pt x="9113" y="77"/>
                    <a:pt x="8902" y="77"/>
                  </a:cubicBezTo>
                  <a:cubicBezTo>
                    <a:pt x="8822" y="77"/>
                    <a:pt x="8733" y="76"/>
                    <a:pt x="8640" y="76"/>
                  </a:cubicBezTo>
                  <a:cubicBezTo>
                    <a:pt x="8242" y="76"/>
                    <a:pt x="7960" y="76"/>
                    <a:pt x="7960" y="94"/>
                  </a:cubicBezTo>
                  <a:lnTo>
                    <a:pt x="7787" y="94"/>
                  </a:lnTo>
                  <a:cubicBezTo>
                    <a:pt x="7675" y="94"/>
                    <a:pt x="7562" y="116"/>
                    <a:pt x="7505" y="116"/>
                  </a:cubicBezTo>
                  <a:cubicBezTo>
                    <a:pt x="7476" y="126"/>
                    <a:pt x="7447" y="130"/>
                    <a:pt x="7433" y="130"/>
                  </a:cubicBezTo>
                  <a:cubicBezTo>
                    <a:pt x="7418" y="130"/>
                    <a:pt x="7419" y="126"/>
                    <a:pt x="7449" y="116"/>
                  </a:cubicBezTo>
                  <a:cubicBezTo>
                    <a:pt x="7449" y="94"/>
                    <a:pt x="7449" y="72"/>
                    <a:pt x="7393" y="72"/>
                  </a:cubicBezTo>
                  <a:cubicBezTo>
                    <a:pt x="7280" y="72"/>
                    <a:pt x="7277" y="94"/>
                    <a:pt x="7277" y="116"/>
                  </a:cubicBezTo>
                  <a:cubicBezTo>
                    <a:pt x="7277" y="135"/>
                    <a:pt x="7220" y="135"/>
                    <a:pt x="7220" y="135"/>
                  </a:cubicBezTo>
                  <a:cubicBezTo>
                    <a:pt x="7164" y="135"/>
                    <a:pt x="7164" y="135"/>
                    <a:pt x="7164" y="113"/>
                  </a:cubicBezTo>
                  <a:cubicBezTo>
                    <a:pt x="7164" y="94"/>
                    <a:pt x="7164" y="72"/>
                    <a:pt x="7164" y="72"/>
                  </a:cubicBezTo>
                  <a:lnTo>
                    <a:pt x="7107" y="72"/>
                  </a:lnTo>
                  <a:cubicBezTo>
                    <a:pt x="7107" y="94"/>
                    <a:pt x="7051" y="94"/>
                    <a:pt x="7051" y="94"/>
                  </a:cubicBezTo>
                  <a:cubicBezTo>
                    <a:pt x="6995" y="94"/>
                    <a:pt x="6995" y="94"/>
                    <a:pt x="6995" y="50"/>
                  </a:cubicBezTo>
                  <a:cubicBezTo>
                    <a:pt x="6995" y="30"/>
                    <a:pt x="6980" y="20"/>
                    <a:pt x="6959" y="20"/>
                  </a:cubicBezTo>
                  <a:cubicBezTo>
                    <a:pt x="6938" y="20"/>
                    <a:pt x="6910" y="30"/>
                    <a:pt x="6882" y="50"/>
                  </a:cubicBezTo>
                  <a:lnTo>
                    <a:pt x="6769" y="72"/>
                  </a:lnTo>
                  <a:cubicBezTo>
                    <a:pt x="6751" y="59"/>
                    <a:pt x="6728" y="54"/>
                    <a:pt x="6702" y="54"/>
                  </a:cubicBezTo>
                  <a:cubicBezTo>
                    <a:pt x="6646" y="54"/>
                    <a:pt x="6579" y="78"/>
                    <a:pt x="6540" y="91"/>
                  </a:cubicBezTo>
                  <a:cubicBezTo>
                    <a:pt x="6517" y="71"/>
                    <a:pt x="6487" y="61"/>
                    <a:pt x="6457" y="61"/>
                  </a:cubicBezTo>
                  <a:cubicBezTo>
                    <a:pt x="6427" y="61"/>
                    <a:pt x="6396" y="71"/>
                    <a:pt x="6371" y="91"/>
                  </a:cubicBezTo>
                  <a:cubicBezTo>
                    <a:pt x="6371" y="102"/>
                    <a:pt x="6357" y="108"/>
                    <a:pt x="6336" y="108"/>
                  </a:cubicBezTo>
                  <a:cubicBezTo>
                    <a:pt x="6315" y="108"/>
                    <a:pt x="6286" y="102"/>
                    <a:pt x="6258" y="91"/>
                  </a:cubicBezTo>
                  <a:cubicBezTo>
                    <a:pt x="6202" y="69"/>
                    <a:pt x="6145" y="69"/>
                    <a:pt x="6033" y="69"/>
                  </a:cubicBezTo>
                  <a:cubicBezTo>
                    <a:pt x="5986" y="86"/>
                    <a:pt x="5737" y="88"/>
                    <a:pt x="5415" y="88"/>
                  </a:cubicBezTo>
                  <a:cubicBezTo>
                    <a:pt x="5323" y="88"/>
                    <a:pt x="5225" y="88"/>
                    <a:pt x="5124" y="88"/>
                  </a:cubicBezTo>
                  <a:cubicBezTo>
                    <a:pt x="5010" y="88"/>
                    <a:pt x="4905" y="88"/>
                    <a:pt x="4810" y="88"/>
                  </a:cubicBezTo>
                  <a:cubicBezTo>
                    <a:pt x="4478" y="88"/>
                    <a:pt x="4271" y="90"/>
                    <a:pt x="4271" y="107"/>
                  </a:cubicBezTo>
                  <a:cubicBezTo>
                    <a:pt x="4265" y="107"/>
                    <a:pt x="4259" y="108"/>
                    <a:pt x="4253" y="108"/>
                  </a:cubicBezTo>
                  <a:cubicBezTo>
                    <a:pt x="4221" y="108"/>
                    <a:pt x="4187" y="101"/>
                    <a:pt x="4159" y="85"/>
                  </a:cubicBezTo>
                  <a:cubicBezTo>
                    <a:pt x="4159" y="77"/>
                    <a:pt x="4148" y="72"/>
                    <a:pt x="4133" y="72"/>
                  </a:cubicBezTo>
                  <a:cubicBezTo>
                    <a:pt x="4111" y="72"/>
                    <a:pt x="4078" y="82"/>
                    <a:pt x="4046" y="107"/>
                  </a:cubicBezTo>
                  <a:cubicBezTo>
                    <a:pt x="4013" y="118"/>
                    <a:pt x="3999" y="130"/>
                    <a:pt x="3993" y="130"/>
                  </a:cubicBezTo>
                  <a:cubicBezTo>
                    <a:pt x="3989" y="130"/>
                    <a:pt x="3989" y="124"/>
                    <a:pt x="3989" y="107"/>
                  </a:cubicBezTo>
                  <a:cubicBezTo>
                    <a:pt x="3989" y="85"/>
                    <a:pt x="3876" y="85"/>
                    <a:pt x="3648" y="85"/>
                  </a:cubicBezTo>
                  <a:cubicBezTo>
                    <a:pt x="3610" y="85"/>
                    <a:pt x="3570" y="85"/>
                    <a:pt x="3530" y="85"/>
                  </a:cubicBezTo>
                  <a:cubicBezTo>
                    <a:pt x="3389" y="85"/>
                    <a:pt x="3253" y="87"/>
                    <a:pt x="3253" y="104"/>
                  </a:cubicBezTo>
                  <a:cubicBezTo>
                    <a:pt x="3195" y="115"/>
                    <a:pt x="3166" y="120"/>
                    <a:pt x="3159" y="120"/>
                  </a:cubicBezTo>
                  <a:cubicBezTo>
                    <a:pt x="3152" y="120"/>
                    <a:pt x="3167" y="115"/>
                    <a:pt x="3196" y="104"/>
                  </a:cubicBezTo>
                  <a:cubicBezTo>
                    <a:pt x="3232" y="78"/>
                    <a:pt x="3134" y="60"/>
                    <a:pt x="3014" y="60"/>
                  </a:cubicBezTo>
                  <a:cubicBezTo>
                    <a:pt x="2943" y="60"/>
                    <a:pt x="2863" y="67"/>
                    <a:pt x="2798" y="82"/>
                  </a:cubicBezTo>
                  <a:cubicBezTo>
                    <a:pt x="2742" y="82"/>
                    <a:pt x="2686" y="82"/>
                    <a:pt x="2686" y="60"/>
                  </a:cubicBezTo>
                  <a:cubicBezTo>
                    <a:pt x="2592" y="60"/>
                    <a:pt x="2494" y="66"/>
                    <a:pt x="2400" y="82"/>
                  </a:cubicBezTo>
                  <a:cubicBezTo>
                    <a:pt x="2272" y="85"/>
                    <a:pt x="2143" y="94"/>
                    <a:pt x="2015" y="113"/>
                  </a:cubicBezTo>
                  <a:cubicBezTo>
                    <a:pt x="1965" y="119"/>
                    <a:pt x="1915" y="135"/>
                    <a:pt x="1868" y="154"/>
                  </a:cubicBezTo>
                  <a:lnTo>
                    <a:pt x="1805" y="182"/>
                  </a:lnTo>
                  <a:cubicBezTo>
                    <a:pt x="1786" y="187"/>
                    <a:pt x="1766" y="191"/>
                    <a:pt x="1752" y="195"/>
                  </a:cubicBezTo>
                  <a:lnTo>
                    <a:pt x="1752" y="195"/>
                  </a:lnTo>
                  <a:cubicBezTo>
                    <a:pt x="1751" y="193"/>
                    <a:pt x="1748" y="192"/>
                    <a:pt x="1742" y="192"/>
                  </a:cubicBezTo>
                  <a:cubicBezTo>
                    <a:pt x="1689" y="192"/>
                    <a:pt x="1438" y="264"/>
                    <a:pt x="1144" y="448"/>
                  </a:cubicBezTo>
                  <a:cubicBezTo>
                    <a:pt x="812" y="655"/>
                    <a:pt x="605" y="925"/>
                    <a:pt x="555" y="953"/>
                  </a:cubicBezTo>
                  <a:cubicBezTo>
                    <a:pt x="533" y="984"/>
                    <a:pt x="514" y="1019"/>
                    <a:pt x="504" y="1056"/>
                  </a:cubicBezTo>
                  <a:cubicBezTo>
                    <a:pt x="504" y="1116"/>
                    <a:pt x="476" y="1172"/>
                    <a:pt x="429" y="1207"/>
                  </a:cubicBezTo>
                  <a:cubicBezTo>
                    <a:pt x="360" y="1226"/>
                    <a:pt x="260" y="1429"/>
                    <a:pt x="276" y="1498"/>
                  </a:cubicBezTo>
                  <a:lnTo>
                    <a:pt x="257" y="1489"/>
                  </a:lnTo>
                  <a:cubicBezTo>
                    <a:pt x="197" y="1523"/>
                    <a:pt x="157" y="1689"/>
                    <a:pt x="182" y="1755"/>
                  </a:cubicBezTo>
                  <a:cubicBezTo>
                    <a:pt x="150" y="1802"/>
                    <a:pt x="116" y="1852"/>
                    <a:pt x="122" y="1912"/>
                  </a:cubicBezTo>
                  <a:cubicBezTo>
                    <a:pt x="111" y="1949"/>
                    <a:pt x="109" y="1961"/>
                    <a:pt x="95" y="1961"/>
                  </a:cubicBezTo>
                  <a:cubicBezTo>
                    <a:pt x="89" y="1961"/>
                    <a:pt x="81" y="1959"/>
                    <a:pt x="69" y="1956"/>
                  </a:cubicBezTo>
                  <a:cubicBezTo>
                    <a:pt x="63" y="1955"/>
                    <a:pt x="58" y="1954"/>
                    <a:pt x="52" y="1954"/>
                  </a:cubicBezTo>
                  <a:cubicBezTo>
                    <a:pt x="38" y="1954"/>
                    <a:pt x="26" y="1962"/>
                    <a:pt x="19" y="2006"/>
                  </a:cubicBezTo>
                  <a:cubicBezTo>
                    <a:pt x="9" y="2062"/>
                    <a:pt x="31" y="2066"/>
                    <a:pt x="50" y="2069"/>
                  </a:cubicBezTo>
                  <a:cubicBezTo>
                    <a:pt x="50" y="2069"/>
                    <a:pt x="41" y="2125"/>
                    <a:pt x="34" y="2181"/>
                  </a:cubicBezTo>
                  <a:cubicBezTo>
                    <a:pt x="34" y="2181"/>
                    <a:pt x="31" y="2238"/>
                    <a:pt x="53" y="2238"/>
                  </a:cubicBezTo>
                  <a:cubicBezTo>
                    <a:pt x="65" y="2240"/>
                    <a:pt x="70" y="2256"/>
                    <a:pt x="71" y="2280"/>
                  </a:cubicBezTo>
                  <a:lnTo>
                    <a:pt x="71" y="2280"/>
                  </a:lnTo>
                  <a:cubicBezTo>
                    <a:pt x="9" y="2297"/>
                    <a:pt x="0" y="2319"/>
                    <a:pt x="48" y="2319"/>
                  </a:cubicBezTo>
                  <a:cubicBezTo>
                    <a:pt x="54" y="2319"/>
                    <a:pt x="62" y="2319"/>
                    <a:pt x="71" y="2318"/>
                  </a:cubicBezTo>
                  <a:lnTo>
                    <a:pt x="71" y="2318"/>
                  </a:lnTo>
                  <a:cubicBezTo>
                    <a:pt x="70" y="2329"/>
                    <a:pt x="70" y="2340"/>
                    <a:pt x="69" y="2351"/>
                  </a:cubicBezTo>
                  <a:cubicBezTo>
                    <a:pt x="54" y="2351"/>
                    <a:pt x="58" y="2377"/>
                    <a:pt x="69" y="2377"/>
                  </a:cubicBezTo>
                  <a:cubicBezTo>
                    <a:pt x="74" y="2377"/>
                    <a:pt x="81" y="2371"/>
                    <a:pt x="88" y="2354"/>
                  </a:cubicBezTo>
                  <a:cubicBezTo>
                    <a:pt x="110" y="2354"/>
                    <a:pt x="132" y="2354"/>
                    <a:pt x="128" y="2407"/>
                  </a:cubicBezTo>
                  <a:lnTo>
                    <a:pt x="169" y="2410"/>
                  </a:lnTo>
                  <a:cubicBezTo>
                    <a:pt x="197" y="2410"/>
                    <a:pt x="216" y="2410"/>
                    <a:pt x="234" y="2379"/>
                  </a:cubicBezTo>
                  <a:lnTo>
                    <a:pt x="234" y="2379"/>
                  </a:lnTo>
                  <a:cubicBezTo>
                    <a:pt x="254" y="2374"/>
                    <a:pt x="271" y="2359"/>
                    <a:pt x="273" y="2335"/>
                  </a:cubicBezTo>
                  <a:cubicBezTo>
                    <a:pt x="273" y="2300"/>
                    <a:pt x="273" y="2285"/>
                    <a:pt x="282" y="2285"/>
                  </a:cubicBezTo>
                  <a:cubicBezTo>
                    <a:pt x="290" y="2285"/>
                    <a:pt x="304" y="2295"/>
                    <a:pt x="329" y="2313"/>
                  </a:cubicBezTo>
                  <a:cubicBezTo>
                    <a:pt x="329" y="2357"/>
                    <a:pt x="385" y="2357"/>
                    <a:pt x="442" y="2357"/>
                  </a:cubicBezTo>
                  <a:cubicBezTo>
                    <a:pt x="498" y="2357"/>
                    <a:pt x="498" y="2357"/>
                    <a:pt x="498" y="2379"/>
                  </a:cubicBezTo>
                  <a:cubicBezTo>
                    <a:pt x="498" y="2398"/>
                    <a:pt x="555" y="2420"/>
                    <a:pt x="611" y="2420"/>
                  </a:cubicBezTo>
                  <a:cubicBezTo>
                    <a:pt x="667" y="2420"/>
                    <a:pt x="667" y="2420"/>
                    <a:pt x="667" y="2398"/>
                  </a:cubicBezTo>
                  <a:cubicBezTo>
                    <a:pt x="645" y="2390"/>
                    <a:pt x="649" y="2386"/>
                    <a:pt x="667" y="2386"/>
                  </a:cubicBezTo>
                  <a:cubicBezTo>
                    <a:pt x="693" y="2386"/>
                    <a:pt x="747" y="2395"/>
                    <a:pt x="780" y="2420"/>
                  </a:cubicBezTo>
                  <a:cubicBezTo>
                    <a:pt x="804" y="2429"/>
                    <a:pt x="818" y="2434"/>
                    <a:pt x="826" y="2434"/>
                  </a:cubicBezTo>
                  <a:cubicBezTo>
                    <a:pt x="837" y="2434"/>
                    <a:pt x="837" y="2424"/>
                    <a:pt x="837" y="2401"/>
                  </a:cubicBezTo>
                  <a:cubicBezTo>
                    <a:pt x="838" y="2379"/>
                    <a:pt x="867" y="2368"/>
                    <a:pt x="903" y="2368"/>
                  </a:cubicBezTo>
                  <a:cubicBezTo>
                    <a:pt x="939" y="2368"/>
                    <a:pt x="981" y="2379"/>
                    <a:pt x="1009" y="2401"/>
                  </a:cubicBezTo>
                  <a:lnTo>
                    <a:pt x="1122" y="2401"/>
                  </a:lnTo>
                  <a:cubicBezTo>
                    <a:pt x="1178" y="2401"/>
                    <a:pt x="1178" y="2379"/>
                    <a:pt x="1178" y="2360"/>
                  </a:cubicBezTo>
                  <a:cubicBezTo>
                    <a:pt x="1178" y="2334"/>
                    <a:pt x="1178" y="2324"/>
                    <a:pt x="1190" y="2324"/>
                  </a:cubicBezTo>
                  <a:cubicBezTo>
                    <a:pt x="1198" y="2324"/>
                    <a:pt x="1211" y="2329"/>
                    <a:pt x="1235" y="2338"/>
                  </a:cubicBezTo>
                  <a:cubicBezTo>
                    <a:pt x="1291" y="2360"/>
                    <a:pt x="1291" y="2379"/>
                    <a:pt x="1291" y="2379"/>
                  </a:cubicBezTo>
                  <a:cubicBezTo>
                    <a:pt x="1291" y="2401"/>
                    <a:pt x="1347" y="2401"/>
                    <a:pt x="1404" y="2401"/>
                  </a:cubicBezTo>
                  <a:cubicBezTo>
                    <a:pt x="1460" y="2401"/>
                    <a:pt x="1576" y="2401"/>
                    <a:pt x="1576" y="2382"/>
                  </a:cubicBezTo>
                  <a:lnTo>
                    <a:pt x="1576" y="2401"/>
                  </a:lnTo>
                  <a:cubicBezTo>
                    <a:pt x="1614" y="2401"/>
                    <a:pt x="1626" y="2411"/>
                    <a:pt x="1631" y="2411"/>
                  </a:cubicBezTo>
                  <a:cubicBezTo>
                    <a:pt x="1633" y="2411"/>
                    <a:pt x="1633" y="2408"/>
                    <a:pt x="1633" y="2401"/>
                  </a:cubicBezTo>
                  <a:cubicBezTo>
                    <a:pt x="1689" y="2404"/>
                    <a:pt x="1745" y="2410"/>
                    <a:pt x="1802" y="2423"/>
                  </a:cubicBezTo>
                  <a:cubicBezTo>
                    <a:pt x="1824" y="2427"/>
                    <a:pt x="1847" y="2429"/>
                    <a:pt x="1871" y="2429"/>
                  </a:cubicBezTo>
                  <a:cubicBezTo>
                    <a:pt x="1967" y="2429"/>
                    <a:pt x="2051" y="2396"/>
                    <a:pt x="1915" y="2360"/>
                  </a:cubicBezTo>
                  <a:lnTo>
                    <a:pt x="1974" y="2360"/>
                  </a:lnTo>
                  <a:cubicBezTo>
                    <a:pt x="2031" y="2360"/>
                    <a:pt x="2031" y="2341"/>
                    <a:pt x="2031" y="2341"/>
                  </a:cubicBezTo>
                  <a:cubicBezTo>
                    <a:pt x="2031" y="2319"/>
                    <a:pt x="2087" y="2319"/>
                    <a:pt x="2143" y="2319"/>
                  </a:cubicBezTo>
                  <a:cubicBezTo>
                    <a:pt x="2143" y="2319"/>
                    <a:pt x="2143" y="2341"/>
                    <a:pt x="2143" y="2360"/>
                  </a:cubicBezTo>
                  <a:cubicBezTo>
                    <a:pt x="2109" y="2397"/>
                    <a:pt x="2133" y="2419"/>
                    <a:pt x="2171" y="2419"/>
                  </a:cubicBezTo>
                  <a:cubicBezTo>
                    <a:pt x="2198" y="2419"/>
                    <a:pt x="2232" y="2408"/>
                    <a:pt x="2256" y="2382"/>
                  </a:cubicBezTo>
                  <a:cubicBezTo>
                    <a:pt x="2256" y="2388"/>
                    <a:pt x="2256" y="2396"/>
                    <a:pt x="2256" y="2404"/>
                  </a:cubicBezTo>
                  <a:cubicBezTo>
                    <a:pt x="2256" y="2413"/>
                    <a:pt x="2270" y="2418"/>
                    <a:pt x="2299" y="2418"/>
                  </a:cubicBezTo>
                  <a:cubicBezTo>
                    <a:pt x="2327" y="2418"/>
                    <a:pt x="2369" y="2413"/>
                    <a:pt x="2426" y="2404"/>
                  </a:cubicBezTo>
                  <a:cubicBezTo>
                    <a:pt x="2482" y="2404"/>
                    <a:pt x="2538" y="2363"/>
                    <a:pt x="2541" y="2341"/>
                  </a:cubicBezTo>
                  <a:cubicBezTo>
                    <a:pt x="2541" y="2319"/>
                    <a:pt x="2598" y="2319"/>
                    <a:pt x="2598" y="2319"/>
                  </a:cubicBezTo>
                  <a:cubicBezTo>
                    <a:pt x="2654" y="2319"/>
                    <a:pt x="2654" y="2319"/>
                    <a:pt x="2654" y="2341"/>
                  </a:cubicBezTo>
                  <a:cubicBezTo>
                    <a:pt x="2654" y="2362"/>
                    <a:pt x="2682" y="2372"/>
                    <a:pt x="2718" y="2372"/>
                  </a:cubicBezTo>
                  <a:cubicBezTo>
                    <a:pt x="2753" y="2372"/>
                    <a:pt x="2795" y="2362"/>
                    <a:pt x="2823" y="2341"/>
                  </a:cubicBezTo>
                  <a:lnTo>
                    <a:pt x="2823" y="2363"/>
                  </a:lnTo>
                  <a:cubicBezTo>
                    <a:pt x="2823" y="2379"/>
                    <a:pt x="2852" y="2393"/>
                    <a:pt x="2970" y="2393"/>
                  </a:cubicBezTo>
                  <a:cubicBezTo>
                    <a:pt x="3018" y="2393"/>
                    <a:pt x="3081" y="2391"/>
                    <a:pt x="3162" y="2385"/>
                  </a:cubicBezTo>
                  <a:cubicBezTo>
                    <a:pt x="3391" y="2385"/>
                    <a:pt x="3560" y="2385"/>
                    <a:pt x="3560" y="2407"/>
                  </a:cubicBezTo>
                  <a:cubicBezTo>
                    <a:pt x="3560" y="2411"/>
                    <a:pt x="3568" y="2413"/>
                    <a:pt x="3581" y="2413"/>
                  </a:cubicBezTo>
                  <a:cubicBezTo>
                    <a:pt x="3639" y="2413"/>
                    <a:pt x="3807" y="2378"/>
                    <a:pt x="3902" y="2344"/>
                  </a:cubicBezTo>
                  <a:cubicBezTo>
                    <a:pt x="3902" y="2366"/>
                    <a:pt x="3958" y="2366"/>
                    <a:pt x="4071" y="2366"/>
                  </a:cubicBezTo>
                  <a:cubicBezTo>
                    <a:pt x="4240" y="2366"/>
                    <a:pt x="4240" y="2366"/>
                    <a:pt x="4240" y="2388"/>
                  </a:cubicBezTo>
                  <a:cubicBezTo>
                    <a:pt x="4212" y="2409"/>
                    <a:pt x="4198" y="2419"/>
                    <a:pt x="4205" y="2419"/>
                  </a:cubicBezTo>
                  <a:cubicBezTo>
                    <a:pt x="4212" y="2419"/>
                    <a:pt x="4240" y="2409"/>
                    <a:pt x="4296" y="2388"/>
                  </a:cubicBezTo>
                  <a:cubicBezTo>
                    <a:pt x="4319" y="2373"/>
                    <a:pt x="4358" y="2366"/>
                    <a:pt x="4398" y="2366"/>
                  </a:cubicBezTo>
                  <a:cubicBezTo>
                    <a:pt x="4461" y="2366"/>
                    <a:pt x="4524" y="2383"/>
                    <a:pt x="4522" y="2410"/>
                  </a:cubicBezTo>
                  <a:cubicBezTo>
                    <a:pt x="4522" y="2429"/>
                    <a:pt x="4578" y="2429"/>
                    <a:pt x="4694" y="2429"/>
                  </a:cubicBezTo>
                  <a:cubicBezTo>
                    <a:pt x="4751" y="2410"/>
                    <a:pt x="4864" y="2410"/>
                    <a:pt x="4976" y="2410"/>
                  </a:cubicBezTo>
                  <a:cubicBezTo>
                    <a:pt x="5149" y="2410"/>
                    <a:pt x="5149" y="2410"/>
                    <a:pt x="5149" y="2369"/>
                  </a:cubicBezTo>
                  <a:cubicBezTo>
                    <a:pt x="5149" y="2329"/>
                    <a:pt x="5205" y="2329"/>
                    <a:pt x="5318" y="2329"/>
                  </a:cubicBezTo>
                  <a:cubicBezTo>
                    <a:pt x="5374" y="2329"/>
                    <a:pt x="5434" y="2329"/>
                    <a:pt x="5431" y="2348"/>
                  </a:cubicBezTo>
                  <a:cubicBezTo>
                    <a:pt x="5468" y="2363"/>
                    <a:pt x="5506" y="2369"/>
                    <a:pt x="5544" y="2369"/>
                  </a:cubicBezTo>
                  <a:cubicBezTo>
                    <a:pt x="5603" y="2369"/>
                    <a:pt x="5660" y="2369"/>
                    <a:pt x="5660" y="2391"/>
                  </a:cubicBezTo>
                  <a:cubicBezTo>
                    <a:pt x="5713" y="2407"/>
                    <a:pt x="5769" y="2413"/>
                    <a:pt x="5829" y="2413"/>
                  </a:cubicBezTo>
                  <a:cubicBezTo>
                    <a:pt x="5942" y="2413"/>
                    <a:pt x="6054" y="2413"/>
                    <a:pt x="6054" y="2435"/>
                  </a:cubicBezTo>
                  <a:cubicBezTo>
                    <a:pt x="6111" y="2435"/>
                    <a:pt x="6111" y="2435"/>
                    <a:pt x="6111" y="2413"/>
                  </a:cubicBezTo>
                  <a:cubicBezTo>
                    <a:pt x="6111" y="2398"/>
                    <a:pt x="6137" y="2385"/>
                    <a:pt x="6228" y="2385"/>
                  </a:cubicBezTo>
                  <a:cubicBezTo>
                    <a:pt x="6269" y="2385"/>
                    <a:pt x="6324" y="2388"/>
                    <a:pt x="6396" y="2395"/>
                  </a:cubicBezTo>
                  <a:cubicBezTo>
                    <a:pt x="6509" y="2395"/>
                    <a:pt x="6678" y="2395"/>
                    <a:pt x="6678" y="2373"/>
                  </a:cubicBezTo>
                  <a:cubicBezTo>
                    <a:pt x="6734" y="2373"/>
                    <a:pt x="6734" y="2373"/>
                    <a:pt x="6734" y="2395"/>
                  </a:cubicBezTo>
                  <a:cubicBezTo>
                    <a:pt x="6734" y="2415"/>
                    <a:pt x="6763" y="2425"/>
                    <a:pt x="6805" y="2425"/>
                  </a:cubicBezTo>
                  <a:cubicBezTo>
                    <a:pt x="6848" y="2425"/>
                    <a:pt x="6905" y="2415"/>
                    <a:pt x="6963" y="2395"/>
                  </a:cubicBezTo>
                  <a:cubicBezTo>
                    <a:pt x="6963" y="2384"/>
                    <a:pt x="6976" y="2379"/>
                    <a:pt x="6996" y="2379"/>
                  </a:cubicBezTo>
                  <a:cubicBezTo>
                    <a:pt x="7018" y="2379"/>
                    <a:pt x="7047" y="2385"/>
                    <a:pt x="7076" y="2395"/>
                  </a:cubicBezTo>
                  <a:cubicBezTo>
                    <a:pt x="7114" y="2395"/>
                    <a:pt x="7151" y="2388"/>
                    <a:pt x="7189" y="2376"/>
                  </a:cubicBezTo>
                  <a:cubicBezTo>
                    <a:pt x="7217" y="2365"/>
                    <a:pt x="7231" y="2359"/>
                    <a:pt x="7252" y="2359"/>
                  </a:cubicBezTo>
                  <a:cubicBezTo>
                    <a:pt x="7274" y="2359"/>
                    <a:pt x="7302" y="2365"/>
                    <a:pt x="7358" y="2376"/>
                  </a:cubicBezTo>
                  <a:cubicBezTo>
                    <a:pt x="7358" y="2395"/>
                    <a:pt x="7415" y="2398"/>
                    <a:pt x="7474" y="2398"/>
                  </a:cubicBezTo>
                  <a:cubicBezTo>
                    <a:pt x="7528" y="2387"/>
                    <a:pt x="7701" y="2382"/>
                    <a:pt x="7871" y="2382"/>
                  </a:cubicBezTo>
                  <a:cubicBezTo>
                    <a:pt x="8055" y="2382"/>
                    <a:pt x="8238" y="2388"/>
                    <a:pt x="8267" y="2398"/>
                  </a:cubicBezTo>
                  <a:cubicBezTo>
                    <a:pt x="8296" y="2385"/>
                    <a:pt x="8329" y="2378"/>
                    <a:pt x="8361" y="2378"/>
                  </a:cubicBezTo>
                  <a:cubicBezTo>
                    <a:pt x="8367" y="2378"/>
                    <a:pt x="8373" y="2378"/>
                    <a:pt x="8380" y="2379"/>
                  </a:cubicBezTo>
                  <a:cubicBezTo>
                    <a:pt x="8401" y="2394"/>
                    <a:pt x="8422" y="2401"/>
                    <a:pt x="8440" y="2401"/>
                  </a:cubicBezTo>
                  <a:cubicBezTo>
                    <a:pt x="8470" y="2401"/>
                    <a:pt x="8493" y="2382"/>
                    <a:pt x="8493" y="2357"/>
                  </a:cubicBezTo>
                  <a:lnTo>
                    <a:pt x="8380" y="2357"/>
                  </a:lnTo>
                  <a:cubicBezTo>
                    <a:pt x="8381" y="2339"/>
                    <a:pt x="8416" y="2329"/>
                    <a:pt x="8453" y="2329"/>
                  </a:cubicBezTo>
                  <a:cubicBezTo>
                    <a:pt x="8500" y="2329"/>
                    <a:pt x="8551" y="2344"/>
                    <a:pt x="8549" y="2379"/>
                  </a:cubicBezTo>
                  <a:cubicBezTo>
                    <a:pt x="8577" y="2399"/>
                    <a:pt x="8591" y="2409"/>
                    <a:pt x="8606" y="2409"/>
                  </a:cubicBezTo>
                  <a:cubicBezTo>
                    <a:pt x="8620" y="2409"/>
                    <a:pt x="8635" y="2399"/>
                    <a:pt x="8665" y="2379"/>
                  </a:cubicBezTo>
                  <a:cubicBezTo>
                    <a:pt x="8688" y="2359"/>
                    <a:pt x="8718" y="2348"/>
                    <a:pt x="8748" y="2348"/>
                  </a:cubicBezTo>
                  <a:cubicBezTo>
                    <a:pt x="8779" y="2348"/>
                    <a:pt x="8809" y="2359"/>
                    <a:pt x="8834" y="2379"/>
                  </a:cubicBezTo>
                  <a:cubicBezTo>
                    <a:pt x="8834" y="2401"/>
                    <a:pt x="8834" y="2412"/>
                    <a:pt x="8841" y="2412"/>
                  </a:cubicBezTo>
                  <a:cubicBezTo>
                    <a:pt x="8848" y="2412"/>
                    <a:pt x="8862" y="2401"/>
                    <a:pt x="8891" y="2379"/>
                  </a:cubicBezTo>
                  <a:cubicBezTo>
                    <a:pt x="8956" y="2333"/>
                    <a:pt x="9037" y="2306"/>
                    <a:pt x="9096" y="2306"/>
                  </a:cubicBezTo>
                  <a:cubicBezTo>
                    <a:pt x="9143" y="2306"/>
                    <a:pt x="9176" y="2323"/>
                    <a:pt x="9176" y="2360"/>
                  </a:cubicBezTo>
                  <a:cubicBezTo>
                    <a:pt x="9173" y="2401"/>
                    <a:pt x="9229" y="2423"/>
                    <a:pt x="9285" y="2423"/>
                  </a:cubicBezTo>
                  <a:cubicBezTo>
                    <a:pt x="9342" y="2423"/>
                    <a:pt x="9345" y="2401"/>
                    <a:pt x="9345" y="2382"/>
                  </a:cubicBezTo>
                  <a:cubicBezTo>
                    <a:pt x="9317" y="2360"/>
                    <a:pt x="9317" y="2349"/>
                    <a:pt x="9338" y="2349"/>
                  </a:cubicBezTo>
                  <a:cubicBezTo>
                    <a:pt x="9359" y="2349"/>
                    <a:pt x="9401" y="2360"/>
                    <a:pt x="9458" y="2382"/>
                  </a:cubicBezTo>
                  <a:cubicBezTo>
                    <a:pt x="9540" y="2416"/>
                    <a:pt x="9627" y="2432"/>
                    <a:pt x="9714" y="2432"/>
                  </a:cubicBezTo>
                  <a:cubicBezTo>
                    <a:pt x="9781" y="2432"/>
                    <a:pt x="9847" y="2423"/>
                    <a:pt x="9912" y="2404"/>
                  </a:cubicBezTo>
                  <a:cubicBezTo>
                    <a:pt x="10025" y="2384"/>
                    <a:pt x="10124" y="2373"/>
                    <a:pt x="10173" y="2373"/>
                  </a:cubicBezTo>
                  <a:cubicBezTo>
                    <a:pt x="10222" y="2373"/>
                    <a:pt x="10222" y="2384"/>
                    <a:pt x="10138" y="2404"/>
                  </a:cubicBezTo>
                  <a:cubicBezTo>
                    <a:pt x="10069" y="2428"/>
                    <a:pt x="10041" y="2438"/>
                    <a:pt x="10054" y="2438"/>
                  </a:cubicBezTo>
                  <a:cubicBezTo>
                    <a:pt x="10063" y="2438"/>
                    <a:pt x="10091" y="2433"/>
                    <a:pt x="10138" y="2426"/>
                  </a:cubicBezTo>
                  <a:lnTo>
                    <a:pt x="10420" y="2426"/>
                  </a:lnTo>
                  <a:cubicBezTo>
                    <a:pt x="10476" y="2426"/>
                    <a:pt x="10536" y="2404"/>
                    <a:pt x="10536" y="2385"/>
                  </a:cubicBezTo>
                  <a:cubicBezTo>
                    <a:pt x="10586" y="2415"/>
                    <a:pt x="10643" y="2430"/>
                    <a:pt x="10700" y="2430"/>
                  </a:cubicBezTo>
                  <a:cubicBezTo>
                    <a:pt x="10740" y="2430"/>
                    <a:pt x="10780" y="2423"/>
                    <a:pt x="10818" y="2407"/>
                  </a:cubicBezTo>
                  <a:lnTo>
                    <a:pt x="10931" y="2407"/>
                  </a:lnTo>
                  <a:cubicBezTo>
                    <a:pt x="10936" y="2407"/>
                    <a:pt x="10941" y="2408"/>
                    <a:pt x="10946" y="2408"/>
                  </a:cubicBezTo>
                  <a:cubicBezTo>
                    <a:pt x="10981" y="2408"/>
                    <a:pt x="11014" y="2399"/>
                    <a:pt x="11047" y="2385"/>
                  </a:cubicBezTo>
                  <a:cubicBezTo>
                    <a:pt x="11063" y="2379"/>
                    <a:pt x="11080" y="2376"/>
                    <a:pt x="11096" y="2376"/>
                  </a:cubicBezTo>
                  <a:cubicBezTo>
                    <a:pt x="11136" y="2376"/>
                    <a:pt x="11176" y="2392"/>
                    <a:pt x="11216" y="2407"/>
                  </a:cubicBezTo>
                  <a:cubicBezTo>
                    <a:pt x="11256" y="2423"/>
                    <a:pt x="11296" y="2437"/>
                    <a:pt x="11316" y="2437"/>
                  </a:cubicBezTo>
                  <a:cubicBezTo>
                    <a:pt x="11324" y="2437"/>
                    <a:pt x="11329" y="2434"/>
                    <a:pt x="11329" y="2429"/>
                  </a:cubicBezTo>
                  <a:cubicBezTo>
                    <a:pt x="11329" y="2407"/>
                    <a:pt x="11441" y="2385"/>
                    <a:pt x="11498" y="2366"/>
                  </a:cubicBezTo>
                  <a:cubicBezTo>
                    <a:pt x="11515" y="2360"/>
                    <a:pt x="11532" y="2357"/>
                    <a:pt x="11547" y="2357"/>
                  </a:cubicBezTo>
                  <a:cubicBezTo>
                    <a:pt x="11581" y="2357"/>
                    <a:pt x="11596" y="2373"/>
                    <a:pt x="11554" y="2388"/>
                  </a:cubicBezTo>
                  <a:cubicBezTo>
                    <a:pt x="11554" y="2407"/>
                    <a:pt x="11554" y="2407"/>
                    <a:pt x="11667" y="2429"/>
                  </a:cubicBezTo>
                  <a:cubicBezTo>
                    <a:pt x="11724" y="2429"/>
                    <a:pt x="11839" y="2429"/>
                    <a:pt x="11839" y="2407"/>
                  </a:cubicBezTo>
                  <a:cubicBezTo>
                    <a:pt x="11839" y="2398"/>
                    <a:pt x="11918" y="2393"/>
                    <a:pt x="12005" y="2393"/>
                  </a:cubicBezTo>
                  <a:cubicBezTo>
                    <a:pt x="12100" y="2393"/>
                    <a:pt x="12205" y="2399"/>
                    <a:pt x="12234" y="2410"/>
                  </a:cubicBezTo>
                  <a:lnTo>
                    <a:pt x="12350" y="2410"/>
                  </a:lnTo>
                  <a:cubicBezTo>
                    <a:pt x="12407" y="2410"/>
                    <a:pt x="12463" y="2388"/>
                    <a:pt x="12520" y="2388"/>
                  </a:cubicBezTo>
                  <a:cubicBezTo>
                    <a:pt x="12557" y="2388"/>
                    <a:pt x="12598" y="2382"/>
                    <a:pt x="12632" y="2369"/>
                  </a:cubicBezTo>
                  <a:cubicBezTo>
                    <a:pt x="12689" y="2369"/>
                    <a:pt x="12748" y="2369"/>
                    <a:pt x="12745" y="2391"/>
                  </a:cubicBezTo>
                  <a:cubicBezTo>
                    <a:pt x="12775" y="2369"/>
                    <a:pt x="12790" y="2359"/>
                    <a:pt x="12804" y="2359"/>
                  </a:cubicBezTo>
                  <a:cubicBezTo>
                    <a:pt x="12819" y="2359"/>
                    <a:pt x="12833" y="2369"/>
                    <a:pt x="12861" y="2391"/>
                  </a:cubicBezTo>
                  <a:cubicBezTo>
                    <a:pt x="12860" y="2412"/>
                    <a:pt x="12859" y="2422"/>
                    <a:pt x="12866" y="2422"/>
                  </a:cubicBezTo>
                  <a:cubicBezTo>
                    <a:pt x="12873" y="2422"/>
                    <a:pt x="12888" y="2412"/>
                    <a:pt x="12917" y="2391"/>
                  </a:cubicBezTo>
                  <a:cubicBezTo>
                    <a:pt x="12935" y="2380"/>
                    <a:pt x="12954" y="2375"/>
                    <a:pt x="12974" y="2375"/>
                  </a:cubicBezTo>
                  <a:cubicBezTo>
                    <a:pt x="12993" y="2375"/>
                    <a:pt x="13013" y="2380"/>
                    <a:pt x="13030" y="2391"/>
                  </a:cubicBezTo>
                  <a:cubicBezTo>
                    <a:pt x="13030" y="2401"/>
                    <a:pt x="13044" y="2406"/>
                    <a:pt x="13059" y="2406"/>
                  </a:cubicBezTo>
                  <a:cubicBezTo>
                    <a:pt x="13073" y="2406"/>
                    <a:pt x="13087" y="2401"/>
                    <a:pt x="13087" y="2391"/>
                  </a:cubicBezTo>
                  <a:cubicBezTo>
                    <a:pt x="13122" y="2366"/>
                    <a:pt x="13203" y="2348"/>
                    <a:pt x="13257" y="2348"/>
                  </a:cubicBezTo>
                  <a:cubicBezTo>
                    <a:pt x="13290" y="2348"/>
                    <a:pt x="13314" y="2354"/>
                    <a:pt x="13312" y="2369"/>
                  </a:cubicBezTo>
                  <a:cubicBezTo>
                    <a:pt x="13353" y="2369"/>
                    <a:pt x="13391" y="2363"/>
                    <a:pt x="13428" y="2351"/>
                  </a:cubicBezTo>
                  <a:cubicBezTo>
                    <a:pt x="13457" y="2330"/>
                    <a:pt x="13471" y="2320"/>
                    <a:pt x="13478" y="2320"/>
                  </a:cubicBezTo>
                  <a:cubicBezTo>
                    <a:pt x="13485" y="2320"/>
                    <a:pt x="13485" y="2330"/>
                    <a:pt x="13485" y="2351"/>
                  </a:cubicBezTo>
                  <a:cubicBezTo>
                    <a:pt x="13508" y="2371"/>
                    <a:pt x="13538" y="2381"/>
                    <a:pt x="13568" y="2381"/>
                  </a:cubicBezTo>
                  <a:cubicBezTo>
                    <a:pt x="13598" y="2381"/>
                    <a:pt x="13629" y="2371"/>
                    <a:pt x="13654" y="2351"/>
                  </a:cubicBezTo>
                  <a:cubicBezTo>
                    <a:pt x="13673" y="2344"/>
                    <a:pt x="13692" y="2341"/>
                    <a:pt x="13712" y="2341"/>
                  </a:cubicBezTo>
                  <a:cubicBezTo>
                    <a:pt x="13731" y="2341"/>
                    <a:pt x="13750" y="2344"/>
                    <a:pt x="13767" y="2351"/>
                  </a:cubicBezTo>
                  <a:cubicBezTo>
                    <a:pt x="13832" y="2363"/>
                    <a:pt x="13973" y="2376"/>
                    <a:pt x="14070" y="2376"/>
                  </a:cubicBezTo>
                  <a:cubicBezTo>
                    <a:pt x="14141" y="2376"/>
                    <a:pt x="14189" y="2369"/>
                    <a:pt x="14165" y="2351"/>
                  </a:cubicBezTo>
                  <a:lnTo>
                    <a:pt x="14278" y="2351"/>
                  </a:lnTo>
                  <a:cubicBezTo>
                    <a:pt x="14336" y="2362"/>
                    <a:pt x="14380" y="2368"/>
                    <a:pt x="14416" y="2368"/>
                  </a:cubicBezTo>
                  <a:cubicBezTo>
                    <a:pt x="14450" y="2368"/>
                    <a:pt x="14478" y="2363"/>
                    <a:pt x="14506" y="2354"/>
                  </a:cubicBezTo>
                  <a:lnTo>
                    <a:pt x="14563" y="2332"/>
                  </a:lnTo>
                  <a:cubicBezTo>
                    <a:pt x="14563" y="2354"/>
                    <a:pt x="14619" y="2373"/>
                    <a:pt x="14676" y="2373"/>
                  </a:cubicBezTo>
                  <a:cubicBezTo>
                    <a:pt x="14688" y="2373"/>
                    <a:pt x="14697" y="2374"/>
                    <a:pt x="14705" y="2374"/>
                  </a:cubicBezTo>
                  <a:cubicBezTo>
                    <a:pt x="14732" y="2374"/>
                    <a:pt x="14732" y="2369"/>
                    <a:pt x="14732" y="2354"/>
                  </a:cubicBezTo>
                  <a:cubicBezTo>
                    <a:pt x="14676" y="2332"/>
                    <a:pt x="14732" y="2332"/>
                    <a:pt x="14788" y="2332"/>
                  </a:cubicBezTo>
                  <a:cubicBezTo>
                    <a:pt x="14845" y="2332"/>
                    <a:pt x="14901" y="2354"/>
                    <a:pt x="14901" y="2376"/>
                  </a:cubicBezTo>
                  <a:lnTo>
                    <a:pt x="14958" y="2376"/>
                  </a:lnTo>
                  <a:cubicBezTo>
                    <a:pt x="14958" y="2350"/>
                    <a:pt x="14978" y="2339"/>
                    <a:pt x="14994" y="2339"/>
                  </a:cubicBezTo>
                  <a:cubicBezTo>
                    <a:pt x="15006" y="2339"/>
                    <a:pt x="15015" y="2345"/>
                    <a:pt x="15014" y="2354"/>
                  </a:cubicBezTo>
                  <a:cubicBezTo>
                    <a:pt x="15061" y="2370"/>
                    <a:pt x="15109" y="2377"/>
                    <a:pt x="15158" y="2377"/>
                  </a:cubicBezTo>
                  <a:cubicBezTo>
                    <a:pt x="15167" y="2377"/>
                    <a:pt x="15177" y="2376"/>
                    <a:pt x="15186" y="2376"/>
                  </a:cubicBezTo>
                  <a:lnTo>
                    <a:pt x="15186" y="2376"/>
                  </a:lnTo>
                  <a:lnTo>
                    <a:pt x="15183" y="2398"/>
                  </a:lnTo>
                  <a:cubicBezTo>
                    <a:pt x="15199" y="2403"/>
                    <a:pt x="15211" y="2405"/>
                    <a:pt x="15219" y="2405"/>
                  </a:cubicBezTo>
                  <a:cubicBezTo>
                    <a:pt x="15240" y="2405"/>
                    <a:pt x="15241" y="2391"/>
                    <a:pt x="15243" y="2376"/>
                  </a:cubicBezTo>
                  <a:lnTo>
                    <a:pt x="15356" y="2376"/>
                  </a:lnTo>
                  <a:cubicBezTo>
                    <a:pt x="15412" y="2376"/>
                    <a:pt x="15468" y="2376"/>
                    <a:pt x="15412" y="2354"/>
                  </a:cubicBezTo>
                  <a:cubicBezTo>
                    <a:pt x="15412" y="2335"/>
                    <a:pt x="15412" y="2313"/>
                    <a:pt x="15468" y="2313"/>
                  </a:cubicBezTo>
                  <a:cubicBezTo>
                    <a:pt x="15469" y="2306"/>
                    <a:pt x="15476" y="2303"/>
                    <a:pt x="15483" y="2303"/>
                  </a:cubicBezTo>
                  <a:cubicBezTo>
                    <a:pt x="15496" y="2303"/>
                    <a:pt x="15508" y="2313"/>
                    <a:pt x="15468" y="2313"/>
                  </a:cubicBezTo>
                  <a:cubicBezTo>
                    <a:pt x="15468" y="2335"/>
                    <a:pt x="15468" y="2354"/>
                    <a:pt x="15525" y="2357"/>
                  </a:cubicBezTo>
                  <a:cubicBezTo>
                    <a:pt x="15581" y="2357"/>
                    <a:pt x="15581" y="2376"/>
                    <a:pt x="15581" y="2376"/>
                  </a:cubicBezTo>
                  <a:cubicBezTo>
                    <a:pt x="15557" y="2393"/>
                    <a:pt x="15585" y="2400"/>
                    <a:pt x="15629" y="2400"/>
                  </a:cubicBezTo>
                  <a:cubicBezTo>
                    <a:pt x="15688" y="2400"/>
                    <a:pt x="15776" y="2388"/>
                    <a:pt x="15810" y="2376"/>
                  </a:cubicBezTo>
                  <a:cubicBezTo>
                    <a:pt x="15865" y="2356"/>
                    <a:pt x="15907" y="2346"/>
                    <a:pt x="15935" y="2346"/>
                  </a:cubicBezTo>
                  <a:cubicBezTo>
                    <a:pt x="15965" y="2346"/>
                    <a:pt x="15979" y="2357"/>
                    <a:pt x="15979" y="2379"/>
                  </a:cubicBezTo>
                  <a:cubicBezTo>
                    <a:pt x="15979" y="2390"/>
                    <a:pt x="15988" y="2395"/>
                    <a:pt x="16002" y="2395"/>
                  </a:cubicBezTo>
                  <a:cubicBezTo>
                    <a:pt x="16038" y="2395"/>
                    <a:pt x="16109" y="2361"/>
                    <a:pt x="16152" y="2316"/>
                  </a:cubicBezTo>
                  <a:lnTo>
                    <a:pt x="16208" y="2254"/>
                  </a:lnTo>
                  <a:lnTo>
                    <a:pt x="16208" y="2316"/>
                  </a:lnTo>
                  <a:cubicBezTo>
                    <a:pt x="16239" y="2365"/>
                    <a:pt x="16252" y="2386"/>
                    <a:pt x="16291" y="2386"/>
                  </a:cubicBezTo>
                  <a:cubicBezTo>
                    <a:pt x="16320" y="2386"/>
                    <a:pt x="16361" y="2375"/>
                    <a:pt x="16434" y="2357"/>
                  </a:cubicBezTo>
                  <a:cubicBezTo>
                    <a:pt x="16490" y="2348"/>
                    <a:pt x="16518" y="2343"/>
                    <a:pt x="16532" y="2343"/>
                  </a:cubicBezTo>
                  <a:cubicBezTo>
                    <a:pt x="16546" y="2343"/>
                    <a:pt x="16546" y="2348"/>
                    <a:pt x="16546" y="2357"/>
                  </a:cubicBezTo>
                  <a:cubicBezTo>
                    <a:pt x="16546" y="2379"/>
                    <a:pt x="16603" y="2379"/>
                    <a:pt x="16772" y="2379"/>
                  </a:cubicBezTo>
                  <a:cubicBezTo>
                    <a:pt x="16941" y="2379"/>
                    <a:pt x="17001" y="2379"/>
                    <a:pt x="17001" y="2360"/>
                  </a:cubicBezTo>
                  <a:lnTo>
                    <a:pt x="17114" y="2360"/>
                  </a:lnTo>
                  <a:cubicBezTo>
                    <a:pt x="17135" y="2376"/>
                    <a:pt x="17165" y="2383"/>
                    <a:pt x="17191" y="2383"/>
                  </a:cubicBezTo>
                  <a:cubicBezTo>
                    <a:pt x="17232" y="2383"/>
                    <a:pt x="17261" y="2365"/>
                    <a:pt x="17226" y="2338"/>
                  </a:cubicBezTo>
                  <a:lnTo>
                    <a:pt x="17339" y="2338"/>
                  </a:lnTo>
                  <a:lnTo>
                    <a:pt x="17339" y="2360"/>
                  </a:lnTo>
                  <a:cubicBezTo>
                    <a:pt x="17339" y="2382"/>
                    <a:pt x="17452" y="2382"/>
                    <a:pt x="17907" y="2382"/>
                  </a:cubicBezTo>
                  <a:cubicBezTo>
                    <a:pt x="18014" y="2383"/>
                    <a:pt x="18102" y="2383"/>
                    <a:pt x="18173" y="2383"/>
                  </a:cubicBezTo>
                  <a:cubicBezTo>
                    <a:pt x="18439" y="2383"/>
                    <a:pt x="18474" y="2376"/>
                    <a:pt x="18474" y="2341"/>
                  </a:cubicBezTo>
                  <a:cubicBezTo>
                    <a:pt x="18503" y="2321"/>
                    <a:pt x="18531" y="2311"/>
                    <a:pt x="18553" y="2311"/>
                  </a:cubicBezTo>
                  <a:cubicBezTo>
                    <a:pt x="18575" y="2311"/>
                    <a:pt x="18590" y="2322"/>
                    <a:pt x="18590" y="2344"/>
                  </a:cubicBezTo>
                  <a:cubicBezTo>
                    <a:pt x="18587" y="2358"/>
                    <a:pt x="18615" y="2372"/>
                    <a:pt x="18632" y="2372"/>
                  </a:cubicBezTo>
                  <a:cubicBezTo>
                    <a:pt x="18640" y="2372"/>
                    <a:pt x="18645" y="2370"/>
                    <a:pt x="18646" y="2363"/>
                  </a:cubicBezTo>
                  <a:cubicBezTo>
                    <a:pt x="18703" y="2363"/>
                    <a:pt x="18759" y="2369"/>
                    <a:pt x="18815" y="2385"/>
                  </a:cubicBezTo>
                  <a:cubicBezTo>
                    <a:pt x="18887" y="2404"/>
                    <a:pt x="18938" y="2410"/>
                    <a:pt x="18974" y="2410"/>
                  </a:cubicBezTo>
                  <a:cubicBezTo>
                    <a:pt x="19022" y="2410"/>
                    <a:pt x="19041" y="2398"/>
                    <a:pt x="19041" y="2385"/>
                  </a:cubicBezTo>
                  <a:cubicBezTo>
                    <a:pt x="19018" y="2368"/>
                    <a:pt x="19014" y="2362"/>
                    <a:pt x="19021" y="2362"/>
                  </a:cubicBezTo>
                  <a:cubicBezTo>
                    <a:pt x="19031" y="2362"/>
                    <a:pt x="19064" y="2374"/>
                    <a:pt x="19097" y="2385"/>
                  </a:cubicBezTo>
                  <a:cubicBezTo>
                    <a:pt x="19137" y="2401"/>
                    <a:pt x="19177" y="2416"/>
                    <a:pt x="19197" y="2416"/>
                  </a:cubicBezTo>
                  <a:cubicBezTo>
                    <a:pt x="19205" y="2416"/>
                    <a:pt x="19210" y="2414"/>
                    <a:pt x="19210" y="2407"/>
                  </a:cubicBezTo>
                  <a:cubicBezTo>
                    <a:pt x="19242" y="2395"/>
                    <a:pt x="19367" y="2383"/>
                    <a:pt x="19469" y="2383"/>
                  </a:cubicBezTo>
                  <a:cubicBezTo>
                    <a:pt x="19545" y="2383"/>
                    <a:pt x="19608" y="2390"/>
                    <a:pt x="19608" y="2407"/>
                  </a:cubicBezTo>
                  <a:lnTo>
                    <a:pt x="19721" y="2407"/>
                  </a:lnTo>
                  <a:cubicBezTo>
                    <a:pt x="19721" y="2388"/>
                    <a:pt x="19834" y="2388"/>
                    <a:pt x="19950" y="2388"/>
                  </a:cubicBezTo>
                  <a:cubicBezTo>
                    <a:pt x="20063" y="2388"/>
                    <a:pt x="20119" y="2388"/>
                    <a:pt x="20119" y="2410"/>
                  </a:cubicBezTo>
                  <a:cubicBezTo>
                    <a:pt x="20089" y="2420"/>
                    <a:pt x="20089" y="2424"/>
                    <a:pt x="20111" y="2424"/>
                  </a:cubicBezTo>
                  <a:cubicBezTo>
                    <a:pt x="20132" y="2424"/>
                    <a:pt x="20175" y="2420"/>
                    <a:pt x="20232" y="2410"/>
                  </a:cubicBezTo>
                  <a:cubicBezTo>
                    <a:pt x="20288" y="2410"/>
                    <a:pt x="20345" y="2369"/>
                    <a:pt x="20401" y="2369"/>
                  </a:cubicBezTo>
                  <a:cubicBezTo>
                    <a:pt x="20404" y="2349"/>
                    <a:pt x="20454" y="2328"/>
                    <a:pt x="20506" y="2328"/>
                  </a:cubicBezTo>
                  <a:cubicBezTo>
                    <a:pt x="20510" y="2328"/>
                    <a:pt x="20513" y="2329"/>
                    <a:pt x="20517" y="2329"/>
                  </a:cubicBezTo>
                  <a:lnTo>
                    <a:pt x="20517" y="2348"/>
                  </a:lnTo>
                  <a:cubicBezTo>
                    <a:pt x="20517" y="2369"/>
                    <a:pt x="20517" y="2391"/>
                    <a:pt x="20517" y="2391"/>
                  </a:cubicBezTo>
                  <a:cubicBezTo>
                    <a:pt x="20573" y="2391"/>
                    <a:pt x="20630" y="2391"/>
                    <a:pt x="20630" y="2369"/>
                  </a:cubicBezTo>
                  <a:cubicBezTo>
                    <a:pt x="20686" y="2391"/>
                    <a:pt x="20743" y="2391"/>
                    <a:pt x="20855" y="2391"/>
                  </a:cubicBezTo>
                  <a:cubicBezTo>
                    <a:pt x="20968" y="2391"/>
                    <a:pt x="21081" y="2391"/>
                    <a:pt x="21141" y="2369"/>
                  </a:cubicBezTo>
                  <a:cubicBezTo>
                    <a:pt x="21169" y="2392"/>
                    <a:pt x="21271" y="2403"/>
                    <a:pt x="21372" y="2403"/>
                  </a:cubicBezTo>
                  <a:cubicBezTo>
                    <a:pt x="21469" y="2403"/>
                    <a:pt x="21564" y="2393"/>
                    <a:pt x="21592" y="2373"/>
                  </a:cubicBezTo>
                  <a:cubicBezTo>
                    <a:pt x="21593" y="2362"/>
                    <a:pt x="21608" y="2356"/>
                    <a:pt x="21630" y="2356"/>
                  </a:cubicBezTo>
                  <a:cubicBezTo>
                    <a:pt x="21651" y="2356"/>
                    <a:pt x="21680" y="2362"/>
                    <a:pt x="21708" y="2373"/>
                  </a:cubicBezTo>
                  <a:cubicBezTo>
                    <a:pt x="21725" y="2384"/>
                    <a:pt x="21745" y="2389"/>
                    <a:pt x="21764" y="2389"/>
                  </a:cubicBezTo>
                  <a:cubicBezTo>
                    <a:pt x="21784" y="2389"/>
                    <a:pt x="21803" y="2384"/>
                    <a:pt x="21821" y="2373"/>
                  </a:cubicBezTo>
                  <a:cubicBezTo>
                    <a:pt x="21838" y="2366"/>
                    <a:pt x="21854" y="2364"/>
                    <a:pt x="21869" y="2364"/>
                  </a:cubicBezTo>
                  <a:cubicBezTo>
                    <a:pt x="21906" y="2364"/>
                    <a:pt x="21939" y="2379"/>
                    <a:pt x="21984" y="2395"/>
                  </a:cubicBezTo>
                  <a:cubicBezTo>
                    <a:pt x="22018" y="2417"/>
                    <a:pt x="22058" y="2428"/>
                    <a:pt x="22098" y="2428"/>
                  </a:cubicBezTo>
                  <a:cubicBezTo>
                    <a:pt x="22121" y="2428"/>
                    <a:pt x="22144" y="2424"/>
                    <a:pt x="22165" y="2416"/>
                  </a:cubicBezTo>
                  <a:lnTo>
                    <a:pt x="22228" y="2404"/>
                  </a:lnTo>
                  <a:cubicBezTo>
                    <a:pt x="22219" y="2335"/>
                    <a:pt x="22216" y="2263"/>
                    <a:pt x="22219" y="2191"/>
                  </a:cubicBezTo>
                  <a:cubicBezTo>
                    <a:pt x="22203" y="2103"/>
                    <a:pt x="22198" y="2056"/>
                    <a:pt x="22188" y="2056"/>
                  </a:cubicBezTo>
                  <a:cubicBezTo>
                    <a:pt x="22185" y="2056"/>
                    <a:pt x="22181" y="2062"/>
                    <a:pt x="22175" y="2075"/>
                  </a:cubicBezTo>
                  <a:cubicBezTo>
                    <a:pt x="22156" y="2072"/>
                    <a:pt x="22134" y="2028"/>
                    <a:pt x="22134" y="2025"/>
                  </a:cubicBezTo>
                  <a:cubicBezTo>
                    <a:pt x="22123" y="1958"/>
                    <a:pt x="22125" y="1930"/>
                    <a:pt x="22128" y="1930"/>
                  </a:cubicBezTo>
                  <a:lnTo>
                    <a:pt x="22128" y="1930"/>
                  </a:lnTo>
                  <a:cubicBezTo>
                    <a:pt x="22131" y="1930"/>
                    <a:pt x="22134" y="1945"/>
                    <a:pt x="22134" y="1968"/>
                  </a:cubicBezTo>
                  <a:cubicBezTo>
                    <a:pt x="22143" y="2016"/>
                    <a:pt x="22149" y="2033"/>
                    <a:pt x="22153" y="2033"/>
                  </a:cubicBezTo>
                  <a:cubicBezTo>
                    <a:pt x="22159" y="2033"/>
                    <a:pt x="22164" y="2001"/>
                    <a:pt x="22175" y="1968"/>
                  </a:cubicBezTo>
                  <a:cubicBezTo>
                    <a:pt x="22194" y="1893"/>
                    <a:pt x="22200" y="1818"/>
                    <a:pt x="22197" y="1743"/>
                  </a:cubicBezTo>
                  <a:cubicBezTo>
                    <a:pt x="22197" y="1686"/>
                    <a:pt x="22197" y="1570"/>
                    <a:pt x="22200" y="1514"/>
                  </a:cubicBezTo>
                  <a:cubicBezTo>
                    <a:pt x="22219" y="1345"/>
                    <a:pt x="22219" y="1288"/>
                    <a:pt x="22200" y="1288"/>
                  </a:cubicBezTo>
                  <a:lnTo>
                    <a:pt x="22178" y="1288"/>
                  </a:lnTo>
                  <a:cubicBezTo>
                    <a:pt x="22219" y="1232"/>
                    <a:pt x="22222" y="608"/>
                    <a:pt x="22181" y="552"/>
                  </a:cubicBezTo>
                  <a:lnTo>
                    <a:pt x="22200" y="552"/>
                  </a:lnTo>
                  <a:cubicBezTo>
                    <a:pt x="22222" y="552"/>
                    <a:pt x="22222" y="495"/>
                    <a:pt x="22222" y="383"/>
                  </a:cubicBezTo>
                  <a:lnTo>
                    <a:pt x="22203" y="47"/>
                  </a:lnTo>
                  <a:lnTo>
                    <a:pt x="22115" y="50"/>
                  </a:lnTo>
                  <a:lnTo>
                    <a:pt x="21852" y="54"/>
                  </a:lnTo>
                  <a:cubicBezTo>
                    <a:pt x="21780" y="54"/>
                    <a:pt x="21739" y="60"/>
                    <a:pt x="21739" y="69"/>
                  </a:cubicBezTo>
                  <a:cubicBezTo>
                    <a:pt x="21683" y="69"/>
                    <a:pt x="21683" y="69"/>
                    <a:pt x="21683" y="50"/>
                  </a:cubicBezTo>
                  <a:cubicBezTo>
                    <a:pt x="21739" y="29"/>
                    <a:pt x="21683" y="29"/>
                    <a:pt x="21626" y="29"/>
                  </a:cubicBezTo>
                  <a:cubicBezTo>
                    <a:pt x="21570" y="29"/>
                    <a:pt x="21570" y="47"/>
                    <a:pt x="21570" y="69"/>
                  </a:cubicBezTo>
                  <a:cubicBezTo>
                    <a:pt x="21568" y="80"/>
                    <a:pt x="21553" y="86"/>
                    <a:pt x="21525" y="86"/>
                  </a:cubicBezTo>
                  <a:cubicBezTo>
                    <a:pt x="21496" y="86"/>
                    <a:pt x="21454" y="80"/>
                    <a:pt x="21398" y="69"/>
                  </a:cubicBezTo>
                  <a:cubicBezTo>
                    <a:pt x="21322" y="58"/>
                    <a:pt x="21247" y="53"/>
                    <a:pt x="21172" y="53"/>
                  </a:cubicBezTo>
                  <a:cubicBezTo>
                    <a:pt x="21097" y="53"/>
                    <a:pt x="21022" y="58"/>
                    <a:pt x="20946" y="69"/>
                  </a:cubicBezTo>
                  <a:cubicBezTo>
                    <a:pt x="20887" y="69"/>
                    <a:pt x="20830" y="66"/>
                    <a:pt x="20830" y="47"/>
                  </a:cubicBezTo>
                  <a:cubicBezTo>
                    <a:pt x="20785" y="30"/>
                    <a:pt x="20737" y="21"/>
                    <a:pt x="20689" y="21"/>
                  </a:cubicBezTo>
                  <a:cubicBezTo>
                    <a:pt x="20642" y="21"/>
                    <a:pt x="20594" y="30"/>
                    <a:pt x="20548" y="47"/>
                  </a:cubicBezTo>
                  <a:cubicBezTo>
                    <a:pt x="20492" y="47"/>
                    <a:pt x="20492" y="47"/>
                    <a:pt x="20492" y="25"/>
                  </a:cubicBezTo>
                  <a:cubicBezTo>
                    <a:pt x="20459" y="13"/>
                    <a:pt x="20446" y="0"/>
                    <a:pt x="20429" y="0"/>
                  </a:cubicBezTo>
                  <a:close/>
                  <a:moveTo>
                    <a:pt x="946" y="2567"/>
                  </a:moveTo>
                  <a:cubicBezTo>
                    <a:pt x="946" y="2567"/>
                    <a:pt x="890" y="2589"/>
                    <a:pt x="890" y="2608"/>
                  </a:cubicBezTo>
                  <a:lnTo>
                    <a:pt x="946" y="2608"/>
                  </a:lnTo>
                  <a:cubicBezTo>
                    <a:pt x="1003" y="2608"/>
                    <a:pt x="1003" y="2589"/>
                    <a:pt x="1006" y="2567"/>
                  </a:cubicBezTo>
                  <a:close/>
                  <a:moveTo>
                    <a:pt x="13475" y="2727"/>
                  </a:moveTo>
                  <a:cubicBezTo>
                    <a:pt x="13475" y="2727"/>
                    <a:pt x="13419" y="2749"/>
                    <a:pt x="13419" y="2767"/>
                  </a:cubicBezTo>
                  <a:cubicBezTo>
                    <a:pt x="13419" y="2777"/>
                    <a:pt x="13429" y="2782"/>
                    <a:pt x="13445" y="2782"/>
                  </a:cubicBezTo>
                  <a:cubicBezTo>
                    <a:pt x="13467" y="2782"/>
                    <a:pt x="13499" y="2772"/>
                    <a:pt x="13532" y="2749"/>
                  </a:cubicBezTo>
                  <a:cubicBezTo>
                    <a:pt x="13532" y="2727"/>
                    <a:pt x="13532" y="2727"/>
                    <a:pt x="13475" y="27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52"/>
            <p:cNvSpPr/>
            <p:nvPr/>
          </p:nvSpPr>
          <p:spPr>
            <a:xfrm>
              <a:off x="4604275" y="2373425"/>
              <a:ext cx="819900" cy="477000"/>
            </a:xfrm>
            <a:custGeom>
              <a:avLst/>
              <a:gdLst/>
              <a:ahLst/>
              <a:cxnLst/>
              <a:rect l="l" t="t" r="r" b="b"/>
              <a:pathLst>
                <a:path w="32796" h="19080" extrusionOk="0">
                  <a:moveTo>
                    <a:pt x="6221" y="1"/>
                  </a:moveTo>
                  <a:cubicBezTo>
                    <a:pt x="5537" y="1"/>
                    <a:pt x="4942" y="458"/>
                    <a:pt x="4770" y="1116"/>
                  </a:cubicBezTo>
                  <a:lnTo>
                    <a:pt x="0" y="19079"/>
                  </a:lnTo>
                  <a:lnTo>
                    <a:pt x="27935" y="19079"/>
                  </a:lnTo>
                  <a:lnTo>
                    <a:pt x="32585" y="1561"/>
                  </a:lnTo>
                  <a:cubicBezTo>
                    <a:pt x="32795" y="772"/>
                    <a:pt x="32203" y="1"/>
                    <a:pt x="3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52"/>
            <p:cNvSpPr/>
            <p:nvPr/>
          </p:nvSpPr>
          <p:spPr>
            <a:xfrm>
              <a:off x="4341400" y="1780825"/>
              <a:ext cx="25025" cy="15375"/>
            </a:xfrm>
            <a:custGeom>
              <a:avLst/>
              <a:gdLst/>
              <a:ahLst/>
              <a:cxnLst/>
              <a:rect l="l" t="t" r="r" b="b"/>
              <a:pathLst>
                <a:path w="1001" h="615" extrusionOk="0">
                  <a:moveTo>
                    <a:pt x="303" y="0"/>
                  </a:moveTo>
                  <a:cubicBezTo>
                    <a:pt x="297" y="0"/>
                    <a:pt x="313" y="2"/>
                    <a:pt x="349" y="4"/>
                  </a:cubicBezTo>
                  <a:cubicBezTo>
                    <a:pt x="322" y="1"/>
                    <a:pt x="307" y="0"/>
                    <a:pt x="303" y="0"/>
                  </a:cubicBezTo>
                  <a:close/>
                  <a:moveTo>
                    <a:pt x="76" y="4"/>
                  </a:moveTo>
                  <a:lnTo>
                    <a:pt x="76" y="7"/>
                  </a:lnTo>
                  <a:cubicBezTo>
                    <a:pt x="89" y="10"/>
                    <a:pt x="105" y="10"/>
                    <a:pt x="117" y="10"/>
                  </a:cubicBezTo>
                  <a:lnTo>
                    <a:pt x="117" y="7"/>
                  </a:lnTo>
                  <a:lnTo>
                    <a:pt x="76" y="4"/>
                  </a:lnTo>
                  <a:close/>
                  <a:moveTo>
                    <a:pt x="430" y="22"/>
                  </a:moveTo>
                  <a:cubicBezTo>
                    <a:pt x="424" y="26"/>
                    <a:pt x="415" y="26"/>
                    <a:pt x="408" y="26"/>
                  </a:cubicBezTo>
                  <a:lnTo>
                    <a:pt x="390" y="22"/>
                  </a:lnTo>
                  <a:close/>
                  <a:moveTo>
                    <a:pt x="521" y="30"/>
                  </a:moveTo>
                  <a:cubicBezTo>
                    <a:pt x="519" y="30"/>
                    <a:pt x="517" y="31"/>
                    <a:pt x="515" y="32"/>
                  </a:cubicBezTo>
                  <a:lnTo>
                    <a:pt x="534" y="32"/>
                  </a:lnTo>
                  <a:cubicBezTo>
                    <a:pt x="530" y="32"/>
                    <a:pt x="525" y="30"/>
                    <a:pt x="521" y="30"/>
                  </a:cubicBezTo>
                  <a:close/>
                  <a:moveTo>
                    <a:pt x="387" y="32"/>
                  </a:moveTo>
                  <a:cubicBezTo>
                    <a:pt x="427" y="32"/>
                    <a:pt x="427" y="32"/>
                    <a:pt x="427" y="35"/>
                  </a:cubicBezTo>
                  <a:lnTo>
                    <a:pt x="346" y="35"/>
                  </a:lnTo>
                  <a:cubicBezTo>
                    <a:pt x="346" y="35"/>
                    <a:pt x="365" y="32"/>
                    <a:pt x="387" y="32"/>
                  </a:cubicBezTo>
                  <a:close/>
                  <a:moveTo>
                    <a:pt x="522" y="39"/>
                  </a:moveTo>
                  <a:cubicBezTo>
                    <a:pt x="518" y="39"/>
                    <a:pt x="515" y="40"/>
                    <a:pt x="512" y="41"/>
                  </a:cubicBezTo>
                  <a:lnTo>
                    <a:pt x="534" y="41"/>
                  </a:lnTo>
                  <a:cubicBezTo>
                    <a:pt x="529" y="40"/>
                    <a:pt x="525" y="39"/>
                    <a:pt x="522" y="39"/>
                  </a:cubicBezTo>
                  <a:close/>
                  <a:moveTo>
                    <a:pt x="361" y="98"/>
                  </a:moveTo>
                  <a:cubicBezTo>
                    <a:pt x="346" y="98"/>
                    <a:pt x="333" y="101"/>
                    <a:pt x="318" y="101"/>
                  </a:cubicBezTo>
                  <a:lnTo>
                    <a:pt x="318" y="98"/>
                  </a:lnTo>
                  <a:close/>
                  <a:moveTo>
                    <a:pt x="325" y="106"/>
                  </a:moveTo>
                  <a:cubicBezTo>
                    <a:pt x="320" y="106"/>
                    <a:pt x="310" y="107"/>
                    <a:pt x="299" y="107"/>
                  </a:cubicBezTo>
                  <a:cubicBezTo>
                    <a:pt x="277" y="110"/>
                    <a:pt x="277" y="113"/>
                    <a:pt x="277" y="116"/>
                  </a:cubicBezTo>
                  <a:cubicBezTo>
                    <a:pt x="286" y="116"/>
                    <a:pt x="293" y="116"/>
                    <a:pt x="299" y="113"/>
                  </a:cubicBezTo>
                  <a:cubicBezTo>
                    <a:pt x="321" y="110"/>
                    <a:pt x="321" y="110"/>
                    <a:pt x="321" y="110"/>
                  </a:cubicBezTo>
                  <a:cubicBezTo>
                    <a:pt x="330" y="107"/>
                    <a:pt x="330" y="106"/>
                    <a:pt x="325" y="106"/>
                  </a:cubicBezTo>
                  <a:close/>
                  <a:moveTo>
                    <a:pt x="669" y="123"/>
                  </a:moveTo>
                  <a:cubicBezTo>
                    <a:pt x="669" y="123"/>
                    <a:pt x="668" y="123"/>
                    <a:pt x="650" y="132"/>
                  </a:cubicBezTo>
                  <a:cubicBezTo>
                    <a:pt x="656" y="132"/>
                    <a:pt x="662" y="129"/>
                    <a:pt x="669" y="123"/>
                  </a:cubicBezTo>
                  <a:close/>
                  <a:moveTo>
                    <a:pt x="462" y="125"/>
                  </a:moveTo>
                  <a:cubicBezTo>
                    <a:pt x="465" y="125"/>
                    <a:pt x="465" y="126"/>
                    <a:pt x="465" y="126"/>
                  </a:cubicBezTo>
                  <a:lnTo>
                    <a:pt x="443" y="132"/>
                  </a:lnTo>
                  <a:lnTo>
                    <a:pt x="424" y="135"/>
                  </a:lnTo>
                  <a:lnTo>
                    <a:pt x="443" y="129"/>
                  </a:lnTo>
                  <a:cubicBezTo>
                    <a:pt x="454" y="126"/>
                    <a:pt x="459" y="125"/>
                    <a:pt x="462" y="125"/>
                  </a:cubicBezTo>
                  <a:close/>
                  <a:moveTo>
                    <a:pt x="568" y="132"/>
                  </a:moveTo>
                  <a:lnTo>
                    <a:pt x="528" y="148"/>
                  </a:lnTo>
                  <a:cubicBezTo>
                    <a:pt x="540" y="145"/>
                    <a:pt x="537" y="145"/>
                    <a:pt x="550" y="142"/>
                  </a:cubicBezTo>
                  <a:lnTo>
                    <a:pt x="568" y="132"/>
                  </a:lnTo>
                  <a:close/>
                  <a:moveTo>
                    <a:pt x="431" y="138"/>
                  </a:moveTo>
                  <a:lnTo>
                    <a:pt x="431" y="138"/>
                  </a:lnTo>
                  <a:cubicBezTo>
                    <a:pt x="432" y="138"/>
                    <a:pt x="423" y="140"/>
                    <a:pt x="405" y="145"/>
                  </a:cubicBezTo>
                  <a:cubicBezTo>
                    <a:pt x="383" y="151"/>
                    <a:pt x="365" y="154"/>
                    <a:pt x="343" y="160"/>
                  </a:cubicBezTo>
                  <a:lnTo>
                    <a:pt x="343" y="157"/>
                  </a:lnTo>
                  <a:lnTo>
                    <a:pt x="383" y="148"/>
                  </a:lnTo>
                  <a:cubicBezTo>
                    <a:pt x="415" y="141"/>
                    <a:pt x="430" y="138"/>
                    <a:pt x="431" y="138"/>
                  </a:cubicBezTo>
                  <a:close/>
                  <a:moveTo>
                    <a:pt x="487" y="145"/>
                  </a:moveTo>
                  <a:cubicBezTo>
                    <a:pt x="482" y="146"/>
                    <a:pt x="476" y="148"/>
                    <a:pt x="468" y="151"/>
                  </a:cubicBezTo>
                  <a:lnTo>
                    <a:pt x="427" y="160"/>
                  </a:lnTo>
                  <a:cubicBezTo>
                    <a:pt x="427" y="160"/>
                    <a:pt x="446" y="154"/>
                    <a:pt x="487" y="145"/>
                  </a:cubicBezTo>
                  <a:close/>
                  <a:moveTo>
                    <a:pt x="374" y="162"/>
                  </a:moveTo>
                  <a:cubicBezTo>
                    <a:pt x="376" y="162"/>
                    <a:pt x="362" y="167"/>
                    <a:pt x="328" y="175"/>
                  </a:cubicBezTo>
                  <a:lnTo>
                    <a:pt x="328" y="175"/>
                  </a:lnTo>
                  <a:cubicBezTo>
                    <a:pt x="333" y="173"/>
                    <a:pt x="339" y="172"/>
                    <a:pt x="346" y="170"/>
                  </a:cubicBezTo>
                  <a:cubicBezTo>
                    <a:pt x="363" y="165"/>
                    <a:pt x="373" y="162"/>
                    <a:pt x="374" y="162"/>
                  </a:cubicBezTo>
                  <a:close/>
                  <a:moveTo>
                    <a:pt x="532" y="174"/>
                  </a:moveTo>
                  <a:lnTo>
                    <a:pt x="530" y="175"/>
                  </a:lnTo>
                  <a:lnTo>
                    <a:pt x="532" y="174"/>
                  </a:lnTo>
                  <a:close/>
                  <a:moveTo>
                    <a:pt x="530" y="175"/>
                  </a:moveTo>
                  <a:lnTo>
                    <a:pt x="530" y="175"/>
                  </a:lnTo>
                  <a:lnTo>
                    <a:pt x="530" y="175"/>
                  </a:lnTo>
                  <a:close/>
                  <a:moveTo>
                    <a:pt x="530" y="175"/>
                  </a:moveTo>
                  <a:lnTo>
                    <a:pt x="528" y="176"/>
                  </a:lnTo>
                  <a:lnTo>
                    <a:pt x="530" y="175"/>
                  </a:lnTo>
                  <a:close/>
                  <a:moveTo>
                    <a:pt x="528" y="176"/>
                  </a:moveTo>
                  <a:lnTo>
                    <a:pt x="528" y="176"/>
                  </a:lnTo>
                  <a:lnTo>
                    <a:pt x="528" y="176"/>
                  </a:lnTo>
                  <a:close/>
                  <a:moveTo>
                    <a:pt x="528" y="176"/>
                  </a:moveTo>
                  <a:lnTo>
                    <a:pt x="527" y="177"/>
                  </a:lnTo>
                  <a:lnTo>
                    <a:pt x="528" y="176"/>
                  </a:lnTo>
                  <a:close/>
                  <a:moveTo>
                    <a:pt x="527" y="177"/>
                  </a:moveTo>
                  <a:lnTo>
                    <a:pt x="527" y="177"/>
                  </a:lnTo>
                  <a:lnTo>
                    <a:pt x="527" y="177"/>
                  </a:lnTo>
                  <a:close/>
                  <a:moveTo>
                    <a:pt x="527" y="177"/>
                  </a:moveTo>
                  <a:lnTo>
                    <a:pt x="523" y="178"/>
                  </a:lnTo>
                  <a:lnTo>
                    <a:pt x="527" y="177"/>
                  </a:lnTo>
                  <a:close/>
                  <a:moveTo>
                    <a:pt x="523" y="178"/>
                  </a:moveTo>
                  <a:lnTo>
                    <a:pt x="515" y="182"/>
                  </a:lnTo>
                  <a:lnTo>
                    <a:pt x="515" y="182"/>
                  </a:lnTo>
                  <a:lnTo>
                    <a:pt x="523" y="178"/>
                  </a:lnTo>
                  <a:close/>
                  <a:moveTo>
                    <a:pt x="408" y="176"/>
                  </a:moveTo>
                  <a:cubicBezTo>
                    <a:pt x="390" y="182"/>
                    <a:pt x="368" y="189"/>
                    <a:pt x="368" y="189"/>
                  </a:cubicBezTo>
                  <a:lnTo>
                    <a:pt x="408" y="176"/>
                  </a:lnTo>
                  <a:close/>
                  <a:moveTo>
                    <a:pt x="480" y="180"/>
                  </a:moveTo>
                  <a:lnTo>
                    <a:pt x="480" y="180"/>
                  </a:lnTo>
                  <a:cubicBezTo>
                    <a:pt x="481" y="180"/>
                    <a:pt x="461" y="186"/>
                    <a:pt x="434" y="198"/>
                  </a:cubicBezTo>
                  <a:lnTo>
                    <a:pt x="434" y="195"/>
                  </a:lnTo>
                  <a:cubicBezTo>
                    <a:pt x="452" y="189"/>
                    <a:pt x="471" y="182"/>
                    <a:pt x="471" y="182"/>
                  </a:cubicBezTo>
                  <a:cubicBezTo>
                    <a:pt x="477" y="181"/>
                    <a:pt x="480" y="180"/>
                    <a:pt x="480" y="180"/>
                  </a:cubicBezTo>
                  <a:close/>
                  <a:moveTo>
                    <a:pt x="474" y="189"/>
                  </a:moveTo>
                  <a:lnTo>
                    <a:pt x="474" y="192"/>
                  </a:lnTo>
                  <a:cubicBezTo>
                    <a:pt x="474" y="192"/>
                    <a:pt x="474" y="192"/>
                    <a:pt x="455" y="198"/>
                  </a:cubicBezTo>
                  <a:lnTo>
                    <a:pt x="474" y="189"/>
                  </a:lnTo>
                  <a:close/>
                  <a:moveTo>
                    <a:pt x="572" y="190"/>
                  </a:moveTo>
                  <a:lnTo>
                    <a:pt x="572" y="190"/>
                  </a:lnTo>
                  <a:cubicBezTo>
                    <a:pt x="568" y="192"/>
                    <a:pt x="565" y="195"/>
                    <a:pt x="562" y="198"/>
                  </a:cubicBezTo>
                  <a:cubicBezTo>
                    <a:pt x="551" y="204"/>
                    <a:pt x="546" y="205"/>
                    <a:pt x="544" y="205"/>
                  </a:cubicBezTo>
                  <a:cubicBezTo>
                    <a:pt x="543" y="205"/>
                    <a:pt x="543" y="204"/>
                    <a:pt x="543" y="204"/>
                  </a:cubicBezTo>
                  <a:lnTo>
                    <a:pt x="572" y="190"/>
                  </a:lnTo>
                  <a:close/>
                  <a:moveTo>
                    <a:pt x="352" y="220"/>
                  </a:moveTo>
                  <a:lnTo>
                    <a:pt x="333" y="226"/>
                  </a:lnTo>
                  <a:cubicBezTo>
                    <a:pt x="333" y="226"/>
                    <a:pt x="327" y="228"/>
                    <a:pt x="325" y="228"/>
                  </a:cubicBezTo>
                  <a:cubicBezTo>
                    <a:pt x="324" y="228"/>
                    <a:pt x="325" y="227"/>
                    <a:pt x="333" y="223"/>
                  </a:cubicBezTo>
                  <a:lnTo>
                    <a:pt x="333" y="226"/>
                  </a:lnTo>
                  <a:cubicBezTo>
                    <a:pt x="340" y="223"/>
                    <a:pt x="346" y="220"/>
                    <a:pt x="352" y="220"/>
                  </a:cubicBezTo>
                  <a:close/>
                  <a:moveTo>
                    <a:pt x="420" y="232"/>
                  </a:moveTo>
                  <a:cubicBezTo>
                    <a:pt x="421" y="232"/>
                    <a:pt x="421" y="232"/>
                    <a:pt x="421" y="232"/>
                  </a:cubicBezTo>
                  <a:cubicBezTo>
                    <a:pt x="421" y="232"/>
                    <a:pt x="421" y="232"/>
                    <a:pt x="402" y="242"/>
                  </a:cubicBezTo>
                  <a:lnTo>
                    <a:pt x="383" y="251"/>
                  </a:lnTo>
                  <a:lnTo>
                    <a:pt x="402" y="239"/>
                  </a:lnTo>
                  <a:cubicBezTo>
                    <a:pt x="414" y="233"/>
                    <a:pt x="418" y="232"/>
                    <a:pt x="420" y="232"/>
                  </a:cubicBezTo>
                  <a:close/>
                  <a:moveTo>
                    <a:pt x="616" y="238"/>
                  </a:moveTo>
                  <a:lnTo>
                    <a:pt x="616" y="238"/>
                  </a:lnTo>
                  <a:cubicBezTo>
                    <a:pt x="616" y="238"/>
                    <a:pt x="609" y="244"/>
                    <a:pt x="592" y="259"/>
                  </a:cubicBezTo>
                  <a:lnTo>
                    <a:pt x="592" y="259"/>
                  </a:lnTo>
                  <a:cubicBezTo>
                    <a:pt x="596" y="256"/>
                    <a:pt x="601" y="252"/>
                    <a:pt x="606" y="248"/>
                  </a:cubicBezTo>
                  <a:cubicBezTo>
                    <a:pt x="613" y="241"/>
                    <a:pt x="616" y="238"/>
                    <a:pt x="616" y="238"/>
                  </a:cubicBezTo>
                  <a:close/>
                  <a:moveTo>
                    <a:pt x="427" y="249"/>
                  </a:moveTo>
                  <a:cubicBezTo>
                    <a:pt x="427" y="249"/>
                    <a:pt x="427" y="250"/>
                    <a:pt x="427" y="251"/>
                  </a:cubicBezTo>
                  <a:lnTo>
                    <a:pt x="408" y="261"/>
                  </a:lnTo>
                  <a:cubicBezTo>
                    <a:pt x="421" y="252"/>
                    <a:pt x="425" y="249"/>
                    <a:pt x="427" y="249"/>
                  </a:cubicBezTo>
                  <a:close/>
                  <a:moveTo>
                    <a:pt x="480" y="241"/>
                  </a:moveTo>
                  <a:cubicBezTo>
                    <a:pt x="482" y="241"/>
                    <a:pt x="474" y="247"/>
                    <a:pt x="452" y="261"/>
                  </a:cubicBezTo>
                  <a:cubicBezTo>
                    <a:pt x="434" y="270"/>
                    <a:pt x="434" y="270"/>
                    <a:pt x="434" y="270"/>
                  </a:cubicBezTo>
                  <a:lnTo>
                    <a:pt x="468" y="248"/>
                  </a:lnTo>
                  <a:cubicBezTo>
                    <a:pt x="475" y="243"/>
                    <a:pt x="480" y="241"/>
                    <a:pt x="480" y="241"/>
                  </a:cubicBezTo>
                  <a:close/>
                  <a:moveTo>
                    <a:pt x="471" y="254"/>
                  </a:moveTo>
                  <a:lnTo>
                    <a:pt x="471" y="254"/>
                  </a:lnTo>
                  <a:cubicBezTo>
                    <a:pt x="455" y="267"/>
                    <a:pt x="437" y="276"/>
                    <a:pt x="437" y="276"/>
                  </a:cubicBezTo>
                  <a:lnTo>
                    <a:pt x="452" y="264"/>
                  </a:lnTo>
                  <a:lnTo>
                    <a:pt x="471" y="254"/>
                  </a:lnTo>
                  <a:close/>
                  <a:moveTo>
                    <a:pt x="349" y="273"/>
                  </a:moveTo>
                  <a:cubicBezTo>
                    <a:pt x="338" y="278"/>
                    <a:pt x="333" y="280"/>
                    <a:pt x="334" y="280"/>
                  </a:cubicBezTo>
                  <a:cubicBezTo>
                    <a:pt x="334" y="280"/>
                    <a:pt x="340" y="278"/>
                    <a:pt x="349" y="273"/>
                  </a:cubicBezTo>
                  <a:close/>
                  <a:moveTo>
                    <a:pt x="650" y="276"/>
                  </a:moveTo>
                  <a:cubicBezTo>
                    <a:pt x="644" y="284"/>
                    <a:pt x="640" y="288"/>
                    <a:pt x="639" y="288"/>
                  </a:cubicBezTo>
                  <a:cubicBezTo>
                    <a:pt x="639" y="288"/>
                    <a:pt x="642" y="284"/>
                    <a:pt x="650" y="276"/>
                  </a:cubicBezTo>
                  <a:close/>
                  <a:moveTo>
                    <a:pt x="612" y="261"/>
                  </a:moveTo>
                  <a:cubicBezTo>
                    <a:pt x="597" y="276"/>
                    <a:pt x="581" y="289"/>
                    <a:pt x="581" y="289"/>
                  </a:cubicBezTo>
                  <a:lnTo>
                    <a:pt x="612" y="261"/>
                  </a:lnTo>
                  <a:close/>
                  <a:moveTo>
                    <a:pt x="383" y="308"/>
                  </a:moveTo>
                  <a:lnTo>
                    <a:pt x="365" y="317"/>
                  </a:lnTo>
                  <a:cubicBezTo>
                    <a:pt x="358" y="321"/>
                    <a:pt x="356" y="323"/>
                    <a:pt x="357" y="323"/>
                  </a:cubicBezTo>
                  <a:cubicBezTo>
                    <a:pt x="358" y="323"/>
                    <a:pt x="371" y="316"/>
                    <a:pt x="383" y="308"/>
                  </a:cubicBezTo>
                  <a:close/>
                  <a:moveTo>
                    <a:pt x="743" y="301"/>
                  </a:moveTo>
                  <a:cubicBezTo>
                    <a:pt x="743" y="301"/>
                    <a:pt x="738" y="315"/>
                    <a:pt x="728" y="345"/>
                  </a:cubicBezTo>
                  <a:cubicBezTo>
                    <a:pt x="739" y="315"/>
                    <a:pt x="744" y="301"/>
                    <a:pt x="743" y="301"/>
                  </a:cubicBezTo>
                  <a:close/>
                  <a:moveTo>
                    <a:pt x="791" y="330"/>
                  </a:moveTo>
                  <a:lnTo>
                    <a:pt x="791" y="330"/>
                  </a:lnTo>
                  <a:cubicBezTo>
                    <a:pt x="789" y="341"/>
                    <a:pt x="788" y="346"/>
                    <a:pt x="787" y="346"/>
                  </a:cubicBezTo>
                  <a:cubicBezTo>
                    <a:pt x="787" y="346"/>
                    <a:pt x="788" y="341"/>
                    <a:pt x="791" y="330"/>
                  </a:cubicBezTo>
                  <a:close/>
                  <a:moveTo>
                    <a:pt x="468" y="339"/>
                  </a:moveTo>
                  <a:lnTo>
                    <a:pt x="468" y="339"/>
                  </a:lnTo>
                  <a:cubicBezTo>
                    <a:pt x="459" y="348"/>
                    <a:pt x="446" y="358"/>
                    <a:pt x="434" y="364"/>
                  </a:cubicBezTo>
                  <a:lnTo>
                    <a:pt x="449" y="352"/>
                  </a:lnTo>
                  <a:lnTo>
                    <a:pt x="468" y="339"/>
                  </a:lnTo>
                  <a:close/>
                  <a:moveTo>
                    <a:pt x="716" y="336"/>
                  </a:moveTo>
                  <a:cubicBezTo>
                    <a:pt x="707" y="359"/>
                    <a:pt x="703" y="369"/>
                    <a:pt x="702" y="369"/>
                  </a:cubicBezTo>
                  <a:cubicBezTo>
                    <a:pt x="702" y="369"/>
                    <a:pt x="704" y="364"/>
                    <a:pt x="706" y="355"/>
                  </a:cubicBezTo>
                  <a:cubicBezTo>
                    <a:pt x="709" y="348"/>
                    <a:pt x="712" y="342"/>
                    <a:pt x="716" y="336"/>
                  </a:cubicBezTo>
                  <a:close/>
                  <a:moveTo>
                    <a:pt x="496" y="348"/>
                  </a:moveTo>
                  <a:cubicBezTo>
                    <a:pt x="496" y="348"/>
                    <a:pt x="496" y="349"/>
                    <a:pt x="484" y="364"/>
                  </a:cubicBezTo>
                  <a:lnTo>
                    <a:pt x="449" y="389"/>
                  </a:lnTo>
                  <a:lnTo>
                    <a:pt x="449" y="389"/>
                  </a:lnTo>
                  <a:lnTo>
                    <a:pt x="496" y="348"/>
                  </a:lnTo>
                  <a:close/>
                  <a:moveTo>
                    <a:pt x="531" y="358"/>
                  </a:moveTo>
                  <a:lnTo>
                    <a:pt x="531" y="361"/>
                  </a:lnTo>
                  <a:cubicBezTo>
                    <a:pt x="515" y="373"/>
                    <a:pt x="503" y="389"/>
                    <a:pt x="503" y="389"/>
                  </a:cubicBezTo>
                  <a:lnTo>
                    <a:pt x="515" y="373"/>
                  </a:lnTo>
                  <a:lnTo>
                    <a:pt x="531" y="358"/>
                  </a:lnTo>
                  <a:close/>
                  <a:moveTo>
                    <a:pt x="734" y="348"/>
                  </a:moveTo>
                  <a:cubicBezTo>
                    <a:pt x="731" y="355"/>
                    <a:pt x="731" y="361"/>
                    <a:pt x="728" y="370"/>
                  </a:cubicBezTo>
                  <a:lnTo>
                    <a:pt x="722" y="389"/>
                  </a:lnTo>
                  <a:lnTo>
                    <a:pt x="725" y="367"/>
                  </a:lnTo>
                  <a:cubicBezTo>
                    <a:pt x="728" y="361"/>
                    <a:pt x="731" y="355"/>
                    <a:pt x="734" y="348"/>
                  </a:cubicBezTo>
                  <a:close/>
                  <a:moveTo>
                    <a:pt x="531" y="378"/>
                  </a:moveTo>
                  <a:cubicBezTo>
                    <a:pt x="532" y="378"/>
                    <a:pt x="524" y="386"/>
                    <a:pt x="524" y="386"/>
                  </a:cubicBezTo>
                  <a:cubicBezTo>
                    <a:pt x="515" y="392"/>
                    <a:pt x="506" y="405"/>
                    <a:pt x="496" y="414"/>
                  </a:cubicBezTo>
                  <a:lnTo>
                    <a:pt x="524" y="383"/>
                  </a:lnTo>
                  <a:cubicBezTo>
                    <a:pt x="529" y="379"/>
                    <a:pt x="531" y="378"/>
                    <a:pt x="531" y="378"/>
                  </a:cubicBezTo>
                  <a:close/>
                  <a:moveTo>
                    <a:pt x="825" y="383"/>
                  </a:moveTo>
                  <a:cubicBezTo>
                    <a:pt x="825" y="392"/>
                    <a:pt x="825" y="399"/>
                    <a:pt x="825" y="405"/>
                  </a:cubicBezTo>
                  <a:cubicBezTo>
                    <a:pt x="822" y="427"/>
                    <a:pt x="819" y="446"/>
                    <a:pt x="819" y="446"/>
                  </a:cubicBezTo>
                  <a:cubicBezTo>
                    <a:pt x="819" y="446"/>
                    <a:pt x="822" y="405"/>
                    <a:pt x="825" y="383"/>
                  </a:cubicBezTo>
                  <a:close/>
                  <a:moveTo>
                    <a:pt x="578" y="411"/>
                  </a:moveTo>
                  <a:cubicBezTo>
                    <a:pt x="581" y="414"/>
                    <a:pt x="581" y="414"/>
                    <a:pt x="568" y="430"/>
                  </a:cubicBezTo>
                  <a:cubicBezTo>
                    <a:pt x="559" y="444"/>
                    <a:pt x="555" y="446"/>
                    <a:pt x="553" y="446"/>
                  </a:cubicBezTo>
                  <a:cubicBezTo>
                    <a:pt x="553" y="446"/>
                    <a:pt x="553" y="446"/>
                    <a:pt x="553" y="446"/>
                  </a:cubicBezTo>
                  <a:cubicBezTo>
                    <a:pt x="562" y="433"/>
                    <a:pt x="568" y="424"/>
                    <a:pt x="578" y="411"/>
                  </a:cubicBezTo>
                  <a:close/>
                  <a:moveTo>
                    <a:pt x="51" y="430"/>
                  </a:moveTo>
                  <a:lnTo>
                    <a:pt x="14" y="449"/>
                  </a:lnTo>
                  <a:cubicBezTo>
                    <a:pt x="5" y="452"/>
                    <a:pt x="0" y="454"/>
                    <a:pt x="1" y="454"/>
                  </a:cubicBezTo>
                  <a:cubicBezTo>
                    <a:pt x="3" y="454"/>
                    <a:pt x="12" y="451"/>
                    <a:pt x="32" y="442"/>
                  </a:cubicBezTo>
                  <a:cubicBezTo>
                    <a:pt x="51" y="433"/>
                    <a:pt x="51" y="433"/>
                    <a:pt x="51" y="430"/>
                  </a:cubicBezTo>
                  <a:close/>
                  <a:moveTo>
                    <a:pt x="622" y="420"/>
                  </a:moveTo>
                  <a:lnTo>
                    <a:pt x="622" y="424"/>
                  </a:lnTo>
                  <a:cubicBezTo>
                    <a:pt x="612" y="439"/>
                    <a:pt x="600" y="458"/>
                    <a:pt x="600" y="458"/>
                  </a:cubicBezTo>
                  <a:lnTo>
                    <a:pt x="622" y="420"/>
                  </a:lnTo>
                  <a:close/>
                  <a:moveTo>
                    <a:pt x="571" y="467"/>
                  </a:moveTo>
                  <a:cubicBezTo>
                    <a:pt x="572" y="467"/>
                    <a:pt x="569" y="472"/>
                    <a:pt x="562" y="480"/>
                  </a:cubicBezTo>
                  <a:cubicBezTo>
                    <a:pt x="568" y="471"/>
                    <a:pt x="571" y="467"/>
                    <a:pt x="571" y="467"/>
                  </a:cubicBezTo>
                  <a:close/>
                  <a:moveTo>
                    <a:pt x="750" y="446"/>
                  </a:moveTo>
                  <a:lnTo>
                    <a:pt x="747" y="467"/>
                  </a:lnTo>
                  <a:lnTo>
                    <a:pt x="741" y="486"/>
                  </a:lnTo>
                  <a:cubicBezTo>
                    <a:pt x="741" y="486"/>
                    <a:pt x="744" y="467"/>
                    <a:pt x="750" y="446"/>
                  </a:cubicBezTo>
                  <a:close/>
                  <a:moveTo>
                    <a:pt x="719" y="463"/>
                  </a:moveTo>
                  <a:cubicBezTo>
                    <a:pt x="720" y="463"/>
                    <a:pt x="719" y="467"/>
                    <a:pt x="716" y="477"/>
                  </a:cubicBezTo>
                  <a:cubicBezTo>
                    <a:pt x="711" y="494"/>
                    <a:pt x="710" y="496"/>
                    <a:pt x="709" y="496"/>
                  </a:cubicBezTo>
                  <a:cubicBezTo>
                    <a:pt x="709" y="496"/>
                    <a:pt x="709" y="496"/>
                    <a:pt x="709" y="496"/>
                  </a:cubicBezTo>
                  <a:cubicBezTo>
                    <a:pt x="706" y="496"/>
                    <a:pt x="706" y="496"/>
                    <a:pt x="712" y="477"/>
                  </a:cubicBezTo>
                  <a:cubicBezTo>
                    <a:pt x="716" y="467"/>
                    <a:pt x="718" y="463"/>
                    <a:pt x="719" y="463"/>
                  </a:cubicBezTo>
                  <a:close/>
                  <a:moveTo>
                    <a:pt x="722" y="480"/>
                  </a:moveTo>
                  <a:cubicBezTo>
                    <a:pt x="722" y="480"/>
                    <a:pt x="722" y="480"/>
                    <a:pt x="716" y="502"/>
                  </a:cubicBezTo>
                  <a:lnTo>
                    <a:pt x="716" y="499"/>
                  </a:lnTo>
                  <a:lnTo>
                    <a:pt x="719" y="480"/>
                  </a:lnTo>
                  <a:close/>
                  <a:moveTo>
                    <a:pt x="789" y="451"/>
                  </a:moveTo>
                  <a:lnTo>
                    <a:pt x="789" y="451"/>
                  </a:lnTo>
                  <a:cubicBezTo>
                    <a:pt x="789" y="451"/>
                    <a:pt x="789" y="454"/>
                    <a:pt x="788" y="461"/>
                  </a:cubicBezTo>
                  <a:cubicBezTo>
                    <a:pt x="788" y="461"/>
                    <a:pt x="785" y="480"/>
                    <a:pt x="781" y="502"/>
                  </a:cubicBezTo>
                  <a:lnTo>
                    <a:pt x="785" y="480"/>
                  </a:lnTo>
                  <a:cubicBezTo>
                    <a:pt x="787" y="465"/>
                    <a:pt x="789" y="451"/>
                    <a:pt x="789" y="451"/>
                  </a:cubicBezTo>
                  <a:close/>
                  <a:moveTo>
                    <a:pt x="731" y="483"/>
                  </a:moveTo>
                  <a:cubicBezTo>
                    <a:pt x="731" y="483"/>
                    <a:pt x="731" y="483"/>
                    <a:pt x="728" y="505"/>
                  </a:cubicBezTo>
                  <a:lnTo>
                    <a:pt x="725" y="505"/>
                  </a:lnTo>
                  <a:lnTo>
                    <a:pt x="731" y="483"/>
                  </a:lnTo>
                  <a:close/>
                  <a:moveTo>
                    <a:pt x="963" y="514"/>
                  </a:moveTo>
                  <a:cubicBezTo>
                    <a:pt x="966" y="525"/>
                    <a:pt x="966" y="524"/>
                    <a:pt x="966" y="530"/>
                  </a:cubicBezTo>
                  <a:lnTo>
                    <a:pt x="966" y="530"/>
                  </a:lnTo>
                  <a:cubicBezTo>
                    <a:pt x="966" y="525"/>
                    <a:pt x="965" y="520"/>
                    <a:pt x="963" y="514"/>
                  </a:cubicBezTo>
                  <a:close/>
                  <a:moveTo>
                    <a:pt x="695" y="565"/>
                  </a:moveTo>
                  <a:cubicBezTo>
                    <a:pt x="694" y="569"/>
                    <a:pt x="692" y="574"/>
                    <a:pt x="691" y="580"/>
                  </a:cubicBezTo>
                  <a:cubicBezTo>
                    <a:pt x="689" y="588"/>
                    <a:pt x="689" y="592"/>
                    <a:pt x="689" y="592"/>
                  </a:cubicBezTo>
                  <a:cubicBezTo>
                    <a:pt x="689" y="592"/>
                    <a:pt x="691" y="584"/>
                    <a:pt x="695" y="565"/>
                  </a:cubicBezTo>
                  <a:close/>
                  <a:moveTo>
                    <a:pt x="371" y="0"/>
                  </a:moveTo>
                  <a:cubicBezTo>
                    <a:pt x="365" y="0"/>
                    <a:pt x="364" y="1"/>
                    <a:pt x="371" y="4"/>
                  </a:cubicBezTo>
                  <a:lnTo>
                    <a:pt x="349" y="4"/>
                  </a:lnTo>
                  <a:cubicBezTo>
                    <a:pt x="386" y="7"/>
                    <a:pt x="401" y="9"/>
                    <a:pt x="399" y="9"/>
                  </a:cubicBezTo>
                  <a:cubicBezTo>
                    <a:pt x="398" y="9"/>
                    <a:pt x="388" y="8"/>
                    <a:pt x="371" y="7"/>
                  </a:cubicBezTo>
                  <a:cubicBezTo>
                    <a:pt x="357" y="6"/>
                    <a:pt x="348" y="5"/>
                    <a:pt x="341" y="5"/>
                  </a:cubicBezTo>
                  <a:cubicBezTo>
                    <a:pt x="328" y="5"/>
                    <a:pt x="327" y="7"/>
                    <a:pt x="327" y="7"/>
                  </a:cubicBezTo>
                  <a:lnTo>
                    <a:pt x="308" y="7"/>
                  </a:lnTo>
                  <a:cubicBezTo>
                    <a:pt x="300" y="5"/>
                    <a:pt x="293" y="4"/>
                    <a:pt x="286" y="4"/>
                  </a:cubicBezTo>
                  <a:cubicBezTo>
                    <a:pt x="279" y="4"/>
                    <a:pt x="272" y="5"/>
                    <a:pt x="264" y="7"/>
                  </a:cubicBezTo>
                  <a:cubicBezTo>
                    <a:pt x="264" y="7"/>
                    <a:pt x="264" y="7"/>
                    <a:pt x="286" y="10"/>
                  </a:cubicBezTo>
                  <a:lnTo>
                    <a:pt x="264" y="10"/>
                  </a:lnTo>
                  <a:cubicBezTo>
                    <a:pt x="242" y="10"/>
                    <a:pt x="242" y="10"/>
                    <a:pt x="286" y="13"/>
                  </a:cubicBezTo>
                  <a:cubicBezTo>
                    <a:pt x="327" y="13"/>
                    <a:pt x="327" y="16"/>
                    <a:pt x="283" y="16"/>
                  </a:cubicBezTo>
                  <a:lnTo>
                    <a:pt x="283" y="19"/>
                  </a:lnTo>
                  <a:cubicBezTo>
                    <a:pt x="299" y="22"/>
                    <a:pt x="311" y="22"/>
                    <a:pt x="327" y="22"/>
                  </a:cubicBezTo>
                  <a:lnTo>
                    <a:pt x="305" y="22"/>
                  </a:lnTo>
                  <a:cubicBezTo>
                    <a:pt x="283" y="22"/>
                    <a:pt x="283" y="26"/>
                    <a:pt x="283" y="26"/>
                  </a:cubicBezTo>
                  <a:cubicBezTo>
                    <a:pt x="283" y="26"/>
                    <a:pt x="283" y="29"/>
                    <a:pt x="302" y="29"/>
                  </a:cubicBezTo>
                  <a:lnTo>
                    <a:pt x="283" y="29"/>
                  </a:lnTo>
                  <a:cubicBezTo>
                    <a:pt x="283" y="30"/>
                    <a:pt x="278" y="30"/>
                    <a:pt x="275" y="30"/>
                  </a:cubicBezTo>
                  <a:cubicBezTo>
                    <a:pt x="272" y="30"/>
                    <a:pt x="272" y="30"/>
                    <a:pt x="283" y="32"/>
                  </a:cubicBezTo>
                  <a:cubicBezTo>
                    <a:pt x="283" y="32"/>
                    <a:pt x="283" y="32"/>
                    <a:pt x="261" y="35"/>
                  </a:cubicBezTo>
                  <a:cubicBezTo>
                    <a:pt x="246" y="37"/>
                    <a:pt x="262" y="39"/>
                    <a:pt x="288" y="39"/>
                  </a:cubicBezTo>
                  <a:cubicBezTo>
                    <a:pt x="298" y="39"/>
                    <a:pt x="311" y="39"/>
                    <a:pt x="324" y="38"/>
                  </a:cubicBezTo>
                  <a:lnTo>
                    <a:pt x="346" y="38"/>
                  </a:lnTo>
                  <a:cubicBezTo>
                    <a:pt x="365" y="38"/>
                    <a:pt x="365" y="41"/>
                    <a:pt x="365" y="41"/>
                  </a:cubicBezTo>
                  <a:lnTo>
                    <a:pt x="324" y="41"/>
                  </a:lnTo>
                  <a:cubicBezTo>
                    <a:pt x="261" y="41"/>
                    <a:pt x="239" y="44"/>
                    <a:pt x="302" y="44"/>
                  </a:cubicBezTo>
                  <a:lnTo>
                    <a:pt x="280" y="44"/>
                  </a:lnTo>
                  <a:cubicBezTo>
                    <a:pt x="261" y="44"/>
                    <a:pt x="261" y="48"/>
                    <a:pt x="280" y="48"/>
                  </a:cubicBezTo>
                  <a:cubicBezTo>
                    <a:pt x="302" y="51"/>
                    <a:pt x="321" y="51"/>
                    <a:pt x="343" y="51"/>
                  </a:cubicBezTo>
                  <a:cubicBezTo>
                    <a:pt x="350" y="50"/>
                    <a:pt x="355" y="49"/>
                    <a:pt x="358" y="49"/>
                  </a:cubicBezTo>
                  <a:cubicBezTo>
                    <a:pt x="365" y="49"/>
                    <a:pt x="365" y="51"/>
                    <a:pt x="365" y="51"/>
                  </a:cubicBezTo>
                  <a:lnTo>
                    <a:pt x="343" y="51"/>
                  </a:lnTo>
                  <a:cubicBezTo>
                    <a:pt x="302" y="54"/>
                    <a:pt x="302" y="54"/>
                    <a:pt x="343" y="54"/>
                  </a:cubicBezTo>
                  <a:lnTo>
                    <a:pt x="321" y="57"/>
                  </a:lnTo>
                  <a:cubicBezTo>
                    <a:pt x="302" y="57"/>
                    <a:pt x="280" y="60"/>
                    <a:pt x="299" y="63"/>
                  </a:cubicBezTo>
                  <a:cubicBezTo>
                    <a:pt x="299" y="69"/>
                    <a:pt x="299" y="73"/>
                    <a:pt x="280" y="73"/>
                  </a:cubicBezTo>
                  <a:cubicBezTo>
                    <a:pt x="264" y="75"/>
                    <a:pt x="280" y="77"/>
                    <a:pt x="305" y="77"/>
                  </a:cubicBezTo>
                  <a:cubicBezTo>
                    <a:pt x="316" y="77"/>
                    <a:pt x="328" y="77"/>
                    <a:pt x="340" y="76"/>
                  </a:cubicBezTo>
                  <a:lnTo>
                    <a:pt x="340" y="76"/>
                  </a:lnTo>
                  <a:cubicBezTo>
                    <a:pt x="321" y="79"/>
                    <a:pt x="321" y="79"/>
                    <a:pt x="321" y="82"/>
                  </a:cubicBezTo>
                  <a:cubicBezTo>
                    <a:pt x="321" y="85"/>
                    <a:pt x="321" y="85"/>
                    <a:pt x="299" y="88"/>
                  </a:cubicBezTo>
                  <a:cubicBezTo>
                    <a:pt x="307" y="88"/>
                    <a:pt x="312" y="87"/>
                    <a:pt x="316" y="87"/>
                  </a:cubicBezTo>
                  <a:cubicBezTo>
                    <a:pt x="331" y="87"/>
                    <a:pt x="312" y="92"/>
                    <a:pt x="277" y="95"/>
                  </a:cubicBezTo>
                  <a:cubicBezTo>
                    <a:pt x="258" y="98"/>
                    <a:pt x="258" y="101"/>
                    <a:pt x="258" y="101"/>
                  </a:cubicBezTo>
                  <a:cubicBezTo>
                    <a:pt x="277" y="101"/>
                    <a:pt x="277" y="104"/>
                    <a:pt x="277" y="107"/>
                  </a:cubicBezTo>
                  <a:cubicBezTo>
                    <a:pt x="277" y="108"/>
                    <a:pt x="277" y="109"/>
                    <a:pt x="280" y="109"/>
                  </a:cubicBezTo>
                  <a:cubicBezTo>
                    <a:pt x="284" y="109"/>
                    <a:pt x="295" y="108"/>
                    <a:pt x="321" y="104"/>
                  </a:cubicBezTo>
                  <a:cubicBezTo>
                    <a:pt x="338" y="101"/>
                    <a:pt x="348" y="100"/>
                    <a:pt x="354" y="100"/>
                  </a:cubicBezTo>
                  <a:cubicBezTo>
                    <a:pt x="361" y="100"/>
                    <a:pt x="361" y="102"/>
                    <a:pt x="361" y="104"/>
                  </a:cubicBezTo>
                  <a:cubicBezTo>
                    <a:pt x="361" y="104"/>
                    <a:pt x="361" y="104"/>
                    <a:pt x="340" y="107"/>
                  </a:cubicBezTo>
                  <a:cubicBezTo>
                    <a:pt x="333" y="110"/>
                    <a:pt x="327" y="110"/>
                    <a:pt x="321" y="113"/>
                  </a:cubicBezTo>
                  <a:cubicBezTo>
                    <a:pt x="321" y="113"/>
                    <a:pt x="321" y="116"/>
                    <a:pt x="299" y="120"/>
                  </a:cubicBezTo>
                  <a:cubicBezTo>
                    <a:pt x="299" y="120"/>
                    <a:pt x="277" y="123"/>
                    <a:pt x="280" y="126"/>
                  </a:cubicBezTo>
                  <a:cubicBezTo>
                    <a:pt x="280" y="129"/>
                    <a:pt x="280" y="132"/>
                    <a:pt x="258" y="135"/>
                  </a:cubicBezTo>
                  <a:cubicBezTo>
                    <a:pt x="258" y="135"/>
                    <a:pt x="258" y="135"/>
                    <a:pt x="280" y="132"/>
                  </a:cubicBezTo>
                  <a:cubicBezTo>
                    <a:pt x="289" y="131"/>
                    <a:pt x="300" y="129"/>
                    <a:pt x="305" y="129"/>
                  </a:cubicBezTo>
                  <a:lnTo>
                    <a:pt x="305" y="129"/>
                  </a:lnTo>
                  <a:cubicBezTo>
                    <a:pt x="310" y="129"/>
                    <a:pt x="310" y="131"/>
                    <a:pt x="299" y="135"/>
                  </a:cubicBezTo>
                  <a:cubicBezTo>
                    <a:pt x="299" y="137"/>
                    <a:pt x="299" y="140"/>
                    <a:pt x="307" y="140"/>
                  </a:cubicBezTo>
                  <a:cubicBezTo>
                    <a:pt x="310" y="140"/>
                    <a:pt x="314" y="139"/>
                    <a:pt x="321" y="138"/>
                  </a:cubicBezTo>
                  <a:lnTo>
                    <a:pt x="321" y="138"/>
                  </a:lnTo>
                  <a:cubicBezTo>
                    <a:pt x="320" y="138"/>
                    <a:pt x="318" y="139"/>
                    <a:pt x="299" y="142"/>
                  </a:cubicBezTo>
                  <a:cubicBezTo>
                    <a:pt x="272" y="148"/>
                    <a:pt x="264" y="151"/>
                    <a:pt x="273" y="151"/>
                  </a:cubicBezTo>
                  <a:cubicBezTo>
                    <a:pt x="278" y="151"/>
                    <a:pt x="288" y="150"/>
                    <a:pt x="302" y="148"/>
                  </a:cubicBezTo>
                  <a:cubicBezTo>
                    <a:pt x="310" y="147"/>
                    <a:pt x="314" y="146"/>
                    <a:pt x="316" y="146"/>
                  </a:cubicBezTo>
                  <a:cubicBezTo>
                    <a:pt x="318" y="146"/>
                    <a:pt x="313" y="147"/>
                    <a:pt x="302" y="151"/>
                  </a:cubicBezTo>
                  <a:cubicBezTo>
                    <a:pt x="302" y="151"/>
                    <a:pt x="302" y="151"/>
                    <a:pt x="321" y="148"/>
                  </a:cubicBezTo>
                  <a:cubicBezTo>
                    <a:pt x="330" y="147"/>
                    <a:pt x="335" y="146"/>
                    <a:pt x="337" y="146"/>
                  </a:cubicBezTo>
                  <a:cubicBezTo>
                    <a:pt x="339" y="146"/>
                    <a:pt x="334" y="147"/>
                    <a:pt x="321" y="151"/>
                  </a:cubicBezTo>
                  <a:cubicBezTo>
                    <a:pt x="302" y="157"/>
                    <a:pt x="302" y="157"/>
                    <a:pt x="302" y="160"/>
                  </a:cubicBezTo>
                  <a:cubicBezTo>
                    <a:pt x="304" y="160"/>
                    <a:pt x="306" y="160"/>
                    <a:pt x="307" y="160"/>
                  </a:cubicBezTo>
                  <a:cubicBezTo>
                    <a:pt x="321" y="160"/>
                    <a:pt x="322" y="170"/>
                    <a:pt x="305" y="176"/>
                  </a:cubicBezTo>
                  <a:cubicBezTo>
                    <a:pt x="324" y="173"/>
                    <a:pt x="324" y="173"/>
                    <a:pt x="324" y="173"/>
                  </a:cubicBezTo>
                  <a:lnTo>
                    <a:pt x="324" y="173"/>
                  </a:lnTo>
                  <a:cubicBezTo>
                    <a:pt x="306" y="178"/>
                    <a:pt x="300" y="181"/>
                    <a:pt x="303" y="181"/>
                  </a:cubicBezTo>
                  <a:cubicBezTo>
                    <a:pt x="305" y="181"/>
                    <a:pt x="312" y="179"/>
                    <a:pt x="322" y="177"/>
                  </a:cubicBezTo>
                  <a:lnTo>
                    <a:pt x="322" y="177"/>
                  </a:lnTo>
                  <a:cubicBezTo>
                    <a:pt x="303" y="183"/>
                    <a:pt x="294" y="186"/>
                    <a:pt x="296" y="186"/>
                  </a:cubicBezTo>
                  <a:cubicBezTo>
                    <a:pt x="297" y="186"/>
                    <a:pt x="306" y="184"/>
                    <a:pt x="324" y="179"/>
                  </a:cubicBezTo>
                  <a:cubicBezTo>
                    <a:pt x="343" y="175"/>
                    <a:pt x="353" y="172"/>
                    <a:pt x="355" y="172"/>
                  </a:cubicBezTo>
                  <a:cubicBezTo>
                    <a:pt x="357" y="172"/>
                    <a:pt x="347" y="176"/>
                    <a:pt x="327" y="182"/>
                  </a:cubicBezTo>
                  <a:cubicBezTo>
                    <a:pt x="305" y="189"/>
                    <a:pt x="295" y="192"/>
                    <a:pt x="297" y="192"/>
                  </a:cubicBezTo>
                  <a:cubicBezTo>
                    <a:pt x="298" y="192"/>
                    <a:pt x="308" y="190"/>
                    <a:pt x="327" y="185"/>
                  </a:cubicBezTo>
                  <a:cubicBezTo>
                    <a:pt x="367" y="174"/>
                    <a:pt x="393" y="168"/>
                    <a:pt x="397" y="168"/>
                  </a:cubicBezTo>
                  <a:cubicBezTo>
                    <a:pt x="400" y="168"/>
                    <a:pt x="385" y="173"/>
                    <a:pt x="346" y="185"/>
                  </a:cubicBezTo>
                  <a:cubicBezTo>
                    <a:pt x="327" y="189"/>
                    <a:pt x="305" y="198"/>
                    <a:pt x="286" y="204"/>
                  </a:cubicBezTo>
                  <a:cubicBezTo>
                    <a:pt x="302" y="204"/>
                    <a:pt x="314" y="198"/>
                    <a:pt x="327" y="195"/>
                  </a:cubicBezTo>
                  <a:cubicBezTo>
                    <a:pt x="346" y="189"/>
                    <a:pt x="356" y="186"/>
                    <a:pt x="357" y="186"/>
                  </a:cubicBezTo>
                  <a:lnTo>
                    <a:pt x="357" y="186"/>
                  </a:lnTo>
                  <a:cubicBezTo>
                    <a:pt x="359" y="186"/>
                    <a:pt x="349" y="190"/>
                    <a:pt x="327" y="198"/>
                  </a:cubicBezTo>
                  <a:cubicBezTo>
                    <a:pt x="290" y="212"/>
                    <a:pt x="277" y="219"/>
                    <a:pt x="284" y="219"/>
                  </a:cubicBezTo>
                  <a:cubicBezTo>
                    <a:pt x="288" y="219"/>
                    <a:pt x="297" y="217"/>
                    <a:pt x="311" y="214"/>
                  </a:cubicBezTo>
                  <a:cubicBezTo>
                    <a:pt x="328" y="210"/>
                    <a:pt x="338" y="208"/>
                    <a:pt x="341" y="208"/>
                  </a:cubicBezTo>
                  <a:cubicBezTo>
                    <a:pt x="345" y="208"/>
                    <a:pt x="335" y="211"/>
                    <a:pt x="311" y="217"/>
                  </a:cubicBezTo>
                  <a:cubicBezTo>
                    <a:pt x="284" y="225"/>
                    <a:pt x="275" y="228"/>
                    <a:pt x="279" y="228"/>
                  </a:cubicBezTo>
                  <a:cubicBezTo>
                    <a:pt x="280" y="228"/>
                    <a:pt x="285" y="227"/>
                    <a:pt x="293" y="226"/>
                  </a:cubicBezTo>
                  <a:cubicBezTo>
                    <a:pt x="293" y="226"/>
                    <a:pt x="293" y="229"/>
                    <a:pt x="293" y="232"/>
                  </a:cubicBezTo>
                  <a:cubicBezTo>
                    <a:pt x="300" y="230"/>
                    <a:pt x="310" y="228"/>
                    <a:pt x="318" y="226"/>
                  </a:cubicBezTo>
                  <a:lnTo>
                    <a:pt x="318" y="226"/>
                  </a:lnTo>
                  <a:cubicBezTo>
                    <a:pt x="300" y="233"/>
                    <a:pt x="289" y="238"/>
                    <a:pt x="292" y="238"/>
                  </a:cubicBezTo>
                  <a:cubicBezTo>
                    <a:pt x="294" y="238"/>
                    <a:pt x="301" y="236"/>
                    <a:pt x="314" y="232"/>
                  </a:cubicBezTo>
                  <a:cubicBezTo>
                    <a:pt x="314" y="236"/>
                    <a:pt x="314" y="236"/>
                    <a:pt x="314" y="236"/>
                  </a:cubicBezTo>
                  <a:cubicBezTo>
                    <a:pt x="314" y="236"/>
                    <a:pt x="314" y="236"/>
                    <a:pt x="336" y="229"/>
                  </a:cubicBezTo>
                  <a:cubicBezTo>
                    <a:pt x="341" y="228"/>
                    <a:pt x="343" y="227"/>
                    <a:pt x="344" y="227"/>
                  </a:cubicBezTo>
                  <a:cubicBezTo>
                    <a:pt x="347" y="227"/>
                    <a:pt x="332" y="235"/>
                    <a:pt x="318" y="242"/>
                  </a:cubicBezTo>
                  <a:cubicBezTo>
                    <a:pt x="311" y="245"/>
                    <a:pt x="304" y="249"/>
                    <a:pt x="299" y="251"/>
                  </a:cubicBezTo>
                  <a:lnTo>
                    <a:pt x="358" y="232"/>
                  </a:lnTo>
                  <a:cubicBezTo>
                    <a:pt x="363" y="231"/>
                    <a:pt x="365" y="230"/>
                    <a:pt x="366" y="230"/>
                  </a:cubicBezTo>
                  <a:cubicBezTo>
                    <a:pt x="368" y="230"/>
                    <a:pt x="354" y="237"/>
                    <a:pt x="340" y="242"/>
                  </a:cubicBezTo>
                  <a:cubicBezTo>
                    <a:pt x="324" y="245"/>
                    <a:pt x="311" y="251"/>
                    <a:pt x="299" y="261"/>
                  </a:cubicBezTo>
                  <a:cubicBezTo>
                    <a:pt x="300" y="261"/>
                    <a:pt x="301" y="261"/>
                    <a:pt x="302" y="261"/>
                  </a:cubicBezTo>
                  <a:cubicBezTo>
                    <a:pt x="305" y="261"/>
                    <a:pt x="309" y="260"/>
                    <a:pt x="321" y="254"/>
                  </a:cubicBezTo>
                  <a:cubicBezTo>
                    <a:pt x="326" y="253"/>
                    <a:pt x="330" y="252"/>
                    <a:pt x="333" y="252"/>
                  </a:cubicBezTo>
                  <a:cubicBezTo>
                    <a:pt x="340" y="252"/>
                    <a:pt x="337" y="257"/>
                    <a:pt x="324" y="264"/>
                  </a:cubicBezTo>
                  <a:lnTo>
                    <a:pt x="324" y="267"/>
                  </a:lnTo>
                  <a:cubicBezTo>
                    <a:pt x="324" y="267"/>
                    <a:pt x="343" y="261"/>
                    <a:pt x="343" y="261"/>
                  </a:cubicBezTo>
                  <a:cubicBezTo>
                    <a:pt x="343" y="261"/>
                    <a:pt x="343" y="261"/>
                    <a:pt x="345" y="261"/>
                  </a:cubicBezTo>
                  <a:cubicBezTo>
                    <a:pt x="348" y="261"/>
                    <a:pt x="353" y="260"/>
                    <a:pt x="365" y="254"/>
                  </a:cubicBezTo>
                  <a:lnTo>
                    <a:pt x="365" y="254"/>
                  </a:lnTo>
                  <a:cubicBezTo>
                    <a:pt x="365" y="257"/>
                    <a:pt x="365" y="257"/>
                    <a:pt x="346" y="267"/>
                  </a:cubicBezTo>
                  <a:cubicBezTo>
                    <a:pt x="364" y="259"/>
                    <a:pt x="373" y="256"/>
                    <a:pt x="374" y="256"/>
                  </a:cubicBezTo>
                  <a:lnTo>
                    <a:pt x="374" y="256"/>
                  </a:lnTo>
                  <a:cubicBezTo>
                    <a:pt x="375" y="256"/>
                    <a:pt x="365" y="260"/>
                    <a:pt x="346" y="270"/>
                  </a:cubicBezTo>
                  <a:cubicBezTo>
                    <a:pt x="354" y="267"/>
                    <a:pt x="359" y="266"/>
                    <a:pt x="360" y="266"/>
                  </a:cubicBezTo>
                  <a:lnTo>
                    <a:pt x="360" y="266"/>
                  </a:lnTo>
                  <a:cubicBezTo>
                    <a:pt x="361" y="266"/>
                    <a:pt x="358" y="268"/>
                    <a:pt x="349" y="273"/>
                  </a:cubicBezTo>
                  <a:cubicBezTo>
                    <a:pt x="370" y="264"/>
                    <a:pt x="386" y="258"/>
                    <a:pt x="388" y="258"/>
                  </a:cubicBezTo>
                  <a:cubicBezTo>
                    <a:pt x="390" y="258"/>
                    <a:pt x="384" y="262"/>
                    <a:pt x="368" y="270"/>
                  </a:cubicBezTo>
                  <a:cubicBezTo>
                    <a:pt x="368" y="270"/>
                    <a:pt x="368" y="270"/>
                    <a:pt x="387" y="264"/>
                  </a:cubicBezTo>
                  <a:lnTo>
                    <a:pt x="387" y="264"/>
                  </a:lnTo>
                  <a:cubicBezTo>
                    <a:pt x="368" y="274"/>
                    <a:pt x="359" y="280"/>
                    <a:pt x="361" y="280"/>
                  </a:cubicBezTo>
                  <a:cubicBezTo>
                    <a:pt x="363" y="280"/>
                    <a:pt x="372" y="276"/>
                    <a:pt x="390" y="267"/>
                  </a:cubicBezTo>
                  <a:cubicBezTo>
                    <a:pt x="390" y="267"/>
                    <a:pt x="396" y="264"/>
                    <a:pt x="398" y="264"/>
                  </a:cubicBezTo>
                  <a:lnTo>
                    <a:pt x="398" y="264"/>
                  </a:lnTo>
                  <a:cubicBezTo>
                    <a:pt x="399" y="264"/>
                    <a:pt x="397" y="265"/>
                    <a:pt x="390" y="270"/>
                  </a:cubicBezTo>
                  <a:cubicBezTo>
                    <a:pt x="377" y="276"/>
                    <a:pt x="366" y="287"/>
                    <a:pt x="371" y="287"/>
                  </a:cubicBezTo>
                  <a:cubicBezTo>
                    <a:pt x="373" y="287"/>
                    <a:pt x="380" y="284"/>
                    <a:pt x="393" y="276"/>
                  </a:cubicBezTo>
                  <a:lnTo>
                    <a:pt x="393" y="279"/>
                  </a:lnTo>
                  <a:cubicBezTo>
                    <a:pt x="384" y="286"/>
                    <a:pt x="381" y="289"/>
                    <a:pt x="382" y="289"/>
                  </a:cubicBezTo>
                  <a:cubicBezTo>
                    <a:pt x="383" y="289"/>
                    <a:pt x="387" y="287"/>
                    <a:pt x="396" y="283"/>
                  </a:cubicBezTo>
                  <a:lnTo>
                    <a:pt x="415" y="273"/>
                  </a:lnTo>
                  <a:lnTo>
                    <a:pt x="415" y="273"/>
                  </a:lnTo>
                  <a:cubicBezTo>
                    <a:pt x="402" y="279"/>
                    <a:pt x="390" y="289"/>
                    <a:pt x="377" y="298"/>
                  </a:cubicBezTo>
                  <a:cubicBezTo>
                    <a:pt x="380" y="298"/>
                    <a:pt x="380" y="298"/>
                    <a:pt x="396" y="289"/>
                  </a:cubicBezTo>
                  <a:cubicBezTo>
                    <a:pt x="408" y="280"/>
                    <a:pt x="413" y="279"/>
                    <a:pt x="414" y="279"/>
                  </a:cubicBezTo>
                  <a:cubicBezTo>
                    <a:pt x="415" y="279"/>
                    <a:pt x="415" y="279"/>
                    <a:pt x="415" y="279"/>
                  </a:cubicBezTo>
                  <a:cubicBezTo>
                    <a:pt x="415" y="279"/>
                    <a:pt x="399" y="292"/>
                    <a:pt x="380" y="301"/>
                  </a:cubicBezTo>
                  <a:cubicBezTo>
                    <a:pt x="388" y="297"/>
                    <a:pt x="394" y="294"/>
                    <a:pt x="399" y="292"/>
                  </a:cubicBezTo>
                  <a:lnTo>
                    <a:pt x="399" y="292"/>
                  </a:lnTo>
                  <a:cubicBezTo>
                    <a:pt x="380" y="304"/>
                    <a:pt x="383" y="304"/>
                    <a:pt x="383" y="308"/>
                  </a:cubicBezTo>
                  <a:lnTo>
                    <a:pt x="383" y="311"/>
                  </a:lnTo>
                  <a:cubicBezTo>
                    <a:pt x="383" y="311"/>
                    <a:pt x="383" y="311"/>
                    <a:pt x="384" y="311"/>
                  </a:cubicBezTo>
                  <a:cubicBezTo>
                    <a:pt x="386" y="311"/>
                    <a:pt x="390" y="310"/>
                    <a:pt x="402" y="301"/>
                  </a:cubicBezTo>
                  <a:cubicBezTo>
                    <a:pt x="421" y="289"/>
                    <a:pt x="440" y="279"/>
                    <a:pt x="440" y="279"/>
                  </a:cubicBezTo>
                  <a:lnTo>
                    <a:pt x="440" y="279"/>
                  </a:lnTo>
                  <a:cubicBezTo>
                    <a:pt x="421" y="292"/>
                    <a:pt x="402" y="304"/>
                    <a:pt x="402" y="304"/>
                  </a:cubicBezTo>
                  <a:lnTo>
                    <a:pt x="387" y="314"/>
                  </a:lnTo>
                  <a:cubicBezTo>
                    <a:pt x="368" y="325"/>
                    <a:pt x="364" y="329"/>
                    <a:pt x="367" y="329"/>
                  </a:cubicBezTo>
                  <a:cubicBezTo>
                    <a:pt x="370" y="329"/>
                    <a:pt x="380" y="325"/>
                    <a:pt x="390" y="320"/>
                  </a:cubicBezTo>
                  <a:cubicBezTo>
                    <a:pt x="406" y="310"/>
                    <a:pt x="414" y="305"/>
                    <a:pt x="415" y="305"/>
                  </a:cubicBezTo>
                  <a:lnTo>
                    <a:pt x="415" y="305"/>
                  </a:lnTo>
                  <a:cubicBezTo>
                    <a:pt x="417" y="305"/>
                    <a:pt x="408" y="312"/>
                    <a:pt x="390" y="323"/>
                  </a:cubicBezTo>
                  <a:cubicBezTo>
                    <a:pt x="379" y="330"/>
                    <a:pt x="375" y="333"/>
                    <a:pt x="376" y="333"/>
                  </a:cubicBezTo>
                  <a:cubicBezTo>
                    <a:pt x="377" y="333"/>
                    <a:pt x="405" y="316"/>
                    <a:pt x="443" y="292"/>
                  </a:cubicBezTo>
                  <a:lnTo>
                    <a:pt x="443" y="292"/>
                  </a:lnTo>
                  <a:cubicBezTo>
                    <a:pt x="401" y="321"/>
                    <a:pt x="384" y="332"/>
                    <a:pt x="387" y="332"/>
                  </a:cubicBezTo>
                  <a:cubicBezTo>
                    <a:pt x="388" y="332"/>
                    <a:pt x="397" y="327"/>
                    <a:pt x="412" y="320"/>
                  </a:cubicBezTo>
                  <a:cubicBezTo>
                    <a:pt x="420" y="316"/>
                    <a:pt x="425" y="313"/>
                    <a:pt x="426" y="313"/>
                  </a:cubicBezTo>
                  <a:lnTo>
                    <a:pt x="426" y="313"/>
                  </a:lnTo>
                  <a:cubicBezTo>
                    <a:pt x="426" y="313"/>
                    <a:pt x="422" y="317"/>
                    <a:pt x="412" y="323"/>
                  </a:cubicBezTo>
                  <a:cubicBezTo>
                    <a:pt x="396" y="333"/>
                    <a:pt x="396" y="336"/>
                    <a:pt x="396" y="339"/>
                  </a:cubicBezTo>
                  <a:cubicBezTo>
                    <a:pt x="397" y="340"/>
                    <a:pt x="398" y="341"/>
                    <a:pt x="399" y="341"/>
                  </a:cubicBezTo>
                  <a:cubicBezTo>
                    <a:pt x="401" y="341"/>
                    <a:pt x="405" y="338"/>
                    <a:pt x="418" y="330"/>
                  </a:cubicBezTo>
                  <a:lnTo>
                    <a:pt x="418" y="333"/>
                  </a:lnTo>
                  <a:cubicBezTo>
                    <a:pt x="404" y="343"/>
                    <a:pt x="399" y="347"/>
                    <a:pt x="400" y="347"/>
                  </a:cubicBezTo>
                  <a:cubicBezTo>
                    <a:pt x="401" y="347"/>
                    <a:pt x="416" y="338"/>
                    <a:pt x="437" y="323"/>
                  </a:cubicBezTo>
                  <a:lnTo>
                    <a:pt x="437" y="326"/>
                  </a:lnTo>
                  <a:lnTo>
                    <a:pt x="421" y="336"/>
                  </a:lnTo>
                  <a:cubicBezTo>
                    <a:pt x="402" y="348"/>
                    <a:pt x="405" y="352"/>
                    <a:pt x="408" y="361"/>
                  </a:cubicBezTo>
                  <a:cubicBezTo>
                    <a:pt x="411" y="364"/>
                    <a:pt x="412" y="367"/>
                    <a:pt x="415" y="367"/>
                  </a:cubicBezTo>
                  <a:cubicBezTo>
                    <a:pt x="420" y="367"/>
                    <a:pt x="428" y="361"/>
                    <a:pt x="449" y="345"/>
                  </a:cubicBezTo>
                  <a:cubicBezTo>
                    <a:pt x="464" y="333"/>
                    <a:pt x="472" y="327"/>
                    <a:pt x="473" y="327"/>
                  </a:cubicBezTo>
                  <a:lnTo>
                    <a:pt x="473" y="327"/>
                  </a:lnTo>
                  <a:cubicBezTo>
                    <a:pt x="473" y="327"/>
                    <a:pt x="465" y="334"/>
                    <a:pt x="449" y="348"/>
                  </a:cubicBezTo>
                  <a:cubicBezTo>
                    <a:pt x="443" y="353"/>
                    <a:pt x="438" y="358"/>
                    <a:pt x="434" y="361"/>
                  </a:cubicBezTo>
                  <a:lnTo>
                    <a:pt x="434" y="361"/>
                  </a:lnTo>
                  <a:cubicBezTo>
                    <a:pt x="434" y="361"/>
                    <a:pt x="434" y="364"/>
                    <a:pt x="418" y="377"/>
                  </a:cubicBezTo>
                  <a:cubicBezTo>
                    <a:pt x="403" y="390"/>
                    <a:pt x="400" y="395"/>
                    <a:pt x="401" y="395"/>
                  </a:cubicBezTo>
                  <a:cubicBezTo>
                    <a:pt x="403" y="395"/>
                    <a:pt x="413" y="388"/>
                    <a:pt x="421" y="380"/>
                  </a:cubicBezTo>
                  <a:cubicBezTo>
                    <a:pt x="434" y="369"/>
                    <a:pt x="439" y="365"/>
                    <a:pt x="439" y="365"/>
                  </a:cubicBezTo>
                  <a:lnTo>
                    <a:pt x="439" y="365"/>
                  </a:lnTo>
                  <a:cubicBezTo>
                    <a:pt x="439" y="365"/>
                    <a:pt x="430" y="374"/>
                    <a:pt x="421" y="383"/>
                  </a:cubicBezTo>
                  <a:cubicBezTo>
                    <a:pt x="409" y="392"/>
                    <a:pt x="398" y="403"/>
                    <a:pt x="400" y="403"/>
                  </a:cubicBezTo>
                  <a:cubicBezTo>
                    <a:pt x="401" y="403"/>
                    <a:pt x="404" y="402"/>
                    <a:pt x="408" y="399"/>
                  </a:cubicBezTo>
                  <a:cubicBezTo>
                    <a:pt x="416" y="392"/>
                    <a:pt x="425" y="388"/>
                    <a:pt x="428" y="388"/>
                  </a:cubicBezTo>
                  <a:cubicBezTo>
                    <a:pt x="430" y="388"/>
                    <a:pt x="427" y="392"/>
                    <a:pt x="412" y="405"/>
                  </a:cubicBezTo>
                  <a:lnTo>
                    <a:pt x="415" y="408"/>
                  </a:lnTo>
                  <a:cubicBezTo>
                    <a:pt x="425" y="400"/>
                    <a:pt x="429" y="397"/>
                    <a:pt x="431" y="397"/>
                  </a:cubicBezTo>
                  <a:cubicBezTo>
                    <a:pt x="432" y="397"/>
                    <a:pt x="433" y="397"/>
                    <a:pt x="434" y="399"/>
                  </a:cubicBezTo>
                  <a:cubicBezTo>
                    <a:pt x="434" y="402"/>
                    <a:pt x="434" y="402"/>
                    <a:pt x="418" y="414"/>
                  </a:cubicBezTo>
                  <a:cubicBezTo>
                    <a:pt x="409" y="421"/>
                    <a:pt x="405" y="425"/>
                    <a:pt x="407" y="425"/>
                  </a:cubicBezTo>
                  <a:cubicBezTo>
                    <a:pt x="408" y="425"/>
                    <a:pt x="413" y="423"/>
                    <a:pt x="421" y="417"/>
                  </a:cubicBezTo>
                  <a:cubicBezTo>
                    <a:pt x="421" y="417"/>
                    <a:pt x="452" y="392"/>
                    <a:pt x="452" y="392"/>
                  </a:cubicBezTo>
                  <a:cubicBezTo>
                    <a:pt x="468" y="380"/>
                    <a:pt x="487" y="367"/>
                    <a:pt x="487" y="367"/>
                  </a:cubicBezTo>
                  <a:lnTo>
                    <a:pt x="487" y="367"/>
                  </a:lnTo>
                  <a:lnTo>
                    <a:pt x="471" y="380"/>
                  </a:lnTo>
                  <a:lnTo>
                    <a:pt x="440" y="408"/>
                  </a:lnTo>
                  <a:cubicBezTo>
                    <a:pt x="440" y="408"/>
                    <a:pt x="440" y="408"/>
                    <a:pt x="440" y="408"/>
                  </a:cubicBezTo>
                  <a:cubicBezTo>
                    <a:pt x="441" y="408"/>
                    <a:pt x="444" y="407"/>
                    <a:pt x="455" y="395"/>
                  </a:cubicBezTo>
                  <a:lnTo>
                    <a:pt x="455" y="395"/>
                  </a:lnTo>
                  <a:cubicBezTo>
                    <a:pt x="443" y="411"/>
                    <a:pt x="443" y="411"/>
                    <a:pt x="443" y="414"/>
                  </a:cubicBezTo>
                  <a:cubicBezTo>
                    <a:pt x="444" y="415"/>
                    <a:pt x="445" y="416"/>
                    <a:pt x="446" y="416"/>
                  </a:cubicBezTo>
                  <a:cubicBezTo>
                    <a:pt x="448" y="416"/>
                    <a:pt x="451" y="413"/>
                    <a:pt x="462" y="405"/>
                  </a:cubicBezTo>
                  <a:lnTo>
                    <a:pt x="462" y="405"/>
                  </a:lnTo>
                  <a:cubicBezTo>
                    <a:pt x="446" y="422"/>
                    <a:pt x="440" y="432"/>
                    <a:pt x="443" y="432"/>
                  </a:cubicBezTo>
                  <a:cubicBezTo>
                    <a:pt x="446" y="432"/>
                    <a:pt x="454" y="426"/>
                    <a:pt x="468" y="414"/>
                  </a:cubicBezTo>
                  <a:cubicBezTo>
                    <a:pt x="476" y="406"/>
                    <a:pt x="480" y="402"/>
                    <a:pt x="480" y="402"/>
                  </a:cubicBezTo>
                  <a:lnTo>
                    <a:pt x="480" y="402"/>
                  </a:lnTo>
                  <a:cubicBezTo>
                    <a:pt x="481" y="402"/>
                    <a:pt x="477" y="406"/>
                    <a:pt x="471" y="414"/>
                  </a:cubicBezTo>
                  <a:cubicBezTo>
                    <a:pt x="463" y="422"/>
                    <a:pt x="459" y="426"/>
                    <a:pt x="459" y="426"/>
                  </a:cubicBezTo>
                  <a:cubicBezTo>
                    <a:pt x="460" y="426"/>
                    <a:pt x="464" y="423"/>
                    <a:pt x="471" y="417"/>
                  </a:cubicBezTo>
                  <a:cubicBezTo>
                    <a:pt x="476" y="413"/>
                    <a:pt x="478" y="411"/>
                    <a:pt x="478" y="411"/>
                  </a:cubicBezTo>
                  <a:lnTo>
                    <a:pt x="478" y="411"/>
                  </a:lnTo>
                  <a:cubicBezTo>
                    <a:pt x="478" y="411"/>
                    <a:pt x="467" y="422"/>
                    <a:pt x="459" y="433"/>
                  </a:cubicBezTo>
                  <a:cubicBezTo>
                    <a:pt x="441" y="452"/>
                    <a:pt x="435" y="461"/>
                    <a:pt x="436" y="461"/>
                  </a:cubicBezTo>
                  <a:cubicBezTo>
                    <a:pt x="436" y="461"/>
                    <a:pt x="440" y="458"/>
                    <a:pt x="446" y="452"/>
                  </a:cubicBezTo>
                  <a:cubicBezTo>
                    <a:pt x="457" y="443"/>
                    <a:pt x="461" y="442"/>
                    <a:pt x="464" y="442"/>
                  </a:cubicBezTo>
                  <a:cubicBezTo>
                    <a:pt x="465" y="442"/>
                    <a:pt x="465" y="442"/>
                    <a:pt x="465" y="442"/>
                  </a:cubicBezTo>
                  <a:cubicBezTo>
                    <a:pt x="477" y="433"/>
                    <a:pt x="487" y="424"/>
                    <a:pt x="496" y="414"/>
                  </a:cubicBezTo>
                  <a:lnTo>
                    <a:pt x="496" y="414"/>
                  </a:lnTo>
                  <a:cubicBezTo>
                    <a:pt x="484" y="433"/>
                    <a:pt x="484" y="433"/>
                    <a:pt x="487" y="433"/>
                  </a:cubicBezTo>
                  <a:lnTo>
                    <a:pt x="490" y="439"/>
                  </a:lnTo>
                  <a:cubicBezTo>
                    <a:pt x="483" y="448"/>
                    <a:pt x="480" y="453"/>
                    <a:pt x="481" y="453"/>
                  </a:cubicBezTo>
                  <a:cubicBezTo>
                    <a:pt x="482" y="453"/>
                    <a:pt x="486" y="449"/>
                    <a:pt x="493" y="442"/>
                  </a:cubicBezTo>
                  <a:lnTo>
                    <a:pt x="506" y="427"/>
                  </a:lnTo>
                  <a:lnTo>
                    <a:pt x="506" y="427"/>
                  </a:lnTo>
                  <a:cubicBezTo>
                    <a:pt x="491" y="445"/>
                    <a:pt x="488" y="457"/>
                    <a:pt x="493" y="457"/>
                  </a:cubicBezTo>
                  <a:cubicBezTo>
                    <a:pt x="497" y="457"/>
                    <a:pt x="505" y="451"/>
                    <a:pt x="515" y="436"/>
                  </a:cubicBezTo>
                  <a:lnTo>
                    <a:pt x="515" y="436"/>
                  </a:lnTo>
                  <a:lnTo>
                    <a:pt x="503" y="455"/>
                  </a:lnTo>
                  <a:cubicBezTo>
                    <a:pt x="490" y="471"/>
                    <a:pt x="490" y="471"/>
                    <a:pt x="493" y="474"/>
                  </a:cubicBezTo>
                  <a:cubicBezTo>
                    <a:pt x="493" y="474"/>
                    <a:pt x="505" y="464"/>
                    <a:pt x="510" y="464"/>
                  </a:cubicBezTo>
                  <a:cubicBezTo>
                    <a:pt x="511" y="464"/>
                    <a:pt x="512" y="464"/>
                    <a:pt x="512" y="464"/>
                  </a:cubicBezTo>
                  <a:cubicBezTo>
                    <a:pt x="513" y="466"/>
                    <a:pt x="514" y="467"/>
                    <a:pt x="516" y="467"/>
                  </a:cubicBezTo>
                  <a:cubicBezTo>
                    <a:pt x="519" y="467"/>
                    <a:pt x="523" y="463"/>
                    <a:pt x="531" y="452"/>
                  </a:cubicBezTo>
                  <a:lnTo>
                    <a:pt x="531" y="452"/>
                  </a:lnTo>
                  <a:cubicBezTo>
                    <a:pt x="530" y="452"/>
                    <a:pt x="529" y="454"/>
                    <a:pt x="518" y="471"/>
                  </a:cubicBezTo>
                  <a:cubicBezTo>
                    <a:pt x="506" y="486"/>
                    <a:pt x="509" y="486"/>
                    <a:pt x="509" y="486"/>
                  </a:cubicBezTo>
                  <a:cubicBezTo>
                    <a:pt x="518" y="477"/>
                    <a:pt x="528" y="467"/>
                    <a:pt x="534" y="455"/>
                  </a:cubicBezTo>
                  <a:cubicBezTo>
                    <a:pt x="540" y="447"/>
                    <a:pt x="543" y="444"/>
                    <a:pt x="544" y="444"/>
                  </a:cubicBezTo>
                  <a:lnTo>
                    <a:pt x="544" y="444"/>
                  </a:lnTo>
                  <a:cubicBezTo>
                    <a:pt x="544" y="444"/>
                    <a:pt x="542" y="448"/>
                    <a:pt x="537" y="458"/>
                  </a:cubicBezTo>
                  <a:cubicBezTo>
                    <a:pt x="530" y="469"/>
                    <a:pt x="529" y="474"/>
                    <a:pt x="532" y="474"/>
                  </a:cubicBezTo>
                  <a:cubicBezTo>
                    <a:pt x="534" y="474"/>
                    <a:pt x="538" y="471"/>
                    <a:pt x="543" y="464"/>
                  </a:cubicBezTo>
                  <a:lnTo>
                    <a:pt x="543" y="464"/>
                  </a:lnTo>
                  <a:cubicBezTo>
                    <a:pt x="543" y="464"/>
                    <a:pt x="546" y="464"/>
                    <a:pt x="534" y="483"/>
                  </a:cubicBezTo>
                  <a:cubicBezTo>
                    <a:pt x="526" y="494"/>
                    <a:pt x="520" y="505"/>
                    <a:pt x="521" y="505"/>
                  </a:cubicBezTo>
                  <a:cubicBezTo>
                    <a:pt x="522" y="505"/>
                    <a:pt x="527" y="500"/>
                    <a:pt x="537" y="486"/>
                  </a:cubicBezTo>
                  <a:cubicBezTo>
                    <a:pt x="540" y="486"/>
                    <a:pt x="540" y="486"/>
                    <a:pt x="528" y="505"/>
                  </a:cubicBezTo>
                  <a:cubicBezTo>
                    <a:pt x="522" y="516"/>
                    <a:pt x="516" y="525"/>
                    <a:pt x="516" y="525"/>
                  </a:cubicBezTo>
                  <a:cubicBezTo>
                    <a:pt x="516" y="525"/>
                    <a:pt x="520" y="520"/>
                    <a:pt x="531" y="505"/>
                  </a:cubicBezTo>
                  <a:cubicBezTo>
                    <a:pt x="536" y="498"/>
                    <a:pt x="540" y="495"/>
                    <a:pt x="541" y="495"/>
                  </a:cubicBezTo>
                  <a:lnTo>
                    <a:pt x="541" y="495"/>
                  </a:lnTo>
                  <a:cubicBezTo>
                    <a:pt x="544" y="495"/>
                    <a:pt x="542" y="501"/>
                    <a:pt x="537" y="511"/>
                  </a:cubicBezTo>
                  <a:cubicBezTo>
                    <a:pt x="537" y="512"/>
                    <a:pt x="537" y="513"/>
                    <a:pt x="537" y="513"/>
                  </a:cubicBezTo>
                  <a:cubicBezTo>
                    <a:pt x="538" y="513"/>
                    <a:pt x="541" y="509"/>
                    <a:pt x="550" y="496"/>
                  </a:cubicBezTo>
                  <a:lnTo>
                    <a:pt x="562" y="477"/>
                  </a:lnTo>
                  <a:lnTo>
                    <a:pt x="562" y="477"/>
                  </a:lnTo>
                  <a:cubicBezTo>
                    <a:pt x="551" y="496"/>
                    <a:pt x="545" y="505"/>
                    <a:pt x="546" y="505"/>
                  </a:cubicBezTo>
                  <a:cubicBezTo>
                    <a:pt x="546" y="505"/>
                    <a:pt x="551" y="497"/>
                    <a:pt x="562" y="480"/>
                  </a:cubicBezTo>
                  <a:lnTo>
                    <a:pt x="562" y="480"/>
                  </a:lnTo>
                  <a:cubicBezTo>
                    <a:pt x="553" y="499"/>
                    <a:pt x="556" y="499"/>
                    <a:pt x="556" y="499"/>
                  </a:cubicBezTo>
                  <a:cubicBezTo>
                    <a:pt x="556" y="499"/>
                    <a:pt x="556" y="499"/>
                    <a:pt x="556" y="499"/>
                  </a:cubicBezTo>
                  <a:cubicBezTo>
                    <a:pt x="558" y="499"/>
                    <a:pt x="569" y="489"/>
                    <a:pt x="573" y="489"/>
                  </a:cubicBezTo>
                  <a:cubicBezTo>
                    <a:pt x="574" y="489"/>
                    <a:pt x="574" y="489"/>
                    <a:pt x="575" y="489"/>
                  </a:cubicBezTo>
                  <a:cubicBezTo>
                    <a:pt x="579" y="492"/>
                    <a:pt x="582" y="494"/>
                    <a:pt x="584" y="494"/>
                  </a:cubicBezTo>
                  <a:cubicBezTo>
                    <a:pt x="588" y="494"/>
                    <a:pt x="591" y="491"/>
                    <a:pt x="597" y="480"/>
                  </a:cubicBezTo>
                  <a:lnTo>
                    <a:pt x="597" y="480"/>
                  </a:lnTo>
                  <a:cubicBezTo>
                    <a:pt x="590" y="499"/>
                    <a:pt x="590" y="502"/>
                    <a:pt x="590" y="502"/>
                  </a:cubicBezTo>
                  <a:cubicBezTo>
                    <a:pt x="593" y="502"/>
                    <a:pt x="593" y="502"/>
                    <a:pt x="584" y="521"/>
                  </a:cubicBezTo>
                  <a:cubicBezTo>
                    <a:pt x="593" y="505"/>
                    <a:pt x="593" y="505"/>
                    <a:pt x="597" y="505"/>
                  </a:cubicBezTo>
                  <a:cubicBezTo>
                    <a:pt x="607" y="488"/>
                    <a:pt x="613" y="479"/>
                    <a:pt x="613" y="479"/>
                  </a:cubicBezTo>
                  <a:lnTo>
                    <a:pt x="613" y="479"/>
                  </a:lnTo>
                  <a:cubicBezTo>
                    <a:pt x="614" y="479"/>
                    <a:pt x="609" y="488"/>
                    <a:pt x="600" y="505"/>
                  </a:cubicBezTo>
                  <a:cubicBezTo>
                    <a:pt x="593" y="519"/>
                    <a:pt x="588" y="534"/>
                    <a:pt x="588" y="534"/>
                  </a:cubicBezTo>
                  <a:cubicBezTo>
                    <a:pt x="588" y="534"/>
                    <a:pt x="589" y="532"/>
                    <a:pt x="590" y="527"/>
                  </a:cubicBezTo>
                  <a:cubicBezTo>
                    <a:pt x="600" y="508"/>
                    <a:pt x="603" y="508"/>
                    <a:pt x="612" y="493"/>
                  </a:cubicBezTo>
                  <a:lnTo>
                    <a:pt x="612" y="493"/>
                  </a:lnTo>
                  <a:cubicBezTo>
                    <a:pt x="612" y="493"/>
                    <a:pt x="615" y="493"/>
                    <a:pt x="606" y="511"/>
                  </a:cubicBezTo>
                  <a:cubicBezTo>
                    <a:pt x="603" y="517"/>
                    <a:pt x="602" y="520"/>
                    <a:pt x="604" y="520"/>
                  </a:cubicBezTo>
                  <a:cubicBezTo>
                    <a:pt x="606" y="520"/>
                    <a:pt x="615" y="508"/>
                    <a:pt x="622" y="496"/>
                  </a:cubicBezTo>
                  <a:cubicBezTo>
                    <a:pt x="626" y="487"/>
                    <a:pt x="628" y="483"/>
                    <a:pt x="629" y="483"/>
                  </a:cubicBezTo>
                  <a:lnTo>
                    <a:pt x="629" y="483"/>
                  </a:lnTo>
                  <a:cubicBezTo>
                    <a:pt x="629" y="483"/>
                    <a:pt x="627" y="489"/>
                    <a:pt x="622" y="499"/>
                  </a:cubicBezTo>
                  <a:cubicBezTo>
                    <a:pt x="612" y="518"/>
                    <a:pt x="615" y="518"/>
                    <a:pt x="615" y="518"/>
                  </a:cubicBezTo>
                  <a:cubicBezTo>
                    <a:pt x="618" y="512"/>
                    <a:pt x="619" y="510"/>
                    <a:pt x="619" y="510"/>
                  </a:cubicBezTo>
                  <a:lnTo>
                    <a:pt x="619" y="510"/>
                  </a:lnTo>
                  <a:cubicBezTo>
                    <a:pt x="619" y="510"/>
                    <a:pt x="613" y="523"/>
                    <a:pt x="609" y="536"/>
                  </a:cubicBezTo>
                  <a:cubicBezTo>
                    <a:pt x="600" y="555"/>
                    <a:pt x="600" y="555"/>
                    <a:pt x="603" y="558"/>
                  </a:cubicBezTo>
                  <a:cubicBezTo>
                    <a:pt x="610" y="544"/>
                    <a:pt x="613" y="542"/>
                    <a:pt x="616" y="542"/>
                  </a:cubicBezTo>
                  <a:cubicBezTo>
                    <a:pt x="617" y="542"/>
                    <a:pt x="618" y="543"/>
                    <a:pt x="618" y="543"/>
                  </a:cubicBezTo>
                  <a:cubicBezTo>
                    <a:pt x="619" y="543"/>
                    <a:pt x="619" y="543"/>
                    <a:pt x="620" y="543"/>
                  </a:cubicBezTo>
                  <a:cubicBezTo>
                    <a:pt x="626" y="543"/>
                    <a:pt x="635" y="524"/>
                    <a:pt x="653" y="489"/>
                  </a:cubicBezTo>
                  <a:lnTo>
                    <a:pt x="669" y="452"/>
                  </a:lnTo>
                  <a:lnTo>
                    <a:pt x="653" y="493"/>
                  </a:lnTo>
                  <a:lnTo>
                    <a:pt x="631" y="549"/>
                  </a:lnTo>
                  <a:cubicBezTo>
                    <a:pt x="637" y="536"/>
                    <a:pt x="644" y="524"/>
                    <a:pt x="647" y="511"/>
                  </a:cubicBezTo>
                  <a:cubicBezTo>
                    <a:pt x="650" y="502"/>
                    <a:pt x="652" y="498"/>
                    <a:pt x="653" y="498"/>
                  </a:cubicBezTo>
                  <a:lnTo>
                    <a:pt x="653" y="498"/>
                  </a:lnTo>
                  <a:cubicBezTo>
                    <a:pt x="654" y="498"/>
                    <a:pt x="653" y="503"/>
                    <a:pt x="650" y="514"/>
                  </a:cubicBezTo>
                  <a:cubicBezTo>
                    <a:pt x="646" y="525"/>
                    <a:pt x="646" y="530"/>
                    <a:pt x="647" y="530"/>
                  </a:cubicBezTo>
                  <a:cubicBezTo>
                    <a:pt x="648" y="530"/>
                    <a:pt x="650" y="526"/>
                    <a:pt x="653" y="518"/>
                  </a:cubicBezTo>
                  <a:lnTo>
                    <a:pt x="653" y="518"/>
                  </a:lnTo>
                  <a:cubicBezTo>
                    <a:pt x="653" y="518"/>
                    <a:pt x="656" y="518"/>
                    <a:pt x="650" y="536"/>
                  </a:cubicBezTo>
                  <a:cubicBezTo>
                    <a:pt x="650" y="536"/>
                    <a:pt x="650" y="536"/>
                    <a:pt x="659" y="518"/>
                  </a:cubicBezTo>
                  <a:cubicBezTo>
                    <a:pt x="662" y="509"/>
                    <a:pt x="664" y="504"/>
                    <a:pt x="664" y="504"/>
                  </a:cubicBezTo>
                  <a:lnTo>
                    <a:pt x="664" y="504"/>
                  </a:lnTo>
                  <a:cubicBezTo>
                    <a:pt x="664" y="504"/>
                    <a:pt x="662" y="509"/>
                    <a:pt x="659" y="521"/>
                  </a:cubicBezTo>
                  <a:cubicBezTo>
                    <a:pt x="651" y="544"/>
                    <a:pt x="650" y="554"/>
                    <a:pt x="651" y="554"/>
                  </a:cubicBezTo>
                  <a:cubicBezTo>
                    <a:pt x="652" y="554"/>
                    <a:pt x="654" y="550"/>
                    <a:pt x="656" y="543"/>
                  </a:cubicBezTo>
                  <a:cubicBezTo>
                    <a:pt x="663" y="526"/>
                    <a:pt x="665" y="524"/>
                    <a:pt x="665" y="524"/>
                  </a:cubicBezTo>
                  <a:cubicBezTo>
                    <a:pt x="665" y="524"/>
                    <a:pt x="665" y="524"/>
                    <a:pt x="665" y="524"/>
                  </a:cubicBezTo>
                  <a:cubicBezTo>
                    <a:pt x="665" y="524"/>
                    <a:pt x="669" y="524"/>
                    <a:pt x="675" y="505"/>
                  </a:cubicBezTo>
                  <a:lnTo>
                    <a:pt x="678" y="505"/>
                  </a:lnTo>
                  <a:cubicBezTo>
                    <a:pt x="675" y="511"/>
                    <a:pt x="675" y="518"/>
                    <a:pt x="672" y="524"/>
                  </a:cubicBezTo>
                  <a:lnTo>
                    <a:pt x="665" y="546"/>
                  </a:lnTo>
                  <a:cubicBezTo>
                    <a:pt x="669" y="546"/>
                    <a:pt x="669" y="546"/>
                    <a:pt x="675" y="527"/>
                  </a:cubicBezTo>
                  <a:cubicBezTo>
                    <a:pt x="683" y="508"/>
                    <a:pt x="687" y="499"/>
                    <a:pt x="687" y="499"/>
                  </a:cubicBezTo>
                  <a:lnTo>
                    <a:pt x="687" y="499"/>
                  </a:lnTo>
                  <a:cubicBezTo>
                    <a:pt x="687" y="499"/>
                    <a:pt x="684" y="508"/>
                    <a:pt x="678" y="527"/>
                  </a:cubicBezTo>
                  <a:cubicBezTo>
                    <a:pt x="674" y="543"/>
                    <a:pt x="669" y="557"/>
                    <a:pt x="669" y="557"/>
                  </a:cubicBezTo>
                  <a:cubicBezTo>
                    <a:pt x="669" y="557"/>
                    <a:pt x="670" y="554"/>
                    <a:pt x="672" y="549"/>
                  </a:cubicBezTo>
                  <a:cubicBezTo>
                    <a:pt x="678" y="532"/>
                    <a:pt x="681" y="526"/>
                    <a:pt x="681" y="526"/>
                  </a:cubicBezTo>
                  <a:lnTo>
                    <a:pt x="681" y="526"/>
                  </a:lnTo>
                  <a:cubicBezTo>
                    <a:pt x="682" y="526"/>
                    <a:pt x="679" y="538"/>
                    <a:pt x="675" y="549"/>
                  </a:cubicBezTo>
                  <a:cubicBezTo>
                    <a:pt x="668" y="570"/>
                    <a:pt x="665" y="580"/>
                    <a:pt x="666" y="580"/>
                  </a:cubicBezTo>
                  <a:cubicBezTo>
                    <a:pt x="666" y="580"/>
                    <a:pt x="670" y="570"/>
                    <a:pt x="678" y="552"/>
                  </a:cubicBezTo>
                  <a:cubicBezTo>
                    <a:pt x="681" y="552"/>
                    <a:pt x="689" y="536"/>
                    <a:pt x="693" y="536"/>
                  </a:cubicBezTo>
                  <a:cubicBezTo>
                    <a:pt x="693" y="536"/>
                    <a:pt x="693" y="536"/>
                    <a:pt x="694" y="536"/>
                  </a:cubicBezTo>
                  <a:cubicBezTo>
                    <a:pt x="700" y="536"/>
                    <a:pt x="700" y="540"/>
                    <a:pt x="697" y="558"/>
                  </a:cubicBezTo>
                  <a:cubicBezTo>
                    <a:pt x="696" y="561"/>
                    <a:pt x="696" y="563"/>
                    <a:pt x="695" y="565"/>
                  </a:cubicBezTo>
                  <a:lnTo>
                    <a:pt x="695" y="565"/>
                  </a:lnTo>
                  <a:cubicBezTo>
                    <a:pt x="703" y="540"/>
                    <a:pt x="704" y="540"/>
                    <a:pt x="706" y="540"/>
                  </a:cubicBezTo>
                  <a:cubicBezTo>
                    <a:pt x="706" y="547"/>
                    <a:pt x="707" y="549"/>
                    <a:pt x="708" y="549"/>
                  </a:cubicBezTo>
                  <a:cubicBezTo>
                    <a:pt x="710" y="549"/>
                    <a:pt x="714" y="537"/>
                    <a:pt x="719" y="524"/>
                  </a:cubicBezTo>
                  <a:lnTo>
                    <a:pt x="716" y="524"/>
                  </a:lnTo>
                  <a:cubicBezTo>
                    <a:pt x="721" y="500"/>
                    <a:pt x="725" y="490"/>
                    <a:pt x="726" y="490"/>
                  </a:cubicBezTo>
                  <a:lnTo>
                    <a:pt x="726" y="490"/>
                  </a:lnTo>
                  <a:cubicBezTo>
                    <a:pt x="727" y="490"/>
                    <a:pt x="726" y="494"/>
                    <a:pt x="725" y="502"/>
                  </a:cubicBezTo>
                  <a:cubicBezTo>
                    <a:pt x="725" y="502"/>
                    <a:pt x="722" y="524"/>
                    <a:pt x="716" y="546"/>
                  </a:cubicBezTo>
                  <a:cubicBezTo>
                    <a:pt x="712" y="558"/>
                    <a:pt x="709" y="571"/>
                    <a:pt x="709" y="587"/>
                  </a:cubicBezTo>
                  <a:cubicBezTo>
                    <a:pt x="709" y="587"/>
                    <a:pt x="709" y="587"/>
                    <a:pt x="716" y="565"/>
                  </a:cubicBezTo>
                  <a:cubicBezTo>
                    <a:pt x="719" y="546"/>
                    <a:pt x="719" y="546"/>
                    <a:pt x="719" y="546"/>
                  </a:cubicBezTo>
                  <a:cubicBezTo>
                    <a:pt x="719" y="546"/>
                    <a:pt x="722" y="546"/>
                    <a:pt x="728" y="527"/>
                  </a:cubicBezTo>
                  <a:cubicBezTo>
                    <a:pt x="731" y="510"/>
                    <a:pt x="733" y="508"/>
                    <a:pt x="734" y="508"/>
                  </a:cubicBezTo>
                  <a:cubicBezTo>
                    <a:pt x="734" y="508"/>
                    <a:pt x="734" y="508"/>
                    <a:pt x="734" y="508"/>
                  </a:cubicBezTo>
                  <a:cubicBezTo>
                    <a:pt x="731" y="527"/>
                    <a:pt x="734" y="530"/>
                    <a:pt x="734" y="530"/>
                  </a:cubicBezTo>
                  <a:cubicBezTo>
                    <a:pt x="731" y="540"/>
                    <a:pt x="731" y="540"/>
                    <a:pt x="728" y="549"/>
                  </a:cubicBezTo>
                  <a:cubicBezTo>
                    <a:pt x="725" y="571"/>
                    <a:pt x="722" y="590"/>
                    <a:pt x="722" y="590"/>
                  </a:cubicBezTo>
                  <a:cubicBezTo>
                    <a:pt x="725" y="583"/>
                    <a:pt x="725" y="577"/>
                    <a:pt x="728" y="571"/>
                  </a:cubicBezTo>
                  <a:cubicBezTo>
                    <a:pt x="730" y="560"/>
                    <a:pt x="741" y="557"/>
                    <a:pt x="750" y="557"/>
                  </a:cubicBezTo>
                  <a:cubicBezTo>
                    <a:pt x="756" y="557"/>
                    <a:pt x="761" y="558"/>
                    <a:pt x="763" y="558"/>
                  </a:cubicBezTo>
                  <a:cubicBezTo>
                    <a:pt x="763" y="570"/>
                    <a:pt x="764" y="576"/>
                    <a:pt x="765" y="576"/>
                  </a:cubicBezTo>
                  <a:cubicBezTo>
                    <a:pt x="766" y="576"/>
                    <a:pt x="767" y="572"/>
                    <a:pt x="769" y="561"/>
                  </a:cubicBezTo>
                  <a:cubicBezTo>
                    <a:pt x="769" y="544"/>
                    <a:pt x="773" y="543"/>
                    <a:pt x="777" y="543"/>
                  </a:cubicBezTo>
                  <a:cubicBezTo>
                    <a:pt x="779" y="543"/>
                    <a:pt x="780" y="543"/>
                    <a:pt x="781" y="543"/>
                  </a:cubicBezTo>
                  <a:cubicBezTo>
                    <a:pt x="784" y="544"/>
                    <a:pt x="787" y="544"/>
                    <a:pt x="789" y="544"/>
                  </a:cubicBezTo>
                  <a:cubicBezTo>
                    <a:pt x="794" y="544"/>
                    <a:pt x="797" y="540"/>
                    <a:pt x="797" y="527"/>
                  </a:cubicBezTo>
                  <a:lnTo>
                    <a:pt x="803" y="527"/>
                  </a:lnTo>
                  <a:cubicBezTo>
                    <a:pt x="803" y="527"/>
                    <a:pt x="810" y="508"/>
                    <a:pt x="810" y="508"/>
                  </a:cubicBezTo>
                  <a:cubicBezTo>
                    <a:pt x="810" y="527"/>
                    <a:pt x="810" y="549"/>
                    <a:pt x="810" y="549"/>
                  </a:cubicBezTo>
                  <a:cubicBezTo>
                    <a:pt x="813" y="536"/>
                    <a:pt x="813" y="521"/>
                    <a:pt x="813" y="508"/>
                  </a:cubicBezTo>
                  <a:cubicBezTo>
                    <a:pt x="816" y="486"/>
                    <a:pt x="816" y="486"/>
                    <a:pt x="816" y="486"/>
                  </a:cubicBezTo>
                  <a:cubicBezTo>
                    <a:pt x="816" y="486"/>
                    <a:pt x="816" y="486"/>
                    <a:pt x="816" y="508"/>
                  </a:cubicBezTo>
                  <a:cubicBezTo>
                    <a:pt x="816" y="530"/>
                    <a:pt x="813" y="549"/>
                    <a:pt x="813" y="549"/>
                  </a:cubicBezTo>
                  <a:cubicBezTo>
                    <a:pt x="816" y="530"/>
                    <a:pt x="816" y="530"/>
                    <a:pt x="816" y="530"/>
                  </a:cubicBezTo>
                  <a:cubicBezTo>
                    <a:pt x="819" y="543"/>
                    <a:pt x="816" y="558"/>
                    <a:pt x="816" y="571"/>
                  </a:cubicBezTo>
                  <a:cubicBezTo>
                    <a:pt x="814" y="593"/>
                    <a:pt x="814" y="604"/>
                    <a:pt x="815" y="604"/>
                  </a:cubicBezTo>
                  <a:cubicBezTo>
                    <a:pt x="816" y="604"/>
                    <a:pt x="817" y="593"/>
                    <a:pt x="819" y="571"/>
                  </a:cubicBezTo>
                  <a:lnTo>
                    <a:pt x="822" y="552"/>
                  </a:lnTo>
                  <a:cubicBezTo>
                    <a:pt x="822" y="565"/>
                    <a:pt x="822" y="570"/>
                    <a:pt x="823" y="570"/>
                  </a:cubicBezTo>
                  <a:cubicBezTo>
                    <a:pt x="824" y="570"/>
                    <a:pt x="825" y="546"/>
                    <a:pt x="825" y="533"/>
                  </a:cubicBezTo>
                  <a:cubicBezTo>
                    <a:pt x="825" y="554"/>
                    <a:pt x="826" y="564"/>
                    <a:pt x="827" y="564"/>
                  </a:cubicBezTo>
                  <a:cubicBezTo>
                    <a:pt x="828" y="564"/>
                    <a:pt x="830" y="554"/>
                    <a:pt x="832" y="533"/>
                  </a:cubicBezTo>
                  <a:cubicBezTo>
                    <a:pt x="832" y="555"/>
                    <a:pt x="835" y="555"/>
                    <a:pt x="838" y="555"/>
                  </a:cubicBezTo>
                  <a:cubicBezTo>
                    <a:pt x="838" y="539"/>
                    <a:pt x="843" y="535"/>
                    <a:pt x="848" y="535"/>
                  </a:cubicBezTo>
                  <a:cubicBezTo>
                    <a:pt x="850" y="535"/>
                    <a:pt x="852" y="536"/>
                    <a:pt x="853" y="536"/>
                  </a:cubicBezTo>
                  <a:cubicBezTo>
                    <a:pt x="866" y="536"/>
                    <a:pt x="872" y="536"/>
                    <a:pt x="872" y="518"/>
                  </a:cubicBezTo>
                  <a:cubicBezTo>
                    <a:pt x="872" y="518"/>
                    <a:pt x="872" y="518"/>
                    <a:pt x="875" y="536"/>
                  </a:cubicBezTo>
                  <a:cubicBezTo>
                    <a:pt x="875" y="546"/>
                    <a:pt x="876" y="551"/>
                    <a:pt x="876" y="551"/>
                  </a:cubicBezTo>
                  <a:cubicBezTo>
                    <a:pt x="877" y="551"/>
                    <a:pt x="877" y="541"/>
                    <a:pt x="875" y="518"/>
                  </a:cubicBezTo>
                  <a:lnTo>
                    <a:pt x="875" y="518"/>
                  </a:lnTo>
                  <a:cubicBezTo>
                    <a:pt x="879" y="536"/>
                    <a:pt x="882" y="536"/>
                    <a:pt x="885" y="536"/>
                  </a:cubicBezTo>
                  <a:cubicBezTo>
                    <a:pt x="886" y="537"/>
                    <a:pt x="887" y="538"/>
                    <a:pt x="888" y="538"/>
                  </a:cubicBezTo>
                  <a:cubicBezTo>
                    <a:pt x="890" y="538"/>
                    <a:pt x="892" y="535"/>
                    <a:pt x="892" y="527"/>
                  </a:cubicBezTo>
                  <a:lnTo>
                    <a:pt x="892" y="527"/>
                  </a:lnTo>
                  <a:cubicBezTo>
                    <a:pt x="894" y="547"/>
                    <a:pt x="898" y="561"/>
                    <a:pt x="901" y="561"/>
                  </a:cubicBezTo>
                  <a:cubicBezTo>
                    <a:pt x="902" y="561"/>
                    <a:pt x="904" y="555"/>
                    <a:pt x="904" y="540"/>
                  </a:cubicBezTo>
                  <a:cubicBezTo>
                    <a:pt x="904" y="540"/>
                    <a:pt x="904" y="540"/>
                    <a:pt x="907" y="558"/>
                  </a:cubicBezTo>
                  <a:cubicBezTo>
                    <a:pt x="907" y="558"/>
                    <a:pt x="910" y="558"/>
                    <a:pt x="910" y="540"/>
                  </a:cubicBezTo>
                  <a:lnTo>
                    <a:pt x="919" y="540"/>
                  </a:lnTo>
                  <a:cubicBezTo>
                    <a:pt x="922" y="540"/>
                    <a:pt x="919" y="518"/>
                    <a:pt x="919" y="518"/>
                  </a:cubicBezTo>
                  <a:lnTo>
                    <a:pt x="922" y="518"/>
                  </a:lnTo>
                  <a:cubicBezTo>
                    <a:pt x="925" y="534"/>
                    <a:pt x="929" y="538"/>
                    <a:pt x="933" y="538"/>
                  </a:cubicBezTo>
                  <a:cubicBezTo>
                    <a:pt x="935" y="538"/>
                    <a:pt x="936" y="537"/>
                    <a:pt x="938" y="536"/>
                  </a:cubicBezTo>
                  <a:cubicBezTo>
                    <a:pt x="948" y="536"/>
                    <a:pt x="954" y="536"/>
                    <a:pt x="960" y="555"/>
                  </a:cubicBezTo>
                  <a:cubicBezTo>
                    <a:pt x="960" y="555"/>
                    <a:pt x="960" y="555"/>
                    <a:pt x="957" y="536"/>
                  </a:cubicBezTo>
                  <a:cubicBezTo>
                    <a:pt x="951" y="512"/>
                    <a:pt x="950" y="502"/>
                    <a:pt x="951" y="502"/>
                  </a:cubicBezTo>
                  <a:lnTo>
                    <a:pt x="951" y="502"/>
                  </a:lnTo>
                  <a:cubicBezTo>
                    <a:pt x="952" y="502"/>
                    <a:pt x="954" y="507"/>
                    <a:pt x="957" y="514"/>
                  </a:cubicBezTo>
                  <a:cubicBezTo>
                    <a:pt x="962" y="535"/>
                    <a:pt x="966" y="545"/>
                    <a:pt x="967" y="545"/>
                  </a:cubicBezTo>
                  <a:cubicBezTo>
                    <a:pt x="968" y="545"/>
                    <a:pt x="968" y="542"/>
                    <a:pt x="967" y="537"/>
                  </a:cubicBezTo>
                  <a:lnTo>
                    <a:pt x="967" y="537"/>
                  </a:lnTo>
                  <a:cubicBezTo>
                    <a:pt x="972" y="550"/>
                    <a:pt x="974" y="556"/>
                    <a:pt x="975" y="556"/>
                  </a:cubicBezTo>
                  <a:cubicBezTo>
                    <a:pt x="977" y="556"/>
                    <a:pt x="975" y="539"/>
                    <a:pt x="969" y="514"/>
                  </a:cubicBezTo>
                  <a:lnTo>
                    <a:pt x="969" y="514"/>
                  </a:lnTo>
                  <a:cubicBezTo>
                    <a:pt x="974" y="528"/>
                    <a:pt x="978" y="542"/>
                    <a:pt x="978" y="542"/>
                  </a:cubicBezTo>
                  <a:cubicBezTo>
                    <a:pt x="978" y="542"/>
                    <a:pt x="978" y="540"/>
                    <a:pt x="976" y="533"/>
                  </a:cubicBezTo>
                  <a:lnTo>
                    <a:pt x="976" y="533"/>
                  </a:lnTo>
                  <a:cubicBezTo>
                    <a:pt x="982" y="546"/>
                    <a:pt x="988" y="558"/>
                    <a:pt x="988" y="574"/>
                  </a:cubicBezTo>
                  <a:cubicBezTo>
                    <a:pt x="991" y="587"/>
                    <a:pt x="998" y="599"/>
                    <a:pt x="1001" y="615"/>
                  </a:cubicBezTo>
                  <a:cubicBezTo>
                    <a:pt x="1001" y="599"/>
                    <a:pt x="998" y="587"/>
                    <a:pt x="991" y="574"/>
                  </a:cubicBezTo>
                  <a:lnTo>
                    <a:pt x="995" y="574"/>
                  </a:lnTo>
                  <a:cubicBezTo>
                    <a:pt x="995" y="574"/>
                    <a:pt x="995" y="574"/>
                    <a:pt x="991" y="552"/>
                  </a:cubicBezTo>
                  <a:cubicBezTo>
                    <a:pt x="986" y="536"/>
                    <a:pt x="985" y="534"/>
                    <a:pt x="985" y="533"/>
                  </a:cubicBezTo>
                  <a:lnTo>
                    <a:pt x="985" y="533"/>
                  </a:lnTo>
                  <a:cubicBezTo>
                    <a:pt x="987" y="539"/>
                    <a:pt x="988" y="541"/>
                    <a:pt x="988" y="541"/>
                  </a:cubicBezTo>
                  <a:cubicBezTo>
                    <a:pt x="989" y="541"/>
                    <a:pt x="986" y="527"/>
                    <a:pt x="982" y="511"/>
                  </a:cubicBezTo>
                  <a:cubicBezTo>
                    <a:pt x="976" y="493"/>
                    <a:pt x="969" y="471"/>
                    <a:pt x="969" y="471"/>
                  </a:cubicBezTo>
                  <a:cubicBezTo>
                    <a:pt x="969" y="471"/>
                    <a:pt x="963" y="452"/>
                    <a:pt x="957" y="433"/>
                  </a:cubicBezTo>
                  <a:lnTo>
                    <a:pt x="932" y="352"/>
                  </a:lnTo>
                  <a:cubicBezTo>
                    <a:pt x="926" y="341"/>
                    <a:pt x="922" y="328"/>
                    <a:pt x="921" y="328"/>
                  </a:cubicBezTo>
                  <a:lnTo>
                    <a:pt x="921" y="328"/>
                  </a:lnTo>
                  <a:cubicBezTo>
                    <a:pt x="920" y="328"/>
                    <a:pt x="922" y="335"/>
                    <a:pt x="926" y="352"/>
                  </a:cubicBezTo>
                  <a:lnTo>
                    <a:pt x="932" y="373"/>
                  </a:lnTo>
                  <a:lnTo>
                    <a:pt x="932" y="373"/>
                  </a:lnTo>
                  <a:cubicBezTo>
                    <a:pt x="929" y="362"/>
                    <a:pt x="928" y="357"/>
                    <a:pt x="929" y="357"/>
                  </a:cubicBezTo>
                  <a:lnTo>
                    <a:pt x="929" y="357"/>
                  </a:lnTo>
                  <a:cubicBezTo>
                    <a:pt x="930" y="357"/>
                    <a:pt x="938" y="385"/>
                    <a:pt x="944" y="414"/>
                  </a:cubicBezTo>
                  <a:cubicBezTo>
                    <a:pt x="938" y="392"/>
                    <a:pt x="932" y="373"/>
                    <a:pt x="932" y="373"/>
                  </a:cubicBezTo>
                  <a:lnTo>
                    <a:pt x="922" y="352"/>
                  </a:lnTo>
                  <a:cubicBezTo>
                    <a:pt x="919" y="333"/>
                    <a:pt x="916" y="333"/>
                    <a:pt x="913" y="333"/>
                  </a:cubicBezTo>
                  <a:cubicBezTo>
                    <a:pt x="907" y="333"/>
                    <a:pt x="907" y="333"/>
                    <a:pt x="900" y="311"/>
                  </a:cubicBezTo>
                  <a:lnTo>
                    <a:pt x="894" y="292"/>
                  </a:lnTo>
                  <a:lnTo>
                    <a:pt x="894" y="292"/>
                  </a:lnTo>
                  <a:cubicBezTo>
                    <a:pt x="900" y="311"/>
                    <a:pt x="894" y="311"/>
                    <a:pt x="891" y="311"/>
                  </a:cubicBezTo>
                  <a:cubicBezTo>
                    <a:pt x="888" y="311"/>
                    <a:pt x="882" y="311"/>
                    <a:pt x="885" y="333"/>
                  </a:cubicBezTo>
                  <a:lnTo>
                    <a:pt x="885" y="333"/>
                  </a:lnTo>
                  <a:cubicBezTo>
                    <a:pt x="882" y="311"/>
                    <a:pt x="879" y="311"/>
                    <a:pt x="879" y="311"/>
                  </a:cubicBezTo>
                  <a:cubicBezTo>
                    <a:pt x="879" y="330"/>
                    <a:pt x="879" y="330"/>
                    <a:pt x="879" y="330"/>
                  </a:cubicBezTo>
                  <a:cubicBezTo>
                    <a:pt x="875" y="311"/>
                    <a:pt x="875" y="311"/>
                    <a:pt x="875" y="311"/>
                  </a:cubicBezTo>
                  <a:cubicBezTo>
                    <a:pt x="872" y="311"/>
                    <a:pt x="872" y="311"/>
                    <a:pt x="875" y="330"/>
                  </a:cubicBezTo>
                  <a:cubicBezTo>
                    <a:pt x="875" y="330"/>
                    <a:pt x="869" y="330"/>
                    <a:pt x="866" y="308"/>
                  </a:cubicBezTo>
                  <a:cubicBezTo>
                    <a:pt x="865" y="302"/>
                    <a:pt x="864" y="300"/>
                    <a:pt x="864" y="300"/>
                  </a:cubicBezTo>
                  <a:lnTo>
                    <a:pt x="864" y="300"/>
                  </a:lnTo>
                  <a:cubicBezTo>
                    <a:pt x="863" y="300"/>
                    <a:pt x="864" y="314"/>
                    <a:pt x="866" y="330"/>
                  </a:cubicBezTo>
                  <a:cubicBezTo>
                    <a:pt x="866" y="352"/>
                    <a:pt x="866" y="370"/>
                    <a:pt x="866" y="370"/>
                  </a:cubicBezTo>
                  <a:lnTo>
                    <a:pt x="863" y="330"/>
                  </a:lnTo>
                  <a:cubicBezTo>
                    <a:pt x="863" y="308"/>
                    <a:pt x="863" y="308"/>
                    <a:pt x="860" y="308"/>
                  </a:cubicBezTo>
                  <a:cubicBezTo>
                    <a:pt x="862" y="324"/>
                    <a:pt x="859" y="328"/>
                    <a:pt x="857" y="328"/>
                  </a:cubicBezTo>
                  <a:cubicBezTo>
                    <a:pt x="855" y="328"/>
                    <a:pt x="854" y="327"/>
                    <a:pt x="853" y="326"/>
                  </a:cubicBezTo>
                  <a:cubicBezTo>
                    <a:pt x="847" y="326"/>
                    <a:pt x="844" y="326"/>
                    <a:pt x="844" y="345"/>
                  </a:cubicBezTo>
                  <a:cubicBezTo>
                    <a:pt x="840" y="306"/>
                    <a:pt x="839" y="291"/>
                    <a:pt x="838" y="291"/>
                  </a:cubicBezTo>
                  <a:cubicBezTo>
                    <a:pt x="838" y="291"/>
                    <a:pt x="838" y="296"/>
                    <a:pt x="838" y="304"/>
                  </a:cubicBezTo>
                  <a:cubicBezTo>
                    <a:pt x="838" y="304"/>
                    <a:pt x="838" y="323"/>
                    <a:pt x="838" y="345"/>
                  </a:cubicBezTo>
                  <a:cubicBezTo>
                    <a:pt x="838" y="329"/>
                    <a:pt x="836" y="322"/>
                    <a:pt x="834" y="322"/>
                  </a:cubicBezTo>
                  <a:cubicBezTo>
                    <a:pt x="831" y="322"/>
                    <a:pt x="827" y="338"/>
                    <a:pt x="825" y="364"/>
                  </a:cubicBezTo>
                  <a:cubicBezTo>
                    <a:pt x="825" y="355"/>
                    <a:pt x="825" y="361"/>
                    <a:pt x="825" y="342"/>
                  </a:cubicBezTo>
                  <a:cubicBezTo>
                    <a:pt x="825" y="320"/>
                    <a:pt x="825" y="320"/>
                    <a:pt x="822" y="320"/>
                  </a:cubicBezTo>
                  <a:cubicBezTo>
                    <a:pt x="821" y="337"/>
                    <a:pt x="820" y="343"/>
                    <a:pt x="819" y="343"/>
                  </a:cubicBezTo>
                  <a:cubicBezTo>
                    <a:pt x="818" y="343"/>
                    <a:pt x="817" y="330"/>
                    <a:pt x="819" y="317"/>
                  </a:cubicBezTo>
                  <a:cubicBezTo>
                    <a:pt x="819" y="298"/>
                    <a:pt x="819" y="298"/>
                    <a:pt x="819" y="298"/>
                  </a:cubicBezTo>
                  <a:cubicBezTo>
                    <a:pt x="816" y="315"/>
                    <a:pt x="814" y="321"/>
                    <a:pt x="813" y="321"/>
                  </a:cubicBezTo>
                  <a:cubicBezTo>
                    <a:pt x="811" y="321"/>
                    <a:pt x="811" y="308"/>
                    <a:pt x="813" y="295"/>
                  </a:cubicBezTo>
                  <a:lnTo>
                    <a:pt x="813" y="295"/>
                  </a:lnTo>
                  <a:cubicBezTo>
                    <a:pt x="810" y="314"/>
                    <a:pt x="806" y="314"/>
                    <a:pt x="806" y="314"/>
                  </a:cubicBezTo>
                  <a:cubicBezTo>
                    <a:pt x="803" y="314"/>
                    <a:pt x="803" y="314"/>
                    <a:pt x="803" y="336"/>
                  </a:cubicBezTo>
                  <a:cubicBezTo>
                    <a:pt x="800" y="355"/>
                    <a:pt x="797" y="377"/>
                    <a:pt x="797" y="377"/>
                  </a:cubicBezTo>
                  <a:lnTo>
                    <a:pt x="800" y="355"/>
                  </a:lnTo>
                  <a:cubicBezTo>
                    <a:pt x="800" y="336"/>
                    <a:pt x="800" y="333"/>
                    <a:pt x="797" y="333"/>
                  </a:cubicBezTo>
                  <a:cubicBezTo>
                    <a:pt x="794" y="333"/>
                    <a:pt x="791" y="330"/>
                    <a:pt x="794" y="311"/>
                  </a:cubicBezTo>
                  <a:lnTo>
                    <a:pt x="794" y="311"/>
                  </a:lnTo>
                  <a:lnTo>
                    <a:pt x="791" y="330"/>
                  </a:lnTo>
                  <a:cubicBezTo>
                    <a:pt x="791" y="318"/>
                    <a:pt x="791" y="313"/>
                    <a:pt x="790" y="313"/>
                  </a:cubicBezTo>
                  <a:cubicBezTo>
                    <a:pt x="789" y="313"/>
                    <a:pt x="788" y="317"/>
                    <a:pt x="785" y="326"/>
                  </a:cubicBezTo>
                  <a:cubicBezTo>
                    <a:pt x="788" y="306"/>
                    <a:pt x="788" y="296"/>
                    <a:pt x="788" y="296"/>
                  </a:cubicBezTo>
                  <a:lnTo>
                    <a:pt x="788" y="296"/>
                  </a:lnTo>
                  <a:cubicBezTo>
                    <a:pt x="787" y="296"/>
                    <a:pt x="785" y="306"/>
                    <a:pt x="781" y="326"/>
                  </a:cubicBezTo>
                  <a:cubicBezTo>
                    <a:pt x="785" y="305"/>
                    <a:pt x="785" y="305"/>
                    <a:pt x="785" y="304"/>
                  </a:cubicBezTo>
                  <a:lnTo>
                    <a:pt x="785" y="304"/>
                  </a:lnTo>
                  <a:cubicBezTo>
                    <a:pt x="782" y="314"/>
                    <a:pt x="779" y="318"/>
                    <a:pt x="778" y="318"/>
                  </a:cubicBezTo>
                  <a:cubicBezTo>
                    <a:pt x="777" y="318"/>
                    <a:pt x="777" y="313"/>
                    <a:pt x="778" y="301"/>
                  </a:cubicBezTo>
                  <a:lnTo>
                    <a:pt x="778" y="301"/>
                  </a:lnTo>
                  <a:cubicBezTo>
                    <a:pt x="775" y="323"/>
                    <a:pt x="772" y="323"/>
                    <a:pt x="772" y="323"/>
                  </a:cubicBezTo>
                  <a:cubicBezTo>
                    <a:pt x="772" y="323"/>
                    <a:pt x="772" y="323"/>
                    <a:pt x="772" y="323"/>
                  </a:cubicBezTo>
                  <a:cubicBezTo>
                    <a:pt x="772" y="323"/>
                    <a:pt x="771" y="325"/>
                    <a:pt x="766" y="342"/>
                  </a:cubicBezTo>
                  <a:cubicBezTo>
                    <a:pt x="759" y="361"/>
                    <a:pt x="759" y="361"/>
                    <a:pt x="759" y="361"/>
                  </a:cubicBezTo>
                  <a:cubicBezTo>
                    <a:pt x="759" y="361"/>
                    <a:pt x="766" y="342"/>
                    <a:pt x="769" y="320"/>
                  </a:cubicBezTo>
                  <a:lnTo>
                    <a:pt x="769" y="320"/>
                  </a:lnTo>
                  <a:cubicBezTo>
                    <a:pt x="767" y="325"/>
                    <a:pt x="765" y="331"/>
                    <a:pt x="763" y="339"/>
                  </a:cubicBezTo>
                  <a:cubicBezTo>
                    <a:pt x="767" y="326"/>
                    <a:pt x="770" y="312"/>
                    <a:pt x="769" y="312"/>
                  </a:cubicBezTo>
                  <a:lnTo>
                    <a:pt x="769" y="312"/>
                  </a:lnTo>
                  <a:cubicBezTo>
                    <a:pt x="769" y="312"/>
                    <a:pt x="768" y="315"/>
                    <a:pt x="766" y="320"/>
                  </a:cubicBezTo>
                  <a:cubicBezTo>
                    <a:pt x="766" y="320"/>
                    <a:pt x="766" y="320"/>
                    <a:pt x="759" y="339"/>
                  </a:cubicBezTo>
                  <a:cubicBezTo>
                    <a:pt x="763" y="317"/>
                    <a:pt x="763" y="317"/>
                    <a:pt x="763" y="317"/>
                  </a:cubicBezTo>
                  <a:lnTo>
                    <a:pt x="763" y="317"/>
                  </a:lnTo>
                  <a:cubicBezTo>
                    <a:pt x="759" y="326"/>
                    <a:pt x="758" y="331"/>
                    <a:pt x="758" y="331"/>
                  </a:cubicBezTo>
                  <a:cubicBezTo>
                    <a:pt x="757" y="331"/>
                    <a:pt x="758" y="326"/>
                    <a:pt x="759" y="317"/>
                  </a:cubicBezTo>
                  <a:cubicBezTo>
                    <a:pt x="762" y="308"/>
                    <a:pt x="764" y="302"/>
                    <a:pt x="764" y="302"/>
                  </a:cubicBezTo>
                  <a:lnTo>
                    <a:pt x="764" y="302"/>
                  </a:lnTo>
                  <a:cubicBezTo>
                    <a:pt x="763" y="302"/>
                    <a:pt x="760" y="312"/>
                    <a:pt x="753" y="336"/>
                  </a:cubicBezTo>
                  <a:cubicBezTo>
                    <a:pt x="759" y="312"/>
                    <a:pt x="761" y="302"/>
                    <a:pt x="761" y="302"/>
                  </a:cubicBezTo>
                  <a:lnTo>
                    <a:pt x="761" y="302"/>
                  </a:lnTo>
                  <a:cubicBezTo>
                    <a:pt x="760" y="302"/>
                    <a:pt x="759" y="306"/>
                    <a:pt x="756" y="314"/>
                  </a:cubicBezTo>
                  <a:cubicBezTo>
                    <a:pt x="756" y="320"/>
                    <a:pt x="753" y="326"/>
                    <a:pt x="750" y="333"/>
                  </a:cubicBezTo>
                  <a:cubicBezTo>
                    <a:pt x="744" y="355"/>
                    <a:pt x="738" y="373"/>
                    <a:pt x="738" y="373"/>
                  </a:cubicBezTo>
                  <a:lnTo>
                    <a:pt x="741" y="352"/>
                  </a:lnTo>
                  <a:lnTo>
                    <a:pt x="747" y="333"/>
                  </a:lnTo>
                  <a:lnTo>
                    <a:pt x="750" y="333"/>
                  </a:lnTo>
                  <a:cubicBezTo>
                    <a:pt x="756" y="314"/>
                    <a:pt x="750" y="311"/>
                    <a:pt x="744" y="308"/>
                  </a:cubicBezTo>
                  <a:cubicBezTo>
                    <a:pt x="744" y="308"/>
                    <a:pt x="738" y="326"/>
                    <a:pt x="731" y="345"/>
                  </a:cubicBezTo>
                  <a:cubicBezTo>
                    <a:pt x="725" y="362"/>
                    <a:pt x="723" y="368"/>
                    <a:pt x="722" y="368"/>
                  </a:cubicBezTo>
                  <a:cubicBezTo>
                    <a:pt x="722" y="368"/>
                    <a:pt x="726" y="356"/>
                    <a:pt x="728" y="345"/>
                  </a:cubicBezTo>
                  <a:lnTo>
                    <a:pt x="728" y="345"/>
                  </a:lnTo>
                  <a:cubicBezTo>
                    <a:pt x="728" y="345"/>
                    <a:pt x="728" y="345"/>
                    <a:pt x="728" y="345"/>
                  </a:cubicBezTo>
                  <a:cubicBezTo>
                    <a:pt x="731" y="334"/>
                    <a:pt x="733" y="328"/>
                    <a:pt x="732" y="328"/>
                  </a:cubicBezTo>
                  <a:lnTo>
                    <a:pt x="732" y="328"/>
                  </a:lnTo>
                  <a:cubicBezTo>
                    <a:pt x="732" y="328"/>
                    <a:pt x="730" y="333"/>
                    <a:pt x="725" y="342"/>
                  </a:cubicBezTo>
                  <a:cubicBezTo>
                    <a:pt x="727" y="335"/>
                    <a:pt x="730" y="328"/>
                    <a:pt x="731" y="322"/>
                  </a:cubicBezTo>
                  <a:lnTo>
                    <a:pt x="731" y="322"/>
                  </a:lnTo>
                  <a:cubicBezTo>
                    <a:pt x="731" y="323"/>
                    <a:pt x="731" y="323"/>
                    <a:pt x="731" y="323"/>
                  </a:cubicBezTo>
                  <a:cubicBezTo>
                    <a:pt x="733" y="317"/>
                    <a:pt x="734" y="314"/>
                    <a:pt x="734" y="314"/>
                  </a:cubicBezTo>
                  <a:lnTo>
                    <a:pt x="734" y="314"/>
                  </a:lnTo>
                  <a:cubicBezTo>
                    <a:pt x="734" y="314"/>
                    <a:pt x="733" y="317"/>
                    <a:pt x="731" y="322"/>
                  </a:cubicBezTo>
                  <a:lnTo>
                    <a:pt x="731" y="322"/>
                  </a:lnTo>
                  <a:cubicBezTo>
                    <a:pt x="732" y="316"/>
                    <a:pt x="735" y="307"/>
                    <a:pt x="738" y="301"/>
                  </a:cubicBezTo>
                  <a:cubicBezTo>
                    <a:pt x="739" y="296"/>
                    <a:pt x="740" y="294"/>
                    <a:pt x="740" y="294"/>
                  </a:cubicBezTo>
                  <a:lnTo>
                    <a:pt x="740" y="294"/>
                  </a:lnTo>
                  <a:cubicBezTo>
                    <a:pt x="740" y="294"/>
                    <a:pt x="735" y="307"/>
                    <a:pt x="728" y="320"/>
                  </a:cubicBezTo>
                  <a:cubicBezTo>
                    <a:pt x="720" y="339"/>
                    <a:pt x="716" y="348"/>
                    <a:pt x="715" y="348"/>
                  </a:cubicBezTo>
                  <a:lnTo>
                    <a:pt x="715" y="348"/>
                  </a:lnTo>
                  <a:cubicBezTo>
                    <a:pt x="714" y="348"/>
                    <a:pt x="717" y="339"/>
                    <a:pt x="725" y="320"/>
                  </a:cubicBezTo>
                  <a:cubicBezTo>
                    <a:pt x="731" y="304"/>
                    <a:pt x="733" y="297"/>
                    <a:pt x="733" y="297"/>
                  </a:cubicBezTo>
                  <a:lnTo>
                    <a:pt x="733" y="297"/>
                  </a:lnTo>
                  <a:cubicBezTo>
                    <a:pt x="732" y="297"/>
                    <a:pt x="725" y="313"/>
                    <a:pt x="716" y="336"/>
                  </a:cubicBezTo>
                  <a:cubicBezTo>
                    <a:pt x="716" y="336"/>
                    <a:pt x="712" y="336"/>
                    <a:pt x="722" y="317"/>
                  </a:cubicBezTo>
                  <a:lnTo>
                    <a:pt x="722" y="317"/>
                  </a:lnTo>
                  <a:cubicBezTo>
                    <a:pt x="719" y="320"/>
                    <a:pt x="712" y="326"/>
                    <a:pt x="712" y="333"/>
                  </a:cubicBezTo>
                  <a:cubicBezTo>
                    <a:pt x="705" y="347"/>
                    <a:pt x="702" y="353"/>
                    <a:pt x="701" y="353"/>
                  </a:cubicBezTo>
                  <a:cubicBezTo>
                    <a:pt x="700" y="353"/>
                    <a:pt x="706" y="336"/>
                    <a:pt x="716" y="311"/>
                  </a:cubicBezTo>
                  <a:lnTo>
                    <a:pt x="716" y="311"/>
                  </a:lnTo>
                  <a:lnTo>
                    <a:pt x="706" y="330"/>
                  </a:lnTo>
                  <a:cubicBezTo>
                    <a:pt x="706" y="330"/>
                    <a:pt x="706" y="330"/>
                    <a:pt x="706" y="330"/>
                  </a:cubicBezTo>
                  <a:lnTo>
                    <a:pt x="706" y="330"/>
                  </a:lnTo>
                  <a:cubicBezTo>
                    <a:pt x="701" y="338"/>
                    <a:pt x="700" y="339"/>
                    <a:pt x="698" y="345"/>
                  </a:cubicBezTo>
                  <a:lnTo>
                    <a:pt x="698" y="345"/>
                  </a:lnTo>
                  <a:cubicBezTo>
                    <a:pt x="700" y="342"/>
                    <a:pt x="702" y="337"/>
                    <a:pt x="706" y="330"/>
                  </a:cubicBezTo>
                  <a:lnTo>
                    <a:pt x="706" y="330"/>
                  </a:lnTo>
                  <a:cubicBezTo>
                    <a:pt x="697" y="353"/>
                    <a:pt x="689" y="369"/>
                    <a:pt x="689" y="369"/>
                  </a:cubicBezTo>
                  <a:cubicBezTo>
                    <a:pt x="688" y="369"/>
                    <a:pt x="691" y="363"/>
                    <a:pt x="697" y="348"/>
                  </a:cubicBezTo>
                  <a:cubicBezTo>
                    <a:pt x="697" y="347"/>
                    <a:pt x="698" y="346"/>
                    <a:pt x="698" y="345"/>
                  </a:cubicBezTo>
                  <a:lnTo>
                    <a:pt x="698" y="345"/>
                  </a:lnTo>
                  <a:cubicBezTo>
                    <a:pt x="696" y="348"/>
                    <a:pt x="695" y="349"/>
                    <a:pt x="695" y="349"/>
                  </a:cubicBezTo>
                  <a:cubicBezTo>
                    <a:pt x="693" y="349"/>
                    <a:pt x="699" y="332"/>
                    <a:pt x="709" y="308"/>
                  </a:cubicBezTo>
                  <a:lnTo>
                    <a:pt x="709" y="308"/>
                  </a:lnTo>
                  <a:cubicBezTo>
                    <a:pt x="706" y="314"/>
                    <a:pt x="703" y="321"/>
                    <a:pt x="700" y="326"/>
                  </a:cubicBezTo>
                  <a:cubicBezTo>
                    <a:pt x="707" y="311"/>
                    <a:pt x="712" y="297"/>
                    <a:pt x="711" y="297"/>
                  </a:cubicBezTo>
                  <a:lnTo>
                    <a:pt x="711" y="297"/>
                  </a:lnTo>
                  <a:cubicBezTo>
                    <a:pt x="710" y="297"/>
                    <a:pt x="709" y="299"/>
                    <a:pt x="706" y="304"/>
                  </a:cubicBezTo>
                  <a:cubicBezTo>
                    <a:pt x="709" y="298"/>
                    <a:pt x="712" y="292"/>
                    <a:pt x="716" y="286"/>
                  </a:cubicBezTo>
                  <a:lnTo>
                    <a:pt x="712" y="286"/>
                  </a:lnTo>
                  <a:cubicBezTo>
                    <a:pt x="708" y="293"/>
                    <a:pt x="706" y="297"/>
                    <a:pt x="705" y="297"/>
                  </a:cubicBezTo>
                  <a:cubicBezTo>
                    <a:pt x="705" y="297"/>
                    <a:pt x="708" y="292"/>
                    <a:pt x="712" y="283"/>
                  </a:cubicBezTo>
                  <a:lnTo>
                    <a:pt x="712" y="283"/>
                  </a:lnTo>
                  <a:cubicBezTo>
                    <a:pt x="712" y="283"/>
                    <a:pt x="709" y="283"/>
                    <a:pt x="700" y="301"/>
                  </a:cubicBezTo>
                  <a:cubicBezTo>
                    <a:pt x="700" y="298"/>
                    <a:pt x="700" y="298"/>
                    <a:pt x="709" y="279"/>
                  </a:cubicBezTo>
                  <a:lnTo>
                    <a:pt x="709" y="279"/>
                  </a:lnTo>
                  <a:cubicBezTo>
                    <a:pt x="697" y="298"/>
                    <a:pt x="697" y="298"/>
                    <a:pt x="697" y="298"/>
                  </a:cubicBezTo>
                  <a:cubicBezTo>
                    <a:pt x="687" y="314"/>
                    <a:pt x="687" y="314"/>
                    <a:pt x="687" y="314"/>
                  </a:cubicBezTo>
                  <a:lnTo>
                    <a:pt x="694" y="295"/>
                  </a:lnTo>
                  <a:cubicBezTo>
                    <a:pt x="693" y="294"/>
                    <a:pt x="692" y="294"/>
                    <a:pt x="691" y="294"/>
                  </a:cubicBezTo>
                  <a:cubicBezTo>
                    <a:pt x="690" y="294"/>
                    <a:pt x="688" y="297"/>
                    <a:pt x="681" y="311"/>
                  </a:cubicBezTo>
                  <a:cubicBezTo>
                    <a:pt x="684" y="304"/>
                    <a:pt x="687" y="298"/>
                    <a:pt x="687" y="289"/>
                  </a:cubicBezTo>
                  <a:lnTo>
                    <a:pt x="687" y="289"/>
                  </a:lnTo>
                  <a:cubicBezTo>
                    <a:pt x="687" y="289"/>
                    <a:pt x="687" y="289"/>
                    <a:pt x="675" y="304"/>
                  </a:cubicBezTo>
                  <a:cubicBezTo>
                    <a:pt x="688" y="284"/>
                    <a:pt x="693" y="274"/>
                    <a:pt x="693" y="274"/>
                  </a:cubicBezTo>
                  <a:lnTo>
                    <a:pt x="693" y="274"/>
                  </a:lnTo>
                  <a:cubicBezTo>
                    <a:pt x="692" y="274"/>
                    <a:pt x="689" y="278"/>
                    <a:pt x="684" y="286"/>
                  </a:cubicBezTo>
                  <a:cubicBezTo>
                    <a:pt x="677" y="300"/>
                    <a:pt x="674" y="302"/>
                    <a:pt x="672" y="302"/>
                  </a:cubicBezTo>
                  <a:cubicBezTo>
                    <a:pt x="672" y="302"/>
                    <a:pt x="672" y="301"/>
                    <a:pt x="672" y="301"/>
                  </a:cubicBezTo>
                  <a:cubicBezTo>
                    <a:pt x="675" y="295"/>
                    <a:pt x="678" y="289"/>
                    <a:pt x="681" y="283"/>
                  </a:cubicBezTo>
                  <a:lnTo>
                    <a:pt x="681" y="283"/>
                  </a:lnTo>
                  <a:cubicBezTo>
                    <a:pt x="673" y="296"/>
                    <a:pt x="668" y="301"/>
                    <a:pt x="667" y="301"/>
                  </a:cubicBezTo>
                  <a:cubicBezTo>
                    <a:pt x="665" y="301"/>
                    <a:pt x="670" y="288"/>
                    <a:pt x="678" y="276"/>
                  </a:cubicBezTo>
                  <a:lnTo>
                    <a:pt x="678" y="276"/>
                  </a:lnTo>
                  <a:cubicBezTo>
                    <a:pt x="672" y="283"/>
                    <a:pt x="669" y="289"/>
                    <a:pt x="665" y="295"/>
                  </a:cubicBezTo>
                  <a:cubicBezTo>
                    <a:pt x="653" y="312"/>
                    <a:pt x="647" y="319"/>
                    <a:pt x="646" y="319"/>
                  </a:cubicBezTo>
                  <a:cubicBezTo>
                    <a:pt x="645" y="319"/>
                    <a:pt x="651" y="310"/>
                    <a:pt x="662" y="292"/>
                  </a:cubicBezTo>
                  <a:lnTo>
                    <a:pt x="662" y="292"/>
                  </a:lnTo>
                  <a:cubicBezTo>
                    <a:pt x="657" y="299"/>
                    <a:pt x="654" y="303"/>
                    <a:pt x="653" y="303"/>
                  </a:cubicBezTo>
                  <a:cubicBezTo>
                    <a:pt x="652" y="303"/>
                    <a:pt x="657" y="294"/>
                    <a:pt x="672" y="273"/>
                  </a:cubicBezTo>
                  <a:lnTo>
                    <a:pt x="697" y="239"/>
                  </a:lnTo>
                  <a:lnTo>
                    <a:pt x="684" y="254"/>
                  </a:lnTo>
                  <a:cubicBezTo>
                    <a:pt x="675" y="268"/>
                    <a:pt x="673" y="272"/>
                    <a:pt x="671" y="272"/>
                  </a:cubicBezTo>
                  <a:cubicBezTo>
                    <a:pt x="670" y="272"/>
                    <a:pt x="670" y="271"/>
                    <a:pt x="669" y="270"/>
                  </a:cubicBezTo>
                  <a:cubicBezTo>
                    <a:pt x="669" y="270"/>
                    <a:pt x="656" y="283"/>
                    <a:pt x="653" y="283"/>
                  </a:cubicBezTo>
                  <a:cubicBezTo>
                    <a:pt x="653" y="283"/>
                    <a:pt x="653" y="279"/>
                    <a:pt x="665" y="264"/>
                  </a:cubicBezTo>
                  <a:lnTo>
                    <a:pt x="665" y="264"/>
                  </a:lnTo>
                  <a:cubicBezTo>
                    <a:pt x="665" y="264"/>
                    <a:pt x="662" y="264"/>
                    <a:pt x="650" y="276"/>
                  </a:cubicBezTo>
                  <a:lnTo>
                    <a:pt x="647" y="276"/>
                  </a:lnTo>
                  <a:cubicBezTo>
                    <a:pt x="638" y="287"/>
                    <a:pt x="635" y="289"/>
                    <a:pt x="634" y="289"/>
                  </a:cubicBezTo>
                  <a:cubicBezTo>
                    <a:pt x="634" y="289"/>
                    <a:pt x="634" y="289"/>
                    <a:pt x="634" y="289"/>
                  </a:cubicBezTo>
                  <a:cubicBezTo>
                    <a:pt x="639" y="283"/>
                    <a:pt x="643" y="277"/>
                    <a:pt x="647" y="273"/>
                  </a:cubicBezTo>
                  <a:lnTo>
                    <a:pt x="647" y="273"/>
                  </a:lnTo>
                  <a:cubicBezTo>
                    <a:pt x="634" y="289"/>
                    <a:pt x="631" y="289"/>
                    <a:pt x="631" y="289"/>
                  </a:cubicBezTo>
                  <a:cubicBezTo>
                    <a:pt x="640" y="275"/>
                    <a:pt x="636" y="261"/>
                    <a:pt x="628" y="261"/>
                  </a:cubicBezTo>
                  <a:cubicBezTo>
                    <a:pt x="625" y="261"/>
                    <a:pt x="622" y="263"/>
                    <a:pt x="618" y="267"/>
                  </a:cubicBezTo>
                  <a:lnTo>
                    <a:pt x="615" y="264"/>
                  </a:lnTo>
                  <a:cubicBezTo>
                    <a:pt x="628" y="249"/>
                    <a:pt x="632" y="244"/>
                    <a:pt x="631" y="244"/>
                  </a:cubicBezTo>
                  <a:lnTo>
                    <a:pt x="631" y="244"/>
                  </a:lnTo>
                  <a:cubicBezTo>
                    <a:pt x="629" y="244"/>
                    <a:pt x="621" y="251"/>
                    <a:pt x="612" y="257"/>
                  </a:cubicBezTo>
                  <a:cubicBezTo>
                    <a:pt x="601" y="269"/>
                    <a:pt x="598" y="270"/>
                    <a:pt x="597" y="270"/>
                  </a:cubicBezTo>
                  <a:cubicBezTo>
                    <a:pt x="597" y="270"/>
                    <a:pt x="597" y="270"/>
                    <a:pt x="597" y="270"/>
                  </a:cubicBezTo>
                  <a:cubicBezTo>
                    <a:pt x="614" y="253"/>
                    <a:pt x="620" y="245"/>
                    <a:pt x="619" y="245"/>
                  </a:cubicBezTo>
                  <a:lnTo>
                    <a:pt x="619" y="245"/>
                  </a:lnTo>
                  <a:cubicBezTo>
                    <a:pt x="619" y="245"/>
                    <a:pt x="615" y="248"/>
                    <a:pt x="609" y="254"/>
                  </a:cubicBezTo>
                  <a:cubicBezTo>
                    <a:pt x="594" y="267"/>
                    <a:pt x="586" y="273"/>
                    <a:pt x="586" y="273"/>
                  </a:cubicBezTo>
                  <a:cubicBezTo>
                    <a:pt x="585" y="273"/>
                    <a:pt x="593" y="266"/>
                    <a:pt x="609" y="251"/>
                  </a:cubicBezTo>
                  <a:cubicBezTo>
                    <a:pt x="623" y="238"/>
                    <a:pt x="630" y="231"/>
                    <a:pt x="630" y="231"/>
                  </a:cubicBezTo>
                  <a:lnTo>
                    <a:pt x="630" y="231"/>
                  </a:lnTo>
                  <a:cubicBezTo>
                    <a:pt x="628" y="231"/>
                    <a:pt x="616" y="242"/>
                    <a:pt x="590" y="264"/>
                  </a:cubicBezTo>
                  <a:cubicBezTo>
                    <a:pt x="583" y="270"/>
                    <a:pt x="579" y="273"/>
                    <a:pt x="579" y="273"/>
                  </a:cubicBezTo>
                  <a:cubicBezTo>
                    <a:pt x="578" y="273"/>
                    <a:pt x="582" y="269"/>
                    <a:pt x="590" y="261"/>
                  </a:cubicBezTo>
                  <a:cubicBezTo>
                    <a:pt x="591" y="260"/>
                    <a:pt x="592" y="259"/>
                    <a:pt x="592" y="259"/>
                  </a:cubicBezTo>
                  <a:lnTo>
                    <a:pt x="592" y="259"/>
                  </a:lnTo>
                  <a:cubicBezTo>
                    <a:pt x="586" y="264"/>
                    <a:pt x="582" y="267"/>
                    <a:pt x="581" y="267"/>
                  </a:cubicBezTo>
                  <a:cubicBezTo>
                    <a:pt x="580" y="267"/>
                    <a:pt x="587" y="259"/>
                    <a:pt x="603" y="245"/>
                  </a:cubicBezTo>
                  <a:cubicBezTo>
                    <a:pt x="619" y="230"/>
                    <a:pt x="627" y="223"/>
                    <a:pt x="626" y="223"/>
                  </a:cubicBezTo>
                  <a:lnTo>
                    <a:pt x="626" y="223"/>
                  </a:lnTo>
                  <a:cubicBezTo>
                    <a:pt x="626" y="223"/>
                    <a:pt x="618" y="230"/>
                    <a:pt x="603" y="242"/>
                  </a:cubicBezTo>
                  <a:cubicBezTo>
                    <a:pt x="588" y="255"/>
                    <a:pt x="579" y="261"/>
                    <a:pt x="578" y="261"/>
                  </a:cubicBezTo>
                  <a:cubicBezTo>
                    <a:pt x="576" y="261"/>
                    <a:pt x="583" y="254"/>
                    <a:pt x="600" y="239"/>
                  </a:cubicBezTo>
                  <a:lnTo>
                    <a:pt x="615" y="223"/>
                  </a:lnTo>
                  <a:lnTo>
                    <a:pt x="600" y="236"/>
                  </a:lnTo>
                  <a:cubicBezTo>
                    <a:pt x="600" y="236"/>
                    <a:pt x="612" y="217"/>
                    <a:pt x="612" y="214"/>
                  </a:cubicBezTo>
                  <a:cubicBezTo>
                    <a:pt x="611" y="211"/>
                    <a:pt x="610" y="210"/>
                    <a:pt x="608" y="210"/>
                  </a:cubicBezTo>
                  <a:cubicBezTo>
                    <a:pt x="606" y="210"/>
                    <a:pt x="601" y="213"/>
                    <a:pt x="590" y="220"/>
                  </a:cubicBezTo>
                  <a:cubicBezTo>
                    <a:pt x="576" y="232"/>
                    <a:pt x="567" y="237"/>
                    <a:pt x="566" y="237"/>
                  </a:cubicBezTo>
                  <a:cubicBezTo>
                    <a:pt x="564" y="237"/>
                    <a:pt x="572" y="230"/>
                    <a:pt x="590" y="217"/>
                  </a:cubicBezTo>
                  <a:cubicBezTo>
                    <a:pt x="597" y="214"/>
                    <a:pt x="603" y="207"/>
                    <a:pt x="606" y="201"/>
                  </a:cubicBezTo>
                  <a:cubicBezTo>
                    <a:pt x="606" y="201"/>
                    <a:pt x="606" y="201"/>
                    <a:pt x="622" y="189"/>
                  </a:cubicBezTo>
                  <a:lnTo>
                    <a:pt x="622" y="189"/>
                  </a:lnTo>
                  <a:cubicBezTo>
                    <a:pt x="605" y="199"/>
                    <a:pt x="597" y="203"/>
                    <a:pt x="594" y="203"/>
                  </a:cubicBezTo>
                  <a:cubicBezTo>
                    <a:pt x="591" y="203"/>
                    <a:pt x="595" y="198"/>
                    <a:pt x="603" y="192"/>
                  </a:cubicBezTo>
                  <a:lnTo>
                    <a:pt x="603" y="192"/>
                  </a:lnTo>
                  <a:cubicBezTo>
                    <a:pt x="603" y="192"/>
                    <a:pt x="603" y="192"/>
                    <a:pt x="584" y="201"/>
                  </a:cubicBezTo>
                  <a:cubicBezTo>
                    <a:pt x="575" y="205"/>
                    <a:pt x="571" y="208"/>
                    <a:pt x="570" y="208"/>
                  </a:cubicBezTo>
                  <a:cubicBezTo>
                    <a:pt x="569" y="208"/>
                    <a:pt x="574" y="205"/>
                    <a:pt x="584" y="198"/>
                  </a:cubicBezTo>
                  <a:cubicBezTo>
                    <a:pt x="593" y="190"/>
                    <a:pt x="604" y="183"/>
                    <a:pt x="603" y="183"/>
                  </a:cubicBezTo>
                  <a:lnTo>
                    <a:pt x="603" y="183"/>
                  </a:lnTo>
                  <a:cubicBezTo>
                    <a:pt x="602" y="183"/>
                    <a:pt x="596" y="186"/>
                    <a:pt x="581" y="195"/>
                  </a:cubicBezTo>
                  <a:lnTo>
                    <a:pt x="600" y="182"/>
                  </a:lnTo>
                  <a:lnTo>
                    <a:pt x="600" y="182"/>
                  </a:lnTo>
                  <a:cubicBezTo>
                    <a:pt x="595" y="185"/>
                    <a:pt x="588" y="188"/>
                    <a:pt x="581" y="192"/>
                  </a:cubicBezTo>
                  <a:cubicBezTo>
                    <a:pt x="566" y="201"/>
                    <a:pt x="557" y="207"/>
                    <a:pt x="557" y="207"/>
                  </a:cubicBezTo>
                  <a:cubicBezTo>
                    <a:pt x="557" y="207"/>
                    <a:pt x="570" y="198"/>
                    <a:pt x="600" y="179"/>
                  </a:cubicBezTo>
                  <a:cubicBezTo>
                    <a:pt x="620" y="168"/>
                    <a:pt x="629" y="162"/>
                    <a:pt x="628" y="162"/>
                  </a:cubicBezTo>
                  <a:lnTo>
                    <a:pt x="628" y="162"/>
                  </a:lnTo>
                  <a:cubicBezTo>
                    <a:pt x="627" y="162"/>
                    <a:pt x="623" y="165"/>
                    <a:pt x="615" y="170"/>
                  </a:cubicBezTo>
                  <a:cubicBezTo>
                    <a:pt x="605" y="176"/>
                    <a:pt x="593" y="182"/>
                    <a:pt x="592" y="182"/>
                  </a:cubicBezTo>
                  <a:cubicBezTo>
                    <a:pt x="591" y="182"/>
                    <a:pt x="593" y="180"/>
                    <a:pt x="600" y="176"/>
                  </a:cubicBezTo>
                  <a:lnTo>
                    <a:pt x="600" y="176"/>
                  </a:lnTo>
                  <a:cubicBezTo>
                    <a:pt x="592" y="179"/>
                    <a:pt x="585" y="182"/>
                    <a:pt x="579" y="185"/>
                  </a:cubicBezTo>
                  <a:lnTo>
                    <a:pt x="578" y="185"/>
                  </a:lnTo>
                  <a:cubicBezTo>
                    <a:pt x="578" y="185"/>
                    <a:pt x="597" y="173"/>
                    <a:pt x="615" y="163"/>
                  </a:cubicBezTo>
                  <a:cubicBezTo>
                    <a:pt x="623" y="158"/>
                    <a:pt x="628" y="155"/>
                    <a:pt x="628" y="155"/>
                  </a:cubicBezTo>
                  <a:lnTo>
                    <a:pt x="628" y="155"/>
                  </a:lnTo>
                  <a:cubicBezTo>
                    <a:pt x="627" y="155"/>
                    <a:pt x="618" y="160"/>
                    <a:pt x="597" y="173"/>
                  </a:cubicBezTo>
                  <a:cubicBezTo>
                    <a:pt x="570" y="186"/>
                    <a:pt x="562" y="190"/>
                    <a:pt x="560" y="190"/>
                  </a:cubicBezTo>
                  <a:cubicBezTo>
                    <a:pt x="559" y="190"/>
                    <a:pt x="559" y="189"/>
                    <a:pt x="559" y="189"/>
                  </a:cubicBezTo>
                  <a:cubicBezTo>
                    <a:pt x="559" y="189"/>
                    <a:pt x="559" y="189"/>
                    <a:pt x="578" y="179"/>
                  </a:cubicBezTo>
                  <a:cubicBezTo>
                    <a:pt x="597" y="170"/>
                    <a:pt x="597" y="170"/>
                    <a:pt x="597" y="167"/>
                  </a:cubicBezTo>
                  <a:lnTo>
                    <a:pt x="597" y="167"/>
                  </a:lnTo>
                  <a:cubicBezTo>
                    <a:pt x="596" y="167"/>
                    <a:pt x="540" y="192"/>
                    <a:pt x="503" y="210"/>
                  </a:cubicBezTo>
                  <a:cubicBezTo>
                    <a:pt x="484" y="220"/>
                    <a:pt x="474" y="225"/>
                    <a:pt x="474" y="225"/>
                  </a:cubicBezTo>
                  <a:cubicBezTo>
                    <a:pt x="474" y="225"/>
                    <a:pt x="482" y="220"/>
                    <a:pt x="499" y="210"/>
                  </a:cubicBezTo>
                  <a:cubicBezTo>
                    <a:pt x="518" y="201"/>
                    <a:pt x="518" y="198"/>
                    <a:pt x="518" y="198"/>
                  </a:cubicBezTo>
                  <a:cubicBezTo>
                    <a:pt x="529" y="192"/>
                    <a:pt x="534" y="191"/>
                    <a:pt x="536" y="191"/>
                  </a:cubicBezTo>
                  <a:cubicBezTo>
                    <a:pt x="537" y="191"/>
                    <a:pt x="537" y="192"/>
                    <a:pt x="537" y="192"/>
                  </a:cubicBezTo>
                  <a:lnTo>
                    <a:pt x="556" y="182"/>
                  </a:lnTo>
                  <a:cubicBezTo>
                    <a:pt x="575" y="171"/>
                    <a:pt x="585" y="165"/>
                    <a:pt x="584" y="165"/>
                  </a:cubicBezTo>
                  <a:lnTo>
                    <a:pt x="584" y="165"/>
                  </a:lnTo>
                  <a:cubicBezTo>
                    <a:pt x="583" y="165"/>
                    <a:pt x="574" y="170"/>
                    <a:pt x="556" y="179"/>
                  </a:cubicBezTo>
                  <a:cubicBezTo>
                    <a:pt x="547" y="184"/>
                    <a:pt x="542" y="186"/>
                    <a:pt x="542" y="186"/>
                  </a:cubicBezTo>
                  <a:cubicBezTo>
                    <a:pt x="541" y="186"/>
                    <a:pt x="546" y="183"/>
                    <a:pt x="556" y="176"/>
                  </a:cubicBezTo>
                  <a:cubicBezTo>
                    <a:pt x="563" y="173"/>
                    <a:pt x="570" y="169"/>
                    <a:pt x="575" y="167"/>
                  </a:cubicBezTo>
                  <a:lnTo>
                    <a:pt x="575" y="167"/>
                  </a:lnTo>
                  <a:cubicBezTo>
                    <a:pt x="575" y="167"/>
                    <a:pt x="575" y="167"/>
                    <a:pt x="593" y="157"/>
                  </a:cubicBezTo>
                  <a:cubicBezTo>
                    <a:pt x="593" y="156"/>
                    <a:pt x="593" y="155"/>
                    <a:pt x="592" y="155"/>
                  </a:cubicBezTo>
                  <a:cubicBezTo>
                    <a:pt x="591" y="155"/>
                    <a:pt x="587" y="158"/>
                    <a:pt x="575" y="163"/>
                  </a:cubicBezTo>
                  <a:cubicBezTo>
                    <a:pt x="563" y="169"/>
                    <a:pt x="559" y="170"/>
                    <a:pt x="557" y="170"/>
                  </a:cubicBezTo>
                  <a:cubicBezTo>
                    <a:pt x="556" y="170"/>
                    <a:pt x="556" y="170"/>
                    <a:pt x="556" y="170"/>
                  </a:cubicBezTo>
                  <a:cubicBezTo>
                    <a:pt x="556" y="170"/>
                    <a:pt x="553" y="170"/>
                    <a:pt x="534" y="176"/>
                  </a:cubicBezTo>
                  <a:cubicBezTo>
                    <a:pt x="521" y="185"/>
                    <a:pt x="509" y="189"/>
                    <a:pt x="496" y="192"/>
                  </a:cubicBezTo>
                  <a:cubicBezTo>
                    <a:pt x="489" y="194"/>
                    <a:pt x="484" y="196"/>
                    <a:pt x="484" y="196"/>
                  </a:cubicBezTo>
                  <a:cubicBezTo>
                    <a:pt x="483" y="196"/>
                    <a:pt x="492" y="192"/>
                    <a:pt x="515" y="182"/>
                  </a:cubicBezTo>
                  <a:lnTo>
                    <a:pt x="515" y="182"/>
                  </a:lnTo>
                  <a:lnTo>
                    <a:pt x="515" y="182"/>
                  </a:lnTo>
                  <a:cubicBezTo>
                    <a:pt x="534" y="173"/>
                    <a:pt x="534" y="170"/>
                    <a:pt x="534" y="170"/>
                  </a:cubicBezTo>
                  <a:lnTo>
                    <a:pt x="534" y="170"/>
                  </a:lnTo>
                  <a:lnTo>
                    <a:pt x="493" y="185"/>
                  </a:lnTo>
                  <a:cubicBezTo>
                    <a:pt x="493" y="185"/>
                    <a:pt x="534" y="167"/>
                    <a:pt x="553" y="160"/>
                  </a:cubicBezTo>
                  <a:cubicBezTo>
                    <a:pt x="572" y="151"/>
                    <a:pt x="582" y="146"/>
                    <a:pt x="581" y="146"/>
                  </a:cubicBezTo>
                  <a:lnTo>
                    <a:pt x="581" y="146"/>
                  </a:lnTo>
                  <a:cubicBezTo>
                    <a:pt x="580" y="146"/>
                    <a:pt x="571" y="150"/>
                    <a:pt x="553" y="157"/>
                  </a:cubicBezTo>
                  <a:cubicBezTo>
                    <a:pt x="540" y="163"/>
                    <a:pt x="527" y="168"/>
                    <a:pt x="524" y="168"/>
                  </a:cubicBezTo>
                  <a:cubicBezTo>
                    <a:pt x="523" y="168"/>
                    <a:pt x="524" y="167"/>
                    <a:pt x="531" y="163"/>
                  </a:cubicBezTo>
                  <a:cubicBezTo>
                    <a:pt x="531" y="163"/>
                    <a:pt x="531" y="160"/>
                    <a:pt x="550" y="154"/>
                  </a:cubicBezTo>
                  <a:cubicBezTo>
                    <a:pt x="559" y="150"/>
                    <a:pt x="560" y="149"/>
                    <a:pt x="559" y="149"/>
                  </a:cubicBezTo>
                  <a:cubicBezTo>
                    <a:pt x="557" y="149"/>
                    <a:pt x="550" y="151"/>
                    <a:pt x="550" y="151"/>
                  </a:cubicBezTo>
                  <a:cubicBezTo>
                    <a:pt x="541" y="154"/>
                    <a:pt x="536" y="155"/>
                    <a:pt x="536" y="155"/>
                  </a:cubicBezTo>
                  <a:cubicBezTo>
                    <a:pt x="535" y="155"/>
                    <a:pt x="539" y="153"/>
                    <a:pt x="550" y="148"/>
                  </a:cubicBezTo>
                  <a:cubicBezTo>
                    <a:pt x="569" y="138"/>
                    <a:pt x="579" y="133"/>
                    <a:pt x="578" y="133"/>
                  </a:cubicBezTo>
                  <a:lnTo>
                    <a:pt x="578" y="133"/>
                  </a:lnTo>
                  <a:cubicBezTo>
                    <a:pt x="577" y="133"/>
                    <a:pt x="567" y="137"/>
                    <a:pt x="550" y="145"/>
                  </a:cubicBezTo>
                  <a:cubicBezTo>
                    <a:pt x="556" y="141"/>
                    <a:pt x="558" y="140"/>
                    <a:pt x="557" y="140"/>
                  </a:cubicBezTo>
                  <a:cubicBezTo>
                    <a:pt x="554" y="140"/>
                    <a:pt x="543" y="144"/>
                    <a:pt x="531" y="148"/>
                  </a:cubicBezTo>
                  <a:lnTo>
                    <a:pt x="449" y="176"/>
                  </a:lnTo>
                  <a:cubicBezTo>
                    <a:pt x="429" y="183"/>
                    <a:pt x="420" y="186"/>
                    <a:pt x="418" y="186"/>
                  </a:cubicBezTo>
                  <a:cubicBezTo>
                    <a:pt x="417" y="186"/>
                    <a:pt x="422" y="184"/>
                    <a:pt x="430" y="179"/>
                  </a:cubicBezTo>
                  <a:cubicBezTo>
                    <a:pt x="430" y="179"/>
                    <a:pt x="449" y="170"/>
                    <a:pt x="471" y="163"/>
                  </a:cubicBezTo>
                  <a:cubicBezTo>
                    <a:pt x="490" y="157"/>
                    <a:pt x="490" y="157"/>
                    <a:pt x="490" y="157"/>
                  </a:cubicBezTo>
                  <a:lnTo>
                    <a:pt x="490" y="160"/>
                  </a:lnTo>
                  <a:cubicBezTo>
                    <a:pt x="503" y="154"/>
                    <a:pt x="515" y="151"/>
                    <a:pt x="528" y="145"/>
                  </a:cubicBezTo>
                  <a:cubicBezTo>
                    <a:pt x="540" y="139"/>
                    <a:pt x="545" y="137"/>
                    <a:pt x="544" y="137"/>
                  </a:cubicBezTo>
                  <a:lnTo>
                    <a:pt x="544" y="137"/>
                  </a:lnTo>
                  <a:cubicBezTo>
                    <a:pt x="543" y="137"/>
                    <a:pt x="537" y="139"/>
                    <a:pt x="528" y="142"/>
                  </a:cubicBezTo>
                  <a:cubicBezTo>
                    <a:pt x="550" y="135"/>
                    <a:pt x="550" y="132"/>
                    <a:pt x="550" y="132"/>
                  </a:cubicBezTo>
                  <a:cubicBezTo>
                    <a:pt x="550" y="129"/>
                    <a:pt x="546" y="129"/>
                    <a:pt x="568" y="123"/>
                  </a:cubicBezTo>
                  <a:cubicBezTo>
                    <a:pt x="568" y="121"/>
                    <a:pt x="568" y="121"/>
                    <a:pt x="567" y="121"/>
                  </a:cubicBezTo>
                  <a:cubicBezTo>
                    <a:pt x="565" y="121"/>
                    <a:pt x="559" y="122"/>
                    <a:pt x="546" y="126"/>
                  </a:cubicBezTo>
                  <a:cubicBezTo>
                    <a:pt x="528" y="132"/>
                    <a:pt x="518" y="134"/>
                    <a:pt x="516" y="134"/>
                  </a:cubicBezTo>
                  <a:cubicBezTo>
                    <a:pt x="513" y="134"/>
                    <a:pt x="518" y="132"/>
                    <a:pt x="528" y="129"/>
                  </a:cubicBezTo>
                  <a:cubicBezTo>
                    <a:pt x="558" y="120"/>
                    <a:pt x="577" y="110"/>
                    <a:pt x="566" y="110"/>
                  </a:cubicBezTo>
                  <a:cubicBezTo>
                    <a:pt x="563" y="110"/>
                    <a:pt x="556" y="111"/>
                    <a:pt x="546" y="113"/>
                  </a:cubicBezTo>
                  <a:cubicBezTo>
                    <a:pt x="561" y="107"/>
                    <a:pt x="566" y="104"/>
                    <a:pt x="561" y="104"/>
                  </a:cubicBezTo>
                  <a:cubicBezTo>
                    <a:pt x="559" y="104"/>
                    <a:pt x="554" y="105"/>
                    <a:pt x="546" y="107"/>
                  </a:cubicBezTo>
                  <a:lnTo>
                    <a:pt x="546" y="104"/>
                  </a:lnTo>
                  <a:cubicBezTo>
                    <a:pt x="559" y="100"/>
                    <a:pt x="565" y="99"/>
                    <a:pt x="562" y="99"/>
                  </a:cubicBezTo>
                  <a:cubicBezTo>
                    <a:pt x="561" y="99"/>
                    <a:pt x="555" y="100"/>
                    <a:pt x="546" y="101"/>
                  </a:cubicBezTo>
                  <a:cubicBezTo>
                    <a:pt x="533" y="103"/>
                    <a:pt x="519" y="107"/>
                    <a:pt x="518" y="107"/>
                  </a:cubicBezTo>
                  <a:cubicBezTo>
                    <a:pt x="518" y="107"/>
                    <a:pt x="521" y="106"/>
                    <a:pt x="528" y="104"/>
                  </a:cubicBezTo>
                  <a:cubicBezTo>
                    <a:pt x="546" y="101"/>
                    <a:pt x="546" y="98"/>
                    <a:pt x="546" y="95"/>
                  </a:cubicBezTo>
                  <a:cubicBezTo>
                    <a:pt x="546" y="93"/>
                    <a:pt x="546" y="92"/>
                    <a:pt x="545" y="92"/>
                  </a:cubicBezTo>
                  <a:cubicBezTo>
                    <a:pt x="543" y="92"/>
                    <a:pt x="539" y="94"/>
                    <a:pt x="528" y="98"/>
                  </a:cubicBezTo>
                  <a:cubicBezTo>
                    <a:pt x="506" y="98"/>
                    <a:pt x="528" y="95"/>
                    <a:pt x="546" y="91"/>
                  </a:cubicBezTo>
                  <a:cubicBezTo>
                    <a:pt x="565" y="87"/>
                    <a:pt x="575" y="85"/>
                    <a:pt x="575" y="85"/>
                  </a:cubicBezTo>
                  <a:lnTo>
                    <a:pt x="575" y="85"/>
                  </a:lnTo>
                  <a:cubicBezTo>
                    <a:pt x="574" y="85"/>
                    <a:pt x="559" y="88"/>
                    <a:pt x="528" y="95"/>
                  </a:cubicBezTo>
                  <a:cubicBezTo>
                    <a:pt x="510" y="97"/>
                    <a:pt x="500" y="98"/>
                    <a:pt x="496" y="98"/>
                  </a:cubicBezTo>
                  <a:cubicBezTo>
                    <a:pt x="490" y="98"/>
                    <a:pt x="495" y="96"/>
                    <a:pt x="506" y="95"/>
                  </a:cubicBezTo>
                  <a:cubicBezTo>
                    <a:pt x="528" y="91"/>
                    <a:pt x="528" y="91"/>
                    <a:pt x="528" y="91"/>
                  </a:cubicBezTo>
                  <a:lnTo>
                    <a:pt x="568" y="85"/>
                  </a:lnTo>
                  <a:cubicBezTo>
                    <a:pt x="562" y="85"/>
                    <a:pt x="553" y="85"/>
                    <a:pt x="546" y="88"/>
                  </a:cubicBezTo>
                  <a:lnTo>
                    <a:pt x="528" y="88"/>
                  </a:lnTo>
                  <a:lnTo>
                    <a:pt x="465" y="101"/>
                  </a:lnTo>
                  <a:cubicBezTo>
                    <a:pt x="443" y="104"/>
                    <a:pt x="443" y="104"/>
                    <a:pt x="443" y="104"/>
                  </a:cubicBezTo>
                  <a:cubicBezTo>
                    <a:pt x="465" y="98"/>
                    <a:pt x="484" y="95"/>
                    <a:pt x="506" y="91"/>
                  </a:cubicBezTo>
                  <a:cubicBezTo>
                    <a:pt x="506" y="91"/>
                    <a:pt x="528" y="88"/>
                    <a:pt x="546" y="85"/>
                  </a:cubicBezTo>
                  <a:cubicBezTo>
                    <a:pt x="552" y="84"/>
                    <a:pt x="554" y="84"/>
                    <a:pt x="552" y="84"/>
                  </a:cubicBezTo>
                  <a:cubicBezTo>
                    <a:pt x="546" y="84"/>
                    <a:pt x="517" y="87"/>
                    <a:pt x="487" y="91"/>
                  </a:cubicBezTo>
                  <a:lnTo>
                    <a:pt x="506" y="88"/>
                  </a:lnTo>
                  <a:cubicBezTo>
                    <a:pt x="528" y="85"/>
                    <a:pt x="528" y="82"/>
                    <a:pt x="528" y="82"/>
                  </a:cubicBezTo>
                  <a:cubicBezTo>
                    <a:pt x="528" y="80"/>
                    <a:pt x="528" y="80"/>
                    <a:pt x="525" y="80"/>
                  </a:cubicBezTo>
                  <a:cubicBezTo>
                    <a:pt x="522" y="80"/>
                    <a:pt x="517" y="80"/>
                    <a:pt x="506" y="82"/>
                  </a:cubicBezTo>
                  <a:cubicBezTo>
                    <a:pt x="487" y="85"/>
                    <a:pt x="465" y="88"/>
                    <a:pt x="465" y="88"/>
                  </a:cubicBezTo>
                  <a:cubicBezTo>
                    <a:pt x="465" y="88"/>
                    <a:pt x="446" y="91"/>
                    <a:pt x="424" y="95"/>
                  </a:cubicBezTo>
                  <a:lnTo>
                    <a:pt x="465" y="85"/>
                  </a:lnTo>
                  <a:cubicBezTo>
                    <a:pt x="487" y="82"/>
                    <a:pt x="509" y="79"/>
                    <a:pt x="528" y="69"/>
                  </a:cubicBezTo>
                  <a:cubicBezTo>
                    <a:pt x="528" y="69"/>
                    <a:pt x="528" y="66"/>
                    <a:pt x="550" y="63"/>
                  </a:cubicBezTo>
                  <a:lnTo>
                    <a:pt x="528" y="63"/>
                  </a:lnTo>
                  <a:cubicBezTo>
                    <a:pt x="548" y="60"/>
                    <a:pt x="549" y="60"/>
                    <a:pt x="531" y="60"/>
                  </a:cubicBezTo>
                  <a:lnTo>
                    <a:pt x="531" y="60"/>
                  </a:lnTo>
                  <a:cubicBezTo>
                    <a:pt x="531" y="60"/>
                    <a:pt x="531" y="60"/>
                    <a:pt x="531" y="60"/>
                  </a:cubicBezTo>
                  <a:cubicBezTo>
                    <a:pt x="551" y="57"/>
                    <a:pt x="561" y="55"/>
                    <a:pt x="559" y="55"/>
                  </a:cubicBezTo>
                  <a:cubicBezTo>
                    <a:pt x="556" y="55"/>
                    <a:pt x="540" y="57"/>
                    <a:pt x="509" y="60"/>
                  </a:cubicBezTo>
                  <a:cubicBezTo>
                    <a:pt x="496" y="60"/>
                    <a:pt x="481" y="63"/>
                    <a:pt x="468" y="66"/>
                  </a:cubicBezTo>
                  <a:lnTo>
                    <a:pt x="424" y="66"/>
                  </a:lnTo>
                  <a:lnTo>
                    <a:pt x="487" y="60"/>
                  </a:lnTo>
                  <a:cubicBezTo>
                    <a:pt x="518" y="58"/>
                    <a:pt x="536" y="56"/>
                    <a:pt x="530" y="56"/>
                  </a:cubicBezTo>
                  <a:cubicBezTo>
                    <a:pt x="528" y="56"/>
                    <a:pt x="521" y="56"/>
                    <a:pt x="509" y="57"/>
                  </a:cubicBezTo>
                  <a:cubicBezTo>
                    <a:pt x="515" y="54"/>
                    <a:pt x="524" y="54"/>
                    <a:pt x="531" y="54"/>
                  </a:cubicBezTo>
                  <a:cubicBezTo>
                    <a:pt x="543" y="54"/>
                    <a:pt x="547" y="52"/>
                    <a:pt x="537" y="52"/>
                  </a:cubicBezTo>
                  <a:cubicBezTo>
                    <a:pt x="531" y="52"/>
                    <a:pt x="522" y="53"/>
                    <a:pt x="509" y="54"/>
                  </a:cubicBezTo>
                  <a:cubicBezTo>
                    <a:pt x="468" y="54"/>
                    <a:pt x="468" y="54"/>
                    <a:pt x="509" y="51"/>
                  </a:cubicBezTo>
                  <a:cubicBezTo>
                    <a:pt x="553" y="48"/>
                    <a:pt x="553" y="44"/>
                    <a:pt x="531" y="44"/>
                  </a:cubicBezTo>
                  <a:cubicBezTo>
                    <a:pt x="517" y="45"/>
                    <a:pt x="508" y="46"/>
                    <a:pt x="503" y="46"/>
                  </a:cubicBezTo>
                  <a:cubicBezTo>
                    <a:pt x="492" y="46"/>
                    <a:pt x="497" y="44"/>
                    <a:pt x="512" y="44"/>
                  </a:cubicBezTo>
                  <a:cubicBezTo>
                    <a:pt x="531" y="41"/>
                    <a:pt x="534" y="41"/>
                    <a:pt x="512" y="41"/>
                  </a:cubicBezTo>
                  <a:lnTo>
                    <a:pt x="471" y="38"/>
                  </a:lnTo>
                  <a:cubicBezTo>
                    <a:pt x="471" y="38"/>
                    <a:pt x="449" y="41"/>
                    <a:pt x="427" y="41"/>
                  </a:cubicBezTo>
                  <a:cubicBezTo>
                    <a:pt x="408" y="41"/>
                    <a:pt x="430" y="35"/>
                    <a:pt x="493" y="35"/>
                  </a:cubicBezTo>
                  <a:lnTo>
                    <a:pt x="512" y="35"/>
                  </a:lnTo>
                  <a:lnTo>
                    <a:pt x="512" y="38"/>
                  </a:lnTo>
                  <a:cubicBezTo>
                    <a:pt x="518" y="38"/>
                    <a:pt x="524" y="38"/>
                    <a:pt x="534" y="35"/>
                  </a:cubicBezTo>
                  <a:lnTo>
                    <a:pt x="493" y="32"/>
                  </a:lnTo>
                  <a:lnTo>
                    <a:pt x="515" y="32"/>
                  </a:lnTo>
                  <a:cubicBezTo>
                    <a:pt x="471" y="29"/>
                    <a:pt x="471" y="29"/>
                    <a:pt x="493" y="29"/>
                  </a:cubicBezTo>
                  <a:cubicBezTo>
                    <a:pt x="452" y="26"/>
                    <a:pt x="452" y="26"/>
                    <a:pt x="493" y="26"/>
                  </a:cubicBezTo>
                  <a:lnTo>
                    <a:pt x="515" y="26"/>
                  </a:lnTo>
                  <a:cubicBezTo>
                    <a:pt x="474" y="26"/>
                    <a:pt x="474" y="22"/>
                    <a:pt x="493" y="22"/>
                  </a:cubicBezTo>
                  <a:cubicBezTo>
                    <a:pt x="500" y="24"/>
                    <a:pt x="505" y="24"/>
                    <a:pt x="508" y="24"/>
                  </a:cubicBezTo>
                  <a:cubicBezTo>
                    <a:pt x="513" y="24"/>
                    <a:pt x="509" y="22"/>
                    <a:pt x="496" y="22"/>
                  </a:cubicBezTo>
                  <a:cubicBezTo>
                    <a:pt x="496" y="19"/>
                    <a:pt x="496" y="19"/>
                    <a:pt x="515" y="19"/>
                  </a:cubicBezTo>
                  <a:cubicBezTo>
                    <a:pt x="537" y="21"/>
                    <a:pt x="548" y="22"/>
                    <a:pt x="548" y="22"/>
                  </a:cubicBezTo>
                  <a:cubicBezTo>
                    <a:pt x="549" y="22"/>
                    <a:pt x="539" y="21"/>
                    <a:pt x="518" y="19"/>
                  </a:cubicBezTo>
                  <a:cubicBezTo>
                    <a:pt x="496" y="16"/>
                    <a:pt x="496" y="16"/>
                    <a:pt x="518" y="16"/>
                  </a:cubicBezTo>
                  <a:cubicBezTo>
                    <a:pt x="477" y="13"/>
                    <a:pt x="455" y="13"/>
                    <a:pt x="455" y="13"/>
                  </a:cubicBezTo>
                  <a:lnTo>
                    <a:pt x="434" y="13"/>
                  </a:lnTo>
                  <a:lnTo>
                    <a:pt x="434" y="10"/>
                  </a:lnTo>
                  <a:cubicBezTo>
                    <a:pt x="434" y="10"/>
                    <a:pt x="434" y="10"/>
                    <a:pt x="415" y="7"/>
                  </a:cubicBezTo>
                  <a:cubicBezTo>
                    <a:pt x="401" y="3"/>
                    <a:pt x="380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52"/>
            <p:cNvSpPr/>
            <p:nvPr/>
          </p:nvSpPr>
          <p:spPr>
            <a:xfrm>
              <a:off x="4368100" y="1690250"/>
              <a:ext cx="48325" cy="23225"/>
            </a:xfrm>
            <a:custGeom>
              <a:avLst/>
              <a:gdLst/>
              <a:ahLst/>
              <a:cxnLst/>
              <a:rect l="l" t="t" r="r" b="b"/>
              <a:pathLst>
                <a:path w="1933" h="929" extrusionOk="0">
                  <a:moveTo>
                    <a:pt x="1324" y="111"/>
                  </a:moveTo>
                  <a:cubicBezTo>
                    <a:pt x="1327" y="123"/>
                    <a:pt x="1327" y="136"/>
                    <a:pt x="1327" y="151"/>
                  </a:cubicBezTo>
                  <a:lnTo>
                    <a:pt x="1321" y="129"/>
                  </a:lnTo>
                  <a:lnTo>
                    <a:pt x="1321" y="111"/>
                  </a:lnTo>
                  <a:close/>
                  <a:moveTo>
                    <a:pt x="1268" y="136"/>
                  </a:moveTo>
                  <a:cubicBezTo>
                    <a:pt x="1271" y="147"/>
                    <a:pt x="1272" y="152"/>
                    <a:pt x="1271" y="152"/>
                  </a:cubicBezTo>
                  <a:cubicBezTo>
                    <a:pt x="1271" y="152"/>
                    <a:pt x="1269" y="147"/>
                    <a:pt x="1268" y="136"/>
                  </a:cubicBezTo>
                  <a:close/>
                  <a:moveTo>
                    <a:pt x="1910" y="67"/>
                  </a:moveTo>
                  <a:cubicBezTo>
                    <a:pt x="1912" y="67"/>
                    <a:pt x="1912" y="97"/>
                    <a:pt x="1910" y="126"/>
                  </a:cubicBezTo>
                  <a:cubicBezTo>
                    <a:pt x="1910" y="147"/>
                    <a:pt x="1910" y="157"/>
                    <a:pt x="1910" y="157"/>
                  </a:cubicBezTo>
                  <a:cubicBezTo>
                    <a:pt x="1909" y="157"/>
                    <a:pt x="1909" y="147"/>
                    <a:pt x="1907" y="126"/>
                  </a:cubicBezTo>
                  <a:cubicBezTo>
                    <a:pt x="1907" y="111"/>
                    <a:pt x="1907" y="98"/>
                    <a:pt x="1907" y="85"/>
                  </a:cubicBezTo>
                  <a:cubicBezTo>
                    <a:pt x="1908" y="73"/>
                    <a:pt x="1909" y="67"/>
                    <a:pt x="1910" y="67"/>
                  </a:cubicBezTo>
                  <a:close/>
                  <a:moveTo>
                    <a:pt x="1193" y="145"/>
                  </a:moveTo>
                  <a:cubicBezTo>
                    <a:pt x="1193" y="155"/>
                    <a:pt x="1193" y="155"/>
                    <a:pt x="1194" y="160"/>
                  </a:cubicBezTo>
                  <a:lnTo>
                    <a:pt x="1194" y="160"/>
                  </a:lnTo>
                  <a:cubicBezTo>
                    <a:pt x="1194" y="157"/>
                    <a:pt x="1194" y="152"/>
                    <a:pt x="1193" y="145"/>
                  </a:cubicBezTo>
                  <a:close/>
                  <a:moveTo>
                    <a:pt x="1296" y="132"/>
                  </a:moveTo>
                  <a:cubicBezTo>
                    <a:pt x="1299" y="132"/>
                    <a:pt x="1299" y="132"/>
                    <a:pt x="1302" y="154"/>
                  </a:cubicBezTo>
                  <a:cubicBezTo>
                    <a:pt x="1302" y="154"/>
                    <a:pt x="1305" y="173"/>
                    <a:pt x="1302" y="173"/>
                  </a:cubicBezTo>
                  <a:lnTo>
                    <a:pt x="1296" y="154"/>
                  </a:lnTo>
                  <a:cubicBezTo>
                    <a:pt x="1293" y="132"/>
                    <a:pt x="1296" y="132"/>
                    <a:pt x="1296" y="132"/>
                  </a:cubicBezTo>
                  <a:close/>
                  <a:moveTo>
                    <a:pt x="1581" y="111"/>
                  </a:moveTo>
                  <a:cubicBezTo>
                    <a:pt x="1581" y="111"/>
                    <a:pt x="1581" y="111"/>
                    <a:pt x="1584" y="132"/>
                  </a:cubicBezTo>
                  <a:cubicBezTo>
                    <a:pt x="1587" y="145"/>
                    <a:pt x="1587" y="158"/>
                    <a:pt x="1584" y="173"/>
                  </a:cubicBezTo>
                  <a:cubicBezTo>
                    <a:pt x="1581" y="151"/>
                    <a:pt x="1578" y="132"/>
                    <a:pt x="1581" y="111"/>
                  </a:cubicBezTo>
                  <a:close/>
                  <a:moveTo>
                    <a:pt x="466" y="208"/>
                  </a:moveTo>
                  <a:cubicBezTo>
                    <a:pt x="459" y="211"/>
                    <a:pt x="459" y="211"/>
                    <a:pt x="469" y="230"/>
                  </a:cubicBezTo>
                  <a:lnTo>
                    <a:pt x="475" y="226"/>
                  </a:lnTo>
                  <a:cubicBezTo>
                    <a:pt x="466" y="208"/>
                    <a:pt x="466" y="208"/>
                    <a:pt x="466" y="208"/>
                  </a:cubicBezTo>
                  <a:close/>
                  <a:moveTo>
                    <a:pt x="1512" y="198"/>
                  </a:moveTo>
                  <a:cubicBezTo>
                    <a:pt x="1512" y="198"/>
                    <a:pt x="1515" y="220"/>
                    <a:pt x="1515" y="239"/>
                  </a:cubicBezTo>
                  <a:lnTo>
                    <a:pt x="1512" y="220"/>
                  </a:lnTo>
                  <a:cubicBezTo>
                    <a:pt x="1512" y="212"/>
                    <a:pt x="1512" y="204"/>
                    <a:pt x="1512" y="198"/>
                  </a:cubicBezTo>
                  <a:close/>
                  <a:moveTo>
                    <a:pt x="1418" y="205"/>
                  </a:moveTo>
                  <a:cubicBezTo>
                    <a:pt x="1421" y="205"/>
                    <a:pt x="1424" y="226"/>
                    <a:pt x="1424" y="226"/>
                  </a:cubicBezTo>
                  <a:cubicBezTo>
                    <a:pt x="1424" y="226"/>
                    <a:pt x="1428" y="245"/>
                    <a:pt x="1424" y="245"/>
                  </a:cubicBezTo>
                  <a:lnTo>
                    <a:pt x="1415" y="205"/>
                  </a:lnTo>
                  <a:close/>
                  <a:moveTo>
                    <a:pt x="1932" y="252"/>
                  </a:moveTo>
                  <a:cubicBezTo>
                    <a:pt x="1932" y="252"/>
                    <a:pt x="1932" y="252"/>
                    <a:pt x="1931" y="252"/>
                  </a:cubicBezTo>
                  <a:lnTo>
                    <a:pt x="1931" y="252"/>
                  </a:lnTo>
                  <a:cubicBezTo>
                    <a:pt x="1932" y="257"/>
                    <a:pt x="1932" y="261"/>
                    <a:pt x="1932" y="261"/>
                  </a:cubicBezTo>
                  <a:cubicBezTo>
                    <a:pt x="1932" y="261"/>
                    <a:pt x="1932" y="258"/>
                    <a:pt x="1932" y="252"/>
                  </a:cubicBezTo>
                  <a:close/>
                  <a:moveTo>
                    <a:pt x="1403" y="248"/>
                  </a:moveTo>
                  <a:cubicBezTo>
                    <a:pt x="1406" y="248"/>
                    <a:pt x="1406" y="248"/>
                    <a:pt x="1409" y="267"/>
                  </a:cubicBezTo>
                  <a:lnTo>
                    <a:pt x="1406" y="267"/>
                  </a:lnTo>
                  <a:lnTo>
                    <a:pt x="1399" y="248"/>
                  </a:lnTo>
                  <a:close/>
                  <a:moveTo>
                    <a:pt x="817" y="230"/>
                  </a:moveTo>
                  <a:cubicBezTo>
                    <a:pt x="823" y="242"/>
                    <a:pt x="826" y="255"/>
                    <a:pt x="826" y="270"/>
                  </a:cubicBezTo>
                  <a:lnTo>
                    <a:pt x="823" y="270"/>
                  </a:lnTo>
                  <a:cubicBezTo>
                    <a:pt x="817" y="252"/>
                    <a:pt x="813" y="230"/>
                    <a:pt x="813" y="230"/>
                  </a:cubicBezTo>
                  <a:close/>
                  <a:moveTo>
                    <a:pt x="1381" y="252"/>
                  </a:moveTo>
                  <a:cubicBezTo>
                    <a:pt x="1381" y="252"/>
                    <a:pt x="1381" y="252"/>
                    <a:pt x="1384" y="270"/>
                  </a:cubicBezTo>
                  <a:lnTo>
                    <a:pt x="1377" y="252"/>
                  </a:lnTo>
                  <a:close/>
                  <a:moveTo>
                    <a:pt x="1361" y="235"/>
                  </a:moveTo>
                  <a:cubicBezTo>
                    <a:pt x="1362" y="235"/>
                    <a:pt x="1363" y="241"/>
                    <a:pt x="1365" y="252"/>
                  </a:cubicBezTo>
                  <a:cubicBezTo>
                    <a:pt x="1368" y="273"/>
                    <a:pt x="1368" y="273"/>
                    <a:pt x="1368" y="273"/>
                  </a:cubicBezTo>
                  <a:cubicBezTo>
                    <a:pt x="1362" y="273"/>
                    <a:pt x="1362" y="273"/>
                    <a:pt x="1362" y="252"/>
                  </a:cubicBezTo>
                  <a:cubicBezTo>
                    <a:pt x="1360" y="241"/>
                    <a:pt x="1360" y="235"/>
                    <a:pt x="1361" y="235"/>
                  </a:cubicBezTo>
                  <a:close/>
                  <a:moveTo>
                    <a:pt x="1403" y="281"/>
                  </a:moveTo>
                  <a:lnTo>
                    <a:pt x="1403" y="281"/>
                  </a:lnTo>
                  <a:cubicBezTo>
                    <a:pt x="1403" y="281"/>
                    <a:pt x="1403" y="283"/>
                    <a:pt x="1403" y="289"/>
                  </a:cubicBezTo>
                  <a:cubicBezTo>
                    <a:pt x="1405" y="289"/>
                    <a:pt x="1404" y="281"/>
                    <a:pt x="1403" y="281"/>
                  </a:cubicBezTo>
                  <a:close/>
                  <a:moveTo>
                    <a:pt x="1127" y="280"/>
                  </a:moveTo>
                  <a:cubicBezTo>
                    <a:pt x="1133" y="292"/>
                    <a:pt x="1133" y="308"/>
                    <a:pt x="1133" y="320"/>
                  </a:cubicBezTo>
                  <a:cubicBezTo>
                    <a:pt x="1127" y="302"/>
                    <a:pt x="1124" y="280"/>
                    <a:pt x="1124" y="280"/>
                  </a:cubicBezTo>
                  <a:close/>
                  <a:moveTo>
                    <a:pt x="1036" y="314"/>
                  </a:moveTo>
                  <a:cubicBezTo>
                    <a:pt x="1042" y="314"/>
                    <a:pt x="1042" y="314"/>
                    <a:pt x="1045" y="336"/>
                  </a:cubicBezTo>
                  <a:cubicBezTo>
                    <a:pt x="1052" y="355"/>
                    <a:pt x="1045" y="355"/>
                    <a:pt x="1042" y="358"/>
                  </a:cubicBezTo>
                  <a:cubicBezTo>
                    <a:pt x="1039" y="342"/>
                    <a:pt x="1036" y="330"/>
                    <a:pt x="1036" y="314"/>
                  </a:cubicBezTo>
                  <a:close/>
                  <a:moveTo>
                    <a:pt x="1388" y="338"/>
                  </a:moveTo>
                  <a:cubicBezTo>
                    <a:pt x="1388" y="343"/>
                    <a:pt x="1389" y="348"/>
                    <a:pt x="1390" y="355"/>
                  </a:cubicBezTo>
                  <a:cubicBezTo>
                    <a:pt x="1391" y="357"/>
                    <a:pt x="1391" y="359"/>
                    <a:pt x="1392" y="361"/>
                  </a:cubicBezTo>
                  <a:lnTo>
                    <a:pt x="1392" y="361"/>
                  </a:lnTo>
                  <a:cubicBezTo>
                    <a:pt x="1391" y="356"/>
                    <a:pt x="1389" y="348"/>
                    <a:pt x="1388" y="338"/>
                  </a:cubicBezTo>
                  <a:close/>
                  <a:moveTo>
                    <a:pt x="1392" y="361"/>
                  </a:moveTo>
                  <a:cubicBezTo>
                    <a:pt x="1393" y="365"/>
                    <a:pt x="1393" y="367"/>
                    <a:pt x="1393" y="367"/>
                  </a:cubicBezTo>
                  <a:cubicBezTo>
                    <a:pt x="1393" y="367"/>
                    <a:pt x="1393" y="365"/>
                    <a:pt x="1392" y="361"/>
                  </a:cubicBezTo>
                  <a:close/>
                  <a:moveTo>
                    <a:pt x="522" y="364"/>
                  </a:moveTo>
                  <a:cubicBezTo>
                    <a:pt x="525" y="372"/>
                    <a:pt x="526" y="375"/>
                    <a:pt x="526" y="375"/>
                  </a:cubicBezTo>
                  <a:cubicBezTo>
                    <a:pt x="526" y="375"/>
                    <a:pt x="522" y="366"/>
                    <a:pt x="522" y="364"/>
                  </a:cubicBezTo>
                  <a:close/>
                  <a:moveTo>
                    <a:pt x="378" y="342"/>
                  </a:moveTo>
                  <a:lnTo>
                    <a:pt x="384" y="361"/>
                  </a:lnTo>
                  <a:cubicBezTo>
                    <a:pt x="390" y="371"/>
                    <a:pt x="387" y="371"/>
                    <a:pt x="393" y="380"/>
                  </a:cubicBezTo>
                  <a:lnTo>
                    <a:pt x="378" y="342"/>
                  </a:lnTo>
                  <a:close/>
                  <a:moveTo>
                    <a:pt x="879" y="346"/>
                  </a:moveTo>
                  <a:cubicBezTo>
                    <a:pt x="885" y="358"/>
                    <a:pt x="889" y="371"/>
                    <a:pt x="889" y="386"/>
                  </a:cubicBezTo>
                  <a:lnTo>
                    <a:pt x="882" y="364"/>
                  </a:lnTo>
                  <a:lnTo>
                    <a:pt x="876" y="346"/>
                  </a:lnTo>
                  <a:close/>
                  <a:moveTo>
                    <a:pt x="469" y="358"/>
                  </a:moveTo>
                  <a:cubicBezTo>
                    <a:pt x="475" y="377"/>
                    <a:pt x="484" y="396"/>
                    <a:pt x="484" y="396"/>
                  </a:cubicBezTo>
                  <a:cubicBezTo>
                    <a:pt x="487" y="396"/>
                    <a:pt x="481" y="377"/>
                    <a:pt x="481" y="377"/>
                  </a:cubicBezTo>
                  <a:cubicBezTo>
                    <a:pt x="481" y="377"/>
                    <a:pt x="475" y="358"/>
                    <a:pt x="472" y="358"/>
                  </a:cubicBezTo>
                  <a:close/>
                  <a:moveTo>
                    <a:pt x="817" y="379"/>
                  </a:moveTo>
                  <a:cubicBezTo>
                    <a:pt x="817" y="379"/>
                    <a:pt x="818" y="383"/>
                    <a:pt x="823" y="399"/>
                  </a:cubicBezTo>
                  <a:lnTo>
                    <a:pt x="832" y="440"/>
                  </a:lnTo>
                  <a:cubicBezTo>
                    <a:pt x="826" y="421"/>
                    <a:pt x="820" y="399"/>
                    <a:pt x="817" y="380"/>
                  </a:cubicBezTo>
                  <a:cubicBezTo>
                    <a:pt x="817" y="379"/>
                    <a:pt x="817" y="379"/>
                    <a:pt x="817" y="379"/>
                  </a:cubicBezTo>
                  <a:close/>
                  <a:moveTo>
                    <a:pt x="469" y="424"/>
                  </a:moveTo>
                  <a:cubicBezTo>
                    <a:pt x="472" y="424"/>
                    <a:pt x="472" y="424"/>
                    <a:pt x="478" y="443"/>
                  </a:cubicBezTo>
                  <a:lnTo>
                    <a:pt x="475" y="443"/>
                  </a:lnTo>
                  <a:lnTo>
                    <a:pt x="466" y="424"/>
                  </a:lnTo>
                  <a:close/>
                  <a:moveTo>
                    <a:pt x="613" y="405"/>
                  </a:moveTo>
                  <a:cubicBezTo>
                    <a:pt x="616" y="418"/>
                    <a:pt x="622" y="433"/>
                    <a:pt x="622" y="446"/>
                  </a:cubicBezTo>
                  <a:lnTo>
                    <a:pt x="613" y="427"/>
                  </a:lnTo>
                  <a:lnTo>
                    <a:pt x="610" y="405"/>
                  </a:lnTo>
                  <a:close/>
                  <a:moveTo>
                    <a:pt x="588" y="398"/>
                  </a:moveTo>
                  <a:lnTo>
                    <a:pt x="588" y="398"/>
                  </a:lnTo>
                  <a:cubicBezTo>
                    <a:pt x="590" y="398"/>
                    <a:pt x="595" y="407"/>
                    <a:pt x="603" y="430"/>
                  </a:cubicBezTo>
                  <a:cubicBezTo>
                    <a:pt x="610" y="449"/>
                    <a:pt x="610" y="449"/>
                    <a:pt x="607" y="449"/>
                  </a:cubicBezTo>
                  <a:lnTo>
                    <a:pt x="591" y="411"/>
                  </a:lnTo>
                  <a:cubicBezTo>
                    <a:pt x="588" y="403"/>
                    <a:pt x="587" y="398"/>
                    <a:pt x="588" y="398"/>
                  </a:cubicBezTo>
                  <a:close/>
                  <a:moveTo>
                    <a:pt x="770" y="411"/>
                  </a:moveTo>
                  <a:cubicBezTo>
                    <a:pt x="776" y="424"/>
                    <a:pt x="779" y="436"/>
                    <a:pt x="779" y="452"/>
                  </a:cubicBezTo>
                  <a:lnTo>
                    <a:pt x="773" y="430"/>
                  </a:lnTo>
                  <a:lnTo>
                    <a:pt x="766" y="411"/>
                  </a:lnTo>
                  <a:close/>
                  <a:moveTo>
                    <a:pt x="447" y="421"/>
                  </a:moveTo>
                  <a:cubicBezTo>
                    <a:pt x="449" y="421"/>
                    <a:pt x="457" y="439"/>
                    <a:pt x="466" y="468"/>
                  </a:cubicBezTo>
                  <a:lnTo>
                    <a:pt x="459" y="468"/>
                  </a:lnTo>
                  <a:cubicBezTo>
                    <a:pt x="453" y="455"/>
                    <a:pt x="450" y="443"/>
                    <a:pt x="447" y="430"/>
                  </a:cubicBezTo>
                  <a:cubicBezTo>
                    <a:pt x="446" y="424"/>
                    <a:pt x="446" y="421"/>
                    <a:pt x="447" y="421"/>
                  </a:cubicBezTo>
                  <a:close/>
                  <a:moveTo>
                    <a:pt x="570" y="461"/>
                  </a:moveTo>
                  <a:cubicBezTo>
                    <a:pt x="573" y="461"/>
                    <a:pt x="578" y="480"/>
                    <a:pt x="578" y="480"/>
                  </a:cubicBezTo>
                  <a:cubicBezTo>
                    <a:pt x="580" y="487"/>
                    <a:pt x="581" y="489"/>
                    <a:pt x="580" y="489"/>
                  </a:cubicBezTo>
                  <a:cubicBezTo>
                    <a:pt x="579" y="489"/>
                    <a:pt x="575" y="480"/>
                    <a:pt x="575" y="480"/>
                  </a:cubicBezTo>
                  <a:cubicBezTo>
                    <a:pt x="566" y="462"/>
                    <a:pt x="566" y="462"/>
                    <a:pt x="569" y="462"/>
                  </a:cubicBezTo>
                  <a:cubicBezTo>
                    <a:pt x="569" y="461"/>
                    <a:pt x="569" y="461"/>
                    <a:pt x="570" y="461"/>
                  </a:cubicBezTo>
                  <a:close/>
                  <a:moveTo>
                    <a:pt x="357" y="421"/>
                  </a:moveTo>
                  <a:lnTo>
                    <a:pt x="357" y="421"/>
                  </a:lnTo>
                  <a:cubicBezTo>
                    <a:pt x="358" y="421"/>
                    <a:pt x="361" y="430"/>
                    <a:pt x="368" y="452"/>
                  </a:cubicBezTo>
                  <a:cubicBezTo>
                    <a:pt x="375" y="474"/>
                    <a:pt x="381" y="493"/>
                    <a:pt x="381" y="493"/>
                  </a:cubicBezTo>
                  <a:cubicBezTo>
                    <a:pt x="372" y="474"/>
                    <a:pt x="365" y="455"/>
                    <a:pt x="359" y="433"/>
                  </a:cubicBezTo>
                  <a:cubicBezTo>
                    <a:pt x="358" y="426"/>
                    <a:pt x="357" y="421"/>
                    <a:pt x="357" y="421"/>
                  </a:cubicBezTo>
                  <a:close/>
                  <a:moveTo>
                    <a:pt x="309" y="471"/>
                  </a:moveTo>
                  <a:lnTo>
                    <a:pt x="318" y="493"/>
                  </a:lnTo>
                  <a:lnTo>
                    <a:pt x="325" y="512"/>
                  </a:lnTo>
                  <a:lnTo>
                    <a:pt x="312" y="493"/>
                  </a:lnTo>
                  <a:cubicBezTo>
                    <a:pt x="306" y="474"/>
                    <a:pt x="309" y="474"/>
                    <a:pt x="309" y="471"/>
                  </a:cubicBezTo>
                  <a:close/>
                  <a:moveTo>
                    <a:pt x="528" y="471"/>
                  </a:moveTo>
                  <a:cubicBezTo>
                    <a:pt x="528" y="471"/>
                    <a:pt x="531" y="471"/>
                    <a:pt x="538" y="490"/>
                  </a:cubicBezTo>
                  <a:cubicBezTo>
                    <a:pt x="538" y="490"/>
                    <a:pt x="547" y="509"/>
                    <a:pt x="544" y="512"/>
                  </a:cubicBezTo>
                  <a:cubicBezTo>
                    <a:pt x="541" y="512"/>
                    <a:pt x="531" y="493"/>
                    <a:pt x="531" y="493"/>
                  </a:cubicBezTo>
                  <a:cubicBezTo>
                    <a:pt x="525" y="471"/>
                    <a:pt x="528" y="471"/>
                    <a:pt x="528" y="471"/>
                  </a:cubicBezTo>
                  <a:close/>
                  <a:moveTo>
                    <a:pt x="55" y="496"/>
                  </a:moveTo>
                  <a:lnTo>
                    <a:pt x="64" y="515"/>
                  </a:lnTo>
                  <a:lnTo>
                    <a:pt x="68" y="515"/>
                  </a:lnTo>
                  <a:cubicBezTo>
                    <a:pt x="58" y="496"/>
                    <a:pt x="58" y="496"/>
                    <a:pt x="55" y="496"/>
                  </a:cubicBezTo>
                  <a:close/>
                  <a:moveTo>
                    <a:pt x="409" y="505"/>
                  </a:moveTo>
                  <a:cubicBezTo>
                    <a:pt x="415" y="518"/>
                    <a:pt x="422" y="530"/>
                    <a:pt x="422" y="546"/>
                  </a:cubicBezTo>
                  <a:cubicBezTo>
                    <a:pt x="412" y="527"/>
                    <a:pt x="409" y="505"/>
                    <a:pt x="409" y="505"/>
                  </a:cubicBezTo>
                  <a:close/>
                  <a:moveTo>
                    <a:pt x="475" y="552"/>
                  </a:moveTo>
                  <a:lnTo>
                    <a:pt x="484" y="571"/>
                  </a:lnTo>
                  <a:cubicBezTo>
                    <a:pt x="482" y="571"/>
                    <a:pt x="484" y="581"/>
                    <a:pt x="483" y="581"/>
                  </a:cubicBezTo>
                  <a:cubicBezTo>
                    <a:pt x="483" y="581"/>
                    <a:pt x="481" y="579"/>
                    <a:pt x="478" y="571"/>
                  </a:cubicBezTo>
                  <a:cubicBezTo>
                    <a:pt x="478" y="571"/>
                    <a:pt x="478" y="572"/>
                    <a:pt x="478" y="572"/>
                  </a:cubicBezTo>
                  <a:cubicBezTo>
                    <a:pt x="478" y="572"/>
                    <a:pt x="475" y="552"/>
                    <a:pt x="475" y="552"/>
                  </a:cubicBezTo>
                  <a:close/>
                  <a:moveTo>
                    <a:pt x="332" y="500"/>
                  </a:moveTo>
                  <a:lnTo>
                    <a:pt x="332" y="500"/>
                  </a:lnTo>
                  <a:cubicBezTo>
                    <a:pt x="333" y="500"/>
                    <a:pt x="336" y="510"/>
                    <a:pt x="343" y="527"/>
                  </a:cubicBezTo>
                  <a:cubicBezTo>
                    <a:pt x="353" y="546"/>
                    <a:pt x="359" y="565"/>
                    <a:pt x="362" y="587"/>
                  </a:cubicBezTo>
                  <a:lnTo>
                    <a:pt x="359" y="587"/>
                  </a:lnTo>
                  <a:lnTo>
                    <a:pt x="346" y="549"/>
                  </a:lnTo>
                  <a:cubicBezTo>
                    <a:pt x="336" y="516"/>
                    <a:pt x="331" y="500"/>
                    <a:pt x="332" y="500"/>
                  </a:cubicBezTo>
                  <a:close/>
                  <a:moveTo>
                    <a:pt x="71" y="603"/>
                  </a:moveTo>
                  <a:cubicBezTo>
                    <a:pt x="71" y="603"/>
                    <a:pt x="71" y="603"/>
                    <a:pt x="80" y="621"/>
                  </a:cubicBezTo>
                  <a:cubicBezTo>
                    <a:pt x="80" y="621"/>
                    <a:pt x="86" y="640"/>
                    <a:pt x="86" y="640"/>
                  </a:cubicBezTo>
                  <a:lnTo>
                    <a:pt x="74" y="624"/>
                  </a:lnTo>
                  <a:cubicBezTo>
                    <a:pt x="64" y="606"/>
                    <a:pt x="68" y="603"/>
                    <a:pt x="71" y="603"/>
                  </a:cubicBezTo>
                  <a:close/>
                  <a:moveTo>
                    <a:pt x="246" y="606"/>
                  </a:moveTo>
                  <a:cubicBezTo>
                    <a:pt x="252" y="615"/>
                    <a:pt x="259" y="631"/>
                    <a:pt x="259" y="643"/>
                  </a:cubicBezTo>
                  <a:lnTo>
                    <a:pt x="256" y="646"/>
                  </a:lnTo>
                  <a:cubicBezTo>
                    <a:pt x="249" y="634"/>
                    <a:pt x="246" y="618"/>
                    <a:pt x="246" y="606"/>
                  </a:cubicBezTo>
                  <a:close/>
                  <a:moveTo>
                    <a:pt x="93" y="593"/>
                  </a:moveTo>
                  <a:cubicBezTo>
                    <a:pt x="96" y="593"/>
                    <a:pt x="99" y="593"/>
                    <a:pt x="105" y="612"/>
                  </a:cubicBezTo>
                  <a:cubicBezTo>
                    <a:pt x="102" y="606"/>
                    <a:pt x="101" y="604"/>
                    <a:pt x="101" y="604"/>
                  </a:cubicBezTo>
                  <a:lnTo>
                    <a:pt x="101" y="604"/>
                  </a:lnTo>
                  <a:cubicBezTo>
                    <a:pt x="100" y="604"/>
                    <a:pt x="106" y="617"/>
                    <a:pt x="115" y="631"/>
                  </a:cubicBezTo>
                  <a:cubicBezTo>
                    <a:pt x="121" y="650"/>
                    <a:pt x="130" y="668"/>
                    <a:pt x="130" y="668"/>
                  </a:cubicBezTo>
                  <a:cubicBezTo>
                    <a:pt x="121" y="659"/>
                    <a:pt x="115" y="646"/>
                    <a:pt x="108" y="631"/>
                  </a:cubicBezTo>
                  <a:cubicBezTo>
                    <a:pt x="89" y="596"/>
                    <a:pt x="89" y="596"/>
                    <a:pt x="93" y="593"/>
                  </a:cubicBezTo>
                  <a:close/>
                  <a:moveTo>
                    <a:pt x="268" y="631"/>
                  </a:moveTo>
                  <a:cubicBezTo>
                    <a:pt x="265" y="631"/>
                    <a:pt x="270" y="645"/>
                    <a:pt x="274" y="659"/>
                  </a:cubicBezTo>
                  <a:cubicBezTo>
                    <a:pt x="284" y="678"/>
                    <a:pt x="287" y="678"/>
                    <a:pt x="290" y="678"/>
                  </a:cubicBezTo>
                  <a:cubicBezTo>
                    <a:pt x="293" y="675"/>
                    <a:pt x="287" y="656"/>
                    <a:pt x="287" y="656"/>
                  </a:cubicBezTo>
                  <a:cubicBezTo>
                    <a:pt x="277" y="637"/>
                    <a:pt x="274" y="637"/>
                    <a:pt x="274" y="637"/>
                  </a:cubicBezTo>
                  <a:cubicBezTo>
                    <a:pt x="271" y="633"/>
                    <a:pt x="269" y="631"/>
                    <a:pt x="268" y="631"/>
                  </a:cubicBezTo>
                  <a:close/>
                  <a:moveTo>
                    <a:pt x="1841" y="1"/>
                  </a:moveTo>
                  <a:cubicBezTo>
                    <a:pt x="1841" y="23"/>
                    <a:pt x="1829" y="23"/>
                    <a:pt x="1810" y="23"/>
                  </a:cubicBezTo>
                  <a:cubicBezTo>
                    <a:pt x="1794" y="23"/>
                    <a:pt x="1779" y="23"/>
                    <a:pt x="1779" y="42"/>
                  </a:cubicBezTo>
                  <a:lnTo>
                    <a:pt x="1775" y="42"/>
                  </a:lnTo>
                  <a:cubicBezTo>
                    <a:pt x="1772" y="23"/>
                    <a:pt x="1769" y="23"/>
                    <a:pt x="1763" y="23"/>
                  </a:cubicBezTo>
                  <a:cubicBezTo>
                    <a:pt x="1760" y="42"/>
                    <a:pt x="1757" y="42"/>
                    <a:pt x="1757" y="42"/>
                  </a:cubicBezTo>
                  <a:cubicBezTo>
                    <a:pt x="1754" y="23"/>
                    <a:pt x="1750" y="23"/>
                    <a:pt x="1747" y="23"/>
                  </a:cubicBezTo>
                  <a:cubicBezTo>
                    <a:pt x="1741" y="23"/>
                    <a:pt x="1741" y="23"/>
                    <a:pt x="1741" y="45"/>
                  </a:cubicBezTo>
                  <a:cubicBezTo>
                    <a:pt x="1728" y="42"/>
                    <a:pt x="1716" y="35"/>
                    <a:pt x="1713" y="23"/>
                  </a:cubicBezTo>
                  <a:cubicBezTo>
                    <a:pt x="1712" y="16"/>
                    <a:pt x="1711" y="14"/>
                    <a:pt x="1711" y="14"/>
                  </a:cubicBezTo>
                  <a:cubicBezTo>
                    <a:pt x="1709" y="14"/>
                    <a:pt x="1709" y="29"/>
                    <a:pt x="1707" y="45"/>
                  </a:cubicBezTo>
                  <a:cubicBezTo>
                    <a:pt x="1710" y="57"/>
                    <a:pt x="1710" y="73"/>
                    <a:pt x="1707" y="85"/>
                  </a:cubicBezTo>
                  <a:cubicBezTo>
                    <a:pt x="1707" y="85"/>
                    <a:pt x="1703" y="64"/>
                    <a:pt x="1703" y="45"/>
                  </a:cubicBezTo>
                  <a:cubicBezTo>
                    <a:pt x="1703" y="23"/>
                    <a:pt x="1703" y="23"/>
                    <a:pt x="1700" y="23"/>
                  </a:cubicBezTo>
                  <a:lnTo>
                    <a:pt x="1694" y="23"/>
                  </a:lnTo>
                  <a:cubicBezTo>
                    <a:pt x="1697" y="45"/>
                    <a:pt x="1685" y="45"/>
                    <a:pt x="1666" y="45"/>
                  </a:cubicBezTo>
                  <a:cubicBezTo>
                    <a:pt x="1647" y="45"/>
                    <a:pt x="1638" y="45"/>
                    <a:pt x="1641" y="67"/>
                  </a:cubicBezTo>
                  <a:cubicBezTo>
                    <a:pt x="1642" y="78"/>
                    <a:pt x="1642" y="83"/>
                    <a:pt x="1641" y="83"/>
                  </a:cubicBezTo>
                  <a:cubicBezTo>
                    <a:pt x="1639" y="83"/>
                    <a:pt x="1636" y="78"/>
                    <a:pt x="1631" y="67"/>
                  </a:cubicBezTo>
                  <a:cubicBezTo>
                    <a:pt x="1618" y="27"/>
                    <a:pt x="1612" y="13"/>
                    <a:pt x="1610" y="13"/>
                  </a:cubicBezTo>
                  <a:cubicBezTo>
                    <a:pt x="1609" y="13"/>
                    <a:pt x="1609" y="18"/>
                    <a:pt x="1609" y="26"/>
                  </a:cubicBezTo>
                  <a:cubicBezTo>
                    <a:pt x="1616" y="38"/>
                    <a:pt x="1616" y="54"/>
                    <a:pt x="1619" y="67"/>
                  </a:cubicBezTo>
                  <a:cubicBezTo>
                    <a:pt x="1620" y="89"/>
                    <a:pt x="1620" y="100"/>
                    <a:pt x="1619" y="100"/>
                  </a:cubicBezTo>
                  <a:cubicBezTo>
                    <a:pt x="1618" y="100"/>
                    <a:pt x="1616" y="89"/>
                    <a:pt x="1613" y="67"/>
                  </a:cubicBezTo>
                  <a:cubicBezTo>
                    <a:pt x="1611" y="52"/>
                    <a:pt x="1606" y="45"/>
                    <a:pt x="1600" y="45"/>
                  </a:cubicBezTo>
                  <a:cubicBezTo>
                    <a:pt x="1589" y="45"/>
                    <a:pt x="1576" y="64"/>
                    <a:pt x="1578" y="92"/>
                  </a:cubicBezTo>
                  <a:lnTo>
                    <a:pt x="1575" y="70"/>
                  </a:lnTo>
                  <a:cubicBezTo>
                    <a:pt x="1572" y="48"/>
                    <a:pt x="1569" y="48"/>
                    <a:pt x="1559" y="48"/>
                  </a:cubicBezTo>
                  <a:lnTo>
                    <a:pt x="1553" y="51"/>
                  </a:lnTo>
                  <a:cubicBezTo>
                    <a:pt x="1556" y="68"/>
                    <a:pt x="1554" y="74"/>
                    <a:pt x="1551" y="74"/>
                  </a:cubicBezTo>
                  <a:cubicBezTo>
                    <a:pt x="1546" y="74"/>
                    <a:pt x="1539" y="62"/>
                    <a:pt x="1537" y="51"/>
                  </a:cubicBezTo>
                  <a:cubicBezTo>
                    <a:pt x="1534" y="29"/>
                    <a:pt x="1534" y="29"/>
                    <a:pt x="1528" y="29"/>
                  </a:cubicBezTo>
                  <a:cubicBezTo>
                    <a:pt x="1528" y="48"/>
                    <a:pt x="1525" y="55"/>
                    <a:pt x="1521" y="55"/>
                  </a:cubicBezTo>
                  <a:cubicBezTo>
                    <a:pt x="1517" y="55"/>
                    <a:pt x="1511" y="43"/>
                    <a:pt x="1509" y="32"/>
                  </a:cubicBezTo>
                  <a:lnTo>
                    <a:pt x="1506" y="32"/>
                  </a:lnTo>
                  <a:cubicBezTo>
                    <a:pt x="1506" y="54"/>
                    <a:pt x="1500" y="54"/>
                    <a:pt x="1500" y="54"/>
                  </a:cubicBezTo>
                  <a:cubicBezTo>
                    <a:pt x="1490" y="54"/>
                    <a:pt x="1490" y="54"/>
                    <a:pt x="1493" y="73"/>
                  </a:cubicBezTo>
                  <a:cubicBezTo>
                    <a:pt x="1497" y="89"/>
                    <a:pt x="1497" y="101"/>
                    <a:pt x="1497" y="117"/>
                  </a:cubicBezTo>
                  <a:lnTo>
                    <a:pt x="1493" y="95"/>
                  </a:lnTo>
                  <a:cubicBezTo>
                    <a:pt x="1490" y="76"/>
                    <a:pt x="1484" y="76"/>
                    <a:pt x="1475" y="76"/>
                  </a:cubicBezTo>
                  <a:cubicBezTo>
                    <a:pt x="1462" y="76"/>
                    <a:pt x="1459" y="76"/>
                    <a:pt x="1453" y="57"/>
                  </a:cubicBezTo>
                  <a:lnTo>
                    <a:pt x="1453" y="76"/>
                  </a:lnTo>
                  <a:cubicBezTo>
                    <a:pt x="1453" y="87"/>
                    <a:pt x="1453" y="93"/>
                    <a:pt x="1452" y="93"/>
                  </a:cubicBezTo>
                  <a:cubicBezTo>
                    <a:pt x="1452" y="93"/>
                    <a:pt x="1451" y="87"/>
                    <a:pt x="1450" y="76"/>
                  </a:cubicBezTo>
                  <a:cubicBezTo>
                    <a:pt x="1447" y="67"/>
                    <a:pt x="1443" y="62"/>
                    <a:pt x="1439" y="62"/>
                  </a:cubicBezTo>
                  <a:cubicBezTo>
                    <a:pt x="1436" y="62"/>
                    <a:pt x="1432" y="68"/>
                    <a:pt x="1431" y="79"/>
                  </a:cubicBezTo>
                  <a:lnTo>
                    <a:pt x="1428" y="79"/>
                  </a:lnTo>
                  <a:cubicBezTo>
                    <a:pt x="1423" y="59"/>
                    <a:pt x="1419" y="49"/>
                    <a:pt x="1417" y="49"/>
                  </a:cubicBezTo>
                  <a:cubicBezTo>
                    <a:pt x="1414" y="49"/>
                    <a:pt x="1414" y="59"/>
                    <a:pt x="1415" y="79"/>
                  </a:cubicBezTo>
                  <a:cubicBezTo>
                    <a:pt x="1412" y="60"/>
                    <a:pt x="1409" y="60"/>
                    <a:pt x="1409" y="60"/>
                  </a:cubicBezTo>
                  <a:cubicBezTo>
                    <a:pt x="1407" y="71"/>
                    <a:pt x="1404" y="77"/>
                    <a:pt x="1401" y="77"/>
                  </a:cubicBezTo>
                  <a:cubicBezTo>
                    <a:pt x="1398" y="77"/>
                    <a:pt x="1395" y="71"/>
                    <a:pt x="1393" y="60"/>
                  </a:cubicBezTo>
                  <a:lnTo>
                    <a:pt x="1390" y="60"/>
                  </a:lnTo>
                  <a:cubicBezTo>
                    <a:pt x="1393" y="82"/>
                    <a:pt x="1390" y="82"/>
                    <a:pt x="1387" y="82"/>
                  </a:cubicBezTo>
                  <a:cubicBezTo>
                    <a:pt x="1384" y="82"/>
                    <a:pt x="1384" y="82"/>
                    <a:pt x="1384" y="104"/>
                  </a:cubicBezTo>
                  <a:cubicBezTo>
                    <a:pt x="1384" y="126"/>
                    <a:pt x="1381" y="126"/>
                    <a:pt x="1381" y="126"/>
                  </a:cubicBezTo>
                  <a:cubicBezTo>
                    <a:pt x="1377" y="111"/>
                    <a:pt x="1377" y="98"/>
                    <a:pt x="1377" y="82"/>
                  </a:cubicBezTo>
                  <a:cubicBezTo>
                    <a:pt x="1379" y="75"/>
                    <a:pt x="1378" y="70"/>
                    <a:pt x="1377" y="70"/>
                  </a:cubicBezTo>
                  <a:cubicBezTo>
                    <a:pt x="1375" y="70"/>
                    <a:pt x="1371" y="80"/>
                    <a:pt x="1371" y="104"/>
                  </a:cubicBezTo>
                  <a:cubicBezTo>
                    <a:pt x="1371" y="126"/>
                    <a:pt x="1371" y="137"/>
                    <a:pt x="1371" y="137"/>
                  </a:cubicBezTo>
                  <a:cubicBezTo>
                    <a:pt x="1370" y="137"/>
                    <a:pt x="1370" y="126"/>
                    <a:pt x="1368" y="104"/>
                  </a:cubicBezTo>
                  <a:cubicBezTo>
                    <a:pt x="1368" y="91"/>
                    <a:pt x="1368" y="76"/>
                    <a:pt x="1367" y="76"/>
                  </a:cubicBezTo>
                  <a:cubicBezTo>
                    <a:pt x="1367" y="76"/>
                    <a:pt x="1366" y="79"/>
                    <a:pt x="1365" y="85"/>
                  </a:cubicBezTo>
                  <a:cubicBezTo>
                    <a:pt x="1365" y="85"/>
                    <a:pt x="1362" y="85"/>
                    <a:pt x="1365" y="104"/>
                  </a:cubicBezTo>
                  <a:lnTo>
                    <a:pt x="1359" y="107"/>
                  </a:lnTo>
                  <a:cubicBezTo>
                    <a:pt x="1349" y="85"/>
                    <a:pt x="1346" y="85"/>
                    <a:pt x="1346" y="85"/>
                  </a:cubicBezTo>
                  <a:cubicBezTo>
                    <a:pt x="1346" y="96"/>
                    <a:pt x="1346" y="102"/>
                    <a:pt x="1345" y="102"/>
                  </a:cubicBezTo>
                  <a:cubicBezTo>
                    <a:pt x="1345" y="102"/>
                    <a:pt x="1343" y="96"/>
                    <a:pt x="1340" y="85"/>
                  </a:cubicBezTo>
                  <a:cubicBezTo>
                    <a:pt x="1339" y="78"/>
                    <a:pt x="1337" y="73"/>
                    <a:pt x="1337" y="73"/>
                  </a:cubicBezTo>
                  <a:lnTo>
                    <a:pt x="1337" y="73"/>
                  </a:lnTo>
                  <a:cubicBezTo>
                    <a:pt x="1336" y="73"/>
                    <a:pt x="1336" y="83"/>
                    <a:pt x="1340" y="107"/>
                  </a:cubicBezTo>
                  <a:cubicBezTo>
                    <a:pt x="1341" y="118"/>
                    <a:pt x="1341" y="124"/>
                    <a:pt x="1340" y="124"/>
                  </a:cubicBezTo>
                  <a:cubicBezTo>
                    <a:pt x="1339" y="124"/>
                    <a:pt x="1337" y="118"/>
                    <a:pt x="1334" y="107"/>
                  </a:cubicBezTo>
                  <a:cubicBezTo>
                    <a:pt x="1330" y="84"/>
                    <a:pt x="1327" y="74"/>
                    <a:pt x="1326" y="74"/>
                  </a:cubicBezTo>
                  <a:lnTo>
                    <a:pt x="1326" y="74"/>
                  </a:lnTo>
                  <a:cubicBezTo>
                    <a:pt x="1326" y="74"/>
                    <a:pt x="1326" y="79"/>
                    <a:pt x="1327" y="89"/>
                  </a:cubicBezTo>
                  <a:cubicBezTo>
                    <a:pt x="1330" y="107"/>
                    <a:pt x="1327" y="111"/>
                    <a:pt x="1327" y="111"/>
                  </a:cubicBezTo>
                  <a:cubicBezTo>
                    <a:pt x="1325" y="93"/>
                    <a:pt x="1311" y="92"/>
                    <a:pt x="1295" y="92"/>
                  </a:cubicBezTo>
                  <a:cubicBezTo>
                    <a:pt x="1290" y="92"/>
                    <a:pt x="1285" y="92"/>
                    <a:pt x="1280" y="92"/>
                  </a:cubicBezTo>
                  <a:cubicBezTo>
                    <a:pt x="1280" y="107"/>
                    <a:pt x="1280" y="120"/>
                    <a:pt x="1283" y="136"/>
                  </a:cubicBezTo>
                  <a:cubicBezTo>
                    <a:pt x="1286" y="153"/>
                    <a:pt x="1287" y="159"/>
                    <a:pt x="1287" y="159"/>
                  </a:cubicBezTo>
                  <a:cubicBezTo>
                    <a:pt x="1287" y="159"/>
                    <a:pt x="1284" y="147"/>
                    <a:pt x="1280" y="136"/>
                  </a:cubicBezTo>
                  <a:cubicBezTo>
                    <a:pt x="1274" y="104"/>
                    <a:pt x="1269" y="89"/>
                    <a:pt x="1268" y="89"/>
                  </a:cubicBezTo>
                  <a:lnTo>
                    <a:pt x="1268" y="89"/>
                  </a:lnTo>
                  <a:cubicBezTo>
                    <a:pt x="1267" y="89"/>
                    <a:pt x="1269" y="104"/>
                    <a:pt x="1277" y="136"/>
                  </a:cubicBezTo>
                  <a:cubicBezTo>
                    <a:pt x="1282" y="156"/>
                    <a:pt x="1284" y="166"/>
                    <a:pt x="1284" y="166"/>
                  </a:cubicBezTo>
                  <a:cubicBezTo>
                    <a:pt x="1283" y="166"/>
                    <a:pt x="1280" y="156"/>
                    <a:pt x="1274" y="136"/>
                  </a:cubicBezTo>
                  <a:cubicBezTo>
                    <a:pt x="1271" y="126"/>
                    <a:pt x="1269" y="121"/>
                    <a:pt x="1269" y="121"/>
                  </a:cubicBezTo>
                  <a:cubicBezTo>
                    <a:pt x="1268" y="121"/>
                    <a:pt x="1268" y="126"/>
                    <a:pt x="1268" y="136"/>
                  </a:cubicBezTo>
                  <a:cubicBezTo>
                    <a:pt x="1263" y="122"/>
                    <a:pt x="1259" y="108"/>
                    <a:pt x="1258" y="108"/>
                  </a:cubicBezTo>
                  <a:lnTo>
                    <a:pt x="1258" y="108"/>
                  </a:lnTo>
                  <a:cubicBezTo>
                    <a:pt x="1257" y="108"/>
                    <a:pt x="1257" y="110"/>
                    <a:pt x="1258" y="117"/>
                  </a:cubicBezTo>
                  <a:cubicBezTo>
                    <a:pt x="1258" y="117"/>
                    <a:pt x="1255" y="117"/>
                    <a:pt x="1249" y="98"/>
                  </a:cubicBezTo>
                  <a:cubicBezTo>
                    <a:pt x="1247" y="91"/>
                    <a:pt x="1246" y="89"/>
                    <a:pt x="1246" y="89"/>
                  </a:cubicBezTo>
                  <a:lnTo>
                    <a:pt x="1246" y="89"/>
                  </a:lnTo>
                  <a:cubicBezTo>
                    <a:pt x="1244" y="89"/>
                    <a:pt x="1246" y="104"/>
                    <a:pt x="1246" y="117"/>
                  </a:cubicBezTo>
                  <a:cubicBezTo>
                    <a:pt x="1246" y="139"/>
                    <a:pt x="1246" y="150"/>
                    <a:pt x="1245" y="150"/>
                  </a:cubicBezTo>
                  <a:cubicBezTo>
                    <a:pt x="1244" y="150"/>
                    <a:pt x="1243" y="140"/>
                    <a:pt x="1240" y="120"/>
                  </a:cubicBezTo>
                  <a:cubicBezTo>
                    <a:pt x="1237" y="103"/>
                    <a:pt x="1235" y="96"/>
                    <a:pt x="1233" y="96"/>
                  </a:cubicBezTo>
                  <a:lnTo>
                    <a:pt x="1233" y="96"/>
                  </a:lnTo>
                  <a:cubicBezTo>
                    <a:pt x="1230" y="96"/>
                    <a:pt x="1229" y="115"/>
                    <a:pt x="1233" y="142"/>
                  </a:cubicBezTo>
                  <a:cubicBezTo>
                    <a:pt x="1235" y="165"/>
                    <a:pt x="1236" y="175"/>
                    <a:pt x="1236" y="175"/>
                  </a:cubicBezTo>
                  <a:cubicBezTo>
                    <a:pt x="1235" y="175"/>
                    <a:pt x="1235" y="170"/>
                    <a:pt x="1233" y="161"/>
                  </a:cubicBezTo>
                  <a:cubicBezTo>
                    <a:pt x="1230" y="142"/>
                    <a:pt x="1227" y="142"/>
                    <a:pt x="1227" y="142"/>
                  </a:cubicBezTo>
                  <a:cubicBezTo>
                    <a:pt x="1224" y="142"/>
                    <a:pt x="1224" y="142"/>
                    <a:pt x="1218" y="120"/>
                  </a:cubicBezTo>
                  <a:cubicBezTo>
                    <a:pt x="1218" y="120"/>
                    <a:pt x="1218" y="123"/>
                    <a:pt x="1215" y="142"/>
                  </a:cubicBezTo>
                  <a:cubicBezTo>
                    <a:pt x="1216" y="159"/>
                    <a:pt x="1215" y="166"/>
                    <a:pt x="1213" y="166"/>
                  </a:cubicBezTo>
                  <a:cubicBezTo>
                    <a:pt x="1210" y="166"/>
                    <a:pt x="1205" y="148"/>
                    <a:pt x="1199" y="123"/>
                  </a:cubicBezTo>
                  <a:lnTo>
                    <a:pt x="1196" y="145"/>
                  </a:lnTo>
                  <a:cubicBezTo>
                    <a:pt x="1200" y="171"/>
                    <a:pt x="1202" y="189"/>
                    <a:pt x="1201" y="189"/>
                  </a:cubicBezTo>
                  <a:cubicBezTo>
                    <a:pt x="1201" y="189"/>
                    <a:pt x="1199" y="182"/>
                    <a:pt x="1196" y="167"/>
                  </a:cubicBezTo>
                  <a:cubicBezTo>
                    <a:pt x="1195" y="164"/>
                    <a:pt x="1194" y="162"/>
                    <a:pt x="1194" y="160"/>
                  </a:cubicBezTo>
                  <a:lnTo>
                    <a:pt x="1194" y="160"/>
                  </a:lnTo>
                  <a:cubicBezTo>
                    <a:pt x="1194" y="165"/>
                    <a:pt x="1193" y="168"/>
                    <a:pt x="1192" y="168"/>
                  </a:cubicBezTo>
                  <a:cubicBezTo>
                    <a:pt x="1188" y="168"/>
                    <a:pt x="1181" y="151"/>
                    <a:pt x="1177" y="126"/>
                  </a:cubicBezTo>
                  <a:cubicBezTo>
                    <a:pt x="1174" y="107"/>
                    <a:pt x="1174" y="107"/>
                    <a:pt x="1171" y="107"/>
                  </a:cubicBezTo>
                  <a:lnTo>
                    <a:pt x="1174" y="126"/>
                  </a:lnTo>
                  <a:cubicBezTo>
                    <a:pt x="1177" y="139"/>
                    <a:pt x="1180" y="154"/>
                    <a:pt x="1180" y="167"/>
                  </a:cubicBezTo>
                  <a:cubicBezTo>
                    <a:pt x="1179" y="167"/>
                    <a:pt x="1179" y="167"/>
                    <a:pt x="1178" y="167"/>
                  </a:cubicBezTo>
                  <a:cubicBezTo>
                    <a:pt x="1176" y="167"/>
                    <a:pt x="1173" y="165"/>
                    <a:pt x="1171" y="148"/>
                  </a:cubicBezTo>
                  <a:cubicBezTo>
                    <a:pt x="1166" y="135"/>
                    <a:pt x="1162" y="120"/>
                    <a:pt x="1161" y="120"/>
                  </a:cubicBezTo>
                  <a:lnTo>
                    <a:pt x="1161" y="120"/>
                  </a:lnTo>
                  <a:cubicBezTo>
                    <a:pt x="1160" y="120"/>
                    <a:pt x="1160" y="123"/>
                    <a:pt x="1161" y="129"/>
                  </a:cubicBezTo>
                  <a:cubicBezTo>
                    <a:pt x="1161" y="129"/>
                    <a:pt x="1161" y="129"/>
                    <a:pt x="1152" y="107"/>
                  </a:cubicBezTo>
                  <a:lnTo>
                    <a:pt x="1142" y="111"/>
                  </a:lnTo>
                  <a:cubicBezTo>
                    <a:pt x="1144" y="121"/>
                    <a:pt x="1144" y="127"/>
                    <a:pt x="1143" y="127"/>
                  </a:cubicBezTo>
                  <a:cubicBezTo>
                    <a:pt x="1142" y="127"/>
                    <a:pt x="1139" y="121"/>
                    <a:pt x="1136" y="111"/>
                  </a:cubicBezTo>
                  <a:cubicBezTo>
                    <a:pt x="1136" y="111"/>
                    <a:pt x="1133" y="111"/>
                    <a:pt x="1133" y="132"/>
                  </a:cubicBezTo>
                  <a:cubicBezTo>
                    <a:pt x="1130" y="132"/>
                    <a:pt x="1127" y="132"/>
                    <a:pt x="1124" y="114"/>
                  </a:cubicBezTo>
                  <a:cubicBezTo>
                    <a:pt x="1120" y="103"/>
                    <a:pt x="1119" y="97"/>
                    <a:pt x="1119" y="97"/>
                  </a:cubicBezTo>
                  <a:lnTo>
                    <a:pt x="1119" y="97"/>
                  </a:lnTo>
                  <a:cubicBezTo>
                    <a:pt x="1118" y="97"/>
                    <a:pt x="1119" y="103"/>
                    <a:pt x="1120" y="114"/>
                  </a:cubicBezTo>
                  <a:cubicBezTo>
                    <a:pt x="1124" y="136"/>
                    <a:pt x="1124" y="136"/>
                    <a:pt x="1120" y="136"/>
                  </a:cubicBezTo>
                  <a:lnTo>
                    <a:pt x="1114" y="136"/>
                  </a:lnTo>
                  <a:cubicBezTo>
                    <a:pt x="1120" y="158"/>
                    <a:pt x="1120" y="158"/>
                    <a:pt x="1117" y="158"/>
                  </a:cubicBezTo>
                  <a:cubicBezTo>
                    <a:pt x="1114" y="158"/>
                    <a:pt x="1105" y="139"/>
                    <a:pt x="1102" y="139"/>
                  </a:cubicBezTo>
                  <a:cubicBezTo>
                    <a:pt x="1095" y="139"/>
                    <a:pt x="1095" y="139"/>
                    <a:pt x="1102" y="158"/>
                  </a:cubicBezTo>
                  <a:cubicBezTo>
                    <a:pt x="1102" y="158"/>
                    <a:pt x="1104" y="167"/>
                    <a:pt x="1104" y="167"/>
                  </a:cubicBezTo>
                  <a:cubicBezTo>
                    <a:pt x="1103" y="167"/>
                    <a:pt x="1102" y="165"/>
                    <a:pt x="1099" y="158"/>
                  </a:cubicBezTo>
                  <a:cubicBezTo>
                    <a:pt x="1098" y="158"/>
                    <a:pt x="1098" y="158"/>
                    <a:pt x="1098" y="158"/>
                  </a:cubicBezTo>
                  <a:cubicBezTo>
                    <a:pt x="1094" y="158"/>
                    <a:pt x="1087" y="142"/>
                    <a:pt x="1079" y="142"/>
                  </a:cubicBezTo>
                  <a:cubicBezTo>
                    <a:pt x="1078" y="142"/>
                    <a:pt x="1077" y="142"/>
                    <a:pt x="1077" y="142"/>
                  </a:cubicBezTo>
                  <a:cubicBezTo>
                    <a:pt x="1067" y="142"/>
                    <a:pt x="1067" y="142"/>
                    <a:pt x="1073" y="164"/>
                  </a:cubicBezTo>
                  <a:cubicBezTo>
                    <a:pt x="1078" y="184"/>
                    <a:pt x="1081" y="194"/>
                    <a:pt x="1080" y="194"/>
                  </a:cubicBezTo>
                  <a:cubicBezTo>
                    <a:pt x="1080" y="194"/>
                    <a:pt x="1077" y="184"/>
                    <a:pt x="1070" y="164"/>
                  </a:cubicBezTo>
                  <a:cubicBezTo>
                    <a:pt x="1063" y="140"/>
                    <a:pt x="1059" y="130"/>
                    <a:pt x="1057" y="130"/>
                  </a:cubicBezTo>
                  <a:lnTo>
                    <a:pt x="1057" y="130"/>
                  </a:lnTo>
                  <a:cubicBezTo>
                    <a:pt x="1056" y="130"/>
                    <a:pt x="1056" y="136"/>
                    <a:pt x="1058" y="145"/>
                  </a:cubicBezTo>
                  <a:cubicBezTo>
                    <a:pt x="1061" y="164"/>
                    <a:pt x="1061" y="164"/>
                    <a:pt x="1058" y="164"/>
                  </a:cubicBezTo>
                  <a:cubicBezTo>
                    <a:pt x="1056" y="155"/>
                    <a:pt x="1055" y="150"/>
                    <a:pt x="1054" y="150"/>
                  </a:cubicBezTo>
                  <a:cubicBezTo>
                    <a:pt x="1052" y="150"/>
                    <a:pt x="1052" y="156"/>
                    <a:pt x="1052" y="167"/>
                  </a:cubicBezTo>
                  <a:cubicBezTo>
                    <a:pt x="1048" y="167"/>
                    <a:pt x="1048" y="167"/>
                    <a:pt x="1045" y="145"/>
                  </a:cubicBezTo>
                  <a:lnTo>
                    <a:pt x="1039" y="148"/>
                  </a:lnTo>
                  <a:cubicBezTo>
                    <a:pt x="1042" y="166"/>
                    <a:pt x="1040" y="172"/>
                    <a:pt x="1036" y="172"/>
                  </a:cubicBezTo>
                  <a:cubicBezTo>
                    <a:pt x="1031" y="172"/>
                    <a:pt x="1024" y="162"/>
                    <a:pt x="1020" y="151"/>
                  </a:cubicBezTo>
                  <a:cubicBezTo>
                    <a:pt x="1020" y="151"/>
                    <a:pt x="1017" y="151"/>
                    <a:pt x="1020" y="170"/>
                  </a:cubicBezTo>
                  <a:cubicBezTo>
                    <a:pt x="1023" y="192"/>
                    <a:pt x="1024" y="203"/>
                    <a:pt x="1023" y="203"/>
                  </a:cubicBezTo>
                  <a:cubicBezTo>
                    <a:pt x="1022" y="203"/>
                    <a:pt x="1019" y="193"/>
                    <a:pt x="1014" y="173"/>
                  </a:cubicBezTo>
                  <a:cubicBezTo>
                    <a:pt x="1009" y="153"/>
                    <a:pt x="1007" y="143"/>
                    <a:pt x="1007" y="143"/>
                  </a:cubicBezTo>
                  <a:lnTo>
                    <a:pt x="1007" y="143"/>
                  </a:lnTo>
                  <a:cubicBezTo>
                    <a:pt x="1006" y="143"/>
                    <a:pt x="1008" y="153"/>
                    <a:pt x="1011" y="173"/>
                  </a:cubicBezTo>
                  <a:cubicBezTo>
                    <a:pt x="1012" y="181"/>
                    <a:pt x="1011" y="187"/>
                    <a:pt x="1008" y="187"/>
                  </a:cubicBezTo>
                  <a:cubicBezTo>
                    <a:pt x="1004" y="187"/>
                    <a:pt x="999" y="178"/>
                    <a:pt x="995" y="154"/>
                  </a:cubicBezTo>
                  <a:lnTo>
                    <a:pt x="986" y="114"/>
                  </a:lnTo>
                  <a:lnTo>
                    <a:pt x="986" y="114"/>
                  </a:lnTo>
                  <a:cubicBezTo>
                    <a:pt x="989" y="136"/>
                    <a:pt x="986" y="136"/>
                    <a:pt x="986" y="136"/>
                  </a:cubicBezTo>
                  <a:cubicBezTo>
                    <a:pt x="992" y="154"/>
                    <a:pt x="989" y="154"/>
                    <a:pt x="983" y="158"/>
                  </a:cubicBezTo>
                  <a:cubicBezTo>
                    <a:pt x="976" y="158"/>
                    <a:pt x="973" y="179"/>
                    <a:pt x="967" y="179"/>
                  </a:cubicBezTo>
                  <a:cubicBezTo>
                    <a:pt x="966" y="180"/>
                    <a:pt x="965" y="181"/>
                    <a:pt x="963" y="181"/>
                  </a:cubicBezTo>
                  <a:cubicBezTo>
                    <a:pt x="959" y="181"/>
                    <a:pt x="953" y="177"/>
                    <a:pt x="948" y="164"/>
                  </a:cubicBezTo>
                  <a:cubicBezTo>
                    <a:pt x="945" y="164"/>
                    <a:pt x="945" y="164"/>
                    <a:pt x="945" y="186"/>
                  </a:cubicBezTo>
                  <a:cubicBezTo>
                    <a:pt x="947" y="195"/>
                    <a:pt x="946" y="200"/>
                    <a:pt x="944" y="200"/>
                  </a:cubicBezTo>
                  <a:cubicBezTo>
                    <a:pt x="942" y="200"/>
                    <a:pt x="939" y="195"/>
                    <a:pt x="936" y="186"/>
                  </a:cubicBezTo>
                  <a:cubicBezTo>
                    <a:pt x="936" y="208"/>
                    <a:pt x="932" y="208"/>
                    <a:pt x="932" y="208"/>
                  </a:cubicBezTo>
                  <a:cubicBezTo>
                    <a:pt x="928" y="193"/>
                    <a:pt x="924" y="179"/>
                    <a:pt x="923" y="179"/>
                  </a:cubicBezTo>
                  <a:lnTo>
                    <a:pt x="923" y="179"/>
                  </a:lnTo>
                  <a:cubicBezTo>
                    <a:pt x="922" y="179"/>
                    <a:pt x="922" y="182"/>
                    <a:pt x="923" y="189"/>
                  </a:cubicBezTo>
                  <a:cubicBezTo>
                    <a:pt x="929" y="208"/>
                    <a:pt x="926" y="208"/>
                    <a:pt x="920" y="211"/>
                  </a:cubicBezTo>
                  <a:cubicBezTo>
                    <a:pt x="917" y="203"/>
                    <a:pt x="906" y="200"/>
                    <a:pt x="893" y="200"/>
                  </a:cubicBezTo>
                  <a:cubicBezTo>
                    <a:pt x="868" y="200"/>
                    <a:pt x="836" y="212"/>
                    <a:pt x="838" y="226"/>
                  </a:cubicBezTo>
                  <a:lnTo>
                    <a:pt x="832" y="226"/>
                  </a:lnTo>
                  <a:lnTo>
                    <a:pt x="826" y="230"/>
                  </a:lnTo>
                  <a:cubicBezTo>
                    <a:pt x="821" y="213"/>
                    <a:pt x="817" y="207"/>
                    <a:pt x="814" y="207"/>
                  </a:cubicBezTo>
                  <a:cubicBezTo>
                    <a:pt x="809" y="207"/>
                    <a:pt x="807" y="220"/>
                    <a:pt x="807" y="233"/>
                  </a:cubicBezTo>
                  <a:cubicBezTo>
                    <a:pt x="810" y="252"/>
                    <a:pt x="807" y="255"/>
                    <a:pt x="807" y="255"/>
                  </a:cubicBezTo>
                  <a:cubicBezTo>
                    <a:pt x="800" y="231"/>
                    <a:pt x="795" y="221"/>
                    <a:pt x="792" y="221"/>
                  </a:cubicBezTo>
                  <a:cubicBezTo>
                    <a:pt x="789" y="221"/>
                    <a:pt x="788" y="227"/>
                    <a:pt x="788" y="236"/>
                  </a:cubicBezTo>
                  <a:cubicBezTo>
                    <a:pt x="793" y="256"/>
                    <a:pt x="795" y="266"/>
                    <a:pt x="794" y="266"/>
                  </a:cubicBezTo>
                  <a:cubicBezTo>
                    <a:pt x="793" y="266"/>
                    <a:pt x="790" y="256"/>
                    <a:pt x="785" y="236"/>
                  </a:cubicBezTo>
                  <a:cubicBezTo>
                    <a:pt x="780" y="219"/>
                    <a:pt x="776" y="210"/>
                    <a:pt x="775" y="210"/>
                  </a:cubicBezTo>
                  <a:lnTo>
                    <a:pt x="775" y="210"/>
                  </a:lnTo>
                  <a:cubicBezTo>
                    <a:pt x="773" y="210"/>
                    <a:pt x="775" y="226"/>
                    <a:pt x="782" y="261"/>
                  </a:cubicBezTo>
                  <a:cubicBezTo>
                    <a:pt x="784" y="270"/>
                    <a:pt x="784" y="275"/>
                    <a:pt x="784" y="275"/>
                  </a:cubicBezTo>
                  <a:cubicBezTo>
                    <a:pt x="783" y="275"/>
                    <a:pt x="780" y="270"/>
                    <a:pt x="776" y="261"/>
                  </a:cubicBezTo>
                  <a:cubicBezTo>
                    <a:pt x="769" y="237"/>
                    <a:pt x="764" y="228"/>
                    <a:pt x="763" y="228"/>
                  </a:cubicBezTo>
                  <a:lnTo>
                    <a:pt x="763" y="228"/>
                  </a:lnTo>
                  <a:cubicBezTo>
                    <a:pt x="763" y="228"/>
                    <a:pt x="764" y="233"/>
                    <a:pt x="766" y="242"/>
                  </a:cubicBezTo>
                  <a:cubicBezTo>
                    <a:pt x="771" y="263"/>
                    <a:pt x="773" y="273"/>
                    <a:pt x="771" y="273"/>
                  </a:cubicBezTo>
                  <a:cubicBezTo>
                    <a:pt x="770" y="273"/>
                    <a:pt x="766" y="263"/>
                    <a:pt x="760" y="242"/>
                  </a:cubicBezTo>
                  <a:cubicBezTo>
                    <a:pt x="751" y="224"/>
                    <a:pt x="746" y="214"/>
                    <a:pt x="745" y="214"/>
                  </a:cubicBezTo>
                  <a:lnTo>
                    <a:pt x="745" y="214"/>
                  </a:lnTo>
                  <a:cubicBezTo>
                    <a:pt x="744" y="214"/>
                    <a:pt x="746" y="225"/>
                    <a:pt x="751" y="245"/>
                  </a:cubicBezTo>
                  <a:cubicBezTo>
                    <a:pt x="755" y="266"/>
                    <a:pt x="755" y="276"/>
                    <a:pt x="752" y="276"/>
                  </a:cubicBezTo>
                  <a:cubicBezTo>
                    <a:pt x="750" y="276"/>
                    <a:pt x="744" y="267"/>
                    <a:pt x="738" y="248"/>
                  </a:cubicBezTo>
                  <a:cubicBezTo>
                    <a:pt x="736" y="248"/>
                    <a:pt x="733" y="240"/>
                    <a:pt x="731" y="240"/>
                  </a:cubicBezTo>
                  <a:lnTo>
                    <a:pt x="731" y="240"/>
                  </a:lnTo>
                  <a:cubicBezTo>
                    <a:pt x="731" y="240"/>
                    <a:pt x="731" y="242"/>
                    <a:pt x="732" y="248"/>
                  </a:cubicBezTo>
                  <a:lnTo>
                    <a:pt x="726" y="230"/>
                  </a:lnTo>
                  <a:lnTo>
                    <a:pt x="719" y="230"/>
                  </a:lnTo>
                  <a:lnTo>
                    <a:pt x="726" y="252"/>
                  </a:lnTo>
                  <a:cubicBezTo>
                    <a:pt x="723" y="252"/>
                    <a:pt x="706" y="236"/>
                    <a:pt x="692" y="236"/>
                  </a:cubicBezTo>
                  <a:cubicBezTo>
                    <a:pt x="690" y="236"/>
                    <a:pt x="689" y="236"/>
                    <a:pt x="688" y="236"/>
                  </a:cubicBezTo>
                  <a:cubicBezTo>
                    <a:pt x="663" y="242"/>
                    <a:pt x="657" y="245"/>
                    <a:pt x="666" y="264"/>
                  </a:cubicBezTo>
                  <a:cubicBezTo>
                    <a:pt x="674" y="284"/>
                    <a:pt x="676" y="295"/>
                    <a:pt x="675" y="295"/>
                  </a:cubicBezTo>
                  <a:cubicBezTo>
                    <a:pt x="674" y="295"/>
                    <a:pt x="669" y="284"/>
                    <a:pt x="663" y="264"/>
                  </a:cubicBezTo>
                  <a:cubicBezTo>
                    <a:pt x="663" y="264"/>
                    <a:pt x="662" y="264"/>
                    <a:pt x="662" y="264"/>
                  </a:cubicBezTo>
                  <a:cubicBezTo>
                    <a:pt x="658" y="264"/>
                    <a:pt x="647" y="248"/>
                    <a:pt x="644" y="248"/>
                  </a:cubicBezTo>
                  <a:cubicBezTo>
                    <a:pt x="643" y="248"/>
                    <a:pt x="642" y="249"/>
                    <a:pt x="640" y="249"/>
                  </a:cubicBezTo>
                  <a:cubicBezTo>
                    <a:pt x="636" y="249"/>
                    <a:pt x="633" y="247"/>
                    <a:pt x="628" y="230"/>
                  </a:cubicBezTo>
                  <a:lnTo>
                    <a:pt x="625" y="230"/>
                  </a:lnTo>
                  <a:cubicBezTo>
                    <a:pt x="631" y="257"/>
                    <a:pt x="627" y="269"/>
                    <a:pt x="620" y="269"/>
                  </a:cubicBezTo>
                  <a:cubicBezTo>
                    <a:pt x="616" y="269"/>
                    <a:pt x="611" y="265"/>
                    <a:pt x="607" y="258"/>
                  </a:cubicBezTo>
                  <a:cubicBezTo>
                    <a:pt x="603" y="258"/>
                    <a:pt x="600" y="258"/>
                    <a:pt x="600" y="280"/>
                  </a:cubicBezTo>
                  <a:cubicBezTo>
                    <a:pt x="602" y="291"/>
                    <a:pt x="603" y="297"/>
                    <a:pt x="602" y="297"/>
                  </a:cubicBezTo>
                  <a:cubicBezTo>
                    <a:pt x="601" y="297"/>
                    <a:pt x="599" y="292"/>
                    <a:pt x="594" y="283"/>
                  </a:cubicBezTo>
                  <a:cubicBezTo>
                    <a:pt x="591" y="271"/>
                    <a:pt x="583" y="261"/>
                    <a:pt x="580" y="261"/>
                  </a:cubicBezTo>
                  <a:cubicBezTo>
                    <a:pt x="577" y="261"/>
                    <a:pt x="576" y="268"/>
                    <a:pt x="581" y="286"/>
                  </a:cubicBezTo>
                  <a:lnTo>
                    <a:pt x="572" y="267"/>
                  </a:lnTo>
                  <a:cubicBezTo>
                    <a:pt x="569" y="261"/>
                    <a:pt x="568" y="258"/>
                    <a:pt x="567" y="258"/>
                  </a:cubicBezTo>
                  <a:lnTo>
                    <a:pt x="567" y="258"/>
                  </a:lnTo>
                  <a:cubicBezTo>
                    <a:pt x="566" y="258"/>
                    <a:pt x="571" y="273"/>
                    <a:pt x="575" y="286"/>
                  </a:cubicBezTo>
                  <a:cubicBezTo>
                    <a:pt x="581" y="304"/>
                    <a:pt x="583" y="315"/>
                    <a:pt x="582" y="315"/>
                  </a:cubicBezTo>
                  <a:cubicBezTo>
                    <a:pt x="581" y="315"/>
                    <a:pt x="575" y="300"/>
                    <a:pt x="563" y="267"/>
                  </a:cubicBezTo>
                  <a:cubicBezTo>
                    <a:pt x="555" y="245"/>
                    <a:pt x="551" y="236"/>
                    <a:pt x="550" y="236"/>
                  </a:cubicBezTo>
                  <a:lnTo>
                    <a:pt x="550" y="236"/>
                  </a:lnTo>
                  <a:cubicBezTo>
                    <a:pt x="550" y="236"/>
                    <a:pt x="551" y="241"/>
                    <a:pt x="553" y="248"/>
                  </a:cubicBezTo>
                  <a:cubicBezTo>
                    <a:pt x="558" y="264"/>
                    <a:pt x="561" y="278"/>
                    <a:pt x="559" y="278"/>
                  </a:cubicBezTo>
                  <a:cubicBezTo>
                    <a:pt x="558" y="278"/>
                    <a:pt x="556" y="276"/>
                    <a:pt x="553" y="270"/>
                  </a:cubicBezTo>
                  <a:lnTo>
                    <a:pt x="553" y="270"/>
                  </a:lnTo>
                  <a:cubicBezTo>
                    <a:pt x="550" y="270"/>
                    <a:pt x="550" y="273"/>
                    <a:pt x="563" y="311"/>
                  </a:cubicBezTo>
                  <a:cubicBezTo>
                    <a:pt x="569" y="330"/>
                    <a:pt x="566" y="333"/>
                    <a:pt x="566" y="333"/>
                  </a:cubicBezTo>
                  <a:cubicBezTo>
                    <a:pt x="560" y="320"/>
                    <a:pt x="556" y="305"/>
                    <a:pt x="553" y="292"/>
                  </a:cubicBezTo>
                  <a:lnTo>
                    <a:pt x="550" y="292"/>
                  </a:lnTo>
                  <a:cubicBezTo>
                    <a:pt x="541" y="283"/>
                    <a:pt x="531" y="270"/>
                    <a:pt x="528" y="255"/>
                  </a:cubicBezTo>
                  <a:cubicBezTo>
                    <a:pt x="525" y="247"/>
                    <a:pt x="522" y="243"/>
                    <a:pt x="521" y="243"/>
                  </a:cubicBezTo>
                  <a:lnTo>
                    <a:pt x="521" y="243"/>
                  </a:lnTo>
                  <a:cubicBezTo>
                    <a:pt x="519" y="243"/>
                    <a:pt x="522" y="254"/>
                    <a:pt x="531" y="277"/>
                  </a:cubicBezTo>
                  <a:cubicBezTo>
                    <a:pt x="547" y="317"/>
                    <a:pt x="547" y="317"/>
                    <a:pt x="541" y="317"/>
                  </a:cubicBezTo>
                  <a:cubicBezTo>
                    <a:pt x="541" y="317"/>
                    <a:pt x="538" y="317"/>
                    <a:pt x="531" y="299"/>
                  </a:cubicBezTo>
                  <a:cubicBezTo>
                    <a:pt x="525" y="280"/>
                    <a:pt x="525" y="280"/>
                    <a:pt x="519" y="280"/>
                  </a:cubicBezTo>
                  <a:cubicBezTo>
                    <a:pt x="519" y="314"/>
                    <a:pt x="525" y="352"/>
                    <a:pt x="538" y="383"/>
                  </a:cubicBezTo>
                  <a:cubicBezTo>
                    <a:pt x="544" y="404"/>
                    <a:pt x="547" y="414"/>
                    <a:pt x="547" y="414"/>
                  </a:cubicBezTo>
                  <a:cubicBezTo>
                    <a:pt x="546" y="414"/>
                    <a:pt x="542" y="404"/>
                    <a:pt x="534" y="383"/>
                  </a:cubicBezTo>
                  <a:cubicBezTo>
                    <a:pt x="528" y="364"/>
                    <a:pt x="525" y="364"/>
                    <a:pt x="522" y="364"/>
                  </a:cubicBezTo>
                  <a:cubicBezTo>
                    <a:pt x="516" y="346"/>
                    <a:pt x="519" y="346"/>
                    <a:pt x="522" y="346"/>
                  </a:cubicBezTo>
                  <a:lnTo>
                    <a:pt x="516" y="324"/>
                  </a:lnTo>
                  <a:cubicBezTo>
                    <a:pt x="506" y="305"/>
                    <a:pt x="502" y="296"/>
                    <a:pt x="500" y="296"/>
                  </a:cubicBezTo>
                  <a:lnTo>
                    <a:pt x="500" y="296"/>
                  </a:lnTo>
                  <a:cubicBezTo>
                    <a:pt x="499" y="296"/>
                    <a:pt x="501" y="306"/>
                    <a:pt x="506" y="327"/>
                  </a:cubicBezTo>
                  <a:cubicBezTo>
                    <a:pt x="509" y="338"/>
                    <a:pt x="511" y="343"/>
                    <a:pt x="511" y="343"/>
                  </a:cubicBezTo>
                  <a:cubicBezTo>
                    <a:pt x="510" y="343"/>
                    <a:pt x="508" y="338"/>
                    <a:pt x="503" y="327"/>
                  </a:cubicBezTo>
                  <a:cubicBezTo>
                    <a:pt x="497" y="314"/>
                    <a:pt x="490" y="301"/>
                    <a:pt x="489" y="301"/>
                  </a:cubicBezTo>
                  <a:lnTo>
                    <a:pt x="489" y="301"/>
                  </a:lnTo>
                  <a:cubicBezTo>
                    <a:pt x="488" y="301"/>
                    <a:pt x="489" y="304"/>
                    <a:pt x="491" y="311"/>
                  </a:cubicBezTo>
                  <a:cubicBezTo>
                    <a:pt x="491" y="311"/>
                    <a:pt x="487" y="311"/>
                    <a:pt x="478" y="292"/>
                  </a:cubicBezTo>
                  <a:cubicBezTo>
                    <a:pt x="472" y="292"/>
                    <a:pt x="472" y="292"/>
                    <a:pt x="478" y="314"/>
                  </a:cubicBezTo>
                  <a:cubicBezTo>
                    <a:pt x="484" y="333"/>
                    <a:pt x="481" y="333"/>
                    <a:pt x="481" y="333"/>
                  </a:cubicBezTo>
                  <a:cubicBezTo>
                    <a:pt x="478" y="336"/>
                    <a:pt x="475" y="336"/>
                    <a:pt x="481" y="355"/>
                  </a:cubicBezTo>
                  <a:cubicBezTo>
                    <a:pt x="491" y="374"/>
                    <a:pt x="494" y="396"/>
                    <a:pt x="491" y="396"/>
                  </a:cubicBezTo>
                  <a:cubicBezTo>
                    <a:pt x="492" y="405"/>
                    <a:pt x="493" y="411"/>
                    <a:pt x="492" y="411"/>
                  </a:cubicBezTo>
                  <a:cubicBezTo>
                    <a:pt x="490" y="411"/>
                    <a:pt x="486" y="401"/>
                    <a:pt x="475" y="380"/>
                  </a:cubicBezTo>
                  <a:cubicBezTo>
                    <a:pt x="470" y="363"/>
                    <a:pt x="467" y="361"/>
                    <a:pt x="466" y="361"/>
                  </a:cubicBezTo>
                  <a:cubicBezTo>
                    <a:pt x="466" y="361"/>
                    <a:pt x="466" y="361"/>
                    <a:pt x="466" y="361"/>
                  </a:cubicBezTo>
                  <a:cubicBezTo>
                    <a:pt x="466" y="361"/>
                    <a:pt x="462" y="361"/>
                    <a:pt x="453" y="342"/>
                  </a:cubicBezTo>
                  <a:cubicBezTo>
                    <a:pt x="450" y="337"/>
                    <a:pt x="449" y="335"/>
                    <a:pt x="448" y="335"/>
                  </a:cubicBezTo>
                  <a:lnTo>
                    <a:pt x="448" y="335"/>
                  </a:lnTo>
                  <a:cubicBezTo>
                    <a:pt x="447" y="335"/>
                    <a:pt x="452" y="348"/>
                    <a:pt x="456" y="361"/>
                  </a:cubicBezTo>
                  <a:lnTo>
                    <a:pt x="472" y="402"/>
                  </a:lnTo>
                  <a:cubicBezTo>
                    <a:pt x="462" y="383"/>
                    <a:pt x="453" y="364"/>
                    <a:pt x="447" y="346"/>
                  </a:cubicBezTo>
                  <a:cubicBezTo>
                    <a:pt x="437" y="325"/>
                    <a:pt x="433" y="315"/>
                    <a:pt x="432" y="315"/>
                  </a:cubicBezTo>
                  <a:lnTo>
                    <a:pt x="432" y="315"/>
                  </a:lnTo>
                  <a:cubicBezTo>
                    <a:pt x="432" y="315"/>
                    <a:pt x="436" y="325"/>
                    <a:pt x="444" y="346"/>
                  </a:cubicBezTo>
                  <a:cubicBezTo>
                    <a:pt x="448" y="359"/>
                    <a:pt x="453" y="373"/>
                    <a:pt x="450" y="373"/>
                  </a:cubicBezTo>
                  <a:cubicBezTo>
                    <a:pt x="449" y="373"/>
                    <a:pt x="447" y="372"/>
                    <a:pt x="444" y="367"/>
                  </a:cubicBezTo>
                  <a:cubicBezTo>
                    <a:pt x="443" y="367"/>
                    <a:pt x="442" y="368"/>
                    <a:pt x="441" y="368"/>
                  </a:cubicBezTo>
                  <a:cubicBezTo>
                    <a:pt x="438" y="368"/>
                    <a:pt x="433" y="366"/>
                    <a:pt x="428" y="349"/>
                  </a:cubicBezTo>
                  <a:cubicBezTo>
                    <a:pt x="425" y="343"/>
                    <a:pt x="423" y="341"/>
                    <a:pt x="422" y="341"/>
                  </a:cubicBezTo>
                  <a:cubicBezTo>
                    <a:pt x="420" y="341"/>
                    <a:pt x="422" y="352"/>
                    <a:pt x="422" y="352"/>
                  </a:cubicBezTo>
                  <a:cubicBezTo>
                    <a:pt x="425" y="362"/>
                    <a:pt x="426" y="366"/>
                    <a:pt x="424" y="366"/>
                  </a:cubicBezTo>
                  <a:cubicBezTo>
                    <a:pt x="422" y="366"/>
                    <a:pt x="418" y="362"/>
                    <a:pt x="412" y="355"/>
                  </a:cubicBezTo>
                  <a:cubicBezTo>
                    <a:pt x="398" y="337"/>
                    <a:pt x="391" y="327"/>
                    <a:pt x="390" y="327"/>
                  </a:cubicBezTo>
                  <a:lnTo>
                    <a:pt x="390" y="327"/>
                  </a:lnTo>
                  <a:cubicBezTo>
                    <a:pt x="388" y="327"/>
                    <a:pt x="392" y="337"/>
                    <a:pt x="400" y="358"/>
                  </a:cubicBezTo>
                  <a:cubicBezTo>
                    <a:pt x="403" y="369"/>
                    <a:pt x="408" y="380"/>
                    <a:pt x="408" y="380"/>
                  </a:cubicBezTo>
                  <a:cubicBezTo>
                    <a:pt x="407" y="380"/>
                    <a:pt x="405" y="374"/>
                    <a:pt x="397" y="358"/>
                  </a:cubicBezTo>
                  <a:cubicBezTo>
                    <a:pt x="394" y="353"/>
                    <a:pt x="393" y="351"/>
                    <a:pt x="392" y="351"/>
                  </a:cubicBezTo>
                  <a:lnTo>
                    <a:pt x="392" y="351"/>
                  </a:lnTo>
                  <a:cubicBezTo>
                    <a:pt x="390" y="351"/>
                    <a:pt x="394" y="366"/>
                    <a:pt x="397" y="380"/>
                  </a:cubicBezTo>
                  <a:cubicBezTo>
                    <a:pt x="400" y="402"/>
                    <a:pt x="415" y="440"/>
                    <a:pt x="425" y="458"/>
                  </a:cubicBezTo>
                  <a:cubicBezTo>
                    <a:pt x="432" y="483"/>
                    <a:pt x="435" y="492"/>
                    <a:pt x="434" y="492"/>
                  </a:cubicBezTo>
                  <a:cubicBezTo>
                    <a:pt x="433" y="492"/>
                    <a:pt x="430" y="488"/>
                    <a:pt x="425" y="480"/>
                  </a:cubicBezTo>
                  <a:cubicBezTo>
                    <a:pt x="419" y="468"/>
                    <a:pt x="412" y="455"/>
                    <a:pt x="406" y="443"/>
                  </a:cubicBezTo>
                  <a:cubicBezTo>
                    <a:pt x="400" y="424"/>
                    <a:pt x="403" y="424"/>
                    <a:pt x="403" y="424"/>
                  </a:cubicBezTo>
                  <a:lnTo>
                    <a:pt x="403" y="421"/>
                  </a:lnTo>
                  <a:cubicBezTo>
                    <a:pt x="397" y="402"/>
                    <a:pt x="390" y="383"/>
                    <a:pt x="384" y="383"/>
                  </a:cubicBezTo>
                  <a:cubicBezTo>
                    <a:pt x="380" y="375"/>
                    <a:pt x="377" y="371"/>
                    <a:pt x="376" y="371"/>
                  </a:cubicBezTo>
                  <a:lnTo>
                    <a:pt x="376" y="371"/>
                  </a:lnTo>
                  <a:cubicBezTo>
                    <a:pt x="374" y="371"/>
                    <a:pt x="376" y="376"/>
                    <a:pt x="381" y="386"/>
                  </a:cubicBezTo>
                  <a:cubicBezTo>
                    <a:pt x="374" y="373"/>
                    <a:pt x="369" y="369"/>
                    <a:pt x="366" y="369"/>
                  </a:cubicBezTo>
                  <a:cubicBezTo>
                    <a:pt x="364" y="369"/>
                    <a:pt x="363" y="370"/>
                    <a:pt x="362" y="371"/>
                  </a:cubicBezTo>
                  <a:cubicBezTo>
                    <a:pt x="361" y="371"/>
                    <a:pt x="359" y="371"/>
                    <a:pt x="357" y="371"/>
                  </a:cubicBezTo>
                  <a:cubicBezTo>
                    <a:pt x="353" y="371"/>
                    <a:pt x="347" y="369"/>
                    <a:pt x="340" y="355"/>
                  </a:cubicBezTo>
                  <a:cubicBezTo>
                    <a:pt x="337" y="355"/>
                    <a:pt x="334" y="355"/>
                    <a:pt x="340" y="377"/>
                  </a:cubicBezTo>
                  <a:cubicBezTo>
                    <a:pt x="349" y="399"/>
                    <a:pt x="352" y="408"/>
                    <a:pt x="352" y="408"/>
                  </a:cubicBezTo>
                  <a:cubicBezTo>
                    <a:pt x="351" y="408"/>
                    <a:pt x="349" y="403"/>
                    <a:pt x="346" y="396"/>
                  </a:cubicBezTo>
                  <a:cubicBezTo>
                    <a:pt x="336" y="375"/>
                    <a:pt x="320" y="362"/>
                    <a:pt x="311" y="362"/>
                  </a:cubicBezTo>
                  <a:cubicBezTo>
                    <a:pt x="304" y="362"/>
                    <a:pt x="300" y="370"/>
                    <a:pt x="306" y="386"/>
                  </a:cubicBezTo>
                  <a:lnTo>
                    <a:pt x="299" y="389"/>
                  </a:lnTo>
                  <a:cubicBezTo>
                    <a:pt x="294" y="382"/>
                    <a:pt x="289" y="378"/>
                    <a:pt x="285" y="378"/>
                  </a:cubicBezTo>
                  <a:cubicBezTo>
                    <a:pt x="280" y="378"/>
                    <a:pt x="277" y="385"/>
                    <a:pt x="281" y="396"/>
                  </a:cubicBezTo>
                  <a:lnTo>
                    <a:pt x="274" y="399"/>
                  </a:lnTo>
                  <a:cubicBezTo>
                    <a:pt x="268" y="390"/>
                    <a:pt x="264" y="385"/>
                    <a:pt x="263" y="385"/>
                  </a:cubicBezTo>
                  <a:lnTo>
                    <a:pt x="263" y="385"/>
                  </a:lnTo>
                  <a:cubicBezTo>
                    <a:pt x="261" y="385"/>
                    <a:pt x="262" y="391"/>
                    <a:pt x="265" y="402"/>
                  </a:cubicBezTo>
                  <a:cubicBezTo>
                    <a:pt x="267" y="409"/>
                    <a:pt x="270" y="416"/>
                    <a:pt x="271" y="421"/>
                  </a:cubicBezTo>
                  <a:cubicBezTo>
                    <a:pt x="265" y="407"/>
                    <a:pt x="261" y="404"/>
                    <a:pt x="256" y="404"/>
                  </a:cubicBezTo>
                  <a:cubicBezTo>
                    <a:pt x="254" y="404"/>
                    <a:pt x="252" y="404"/>
                    <a:pt x="249" y="405"/>
                  </a:cubicBezTo>
                  <a:cubicBezTo>
                    <a:pt x="240" y="408"/>
                    <a:pt x="240" y="408"/>
                    <a:pt x="249" y="427"/>
                  </a:cubicBezTo>
                  <a:cubicBezTo>
                    <a:pt x="249" y="434"/>
                    <a:pt x="248" y="437"/>
                    <a:pt x="247" y="437"/>
                  </a:cubicBezTo>
                  <a:cubicBezTo>
                    <a:pt x="244" y="437"/>
                    <a:pt x="238" y="424"/>
                    <a:pt x="234" y="411"/>
                  </a:cubicBezTo>
                  <a:cubicBezTo>
                    <a:pt x="227" y="394"/>
                    <a:pt x="222" y="384"/>
                    <a:pt x="221" y="384"/>
                  </a:cubicBezTo>
                  <a:lnTo>
                    <a:pt x="221" y="384"/>
                  </a:lnTo>
                  <a:cubicBezTo>
                    <a:pt x="220" y="384"/>
                    <a:pt x="224" y="400"/>
                    <a:pt x="237" y="433"/>
                  </a:cubicBezTo>
                  <a:cubicBezTo>
                    <a:pt x="244" y="456"/>
                    <a:pt x="246" y="466"/>
                    <a:pt x="244" y="466"/>
                  </a:cubicBezTo>
                  <a:cubicBezTo>
                    <a:pt x="243" y="466"/>
                    <a:pt x="241" y="461"/>
                    <a:pt x="237" y="452"/>
                  </a:cubicBezTo>
                  <a:cubicBezTo>
                    <a:pt x="230" y="433"/>
                    <a:pt x="230" y="433"/>
                    <a:pt x="234" y="433"/>
                  </a:cubicBezTo>
                  <a:lnTo>
                    <a:pt x="218" y="396"/>
                  </a:lnTo>
                  <a:cubicBezTo>
                    <a:pt x="215" y="396"/>
                    <a:pt x="215" y="396"/>
                    <a:pt x="221" y="415"/>
                  </a:cubicBezTo>
                  <a:cubicBezTo>
                    <a:pt x="221" y="415"/>
                    <a:pt x="218" y="415"/>
                    <a:pt x="224" y="436"/>
                  </a:cubicBezTo>
                  <a:cubicBezTo>
                    <a:pt x="230" y="455"/>
                    <a:pt x="240" y="474"/>
                    <a:pt x="249" y="493"/>
                  </a:cubicBezTo>
                  <a:cubicBezTo>
                    <a:pt x="259" y="512"/>
                    <a:pt x="256" y="512"/>
                    <a:pt x="256" y="515"/>
                  </a:cubicBezTo>
                  <a:cubicBezTo>
                    <a:pt x="243" y="496"/>
                    <a:pt x="234" y="477"/>
                    <a:pt x="227" y="455"/>
                  </a:cubicBezTo>
                  <a:cubicBezTo>
                    <a:pt x="227" y="443"/>
                    <a:pt x="221" y="430"/>
                    <a:pt x="215" y="418"/>
                  </a:cubicBezTo>
                  <a:cubicBezTo>
                    <a:pt x="213" y="414"/>
                    <a:pt x="212" y="413"/>
                    <a:pt x="211" y="413"/>
                  </a:cubicBezTo>
                  <a:lnTo>
                    <a:pt x="211" y="413"/>
                  </a:lnTo>
                  <a:cubicBezTo>
                    <a:pt x="208" y="413"/>
                    <a:pt x="214" y="447"/>
                    <a:pt x="224" y="480"/>
                  </a:cubicBezTo>
                  <a:lnTo>
                    <a:pt x="218" y="462"/>
                  </a:lnTo>
                  <a:cubicBezTo>
                    <a:pt x="211" y="448"/>
                    <a:pt x="208" y="444"/>
                    <a:pt x="204" y="444"/>
                  </a:cubicBezTo>
                  <a:cubicBezTo>
                    <a:pt x="203" y="444"/>
                    <a:pt x="201" y="445"/>
                    <a:pt x="199" y="446"/>
                  </a:cubicBezTo>
                  <a:cubicBezTo>
                    <a:pt x="196" y="446"/>
                    <a:pt x="193" y="446"/>
                    <a:pt x="202" y="465"/>
                  </a:cubicBezTo>
                  <a:cubicBezTo>
                    <a:pt x="209" y="477"/>
                    <a:pt x="212" y="493"/>
                    <a:pt x="215" y="505"/>
                  </a:cubicBezTo>
                  <a:cubicBezTo>
                    <a:pt x="224" y="518"/>
                    <a:pt x="230" y="530"/>
                    <a:pt x="234" y="543"/>
                  </a:cubicBezTo>
                  <a:lnTo>
                    <a:pt x="212" y="505"/>
                  </a:lnTo>
                  <a:cubicBezTo>
                    <a:pt x="191" y="473"/>
                    <a:pt x="179" y="455"/>
                    <a:pt x="170" y="455"/>
                  </a:cubicBezTo>
                  <a:cubicBezTo>
                    <a:pt x="169" y="455"/>
                    <a:pt x="168" y="455"/>
                    <a:pt x="168" y="455"/>
                  </a:cubicBezTo>
                  <a:cubicBezTo>
                    <a:pt x="167" y="456"/>
                    <a:pt x="166" y="457"/>
                    <a:pt x="164" y="457"/>
                  </a:cubicBezTo>
                  <a:cubicBezTo>
                    <a:pt x="160" y="457"/>
                    <a:pt x="155" y="454"/>
                    <a:pt x="146" y="443"/>
                  </a:cubicBezTo>
                  <a:cubicBezTo>
                    <a:pt x="143" y="443"/>
                    <a:pt x="140" y="443"/>
                    <a:pt x="149" y="462"/>
                  </a:cubicBezTo>
                  <a:lnTo>
                    <a:pt x="146" y="465"/>
                  </a:lnTo>
                  <a:cubicBezTo>
                    <a:pt x="140" y="456"/>
                    <a:pt x="136" y="452"/>
                    <a:pt x="135" y="452"/>
                  </a:cubicBezTo>
                  <a:lnTo>
                    <a:pt x="135" y="452"/>
                  </a:lnTo>
                  <a:cubicBezTo>
                    <a:pt x="132" y="452"/>
                    <a:pt x="133" y="458"/>
                    <a:pt x="136" y="468"/>
                  </a:cubicBezTo>
                  <a:cubicBezTo>
                    <a:pt x="139" y="474"/>
                    <a:pt x="139" y="476"/>
                    <a:pt x="138" y="476"/>
                  </a:cubicBezTo>
                  <a:cubicBezTo>
                    <a:pt x="137" y="476"/>
                    <a:pt x="132" y="468"/>
                    <a:pt x="130" y="468"/>
                  </a:cubicBezTo>
                  <a:cubicBezTo>
                    <a:pt x="121" y="453"/>
                    <a:pt x="115" y="444"/>
                    <a:pt x="115" y="444"/>
                  </a:cubicBezTo>
                  <a:lnTo>
                    <a:pt x="115" y="444"/>
                  </a:lnTo>
                  <a:cubicBezTo>
                    <a:pt x="114" y="444"/>
                    <a:pt x="121" y="458"/>
                    <a:pt x="136" y="490"/>
                  </a:cubicBezTo>
                  <a:cubicBezTo>
                    <a:pt x="143" y="502"/>
                    <a:pt x="149" y="515"/>
                    <a:pt x="162" y="524"/>
                  </a:cubicBezTo>
                  <a:lnTo>
                    <a:pt x="168" y="521"/>
                  </a:lnTo>
                  <a:lnTo>
                    <a:pt x="168" y="543"/>
                  </a:lnTo>
                  <a:cubicBezTo>
                    <a:pt x="171" y="559"/>
                    <a:pt x="174" y="571"/>
                    <a:pt x="180" y="584"/>
                  </a:cubicBezTo>
                  <a:cubicBezTo>
                    <a:pt x="180" y="584"/>
                    <a:pt x="187" y="603"/>
                    <a:pt x="187" y="606"/>
                  </a:cubicBezTo>
                  <a:lnTo>
                    <a:pt x="168" y="565"/>
                  </a:lnTo>
                  <a:cubicBezTo>
                    <a:pt x="162" y="546"/>
                    <a:pt x="155" y="527"/>
                    <a:pt x="146" y="509"/>
                  </a:cubicBezTo>
                  <a:cubicBezTo>
                    <a:pt x="135" y="486"/>
                    <a:pt x="124" y="471"/>
                    <a:pt x="122" y="471"/>
                  </a:cubicBezTo>
                  <a:lnTo>
                    <a:pt x="122" y="471"/>
                  </a:lnTo>
                  <a:cubicBezTo>
                    <a:pt x="120" y="471"/>
                    <a:pt x="121" y="478"/>
                    <a:pt x="127" y="493"/>
                  </a:cubicBezTo>
                  <a:cubicBezTo>
                    <a:pt x="127" y="493"/>
                    <a:pt x="127" y="493"/>
                    <a:pt x="115" y="474"/>
                  </a:cubicBezTo>
                  <a:cubicBezTo>
                    <a:pt x="112" y="466"/>
                    <a:pt x="110" y="462"/>
                    <a:pt x="110" y="462"/>
                  </a:cubicBezTo>
                  <a:lnTo>
                    <a:pt x="110" y="462"/>
                  </a:lnTo>
                  <a:cubicBezTo>
                    <a:pt x="109" y="462"/>
                    <a:pt x="111" y="472"/>
                    <a:pt x="121" y="496"/>
                  </a:cubicBezTo>
                  <a:cubicBezTo>
                    <a:pt x="127" y="516"/>
                    <a:pt x="130" y="526"/>
                    <a:pt x="129" y="526"/>
                  </a:cubicBezTo>
                  <a:cubicBezTo>
                    <a:pt x="127" y="526"/>
                    <a:pt x="122" y="517"/>
                    <a:pt x="111" y="499"/>
                  </a:cubicBezTo>
                  <a:cubicBezTo>
                    <a:pt x="101" y="478"/>
                    <a:pt x="93" y="470"/>
                    <a:pt x="90" y="470"/>
                  </a:cubicBezTo>
                  <a:cubicBezTo>
                    <a:pt x="87" y="470"/>
                    <a:pt x="87" y="475"/>
                    <a:pt x="89" y="483"/>
                  </a:cubicBezTo>
                  <a:cubicBezTo>
                    <a:pt x="101" y="507"/>
                    <a:pt x="103" y="517"/>
                    <a:pt x="100" y="517"/>
                  </a:cubicBezTo>
                  <a:cubicBezTo>
                    <a:pt x="98" y="517"/>
                    <a:pt x="94" y="513"/>
                    <a:pt x="89" y="505"/>
                  </a:cubicBezTo>
                  <a:cubicBezTo>
                    <a:pt x="85" y="498"/>
                    <a:pt x="82" y="494"/>
                    <a:pt x="81" y="494"/>
                  </a:cubicBezTo>
                  <a:lnTo>
                    <a:pt x="81" y="494"/>
                  </a:lnTo>
                  <a:cubicBezTo>
                    <a:pt x="79" y="494"/>
                    <a:pt x="80" y="499"/>
                    <a:pt x="83" y="509"/>
                  </a:cubicBezTo>
                  <a:cubicBezTo>
                    <a:pt x="79" y="496"/>
                    <a:pt x="72" y="483"/>
                    <a:pt x="70" y="483"/>
                  </a:cubicBezTo>
                  <a:lnTo>
                    <a:pt x="70" y="483"/>
                  </a:lnTo>
                  <a:cubicBezTo>
                    <a:pt x="69" y="483"/>
                    <a:pt x="69" y="486"/>
                    <a:pt x="71" y="493"/>
                  </a:cubicBezTo>
                  <a:cubicBezTo>
                    <a:pt x="71" y="493"/>
                    <a:pt x="68" y="493"/>
                    <a:pt x="80" y="512"/>
                  </a:cubicBezTo>
                  <a:cubicBezTo>
                    <a:pt x="80" y="512"/>
                    <a:pt x="86" y="530"/>
                    <a:pt x="93" y="549"/>
                  </a:cubicBezTo>
                  <a:cubicBezTo>
                    <a:pt x="102" y="562"/>
                    <a:pt x="108" y="574"/>
                    <a:pt x="111" y="587"/>
                  </a:cubicBezTo>
                  <a:cubicBezTo>
                    <a:pt x="114" y="592"/>
                    <a:pt x="115" y="594"/>
                    <a:pt x="114" y="594"/>
                  </a:cubicBezTo>
                  <a:cubicBezTo>
                    <a:pt x="111" y="594"/>
                    <a:pt x="97" y="576"/>
                    <a:pt x="74" y="537"/>
                  </a:cubicBezTo>
                  <a:lnTo>
                    <a:pt x="52" y="499"/>
                  </a:lnTo>
                  <a:lnTo>
                    <a:pt x="52" y="499"/>
                  </a:lnTo>
                  <a:cubicBezTo>
                    <a:pt x="61" y="518"/>
                    <a:pt x="68" y="537"/>
                    <a:pt x="68" y="537"/>
                  </a:cubicBezTo>
                  <a:cubicBezTo>
                    <a:pt x="68" y="537"/>
                    <a:pt x="67" y="537"/>
                    <a:pt x="67" y="537"/>
                  </a:cubicBezTo>
                  <a:cubicBezTo>
                    <a:pt x="66" y="537"/>
                    <a:pt x="62" y="535"/>
                    <a:pt x="55" y="521"/>
                  </a:cubicBezTo>
                  <a:cubicBezTo>
                    <a:pt x="46" y="502"/>
                    <a:pt x="46" y="502"/>
                    <a:pt x="46" y="502"/>
                  </a:cubicBezTo>
                  <a:lnTo>
                    <a:pt x="46" y="502"/>
                  </a:lnTo>
                  <a:cubicBezTo>
                    <a:pt x="46" y="502"/>
                    <a:pt x="42" y="502"/>
                    <a:pt x="52" y="521"/>
                  </a:cubicBezTo>
                  <a:cubicBezTo>
                    <a:pt x="61" y="543"/>
                    <a:pt x="65" y="552"/>
                    <a:pt x="65" y="552"/>
                  </a:cubicBezTo>
                  <a:cubicBezTo>
                    <a:pt x="64" y="552"/>
                    <a:pt x="62" y="548"/>
                    <a:pt x="58" y="540"/>
                  </a:cubicBezTo>
                  <a:cubicBezTo>
                    <a:pt x="49" y="523"/>
                    <a:pt x="43" y="514"/>
                    <a:pt x="42" y="514"/>
                  </a:cubicBezTo>
                  <a:lnTo>
                    <a:pt x="42" y="514"/>
                  </a:lnTo>
                  <a:cubicBezTo>
                    <a:pt x="41" y="514"/>
                    <a:pt x="44" y="524"/>
                    <a:pt x="52" y="543"/>
                  </a:cubicBezTo>
                  <a:cubicBezTo>
                    <a:pt x="60" y="562"/>
                    <a:pt x="64" y="572"/>
                    <a:pt x="63" y="572"/>
                  </a:cubicBezTo>
                  <a:cubicBezTo>
                    <a:pt x="63" y="572"/>
                    <a:pt x="58" y="563"/>
                    <a:pt x="49" y="546"/>
                  </a:cubicBezTo>
                  <a:cubicBezTo>
                    <a:pt x="42" y="530"/>
                    <a:pt x="36" y="518"/>
                    <a:pt x="27" y="509"/>
                  </a:cubicBezTo>
                  <a:lnTo>
                    <a:pt x="27" y="509"/>
                  </a:lnTo>
                  <a:lnTo>
                    <a:pt x="36" y="527"/>
                  </a:lnTo>
                  <a:cubicBezTo>
                    <a:pt x="46" y="550"/>
                    <a:pt x="49" y="559"/>
                    <a:pt x="48" y="559"/>
                  </a:cubicBezTo>
                  <a:cubicBezTo>
                    <a:pt x="47" y="559"/>
                    <a:pt x="44" y="555"/>
                    <a:pt x="39" y="549"/>
                  </a:cubicBezTo>
                  <a:cubicBezTo>
                    <a:pt x="35" y="540"/>
                    <a:pt x="32" y="535"/>
                    <a:pt x="31" y="535"/>
                  </a:cubicBezTo>
                  <a:lnTo>
                    <a:pt x="31" y="535"/>
                  </a:lnTo>
                  <a:cubicBezTo>
                    <a:pt x="31" y="535"/>
                    <a:pt x="31" y="540"/>
                    <a:pt x="33" y="549"/>
                  </a:cubicBezTo>
                  <a:cubicBezTo>
                    <a:pt x="32" y="550"/>
                    <a:pt x="31" y="551"/>
                    <a:pt x="30" y="551"/>
                  </a:cubicBezTo>
                  <a:cubicBezTo>
                    <a:pt x="28" y="551"/>
                    <a:pt x="24" y="547"/>
                    <a:pt x="17" y="534"/>
                  </a:cubicBezTo>
                  <a:cubicBezTo>
                    <a:pt x="8" y="515"/>
                    <a:pt x="3" y="506"/>
                    <a:pt x="3" y="506"/>
                  </a:cubicBezTo>
                  <a:lnTo>
                    <a:pt x="3" y="506"/>
                  </a:lnTo>
                  <a:cubicBezTo>
                    <a:pt x="2" y="506"/>
                    <a:pt x="6" y="516"/>
                    <a:pt x="14" y="537"/>
                  </a:cubicBezTo>
                  <a:cubicBezTo>
                    <a:pt x="19" y="546"/>
                    <a:pt x="21" y="551"/>
                    <a:pt x="21" y="551"/>
                  </a:cubicBezTo>
                  <a:cubicBezTo>
                    <a:pt x="20" y="551"/>
                    <a:pt x="16" y="546"/>
                    <a:pt x="8" y="537"/>
                  </a:cubicBezTo>
                  <a:cubicBezTo>
                    <a:pt x="4" y="529"/>
                    <a:pt x="1" y="525"/>
                    <a:pt x="1" y="525"/>
                  </a:cubicBezTo>
                  <a:lnTo>
                    <a:pt x="1" y="525"/>
                  </a:lnTo>
                  <a:cubicBezTo>
                    <a:pt x="0" y="525"/>
                    <a:pt x="2" y="530"/>
                    <a:pt x="5" y="540"/>
                  </a:cubicBezTo>
                  <a:cubicBezTo>
                    <a:pt x="11" y="559"/>
                    <a:pt x="21" y="577"/>
                    <a:pt x="33" y="596"/>
                  </a:cubicBezTo>
                  <a:cubicBezTo>
                    <a:pt x="34" y="595"/>
                    <a:pt x="35" y="595"/>
                    <a:pt x="35" y="595"/>
                  </a:cubicBezTo>
                  <a:cubicBezTo>
                    <a:pt x="37" y="595"/>
                    <a:pt x="39" y="599"/>
                    <a:pt x="46" y="612"/>
                  </a:cubicBezTo>
                  <a:lnTo>
                    <a:pt x="39" y="615"/>
                  </a:lnTo>
                  <a:cubicBezTo>
                    <a:pt x="39" y="615"/>
                    <a:pt x="36" y="615"/>
                    <a:pt x="39" y="637"/>
                  </a:cubicBezTo>
                  <a:cubicBezTo>
                    <a:pt x="44" y="655"/>
                    <a:pt x="55" y="680"/>
                    <a:pt x="58" y="680"/>
                  </a:cubicBezTo>
                  <a:cubicBezTo>
                    <a:pt x="59" y="680"/>
                    <a:pt x="59" y="678"/>
                    <a:pt x="58" y="675"/>
                  </a:cubicBezTo>
                  <a:lnTo>
                    <a:pt x="58" y="675"/>
                  </a:lnTo>
                  <a:lnTo>
                    <a:pt x="68" y="693"/>
                  </a:lnTo>
                  <a:cubicBezTo>
                    <a:pt x="81" y="721"/>
                    <a:pt x="89" y="734"/>
                    <a:pt x="91" y="734"/>
                  </a:cubicBezTo>
                  <a:cubicBezTo>
                    <a:pt x="92" y="734"/>
                    <a:pt x="87" y="719"/>
                    <a:pt x="74" y="690"/>
                  </a:cubicBezTo>
                  <a:cubicBezTo>
                    <a:pt x="58" y="659"/>
                    <a:pt x="51" y="645"/>
                    <a:pt x="52" y="645"/>
                  </a:cubicBezTo>
                  <a:lnTo>
                    <a:pt x="52" y="645"/>
                  </a:lnTo>
                  <a:cubicBezTo>
                    <a:pt x="52" y="645"/>
                    <a:pt x="58" y="655"/>
                    <a:pt x="68" y="671"/>
                  </a:cubicBezTo>
                  <a:cubicBezTo>
                    <a:pt x="80" y="701"/>
                    <a:pt x="84" y="707"/>
                    <a:pt x="87" y="707"/>
                  </a:cubicBezTo>
                  <a:cubicBezTo>
                    <a:pt x="88" y="707"/>
                    <a:pt x="89" y="707"/>
                    <a:pt x="89" y="706"/>
                  </a:cubicBezTo>
                  <a:cubicBezTo>
                    <a:pt x="89" y="706"/>
                    <a:pt x="89" y="706"/>
                    <a:pt x="99" y="725"/>
                  </a:cubicBezTo>
                  <a:cubicBezTo>
                    <a:pt x="105" y="737"/>
                    <a:pt x="111" y="750"/>
                    <a:pt x="121" y="762"/>
                  </a:cubicBezTo>
                  <a:cubicBezTo>
                    <a:pt x="124" y="759"/>
                    <a:pt x="124" y="759"/>
                    <a:pt x="115" y="740"/>
                  </a:cubicBezTo>
                  <a:cubicBezTo>
                    <a:pt x="111" y="734"/>
                    <a:pt x="109" y="729"/>
                    <a:pt x="110" y="729"/>
                  </a:cubicBezTo>
                  <a:lnTo>
                    <a:pt x="110" y="729"/>
                  </a:lnTo>
                  <a:cubicBezTo>
                    <a:pt x="111" y="729"/>
                    <a:pt x="116" y="738"/>
                    <a:pt x="127" y="759"/>
                  </a:cubicBezTo>
                  <a:cubicBezTo>
                    <a:pt x="132" y="767"/>
                    <a:pt x="135" y="772"/>
                    <a:pt x="136" y="772"/>
                  </a:cubicBezTo>
                  <a:cubicBezTo>
                    <a:pt x="136" y="772"/>
                    <a:pt x="132" y="762"/>
                    <a:pt x="121" y="740"/>
                  </a:cubicBezTo>
                  <a:cubicBezTo>
                    <a:pt x="111" y="721"/>
                    <a:pt x="108" y="711"/>
                    <a:pt x="110" y="711"/>
                  </a:cubicBezTo>
                  <a:lnTo>
                    <a:pt x="110" y="711"/>
                  </a:lnTo>
                  <a:cubicBezTo>
                    <a:pt x="112" y="711"/>
                    <a:pt x="118" y="719"/>
                    <a:pt x="127" y="737"/>
                  </a:cubicBezTo>
                  <a:lnTo>
                    <a:pt x="130" y="734"/>
                  </a:lnTo>
                  <a:cubicBezTo>
                    <a:pt x="127" y="722"/>
                    <a:pt x="124" y="709"/>
                    <a:pt x="115" y="697"/>
                  </a:cubicBezTo>
                  <a:cubicBezTo>
                    <a:pt x="105" y="675"/>
                    <a:pt x="102" y="665"/>
                    <a:pt x="102" y="665"/>
                  </a:cubicBezTo>
                  <a:lnTo>
                    <a:pt x="102" y="665"/>
                  </a:lnTo>
                  <a:cubicBezTo>
                    <a:pt x="102" y="665"/>
                    <a:pt x="104" y="670"/>
                    <a:pt x="108" y="678"/>
                  </a:cubicBezTo>
                  <a:lnTo>
                    <a:pt x="130" y="715"/>
                  </a:lnTo>
                  <a:cubicBezTo>
                    <a:pt x="135" y="729"/>
                    <a:pt x="138" y="731"/>
                    <a:pt x="140" y="731"/>
                  </a:cubicBezTo>
                  <a:cubicBezTo>
                    <a:pt x="141" y="731"/>
                    <a:pt x="142" y="731"/>
                    <a:pt x="143" y="731"/>
                  </a:cubicBezTo>
                  <a:cubicBezTo>
                    <a:pt x="143" y="731"/>
                    <a:pt x="149" y="728"/>
                    <a:pt x="140" y="709"/>
                  </a:cubicBezTo>
                  <a:lnTo>
                    <a:pt x="140" y="709"/>
                  </a:lnTo>
                  <a:lnTo>
                    <a:pt x="149" y="728"/>
                  </a:lnTo>
                  <a:cubicBezTo>
                    <a:pt x="151" y="728"/>
                    <a:pt x="155" y="736"/>
                    <a:pt x="155" y="736"/>
                  </a:cubicBezTo>
                  <a:cubicBezTo>
                    <a:pt x="155" y="736"/>
                    <a:pt x="154" y="734"/>
                    <a:pt x="152" y="728"/>
                  </a:cubicBezTo>
                  <a:lnTo>
                    <a:pt x="152" y="728"/>
                  </a:lnTo>
                  <a:cubicBezTo>
                    <a:pt x="152" y="728"/>
                    <a:pt x="152" y="728"/>
                    <a:pt x="165" y="744"/>
                  </a:cubicBezTo>
                  <a:cubicBezTo>
                    <a:pt x="167" y="747"/>
                    <a:pt x="168" y="748"/>
                    <a:pt x="169" y="748"/>
                  </a:cubicBezTo>
                  <a:cubicBezTo>
                    <a:pt x="173" y="748"/>
                    <a:pt x="163" y="716"/>
                    <a:pt x="143" y="687"/>
                  </a:cubicBezTo>
                  <a:lnTo>
                    <a:pt x="146" y="684"/>
                  </a:lnTo>
                  <a:cubicBezTo>
                    <a:pt x="149" y="684"/>
                    <a:pt x="140" y="665"/>
                    <a:pt x="140" y="665"/>
                  </a:cubicBezTo>
                  <a:cubicBezTo>
                    <a:pt x="130" y="646"/>
                    <a:pt x="133" y="646"/>
                    <a:pt x="133" y="646"/>
                  </a:cubicBezTo>
                  <a:lnTo>
                    <a:pt x="133" y="646"/>
                  </a:lnTo>
                  <a:lnTo>
                    <a:pt x="152" y="684"/>
                  </a:lnTo>
                  <a:cubicBezTo>
                    <a:pt x="166" y="716"/>
                    <a:pt x="177" y="736"/>
                    <a:pt x="178" y="736"/>
                  </a:cubicBezTo>
                  <a:cubicBezTo>
                    <a:pt x="179" y="736"/>
                    <a:pt x="175" y="725"/>
                    <a:pt x="165" y="700"/>
                  </a:cubicBezTo>
                  <a:lnTo>
                    <a:pt x="165" y="700"/>
                  </a:lnTo>
                  <a:cubicBezTo>
                    <a:pt x="171" y="712"/>
                    <a:pt x="168" y="709"/>
                    <a:pt x="174" y="718"/>
                  </a:cubicBezTo>
                  <a:cubicBezTo>
                    <a:pt x="179" y="728"/>
                    <a:pt x="181" y="732"/>
                    <a:pt x="182" y="732"/>
                  </a:cubicBezTo>
                  <a:cubicBezTo>
                    <a:pt x="183" y="732"/>
                    <a:pt x="182" y="727"/>
                    <a:pt x="180" y="715"/>
                  </a:cubicBezTo>
                  <a:cubicBezTo>
                    <a:pt x="174" y="697"/>
                    <a:pt x="168" y="678"/>
                    <a:pt x="158" y="659"/>
                  </a:cubicBezTo>
                  <a:cubicBezTo>
                    <a:pt x="149" y="640"/>
                    <a:pt x="152" y="637"/>
                    <a:pt x="152" y="637"/>
                  </a:cubicBezTo>
                  <a:cubicBezTo>
                    <a:pt x="155" y="637"/>
                    <a:pt x="155" y="637"/>
                    <a:pt x="162" y="656"/>
                  </a:cubicBezTo>
                  <a:cubicBezTo>
                    <a:pt x="171" y="674"/>
                    <a:pt x="176" y="684"/>
                    <a:pt x="178" y="684"/>
                  </a:cubicBezTo>
                  <a:cubicBezTo>
                    <a:pt x="179" y="684"/>
                    <a:pt x="176" y="673"/>
                    <a:pt x="168" y="653"/>
                  </a:cubicBezTo>
                  <a:lnTo>
                    <a:pt x="168" y="653"/>
                  </a:lnTo>
                  <a:lnTo>
                    <a:pt x="177" y="675"/>
                  </a:lnTo>
                  <a:cubicBezTo>
                    <a:pt x="183" y="687"/>
                    <a:pt x="190" y="698"/>
                    <a:pt x="194" y="698"/>
                  </a:cubicBezTo>
                  <a:cubicBezTo>
                    <a:pt x="196" y="698"/>
                    <a:pt x="198" y="695"/>
                    <a:pt x="199" y="687"/>
                  </a:cubicBezTo>
                  <a:cubicBezTo>
                    <a:pt x="203" y="686"/>
                    <a:pt x="206" y="685"/>
                    <a:pt x="209" y="685"/>
                  </a:cubicBezTo>
                  <a:cubicBezTo>
                    <a:pt x="213" y="685"/>
                    <a:pt x="217" y="688"/>
                    <a:pt x="221" y="700"/>
                  </a:cubicBezTo>
                  <a:cubicBezTo>
                    <a:pt x="223" y="704"/>
                    <a:pt x="224" y="706"/>
                    <a:pt x="224" y="706"/>
                  </a:cubicBezTo>
                  <a:cubicBezTo>
                    <a:pt x="227" y="706"/>
                    <a:pt x="219" y="671"/>
                    <a:pt x="209" y="640"/>
                  </a:cubicBezTo>
                  <a:lnTo>
                    <a:pt x="209" y="640"/>
                  </a:lnTo>
                  <a:cubicBezTo>
                    <a:pt x="215" y="653"/>
                    <a:pt x="219" y="657"/>
                    <a:pt x="221" y="657"/>
                  </a:cubicBezTo>
                  <a:cubicBezTo>
                    <a:pt x="222" y="657"/>
                    <a:pt x="223" y="657"/>
                    <a:pt x="224" y="656"/>
                  </a:cubicBezTo>
                  <a:cubicBezTo>
                    <a:pt x="226" y="655"/>
                    <a:pt x="227" y="654"/>
                    <a:pt x="228" y="654"/>
                  </a:cubicBezTo>
                  <a:cubicBezTo>
                    <a:pt x="231" y="654"/>
                    <a:pt x="233" y="658"/>
                    <a:pt x="240" y="671"/>
                  </a:cubicBezTo>
                  <a:cubicBezTo>
                    <a:pt x="248" y="692"/>
                    <a:pt x="252" y="702"/>
                    <a:pt x="252" y="702"/>
                  </a:cubicBezTo>
                  <a:cubicBezTo>
                    <a:pt x="252" y="702"/>
                    <a:pt x="249" y="692"/>
                    <a:pt x="243" y="671"/>
                  </a:cubicBezTo>
                  <a:cubicBezTo>
                    <a:pt x="237" y="656"/>
                    <a:pt x="236" y="650"/>
                    <a:pt x="237" y="650"/>
                  </a:cubicBezTo>
                  <a:lnTo>
                    <a:pt x="237" y="650"/>
                  </a:lnTo>
                  <a:cubicBezTo>
                    <a:pt x="240" y="650"/>
                    <a:pt x="249" y="665"/>
                    <a:pt x="259" y="687"/>
                  </a:cubicBezTo>
                  <a:cubicBezTo>
                    <a:pt x="268" y="706"/>
                    <a:pt x="268" y="706"/>
                    <a:pt x="274" y="706"/>
                  </a:cubicBezTo>
                  <a:cubicBezTo>
                    <a:pt x="268" y="684"/>
                    <a:pt x="271" y="684"/>
                    <a:pt x="274" y="681"/>
                  </a:cubicBezTo>
                  <a:cubicBezTo>
                    <a:pt x="281" y="681"/>
                    <a:pt x="281" y="681"/>
                    <a:pt x="265" y="640"/>
                  </a:cubicBezTo>
                  <a:cubicBezTo>
                    <a:pt x="249" y="603"/>
                    <a:pt x="252" y="603"/>
                    <a:pt x="256" y="599"/>
                  </a:cubicBezTo>
                  <a:cubicBezTo>
                    <a:pt x="259" y="599"/>
                    <a:pt x="259" y="599"/>
                    <a:pt x="268" y="618"/>
                  </a:cubicBezTo>
                  <a:cubicBezTo>
                    <a:pt x="268" y="618"/>
                    <a:pt x="277" y="637"/>
                    <a:pt x="281" y="637"/>
                  </a:cubicBezTo>
                  <a:cubicBezTo>
                    <a:pt x="281" y="637"/>
                    <a:pt x="282" y="637"/>
                    <a:pt x="283" y="637"/>
                  </a:cubicBezTo>
                  <a:cubicBezTo>
                    <a:pt x="284" y="637"/>
                    <a:pt x="286" y="639"/>
                    <a:pt x="293" y="653"/>
                  </a:cubicBezTo>
                  <a:cubicBezTo>
                    <a:pt x="293" y="653"/>
                    <a:pt x="303" y="671"/>
                    <a:pt x="309" y="671"/>
                  </a:cubicBezTo>
                  <a:cubicBezTo>
                    <a:pt x="310" y="671"/>
                    <a:pt x="311" y="670"/>
                    <a:pt x="312" y="670"/>
                  </a:cubicBezTo>
                  <a:cubicBezTo>
                    <a:pt x="314" y="670"/>
                    <a:pt x="318" y="674"/>
                    <a:pt x="325" y="687"/>
                  </a:cubicBezTo>
                  <a:cubicBezTo>
                    <a:pt x="325" y="687"/>
                    <a:pt x="325" y="687"/>
                    <a:pt x="318" y="668"/>
                  </a:cubicBezTo>
                  <a:cubicBezTo>
                    <a:pt x="311" y="654"/>
                    <a:pt x="306" y="638"/>
                    <a:pt x="312" y="638"/>
                  </a:cubicBezTo>
                  <a:cubicBezTo>
                    <a:pt x="314" y="638"/>
                    <a:pt x="317" y="640"/>
                    <a:pt x="321" y="643"/>
                  </a:cubicBezTo>
                  <a:cubicBezTo>
                    <a:pt x="325" y="643"/>
                    <a:pt x="331" y="640"/>
                    <a:pt x="325" y="621"/>
                  </a:cubicBezTo>
                  <a:lnTo>
                    <a:pt x="325" y="621"/>
                  </a:lnTo>
                  <a:cubicBezTo>
                    <a:pt x="325" y="621"/>
                    <a:pt x="325" y="622"/>
                    <a:pt x="334" y="640"/>
                  </a:cubicBezTo>
                  <a:cubicBezTo>
                    <a:pt x="342" y="659"/>
                    <a:pt x="346" y="668"/>
                    <a:pt x="348" y="668"/>
                  </a:cubicBezTo>
                  <a:cubicBezTo>
                    <a:pt x="350" y="668"/>
                    <a:pt x="348" y="658"/>
                    <a:pt x="343" y="637"/>
                  </a:cubicBezTo>
                  <a:cubicBezTo>
                    <a:pt x="339" y="628"/>
                    <a:pt x="337" y="623"/>
                    <a:pt x="338" y="623"/>
                  </a:cubicBezTo>
                  <a:lnTo>
                    <a:pt x="338" y="623"/>
                  </a:lnTo>
                  <a:cubicBezTo>
                    <a:pt x="339" y="623"/>
                    <a:pt x="342" y="628"/>
                    <a:pt x="346" y="637"/>
                  </a:cubicBezTo>
                  <a:cubicBezTo>
                    <a:pt x="346" y="637"/>
                    <a:pt x="350" y="634"/>
                    <a:pt x="343" y="615"/>
                  </a:cubicBezTo>
                  <a:cubicBezTo>
                    <a:pt x="340" y="605"/>
                    <a:pt x="338" y="601"/>
                    <a:pt x="340" y="601"/>
                  </a:cubicBezTo>
                  <a:lnTo>
                    <a:pt x="340" y="601"/>
                  </a:lnTo>
                  <a:cubicBezTo>
                    <a:pt x="340" y="601"/>
                    <a:pt x="344" y="604"/>
                    <a:pt x="350" y="612"/>
                  </a:cubicBezTo>
                  <a:cubicBezTo>
                    <a:pt x="354" y="629"/>
                    <a:pt x="357" y="631"/>
                    <a:pt x="360" y="631"/>
                  </a:cubicBezTo>
                  <a:cubicBezTo>
                    <a:pt x="361" y="631"/>
                    <a:pt x="361" y="631"/>
                    <a:pt x="362" y="631"/>
                  </a:cubicBezTo>
                  <a:cubicBezTo>
                    <a:pt x="358" y="619"/>
                    <a:pt x="368" y="611"/>
                    <a:pt x="377" y="611"/>
                  </a:cubicBezTo>
                  <a:cubicBezTo>
                    <a:pt x="382" y="611"/>
                    <a:pt x="388" y="614"/>
                    <a:pt x="390" y="621"/>
                  </a:cubicBezTo>
                  <a:cubicBezTo>
                    <a:pt x="387" y="603"/>
                    <a:pt x="387" y="603"/>
                    <a:pt x="387" y="599"/>
                  </a:cubicBezTo>
                  <a:lnTo>
                    <a:pt x="387" y="599"/>
                  </a:lnTo>
                  <a:cubicBezTo>
                    <a:pt x="394" y="615"/>
                    <a:pt x="398" y="621"/>
                    <a:pt x="399" y="621"/>
                  </a:cubicBezTo>
                  <a:cubicBezTo>
                    <a:pt x="400" y="621"/>
                    <a:pt x="394" y="604"/>
                    <a:pt x="384" y="581"/>
                  </a:cubicBezTo>
                  <a:lnTo>
                    <a:pt x="381" y="581"/>
                  </a:lnTo>
                  <a:cubicBezTo>
                    <a:pt x="374" y="563"/>
                    <a:pt x="371" y="553"/>
                    <a:pt x="373" y="553"/>
                  </a:cubicBezTo>
                  <a:lnTo>
                    <a:pt x="373" y="553"/>
                  </a:lnTo>
                  <a:cubicBezTo>
                    <a:pt x="374" y="553"/>
                    <a:pt x="382" y="567"/>
                    <a:pt x="393" y="599"/>
                  </a:cubicBezTo>
                  <a:cubicBezTo>
                    <a:pt x="403" y="618"/>
                    <a:pt x="407" y="627"/>
                    <a:pt x="408" y="627"/>
                  </a:cubicBezTo>
                  <a:cubicBezTo>
                    <a:pt x="409" y="627"/>
                    <a:pt x="406" y="617"/>
                    <a:pt x="400" y="596"/>
                  </a:cubicBezTo>
                  <a:cubicBezTo>
                    <a:pt x="393" y="577"/>
                    <a:pt x="390" y="567"/>
                    <a:pt x="391" y="567"/>
                  </a:cubicBezTo>
                  <a:lnTo>
                    <a:pt x="391" y="567"/>
                  </a:lnTo>
                  <a:cubicBezTo>
                    <a:pt x="392" y="567"/>
                    <a:pt x="397" y="576"/>
                    <a:pt x="406" y="596"/>
                  </a:cubicBezTo>
                  <a:cubicBezTo>
                    <a:pt x="414" y="615"/>
                    <a:pt x="418" y="624"/>
                    <a:pt x="418" y="624"/>
                  </a:cubicBezTo>
                  <a:cubicBezTo>
                    <a:pt x="418" y="624"/>
                    <a:pt x="414" y="614"/>
                    <a:pt x="406" y="593"/>
                  </a:cubicBezTo>
                  <a:cubicBezTo>
                    <a:pt x="392" y="549"/>
                    <a:pt x="386" y="522"/>
                    <a:pt x="389" y="522"/>
                  </a:cubicBezTo>
                  <a:lnTo>
                    <a:pt x="389" y="522"/>
                  </a:lnTo>
                  <a:cubicBezTo>
                    <a:pt x="391" y="522"/>
                    <a:pt x="399" y="537"/>
                    <a:pt x="412" y="571"/>
                  </a:cubicBezTo>
                  <a:cubicBezTo>
                    <a:pt x="415" y="593"/>
                    <a:pt x="425" y="612"/>
                    <a:pt x="437" y="628"/>
                  </a:cubicBezTo>
                  <a:cubicBezTo>
                    <a:pt x="434" y="615"/>
                    <a:pt x="431" y="603"/>
                    <a:pt x="425" y="590"/>
                  </a:cubicBezTo>
                  <a:cubicBezTo>
                    <a:pt x="415" y="569"/>
                    <a:pt x="411" y="559"/>
                    <a:pt x="412" y="559"/>
                  </a:cubicBezTo>
                  <a:lnTo>
                    <a:pt x="412" y="559"/>
                  </a:lnTo>
                  <a:cubicBezTo>
                    <a:pt x="413" y="559"/>
                    <a:pt x="419" y="568"/>
                    <a:pt x="428" y="587"/>
                  </a:cubicBezTo>
                  <a:cubicBezTo>
                    <a:pt x="445" y="617"/>
                    <a:pt x="454" y="631"/>
                    <a:pt x="456" y="631"/>
                  </a:cubicBezTo>
                  <a:cubicBezTo>
                    <a:pt x="459" y="631"/>
                    <a:pt x="457" y="621"/>
                    <a:pt x="453" y="603"/>
                  </a:cubicBezTo>
                  <a:cubicBezTo>
                    <a:pt x="450" y="581"/>
                    <a:pt x="450" y="570"/>
                    <a:pt x="452" y="570"/>
                  </a:cubicBezTo>
                  <a:lnTo>
                    <a:pt x="452" y="570"/>
                  </a:lnTo>
                  <a:cubicBezTo>
                    <a:pt x="454" y="570"/>
                    <a:pt x="458" y="580"/>
                    <a:pt x="462" y="599"/>
                  </a:cubicBezTo>
                  <a:cubicBezTo>
                    <a:pt x="468" y="623"/>
                    <a:pt x="470" y="633"/>
                    <a:pt x="470" y="633"/>
                  </a:cubicBezTo>
                  <a:cubicBezTo>
                    <a:pt x="471" y="633"/>
                    <a:pt x="470" y="627"/>
                    <a:pt x="469" y="618"/>
                  </a:cubicBezTo>
                  <a:lnTo>
                    <a:pt x="481" y="615"/>
                  </a:lnTo>
                  <a:cubicBezTo>
                    <a:pt x="481" y="603"/>
                    <a:pt x="475" y="587"/>
                    <a:pt x="472" y="574"/>
                  </a:cubicBezTo>
                  <a:lnTo>
                    <a:pt x="472" y="574"/>
                  </a:lnTo>
                  <a:cubicBezTo>
                    <a:pt x="481" y="599"/>
                    <a:pt x="490" y="614"/>
                    <a:pt x="492" y="614"/>
                  </a:cubicBezTo>
                  <a:cubicBezTo>
                    <a:pt x="493" y="614"/>
                    <a:pt x="492" y="608"/>
                    <a:pt x="487" y="593"/>
                  </a:cubicBezTo>
                  <a:lnTo>
                    <a:pt x="494" y="590"/>
                  </a:lnTo>
                  <a:cubicBezTo>
                    <a:pt x="494" y="590"/>
                    <a:pt x="494" y="590"/>
                    <a:pt x="491" y="568"/>
                  </a:cubicBezTo>
                  <a:cubicBezTo>
                    <a:pt x="489" y="563"/>
                    <a:pt x="488" y="560"/>
                    <a:pt x="489" y="560"/>
                  </a:cubicBezTo>
                  <a:lnTo>
                    <a:pt x="489" y="560"/>
                  </a:lnTo>
                  <a:cubicBezTo>
                    <a:pt x="490" y="560"/>
                    <a:pt x="496" y="574"/>
                    <a:pt x="503" y="587"/>
                  </a:cubicBezTo>
                  <a:cubicBezTo>
                    <a:pt x="510" y="600"/>
                    <a:pt x="516" y="613"/>
                    <a:pt x="518" y="613"/>
                  </a:cubicBezTo>
                  <a:cubicBezTo>
                    <a:pt x="518" y="613"/>
                    <a:pt x="518" y="611"/>
                    <a:pt x="516" y="606"/>
                  </a:cubicBezTo>
                  <a:cubicBezTo>
                    <a:pt x="509" y="587"/>
                    <a:pt x="503" y="565"/>
                    <a:pt x="500" y="546"/>
                  </a:cubicBezTo>
                  <a:cubicBezTo>
                    <a:pt x="498" y="539"/>
                    <a:pt x="498" y="536"/>
                    <a:pt x="498" y="536"/>
                  </a:cubicBezTo>
                  <a:lnTo>
                    <a:pt x="498" y="536"/>
                  </a:lnTo>
                  <a:cubicBezTo>
                    <a:pt x="499" y="536"/>
                    <a:pt x="505" y="550"/>
                    <a:pt x="509" y="565"/>
                  </a:cubicBezTo>
                  <a:cubicBezTo>
                    <a:pt x="513" y="577"/>
                    <a:pt x="519" y="590"/>
                    <a:pt x="528" y="603"/>
                  </a:cubicBezTo>
                  <a:cubicBezTo>
                    <a:pt x="531" y="599"/>
                    <a:pt x="534" y="599"/>
                    <a:pt x="528" y="581"/>
                  </a:cubicBezTo>
                  <a:cubicBezTo>
                    <a:pt x="525" y="570"/>
                    <a:pt x="527" y="563"/>
                    <a:pt x="532" y="563"/>
                  </a:cubicBezTo>
                  <a:cubicBezTo>
                    <a:pt x="535" y="563"/>
                    <a:pt x="540" y="566"/>
                    <a:pt x="544" y="574"/>
                  </a:cubicBezTo>
                  <a:lnTo>
                    <a:pt x="547" y="574"/>
                  </a:lnTo>
                  <a:cubicBezTo>
                    <a:pt x="550" y="574"/>
                    <a:pt x="544" y="552"/>
                    <a:pt x="547" y="552"/>
                  </a:cubicBezTo>
                  <a:cubicBezTo>
                    <a:pt x="547" y="552"/>
                    <a:pt x="550" y="552"/>
                    <a:pt x="544" y="534"/>
                  </a:cubicBezTo>
                  <a:cubicBezTo>
                    <a:pt x="545" y="533"/>
                    <a:pt x="545" y="532"/>
                    <a:pt x="546" y="532"/>
                  </a:cubicBezTo>
                  <a:cubicBezTo>
                    <a:pt x="548" y="532"/>
                    <a:pt x="550" y="536"/>
                    <a:pt x="556" y="549"/>
                  </a:cubicBezTo>
                  <a:cubicBezTo>
                    <a:pt x="550" y="530"/>
                    <a:pt x="547" y="521"/>
                    <a:pt x="547" y="521"/>
                  </a:cubicBezTo>
                  <a:lnTo>
                    <a:pt x="547" y="521"/>
                  </a:lnTo>
                  <a:cubicBezTo>
                    <a:pt x="548" y="521"/>
                    <a:pt x="552" y="530"/>
                    <a:pt x="560" y="549"/>
                  </a:cubicBezTo>
                  <a:cubicBezTo>
                    <a:pt x="566" y="570"/>
                    <a:pt x="569" y="580"/>
                    <a:pt x="569" y="580"/>
                  </a:cubicBezTo>
                  <a:cubicBezTo>
                    <a:pt x="570" y="580"/>
                    <a:pt x="567" y="570"/>
                    <a:pt x="563" y="549"/>
                  </a:cubicBezTo>
                  <a:cubicBezTo>
                    <a:pt x="560" y="538"/>
                    <a:pt x="558" y="533"/>
                    <a:pt x="558" y="533"/>
                  </a:cubicBezTo>
                  <a:lnTo>
                    <a:pt x="558" y="533"/>
                  </a:lnTo>
                  <a:cubicBezTo>
                    <a:pt x="559" y="533"/>
                    <a:pt x="561" y="538"/>
                    <a:pt x="566" y="549"/>
                  </a:cubicBezTo>
                  <a:cubicBezTo>
                    <a:pt x="569" y="558"/>
                    <a:pt x="571" y="563"/>
                    <a:pt x="572" y="563"/>
                  </a:cubicBezTo>
                  <a:cubicBezTo>
                    <a:pt x="573" y="563"/>
                    <a:pt x="572" y="558"/>
                    <a:pt x="569" y="546"/>
                  </a:cubicBezTo>
                  <a:cubicBezTo>
                    <a:pt x="561" y="522"/>
                    <a:pt x="558" y="505"/>
                    <a:pt x="560" y="505"/>
                  </a:cubicBezTo>
                  <a:lnTo>
                    <a:pt x="560" y="505"/>
                  </a:lnTo>
                  <a:cubicBezTo>
                    <a:pt x="561" y="505"/>
                    <a:pt x="564" y="510"/>
                    <a:pt x="569" y="524"/>
                  </a:cubicBezTo>
                  <a:cubicBezTo>
                    <a:pt x="569" y="524"/>
                    <a:pt x="572" y="524"/>
                    <a:pt x="569" y="505"/>
                  </a:cubicBezTo>
                  <a:cubicBezTo>
                    <a:pt x="563" y="485"/>
                    <a:pt x="559" y="474"/>
                    <a:pt x="560" y="474"/>
                  </a:cubicBezTo>
                  <a:lnTo>
                    <a:pt x="560" y="474"/>
                  </a:lnTo>
                  <a:cubicBezTo>
                    <a:pt x="560" y="474"/>
                    <a:pt x="563" y="484"/>
                    <a:pt x="569" y="502"/>
                  </a:cubicBezTo>
                  <a:cubicBezTo>
                    <a:pt x="577" y="523"/>
                    <a:pt x="581" y="533"/>
                    <a:pt x="583" y="533"/>
                  </a:cubicBezTo>
                  <a:cubicBezTo>
                    <a:pt x="584" y="533"/>
                    <a:pt x="581" y="523"/>
                    <a:pt x="575" y="502"/>
                  </a:cubicBezTo>
                  <a:cubicBezTo>
                    <a:pt x="575" y="502"/>
                    <a:pt x="574" y="492"/>
                    <a:pt x="576" y="492"/>
                  </a:cubicBezTo>
                  <a:cubicBezTo>
                    <a:pt x="577" y="492"/>
                    <a:pt x="579" y="493"/>
                    <a:pt x="581" y="499"/>
                  </a:cubicBezTo>
                  <a:cubicBezTo>
                    <a:pt x="587" y="510"/>
                    <a:pt x="596" y="520"/>
                    <a:pt x="600" y="520"/>
                  </a:cubicBezTo>
                  <a:cubicBezTo>
                    <a:pt x="604" y="520"/>
                    <a:pt x="604" y="514"/>
                    <a:pt x="597" y="496"/>
                  </a:cubicBezTo>
                  <a:lnTo>
                    <a:pt x="600" y="496"/>
                  </a:lnTo>
                  <a:cubicBezTo>
                    <a:pt x="606" y="505"/>
                    <a:pt x="609" y="509"/>
                    <a:pt x="611" y="509"/>
                  </a:cubicBezTo>
                  <a:cubicBezTo>
                    <a:pt x="612" y="509"/>
                    <a:pt x="611" y="503"/>
                    <a:pt x="610" y="493"/>
                  </a:cubicBezTo>
                  <a:lnTo>
                    <a:pt x="607" y="471"/>
                  </a:lnTo>
                  <a:lnTo>
                    <a:pt x="607" y="471"/>
                  </a:lnTo>
                  <a:cubicBezTo>
                    <a:pt x="610" y="487"/>
                    <a:pt x="616" y="499"/>
                    <a:pt x="622" y="512"/>
                  </a:cubicBezTo>
                  <a:cubicBezTo>
                    <a:pt x="625" y="512"/>
                    <a:pt x="625" y="512"/>
                    <a:pt x="619" y="490"/>
                  </a:cubicBezTo>
                  <a:cubicBezTo>
                    <a:pt x="610" y="471"/>
                    <a:pt x="613" y="471"/>
                    <a:pt x="613" y="471"/>
                  </a:cubicBezTo>
                  <a:lnTo>
                    <a:pt x="613" y="471"/>
                  </a:lnTo>
                  <a:cubicBezTo>
                    <a:pt x="622" y="480"/>
                    <a:pt x="628" y="496"/>
                    <a:pt x="632" y="509"/>
                  </a:cubicBezTo>
                  <a:lnTo>
                    <a:pt x="635" y="509"/>
                  </a:lnTo>
                  <a:cubicBezTo>
                    <a:pt x="625" y="484"/>
                    <a:pt x="623" y="474"/>
                    <a:pt x="623" y="474"/>
                  </a:cubicBezTo>
                  <a:lnTo>
                    <a:pt x="623" y="474"/>
                  </a:lnTo>
                  <a:cubicBezTo>
                    <a:pt x="624" y="474"/>
                    <a:pt x="626" y="479"/>
                    <a:pt x="628" y="487"/>
                  </a:cubicBezTo>
                  <a:cubicBezTo>
                    <a:pt x="638" y="505"/>
                    <a:pt x="641" y="505"/>
                    <a:pt x="641" y="505"/>
                  </a:cubicBezTo>
                  <a:cubicBezTo>
                    <a:pt x="639" y="499"/>
                    <a:pt x="639" y="497"/>
                    <a:pt x="639" y="497"/>
                  </a:cubicBezTo>
                  <a:lnTo>
                    <a:pt x="639" y="497"/>
                  </a:lnTo>
                  <a:cubicBezTo>
                    <a:pt x="640" y="497"/>
                    <a:pt x="643" y="505"/>
                    <a:pt x="641" y="505"/>
                  </a:cubicBezTo>
                  <a:lnTo>
                    <a:pt x="650" y="524"/>
                  </a:lnTo>
                  <a:lnTo>
                    <a:pt x="650" y="524"/>
                  </a:lnTo>
                  <a:cubicBezTo>
                    <a:pt x="649" y="519"/>
                    <a:pt x="646" y="512"/>
                    <a:pt x="644" y="505"/>
                  </a:cubicBezTo>
                  <a:lnTo>
                    <a:pt x="650" y="505"/>
                  </a:lnTo>
                  <a:cubicBezTo>
                    <a:pt x="650" y="502"/>
                    <a:pt x="654" y="502"/>
                    <a:pt x="644" y="483"/>
                  </a:cubicBezTo>
                  <a:cubicBezTo>
                    <a:pt x="638" y="471"/>
                    <a:pt x="635" y="458"/>
                    <a:pt x="635" y="443"/>
                  </a:cubicBezTo>
                  <a:lnTo>
                    <a:pt x="635" y="443"/>
                  </a:lnTo>
                  <a:cubicBezTo>
                    <a:pt x="638" y="458"/>
                    <a:pt x="641" y="471"/>
                    <a:pt x="650" y="483"/>
                  </a:cubicBezTo>
                  <a:cubicBezTo>
                    <a:pt x="650" y="483"/>
                    <a:pt x="657" y="502"/>
                    <a:pt x="657" y="502"/>
                  </a:cubicBezTo>
                  <a:cubicBezTo>
                    <a:pt x="662" y="519"/>
                    <a:pt x="665" y="525"/>
                    <a:pt x="667" y="525"/>
                  </a:cubicBezTo>
                  <a:cubicBezTo>
                    <a:pt x="670" y="525"/>
                    <a:pt x="670" y="512"/>
                    <a:pt x="666" y="499"/>
                  </a:cubicBezTo>
                  <a:cubicBezTo>
                    <a:pt x="661" y="479"/>
                    <a:pt x="660" y="469"/>
                    <a:pt x="661" y="469"/>
                  </a:cubicBezTo>
                  <a:lnTo>
                    <a:pt x="661" y="469"/>
                  </a:lnTo>
                  <a:cubicBezTo>
                    <a:pt x="662" y="469"/>
                    <a:pt x="666" y="479"/>
                    <a:pt x="672" y="499"/>
                  </a:cubicBezTo>
                  <a:cubicBezTo>
                    <a:pt x="676" y="509"/>
                    <a:pt x="678" y="514"/>
                    <a:pt x="678" y="514"/>
                  </a:cubicBezTo>
                  <a:cubicBezTo>
                    <a:pt x="681" y="514"/>
                    <a:pt x="674" y="480"/>
                    <a:pt x="660" y="436"/>
                  </a:cubicBezTo>
                  <a:lnTo>
                    <a:pt x="644" y="377"/>
                  </a:lnTo>
                  <a:lnTo>
                    <a:pt x="663" y="436"/>
                  </a:lnTo>
                  <a:cubicBezTo>
                    <a:pt x="679" y="482"/>
                    <a:pt x="686" y="501"/>
                    <a:pt x="688" y="501"/>
                  </a:cubicBezTo>
                  <a:cubicBezTo>
                    <a:pt x="689" y="501"/>
                    <a:pt x="688" y="491"/>
                    <a:pt x="685" y="474"/>
                  </a:cubicBezTo>
                  <a:cubicBezTo>
                    <a:pt x="683" y="463"/>
                    <a:pt x="683" y="458"/>
                    <a:pt x="683" y="458"/>
                  </a:cubicBezTo>
                  <a:lnTo>
                    <a:pt x="683" y="458"/>
                  </a:lnTo>
                  <a:cubicBezTo>
                    <a:pt x="683" y="458"/>
                    <a:pt x="685" y="463"/>
                    <a:pt x="688" y="474"/>
                  </a:cubicBezTo>
                  <a:cubicBezTo>
                    <a:pt x="692" y="487"/>
                    <a:pt x="695" y="491"/>
                    <a:pt x="699" y="491"/>
                  </a:cubicBezTo>
                  <a:cubicBezTo>
                    <a:pt x="700" y="491"/>
                    <a:pt x="702" y="491"/>
                    <a:pt x="704" y="490"/>
                  </a:cubicBezTo>
                  <a:cubicBezTo>
                    <a:pt x="710" y="490"/>
                    <a:pt x="713" y="490"/>
                    <a:pt x="707" y="468"/>
                  </a:cubicBezTo>
                  <a:lnTo>
                    <a:pt x="710" y="468"/>
                  </a:lnTo>
                  <a:cubicBezTo>
                    <a:pt x="716" y="482"/>
                    <a:pt x="719" y="488"/>
                    <a:pt x="720" y="488"/>
                  </a:cubicBezTo>
                  <a:cubicBezTo>
                    <a:pt x="722" y="488"/>
                    <a:pt x="718" y="471"/>
                    <a:pt x="710" y="446"/>
                  </a:cubicBezTo>
                  <a:lnTo>
                    <a:pt x="713" y="446"/>
                  </a:lnTo>
                  <a:lnTo>
                    <a:pt x="719" y="465"/>
                  </a:lnTo>
                  <a:cubicBezTo>
                    <a:pt x="724" y="478"/>
                    <a:pt x="728" y="482"/>
                    <a:pt x="736" y="482"/>
                  </a:cubicBezTo>
                  <a:cubicBezTo>
                    <a:pt x="739" y="482"/>
                    <a:pt x="743" y="481"/>
                    <a:pt x="748" y="480"/>
                  </a:cubicBezTo>
                  <a:cubicBezTo>
                    <a:pt x="770" y="474"/>
                    <a:pt x="770" y="474"/>
                    <a:pt x="757" y="433"/>
                  </a:cubicBezTo>
                  <a:cubicBezTo>
                    <a:pt x="752" y="414"/>
                    <a:pt x="751" y="404"/>
                    <a:pt x="752" y="404"/>
                  </a:cubicBezTo>
                  <a:lnTo>
                    <a:pt x="752" y="404"/>
                  </a:lnTo>
                  <a:cubicBezTo>
                    <a:pt x="753" y="404"/>
                    <a:pt x="757" y="413"/>
                    <a:pt x="763" y="433"/>
                  </a:cubicBezTo>
                  <a:cubicBezTo>
                    <a:pt x="768" y="447"/>
                    <a:pt x="772" y="461"/>
                    <a:pt x="772" y="461"/>
                  </a:cubicBezTo>
                  <a:cubicBezTo>
                    <a:pt x="772" y="461"/>
                    <a:pt x="771" y="459"/>
                    <a:pt x="770" y="452"/>
                  </a:cubicBezTo>
                  <a:lnTo>
                    <a:pt x="770" y="452"/>
                  </a:lnTo>
                  <a:cubicBezTo>
                    <a:pt x="770" y="452"/>
                    <a:pt x="776" y="452"/>
                    <a:pt x="782" y="471"/>
                  </a:cubicBezTo>
                  <a:cubicBezTo>
                    <a:pt x="790" y="488"/>
                    <a:pt x="794" y="494"/>
                    <a:pt x="795" y="494"/>
                  </a:cubicBezTo>
                  <a:cubicBezTo>
                    <a:pt x="798" y="494"/>
                    <a:pt x="795" y="482"/>
                    <a:pt x="791" y="471"/>
                  </a:cubicBezTo>
                  <a:cubicBezTo>
                    <a:pt x="786" y="453"/>
                    <a:pt x="784" y="447"/>
                    <a:pt x="784" y="447"/>
                  </a:cubicBezTo>
                  <a:lnTo>
                    <a:pt x="784" y="447"/>
                  </a:lnTo>
                  <a:cubicBezTo>
                    <a:pt x="785" y="447"/>
                    <a:pt x="789" y="457"/>
                    <a:pt x="795" y="468"/>
                  </a:cubicBezTo>
                  <a:cubicBezTo>
                    <a:pt x="801" y="483"/>
                    <a:pt x="806" y="497"/>
                    <a:pt x="807" y="497"/>
                  </a:cubicBezTo>
                  <a:cubicBezTo>
                    <a:pt x="807" y="497"/>
                    <a:pt x="806" y="495"/>
                    <a:pt x="804" y="490"/>
                  </a:cubicBezTo>
                  <a:cubicBezTo>
                    <a:pt x="802" y="476"/>
                    <a:pt x="805" y="463"/>
                    <a:pt x="809" y="463"/>
                  </a:cubicBezTo>
                  <a:cubicBezTo>
                    <a:pt x="812" y="463"/>
                    <a:pt x="816" y="469"/>
                    <a:pt x="820" y="483"/>
                  </a:cubicBezTo>
                  <a:lnTo>
                    <a:pt x="826" y="483"/>
                  </a:lnTo>
                  <a:cubicBezTo>
                    <a:pt x="820" y="465"/>
                    <a:pt x="823" y="462"/>
                    <a:pt x="829" y="462"/>
                  </a:cubicBezTo>
                  <a:cubicBezTo>
                    <a:pt x="832" y="462"/>
                    <a:pt x="835" y="462"/>
                    <a:pt x="842" y="480"/>
                  </a:cubicBezTo>
                  <a:cubicBezTo>
                    <a:pt x="843" y="491"/>
                    <a:pt x="844" y="497"/>
                    <a:pt x="844" y="497"/>
                  </a:cubicBezTo>
                  <a:cubicBezTo>
                    <a:pt x="845" y="497"/>
                    <a:pt x="845" y="491"/>
                    <a:pt x="845" y="480"/>
                  </a:cubicBezTo>
                  <a:cubicBezTo>
                    <a:pt x="848" y="480"/>
                    <a:pt x="838" y="440"/>
                    <a:pt x="838" y="440"/>
                  </a:cubicBezTo>
                  <a:cubicBezTo>
                    <a:pt x="835" y="424"/>
                    <a:pt x="832" y="411"/>
                    <a:pt x="832" y="396"/>
                  </a:cubicBezTo>
                  <a:lnTo>
                    <a:pt x="832" y="396"/>
                  </a:lnTo>
                  <a:lnTo>
                    <a:pt x="838" y="418"/>
                  </a:lnTo>
                  <a:cubicBezTo>
                    <a:pt x="845" y="436"/>
                    <a:pt x="851" y="458"/>
                    <a:pt x="851" y="458"/>
                  </a:cubicBezTo>
                  <a:cubicBezTo>
                    <a:pt x="851" y="455"/>
                    <a:pt x="854" y="455"/>
                    <a:pt x="848" y="436"/>
                  </a:cubicBezTo>
                  <a:lnTo>
                    <a:pt x="848" y="436"/>
                  </a:lnTo>
                  <a:cubicBezTo>
                    <a:pt x="857" y="455"/>
                    <a:pt x="857" y="455"/>
                    <a:pt x="864" y="455"/>
                  </a:cubicBezTo>
                  <a:cubicBezTo>
                    <a:pt x="867" y="452"/>
                    <a:pt x="873" y="452"/>
                    <a:pt x="870" y="433"/>
                  </a:cubicBezTo>
                  <a:lnTo>
                    <a:pt x="870" y="433"/>
                  </a:lnTo>
                  <a:cubicBezTo>
                    <a:pt x="876" y="451"/>
                    <a:pt x="882" y="460"/>
                    <a:pt x="885" y="460"/>
                  </a:cubicBezTo>
                  <a:cubicBezTo>
                    <a:pt x="889" y="460"/>
                    <a:pt x="890" y="449"/>
                    <a:pt x="885" y="427"/>
                  </a:cubicBezTo>
                  <a:cubicBezTo>
                    <a:pt x="884" y="418"/>
                    <a:pt x="883" y="413"/>
                    <a:pt x="884" y="413"/>
                  </a:cubicBezTo>
                  <a:lnTo>
                    <a:pt x="884" y="413"/>
                  </a:lnTo>
                  <a:cubicBezTo>
                    <a:pt x="885" y="413"/>
                    <a:pt x="887" y="418"/>
                    <a:pt x="892" y="427"/>
                  </a:cubicBezTo>
                  <a:cubicBezTo>
                    <a:pt x="895" y="436"/>
                    <a:pt x="896" y="441"/>
                    <a:pt x="897" y="441"/>
                  </a:cubicBezTo>
                  <a:cubicBezTo>
                    <a:pt x="897" y="441"/>
                    <a:pt x="896" y="436"/>
                    <a:pt x="895" y="427"/>
                  </a:cubicBezTo>
                  <a:cubicBezTo>
                    <a:pt x="894" y="421"/>
                    <a:pt x="894" y="418"/>
                    <a:pt x="895" y="418"/>
                  </a:cubicBezTo>
                  <a:cubicBezTo>
                    <a:pt x="897" y="418"/>
                    <a:pt x="903" y="433"/>
                    <a:pt x="907" y="446"/>
                  </a:cubicBezTo>
                  <a:cubicBezTo>
                    <a:pt x="915" y="469"/>
                    <a:pt x="919" y="478"/>
                    <a:pt x="920" y="478"/>
                  </a:cubicBezTo>
                  <a:cubicBezTo>
                    <a:pt x="921" y="478"/>
                    <a:pt x="921" y="473"/>
                    <a:pt x="920" y="465"/>
                  </a:cubicBezTo>
                  <a:cubicBezTo>
                    <a:pt x="920" y="443"/>
                    <a:pt x="923" y="443"/>
                    <a:pt x="926" y="443"/>
                  </a:cubicBezTo>
                  <a:cubicBezTo>
                    <a:pt x="926" y="427"/>
                    <a:pt x="923" y="415"/>
                    <a:pt x="920" y="402"/>
                  </a:cubicBezTo>
                  <a:cubicBezTo>
                    <a:pt x="914" y="380"/>
                    <a:pt x="911" y="361"/>
                    <a:pt x="911" y="361"/>
                  </a:cubicBezTo>
                  <a:cubicBezTo>
                    <a:pt x="911" y="353"/>
                    <a:pt x="911" y="351"/>
                    <a:pt x="911" y="351"/>
                  </a:cubicBezTo>
                  <a:cubicBezTo>
                    <a:pt x="912" y="351"/>
                    <a:pt x="914" y="358"/>
                    <a:pt x="914" y="358"/>
                  </a:cubicBezTo>
                  <a:cubicBezTo>
                    <a:pt x="914" y="374"/>
                    <a:pt x="917" y="386"/>
                    <a:pt x="923" y="399"/>
                  </a:cubicBezTo>
                  <a:cubicBezTo>
                    <a:pt x="930" y="416"/>
                    <a:pt x="934" y="418"/>
                    <a:pt x="937" y="418"/>
                  </a:cubicBezTo>
                  <a:cubicBezTo>
                    <a:pt x="937" y="418"/>
                    <a:pt x="938" y="418"/>
                    <a:pt x="939" y="418"/>
                  </a:cubicBezTo>
                  <a:lnTo>
                    <a:pt x="945" y="418"/>
                  </a:lnTo>
                  <a:cubicBezTo>
                    <a:pt x="951" y="427"/>
                    <a:pt x="955" y="431"/>
                    <a:pt x="957" y="431"/>
                  </a:cubicBezTo>
                  <a:cubicBezTo>
                    <a:pt x="958" y="431"/>
                    <a:pt x="958" y="426"/>
                    <a:pt x="954" y="415"/>
                  </a:cubicBezTo>
                  <a:cubicBezTo>
                    <a:pt x="951" y="399"/>
                    <a:pt x="951" y="405"/>
                    <a:pt x="951" y="396"/>
                  </a:cubicBezTo>
                  <a:lnTo>
                    <a:pt x="951" y="396"/>
                  </a:lnTo>
                  <a:cubicBezTo>
                    <a:pt x="957" y="413"/>
                    <a:pt x="965" y="422"/>
                    <a:pt x="971" y="422"/>
                  </a:cubicBezTo>
                  <a:cubicBezTo>
                    <a:pt x="978" y="422"/>
                    <a:pt x="983" y="411"/>
                    <a:pt x="979" y="389"/>
                  </a:cubicBezTo>
                  <a:lnTo>
                    <a:pt x="979" y="389"/>
                  </a:lnTo>
                  <a:cubicBezTo>
                    <a:pt x="983" y="399"/>
                    <a:pt x="983" y="399"/>
                    <a:pt x="986" y="408"/>
                  </a:cubicBezTo>
                  <a:cubicBezTo>
                    <a:pt x="988" y="424"/>
                    <a:pt x="990" y="429"/>
                    <a:pt x="993" y="429"/>
                  </a:cubicBezTo>
                  <a:cubicBezTo>
                    <a:pt x="993" y="429"/>
                    <a:pt x="994" y="428"/>
                    <a:pt x="995" y="427"/>
                  </a:cubicBezTo>
                  <a:cubicBezTo>
                    <a:pt x="998" y="427"/>
                    <a:pt x="1001" y="405"/>
                    <a:pt x="1008" y="405"/>
                  </a:cubicBezTo>
                  <a:cubicBezTo>
                    <a:pt x="1017" y="405"/>
                    <a:pt x="1023" y="402"/>
                    <a:pt x="1020" y="383"/>
                  </a:cubicBezTo>
                  <a:cubicBezTo>
                    <a:pt x="1023" y="383"/>
                    <a:pt x="1023" y="383"/>
                    <a:pt x="1026" y="402"/>
                  </a:cubicBezTo>
                  <a:cubicBezTo>
                    <a:pt x="1029" y="418"/>
                    <a:pt x="1031" y="422"/>
                    <a:pt x="1032" y="422"/>
                  </a:cubicBezTo>
                  <a:cubicBezTo>
                    <a:pt x="1033" y="422"/>
                    <a:pt x="1033" y="422"/>
                    <a:pt x="1033" y="421"/>
                  </a:cubicBezTo>
                  <a:cubicBezTo>
                    <a:pt x="1033" y="408"/>
                    <a:pt x="1030" y="396"/>
                    <a:pt x="1026" y="380"/>
                  </a:cubicBezTo>
                  <a:cubicBezTo>
                    <a:pt x="1023" y="371"/>
                    <a:pt x="1023" y="366"/>
                    <a:pt x="1024" y="366"/>
                  </a:cubicBezTo>
                  <a:lnTo>
                    <a:pt x="1024" y="366"/>
                  </a:lnTo>
                  <a:cubicBezTo>
                    <a:pt x="1025" y="366"/>
                    <a:pt x="1028" y="371"/>
                    <a:pt x="1033" y="380"/>
                  </a:cubicBezTo>
                  <a:cubicBezTo>
                    <a:pt x="1037" y="389"/>
                    <a:pt x="1042" y="394"/>
                    <a:pt x="1045" y="394"/>
                  </a:cubicBezTo>
                  <a:cubicBezTo>
                    <a:pt x="1049" y="394"/>
                    <a:pt x="1052" y="388"/>
                    <a:pt x="1052" y="377"/>
                  </a:cubicBezTo>
                  <a:cubicBezTo>
                    <a:pt x="1055" y="377"/>
                    <a:pt x="1055" y="377"/>
                    <a:pt x="1061" y="396"/>
                  </a:cubicBezTo>
                  <a:cubicBezTo>
                    <a:pt x="1065" y="408"/>
                    <a:pt x="1069" y="420"/>
                    <a:pt x="1071" y="420"/>
                  </a:cubicBezTo>
                  <a:cubicBezTo>
                    <a:pt x="1073" y="420"/>
                    <a:pt x="1073" y="413"/>
                    <a:pt x="1070" y="396"/>
                  </a:cubicBezTo>
                  <a:cubicBezTo>
                    <a:pt x="1073" y="396"/>
                    <a:pt x="1073" y="396"/>
                    <a:pt x="1080" y="415"/>
                  </a:cubicBezTo>
                  <a:cubicBezTo>
                    <a:pt x="1083" y="425"/>
                    <a:pt x="1086" y="438"/>
                    <a:pt x="1086" y="438"/>
                  </a:cubicBezTo>
                  <a:cubicBezTo>
                    <a:pt x="1086" y="438"/>
                    <a:pt x="1085" y="431"/>
                    <a:pt x="1083" y="415"/>
                  </a:cubicBezTo>
                  <a:cubicBezTo>
                    <a:pt x="1083" y="403"/>
                    <a:pt x="1085" y="398"/>
                    <a:pt x="1088" y="398"/>
                  </a:cubicBezTo>
                  <a:cubicBezTo>
                    <a:pt x="1090" y="398"/>
                    <a:pt x="1094" y="402"/>
                    <a:pt x="1099" y="411"/>
                  </a:cubicBezTo>
                  <a:cubicBezTo>
                    <a:pt x="1102" y="411"/>
                    <a:pt x="1102" y="411"/>
                    <a:pt x="1099" y="392"/>
                  </a:cubicBezTo>
                  <a:lnTo>
                    <a:pt x="1099" y="392"/>
                  </a:lnTo>
                  <a:cubicBezTo>
                    <a:pt x="1101" y="398"/>
                    <a:pt x="1102" y="401"/>
                    <a:pt x="1102" y="401"/>
                  </a:cubicBezTo>
                  <a:cubicBezTo>
                    <a:pt x="1103" y="401"/>
                    <a:pt x="1102" y="391"/>
                    <a:pt x="1099" y="371"/>
                  </a:cubicBezTo>
                  <a:cubicBezTo>
                    <a:pt x="1095" y="359"/>
                    <a:pt x="1095" y="354"/>
                    <a:pt x="1096" y="354"/>
                  </a:cubicBezTo>
                  <a:lnTo>
                    <a:pt x="1096" y="354"/>
                  </a:lnTo>
                  <a:cubicBezTo>
                    <a:pt x="1096" y="354"/>
                    <a:pt x="1099" y="358"/>
                    <a:pt x="1102" y="367"/>
                  </a:cubicBezTo>
                  <a:cubicBezTo>
                    <a:pt x="1108" y="389"/>
                    <a:pt x="1111" y="389"/>
                    <a:pt x="1111" y="389"/>
                  </a:cubicBezTo>
                  <a:cubicBezTo>
                    <a:pt x="1111" y="389"/>
                    <a:pt x="1117" y="367"/>
                    <a:pt x="1130" y="364"/>
                  </a:cubicBezTo>
                  <a:cubicBezTo>
                    <a:pt x="1149" y="361"/>
                    <a:pt x="1155" y="361"/>
                    <a:pt x="1149" y="339"/>
                  </a:cubicBezTo>
                  <a:cubicBezTo>
                    <a:pt x="1149" y="330"/>
                    <a:pt x="1149" y="325"/>
                    <a:pt x="1149" y="325"/>
                  </a:cubicBezTo>
                  <a:cubicBezTo>
                    <a:pt x="1150" y="325"/>
                    <a:pt x="1152" y="330"/>
                    <a:pt x="1155" y="339"/>
                  </a:cubicBezTo>
                  <a:cubicBezTo>
                    <a:pt x="1160" y="355"/>
                    <a:pt x="1162" y="360"/>
                    <a:pt x="1164" y="360"/>
                  </a:cubicBezTo>
                  <a:cubicBezTo>
                    <a:pt x="1164" y="360"/>
                    <a:pt x="1164" y="359"/>
                    <a:pt x="1164" y="358"/>
                  </a:cubicBezTo>
                  <a:cubicBezTo>
                    <a:pt x="1168" y="358"/>
                    <a:pt x="1171" y="358"/>
                    <a:pt x="1174" y="380"/>
                  </a:cubicBezTo>
                  <a:cubicBezTo>
                    <a:pt x="1174" y="358"/>
                    <a:pt x="1174" y="358"/>
                    <a:pt x="1174" y="358"/>
                  </a:cubicBezTo>
                  <a:cubicBezTo>
                    <a:pt x="1177" y="369"/>
                    <a:pt x="1178" y="373"/>
                    <a:pt x="1179" y="373"/>
                  </a:cubicBezTo>
                  <a:cubicBezTo>
                    <a:pt x="1180" y="373"/>
                    <a:pt x="1180" y="368"/>
                    <a:pt x="1180" y="358"/>
                  </a:cubicBezTo>
                  <a:cubicBezTo>
                    <a:pt x="1184" y="371"/>
                    <a:pt x="1190" y="386"/>
                    <a:pt x="1191" y="386"/>
                  </a:cubicBezTo>
                  <a:cubicBezTo>
                    <a:pt x="1192" y="386"/>
                    <a:pt x="1191" y="383"/>
                    <a:pt x="1189" y="377"/>
                  </a:cubicBezTo>
                  <a:cubicBezTo>
                    <a:pt x="1189" y="364"/>
                    <a:pt x="1189" y="349"/>
                    <a:pt x="1189" y="336"/>
                  </a:cubicBezTo>
                  <a:cubicBezTo>
                    <a:pt x="1189" y="336"/>
                    <a:pt x="1193" y="336"/>
                    <a:pt x="1196" y="355"/>
                  </a:cubicBezTo>
                  <a:cubicBezTo>
                    <a:pt x="1198" y="360"/>
                    <a:pt x="1201" y="362"/>
                    <a:pt x="1203" y="362"/>
                  </a:cubicBezTo>
                  <a:cubicBezTo>
                    <a:pt x="1208" y="362"/>
                    <a:pt x="1211" y="347"/>
                    <a:pt x="1208" y="333"/>
                  </a:cubicBezTo>
                  <a:cubicBezTo>
                    <a:pt x="1207" y="322"/>
                    <a:pt x="1207" y="317"/>
                    <a:pt x="1207" y="317"/>
                  </a:cubicBezTo>
                  <a:lnTo>
                    <a:pt x="1207" y="317"/>
                  </a:lnTo>
                  <a:cubicBezTo>
                    <a:pt x="1208" y="317"/>
                    <a:pt x="1210" y="322"/>
                    <a:pt x="1211" y="333"/>
                  </a:cubicBezTo>
                  <a:cubicBezTo>
                    <a:pt x="1215" y="352"/>
                    <a:pt x="1218" y="352"/>
                    <a:pt x="1221" y="352"/>
                  </a:cubicBezTo>
                  <a:cubicBezTo>
                    <a:pt x="1220" y="345"/>
                    <a:pt x="1219" y="343"/>
                    <a:pt x="1220" y="343"/>
                  </a:cubicBezTo>
                  <a:lnTo>
                    <a:pt x="1220" y="343"/>
                  </a:lnTo>
                  <a:cubicBezTo>
                    <a:pt x="1220" y="343"/>
                    <a:pt x="1223" y="357"/>
                    <a:pt x="1227" y="371"/>
                  </a:cubicBezTo>
                  <a:cubicBezTo>
                    <a:pt x="1227" y="393"/>
                    <a:pt x="1230" y="393"/>
                    <a:pt x="1233" y="393"/>
                  </a:cubicBezTo>
                  <a:cubicBezTo>
                    <a:pt x="1233" y="371"/>
                    <a:pt x="1243" y="371"/>
                    <a:pt x="1249" y="371"/>
                  </a:cubicBezTo>
                  <a:cubicBezTo>
                    <a:pt x="1258" y="367"/>
                    <a:pt x="1258" y="349"/>
                    <a:pt x="1255" y="305"/>
                  </a:cubicBezTo>
                  <a:lnTo>
                    <a:pt x="1249" y="264"/>
                  </a:lnTo>
                  <a:lnTo>
                    <a:pt x="1258" y="305"/>
                  </a:lnTo>
                  <a:cubicBezTo>
                    <a:pt x="1262" y="327"/>
                    <a:pt x="1271" y="367"/>
                    <a:pt x="1271" y="367"/>
                  </a:cubicBezTo>
                  <a:cubicBezTo>
                    <a:pt x="1271" y="352"/>
                    <a:pt x="1271" y="339"/>
                    <a:pt x="1265" y="327"/>
                  </a:cubicBezTo>
                  <a:cubicBezTo>
                    <a:pt x="1263" y="315"/>
                    <a:pt x="1263" y="310"/>
                    <a:pt x="1264" y="310"/>
                  </a:cubicBezTo>
                  <a:lnTo>
                    <a:pt x="1264" y="310"/>
                  </a:lnTo>
                  <a:cubicBezTo>
                    <a:pt x="1266" y="310"/>
                    <a:pt x="1268" y="315"/>
                    <a:pt x="1271" y="324"/>
                  </a:cubicBezTo>
                  <a:cubicBezTo>
                    <a:pt x="1276" y="335"/>
                    <a:pt x="1279" y="340"/>
                    <a:pt x="1280" y="340"/>
                  </a:cubicBezTo>
                  <a:cubicBezTo>
                    <a:pt x="1282" y="340"/>
                    <a:pt x="1282" y="335"/>
                    <a:pt x="1280" y="324"/>
                  </a:cubicBezTo>
                  <a:cubicBezTo>
                    <a:pt x="1283" y="324"/>
                    <a:pt x="1287" y="324"/>
                    <a:pt x="1293" y="342"/>
                  </a:cubicBezTo>
                  <a:cubicBezTo>
                    <a:pt x="1293" y="342"/>
                    <a:pt x="1293" y="342"/>
                    <a:pt x="1290" y="324"/>
                  </a:cubicBezTo>
                  <a:cubicBezTo>
                    <a:pt x="1288" y="312"/>
                    <a:pt x="1288" y="307"/>
                    <a:pt x="1289" y="307"/>
                  </a:cubicBezTo>
                  <a:lnTo>
                    <a:pt x="1289" y="307"/>
                  </a:lnTo>
                  <a:cubicBezTo>
                    <a:pt x="1291" y="307"/>
                    <a:pt x="1293" y="311"/>
                    <a:pt x="1296" y="320"/>
                  </a:cubicBezTo>
                  <a:cubicBezTo>
                    <a:pt x="1302" y="345"/>
                    <a:pt x="1306" y="355"/>
                    <a:pt x="1308" y="355"/>
                  </a:cubicBezTo>
                  <a:cubicBezTo>
                    <a:pt x="1310" y="355"/>
                    <a:pt x="1310" y="350"/>
                    <a:pt x="1309" y="342"/>
                  </a:cubicBezTo>
                  <a:cubicBezTo>
                    <a:pt x="1305" y="320"/>
                    <a:pt x="1305" y="320"/>
                    <a:pt x="1309" y="320"/>
                  </a:cubicBezTo>
                  <a:cubicBezTo>
                    <a:pt x="1312" y="320"/>
                    <a:pt x="1312" y="320"/>
                    <a:pt x="1312" y="299"/>
                  </a:cubicBezTo>
                  <a:lnTo>
                    <a:pt x="1315" y="299"/>
                  </a:lnTo>
                  <a:cubicBezTo>
                    <a:pt x="1318" y="299"/>
                    <a:pt x="1321" y="320"/>
                    <a:pt x="1318" y="320"/>
                  </a:cubicBezTo>
                  <a:lnTo>
                    <a:pt x="1324" y="339"/>
                  </a:lnTo>
                  <a:cubicBezTo>
                    <a:pt x="1327" y="339"/>
                    <a:pt x="1330" y="339"/>
                    <a:pt x="1330" y="317"/>
                  </a:cubicBezTo>
                  <a:cubicBezTo>
                    <a:pt x="1333" y="333"/>
                    <a:pt x="1337" y="347"/>
                    <a:pt x="1339" y="347"/>
                  </a:cubicBezTo>
                  <a:cubicBezTo>
                    <a:pt x="1339" y="347"/>
                    <a:pt x="1340" y="345"/>
                    <a:pt x="1340" y="339"/>
                  </a:cubicBezTo>
                  <a:cubicBezTo>
                    <a:pt x="1337" y="320"/>
                    <a:pt x="1337" y="314"/>
                    <a:pt x="1337" y="314"/>
                  </a:cubicBezTo>
                  <a:lnTo>
                    <a:pt x="1337" y="314"/>
                  </a:lnTo>
                  <a:cubicBezTo>
                    <a:pt x="1338" y="314"/>
                    <a:pt x="1341" y="325"/>
                    <a:pt x="1343" y="336"/>
                  </a:cubicBezTo>
                  <a:cubicBezTo>
                    <a:pt x="1346" y="358"/>
                    <a:pt x="1348" y="369"/>
                    <a:pt x="1348" y="369"/>
                  </a:cubicBezTo>
                  <a:cubicBezTo>
                    <a:pt x="1349" y="369"/>
                    <a:pt x="1349" y="358"/>
                    <a:pt x="1349" y="336"/>
                  </a:cubicBezTo>
                  <a:cubicBezTo>
                    <a:pt x="1356" y="336"/>
                    <a:pt x="1362" y="314"/>
                    <a:pt x="1368" y="314"/>
                  </a:cubicBezTo>
                  <a:cubicBezTo>
                    <a:pt x="1377" y="314"/>
                    <a:pt x="1381" y="314"/>
                    <a:pt x="1387" y="333"/>
                  </a:cubicBezTo>
                  <a:cubicBezTo>
                    <a:pt x="1387" y="335"/>
                    <a:pt x="1387" y="336"/>
                    <a:pt x="1388" y="338"/>
                  </a:cubicBezTo>
                  <a:lnTo>
                    <a:pt x="1388" y="338"/>
                  </a:lnTo>
                  <a:cubicBezTo>
                    <a:pt x="1385" y="314"/>
                    <a:pt x="1388" y="314"/>
                    <a:pt x="1393" y="311"/>
                  </a:cubicBezTo>
                  <a:cubicBezTo>
                    <a:pt x="1396" y="318"/>
                    <a:pt x="1398" y="320"/>
                    <a:pt x="1399" y="320"/>
                  </a:cubicBezTo>
                  <a:cubicBezTo>
                    <a:pt x="1403" y="320"/>
                    <a:pt x="1403" y="305"/>
                    <a:pt x="1403" y="289"/>
                  </a:cubicBezTo>
                  <a:lnTo>
                    <a:pt x="1399" y="289"/>
                  </a:lnTo>
                  <a:cubicBezTo>
                    <a:pt x="1394" y="266"/>
                    <a:pt x="1393" y="256"/>
                    <a:pt x="1394" y="256"/>
                  </a:cubicBezTo>
                  <a:lnTo>
                    <a:pt x="1394" y="256"/>
                  </a:lnTo>
                  <a:cubicBezTo>
                    <a:pt x="1396" y="256"/>
                    <a:pt x="1399" y="261"/>
                    <a:pt x="1403" y="270"/>
                  </a:cubicBezTo>
                  <a:cubicBezTo>
                    <a:pt x="1406" y="283"/>
                    <a:pt x="1409" y="295"/>
                    <a:pt x="1412" y="311"/>
                  </a:cubicBezTo>
                  <a:cubicBezTo>
                    <a:pt x="1412" y="324"/>
                    <a:pt x="1415" y="339"/>
                    <a:pt x="1421" y="352"/>
                  </a:cubicBezTo>
                  <a:cubicBezTo>
                    <a:pt x="1424" y="352"/>
                    <a:pt x="1424" y="352"/>
                    <a:pt x="1421" y="330"/>
                  </a:cubicBezTo>
                  <a:cubicBezTo>
                    <a:pt x="1418" y="311"/>
                    <a:pt x="1418" y="311"/>
                    <a:pt x="1418" y="311"/>
                  </a:cubicBezTo>
                  <a:cubicBezTo>
                    <a:pt x="1421" y="308"/>
                    <a:pt x="1424" y="308"/>
                    <a:pt x="1424" y="289"/>
                  </a:cubicBezTo>
                  <a:cubicBezTo>
                    <a:pt x="1421" y="267"/>
                    <a:pt x="1421" y="267"/>
                    <a:pt x="1424" y="267"/>
                  </a:cubicBezTo>
                  <a:cubicBezTo>
                    <a:pt x="1429" y="284"/>
                    <a:pt x="1432" y="286"/>
                    <a:pt x="1433" y="286"/>
                  </a:cubicBezTo>
                  <a:cubicBezTo>
                    <a:pt x="1434" y="286"/>
                    <a:pt x="1434" y="286"/>
                    <a:pt x="1434" y="286"/>
                  </a:cubicBezTo>
                  <a:cubicBezTo>
                    <a:pt x="1437" y="299"/>
                    <a:pt x="1437" y="295"/>
                    <a:pt x="1437" y="308"/>
                  </a:cubicBezTo>
                  <a:cubicBezTo>
                    <a:pt x="1443" y="330"/>
                    <a:pt x="1446" y="349"/>
                    <a:pt x="1446" y="349"/>
                  </a:cubicBezTo>
                  <a:cubicBezTo>
                    <a:pt x="1450" y="349"/>
                    <a:pt x="1446" y="327"/>
                    <a:pt x="1446" y="327"/>
                  </a:cubicBezTo>
                  <a:cubicBezTo>
                    <a:pt x="1443" y="308"/>
                    <a:pt x="1497" y="305"/>
                    <a:pt x="1503" y="302"/>
                  </a:cubicBezTo>
                  <a:cubicBezTo>
                    <a:pt x="1506" y="313"/>
                    <a:pt x="1510" y="318"/>
                    <a:pt x="1512" y="318"/>
                  </a:cubicBezTo>
                  <a:cubicBezTo>
                    <a:pt x="1515" y="318"/>
                    <a:pt x="1515" y="313"/>
                    <a:pt x="1512" y="302"/>
                  </a:cubicBezTo>
                  <a:cubicBezTo>
                    <a:pt x="1509" y="283"/>
                    <a:pt x="1522" y="280"/>
                    <a:pt x="1534" y="280"/>
                  </a:cubicBezTo>
                  <a:cubicBezTo>
                    <a:pt x="1550" y="280"/>
                    <a:pt x="1562" y="280"/>
                    <a:pt x="1559" y="258"/>
                  </a:cubicBezTo>
                  <a:lnTo>
                    <a:pt x="1565" y="258"/>
                  </a:lnTo>
                  <a:cubicBezTo>
                    <a:pt x="1572" y="258"/>
                    <a:pt x="1572" y="236"/>
                    <a:pt x="1575" y="236"/>
                  </a:cubicBezTo>
                  <a:cubicBezTo>
                    <a:pt x="1575" y="225"/>
                    <a:pt x="1576" y="219"/>
                    <a:pt x="1576" y="219"/>
                  </a:cubicBezTo>
                  <a:cubicBezTo>
                    <a:pt x="1577" y="219"/>
                    <a:pt x="1578" y="225"/>
                    <a:pt x="1578" y="236"/>
                  </a:cubicBezTo>
                  <a:cubicBezTo>
                    <a:pt x="1578" y="252"/>
                    <a:pt x="1581" y="264"/>
                    <a:pt x="1584" y="277"/>
                  </a:cubicBezTo>
                  <a:cubicBezTo>
                    <a:pt x="1587" y="277"/>
                    <a:pt x="1587" y="258"/>
                    <a:pt x="1584" y="236"/>
                  </a:cubicBezTo>
                  <a:cubicBezTo>
                    <a:pt x="1581" y="214"/>
                    <a:pt x="1584" y="214"/>
                    <a:pt x="1584" y="214"/>
                  </a:cubicBezTo>
                  <a:cubicBezTo>
                    <a:pt x="1587" y="214"/>
                    <a:pt x="1587" y="214"/>
                    <a:pt x="1587" y="236"/>
                  </a:cubicBezTo>
                  <a:lnTo>
                    <a:pt x="1594" y="277"/>
                  </a:lnTo>
                  <a:lnTo>
                    <a:pt x="1597" y="277"/>
                  </a:lnTo>
                  <a:cubicBezTo>
                    <a:pt x="1594" y="258"/>
                    <a:pt x="1597" y="258"/>
                    <a:pt x="1597" y="258"/>
                  </a:cubicBezTo>
                  <a:cubicBezTo>
                    <a:pt x="1597" y="258"/>
                    <a:pt x="1597" y="258"/>
                    <a:pt x="1603" y="299"/>
                  </a:cubicBezTo>
                  <a:cubicBezTo>
                    <a:pt x="1606" y="319"/>
                    <a:pt x="1608" y="329"/>
                    <a:pt x="1608" y="329"/>
                  </a:cubicBezTo>
                  <a:cubicBezTo>
                    <a:pt x="1609" y="329"/>
                    <a:pt x="1608" y="319"/>
                    <a:pt x="1606" y="299"/>
                  </a:cubicBezTo>
                  <a:lnTo>
                    <a:pt x="1609" y="277"/>
                  </a:lnTo>
                  <a:cubicBezTo>
                    <a:pt x="1611" y="289"/>
                    <a:pt x="1613" y="294"/>
                    <a:pt x="1614" y="294"/>
                  </a:cubicBezTo>
                  <a:cubicBezTo>
                    <a:pt x="1616" y="294"/>
                    <a:pt x="1616" y="270"/>
                    <a:pt x="1616" y="255"/>
                  </a:cubicBezTo>
                  <a:cubicBezTo>
                    <a:pt x="1620" y="275"/>
                    <a:pt x="1623" y="285"/>
                    <a:pt x="1623" y="285"/>
                  </a:cubicBezTo>
                  <a:cubicBezTo>
                    <a:pt x="1624" y="285"/>
                    <a:pt x="1623" y="275"/>
                    <a:pt x="1622" y="255"/>
                  </a:cubicBezTo>
                  <a:cubicBezTo>
                    <a:pt x="1622" y="245"/>
                    <a:pt x="1622" y="239"/>
                    <a:pt x="1623" y="239"/>
                  </a:cubicBezTo>
                  <a:cubicBezTo>
                    <a:pt x="1624" y="239"/>
                    <a:pt x="1625" y="244"/>
                    <a:pt x="1628" y="255"/>
                  </a:cubicBezTo>
                  <a:cubicBezTo>
                    <a:pt x="1631" y="277"/>
                    <a:pt x="1634" y="277"/>
                    <a:pt x="1641" y="277"/>
                  </a:cubicBezTo>
                  <a:cubicBezTo>
                    <a:pt x="1641" y="255"/>
                    <a:pt x="1656" y="255"/>
                    <a:pt x="1672" y="252"/>
                  </a:cubicBezTo>
                  <a:cubicBezTo>
                    <a:pt x="1694" y="252"/>
                    <a:pt x="1707" y="252"/>
                    <a:pt x="1707" y="233"/>
                  </a:cubicBezTo>
                  <a:cubicBezTo>
                    <a:pt x="1710" y="233"/>
                    <a:pt x="1710" y="233"/>
                    <a:pt x="1713" y="252"/>
                  </a:cubicBezTo>
                  <a:cubicBezTo>
                    <a:pt x="1713" y="261"/>
                    <a:pt x="1713" y="266"/>
                    <a:pt x="1714" y="266"/>
                  </a:cubicBezTo>
                  <a:cubicBezTo>
                    <a:pt x="1715" y="266"/>
                    <a:pt x="1716" y="255"/>
                    <a:pt x="1716" y="230"/>
                  </a:cubicBezTo>
                  <a:cubicBezTo>
                    <a:pt x="1719" y="252"/>
                    <a:pt x="1725" y="252"/>
                    <a:pt x="1732" y="252"/>
                  </a:cubicBezTo>
                  <a:cubicBezTo>
                    <a:pt x="1741" y="252"/>
                    <a:pt x="1750" y="252"/>
                    <a:pt x="1747" y="230"/>
                  </a:cubicBezTo>
                  <a:cubicBezTo>
                    <a:pt x="1749" y="220"/>
                    <a:pt x="1750" y="216"/>
                    <a:pt x="1750" y="216"/>
                  </a:cubicBezTo>
                  <a:cubicBezTo>
                    <a:pt x="1750" y="216"/>
                    <a:pt x="1750" y="220"/>
                    <a:pt x="1750" y="230"/>
                  </a:cubicBezTo>
                  <a:cubicBezTo>
                    <a:pt x="1750" y="257"/>
                    <a:pt x="1755" y="274"/>
                    <a:pt x="1760" y="274"/>
                  </a:cubicBezTo>
                  <a:cubicBezTo>
                    <a:pt x="1762" y="274"/>
                    <a:pt x="1765" y="267"/>
                    <a:pt x="1766" y="252"/>
                  </a:cubicBezTo>
                  <a:cubicBezTo>
                    <a:pt x="1769" y="252"/>
                    <a:pt x="1772" y="252"/>
                    <a:pt x="1772" y="273"/>
                  </a:cubicBezTo>
                  <a:cubicBezTo>
                    <a:pt x="1775" y="273"/>
                    <a:pt x="1779" y="273"/>
                    <a:pt x="1782" y="252"/>
                  </a:cubicBezTo>
                  <a:lnTo>
                    <a:pt x="1801" y="252"/>
                  </a:lnTo>
                  <a:cubicBezTo>
                    <a:pt x="1804" y="252"/>
                    <a:pt x="1807" y="230"/>
                    <a:pt x="1807" y="230"/>
                  </a:cubicBezTo>
                  <a:lnTo>
                    <a:pt x="1810" y="230"/>
                  </a:lnTo>
                  <a:cubicBezTo>
                    <a:pt x="1810" y="252"/>
                    <a:pt x="1822" y="252"/>
                    <a:pt x="1838" y="252"/>
                  </a:cubicBezTo>
                  <a:cubicBezTo>
                    <a:pt x="1854" y="252"/>
                    <a:pt x="1866" y="252"/>
                    <a:pt x="1873" y="273"/>
                  </a:cubicBezTo>
                  <a:cubicBezTo>
                    <a:pt x="1873" y="273"/>
                    <a:pt x="1873" y="273"/>
                    <a:pt x="1876" y="252"/>
                  </a:cubicBezTo>
                  <a:cubicBezTo>
                    <a:pt x="1876" y="227"/>
                    <a:pt x="1876" y="217"/>
                    <a:pt x="1876" y="217"/>
                  </a:cubicBezTo>
                  <a:cubicBezTo>
                    <a:pt x="1877" y="217"/>
                    <a:pt x="1878" y="222"/>
                    <a:pt x="1879" y="230"/>
                  </a:cubicBezTo>
                  <a:cubicBezTo>
                    <a:pt x="1882" y="252"/>
                    <a:pt x="1886" y="263"/>
                    <a:pt x="1889" y="263"/>
                  </a:cubicBezTo>
                  <a:cubicBezTo>
                    <a:pt x="1892" y="263"/>
                    <a:pt x="1895" y="252"/>
                    <a:pt x="1895" y="230"/>
                  </a:cubicBezTo>
                  <a:cubicBezTo>
                    <a:pt x="1895" y="242"/>
                    <a:pt x="1895" y="239"/>
                    <a:pt x="1895" y="252"/>
                  </a:cubicBezTo>
                  <a:cubicBezTo>
                    <a:pt x="1897" y="267"/>
                    <a:pt x="1899" y="274"/>
                    <a:pt x="1900" y="274"/>
                  </a:cubicBezTo>
                  <a:cubicBezTo>
                    <a:pt x="1903" y="274"/>
                    <a:pt x="1904" y="257"/>
                    <a:pt x="1904" y="230"/>
                  </a:cubicBezTo>
                  <a:cubicBezTo>
                    <a:pt x="1906" y="245"/>
                    <a:pt x="1910" y="261"/>
                    <a:pt x="1912" y="261"/>
                  </a:cubicBezTo>
                  <a:cubicBezTo>
                    <a:pt x="1913" y="261"/>
                    <a:pt x="1913" y="258"/>
                    <a:pt x="1913" y="252"/>
                  </a:cubicBezTo>
                  <a:cubicBezTo>
                    <a:pt x="1916" y="252"/>
                    <a:pt x="1916" y="252"/>
                    <a:pt x="1916" y="292"/>
                  </a:cubicBezTo>
                  <a:cubicBezTo>
                    <a:pt x="1916" y="308"/>
                    <a:pt x="1920" y="320"/>
                    <a:pt x="1923" y="336"/>
                  </a:cubicBezTo>
                  <a:cubicBezTo>
                    <a:pt x="1923" y="320"/>
                    <a:pt x="1923" y="308"/>
                    <a:pt x="1923" y="292"/>
                  </a:cubicBezTo>
                  <a:lnTo>
                    <a:pt x="1926" y="292"/>
                  </a:lnTo>
                  <a:cubicBezTo>
                    <a:pt x="1926" y="292"/>
                    <a:pt x="1929" y="292"/>
                    <a:pt x="1929" y="273"/>
                  </a:cubicBezTo>
                  <a:cubicBezTo>
                    <a:pt x="1926" y="253"/>
                    <a:pt x="1929" y="252"/>
                    <a:pt x="1931" y="252"/>
                  </a:cubicBezTo>
                  <a:lnTo>
                    <a:pt x="1931" y="252"/>
                  </a:lnTo>
                  <a:cubicBezTo>
                    <a:pt x="1931" y="246"/>
                    <a:pt x="1930" y="238"/>
                    <a:pt x="1929" y="230"/>
                  </a:cubicBezTo>
                  <a:cubicBezTo>
                    <a:pt x="1929" y="217"/>
                    <a:pt x="1929" y="201"/>
                    <a:pt x="1932" y="189"/>
                  </a:cubicBezTo>
                  <a:cubicBezTo>
                    <a:pt x="1932" y="189"/>
                    <a:pt x="1929" y="167"/>
                    <a:pt x="1929" y="148"/>
                  </a:cubicBezTo>
                  <a:cubicBezTo>
                    <a:pt x="1929" y="120"/>
                    <a:pt x="1926" y="92"/>
                    <a:pt x="1920" y="64"/>
                  </a:cubicBezTo>
                  <a:cubicBezTo>
                    <a:pt x="1914" y="51"/>
                    <a:pt x="1909" y="40"/>
                    <a:pt x="1906" y="40"/>
                  </a:cubicBezTo>
                  <a:cubicBezTo>
                    <a:pt x="1904" y="40"/>
                    <a:pt x="1903" y="46"/>
                    <a:pt x="1904" y="64"/>
                  </a:cubicBezTo>
                  <a:cubicBezTo>
                    <a:pt x="1904" y="64"/>
                    <a:pt x="1904" y="85"/>
                    <a:pt x="1901" y="85"/>
                  </a:cubicBezTo>
                  <a:cubicBezTo>
                    <a:pt x="1898" y="85"/>
                    <a:pt x="1895" y="64"/>
                    <a:pt x="1895" y="64"/>
                  </a:cubicBezTo>
                  <a:cubicBezTo>
                    <a:pt x="1895" y="42"/>
                    <a:pt x="1885" y="42"/>
                    <a:pt x="1873" y="42"/>
                  </a:cubicBezTo>
                  <a:cubicBezTo>
                    <a:pt x="1857" y="42"/>
                    <a:pt x="1851" y="42"/>
                    <a:pt x="1848" y="23"/>
                  </a:cubicBezTo>
                  <a:cubicBezTo>
                    <a:pt x="1844" y="1"/>
                    <a:pt x="1841" y="1"/>
                    <a:pt x="1841" y="1"/>
                  </a:cubicBezTo>
                  <a:close/>
                  <a:moveTo>
                    <a:pt x="694" y="858"/>
                  </a:moveTo>
                  <a:cubicBezTo>
                    <a:pt x="694" y="858"/>
                    <a:pt x="694" y="859"/>
                    <a:pt x="694" y="860"/>
                  </a:cubicBezTo>
                  <a:lnTo>
                    <a:pt x="704" y="897"/>
                  </a:lnTo>
                  <a:cubicBezTo>
                    <a:pt x="706" y="906"/>
                    <a:pt x="708" y="911"/>
                    <a:pt x="709" y="911"/>
                  </a:cubicBezTo>
                  <a:cubicBezTo>
                    <a:pt x="710" y="911"/>
                    <a:pt x="708" y="901"/>
                    <a:pt x="701" y="878"/>
                  </a:cubicBezTo>
                  <a:cubicBezTo>
                    <a:pt x="696" y="862"/>
                    <a:pt x="695" y="858"/>
                    <a:pt x="694" y="858"/>
                  </a:cubicBezTo>
                  <a:close/>
                  <a:moveTo>
                    <a:pt x="196" y="888"/>
                  </a:moveTo>
                  <a:lnTo>
                    <a:pt x="212" y="928"/>
                  </a:lnTo>
                  <a:lnTo>
                    <a:pt x="215" y="925"/>
                  </a:lnTo>
                  <a:cubicBezTo>
                    <a:pt x="212" y="913"/>
                    <a:pt x="205" y="900"/>
                    <a:pt x="199" y="8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52"/>
            <p:cNvSpPr/>
            <p:nvPr/>
          </p:nvSpPr>
          <p:spPr>
            <a:xfrm>
              <a:off x="4314150" y="1738000"/>
              <a:ext cx="21025" cy="26800"/>
            </a:xfrm>
            <a:custGeom>
              <a:avLst/>
              <a:gdLst/>
              <a:ahLst/>
              <a:cxnLst/>
              <a:rect l="l" t="t" r="r" b="b"/>
              <a:pathLst>
                <a:path w="841" h="1072" extrusionOk="0">
                  <a:moveTo>
                    <a:pt x="369" y="1"/>
                  </a:moveTo>
                  <a:cubicBezTo>
                    <a:pt x="342" y="1"/>
                    <a:pt x="314" y="4"/>
                    <a:pt x="286" y="12"/>
                  </a:cubicBezTo>
                  <a:cubicBezTo>
                    <a:pt x="107" y="56"/>
                    <a:pt x="1" y="237"/>
                    <a:pt x="48" y="413"/>
                  </a:cubicBezTo>
                  <a:lnTo>
                    <a:pt x="148" y="820"/>
                  </a:lnTo>
                  <a:cubicBezTo>
                    <a:pt x="185" y="968"/>
                    <a:pt x="317" y="1071"/>
                    <a:pt x="467" y="1071"/>
                  </a:cubicBezTo>
                  <a:cubicBezTo>
                    <a:pt x="684" y="1071"/>
                    <a:pt x="840" y="867"/>
                    <a:pt x="787" y="661"/>
                  </a:cubicBezTo>
                  <a:lnTo>
                    <a:pt x="687" y="253"/>
                  </a:lnTo>
                  <a:cubicBezTo>
                    <a:pt x="650" y="103"/>
                    <a:pt x="517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52"/>
            <p:cNvSpPr/>
            <p:nvPr/>
          </p:nvSpPr>
          <p:spPr>
            <a:xfrm>
              <a:off x="4296100" y="1708825"/>
              <a:ext cx="41425" cy="30275"/>
            </a:xfrm>
            <a:custGeom>
              <a:avLst/>
              <a:gdLst/>
              <a:ahLst/>
              <a:cxnLst/>
              <a:rect l="l" t="t" r="r" b="b"/>
              <a:pathLst>
                <a:path w="1657" h="1211" extrusionOk="0">
                  <a:moveTo>
                    <a:pt x="1525" y="36"/>
                  </a:moveTo>
                  <a:cubicBezTo>
                    <a:pt x="1526" y="38"/>
                    <a:pt x="1528" y="43"/>
                    <a:pt x="1531" y="51"/>
                  </a:cubicBezTo>
                  <a:lnTo>
                    <a:pt x="1531" y="51"/>
                  </a:lnTo>
                  <a:cubicBezTo>
                    <a:pt x="1530" y="46"/>
                    <a:pt x="1527" y="39"/>
                    <a:pt x="1525" y="36"/>
                  </a:cubicBezTo>
                  <a:close/>
                  <a:moveTo>
                    <a:pt x="1531" y="51"/>
                  </a:moveTo>
                  <a:cubicBezTo>
                    <a:pt x="1531" y="51"/>
                    <a:pt x="1531" y="51"/>
                    <a:pt x="1531" y="51"/>
                  </a:cubicBezTo>
                  <a:lnTo>
                    <a:pt x="1531" y="51"/>
                  </a:lnTo>
                  <a:cubicBezTo>
                    <a:pt x="1531" y="51"/>
                    <a:pt x="1531" y="51"/>
                    <a:pt x="1531" y="51"/>
                  </a:cubicBezTo>
                  <a:cubicBezTo>
                    <a:pt x="1531" y="51"/>
                    <a:pt x="1531" y="51"/>
                    <a:pt x="1531" y="51"/>
                  </a:cubicBezTo>
                  <a:close/>
                  <a:moveTo>
                    <a:pt x="1531" y="51"/>
                  </a:moveTo>
                  <a:lnTo>
                    <a:pt x="1531" y="51"/>
                  </a:lnTo>
                  <a:cubicBezTo>
                    <a:pt x="1531" y="52"/>
                    <a:pt x="1531" y="52"/>
                    <a:pt x="1532" y="53"/>
                  </a:cubicBezTo>
                  <a:lnTo>
                    <a:pt x="1532" y="53"/>
                  </a:lnTo>
                  <a:cubicBezTo>
                    <a:pt x="1531" y="52"/>
                    <a:pt x="1531" y="52"/>
                    <a:pt x="1531" y="51"/>
                  </a:cubicBezTo>
                  <a:close/>
                  <a:moveTo>
                    <a:pt x="1277" y="185"/>
                  </a:moveTo>
                  <a:cubicBezTo>
                    <a:pt x="1280" y="185"/>
                    <a:pt x="1280" y="185"/>
                    <a:pt x="1290" y="201"/>
                  </a:cubicBezTo>
                  <a:cubicBezTo>
                    <a:pt x="1296" y="214"/>
                    <a:pt x="1302" y="226"/>
                    <a:pt x="1305" y="242"/>
                  </a:cubicBezTo>
                  <a:cubicBezTo>
                    <a:pt x="1293" y="223"/>
                    <a:pt x="1283" y="204"/>
                    <a:pt x="1277" y="185"/>
                  </a:cubicBezTo>
                  <a:close/>
                  <a:moveTo>
                    <a:pt x="1064" y="254"/>
                  </a:moveTo>
                  <a:cubicBezTo>
                    <a:pt x="1070" y="267"/>
                    <a:pt x="1077" y="279"/>
                    <a:pt x="1083" y="292"/>
                  </a:cubicBezTo>
                  <a:lnTo>
                    <a:pt x="1070" y="276"/>
                  </a:lnTo>
                  <a:lnTo>
                    <a:pt x="1061" y="258"/>
                  </a:lnTo>
                  <a:lnTo>
                    <a:pt x="1064" y="254"/>
                  </a:lnTo>
                  <a:close/>
                  <a:moveTo>
                    <a:pt x="1051" y="284"/>
                  </a:moveTo>
                  <a:cubicBezTo>
                    <a:pt x="1052" y="284"/>
                    <a:pt x="1054" y="288"/>
                    <a:pt x="1061" y="301"/>
                  </a:cubicBezTo>
                  <a:cubicBezTo>
                    <a:pt x="1061" y="301"/>
                    <a:pt x="1070" y="320"/>
                    <a:pt x="1070" y="320"/>
                  </a:cubicBezTo>
                  <a:lnTo>
                    <a:pt x="1070" y="320"/>
                  </a:lnTo>
                  <a:lnTo>
                    <a:pt x="1058" y="305"/>
                  </a:lnTo>
                  <a:cubicBezTo>
                    <a:pt x="1048" y="286"/>
                    <a:pt x="1048" y="286"/>
                    <a:pt x="1048" y="286"/>
                  </a:cubicBezTo>
                  <a:cubicBezTo>
                    <a:pt x="1049" y="285"/>
                    <a:pt x="1050" y="284"/>
                    <a:pt x="1051" y="284"/>
                  </a:cubicBezTo>
                  <a:close/>
                  <a:moveTo>
                    <a:pt x="1251" y="278"/>
                  </a:moveTo>
                  <a:cubicBezTo>
                    <a:pt x="1251" y="278"/>
                    <a:pt x="1253" y="280"/>
                    <a:pt x="1255" y="286"/>
                  </a:cubicBezTo>
                  <a:cubicBezTo>
                    <a:pt x="1255" y="286"/>
                    <a:pt x="1265" y="305"/>
                    <a:pt x="1271" y="323"/>
                  </a:cubicBezTo>
                  <a:lnTo>
                    <a:pt x="1262" y="305"/>
                  </a:lnTo>
                  <a:cubicBezTo>
                    <a:pt x="1255" y="291"/>
                    <a:pt x="1250" y="278"/>
                    <a:pt x="1251" y="278"/>
                  </a:cubicBezTo>
                  <a:close/>
                  <a:moveTo>
                    <a:pt x="1177" y="320"/>
                  </a:moveTo>
                  <a:cubicBezTo>
                    <a:pt x="1180" y="320"/>
                    <a:pt x="1189" y="336"/>
                    <a:pt x="1189" y="336"/>
                  </a:cubicBezTo>
                  <a:cubicBezTo>
                    <a:pt x="1189" y="336"/>
                    <a:pt x="1199" y="355"/>
                    <a:pt x="1196" y="358"/>
                  </a:cubicBezTo>
                  <a:cubicBezTo>
                    <a:pt x="1196" y="358"/>
                    <a:pt x="1186" y="339"/>
                    <a:pt x="1174" y="320"/>
                  </a:cubicBezTo>
                  <a:close/>
                  <a:moveTo>
                    <a:pt x="1184" y="379"/>
                  </a:moveTo>
                  <a:lnTo>
                    <a:pt x="1186" y="383"/>
                  </a:lnTo>
                  <a:lnTo>
                    <a:pt x="1187" y="383"/>
                  </a:lnTo>
                  <a:cubicBezTo>
                    <a:pt x="1186" y="381"/>
                    <a:pt x="1185" y="380"/>
                    <a:pt x="1184" y="379"/>
                  </a:cubicBezTo>
                  <a:close/>
                  <a:moveTo>
                    <a:pt x="873" y="364"/>
                  </a:moveTo>
                  <a:cubicBezTo>
                    <a:pt x="884" y="382"/>
                    <a:pt x="890" y="391"/>
                    <a:pt x="889" y="391"/>
                  </a:cubicBezTo>
                  <a:cubicBezTo>
                    <a:pt x="889" y="391"/>
                    <a:pt x="884" y="382"/>
                    <a:pt x="873" y="364"/>
                  </a:cubicBezTo>
                  <a:close/>
                  <a:moveTo>
                    <a:pt x="1158" y="373"/>
                  </a:moveTo>
                  <a:cubicBezTo>
                    <a:pt x="1161" y="373"/>
                    <a:pt x="1161" y="373"/>
                    <a:pt x="1171" y="389"/>
                  </a:cubicBezTo>
                  <a:lnTo>
                    <a:pt x="1168" y="392"/>
                  </a:lnTo>
                  <a:lnTo>
                    <a:pt x="1158" y="373"/>
                  </a:lnTo>
                  <a:close/>
                  <a:moveTo>
                    <a:pt x="1140" y="364"/>
                  </a:moveTo>
                  <a:cubicBezTo>
                    <a:pt x="1141" y="364"/>
                    <a:pt x="1144" y="368"/>
                    <a:pt x="1149" y="377"/>
                  </a:cubicBezTo>
                  <a:cubicBezTo>
                    <a:pt x="1158" y="395"/>
                    <a:pt x="1158" y="395"/>
                    <a:pt x="1155" y="399"/>
                  </a:cubicBezTo>
                  <a:cubicBezTo>
                    <a:pt x="1152" y="399"/>
                    <a:pt x="1152" y="399"/>
                    <a:pt x="1142" y="380"/>
                  </a:cubicBezTo>
                  <a:cubicBezTo>
                    <a:pt x="1139" y="370"/>
                    <a:pt x="1138" y="364"/>
                    <a:pt x="1140" y="364"/>
                  </a:cubicBezTo>
                  <a:close/>
                  <a:moveTo>
                    <a:pt x="1204" y="458"/>
                  </a:moveTo>
                  <a:lnTo>
                    <a:pt x="1204" y="458"/>
                  </a:lnTo>
                  <a:cubicBezTo>
                    <a:pt x="1205" y="461"/>
                    <a:pt x="1207" y="464"/>
                    <a:pt x="1208" y="467"/>
                  </a:cubicBezTo>
                  <a:cubicBezTo>
                    <a:pt x="1209" y="468"/>
                    <a:pt x="1210" y="469"/>
                    <a:pt x="1210" y="470"/>
                  </a:cubicBezTo>
                  <a:lnTo>
                    <a:pt x="1210" y="470"/>
                  </a:lnTo>
                  <a:cubicBezTo>
                    <a:pt x="1208" y="467"/>
                    <a:pt x="1206" y="463"/>
                    <a:pt x="1204" y="458"/>
                  </a:cubicBezTo>
                  <a:close/>
                  <a:moveTo>
                    <a:pt x="1210" y="470"/>
                  </a:moveTo>
                  <a:cubicBezTo>
                    <a:pt x="1214" y="477"/>
                    <a:pt x="1216" y="480"/>
                    <a:pt x="1216" y="480"/>
                  </a:cubicBezTo>
                  <a:cubicBezTo>
                    <a:pt x="1216" y="480"/>
                    <a:pt x="1214" y="476"/>
                    <a:pt x="1210" y="470"/>
                  </a:cubicBezTo>
                  <a:close/>
                  <a:moveTo>
                    <a:pt x="951" y="464"/>
                  </a:moveTo>
                  <a:cubicBezTo>
                    <a:pt x="961" y="474"/>
                    <a:pt x="964" y="486"/>
                    <a:pt x="970" y="502"/>
                  </a:cubicBezTo>
                  <a:lnTo>
                    <a:pt x="967" y="502"/>
                  </a:lnTo>
                  <a:cubicBezTo>
                    <a:pt x="958" y="483"/>
                    <a:pt x="951" y="464"/>
                    <a:pt x="951" y="464"/>
                  </a:cubicBezTo>
                  <a:close/>
                  <a:moveTo>
                    <a:pt x="669" y="474"/>
                  </a:moveTo>
                  <a:lnTo>
                    <a:pt x="669" y="474"/>
                  </a:lnTo>
                  <a:cubicBezTo>
                    <a:pt x="679" y="483"/>
                    <a:pt x="682" y="496"/>
                    <a:pt x="688" y="511"/>
                  </a:cubicBezTo>
                  <a:lnTo>
                    <a:pt x="685" y="511"/>
                  </a:lnTo>
                  <a:cubicBezTo>
                    <a:pt x="676" y="493"/>
                    <a:pt x="669" y="474"/>
                    <a:pt x="669" y="474"/>
                  </a:cubicBezTo>
                  <a:close/>
                  <a:moveTo>
                    <a:pt x="362" y="493"/>
                  </a:moveTo>
                  <a:lnTo>
                    <a:pt x="362" y="493"/>
                  </a:lnTo>
                  <a:cubicBezTo>
                    <a:pt x="359" y="496"/>
                    <a:pt x="359" y="496"/>
                    <a:pt x="368" y="514"/>
                  </a:cubicBezTo>
                  <a:lnTo>
                    <a:pt x="368" y="511"/>
                  </a:lnTo>
                  <a:lnTo>
                    <a:pt x="372" y="511"/>
                  </a:lnTo>
                  <a:cubicBezTo>
                    <a:pt x="362" y="493"/>
                    <a:pt x="362" y="493"/>
                    <a:pt x="362" y="493"/>
                  </a:cubicBezTo>
                  <a:close/>
                  <a:moveTo>
                    <a:pt x="882" y="514"/>
                  </a:moveTo>
                  <a:cubicBezTo>
                    <a:pt x="885" y="514"/>
                    <a:pt x="885" y="514"/>
                    <a:pt x="895" y="533"/>
                  </a:cubicBezTo>
                  <a:cubicBezTo>
                    <a:pt x="904" y="552"/>
                    <a:pt x="901" y="552"/>
                    <a:pt x="901" y="555"/>
                  </a:cubicBezTo>
                  <a:cubicBezTo>
                    <a:pt x="892" y="543"/>
                    <a:pt x="885" y="530"/>
                    <a:pt x="882" y="518"/>
                  </a:cubicBezTo>
                  <a:lnTo>
                    <a:pt x="882" y="514"/>
                  </a:lnTo>
                  <a:close/>
                  <a:moveTo>
                    <a:pt x="754" y="574"/>
                  </a:moveTo>
                  <a:cubicBezTo>
                    <a:pt x="760" y="583"/>
                    <a:pt x="766" y="596"/>
                    <a:pt x="770" y="612"/>
                  </a:cubicBezTo>
                  <a:lnTo>
                    <a:pt x="760" y="593"/>
                  </a:lnTo>
                  <a:lnTo>
                    <a:pt x="751" y="574"/>
                  </a:lnTo>
                  <a:close/>
                  <a:moveTo>
                    <a:pt x="444" y="640"/>
                  </a:moveTo>
                  <a:cubicBezTo>
                    <a:pt x="447" y="647"/>
                    <a:pt x="448" y="649"/>
                    <a:pt x="448" y="649"/>
                  </a:cubicBezTo>
                  <a:cubicBezTo>
                    <a:pt x="447" y="649"/>
                    <a:pt x="444" y="642"/>
                    <a:pt x="444" y="640"/>
                  </a:cubicBezTo>
                  <a:close/>
                  <a:moveTo>
                    <a:pt x="309" y="630"/>
                  </a:moveTo>
                  <a:lnTo>
                    <a:pt x="331" y="665"/>
                  </a:lnTo>
                  <a:lnTo>
                    <a:pt x="321" y="646"/>
                  </a:lnTo>
                  <a:lnTo>
                    <a:pt x="309" y="630"/>
                  </a:lnTo>
                  <a:close/>
                  <a:moveTo>
                    <a:pt x="706" y="616"/>
                  </a:moveTo>
                  <a:cubicBezTo>
                    <a:pt x="708" y="616"/>
                    <a:pt x="710" y="620"/>
                    <a:pt x="716" y="634"/>
                  </a:cubicBezTo>
                  <a:cubicBezTo>
                    <a:pt x="726" y="652"/>
                    <a:pt x="735" y="671"/>
                    <a:pt x="735" y="671"/>
                  </a:cubicBezTo>
                  <a:cubicBezTo>
                    <a:pt x="723" y="656"/>
                    <a:pt x="713" y="637"/>
                    <a:pt x="704" y="618"/>
                  </a:cubicBezTo>
                  <a:cubicBezTo>
                    <a:pt x="705" y="617"/>
                    <a:pt x="705" y="616"/>
                    <a:pt x="706" y="616"/>
                  </a:cubicBezTo>
                  <a:close/>
                  <a:moveTo>
                    <a:pt x="672" y="652"/>
                  </a:moveTo>
                  <a:cubicBezTo>
                    <a:pt x="679" y="665"/>
                    <a:pt x="685" y="677"/>
                    <a:pt x="688" y="693"/>
                  </a:cubicBezTo>
                  <a:lnTo>
                    <a:pt x="676" y="674"/>
                  </a:lnTo>
                  <a:lnTo>
                    <a:pt x="669" y="656"/>
                  </a:lnTo>
                  <a:lnTo>
                    <a:pt x="672" y="652"/>
                  </a:lnTo>
                  <a:close/>
                  <a:moveTo>
                    <a:pt x="556" y="696"/>
                  </a:moveTo>
                  <a:cubicBezTo>
                    <a:pt x="557" y="696"/>
                    <a:pt x="562" y="703"/>
                    <a:pt x="560" y="703"/>
                  </a:cubicBezTo>
                  <a:cubicBezTo>
                    <a:pt x="556" y="697"/>
                    <a:pt x="556" y="696"/>
                    <a:pt x="556" y="696"/>
                  </a:cubicBezTo>
                  <a:close/>
                  <a:moveTo>
                    <a:pt x="528" y="671"/>
                  </a:moveTo>
                  <a:lnTo>
                    <a:pt x="528" y="671"/>
                  </a:lnTo>
                  <a:cubicBezTo>
                    <a:pt x="538" y="681"/>
                    <a:pt x="544" y="696"/>
                    <a:pt x="547" y="709"/>
                  </a:cubicBezTo>
                  <a:lnTo>
                    <a:pt x="534" y="690"/>
                  </a:lnTo>
                  <a:lnTo>
                    <a:pt x="528" y="671"/>
                  </a:lnTo>
                  <a:close/>
                  <a:moveTo>
                    <a:pt x="507" y="665"/>
                  </a:moveTo>
                  <a:cubicBezTo>
                    <a:pt x="507" y="665"/>
                    <a:pt x="512" y="673"/>
                    <a:pt x="525" y="693"/>
                  </a:cubicBezTo>
                  <a:cubicBezTo>
                    <a:pt x="534" y="712"/>
                    <a:pt x="534" y="712"/>
                    <a:pt x="534" y="715"/>
                  </a:cubicBezTo>
                  <a:cubicBezTo>
                    <a:pt x="534" y="715"/>
                    <a:pt x="522" y="696"/>
                    <a:pt x="513" y="677"/>
                  </a:cubicBezTo>
                  <a:cubicBezTo>
                    <a:pt x="509" y="669"/>
                    <a:pt x="506" y="665"/>
                    <a:pt x="507" y="665"/>
                  </a:cubicBezTo>
                  <a:close/>
                  <a:moveTo>
                    <a:pt x="403" y="703"/>
                  </a:moveTo>
                  <a:cubicBezTo>
                    <a:pt x="406" y="703"/>
                    <a:pt x="406" y="703"/>
                    <a:pt x="415" y="718"/>
                  </a:cubicBezTo>
                  <a:lnTo>
                    <a:pt x="415" y="721"/>
                  </a:lnTo>
                  <a:lnTo>
                    <a:pt x="403" y="703"/>
                  </a:lnTo>
                  <a:close/>
                  <a:moveTo>
                    <a:pt x="385" y="701"/>
                  </a:moveTo>
                  <a:cubicBezTo>
                    <a:pt x="387" y="701"/>
                    <a:pt x="395" y="719"/>
                    <a:pt x="409" y="746"/>
                  </a:cubicBezTo>
                  <a:lnTo>
                    <a:pt x="406" y="746"/>
                  </a:lnTo>
                  <a:cubicBezTo>
                    <a:pt x="397" y="734"/>
                    <a:pt x="390" y="721"/>
                    <a:pt x="387" y="709"/>
                  </a:cubicBezTo>
                  <a:cubicBezTo>
                    <a:pt x="386" y="704"/>
                    <a:pt x="385" y="701"/>
                    <a:pt x="385" y="701"/>
                  </a:cubicBezTo>
                  <a:close/>
                  <a:moveTo>
                    <a:pt x="500" y="728"/>
                  </a:moveTo>
                  <a:cubicBezTo>
                    <a:pt x="503" y="728"/>
                    <a:pt x="513" y="746"/>
                    <a:pt x="513" y="746"/>
                  </a:cubicBezTo>
                  <a:cubicBezTo>
                    <a:pt x="516" y="753"/>
                    <a:pt x="517" y="755"/>
                    <a:pt x="517" y="755"/>
                  </a:cubicBezTo>
                  <a:cubicBezTo>
                    <a:pt x="516" y="755"/>
                    <a:pt x="512" y="746"/>
                    <a:pt x="509" y="746"/>
                  </a:cubicBezTo>
                  <a:cubicBezTo>
                    <a:pt x="497" y="731"/>
                    <a:pt x="497" y="731"/>
                    <a:pt x="500" y="728"/>
                  </a:cubicBezTo>
                  <a:close/>
                  <a:moveTo>
                    <a:pt x="199" y="724"/>
                  </a:moveTo>
                  <a:lnTo>
                    <a:pt x="199" y="724"/>
                  </a:lnTo>
                  <a:cubicBezTo>
                    <a:pt x="210" y="746"/>
                    <a:pt x="214" y="756"/>
                    <a:pt x="213" y="756"/>
                  </a:cubicBezTo>
                  <a:cubicBezTo>
                    <a:pt x="212" y="756"/>
                    <a:pt x="209" y="751"/>
                    <a:pt x="205" y="743"/>
                  </a:cubicBezTo>
                  <a:cubicBezTo>
                    <a:pt x="196" y="728"/>
                    <a:pt x="196" y="724"/>
                    <a:pt x="199" y="724"/>
                  </a:cubicBezTo>
                  <a:close/>
                  <a:moveTo>
                    <a:pt x="305" y="706"/>
                  </a:moveTo>
                  <a:cubicBezTo>
                    <a:pt x="306" y="706"/>
                    <a:pt x="311" y="716"/>
                    <a:pt x="321" y="737"/>
                  </a:cubicBezTo>
                  <a:lnTo>
                    <a:pt x="337" y="778"/>
                  </a:lnTo>
                  <a:cubicBezTo>
                    <a:pt x="328" y="759"/>
                    <a:pt x="318" y="740"/>
                    <a:pt x="309" y="721"/>
                  </a:cubicBezTo>
                  <a:cubicBezTo>
                    <a:pt x="306" y="712"/>
                    <a:pt x="305" y="706"/>
                    <a:pt x="305" y="706"/>
                  </a:cubicBezTo>
                  <a:close/>
                  <a:moveTo>
                    <a:pt x="466" y="743"/>
                  </a:moveTo>
                  <a:cubicBezTo>
                    <a:pt x="469" y="743"/>
                    <a:pt x="469" y="743"/>
                    <a:pt x="478" y="759"/>
                  </a:cubicBezTo>
                  <a:cubicBezTo>
                    <a:pt x="478" y="759"/>
                    <a:pt x="487" y="778"/>
                    <a:pt x="487" y="781"/>
                  </a:cubicBezTo>
                  <a:cubicBezTo>
                    <a:pt x="484" y="781"/>
                    <a:pt x="475" y="762"/>
                    <a:pt x="475" y="762"/>
                  </a:cubicBezTo>
                  <a:cubicBezTo>
                    <a:pt x="462" y="743"/>
                    <a:pt x="466" y="743"/>
                    <a:pt x="466" y="743"/>
                  </a:cubicBezTo>
                  <a:close/>
                  <a:moveTo>
                    <a:pt x="271" y="759"/>
                  </a:moveTo>
                  <a:lnTo>
                    <a:pt x="281" y="778"/>
                  </a:lnTo>
                  <a:lnTo>
                    <a:pt x="287" y="797"/>
                  </a:lnTo>
                  <a:lnTo>
                    <a:pt x="287" y="797"/>
                  </a:lnTo>
                  <a:lnTo>
                    <a:pt x="278" y="781"/>
                  </a:lnTo>
                  <a:cubicBezTo>
                    <a:pt x="268" y="762"/>
                    <a:pt x="268" y="762"/>
                    <a:pt x="271" y="759"/>
                  </a:cubicBezTo>
                  <a:close/>
                  <a:moveTo>
                    <a:pt x="49" y="789"/>
                  </a:moveTo>
                  <a:cubicBezTo>
                    <a:pt x="49" y="789"/>
                    <a:pt x="49" y="789"/>
                    <a:pt x="49" y="790"/>
                  </a:cubicBezTo>
                  <a:lnTo>
                    <a:pt x="46" y="790"/>
                  </a:lnTo>
                  <a:lnTo>
                    <a:pt x="58" y="809"/>
                  </a:lnTo>
                  <a:lnTo>
                    <a:pt x="58" y="806"/>
                  </a:lnTo>
                  <a:cubicBezTo>
                    <a:pt x="51" y="793"/>
                    <a:pt x="50" y="789"/>
                    <a:pt x="49" y="789"/>
                  </a:cubicBezTo>
                  <a:close/>
                  <a:moveTo>
                    <a:pt x="365" y="787"/>
                  </a:moveTo>
                  <a:cubicBezTo>
                    <a:pt x="375" y="800"/>
                    <a:pt x="378" y="812"/>
                    <a:pt x="384" y="825"/>
                  </a:cubicBezTo>
                  <a:lnTo>
                    <a:pt x="381" y="825"/>
                  </a:lnTo>
                  <a:cubicBezTo>
                    <a:pt x="372" y="806"/>
                    <a:pt x="365" y="787"/>
                    <a:pt x="365" y="787"/>
                  </a:cubicBezTo>
                  <a:close/>
                  <a:moveTo>
                    <a:pt x="434" y="825"/>
                  </a:moveTo>
                  <a:lnTo>
                    <a:pt x="444" y="844"/>
                  </a:lnTo>
                  <a:cubicBezTo>
                    <a:pt x="442" y="846"/>
                    <a:pt x="445" y="855"/>
                    <a:pt x="444" y="855"/>
                  </a:cubicBezTo>
                  <a:cubicBezTo>
                    <a:pt x="443" y="855"/>
                    <a:pt x="441" y="853"/>
                    <a:pt x="437" y="847"/>
                  </a:cubicBezTo>
                  <a:cubicBezTo>
                    <a:pt x="437" y="847"/>
                    <a:pt x="431" y="828"/>
                    <a:pt x="434" y="825"/>
                  </a:cubicBezTo>
                  <a:close/>
                  <a:moveTo>
                    <a:pt x="340" y="835"/>
                  </a:moveTo>
                  <a:cubicBezTo>
                    <a:pt x="341" y="835"/>
                    <a:pt x="346" y="842"/>
                    <a:pt x="356" y="859"/>
                  </a:cubicBezTo>
                  <a:lnTo>
                    <a:pt x="356" y="859"/>
                  </a:lnTo>
                  <a:lnTo>
                    <a:pt x="353" y="862"/>
                  </a:lnTo>
                  <a:cubicBezTo>
                    <a:pt x="343" y="845"/>
                    <a:pt x="338" y="835"/>
                    <a:pt x="340" y="835"/>
                  </a:cubicBezTo>
                  <a:close/>
                  <a:moveTo>
                    <a:pt x="295" y="786"/>
                  </a:moveTo>
                  <a:lnTo>
                    <a:pt x="295" y="786"/>
                  </a:lnTo>
                  <a:cubicBezTo>
                    <a:pt x="296" y="786"/>
                    <a:pt x="300" y="795"/>
                    <a:pt x="309" y="812"/>
                  </a:cubicBezTo>
                  <a:cubicBezTo>
                    <a:pt x="321" y="831"/>
                    <a:pt x="328" y="850"/>
                    <a:pt x="334" y="869"/>
                  </a:cubicBezTo>
                  <a:lnTo>
                    <a:pt x="331" y="869"/>
                  </a:lnTo>
                  <a:lnTo>
                    <a:pt x="315" y="831"/>
                  </a:lnTo>
                  <a:cubicBezTo>
                    <a:pt x="301" y="800"/>
                    <a:pt x="295" y="786"/>
                    <a:pt x="295" y="786"/>
                  </a:cubicBezTo>
                  <a:close/>
                  <a:moveTo>
                    <a:pt x="130" y="800"/>
                  </a:moveTo>
                  <a:cubicBezTo>
                    <a:pt x="135" y="806"/>
                    <a:pt x="140" y="811"/>
                    <a:pt x="146" y="815"/>
                  </a:cubicBezTo>
                  <a:lnTo>
                    <a:pt x="149" y="812"/>
                  </a:lnTo>
                  <a:lnTo>
                    <a:pt x="155" y="834"/>
                  </a:lnTo>
                  <a:cubicBezTo>
                    <a:pt x="155" y="850"/>
                    <a:pt x="162" y="862"/>
                    <a:pt x="168" y="875"/>
                  </a:cubicBezTo>
                  <a:cubicBezTo>
                    <a:pt x="168" y="875"/>
                    <a:pt x="177" y="894"/>
                    <a:pt x="177" y="894"/>
                  </a:cubicBezTo>
                  <a:cubicBezTo>
                    <a:pt x="177" y="894"/>
                    <a:pt x="165" y="875"/>
                    <a:pt x="155" y="856"/>
                  </a:cubicBezTo>
                  <a:cubicBezTo>
                    <a:pt x="149" y="837"/>
                    <a:pt x="140" y="819"/>
                    <a:pt x="130" y="800"/>
                  </a:cubicBezTo>
                  <a:close/>
                  <a:moveTo>
                    <a:pt x="71" y="894"/>
                  </a:moveTo>
                  <a:cubicBezTo>
                    <a:pt x="71" y="894"/>
                    <a:pt x="71" y="894"/>
                    <a:pt x="83" y="909"/>
                  </a:cubicBezTo>
                  <a:cubicBezTo>
                    <a:pt x="83" y="909"/>
                    <a:pt x="89" y="931"/>
                    <a:pt x="86" y="931"/>
                  </a:cubicBezTo>
                  <a:lnTo>
                    <a:pt x="77" y="912"/>
                  </a:lnTo>
                  <a:cubicBezTo>
                    <a:pt x="68" y="894"/>
                    <a:pt x="68" y="894"/>
                    <a:pt x="71" y="894"/>
                  </a:cubicBezTo>
                  <a:close/>
                  <a:moveTo>
                    <a:pt x="231" y="891"/>
                  </a:moveTo>
                  <a:lnTo>
                    <a:pt x="231" y="891"/>
                  </a:lnTo>
                  <a:cubicBezTo>
                    <a:pt x="237" y="903"/>
                    <a:pt x="243" y="916"/>
                    <a:pt x="246" y="931"/>
                  </a:cubicBezTo>
                  <a:lnTo>
                    <a:pt x="243" y="931"/>
                  </a:lnTo>
                  <a:cubicBezTo>
                    <a:pt x="237" y="919"/>
                    <a:pt x="231" y="906"/>
                    <a:pt x="231" y="891"/>
                  </a:cubicBezTo>
                  <a:close/>
                  <a:moveTo>
                    <a:pt x="92" y="884"/>
                  </a:moveTo>
                  <a:cubicBezTo>
                    <a:pt x="95" y="884"/>
                    <a:pt x="98" y="886"/>
                    <a:pt x="105" y="900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0" y="898"/>
                    <a:pt x="98" y="895"/>
                    <a:pt x="98" y="895"/>
                  </a:cubicBezTo>
                  <a:lnTo>
                    <a:pt x="98" y="895"/>
                  </a:lnTo>
                  <a:cubicBezTo>
                    <a:pt x="98" y="895"/>
                    <a:pt x="99" y="897"/>
                    <a:pt x="102" y="903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5" y="907"/>
                    <a:pt x="108" y="913"/>
                    <a:pt x="111" y="919"/>
                  </a:cubicBezTo>
                  <a:lnTo>
                    <a:pt x="130" y="956"/>
                  </a:lnTo>
                  <a:cubicBezTo>
                    <a:pt x="121" y="947"/>
                    <a:pt x="115" y="934"/>
                    <a:pt x="108" y="922"/>
                  </a:cubicBezTo>
                  <a:cubicBezTo>
                    <a:pt x="86" y="884"/>
                    <a:pt x="86" y="884"/>
                    <a:pt x="89" y="884"/>
                  </a:cubicBezTo>
                  <a:cubicBezTo>
                    <a:pt x="90" y="884"/>
                    <a:pt x="91" y="884"/>
                    <a:pt x="92" y="884"/>
                  </a:cubicBezTo>
                  <a:close/>
                  <a:moveTo>
                    <a:pt x="253" y="917"/>
                  </a:moveTo>
                  <a:lnTo>
                    <a:pt x="253" y="917"/>
                  </a:lnTo>
                  <a:cubicBezTo>
                    <a:pt x="252" y="917"/>
                    <a:pt x="258" y="931"/>
                    <a:pt x="265" y="944"/>
                  </a:cubicBezTo>
                  <a:cubicBezTo>
                    <a:pt x="272" y="957"/>
                    <a:pt x="274" y="961"/>
                    <a:pt x="276" y="961"/>
                  </a:cubicBezTo>
                  <a:cubicBezTo>
                    <a:pt x="278" y="961"/>
                    <a:pt x="279" y="960"/>
                    <a:pt x="281" y="959"/>
                  </a:cubicBezTo>
                  <a:cubicBezTo>
                    <a:pt x="281" y="959"/>
                    <a:pt x="274" y="941"/>
                    <a:pt x="274" y="941"/>
                  </a:cubicBezTo>
                  <a:cubicBezTo>
                    <a:pt x="268" y="927"/>
                    <a:pt x="264" y="923"/>
                    <a:pt x="262" y="923"/>
                  </a:cubicBezTo>
                  <a:cubicBezTo>
                    <a:pt x="261" y="923"/>
                    <a:pt x="260" y="924"/>
                    <a:pt x="259" y="925"/>
                  </a:cubicBezTo>
                  <a:cubicBezTo>
                    <a:pt x="255" y="920"/>
                    <a:pt x="253" y="917"/>
                    <a:pt x="253" y="917"/>
                  </a:cubicBezTo>
                  <a:close/>
                  <a:moveTo>
                    <a:pt x="1450" y="1"/>
                  </a:moveTo>
                  <a:lnTo>
                    <a:pt x="1450" y="1"/>
                  </a:lnTo>
                  <a:cubicBezTo>
                    <a:pt x="1459" y="19"/>
                    <a:pt x="1446" y="26"/>
                    <a:pt x="1434" y="29"/>
                  </a:cubicBezTo>
                  <a:cubicBezTo>
                    <a:pt x="1421" y="35"/>
                    <a:pt x="1409" y="41"/>
                    <a:pt x="1418" y="60"/>
                  </a:cubicBezTo>
                  <a:lnTo>
                    <a:pt x="1415" y="60"/>
                  </a:lnTo>
                  <a:cubicBezTo>
                    <a:pt x="1407" y="48"/>
                    <a:pt x="1403" y="45"/>
                    <a:pt x="1400" y="45"/>
                  </a:cubicBezTo>
                  <a:cubicBezTo>
                    <a:pt x="1399" y="45"/>
                    <a:pt x="1397" y="46"/>
                    <a:pt x="1396" y="48"/>
                  </a:cubicBezTo>
                  <a:cubicBezTo>
                    <a:pt x="1403" y="66"/>
                    <a:pt x="1399" y="66"/>
                    <a:pt x="1399" y="66"/>
                  </a:cubicBezTo>
                  <a:cubicBezTo>
                    <a:pt x="1390" y="51"/>
                    <a:pt x="1387" y="51"/>
                    <a:pt x="1384" y="51"/>
                  </a:cubicBezTo>
                  <a:cubicBezTo>
                    <a:pt x="1381" y="54"/>
                    <a:pt x="1377" y="54"/>
                    <a:pt x="1387" y="73"/>
                  </a:cubicBezTo>
                  <a:cubicBezTo>
                    <a:pt x="1385" y="73"/>
                    <a:pt x="1382" y="74"/>
                    <a:pt x="1379" y="74"/>
                  </a:cubicBezTo>
                  <a:cubicBezTo>
                    <a:pt x="1371" y="74"/>
                    <a:pt x="1363" y="70"/>
                    <a:pt x="1356" y="63"/>
                  </a:cubicBezTo>
                  <a:cubicBezTo>
                    <a:pt x="1353" y="58"/>
                    <a:pt x="1352" y="56"/>
                    <a:pt x="1351" y="56"/>
                  </a:cubicBezTo>
                  <a:lnTo>
                    <a:pt x="1351" y="56"/>
                  </a:lnTo>
                  <a:cubicBezTo>
                    <a:pt x="1350" y="56"/>
                    <a:pt x="1355" y="71"/>
                    <a:pt x="1362" y="85"/>
                  </a:cubicBezTo>
                  <a:cubicBezTo>
                    <a:pt x="1368" y="95"/>
                    <a:pt x="1374" y="110"/>
                    <a:pt x="1377" y="123"/>
                  </a:cubicBezTo>
                  <a:lnTo>
                    <a:pt x="1359" y="85"/>
                  </a:lnTo>
                  <a:cubicBezTo>
                    <a:pt x="1352" y="72"/>
                    <a:pt x="1350" y="68"/>
                    <a:pt x="1348" y="68"/>
                  </a:cubicBezTo>
                  <a:cubicBezTo>
                    <a:pt x="1348" y="68"/>
                    <a:pt x="1347" y="69"/>
                    <a:pt x="1346" y="69"/>
                  </a:cubicBezTo>
                  <a:lnTo>
                    <a:pt x="1343" y="69"/>
                  </a:lnTo>
                  <a:cubicBezTo>
                    <a:pt x="1352" y="88"/>
                    <a:pt x="1343" y="91"/>
                    <a:pt x="1327" y="98"/>
                  </a:cubicBezTo>
                  <a:cubicBezTo>
                    <a:pt x="1312" y="107"/>
                    <a:pt x="1305" y="107"/>
                    <a:pt x="1315" y="126"/>
                  </a:cubicBezTo>
                  <a:cubicBezTo>
                    <a:pt x="1320" y="136"/>
                    <a:pt x="1322" y="140"/>
                    <a:pt x="1321" y="140"/>
                  </a:cubicBezTo>
                  <a:cubicBezTo>
                    <a:pt x="1320" y="140"/>
                    <a:pt x="1316" y="137"/>
                    <a:pt x="1309" y="129"/>
                  </a:cubicBezTo>
                  <a:cubicBezTo>
                    <a:pt x="1283" y="98"/>
                    <a:pt x="1274" y="86"/>
                    <a:pt x="1272" y="86"/>
                  </a:cubicBezTo>
                  <a:lnTo>
                    <a:pt x="1272" y="86"/>
                  </a:lnTo>
                  <a:cubicBezTo>
                    <a:pt x="1271" y="86"/>
                    <a:pt x="1274" y="91"/>
                    <a:pt x="1277" y="98"/>
                  </a:cubicBezTo>
                  <a:cubicBezTo>
                    <a:pt x="1283" y="110"/>
                    <a:pt x="1293" y="123"/>
                    <a:pt x="1296" y="135"/>
                  </a:cubicBezTo>
                  <a:cubicBezTo>
                    <a:pt x="1307" y="154"/>
                    <a:pt x="1312" y="164"/>
                    <a:pt x="1311" y="164"/>
                  </a:cubicBezTo>
                  <a:cubicBezTo>
                    <a:pt x="1310" y="164"/>
                    <a:pt x="1304" y="154"/>
                    <a:pt x="1293" y="135"/>
                  </a:cubicBezTo>
                  <a:cubicBezTo>
                    <a:pt x="1287" y="123"/>
                    <a:pt x="1281" y="118"/>
                    <a:pt x="1276" y="118"/>
                  </a:cubicBezTo>
                  <a:cubicBezTo>
                    <a:pt x="1266" y="118"/>
                    <a:pt x="1261" y="141"/>
                    <a:pt x="1274" y="167"/>
                  </a:cubicBezTo>
                  <a:cubicBezTo>
                    <a:pt x="1278" y="174"/>
                    <a:pt x="1280" y="179"/>
                    <a:pt x="1280" y="179"/>
                  </a:cubicBezTo>
                  <a:cubicBezTo>
                    <a:pt x="1280" y="179"/>
                    <a:pt x="1274" y="170"/>
                    <a:pt x="1262" y="148"/>
                  </a:cubicBezTo>
                  <a:cubicBezTo>
                    <a:pt x="1255" y="137"/>
                    <a:pt x="1253" y="134"/>
                    <a:pt x="1249" y="134"/>
                  </a:cubicBezTo>
                  <a:cubicBezTo>
                    <a:pt x="1248" y="134"/>
                    <a:pt x="1246" y="134"/>
                    <a:pt x="1243" y="135"/>
                  </a:cubicBezTo>
                  <a:lnTo>
                    <a:pt x="1240" y="138"/>
                  </a:lnTo>
                  <a:cubicBezTo>
                    <a:pt x="1248" y="154"/>
                    <a:pt x="1248" y="160"/>
                    <a:pt x="1245" y="160"/>
                  </a:cubicBezTo>
                  <a:cubicBezTo>
                    <a:pt x="1241" y="160"/>
                    <a:pt x="1232" y="152"/>
                    <a:pt x="1227" y="142"/>
                  </a:cubicBezTo>
                  <a:cubicBezTo>
                    <a:pt x="1215" y="126"/>
                    <a:pt x="1215" y="126"/>
                    <a:pt x="1211" y="126"/>
                  </a:cubicBezTo>
                  <a:cubicBezTo>
                    <a:pt x="1217" y="145"/>
                    <a:pt x="1216" y="152"/>
                    <a:pt x="1213" y="152"/>
                  </a:cubicBezTo>
                  <a:cubicBezTo>
                    <a:pt x="1209" y="152"/>
                    <a:pt x="1201" y="142"/>
                    <a:pt x="1196" y="132"/>
                  </a:cubicBezTo>
                  <a:lnTo>
                    <a:pt x="1193" y="135"/>
                  </a:lnTo>
                  <a:cubicBezTo>
                    <a:pt x="1199" y="154"/>
                    <a:pt x="1196" y="154"/>
                    <a:pt x="1196" y="157"/>
                  </a:cubicBezTo>
                  <a:cubicBezTo>
                    <a:pt x="1189" y="157"/>
                    <a:pt x="1186" y="160"/>
                    <a:pt x="1199" y="176"/>
                  </a:cubicBezTo>
                  <a:cubicBezTo>
                    <a:pt x="1205" y="189"/>
                    <a:pt x="1211" y="201"/>
                    <a:pt x="1218" y="214"/>
                  </a:cubicBezTo>
                  <a:lnTo>
                    <a:pt x="1208" y="198"/>
                  </a:lnTo>
                  <a:cubicBezTo>
                    <a:pt x="1199" y="185"/>
                    <a:pt x="1195" y="181"/>
                    <a:pt x="1190" y="181"/>
                  </a:cubicBezTo>
                  <a:cubicBezTo>
                    <a:pt x="1188" y="181"/>
                    <a:pt x="1186" y="181"/>
                    <a:pt x="1183" y="182"/>
                  </a:cubicBezTo>
                  <a:cubicBezTo>
                    <a:pt x="1180" y="185"/>
                    <a:pt x="1177" y="186"/>
                    <a:pt x="1174" y="186"/>
                  </a:cubicBezTo>
                  <a:cubicBezTo>
                    <a:pt x="1170" y="186"/>
                    <a:pt x="1166" y="183"/>
                    <a:pt x="1158" y="173"/>
                  </a:cubicBezTo>
                  <a:lnTo>
                    <a:pt x="1158" y="173"/>
                  </a:lnTo>
                  <a:lnTo>
                    <a:pt x="1168" y="192"/>
                  </a:lnTo>
                  <a:cubicBezTo>
                    <a:pt x="1171" y="201"/>
                    <a:pt x="1172" y="206"/>
                    <a:pt x="1172" y="206"/>
                  </a:cubicBezTo>
                  <a:cubicBezTo>
                    <a:pt x="1171" y="206"/>
                    <a:pt x="1169" y="201"/>
                    <a:pt x="1164" y="192"/>
                  </a:cubicBezTo>
                  <a:cubicBezTo>
                    <a:pt x="1159" y="185"/>
                    <a:pt x="1154" y="182"/>
                    <a:pt x="1151" y="182"/>
                  </a:cubicBezTo>
                  <a:cubicBezTo>
                    <a:pt x="1147" y="182"/>
                    <a:pt x="1145" y="187"/>
                    <a:pt x="1149" y="198"/>
                  </a:cubicBezTo>
                  <a:lnTo>
                    <a:pt x="1146" y="201"/>
                  </a:lnTo>
                  <a:cubicBezTo>
                    <a:pt x="1135" y="183"/>
                    <a:pt x="1128" y="174"/>
                    <a:pt x="1126" y="174"/>
                  </a:cubicBezTo>
                  <a:lnTo>
                    <a:pt x="1126" y="174"/>
                  </a:lnTo>
                  <a:cubicBezTo>
                    <a:pt x="1123" y="174"/>
                    <a:pt x="1126" y="185"/>
                    <a:pt x="1136" y="204"/>
                  </a:cubicBezTo>
                  <a:cubicBezTo>
                    <a:pt x="1130" y="191"/>
                    <a:pt x="1126" y="187"/>
                    <a:pt x="1125" y="187"/>
                  </a:cubicBezTo>
                  <a:cubicBezTo>
                    <a:pt x="1124" y="187"/>
                    <a:pt x="1124" y="188"/>
                    <a:pt x="1124" y="189"/>
                  </a:cubicBezTo>
                  <a:cubicBezTo>
                    <a:pt x="1127" y="199"/>
                    <a:pt x="1126" y="204"/>
                    <a:pt x="1123" y="204"/>
                  </a:cubicBezTo>
                  <a:cubicBezTo>
                    <a:pt x="1120" y="204"/>
                    <a:pt x="1115" y="200"/>
                    <a:pt x="1111" y="192"/>
                  </a:cubicBezTo>
                  <a:lnTo>
                    <a:pt x="1111" y="195"/>
                  </a:lnTo>
                  <a:cubicBezTo>
                    <a:pt x="1117" y="214"/>
                    <a:pt x="1114" y="214"/>
                    <a:pt x="1114" y="214"/>
                  </a:cubicBezTo>
                  <a:cubicBezTo>
                    <a:pt x="1111" y="214"/>
                    <a:pt x="1111" y="217"/>
                    <a:pt x="1117" y="236"/>
                  </a:cubicBezTo>
                  <a:cubicBezTo>
                    <a:pt x="1127" y="254"/>
                    <a:pt x="1124" y="254"/>
                    <a:pt x="1124" y="254"/>
                  </a:cubicBezTo>
                  <a:cubicBezTo>
                    <a:pt x="1117" y="245"/>
                    <a:pt x="1111" y="229"/>
                    <a:pt x="1105" y="217"/>
                  </a:cubicBezTo>
                  <a:cubicBezTo>
                    <a:pt x="1104" y="210"/>
                    <a:pt x="1102" y="206"/>
                    <a:pt x="1101" y="206"/>
                  </a:cubicBezTo>
                  <a:lnTo>
                    <a:pt x="1101" y="206"/>
                  </a:lnTo>
                  <a:cubicBezTo>
                    <a:pt x="1100" y="206"/>
                    <a:pt x="1100" y="216"/>
                    <a:pt x="1108" y="239"/>
                  </a:cubicBezTo>
                  <a:cubicBezTo>
                    <a:pt x="1102" y="226"/>
                    <a:pt x="1097" y="213"/>
                    <a:pt x="1095" y="213"/>
                  </a:cubicBezTo>
                  <a:lnTo>
                    <a:pt x="1095" y="213"/>
                  </a:lnTo>
                  <a:cubicBezTo>
                    <a:pt x="1094" y="213"/>
                    <a:pt x="1094" y="216"/>
                    <a:pt x="1095" y="223"/>
                  </a:cubicBezTo>
                  <a:cubicBezTo>
                    <a:pt x="1095" y="223"/>
                    <a:pt x="1092" y="223"/>
                    <a:pt x="1102" y="242"/>
                  </a:cubicBezTo>
                  <a:lnTo>
                    <a:pt x="1099" y="245"/>
                  </a:lnTo>
                  <a:cubicBezTo>
                    <a:pt x="1087" y="231"/>
                    <a:pt x="1084" y="229"/>
                    <a:pt x="1082" y="229"/>
                  </a:cubicBezTo>
                  <a:cubicBezTo>
                    <a:pt x="1081" y="229"/>
                    <a:pt x="1081" y="229"/>
                    <a:pt x="1080" y="229"/>
                  </a:cubicBezTo>
                  <a:cubicBezTo>
                    <a:pt x="1084" y="239"/>
                    <a:pt x="1087" y="243"/>
                    <a:pt x="1086" y="243"/>
                  </a:cubicBezTo>
                  <a:cubicBezTo>
                    <a:pt x="1086" y="243"/>
                    <a:pt x="1083" y="239"/>
                    <a:pt x="1077" y="229"/>
                  </a:cubicBezTo>
                  <a:cubicBezTo>
                    <a:pt x="1073" y="223"/>
                    <a:pt x="1070" y="219"/>
                    <a:pt x="1069" y="219"/>
                  </a:cubicBezTo>
                  <a:lnTo>
                    <a:pt x="1069" y="219"/>
                  </a:lnTo>
                  <a:cubicBezTo>
                    <a:pt x="1068" y="219"/>
                    <a:pt x="1071" y="228"/>
                    <a:pt x="1083" y="251"/>
                  </a:cubicBezTo>
                  <a:cubicBezTo>
                    <a:pt x="1088" y="261"/>
                    <a:pt x="1089" y="265"/>
                    <a:pt x="1088" y="265"/>
                  </a:cubicBezTo>
                  <a:cubicBezTo>
                    <a:pt x="1088" y="265"/>
                    <a:pt x="1084" y="261"/>
                    <a:pt x="1080" y="251"/>
                  </a:cubicBezTo>
                  <a:cubicBezTo>
                    <a:pt x="1067" y="231"/>
                    <a:pt x="1062" y="223"/>
                    <a:pt x="1061" y="223"/>
                  </a:cubicBezTo>
                  <a:lnTo>
                    <a:pt x="1061" y="223"/>
                  </a:lnTo>
                  <a:cubicBezTo>
                    <a:pt x="1061" y="223"/>
                    <a:pt x="1063" y="228"/>
                    <a:pt x="1067" y="236"/>
                  </a:cubicBezTo>
                  <a:cubicBezTo>
                    <a:pt x="1074" y="254"/>
                    <a:pt x="1074" y="254"/>
                    <a:pt x="1074" y="254"/>
                  </a:cubicBezTo>
                  <a:cubicBezTo>
                    <a:pt x="1069" y="246"/>
                    <a:pt x="1063" y="243"/>
                    <a:pt x="1057" y="243"/>
                  </a:cubicBezTo>
                  <a:cubicBezTo>
                    <a:pt x="1048" y="243"/>
                    <a:pt x="1038" y="248"/>
                    <a:pt x="1030" y="251"/>
                  </a:cubicBezTo>
                  <a:cubicBezTo>
                    <a:pt x="1033" y="264"/>
                    <a:pt x="1036" y="276"/>
                    <a:pt x="1045" y="289"/>
                  </a:cubicBezTo>
                  <a:cubicBezTo>
                    <a:pt x="1053" y="305"/>
                    <a:pt x="1056" y="311"/>
                    <a:pt x="1056" y="311"/>
                  </a:cubicBezTo>
                  <a:cubicBezTo>
                    <a:pt x="1055" y="311"/>
                    <a:pt x="1049" y="301"/>
                    <a:pt x="1042" y="292"/>
                  </a:cubicBezTo>
                  <a:cubicBezTo>
                    <a:pt x="1027" y="264"/>
                    <a:pt x="1018" y="251"/>
                    <a:pt x="1017" y="251"/>
                  </a:cubicBezTo>
                  <a:lnTo>
                    <a:pt x="1017" y="251"/>
                  </a:lnTo>
                  <a:cubicBezTo>
                    <a:pt x="1016" y="251"/>
                    <a:pt x="1023" y="265"/>
                    <a:pt x="1039" y="292"/>
                  </a:cubicBezTo>
                  <a:cubicBezTo>
                    <a:pt x="1050" y="311"/>
                    <a:pt x="1055" y="320"/>
                    <a:pt x="1055" y="320"/>
                  </a:cubicBezTo>
                  <a:cubicBezTo>
                    <a:pt x="1055" y="320"/>
                    <a:pt x="1048" y="311"/>
                    <a:pt x="1036" y="292"/>
                  </a:cubicBezTo>
                  <a:cubicBezTo>
                    <a:pt x="1031" y="285"/>
                    <a:pt x="1029" y="281"/>
                    <a:pt x="1029" y="281"/>
                  </a:cubicBezTo>
                  <a:lnTo>
                    <a:pt x="1029" y="281"/>
                  </a:lnTo>
                  <a:cubicBezTo>
                    <a:pt x="1028" y="281"/>
                    <a:pt x="1029" y="285"/>
                    <a:pt x="1033" y="295"/>
                  </a:cubicBezTo>
                  <a:cubicBezTo>
                    <a:pt x="1037" y="305"/>
                    <a:pt x="1040" y="309"/>
                    <a:pt x="1039" y="309"/>
                  </a:cubicBezTo>
                  <a:cubicBezTo>
                    <a:pt x="1039" y="309"/>
                    <a:pt x="1036" y="305"/>
                    <a:pt x="1030" y="295"/>
                  </a:cubicBezTo>
                  <a:cubicBezTo>
                    <a:pt x="1023" y="282"/>
                    <a:pt x="1015" y="271"/>
                    <a:pt x="1014" y="271"/>
                  </a:cubicBezTo>
                  <a:lnTo>
                    <a:pt x="1014" y="271"/>
                  </a:lnTo>
                  <a:cubicBezTo>
                    <a:pt x="1013" y="271"/>
                    <a:pt x="1014" y="273"/>
                    <a:pt x="1017" y="279"/>
                  </a:cubicBezTo>
                  <a:cubicBezTo>
                    <a:pt x="1017" y="279"/>
                    <a:pt x="1017" y="279"/>
                    <a:pt x="1005" y="261"/>
                  </a:cubicBezTo>
                  <a:cubicBezTo>
                    <a:pt x="1001" y="257"/>
                    <a:pt x="1000" y="255"/>
                    <a:pt x="999" y="255"/>
                  </a:cubicBezTo>
                  <a:lnTo>
                    <a:pt x="999" y="255"/>
                  </a:lnTo>
                  <a:cubicBezTo>
                    <a:pt x="997" y="255"/>
                    <a:pt x="1003" y="269"/>
                    <a:pt x="1008" y="283"/>
                  </a:cubicBezTo>
                  <a:cubicBezTo>
                    <a:pt x="1016" y="303"/>
                    <a:pt x="1019" y="314"/>
                    <a:pt x="1017" y="314"/>
                  </a:cubicBezTo>
                  <a:cubicBezTo>
                    <a:pt x="1016" y="314"/>
                    <a:pt x="1011" y="304"/>
                    <a:pt x="1001" y="286"/>
                  </a:cubicBezTo>
                  <a:cubicBezTo>
                    <a:pt x="996" y="272"/>
                    <a:pt x="992" y="266"/>
                    <a:pt x="991" y="266"/>
                  </a:cubicBezTo>
                  <a:lnTo>
                    <a:pt x="991" y="266"/>
                  </a:lnTo>
                  <a:cubicBezTo>
                    <a:pt x="988" y="266"/>
                    <a:pt x="991" y="284"/>
                    <a:pt x="1001" y="308"/>
                  </a:cubicBezTo>
                  <a:cubicBezTo>
                    <a:pt x="1005" y="316"/>
                    <a:pt x="1008" y="322"/>
                    <a:pt x="1011" y="326"/>
                  </a:cubicBezTo>
                  <a:lnTo>
                    <a:pt x="1011" y="326"/>
                  </a:lnTo>
                  <a:cubicBezTo>
                    <a:pt x="1004" y="312"/>
                    <a:pt x="1000" y="311"/>
                    <a:pt x="999" y="311"/>
                  </a:cubicBezTo>
                  <a:cubicBezTo>
                    <a:pt x="998" y="311"/>
                    <a:pt x="998" y="311"/>
                    <a:pt x="998" y="311"/>
                  </a:cubicBezTo>
                  <a:cubicBezTo>
                    <a:pt x="998" y="311"/>
                    <a:pt x="995" y="311"/>
                    <a:pt x="986" y="292"/>
                  </a:cubicBezTo>
                  <a:lnTo>
                    <a:pt x="986" y="292"/>
                  </a:lnTo>
                  <a:cubicBezTo>
                    <a:pt x="986" y="292"/>
                    <a:pt x="983" y="292"/>
                    <a:pt x="989" y="314"/>
                  </a:cubicBezTo>
                  <a:cubicBezTo>
                    <a:pt x="995" y="329"/>
                    <a:pt x="996" y="336"/>
                    <a:pt x="994" y="336"/>
                  </a:cubicBezTo>
                  <a:cubicBezTo>
                    <a:pt x="991" y="336"/>
                    <a:pt x="980" y="322"/>
                    <a:pt x="967" y="301"/>
                  </a:cubicBezTo>
                  <a:lnTo>
                    <a:pt x="967" y="301"/>
                  </a:lnTo>
                  <a:lnTo>
                    <a:pt x="973" y="320"/>
                  </a:lnTo>
                  <a:cubicBezTo>
                    <a:pt x="985" y="343"/>
                    <a:pt x="993" y="360"/>
                    <a:pt x="992" y="360"/>
                  </a:cubicBezTo>
                  <a:cubicBezTo>
                    <a:pt x="992" y="360"/>
                    <a:pt x="988" y="353"/>
                    <a:pt x="979" y="339"/>
                  </a:cubicBezTo>
                  <a:lnTo>
                    <a:pt x="970" y="320"/>
                  </a:lnTo>
                  <a:lnTo>
                    <a:pt x="970" y="320"/>
                  </a:lnTo>
                  <a:cubicBezTo>
                    <a:pt x="978" y="337"/>
                    <a:pt x="979" y="344"/>
                    <a:pt x="977" y="344"/>
                  </a:cubicBezTo>
                  <a:cubicBezTo>
                    <a:pt x="973" y="344"/>
                    <a:pt x="962" y="330"/>
                    <a:pt x="951" y="308"/>
                  </a:cubicBezTo>
                  <a:cubicBezTo>
                    <a:pt x="942" y="289"/>
                    <a:pt x="942" y="289"/>
                    <a:pt x="939" y="289"/>
                  </a:cubicBezTo>
                  <a:lnTo>
                    <a:pt x="948" y="308"/>
                  </a:lnTo>
                  <a:cubicBezTo>
                    <a:pt x="958" y="320"/>
                    <a:pt x="964" y="333"/>
                    <a:pt x="967" y="345"/>
                  </a:cubicBezTo>
                  <a:cubicBezTo>
                    <a:pt x="966" y="345"/>
                    <a:pt x="966" y="345"/>
                    <a:pt x="965" y="345"/>
                  </a:cubicBezTo>
                  <a:cubicBezTo>
                    <a:pt x="963" y="345"/>
                    <a:pt x="961" y="344"/>
                    <a:pt x="954" y="330"/>
                  </a:cubicBezTo>
                  <a:cubicBezTo>
                    <a:pt x="945" y="316"/>
                    <a:pt x="937" y="304"/>
                    <a:pt x="936" y="304"/>
                  </a:cubicBezTo>
                  <a:lnTo>
                    <a:pt x="936" y="304"/>
                  </a:lnTo>
                  <a:cubicBezTo>
                    <a:pt x="935" y="304"/>
                    <a:pt x="936" y="306"/>
                    <a:pt x="939" y="311"/>
                  </a:cubicBezTo>
                  <a:cubicBezTo>
                    <a:pt x="939" y="311"/>
                    <a:pt x="939" y="311"/>
                    <a:pt x="939" y="311"/>
                  </a:cubicBezTo>
                  <a:cubicBezTo>
                    <a:pt x="938" y="311"/>
                    <a:pt x="936" y="309"/>
                    <a:pt x="926" y="295"/>
                  </a:cubicBezTo>
                  <a:lnTo>
                    <a:pt x="920" y="298"/>
                  </a:lnTo>
                  <a:cubicBezTo>
                    <a:pt x="923" y="308"/>
                    <a:pt x="924" y="314"/>
                    <a:pt x="922" y="314"/>
                  </a:cubicBezTo>
                  <a:cubicBezTo>
                    <a:pt x="921" y="314"/>
                    <a:pt x="918" y="310"/>
                    <a:pt x="914" y="301"/>
                  </a:cubicBezTo>
                  <a:lnTo>
                    <a:pt x="914" y="301"/>
                  </a:lnTo>
                  <a:cubicBezTo>
                    <a:pt x="914" y="301"/>
                    <a:pt x="911" y="301"/>
                    <a:pt x="917" y="323"/>
                  </a:cubicBezTo>
                  <a:cubicBezTo>
                    <a:pt x="914" y="323"/>
                    <a:pt x="911" y="323"/>
                    <a:pt x="901" y="308"/>
                  </a:cubicBezTo>
                  <a:lnTo>
                    <a:pt x="901" y="308"/>
                  </a:lnTo>
                  <a:cubicBezTo>
                    <a:pt x="911" y="326"/>
                    <a:pt x="907" y="326"/>
                    <a:pt x="907" y="326"/>
                  </a:cubicBezTo>
                  <a:lnTo>
                    <a:pt x="901" y="330"/>
                  </a:lnTo>
                  <a:cubicBezTo>
                    <a:pt x="911" y="348"/>
                    <a:pt x="911" y="348"/>
                    <a:pt x="911" y="348"/>
                  </a:cubicBezTo>
                  <a:cubicBezTo>
                    <a:pt x="907" y="348"/>
                    <a:pt x="892" y="333"/>
                    <a:pt x="892" y="333"/>
                  </a:cubicBezTo>
                  <a:lnTo>
                    <a:pt x="892" y="333"/>
                  </a:lnTo>
                  <a:cubicBezTo>
                    <a:pt x="885" y="336"/>
                    <a:pt x="885" y="336"/>
                    <a:pt x="898" y="355"/>
                  </a:cubicBezTo>
                  <a:cubicBezTo>
                    <a:pt x="898" y="354"/>
                    <a:pt x="898" y="354"/>
                    <a:pt x="898" y="354"/>
                  </a:cubicBezTo>
                  <a:cubicBezTo>
                    <a:pt x="899" y="354"/>
                    <a:pt x="902" y="361"/>
                    <a:pt x="901" y="361"/>
                  </a:cubicBezTo>
                  <a:cubicBezTo>
                    <a:pt x="900" y="361"/>
                    <a:pt x="899" y="359"/>
                    <a:pt x="895" y="355"/>
                  </a:cubicBezTo>
                  <a:cubicBezTo>
                    <a:pt x="892" y="355"/>
                    <a:pt x="881" y="342"/>
                    <a:pt x="875" y="342"/>
                  </a:cubicBezTo>
                  <a:cubicBezTo>
                    <a:pt x="874" y="342"/>
                    <a:pt x="874" y="342"/>
                    <a:pt x="873" y="342"/>
                  </a:cubicBezTo>
                  <a:cubicBezTo>
                    <a:pt x="864" y="345"/>
                    <a:pt x="864" y="345"/>
                    <a:pt x="873" y="364"/>
                  </a:cubicBezTo>
                  <a:cubicBezTo>
                    <a:pt x="859" y="344"/>
                    <a:pt x="852" y="336"/>
                    <a:pt x="852" y="336"/>
                  </a:cubicBezTo>
                  <a:lnTo>
                    <a:pt x="852" y="336"/>
                  </a:lnTo>
                  <a:cubicBezTo>
                    <a:pt x="851" y="336"/>
                    <a:pt x="853" y="340"/>
                    <a:pt x="857" y="348"/>
                  </a:cubicBezTo>
                  <a:cubicBezTo>
                    <a:pt x="864" y="367"/>
                    <a:pt x="864" y="367"/>
                    <a:pt x="864" y="367"/>
                  </a:cubicBezTo>
                  <a:cubicBezTo>
                    <a:pt x="859" y="360"/>
                    <a:pt x="856" y="356"/>
                    <a:pt x="855" y="356"/>
                  </a:cubicBezTo>
                  <a:lnTo>
                    <a:pt x="855" y="356"/>
                  </a:lnTo>
                  <a:cubicBezTo>
                    <a:pt x="853" y="356"/>
                    <a:pt x="854" y="361"/>
                    <a:pt x="857" y="370"/>
                  </a:cubicBezTo>
                  <a:cubicBezTo>
                    <a:pt x="854" y="370"/>
                    <a:pt x="854" y="370"/>
                    <a:pt x="845" y="355"/>
                  </a:cubicBezTo>
                  <a:lnTo>
                    <a:pt x="842" y="355"/>
                  </a:lnTo>
                  <a:cubicBezTo>
                    <a:pt x="849" y="372"/>
                    <a:pt x="848" y="379"/>
                    <a:pt x="844" y="379"/>
                  </a:cubicBezTo>
                  <a:cubicBezTo>
                    <a:pt x="839" y="379"/>
                    <a:pt x="831" y="371"/>
                    <a:pt x="826" y="361"/>
                  </a:cubicBezTo>
                  <a:lnTo>
                    <a:pt x="826" y="361"/>
                  </a:lnTo>
                  <a:cubicBezTo>
                    <a:pt x="826" y="361"/>
                    <a:pt x="823" y="364"/>
                    <a:pt x="832" y="383"/>
                  </a:cubicBezTo>
                  <a:cubicBezTo>
                    <a:pt x="840" y="402"/>
                    <a:pt x="844" y="411"/>
                    <a:pt x="843" y="411"/>
                  </a:cubicBezTo>
                  <a:lnTo>
                    <a:pt x="843" y="411"/>
                  </a:lnTo>
                  <a:cubicBezTo>
                    <a:pt x="842" y="411"/>
                    <a:pt x="837" y="402"/>
                    <a:pt x="826" y="383"/>
                  </a:cubicBezTo>
                  <a:cubicBezTo>
                    <a:pt x="817" y="366"/>
                    <a:pt x="812" y="357"/>
                    <a:pt x="812" y="357"/>
                  </a:cubicBezTo>
                  <a:lnTo>
                    <a:pt x="812" y="357"/>
                  </a:lnTo>
                  <a:cubicBezTo>
                    <a:pt x="812" y="357"/>
                    <a:pt x="816" y="367"/>
                    <a:pt x="826" y="386"/>
                  </a:cubicBezTo>
                  <a:cubicBezTo>
                    <a:pt x="829" y="394"/>
                    <a:pt x="828" y="400"/>
                    <a:pt x="826" y="400"/>
                  </a:cubicBezTo>
                  <a:cubicBezTo>
                    <a:pt x="823" y="400"/>
                    <a:pt x="816" y="391"/>
                    <a:pt x="807" y="370"/>
                  </a:cubicBezTo>
                  <a:lnTo>
                    <a:pt x="785" y="333"/>
                  </a:lnTo>
                  <a:lnTo>
                    <a:pt x="785" y="333"/>
                  </a:lnTo>
                  <a:cubicBezTo>
                    <a:pt x="795" y="352"/>
                    <a:pt x="791" y="355"/>
                    <a:pt x="791" y="355"/>
                  </a:cubicBezTo>
                  <a:cubicBezTo>
                    <a:pt x="801" y="373"/>
                    <a:pt x="801" y="373"/>
                    <a:pt x="795" y="377"/>
                  </a:cubicBezTo>
                  <a:cubicBezTo>
                    <a:pt x="791" y="377"/>
                    <a:pt x="791" y="399"/>
                    <a:pt x="788" y="402"/>
                  </a:cubicBezTo>
                  <a:cubicBezTo>
                    <a:pt x="788" y="402"/>
                    <a:pt x="787" y="402"/>
                    <a:pt x="785" y="402"/>
                  </a:cubicBezTo>
                  <a:cubicBezTo>
                    <a:pt x="782" y="402"/>
                    <a:pt x="777" y="400"/>
                    <a:pt x="770" y="386"/>
                  </a:cubicBezTo>
                  <a:cubicBezTo>
                    <a:pt x="766" y="389"/>
                    <a:pt x="763" y="389"/>
                    <a:pt x="770" y="408"/>
                  </a:cubicBezTo>
                  <a:cubicBezTo>
                    <a:pt x="775" y="418"/>
                    <a:pt x="776" y="424"/>
                    <a:pt x="774" y="424"/>
                  </a:cubicBezTo>
                  <a:cubicBezTo>
                    <a:pt x="773" y="424"/>
                    <a:pt x="769" y="420"/>
                    <a:pt x="763" y="411"/>
                  </a:cubicBezTo>
                  <a:lnTo>
                    <a:pt x="763" y="411"/>
                  </a:lnTo>
                  <a:cubicBezTo>
                    <a:pt x="770" y="433"/>
                    <a:pt x="766" y="433"/>
                    <a:pt x="766" y="433"/>
                  </a:cubicBezTo>
                  <a:cubicBezTo>
                    <a:pt x="760" y="420"/>
                    <a:pt x="752" y="407"/>
                    <a:pt x="751" y="407"/>
                  </a:cubicBezTo>
                  <a:lnTo>
                    <a:pt x="751" y="407"/>
                  </a:lnTo>
                  <a:cubicBezTo>
                    <a:pt x="750" y="407"/>
                    <a:pt x="751" y="410"/>
                    <a:pt x="754" y="417"/>
                  </a:cubicBezTo>
                  <a:cubicBezTo>
                    <a:pt x="763" y="433"/>
                    <a:pt x="760" y="436"/>
                    <a:pt x="757" y="436"/>
                  </a:cubicBezTo>
                  <a:cubicBezTo>
                    <a:pt x="754" y="433"/>
                    <a:pt x="750" y="432"/>
                    <a:pt x="744" y="432"/>
                  </a:cubicBezTo>
                  <a:cubicBezTo>
                    <a:pt x="722" y="432"/>
                    <a:pt x="684" y="452"/>
                    <a:pt x="691" y="464"/>
                  </a:cubicBezTo>
                  <a:lnTo>
                    <a:pt x="685" y="467"/>
                  </a:lnTo>
                  <a:lnTo>
                    <a:pt x="682" y="471"/>
                  </a:lnTo>
                  <a:cubicBezTo>
                    <a:pt x="673" y="456"/>
                    <a:pt x="668" y="450"/>
                    <a:pt x="665" y="450"/>
                  </a:cubicBezTo>
                  <a:cubicBezTo>
                    <a:pt x="661" y="450"/>
                    <a:pt x="662" y="464"/>
                    <a:pt x="666" y="477"/>
                  </a:cubicBezTo>
                  <a:cubicBezTo>
                    <a:pt x="672" y="496"/>
                    <a:pt x="672" y="499"/>
                    <a:pt x="669" y="499"/>
                  </a:cubicBezTo>
                  <a:cubicBezTo>
                    <a:pt x="659" y="478"/>
                    <a:pt x="652" y="470"/>
                    <a:pt x="650" y="470"/>
                  </a:cubicBezTo>
                  <a:lnTo>
                    <a:pt x="650" y="470"/>
                  </a:lnTo>
                  <a:cubicBezTo>
                    <a:pt x="647" y="470"/>
                    <a:pt x="648" y="475"/>
                    <a:pt x="650" y="483"/>
                  </a:cubicBezTo>
                  <a:cubicBezTo>
                    <a:pt x="660" y="502"/>
                    <a:pt x="664" y="512"/>
                    <a:pt x="663" y="512"/>
                  </a:cubicBezTo>
                  <a:cubicBezTo>
                    <a:pt x="662" y="512"/>
                    <a:pt x="657" y="503"/>
                    <a:pt x="647" y="486"/>
                  </a:cubicBezTo>
                  <a:cubicBezTo>
                    <a:pt x="638" y="470"/>
                    <a:pt x="632" y="460"/>
                    <a:pt x="630" y="460"/>
                  </a:cubicBezTo>
                  <a:lnTo>
                    <a:pt x="630" y="460"/>
                  </a:lnTo>
                  <a:cubicBezTo>
                    <a:pt x="628" y="460"/>
                    <a:pt x="633" y="475"/>
                    <a:pt x="647" y="508"/>
                  </a:cubicBezTo>
                  <a:cubicBezTo>
                    <a:pt x="652" y="518"/>
                    <a:pt x="654" y="522"/>
                    <a:pt x="654" y="522"/>
                  </a:cubicBezTo>
                  <a:cubicBezTo>
                    <a:pt x="654" y="522"/>
                    <a:pt x="650" y="518"/>
                    <a:pt x="644" y="508"/>
                  </a:cubicBezTo>
                  <a:cubicBezTo>
                    <a:pt x="632" y="488"/>
                    <a:pt x="626" y="480"/>
                    <a:pt x="626" y="480"/>
                  </a:cubicBezTo>
                  <a:lnTo>
                    <a:pt x="626" y="480"/>
                  </a:lnTo>
                  <a:cubicBezTo>
                    <a:pt x="625" y="480"/>
                    <a:pt x="628" y="485"/>
                    <a:pt x="632" y="493"/>
                  </a:cubicBezTo>
                  <a:cubicBezTo>
                    <a:pt x="640" y="512"/>
                    <a:pt x="644" y="521"/>
                    <a:pt x="643" y="521"/>
                  </a:cubicBezTo>
                  <a:cubicBezTo>
                    <a:pt x="642" y="521"/>
                    <a:pt x="636" y="513"/>
                    <a:pt x="625" y="496"/>
                  </a:cubicBezTo>
                  <a:cubicBezTo>
                    <a:pt x="614" y="477"/>
                    <a:pt x="609" y="467"/>
                    <a:pt x="608" y="467"/>
                  </a:cubicBezTo>
                  <a:lnTo>
                    <a:pt x="608" y="467"/>
                  </a:lnTo>
                  <a:cubicBezTo>
                    <a:pt x="607" y="467"/>
                    <a:pt x="611" y="477"/>
                    <a:pt x="619" y="496"/>
                  </a:cubicBezTo>
                  <a:cubicBezTo>
                    <a:pt x="629" y="516"/>
                    <a:pt x="631" y="526"/>
                    <a:pt x="628" y="526"/>
                  </a:cubicBezTo>
                  <a:cubicBezTo>
                    <a:pt x="625" y="526"/>
                    <a:pt x="618" y="518"/>
                    <a:pt x="610" y="502"/>
                  </a:cubicBezTo>
                  <a:cubicBezTo>
                    <a:pt x="608" y="502"/>
                    <a:pt x="601" y="495"/>
                    <a:pt x="600" y="495"/>
                  </a:cubicBezTo>
                  <a:lnTo>
                    <a:pt x="600" y="495"/>
                  </a:lnTo>
                  <a:cubicBezTo>
                    <a:pt x="600" y="495"/>
                    <a:pt x="600" y="497"/>
                    <a:pt x="603" y="502"/>
                  </a:cubicBezTo>
                  <a:lnTo>
                    <a:pt x="594" y="486"/>
                  </a:lnTo>
                  <a:lnTo>
                    <a:pt x="588" y="486"/>
                  </a:lnTo>
                  <a:lnTo>
                    <a:pt x="597" y="505"/>
                  </a:lnTo>
                  <a:cubicBezTo>
                    <a:pt x="597" y="505"/>
                    <a:pt x="597" y="506"/>
                    <a:pt x="597" y="506"/>
                  </a:cubicBezTo>
                  <a:cubicBezTo>
                    <a:pt x="594" y="506"/>
                    <a:pt x="581" y="497"/>
                    <a:pt x="570" y="497"/>
                  </a:cubicBezTo>
                  <a:cubicBezTo>
                    <a:pt x="567" y="497"/>
                    <a:pt x="565" y="498"/>
                    <a:pt x="563" y="499"/>
                  </a:cubicBezTo>
                  <a:cubicBezTo>
                    <a:pt x="541" y="508"/>
                    <a:pt x="538" y="508"/>
                    <a:pt x="550" y="527"/>
                  </a:cubicBezTo>
                  <a:cubicBezTo>
                    <a:pt x="561" y="546"/>
                    <a:pt x="565" y="556"/>
                    <a:pt x="564" y="556"/>
                  </a:cubicBezTo>
                  <a:cubicBezTo>
                    <a:pt x="562" y="556"/>
                    <a:pt x="556" y="547"/>
                    <a:pt x="547" y="530"/>
                  </a:cubicBezTo>
                  <a:cubicBezTo>
                    <a:pt x="544" y="530"/>
                    <a:pt x="533" y="514"/>
                    <a:pt x="527" y="514"/>
                  </a:cubicBezTo>
                  <a:cubicBezTo>
                    <a:pt x="526" y="514"/>
                    <a:pt x="526" y="514"/>
                    <a:pt x="525" y="514"/>
                  </a:cubicBezTo>
                  <a:cubicBezTo>
                    <a:pt x="524" y="515"/>
                    <a:pt x="523" y="516"/>
                    <a:pt x="522" y="516"/>
                  </a:cubicBezTo>
                  <a:cubicBezTo>
                    <a:pt x="520" y="516"/>
                    <a:pt x="516" y="512"/>
                    <a:pt x="509" y="499"/>
                  </a:cubicBezTo>
                  <a:lnTo>
                    <a:pt x="506" y="499"/>
                  </a:lnTo>
                  <a:cubicBezTo>
                    <a:pt x="516" y="525"/>
                    <a:pt x="516" y="536"/>
                    <a:pt x="510" y="536"/>
                  </a:cubicBezTo>
                  <a:cubicBezTo>
                    <a:pt x="507" y="536"/>
                    <a:pt x="502" y="533"/>
                    <a:pt x="497" y="527"/>
                  </a:cubicBezTo>
                  <a:cubicBezTo>
                    <a:pt x="494" y="530"/>
                    <a:pt x="491" y="530"/>
                    <a:pt x="497" y="549"/>
                  </a:cubicBezTo>
                  <a:cubicBezTo>
                    <a:pt x="500" y="560"/>
                    <a:pt x="502" y="566"/>
                    <a:pt x="501" y="566"/>
                  </a:cubicBezTo>
                  <a:cubicBezTo>
                    <a:pt x="500" y="566"/>
                    <a:pt x="497" y="561"/>
                    <a:pt x="491" y="552"/>
                  </a:cubicBezTo>
                  <a:cubicBezTo>
                    <a:pt x="486" y="542"/>
                    <a:pt x="477" y="534"/>
                    <a:pt x="474" y="534"/>
                  </a:cubicBezTo>
                  <a:cubicBezTo>
                    <a:pt x="470" y="534"/>
                    <a:pt x="471" y="541"/>
                    <a:pt x="481" y="558"/>
                  </a:cubicBezTo>
                  <a:lnTo>
                    <a:pt x="469" y="540"/>
                  </a:lnTo>
                  <a:cubicBezTo>
                    <a:pt x="465" y="534"/>
                    <a:pt x="464" y="532"/>
                    <a:pt x="463" y="532"/>
                  </a:cubicBezTo>
                  <a:lnTo>
                    <a:pt x="463" y="532"/>
                  </a:lnTo>
                  <a:cubicBezTo>
                    <a:pt x="461" y="532"/>
                    <a:pt x="468" y="548"/>
                    <a:pt x="475" y="562"/>
                  </a:cubicBezTo>
                  <a:cubicBezTo>
                    <a:pt x="484" y="577"/>
                    <a:pt x="488" y="586"/>
                    <a:pt x="486" y="586"/>
                  </a:cubicBezTo>
                  <a:cubicBezTo>
                    <a:pt x="485" y="586"/>
                    <a:pt x="476" y="573"/>
                    <a:pt x="459" y="543"/>
                  </a:cubicBezTo>
                  <a:cubicBezTo>
                    <a:pt x="449" y="522"/>
                    <a:pt x="444" y="513"/>
                    <a:pt x="444" y="513"/>
                  </a:cubicBezTo>
                  <a:lnTo>
                    <a:pt x="444" y="513"/>
                  </a:lnTo>
                  <a:cubicBezTo>
                    <a:pt x="443" y="513"/>
                    <a:pt x="446" y="519"/>
                    <a:pt x="450" y="527"/>
                  </a:cubicBezTo>
                  <a:cubicBezTo>
                    <a:pt x="454" y="540"/>
                    <a:pt x="460" y="554"/>
                    <a:pt x="459" y="554"/>
                  </a:cubicBezTo>
                  <a:cubicBezTo>
                    <a:pt x="458" y="554"/>
                    <a:pt x="457" y="551"/>
                    <a:pt x="453" y="546"/>
                  </a:cubicBezTo>
                  <a:lnTo>
                    <a:pt x="453" y="546"/>
                  </a:lnTo>
                  <a:cubicBezTo>
                    <a:pt x="450" y="546"/>
                    <a:pt x="450" y="549"/>
                    <a:pt x="469" y="583"/>
                  </a:cubicBezTo>
                  <a:cubicBezTo>
                    <a:pt x="478" y="602"/>
                    <a:pt x="475" y="605"/>
                    <a:pt x="475" y="605"/>
                  </a:cubicBezTo>
                  <a:cubicBezTo>
                    <a:pt x="469" y="593"/>
                    <a:pt x="462" y="580"/>
                    <a:pt x="456" y="568"/>
                  </a:cubicBezTo>
                  <a:lnTo>
                    <a:pt x="453" y="568"/>
                  </a:lnTo>
                  <a:cubicBezTo>
                    <a:pt x="444" y="558"/>
                    <a:pt x="434" y="549"/>
                    <a:pt x="428" y="533"/>
                  </a:cubicBezTo>
                  <a:cubicBezTo>
                    <a:pt x="423" y="527"/>
                    <a:pt x="420" y="523"/>
                    <a:pt x="419" y="523"/>
                  </a:cubicBezTo>
                  <a:lnTo>
                    <a:pt x="419" y="523"/>
                  </a:lnTo>
                  <a:cubicBezTo>
                    <a:pt x="418" y="523"/>
                    <a:pt x="423" y="532"/>
                    <a:pt x="434" y="555"/>
                  </a:cubicBezTo>
                  <a:cubicBezTo>
                    <a:pt x="456" y="590"/>
                    <a:pt x="456" y="590"/>
                    <a:pt x="450" y="593"/>
                  </a:cubicBezTo>
                  <a:cubicBezTo>
                    <a:pt x="450" y="593"/>
                    <a:pt x="447" y="593"/>
                    <a:pt x="437" y="574"/>
                  </a:cubicBezTo>
                  <a:cubicBezTo>
                    <a:pt x="428" y="558"/>
                    <a:pt x="428" y="558"/>
                    <a:pt x="425" y="558"/>
                  </a:cubicBezTo>
                  <a:cubicBezTo>
                    <a:pt x="431" y="593"/>
                    <a:pt x="444" y="627"/>
                    <a:pt x="459" y="656"/>
                  </a:cubicBezTo>
                  <a:cubicBezTo>
                    <a:pt x="469" y="675"/>
                    <a:pt x="474" y="684"/>
                    <a:pt x="473" y="684"/>
                  </a:cubicBezTo>
                  <a:cubicBezTo>
                    <a:pt x="473" y="684"/>
                    <a:pt x="468" y="676"/>
                    <a:pt x="459" y="659"/>
                  </a:cubicBezTo>
                  <a:cubicBezTo>
                    <a:pt x="450" y="640"/>
                    <a:pt x="447" y="640"/>
                    <a:pt x="444" y="640"/>
                  </a:cubicBezTo>
                  <a:cubicBezTo>
                    <a:pt x="434" y="621"/>
                    <a:pt x="437" y="621"/>
                    <a:pt x="437" y="621"/>
                  </a:cubicBezTo>
                  <a:lnTo>
                    <a:pt x="428" y="602"/>
                  </a:lnTo>
                  <a:cubicBezTo>
                    <a:pt x="417" y="584"/>
                    <a:pt x="412" y="576"/>
                    <a:pt x="411" y="576"/>
                  </a:cubicBezTo>
                  <a:lnTo>
                    <a:pt x="411" y="576"/>
                  </a:lnTo>
                  <a:cubicBezTo>
                    <a:pt x="410" y="576"/>
                    <a:pt x="414" y="586"/>
                    <a:pt x="422" y="605"/>
                  </a:cubicBezTo>
                  <a:cubicBezTo>
                    <a:pt x="426" y="615"/>
                    <a:pt x="429" y="619"/>
                    <a:pt x="428" y="619"/>
                  </a:cubicBezTo>
                  <a:cubicBezTo>
                    <a:pt x="428" y="619"/>
                    <a:pt x="425" y="615"/>
                    <a:pt x="419" y="605"/>
                  </a:cubicBezTo>
                  <a:cubicBezTo>
                    <a:pt x="410" y="594"/>
                    <a:pt x="402" y="582"/>
                    <a:pt x="402" y="582"/>
                  </a:cubicBezTo>
                  <a:lnTo>
                    <a:pt x="402" y="582"/>
                  </a:lnTo>
                  <a:cubicBezTo>
                    <a:pt x="402" y="582"/>
                    <a:pt x="403" y="584"/>
                    <a:pt x="406" y="590"/>
                  </a:cubicBezTo>
                  <a:cubicBezTo>
                    <a:pt x="406" y="590"/>
                    <a:pt x="403" y="590"/>
                    <a:pt x="390" y="574"/>
                  </a:cubicBezTo>
                  <a:lnTo>
                    <a:pt x="390" y="574"/>
                  </a:lnTo>
                  <a:cubicBezTo>
                    <a:pt x="387" y="574"/>
                    <a:pt x="384" y="577"/>
                    <a:pt x="393" y="593"/>
                  </a:cubicBezTo>
                  <a:cubicBezTo>
                    <a:pt x="403" y="612"/>
                    <a:pt x="403" y="615"/>
                    <a:pt x="400" y="615"/>
                  </a:cubicBezTo>
                  <a:cubicBezTo>
                    <a:pt x="400" y="615"/>
                    <a:pt x="397" y="615"/>
                    <a:pt x="406" y="634"/>
                  </a:cubicBezTo>
                  <a:cubicBezTo>
                    <a:pt x="415" y="652"/>
                    <a:pt x="425" y="671"/>
                    <a:pt x="422" y="674"/>
                  </a:cubicBezTo>
                  <a:cubicBezTo>
                    <a:pt x="423" y="682"/>
                    <a:pt x="424" y="687"/>
                    <a:pt x="423" y="687"/>
                  </a:cubicBezTo>
                  <a:cubicBezTo>
                    <a:pt x="422" y="687"/>
                    <a:pt x="418" y="680"/>
                    <a:pt x="410" y="665"/>
                  </a:cubicBezTo>
                  <a:lnTo>
                    <a:pt x="410" y="665"/>
                  </a:lnTo>
                  <a:cubicBezTo>
                    <a:pt x="413" y="671"/>
                    <a:pt x="415" y="674"/>
                    <a:pt x="415" y="674"/>
                  </a:cubicBezTo>
                  <a:cubicBezTo>
                    <a:pt x="419" y="674"/>
                    <a:pt x="406" y="656"/>
                    <a:pt x="406" y="656"/>
                  </a:cubicBezTo>
                  <a:cubicBezTo>
                    <a:pt x="406" y="656"/>
                    <a:pt x="397" y="637"/>
                    <a:pt x="397" y="637"/>
                  </a:cubicBezTo>
                  <a:lnTo>
                    <a:pt x="393" y="637"/>
                  </a:lnTo>
                  <a:cubicBezTo>
                    <a:pt x="396" y="642"/>
                    <a:pt x="400" y="648"/>
                    <a:pt x="403" y="654"/>
                  </a:cubicBezTo>
                  <a:lnTo>
                    <a:pt x="403" y="654"/>
                  </a:lnTo>
                  <a:cubicBezTo>
                    <a:pt x="393" y="640"/>
                    <a:pt x="393" y="640"/>
                    <a:pt x="390" y="640"/>
                  </a:cubicBezTo>
                  <a:cubicBezTo>
                    <a:pt x="390" y="640"/>
                    <a:pt x="390" y="640"/>
                    <a:pt x="390" y="640"/>
                  </a:cubicBezTo>
                  <a:cubicBezTo>
                    <a:pt x="390" y="640"/>
                    <a:pt x="387" y="638"/>
                    <a:pt x="378" y="624"/>
                  </a:cubicBezTo>
                  <a:cubicBezTo>
                    <a:pt x="374" y="619"/>
                    <a:pt x="372" y="616"/>
                    <a:pt x="372" y="616"/>
                  </a:cubicBezTo>
                  <a:lnTo>
                    <a:pt x="372" y="616"/>
                  </a:lnTo>
                  <a:cubicBezTo>
                    <a:pt x="371" y="616"/>
                    <a:pt x="377" y="630"/>
                    <a:pt x="384" y="643"/>
                  </a:cubicBezTo>
                  <a:lnTo>
                    <a:pt x="406" y="681"/>
                  </a:lnTo>
                  <a:cubicBezTo>
                    <a:pt x="393" y="662"/>
                    <a:pt x="381" y="646"/>
                    <a:pt x="372" y="627"/>
                  </a:cubicBezTo>
                  <a:lnTo>
                    <a:pt x="372" y="627"/>
                  </a:lnTo>
                  <a:cubicBezTo>
                    <a:pt x="378" y="641"/>
                    <a:pt x="384" y="655"/>
                    <a:pt x="381" y="655"/>
                  </a:cubicBezTo>
                  <a:cubicBezTo>
                    <a:pt x="380" y="655"/>
                    <a:pt x="378" y="653"/>
                    <a:pt x="375" y="649"/>
                  </a:cubicBezTo>
                  <a:cubicBezTo>
                    <a:pt x="374" y="649"/>
                    <a:pt x="373" y="649"/>
                    <a:pt x="372" y="649"/>
                  </a:cubicBezTo>
                  <a:cubicBezTo>
                    <a:pt x="368" y="649"/>
                    <a:pt x="363" y="648"/>
                    <a:pt x="356" y="634"/>
                  </a:cubicBezTo>
                  <a:cubicBezTo>
                    <a:pt x="353" y="627"/>
                    <a:pt x="351" y="625"/>
                    <a:pt x="351" y="625"/>
                  </a:cubicBezTo>
                  <a:lnTo>
                    <a:pt x="351" y="625"/>
                  </a:lnTo>
                  <a:cubicBezTo>
                    <a:pt x="350" y="625"/>
                    <a:pt x="353" y="634"/>
                    <a:pt x="353" y="634"/>
                  </a:cubicBezTo>
                  <a:cubicBezTo>
                    <a:pt x="358" y="645"/>
                    <a:pt x="359" y="651"/>
                    <a:pt x="357" y="651"/>
                  </a:cubicBezTo>
                  <a:cubicBezTo>
                    <a:pt x="355" y="651"/>
                    <a:pt x="351" y="647"/>
                    <a:pt x="343" y="640"/>
                  </a:cubicBezTo>
                  <a:cubicBezTo>
                    <a:pt x="330" y="623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24" y="624"/>
                    <a:pt x="334" y="643"/>
                  </a:cubicBezTo>
                  <a:cubicBezTo>
                    <a:pt x="331" y="639"/>
                    <a:pt x="329" y="637"/>
                    <a:pt x="328" y="637"/>
                  </a:cubicBezTo>
                  <a:lnTo>
                    <a:pt x="328" y="637"/>
                  </a:lnTo>
                  <a:cubicBezTo>
                    <a:pt x="325" y="637"/>
                    <a:pt x="329" y="651"/>
                    <a:pt x="334" y="665"/>
                  </a:cubicBezTo>
                  <a:cubicBezTo>
                    <a:pt x="343" y="684"/>
                    <a:pt x="362" y="721"/>
                    <a:pt x="372" y="740"/>
                  </a:cubicBezTo>
                  <a:cubicBezTo>
                    <a:pt x="383" y="762"/>
                    <a:pt x="387" y="771"/>
                    <a:pt x="386" y="771"/>
                  </a:cubicBezTo>
                  <a:cubicBezTo>
                    <a:pt x="386" y="771"/>
                    <a:pt x="383" y="767"/>
                    <a:pt x="378" y="759"/>
                  </a:cubicBezTo>
                  <a:cubicBezTo>
                    <a:pt x="368" y="750"/>
                    <a:pt x="359" y="737"/>
                    <a:pt x="356" y="724"/>
                  </a:cubicBezTo>
                  <a:cubicBezTo>
                    <a:pt x="343" y="706"/>
                    <a:pt x="346" y="706"/>
                    <a:pt x="346" y="706"/>
                  </a:cubicBezTo>
                  <a:lnTo>
                    <a:pt x="350" y="706"/>
                  </a:lnTo>
                  <a:cubicBezTo>
                    <a:pt x="340" y="687"/>
                    <a:pt x="328" y="668"/>
                    <a:pt x="325" y="668"/>
                  </a:cubicBezTo>
                  <a:cubicBezTo>
                    <a:pt x="319" y="661"/>
                    <a:pt x="315" y="657"/>
                    <a:pt x="315" y="657"/>
                  </a:cubicBezTo>
                  <a:lnTo>
                    <a:pt x="315" y="657"/>
                  </a:lnTo>
                  <a:cubicBezTo>
                    <a:pt x="314" y="657"/>
                    <a:pt x="316" y="661"/>
                    <a:pt x="321" y="671"/>
                  </a:cubicBezTo>
                  <a:cubicBezTo>
                    <a:pt x="312" y="657"/>
                    <a:pt x="308" y="655"/>
                    <a:pt x="305" y="655"/>
                  </a:cubicBezTo>
                  <a:cubicBezTo>
                    <a:pt x="304" y="655"/>
                    <a:pt x="303" y="656"/>
                    <a:pt x="303" y="656"/>
                  </a:cubicBezTo>
                  <a:cubicBezTo>
                    <a:pt x="301" y="657"/>
                    <a:pt x="300" y="658"/>
                    <a:pt x="298" y="658"/>
                  </a:cubicBezTo>
                  <a:cubicBezTo>
                    <a:pt x="294" y="658"/>
                    <a:pt x="288" y="655"/>
                    <a:pt x="281" y="643"/>
                  </a:cubicBezTo>
                  <a:lnTo>
                    <a:pt x="281" y="643"/>
                  </a:lnTo>
                  <a:cubicBezTo>
                    <a:pt x="278" y="646"/>
                    <a:pt x="274" y="646"/>
                    <a:pt x="284" y="665"/>
                  </a:cubicBezTo>
                  <a:cubicBezTo>
                    <a:pt x="297" y="687"/>
                    <a:pt x="301" y="696"/>
                    <a:pt x="300" y="696"/>
                  </a:cubicBezTo>
                  <a:cubicBezTo>
                    <a:pt x="300" y="696"/>
                    <a:pt x="297" y="692"/>
                    <a:pt x="293" y="684"/>
                  </a:cubicBezTo>
                  <a:cubicBezTo>
                    <a:pt x="281" y="663"/>
                    <a:pt x="266" y="652"/>
                    <a:pt x="257" y="652"/>
                  </a:cubicBezTo>
                  <a:cubicBezTo>
                    <a:pt x="250" y="652"/>
                    <a:pt x="247" y="660"/>
                    <a:pt x="256" y="677"/>
                  </a:cubicBezTo>
                  <a:lnTo>
                    <a:pt x="252" y="677"/>
                  </a:lnTo>
                  <a:cubicBezTo>
                    <a:pt x="246" y="671"/>
                    <a:pt x="241" y="669"/>
                    <a:pt x="238" y="669"/>
                  </a:cubicBezTo>
                  <a:cubicBezTo>
                    <a:pt x="232" y="669"/>
                    <a:pt x="230" y="675"/>
                    <a:pt x="234" y="687"/>
                  </a:cubicBezTo>
                  <a:lnTo>
                    <a:pt x="227" y="690"/>
                  </a:lnTo>
                  <a:cubicBezTo>
                    <a:pt x="222" y="681"/>
                    <a:pt x="218" y="677"/>
                    <a:pt x="216" y="677"/>
                  </a:cubicBezTo>
                  <a:lnTo>
                    <a:pt x="216" y="677"/>
                  </a:lnTo>
                  <a:cubicBezTo>
                    <a:pt x="215" y="677"/>
                    <a:pt x="216" y="683"/>
                    <a:pt x="221" y="693"/>
                  </a:cubicBezTo>
                  <a:cubicBezTo>
                    <a:pt x="226" y="706"/>
                    <a:pt x="233" y="720"/>
                    <a:pt x="233" y="720"/>
                  </a:cubicBezTo>
                  <a:cubicBezTo>
                    <a:pt x="233" y="720"/>
                    <a:pt x="231" y="717"/>
                    <a:pt x="227" y="712"/>
                  </a:cubicBezTo>
                  <a:cubicBezTo>
                    <a:pt x="221" y="699"/>
                    <a:pt x="217" y="695"/>
                    <a:pt x="213" y="695"/>
                  </a:cubicBezTo>
                  <a:cubicBezTo>
                    <a:pt x="212" y="695"/>
                    <a:pt x="210" y="695"/>
                    <a:pt x="209" y="696"/>
                  </a:cubicBezTo>
                  <a:cubicBezTo>
                    <a:pt x="199" y="703"/>
                    <a:pt x="199" y="703"/>
                    <a:pt x="212" y="718"/>
                  </a:cubicBezTo>
                  <a:cubicBezTo>
                    <a:pt x="213" y="725"/>
                    <a:pt x="212" y="728"/>
                    <a:pt x="211" y="728"/>
                  </a:cubicBezTo>
                  <a:cubicBezTo>
                    <a:pt x="208" y="728"/>
                    <a:pt x="201" y="715"/>
                    <a:pt x="193" y="703"/>
                  </a:cubicBezTo>
                  <a:cubicBezTo>
                    <a:pt x="186" y="686"/>
                    <a:pt x="182" y="678"/>
                    <a:pt x="181" y="678"/>
                  </a:cubicBezTo>
                  <a:lnTo>
                    <a:pt x="181" y="678"/>
                  </a:lnTo>
                  <a:cubicBezTo>
                    <a:pt x="180" y="678"/>
                    <a:pt x="185" y="692"/>
                    <a:pt x="199" y="724"/>
                  </a:cubicBezTo>
                  <a:lnTo>
                    <a:pt x="180" y="687"/>
                  </a:lnTo>
                  <a:cubicBezTo>
                    <a:pt x="177" y="687"/>
                    <a:pt x="177" y="687"/>
                    <a:pt x="184" y="709"/>
                  </a:cubicBezTo>
                  <a:cubicBezTo>
                    <a:pt x="184" y="709"/>
                    <a:pt x="184" y="709"/>
                    <a:pt x="190" y="728"/>
                  </a:cubicBezTo>
                  <a:cubicBezTo>
                    <a:pt x="199" y="746"/>
                    <a:pt x="209" y="765"/>
                    <a:pt x="221" y="784"/>
                  </a:cubicBezTo>
                  <a:cubicBezTo>
                    <a:pt x="231" y="800"/>
                    <a:pt x="231" y="803"/>
                    <a:pt x="227" y="803"/>
                  </a:cubicBezTo>
                  <a:cubicBezTo>
                    <a:pt x="215" y="787"/>
                    <a:pt x="205" y="768"/>
                    <a:pt x="196" y="746"/>
                  </a:cubicBezTo>
                  <a:cubicBezTo>
                    <a:pt x="193" y="734"/>
                    <a:pt x="187" y="721"/>
                    <a:pt x="180" y="709"/>
                  </a:cubicBezTo>
                  <a:cubicBezTo>
                    <a:pt x="178" y="706"/>
                    <a:pt x="177" y="705"/>
                    <a:pt x="176" y="705"/>
                  </a:cubicBezTo>
                  <a:lnTo>
                    <a:pt x="176" y="705"/>
                  </a:lnTo>
                  <a:cubicBezTo>
                    <a:pt x="172" y="705"/>
                    <a:pt x="183" y="740"/>
                    <a:pt x="196" y="771"/>
                  </a:cubicBezTo>
                  <a:lnTo>
                    <a:pt x="196" y="771"/>
                  </a:lnTo>
                  <a:cubicBezTo>
                    <a:pt x="194" y="767"/>
                    <a:pt x="191" y="761"/>
                    <a:pt x="187" y="753"/>
                  </a:cubicBezTo>
                  <a:cubicBezTo>
                    <a:pt x="180" y="739"/>
                    <a:pt x="176" y="735"/>
                    <a:pt x="174" y="735"/>
                  </a:cubicBezTo>
                  <a:cubicBezTo>
                    <a:pt x="173" y="735"/>
                    <a:pt x="172" y="736"/>
                    <a:pt x="171" y="737"/>
                  </a:cubicBezTo>
                  <a:cubicBezTo>
                    <a:pt x="165" y="737"/>
                    <a:pt x="165" y="740"/>
                    <a:pt x="174" y="759"/>
                  </a:cubicBezTo>
                  <a:cubicBezTo>
                    <a:pt x="180" y="768"/>
                    <a:pt x="187" y="781"/>
                    <a:pt x="193" y="797"/>
                  </a:cubicBezTo>
                  <a:cubicBezTo>
                    <a:pt x="199" y="806"/>
                    <a:pt x="209" y="818"/>
                    <a:pt x="212" y="831"/>
                  </a:cubicBezTo>
                  <a:cubicBezTo>
                    <a:pt x="212" y="831"/>
                    <a:pt x="199" y="815"/>
                    <a:pt x="187" y="797"/>
                  </a:cubicBezTo>
                  <a:cubicBezTo>
                    <a:pt x="167" y="765"/>
                    <a:pt x="154" y="749"/>
                    <a:pt x="145" y="749"/>
                  </a:cubicBezTo>
                  <a:cubicBezTo>
                    <a:pt x="144" y="749"/>
                    <a:pt x="144" y="749"/>
                    <a:pt x="143" y="750"/>
                  </a:cubicBezTo>
                  <a:cubicBezTo>
                    <a:pt x="142" y="750"/>
                    <a:pt x="141" y="750"/>
                    <a:pt x="140" y="750"/>
                  </a:cubicBezTo>
                  <a:cubicBezTo>
                    <a:pt x="136" y="750"/>
                    <a:pt x="131" y="748"/>
                    <a:pt x="124" y="734"/>
                  </a:cubicBezTo>
                  <a:lnTo>
                    <a:pt x="124" y="734"/>
                  </a:lnTo>
                  <a:cubicBezTo>
                    <a:pt x="118" y="737"/>
                    <a:pt x="118" y="737"/>
                    <a:pt x="127" y="756"/>
                  </a:cubicBezTo>
                  <a:lnTo>
                    <a:pt x="124" y="756"/>
                  </a:lnTo>
                  <a:cubicBezTo>
                    <a:pt x="118" y="748"/>
                    <a:pt x="114" y="744"/>
                    <a:pt x="113" y="744"/>
                  </a:cubicBezTo>
                  <a:lnTo>
                    <a:pt x="113" y="744"/>
                  </a:lnTo>
                  <a:cubicBezTo>
                    <a:pt x="111" y="744"/>
                    <a:pt x="113" y="749"/>
                    <a:pt x="118" y="759"/>
                  </a:cubicBezTo>
                  <a:cubicBezTo>
                    <a:pt x="120" y="766"/>
                    <a:pt x="120" y="768"/>
                    <a:pt x="119" y="768"/>
                  </a:cubicBezTo>
                  <a:cubicBezTo>
                    <a:pt x="118" y="768"/>
                    <a:pt x="113" y="762"/>
                    <a:pt x="111" y="762"/>
                  </a:cubicBezTo>
                  <a:cubicBezTo>
                    <a:pt x="102" y="747"/>
                    <a:pt x="96" y="738"/>
                    <a:pt x="96" y="738"/>
                  </a:cubicBezTo>
                  <a:lnTo>
                    <a:pt x="96" y="738"/>
                  </a:lnTo>
                  <a:cubicBezTo>
                    <a:pt x="96" y="738"/>
                    <a:pt x="103" y="751"/>
                    <a:pt x="121" y="781"/>
                  </a:cubicBezTo>
                  <a:cubicBezTo>
                    <a:pt x="122" y="784"/>
                    <a:pt x="123" y="788"/>
                    <a:pt x="125" y="791"/>
                  </a:cubicBezTo>
                  <a:lnTo>
                    <a:pt x="125" y="791"/>
                  </a:lnTo>
                  <a:cubicBezTo>
                    <a:pt x="114" y="775"/>
                    <a:pt x="105" y="763"/>
                    <a:pt x="103" y="763"/>
                  </a:cubicBezTo>
                  <a:lnTo>
                    <a:pt x="103" y="763"/>
                  </a:lnTo>
                  <a:cubicBezTo>
                    <a:pt x="102" y="763"/>
                    <a:pt x="104" y="769"/>
                    <a:pt x="111" y="784"/>
                  </a:cubicBezTo>
                  <a:cubicBezTo>
                    <a:pt x="108" y="784"/>
                    <a:pt x="108" y="784"/>
                    <a:pt x="99" y="768"/>
                  </a:cubicBezTo>
                  <a:cubicBezTo>
                    <a:pt x="95" y="761"/>
                    <a:pt x="92" y="756"/>
                    <a:pt x="92" y="756"/>
                  </a:cubicBezTo>
                  <a:lnTo>
                    <a:pt x="92" y="756"/>
                  </a:lnTo>
                  <a:cubicBezTo>
                    <a:pt x="91" y="756"/>
                    <a:pt x="94" y="765"/>
                    <a:pt x="105" y="787"/>
                  </a:cubicBezTo>
                  <a:cubicBezTo>
                    <a:pt x="113" y="807"/>
                    <a:pt x="117" y="817"/>
                    <a:pt x="116" y="817"/>
                  </a:cubicBezTo>
                  <a:cubicBezTo>
                    <a:pt x="115" y="817"/>
                    <a:pt x="109" y="808"/>
                    <a:pt x="99" y="790"/>
                  </a:cubicBezTo>
                  <a:cubicBezTo>
                    <a:pt x="85" y="771"/>
                    <a:pt x="77" y="764"/>
                    <a:pt x="74" y="764"/>
                  </a:cubicBezTo>
                  <a:cubicBezTo>
                    <a:pt x="72" y="764"/>
                    <a:pt x="73" y="769"/>
                    <a:pt x="77" y="778"/>
                  </a:cubicBezTo>
                  <a:cubicBezTo>
                    <a:pt x="88" y="801"/>
                    <a:pt x="92" y="810"/>
                    <a:pt x="90" y="810"/>
                  </a:cubicBezTo>
                  <a:cubicBezTo>
                    <a:pt x="88" y="810"/>
                    <a:pt x="85" y="806"/>
                    <a:pt x="80" y="800"/>
                  </a:cubicBezTo>
                  <a:cubicBezTo>
                    <a:pt x="74" y="790"/>
                    <a:pt x="71" y="786"/>
                    <a:pt x="70" y="786"/>
                  </a:cubicBezTo>
                  <a:lnTo>
                    <a:pt x="70" y="786"/>
                  </a:lnTo>
                  <a:cubicBezTo>
                    <a:pt x="69" y="786"/>
                    <a:pt x="71" y="790"/>
                    <a:pt x="74" y="800"/>
                  </a:cubicBezTo>
                  <a:cubicBezTo>
                    <a:pt x="67" y="789"/>
                    <a:pt x="59" y="776"/>
                    <a:pt x="58" y="776"/>
                  </a:cubicBezTo>
                  <a:lnTo>
                    <a:pt x="58" y="776"/>
                  </a:lnTo>
                  <a:cubicBezTo>
                    <a:pt x="58" y="776"/>
                    <a:pt x="58" y="778"/>
                    <a:pt x="61" y="784"/>
                  </a:cubicBezTo>
                  <a:cubicBezTo>
                    <a:pt x="61" y="784"/>
                    <a:pt x="58" y="784"/>
                    <a:pt x="71" y="803"/>
                  </a:cubicBezTo>
                  <a:lnTo>
                    <a:pt x="86" y="840"/>
                  </a:lnTo>
                  <a:cubicBezTo>
                    <a:pt x="96" y="853"/>
                    <a:pt x="102" y="865"/>
                    <a:pt x="108" y="878"/>
                  </a:cubicBezTo>
                  <a:cubicBezTo>
                    <a:pt x="111" y="883"/>
                    <a:pt x="111" y="886"/>
                    <a:pt x="110" y="886"/>
                  </a:cubicBezTo>
                  <a:cubicBezTo>
                    <a:pt x="107" y="886"/>
                    <a:pt x="90" y="867"/>
                    <a:pt x="68" y="828"/>
                  </a:cubicBezTo>
                  <a:lnTo>
                    <a:pt x="42" y="790"/>
                  </a:lnTo>
                  <a:lnTo>
                    <a:pt x="64" y="828"/>
                  </a:lnTo>
                  <a:cubicBezTo>
                    <a:pt x="64" y="829"/>
                    <a:pt x="63" y="829"/>
                    <a:pt x="62" y="829"/>
                  </a:cubicBezTo>
                  <a:cubicBezTo>
                    <a:pt x="59" y="829"/>
                    <a:pt x="55" y="826"/>
                    <a:pt x="49" y="812"/>
                  </a:cubicBezTo>
                  <a:cubicBezTo>
                    <a:pt x="39" y="793"/>
                    <a:pt x="39" y="793"/>
                    <a:pt x="36" y="793"/>
                  </a:cubicBezTo>
                  <a:cubicBezTo>
                    <a:pt x="36" y="793"/>
                    <a:pt x="36" y="797"/>
                    <a:pt x="46" y="812"/>
                  </a:cubicBezTo>
                  <a:cubicBezTo>
                    <a:pt x="57" y="835"/>
                    <a:pt x="62" y="844"/>
                    <a:pt x="60" y="844"/>
                  </a:cubicBezTo>
                  <a:cubicBezTo>
                    <a:pt x="60" y="844"/>
                    <a:pt x="57" y="840"/>
                    <a:pt x="52" y="834"/>
                  </a:cubicBezTo>
                  <a:cubicBezTo>
                    <a:pt x="42" y="815"/>
                    <a:pt x="37" y="806"/>
                    <a:pt x="36" y="806"/>
                  </a:cubicBezTo>
                  <a:lnTo>
                    <a:pt x="36" y="806"/>
                  </a:lnTo>
                  <a:cubicBezTo>
                    <a:pt x="35" y="806"/>
                    <a:pt x="39" y="815"/>
                    <a:pt x="49" y="834"/>
                  </a:cubicBezTo>
                  <a:cubicBezTo>
                    <a:pt x="58" y="853"/>
                    <a:pt x="63" y="863"/>
                    <a:pt x="62" y="863"/>
                  </a:cubicBezTo>
                  <a:cubicBezTo>
                    <a:pt x="62" y="863"/>
                    <a:pt x="56" y="854"/>
                    <a:pt x="46" y="837"/>
                  </a:cubicBezTo>
                  <a:cubicBezTo>
                    <a:pt x="39" y="822"/>
                    <a:pt x="33" y="812"/>
                    <a:pt x="24" y="800"/>
                  </a:cubicBezTo>
                  <a:lnTo>
                    <a:pt x="24" y="800"/>
                  </a:lnTo>
                  <a:lnTo>
                    <a:pt x="33" y="818"/>
                  </a:lnTo>
                  <a:cubicBezTo>
                    <a:pt x="45" y="841"/>
                    <a:pt x="48" y="850"/>
                    <a:pt x="47" y="850"/>
                  </a:cubicBezTo>
                  <a:cubicBezTo>
                    <a:pt x="46" y="850"/>
                    <a:pt x="43" y="847"/>
                    <a:pt x="39" y="840"/>
                  </a:cubicBezTo>
                  <a:cubicBezTo>
                    <a:pt x="35" y="831"/>
                    <a:pt x="32" y="826"/>
                    <a:pt x="30" y="826"/>
                  </a:cubicBezTo>
                  <a:lnTo>
                    <a:pt x="30" y="826"/>
                  </a:lnTo>
                  <a:cubicBezTo>
                    <a:pt x="29" y="826"/>
                    <a:pt x="30" y="831"/>
                    <a:pt x="33" y="840"/>
                  </a:cubicBezTo>
                  <a:cubicBezTo>
                    <a:pt x="32" y="841"/>
                    <a:pt x="31" y="842"/>
                    <a:pt x="30" y="842"/>
                  </a:cubicBezTo>
                  <a:cubicBezTo>
                    <a:pt x="28" y="842"/>
                    <a:pt x="24" y="838"/>
                    <a:pt x="17" y="825"/>
                  </a:cubicBezTo>
                  <a:cubicBezTo>
                    <a:pt x="8" y="808"/>
                    <a:pt x="4" y="799"/>
                    <a:pt x="3" y="799"/>
                  </a:cubicBezTo>
                  <a:lnTo>
                    <a:pt x="3" y="799"/>
                  </a:lnTo>
                  <a:cubicBezTo>
                    <a:pt x="2" y="799"/>
                    <a:pt x="6" y="809"/>
                    <a:pt x="14" y="828"/>
                  </a:cubicBezTo>
                  <a:cubicBezTo>
                    <a:pt x="19" y="837"/>
                    <a:pt x="21" y="842"/>
                    <a:pt x="21" y="842"/>
                  </a:cubicBezTo>
                  <a:cubicBezTo>
                    <a:pt x="21" y="842"/>
                    <a:pt x="17" y="837"/>
                    <a:pt x="11" y="828"/>
                  </a:cubicBezTo>
                  <a:cubicBezTo>
                    <a:pt x="5" y="820"/>
                    <a:pt x="2" y="816"/>
                    <a:pt x="1" y="816"/>
                  </a:cubicBezTo>
                  <a:lnTo>
                    <a:pt x="1" y="816"/>
                  </a:lnTo>
                  <a:cubicBezTo>
                    <a:pt x="0" y="816"/>
                    <a:pt x="2" y="821"/>
                    <a:pt x="5" y="831"/>
                  </a:cubicBezTo>
                  <a:cubicBezTo>
                    <a:pt x="14" y="850"/>
                    <a:pt x="24" y="869"/>
                    <a:pt x="36" y="884"/>
                  </a:cubicBezTo>
                  <a:cubicBezTo>
                    <a:pt x="39" y="884"/>
                    <a:pt x="39" y="884"/>
                    <a:pt x="49" y="903"/>
                  </a:cubicBezTo>
                  <a:lnTo>
                    <a:pt x="46" y="903"/>
                  </a:lnTo>
                  <a:cubicBezTo>
                    <a:pt x="42" y="906"/>
                    <a:pt x="42" y="906"/>
                    <a:pt x="49" y="925"/>
                  </a:cubicBezTo>
                  <a:cubicBezTo>
                    <a:pt x="51" y="942"/>
                    <a:pt x="63" y="969"/>
                    <a:pt x="65" y="969"/>
                  </a:cubicBezTo>
                  <a:cubicBezTo>
                    <a:pt x="66" y="969"/>
                    <a:pt x="66" y="967"/>
                    <a:pt x="64" y="963"/>
                  </a:cubicBezTo>
                  <a:lnTo>
                    <a:pt x="64" y="963"/>
                  </a:lnTo>
                  <a:lnTo>
                    <a:pt x="77" y="981"/>
                  </a:lnTo>
                  <a:cubicBezTo>
                    <a:pt x="91" y="1009"/>
                    <a:pt x="99" y="1022"/>
                    <a:pt x="101" y="1022"/>
                  </a:cubicBezTo>
                  <a:cubicBezTo>
                    <a:pt x="102" y="1022"/>
                    <a:pt x="96" y="1007"/>
                    <a:pt x="80" y="978"/>
                  </a:cubicBezTo>
                  <a:cubicBezTo>
                    <a:pt x="64" y="949"/>
                    <a:pt x="57" y="936"/>
                    <a:pt x="58" y="936"/>
                  </a:cubicBezTo>
                  <a:lnTo>
                    <a:pt x="58" y="936"/>
                  </a:lnTo>
                  <a:cubicBezTo>
                    <a:pt x="59" y="936"/>
                    <a:pt x="64" y="944"/>
                    <a:pt x="74" y="959"/>
                  </a:cubicBezTo>
                  <a:cubicBezTo>
                    <a:pt x="88" y="989"/>
                    <a:pt x="94" y="995"/>
                    <a:pt x="95" y="995"/>
                  </a:cubicBezTo>
                  <a:cubicBezTo>
                    <a:pt x="96" y="995"/>
                    <a:pt x="96" y="995"/>
                    <a:pt x="96" y="994"/>
                  </a:cubicBezTo>
                  <a:cubicBezTo>
                    <a:pt x="99" y="994"/>
                    <a:pt x="99" y="994"/>
                    <a:pt x="108" y="1013"/>
                  </a:cubicBezTo>
                  <a:cubicBezTo>
                    <a:pt x="115" y="1025"/>
                    <a:pt x="121" y="1038"/>
                    <a:pt x="130" y="1047"/>
                  </a:cubicBezTo>
                  <a:cubicBezTo>
                    <a:pt x="133" y="1047"/>
                    <a:pt x="133" y="1047"/>
                    <a:pt x="124" y="1028"/>
                  </a:cubicBezTo>
                  <a:cubicBezTo>
                    <a:pt x="119" y="1022"/>
                    <a:pt x="116" y="1017"/>
                    <a:pt x="117" y="1017"/>
                  </a:cubicBezTo>
                  <a:lnTo>
                    <a:pt x="117" y="1017"/>
                  </a:lnTo>
                  <a:cubicBezTo>
                    <a:pt x="117" y="1017"/>
                    <a:pt x="124" y="1026"/>
                    <a:pt x="137" y="1047"/>
                  </a:cubicBezTo>
                  <a:cubicBezTo>
                    <a:pt x="141" y="1053"/>
                    <a:pt x="144" y="1057"/>
                    <a:pt x="145" y="1057"/>
                  </a:cubicBezTo>
                  <a:cubicBezTo>
                    <a:pt x="146" y="1057"/>
                    <a:pt x="142" y="1048"/>
                    <a:pt x="130" y="1025"/>
                  </a:cubicBezTo>
                  <a:cubicBezTo>
                    <a:pt x="121" y="1008"/>
                    <a:pt x="117" y="998"/>
                    <a:pt x="118" y="998"/>
                  </a:cubicBezTo>
                  <a:lnTo>
                    <a:pt x="118" y="998"/>
                  </a:lnTo>
                  <a:cubicBezTo>
                    <a:pt x="120" y="998"/>
                    <a:pt x="126" y="1007"/>
                    <a:pt x="137" y="1025"/>
                  </a:cubicBezTo>
                  <a:lnTo>
                    <a:pt x="140" y="1022"/>
                  </a:lnTo>
                  <a:cubicBezTo>
                    <a:pt x="133" y="1010"/>
                    <a:pt x="130" y="997"/>
                    <a:pt x="121" y="985"/>
                  </a:cubicBezTo>
                  <a:cubicBezTo>
                    <a:pt x="110" y="963"/>
                    <a:pt x="105" y="953"/>
                    <a:pt x="106" y="953"/>
                  </a:cubicBezTo>
                  <a:lnTo>
                    <a:pt x="106" y="953"/>
                  </a:lnTo>
                  <a:cubicBezTo>
                    <a:pt x="106" y="953"/>
                    <a:pt x="109" y="958"/>
                    <a:pt x="115" y="966"/>
                  </a:cubicBezTo>
                  <a:cubicBezTo>
                    <a:pt x="124" y="981"/>
                    <a:pt x="137" y="1000"/>
                    <a:pt x="137" y="1000"/>
                  </a:cubicBezTo>
                  <a:cubicBezTo>
                    <a:pt x="146" y="1019"/>
                    <a:pt x="146" y="1019"/>
                    <a:pt x="149" y="1019"/>
                  </a:cubicBezTo>
                  <a:cubicBezTo>
                    <a:pt x="149" y="1016"/>
                    <a:pt x="155" y="1016"/>
                    <a:pt x="146" y="997"/>
                  </a:cubicBezTo>
                  <a:lnTo>
                    <a:pt x="146" y="997"/>
                  </a:lnTo>
                  <a:lnTo>
                    <a:pt x="155" y="1016"/>
                  </a:lnTo>
                  <a:cubicBezTo>
                    <a:pt x="155" y="1016"/>
                    <a:pt x="156" y="1016"/>
                    <a:pt x="156" y="1016"/>
                  </a:cubicBezTo>
                  <a:cubicBezTo>
                    <a:pt x="157" y="1016"/>
                    <a:pt x="162" y="1017"/>
                    <a:pt x="171" y="1032"/>
                  </a:cubicBezTo>
                  <a:cubicBezTo>
                    <a:pt x="173" y="1034"/>
                    <a:pt x="174" y="1035"/>
                    <a:pt x="175" y="1035"/>
                  </a:cubicBezTo>
                  <a:cubicBezTo>
                    <a:pt x="179" y="1035"/>
                    <a:pt x="167" y="1004"/>
                    <a:pt x="146" y="975"/>
                  </a:cubicBezTo>
                  <a:lnTo>
                    <a:pt x="149" y="972"/>
                  </a:lnTo>
                  <a:cubicBezTo>
                    <a:pt x="149" y="972"/>
                    <a:pt x="140" y="953"/>
                    <a:pt x="140" y="953"/>
                  </a:cubicBezTo>
                  <a:cubicBezTo>
                    <a:pt x="130" y="934"/>
                    <a:pt x="133" y="934"/>
                    <a:pt x="133" y="934"/>
                  </a:cubicBezTo>
                  <a:lnTo>
                    <a:pt x="133" y="934"/>
                  </a:lnTo>
                  <a:cubicBezTo>
                    <a:pt x="133" y="934"/>
                    <a:pt x="143" y="953"/>
                    <a:pt x="152" y="972"/>
                  </a:cubicBezTo>
                  <a:cubicBezTo>
                    <a:pt x="168" y="1003"/>
                    <a:pt x="181" y="1022"/>
                    <a:pt x="182" y="1022"/>
                  </a:cubicBezTo>
                  <a:cubicBezTo>
                    <a:pt x="184" y="1022"/>
                    <a:pt x="180" y="1012"/>
                    <a:pt x="168" y="988"/>
                  </a:cubicBezTo>
                  <a:lnTo>
                    <a:pt x="168" y="988"/>
                  </a:lnTo>
                  <a:cubicBezTo>
                    <a:pt x="170" y="993"/>
                    <a:pt x="174" y="1000"/>
                    <a:pt x="177" y="1007"/>
                  </a:cubicBezTo>
                  <a:cubicBezTo>
                    <a:pt x="182" y="1015"/>
                    <a:pt x="185" y="1019"/>
                    <a:pt x="186" y="1019"/>
                  </a:cubicBezTo>
                  <a:cubicBezTo>
                    <a:pt x="188" y="1019"/>
                    <a:pt x="187" y="1014"/>
                    <a:pt x="184" y="1003"/>
                  </a:cubicBezTo>
                  <a:cubicBezTo>
                    <a:pt x="177" y="985"/>
                    <a:pt x="168" y="966"/>
                    <a:pt x="158" y="947"/>
                  </a:cubicBezTo>
                  <a:cubicBezTo>
                    <a:pt x="146" y="928"/>
                    <a:pt x="149" y="928"/>
                    <a:pt x="149" y="928"/>
                  </a:cubicBezTo>
                  <a:cubicBezTo>
                    <a:pt x="150" y="927"/>
                    <a:pt x="151" y="927"/>
                    <a:pt x="151" y="927"/>
                  </a:cubicBezTo>
                  <a:cubicBezTo>
                    <a:pt x="153" y="927"/>
                    <a:pt x="155" y="930"/>
                    <a:pt x="162" y="944"/>
                  </a:cubicBezTo>
                  <a:cubicBezTo>
                    <a:pt x="171" y="963"/>
                    <a:pt x="176" y="972"/>
                    <a:pt x="178" y="972"/>
                  </a:cubicBezTo>
                  <a:cubicBezTo>
                    <a:pt x="179" y="972"/>
                    <a:pt x="176" y="963"/>
                    <a:pt x="168" y="944"/>
                  </a:cubicBezTo>
                  <a:lnTo>
                    <a:pt x="168" y="944"/>
                  </a:lnTo>
                  <a:lnTo>
                    <a:pt x="177" y="959"/>
                  </a:lnTo>
                  <a:cubicBezTo>
                    <a:pt x="184" y="972"/>
                    <a:pt x="191" y="985"/>
                    <a:pt x="195" y="985"/>
                  </a:cubicBezTo>
                  <a:cubicBezTo>
                    <a:pt x="196" y="985"/>
                    <a:pt x="197" y="982"/>
                    <a:pt x="196" y="975"/>
                  </a:cubicBezTo>
                  <a:cubicBezTo>
                    <a:pt x="200" y="974"/>
                    <a:pt x="203" y="973"/>
                    <a:pt x="206" y="973"/>
                  </a:cubicBezTo>
                  <a:cubicBezTo>
                    <a:pt x="211" y="973"/>
                    <a:pt x="215" y="976"/>
                    <a:pt x="221" y="988"/>
                  </a:cubicBezTo>
                  <a:cubicBezTo>
                    <a:pt x="223" y="991"/>
                    <a:pt x="224" y="992"/>
                    <a:pt x="224" y="992"/>
                  </a:cubicBezTo>
                  <a:cubicBezTo>
                    <a:pt x="226" y="992"/>
                    <a:pt x="215" y="959"/>
                    <a:pt x="202" y="928"/>
                  </a:cubicBezTo>
                  <a:lnTo>
                    <a:pt x="202" y="928"/>
                  </a:lnTo>
                  <a:cubicBezTo>
                    <a:pt x="212" y="944"/>
                    <a:pt x="215" y="944"/>
                    <a:pt x="218" y="944"/>
                  </a:cubicBezTo>
                  <a:cubicBezTo>
                    <a:pt x="220" y="943"/>
                    <a:pt x="221" y="942"/>
                    <a:pt x="222" y="942"/>
                  </a:cubicBezTo>
                  <a:cubicBezTo>
                    <a:pt x="225" y="942"/>
                    <a:pt x="227" y="946"/>
                    <a:pt x="234" y="959"/>
                  </a:cubicBezTo>
                  <a:cubicBezTo>
                    <a:pt x="227" y="943"/>
                    <a:pt x="226" y="936"/>
                    <a:pt x="228" y="936"/>
                  </a:cubicBezTo>
                  <a:lnTo>
                    <a:pt x="228" y="936"/>
                  </a:lnTo>
                  <a:cubicBezTo>
                    <a:pt x="231" y="936"/>
                    <a:pt x="241" y="951"/>
                    <a:pt x="252" y="972"/>
                  </a:cubicBezTo>
                  <a:cubicBezTo>
                    <a:pt x="259" y="985"/>
                    <a:pt x="263" y="989"/>
                    <a:pt x="265" y="989"/>
                  </a:cubicBezTo>
                  <a:cubicBezTo>
                    <a:pt x="266" y="989"/>
                    <a:pt x="267" y="989"/>
                    <a:pt x="268" y="988"/>
                  </a:cubicBezTo>
                  <a:cubicBezTo>
                    <a:pt x="259" y="969"/>
                    <a:pt x="265" y="969"/>
                    <a:pt x="268" y="966"/>
                  </a:cubicBezTo>
                  <a:cubicBezTo>
                    <a:pt x="274" y="963"/>
                    <a:pt x="274" y="963"/>
                    <a:pt x="252" y="928"/>
                  </a:cubicBezTo>
                  <a:cubicBezTo>
                    <a:pt x="234" y="891"/>
                    <a:pt x="237" y="891"/>
                    <a:pt x="240" y="887"/>
                  </a:cubicBezTo>
                  <a:cubicBezTo>
                    <a:pt x="243" y="887"/>
                    <a:pt x="243" y="887"/>
                    <a:pt x="252" y="906"/>
                  </a:cubicBezTo>
                  <a:cubicBezTo>
                    <a:pt x="252" y="906"/>
                    <a:pt x="265" y="922"/>
                    <a:pt x="268" y="922"/>
                  </a:cubicBezTo>
                  <a:cubicBezTo>
                    <a:pt x="268" y="922"/>
                    <a:pt x="268" y="922"/>
                    <a:pt x="269" y="922"/>
                  </a:cubicBezTo>
                  <a:cubicBezTo>
                    <a:pt x="270" y="922"/>
                    <a:pt x="274" y="923"/>
                    <a:pt x="281" y="938"/>
                  </a:cubicBezTo>
                  <a:cubicBezTo>
                    <a:pt x="281" y="938"/>
                    <a:pt x="291" y="954"/>
                    <a:pt x="295" y="954"/>
                  </a:cubicBezTo>
                  <a:cubicBezTo>
                    <a:pt x="296" y="954"/>
                    <a:pt x="296" y="953"/>
                    <a:pt x="296" y="953"/>
                  </a:cubicBezTo>
                  <a:cubicBezTo>
                    <a:pt x="297" y="953"/>
                    <a:pt x="298" y="953"/>
                    <a:pt x="299" y="953"/>
                  </a:cubicBezTo>
                  <a:cubicBezTo>
                    <a:pt x="301" y="953"/>
                    <a:pt x="305" y="955"/>
                    <a:pt x="312" y="969"/>
                  </a:cubicBezTo>
                  <a:cubicBezTo>
                    <a:pt x="315" y="969"/>
                    <a:pt x="315" y="969"/>
                    <a:pt x="306" y="950"/>
                  </a:cubicBezTo>
                  <a:cubicBezTo>
                    <a:pt x="299" y="936"/>
                    <a:pt x="292" y="922"/>
                    <a:pt x="296" y="922"/>
                  </a:cubicBezTo>
                  <a:cubicBezTo>
                    <a:pt x="298" y="922"/>
                    <a:pt x="301" y="924"/>
                    <a:pt x="306" y="928"/>
                  </a:cubicBezTo>
                  <a:cubicBezTo>
                    <a:pt x="309" y="925"/>
                    <a:pt x="315" y="925"/>
                    <a:pt x="306" y="906"/>
                  </a:cubicBezTo>
                  <a:cubicBezTo>
                    <a:pt x="306" y="905"/>
                    <a:pt x="306" y="905"/>
                    <a:pt x="306" y="905"/>
                  </a:cubicBezTo>
                  <a:cubicBezTo>
                    <a:pt x="307" y="905"/>
                    <a:pt x="308" y="909"/>
                    <a:pt x="315" y="922"/>
                  </a:cubicBezTo>
                  <a:cubicBezTo>
                    <a:pt x="326" y="940"/>
                    <a:pt x="332" y="950"/>
                    <a:pt x="334" y="950"/>
                  </a:cubicBezTo>
                  <a:cubicBezTo>
                    <a:pt x="336" y="950"/>
                    <a:pt x="333" y="940"/>
                    <a:pt x="325" y="919"/>
                  </a:cubicBezTo>
                  <a:cubicBezTo>
                    <a:pt x="320" y="909"/>
                    <a:pt x="317" y="905"/>
                    <a:pt x="318" y="905"/>
                  </a:cubicBezTo>
                  <a:lnTo>
                    <a:pt x="318" y="905"/>
                  </a:lnTo>
                  <a:cubicBezTo>
                    <a:pt x="318" y="905"/>
                    <a:pt x="321" y="909"/>
                    <a:pt x="328" y="919"/>
                  </a:cubicBezTo>
                  <a:cubicBezTo>
                    <a:pt x="328" y="919"/>
                    <a:pt x="331" y="916"/>
                    <a:pt x="321" y="897"/>
                  </a:cubicBezTo>
                  <a:cubicBezTo>
                    <a:pt x="318" y="887"/>
                    <a:pt x="317" y="883"/>
                    <a:pt x="317" y="883"/>
                  </a:cubicBezTo>
                  <a:lnTo>
                    <a:pt x="317" y="883"/>
                  </a:lnTo>
                  <a:cubicBezTo>
                    <a:pt x="318" y="883"/>
                    <a:pt x="321" y="887"/>
                    <a:pt x="328" y="897"/>
                  </a:cubicBezTo>
                  <a:cubicBezTo>
                    <a:pt x="337" y="912"/>
                    <a:pt x="340" y="912"/>
                    <a:pt x="340" y="912"/>
                  </a:cubicBezTo>
                  <a:cubicBezTo>
                    <a:pt x="336" y="899"/>
                    <a:pt x="343" y="891"/>
                    <a:pt x="352" y="891"/>
                  </a:cubicBezTo>
                  <a:cubicBezTo>
                    <a:pt x="358" y="891"/>
                    <a:pt x="364" y="894"/>
                    <a:pt x="368" y="900"/>
                  </a:cubicBezTo>
                  <a:cubicBezTo>
                    <a:pt x="359" y="881"/>
                    <a:pt x="359" y="881"/>
                    <a:pt x="362" y="881"/>
                  </a:cubicBezTo>
                  <a:cubicBezTo>
                    <a:pt x="370" y="894"/>
                    <a:pt x="374" y="899"/>
                    <a:pt x="375" y="899"/>
                  </a:cubicBezTo>
                  <a:cubicBezTo>
                    <a:pt x="376" y="899"/>
                    <a:pt x="371" y="890"/>
                    <a:pt x="363" y="874"/>
                  </a:cubicBezTo>
                  <a:lnTo>
                    <a:pt x="363" y="874"/>
                  </a:lnTo>
                  <a:cubicBezTo>
                    <a:pt x="364" y="875"/>
                    <a:pt x="365" y="877"/>
                    <a:pt x="365" y="878"/>
                  </a:cubicBezTo>
                  <a:cubicBezTo>
                    <a:pt x="376" y="897"/>
                    <a:pt x="382" y="906"/>
                    <a:pt x="383" y="906"/>
                  </a:cubicBezTo>
                  <a:lnTo>
                    <a:pt x="383" y="906"/>
                  </a:lnTo>
                  <a:cubicBezTo>
                    <a:pt x="383" y="906"/>
                    <a:pt x="379" y="897"/>
                    <a:pt x="372" y="878"/>
                  </a:cubicBezTo>
                  <a:cubicBezTo>
                    <a:pt x="362" y="857"/>
                    <a:pt x="358" y="847"/>
                    <a:pt x="359" y="847"/>
                  </a:cubicBezTo>
                  <a:lnTo>
                    <a:pt x="359" y="847"/>
                  </a:lnTo>
                  <a:cubicBezTo>
                    <a:pt x="361" y="847"/>
                    <a:pt x="367" y="856"/>
                    <a:pt x="378" y="875"/>
                  </a:cubicBezTo>
                  <a:cubicBezTo>
                    <a:pt x="387" y="893"/>
                    <a:pt x="392" y="903"/>
                    <a:pt x="392" y="903"/>
                  </a:cubicBezTo>
                  <a:cubicBezTo>
                    <a:pt x="392" y="903"/>
                    <a:pt x="387" y="893"/>
                    <a:pt x="378" y="872"/>
                  </a:cubicBezTo>
                  <a:cubicBezTo>
                    <a:pt x="358" y="829"/>
                    <a:pt x="349" y="805"/>
                    <a:pt x="351" y="805"/>
                  </a:cubicBezTo>
                  <a:lnTo>
                    <a:pt x="351" y="805"/>
                  </a:lnTo>
                  <a:cubicBezTo>
                    <a:pt x="353" y="805"/>
                    <a:pt x="362" y="819"/>
                    <a:pt x="378" y="850"/>
                  </a:cubicBezTo>
                  <a:cubicBezTo>
                    <a:pt x="387" y="869"/>
                    <a:pt x="397" y="887"/>
                    <a:pt x="412" y="903"/>
                  </a:cubicBezTo>
                  <a:cubicBezTo>
                    <a:pt x="406" y="891"/>
                    <a:pt x="400" y="878"/>
                    <a:pt x="393" y="865"/>
                  </a:cubicBezTo>
                  <a:cubicBezTo>
                    <a:pt x="383" y="848"/>
                    <a:pt x="378" y="840"/>
                    <a:pt x="379" y="840"/>
                  </a:cubicBezTo>
                  <a:lnTo>
                    <a:pt x="379" y="840"/>
                  </a:lnTo>
                  <a:cubicBezTo>
                    <a:pt x="379" y="840"/>
                    <a:pt x="386" y="848"/>
                    <a:pt x="397" y="865"/>
                  </a:cubicBezTo>
                  <a:cubicBezTo>
                    <a:pt x="415" y="894"/>
                    <a:pt x="425" y="906"/>
                    <a:pt x="429" y="906"/>
                  </a:cubicBezTo>
                  <a:cubicBezTo>
                    <a:pt x="432" y="906"/>
                    <a:pt x="429" y="896"/>
                    <a:pt x="422" y="878"/>
                  </a:cubicBezTo>
                  <a:cubicBezTo>
                    <a:pt x="415" y="857"/>
                    <a:pt x="414" y="846"/>
                    <a:pt x="416" y="846"/>
                  </a:cubicBezTo>
                  <a:lnTo>
                    <a:pt x="416" y="846"/>
                  </a:lnTo>
                  <a:cubicBezTo>
                    <a:pt x="418" y="846"/>
                    <a:pt x="424" y="855"/>
                    <a:pt x="431" y="875"/>
                  </a:cubicBezTo>
                  <a:cubicBezTo>
                    <a:pt x="440" y="896"/>
                    <a:pt x="444" y="905"/>
                    <a:pt x="444" y="905"/>
                  </a:cubicBezTo>
                  <a:cubicBezTo>
                    <a:pt x="445" y="905"/>
                    <a:pt x="443" y="900"/>
                    <a:pt x="440" y="891"/>
                  </a:cubicBezTo>
                  <a:cubicBezTo>
                    <a:pt x="444" y="891"/>
                    <a:pt x="447" y="887"/>
                    <a:pt x="450" y="887"/>
                  </a:cubicBezTo>
                  <a:cubicBezTo>
                    <a:pt x="447" y="875"/>
                    <a:pt x="440" y="862"/>
                    <a:pt x="434" y="850"/>
                  </a:cubicBezTo>
                  <a:lnTo>
                    <a:pt x="434" y="850"/>
                  </a:lnTo>
                  <a:cubicBezTo>
                    <a:pt x="445" y="870"/>
                    <a:pt x="456" y="885"/>
                    <a:pt x="459" y="885"/>
                  </a:cubicBezTo>
                  <a:cubicBezTo>
                    <a:pt x="461" y="885"/>
                    <a:pt x="459" y="879"/>
                    <a:pt x="453" y="862"/>
                  </a:cubicBezTo>
                  <a:lnTo>
                    <a:pt x="456" y="862"/>
                  </a:lnTo>
                  <a:cubicBezTo>
                    <a:pt x="459" y="862"/>
                    <a:pt x="459" y="862"/>
                    <a:pt x="450" y="840"/>
                  </a:cubicBezTo>
                  <a:cubicBezTo>
                    <a:pt x="448" y="835"/>
                    <a:pt x="448" y="833"/>
                    <a:pt x="448" y="833"/>
                  </a:cubicBezTo>
                  <a:lnTo>
                    <a:pt x="448" y="833"/>
                  </a:lnTo>
                  <a:cubicBezTo>
                    <a:pt x="449" y="833"/>
                    <a:pt x="457" y="846"/>
                    <a:pt x="466" y="859"/>
                  </a:cubicBezTo>
                  <a:cubicBezTo>
                    <a:pt x="474" y="870"/>
                    <a:pt x="482" y="883"/>
                    <a:pt x="482" y="883"/>
                  </a:cubicBezTo>
                  <a:cubicBezTo>
                    <a:pt x="482" y="883"/>
                    <a:pt x="481" y="880"/>
                    <a:pt x="478" y="875"/>
                  </a:cubicBezTo>
                  <a:cubicBezTo>
                    <a:pt x="469" y="856"/>
                    <a:pt x="462" y="837"/>
                    <a:pt x="456" y="815"/>
                  </a:cubicBezTo>
                  <a:cubicBezTo>
                    <a:pt x="453" y="810"/>
                    <a:pt x="453" y="808"/>
                    <a:pt x="453" y="808"/>
                  </a:cubicBezTo>
                  <a:lnTo>
                    <a:pt x="453" y="808"/>
                  </a:lnTo>
                  <a:cubicBezTo>
                    <a:pt x="454" y="808"/>
                    <a:pt x="462" y="821"/>
                    <a:pt x="469" y="834"/>
                  </a:cubicBezTo>
                  <a:cubicBezTo>
                    <a:pt x="472" y="847"/>
                    <a:pt x="481" y="859"/>
                    <a:pt x="491" y="869"/>
                  </a:cubicBezTo>
                  <a:cubicBezTo>
                    <a:pt x="494" y="869"/>
                    <a:pt x="497" y="869"/>
                    <a:pt x="487" y="850"/>
                  </a:cubicBezTo>
                  <a:cubicBezTo>
                    <a:pt x="482" y="839"/>
                    <a:pt x="483" y="832"/>
                    <a:pt x="487" y="832"/>
                  </a:cubicBezTo>
                  <a:cubicBezTo>
                    <a:pt x="490" y="832"/>
                    <a:pt x="495" y="836"/>
                    <a:pt x="500" y="844"/>
                  </a:cubicBezTo>
                  <a:lnTo>
                    <a:pt x="503" y="840"/>
                  </a:lnTo>
                  <a:cubicBezTo>
                    <a:pt x="506" y="840"/>
                    <a:pt x="497" y="822"/>
                    <a:pt x="500" y="822"/>
                  </a:cubicBezTo>
                  <a:cubicBezTo>
                    <a:pt x="500" y="822"/>
                    <a:pt x="500" y="818"/>
                    <a:pt x="494" y="800"/>
                  </a:cubicBezTo>
                  <a:lnTo>
                    <a:pt x="494" y="800"/>
                  </a:lnTo>
                  <a:cubicBezTo>
                    <a:pt x="494" y="800"/>
                    <a:pt x="497" y="800"/>
                    <a:pt x="506" y="818"/>
                  </a:cubicBezTo>
                  <a:cubicBezTo>
                    <a:pt x="498" y="799"/>
                    <a:pt x="494" y="790"/>
                    <a:pt x="495" y="790"/>
                  </a:cubicBezTo>
                  <a:lnTo>
                    <a:pt x="495" y="790"/>
                  </a:lnTo>
                  <a:cubicBezTo>
                    <a:pt x="496" y="790"/>
                    <a:pt x="500" y="798"/>
                    <a:pt x="509" y="815"/>
                  </a:cubicBezTo>
                  <a:cubicBezTo>
                    <a:pt x="520" y="834"/>
                    <a:pt x="526" y="844"/>
                    <a:pt x="526" y="844"/>
                  </a:cubicBezTo>
                  <a:cubicBezTo>
                    <a:pt x="527" y="844"/>
                    <a:pt x="522" y="834"/>
                    <a:pt x="513" y="815"/>
                  </a:cubicBezTo>
                  <a:cubicBezTo>
                    <a:pt x="509" y="806"/>
                    <a:pt x="508" y="801"/>
                    <a:pt x="508" y="801"/>
                  </a:cubicBezTo>
                  <a:lnTo>
                    <a:pt x="508" y="801"/>
                  </a:lnTo>
                  <a:cubicBezTo>
                    <a:pt x="509" y="801"/>
                    <a:pt x="511" y="805"/>
                    <a:pt x="516" y="812"/>
                  </a:cubicBezTo>
                  <a:cubicBezTo>
                    <a:pt x="520" y="822"/>
                    <a:pt x="524" y="826"/>
                    <a:pt x="524" y="826"/>
                  </a:cubicBezTo>
                  <a:cubicBezTo>
                    <a:pt x="525" y="826"/>
                    <a:pt x="524" y="822"/>
                    <a:pt x="519" y="812"/>
                  </a:cubicBezTo>
                  <a:cubicBezTo>
                    <a:pt x="507" y="788"/>
                    <a:pt x="501" y="771"/>
                    <a:pt x="504" y="771"/>
                  </a:cubicBezTo>
                  <a:lnTo>
                    <a:pt x="504" y="771"/>
                  </a:lnTo>
                  <a:cubicBezTo>
                    <a:pt x="505" y="771"/>
                    <a:pt x="509" y="777"/>
                    <a:pt x="516" y="790"/>
                  </a:cubicBezTo>
                  <a:cubicBezTo>
                    <a:pt x="516" y="790"/>
                    <a:pt x="519" y="790"/>
                    <a:pt x="509" y="771"/>
                  </a:cubicBezTo>
                  <a:cubicBezTo>
                    <a:pt x="501" y="752"/>
                    <a:pt x="498" y="743"/>
                    <a:pt x="498" y="743"/>
                  </a:cubicBezTo>
                  <a:lnTo>
                    <a:pt x="498" y="743"/>
                  </a:lnTo>
                  <a:cubicBezTo>
                    <a:pt x="499" y="743"/>
                    <a:pt x="503" y="751"/>
                    <a:pt x="513" y="768"/>
                  </a:cubicBezTo>
                  <a:cubicBezTo>
                    <a:pt x="524" y="787"/>
                    <a:pt x="529" y="797"/>
                    <a:pt x="530" y="797"/>
                  </a:cubicBezTo>
                  <a:lnTo>
                    <a:pt x="530" y="797"/>
                  </a:lnTo>
                  <a:cubicBezTo>
                    <a:pt x="531" y="797"/>
                    <a:pt x="527" y="787"/>
                    <a:pt x="519" y="768"/>
                  </a:cubicBezTo>
                  <a:cubicBezTo>
                    <a:pt x="519" y="768"/>
                    <a:pt x="514" y="759"/>
                    <a:pt x="516" y="759"/>
                  </a:cubicBezTo>
                  <a:lnTo>
                    <a:pt x="516" y="759"/>
                  </a:lnTo>
                  <a:cubicBezTo>
                    <a:pt x="516" y="759"/>
                    <a:pt x="518" y="761"/>
                    <a:pt x="522" y="765"/>
                  </a:cubicBezTo>
                  <a:cubicBezTo>
                    <a:pt x="529" y="775"/>
                    <a:pt x="538" y="783"/>
                    <a:pt x="542" y="783"/>
                  </a:cubicBezTo>
                  <a:cubicBezTo>
                    <a:pt x="545" y="783"/>
                    <a:pt x="545" y="777"/>
                    <a:pt x="534" y="759"/>
                  </a:cubicBezTo>
                  <a:lnTo>
                    <a:pt x="538" y="759"/>
                  </a:lnTo>
                  <a:cubicBezTo>
                    <a:pt x="545" y="766"/>
                    <a:pt x="549" y="770"/>
                    <a:pt x="550" y="770"/>
                  </a:cubicBezTo>
                  <a:cubicBezTo>
                    <a:pt x="552" y="770"/>
                    <a:pt x="550" y="766"/>
                    <a:pt x="547" y="756"/>
                  </a:cubicBezTo>
                  <a:lnTo>
                    <a:pt x="538" y="737"/>
                  </a:lnTo>
                  <a:lnTo>
                    <a:pt x="538" y="737"/>
                  </a:lnTo>
                  <a:cubicBezTo>
                    <a:pt x="544" y="750"/>
                    <a:pt x="553" y="762"/>
                    <a:pt x="563" y="771"/>
                  </a:cubicBezTo>
                  <a:cubicBezTo>
                    <a:pt x="563" y="771"/>
                    <a:pt x="563" y="771"/>
                    <a:pt x="553" y="753"/>
                  </a:cubicBezTo>
                  <a:cubicBezTo>
                    <a:pt x="541" y="734"/>
                    <a:pt x="544" y="734"/>
                    <a:pt x="547" y="734"/>
                  </a:cubicBezTo>
                  <a:cubicBezTo>
                    <a:pt x="556" y="743"/>
                    <a:pt x="563" y="756"/>
                    <a:pt x="569" y="768"/>
                  </a:cubicBezTo>
                  <a:lnTo>
                    <a:pt x="572" y="768"/>
                  </a:lnTo>
                  <a:cubicBezTo>
                    <a:pt x="559" y="745"/>
                    <a:pt x="555" y="735"/>
                    <a:pt x="556" y="735"/>
                  </a:cubicBezTo>
                  <a:lnTo>
                    <a:pt x="556" y="735"/>
                  </a:lnTo>
                  <a:cubicBezTo>
                    <a:pt x="556" y="735"/>
                    <a:pt x="559" y="739"/>
                    <a:pt x="563" y="746"/>
                  </a:cubicBezTo>
                  <a:cubicBezTo>
                    <a:pt x="572" y="760"/>
                    <a:pt x="576" y="764"/>
                    <a:pt x="577" y="764"/>
                  </a:cubicBezTo>
                  <a:cubicBezTo>
                    <a:pt x="578" y="764"/>
                    <a:pt x="578" y="763"/>
                    <a:pt x="578" y="762"/>
                  </a:cubicBezTo>
                  <a:cubicBezTo>
                    <a:pt x="575" y="757"/>
                    <a:pt x="575" y="755"/>
                    <a:pt x="575" y="755"/>
                  </a:cubicBezTo>
                  <a:lnTo>
                    <a:pt x="575" y="755"/>
                  </a:lnTo>
                  <a:cubicBezTo>
                    <a:pt x="576" y="755"/>
                    <a:pt x="580" y="762"/>
                    <a:pt x="578" y="762"/>
                  </a:cubicBezTo>
                  <a:lnTo>
                    <a:pt x="588" y="781"/>
                  </a:lnTo>
                  <a:cubicBezTo>
                    <a:pt x="591" y="786"/>
                    <a:pt x="593" y="789"/>
                    <a:pt x="594" y="789"/>
                  </a:cubicBezTo>
                  <a:cubicBezTo>
                    <a:pt x="595" y="789"/>
                    <a:pt x="588" y="775"/>
                    <a:pt x="582" y="762"/>
                  </a:cubicBezTo>
                  <a:lnTo>
                    <a:pt x="585" y="762"/>
                  </a:lnTo>
                  <a:cubicBezTo>
                    <a:pt x="588" y="759"/>
                    <a:pt x="588" y="759"/>
                    <a:pt x="578" y="743"/>
                  </a:cubicBezTo>
                  <a:cubicBezTo>
                    <a:pt x="569" y="731"/>
                    <a:pt x="563" y="718"/>
                    <a:pt x="560" y="703"/>
                  </a:cubicBezTo>
                  <a:lnTo>
                    <a:pt x="560" y="703"/>
                  </a:lnTo>
                  <a:cubicBezTo>
                    <a:pt x="566" y="718"/>
                    <a:pt x="572" y="728"/>
                    <a:pt x="582" y="740"/>
                  </a:cubicBezTo>
                  <a:cubicBezTo>
                    <a:pt x="582" y="740"/>
                    <a:pt x="591" y="759"/>
                    <a:pt x="591" y="759"/>
                  </a:cubicBezTo>
                  <a:cubicBezTo>
                    <a:pt x="598" y="774"/>
                    <a:pt x="602" y="779"/>
                    <a:pt x="604" y="779"/>
                  </a:cubicBezTo>
                  <a:cubicBezTo>
                    <a:pt x="607" y="779"/>
                    <a:pt x="604" y="767"/>
                    <a:pt x="600" y="756"/>
                  </a:cubicBezTo>
                  <a:cubicBezTo>
                    <a:pt x="592" y="735"/>
                    <a:pt x="588" y="725"/>
                    <a:pt x="589" y="725"/>
                  </a:cubicBezTo>
                  <a:lnTo>
                    <a:pt x="589" y="725"/>
                  </a:lnTo>
                  <a:cubicBezTo>
                    <a:pt x="590" y="725"/>
                    <a:pt x="596" y="734"/>
                    <a:pt x="607" y="753"/>
                  </a:cubicBezTo>
                  <a:cubicBezTo>
                    <a:pt x="612" y="763"/>
                    <a:pt x="614" y="767"/>
                    <a:pt x="615" y="767"/>
                  </a:cubicBezTo>
                  <a:cubicBezTo>
                    <a:pt x="616" y="767"/>
                    <a:pt x="602" y="734"/>
                    <a:pt x="582" y="693"/>
                  </a:cubicBezTo>
                  <a:lnTo>
                    <a:pt x="553" y="637"/>
                  </a:lnTo>
                  <a:lnTo>
                    <a:pt x="585" y="693"/>
                  </a:lnTo>
                  <a:cubicBezTo>
                    <a:pt x="608" y="735"/>
                    <a:pt x="618" y="753"/>
                    <a:pt x="619" y="753"/>
                  </a:cubicBezTo>
                  <a:cubicBezTo>
                    <a:pt x="620" y="753"/>
                    <a:pt x="616" y="743"/>
                    <a:pt x="610" y="728"/>
                  </a:cubicBezTo>
                  <a:cubicBezTo>
                    <a:pt x="606" y="716"/>
                    <a:pt x="605" y="711"/>
                    <a:pt x="606" y="711"/>
                  </a:cubicBezTo>
                  <a:lnTo>
                    <a:pt x="606" y="711"/>
                  </a:lnTo>
                  <a:cubicBezTo>
                    <a:pt x="607" y="711"/>
                    <a:pt x="610" y="715"/>
                    <a:pt x="616" y="724"/>
                  </a:cubicBezTo>
                  <a:cubicBezTo>
                    <a:pt x="623" y="738"/>
                    <a:pt x="625" y="742"/>
                    <a:pt x="627" y="742"/>
                  </a:cubicBezTo>
                  <a:cubicBezTo>
                    <a:pt x="629" y="742"/>
                    <a:pt x="630" y="741"/>
                    <a:pt x="632" y="740"/>
                  </a:cubicBezTo>
                  <a:cubicBezTo>
                    <a:pt x="638" y="737"/>
                    <a:pt x="641" y="737"/>
                    <a:pt x="629" y="718"/>
                  </a:cubicBezTo>
                  <a:lnTo>
                    <a:pt x="635" y="718"/>
                  </a:lnTo>
                  <a:cubicBezTo>
                    <a:pt x="643" y="731"/>
                    <a:pt x="647" y="736"/>
                    <a:pt x="648" y="736"/>
                  </a:cubicBezTo>
                  <a:cubicBezTo>
                    <a:pt x="650" y="736"/>
                    <a:pt x="642" y="720"/>
                    <a:pt x="629" y="696"/>
                  </a:cubicBezTo>
                  <a:lnTo>
                    <a:pt x="632" y="696"/>
                  </a:lnTo>
                  <a:lnTo>
                    <a:pt x="641" y="715"/>
                  </a:lnTo>
                  <a:cubicBezTo>
                    <a:pt x="646" y="726"/>
                    <a:pt x="650" y="729"/>
                    <a:pt x="654" y="729"/>
                  </a:cubicBezTo>
                  <a:cubicBezTo>
                    <a:pt x="658" y="729"/>
                    <a:pt x="662" y="727"/>
                    <a:pt x="669" y="724"/>
                  </a:cubicBezTo>
                  <a:cubicBezTo>
                    <a:pt x="688" y="718"/>
                    <a:pt x="688" y="715"/>
                    <a:pt x="669" y="681"/>
                  </a:cubicBezTo>
                  <a:cubicBezTo>
                    <a:pt x="660" y="660"/>
                    <a:pt x="656" y="650"/>
                    <a:pt x="657" y="650"/>
                  </a:cubicBezTo>
                  <a:lnTo>
                    <a:pt x="657" y="650"/>
                  </a:lnTo>
                  <a:cubicBezTo>
                    <a:pt x="658" y="650"/>
                    <a:pt x="663" y="659"/>
                    <a:pt x="672" y="677"/>
                  </a:cubicBezTo>
                  <a:cubicBezTo>
                    <a:pt x="679" y="691"/>
                    <a:pt x="687" y="703"/>
                    <a:pt x="688" y="703"/>
                  </a:cubicBezTo>
                  <a:cubicBezTo>
                    <a:pt x="689" y="703"/>
                    <a:pt x="688" y="701"/>
                    <a:pt x="685" y="696"/>
                  </a:cubicBezTo>
                  <a:cubicBezTo>
                    <a:pt x="685" y="696"/>
                    <a:pt x="685" y="696"/>
                    <a:pt x="686" y="696"/>
                  </a:cubicBezTo>
                  <a:cubicBezTo>
                    <a:pt x="687" y="696"/>
                    <a:pt x="691" y="698"/>
                    <a:pt x="701" y="712"/>
                  </a:cubicBezTo>
                  <a:cubicBezTo>
                    <a:pt x="711" y="726"/>
                    <a:pt x="715" y="731"/>
                    <a:pt x="716" y="731"/>
                  </a:cubicBezTo>
                  <a:cubicBezTo>
                    <a:pt x="718" y="731"/>
                    <a:pt x="712" y="720"/>
                    <a:pt x="707" y="709"/>
                  </a:cubicBezTo>
                  <a:cubicBezTo>
                    <a:pt x="699" y="693"/>
                    <a:pt x="696" y="687"/>
                    <a:pt x="696" y="687"/>
                  </a:cubicBezTo>
                  <a:lnTo>
                    <a:pt x="696" y="687"/>
                  </a:lnTo>
                  <a:cubicBezTo>
                    <a:pt x="697" y="687"/>
                    <a:pt x="703" y="697"/>
                    <a:pt x="710" y="706"/>
                  </a:cubicBezTo>
                  <a:cubicBezTo>
                    <a:pt x="719" y="719"/>
                    <a:pt x="726" y="732"/>
                    <a:pt x="726" y="732"/>
                  </a:cubicBezTo>
                  <a:cubicBezTo>
                    <a:pt x="726" y="732"/>
                    <a:pt x="725" y="730"/>
                    <a:pt x="723" y="724"/>
                  </a:cubicBezTo>
                  <a:cubicBezTo>
                    <a:pt x="719" y="713"/>
                    <a:pt x="717" y="699"/>
                    <a:pt x="721" y="699"/>
                  </a:cubicBezTo>
                  <a:cubicBezTo>
                    <a:pt x="724" y="699"/>
                    <a:pt x="728" y="704"/>
                    <a:pt x="735" y="718"/>
                  </a:cubicBezTo>
                  <a:lnTo>
                    <a:pt x="741" y="715"/>
                  </a:lnTo>
                  <a:cubicBezTo>
                    <a:pt x="732" y="699"/>
                    <a:pt x="735" y="696"/>
                    <a:pt x="738" y="693"/>
                  </a:cubicBezTo>
                  <a:cubicBezTo>
                    <a:pt x="741" y="693"/>
                    <a:pt x="744" y="693"/>
                    <a:pt x="754" y="712"/>
                  </a:cubicBezTo>
                  <a:cubicBezTo>
                    <a:pt x="757" y="721"/>
                    <a:pt x="759" y="725"/>
                    <a:pt x="760" y="725"/>
                  </a:cubicBezTo>
                  <a:cubicBezTo>
                    <a:pt x="761" y="725"/>
                    <a:pt x="760" y="719"/>
                    <a:pt x="757" y="709"/>
                  </a:cubicBezTo>
                  <a:cubicBezTo>
                    <a:pt x="760" y="709"/>
                    <a:pt x="741" y="671"/>
                    <a:pt x="744" y="668"/>
                  </a:cubicBezTo>
                  <a:cubicBezTo>
                    <a:pt x="735" y="659"/>
                    <a:pt x="732" y="646"/>
                    <a:pt x="729" y="630"/>
                  </a:cubicBezTo>
                  <a:lnTo>
                    <a:pt x="729" y="630"/>
                  </a:lnTo>
                  <a:lnTo>
                    <a:pt x="738" y="649"/>
                  </a:lnTo>
                  <a:lnTo>
                    <a:pt x="757" y="687"/>
                  </a:lnTo>
                  <a:cubicBezTo>
                    <a:pt x="760" y="687"/>
                    <a:pt x="760" y="684"/>
                    <a:pt x="751" y="665"/>
                  </a:cubicBezTo>
                  <a:lnTo>
                    <a:pt x="751" y="665"/>
                  </a:lnTo>
                  <a:cubicBezTo>
                    <a:pt x="760" y="678"/>
                    <a:pt x="762" y="682"/>
                    <a:pt x="765" y="682"/>
                  </a:cubicBezTo>
                  <a:cubicBezTo>
                    <a:pt x="766" y="682"/>
                    <a:pt x="768" y="681"/>
                    <a:pt x="770" y="681"/>
                  </a:cubicBezTo>
                  <a:cubicBezTo>
                    <a:pt x="773" y="681"/>
                    <a:pt x="776" y="677"/>
                    <a:pt x="770" y="659"/>
                  </a:cubicBezTo>
                  <a:lnTo>
                    <a:pt x="770" y="659"/>
                  </a:lnTo>
                  <a:cubicBezTo>
                    <a:pt x="778" y="676"/>
                    <a:pt x="785" y="684"/>
                    <a:pt x="789" y="684"/>
                  </a:cubicBezTo>
                  <a:cubicBezTo>
                    <a:pt x="793" y="684"/>
                    <a:pt x="792" y="673"/>
                    <a:pt x="782" y="652"/>
                  </a:cubicBezTo>
                  <a:cubicBezTo>
                    <a:pt x="777" y="643"/>
                    <a:pt x="776" y="638"/>
                    <a:pt x="777" y="638"/>
                  </a:cubicBezTo>
                  <a:lnTo>
                    <a:pt x="777" y="638"/>
                  </a:lnTo>
                  <a:cubicBezTo>
                    <a:pt x="779" y="638"/>
                    <a:pt x="782" y="642"/>
                    <a:pt x="788" y="649"/>
                  </a:cubicBezTo>
                  <a:cubicBezTo>
                    <a:pt x="793" y="659"/>
                    <a:pt x="795" y="663"/>
                    <a:pt x="796" y="663"/>
                  </a:cubicBezTo>
                  <a:cubicBezTo>
                    <a:pt x="796" y="663"/>
                    <a:pt x="795" y="659"/>
                    <a:pt x="791" y="649"/>
                  </a:cubicBezTo>
                  <a:cubicBezTo>
                    <a:pt x="788" y="643"/>
                    <a:pt x="788" y="641"/>
                    <a:pt x="788" y="641"/>
                  </a:cubicBezTo>
                  <a:lnTo>
                    <a:pt x="788" y="641"/>
                  </a:lnTo>
                  <a:cubicBezTo>
                    <a:pt x="790" y="641"/>
                    <a:pt x="799" y="652"/>
                    <a:pt x="807" y="665"/>
                  </a:cubicBezTo>
                  <a:cubicBezTo>
                    <a:pt x="819" y="686"/>
                    <a:pt x="825" y="694"/>
                    <a:pt x="826" y="694"/>
                  </a:cubicBezTo>
                  <a:cubicBezTo>
                    <a:pt x="827" y="694"/>
                    <a:pt x="826" y="689"/>
                    <a:pt x="823" y="681"/>
                  </a:cubicBezTo>
                  <a:cubicBezTo>
                    <a:pt x="817" y="662"/>
                    <a:pt x="820" y="659"/>
                    <a:pt x="823" y="659"/>
                  </a:cubicBezTo>
                  <a:cubicBezTo>
                    <a:pt x="820" y="646"/>
                    <a:pt x="813" y="630"/>
                    <a:pt x="807" y="621"/>
                  </a:cubicBezTo>
                  <a:cubicBezTo>
                    <a:pt x="795" y="602"/>
                    <a:pt x="788" y="583"/>
                    <a:pt x="788" y="583"/>
                  </a:cubicBezTo>
                  <a:cubicBezTo>
                    <a:pt x="786" y="575"/>
                    <a:pt x="786" y="573"/>
                    <a:pt x="787" y="573"/>
                  </a:cubicBezTo>
                  <a:lnTo>
                    <a:pt x="787" y="573"/>
                  </a:lnTo>
                  <a:cubicBezTo>
                    <a:pt x="788" y="573"/>
                    <a:pt x="791" y="580"/>
                    <a:pt x="791" y="580"/>
                  </a:cubicBezTo>
                  <a:cubicBezTo>
                    <a:pt x="795" y="596"/>
                    <a:pt x="801" y="609"/>
                    <a:pt x="810" y="618"/>
                  </a:cubicBezTo>
                  <a:cubicBezTo>
                    <a:pt x="820" y="632"/>
                    <a:pt x="824" y="634"/>
                    <a:pt x="825" y="634"/>
                  </a:cubicBezTo>
                  <a:cubicBezTo>
                    <a:pt x="826" y="634"/>
                    <a:pt x="826" y="634"/>
                    <a:pt x="826" y="634"/>
                  </a:cubicBezTo>
                  <a:cubicBezTo>
                    <a:pt x="829" y="634"/>
                    <a:pt x="832" y="630"/>
                    <a:pt x="835" y="630"/>
                  </a:cubicBezTo>
                  <a:cubicBezTo>
                    <a:pt x="843" y="638"/>
                    <a:pt x="847" y="642"/>
                    <a:pt x="848" y="642"/>
                  </a:cubicBezTo>
                  <a:cubicBezTo>
                    <a:pt x="849" y="642"/>
                    <a:pt x="847" y="637"/>
                    <a:pt x="842" y="627"/>
                  </a:cubicBezTo>
                  <a:cubicBezTo>
                    <a:pt x="838" y="619"/>
                    <a:pt x="835" y="613"/>
                    <a:pt x="832" y="609"/>
                  </a:cubicBezTo>
                  <a:lnTo>
                    <a:pt x="832" y="609"/>
                  </a:lnTo>
                  <a:cubicBezTo>
                    <a:pt x="842" y="624"/>
                    <a:pt x="851" y="631"/>
                    <a:pt x="857" y="631"/>
                  </a:cubicBezTo>
                  <a:cubicBezTo>
                    <a:pt x="864" y="631"/>
                    <a:pt x="866" y="620"/>
                    <a:pt x="857" y="599"/>
                  </a:cubicBezTo>
                  <a:lnTo>
                    <a:pt x="857" y="599"/>
                  </a:lnTo>
                  <a:lnTo>
                    <a:pt x="867" y="615"/>
                  </a:lnTo>
                  <a:cubicBezTo>
                    <a:pt x="876" y="634"/>
                    <a:pt x="879" y="634"/>
                    <a:pt x="882" y="634"/>
                  </a:cubicBezTo>
                  <a:cubicBezTo>
                    <a:pt x="882" y="630"/>
                    <a:pt x="882" y="609"/>
                    <a:pt x="889" y="609"/>
                  </a:cubicBezTo>
                  <a:cubicBezTo>
                    <a:pt x="895" y="605"/>
                    <a:pt x="901" y="602"/>
                    <a:pt x="892" y="583"/>
                  </a:cubicBezTo>
                  <a:lnTo>
                    <a:pt x="892" y="583"/>
                  </a:lnTo>
                  <a:cubicBezTo>
                    <a:pt x="892" y="583"/>
                    <a:pt x="892" y="584"/>
                    <a:pt x="901" y="599"/>
                  </a:cubicBezTo>
                  <a:cubicBezTo>
                    <a:pt x="908" y="616"/>
                    <a:pt x="912" y="618"/>
                    <a:pt x="913" y="618"/>
                  </a:cubicBezTo>
                  <a:cubicBezTo>
                    <a:pt x="914" y="618"/>
                    <a:pt x="914" y="618"/>
                    <a:pt x="914" y="618"/>
                  </a:cubicBezTo>
                  <a:cubicBezTo>
                    <a:pt x="911" y="605"/>
                    <a:pt x="904" y="593"/>
                    <a:pt x="898" y="580"/>
                  </a:cubicBezTo>
                  <a:cubicBezTo>
                    <a:pt x="891" y="570"/>
                    <a:pt x="889" y="566"/>
                    <a:pt x="890" y="566"/>
                  </a:cubicBezTo>
                  <a:lnTo>
                    <a:pt x="890" y="566"/>
                  </a:lnTo>
                  <a:cubicBezTo>
                    <a:pt x="891" y="566"/>
                    <a:pt x="895" y="570"/>
                    <a:pt x="901" y="577"/>
                  </a:cubicBezTo>
                  <a:cubicBezTo>
                    <a:pt x="908" y="585"/>
                    <a:pt x="913" y="590"/>
                    <a:pt x="916" y="590"/>
                  </a:cubicBezTo>
                  <a:cubicBezTo>
                    <a:pt x="920" y="590"/>
                    <a:pt x="920" y="583"/>
                    <a:pt x="917" y="571"/>
                  </a:cubicBezTo>
                  <a:cubicBezTo>
                    <a:pt x="920" y="571"/>
                    <a:pt x="920" y="571"/>
                    <a:pt x="929" y="590"/>
                  </a:cubicBezTo>
                  <a:cubicBezTo>
                    <a:pt x="936" y="598"/>
                    <a:pt x="943" y="608"/>
                    <a:pt x="945" y="608"/>
                  </a:cubicBezTo>
                  <a:cubicBezTo>
                    <a:pt x="947" y="608"/>
                    <a:pt x="946" y="602"/>
                    <a:pt x="939" y="583"/>
                  </a:cubicBezTo>
                  <a:cubicBezTo>
                    <a:pt x="942" y="583"/>
                    <a:pt x="942" y="583"/>
                    <a:pt x="951" y="602"/>
                  </a:cubicBezTo>
                  <a:cubicBezTo>
                    <a:pt x="958" y="613"/>
                    <a:pt x="964" y="622"/>
                    <a:pt x="965" y="622"/>
                  </a:cubicBezTo>
                  <a:cubicBezTo>
                    <a:pt x="966" y="622"/>
                    <a:pt x="963" y="616"/>
                    <a:pt x="954" y="599"/>
                  </a:cubicBezTo>
                  <a:cubicBezTo>
                    <a:pt x="953" y="589"/>
                    <a:pt x="953" y="583"/>
                    <a:pt x="956" y="583"/>
                  </a:cubicBezTo>
                  <a:cubicBezTo>
                    <a:pt x="958" y="583"/>
                    <a:pt x="963" y="587"/>
                    <a:pt x="970" y="596"/>
                  </a:cubicBezTo>
                  <a:cubicBezTo>
                    <a:pt x="970" y="593"/>
                    <a:pt x="973" y="593"/>
                    <a:pt x="964" y="574"/>
                  </a:cubicBezTo>
                  <a:lnTo>
                    <a:pt x="955" y="557"/>
                  </a:lnTo>
                  <a:lnTo>
                    <a:pt x="955" y="557"/>
                  </a:lnTo>
                  <a:cubicBezTo>
                    <a:pt x="964" y="575"/>
                    <a:pt x="969" y="583"/>
                    <a:pt x="969" y="583"/>
                  </a:cubicBezTo>
                  <a:cubicBezTo>
                    <a:pt x="969" y="583"/>
                    <a:pt x="965" y="574"/>
                    <a:pt x="958" y="555"/>
                  </a:cubicBezTo>
                  <a:cubicBezTo>
                    <a:pt x="953" y="545"/>
                    <a:pt x="950" y="541"/>
                    <a:pt x="951" y="541"/>
                  </a:cubicBezTo>
                  <a:lnTo>
                    <a:pt x="951" y="541"/>
                  </a:lnTo>
                  <a:cubicBezTo>
                    <a:pt x="951" y="541"/>
                    <a:pt x="953" y="545"/>
                    <a:pt x="958" y="552"/>
                  </a:cubicBezTo>
                  <a:cubicBezTo>
                    <a:pt x="970" y="571"/>
                    <a:pt x="973" y="571"/>
                    <a:pt x="973" y="571"/>
                  </a:cubicBezTo>
                  <a:cubicBezTo>
                    <a:pt x="973" y="571"/>
                    <a:pt x="973" y="546"/>
                    <a:pt x="983" y="543"/>
                  </a:cubicBezTo>
                  <a:cubicBezTo>
                    <a:pt x="998" y="536"/>
                    <a:pt x="1005" y="533"/>
                    <a:pt x="995" y="514"/>
                  </a:cubicBezTo>
                  <a:cubicBezTo>
                    <a:pt x="990" y="505"/>
                    <a:pt x="988" y="500"/>
                    <a:pt x="989" y="500"/>
                  </a:cubicBezTo>
                  <a:lnTo>
                    <a:pt x="989" y="500"/>
                  </a:lnTo>
                  <a:cubicBezTo>
                    <a:pt x="989" y="500"/>
                    <a:pt x="992" y="505"/>
                    <a:pt x="998" y="514"/>
                  </a:cubicBezTo>
                  <a:cubicBezTo>
                    <a:pt x="1011" y="530"/>
                    <a:pt x="1011" y="530"/>
                    <a:pt x="1014" y="530"/>
                  </a:cubicBezTo>
                  <a:cubicBezTo>
                    <a:pt x="1015" y="530"/>
                    <a:pt x="1015" y="530"/>
                    <a:pt x="1016" y="530"/>
                  </a:cubicBezTo>
                  <a:cubicBezTo>
                    <a:pt x="1018" y="530"/>
                    <a:pt x="1019" y="532"/>
                    <a:pt x="1027" y="546"/>
                  </a:cubicBezTo>
                  <a:cubicBezTo>
                    <a:pt x="1020" y="527"/>
                    <a:pt x="1020" y="527"/>
                    <a:pt x="1020" y="527"/>
                  </a:cubicBezTo>
                  <a:lnTo>
                    <a:pt x="1020" y="527"/>
                  </a:lnTo>
                  <a:cubicBezTo>
                    <a:pt x="1025" y="536"/>
                    <a:pt x="1028" y="541"/>
                    <a:pt x="1029" y="541"/>
                  </a:cubicBezTo>
                  <a:cubicBezTo>
                    <a:pt x="1030" y="541"/>
                    <a:pt x="1030" y="535"/>
                    <a:pt x="1027" y="524"/>
                  </a:cubicBezTo>
                  <a:lnTo>
                    <a:pt x="1027" y="524"/>
                  </a:lnTo>
                  <a:cubicBezTo>
                    <a:pt x="1033" y="537"/>
                    <a:pt x="1042" y="548"/>
                    <a:pt x="1045" y="548"/>
                  </a:cubicBezTo>
                  <a:cubicBezTo>
                    <a:pt x="1046" y="548"/>
                    <a:pt x="1045" y="546"/>
                    <a:pt x="1042" y="540"/>
                  </a:cubicBezTo>
                  <a:cubicBezTo>
                    <a:pt x="1036" y="527"/>
                    <a:pt x="1030" y="514"/>
                    <a:pt x="1027" y="502"/>
                  </a:cubicBezTo>
                  <a:cubicBezTo>
                    <a:pt x="1027" y="502"/>
                    <a:pt x="1028" y="502"/>
                    <a:pt x="1028" y="502"/>
                  </a:cubicBezTo>
                  <a:cubicBezTo>
                    <a:pt x="1030" y="502"/>
                    <a:pt x="1032" y="504"/>
                    <a:pt x="1039" y="518"/>
                  </a:cubicBezTo>
                  <a:cubicBezTo>
                    <a:pt x="1042" y="523"/>
                    <a:pt x="1045" y="525"/>
                    <a:pt x="1047" y="525"/>
                  </a:cubicBezTo>
                  <a:cubicBezTo>
                    <a:pt x="1051" y="525"/>
                    <a:pt x="1049" y="509"/>
                    <a:pt x="1042" y="496"/>
                  </a:cubicBezTo>
                  <a:cubicBezTo>
                    <a:pt x="1037" y="486"/>
                    <a:pt x="1036" y="480"/>
                    <a:pt x="1037" y="480"/>
                  </a:cubicBezTo>
                  <a:lnTo>
                    <a:pt x="1037" y="480"/>
                  </a:lnTo>
                  <a:cubicBezTo>
                    <a:pt x="1038" y="480"/>
                    <a:pt x="1041" y="484"/>
                    <a:pt x="1045" y="493"/>
                  </a:cubicBezTo>
                  <a:cubicBezTo>
                    <a:pt x="1055" y="511"/>
                    <a:pt x="1058" y="511"/>
                    <a:pt x="1058" y="511"/>
                  </a:cubicBezTo>
                  <a:cubicBezTo>
                    <a:pt x="1056" y="505"/>
                    <a:pt x="1055" y="503"/>
                    <a:pt x="1056" y="503"/>
                  </a:cubicBezTo>
                  <a:lnTo>
                    <a:pt x="1056" y="503"/>
                  </a:lnTo>
                  <a:cubicBezTo>
                    <a:pt x="1058" y="503"/>
                    <a:pt x="1064" y="514"/>
                    <a:pt x="1070" y="527"/>
                  </a:cubicBezTo>
                  <a:cubicBezTo>
                    <a:pt x="1080" y="546"/>
                    <a:pt x="1080" y="546"/>
                    <a:pt x="1083" y="546"/>
                  </a:cubicBezTo>
                  <a:cubicBezTo>
                    <a:pt x="1077" y="527"/>
                    <a:pt x="1083" y="521"/>
                    <a:pt x="1089" y="521"/>
                  </a:cubicBezTo>
                  <a:cubicBezTo>
                    <a:pt x="1099" y="514"/>
                    <a:pt x="1092" y="496"/>
                    <a:pt x="1077" y="458"/>
                  </a:cubicBezTo>
                  <a:lnTo>
                    <a:pt x="1077" y="458"/>
                  </a:lnTo>
                  <a:cubicBezTo>
                    <a:pt x="1086" y="477"/>
                    <a:pt x="1108" y="511"/>
                    <a:pt x="1108" y="511"/>
                  </a:cubicBezTo>
                  <a:cubicBezTo>
                    <a:pt x="1105" y="499"/>
                    <a:pt x="1099" y="486"/>
                    <a:pt x="1092" y="474"/>
                  </a:cubicBezTo>
                  <a:cubicBezTo>
                    <a:pt x="1087" y="464"/>
                    <a:pt x="1085" y="459"/>
                    <a:pt x="1086" y="459"/>
                  </a:cubicBezTo>
                  <a:lnTo>
                    <a:pt x="1086" y="459"/>
                  </a:lnTo>
                  <a:cubicBezTo>
                    <a:pt x="1086" y="459"/>
                    <a:pt x="1089" y="463"/>
                    <a:pt x="1095" y="471"/>
                  </a:cubicBezTo>
                  <a:cubicBezTo>
                    <a:pt x="1103" y="479"/>
                    <a:pt x="1107" y="483"/>
                    <a:pt x="1108" y="483"/>
                  </a:cubicBezTo>
                  <a:cubicBezTo>
                    <a:pt x="1110" y="483"/>
                    <a:pt x="1108" y="478"/>
                    <a:pt x="1105" y="467"/>
                  </a:cubicBezTo>
                  <a:lnTo>
                    <a:pt x="1105" y="467"/>
                  </a:lnTo>
                  <a:cubicBezTo>
                    <a:pt x="1105" y="467"/>
                    <a:pt x="1108" y="468"/>
                    <a:pt x="1121" y="483"/>
                  </a:cubicBezTo>
                  <a:cubicBezTo>
                    <a:pt x="1121" y="483"/>
                    <a:pt x="1121" y="483"/>
                    <a:pt x="1111" y="464"/>
                  </a:cubicBezTo>
                  <a:cubicBezTo>
                    <a:pt x="1106" y="455"/>
                    <a:pt x="1105" y="450"/>
                    <a:pt x="1106" y="450"/>
                  </a:cubicBezTo>
                  <a:lnTo>
                    <a:pt x="1106" y="450"/>
                  </a:lnTo>
                  <a:cubicBezTo>
                    <a:pt x="1106" y="450"/>
                    <a:pt x="1110" y="455"/>
                    <a:pt x="1114" y="464"/>
                  </a:cubicBezTo>
                  <a:cubicBezTo>
                    <a:pt x="1126" y="483"/>
                    <a:pt x="1134" y="491"/>
                    <a:pt x="1136" y="491"/>
                  </a:cubicBezTo>
                  <a:cubicBezTo>
                    <a:pt x="1138" y="491"/>
                    <a:pt x="1137" y="485"/>
                    <a:pt x="1133" y="477"/>
                  </a:cubicBezTo>
                  <a:cubicBezTo>
                    <a:pt x="1124" y="461"/>
                    <a:pt x="1124" y="458"/>
                    <a:pt x="1127" y="458"/>
                  </a:cubicBezTo>
                  <a:cubicBezTo>
                    <a:pt x="1130" y="458"/>
                    <a:pt x="1130" y="458"/>
                    <a:pt x="1124" y="436"/>
                  </a:cubicBezTo>
                  <a:lnTo>
                    <a:pt x="1127" y="436"/>
                  </a:lnTo>
                  <a:cubicBezTo>
                    <a:pt x="1130" y="436"/>
                    <a:pt x="1136" y="455"/>
                    <a:pt x="1136" y="455"/>
                  </a:cubicBezTo>
                  <a:lnTo>
                    <a:pt x="1146" y="474"/>
                  </a:lnTo>
                  <a:cubicBezTo>
                    <a:pt x="1152" y="471"/>
                    <a:pt x="1152" y="471"/>
                    <a:pt x="1146" y="452"/>
                  </a:cubicBezTo>
                  <a:cubicBezTo>
                    <a:pt x="1136" y="433"/>
                    <a:pt x="1131" y="423"/>
                    <a:pt x="1131" y="423"/>
                  </a:cubicBezTo>
                  <a:lnTo>
                    <a:pt x="1131" y="423"/>
                  </a:lnTo>
                  <a:cubicBezTo>
                    <a:pt x="1132" y="423"/>
                    <a:pt x="1136" y="432"/>
                    <a:pt x="1146" y="449"/>
                  </a:cubicBezTo>
                  <a:cubicBezTo>
                    <a:pt x="1152" y="462"/>
                    <a:pt x="1160" y="475"/>
                    <a:pt x="1161" y="475"/>
                  </a:cubicBezTo>
                  <a:cubicBezTo>
                    <a:pt x="1162" y="475"/>
                    <a:pt x="1161" y="473"/>
                    <a:pt x="1158" y="467"/>
                  </a:cubicBezTo>
                  <a:cubicBezTo>
                    <a:pt x="1151" y="451"/>
                    <a:pt x="1150" y="445"/>
                    <a:pt x="1151" y="445"/>
                  </a:cubicBezTo>
                  <a:lnTo>
                    <a:pt x="1151" y="445"/>
                  </a:lnTo>
                  <a:cubicBezTo>
                    <a:pt x="1153" y="445"/>
                    <a:pt x="1159" y="454"/>
                    <a:pt x="1164" y="464"/>
                  </a:cubicBezTo>
                  <a:cubicBezTo>
                    <a:pt x="1172" y="483"/>
                    <a:pt x="1176" y="493"/>
                    <a:pt x="1177" y="493"/>
                  </a:cubicBezTo>
                  <a:cubicBezTo>
                    <a:pt x="1177" y="493"/>
                    <a:pt x="1174" y="483"/>
                    <a:pt x="1168" y="464"/>
                  </a:cubicBezTo>
                  <a:cubicBezTo>
                    <a:pt x="1174" y="461"/>
                    <a:pt x="1171" y="439"/>
                    <a:pt x="1177" y="436"/>
                  </a:cubicBezTo>
                  <a:cubicBezTo>
                    <a:pt x="1179" y="435"/>
                    <a:pt x="1181" y="435"/>
                    <a:pt x="1182" y="435"/>
                  </a:cubicBezTo>
                  <a:cubicBezTo>
                    <a:pt x="1186" y="435"/>
                    <a:pt x="1190" y="438"/>
                    <a:pt x="1199" y="449"/>
                  </a:cubicBezTo>
                  <a:cubicBezTo>
                    <a:pt x="1201" y="452"/>
                    <a:pt x="1202" y="455"/>
                    <a:pt x="1204" y="458"/>
                  </a:cubicBezTo>
                  <a:lnTo>
                    <a:pt x="1204" y="458"/>
                  </a:lnTo>
                  <a:cubicBezTo>
                    <a:pt x="1190" y="430"/>
                    <a:pt x="1193" y="430"/>
                    <a:pt x="1196" y="427"/>
                  </a:cubicBezTo>
                  <a:lnTo>
                    <a:pt x="1196" y="427"/>
                  </a:lnTo>
                  <a:cubicBezTo>
                    <a:pt x="1200" y="431"/>
                    <a:pt x="1202" y="433"/>
                    <a:pt x="1204" y="433"/>
                  </a:cubicBezTo>
                  <a:cubicBezTo>
                    <a:pt x="1208" y="433"/>
                    <a:pt x="1203" y="419"/>
                    <a:pt x="1199" y="405"/>
                  </a:cubicBezTo>
                  <a:lnTo>
                    <a:pt x="1196" y="405"/>
                  </a:lnTo>
                  <a:cubicBezTo>
                    <a:pt x="1182" y="384"/>
                    <a:pt x="1178" y="375"/>
                    <a:pt x="1180" y="375"/>
                  </a:cubicBezTo>
                  <a:lnTo>
                    <a:pt x="1180" y="375"/>
                  </a:lnTo>
                  <a:cubicBezTo>
                    <a:pt x="1181" y="375"/>
                    <a:pt x="1182" y="376"/>
                    <a:pt x="1184" y="379"/>
                  </a:cubicBezTo>
                  <a:lnTo>
                    <a:pt x="1184" y="379"/>
                  </a:lnTo>
                  <a:lnTo>
                    <a:pt x="1177" y="364"/>
                  </a:lnTo>
                  <a:cubicBezTo>
                    <a:pt x="1180" y="364"/>
                    <a:pt x="1180" y="364"/>
                    <a:pt x="1189" y="383"/>
                  </a:cubicBezTo>
                  <a:lnTo>
                    <a:pt x="1187" y="383"/>
                  </a:lnTo>
                  <a:cubicBezTo>
                    <a:pt x="1188" y="384"/>
                    <a:pt x="1189" y="385"/>
                    <a:pt x="1189" y="386"/>
                  </a:cubicBezTo>
                  <a:cubicBezTo>
                    <a:pt x="1199" y="395"/>
                    <a:pt x="1205" y="408"/>
                    <a:pt x="1211" y="420"/>
                  </a:cubicBezTo>
                  <a:cubicBezTo>
                    <a:pt x="1218" y="433"/>
                    <a:pt x="1227" y="446"/>
                    <a:pt x="1236" y="458"/>
                  </a:cubicBezTo>
                  <a:cubicBezTo>
                    <a:pt x="1236" y="455"/>
                    <a:pt x="1240" y="455"/>
                    <a:pt x="1227" y="436"/>
                  </a:cubicBezTo>
                  <a:cubicBezTo>
                    <a:pt x="1218" y="417"/>
                    <a:pt x="1218" y="417"/>
                    <a:pt x="1221" y="417"/>
                  </a:cubicBezTo>
                  <a:cubicBezTo>
                    <a:pt x="1221" y="417"/>
                    <a:pt x="1224" y="417"/>
                    <a:pt x="1215" y="399"/>
                  </a:cubicBezTo>
                  <a:cubicBezTo>
                    <a:pt x="1205" y="380"/>
                    <a:pt x="1208" y="377"/>
                    <a:pt x="1208" y="377"/>
                  </a:cubicBezTo>
                  <a:lnTo>
                    <a:pt x="1208" y="377"/>
                  </a:lnTo>
                  <a:cubicBezTo>
                    <a:pt x="1218" y="391"/>
                    <a:pt x="1222" y="392"/>
                    <a:pt x="1223" y="392"/>
                  </a:cubicBezTo>
                  <a:cubicBezTo>
                    <a:pt x="1224" y="392"/>
                    <a:pt x="1224" y="392"/>
                    <a:pt x="1224" y="392"/>
                  </a:cubicBezTo>
                  <a:lnTo>
                    <a:pt x="1233" y="411"/>
                  </a:lnTo>
                  <a:cubicBezTo>
                    <a:pt x="1246" y="430"/>
                    <a:pt x="1255" y="449"/>
                    <a:pt x="1255" y="449"/>
                  </a:cubicBezTo>
                  <a:cubicBezTo>
                    <a:pt x="1258" y="446"/>
                    <a:pt x="1249" y="427"/>
                    <a:pt x="1249" y="427"/>
                  </a:cubicBezTo>
                  <a:cubicBezTo>
                    <a:pt x="1240" y="411"/>
                    <a:pt x="1283" y="389"/>
                    <a:pt x="1290" y="389"/>
                  </a:cubicBezTo>
                  <a:cubicBezTo>
                    <a:pt x="1295" y="396"/>
                    <a:pt x="1299" y="399"/>
                    <a:pt x="1301" y="399"/>
                  </a:cubicBezTo>
                  <a:cubicBezTo>
                    <a:pt x="1304" y="399"/>
                    <a:pt x="1303" y="394"/>
                    <a:pt x="1296" y="383"/>
                  </a:cubicBezTo>
                  <a:cubicBezTo>
                    <a:pt x="1287" y="367"/>
                    <a:pt x="1296" y="361"/>
                    <a:pt x="1309" y="358"/>
                  </a:cubicBezTo>
                  <a:cubicBezTo>
                    <a:pt x="1321" y="352"/>
                    <a:pt x="1330" y="348"/>
                    <a:pt x="1321" y="330"/>
                  </a:cubicBezTo>
                  <a:lnTo>
                    <a:pt x="1327" y="326"/>
                  </a:lnTo>
                  <a:cubicBezTo>
                    <a:pt x="1330" y="323"/>
                    <a:pt x="1324" y="305"/>
                    <a:pt x="1327" y="305"/>
                  </a:cubicBezTo>
                  <a:cubicBezTo>
                    <a:pt x="1322" y="294"/>
                    <a:pt x="1321" y="289"/>
                    <a:pt x="1322" y="289"/>
                  </a:cubicBezTo>
                  <a:lnTo>
                    <a:pt x="1322" y="289"/>
                  </a:lnTo>
                  <a:cubicBezTo>
                    <a:pt x="1322" y="289"/>
                    <a:pt x="1324" y="293"/>
                    <a:pt x="1327" y="301"/>
                  </a:cubicBezTo>
                  <a:cubicBezTo>
                    <a:pt x="1334" y="317"/>
                    <a:pt x="1340" y="326"/>
                    <a:pt x="1349" y="339"/>
                  </a:cubicBezTo>
                  <a:cubicBezTo>
                    <a:pt x="1352" y="336"/>
                    <a:pt x="1343" y="320"/>
                    <a:pt x="1334" y="301"/>
                  </a:cubicBezTo>
                  <a:cubicBezTo>
                    <a:pt x="1324" y="283"/>
                    <a:pt x="1324" y="283"/>
                    <a:pt x="1324" y="283"/>
                  </a:cubicBezTo>
                  <a:cubicBezTo>
                    <a:pt x="1325" y="282"/>
                    <a:pt x="1326" y="281"/>
                    <a:pt x="1326" y="281"/>
                  </a:cubicBezTo>
                  <a:cubicBezTo>
                    <a:pt x="1328" y="281"/>
                    <a:pt x="1330" y="285"/>
                    <a:pt x="1337" y="298"/>
                  </a:cubicBezTo>
                  <a:lnTo>
                    <a:pt x="1356" y="336"/>
                  </a:lnTo>
                  <a:lnTo>
                    <a:pt x="1359" y="336"/>
                  </a:lnTo>
                  <a:cubicBezTo>
                    <a:pt x="1349" y="317"/>
                    <a:pt x="1352" y="317"/>
                    <a:pt x="1352" y="317"/>
                  </a:cubicBezTo>
                  <a:cubicBezTo>
                    <a:pt x="1352" y="316"/>
                    <a:pt x="1352" y="316"/>
                    <a:pt x="1353" y="316"/>
                  </a:cubicBezTo>
                  <a:cubicBezTo>
                    <a:pt x="1353" y="316"/>
                    <a:pt x="1357" y="322"/>
                    <a:pt x="1371" y="352"/>
                  </a:cubicBezTo>
                  <a:cubicBezTo>
                    <a:pt x="1382" y="370"/>
                    <a:pt x="1387" y="379"/>
                    <a:pt x="1388" y="379"/>
                  </a:cubicBezTo>
                  <a:cubicBezTo>
                    <a:pt x="1389" y="379"/>
                    <a:pt x="1385" y="369"/>
                    <a:pt x="1377" y="348"/>
                  </a:cubicBezTo>
                  <a:lnTo>
                    <a:pt x="1371" y="330"/>
                  </a:lnTo>
                  <a:lnTo>
                    <a:pt x="1371" y="330"/>
                  </a:lnTo>
                  <a:cubicBezTo>
                    <a:pt x="1378" y="341"/>
                    <a:pt x="1381" y="345"/>
                    <a:pt x="1382" y="345"/>
                  </a:cubicBezTo>
                  <a:cubicBezTo>
                    <a:pt x="1384" y="345"/>
                    <a:pt x="1375" y="321"/>
                    <a:pt x="1368" y="308"/>
                  </a:cubicBezTo>
                  <a:lnTo>
                    <a:pt x="1368" y="308"/>
                  </a:lnTo>
                  <a:cubicBezTo>
                    <a:pt x="1379" y="326"/>
                    <a:pt x="1384" y="334"/>
                    <a:pt x="1385" y="334"/>
                  </a:cubicBezTo>
                  <a:cubicBezTo>
                    <a:pt x="1386" y="334"/>
                    <a:pt x="1383" y="324"/>
                    <a:pt x="1374" y="305"/>
                  </a:cubicBezTo>
                  <a:cubicBezTo>
                    <a:pt x="1370" y="295"/>
                    <a:pt x="1367" y="290"/>
                    <a:pt x="1368" y="290"/>
                  </a:cubicBezTo>
                  <a:lnTo>
                    <a:pt x="1368" y="290"/>
                  </a:lnTo>
                  <a:cubicBezTo>
                    <a:pt x="1368" y="290"/>
                    <a:pt x="1371" y="295"/>
                    <a:pt x="1377" y="305"/>
                  </a:cubicBezTo>
                  <a:cubicBezTo>
                    <a:pt x="1390" y="320"/>
                    <a:pt x="1390" y="320"/>
                    <a:pt x="1396" y="320"/>
                  </a:cubicBezTo>
                  <a:cubicBezTo>
                    <a:pt x="1387" y="301"/>
                    <a:pt x="1399" y="295"/>
                    <a:pt x="1415" y="289"/>
                  </a:cubicBezTo>
                  <a:cubicBezTo>
                    <a:pt x="1434" y="279"/>
                    <a:pt x="1443" y="276"/>
                    <a:pt x="1434" y="258"/>
                  </a:cubicBezTo>
                  <a:cubicBezTo>
                    <a:pt x="1437" y="258"/>
                    <a:pt x="1437" y="258"/>
                    <a:pt x="1446" y="273"/>
                  </a:cubicBezTo>
                  <a:cubicBezTo>
                    <a:pt x="1450" y="281"/>
                    <a:pt x="1453" y="286"/>
                    <a:pt x="1454" y="286"/>
                  </a:cubicBezTo>
                  <a:cubicBezTo>
                    <a:pt x="1455" y="286"/>
                    <a:pt x="1451" y="276"/>
                    <a:pt x="1440" y="254"/>
                  </a:cubicBezTo>
                  <a:cubicBezTo>
                    <a:pt x="1436" y="243"/>
                    <a:pt x="1432" y="232"/>
                    <a:pt x="1432" y="232"/>
                  </a:cubicBezTo>
                  <a:lnTo>
                    <a:pt x="1432" y="232"/>
                  </a:lnTo>
                  <a:cubicBezTo>
                    <a:pt x="1433" y="232"/>
                    <a:pt x="1436" y="237"/>
                    <a:pt x="1443" y="251"/>
                  </a:cubicBezTo>
                  <a:cubicBezTo>
                    <a:pt x="1450" y="265"/>
                    <a:pt x="1453" y="268"/>
                    <a:pt x="1458" y="268"/>
                  </a:cubicBezTo>
                  <a:cubicBezTo>
                    <a:pt x="1460" y="268"/>
                    <a:pt x="1463" y="268"/>
                    <a:pt x="1465" y="267"/>
                  </a:cubicBezTo>
                  <a:cubicBezTo>
                    <a:pt x="1472" y="264"/>
                    <a:pt x="1478" y="261"/>
                    <a:pt x="1468" y="242"/>
                  </a:cubicBezTo>
                  <a:lnTo>
                    <a:pt x="1468" y="242"/>
                  </a:lnTo>
                  <a:cubicBezTo>
                    <a:pt x="1479" y="264"/>
                    <a:pt x="1490" y="277"/>
                    <a:pt x="1495" y="277"/>
                  </a:cubicBezTo>
                  <a:cubicBezTo>
                    <a:pt x="1498" y="277"/>
                    <a:pt x="1499" y="270"/>
                    <a:pt x="1493" y="254"/>
                  </a:cubicBezTo>
                  <a:cubicBezTo>
                    <a:pt x="1493" y="254"/>
                    <a:pt x="1494" y="254"/>
                    <a:pt x="1494" y="254"/>
                  </a:cubicBezTo>
                  <a:cubicBezTo>
                    <a:pt x="1495" y="254"/>
                    <a:pt x="1499" y="256"/>
                    <a:pt x="1506" y="270"/>
                  </a:cubicBezTo>
                  <a:cubicBezTo>
                    <a:pt x="1509" y="270"/>
                    <a:pt x="1509" y="270"/>
                    <a:pt x="1506" y="248"/>
                  </a:cubicBezTo>
                  <a:cubicBezTo>
                    <a:pt x="1509" y="248"/>
                    <a:pt x="1515" y="245"/>
                    <a:pt x="1519" y="242"/>
                  </a:cubicBezTo>
                  <a:cubicBezTo>
                    <a:pt x="1522" y="242"/>
                    <a:pt x="1515" y="220"/>
                    <a:pt x="1515" y="220"/>
                  </a:cubicBezTo>
                  <a:lnTo>
                    <a:pt x="1519" y="220"/>
                  </a:lnTo>
                  <a:cubicBezTo>
                    <a:pt x="1524" y="231"/>
                    <a:pt x="1529" y="234"/>
                    <a:pt x="1535" y="234"/>
                  </a:cubicBezTo>
                  <a:cubicBezTo>
                    <a:pt x="1540" y="234"/>
                    <a:pt x="1544" y="232"/>
                    <a:pt x="1550" y="229"/>
                  </a:cubicBezTo>
                  <a:cubicBezTo>
                    <a:pt x="1558" y="226"/>
                    <a:pt x="1564" y="223"/>
                    <a:pt x="1570" y="223"/>
                  </a:cubicBezTo>
                  <a:cubicBezTo>
                    <a:pt x="1576" y="223"/>
                    <a:pt x="1581" y="226"/>
                    <a:pt x="1587" y="236"/>
                  </a:cubicBezTo>
                  <a:cubicBezTo>
                    <a:pt x="1587" y="236"/>
                    <a:pt x="1587" y="236"/>
                    <a:pt x="1581" y="217"/>
                  </a:cubicBezTo>
                  <a:cubicBezTo>
                    <a:pt x="1570" y="194"/>
                    <a:pt x="1566" y="184"/>
                    <a:pt x="1568" y="184"/>
                  </a:cubicBezTo>
                  <a:lnTo>
                    <a:pt x="1568" y="184"/>
                  </a:lnTo>
                  <a:cubicBezTo>
                    <a:pt x="1570" y="184"/>
                    <a:pt x="1573" y="188"/>
                    <a:pt x="1578" y="195"/>
                  </a:cubicBezTo>
                  <a:cubicBezTo>
                    <a:pt x="1587" y="211"/>
                    <a:pt x="1594" y="219"/>
                    <a:pt x="1596" y="219"/>
                  </a:cubicBezTo>
                  <a:cubicBezTo>
                    <a:pt x="1599" y="219"/>
                    <a:pt x="1597" y="209"/>
                    <a:pt x="1587" y="189"/>
                  </a:cubicBezTo>
                  <a:lnTo>
                    <a:pt x="1587" y="189"/>
                  </a:lnTo>
                  <a:cubicBezTo>
                    <a:pt x="1590" y="194"/>
                    <a:pt x="1593" y="201"/>
                    <a:pt x="1597" y="207"/>
                  </a:cubicBezTo>
                  <a:cubicBezTo>
                    <a:pt x="1605" y="221"/>
                    <a:pt x="1610" y="227"/>
                    <a:pt x="1611" y="227"/>
                  </a:cubicBezTo>
                  <a:cubicBezTo>
                    <a:pt x="1614" y="227"/>
                    <a:pt x="1609" y="209"/>
                    <a:pt x="1597" y="185"/>
                  </a:cubicBezTo>
                  <a:lnTo>
                    <a:pt x="1597" y="185"/>
                  </a:lnTo>
                  <a:cubicBezTo>
                    <a:pt x="1605" y="198"/>
                    <a:pt x="1614" y="210"/>
                    <a:pt x="1616" y="210"/>
                  </a:cubicBezTo>
                  <a:cubicBezTo>
                    <a:pt x="1616" y="210"/>
                    <a:pt x="1616" y="207"/>
                    <a:pt x="1613" y="201"/>
                  </a:cubicBezTo>
                  <a:cubicBezTo>
                    <a:pt x="1616" y="201"/>
                    <a:pt x="1616" y="201"/>
                    <a:pt x="1634" y="239"/>
                  </a:cubicBezTo>
                  <a:cubicBezTo>
                    <a:pt x="1641" y="251"/>
                    <a:pt x="1647" y="264"/>
                    <a:pt x="1656" y="273"/>
                  </a:cubicBezTo>
                  <a:cubicBezTo>
                    <a:pt x="1650" y="261"/>
                    <a:pt x="1647" y="248"/>
                    <a:pt x="1638" y="236"/>
                  </a:cubicBezTo>
                  <a:lnTo>
                    <a:pt x="1641" y="236"/>
                  </a:lnTo>
                  <a:cubicBezTo>
                    <a:pt x="1641" y="236"/>
                    <a:pt x="1644" y="232"/>
                    <a:pt x="1634" y="214"/>
                  </a:cubicBezTo>
                  <a:cubicBezTo>
                    <a:pt x="1625" y="198"/>
                    <a:pt x="1625" y="195"/>
                    <a:pt x="1628" y="195"/>
                  </a:cubicBezTo>
                  <a:lnTo>
                    <a:pt x="1628" y="195"/>
                  </a:lnTo>
                  <a:cubicBezTo>
                    <a:pt x="1631" y="200"/>
                    <a:pt x="1632" y="203"/>
                    <a:pt x="1633" y="203"/>
                  </a:cubicBezTo>
                  <a:cubicBezTo>
                    <a:pt x="1633" y="203"/>
                    <a:pt x="1628" y="189"/>
                    <a:pt x="1619" y="176"/>
                  </a:cubicBezTo>
                  <a:cubicBezTo>
                    <a:pt x="1613" y="164"/>
                    <a:pt x="1606" y="151"/>
                    <a:pt x="1600" y="138"/>
                  </a:cubicBezTo>
                  <a:lnTo>
                    <a:pt x="1581" y="101"/>
                  </a:lnTo>
                  <a:cubicBezTo>
                    <a:pt x="1569" y="76"/>
                    <a:pt x="1556" y="54"/>
                    <a:pt x="1537" y="29"/>
                  </a:cubicBezTo>
                  <a:cubicBezTo>
                    <a:pt x="1529" y="20"/>
                    <a:pt x="1520" y="12"/>
                    <a:pt x="1517" y="12"/>
                  </a:cubicBezTo>
                  <a:cubicBezTo>
                    <a:pt x="1515" y="12"/>
                    <a:pt x="1516" y="18"/>
                    <a:pt x="1525" y="35"/>
                  </a:cubicBezTo>
                  <a:cubicBezTo>
                    <a:pt x="1525" y="35"/>
                    <a:pt x="1525" y="36"/>
                    <a:pt x="1525" y="36"/>
                  </a:cubicBezTo>
                  <a:lnTo>
                    <a:pt x="1525" y="36"/>
                  </a:lnTo>
                  <a:cubicBezTo>
                    <a:pt x="1525" y="36"/>
                    <a:pt x="1525" y="35"/>
                    <a:pt x="1525" y="35"/>
                  </a:cubicBezTo>
                  <a:lnTo>
                    <a:pt x="1525" y="35"/>
                  </a:lnTo>
                  <a:cubicBezTo>
                    <a:pt x="1526" y="35"/>
                    <a:pt x="1539" y="62"/>
                    <a:pt x="1550" y="88"/>
                  </a:cubicBezTo>
                  <a:cubicBezTo>
                    <a:pt x="1541" y="79"/>
                    <a:pt x="1535" y="68"/>
                    <a:pt x="1532" y="53"/>
                  </a:cubicBezTo>
                  <a:lnTo>
                    <a:pt x="1532" y="53"/>
                  </a:lnTo>
                  <a:cubicBezTo>
                    <a:pt x="1532" y="55"/>
                    <a:pt x="1532" y="56"/>
                    <a:pt x="1531" y="57"/>
                  </a:cubicBezTo>
                  <a:cubicBezTo>
                    <a:pt x="1531" y="57"/>
                    <a:pt x="1519" y="38"/>
                    <a:pt x="1519" y="38"/>
                  </a:cubicBezTo>
                  <a:cubicBezTo>
                    <a:pt x="1513" y="28"/>
                    <a:pt x="1508" y="24"/>
                    <a:pt x="1503" y="24"/>
                  </a:cubicBezTo>
                  <a:cubicBezTo>
                    <a:pt x="1498" y="24"/>
                    <a:pt x="1494" y="26"/>
                    <a:pt x="1490" y="29"/>
                  </a:cubicBezTo>
                  <a:cubicBezTo>
                    <a:pt x="1487" y="30"/>
                    <a:pt x="1484" y="31"/>
                    <a:pt x="1480" y="31"/>
                  </a:cubicBezTo>
                  <a:cubicBezTo>
                    <a:pt x="1475" y="31"/>
                    <a:pt x="1470" y="28"/>
                    <a:pt x="1462" y="16"/>
                  </a:cubicBezTo>
                  <a:cubicBezTo>
                    <a:pt x="1450" y="1"/>
                    <a:pt x="1450" y="1"/>
                    <a:pt x="1450" y="1"/>
                  </a:cubicBezTo>
                  <a:close/>
                  <a:moveTo>
                    <a:pt x="685" y="1101"/>
                  </a:moveTo>
                  <a:cubicBezTo>
                    <a:pt x="685" y="1101"/>
                    <a:pt x="694" y="1122"/>
                    <a:pt x="704" y="1138"/>
                  </a:cubicBezTo>
                  <a:cubicBezTo>
                    <a:pt x="708" y="1146"/>
                    <a:pt x="710" y="1150"/>
                    <a:pt x="710" y="1150"/>
                  </a:cubicBezTo>
                  <a:cubicBezTo>
                    <a:pt x="710" y="1150"/>
                    <a:pt x="707" y="1141"/>
                    <a:pt x="697" y="1119"/>
                  </a:cubicBezTo>
                  <a:cubicBezTo>
                    <a:pt x="688" y="1101"/>
                    <a:pt x="688" y="1101"/>
                    <a:pt x="685" y="1101"/>
                  </a:cubicBezTo>
                  <a:close/>
                  <a:moveTo>
                    <a:pt x="212" y="1173"/>
                  </a:moveTo>
                  <a:lnTo>
                    <a:pt x="212" y="1173"/>
                  </a:lnTo>
                  <a:cubicBezTo>
                    <a:pt x="212" y="1173"/>
                    <a:pt x="218" y="1191"/>
                    <a:pt x="227" y="1210"/>
                  </a:cubicBezTo>
                  <a:lnTo>
                    <a:pt x="231" y="1210"/>
                  </a:lnTo>
                  <a:cubicBezTo>
                    <a:pt x="227" y="1195"/>
                    <a:pt x="221" y="1182"/>
                    <a:pt x="212" y="11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52"/>
            <p:cNvSpPr/>
            <p:nvPr/>
          </p:nvSpPr>
          <p:spPr>
            <a:xfrm>
              <a:off x="4359125" y="1718600"/>
              <a:ext cx="34925" cy="57225"/>
            </a:xfrm>
            <a:custGeom>
              <a:avLst/>
              <a:gdLst/>
              <a:ahLst/>
              <a:cxnLst/>
              <a:rect l="l" t="t" r="r" b="b"/>
              <a:pathLst>
                <a:path w="1397" h="2289" extrusionOk="0">
                  <a:moveTo>
                    <a:pt x="389" y="56"/>
                  </a:moveTo>
                  <a:cubicBezTo>
                    <a:pt x="395" y="56"/>
                    <a:pt x="395" y="59"/>
                    <a:pt x="395" y="61"/>
                  </a:cubicBezTo>
                  <a:cubicBezTo>
                    <a:pt x="395" y="64"/>
                    <a:pt x="395" y="64"/>
                    <a:pt x="376" y="67"/>
                  </a:cubicBezTo>
                  <a:cubicBezTo>
                    <a:pt x="376" y="67"/>
                    <a:pt x="354" y="64"/>
                    <a:pt x="354" y="61"/>
                  </a:cubicBezTo>
                  <a:lnTo>
                    <a:pt x="376" y="58"/>
                  </a:lnTo>
                  <a:cubicBezTo>
                    <a:pt x="382" y="57"/>
                    <a:pt x="386" y="56"/>
                    <a:pt x="389" y="56"/>
                  </a:cubicBezTo>
                  <a:close/>
                  <a:moveTo>
                    <a:pt x="41" y="70"/>
                  </a:moveTo>
                  <a:lnTo>
                    <a:pt x="41" y="76"/>
                  </a:lnTo>
                  <a:cubicBezTo>
                    <a:pt x="41" y="78"/>
                    <a:pt x="44" y="78"/>
                    <a:pt x="47" y="78"/>
                  </a:cubicBezTo>
                  <a:cubicBezTo>
                    <a:pt x="55" y="78"/>
                    <a:pt x="69" y="76"/>
                    <a:pt x="82" y="76"/>
                  </a:cubicBezTo>
                  <a:lnTo>
                    <a:pt x="82" y="73"/>
                  </a:lnTo>
                  <a:cubicBezTo>
                    <a:pt x="69" y="70"/>
                    <a:pt x="57" y="70"/>
                    <a:pt x="41" y="70"/>
                  </a:cubicBezTo>
                  <a:close/>
                  <a:moveTo>
                    <a:pt x="502" y="95"/>
                  </a:moveTo>
                  <a:lnTo>
                    <a:pt x="480" y="98"/>
                  </a:lnTo>
                  <a:lnTo>
                    <a:pt x="480" y="102"/>
                  </a:lnTo>
                  <a:cubicBezTo>
                    <a:pt x="502" y="102"/>
                    <a:pt x="502" y="102"/>
                    <a:pt x="502" y="98"/>
                  </a:cubicBezTo>
                  <a:lnTo>
                    <a:pt x="502" y="95"/>
                  </a:lnTo>
                  <a:close/>
                  <a:moveTo>
                    <a:pt x="394" y="91"/>
                  </a:moveTo>
                  <a:cubicBezTo>
                    <a:pt x="398" y="91"/>
                    <a:pt x="398" y="92"/>
                    <a:pt x="398" y="95"/>
                  </a:cubicBezTo>
                  <a:cubicBezTo>
                    <a:pt x="398" y="98"/>
                    <a:pt x="398" y="102"/>
                    <a:pt x="376" y="105"/>
                  </a:cubicBezTo>
                  <a:lnTo>
                    <a:pt x="376" y="102"/>
                  </a:lnTo>
                  <a:cubicBezTo>
                    <a:pt x="385" y="100"/>
                    <a:pt x="387" y="100"/>
                    <a:pt x="384" y="100"/>
                  </a:cubicBezTo>
                  <a:cubicBezTo>
                    <a:pt x="380" y="100"/>
                    <a:pt x="367" y="101"/>
                    <a:pt x="354" y="105"/>
                  </a:cubicBezTo>
                  <a:lnTo>
                    <a:pt x="314" y="108"/>
                  </a:lnTo>
                  <a:cubicBezTo>
                    <a:pt x="314" y="105"/>
                    <a:pt x="336" y="98"/>
                    <a:pt x="354" y="98"/>
                  </a:cubicBezTo>
                  <a:cubicBezTo>
                    <a:pt x="379" y="93"/>
                    <a:pt x="389" y="91"/>
                    <a:pt x="394" y="91"/>
                  </a:cubicBezTo>
                  <a:close/>
                  <a:moveTo>
                    <a:pt x="324" y="288"/>
                  </a:moveTo>
                  <a:cubicBezTo>
                    <a:pt x="332" y="288"/>
                    <a:pt x="341" y="289"/>
                    <a:pt x="348" y="293"/>
                  </a:cubicBezTo>
                  <a:cubicBezTo>
                    <a:pt x="348" y="295"/>
                    <a:pt x="339" y="297"/>
                    <a:pt x="326" y="297"/>
                  </a:cubicBezTo>
                  <a:cubicBezTo>
                    <a:pt x="320" y="297"/>
                    <a:pt x="314" y="297"/>
                    <a:pt x="307" y="296"/>
                  </a:cubicBezTo>
                  <a:lnTo>
                    <a:pt x="307" y="290"/>
                  </a:lnTo>
                  <a:cubicBezTo>
                    <a:pt x="313" y="288"/>
                    <a:pt x="318" y="288"/>
                    <a:pt x="324" y="288"/>
                  </a:cubicBezTo>
                  <a:close/>
                  <a:moveTo>
                    <a:pt x="308" y="310"/>
                  </a:moveTo>
                  <a:cubicBezTo>
                    <a:pt x="303" y="310"/>
                    <a:pt x="296" y="310"/>
                    <a:pt x="289" y="312"/>
                  </a:cubicBezTo>
                  <a:cubicBezTo>
                    <a:pt x="267" y="315"/>
                    <a:pt x="267" y="318"/>
                    <a:pt x="270" y="324"/>
                  </a:cubicBezTo>
                  <a:cubicBezTo>
                    <a:pt x="270" y="327"/>
                    <a:pt x="289" y="327"/>
                    <a:pt x="289" y="327"/>
                  </a:cubicBezTo>
                  <a:cubicBezTo>
                    <a:pt x="311" y="324"/>
                    <a:pt x="311" y="321"/>
                    <a:pt x="311" y="318"/>
                  </a:cubicBezTo>
                  <a:cubicBezTo>
                    <a:pt x="323" y="312"/>
                    <a:pt x="318" y="310"/>
                    <a:pt x="308" y="310"/>
                  </a:cubicBezTo>
                  <a:close/>
                  <a:moveTo>
                    <a:pt x="464" y="423"/>
                  </a:moveTo>
                  <a:cubicBezTo>
                    <a:pt x="472" y="423"/>
                    <a:pt x="474" y="425"/>
                    <a:pt x="474" y="427"/>
                  </a:cubicBezTo>
                  <a:lnTo>
                    <a:pt x="452" y="431"/>
                  </a:lnTo>
                  <a:lnTo>
                    <a:pt x="433" y="431"/>
                  </a:lnTo>
                  <a:lnTo>
                    <a:pt x="452" y="424"/>
                  </a:lnTo>
                  <a:cubicBezTo>
                    <a:pt x="457" y="423"/>
                    <a:pt x="461" y="423"/>
                    <a:pt x="464" y="423"/>
                  </a:cubicBezTo>
                  <a:close/>
                  <a:moveTo>
                    <a:pt x="441" y="448"/>
                  </a:moveTo>
                  <a:cubicBezTo>
                    <a:pt x="447" y="448"/>
                    <a:pt x="436" y="451"/>
                    <a:pt x="414" y="456"/>
                  </a:cubicBezTo>
                  <a:cubicBezTo>
                    <a:pt x="400" y="460"/>
                    <a:pt x="385" y="463"/>
                    <a:pt x="369" y="463"/>
                  </a:cubicBezTo>
                  <a:cubicBezTo>
                    <a:pt x="363" y="463"/>
                    <a:pt x="357" y="463"/>
                    <a:pt x="351" y="462"/>
                  </a:cubicBezTo>
                  <a:lnTo>
                    <a:pt x="351" y="456"/>
                  </a:lnTo>
                  <a:lnTo>
                    <a:pt x="392" y="453"/>
                  </a:lnTo>
                  <a:cubicBezTo>
                    <a:pt x="420" y="450"/>
                    <a:pt x="436" y="448"/>
                    <a:pt x="441" y="448"/>
                  </a:cubicBezTo>
                  <a:close/>
                  <a:moveTo>
                    <a:pt x="508" y="503"/>
                  </a:moveTo>
                  <a:cubicBezTo>
                    <a:pt x="530" y="503"/>
                    <a:pt x="530" y="503"/>
                    <a:pt x="489" y="512"/>
                  </a:cubicBezTo>
                  <a:lnTo>
                    <a:pt x="448" y="515"/>
                  </a:lnTo>
                  <a:cubicBezTo>
                    <a:pt x="445" y="512"/>
                    <a:pt x="467" y="509"/>
                    <a:pt x="508" y="503"/>
                  </a:cubicBezTo>
                  <a:close/>
                  <a:moveTo>
                    <a:pt x="602" y="543"/>
                  </a:moveTo>
                  <a:lnTo>
                    <a:pt x="561" y="556"/>
                  </a:lnTo>
                  <a:lnTo>
                    <a:pt x="583" y="550"/>
                  </a:lnTo>
                  <a:lnTo>
                    <a:pt x="602" y="543"/>
                  </a:lnTo>
                  <a:close/>
                  <a:moveTo>
                    <a:pt x="433" y="550"/>
                  </a:moveTo>
                  <a:lnTo>
                    <a:pt x="433" y="553"/>
                  </a:lnTo>
                  <a:cubicBezTo>
                    <a:pt x="418" y="555"/>
                    <a:pt x="400" y="560"/>
                    <a:pt x="394" y="560"/>
                  </a:cubicBezTo>
                  <a:cubicBezTo>
                    <a:pt x="393" y="560"/>
                    <a:pt x="392" y="560"/>
                    <a:pt x="392" y="559"/>
                  </a:cubicBezTo>
                  <a:lnTo>
                    <a:pt x="392" y="556"/>
                  </a:lnTo>
                  <a:cubicBezTo>
                    <a:pt x="405" y="553"/>
                    <a:pt x="417" y="550"/>
                    <a:pt x="433" y="550"/>
                  </a:cubicBezTo>
                  <a:close/>
                  <a:moveTo>
                    <a:pt x="511" y="618"/>
                  </a:moveTo>
                  <a:cubicBezTo>
                    <a:pt x="513" y="618"/>
                    <a:pt x="514" y="618"/>
                    <a:pt x="514" y="619"/>
                  </a:cubicBezTo>
                  <a:cubicBezTo>
                    <a:pt x="517" y="618"/>
                    <a:pt x="519" y="618"/>
                    <a:pt x="520" y="618"/>
                  </a:cubicBezTo>
                  <a:cubicBezTo>
                    <a:pt x="528" y="618"/>
                    <a:pt x="509" y="626"/>
                    <a:pt x="474" y="634"/>
                  </a:cubicBezTo>
                  <a:lnTo>
                    <a:pt x="474" y="628"/>
                  </a:lnTo>
                  <a:cubicBezTo>
                    <a:pt x="489" y="623"/>
                    <a:pt x="504" y="618"/>
                    <a:pt x="511" y="618"/>
                  </a:cubicBezTo>
                  <a:close/>
                  <a:moveTo>
                    <a:pt x="376" y="629"/>
                  </a:moveTo>
                  <a:cubicBezTo>
                    <a:pt x="381" y="629"/>
                    <a:pt x="387" y="630"/>
                    <a:pt x="389" y="631"/>
                  </a:cubicBezTo>
                  <a:lnTo>
                    <a:pt x="367" y="637"/>
                  </a:lnTo>
                  <a:cubicBezTo>
                    <a:pt x="367" y="634"/>
                    <a:pt x="345" y="637"/>
                    <a:pt x="367" y="631"/>
                  </a:cubicBezTo>
                  <a:cubicBezTo>
                    <a:pt x="365" y="630"/>
                    <a:pt x="370" y="629"/>
                    <a:pt x="376" y="629"/>
                  </a:cubicBezTo>
                  <a:close/>
                  <a:moveTo>
                    <a:pt x="521" y="644"/>
                  </a:moveTo>
                  <a:lnTo>
                    <a:pt x="521" y="647"/>
                  </a:lnTo>
                  <a:cubicBezTo>
                    <a:pt x="521" y="650"/>
                    <a:pt x="521" y="650"/>
                    <a:pt x="502" y="656"/>
                  </a:cubicBezTo>
                  <a:lnTo>
                    <a:pt x="499" y="653"/>
                  </a:lnTo>
                  <a:lnTo>
                    <a:pt x="521" y="644"/>
                  </a:lnTo>
                  <a:close/>
                  <a:moveTo>
                    <a:pt x="586" y="659"/>
                  </a:moveTo>
                  <a:cubicBezTo>
                    <a:pt x="574" y="663"/>
                    <a:pt x="561" y="669"/>
                    <a:pt x="549" y="675"/>
                  </a:cubicBezTo>
                  <a:cubicBezTo>
                    <a:pt x="549" y="676"/>
                    <a:pt x="550" y="676"/>
                    <a:pt x="551" y="676"/>
                  </a:cubicBezTo>
                  <a:cubicBezTo>
                    <a:pt x="557" y="676"/>
                    <a:pt x="571" y="672"/>
                    <a:pt x="571" y="672"/>
                  </a:cubicBezTo>
                  <a:cubicBezTo>
                    <a:pt x="571" y="672"/>
                    <a:pt x="589" y="666"/>
                    <a:pt x="589" y="663"/>
                  </a:cubicBezTo>
                  <a:lnTo>
                    <a:pt x="586" y="659"/>
                  </a:lnTo>
                  <a:close/>
                  <a:moveTo>
                    <a:pt x="739" y="664"/>
                  </a:moveTo>
                  <a:cubicBezTo>
                    <a:pt x="736" y="664"/>
                    <a:pt x="731" y="667"/>
                    <a:pt x="721" y="672"/>
                  </a:cubicBezTo>
                  <a:cubicBezTo>
                    <a:pt x="721" y="675"/>
                    <a:pt x="724" y="678"/>
                    <a:pt x="724" y="678"/>
                  </a:cubicBezTo>
                  <a:cubicBezTo>
                    <a:pt x="743" y="669"/>
                    <a:pt x="743" y="669"/>
                    <a:pt x="743" y="669"/>
                  </a:cubicBezTo>
                  <a:cubicBezTo>
                    <a:pt x="742" y="666"/>
                    <a:pt x="741" y="664"/>
                    <a:pt x="739" y="664"/>
                  </a:cubicBezTo>
                  <a:close/>
                  <a:moveTo>
                    <a:pt x="473" y="718"/>
                  </a:moveTo>
                  <a:cubicBezTo>
                    <a:pt x="476" y="718"/>
                    <a:pt x="477" y="719"/>
                    <a:pt x="477" y="719"/>
                  </a:cubicBezTo>
                  <a:cubicBezTo>
                    <a:pt x="477" y="722"/>
                    <a:pt x="477" y="725"/>
                    <a:pt x="458" y="731"/>
                  </a:cubicBezTo>
                  <a:cubicBezTo>
                    <a:pt x="458" y="731"/>
                    <a:pt x="446" y="735"/>
                    <a:pt x="439" y="735"/>
                  </a:cubicBezTo>
                  <a:cubicBezTo>
                    <a:pt x="438" y="735"/>
                    <a:pt x="437" y="735"/>
                    <a:pt x="436" y="735"/>
                  </a:cubicBezTo>
                  <a:cubicBezTo>
                    <a:pt x="436" y="731"/>
                    <a:pt x="455" y="722"/>
                    <a:pt x="455" y="722"/>
                  </a:cubicBezTo>
                  <a:cubicBezTo>
                    <a:pt x="464" y="719"/>
                    <a:pt x="470" y="718"/>
                    <a:pt x="473" y="718"/>
                  </a:cubicBezTo>
                  <a:close/>
                  <a:moveTo>
                    <a:pt x="488" y="774"/>
                  </a:moveTo>
                  <a:cubicBezTo>
                    <a:pt x="490" y="774"/>
                    <a:pt x="491" y="776"/>
                    <a:pt x="492" y="778"/>
                  </a:cubicBezTo>
                  <a:cubicBezTo>
                    <a:pt x="492" y="782"/>
                    <a:pt x="474" y="788"/>
                    <a:pt x="474" y="788"/>
                  </a:cubicBezTo>
                  <a:cubicBezTo>
                    <a:pt x="469" y="790"/>
                    <a:pt x="466" y="791"/>
                    <a:pt x="465" y="791"/>
                  </a:cubicBezTo>
                  <a:cubicBezTo>
                    <a:pt x="463" y="791"/>
                    <a:pt x="473" y="784"/>
                    <a:pt x="470" y="782"/>
                  </a:cubicBezTo>
                  <a:cubicBezTo>
                    <a:pt x="481" y="776"/>
                    <a:pt x="485" y="774"/>
                    <a:pt x="488" y="774"/>
                  </a:cubicBezTo>
                  <a:close/>
                  <a:moveTo>
                    <a:pt x="560" y="810"/>
                  </a:moveTo>
                  <a:cubicBezTo>
                    <a:pt x="564" y="810"/>
                    <a:pt x="556" y="815"/>
                    <a:pt x="530" y="829"/>
                  </a:cubicBezTo>
                  <a:cubicBezTo>
                    <a:pt x="519" y="832"/>
                    <a:pt x="514" y="834"/>
                    <a:pt x="512" y="834"/>
                  </a:cubicBezTo>
                  <a:cubicBezTo>
                    <a:pt x="511" y="834"/>
                    <a:pt x="511" y="833"/>
                    <a:pt x="511" y="832"/>
                  </a:cubicBezTo>
                  <a:cubicBezTo>
                    <a:pt x="521" y="825"/>
                    <a:pt x="533" y="819"/>
                    <a:pt x="549" y="813"/>
                  </a:cubicBezTo>
                  <a:cubicBezTo>
                    <a:pt x="554" y="811"/>
                    <a:pt x="558" y="810"/>
                    <a:pt x="560" y="810"/>
                  </a:cubicBezTo>
                  <a:close/>
                  <a:moveTo>
                    <a:pt x="555" y="838"/>
                  </a:moveTo>
                  <a:lnTo>
                    <a:pt x="558" y="841"/>
                  </a:lnTo>
                  <a:cubicBezTo>
                    <a:pt x="540" y="849"/>
                    <a:pt x="524" y="854"/>
                    <a:pt x="519" y="854"/>
                  </a:cubicBezTo>
                  <a:cubicBezTo>
                    <a:pt x="518" y="854"/>
                    <a:pt x="517" y="854"/>
                    <a:pt x="517" y="854"/>
                  </a:cubicBezTo>
                  <a:lnTo>
                    <a:pt x="536" y="844"/>
                  </a:lnTo>
                  <a:lnTo>
                    <a:pt x="555" y="838"/>
                  </a:lnTo>
                  <a:close/>
                  <a:moveTo>
                    <a:pt x="91" y="898"/>
                  </a:moveTo>
                  <a:lnTo>
                    <a:pt x="91" y="898"/>
                  </a:lnTo>
                  <a:cubicBezTo>
                    <a:pt x="79" y="901"/>
                    <a:pt x="66" y="904"/>
                    <a:pt x="54" y="910"/>
                  </a:cubicBezTo>
                  <a:cubicBezTo>
                    <a:pt x="42" y="914"/>
                    <a:pt x="37" y="916"/>
                    <a:pt x="42" y="916"/>
                  </a:cubicBezTo>
                  <a:cubicBezTo>
                    <a:pt x="45" y="916"/>
                    <a:pt x="55" y="914"/>
                    <a:pt x="72" y="910"/>
                  </a:cubicBezTo>
                  <a:cubicBezTo>
                    <a:pt x="94" y="901"/>
                    <a:pt x="94" y="901"/>
                    <a:pt x="91" y="898"/>
                  </a:cubicBezTo>
                  <a:close/>
                  <a:moveTo>
                    <a:pt x="593" y="1054"/>
                  </a:moveTo>
                  <a:lnTo>
                    <a:pt x="596" y="1057"/>
                  </a:lnTo>
                  <a:cubicBezTo>
                    <a:pt x="580" y="1063"/>
                    <a:pt x="563" y="1071"/>
                    <a:pt x="557" y="1071"/>
                  </a:cubicBezTo>
                  <a:cubicBezTo>
                    <a:pt x="556" y="1071"/>
                    <a:pt x="555" y="1070"/>
                    <a:pt x="555" y="1070"/>
                  </a:cubicBezTo>
                  <a:lnTo>
                    <a:pt x="574" y="1061"/>
                  </a:lnTo>
                  <a:lnTo>
                    <a:pt x="593" y="1054"/>
                  </a:lnTo>
                  <a:close/>
                  <a:moveTo>
                    <a:pt x="796" y="1095"/>
                  </a:moveTo>
                  <a:lnTo>
                    <a:pt x="796" y="1098"/>
                  </a:lnTo>
                  <a:cubicBezTo>
                    <a:pt x="778" y="1108"/>
                    <a:pt x="762" y="1117"/>
                    <a:pt x="759" y="1117"/>
                  </a:cubicBezTo>
                  <a:lnTo>
                    <a:pt x="759" y="1114"/>
                  </a:lnTo>
                  <a:cubicBezTo>
                    <a:pt x="771" y="1108"/>
                    <a:pt x="784" y="1101"/>
                    <a:pt x="796" y="1095"/>
                  </a:cubicBezTo>
                  <a:close/>
                  <a:moveTo>
                    <a:pt x="643" y="1117"/>
                  </a:moveTo>
                  <a:lnTo>
                    <a:pt x="643" y="1117"/>
                  </a:lnTo>
                  <a:cubicBezTo>
                    <a:pt x="646" y="1120"/>
                    <a:pt x="646" y="1120"/>
                    <a:pt x="627" y="1129"/>
                  </a:cubicBezTo>
                  <a:cubicBezTo>
                    <a:pt x="615" y="1136"/>
                    <a:pt x="602" y="1139"/>
                    <a:pt x="589" y="1145"/>
                  </a:cubicBezTo>
                  <a:cubicBezTo>
                    <a:pt x="605" y="1133"/>
                    <a:pt x="624" y="1123"/>
                    <a:pt x="643" y="1117"/>
                  </a:cubicBezTo>
                  <a:close/>
                  <a:moveTo>
                    <a:pt x="705" y="1192"/>
                  </a:moveTo>
                  <a:lnTo>
                    <a:pt x="705" y="1195"/>
                  </a:lnTo>
                  <a:cubicBezTo>
                    <a:pt x="689" y="1206"/>
                    <a:pt x="675" y="1215"/>
                    <a:pt x="670" y="1215"/>
                  </a:cubicBezTo>
                  <a:cubicBezTo>
                    <a:pt x="669" y="1215"/>
                    <a:pt x="668" y="1214"/>
                    <a:pt x="668" y="1214"/>
                  </a:cubicBezTo>
                  <a:lnTo>
                    <a:pt x="684" y="1202"/>
                  </a:lnTo>
                  <a:lnTo>
                    <a:pt x="705" y="1192"/>
                  </a:lnTo>
                  <a:close/>
                  <a:moveTo>
                    <a:pt x="833" y="1429"/>
                  </a:moveTo>
                  <a:cubicBezTo>
                    <a:pt x="838" y="1429"/>
                    <a:pt x="842" y="1429"/>
                    <a:pt x="846" y="1430"/>
                  </a:cubicBezTo>
                  <a:cubicBezTo>
                    <a:pt x="850" y="1437"/>
                    <a:pt x="850" y="1437"/>
                    <a:pt x="828" y="1443"/>
                  </a:cubicBezTo>
                  <a:cubicBezTo>
                    <a:pt x="823" y="1443"/>
                    <a:pt x="820" y="1444"/>
                    <a:pt x="817" y="1444"/>
                  </a:cubicBezTo>
                  <a:cubicBezTo>
                    <a:pt x="803" y="1444"/>
                    <a:pt x="799" y="1439"/>
                    <a:pt x="796" y="1437"/>
                  </a:cubicBezTo>
                  <a:cubicBezTo>
                    <a:pt x="808" y="1432"/>
                    <a:pt x="821" y="1429"/>
                    <a:pt x="833" y="1429"/>
                  </a:cubicBezTo>
                  <a:close/>
                  <a:moveTo>
                    <a:pt x="919" y="1571"/>
                  </a:moveTo>
                  <a:cubicBezTo>
                    <a:pt x="950" y="1571"/>
                    <a:pt x="981" y="1578"/>
                    <a:pt x="981" y="1578"/>
                  </a:cubicBezTo>
                  <a:lnTo>
                    <a:pt x="984" y="1581"/>
                  </a:lnTo>
                  <a:cubicBezTo>
                    <a:pt x="962" y="1581"/>
                    <a:pt x="940" y="1581"/>
                    <a:pt x="922" y="1574"/>
                  </a:cubicBezTo>
                  <a:lnTo>
                    <a:pt x="919" y="1571"/>
                  </a:lnTo>
                  <a:close/>
                  <a:moveTo>
                    <a:pt x="973" y="1671"/>
                  </a:moveTo>
                  <a:cubicBezTo>
                    <a:pt x="985" y="1673"/>
                    <a:pt x="991" y="1674"/>
                    <a:pt x="990" y="1674"/>
                  </a:cubicBezTo>
                  <a:cubicBezTo>
                    <a:pt x="989" y="1674"/>
                    <a:pt x="984" y="1673"/>
                    <a:pt x="973" y="1671"/>
                  </a:cubicBezTo>
                  <a:close/>
                  <a:moveTo>
                    <a:pt x="815" y="1825"/>
                  </a:moveTo>
                  <a:cubicBezTo>
                    <a:pt x="813" y="1827"/>
                    <a:pt x="821" y="1833"/>
                    <a:pt x="823" y="1833"/>
                  </a:cubicBezTo>
                  <a:cubicBezTo>
                    <a:pt x="823" y="1833"/>
                    <a:pt x="822" y="1831"/>
                    <a:pt x="815" y="1825"/>
                  </a:cubicBezTo>
                  <a:close/>
                  <a:moveTo>
                    <a:pt x="897" y="1822"/>
                  </a:moveTo>
                  <a:cubicBezTo>
                    <a:pt x="903" y="1822"/>
                    <a:pt x="903" y="1822"/>
                    <a:pt x="925" y="1835"/>
                  </a:cubicBezTo>
                  <a:cubicBezTo>
                    <a:pt x="936" y="1843"/>
                    <a:pt x="941" y="1847"/>
                    <a:pt x="939" y="1847"/>
                  </a:cubicBezTo>
                  <a:cubicBezTo>
                    <a:pt x="937" y="1847"/>
                    <a:pt x="930" y="1844"/>
                    <a:pt x="919" y="1838"/>
                  </a:cubicBezTo>
                  <a:cubicBezTo>
                    <a:pt x="890" y="1825"/>
                    <a:pt x="890" y="1825"/>
                    <a:pt x="897" y="1822"/>
                  </a:cubicBezTo>
                  <a:close/>
                  <a:moveTo>
                    <a:pt x="868" y="1831"/>
                  </a:moveTo>
                  <a:lnTo>
                    <a:pt x="897" y="1844"/>
                  </a:lnTo>
                  <a:lnTo>
                    <a:pt x="890" y="1847"/>
                  </a:lnTo>
                  <a:cubicBezTo>
                    <a:pt x="887" y="1847"/>
                    <a:pt x="887" y="1847"/>
                    <a:pt x="862" y="1835"/>
                  </a:cubicBezTo>
                  <a:lnTo>
                    <a:pt x="868" y="1831"/>
                  </a:lnTo>
                  <a:close/>
                  <a:moveTo>
                    <a:pt x="825" y="1844"/>
                  </a:moveTo>
                  <a:lnTo>
                    <a:pt x="853" y="1856"/>
                  </a:lnTo>
                  <a:lnTo>
                    <a:pt x="850" y="1860"/>
                  </a:lnTo>
                  <a:cubicBezTo>
                    <a:pt x="843" y="1860"/>
                    <a:pt x="843" y="1860"/>
                    <a:pt x="821" y="1844"/>
                  </a:cubicBezTo>
                  <a:close/>
                  <a:moveTo>
                    <a:pt x="1125" y="1860"/>
                  </a:moveTo>
                  <a:lnTo>
                    <a:pt x="1160" y="1869"/>
                  </a:lnTo>
                  <a:cubicBezTo>
                    <a:pt x="1188" y="1882"/>
                    <a:pt x="1185" y="1885"/>
                    <a:pt x="1185" y="1885"/>
                  </a:cubicBezTo>
                  <a:cubicBezTo>
                    <a:pt x="1179" y="1885"/>
                    <a:pt x="1179" y="1885"/>
                    <a:pt x="1150" y="1872"/>
                  </a:cubicBezTo>
                  <a:cubicBezTo>
                    <a:pt x="1150" y="1872"/>
                    <a:pt x="1119" y="1860"/>
                    <a:pt x="1125" y="1860"/>
                  </a:cubicBezTo>
                  <a:close/>
                  <a:moveTo>
                    <a:pt x="806" y="1872"/>
                  </a:moveTo>
                  <a:lnTo>
                    <a:pt x="806" y="1872"/>
                  </a:lnTo>
                  <a:cubicBezTo>
                    <a:pt x="821" y="1882"/>
                    <a:pt x="837" y="1891"/>
                    <a:pt x="853" y="1900"/>
                  </a:cubicBezTo>
                  <a:lnTo>
                    <a:pt x="846" y="1900"/>
                  </a:lnTo>
                  <a:cubicBezTo>
                    <a:pt x="846" y="1901"/>
                    <a:pt x="846" y="1901"/>
                    <a:pt x="845" y="1901"/>
                  </a:cubicBezTo>
                  <a:cubicBezTo>
                    <a:pt x="840" y="1901"/>
                    <a:pt x="821" y="1888"/>
                    <a:pt x="821" y="1888"/>
                  </a:cubicBezTo>
                  <a:cubicBezTo>
                    <a:pt x="821" y="1888"/>
                    <a:pt x="803" y="1872"/>
                    <a:pt x="806" y="1872"/>
                  </a:cubicBezTo>
                  <a:close/>
                  <a:moveTo>
                    <a:pt x="1091" y="1891"/>
                  </a:moveTo>
                  <a:lnTo>
                    <a:pt x="1125" y="1900"/>
                  </a:lnTo>
                  <a:lnTo>
                    <a:pt x="1144" y="1916"/>
                  </a:lnTo>
                  <a:lnTo>
                    <a:pt x="1141" y="1919"/>
                  </a:lnTo>
                  <a:cubicBezTo>
                    <a:pt x="1113" y="1907"/>
                    <a:pt x="1088" y="1891"/>
                    <a:pt x="1091" y="1891"/>
                  </a:cubicBezTo>
                  <a:close/>
                  <a:moveTo>
                    <a:pt x="635" y="1913"/>
                  </a:moveTo>
                  <a:lnTo>
                    <a:pt x="635" y="1913"/>
                  </a:lnTo>
                  <a:cubicBezTo>
                    <a:pt x="636" y="1913"/>
                    <a:pt x="638" y="1915"/>
                    <a:pt x="643" y="1919"/>
                  </a:cubicBezTo>
                  <a:lnTo>
                    <a:pt x="655" y="1938"/>
                  </a:lnTo>
                  <a:cubicBezTo>
                    <a:pt x="662" y="1951"/>
                    <a:pt x="669" y="1965"/>
                    <a:pt x="667" y="1965"/>
                  </a:cubicBezTo>
                  <a:cubicBezTo>
                    <a:pt x="667" y="1965"/>
                    <a:pt x="665" y="1962"/>
                    <a:pt x="662" y="1957"/>
                  </a:cubicBezTo>
                  <a:cubicBezTo>
                    <a:pt x="652" y="1947"/>
                    <a:pt x="646" y="1935"/>
                    <a:pt x="636" y="1922"/>
                  </a:cubicBezTo>
                  <a:cubicBezTo>
                    <a:pt x="636" y="1922"/>
                    <a:pt x="632" y="1913"/>
                    <a:pt x="635" y="1913"/>
                  </a:cubicBezTo>
                  <a:close/>
                  <a:moveTo>
                    <a:pt x="527" y="2019"/>
                  </a:moveTo>
                  <a:lnTo>
                    <a:pt x="527" y="2019"/>
                  </a:lnTo>
                  <a:cubicBezTo>
                    <a:pt x="539" y="2038"/>
                    <a:pt x="546" y="2060"/>
                    <a:pt x="542" y="2079"/>
                  </a:cubicBezTo>
                  <a:cubicBezTo>
                    <a:pt x="542" y="2080"/>
                    <a:pt x="541" y="2081"/>
                    <a:pt x="540" y="2081"/>
                  </a:cubicBezTo>
                  <a:cubicBezTo>
                    <a:pt x="539" y="2081"/>
                    <a:pt x="537" y="2077"/>
                    <a:pt x="530" y="2063"/>
                  </a:cubicBezTo>
                  <a:cubicBezTo>
                    <a:pt x="524" y="2041"/>
                    <a:pt x="521" y="2023"/>
                    <a:pt x="527" y="2019"/>
                  </a:cubicBezTo>
                  <a:close/>
                  <a:moveTo>
                    <a:pt x="66" y="2164"/>
                  </a:moveTo>
                  <a:cubicBezTo>
                    <a:pt x="66" y="2164"/>
                    <a:pt x="69" y="2175"/>
                    <a:pt x="76" y="2195"/>
                  </a:cubicBezTo>
                  <a:cubicBezTo>
                    <a:pt x="82" y="2214"/>
                    <a:pt x="88" y="2233"/>
                    <a:pt x="85" y="2233"/>
                  </a:cubicBezTo>
                  <a:cubicBezTo>
                    <a:pt x="87" y="2246"/>
                    <a:pt x="87" y="2251"/>
                    <a:pt x="86" y="2251"/>
                  </a:cubicBezTo>
                  <a:cubicBezTo>
                    <a:pt x="84" y="2251"/>
                    <a:pt x="77" y="2223"/>
                    <a:pt x="72" y="2195"/>
                  </a:cubicBezTo>
                  <a:cubicBezTo>
                    <a:pt x="68" y="2175"/>
                    <a:pt x="65" y="2164"/>
                    <a:pt x="66" y="2164"/>
                  </a:cubicBezTo>
                  <a:close/>
                  <a:moveTo>
                    <a:pt x="344" y="1"/>
                  </a:moveTo>
                  <a:cubicBezTo>
                    <a:pt x="329" y="1"/>
                    <a:pt x="319" y="4"/>
                    <a:pt x="333" y="8"/>
                  </a:cubicBezTo>
                  <a:lnTo>
                    <a:pt x="311" y="11"/>
                  </a:lnTo>
                  <a:cubicBezTo>
                    <a:pt x="260" y="13"/>
                    <a:pt x="250" y="18"/>
                    <a:pt x="282" y="18"/>
                  </a:cubicBezTo>
                  <a:cubicBezTo>
                    <a:pt x="289" y="18"/>
                    <a:pt x="299" y="18"/>
                    <a:pt x="311" y="17"/>
                  </a:cubicBezTo>
                  <a:cubicBezTo>
                    <a:pt x="337" y="16"/>
                    <a:pt x="352" y="15"/>
                    <a:pt x="358" y="15"/>
                  </a:cubicBezTo>
                  <a:cubicBezTo>
                    <a:pt x="366" y="15"/>
                    <a:pt x="356" y="16"/>
                    <a:pt x="333" y="20"/>
                  </a:cubicBezTo>
                  <a:cubicBezTo>
                    <a:pt x="292" y="23"/>
                    <a:pt x="292" y="26"/>
                    <a:pt x="292" y="29"/>
                  </a:cubicBezTo>
                  <a:cubicBezTo>
                    <a:pt x="292" y="33"/>
                    <a:pt x="292" y="33"/>
                    <a:pt x="270" y="33"/>
                  </a:cubicBezTo>
                  <a:cubicBezTo>
                    <a:pt x="251" y="36"/>
                    <a:pt x="229" y="39"/>
                    <a:pt x="229" y="42"/>
                  </a:cubicBezTo>
                  <a:cubicBezTo>
                    <a:pt x="229" y="45"/>
                    <a:pt x="229" y="45"/>
                    <a:pt x="251" y="45"/>
                  </a:cubicBezTo>
                  <a:cubicBezTo>
                    <a:pt x="256" y="44"/>
                    <a:pt x="259" y="43"/>
                    <a:pt x="261" y="43"/>
                  </a:cubicBezTo>
                  <a:cubicBezTo>
                    <a:pt x="267" y="43"/>
                    <a:pt x="260" y="49"/>
                    <a:pt x="229" y="51"/>
                  </a:cubicBezTo>
                  <a:cubicBezTo>
                    <a:pt x="216" y="55"/>
                    <a:pt x="211" y="57"/>
                    <a:pt x="218" y="57"/>
                  </a:cubicBezTo>
                  <a:cubicBezTo>
                    <a:pt x="222" y="57"/>
                    <a:pt x="233" y="56"/>
                    <a:pt x="251" y="55"/>
                  </a:cubicBezTo>
                  <a:cubicBezTo>
                    <a:pt x="259" y="54"/>
                    <a:pt x="265" y="54"/>
                    <a:pt x="269" y="54"/>
                  </a:cubicBezTo>
                  <a:cubicBezTo>
                    <a:pt x="290" y="54"/>
                    <a:pt x="284" y="59"/>
                    <a:pt x="251" y="64"/>
                  </a:cubicBezTo>
                  <a:lnTo>
                    <a:pt x="251" y="73"/>
                  </a:lnTo>
                  <a:cubicBezTo>
                    <a:pt x="251" y="74"/>
                    <a:pt x="253" y="75"/>
                    <a:pt x="257" y="75"/>
                  </a:cubicBezTo>
                  <a:cubicBezTo>
                    <a:pt x="264" y="75"/>
                    <a:pt x="277" y="73"/>
                    <a:pt x="292" y="73"/>
                  </a:cubicBezTo>
                  <a:cubicBezTo>
                    <a:pt x="312" y="72"/>
                    <a:pt x="322" y="71"/>
                    <a:pt x="325" y="71"/>
                  </a:cubicBezTo>
                  <a:cubicBezTo>
                    <a:pt x="328" y="71"/>
                    <a:pt x="323" y="72"/>
                    <a:pt x="314" y="73"/>
                  </a:cubicBezTo>
                  <a:cubicBezTo>
                    <a:pt x="298" y="76"/>
                    <a:pt x="286" y="80"/>
                    <a:pt x="270" y="80"/>
                  </a:cubicBezTo>
                  <a:cubicBezTo>
                    <a:pt x="251" y="83"/>
                    <a:pt x="251" y="86"/>
                    <a:pt x="251" y="89"/>
                  </a:cubicBezTo>
                  <a:cubicBezTo>
                    <a:pt x="251" y="92"/>
                    <a:pt x="251" y="98"/>
                    <a:pt x="273" y="98"/>
                  </a:cubicBezTo>
                  <a:lnTo>
                    <a:pt x="251" y="98"/>
                  </a:lnTo>
                  <a:cubicBezTo>
                    <a:pt x="251" y="101"/>
                    <a:pt x="240" y="103"/>
                    <a:pt x="241" y="103"/>
                  </a:cubicBezTo>
                  <a:cubicBezTo>
                    <a:pt x="242" y="103"/>
                    <a:pt x="245" y="102"/>
                    <a:pt x="251" y="102"/>
                  </a:cubicBezTo>
                  <a:lnTo>
                    <a:pt x="251" y="102"/>
                  </a:lnTo>
                  <a:cubicBezTo>
                    <a:pt x="251" y="102"/>
                    <a:pt x="251" y="105"/>
                    <a:pt x="229" y="114"/>
                  </a:cubicBezTo>
                  <a:cubicBezTo>
                    <a:pt x="219" y="119"/>
                    <a:pt x="227" y="124"/>
                    <a:pt x="243" y="124"/>
                  </a:cubicBezTo>
                  <a:cubicBezTo>
                    <a:pt x="256" y="124"/>
                    <a:pt x="274" y="121"/>
                    <a:pt x="292" y="114"/>
                  </a:cubicBezTo>
                  <a:lnTo>
                    <a:pt x="292" y="117"/>
                  </a:lnTo>
                  <a:cubicBezTo>
                    <a:pt x="292" y="120"/>
                    <a:pt x="297" y="121"/>
                    <a:pt x="303" y="121"/>
                  </a:cubicBezTo>
                  <a:cubicBezTo>
                    <a:pt x="308" y="121"/>
                    <a:pt x="314" y="120"/>
                    <a:pt x="314" y="120"/>
                  </a:cubicBezTo>
                  <a:cubicBezTo>
                    <a:pt x="320" y="119"/>
                    <a:pt x="325" y="119"/>
                    <a:pt x="328" y="119"/>
                  </a:cubicBezTo>
                  <a:cubicBezTo>
                    <a:pt x="336" y="119"/>
                    <a:pt x="336" y="121"/>
                    <a:pt x="336" y="123"/>
                  </a:cubicBezTo>
                  <a:lnTo>
                    <a:pt x="295" y="130"/>
                  </a:lnTo>
                  <a:cubicBezTo>
                    <a:pt x="241" y="130"/>
                    <a:pt x="217" y="137"/>
                    <a:pt x="251" y="137"/>
                  </a:cubicBezTo>
                  <a:cubicBezTo>
                    <a:pt x="257" y="137"/>
                    <a:pt x="264" y="136"/>
                    <a:pt x="273" y="136"/>
                  </a:cubicBezTo>
                  <a:lnTo>
                    <a:pt x="273" y="136"/>
                  </a:lnTo>
                  <a:lnTo>
                    <a:pt x="251" y="139"/>
                  </a:lnTo>
                  <a:cubicBezTo>
                    <a:pt x="232" y="142"/>
                    <a:pt x="232" y="145"/>
                    <a:pt x="254" y="149"/>
                  </a:cubicBezTo>
                  <a:cubicBezTo>
                    <a:pt x="264" y="150"/>
                    <a:pt x="274" y="151"/>
                    <a:pt x="284" y="151"/>
                  </a:cubicBezTo>
                  <a:cubicBezTo>
                    <a:pt x="295" y="151"/>
                    <a:pt x="306" y="150"/>
                    <a:pt x="317" y="149"/>
                  </a:cubicBezTo>
                  <a:cubicBezTo>
                    <a:pt x="336" y="149"/>
                    <a:pt x="336" y="152"/>
                    <a:pt x="336" y="152"/>
                  </a:cubicBezTo>
                  <a:cubicBezTo>
                    <a:pt x="336" y="155"/>
                    <a:pt x="336" y="155"/>
                    <a:pt x="317" y="158"/>
                  </a:cubicBezTo>
                  <a:cubicBezTo>
                    <a:pt x="276" y="161"/>
                    <a:pt x="276" y="167"/>
                    <a:pt x="317" y="167"/>
                  </a:cubicBezTo>
                  <a:lnTo>
                    <a:pt x="295" y="167"/>
                  </a:lnTo>
                  <a:cubicBezTo>
                    <a:pt x="276" y="171"/>
                    <a:pt x="254" y="177"/>
                    <a:pt x="276" y="192"/>
                  </a:cubicBezTo>
                  <a:cubicBezTo>
                    <a:pt x="276" y="205"/>
                    <a:pt x="279" y="214"/>
                    <a:pt x="257" y="218"/>
                  </a:cubicBezTo>
                  <a:cubicBezTo>
                    <a:pt x="235" y="221"/>
                    <a:pt x="279" y="227"/>
                    <a:pt x="320" y="230"/>
                  </a:cubicBezTo>
                  <a:cubicBezTo>
                    <a:pt x="301" y="233"/>
                    <a:pt x="301" y="236"/>
                    <a:pt x="301" y="243"/>
                  </a:cubicBezTo>
                  <a:cubicBezTo>
                    <a:pt x="301" y="252"/>
                    <a:pt x="301" y="252"/>
                    <a:pt x="282" y="255"/>
                  </a:cubicBezTo>
                  <a:cubicBezTo>
                    <a:pt x="239" y="258"/>
                    <a:pt x="239" y="258"/>
                    <a:pt x="282" y="258"/>
                  </a:cubicBezTo>
                  <a:cubicBezTo>
                    <a:pt x="287" y="258"/>
                    <a:pt x="290" y="258"/>
                    <a:pt x="294" y="258"/>
                  </a:cubicBezTo>
                  <a:cubicBezTo>
                    <a:pt x="319" y="258"/>
                    <a:pt x="300" y="268"/>
                    <a:pt x="264" y="274"/>
                  </a:cubicBezTo>
                  <a:cubicBezTo>
                    <a:pt x="242" y="277"/>
                    <a:pt x="242" y="280"/>
                    <a:pt x="245" y="286"/>
                  </a:cubicBezTo>
                  <a:cubicBezTo>
                    <a:pt x="264" y="286"/>
                    <a:pt x="264" y="296"/>
                    <a:pt x="267" y="302"/>
                  </a:cubicBezTo>
                  <a:cubicBezTo>
                    <a:pt x="267" y="307"/>
                    <a:pt x="267" y="310"/>
                    <a:pt x="274" y="310"/>
                  </a:cubicBezTo>
                  <a:cubicBezTo>
                    <a:pt x="279" y="310"/>
                    <a:pt x="289" y="308"/>
                    <a:pt x="307" y="305"/>
                  </a:cubicBezTo>
                  <a:cubicBezTo>
                    <a:pt x="323" y="303"/>
                    <a:pt x="333" y="302"/>
                    <a:pt x="340" y="302"/>
                  </a:cubicBezTo>
                  <a:cubicBezTo>
                    <a:pt x="350" y="302"/>
                    <a:pt x="351" y="305"/>
                    <a:pt x="351" y="308"/>
                  </a:cubicBezTo>
                  <a:cubicBezTo>
                    <a:pt x="351" y="312"/>
                    <a:pt x="351" y="315"/>
                    <a:pt x="329" y="318"/>
                  </a:cubicBezTo>
                  <a:cubicBezTo>
                    <a:pt x="329" y="318"/>
                    <a:pt x="311" y="324"/>
                    <a:pt x="311" y="327"/>
                  </a:cubicBezTo>
                  <a:cubicBezTo>
                    <a:pt x="311" y="330"/>
                    <a:pt x="311" y="333"/>
                    <a:pt x="292" y="340"/>
                  </a:cubicBezTo>
                  <a:cubicBezTo>
                    <a:pt x="292" y="340"/>
                    <a:pt x="270" y="346"/>
                    <a:pt x="270" y="352"/>
                  </a:cubicBezTo>
                  <a:cubicBezTo>
                    <a:pt x="273" y="359"/>
                    <a:pt x="273" y="365"/>
                    <a:pt x="251" y="368"/>
                  </a:cubicBezTo>
                  <a:cubicBezTo>
                    <a:pt x="253" y="371"/>
                    <a:pt x="253" y="373"/>
                    <a:pt x="256" y="373"/>
                  </a:cubicBezTo>
                  <a:cubicBezTo>
                    <a:pt x="259" y="373"/>
                    <a:pt x="264" y="371"/>
                    <a:pt x="273" y="368"/>
                  </a:cubicBezTo>
                  <a:cubicBezTo>
                    <a:pt x="280" y="367"/>
                    <a:pt x="286" y="366"/>
                    <a:pt x="291" y="366"/>
                  </a:cubicBezTo>
                  <a:cubicBezTo>
                    <a:pt x="303" y="366"/>
                    <a:pt x="309" y="370"/>
                    <a:pt x="298" y="380"/>
                  </a:cubicBezTo>
                  <a:cubicBezTo>
                    <a:pt x="298" y="388"/>
                    <a:pt x="298" y="395"/>
                    <a:pt x="308" y="395"/>
                  </a:cubicBezTo>
                  <a:cubicBezTo>
                    <a:pt x="311" y="395"/>
                    <a:pt x="315" y="394"/>
                    <a:pt x="320" y="393"/>
                  </a:cubicBezTo>
                  <a:lnTo>
                    <a:pt x="320" y="393"/>
                  </a:lnTo>
                  <a:cubicBezTo>
                    <a:pt x="320" y="399"/>
                    <a:pt x="320" y="399"/>
                    <a:pt x="301" y="402"/>
                  </a:cubicBezTo>
                  <a:cubicBezTo>
                    <a:pt x="263" y="408"/>
                    <a:pt x="260" y="416"/>
                    <a:pt x="287" y="416"/>
                  </a:cubicBezTo>
                  <a:cubicBezTo>
                    <a:pt x="291" y="416"/>
                    <a:pt x="296" y="415"/>
                    <a:pt x="301" y="415"/>
                  </a:cubicBezTo>
                  <a:cubicBezTo>
                    <a:pt x="307" y="414"/>
                    <a:pt x="311" y="414"/>
                    <a:pt x="314" y="414"/>
                  </a:cubicBezTo>
                  <a:cubicBezTo>
                    <a:pt x="322" y="414"/>
                    <a:pt x="318" y="417"/>
                    <a:pt x="304" y="421"/>
                  </a:cubicBezTo>
                  <a:cubicBezTo>
                    <a:pt x="304" y="421"/>
                    <a:pt x="304" y="424"/>
                    <a:pt x="323" y="424"/>
                  </a:cubicBezTo>
                  <a:cubicBezTo>
                    <a:pt x="345" y="424"/>
                    <a:pt x="345" y="424"/>
                    <a:pt x="326" y="434"/>
                  </a:cubicBezTo>
                  <a:cubicBezTo>
                    <a:pt x="304" y="440"/>
                    <a:pt x="307" y="443"/>
                    <a:pt x="307" y="446"/>
                  </a:cubicBezTo>
                  <a:cubicBezTo>
                    <a:pt x="326" y="446"/>
                    <a:pt x="333" y="484"/>
                    <a:pt x="314" y="493"/>
                  </a:cubicBezTo>
                  <a:cubicBezTo>
                    <a:pt x="325" y="492"/>
                    <a:pt x="330" y="491"/>
                    <a:pt x="333" y="491"/>
                  </a:cubicBezTo>
                  <a:cubicBezTo>
                    <a:pt x="336" y="491"/>
                    <a:pt x="336" y="492"/>
                    <a:pt x="336" y="493"/>
                  </a:cubicBezTo>
                  <a:cubicBezTo>
                    <a:pt x="314" y="500"/>
                    <a:pt x="310" y="503"/>
                    <a:pt x="317" y="503"/>
                  </a:cubicBezTo>
                  <a:cubicBezTo>
                    <a:pt x="324" y="503"/>
                    <a:pt x="339" y="501"/>
                    <a:pt x="358" y="496"/>
                  </a:cubicBezTo>
                  <a:lnTo>
                    <a:pt x="358" y="493"/>
                  </a:lnTo>
                  <a:lnTo>
                    <a:pt x="358" y="490"/>
                  </a:lnTo>
                  <a:cubicBezTo>
                    <a:pt x="369" y="487"/>
                    <a:pt x="377" y="486"/>
                    <a:pt x="382" y="486"/>
                  </a:cubicBezTo>
                  <a:cubicBezTo>
                    <a:pt x="394" y="486"/>
                    <a:pt x="381" y="494"/>
                    <a:pt x="339" y="503"/>
                  </a:cubicBezTo>
                  <a:cubicBezTo>
                    <a:pt x="315" y="510"/>
                    <a:pt x="305" y="513"/>
                    <a:pt x="309" y="513"/>
                  </a:cubicBezTo>
                  <a:cubicBezTo>
                    <a:pt x="312" y="513"/>
                    <a:pt x="322" y="512"/>
                    <a:pt x="339" y="509"/>
                  </a:cubicBezTo>
                  <a:cubicBezTo>
                    <a:pt x="352" y="507"/>
                    <a:pt x="361" y="506"/>
                    <a:pt x="366" y="506"/>
                  </a:cubicBezTo>
                  <a:cubicBezTo>
                    <a:pt x="377" y="506"/>
                    <a:pt x="370" y="511"/>
                    <a:pt x="342" y="521"/>
                  </a:cubicBezTo>
                  <a:cubicBezTo>
                    <a:pt x="319" y="527"/>
                    <a:pt x="309" y="529"/>
                    <a:pt x="312" y="529"/>
                  </a:cubicBezTo>
                  <a:cubicBezTo>
                    <a:pt x="314" y="529"/>
                    <a:pt x="324" y="527"/>
                    <a:pt x="342" y="525"/>
                  </a:cubicBezTo>
                  <a:cubicBezTo>
                    <a:pt x="374" y="519"/>
                    <a:pt x="396" y="516"/>
                    <a:pt x="407" y="516"/>
                  </a:cubicBezTo>
                  <a:cubicBezTo>
                    <a:pt x="425" y="516"/>
                    <a:pt x="414" y="523"/>
                    <a:pt x="364" y="534"/>
                  </a:cubicBezTo>
                  <a:cubicBezTo>
                    <a:pt x="326" y="543"/>
                    <a:pt x="304" y="553"/>
                    <a:pt x="307" y="556"/>
                  </a:cubicBezTo>
                  <a:cubicBezTo>
                    <a:pt x="307" y="557"/>
                    <a:pt x="309" y="557"/>
                    <a:pt x="311" y="557"/>
                  </a:cubicBezTo>
                  <a:cubicBezTo>
                    <a:pt x="318" y="557"/>
                    <a:pt x="332" y="554"/>
                    <a:pt x="348" y="550"/>
                  </a:cubicBezTo>
                  <a:cubicBezTo>
                    <a:pt x="364" y="544"/>
                    <a:pt x="374" y="542"/>
                    <a:pt x="377" y="542"/>
                  </a:cubicBezTo>
                  <a:cubicBezTo>
                    <a:pt x="381" y="542"/>
                    <a:pt x="372" y="547"/>
                    <a:pt x="348" y="556"/>
                  </a:cubicBezTo>
                  <a:cubicBezTo>
                    <a:pt x="296" y="578"/>
                    <a:pt x="292" y="588"/>
                    <a:pt x="319" y="588"/>
                  </a:cubicBezTo>
                  <a:cubicBezTo>
                    <a:pt x="323" y="588"/>
                    <a:pt x="328" y="588"/>
                    <a:pt x="333" y="587"/>
                  </a:cubicBezTo>
                  <a:cubicBezTo>
                    <a:pt x="376" y="590"/>
                    <a:pt x="380" y="600"/>
                    <a:pt x="336" y="600"/>
                  </a:cubicBezTo>
                  <a:cubicBezTo>
                    <a:pt x="295" y="606"/>
                    <a:pt x="295" y="606"/>
                    <a:pt x="317" y="606"/>
                  </a:cubicBezTo>
                  <a:cubicBezTo>
                    <a:pt x="317" y="612"/>
                    <a:pt x="320" y="619"/>
                    <a:pt x="320" y="622"/>
                  </a:cubicBezTo>
                  <a:cubicBezTo>
                    <a:pt x="320" y="624"/>
                    <a:pt x="323" y="625"/>
                    <a:pt x="328" y="625"/>
                  </a:cubicBezTo>
                  <a:cubicBezTo>
                    <a:pt x="337" y="625"/>
                    <a:pt x="350" y="623"/>
                    <a:pt x="364" y="619"/>
                  </a:cubicBezTo>
                  <a:lnTo>
                    <a:pt x="364" y="619"/>
                  </a:lnTo>
                  <a:cubicBezTo>
                    <a:pt x="330" y="631"/>
                    <a:pt x="312" y="642"/>
                    <a:pt x="329" y="642"/>
                  </a:cubicBezTo>
                  <a:cubicBezTo>
                    <a:pt x="332" y="642"/>
                    <a:pt x="338" y="642"/>
                    <a:pt x="345" y="641"/>
                  </a:cubicBezTo>
                  <a:lnTo>
                    <a:pt x="348" y="647"/>
                  </a:lnTo>
                  <a:cubicBezTo>
                    <a:pt x="348" y="648"/>
                    <a:pt x="348" y="649"/>
                    <a:pt x="351" y="649"/>
                  </a:cubicBezTo>
                  <a:cubicBezTo>
                    <a:pt x="354" y="649"/>
                    <a:pt x="359" y="648"/>
                    <a:pt x="370" y="647"/>
                  </a:cubicBezTo>
                  <a:cubicBezTo>
                    <a:pt x="389" y="647"/>
                    <a:pt x="370" y="653"/>
                    <a:pt x="351" y="663"/>
                  </a:cubicBezTo>
                  <a:cubicBezTo>
                    <a:pt x="337" y="670"/>
                    <a:pt x="322" y="677"/>
                    <a:pt x="325" y="677"/>
                  </a:cubicBezTo>
                  <a:cubicBezTo>
                    <a:pt x="326" y="677"/>
                    <a:pt x="328" y="676"/>
                    <a:pt x="333" y="675"/>
                  </a:cubicBezTo>
                  <a:cubicBezTo>
                    <a:pt x="354" y="672"/>
                    <a:pt x="373" y="669"/>
                    <a:pt x="395" y="669"/>
                  </a:cubicBezTo>
                  <a:cubicBezTo>
                    <a:pt x="398" y="668"/>
                    <a:pt x="401" y="668"/>
                    <a:pt x="402" y="668"/>
                  </a:cubicBezTo>
                  <a:cubicBezTo>
                    <a:pt x="412" y="668"/>
                    <a:pt x="395" y="675"/>
                    <a:pt x="376" y="678"/>
                  </a:cubicBezTo>
                  <a:cubicBezTo>
                    <a:pt x="364" y="681"/>
                    <a:pt x="348" y="688"/>
                    <a:pt x="339" y="697"/>
                  </a:cubicBezTo>
                  <a:cubicBezTo>
                    <a:pt x="339" y="699"/>
                    <a:pt x="340" y="703"/>
                    <a:pt x="347" y="703"/>
                  </a:cubicBezTo>
                  <a:cubicBezTo>
                    <a:pt x="351" y="703"/>
                    <a:pt x="355" y="702"/>
                    <a:pt x="361" y="700"/>
                  </a:cubicBezTo>
                  <a:cubicBezTo>
                    <a:pt x="363" y="699"/>
                    <a:pt x="366" y="699"/>
                    <a:pt x="368" y="699"/>
                  </a:cubicBezTo>
                  <a:cubicBezTo>
                    <a:pt x="381" y="699"/>
                    <a:pt x="383" y="714"/>
                    <a:pt x="367" y="722"/>
                  </a:cubicBezTo>
                  <a:cubicBezTo>
                    <a:pt x="367" y="722"/>
                    <a:pt x="367" y="725"/>
                    <a:pt x="370" y="728"/>
                  </a:cubicBezTo>
                  <a:cubicBezTo>
                    <a:pt x="370" y="730"/>
                    <a:pt x="376" y="730"/>
                    <a:pt x="381" y="730"/>
                  </a:cubicBezTo>
                  <a:cubicBezTo>
                    <a:pt x="387" y="730"/>
                    <a:pt x="392" y="730"/>
                    <a:pt x="392" y="731"/>
                  </a:cubicBezTo>
                  <a:cubicBezTo>
                    <a:pt x="392" y="731"/>
                    <a:pt x="392" y="733"/>
                    <a:pt x="399" y="733"/>
                  </a:cubicBezTo>
                  <a:cubicBezTo>
                    <a:pt x="402" y="733"/>
                    <a:pt x="407" y="733"/>
                    <a:pt x="414" y="731"/>
                  </a:cubicBezTo>
                  <a:lnTo>
                    <a:pt x="414" y="731"/>
                  </a:lnTo>
                  <a:cubicBezTo>
                    <a:pt x="414" y="735"/>
                    <a:pt x="414" y="738"/>
                    <a:pt x="395" y="747"/>
                  </a:cubicBezTo>
                  <a:cubicBezTo>
                    <a:pt x="414" y="741"/>
                    <a:pt x="424" y="738"/>
                    <a:pt x="426" y="738"/>
                  </a:cubicBezTo>
                  <a:cubicBezTo>
                    <a:pt x="428" y="738"/>
                    <a:pt x="419" y="743"/>
                    <a:pt x="398" y="753"/>
                  </a:cubicBezTo>
                  <a:cubicBezTo>
                    <a:pt x="376" y="760"/>
                    <a:pt x="366" y="763"/>
                    <a:pt x="368" y="763"/>
                  </a:cubicBezTo>
                  <a:cubicBezTo>
                    <a:pt x="369" y="763"/>
                    <a:pt x="379" y="761"/>
                    <a:pt x="398" y="757"/>
                  </a:cubicBezTo>
                  <a:cubicBezTo>
                    <a:pt x="406" y="755"/>
                    <a:pt x="411" y="755"/>
                    <a:pt x="414" y="755"/>
                  </a:cubicBezTo>
                  <a:cubicBezTo>
                    <a:pt x="417" y="755"/>
                    <a:pt x="412" y="757"/>
                    <a:pt x="398" y="763"/>
                  </a:cubicBezTo>
                  <a:cubicBezTo>
                    <a:pt x="387" y="767"/>
                    <a:pt x="382" y="769"/>
                    <a:pt x="386" y="769"/>
                  </a:cubicBezTo>
                  <a:cubicBezTo>
                    <a:pt x="388" y="769"/>
                    <a:pt x="393" y="768"/>
                    <a:pt x="401" y="766"/>
                  </a:cubicBezTo>
                  <a:cubicBezTo>
                    <a:pt x="419" y="762"/>
                    <a:pt x="433" y="760"/>
                    <a:pt x="440" y="760"/>
                  </a:cubicBezTo>
                  <a:cubicBezTo>
                    <a:pt x="449" y="760"/>
                    <a:pt x="446" y="763"/>
                    <a:pt x="423" y="772"/>
                  </a:cubicBezTo>
                  <a:cubicBezTo>
                    <a:pt x="423" y="772"/>
                    <a:pt x="425" y="774"/>
                    <a:pt x="431" y="774"/>
                  </a:cubicBezTo>
                  <a:cubicBezTo>
                    <a:pt x="435" y="774"/>
                    <a:pt x="439" y="773"/>
                    <a:pt x="445" y="772"/>
                  </a:cubicBezTo>
                  <a:cubicBezTo>
                    <a:pt x="465" y="766"/>
                    <a:pt x="475" y="763"/>
                    <a:pt x="476" y="763"/>
                  </a:cubicBezTo>
                  <a:lnTo>
                    <a:pt x="476" y="763"/>
                  </a:lnTo>
                  <a:cubicBezTo>
                    <a:pt x="477" y="763"/>
                    <a:pt x="467" y="767"/>
                    <a:pt x="445" y="775"/>
                  </a:cubicBezTo>
                  <a:cubicBezTo>
                    <a:pt x="422" y="785"/>
                    <a:pt x="413" y="790"/>
                    <a:pt x="420" y="790"/>
                  </a:cubicBezTo>
                  <a:cubicBezTo>
                    <a:pt x="424" y="790"/>
                    <a:pt x="433" y="788"/>
                    <a:pt x="448" y="785"/>
                  </a:cubicBezTo>
                  <a:cubicBezTo>
                    <a:pt x="448" y="785"/>
                    <a:pt x="454" y="783"/>
                    <a:pt x="457" y="783"/>
                  </a:cubicBezTo>
                  <a:cubicBezTo>
                    <a:pt x="460" y="783"/>
                    <a:pt x="461" y="785"/>
                    <a:pt x="452" y="791"/>
                  </a:cubicBezTo>
                  <a:cubicBezTo>
                    <a:pt x="437" y="801"/>
                    <a:pt x="426" y="818"/>
                    <a:pt x="440" y="818"/>
                  </a:cubicBezTo>
                  <a:cubicBezTo>
                    <a:pt x="443" y="818"/>
                    <a:pt x="449" y="816"/>
                    <a:pt x="458" y="813"/>
                  </a:cubicBezTo>
                  <a:lnTo>
                    <a:pt x="461" y="819"/>
                  </a:lnTo>
                  <a:cubicBezTo>
                    <a:pt x="447" y="829"/>
                    <a:pt x="445" y="833"/>
                    <a:pt x="454" y="833"/>
                  </a:cubicBezTo>
                  <a:cubicBezTo>
                    <a:pt x="456" y="833"/>
                    <a:pt x="460" y="832"/>
                    <a:pt x="464" y="832"/>
                  </a:cubicBezTo>
                  <a:lnTo>
                    <a:pt x="486" y="825"/>
                  </a:lnTo>
                  <a:lnTo>
                    <a:pt x="486" y="825"/>
                  </a:lnTo>
                  <a:cubicBezTo>
                    <a:pt x="467" y="835"/>
                    <a:pt x="448" y="844"/>
                    <a:pt x="448" y="847"/>
                  </a:cubicBezTo>
                  <a:cubicBezTo>
                    <a:pt x="448" y="849"/>
                    <a:pt x="448" y="849"/>
                    <a:pt x="450" y="849"/>
                  </a:cubicBezTo>
                  <a:cubicBezTo>
                    <a:pt x="452" y="849"/>
                    <a:pt x="458" y="848"/>
                    <a:pt x="470" y="844"/>
                  </a:cubicBezTo>
                  <a:cubicBezTo>
                    <a:pt x="479" y="837"/>
                    <a:pt x="484" y="835"/>
                    <a:pt x="486" y="835"/>
                  </a:cubicBezTo>
                  <a:cubicBezTo>
                    <a:pt x="489" y="835"/>
                    <a:pt x="489" y="837"/>
                    <a:pt x="489" y="838"/>
                  </a:cubicBezTo>
                  <a:cubicBezTo>
                    <a:pt x="489" y="841"/>
                    <a:pt x="474" y="854"/>
                    <a:pt x="452" y="860"/>
                  </a:cubicBezTo>
                  <a:lnTo>
                    <a:pt x="455" y="863"/>
                  </a:lnTo>
                  <a:cubicBezTo>
                    <a:pt x="472" y="856"/>
                    <a:pt x="482" y="853"/>
                    <a:pt x="485" y="853"/>
                  </a:cubicBezTo>
                  <a:cubicBezTo>
                    <a:pt x="488" y="853"/>
                    <a:pt x="484" y="857"/>
                    <a:pt x="474" y="860"/>
                  </a:cubicBezTo>
                  <a:cubicBezTo>
                    <a:pt x="455" y="869"/>
                    <a:pt x="458" y="872"/>
                    <a:pt x="458" y="876"/>
                  </a:cubicBezTo>
                  <a:cubicBezTo>
                    <a:pt x="463" y="874"/>
                    <a:pt x="465" y="873"/>
                    <a:pt x="466" y="873"/>
                  </a:cubicBezTo>
                  <a:cubicBezTo>
                    <a:pt x="468" y="873"/>
                    <a:pt x="462" y="876"/>
                    <a:pt x="459" y="876"/>
                  </a:cubicBezTo>
                  <a:cubicBezTo>
                    <a:pt x="458" y="876"/>
                    <a:pt x="458" y="876"/>
                    <a:pt x="458" y="876"/>
                  </a:cubicBezTo>
                  <a:lnTo>
                    <a:pt x="439" y="885"/>
                  </a:lnTo>
                  <a:cubicBezTo>
                    <a:pt x="433" y="888"/>
                    <a:pt x="431" y="890"/>
                    <a:pt x="432" y="890"/>
                  </a:cubicBezTo>
                  <a:cubicBezTo>
                    <a:pt x="433" y="890"/>
                    <a:pt x="446" y="885"/>
                    <a:pt x="458" y="879"/>
                  </a:cubicBezTo>
                  <a:lnTo>
                    <a:pt x="461" y="885"/>
                  </a:lnTo>
                  <a:cubicBezTo>
                    <a:pt x="461" y="887"/>
                    <a:pt x="462" y="888"/>
                    <a:pt x="465" y="888"/>
                  </a:cubicBezTo>
                  <a:cubicBezTo>
                    <a:pt x="468" y="888"/>
                    <a:pt x="474" y="887"/>
                    <a:pt x="483" y="882"/>
                  </a:cubicBezTo>
                  <a:cubicBezTo>
                    <a:pt x="498" y="874"/>
                    <a:pt x="514" y="869"/>
                    <a:pt x="519" y="869"/>
                  </a:cubicBezTo>
                  <a:cubicBezTo>
                    <a:pt x="520" y="869"/>
                    <a:pt x="521" y="869"/>
                    <a:pt x="521" y="869"/>
                  </a:cubicBezTo>
                  <a:cubicBezTo>
                    <a:pt x="525" y="868"/>
                    <a:pt x="528" y="867"/>
                    <a:pt x="529" y="867"/>
                  </a:cubicBezTo>
                  <a:cubicBezTo>
                    <a:pt x="531" y="867"/>
                    <a:pt x="526" y="870"/>
                    <a:pt x="523" y="870"/>
                  </a:cubicBezTo>
                  <a:cubicBezTo>
                    <a:pt x="522" y="870"/>
                    <a:pt x="521" y="870"/>
                    <a:pt x="521" y="869"/>
                  </a:cubicBezTo>
                  <a:cubicBezTo>
                    <a:pt x="502" y="879"/>
                    <a:pt x="483" y="885"/>
                    <a:pt x="483" y="888"/>
                  </a:cubicBezTo>
                  <a:cubicBezTo>
                    <a:pt x="486" y="891"/>
                    <a:pt x="464" y="898"/>
                    <a:pt x="464" y="898"/>
                  </a:cubicBezTo>
                  <a:cubicBezTo>
                    <a:pt x="433" y="908"/>
                    <a:pt x="443" y="914"/>
                    <a:pt x="459" y="914"/>
                  </a:cubicBezTo>
                  <a:cubicBezTo>
                    <a:pt x="463" y="914"/>
                    <a:pt x="467" y="914"/>
                    <a:pt x="470" y="913"/>
                  </a:cubicBezTo>
                  <a:cubicBezTo>
                    <a:pt x="487" y="908"/>
                    <a:pt x="496" y="906"/>
                    <a:pt x="500" y="906"/>
                  </a:cubicBezTo>
                  <a:cubicBezTo>
                    <a:pt x="505" y="906"/>
                    <a:pt x="496" y="911"/>
                    <a:pt x="474" y="923"/>
                  </a:cubicBezTo>
                  <a:cubicBezTo>
                    <a:pt x="461" y="928"/>
                    <a:pt x="457" y="930"/>
                    <a:pt x="460" y="930"/>
                  </a:cubicBezTo>
                  <a:cubicBezTo>
                    <a:pt x="466" y="930"/>
                    <a:pt x="496" y="921"/>
                    <a:pt x="533" y="907"/>
                  </a:cubicBezTo>
                  <a:lnTo>
                    <a:pt x="593" y="885"/>
                  </a:lnTo>
                  <a:lnTo>
                    <a:pt x="536" y="910"/>
                  </a:lnTo>
                  <a:cubicBezTo>
                    <a:pt x="483" y="934"/>
                    <a:pt x="468" y="941"/>
                    <a:pt x="477" y="941"/>
                  </a:cubicBezTo>
                  <a:cubicBezTo>
                    <a:pt x="481" y="941"/>
                    <a:pt x="490" y="940"/>
                    <a:pt x="502" y="938"/>
                  </a:cubicBezTo>
                  <a:cubicBezTo>
                    <a:pt x="510" y="937"/>
                    <a:pt x="515" y="936"/>
                    <a:pt x="517" y="936"/>
                  </a:cubicBezTo>
                  <a:cubicBezTo>
                    <a:pt x="521" y="936"/>
                    <a:pt x="517" y="939"/>
                    <a:pt x="505" y="945"/>
                  </a:cubicBezTo>
                  <a:cubicBezTo>
                    <a:pt x="486" y="954"/>
                    <a:pt x="486" y="957"/>
                    <a:pt x="489" y="966"/>
                  </a:cubicBezTo>
                  <a:cubicBezTo>
                    <a:pt x="491" y="972"/>
                    <a:pt x="493" y="975"/>
                    <a:pt x="498" y="975"/>
                  </a:cubicBezTo>
                  <a:cubicBezTo>
                    <a:pt x="501" y="975"/>
                    <a:pt x="506" y="974"/>
                    <a:pt x="514" y="970"/>
                  </a:cubicBezTo>
                  <a:lnTo>
                    <a:pt x="517" y="976"/>
                  </a:lnTo>
                  <a:cubicBezTo>
                    <a:pt x="499" y="985"/>
                    <a:pt x="495" y="990"/>
                    <a:pt x="499" y="990"/>
                  </a:cubicBezTo>
                  <a:cubicBezTo>
                    <a:pt x="504" y="990"/>
                    <a:pt x="518" y="984"/>
                    <a:pt x="536" y="973"/>
                  </a:cubicBezTo>
                  <a:lnTo>
                    <a:pt x="539" y="979"/>
                  </a:lnTo>
                  <a:lnTo>
                    <a:pt x="521" y="988"/>
                  </a:lnTo>
                  <a:cubicBezTo>
                    <a:pt x="502" y="998"/>
                    <a:pt x="505" y="1004"/>
                    <a:pt x="514" y="1029"/>
                  </a:cubicBezTo>
                  <a:cubicBezTo>
                    <a:pt x="522" y="1044"/>
                    <a:pt x="525" y="1051"/>
                    <a:pt x="534" y="1051"/>
                  </a:cubicBezTo>
                  <a:cubicBezTo>
                    <a:pt x="540" y="1051"/>
                    <a:pt x="549" y="1048"/>
                    <a:pt x="564" y="1042"/>
                  </a:cubicBezTo>
                  <a:cubicBezTo>
                    <a:pt x="582" y="1035"/>
                    <a:pt x="592" y="1032"/>
                    <a:pt x="595" y="1032"/>
                  </a:cubicBezTo>
                  <a:cubicBezTo>
                    <a:pt x="598" y="1032"/>
                    <a:pt x="589" y="1037"/>
                    <a:pt x="568" y="1048"/>
                  </a:cubicBezTo>
                  <a:cubicBezTo>
                    <a:pt x="553" y="1055"/>
                    <a:pt x="538" y="1063"/>
                    <a:pt x="541" y="1063"/>
                  </a:cubicBezTo>
                  <a:cubicBezTo>
                    <a:pt x="542" y="1063"/>
                    <a:pt x="545" y="1062"/>
                    <a:pt x="549" y="1061"/>
                  </a:cubicBezTo>
                  <a:lnTo>
                    <a:pt x="549" y="1061"/>
                  </a:lnTo>
                  <a:cubicBezTo>
                    <a:pt x="549" y="1061"/>
                    <a:pt x="552" y="1064"/>
                    <a:pt x="536" y="1076"/>
                  </a:cubicBezTo>
                  <a:cubicBezTo>
                    <a:pt x="517" y="1091"/>
                    <a:pt x="514" y="1097"/>
                    <a:pt x="519" y="1097"/>
                  </a:cubicBezTo>
                  <a:cubicBezTo>
                    <a:pt x="522" y="1097"/>
                    <a:pt x="531" y="1093"/>
                    <a:pt x="539" y="1089"/>
                  </a:cubicBezTo>
                  <a:cubicBezTo>
                    <a:pt x="554" y="1080"/>
                    <a:pt x="560" y="1077"/>
                    <a:pt x="561" y="1077"/>
                  </a:cubicBezTo>
                  <a:lnTo>
                    <a:pt x="561" y="1077"/>
                  </a:lnTo>
                  <a:cubicBezTo>
                    <a:pt x="563" y="1077"/>
                    <a:pt x="552" y="1084"/>
                    <a:pt x="542" y="1092"/>
                  </a:cubicBezTo>
                  <a:cubicBezTo>
                    <a:pt x="528" y="1101"/>
                    <a:pt x="516" y="1111"/>
                    <a:pt x="519" y="1111"/>
                  </a:cubicBezTo>
                  <a:cubicBezTo>
                    <a:pt x="520" y="1111"/>
                    <a:pt x="522" y="1110"/>
                    <a:pt x="527" y="1108"/>
                  </a:cubicBezTo>
                  <a:cubicBezTo>
                    <a:pt x="531" y="1106"/>
                    <a:pt x="535" y="1106"/>
                    <a:pt x="539" y="1106"/>
                  </a:cubicBezTo>
                  <a:cubicBezTo>
                    <a:pt x="553" y="1106"/>
                    <a:pt x="563" y="1115"/>
                    <a:pt x="536" y="1129"/>
                  </a:cubicBezTo>
                  <a:lnTo>
                    <a:pt x="536" y="1136"/>
                  </a:lnTo>
                  <a:cubicBezTo>
                    <a:pt x="543" y="1132"/>
                    <a:pt x="548" y="1131"/>
                    <a:pt x="551" y="1131"/>
                  </a:cubicBezTo>
                  <a:cubicBezTo>
                    <a:pt x="557" y="1131"/>
                    <a:pt x="559" y="1135"/>
                    <a:pt x="561" y="1139"/>
                  </a:cubicBezTo>
                  <a:cubicBezTo>
                    <a:pt x="564" y="1145"/>
                    <a:pt x="568" y="1148"/>
                    <a:pt x="549" y="1158"/>
                  </a:cubicBezTo>
                  <a:cubicBezTo>
                    <a:pt x="533" y="1162"/>
                    <a:pt x="530" y="1165"/>
                    <a:pt x="538" y="1165"/>
                  </a:cubicBezTo>
                  <a:cubicBezTo>
                    <a:pt x="541" y="1165"/>
                    <a:pt x="546" y="1165"/>
                    <a:pt x="552" y="1164"/>
                  </a:cubicBezTo>
                  <a:cubicBezTo>
                    <a:pt x="552" y="1164"/>
                    <a:pt x="552" y="1164"/>
                    <a:pt x="553" y="1164"/>
                  </a:cubicBezTo>
                  <a:cubicBezTo>
                    <a:pt x="558" y="1164"/>
                    <a:pt x="584" y="1154"/>
                    <a:pt x="591" y="1154"/>
                  </a:cubicBezTo>
                  <a:cubicBezTo>
                    <a:pt x="592" y="1154"/>
                    <a:pt x="592" y="1154"/>
                    <a:pt x="593" y="1155"/>
                  </a:cubicBezTo>
                  <a:cubicBezTo>
                    <a:pt x="609" y="1146"/>
                    <a:pt x="625" y="1138"/>
                    <a:pt x="631" y="1138"/>
                  </a:cubicBezTo>
                  <a:cubicBezTo>
                    <a:pt x="632" y="1138"/>
                    <a:pt x="633" y="1138"/>
                    <a:pt x="633" y="1139"/>
                  </a:cubicBezTo>
                  <a:lnTo>
                    <a:pt x="615" y="1151"/>
                  </a:lnTo>
                  <a:lnTo>
                    <a:pt x="577" y="1170"/>
                  </a:lnTo>
                  <a:cubicBezTo>
                    <a:pt x="577" y="1172"/>
                    <a:pt x="578" y="1173"/>
                    <a:pt x="581" y="1173"/>
                  </a:cubicBezTo>
                  <a:cubicBezTo>
                    <a:pt x="584" y="1173"/>
                    <a:pt x="589" y="1172"/>
                    <a:pt x="599" y="1167"/>
                  </a:cubicBezTo>
                  <a:lnTo>
                    <a:pt x="599" y="1167"/>
                  </a:lnTo>
                  <a:cubicBezTo>
                    <a:pt x="580" y="1180"/>
                    <a:pt x="583" y="1183"/>
                    <a:pt x="586" y="1189"/>
                  </a:cubicBezTo>
                  <a:cubicBezTo>
                    <a:pt x="589" y="1191"/>
                    <a:pt x="591" y="1195"/>
                    <a:pt x="598" y="1195"/>
                  </a:cubicBezTo>
                  <a:cubicBezTo>
                    <a:pt x="601" y="1195"/>
                    <a:pt x="606" y="1194"/>
                    <a:pt x="611" y="1192"/>
                  </a:cubicBezTo>
                  <a:lnTo>
                    <a:pt x="611" y="1192"/>
                  </a:lnTo>
                  <a:cubicBezTo>
                    <a:pt x="587" y="1210"/>
                    <a:pt x="583" y="1223"/>
                    <a:pt x="598" y="1223"/>
                  </a:cubicBezTo>
                  <a:cubicBezTo>
                    <a:pt x="604" y="1223"/>
                    <a:pt x="613" y="1222"/>
                    <a:pt x="624" y="1217"/>
                  </a:cubicBezTo>
                  <a:cubicBezTo>
                    <a:pt x="630" y="1213"/>
                    <a:pt x="634" y="1212"/>
                    <a:pt x="636" y="1212"/>
                  </a:cubicBezTo>
                  <a:cubicBezTo>
                    <a:pt x="639" y="1212"/>
                    <a:pt x="635" y="1216"/>
                    <a:pt x="624" y="1223"/>
                  </a:cubicBezTo>
                  <a:cubicBezTo>
                    <a:pt x="615" y="1231"/>
                    <a:pt x="611" y="1234"/>
                    <a:pt x="613" y="1234"/>
                  </a:cubicBezTo>
                  <a:cubicBezTo>
                    <a:pt x="615" y="1234"/>
                    <a:pt x="619" y="1232"/>
                    <a:pt x="627" y="1230"/>
                  </a:cubicBezTo>
                  <a:cubicBezTo>
                    <a:pt x="632" y="1228"/>
                    <a:pt x="635" y="1227"/>
                    <a:pt x="636" y="1227"/>
                  </a:cubicBezTo>
                  <a:cubicBezTo>
                    <a:pt x="641" y="1227"/>
                    <a:pt x="627" y="1239"/>
                    <a:pt x="615" y="1249"/>
                  </a:cubicBezTo>
                  <a:cubicBezTo>
                    <a:pt x="590" y="1264"/>
                    <a:pt x="585" y="1270"/>
                    <a:pt x="590" y="1270"/>
                  </a:cubicBezTo>
                  <a:cubicBezTo>
                    <a:pt x="592" y="1270"/>
                    <a:pt x="597" y="1269"/>
                    <a:pt x="602" y="1267"/>
                  </a:cubicBezTo>
                  <a:cubicBezTo>
                    <a:pt x="608" y="1266"/>
                    <a:pt x="613" y="1266"/>
                    <a:pt x="617" y="1266"/>
                  </a:cubicBezTo>
                  <a:cubicBezTo>
                    <a:pt x="626" y="1266"/>
                    <a:pt x="627" y="1268"/>
                    <a:pt x="627" y="1270"/>
                  </a:cubicBezTo>
                  <a:cubicBezTo>
                    <a:pt x="649" y="1267"/>
                    <a:pt x="652" y="1270"/>
                    <a:pt x="668" y="1258"/>
                  </a:cubicBezTo>
                  <a:cubicBezTo>
                    <a:pt x="680" y="1249"/>
                    <a:pt x="693" y="1242"/>
                    <a:pt x="705" y="1239"/>
                  </a:cubicBezTo>
                  <a:cubicBezTo>
                    <a:pt x="709" y="1238"/>
                    <a:pt x="712" y="1237"/>
                    <a:pt x="713" y="1237"/>
                  </a:cubicBezTo>
                  <a:cubicBezTo>
                    <a:pt x="718" y="1237"/>
                    <a:pt x="711" y="1243"/>
                    <a:pt x="707" y="1243"/>
                  </a:cubicBezTo>
                  <a:cubicBezTo>
                    <a:pt x="706" y="1243"/>
                    <a:pt x="706" y="1243"/>
                    <a:pt x="705" y="1242"/>
                  </a:cubicBezTo>
                  <a:cubicBezTo>
                    <a:pt x="687" y="1245"/>
                    <a:pt x="687" y="1249"/>
                    <a:pt x="671" y="1261"/>
                  </a:cubicBezTo>
                  <a:cubicBezTo>
                    <a:pt x="655" y="1277"/>
                    <a:pt x="658" y="1283"/>
                    <a:pt x="658" y="1286"/>
                  </a:cubicBezTo>
                  <a:cubicBezTo>
                    <a:pt x="658" y="1289"/>
                    <a:pt x="662" y="1292"/>
                    <a:pt x="665" y="1296"/>
                  </a:cubicBezTo>
                  <a:cubicBezTo>
                    <a:pt x="657" y="1309"/>
                    <a:pt x="654" y="1315"/>
                    <a:pt x="657" y="1315"/>
                  </a:cubicBezTo>
                  <a:cubicBezTo>
                    <a:pt x="659" y="1315"/>
                    <a:pt x="664" y="1313"/>
                    <a:pt x="671" y="1308"/>
                  </a:cubicBezTo>
                  <a:lnTo>
                    <a:pt x="690" y="1299"/>
                  </a:lnTo>
                  <a:lnTo>
                    <a:pt x="690" y="1299"/>
                  </a:lnTo>
                  <a:cubicBezTo>
                    <a:pt x="662" y="1319"/>
                    <a:pt x="669" y="1344"/>
                    <a:pt x="693" y="1344"/>
                  </a:cubicBezTo>
                  <a:cubicBezTo>
                    <a:pt x="698" y="1344"/>
                    <a:pt x="705" y="1342"/>
                    <a:pt x="712" y="1339"/>
                  </a:cubicBezTo>
                  <a:lnTo>
                    <a:pt x="712" y="1339"/>
                  </a:lnTo>
                  <a:lnTo>
                    <a:pt x="693" y="1349"/>
                  </a:lnTo>
                  <a:cubicBezTo>
                    <a:pt x="674" y="1358"/>
                    <a:pt x="677" y="1361"/>
                    <a:pt x="680" y="1368"/>
                  </a:cubicBezTo>
                  <a:cubicBezTo>
                    <a:pt x="684" y="1371"/>
                    <a:pt x="709" y="1374"/>
                    <a:pt x="715" y="1383"/>
                  </a:cubicBezTo>
                  <a:cubicBezTo>
                    <a:pt x="720" y="1393"/>
                    <a:pt x="725" y="1401"/>
                    <a:pt x="737" y="1401"/>
                  </a:cubicBezTo>
                  <a:cubicBezTo>
                    <a:pt x="740" y="1401"/>
                    <a:pt x="745" y="1400"/>
                    <a:pt x="749" y="1399"/>
                  </a:cubicBezTo>
                  <a:lnTo>
                    <a:pt x="749" y="1399"/>
                  </a:lnTo>
                  <a:cubicBezTo>
                    <a:pt x="749" y="1402"/>
                    <a:pt x="749" y="1402"/>
                    <a:pt x="731" y="1408"/>
                  </a:cubicBezTo>
                  <a:cubicBezTo>
                    <a:pt x="705" y="1411"/>
                    <a:pt x="709" y="1415"/>
                    <a:pt x="709" y="1418"/>
                  </a:cubicBezTo>
                  <a:cubicBezTo>
                    <a:pt x="724" y="1418"/>
                    <a:pt x="740" y="1415"/>
                    <a:pt x="756" y="1408"/>
                  </a:cubicBezTo>
                  <a:cubicBezTo>
                    <a:pt x="762" y="1406"/>
                    <a:pt x="766" y="1405"/>
                    <a:pt x="769" y="1405"/>
                  </a:cubicBezTo>
                  <a:cubicBezTo>
                    <a:pt x="774" y="1405"/>
                    <a:pt x="771" y="1409"/>
                    <a:pt x="759" y="1418"/>
                  </a:cubicBezTo>
                  <a:cubicBezTo>
                    <a:pt x="743" y="1430"/>
                    <a:pt x="749" y="1443"/>
                    <a:pt x="778" y="1443"/>
                  </a:cubicBezTo>
                  <a:cubicBezTo>
                    <a:pt x="778" y="1446"/>
                    <a:pt x="781" y="1449"/>
                    <a:pt x="759" y="1452"/>
                  </a:cubicBezTo>
                  <a:cubicBezTo>
                    <a:pt x="737" y="1462"/>
                    <a:pt x="715" y="1468"/>
                    <a:pt x="768" y="1468"/>
                  </a:cubicBezTo>
                  <a:cubicBezTo>
                    <a:pt x="768" y="1471"/>
                    <a:pt x="768" y="1471"/>
                    <a:pt x="746" y="1474"/>
                  </a:cubicBezTo>
                  <a:cubicBezTo>
                    <a:pt x="730" y="1479"/>
                    <a:pt x="714" y="1482"/>
                    <a:pt x="725" y="1482"/>
                  </a:cubicBezTo>
                  <a:cubicBezTo>
                    <a:pt x="729" y="1482"/>
                    <a:pt x="737" y="1481"/>
                    <a:pt x="749" y="1480"/>
                  </a:cubicBezTo>
                  <a:cubicBezTo>
                    <a:pt x="778" y="1484"/>
                    <a:pt x="784" y="1493"/>
                    <a:pt x="762" y="1499"/>
                  </a:cubicBezTo>
                  <a:cubicBezTo>
                    <a:pt x="765" y="1502"/>
                    <a:pt x="765" y="1506"/>
                    <a:pt x="790" y="1506"/>
                  </a:cubicBezTo>
                  <a:lnTo>
                    <a:pt x="815" y="1502"/>
                  </a:lnTo>
                  <a:lnTo>
                    <a:pt x="815" y="1502"/>
                  </a:lnTo>
                  <a:cubicBezTo>
                    <a:pt x="768" y="1509"/>
                    <a:pt x="768" y="1509"/>
                    <a:pt x="821" y="1509"/>
                  </a:cubicBezTo>
                  <a:cubicBezTo>
                    <a:pt x="846" y="1509"/>
                    <a:pt x="850" y="1512"/>
                    <a:pt x="821" y="1512"/>
                  </a:cubicBezTo>
                  <a:cubicBezTo>
                    <a:pt x="799" y="1515"/>
                    <a:pt x="799" y="1518"/>
                    <a:pt x="799" y="1518"/>
                  </a:cubicBezTo>
                  <a:cubicBezTo>
                    <a:pt x="818" y="1527"/>
                    <a:pt x="834" y="1540"/>
                    <a:pt x="850" y="1553"/>
                  </a:cubicBezTo>
                  <a:cubicBezTo>
                    <a:pt x="868" y="1574"/>
                    <a:pt x="875" y="1584"/>
                    <a:pt x="903" y="1587"/>
                  </a:cubicBezTo>
                  <a:cubicBezTo>
                    <a:pt x="937" y="1593"/>
                    <a:pt x="937" y="1593"/>
                    <a:pt x="909" y="1593"/>
                  </a:cubicBezTo>
                  <a:cubicBezTo>
                    <a:pt x="881" y="1593"/>
                    <a:pt x="884" y="1596"/>
                    <a:pt x="884" y="1600"/>
                  </a:cubicBezTo>
                  <a:cubicBezTo>
                    <a:pt x="886" y="1601"/>
                    <a:pt x="888" y="1603"/>
                    <a:pt x="883" y="1603"/>
                  </a:cubicBezTo>
                  <a:cubicBezTo>
                    <a:pt x="879" y="1603"/>
                    <a:pt x="872" y="1602"/>
                    <a:pt x="859" y="1600"/>
                  </a:cubicBezTo>
                  <a:lnTo>
                    <a:pt x="859" y="1600"/>
                  </a:lnTo>
                  <a:cubicBezTo>
                    <a:pt x="890" y="1609"/>
                    <a:pt x="890" y="1609"/>
                    <a:pt x="893" y="1612"/>
                  </a:cubicBezTo>
                  <a:cubicBezTo>
                    <a:pt x="882" y="1610"/>
                    <a:pt x="875" y="1609"/>
                    <a:pt x="872" y="1609"/>
                  </a:cubicBezTo>
                  <a:cubicBezTo>
                    <a:pt x="869" y="1609"/>
                    <a:pt x="877" y="1611"/>
                    <a:pt x="897" y="1615"/>
                  </a:cubicBezTo>
                  <a:cubicBezTo>
                    <a:pt x="931" y="1623"/>
                    <a:pt x="948" y="1627"/>
                    <a:pt x="946" y="1627"/>
                  </a:cubicBezTo>
                  <a:cubicBezTo>
                    <a:pt x="945" y="1627"/>
                    <a:pt x="929" y="1624"/>
                    <a:pt x="900" y="1618"/>
                  </a:cubicBezTo>
                  <a:cubicBezTo>
                    <a:pt x="891" y="1617"/>
                    <a:pt x="882" y="1617"/>
                    <a:pt x="875" y="1617"/>
                  </a:cubicBezTo>
                  <a:cubicBezTo>
                    <a:pt x="858" y="1617"/>
                    <a:pt x="852" y="1619"/>
                    <a:pt x="872" y="1621"/>
                  </a:cubicBezTo>
                  <a:cubicBezTo>
                    <a:pt x="897" y="1625"/>
                    <a:pt x="919" y="1631"/>
                    <a:pt x="944" y="1640"/>
                  </a:cubicBezTo>
                  <a:cubicBezTo>
                    <a:pt x="944" y="1642"/>
                    <a:pt x="945" y="1644"/>
                    <a:pt x="940" y="1644"/>
                  </a:cubicBezTo>
                  <a:cubicBezTo>
                    <a:pt x="936" y="1644"/>
                    <a:pt x="929" y="1643"/>
                    <a:pt x="915" y="1640"/>
                  </a:cubicBezTo>
                  <a:cubicBezTo>
                    <a:pt x="913" y="1640"/>
                    <a:pt x="911" y="1640"/>
                    <a:pt x="910" y="1640"/>
                  </a:cubicBezTo>
                  <a:cubicBezTo>
                    <a:pt x="891" y="1640"/>
                    <a:pt x="928" y="1656"/>
                    <a:pt x="959" y="1667"/>
                  </a:cubicBezTo>
                  <a:lnTo>
                    <a:pt x="959" y="1667"/>
                  </a:lnTo>
                  <a:cubicBezTo>
                    <a:pt x="949" y="1666"/>
                    <a:pt x="943" y="1665"/>
                    <a:pt x="939" y="1665"/>
                  </a:cubicBezTo>
                  <a:cubicBezTo>
                    <a:pt x="934" y="1665"/>
                    <a:pt x="936" y="1667"/>
                    <a:pt x="937" y="1668"/>
                  </a:cubicBezTo>
                  <a:cubicBezTo>
                    <a:pt x="949" y="1672"/>
                    <a:pt x="953" y="1673"/>
                    <a:pt x="951" y="1673"/>
                  </a:cubicBezTo>
                  <a:cubicBezTo>
                    <a:pt x="948" y="1673"/>
                    <a:pt x="925" y="1668"/>
                    <a:pt x="903" y="1662"/>
                  </a:cubicBezTo>
                  <a:cubicBezTo>
                    <a:pt x="886" y="1657"/>
                    <a:pt x="878" y="1656"/>
                    <a:pt x="875" y="1656"/>
                  </a:cubicBezTo>
                  <a:cubicBezTo>
                    <a:pt x="872" y="1656"/>
                    <a:pt x="873" y="1657"/>
                    <a:pt x="875" y="1659"/>
                  </a:cubicBezTo>
                  <a:cubicBezTo>
                    <a:pt x="893" y="1662"/>
                    <a:pt x="912" y="1675"/>
                    <a:pt x="925" y="1687"/>
                  </a:cubicBezTo>
                  <a:cubicBezTo>
                    <a:pt x="934" y="1703"/>
                    <a:pt x="972" y="1715"/>
                    <a:pt x="1050" y="1741"/>
                  </a:cubicBezTo>
                  <a:lnTo>
                    <a:pt x="1122" y="1766"/>
                  </a:lnTo>
                  <a:lnTo>
                    <a:pt x="1122" y="1766"/>
                  </a:lnTo>
                  <a:lnTo>
                    <a:pt x="1050" y="1744"/>
                  </a:lnTo>
                  <a:lnTo>
                    <a:pt x="944" y="1715"/>
                  </a:lnTo>
                  <a:lnTo>
                    <a:pt x="944" y="1715"/>
                  </a:lnTo>
                  <a:cubicBezTo>
                    <a:pt x="966" y="1725"/>
                    <a:pt x="991" y="1731"/>
                    <a:pt x="1016" y="1737"/>
                  </a:cubicBezTo>
                  <a:cubicBezTo>
                    <a:pt x="1039" y="1746"/>
                    <a:pt x="1046" y="1750"/>
                    <a:pt x="1039" y="1750"/>
                  </a:cubicBezTo>
                  <a:cubicBezTo>
                    <a:pt x="1035" y="1750"/>
                    <a:pt x="1027" y="1749"/>
                    <a:pt x="1016" y="1747"/>
                  </a:cubicBezTo>
                  <a:cubicBezTo>
                    <a:pt x="997" y="1742"/>
                    <a:pt x="986" y="1740"/>
                    <a:pt x="983" y="1740"/>
                  </a:cubicBezTo>
                  <a:cubicBezTo>
                    <a:pt x="979" y="1740"/>
                    <a:pt x="985" y="1743"/>
                    <a:pt x="1000" y="1750"/>
                  </a:cubicBezTo>
                  <a:cubicBezTo>
                    <a:pt x="999" y="1750"/>
                    <a:pt x="998" y="1750"/>
                    <a:pt x="994" y="1750"/>
                  </a:cubicBezTo>
                  <a:cubicBezTo>
                    <a:pt x="989" y="1750"/>
                    <a:pt x="979" y="1749"/>
                    <a:pt x="956" y="1744"/>
                  </a:cubicBezTo>
                  <a:cubicBezTo>
                    <a:pt x="953" y="1744"/>
                    <a:pt x="953" y="1744"/>
                    <a:pt x="984" y="1753"/>
                  </a:cubicBezTo>
                  <a:cubicBezTo>
                    <a:pt x="1003" y="1760"/>
                    <a:pt x="1010" y="1763"/>
                    <a:pt x="1007" y="1763"/>
                  </a:cubicBezTo>
                  <a:cubicBezTo>
                    <a:pt x="1004" y="1763"/>
                    <a:pt x="994" y="1761"/>
                    <a:pt x="978" y="1756"/>
                  </a:cubicBezTo>
                  <a:cubicBezTo>
                    <a:pt x="942" y="1745"/>
                    <a:pt x="922" y="1740"/>
                    <a:pt x="916" y="1740"/>
                  </a:cubicBezTo>
                  <a:cubicBezTo>
                    <a:pt x="910" y="1740"/>
                    <a:pt x="916" y="1744"/>
                    <a:pt x="931" y="1750"/>
                  </a:cubicBezTo>
                  <a:cubicBezTo>
                    <a:pt x="962" y="1762"/>
                    <a:pt x="959" y="1762"/>
                    <a:pt x="956" y="1762"/>
                  </a:cubicBezTo>
                  <a:cubicBezTo>
                    <a:pt x="950" y="1766"/>
                    <a:pt x="947" y="1766"/>
                    <a:pt x="972" y="1778"/>
                  </a:cubicBezTo>
                  <a:lnTo>
                    <a:pt x="966" y="1781"/>
                  </a:lnTo>
                  <a:cubicBezTo>
                    <a:pt x="962" y="1781"/>
                    <a:pt x="934" y="1769"/>
                    <a:pt x="940" y="1769"/>
                  </a:cubicBezTo>
                  <a:lnTo>
                    <a:pt x="906" y="1756"/>
                  </a:lnTo>
                  <a:lnTo>
                    <a:pt x="906" y="1756"/>
                  </a:lnTo>
                  <a:cubicBezTo>
                    <a:pt x="900" y="1759"/>
                    <a:pt x="893" y="1759"/>
                    <a:pt x="922" y="1775"/>
                  </a:cubicBezTo>
                  <a:cubicBezTo>
                    <a:pt x="948" y="1788"/>
                    <a:pt x="962" y="1794"/>
                    <a:pt x="961" y="1794"/>
                  </a:cubicBezTo>
                  <a:cubicBezTo>
                    <a:pt x="960" y="1794"/>
                    <a:pt x="945" y="1788"/>
                    <a:pt x="915" y="1775"/>
                  </a:cubicBezTo>
                  <a:cubicBezTo>
                    <a:pt x="897" y="1767"/>
                    <a:pt x="876" y="1760"/>
                    <a:pt x="872" y="1760"/>
                  </a:cubicBezTo>
                  <a:cubicBezTo>
                    <a:pt x="870" y="1760"/>
                    <a:pt x="873" y="1761"/>
                    <a:pt x="881" y="1766"/>
                  </a:cubicBezTo>
                  <a:cubicBezTo>
                    <a:pt x="903" y="1776"/>
                    <a:pt x="910" y="1780"/>
                    <a:pt x="909" y="1780"/>
                  </a:cubicBezTo>
                  <a:cubicBezTo>
                    <a:pt x="906" y="1780"/>
                    <a:pt x="888" y="1773"/>
                    <a:pt x="872" y="1766"/>
                  </a:cubicBezTo>
                  <a:cubicBezTo>
                    <a:pt x="846" y="1754"/>
                    <a:pt x="834" y="1748"/>
                    <a:pt x="832" y="1748"/>
                  </a:cubicBezTo>
                  <a:lnTo>
                    <a:pt x="832" y="1748"/>
                  </a:lnTo>
                  <a:cubicBezTo>
                    <a:pt x="830" y="1748"/>
                    <a:pt x="841" y="1755"/>
                    <a:pt x="862" y="1772"/>
                  </a:cubicBezTo>
                  <a:cubicBezTo>
                    <a:pt x="856" y="1772"/>
                    <a:pt x="868" y="1791"/>
                    <a:pt x="856" y="1794"/>
                  </a:cubicBezTo>
                  <a:cubicBezTo>
                    <a:pt x="849" y="1796"/>
                    <a:pt x="843" y="1797"/>
                    <a:pt x="836" y="1797"/>
                  </a:cubicBezTo>
                  <a:cubicBezTo>
                    <a:pt x="824" y="1797"/>
                    <a:pt x="813" y="1794"/>
                    <a:pt x="803" y="1788"/>
                  </a:cubicBezTo>
                  <a:cubicBezTo>
                    <a:pt x="776" y="1772"/>
                    <a:pt x="763" y="1766"/>
                    <a:pt x="761" y="1766"/>
                  </a:cubicBezTo>
                  <a:lnTo>
                    <a:pt x="761" y="1766"/>
                  </a:lnTo>
                  <a:cubicBezTo>
                    <a:pt x="759" y="1766"/>
                    <a:pt x="765" y="1769"/>
                    <a:pt x="778" y="1775"/>
                  </a:cubicBezTo>
                  <a:cubicBezTo>
                    <a:pt x="828" y="1800"/>
                    <a:pt x="825" y="1803"/>
                    <a:pt x="815" y="1806"/>
                  </a:cubicBezTo>
                  <a:cubicBezTo>
                    <a:pt x="806" y="1803"/>
                    <a:pt x="800" y="1802"/>
                    <a:pt x="796" y="1802"/>
                  </a:cubicBezTo>
                  <a:cubicBezTo>
                    <a:pt x="787" y="1802"/>
                    <a:pt x="801" y="1813"/>
                    <a:pt x="815" y="1825"/>
                  </a:cubicBezTo>
                  <a:lnTo>
                    <a:pt x="821" y="1825"/>
                  </a:lnTo>
                  <a:cubicBezTo>
                    <a:pt x="850" y="1842"/>
                    <a:pt x="860" y="1849"/>
                    <a:pt x="857" y="1849"/>
                  </a:cubicBezTo>
                  <a:cubicBezTo>
                    <a:pt x="854" y="1849"/>
                    <a:pt x="846" y="1846"/>
                    <a:pt x="834" y="1841"/>
                  </a:cubicBezTo>
                  <a:cubicBezTo>
                    <a:pt x="815" y="1835"/>
                    <a:pt x="799" y="1825"/>
                    <a:pt x="784" y="1816"/>
                  </a:cubicBezTo>
                  <a:cubicBezTo>
                    <a:pt x="768" y="1803"/>
                    <a:pt x="749" y="1794"/>
                    <a:pt x="731" y="1788"/>
                  </a:cubicBezTo>
                  <a:lnTo>
                    <a:pt x="731" y="1788"/>
                  </a:lnTo>
                  <a:cubicBezTo>
                    <a:pt x="727" y="1788"/>
                    <a:pt x="724" y="1791"/>
                    <a:pt x="749" y="1803"/>
                  </a:cubicBezTo>
                  <a:cubicBezTo>
                    <a:pt x="771" y="1819"/>
                    <a:pt x="771" y="1819"/>
                    <a:pt x="768" y="1819"/>
                  </a:cubicBezTo>
                  <a:cubicBezTo>
                    <a:pt x="765" y="1819"/>
                    <a:pt x="762" y="1822"/>
                    <a:pt x="781" y="1838"/>
                  </a:cubicBezTo>
                  <a:cubicBezTo>
                    <a:pt x="799" y="1850"/>
                    <a:pt x="796" y="1853"/>
                    <a:pt x="793" y="1853"/>
                  </a:cubicBezTo>
                  <a:cubicBezTo>
                    <a:pt x="776" y="1845"/>
                    <a:pt x="767" y="1844"/>
                    <a:pt x="762" y="1844"/>
                  </a:cubicBezTo>
                  <a:cubicBezTo>
                    <a:pt x="760" y="1844"/>
                    <a:pt x="759" y="1844"/>
                    <a:pt x="759" y="1844"/>
                  </a:cubicBezTo>
                  <a:lnTo>
                    <a:pt x="740" y="1828"/>
                  </a:lnTo>
                  <a:lnTo>
                    <a:pt x="696" y="1797"/>
                  </a:lnTo>
                  <a:lnTo>
                    <a:pt x="696" y="1797"/>
                  </a:lnTo>
                  <a:cubicBezTo>
                    <a:pt x="690" y="1800"/>
                    <a:pt x="712" y="1816"/>
                    <a:pt x="712" y="1816"/>
                  </a:cubicBezTo>
                  <a:cubicBezTo>
                    <a:pt x="734" y="1828"/>
                    <a:pt x="643" y="1856"/>
                    <a:pt x="633" y="1860"/>
                  </a:cubicBezTo>
                  <a:cubicBezTo>
                    <a:pt x="623" y="1853"/>
                    <a:pt x="616" y="1849"/>
                    <a:pt x="611" y="1849"/>
                  </a:cubicBezTo>
                  <a:cubicBezTo>
                    <a:pt x="606" y="1849"/>
                    <a:pt x="607" y="1854"/>
                    <a:pt x="618" y="1863"/>
                  </a:cubicBezTo>
                  <a:cubicBezTo>
                    <a:pt x="633" y="1882"/>
                    <a:pt x="615" y="1885"/>
                    <a:pt x="593" y="1891"/>
                  </a:cubicBezTo>
                  <a:cubicBezTo>
                    <a:pt x="564" y="1900"/>
                    <a:pt x="546" y="1907"/>
                    <a:pt x="558" y="1925"/>
                  </a:cubicBezTo>
                  <a:lnTo>
                    <a:pt x="546" y="1929"/>
                  </a:lnTo>
                  <a:cubicBezTo>
                    <a:pt x="536" y="1929"/>
                    <a:pt x="539" y="1951"/>
                    <a:pt x="533" y="1954"/>
                  </a:cubicBezTo>
                  <a:cubicBezTo>
                    <a:pt x="536" y="1963"/>
                    <a:pt x="537" y="1968"/>
                    <a:pt x="536" y="1968"/>
                  </a:cubicBezTo>
                  <a:cubicBezTo>
                    <a:pt x="535" y="1968"/>
                    <a:pt x="533" y="1963"/>
                    <a:pt x="530" y="1954"/>
                  </a:cubicBezTo>
                  <a:cubicBezTo>
                    <a:pt x="521" y="1935"/>
                    <a:pt x="514" y="1916"/>
                    <a:pt x="508" y="1916"/>
                  </a:cubicBezTo>
                  <a:lnTo>
                    <a:pt x="508" y="1916"/>
                  </a:lnTo>
                  <a:cubicBezTo>
                    <a:pt x="502" y="1919"/>
                    <a:pt x="511" y="1938"/>
                    <a:pt x="517" y="1957"/>
                  </a:cubicBezTo>
                  <a:cubicBezTo>
                    <a:pt x="527" y="1976"/>
                    <a:pt x="524" y="1979"/>
                    <a:pt x="524" y="1979"/>
                  </a:cubicBezTo>
                  <a:cubicBezTo>
                    <a:pt x="517" y="1979"/>
                    <a:pt x="517" y="1979"/>
                    <a:pt x="511" y="1960"/>
                  </a:cubicBezTo>
                  <a:cubicBezTo>
                    <a:pt x="502" y="1941"/>
                    <a:pt x="495" y="1922"/>
                    <a:pt x="495" y="1922"/>
                  </a:cubicBezTo>
                  <a:lnTo>
                    <a:pt x="489" y="1922"/>
                  </a:lnTo>
                  <a:cubicBezTo>
                    <a:pt x="499" y="1941"/>
                    <a:pt x="495" y="1941"/>
                    <a:pt x="495" y="1941"/>
                  </a:cubicBezTo>
                  <a:cubicBezTo>
                    <a:pt x="494" y="1942"/>
                    <a:pt x="493" y="1942"/>
                    <a:pt x="492" y="1942"/>
                  </a:cubicBezTo>
                  <a:cubicBezTo>
                    <a:pt x="489" y="1942"/>
                    <a:pt x="486" y="1935"/>
                    <a:pt x="477" y="1903"/>
                  </a:cubicBezTo>
                  <a:cubicBezTo>
                    <a:pt x="469" y="1885"/>
                    <a:pt x="464" y="1876"/>
                    <a:pt x="463" y="1876"/>
                  </a:cubicBezTo>
                  <a:lnTo>
                    <a:pt x="463" y="1876"/>
                  </a:lnTo>
                  <a:cubicBezTo>
                    <a:pt x="462" y="1876"/>
                    <a:pt x="464" y="1886"/>
                    <a:pt x="470" y="1907"/>
                  </a:cubicBezTo>
                  <a:lnTo>
                    <a:pt x="467" y="1929"/>
                  </a:lnTo>
                  <a:cubicBezTo>
                    <a:pt x="463" y="1917"/>
                    <a:pt x="460" y="1913"/>
                    <a:pt x="458" y="1913"/>
                  </a:cubicBezTo>
                  <a:lnTo>
                    <a:pt x="458" y="1913"/>
                  </a:lnTo>
                  <a:cubicBezTo>
                    <a:pt x="455" y="1913"/>
                    <a:pt x="459" y="1937"/>
                    <a:pt x="461" y="1951"/>
                  </a:cubicBezTo>
                  <a:cubicBezTo>
                    <a:pt x="453" y="1932"/>
                    <a:pt x="449" y="1923"/>
                    <a:pt x="447" y="1923"/>
                  </a:cubicBezTo>
                  <a:lnTo>
                    <a:pt x="447" y="1923"/>
                  </a:lnTo>
                  <a:cubicBezTo>
                    <a:pt x="445" y="1923"/>
                    <a:pt x="447" y="1933"/>
                    <a:pt x="452" y="1954"/>
                  </a:cubicBezTo>
                  <a:cubicBezTo>
                    <a:pt x="455" y="1965"/>
                    <a:pt x="456" y="1971"/>
                    <a:pt x="454" y="1971"/>
                  </a:cubicBezTo>
                  <a:cubicBezTo>
                    <a:pt x="453" y="1971"/>
                    <a:pt x="450" y="1966"/>
                    <a:pt x="445" y="1957"/>
                  </a:cubicBezTo>
                  <a:cubicBezTo>
                    <a:pt x="439" y="1943"/>
                    <a:pt x="435" y="1940"/>
                    <a:pt x="431" y="1940"/>
                  </a:cubicBezTo>
                  <a:cubicBezTo>
                    <a:pt x="430" y="1940"/>
                    <a:pt x="428" y="1940"/>
                    <a:pt x="427" y="1941"/>
                  </a:cubicBezTo>
                  <a:cubicBezTo>
                    <a:pt x="430" y="1960"/>
                    <a:pt x="408" y="1969"/>
                    <a:pt x="380" y="1976"/>
                  </a:cubicBezTo>
                  <a:cubicBezTo>
                    <a:pt x="351" y="1985"/>
                    <a:pt x="333" y="1988"/>
                    <a:pt x="339" y="2010"/>
                  </a:cubicBezTo>
                  <a:cubicBezTo>
                    <a:pt x="336" y="2010"/>
                    <a:pt x="336" y="2010"/>
                    <a:pt x="326" y="1991"/>
                  </a:cubicBezTo>
                  <a:cubicBezTo>
                    <a:pt x="324" y="1984"/>
                    <a:pt x="322" y="1979"/>
                    <a:pt x="321" y="1979"/>
                  </a:cubicBezTo>
                  <a:lnTo>
                    <a:pt x="321" y="1979"/>
                  </a:lnTo>
                  <a:cubicBezTo>
                    <a:pt x="320" y="1979"/>
                    <a:pt x="321" y="1989"/>
                    <a:pt x="326" y="2013"/>
                  </a:cubicBezTo>
                  <a:cubicBezTo>
                    <a:pt x="328" y="2026"/>
                    <a:pt x="331" y="2037"/>
                    <a:pt x="331" y="2037"/>
                  </a:cubicBezTo>
                  <a:cubicBezTo>
                    <a:pt x="330" y="2037"/>
                    <a:pt x="329" y="2031"/>
                    <a:pt x="323" y="2013"/>
                  </a:cubicBezTo>
                  <a:cubicBezTo>
                    <a:pt x="319" y="2001"/>
                    <a:pt x="314" y="1998"/>
                    <a:pt x="308" y="1998"/>
                  </a:cubicBezTo>
                  <a:cubicBezTo>
                    <a:pt x="304" y="1998"/>
                    <a:pt x="300" y="1999"/>
                    <a:pt x="295" y="2001"/>
                  </a:cubicBezTo>
                  <a:cubicBezTo>
                    <a:pt x="286" y="2004"/>
                    <a:pt x="273" y="2007"/>
                    <a:pt x="279" y="2026"/>
                  </a:cubicBezTo>
                  <a:cubicBezTo>
                    <a:pt x="279" y="2037"/>
                    <a:pt x="279" y="2042"/>
                    <a:pt x="279" y="2042"/>
                  </a:cubicBezTo>
                  <a:cubicBezTo>
                    <a:pt x="278" y="2042"/>
                    <a:pt x="278" y="2037"/>
                    <a:pt x="276" y="2026"/>
                  </a:cubicBezTo>
                  <a:cubicBezTo>
                    <a:pt x="271" y="2004"/>
                    <a:pt x="261" y="1989"/>
                    <a:pt x="254" y="1989"/>
                  </a:cubicBezTo>
                  <a:cubicBezTo>
                    <a:pt x="250" y="1989"/>
                    <a:pt x="247" y="1996"/>
                    <a:pt x="248" y="2013"/>
                  </a:cubicBezTo>
                  <a:cubicBezTo>
                    <a:pt x="247" y="2014"/>
                    <a:pt x="246" y="2015"/>
                    <a:pt x="245" y="2015"/>
                  </a:cubicBezTo>
                  <a:cubicBezTo>
                    <a:pt x="242" y="2015"/>
                    <a:pt x="239" y="2011"/>
                    <a:pt x="232" y="1998"/>
                  </a:cubicBezTo>
                  <a:cubicBezTo>
                    <a:pt x="229" y="1998"/>
                    <a:pt x="226" y="1998"/>
                    <a:pt x="223" y="2019"/>
                  </a:cubicBezTo>
                  <a:lnTo>
                    <a:pt x="201" y="2026"/>
                  </a:lnTo>
                  <a:cubicBezTo>
                    <a:pt x="195" y="2029"/>
                    <a:pt x="195" y="2051"/>
                    <a:pt x="195" y="2051"/>
                  </a:cubicBezTo>
                  <a:lnTo>
                    <a:pt x="191" y="2051"/>
                  </a:lnTo>
                  <a:cubicBezTo>
                    <a:pt x="188" y="2041"/>
                    <a:pt x="182" y="2037"/>
                    <a:pt x="174" y="2037"/>
                  </a:cubicBezTo>
                  <a:cubicBezTo>
                    <a:pt x="166" y="2037"/>
                    <a:pt x="156" y="2040"/>
                    <a:pt x="144" y="2045"/>
                  </a:cubicBezTo>
                  <a:cubicBezTo>
                    <a:pt x="135" y="2047"/>
                    <a:pt x="126" y="2049"/>
                    <a:pt x="118" y="2049"/>
                  </a:cubicBezTo>
                  <a:cubicBezTo>
                    <a:pt x="108" y="2049"/>
                    <a:pt x="100" y="2046"/>
                    <a:pt x="94" y="2035"/>
                  </a:cubicBezTo>
                  <a:cubicBezTo>
                    <a:pt x="94" y="2035"/>
                    <a:pt x="91" y="2038"/>
                    <a:pt x="94" y="2057"/>
                  </a:cubicBezTo>
                  <a:cubicBezTo>
                    <a:pt x="100" y="2082"/>
                    <a:pt x="101" y="2093"/>
                    <a:pt x="99" y="2093"/>
                  </a:cubicBezTo>
                  <a:cubicBezTo>
                    <a:pt x="97" y="2093"/>
                    <a:pt x="95" y="2089"/>
                    <a:pt x="91" y="2082"/>
                  </a:cubicBezTo>
                  <a:cubicBezTo>
                    <a:pt x="82" y="2063"/>
                    <a:pt x="75" y="2053"/>
                    <a:pt x="70" y="2053"/>
                  </a:cubicBezTo>
                  <a:cubicBezTo>
                    <a:pt x="65" y="2053"/>
                    <a:pt x="64" y="2064"/>
                    <a:pt x="69" y="2085"/>
                  </a:cubicBezTo>
                  <a:cubicBezTo>
                    <a:pt x="66" y="2076"/>
                    <a:pt x="69" y="2079"/>
                    <a:pt x="63" y="2066"/>
                  </a:cubicBezTo>
                  <a:cubicBezTo>
                    <a:pt x="57" y="2053"/>
                    <a:pt x="53" y="2047"/>
                    <a:pt x="51" y="2047"/>
                  </a:cubicBezTo>
                  <a:lnTo>
                    <a:pt x="51" y="2047"/>
                  </a:lnTo>
                  <a:cubicBezTo>
                    <a:pt x="47" y="2047"/>
                    <a:pt x="48" y="2065"/>
                    <a:pt x="54" y="2092"/>
                  </a:cubicBezTo>
                  <a:cubicBezTo>
                    <a:pt x="47" y="2078"/>
                    <a:pt x="40" y="2065"/>
                    <a:pt x="38" y="2065"/>
                  </a:cubicBezTo>
                  <a:cubicBezTo>
                    <a:pt x="37" y="2065"/>
                    <a:pt x="37" y="2067"/>
                    <a:pt x="38" y="2073"/>
                  </a:cubicBezTo>
                  <a:cubicBezTo>
                    <a:pt x="37" y="2073"/>
                    <a:pt x="37" y="2074"/>
                    <a:pt x="36" y="2074"/>
                  </a:cubicBezTo>
                  <a:cubicBezTo>
                    <a:pt x="34" y="2074"/>
                    <a:pt x="32" y="2067"/>
                    <a:pt x="22" y="2035"/>
                  </a:cubicBezTo>
                  <a:cubicBezTo>
                    <a:pt x="16" y="2016"/>
                    <a:pt x="7" y="1998"/>
                    <a:pt x="3" y="1998"/>
                  </a:cubicBezTo>
                  <a:lnTo>
                    <a:pt x="3" y="1998"/>
                  </a:lnTo>
                  <a:cubicBezTo>
                    <a:pt x="0" y="1998"/>
                    <a:pt x="10" y="2016"/>
                    <a:pt x="16" y="2038"/>
                  </a:cubicBezTo>
                  <a:lnTo>
                    <a:pt x="10" y="2038"/>
                  </a:lnTo>
                  <a:cubicBezTo>
                    <a:pt x="10" y="2038"/>
                    <a:pt x="7" y="2041"/>
                    <a:pt x="13" y="2060"/>
                  </a:cubicBezTo>
                  <a:cubicBezTo>
                    <a:pt x="19" y="2079"/>
                    <a:pt x="16" y="2082"/>
                    <a:pt x="13" y="2082"/>
                  </a:cubicBezTo>
                  <a:cubicBezTo>
                    <a:pt x="11" y="2077"/>
                    <a:pt x="10" y="2074"/>
                    <a:pt x="10" y="2074"/>
                  </a:cubicBezTo>
                  <a:lnTo>
                    <a:pt x="10" y="2074"/>
                  </a:lnTo>
                  <a:cubicBezTo>
                    <a:pt x="9" y="2074"/>
                    <a:pt x="12" y="2088"/>
                    <a:pt x="19" y="2101"/>
                  </a:cubicBezTo>
                  <a:cubicBezTo>
                    <a:pt x="25" y="2120"/>
                    <a:pt x="32" y="2142"/>
                    <a:pt x="29" y="2142"/>
                  </a:cubicBezTo>
                  <a:lnTo>
                    <a:pt x="41" y="2182"/>
                  </a:lnTo>
                  <a:cubicBezTo>
                    <a:pt x="47" y="2207"/>
                    <a:pt x="60" y="2236"/>
                    <a:pt x="76" y="2258"/>
                  </a:cubicBezTo>
                  <a:cubicBezTo>
                    <a:pt x="86" y="2266"/>
                    <a:pt x="95" y="2276"/>
                    <a:pt x="100" y="2276"/>
                  </a:cubicBezTo>
                  <a:cubicBezTo>
                    <a:pt x="103" y="2276"/>
                    <a:pt x="103" y="2270"/>
                    <a:pt x="97" y="2251"/>
                  </a:cubicBezTo>
                  <a:cubicBezTo>
                    <a:pt x="97" y="2251"/>
                    <a:pt x="94" y="2233"/>
                    <a:pt x="97" y="2229"/>
                  </a:cubicBezTo>
                  <a:cubicBezTo>
                    <a:pt x="101" y="2229"/>
                    <a:pt x="110" y="2248"/>
                    <a:pt x="110" y="2248"/>
                  </a:cubicBezTo>
                  <a:cubicBezTo>
                    <a:pt x="114" y="2260"/>
                    <a:pt x="121" y="2263"/>
                    <a:pt x="130" y="2263"/>
                  </a:cubicBezTo>
                  <a:cubicBezTo>
                    <a:pt x="136" y="2263"/>
                    <a:pt x="142" y="2262"/>
                    <a:pt x="148" y="2261"/>
                  </a:cubicBezTo>
                  <a:cubicBezTo>
                    <a:pt x="156" y="2258"/>
                    <a:pt x="162" y="2256"/>
                    <a:pt x="168" y="2256"/>
                  </a:cubicBezTo>
                  <a:cubicBezTo>
                    <a:pt x="175" y="2256"/>
                    <a:pt x="180" y="2260"/>
                    <a:pt x="185" y="2270"/>
                  </a:cubicBezTo>
                  <a:cubicBezTo>
                    <a:pt x="195" y="2289"/>
                    <a:pt x="201" y="2289"/>
                    <a:pt x="201" y="2289"/>
                  </a:cubicBezTo>
                  <a:cubicBezTo>
                    <a:pt x="191" y="2267"/>
                    <a:pt x="213" y="2264"/>
                    <a:pt x="235" y="2254"/>
                  </a:cubicBezTo>
                  <a:cubicBezTo>
                    <a:pt x="257" y="2248"/>
                    <a:pt x="279" y="2242"/>
                    <a:pt x="273" y="2223"/>
                  </a:cubicBezTo>
                  <a:lnTo>
                    <a:pt x="279" y="2220"/>
                  </a:lnTo>
                  <a:cubicBezTo>
                    <a:pt x="285" y="2234"/>
                    <a:pt x="290" y="2238"/>
                    <a:pt x="294" y="2238"/>
                  </a:cubicBezTo>
                  <a:cubicBezTo>
                    <a:pt x="297" y="2238"/>
                    <a:pt x="299" y="2237"/>
                    <a:pt x="301" y="2236"/>
                  </a:cubicBezTo>
                  <a:cubicBezTo>
                    <a:pt x="301" y="2217"/>
                    <a:pt x="307" y="2214"/>
                    <a:pt x="307" y="2214"/>
                  </a:cubicBezTo>
                  <a:cubicBezTo>
                    <a:pt x="312" y="2227"/>
                    <a:pt x="315" y="2231"/>
                    <a:pt x="318" y="2231"/>
                  </a:cubicBezTo>
                  <a:cubicBezTo>
                    <a:pt x="320" y="2231"/>
                    <a:pt x="321" y="2230"/>
                    <a:pt x="323" y="2229"/>
                  </a:cubicBezTo>
                  <a:cubicBezTo>
                    <a:pt x="329" y="2229"/>
                    <a:pt x="333" y="2226"/>
                    <a:pt x="326" y="2207"/>
                  </a:cubicBezTo>
                  <a:cubicBezTo>
                    <a:pt x="330" y="2207"/>
                    <a:pt x="334" y="2206"/>
                    <a:pt x="338" y="2206"/>
                  </a:cubicBezTo>
                  <a:cubicBezTo>
                    <a:pt x="350" y="2206"/>
                    <a:pt x="361" y="2210"/>
                    <a:pt x="370" y="2217"/>
                  </a:cubicBezTo>
                  <a:cubicBezTo>
                    <a:pt x="373" y="2222"/>
                    <a:pt x="375" y="2225"/>
                    <a:pt x="375" y="2225"/>
                  </a:cubicBezTo>
                  <a:cubicBezTo>
                    <a:pt x="378" y="2225"/>
                    <a:pt x="375" y="2211"/>
                    <a:pt x="373" y="2195"/>
                  </a:cubicBezTo>
                  <a:cubicBezTo>
                    <a:pt x="364" y="2176"/>
                    <a:pt x="361" y="2154"/>
                    <a:pt x="364" y="2154"/>
                  </a:cubicBezTo>
                  <a:lnTo>
                    <a:pt x="364" y="2154"/>
                  </a:lnTo>
                  <a:lnTo>
                    <a:pt x="380" y="2192"/>
                  </a:lnTo>
                  <a:cubicBezTo>
                    <a:pt x="382" y="2208"/>
                    <a:pt x="382" y="2212"/>
                    <a:pt x="385" y="2212"/>
                  </a:cubicBezTo>
                  <a:cubicBezTo>
                    <a:pt x="386" y="2212"/>
                    <a:pt x="387" y="2211"/>
                    <a:pt x="389" y="2211"/>
                  </a:cubicBezTo>
                  <a:lnTo>
                    <a:pt x="395" y="2211"/>
                  </a:lnTo>
                  <a:cubicBezTo>
                    <a:pt x="389" y="2192"/>
                    <a:pt x="405" y="2186"/>
                    <a:pt x="427" y="2179"/>
                  </a:cubicBezTo>
                  <a:cubicBezTo>
                    <a:pt x="458" y="2170"/>
                    <a:pt x="467" y="2167"/>
                    <a:pt x="461" y="2148"/>
                  </a:cubicBezTo>
                  <a:cubicBezTo>
                    <a:pt x="456" y="2138"/>
                    <a:pt x="455" y="2132"/>
                    <a:pt x="457" y="2132"/>
                  </a:cubicBezTo>
                  <a:cubicBezTo>
                    <a:pt x="460" y="2132"/>
                    <a:pt x="465" y="2136"/>
                    <a:pt x="474" y="2145"/>
                  </a:cubicBezTo>
                  <a:cubicBezTo>
                    <a:pt x="496" y="2177"/>
                    <a:pt x="505" y="2190"/>
                    <a:pt x="508" y="2190"/>
                  </a:cubicBezTo>
                  <a:cubicBezTo>
                    <a:pt x="510" y="2190"/>
                    <a:pt x="509" y="2185"/>
                    <a:pt x="508" y="2176"/>
                  </a:cubicBezTo>
                  <a:cubicBezTo>
                    <a:pt x="508" y="2176"/>
                    <a:pt x="508" y="2176"/>
                    <a:pt x="507" y="2176"/>
                  </a:cubicBezTo>
                  <a:cubicBezTo>
                    <a:pt x="504" y="2176"/>
                    <a:pt x="498" y="2156"/>
                    <a:pt x="492" y="2139"/>
                  </a:cubicBezTo>
                  <a:cubicBezTo>
                    <a:pt x="486" y="2118"/>
                    <a:pt x="484" y="2108"/>
                    <a:pt x="485" y="2108"/>
                  </a:cubicBezTo>
                  <a:lnTo>
                    <a:pt x="485" y="2108"/>
                  </a:lnTo>
                  <a:cubicBezTo>
                    <a:pt x="486" y="2108"/>
                    <a:pt x="491" y="2117"/>
                    <a:pt x="499" y="2135"/>
                  </a:cubicBezTo>
                  <a:cubicBezTo>
                    <a:pt x="503" y="2148"/>
                    <a:pt x="510" y="2154"/>
                    <a:pt x="517" y="2154"/>
                  </a:cubicBezTo>
                  <a:cubicBezTo>
                    <a:pt x="534" y="2154"/>
                    <a:pt x="555" y="2128"/>
                    <a:pt x="555" y="2098"/>
                  </a:cubicBezTo>
                  <a:cubicBezTo>
                    <a:pt x="558" y="2107"/>
                    <a:pt x="555" y="2101"/>
                    <a:pt x="561" y="2117"/>
                  </a:cubicBezTo>
                  <a:cubicBezTo>
                    <a:pt x="567" y="2130"/>
                    <a:pt x="571" y="2134"/>
                    <a:pt x="579" y="2134"/>
                  </a:cubicBezTo>
                  <a:cubicBezTo>
                    <a:pt x="584" y="2134"/>
                    <a:pt x="590" y="2132"/>
                    <a:pt x="599" y="2129"/>
                  </a:cubicBezTo>
                  <a:lnTo>
                    <a:pt x="615" y="2123"/>
                  </a:lnTo>
                  <a:cubicBezTo>
                    <a:pt x="607" y="2104"/>
                    <a:pt x="613" y="2097"/>
                    <a:pt x="622" y="2097"/>
                  </a:cubicBezTo>
                  <a:cubicBezTo>
                    <a:pt x="632" y="2097"/>
                    <a:pt x="644" y="2104"/>
                    <a:pt x="649" y="2113"/>
                  </a:cubicBezTo>
                  <a:cubicBezTo>
                    <a:pt x="660" y="2124"/>
                    <a:pt x="663" y="2128"/>
                    <a:pt x="668" y="2128"/>
                  </a:cubicBezTo>
                  <a:cubicBezTo>
                    <a:pt x="671" y="2128"/>
                    <a:pt x="673" y="2127"/>
                    <a:pt x="677" y="2126"/>
                  </a:cubicBezTo>
                  <a:cubicBezTo>
                    <a:pt x="676" y="2103"/>
                    <a:pt x="685" y="2096"/>
                    <a:pt x="696" y="2096"/>
                  </a:cubicBezTo>
                  <a:cubicBezTo>
                    <a:pt x="706" y="2096"/>
                    <a:pt x="718" y="2103"/>
                    <a:pt x="724" y="2110"/>
                  </a:cubicBezTo>
                  <a:lnTo>
                    <a:pt x="737" y="2107"/>
                  </a:lnTo>
                  <a:cubicBezTo>
                    <a:pt x="731" y="2088"/>
                    <a:pt x="743" y="2085"/>
                    <a:pt x="746" y="2082"/>
                  </a:cubicBezTo>
                  <a:cubicBezTo>
                    <a:pt x="765" y="2076"/>
                    <a:pt x="771" y="2076"/>
                    <a:pt x="752" y="2060"/>
                  </a:cubicBezTo>
                  <a:cubicBezTo>
                    <a:pt x="737" y="2041"/>
                    <a:pt x="724" y="2026"/>
                    <a:pt x="727" y="2023"/>
                  </a:cubicBezTo>
                  <a:lnTo>
                    <a:pt x="727" y="2023"/>
                  </a:lnTo>
                  <a:lnTo>
                    <a:pt x="743" y="2041"/>
                  </a:lnTo>
                  <a:cubicBezTo>
                    <a:pt x="749" y="2049"/>
                    <a:pt x="757" y="2052"/>
                    <a:pt x="766" y="2052"/>
                  </a:cubicBezTo>
                  <a:cubicBezTo>
                    <a:pt x="775" y="2052"/>
                    <a:pt x="785" y="2049"/>
                    <a:pt x="796" y="2045"/>
                  </a:cubicBezTo>
                  <a:cubicBezTo>
                    <a:pt x="810" y="2041"/>
                    <a:pt x="820" y="2039"/>
                    <a:pt x="828" y="2039"/>
                  </a:cubicBezTo>
                  <a:cubicBezTo>
                    <a:pt x="837" y="2039"/>
                    <a:pt x="845" y="2041"/>
                    <a:pt x="856" y="2048"/>
                  </a:cubicBezTo>
                  <a:lnTo>
                    <a:pt x="846" y="2029"/>
                  </a:lnTo>
                  <a:cubicBezTo>
                    <a:pt x="840" y="2020"/>
                    <a:pt x="838" y="2015"/>
                    <a:pt x="842" y="2015"/>
                  </a:cubicBezTo>
                  <a:cubicBezTo>
                    <a:pt x="845" y="2015"/>
                    <a:pt x="851" y="2019"/>
                    <a:pt x="859" y="2026"/>
                  </a:cubicBezTo>
                  <a:cubicBezTo>
                    <a:pt x="867" y="2032"/>
                    <a:pt x="876" y="2034"/>
                    <a:pt x="882" y="2034"/>
                  </a:cubicBezTo>
                  <a:cubicBezTo>
                    <a:pt x="893" y="2034"/>
                    <a:pt x="901" y="2027"/>
                    <a:pt x="897" y="2013"/>
                  </a:cubicBezTo>
                  <a:lnTo>
                    <a:pt x="909" y="2010"/>
                  </a:lnTo>
                  <a:cubicBezTo>
                    <a:pt x="927" y="2024"/>
                    <a:pt x="941" y="2030"/>
                    <a:pt x="949" y="2030"/>
                  </a:cubicBezTo>
                  <a:cubicBezTo>
                    <a:pt x="958" y="2030"/>
                    <a:pt x="957" y="2020"/>
                    <a:pt x="937" y="2001"/>
                  </a:cubicBezTo>
                  <a:lnTo>
                    <a:pt x="937" y="2001"/>
                  </a:lnTo>
                  <a:cubicBezTo>
                    <a:pt x="950" y="2011"/>
                    <a:pt x="957" y="2015"/>
                    <a:pt x="963" y="2015"/>
                  </a:cubicBezTo>
                  <a:cubicBezTo>
                    <a:pt x="965" y="2015"/>
                    <a:pt x="967" y="2014"/>
                    <a:pt x="969" y="2013"/>
                  </a:cubicBezTo>
                  <a:cubicBezTo>
                    <a:pt x="963" y="2002"/>
                    <a:pt x="969" y="1995"/>
                    <a:pt x="979" y="1995"/>
                  </a:cubicBezTo>
                  <a:cubicBezTo>
                    <a:pt x="986" y="1995"/>
                    <a:pt x="995" y="1998"/>
                    <a:pt x="1003" y="2004"/>
                  </a:cubicBezTo>
                  <a:lnTo>
                    <a:pt x="1009" y="2001"/>
                  </a:lnTo>
                  <a:cubicBezTo>
                    <a:pt x="994" y="1985"/>
                    <a:pt x="1000" y="1982"/>
                    <a:pt x="1006" y="1982"/>
                  </a:cubicBezTo>
                  <a:cubicBezTo>
                    <a:pt x="1009" y="1979"/>
                    <a:pt x="1016" y="1979"/>
                    <a:pt x="1000" y="1960"/>
                  </a:cubicBezTo>
                  <a:cubicBezTo>
                    <a:pt x="981" y="1944"/>
                    <a:pt x="987" y="1944"/>
                    <a:pt x="987" y="1944"/>
                  </a:cubicBezTo>
                  <a:cubicBezTo>
                    <a:pt x="988" y="1944"/>
                    <a:pt x="989" y="1944"/>
                    <a:pt x="989" y="1944"/>
                  </a:cubicBezTo>
                  <a:cubicBezTo>
                    <a:pt x="996" y="1944"/>
                    <a:pt x="1011" y="1958"/>
                    <a:pt x="1028" y="1976"/>
                  </a:cubicBezTo>
                  <a:cubicBezTo>
                    <a:pt x="1032" y="1981"/>
                    <a:pt x="1036" y="1984"/>
                    <a:pt x="1039" y="1984"/>
                  </a:cubicBezTo>
                  <a:cubicBezTo>
                    <a:pt x="1045" y="1984"/>
                    <a:pt x="1047" y="1974"/>
                    <a:pt x="1028" y="1954"/>
                  </a:cubicBezTo>
                  <a:cubicBezTo>
                    <a:pt x="1012" y="1936"/>
                    <a:pt x="1004" y="1927"/>
                    <a:pt x="1005" y="1927"/>
                  </a:cubicBezTo>
                  <a:lnTo>
                    <a:pt x="1005" y="1927"/>
                  </a:lnTo>
                  <a:cubicBezTo>
                    <a:pt x="1006" y="1927"/>
                    <a:pt x="1015" y="1935"/>
                    <a:pt x="1031" y="1951"/>
                  </a:cubicBezTo>
                  <a:cubicBezTo>
                    <a:pt x="1045" y="1962"/>
                    <a:pt x="1058" y="1973"/>
                    <a:pt x="1060" y="1973"/>
                  </a:cubicBezTo>
                  <a:cubicBezTo>
                    <a:pt x="1061" y="1973"/>
                    <a:pt x="1060" y="1971"/>
                    <a:pt x="1056" y="1966"/>
                  </a:cubicBezTo>
                  <a:cubicBezTo>
                    <a:pt x="1056" y="1966"/>
                    <a:pt x="1069" y="1963"/>
                    <a:pt x="1044" y="1947"/>
                  </a:cubicBezTo>
                  <a:lnTo>
                    <a:pt x="1060" y="1941"/>
                  </a:lnTo>
                  <a:cubicBezTo>
                    <a:pt x="1085" y="1949"/>
                    <a:pt x="1096" y="1951"/>
                    <a:pt x="1101" y="1951"/>
                  </a:cubicBezTo>
                  <a:cubicBezTo>
                    <a:pt x="1104" y="1951"/>
                    <a:pt x="1106" y="1951"/>
                    <a:pt x="1107" y="1951"/>
                  </a:cubicBezTo>
                  <a:cubicBezTo>
                    <a:pt x="1096" y="1942"/>
                    <a:pt x="1091" y="1938"/>
                    <a:pt x="1095" y="1938"/>
                  </a:cubicBezTo>
                  <a:cubicBezTo>
                    <a:pt x="1098" y="1938"/>
                    <a:pt x="1105" y="1940"/>
                    <a:pt x="1119" y="1944"/>
                  </a:cubicBezTo>
                  <a:cubicBezTo>
                    <a:pt x="1129" y="1951"/>
                    <a:pt x="1136" y="1954"/>
                    <a:pt x="1138" y="1954"/>
                  </a:cubicBezTo>
                  <a:cubicBezTo>
                    <a:pt x="1140" y="1954"/>
                    <a:pt x="1130" y="1947"/>
                    <a:pt x="1100" y="1932"/>
                  </a:cubicBezTo>
                  <a:cubicBezTo>
                    <a:pt x="1088" y="1923"/>
                    <a:pt x="1084" y="1918"/>
                    <a:pt x="1090" y="1918"/>
                  </a:cubicBezTo>
                  <a:cubicBezTo>
                    <a:pt x="1094" y="1918"/>
                    <a:pt x="1103" y="1920"/>
                    <a:pt x="1116" y="1925"/>
                  </a:cubicBezTo>
                  <a:cubicBezTo>
                    <a:pt x="1147" y="1940"/>
                    <a:pt x="1162" y="1946"/>
                    <a:pt x="1164" y="1946"/>
                  </a:cubicBezTo>
                  <a:cubicBezTo>
                    <a:pt x="1165" y="1946"/>
                    <a:pt x="1159" y="1943"/>
                    <a:pt x="1147" y="1938"/>
                  </a:cubicBezTo>
                  <a:cubicBezTo>
                    <a:pt x="1129" y="1922"/>
                    <a:pt x="1135" y="1919"/>
                    <a:pt x="1135" y="1919"/>
                  </a:cubicBezTo>
                  <a:lnTo>
                    <a:pt x="1135" y="1919"/>
                  </a:lnTo>
                  <a:cubicBezTo>
                    <a:pt x="1141" y="1922"/>
                    <a:pt x="1149" y="1924"/>
                    <a:pt x="1159" y="1924"/>
                  </a:cubicBezTo>
                  <a:cubicBezTo>
                    <a:pt x="1187" y="1924"/>
                    <a:pt x="1226" y="1912"/>
                    <a:pt x="1263" y="1900"/>
                  </a:cubicBezTo>
                  <a:cubicBezTo>
                    <a:pt x="1270" y="1900"/>
                    <a:pt x="1244" y="1885"/>
                    <a:pt x="1216" y="1872"/>
                  </a:cubicBezTo>
                  <a:cubicBezTo>
                    <a:pt x="1202" y="1867"/>
                    <a:pt x="1193" y="1864"/>
                    <a:pt x="1187" y="1862"/>
                  </a:cubicBezTo>
                  <a:lnTo>
                    <a:pt x="1187" y="1862"/>
                  </a:lnTo>
                  <a:cubicBezTo>
                    <a:pt x="1195" y="1865"/>
                    <a:pt x="1208" y="1869"/>
                    <a:pt x="1223" y="1872"/>
                  </a:cubicBezTo>
                  <a:cubicBezTo>
                    <a:pt x="1266" y="1888"/>
                    <a:pt x="1292" y="1895"/>
                    <a:pt x="1298" y="1895"/>
                  </a:cubicBezTo>
                  <a:cubicBezTo>
                    <a:pt x="1305" y="1895"/>
                    <a:pt x="1284" y="1886"/>
                    <a:pt x="1232" y="1869"/>
                  </a:cubicBezTo>
                  <a:cubicBezTo>
                    <a:pt x="1198" y="1858"/>
                    <a:pt x="1181" y="1852"/>
                    <a:pt x="1184" y="1852"/>
                  </a:cubicBezTo>
                  <a:lnTo>
                    <a:pt x="1184" y="1852"/>
                  </a:lnTo>
                  <a:cubicBezTo>
                    <a:pt x="1186" y="1852"/>
                    <a:pt x="1204" y="1857"/>
                    <a:pt x="1238" y="1866"/>
                  </a:cubicBezTo>
                  <a:cubicBezTo>
                    <a:pt x="1254" y="1870"/>
                    <a:pt x="1263" y="1873"/>
                    <a:pt x="1265" y="1873"/>
                  </a:cubicBezTo>
                  <a:cubicBezTo>
                    <a:pt x="1267" y="1873"/>
                    <a:pt x="1261" y="1869"/>
                    <a:pt x="1248" y="1863"/>
                  </a:cubicBezTo>
                  <a:cubicBezTo>
                    <a:pt x="1231" y="1858"/>
                    <a:pt x="1225" y="1854"/>
                    <a:pt x="1228" y="1854"/>
                  </a:cubicBezTo>
                  <a:cubicBezTo>
                    <a:pt x="1230" y="1854"/>
                    <a:pt x="1239" y="1857"/>
                    <a:pt x="1254" y="1863"/>
                  </a:cubicBezTo>
                  <a:cubicBezTo>
                    <a:pt x="1278" y="1869"/>
                    <a:pt x="1303" y="1875"/>
                    <a:pt x="1308" y="1875"/>
                  </a:cubicBezTo>
                  <a:cubicBezTo>
                    <a:pt x="1311" y="1875"/>
                    <a:pt x="1309" y="1873"/>
                    <a:pt x="1298" y="1869"/>
                  </a:cubicBezTo>
                  <a:cubicBezTo>
                    <a:pt x="1310" y="1869"/>
                    <a:pt x="1326" y="1872"/>
                    <a:pt x="1342" y="1878"/>
                  </a:cubicBezTo>
                  <a:cubicBezTo>
                    <a:pt x="1350" y="1880"/>
                    <a:pt x="1355" y="1881"/>
                    <a:pt x="1357" y="1881"/>
                  </a:cubicBezTo>
                  <a:cubicBezTo>
                    <a:pt x="1367" y="1881"/>
                    <a:pt x="1346" y="1869"/>
                    <a:pt x="1326" y="1860"/>
                  </a:cubicBezTo>
                  <a:cubicBezTo>
                    <a:pt x="1299" y="1846"/>
                    <a:pt x="1289" y="1839"/>
                    <a:pt x="1293" y="1839"/>
                  </a:cubicBezTo>
                  <a:cubicBezTo>
                    <a:pt x="1297" y="1839"/>
                    <a:pt x="1314" y="1845"/>
                    <a:pt x="1342" y="1856"/>
                  </a:cubicBezTo>
                  <a:cubicBezTo>
                    <a:pt x="1361" y="1863"/>
                    <a:pt x="1374" y="1866"/>
                    <a:pt x="1381" y="1866"/>
                  </a:cubicBezTo>
                  <a:cubicBezTo>
                    <a:pt x="1396" y="1866"/>
                    <a:pt x="1380" y="1852"/>
                    <a:pt x="1332" y="1835"/>
                  </a:cubicBezTo>
                  <a:cubicBezTo>
                    <a:pt x="1291" y="1821"/>
                    <a:pt x="1274" y="1816"/>
                    <a:pt x="1275" y="1816"/>
                  </a:cubicBezTo>
                  <a:lnTo>
                    <a:pt x="1275" y="1816"/>
                  </a:lnTo>
                  <a:cubicBezTo>
                    <a:pt x="1276" y="1816"/>
                    <a:pt x="1284" y="1818"/>
                    <a:pt x="1298" y="1822"/>
                  </a:cubicBezTo>
                  <a:cubicBezTo>
                    <a:pt x="1335" y="1831"/>
                    <a:pt x="1338" y="1831"/>
                    <a:pt x="1338" y="1831"/>
                  </a:cubicBezTo>
                  <a:cubicBezTo>
                    <a:pt x="1342" y="1828"/>
                    <a:pt x="1345" y="1828"/>
                    <a:pt x="1348" y="1828"/>
                  </a:cubicBezTo>
                  <a:cubicBezTo>
                    <a:pt x="1357" y="1828"/>
                    <a:pt x="1367" y="1831"/>
                    <a:pt x="1376" y="1835"/>
                  </a:cubicBezTo>
                  <a:cubicBezTo>
                    <a:pt x="1364" y="1825"/>
                    <a:pt x="1345" y="1819"/>
                    <a:pt x="1329" y="1813"/>
                  </a:cubicBezTo>
                  <a:cubicBezTo>
                    <a:pt x="1279" y="1795"/>
                    <a:pt x="1271" y="1787"/>
                    <a:pt x="1290" y="1787"/>
                  </a:cubicBezTo>
                  <a:cubicBezTo>
                    <a:pt x="1301" y="1787"/>
                    <a:pt x="1320" y="1789"/>
                    <a:pt x="1345" y="1794"/>
                  </a:cubicBezTo>
                  <a:lnTo>
                    <a:pt x="1345" y="1794"/>
                  </a:lnTo>
                  <a:lnTo>
                    <a:pt x="1301" y="1778"/>
                  </a:lnTo>
                  <a:cubicBezTo>
                    <a:pt x="1251" y="1763"/>
                    <a:pt x="1218" y="1752"/>
                    <a:pt x="1225" y="1752"/>
                  </a:cubicBezTo>
                  <a:cubicBezTo>
                    <a:pt x="1228" y="1752"/>
                    <a:pt x="1239" y="1754"/>
                    <a:pt x="1260" y="1759"/>
                  </a:cubicBezTo>
                  <a:lnTo>
                    <a:pt x="1295" y="1769"/>
                  </a:lnTo>
                  <a:cubicBezTo>
                    <a:pt x="1247" y="1754"/>
                    <a:pt x="1240" y="1745"/>
                    <a:pt x="1260" y="1745"/>
                  </a:cubicBezTo>
                  <a:cubicBezTo>
                    <a:pt x="1270" y="1745"/>
                    <a:pt x="1288" y="1748"/>
                    <a:pt x="1310" y="1753"/>
                  </a:cubicBezTo>
                  <a:cubicBezTo>
                    <a:pt x="1329" y="1758"/>
                    <a:pt x="1338" y="1761"/>
                    <a:pt x="1341" y="1761"/>
                  </a:cubicBezTo>
                  <a:cubicBezTo>
                    <a:pt x="1344" y="1761"/>
                    <a:pt x="1343" y="1759"/>
                    <a:pt x="1342" y="1756"/>
                  </a:cubicBezTo>
                  <a:lnTo>
                    <a:pt x="1307" y="1750"/>
                  </a:lnTo>
                  <a:cubicBezTo>
                    <a:pt x="1282" y="1747"/>
                    <a:pt x="1260" y="1737"/>
                    <a:pt x="1235" y="1731"/>
                  </a:cubicBezTo>
                  <a:cubicBezTo>
                    <a:pt x="1233" y="1727"/>
                    <a:pt x="1231" y="1725"/>
                    <a:pt x="1238" y="1725"/>
                  </a:cubicBezTo>
                  <a:cubicBezTo>
                    <a:pt x="1242" y="1725"/>
                    <a:pt x="1250" y="1726"/>
                    <a:pt x="1263" y="1728"/>
                  </a:cubicBezTo>
                  <a:cubicBezTo>
                    <a:pt x="1280" y="1730"/>
                    <a:pt x="1297" y="1732"/>
                    <a:pt x="1302" y="1732"/>
                  </a:cubicBezTo>
                  <a:cubicBezTo>
                    <a:pt x="1306" y="1732"/>
                    <a:pt x="1303" y="1731"/>
                    <a:pt x="1288" y="1728"/>
                  </a:cubicBezTo>
                  <a:cubicBezTo>
                    <a:pt x="1288" y="1728"/>
                    <a:pt x="1286" y="1724"/>
                    <a:pt x="1300" y="1724"/>
                  </a:cubicBezTo>
                  <a:cubicBezTo>
                    <a:pt x="1303" y="1724"/>
                    <a:pt x="1308" y="1724"/>
                    <a:pt x="1313" y="1725"/>
                  </a:cubicBezTo>
                  <a:lnTo>
                    <a:pt x="1298" y="1706"/>
                  </a:lnTo>
                  <a:cubicBezTo>
                    <a:pt x="1271" y="1696"/>
                    <a:pt x="1259" y="1688"/>
                    <a:pt x="1272" y="1688"/>
                  </a:cubicBezTo>
                  <a:cubicBezTo>
                    <a:pt x="1275" y="1688"/>
                    <a:pt x="1281" y="1689"/>
                    <a:pt x="1288" y="1690"/>
                  </a:cubicBezTo>
                  <a:cubicBezTo>
                    <a:pt x="1276" y="1681"/>
                    <a:pt x="1260" y="1672"/>
                    <a:pt x="1244" y="1672"/>
                  </a:cubicBezTo>
                  <a:cubicBezTo>
                    <a:pt x="1237" y="1664"/>
                    <a:pt x="1233" y="1658"/>
                    <a:pt x="1250" y="1658"/>
                  </a:cubicBezTo>
                  <a:cubicBezTo>
                    <a:pt x="1253" y="1658"/>
                    <a:pt x="1258" y="1659"/>
                    <a:pt x="1263" y="1659"/>
                  </a:cubicBezTo>
                  <a:cubicBezTo>
                    <a:pt x="1277" y="1662"/>
                    <a:pt x="1285" y="1663"/>
                    <a:pt x="1286" y="1663"/>
                  </a:cubicBezTo>
                  <a:cubicBezTo>
                    <a:pt x="1288" y="1663"/>
                    <a:pt x="1279" y="1661"/>
                    <a:pt x="1260" y="1656"/>
                  </a:cubicBezTo>
                  <a:cubicBezTo>
                    <a:pt x="1229" y="1653"/>
                    <a:pt x="1226" y="1647"/>
                    <a:pt x="1219" y="1643"/>
                  </a:cubicBezTo>
                  <a:lnTo>
                    <a:pt x="1213" y="1631"/>
                  </a:lnTo>
                  <a:cubicBezTo>
                    <a:pt x="1182" y="1628"/>
                    <a:pt x="1182" y="1628"/>
                    <a:pt x="1179" y="1625"/>
                  </a:cubicBezTo>
                  <a:cubicBezTo>
                    <a:pt x="1176" y="1618"/>
                    <a:pt x="1194" y="1609"/>
                    <a:pt x="1191" y="1603"/>
                  </a:cubicBezTo>
                  <a:cubicBezTo>
                    <a:pt x="1183" y="1594"/>
                    <a:pt x="1180" y="1592"/>
                    <a:pt x="1172" y="1592"/>
                  </a:cubicBezTo>
                  <a:cubicBezTo>
                    <a:pt x="1168" y="1592"/>
                    <a:pt x="1162" y="1592"/>
                    <a:pt x="1154" y="1593"/>
                  </a:cubicBezTo>
                  <a:cubicBezTo>
                    <a:pt x="1154" y="1594"/>
                    <a:pt x="1153" y="1594"/>
                    <a:pt x="1151" y="1594"/>
                  </a:cubicBezTo>
                  <a:cubicBezTo>
                    <a:pt x="1145" y="1594"/>
                    <a:pt x="1134" y="1592"/>
                    <a:pt x="1150" y="1587"/>
                  </a:cubicBezTo>
                  <a:cubicBezTo>
                    <a:pt x="1147" y="1584"/>
                    <a:pt x="1163" y="1571"/>
                    <a:pt x="1150" y="1556"/>
                  </a:cubicBezTo>
                  <a:cubicBezTo>
                    <a:pt x="1135" y="1537"/>
                    <a:pt x="1138" y="1537"/>
                    <a:pt x="1110" y="1537"/>
                  </a:cubicBezTo>
                  <a:cubicBezTo>
                    <a:pt x="1096" y="1538"/>
                    <a:pt x="1086" y="1538"/>
                    <a:pt x="1080" y="1538"/>
                  </a:cubicBezTo>
                  <a:cubicBezTo>
                    <a:pt x="1062" y="1538"/>
                    <a:pt x="1070" y="1535"/>
                    <a:pt x="1107" y="1531"/>
                  </a:cubicBezTo>
                  <a:cubicBezTo>
                    <a:pt x="1145" y="1523"/>
                    <a:pt x="1148" y="1517"/>
                    <a:pt x="1134" y="1517"/>
                  </a:cubicBezTo>
                  <a:cubicBezTo>
                    <a:pt x="1131" y="1517"/>
                    <a:pt x="1127" y="1517"/>
                    <a:pt x="1122" y="1518"/>
                  </a:cubicBezTo>
                  <a:cubicBezTo>
                    <a:pt x="1091" y="1512"/>
                    <a:pt x="1091" y="1512"/>
                    <a:pt x="1088" y="1509"/>
                  </a:cubicBezTo>
                  <a:cubicBezTo>
                    <a:pt x="1113" y="1509"/>
                    <a:pt x="1110" y="1502"/>
                    <a:pt x="1078" y="1493"/>
                  </a:cubicBezTo>
                  <a:cubicBezTo>
                    <a:pt x="1072" y="1490"/>
                    <a:pt x="1072" y="1490"/>
                    <a:pt x="1100" y="1487"/>
                  </a:cubicBezTo>
                  <a:lnTo>
                    <a:pt x="1091" y="1477"/>
                  </a:lnTo>
                  <a:cubicBezTo>
                    <a:pt x="1034" y="1471"/>
                    <a:pt x="1038" y="1443"/>
                    <a:pt x="1056" y="1433"/>
                  </a:cubicBezTo>
                  <a:cubicBezTo>
                    <a:pt x="1056" y="1433"/>
                    <a:pt x="1053" y="1430"/>
                    <a:pt x="1025" y="1427"/>
                  </a:cubicBezTo>
                  <a:cubicBezTo>
                    <a:pt x="1013" y="1428"/>
                    <a:pt x="1003" y="1428"/>
                    <a:pt x="996" y="1428"/>
                  </a:cubicBezTo>
                  <a:cubicBezTo>
                    <a:pt x="977" y="1428"/>
                    <a:pt x="984" y="1425"/>
                    <a:pt x="1019" y="1418"/>
                  </a:cubicBezTo>
                  <a:cubicBezTo>
                    <a:pt x="1046" y="1414"/>
                    <a:pt x="1058" y="1413"/>
                    <a:pt x="1052" y="1413"/>
                  </a:cubicBezTo>
                  <a:cubicBezTo>
                    <a:pt x="1049" y="1413"/>
                    <a:pt x="1036" y="1413"/>
                    <a:pt x="1016" y="1415"/>
                  </a:cubicBezTo>
                  <a:cubicBezTo>
                    <a:pt x="987" y="1415"/>
                    <a:pt x="972" y="1390"/>
                    <a:pt x="1019" y="1386"/>
                  </a:cubicBezTo>
                  <a:lnTo>
                    <a:pt x="1066" y="1377"/>
                  </a:lnTo>
                  <a:cubicBezTo>
                    <a:pt x="1038" y="1377"/>
                    <a:pt x="1034" y="1371"/>
                    <a:pt x="1034" y="1371"/>
                  </a:cubicBezTo>
                  <a:cubicBezTo>
                    <a:pt x="1029" y="1372"/>
                    <a:pt x="1024" y="1373"/>
                    <a:pt x="1021" y="1373"/>
                  </a:cubicBezTo>
                  <a:cubicBezTo>
                    <a:pt x="1011" y="1373"/>
                    <a:pt x="1007" y="1367"/>
                    <a:pt x="1000" y="1355"/>
                  </a:cubicBezTo>
                  <a:cubicBezTo>
                    <a:pt x="991" y="1346"/>
                    <a:pt x="959" y="1333"/>
                    <a:pt x="953" y="1324"/>
                  </a:cubicBezTo>
                  <a:cubicBezTo>
                    <a:pt x="947" y="1314"/>
                    <a:pt x="937" y="1299"/>
                    <a:pt x="953" y="1286"/>
                  </a:cubicBezTo>
                  <a:cubicBezTo>
                    <a:pt x="950" y="1283"/>
                    <a:pt x="947" y="1277"/>
                    <a:pt x="922" y="1274"/>
                  </a:cubicBezTo>
                  <a:cubicBezTo>
                    <a:pt x="916" y="1275"/>
                    <a:pt x="911" y="1276"/>
                    <a:pt x="908" y="1276"/>
                  </a:cubicBezTo>
                  <a:cubicBezTo>
                    <a:pt x="895" y="1276"/>
                    <a:pt x="895" y="1268"/>
                    <a:pt x="912" y="1261"/>
                  </a:cubicBezTo>
                  <a:lnTo>
                    <a:pt x="909" y="1255"/>
                  </a:lnTo>
                  <a:cubicBezTo>
                    <a:pt x="881" y="1255"/>
                    <a:pt x="881" y="1252"/>
                    <a:pt x="881" y="1252"/>
                  </a:cubicBezTo>
                  <a:cubicBezTo>
                    <a:pt x="897" y="1244"/>
                    <a:pt x="908" y="1231"/>
                    <a:pt x="900" y="1231"/>
                  </a:cubicBezTo>
                  <a:cubicBezTo>
                    <a:pt x="899" y="1231"/>
                    <a:pt x="896" y="1232"/>
                    <a:pt x="893" y="1233"/>
                  </a:cubicBezTo>
                  <a:cubicBezTo>
                    <a:pt x="887" y="1236"/>
                    <a:pt x="882" y="1238"/>
                    <a:pt x="879" y="1238"/>
                  </a:cubicBezTo>
                  <a:cubicBezTo>
                    <a:pt x="872" y="1238"/>
                    <a:pt x="869" y="1233"/>
                    <a:pt x="865" y="1227"/>
                  </a:cubicBezTo>
                  <a:cubicBezTo>
                    <a:pt x="868" y="1196"/>
                    <a:pt x="831" y="1123"/>
                    <a:pt x="811" y="1123"/>
                  </a:cubicBezTo>
                  <a:cubicBezTo>
                    <a:pt x="810" y="1123"/>
                    <a:pt x="810" y="1123"/>
                    <a:pt x="809" y="1123"/>
                  </a:cubicBezTo>
                  <a:lnTo>
                    <a:pt x="803" y="1114"/>
                  </a:lnTo>
                  <a:cubicBezTo>
                    <a:pt x="803" y="1114"/>
                    <a:pt x="799" y="1108"/>
                    <a:pt x="799" y="1108"/>
                  </a:cubicBezTo>
                  <a:cubicBezTo>
                    <a:pt x="829" y="1090"/>
                    <a:pt x="820" y="1085"/>
                    <a:pt x="804" y="1085"/>
                  </a:cubicBezTo>
                  <a:cubicBezTo>
                    <a:pt x="799" y="1085"/>
                    <a:pt x="795" y="1085"/>
                    <a:pt x="790" y="1086"/>
                  </a:cubicBezTo>
                  <a:cubicBezTo>
                    <a:pt x="782" y="1088"/>
                    <a:pt x="777" y="1089"/>
                    <a:pt x="774" y="1089"/>
                  </a:cubicBezTo>
                  <a:cubicBezTo>
                    <a:pt x="769" y="1089"/>
                    <a:pt x="768" y="1087"/>
                    <a:pt x="768" y="1086"/>
                  </a:cubicBezTo>
                  <a:cubicBezTo>
                    <a:pt x="798" y="1069"/>
                    <a:pt x="800" y="1060"/>
                    <a:pt x="785" y="1060"/>
                  </a:cubicBezTo>
                  <a:cubicBezTo>
                    <a:pt x="783" y="1060"/>
                    <a:pt x="780" y="1060"/>
                    <a:pt x="778" y="1061"/>
                  </a:cubicBezTo>
                  <a:cubicBezTo>
                    <a:pt x="760" y="1069"/>
                    <a:pt x="751" y="1073"/>
                    <a:pt x="750" y="1073"/>
                  </a:cubicBezTo>
                  <a:cubicBezTo>
                    <a:pt x="748" y="1073"/>
                    <a:pt x="757" y="1068"/>
                    <a:pt x="778" y="1057"/>
                  </a:cubicBezTo>
                  <a:cubicBezTo>
                    <a:pt x="796" y="1046"/>
                    <a:pt x="805" y="1039"/>
                    <a:pt x="799" y="1039"/>
                  </a:cubicBezTo>
                  <a:cubicBezTo>
                    <a:pt x="795" y="1039"/>
                    <a:pt x="780" y="1044"/>
                    <a:pt x="752" y="1054"/>
                  </a:cubicBezTo>
                  <a:cubicBezTo>
                    <a:pt x="745" y="1057"/>
                    <a:pt x="740" y="1058"/>
                    <a:pt x="739" y="1058"/>
                  </a:cubicBezTo>
                  <a:cubicBezTo>
                    <a:pt x="736" y="1058"/>
                    <a:pt x="740" y="1055"/>
                    <a:pt x="749" y="1048"/>
                  </a:cubicBezTo>
                  <a:cubicBezTo>
                    <a:pt x="772" y="1035"/>
                    <a:pt x="780" y="1029"/>
                    <a:pt x="778" y="1029"/>
                  </a:cubicBezTo>
                  <a:lnTo>
                    <a:pt x="778" y="1029"/>
                  </a:lnTo>
                  <a:cubicBezTo>
                    <a:pt x="777" y="1029"/>
                    <a:pt x="772" y="1032"/>
                    <a:pt x="765" y="1035"/>
                  </a:cubicBezTo>
                  <a:cubicBezTo>
                    <a:pt x="749" y="1042"/>
                    <a:pt x="740" y="1045"/>
                    <a:pt x="736" y="1045"/>
                  </a:cubicBezTo>
                  <a:cubicBezTo>
                    <a:pt x="732" y="1045"/>
                    <a:pt x="740" y="1039"/>
                    <a:pt x="762" y="1026"/>
                  </a:cubicBezTo>
                  <a:cubicBezTo>
                    <a:pt x="781" y="1012"/>
                    <a:pt x="790" y="1006"/>
                    <a:pt x="787" y="1006"/>
                  </a:cubicBezTo>
                  <a:cubicBezTo>
                    <a:pt x="785" y="1006"/>
                    <a:pt x="775" y="1010"/>
                    <a:pt x="759" y="1017"/>
                  </a:cubicBezTo>
                  <a:cubicBezTo>
                    <a:pt x="745" y="1022"/>
                    <a:pt x="735" y="1024"/>
                    <a:pt x="730" y="1024"/>
                  </a:cubicBezTo>
                  <a:cubicBezTo>
                    <a:pt x="720" y="1024"/>
                    <a:pt x="727" y="1015"/>
                    <a:pt x="749" y="1001"/>
                  </a:cubicBezTo>
                  <a:cubicBezTo>
                    <a:pt x="749" y="999"/>
                    <a:pt x="759" y="991"/>
                    <a:pt x="757" y="991"/>
                  </a:cubicBezTo>
                  <a:lnTo>
                    <a:pt x="757" y="991"/>
                  </a:lnTo>
                  <a:cubicBezTo>
                    <a:pt x="757" y="991"/>
                    <a:pt x="754" y="992"/>
                    <a:pt x="749" y="995"/>
                  </a:cubicBezTo>
                  <a:lnTo>
                    <a:pt x="765" y="982"/>
                  </a:lnTo>
                  <a:cubicBezTo>
                    <a:pt x="765" y="979"/>
                    <a:pt x="765" y="976"/>
                    <a:pt x="765" y="976"/>
                  </a:cubicBezTo>
                  <a:lnTo>
                    <a:pt x="746" y="985"/>
                  </a:lnTo>
                  <a:cubicBezTo>
                    <a:pt x="743" y="982"/>
                    <a:pt x="756" y="957"/>
                    <a:pt x="746" y="938"/>
                  </a:cubicBezTo>
                  <a:cubicBezTo>
                    <a:pt x="738" y="917"/>
                    <a:pt x="735" y="907"/>
                    <a:pt x="728" y="907"/>
                  </a:cubicBezTo>
                  <a:cubicBezTo>
                    <a:pt x="725" y="907"/>
                    <a:pt x="721" y="909"/>
                    <a:pt x="715" y="913"/>
                  </a:cubicBezTo>
                  <a:cubicBezTo>
                    <a:pt x="699" y="921"/>
                    <a:pt x="689" y="925"/>
                    <a:pt x="686" y="925"/>
                  </a:cubicBezTo>
                  <a:cubicBezTo>
                    <a:pt x="682" y="925"/>
                    <a:pt x="690" y="918"/>
                    <a:pt x="712" y="907"/>
                  </a:cubicBezTo>
                  <a:cubicBezTo>
                    <a:pt x="712" y="904"/>
                    <a:pt x="727" y="888"/>
                    <a:pt x="724" y="882"/>
                  </a:cubicBezTo>
                  <a:cubicBezTo>
                    <a:pt x="724" y="879"/>
                    <a:pt x="721" y="872"/>
                    <a:pt x="740" y="863"/>
                  </a:cubicBezTo>
                  <a:lnTo>
                    <a:pt x="740" y="860"/>
                  </a:lnTo>
                  <a:cubicBezTo>
                    <a:pt x="731" y="863"/>
                    <a:pt x="723" y="864"/>
                    <a:pt x="717" y="864"/>
                  </a:cubicBezTo>
                  <a:cubicBezTo>
                    <a:pt x="697" y="864"/>
                    <a:pt x="696" y="850"/>
                    <a:pt x="709" y="838"/>
                  </a:cubicBezTo>
                  <a:cubicBezTo>
                    <a:pt x="706" y="833"/>
                    <a:pt x="706" y="831"/>
                    <a:pt x="697" y="831"/>
                  </a:cubicBezTo>
                  <a:cubicBezTo>
                    <a:pt x="694" y="831"/>
                    <a:pt x="689" y="831"/>
                    <a:pt x="684" y="832"/>
                  </a:cubicBezTo>
                  <a:cubicBezTo>
                    <a:pt x="662" y="832"/>
                    <a:pt x="662" y="832"/>
                    <a:pt x="680" y="822"/>
                  </a:cubicBezTo>
                  <a:cubicBezTo>
                    <a:pt x="695" y="817"/>
                    <a:pt x="708" y="799"/>
                    <a:pt x="693" y="799"/>
                  </a:cubicBezTo>
                  <a:cubicBezTo>
                    <a:pt x="689" y="799"/>
                    <a:pt x="683" y="800"/>
                    <a:pt x="674" y="804"/>
                  </a:cubicBezTo>
                  <a:lnTo>
                    <a:pt x="693" y="794"/>
                  </a:lnTo>
                  <a:cubicBezTo>
                    <a:pt x="701" y="790"/>
                    <a:pt x="702" y="788"/>
                    <a:pt x="699" y="788"/>
                  </a:cubicBezTo>
                  <a:cubicBezTo>
                    <a:pt x="695" y="788"/>
                    <a:pt x="684" y="792"/>
                    <a:pt x="671" y="797"/>
                  </a:cubicBezTo>
                  <a:cubicBezTo>
                    <a:pt x="656" y="802"/>
                    <a:pt x="647" y="805"/>
                    <a:pt x="645" y="805"/>
                  </a:cubicBezTo>
                  <a:cubicBezTo>
                    <a:pt x="642" y="805"/>
                    <a:pt x="656" y="799"/>
                    <a:pt x="690" y="782"/>
                  </a:cubicBezTo>
                  <a:cubicBezTo>
                    <a:pt x="713" y="772"/>
                    <a:pt x="722" y="768"/>
                    <a:pt x="721" y="768"/>
                  </a:cubicBezTo>
                  <a:lnTo>
                    <a:pt x="721" y="768"/>
                  </a:lnTo>
                  <a:cubicBezTo>
                    <a:pt x="720" y="768"/>
                    <a:pt x="716" y="770"/>
                    <a:pt x="709" y="772"/>
                  </a:cubicBezTo>
                  <a:cubicBezTo>
                    <a:pt x="695" y="774"/>
                    <a:pt x="683" y="777"/>
                    <a:pt x="680" y="777"/>
                  </a:cubicBezTo>
                  <a:cubicBezTo>
                    <a:pt x="678" y="777"/>
                    <a:pt x="679" y="776"/>
                    <a:pt x="687" y="772"/>
                  </a:cubicBezTo>
                  <a:cubicBezTo>
                    <a:pt x="685" y="771"/>
                    <a:pt x="685" y="770"/>
                    <a:pt x="682" y="770"/>
                  </a:cubicBezTo>
                  <a:cubicBezTo>
                    <a:pt x="677" y="770"/>
                    <a:pt x="668" y="772"/>
                    <a:pt x="646" y="782"/>
                  </a:cubicBezTo>
                  <a:cubicBezTo>
                    <a:pt x="637" y="784"/>
                    <a:pt x="631" y="785"/>
                    <a:pt x="628" y="785"/>
                  </a:cubicBezTo>
                  <a:cubicBezTo>
                    <a:pt x="624" y="785"/>
                    <a:pt x="624" y="783"/>
                    <a:pt x="624" y="782"/>
                  </a:cubicBezTo>
                  <a:cubicBezTo>
                    <a:pt x="636" y="775"/>
                    <a:pt x="649" y="772"/>
                    <a:pt x="665" y="769"/>
                  </a:cubicBezTo>
                  <a:lnTo>
                    <a:pt x="662" y="763"/>
                  </a:lnTo>
                  <a:cubicBezTo>
                    <a:pt x="662" y="760"/>
                    <a:pt x="677" y="747"/>
                    <a:pt x="699" y="741"/>
                  </a:cubicBezTo>
                  <a:cubicBezTo>
                    <a:pt x="707" y="736"/>
                    <a:pt x="711" y="733"/>
                    <a:pt x="708" y="733"/>
                  </a:cubicBezTo>
                  <a:cubicBezTo>
                    <a:pt x="705" y="733"/>
                    <a:pt x="696" y="736"/>
                    <a:pt x="677" y="744"/>
                  </a:cubicBezTo>
                  <a:cubicBezTo>
                    <a:pt x="652" y="754"/>
                    <a:pt x="643" y="757"/>
                    <a:pt x="639" y="757"/>
                  </a:cubicBezTo>
                  <a:cubicBezTo>
                    <a:pt x="636" y="757"/>
                    <a:pt x="636" y="756"/>
                    <a:pt x="636" y="753"/>
                  </a:cubicBezTo>
                  <a:cubicBezTo>
                    <a:pt x="636" y="750"/>
                    <a:pt x="633" y="747"/>
                    <a:pt x="655" y="741"/>
                  </a:cubicBezTo>
                  <a:cubicBezTo>
                    <a:pt x="674" y="735"/>
                    <a:pt x="674" y="735"/>
                    <a:pt x="671" y="728"/>
                  </a:cubicBezTo>
                  <a:cubicBezTo>
                    <a:pt x="670" y="726"/>
                    <a:pt x="666" y="725"/>
                    <a:pt x="659" y="725"/>
                  </a:cubicBezTo>
                  <a:cubicBezTo>
                    <a:pt x="639" y="725"/>
                    <a:pt x="598" y="734"/>
                    <a:pt x="568" y="741"/>
                  </a:cubicBezTo>
                  <a:cubicBezTo>
                    <a:pt x="548" y="748"/>
                    <a:pt x="538" y="752"/>
                    <a:pt x="537" y="752"/>
                  </a:cubicBezTo>
                  <a:cubicBezTo>
                    <a:pt x="535" y="752"/>
                    <a:pt x="545" y="748"/>
                    <a:pt x="564" y="738"/>
                  </a:cubicBezTo>
                  <a:cubicBezTo>
                    <a:pt x="586" y="731"/>
                    <a:pt x="586" y="728"/>
                    <a:pt x="583" y="725"/>
                  </a:cubicBezTo>
                  <a:lnTo>
                    <a:pt x="583" y="725"/>
                  </a:lnTo>
                  <a:cubicBezTo>
                    <a:pt x="578" y="727"/>
                    <a:pt x="576" y="727"/>
                    <a:pt x="575" y="727"/>
                  </a:cubicBezTo>
                  <a:cubicBezTo>
                    <a:pt x="573" y="727"/>
                    <a:pt x="580" y="725"/>
                    <a:pt x="582" y="725"/>
                  </a:cubicBezTo>
                  <a:cubicBezTo>
                    <a:pt x="583" y="725"/>
                    <a:pt x="583" y="725"/>
                    <a:pt x="583" y="725"/>
                  </a:cubicBezTo>
                  <a:cubicBezTo>
                    <a:pt x="591" y="723"/>
                    <a:pt x="596" y="722"/>
                    <a:pt x="600" y="722"/>
                  </a:cubicBezTo>
                  <a:cubicBezTo>
                    <a:pt x="604" y="722"/>
                    <a:pt x="605" y="723"/>
                    <a:pt x="605" y="725"/>
                  </a:cubicBezTo>
                  <a:lnTo>
                    <a:pt x="624" y="719"/>
                  </a:lnTo>
                  <a:cubicBezTo>
                    <a:pt x="648" y="708"/>
                    <a:pt x="657" y="702"/>
                    <a:pt x="652" y="702"/>
                  </a:cubicBezTo>
                  <a:cubicBezTo>
                    <a:pt x="649" y="702"/>
                    <a:pt x="639" y="705"/>
                    <a:pt x="624" y="710"/>
                  </a:cubicBezTo>
                  <a:cubicBezTo>
                    <a:pt x="616" y="711"/>
                    <a:pt x="611" y="711"/>
                    <a:pt x="609" y="711"/>
                  </a:cubicBezTo>
                  <a:cubicBezTo>
                    <a:pt x="605" y="711"/>
                    <a:pt x="609" y="709"/>
                    <a:pt x="621" y="703"/>
                  </a:cubicBezTo>
                  <a:cubicBezTo>
                    <a:pt x="635" y="696"/>
                    <a:pt x="650" y="689"/>
                    <a:pt x="647" y="689"/>
                  </a:cubicBezTo>
                  <a:cubicBezTo>
                    <a:pt x="646" y="689"/>
                    <a:pt x="644" y="689"/>
                    <a:pt x="640" y="691"/>
                  </a:cubicBezTo>
                  <a:cubicBezTo>
                    <a:pt x="640" y="691"/>
                    <a:pt x="636" y="684"/>
                    <a:pt x="655" y="675"/>
                  </a:cubicBezTo>
                  <a:cubicBezTo>
                    <a:pt x="655" y="671"/>
                    <a:pt x="654" y="668"/>
                    <a:pt x="649" y="668"/>
                  </a:cubicBezTo>
                  <a:cubicBezTo>
                    <a:pt x="645" y="668"/>
                    <a:pt x="641" y="670"/>
                    <a:pt x="633" y="672"/>
                  </a:cubicBezTo>
                  <a:cubicBezTo>
                    <a:pt x="625" y="675"/>
                    <a:pt x="621" y="676"/>
                    <a:pt x="618" y="676"/>
                  </a:cubicBezTo>
                  <a:cubicBezTo>
                    <a:pt x="614" y="676"/>
                    <a:pt x="613" y="674"/>
                    <a:pt x="611" y="672"/>
                  </a:cubicBezTo>
                  <a:cubicBezTo>
                    <a:pt x="611" y="671"/>
                    <a:pt x="611" y="670"/>
                    <a:pt x="610" y="670"/>
                  </a:cubicBezTo>
                  <a:cubicBezTo>
                    <a:pt x="608" y="670"/>
                    <a:pt x="602" y="671"/>
                    <a:pt x="589" y="675"/>
                  </a:cubicBezTo>
                  <a:cubicBezTo>
                    <a:pt x="578" y="679"/>
                    <a:pt x="566" y="682"/>
                    <a:pt x="558" y="682"/>
                  </a:cubicBezTo>
                  <a:cubicBezTo>
                    <a:pt x="553" y="682"/>
                    <a:pt x="550" y="681"/>
                    <a:pt x="549" y="678"/>
                  </a:cubicBezTo>
                  <a:cubicBezTo>
                    <a:pt x="527" y="678"/>
                    <a:pt x="527" y="678"/>
                    <a:pt x="564" y="663"/>
                  </a:cubicBezTo>
                  <a:cubicBezTo>
                    <a:pt x="586" y="656"/>
                    <a:pt x="586" y="653"/>
                    <a:pt x="583" y="650"/>
                  </a:cubicBezTo>
                  <a:cubicBezTo>
                    <a:pt x="583" y="650"/>
                    <a:pt x="583" y="647"/>
                    <a:pt x="602" y="637"/>
                  </a:cubicBezTo>
                  <a:cubicBezTo>
                    <a:pt x="609" y="634"/>
                    <a:pt x="611" y="633"/>
                    <a:pt x="609" y="633"/>
                  </a:cubicBezTo>
                  <a:cubicBezTo>
                    <a:pt x="607" y="633"/>
                    <a:pt x="594" y="637"/>
                    <a:pt x="580" y="641"/>
                  </a:cubicBezTo>
                  <a:lnTo>
                    <a:pt x="542" y="653"/>
                  </a:lnTo>
                  <a:cubicBezTo>
                    <a:pt x="561" y="644"/>
                    <a:pt x="580" y="634"/>
                    <a:pt x="599" y="628"/>
                  </a:cubicBezTo>
                  <a:cubicBezTo>
                    <a:pt x="620" y="620"/>
                    <a:pt x="631" y="616"/>
                    <a:pt x="629" y="616"/>
                  </a:cubicBezTo>
                  <a:lnTo>
                    <a:pt x="629" y="616"/>
                  </a:lnTo>
                  <a:cubicBezTo>
                    <a:pt x="628" y="616"/>
                    <a:pt x="618" y="619"/>
                    <a:pt x="599" y="625"/>
                  </a:cubicBezTo>
                  <a:cubicBezTo>
                    <a:pt x="589" y="628"/>
                    <a:pt x="579" y="630"/>
                    <a:pt x="574" y="630"/>
                  </a:cubicBezTo>
                  <a:cubicBezTo>
                    <a:pt x="568" y="630"/>
                    <a:pt x="568" y="628"/>
                    <a:pt x="577" y="622"/>
                  </a:cubicBezTo>
                  <a:cubicBezTo>
                    <a:pt x="574" y="616"/>
                    <a:pt x="574" y="609"/>
                    <a:pt x="593" y="603"/>
                  </a:cubicBezTo>
                  <a:cubicBezTo>
                    <a:pt x="604" y="600"/>
                    <a:pt x="604" y="599"/>
                    <a:pt x="601" y="599"/>
                  </a:cubicBezTo>
                  <a:cubicBezTo>
                    <a:pt x="598" y="599"/>
                    <a:pt x="593" y="600"/>
                    <a:pt x="593" y="600"/>
                  </a:cubicBezTo>
                  <a:cubicBezTo>
                    <a:pt x="588" y="601"/>
                    <a:pt x="584" y="601"/>
                    <a:pt x="581" y="601"/>
                  </a:cubicBezTo>
                  <a:cubicBezTo>
                    <a:pt x="572" y="601"/>
                    <a:pt x="575" y="596"/>
                    <a:pt x="589" y="584"/>
                  </a:cubicBezTo>
                  <a:cubicBezTo>
                    <a:pt x="610" y="567"/>
                    <a:pt x="620" y="560"/>
                    <a:pt x="615" y="560"/>
                  </a:cubicBezTo>
                  <a:cubicBezTo>
                    <a:pt x="612" y="560"/>
                    <a:pt x="603" y="563"/>
                    <a:pt x="586" y="568"/>
                  </a:cubicBezTo>
                  <a:cubicBezTo>
                    <a:pt x="575" y="572"/>
                    <a:pt x="564" y="575"/>
                    <a:pt x="562" y="575"/>
                  </a:cubicBezTo>
                  <a:cubicBezTo>
                    <a:pt x="560" y="575"/>
                    <a:pt x="566" y="573"/>
                    <a:pt x="583" y="565"/>
                  </a:cubicBezTo>
                  <a:cubicBezTo>
                    <a:pt x="596" y="560"/>
                    <a:pt x="594" y="559"/>
                    <a:pt x="585" y="559"/>
                  </a:cubicBezTo>
                  <a:cubicBezTo>
                    <a:pt x="579" y="559"/>
                    <a:pt x="570" y="559"/>
                    <a:pt x="561" y="559"/>
                  </a:cubicBezTo>
                  <a:cubicBezTo>
                    <a:pt x="533" y="565"/>
                    <a:pt x="508" y="572"/>
                    <a:pt x="480" y="578"/>
                  </a:cubicBezTo>
                  <a:cubicBezTo>
                    <a:pt x="459" y="584"/>
                    <a:pt x="449" y="587"/>
                    <a:pt x="447" y="587"/>
                  </a:cubicBezTo>
                  <a:cubicBezTo>
                    <a:pt x="444" y="587"/>
                    <a:pt x="448" y="584"/>
                    <a:pt x="458" y="578"/>
                  </a:cubicBezTo>
                  <a:cubicBezTo>
                    <a:pt x="458" y="575"/>
                    <a:pt x="477" y="565"/>
                    <a:pt x="499" y="559"/>
                  </a:cubicBezTo>
                  <a:cubicBezTo>
                    <a:pt x="505" y="558"/>
                    <a:pt x="509" y="558"/>
                    <a:pt x="512" y="558"/>
                  </a:cubicBezTo>
                  <a:cubicBezTo>
                    <a:pt x="517" y="558"/>
                    <a:pt x="517" y="559"/>
                    <a:pt x="517" y="559"/>
                  </a:cubicBezTo>
                  <a:lnTo>
                    <a:pt x="521" y="562"/>
                  </a:lnTo>
                  <a:cubicBezTo>
                    <a:pt x="539" y="556"/>
                    <a:pt x="558" y="550"/>
                    <a:pt x="558" y="543"/>
                  </a:cubicBezTo>
                  <a:cubicBezTo>
                    <a:pt x="570" y="537"/>
                    <a:pt x="574" y="535"/>
                    <a:pt x="571" y="535"/>
                  </a:cubicBezTo>
                  <a:cubicBezTo>
                    <a:pt x="569" y="535"/>
                    <a:pt x="565" y="536"/>
                    <a:pt x="558" y="537"/>
                  </a:cubicBezTo>
                  <a:cubicBezTo>
                    <a:pt x="577" y="531"/>
                    <a:pt x="574" y="525"/>
                    <a:pt x="574" y="518"/>
                  </a:cubicBezTo>
                  <a:cubicBezTo>
                    <a:pt x="574" y="512"/>
                    <a:pt x="571" y="503"/>
                    <a:pt x="589" y="493"/>
                  </a:cubicBezTo>
                  <a:cubicBezTo>
                    <a:pt x="589" y="489"/>
                    <a:pt x="589" y="487"/>
                    <a:pt x="584" y="487"/>
                  </a:cubicBezTo>
                  <a:cubicBezTo>
                    <a:pt x="581" y="487"/>
                    <a:pt x="576" y="488"/>
                    <a:pt x="568" y="490"/>
                  </a:cubicBezTo>
                  <a:cubicBezTo>
                    <a:pt x="547" y="495"/>
                    <a:pt x="537" y="496"/>
                    <a:pt x="535" y="496"/>
                  </a:cubicBezTo>
                  <a:cubicBezTo>
                    <a:pt x="532" y="496"/>
                    <a:pt x="538" y="495"/>
                    <a:pt x="549" y="493"/>
                  </a:cubicBezTo>
                  <a:cubicBezTo>
                    <a:pt x="583" y="479"/>
                    <a:pt x="596" y="442"/>
                    <a:pt x="568" y="442"/>
                  </a:cubicBezTo>
                  <a:cubicBezTo>
                    <a:pt x="565" y="442"/>
                    <a:pt x="562" y="442"/>
                    <a:pt x="558" y="443"/>
                  </a:cubicBezTo>
                  <a:cubicBezTo>
                    <a:pt x="558" y="443"/>
                    <a:pt x="558" y="440"/>
                    <a:pt x="558" y="437"/>
                  </a:cubicBezTo>
                  <a:cubicBezTo>
                    <a:pt x="576" y="425"/>
                    <a:pt x="574" y="408"/>
                    <a:pt x="557" y="408"/>
                  </a:cubicBezTo>
                  <a:cubicBezTo>
                    <a:pt x="555" y="408"/>
                    <a:pt x="554" y="408"/>
                    <a:pt x="552" y="409"/>
                  </a:cubicBezTo>
                  <a:cubicBezTo>
                    <a:pt x="552" y="409"/>
                    <a:pt x="552" y="406"/>
                    <a:pt x="552" y="399"/>
                  </a:cubicBezTo>
                  <a:cubicBezTo>
                    <a:pt x="571" y="390"/>
                    <a:pt x="571" y="387"/>
                    <a:pt x="549" y="387"/>
                  </a:cubicBezTo>
                  <a:cubicBezTo>
                    <a:pt x="542" y="388"/>
                    <a:pt x="536" y="389"/>
                    <a:pt x="531" y="390"/>
                  </a:cubicBezTo>
                  <a:lnTo>
                    <a:pt x="531" y="390"/>
                  </a:lnTo>
                  <a:cubicBezTo>
                    <a:pt x="549" y="383"/>
                    <a:pt x="549" y="377"/>
                    <a:pt x="546" y="365"/>
                  </a:cubicBezTo>
                  <a:cubicBezTo>
                    <a:pt x="546" y="358"/>
                    <a:pt x="546" y="355"/>
                    <a:pt x="542" y="355"/>
                  </a:cubicBezTo>
                  <a:cubicBezTo>
                    <a:pt x="539" y="355"/>
                    <a:pt x="534" y="357"/>
                    <a:pt x="524" y="362"/>
                  </a:cubicBezTo>
                  <a:cubicBezTo>
                    <a:pt x="502" y="352"/>
                    <a:pt x="524" y="349"/>
                    <a:pt x="542" y="346"/>
                  </a:cubicBezTo>
                  <a:cubicBezTo>
                    <a:pt x="568" y="342"/>
                    <a:pt x="578" y="338"/>
                    <a:pt x="565" y="338"/>
                  </a:cubicBezTo>
                  <a:cubicBezTo>
                    <a:pt x="558" y="338"/>
                    <a:pt x="544" y="339"/>
                    <a:pt x="521" y="343"/>
                  </a:cubicBezTo>
                  <a:cubicBezTo>
                    <a:pt x="513" y="343"/>
                    <a:pt x="506" y="344"/>
                    <a:pt x="502" y="344"/>
                  </a:cubicBezTo>
                  <a:cubicBezTo>
                    <a:pt x="480" y="344"/>
                    <a:pt x="483" y="339"/>
                    <a:pt x="499" y="337"/>
                  </a:cubicBezTo>
                  <a:cubicBezTo>
                    <a:pt x="505" y="336"/>
                    <a:pt x="510" y="335"/>
                    <a:pt x="513" y="335"/>
                  </a:cubicBezTo>
                  <a:cubicBezTo>
                    <a:pt x="521" y="335"/>
                    <a:pt x="521" y="338"/>
                    <a:pt x="521" y="340"/>
                  </a:cubicBezTo>
                  <a:lnTo>
                    <a:pt x="561" y="330"/>
                  </a:lnTo>
                  <a:cubicBezTo>
                    <a:pt x="561" y="329"/>
                    <a:pt x="561" y="328"/>
                    <a:pt x="559" y="328"/>
                  </a:cubicBezTo>
                  <a:cubicBezTo>
                    <a:pt x="557" y="328"/>
                    <a:pt x="552" y="329"/>
                    <a:pt x="542" y="330"/>
                  </a:cubicBezTo>
                  <a:cubicBezTo>
                    <a:pt x="542" y="330"/>
                    <a:pt x="539" y="327"/>
                    <a:pt x="521" y="327"/>
                  </a:cubicBezTo>
                  <a:cubicBezTo>
                    <a:pt x="499" y="327"/>
                    <a:pt x="477" y="330"/>
                    <a:pt x="458" y="340"/>
                  </a:cubicBezTo>
                  <a:cubicBezTo>
                    <a:pt x="450" y="342"/>
                    <a:pt x="445" y="343"/>
                    <a:pt x="442" y="343"/>
                  </a:cubicBezTo>
                  <a:cubicBezTo>
                    <a:pt x="439" y="343"/>
                    <a:pt x="438" y="342"/>
                    <a:pt x="436" y="340"/>
                  </a:cubicBezTo>
                  <a:cubicBezTo>
                    <a:pt x="455" y="330"/>
                    <a:pt x="477" y="324"/>
                    <a:pt x="499" y="324"/>
                  </a:cubicBezTo>
                  <a:cubicBezTo>
                    <a:pt x="499" y="325"/>
                    <a:pt x="500" y="325"/>
                    <a:pt x="504" y="325"/>
                  </a:cubicBezTo>
                  <a:cubicBezTo>
                    <a:pt x="511" y="325"/>
                    <a:pt x="526" y="323"/>
                    <a:pt x="539" y="321"/>
                  </a:cubicBezTo>
                  <a:cubicBezTo>
                    <a:pt x="558" y="318"/>
                    <a:pt x="528" y="311"/>
                    <a:pt x="494" y="311"/>
                  </a:cubicBezTo>
                  <a:cubicBezTo>
                    <a:pt x="488" y="311"/>
                    <a:pt x="482" y="311"/>
                    <a:pt x="477" y="312"/>
                  </a:cubicBezTo>
                  <a:lnTo>
                    <a:pt x="495" y="308"/>
                  </a:lnTo>
                  <a:cubicBezTo>
                    <a:pt x="517" y="305"/>
                    <a:pt x="517" y="299"/>
                    <a:pt x="514" y="293"/>
                  </a:cubicBezTo>
                  <a:cubicBezTo>
                    <a:pt x="514" y="288"/>
                    <a:pt x="514" y="285"/>
                    <a:pt x="507" y="285"/>
                  </a:cubicBezTo>
                  <a:cubicBezTo>
                    <a:pt x="504" y="285"/>
                    <a:pt x="501" y="286"/>
                    <a:pt x="495" y="286"/>
                  </a:cubicBezTo>
                  <a:cubicBezTo>
                    <a:pt x="478" y="289"/>
                    <a:pt x="460" y="294"/>
                    <a:pt x="454" y="294"/>
                  </a:cubicBezTo>
                  <a:cubicBezTo>
                    <a:pt x="452" y="294"/>
                    <a:pt x="452" y="293"/>
                    <a:pt x="452" y="293"/>
                  </a:cubicBezTo>
                  <a:cubicBezTo>
                    <a:pt x="452" y="296"/>
                    <a:pt x="433" y="299"/>
                    <a:pt x="411" y="302"/>
                  </a:cubicBezTo>
                  <a:cubicBezTo>
                    <a:pt x="423" y="296"/>
                    <a:pt x="439" y="290"/>
                    <a:pt x="452" y="286"/>
                  </a:cubicBezTo>
                  <a:cubicBezTo>
                    <a:pt x="492" y="271"/>
                    <a:pt x="511" y="261"/>
                    <a:pt x="511" y="249"/>
                  </a:cubicBezTo>
                  <a:cubicBezTo>
                    <a:pt x="511" y="246"/>
                    <a:pt x="508" y="236"/>
                    <a:pt x="530" y="230"/>
                  </a:cubicBezTo>
                  <a:cubicBezTo>
                    <a:pt x="530" y="225"/>
                    <a:pt x="530" y="223"/>
                    <a:pt x="521" y="223"/>
                  </a:cubicBezTo>
                  <a:cubicBezTo>
                    <a:pt x="518" y="223"/>
                    <a:pt x="514" y="223"/>
                    <a:pt x="508" y="224"/>
                  </a:cubicBezTo>
                  <a:lnTo>
                    <a:pt x="508" y="218"/>
                  </a:lnTo>
                  <a:cubicBezTo>
                    <a:pt x="523" y="212"/>
                    <a:pt x="526" y="207"/>
                    <a:pt x="515" y="207"/>
                  </a:cubicBezTo>
                  <a:cubicBezTo>
                    <a:pt x="512" y="207"/>
                    <a:pt x="509" y="208"/>
                    <a:pt x="505" y="208"/>
                  </a:cubicBezTo>
                  <a:cubicBezTo>
                    <a:pt x="486" y="208"/>
                    <a:pt x="505" y="202"/>
                    <a:pt x="505" y="199"/>
                  </a:cubicBezTo>
                  <a:cubicBezTo>
                    <a:pt x="525" y="192"/>
                    <a:pt x="535" y="189"/>
                    <a:pt x="533" y="189"/>
                  </a:cubicBezTo>
                  <a:cubicBezTo>
                    <a:pt x="531" y="189"/>
                    <a:pt x="516" y="192"/>
                    <a:pt x="486" y="199"/>
                  </a:cubicBezTo>
                  <a:cubicBezTo>
                    <a:pt x="470" y="199"/>
                    <a:pt x="455" y="205"/>
                    <a:pt x="445" y="211"/>
                  </a:cubicBezTo>
                  <a:lnTo>
                    <a:pt x="445" y="221"/>
                  </a:lnTo>
                  <a:lnTo>
                    <a:pt x="423" y="214"/>
                  </a:lnTo>
                  <a:cubicBezTo>
                    <a:pt x="416" y="211"/>
                    <a:pt x="408" y="209"/>
                    <a:pt x="399" y="209"/>
                  </a:cubicBezTo>
                  <a:cubicBezTo>
                    <a:pt x="394" y="209"/>
                    <a:pt x="388" y="210"/>
                    <a:pt x="383" y="211"/>
                  </a:cubicBezTo>
                  <a:cubicBezTo>
                    <a:pt x="383" y="211"/>
                    <a:pt x="373" y="213"/>
                    <a:pt x="366" y="213"/>
                  </a:cubicBezTo>
                  <a:cubicBezTo>
                    <a:pt x="363" y="213"/>
                    <a:pt x="361" y="212"/>
                    <a:pt x="361" y="211"/>
                  </a:cubicBezTo>
                  <a:lnTo>
                    <a:pt x="401" y="205"/>
                  </a:lnTo>
                  <a:cubicBezTo>
                    <a:pt x="423" y="205"/>
                    <a:pt x="442" y="205"/>
                    <a:pt x="464" y="202"/>
                  </a:cubicBezTo>
                  <a:cubicBezTo>
                    <a:pt x="497" y="194"/>
                    <a:pt x="518" y="184"/>
                    <a:pt x="501" y="184"/>
                  </a:cubicBezTo>
                  <a:cubicBezTo>
                    <a:pt x="497" y="184"/>
                    <a:pt x="491" y="185"/>
                    <a:pt x="483" y="186"/>
                  </a:cubicBezTo>
                  <a:cubicBezTo>
                    <a:pt x="483" y="183"/>
                    <a:pt x="483" y="183"/>
                    <a:pt x="505" y="177"/>
                  </a:cubicBezTo>
                  <a:cubicBezTo>
                    <a:pt x="520" y="175"/>
                    <a:pt x="523" y="172"/>
                    <a:pt x="509" y="172"/>
                  </a:cubicBezTo>
                  <a:cubicBezTo>
                    <a:pt x="504" y="172"/>
                    <a:pt x="495" y="173"/>
                    <a:pt x="483" y="174"/>
                  </a:cubicBezTo>
                  <a:cubicBezTo>
                    <a:pt x="442" y="174"/>
                    <a:pt x="442" y="171"/>
                    <a:pt x="483" y="164"/>
                  </a:cubicBezTo>
                  <a:cubicBezTo>
                    <a:pt x="524" y="152"/>
                    <a:pt x="524" y="142"/>
                    <a:pt x="502" y="142"/>
                  </a:cubicBezTo>
                  <a:cubicBezTo>
                    <a:pt x="492" y="144"/>
                    <a:pt x="485" y="144"/>
                    <a:pt x="480" y="144"/>
                  </a:cubicBezTo>
                  <a:cubicBezTo>
                    <a:pt x="462" y="144"/>
                    <a:pt x="465" y="138"/>
                    <a:pt x="480" y="133"/>
                  </a:cubicBezTo>
                  <a:cubicBezTo>
                    <a:pt x="502" y="127"/>
                    <a:pt x="502" y="123"/>
                    <a:pt x="480" y="123"/>
                  </a:cubicBezTo>
                  <a:cubicBezTo>
                    <a:pt x="502" y="120"/>
                    <a:pt x="521" y="117"/>
                    <a:pt x="502" y="114"/>
                  </a:cubicBezTo>
                  <a:cubicBezTo>
                    <a:pt x="502" y="114"/>
                    <a:pt x="502" y="113"/>
                    <a:pt x="499" y="113"/>
                  </a:cubicBezTo>
                  <a:cubicBezTo>
                    <a:pt x="496" y="113"/>
                    <a:pt x="491" y="114"/>
                    <a:pt x="480" y="117"/>
                  </a:cubicBezTo>
                  <a:lnTo>
                    <a:pt x="439" y="114"/>
                  </a:lnTo>
                  <a:cubicBezTo>
                    <a:pt x="439" y="117"/>
                    <a:pt x="417" y="120"/>
                    <a:pt x="395" y="123"/>
                  </a:cubicBezTo>
                  <a:cubicBezTo>
                    <a:pt x="376" y="123"/>
                    <a:pt x="395" y="108"/>
                    <a:pt x="458" y="98"/>
                  </a:cubicBezTo>
                  <a:lnTo>
                    <a:pt x="499" y="89"/>
                  </a:lnTo>
                  <a:lnTo>
                    <a:pt x="458" y="92"/>
                  </a:lnTo>
                  <a:cubicBezTo>
                    <a:pt x="458" y="89"/>
                    <a:pt x="458" y="86"/>
                    <a:pt x="480" y="83"/>
                  </a:cubicBezTo>
                  <a:cubicBezTo>
                    <a:pt x="499" y="83"/>
                    <a:pt x="499" y="83"/>
                    <a:pt x="499" y="80"/>
                  </a:cubicBezTo>
                  <a:cubicBezTo>
                    <a:pt x="499" y="80"/>
                    <a:pt x="499" y="76"/>
                    <a:pt x="480" y="76"/>
                  </a:cubicBezTo>
                  <a:cubicBezTo>
                    <a:pt x="458" y="78"/>
                    <a:pt x="447" y="79"/>
                    <a:pt x="444" y="79"/>
                  </a:cubicBezTo>
                  <a:cubicBezTo>
                    <a:pt x="441" y="79"/>
                    <a:pt x="447" y="78"/>
                    <a:pt x="458" y="76"/>
                  </a:cubicBezTo>
                  <a:cubicBezTo>
                    <a:pt x="499" y="70"/>
                    <a:pt x="499" y="67"/>
                    <a:pt x="458" y="67"/>
                  </a:cubicBezTo>
                  <a:cubicBezTo>
                    <a:pt x="441" y="68"/>
                    <a:pt x="431" y="69"/>
                    <a:pt x="428" y="69"/>
                  </a:cubicBezTo>
                  <a:cubicBezTo>
                    <a:pt x="424" y="69"/>
                    <a:pt x="434" y="68"/>
                    <a:pt x="458" y="64"/>
                  </a:cubicBezTo>
                  <a:cubicBezTo>
                    <a:pt x="474" y="64"/>
                    <a:pt x="486" y="61"/>
                    <a:pt x="499" y="55"/>
                  </a:cubicBezTo>
                  <a:lnTo>
                    <a:pt x="480" y="55"/>
                  </a:lnTo>
                  <a:cubicBezTo>
                    <a:pt x="467" y="55"/>
                    <a:pt x="458" y="56"/>
                    <a:pt x="452" y="56"/>
                  </a:cubicBezTo>
                  <a:cubicBezTo>
                    <a:pt x="438" y="56"/>
                    <a:pt x="442" y="54"/>
                    <a:pt x="458" y="51"/>
                  </a:cubicBezTo>
                  <a:cubicBezTo>
                    <a:pt x="477" y="48"/>
                    <a:pt x="477" y="45"/>
                    <a:pt x="458" y="42"/>
                  </a:cubicBezTo>
                  <a:cubicBezTo>
                    <a:pt x="458" y="36"/>
                    <a:pt x="458" y="33"/>
                    <a:pt x="477" y="29"/>
                  </a:cubicBezTo>
                  <a:cubicBezTo>
                    <a:pt x="521" y="29"/>
                    <a:pt x="521" y="29"/>
                    <a:pt x="477" y="26"/>
                  </a:cubicBezTo>
                  <a:cubicBezTo>
                    <a:pt x="458" y="26"/>
                    <a:pt x="458" y="26"/>
                    <a:pt x="477" y="17"/>
                  </a:cubicBezTo>
                  <a:cubicBezTo>
                    <a:pt x="499" y="14"/>
                    <a:pt x="499" y="14"/>
                    <a:pt x="477" y="14"/>
                  </a:cubicBezTo>
                  <a:cubicBezTo>
                    <a:pt x="436" y="14"/>
                    <a:pt x="414" y="17"/>
                    <a:pt x="414" y="20"/>
                  </a:cubicBezTo>
                  <a:cubicBezTo>
                    <a:pt x="414" y="23"/>
                    <a:pt x="414" y="23"/>
                    <a:pt x="395" y="23"/>
                  </a:cubicBezTo>
                  <a:lnTo>
                    <a:pt x="395" y="17"/>
                  </a:lnTo>
                  <a:cubicBezTo>
                    <a:pt x="395" y="14"/>
                    <a:pt x="395" y="11"/>
                    <a:pt x="373" y="4"/>
                  </a:cubicBezTo>
                  <a:cubicBezTo>
                    <a:pt x="365" y="2"/>
                    <a:pt x="354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52"/>
            <p:cNvSpPr/>
            <p:nvPr/>
          </p:nvSpPr>
          <p:spPr>
            <a:xfrm>
              <a:off x="4985800" y="2574800"/>
              <a:ext cx="94275" cy="82175"/>
            </a:xfrm>
            <a:custGeom>
              <a:avLst/>
              <a:gdLst/>
              <a:ahLst/>
              <a:cxnLst/>
              <a:rect l="l" t="t" r="r" b="b"/>
              <a:pathLst>
                <a:path w="3771" h="3287" extrusionOk="0">
                  <a:moveTo>
                    <a:pt x="2177" y="0"/>
                  </a:moveTo>
                  <a:cubicBezTo>
                    <a:pt x="1731" y="0"/>
                    <a:pt x="1255" y="180"/>
                    <a:pt x="869" y="535"/>
                  </a:cubicBezTo>
                  <a:cubicBezTo>
                    <a:pt x="139" y="1203"/>
                    <a:pt x="1" y="2243"/>
                    <a:pt x="562" y="2854"/>
                  </a:cubicBezTo>
                  <a:cubicBezTo>
                    <a:pt x="826" y="3144"/>
                    <a:pt x="1198" y="3286"/>
                    <a:pt x="1595" y="3286"/>
                  </a:cubicBezTo>
                  <a:cubicBezTo>
                    <a:pt x="2040" y="3286"/>
                    <a:pt x="2515" y="3107"/>
                    <a:pt x="2903" y="2754"/>
                  </a:cubicBezTo>
                  <a:cubicBezTo>
                    <a:pt x="3633" y="2083"/>
                    <a:pt x="3771" y="1046"/>
                    <a:pt x="3210" y="432"/>
                  </a:cubicBezTo>
                  <a:cubicBezTo>
                    <a:pt x="2946" y="143"/>
                    <a:pt x="2573" y="0"/>
                    <a:pt x="2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52"/>
            <p:cNvSpPr/>
            <p:nvPr/>
          </p:nvSpPr>
          <p:spPr>
            <a:xfrm>
              <a:off x="3425025" y="2841075"/>
              <a:ext cx="212800" cy="18650"/>
            </a:xfrm>
            <a:custGeom>
              <a:avLst/>
              <a:gdLst/>
              <a:ahLst/>
              <a:cxnLst/>
              <a:rect l="l" t="t" r="r" b="b"/>
              <a:pathLst>
                <a:path w="8512" h="746" extrusionOk="0">
                  <a:moveTo>
                    <a:pt x="2372" y="0"/>
                  </a:moveTo>
                  <a:cubicBezTo>
                    <a:pt x="2353" y="0"/>
                    <a:pt x="2353" y="0"/>
                    <a:pt x="2363" y="22"/>
                  </a:cubicBezTo>
                  <a:lnTo>
                    <a:pt x="2382" y="22"/>
                  </a:lnTo>
                  <a:cubicBezTo>
                    <a:pt x="2382" y="0"/>
                    <a:pt x="2382" y="0"/>
                    <a:pt x="2372" y="0"/>
                  </a:cubicBezTo>
                  <a:close/>
                  <a:moveTo>
                    <a:pt x="329" y="116"/>
                  </a:moveTo>
                  <a:lnTo>
                    <a:pt x="338" y="135"/>
                  </a:lnTo>
                  <a:lnTo>
                    <a:pt x="351" y="135"/>
                  </a:lnTo>
                  <a:cubicBezTo>
                    <a:pt x="351" y="116"/>
                    <a:pt x="351" y="116"/>
                    <a:pt x="338" y="116"/>
                  </a:cubicBezTo>
                  <a:close/>
                  <a:moveTo>
                    <a:pt x="5957" y="119"/>
                  </a:moveTo>
                  <a:cubicBezTo>
                    <a:pt x="5957" y="141"/>
                    <a:pt x="5957" y="160"/>
                    <a:pt x="5948" y="160"/>
                  </a:cubicBezTo>
                  <a:lnTo>
                    <a:pt x="5935" y="141"/>
                  </a:lnTo>
                  <a:lnTo>
                    <a:pt x="5948" y="119"/>
                  </a:lnTo>
                  <a:close/>
                  <a:moveTo>
                    <a:pt x="3754" y="126"/>
                  </a:moveTo>
                  <a:cubicBezTo>
                    <a:pt x="3754" y="148"/>
                    <a:pt x="3754" y="170"/>
                    <a:pt x="3745" y="170"/>
                  </a:cubicBezTo>
                  <a:lnTo>
                    <a:pt x="3732" y="170"/>
                  </a:lnTo>
                  <a:cubicBezTo>
                    <a:pt x="3735" y="154"/>
                    <a:pt x="3739" y="141"/>
                    <a:pt x="3745" y="126"/>
                  </a:cubicBezTo>
                  <a:close/>
                  <a:moveTo>
                    <a:pt x="5826" y="138"/>
                  </a:moveTo>
                  <a:cubicBezTo>
                    <a:pt x="5835" y="138"/>
                    <a:pt x="5835" y="138"/>
                    <a:pt x="5835" y="160"/>
                  </a:cubicBezTo>
                  <a:cubicBezTo>
                    <a:pt x="5835" y="160"/>
                    <a:pt x="5835" y="179"/>
                    <a:pt x="5826" y="179"/>
                  </a:cubicBezTo>
                  <a:lnTo>
                    <a:pt x="5816" y="160"/>
                  </a:lnTo>
                  <a:cubicBezTo>
                    <a:pt x="5816" y="138"/>
                    <a:pt x="5826" y="138"/>
                    <a:pt x="5826" y="138"/>
                  </a:cubicBezTo>
                  <a:close/>
                  <a:moveTo>
                    <a:pt x="2181" y="144"/>
                  </a:moveTo>
                  <a:cubicBezTo>
                    <a:pt x="2181" y="160"/>
                    <a:pt x="2184" y="173"/>
                    <a:pt x="2190" y="185"/>
                  </a:cubicBezTo>
                  <a:cubicBezTo>
                    <a:pt x="2203" y="185"/>
                    <a:pt x="2203" y="166"/>
                    <a:pt x="2203" y="166"/>
                  </a:cubicBezTo>
                  <a:cubicBezTo>
                    <a:pt x="2203" y="166"/>
                    <a:pt x="2203" y="144"/>
                    <a:pt x="2190" y="144"/>
                  </a:cubicBezTo>
                  <a:close/>
                  <a:moveTo>
                    <a:pt x="7038" y="157"/>
                  </a:moveTo>
                  <a:cubicBezTo>
                    <a:pt x="7048" y="157"/>
                    <a:pt x="7048" y="157"/>
                    <a:pt x="7048" y="179"/>
                  </a:cubicBezTo>
                  <a:cubicBezTo>
                    <a:pt x="7048" y="198"/>
                    <a:pt x="7038" y="220"/>
                    <a:pt x="7029" y="220"/>
                  </a:cubicBezTo>
                  <a:cubicBezTo>
                    <a:pt x="7017" y="220"/>
                    <a:pt x="7017" y="179"/>
                    <a:pt x="7038" y="157"/>
                  </a:cubicBezTo>
                  <a:close/>
                  <a:moveTo>
                    <a:pt x="2081" y="204"/>
                  </a:moveTo>
                  <a:cubicBezTo>
                    <a:pt x="2090" y="204"/>
                    <a:pt x="2090" y="204"/>
                    <a:pt x="2090" y="226"/>
                  </a:cubicBezTo>
                  <a:lnTo>
                    <a:pt x="2081" y="226"/>
                  </a:lnTo>
                  <a:lnTo>
                    <a:pt x="2071" y="204"/>
                  </a:lnTo>
                  <a:close/>
                  <a:moveTo>
                    <a:pt x="8452" y="140"/>
                  </a:moveTo>
                  <a:cubicBezTo>
                    <a:pt x="8458" y="140"/>
                    <a:pt x="8453" y="170"/>
                    <a:pt x="8439" y="201"/>
                  </a:cubicBezTo>
                  <a:cubicBezTo>
                    <a:pt x="8435" y="221"/>
                    <a:pt x="8432" y="231"/>
                    <a:pt x="8431" y="231"/>
                  </a:cubicBezTo>
                  <a:cubicBezTo>
                    <a:pt x="8430" y="231"/>
                    <a:pt x="8430" y="221"/>
                    <a:pt x="8430" y="201"/>
                  </a:cubicBezTo>
                  <a:cubicBezTo>
                    <a:pt x="8430" y="179"/>
                    <a:pt x="8430" y="157"/>
                    <a:pt x="8439" y="157"/>
                  </a:cubicBezTo>
                  <a:cubicBezTo>
                    <a:pt x="8446" y="145"/>
                    <a:pt x="8450" y="140"/>
                    <a:pt x="8452" y="140"/>
                  </a:cubicBezTo>
                  <a:close/>
                  <a:moveTo>
                    <a:pt x="1369" y="195"/>
                  </a:moveTo>
                  <a:lnTo>
                    <a:pt x="1369" y="217"/>
                  </a:lnTo>
                  <a:lnTo>
                    <a:pt x="1360" y="235"/>
                  </a:lnTo>
                  <a:lnTo>
                    <a:pt x="1351" y="213"/>
                  </a:lnTo>
                  <a:cubicBezTo>
                    <a:pt x="1351" y="195"/>
                    <a:pt x="1360" y="195"/>
                    <a:pt x="1369" y="195"/>
                  </a:cubicBezTo>
                  <a:close/>
                  <a:moveTo>
                    <a:pt x="1647" y="164"/>
                  </a:moveTo>
                  <a:cubicBezTo>
                    <a:pt x="1650" y="164"/>
                    <a:pt x="1647" y="174"/>
                    <a:pt x="1642" y="198"/>
                  </a:cubicBezTo>
                  <a:lnTo>
                    <a:pt x="1620" y="238"/>
                  </a:lnTo>
                  <a:cubicBezTo>
                    <a:pt x="1611" y="238"/>
                    <a:pt x="1620" y="220"/>
                    <a:pt x="1630" y="176"/>
                  </a:cubicBezTo>
                  <a:lnTo>
                    <a:pt x="1630" y="179"/>
                  </a:lnTo>
                  <a:cubicBezTo>
                    <a:pt x="1639" y="170"/>
                    <a:pt x="1644" y="164"/>
                    <a:pt x="1647" y="164"/>
                  </a:cubicBezTo>
                  <a:close/>
                  <a:moveTo>
                    <a:pt x="1999" y="195"/>
                  </a:moveTo>
                  <a:cubicBezTo>
                    <a:pt x="2006" y="195"/>
                    <a:pt x="2009" y="215"/>
                    <a:pt x="2002" y="245"/>
                  </a:cubicBezTo>
                  <a:lnTo>
                    <a:pt x="1981" y="245"/>
                  </a:lnTo>
                  <a:cubicBezTo>
                    <a:pt x="1981" y="226"/>
                    <a:pt x="1981" y="204"/>
                    <a:pt x="1990" y="204"/>
                  </a:cubicBezTo>
                  <a:cubicBezTo>
                    <a:pt x="1993" y="198"/>
                    <a:pt x="1996" y="195"/>
                    <a:pt x="1999" y="195"/>
                  </a:cubicBezTo>
                  <a:close/>
                  <a:moveTo>
                    <a:pt x="201" y="217"/>
                  </a:moveTo>
                  <a:cubicBezTo>
                    <a:pt x="210" y="217"/>
                    <a:pt x="210" y="217"/>
                    <a:pt x="210" y="238"/>
                  </a:cubicBezTo>
                  <a:cubicBezTo>
                    <a:pt x="210" y="238"/>
                    <a:pt x="201" y="260"/>
                    <a:pt x="188" y="260"/>
                  </a:cubicBezTo>
                  <a:lnTo>
                    <a:pt x="179" y="238"/>
                  </a:lnTo>
                  <a:cubicBezTo>
                    <a:pt x="179" y="217"/>
                    <a:pt x="188" y="217"/>
                    <a:pt x="201" y="217"/>
                  </a:cubicBezTo>
                  <a:close/>
                  <a:moveTo>
                    <a:pt x="6296" y="229"/>
                  </a:moveTo>
                  <a:cubicBezTo>
                    <a:pt x="6305" y="229"/>
                    <a:pt x="6305" y="251"/>
                    <a:pt x="6305" y="251"/>
                  </a:cubicBezTo>
                  <a:cubicBezTo>
                    <a:pt x="6305" y="251"/>
                    <a:pt x="6305" y="270"/>
                    <a:pt x="6296" y="270"/>
                  </a:cubicBezTo>
                  <a:cubicBezTo>
                    <a:pt x="6289" y="257"/>
                    <a:pt x="6286" y="245"/>
                    <a:pt x="6286" y="229"/>
                  </a:cubicBezTo>
                  <a:close/>
                  <a:moveTo>
                    <a:pt x="2606" y="221"/>
                  </a:moveTo>
                  <a:cubicBezTo>
                    <a:pt x="2610" y="221"/>
                    <a:pt x="2616" y="231"/>
                    <a:pt x="2623" y="254"/>
                  </a:cubicBezTo>
                  <a:cubicBezTo>
                    <a:pt x="2623" y="276"/>
                    <a:pt x="2623" y="276"/>
                    <a:pt x="2610" y="276"/>
                  </a:cubicBezTo>
                  <a:cubicBezTo>
                    <a:pt x="2607" y="264"/>
                    <a:pt x="2601" y="248"/>
                    <a:pt x="2601" y="235"/>
                  </a:cubicBezTo>
                  <a:cubicBezTo>
                    <a:pt x="2601" y="226"/>
                    <a:pt x="2603" y="221"/>
                    <a:pt x="2606" y="221"/>
                  </a:cubicBezTo>
                  <a:close/>
                  <a:moveTo>
                    <a:pt x="2692" y="235"/>
                  </a:moveTo>
                  <a:cubicBezTo>
                    <a:pt x="2692" y="257"/>
                    <a:pt x="2692" y="276"/>
                    <a:pt x="2682" y="276"/>
                  </a:cubicBezTo>
                  <a:lnTo>
                    <a:pt x="2673" y="257"/>
                  </a:lnTo>
                  <a:lnTo>
                    <a:pt x="2682" y="235"/>
                  </a:lnTo>
                  <a:close/>
                  <a:moveTo>
                    <a:pt x="6704" y="226"/>
                  </a:moveTo>
                  <a:cubicBezTo>
                    <a:pt x="6705" y="226"/>
                    <a:pt x="6706" y="229"/>
                    <a:pt x="6706" y="235"/>
                  </a:cubicBezTo>
                  <a:cubicBezTo>
                    <a:pt x="6706" y="251"/>
                    <a:pt x="6703" y="264"/>
                    <a:pt x="6697" y="276"/>
                  </a:cubicBezTo>
                  <a:cubicBezTo>
                    <a:pt x="6697" y="276"/>
                    <a:pt x="6693" y="286"/>
                    <a:pt x="6690" y="286"/>
                  </a:cubicBezTo>
                  <a:cubicBezTo>
                    <a:pt x="6689" y="286"/>
                    <a:pt x="6687" y="283"/>
                    <a:pt x="6687" y="276"/>
                  </a:cubicBezTo>
                  <a:lnTo>
                    <a:pt x="6687" y="257"/>
                  </a:lnTo>
                  <a:cubicBezTo>
                    <a:pt x="6694" y="242"/>
                    <a:pt x="6701" y="226"/>
                    <a:pt x="6704" y="226"/>
                  </a:cubicBezTo>
                  <a:close/>
                  <a:moveTo>
                    <a:pt x="6030" y="250"/>
                  </a:moveTo>
                  <a:cubicBezTo>
                    <a:pt x="6033" y="250"/>
                    <a:pt x="6036" y="256"/>
                    <a:pt x="6036" y="267"/>
                  </a:cubicBezTo>
                  <a:cubicBezTo>
                    <a:pt x="6036" y="289"/>
                    <a:pt x="6036" y="289"/>
                    <a:pt x="6026" y="289"/>
                  </a:cubicBezTo>
                  <a:cubicBezTo>
                    <a:pt x="6004" y="289"/>
                    <a:pt x="6004" y="289"/>
                    <a:pt x="6017" y="267"/>
                  </a:cubicBezTo>
                  <a:cubicBezTo>
                    <a:pt x="6022" y="256"/>
                    <a:pt x="6026" y="250"/>
                    <a:pt x="6030" y="250"/>
                  </a:cubicBezTo>
                  <a:close/>
                  <a:moveTo>
                    <a:pt x="6095" y="267"/>
                  </a:moveTo>
                  <a:cubicBezTo>
                    <a:pt x="6108" y="267"/>
                    <a:pt x="6108" y="267"/>
                    <a:pt x="6105" y="289"/>
                  </a:cubicBezTo>
                  <a:lnTo>
                    <a:pt x="6095" y="289"/>
                  </a:lnTo>
                  <a:lnTo>
                    <a:pt x="6086" y="267"/>
                  </a:lnTo>
                  <a:close/>
                  <a:moveTo>
                    <a:pt x="6195" y="270"/>
                  </a:moveTo>
                  <a:cubicBezTo>
                    <a:pt x="6205" y="270"/>
                    <a:pt x="6205" y="270"/>
                    <a:pt x="6205" y="289"/>
                  </a:cubicBezTo>
                  <a:lnTo>
                    <a:pt x="6195" y="289"/>
                  </a:lnTo>
                  <a:lnTo>
                    <a:pt x="6186" y="270"/>
                  </a:lnTo>
                  <a:close/>
                  <a:moveTo>
                    <a:pt x="4995" y="251"/>
                  </a:moveTo>
                  <a:cubicBezTo>
                    <a:pt x="4995" y="273"/>
                    <a:pt x="4995" y="292"/>
                    <a:pt x="4986" y="292"/>
                  </a:cubicBezTo>
                  <a:lnTo>
                    <a:pt x="4973" y="292"/>
                  </a:lnTo>
                  <a:cubicBezTo>
                    <a:pt x="4976" y="279"/>
                    <a:pt x="4980" y="264"/>
                    <a:pt x="4986" y="251"/>
                  </a:cubicBezTo>
                  <a:close/>
                  <a:moveTo>
                    <a:pt x="3883" y="254"/>
                  </a:moveTo>
                  <a:cubicBezTo>
                    <a:pt x="3883" y="276"/>
                    <a:pt x="3883" y="295"/>
                    <a:pt x="3873" y="295"/>
                  </a:cubicBezTo>
                  <a:lnTo>
                    <a:pt x="3864" y="276"/>
                  </a:lnTo>
                  <a:lnTo>
                    <a:pt x="3873" y="254"/>
                  </a:lnTo>
                  <a:close/>
                  <a:moveTo>
                    <a:pt x="310" y="220"/>
                  </a:moveTo>
                  <a:cubicBezTo>
                    <a:pt x="320" y="220"/>
                    <a:pt x="329" y="220"/>
                    <a:pt x="329" y="242"/>
                  </a:cubicBezTo>
                  <a:lnTo>
                    <a:pt x="320" y="242"/>
                  </a:lnTo>
                  <a:cubicBezTo>
                    <a:pt x="320" y="235"/>
                    <a:pt x="319" y="232"/>
                    <a:pt x="318" y="232"/>
                  </a:cubicBezTo>
                  <a:cubicBezTo>
                    <a:pt x="316" y="232"/>
                    <a:pt x="313" y="247"/>
                    <a:pt x="320" y="260"/>
                  </a:cubicBezTo>
                  <a:cubicBezTo>
                    <a:pt x="320" y="282"/>
                    <a:pt x="320" y="304"/>
                    <a:pt x="320" y="304"/>
                  </a:cubicBezTo>
                  <a:cubicBezTo>
                    <a:pt x="310" y="304"/>
                    <a:pt x="298" y="282"/>
                    <a:pt x="298" y="260"/>
                  </a:cubicBezTo>
                  <a:cubicBezTo>
                    <a:pt x="288" y="220"/>
                    <a:pt x="288" y="220"/>
                    <a:pt x="310" y="220"/>
                  </a:cubicBezTo>
                  <a:close/>
                  <a:moveTo>
                    <a:pt x="1720" y="264"/>
                  </a:moveTo>
                  <a:cubicBezTo>
                    <a:pt x="1720" y="282"/>
                    <a:pt x="1720" y="304"/>
                    <a:pt x="1711" y="304"/>
                  </a:cubicBezTo>
                  <a:lnTo>
                    <a:pt x="1702" y="304"/>
                  </a:lnTo>
                  <a:cubicBezTo>
                    <a:pt x="1702" y="289"/>
                    <a:pt x="1705" y="276"/>
                    <a:pt x="1711" y="264"/>
                  </a:cubicBezTo>
                  <a:close/>
                  <a:moveTo>
                    <a:pt x="2441" y="273"/>
                  </a:moveTo>
                  <a:cubicBezTo>
                    <a:pt x="2451" y="273"/>
                    <a:pt x="2451" y="295"/>
                    <a:pt x="2451" y="295"/>
                  </a:cubicBezTo>
                  <a:cubicBezTo>
                    <a:pt x="2451" y="302"/>
                    <a:pt x="2450" y="305"/>
                    <a:pt x="2448" y="305"/>
                  </a:cubicBezTo>
                  <a:cubicBezTo>
                    <a:pt x="2444" y="305"/>
                    <a:pt x="2438" y="295"/>
                    <a:pt x="2432" y="295"/>
                  </a:cubicBezTo>
                  <a:cubicBezTo>
                    <a:pt x="2422" y="273"/>
                    <a:pt x="2422" y="273"/>
                    <a:pt x="2441" y="273"/>
                  </a:cubicBezTo>
                  <a:close/>
                  <a:moveTo>
                    <a:pt x="4575" y="264"/>
                  </a:moveTo>
                  <a:cubicBezTo>
                    <a:pt x="4594" y="267"/>
                    <a:pt x="4594" y="267"/>
                    <a:pt x="4594" y="285"/>
                  </a:cubicBezTo>
                  <a:cubicBezTo>
                    <a:pt x="4594" y="307"/>
                    <a:pt x="4575" y="307"/>
                    <a:pt x="4563" y="307"/>
                  </a:cubicBezTo>
                  <a:cubicBezTo>
                    <a:pt x="4553" y="285"/>
                    <a:pt x="4566" y="264"/>
                    <a:pt x="4575" y="264"/>
                  </a:cubicBezTo>
                  <a:close/>
                  <a:moveTo>
                    <a:pt x="6174" y="299"/>
                  </a:moveTo>
                  <a:cubicBezTo>
                    <a:pt x="6172" y="299"/>
                    <a:pt x="6170" y="301"/>
                    <a:pt x="6167" y="307"/>
                  </a:cubicBezTo>
                  <a:cubicBezTo>
                    <a:pt x="6174" y="307"/>
                    <a:pt x="6176" y="299"/>
                    <a:pt x="6174" y="299"/>
                  </a:cubicBezTo>
                  <a:close/>
                  <a:moveTo>
                    <a:pt x="2250" y="270"/>
                  </a:moveTo>
                  <a:cubicBezTo>
                    <a:pt x="2263" y="270"/>
                    <a:pt x="2272" y="270"/>
                    <a:pt x="2272" y="292"/>
                  </a:cubicBezTo>
                  <a:cubicBezTo>
                    <a:pt x="2272" y="292"/>
                    <a:pt x="2272" y="314"/>
                    <a:pt x="2263" y="314"/>
                  </a:cubicBezTo>
                  <a:cubicBezTo>
                    <a:pt x="2250" y="314"/>
                    <a:pt x="2241" y="292"/>
                    <a:pt x="2241" y="292"/>
                  </a:cubicBezTo>
                  <a:cubicBezTo>
                    <a:pt x="2241" y="270"/>
                    <a:pt x="2250" y="270"/>
                    <a:pt x="2250" y="270"/>
                  </a:cubicBezTo>
                  <a:close/>
                  <a:moveTo>
                    <a:pt x="1418" y="229"/>
                  </a:moveTo>
                  <a:cubicBezTo>
                    <a:pt x="1420" y="229"/>
                    <a:pt x="1420" y="239"/>
                    <a:pt x="1420" y="257"/>
                  </a:cubicBezTo>
                  <a:cubicBezTo>
                    <a:pt x="1423" y="279"/>
                    <a:pt x="1416" y="304"/>
                    <a:pt x="1401" y="320"/>
                  </a:cubicBezTo>
                  <a:lnTo>
                    <a:pt x="1379" y="320"/>
                  </a:lnTo>
                  <a:cubicBezTo>
                    <a:pt x="1379" y="320"/>
                    <a:pt x="1391" y="298"/>
                    <a:pt x="1401" y="279"/>
                  </a:cubicBezTo>
                  <a:cubicBezTo>
                    <a:pt x="1411" y="245"/>
                    <a:pt x="1416" y="229"/>
                    <a:pt x="1418" y="229"/>
                  </a:cubicBezTo>
                  <a:close/>
                  <a:moveTo>
                    <a:pt x="3344" y="289"/>
                  </a:moveTo>
                  <a:cubicBezTo>
                    <a:pt x="3344" y="307"/>
                    <a:pt x="3344" y="329"/>
                    <a:pt x="3331" y="329"/>
                  </a:cubicBezTo>
                  <a:lnTo>
                    <a:pt x="3322" y="307"/>
                  </a:lnTo>
                  <a:lnTo>
                    <a:pt x="3331" y="289"/>
                  </a:lnTo>
                  <a:close/>
                  <a:moveTo>
                    <a:pt x="890" y="292"/>
                  </a:moveTo>
                  <a:cubicBezTo>
                    <a:pt x="899" y="292"/>
                    <a:pt x="899" y="311"/>
                    <a:pt x="881" y="332"/>
                  </a:cubicBezTo>
                  <a:lnTo>
                    <a:pt x="859" y="332"/>
                  </a:lnTo>
                  <a:cubicBezTo>
                    <a:pt x="859" y="311"/>
                    <a:pt x="881" y="292"/>
                    <a:pt x="890" y="292"/>
                  </a:cubicBezTo>
                  <a:close/>
                  <a:moveTo>
                    <a:pt x="3572" y="270"/>
                  </a:moveTo>
                  <a:cubicBezTo>
                    <a:pt x="3582" y="270"/>
                    <a:pt x="3582" y="270"/>
                    <a:pt x="3582" y="292"/>
                  </a:cubicBezTo>
                  <a:cubicBezTo>
                    <a:pt x="3582" y="304"/>
                    <a:pt x="3579" y="320"/>
                    <a:pt x="3572" y="332"/>
                  </a:cubicBezTo>
                  <a:cubicBezTo>
                    <a:pt x="3563" y="332"/>
                    <a:pt x="3572" y="292"/>
                    <a:pt x="3572" y="270"/>
                  </a:cubicBezTo>
                  <a:close/>
                  <a:moveTo>
                    <a:pt x="1921" y="329"/>
                  </a:moveTo>
                  <a:lnTo>
                    <a:pt x="1921" y="348"/>
                  </a:lnTo>
                  <a:cubicBezTo>
                    <a:pt x="1915" y="348"/>
                    <a:pt x="1908" y="358"/>
                    <a:pt x="1905" y="358"/>
                  </a:cubicBezTo>
                  <a:cubicBezTo>
                    <a:pt x="1903" y="358"/>
                    <a:pt x="1902" y="355"/>
                    <a:pt x="1902" y="348"/>
                  </a:cubicBezTo>
                  <a:cubicBezTo>
                    <a:pt x="1890" y="348"/>
                    <a:pt x="1912" y="329"/>
                    <a:pt x="1921" y="329"/>
                  </a:cubicBezTo>
                  <a:close/>
                  <a:moveTo>
                    <a:pt x="6067" y="360"/>
                  </a:moveTo>
                  <a:cubicBezTo>
                    <a:pt x="6067" y="363"/>
                    <a:pt x="6067" y="366"/>
                    <a:pt x="6067" y="370"/>
                  </a:cubicBezTo>
                  <a:cubicBezTo>
                    <a:pt x="6067" y="371"/>
                    <a:pt x="6068" y="372"/>
                    <a:pt x="6068" y="373"/>
                  </a:cubicBezTo>
                  <a:lnTo>
                    <a:pt x="6068" y="373"/>
                  </a:lnTo>
                  <a:cubicBezTo>
                    <a:pt x="6068" y="370"/>
                    <a:pt x="6067" y="365"/>
                    <a:pt x="6067" y="360"/>
                  </a:cubicBezTo>
                  <a:close/>
                  <a:moveTo>
                    <a:pt x="935" y="325"/>
                  </a:moveTo>
                  <a:cubicBezTo>
                    <a:pt x="925" y="325"/>
                    <a:pt x="918" y="339"/>
                    <a:pt x="918" y="354"/>
                  </a:cubicBezTo>
                  <a:cubicBezTo>
                    <a:pt x="918" y="376"/>
                    <a:pt x="931" y="376"/>
                    <a:pt x="949" y="376"/>
                  </a:cubicBezTo>
                  <a:cubicBezTo>
                    <a:pt x="959" y="376"/>
                    <a:pt x="968" y="354"/>
                    <a:pt x="968" y="354"/>
                  </a:cubicBezTo>
                  <a:cubicBezTo>
                    <a:pt x="968" y="332"/>
                    <a:pt x="959" y="332"/>
                    <a:pt x="949" y="332"/>
                  </a:cubicBezTo>
                  <a:cubicBezTo>
                    <a:pt x="944" y="327"/>
                    <a:pt x="939" y="325"/>
                    <a:pt x="935" y="325"/>
                  </a:cubicBezTo>
                  <a:close/>
                  <a:moveTo>
                    <a:pt x="6068" y="373"/>
                  </a:moveTo>
                  <a:cubicBezTo>
                    <a:pt x="6069" y="381"/>
                    <a:pt x="6071" y="384"/>
                    <a:pt x="6071" y="384"/>
                  </a:cubicBezTo>
                  <a:cubicBezTo>
                    <a:pt x="6071" y="384"/>
                    <a:pt x="6071" y="380"/>
                    <a:pt x="6068" y="373"/>
                  </a:cubicBezTo>
                  <a:close/>
                  <a:moveTo>
                    <a:pt x="2543" y="51"/>
                  </a:moveTo>
                  <a:cubicBezTo>
                    <a:pt x="2538" y="51"/>
                    <a:pt x="2537" y="61"/>
                    <a:pt x="2545" y="85"/>
                  </a:cubicBezTo>
                  <a:cubicBezTo>
                    <a:pt x="2545" y="129"/>
                    <a:pt x="2545" y="129"/>
                    <a:pt x="2523" y="129"/>
                  </a:cubicBezTo>
                  <a:cubicBezTo>
                    <a:pt x="2513" y="129"/>
                    <a:pt x="2504" y="126"/>
                    <a:pt x="2504" y="107"/>
                  </a:cubicBezTo>
                  <a:cubicBezTo>
                    <a:pt x="2504" y="85"/>
                    <a:pt x="2504" y="85"/>
                    <a:pt x="2482" y="85"/>
                  </a:cubicBezTo>
                  <a:cubicBezTo>
                    <a:pt x="2454" y="85"/>
                    <a:pt x="2422" y="148"/>
                    <a:pt x="2413" y="188"/>
                  </a:cubicBezTo>
                  <a:cubicBezTo>
                    <a:pt x="2413" y="209"/>
                    <a:pt x="2413" y="219"/>
                    <a:pt x="2412" y="219"/>
                  </a:cubicBezTo>
                  <a:cubicBezTo>
                    <a:pt x="2411" y="219"/>
                    <a:pt x="2408" y="209"/>
                    <a:pt x="2404" y="188"/>
                  </a:cubicBezTo>
                  <a:cubicBezTo>
                    <a:pt x="2404" y="166"/>
                    <a:pt x="2394" y="166"/>
                    <a:pt x="2382" y="166"/>
                  </a:cubicBezTo>
                  <a:cubicBezTo>
                    <a:pt x="2382" y="174"/>
                    <a:pt x="2381" y="176"/>
                    <a:pt x="2380" y="176"/>
                  </a:cubicBezTo>
                  <a:cubicBezTo>
                    <a:pt x="2377" y="176"/>
                    <a:pt x="2375" y="166"/>
                    <a:pt x="2382" y="166"/>
                  </a:cubicBezTo>
                  <a:cubicBezTo>
                    <a:pt x="2382" y="148"/>
                    <a:pt x="2394" y="148"/>
                    <a:pt x="2404" y="148"/>
                  </a:cubicBezTo>
                  <a:lnTo>
                    <a:pt x="2404" y="126"/>
                  </a:lnTo>
                  <a:cubicBezTo>
                    <a:pt x="2399" y="105"/>
                    <a:pt x="2393" y="95"/>
                    <a:pt x="2388" y="95"/>
                  </a:cubicBezTo>
                  <a:cubicBezTo>
                    <a:pt x="2382" y="95"/>
                    <a:pt x="2377" y="105"/>
                    <a:pt x="2372" y="126"/>
                  </a:cubicBezTo>
                  <a:cubicBezTo>
                    <a:pt x="2368" y="137"/>
                    <a:pt x="2365" y="142"/>
                    <a:pt x="2363" y="142"/>
                  </a:cubicBezTo>
                  <a:cubicBezTo>
                    <a:pt x="2360" y="142"/>
                    <a:pt x="2358" y="137"/>
                    <a:pt x="2353" y="126"/>
                  </a:cubicBezTo>
                  <a:cubicBezTo>
                    <a:pt x="2347" y="110"/>
                    <a:pt x="2340" y="95"/>
                    <a:pt x="2336" y="95"/>
                  </a:cubicBezTo>
                  <a:cubicBezTo>
                    <a:pt x="2334" y="95"/>
                    <a:pt x="2332" y="97"/>
                    <a:pt x="2331" y="104"/>
                  </a:cubicBezTo>
                  <a:cubicBezTo>
                    <a:pt x="2319" y="104"/>
                    <a:pt x="2310" y="94"/>
                    <a:pt x="2303" y="82"/>
                  </a:cubicBezTo>
                  <a:cubicBezTo>
                    <a:pt x="2284" y="82"/>
                    <a:pt x="2272" y="82"/>
                    <a:pt x="2272" y="104"/>
                  </a:cubicBezTo>
                  <a:cubicBezTo>
                    <a:pt x="2272" y="123"/>
                    <a:pt x="2263" y="123"/>
                    <a:pt x="2253" y="123"/>
                  </a:cubicBezTo>
                  <a:cubicBezTo>
                    <a:pt x="2244" y="123"/>
                    <a:pt x="2234" y="123"/>
                    <a:pt x="2231" y="144"/>
                  </a:cubicBezTo>
                  <a:cubicBezTo>
                    <a:pt x="2231" y="166"/>
                    <a:pt x="2222" y="185"/>
                    <a:pt x="2203" y="185"/>
                  </a:cubicBezTo>
                  <a:cubicBezTo>
                    <a:pt x="2194" y="194"/>
                    <a:pt x="2189" y="200"/>
                    <a:pt x="2185" y="200"/>
                  </a:cubicBezTo>
                  <a:cubicBezTo>
                    <a:pt x="2179" y="200"/>
                    <a:pt x="2177" y="189"/>
                    <a:pt x="2172" y="163"/>
                  </a:cubicBezTo>
                  <a:cubicBezTo>
                    <a:pt x="2172" y="144"/>
                    <a:pt x="2162" y="144"/>
                    <a:pt x="2153" y="141"/>
                  </a:cubicBezTo>
                  <a:cubicBezTo>
                    <a:pt x="2153" y="141"/>
                    <a:pt x="2143" y="141"/>
                    <a:pt x="2134" y="123"/>
                  </a:cubicBezTo>
                  <a:cubicBezTo>
                    <a:pt x="2130" y="116"/>
                    <a:pt x="2128" y="113"/>
                    <a:pt x="2126" y="113"/>
                  </a:cubicBezTo>
                  <a:cubicBezTo>
                    <a:pt x="2122" y="113"/>
                    <a:pt x="2122" y="128"/>
                    <a:pt x="2122" y="141"/>
                  </a:cubicBezTo>
                  <a:lnTo>
                    <a:pt x="2122" y="185"/>
                  </a:lnTo>
                  <a:cubicBezTo>
                    <a:pt x="2112" y="185"/>
                    <a:pt x="2103" y="141"/>
                    <a:pt x="2103" y="123"/>
                  </a:cubicBezTo>
                  <a:cubicBezTo>
                    <a:pt x="2098" y="101"/>
                    <a:pt x="2096" y="90"/>
                    <a:pt x="2095" y="90"/>
                  </a:cubicBezTo>
                  <a:cubicBezTo>
                    <a:pt x="2093" y="90"/>
                    <a:pt x="2093" y="101"/>
                    <a:pt x="2093" y="123"/>
                  </a:cubicBezTo>
                  <a:cubicBezTo>
                    <a:pt x="2093" y="136"/>
                    <a:pt x="2089" y="150"/>
                    <a:pt x="2078" y="150"/>
                  </a:cubicBezTo>
                  <a:cubicBezTo>
                    <a:pt x="2074" y="150"/>
                    <a:pt x="2069" y="148"/>
                    <a:pt x="2062" y="141"/>
                  </a:cubicBezTo>
                  <a:cubicBezTo>
                    <a:pt x="2043" y="141"/>
                    <a:pt x="2021" y="141"/>
                    <a:pt x="2021" y="119"/>
                  </a:cubicBezTo>
                  <a:cubicBezTo>
                    <a:pt x="2018" y="112"/>
                    <a:pt x="2015" y="110"/>
                    <a:pt x="2012" y="110"/>
                  </a:cubicBezTo>
                  <a:cubicBezTo>
                    <a:pt x="2007" y="110"/>
                    <a:pt x="2002" y="119"/>
                    <a:pt x="2002" y="119"/>
                  </a:cubicBezTo>
                  <a:cubicBezTo>
                    <a:pt x="1998" y="130"/>
                    <a:pt x="1993" y="136"/>
                    <a:pt x="1986" y="136"/>
                  </a:cubicBezTo>
                  <a:cubicBezTo>
                    <a:pt x="1978" y="136"/>
                    <a:pt x="1968" y="130"/>
                    <a:pt x="1952" y="119"/>
                  </a:cubicBezTo>
                  <a:cubicBezTo>
                    <a:pt x="1927" y="97"/>
                    <a:pt x="1915" y="86"/>
                    <a:pt x="1908" y="86"/>
                  </a:cubicBezTo>
                  <a:cubicBezTo>
                    <a:pt x="1902" y="86"/>
                    <a:pt x="1902" y="97"/>
                    <a:pt x="1902" y="119"/>
                  </a:cubicBezTo>
                  <a:cubicBezTo>
                    <a:pt x="1902" y="130"/>
                    <a:pt x="1902" y="142"/>
                    <a:pt x="1900" y="142"/>
                  </a:cubicBezTo>
                  <a:cubicBezTo>
                    <a:pt x="1899" y="142"/>
                    <a:pt x="1897" y="136"/>
                    <a:pt x="1893" y="119"/>
                  </a:cubicBezTo>
                  <a:cubicBezTo>
                    <a:pt x="1890" y="113"/>
                    <a:pt x="1887" y="110"/>
                    <a:pt x="1884" y="110"/>
                  </a:cubicBezTo>
                  <a:cubicBezTo>
                    <a:pt x="1877" y="110"/>
                    <a:pt x="1867" y="125"/>
                    <a:pt x="1852" y="138"/>
                  </a:cubicBezTo>
                  <a:cubicBezTo>
                    <a:pt x="1843" y="166"/>
                    <a:pt x="1839" y="195"/>
                    <a:pt x="1843" y="223"/>
                  </a:cubicBezTo>
                  <a:cubicBezTo>
                    <a:pt x="1843" y="246"/>
                    <a:pt x="1843" y="256"/>
                    <a:pt x="1838" y="256"/>
                  </a:cubicBezTo>
                  <a:cubicBezTo>
                    <a:pt x="1835" y="256"/>
                    <a:pt x="1830" y="251"/>
                    <a:pt x="1821" y="242"/>
                  </a:cubicBezTo>
                  <a:cubicBezTo>
                    <a:pt x="1811" y="242"/>
                    <a:pt x="1802" y="220"/>
                    <a:pt x="1802" y="201"/>
                  </a:cubicBezTo>
                  <a:cubicBezTo>
                    <a:pt x="1802" y="179"/>
                    <a:pt x="1811" y="179"/>
                    <a:pt x="1811" y="179"/>
                  </a:cubicBezTo>
                  <a:lnTo>
                    <a:pt x="1821" y="179"/>
                  </a:lnTo>
                  <a:cubicBezTo>
                    <a:pt x="1821" y="160"/>
                    <a:pt x="1821" y="138"/>
                    <a:pt x="1802" y="138"/>
                  </a:cubicBezTo>
                  <a:cubicBezTo>
                    <a:pt x="1797" y="127"/>
                    <a:pt x="1792" y="122"/>
                    <a:pt x="1789" y="122"/>
                  </a:cubicBezTo>
                  <a:cubicBezTo>
                    <a:pt x="1785" y="122"/>
                    <a:pt x="1783" y="127"/>
                    <a:pt x="1783" y="138"/>
                  </a:cubicBezTo>
                  <a:cubicBezTo>
                    <a:pt x="1774" y="116"/>
                    <a:pt x="1752" y="116"/>
                    <a:pt x="1733" y="116"/>
                  </a:cubicBezTo>
                  <a:cubicBezTo>
                    <a:pt x="1711" y="116"/>
                    <a:pt x="1683" y="116"/>
                    <a:pt x="1673" y="94"/>
                  </a:cubicBezTo>
                  <a:cubicBezTo>
                    <a:pt x="1651" y="94"/>
                    <a:pt x="1642" y="94"/>
                    <a:pt x="1642" y="113"/>
                  </a:cubicBezTo>
                  <a:cubicBezTo>
                    <a:pt x="1642" y="139"/>
                    <a:pt x="1639" y="149"/>
                    <a:pt x="1636" y="149"/>
                  </a:cubicBezTo>
                  <a:cubicBezTo>
                    <a:pt x="1634" y="149"/>
                    <a:pt x="1633" y="144"/>
                    <a:pt x="1633" y="135"/>
                  </a:cubicBezTo>
                  <a:cubicBezTo>
                    <a:pt x="1627" y="109"/>
                    <a:pt x="1573" y="90"/>
                    <a:pt x="1531" y="90"/>
                  </a:cubicBezTo>
                  <a:cubicBezTo>
                    <a:pt x="1506" y="90"/>
                    <a:pt x="1486" y="97"/>
                    <a:pt x="1482" y="113"/>
                  </a:cubicBezTo>
                  <a:lnTo>
                    <a:pt x="1463" y="110"/>
                  </a:lnTo>
                  <a:cubicBezTo>
                    <a:pt x="1452" y="100"/>
                    <a:pt x="1431" y="95"/>
                    <a:pt x="1411" y="95"/>
                  </a:cubicBezTo>
                  <a:cubicBezTo>
                    <a:pt x="1393" y="95"/>
                    <a:pt x="1377" y="99"/>
                    <a:pt x="1373" y="110"/>
                  </a:cubicBezTo>
                  <a:lnTo>
                    <a:pt x="1341" y="110"/>
                  </a:lnTo>
                  <a:cubicBezTo>
                    <a:pt x="1332" y="99"/>
                    <a:pt x="1325" y="94"/>
                    <a:pt x="1318" y="94"/>
                  </a:cubicBezTo>
                  <a:cubicBezTo>
                    <a:pt x="1312" y="94"/>
                    <a:pt x="1307" y="99"/>
                    <a:pt x="1300" y="110"/>
                  </a:cubicBezTo>
                  <a:cubicBezTo>
                    <a:pt x="1294" y="123"/>
                    <a:pt x="1292" y="138"/>
                    <a:pt x="1291" y="138"/>
                  </a:cubicBezTo>
                  <a:cubicBezTo>
                    <a:pt x="1291" y="138"/>
                    <a:pt x="1291" y="135"/>
                    <a:pt x="1291" y="129"/>
                  </a:cubicBezTo>
                  <a:cubicBezTo>
                    <a:pt x="1291" y="110"/>
                    <a:pt x="1272" y="107"/>
                    <a:pt x="1232" y="107"/>
                  </a:cubicBezTo>
                  <a:cubicBezTo>
                    <a:pt x="1191" y="107"/>
                    <a:pt x="1191" y="107"/>
                    <a:pt x="1200" y="129"/>
                  </a:cubicBezTo>
                  <a:cubicBezTo>
                    <a:pt x="1189" y="134"/>
                    <a:pt x="1182" y="136"/>
                    <a:pt x="1176" y="136"/>
                  </a:cubicBezTo>
                  <a:cubicBezTo>
                    <a:pt x="1163" y="136"/>
                    <a:pt x="1163" y="122"/>
                    <a:pt x="1163" y="107"/>
                  </a:cubicBezTo>
                  <a:cubicBezTo>
                    <a:pt x="1167" y="88"/>
                    <a:pt x="1165" y="78"/>
                    <a:pt x="1161" y="78"/>
                  </a:cubicBezTo>
                  <a:cubicBezTo>
                    <a:pt x="1156" y="78"/>
                    <a:pt x="1148" y="93"/>
                    <a:pt x="1141" y="126"/>
                  </a:cubicBezTo>
                  <a:cubicBezTo>
                    <a:pt x="1135" y="151"/>
                    <a:pt x="1126" y="162"/>
                    <a:pt x="1120" y="162"/>
                  </a:cubicBezTo>
                  <a:cubicBezTo>
                    <a:pt x="1116" y="162"/>
                    <a:pt x="1112" y="157"/>
                    <a:pt x="1112" y="148"/>
                  </a:cubicBezTo>
                  <a:cubicBezTo>
                    <a:pt x="1112" y="126"/>
                    <a:pt x="1122" y="126"/>
                    <a:pt x="1131" y="126"/>
                  </a:cubicBezTo>
                  <a:lnTo>
                    <a:pt x="1131" y="85"/>
                  </a:lnTo>
                  <a:cubicBezTo>
                    <a:pt x="1122" y="85"/>
                    <a:pt x="1122" y="85"/>
                    <a:pt x="1112" y="107"/>
                  </a:cubicBezTo>
                  <a:cubicBezTo>
                    <a:pt x="1112" y="107"/>
                    <a:pt x="1100" y="107"/>
                    <a:pt x="1091" y="126"/>
                  </a:cubicBezTo>
                  <a:cubicBezTo>
                    <a:pt x="1081" y="144"/>
                    <a:pt x="1081" y="170"/>
                    <a:pt x="1091" y="188"/>
                  </a:cubicBezTo>
                  <a:cubicBezTo>
                    <a:pt x="1100" y="210"/>
                    <a:pt x="1091" y="210"/>
                    <a:pt x="1081" y="210"/>
                  </a:cubicBezTo>
                  <a:cubicBezTo>
                    <a:pt x="1062" y="195"/>
                    <a:pt x="1059" y="166"/>
                    <a:pt x="1072" y="148"/>
                  </a:cubicBezTo>
                  <a:cubicBezTo>
                    <a:pt x="1081" y="148"/>
                    <a:pt x="1081" y="126"/>
                    <a:pt x="1081" y="107"/>
                  </a:cubicBezTo>
                  <a:cubicBezTo>
                    <a:pt x="1081" y="103"/>
                    <a:pt x="1079" y="101"/>
                    <a:pt x="1076" y="101"/>
                  </a:cubicBezTo>
                  <a:cubicBezTo>
                    <a:pt x="1063" y="101"/>
                    <a:pt x="1029" y="134"/>
                    <a:pt x="1022" y="166"/>
                  </a:cubicBezTo>
                  <a:lnTo>
                    <a:pt x="1022" y="148"/>
                  </a:lnTo>
                  <a:cubicBezTo>
                    <a:pt x="1022" y="126"/>
                    <a:pt x="1000" y="126"/>
                    <a:pt x="981" y="126"/>
                  </a:cubicBezTo>
                  <a:cubicBezTo>
                    <a:pt x="962" y="126"/>
                    <a:pt x="953" y="126"/>
                    <a:pt x="949" y="144"/>
                  </a:cubicBezTo>
                  <a:cubicBezTo>
                    <a:pt x="949" y="166"/>
                    <a:pt x="949" y="188"/>
                    <a:pt x="940" y="188"/>
                  </a:cubicBezTo>
                  <a:cubicBezTo>
                    <a:pt x="949" y="188"/>
                    <a:pt x="949" y="207"/>
                    <a:pt x="949" y="229"/>
                  </a:cubicBezTo>
                  <a:cubicBezTo>
                    <a:pt x="940" y="217"/>
                    <a:pt x="928" y="201"/>
                    <a:pt x="921" y="185"/>
                  </a:cubicBezTo>
                  <a:cubicBezTo>
                    <a:pt x="902" y="144"/>
                    <a:pt x="881" y="123"/>
                    <a:pt x="840" y="123"/>
                  </a:cubicBezTo>
                  <a:cubicBezTo>
                    <a:pt x="821" y="123"/>
                    <a:pt x="790" y="123"/>
                    <a:pt x="780" y="101"/>
                  </a:cubicBezTo>
                  <a:cubicBezTo>
                    <a:pt x="761" y="101"/>
                    <a:pt x="752" y="101"/>
                    <a:pt x="752" y="123"/>
                  </a:cubicBezTo>
                  <a:lnTo>
                    <a:pt x="730" y="119"/>
                  </a:lnTo>
                  <a:cubicBezTo>
                    <a:pt x="725" y="110"/>
                    <a:pt x="718" y="105"/>
                    <a:pt x="712" y="105"/>
                  </a:cubicBezTo>
                  <a:cubicBezTo>
                    <a:pt x="707" y="105"/>
                    <a:pt x="702" y="110"/>
                    <a:pt x="702" y="119"/>
                  </a:cubicBezTo>
                  <a:cubicBezTo>
                    <a:pt x="698" y="127"/>
                    <a:pt x="694" y="129"/>
                    <a:pt x="690" y="129"/>
                  </a:cubicBezTo>
                  <a:cubicBezTo>
                    <a:pt x="683" y="129"/>
                    <a:pt x="677" y="119"/>
                    <a:pt x="671" y="119"/>
                  </a:cubicBezTo>
                  <a:cubicBezTo>
                    <a:pt x="662" y="101"/>
                    <a:pt x="658" y="91"/>
                    <a:pt x="656" y="91"/>
                  </a:cubicBezTo>
                  <a:cubicBezTo>
                    <a:pt x="654" y="91"/>
                    <a:pt x="656" y="107"/>
                    <a:pt x="661" y="141"/>
                  </a:cubicBezTo>
                  <a:cubicBezTo>
                    <a:pt x="661" y="160"/>
                    <a:pt x="674" y="176"/>
                    <a:pt x="689" y="182"/>
                  </a:cubicBezTo>
                  <a:lnTo>
                    <a:pt x="721" y="182"/>
                  </a:lnTo>
                  <a:lnTo>
                    <a:pt x="689" y="204"/>
                  </a:lnTo>
                  <a:cubicBezTo>
                    <a:pt x="680" y="204"/>
                    <a:pt x="661" y="223"/>
                    <a:pt x="661" y="245"/>
                  </a:cubicBezTo>
                  <a:cubicBezTo>
                    <a:pt x="661" y="245"/>
                    <a:pt x="661" y="267"/>
                    <a:pt x="649" y="267"/>
                  </a:cubicBezTo>
                  <a:lnTo>
                    <a:pt x="649" y="223"/>
                  </a:lnTo>
                  <a:cubicBezTo>
                    <a:pt x="658" y="204"/>
                    <a:pt x="661" y="182"/>
                    <a:pt x="661" y="160"/>
                  </a:cubicBezTo>
                  <a:cubicBezTo>
                    <a:pt x="655" y="135"/>
                    <a:pt x="641" y="117"/>
                    <a:pt x="631" y="117"/>
                  </a:cubicBezTo>
                  <a:cubicBezTo>
                    <a:pt x="625" y="117"/>
                    <a:pt x="620" y="124"/>
                    <a:pt x="620" y="141"/>
                  </a:cubicBezTo>
                  <a:cubicBezTo>
                    <a:pt x="611" y="141"/>
                    <a:pt x="611" y="141"/>
                    <a:pt x="602" y="119"/>
                  </a:cubicBezTo>
                  <a:cubicBezTo>
                    <a:pt x="602" y="110"/>
                    <a:pt x="599" y="105"/>
                    <a:pt x="596" y="105"/>
                  </a:cubicBezTo>
                  <a:cubicBezTo>
                    <a:pt x="592" y="105"/>
                    <a:pt x="585" y="115"/>
                    <a:pt x="580" y="138"/>
                  </a:cubicBezTo>
                  <a:cubicBezTo>
                    <a:pt x="575" y="160"/>
                    <a:pt x="570" y="171"/>
                    <a:pt x="566" y="171"/>
                  </a:cubicBezTo>
                  <a:cubicBezTo>
                    <a:pt x="561" y="171"/>
                    <a:pt x="556" y="160"/>
                    <a:pt x="551" y="138"/>
                  </a:cubicBezTo>
                  <a:cubicBezTo>
                    <a:pt x="538" y="114"/>
                    <a:pt x="520" y="104"/>
                    <a:pt x="507" y="104"/>
                  </a:cubicBezTo>
                  <a:cubicBezTo>
                    <a:pt x="498" y="104"/>
                    <a:pt x="492" y="109"/>
                    <a:pt x="492" y="116"/>
                  </a:cubicBezTo>
                  <a:cubicBezTo>
                    <a:pt x="492" y="142"/>
                    <a:pt x="481" y="151"/>
                    <a:pt x="471" y="151"/>
                  </a:cubicBezTo>
                  <a:cubicBezTo>
                    <a:pt x="463" y="151"/>
                    <a:pt x="455" y="146"/>
                    <a:pt x="451" y="138"/>
                  </a:cubicBezTo>
                  <a:cubicBezTo>
                    <a:pt x="447" y="127"/>
                    <a:pt x="441" y="122"/>
                    <a:pt x="436" y="122"/>
                  </a:cubicBezTo>
                  <a:cubicBezTo>
                    <a:pt x="430" y="122"/>
                    <a:pt x="425" y="127"/>
                    <a:pt x="420" y="138"/>
                  </a:cubicBezTo>
                  <a:cubicBezTo>
                    <a:pt x="420" y="123"/>
                    <a:pt x="415" y="107"/>
                    <a:pt x="409" y="107"/>
                  </a:cubicBezTo>
                  <a:cubicBezTo>
                    <a:pt x="407" y="107"/>
                    <a:pt x="404" y="110"/>
                    <a:pt x="401" y="116"/>
                  </a:cubicBezTo>
                  <a:cubicBezTo>
                    <a:pt x="401" y="116"/>
                    <a:pt x="392" y="116"/>
                    <a:pt x="401" y="135"/>
                  </a:cubicBezTo>
                  <a:lnTo>
                    <a:pt x="379" y="179"/>
                  </a:lnTo>
                  <a:cubicBezTo>
                    <a:pt x="392" y="179"/>
                    <a:pt x="389" y="198"/>
                    <a:pt x="389" y="220"/>
                  </a:cubicBezTo>
                  <a:cubicBezTo>
                    <a:pt x="389" y="225"/>
                    <a:pt x="386" y="228"/>
                    <a:pt x="382" y="228"/>
                  </a:cubicBezTo>
                  <a:cubicBezTo>
                    <a:pt x="371" y="228"/>
                    <a:pt x="345" y="204"/>
                    <a:pt x="329" y="157"/>
                  </a:cubicBezTo>
                  <a:lnTo>
                    <a:pt x="310" y="113"/>
                  </a:lnTo>
                  <a:lnTo>
                    <a:pt x="310" y="157"/>
                  </a:lnTo>
                  <a:cubicBezTo>
                    <a:pt x="301" y="157"/>
                    <a:pt x="291" y="157"/>
                    <a:pt x="291" y="135"/>
                  </a:cubicBezTo>
                  <a:cubicBezTo>
                    <a:pt x="291" y="113"/>
                    <a:pt x="291" y="113"/>
                    <a:pt x="279" y="113"/>
                  </a:cubicBezTo>
                  <a:cubicBezTo>
                    <a:pt x="279" y="113"/>
                    <a:pt x="269" y="113"/>
                    <a:pt x="269" y="135"/>
                  </a:cubicBezTo>
                  <a:cubicBezTo>
                    <a:pt x="269" y="159"/>
                    <a:pt x="269" y="168"/>
                    <a:pt x="268" y="168"/>
                  </a:cubicBezTo>
                  <a:cubicBezTo>
                    <a:pt x="266" y="168"/>
                    <a:pt x="264" y="163"/>
                    <a:pt x="260" y="154"/>
                  </a:cubicBezTo>
                  <a:cubicBezTo>
                    <a:pt x="255" y="133"/>
                    <a:pt x="251" y="123"/>
                    <a:pt x="246" y="123"/>
                  </a:cubicBezTo>
                  <a:cubicBezTo>
                    <a:pt x="240" y="123"/>
                    <a:pt x="235" y="133"/>
                    <a:pt x="229" y="154"/>
                  </a:cubicBezTo>
                  <a:cubicBezTo>
                    <a:pt x="229" y="176"/>
                    <a:pt x="229" y="187"/>
                    <a:pt x="228" y="187"/>
                  </a:cubicBezTo>
                  <a:cubicBezTo>
                    <a:pt x="226" y="187"/>
                    <a:pt x="224" y="176"/>
                    <a:pt x="219" y="154"/>
                  </a:cubicBezTo>
                  <a:cubicBezTo>
                    <a:pt x="219" y="135"/>
                    <a:pt x="210" y="113"/>
                    <a:pt x="201" y="113"/>
                  </a:cubicBezTo>
                  <a:lnTo>
                    <a:pt x="201" y="135"/>
                  </a:lnTo>
                  <a:cubicBezTo>
                    <a:pt x="201" y="159"/>
                    <a:pt x="197" y="168"/>
                    <a:pt x="192" y="168"/>
                  </a:cubicBezTo>
                  <a:cubicBezTo>
                    <a:pt x="189" y="168"/>
                    <a:pt x="184" y="163"/>
                    <a:pt x="179" y="154"/>
                  </a:cubicBezTo>
                  <a:cubicBezTo>
                    <a:pt x="179" y="143"/>
                    <a:pt x="176" y="137"/>
                    <a:pt x="172" y="137"/>
                  </a:cubicBezTo>
                  <a:cubicBezTo>
                    <a:pt x="167" y="137"/>
                    <a:pt x="160" y="143"/>
                    <a:pt x="150" y="154"/>
                  </a:cubicBezTo>
                  <a:cubicBezTo>
                    <a:pt x="132" y="154"/>
                    <a:pt x="119" y="154"/>
                    <a:pt x="119" y="132"/>
                  </a:cubicBezTo>
                  <a:cubicBezTo>
                    <a:pt x="119" y="112"/>
                    <a:pt x="119" y="101"/>
                    <a:pt x="118" y="101"/>
                  </a:cubicBezTo>
                  <a:cubicBezTo>
                    <a:pt x="117" y="101"/>
                    <a:pt x="114" y="112"/>
                    <a:pt x="110" y="132"/>
                  </a:cubicBezTo>
                  <a:cubicBezTo>
                    <a:pt x="105" y="143"/>
                    <a:pt x="103" y="148"/>
                    <a:pt x="99" y="148"/>
                  </a:cubicBezTo>
                  <a:cubicBezTo>
                    <a:pt x="96" y="148"/>
                    <a:pt x="91" y="143"/>
                    <a:pt x="81" y="132"/>
                  </a:cubicBezTo>
                  <a:cubicBezTo>
                    <a:pt x="75" y="121"/>
                    <a:pt x="72" y="115"/>
                    <a:pt x="69" y="115"/>
                  </a:cubicBezTo>
                  <a:cubicBezTo>
                    <a:pt x="67" y="115"/>
                    <a:pt x="64" y="121"/>
                    <a:pt x="59" y="132"/>
                  </a:cubicBezTo>
                  <a:cubicBezTo>
                    <a:pt x="59" y="173"/>
                    <a:pt x="59" y="195"/>
                    <a:pt x="69" y="195"/>
                  </a:cubicBezTo>
                  <a:cubicBezTo>
                    <a:pt x="78" y="195"/>
                    <a:pt x="81" y="195"/>
                    <a:pt x="78" y="217"/>
                  </a:cubicBezTo>
                  <a:lnTo>
                    <a:pt x="59" y="213"/>
                  </a:lnTo>
                  <a:cubicBezTo>
                    <a:pt x="50" y="213"/>
                    <a:pt x="41" y="213"/>
                    <a:pt x="19" y="235"/>
                  </a:cubicBezTo>
                  <a:cubicBezTo>
                    <a:pt x="4" y="251"/>
                    <a:pt x="1" y="282"/>
                    <a:pt x="10" y="282"/>
                  </a:cubicBezTo>
                  <a:cubicBezTo>
                    <a:pt x="12" y="282"/>
                    <a:pt x="15" y="280"/>
                    <a:pt x="19" y="276"/>
                  </a:cubicBezTo>
                  <a:lnTo>
                    <a:pt x="28" y="298"/>
                  </a:lnTo>
                  <a:cubicBezTo>
                    <a:pt x="28" y="329"/>
                    <a:pt x="33" y="345"/>
                    <a:pt x="38" y="345"/>
                  </a:cubicBezTo>
                  <a:cubicBezTo>
                    <a:pt x="43" y="345"/>
                    <a:pt x="49" y="329"/>
                    <a:pt x="50" y="298"/>
                  </a:cubicBezTo>
                  <a:cubicBezTo>
                    <a:pt x="50" y="264"/>
                    <a:pt x="50" y="248"/>
                    <a:pt x="52" y="248"/>
                  </a:cubicBezTo>
                  <a:cubicBezTo>
                    <a:pt x="53" y="248"/>
                    <a:pt x="55" y="259"/>
                    <a:pt x="59" y="279"/>
                  </a:cubicBezTo>
                  <a:cubicBezTo>
                    <a:pt x="59" y="320"/>
                    <a:pt x="69" y="320"/>
                    <a:pt x="78" y="320"/>
                  </a:cubicBezTo>
                  <a:cubicBezTo>
                    <a:pt x="88" y="320"/>
                    <a:pt x="88" y="320"/>
                    <a:pt x="88" y="342"/>
                  </a:cubicBezTo>
                  <a:cubicBezTo>
                    <a:pt x="88" y="361"/>
                    <a:pt x="97" y="383"/>
                    <a:pt x="110" y="383"/>
                  </a:cubicBezTo>
                  <a:cubicBezTo>
                    <a:pt x="119" y="383"/>
                    <a:pt x="119" y="383"/>
                    <a:pt x="119" y="364"/>
                  </a:cubicBezTo>
                  <a:cubicBezTo>
                    <a:pt x="115" y="355"/>
                    <a:pt x="116" y="349"/>
                    <a:pt x="119" y="349"/>
                  </a:cubicBezTo>
                  <a:cubicBezTo>
                    <a:pt x="124" y="349"/>
                    <a:pt x="132" y="359"/>
                    <a:pt x="138" y="383"/>
                  </a:cubicBezTo>
                  <a:cubicBezTo>
                    <a:pt x="142" y="392"/>
                    <a:pt x="144" y="397"/>
                    <a:pt x="145" y="397"/>
                  </a:cubicBezTo>
                  <a:cubicBezTo>
                    <a:pt x="147" y="397"/>
                    <a:pt x="147" y="387"/>
                    <a:pt x="147" y="364"/>
                  </a:cubicBezTo>
                  <a:cubicBezTo>
                    <a:pt x="147" y="342"/>
                    <a:pt x="153" y="331"/>
                    <a:pt x="159" y="331"/>
                  </a:cubicBezTo>
                  <a:cubicBezTo>
                    <a:pt x="166" y="331"/>
                    <a:pt x="174" y="342"/>
                    <a:pt x="179" y="364"/>
                  </a:cubicBezTo>
                  <a:lnTo>
                    <a:pt x="197" y="364"/>
                  </a:lnTo>
                  <a:cubicBezTo>
                    <a:pt x="210" y="364"/>
                    <a:pt x="210" y="342"/>
                    <a:pt x="210" y="323"/>
                  </a:cubicBezTo>
                  <a:cubicBezTo>
                    <a:pt x="210" y="297"/>
                    <a:pt x="210" y="287"/>
                    <a:pt x="212" y="287"/>
                  </a:cubicBezTo>
                  <a:cubicBezTo>
                    <a:pt x="213" y="287"/>
                    <a:pt x="215" y="292"/>
                    <a:pt x="219" y="301"/>
                  </a:cubicBezTo>
                  <a:cubicBezTo>
                    <a:pt x="226" y="314"/>
                    <a:pt x="229" y="329"/>
                    <a:pt x="229" y="342"/>
                  </a:cubicBezTo>
                  <a:cubicBezTo>
                    <a:pt x="229" y="364"/>
                    <a:pt x="238" y="364"/>
                    <a:pt x="248" y="364"/>
                  </a:cubicBezTo>
                  <a:cubicBezTo>
                    <a:pt x="260" y="364"/>
                    <a:pt x="279" y="364"/>
                    <a:pt x="279" y="345"/>
                  </a:cubicBezTo>
                  <a:cubicBezTo>
                    <a:pt x="279" y="350"/>
                    <a:pt x="279" y="357"/>
                    <a:pt x="279" y="364"/>
                  </a:cubicBezTo>
                  <a:cubicBezTo>
                    <a:pt x="285" y="364"/>
                    <a:pt x="287" y="374"/>
                    <a:pt x="288" y="374"/>
                  </a:cubicBezTo>
                  <a:cubicBezTo>
                    <a:pt x="288" y="374"/>
                    <a:pt x="288" y="371"/>
                    <a:pt x="288" y="364"/>
                  </a:cubicBezTo>
                  <a:cubicBezTo>
                    <a:pt x="288" y="364"/>
                    <a:pt x="298" y="364"/>
                    <a:pt x="320" y="386"/>
                  </a:cubicBezTo>
                  <a:cubicBezTo>
                    <a:pt x="323" y="390"/>
                    <a:pt x="327" y="392"/>
                    <a:pt x="331" y="392"/>
                  </a:cubicBezTo>
                  <a:cubicBezTo>
                    <a:pt x="348" y="392"/>
                    <a:pt x="364" y="359"/>
                    <a:pt x="338" y="323"/>
                  </a:cubicBezTo>
                  <a:lnTo>
                    <a:pt x="348" y="323"/>
                  </a:lnTo>
                  <a:cubicBezTo>
                    <a:pt x="360" y="323"/>
                    <a:pt x="360" y="304"/>
                    <a:pt x="360" y="304"/>
                  </a:cubicBezTo>
                  <a:cubicBezTo>
                    <a:pt x="360" y="282"/>
                    <a:pt x="370" y="282"/>
                    <a:pt x="379" y="282"/>
                  </a:cubicBezTo>
                  <a:lnTo>
                    <a:pt x="379" y="323"/>
                  </a:lnTo>
                  <a:cubicBezTo>
                    <a:pt x="374" y="360"/>
                    <a:pt x="378" y="382"/>
                    <a:pt x="384" y="382"/>
                  </a:cubicBezTo>
                  <a:cubicBezTo>
                    <a:pt x="389" y="382"/>
                    <a:pt x="394" y="371"/>
                    <a:pt x="398" y="345"/>
                  </a:cubicBezTo>
                  <a:lnTo>
                    <a:pt x="398" y="367"/>
                  </a:lnTo>
                  <a:cubicBezTo>
                    <a:pt x="398" y="377"/>
                    <a:pt x="401" y="382"/>
                    <a:pt x="407" y="382"/>
                  </a:cubicBezTo>
                  <a:cubicBezTo>
                    <a:pt x="413" y="382"/>
                    <a:pt x="420" y="377"/>
                    <a:pt x="429" y="367"/>
                  </a:cubicBezTo>
                  <a:cubicBezTo>
                    <a:pt x="439" y="367"/>
                    <a:pt x="448" y="326"/>
                    <a:pt x="448" y="304"/>
                  </a:cubicBezTo>
                  <a:cubicBezTo>
                    <a:pt x="448" y="287"/>
                    <a:pt x="456" y="285"/>
                    <a:pt x="459" y="285"/>
                  </a:cubicBezTo>
                  <a:cubicBezTo>
                    <a:pt x="460" y="285"/>
                    <a:pt x="461" y="285"/>
                    <a:pt x="461" y="285"/>
                  </a:cubicBezTo>
                  <a:cubicBezTo>
                    <a:pt x="470" y="285"/>
                    <a:pt x="470" y="285"/>
                    <a:pt x="470" y="304"/>
                  </a:cubicBezTo>
                  <a:cubicBezTo>
                    <a:pt x="470" y="326"/>
                    <a:pt x="475" y="337"/>
                    <a:pt x="481" y="337"/>
                  </a:cubicBezTo>
                  <a:cubicBezTo>
                    <a:pt x="486" y="337"/>
                    <a:pt x="494" y="326"/>
                    <a:pt x="498" y="304"/>
                  </a:cubicBezTo>
                  <a:lnTo>
                    <a:pt x="498" y="326"/>
                  </a:lnTo>
                  <a:cubicBezTo>
                    <a:pt x="498" y="342"/>
                    <a:pt x="505" y="356"/>
                    <a:pt x="526" y="356"/>
                  </a:cubicBezTo>
                  <a:cubicBezTo>
                    <a:pt x="535" y="356"/>
                    <a:pt x="546" y="354"/>
                    <a:pt x="561" y="348"/>
                  </a:cubicBezTo>
                  <a:cubicBezTo>
                    <a:pt x="598" y="348"/>
                    <a:pt x="630" y="348"/>
                    <a:pt x="630" y="370"/>
                  </a:cubicBezTo>
                  <a:cubicBezTo>
                    <a:pt x="630" y="374"/>
                    <a:pt x="631" y="376"/>
                    <a:pt x="634" y="376"/>
                  </a:cubicBezTo>
                  <a:cubicBezTo>
                    <a:pt x="645" y="376"/>
                    <a:pt x="674" y="343"/>
                    <a:pt x="689" y="307"/>
                  </a:cubicBezTo>
                  <a:cubicBezTo>
                    <a:pt x="689" y="329"/>
                    <a:pt x="699" y="329"/>
                    <a:pt x="721" y="329"/>
                  </a:cubicBezTo>
                  <a:cubicBezTo>
                    <a:pt x="749" y="329"/>
                    <a:pt x="749" y="329"/>
                    <a:pt x="749" y="351"/>
                  </a:cubicBezTo>
                  <a:cubicBezTo>
                    <a:pt x="744" y="372"/>
                    <a:pt x="742" y="382"/>
                    <a:pt x="743" y="382"/>
                  </a:cubicBezTo>
                  <a:cubicBezTo>
                    <a:pt x="744" y="382"/>
                    <a:pt x="749" y="372"/>
                    <a:pt x="758" y="351"/>
                  </a:cubicBezTo>
                  <a:cubicBezTo>
                    <a:pt x="763" y="336"/>
                    <a:pt x="770" y="329"/>
                    <a:pt x="777" y="329"/>
                  </a:cubicBezTo>
                  <a:cubicBezTo>
                    <a:pt x="788" y="329"/>
                    <a:pt x="799" y="346"/>
                    <a:pt x="799" y="373"/>
                  </a:cubicBezTo>
                  <a:cubicBezTo>
                    <a:pt x="799" y="392"/>
                    <a:pt x="808" y="392"/>
                    <a:pt x="830" y="395"/>
                  </a:cubicBezTo>
                  <a:cubicBezTo>
                    <a:pt x="840" y="373"/>
                    <a:pt x="859" y="373"/>
                    <a:pt x="881" y="373"/>
                  </a:cubicBezTo>
                  <a:cubicBezTo>
                    <a:pt x="909" y="373"/>
                    <a:pt x="909" y="373"/>
                    <a:pt x="909" y="332"/>
                  </a:cubicBezTo>
                  <a:cubicBezTo>
                    <a:pt x="909" y="292"/>
                    <a:pt x="921" y="292"/>
                    <a:pt x="940" y="292"/>
                  </a:cubicBezTo>
                  <a:cubicBezTo>
                    <a:pt x="949" y="292"/>
                    <a:pt x="959" y="292"/>
                    <a:pt x="959" y="314"/>
                  </a:cubicBezTo>
                  <a:cubicBezTo>
                    <a:pt x="959" y="314"/>
                    <a:pt x="971" y="332"/>
                    <a:pt x="981" y="332"/>
                  </a:cubicBezTo>
                  <a:cubicBezTo>
                    <a:pt x="990" y="332"/>
                    <a:pt x="1000" y="332"/>
                    <a:pt x="1000" y="354"/>
                  </a:cubicBezTo>
                  <a:cubicBezTo>
                    <a:pt x="1006" y="367"/>
                    <a:pt x="1018" y="373"/>
                    <a:pt x="1031" y="376"/>
                  </a:cubicBezTo>
                  <a:cubicBezTo>
                    <a:pt x="1050" y="376"/>
                    <a:pt x="1069" y="376"/>
                    <a:pt x="1069" y="398"/>
                  </a:cubicBezTo>
                  <a:cubicBezTo>
                    <a:pt x="1081" y="398"/>
                    <a:pt x="1081" y="398"/>
                    <a:pt x="1081" y="376"/>
                  </a:cubicBezTo>
                  <a:cubicBezTo>
                    <a:pt x="1081" y="363"/>
                    <a:pt x="1086" y="348"/>
                    <a:pt x="1103" y="348"/>
                  </a:cubicBezTo>
                  <a:cubicBezTo>
                    <a:pt x="1110" y="348"/>
                    <a:pt x="1119" y="351"/>
                    <a:pt x="1131" y="358"/>
                  </a:cubicBezTo>
                  <a:cubicBezTo>
                    <a:pt x="1150" y="358"/>
                    <a:pt x="1181" y="358"/>
                    <a:pt x="1181" y="336"/>
                  </a:cubicBezTo>
                  <a:cubicBezTo>
                    <a:pt x="1191" y="336"/>
                    <a:pt x="1191" y="336"/>
                    <a:pt x="1191" y="358"/>
                  </a:cubicBezTo>
                  <a:cubicBezTo>
                    <a:pt x="1191" y="378"/>
                    <a:pt x="1195" y="388"/>
                    <a:pt x="1203" y="388"/>
                  </a:cubicBezTo>
                  <a:cubicBezTo>
                    <a:pt x="1210" y="388"/>
                    <a:pt x="1221" y="378"/>
                    <a:pt x="1232" y="358"/>
                  </a:cubicBezTo>
                  <a:cubicBezTo>
                    <a:pt x="1232" y="348"/>
                    <a:pt x="1234" y="343"/>
                    <a:pt x="1237" y="343"/>
                  </a:cubicBezTo>
                  <a:cubicBezTo>
                    <a:pt x="1241" y="343"/>
                    <a:pt x="1246" y="348"/>
                    <a:pt x="1250" y="358"/>
                  </a:cubicBezTo>
                  <a:cubicBezTo>
                    <a:pt x="1250" y="358"/>
                    <a:pt x="1260" y="358"/>
                    <a:pt x="1269" y="339"/>
                  </a:cubicBezTo>
                  <a:cubicBezTo>
                    <a:pt x="1275" y="328"/>
                    <a:pt x="1279" y="322"/>
                    <a:pt x="1282" y="322"/>
                  </a:cubicBezTo>
                  <a:cubicBezTo>
                    <a:pt x="1286" y="322"/>
                    <a:pt x="1291" y="328"/>
                    <a:pt x="1300" y="339"/>
                  </a:cubicBezTo>
                  <a:cubicBezTo>
                    <a:pt x="1300" y="361"/>
                    <a:pt x="1310" y="361"/>
                    <a:pt x="1319" y="361"/>
                  </a:cubicBezTo>
                  <a:cubicBezTo>
                    <a:pt x="1330" y="350"/>
                    <a:pt x="1361" y="345"/>
                    <a:pt x="1391" y="345"/>
                  </a:cubicBezTo>
                  <a:cubicBezTo>
                    <a:pt x="1424" y="345"/>
                    <a:pt x="1455" y="351"/>
                    <a:pt x="1460" y="361"/>
                  </a:cubicBezTo>
                  <a:cubicBezTo>
                    <a:pt x="1470" y="342"/>
                    <a:pt x="1470" y="342"/>
                    <a:pt x="1482" y="342"/>
                  </a:cubicBezTo>
                  <a:cubicBezTo>
                    <a:pt x="1486" y="358"/>
                    <a:pt x="1489" y="364"/>
                    <a:pt x="1493" y="364"/>
                  </a:cubicBezTo>
                  <a:cubicBezTo>
                    <a:pt x="1497" y="364"/>
                    <a:pt x="1501" y="347"/>
                    <a:pt x="1501" y="320"/>
                  </a:cubicBezTo>
                  <a:lnTo>
                    <a:pt x="1482" y="320"/>
                  </a:lnTo>
                  <a:cubicBezTo>
                    <a:pt x="1482" y="302"/>
                    <a:pt x="1488" y="292"/>
                    <a:pt x="1494" y="292"/>
                  </a:cubicBezTo>
                  <a:cubicBezTo>
                    <a:pt x="1502" y="292"/>
                    <a:pt x="1510" y="307"/>
                    <a:pt x="1510" y="342"/>
                  </a:cubicBezTo>
                  <a:cubicBezTo>
                    <a:pt x="1515" y="362"/>
                    <a:pt x="1517" y="372"/>
                    <a:pt x="1520" y="372"/>
                  </a:cubicBezTo>
                  <a:cubicBezTo>
                    <a:pt x="1522" y="372"/>
                    <a:pt x="1525" y="362"/>
                    <a:pt x="1529" y="342"/>
                  </a:cubicBezTo>
                  <a:cubicBezTo>
                    <a:pt x="1536" y="322"/>
                    <a:pt x="1541" y="311"/>
                    <a:pt x="1546" y="311"/>
                  </a:cubicBezTo>
                  <a:cubicBezTo>
                    <a:pt x="1551" y="311"/>
                    <a:pt x="1556" y="322"/>
                    <a:pt x="1561" y="342"/>
                  </a:cubicBezTo>
                  <a:cubicBezTo>
                    <a:pt x="1561" y="364"/>
                    <a:pt x="1561" y="375"/>
                    <a:pt x="1562" y="375"/>
                  </a:cubicBezTo>
                  <a:cubicBezTo>
                    <a:pt x="1563" y="375"/>
                    <a:pt x="1565" y="364"/>
                    <a:pt x="1570" y="342"/>
                  </a:cubicBezTo>
                  <a:cubicBezTo>
                    <a:pt x="1582" y="296"/>
                    <a:pt x="1597" y="269"/>
                    <a:pt x="1607" y="269"/>
                  </a:cubicBezTo>
                  <a:cubicBezTo>
                    <a:pt x="1615" y="269"/>
                    <a:pt x="1620" y="286"/>
                    <a:pt x="1620" y="323"/>
                  </a:cubicBezTo>
                  <a:cubicBezTo>
                    <a:pt x="1620" y="364"/>
                    <a:pt x="1630" y="386"/>
                    <a:pt x="1642" y="386"/>
                  </a:cubicBezTo>
                  <a:cubicBezTo>
                    <a:pt x="1651" y="386"/>
                    <a:pt x="1651" y="364"/>
                    <a:pt x="1651" y="345"/>
                  </a:cubicBezTo>
                  <a:cubicBezTo>
                    <a:pt x="1647" y="323"/>
                    <a:pt x="1647" y="312"/>
                    <a:pt x="1650" y="312"/>
                  </a:cubicBezTo>
                  <a:cubicBezTo>
                    <a:pt x="1654" y="312"/>
                    <a:pt x="1661" y="323"/>
                    <a:pt x="1670" y="345"/>
                  </a:cubicBezTo>
                  <a:cubicBezTo>
                    <a:pt x="1688" y="380"/>
                    <a:pt x="1701" y="395"/>
                    <a:pt x="1715" y="395"/>
                  </a:cubicBezTo>
                  <a:cubicBezTo>
                    <a:pt x="1726" y="395"/>
                    <a:pt x="1738" y="385"/>
                    <a:pt x="1752" y="367"/>
                  </a:cubicBezTo>
                  <a:cubicBezTo>
                    <a:pt x="1772" y="347"/>
                    <a:pt x="1789" y="336"/>
                    <a:pt x="1798" y="336"/>
                  </a:cubicBezTo>
                  <a:cubicBezTo>
                    <a:pt x="1807" y="336"/>
                    <a:pt x="1807" y="347"/>
                    <a:pt x="1792" y="367"/>
                  </a:cubicBezTo>
                  <a:cubicBezTo>
                    <a:pt x="1779" y="391"/>
                    <a:pt x="1774" y="401"/>
                    <a:pt x="1777" y="401"/>
                  </a:cubicBezTo>
                  <a:cubicBezTo>
                    <a:pt x="1778" y="401"/>
                    <a:pt x="1784" y="396"/>
                    <a:pt x="1792" y="389"/>
                  </a:cubicBezTo>
                  <a:lnTo>
                    <a:pt x="1843" y="389"/>
                  </a:lnTo>
                  <a:cubicBezTo>
                    <a:pt x="1852" y="389"/>
                    <a:pt x="1861" y="367"/>
                    <a:pt x="1861" y="348"/>
                  </a:cubicBezTo>
                  <a:cubicBezTo>
                    <a:pt x="1867" y="374"/>
                    <a:pt x="1877" y="392"/>
                    <a:pt x="1889" y="392"/>
                  </a:cubicBezTo>
                  <a:cubicBezTo>
                    <a:pt x="1896" y="392"/>
                    <a:pt x="1903" y="385"/>
                    <a:pt x="1912" y="370"/>
                  </a:cubicBezTo>
                  <a:lnTo>
                    <a:pt x="1930" y="370"/>
                  </a:lnTo>
                  <a:cubicBezTo>
                    <a:pt x="1940" y="370"/>
                    <a:pt x="1940" y="370"/>
                    <a:pt x="1952" y="348"/>
                  </a:cubicBezTo>
                  <a:cubicBezTo>
                    <a:pt x="1955" y="343"/>
                    <a:pt x="1958" y="340"/>
                    <a:pt x="1960" y="340"/>
                  </a:cubicBezTo>
                  <a:cubicBezTo>
                    <a:pt x="1967" y="340"/>
                    <a:pt x="1974" y="354"/>
                    <a:pt x="1981" y="370"/>
                  </a:cubicBezTo>
                  <a:cubicBezTo>
                    <a:pt x="1987" y="386"/>
                    <a:pt x="1995" y="400"/>
                    <a:pt x="2000" y="400"/>
                  </a:cubicBezTo>
                  <a:cubicBezTo>
                    <a:pt x="2001" y="400"/>
                    <a:pt x="2002" y="397"/>
                    <a:pt x="2002" y="392"/>
                  </a:cubicBezTo>
                  <a:cubicBezTo>
                    <a:pt x="2002" y="370"/>
                    <a:pt x="2021" y="351"/>
                    <a:pt x="2031" y="329"/>
                  </a:cubicBezTo>
                  <a:cubicBezTo>
                    <a:pt x="2033" y="323"/>
                    <a:pt x="2036" y="320"/>
                    <a:pt x="2039" y="320"/>
                  </a:cubicBezTo>
                  <a:cubicBezTo>
                    <a:pt x="2045" y="320"/>
                    <a:pt x="2049" y="336"/>
                    <a:pt x="2040" y="351"/>
                  </a:cubicBezTo>
                  <a:cubicBezTo>
                    <a:pt x="2040" y="370"/>
                    <a:pt x="2040" y="370"/>
                    <a:pt x="2062" y="392"/>
                  </a:cubicBezTo>
                  <a:cubicBezTo>
                    <a:pt x="2071" y="392"/>
                    <a:pt x="2090" y="392"/>
                    <a:pt x="2090" y="373"/>
                  </a:cubicBezTo>
                  <a:cubicBezTo>
                    <a:pt x="2090" y="362"/>
                    <a:pt x="2106" y="357"/>
                    <a:pt x="2123" y="357"/>
                  </a:cubicBezTo>
                  <a:cubicBezTo>
                    <a:pt x="2140" y="357"/>
                    <a:pt x="2158" y="362"/>
                    <a:pt x="2162" y="373"/>
                  </a:cubicBezTo>
                  <a:lnTo>
                    <a:pt x="2181" y="373"/>
                  </a:lnTo>
                  <a:cubicBezTo>
                    <a:pt x="2190" y="373"/>
                    <a:pt x="2201" y="354"/>
                    <a:pt x="2210" y="354"/>
                  </a:cubicBezTo>
                  <a:cubicBezTo>
                    <a:pt x="2211" y="354"/>
                    <a:pt x="2212" y="354"/>
                    <a:pt x="2212" y="354"/>
                  </a:cubicBezTo>
                  <a:cubicBezTo>
                    <a:pt x="2212" y="354"/>
                    <a:pt x="2222" y="354"/>
                    <a:pt x="2231" y="332"/>
                  </a:cubicBezTo>
                  <a:cubicBezTo>
                    <a:pt x="2241" y="332"/>
                    <a:pt x="2253" y="332"/>
                    <a:pt x="2253" y="354"/>
                  </a:cubicBezTo>
                  <a:cubicBezTo>
                    <a:pt x="2258" y="332"/>
                    <a:pt x="2260" y="322"/>
                    <a:pt x="2263" y="322"/>
                  </a:cubicBezTo>
                  <a:cubicBezTo>
                    <a:pt x="2265" y="322"/>
                    <a:pt x="2267" y="332"/>
                    <a:pt x="2272" y="354"/>
                  </a:cubicBezTo>
                  <a:cubicBezTo>
                    <a:pt x="2272" y="375"/>
                    <a:pt x="2272" y="385"/>
                    <a:pt x="2273" y="385"/>
                  </a:cubicBezTo>
                  <a:cubicBezTo>
                    <a:pt x="2274" y="385"/>
                    <a:pt x="2277" y="375"/>
                    <a:pt x="2281" y="354"/>
                  </a:cubicBezTo>
                  <a:cubicBezTo>
                    <a:pt x="2286" y="343"/>
                    <a:pt x="2288" y="338"/>
                    <a:pt x="2291" y="338"/>
                  </a:cubicBezTo>
                  <a:cubicBezTo>
                    <a:pt x="2294" y="338"/>
                    <a:pt x="2297" y="343"/>
                    <a:pt x="2303" y="354"/>
                  </a:cubicBezTo>
                  <a:cubicBezTo>
                    <a:pt x="2303" y="365"/>
                    <a:pt x="2306" y="371"/>
                    <a:pt x="2308" y="371"/>
                  </a:cubicBezTo>
                  <a:cubicBezTo>
                    <a:pt x="2310" y="371"/>
                    <a:pt x="2313" y="365"/>
                    <a:pt x="2313" y="354"/>
                  </a:cubicBezTo>
                  <a:cubicBezTo>
                    <a:pt x="2319" y="329"/>
                    <a:pt x="2333" y="311"/>
                    <a:pt x="2343" y="311"/>
                  </a:cubicBezTo>
                  <a:cubicBezTo>
                    <a:pt x="2349" y="311"/>
                    <a:pt x="2353" y="317"/>
                    <a:pt x="2353" y="332"/>
                  </a:cubicBezTo>
                  <a:cubicBezTo>
                    <a:pt x="2353" y="332"/>
                    <a:pt x="2363" y="332"/>
                    <a:pt x="2372" y="314"/>
                  </a:cubicBezTo>
                  <a:cubicBezTo>
                    <a:pt x="2377" y="293"/>
                    <a:pt x="2379" y="283"/>
                    <a:pt x="2380" y="283"/>
                  </a:cubicBezTo>
                  <a:cubicBezTo>
                    <a:pt x="2382" y="283"/>
                    <a:pt x="2382" y="293"/>
                    <a:pt x="2382" y="314"/>
                  </a:cubicBezTo>
                  <a:cubicBezTo>
                    <a:pt x="2386" y="334"/>
                    <a:pt x="2391" y="344"/>
                    <a:pt x="2396" y="344"/>
                  </a:cubicBezTo>
                  <a:cubicBezTo>
                    <a:pt x="2401" y="344"/>
                    <a:pt x="2407" y="334"/>
                    <a:pt x="2413" y="314"/>
                  </a:cubicBezTo>
                  <a:cubicBezTo>
                    <a:pt x="2413" y="314"/>
                    <a:pt x="2417" y="304"/>
                    <a:pt x="2423" y="304"/>
                  </a:cubicBezTo>
                  <a:cubicBezTo>
                    <a:pt x="2426" y="304"/>
                    <a:pt x="2429" y="306"/>
                    <a:pt x="2432" y="314"/>
                  </a:cubicBezTo>
                  <a:cubicBezTo>
                    <a:pt x="2443" y="326"/>
                    <a:pt x="2468" y="339"/>
                    <a:pt x="2485" y="339"/>
                  </a:cubicBezTo>
                  <a:cubicBezTo>
                    <a:pt x="2498" y="339"/>
                    <a:pt x="2506" y="332"/>
                    <a:pt x="2501" y="314"/>
                  </a:cubicBezTo>
                  <a:lnTo>
                    <a:pt x="2501" y="314"/>
                  </a:lnTo>
                  <a:lnTo>
                    <a:pt x="2523" y="317"/>
                  </a:lnTo>
                  <a:cubicBezTo>
                    <a:pt x="2532" y="326"/>
                    <a:pt x="2539" y="331"/>
                    <a:pt x="2545" y="331"/>
                  </a:cubicBezTo>
                  <a:cubicBezTo>
                    <a:pt x="2552" y="331"/>
                    <a:pt x="2557" y="326"/>
                    <a:pt x="2563" y="317"/>
                  </a:cubicBezTo>
                  <a:lnTo>
                    <a:pt x="2573" y="295"/>
                  </a:lnTo>
                  <a:cubicBezTo>
                    <a:pt x="2573" y="317"/>
                    <a:pt x="2582" y="339"/>
                    <a:pt x="2592" y="339"/>
                  </a:cubicBezTo>
                  <a:cubicBezTo>
                    <a:pt x="2601" y="339"/>
                    <a:pt x="2601" y="339"/>
                    <a:pt x="2601" y="317"/>
                  </a:cubicBezTo>
                  <a:cubicBezTo>
                    <a:pt x="2592" y="295"/>
                    <a:pt x="2601" y="295"/>
                    <a:pt x="2614" y="295"/>
                  </a:cubicBezTo>
                  <a:cubicBezTo>
                    <a:pt x="2623" y="295"/>
                    <a:pt x="2632" y="317"/>
                    <a:pt x="2632" y="339"/>
                  </a:cubicBezTo>
                  <a:lnTo>
                    <a:pt x="2642" y="339"/>
                  </a:lnTo>
                  <a:cubicBezTo>
                    <a:pt x="2642" y="313"/>
                    <a:pt x="2645" y="304"/>
                    <a:pt x="2648" y="304"/>
                  </a:cubicBezTo>
                  <a:cubicBezTo>
                    <a:pt x="2649" y="304"/>
                    <a:pt x="2651" y="309"/>
                    <a:pt x="2651" y="317"/>
                  </a:cubicBezTo>
                  <a:cubicBezTo>
                    <a:pt x="2664" y="339"/>
                    <a:pt x="2673" y="339"/>
                    <a:pt x="2682" y="339"/>
                  </a:cubicBezTo>
                  <a:cubicBezTo>
                    <a:pt x="2682" y="331"/>
                    <a:pt x="2684" y="329"/>
                    <a:pt x="2685" y="329"/>
                  </a:cubicBezTo>
                  <a:cubicBezTo>
                    <a:pt x="2687" y="329"/>
                    <a:pt x="2689" y="339"/>
                    <a:pt x="2682" y="339"/>
                  </a:cubicBezTo>
                  <a:lnTo>
                    <a:pt x="2682" y="361"/>
                  </a:lnTo>
                  <a:cubicBezTo>
                    <a:pt x="2685" y="366"/>
                    <a:pt x="2687" y="368"/>
                    <a:pt x="2688" y="368"/>
                  </a:cubicBezTo>
                  <a:cubicBezTo>
                    <a:pt x="2692" y="368"/>
                    <a:pt x="2692" y="354"/>
                    <a:pt x="2692" y="339"/>
                  </a:cubicBezTo>
                  <a:lnTo>
                    <a:pt x="2714" y="339"/>
                  </a:lnTo>
                  <a:cubicBezTo>
                    <a:pt x="2723" y="339"/>
                    <a:pt x="2733" y="339"/>
                    <a:pt x="2723" y="320"/>
                  </a:cubicBezTo>
                  <a:cubicBezTo>
                    <a:pt x="2723" y="298"/>
                    <a:pt x="2723" y="276"/>
                    <a:pt x="2733" y="276"/>
                  </a:cubicBezTo>
                  <a:cubicBezTo>
                    <a:pt x="2733" y="270"/>
                    <a:pt x="2734" y="268"/>
                    <a:pt x="2735" y="268"/>
                  </a:cubicBezTo>
                  <a:cubicBezTo>
                    <a:pt x="2737" y="268"/>
                    <a:pt x="2739" y="276"/>
                    <a:pt x="2733" y="276"/>
                  </a:cubicBezTo>
                  <a:cubicBezTo>
                    <a:pt x="2733" y="298"/>
                    <a:pt x="2733" y="320"/>
                    <a:pt x="2742" y="320"/>
                  </a:cubicBezTo>
                  <a:cubicBezTo>
                    <a:pt x="2751" y="320"/>
                    <a:pt x="2751" y="339"/>
                    <a:pt x="2751" y="339"/>
                  </a:cubicBezTo>
                  <a:cubicBezTo>
                    <a:pt x="2747" y="358"/>
                    <a:pt x="2753" y="364"/>
                    <a:pt x="2761" y="364"/>
                  </a:cubicBezTo>
                  <a:cubicBezTo>
                    <a:pt x="2771" y="364"/>
                    <a:pt x="2787" y="353"/>
                    <a:pt x="2792" y="342"/>
                  </a:cubicBezTo>
                  <a:cubicBezTo>
                    <a:pt x="2803" y="320"/>
                    <a:pt x="2811" y="309"/>
                    <a:pt x="2816" y="309"/>
                  </a:cubicBezTo>
                  <a:cubicBezTo>
                    <a:pt x="2821" y="309"/>
                    <a:pt x="2824" y="320"/>
                    <a:pt x="2824" y="342"/>
                  </a:cubicBezTo>
                  <a:cubicBezTo>
                    <a:pt x="2824" y="353"/>
                    <a:pt x="2825" y="358"/>
                    <a:pt x="2827" y="358"/>
                  </a:cubicBezTo>
                  <a:cubicBezTo>
                    <a:pt x="2833" y="358"/>
                    <a:pt x="2845" y="324"/>
                    <a:pt x="2852" y="279"/>
                  </a:cubicBezTo>
                  <a:lnTo>
                    <a:pt x="2864" y="217"/>
                  </a:lnTo>
                  <a:lnTo>
                    <a:pt x="2864" y="279"/>
                  </a:lnTo>
                  <a:cubicBezTo>
                    <a:pt x="2870" y="328"/>
                    <a:pt x="2872" y="349"/>
                    <a:pt x="2878" y="349"/>
                  </a:cubicBezTo>
                  <a:cubicBezTo>
                    <a:pt x="2883" y="349"/>
                    <a:pt x="2890" y="338"/>
                    <a:pt x="2902" y="320"/>
                  </a:cubicBezTo>
                  <a:cubicBezTo>
                    <a:pt x="2912" y="311"/>
                    <a:pt x="2918" y="306"/>
                    <a:pt x="2921" y="306"/>
                  </a:cubicBezTo>
                  <a:cubicBezTo>
                    <a:pt x="2924" y="306"/>
                    <a:pt x="2924" y="312"/>
                    <a:pt x="2924" y="323"/>
                  </a:cubicBezTo>
                  <a:cubicBezTo>
                    <a:pt x="2924" y="342"/>
                    <a:pt x="2933" y="342"/>
                    <a:pt x="2961" y="342"/>
                  </a:cubicBezTo>
                  <a:cubicBezTo>
                    <a:pt x="2970" y="343"/>
                    <a:pt x="2977" y="343"/>
                    <a:pt x="2982" y="343"/>
                  </a:cubicBezTo>
                  <a:cubicBezTo>
                    <a:pt x="2997" y="343"/>
                    <a:pt x="3002" y="339"/>
                    <a:pt x="3002" y="323"/>
                  </a:cubicBezTo>
                  <a:lnTo>
                    <a:pt x="3024" y="323"/>
                  </a:lnTo>
                  <a:cubicBezTo>
                    <a:pt x="3028" y="339"/>
                    <a:pt x="3033" y="346"/>
                    <a:pt x="3037" y="346"/>
                  </a:cubicBezTo>
                  <a:cubicBezTo>
                    <a:pt x="3044" y="346"/>
                    <a:pt x="3049" y="328"/>
                    <a:pt x="3043" y="301"/>
                  </a:cubicBezTo>
                  <a:lnTo>
                    <a:pt x="3043" y="301"/>
                  </a:lnTo>
                  <a:lnTo>
                    <a:pt x="3062" y="304"/>
                  </a:lnTo>
                  <a:lnTo>
                    <a:pt x="3062" y="323"/>
                  </a:lnTo>
                  <a:cubicBezTo>
                    <a:pt x="3062" y="345"/>
                    <a:pt x="3084" y="345"/>
                    <a:pt x="3162" y="345"/>
                  </a:cubicBezTo>
                  <a:cubicBezTo>
                    <a:pt x="3182" y="346"/>
                    <a:pt x="3198" y="346"/>
                    <a:pt x="3210" y="346"/>
                  </a:cubicBezTo>
                  <a:cubicBezTo>
                    <a:pt x="3256" y="346"/>
                    <a:pt x="3262" y="339"/>
                    <a:pt x="3262" y="307"/>
                  </a:cubicBezTo>
                  <a:cubicBezTo>
                    <a:pt x="3269" y="285"/>
                    <a:pt x="3274" y="275"/>
                    <a:pt x="3278" y="275"/>
                  </a:cubicBezTo>
                  <a:cubicBezTo>
                    <a:pt x="3282" y="275"/>
                    <a:pt x="3284" y="285"/>
                    <a:pt x="3284" y="307"/>
                  </a:cubicBezTo>
                  <a:cubicBezTo>
                    <a:pt x="3284" y="321"/>
                    <a:pt x="3289" y="335"/>
                    <a:pt x="3292" y="335"/>
                  </a:cubicBezTo>
                  <a:cubicBezTo>
                    <a:pt x="3293" y="335"/>
                    <a:pt x="3294" y="333"/>
                    <a:pt x="3294" y="326"/>
                  </a:cubicBezTo>
                  <a:cubicBezTo>
                    <a:pt x="3306" y="329"/>
                    <a:pt x="3319" y="336"/>
                    <a:pt x="3325" y="348"/>
                  </a:cubicBezTo>
                  <a:cubicBezTo>
                    <a:pt x="3337" y="367"/>
                    <a:pt x="3345" y="373"/>
                    <a:pt x="3351" y="373"/>
                  </a:cubicBezTo>
                  <a:cubicBezTo>
                    <a:pt x="3359" y="373"/>
                    <a:pt x="3363" y="361"/>
                    <a:pt x="3363" y="348"/>
                  </a:cubicBezTo>
                  <a:cubicBezTo>
                    <a:pt x="3359" y="331"/>
                    <a:pt x="3358" y="325"/>
                    <a:pt x="3359" y="325"/>
                  </a:cubicBezTo>
                  <a:lnTo>
                    <a:pt x="3359" y="325"/>
                  </a:lnTo>
                  <a:cubicBezTo>
                    <a:pt x="3361" y="325"/>
                    <a:pt x="3366" y="337"/>
                    <a:pt x="3372" y="348"/>
                  </a:cubicBezTo>
                  <a:cubicBezTo>
                    <a:pt x="3381" y="364"/>
                    <a:pt x="3388" y="379"/>
                    <a:pt x="3392" y="379"/>
                  </a:cubicBezTo>
                  <a:cubicBezTo>
                    <a:pt x="3393" y="379"/>
                    <a:pt x="3394" y="377"/>
                    <a:pt x="3394" y="370"/>
                  </a:cubicBezTo>
                  <a:cubicBezTo>
                    <a:pt x="3399" y="359"/>
                    <a:pt x="3421" y="348"/>
                    <a:pt x="3438" y="348"/>
                  </a:cubicBezTo>
                  <a:cubicBezTo>
                    <a:pt x="3452" y="348"/>
                    <a:pt x="3463" y="354"/>
                    <a:pt x="3463" y="373"/>
                  </a:cubicBezTo>
                  <a:lnTo>
                    <a:pt x="3485" y="373"/>
                  </a:lnTo>
                  <a:cubicBezTo>
                    <a:pt x="3485" y="351"/>
                    <a:pt x="3504" y="351"/>
                    <a:pt x="3522" y="351"/>
                  </a:cubicBezTo>
                  <a:cubicBezTo>
                    <a:pt x="3544" y="351"/>
                    <a:pt x="3554" y="351"/>
                    <a:pt x="3554" y="373"/>
                  </a:cubicBezTo>
                  <a:cubicBezTo>
                    <a:pt x="3549" y="384"/>
                    <a:pt x="3549" y="390"/>
                    <a:pt x="3553" y="390"/>
                  </a:cubicBezTo>
                  <a:cubicBezTo>
                    <a:pt x="3556" y="390"/>
                    <a:pt x="3563" y="384"/>
                    <a:pt x="3572" y="373"/>
                  </a:cubicBezTo>
                  <a:cubicBezTo>
                    <a:pt x="3585" y="373"/>
                    <a:pt x="3594" y="332"/>
                    <a:pt x="3604" y="332"/>
                  </a:cubicBezTo>
                  <a:cubicBezTo>
                    <a:pt x="3604" y="311"/>
                    <a:pt x="3613" y="292"/>
                    <a:pt x="3623" y="292"/>
                  </a:cubicBezTo>
                  <a:lnTo>
                    <a:pt x="3623" y="311"/>
                  </a:lnTo>
                  <a:lnTo>
                    <a:pt x="3623" y="354"/>
                  </a:lnTo>
                  <a:cubicBezTo>
                    <a:pt x="3635" y="354"/>
                    <a:pt x="3645" y="354"/>
                    <a:pt x="3645" y="332"/>
                  </a:cubicBezTo>
                  <a:cubicBezTo>
                    <a:pt x="3654" y="354"/>
                    <a:pt x="3663" y="354"/>
                    <a:pt x="3685" y="354"/>
                  </a:cubicBezTo>
                  <a:cubicBezTo>
                    <a:pt x="3704" y="354"/>
                    <a:pt x="3723" y="354"/>
                    <a:pt x="3735" y="336"/>
                  </a:cubicBezTo>
                  <a:cubicBezTo>
                    <a:pt x="3740" y="356"/>
                    <a:pt x="3757" y="366"/>
                    <a:pt x="3775" y="366"/>
                  </a:cubicBezTo>
                  <a:cubicBezTo>
                    <a:pt x="3792" y="366"/>
                    <a:pt x="3809" y="356"/>
                    <a:pt x="3814" y="336"/>
                  </a:cubicBezTo>
                  <a:cubicBezTo>
                    <a:pt x="3814" y="325"/>
                    <a:pt x="3816" y="319"/>
                    <a:pt x="3820" y="319"/>
                  </a:cubicBezTo>
                  <a:cubicBezTo>
                    <a:pt x="3824" y="319"/>
                    <a:pt x="3829" y="325"/>
                    <a:pt x="3836" y="336"/>
                  </a:cubicBezTo>
                  <a:cubicBezTo>
                    <a:pt x="3840" y="347"/>
                    <a:pt x="3843" y="352"/>
                    <a:pt x="3845" y="352"/>
                  </a:cubicBezTo>
                  <a:cubicBezTo>
                    <a:pt x="3847" y="352"/>
                    <a:pt x="3850" y="347"/>
                    <a:pt x="3855" y="336"/>
                  </a:cubicBezTo>
                  <a:cubicBezTo>
                    <a:pt x="3857" y="329"/>
                    <a:pt x="3860" y="327"/>
                    <a:pt x="3863" y="327"/>
                  </a:cubicBezTo>
                  <a:cubicBezTo>
                    <a:pt x="3869" y="327"/>
                    <a:pt x="3876" y="342"/>
                    <a:pt x="3883" y="358"/>
                  </a:cubicBezTo>
                  <a:cubicBezTo>
                    <a:pt x="3890" y="382"/>
                    <a:pt x="3897" y="392"/>
                    <a:pt x="3902" y="392"/>
                  </a:cubicBezTo>
                  <a:cubicBezTo>
                    <a:pt x="3906" y="392"/>
                    <a:pt x="3910" y="387"/>
                    <a:pt x="3914" y="379"/>
                  </a:cubicBezTo>
                  <a:cubicBezTo>
                    <a:pt x="3927" y="364"/>
                    <a:pt x="3945" y="358"/>
                    <a:pt x="3964" y="358"/>
                  </a:cubicBezTo>
                  <a:cubicBezTo>
                    <a:pt x="3983" y="339"/>
                    <a:pt x="3996" y="339"/>
                    <a:pt x="3983" y="317"/>
                  </a:cubicBezTo>
                  <a:cubicBezTo>
                    <a:pt x="3986" y="304"/>
                    <a:pt x="3989" y="289"/>
                    <a:pt x="3996" y="276"/>
                  </a:cubicBezTo>
                  <a:cubicBezTo>
                    <a:pt x="4002" y="269"/>
                    <a:pt x="4006" y="266"/>
                    <a:pt x="4008" y="266"/>
                  </a:cubicBezTo>
                  <a:cubicBezTo>
                    <a:pt x="4013" y="266"/>
                    <a:pt x="4011" y="276"/>
                    <a:pt x="4005" y="276"/>
                  </a:cubicBezTo>
                  <a:cubicBezTo>
                    <a:pt x="3986" y="295"/>
                    <a:pt x="3996" y="295"/>
                    <a:pt x="4005" y="317"/>
                  </a:cubicBezTo>
                  <a:cubicBezTo>
                    <a:pt x="4010" y="330"/>
                    <a:pt x="4023" y="339"/>
                    <a:pt x="4039" y="339"/>
                  </a:cubicBezTo>
                  <a:cubicBezTo>
                    <a:pt x="4041" y="339"/>
                    <a:pt x="4043" y="339"/>
                    <a:pt x="4046" y="339"/>
                  </a:cubicBezTo>
                  <a:lnTo>
                    <a:pt x="4083" y="339"/>
                  </a:lnTo>
                  <a:cubicBezTo>
                    <a:pt x="4099" y="350"/>
                    <a:pt x="4109" y="355"/>
                    <a:pt x="4115" y="355"/>
                  </a:cubicBezTo>
                  <a:cubicBezTo>
                    <a:pt x="4122" y="355"/>
                    <a:pt x="4124" y="350"/>
                    <a:pt x="4124" y="339"/>
                  </a:cubicBezTo>
                  <a:lnTo>
                    <a:pt x="4124" y="320"/>
                  </a:lnTo>
                  <a:cubicBezTo>
                    <a:pt x="4129" y="341"/>
                    <a:pt x="4160" y="352"/>
                    <a:pt x="4192" y="352"/>
                  </a:cubicBezTo>
                  <a:cubicBezTo>
                    <a:pt x="4222" y="352"/>
                    <a:pt x="4251" y="341"/>
                    <a:pt x="4256" y="320"/>
                  </a:cubicBezTo>
                  <a:lnTo>
                    <a:pt x="4256" y="342"/>
                  </a:lnTo>
                  <a:cubicBezTo>
                    <a:pt x="4256" y="364"/>
                    <a:pt x="4265" y="364"/>
                    <a:pt x="4284" y="364"/>
                  </a:cubicBezTo>
                  <a:cubicBezTo>
                    <a:pt x="4312" y="354"/>
                    <a:pt x="4337" y="348"/>
                    <a:pt x="4365" y="345"/>
                  </a:cubicBezTo>
                  <a:cubicBezTo>
                    <a:pt x="4406" y="345"/>
                    <a:pt x="4434" y="345"/>
                    <a:pt x="4434" y="323"/>
                  </a:cubicBezTo>
                  <a:cubicBezTo>
                    <a:pt x="4447" y="323"/>
                    <a:pt x="4447" y="323"/>
                    <a:pt x="4444" y="345"/>
                  </a:cubicBezTo>
                  <a:cubicBezTo>
                    <a:pt x="4434" y="367"/>
                    <a:pt x="4444" y="367"/>
                    <a:pt x="4456" y="367"/>
                  </a:cubicBezTo>
                  <a:cubicBezTo>
                    <a:pt x="4466" y="367"/>
                    <a:pt x="4466" y="345"/>
                    <a:pt x="4466" y="323"/>
                  </a:cubicBezTo>
                  <a:cubicBezTo>
                    <a:pt x="4466" y="314"/>
                    <a:pt x="4468" y="309"/>
                    <a:pt x="4472" y="309"/>
                  </a:cubicBezTo>
                  <a:cubicBezTo>
                    <a:pt x="4477" y="309"/>
                    <a:pt x="4484" y="315"/>
                    <a:pt x="4494" y="326"/>
                  </a:cubicBezTo>
                  <a:cubicBezTo>
                    <a:pt x="4507" y="336"/>
                    <a:pt x="4522" y="342"/>
                    <a:pt x="4537" y="342"/>
                  </a:cubicBezTo>
                  <a:cubicBezTo>
                    <a:pt x="4551" y="342"/>
                    <a:pt x="4565" y="337"/>
                    <a:pt x="4575" y="326"/>
                  </a:cubicBezTo>
                  <a:cubicBezTo>
                    <a:pt x="4585" y="326"/>
                    <a:pt x="4594" y="326"/>
                    <a:pt x="4594" y="348"/>
                  </a:cubicBezTo>
                  <a:cubicBezTo>
                    <a:pt x="4601" y="359"/>
                    <a:pt x="4611" y="371"/>
                    <a:pt x="4621" y="371"/>
                  </a:cubicBezTo>
                  <a:cubicBezTo>
                    <a:pt x="4629" y="371"/>
                    <a:pt x="4636" y="365"/>
                    <a:pt x="4644" y="348"/>
                  </a:cubicBezTo>
                  <a:cubicBezTo>
                    <a:pt x="4657" y="348"/>
                    <a:pt x="4657" y="348"/>
                    <a:pt x="4657" y="370"/>
                  </a:cubicBezTo>
                  <a:cubicBezTo>
                    <a:pt x="4662" y="381"/>
                    <a:pt x="4665" y="393"/>
                    <a:pt x="4667" y="393"/>
                  </a:cubicBezTo>
                  <a:cubicBezTo>
                    <a:pt x="4669" y="393"/>
                    <a:pt x="4672" y="387"/>
                    <a:pt x="4676" y="370"/>
                  </a:cubicBezTo>
                  <a:cubicBezTo>
                    <a:pt x="4685" y="359"/>
                    <a:pt x="4698" y="354"/>
                    <a:pt x="4710" y="354"/>
                  </a:cubicBezTo>
                  <a:cubicBezTo>
                    <a:pt x="4723" y="354"/>
                    <a:pt x="4735" y="359"/>
                    <a:pt x="4745" y="370"/>
                  </a:cubicBezTo>
                  <a:cubicBezTo>
                    <a:pt x="4757" y="370"/>
                    <a:pt x="4766" y="370"/>
                    <a:pt x="4766" y="351"/>
                  </a:cubicBezTo>
                  <a:cubicBezTo>
                    <a:pt x="4766" y="343"/>
                    <a:pt x="4766" y="335"/>
                    <a:pt x="4766" y="329"/>
                  </a:cubicBezTo>
                  <a:cubicBezTo>
                    <a:pt x="4771" y="350"/>
                    <a:pt x="4774" y="360"/>
                    <a:pt x="4776" y="360"/>
                  </a:cubicBezTo>
                  <a:cubicBezTo>
                    <a:pt x="4778" y="360"/>
                    <a:pt x="4781" y="350"/>
                    <a:pt x="4785" y="329"/>
                  </a:cubicBezTo>
                  <a:cubicBezTo>
                    <a:pt x="4785" y="318"/>
                    <a:pt x="4788" y="313"/>
                    <a:pt x="4790" y="313"/>
                  </a:cubicBezTo>
                  <a:cubicBezTo>
                    <a:pt x="4792" y="313"/>
                    <a:pt x="4795" y="318"/>
                    <a:pt x="4795" y="329"/>
                  </a:cubicBezTo>
                  <a:cubicBezTo>
                    <a:pt x="4804" y="351"/>
                    <a:pt x="4817" y="351"/>
                    <a:pt x="4817" y="351"/>
                  </a:cubicBezTo>
                  <a:cubicBezTo>
                    <a:pt x="4851" y="342"/>
                    <a:pt x="4889" y="332"/>
                    <a:pt x="4926" y="332"/>
                  </a:cubicBezTo>
                  <a:cubicBezTo>
                    <a:pt x="5005" y="332"/>
                    <a:pt x="5036" y="332"/>
                    <a:pt x="5036" y="314"/>
                  </a:cubicBezTo>
                  <a:cubicBezTo>
                    <a:pt x="5041" y="303"/>
                    <a:pt x="5043" y="297"/>
                    <a:pt x="5045" y="297"/>
                  </a:cubicBezTo>
                  <a:cubicBezTo>
                    <a:pt x="5048" y="297"/>
                    <a:pt x="5050" y="303"/>
                    <a:pt x="5055" y="314"/>
                  </a:cubicBezTo>
                  <a:cubicBezTo>
                    <a:pt x="5067" y="332"/>
                    <a:pt x="5077" y="332"/>
                    <a:pt x="5086" y="336"/>
                  </a:cubicBezTo>
                  <a:cubicBezTo>
                    <a:pt x="5096" y="336"/>
                    <a:pt x="5105" y="336"/>
                    <a:pt x="5105" y="354"/>
                  </a:cubicBezTo>
                  <a:cubicBezTo>
                    <a:pt x="5117" y="336"/>
                    <a:pt x="5117" y="336"/>
                    <a:pt x="5127" y="336"/>
                  </a:cubicBezTo>
                  <a:cubicBezTo>
                    <a:pt x="5127" y="345"/>
                    <a:pt x="5129" y="350"/>
                    <a:pt x="5133" y="350"/>
                  </a:cubicBezTo>
                  <a:cubicBezTo>
                    <a:pt x="5136" y="350"/>
                    <a:pt x="5141" y="345"/>
                    <a:pt x="5146" y="336"/>
                  </a:cubicBezTo>
                  <a:cubicBezTo>
                    <a:pt x="5150" y="315"/>
                    <a:pt x="5153" y="305"/>
                    <a:pt x="5154" y="305"/>
                  </a:cubicBezTo>
                  <a:cubicBezTo>
                    <a:pt x="5155" y="305"/>
                    <a:pt x="5155" y="315"/>
                    <a:pt x="5155" y="336"/>
                  </a:cubicBezTo>
                  <a:cubicBezTo>
                    <a:pt x="5155" y="349"/>
                    <a:pt x="5172" y="365"/>
                    <a:pt x="5177" y="365"/>
                  </a:cubicBezTo>
                  <a:cubicBezTo>
                    <a:pt x="5179" y="365"/>
                    <a:pt x="5180" y="363"/>
                    <a:pt x="5177" y="358"/>
                  </a:cubicBezTo>
                  <a:cubicBezTo>
                    <a:pt x="5177" y="336"/>
                    <a:pt x="5196" y="336"/>
                    <a:pt x="5205" y="314"/>
                  </a:cubicBezTo>
                  <a:cubicBezTo>
                    <a:pt x="5218" y="314"/>
                    <a:pt x="5227" y="314"/>
                    <a:pt x="5227" y="336"/>
                  </a:cubicBezTo>
                  <a:cubicBezTo>
                    <a:pt x="5230" y="342"/>
                    <a:pt x="5236" y="345"/>
                    <a:pt x="5244" y="345"/>
                  </a:cubicBezTo>
                  <a:cubicBezTo>
                    <a:pt x="5263" y="345"/>
                    <a:pt x="5289" y="330"/>
                    <a:pt x="5296" y="317"/>
                  </a:cubicBezTo>
                  <a:cubicBezTo>
                    <a:pt x="5296" y="306"/>
                    <a:pt x="5298" y="300"/>
                    <a:pt x="5301" y="300"/>
                  </a:cubicBezTo>
                  <a:cubicBezTo>
                    <a:pt x="5303" y="300"/>
                    <a:pt x="5305" y="306"/>
                    <a:pt x="5305" y="317"/>
                  </a:cubicBezTo>
                  <a:cubicBezTo>
                    <a:pt x="5305" y="336"/>
                    <a:pt x="5315" y="339"/>
                    <a:pt x="5327" y="339"/>
                  </a:cubicBezTo>
                  <a:cubicBezTo>
                    <a:pt x="5330" y="332"/>
                    <a:pt x="5332" y="330"/>
                    <a:pt x="5334" y="330"/>
                  </a:cubicBezTo>
                  <a:cubicBezTo>
                    <a:pt x="5337" y="330"/>
                    <a:pt x="5337" y="344"/>
                    <a:pt x="5337" y="358"/>
                  </a:cubicBezTo>
                  <a:cubicBezTo>
                    <a:pt x="5327" y="379"/>
                    <a:pt x="5337" y="379"/>
                    <a:pt x="5356" y="379"/>
                  </a:cubicBezTo>
                  <a:cubicBezTo>
                    <a:pt x="5363" y="362"/>
                    <a:pt x="5389" y="361"/>
                    <a:pt x="5415" y="361"/>
                  </a:cubicBezTo>
                  <a:cubicBezTo>
                    <a:pt x="5423" y="361"/>
                    <a:pt x="5430" y="361"/>
                    <a:pt x="5437" y="361"/>
                  </a:cubicBezTo>
                  <a:cubicBezTo>
                    <a:pt x="5487" y="361"/>
                    <a:pt x="5497" y="339"/>
                    <a:pt x="5515" y="298"/>
                  </a:cubicBezTo>
                  <a:lnTo>
                    <a:pt x="5528" y="257"/>
                  </a:lnTo>
                  <a:lnTo>
                    <a:pt x="5528" y="298"/>
                  </a:lnTo>
                  <a:cubicBezTo>
                    <a:pt x="5528" y="320"/>
                    <a:pt x="5531" y="342"/>
                    <a:pt x="5537" y="361"/>
                  </a:cubicBezTo>
                  <a:cubicBezTo>
                    <a:pt x="5547" y="361"/>
                    <a:pt x="5547" y="342"/>
                    <a:pt x="5547" y="320"/>
                  </a:cubicBezTo>
                  <a:cubicBezTo>
                    <a:pt x="5547" y="309"/>
                    <a:pt x="5549" y="303"/>
                    <a:pt x="5554" y="303"/>
                  </a:cubicBezTo>
                  <a:cubicBezTo>
                    <a:pt x="5559" y="303"/>
                    <a:pt x="5567" y="309"/>
                    <a:pt x="5578" y="320"/>
                  </a:cubicBezTo>
                  <a:cubicBezTo>
                    <a:pt x="5588" y="331"/>
                    <a:pt x="5595" y="336"/>
                    <a:pt x="5600" y="336"/>
                  </a:cubicBezTo>
                  <a:cubicBezTo>
                    <a:pt x="5606" y="336"/>
                    <a:pt x="5611" y="331"/>
                    <a:pt x="5616" y="320"/>
                  </a:cubicBezTo>
                  <a:cubicBezTo>
                    <a:pt x="5628" y="320"/>
                    <a:pt x="5638" y="320"/>
                    <a:pt x="5647" y="342"/>
                  </a:cubicBezTo>
                  <a:cubicBezTo>
                    <a:pt x="5656" y="342"/>
                    <a:pt x="5656" y="342"/>
                    <a:pt x="5656" y="323"/>
                  </a:cubicBezTo>
                  <a:cubicBezTo>
                    <a:pt x="5656" y="312"/>
                    <a:pt x="5659" y="307"/>
                    <a:pt x="5663" y="307"/>
                  </a:cubicBezTo>
                  <a:cubicBezTo>
                    <a:pt x="5667" y="307"/>
                    <a:pt x="5672" y="312"/>
                    <a:pt x="5678" y="323"/>
                  </a:cubicBezTo>
                  <a:cubicBezTo>
                    <a:pt x="5684" y="347"/>
                    <a:pt x="5696" y="357"/>
                    <a:pt x="5705" y="357"/>
                  </a:cubicBezTo>
                  <a:cubicBezTo>
                    <a:pt x="5711" y="357"/>
                    <a:pt x="5716" y="353"/>
                    <a:pt x="5716" y="345"/>
                  </a:cubicBezTo>
                  <a:cubicBezTo>
                    <a:pt x="5716" y="323"/>
                    <a:pt x="5729" y="323"/>
                    <a:pt x="5738" y="323"/>
                  </a:cubicBezTo>
                  <a:cubicBezTo>
                    <a:pt x="5747" y="323"/>
                    <a:pt x="5757" y="323"/>
                    <a:pt x="5766" y="301"/>
                  </a:cubicBezTo>
                  <a:lnTo>
                    <a:pt x="5788" y="304"/>
                  </a:lnTo>
                  <a:cubicBezTo>
                    <a:pt x="5797" y="304"/>
                    <a:pt x="5788" y="323"/>
                    <a:pt x="5776" y="323"/>
                  </a:cubicBezTo>
                  <a:lnTo>
                    <a:pt x="5788" y="345"/>
                  </a:lnTo>
                  <a:cubicBezTo>
                    <a:pt x="5807" y="345"/>
                    <a:pt x="5816" y="345"/>
                    <a:pt x="5826" y="323"/>
                  </a:cubicBezTo>
                  <a:cubicBezTo>
                    <a:pt x="5832" y="303"/>
                    <a:pt x="5835" y="293"/>
                    <a:pt x="5837" y="293"/>
                  </a:cubicBezTo>
                  <a:cubicBezTo>
                    <a:pt x="5838" y="293"/>
                    <a:pt x="5838" y="303"/>
                    <a:pt x="5838" y="323"/>
                  </a:cubicBezTo>
                  <a:cubicBezTo>
                    <a:pt x="5838" y="339"/>
                    <a:pt x="5843" y="354"/>
                    <a:pt x="5849" y="354"/>
                  </a:cubicBezTo>
                  <a:cubicBezTo>
                    <a:pt x="5852" y="354"/>
                    <a:pt x="5854" y="351"/>
                    <a:pt x="5857" y="345"/>
                  </a:cubicBezTo>
                  <a:cubicBezTo>
                    <a:pt x="5861" y="328"/>
                    <a:pt x="5865" y="322"/>
                    <a:pt x="5868" y="322"/>
                  </a:cubicBezTo>
                  <a:cubicBezTo>
                    <a:pt x="5873" y="322"/>
                    <a:pt x="5876" y="334"/>
                    <a:pt x="5876" y="345"/>
                  </a:cubicBezTo>
                  <a:cubicBezTo>
                    <a:pt x="5871" y="367"/>
                    <a:pt x="5869" y="378"/>
                    <a:pt x="5873" y="378"/>
                  </a:cubicBezTo>
                  <a:cubicBezTo>
                    <a:pt x="5877" y="378"/>
                    <a:pt x="5887" y="367"/>
                    <a:pt x="5907" y="345"/>
                  </a:cubicBezTo>
                  <a:cubicBezTo>
                    <a:pt x="5908" y="345"/>
                    <a:pt x="5910" y="345"/>
                    <a:pt x="5911" y="345"/>
                  </a:cubicBezTo>
                  <a:cubicBezTo>
                    <a:pt x="5931" y="345"/>
                    <a:pt x="5969" y="326"/>
                    <a:pt x="5998" y="326"/>
                  </a:cubicBezTo>
                  <a:cubicBezTo>
                    <a:pt x="6039" y="326"/>
                    <a:pt x="6058" y="326"/>
                    <a:pt x="6067" y="348"/>
                  </a:cubicBezTo>
                  <a:cubicBezTo>
                    <a:pt x="6067" y="352"/>
                    <a:pt x="6067" y="356"/>
                    <a:pt x="6067" y="360"/>
                  </a:cubicBezTo>
                  <a:lnTo>
                    <a:pt x="6067" y="360"/>
                  </a:lnTo>
                  <a:cubicBezTo>
                    <a:pt x="6069" y="329"/>
                    <a:pt x="6079" y="329"/>
                    <a:pt x="6108" y="329"/>
                  </a:cubicBezTo>
                  <a:cubicBezTo>
                    <a:pt x="6116" y="336"/>
                    <a:pt x="6124" y="338"/>
                    <a:pt x="6131" y="338"/>
                  </a:cubicBezTo>
                  <a:cubicBezTo>
                    <a:pt x="6148" y="338"/>
                    <a:pt x="6161" y="323"/>
                    <a:pt x="6167" y="307"/>
                  </a:cubicBezTo>
                  <a:lnTo>
                    <a:pt x="6148" y="307"/>
                  </a:lnTo>
                  <a:cubicBezTo>
                    <a:pt x="6148" y="284"/>
                    <a:pt x="6152" y="274"/>
                    <a:pt x="6158" y="274"/>
                  </a:cubicBezTo>
                  <a:cubicBezTo>
                    <a:pt x="6162" y="274"/>
                    <a:pt x="6169" y="279"/>
                    <a:pt x="6177" y="289"/>
                  </a:cubicBezTo>
                  <a:cubicBezTo>
                    <a:pt x="6189" y="289"/>
                    <a:pt x="6186" y="307"/>
                    <a:pt x="6186" y="329"/>
                  </a:cubicBezTo>
                  <a:cubicBezTo>
                    <a:pt x="6186" y="351"/>
                    <a:pt x="6199" y="370"/>
                    <a:pt x="6208" y="373"/>
                  </a:cubicBezTo>
                  <a:cubicBezTo>
                    <a:pt x="6217" y="373"/>
                    <a:pt x="6227" y="373"/>
                    <a:pt x="6217" y="351"/>
                  </a:cubicBezTo>
                  <a:cubicBezTo>
                    <a:pt x="6217" y="329"/>
                    <a:pt x="6217" y="329"/>
                    <a:pt x="6227" y="329"/>
                  </a:cubicBezTo>
                  <a:cubicBezTo>
                    <a:pt x="6236" y="329"/>
                    <a:pt x="6249" y="329"/>
                    <a:pt x="6258" y="311"/>
                  </a:cubicBezTo>
                  <a:cubicBezTo>
                    <a:pt x="6258" y="289"/>
                    <a:pt x="6268" y="289"/>
                    <a:pt x="6277" y="289"/>
                  </a:cubicBezTo>
                  <a:cubicBezTo>
                    <a:pt x="6283" y="301"/>
                    <a:pt x="6296" y="311"/>
                    <a:pt x="6308" y="311"/>
                  </a:cubicBezTo>
                  <a:lnTo>
                    <a:pt x="6308" y="332"/>
                  </a:lnTo>
                  <a:cubicBezTo>
                    <a:pt x="6308" y="345"/>
                    <a:pt x="6311" y="361"/>
                    <a:pt x="6318" y="373"/>
                  </a:cubicBezTo>
                  <a:cubicBezTo>
                    <a:pt x="6327" y="373"/>
                    <a:pt x="6327" y="351"/>
                    <a:pt x="6327" y="351"/>
                  </a:cubicBezTo>
                  <a:cubicBezTo>
                    <a:pt x="6327" y="337"/>
                    <a:pt x="6463" y="335"/>
                    <a:pt x="6543" y="335"/>
                  </a:cubicBezTo>
                  <a:cubicBezTo>
                    <a:pt x="6569" y="335"/>
                    <a:pt x="6590" y="336"/>
                    <a:pt x="6597" y="336"/>
                  </a:cubicBezTo>
                  <a:cubicBezTo>
                    <a:pt x="6608" y="347"/>
                    <a:pt x="6620" y="352"/>
                    <a:pt x="6629" y="352"/>
                  </a:cubicBezTo>
                  <a:cubicBezTo>
                    <a:pt x="6637" y="352"/>
                    <a:pt x="6642" y="347"/>
                    <a:pt x="6637" y="336"/>
                  </a:cubicBezTo>
                  <a:cubicBezTo>
                    <a:pt x="6637" y="317"/>
                    <a:pt x="6687" y="317"/>
                    <a:pt x="6747" y="317"/>
                  </a:cubicBezTo>
                  <a:cubicBezTo>
                    <a:pt x="6767" y="318"/>
                    <a:pt x="6785" y="318"/>
                    <a:pt x="6801" y="318"/>
                  </a:cubicBezTo>
                  <a:cubicBezTo>
                    <a:pt x="6843" y="318"/>
                    <a:pt x="6869" y="314"/>
                    <a:pt x="6869" y="298"/>
                  </a:cubicBezTo>
                  <a:lnTo>
                    <a:pt x="6897" y="298"/>
                  </a:lnTo>
                  <a:cubicBezTo>
                    <a:pt x="6919" y="298"/>
                    <a:pt x="6938" y="279"/>
                    <a:pt x="6948" y="279"/>
                  </a:cubicBezTo>
                  <a:cubicBezTo>
                    <a:pt x="6954" y="268"/>
                    <a:pt x="6959" y="263"/>
                    <a:pt x="6962" y="263"/>
                  </a:cubicBezTo>
                  <a:cubicBezTo>
                    <a:pt x="6965" y="263"/>
                    <a:pt x="6965" y="268"/>
                    <a:pt x="6960" y="279"/>
                  </a:cubicBezTo>
                  <a:cubicBezTo>
                    <a:pt x="6960" y="301"/>
                    <a:pt x="6957" y="320"/>
                    <a:pt x="6970" y="320"/>
                  </a:cubicBezTo>
                  <a:cubicBezTo>
                    <a:pt x="6988" y="320"/>
                    <a:pt x="6988" y="301"/>
                    <a:pt x="6988" y="279"/>
                  </a:cubicBezTo>
                  <a:cubicBezTo>
                    <a:pt x="6988" y="257"/>
                    <a:pt x="6998" y="257"/>
                    <a:pt x="6998" y="257"/>
                  </a:cubicBezTo>
                  <a:cubicBezTo>
                    <a:pt x="7010" y="257"/>
                    <a:pt x="7010" y="257"/>
                    <a:pt x="7010" y="279"/>
                  </a:cubicBezTo>
                  <a:lnTo>
                    <a:pt x="7010" y="323"/>
                  </a:lnTo>
                  <a:lnTo>
                    <a:pt x="7020" y="323"/>
                  </a:lnTo>
                  <a:cubicBezTo>
                    <a:pt x="7020" y="301"/>
                    <a:pt x="7029" y="301"/>
                    <a:pt x="7029" y="301"/>
                  </a:cubicBezTo>
                  <a:cubicBezTo>
                    <a:pt x="7038" y="301"/>
                    <a:pt x="7038" y="301"/>
                    <a:pt x="7038" y="342"/>
                  </a:cubicBezTo>
                  <a:cubicBezTo>
                    <a:pt x="7038" y="364"/>
                    <a:pt x="7041" y="375"/>
                    <a:pt x="7044" y="375"/>
                  </a:cubicBezTo>
                  <a:cubicBezTo>
                    <a:pt x="7048" y="375"/>
                    <a:pt x="7053" y="364"/>
                    <a:pt x="7057" y="342"/>
                  </a:cubicBezTo>
                  <a:lnTo>
                    <a:pt x="7079" y="323"/>
                  </a:lnTo>
                  <a:cubicBezTo>
                    <a:pt x="7082" y="336"/>
                    <a:pt x="7086" y="340"/>
                    <a:pt x="7090" y="340"/>
                  </a:cubicBezTo>
                  <a:cubicBezTo>
                    <a:pt x="7100" y="340"/>
                    <a:pt x="7111" y="316"/>
                    <a:pt x="7120" y="301"/>
                  </a:cubicBezTo>
                  <a:cubicBezTo>
                    <a:pt x="7125" y="323"/>
                    <a:pt x="7129" y="334"/>
                    <a:pt x="7134" y="334"/>
                  </a:cubicBezTo>
                  <a:cubicBezTo>
                    <a:pt x="7139" y="334"/>
                    <a:pt x="7143" y="323"/>
                    <a:pt x="7148" y="301"/>
                  </a:cubicBezTo>
                  <a:cubicBezTo>
                    <a:pt x="7148" y="292"/>
                    <a:pt x="7150" y="287"/>
                    <a:pt x="7154" y="287"/>
                  </a:cubicBezTo>
                  <a:cubicBezTo>
                    <a:pt x="7158" y="287"/>
                    <a:pt x="7164" y="293"/>
                    <a:pt x="7170" y="304"/>
                  </a:cubicBezTo>
                  <a:cubicBezTo>
                    <a:pt x="7179" y="323"/>
                    <a:pt x="7189" y="323"/>
                    <a:pt x="7208" y="323"/>
                  </a:cubicBezTo>
                  <a:cubicBezTo>
                    <a:pt x="7217" y="310"/>
                    <a:pt x="7254" y="306"/>
                    <a:pt x="7304" y="306"/>
                  </a:cubicBezTo>
                  <a:cubicBezTo>
                    <a:pt x="7324" y="306"/>
                    <a:pt x="7347" y="307"/>
                    <a:pt x="7371" y="307"/>
                  </a:cubicBezTo>
                  <a:cubicBezTo>
                    <a:pt x="7458" y="307"/>
                    <a:pt x="7518" y="307"/>
                    <a:pt x="7518" y="289"/>
                  </a:cubicBezTo>
                  <a:cubicBezTo>
                    <a:pt x="7530" y="289"/>
                    <a:pt x="7530" y="289"/>
                    <a:pt x="7540" y="307"/>
                  </a:cubicBezTo>
                  <a:cubicBezTo>
                    <a:pt x="7540" y="317"/>
                    <a:pt x="7542" y="322"/>
                    <a:pt x="7544" y="322"/>
                  </a:cubicBezTo>
                  <a:cubicBezTo>
                    <a:pt x="7548" y="322"/>
                    <a:pt x="7553" y="312"/>
                    <a:pt x="7559" y="289"/>
                  </a:cubicBezTo>
                  <a:cubicBezTo>
                    <a:pt x="7564" y="276"/>
                    <a:pt x="7567" y="265"/>
                    <a:pt x="7569" y="265"/>
                  </a:cubicBezTo>
                  <a:lnTo>
                    <a:pt x="7569" y="265"/>
                  </a:lnTo>
                  <a:cubicBezTo>
                    <a:pt x="7570" y="265"/>
                    <a:pt x="7569" y="271"/>
                    <a:pt x="7568" y="289"/>
                  </a:cubicBezTo>
                  <a:cubicBezTo>
                    <a:pt x="7568" y="311"/>
                    <a:pt x="7590" y="311"/>
                    <a:pt x="7631" y="311"/>
                  </a:cubicBezTo>
                  <a:cubicBezTo>
                    <a:pt x="7659" y="311"/>
                    <a:pt x="7700" y="311"/>
                    <a:pt x="7700" y="292"/>
                  </a:cubicBezTo>
                  <a:cubicBezTo>
                    <a:pt x="7709" y="281"/>
                    <a:pt x="7714" y="275"/>
                    <a:pt x="7715" y="275"/>
                  </a:cubicBezTo>
                  <a:lnTo>
                    <a:pt x="7715" y="275"/>
                  </a:lnTo>
                  <a:cubicBezTo>
                    <a:pt x="7716" y="275"/>
                    <a:pt x="7714" y="281"/>
                    <a:pt x="7709" y="292"/>
                  </a:cubicBezTo>
                  <a:cubicBezTo>
                    <a:pt x="7703" y="317"/>
                    <a:pt x="7721" y="335"/>
                    <a:pt x="7742" y="335"/>
                  </a:cubicBezTo>
                  <a:cubicBezTo>
                    <a:pt x="7755" y="335"/>
                    <a:pt x="7769" y="329"/>
                    <a:pt x="7781" y="314"/>
                  </a:cubicBezTo>
                  <a:cubicBezTo>
                    <a:pt x="7791" y="314"/>
                    <a:pt x="7800" y="314"/>
                    <a:pt x="7800" y="332"/>
                  </a:cubicBezTo>
                  <a:cubicBezTo>
                    <a:pt x="7809" y="332"/>
                    <a:pt x="7819" y="332"/>
                    <a:pt x="7850" y="314"/>
                  </a:cubicBezTo>
                  <a:lnTo>
                    <a:pt x="7919" y="314"/>
                  </a:lnTo>
                  <a:cubicBezTo>
                    <a:pt x="7935" y="314"/>
                    <a:pt x="7950" y="304"/>
                    <a:pt x="7960" y="295"/>
                  </a:cubicBezTo>
                  <a:lnTo>
                    <a:pt x="7969" y="295"/>
                  </a:lnTo>
                  <a:cubicBezTo>
                    <a:pt x="7969" y="314"/>
                    <a:pt x="8019" y="317"/>
                    <a:pt x="8091" y="317"/>
                  </a:cubicBezTo>
                  <a:cubicBezTo>
                    <a:pt x="8160" y="317"/>
                    <a:pt x="8220" y="320"/>
                    <a:pt x="8229" y="339"/>
                  </a:cubicBezTo>
                  <a:cubicBezTo>
                    <a:pt x="8229" y="339"/>
                    <a:pt x="8239" y="339"/>
                    <a:pt x="8251" y="320"/>
                  </a:cubicBezTo>
                  <a:cubicBezTo>
                    <a:pt x="8257" y="296"/>
                    <a:pt x="8262" y="286"/>
                    <a:pt x="8268" y="286"/>
                  </a:cubicBezTo>
                  <a:cubicBezTo>
                    <a:pt x="8272" y="286"/>
                    <a:pt x="8276" y="290"/>
                    <a:pt x="8279" y="298"/>
                  </a:cubicBezTo>
                  <a:cubicBezTo>
                    <a:pt x="8284" y="320"/>
                    <a:pt x="8297" y="331"/>
                    <a:pt x="8310" y="331"/>
                  </a:cubicBezTo>
                  <a:cubicBezTo>
                    <a:pt x="8322" y="331"/>
                    <a:pt x="8334" y="321"/>
                    <a:pt x="8339" y="301"/>
                  </a:cubicBezTo>
                  <a:lnTo>
                    <a:pt x="8339" y="320"/>
                  </a:lnTo>
                  <a:cubicBezTo>
                    <a:pt x="8344" y="337"/>
                    <a:pt x="8351" y="344"/>
                    <a:pt x="8359" y="344"/>
                  </a:cubicBezTo>
                  <a:cubicBezTo>
                    <a:pt x="8371" y="344"/>
                    <a:pt x="8383" y="326"/>
                    <a:pt x="8389" y="301"/>
                  </a:cubicBezTo>
                  <a:cubicBezTo>
                    <a:pt x="8398" y="317"/>
                    <a:pt x="8405" y="331"/>
                    <a:pt x="8412" y="331"/>
                  </a:cubicBezTo>
                  <a:cubicBezTo>
                    <a:pt x="8415" y="331"/>
                    <a:pt x="8418" y="328"/>
                    <a:pt x="8420" y="323"/>
                  </a:cubicBezTo>
                  <a:cubicBezTo>
                    <a:pt x="8430" y="323"/>
                    <a:pt x="8430" y="323"/>
                    <a:pt x="8430" y="364"/>
                  </a:cubicBezTo>
                  <a:cubicBezTo>
                    <a:pt x="8430" y="386"/>
                    <a:pt x="8430" y="405"/>
                    <a:pt x="8439" y="405"/>
                  </a:cubicBezTo>
                  <a:cubicBezTo>
                    <a:pt x="8449" y="405"/>
                    <a:pt x="8452" y="386"/>
                    <a:pt x="8452" y="364"/>
                  </a:cubicBezTo>
                  <a:lnTo>
                    <a:pt x="8471" y="364"/>
                  </a:lnTo>
                  <a:cubicBezTo>
                    <a:pt x="8471" y="364"/>
                    <a:pt x="8480" y="364"/>
                    <a:pt x="8480" y="345"/>
                  </a:cubicBezTo>
                  <a:cubicBezTo>
                    <a:pt x="8480" y="323"/>
                    <a:pt x="8489" y="323"/>
                    <a:pt x="8502" y="323"/>
                  </a:cubicBezTo>
                  <a:cubicBezTo>
                    <a:pt x="8502" y="330"/>
                    <a:pt x="8503" y="332"/>
                    <a:pt x="8504" y="332"/>
                  </a:cubicBezTo>
                  <a:cubicBezTo>
                    <a:pt x="8506" y="332"/>
                    <a:pt x="8509" y="317"/>
                    <a:pt x="8502" y="301"/>
                  </a:cubicBezTo>
                  <a:cubicBezTo>
                    <a:pt x="8502" y="282"/>
                    <a:pt x="8502" y="260"/>
                    <a:pt x="8511" y="260"/>
                  </a:cubicBezTo>
                  <a:lnTo>
                    <a:pt x="8511" y="220"/>
                  </a:lnTo>
                  <a:cubicBezTo>
                    <a:pt x="8511" y="176"/>
                    <a:pt x="8511" y="157"/>
                    <a:pt x="8493" y="135"/>
                  </a:cubicBezTo>
                  <a:cubicBezTo>
                    <a:pt x="8469" y="122"/>
                    <a:pt x="8449" y="110"/>
                    <a:pt x="8436" y="110"/>
                  </a:cubicBezTo>
                  <a:cubicBezTo>
                    <a:pt x="8426" y="110"/>
                    <a:pt x="8420" y="117"/>
                    <a:pt x="8420" y="135"/>
                  </a:cubicBezTo>
                  <a:cubicBezTo>
                    <a:pt x="8420" y="135"/>
                    <a:pt x="8411" y="154"/>
                    <a:pt x="8402" y="154"/>
                  </a:cubicBezTo>
                  <a:cubicBezTo>
                    <a:pt x="8392" y="154"/>
                    <a:pt x="8380" y="135"/>
                    <a:pt x="8380" y="135"/>
                  </a:cubicBezTo>
                  <a:cubicBezTo>
                    <a:pt x="8380" y="113"/>
                    <a:pt x="8342" y="113"/>
                    <a:pt x="8292" y="110"/>
                  </a:cubicBezTo>
                  <a:cubicBezTo>
                    <a:pt x="8232" y="110"/>
                    <a:pt x="8201" y="110"/>
                    <a:pt x="8192" y="88"/>
                  </a:cubicBezTo>
                  <a:cubicBezTo>
                    <a:pt x="8182" y="69"/>
                    <a:pt x="8170" y="66"/>
                    <a:pt x="8170" y="66"/>
                  </a:cubicBezTo>
                  <a:cubicBezTo>
                    <a:pt x="8170" y="88"/>
                    <a:pt x="8110" y="88"/>
                    <a:pt x="8041" y="88"/>
                  </a:cubicBezTo>
                  <a:cubicBezTo>
                    <a:pt x="8020" y="87"/>
                    <a:pt x="8000" y="86"/>
                    <a:pt x="7981" y="86"/>
                  </a:cubicBezTo>
                  <a:cubicBezTo>
                    <a:pt x="7935" y="86"/>
                    <a:pt x="7900" y="90"/>
                    <a:pt x="7900" y="104"/>
                  </a:cubicBezTo>
                  <a:lnTo>
                    <a:pt x="7881" y="104"/>
                  </a:lnTo>
                  <a:cubicBezTo>
                    <a:pt x="7881" y="85"/>
                    <a:pt x="7860" y="85"/>
                    <a:pt x="7841" y="85"/>
                  </a:cubicBezTo>
                  <a:cubicBezTo>
                    <a:pt x="7831" y="94"/>
                    <a:pt x="7816" y="104"/>
                    <a:pt x="7800" y="104"/>
                  </a:cubicBezTo>
                  <a:cubicBezTo>
                    <a:pt x="7800" y="82"/>
                    <a:pt x="7791" y="82"/>
                    <a:pt x="7772" y="82"/>
                  </a:cubicBezTo>
                  <a:cubicBezTo>
                    <a:pt x="7750" y="82"/>
                    <a:pt x="7740" y="82"/>
                    <a:pt x="7740" y="104"/>
                  </a:cubicBezTo>
                  <a:cubicBezTo>
                    <a:pt x="7703" y="104"/>
                    <a:pt x="7665" y="97"/>
                    <a:pt x="7631" y="79"/>
                  </a:cubicBezTo>
                  <a:cubicBezTo>
                    <a:pt x="7628" y="73"/>
                    <a:pt x="7625" y="71"/>
                    <a:pt x="7622" y="71"/>
                  </a:cubicBezTo>
                  <a:cubicBezTo>
                    <a:pt x="7614" y="71"/>
                    <a:pt x="7606" y="85"/>
                    <a:pt x="7599" y="101"/>
                  </a:cubicBezTo>
                  <a:cubicBezTo>
                    <a:pt x="7599" y="123"/>
                    <a:pt x="7590" y="141"/>
                    <a:pt x="7581" y="141"/>
                  </a:cubicBezTo>
                  <a:lnTo>
                    <a:pt x="7581" y="101"/>
                  </a:lnTo>
                  <a:cubicBezTo>
                    <a:pt x="7590" y="79"/>
                    <a:pt x="7590" y="79"/>
                    <a:pt x="7571" y="79"/>
                  </a:cubicBezTo>
                  <a:lnTo>
                    <a:pt x="7549" y="79"/>
                  </a:lnTo>
                  <a:cubicBezTo>
                    <a:pt x="7549" y="96"/>
                    <a:pt x="7519" y="98"/>
                    <a:pt x="7473" y="98"/>
                  </a:cubicBezTo>
                  <a:cubicBezTo>
                    <a:pt x="7460" y="98"/>
                    <a:pt x="7446" y="97"/>
                    <a:pt x="7430" y="97"/>
                  </a:cubicBezTo>
                  <a:cubicBezTo>
                    <a:pt x="7339" y="97"/>
                    <a:pt x="7311" y="97"/>
                    <a:pt x="7311" y="116"/>
                  </a:cubicBezTo>
                  <a:cubicBezTo>
                    <a:pt x="7310" y="127"/>
                    <a:pt x="7306" y="133"/>
                    <a:pt x="7300" y="133"/>
                  </a:cubicBezTo>
                  <a:cubicBezTo>
                    <a:pt x="7294" y="133"/>
                    <a:pt x="7284" y="127"/>
                    <a:pt x="7270" y="116"/>
                  </a:cubicBezTo>
                  <a:cubicBezTo>
                    <a:pt x="7232" y="76"/>
                    <a:pt x="7218" y="61"/>
                    <a:pt x="7210" y="61"/>
                  </a:cubicBezTo>
                  <a:cubicBezTo>
                    <a:pt x="7206" y="61"/>
                    <a:pt x="7203" y="66"/>
                    <a:pt x="7198" y="72"/>
                  </a:cubicBezTo>
                  <a:cubicBezTo>
                    <a:pt x="7211" y="72"/>
                    <a:pt x="7211" y="94"/>
                    <a:pt x="7211" y="116"/>
                  </a:cubicBezTo>
                  <a:cubicBezTo>
                    <a:pt x="7211" y="137"/>
                    <a:pt x="7208" y="147"/>
                    <a:pt x="7203" y="147"/>
                  </a:cubicBezTo>
                  <a:cubicBezTo>
                    <a:pt x="7199" y="147"/>
                    <a:pt x="7194" y="137"/>
                    <a:pt x="7189" y="116"/>
                  </a:cubicBezTo>
                  <a:cubicBezTo>
                    <a:pt x="7189" y="99"/>
                    <a:pt x="7165" y="91"/>
                    <a:pt x="7135" y="91"/>
                  </a:cubicBezTo>
                  <a:cubicBezTo>
                    <a:pt x="7091" y="91"/>
                    <a:pt x="7035" y="108"/>
                    <a:pt x="7029" y="132"/>
                  </a:cubicBezTo>
                  <a:lnTo>
                    <a:pt x="7029" y="113"/>
                  </a:lnTo>
                  <a:cubicBezTo>
                    <a:pt x="7029" y="91"/>
                    <a:pt x="7020" y="91"/>
                    <a:pt x="6979" y="91"/>
                  </a:cubicBezTo>
                  <a:lnTo>
                    <a:pt x="6951" y="91"/>
                  </a:lnTo>
                  <a:cubicBezTo>
                    <a:pt x="6951" y="108"/>
                    <a:pt x="6940" y="114"/>
                    <a:pt x="6928" y="114"/>
                  </a:cubicBezTo>
                  <a:cubicBezTo>
                    <a:pt x="6910" y="114"/>
                    <a:pt x="6888" y="101"/>
                    <a:pt x="6888" y="88"/>
                  </a:cubicBezTo>
                  <a:cubicBezTo>
                    <a:pt x="6879" y="69"/>
                    <a:pt x="6879" y="69"/>
                    <a:pt x="6860" y="69"/>
                  </a:cubicBezTo>
                  <a:cubicBezTo>
                    <a:pt x="6847" y="86"/>
                    <a:pt x="6831" y="92"/>
                    <a:pt x="6817" y="92"/>
                  </a:cubicBezTo>
                  <a:cubicBezTo>
                    <a:pt x="6796" y="92"/>
                    <a:pt x="6778" y="79"/>
                    <a:pt x="6778" y="66"/>
                  </a:cubicBezTo>
                  <a:lnTo>
                    <a:pt x="6760" y="66"/>
                  </a:lnTo>
                  <a:cubicBezTo>
                    <a:pt x="6750" y="82"/>
                    <a:pt x="6734" y="88"/>
                    <a:pt x="6719" y="88"/>
                  </a:cubicBezTo>
                  <a:cubicBezTo>
                    <a:pt x="6710" y="87"/>
                    <a:pt x="6703" y="87"/>
                    <a:pt x="6698" y="87"/>
                  </a:cubicBezTo>
                  <a:cubicBezTo>
                    <a:pt x="6684" y="87"/>
                    <a:pt x="6681" y="91"/>
                    <a:pt x="6687" y="107"/>
                  </a:cubicBezTo>
                  <a:cubicBezTo>
                    <a:pt x="6687" y="129"/>
                    <a:pt x="6687" y="148"/>
                    <a:pt x="6678" y="148"/>
                  </a:cubicBezTo>
                  <a:lnTo>
                    <a:pt x="6678" y="129"/>
                  </a:lnTo>
                  <a:cubicBezTo>
                    <a:pt x="6678" y="107"/>
                    <a:pt x="6650" y="107"/>
                    <a:pt x="6609" y="107"/>
                  </a:cubicBezTo>
                  <a:cubicBezTo>
                    <a:pt x="6559" y="104"/>
                    <a:pt x="6537" y="104"/>
                    <a:pt x="6528" y="85"/>
                  </a:cubicBezTo>
                  <a:lnTo>
                    <a:pt x="6518" y="104"/>
                  </a:lnTo>
                  <a:cubicBezTo>
                    <a:pt x="6514" y="115"/>
                    <a:pt x="6509" y="120"/>
                    <a:pt x="6505" y="120"/>
                  </a:cubicBezTo>
                  <a:cubicBezTo>
                    <a:pt x="6502" y="120"/>
                    <a:pt x="6499" y="115"/>
                    <a:pt x="6499" y="104"/>
                  </a:cubicBezTo>
                  <a:cubicBezTo>
                    <a:pt x="6495" y="93"/>
                    <a:pt x="6482" y="87"/>
                    <a:pt x="6468" y="87"/>
                  </a:cubicBezTo>
                  <a:cubicBezTo>
                    <a:pt x="6454" y="87"/>
                    <a:pt x="6438" y="93"/>
                    <a:pt x="6427" y="104"/>
                  </a:cubicBezTo>
                  <a:lnTo>
                    <a:pt x="6409" y="104"/>
                  </a:lnTo>
                  <a:cubicBezTo>
                    <a:pt x="6404" y="81"/>
                    <a:pt x="6393" y="70"/>
                    <a:pt x="6383" y="70"/>
                  </a:cubicBezTo>
                  <a:cubicBezTo>
                    <a:pt x="6373" y="70"/>
                    <a:pt x="6363" y="81"/>
                    <a:pt x="6358" y="101"/>
                  </a:cubicBezTo>
                  <a:cubicBezTo>
                    <a:pt x="6358" y="82"/>
                    <a:pt x="6349" y="82"/>
                    <a:pt x="6340" y="82"/>
                  </a:cubicBezTo>
                  <a:cubicBezTo>
                    <a:pt x="6329" y="91"/>
                    <a:pt x="6314" y="96"/>
                    <a:pt x="6302" y="96"/>
                  </a:cubicBezTo>
                  <a:cubicBezTo>
                    <a:pt x="6288" y="96"/>
                    <a:pt x="6277" y="90"/>
                    <a:pt x="6277" y="79"/>
                  </a:cubicBezTo>
                  <a:lnTo>
                    <a:pt x="6268" y="79"/>
                  </a:lnTo>
                  <a:cubicBezTo>
                    <a:pt x="6258" y="101"/>
                    <a:pt x="6249" y="101"/>
                    <a:pt x="6239" y="101"/>
                  </a:cubicBezTo>
                  <a:cubicBezTo>
                    <a:pt x="6227" y="101"/>
                    <a:pt x="6217" y="101"/>
                    <a:pt x="6208" y="119"/>
                  </a:cubicBezTo>
                  <a:cubicBezTo>
                    <a:pt x="6199" y="141"/>
                    <a:pt x="6189" y="141"/>
                    <a:pt x="6189" y="141"/>
                  </a:cubicBezTo>
                  <a:cubicBezTo>
                    <a:pt x="6177" y="141"/>
                    <a:pt x="6189" y="119"/>
                    <a:pt x="6199" y="101"/>
                  </a:cubicBezTo>
                  <a:cubicBezTo>
                    <a:pt x="6207" y="91"/>
                    <a:pt x="6206" y="86"/>
                    <a:pt x="6201" y="86"/>
                  </a:cubicBezTo>
                  <a:cubicBezTo>
                    <a:pt x="6193" y="86"/>
                    <a:pt x="6176" y="96"/>
                    <a:pt x="6158" y="119"/>
                  </a:cubicBezTo>
                  <a:cubicBezTo>
                    <a:pt x="6142" y="140"/>
                    <a:pt x="6134" y="150"/>
                    <a:pt x="6133" y="150"/>
                  </a:cubicBezTo>
                  <a:cubicBezTo>
                    <a:pt x="6132" y="150"/>
                    <a:pt x="6138" y="140"/>
                    <a:pt x="6148" y="119"/>
                  </a:cubicBezTo>
                  <a:cubicBezTo>
                    <a:pt x="6155" y="106"/>
                    <a:pt x="6162" y="91"/>
                    <a:pt x="6159" y="91"/>
                  </a:cubicBezTo>
                  <a:cubicBezTo>
                    <a:pt x="6157" y="91"/>
                    <a:pt x="6154" y="94"/>
                    <a:pt x="6148" y="101"/>
                  </a:cubicBezTo>
                  <a:cubicBezTo>
                    <a:pt x="6147" y="100"/>
                    <a:pt x="6145" y="100"/>
                    <a:pt x="6144" y="100"/>
                  </a:cubicBezTo>
                  <a:cubicBezTo>
                    <a:pt x="6134" y="100"/>
                    <a:pt x="6127" y="108"/>
                    <a:pt x="6127" y="119"/>
                  </a:cubicBezTo>
                  <a:lnTo>
                    <a:pt x="6098" y="119"/>
                  </a:lnTo>
                  <a:cubicBezTo>
                    <a:pt x="6080" y="97"/>
                    <a:pt x="6067" y="97"/>
                    <a:pt x="6058" y="97"/>
                  </a:cubicBezTo>
                  <a:cubicBezTo>
                    <a:pt x="6053" y="108"/>
                    <a:pt x="6051" y="114"/>
                    <a:pt x="6048" y="114"/>
                  </a:cubicBezTo>
                  <a:cubicBezTo>
                    <a:pt x="6046" y="114"/>
                    <a:pt x="6043" y="108"/>
                    <a:pt x="6039" y="97"/>
                  </a:cubicBezTo>
                  <a:cubicBezTo>
                    <a:pt x="6039" y="88"/>
                    <a:pt x="6037" y="83"/>
                    <a:pt x="6035" y="83"/>
                  </a:cubicBezTo>
                  <a:cubicBezTo>
                    <a:pt x="6033" y="83"/>
                    <a:pt x="6029" y="94"/>
                    <a:pt x="6029" y="119"/>
                  </a:cubicBezTo>
                  <a:cubicBezTo>
                    <a:pt x="6023" y="128"/>
                    <a:pt x="6018" y="133"/>
                    <a:pt x="6013" y="133"/>
                  </a:cubicBezTo>
                  <a:cubicBezTo>
                    <a:pt x="6008" y="133"/>
                    <a:pt x="6003" y="128"/>
                    <a:pt x="5998" y="116"/>
                  </a:cubicBezTo>
                  <a:cubicBezTo>
                    <a:pt x="5998" y="93"/>
                    <a:pt x="5995" y="83"/>
                    <a:pt x="5992" y="83"/>
                  </a:cubicBezTo>
                  <a:cubicBezTo>
                    <a:pt x="5990" y="83"/>
                    <a:pt x="5989" y="88"/>
                    <a:pt x="5989" y="97"/>
                  </a:cubicBezTo>
                  <a:cubicBezTo>
                    <a:pt x="5979" y="116"/>
                    <a:pt x="5967" y="116"/>
                    <a:pt x="5967" y="116"/>
                  </a:cubicBezTo>
                  <a:cubicBezTo>
                    <a:pt x="5967" y="97"/>
                    <a:pt x="5879" y="94"/>
                    <a:pt x="5788" y="94"/>
                  </a:cubicBezTo>
                  <a:cubicBezTo>
                    <a:pt x="5779" y="94"/>
                    <a:pt x="5766" y="113"/>
                    <a:pt x="5766" y="135"/>
                  </a:cubicBezTo>
                  <a:cubicBezTo>
                    <a:pt x="5766" y="153"/>
                    <a:pt x="5766" y="159"/>
                    <a:pt x="5765" y="159"/>
                  </a:cubicBezTo>
                  <a:cubicBezTo>
                    <a:pt x="5764" y="159"/>
                    <a:pt x="5762" y="148"/>
                    <a:pt x="5757" y="135"/>
                  </a:cubicBezTo>
                  <a:cubicBezTo>
                    <a:pt x="5752" y="104"/>
                    <a:pt x="5745" y="88"/>
                    <a:pt x="5740" y="88"/>
                  </a:cubicBezTo>
                  <a:cubicBezTo>
                    <a:pt x="5736" y="88"/>
                    <a:pt x="5733" y="104"/>
                    <a:pt x="5738" y="135"/>
                  </a:cubicBezTo>
                  <a:cubicBezTo>
                    <a:pt x="5743" y="155"/>
                    <a:pt x="5745" y="166"/>
                    <a:pt x="5744" y="166"/>
                  </a:cubicBezTo>
                  <a:cubicBezTo>
                    <a:pt x="5743" y="166"/>
                    <a:pt x="5738" y="155"/>
                    <a:pt x="5729" y="135"/>
                  </a:cubicBezTo>
                  <a:cubicBezTo>
                    <a:pt x="5722" y="124"/>
                    <a:pt x="5719" y="119"/>
                    <a:pt x="5716" y="119"/>
                  </a:cubicBezTo>
                  <a:cubicBezTo>
                    <a:pt x="5714" y="119"/>
                    <a:pt x="5711" y="124"/>
                    <a:pt x="5707" y="135"/>
                  </a:cubicBezTo>
                  <a:cubicBezTo>
                    <a:pt x="5707" y="144"/>
                    <a:pt x="5704" y="149"/>
                    <a:pt x="5702" y="149"/>
                  </a:cubicBezTo>
                  <a:cubicBezTo>
                    <a:pt x="5700" y="149"/>
                    <a:pt x="5697" y="144"/>
                    <a:pt x="5697" y="135"/>
                  </a:cubicBezTo>
                  <a:cubicBezTo>
                    <a:pt x="5691" y="120"/>
                    <a:pt x="5684" y="104"/>
                    <a:pt x="5681" y="104"/>
                  </a:cubicBezTo>
                  <a:cubicBezTo>
                    <a:pt x="5679" y="104"/>
                    <a:pt x="5678" y="107"/>
                    <a:pt x="5678" y="113"/>
                  </a:cubicBezTo>
                  <a:cubicBezTo>
                    <a:pt x="5678" y="113"/>
                    <a:pt x="5666" y="113"/>
                    <a:pt x="5656" y="91"/>
                  </a:cubicBezTo>
                  <a:cubicBezTo>
                    <a:pt x="5654" y="86"/>
                    <a:pt x="5651" y="83"/>
                    <a:pt x="5648" y="83"/>
                  </a:cubicBezTo>
                  <a:cubicBezTo>
                    <a:pt x="5642" y="83"/>
                    <a:pt x="5635" y="97"/>
                    <a:pt x="5628" y="113"/>
                  </a:cubicBezTo>
                  <a:cubicBezTo>
                    <a:pt x="5613" y="133"/>
                    <a:pt x="5602" y="144"/>
                    <a:pt x="5597" y="144"/>
                  </a:cubicBezTo>
                  <a:cubicBezTo>
                    <a:pt x="5592" y="144"/>
                    <a:pt x="5592" y="133"/>
                    <a:pt x="5597" y="113"/>
                  </a:cubicBezTo>
                  <a:cubicBezTo>
                    <a:pt x="5601" y="96"/>
                    <a:pt x="5595" y="89"/>
                    <a:pt x="5587" y="89"/>
                  </a:cubicBezTo>
                  <a:cubicBezTo>
                    <a:pt x="5574" y="89"/>
                    <a:pt x="5553" y="107"/>
                    <a:pt x="5547" y="132"/>
                  </a:cubicBezTo>
                  <a:cubicBezTo>
                    <a:pt x="5541" y="156"/>
                    <a:pt x="5539" y="166"/>
                    <a:pt x="5538" y="166"/>
                  </a:cubicBezTo>
                  <a:cubicBezTo>
                    <a:pt x="5537" y="166"/>
                    <a:pt x="5537" y="161"/>
                    <a:pt x="5537" y="154"/>
                  </a:cubicBezTo>
                  <a:cubicBezTo>
                    <a:pt x="5537" y="132"/>
                    <a:pt x="5528" y="132"/>
                    <a:pt x="5528" y="132"/>
                  </a:cubicBezTo>
                  <a:cubicBezTo>
                    <a:pt x="5519" y="132"/>
                    <a:pt x="5506" y="132"/>
                    <a:pt x="5506" y="110"/>
                  </a:cubicBezTo>
                  <a:cubicBezTo>
                    <a:pt x="5506" y="110"/>
                    <a:pt x="5497" y="110"/>
                    <a:pt x="5478" y="132"/>
                  </a:cubicBezTo>
                  <a:cubicBezTo>
                    <a:pt x="5470" y="147"/>
                    <a:pt x="5461" y="154"/>
                    <a:pt x="5452" y="154"/>
                  </a:cubicBezTo>
                  <a:cubicBezTo>
                    <a:pt x="5437" y="154"/>
                    <a:pt x="5424" y="135"/>
                    <a:pt x="5418" y="110"/>
                  </a:cubicBezTo>
                  <a:lnTo>
                    <a:pt x="5396" y="129"/>
                  </a:lnTo>
                  <a:cubicBezTo>
                    <a:pt x="5391" y="156"/>
                    <a:pt x="5385" y="173"/>
                    <a:pt x="5381" y="173"/>
                  </a:cubicBezTo>
                  <a:cubicBezTo>
                    <a:pt x="5379" y="173"/>
                    <a:pt x="5378" y="166"/>
                    <a:pt x="5378" y="151"/>
                  </a:cubicBezTo>
                  <a:lnTo>
                    <a:pt x="5378" y="129"/>
                  </a:lnTo>
                  <a:cubicBezTo>
                    <a:pt x="5374" y="144"/>
                    <a:pt x="5366" y="151"/>
                    <a:pt x="5357" y="151"/>
                  </a:cubicBezTo>
                  <a:cubicBezTo>
                    <a:pt x="5343" y="151"/>
                    <a:pt x="5327" y="134"/>
                    <a:pt x="5327" y="107"/>
                  </a:cubicBezTo>
                  <a:cubicBezTo>
                    <a:pt x="5327" y="88"/>
                    <a:pt x="5327" y="88"/>
                    <a:pt x="5318" y="88"/>
                  </a:cubicBezTo>
                  <a:lnTo>
                    <a:pt x="5318" y="107"/>
                  </a:lnTo>
                  <a:cubicBezTo>
                    <a:pt x="5318" y="129"/>
                    <a:pt x="5318" y="151"/>
                    <a:pt x="5305" y="151"/>
                  </a:cubicBezTo>
                  <a:cubicBezTo>
                    <a:pt x="5296" y="151"/>
                    <a:pt x="5287" y="148"/>
                    <a:pt x="5287" y="129"/>
                  </a:cubicBezTo>
                  <a:cubicBezTo>
                    <a:pt x="5280" y="113"/>
                    <a:pt x="5273" y="98"/>
                    <a:pt x="5270" y="98"/>
                  </a:cubicBezTo>
                  <a:cubicBezTo>
                    <a:pt x="5269" y="98"/>
                    <a:pt x="5268" y="100"/>
                    <a:pt x="5268" y="107"/>
                  </a:cubicBezTo>
                  <a:cubicBezTo>
                    <a:pt x="5268" y="107"/>
                    <a:pt x="5255" y="107"/>
                    <a:pt x="5246" y="85"/>
                  </a:cubicBezTo>
                  <a:lnTo>
                    <a:pt x="5208" y="85"/>
                  </a:lnTo>
                  <a:cubicBezTo>
                    <a:pt x="5202" y="96"/>
                    <a:pt x="5194" y="101"/>
                    <a:pt x="5188" y="101"/>
                  </a:cubicBezTo>
                  <a:cubicBezTo>
                    <a:pt x="5182" y="101"/>
                    <a:pt x="5177" y="96"/>
                    <a:pt x="5177" y="85"/>
                  </a:cubicBezTo>
                  <a:cubicBezTo>
                    <a:pt x="5164" y="85"/>
                    <a:pt x="5152" y="94"/>
                    <a:pt x="5146" y="104"/>
                  </a:cubicBezTo>
                  <a:cubicBezTo>
                    <a:pt x="5127" y="104"/>
                    <a:pt x="5117" y="104"/>
                    <a:pt x="5117" y="85"/>
                  </a:cubicBezTo>
                  <a:cubicBezTo>
                    <a:pt x="5117" y="74"/>
                    <a:pt x="5117" y="68"/>
                    <a:pt x="5116" y="68"/>
                  </a:cubicBezTo>
                  <a:cubicBezTo>
                    <a:pt x="5115" y="68"/>
                    <a:pt x="5113" y="74"/>
                    <a:pt x="5108" y="85"/>
                  </a:cubicBezTo>
                  <a:cubicBezTo>
                    <a:pt x="5108" y="104"/>
                    <a:pt x="5096" y="104"/>
                    <a:pt x="5086" y="104"/>
                  </a:cubicBezTo>
                  <a:lnTo>
                    <a:pt x="5067" y="104"/>
                  </a:lnTo>
                  <a:cubicBezTo>
                    <a:pt x="5067" y="126"/>
                    <a:pt x="5067" y="126"/>
                    <a:pt x="5058" y="126"/>
                  </a:cubicBezTo>
                  <a:cubicBezTo>
                    <a:pt x="5045" y="126"/>
                    <a:pt x="5017" y="104"/>
                    <a:pt x="5008" y="104"/>
                  </a:cubicBezTo>
                  <a:cubicBezTo>
                    <a:pt x="4976" y="104"/>
                    <a:pt x="4976" y="104"/>
                    <a:pt x="4986" y="123"/>
                  </a:cubicBezTo>
                  <a:cubicBezTo>
                    <a:pt x="4992" y="123"/>
                    <a:pt x="4994" y="132"/>
                    <a:pt x="4989" y="132"/>
                  </a:cubicBezTo>
                  <a:cubicBezTo>
                    <a:pt x="4987" y="132"/>
                    <a:pt x="4983" y="130"/>
                    <a:pt x="4976" y="123"/>
                  </a:cubicBezTo>
                  <a:cubicBezTo>
                    <a:pt x="4954" y="113"/>
                    <a:pt x="4929" y="107"/>
                    <a:pt x="4907" y="101"/>
                  </a:cubicBezTo>
                  <a:cubicBezTo>
                    <a:pt x="4867" y="101"/>
                    <a:pt x="4867" y="101"/>
                    <a:pt x="4867" y="123"/>
                  </a:cubicBezTo>
                  <a:cubicBezTo>
                    <a:pt x="4871" y="143"/>
                    <a:pt x="4871" y="153"/>
                    <a:pt x="4869" y="153"/>
                  </a:cubicBezTo>
                  <a:cubicBezTo>
                    <a:pt x="4867" y="153"/>
                    <a:pt x="4862" y="143"/>
                    <a:pt x="4857" y="123"/>
                  </a:cubicBezTo>
                  <a:cubicBezTo>
                    <a:pt x="4844" y="97"/>
                    <a:pt x="4836" y="86"/>
                    <a:pt x="4831" y="86"/>
                  </a:cubicBezTo>
                  <a:cubicBezTo>
                    <a:pt x="4828" y="86"/>
                    <a:pt x="4826" y="91"/>
                    <a:pt x="4826" y="101"/>
                  </a:cubicBezTo>
                  <a:cubicBezTo>
                    <a:pt x="4817" y="123"/>
                    <a:pt x="4817" y="123"/>
                    <a:pt x="4807" y="123"/>
                  </a:cubicBezTo>
                  <a:cubicBezTo>
                    <a:pt x="4807" y="111"/>
                    <a:pt x="4804" y="106"/>
                    <a:pt x="4798" y="106"/>
                  </a:cubicBezTo>
                  <a:cubicBezTo>
                    <a:pt x="4792" y="106"/>
                    <a:pt x="4785" y="110"/>
                    <a:pt x="4776" y="119"/>
                  </a:cubicBezTo>
                  <a:cubicBezTo>
                    <a:pt x="4766" y="119"/>
                    <a:pt x="4766" y="119"/>
                    <a:pt x="4766" y="101"/>
                  </a:cubicBezTo>
                  <a:lnTo>
                    <a:pt x="4748" y="101"/>
                  </a:lnTo>
                  <a:cubicBezTo>
                    <a:pt x="4739" y="117"/>
                    <a:pt x="4723" y="123"/>
                    <a:pt x="4708" y="123"/>
                  </a:cubicBezTo>
                  <a:cubicBezTo>
                    <a:pt x="4685" y="123"/>
                    <a:pt x="4662" y="110"/>
                    <a:pt x="4657" y="97"/>
                  </a:cubicBezTo>
                  <a:cubicBezTo>
                    <a:pt x="4657" y="97"/>
                    <a:pt x="4647" y="97"/>
                    <a:pt x="4635" y="119"/>
                  </a:cubicBezTo>
                  <a:cubicBezTo>
                    <a:pt x="4630" y="140"/>
                    <a:pt x="4625" y="150"/>
                    <a:pt x="4622" y="150"/>
                  </a:cubicBezTo>
                  <a:cubicBezTo>
                    <a:pt x="4618" y="150"/>
                    <a:pt x="4616" y="140"/>
                    <a:pt x="4616" y="119"/>
                  </a:cubicBezTo>
                  <a:cubicBezTo>
                    <a:pt x="4616" y="97"/>
                    <a:pt x="4616" y="86"/>
                    <a:pt x="4615" y="86"/>
                  </a:cubicBezTo>
                  <a:cubicBezTo>
                    <a:pt x="4614" y="86"/>
                    <a:pt x="4611" y="97"/>
                    <a:pt x="4607" y="119"/>
                  </a:cubicBezTo>
                  <a:cubicBezTo>
                    <a:pt x="4603" y="127"/>
                    <a:pt x="4592" y="132"/>
                    <a:pt x="4582" y="132"/>
                  </a:cubicBezTo>
                  <a:cubicBezTo>
                    <a:pt x="4566" y="132"/>
                    <a:pt x="4551" y="122"/>
                    <a:pt x="4556" y="97"/>
                  </a:cubicBezTo>
                  <a:lnTo>
                    <a:pt x="4556" y="54"/>
                  </a:lnTo>
                  <a:cubicBezTo>
                    <a:pt x="4547" y="76"/>
                    <a:pt x="4535" y="76"/>
                    <a:pt x="4535" y="76"/>
                  </a:cubicBezTo>
                  <a:cubicBezTo>
                    <a:pt x="4535" y="91"/>
                    <a:pt x="4530" y="96"/>
                    <a:pt x="4516" y="96"/>
                  </a:cubicBezTo>
                  <a:cubicBezTo>
                    <a:pt x="4511" y="96"/>
                    <a:pt x="4505" y="95"/>
                    <a:pt x="4497" y="94"/>
                  </a:cubicBezTo>
                  <a:cubicBezTo>
                    <a:pt x="4475" y="94"/>
                    <a:pt x="4434" y="116"/>
                    <a:pt x="4415" y="116"/>
                  </a:cubicBezTo>
                  <a:cubicBezTo>
                    <a:pt x="4397" y="116"/>
                    <a:pt x="4365" y="113"/>
                    <a:pt x="4356" y="94"/>
                  </a:cubicBezTo>
                  <a:cubicBezTo>
                    <a:pt x="4347" y="94"/>
                    <a:pt x="4337" y="94"/>
                    <a:pt x="4315" y="113"/>
                  </a:cubicBezTo>
                  <a:cubicBezTo>
                    <a:pt x="4310" y="124"/>
                    <a:pt x="4303" y="130"/>
                    <a:pt x="4296" y="130"/>
                  </a:cubicBezTo>
                  <a:cubicBezTo>
                    <a:pt x="4290" y="130"/>
                    <a:pt x="4285" y="124"/>
                    <a:pt x="4287" y="113"/>
                  </a:cubicBezTo>
                  <a:lnTo>
                    <a:pt x="4274" y="113"/>
                  </a:lnTo>
                  <a:cubicBezTo>
                    <a:pt x="4256" y="132"/>
                    <a:pt x="4246" y="132"/>
                    <a:pt x="4246" y="132"/>
                  </a:cubicBezTo>
                  <a:cubicBezTo>
                    <a:pt x="4246" y="119"/>
                    <a:pt x="4242" y="104"/>
                    <a:pt x="4235" y="104"/>
                  </a:cubicBezTo>
                  <a:cubicBezTo>
                    <a:pt x="4231" y="104"/>
                    <a:pt x="4228" y="107"/>
                    <a:pt x="4224" y="113"/>
                  </a:cubicBezTo>
                  <a:cubicBezTo>
                    <a:pt x="4224" y="132"/>
                    <a:pt x="4215" y="132"/>
                    <a:pt x="4196" y="132"/>
                  </a:cubicBezTo>
                  <a:cubicBezTo>
                    <a:pt x="4184" y="120"/>
                    <a:pt x="4076" y="113"/>
                    <a:pt x="3983" y="113"/>
                  </a:cubicBezTo>
                  <a:cubicBezTo>
                    <a:pt x="3910" y="113"/>
                    <a:pt x="3845" y="117"/>
                    <a:pt x="3845" y="126"/>
                  </a:cubicBezTo>
                  <a:lnTo>
                    <a:pt x="3786" y="126"/>
                  </a:lnTo>
                  <a:cubicBezTo>
                    <a:pt x="3786" y="108"/>
                    <a:pt x="3776" y="102"/>
                    <a:pt x="3763" y="102"/>
                  </a:cubicBezTo>
                  <a:cubicBezTo>
                    <a:pt x="3746" y="102"/>
                    <a:pt x="3722" y="113"/>
                    <a:pt x="3704" y="126"/>
                  </a:cubicBezTo>
                  <a:cubicBezTo>
                    <a:pt x="3695" y="144"/>
                    <a:pt x="3685" y="144"/>
                    <a:pt x="3676" y="144"/>
                  </a:cubicBezTo>
                  <a:cubicBezTo>
                    <a:pt x="3676" y="120"/>
                    <a:pt x="3665" y="110"/>
                    <a:pt x="3652" y="110"/>
                  </a:cubicBezTo>
                  <a:cubicBezTo>
                    <a:pt x="3643" y="110"/>
                    <a:pt x="3633" y="115"/>
                    <a:pt x="3626" y="123"/>
                  </a:cubicBezTo>
                  <a:cubicBezTo>
                    <a:pt x="3619" y="144"/>
                    <a:pt x="3614" y="155"/>
                    <a:pt x="3610" y="155"/>
                  </a:cubicBezTo>
                  <a:cubicBezTo>
                    <a:pt x="3606" y="155"/>
                    <a:pt x="3604" y="144"/>
                    <a:pt x="3604" y="123"/>
                  </a:cubicBezTo>
                  <a:cubicBezTo>
                    <a:pt x="3604" y="104"/>
                    <a:pt x="3600" y="94"/>
                    <a:pt x="3594" y="94"/>
                  </a:cubicBezTo>
                  <a:cubicBezTo>
                    <a:pt x="3586" y="94"/>
                    <a:pt x="3575" y="110"/>
                    <a:pt x="3563" y="144"/>
                  </a:cubicBezTo>
                  <a:cubicBezTo>
                    <a:pt x="3558" y="154"/>
                    <a:pt x="3556" y="159"/>
                    <a:pt x="3554" y="159"/>
                  </a:cubicBezTo>
                  <a:cubicBezTo>
                    <a:pt x="3551" y="159"/>
                    <a:pt x="3549" y="154"/>
                    <a:pt x="3544" y="144"/>
                  </a:cubicBezTo>
                  <a:cubicBezTo>
                    <a:pt x="3539" y="119"/>
                    <a:pt x="3533" y="108"/>
                    <a:pt x="3530" y="108"/>
                  </a:cubicBezTo>
                  <a:cubicBezTo>
                    <a:pt x="3527" y="108"/>
                    <a:pt x="3525" y="113"/>
                    <a:pt x="3525" y="123"/>
                  </a:cubicBezTo>
                  <a:cubicBezTo>
                    <a:pt x="3519" y="143"/>
                    <a:pt x="3514" y="153"/>
                    <a:pt x="3509" y="153"/>
                  </a:cubicBezTo>
                  <a:cubicBezTo>
                    <a:pt x="3504" y="153"/>
                    <a:pt x="3499" y="143"/>
                    <a:pt x="3494" y="123"/>
                  </a:cubicBezTo>
                  <a:cubicBezTo>
                    <a:pt x="3485" y="101"/>
                    <a:pt x="3480" y="90"/>
                    <a:pt x="3477" y="90"/>
                  </a:cubicBezTo>
                  <a:cubicBezTo>
                    <a:pt x="3473" y="90"/>
                    <a:pt x="3471" y="101"/>
                    <a:pt x="3466" y="123"/>
                  </a:cubicBezTo>
                  <a:cubicBezTo>
                    <a:pt x="3460" y="143"/>
                    <a:pt x="3447" y="153"/>
                    <a:pt x="3434" y="153"/>
                  </a:cubicBezTo>
                  <a:cubicBezTo>
                    <a:pt x="3421" y="153"/>
                    <a:pt x="3408" y="142"/>
                    <a:pt x="3403" y="119"/>
                  </a:cubicBezTo>
                  <a:cubicBezTo>
                    <a:pt x="3397" y="119"/>
                    <a:pt x="3391" y="110"/>
                    <a:pt x="3387" y="110"/>
                  </a:cubicBezTo>
                  <a:cubicBezTo>
                    <a:pt x="3385" y="110"/>
                    <a:pt x="3384" y="112"/>
                    <a:pt x="3384" y="119"/>
                  </a:cubicBezTo>
                  <a:lnTo>
                    <a:pt x="3375" y="97"/>
                  </a:lnTo>
                  <a:lnTo>
                    <a:pt x="3353" y="97"/>
                  </a:lnTo>
                  <a:lnTo>
                    <a:pt x="3353" y="119"/>
                  </a:lnTo>
                  <a:cubicBezTo>
                    <a:pt x="3309" y="107"/>
                    <a:pt x="3262" y="101"/>
                    <a:pt x="3215" y="97"/>
                  </a:cubicBezTo>
                  <a:cubicBezTo>
                    <a:pt x="3185" y="97"/>
                    <a:pt x="3162" y="96"/>
                    <a:pt x="3144" y="96"/>
                  </a:cubicBezTo>
                  <a:cubicBezTo>
                    <a:pt x="3096" y="96"/>
                    <a:pt x="3086" y="100"/>
                    <a:pt x="3093" y="116"/>
                  </a:cubicBezTo>
                  <a:cubicBezTo>
                    <a:pt x="3098" y="137"/>
                    <a:pt x="3095" y="147"/>
                    <a:pt x="3091" y="147"/>
                  </a:cubicBezTo>
                  <a:cubicBezTo>
                    <a:pt x="3086" y="147"/>
                    <a:pt x="3079" y="137"/>
                    <a:pt x="3074" y="116"/>
                  </a:cubicBezTo>
                  <a:cubicBezTo>
                    <a:pt x="3065" y="116"/>
                    <a:pt x="3043" y="94"/>
                    <a:pt x="3024" y="94"/>
                  </a:cubicBezTo>
                  <a:cubicBezTo>
                    <a:pt x="3005" y="94"/>
                    <a:pt x="2983" y="94"/>
                    <a:pt x="2983" y="72"/>
                  </a:cubicBezTo>
                  <a:lnTo>
                    <a:pt x="2974" y="72"/>
                  </a:lnTo>
                  <a:cubicBezTo>
                    <a:pt x="2959" y="95"/>
                    <a:pt x="2935" y="106"/>
                    <a:pt x="2911" y="106"/>
                  </a:cubicBezTo>
                  <a:cubicBezTo>
                    <a:pt x="2894" y="106"/>
                    <a:pt x="2878" y="101"/>
                    <a:pt x="2864" y="91"/>
                  </a:cubicBezTo>
                  <a:cubicBezTo>
                    <a:pt x="2861" y="91"/>
                    <a:pt x="2858" y="90"/>
                    <a:pt x="2855" y="90"/>
                  </a:cubicBezTo>
                  <a:cubicBezTo>
                    <a:pt x="2839" y="90"/>
                    <a:pt x="2825" y="97"/>
                    <a:pt x="2814" y="110"/>
                  </a:cubicBezTo>
                  <a:cubicBezTo>
                    <a:pt x="2803" y="121"/>
                    <a:pt x="2798" y="126"/>
                    <a:pt x="2794" y="126"/>
                  </a:cubicBezTo>
                  <a:cubicBezTo>
                    <a:pt x="2790" y="126"/>
                    <a:pt x="2787" y="121"/>
                    <a:pt x="2783" y="110"/>
                  </a:cubicBezTo>
                  <a:cubicBezTo>
                    <a:pt x="2783" y="99"/>
                    <a:pt x="2762" y="87"/>
                    <a:pt x="2746" y="87"/>
                  </a:cubicBezTo>
                  <a:cubicBezTo>
                    <a:pt x="2734" y="87"/>
                    <a:pt x="2723" y="93"/>
                    <a:pt x="2723" y="110"/>
                  </a:cubicBezTo>
                  <a:lnTo>
                    <a:pt x="2714" y="88"/>
                  </a:lnTo>
                  <a:cubicBezTo>
                    <a:pt x="2711" y="83"/>
                    <a:pt x="2708" y="80"/>
                    <a:pt x="2706" y="80"/>
                  </a:cubicBezTo>
                  <a:cubicBezTo>
                    <a:pt x="2700" y="80"/>
                    <a:pt x="2695" y="94"/>
                    <a:pt x="2695" y="110"/>
                  </a:cubicBezTo>
                  <a:cubicBezTo>
                    <a:pt x="2695" y="128"/>
                    <a:pt x="2693" y="138"/>
                    <a:pt x="2689" y="138"/>
                  </a:cubicBezTo>
                  <a:cubicBezTo>
                    <a:pt x="2684" y="138"/>
                    <a:pt x="2678" y="123"/>
                    <a:pt x="2673" y="88"/>
                  </a:cubicBezTo>
                  <a:cubicBezTo>
                    <a:pt x="2673" y="64"/>
                    <a:pt x="2670" y="54"/>
                    <a:pt x="2667" y="54"/>
                  </a:cubicBezTo>
                  <a:cubicBezTo>
                    <a:pt x="2665" y="54"/>
                    <a:pt x="2664" y="58"/>
                    <a:pt x="2664" y="66"/>
                  </a:cubicBezTo>
                  <a:cubicBezTo>
                    <a:pt x="2657" y="82"/>
                    <a:pt x="2650" y="97"/>
                    <a:pt x="2643" y="97"/>
                  </a:cubicBezTo>
                  <a:cubicBezTo>
                    <a:pt x="2639" y="97"/>
                    <a:pt x="2636" y="94"/>
                    <a:pt x="2632" y="88"/>
                  </a:cubicBezTo>
                  <a:cubicBezTo>
                    <a:pt x="2623" y="88"/>
                    <a:pt x="2614" y="88"/>
                    <a:pt x="2614" y="129"/>
                  </a:cubicBezTo>
                  <a:cubicBezTo>
                    <a:pt x="2614" y="151"/>
                    <a:pt x="2604" y="151"/>
                    <a:pt x="2595" y="151"/>
                  </a:cubicBezTo>
                  <a:cubicBezTo>
                    <a:pt x="2592" y="135"/>
                    <a:pt x="2595" y="119"/>
                    <a:pt x="2604" y="107"/>
                  </a:cubicBezTo>
                  <a:lnTo>
                    <a:pt x="2582" y="107"/>
                  </a:lnTo>
                  <a:cubicBezTo>
                    <a:pt x="2567" y="101"/>
                    <a:pt x="2554" y="85"/>
                    <a:pt x="2554" y="66"/>
                  </a:cubicBezTo>
                  <a:cubicBezTo>
                    <a:pt x="2550" y="57"/>
                    <a:pt x="2545" y="51"/>
                    <a:pt x="2543" y="51"/>
                  </a:cubicBezTo>
                  <a:close/>
                  <a:moveTo>
                    <a:pt x="169" y="530"/>
                  </a:moveTo>
                  <a:cubicBezTo>
                    <a:pt x="163" y="542"/>
                    <a:pt x="160" y="558"/>
                    <a:pt x="157" y="571"/>
                  </a:cubicBezTo>
                  <a:lnTo>
                    <a:pt x="169" y="571"/>
                  </a:lnTo>
                  <a:cubicBezTo>
                    <a:pt x="179" y="571"/>
                    <a:pt x="179" y="552"/>
                    <a:pt x="179" y="530"/>
                  </a:cubicBezTo>
                  <a:close/>
                  <a:moveTo>
                    <a:pt x="2379" y="690"/>
                  </a:moveTo>
                  <a:cubicBezTo>
                    <a:pt x="2375" y="702"/>
                    <a:pt x="2369" y="718"/>
                    <a:pt x="2369" y="730"/>
                  </a:cubicBezTo>
                  <a:cubicBezTo>
                    <a:pt x="2369" y="740"/>
                    <a:pt x="2371" y="745"/>
                    <a:pt x="2374" y="745"/>
                  </a:cubicBezTo>
                  <a:cubicBezTo>
                    <a:pt x="2378" y="745"/>
                    <a:pt x="2384" y="735"/>
                    <a:pt x="2391" y="712"/>
                  </a:cubicBezTo>
                  <a:cubicBezTo>
                    <a:pt x="2391" y="690"/>
                    <a:pt x="2391" y="690"/>
                    <a:pt x="237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52"/>
            <p:cNvSpPr/>
            <p:nvPr/>
          </p:nvSpPr>
          <p:spPr>
            <a:xfrm>
              <a:off x="4005350" y="2841075"/>
              <a:ext cx="304750" cy="18650"/>
            </a:xfrm>
            <a:custGeom>
              <a:avLst/>
              <a:gdLst/>
              <a:ahLst/>
              <a:cxnLst/>
              <a:rect l="l" t="t" r="r" b="b"/>
              <a:pathLst>
                <a:path w="12190" h="746" extrusionOk="0">
                  <a:moveTo>
                    <a:pt x="3399" y="0"/>
                  </a:moveTo>
                  <a:cubicBezTo>
                    <a:pt x="3371" y="0"/>
                    <a:pt x="3371" y="0"/>
                    <a:pt x="3384" y="22"/>
                  </a:cubicBezTo>
                  <a:lnTo>
                    <a:pt x="3412" y="22"/>
                  </a:lnTo>
                  <a:cubicBezTo>
                    <a:pt x="3412" y="0"/>
                    <a:pt x="3412" y="0"/>
                    <a:pt x="3399" y="0"/>
                  </a:cubicBezTo>
                  <a:close/>
                  <a:moveTo>
                    <a:pt x="472" y="116"/>
                  </a:moveTo>
                  <a:lnTo>
                    <a:pt x="488" y="135"/>
                  </a:lnTo>
                  <a:lnTo>
                    <a:pt x="504" y="135"/>
                  </a:lnTo>
                  <a:cubicBezTo>
                    <a:pt x="504" y="116"/>
                    <a:pt x="504" y="116"/>
                    <a:pt x="488" y="116"/>
                  </a:cubicBezTo>
                  <a:close/>
                  <a:moveTo>
                    <a:pt x="8529" y="119"/>
                  </a:moveTo>
                  <a:cubicBezTo>
                    <a:pt x="8529" y="141"/>
                    <a:pt x="8529" y="160"/>
                    <a:pt x="8517" y="160"/>
                  </a:cubicBezTo>
                  <a:lnTo>
                    <a:pt x="8501" y="141"/>
                  </a:lnTo>
                  <a:lnTo>
                    <a:pt x="8517" y="119"/>
                  </a:lnTo>
                  <a:close/>
                  <a:moveTo>
                    <a:pt x="5377" y="126"/>
                  </a:moveTo>
                  <a:cubicBezTo>
                    <a:pt x="5377" y="148"/>
                    <a:pt x="5377" y="170"/>
                    <a:pt x="5361" y="170"/>
                  </a:cubicBezTo>
                  <a:lnTo>
                    <a:pt x="5348" y="170"/>
                  </a:lnTo>
                  <a:cubicBezTo>
                    <a:pt x="5348" y="154"/>
                    <a:pt x="5355" y="138"/>
                    <a:pt x="5361" y="126"/>
                  </a:cubicBezTo>
                  <a:close/>
                  <a:moveTo>
                    <a:pt x="8344" y="138"/>
                  </a:moveTo>
                  <a:cubicBezTo>
                    <a:pt x="8357" y="138"/>
                    <a:pt x="8357" y="138"/>
                    <a:pt x="8357" y="160"/>
                  </a:cubicBezTo>
                  <a:cubicBezTo>
                    <a:pt x="8357" y="160"/>
                    <a:pt x="8357" y="179"/>
                    <a:pt x="8344" y="179"/>
                  </a:cubicBezTo>
                  <a:lnTo>
                    <a:pt x="8329" y="160"/>
                  </a:lnTo>
                  <a:cubicBezTo>
                    <a:pt x="8329" y="138"/>
                    <a:pt x="8344" y="138"/>
                    <a:pt x="8344" y="138"/>
                  </a:cubicBezTo>
                  <a:close/>
                  <a:moveTo>
                    <a:pt x="3127" y="144"/>
                  </a:moveTo>
                  <a:cubicBezTo>
                    <a:pt x="3127" y="160"/>
                    <a:pt x="3133" y="173"/>
                    <a:pt x="3139" y="185"/>
                  </a:cubicBezTo>
                  <a:cubicBezTo>
                    <a:pt x="3155" y="185"/>
                    <a:pt x="3155" y="166"/>
                    <a:pt x="3155" y="166"/>
                  </a:cubicBezTo>
                  <a:cubicBezTo>
                    <a:pt x="3155" y="166"/>
                    <a:pt x="3155" y="144"/>
                    <a:pt x="3139" y="144"/>
                  </a:cubicBezTo>
                  <a:close/>
                  <a:moveTo>
                    <a:pt x="10077" y="157"/>
                  </a:moveTo>
                  <a:cubicBezTo>
                    <a:pt x="10093" y="157"/>
                    <a:pt x="10093" y="157"/>
                    <a:pt x="10093" y="179"/>
                  </a:cubicBezTo>
                  <a:cubicBezTo>
                    <a:pt x="10093" y="198"/>
                    <a:pt x="10077" y="220"/>
                    <a:pt x="10065" y="220"/>
                  </a:cubicBezTo>
                  <a:cubicBezTo>
                    <a:pt x="10049" y="220"/>
                    <a:pt x="10049" y="179"/>
                    <a:pt x="10077" y="157"/>
                  </a:cubicBezTo>
                  <a:close/>
                  <a:moveTo>
                    <a:pt x="2982" y="204"/>
                  </a:moveTo>
                  <a:cubicBezTo>
                    <a:pt x="2995" y="204"/>
                    <a:pt x="2995" y="204"/>
                    <a:pt x="2995" y="226"/>
                  </a:cubicBezTo>
                  <a:lnTo>
                    <a:pt x="2982" y="226"/>
                  </a:lnTo>
                  <a:lnTo>
                    <a:pt x="2967" y="204"/>
                  </a:lnTo>
                  <a:close/>
                  <a:moveTo>
                    <a:pt x="12104" y="140"/>
                  </a:moveTo>
                  <a:cubicBezTo>
                    <a:pt x="12112" y="140"/>
                    <a:pt x="12106" y="170"/>
                    <a:pt x="12086" y="201"/>
                  </a:cubicBezTo>
                  <a:cubicBezTo>
                    <a:pt x="12078" y="221"/>
                    <a:pt x="12074" y="231"/>
                    <a:pt x="12072" y="231"/>
                  </a:cubicBezTo>
                  <a:cubicBezTo>
                    <a:pt x="12070" y="231"/>
                    <a:pt x="12070" y="221"/>
                    <a:pt x="12070" y="201"/>
                  </a:cubicBezTo>
                  <a:cubicBezTo>
                    <a:pt x="12070" y="179"/>
                    <a:pt x="12070" y="157"/>
                    <a:pt x="12086" y="157"/>
                  </a:cubicBezTo>
                  <a:cubicBezTo>
                    <a:pt x="12094" y="145"/>
                    <a:pt x="12100" y="140"/>
                    <a:pt x="12104" y="140"/>
                  </a:cubicBezTo>
                  <a:close/>
                  <a:moveTo>
                    <a:pt x="1964" y="195"/>
                  </a:moveTo>
                  <a:lnTo>
                    <a:pt x="1964" y="217"/>
                  </a:lnTo>
                  <a:lnTo>
                    <a:pt x="1948" y="235"/>
                  </a:lnTo>
                  <a:lnTo>
                    <a:pt x="1936" y="213"/>
                  </a:lnTo>
                  <a:cubicBezTo>
                    <a:pt x="1936" y="195"/>
                    <a:pt x="1948" y="195"/>
                    <a:pt x="1964" y="195"/>
                  </a:cubicBezTo>
                  <a:close/>
                  <a:moveTo>
                    <a:pt x="2359" y="164"/>
                  </a:moveTo>
                  <a:cubicBezTo>
                    <a:pt x="2363" y="164"/>
                    <a:pt x="2360" y="174"/>
                    <a:pt x="2353" y="198"/>
                  </a:cubicBezTo>
                  <a:lnTo>
                    <a:pt x="2321" y="238"/>
                  </a:lnTo>
                  <a:cubicBezTo>
                    <a:pt x="2309" y="238"/>
                    <a:pt x="2321" y="220"/>
                    <a:pt x="2337" y="176"/>
                  </a:cubicBezTo>
                  <a:lnTo>
                    <a:pt x="2337" y="179"/>
                  </a:lnTo>
                  <a:cubicBezTo>
                    <a:pt x="2349" y="170"/>
                    <a:pt x="2356" y="164"/>
                    <a:pt x="2359" y="164"/>
                  </a:cubicBezTo>
                  <a:close/>
                  <a:moveTo>
                    <a:pt x="2864" y="195"/>
                  </a:moveTo>
                  <a:cubicBezTo>
                    <a:pt x="2873" y="195"/>
                    <a:pt x="2878" y="215"/>
                    <a:pt x="2866" y="245"/>
                  </a:cubicBezTo>
                  <a:lnTo>
                    <a:pt x="2838" y="245"/>
                  </a:lnTo>
                  <a:cubicBezTo>
                    <a:pt x="2838" y="226"/>
                    <a:pt x="2838" y="204"/>
                    <a:pt x="2854" y="204"/>
                  </a:cubicBezTo>
                  <a:cubicBezTo>
                    <a:pt x="2857" y="198"/>
                    <a:pt x="2861" y="195"/>
                    <a:pt x="2864" y="195"/>
                  </a:cubicBezTo>
                  <a:close/>
                  <a:moveTo>
                    <a:pt x="287" y="217"/>
                  </a:moveTo>
                  <a:cubicBezTo>
                    <a:pt x="300" y="217"/>
                    <a:pt x="300" y="217"/>
                    <a:pt x="300" y="238"/>
                  </a:cubicBezTo>
                  <a:cubicBezTo>
                    <a:pt x="300" y="238"/>
                    <a:pt x="287" y="260"/>
                    <a:pt x="272" y="260"/>
                  </a:cubicBezTo>
                  <a:lnTo>
                    <a:pt x="259" y="238"/>
                  </a:lnTo>
                  <a:cubicBezTo>
                    <a:pt x="259" y="217"/>
                    <a:pt x="272" y="217"/>
                    <a:pt x="287" y="217"/>
                  </a:cubicBezTo>
                  <a:close/>
                  <a:moveTo>
                    <a:pt x="9018" y="229"/>
                  </a:moveTo>
                  <a:cubicBezTo>
                    <a:pt x="9031" y="229"/>
                    <a:pt x="9031" y="251"/>
                    <a:pt x="9031" y="251"/>
                  </a:cubicBezTo>
                  <a:cubicBezTo>
                    <a:pt x="9031" y="251"/>
                    <a:pt x="9031" y="270"/>
                    <a:pt x="9018" y="270"/>
                  </a:cubicBezTo>
                  <a:cubicBezTo>
                    <a:pt x="9009" y="257"/>
                    <a:pt x="9002" y="245"/>
                    <a:pt x="9002" y="229"/>
                  </a:cubicBezTo>
                  <a:close/>
                  <a:moveTo>
                    <a:pt x="3734" y="221"/>
                  </a:moveTo>
                  <a:cubicBezTo>
                    <a:pt x="3739" y="221"/>
                    <a:pt x="3747" y="231"/>
                    <a:pt x="3756" y="254"/>
                  </a:cubicBezTo>
                  <a:cubicBezTo>
                    <a:pt x="3756" y="276"/>
                    <a:pt x="3756" y="276"/>
                    <a:pt x="3741" y="276"/>
                  </a:cubicBezTo>
                  <a:cubicBezTo>
                    <a:pt x="3735" y="264"/>
                    <a:pt x="3728" y="248"/>
                    <a:pt x="3728" y="235"/>
                  </a:cubicBezTo>
                  <a:cubicBezTo>
                    <a:pt x="3728" y="226"/>
                    <a:pt x="3731" y="221"/>
                    <a:pt x="3734" y="221"/>
                  </a:cubicBezTo>
                  <a:close/>
                  <a:moveTo>
                    <a:pt x="3857" y="235"/>
                  </a:moveTo>
                  <a:cubicBezTo>
                    <a:pt x="3857" y="257"/>
                    <a:pt x="3857" y="276"/>
                    <a:pt x="3841" y="276"/>
                  </a:cubicBezTo>
                  <a:lnTo>
                    <a:pt x="3829" y="257"/>
                  </a:lnTo>
                  <a:lnTo>
                    <a:pt x="3841" y="235"/>
                  </a:lnTo>
                  <a:close/>
                  <a:moveTo>
                    <a:pt x="9601" y="226"/>
                  </a:moveTo>
                  <a:cubicBezTo>
                    <a:pt x="9603" y="226"/>
                    <a:pt x="9604" y="229"/>
                    <a:pt x="9604" y="235"/>
                  </a:cubicBezTo>
                  <a:cubicBezTo>
                    <a:pt x="9604" y="251"/>
                    <a:pt x="9598" y="264"/>
                    <a:pt x="9592" y="276"/>
                  </a:cubicBezTo>
                  <a:cubicBezTo>
                    <a:pt x="9592" y="276"/>
                    <a:pt x="9585" y="286"/>
                    <a:pt x="9580" y="286"/>
                  </a:cubicBezTo>
                  <a:cubicBezTo>
                    <a:pt x="9578" y="286"/>
                    <a:pt x="9576" y="283"/>
                    <a:pt x="9576" y="276"/>
                  </a:cubicBezTo>
                  <a:lnTo>
                    <a:pt x="9576" y="257"/>
                  </a:lnTo>
                  <a:cubicBezTo>
                    <a:pt x="9587" y="242"/>
                    <a:pt x="9597" y="226"/>
                    <a:pt x="9601" y="226"/>
                  </a:cubicBezTo>
                  <a:close/>
                  <a:moveTo>
                    <a:pt x="8636" y="250"/>
                  </a:moveTo>
                  <a:cubicBezTo>
                    <a:pt x="8641" y="250"/>
                    <a:pt x="8645" y="256"/>
                    <a:pt x="8645" y="267"/>
                  </a:cubicBezTo>
                  <a:cubicBezTo>
                    <a:pt x="8645" y="289"/>
                    <a:pt x="8645" y="289"/>
                    <a:pt x="8630" y="289"/>
                  </a:cubicBezTo>
                  <a:cubicBezTo>
                    <a:pt x="8601" y="289"/>
                    <a:pt x="8601" y="289"/>
                    <a:pt x="8617" y="267"/>
                  </a:cubicBezTo>
                  <a:cubicBezTo>
                    <a:pt x="8623" y="256"/>
                    <a:pt x="8630" y="250"/>
                    <a:pt x="8636" y="250"/>
                  </a:cubicBezTo>
                  <a:close/>
                  <a:moveTo>
                    <a:pt x="8730" y="267"/>
                  </a:moveTo>
                  <a:cubicBezTo>
                    <a:pt x="8746" y="267"/>
                    <a:pt x="8746" y="267"/>
                    <a:pt x="8746" y="289"/>
                  </a:cubicBezTo>
                  <a:lnTo>
                    <a:pt x="8730" y="289"/>
                  </a:lnTo>
                  <a:lnTo>
                    <a:pt x="8717" y="267"/>
                  </a:lnTo>
                  <a:close/>
                  <a:moveTo>
                    <a:pt x="8874" y="270"/>
                  </a:moveTo>
                  <a:cubicBezTo>
                    <a:pt x="8890" y="270"/>
                    <a:pt x="8890" y="270"/>
                    <a:pt x="8887" y="289"/>
                  </a:cubicBezTo>
                  <a:lnTo>
                    <a:pt x="8874" y="289"/>
                  </a:lnTo>
                  <a:lnTo>
                    <a:pt x="8858" y="270"/>
                  </a:lnTo>
                  <a:close/>
                  <a:moveTo>
                    <a:pt x="7154" y="251"/>
                  </a:moveTo>
                  <a:cubicBezTo>
                    <a:pt x="7154" y="273"/>
                    <a:pt x="7154" y="292"/>
                    <a:pt x="7138" y="292"/>
                  </a:cubicBezTo>
                  <a:lnTo>
                    <a:pt x="7125" y="292"/>
                  </a:lnTo>
                  <a:cubicBezTo>
                    <a:pt x="7125" y="276"/>
                    <a:pt x="7132" y="264"/>
                    <a:pt x="7138" y="251"/>
                  </a:cubicBezTo>
                  <a:close/>
                  <a:moveTo>
                    <a:pt x="5562" y="254"/>
                  </a:moveTo>
                  <a:cubicBezTo>
                    <a:pt x="5562" y="276"/>
                    <a:pt x="5562" y="295"/>
                    <a:pt x="5549" y="295"/>
                  </a:cubicBezTo>
                  <a:lnTo>
                    <a:pt x="5533" y="276"/>
                  </a:lnTo>
                  <a:lnTo>
                    <a:pt x="5549" y="254"/>
                  </a:lnTo>
                  <a:close/>
                  <a:moveTo>
                    <a:pt x="444" y="220"/>
                  </a:moveTo>
                  <a:cubicBezTo>
                    <a:pt x="460" y="220"/>
                    <a:pt x="472" y="220"/>
                    <a:pt x="472" y="242"/>
                  </a:cubicBezTo>
                  <a:lnTo>
                    <a:pt x="460" y="242"/>
                  </a:lnTo>
                  <a:cubicBezTo>
                    <a:pt x="460" y="235"/>
                    <a:pt x="458" y="232"/>
                    <a:pt x="457" y="232"/>
                  </a:cubicBezTo>
                  <a:cubicBezTo>
                    <a:pt x="453" y="232"/>
                    <a:pt x="449" y="247"/>
                    <a:pt x="460" y="260"/>
                  </a:cubicBezTo>
                  <a:cubicBezTo>
                    <a:pt x="460" y="282"/>
                    <a:pt x="460" y="304"/>
                    <a:pt x="460" y="304"/>
                  </a:cubicBezTo>
                  <a:cubicBezTo>
                    <a:pt x="444" y="304"/>
                    <a:pt x="428" y="282"/>
                    <a:pt x="428" y="260"/>
                  </a:cubicBezTo>
                  <a:cubicBezTo>
                    <a:pt x="416" y="220"/>
                    <a:pt x="416" y="220"/>
                    <a:pt x="444" y="220"/>
                  </a:cubicBezTo>
                  <a:close/>
                  <a:moveTo>
                    <a:pt x="2465" y="264"/>
                  </a:moveTo>
                  <a:cubicBezTo>
                    <a:pt x="2465" y="282"/>
                    <a:pt x="2465" y="304"/>
                    <a:pt x="2450" y="304"/>
                  </a:cubicBezTo>
                  <a:lnTo>
                    <a:pt x="2437" y="304"/>
                  </a:lnTo>
                  <a:cubicBezTo>
                    <a:pt x="2437" y="289"/>
                    <a:pt x="2443" y="273"/>
                    <a:pt x="2450" y="264"/>
                  </a:cubicBezTo>
                  <a:close/>
                  <a:moveTo>
                    <a:pt x="3496" y="273"/>
                  </a:moveTo>
                  <a:cubicBezTo>
                    <a:pt x="3512" y="273"/>
                    <a:pt x="3512" y="295"/>
                    <a:pt x="3512" y="295"/>
                  </a:cubicBezTo>
                  <a:cubicBezTo>
                    <a:pt x="3512" y="302"/>
                    <a:pt x="3510" y="305"/>
                    <a:pt x="3508" y="305"/>
                  </a:cubicBezTo>
                  <a:cubicBezTo>
                    <a:pt x="3502" y="305"/>
                    <a:pt x="3492" y="295"/>
                    <a:pt x="3484" y="295"/>
                  </a:cubicBezTo>
                  <a:cubicBezTo>
                    <a:pt x="3468" y="273"/>
                    <a:pt x="3468" y="273"/>
                    <a:pt x="3496" y="273"/>
                  </a:cubicBezTo>
                  <a:close/>
                  <a:moveTo>
                    <a:pt x="6552" y="264"/>
                  </a:moveTo>
                  <a:cubicBezTo>
                    <a:pt x="6580" y="267"/>
                    <a:pt x="6580" y="267"/>
                    <a:pt x="6580" y="285"/>
                  </a:cubicBezTo>
                  <a:cubicBezTo>
                    <a:pt x="6580" y="307"/>
                    <a:pt x="6552" y="307"/>
                    <a:pt x="6536" y="307"/>
                  </a:cubicBezTo>
                  <a:cubicBezTo>
                    <a:pt x="6524" y="292"/>
                    <a:pt x="6533" y="270"/>
                    <a:pt x="6552" y="264"/>
                  </a:cubicBezTo>
                  <a:close/>
                  <a:moveTo>
                    <a:pt x="8842" y="299"/>
                  </a:moveTo>
                  <a:cubicBezTo>
                    <a:pt x="8840" y="299"/>
                    <a:pt x="8837" y="301"/>
                    <a:pt x="8833" y="307"/>
                  </a:cubicBezTo>
                  <a:cubicBezTo>
                    <a:pt x="8842" y="307"/>
                    <a:pt x="8844" y="299"/>
                    <a:pt x="8842" y="299"/>
                  </a:cubicBezTo>
                  <a:close/>
                  <a:moveTo>
                    <a:pt x="3224" y="270"/>
                  </a:moveTo>
                  <a:cubicBezTo>
                    <a:pt x="3239" y="270"/>
                    <a:pt x="3255" y="270"/>
                    <a:pt x="3255" y="292"/>
                  </a:cubicBezTo>
                  <a:cubicBezTo>
                    <a:pt x="3255" y="292"/>
                    <a:pt x="3255" y="314"/>
                    <a:pt x="3239" y="314"/>
                  </a:cubicBezTo>
                  <a:cubicBezTo>
                    <a:pt x="3224" y="314"/>
                    <a:pt x="3211" y="292"/>
                    <a:pt x="3211" y="292"/>
                  </a:cubicBezTo>
                  <a:cubicBezTo>
                    <a:pt x="3211" y="270"/>
                    <a:pt x="3224" y="270"/>
                    <a:pt x="3224" y="270"/>
                  </a:cubicBezTo>
                  <a:close/>
                  <a:moveTo>
                    <a:pt x="2034" y="229"/>
                  </a:moveTo>
                  <a:cubicBezTo>
                    <a:pt x="2036" y="229"/>
                    <a:pt x="2036" y="239"/>
                    <a:pt x="2036" y="257"/>
                  </a:cubicBezTo>
                  <a:cubicBezTo>
                    <a:pt x="2039" y="282"/>
                    <a:pt x="2027" y="307"/>
                    <a:pt x="2008" y="320"/>
                  </a:cubicBezTo>
                  <a:lnTo>
                    <a:pt x="1976" y="320"/>
                  </a:lnTo>
                  <a:lnTo>
                    <a:pt x="2008" y="279"/>
                  </a:lnTo>
                  <a:cubicBezTo>
                    <a:pt x="2023" y="245"/>
                    <a:pt x="2030" y="229"/>
                    <a:pt x="2034" y="229"/>
                  </a:cubicBezTo>
                  <a:close/>
                  <a:moveTo>
                    <a:pt x="4788" y="289"/>
                  </a:moveTo>
                  <a:cubicBezTo>
                    <a:pt x="4788" y="307"/>
                    <a:pt x="4788" y="329"/>
                    <a:pt x="4772" y="329"/>
                  </a:cubicBezTo>
                  <a:lnTo>
                    <a:pt x="4759" y="307"/>
                  </a:lnTo>
                  <a:lnTo>
                    <a:pt x="4775" y="289"/>
                  </a:lnTo>
                  <a:close/>
                  <a:moveTo>
                    <a:pt x="1275" y="292"/>
                  </a:moveTo>
                  <a:cubicBezTo>
                    <a:pt x="1290" y="292"/>
                    <a:pt x="1290" y="311"/>
                    <a:pt x="1262" y="332"/>
                  </a:cubicBezTo>
                  <a:lnTo>
                    <a:pt x="1234" y="332"/>
                  </a:lnTo>
                  <a:cubicBezTo>
                    <a:pt x="1234" y="311"/>
                    <a:pt x="1262" y="292"/>
                    <a:pt x="1275" y="292"/>
                  </a:cubicBezTo>
                  <a:close/>
                  <a:moveTo>
                    <a:pt x="5117" y="270"/>
                  </a:moveTo>
                  <a:cubicBezTo>
                    <a:pt x="5132" y="270"/>
                    <a:pt x="5132" y="270"/>
                    <a:pt x="5132" y="292"/>
                  </a:cubicBezTo>
                  <a:cubicBezTo>
                    <a:pt x="5132" y="307"/>
                    <a:pt x="5126" y="320"/>
                    <a:pt x="5117" y="332"/>
                  </a:cubicBezTo>
                  <a:cubicBezTo>
                    <a:pt x="5104" y="332"/>
                    <a:pt x="5117" y="292"/>
                    <a:pt x="5117" y="270"/>
                  </a:cubicBezTo>
                  <a:close/>
                  <a:moveTo>
                    <a:pt x="2751" y="329"/>
                  </a:moveTo>
                  <a:lnTo>
                    <a:pt x="2751" y="348"/>
                  </a:lnTo>
                  <a:cubicBezTo>
                    <a:pt x="2742" y="348"/>
                    <a:pt x="2732" y="358"/>
                    <a:pt x="2727" y="358"/>
                  </a:cubicBezTo>
                  <a:cubicBezTo>
                    <a:pt x="2724" y="358"/>
                    <a:pt x="2722" y="355"/>
                    <a:pt x="2722" y="348"/>
                  </a:cubicBezTo>
                  <a:cubicBezTo>
                    <a:pt x="2710" y="348"/>
                    <a:pt x="2738" y="329"/>
                    <a:pt x="2751" y="329"/>
                  </a:cubicBezTo>
                  <a:close/>
                  <a:moveTo>
                    <a:pt x="8689" y="360"/>
                  </a:moveTo>
                  <a:cubicBezTo>
                    <a:pt x="8689" y="363"/>
                    <a:pt x="8689" y="367"/>
                    <a:pt x="8689" y="370"/>
                  </a:cubicBezTo>
                  <a:cubicBezTo>
                    <a:pt x="8690" y="371"/>
                    <a:pt x="8690" y="372"/>
                    <a:pt x="8691" y="373"/>
                  </a:cubicBezTo>
                  <a:lnTo>
                    <a:pt x="8691" y="373"/>
                  </a:lnTo>
                  <a:cubicBezTo>
                    <a:pt x="8690" y="370"/>
                    <a:pt x="8690" y="366"/>
                    <a:pt x="8689" y="360"/>
                  </a:cubicBezTo>
                  <a:close/>
                  <a:moveTo>
                    <a:pt x="1341" y="325"/>
                  </a:moveTo>
                  <a:cubicBezTo>
                    <a:pt x="1326" y="325"/>
                    <a:pt x="1318" y="339"/>
                    <a:pt x="1318" y="354"/>
                  </a:cubicBezTo>
                  <a:cubicBezTo>
                    <a:pt x="1318" y="376"/>
                    <a:pt x="1331" y="376"/>
                    <a:pt x="1362" y="376"/>
                  </a:cubicBezTo>
                  <a:cubicBezTo>
                    <a:pt x="1375" y="376"/>
                    <a:pt x="1390" y="354"/>
                    <a:pt x="1390" y="354"/>
                  </a:cubicBezTo>
                  <a:cubicBezTo>
                    <a:pt x="1390" y="332"/>
                    <a:pt x="1375" y="332"/>
                    <a:pt x="1362" y="332"/>
                  </a:cubicBezTo>
                  <a:cubicBezTo>
                    <a:pt x="1354" y="327"/>
                    <a:pt x="1347" y="325"/>
                    <a:pt x="1341" y="325"/>
                  </a:cubicBezTo>
                  <a:close/>
                  <a:moveTo>
                    <a:pt x="8691" y="373"/>
                  </a:moveTo>
                  <a:cubicBezTo>
                    <a:pt x="8692" y="381"/>
                    <a:pt x="8694" y="384"/>
                    <a:pt x="8694" y="384"/>
                  </a:cubicBezTo>
                  <a:cubicBezTo>
                    <a:pt x="8695" y="384"/>
                    <a:pt x="8695" y="380"/>
                    <a:pt x="8691" y="373"/>
                  </a:cubicBezTo>
                  <a:close/>
                  <a:moveTo>
                    <a:pt x="3641" y="51"/>
                  </a:moveTo>
                  <a:cubicBezTo>
                    <a:pt x="3636" y="51"/>
                    <a:pt x="3635" y="61"/>
                    <a:pt x="3644" y="85"/>
                  </a:cubicBezTo>
                  <a:cubicBezTo>
                    <a:pt x="3644" y="129"/>
                    <a:pt x="3644" y="129"/>
                    <a:pt x="3615" y="129"/>
                  </a:cubicBezTo>
                  <a:cubicBezTo>
                    <a:pt x="3600" y="129"/>
                    <a:pt x="3584" y="126"/>
                    <a:pt x="3584" y="107"/>
                  </a:cubicBezTo>
                  <a:cubicBezTo>
                    <a:pt x="3584" y="85"/>
                    <a:pt x="3584" y="85"/>
                    <a:pt x="3556" y="85"/>
                  </a:cubicBezTo>
                  <a:cubicBezTo>
                    <a:pt x="3515" y="85"/>
                    <a:pt x="3471" y="148"/>
                    <a:pt x="3456" y="188"/>
                  </a:cubicBezTo>
                  <a:cubicBezTo>
                    <a:pt x="3456" y="209"/>
                    <a:pt x="3456" y="219"/>
                    <a:pt x="3454" y="219"/>
                  </a:cubicBezTo>
                  <a:cubicBezTo>
                    <a:pt x="3453" y="219"/>
                    <a:pt x="3449" y="209"/>
                    <a:pt x="3443" y="188"/>
                  </a:cubicBezTo>
                  <a:cubicBezTo>
                    <a:pt x="3443" y="166"/>
                    <a:pt x="3427" y="166"/>
                    <a:pt x="3412" y="166"/>
                  </a:cubicBezTo>
                  <a:cubicBezTo>
                    <a:pt x="3412" y="174"/>
                    <a:pt x="3410" y="176"/>
                    <a:pt x="3409" y="176"/>
                  </a:cubicBezTo>
                  <a:cubicBezTo>
                    <a:pt x="3406" y="176"/>
                    <a:pt x="3403" y="166"/>
                    <a:pt x="3412" y="166"/>
                  </a:cubicBezTo>
                  <a:cubicBezTo>
                    <a:pt x="3412" y="148"/>
                    <a:pt x="3427" y="148"/>
                    <a:pt x="3443" y="148"/>
                  </a:cubicBezTo>
                  <a:lnTo>
                    <a:pt x="3443" y="126"/>
                  </a:lnTo>
                  <a:cubicBezTo>
                    <a:pt x="3435" y="105"/>
                    <a:pt x="3428" y="95"/>
                    <a:pt x="3421" y="95"/>
                  </a:cubicBezTo>
                  <a:cubicBezTo>
                    <a:pt x="3414" y="95"/>
                    <a:pt x="3407" y="105"/>
                    <a:pt x="3399" y="126"/>
                  </a:cubicBezTo>
                  <a:cubicBezTo>
                    <a:pt x="3391" y="137"/>
                    <a:pt x="3387" y="142"/>
                    <a:pt x="3384" y="142"/>
                  </a:cubicBezTo>
                  <a:cubicBezTo>
                    <a:pt x="3380" y="142"/>
                    <a:pt x="3377" y="137"/>
                    <a:pt x="3371" y="126"/>
                  </a:cubicBezTo>
                  <a:cubicBezTo>
                    <a:pt x="3360" y="110"/>
                    <a:pt x="3350" y="95"/>
                    <a:pt x="3346" y="95"/>
                  </a:cubicBezTo>
                  <a:cubicBezTo>
                    <a:pt x="3344" y="95"/>
                    <a:pt x="3343" y="97"/>
                    <a:pt x="3343" y="104"/>
                  </a:cubicBezTo>
                  <a:cubicBezTo>
                    <a:pt x="3324" y="104"/>
                    <a:pt x="3308" y="94"/>
                    <a:pt x="3299" y="82"/>
                  </a:cubicBezTo>
                  <a:cubicBezTo>
                    <a:pt x="3271" y="82"/>
                    <a:pt x="3255" y="82"/>
                    <a:pt x="3255" y="104"/>
                  </a:cubicBezTo>
                  <a:cubicBezTo>
                    <a:pt x="3255" y="123"/>
                    <a:pt x="3243" y="123"/>
                    <a:pt x="3227" y="123"/>
                  </a:cubicBezTo>
                  <a:cubicBezTo>
                    <a:pt x="3211" y="123"/>
                    <a:pt x="3199" y="123"/>
                    <a:pt x="3199" y="144"/>
                  </a:cubicBezTo>
                  <a:cubicBezTo>
                    <a:pt x="3199" y="165"/>
                    <a:pt x="3182" y="185"/>
                    <a:pt x="3160" y="185"/>
                  </a:cubicBezTo>
                  <a:cubicBezTo>
                    <a:pt x="3158" y="185"/>
                    <a:pt x="3156" y="185"/>
                    <a:pt x="3155" y="185"/>
                  </a:cubicBezTo>
                  <a:cubicBezTo>
                    <a:pt x="3143" y="194"/>
                    <a:pt x="3136" y="200"/>
                    <a:pt x="3131" y="200"/>
                  </a:cubicBezTo>
                  <a:cubicBezTo>
                    <a:pt x="3124" y="200"/>
                    <a:pt x="3120" y="189"/>
                    <a:pt x="3111" y="163"/>
                  </a:cubicBezTo>
                  <a:cubicBezTo>
                    <a:pt x="3111" y="144"/>
                    <a:pt x="3098" y="144"/>
                    <a:pt x="3083" y="141"/>
                  </a:cubicBezTo>
                  <a:cubicBezTo>
                    <a:pt x="3083" y="141"/>
                    <a:pt x="3070" y="141"/>
                    <a:pt x="3055" y="123"/>
                  </a:cubicBezTo>
                  <a:cubicBezTo>
                    <a:pt x="3050" y="116"/>
                    <a:pt x="3047" y="113"/>
                    <a:pt x="3044" y="113"/>
                  </a:cubicBezTo>
                  <a:cubicBezTo>
                    <a:pt x="3039" y="113"/>
                    <a:pt x="3039" y="128"/>
                    <a:pt x="3039" y="141"/>
                  </a:cubicBezTo>
                  <a:cubicBezTo>
                    <a:pt x="3039" y="163"/>
                    <a:pt x="3039" y="185"/>
                    <a:pt x="3039" y="185"/>
                  </a:cubicBezTo>
                  <a:cubicBezTo>
                    <a:pt x="3026" y="185"/>
                    <a:pt x="3011" y="141"/>
                    <a:pt x="3011" y="123"/>
                  </a:cubicBezTo>
                  <a:cubicBezTo>
                    <a:pt x="3004" y="101"/>
                    <a:pt x="3001" y="90"/>
                    <a:pt x="3000" y="90"/>
                  </a:cubicBezTo>
                  <a:cubicBezTo>
                    <a:pt x="2998" y="90"/>
                    <a:pt x="2998" y="101"/>
                    <a:pt x="2998" y="123"/>
                  </a:cubicBezTo>
                  <a:cubicBezTo>
                    <a:pt x="2998" y="136"/>
                    <a:pt x="2990" y="150"/>
                    <a:pt x="2976" y="150"/>
                  </a:cubicBezTo>
                  <a:cubicBezTo>
                    <a:pt x="2970" y="150"/>
                    <a:pt x="2963" y="148"/>
                    <a:pt x="2954" y="141"/>
                  </a:cubicBezTo>
                  <a:cubicBezTo>
                    <a:pt x="2926" y="141"/>
                    <a:pt x="2898" y="141"/>
                    <a:pt x="2898" y="119"/>
                  </a:cubicBezTo>
                  <a:cubicBezTo>
                    <a:pt x="2895" y="113"/>
                    <a:pt x="2888" y="110"/>
                    <a:pt x="2883" y="110"/>
                  </a:cubicBezTo>
                  <a:cubicBezTo>
                    <a:pt x="2877" y="110"/>
                    <a:pt x="2871" y="113"/>
                    <a:pt x="2870" y="119"/>
                  </a:cubicBezTo>
                  <a:cubicBezTo>
                    <a:pt x="2862" y="130"/>
                    <a:pt x="2854" y="136"/>
                    <a:pt x="2843" y="136"/>
                  </a:cubicBezTo>
                  <a:cubicBezTo>
                    <a:pt x="2832" y="136"/>
                    <a:pt x="2818" y="130"/>
                    <a:pt x="2798" y="119"/>
                  </a:cubicBezTo>
                  <a:cubicBezTo>
                    <a:pt x="2762" y="97"/>
                    <a:pt x="2743" y="86"/>
                    <a:pt x="2734" y="86"/>
                  </a:cubicBezTo>
                  <a:cubicBezTo>
                    <a:pt x="2725" y="86"/>
                    <a:pt x="2725" y="97"/>
                    <a:pt x="2725" y="119"/>
                  </a:cubicBezTo>
                  <a:cubicBezTo>
                    <a:pt x="2725" y="130"/>
                    <a:pt x="2725" y="142"/>
                    <a:pt x="2722" y="142"/>
                  </a:cubicBezTo>
                  <a:cubicBezTo>
                    <a:pt x="2720" y="142"/>
                    <a:pt x="2716" y="136"/>
                    <a:pt x="2710" y="119"/>
                  </a:cubicBezTo>
                  <a:cubicBezTo>
                    <a:pt x="2706" y="113"/>
                    <a:pt x="2702" y="110"/>
                    <a:pt x="2698" y="110"/>
                  </a:cubicBezTo>
                  <a:cubicBezTo>
                    <a:pt x="2687" y="110"/>
                    <a:pt x="2673" y="125"/>
                    <a:pt x="2653" y="138"/>
                  </a:cubicBezTo>
                  <a:cubicBezTo>
                    <a:pt x="2641" y="163"/>
                    <a:pt x="2638" y="195"/>
                    <a:pt x="2638" y="223"/>
                  </a:cubicBezTo>
                  <a:cubicBezTo>
                    <a:pt x="2638" y="246"/>
                    <a:pt x="2638" y="256"/>
                    <a:pt x="2632" y="256"/>
                  </a:cubicBezTo>
                  <a:cubicBezTo>
                    <a:pt x="2628" y="256"/>
                    <a:pt x="2621" y="251"/>
                    <a:pt x="2610" y="242"/>
                  </a:cubicBezTo>
                  <a:cubicBezTo>
                    <a:pt x="2594" y="242"/>
                    <a:pt x="2581" y="220"/>
                    <a:pt x="2581" y="201"/>
                  </a:cubicBezTo>
                  <a:cubicBezTo>
                    <a:pt x="2581" y="179"/>
                    <a:pt x="2597" y="179"/>
                    <a:pt x="2597" y="179"/>
                  </a:cubicBezTo>
                  <a:lnTo>
                    <a:pt x="2610" y="179"/>
                  </a:lnTo>
                  <a:cubicBezTo>
                    <a:pt x="2610" y="160"/>
                    <a:pt x="2610" y="138"/>
                    <a:pt x="2581" y="138"/>
                  </a:cubicBezTo>
                  <a:cubicBezTo>
                    <a:pt x="2573" y="127"/>
                    <a:pt x="2566" y="122"/>
                    <a:pt x="2561" y="122"/>
                  </a:cubicBezTo>
                  <a:cubicBezTo>
                    <a:pt x="2556" y="122"/>
                    <a:pt x="2553" y="127"/>
                    <a:pt x="2553" y="138"/>
                  </a:cubicBezTo>
                  <a:cubicBezTo>
                    <a:pt x="2537" y="116"/>
                    <a:pt x="2509" y="116"/>
                    <a:pt x="2481" y="116"/>
                  </a:cubicBezTo>
                  <a:cubicBezTo>
                    <a:pt x="2453" y="116"/>
                    <a:pt x="2409" y="116"/>
                    <a:pt x="2396" y="94"/>
                  </a:cubicBezTo>
                  <a:cubicBezTo>
                    <a:pt x="2365" y="94"/>
                    <a:pt x="2353" y="94"/>
                    <a:pt x="2353" y="113"/>
                  </a:cubicBezTo>
                  <a:cubicBezTo>
                    <a:pt x="2353" y="139"/>
                    <a:pt x="2347" y="149"/>
                    <a:pt x="2343" y="149"/>
                  </a:cubicBezTo>
                  <a:cubicBezTo>
                    <a:pt x="2340" y="149"/>
                    <a:pt x="2337" y="144"/>
                    <a:pt x="2337" y="135"/>
                  </a:cubicBezTo>
                  <a:cubicBezTo>
                    <a:pt x="2329" y="109"/>
                    <a:pt x="2252" y="90"/>
                    <a:pt x="2192" y="90"/>
                  </a:cubicBezTo>
                  <a:cubicBezTo>
                    <a:pt x="2157" y="90"/>
                    <a:pt x="2128" y="97"/>
                    <a:pt x="2124" y="113"/>
                  </a:cubicBezTo>
                  <a:lnTo>
                    <a:pt x="2096" y="110"/>
                  </a:lnTo>
                  <a:cubicBezTo>
                    <a:pt x="2079" y="100"/>
                    <a:pt x="2049" y="95"/>
                    <a:pt x="2021" y="95"/>
                  </a:cubicBezTo>
                  <a:cubicBezTo>
                    <a:pt x="1995" y="95"/>
                    <a:pt x="1971" y="99"/>
                    <a:pt x="1964" y="110"/>
                  </a:cubicBezTo>
                  <a:lnTo>
                    <a:pt x="1923" y="110"/>
                  </a:lnTo>
                  <a:cubicBezTo>
                    <a:pt x="1908" y="99"/>
                    <a:pt x="1897" y="94"/>
                    <a:pt x="1888" y="94"/>
                  </a:cubicBezTo>
                  <a:cubicBezTo>
                    <a:pt x="1879" y="94"/>
                    <a:pt x="1872" y="99"/>
                    <a:pt x="1864" y="110"/>
                  </a:cubicBezTo>
                  <a:cubicBezTo>
                    <a:pt x="1855" y="123"/>
                    <a:pt x="1852" y="138"/>
                    <a:pt x="1851" y="138"/>
                  </a:cubicBezTo>
                  <a:cubicBezTo>
                    <a:pt x="1851" y="138"/>
                    <a:pt x="1851" y="135"/>
                    <a:pt x="1851" y="129"/>
                  </a:cubicBezTo>
                  <a:cubicBezTo>
                    <a:pt x="1851" y="110"/>
                    <a:pt x="1823" y="107"/>
                    <a:pt x="1763" y="107"/>
                  </a:cubicBezTo>
                  <a:cubicBezTo>
                    <a:pt x="1707" y="107"/>
                    <a:pt x="1707" y="107"/>
                    <a:pt x="1723" y="129"/>
                  </a:cubicBezTo>
                  <a:cubicBezTo>
                    <a:pt x="1706" y="134"/>
                    <a:pt x="1693" y="136"/>
                    <a:pt x="1685" y="136"/>
                  </a:cubicBezTo>
                  <a:cubicBezTo>
                    <a:pt x="1663" y="136"/>
                    <a:pt x="1663" y="122"/>
                    <a:pt x="1663" y="107"/>
                  </a:cubicBezTo>
                  <a:cubicBezTo>
                    <a:pt x="1670" y="88"/>
                    <a:pt x="1668" y="78"/>
                    <a:pt x="1663" y="78"/>
                  </a:cubicBezTo>
                  <a:cubicBezTo>
                    <a:pt x="1656" y="78"/>
                    <a:pt x="1643" y="93"/>
                    <a:pt x="1635" y="126"/>
                  </a:cubicBezTo>
                  <a:cubicBezTo>
                    <a:pt x="1626" y="151"/>
                    <a:pt x="1612" y="162"/>
                    <a:pt x="1603" y="162"/>
                  </a:cubicBezTo>
                  <a:cubicBezTo>
                    <a:pt x="1596" y="162"/>
                    <a:pt x="1591" y="157"/>
                    <a:pt x="1591" y="148"/>
                  </a:cubicBezTo>
                  <a:cubicBezTo>
                    <a:pt x="1591" y="126"/>
                    <a:pt x="1607" y="126"/>
                    <a:pt x="1622" y="126"/>
                  </a:cubicBezTo>
                  <a:lnTo>
                    <a:pt x="1622" y="85"/>
                  </a:lnTo>
                  <a:cubicBezTo>
                    <a:pt x="1607" y="85"/>
                    <a:pt x="1607" y="85"/>
                    <a:pt x="1591" y="107"/>
                  </a:cubicBezTo>
                  <a:cubicBezTo>
                    <a:pt x="1591" y="107"/>
                    <a:pt x="1578" y="107"/>
                    <a:pt x="1563" y="126"/>
                  </a:cubicBezTo>
                  <a:cubicBezTo>
                    <a:pt x="1550" y="144"/>
                    <a:pt x="1550" y="170"/>
                    <a:pt x="1563" y="188"/>
                  </a:cubicBezTo>
                  <a:cubicBezTo>
                    <a:pt x="1578" y="210"/>
                    <a:pt x="1563" y="210"/>
                    <a:pt x="1550" y="210"/>
                  </a:cubicBezTo>
                  <a:cubicBezTo>
                    <a:pt x="1519" y="188"/>
                    <a:pt x="1519" y="166"/>
                    <a:pt x="1535" y="148"/>
                  </a:cubicBezTo>
                  <a:cubicBezTo>
                    <a:pt x="1550" y="148"/>
                    <a:pt x="1550" y="126"/>
                    <a:pt x="1550" y="107"/>
                  </a:cubicBezTo>
                  <a:cubicBezTo>
                    <a:pt x="1550" y="103"/>
                    <a:pt x="1548" y="101"/>
                    <a:pt x="1543" y="101"/>
                  </a:cubicBezTo>
                  <a:cubicBezTo>
                    <a:pt x="1524" y="101"/>
                    <a:pt x="1475" y="134"/>
                    <a:pt x="1463" y="166"/>
                  </a:cubicBezTo>
                  <a:lnTo>
                    <a:pt x="1463" y="148"/>
                  </a:lnTo>
                  <a:cubicBezTo>
                    <a:pt x="1463" y="126"/>
                    <a:pt x="1434" y="126"/>
                    <a:pt x="1406" y="126"/>
                  </a:cubicBezTo>
                  <a:cubicBezTo>
                    <a:pt x="1378" y="126"/>
                    <a:pt x="1362" y="126"/>
                    <a:pt x="1362" y="144"/>
                  </a:cubicBezTo>
                  <a:cubicBezTo>
                    <a:pt x="1362" y="166"/>
                    <a:pt x="1362" y="188"/>
                    <a:pt x="1350" y="188"/>
                  </a:cubicBezTo>
                  <a:cubicBezTo>
                    <a:pt x="1362" y="188"/>
                    <a:pt x="1362" y="207"/>
                    <a:pt x="1362" y="229"/>
                  </a:cubicBezTo>
                  <a:cubicBezTo>
                    <a:pt x="1347" y="217"/>
                    <a:pt x="1331" y="204"/>
                    <a:pt x="1318" y="185"/>
                  </a:cubicBezTo>
                  <a:cubicBezTo>
                    <a:pt x="1298" y="147"/>
                    <a:pt x="1257" y="122"/>
                    <a:pt x="1213" y="122"/>
                  </a:cubicBezTo>
                  <a:cubicBezTo>
                    <a:pt x="1211" y="122"/>
                    <a:pt x="1208" y="122"/>
                    <a:pt x="1206" y="123"/>
                  </a:cubicBezTo>
                  <a:cubicBezTo>
                    <a:pt x="1177" y="123"/>
                    <a:pt x="1133" y="123"/>
                    <a:pt x="1118" y="101"/>
                  </a:cubicBezTo>
                  <a:cubicBezTo>
                    <a:pt x="1090" y="101"/>
                    <a:pt x="1077" y="101"/>
                    <a:pt x="1077" y="123"/>
                  </a:cubicBezTo>
                  <a:lnTo>
                    <a:pt x="1049" y="119"/>
                  </a:lnTo>
                  <a:cubicBezTo>
                    <a:pt x="1041" y="110"/>
                    <a:pt x="1030" y="105"/>
                    <a:pt x="1021" y="105"/>
                  </a:cubicBezTo>
                  <a:cubicBezTo>
                    <a:pt x="1012" y="105"/>
                    <a:pt x="1005" y="110"/>
                    <a:pt x="1005" y="119"/>
                  </a:cubicBezTo>
                  <a:cubicBezTo>
                    <a:pt x="1000" y="127"/>
                    <a:pt x="995" y="129"/>
                    <a:pt x="990" y="129"/>
                  </a:cubicBezTo>
                  <a:cubicBezTo>
                    <a:pt x="981" y="129"/>
                    <a:pt x="972" y="119"/>
                    <a:pt x="961" y="119"/>
                  </a:cubicBezTo>
                  <a:cubicBezTo>
                    <a:pt x="949" y="101"/>
                    <a:pt x="942" y="91"/>
                    <a:pt x="939" y="91"/>
                  </a:cubicBezTo>
                  <a:cubicBezTo>
                    <a:pt x="935" y="91"/>
                    <a:pt x="939" y="107"/>
                    <a:pt x="945" y="141"/>
                  </a:cubicBezTo>
                  <a:cubicBezTo>
                    <a:pt x="945" y="160"/>
                    <a:pt x="977" y="182"/>
                    <a:pt x="989" y="182"/>
                  </a:cubicBezTo>
                  <a:lnTo>
                    <a:pt x="1033" y="182"/>
                  </a:lnTo>
                  <a:lnTo>
                    <a:pt x="989" y="204"/>
                  </a:lnTo>
                  <a:cubicBezTo>
                    <a:pt x="977" y="204"/>
                    <a:pt x="945" y="223"/>
                    <a:pt x="945" y="245"/>
                  </a:cubicBezTo>
                  <a:cubicBezTo>
                    <a:pt x="945" y="245"/>
                    <a:pt x="945" y="267"/>
                    <a:pt x="933" y="267"/>
                  </a:cubicBezTo>
                  <a:lnTo>
                    <a:pt x="933" y="223"/>
                  </a:lnTo>
                  <a:cubicBezTo>
                    <a:pt x="945" y="204"/>
                    <a:pt x="949" y="182"/>
                    <a:pt x="949" y="160"/>
                  </a:cubicBezTo>
                  <a:cubicBezTo>
                    <a:pt x="939" y="135"/>
                    <a:pt x="919" y="117"/>
                    <a:pt x="905" y="117"/>
                  </a:cubicBezTo>
                  <a:cubicBezTo>
                    <a:pt x="896" y="117"/>
                    <a:pt x="889" y="124"/>
                    <a:pt x="889" y="141"/>
                  </a:cubicBezTo>
                  <a:cubicBezTo>
                    <a:pt x="877" y="141"/>
                    <a:pt x="877" y="141"/>
                    <a:pt x="861" y="119"/>
                  </a:cubicBezTo>
                  <a:cubicBezTo>
                    <a:pt x="861" y="110"/>
                    <a:pt x="859" y="105"/>
                    <a:pt x="855" y="105"/>
                  </a:cubicBezTo>
                  <a:cubicBezTo>
                    <a:pt x="850" y="105"/>
                    <a:pt x="842" y="115"/>
                    <a:pt x="833" y="138"/>
                  </a:cubicBezTo>
                  <a:cubicBezTo>
                    <a:pt x="825" y="160"/>
                    <a:pt x="818" y="171"/>
                    <a:pt x="811" y="171"/>
                  </a:cubicBezTo>
                  <a:cubicBezTo>
                    <a:pt x="804" y="171"/>
                    <a:pt x="797" y="160"/>
                    <a:pt x="789" y="138"/>
                  </a:cubicBezTo>
                  <a:cubicBezTo>
                    <a:pt x="772" y="114"/>
                    <a:pt x="745" y="104"/>
                    <a:pt x="726" y="104"/>
                  </a:cubicBezTo>
                  <a:cubicBezTo>
                    <a:pt x="713" y="104"/>
                    <a:pt x="704" y="109"/>
                    <a:pt x="704" y="116"/>
                  </a:cubicBezTo>
                  <a:cubicBezTo>
                    <a:pt x="706" y="138"/>
                    <a:pt x="689" y="151"/>
                    <a:pt x="671" y="151"/>
                  </a:cubicBezTo>
                  <a:cubicBezTo>
                    <a:pt x="661" y="151"/>
                    <a:pt x="651" y="147"/>
                    <a:pt x="645" y="138"/>
                  </a:cubicBezTo>
                  <a:cubicBezTo>
                    <a:pt x="638" y="127"/>
                    <a:pt x="631" y="122"/>
                    <a:pt x="624" y="122"/>
                  </a:cubicBezTo>
                  <a:cubicBezTo>
                    <a:pt x="617" y="122"/>
                    <a:pt x="610" y="127"/>
                    <a:pt x="604" y="138"/>
                  </a:cubicBezTo>
                  <a:cubicBezTo>
                    <a:pt x="604" y="123"/>
                    <a:pt x="596" y="107"/>
                    <a:pt x="587" y="107"/>
                  </a:cubicBezTo>
                  <a:cubicBezTo>
                    <a:pt x="583" y="107"/>
                    <a:pt x="579" y="110"/>
                    <a:pt x="576" y="116"/>
                  </a:cubicBezTo>
                  <a:cubicBezTo>
                    <a:pt x="576" y="116"/>
                    <a:pt x="560" y="116"/>
                    <a:pt x="576" y="135"/>
                  </a:cubicBezTo>
                  <a:lnTo>
                    <a:pt x="544" y="179"/>
                  </a:lnTo>
                  <a:cubicBezTo>
                    <a:pt x="560" y="179"/>
                    <a:pt x="560" y="198"/>
                    <a:pt x="560" y="220"/>
                  </a:cubicBezTo>
                  <a:cubicBezTo>
                    <a:pt x="560" y="225"/>
                    <a:pt x="556" y="228"/>
                    <a:pt x="551" y="228"/>
                  </a:cubicBezTo>
                  <a:cubicBezTo>
                    <a:pt x="533" y="228"/>
                    <a:pt x="496" y="204"/>
                    <a:pt x="475" y="157"/>
                  </a:cubicBezTo>
                  <a:lnTo>
                    <a:pt x="444" y="113"/>
                  </a:lnTo>
                  <a:lnTo>
                    <a:pt x="444" y="157"/>
                  </a:lnTo>
                  <a:cubicBezTo>
                    <a:pt x="432" y="157"/>
                    <a:pt x="416" y="157"/>
                    <a:pt x="416" y="135"/>
                  </a:cubicBezTo>
                  <a:cubicBezTo>
                    <a:pt x="416" y="113"/>
                    <a:pt x="416" y="113"/>
                    <a:pt x="403" y="113"/>
                  </a:cubicBezTo>
                  <a:cubicBezTo>
                    <a:pt x="403" y="113"/>
                    <a:pt x="388" y="113"/>
                    <a:pt x="388" y="135"/>
                  </a:cubicBezTo>
                  <a:cubicBezTo>
                    <a:pt x="388" y="159"/>
                    <a:pt x="388" y="168"/>
                    <a:pt x="385" y="168"/>
                  </a:cubicBezTo>
                  <a:cubicBezTo>
                    <a:pt x="383" y="168"/>
                    <a:pt x="380" y="163"/>
                    <a:pt x="375" y="154"/>
                  </a:cubicBezTo>
                  <a:cubicBezTo>
                    <a:pt x="367" y="133"/>
                    <a:pt x="359" y="123"/>
                    <a:pt x="352" y="123"/>
                  </a:cubicBezTo>
                  <a:cubicBezTo>
                    <a:pt x="345" y="123"/>
                    <a:pt x="338" y="133"/>
                    <a:pt x="331" y="154"/>
                  </a:cubicBezTo>
                  <a:cubicBezTo>
                    <a:pt x="331" y="176"/>
                    <a:pt x="331" y="187"/>
                    <a:pt x="329" y="187"/>
                  </a:cubicBezTo>
                  <a:cubicBezTo>
                    <a:pt x="327" y="187"/>
                    <a:pt x="323" y="176"/>
                    <a:pt x="316" y="154"/>
                  </a:cubicBezTo>
                  <a:cubicBezTo>
                    <a:pt x="316" y="135"/>
                    <a:pt x="303" y="113"/>
                    <a:pt x="287" y="113"/>
                  </a:cubicBezTo>
                  <a:lnTo>
                    <a:pt x="287" y="135"/>
                  </a:lnTo>
                  <a:cubicBezTo>
                    <a:pt x="287" y="159"/>
                    <a:pt x="282" y="168"/>
                    <a:pt x="275" y="168"/>
                  </a:cubicBezTo>
                  <a:cubicBezTo>
                    <a:pt x="270" y="168"/>
                    <a:pt x="264" y="163"/>
                    <a:pt x="259" y="154"/>
                  </a:cubicBezTo>
                  <a:cubicBezTo>
                    <a:pt x="259" y="143"/>
                    <a:pt x="255" y="137"/>
                    <a:pt x="248" y="137"/>
                  </a:cubicBezTo>
                  <a:cubicBezTo>
                    <a:pt x="240" y="137"/>
                    <a:pt x="229" y="143"/>
                    <a:pt x="215" y="154"/>
                  </a:cubicBezTo>
                  <a:cubicBezTo>
                    <a:pt x="187" y="154"/>
                    <a:pt x="171" y="154"/>
                    <a:pt x="171" y="132"/>
                  </a:cubicBezTo>
                  <a:cubicBezTo>
                    <a:pt x="171" y="112"/>
                    <a:pt x="171" y="101"/>
                    <a:pt x="170" y="101"/>
                  </a:cubicBezTo>
                  <a:cubicBezTo>
                    <a:pt x="168" y="101"/>
                    <a:pt x="165" y="112"/>
                    <a:pt x="159" y="132"/>
                  </a:cubicBezTo>
                  <a:cubicBezTo>
                    <a:pt x="151" y="143"/>
                    <a:pt x="147" y="148"/>
                    <a:pt x="142" y="148"/>
                  </a:cubicBezTo>
                  <a:cubicBezTo>
                    <a:pt x="136" y="148"/>
                    <a:pt x="129" y="143"/>
                    <a:pt x="115" y="132"/>
                  </a:cubicBezTo>
                  <a:cubicBezTo>
                    <a:pt x="109" y="121"/>
                    <a:pt x="106" y="115"/>
                    <a:pt x="102" y="115"/>
                  </a:cubicBezTo>
                  <a:cubicBezTo>
                    <a:pt x="99" y="115"/>
                    <a:pt x="95" y="121"/>
                    <a:pt x="87" y="132"/>
                  </a:cubicBezTo>
                  <a:cubicBezTo>
                    <a:pt x="87" y="173"/>
                    <a:pt x="87" y="195"/>
                    <a:pt x="99" y="195"/>
                  </a:cubicBezTo>
                  <a:cubicBezTo>
                    <a:pt x="115" y="195"/>
                    <a:pt x="115" y="195"/>
                    <a:pt x="115" y="217"/>
                  </a:cubicBezTo>
                  <a:lnTo>
                    <a:pt x="87" y="213"/>
                  </a:lnTo>
                  <a:cubicBezTo>
                    <a:pt x="65" y="213"/>
                    <a:pt x="46" y="220"/>
                    <a:pt x="27" y="235"/>
                  </a:cubicBezTo>
                  <a:cubicBezTo>
                    <a:pt x="5" y="253"/>
                    <a:pt x="0" y="282"/>
                    <a:pt x="14" y="282"/>
                  </a:cubicBezTo>
                  <a:cubicBezTo>
                    <a:pt x="17" y="282"/>
                    <a:pt x="22" y="280"/>
                    <a:pt x="27" y="276"/>
                  </a:cubicBezTo>
                  <a:lnTo>
                    <a:pt x="43" y="298"/>
                  </a:lnTo>
                  <a:cubicBezTo>
                    <a:pt x="43" y="329"/>
                    <a:pt x="50" y="345"/>
                    <a:pt x="57" y="345"/>
                  </a:cubicBezTo>
                  <a:cubicBezTo>
                    <a:pt x="64" y="345"/>
                    <a:pt x="71" y="329"/>
                    <a:pt x="71" y="298"/>
                  </a:cubicBezTo>
                  <a:cubicBezTo>
                    <a:pt x="71" y="264"/>
                    <a:pt x="71" y="248"/>
                    <a:pt x="74" y="248"/>
                  </a:cubicBezTo>
                  <a:cubicBezTo>
                    <a:pt x="76" y="248"/>
                    <a:pt x="80" y="259"/>
                    <a:pt x="87" y="279"/>
                  </a:cubicBezTo>
                  <a:cubicBezTo>
                    <a:pt x="87" y="320"/>
                    <a:pt x="99" y="320"/>
                    <a:pt x="115" y="320"/>
                  </a:cubicBezTo>
                  <a:cubicBezTo>
                    <a:pt x="128" y="320"/>
                    <a:pt x="128" y="320"/>
                    <a:pt x="128" y="342"/>
                  </a:cubicBezTo>
                  <a:cubicBezTo>
                    <a:pt x="128" y="361"/>
                    <a:pt x="143" y="383"/>
                    <a:pt x="156" y="383"/>
                  </a:cubicBezTo>
                  <a:cubicBezTo>
                    <a:pt x="171" y="383"/>
                    <a:pt x="171" y="383"/>
                    <a:pt x="171" y="364"/>
                  </a:cubicBezTo>
                  <a:cubicBezTo>
                    <a:pt x="165" y="355"/>
                    <a:pt x="167" y="349"/>
                    <a:pt x="172" y="349"/>
                  </a:cubicBezTo>
                  <a:cubicBezTo>
                    <a:pt x="179" y="349"/>
                    <a:pt x="192" y="359"/>
                    <a:pt x="200" y="383"/>
                  </a:cubicBezTo>
                  <a:cubicBezTo>
                    <a:pt x="206" y="392"/>
                    <a:pt x="210" y="397"/>
                    <a:pt x="212" y="397"/>
                  </a:cubicBezTo>
                  <a:cubicBezTo>
                    <a:pt x="215" y="397"/>
                    <a:pt x="215" y="387"/>
                    <a:pt x="215" y="364"/>
                  </a:cubicBezTo>
                  <a:cubicBezTo>
                    <a:pt x="215" y="342"/>
                    <a:pt x="222" y="331"/>
                    <a:pt x="231" y="331"/>
                  </a:cubicBezTo>
                  <a:cubicBezTo>
                    <a:pt x="240" y="331"/>
                    <a:pt x="250" y="342"/>
                    <a:pt x="256" y="364"/>
                  </a:cubicBezTo>
                  <a:lnTo>
                    <a:pt x="287" y="364"/>
                  </a:lnTo>
                  <a:cubicBezTo>
                    <a:pt x="300" y="364"/>
                    <a:pt x="300" y="342"/>
                    <a:pt x="300" y="323"/>
                  </a:cubicBezTo>
                  <a:cubicBezTo>
                    <a:pt x="300" y="297"/>
                    <a:pt x="300" y="287"/>
                    <a:pt x="303" y="287"/>
                  </a:cubicBezTo>
                  <a:cubicBezTo>
                    <a:pt x="305" y="287"/>
                    <a:pt x="309" y="292"/>
                    <a:pt x="316" y="301"/>
                  </a:cubicBezTo>
                  <a:cubicBezTo>
                    <a:pt x="325" y="314"/>
                    <a:pt x="328" y="329"/>
                    <a:pt x="328" y="342"/>
                  </a:cubicBezTo>
                  <a:cubicBezTo>
                    <a:pt x="328" y="364"/>
                    <a:pt x="344" y="364"/>
                    <a:pt x="356" y="364"/>
                  </a:cubicBezTo>
                  <a:cubicBezTo>
                    <a:pt x="372" y="364"/>
                    <a:pt x="400" y="364"/>
                    <a:pt x="400" y="345"/>
                  </a:cubicBezTo>
                  <a:lnTo>
                    <a:pt x="400" y="364"/>
                  </a:lnTo>
                  <a:cubicBezTo>
                    <a:pt x="411" y="364"/>
                    <a:pt x="414" y="374"/>
                    <a:pt x="415" y="374"/>
                  </a:cubicBezTo>
                  <a:cubicBezTo>
                    <a:pt x="416" y="374"/>
                    <a:pt x="416" y="371"/>
                    <a:pt x="416" y="364"/>
                  </a:cubicBezTo>
                  <a:cubicBezTo>
                    <a:pt x="432" y="367"/>
                    <a:pt x="447" y="376"/>
                    <a:pt x="457" y="386"/>
                  </a:cubicBezTo>
                  <a:cubicBezTo>
                    <a:pt x="463" y="390"/>
                    <a:pt x="469" y="392"/>
                    <a:pt x="475" y="392"/>
                  </a:cubicBezTo>
                  <a:cubicBezTo>
                    <a:pt x="501" y="392"/>
                    <a:pt x="521" y="359"/>
                    <a:pt x="488" y="323"/>
                  </a:cubicBezTo>
                  <a:lnTo>
                    <a:pt x="500" y="323"/>
                  </a:lnTo>
                  <a:cubicBezTo>
                    <a:pt x="516" y="323"/>
                    <a:pt x="516" y="304"/>
                    <a:pt x="516" y="304"/>
                  </a:cubicBezTo>
                  <a:cubicBezTo>
                    <a:pt x="516" y="282"/>
                    <a:pt x="529" y="282"/>
                    <a:pt x="544" y="282"/>
                  </a:cubicBezTo>
                  <a:lnTo>
                    <a:pt x="544" y="323"/>
                  </a:lnTo>
                  <a:cubicBezTo>
                    <a:pt x="535" y="360"/>
                    <a:pt x="541" y="382"/>
                    <a:pt x="551" y="382"/>
                  </a:cubicBezTo>
                  <a:cubicBezTo>
                    <a:pt x="557" y="382"/>
                    <a:pt x="566" y="371"/>
                    <a:pt x="573" y="345"/>
                  </a:cubicBezTo>
                  <a:lnTo>
                    <a:pt x="573" y="367"/>
                  </a:lnTo>
                  <a:cubicBezTo>
                    <a:pt x="573" y="377"/>
                    <a:pt x="577" y="382"/>
                    <a:pt x="585" y="382"/>
                  </a:cubicBezTo>
                  <a:cubicBezTo>
                    <a:pt x="592" y="382"/>
                    <a:pt x="603" y="377"/>
                    <a:pt x="616" y="367"/>
                  </a:cubicBezTo>
                  <a:cubicBezTo>
                    <a:pt x="629" y="367"/>
                    <a:pt x="645" y="326"/>
                    <a:pt x="645" y="304"/>
                  </a:cubicBezTo>
                  <a:cubicBezTo>
                    <a:pt x="645" y="287"/>
                    <a:pt x="654" y="285"/>
                    <a:pt x="658" y="285"/>
                  </a:cubicBezTo>
                  <a:cubicBezTo>
                    <a:pt x="660" y="285"/>
                    <a:pt x="660" y="285"/>
                    <a:pt x="660" y="285"/>
                  </a:cubicBezTo>
                  <a:cubicBezTo>
                    <a:pt x="673" y="285"/>
                    <a:pt x="673" y="285"/>
                    <a:pt x="673" y="304"/>
                  </a:cubicBezTo>
                  <a:cubicBezTo>
                    <a:pt x="673" y="326"/>
                    <a:pt x="680" y="337"/>
                    <a:pt x="689" y="337"/>
                  </a:cubicBezTo>
                  <a:cubicBezTo>
                    <a:pt x="698" y="337"/>
                    <a:pt x="709" y="326"/>
                    <a:pt x="717" y="304"/>
                  </a:cubicBezTo>
                  <a:lnTo>
                    <a:pt x="717" y="326"/>
                  </a:lnTo>
                  <a:cubicBezTo>
                    <a:pt x="717" y="342"/>
                    <a:pt x="723" y="356"/>
                    <a:pt x="753" y="356"/>
                  </a:cubicBezTo>
                  <a:cubicBezTo>
                    <a:pt x="765" y="356"/>
                    <a:pt x="781" y="354"/>
                    <a:pt x="801" y="348"/>
                  </a:cubicBezTo>
                  <a:cubicBezTo>
                    <a:pt x="861" y="348"/>
                    <a:pt x="902" y="348"/>
                    <a:pt x="902" y="370"/>
                  </a:cubicBezTo>
                  <a:cubicBezTo>
                    <a:pt x="902" y="374"/>
                    <a:pt x="904" y="376"/>
                    <a:pt x="908" y="376"/>
                  </a:cubicBezTo>
                  <a:cubicBezTo>
                    <a:pt x="923" y="376"/>
                    <a:pt x="967" y="343"/>
                    <a:pt x="989" y="307"/>
                  </a:cubicBezTo>
                  <a:cubicBezTo>
                    <a:pt x="989" y="329"/>
                    <a:pt x="1002" y="329"/>
                    <a:pt x="1033" y="329"/>
                  </a:cubicBezTo>
                  <a:cubicBezTo>
                    <a:pt x="1074" y="329"/>
                    <a:pt x="1074" y="329"/>
                    <a:pt x="1074" y="351"/>
                  </a:cubicBezTo>
                  <a:cubicBezTo>
                    <a:pt x="1068" y="372"/>
                    <a:pt x="1065" y="382"/>
                    <a:pt x="1067" y="382"/>
                  </a:cubicBezTo>
                  <a:cubicBezTo>
                    <a:pt x="1068" y="382"/>
                    <a:pt x="1076" y="372"/>
                    <a:pt x="1090" y="351"/>
                  </a:cubicBezTo>
                  <a:cubicBezTo>
                    <a:pt x="1096" y="336"/>
                    <a:pt x="1105" y="329"/>
                    <a:pt x="1115" y="329"/>
                  </a:cubicBezTo>
                  <a:cubicBezTo>
                    <a:pt x="1131" y="329"/>
                    <a:pt x="1146" y="346"/>
                    <a:pt x="1146" y="373"/>
                  </a:cubicBezTo>
                  <a:cubicBezTo>
                    <a:pt x="1146" y="392"/>
                    <a:pt x="1162" y="392"/>
                    <a:pt x="1190" y="395"/>
                  </a:cubicBezTo>
                  <a:cubicBezTo>
                    <a:pt x="1206" y="373"/>
                    <a:pt x="1234" y="373"/>
                    <a:pt x="1262" y="373"/>
                  </a:cubicBezTo>
                  <a:cubicBezTo>
                    <a:pt x="1306" y="373"/>
                    <a:pt x="1306" y="373"/>
                    <a:pt x="1306" y="332"/>
                  </a:cubicBezTo>
                  <a:cubicBezTo>
                    <a:pt x="1306" y="292"/>
                    <a:pt x="1318" y="292"/>
                    <a:pt x="1347" y="292"/>
                  </a:cubicBezTo>
                  <a:cubicBezTo>
                    <a:pt x="1362" y="292"/>
                    <a:pt x="1375" y="292"/>
                    <a:pt x="1375" y="314"/>
                  </a:cubicBezTo>
                  <a:cubicBezTo>
                    <a:pt x="1375" y="314"/>
                    <a:pt x="1390" y="332"/>
                    <a:pt x="1406" y="332"/>
                  </a:cubicBezTo>
                  <a:cubicBezTo>
                    <a:pt x="1419" y="332"/>
                    <a:pt x="1434" y="332"/>
                    <a:pt x="1434" y="354"/>
                  </a:cubicBezTo>
                  <a:cubicBezTo>
                    <a:pt x="1444" y="367"/>
                    <a:pt x="1459" y="376"/>
                    <a:pt x="1475" y="376"/>
                  </a:cubicBezTo>
                  <a:cubicBezTo>
                    <a:pt x="1503" y="376"/>
                    <a:pt x="1535" y="376"/>
                    <a:pt x="1535" y="398"/>
                  </a:cubicBezTo>
                  <a:cubicBezTo>
                    <a:pt x="1547" y="398"/>
                    <a:pt x="1547" y="398"/>
                    <a:pt x="1547" y="376"/>
                  </a:cubicBezTo>
                  <a:cubicBezTo>
                    <a:pt x="1547" y="363"/>
                    <a:pt x="1555" y="348"/>
                    <a:pt x="1579" y="348"/>
                  </a:cubicBezTo>
                  <a:cubicBezTo>
                    <a:pt x="1589" y="348"/>
                    <a:pt x="1602" y="351"/>
                    <a:pt x="1619" y="358"/>
                  </a:cubicBezTo>
                  <a:cubicBezTo>
                    <a:pt x="1647" y="358"/>
                    <a:pt x="1691" y="358"/>
                    <a:pt x="1691" y="336"/>
                  </a:cubicBezTo>
                  <a:cubicBezTo>
                    <a:pt x="1707" y="336"/>
                    <a:pt x="1707" y="336"/>
                    <a:pt x="1707" y="358"/>
                  </a:cubicBezTo>
                  <a:cubicBezTo>
                    <a:pt x="1707" y="378"/>
                    <a:pt x="1714" y="388"/>
                    <a:pt x="1725" y="388"/>
                  </a:cubicBezTo>
                  <a:cubicBezTo>
                    <a:pt x="1735" y="388"/>
                    <a:pt x="1749" y="378"/>
                    <a:pt x="1763" y="358"/>
                  </a:cubicBezTo>
                  <a:cubicBezTo>
                    <a:pt x="1763" y="348"/>
                    <a:pt x="1767" y="343"/>
                    <a:pt x="1772" y="343"/>
                  </a:cubicBezTo>
                  <a:cubicBezTo>
                    <a:pt x="1777" y="343"/>
                    <a:pt x="1784" y="348"/>
                    <a:pt x="1792" y="358"/>
                  </a:cubicBezTo>
                  <a:cubicBezTo>
                    <a:pt x="1792" y="358"/>
                    <a:pt x="1807" y="358"/>
                    <a:pt x="1820" y="339"/>
                  </a:cubicBezTo>
                  <a:cubicBezTo>
                    <a:pt x="1828" y="328"/>
                    <a:pt x="1832" y="322"/>
                    <a:pt x="1837" y="322"/>
                  </a:cubicBezTo>
                  <a:cubicBezTo>
                    <a:pt x="1843" y="322"/>
                    <a:pt x="1850" y="328"/>
                    <a:pt x="1864" y="339"/>
                  </a:cubicBezTo>
                  <a:cubicBezTo>
                    <a:pt x="1864" y="361"/>
                    <a:pt x="1876" y="361"/>
                    <a:pt x="1892" y="361"/>
                  </a:cubicBezTo>
                  <a:cubicBezTo>
                    <a:pt x="1905" y="350"/>
                    <a:pt x="1949" y="345"/>
                    <a:pt x="1993" y="345"/>
                  </a:cubicBezTo>
                  <a:cubicBezTo>
                    <a:pt x="2040" y="345"/>
                    <a:pt x="2086" y="351"/>
                    <a:pt x="2092" y="361"/>
                  </a:cubicBezTo>
                  <a:cubicBezTo>
                    <a:pt x="2108" y="342"/>
                    <a:pt x="2108" y="342"/>
                    <a:pt x="2121" y="342"/>
                  </a:cubicBezTo>
                  <a:cubicBezTo>
                    <a:pt x="2127" y="358"/>
                    <a:pt x="2132" y="364"/>
                    <a:pt x="2137" y="364"/>
                  </a:cubicBezTo>
                  <a:cubicBezTo>
                    <a:pt x="2144" y="364"/>
                    <a:pt x="2149" y="347"/>
                    <a:pt x="2149" y="320"/>
                  </a:cubicBezTo>
                  <a:lnTo>
                    <a:pt x="2121" y="320"/>
                  </a:lnTo>
                  <a:cubicBezTo>
                    <a:pt x="2121" y="302"/>
                    <a:pt x="2129" y="292"/>
                    <a:pt x="2139" y="292"/>
                  </a:cubicBezTo>
                  <a:cubicBezTo>
                    <a:pt x="2151" y="292"/>
                    <a:pt x="2165" y="307"/>
                    <a:pt x="2165" y="342"/>
                  </a:cubicBezTo>
                  <a:cubicBezTo>
                    <a:pt x="2172" y="362"/>
                    <a:pt x="2176" y="372"/>
                    <a:pt x="2180" y="372"/>
                  </a:cubicBezTo>
                  <a:cubicBezTo>
                    <a:pt x="2183" y="372"/>
                    <a:pt x="2186" y="362"/>
                    <a:pt x="2193" y="342"/>
                  </a:cubicBezTo>
                  <a:cubicBezTo>
                    <a:pt x="2201" y="322"/>
                    <a:pt x="2208" y="311"/>
                    <a:pt x="2215" y="311"/>
                  </a:cubicBezTo>
                  <a:cubicBezTo>
                    <a:pt x="2222" y="311"/>
                    <a:pt x="2229" y="322"/>
                    <a:pt x="2237" y="342"/>
                  </a:cubicBezTo>
                  <a:cubicBezTo>
                    <a:pt x="2237" y="364"/>
                    <a:pt x="2237" y="375"/>
                    <a:pt x="2239" y="375"/>
                  </a:cubicBezTo>
                  <a:cubicBezTo>
                    <a:pt x="2241" y="375"/>
                    <a:pt x="2244" y="364"/>
                    <a:pt x="2252" y="342"/>
                  </a:cubicBezTo>
                  <a:cubicBezTo>
                    <a:pt x="2268" y="296"/>
                    <a:pt x="2289" y="269"/>
                    <a:pt x="2303" y="269"/>
                  </a:cubicBezTo>
                  <a:cubicBezTo>
                    <a:pt x="2315" y="269"/>
                    <a:pt x="2323" y="286"/>
                    <a:pt x="2321" y="323"/>
                  </a:cubicBezTo>
                  <a:cubicBezTo>
                    <a:pt x="2321" y="364"/>
                    <a:pt x="2337" y="386"/>
                    <a:pt x="2353" y="386"/>
                  </a:cubicBezTo>
                  <a:cubicBezTo>
                    <a:pt x="2365" y="386"/>
                    <a:pt x="2365" y="364"/>
                    <a:pt x="2365" y="345"/>
                  </a:cubicBezTo>
                  <a:cubicBezTo>
                    <a:pt x="2359" y="323"/>
                    <a:pt x="2359" y="312"/>
                    <a:pt x="2364" y="312"/>
                  </a:cubicBezTo>
                  <a:cubicBezTo>
                    <a:pt x="2369" y="312"/>
                    <a:pt x="2379" y="323"/>
                    <a:pt x="2393" y="345"/>
                  </a:cubicBezTo>
                  <a:cubicBezTo>
                    <a:pt x="2418" y="380"/>
                    <a:pt x="2437" y="395"/>
                    <a:pt x="2457" y="395"/>
                  </a:cubicBezTo>
                  <a:cubicBezTo>
                    <a:pt x="2473" y="395"/>
                    <a:pt x="2490" y="385"/>
                    <a:pt x="2509" y="367"/>
                  </a:cubicBezTo>
                  <a:cubicBezTo>
                    <a:pt x="2537" y="347"/>
                    <a:pt x="2563" y="336"/>
                    <a:pt x="2575" y="336"/>
                  </a:cubicBezTo>
                  <a:cubicBezTo>
                    <a:pt x="2588" y="336"/>
                    <a:pt x="2588" y="347"/>
                    <a:pt x="2566" y="367"/>
                  </a:cubicBezTo>
                  <a:cubicBezTo>
                    <a:pt x="2549" y="391"/>
                    <a:pt x="2542" y="401"/>
                    <a:pt x="2545" y="401"/>
                  </a:cubicBezTo>
                  <a:cubicBezTo>
                    <a:pt x="2547" y="401"/>
                    <a:pt x="2554" y="396"/>
                    <a:pt x="2566" y="389"/>
                  </a:cubicBezTo>
                  <a:lnTo>
                    <a:pt x="2638" y="389"/>
                  </a:lnTo>
                  <a:cubicBezTo>
                    <a:pt x="2653" y="389"/>
                    <a:pt x="2666" y="367"/>
                    <a:pt x="2666" y="348"/>
                  </a:cubicBezTo>
                  <a:cubicBezTo>
                    <a:pt x="2676" y="374"/>
                    <a:pt x="2690" y="392"/>
                    <a:pt x="2707" y="392"/>
                  </a:cubicBezTo>
                  <a:cubicBezTo>
                    <a:pt x="2717" y="392"/>
                    <a:pt x="2727" y="385"/>
                    <a:pt x="2738" y="370"/>
                  </a:cubicBezTo>
                  <a:lnTo>
                    <a:pt x="2766" y="370"/>
                  </a:lnTo>
                  <a:cubicBezTo>
                    <a:pt x="2782" y="370"/>
                    <a:pt x="2782" y="370"/>
                    <a:pt x="2794" y="348"/>
                  </a:cubicBezTo>
                  <a:cubicBezTo>
                    <a:pt x="2799" y="343"/>
                    <a:pt x="2803" y="340"/>
                    <a:pt x="2808" y="340"/>
                  </a:cubicBezTo>
                  <a:cubicBezTo>
                    <a:pt x="2819" y="340"/>
                    <a:pt x="2829" y="354"/>
                    <a:pt x="2838" y="370"/>
                  </a:cubicBezTo>
                  <a:cubicBezTo>
                    <a:pt x="2849" y="386"/>
                    <a:pt x="2859" y="400"/>
                    <a:pt x="2864" y="400"/>
                  </a:cubicBezTo>
                  <a:cubicBezTo>
                    <a:pt x="2865" y="400"/>
                    <a:pt x="2866" y="397"/>
                    <a:pt x="2866" y="392"/>
                  </a:cubicBezTo>
                  <a:cubicBezTo>
                    <a:pt x="2866" y="370"/>
                    <a:pt x="2895" y="351"/>
                    <a:pt x="2910" y="329"/>
                  </a:cubicBezTo>
                  <a:cubicBezTo>
                    <a:pt x="2915" y="323"/>
                    <a:pt x="2919" y="320"/>
                    <a:pt x="2923" y="320"/>
                  </a:cubicBezTo>
                  <a:cubicBezTo>
                    <a:pt x="2931" y="320"/>
                    <a:pt x="2935" y="336"/>
                    <a:pt x="2926" y="351"/>
                  </a:cubicBezTo>
                  <a:cubicBezTo>
                    <a:pt x="2926" y="370"/>
                    <a:pt x="2926" y="370"/>
                    <a:pt x="2954" y="392"/>
                  </a:cubicBezTo>
                  <a:cubicBezTo>
                    <a:pt x="2967" y="392"/>
                    <a:pt x="2995" y="392"/>
                    <a:pt x="2995" y="373"/>
                  </a:cubicBezTo>
                  <a:cubicBezTo>
                    <a:pt x="2995" y="362"/>
                    <a:pt x="3017" y="357"/>
                    <a:pt x="3040" y="357"/>
                  </a:cubicBezTo>
                  <a:cubicBezTo>
                    <a:pt x="3064" y="357"/>
                    <a:pt x="3089" y="362"/>
                    <a:pt x="3095" y="373"/>
                  </a:cubicBezTo>
                  <a:lnTo>
                    <a:pt x="3127" y="373"/>
                  </a:lnTo>
                  <a:cubicBezTo>
                    <a:pt x="3138" y="373"/>
                    <a:pt x="3153" y="354"/>
                    <a:pt x="3165" y="354"/>
                  </a:cubicBezTo>
                  <a:cubicBezTo>
                    <a:pt x="3166" y="354"/>
                    <a:pt x="3167" y="354"/>
                    <a:pt x="3167" y="354"/>
                  </a:cubicBezTo>
                  <a:cubicBezTo>
                    <a:pt x="3167" y="354"/>
                    <a:pt x="3183" y="354"/>
                    <a:pt x="3199" y="332"/>
                  </a:cubicBezTo>
                  <a:cubicBezTo>
                    <a:pt x="3211" y="332"/>
                    <a:pt x="3227" y="332"/>
                    <a:pt x="3227" y="354"/>
                  </a:cubicBezTo>
                  <a:cubicBezTo>
                    <a:pt x="3233" y="332"/>
                    <a:pt x="3236" y="322"/>
                    <a:pt x="3240" y="322"/>
                  </a:cubicBezTo>
                  <a:cubicBezTo>
                    <a:pt x="3243" y="322"/>
                    <a:pt x="3247" y="332"/>
                    <a:pt x="3255" y="354"/>
                  </a:cubicBezTo>
                  <a:cubicBezTo>
                    <a:pt x="3255" y="375"/>
                    <a:pt x="3255" y="385"/>
                    <a:pt x="3257" y="385"/>
                  </a:cubicBezTo>
                  <a:cubicBezTo>
                    <a:pt x="3258" y="385"/>
                    <a:pt x="3261" y="375"/>
                    <a:pt x="3268" y="354"/>
                  </a:cubicBezTo>
                  <a:cubicBezTo>
                    <a:pt x="3275" y="343"/>
                    <a:pt x="3279" y="338"/>
                    <a:pt x="3283" y="338"/>
                  </a:cubicBezTo>
                  <a:cubicBezTo>
                    <a:pt x="3287" y="338"/>
                    <a:pt x="3291" y="343"/>
                    <a:pt x="3299" y="354"/>
                  </a:cubicBezTo>
                  <a:cubicBezTo>
                    <a:pt x="3299" y="365"/>
                    <a:pt x="3302" y="371"/>
                    <a:pt x="3305" y="371"/>
                  </a:cubicBezTo>
                  <a:cubicBezTo>
                    <a:pt x="3308" y="371"/>
                    <a:pt x="3311" y="365"/>
                    <a:pt x="3311" y="354"/>
                  </a:cubicBezTo>
                  <a:cubicBezTo>
                    <a:pt x="3321" y="329"/>
                    <a:pt x="3342" y="311"/>
                    <a:pt x="3356" y="311"/>
                  </a:cubicBezTo>
                  <a:cubicBezTo>
                    <a:pt x="3364" y="311"/>
                    <a:pt x="3369" y="317"/>
                    <a:pt x="3368" y="332"/>
                  </a:cubicBezTo>
                  <a:cubicBezTo>
                    <a:pt x="3368" y="332"/>
                    <a:pt x="3384" y="332"/>
                    <a:pt x="3399" y="314"/>
                  </a:cubicBezTo>
                  <a:cubicBezTo>
                    <a:pt x="3406" y="293"/>
                    <a:pt x="3409" y="283"/>
                    <a:pt x="3410" y="283"/>
                  </a:cubicBezTo>
                  <a:cubicBezTo>
                    <a:pt x="3412" y="283"/>
                    <a:pt x="3412" y="293"/>
                    <a:pt x="3412" y="314"/>
                  </a:cubicBezTo>
                  <a:cubicBezTo>
                    <a:pt x="3420" y="334"/>
                    <a:pt x="3427" y="344"/>
                    <a:pt x="3434" y="344"/>
                  </a:cubicBezTo>
                  <a:cubicBezTo>
                    <a:pt x="3441" y="344"/>
                    <a:pt x="3448" y="334"/>
                    <a:pt x="3456" y="314"/>
                  </a:cubicBezTo>
                  <a:cubicBezTo>
                    <a:pt x="3459" y="307"/>
                    <a:pt x="3464" y="304"/>
                    <a:pt x="3470" y="304"/>
                  </a:cubicBezTo>
                  <a:cubicBezTo>
                    <a:pt x="3475" y="304"/>
                    <a:pt x="3481" y="307"/>
                    <a:pt x="3484" y="314"/>
                  </a:cubicBezTo>
                  <a:cubicBezTo>
                    <a:pt x="3500" y="326"/>
                    <a:pt x="3536" y="339"/>
                    <a:pt x="3561" y="339"/>
                  </a:cubicBezTo>
                  <a:cubicBezTo>
                    <a:pt x="3579" y="339"/>
                    <a:pt x="3591" y="332"/>
                    <a:pt x="3584" y="314"/>
                  </a:cubicBezTo>
                  <a:lnTo>
                    <a:pt x="3584" y="314"/>
                  </a:lnTo>
                  <a:lnTo>
                    <a:pt x="3612" y="317"/>
                  </a:lnTo>
                  <a:cubicBezTo>
                    <a:pt x="3626" y="326"/>
                    <a:pt x="3637" y="331"/>
                    <a:pt x="3647" y="331"/>
                  </a:cubicBezTo>
                  <a:cubicBezTo>
                    <a:pt x="3656" y="331"/>
                    <a:pt x="3664" y="326"/>
                    <a:pt x="3672" y="317"/>
                  </a:cubicBezTo>
                  <a:lnTo>
                    <a:pt x="3684" y="295"/>
                  </a:lnTo>
                  <a:cubicBezTo>
                    <a:pt x="3684" y="317"/>
                    <a:pt x="3700" y="339"/>
                    <a:pt x="3713" y="339"/>
                  </a:cubicBezTo>
                  <a:cubicBezTo>
                    <a:pt x="3728" y="339"/>
                    <a:pt x="3728" y="339"/>
                    <a:pt x="3728" y="317"/>
                  </a:cubicBezTo>
                  <a:cubicBezTo>
                    <a:pt x="3713" y="295"/>
                    <a:pt x="3728" y="295"/>
                    <a:pt x="3744" y="295"/>
                  </a:cubicBezTo>
                  <a:cubicBezTo>
                    <a:pt x="3756" y="295"/>
                    <a:pt x="3772" y="317"/>
                    <a:pt x="3772" y="339"/>
                  </a:cubicBezTo>
                  <a:lnTo>
                    <a:pt x="3785" y="339"/>
                  </a:lnTo>
                  <a:cubicBezTo>
                    <a:pt x="3785" y="313"/>
                    <a:pt x="3790" y="304"/>
                    <a:pt x="3794" y="304"/>
                  </a:cubicBezTo>
                  <a:cubicBezTo>
                    <a:pt x="3798" y="304"/>
                    <a:pt x="3800" y="309"/>
                    <a:pt x="3800" y="317"/>
                  </a:cubicBezTo>
                  <a:cubicBezTo>
                    <a:pt x="3809" y="330"/>
                    <a:pt x="3821" y="339"/>
                    <a:pt x="3837" y="339"/>
                  </a:cubicBezTo>
                  <a:cubicBezTo>
                    <a:pt x="3839" y="339"/>
                    <a:pt x="3842" y="339"/>
                    <a:pt x="3844" y="339"/>
                  </a:cubicBezTo>
                  <a:cubicBezTo>
                    <a:pt x="3844" y="331"/>
                    <a:pt x="3846" y="329"/>
                    <a:pt x="3847" y="329"/>
                  </a:cubicBezTo>
                  <a:cubicBezTo>
                    <a:pt x="3850" y="329"/>
                    <a:pt x="3853" y="339"/>
                    <a:pt x="3844" y="339"/>
                  </a:cubicBezTo>
                  <a:lnTo>
                    <a:pt x="3844" y="361"/>
                  </a:lnTo>
                  <a:cubicBezTo>
                    <a:pt x="3848" y="366"/>
                    <a:pt x="3850" y="368"/>
                    <a:pt x="3852" y="368"/>
                  </a:cubicBezTo>
                  <a:cubicBezTo>
                    <a:pt x="3857" y="368"/>
                    <a:pt x="3857" y="354"/>
                    <a:pt x="3857" y="339"/>
                  </a:cubicBezTo>
                  <a:lnTo>
                    <a:pt x="3885" y="339"/>
                  </a:lnTo>
                  <a:cubicBezTo>
                    <a:pt x="3901" y="339"/>
                    <a:pt x="3913" y="339"/>
                    <a:pt x="3901" y="320"/>
                  </a:cubicBezTo>
                  <a:cubicBezTo>
                    <a:pt x="3901" y="298"/>
                    <a:pt x="3901" y="276"/>
                    <a:pt x="3916" y="276"/>
                  </a:cubicBezTo>
                  <a:cubicBezTo>
                    <a:pt x="3916" y="270"/>
                    <a:pt x="3918" y="268"/>
                    <a:pt x="3919" y="268"/>
                  </a:cubicBezTo>
                  <a:cubicBezTo>
                    <a:pt x="3922" y="268"/>
                    <a:pt x="3925" y="276"/>
                    <a:pt x="3916" y="276"/>
                  </a:cubicBezTo>
                  <a:cubicBezTo>
                    <a:pt x="3916" y="298"/>
                    <a:pt x="3913" y="320"/>
                    <a:pt x="3929" y="320"/>
                  </a:cubicBezTo>
                  <a:cubicBezTo>
                    <a:pt x="3945" y="320"/>
                    <a:pt x="3945" y="339"/>
                    <a:pt x="3945" y="339"/>
                  </a:cubicBezTo>
                  <a:cubicBezTo>
                    <a:pt x="3938" y="358"/>
                    <a:pt x="3944" y="364"/>
                    <a:pt x="3955" y="364"/>
                  </a:cubicBezTo>
                  <a:cubicBezTo>
                    <a:pt x="3970" y="364"/>
                    <a:pt x="3992" y="353"/>
                    <a:pt x="4001" y="342"/>
                  </a:cubicBezTo>
                  <a:cubicBezTo>
                    <a:pt x="4015" y="320"/>
                    <a:pt x="4026" y="309"/>
                    <a:pt x="4033" y="309"/>
                  </a:cubicBezTo>
                  <a:cubicBezTo>
                    <a:pt x="4041" y="309"/>
                    <a:pt x="4045" y="320"/>
                    <a:pt x="4045" y="342"/>
                  </a:cubicBezTo>
                  <a:cubicBezTo>
                    <a:pt x="4045" y="353"/>
                    <a:pt x="4047" y="358"/>
                    <a:pt x="4050" y="358"/>
                  </a:cubicBezTo>
                  <a:cubicBezTo>
                    <a:pt x="4059" y="358"/>
                    <a:pt x="4076" y="324"/>
                    <a:pt x="4086" y="279"/>
                  </a:cubicBezTo>
                  <a:lnTo>
                    <a:pt x="4101" y="217"/>
                  </a:lnTo>
                  <a:lnTo>
                    <a:pt x="4101" y="279"/>
                  </a:lnTo>
                  <a:cubicBezTo>
                    <a:pt x="4108" y="328"/>
                    <a:pt x="4112" y="349"/>
                    <a:pt x="4121" y="349"/>
                  </a:cubicBezTo>
                  <a:cubicBezTo>
                    <a:pt x="4129" y="349"/>
                    <a:pt x="4139" y="338"/>
                    <a:pt x="4158" y="320"/>
                  </a:cubicBezTo>
                  <a:cubicBezTo>
                    <a:pt x="4171" y="311"/>
                    <a:pt x="4178" y="306"/>
                    <a:pt x="4182" y="306"/>
                  </a:cubicBezTo>
                  <a:cubicBezTo>
                    <a:pt x="4186" y="306"/>
                    <a:pt x="4186" y="312"/>
                    <a:pt x="4186" y="323"/>
                  </a:cubicBezTo>
                  <a:cubicBezTo>
                    <a:pt x="4186" y="342"/>
                    <a:pt x="4201" y="342"/>
                    <a:pt x="4245" y="342"/>
                  </a:cubicBezTo>
                  <a:cubicBezTo>
                    <a:pt x="4257" y="343"/>
                    <a:pt x="4266" y="343"/>
                    <a:pt x="4273" y="343"/>
                  </a:cubicBezTo>
                  <a:cubicBezTo>
                    <a:pt x="4294" y="343"/>
                    <a:pt x="4302" y="339"/>
                    <a:pt x="4302" y="323"/>
                  </a:cubicBezTo>
                  <a:lnTo>
                    <a:pt x="4330" y="323"/>
                  </a:lnTo>
                  <a:cubicBezTo>
                    <a:pt x="4336" y="339"/>
                    <a:pt x="4344" y="346"/>
                    <a:pt x="4350" y="346"/>
                  </a:cubicBezTo>
                  <a:cubicBezTo>
                    <a:pt x="4361" y="346"/>
                    <a:pt x="4368" y="328"/>
                    <a:pt x="4358" y="301"/>
                  </a:cubicBezTo>
                  <a:lnTo>
                    <a:pt x="4358" y="301"/>
                  </a:lnTo>
                  <a:cubicBezTo>
                    <a:pt x="4358" y="301"/>
                    <a:pt x="4374" y="301"/>
                    <a:pt x="4386" y="304"/>
                  </a:cubicBezTo>
                  <a:lnTo>
                    <a:pt x="4386" y="323"/>
                  </a:lnTo>
                  <a:cubicBezTo>
                    <a:pt x="4386" y="345"/>
                    <a:pt x="4418" y="345"/>
                    <a:pt x="4531" y="345"/>
                  </a:cubicBezTo>
                  <a:cubicBezTo>
                    <a:pt x="4558" y="346"/>
                    <a:pt x="4581" y="346"/>
                    <a:pt x="4599" y="346"/>
                  </a:cubicBezTo>
                  <a:cubicBezTo>
                    <a:pt x="4665" y="346"/>
                    <a:pt x="4675" y="339"/>
                    <a:pt x="4675" y="307"/>
                  </a:cubicBezTo>
                  <a:cubicBezTo>
                    <a:pt x="4683" y="285"/>
                    <a:pt x="4690" y="275"/>
                    <a:pt x="4695" y="275"/>
                  </a:cubicBezTo>
                  <a:cubicBezTo>
                    <a:pt x="4700" y="275"/>
                    <a:pt x="4703" y="285"/>
                    <a:pt x="4703" y="307"/>
                  </a:cubicBezTo>
                  <a:cubicBezTo>
                    <a:pt x="4703" y="321"/>
                    <a:pt x="4711" y="335"/>
                    <a:pt x="4715" y="335"/>
                  </a:cubicBezTo>
                  <a:cubicBezTo>
                    <a:pt x="4717" y="335"/>
                    <a:pt x="4719" y="333"/>
                    <a:pt x="4719" y="326"/>
                  </a:cubicBezTo>
                  <a:cubicBezTo>
                    <a:pt x="4734" y="329"/>
                    <a:pt x="4750" y="336"/>
                    <a:pt x="4759" y="348"/>
                  </a:cubicBezTo>
                  <a:cubicBezTo>
                    <a:pt x="4778" y="367"/>
                    <a:pt x="4791" y="373"/>
                    <a:pt x="4801" y="373"/>
                  </a:cubicBezTo>
                  <a:cubicBezTo>
                    <a:pt x="4814" y="373"/>
                    <a:pt x="4819" y="361"/>
                    <a:pt x="4819" y="348"/>
                  </a:cubicBezTo>
                  <a:cubicBezTo>
                    <a:pt x="4812" y="331"/>
                    <a:pt x="4811" y="325"/>
                    <a:pt x="4813" y="325"/>
                  </a:cubicBezTo>
                  <a:cubicBezTo>
                    <a:pt x="4816" y="325"/>
                    <a:pt x="4824" y="337"/>
                    <a:pt x="4831" y="348"/>
                  </a:cubicBezTo>
                  <a:cubicBezTo>
                    <a:pt x="4842" y="364"/>
                    <a:pt x="4852" y="379"/>
                    <a:pt x="4857" y="379"/>
                  </a:cubicBezTo>
                  <a:cubicBezTo>
                    <a:pt x="4859" y="379"/>
                    <a:pt x="4860" y="377"/>
                    <a:pt x="4860" y="370"/>
                  </a:cubicBezTo>
                  <a:cubicBezTo>
                    <a:pt x="4869" y="359"/>
                    <a:pt x="4900" y="348"/>
                    <a:pt x="4925" y="348"/>
                  </a:cubicBezTo>
                  <a:cubicBezTo>
                    <a:pt x="4944" y="348"/>
                    <a:pt x="4960" y="354"/>
                    <a:pt x="4960" y="373"/>
                  </a:cubicBezTo>
                  <a:lnTo>
                    <a:pt x="4991" y="373"/>
                  </a:lnTo>
                  <a:cubicBezTo>
                    <a:pt x="4991" y="351"/>
                    <a:pt x="5019" y="351"/>
                    <a:pt x="5048" y="351"/>
                  </a:cubicBezTo>
                  <a:cubicBezTo>
                    <a:pt x="5076" y="351"/>
                    <a:pt x="5091" y="351"/>
                    <a:pt x="5091" y="373"/>
                  </a:cubicBezTo>
                  <a:cubicBezTo>
                    <a:pt x="5084" y="384"/>
                    <a:pt x="5084" y="390"/>
                    <a:pt x="5089" y="390"/>
                  </a:cubicBezTo>
                  <a:cubicBezTo>
                    <a:pt x="5095" y="390"/>
                    <a:pt x="5106" y="384"/>
                    <a:pt x="5120" y="373"/>
                  </a:cubicBezTo>
                  <a:cubicBezTo>
                    <a:pt x="5132" y="373"/>
                    <a:pt x="5148" y="332"/>
                    <a:pt x="5160" y="332"/>
                  </a:cubicBezTo>
                  <a:cubicBezTo>
                    <a:pt x="5160" y="311"/>
                    <a:pt x="5176" y="292"/>
                    <a:pt x="5192" y="292"/>
                  </a:cubicBezTo>
                  <a:lnTo>
                    <a:pt x="5192" y="311"/>
                  </a:lnTo>
                  <a:cubicBezTo>
                    <a:pt x="5192" y="332"/>
                    <a:pt x="5192" y="354"/>
                    <a:pt x="5192" y="354"/>
                  </a:cubicBezTo>
                  <a:cubicBezTo>
                    <a:pt x="5204" y="354"/>
                    <a:pt x="5220" y="354"/>
                    <a:pt x="5220" y="332"/>
                  </a:cubicBezTo>
                  <a:cubicBezTo>
                    <a:pt x="5233" y="354"/>
                    <a:pt x="5248" y="354"/>
                    <a:pt x="5276" y="354"/>
                  </a:cubicBezTo>
                  <a:cubicBezTo>
                    <a:pt x="5305" y="354"/>
                    <a:pt x="5333" y="354"/>
                    <a:pt x="5348" y="336"/>
                  </a:cubicBezTo>
                  <a:cubicBezTo>
                    <a:pt x="5355" y="356"/>
                    <a:pt x="5380" y="366"/>
                    <a:pt x="5405" y="366"/>
                  </a:cubicBezTo>
                  <a:cubicBezTo>
                    <a:pt x="5431" y="366"/>
                    <a:pt x="5457" y="356"/>
                    <a:pt x="5464" y="336"/>
                  </a:cubicBezTo>
                  <a:cubicBezTo>
                    <a:pt x="5464" y="325"/>
                    <a:pt x="5468" y="319"/>
                    <a:pt x="5473" y="319"/>
                  </a:cubicBezTo>
                  <a:cubicBezTo>
                    <a:pt x="5478" y="319"/>
                    <a:pt x="5485" y="325"/>
                    <a:pt x="5493" y="336"/>
                  </a:cubicBezTo>
                  <a:cubicBezTo>
                    <a:pt x="5499" y="347"/>
                    <a:pt x="5502" y="352"/>
                    <a:pt x="5506" y="352"/>
                  </a:cubicBezTo>
                  <a:cubicBezTo>
                    <a:pt x="5509" y="352"/>
                    <a:pt x="5513" y="347"/>
                    <a:pt x="5521" y="336"/>
                  </a:cubicBezTo>
                  <a:cubicBezTo>
                    <a:pt x="5524" y="329"/>
                    <a:pt x="5528" y="327"/>
                    <a:pt x="5533" y="327"/>
                  </a:cubicBezTo>
                  <a:cubicBezTo>
                    <a:pt x="5543" y="327"/>
                    <a:pt x="5554" y="342"/>
                    <a:pt x="5565" y="358"/>
                  </a:cubicBezTo>
                  <a:cubicBezTo>
                    <a:pt x="5572" y="382"/>
                    <a:pt x="5581" y="392"/>
                    <a:pt x="5589" y="392"/>
                  </a:cubicBezTo>
                  <a:cubicBezTo>
                    <a:pt x="5595" y="392"/>
                    <a:pt x="5600" y="387"/>
                    <a:pt x="5605" y="379"/>
                  </a:cubicBezTo>
                  <a:cubicBezTo>
                    <a:pt x="5627" y="364"/>
                    <a:pt x="5652" y="358"/>
                    <a:pt x="5678" y="358"/>
                  </a:cubicBezTo>
                  <a:cubicBezTo>
                    <a:pt x="5706" y="339"/>
                    <a:pt x="5721" y="339"/>
                    <a:pt x="5706" y="317"/>
                  </a:cubicBezTo>
                  <a:cubicBezTo>
                    <a:pt x="5709" y="301"/>
                    <a:pt x="5712" y="289"/>
                    <a:pt x="5721" y="276"/>
                  </a:cubicBezTo>
                  <a:cubicBezTo>
                    <a:pt x="5731" y="269"/>
                    <a:pt x="5737" y="266"/>
                    <a:pt x="5741" y="266"/>
                  </a:cubicBezTo>
                  <a:cubicBezTo>
                    <a:pt x="5748" y="266"/>
                    <a:pt x="5745" y="276"/>
                    <a:pt x="5737" y="276"/>
                  </a:cubicBezTo>
                  <a:cubicBezTo>
                    <a:pt x="5706" y="295"/>
                    <a:pt x="5721" y="295"/>
                    <a:pt x="5737" y="317"/>
                  </a:cubicBezTo>
                  <a:cubicBezTo>
                    <a:pt x="5748" y="330"/>
                    <a:pt x="5766" y="339"/>
                    <a:pt x="5785" y="339"/>
                  </a:cubicBezTo>
                  <a:cubicBezTo>
                    <a:pt x="5788" y="339"/>
                    <a:pt x="5791" y="339"/>
                    <a:pt x="5793" y="339"/>
                  </a:cubicBezTo>
                  <a:lnTo>
                    <a:pt x="5850" y="339"/>
                  </a:lnTo>
                  <a:cubicBezTo>
                    <a:pt x="5872" y="350"/>
                    <a:pt x="5886" y="355"/>
                    <a:pt x="5895" y="355"/>
                  </a:cubicBezTo>
                  <a:cubicBezTo>
                    <a:pt x="5903" y="355"/>
                    <a:pt x="5906" y="350"/>
                    <a:pt x="5906" y="339"/>
                  </a:cubicBezTo>
                  <a:lnTo>
                    <a:pt x="5906" y="320"/>
                  </a:lnTo>
                  <a:cubicBezTo>
                    <a:pt x="5914" y="341"/>
                    <a:pt x="5959" y="352"/>
                    <a:pt x="6003" y="352"/>
                  </a:cubicBezTo>
                  <a:cubicBezTo>
                    <a:pt x="6045" y="352"/>
                    <a:pt x="6087" y="341"/>
                    <a:pt x="6094" y="320"/>
                  </a:cubicBezTo>
                  <a:lnTo>
                    <a:pt x="6094" y="342"/>
                  </a:lnTo>
                  <a:cubicBezTo>
                    <a:pt x="6094" y="364"/>
                    <a:pt x="6107" y="364"/>
                    <a:pt x="6138" y="364"/>
                  </a:cubicBezTo>
                  <a:cubicBezTo>
                    <a:pt x="6176" y="354"/>
                    <a:pt x="6213" y="348"/>
                    <a:pt x="6251" y="345"/>
                  </a:cubicBezTo>
                  <a:cubicBezTo>
                    <a:pt x="6311" y="345"/>
                    <a:pt x="6351" y="345"/>
                    <a:pt x="6351" y="323"/>
                  </a:cubicBezTo>
                  <a:cubicBezTo>
                    <a:pt x="6367" y="323"/>
                    <a:pt x="6367" y="323"/>
                    <a:pt x="6367" y="345"/>
                  </a:cubicBezTo>
                  <a:cubicBezTo>
                    <a:pt x="6351" y="367"/>
                    <a:pt x="6367" y="367"/>
                    <a:pt x="6379" y="367"/>
                  </a:cubicBezTo>
                  <a:cubicBezTo>
                    <a:pt x="6395" y="367"/>
                    <a:pt x="6395" y="345"/>
                    <a:pt x="6395" y="323"/>
                  </a:cubicBezTo>
                  <a:cubicBezTo>
                    <a:pt x="6395" y="314"/>
                    <a:pt x="6399" y="309"/>
                    <a:pt x="6406" y="309"/>
                  </a:cubicBezTo>
                  <a:cubicBezTo>
                    <a:pt x="6413" y="309"/>
                    <a:pt x="6424" y="315"/>
                    <a:pt x="6439" y="326"/>
                  </a:cubicBezTo>
                  <a:cubicBezTo>
                    <a:pt x="6457" y="336"/>
                    <a:pt x="6477" y="342"/>
                    <a:pt x="6498" y="342"/>
                  </a:cubicBezTo>
                  <a:cubicBezTo>
                    <a:pt x="6517" y="342"/>
                    <a:pt x="6535" y="337"/>
                    <a:pt x="6552" y="326"/>
                  </a:cubicBezTo>
                  <a:cubicBezTo>
                    <a:pt x="6568" y="326"/>
                    <a:pt x="6580" y="326"/>
                    <a:pt x="6580" y="348"/>
                  </a:cubicBezTo>
                  <a:cubicBezTo>
                    <a:pt x="6589" y="359"/>
                    <a:pt x="6603" y="371"/>
                    <a:pt x="6618" y="371"/>
                  </a:cubicBezTo>
                  <a:cubicBezTo>
                    <a:pt x="6629" y="371"/>
                    <a:pt x="6640" y="365"/>
                    <a:pt x="6652" y="348"/>
                  </a:cubicBezTo>
                  <a:cubicBezTo>
                    <a:pt x="6668" y="348"/>
                    <a:pt x="6668" y="348"/>
                    <a:pt x="6668" y="370"/>
                  </a:cubicBezTo>
                  <a:cubicBezTo>
                    <a:pt x="6675" y="381"/>
                    <a:pt x="6678" y="393"/>
                    <a:pt x="6683" y="393"/>
                  </a:cubicBezTo>
                  <a:cubicBezTo>
                    <a:pt x="6686" y="393"/>
                    <a:pt x="6689" y="387"/>
                    <a:pt x="6696" y="370"/>
                  </a:cubicBezTo>
                  <a:cubicBezTo>
                    <a:pt x="6712" y="359"/>
                    <a:pt x="6729" y="354"/>
                    <a:pt x="6746" y="354"/>
                  </a:cubicBezTo>
                  <a:cubicBezTo>
                    <a:pt x="6763" y="354"/>
                    <a:pt x="6781" y="359"/>
                    <a:pt x="6796" y="370"/>
                  </a:cubicBezTo>
                  <a:cubicBezTo>
                    <a:pt x="6812" y="370"/>
                    <a:pt x="6824" y="370"/>
                    <a:pt x="6824" y="351"/>
                  </a:cubicBezTo>
                  <a:cubicBezTo>
                    <a:pt x="6824" y="343"/>
                    <a:pt x="6824" y="335"/>
                    <a:pt x="6824" y="329"/>
                  </a:cubicBezTo>
                  <a:cubicBezTo>
                    <a:pt x="6832" y="350"/>
                    <a:pt x="6836" y="360"/>
                    <a:pt x="6840" y="360"/>
                  </a:cubicBezTo>
                  <a:cubicBezTo>
                    <a:pt x="6843" y="360"/>
                    <a:pt x="6846" y="350"/>
                    <a:pt x="6853" y="329"/>
                  </a:cubicBezTo>
                  <a:cubicBezTo>
                    <a:pt x="6853" y="318"/>
                    <a:pt x="6857" y="313"/>
                    <a:pt x="6861" y="313"/>
                  </a:cubicBezTo>
                  <a:cubicBezTo>
                    <a:pt x="6864" y="313"/>
                    <a:pt x="6868" y="318"/>
                    <a:pt x="6868" y="329"/>
                  </a:cubicBezTo>
                  <a:cubicBezTo>
                    <a:pt x="6881" y="351"/>
                    <a:pt x="6897" y="351"/>
                    <a:pt x="6897" y="351"/>
                  </a:cubicBezTo>
                  <a:cubicBezTo>
                    <a:pt x="6950" y="342"/>
                    <a:pt x="7003" y="332"/>
                    <a:pt x="7053" y="332"/>
                  </a:cubicBezTo>
                  <a:cubicBezTo>
                    <a:pt x="7169" y="332"/>
                    <a:pt x="7213" y="332"/>
                    <a:pt x="7213" y="314"/>
                  </a:cubicBezTo>
                  <a:cubicBezTo>
                    <a:pt x="7219" y="303"/>
                    <a:pt x="7222" y="297"/>
                    <a:pt x="7226" y="297"/>
                  </a:cubicBezTo>
                  <a:cubicBezTo>
                    <a:pt x="7230" y="297"/>
                    <a:pt x="7233" y="303"/>
                    <a:pt x="7241" y="314"/>
                  </a:cubicBezTo>
                  <a:cubicBezTo>
                    <a:pt x="7251" y="329"/>
                    <a:pt x="7266" y="336"/>
                    <a:pt x="7285" y="336"/>
                  </a:cubicBezTo>
                  <a:cubicBezTo>
                    <a:pt x="7298" y="336"/>
                    <a:pt x="7313" y="336"/>
                    <a:pt x="7313" y="354"/>
                  </a:cubicBezTo>
                  <a:cubicBezTo>
                    <a:pt x="7326" y="336"/>
                    <a:pt x="7326" y="336"/>
                    <a:pt x="7342" y="336"/>
                  </a:cubicBezTo>
                  <a:cubicBezTo>
                    <a:pt x="7342" y="345"/>
                    <a:pt x="7345" y="350"/>
                    <a:pt x="7350" y="350"/>
                  </a:cubicBezTo>
                  <a:cubicBezTo>
                    <a:pt x="7355" y="350"/>
                    <a:pt x="7362" y="345"/>
                    <a:pt x="7370" y="336"/>
                  </a:cubicBezTo>
                  <a:cubicBezTo>
                    <a:pt x="7378" y="315"/>
                    <a:pt x="7382" y="305"/>
                    <a:pt x="7383" y="305"/>
                  </a:cubicBezTo>
                  <a:cubicBezTo>
                    <a:pt x="7385" y="305"/>
                    <a:pt x="7385" y="315"/>
                    <a:pt x="7385" y="336"/>
                  </a:cubicBezTo>
                  <a:cubicBezTo>
                    <a:pt x="7385" y="349"/>
                    <a:pt x="7407" y="365"/>
                    <a:pt x="7414" y="365"/>
                  </a:cubicBezTo>
                  <a:cubicBezTo>
                    <a:pt x="7417" y="365"/>
                    <a:pt x="7417" y="363"/>
                    <a:pt x="7414" y="358"/>
                  </a:cubicBezTo>
                  <a:cubicBezTo>
                    <a:pt x="7414" y="336"/>
                    <a:pt x="7442" y="336"/>
                    <a:pt x="7458" y="314"/>
                  </a:cubicBezTo>
                  <a:cubicBezTo>
                    <a:pt x="7470" y="314"/>
                    <a:pt x="7486" y="314"/>
                    <a:pt x="7486" y="336"/>
                  </a:cubicBezTo>
                  <a:cubicBezTo>
                    <a:pt x="7489" y="342"/>
                    <a:pt x="7498" y="345"/>
                    <a:pt x="7510" y="345"/>
                  </a:cubicBezTo>
                  <a:cubicBezTo>
                    <a:pt x="7536" y="345"/>
                    <a:pt x="7575" y="330"/>
                    <a:pt x="7586" y="317"/>
                  </a:cubicBezTo>
                  <a:cubicBezTo>
                    <a:pt x="7586" y="306"/>
                    <a:pt x="7589" y="300"/>
                    <a:pt x="7592" y="300"/>
                  </a:cubicBezTo>
                  <a:cubicBezTo>
                    <a:pt x="7595" y="300"/>
                    <a:pt x="7599" y="306"/>
                    <a:pt x="7599" y="317"/>
                  </a:cubicBezTo>
                  <a:cubicBezTo>
                    <a:pt x="7599" y="336"/>
                    <a:pt x="7614" y="339"/>
                    <a:pt x="7627" y="339"/>
                  </a:cubicBezTo>
                  <a:cubicBezTo>
                    <a:pt x="7631" y="332"/>
                    <a:pt x="7635" y="330"/>
                    <a:pt x="7637" y="330"/>
                  </a:cubicBezTo>
                  <a:cubicBezTo>
                    <a:pt x="7642" y="330"/>
                    <a:pt x="7642" y="344"/>
                    <a:pt x="7642" y="358"/>
                  </a:cubicBezTo>
                  <a:cubicBezTo>
                    <a:pt x="7627" y="379"/>
                    <a:pt x="7642" y="379"/>
                    <a:pt x="7671" y="379"/>
                  </a:cubicBezTo>
                  <a:cubicBezTo>
                    <a:pt x="7683" y="362"/>
                    <a:pt x="7720" y="361"/>
                    <a:pt x="7756" y="361"/>
                  </a:cubicBezTo>
                  <a:cubicBezTo>
                    <a:pt x="7766" y="361"/>
                    <a:pt x="7777" y="361"/>
                    <a:pt x="7787" y="361"/>
                  </a:cubicBezTo>
                  <a:cubicBezTo>
                    <a:pt x="7791" y="361"/>
                    <a:pt x="7796" y="362"/>
                    <a:pt x="7801" y="362"/>
                  </a:cubicBezTo>
                  <a:cubicBezTo>
                    <a:pt x="7843" y="362"/>
                    <a:pt x="7883" y="337"/>
                    <a:pt x="7899" y="298"/>
                  </a:cubicBezTo>
                  <a:lnTo>
                    <a:pt x="7915" y="257"/>
                  </a:lnTo>
                  <a:lnTo>
                    <a:pt x="7915" y="298"/>
                  </a:lnTo>
                  <a:cubicBezTo>
                    <a:pt x="7918" y="320"/>
                    <a:pt x="7921" y="342"/>
                    <a:pt x="7928" y="361"/>
                  </a:cubicBezTo>
                  <a:cubicBezTo>
                    <a:pt x="7943" y="361"/>
                    <a:pt x="7943" y="342"/>
                    <a:pt x="7943" y="320"/>
                  </a:cubicBezTo>
                  <a:cubicBezTo>
                    <a:pt x="7943" y="309"/>
                    <a:pt x="7947" y="303"/>
                    <a:pt x="7955" y="303"/>
                  </a:cubicBezTo>
                  <a:cubicBezTo>
                    <a:pt x="7962" y="303"/>
                    <a:pt x="7973" y="309"/>
                    <a:pt x="7987" y="320"/>
                  </a:cubicBezTo>
                  <a:cubicBezTo>
                    <a:pt x="8001" y="331"/>
                    <a:pt x="8011" y="336"/>
                    <a:pt x="8020" y="336"/>
                  </a:cubicBezTo>
                  <a:cubicBezTo>
                    <a:pt x="8029" y="336"/>
                    <a:pt x="8036" y="331"/>
                    <a:pt x="8044" y="320"/>
                  </a:cubicBezTo>
                  <a:cubicBezTo>
                    <a:pt x="8062" y="320"/>
                    <a:pt x="8078" y="326"/>
                    <a:pt x="8087" y="342"/>
                  </a:cubicBezTo>
                  <a:cubicBezTo>
                    <a:pt x="8100" y="342"/>
                    <a:pt x="8100" y="342"/>
                    <a:pt x="8100" y="323"/>
                  </a:cubicBezTo>
                  <a:cubicBezTo>
                    <a:pt x="8100" y="312"/>
                    <a:pt x="8104" y="307"/>
                    <a:pt x="8110" y="307"/>
                  </a:cubicBezTo>
                  <a:cubicBezTo>
                    <a:pt x="8116" y="307"/>
                    <a:pt x="8123" y="312"/>
                    <a:pt x="8131" y="323"/>
                  </a:cubicBezTo>
                  <a:cubicBezTo>
                    <a:pt x="8139" y="347"/>
                    <a:pt x="8157" y="357"/>
                    <a:pt x="8171" y="357"/>
                  </a:cubicBezTo>
                  <a:cubicBezTo>
                    <a:pt x="8181" y="357"/>
                    <a:pt x="8188" y="353"/>
                    <a:pt x="8188" y="345"/>
                  </a:cubicBezTo>
                  <a:cubicBezTo>
                    <a:pt x="8188" y="323"/>
                    <a:pt x="8200" y="323"/>
                    <a:pt x="8216" y="323"/>
                  </a:cubicBezTo>
                  <a:cubicBezTo>
                    <a:pt x="8218" y="323"/>
                    <a:pt x="8220" y="324"/>
                    <a:pt x="8222" y="324"/>
                  </a:cubicBezTo>
                  <a:cubicBezTo>
                    <a:pt x="8236" y="324"/>
                    <a:pt x="8252" y="315"/>
                    <a:pt x="8260" y="301"/>
                  </a:cubicBezTo>
                  <a:cubicBezTo>
                    <a:pt x="8272" y="304"/>
                    <a:pt x="8288" y="304"/>
                    <a:pt x="8288" y="304"/>
                  </a:cubicBezTo>
                  <a:cubicBezTo>
                    <a:pt x="8301" y="304"/>
                    <a:pt x="8288" y="323"/>
                    <a:pt x="8272" y="323"/>
                  </a:cubicBezTo>
                  <a:lnTo>
                    <a:pt x="8288" y="345"/>
                  </a:lnTo>
                  <a:cubicBezTo>
                    <a:pt x="8316" y="345"/>
                    <a:pt x="8332" y="345"/>
                    <a:pt x="8344" y="323"/>
                  </a:cubicBezTo>
                  <a:cubicBezTo>
                    <a:pt x="8352" y="303"/>
                    <a:pt x="8356" y="293"/>
                    <a:pt x="8358" y="293"/>
                  </a:cubicBezTo>
                  <a:cubicBezTo>
                    <a:pt x="8360" y="293"/>
                    <a:pt x="8360" y="303"/>
                    <a:pt x="8360" y="323"/>
                  </a:cubicBezTo>
                  <a:cubicBezTo>
                    <a:pt x="8360" y="339"/>
                    <a:pt x="8366" y="354"/>
                    <a:pt x="8376" y="354"/>
                  </a:cubicBezTo>
                  <a:cubicBezTo>
                    <a:pt x="8379" y="354"/>
                    <a:pt x="8384" y="351"/>
                    <a:pt x="8388" y="345"/>
                  </a:cubicBezTo>
                  <a:cubicBezTo>
                    <a:pt x="8395" y="328"/>
                    <a:pt x="8401" y="322"/>
                    <a:pt x="8406" y="322"/>
                  </a:cubicBezTo>
                  <a:cubicBezTo>
                    <a:pt x="8412" y="322"/>
                    <a:pt x="8416" y="334"/>
                    <a:pt x="8416" y="345"/>
                  </a:cubicBezTo>
                  <a:cubicBezTo>
                    <a:pt x="8409" y="367"/>
                    <a:pt x="8405" y="378"/>
                    <a:pt x="8410" y="378"/>
                  </a:cubicBezTo>
                  <a:cubicBezTo>
                    <a:pt x="8416" y="378"/>
                    <a:pt x="8431" y="367"/>
                    <a:pt x="8460" y="345"/>
                  </a:cubicBezTo>
                  <a:cubicBezTo>
                    <a:pt x="8462" y="345"/>
                    <a:pt x="8464" y="345"/>
                    <a:pt x="8466" y="345"/>
                  </a:cubicBezTo>
                  <a:cubicBezTo>
                    <a:pt x="8496" y="345"/>
                    <a:pt x="8548" y="326"/>
                    <a:pt x="8589" y="326"/>
                  </a:cubicBezTo>
                  <a:cubicBezTo>
                    <a:pt x="8645" y="326"/>
                    <a:pt x="8677" y="326"/>
                    <a:pt x="8689" y="348"/>
                  </a:cubicBezTo>
                  <a:cubicBezTo>
                    <a:pt x="8689" y="353"/>
                    <a:pt x="8689" y="357"/>
                    <a:pt x="8689" y="360"/>
                  </a:cubicBezTo>
                  <a:lnTo>
                    <a:pt x="8689" y="360"/>
                  </a:lnTo>
                  <a:cubicBezTo>
                    <a:pt x="8692" y="329"/>
                    <a:pt x="8708" y="329"/>
                    <a:pt x="8746" y="329"/>
                  </a:cubicBezTo>
                  <a:cubicBezTo>
                    <a:pt x="8756" y="335"/>
                    <a:pt x="8768" y="338"/>
                    <a:pt x="8779" y="338"/>
                  </a:cubicBezTo>
                  <a:cubicBezTo>
                    <a:pt x="8801" y="338"/>
                    <a:pt x="8821" y="328"/>
                    <a:pt x="8833" y="307"/>
                  </a:cubicBezTo>
                  <a:lnTo>
                    <a:pt x="8805" y="307"/>
                  </a:lnTo>
                  <a:cubicBezTo>
                    <a:pt x="8805" y="284"/>
                    <a:pt x="8809" y="274"/>
                    <a:pt x="8818" y="274"/>
                  </a:cubicBezTo>
                  <a:cubicBezTo>
                    <a:pt x="8825" y="274"/>
                    <a:pt x="8834" y="279"/>
                    <a:pt x="8846" y="289"/>
                  </a:cubicBezTo>
                  <a:cubicBezTo>
                    <a:pt x="8861" y="289"/>
                    <a:pt x="8861" y="307"/>
                    <a:pt x="8861" y="329"/>
                  </a:cubicBezTo>
                  <a:cubicBezTo>
                    <a:pt x="8861" y="351"/>
                    <a:pt x="8874" y="370"/>
                    <a:pt x="8890" y="373"/>
                  </a:cubicBezTo>
                  <a:cubicBezTo>
                    <a:pt x="8905" y="373"/>
                    <a:pt x="8918" y="373"/>
                    <a:pt x="8905" y="351"/>
                  </a:cubicBezTo>
                  <a:cubicBezTo>
                    <a:pt x="8905" y="329"/>
                    <a:pt x="8905" y="329"/>
                    <a:pt x="8918" y="329"/>
                  </a:cubicBezTo>
                  <a:cubicBezTo>
                    <a:pt x="8921" y="330"/>
                    <a:pt x="8924" y="330"/>
                    <a:pt x="8927" y="330"/>
                  </a:cubicBezTo>
                  <a:cubicBezTo>
                    <a:pt x="8942" y="330"/>
                    <a:pt x="8954" y="324"/>
                    <a:pt x="8962" y="311"/>
                  </a:cubicBezTo>
                  <a:cubicBezTo>
                    <a:pt x="8962" y="289"/>
                    <a:pt x="8977" y="289"/>
                    <a:pt x="8990" y="289"/>
                  </a:cubicBezTo>
                  <a:cubicBezTo>
                    <a:pt x="9002" y="301"/>
                    <a:pt x="9018" y="311"/>
                    <a:pt x="9034" y="311"/>
                  </a:cubicBezTo>
                  <a:lnTo>
                    <a:pt x="9034" y="332"/>
                  </a:lnTo>
                  <a:cubicBezTo>
                    <a:pt x="9034" y="345"/>
                    <a:pt x="9040" y="361"/>
                    <a:pt x="9046" y="373"/>
                  </a:cubicBezTo>
                  <a:cubicBezTo>
                    <a:pt x="9062" y="373"/>
                    <a:pt x="9062" y="351"/>
                    <a:pt x="9062" y="351"/>
                  </a:cubicBezTo>
                  <a:cubicBezTo>
                    <a:pt x="9062" y="337"/>
                    <a:pt x="9256" y="335"/>
                    <a:pt x="9371" y="335"/>
                  </a:cubicBezTo>
                  <a:cubicBezTo>
                    <a:pt x="9410" y="335"/>
                    <a:pt x="9440" y="336"/>
                    <a:pt x="9451" y="336"/>
                  </a:cubicBezTo>
                  <a:cubicBezTo>
                    <a:pt x="9465" y="347"/>
                    <a:pt x="9482" y="352"/>
                    <a:pt x="9494" y="352"/>
                  </a:cubicBezTo>
                  <a:cubicBezTo>
                    <a:pt x="9506" y="352"/>
                    <a:pt x="9513" y="347"/>
                    <a:pt x="9507" y="336"/>
                  </a:cubicBezTo>
                  <a:cubicBezTo>
                    <a:pt x="9507" y="317"/>
                    <a:pt x="9579" y="317"/>
                    <a:pt x="9664" y="317"/>
                  </a:cubicBezTo>
                  <a:cubicBezTo>
                    <a:pt x="9691" y="318"/>
                    <a:pt x="9717" y="318"/>
                    <a:pt x="9739" y="318"/>
                  </a:cubicBezTo>
                  <a:cubicBezTo>
                    <a:pt x="9798" y="318"/>
                    <a:pt x="9836" y="314"/>
                    <a:pt x="9836" y="298"/>
                  </a:cubicBezTo>
                  <a:lnTo>
                    <a:pt x="9880" y="298"/>
                  </a:lnTo>
                  <a:cubicBezTo>
                    <a:pt x="9908" y="298"/>
                    <a:pt x="9936" y="279"/>
                    <a:pt x="9952" y="279"/>
                  </a:cubicBezTo>
                  <a:cubicBezTo>
                    <a:pt x="9958" y="268"/>
                    <a:pt x="9965" y="263"/>
                    <a:pt x="9969" y="263"/>
                  </a:cubicBezTo>
                  <a:cubicBezTo>
                    <a:pt x="9972" y="263"/>
                    <a:pt x="9972" y="268"/>
                    <a:pt x="9965" y="279"/>
                  </a:cubicBezTo>
                  <a:cubicBezTo>
                    <a:pt x="9965" y="301"/>
                    <a:pt x="9965" y="320"/>
                    <a:pt x="9980" y="320"/>
                  </a:cubicBezTo>
                  <a:cubicBezTo>
                    <a:pt x="10008" y="320"/>
                    <a:pt x="10008" y="301"/>
                    <a:pt x="10008" y="279"/>
                  </a:cubicBezTo>
                  <a:cubicBezTo>
                    <a:pt x="10008" y="257"/>
                    <a:pt x="10024" y="257"/>
                    <a:pt x="10024" y="257"/>
                  </a:cubicBezTo>
                  <a:cubicBezTo>
                    <a:pt x="10037" y="257"/>
                    <a:pt x="10037" y="257"/>
                    <a:pt x="10037" y="279"/>
                  </a:cubicBezTo>
                  <a:cubicBezTo>
                    <a:pt x="10037" y="301"/>
                    <a:pt x="10037" y="323"/>
                    <a:pt x="10037" y="323"/>
                  </a:cubicBezTo>
                  <a:lnTo>
                    <a:pt x="10052" y="323"/>
                  </a:lnTo>
                  <a:cubicBezTo>
                    <a:pt x="10052" y="301"/>
                    <a:pt x="10065" y="301"/>
                    <a:pt x="10065" y="301"/>
                  </a:cubicBezTo>
                  <a:cubicBezTo>
                    <a:pt x="10081" y="301"/>
                    <a:pt x="10081" y="301"/>
                    <a:pt x="10081" y="342"/>
                  </a:cubicBezTo>
                  <a:cubicBezTo>
                    <a:pt x="10081" y="364"/>
                    <a:pt x="10084" y="375"/>
                    <a:pt x="10089" y="375"/>
                  </a:cubicBezTo>
                  <a:cubicBezTo>
                    <a:pt x="10094" y="375"/>
                    <a:pt x="10101" y="364"/>
                    <a:pt x="10109" y="342"/>
                  </a:cubicBezTo>
                  <a:lnTo>
                    <a:pt x="10137" y="323"/>
                  </a:lnTo>
                  <a:cubicBezTo>
                    <a:pt x="10142" y="336"/>
                    <a:pt x="10148" y="340"/>
                    <a:pt x="10154" y="340"/>
                  </a:cubicBezTo>
                  <a:cubicBezTo>
                    <a:pt x="10169" y="340"/>
                    <a:pt x="10186" y="316"/>
                    <a:pt x="10196" y="301"/>
                  </a:cubicBezTo>
                  <a:cubicBezTo>
                    <a:pt x="10203" y="323"/>
                    <a:pt x="10210" y="334"/>
                    <a:pt x="10217" y="334"/>
                  </a:cubicBezTo>
                  <a:cubicBezTo>
                    <a:pt x="10224" y="334"/>
                    <a:pt x="10231" y="323"/>
                    <a:pt x="10237" y="301"/>
                  </a:cubicBezTo>
                  <a:cubicBezTo>
                    <a:pt x="10237" y="292"/>
                    <a:pt x="10241" y="287"/>
                    <a:pt x="10246" y="287"/>
                  </a:cubicBezTo>
                  <a:cubicBezTo>
                    <a:pt x="10252" y="287"/>
                    <a:pt x="10259" y="293"/>
                    <a:pt x="10265" y="304"/>
                  </a:cubicBezTo>
                  <a:cubicBezTo>
                    <a:pt x="10281" y="323"/>
                    <a:pt x="10297" y="323"/>
                    <a:pt x="10325" y="323"/>
                  </a:cubicBezTo>
                  <a:cubicBezTo>
                    <a:pt x="10334" y="310"/>
                    <a:pt x="10387" y="306"/>
                    <a:pt x="10459" y="306"/>
                  </a:cubicBezTo>
                  <a:cubicBezTo>
                    <a:pt x="10488" y="306"/>
                    <a:pt x="10520" y="307"/>
                    <a:pt x="10554" y="307"/>
                  </a:cubicBezTo>
                  <a:cubicBezTo>
                    <a:pt x="10682" y="307"/>
                    <a:pt x="10770" y="307"/>
                    <a:pt x="10770" y="289"/>
                  </a:cubicBezTo>
                  <a:cubicBezTo>
                    <a:pt x="10782" y="289"/>
                    <a:pt x="10782" y="289"/>
                    <a:pt x="10798" y="307"/>
                  </a:cubicBezTo>
                  <a:cubicBezTo>
                    <a:pt x="10798" y="317"/>
                    <a:pt x="10800" y="322"/>
                    <a:pt x="10804" y="322"/>
                  </a:cubicBezTo>
                  <a:cubicBezTo>
                    <a:pt x="10809" y="322"/>
                    <a:pt x="10817" y="312"/>
                    <a:pt x="10826" y="289"/>
                  </a:cubicBezTo>
                  <a:cubicBezTo>
                    <a:pt x="10834" y="276"/>
                    <a:pt x="10838" y="265"/>
                    <a:pt x="10839" y="265"/>
                  </a:cubicBezTo>
                  <a:lnTo>
                    <a:pt x="10839" y="265"/>
                  </a:lnTo>
                  <a:cubicBezTo>
                    <a:pt x="10840" y="265"/>
                    <a:pt x="10840" y="271"/>
                    <a:pt x="10839" y="289"/>
                  </a:cubicBezTo>
                  <a:cubicBezTo>
                    <a:pt x="10839" y="311"/>
                    <a:pt x="10870" y="311"/>
                    <a:pt x="10927" y="311"/>
                  </a:cubicBezTo>
                  <a:cubicBezTo>
                    <a:pt x="10971" y="311"/>
                    <a:pt x="11027" y="311"/>
                    <a:pt x="11027" y="292"/>
                  </a:cubicBezTo>
                  <a:cubicBezTo>
                    <a:pt x="11041" y="281"/>
                    <a:pt x="11048" y="275"/>
                    <a:pt x="11050" y="275"/>
                  </a:cubicBezTo>
                  <a:lnTo>
                    <a:pt x="11050" y="275"/>
                  </a:lnTo>
                  <a:cubicBezTo>
                    <a:pt x="11051" y="275"/>
                    <a:pt x="11047" y="281"/>
                    <a:pt x="11039" y="292"/>
                  </a:cubicBezTo>
                  <a:cubicBezTo>
                    <a:pt x="11032" y="317"/>
                    <a:pt x="11057" y="335"/>
                    <a:pt x="11087" y="335"/>
                  </a:cubicBezTo>
                  <a:cubicBezTo>
                    <a:pt x="11105" y="335"/>
                    <a:pt x="11125" y="329"/>
                    <a:pt x="11140" y="314"/>
                  </a:cubicBezTo>
                  <a:cubicBezTo>
                    <a:pt x="11155" y="314"/>
                    <a:pt x="11171" y="314"/>
                    <a:pt x="11171" y="332"/>
                  </a:cubicBezTo>
                  <a:cubicBezTo>
                    <a:pt x="11196" y="332"/>
                    <a:pt x="11221" y="326"/>
                    <a:pt x="11240" y="314"/>
                  </a:cubicBezTo>
                  <a:lnTo>
                    <a:pt x="11343" y="314"/>
                  </a:lnTo>
                  <a:cubicBezTo>
                    <a:pt x="11362" y="314"/>
                    <a:pt x="11381" y="307"/>
                    <a:pt x="11400" y="295"/>
                  </a:cubicBezTo>
                  <a:lnTo>
                    <a:pt x="11412" y="295"/>
                  </a:lnTo>
                  <a:cubicBezTo>
                    <a:pt x="11412" y="314"/>
                    <a:pt x="11484" y="317"/>
                    <a:pt x="11585" y="317"/>
                  </a:cubicBezTo>
                  <a:cubicBezTo>
                    <a:pt x="11685" y="317"/>
                    <a:pt x="11773" y="320"/>
                    <a:pt x="11785" y="339"/>
                  </a:cubicBezTo>
                  <a:cubicBezTo>
                    <a:pt x="11785" y="339"/>
                    <a:pt x="11801" y="339"/>
                    <a:pt x="11814" y="320"/>
                  </a:cubicBezTo>
                  <a:cubicBezTo>
                    <a:pt x="11823" y="296"/>
                    <a:pt x="11832" y="286"/>
                    <a:pt x="11841" y="286"/>
                  </a:cubicBezTo>
                  <a:cubicBezTo>
                    <a:pt x="11847" y="286"/>
                    <a:pt x="11852" y="290"/>
                    <a:pt x="11857" y="298"/>
                  </a:cubicBezTo>
                  <a:cubicBezTo>
                    <a:pt x="11864" y="320"/>
                    <a:pt x="11882" y="331"/>
                    <a:pt x="11901" y="331"/>
                  </a:cubicBezTo>
                  <a:cubicBezTo>
                    <a:pt x="11919" y="331"/>
                    <a:pt x="11937" y="321"/>
                    <a:pt x="11945" y="301"/>
                  </a:cubicBezTo>
                  <a:lnTo>
                    <a:pt x="11945" y="320"/>
                  </a:lnTo>
                  <a:cubicBezTo>
                    <a:pt x="11950" y="337"/>
                    <a:pt x="11960" y="344"/>
                    <a:pt x="11970" y="344"/>
                  </a:cubicBezTo>
                  <a:cubicBezTo>
                    <a:pt x="11987" y="344"/>
                    <a:pt x="12008" y="326"/>
                    <a:pt x="12017" y="301"/>
                  </a:cubicBezTo>
                  <a:cubicBezTo>
                    <a:pt x="12026" y="317"/>
                    <a:pt x="12037" y="331"/>
                    <a:pt x="12046" y="331"/>
                  </a:cubicBezTo>
                  <a:cubicBezTo>
                    <a:pt x="12050" y="331"/>
                    <a:pt x="12054" y="328"/>
                    <a:pt x="12058" y="323"/>
                  </a:cubicBezTo>
                  <a:cubicBezTo>
                    <a:pt x="12074" y="323"/>
                    <a:pt x="12074" y="323"/>
                    <a:pt x="12074" y="364"/>
                  </a:cubicBezTo>
                  <a:cubicBezTo>
                    <a:pt x="12074" y="386"/>
                    <a:pt x="12074" y="405"/>
                    <a:pt x="12086" y="405"/>
                  </a:cubicBezTo>
                  <a:cubicBezTo>
                    <a:pt x="12102" y="405"/>
                    <a:pt x="12102" y="386"/>
                    <a:pt x="12102" y="364"/>
                  </a:cubicBezTo>
                  <a:lnTo>
                    <a:pt x="12130" y="364"/>
                  </a:lnTo>
                  <a:cubicBezTo>
                    <a:pt x="12130" y="364"/>
                    <a:pt x="12146" y="364"/>
                    <a:pt x="12146" y="345"/>
                  </a:cubicBezTo>
                  <a:cubicBezTo>
                    <a:pt x="12146" y="323"/>
                    <a:pt x="12158" y="323"/>
                    <a:pt x="12174" y="323"/>
                  </a:cubicBezTo>
                  <a:cubicBezTo>
                    <a:pt x="12174" y="330"/>
                    <a:pt x="12175" y="332"/>
                    <a:pt x="12177" y="332"/>
                  </a:cubicBezTo>
                  <a:cubicBezTo>
                    <a:pt x="12180" y="332"/>
                    <a:pt x="12185" y="317"/>
                    <a:pt x="12174" y="301"/>
                  </a:cubicBezTo>
                  <a:cubicBezTo>
                    <a:pt x="12174" y="282"/>
                    <a:pt x="12174" y="260"/>
                    <a:pt x="12190" y="260"/>
                  </a:cubicBezTo>
                  <a:lnTo>
                    <a:pt x="12190" y="220"/>
                  </a:lnTo>
                  <a:cubicBezTo>
                    <a:pt x="12190" y="176"/>
                    <a:pt x="12190" y="157"/>
                    <a:pt x="12161" y="135"/>
                  </a:cubicBezTo>
                  <a:cubicBezTo>
                    <a:pt x="12127" y="122"/>
                    <a:pt x="12099" y="110"/>
                    <a:pt x="12081" y="110"/>
                  </a:cubicBezTo>
                  <a:cubicBezTo>
                    <a:pt x="12068" y="110"/>
                    <a:pt x="12061" y="117"/>
                    <a:pt x="12061" y="135"/>
                  </a:cubicBezTo>
                  <a:cubicBezTo>
                    <a:pt x="12061" y="135"/>
                    <a:pt x="12045" y="154"/>
                    <a:pt x="12030" y="154"/>
                  </a:cubicBezTo>
                  <a:cubicBezTo>
                    <a:pt x="12017" y="154"/>
                    <a:pt x="12002" y="135"/>
                    <a:pt x="12002" y="135"/>
                  </a:cubicBezTo>
                  <a:cubicBezTo>
                    <a:pt x="12002" y="113"/>
                    <a:pt x="11945" y="113"/>
                    <a:pt x="11873" y="110"/>
                  </a:cubicBezTo>
                  <a:cubicBezTo>
                    <a:pt x="11788" y="110"/>
                    <a:pt x="11745" y="110"/>
                    <a:pt x="11729" y="88"/>
                  </a:cubicBezTo>
                  <a:cubicBezTo>
                    <a:pt x="11716" y="69"/>
                    <a:pt x="11701" y="66"/>
                    <a:pt x="11701" y="66"/>
                  </a:cubicBezTo>
                  <a:cubicBezTo>
                    <a:pt x="11701" y="88"/>
                    <a:pt x="11616" y="88"/>
                    <a:pt x="11516" y="88"/>
                  </a:cubicBezTo>
                  <a:cubicBezTo>
                    <a:pt x="11487" y="87"/>
                    <a:pt x="11458" y="86"/>
                    <a:pt x="11431" y="86"/>
                  </a:cubicBezTo>
                  <a:cubicBezTo>
                    <a:pt x="11366" y="86"/>
                    <a:pt x="11315" y="90"/>
                    <a:pt x="11315" y="104"/>
                  </a:cubicBezTo>
                  <a:lnTo>
                    <a:pt x="11287" y="104"/>
                  </a:lnTo>
                  <a:cubicBezTo>
                    <a:pt x="11287" y="85"/>
                    <a:pt x="11259" y="85"/>
                    <a:pt x="11227" y="85"/>
                  </a:cubicBezTo>
                  <a:cubicBezTo>
                    <a:pt x="11212" y="94"/>
                    <a:pt x="11193" y="104"/>
                    <a:pt x="11171" y="104"/>
                  </a:cubicBezTo>
                  <a:cubicBezTo>
                    <a:pt x="11171" y="82"/>
                    <a:pt x="11159" y="82"/>
                    <a:pt x="11127" y="82"/>
                  </a:cubicBezTo>
                  <a:cubicBezTo>
                    <a:pt x="11099" y="82"/>
                    <a:pt x="11086" y="82"/>
                    <a:pt x="11086" y="104"/>
                  </a:cubicBezTo>
                  <a:cubicBezTo>
                    <a:pt x="11033" y="104"/>
                    <a:pt x="10980" y="97"/>
                    <a:pt x="10927" y="79"/>
                  </a:cubicBezTo>
                  <a:cubicBezTo>
                    <a:pt x="10923" y="73"/>
                    <a:pt x="10919" y="71"/>
                    <a:pt x="10915" y="71"/>
                  </a:cubicBezTo>
                  <a:cubicBezTo>
                    <a:pt x="10905" y="71"/>
                    <a:pt x="10895" y="85"/>
                    <a:pt x="10886" y="101"/>
                  </a:cubicBezTo>
                  <a:cubicBezTo>
                    <a:pt x="10886" y="123"/>
                    <a:pt x="10870" y="141"/>
                    <a:pt x="10855" y="141"/>
                  </a:cubicBezTo>
                  <a:cubicBezTo>
                    <a:pt x="10855" y="141"/>
                    <a:pt x="10855" y="123"/>
                    <a:pt x="10855" y="101"/>
                  </a:cubicBezTo>
                  <a:cubicBezTo>
                    <a:pt x="10870" y="79"/>
                    <a:pt x="10870" y="79"/>
                    <a:pt x="10842" y="79"/>
                  </a:cubicBezTo>
                  <a:lnTo>
                    <a:pt x="10814" y="79"/>
                  </a:lnTo>
                  <a:cubicBezTo>
                    <a:pt x="10814" y="96"/>
                    <a:pt x="10770" y="98"/>
                    <a:pt x="10704" y="98"/>
                  </a:cubicBezTo>
                  <a:cubicBezTo>
                    <a:pt x="10685" y="98"/>
                    <a:pt x="10664" y="97"/>
                    <a:pt x="10641" y="97"/>
                  </a:cubicBezTo>
                  <a:cubicBezTo>
                    <a:pt x="10513" y="97"/>
                    <a:pt x="10469" y="97"/>
                    <a:pt x="10469" y="116"/>
                  </a:cubicBezTo>
                  <a:cubicBezTo>
                    <a:pt x="10469" y="127"/>
                    <a:pt x="10465" y="133"/>
                    <a:pt x="10456" y="133"/>
                  </a:cubicBezTo>
                  <a:cubicBezTo>
                    <a:pt x="10447" y="133"/>
                    <a:pt x="10433" y="127"/>
                    <a:pt x="10413" y="116"/>
                  </a:cubicBezTo>
                  <a:cubicBezTo>
                    <a:pt x="10356" y="76"/>
                    <a:pt x="10336" y="61"/>
                    <a:pt x="10325" y="61"/>
                  </a:cubicBezTo>
                  <a:cubicBezTo>
                    <a:pt x="10320" y="61"/>
                    <a:pt x="10317" y="66"/>
                    <a:pt x="10312" y="72"/>
                  </a:cubicBezTo>
                  <a:cubicBezTo>
                    <a:pt x="10325" y="72"/>
                    <a:pt x="10325" y="94"/>
                    <a:pt x="10325" y="116"/>
                  </a:cubicBezTo>
                  <a:cubicBezTo>
                    <a:pt x="10325" y="137"/>
                    <a:pt x="10321" y="147"/>
                    <a:pt x="10316" y="147"/>
                  </a:cubicBezTo>
                  <a:cubicBezTo>
                    <a:pt x="10310" y="147"/>
                    <a:pt x="10303" y="137"/>
                    <a:pt x="10297" y="116"/>
                  </a:cubicBezTo>
                  <a:cubicBezTo>
                    <a:pt x="10297" y="99"/>
                    <a:pt x="10262" y="91"/>
                    <a:pt x="10219" y="91"/>
                  </a:cubicBezTo>
                  <a:cubicBezTo>
                    <a:pt x="10156" y="91"/>
                    <a:pt x="10075" y="108"/>
                    <a:pt x="10068" y="132"/>
                  </a:cubicBezTo>
                  <a:lnTo>
                    <a:pt x="10068" y="113"/>
                  </a:lnTo>
                  <a:cubicBezTo>
                    <a:pt x="10068" y="91"/>
                    <a:pt x="10052" y="91"/>
                    <a:pt x="9996" y="91"/>
                  </a:cubicBezTo>
                  <a:lnTo>
                    <a:pt x="9952" y="91"/>
                  </a:lnTo>
                  <a:cubicBezTo>
                    <a:pt x="9952" y="108"/>
                    <a:pt x="9938" y="114"/>
                    <a:pt x="9921" y="114"/>
                  </a:cubicBezTo>
                  <a:cubicBezTo>
                    <a:pt x="9897" y="114"/>
                    <a:pt x="9867" y="101"/>
                    <a:pt x="9867" y="88"/>
                  </a:cubicBezTo>
                  <a:cubicBezTo>
                    <a:pt x="9852" y="69"/>
                    <a:pt x="9852" y="69"/>
                    <a:pt x="9824" y="69"/>
                  </a:cubicBezTo>
                  <a:cubicBezTo>
                    <a:pt x="9806" y="86"/>
                    <a:pt x="9783" y="92"/>
                    <a:pt x="9763" y="92"/>
                  </a:cubicBezTo>
                  <a:cubicBezTo>
                    <a:pt x="9733" y="92"/>
                    <a:pt x="9708" y="79"/>
                    <a:pt x="9708" y="66"/>
                  </a:cubicBezTo>
                  <a:lnTo>
                    <a:pt x="9679" y="66"/>
                  </a:lnTo>
                  <a:cubicBezTo>
                    <a:pt x="9668" y="80"/>
                    <a:pt x="9650" y="89"/>
                    <a:pt x="9631" y="89"/>
                  </a:cubicBezTo>
                  <a:cubicBezTo>
                    <a:pt x="9629" y="89"/>
                    <a:pt x="9626" y="88"/>
                    <a:pt x="9623" y="88"/>
                  </a:cubicBezTo>
                  <a:cubicBezTo>
                    <a:pt x="9611" y="87"/>
                    <a:pt x="9601" y="87"/>
                    <a:pt x="9594" y="87"/>
                  </a:cubicBezTo>
                  <a:cubicBezTo>
                    <a:pt x="9574" y="87"/>
                    <a:pt x="9570" y="91"/>
                    <a:pt x="9579" y="107"/>
                  </a:cubicBezTo>
                  <a:cubicBezTo>
                    <a:pt x="9579" y="129"/>
                    <a:pt x="9579" y="148"/>
                    <a:pt x="9567" y="148"/>
                  </a:cubicBezTo>
                  <a:lnTo>
                    <a:pt x="9567" y="129"/>
                  </a:lnTo>
                  <a:cubicBezTo>
                    <a:pt x="9567" y="107"/>
                    <a:pt x="9523" y="107"/>
                    <a:pt x="9466" y="107"/>
                  </a:cubicBezTo>
                  <a:cubicBezTo>
                    <a:pt x="9394" y="104"/>
                    <a:pt x="9366" y="104"/>
                    <a:pt x="9350" y="85"/>
                  </a:cubicBezTo>
                  <a:lnTo>
                    <a:pt x="9335" y="104"/>
                  </a:lnTo>
                  <a:cubicBezTo>
                    <a:pt x="9328" y="115"/>
                    <a:pt x="9321" y="120"/>
                    <a:pt x="9316" y="120"/>
                  </a:cubicBezTo>
                  <a:cubicBezTo>
                    <a:pt x="9310" y="120"/>
                    <a:pt x="9306" y="115"/>
                    <a:pt x="9306" y="104"/>
                  </a:cubicBezTo>
                  <a:cubicBezTo>
                    <a:pt x="9300" y="93"/>
                    <a:pt x="9282" y="87"/>
                    <a:pt x="9262" y="87"/>
                  </a:cubicBezTo>
                  <a:cubicBezTo>
                    <a:pt x="9242" y="87"/>
                    <a:pt x="9220" y="93"/>
                    <a:pt x="9206" y="104"/>
                  </a:cubicBezTo>
                  <a:lnTo>
                    <a:pt x="9178" y="104"/>
                  </a:lnTo>
                  <a:cubicBezTo>
                    <a:pt x="9172" y="81"/>
                    <a:pt x="9157" y="70"/>
                    <a:pt x="9142" y="70"/>
                  </a:cubicBezTo>
                  <a:cubicBezTo>
                    <a:pt x="9128" y="70"/>
                    <a:pt x="9114" y="81"/>
                    <a:pt x="9106" y="101"/>
                  </a:cubicBezTo>
                  <a:cubicBezTo>
                    <a:pt x="9106" y="82"/>
                    <a:pt x="9093" y="82"/>
                    <a:pt x="9078" y="82"/>
                  </a:cubicBezTo>
                  <a:cubicBezTo>
                    <a:pt x="9064" y="91"/>
                    <a:pt x="9044" y="96"/>
                    <a:pt x="9027" y="96"/>
                  </a:cubicBezTo>
                  <a:cubicBezTo>
                    <a:pt x="9008" y="96"/>
                    <a:pt x="8993" y="90"/>
                    <a:pt x="8993" y="79"/>
                  </a:cubicBezTo>
                  <a:lnTo>
                    <a:pt x="8977" y="79"/>
                  </a:lnTo>
                  <a:cubicBezTo>
                    <a:pt x="8969" y="92"/>
                    <a:pt x="8956" y="101"/>
                    <a:pt x="8941" y="101"/>
                  </a:cubicBezTo>
                  <a:cubicBezTo>
                    <a:pt x="8938" y="101"/>
                    <a:pt x="8936" y="101"/>
                    <a:pt x="8934" y="101"/>
                  </a:cubicBezTo>
                  <a:cubicBezTo>
                    <a:pt x="8931" y="100"/>
                    <a:pt x="8929" y="100"/>
                    <a:pt x="8927" y="100"/>
                  </a:cubicBezTo>
                  <a:cubicBezTo>
                    <a:pt x="8913" y="100"/>
                    <a:pt x="8898" y="108"/>
                    <a:pt x="8890" y="119"/>
                  </a:cubicBezTo>
                  <a:cubicBezTo>
                    <a:pt x="8877" y="141"/>
                    <a:pt x="8861" y="141"/>
                    <a:pt x="8861" y="141"/>
                  </a:cubicBezTo>
                  <a:cubicBezTo>
                    <a:pt x="8849" y="141"/>
                    <a:pt x="8861" y="119"/>
                    <a:pt x="8877" y="101"/>
                  </a:cubicBezTo>
                  <a:cubicBezTo>
                    <a:pt x="8889" y="91"/>
                    <a:pt x="8888" y="86"/>
                    <a:pt x="8880" y="86"/>
                  </a:cubicBezTo>
                  <a:cubicBezTo>
                    <a:pt x="8869" y="86"/>
                    <a:pt x="8844" y="96"/>
                    <a:pt x="8821" y="119"/>
                  </a:cubicBezTo>
                  <a:cubicBezTo>
                    <a:pt x="8799" y="140"/>
                    <a:pt x="8788" y="150"/>
                    <a:pt x="8786" y="150"/>
                  </a:cubicBezTo>
                  <a:cubicBezTo>
                    <a:pt x="8784" y="150"/>
                    <a:pt x="8791" y="140"/>
                    <a:pt x="8805" y="119"/>
                  </a:cubicBezTo>
                  <a:cubicBezTo>
                    <a:pt x="8816" y="106"/>
                    <a:pt x="8826" y="91"/>
                    <a:pt x="8820" y="91"/>
                  </a:cubicBezTo>
                  <a:cubicBezTo>
                    <a:pt x="8818" y="91"/>
                    <a:pt x="8813" y="94"/>
                    <a:pt x="8805" y="101"/>
                  </a:cubicBezTo>
                  <a:cubicBezTo>
                    <a:pt x="8805" y="101"/>
                    <a:pt x="8804" y="100"/>
                    <a:pt x="8801" y="100"/>
                  </a:cubicBezTo>
                  <a:cubicBezTo>
                    <a:pt x="8794" y="100"/>
                    <a:pt x="8777" y="102"/>
                    <a:pt x="8777" y="119"/>
                  </a:cubicBezTo>
                  <a:lnTo>
                    <a:pt x="8733" y="119"/>
                  </a:lnTo>
                  <a:cubicBezTo>
                    <a:pt x="8717" y="104"/>
                    <a:pt x="8699" y="97"/>
                    <a:pt x="8677" y="97"/>
                  </a:cubicBezTo>
                  <a:cubicBezTo>
                    <a:pt x="8669" y="108"/>
                    <a:pt x="8665" y="114"/>
                    <a:pt x="8661" y="114"/>
                  </a:cubicBezTo>
                  <a:cubicBezTo>
                    <a:pt x="8658" y="114"/>
                    <a:pt x="8655" y="108"/>
                    <a:pt x="8648" y="97"/>
                  </a:cubicBezTo>
                  <a:cubicBezTo>
                    <a:pt x="8648" y="88"/>
                    <a:pt x="8646" y="83"/>
                    <a:pt x="8643" y="83"/>
                  </a:cubicBezTo>
                  <a:cubicBezTo>
                    <a:pt x="8638" y="83"/>
                    <a:pt x="8633" y="94"/>
                    <a:pt x="8633" y="119"/>
                  </a:cubicBezTo>
                  <a:cubicBezTo>
                    <a:pt x="8625" y="128"/>
                    <a:pt x="8618" y="133"/>
                    <a:pt x="8612" y="133"/>
                  </a:cubicBezTo>
                  <a:cubicBezTo>
                    <a:pt x="8604" y="133"/>
                    <a:pt x="8597" y="128"/>
                    <a:pt x="8589" y="116"/>
                  </a:cubicBezTo>
                  <a:cubicBezTo>
                    <a:pt x="8589" y="93"/>
                    <a:pt x="8585" y="83"/>
                    <a:pt x="8581" y="83"/>
                  </a:cubicBezTo>
                  <a:cubicBezTo>
                    <a:pt x="8579" y="83"/>
                    <a:pt x="8576" y="88"/>
                    <a:pt x="8576" y="97"/>
                  </a:cubicBezTo>
                  <a:cubicBezTo>
                    <a:pt x="8561" y="116"/>
                    <a:pt x="8548" y="116"/>
                    <a:pt x="8548" y="116"/>
                  </a:cubicBezTo>
                  <a:cubicBezTo>
                    <a:pt x="8548" y="97"/>
                    <a:pt x="8416" y="94"/>
                    <a:pt x="8288" y="94"/>
                  </a:cubicBezTo>
                  <a:cubicBezTo>
                    <a:pt x="8275" y="94"/>
                    <a:pt x="8260" y="113"/>
                    <a:pt x="8260" y="135"/>
                  </a:cubicBezTo>
                  <a:cubicBezTo>
                    <a:pt x="8260" y="153"/>
                    <a:pt x="8260" y="159"/>
                    <a:pt x="8259" y="159"/>
                  </a:cubicBezTo>
                  <a:cubicBezTo>
                    <a:pt x="8257" y="159"/>
                    <a:pt x="8253" y="148"/>
                    <a:pt x="8244" y="135"/>
                  </a:cubicBezTo>
                  <a:cubicBezTo>
                    <a:pt x="8238" y="104"/>
                    <a:pt x="8228" y="88"/>
                    <a:pt x="8221" y="88"/>
                  </a:cubicBezTo>
                  <a:cubicBezTo>
                    <a:pt x="8214" y="88"/>
                    <a:pt x="8210" y="104"/>
                    <a:pt x="8216" y="135"/>
                  </a:cubicBezTo>
                  <a:cubicBezTo>
                    <a:pt x="8224" y="155"/>
                    <a:pt x="8228" y="166"/>
                    <a:pt x="8226" y="166"/>
                  </a:cubicBezTo>
                  <a:cubicBezTo>
                    <a:pt x="8225" y="166"/>
                    <a:pt x="8217" y="155"/>
                    <a:pt x="8203" y="135"/>
                  </a:cubicBezTo>
                  <a:cubicBezTo>
                    <a:pt x="8196" y="124"/>
                    <a:pt x="8192" y="119"/>
                    <a:pt x="8188" y="119"/>
                  </a:cubicBezTo>
                  <a:cubicBezTo>
                    <a:pt x="8185" y="119"/>
                    <a:pt x="8181" y="124"/>
                    <a:pt x="8175" y="135"/>
                  </a:cubicBezTo>
                  <a:cubicBezTo>
                    <a:pt x="8175" y="144"/>
                    <a:pt x="8171" y="149"/>
                    <a:pt x="8167" y="149"/>
                  </a:cubicBezTo>
                  <a:cubicBezTo>
                    <a:pt x="8163" y="149"/>
                    <a:pt x="8159" y="144"/>
                    <a:pt x="8159" y="135"/>
                  </a:cubicBezTo>
                  <a:cubicBezTo>
                    <a:pt x="8148" y="120"/>
                    <a:pt x="8139" y="104"/>
                    <a:pt x="8134" y="104"/>
                  </a:cubicBezTo>
                  <a:cubicBezTo>
                    <a:pt x="8132" y="104"/>
                    <a:pt x="8131" y="107"/>
                    <a:pt x="8131" y="113"/>
                  </a:cubicBezTo>
                  <a:cubicBezTo>
                    <a:pt x="8131" y="113"/>
                    <a:pt x="8116" y="113"/>
                    <a:pt x="8103" y="91"/>
                  </a:cubicBezTo>
                  <a:cubicBezTo>
                    <a:pt x="8099" y="86"/>
                    <a:pt x="8094" y="83"/>
                    <a:pt x="8090" y="83"/>
                  </a:cubicBezTo>
                  <a:cubicBezTo>
                    <a:pt x="8080" y="83"/>
                    <a:pt x="8070" y="97"/>
                    <a:pt x="8059" y="113"/>
                  </a:cubicBezTo>
                  <a:cubicBezTo>
                    <a:pt x="8037" y="133"/>
                    <a:pt x="8023" y="144"/>
                    <a:pt x="8016" y="144"/>
                  </a:cubicBezTo>
                  <a:cubicBezTo>
                    <a:pt x="8009" y="144"/>
                    <a:pt x="8009" y="133"/>
                    <a:pt x="8015" y="113"/>
                  </a:cubicBezTo>
                  <a:cubicBezTo>
                    <a:pt x="8021" y="96"/>
                    <a:pt x="8014" y="89"/>
                    <a:pt x="8002" y="89"/>
                  </a:cubicBezTo>
                  <a:cubicBezTo>
                    <a:pt x="7984" y="89"/>
                    <a:pt x="7953" y="107"/>
                    <a:pt x="7943" y="132"/>
                  </a:cubicBezTo>
                  <a:cubicBezTo>
                    <a:pt x="7936" y="156"/>
                    <a:pt x="7933" y="166"/>
                    <a:pt x="7932" y="166"/>
                  </a:cubicBezTo>
                  <a:cubicBezTo>
                    <a:pt x="7931" y="166"/>
                    <a:pt x="7931" y="161"/>
                    <a:pt x="7931" y="154"/>
                  </a:cubicBezTo>
                  <a:cubicBezTo>
                    <a:pt x="7931" y="132"/>
                    <a:pt x="7915" y="132"/>
                    <a:pt x="7915" y="132"/>
                  </a:cubicBezTo>
                  <a:cubicBezTo>
                    <a:pt x="7903" y="132"/>
                    <a:pt x="7887" y="132"/>
                    <a:pt x="7887" y="110"/>
                  </a:cubicBezTo>
                  <a:cubicBezTo>
                    <a:pt x="7871" y="113"/>
                    <a:pt x="7856" y="119"/>
                    <a:pt x="7843" y="132"/>
                  </a:cubicBezTo>
                  <a:cubicBezTo>
                    <a:pt x="7832" y="147"/>
                    <a:pt x="7820" y="154"/>
                    <a:pt x="7807" y="154"/>
                  </a:cubicBezTo>
                  <a:cubicBezTo>
                    <a:pt x="7786" y="154"/>
                    <a:pt x="7766" y="135"/>
                    <a:pt x="7758" y="110"/>
                  </a:cubicBezTo>
                  <a:lnTo>
                    <a:pt x="7730" y="129"/>
                  </a:lnTo>
                  <a:cubicBezTo>
                    <a:pt x="7721" y="156"/>
                    <a:pt x="7712" y="173"/>
                    <a:pt x="7707" y="173"/>
                  </a:cubicBezTo>
                  <a:cubicBezTo>
                    <a:pt x="7704" y="173"/>
                    <a:pt x="7702" y="166"/>
                    <a:pt x="7702" y="151"/>
                  </a:cubicBezTo>
                  <a:cubicBezTo>
                    <a:pt x="7702" y="142"/>
                    <a:pt x="7702" y="134"/>
                    <a:pt x="7702" y="129"/>
                  </a:cubicBezTo>
                  <a:cubicBezTo>
                    <a:pt x="7696" y="144"/>
                    <a:pt x="7684" y="151"/>
                    <a:pt x="7671" y="151"/>
                  </a:cubicBezTo>
                  <a:cubicBezTo>
                    <a:pt x="7651" y="151"/>
                    <a:pt x="7630" y="134"/>
                    <a:pt x="7630" y="107"/>
                  </a:cubicBezTo>
                  <a:cubicBezTo>
                    <a:pt x="7630" y="88"/>
                    <a:pt x="7630" y="88"/>
                    <a:pt x="7614" y="88"/>
                  </a:cubicBezTo>
                  <a:lnTo>
                    <a:pt x="7614" y="107"/>
                  </a:lnTo>
                  <a:cubicBezTo>
                    <a:pt x="7614" y="129"/>
                    <a:pt x="7614" y="151"/>
                    <a:pt x="7602" y="151"/>
                  </a:cubicBezTo>
                  <a:cubicBezTo>
                    <a:pt x="7586" y="151"/>
                    <a:pt x="7570" y="148"/>
                    <a:pt x="7570" y="129"/>
                  </a:cubicBezTo>
                  <a:cubicBezTo>
                    <a:pt x="7561" y="113"/>
                    <a:pt x="7551" y="98"/>
                    <a:pt x="7546" y="98"/>
                  </a:cubicBezTo>
                  <a:cubicBezTo>
                    <a:pt x="7543" y="98"/>
                    <a:pt x="7542" y="100"/>
                    <a:pt x="7542" y="107"/>
                  </a:cubicBezTo>
                  <a:cubicBezTo>
                    <a:pt x="7542" y="107"/>
                    <a:pt x="7530" y="107"/>
                    <a:pt x="7514" y="85"/>
                  </a:cubicBezTo>
                  <a:lnTo>
                    <a:pt x="7458" y="85"/>
                  </a:lnTo>
                  <a:cubicBezTo>
                    <a:pt x="7450" y="96"/>
                    <a:pt x="7439" y="101"/>
                    <a:pt x="7430" y="101"/>
                  </a:cubicBezTo>
                  <a:cubicBezTo>
                    <a:pt x="7421" y="101"/>
                    <a:pt x="7414" y="96"/>
                    <a:pt x="7414" y="85"/>
                  </a:cubicBezTo>
                  <a:cubicBezTo>
                    <a:pt x="7398" y="85"/>
                    <a:pt x="7382" y="91"/>
                    <a:pt x="7370" y="104"/>
                  </a:cubicBezTo>
                  <a:cubicBezTo>
                    <a:pt x="7342" y="104"/>
                    <a:pt x="7329" y="104"/>
                    <a:pt x="7329" y="85"/>
                  </a:cubicBezTo>
                  <a:cubicBezTo>
                    <a:pt x="7329" y="74"/>
                    <a:pt x="7329" y="68"/>
                    <a:pt x="7327" y="68"/>
                  </a:cubicBezTo>
                  <a:cubicBezTo>
                    <a:pt x="7325" y="68"/>
                    <a:pt x="7321" y="74"/>
                    <a:pt x="7313" y="85"/>
                  </a:cubicBezTo>
                  <a:cubicBezTo>
                    <a:pt x="7313" y="104"/>
                    <a:pt x="7301" y="104"/>
                    <a:pt x="7285" y="104"/>
                  </a:cubicBezTo>
                  <a:lnTo>
                    <a:pt x="7257" y="104"/>
                  </a:lnTo>
                  <a:cubicBezTo>
                    <a:pt x="7257" y="126"/>
                    <a:pt x="7257" y="126"/>
                    <a:pt x="7241" y="126"/>
                  </a:cubicBezTo>
                  <a:cubicBezTo>
                    <a:pt x="7229" y="126"/>
                    <a:pt x="7185" y="104"/>
                    <a:pt x="7169" y="104"/>
                  </a:cubicBezTo>
                  <a:cubicBezTo>
                    <a:pt x="7128" y="104"/>
                    <a:pt x="7128" y="104"/>
                    <a:pt x="7141" y="123"/>
                  </a:cubicBezTo>
                  <a:cubicBezTo>
                    <a:pt x="7151" y="123"/>
                    <a:pt x="7155" y="132"/>
                    <a:pt x="7148" y="132"/>
                  </a:cubicBezTo>
                  <a:cubicBezTo>
                    <a:pt x="7144" y="132"/>
                    <a:pt x="7138" y="130"/>
                    <a:pt x="7128" y="123"/>
                  </a:cubicBezTo>
                  <a:cubicBezTo>
                    <a:pt x="7094" y="113"/>
                    <a:pt x="7063" y="107"/>
                    <a:pt x="7028" y="101"/>
                  </a:cubicBezTo>
                  <a:cubicBezTo>
                    <a:pt x="6969" y="101"/>
                    <a:pt x="6969" y="101"/>
                    <a:pt x="6969" y="123"/>
                  </a:cubicBezTo>
                  <a:cubicBezTo>
                    <a:pt x="6976" y="143"/>
                    <a:pt x="6976" y="153"/>
                    <a:pt x="6973" y="153"/>
                  </a:cubicBezTo>
                  <a:cubicBezTo>
                    <a:pt x="6969" y="153"/>
                    <a:pt x="6962" y="143"/>
                    <a:pt x="6956" y="123"/>
                  </a:cubicBezTo>
                  <a:cubicBezTo>
                    <a:pt x="6940" y="97"/>
                    <a:pt x="6927" y="86"/>
                    <a:pt x="6920" y="86"/>
                  </a:cubicBezTo>
                  <a:cubicBezTo>
                    <a:pt x="6915" y="86"/>
                    <a:pt x="6912" y="91"/>
                    <a:pt x="6912" y="101"/>
                  </a:cubicBezTo>
                  <a:cubicBezTo>
                    <a:pt x="6897" y="123"/>
                    <a:pt x="6897" y="123"/>
                    <a:pt x="6884" y="123"/>
                  </a:cubicBezTo>
                  <a:cubicBezTo>
                    <a:pt x="6884" y="111"/>
                    <a:pt x="6880" y="106"/>
                    <a:pt x="6872" y="106"/>
                  </a:cubicBezTo>
                  <a:cubicBezTo>
                    <a:pt x="6864" y="106"/>
                    <a:pt x="6854" y="110"/>
                    <a:pt x="6840" y="119"/>
                  </a:cubicBezTo>
                  <a:cubicBezTo>
                    <a:pt x="6824" y="119"/>
                    <a:pt x="6824" y="119"/>
                    <a:pt x="6828" y="101"/>
                  </a:cubicBezTo>
                  <a:lnTo>
                    <a:pt x="6796" y="101"/>
                  </a:lnTo>
                  <a:cubicBezTo>
                    <a:pt x="6785" y="117"/>
                    <a:pt x="6764" y="123"/>
                    <a:pt x="6742" y="123"/>
                  </a:cubicBezTo>
                  <a:cubicBezTo>
                    <a:pt x="6710" y="123"/>
                    <a:pt x="6677" y="110"/>
                    <a:pt x="6668" y="97"/>
                  </a:cubicBezTo>
                  <a:cubicBezTo>
                    <a:pt x="6668" y="97"/>
                    <a:pt x="6655" y="97"/>
                    <a:pt x="6640" y="119"/>
                  </a:cubicBezTo>
                  <a:cubicBezTo>
                    <a:pt x="6632" y="140"/>
                    <a:pt x="6625" y="150"/>
                    <a:pt x="6620" y="150"/>
                  </a:cubicBezTo>
                  <a:cubicBezTo>
                    <a:pt x="6615" y="150"/>
                    <a:pt x="6611" y="140"/>
                    <a:pt x="6611" y="119"/>
                  </a:cubicBezTo>
                  <a:cubicBezTo>
                    <a:pt x="6611" y="97"/>
                    <a:pt x="6611" y="86"/>
                    <a:pt x="6609" y="86"/>
                  </a:cubicBezTo>
                  <a:cubicBezTo>
                    <a:pt x="6607" y="86"/>
                    <a:pt x="6604" y="97"/>
                    <a:pt x="6596" y="119"/>
                  </a:cubicBezTo>
                  <a:cubicBezTo>
                    <a:pt x="6591" y="127"/>
                    <a:pt x="6576" y="132"/>
                    <a:pt x="6561" y="132"/>
                  </a:cubicBezTo>
                  <a:cubicBezTo>
                    <a:pt x="6539" y="132"/>
                    <a:pt x="6516" y="122"/>
                    <a:pt x="6524" y="97"/>
                  </a:cubicBezTo>
                  <a:lnTo>
                    <a:pt x="6527" y="54"/>
                  </a:lnTo>
                  <a:lnTo>
                    <a:pt x="6527" y="54"/>
                  </a:lnTo>
                  <a:cubicBezTo>
                    <a:pt x="6511" y="76"/>
                    <a:pt x="6495" y="76"/>
                    <a:pt x="6495" y="76"/>
                  </a:cubicBezTo>
                  <a:cubicBezTo>
                    <a:pt x="6495" y="91"/>
                    <a:pt x="6489" y="96"/>
                    <a:pt x="6468" y="96"/>
                  </a:cubicBezTo>
                  <a:cubicBezTo>
                    <a:pt x="6461" y="96"/>
                    <a:pt x="6451" y="95"/>
                    <a:pt x="6439" y="94"/>
                  </a:cubicBezTo>
                  <a:cubicBezTo>
                    <a:pt x="6411" y="94"/>
                    <a:pt x="6354" y="116"/>
                    <a:pt x="6323" y="116"/>
                  </a:cubicBezTo>
                  <a:cubicBezTo>
                    <a:pt x="6295" y="116"/>
                    <a:pt x="6254" y="113"/>
                    <a:pt x="6238" y="94"/>
                  </a:cubicBezTo>
                  <a:cubicBezTo>
                    <a:pt x="6236" y="94"/>
                    <a:pt x="6233" y="94"/>
                    <a:pt x="6230" y="94"/>
                  </a:cubicBezTo>
                  <a:cubicBezTo>
                    <a:pt x="6212" y="94"/>
                    <a:pt x="6196" y="102"/>
                    <a:pt x="6182" y="113"/>
                  </a:cubicBezTo>
                  <a:cubicBezTo>
                    <a:pt x="6174" y="124"/>
                    <a:pt x="6163" y="130"/>
                    <a:pt x="6154" y="130"/>
                  </a:cubicBezTo>
                  <a:cubicBezTo>
                    <a:pt x="6145" y="130"/>
                    <a:pt x="6138" y="124"/>
                    <a:pt x="6138" y="113"/>
                  </a:cubicBezTo>
                  <a:lnTo>
                    <a:pt x="6123" y="113"/>
                  </a:lnTo>
                  <a:cubicBezTo>
                    <a:pt x="6110" y="123"/>
                    <a:pt x="6097" y="132"/>
                    <a:pt x="6082" y="132"/>
                  </a:cubicBezTo>
                  <a:cubicBezTo>
                    <a:pt x="6082" y="119"/>
                    <a:pt x="6074" y="104"/>
                    <a:pt x="6064" y="104"/>
                  </a:cubicBezTo>
                  <a:cubicBezTo>
                    <a:pt x="6060" y="104"/>
                    <a:pt x="6055" y="107"/>
                    <a:pt x="6050" y="113"/>
                  </a:cubicBezTo>
                  <a:cubicBezTo>
                    <a:pt x="6050" y="132"/>
                    <a:pt x="6038" y="132"/>
                    <a:pt x="6010" y="132"/>
                  </a:cubicBezTo>
                  <a:cubicBezTo>
                    <a:pt x="5994" y="120"/>
                    <a:pt x="5840" y="113"/>
                    <a:pt x="5707" y="113"/>
                  </a:cubicBezTo>
                  <a:cubicBezTo>
                    <a:pt x="5601" y="113"/>
                    <a:pt x="5508" y="117"/>
                    <a:pt x="5508" y="126"/>
                  </a:cubicBezTo>
                  <a:lnTo>
                    <a:pt x="5421" y="126"/>
                  </a:lnTo>
                  <a:cubicBezTo>
                    <a:pt x="5421" y="108"/>
                    <a:pt x="5407" y="102"/>
                    <a:pt x="5389" y="102"/>
                  </a:cubicBezTo>
                  <a:cubicBezTo>
                    <a:pt x="5364" y="102"/>
                    <a:pt x="5331" y="113"/>
                    <a:pt x="5308" y="126"/>
                  </a:cubicBezTo>
                  <a:cubicBezTo>
                    <a:pt x="5300" y="139"/>
                    <a:pt x="5286" y="145"/>
                    <a:pt x="5272" y="145"/>
                  </a:cubicBezTo>
                  <a:cubicBezTo>
                    <a:pt x="5269" y="145"/>
                    <a:pt x="5266" y="145"/>
                    <a:pt x="5264" y="144"/>
                  </a:cubicBezTo>
                  <a:cubicBezTo>
                    <a:pt x="5264" y="120"/>
                    <a:pt x="5248" y="110"/>
                    <a:pt x="5230" y="110"/>
                  </a:cubicBezTo>
                  <a:cubicBezTo>
                    <a:pt x="5217" y="110"/>
                    <a:pt x="5203" y="115"/>
                    <a:pt x="5192" y="123"/>
                  </a:cubicBezTo>
                  <a:cubicBezTo>
                    <a:pt x="5184" y="144"/>
                    <a:pt x="5177" y="155"/>
                    <a:pt x="5172" y="155"/>
                  </a:cubicBezTo>
                  <a:cubicBezTo>
                    <a:pt x="5167" y="155"/>
                    <a:pt x="5164" y="144"/>
                    <a:pt x="5164" y="123"/>
                  </a:cubicBezTo>
                  <a:cubicBezTo>
                    <a:pt x="5164" y="104"/>
                    <a:pt x="5158" y="94"/>
                    <a:pt x="5149" y="94"/>
                  </a:cubicBezTo>
                  <a:cubicBezTo>
                    <a:pt x="5138" y="94"/>
                    <a:pt x="5121" y="110"/>
                    <a:pt x="5104" y="144"/>
                  </a:cubicBezTo>
                  <a:cubicBezTo>
                    <a:pt x="5098" y="154"/>
                    <a:pt x="5095" y="159"/>
                    <a:pt x="5091" y="159"/>
                  </a:cubicBezTo>
                  <a:cubicBezTo>
                    <a:pt x="5088" y="159"/>
                    <a:pt x="5084" y="154"/>
                    <a:pt x="5076" y="144"/>
                  </a:cubicBezTo>
                  <a:cubicBezTo>
                    <a:pt x="5068" y="119"/>
                    <a:pt x="5060" y="108"/>
                    <a:pt x="5054" y="108"/>
                  </a:cubicBezTo>
                  <a:cubicBezTo>
                    <a:pt x="5050" y="108"/>
                    <a:pt x="5048" y="113"/>
                    <a:pt x="5048" y="123"/>
                  </a:cubicBezTo>
                  <a:cubicBezTo>
                    <a:pt x="5041" y="143"/>
                    <a:pt x="5034" y="153"/>
                    <a:pt x="5027" y="153"/>
                  </a:cubicBezTo>
                  <a:cubicBezTo>
                    <a:pt x="5019" y="153"/>
                    <a:pt x="5012" y="143"/>
                    <a:pt x="5004" y="123"/>
                  </a:cubicBezTo>
                  <a:cubicBezTo>
                    <a:pt x="4990" y="101"/>
                    <a:pt x="4983" y="90"/>
                    <a:pt x="4978" y="90"/>
                  </a:cubicBezTo>
                  <a:cubicBezTo>
                    <a:pt x="4972" y="90"/>
                    <a:pt x="4969" y="101"/>
                    <a:pt x="4963" y="123"/>
                  </a:cubicBezTo>
                  <a:cubicBezTo>
                    <a:pt x="4955" y="143"/>
                    <a:pt x="4937" y="153"/>
                    <a:pt x="4919" y="153"/>
                  </a:cubicBezTo>
                  <a:cubicBezTo>
                    <a:pt x="4900" y="153"/>
                    <a:pt x="4882" y="142"/>
                    <a:pt x="4875" y="119"/>
                  </a:cubicBezTo>
                  <a:cubicBezTo>
                    <a:pt x="4867" y="119"/>
                    <a:pt x="4857" y="110"/>
                    <a:pt x="4852" y="110"/>
                  </a:cubicBezTo>
                  <a:cubicBezTo>
                    <a:pt x="4849" y="110"/>
                    <a:pt x="4847" y="112"/>
                    <a:pt x="4847" y="119"/>
                  </a:cubicBezTo>
                  <a:lnTo>
                    <a:pt x="4831" y="97"/>
                  </a:lnTo>
                  <a:lnTo>
                    <a:pt x="4803" y="97"/>
                  </a:lnTo>
                  <a:lnTo>
                    <a:pt x="4803" y="119"/>
                  </a:lnTo>
                  <a:cubicBezTo>
                    <a:pt x="4737" y="107"/>
                    <a:pt x="4672" y="101"/>
                    <a:pt x="4603" y="97"/>
                  </a:cubicBezTo>
                  <a:cubicBezTo>
                    <a:pt x="4560" y="97"/>
                    <a:pt x="4526" y="96"/>
                    <a:pt x="4501" y="96"/>
                  </a:cubicBezTo>
                  <a:cubicBezTo>
                    <a:pt x="4434" y="96"/>
                    <a:pt x="4421" y="100"/>
                    <a:pt x="4430" y="116"/>
                  </a:cubicBezTo>
                  <a:cubicBezTo>
                    <a:pt x="4438" y="137"/>
                    <a:pt x="4435" y="147"/>
                    <a:pt x="4428" y="147"/>
                  </a:cubicBezTo>
                  <a:cubicBezTo>
                    <a:pt x="4421" y="147"/>
                    <a:pt x="4410" y="137"/>
                    <a:pt x="4402" y="116"/>
                  </a:cubicBezTo>
                  <a:cubicBezTo>
                    <a:pt x="4390" y="116"/>
                    <a:pt x="4361" y="94"/>
                    <a:pt x="4330" y="94"/>
                  </a:cubicBezTo>
                  <a:cubicBezTo>
                    <a:pt x="4302" y="94"/>
                    <a:pt x="4274" y="94"/>
                    <a:pt x="4274" y="72"/>
                  </a:cubicBezTo>
                  <a:lnTo>
                    <a:pt x="4261" y="72"/>
                  </a:lnTo>
                  <a:cubicBezTo>
                    <a:pt x="4243" y="96"/>
                    <a:pt x="4207" y="106"/>
                    <a:pt x="4172" y="106"/>
                  </a:cubicBezTo>
                  <a:cubicBezTo>
                    <a:pt x="4146" y="106"/>
                    <a:pt x="4120" y="100"/>
                    <a:pt x="4101" y="91"/>
                  </a:cubicBezTo>
                  <a:cubicBezTo>
                    <a:pt x="4097" y="91"/>
                    <a:pt x="4093" y="90"/>
                    <a:pt x="4089" y="90"/>
                  </a:cubicBezTo>
                  <a:cubicBezTo>
                    <a:pt x="4068" y="90"/>
                    <a:pt x="4047" y="97"/>
                    <a:pt x="4029" y="110"/>
                  </a:cubicBezTo>
                  <a:cubicBezTo>
                    <a:pt x="4015" y="121"/>
                    <a:pt x="4008" y="126"/>
                    <a:pt x="4003" y="126"/>
                  </a:cubicBezTo>
                  <a:cubicBezTo>
                    <a:pt x="3998" y="126"/>
                    <a:pt x="3995" y="121"/>
                    <a:pt x="3988" y="110"/>
                  </a:cubicBezTo>
                  <a:cubicBezTo>
                    <a:pt x="3988" y="99"/>
                    <a:pt x="3958" y="87"/>
                    <a:pt x="3934" y="87"/>
                  </a:cubicBezTo>
                  <a:cubicBezTo>
                    <a:pt x="3916" y="87"/>
                    <a:pt x="3901" y="93"/>
                    <a:pt x="3901" y="110"/>
                  </a:cubicBezTo>
                  <a:lnTo>
                    <a:pt x="3888" y="88"/>
                  </a:lnTo>
                  <a:cubicBezTo>
                    <a:pt x="3884" y="83"/>
                    <a:pt x="3879" y="80"/>
                    <a:pt x="3875" y="80"/>
                  </a:cubicBezTo>
                  <a:cubicBezTo>
                    <a:pt x="3865" y="80"/>
                    <a:pt x="3857" y="94"/>
                    <a:pt x="3857" y="110"/>
                  </a:cubicBezTo>
                  <a:cubicBezTo>
                    <a:pt x="3857" y="128"/>
                    <a:pt x="3854" y="138"/>
                    <a:pt x="3850" y="138"/>
                  </a:cubicBezTo>
                  <a:cubicBezTo>
                    <a:pt x="3845" y="138"/>
                    <a:pt x="3837" y="123"/>
                    <a:pt x="3829" y="88"/>
                  </a:cubicBezTo>
                  <a:cubicBezTo>
                    <a:pt x="3829" y="64"/>
                    <a:pt x="3824" y="54"/>
                    <a:pt x="3821" y="54"/>
                  </a:cubicBezTo>
                  <a:cubicBezTo>
                    <a:pt x="3818" y="54"/>
                    <a:pt x="3816" y="58"/>
                    <a:pt x="3816" y="66"/>
                  </a:cubicBezTo>
                  <a:cubicBezTo>
                    <a:pt x="3805" y="82"/>
                    <a:pt x="3794" y="97"/>
                    <a:pt x="3784" y="97"/>
                  </a:cubicBezTo>
                  <a:cubicBezTo>
                    <a:pt x="3780" y="97"/>
                    <a:pt x="3776" y="94"/>
                    <a:pt x="3772" y="88"/>
                  </a:cubicBezTo>
                  <a:cubicBezTo>
                    <a:pt x="3756" y="88"/>
                    <a:pt x="3744" y="88"/>
                    <a:pt x="3744" y="129"/>
                  </a:cubicBezTo>
                  <a:cubicBezTo>
                    <a:pt x="3744" y="151"/>
                    <a:pt x="3728" y="151"/>
                    <a:pt x="3716" y="151"/>
                  </a:cubicBezTo>
                  <a:cubicBezTo>
                    <a:pt x="3716" y="129"/>
                    <a:pt x="3716" y="129"/>
                    <a:pt x="3728" y="107"/>
                  </a:cubicBezTo>
                  <a:lnTo>
                    <a:pt x="3700" y="107"/>
                  </a:lnTo>
                  <a:cubicBezTo>
                    <a:pt x="3684" y="107"/>
                    <a:pt x="3656" y="85"/>
                    <a:pt x="3656" y="66"/>
                  </a:cubicBezTo>
                  <a:cubicBezTo>
                    <a:pt x="3651" y="57"/>
                    <a:pt x="3645" y="51"/>
                    <a:pt x="3641" y="51"/>
                  </a:cubicBezTo>
                  <a:close/>
                  <a:moveTo>
                    <a:pt x="243" y="530"/>
                  </a:moveTo>
                  <a:cubicBezTo>
                    <a:pt x="234" y="542"/>
                    <a:pt x="228" y="558"/>
                    <a:pt x="228" y="571"/>
                  </a:cubicBezTo>
                  <a:lnTo>
                    <a:pt x="240" y="571"/>
                  </a:lnTo>
                  <a:cubicBezTo>
                    <a:pt x="256" y="571"/>
                    <a:pt x="256" y="552"/>
                    <a:pt x="256" y="530"/>
                  </a:cubicBezTo>
                  <a:close/>
                  <a:moveTo>
                    <a:pt x="3409" y="690"/>
                  </a:moveTo>
                  <a:cubicBezTo>
                    <a:pt x="3402" y="702"/>
                    <a:pt x="3396" y="718"/>
                    <a:pt x="3396" y="730"/>
                  </a:cubicBezTo>
                  <a:cubicBezTo>
                    <a:pt x="3396" y="740"/>
                    <a:pt x="3398" y="745"/>
                    <a:pt x="3402" y="745"/>
                  </a:cubicBezTo>
                  <a:cubicBezTo>
                    <a:pt x="3407" y="745"/>
                    <a:pt x="3415" y="735"/>
                    <a:pt x="3424" y="712"/>
                  </a:cubicBezTo>
                  <a:cubicBezTo>
                    <a:pt x="3424" y="690"/>
                    <a:pt x="3424" y="690"/>
                    <a:pt x="340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52"/>
            <p:cNvSpPr/>
            <p:nvPr/>
          </p:nvSpPr>
          <p:spPr>
            <a:xfrm>
              <a:off x="3497400" y="2204750"/>
              <a:ext cx="655975" cy="797900"/>
            </a:xfrm>
            <a:custGeom>
              <a:avLst/>
              <a:gdLst/>
              <a:ahLst/>
              <a:cxnLst/>
              <a:rect l="l" t="t" r="r" b="b"/>
              <a:pathLst>
                <a:path w="26239" h="31916" extrusionOk="0">
                  <a:moveTo>
                    <a:pt x="87" y="468"/>
                  </a:moveTo>
                  <a:cubicBezTo>
                    <a:pt x="98" y="468"/>
                    <a:pt x="127" y="505"/>
                    <a:pt x="164" y="580"/>
                  </a:cubicBezTo>
                  <a:cubicBezTo>
                    <a:pt x="223" y="652"/>
                    <a:pt x="223" y="652"/>
                    <a:pt x="182" y="659"/>
                  </a:cubicBezTo>
                  <a:cubicBezTo>
                    <a:pt x="177" y="660"/>
                    <a:pt x="172" y="661"/>
                    <a:pt x="167" y="661"/>
                  </a:cubicBezTo>
                  <a:cubicBezTo>
                    <a:pt x="150" y="661"/>
                    <a:pt x="135" y="648"/>
                    <a:pt x="123" y="587"/>
                  </a:cubicBezTo>
                  <a:cubicBezTo>
                    <a:pt x="84" y="508"/>
                    <a:pt x="76" y="468"/>
                    <a:pt x="87" y="468"/>
                  </a:cubicBezTo>
                  <a:close/>
                  <a:moveTo>
                    <a:pt x="25582" y="5159"/>
                  </a:moveTo>
                  <a:lnTo>
                    <a:pt x="25557" y="5237"/>
                  </a:lnTo>
                  <a:cubicBezTo>
                    <a:pt x="25535" y="5319"/>
                    <a:pt x="25554" y="5325"/>
                    <a:pt x="25572" y="5331"/>
                  </a:cubicBezTo>
                  <a:lnTo>
                    <a:pt x="25598" y="5250"/>
                  </a:lnTo>
                  <a:cubicBezTo>
                    <a:pt x="25598" y="5250"/>
                    <a:pt x="25601" y="5165"/>
                    <a:pt x="25582" y="5159"/>
                  </a:cubicBezTo>
                  <a:close/>
                  <a:moveTo>
                    <a:pt x="25851" y="5422"/>
                  </a:moveTo>
                  <a:lnTo>
                    <a:pt x="25851" y="5422"/>
                  </a:lnTo>
                  <a:cubicBezTo>
                    <a:pt x="25870" y="5428"/>
                    <a:pt x="25848" y="5507"/>
                    <a:pt x="25823" y="5585"/>
                  </a:cubicBezTo>
                  <a:cubicBezTo>
                    <a:pt x="25806" y="5646"/>
                    <a:pt x="25802" y="5660"/>
                    <a:pt x="25793" y="5660"/>
                  </a:cubicBezTo>
                  <a:cubicBezTo>
                    <a:pt x="25790" y="5660"/>
                    <a:pt x="25787" y="5658"/>
                    <a:pt x="25782" y="5657"/>
                  </a:cubicBezTo>
                  <a:cubicBezTo>
                    <a:pt x="25786" y="5604"/>
                    <a:pt x="25795" y="5547"/>
                    <a:pt x="25807" y="5494"/>
                  </a:cubicBezTo>
                  <a:lnTo>
                    <a:pt x="25851" y="5422"/>
                  </a:lnTo>
                  <a:close/>
                  <a:moveTo>
                    <a:pt x="25596" y="6321"/>
                  </a:moveTo>
                  <a:cubicBezTo>
                    <a:pt x="25606" y="6321"/>
                    <a:pt x="25595" y="6359"/>
                    <a:pt x="25566" y="6456"/>
                  </a:cubicBezTo>
                  <a:cubicBezTo>
                    <a:pt x="25545" y="6532"/>
                    <a:pt x="25521" y="6607"/>
                    <a:pt x="25503" y="6607"/>
                  </a:cubicBezTo>
                  <a:cubicBezTo>
                    <a:pt x="25502" y="6607"/>
                    <a:pt x="25501" y="6607"/>
                    <a:pt x="25500" y="6607"/>
                  </a:cubicBezTo>
                  <a:lnTo>
                    <a:pt x="25525" y="6528"/>
                  </a:lnTo>
                  <a:cubicBezTo>
                    <a:pt x="25526" y="6528"/>
                    <a:pt x="25527" y="6529"/>
                    <a:pt x="25527" y="6529"/>
                  </a:cubicBezTo>
                  <a:cubicBezTo>
                    <a:pt x="25539" y="6529"/>
                    <a:pt x="25543" y="6493"/>
                    <a:pt x="25531" y="6493"/>
                  </a:cubicBezTo>
                  <a:cubicBezTo>
                    <a:pt x="25526" y="6493"/>
                    <a:pt x="25517" y="6500"/>
                    <a:pt x="25504" y="6522"/>
                  </a:cubicBezTo>
                  <a:lnTo>
                    <a:pt x="25466" y="6509"/>
                  </a:lnTo>
                  <a:cubicBezTo>
                    <a:pt x="25487" y="6431"/>
                    <a:pt x="25528" y="6362"/>
                    <a:pt x="25548" y="6362"/>
                  </a:cubicBezTo>
                  <a:cubicBezTo>
                    <a:pt x="25549" y="6362"/>
                    <a:pt x="25550" y="6362"/>
                    <a:pt x="25551" y="6362"/>
                  </a:cubicBezTo>
                  <a:cubicBezTo>
                    <a:pt x="25575" y="6336"/>
                    <a:pt x="25590" y="6321"/>
                    <a:pt x="25596" y="6321"/>
                  </a:cubicBezTo>
                  <a:close/>
                  <a:moveTo>
                    <a:pt x="25619" y="6644"/>
                  </a:moveTo>
                  <a:lnTo>
                    <a:pt x="25576" y="6719"/>
                  </a:lnTo>
                  <a:lnTo>
                    <a:pt x="25554" y="6798"/>
                  </a:lnTo>
                  <a:cubicBezTo>
                    <a:pt x="25558" y="6799"/>
                    <a:pt x="25561" y="6800"/>
                    <a:pt x="25564" y="6800"/>
                  </a:cubicBezTo>
                  <a:cubicBezTo>
                    <a:pt x="25574" y="6800"/>
                    <a:pt x="25578" y="6787"/>
                    <a:pt x="25598" y="6726"/>
                  </a:cubicBezTo>
                  <a:lnTo>
                    <a:pt x="25619" y="6644"/>
                  </a:lnTo>
                  <a:close/>
                  <a:moveTo>
                    <a:pt x="24181" y="10771"/>
                  </a:moveTo>
                  <a:lnTo>
                    <a:pt x="24181" y="10771"/>
                  </a:lnTo>
                  <a:cubicBezTo>
                    <a:pt x="24203" y="10778"/>
                    <a:pt x="24175" y="10941"/>
                    <a:pt x="24153" y="11022"/>
                  </a:cubicBezTo>
                  <a:cubicBezTo>
                    <a:pt x="24143" y="11053"/>
                    <a:pt x="24134" y="11071"/>
                    <a:pt x="24128" y="11071"/>
                  </a:cubicBezTo>
                  <a:cubicBezTo>
                    <a:pt x="24120" y="11071"/>
                    <a:pt x="24119" y="11029"/>
                    <a:pt x="24134" y="10928"/>
                  </a:cubicBezTo>
                  <a:lnTo>
                    <a:pt x="24181" y="10771"/>
                  </a:lnTo>
                  <a:close/>
                  <a:moveTo>
                    <a:pt x="24019" y="11238"/>
                  </a:moveTo>
                  <a:cubicBezTo>
                    <a:pt x="24001" y="11238"/>
                    <a:pt x="23976" y="11316"/>
                    <a:pt x="23930" y="11470"/>
                  </a:cubicBezTo>
                  <a:cubicBezTo>
                    <a:pt x="23918" y="11524"/>
                    <a:pt x="23908" y="11577"/>
                    <a:pt x="23905" y="11633"/>
                  </a:cubicBezTo>
                  <a:cubicBezTo>
                    <a:pt x="23906" y="11633"/>
                    <a:pt x="23907" y="11634"/>
                    <a:pt x="23907" y="11634"/>
                  </a:cubicBezTo>
                  <a:cubicBezTo>
                    <a:pt x="23926" y="11634"/>
                    <a:pt x="23947" y="11558"/>
                    <a:pt x="23971" y="11483"/>
                  </a:cubicBezTo>
                  <a:cubicBezTo>
                    <a:pt x="24037" y="11329"/>
                    <a:pt x="24040" y="11245"/>
                    <a:pt x="24021" y="11238"/>
                  </a:cubicBezTo>
                  <a:cubicBezTo>
                    <a:pt x="24021" y="11238"/>
                    <a:pt x="24020" y="11238"/>
                    <a:pt x="24019" y="11238"/>
                  </a:cubicBezTo>
                  <a:close/>
                  <a:moveTo>
                    <a:pt x="2590" y="11777"/>
                  </a:moveTo>
                  <a:cubicBezTo>
                    <a:pt x="2612" y="11777"/>
                    <a:pt x="2649" y="11854"/>
                    <a:pt x="2667" y="11931"/>
                  </a:cubicBezTo>
                  <a:cubicBezTo>
                    <a:pt x="2674" y="11967"/>
                    <a:pt x="2670" y="11988"/>
                    <a:pt x="2659" y="11988"/>
                  </a:cubicBezTo>
                  <a:cubicBezTo>
                    <a:pt x="2645" y="11988"/>
                    <a:pt x="2618" y="11952"/>
                    <a:pt x="2586" y="11862"/>
                  </a:cubicBezTo>
                  <a:cubicBezTo>
                    <a:pt x="2570" y="11784"/>
                    <a:pt x="2570" y="11784"/>
                    <a:pt x="2589" y="11777"/>
                  </a:cubicBezTo>
                  <a:cubicBezTo>
                    <a:pt x="2590" y="11777"/>
                    <a:pt x="2590" y="11777"/>
                    <a:pt x="2590" y="11777"/>
                  </a:cubicBezTo>
                  <a:close/>
                  <a:moveTo>
                    <a:pt x="3248" y="14507"/>
                  </a:moveTo>
                  <a:cubicBezTo>
                    <a:pt x="3250" y="14507"/>
                    <a:pt x="3269" y="14510"/>
                    <a:pt x="3304" y="14579"/>
                  </a:cubicBezTo>
                  <a:cubicBezTo>
                    <a:pt x="3304" y="14579"/>
                    <a:pt x="3341" y="14657"/>
                    <a:pt x="3322" y="14660"/>
                  </a:cubicBezTo>
                  <a:lnTo>
                    <a:pt x="3300" y="14664"/>
                  </a:lnTo>
                  <a:cubicBezTo>
                    <a:pt x="3263" y="14588"/>
                    <a:pt x="3225" y="14510"/>
                    <a:pt x="3247" y="14507"/>
                  </a:cubicBezTo>
                  <a:cubicBezTo>
                    <a:pt x="3247" y="14507"/>
                    <a:pt x="3247" y="14507"/>
                    <a:pt x="3248" y="14507"/>
                  </a:cubicBezTo>
                  <a:close/>
                  <a:moveTo>
                    <a:pt x="23156" y="14682"/>
                  </a:moveTo>
                  <a:lnTo>
                    <a:pt x="23156" y="14682"/>
                  </a:lnTo>
                  <a:cubicBezTo>
                    <a:pt x="23175" y="14689"/>
                    <a:pt x="23153" y="14770"/>
                    <a:pt x="23128" y="14849"/>
                  </a:cubicBezTo>
                  <a:lnTo>
                    <a:pt x="23109" y="14842"/>
                  </a:lnTo>
                  <a:lnTo>
                    <a:pt x="23112" y="14758"/>
                  </a:lnTo>
                  <a:lnTo>
                    <a:pt x="23156" y="14682"/>
                  </a:lnTo>
                  <a:close/>
                  <a:moveTo>
                    <a:pt x="22987" y="14889"/>
                  </a:moveTo>
                  <a:lnTo>
                    <a:pt x="22987" y="14889"/>
                  </a:lnTo>
                  <a:cubicBezTo>
                    <a:pt x="22987" y="14889"/>
                    <a:pt x="22981" y="14974"/>
                    <a:pt x="22978" y="15058"/>
                  </a:cubicBezTo>
                  <a:cubicBezTo>
                    <a:pt x="22988" y="15200"/>
                    <a:pt x="22990" y="15229"/>
                    <a:pt x="22971" y="15229"/>
                  </a:cubicBezTo>
                  <a:cubicBezTo>
                    <a:pt x="22967" y="15229"/>
                    <a:pt x="22960" y="15227"/>
                    <a:pt x="22953" y="15225"/>
                  </a:cubicBezTo>
                  <a:cubicBezTo>
                    <a:pt x="22931" y="15218"/>
                    <a:pt x="22912" y="15212"/>
                    <a:pt x="22940" y="15046"/>
                  </a:cubicBezTo>
                  <a:lnTo>
                    <a:pt x="22987" y="14889"/>
                  </a:lnTo>
                  <a:close/>
                  <a:moveTo>
                    <a:pt x="22518" y="16779"/>
                  </a:moveTo>
                  <a:cubicBezTo>
                    <a:pt x="22526" y="16779"/>
                    <a:pt x="22528" y="16843"/>
                    <a:pt x="22539" y="16911"/>
                  </a:cubicBezTo>
                  <a:cubicBezTo>
                    <a:pt x="22525" y="17004"/>
                    <a:pt x="22518" y="17044"/>
                    <a:pt x="22513" y="17044"/>
                  </a:cubicBezTo>
                  <a:cubicBezTo>
                    <a:pt x="22509" y="17044"/>
                    <a:pt x="22505" y="17021"/>
                    <a:pt x="22498" y="16983"/>
                  </a:cubicBezTo>
                  <a:lnTo>
                    <a:pt x="22504" y="16810"/>
                  </a:lnTo>
                  <a:cubicBezTo>
                    <a:pt x="22511" y="16789"/>
                    <a:pt x="22515" y="16779"/>
                    <a:pt x="22518" y="16779"/>
                  </a:cubicBezTo>
                  <a:close/>
                  <a:moveTo>
                    <a:pt x="22257" y="17424"/>
                  </a:moveTo>
                  <a:cubicBezTo>
                    <a:pt x="22276" y="17431"/>
                    <a:pt x="22273" y="17515"/>
                    <a:pt x="22273" y="17515"/>
                  </a:cubicBezTo>
                  <a:lnTo>
                    <a:pt x="22251" y="17597"/>
                  </a:lnTo>
                  <a:cubicBezTo>
                    <a:pt x="22232" y="17591"/>
                    <a:pt x="22210" y="17584"/>
                    <a:pt x="22235" y="17503"/>
                  </a:cubicBezTo>
                  <a:lnTo>
                    <a:pt x="22257" y="17424"/>
                  </a:lnTo>
                  <a:close/>
                  <a:moveTo>
                    <a:pt x="3965" y="17725"/>
                  </a:moveTo>
                  <a:cubicBezTo>
                    <a:pt x="3968" y="17725"/>
                    <a:pt x="3985" y="17728"/>
                    <a:pt x="4002" y="17804"/>
                  </a:cubicBezTo>
                  <a:cubicBezTo>
                    <a:pt x="4002" y="17804"/>
                    <a:pt x="4000" y="17881"/>
                    <a:pt x="3980" y="17890"/>
                  </a:cubicBezTo>
                  <a:lnTo>
                    <a:pt x="3980" y="17890"/>
                  </a:lnTo>
                  <a:lnTo>
                    <a:pt x="3962" y="17810"/>
                  </a:lnTo>
                  <a:cubicBezTo>
                    <a:pt x="3943" y="17728"/>
                    <a:pt x="3965" y="17725"/>
                    <a:pt x="3965" y="17725"/>
                  </a:cubicBezTo>
                  <a:cubicBezTo>
                    <a:pt x="3965" y="17725"/>
                    <a:pt x="3965" y="17725"/>
                    <a:pt x="3965" y="17725"/>
                  </a:cubicBezTo>
                  <a:close/>
                  <a:moveTo>
                    <a:pt x="22088" y="18584"/>
                  </a:moveTo>
                  <a:lnTo>
                    <a:pt x="22128" y="18597"/>
                  </a:lnTo>
                  <a:lnTo>
                    <a:pt x="22128" y="18597"/>
                  </a:lnTo>
                  <a:lnTo>
                    <a:pt x="22110" y="18590"/>
                  </a:lnTo>
                  <a:lnTo>
                    <a:pt x="22088" y="18584"/>
                  </a:lnTo>
                  <a:close/>
                  <a:moveTo>
                    <a:pt x="4181" y="18524"/>
                  </a:moveTo>
                  <a:lnTo>
                    <a:pt x="4197" y="18603"/>
                  </a:lnTo>
                  <a:lnTo>
                    <a:pt x="4194" y="18687"/>
                  </a:lnTo>
                  <a:lnTo>
                    <a:pt x="4178" y="18609"/>
                  </a:lnTo>
                  <a:cubicBezTo>
                    <a:pt x="4159" y="18528"/>
                    <a:pt x="4159" y="18528"/>
                    <a:pt x="4181" y="18524"/>
                  </a:cubicBezTo>
                  <a:close/>
                  <a:moveTo>
                    <a:pt x="4250" y="18781"/>
                  </a:moveTo>
                  <a:cubicBezTo>
                    <a:pt x="4247" y="18781"/>
                    <a:pt x="4251" y="18801"/>
                    <a:pt x="4272" y="18841"/>
                  </a:cubicBezTo>
                  <a:cubicBezTo>
                    <a:pt x="4263" y="18801"/>
                    <a:pt x="4253" y="18781"/>
                    <a:pt x="4250" y="18781"/>
                  </a:cubicBezTo>
                  <a:close/>
                  <a:moveTo>
                    <a:pt x="21758" y="18971"/>
                  </a:moveTo>
                  <a:cubicBezTo>
                    <a:pt x="21764" y="18971"/>
                    <a:pt x="21742" y="19093"/>
                    <a:pt x="21724" y="19157"/>
                  </a:cubicBezTo>
                  <a:lnTo>
                    <a:pt x="21702" y="19151"/>
                  </a:lnTo>
                  <a:cubicBezTo>
                    <a:pt x="21726" y="19076"/>
                    <a:pt x="21730" y="18991"/>
                    <a:pt x="21747" y="18991"/>
                  </a:cubicBezTo>
                  <a:cubicBezTo>
                    <a:pt x="21748" y="18991"/>
                    <a:pt x="21749" y="18991"/>
                    <a:pt x="21749" y="18991"/>
                  </a:cubicBezTo>
                  <a:cubicBezTo>
                    <a:pt x="21754" y="18977"/>
                    <a:pt x="21757" y="18971"/>
                    <a:pt x="21758" y="18971"/>
                  </a:cubicBezTo>
                  <a:close/>
                  <a:moveTo>
                    <a:pt x="4353" y="19330"/>
                  </a:moveTo>
                  <a:lnTo>
                    <a:pt x="4372" y="19411"/>
                  </a:lnTo>
                  <a:lnTo>
                    <a:pt x="4369" y="19493"/>
                  </a:lnTo>
                  <a:lnTo>
                    <a:pt x="4350" y="19414"/>
                  </a:lnTo>
                  <a:cubicBezTo>
                    <a:pt x="4335" y="19333"/>
                    <a:pt x="4335" y="19333"/>
                    <a:pt x="4353" y="19330"/>
                  </a:cubicBezTo>
                  <a:close/>
                  <a:moveTo>
                    <a:pt x="4512" y="19596"/>
                  </a:moveTo>
                  <a:lnTo>
                    <a:pt x="4512" y="19596"/>
                  </a:lnTo>
                  <a:cubicBezTo>
                    <a:pt x="4511" y="19596"/>
                    <a:pt x="4509" y="19603"/>
                    <a:pt x="4508" y="19623"/>
                  </a:cubicBezTo>
                  <a:lnTo>
                    <a:pt x="4508" y="19623"/>
                  </a:lnTo>
                  <a:cubicBezTo>
                    <a:pt x="4515" y="19610"/>
                    <a:pt x="4514" y="19596"/>
                    <a:pt x="4512" y="19596"/>
                  </a:cubicBezTo>
                  <a:close/>
                  <a:moveTo>
                    <a:pt x="21661" y="19659"/>
                  </a:moveTo>
                  <a:cubicBezTo>
                    <a:pt x="21683" y="19665"/>
                    <a:pt x="21702" y="19671"/>
                    <a:pt x="21677" y="19750"/>
                  </a:cubicBezTo>
                  <a:cubicBezTo>
                    <a:pt x="21675" y="19807"/>
                    <a:pt x="21655" y="19858"/>
                    <a:pt x="21637" y="19858"/>
                  </a:cubicBezTo>
                  <a:cubicBezTo>
                    <a:pt x="21628" y="19858"/>
                    <a:pt x="21620" y="19845"/>
                    <a:pt x="21614" y="19816"/>
                  </a:cubicBezTo>
                  <a:lnTo>
                    <a:pt x="21661" y="19659"/>
                  </a:lnTo>
                  <a:close/>
                  <a:moveTo>
                    <a:pt x="4465" y="19896"/>
                  </a:moveTo>
                  <a:cubicBezTo>
                    <a:pt x="4476" y="19896"/>
                    <a:pt x="4479" y="19907"/>
                    <a:pt x="4494" y="19975"/>
                  </a:cubicBezTo>
                  <a:cubicBezTo>
                    <a:pt x="4515" y="20069"/>
                    <a:pt x="4523" y="20108"/>
                    <a:pt x="4519" y="20108"/>
                  </a:cubicBezTo>
                  <a:cubicBezTo>
                    <a:pt x="4516" y="20108"/>
                    <a:pt x="4507" y="20089"/>
                    <a:pt x="4491" y="20057"/>
                  </a:cubicBezTo>
                  <a:cubicBezTo>
                    <a:pt x="4454" y="19982"/>
                    <a:pt x="4435" y="19900"/>
                    <a:pt x="4457" y="19897"/>
                  </a:cubicBezTo>
                  <a:cubicBezTo>
                    <a:pt x="4460" y="19897"/>
                    <a:pt x="4463" y="19896"/>
                    <a:pt x="4465" y="19896"/>
                  </a:cubicBezTo>
                  <a:close/>
                  <a:moveTo>
                    <a:pt x="21492" y="20383"/>
                  </a:moveTo>
                  <a:lnTo>
                    <a:pt x="21467" y="20461"/>
                  </a:lnTo>
                  <a:cubicBezTo>
                    <a:pt x="21450" y="20522"/>
                    <a:pt x="21446" y="20536"/>
                    <a:pt x="21435" y="20536"/>
                  </a:cubicBezTo>
                  <a:cubicBezTo>
                    <a:pt x="21432" y="20536"/>
                    <a:pt x="21428" y="20535"/>
                    <a:pt x="21423" y="20533"/>
                  </a:cubicBezTo>
                  <a:lnTo>
                    <a:pt x="21448" y="20455"/>
                  </a:lnTo>
                  <a:lnTo>
                    <a:pt x="21492" y="20383"/>
                  </a:lnTo>
                  <a:close/>
                  <a:moveTo>
                    <a:pt x="4465" y="20566"/>
                  </a:moveTo>
                  <a:cubicBezTo>
                    <a:pt x="4481" y="20566"/>
                    <a:pt x="4497" y="20577"/>
                    <a:pt x="4510" y="20643"/>
                  </a:cubicBezTo>
                  <a:lnTo>
                    <a:pt x="4507" y="20728"/>
                  </a:lnTo>
                  <a:lnTo>
                    <a:pt x="4469" y="20649"/>
                  </a:lnTo>
                  <a:lnTo>
                    <a:pt x="4454" y="20568"/>
                  </a:lnTo>
                  <a:cubicBezTo>
                    <a:pt x="4457" y="20567"/>
                    <a:pt x="4461" y="20566"/>
                    <a:pt x="4465" y="20566"/>
                  </a:cubicBezTo>
                  <a:close/>
                  <a:moveTo>
                    <a:pt x="21292" y="21269"/>
                  </a:moveTo>
                  <a:cubicBezTo>
                    <a:pt x="21269" y="21269"/>
                    <a:pt x="21229" y="21335"/>
                    <a:pt x="21229" y="21335"/>
                  </a:cubicBezTo>
                  <a:cubicBezTo>
                    <a:pt x="21207" y="21417"/>
                    <a:pt x="21226" y="21423"/>
                    <a:pt x="21226" y="21423"/>
                  </a:cubicBezTo>
                  <a:cubicBezTo>
                    <a:pt x="21226" y="21423"/>
                    <a:pt x="21226" y="21423"/>
                    <a:pt x="21227" y="21423"/>
                  </a:cubicBezTo>
                  <a:cubicBezTo>
                    <a:pt x="21232" y="21423"/>
                    <a:pt x="21251" y="21419"/>
                    <a:pt x="21270" y="21351"/>
                  </a:cubicBezTo>
                  <a:lnTo>
                    <a:pt x="21295" y="21270"/>
                  </a:lnTo>
                  <a:cubicBezTo>
                    <a:pt x="21294" y="21269"/>
                    <a:pt x="21293" y="21269"/>
                    <a:pt x="21292" y="21269"/>
                  </a:cubicBezTo>
                  <a:close/>
                  <a:moveTo>
                    <a:pt x="4705" y="21527"/>
                  </a:moveTo>
                  <a:cubicBezTo>
                    <a:pt x="4707" y="21527"/>
                    <a:pt x="4725" y="21529"/>
                    <a:pt x="4742" y="21605"/>
                  </a:cubicBezTo>
                  <a:lnTo>
                    <a:pt x="4739" y="21690"/>
                  </a:lnTo>
                  <a:cubicBezTo>
                    <a:pt x="4738" y="21690"/>
                    <a:pt x="4738" y="21690"/>
                    <a:pt x="4738" y="21690"/>
                  </a:cubicBezTo>
                  <a:cubicBezTo>
                    <a:pt x="4716" y="21690"/>
                    <a:pt x="4701" y="21611"/>
                    <a:pt x="4701" y="21611"/>
                  </a:cubicBezTo>
                  <a:cubicBezTo>
                    <a:pt x="4682" y="21533"/>
                    <a:pt x="4682" y="21533"/>
                    <a:pt x="4704" y="21527"/>
                  </a:cubicBezTo>
                  <a:cubicBezTo>
                    <a:pt x="4704" y="21527"/>
                    <a:pt x="4705" y="21527"/>
                    <a:pt x="4705" y="21527"/>
                  </a:cubicBezTo>
                  <a:close/>
                  <a:moveTo>
                    <a:pt x="21016" y="21699"/>
                  </a:moveTo>
                  <a:cubicBezTo>
                    <a:pt x="21035" y="21705"/>
                    <a:pt x="21010" y="21787"/>
                    <a:pt x="21010" y="21787"/>
                  </a:cubicBezTo>
                  <a:cubicBezTo>
                    <a:pt x="20989" y="21862"/>
                    <a:pt x="20965" y="21938"/>
                    <a:pt x="20946" y="21938"/>
                  </a:cubicBezTo>
                  <a:cubicBezTo>
                    <a:pt x="20945" y="21938"/>
                    <a:pt x="20945" y="21937"/>
                    <a:pt x="20944" y="21937"/>
                  </a:cubicBezTo>
                  <a:cubicBezTo>
                    <a:pt x="20944" y="21937"/>
                    <a:pt x="20925" y="21931"/>
                    <a:pt x="20947" y="21853"/>
                  </a:cubicBezTo>
                  <a:cubicBezTo>
                    <a:pt x="20966" y="21799"/>
                    <a:pt x="20988" y="21749"/>
                    <a:pt x="21013" y="21699"/>
                  </a:cubicBezTo>
                  <a:close/>
                  <a:moveTo>
                    <a:pt x="20290" y="22592"/>
                  </a:moveTo>
                  <a:cubicBezTo>
                    <a:pt x="20272" y="22592"/>
                    <a:pt x="20252" y="22668"/>
                    <a:pt x="20267" y="22755"/>
                  </a:cubicBezTo>
                  <a:cubicBezTo>
                    <a:pt x="20271" y="22756"/>
                    <a:pt x="20274" y="22758"/>
                    <a:pt x="20277" y="22758"/>
                  </a:cubicBezTo>
                  <a:cubicBezTo>
                    <a:pt x="20287" y="22758"/>
                    <a:pt x="20291" y="22744"/>
                    <a:pt x="20311" y="22683"/>
                  </a:cubicBezTo>
                  <a:cubicBezTo>
                    <a:pt x="20311" y="22683"/>
                    <a:pt x="20314" y="22598"/>
                    <a:pt x="20292" y="22592"/>
                  </a:cubicBezTo>
                  <a:cubicBezTo>
                    <a:pt x="20291" y="22592"/>
                    <a:pt x="20291" y="22592"/>
                    <a:pt x="20290" y="22592"/>
                  </a:cubicBezTo>
                  <a:close/>
                  <a:moveTo>
                    <a:pt x="20811" y="22808"/>
                  </a:moveTo>
                  <a:cubicBezTo>
                    <a:pt x="20813" y="22808"/>
                    <a:pt x="20814" y="22818"/>
                    <a:pt x="20806" y="22846"/>
                  </a:cubicBezTo>
                  <a:cubicBezTo>
                    <a:pt x="20792" y="22842"/>
                    <a:pt x="20805" y="22808"/>
                    <a:pt x="20811" y="22808"/>
                  </a:cubicBezTo>
                  <a:close/>
                  <a:moveTo>
                    <a:pt x="21022" y="22687"/>
                  </a:moveTo>
                  <a:cubicBezTo>
                    <a:pt x="21019" y="22687"/>
                    <a:pt x="21009" y="22704"/>
                    <a:pt x="20991" y="22733"/>
                  </a:cubicBezTo>
                  <a:cubicBezTo>
                    <a:pt x="20969" y="22811"/>
                    <a:pt x="20944" y="22890"/>
                    <a:pt x="20944" y="22890"/>
                  </a:cubicBezTo>
                  <a:cubicBezTo>
                    <a:pt x="20949" y="22891"/>
                    <a:pt x="20952" y="22892"/>
                    <a:pt x="20956" y="22892"/>
                  </a:cubicBezTo>
                  <a:cubicBezTo>
                    <a:pt x="20967" y="22892"/>
                    <a:pt x="20971" y="22879"/>
                    <a:pt x="20988" y="22818"/>
                  </a:cubicBezTo>
                  <a:cubicBezTo>
                    <a:pt x="21016" y="22724"/>
                    <a:pt x="21027" y="22687"/>
                    <a:pt x="21022" y="22687"/>
                  </a:cubicBezTo>
                  <a:close/>
                  <a:moveTo>
                    <a:pt x="20600" y="23157"/>
                  </a:moveTo>
                  <a:cubicBezTo>
                    <a:pt x="20604" y="23157"/>
                    <a:pt x="20594" y="23194"/>
                    <a:pt x="20568" y="23288"/>
                  </a:cubicBezTo>
                  <a:cubicBezTo>
                    <a:pt x="20546" y="23355"/>
                    <a:pt x="20529" y="23360"/>
                    <a:pt x="20525" y="23360"/>
                  </a:cubicBezTo>
                  <a:cubicBezTo>
                    <a:pt x="20524" y="23360"/>
                    <a:pt x="20524" y="23360"/>
                    <a:pt x="20524" y="23360"/>
                  </a:cubicBezTo>
                  <a:cubicBezTo>
                    <a:pt x="20502" y="23354"/>
                    <a:pt x="20546" y="23282"/>
                    <a:pt x="20571" y="23203"/>
                  </a:cubicBezTo>
                  <a:cubicBezTo>
                    <a:pt x="20587" y="23174"/>
                    <a:pt x="20597" y="23157"/>
                    <a:pt x="20600" y="23157"/>
                  </a:cubicBezTo>
                  <a:close/>
                  <a:moveTo>
                    <a:pt x="20230" y="24566"/>
                  </a:moveTo>
                  <a:cubicBezTo>
                    <a:pt x="20231" y="24566"/>
                    <a:pt x="20232" y="24566"/>
                    <a:pt x="20232" y="24566"/>
                  </a:cubicBezTo>
                  <a:cubicBezTo>
                    <a:pt x="20251" y="24573"/>
                    <a:pt x="20229" y="24651"/>
                    <a:pt x="20167" y="24717"/>
                  </a:cubicBezTo>
                  <a:cubicBezTo>
                    <a:pt x="20145" y="24711"/>
                    <a:pt x="20145" y="24711"/>
                    <a:pt x="20170" y="24632"/>
                  </a:cubicBezTo>
                  <a:cubicBezTo>
                    <a:pt x="20170" y="24632"/>
                    <a:pt x="20207" y="24566"/>
                    <a:pt x="20230" y="24566"/>
                  </a:cubicBezTo>
                  <a:close/>
                  <a:moveTo>
                    <a:pt x="19944" y="25165"/>
                  </a:moveTo>
                  <a:lnTo>
                    <a:pt x="19944" y="25165"/>
                  </a:lnTo>
                  <a:cubicBezTo>
                    <a:pt x="19958" y="25169"/>
                    <a:pt x="19945" y="25201"/>
                    <a:pt x="19940" y="25201"/>
                  </a:cubicBezTo>
                  <a:cubicBezTo>
                    <a:pt x="19937" y="25201"/>
                    <a:pt x="19937" y="25192"/>
                    <a:pt x="19944" y="25165"/>
                  </a:cubicBezTo>
                  <a:close/>
                  <a:moveTo>
                    <a:pt x="20048" y="25112"/>
                  </a:moveTo>
                  <a:lnTo>
                    <a:pt x="20044" y="25196"/>
                  </a:lnTo>
                  <a:lnTo>
                    <a:pt x="20022" y="25278"/>
                  </a:lnTo>
                  <a:cubicBezTo>
                    <a:pt x="20001" y="25272"/>
                    <a:pt x="19982" y="25265"/>
                    <a:pt x="20004" y="25184"/>
                  </a:cubicBezTo>
                  <a:lnTo>
                    <a:pt x="20048" y="25112"/>
                  </a:lnTo>
                  <a:close/>
                  <a:moveTo>
                    <a:pt x="19888" y="25579"/>
                  </a:moveTo>
                  <a:lnTo>
                    <a:pt x="19888" y="25579"/>
                  </a:lnTo>
                  <a:cubicBezTo>
                    <a:pt x="19900" y="25583"/>
                    <a:pt x="19887" y="25615"/>
                    <a:pt x="19882" y="25615"/>
                  </a:cubicBezTo>
                  <a:cubicBezTo>
                    <a:pt x="19880" y="25615"/>
                    <a:pt x="19880" y="25606"/>
                    <a:pt x="19888" y="25579"/>
                  </a:cubicBezTo>
                  <a:close/>
                  <a:moveTo>
                    <a:pt x="6570" y="28217"/>
                  </a:moveTo>
                  <a:cubicBezTo>
                    <a:pt x="6584" y="28217"/>
                    <a:pt x="6601" y="28230"/>
                    <a:pt x="6629" y="28280"/>
                  </a:cubicBezTo>
                  <a:lnTo>
                    <a:pt x="6666" y="28352"/>
                  </a:lnTo>
                  <a:cubicBezTo>
                    <a:pt x="6665" y="28353"/>
                    <a:pt x="6664" y="28353"/>
                    <a:pt x="6662" y="28353"/>
                  </a:cubicBezTo>
                  <a:cubicBezTo>
                    <a:pt x="6640" y="28353"/>
                    <a:pt x="6591" y="28296"/>
                    <a:pt x="6591" y="28296"/>
                  </a:cubicBezTo>
                  <a:lnTo>
                    <a:pt x="6550" y="28224"/>
                  </a:lnTo>
                  <a:cubicBezTo>
                    <a:pt x="6557" y="28220"/>
                    <a:pt x="6563" y="28217"/>
                    <a:pt x="6570" y="28217"/>
                  </a:cubicBezTo>
                  <a:close/>
                  <a:moveTo>
                    <a:pt x="17669" y="29897"/>
                  </a:moveTo>
                  <a:lnTo>
                    <a:pt x="17628" y="29972"/>
                  </a:lnTo>
                  <a:lnTo>
                    <a:pt x="17569" y="30035"/>
                  </a:lnTo>
                  <a:cubicBezTo>
                    <a:pt x="17556" y="30019"/>
                    <a:pt x="17541" y="30004"/>
                    <a:pt x="17597" y="29944"/>
                  </a:cubicBezTo>
                  <a:lnTo>
                    <a:pt x="17669" y="29897"/>
                  </a:lnTo>
                  <a:close/>
                  <a:moveTo>
                    <a:pt x="8658" y="30782"/>
                  </a:moveTo>
                  <a:cubicBezTo>
                    <a:pt x="8687" y="30782"/>
                    <a:pt x="8812" y="30863"/>
                    <a:pt x="8876" y="30906"/>
                  </a:cubicBezTo>
                  <a:cubicBezTo>
                    <a:pt x="8899" y="30932"/>
                    <a:pt x="8899" y="30942"/>
                    <a:pt x="8886" y="30942"/>
                  </a:cubicBezTo>
                  <a:cubicBezTo>
                    <a:pt x="8868" y="30942"/>
                    <a:pt x="8824" y="30921"/>
                    <a:pt x="8782" y="30894"/>
                  </a:cubicBezTo>
                  <a:cubicBezTo>
                    <a:pt x="8640" y="30803"/>
                    <a:pt x="8640" y="30803"/>
                    <a:pt x="8653" y="30784"/>
                  </a:cubicBezTo>
                  <a:cubicBezTo>
                    <a:pt x="8654" y="30783"/>
                    <a:pt x="8656" y="30782"/>
                    <a:pt x="8658" y="30782"/>
                  </a:cubicBezTo>
                  <a:close/>
                  <a:moveTo>
                    <a:pt x="16041" y="31123"/>
                  </a:moveTo>
                  <a:cubicBezTo>
                    <a:pt x="16066" y="31123"/>
                    <a:pt x="16029" y="31173"/>
                    <a:pt x="16036" y="31188"/>
                  </a:cubicBezTo>
                  <a:cubicBezTo>
                    <a:pt x="15991" y="31208"/>
                    <a:pt x="15972" y="31216"/>
                    <a:pt x="15963" y="31216"/>
                  </a:cubicBezTo>
                  <a:cubicBezTo>
                    <a:pt x="15956" y="31216"/>
                    <a:pt x="15954" y="31212"/>
                    <a:pt x="15952" y="31204"/>
                  </a:cubicBezTo>
                  <a:cubicBezTo>
                    <a:pt x="15942" y="31182"/>
                    <a:pt x="16011" y="31132"/>
                    <a:pt x="16011" y="31132"/>
                  </a:cubicBezTo>
                  <a:cubicBezTo>
                    <a:pt x="16025" y="31125"/>
                    <a:pt x="16035" y="31123"/>
                    <a:pt x="16041" y="31123"/>
                  </a:cubicBezTo>
                  <a:close/>
                  <a:moveTo>
                    <a:pt x="12624" y="31701"/>
                  </a:moveTo>
                  <a:cubicBezTo>
                    <a:pt x="12626" y="31704"/>
                    <a:pt x="12634" y="31707"/>
                    <a:pt x="12649" y="31712"/>
                  </a:cubicBezTo>
                  <a:cubicBezTo>
                    <a:pt x="12635" y="31728"/>
                    <a:pt x="12546" y="31744"/>
                    <a:pt x="12521" y="31746"/>
                  </a:cubicBezTo>
                  <a:lnTo>
                    <a:pt x="12521" y="31746"/>
                  </a:lnTo>
                  <a:cubicBezTo>
                    <a:pt x="12520" y="31746"/>
                    <a:pt x="12520" y="31746"/>
                    <a:pt x="12520" y="31746"/>
                  </a:cubicBezTo>
                  <a:cubicBezTo>
                    <a:pt x="12518" y="31746"/>
                    <a:pt x="12515" y="31746"/>
                    <a:pt x="12513" y="31745"/>
                  </a:cubicBezTo>
                  <a:lnTo>
                    <a:pt x="12513" y="31745"/>
                  </a:lnTo>
                  <a:cubicBezTo>
                    <a:pt x="12508" y="31743"/>
                    <a:pt x="12505" y="31741"/>
                    <a:pt x="12502" y="31739"/>
                  </a:cubicBezTo>
                  <a:lnTo>
                    <a:pt x="12502" y="31739"/>
                  </a:lnTo>
                  <a:cubicBezTo>
                    <a:pt x="12500" y="31738"/>
                    <a:pt x="12499" y="31736"/>
                    <a:pt x="12498" y="31733"/>
                  </a:cubicBezTo>
                  <a:cubicBezTo>
                    <a:pt x="12494" y="31731"/>
                    <a:pt x="12499" y="31718"/>
                    <a:pt x="12500" y="31718"/>
                  </a:cubicBezTo>
                  <a:lnTo>
                    <a:pt x="12500" y="31718"/>
                  </a:lnTo>
                  <a:cubicBezTo>
                    <a:pt x="12500" y="31718"/>
                    <a:pt x="12500" y="31720"/>
                    <a:pt x="12498" y="31724"/>
                  </a:cubicBezTo>
                  <a:cubicBezTo>
                    <a:pt x="12502" y="31732"/>
                    <a:pt x="12509" y="31734"/>
                    <a:pt x="12516" y="31734"/>
                  </a:cubicBezTo>
                  <a:cubicBezTo>
                    <a:pt x="12520" y="31734"/>
                    <a:pt x="12523" y="31733"/>
                    <a:pt x="12526" y="31733"/>
                  </a:cubicBezTo>
                  <a:cubicBezTo>
                    <a:pt x="12545" y="31733"/>
                    <a:pt x="12551" y="31730"/>
                    <a:pt x="12545" y="31727"/>
                  </a:cubicBezTo>
                  <a:cubicBezTo>
                    <a:pt x="12543" y="31727"/>
                    <a:pt x="12501" y="31705"/>
                    <a:pt x="12530" y="31705"/>
                  </a:cubicBezTo>
                  <a:cubicBezTo>
                    <a:pt x="12536" y="31705"/>
                    <a:pt x="12545" y="31706"/>
                    <a:pt x="12558" y="31708"/>
                  </a:cubicBezTo>
                  <a:cubicBezTo>
                    <a:pt x="12580" y="31706"/>
                    <a:pt x="12602" y="31703"/>
                    <a:pt x="12624" y="31701"/>
                  </a:cubicBezTo>
                  <a:close/>
                  <a:moveTo>
                    <a:pt x="13601" y="31715"/>
                  </a:moveTo>
                  <a:lnTo>
                    <a:pt x="13686" y="31730"/>
                  </a:lnTo>
                  <a:lnTo>
                    <a:pt x="13601" y="31759"/>
                  </a:lnTo>
                  <a:lnTo>
                    <a:pt x="13520" y="31762"/>
                  </a:lnTo>
                  <a:cubicBezTo>
                    <a:pt x="13520" y="31740"/>
                    <a:pt x="13520" y="31721"/>
                    <a:pt x="13601" y="31715"/>
                  </a:cubicBezTo>
                  <a:close/>
                  <a:moveTo>
                    <a:pt x="14780" y="31705"/>
                  </a:moveTo>
                  <a:lnTo>
                    <a:pt x="14780" y="31705"/>
                  </a:lnTo>
                  <a:cubicBezTo>
                    <a:pt x="14783" y="31727"/>
                    <a:pt x="14701" y="31762"/>
                    <a:pt x="14701" y="31762"/>
                  </a:cubicBezTo>
                  <a:lnTo>
                    <a:pt x="14617" y="31774"/>
                  </a:lnTo>
                  <a:cubicBezTo>
                    <a:pt x="14614" y="31755"/>
                    <a:pt x="14610" y="31733"/>
                    <a:pt x="14695" y="31721"/>
                  </a:cubicBezTo>
                  <a:lnTo>
                    <a:pt x="14780" y="31705"/>
                  </a:lnTo>
                  <a:close/>
                  <a:moveTo>
                    <a:pt x="12376" y="31826"/>
                  </a:moveTo>
                  <a:cubicBezTo>
                    <a:pt x="12377" y="31826"/>
                    <a:pt x="12376" y="31826"/>
                    <a:pt x="12376" y="31827"/>
                  </a:cubicBezTo>
                  <a:lnTo>
                    <a:pt x="12365" y="31841"/>
                  </a:lnTo>
                  <a:lnTo>
                    <a:pt x="12365" y="31841"/>
                  </a:lnTo>
                  <a:cubicBezTo>
                    <a:pt x="12368" y="31835"/>
                    <a:pt x="12375" y="31826"/>
                    <a:pt x="12376" y="31826"/>
                  </a:cubicBezTo>
                  <a:close/>
                  <a:moveTo>
                    <a:pt x="12367" y="31903"/>
                  </a:moveTo>
                  <a:cubicBezTo>
                    <a:pt x="12400" y="31909"/>
                    <a:pt x="12431" y="31912"/>
                    <a:pt x="12464" y="31912"/>
                  </a:cubicBezTo>
                  <a:lnTo>
                    <a:pt x="12533" y="31912"/>
                  </a:lnTo>
                  <a:cubicBezTo>
                    <a:pt x="12516" y="31911"/>
                    <a:pt x="12498" y="31910"/>
                    <a:pt x="12480" y="31910"/>
                  </a:cubicBezTo>
                  <a:cubicBezTo>
                    <a:pt x="12474" y="31910"/>
                    <a:pt x="12468" y="31910"/>
                    <a:pt x="12462" y="31910"/>
                  </a:cubicBezTo>
                  <a:cubicBezTo>
                    <a:pt x="12432" y="31910"/>
                    <a:pt x="12402" y="31910"/>
                    <a:pt x="12379" y="31904"/>
                  </a:cubicBezTo>
                  <a:lnTo>
                    <a:pt x="12379" y="31904"/>
                  </a:lnTo>
                  <a:lnTo>
                    <a:pt x="12367" y="31903"/>
                  </a:lnTo>
                  <a:close/>
                  <a:moveTo>
                    <a:pt x="101" y="1"/>
                  </a:moveTo>
                  <a:lnTo>
                    <a:pt x="60" y="10"/>
                  </a:lnTo>
                  <a:cubicBezTo>
                    <a:pt x="19" y="16"/>
                    <a:pt x="1" y="22"/>
                    <a:pt x="13" y="185"/>
                  </a:cubicBezTo>
                  <a:cubicBezTo>
                    <a:pt x="62" y="505"/>
                    <a:pt x="93" y="750"/>
                    <a:pt x="133" y="750"/>
                  </a:cubicBezTo>
                  <a:cubicBezTo>
                    <a:pt x="134" y="750"/>
                    <a:pt x="135" y="750"/>
                    <a:pt x="135" y="750"/>
                  </a:cubicBezTo>
                  <a:cubicBezTo>
                    <a:pt x="160" y="800"/>
                    <a:pt x="179" y="853"/>
                    <a:pt x="192" y="909"/>
                  </a:cubicBezTo>
                  <a:cubicBezTo>
                    <a:pt x="201" y="963"/>
                    <a:pt x="207" y="1019"/>
                    <a:pt x="207" y="1072"/>
                  </a:cubicBezTo>
                  <a:cubicBezTo>
                    <a:pt x="185" y="1075"/>
                    <a:pt x="254" y="1398"/>
                    <a:pt x="342" y="1802"/>
                  </a:cubicBezTo>
                  <a:cubicBezTo>
                    <a:pt x="449" y="2285"/>
                    <a:pt x="499" y="2526"/>
                    <a:pt x="496" y="2611"/>
                  </a:cubicBezTo>
                  <a:cubicBezTo>
                    <a:pt x="496" y="2667"/>
                    <a:pt x="499" y="2721"/>
                    <a:pt x="511" y="2777"/>
                  </a:cubicBezTo>
                  <a:cubicBezTo>
                    <a:pt x="512" y="2777"/>
                    <a:pt x="512" y="2777"/>
                    <a:pt x="512" y="2777"/>
                  </a:cubicBezTo>
                  <a:cubicBezTo>
                    <a:pt x="522" y="2777"/>
                    <a:pt x="553" y="2895"/>
                    <a:pt x="596" y="3084"/>
                  </a:cubicBezTo>
                  <a:cubicBezTo>
                    <a:pt x="640" y="3275"/>
                    <a:pt x="696" y="3539"/>
                    <a:pt x="759" y="3821"/>
                  </a:cubicBezTo>
                  <a:cubicBezTo>
                    <a:pt x="822" y="4103"/>
                    <a:pt x="881" y="4385"/>
                    <a:pt x="928" y="4595"/>
                  </a:cubicBezTo>
                  <a:cubicBezTo>
                    <a:pt x="978" y="4805"/>
                    <a:pt x="1013" y="4946"/>
                    <a:pt x="1022" y="4946"/>
                  </a:cubicBezTo>
                  <a:lnTo>
                    <a:pt x="1060" y="5106"/>
                  </a:lnTo>
                  <a:cubicBezTo>
                    <a:pt x="1038" y="5109"/>
                    <a:pt x="1072" y="5272"/>
                    <a:pt x="1107" y="5431"/>
                  </a:cubicBezTo>
                  <a:cubicBezTo>
                    <a:pt x="1144" y="5535"/>
                    <a:pt x="1173" y="5641"/>
                    <a:pt x="1198" y="5751"/>
                  </a:cubicBezTo>
                  <a:cubicBezTo>
                    <a:pt x="1179" y="5754"/>
                    <a:pt x="1195" y="5836"/>
                    <a:pt x="1229" y="5996"/>
                  </a:cubicBezTo>
                  <a:cubicBezTo>
                    <a:pt x="1263" y="6152"/>
                    <a:pt x="1282" y="6234"/>
                    <a:pt x="1303" y="6234"/>
                  </a:cubicBezTo>
                  <a:cubicBezTo>
                    <a:pt x="1303" y="6234"/>
                    <a:pt x="1304" y="6234"/>
                    <a:pt x="1304" y="6234"/>
                  </a:cubicBezTo>
                  <a:cubicBezTo>
                    <a:pt x="1320" y="6315"/>
                    <a:pt x="1442" y="6879"/>
                    <a:pt x="1473" y="7124"/>
                  </a:cubicBezTo>
                  <a:cubicBezTo>
                    <a:pt x="1470" y="7208"/>
                    <a:pt x="1508" y="7283"/>
                    <a:pt x="1549" y="7362"/>
                  </a:cubicBezTo>
                  <a:cubicBezTo>
                    <a:pt x="1549" y="7362"/>
                    <a:pt x="1549" y="7362"/>
                    <a:pt x="1550" y="7362"/>
                  </a:cubicBezTo>
                  <a:cubicBezTo>
                    <a:pt x="1569" y="7362"/>
                    <a:pt x="1605" y="7436"/>
                    <a:pt x="1624" y="7515"/>
                  </a:cubicBezTo>
                  <a:lnTo>
                    <a:pt x="1583" y="7522"/>
                  </a:lnTo>
                  <a:cubicBezTo>
                    <a:pt x="1568" y="7491"/>
                    <a:pt x="1559" y="7473"/>
                    <a:pt x="1556" y="7473"/>
                  </a:cubicBezTo>
                  <a:cubicBezTo>
                    <a:pt x="1551" y="7473"/>
                    <a:pt x="1560" y="7511"/>
                    <a:pt x="1580" y="7606"/>
                  </a:cubicBezTo>
                  <a:lnTo>
                    <a:pt x="1614" y="7769"/>
                  </a:lnTo>
                  <a:cubicBezTo>
                    <a:pt x="1615" y="7769"/>
                    <a:pt x="1615" y="7769"/>
                    <a:pt x="1615" y="7769"/>
                  </a:cubicBezTo>
                  <a:cubicBezTo>
                    <a:pt x="1635" y="7769"/>
                    <a:pt x="1722" y="8172"/>
                    <a:pt x="1843" y="8731"/>
                  </a:cubicBezTo>
                  <a:cubicBezTo>
                    <a:pt x="1999" y="9451"/>
                    <a:pt x="2053" y="9693"/>
                    <a:pt x="2075" y="9693"/>
                  </a:cubicBezTo>
                  <a:cubicBezTo>
                    <a:pt x="2075" y="9693"/>
                    <a:pt x="2075" y="9693"/>
                    <a:pt x="2075" y="9693"/>
                  </a:cubicBezTo>
                  <a:cubicBezTo>
                    <a:pt x="2076" y="9693"/>
                    <a:pt x="2076" y="9693"/>
                    <a:pt x="2076" y="9693"/>
                  </a:cubicBezTo>
                  <a:cubicBezTo>
                    <a:pt x="2095" y="9693"/>
                    <a:pt x="2113" y="9776"/>
                    <a:pt x="2144" y="10016"/>
                  </a:cubicBezTo>
                  <a:cubicBezTo>
                    <a:pt x="2188" y="10511"/>
                    <a:pt x="2188" y="10511"/>
                    <a:pt x="2226" y="10590"/>
                  </a:cubicBezTo>
                  <a:cubicBezTo>
                    <a:pt x="2207" y="10508"/>
                    <a:pt x="2229" y="10505"/>
                    <a:pt x="2248" y="10499"/>
                  </a:cubicBezTo>
                  <a:cubicBezTo>
                    <a:pt x="2249" y="10499"/>
                    <a:pt x="2251" y="10498"/>
                    <a:pt x="2252" y="10498"/>
                  </a:cubicBezTo>
                  <a:cubicBezTo>
                    <a:pt x="2292" y="10498"/>
                    <a:pt x="2306" y="10577"/>
                    <a:pt x="2285" y="10662"/>
                  </a:cubicBezTo>
                  <a:cubicBezTo>
                    <a:pt x="2241" y="10668"/>
                    <a:pt x="2526" y="11875"/>
                    <a:pt x="2583" y="11947"/>
                  </a:cubicBezTo>
                  <a:lnTo>
                    <a:pt x="2564" y="11950"/>
                  </a:lnTo>
                  <a:cubicBezTo>
                    <a:pt x="2542" y="11953"/>
                    <a:pt x="2561" y="12034"/>
                    <a:pt x="2630" y="12357"/>
                  </a:cubicBezTo>
                  <a:cubicBezTo>
                    <a:pt x="2664" y="12517"/>
                    <a:pt x="2683" y="12598"/>
                    <a:pt x="2683" y="12598"/>
                  </a:cubicBezTo>
                  <a:cubicBezTo>
                    <a:pt x="2683" y="12598"/>
                    <a:pt x="2684" y="12598"/>
                    <a:pt x="2684" y="12598"/>
                  </a:cubicBezTo>
                  <a:cubicBezTo>
                    <a:pt x="2725" y="12598"/>
                    <a:pt x="2808" y="13078"/>
                    <a:pt x="2787" y="13081"/>
                  </a:cubicBezTo>
                  <a:cubicBezTo>
                    <a:pt x="2783" y="13166"/>
                    <a:pt x="2783" y="13166"/>
                    <a:pt x="2818" y="13329"/>
                  </a:cubicBezTo>
                  <a:cubicBezTo>
                    <a:pt x="2912" y="13561"/>
                    <a:pt x="2978" y="13968"/>
                    <a:pt x="2959" y="13971"/>
                  </a:cubicBezTo>
                  <a:lnTo>
                    <a:pt x="2993" y="14134"/>
                  </a:lnTo>
                  <a:cubicBezTo>
                    <a:pt x="3034" y="14237"/>
                    <a:pt x="3062" y="14344"/>
                    <a:pt x="3084" y="14451"/>
                  </a:cubicBezTo>
                  <a:cubicBezTo>
                    <a:pt x="3124" y="14632"/>
                    <a:pt x="3143" y="14722"/>
                    <a:pt x="3151" y="14722"/>
                  </a:cubicBezTo>
                  <a:cubicBezTo>
                    <a:pt x="3154" y="14722"/>
                    <a:pt x="3156" y="14711"/>
                    <a:pt x="3156" y="14689"/>
                  </a:cubicBezTo>
                  <a:cubicBezTo>
                    <a:pt x="3161" y="14688"/>
                    <a:pt x="3165" y="14687"/>
                    <a:pt x="3169" y="14687"/>
                  </a:cubicBezTo>
                  <a:cubicBezTo>
                    <a:pt x="3185" y="14687"/>
                    <a:pt x="3201" y="14698"/>
                    <a:pt x="3216" y="14764"/>
                  </a:cubicBezTo>
                  <a:lnTo>
                    <a:pt x="3194" y="14767"/>
                  </a:lnTo>
                  <a:cubicBezTo>
                    <a:pt x="3175" y="14770"/>
                    <a:pt x="3225" y="15011"/>
                    <a:pt x="3297" y="15334"/>
                  </a:cubicBezTo>
                  <a:cubicBezTo>
                    <a:pt x="3385" y="15739"/>
                    <a:pt x="3420" y="15898"/>
                    <a:pt x="3416" y="15983"/>
                  </a:cubicBezTo>
                  <a:lnTo>
                    <a:pt x="3454" y="16061"/>
                  </a:lnTo>
                  <a:cubicBezTo>
                    <a:pt x="3492" y="16136"/>
                    <a:pt x="3510" y="16218"/>
                    <a:pt x="3489" y="16221"/>
                  </a:cubicBezTo>
                  <a:cubicBezTo>
                    <a:pt x="3485" y="16306"/>
                    <a:pt x="3554" y="16629"/>
                    <a:pt x="3611" y="16785"/>
                  </a:cubicBezTo>
                  <a:cubicBezTo>
                    <a:pt x="3630" y="16867"/>
                    <a:pt x="3645" y="16945"/>
                    <a:pt x="3645" y="16945"/>
                  </a:cubicBezTo>
                  <a:cubicBezTo>
                    <a:pt x="3623" y="17036"/>
                    <a:pt x="3673" y="17277"/>
                    <a:pt x="3733" y="17349"/>
                  </a:cubicBezTo>
                  <a:cubicBezTo>
                    <a:pt x="3711" y="17352"/>
                    <a:pt x="3730" y="17434"/>
                    <a:pt x="3749" y="17515"/>
                  </a:cubicBezTo>
                  <a:cubicBezTo>
                    <a:pt x="3802" y="17672"/>
                    <a:pt x="3874" y="17995"/>
                    <a:pt x="3852" y="17998"/>
                  </a:cubicBezTo>
                  <a:lnTo>
                    <a:pt x="3871" y="18079"/>
                  </a:lnTo>
                  <a:cubicBezTo>
                    <a:pt x="3905" y="18155"/>
                    <a:pt x="3927" y="18233"/>
                    <a:pt x="3943" y="18314"/>
                  </a:cubicBezTo>
                  <a:cubicBezTo>
                    <a:pt x="3955" y="18399"/>
                    <a:pt x="3981" y="18477"/>
                    <a:pt x="4015" y="18553"/>
                  </a:cubicBezTo>
                  <a:cubicBezTo>
                    <a:pt x="4040" y="18603"/>
                    <a:pt x="4059" y="18656"/>
                    <a:pt x="4071" y="18712"/>
                  </a:cubicBezTo>
                  <a:cubicBezTo>
                    <a:pt x="4076" y="18736"/>
                    <a:pt x="4076" y="18746"/>
                    <a:pt x="4073" y="18746"/>
                  </a:cubicBezTo>
                  <a:cubicBezTo>
                    <a:pt x="4065" y="18746"/>
                    <a:pt x="4038" y="18692"/>
                    <a:pt x="4012" y="18637"/>
                  </a:cubicBezTo>
                  <a:cubicBezTo>
                    <a:pt x="3999" y="18603"/>
                    <a:pt x="3992" y="18587"/>
                    <a:pt x="3990" y="18587"/>
                  </a:cubicBezTo>
                  <a:cubicBezTo>
                    <a:pt x="3981" y="18587"/>
                    <a:pt x="4030" y="18774"/>
                    <a:pt x="4103" y="18957"/>
                  </a:cubicBezTo>
                  <a:cubicBezTo>
                    <a:pt x="4155" y="19087"/>
                    <a:pt x="4178" y="19145"/>
                    <a:pt x="4176" y="19145"/>
                  </a:cubicBezTo>
                  <a:cubicBezTo>
                    <a:pt x="4174" y="19145"/>
                    <a:pt x="4155" y="19107"/>
                    <a:pt x="4122" y="19038"/>
                  </a:cubicBezTo>
                  <a:cubicBezTo>
                    <a:pt x="4098" y="18994"/>
                    <a:pt x="4076" y="18950"/>
                    <a:pt x="4072" y="18950"/>
                  </a:cubicBezTo>
                  <a:cubicBezTo>
                    <a:pt x="4069" y="18950"/>
                    <a:pt x="4075" y="18974"/>
                    <a:pt x="4100" y="19042"/>
                  </a:cubicBezTo>
                  <a:cubicBezTo>
                    <a:pt x="4100" y="19042"/>
                    <a:pt x="4133" y="19198"/>
                    <a:pt x="4155" y="19198"/>
                  </a:cubicBezTo>
                  <a:cubicBezTo>
                    <a:pt x="4156" y="19198"/>
                    <a:pt x="4156" y="19198"/>
                    <a:pt x="4156" y="19198"/>
                  </a:cubicBezTo>
                  <a:lnTo>
                    <a:pt x="4206" y="19440"/>
                  </a:lnTo>
                  <a:cubicBezTo>
                    <a:pt x="4216" y="19549"/>
                    <a:pt x="4231" y="19659"/>
                    <a:pt x="4256" y="19765"/>
                  </a:cubicBezTo>
                  <a:cubicBezTo>
                    <a:pt x="4288" y="19812"/>
                    <a:pt x="4300" y="19872"/>
                    <a:pt x="4291" y="19928"/>
                  </a:cubicBezTo>
                  <a:cubicBezTo>
                    <a:pt x="4273" y="19931"/>
                    <a:pt x="4286" y="20004"/>
                    <a:pt x="4322" y="20004"/>
                  </a:cubicBezTo>
                  <a:cubicBezTo>
                    <a:pt x="4324" y="20004"/>
                    <a:pt x="4326" y="20004"/>
                    <a:pt x="4328" y="20004"/>
                  </a:cubicBezTo>
                  <a:cubicBezTo>
                    <a:pt x="4366" y="20079"/>
                    <a:pt x="4385" y="20163"/>
                    <a:pt x="4382" y="20245"/>
                  </a:cubicBezTo>
                  <a:cubicBezTo>
                    <a:pt x="4342" y="20254"/>
                    <a:pt x="4359" y="20330"/>
                    <a:pt x="4377" y="20330"/>
                  </a:cubicBezTo>
                  <a:cubicBezTo>
                    <a:pt x="4378" y="20330"/>
                    <a:pt x="4378" y="20330"/>
                    <a:pt x="4379" y="20330"/>
                  </a:cubicBezTo>
                  <a:cubicBezTo>
                    <a:pt x="4404" y="20380"/>
                    <a:pt x="4422" y="20433"/>
                    <a:pt x="4435" y="20486"/>
                  </a:cubicBezTo>
                  <a:cubicBezTo>
                    <a:pt x="4426" y="20489"/>
                    <a:pt x="4457" y="20671"/>
                    <a:pt x="4513" y="20944"/>
                  </a:cubicBezTo>
                  <a:cubicBezTo>
                    <a:pt x="4573" y="21216"/>
                    <a:pt x="4651" y="21580"/>
                    <a:pt x="4729" y="21940"/>
                  </a:cubicBezTo>
                  <a:cubicBezTo>
                    <a:pt x="4745" y="22019"/>
                    <a:pt x="4780" y="22094"/>
                    <a:pt x="4802" y="22094"/>
                  </a:cubicBezTo>
                  <a:cubicBezTo>
                    <a:pt x="4803" y="22094"/>
                    <a:pt x="4804" y="22094"/>
                    <a:pt x="4805" y="22094"/>
                  </a:cubicBezTo>
                  <a:cubicBezTo>
                    <a:pt x="4813" y="22093"/>
                    <a:pt x="4818" y="22092"/>
                    <a:pt x="4822" y="22092"/>
                  </a:cubicBezTo>
                  <a:cubicBezTo>
                    <a:pt x="4838" y="22092"/>
                    <a:pt x="4823" y="22107"/>
                    <a:pt x="4820" y="22175"/>
                  </a:cubicBezTo>
                  <a:cubicBezTo>
                    <a:pt x="4786" y="22247"/>
                    <a:pt x="4800" y="22365"/>
                    <a:pt x="4831" y="22365"/>
                  </a:cubicBezTo>
                  <a:cubicBezTo>
                    <a:pt x="4839" y="22365"/>
                    <a:pt x="4848" y="22357"/>
                    <a:pt x="4858" y="22338"/>
                  </a:cubicBezTo>
                  <a:cubicBezTo>
                    <a:pt x="4867" y="22300"/>
                    <a:pt x="4873" y="22278"/>
                    <a:pt x="4875" y="22278"/>
                  </a:cubicBezTo>
                  <a:cubicBezTo>
                    <a:pt x="4879" y="22278"/>
                    <a:pt x="4877" y="22319"/>
                    <a:pt x="4874" y="22417"/>
                  </a:cubicBezTo>
                  <a:cubicBezTo>
                    <a:pt x="4864" y="22473"/>
                    <a:pt x="4877" y="22533"/>
                    <a:pt x="4908" y="22580"/>
                  </a:cubicBezTo>
                  <a:cubicBezTo>
                    <a:pt x="4909" y="22579"/>
                    <a:pt x="4910" y="22579"/>
                    <a:pt x="4911" y="22579"/>
                  </a:cubicBezTo>
                  <a:cubicBezTo>
                    <a:pt x="4931" y="22579"/>
                    <a:pt x="4945" y="22655"/>
                    <a:pt x="4927" y="22658"/>
                  </a:cubicBezTo>
                  <a:cubicBezTo>
                    <a:pt x="4924" y="22741"/>
                    <a:pt x="4921" y="22824"/>
                    <a:pt x="4938" y="22824"/>
                  </a:cubicBezTo>
                  <a:cubicBezTo>
                    <a:pt x="4939" y="22824"/>
                    <a:pt x="4939" y="22824"/>
                    <a:pt x="4939" y="22824"/>
                  </a:cubicBezTo>
                  <a:cubicBezTo>
                    <a:pt x="4952" y="22877"/>
                    <a:pt x="4955" y="22934"/>
                    <a:pt x="4955" y="22990"/>
                  </a:cubicBezTo>
                  <a:cubicBezTo>
                    <a:pt x="4952" y="23075"/>
                    <a:pt x="4990" y="23150"/>
                    <a:pt x="5027" y="23228"/>
                  </a:cubicBezTo>
                  <a:cubicBezTo>
                    <a:pt x="5099" y="23406"/>
                    <a:pt x="5127" y="23495"/>
                    <a:pt x="5110" y="23495"/>
                  </a:cubicBezTo>
                  <a:cubicBezTo>
                    <a:pt x="5104" y="23495"/>
                    <a:pt x="5094" y="23487"/>
                    <a:pt x="5080" y="23470"/>
                  </a:cubicBezTo>
                  <a:cubicBezTo>
                    <a:pt x="5075" y="23463"/>
                    <a:pt x="5072" y="23460"/>
                    <a:pt x="5069" y="23460"/>
                  </a:cubicBezTo>
                  <a:cubicBezTo>
                    <a:pt x="5039" y="23460"/>
                    <a:pt x="5135" y="23802"/>
                    <a:pt x="5187" y="23868"/>
                  </a:cubicBezTo>
                  <a:cubicBezTo>
                    <a:pt x="5247" y="23940"/>
                    <a:pt x="5247" y="23940"/>
                    <a:pt x="5228" y="23943"/>
                  </a:cubicBezTo>
                  <a:cubicBezTo>
                    <a:pt x="5206" y="23949"/>
                    <a:pt x="5225" y="24027"/>
                    <a:pt x="5225" y="24027"/>
                  </a:cubicBezTo>
                  <a:cubicBezTo>
                    <a:pt x="5240" y="24109"/>
                    <a:pt x="5259" y="24190"/>
                    <a:pt x="5237" y="24194"/>
                  </a:cubicBezTo>
                  <a:cubicBezTo>
                    <a:pt x="5259" y="24275"/>
                    <a:pt x="5281" y="24353"/>
                    <a:pt x="5309" y="24432"/>
                  </a:cubicBezTo>
                  <a:cubicBezTo>
                    <a:pt x="5388" y="24585"/>
                    <a:pt x="5419" y="24830"/>
                    <a:pt x="5394" y="24917"/>
                  </a:cubicBezTo>
                  <a:lnTo>
                    <a:pt x="5450" y="25077"/>
                  </a:lnTo>
                  <a:cubicBezTo>
                    <a:pt x="5510" y="25149"/>
                    <a:pt x="5547" y="25225"/>
                    <a:pt x="5507" y="25234"/>
                  </a:cubicBezTo>
                  <a:lnTo>
                    <a:pt x="5485" y="25237"/>
                  </a:lnTo>
                  <a:cubicBezTo>
                    <a:pt x="5544" y="25309"/>
                    <a:pt x="5594" y="25635"/>
                    <a:pt x="5551" y="25644"/>
                  </a:cubicBezTo>
                  <a:cubicBezTo>
                    <a:pt x="5532" y="25648"/>
                    <a:pt x="5532" y="25648"/>
                    <a:pt x="5547" y="25729"/>
                  </a:cubicBezTo>
                  <a:lnTo>
                    <a:pt x="5569" y="25726"/>
                  </a:lnTo>
                  <a:cubicBezTo>
                    <a:pt x="5575" y="25724"/>
                    <a:pt x="5580" y="25723"/>
                    <a:pt x="5585" y="25723"/>
                  </a:cubicBezTo>
                  <a:cubicBezTo>
                    <a:pt x="5600" y="25723"/>
                    <a:pt x="5615" y="25736"/>
                    <a:pt x="5629" y="25798"/>
                  </a:cubicBezTo>
                  <a:cubicBezTo>
                    <a:pt x="5645" y="25879"/>
                    <a:pt x="5663" y="25961"/>
                    <a:pt x="5645" y="25964"/>
                  </a:cubicBezTo>
                  <a:cubicBezTo>
                    <a:pt x="5641" y="26050"/>
                    <a:pt x="5641" y="26133"/>
                    <a:pt x="5659" y="26133"/>
                  </a:cubicBezTo>
                  <a:cubicBezTo>
                    <a:pt x="5660" y="26133"/>
                    <a:pt x="5660" y="26133"/>
                    <a:pt x="5660" y="26133"/>
                  </a:cubicBezTo>
                  <a:cubicBezTo>
                    <a:pt x="5673" y="26187"/>
                    <a:pt x="5679" y="26243"/>
                    <a:pt x="5682" y="26299"/>
                  </a:cubicBezTo>
                  <a:lnTo>
                    <a:pt x="5770" y="26625"/>
                  </a:lnTo>
                  <a:cubicBezTo>
                    <a:pt x="5811" y="26704"/>
                    <a:pt x="5861" y="26864"/>
                    <a:pt x="5842" y="26870"/>
                  </a:cubicBezTo>
                  <a:cubicBezTo>
                    <a:pt x="5867" y="26951"/>
                    <a:pt x="5898" y="27030"/>
                    <a:pt x="5939" y="27105"/>
                  </a:cubicBezTo>
                  <a:cubicBezTo>
                    <a:pt x="5992" y="27265"/>
                    <a:pt x="6024" y="27346"/>
                    <a:pt x="6002" y="27352"/>
                  </a:cubicBezTo>
                  <a:cubicBezTo>
                    <a:pt x="5983" y="27359"/>
                    <a:pt x="5983" y="27359"/>
                    <a:pt x="6033" y="27431"/>
                  </a:cubicBezTo>
                  <a:cubicBezTo>
                    <a:pt x="6034" y="27430"/>
                    <a:pt x="6035" y="27430"/>
                    <a:pt x="6035" y="27430"/>
                  </a:cubicBezTo>
                  <a:cubicBezTo>
                    <a:pt x="6054" y="27430"/>
                    <a:pt x="6081" y="27506"/>
                    <a:pt x="6112" y="27584"/>
                  </a:cubicBezTo>
                  <a:cubicBezTo>
                    <a:pt x="6143" y="27663"/>
                    <a:pt x="6174" y="27741"/>
                    <a:pt x="6174" y="27741"/>
                  </a:cubicBezTo>
                  <a:cubicBezTo>
                    <a:pt x="6180" y="27739"/>
                    <a:pt x="6184" y="27737"/>
                    <a:pt x="6188" y="27737"/>
                  </a:cubicBezTo>
                  <a:cubicBezTo>
                    <a:pt x="6198" y="27737"/>
                    <a:pt x="6204" y="27752"/>
                    <a:pt x="6227" y="27810"/>
                  </a:cubicBezTo>
                  <a:cubicBezTo>
                    <a:pt x="6259" y="27888"/>
                    <a:pt x="6343" y="28130"/>
                    <a:pt x="6381" y="28205"/>
                  </a:cubicBezTo>
                  <a:cubicBezTo>
                    <a:pt x="6451" y="28347"/>
                    <a:pt x="6479" y="28399"/>
                    <a:pt x="6485" y="28399"/>
                  </a:cubicBezTo>
                  <a:cubicBezTo>
                    <a:pt x="6488" y="28399"/>
                    <a:pt x="6483" y="28380"/>
                    <a:pt x="6475" y="28349"/>
                  </a:cubicBezTo>
                  <a:cubicBezTo>
                    <a:pt x="6458" y="28317"/>
                    <a:pt x="6452" y="28297"/>
                    <a:pt x="6455" y="28297"/>
                  </a:cubicBezTo>
                  <a:cubicBezTo>
                    <a:pt x="6459" y="28297"/>
                    <a:pt x="6480" y="28333"/>
                    <a:pt x="6513" y="28424"/>
                  </a:cubicBezTo>
                  <a:cubicBezTo>
                    <a:pt x="6557" y="28496"/>
                    <a:pt x="6644" y="28738"/>
                    <a:pt x="6779" y="28954"/>
                  </a:cubicBezTo>
                  <a:cubicBezTo>
                    <a:pt x="6927" y="29195"/>
                    <a:pt x="6952" y="29237"/>
                    <a:pt x="6967" y="29237"/>
                  </a:cubicBezTo>
                  <a:cubicBezTo>
                    <a:pt x="6971" y="29237"/>
                    <a:pt x="6973" y="29235"/>
                    <a:pt x="6976" y="29233"/>
                  </a:cubicBezTo>
                  <a:cubicBezTo>
                    <a:pt x="6973" y="29203"/>
                    <a:pt x="6976" y="29190"/>
                    <a:pt x="6981" y="29190"/>
                  </a:cubicBezTo>
                  <a:cubicBezTo>
                    <a:pt x="6992" y="29190"/>
                    <a:pt x="7014" y="29243"/>
                    <a:pt x="7020" y="29308"/>
                  </a:cubicBezTo>
                  <a:cubicBezTo>
                    <a:pt x="7072" y="29458"/>
                    <a:pt x="7124" y="29529"/>
                    <a:pt x="7145" y="29529"/>
                  </a:cubicBezTo>
                  <a:cubicBezTo>
                    <a:pt x="7146" y="29529"/>
                    <a:pt x="7148" y="29528"/>
                    <a:pt x="7149" y="29527"/>
                  </a:cubicBezTo>
                  <a:cubicBezTo>
                    <a:pt x="7196" y="29562"/>
                    <a:pt x="7237" y="29606"/>
                    <a:pt x="7268" y="29656"/>
                  </a:cubicBezTo>
                  <a:cubicBezTo>
                    <a:pt x="7252" y="29665"/>
                    <a:pt x="7296" y="29737"/>
                    <a:pt x="7425" y="29859"/>
                  </a:cubicBezTo>
                  <a:cubicBezTo>
                    <a:pt x="7478" y="29925"/>
                    <a:pt x="7478" y="29925"/>
                    <a:pt x="7462" y="29938"/>
                  </a:cubicBezTo>
                  <a:lnTo>
                    <a:pt x="7575" y="30066"/>
                  </a:lnTo>
                  <a:cubicBezTo>
                    <a:pt x="7769" y="30242"/>
                    <a:pt x="7954" y="30424"/>
                    <a:pt x="8127" y="30618"/>
                  </a:cubicBezTo>
                  <a:cubicBezTo>
                    <a:pt x="8174" y="30652"/>
                    <a:pt x="8224" y="30684"/>
                    <a:pt x="8277" y="30712"/>
                  </a:cubicBezTo>
                  <a:cubicBezTo>
                    <a:pt x="8371" y="30734"/>
                    <a:pt x="8437" y="30787"/>
                    <a:pt x="8412" y="30818"/>
                  </a:cubicBezTo>
                  <a:cubicBezTo>
                    <a:pt x="8387" y="30850"/>
                    <a:pt x="8384" y="30853"/>
                    <a:pt x="8481" y="30872"/>
                  </a:cubicBezTo>
                  <a:cubicBezTo>
                    <a:pt x="8563" y="30902"/>
                    <a:pt x="8907" y="31129"/>
                    <a:pt x="8838" y="31129"/>
                  </a:cubicBezTo>
                  <a:cubicBezTo>
                    <a:pt x="8836" y="31129"/>
                    <a:pt x="8834" y="31129"/>
                    <a:pt x="8832" y="31129"/>
                  </a:cubicBezTo>
                  <a:lnTo>
                    <a:pt x="8810" y="31163"/>
                  </a:lnTo>
                  <a:cubicBezTo>
                    <a:pt x="8866" y="31179"/>
                    <a:pt x="8923" y="31201"/>
                    <a:pt x="8976" y="31229"/>
                  </a:cubicBezTo>
                  <a:cubicBezTo>
                    <a:pt x="8978" y="31226"/>
                    <a:pt x="8981" y="31224"/>
                    <a:pt x="8986" y="31224"/>
                  </a:cubicBezTo>
                  <a:cubicBezTo>
                    <a:pt x="9014" y="31224"/>
                    <a:pt x="9097" y="31274"/>
                    <a:pt x="9299" y="31370"/>
                  </a:cubicBezTo>
                  <a:cubicBezTo>
                    <a:pt x="9377" y="31401"/>
                    <a:pt x="9499" y="31448"/>
                    <a:pt x="9621" y="31495"/>
                  </a:cubicBezTo>
                  <a:lnTo>
                    <a:pt x="9954" y="31596"/>
                  </a:lnTo>
                  <a:cubicBezTo>
                    <a:pt x="10120" y="31652"/>
                    <a:pt x="10370" y="31702"/>
                    <a:pt x="10449" y="31746"/>
                  </a:cubicBezTo>
                  <a:cubicBezTo>
                    <a:pt x="10562" y="31771"/>
                    <a:pt x="10677" y="31784"/>
                    <a:pt x="10790" y="31790"/>
                  </a:cubicBezTo>
                  <a:cubicBezTo>
                    <a:pt x="10797" y="31790"/>
                    <a:pt x="10804" y="31790"/>
                    <a:pt x="10811" y="31790"/>
                  </a:cubicBezTo>
                  <a:cubicBezTo>
                    <a:pt x="10902" y="31790"/>
                    <a:pt x="11047" y="31807"/>
                    <a:pt x="11044" y="31827"/>
                  </a:cubicBezTo>
                  <a:lnTo>
                    <a:pt x="11129" y="31837"/>
                  </a:lnTo>
                  <a:cubicBezTo>
                    <a:pt x="11301" y="31837"/>
                    <a:pt x="11383" y="31843"/>
                    <a:pt x="11383" y="31843"/>
                  </a:cubicBezTo>
                  <a:cubicBezTo>
                    <a:pt x="11383" y="31861"/>
                    <a:pt x="11434" y="31882"/>
                    <a:pt x="11498" y="31882"/>
                  </a:cubicBezTo>
                  <a:cubicBezTo>
                    <a:pt x="11515" y="31882"/>
                    <a:pt x="11532" y="31881"/>
                    <a:pt x="11549" y="31878"/>
                  </a:cubicBezTo>
                  <a:cubicBezTo>
                    <a:pt x="11550" y="31868"/>
                    <a:pt x="11568" y="31864"/>
                    <a:pt x="11603" y="31864"/>
                  </a:cubicBezTo>
                  <a:cubicBezTo>
                    <a:pt x="11646" y="31864"/>
                    <a:pt x="11713" y="31869"/>
                    <a:pt x="11806" y="31874"/>
                  </a:cubicBezTo>
                  <a:cubicBezTo>
                    <a:pt x="11846" y="31881"/>
                    <a:pt x="12050" y="31896"/>
                    <a:pt x="12332" y="31903"/>
                  </a:cubicBezTo>
                  <a:lnTo>
                    <a:pt x="12367" y="31903"/>
                  </a:lnTo>
                  <a:lnTo>
                    <a:pt x="12367" y="31903"/>
                  </a:lnTo>
                  <a:cubicBezTo>
                    <a:pt x="12366" y="31903"/>
                    <a:pt x="12365" y="31903"/>
                    <a:pt x="12363" y="31903"/>
                  </a:cubicBezTo>
                  <a:cubicBezTo>
                    <a:pt x="12352" y="31897"/>
                    <a:pt x="12341" y="31894"/>
                    <a:pt x="12345" y="31876"/>
                  </a:cubicBezTo>
                  <a:lnTo>
                    <a:pt x="12345" y="31876"/>
                  </a:lnTo>
                  <a:cubicBezTo>
                    <a:pt x="12345" y="31879"/>
                    <a:pt x="12345" y="31881"/>
                    <a:pt x="12345" y="31884"/>
                  </a:cubicBezTo>
                  <a:cubicBezTo>
                    <a:pt x="12353" y="31894"/>
                    <a:pt x="12365" y="31900"/>
                    <a:pt x="12379" y="31904"/>
                  </a:cubicBezTo>
                  <a:lnTo>
                    <a:pt x="12379" y="31904"/>
                  </a:lnTo>
                  <a:lnTo>
                    <a:pt x="12802" y="31912"/>
                  </a:lnTo>
                  <a:lnTo>
                    <a:pt x="12533" y="31912"/>
                  </a:lnTo>
                  <a:lnTo>
                    <a:pt x="12746" y="31915"/>
                  </a:lnTo>
                  <a:lnTo>
                    <a:pt x="12924" y="31912"/>
                  </a:lnTo>
                  <a:lnTo>
                    <a:pt x="13420" y="31903"/>
                  </a:lnTo>
                  <a:lnTo>
                    <a:pt x="13736" y="31881"/>
                  </a:lnTo>
                  <a:cubicBezTo>
                    <a:pt x="13777" y="31881"/>
                    <a:pt x="13818" y="31874"/>
                    <a:pt x="13858" y="31868"/>
                  </a:cubicBezTo>
                  <a:cubicBezTo>
                    <a:pt x="13858" y="31868"/>
                    <a:pt x="13940" y="31862"/>
                    <a:pt x="14109" y="31843"/>
                  </a:cubicBezTo>
                  <a:lnTo>
                    <a:pt x="14363" y="31818"/>
                  </a:lnTo>
                  <a:cubicBezTo>
                    <a:pt x="14363" y="31824"/>
                    <a:pt x="14377" y="31827"/>
                    <a:pt x="14400" y="31827"/>
                  </a:cubicBezTo>
                  <a:cubicBezTo>
                    <a:pt x="14509" y="31827"/>
                    <a:pt x="14835" y="31765"/>
                    <a:pt x="15037" y="31690"/>
                  </a:cubicBezTo>
                  <a:cubicBezTo>
                    <a:pt x="15115" y="31652"/>
                    <a:pt x="15196" y="31624"/>
                    <a:pt x="15281" y="31608"/>
                  </a:cubicBezTo>
                  <a:cubicBezTo>
                    <a:pt x="15283" y="31616"/>
                    <a:pt x="15293" y="31620"/>
                    <a:pt x="15309" y="31620"/>
                  </a:cubicBezTo>
                  <a:cubicBezTo>
                    <a:pt x="15379" y="31620"/>
                    <a:pt x="15567" y="31550"/>
                    <a:pt x="15695" y="31489"/>
                  </a:cubicBezTo>
                  <a:cubicBezTo>
                    <a:pt x="15744" y="31444"/>
                    <a:pt x="15799" y="31410"/>
                    <a:pt x="15832" y="31410"/>
                  </a:cubicBezTo>
                  <a:cubicBezTo>
                    <a:pt x="15844" y="31410"/>
                    <a:pt x="15853" y="31415"/>
                    <a:pt x="15858" y="31426"/>
                  </a:cubicBezTo>
                  <a:cubicBezTo>
                    <a:pt x="15860" y="31434"/>
                    <a:pt x="15868" y="31438"/>
                    <a:pt x="15880" y="31438"/>
                  </a:cubicBezTo>
                  <a:cubicBezTo>
                    <a:pt x="15931" y="31438"/>
                    <a:pt x="16058" y="31371"/>
                    <a:pt x="16165" y="31267"/>
                  </a:cubicBezTo>
                  <a:cubicBezTo>
                    <a:pt x="16234" y="31213"/>
                    <a:pt x="16231" y="31207"/>
                    <a:pt x="16315" y="31185"/>
                  </a:cubicBezTo>
                  <a:cubicBezTo>
                    <a:pt x="16409" y="31179"/>
                    <a:pt x="16488" y="31135"/>
                    <a:pt x="16478" y="31119"/>
                  </a:cubicBezTo>
                  <a:cubicBezTo>
                    <a:pt x="16528" y="31044"/>
                    <a:pt x="16610" y="30994"/>
                    <a:pt x="16701" y="30984"/>
                  </a:cubicBezTo>
                  <a:cubicBezTo>
                    <a:pt x="16864" y="30919"/>
                    <a:pt x="16864" y="30919"/>
                    <a:pt x="16911" y="30834"/>
                  </a:cubicBezTo>
                  <a:cubicBezTo>
                    <a:pt x="16933" y="30790"/>
                    <a:pt x="17020" y="30724"/>
                    <a:pt x="17102" y="30655"/>
                  </a:cubicBezTo>
                  <a:cubicBezTo>
                    <a:pt x="17183" y="30583"/>
                    <a:pt x="17268" y="30524"/>
                    <a:pt x="17315" y="30511"/>
                  </a:cubicBezTo>
                  <a:cubicBezTo>
                    <a:pt x="17381" y="30455"/>
                    <a:pt x="17459" y="30411"/>
                    <a:pt x="17443" y="30395"/>
                  </a:cubicBezTo>
                  <a:lnTo>
                    <a:pt x="17525" y="30355"/>
                  </a:lnTo>
                  <a:lnTo>
                    <a:pt x="17641" y="30229"/>
                  </a:lnTo>
                  <a:lnTo>
                    <a:pt x="17628" y="30214"/>
                  </a:lnTo>
                  <a:cubicBezTo>
                    <a:pt x="17656" y="30185"/>
                    <a:pt x="17763" y="30079"/>
                    <a:pt x="17913" y="29925"/>
                  </a:cubicBezTo>
                  <a:cubicBezTo>
                    <a:pt x="18048" y="29759"/>
                    <a:pt x="18239" y="29552"/>
                    <a:pt x="18402" y="29305"/>
                  </a:cubicBezTo>
                  <a:cubicBezTo>
                    <a:pt x="18534" y="29110"/>
                    <a:pt x="18637" y="28957"/>
                    <a:pt x="18716" y="28832"/>
                  </a:cubicBezTo>
                  <a:lnTo>
                    <a:pt x="18872" y="28549"/>
                  </a:lnTo>
                  <a:cubicBezTo>
                    <a:pt x="18925" y="28454"/>
                    <a:pt x="18942" y="28416"/>
                    <a:pt x="18936" y="28416"/>
                  </a:cubicBezTo>
                  <a:cubicBezTo>
                    <a:pt x="18934" y="28416"/>
                    <a:pt x="18928" y="28421"/>
                    <a:pt x="18919" y="28430"/>
                  </a:cubicBezTo>
                  <a:cubicBezTo>
                    <a:pt x="18909" y="28438"/>
                    <a:pt x="18901" y="28441"/>
                    <a:pt x="18896" y="28441"/>
                  </a:cubicBezTo>
                  <a:cubicBezTo>
                    <a:pt x="18867" y="28441"/>
                    <a:pt x="18937" y="28326"/>
                    <a:pt x="19004" y="28283"/>
                  </a:cubicBezTo>
                  <a:cubicBezTo>
                    <a:pt x="19048" y="28211"/>
                    <a:pt x="19136" y="28067"/>
                    <a:pt x="19211" y="27916"/>
                  </a:cubicBezTo>
                  <a:cubicBezTo>
                    <a:pt x="19281" y="27770"/>
                    <a:pt x="19354" y="27621"/>
                    <a:pt x="19375" y="27621"/>
                  </a:cubicBezTo>
                  <a:cubicBezTo>
                    <a:pt x="19376" y="27621"/>
                    <a:pt x="19376" y="27622"/>
                    <a:pt x="19377" y="27622"/>
                  </a:cubicBezTo>
                  <a:lnTo>
                    <a:pt x="19415" y="27547"/>
                  </a:lnTo>
                  <a:cubicBezTo>
                    <a:pt x="19446" y="27374"/>
                    <a:pt x="19634" y="26914"/>
                    <a:pt x="19753" y="26685"/>
                  </a:cubicBezTo>
                  <a:cubicBezTo>
                    <a:pt x="19781" y="26610"/>
                    <a:pt x="19781" y="26597"/>
                    <a:pt x="19794" y="26560"/>
                  </a:cubicBezTo>
                  <a:lnTo>
                    <a:pt x="19819" y="26466"/>
                  </a:lnTo>
                  <a:cubicBezTo>
                    <a:pt x="19834" y="26406"/>
                    <a:pt x="19847" y="26346"/>
                    <a:pt x="19860" y="26265"/>
                  </a:cubicBezTo>
                  <a:cubicBezTo>
                    <a:pt x="19885" y="26099"/>
                    <a:pt x="19885" y="26099"/>
                    <a:pt x="19928" y="26027"/>
                  </a:cubicBezTo>
                  <a:cubicBezTo>
                    <a:pt x="19929" y="26027"/>
                    <a:pt x="19929" y="26027"/>
                    <a:pt x="19929" y="26027"/>
                  </a:cubicBezTo>
                  <a:cubicBezTo>
                    <a:pt x="19953" y="26027"/>
                    <a:pt x="20110" y="25566"/>
                    <a:pt x="20069" y="25554"/>
                  </a:cubicBezTo>
                  <a:lnTo>
                    <a:pt x="20113" y="25478"/>
                  </a:lnTo>
                  <a:cubicBezTo>
                    <a:pt x="20157" y="25406"/>
                    <a:pt x="20160" y="25322"/>
                    <a:pt x="20138" y="25315"/>
                  </a:cubicBezTo>
                  <a:cubicBezTo>
                    <a:pt x="20101" y="25303"/>
                    <a:pt x="20123" y="25225"/>
                    <a:pt x="20207" y="25162"/>
                  </a:cubicBezTo>
                  <a:cubicBezTo>
                    <a:pt x="20211" y="25163"/>
                    <a:pt x="20214" y="25164"/>
                    <a:pt x="20217" y="25164"/>
                  </a:cubicBezTo>
                  <a:cubicBezTo>
                    <a:pt x="20249" y="25164"/>
                    <a:pt x="20268" y="25095"/>
                    <a:pt x="20248" y="25090"/>
                  </a:cubicBezTo>
                  <a:cubicBezTo>
                    <a:pt x="20251" y="25005"/>
                    <a:pt x="20258" y="24921"/>
                    <a:pt x="20298" y="24848"/>
                  </a:cubicBezTo>
                  <a:cubicBezTo>
                    <a:pt x="20323" y="24767"/>
                    <a:pt x="20345" y="24689"/>
                    <a:pt x="20308" y="24676"/>
                  </a:cubicBezTo>
                  <a:cubicBezTo>
                    <a:pt x="20286" y="24670"/>
                    <a:pt x="20311" y="24592"/>
                    <a:pt x="20333" y="24513"/>
                  </a:cubicBezTo>
                  <a:cubicBezTo>
                    <a:pt x="20355" y="24519"/>
                    <a:pt x="20355" y="24519"/>
                    <a:pt x="20348" y="24604"/>
                  </a:cubicBezTo>
                  <a:cubicBezTo>
                    <a:pt x="20343" y="24625"/>
                    <a:pt x="20340" y="24635"/>
                    <a:pt x="20340" y="24635"/>
                  </a:cubicBezTo>
                  <a:cubicBezTo>
                    <a:pt x="20340" y="24635"/>
                    <a:pt x="20361" y="24561"/>
                    <a:pt x="20395" y="24444"/>
                  </a:cubicBezTo>
                  <a:cubicBezTo>
                    <a:pt x="20420" y="24367"/>
                    <a:pt x="20484" y="24222"/>
                    <a:pt x="20504" y="24222"/>
                  </a:cubicBezTo>
                  <a:cubicBezTo>
                    <a:pt x="20504" y="24222"/>
                    <a:pt x="20505" y="24222"/>
                    <a:pt x="20505" y="24222"/>
                  </a:cubicBezTo>
                  <a:cubicBezTo>
                    <a:pt x="20537" y="24169"/>
                    <a:pt x="20559" y="24111"/>
                    <a:pt x="20543" y="24111"/>
                  </a:cubicBezTo>
                  <a:cubicBezTo>
                    <a:pt x="20537" y="24111"/>
                    <a:pt x="20526" y="24119"/>
                    <a:pt x="20508" y="24137"/>
                  </a:cubicBezTo>
                  <a:cubicBezTo>
                    <a:pt x="20471" y="24121"/>
                    <a:pt x="20471" y="24121"/>
                    <a:pt x="20518" y="23965"/>
                  </a:cubicBezTo>
                  <a:cubicBezTo>
                    <a:pt x="20539" y="23889"/>
                    <a:pt x="20563" y="23814"/>
                    <a:pt x="20581" y="23814"/>
                  </a:cubicBezTo>
                  <a:cubicBezTo>
                    <a:pt x="20582" y="23814"/>
                    <a:pt x="20583" y="23814"/>
                    <a:pt x="20583" y="23814"/>
                  </a:cubicBezTo>
                  <a:cubicBezTo>
                    <a:pt x="20587" y="23815"/>
                    <a:pt x="20589" y="23816"/>
                    <a:pt x="20592" y="23816"/>
                  </a:cubicBezTo>
                  <a:cubicBezTo>
                    <a:pt x="20604" y="23816"/>
                    <a:pt x="20610" y="23794"/>
                    <a:pt x="20649" y="23661"/>
                  </a:cubicBezTo>
                  <a:cubicBezTo>
                    <a:pt x="20721" y="23426"/>
                    <a:pt x="20731" y="23169"/>
                    <a:pt x="20715" y="23075"/>
                  </a:cubicBezTo>
                  <a:cubicBezTo>
                    <a:pt x="20674" y="23062"/>
                    <a:pt x="20674" y="23062"/>
                    <a:pt x="20737" y="22996"/>
                  </a:cubicBezTo>
                  <a:cubicBezTo>
                    <a:pt x="20738" y="22997"/>
                    <a:pt x="20739" y="22997"/>
                    <a:pt x="20739" y="22997"/>
                  </a:cubicBezTo>
                  <a:cubicBezTo>
                    <a:pt x="20761" y="22997"/>
                    <a:pt x="20782" y="22921"/>
                    <a:pt x="20806" y="22846"/>
                  </a:cubicBezTo>
                  <a:lnTo>
                    <a:pt x="20806" y="22846"/>
                  </a:lnTo>
                  <a:cubicBezTo>
                    <a:pt x="20825" y="22852"/>
                    <a:pt x="20800" y="22931"/>
                    <a:pt x="20778" y="23009"/>
                  </a:cubicBezTo>
                  <a:lnTo>
                    <a:pt x="20797" y="23015"/>
                  </a:lnTo>
                  <a:cubicBezTo>
                    <a:pt x="20859" y="22953"/>
                    <a:pt x="20884" y="22865"/>
                    <a:pt x="20869" y="22780"/>
                  </a:cubicBezTo>
                  <a:cubicBezTo>
                    <a:pt x="20862" y="22721"/>
                    <a:pt x="20878" y="22664"/>
                    <a:pt x="20916" y="22620"/>
                  </a:cubicBezTo>
                  <a:cubicBezTo>
                    <a:pt x="20956" y="22548"/>
                    <a:pt x="21000" y="22476"/>
                    <a:pt x="20981" y="22470"/>
                  </a:cubicBezTo>
                  <a:cubicBezTo>
                    <a:pt x="21003" y="22388"/>
                    <a:pt x="21035" y="22313"/>
                    <a:pt x="21072" y="22238"/>
                  </a:cubicBezTo>
                  <a:cubicBezTo>
                    <a:pt x="21119" y="22081"/>
                    <a:pt x="21141" y="22000"/>
                    <a:pt x="21122" y="21994"/>
                  </a:cubicBezTo>
                  <a:cubicBezTo>
                    <a:pt x="21101" y="21987"/>
                    <a:pt x="21126" y="21909"/>
                    <a:pt x="21148" y="21831"/>
                  </a:cubicBezTo>
                  <a:cubicBezTo>
                    <a:pt x="21173" y="21752"/>
                    <a:pt x="21195" y="21671"/>
                    <a:pt x="21176" y="21665"/>
                  </a:cubicBezTo>
                  <a:cubicBezTo>
                    <a:pt x="21157" y="21658"/>
                    <a:pt x="21160" y="21574"/>
                    <a:pt x="21207" y="21417"/>
                  </a:cubicBezTo>
                  <a:cubicBezTo>
                    <a:pt x="21232" y="21251"/>
                    <a:pt x="21232" y="21251"/>
                    <a:pt x="21295" y="21185"/>
                  </a:cubicBezTo>
                  <a:cubicBezTo>
                    <a:pt x="21296" y="21185"/>
                    <a:pt x="21296" y="21185"/>
                    <a:pt x="21297" y="21185"/>
                  </a:cubicBezTo>
                  <a:cubicBezTo>
                    <a:pt x="21318" y="21185"/>
                    <a:pt x="21340" y="21110"/>
                    <a:pt x="21364" y="21035"/>
                  </a:cubicBezTo>
                  <a:cubicBezTo>
                    <a:pt x="21379" y="20981"/>
                    <a:pt x="21401" y="20928"/>
                    <a:pt x="21430" y="20881"/>
                  </a:cubicBezTo>
                  <a:cubicBezTo>
                    <a:pt x="21473" y="20809"/>
                    <a:pt x="21451" y="20803"/>
                    <a:pt x="21433" y="20796"/>
                  </a:cubicBezTo>
                  <a:lnTo>
                    <a:pt x="21392" y="20784"/>
                  </a:lnTo>
                  <a:cubicBezTo>
                    <a:pt x="21416" y="20709"/>
                    <a:pt x="21474" y="20643"/>
                    <a:pt x="21496" y="20643"/>
                  </a:cubicBezTo>
                  <a:cubicBezTo>
                    <a:pt x="21497" y="20643"/>
                    <a:pt x="21498" y="20643"/>
                    <a:pt x="21499" y="20643"/>
                  </a:cubicBezTo>
                  <a:cubicBezTo>
                    <a:pt x="21561" y="20577"/>
                    <a:pt x="21561" y="20577"/>
                    <a:pt x="21524" y="20565"/>
                  </a:cubicBezTo>
                  <a:cubicBezTo>
                    <a:pt x="21502" y="20558"/>
                    <a:pt x="21505" y="20474"/>
                    <a:pt x="21574" y="20323"/>
                  </a:cubicBezTo>
                  <a:cubicBezTo>
                    <a:pt x="21620" y="20167"/>
                    <a:pt x="21666" y="20013"/>
                    <a:pt x="21685" y="20013"/>
                  </a:cubicBezTo>
                  <a:cubicBezTo>
                    <a:pt x="21686" y="20013"/>
                    <a:pt x="21686" y="20013"/>
                    <a:pt x="21687" y="20013"/>
                  </a:cubicBezTo>
                  <a:cubicBezTo>
                    <a:pt x="21715" y="19963"/>
                    <a:pt x="21730" y="19910"/>
                    <a:pt x="21734" y="19853"/>
                  </a:cubicBezTo>
                  <a:cubicBezTo>
                    <a:pt x="21737" y="19769"/>
                    <a:pt x="21759" y="19690"/>
                    <a:pt x="21849" y="19458"/>
                  </a:cubicBezTo>
                  <a:cubicBezTo>
                    <a:pt x="22006" y="19076"/>
                    <a:pt x="22006" y="19076"/>
                    <a:pt x="21965" y="19063"/>
                  </a:cubicBezTo>
                  <a:cubicBezTo>
                    <a:pt x="21947" y="19057"/>
                    <a:pt x="21928" y="19051"/>
                    <a:pt x="21991" y="18985"/>
                  </a:cubicBezTo>
                  <a:cubicBezTo>
                    <a:pt x="22034" y="18913"/>
                    <a:pt x="22038" y="18825"/>
                    <a:pt x="22063" y="18662"/>
                  </a:cubicBezTo>
                  <a:cubicBezTo>
                    <a:pt x="22069" y="18575"/>
                    <a:pt x="22028" y="18562"/>
                    <a:pt x="22009" y="18556"/>
                  </a:cubicBezTo>
                  <a:cubicBezTo>
                    <a:pt x="21969" y="18543"/>
                    <a:pt x="21969" y="18543"/>
                    <a:pt x="22034" y="18393"/>
                  </a:cubicBezTo>
                  <a:cubicBezTo>
                    <a:pt x="22058" y="18318"/>
                    <a:pt x="22097" y="18245"/>
                    <a:pt x="22119" y="18245"/>
                  </a:cubicBezTo>
                  <a:cubicBezTo>
                    <a:pt x="22120" y="18245"/>
                    <a:pt x="22121" y="18245"/>
                    <a:pt x="22122" y="18246"/>
                  </a:cubicBezTo>
                  <a:cubicBezTo>
                    <a:pt x="22141" y="18255"/>
                    <a:pt x="22119" y="18333"/>
                    <a:pt x="22119" y="18333"/>
                  </a:cubicBezTo>
                  <a:lnTo>
                    <a:pt x="22094" y="18412"/>
                  </a:lnTo>
                  <a:cubicBezTo>
                    <a:pt x="22098" y="18413"/>
                    <a:pt x="22102" y="18414"/>
                    <a:pt x="22107" y="18414"/>
                  </a:cubicBezTo>
                  <a:cubicBezTo>
                    <a:pt x="22124" y="18414"/>
                    <a:pt x="22144" y="18393"/>
                    <a:pt x="22182" y="18267"/>
                  </a:cubicBezTo>
                  <a:cubicBezTo>
                    <a:pt x="22226" y="18192"/>
                    <a:pt x="22247" y="18114"/>
                    <a:pt x="22229" y="18108"/>
                  </a:cubicBezTo>
                  <a:cubicBezTo>
                    <a:pt x="22269" y="18036"/>
                    <a:pt x="22316" y="17879"/>
                    <a:pt x="22363" y="17719"/>
                  </a:cubicBezTo>
                  <a:cubicBezTo>
                    <a:pt x="22410" y="17562"/>
                    <a:pt x="22483" y="17324"/>
                    <a:pt x="22523" y="17252"/>
                  </a:cubicBezTo>
                  <a:cubicBezTo>
                    <a:pt x="22570" y="17092"/>
                    <a:pt x="22595" y="17014"/>
                    <a:pt x="22573" y="17008"/>
                  </a:cubicBezTo>
                  <a:cubicBezTo>
                    <a:pt x="22537" y="16996"/>
                    <a:pt x="22556" y="16923"/>
                    <a:pt x="22577" y="16923"/>
                  </a:cubicBezTo>
                  <a:cubicBezTo>
                    <a:pt x="22578" y="16923"/>
                    <a:pt x="22579" y="16923"/>
                    <a:pt x="22580" y="16923"/>
                  </a:cubicBezTo>
                  <a:cubicBezTo>
                    <a:pt x="22642" y="16857"/>
                    <a:pt x="22965" y="15836"/>
                    <a:pt x="22949" y="15742"/>
                  </a:cubicBezTo>
                  <a:lnTo>
                    <a:pt x="22996" y="15585"/>
                  </a:lnTo>
                  <a:cubicBezTo>
                    <a:pt x="23062" y="15435"/>
                    <a:pt x="23203" y="14958"/>
                    <a:pt x="23206" y="14874"/>
                  </a:cubicBezTo>
                  <a:lnTo>
                    <a:pt x="23275" y="14635"/>
                  </a:lnTo>
                  <a:cubicBezTo>
                    <a:pt x="23344" y="14485"/>
                    <a:pt x="23366" y="14407"/>
                    <a:pt x="23369" y="14319"/>
                  </a:cubicBezTo>
                  <a:cubicBezTo>
                    <a:pt x="23372" y="14249"/>
                    <a:pt x="23360" y="14232"/>
                    <a:pt x="23366" y="14232"/>
                  </a:cubicBezTo>
                  <a:cubicBezTo>
                    <a:pt x="23367" y="14232"/>
                    <a:pt x="23369" y="14233"/>
                    <a:pt x="23373" y="14234"/>
                  </a:cubicBezTo>
                  <a:cubicBezTo>
                    <a:pt x="23373" y="14234"/>
                    <a:pt x="23373" y="14234"/>
                    <a:pt x="23374" y="14234"/>
                  </a:cubicBezTo>
                  <a:cubicBezTo>
                    <a:pt x="23396" y="14234"/>
                    <a:pt x="23443" y="14078"/>
                    <a:pt x="23532" y="13767"/>
                  </a:cubicBezTo>
                  <a:cubicBezTo>
                    <a:pt x="23596" y="13553"/>
                    <a:pt x="23617" y="13484"/>
                    <a:pt x="23610" y="13484"/>
                  </a:cubicBezTo>
                  <a:cubicBezTo>
                    <a:pt x="23606" y="13484"/>
                    <a:pt x="23597" y="13500"/>
                    <a:pt x="23582" y="13523"/>
                  </a:cubicBezTo>
                  <a:cubicBezTo>
                    <a:pt x="23647" y="13245"/>
                    <a:pt x="23670" y="13211"/>
                    <a:pt x="23689" y="13211"/>
                  </a:cubicBezTo>
                  <a:cubicBezTo>
                    <a:pt x="23692" y="13211"/>
                    <a:pt x="23695" y="13212"/>
                    <a:pt x="23698" y="13213"/>
                  </a:cubicBezTo>
                  <a:cubicBezTo>
                    <a:pt x="23702" y="13233"/>
                    <a:pt x="23707" y="13241"/>
                    <a:pt x="23712" y="13241"/>
                  </a:cubicBezTo>
                  <a:cubicBezTo>
                    <a:pt x="23730" y="13241"/>
                    <a:pt x="23753" y="13126"/>
                    <a:pt x="23724" y="13050"/>
                  </a:cubicBezTo>
                  <a:cubicBezTo>
                    <a:pt x="23708" y="12958"/>
                    <a:pt x="23753" y="12805"/>
                    <a:pt x="23773" y="12805"/>
                  </a:cubicBezTo>
                  <a:cubicBezTo>
                    <a:pt x="23773" y="12805"/>
                    <a:pt x="23773" y="12805"/>
                    <a:pt x="23774" y="12805"/>
                  </a:cubicBezTo>
                  <a:cubicBezTo>
                    <a:pt x="23796" y="12812"/>
                    <a:pt x="23771" y="12890"/>
                    <a:pt x="23749" y="12968"/>
                  </a:cubicBezTo>
                  <a:lnTo>
                    <a:pt x="23786" y="12984"/>
                  </a:lnTo>
                  <a:cubicBezTo>
                    <a:pt x="23805" y="12931"/>
                    <a:pt x="23814" y="12874"/>
                    <a:pt x="23814" y="12818"/>
                  </a:cubicBezTo>
                  <a:cubicBezTo>
                    <a:pt x="23830" y="12765"/>
                    <a:pt x="23839" y="12708"/>
                    <a:pt x="23843" y="12655"/>
                  </a:cubicBezTo>
                  <a:cubicBezTo>
                    <a:pt x="23844" y="12607"/>
                    <a:pt x="23839" y="12583"/>
                    <a:pt x="23826" y="12583"/>
                  </a:cubicBezTo>
                  <a:cubicBezTo>
                    <a:pt x="23816" y="12583"/>
                    <a:pt x="23802" y="12600"/>
                    <a:pt x="23783" y="12633"/>
                  </a:cubicBezTo>
                  <a:cubicBezTo>
                    <a:pt x="23771" y="12653"/>
                    <a:pt x="23764" y="12661"/>
                    <a:pt x="23760" y="12661"/>
                  </a:cubicBezTo>
                  <a:cubicBezTo>
                    <a:pt x="23752" y="12661"/>
                    <a:pt x="23768" y="12605"/>
                    <a:pt x="23786" y="12548"/>
                  </a:cubicBezTo>
                  <a:cubicBezTo>
                    <a:pt x="23823" y="12464"/>
                    <a:pt x="23845" y="12429"/>
                    <a:pt x="23857" y="12429"/>
                  </a:cubicBezTo>
                  <a:cubicBezTo>
                    <a:pt x="23866" y="12429"/>
                    <a:pt x="23869" y="12451"/>
                    <a:pt x="23868" y="12489"/>
                  </a:cubicBezTo>
                  <a:cubicBezTo>
                    <a:pt x="23846" y="12567"/>
                    <a:pt x="23865" y="12573"/>
                    <a:pt x="23883" y="12580"/>
                  </a:cubicBezTo>
                  <a:cubicBezTo>
                    <a:pt x="23883" y="12580"/>
                    <a:pt x="23884" y="12580"/>
                    <a:pt x="23884" y="12580"/>
                  </a:cubicBezTo>
                  <a:cubicBezTo>
                    <a:pt x="23906" y="12580"/>
                    <a:pt x="23980" y="12178"/>
                    <a:pt x="23965" y="12088"/>
                  </a:cubicBezTo>
                  <a:lnTo>
                    <a:pt x="23965" y="12088"/>
                  </a:lnTo>
                  <a:cubicBezTo>
                    <a:pt x="23970" y="12089"/>
                    <a:pt x="23976" y="12091"/>
                    <a:pt x="23984" y="12094"/>
                  </a:cubicBezTo>
                  <a:cubicBezTo>
                    <a:pt x="23984" y="12094"/>
                    <a:pt x="23984" y="12094"/>
                    <a:pt x="23985" y="12094"/>
                  </a:cubicBezTo>
                  <a:cubicBezTo>
                    <a:pt x="24007" y="12094"/>
                    <a:pt x="24053" y="11940"/>
                    <a:pt x="24100" y="11784"/>
                  </a:cubicBezTo>
                  <a:cubicBezTo>
                    <a:pt x="24147" y="11627"/>
                    <a:pt x="24169" y="11545"/>
                    <a:pt x="24150" y="11539"/>
                  </a:cubicBezTo>
                  <a:cubicBezTo>
                    <a:pt x="24128" y="11533"/>
                    <a:pt x="24109" y="11527"/>
                    <a:pt x="24134" y="11448"/>
                  </a:cubicBezTo>
                  <a:lnTo>
                    <a:pt x="24134" y="11448"/>
                  </a:lnTo>
                  <a:cubicBezTo>
                    <a:pt x="24116" y="11505"/>
                    <a:pt x="24101" y="11518"/>
                    <a:pt x="24086" y="11518"/>
                  </a:cubicBezTo>
                  <a:cubicBezTo>
                    <a:pt x="24080" y="11518"/>
                    <a:pt x="24074" y="11516"/>
                    <a:pt x="24068" y="11514"/>
                  </a:cubicBezTo>
                  <a:cubicBezTo>
                    <a:pt x="24068" y="11514"/>
                    <a:pt x="24137" y="11364"/>
                    <a:pt x="24178" y="11292"/>
                  </a:cubicBezTo>
                  <a:cubicBezTo>
                    <a:pt x="24266" y="11144"/>
                    <a:pt x="24331" y="10994"/>
                    <a:pt x="24425" y="10677"/>
                  </a:cubicBezTo>
                  <a:cubicBezTo>
                    <a:pt x="24472" y="10518"/>
                    <a:pt x="24541" y="10283"/>
                    <a:pt x="24585" y="10210"/>
                  </a:cubicBezTo>
                  <a:cubicBezTo>
                    <a:pt x="24632" y="10051"/>
                    <a:pt x="24657" y="9972"/>
                    <a:pt x="24635" y="9966"/>
                  </a:cubicBezTo>
                  <a:lnTo>
                    <a:pt x="24682" y="9806"/>
                  </a:lnTo>
                  <a:cubicBezTo>
                    <a:pt x="24726" y="9734"/>
                    <a:pt x="24773" y="9577"/>
                    <a:pt x="24755" y="9571"/>
                  </a:cubicBezTo>
                  <a:cubicBezTo>
                    <a:pt x="24758" y="9483"/>
                    <a:pt x="24802" y="9411"/>
                    <a:pt x="24823" y="9333"/>
                  </a:cubicBezTo>
                  <a:cubicBezTo>
                    <a:pt x="24877" y="9245"/>
                    <a:pt x="24898" y="9211"/>
                    <a:pt x="24887" y="9211"/>
                  </a:cubicBezTo>
                  <a:cubicBezTo>
                    <a:pt x="24880" y="9211"/>
                    <a:pt x="24860" y="9225"/>
                    <a:pt x="24827" y="9248"/>
                  </a:cubicBezTo>
                  <a:cubicBezTo>
                    <a:pt x="24826" y="9248"/>
                    <a:pt x="24826" y="9248"/>
                    <a:pt x="24825" y="9248"/>
                  </a:cubicBezTo>
                  <a:cubicBezTo>
                    <a:pt x="24805" y="9248"/>
                    <a:pt x="24741" y="9394"/>
                    <a:pt x="24717" y="9471"/>
                  </a:cubicBezTo>
                  <a:lnTo>
                    <a:pt x="24648" y="9709"/>
                  </a:lnTo>
                  <a:lnTo>
                    <a:pt x="24698" y="9465"/>
                  </a:lnTo>
                  <a:cubicBezTo>
                    <a:pt x="24720" y="9386"/>
                    <a:pt x="24748" y="9220"/>
                    <a:pt x="24729" y="9214"/>
                  </a:cubicBezTo>
                  <a:cubicBezTo>
                    <a:pt x="24729" y="9214"/>
                    <a:pt x="24708" y="9208"/>
                    <a:pt x="24733" y="9129"/>
                  </a:cubicBezTo>
                  <a:lnTo>
                    <a:pt x="24770" y="9142"/>
                  </a:lnTo>
                  <a:cubicBezTo>
                    <a:pt x="24767" y="9230"/>
                    <a:pt x="24789" y="9236"/>
                    <a:pt x="24808" y="9242"/>
                  </a:cubicBezTo>
                  <a:cubicBezTo>
                    <a:pt x="24870" y="9176"/>
                    <a:pt x="24961" y="8944"/>
                    <a:pt x="24921" y="8932"/>
                  </a:cubicBezTo>
                  <a:cubicBezTo>
                    <a:pt x="24933" y="8879"/>
                    <a:pt x="24955" y="8825"/>
                    <a:pt x="24986" y="8778"/>
                  </a:cubicBezTo>
                  <a:cubicBezTo>
                    <a:pt x="24988" y="8779"/>
                    <a:pt x="24989" y="8779"/>
                    <a:pt x="24990" y="8779"/>
                  </a:cubicBezTo>
                  <a:cubicBezTo>
                    <a:pt x="25011" y="8779"/>
                    <a:pt x="25029" y="8701"/>
                    <a:pt x="25015" y="8615"/>
                  </a:cubicBezTo>
                  <a:cubicBezTo>
                    <a:pt x="24996" y="8531"/>
                    <a:pt x="25021" y="8440"/>
                    <a:pt x="25084" y="8377"/>
                  </a:cubicBezTo>
                  <a:cubicBezTo>
                    <a:pt x="25171" y="8233"/>
                    <a:pt x="25265" y="7917"/>
                    <a:pt x="25243" y="7910"/>
                  </a:cubicBezTo>
                  <a:cubicBezTo>
                    <a:pt x="25206" y="7898"/>
                    <a:pt x="25275" y="7660"/>
                    <a:pt x="25319" y="7587"/>
                  </a:cubicBezTo>
                  <a:cubicBezTo>
                    <a:pt x="25362" y="7515"/>
                    <a:pt x="25384" y="7434"/>
                    <a:pt x="25388" y="7349"/>
                  </a:cubicBezTo>
                  <a:cubicBezTo>
                    <a:pt x="25388" y="7350"/>
                    <a:pt x="25389" y="7350"/>
                    <a:pt x="25390" y="7350"/>
                  </a:cubicBezTo>
                  <a:cubicBezTo>
                    <a:pt x="25413" y="7350"/>
                    <a:pt x="25450" y="7280"/>
                    <a:pt x="25457" y="7199"/>
                  </a:cubicBezTo>
                  <a:cubicBezTo>
                    <a:pt x="25457" y="7199"/>
                    <a:pt x="25467" y="7162"/>
                    <a:pt x="25459" y="7162"/>
                  </a:cubicBezTo>
                  <a:cubicBezTo>
                    <a:pt x="25456" y="7162"/>
                    <a:pt x="25448" y="7170"/>
                    <a:pt x="25435" y="7193"/>
                  </a:cubicBezTo>
                  <a:lnTo>
                    <a:pt x="25441" y="7020"/>
                  </a:lnTo>
                  <a:lnTo>
                    <a:pt x="25441" y="7020"/>
                  </a:lnTo>
                  <a:cubicBezTo>
                    <a:pt x="25425" y="7078"/>
                    <a:pt x="25411" y="7090"/>
                    <a:pt x="25397" y="7090"/>
                  </a:cubicBezTo>
                  <a:cubicBezTo>
                    <a:pt x="25391" y="7090"/>
                    <a:pt x="25385" y="7088"/>
                    <a:pt x="25378" y="7086"/>
                  </a:cubicBezTo>
                  <a:cubicBezTo>
                    <a:pt x="25359" y="7080"/>
                    <a:pt x="25472" y="6770"/>
                    <a:pt x="25579" y="6632"/>
                  </a:cubicBezTo>
                  <a:lnTo>
                    <a:pt x="25666" y="6488"/>
                  </a:lnTo>
                  <a:lnTo>
                    <a:pt x="25626" y="6475"/>
                  </a:lnTo>
                  <a:cubicBezTo>
                    <a:pt x="25647" y="6399"/>
                    <a:pt x="25671" y="6321"/>
                    <a:pt x="25689" y="6321"/>
                  </a:cubicBezTo>
                  <a:cubicBezTo>
                    <a:pt x="25690" y="6321"/>
                    <a:pt x="25691" y="6321"/>
                    <a:pt x="25692" y="6321"/>
                  </a:cubicBezTo>
                  <a:cubicBezTo>
                    <a:pt x="25697" y="6324"/>
                    <a:pt x="25701" y="6326"/>
                    <a:pt x="25705" y="6326"/>
                  </a:cubicBezTo>
                  <a:cubicBezTo>
                    <a:pt x="25715" y="6326"/>
                    <a:pt x="25719" y="6310"/>
                    <a:pt x="25735" y="6249"/>
                  </a:cubicBezTo>
                  <a:cubicBezTo>
                    <a:pt x="25735" y="6249"/>
                    <a:pt x="25757" y="6171"/>
                    <a:pt x="25739" y="6165"/>
                  </a:cubicBezTo>
                  <a:cubicBezTo>
                    <a:pt x="25698" y="6152"/>
                    <a:pt x="25698" y="6152"/>
                    <a:pt x="25742" y="6080"/>
                  </a:cubicBezTo>
                  <a:cubicBezTo>
                    <a:pt x="25804" y="6017"/>
                    <a:pt x="25829" y="5927"/>
                    <a:pt x="25814" y="5842"/>
                  </a:cubicBezTo>
                  <a:cubicBezTo>
                    <a:pt x="25773" y="5829"/>
                    <a:pt x="25773" y="5829"/>
                    <a:pt x="25836" y="5764"/>
                  </a:cubicBezTo>
                  <a:cubicBezTo>
                    <a:pt x="25836" y="5764"/>
                    <a:pt x="25837" y="5764"/>
                    <a:pt x="25838" y="5764"/>
                  </a:cubicBezTo>
                  <a:cubicBezTo>
                    <a:pt x="25858" y="5764"/>
                    <a:pt x="25899" y="5694"/>
                    <a:pt x="25923" y="5616"/>
                  </a:cubicBezTo>
                  <a:lnTo>
                    <a:pt x="25902" y="5610"/>
                  </a:lnTo>
                  <a:cubicBezTo>
                    <a:pt x="25864" y="5598"/>
                    <a:pt x="25886" y="5519"/>
                    <a:pt x="25930" y="5447"/>
                  </a:cubicBezTo>
                  <a:cubicBezTo>
                    <a:pt x="25930" y="5447"/>
                    <a:pt x="25931" y="5447"/>
                    <a:pt x="25932" y="5447"/>
                  </a:cubicBezTo>
                  <a:cubicBezTo>
                    <a:pt x="25950" y="5447"/>
                    <a:pt x="25975" y="5369"/>
                    <a:pt x="25999" y="5209"/>
                  </a:cubicBezTo>
                  <a:cubicBezTo>
                    <a:pt x="26044" y="5058"/>
                    <a:pt x="26069" y="4980"/>
                    <a:pt x="26087" y="4980"/>
                  </a:cubicBezTo>
                  <a:cubicBezTo>
                    <a:pt x="26088" y="4980"/>
                    <a:pt x="26089" y="4980"/>
                    <a:pt x="26090" y="4980"/>
                  </a:cubicBezTo>
                  <a:cubicBezTo>
                    <a:pt x="26100" y="4984"/>
                    <a:pt x="26108" y="4986"/>
                    <a:pt x="26114" y="4986"/>
                  </a:cubicBezTo>
                  <a:cubicBezTo>
                    <a:pt x="26129" y="4986"/>
                    <a:pt x="26126" y="4968"/>
                    <a:pt x="26115" y="4899"/>
                  </a:cubicBezTo>
                  <a:cubicBezTo>
                    <a:pt x="26118" y="4814"/>
                    <a:pt x="26118" y="4814"/>
                    <a:pt x="26184" y="4664"/>
                  </a:cubicBezTo>
                  <a:cubicBezTo>
                    <a:pt x="26218" y="4617"/>
                    <a:pt x="26237" y="4560"/>
                    <a:pt x="26231" y="4504"/>
                  </a:cubicBezTo>
                  <a:cubicBezTo>
                    <a:pt x="26217" y="4500"/>
                    <a:pt x="26206" y="4496"/>
                    <a:pt x="26197" y="4496"/>
                  </a:cubicBezTo>
                  <a:cubicBezTo>
                    <a:pt x="26177" y="4496"/>
                    <a:pt x="26163" y="4511"/>
                    <a:pt x="26146" y="4563"/>
                  </a:cubicBezTo>
                  <a:cubicBezTo>
                    <a:pt x="26130" y="4624"/>
                    <a:pt x="26125" y="4640"/>
                    <a:pt x="26117" y="4640"/>
                  </a:cubicBezTo>
                  <a:cubicBezTo>
                    <a:pt x="26114" y="4640"/>
                    <a:pt x="26110" y="4638"/>
                    <a:pt x="26105" y="4635"/>
                  </a:cubicBezTo>
                  <a:lnTo>
                    <a:pt x="26152" y="4479"/>
                  </a:lnTo>
                  <a:cubicBezTo>
                    <a:pt x="26184" y="4372"/>
                    <a:pt x="26209" y="4266"/>
                    <a:pt x="26224" y="4156"/>
                  </a:cubicBezTo>
                  <a:cubicBezTo>
                    <a:pt x="26239" y="4070"/>
                    <a:pt x="26235" y="4025"/>
                    <a:pt x="26224" y="4025"/>
                  </a:cubicBezTo>
                  <a:cubicBezTo>
                    <a:pt x="26214" y="4025"/>
                    <a:pt x="26199" y="4064"/>
                    <a:pt x="26187" y="4143"/>
                  </a:cubicBezTo>
                  <a:lnTo>
                    <a:pt x="26143" y="4216"/>
                  </a:lnTo>
                  <a:cubicBezTo>
                    <a:pt x="26139" y="4214"/>
                    <a:pt x="26136" y="4214"/>
                    <a:pt x="26133" y="4214"/>
                  </a:cubicBezTo>
                  <a:cubicBezTo>
                    <a:pt x="26078" y="4214"/>
                    <a:pt x="26040" y="4355"/>
                    <a:pt x="26096" y="4375"/>
                  </a:cubicBezTo>
                  <a:cubicBezTo>
                    <a:pt x="26155" y="4394"/>
                    <a:pt x="26155" y="4394"/>
                    <a:pt x="26093" y="4460"/>
                  </a:cubicBezTo>
                  <a:cubicBezTo>
                    <a:pt x="26090" y="4459"/>
                    <a:pt x="26087" y="4459"/>
                    <a:pt x="26084" y="4459"/>
                  </a:cubicBezTo>
                  <a:cubicBezTo>
                    <a:pt x="26049" y="4459"/>
                    <a:pt x="26028" y="4531"/>
                    <a:pt x="26005" y="4604"/>
                  </a:cubicBezTo>
                  <a:cubicBezTo>
                    <a:pt x="25988" y="4665"/>
                    <a:pt x="25984" y="4679"/>
                    <a:pt x="25974" y="4679"/>
                  </a:cubicBezTo>
                  <a:cubicBezTo>
                    <a:pt x="25972" y="4679"/>
                    <a:pt x="25968" y="4678"/>
                    <a:pt x="25964" y="4676"/>
                  </a:cubicBezTo>
                  <a:cubicBezTo>
                    <a:pt x="25963" y="4676"/>
                    <a:pt x="25962" y="4676"/>
                    <a:pt x="25961" y="4676"/>
                  </a:cubicBezTo>
                  <a:cubicBezTo>
                    <a:pt x="25939" y="4676"/>
                    <a:pt x="25900" y="4745"/>
                    <a:pt x="25876" y="4823"/>
                  </a:cubicBezTo>
                  <a:cubicBezTo>
                    <a:pt x="25854" y="4902"/>
                    <a:pt x="25854" y="4902"/>
                    <a:pt x="25873" y="4908"/>
                  </a:cubicBezTo>
                  <a:cubicBezTo>
                    <a:pt x="25881" y="4895"/>
                    <a:pt x="25886" y="4890"/>
                    <a:pt x="25889" y="4890"/>
                  </a:cubicBezTo>
                  <a:cubicBezTo>
                    <a:pt x="25900" y="4890"/>
                    <a:pt x="25859" y="5005"/>
                    <a:pt x="25807" y="5058"/>
                  </a:cubicBezTo>
                  <a:cubicBezTo>
                    <a:pt x="25764" y="5131"/>
                    <a:pt x="25764" y="5131"/>
                    <a:pt x="25804" y="5146"/>
                  </a:cubicBezTo>
                  <a:cubicBezTo>
                    <a:pt x="25842" y="5159"/>
                    <a:pt x="25795" y="5315"/>
                    <a:pt x="25732" y="5381"/>
                  </a:cubicBezTo>
                  <a:lnTo>
                    <a:pt x="25685" y="5541"/>
                  </a:lnTo>
                  <a:cubicBezTo>
                    <a:pt x="25663" y="5619"/>
                    <a:pt x="25682" y="5626"/>
                    <a:pt x="25701" y="5632"/>
                  </a:cubicBezTo>
                  <a:cubicBezTo>
                    <a:pt x="25742" y="5645"/>
                    <a:pt x="25742" y="5645"/>
                    <a:pt x="25698" y="5717"/>
                  </a:cubicBezTo>
                  <a:cubicBezTo>
                    <a:pt x="25663" y="5778"/>
                    <a:pt x="25642" y="5783"/>
                    <a:pt x="25637" y="5783"/>
                  </a:cubicBezTo>
                  <a:cubicBezTo>
                    <a:pt x="25636" y="5783"/>
                    <a:pt x="25635" y="5782"/>
                    <a:pt x="25635" y="5782"/>
                  </a:cubicBezTo>
                  <a:cubicBezTo>
                    <a:pt x="25634" y="5782"/>
                    <a:pt x="25634" y="5782"/>
                    <a:pt x="25633" y="5782"/>
                  </a:cubicBezTo>
                  <a:cubicBezTo>
                    <a:pt x="25615" y="5782"/>
                    <a:pt x="25590" y="5860"/>
                    <a:pt x="25569" y="5936"/>
                  </a:cubicBezTo>
                  <a:cubicBezTo>
                    <a:pt x="25544" y="6014"/>
                    <a:pt x="25500" y="6171"/>
                    <a:pt x="25519" y="6180"/>
                  </a:cubicBezTo>
                  <a:lnTo>
                    <a:pt x="25500" y="6171"/>
                  </a:lnTo>
                  <a:cubicBezTo>
                    <a:pt x="25475" y="6252"/>
                    <a:pt x="25457" y="6246"/>
                    <a:pt x="25475" y="6252"/>
                  </a:cubicBezTo>
                  <a:cubicBezTo>
                    <a:pt x="25450" y="6331"/>
                    <a:pt x="25419" y="6406"/>
                    <a:pt x="25384" y="6481"/>
                  </a:cubicBezTo>
                  <a:cubicBezTo>
                    <a:pt x="25337" y="6591"/>
                    <a:pt x="25308" y="6750"/>
                    <a:pt x="25335" y="6750"/>
                  </a:cubicBezTo>
                  <a:cubicBezTo>
                    <a:pt x="25346" y="6750"/>
                    <a:pt x="25366" y="6724"/>
                    <a:pt x="25397" y="6660"/>
                  </a:cubicBezTo>
                  <a:lnTo>
                    <a:pt x="25397" y="6660"/>
                  </a:lnTo>
                  <a:lnTo>
                    <a:pt x="25375" y="6738"/>
                  </a:lnTo>
                  <a:cubicBezTo>
                    <a:pt x="25350" y="6817"/>
                    <a:pt x="25372" y="6823"/>
                    <a:pt x="25372" y="6823"/>
                  </a:cubicBezTo>
                  <a:cubicBezTo>
                    <a:pt x="25391" y="6832"/>
                    <a:pt x="25369" y="6911"/>
                    <a:pt x="25344" y="6989"/>
                  </a:cubicBezTo>
                  <a:lnTo>
                    <a:pt x="25306" y="6976"/>
                  </a:lnTo>
                  <a:cubicBezTo>
                    <a:pt x="25297" y="6953"/>
                    <a:pt x="25287" y="6944"/>
                    <a:pt x="25277" y="6944"/>
                  </a:cubicBezTo>
                  <a:cubicBezTo>
                    <a:pt x="25244" y="6944"/>
                    <a:pt x="25211" y="7052"/>
                    <a:pt x="25237" y="7127"/>
                  </a:cubicBezTo>
                  <a:lnTo>
                    <a:pt x="25237" y="7127"/>
                  </a:lnTo>
                  <a:cubicBezTo>
                    <a:pt x="25232" y="7125"/>
                    <a:pt x="25225" y="7123"/>
                    <a:pt x="25218" y="7121"/>
                  </a:cubicBezTo>
                  <a:cubicBezTo>
                    <a:pt x="25218" y="7120"/>
                    <a:pt x="25217" y="7120"/>
                    <a:pt x="25216" y="7120"/>
                  </a:cubicBezTo>
                  <a:cubicBezTo>
                    <a:pt x="25198" y="7120"/>
                    <a:pt x="25174" y="7199"/>
                    <a:pt x="25149" y="7359"/>
                  </a:cubicBezTo>
                  <a:cubicBezTo>
                    <a:pt x="25124" y="7437"/>
                    <a:pt x="25140" y="7528"/>
                    <a:pt x="25162" y="7534"/>
                  </a:cubicBezTo>
                  <a:cubicBezTo>
                    <a:pt x="25181" y="7544"/>
                    <a:pt x="25156" y="7622"/>
                    <a:pt x="25156" y="7622"/>
                  </a:cubicBezTo>
                  <a:cubicBezTo>
                    <a:pt x="25139" y="7683"/>
                    <a:pt x="25135" y="7696"/>
                    <a:pt x="25125" y="7696"/>
                  </a:cubicBezTo>
                  <a:cubicBezTo>
                    <a:pt x="25122" y="7696"/>
                    <a:pt x="25119" y="7695"/>
                    <a:pt x="25115" y="7694"/>
                  </a:cubicBezTo>
                  <a:cubicBezTo>
                    <a:pt x="25113" y="7694"/>
                    <a:pt x="25112" y="7693"/>
                    <a:pt x="25110" y="7693"/>
                  </a:cubicBezTo>
                  <a:cubicBezTo>
                    <a:pt x="25071" y="7693"/>
                    <a:pt x="25028" y="7842"/>
                    <a:pt x="25043" y="7932"/>
                  </a:cubicBezTo>
                  <a:lnTo>
                    <a:pt x="25024" y="7926"/>
                  </a:lnTo>
                  <a:cubicBezTo>
                    <a:pt x="25023" y="7925"/>
                    <a:pt x="25022" y="7925"/>
                    <a:pt x="25021" y="7925"/>
                  </a:cubicBezTo>
                  <a:cubicBezTo>
                    <a:pt x="25001" y="7925"/>
                    <a:pt x="24956" y="8012"/>
                    <a:pt x="24864" y="8393"/>
                  </a:cubicBezTo>
                  <a:cubicBezTo>
                    <a:pt x="24771" y="8705"/>
                    <a:pt x="24703" y="8938"/>
                    <a:pt x="24680" y="8938"/>
                  </a:cubicBezTo>
                  <a:cubicBezTo>
                    <a:pt x="24680" y="8938"/>
                    <a:pt x="24680" y="8938"/>
                    <a:pt x="24679" y="8938"/>
                  </a:cubicBezTo>
                  <a:cubicBezTo>
                    <a:pt x="24679" y="8938"/>
                    <a:pt x="24679" y="8938"/>
                    <a:pt x="24679" y="8938"/>
                  </a:cubicBezTo>
                  <a:cubicBezTo>
                    <a:pt x="24660" y="8938"/>
                    <a:pt x="24607" y="9263"/>
                    <a:pt x="24601" y="9433"/>
                  </a:cubicBezTo>
                  <a:cubicBezTo>
                    <a:pt x="24600" y="9433"/>
                    <a:pt x="24599" y="9433"/>
                    <a:pt x="24599" y="9433"/>
                  </a:cubicBezTo>
                  <a:cubicBezTo>
                    <a:pt x="24577" y="9433"/>
                    <a:pt x="24555" y="9511"/>
                    <a:pt x="24510" y="9665"/>
                  </a:cubicBezTo>
                  <a:cubicBezTo>
                    <a:pt x="24448" y="9867"/>
                    <a:pt x="24439" y="9896"/>
                    <a:pt x="24426" y="9896"/>
                  </a:cubicBezTo>
                  <a:cubicBezTo>
                    <a:pt x="24424" y="9896"/>
                    <a:pt x="24422" y="9895"/>
                    <a:pt x="24419" y="9894"/>
                  </a:cubicBezTo>
                  <a:cubicBezTo>
                    <a:pt x="24413" y="9856"/>
                    <a:pt x="24409" y="9833"/>
                    <a:pt x="24406" y="9833"/>
                  </a:cubicBezTo>
                  <a:cubicBezTo>
                    <a:pt x="24402" y="9833"/>
                    <a:pt x="24401" y="9875"/>
                    <a:pt x="24397" y="9972"/>
                  </a:cubicBezTo>
                  <a:cubicBezTo>
                    <a:pt x="24413" y="10064"/>
                    <a:pt x="24327" y="10283"/>
                    <a:pt x="24285" y="10283"/>
                  </a:cubicBezTo>
                  <a:cubicBezTo>
                    <a:pt x="24284" y="10283"/>
                    <a:pt x="24282" y="10283"/>
                    <a:pt x="24281" y="10283"/>
                  </a:cubicBezTo>
                  <a:cubicBezTo>
                    <a:pt x="24281" y="10282"/>
                    <a:pt x="24280" y="10282"/>
                    <a:pt x="24279" y="10282"/>
                  </a:cubicBezTo>
                  <a:cubicBezTo>
                    <a:pt x="24261" y="10282"/>
                    <a:pt x="24239" y="10361"/>
                    <a:pt x="24194" y="10514"/>
                  </a:cubicBezTo>
                  <a:cubicBezTo>
                    <a:pt x="24187" y="10599"/>
                    <a:pt x="24143" y="10759"/>
                    <a:pt x="24096" y="10916"/>
                  </a:cubicBezTo>
                  <a:cubicBezTo>
                    <a:pt x="24024" y="11154"/>
                    <a:pt x="24024" y="11154"/>
                    <a:pt x="24065" y="11166"/>
                  </a:cubicBezTo>
                  <a:cubicBezTo>
                    <a:pt x="24106" y="11179"/>
                    <a:pt x="24081" y="11257"/>
                    <a:pt x="24034" y="11417"/>
                  </a:cubicBezTo>
                  <a:cubicBezTo>
                    <a:pt x="24013" y="11492"/>
                    <a:pt x="23989" y="11568"/>
                    <a:pt x="23970" y="11568"/>
                  </a:cubicBezTo>
                  <a:cubicBezTo>
                    <a:pt x="23969" y="11568"/>
                    <a:pt x="23969" y="11568"/>
                    <a:pt x="23968" y="11567"/>
                  </a:cubicBezTo>
                  <a:cubicBezTo>
                    <a:pt x="23940" y="11614"/>
                    <a:pt x="23918" y="11668"/>
                    <a:pt x="23902" y="11718"/>
                  </a:cubicBezTo>
                  <a:cubicBezTo>
                    <a:pt x="23878" y="11796"/>
                    <a:pt x="23857" y="11872"/>
                    <a:pt x="23836" y="11872"/>
                  </a:cubicBezTo>
                  <a:cubicBezTo>
                    <a:pt x="23835" y="11872"/>
                    <a:pt x="23834" y="11872"/>
                    <a:pt x="23833" y="11871"/>
                  </a:cubicBezTo>
                  <a:cubicBezTo>
                    <a:pt x="23796" y="11943"/>
                    <a:pt x="23767" y="12022"/>
                    <a:pt x="23745" y="12100"/>
                  </a:cubicBezTo>
                  <a:cubicBezTo>
                    <a:pt x="23699" y="12257"/>
                    <a:pt x="23653" y="12411"/>
                    <a:pt x="23634" y="12411"/>
                  </a:cubicBezTo>
                  <a:cubicBezTo>
                    <a:pt x="23633" y="12411"/>
                    <a:pt x="23633" y="12411"/>
                    <a:pt x="23633" y="12410"/>
                  </a:cubicBezTo>
                  <a:cubicBezTo>
                    <a:pt x="23608" y="12492"/>
                    <a:pt x="23608" y="12492"/>
                    <a:pt x="23626" y="12498"/>
                  </a:cubicBezTo>
                  <a:cubicBezTo>
                    <a:pt x="23648" y="12504"/>
                    <a:pt x="23645" y="12589"/>
                    <a:pt x="23529" y="12899"/>
                  </a:cubicBezTo>
                  <a:cubicBezTo>
                    <a:pt x="23482" y="13056"/>
                    <a:pt x="23413" y="13294"/>
                    <a:pt x="23432" y="13300"/>
                  </a:cubicBezTo>
                  <a:cubicBezTo>
                    <a:pt x="23415" y="13361"/>
                    <a:pt x="23411" y="13375"/>
                    <a:pt x="23401" y="13375"/>
                  </a:cubicBezTo>
                  <a:cubicBezTo>
                    <a:pt x="23399" y="13375"/>
                    <a:pt x="23395" y="13374"/>
                    <a:pt x="23391" y="13372"/>
                  </a:cubicBezTo>
                  <a:cubicBezTo>
                    <a:pt x="23390" y="13372"/>
                    <a:pt x="23388" y="13372"/>
                    <a:pt x="23387" y="13372"/>
                  </a:cubicBezTo>
                  <a:cubicBezTo>
                    <a:pt x="23347" y="13372"/>
                    <a:pt x="23303" y="13523"/>
                    <a:pt x="23297" y="13689"/>
                  </a:cubicBezTo>
                  <a:cubicBezTo>
                    <a:pt x="23316" y="13695"/>
                    <a:pt x="23294" y="13774"/>
                    <a:pt x="23250" y="13846"/>
                  </a:cubicBezTo>
                  <a:cubicBezTo>
                    <a:pt x="23235" y="13902"/>
                    <a:pt x="23225" y="13955"/>
                    <a:pt x="23222" y="14012"/>
                  </a:cubicBezTo>
                  <a:cubicBezTo>
                    <a:pt x="23219" y="14096"/>
                    <a:pt x="23219" y="14096"/>
                    <a:pt x="23153" y="14250"/>
                  </a:cubicBezTo>
                  <a:cubicBezTo>
                    <a:pt x="23152" y="14250"/>
                    <a:pt x="23152" y="14250"/>
                    <a:pt x="23151" y="14250"/>
                  </a:cubicBezTo>
                  <a:cubicBezTo>
                    <a:pt x="23132" y="14250"/>
                    <a:pt x="23108" y="14325"/>
                    <a:pt x="23087" y="14400"/>
                  </a:cubicBezTo>
                  <a:cubicBezTo>
                    <a:pt x="23059" y="14566"/>
                    <a:pt x="22802" y="15435"/>
                    <a:pt x="22758" y="15507"/>
                  </a:cubicBezTo>
                  <a:cubicBezTo>
                    <a:pt x="22761" y="15563"/>
                    <a:pt x="22752" y="15619"/>
                    <a:pt x="22733" y="15673"/>
                  </a:cubicBezTo>
                  <a:cubicBezTo>
                    <a:pt x="22667" y="15739"/>
                    <a:pt x="22664" y="15823"/>
                    <a:pt x="22705" y="15836"/>
                  </a:cubicBezTo>
                  <a:lnTo>
                    <a:pt x="22730" y="15757"/>
                  </a:lnTo>
                  <a:lnTo>
                    <a:pt x="22752" y="15679"/>
                  </a:lnTo>
                  <a:lnTo>
                    <a:pt x="22752" y="15679"/>
                  </a:lnTo>
                  <a:cubicBezTo>
                    <a:pt x="22791" y="15691"/>
                    <a:pt x="22727" y="15909"/>
                    <a:pt x="22669" y="15909"/>
                  </a:cubicBezTo>
                  <a:cubicBezTo>
                    <a:pt x="22666" y="15909"/>
                    <a:pt x="22664" y="15909"/>
                    <a:pt x="22661" y="15908"/>
                  </a:cubicBezTo>
                  <a:cubicBezTo>
                    <a:pt x="22598" y="15974"/>
                    <a:pt x="22598" y="15974"/>
                    <a:pt x="22614" y="16068"/>
                  </a:cubicBezTo>
                  <a:cubicBezTo>
                    <a:pt x="22633" y="16152"/>
                    <a:pt x="22608" y="16243"/>
                    <a:pt x="22545" y="16306"/>
                  </a:cubicBezTo>
                  <a:cubicBezTo>
                    <a:pt x="22533" y="16301"/>
                    <a:pt x="22525" y="16298"/>
                    <a:pt x="22519" y="16298"/>
                  </a:cubicBezTo>
                  <a:cubicBezTo>
                    <a:pt x="22506" y="16298"/>
                    <a:pt x="22509" y="16317"/>
                    <a:pt x="22520" y="16384"/>
                  </a:cubicBezTo>
                  <a:cubicBezTo>
                    <a:pt x="22553" y="16560"/>
                    <a:pt x="22509" y="16787"/>
                    <a:pt x="22435" y="16787"/>
                  </a:cubicBezTo>
                  <a:cubicBezTo>
                    <a:pt x="22431" y="16787"/>
                    <a:pt x="22427" y="16786"/>
                    <a:pt x="22423" y="16785"/>
                  </a:cubicBezTo>
                  <a:cubicBezTo>
                    <a:pt x="22420" y="16784"/>
                    <a:pt x="22417" y="16784"/>
                    <a:pt x="22414" y="16784"/>
                  </a:cubicBezTo>
                  <a:cubicBezTo>
                    <a:pt x="22379" y="16784"/>
                    <a:pt x="22340" y="16851"/>
                    <a:pt x="22320" y="16923"/>
                  </a:cubicBezTo>
                  <a:cubicBezTo>
                    <a:pt x="22294" y="17001"/>
                    <a:pt x="22313" y="17011"/>
                    <a:pt x="22335" y="17017"/>
                  </a:cubicBezTo>
                  <a:cubicBezTo>
                    <a:pt x="22351" y="17000"/>
                    <a:pt x="22361" y="16992"/>
                    <a:pt x="22366" y="16992"/>
                  </a:cubicBezTo>
                  <a:cubicBezTo>
                    <a:pt x="22382" y="16992"/>
                    <a:pt x="22352" y="17065"/>
                    <a:pt x="22288" y="17174"/>
                  </a:cubicBezTo>
                  <a:cubicBezTo>
                    <a:pt x="22169" y="17362"/>
                    <a:pt x="22100" y="17578"/>
                    <a:pt x="22081" y="17801"/>
                  </a:cubicBezTo>
                  <a:cubicBezTo>
                    <a:pt x="22044" y="18034"/>
                    <a:pt x="21996" y="18220"/>
                    <a:pt x="21983" y="18220"/>
                  </a:cubicBezTo>
                  <a:cubicBezTo>
                    <a:pt x="21978" y="18220"/>
                    <a:pt x="21978" y="18189"/>
                    <a:pt x="21987" y="18117"/>
                  </a:cubicBezTo>
                  <a:cubicBezTo>
                    <a:pt x="21991" y="18030"/>
                    <a:pt x="21992" y="17987"/>
                    <a:pt x="21990" y="17987"/>
                  </a:cubicBezTo>
                  <a:lnTo>
                    <a:pt x="21990" y="17987"/>
                  </a:lnTo>
                  <a:cubicBezTo>
                    <a:pt x="21987" y="17987"/>
                    <a:pt x="21981" y="18029"/>
                    <a:pt x="21969" y="18111"/>
                  </a:cubicBezTo>
                  <a:lnTo>
                    <a:pt x="21849" y="18506"/>
                  </a:lnTo>
                  <a:cubicBezTo>
                    <a:pt x="21828" y="18584"/>
                    <a:pt x="21824" y="18669"/>
                    <a:pt x="21843" y="18675"/>
                  </a:cubicBezTo>
                  <a:cubicBezTo>
                    <a:pt x="21781" y="18741"/>
                    <a:pt x="21715" y="18894"/>
                    <a:pt x="21705" y="19063"/>
                  </a:cubicBezTo>
                  <a:lnTo>
                    <a:pt x="21658" y="19223"/>
                  </a:lnTo>
                  <a:cubicBezTo>
                    <a:pt x="21640" y="19277"/>
                    <a:pt x="21633" y="19330"/>
                    <a:pt x="21633" y="19386"/>
                  </a:cubicBezTo>
                  <a:cubicBezTo>
                    <a:pt x="21630" y="19474"/>
                    <a:pt x="21586" y="19546"/>
                    <a:pt x="21542" y="19618"/>
                  </a:cubicBezTo>
                  <a:cubicBezTo>
                    <a:pt x="21499" y="19690"/>
                    <a:pt x="21458" y="19762"/>
                    <a:pt x="21477" y="19769"/>
                  </a:cubicBezTo>
                  <a:cubicBezTo>
                    <a:pt x="21495" y="19775"/>
                    <a:pt x="21470" y="19941"/>
                    <a:pt x="21467" y="20026"/>
                  </a:cubicBezTo>
                  <a:cubicBezTo>
                    <a:pt x="21463" y="20085"/>
                    <a:pt x="21443" y="20137"/>
                    <a:pt x="21431" y="20137"/>
                  </a:cubicBezTo>
                  <a:cubicBezTo>
                    <a:pt x="21426" y="20137"/>
                    <a:pt x="21422" y="20126"/>
                    <a:pt x="21423" y="20098"/>
                  </a:cubicBezTo>
                  <a:cubicBezTo>
                    <a:pt x="21420" y="20097"/>
                    <a:pt x="21417" y="20096"/>
                    <a:pt x="21414" y="20096"/>
                  </a:cubicBezTo>
                  <a:cubicBezTo>
                    <a:pt x="21399" y="20096"/>
                    <a:pt x="21390" y="20117"/>
                    <a:pt x="21336" y="20245"/>
                  </a:cubicBezTo>
                  <a:cubicBezTo>
                    <a:pt x="21314" y="20323"/>
                    <a:pt x="21267" y="20480"/>
                    <a:pt x="21285" y="20486"/>
                  </a:cubicBezTo>
                  <a:cubicBezTo>
                    <a:pt x="21304" y="20492"/>
                    <a:pt x="21166" y="20969"/>
                    <a:pt x="21122" y="21041"/>
                  </a:cubicBezTo>
                  <a:lnTo>
                    <a:pt x="21075" y="21198"/>
                  </a:lnTo>
                  <a:cubicBezTo>
                    <a:pt x="21050" y="21279"/>
                    <a:pt x="21047" y="21364"/>
                    <a:pt x="21025" y="21442"/>
                  </a:cubicBezTo>
                  <a:cubicBezTo>
                    <a:pt x="21010" y="21495"/>
                    <a:pt x="21000" y="21552"/>
                    <a:pt x="20997" y="21608"/>
                  </a:cubicBezTo>
                  <a:cubicBezTo>
                    <a:pt x="20976" y="21684"/>
                    <a:pt x="20952" y="21759"/>
                    <a:pt x="20933" y="21759"/>
                  </a:cubicBezTo>
                  <a:cubicBezTo>
                    <a:pt x="20933" y="21759"/>
                    <a:pt x="20932" y="21759"/>
                    <a:pt x="20931" y="21759"/>
                  </a:cubicBezTo>
                  <a:lnTo>
                    <a:pt x="20931" y="21759"/>
                  </a:lnTo>
                  <a:cubicBezTo>
                    <a:pt x="20947" y="21849"/>
                    <a:pt x="20947" y="21849"/>
                    <a:pt x="20884" y="21918"/>
                  </a:cubicBezTo>
                  <a:cubicBezTo>
                    <a:pt x="20873" y="21914"/>
                    <a:pt x="20866" y="21911"/>
                    <a:pt x="20861" y="21911"/>
                  </a:cubicBezTo>
                  <a:cubicBezTo>
                    <a:pt x="20848" y="21911"/>
                    <a:pt x="20851" y="21930"/>
                    <a:pt x="20862" y="21997"/>
                  </a:cubicBezTo>
                  <a:cubicBezTo>
                    <a:pt x="20865" y="22053"/>
                    <a:pt x="20850" y="22110"/>
                    <a:pt x="20815" y="22153"/>
                  </a:cubicBezTo>
                  <a:cubicBezTo>
                    <a:pt x="20814" y="22153"/>
                    <a:pt x="20814" y="22153"/>
                    <a:pt x="20813" y="22153"/>
                  </a:cubicBezTo>
                  <a:cubicBezTo>
                    <a:pt x="20792" y="22153"/>
                    <a:pt x="20772" y="22226"/>
                    <a:pt x="20790" y="22232"/>
                  </a:cubicBezTo>
                  <a:cubicBezTo>
                    <a:pt x="20805" y="22323"/>
                    <a:pt x="20759" y="22555"/>
                    <a:pt x="20722" y="22555"/>
                  </a:cubicBezTo>
                  <a:cubicBezTo>
                    <a:pt x="20721" y="22555"/>
                    <a:pt x="20719" y="22555"/>
                    <a:pt x="20718" y="22555"/>
                  </a:cubicBezTo>
                  <a:cubicBezTo>
                    <a:pt x="20703" y="22611"/>
                    <a:pt x="20693" y="22664"/>
                    <a:pt x="20690" y="22721"/>
                  </a:cubicBezTo>
                  <a:cubicBezTo>
                    <a:pt x="20701" y="22787"/>
                    <a:pt x="20704" y="22805"/>
                    <a:pt x="20691" y="22805"/>
                  </a:cubicBezTo>
                  <a:cubicBezTo>
                    <a:pt x="20686" y="22805"/>
                    <a:pt x="20678" y="22802"/>
                    <a:pt x="20668" y="22799"/>
                  </a:cubicBezTo>
                  <a:cubicBezTo>
                    <a:pt x="20605" y="22862"/>
                    <a:pt x="20577" y="22949"/>
                    <a:pt x="20596" y="23037"/>
                  </a:cubicBezTo>
                  <a:cubicBezTo>
                    <a:pt x="20593" y="23094"/>
                    <a:pt x="20577" y="23147"/>
                    <a:pt x="20549" y="23194"/>
                  </a:cubicBezTo>
                  <a:cubicBezTo>
                    <a:pt x="20487" y="23337"/>
                    <a:pt x="20344" y="23755"/>
                    <a:pt x="20376" y="23755"/>
                  </a:cubicBezTo>
                  <a:cubicBezTo>
                    <a:pt x="20379" y="23755"/>
                    <a:pt x="20382" y="23753"/>
                    <a:pt x="20386" y="23749"/>
                  </a:cubicBezTo>
                  <a:lnTo>
                    <a:pt x="20386" y="23749"/>
                  </a:lnTo>
                  <a:lnTo>
                    <a:pt x="20339" y="23905"/>
                  </a:lnTo>
                  <a:cubicBezTo>
                    <a:pt x="20273" y="24059"/>
                    <a:pt x="20248" y="24137"/>
                    <a:pt x="20245" y="24222"/>
                  </a:cubicBezTo>
                  <a:lnTo>
                    <a:pt x="20242" y="24309"/>
                  </a:lnTo>
                  <a:cubicBezTo>
                    <a:pt x="20241" y="24309"/>
                    <a:pt x="20240" y="24309"/>
                    <a:pt x="20238" y="24309"/>
                  </a:cubicBezTo>
                  <a:cubicBezTo>
                    <a:pt x="20218" y="24309"/>
                    <a:pt x="20178" y="24380"/>
                    <a:pt x="20157" y="24454"/>
                  </a:cubicBezTo>
                  <a:cubicBezTo>
                    <a:pt x="20132" y="24532"/>
                    <a:pt x="20132" y="24532"/>
                    <a:pt x="20151" y="24538"/>
                  </a:cubicBezTo>
                  <a:cubicBezTo>
                    <a:pt x="20163" y="24518"/>
                    <a:pt x="20170" y="24510"/>
                    <a:pt x="20174" y="24510"/>
                  </a:cubicBezTo>
                  <a:cubicBezTo>
                    <a:pt x="20182" y="24510"/>
                    <a:pt x="20166" y="24566"/>
                    <a:pt x="20148" y="24623"/>
                  </a:cubicBezTo>
                  <a:cubicBezTo>
                    <a:pt x="20127" y="24701"/>
                    <a:pt x="20086" y="24771"/>
                    <a:pt x="20066" y="24771"/>
                  </a:cubicBezTo>
                  <a:cubicBezTo>
                    <a:pt x="20065" y="24771"/>
                    <a:pt x="20064" y="24770"/>
                    <a:pt x="20063" y="24770"/>
                  </a:cubicBezTo>
                  <a:lnTo>
                    <a:pt x="20038" y="24848"/>
                  </a:lnTo>
                  <a:cubicBezTo>
                    <a:pt x="20077" y="24861"/>
                    <a:pt x="20056" y="24933"/>
                    <a:pt x="20037" y="24933"/>
                  </a:cubicBezTo>
                  <a:cubicBezTo>
                    <a:pt x="20036" y="24933"/>
                    <a:pt x="20036" y="24933"/>
                    <a:pt x="20035" y="24933"/>
                  </a:cubicBezTo>
                  <a:cubicBezTo>
                    <a:pt x="19994" y="25005"/>
                    <a:pt x="19966" y="25084"/>
                    <a:pt x="19944" y="25165"/>
                  </a:cubicBezTo>
                  <a:lnTo>
                    <a:pt x="19925" y="25159"/>
                  </a:lnTo>
                  <a:cubicBezTo>
                    <a:pt x="19881" y="25231"/>
                    <a:pt x="19903" y="25237"/>
                    <a:pt x="19922" y="25243"/>
                  </a:cubicBezTo>
                  <a:lnTo>
                    <a:pt x="19875" y="25403"/>
                  </a:lnTo>
                  <a:cubicBezTo>
                    <a:pt x="19857" y="25460"/>
                    <a:pt x="19841" y="25516"/>
                    <a:pt x="19849" y="25516"/>
                  </a:cubicBezTo>
                  <a:cubicBezTo>
                    <a:pt x="19853" y="25516"/>
                    <a:pt x="19860" y="25508"/>
                    <a:pt x="19872" y="25488"/>
                  </a:cubicBezTo>
                  <a:cubicBezTo>
                    <a:pt x="19891" y="25494"/>
                    <a:pt x="19913" y="25500"/>
                    <a:pt x="19888" y="25579"/>
                  </a:cubicBezTo>
                  <a:cubicBezTo>
                    <a:pt x="19883" y="25577"/>
                    <a:pt x="19877" y="25575"/>
                    <a:pt x="19872" y="25575"/>
                  </a:cubicBezTo>
                  <a:cubicBezTo>
                    <a:pt x="19857" y="25575"/>
                    <a:pt x="19841" y="25587"/>
                    <a:pt x="19825" y="25644"/>
                  </a:cubicBezTo>
                  <a:cubicBezTo>
                    <a:pt x="19803" y="25712"/>
                    <a:pt x="19786" y="25717"/>
                    <a:pt x="19782" y="25717"/>
                  </a:cubicBezTo>
                  <a:cubicBezTo>
                    <a:pt x="19782" y="25717"/>
                    <a:pt x="19781" y="25717"/>
                    <a:pt x="19781" y="25717"/>
                  </a:cubicBezTo>
                  <a:cubicBezTo>
                    <a:pt x="19779" y="25705"/>
                    <a:pt x="19776" y="25701"/>
                    <a:pt x="19773" y="25701"/>
                  </a:cubicBezTo>
                  <a:cubicBezTo>
                    <a:pt x="19748" y="25701"/>
                    <a:pt x="19690" y="25959"/>
                    <a:pt x="19687" y="26033"/>
                  </a:cubicBezTo>
                  <a:cubicBezTo>
                    <a:pt x="19681" y="26194"/>
                    <a:pt x="19662" y="26273"/>
                    <a:pt x="19626" y="26273"/>
                  </a:cubicBezTo>
                  <a:cubicBezTo>
                    <a:pt x="19624" y="26273"/>
                    <a:pt x="19621" y="26272"/>
                    <a:pt x="19618" y="26271"/>
                  </a:cubicBezTo>
                  <a:cubicBezTo>
                    <a:pt x="19617" y="26271"/>
                    <a:pt x="19615" y="26271"/>
                    <a:pt x="19614" y="26271"/>
                  </a:cubicBezTo>
                  <a:cubicBezTo>
                    <a:pt x="19577" y="26271"/>
                    <a:pt x="19573" y="26431"/>
                    <a:pt x="19609" y="26528"/>
                  </a:cubicBezTo>
                  <a:cubicBezTo>
                    <a:pt x="19621" y="26563"/>
                    <a:pt x="19634" y="26600"/>
                    <a:pt x="19640" y="26638"/>
                  </a:cubicBezTo>
                  <a:lnTo>
                    <a:pt x="19581" y="26613"/>
                  </a:lnTo>
                  <a:cubicBezTo>
                    <a:pt x="19471" y="26660"/>
                    <a:pt x="19471" y="26657"/>
                    <a:pt x="19415" y="26904"/>
                  </a:cubicBezTo>
                  <a:cubicBezTo>
                    <a:pt x="19379" y="27033"/>
                    <a:pt x="19372" y="27058"/>
                    <a:pt x="19361" y="27058"/>
                  </a:cubicBezTo>
                  <a:cubicBezTo>
                    <a:pt x="19358" y="27058"/>
                    <a:pt x="19356" y="27057"/>
                    <a:pt x="19352" y="27055"/>
                  </a:cubicBezTo>
                  <a:cubicBezTo>
                    <a:pt x="19351" y="27054"/>
                    <a:pt x="19350" y="27054"/>
                    <a:pt x="19350" y="27054"/>
                  </a:cubicBezTo>
                  <a:cubicBezTo>
                    <a:pt x="19330" y="27054"/>
                    <a:pt x="19295" y="27132"/>
                    <a:pt x="19205" y="27352"/>
                  </a:cubicBezTo>
                  <a:cubicBezTo>
                    <a:pt x="19101" y="27575"/>
                    <a:pt x="19060" y="27650"/>
                    <a:pt x="19082" y="27659"/>
                  </a:cubicBezTo>
                  <a:cubicBezTo>
                    <a:pt x="19082" y="27659"/>
                    <a:pt x="19045" y="27735"/>
                    <a:pt x="19007" y="27807"/>
                  </a:cubicBezTo>
                  <a:cubicBezTo>
                    <a:pt x="18946" y="27855"/>
                    <a:pt x="18898" y="27978"/>
                    <a:pt x="18930" y="27978"/>
                  </a:cubicBezTo>
                  <a:cubicBezTo>
                    <a:pt x="18935" y="27978"/>
                    <a:pt x="18943" y="27975"/>
                    <a:pt x="18954" y="27967"/>
                  </a:cubicBezTo>
                  <a:lnTo>
                    <a:pt x="18954" y="27967"/>
                  </a:lnTo>
                  <a:cubicBezTo>
                    <a:pt x="18954" y="27967"/>
                    <a:pt x="18919" y="28042"/>
                    <a:pt x="18882" y="28117"/>
                  </a:cubicBezTo>
                  <a:lnTo>
                    <a:pt x="18863" y="28108"/>
                  </a:lnTo>
                  <a:cubicBezTo>
                    <a:pt x="18862" y="28107"/>
                    <a:pt x="18861" y="28107"/>
                    <a:pt x="18861" y="28107"/>
                  </a:cubicBezTo>
                  <a:cubicBezTo>
                    <a:pt x="18838" y="28107"/>
                    <a:pt x="18759" y="28264"/>
                    <a:pt x="18434" y="28813"/>
                  </a:cubicBezTo>
                  <a:cubicBezTo>
                    <a:pt x="18026" y="29436"/>
                    <a:pt x="17951" y="29483"/>
                    <a:pt x="17989" y="29515"/>
                  </a:cubicBezTo>
                  <a:cubicBezTo>
                    <a:pt x="17973" y="29591"/>
                    <a:pt x="17933" y="29650"/>
                    <a:pt x="17902" y="29650"/>
                  </a:cubicBezTo>
                  <a:cubicBezTo>
                    <a:pt x="17896" y="29650"/>
                    <a:pt x="17890" y="29648"/>
                    <a:pt x="17885" y="29643"/>
                  </a:cubicBezTo>
                  <a:cubicBezTo>
                    <a:pt x="17884" y="29642"/>
                    <a:pt x="17881" y="29641"/>
                    <a:pt x="17878" y="29641"/>
                  </a:cubicBezTo>
                  <a:cubicBezTo>
                    <a:pt x="17856" y="29641"/>
                    <a:pt x="17805" y="29683"/>
                    <a:pt x="17819" y="29696"/>
                  </a:cubicBezTo>
                  <a:lnTo>
                    <a:pt x="17760" y="29769"/>
                  </a:lnTo>
                  <a:cubicBezTo>
                    <a:pt x="17722" y="29806"/>
                    <a:pt x="17682" y="29837"/>
                    <a:pt x="17641" y="29869"/>
                  </a:cubicBezTo>
                  <a:cubicBezTo>
                    <a:pt x="17440" y="30019"/>
                    <a:pt x="17399" y="30094"/>
                    <a:pt x="17412" y="30110"/>
                  </a:cubicBezTo>
                  <a:cubicBezTo>
                    <a:pt x="17431" y="30103"/>
                    <a:pt x="17442" y="30100"/>
                    <a:pt x="17448" y="30100"/>
                  </a:cubicBezTo>
                  <a:cubicBezTo>
                    <a:pt x="17465" y="30100"/>
                    <a:pt x="17411" y="30136"/>
                    <a:pt x="17356" y="30170"/>
                  </a:cubicBezTo>
                  <a:cubicBezTo>
                    <a:pt x="17280" y="30210"/>
                    <a:pt x="17205" y="30248"/>
                    <a:pt x="17218" y="30264"/>
                  </a:cubicBezTo>
                  <a:cubicBezTo>
                    <a:pt x="17149" y="30345"/>
                    <a:pt x="17074" y="30420"/>
                    <a:pt x="16992" y="30492"/>
                  </a:cubicBezTo>
                  <a:cubicBezTo>
                    <a:pt x="16902" y="30571"/>
                    <a:pt x="16805" y="30630"/>
                    <a:pt x="16776" y="30630"/>
                  </a:cubicBezTo>
                  <a:cubicBezTo>
                    <a:pt x="16773" y="30630"/>
                    <a:pt x="16771" y="30629"/>
                    <a:pt x="16770" y="30627"/>
                  </a:cubicBezTo>
                  <a:lnTo>
                    <a:pt x="16638" y="30724"/>
                  </a:lnTo>
                  <a:cubicBezTo>
                    <a:pt x="16647" y="30740"/>
                    <a:pt x="16516" y="30840"/>
                    <a:pt x="16368" y="30916"/>
                  </a:cubicBezTo>
                  <a:cubicBezTo>
                    <a:pt x="16248" y="30984"/>
                    <a:pt x="16177" y="31023"/>
                    <a:pt x="16152" y="31023"/>
                  </a:cubicBezTo>
                  <a:cubicBezTo>
                    <a:pt x="16148" y="31023"/>
                    <a:pt x="16144" y="31022"/>
                    <a:pt x="16143" y="31019"/>
                  </a:cubicBezTo>
                  <a:cubicBezTo>
                    <a:pt x="16161" y="31000"/>
                    <a:pt x="16168" y="30991"/>
                    <a:pt x="16164" y="30991"/>
                  </a:cubicBezTo>
                  <a:cubicBezTo>
                    <a:pt x="16156" y="30991"/>
                    <a:pt x="16096" y="31034"/>
                    <a:pt x="15996" y="31091"/>
                  </a:cubicBezTo>
                  <a:cubicBezTo>
                    <a:pt x="15920" y="31125"/>
                    <a:pt x="15861" y="31198"/>
                    <a:pt x="15782" y="31232"/>
                  </a:cubicBezTo>
                  <a:cubicBezTo>
                    <a:pt x="15789" y="31248"/>
                    <a:pt x="15723" y="31307"/>
                    <a:pt x="15641" y="31332"/>
                  </a:cubicBezTo>
                  <a:lnTo>
                    <a:pt x="15635" y="31314"/>
                  </a:lnTo>
                  <a:lnTo>
                    <a:pt x="15623" y="31273"/>
                  </a:lnTo>
                  <a:cubicBezTo>
                    <a:pt x="15544" y="31301"/>
                    <a:pt x="15466" y="31326"/>
                    <a:pt x="15472" y="31345"/>
                  </a:cubicBezTo>
                  <a:cubicBezTo>
                    <a:pt x="15384" y="31348"/>
                    <a:pt x="15312" y="31386"/>
                    <a:pt x="15149" y="31423"/>
                  </a:cubicBezTo>
                  <a:cubicBezTo>
                    <a:pt x="15015" y="31455"/>
                    <a:pt x="14880" y="31492"/>
                    <a:pt x="14751" y="31539"/>
                  </a:cubicBezTo>
                  <a:cubicBezTo>
                    <a:pt x="14741" y="31536"/>
                    <a:pt x="14724" y="31535"/>
                    <a:pt x="14702" y="31535"/>
                  </a:cubicBezTo>
                  <a:cubicBezTo>
                    <a:pt x="14550" y="31535"/>
                    <a:pt x="14165" y="31598"/>
                    <a:pt x="14096" y="31636"/>
                  </a:cubicBezTo>
                  <a:cubicBezTo>
                    <a:pt x="14096" y="31649"/>
                    <a:pt x="14058" y="31658"/>
                    <a:pt x="14007" y="31658"/>
                  </a:cubicBezTo>
                  <a:cubicBezTo>
                    <a:pt x="13983" y="31658"/>
                    <a:pt x="13957" y="31656"/>
                    <a:pt x="13930" y="31652"/>
                  </a:cubicBezTo>
                  <a:cubicBezTo>
                    <a:pt x="13910" y="31646"/>
                    <a:pt x="13889" y="31643"/>
                    <a:pt x="13868" y="31643"/>
                  </a:cubicBezTo>
                  <a:cubicBezTo>
                    <a:pt x="13833" y="31643"/>
                    <a:pt x="13797" y="31651"/>
                    <a:pt x="13764" y="31664"/>
                  </a:cubicBezTo>
                  <a:cubicBezTo>
                    <a:pt x="13734" y="31674"/>
                    <a:pt x="13704" y="31677"/>
                    <a:pt x="13673" y="31677"/>
                  </a:cubicBezTo>
                  <a:cubicBezTo>
                    <a:pt x="13622" y="31677"/>
                    <a:pt x="13570" y="31667"/>
                    <a:pt x="13517" y="31655"/>
                  </a:cubicBezTo>
                  <a:cubicBezTo>
                    <a:pt x="13471" y="31637"/>
                    <a:pt x="13422" y="31627"/>
                    <a:pt x="13373" y="31627"/>
                  </a:cubicBezTo>
                  <a:cubicBezTo>
                    <a:pt x="13338" y="31627"/>
                    <a:pt x="13303" y="31632"/>
                    <a:pt x="13269" y="31643"/>
                  </a:cubicBezTo>
                  <a:cubicBezTo>
                    <a:pt x="13149" y="31659"/>
                    <a:pt x="13028" y="31668"/>
                    <a:pt x="12906" y="31668"/>
                  </a:cubicBezTo>
                  <a:cubicBezTo>
                    <a:pt x="12888" y="31668"/>
                    <a:pt x="12870" y="31668"/>
                    <a:pt x="12852" y="31668"/>
                  </a:cubicBezTo>
                  <a:cubicBezTo>
                    <a:pt x="12792" y="31675"/>
                    <a:pt x="12740" y="31680"/>
                    <a:pt x="12702" y="31684"/>
                  </a:cubicBezTo>
                  <a:lnTo>
                    <a:pt x="12702" y="31684"/>
                  </a:lnTo>
                  <a:cubicBezTo>
                    <a:pt x="12585" y="31674"/>
                    <a:pt x="12509" y="31668"/>
                    <a:pt x="12462" y="31668"/>
                  </a:cubicBezTo>
                  <a:cubicBezTo>
                    <a:pt x="12419" y="31668"/>
                    <a:pt x="12401" y="31673"/>
                    <a:pt x="12401" y="31683"/>
                  </a:cubicBezTo>
                  <a:cubicBezTo>
                    <a:pt x="12399" y="31708"/>
                    <a:pt x="12398" y="31717"/>
                    <a:pt x="12398" y="31717"/>
                  </a:cubicBezTo>
                  <a:cubicBezTo>
                    <a:pt x="12398" y="31717"/>
                    <a:pt x="12398" y="31713"/>
                    <a:pt x="12398" y="31705"/>
                  </a:cubicBezTo>
                  <a:cubicBezTo>
                    <a:pt x="12357" y="31683"/>
                    <a:pt x="12113" y="31671"/>
                    <a:pt x="11865" y="31658"/>
                  </a:cubicBezTo>
                  <a:cubicBezTo>
                    <a:pt x="11700" y="31650"/>
                    <a:pt x="11535" y="31642"/>
                    <a:pt x="11430" y="31642"/>
                  </a:cubicBezTo>
                  <a:cubicBezTo>
                    <a:pt x="11378" y="31642"/>
                    <a:pt x="11341" y="31644"/>
                    <a:pt x="11326" y="31649"/>
                  </a:cubicBezTo>
                  <a:cubicBezTo>
                    <a:pt x="11325" y="31655"/>
                    <a:pt x="11325" y="31658"/>
                    <a:pt x="11325" y="31658"/>
                  </a:cubicBezTo>
                  <a:cubicBezTo>
                    <a:pt x="11325" y="31658"/>
                    <a:pt x="11326" y="31643"/>
                    <a:pt x="11326" y="31630"/>
                  </a:cubicBezTo>
                  <a:cubicBezTo>
                    <a:pt x="11329" y="31608"/>
                    <a:pt x="11248" y="31599"/>
                    <a:pt x="11085" y="31580"/>
                  </a:cubicBezTo>
                  <a:cubicBezTo>
                    <a:pt x="10865" y="31561"/>
                    <a:pt x="10646" y="31530"/>
                    <a:pt x="10430" y="31486"/>
                  </a:cubicBezTo>
                  <a:cubicBezTo>
                    <a:pt x="10141" y="31419"/>
                    <a:pt x="9923" y="31341"/>
                    <a:pt x="9875" y="31341"/>
                  </a:cubicBezTo>
                  <a:cubicBezTo>
                    <a:pt x="9870" y="31341"/>
                    <a:pt x="9866" y="31343"/>
                    <a:pt x="9866" y="31345"/>
                  </a:cubicBezTo>
                  <a:cubicBezTo>
                    <a:pt x="9784" y="31320"/>
                    <a:pt x="9784" y="31320"/>
                    <a:pt x="9794" y="31301"/>
                  </a:cubicBezTo>
                  <a:lnTo>
                    <a:pt x="9794" y="31301"/>
                  </a:lnTo>
                  <a:cubicBezTo>
                    <a:pt x="9803" y="31302"/>
                    <a:pt x="9810" y="31302"/>
                    <a:pt x="9815" y="31302"/>
                  </a:cubicBezTo>
                  <a:cubicBezTo>
                    <a:pt x="9862" y="31302"/>
                    <a:pt x="9792" y="31279"/>
                    <a:pt x="9722" y="31254"/>
                  </a:cubicBezTo>
                  <a:cubicBezTo>
                    <a:pt x="9692" y="31242"/>
                    <a:pt x="9673" y="31237"/>
                    <a:pt x="9660" y="31237"/>
                  </a:cubicBezTo>
                  <a:cubicBezTo>
                    <a:pt x="9640" y="31237"/>
                    <a:pt x="9635" y="31249"/>
                    <a:pt x="9631" y="31260"/>
                  </a:cubicBezTo>
                  <a:cubicBezTo>
                    <a:pt x="9629" y="31264"/>
                    <a:pt x="9625" y="31266"/>
                    <a:pt x="9619" y="31266"/>
                  </a:cubicBezTo>
                  <a:cubicBezTo>
                    <a:pt x="9591" y="31266"/>
                    <a:pt x="9519" y="31232"/>
                    <a:pt x="9399" y="31163"/>
                  </a:cubicBezTo>
                  <a:cubicBezTo>
                    <a:pt x="9327" y="31125"/>
                    <a:pt x="9223" y="31057"/>
                    <a:pt x="9111" y="30997"/>
                  </a:cubicBezTo>
                  <a:cubicBezTo>
                    <a:pt x="9001" y="30944"/>
                    <a:pt x="8891" y="30881"/>
                    <a:pt x="8816" y="30843"/>
                  </a:cubicBezTo>
                  <a:cubicBezTo>
                    <a:pt x="8747" y="30796"/>
                    <a:pt x="8678" y="30753"/>
                    <a:pt x="8691" y="30734"/>
                  </a:cubicBezTo>
                  <a:cubicBezTo>
                    <a:pt x="8631" y="30677"/>
                    <a:pt x="8518" y="30555"/>
                    <a:pt x="8362" y="30483"/>
                  </a:cubicBezTo>
                  <a:cubicBezTo>
                    <a:pt x="8296" y="30433"/>
                    <a:pt x="8296" y="30433"/>
                    <a:pt x="8311" y="30417"/>
                  </a:cubicBezTo>
                  <a:cubicBezTo>
                    <a:pt x="8258" y="30348"/>
                    <a:pt x="8274" y="30333"/>
                    <a:pt x="8186" y="30308"/>
                  </a:cubicBezTo>
                  <a:cubicBezTo>
                    <a:pt x="8054" y="30207"/>
                    <a:pt x="7870" y="30038"/>
                    <a:pt x="7785" y="29894"/>
                  </a:cubicBezTo>
                  <a:cubicBezTo>
                    <a:pt x="7736" y="29837"/>
                    <a:pt x="7688" y="29779"/>
                    <a:pt x="7665" y="29779"/>
                  </a:cubicBezTo>
                  <a:cubicBezTo>
                    <a:pt x="7663" y="29779"/>
                    <a:pt x="7661" y="29780"/>
                    <a:pt x="7660" y="29781"/>
                  </a:cubicBezTo>
                  <a:lnTo>
                    <a:pt x="7644" y="29794"/>
                  </a:lnTo>
                  <a:cubicBezTo>
                    <a:pt x="7622" y="29706"/>
                    <a:pt x="7622" y="29706"/>
                    <a:pt x="7537" y="29668"/>
                  </a:cubicBezTo>
                  <a:cubicBezTo>
                    <a:pt x="7536" y="29669"/>
                    <a:pt x="7535" y="29670"/>
                    <a:pt x="7533" y="29670"/>
                  </a:cubicBezTo>
                  <a:cubicBezTo>
                    <a:pt x="7514" y="29670"/>
                    <a:pt x="7473" y="29611"/>
                    <a:pt x="7487" y="29599"/>
                  </a:cubicBezTo>
                  <a:cubicBezTo>
                    <a:pt x="7465" y="29549"/>
                    <a:pt x="7440" y="29499"/>
                    <a:pt x="7409" y="29455"/>
                  </a:cubicBezTo>
                  <a:cubicBezTo>
                    <a:pt x="7384" y="29421"/>
                    <a:pt x="7302" y="29327"/>
                    <a:pt x="7208" y="29192"/>
                  </a:cubicBezTo>
                  <a:cubicBezTo>
                    <a:pt x="7117" y="29051"/>
                    <a:pt x="6998" y="28882"/>
                    <a:pt x="6898" y="28700"/>
                  </a:cubicBezTo>
                  <a:cubicBezTo>
                    <a:pt x="6586" y="28125"/>
                    <a:pt x="6490" y="27894"/>
                    <a:pt x="6470" y="27894"/>
                  </a:cubicBezTo>
                  <a:cubicBezTo>
                    <a:pt x="6469" y="27894"/>
                    <a:pt x="6469" y="27894"/>
                    <a:pt x="6469" y="27895"/>
                  </a:cubicBezTo>
                  <a:cubicBezTo>
                    <a:pt x="6428" y="27854"/>
                    <a:pt x="6406" y="27801"/>
                    <a:pt x="6403" y="27744"/>
                  </a:cubicBezTo>
                  <a:cubicBezTo>
                    <a:pt x="6387" y="27663"/>
                    <a:pt x="6362" y="27581"/>
                    <a:pt x="6328" y="27506"/>
                  </a:cubicBezTo>
                  <a:cubicBezTo>
                    <a:pt x="6300" y="27428"/>
                    <a:pt x="6271" y="27349"/>
                    <a:pt x="6290" y="27343"/>
                  </a:cubicBezTo>
                  <a:cubicBezTo>
                    <a:pt x="6256" y="27299"/>
                    <a:pt x="6231" y="27249"/>
                    <a:pt x="6215" y="27196"/>
                  </a:cubicBezTo>
                  <a:cubicBezTo>
                    <a:pt x="6234" y="27189"/>
                    <a:pt x="6206" y="27111"/>
                    <a:pt x="6159" y="27039"/>
                  </a:cubicBezTo>
                  <a:cubicBezTo>
                    <a:pt x="6093" y="26973"/>
                    <a:pt x="6093" y="26973"/>
                    <a:pt x="6133" y="26961"/>
                  </a:cubicBezTo>
                  <a:cubicBezTo>
                    <a:pt x="6149" y="26955"/>
                    <a:pt x="6113" y="26780"/>
                    <a:pt x="6106" y="26780"/>
                  </a:cubicBezTo>
                  <a:cubicBezTo>
                    <a:pt x="6105" y="26780"/>
                    <a:pt x="6104" y="26785"/>
                    <a:pt x="6105" y="26798"/>
                  </a:cubicBezTo>
                  <a:cubicBezTo>
                    <a:pt x="6105" y="26798"/>
                    <a:pt x="6104" y="26798"/>
                    <a:pt x="6104" y="26798"/>
                  </a:cubicBezTo>
                  <a:cubicBezTo>
                    <a:pt x="6082" y="26798"/>
                    <a:pt x="6035" y="26643"/>
                    <a:pt x="5992" y="26569"/>
                  </a:cubicBezTo>
                  <a:cubicBezTo>
                    <a:pt x="5970" y="26491"/>
                    <a:pt x="5949" y="26409"/>
                    <a:pt x="5967" y="26406"/>
                  </a:cubicBezTo>
                  <a:cubicBezTo>
                    <a:pt x="5964" y="26321"/>
                    <a:pt x="5845" y="25927"/>
                    <a:pt x="5811" y="25848"/>
                  </a:cubicBezTo>
                  <a:cubicBezTo>
                    <a:pt x="5810" y="25848"/>
                    <a:pt x="5810" y="25848"/>
                    <a:pt x="5809" y="25848"/>
                  </a:cubicBezTo>
                  <a:cubicBezTo>
                    <a:pt x="5788" y="25848"/>
                    <a:pt x="5773" y="25770"/>
                    <a:pt x="5792" y="25767"/>
                  </a:cubicBezTo>
                  <a:cubicBezTo>
                    <a:pt x="5814" y="25764"/>
                    <a:pt x="5795" y="25682"/>
                    <a:pt x="5779" y="25601"/>
                  </a:cubicBezTo>
                  <a:cubicBezTo>
                    <a:pt x="5742" y="25525"/>
                    <a:pt x="5761" y="25522"/>
                    <a:pt x="5782" y="25516"/>
                  </a:cubicBezTo>
                  <a:cubicBezTo>
                    <a:pt x="5792" y="25537"/>
                    <a:pt x="5798" y="25546"/>
                    <a:pt x="5801" y="25546"/>
                  </a:cubicBezTo>
                  <a:cubicBezTo>
                    <a:pt x="5809" y="25546"/>
                    <a:pt x="5792" y="25471"/>
                    <a:pt x="5767" y="25353"/>
                  </a:cubicBezTo>
                  <a:cubicBezTo>
                    <a:pt x="5729" y="25275"/>
                    <a:pt x="5660" y="24952"/>
                    <a:pt x="5607" y="24711"/>
                  </a:cubicBezTo>
                  <a:cubicBezTo>
                    <a:pt x="5519" y="24309"/>
                    <a:pt x="5482" y="24231"/>
                    <a:pt x="5406" y="24078"/>
                  </a:cubicBezTo>
                  <a:lnTo>
                    <a:pt x="5347" y="24005"/>
                  </a:lnTo>
                  <a:lnTo>
                    <a:pt x="5388" y="23999"/>
                  </a:lnTo>
                  <a:cubicBezTo>
                    <a:pt x="5410" y="23993"/>
                    <a:pt x="5431" y="23905"/>
                    <a:pt x="5431" y="23905"/>
                  </a:cubicBezTo>
                  <a:cubicBezTo>
                    <a:pt x="5419" y="23842"/>
                    <a:pt x="5403" y="23832"/>
                    <a:pt x="5388" y="23832"/>
                  </a:cubicBezTo>
                  <a:cubicBezTo>
                    <a:pt x="5384" y="23832"/>
                    <a:pt x="5379" y="23832"/>
                    <a:pt x="5375" y="23833"/>
                  </a:cubicBezTo>
                  <a:cubicBezTo>
                    <a:pt x="5375" y="23833"/>
                    <a:pt x="5374" y="23833"/>
                    <a:pt x="5374" y="23833"/>
                  </a:cubicBezTo>
                  <a:cubicBezTo>
                    <a:pt x="5353" y="23833"/>
                    <a:pt x="5337" y="23752"/>
                    <a:pt x="5322" y="23592"/>
                  </a:cubicBezTo>
                  <a:cubicBezTo>
                    <a:pt x="5306" y="23426"/>
                    <a:pt x="5290" y="23344"/>
                    <a:pt x="5253" y="23269"/>
                  </a:cubicBezTo>
                  <a:cubicBezTo>
                    <a:pt x="5231" y="23188"/>
                    <a:pt x="5222" y="23106"/>
                    <a:pt x="5222" y="23025"/>
                  </a:cubicBezTo>
                  <a:cubicBezTo>
                    <a:pt x="5206" y="22956"/>
                    <a:pt x="5203" y="22945"/>
                    <a:pt x="5190" y="22945"/>
                  </a:cubicBezTo>
                  <a:cubicBezTo>
                    <a:pt x="5187" y="22945"/>
                    <a:pt x="5184" y="22946"/>
                    <a:pt x="5181" y="22946"/>
                  </a:cubicBezTo>
                  <a:cubicBezTo>
                    <a:pt x="5180" y="22946"/>
                    <a:pt x="5180" y="22946"/>
                    <a:pt x="5180" y="22946"/>
                  </a:cubicBezTo>
                  <a:cubicBezTo>
                    <a:pt x="5161" y="22946"/>
                    <a:pt x="5143" y="22869"/>
                    <a:pt x="5146" y="22786"/>
                  </a:cubicBezTo>
                  <a:cubicBezTo>
                    <a:pt x="5171" y="22697"/>
                    <a:pt x="5119" y="22460"/>
                    <a:pt x="5100" y="22460"/>
                  </a:cubicBezTo>
                  <a:cubicBezTo>
                    <a:pt x="5100" y="22460"/>
                    <a:pt x="5100" y="22460"/>
                    <a:pt x="5099" y="22461"/>
                  </a:cubicBezTo>
                  <a:cubicBezTo>
                    <a:pt x="5099" y="22461"/>
                    <a:pt x="5098" y="22461"/>
                    <a:pt x="5098" y="22461"/>
                  </a:cubicBezTo>
                  <a:cubicBezTo>
                    <a:pt x="5077" y="22461"/>
                    <a:pt x="5058" y="22381"/>
                    <a:pt x="5043" y="22301"/>
                  </a:cubicBezTo>
                  <a:cubicBezTo>
                    <a:pt x="5027" y="22219"/>
                    <a:pt x="5002" y="22141"/>
                    <a:pt x="4971" y="22063"/>
                  </a:cubicBezTo>
                  <a:cubicBezTo>
                    <a:pt x="4952" y="21984"/>
                    <a:pt x="4933" y="21903"/>
                    <a:pt x="4933" y="21903"/>
                  </a:cubicBezTo>
                  <a:cubicBezTo>
                    <a:pt x="4929" y="21878"/>
                    <a:pt x="4929" y="21868"/>
                    <a:pt x="4931" y="21868"/>
                  </a:cubicBezTo>
                  <a:cubicBezTo>
                    <a:pt x="4938" y="21868"/>
                    <a:pt x="4961" y="21924"/>
                    <a:pt x="4974" y="21981"/>
                  </a:cubicBezTo>
                  <a:lnTo>
                    <a:pt x="4974" y="21896"/>
                  </a:lnTo>
                  <a:cubicBezTo>
                    <a:pt x="4939" y="21733"/>
                    <a:pt x="4924" y="21652"/>
                    <a:pt x="4886" y="21577"/>
                  </a:cubicBezTo>
                  <a:cubicBezTo>
                    <a:pt x="4827" y="21505"/>
                    <a:pt x="4827" y="21505"/>
                    <a:pt x="4867" y="21495"/>
                  </a:cubicBezTo>
                  <a:cubicBezTo>
                    <a:pt x="4889" y="21492"/>
                    <a:pt x="4892" y="21408"/>
                    <a:pt x="4852" y="21332"/>
                  </a:cubicBezTo>
                  <a:cubicBezTo>
                    <a:pt x="4795" y="21257"/>
                    <a:pt x="4798" y="21173"/>
                    <a:pt x="4817" y="21169"/>
                  </a:cubicBezTo>
                  <a:lnTo>
                    <a:pt x="4817" y="21169"/>
                  </a:lnTo>
                  <a:cubicBezTo>
                    <a:pt x="4837" y="21193"/>
                    <a:pt x="4850" y="21209"/>
                    <a:pt x="4855" y="21209"/>
                  </a:cubicBezTo>
                  <a:cubicBezTo>
                    <a:pt x="4865" y="21209"/>
                    <a:pt x="4841" y="21140"/>
                    <a:pt x="4767" y="20928"/>
                  </a:cubicBezTo>
                  <a:cubicBezTo>
                    <a:pt x="4729" y="20768"/>
                    <a:pt x="4642" y="20449"/>
                    <a:pt x="4588" y="20207"/>
                  </a:cubicBezTo>
                  <a:cubicBezTo>
                    <a:pt x="4520" y="19885"/>
                    <a:pt x="4485" y="19725"/>
                    <a:pt x="4485" y="19640"/>
                  </a:cubicBezTo>
                  <a:cubicBezTo>
                    <a:pt x="4490" y="19639"/>
                    <a:pt x="4494" y="19637"/>
                    <a:pt x="4498" y="19634"/>
                  </a:cubicBezTo>
                  <a:lnTo>
                    <a:pt x="4498" y="19634"/>
                  </a:lnTo>
                  <a:cubicBezTo>
                    <a:pt x="4499" y="19634"/>
                    <a:pt x="4500" y="19635"/>
                    <a:pt x="4501" y="19635"/>
                  </a:cubicBezTo>
                  <a:cubicBezTo>
                    <a:pt x="4503" y="19635"/>
                    <a:pt x="4505" y="19634"/>
                    <a:pt x="4507" y="19634"/>
                  </a:cubicBezTo>
                  <a:cubicBezTo>
                    <a:pt x="4507" y="19630"/>
                    <a:pt x="4507" y="19626"/>
                    <a:pt x="4508" y="19623"/>
                  </a:cubicBezTo>
                  <a:lnTo>
                    <a:pt x="4508" y="19623"/>
                  </a:lnTo>
                  <a:cubicBezTo>
                    <a:pt x="4505" y="19627"/>
                    <a:pt x="4502" y="19631"/>
                    <a:pt x="4498" y="19634"/>
                  </a:cubicBezTo>
                  <a:lnTo>
                    <a:pt x="4498" y="19634"/>
                  </a:lnTo>
                  <a:cubicBezTo>
                    <a:pt x="4463" y="19630"/>
                    <a:pt x="4444" y="19543"/>
                    <a:pt x="4397" y="19320"/>
                  </a:cubicBezTo>
                  <a:cubicBezTo>
                    <a:pt x="4379" y="19154"/>
                    <a:pt x="4338" y="18995"/>
                    <a:pt x="4272" y="18841"/>
                  </a:cubicBezTo>
                  <a:lnTo>
                    <a:pt x="4272" y="18841"/>
                  </a:lnTo>
                  <a:lnTo>
                    <a:pt x="4306" y="19001"/>
                  </a:lnTo>
                  <a:cubicBezTo>
                    <a:pt x="4304" y="19001"/>
                    <a:pt x="4302" y="19002"/>
                    <a:pt x="4300" y="19002"/>
                  </a:cubicBezTo>
                  <a:cubicBezTo>
                    <a:pt x="4264" y="19002"/>
                    <a:pt x="4246" y="18920"/>
                    <a:pt x="4231" y="18763"/>
                  </a:cubicBezTo>
                  <a:cubicBezTo>
                    <a:pt x="4216" y="18684"/>
                    <a:pt x="4234" y="18681"/>
                    <a:pt x="4256" y="18675"/>
                  </a:cubicBezTo>
                  <a:cubicBezTo>
                    <a:pt x="4275" y="18672"/>
                    <a:pt x="4278" y="18587"/>
                    <a:pt x="4263" y="18506"/>
                  </a:cubicBezTo>
                  <a:cubicBezTo>
                    <a:pt x="4249" y="18451"/>
                    <a:pt x="4238" y="18395"/>
                    <a:pt x="4231" y="18395"/>
                  </a:cubicBezTo>
                  <a:cubicBezTo>
                    <a:pt x="4228" y="18395"/>
                    <a:pt x="4226" y="18405"/>
                    <a:pt x="4225" y="18430"/>
                  </a:cubicBezTo>
                  <a:cubicBezTo>
                    <a:pt x="4221" y="18431"/>
                    <a:pt x="4218" y="18431"/>
                    <a:pt x="4216" y="18431"/>
                  </a:cubicBezTo>
                  <a:cubicBezTo>
                    <a:pt x="4203" y="18431"/>
                    <a:pt x="4200" y="18420"/>
                    <a:pt x="4187" y="18352"/>
                  </a:cubicBezTo>
                  <a:cubicBezTo>
                    <a:pt x="4172" y="18271"/>
                    <a:pt x="4147" y="18192"/>
                    <a:pt x="4112" y="18117"/>
                  </a:cubicBezTo>
                  <a:cubicBezTo>
                    <a:pt x="4112" y="18117"/>
                    <a:pt x="4111" y="18117"/>
                    <a:pt x="4111" y="18117"/>
                  </a:cubicBezTo>
                  <a:cubicBezTo>
                    <a:pt x="4093" y="18117"/>
                    <a:pt x="4074" y="18037"/>
                    <a:pt x="4059" y="17957"/>
                  </a:cubicBezTo>
                  <a:cubicBezTo>
                    <a:pt x="4056" y="17876"/>
                    <a:pt x="4043" y="17794"/>
                    <a:pt x="4028" y="17713"/>
                  </a:cubicBezTo>
                  <a:lnTo>
                    <a:pt x="4046" y="17710"/>
                  </a:lnTo>
                  <a:cubicBezTo>
                    <a:pt x="4068" y="17707"/>
                    <a:pt x="4071" y="17622"/>
                    <a:pt x="4071" y="17622"/>
                  </a:cubicBezTo>
                  <a:cubicBezTo>
                    <a:pt x="4054" y="17546"/>
                    <a:pt x="4034" y="17544"/>
                    <a:pt x="4031" y="17544"/>
                  </a:cubicBezTo>
                  <a:cubicBezTo>
                    <a:pt x="4031" y="17544"/>
                    <a:pt x="4031" y="17544"/>
                    <a:pt x="4031" y="17544"/>
                  </a:cubicBezTo>
                  <a:cubicBezTo>
                    <a:pt x="4021" y="17519"/>
                    <a:pt x="4012" y="17490"/>
                    <a:pt x="4009" y="17462"/>
                  </a:cubicBezTo>
                  <a:cubicBezTo>
                    <a:pt x="3993" y="17409"/>
                    <a:pt x="3977" y="17334"/>
                    <a:pt x="3955" y="17240"/>
                  </a:cubicBezTo>
                  <a:lnTo>
                    <a:pt x="3799" y="16550"/>
                  </a:lnTo>
                  <a:cubicBezTo>
                    <a:pt x="3686" y="16036"/>
                    <a:pt x="3567" y="15494"/>
                    <a:pt x="3542" y="15372"/>
                  </a:cubicBezTo>
                  <a:cubicBezTo>
                    <a:pt x="3528" y="15232"/>
                    <a:pt x="3487" y="15032"/>
                    <a:pt x="3474" y="15032"/>
                  </a:cubicBezTo>
                  <a:cubicBezTo>
                    <a:pt x="3472" y="15032"/>
                    <a:pt x="3470" y="15037"/>
                    <a:pt x="3470" y="15049"/>
                  </a:cubicBezTo>
                  <a:cubicBezTo>
                    <a:pt x="3470" y="15049"/>
                    <a:pt x="3469" y="15049"/>
                    <a:pt x="3469" y="15049"/>
                  </a:cubicBezTo>
                  <a:cubicBezTo>
                    <a:pt x="3450" y="15049"/>
                    <a:pt x="3362" y="14647"/>
                    <a:pt x="3257" y="14168"/>
                  </a:cubicBezTo>
                  <a:cubicBezTo>
                    <a:pt x="3135" y="13607"/>
                    <a:pt x="3050" y="13203"/>
                    <a:pt x="3028" y="13203"/>
                  </a:cubicBezTo>
                  <a:cubicBezTo>
                    <a:pt x="3028" y="13203"/>
                    <a:pt x="3028" y="13203"/>
                    <a:pt x="3028" y="13203"/>
                  </a:cubicBezTo>
                  <a:lnTo>
                    <a:pt x="2975" y="12962"/>
                  </a:lnTo>
                  <a:cubicBezTo>
                    <a:pt x="2940" y="12802"/>
                    <a:pt x="2884" y="12645"/>
                    <a:pt x="2868" y="12564"/>
                  </a:cubicBezTo>
                  <a:cubicBezTo>
                    <a:pt x="2841" y="12510"/>
                    <a:pt x="2824" y="12453"/>
                    <a:pt x="2830" y="12453"/>
                  </a:cubicBezTo>
                  <a:cubicBezTo>
                    <a:pt x="2833" y="12453"/>
                    <a:pt x="2839" y="12461"/>
                    <a:pt x="2849" y="12482"/>
                  </a:cubicBezTo>
                  <a:cubicBezTo>
                    <a:pt x="2871" y="12479"/>
                    <a:pt x="2890" y="12476"/>
                    <a:pt x="2874" y="12395"/>
                  </a:cubicBezTo>
                  <a:cubicBezTo>
                    <a:pt x="2845" y="12257"/>
                    <a:pt x="2824" y="12240"/>
                    <a:pt x="2807" y="12240"/>
                  </a:cubicBezTo>
                  <a:cubicBezTo>
                    <a:pt x="2804" y="12240"/>
                    <a:pt x="2802" y="12241"/>
                    <a:pt x="2799" y="12241"/>
                  </a:cubicBezTo>
                  <a:cubicBezTo>
                    <a:pt x="2799" y="12241"/>
                    <a:pt x="2798" y="12241"/>
                    <a:pt x="2798" y="12241"/>
                  </a:cubicBezTo>
                  <a:cubicBezTo>
                    <a:pt x="2776" y="12241"/>
                    <a:pt x="2758" y="12166"/>
                    <a:pt x="2758" y="12166"/>
                  </a:cubicBezTo>
                  <a:cubicBezTo>
                    <a:pt x="2743" y="12084"/>
                    <a:pt x="2743" y="12084"/>
                    <a:pt x="2761" y="12081"/>
                  </a:cubicBezTo>
                  <a:lnTo>
                    <a:pt x="2802" y="12072"/>
                  </a:lnTo>
                  <a:lnTo>
                    <a:pt x="2787" y="11994"/>
                  </a:lnTo>
                  <a:cubicBezTo>
                    <a:pt x="2786" y="11994"/>
                    <a:pt x="2786" y="11994"/>
                    <a:pt x="2785" y="11994"/>
                  </a:cubicBezTo>
                  <a:cubicBezTo>
                    <a:pt x="2764" y="11994"/>
                    <a:pt x="2749" y="11915"/>
                    <a:pt x="2749" y="11915"/>
                  </a:cubicBezTo>
                  <a:cubicBezTo>
                    <a:pt x="2730" y="11834"/>
                    <a:pt x="2730" y="11834"/>
                    <a:pt x="2771" y="11828"/>
                  </a:cubicBezTo>
                  <a:cubicBezTo>
                    <a:pt x="2812" y="11818"/>
                    <a:pt x="2796" y="11740"/>
                    <a:pt x="2736" y="11665"/>
                  </a:cubicBezTo>
                  <a:lnTo>
                    <a:pt x="2680" y="11508"/>
                  </a:lnTo>
                  <a:cubicBezTo>
                    <a:pt x="2705" y="11420"/>
                    <a:pt x="2630" y="11267"/>
                    <a:pt x="2592" y="11191"/>
                  </a:cubicBezTo>
                  <a:cubicBezTo>
                    <a:pt x="2614" y="11107"/>
                    <a:pt x="2595" y="11016"/>
                    <a:pt x="2539" y="10950"/>
                  </a:cubicBezTo>
                  <a:cubicBezTo>
                    <a:pt x="2539" y="10950"/>
                    <a:pt x="2538" y="10950"/>
                    <a:pt x="2538" y="10950"/>
                  </a:cubicBezTo>
                  <a:cubicBezTo>
                    <a:pt x="2516" y="10950"/>
                    <a:pt x="2501" y="10870"/>
                    <a:pt x="2504" y="10787"/>
                  </a:cubicBezTo>
                  <a:cubicBezTo>
                    <a:pt x="2508" y="10702"/>
                    <a:pt x="2489" y="10621"/>
                    <a:pt x="2454" y="10461"/>
                  </a:cubicBezTo>
                  <a:cubicBezTo>
                    <a:pt x="2417" y="10386"/>
                    <a:pt x="2295" y="9822"/>
                    <a:pt x="2154" y="9176"/>
                  </a:cubicBezTo>
                  <a:cubicBezTo>
                    <a:pt x="2075" y="8813"/>
                    <a:pt x="2009" y="8512"/>
                    <a:pt x="1962" y="8299"/>
                  </a:cubicBezTo>
                  <a:cubicBezTo>
                    <a:pt x="1912" y="8089"/>
                    <a:pt x="1881" y="7970"/>
                    <a:pt x="1871" y="7970"/>
                  </a:cubicBezTo>
                  <a:cubicBezTo>
                    <a:pt x="1856" y="7917"/>
                    <a:pt x="1853" y="7860"/>
                    <a:pt x="1859" y="7807"/>
                  </a:cubicBezTo>
                  <a:cubicBezTo>
                    <a:pt x="1878" y="7804"/>
                    <a:pt x="1862" y="7722"/>
                    <a:pt x="1803" y="7650"/>
                  </a:cubicBezTo>
                  <a:cubicBezTo>
                    <a:pt x="1765" y="7572"/>
                    <a:pt x="1743" y="7575"/>
                    <a:pt x="1784" y="7569"/>
                  </a:cubicBezTo>
                  <a:cubicBezTo>
                    <a:pt x="1806" y="7566"/>
                    <a:pt x="1771" y="7403"/>
                    <a:pt x="1699" y="7080"/>
                  </a:cubicBezTo>
                  <a:cubicBezTo>
                    <a:pt x="1649" y="6841"/>
                    <a:pt x="1578" y="6522"/>
                    <a:pt x="1559" y="6522"/>
                  </a:cubicBezTo>
                  <a:cubicBezTo>
                    <a:pt x="1558" y="6522"/>
                    <a:pt x="1558" y="6522"/>
                    <a:pt x="1558" y="6522"/>
                  </a:cubicBezTo>
                  <a:cubicBezTo>
                    <a:pt x="1525" y="6428"/>
                    <a:pt x="1511" y="6389"/>
                    <a:pt x="1513" y="6389"/>
                  </a:cubicBezTo>
                  <a:lnTo>
                    <a:pt x="1513" y="6389"/>
                  </a:lnTo>
                  <a:cubicBezTo>
                    <a:pt x="1515" y="6389"/>
                    <a:pt x="1524" y="6408"/>
                    <a:pt x="1539" y="6441"/>
                  </a:cubicBezTo>
                  <a:cubicBezTo>
                    <a:pt x="1544" y="6446"/>
                    <a:pt x="1548" y="6449"/>
                    <a:pt x="1551" y="6449"/>
                  </a:cubicBezTo>
                  <a:cubicBezTo>
                    <a:pt x="1588" y="6449"/>
                    <a:pt x="1526" y="6087"/>
                    <a:pt x="1439" y="5873"/>
                  </a:cubicBezTo>
                  <a:cubicBezTo>
                    <a:pt x="1420" y="5792"/>
                    <a:pt x="1405" y="5710"/>
                    <a:pt x="1423" y="5707"/>
                  </a:cubicBezTo>
                  <a:cubicBezTo>
                    <a:pt x="1408" y="5626"/>
                    <a:pt x="1389" y="5547"/>
                    <a:pt x="1317" y="5309"/>
                  </a:cubicBezTo>
                  <a:cubicBezTo>
                    <a:pt x="1298" y="5228"/>
                    <a:pt x="1229" y="4905"/>
                    <a:pt x="1195" y="4745"/>
                  </a:cubicBezTo>
                  <a:cubicBezTo>
                    <a:pt x="1169" y="4635"/>
                    <a:pt x="1138" y="4529"/>
                    <a:pt x="1104" y="4425"/>
                  </a:cubicBezTo>
                  <a:cubicBezTo>
                    <a:pt x="1097" y="4395"/>
                    <a:pt x="1090" y="4365"/>
                    <a:pt x="1085" y="4344"/>
                  </a:cubicBezTo>
                  <a:lnTo>
                    <a:pt x="1085" y="4344"/>
                  </a:lnTo>
                  <a:cubicBezTo>
                    <a:pt x="1105" y="4333"/>
                    <a:pt x="1018" y="3934"/>
                    <a:pt x="897" y="3376"/>
                  </a:cubicBezTo>
                  <a:cubicBezTo>
                    <a:pt x="775" y="2812"/>
                    <a:pt x="671" y="2326"/>
                    <a:pt x="674" y="2241"/>
                  </a:cubicBezTo>
                  <a:cubicBezTo>
                    <a:pt x="662" y="2188"/>
                    <a:pt x="643" y="2135"/>
                    <a:pt x="618" y="2085"/>
                  </a:cubicBezTo>
                  <a:cubicBezTo>
                    <a:pt x="565" y="2019"/>
                    <a:pt x="540" y="1934"/>
                    <a:pt x="546" y="1846"/>
                  </a:cubicBezTo>
                  <a:cubicBezTo>
                    <a:pt x="568" y="1759"/>
                    <a:pt x="499" y="1436"/>
                    <a:pt x="439" y="1364"/>
                  </a:cubicBezTo>
                  <a:lnTo>
                    <a:pt x="461" y="1361"/>
                  </a:lnTo>
                  <a:cubicBezTo>
                    <a:pt x="483" y="1273"/>
                    <a:pt x="411" y="1035"/>
                    <a:pt x="352" y="963"/>
                  </a:cubicBezTo>
                  <a:cubicBezTo>
                    <a:pt x="355" y="878"/>
                    <a:pt x="358" y="793"/>
                    <a:pt x="320" y="715"/>
                  </a:cubicBezTo>
                  <a:cubicBezTo>
                    <a:pt x="305" y="634"/>
                    <a:pt x="305" y="634"/>
                    <a:pt x="345" y="627"/>
                  </a:cubicBezTo>
                  <a:cubicBezTo>
                    <a:pt x="364" y="624"/>
                    <a:pt x="386" y="621"/>
                    <a:pt x="367" y="540"/>
                  </a:cubicBezTo>
                  <a:cubicBezTo>
                    <a:pt x="355" y="478"/>
                    <a:pt x="340" y="465"/>
                    <a:pt x="325" y="465"/>
                  </a:cubicBezTo>
                  <a:cubicBezTo>
                    <a:pt x="320" y="465"/>
                    <a:pt x="315" y="466"/>
                    <a:pt x="311" y="467"/>
                  </a:cubicBezTo>
                  <a:lnTo>
                    <a:pt x="273" y="305"/>
                  </a:lnTo>
                  <a:cubicBezTo>
                    <a:pt x="273" y="305"/>
                    <a:pt x="259" y="229"/>
                    <a:pt x="238" y="229"/>
                  </a:cubicBezTo>
                  <a:cubicBezTo>
                    <a:pt x="237" y="229"/>
                    <a:pt x="236" y="229"/>
                    <a:pt x="236" y="229"/>
                  </a:cubicBezTo>
                  <a:cubicBezTo>
                    <a:pt x="235" y="229"/>
                    <a:pt x="235" y="229"/>
                    <a:pt x="235" y="229"/>
                  </a:cubicBezTo>
                  <a:cubicBezTo>
                    <a:pt x="216" y="229"/>
                    <a:pt x="198" y="149"/>
                    <a:pt x="182" y="69"/>
                  </a:cubicBezTo>
                  <a:cubicBezTo>
                    <a:pt x="194" y="67"/>
                    <a:pt x="183" y="36"/>
                    <a:pt x="173" y="36"/>
                  </a:cubicBezTo>
                  <a:cubicBezTo>
                    <a:pt x="167" y="36"/>
                    <a:pt x="162" y="46"/>
                    <a:pt x="160" y="76"/>
                  </a:cubicBezTo>
                  <a:cubicBezTo>
                    <a:pt x="156" y="76"/>
                    <a:pt x="152" y="77"/>
                    <a:pt x="148" y="77"/>
                  </a:cubicBezTo>
                  <a:cubicBezTo>
                    <a:pt x="131" y="77"/>
                    <a:pt x="116" y="66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52"/>
            <p:cNvSpPr/>
            <p:nvPr/>
          </p:nvSpPr>
          <p:spPr>
            <a:xfrm>
              <a:off x="3789150" y="2126875"/>
              <a:ext cx="118650" cy="269700"/>
            </a:xfrm>
            <a:custGeom>
              <a:avLst/>
              <a:gdLst/>
              <a:ahLst/>
              <a:cxnLst/>
              <a:rect l="l" t="t" r="r" b="b"/>
              <a:pathLst>
                <a:path w="4746" h="10788" extrusionOk="0">
                  <a:moveTo>
                    <a:pt x="4497" y="127"/>
                  </a:moveTo>
                  <a:cubicBezTo>
                    <a:pt x="4507" y="127"/>
                    <a:pt x="4525" y="145"/>
                    <a:pt x="4539" y="179"/>
                  </a:cubicBezTo>
                  <a:cubicBezTo>
                    <a:pt x="4560" y="203"/>
                    <a:pt x="4568" y="212"/>
                    <a:pt x="4561" y="212"/>
                  </a:cubicBezTo>
                  <a:cubicBezTo>
                    <a:pt x="4557" y="212"/>
                    <a:pt x="4547" y="209"/>
                    <a:pt x="4532" y="204"/>
                  </a:cubicBezTo>
                  <a:cubicBezTo>
                    <a:pt x="4510" y="198"/>
                    <a:pt x="4492" y="192"/>
                    <a:pt x="4498" y="167"/>
                  </a:cubicBezTo>
                  <a:cubicBezTo>
                    <a:pt x="4486" y="140"/>
                    <a:pt x="4489" y="127"/>
                    <a:pt x="4497" y="127"/>
                  </a:cubicBezTo>
                  <a:close/>
                  <a:moveTo>
                    <a:pt x="5" y="746"/>
                  </a:moveTo>
                  <a:cubicBezTo>
                    <a:pt x="3" y="746"/>
                    <a:pt x="2" y="746"/>
                    <a:pt x="1" y="746"/>
                  </a:cubicBezTo>
                  <a:lnTo>
                    <a:pt x="4" y="771"/>
                  </a:lnTo>
                  <a:cubicBezTo>
                    <a:pt x="7" y="792"/>
                    <a:pt x="19" y="794"/>
                    <a:pt x="35" y="794"/>
                  </a:cubicBezTo>
                  <a:cubicBezTo>
                    <a:pt x="39" y="794"/>
                    <a:pt x="44" y="793"/>
                    <a:pt x="48" y="793"/>
                  </a:cubicBezTo>
                  <a:lnTo>
                    <a:pt x="45" y="765"/>
                  </a:lnTo>
                  <a:cubicBezTo>
                    <a:pt x="45" y="765"/>
                    <a:pt x="23" y="746"/>
                    <a:pt x="5" y="746"/>
                  </a:cubicBezTo>
                  <a:close/>
                  <a:moveTo>
                    <a:pt x="340" y="752"/>
                  </a:moveTo>
                  <a:cubicBezTo>
                    <a:pt x="358" y="752"/>
                    <a:pt x="361" y="776"/>
                    <a:pt x="364" y="800"/>
                  </a:cubicBezTo>
                  <a:cubicBezTo>
                    <a:pt x="368" y="828"/>
                    <a:pt x="368" y="828"/>
                    <a:pt x="349" y="831"/>
                  </a:cubicBezTo>
                  <a:cubicBezTo>
                    <a:pt x="333" y="815"/>
                    <a:pt x="324" y="800"/>
                    <a:pt x="321" y="781"/>
                  </a:cubicBezTo>
                  <a:lnTo>
                    <a:pt x="336" y="753"/>
                  </a:lnTo>
                  <a:cubicBezTo>
                    <a:pt x="337" y="752"/>
                    <a:pt x="339" y="752"/>
                    <a:pt x="340" y="752"/>
                  </a:cubicBezTo>
                  <a:close/>
                  <a:moveTo>
                    <a:pt x="390" y="1042"/>
                  </a:moveTo>
                  <a:cubicBezTo>
                    <a:pt x="398" y="1042"/>
                    <a:pt x="400" y="1055"/>
                    <a:pt x="405" y="1085"/>
                  </a:cubicBezTo>
                  <a:cubicBezTo>
                    <a:pt x="408" y="1110"/>
                    <a:pt x="411" y="1135"/>
                    <a:pt x="389" y="1138"/>
                  </a:cubicBezTo>
                  <a:lnTo>
                    <a:pt x="386" y="1113"/>
                  </a:lnTo>
                  <a:cubicBezTo>
                    <a:pt x="400" y="1111"/>
                    <a:pt x="395" y="1101"/>
                    <a:pt x="386" y="1101"/>
                  </a:cubicBezTo>
                  <a:cubicBezTo>
                    <a:pt x="381" y="1101"/>
                    <a:pt x="373" y="1104"/>
                    <a:pt x="368" y="1116"/>
                  </a:cubicBezTo>
                  <a:lnTo>
                    <a:pt x="324" y="1119"/>
                  </a:lnTo>
                  <a:cubicBezTo>
                    <a:pt x="321" y="1094"/>
                    <a:pt x="336" y="1072"/>
                    <a:pt x="358" y="1063"/>
                  </a:cubicBezTo>
                  <a:cubicBezTo>
                    <a:pt x="374" y="1049"/>
                    <a:pt x="384" y="1042"/>
                    <a:pt x="390" y="1042"/>
                  </a:cubicBezTo>
                  <a:close/>
                  <a:moveTo>
                    <a:pt x="515" y="1122"/>
                  </a:moveTo>
                  <a:lnTo>
                    <a:pt x="499" y="1151"/>
                  </a:lnTo>
                  <a:lnTo>
                    <a:pt x="502" y="1176"/>
                  </a:lnTo>
                  <a:cubicBezTo>
                    <a:pt x="521" y="1173"/>
                    <a:pt x="521" y="1173"/>
                    <a:pt x="518" y="1148"/>
                  </a:cubicBezTo>
                  <a:lnTo>
                    <a:pt x="515" y="1122"/>
                  </a:lnTo>
                  <a:close/>
                  <a:moveTo>
                    <a:pt x="498" y="2511"/>
                  </a:moveTo>
                  <a:cubicBezTo>
                    <a:pt x="520" y="2511"/>
                    <a:pt x="546" y="2555"/>
                    <a:pt x="549" y="2583"/>
                  </a:cubicBezTo>
                  <a:cubicBezTo>
                    <a:pt x="551" y="2594"/>
                    <a:pt x="547" y="2600"/>
                    <a:pt x="541" y="2600"/>
                  </a:cubicBezTo>
                  <a:cubicBezTo>
                    <a:pt x="533" y="2600"/>
                    <a:pt x="520" y="2589"/>
                    <a:pt x="505" y="2561"/>
                  </a:cubicBezTo>
                  <a:lnTo>
                    <a:pt x="496" y="2511"/>
                  </a:lnTo>
                  <a:cubicBezTo>
                    <a:pt x="497" y="2511"/>
                    <a:pt x="497" y="2511"/>
                    <a:pt x="498" y="2511"/>
                  </a:cubicBezTo>
                  <a:close/>
                  <a:moveTo>
                    <a:pt x="503" y="2667"/>
                  </a:moveTo>
                  <a:cubicBezTo>
                    <a:pt x="502" y="2667"/>
                    <a:pt x="500" y="2667"/>
                    <a:pt x="499" y="2667"/>
                  </a:cubicBezTo>
                  <a:cubicBezTo>
                    <a:pt x="477" y="2671"/>
                    <a:pt x="480" y="2696"/>
                    <a:pt x="487" y="2746"/>
                  </a:cubicBezTo>
                  <a:cubicBezTo>
                    <a:pt x="493" y="2765"/>
                    <a:pt x="502" y="2783"/>
                    <a:pt x="515" y="2796"/>
                  </a:cubicBezTo>
                  <a:cubicBezTo>
                    <a:pt x="537" y="2793"/>
                    <a:pt x="534" y="2768"/>
                    <a:pt x="530" y="2743"/>
                  </a:cubicBezTo>
                  <a:cubicBezTo>
                    <a:pt x="542" y="2690"/>
                    <a:pt x="521" y="2667"/>
                    <a:pt x="503" y="2667"/>
                  </a:cubicBezTo>
                  <a:close/>
                  <a:moveTo>
                    <a:pt x="3522" y="3639"/>
                  </a:moveTo>
                  <a:cubicBezTo>
                    <a:pt x="3525" y="3639"/>
                    <a:pt x="3530" y="3640"/>
                    <a:pt x="3536" y="3642"/>
                  </a:cubicBezTo>
                  <a:cubicBezTo>
                    <a:pt x="3558" y="3651"/>
                    <a:pt x="3570" y="3680"/>
                    <a:pt x="3564" y="3702"/>
                  </a:cubicBezTo>
                  <a:cubicBezTo>
                    <a:pt x="3561" y="3710"/>
                    <a:pt x="3554" y="3714"/>
                    <a:pt x="3547" y="3714"/>
                  </a:cubicBezTo>
                  <a:cubicBezTo>
                    <a:pt x="3532" y="3714"/>
                    <a:pt x="3513" y="3697"/>
                    <a:pt x="3511" y="3661"/>
                  </a:cubicBezTo>
                  <a:cubicBezTo>
                    <a:pt x="3515" y="3644"/>
                    <a:pt x="3516" y="3639"/>
                    <a:pt x="3522" y="3639"/>
                  </a:cubicBezTo>
                  <a:close/>
                  <a:moveTo>
                    <a:pt x="800" y="3751"/>
                  </a:moveTo>
                  <a:cubicBezTo>
                    <a:pt x="816" y="3751"/>
                    <a:pt x="819" y="3775"/>
                    <a:pt x="825" y="3799"/>
                  </a:cubicBezTo>
                  <a:lnTo>
                    <a:pt x="803" y="3802"/>
                  </a:lnTo>
                  <a:lnTo>
                    <a:pt x="778" y="3780"/>
                  </a:lnTo>
                  <a:lnTo>
                    <a:pt x="797" y="3752"/>
                  </a:lnTo>
                  <a:cubicBezTo>
                    <a:pt x="798" y="3752"/>
                    <a:pt x="799" y="3751"/>
                    <a:pt x="800" y="3751"/>
                  </a:cubicBezTo>
                  <a:close/>
                  <a:moveTo>
                    <a:pt x="703" y="3843"/>
                  </a:moveTo>
                  <a:lnTo>
                    <a:pt x="753" y="3886"/>
                  </a:lnTo>
                  <a:cubicBezTo>
                    <a:pt x="822" y="3930"/>
                    <a:pt x="822" y="3930"/>
                    <a:pt x="778" y="3937"/>
                  </a:cubicBezTo>
                  <a:cubicBezTo>
                    <a:pt x="774" y="3937"/>
                    <a:pt x="769" y="3938"/>
                    <a:pt x="764" y="3938"/>
                  </a:cubicBezTo>
                  <a:cubicBezTo>
                    <a:pt x="748" y="3938"/>
                    <a:pt x="730" y="3931"/>
                    <a:pt x="709" y="3893"/>
                  </a:cubicBezTo>
                  <a:lnTo>
                    <a:pt x="703" y="3843"/>
                  </a:lnTo>
                  <a:close/>
                  <a:moveTo>
                    <a:pt x="877" y="4436"/>
                  </a:moveTo>
                  <a:cubicBezTo>
                    <a:pt x="885" y="4436"/>
                    <a:pt x="906" y="4451"/>
                    <a:pt x="938" y="4466"/>
                  </a:cubicBezTo>
                  <a:lnTo>
                    <a:pt x="938" y="4463"/>
                  </a:lnTo>
                  <a:cubicBezTo>
                    <a:pt x="955" y="4494"/>
                    <a:pt x="962" y="4506"/>
                    <a:pt x="953" y="4506"/>
                  </a:cubicBezTo>
                  <a:cubicBezTo>
                    <a:pt x="948" y="4506"/>
                    <a:pt x="937" y="4502"/>
                    <a:pt x="919" y="4494"/>
                  </a:cubicBezTo>
                  <a:lnTo>
                    <a:pt x="872" y="4447"/>
                  </a:lnTo>
                  <a:cubicBezTo>
                    <a:pt x="871" y="4439"/>
                    <a:pt x="873" y="4436"/>
                    <a:pt x="877" y="4436"/>
                  </a:cubicBezTo>
                  <a:close/>
                  <a:moveTo>
                    <a:pt x="3347" y="4503"/>
                  </a:moveTo>
                  <a:cubicBezTo>
                    <a:pt x="3348" y="4503"/>
                    <a:pt x="3349" y="4503"/>
                    <a:pt x="3351" y="4504"/>
                  </a:cubicBezTo>
                  <a:cubicBezTo>
                    <a:pt x="3367" y="4513"/>
                    <a:pt x="3379" y="4526"/>
                    <a:pt x="3385" y="4541"/>
                  </a:cubicBezTo>
                  <a:cubicBezTo>
                    <a:pt x="3385" y="4541"/>
                    <a:pt x="3396" y="4567"/>
                    <a:pt x="3381" y="4567"/>
                  </a:cubicBezTo>
                  <a:cubicBezTo>
                    <a:pt x="3380" y="4567"/>
                    <a:pt x="3378" y="4567"/>
                    <a:pt x="3376" y="4566"/>
                  </a:cubicBezTo>
                  <a:lnTo>
                    <a:pt x="3357" y="4560"/>
                  </a:lnTo>
                  <a:cubicBezTo>
                    <a:pt x="3346" y="4532"/>
                    <a:pt x="3334" y="4503"/>
                    <a:pt x="3347" y="4503"/>
                  </a:cubicBezTo>
                  <a:close/>
                  <a:moveTo>
                    <a:pt x="841" y="4660"/>
                  </a:moveTo>
                  <a:cubicBezTo>
                    <a:pt x="862" y="4660"/>
                    <a:pt x="881" y="4682"/>
                    <a:pt x="881" y="4682"/>
                  </a:cubicBezTo>
                  <a:lnTo>
                    <a:pt x="888" y="4708"/>
                  </a:lnTo>
                  <a:cubicBezTo>
                    <a:pt x="881" y="4708"/>
                    <a:pt x="874" y="4709"/>
                    <a:pt x="868" y="4709"/>
                  </a:cubicBezTo>
                  <a:cubicBezTo>
                    <a:pt x="854" y="4709"/>
                    <a:pt x="843" y="4705"/>
                    <a:pt x="841" y="4686"/>
                  </a:cubicBezTo>
                  <a:lnTo>
                    <a:pt x="838" y="4661"/>
                  </a:lnTo>
                  <a:cubicBezTo>
                    <a:pt x="839" y="4660"/>
                    <a:pt x="840" y="4660"/>
                    <a:pt x="841" y="4660"/>
                  </a:cubicBezTo>
                  <a:close/>
                  <a:moveTo>
                    <a:pt x="1095" y="4993"/>
                  </a:moveTo>
                  <a:lnTo>
                    <a:pt x="1054" y="4999"/>
                  </a:lnTo>
                  <a:lnTo>
                    <a:pt x="1054" y="4999"/>
                  </a:lnTo>
                  <a:cubicBezTo>
                    <a:pt x="1060" y="4998"/>
                    <a:pt x="1068" y="4997"/>
                    <a:pt x="1076" y="4996"/>
                  </a:cubicBezTo>
                  <a:lnTo>
                    <a:pt x="1095" y="4993"/>
                  </a:lnTo>
                  <a:close/>
                  <a:moveTo>
                    <a:pt x="870" y="5174"/>
                  </a:moveTo>
                  <a:cubicBezTo>
                    <a:pt x="875" y="5174"/>
                    <a:pt x="892" y="5208"/>
                    <a:pt x="897" y="5228"/>
                  </a:cubicBezTo>
                  <a:lnTo>
                    <a:pt x="875" y="5231"/>
                  </a:lnTo>
                  <a:cubicBezTo>
                    <a:pt x="872" y="5206"/>
                    <a:pt x="847" y="5184"/>
                    <a:pt x="869" y="5181"/>
                  </a:cubicBezTo>
                  <a:cubicBezTo>
                    <a:pt x="868" y="5176"/>
                    <a:pt x="869" y="5174"/>
                    <a:pt x="870" y="5174"/>
                  </a:cubicBezTo>
                  <a:close/>
                  <a:moveTo>
                    <a:pt x="1020" y="5370"/>
                  </a:moveTo>
                  <a:cubicBezTo>
                    <a:pt x="1032" y="5370"/>
                    <a:pt x="1042" y="5374"/>
                    <a:pt x="1044" y="5391"/>
                  </a:cubicBezTo>
                  <a:cubicBezTo>
                    <a:pt x="1063" y="5409"/>
                    <a:pt x="1057" y="5430"/>
                    <a:pt x="1035" y="5430"/>
                  </a:cubicBezTo>
                  <a:cubicBezTo>
                    <a:pt x="1027" y="5430"/>
                    <a:pt x="1018" y="5428"/>
                    <a:pt x="1007" y="5422"/>
                  </a:cubicBezTo>
                  <a:lnTo>
                    <a:pt x="1001" y="5372"/>
                  </a:lnTo>
                  <a:cubicBezTo>
                    <a:pt x="1007" y="5371"/>
                    <a:pt x="1013" y="5370"/>
                    <a:pt x="1020" y="5370"/>
                  </a:cubicBezTo>
                  <a:close/>
                  <a:moveTo>
                    <a:pt x="3079" y="5506"/>
                  </a:moveTo>
                  <a:cubicBezTo>
                    <a:pt x="3082" y="5506"/>
                    <a:pt x="3085" y="5507"/>
                    <a:pt x="3085" y="5507"/>
                  </a:cubicBezTo>
                  <a:cubicBezTo>
                    <a:pt x="3097" y="5510"/>
                    <a:pt x="3103" y="5525"/>
                    <a:pt x="3097" y="5538"/>
                  </a:cubicBezTo>
                  <a:cubicBezTo>
                    <a:pt x="3084" y="5546"/>
                    <a:pt x="3071" y="5551"/>
                    <a:pt x="3058" y="5551"/>
                  </a:cubicBezTo>
                  <a:cubicBezTo>
                    <a:pt x="3056" y="5551"/>
                    <a:pt x="3053" y="5551"/>
                    <a:pt x="3050" y="5551"/>
                  </a:cubicBezTo>
                  <a:lnTo>
                    <a:pt x="3056" y="5525"/>
                  </a:lnTo>
                  <a:cubicBezTo>
                    <a:pt x="3061" y="5509"/>
                    <a:pt x="3072" y="5506"/>
                    <a:pt x="3079" y="5506"/>
                  </a:cubicBezTo>
                  <a:close/>
                  <a:moveTo>
                    <a:pt x="1073" y="5598"/>
                  </a:moveTo>
                  <a:lnTo>
                    <a:pt x="1076" y="5623"/>
                  </a:lnTo>
                  <a:cubicBezTo>
                    <a:pt x="1079" y="5648"/>
                    <a:pt x="1079" y="5648"/>
                    <a:pt x="1060" y="5651"/>
                  </a:cubicBezTo>
                  <a:lnTo>
                    <a:pt x="1057" y="5626"/>
                  </a:lnTo>
                  <a:lnTo>
                    <a:pt x="1073" y="5598"/>
                  </a:lnTo>
                  <a:close/>
                  <a:moveTo>
                    <a:pt x="3037" y="5763"/>
                  </a:moveTo>
                  <a:cubicBezTo>
                    <a:pt x="3040" y="5763"/>
                    <a:pt x="3044" y="5765"/>
                    <a:pt x="3050" y="5767"/>
                  </a:cubicBezTo>
                  <a:lnTo>
                    <a:pt x="3044" y="5792"/>
                  </a:lnTo>
                  <a:lnTo>
                    <a:pt x="3016" y="5811"/>
                  </a:lnTo>
                  <a:lnTo>
                    <a:pt x="3016" y="5811"/>
                  </a:lnTo>
                  <a:lnTo>
                    <a:pt x="3025" y="5786"/>
                  </a:lnTo>
                  <a:cubicBezTo>
                    <a:pt x="3029" y="5769"/>
                    <a:pt x="3031" y="5763"/>
                    <a:pt x="3037" y="5763"/>
                  </a:cubicBezTo>
                  <a:close/>
                  <a:moveTo>
                    <a:pt x="3041" y="5852"/>
                  </a:moveTo>
                  <a:cubicBezTo>
                    <a:pt x="3039" y="5852"/>
                    <a:pt x="3038" y="5858"/>
                    <a:pt x="3044" y="5873"/>
                  </a:cubicBezTo>
                  <a:cubicBezTo>
                    <a:pt x="3047" y="5860"/>
                    <a:pt x="3043" y="5852"/>
                    <a:pt x="3041" y="5852"/>
                  </a:cubicBezTo>
                  <a:close/>
                  <a:moveTo>
                    <a:pt x="1176" y="5870"/>
                  </a:moveTo>
                  <a:cubicBezTo>
                    <a:pt x="1154" y="5873"/>
                    <a:pt x="1138" y="5901"/>
                    <a:pt x="1138" y="5901"/>
                  </a:cubicBezTo>
                  <a:cubicBezTo>
                    <a:pt x="1141" y="5925"/>
                    <a:pt x="1154" y="5927"/>
                    <a:pt x="1159" y="5927"/>
                  </a:cubicBezTo>
                  <a:cubicBezTo>
                    <a:pt x="1160" y="5927"/>
                    <a:pt x="1160" y="5927"/>
                    <a:pt x="1160" y="5927"/>
                  </a:cubicBezTo>
                  <a:cubicBezTo>
                    <a:pt x="1160" y="5927"/>
                    <a:pt x="1182" y="5923"/>
                    <a:pt x="1179" y="5898"/>
                  </a:cubicBezTo>
                  <a:lnTo>
                    <a:pt x="1176" y="5870"/>
                  </a:lnTo>
                  <a:close/>
                  <a:moveTo>
                    <a:pt x="2965" y="6014"/>
                  </a:moveTo>
                  <a:cubicBezTo>
                    <a:pt x="2968" y="6014"/>
                    <a:pt x="2972" y="6015"/>
                    <a:pt x="2978" y="6017"/>
                  </a:cubicBezTo>
                  <a:lnTo>
                    <a:pt x="2972" y="6043"/>
                  </a:lnTo>
                  <a:lnTo>
                    <a:pt x="2944" y="6061"/>
                  </a:lnTo>
                  <a:lnTo>
                    <a:pt x="2953" y="6036"/>
                  </a:lnTo>
                  <a:cubicBezTo>
                    <a:pt x="2957" y="6020"/>
                    <a:pt x="2958" y="6014"/>
                    <a:pt x="2965" y="6014"/>
                  </a:cubicBezTo>
                  <a:close/>
                  <a:moveTo>
                    <a:pt x="1054" y="6045"/>
                  </a:moveTo>
                  <a:cubicBezTo>
                    <a:pt x="1073" y="6045"/>
                    <a:pt x="1076" y="6068"/>
                    <a:pt x="1076" y="6068"/>
                  </a:cubicBezTo>
                  <a:cubicBezTo>
                    <a:pt x="1079" y="6093"/>
                    <a:pt x="1082" y="6118"/>
                    <a:pt x="1063" y="6121"/>
                  </a:cubicBezTo>
                  <a:cubicBezTo>
                    <a:pt x="1063" y="6121"/>
                    <a:pt x="1062" y="6121"/>
                    <a:pt x="1061" y="6121"/>
                  </a:cubicBezTo>
                  <a:cubicBezTo>
                    <a:pt x="1055" y="6121"/>
                    <a:pt x="1041" y="6119"/>
                    <a:pt x="1038" y="6099"/>
                  </a:cubicBezTo>
                  <a:cubicBezTo>
                    <a:pt x="1038" y="6080"/>
                    <a:pt x="1041" y="6061"/>
                    <a:pt x="1051" y="6046"/>
                  </a:cubicBezTo>
                  <a:cubicBezTo>
                    <a:pt x="1052" y="6045"/>
                    <a:pt x="1053" y="6045"/>
                    <a:pt x="1054" y="6045"/>
                  </a:cubicBezTo>
                  <a:close/>
                  <a:moveTo>
                    <a:pt x="3047" y="6132"/>
                  </a:moveTo>
                  <a:cubicBezTo>
                    <a:pt x="3045" y="6132"/>
                    <a:pt x="3041" y="6134"/>
                    <a:pt x="3036" y="6137"/>
                  </a:cubicBezTo>
                  <a:lnTo>
                    <a:pt x="3036" y="6137"/>
                  </a:lnTo>
                  <a:cubicBezTo>
                    <a:pt x="3046" y="6136"/>
                    <a:pt x="3049" y="6132"/>
                    <a:pt x="3047" y="6132"/>
                  </a:cubicBezTo>
                  <a:close/>
                  <a:moveTo>
                    <a:pt x="3022" y="6136"/>
                  </a:moveTo>
                  <a:cubicBezTo>
                    <a:pt x="3025" y="6138"/>
                    <a:pt x="3028" y="6139"/>
                    <a:pt x="3031" y="6140"/>
                  </a:cubicBezTo>
                  <a:cubicBezTo>
                    <a:pt x="3033" y="6139"/>
                    <a:pt x="3034" y="6138"/>
                    <a:pt x="3036" y="6137"/>
                  </a:cubicBezTo>
                  <a:lnTo>
                    <a:pt x="3036" y="6137"/>
                  </a:lnTo>
                  <a:cubicBezTo>
                    <a:pt x="3034" y="6137"/>
                    <a:pt x="3033" y="6137"/>
                    <a:pt x="3031" y="6137"/>
                  </a:cubicBezTo>
                  <a:cubicBezTo>
                    <a:pt x="3029" y="6137"/>
                    <a:pt x="3026" y="6137"/>
                    <a:pt x="3022" y="6136"/>
                  </a:cubicBezTo>
                  <a:close/>
                  <a:moveTo>
                    <a:pt x="2906" y="6183"/>
                  </a:moveTo>
                  <a:cubicBezTo>
                    <a:pt x="2907" y="6183"/>
                    <a:pt x="2908" y="6183"/>
                    <a:pt x="2909" y="6184"/>
                  </a:cubicBezTo>
                  <a:cubicBezTo>
                    <a:pt x="2928" y="6190"/>
                    <a:pt x="2928" y="6190"/>
                    <a:pt x="2922" y="6215"/>
                  </a:cubicBezTo>
                  <a:cubicBezTo>
                    <a:pt x="2913" y="6243"/>
                    <a:pt x="2909" y="6255"/>
                    <a:pt x="2905" y="6255"/>
                  </a:cubicBezTo>
                  <a:cubicBezTo>
                    <a:pt x="2902" y="6255"/>
                    <a:pt x="2899" y="6248"/>
                    <a:pt x="2893" y="6234"/>
                  </a:cubicBezTo>
                  <a:cubicBezTo>
                    <a:pt x="2882" y="6207"/>
                    <a:pt x="2889" y="6183"/>
                    <a:pt x="2906" y="6183"/>
                  </a:cubicBezTo>
                  <a:close/>
                  <a:moveTo>
                    <a:pt x="1377" y="6297"/>
                  </a:moveTo>
                  <a:cubicBezTo>
                    <a:pt x="1375" y="6297"/>
                    <a:pt x="1371" y="6305"/>
                    <a:pt x="1364" y="6318"/>
                  </a:cubicBezTo>
                  <a:lnTo>
                    <a:pt x="1370" y="6368"/>
                  </a:lnTo>
                  <a:cubicBezTo>
                    <a:pt x="1392" y="6365"/>
                    <a:pt x="1392" y="6365"/>
                    <a:pt x="1386" y="6340"/>
                  </a:cubicBezTo>
                  <a:cubicBezTo>
                    <a:pt x="1382" y="6310"/>
                    <a:pt x="1381" y="6297"/>
                    <a:pt x="1377" y="6297"/>
                  </a:cubicBezTo>
                  <a:close/>
                  <a:moveTo>
                    <a:pt x="2712" y="6343"/>
                  </a:moveTo>
                  <a:cubicBezTo>
                    <a:pt x="2730" y="6350"/>
                    <a:pt x="2752" y="6356"/>
                    <a:pt x="2743" y="6381"/>
                  </a:cubicBezTo>
                  <a:lnTo>
                    <a:pt x="2718" y="6400"/>
                  </a:lnTo>
                  <a:lnTo>
                    <a:pt x="2702" y="6368"/>
                  </a:lnTo>
                  <a:lnTo>
                    <a:pt x="2712" y="6343"/>
                  </a:lnTo>
                  <a:close/>
                  <a:moveTo>
                    <a:pt x="666" y="6437"/>
                  </a:moveTo>
                  <a:cubicBezTo>
                    <a:pt x="665" y="6437"/>
                    <a:pt x="663" y="6437"/>
                    <a:pt x="662" y="6437"/>
                  </a:cubicBezTo>
                  <a:cubicBezTo>
                    <a:pt x="643" y="6441"/>
                    <a:pt x="646" y="6466"/>
                    <a:pt x="690" y="6488"/>
                  </a:cubicBezTo>
                  <a:cubicBezTo>
                    <a:pt x="712" y="6484"/>
                    <a:pt x="712" y="6484"/>
                    <a:pt x="709" y="6459"/>
                  </a:cubicBezTo>
                  <a:cubicBezTo>
                    <a:pt x="709" y="6459"/>
                    <a:pt x="687" y="6437"/>
                    <a:pt x="666" y="6437"/>
                  </a:cubicBezTo>
                  <a:close/>
                  <a:moveTo>
                    <a:pt x="1133" y="6513"/>
                  </a:moveTo>
                  <a:cubicBezTo>
                    <a:pt x="1136" y="6513"/>
                    <a:pt x="1138" y="6526"/>
                    <a:pt x="1142" y="6556"/>
                  </a:cubicBezTo>
                  <a:cubicBezTo>
                    <a:pt x="1148" y="6582"/>
                    <a:pt x="1126" y="6585"/>
                    <a:pt x="1126" y="6585"/>
                  </a:cubicBezTo>
                  <a:cubicBezTo>
                    <a:pt x="1125" y="6585"/>
                    <a:pt x="1124" y="6585"/>
                    <a:pt x="1123" y="6585"/>
                  </a:cubicBezTo>
                  <a:cubicBezTo>
                    <a:pt x="1109" y="6585"/>
                    <a:pt x="1123" y="6558"/>
                    <a:pt x="1120" y="6535"/>
                  </a:cubicBezTo>
                  <a:lnTo>
                    <a:pt x="1120" y="6531"/>
                  </a:lnTo>
                  <a:cubicBezTo>
                    <a:pt x="1126" y="6520"/>
                    <a:pt x="1130" y="6513"/>
                    <a:pt x="1133" y="6513"/>
                  </a:cubicBezTo>
                  <a:close/>
                  <a:moveTo>
                    <a:pt x="2651" y="6650"/>
                  </a:moveTo>
                  <a:cubicBezTo>
                    <a:pt x="2654" y="6650"/>
                    <a:pt x="2658" y="6652"/>
                    <a:pt x="2665" y="6654"/>
                  </a:cubicBezTo>
                  <a:cubicBezTo>
                    <a:pt x="2677" y="6657"/>
                    <a:pt x="2683" y="6672"/>
                    <a:pt x="2677" y="6685"/>
                  </a:cubicBezTo>
                  <a:lnTo>
                    <a:pt x="2649" y="6704"/>
                  </a:lnTo>
                  <a:cubicBezTo>
                    <a:pt x="2630" y="6697"/>
                    <a:pt x="2636" y="6672"/>
                    <a:pt x="2636" y="6672"/>
                  </a:cubicBezTo>
                  <a:cubicBezTo>
                    <a:pt x="2643" y="6656"/>
                    <a:pt x="2645" y="6650"/>
                    <a:pt x="2651" y="6650"/>
                  </a:cubicBezTo>
                  <a:close/>
                  <a:moveTo>
                    <a:pt x="1367" y="6945"/>
                  </a:moveTo>
                  <a:cubicBezTo>
                    <a:pt x="1368" y="6951"/>
                    <a:pt x="1368" y="6955"/>
                    <a:pt x="1368" y="6955"/>
                  </a:cubicBezTo>
                  <a:cubicBezTo>
                    <a:pt x="1368" y="6955"/>
                    <a:pt x="1368" y="6952"/>
                    <a:pt x="1367" y="6945"/>
                  </a:cubicBezTo>
                  <a:cubicBezTo>
                    <a:pt x="1367" y="6945"/>
                    <a:pt x="1367" y="6945"/>
                    <a:pt x="1367" y="6945"/>
                  </a:cubicBezTo>
                  <a:close/>
                  <a:moveTo>
                    <a:pt x="1245" y="6960"/>
                  </a:moveTo>
                  <a:cubicBezTo>
                    <a:pt x="1261" y="6960"/>
                    <a:pt x="1265" y="6984"/>
                    <a:pt x="1229" y="7014"/>
                  </a:cubicBezTo>
                  <a:cubicBezTo>
                    <a:pt x="1224" y="7015"/>
                    <a:pt x="1219" y="7015"/>
                    <a:pt x="1216" y="7015"/>
                  </a:cubicBezTo>
                  <a:cubicBezTo>
                    <a:pt x="1207" y="7015"/>
                    <a:pt x="1207" y="7011"/>
                    <a:pt x="1204" y="6992"/>
                  </a:cubicBezTo>
                  <a:cubicBezTo>
                    <a:pt x="1204" y="6992"/>
                    <a:pt x="1220" y="6964"/>
                    <a:pt x="1242" y="6961"/>
                  </a:cubicBezTo>
                  <a:cubicBezTo>
                    <a:pt x="1243" y="6961"/>
                    <a:pt x="1244" y="6960"/>
                    <a:pt x="1245" y="6960"/>
                  </a:cubicBezTo>
                  <a:close/>
                  <a:moveTo>
                    <a:pt x="1245" y="7142"/>
                  </a:moveTo>
                  <a:lnTo>
                    <a:pt x="1270" y="7168"/>
                  </a:lnTo>
                  <a:lnTo>
                    <a:pt x="1273" y="7193"/>
                  </a:lnTo>
                  <a:cubicBezTo>
                    <a:pt x="1267" y="7194"/>
                    <a:pt x="1261" y="7195"/>
                    <a:pt x="1255" y="7195"/>
                  </a:cubicBezTo>
                  <a:cubicBezTo>
                    <a:pt x="1242" y="7195"/>
                    <a:pt x="1231" y="7190"/>
                    <a:pt x="1229" y="7171"/>
                  </a:cubicBezTo>
                  <a:lnTo>
                    <a:pt x="1245" y="7142"/>
                  </a:lnTo>
                  <a:close/>
                  <a:moveTo>
                    <a:pt x="2305" y="7790"/>
                  </a:moveTo>
                  <a:cubicBezTo>
                    <a:pt x="2304" y="7790"/>
                    <a:pt x="2308" y="7791"/>
                    <a:pt x="2315" y="7792"/>
                  </a:cubicBezTo>
                  <a:lnTo>
                    <a:pt x="2315" y="7792"/>
                  </a:lnTo>
                  <a:cubicBezTo>
                    <a:pt x="2314" y="7792"/>
                    <a:pt x="2314" y="7792"/>
                    <a:pt x="2314" y="7791"/>
                  </a:cubicBezTo>
                  <a:cubicBezTo>
                    <a:pt x="2308" y="7790"/>
                    <a:pt x="2305" y="7790"/>
                    <a:pt x="2305" y="7790"/>
                  </a:cubicBezTo>
                  <a:close/>
                  <a:moveTo>
                    <a:pt x="2160" y="8775"/>
                  </a:moveTo>
                  <a:cubicBezTo>
                    <a:pt x="2179" y="8781"/>
                    <a:pt x="2201" y="8788"/>
                    <a:pt x="2191" y="8813"/>
                  </a:cubicBezTo>
                  <a:lnTo>
                    <a:pt x="2185" y="8838"/>
                  </a:lnTo>
                  <a:cubicBezTo>
                    <a:pt x="2166" y="8832"/>
                    <a:pt x="2151" y="8800"/>
                    <a:pt x="2151" y="8800"/>
                  </a:cubicBezTo>
                  <a:lnTo>
                    <a:pt x="2160" y="8775"/>
                  </a:lnTo>
                  <a:close/>
                  <a:moveTo>
                    <a:pt x="1436" y="8819"/>
                  </a:moveTo>
                  <a:lnTo>
                    <a:pt x="1461" y="8841"/>
                  </a:lnTo>
                  <a:lnTo>
                    <a:pt x="1464" y="8866"/>
                  </a:lnTo>
                  <a:cubicBezTo>
                    <a:pt x="1457" y="8867"/>
                    <a:pt x="1450" y="8868"/>
                    <a:pt x="1444" y="8868"/>
                  </a:cubicBezTo>
                  <a:cubicBezTo>
                    <a:pt x="1432" y="8868"/>
                    <a:pt x="1423" y="8864"/>
                    <a:pt x="1420" y="8847"/>
                  </a:cubicBezTo>
                  <a:lnTo>
                    <a:pt x="1436" y="8819"/>
                  </a:lnTo>
                  <a:close/>
                  <a:moveTo>
                    <a:pt x="1818" y="9258"/>
                  </a:moveTo>
                  <a:lnTo>
                    <a:pt x="1818" y="9258"/>
                  </a:lnTo>
                  <a:cubicBezTo>
                    <a:pt x="1819" y="9258"/>
                    <a:pt x="1821" y="9267"/>
                    <a:pt x="1825" y="9281"/>
                  </a:cubicBezTo>
                  <a:lnTo>
                    <a:pt x="1825" y="9281"/>
                  </a:lnTo>
                  <a:cubicBezTo>
                    <a:pt x="1823" y="9273"/>
                    <a:pt x="1821" y="9266"/>
                    <a:pt x="1818" y="9258"/>
                  </a:cubicBezTo>
                  <a:close/>
                  <a:moveTo>
                    <a:pt x="1555" y="9380"/>
                  </a:moveTo>
                  <a:cubicBezTo>
                    <a:pt x="1558" y="9399"/>
                    <a:pt x="1558" y="9399"/>
                    <a:pt x="1540" y="9418"/>
                  </a:cubicBezTo>
                  <a:cubicBezTo>
                    <a:pt x="1532" y="9428"/>
                    <a:pt x="1520" y="9434"/>
                    <a:pt x="1509" y="9434"/>
                  </a:cubicBezTo>
                  <a:cubicBezTo>
                    <a:pt x="1506" y="9434"/>
                    <a:pt x="1504" y="9434"/>
                    <a:pt x="1502" y="9433"/>
                  </a:cubicBezTo>
                  <a:cubicBezTo>
                    <a:pt x="1499" y="9411"/>
                    <a:pt x="1536" y="9399"/>
                    <a:pt x="1555" y="9380"/>
                  </a:cubicBezTo>
                  <a:close/>
                  <a:moveTo>
                    <a:pt x="1706" y="9405"/>
                  </a:moveTo>
                  <a:lnTo>
                    <a:pt x="1706" y="9411"/>
                  </a:lnTo>
                  <a:cubicBezTo>
                    <a:pt x="1692" y="9453"/>
                    <a:pt x="1680" y="9492"/>
                    <a:pt x="1676" y="9492"/>
                  </a:cubicBezTo>
                  <a:cubicBezTo>
                    <a:pt x="1675" y="9492"/>
                    <a:pt x="1675" y="9491"/>
                    <a:pt x="1674" y="9490"/>
                  </a:cubicBezTo>
                  <a:lnTo>
                    <a:pt x="1674" y="9477"/>
                  </a:lnTo>
                  <a:cubicBezTo>
                    <a:pt x="1687" y="9436"/>
                    <a:pt x="1706" y="9405"/>
                    <a:pt x="1706" y="9405"/>
                  </a:cubicBezTo>
                  <a:close/>
                  <a:moveTo>
                    <a:pt x="1937" y="9624"/>
                  </a:moveTo>
                  <a:cubicBezTo>
                    <a:pt x="1940" y="9624"/>
                    <a:pt x="1942" y="9633"/>
                    <a:pt x="1947" y="9653"/>
                  </a:cubicBezTo>
                  <a:cubicBezTo>
                    <a:pt x="1956" y="9684"/>
                    <a:pt x="1953" y="9718"/>
                    <a:pt x="1941" y="9750"/>
                  </a:cubicBezTo>
                  <a:cubicBezTo>
                    <a:pt x="1928" y="9718"/>
                    <a:pt x="1922" y="9684"/>
                    <a:pt x="1925" y="9650"/>
                  </a:cubicBezTo>
                  <a:cubicBezTo>
                    <a:pt x="1931" y="9633"/>
                    <a:pt x="1934" y="9624"/>
                    <a:pt x="1937" y="9624"/>
                  </a:cubicBezTo>
                  <a:close/>
                  <a:moveTo>
                    <a:pt x="1646" y="9891"/>
                  </a:moveTo>
                  <a:lnTo>
                    <a:pt x="1649" y="9906"/>
                  </a:lnTo>
                  <a:cubicBezTo>
                    <a:pt x="1638" y="9961"/>
                    <a:pt x="1627" y="10016"/>
                    <a:pt x="1623" y="10016"/>
                  </a:cubicBezTo>
                  <a:cubicBezTo>
                    <a:pt x="1622" y="10016"/>
                    <a:pt x="1621" y="10015"/>
                    <a:pt x="1621" y="10013"/>
                  </a:cubicBezTo>
                  <a:lnTo>
                    <a:pt x="1630" y="9932"/>
                  </a:lnTo>
                  <a:lnTo>
                    <a:pt x="1646" y="9891"/>
                  </a:lnTo>
                  <a:close/>
                  <a:moveTo>
                    <a:pt x="4568" y="1"/>
                  </a:moveTo>
                  <a:cubicBezTo>
                    <a:pt x="4550" y="1"/>
                    <a:pt x="4534" y="9"/>
                    <a:pt x="4514" y="35"/>
                  </a:cubicBezTo>
                  <a:cubicBezTo>
                    <a:pt x="4467" y="129"/>
                    <a:pt x="4423" y="198"/>
                    <a:pt x="4463" y="210"/>
                  </a:cubicBezTo>
                  <a:cubicBezTo>
                    <a:pt x="4482" y="245"/>
                    <a:pt x="4470" y="292"/>
                    <a:pt x="4435" y="311"/>
                  </a:cubicBezTo>
                  <a:cubicBezTo>
                    <a:pt x="4435" y="311"/>
                    <a:pt x="4434" y="311"/>
                    <a:pt x="4434" y="311"/>
                  </a:cubicBezTo>
                  <a:cubicBezTo>
                    <a:pt x="4415" y="311"/>
                    <a:pt x="4384" y="409"/>
                    <a:pt x="4351" y="530"/>
                  </a:cubicBezTo>
                  <a:cubicBezTo>
                    <a:pt x="4307" y="677"/>
                    <a:pt x="4285" y="753"/>
                    <a:pt x="4260" y="771"/>
                  </a:cubicBezTo>
                  <a:cubicBezTo>
                    <a:pt x="4244" y="784"/>
                    <a:pt x="4232" y="797"/>
                    <a:pt x="4225" y="815"/>
                  </a:cubicBezTo>
                  <a:cubicBezTo>
                    <a:pt x="4244" y="822"/>
                    <a:pt x="4200" y="972"/>
                    <a:pt x="4150" y="1144"/>
                  </a:cubicBezTo>
                  <a:cubicBezTo>
                    <a:pt x="4100" y="1320"/>
                    <a:pt x="4050" y="1495"/>
                    <a:pt x="4069" y="1498"/>
                  </a:cubicBezTo>
                  <a:lnTo>
                    <a:pt x="4056" y="1549"/>
                  </a:lnTo>
                  <a:cubicBezTo>
                    <a:pt x="4055" y="1548"/>
                    <a:pt x="4054" y="1548"/>
                    <a:pt x="4052" y="1548"/>
                  </a:cubicBezTo>
                  <a:cubicBezTo>
                    <a:pt x="4033" y="1548"/>
                    <a:pt x="4021" y="1595"/>
                    <a:pt x="4006" y="1643"/>
                  </a:cubicBezTo>
                  <a:cubicBezTo>
                    <a:pt x="4009" y="1680"/>
                    <a:pt x="4006" y="1715"/>
                    <a:pt x="3996" y="1749"/>
                  </a:cubicBezTo>
                  <a:cubicBezTo>
                    <a:pt x="3995" y="1749"/>
                    <a:pt x="3993" y="1748"/>
                    <a:pt x="3991" y="1748"/>
                  </a:cubicBezTo>
                  <a:cubicBezTo>
                    <a:pt x="3976" y="1748"/>
                    <a:pt x="3970" y="1773"/>
                    <a:pt x="3956" y="1818"/>
                  </a:cubicBezTo>
                  <a:cubicBezTo>
                    <a:pt x="3940" y="1868"/>
                    <a:pt x="3934" y="1893"/>
                    <a:pt x="3953" y="1900"/>
                  </a:cubicBezTo>
                  <a:cubicBezTo>
                    <a:pt x="3931" y="1990"/>
                    <a:pt x="3896" y="2081"/>
                    <a:pt x="3855" y="2166"/>
                  </a:cubicBezTo>
                  <a:cubicBezTo>
                    <a:pt x="3827" y="2185"/>
                    <a:pt x="3840" y="2216"/>
                    <a:pt x="3852" y="2247"/>
                  </a:cubicBezTo>
                  <a:cubicBezTo>
                    <a:pt x="3874" y="2260"/>
                    <a:pt x="3887" y="2285"/>
                    <a:pt x="3877" y="2307"/>
                  </a:cubicBezTo>
                  <a:lnTo>
                    <a:pt x="3840" y="2298"/>
                  </a:lnTo>
                  <a:cubicBezTo>
                    <a:pt x="3834" y="2284"/>
                    <a:pt x="3831" y="2276"/>
                    <a:pt x="3828" y="2276"/>
                  </a:cubicBezTo>
                  <a:cubicBezTo>
                    <a:pt x="3824" y="2276"/>
                    <a:pt x="3820" y="2288"/>
                    <a:pt x="3812" y="2316"/>
                  </a:cubicBezTo>
                  <a:lnTo>
                    <a:pt x="3796" y="2367"/>
                  </a:lnTo>
                  <a:cubicBezTo>
                    <a:pt x="3818" y="2373"/>
                    <a:pt x="3780" y="2495"/>
                    <a:pt x="3730" y="2671"/>
                  </a:cubicBezTo>
                  <a:cubicBezTo>
                    <a:pt x="3664" y="2893"/>
                    <a:pt x="3642" y="2968"/>
                    <a:pt x="3664" y="2975"/>
                  </a:cubicBezTo>
                  <a:cubicBezTo>
                    <a:pt x="3683" y="2981"/>
                    <a:pt x="3677" y="3006"/>
                    <a:pt x="3636" y="3075"/>
                  </a:cubicBezTo>
                  <a:cubicBezTo>
                    <a:pt x="3533" y="3206"/>
                    <a:pt x="3533" y="3206"/>
                    <a:pt x="3545" y="3238"/>
                  </a:cubicBezTo>
                  <a:cubicBezTo>
                    <a:pt x="3549" y="3224"/>
                    <a:pt x="3557" y="3220"/>
                    <a:pt x="3567" y="3220"/>
                  </a:cubicBezTo>
                  <a:cubicBezTo>
                    <a:pt x="3575" y="3220"/>
                    <a:pt x="3584" y="3222"/>
                    <a:pt x="3592" y="3225"/>
                  </a:cubicBezTo>
                  <a:cubicBezTo>
                    <a:pt x="3633" y="3235"/>
                    <a:pt x="3624" y="3260"/>
                    <a:pt x="3577" y="3272"/>
                  </a:cubicBezTo>
                  <a:cubicBezTo>
                    <a:pt x="3576" y="3272"/>
                    <a:pt x="3576" y="3272"/>
                    <a:pt x="3575" y="3272"/>
                  </a:cubicBezTo>
                  <a:cubicBezTo>
                    <a:pt x="3534" y="3272"/>
                    <a:pt x="3448" y="3642"/>
                    <a:pt x="3483" y="3680"/>
                  </a:cubicBezTo>
                  <a:lnTo>
                    <a:pt x="3461" y="3673"/>
                  </a:lnTo>
                  <a:cubicBezTo>
                    <a:pt x="3459" y="3673"/>
                    <a:pt x="3457" y="3672"/>
                    <a:pt x="3456" y="3672"/>
                  </a:cubicBezTo>
                  <a:cubicBezTo>
                    <a:pt x="3440" y="3672"/>
                    <a:pt x="3433" y="3701"/>
                    <a:pt x="3407" y="3789"/>
                  </a:cubicBezTo>
                  <a:lnTo>
                    <a:pt x="3385" y="3865"/>
                  </a:lnTo>
                  <a:cubicBezTo>
                    <a:pt x="3422" y="3877"/>
                    <a:pt x="3363" y="4015"/>
                    <a:pt x="3343" y="4015"/>
                  </a:cubicBezTo>
                  <a:cubicBezTo>
                    <a:pt x="3342" y="4015"/>
                    <a:pt x="3342" y="4015"/>
                    <a:pt x="3342" y="4015"/>
                  </a:cubicBezTo>
                  <a:cubicBezTo>
                    <a:pt x="3313" y="4034"/>
                    <a:pt x="3313" y="4034"/>
                    <a:pt x="3301" y="4084"/>
                  </a:cubicBezTo>
                  <a:cubicBezTo>
                    <a:pt x="3316" y="4170"/>
                    <a:pt x="3265" y="4285"/>
                    <a:pt x="3242" y="4285"/>
                  </a:cubicBezTo>
                  <a:cubicBezTo>
                    <a:pt x="3242" y="4285"/>
                    <a:pt x="3242" y="4284"/>
                    <a:pt x="3241" y="4284"/>
                  </a:cubicBezTo>
                  <a:lnTo>
                    <a:pt x="3229" y="4331"/>
                  </a:lnTo>
                  <a:cubicBezTo>
                    <a:pt x="3235" y="4369"/>
                    <a:pt x="3232" y="4404"/>
                    <a:pt x="3219" y="4438"/>
                  </a:cubicBezTo>
                  <a:cubicBezTo>
                    <a:pt x="3202" y="4497"/>
                    <a:pt x="3194" y="4525"/>
                    <a:pt x="3204" y="4525"/>
                  </a:cubicBezTo>
                  <a:cubicBezTo>
                    <a:pt x="3207" y="4525"/>
                    <a:pt x="3211" y="4523"/>
                    <a:pt x="3216" y="4519"/>
                  </a:cubicBezTo>
                  <a:cubicBezTo>
                    <a:pt x="3238" y="4526"/>
                    <a:pt x="3257" y="4532"/>
                    <a:pt x="3251" y="4554"/>
                  </a:cubicBezTo>
                  <a:lnTo>
                    <a:pt x="3229" y="4551"/>
                  </a:lnTo>
                  <a:cubicBezTo>
                    <a:pt x="3228" y="4551"/>
                    <a:pt x="3227" y="4550"/>
                    <a:pt x="3226" y="4550"/>
                  </a:cubicBezTo>
                  <a:cubicBezTo>
                    <a:pt x="3208" y="4550"/>
                    <a:pt x="3187" y="4624"/>
                    <a:pt x="3160" y="4717"/>
                  </a:cubicBezTo>
                  <a:cubicBezTo>
                    <a:pt x="3122" y="4842"/>
                    <a:pt x="3110" y="4892"/>
                    <a:pt x="3081" y="4911"/>
                  </a:cubicBezTo>
                  <a:lnTo>
                    <a:pt x="3094" y="4943"/>
                  </a:lnTo>
                  <a:cubicBezTo>
                    <a:pt x="3105" y="4971"/>
                    <a:pt x="3101" y="4994"/>
                    <a:pt x="3087" y="4994"/>
                  </a:cubicBezTo>
                  <a:cubicBezTo>
                    <a:pt x="3085" y="4994"/>
                    <a:pt x="3083" y="4993"/>
                    <a:pt x="3081" y="4993"/>
                  </a:cubicBezTo>
                  <a:cubicBezTo>
                    <a:pt x="3053" y="5011"/>
                    <a:pt x="3025" y="5112"/>
                    <a:pt x="3028" y="5165"/>
                  </a:cubicBezTo>
                  <a:lnTo>
                    <a:pt x="3016" y="5215"/>
                  </a:lnTo>
                  <a:cubicBezTo>
                    <a:pt x="2965" y="5237"/>
                    <a:pt x="2950" y="5297"/>
                    <a:pt x="2978" y="5341"/>
                  </a:cubicBezTo>
                  <a:cubicBezTo>
                    <a:pt x="2976" y="5340"/>
                    <a:pt x="2974" y="5340"/>
                    <a:pt x="2972" y="5340"/>
                  </a:cubicBezTo>
                  <a:cubicBezTo>
                    <a:pt x="2958" y="5340"/>
                    <a:pt x="2952" y="5362"/>
                    <a:pt x="2944" y="5384"/>
                  </a:cubicBezTo>
                  <a:cubicBezTo>
                    <a:pt x="2950" y="5439"/>
                    <a:pt x="2923" y="5535"/>
                    <a:pt x="2905" y="5535"/>
                  </a:cubicBezTo>
                  <a:cubicBezTo>
                    <a:pt x="2904" y="5535"/>
                    <a:pt x="2903" y="5535"/>
                    <a:pt x="2903" y="5535"/>
                  </a:cubicBezTo>
                  <a:lnTo>
                    <a:pt x="2893" y="5560"/>
                  </a:lnTo>
                  <a:cubicBezTo>
                    <a:pt x="2903" y="5585"/>
                    <a:pt x="2903" y="5613"/>
                    <a:pt x="2893" y="5638"/>
                  </a:cubicBezTo>
                  <a:cubicBezTo>
                    <a:pt x="2881" y="5666"/>
                    <a:pt x="2881" y="5695"/>
                    <a:pt x="2890" y="5720"/>
                  </a:cubicBezTo>
                  <a:cubicBezTo>
                    <a:pt x="2900" y="5739"/>
                    <a:pt x="2900" y="5757"/>
                    <a:pt x="2897" y="5776"/>
                  </a:cubicBezTo>
                  <a:cubicBezTo>
                    <a:pt x="2895" y="5783"/>
                    <a:pt x="2893" y="5785"/>
                    <a:pt x="2891" y="5785"/>
                  </a:cubicBezTo>
                  <a:cubicBezTo>
                    <a:pt x="2884" y="5785"/>
                    <a:pt x="2875" y="5762"/>
                    <a:pt x="2865" y="5739"/>
                  </a:cubicBezTo>
                  <a:cubicBezTo>
                    <a:pt x="2864" y="5725"/>
                    <a:pt x="2861" y="5719"/>
                    <a:pt x="2859" y="5719"/>
                  </a:cubicBezTo>
                  <a:cubicBezTo>
                    <a:pt x="2851" y="5719"/>
                    <a:pt x="2841" y="5778"/>
                    <a:pt x="2856" y="5845"/>
                  </a:cubicBezTo>
                  <a:cubicBezTo>
                    <a:pt x="2866" y="5891"/>
                    <a:pt x="2871" y="5912"/>
                    <a:pt x="2869" y="5912"/>
                  </a:cubicBezTo>
                  <a:cubicBezTo>
                    <a:pt x="2867" y="5912"/>
                    <a:pt x="2861" y="5897"/>
                    <a:pt x="2850" y="5870"/>
                  </a:cubicBezTo>
                  <a:cubicBezTo>
                    <a:pt x="2840" y="5851"/>
                    <a:pt x="2832" y="5833"/>
                    <a:pt x="2828" y="5833"/>
                  </a:cubicBezTo>
                  <a:cubicBezTo>
                    <a:pt x="2826" y="5833"/>
                    <a:pt x="2825" y="5841"/>
                    <a:pt x="2828" y="5864"/>
                  </a:cubicBezTo>
                  <a:cubicBezTo>
                    <a:pt x="2828" y="5864"/>
                    <a:pt x="2815" y="5914"/>
                    <a:pt x="2834" y="5920"/>
                  </a:cubicBezTo>
                  <a:lnTo>
                    <a:pt x="2812" y="5996"/>
                  </a:lnTo>
                  <a:cubicBezTo>
                    <a:pt x="2790" y="6021"/>
                    <a:pt x="2771" y="6052"/>
                    <a:pt x="2762" y="6086"/>
                  </a:cubicBezTo>
                  <a:cubicBezTo>
                    <a:pt x="2777" y="6118"/>
                    <a:pt x="2777" y="6118"/>
                    <a:pt x="2749" y="6137"/>
                  </a:cubicBezTo>
                  <a:cubicBezTo>
                    <a:pt x="2747" y="6136"/>
                    <a:pt x="2745" y="6136"/>
                    <a:pt x="2743" y="6136"/>
                  </a:cubicBezTo>
                  <a:cubicBezTo>
                    <a:pt x="2726" y="6136"/>
                    <a:pt x="2725" y="6157"/>
                    <a:pt x="2762" y="6168"/>
                  </a:cubicBezTo>
                  <a:cubicBezTo>
                    <a:pt x="2774" y="6196"/>
                    <a:pt x="2765" y="6227"/>
                    <a:pt x="2740" y="6243"/>
                  </a:cubicBezTo>
                  <a:cubicBezTo>
                    <a:pt x="2732" y="6241"/>
                    <a:pt x="2725" y="6240"/>
                    <a:pt x="2720" y="6240"/>
                  </a:cubicBezTo>
                  <a:cubicBezTo>
                    <a:pt x="2698" y="6240"/>
                    <a:pt x="2696" y="6257"/>
                    <a:pt x="2712" y="6262"/>
                  </a:cubicBezTo>
                  <a:cubicBezTo>
                    <a:pt x="2721" y="6281"/>
                    <a:pt x="2721" y="6299"/>
                    <a:pt x="2718" y="6318"/>
                  </a:cubicBezTo>
                  <a:cubicBezTo>
                    <a:pt x="2718" y="6318"/>
                    <a:pt x="2717" y="6318"/>
                    <a:pt x="2717" y="6318"/>
                  </a:cubicBezTo>
                  <a:cubicBezTo>
                    <a:pt x="2697" y="6318"/>
                    <a:pt x="2632" y="6538"/>
                    <a:pt x="2567" y="6760"/>
                  </a:cubicBezTo>
                  <a:cubicBezTo>
                    <a:pt x="2561" y="6785"/>
                    <a:pt x="2571" y="6810"/>
                    <a:pt x="2593" y="6823"/>
                  </a:cubicBezTo>
                  <a:cubicBezTo>
                    <a:pt x="2633" y="6832"/>
                    <a:pt x="2614" y="6826"/>
                    <a:pt x="2586" y="6848"/>
                  </a:cubicBezTo>
                  <a:cubicBezTo>
                    <a:pt x="2526" y="6854"/>
                    <a:pt x="2508" y="6896"/>
                    <a:pt x="2558" y="6896"/>
                  </a:cubicBezTo>
                  <a:cubicBezTo>
                    <a:pt x="2563" y="6896"/>
                    <a:pt x="2568" y="6896"/>
                    <a:pt x="2574" y="6895"/>
                  </a:cubicBezTo>
                  <a:cubicBezTo>
                    <a:pt x="2591" y="6890"/>
                    <a:pt x="2602" y="6887"/>
                    <a:pt x="2606" y="6887"/>
                  </a:cubicBezTo>
                  <a:cubicBezTo>
                    <a:pt x="2613" y="6887"/>
                    <a:pt x="2600" y="6896"/>
                    <a:pt x="2564" y="6920"/>
                  </a:cubicBezTo>
                  <a:cubicBezTo>
                    <a:pt x="2539" y="6939"/>
                    <a:pt x="2539" y="6939"/>
                    <a:pt x="2552" y="6970"/>
                  </a:cubicBezTo>
                  <a:cubicBezTo>
                    <a:pt x="2569" y="6976"/>
                    <a:pt x="2565" y="6996"/>
                    <a:pt x="2549" y="6996"/>
                  </a:cubicBezTo>
                  <a:cubicBezTo>
                    <a:pt x="2547" y="6996"/>
                    <a:pt x="2545" y="6996"/>
                    <a:pt x="2542" y="6995"/>
                  </a:cubicBezTo>
                  <a:cubicBezTo>
                    <a:pt x="2517" y="7014"/>
                    <a:pt x="2489" y="7033"/>
                    <a:pt x="2508" y="7039"/>
                  </a:cubicBezTo>
                  <a:cubicBezTo>
                    <a:pt x="2502" y="7058"/>
                    <a:pt x="2489" y="7074"/>
                    <a:pt x="2473" y="7083"/>
                  </a:cubicBezTo>
                  <a:cubicBezTo>
                    <a:pt x="2448" y="7102"/>
                    <a:pt x="2461" y="7133"/>
                    <a:pt x="2473" y="7164"/>
                  </a:cubicBezTo>
                  <a:cubicBezTo>
                    <a:pt x="2487" y="7226"/>
                    <a:pt x="2486" y="7257"/>
                    <a:pt x="2474" y="7257"/>
                  </a:cubicBezTo>
                  <a:cubicBezTo>
                    <a:pt x="2468" y="7257"/>
                    <a:pt x="2461" y="7251"/>
                    <a:pt x="2452" y="7240"/>
                  </a:cubicBezTo>
                  <a:cubicBezTo>
                    <a:pt x="2447" y="7235"/>
                    <a:pt x="2443" y="7233"/>
                    <a:pt x="2440" y="7233"/>
                  </a:cubicBezTo>
                  <a:cubicBezTo>
                    <a:pt x="2414" y="7233"/>
                    <a:pt x="2406" y="7338"/>
                    <a:pt x="2436" y="7368"/>
                  </a:cubicBezTo>
                  <a:cubicBezTo>
                    <a:pt x="2458" y="7395"/>
                    <a:pt x="2465" y="7403"/>
                    <a:pt x="2460" y="7403"/>
                  </a:cubicBezTo>
                  <a:cubicBezTo>
                    <a:pt x="2458" y="7403"/>
                    <a:pt x="2454" y="7401"/>
                    <a:pt x="2448" y="7399"/>
                  </a:cubicBezTo>
                  <a:cubicBezTo>
                    <a:pt x="2446" y="7399"/>
                    <a:pt x="2444" y="7398"/>
                    <a:pt x="2442" y="7398"/>
                  </a:cubicBezTo>
                  <a:cubicBezTo>
                    <a:pt x="2428" y="7398"/>
                    <a:pt x="2420" y="7418"/>
                    <a:pt x="2420" y="7418"/>
                  </a:cubicBezTo>
                  <a:cubicBezTo>
                    <a:pt x="2415" y="7441"/>
                    <a:pt x="2409" y="7463"/>
                    <a:pt x="2392" y="7463"/>
                  </a:cubicBezTo>
                  <a:cubicBezTo>
                    <a:pt x="2390" y="7463"/>
                    <a:pt x="2388" y="7463"/>
                    <a:pt x="2386" y="7462"/>
                  </a:cubicBezTo>
                  <a:cubicBezTo>
                    <a:pt x="2383" y="7490"/>
                    <a:pt x="2379" y="7519"/>
                    <a:pt x="2386" y="7544"/>
                  </a:cubicBezTo>
                  <a:cubicBezTo>
                    <a:pt x="2408" y="7600"/>
                    <a:pt x="2379" y="7666"/>
                    <a:pt x="2323" y="7688"/>
                  </a:cubicBezTo>
                  <a:lnTo>
                    <a:pt x="2326" y="7744"/>
                  </a:lnTo>
                  <a:cubicBezTo>
                    <a:pt x="2355" y="7773"/>
                    <a:pt x="2369" y="7800"/>
                    <a:pt x="2348" y="7800"/>
                  </a:cubicBezTo>
                  <a:cubicBezTo>
                    <a:pt x="2344" y="7800"/>
                    <a:pt x="2339" y="7799"/>
                    <a:pt x="2332" y="7797"/>
                  </a:cubicBezTo>
                  <a:cubicBezTo>
                    <a:pt x="2326" y="7795"/>
                    <a:pt x="2320" y="7794"/>
                    <a:pt x="2315" y="7792"/>
                  </a:cubicBezTo>
                  <a:lnTo>
                    <a:pt x="2315" y="7792"/>
                  </a:lnTo>
                  <a:cubicBezTo>
                    <a:pt x="2342" y="7828"/>
                    <a:pt x="2303" y="7911"/>
                    <a:pt x="2265" y="7911"/>
                  </a:cubicBezTo>
                  <a:cubicBezTo>
                    <a:pt x="2262" y="7911"/>
                    <a:pt x="2260" y="7911"/>
                    <a:pt x="2257" y="7910"/>
                  </a:cubicBezTo>
                  <a:cubicBezTo>
                    <a:pt x="2250" y="7908"/>
                    <a:pt x="2245" y="7907"/>
                    <a:pt x="2242" y="7907"/>
                  </a:cubicBezTo>
                  <a:cubicBezTo>
                    <a:pt x="2235" y="7907"/>
                    <a:pt x="2233" y="7912"/>
                    <a:pt x="2229" y="7929"/>
                  </a:cubicBezTo>
                  <a:lnTo>
                    <a:pt x="2251" y="7935"/>
                  </a:lnTo>
                  <a:cubicBezTo>
                    <a:pt x="2270" y="7942"/>
                    <a:pt x="2289" y="7948"/>
                    <a:pt x="2282" y="7973"/>
                  </a:cubicBezTo>
                  <a:cubicBezTo>
                    <a:pt x="2277" y="7995"/>
                    <a:pt x="2269" y="8018"/>
                    <a:pt x="2253" y="8018"/>
                  </a:cubicBezTo>
                  <a:cubicBezTo>
                    <a:pt x="2252" y="8018"/>
                    <a:pt x="2250" y="8017"/>
                    <a:pt x="2248" y="8017"/>
                  </a:cubicBezTo>
                  <a:cubicBezTo>
                    <a:pt x="2220" y="8036"/>
                    <a:pt x="2195" y="8054"/>
                    <a:pt x="2213" y="8061"/>
                  </a:cubicBezTo>
                  <a:cubicBezTo>
                    <a:pt x="2207" y="8079"/>
                    <a:pt x="2195" y="8095"/>
                    <a:pt x="2179" y="8105"/>
                  </a:cubicBezTo>
                  <a:lnTo>
                    <a:pt x="2151" y="8205"/>
                  </a:lnTo>
                  <a:cubicBezTo>
                    <a:pt x="2162" y="8234"/>
                    <a:pt x="2149" y="8281"/>
                    <a:pt x="2132" y="8281"/>
                  </a:cubicBezTo>
                  <a:cubicBezTo>
                    <a:pt x="2131" y="8281"/>
                    <a:pt x="2130" y="8280"/>
                    <a:pt x="2129" y="8280"/>
                  </a:cubicBezTo>
                  <a:cubicBezTo>
                    <a:pt x="2119" y="8305"/>
                    <a:pt x="2119" y="8333"/>
                    <a:pt x="2126" y="8358"/>
                  </a:cubicBezTo>
                  <a:cubicBezTo>
                    <a:pt x="2114" y="8403"/>
                    <a:pt x="2108" y="8428"/>
                    <a:pt x="2091" y="8428"/>
                  </a:cubicBezTo>
                  <a:cubicBezTo>
                    <a:pt x="2089" y="8428"/>
                    <a:pt x="2087" y="8428"/>
                    <a:pt x="2085" y="8427"/>
                  </a:cubicBezTo>
                  <a:cubicBezTo>
                    <a:pt x="2079" y="8425"/>
                    <a:pt x="2075" y="8424"/>
                    <a:pt x="2073" y="8424"/>
                  </a:cubicBezTo>
                  <a:cubicBezTo>
                    <a:pt x="2067" y="8424"/>
                    <a:pt x="2070" y="8431"/>
                    <a:pt x="2079" y="8452"/>
                  </a:cubicBezTo>
                  <a:cubicBezTo>
                    <a:pt x="2097" y="8459"/>
                    <a:pt x="2091" y="8484"/>
                    <a:pt x="2085" y="8509"/>
                  </a:cubicBezTo>
                  <a:lnTo>
                    <a:pt x="2069" y="8559"/>
                  </a:lnTo>
                  <a:cubicBezTo>
                    <a:pt x="2088" y="8565"/>
                    <a:pt x="2088" y="8565"/>
                    <a:pt x="2082" y="8590"/>
                  </a:cubicBezTo>
                  <a:cubicBezTo>
                    <a:pt x="2075" y="8615"/>
                    <a:pt x="2035" y="8684"/>
                    <a:pt x="2025" y="8709"/>
                  </a:cubicBezTo>
                  <a:cubicBezTo>
                    <a:pt x="2011" y="8757"/>
                    <a:pt x="2006" y="8773"/>
                    <a:pt x="2012" y="8773"/>
                  </a:cubicBezTo>
                  <a:cubicBezTo>
                    <a:pt x="2016" y="8773"/>
                    <a:pt x="2022" y="8769"/>
                    <a:pt x="2032" y="8763"/>
                  </a:cubicBezTo>
                  <a:cubicBezTo>
                    <a:pt x="2034" y="8753"/>
                    <a:pt x="2039" y="8748"/>
                    <a:pt x="2042" y="8748"/>
                  </a:cubicBezTo>
                  <a:cubicBezTo>
                    <a:pt x="2046" y="8748"/>
                    <a:pt x="2047" y="8761"/>
                    <a:pt x="2025" y="8788"/>
                  </a:cubicBezTo>
                  <a:cubicBezTo>
                    <a:pt x="1997" y="8844"/>
                    <a:pt x="1975" y="8901"/>
                    <a:pt x="1953" y="8957"/>
                  </a:cubicBezTo>
                  <a:cubicBezTo>
                    <a:pt x="1925" y="9057"/>
                    <a:pt x="1925" y="9057"/>
                    <a:pt x="1944" y="9063"/>
                  </a:cubicBezTo>
                  <a:cubicBezTo>
                    <a:pt x="1954" y="9061"/>
                    <a:pt x="1962" y="9060"/>
                    <a:pt x="1968" y="9060"/>
                  </a:cubicBezTo>
                  <a:cubicBezTo>
                    <a:pt x="1988" y="9060"/>
                    <a:pt x="1975" y="9076"/>
                    <a:pt x="1938" y="9089"/>
                  </a:cubicBezTo>
                  <a:cubicBezTo>
                    <a:pt x="1884" y="9126"/>
                    <a:pt x="1875" y="9151"/>
                    <a:pt x="1897" y="9158"/>
                  </a:cubicBezTo>
                  <a:cubicBezTo>
                    <a:pt x="1909" y="9189"/>
                    <a:pt x="1913" y="9179"/>
                    <a:pt x="1909" y="9189"/>
                  </a:cubicBezTo>
                  <a:cubicBezTo>
                    <a:pt x="1904" y="9187"/>
                    <a:pt x="1900" y="9187"/>
                    <a:pt x="1897" y="9187"/>
                  </a:cubicBezTo>
                  <a:cubicBezTo>
                    <a:pt x="1888" y="9187"/>
                    <a:pt x="1890" y="9195"/>
                    <a:pt x="1900" y="9214"/>
                  </a:cubicBezTo>
                  <a:cubicBezTo>
                    <a:pt x="1899" y="9218"/>
                    <a:pt x="1898" y="9221"/>
                    <a:pt x="1896" y="9221"/>
                  </a:cubicBezTo>
                  <a:cubicBezTo>
                    <a:pt x="1893" y="9221"/>
                    <a:pt x="1890" y="9218"/>
                    <a:pt x="1881" y="9211"/>
                  </a:cubicBezTo>
                  <a:lnTo>
                    <a:pt x="1875" y="9223"/>
                  </a:lnTo>
                  <a:cubicBezTo>
                    <a:pt x="1899" y="9259"/>
                    <a:pt x="1884" y="9289"/>
                    <a:pt x="1871" y="9289"/>
                  </a:cubicBezTo>
                  <a:cubicBezTo>
                    <a:pt x="1866" y="9289"/>
                    <a:pt x="1862" y="9286"/>
                    <a:pt x="1859" y="9280"/>
                  </a:cubicBezTo>
                  <a:lnTo>
                    <a:pt x="1859" y="9280"/>
                  </a:lnTo>
                  <a:cubicBezTo>
                    <a:pt x="1859" y="9295"/>
                    <a:pt x="1862" y="9311"/>
                    <a:pt x="1869" y="9324"/>
                  </a:cubicBezTo>
                  <a:cubicBezTo>
                    <a:pt x="1881" y="9363"/>
                    <a:pt x="1885" y="9385"/>
                    <a:pt x="1883" y="9385"/>
                  </a:cubicBezTo>
                  <a:cubicBezTo>
                    <a:pt x="1880" y="9385"/>
                    <a:pt x="1874" y="9370"/>
                    <a:pt x="1862" y="9339"/>
                  </a:cubicBezTo>
                  <a:cubicBezTo>
                    <a:pt x="1850" y="9307"/>
                    <a:pt x="1845" y="9290"/>
                    <a:pt x="1844" y="9290"/>
                  </a:cubicBezTo>
                  <a:lnTo>
                    <a:pt x="1844" y="9290"/>
                  </a:lnTo>
                  <a:cubicBezTo>
                    <a:pt x="1844" y="9290"/>
                    <a:pt x="1850" y="9309"/>
                    <a:pt x="1859" y="9349"/>
                  </a:cubicBezTo>
                  <a:cubicBezTo>
                    <a:pt x="1865" y="9374"/>
                    <a:pt x="1863" y="9399"/>
                    <a:pt x="1857" y="9399"/>
                  </a:cubicBezTo>
                  <a:cubicBezTo>
                    <a:pt x="1853" y="9399"/>
                    <a:pt x="1847" y="9384"/>
                    <a:pt x="1840" y="9342"/>
                  </a:cubicBezTo>
                  <a:cubicBezTo>
                    <a:pt x="1835" y="9320"/>
                    <a:pt x="1829" y="9297"/>
                    <a:pt x="1825" y="9281"/>
                  </a:cubicBezTo>
                  <a:lnTo>
                    <a:pt x="1825" y="9281"/>
                  </a:lnTo>
                  <a:cubicBezTo>
                    <a:pt x="1827" y="9290"/>
                    <a:pt x="1828" y="9300"/>
                    <a:pt x="1828" y="9311"/>
                  </a:cubicBezTo>
                  <a:cubicBezTo>
                    <a:pt x="1834" y="9355"/>
                    <a:pt x="1834" y="9361"/>
                    <a:pt x="1828" y="9380"/>
                  </a:cubicBezTo>
                  <a:cubicBezTo>
                    <a:pt x="1825" y="9389"/>
                    <a:pt x="1822" y="9474"/>
                    <a:pt x="1818" y="9490"/>
                  </a:cubicBezTo>
                  <a:cubicBezTo>
                    <a:pt x="1815" y="9497"/>
                    <a:pt x="1812" y="9506"/>
                    <a:pt x="1810" y="9506"/>
                  </a:cubicBezTo>
                  <a:cubicBezTo>
                    <a:pt x="1807" y="9506"/>
                    <a:pt x="1804" y="9496"/>
                    <a:pt x="1803" y="9461"/>
                  </a:cubicBezTo>
                  <a:cubicBezTo>
                    <a:pt x="1797" y="9496"/>
                    <a:pt x="1793" y="9527"/>
                    <a:pt x="1797" y="9562"/>
                  </a:cubicBezTo>
                  <a:cubicBezTo>
                    <a:pt x="1795" y="9608"/>
                    <a:pt x="1792" y="9634"/>
                    <a:pt x="1791" y="9634"/>
                  </a:cubicBezTo>
                  <a:cubicBezTo>
                    <a:pt x="1789" y="9634"/>
                    <a:pt x="1789" y="9618"/>
                    <a:pt x="1790" y="9584"/>
                  </a:cubicBezTo>
                  <a:lnTo>
                    <a:pt x="1790" y="9584"/>
                  </a:lnTo>
                  <a:lnTo>
                    <a:pt x="1787" y="9590"/>
                  </a:lnTo>
                  <a:cubicBezTo>
                    <a:pt x="1787" y="9624"/>
                    <a:pt x="1784" y="9662"/>
                    <a:pt x="1778" y="9697"/>
                  </a:cubicBezTo>
                  <a:cubicBezTo>
                    <a:pt x="1780" y="9639"/>
                    <a:pt x="1781" y="9582"/>
                    <a:pt x="1779" y="9582"/>
                  </a:cubicBezTo>
                  <a:lnTo>
                    <a:pt x="1779" y="9582"/>
                  </a:lnTo>
                  <a:cubicBezTo>
                    <a:pt x="1778" y="9582"/>
                    <a:pt x="1777" y="9595"/>
                    <a:pt x="1775" y="9624"/>
                  </a:cubicBezTo>
                  <a:cubicBezTo>
                    <a:pt x="1778" y="9662"/>
                    <a:pt x="1775" y="9700"/>
                    <a:pt x="1765" y="9737"/>
                  </a:cubicBezTo>
                  <a:cubicBezTo>
                    <a:pt x="1765" y="9727"/>
                    <a:pt x="1764" y="9723"/>
                    <a:pt x="1762" y="9723"/>
                  </a:cubicBezTo>
                  <a:cubicBezTo>
                    <a:pt x="1760" y="9723"/>
                    <a:pt x="1758" y="9724"/>
                    <a:pt x="1756" y="9728"/>
                  </a:cubicBezTo>
                  <a:cubicBezTo>
                    <a:pt x="1747" y="9611"/>
                    <a:pt x="1732" y="9487"/>
                    <a:pt x="1719" y="9487"/>
                  </a:cubicBezTo>
                  <a:cubicBezTo>
                    <a:pt x="1718" y="9487"/>
                    <a:pt x="1716" y="9489"/>
                    <a:pt x="1715" y="9493"/>
                  </a:cubicBezTo>
                  <a:lnTo>
                    <a:pt x="1712" y="9468"/>
                  </a:lnTo>
                  <a:cubicBezTo>
                    <a:pt x="1712" y="9458"/>
                    <a:pt x="1709" y="9440"/>
                    <a:pt x="1709" y="9440"/>
                  </a:cubicBezTo>
                  <a:cubicBezTo>
                    <a:pt x="1727" y="9375"/>
                    <a:pt x="1726" y="9362"/>
                    <a:pt x="1717" y="9362"/>
                  </a:cubicBezTo>
                  <a:cubicBezTo>
                    <a:pt x="1712" y="9362"/>
                    <a:pt x="1706" y="9365"/>
                    <a:pt x="1699" y="9367"/>
                  </a:cubicBezTo>
                  <a:cubicBezTo>
                    <a:pt x="1692" y="9380"/>
                    <a:pt x="1688" y="9385"/>
                    <a:pt x="1685" y="9385"/>
                  </a:cubicBezTo>
                  <a:cubicBezTo>
                    <a:pt x="1682" y="9385"/>
                    <a:pt x="1681" y="9379"/>
                    <a:pt x="1681" y="9374"/>
                  </a:cubicBezTo>
                  <a:cubicBezTo>
                    <a:pt x="1707" y="9317"/>
                    <a:pt x="1711" y="9296"/>
                    <a:pt x="1699" y="9296"/>
                  </a:cubicBezTo>
                  <a:cubicBezTo>
                    <a:pt x="1697" y="9296"/>
                    <a:pt x="1694" y="9297"/>
                    <a:pt x="1690" y="9299"/>
                  </a:cubicBezTo>
                  <a:cubicBezTo>
                    <a:pt x="1676" y="9315"/>
                    <a:pt x="1667" y="9322"/>
                    <a:pt x="1664" y="9322"/>
                  </a:cubicBezTo>
                  <a:cubicBezTo>
                    <a:pt x="1660" y="9322"/>
                    <a:pt x="1667" y="9306"/>
                    <a:pt x="1690" y="9280"/>
                  </a:cubicBezTo>
                  <a:cubicBezTo>
                    <a:pt x="1710" y="9253"/>
                    <a:pt x="1718" y="9240"/>
                    <a:pt x="1711" y="9240"/>
                  </a:cubicBezTo>
                  <a:cubicBezTo>
                    <a:pt x="1705" y="9240"/>
                    <a:pt x="1691" y="9247"/>
                    <a:pt x="1665" y="9261"/>
                  </a:cubicBezTo>
                  <a:cubicBezTo>
                    <a:pt x="1659" y="9263"/>
                    <a:pt x="1654" y="9264"/>
                    <a:pt x="1652" y="9264"/>
                  </a:cubicBezTo>
                  <a:cubicBezTo>
                    <a:pt x="1648" y="9264"/>
                    <a:pt x="1651" y="9259"/>
                    <a:pt x="1662" y="9242"/>
                  </a:cubicBezTo>
                  <a:cubicBezTo>
                    <a:pt x="1688" y="9216"/>
                    <a:pt x="1696" y="9206"/>
                    <a:pt x="1692" y="9206"/>
                  </a:cubicBezTo>
                  <a:cubicBezTo>
                    <a:pt x="1690" y="9206"/>
                    <a:pt x="1686" y="9208"/>
                    <a:pt x="1681" y="9211"/>
                  </a:cubicBezTo>
                  <a:cubicBezTo>
                    <a:pt x="1671" y="9214"/>
                    <a:pt x="1663" y="9215"/>
                    <a:pt x="1657" y="9215"/>
                  </a:cubicBezTo>
                  <a:cubicBezTo>
                    <a:pt x="1641" y="9215"/>
                    <a:pt x="1647" y="9202"/>
                    <a:pt x="1677" y="9186"/>
                  </a:cubicBezTo>
                  <a:cubicBezTo>
                    <a:pt x="1715" y="9154"/>
                    <a:pt x="1718" y="9173"/>
                    <a:pt x="1671" y="9151"/>
                  </a:cubicBezTo>
                  <a:cubicBezTo>
                    <a:pt x="1627" y="9132"/>
                    <a:pt x="1615" y="9029"/>
                    <a:pt x="1652" y="8998"/>
                  </a:cubicBezTo>
                  <a:cubicBezTo>
                    <a:pt x="1646" y="8974"/>
                    <a:pt x="1663" y="8947"/>
                    <a:pt x="1646" y="8947"/>
                  </a:cubicBezTo>
                  <a:cubicBezTo>
                    <a:pt x="1645" y="8947"/>
                    <a:pt x="1644" y="8947"/>
                    <a:pt x="1643" y="8948"/>
                  </a:cubicBezTo>
                  <a:lnTo>
                    <a:pt x="1662" y="8919"/>
                  </a:lnTo>
                  <a:lnTo>
                    <a:pt x="1656" y="8866"/>
                  </a:lnTo>
                  <a:lnTo>
                    <a:pt x="1634" y="8869"/>
                  </a:lnTo>
                  <a:cubicBezTo>
                    <a:pt x="1630" y="8844"/>
                    <a:pt x="1630" y="8687"/>
                    <a:pt x="1605" y="8506"/>
                  </a:cubicBezTo>
                  <a:cubicBezTo>
                    <a:pt x="1571" y="8268"/>
                    <a:pt x="1561" y="8195"/>
                    <a:pt x="1548" y="8195"/>
                  </a:cubicBezTo>
                  <a:cubicBezTo>
                    <a:pt x="1545" y="8195"/>
                    <a:pt x="1543" y="8197"/>
                    <a:pt x="1540" y="8202"/>
                  </a:cubicBezTo>
                  <a:cubicBezTo>
                    <a:pt x="1531" y="8209"/>
                    <a:pt x="1524" y="8212"/>
                    <a:pt x="1519" y="8212"/>
                  </a:cubicBezTo>
                  <a:cubicBezTo>
                    <a:pt x="1501" y="8212"/>
                    <a:pt x="1504" y="8176"/>
                    <a:pt x="1533" y="8152"/>
                  </a:cubicBezTo>
                  <a:cubicBezTo>
                    <a:pt x="1530" y="8123"/>
                    <a:pt x="1543" y="8070"/>
                    <a:pt x="1536" y="8020"/>
                  </a:cubicBezTo>
                  <a:cubicBezTo>
                    <a:pt x="1530" y="7967"/>
                    <a:pt x="1521" y="7917"/>
                    <a:pt x="1543" y="7913"/>
                  </a:cubicBezTo>
                  <a:lnTo>
                    <a:pt x="1540" y="7888"/>
                  </a:lnTo>
                  <a:cubicBezTo>
                    <a:pt x="1489" y="7841"/>
                    <a:pt x="1471" y="7688"/>
                    <a:pt x="1480" y="7609"/>
                  </a:cubicBezTo>
                  <a:cubicBezTo>
                    <a:pt x="1477" y="7566"/>
                    <a:pt x="1464" y="7522"/>
                    <a:pt x="1439" y="7484"/>
                  </a:cubicBezTo>
                  <a:cubicBezTo>
                    <a:pt x="1414" y="7434"/>
                    <a:pt x="1414" y="7434"/>
                    <a:pt x="1430" y="7406"/>
                  </a:cubicBezTo>
                  <a:cubicBezTo>
                    <a:pt x="1451" y="7403"/>
                    <a:pt x="1449" y="7252"/>
                    <a:pt x="1410" y="7252"/>
                  </a:cubicBezTo>
                  <a:cubicBezTo>
                    <a:pt x="1410" y="7252"/>
                    <a:pt x="1409" y="7252"/>
                    <a:pt x="1408" y="7252"/>
                  </a:cubicBezTo>
                  <a:lnTo>
                    <a:pt x="1427" y="7224"/>
                  </a:lnTo>
                  <a:cubicBezTo>
                    <a:pt x="1442" y="7203"/>
                    <a:pt x="1425" y="7174"/>
                    <a:pt x="1402" y="7174"/>
                  </a:cubicBezTo>
                  <a:cubicBezTo>
                    <a:pt x="1401" y="7174"/>
                    <a:pt x="1400" y="7174"/>
                    <a:pt x="1399" y="7174"/>
                  </a:cubicBezTo>
                  <a:cubicBezTo>
                    <a:pt x="1394" y="7174"/>
                    <a:pt x="1390" y="7175"/>
                    <a:pt x="1387" y="7175"/>
                  </a:cubicBezTo>
                  <a:cubicBezTo>
                    <a:pt x="1357" y="7175"/>
                    <a:pt x="1358" y="7151"/>
                    <a:pt x="1411" y="7121"/>
                  </a:cubicBezTo>
                  <a:cubicBezTo>
                    <a:pt x="1449" y="7115"/>
                    <a:pt x="1449" y="7092"/>
                    <a:pt x="1433" y="7092"/>
                  </a:cubicBezTo>
                  <a:cubicBezTo>
                    <a:pt x="1432" y="7092"/>
                    <a:pt x="1431" y="7092"/>
                    <a:pt x="1430" y="7092"/>
                  </a:cubicBezTo>
                  <a:cubicBezTo>
                    <a:pt x="1405" y="7070"/>
                    <a:pt x="1380" y="7045"/>
                    <a:pt x="1399" y="7017"/>
                  </a:cubicBezTo>
                  <a:cubicBezTo>
                    <a:pt x="1393" y="6995"/>
                    <a:pt x="1390" y="6972"/>
                    <a:pt x="1360" y="6972"/>
                  </a:cubicBezTo>
                  <a:cubicBezTo>
                    <a:pt x="1357" y="6972"/>
                    <a:pt x="1353" y="6973"/>
                    <a:pt x="1348" y="6973"/>
                  </a:cubicBezTo>
                  <a:cubicBezTo>
                    <a:pt x="1347" y="6973"/>
                    <a:pt x="1347" y="6973"/>
                    <a:pt x="1346" y="6973"/>
                  </a:cubicBezTo>
                  <a:cubicBezTo>
                    <a:pt x="1329" y="6973"/>
                    <a:pt x="1323" y="6947"/>
                    <a:pt x="1320" y="6923"/>
                  </a:cubicBezTo>
                  <a:cubicBezTo>
                    <a:pt x="1326" y="6922"/>
                    <a:pt x="1330" y="6922"/>
                    <a:pt x="1334" y="6922"/>
                  </a:cubicBezTo>
                  <a:cubicBezTo>
                    <a:pt x="1344" y="6922"/>
                    <a:pt x="1349" y="6926"/>
                    <a:pt x="1367" y="6945"/>
                  </a:cubicBezTo>
                  <a:lnTo>
                    <a:pt x="1367" y="6945"/>
                  </a:lnTo>
                  <a:cubicBezTo>
                    <a:pt x="1365" y="6934"/>
                    <a:pt x="1362" y="6916"/>
                    <a:pt x="1358" y="6892"/>
                  </a:cubicBezTo>
                  <a:cubicBezTo>
                    <a:pt x="1355" y="6867"/>
                    <a:pt x="1367" y="6813"/>
                    <a:pt x="1389" y="6810"/>
                  </a:cubicBezTo>
                  <a:cubicBezTo>
                    <a:pt x="1402" y="6791"/>
                    <a:pt x="1403" y="6771"/>
                    <a:pt x="1390" y="6771"/>
                  </a:cubicBezTo>
                  <a:cubicBezTo>
                    <a:pt x="1384" y="6771"/>
                    <a:pt x="1376" y="6775"/>
                    <a:pt x="1364" y="6785"/>
                  </a:cubicBezTo>
                  <a:cubicBezTo>
                    <a:pt x="1353" y="6787"/>
                    <a:pt x="1346" y="6788"/>
                    <a:pt x="1340" y="6788"/>
                  </a:cubicBezTo>
                  <a:cubicBezTo>
                    <a:pt x="1323" y="6788"/>
                    <a:pt x="1322" y="6778"/>
                    <a:pt x="1317" y="6741"/>
                  </a:cubicBezTo>
                  <a:cubicBezTo>
                    <a:pt x="1314" y="6716"/>
                    <a:pt x="1311" y="6688"/>
                    <a:pt x="1330" y="6688"/>
                  </a:cubicBezTo>
                  <a:cubicBezTo>
                    <a:pt x="1352" y="6685"/>
                    <a:pt x="1352" y="6685"/>
                    <a:pt x="1345" y="6632"/>
                  </a:cubicBezTo>
                  <a:cubicBezTo>
                    <a:pt x="1326" y="6560"/>
                    <a:pt x="1279" y="6500"/>
                    <a:pt x="1217" y="6466"/>
                  </a:cubicBezTo>
                  <a:cubicBezTo>
                    <a:pt x="1203" y="6468"/>
                    <a:pt x="1194" y="6469"/>
                    <a:pt x="1189" y="6469"/>
                  </a:cubicBezTo>
                  <a:cubicBezTo>
                    <a:pt x="1177" y="6469"/>
                    <a:pt x="1185" y="6462"/>
                    <a:pt x="1211" y="6441"/>
                  </a:cubicBezTo>
                  <a:cubicBezTo>
                    <a:pt x="1232" y="6437"/>
                    <a:pt x="1229" y="6412"/>
                    <a:pt x="1226" y="6387"/>
                  </a:cubicBezTo>
                  <a:lnTo>
                    <a:pt x="1226" y="6387"/>
                  </a:lnTo>
                  <a:cubicBezTo>
                    <a:pt x="1225" y="6387"/>
                    <a:pt x="1224" y="6387"/>
                    <a:pt x="1223" y="6387"/>
                  </a:cubicBezTo>
                  <a:cubicBezTo>
                    <a:pt x="1212" y="6387"/>
                    <a:pt x="1216" y="6377"/>
                    <a:pt x="1220" y="6377"/>
                  </a:cubicBezTo>
                  <a:cubicBezTo>
                    <a:pt x="1223" y="6377"/>
                    <a:pt x="1225" y="6379"/>
                    <a:pt x="1226" y="6387"/>
                  </a:cubicBezTo>
                  <a:cubicBezTo>
                    <a:pt x="1227" y="6387"/>
                    <a:pt x="1228" y="6387"/>
                    <a:pt x="1229" y="6387"/>
                  </a:cubicBezTo>
                  <a:cubicBezTo>
                    <a:pt x="1245" y="6387"/>
                    <a:pt x="1248" y="6411"/>
                    <a:pt x="1254" y="6434"/>
                  </a:cubicBezTo>
                  <a:lnTo>
                    <a:pt x="1273" y="6434"/>
                  </a:lnTo>
                  <a:cubicBezTo>
                    <a:pt x="1311" y="6403"/>
                    <a:pt x="1308" y="6375"/>
                    <a:pt x="1264" y="6356"/>
                  </a:cubicBezTo>
                  <a:cubicBezTo>
                    <a:pt x="1239" y="6334"/>
                    <a:pt x="1239" y="6334"/>
                    <a:pt x="1258" y="6306"/>
                  </a:cubicBezTo>
                  <a:cubicBezTo>
                    <a:pt x="1272" y="6279"/>
                    <a:pt x="1287" y="6249"/>
                    <a:pt x="1272" y="6249"/>
                  </a:cubicBezTo>
                  <a:cubicBezTo>
                    <a:pt x="1272" y="6249"/>
                    <a:pt x="1271" y="6249"/>
                    <a:pt x="1270" y="6249"/>
                  </a:cubicBezTo>
                  <a:cubicBezTo>
                    <a:pt x="1267" y="6224"/>
                    <a:pt x="1270" y="6196"/>
                    <a:pt x="1279" y="6171"/>
                  </a:cubicBezTo>
                  <a:cubicBezTo>
                    <a:pt x="1274" y="6121"/>
                    <a:pt x="1270" y="6096"/>
                    <a:pt x="1252" y="6096"/>
                  </a:cubicBezTo>
                  <a:cubicBezTo>
                    <a:pt x="1251" y="6096"/>
                    <a:pt x="1249" y="6096"/>
                    <a:pt x="1248" y="6096"/>
                  </a:cubicBezTo>
                  <a:cubicBezTo>
                    <a:pt x="1247" y="6096"/>
                    <a:pt x="1246" y="6096"/>
                    <a:pt x="1245" y="6096"/>
                  </a:cubicBezTo>
                  <a:cubicBezTo>
                    <a:pt x="1226" y="6096"/>
                    <a:pt x="1223" y="6072"/>
                    <a:pt x="1220" y="6049"/>
                  </a:cubicBezTo>
                  <a:cubicBezTo>
                    <a:pt x="1217" y="6022"/>
                    <a:pt x="1214" y="5998"/>
                    <a:pt x="1195" y="5998"/>
                  </a:cubicBezTo>
                  <a:cubicBezTo>
                    <a:pt x="1194" y="5998"/>
                    <a:pt x="1193" y="5998"/>
                    <a:pt x="1192" y="5999"/>
                  </a:cubicBezTo>
                  <a:cubicBezTo>
                    <a:pt x="1191" y="5999"/>
                    <a:pt x="1189" y="5999"/>
                    <a:pt x="1188" y="5999"/>
                  </a:cubicBezTo>
                  <a:cubicBezTo>
                    <a:pt x="1170" y="5999"/>
                    <a:pt x="1147" y="5977"/>
                    <a:pt x="1142" y="5927"/>
                  </a:cubicBezTo>
                  <a:cubicBezTo>
                    <a:pt x="1113" y="5880"/>
                    <a:pt x="1113" y="5880"/>
                    <a:pt x="1151" y="5848"/>
                  </a:cubicBezTo>
                  <a:cubicBezTo>
                    <a:pt x="1170" y="5845"/>
                    <a:pt x="1167" y="5820"/>
                    <a:pt x="1164" y="5795"/>
                  </a:cubicBezTo>
                  <a:cubicBezTo>
                    <a:pt x="1164" y="5776"/>
                    <a:pt x="1167" y="5754"/>
                    <a:pt x="1179" y="5739"/>
                  </a:cubicBezTo>
                  <a:cubicBezTo>
                    <a:pt x="1190" y="5719"/>
                    <a:pt x="1183" y="5715"/>
                    <a:pt x="1172" y="5715"/>
                  </a:cubicBezTo>
                  <a:cubicBezTo>
                    <a:pt x="1166" y="5715"/>
                    <a:pt x="1160" y="5716"/>
                    <a:pt x="1154" y="5717"/>
                  </a:cubicBezTo>
                  <a:lnTo>
                    <a:pt x="1113" y="5723"/>
                  </a:lnTo>
                  <a:cubicBezTo>
                    <a:pt x="1107" y="5698"/>
                    <a:pt x="1148" y="5666"/>
                    <a:pt x="1167" y="5663"/>
                  </a:cubicBezTo>
                  <a:cubicBezTo>
                    <a:pt x="1193" y="5642"/>
                    <a:pt x="1201" y="5635"/>
                    <a:pt x="1190" y="5635"/>
                  </a:cubicBezTo>
                  <a:cubicBezTo>
                    <a:pt x="1185" y="5635"/>
                    <a:pt x="1176" y="5636"/>
                    <a:pt x="1164" y="5638"/>
                  </a:cubicBezTo>
                  <a:cubicBezTo>
                    <a:pt x="1142" y="5638"/>
                    <a:pt x="1120" y="5616"/>
                    <a:pt x="1132" y="5563"/>
                  </a:cubicBezTo>
                  <a:cubicBezTo>
                    <a:pt x="1126" y="5510"/>
                    <a:pt x="1117" y="5460"/>
                    <a:pt x="1138" y="5456"/>
                  </a:cubicBezTo>
                  <a:cubicBezTo>
                    <a:pt x="1148" y="5441"/>
                    <a:pt x="1145" y="5419"/>
                    <a:pt x="1132" y="5406"/>
                  </a:cubicBezTo>
                  <a:cubicBezTo>
                    <a:pt x="1107" y="5384"/>
                    <a:pt x="1104" y="5356"/>
                    <a:pt x="1113" y="5278"/>
                  </a:cubicBezTo>
                  <a:cubicBezTo>
                    <a:pt x="1134" y="5167"/>
                    <a:pt x="1138" y="5147"/>
                    <a:pt x="1114" y="5147"/>
                  </a:cubicBezTo>
                  <a:cubicBezTo>
                    <a:pt x="1109" y="5147"/>
                    <a:pt x="1102" y="5148"/>
                    <a:pt x="1095" y="5149"/>
                  </a:cubicBezTo>
                  <a:cubicBezTo>
                    <a:pt x="1089" y="5150"/>
                    <a:pt x="1083" y="5151"/>
                    <a:pt x="1078" y="5151"/>
                  </a:cubicBezTo>
                  <a:cubicBezTo>
                    <a:pt x="1068" y="5151"/>
                    <a:pt x="1065" y="5146"/>
                    <a:pt x="1091" y="5124"/>
                  </a:cubicBezTo>
                  <a:cubicBezTo>
                    <a:pt x="1110" y="5096"/>
                    <a:pt x="1085" y="5071"/>
                    <a:pt x="1057" y="5024"/>
                  </a:cubicBezTo>
                  <a:cubicBezTo>
                    <a:pt x="1039" y="5011"/>
                    <a:pt x="1019" y="5005"/>
                    <a:pt x="999" y="5005"/>
                  </a:cubicBezTo>
                  <a:cubicBezTo>
                    <a:pt x="990" y="5005"/>
                    <a:pt x="981" y="5006"/>
                    <a:pt x="972" y="5008"/>
                  </a:cubicBezTo>
                  <a:cubicBezTo>
                    <a:pt x="961" y="5010"/>
                    <a:pt x="953" y="5011"/>
                    <a:pt x="947" y="5011"/>
                  </a:cubicBezTo>
                  <a:cubicBezTo>
                    <a:pt x="930" y="5011"/>
                    <a:pt x="932" y="5001"/>
                    <a:pt x="944" y="4961"/>
                  </a:cubicBezTo>
                  <a:cubicBezTo>
                    <a:pt x="938" y="4936"/>
                    <a:pt x="954" y="4911"/>
                    <a:pt x="979" y="4905"/>
                  </a:cubicBezTo>
                  <a:cubicBezTo>
                    <a:pt x="980" y="4905"/>
                    <a:pt x="981" y="4905"/>
                    <a:pt x="982" y="4905"/>
                  </a:cubicBezTo>
                  <a:cubicBezTo>
                    <a:pt x="998" y="4905"/>
                    <a:pt x="1001" y="4927"/>
                    <a:pt x="1001" y="4927"/>
                  </a:cubicBezTo>
                  <a:lnTo>
                    <a:pt x="1004" y="4952"/>
                  </a:lnTo>
                  <a:cubicBezTo>
                    <a:pt x="1026" y="4949"/>
                    <a:pt x="1048" y="4946"/>
                    <a:pt x="1038" y="4896"/>
                  </a:cubicBezTo>
                  <a:cubicBezTo>
                    <a:pt x="1057" y="4867"/>
                    <a:pt x="1054" y="4842"/>
                    <a:pt x="1032" y="4842"/>
                  </a:cubicBezTo>
                  <a:cubicBezTo>
                    <a:pt x="1051" y="4814"/>
                    <a:pt x="1041" y="4764"/>
                    <a:pt x="1035" y="4714"/>
                  </a:cubicBezTo>
                  <a:cubicBezTo>
                    <a:pt x="1029" y="4661"/>
                    <a:pt x="1016" y="4585"/>
                    <a:pt x="1035" y="4557"/>
                  </a:cubicBezTo>
                  <a:cubicBezTo>
                    <a:pt x="1029" y="4507"/>
                    <a:pt x="1023" y="4482"/>
                    <a:pt x="1007" y="4482"/>
                  </a:cubicBezTo>
                  <a:cubicBezTo>
                    <a:pt x="1006" y="4482"/>
                    <a:pt x="1005" y="4482"/>
                    <a:pt x="1004" y="4482"/>
                  </a:cubicBezTo>
                  <a:cubicBezTo>
                    <a:pt x="1000" y="4483"/>
                    <a:pt x="996" y="4483"/>
                    <a:pt x="993" y="4483"/>
                  </a:cubicBezTo>
                  <a:cubicBezTo>
                    <a:pt x="962" y="4483"/>
                    <a:pt x="959" y="4460"/>
                    <a:pt x="979" y="4460"/>
                  </a:cubicBezTo>
                  <a:cubicBezTo>
                    <a:pt x="1016" y="4429"/>
                    <a:pt x="991" y="4090"/>
                    <a:pt x="947" y="4071"/>
                  </a:cubicBezTo>
                  <a:cubicBezTo>
                    <a:pt x="947" y="4071"/>
                    <a:pt x="941" y="4046"/>
                    <a:pt x="938" y="4018"/>
                  </a:cubicBezTo>
                  <a:cubicBezTo>
                    <a:pt x="954" y="3965"/>
                    <a:pt x="932" y="3811"/>
                    <a:pt x="907" y="3789"/>
                  </a:cubicBezTo>
                  <a:lnTo>
                    <a:pt x="897" y="3711"/>
                  </a:lnTo>
                  <a:cubicBezTo>
                    <a:pt x="910" y="3658"/>
                    <a:pt x="907" y="3633"/>
                    <a:pt x="881" y="3608"/>
                  </a:cubicBezTo>
                  <a:cubicBezTo>
                    <a:pt x="856" y="3586"/>
                    <a:pt x="838" y="3589"/>
                    <a:pt x="856" y="3586"/>
                  </a:cubicBezTo>
                  <a:cubicBezTo>
                    <a:pt x="878" y="3582"/>
                    <a:pt x="872" y="3532"/>
                    <a:pt x="856" y="3429"/>
                  </a:cubicBezTo>
                  <a:cubicBezTo>
                    <a:pt x="848" y="3361"/>
                    <a:pt x="845" y="3338"/>
                    <a:pt x="839" y="3338"/>
                  </a:cubicBezTo>
                  <a:cubicBezTo>
                    <a:pt x="836" y="3338"/>
                    <a:pt x="832" y="3344"/>
                    <a:pt x="825" y="3354"/>
                  </a:cubicBezTo>
                  <a:cubicBezTo>
                    <a:pt x="791" y="3253"/>
                    <a:pt x="813" y="3253"/>
                    <a:pt x="831" y="3250"/>
                  </a:cubicBezTo>
                  <a:cubicBezTo>
                    <a:pt x="839" y="3253"/>
                    <a:pt x="844" y="3254"/>
                    <a:pt x="849" y="3254"/>
                  </a:cubicBezTo>
                  <a:cubicBezTo>
                    <a:pt x="874" y="3254"/>
                    <a:pt x="859" y="3216"/>
                    <a:pt x="803" y="3200"/>
                  </a:cubicBezTo>
                  <a:cubicBezTo>
                    <a:pt x="759" y="3181"/>
                    <a:pt x="753" y="3128"/>
                    <a:pt x="772" y="3125"/>
                  </a:cubicBezTo>
                  <a:cubicBezTo>
                    <a:pt x="794" y="3125"/>
                    <a:pt x="797" y="3150"/>
                    <a:pt x="800" y="3175"/>
                  </a:cubicBezTo>
                  <a:lnTo>
                    <a:pt x="841" y="3169"/>
                  </a:lnTo>
                  <a:cubicBezTo>
                    <a:pt x="838" y="3144"/>
                    <a:pt x="838" y="3144"/>
                    <a:pt x="816" y="3122"/>
                  </a:cubicBezTo>
                  <a:cubicBezTo>
                    <a:pt x="809" y="3103"/>
                    <a:pt x="800" y="3084"/>
                    <a:pt x="787" y="3072"/>
                  </a:cubicBezTo>
                  <a:cubicBezTo>
                    <a:pt x="776" y="3062"/>
                    <a:pt x="766" y="3057"/>
                    <a:pt x="757" y="3057"/>
                  </a:cubicBezTo>
                  <a:cubicBezTo>
                    <a:pt x="744" y="3057"/>
                    <a:pt x="734" y="3065"/>
                    <a:pt x="725" y="3081"/>
                  </a:cubicBezTo>
                  <a:cubicBezTo>
                    <a:pt x="719" y="3090"/>
                    <a:pt x="715" y="3094"/>
                    <a:pt x="711" y="3094"/>
                  </a:cubicBezTo>
                  <a:cubicBezTo>
                    <a:pt x="704" y="3094"/>
                    <a:pt x="702" y="3076"/>
                    <a:pt x="700" y="3059"/>
                  </a:cubicBezTo>
                  <a:cubicBezTo>
                    <a:pt x="707" y="3024"/>
                    <a:pt x="719" y="3010"/>
                    <a:pt x="732" y="3010"/>
                  </a:cubicBezTo>
                  <a:cubicBezTo>
                    <a:pt x="741" y="3010"/>
                    <a:pt x="750" y="3015"/>
                    <a:pt x="759" y="3025"/>
                  </a:cubicBezTo>
                  <a:cubicBezTo>
                    <a:pt x="761" y="3041"/>
                    <a:pt x="772" y="3046"/>
                    <a:pt x="784" y="3046"/>
                  </a:cubicBezTo>
                  <a:cubicBezTo>
                    <a:pt x="790" y="3046"/>
                    <a:pt x="797" y="3045"/>
                    <a:pt x="803" y="3043"/>
                  </a:cubicBezTo>
                  <a:cubicBezTo>
                    <a:pt x="825" y="3040"/>
                    <a:pt x="766" y="2918"/>
                    <a:pt x="719" y="2899"/>
                  </a:cubicBezTo>
                  <a:lnTo>
                    <a:pt x="740" y="2896"/>
                  </a:lnTo>
                  <a:cubicBezTo>
                    <a:pt x="762" y="2893"/>
                    <a:pt x="753" y="2840"/>
                    <a:pt x="747" y="2790"/>
                  </a:cubicBezTo>
                  <a:cubicBezTo>
                    <a:pt x="741" y="2742"/>
                    <a:pt x="738" y="2714"/>
                    <a:pt x="719" y="2714"/>
                  </a:cubicBezTo>
                  <a:cubicBezTo>
                    <a:pt x="718" y="2714"/>
                    <a:pt x="716" y="2714"/>
                    <a:pt x="715" y="2714"/>
                  </a:cubicBezTo>
                  <a:cubicBezTo>
                    <a:pt x="709" y="2715"/>
                    <a:pt x="703" y="2716"/>
                    <a:pt x="696" y="2716"/>
                  </a:cubicBezTo>
                  <a:cubicBezTo>
                    <a:pt x="684" y="2716"/>
                    <a:pt x="674" y="2712"/>
                    <a:pt x="672" y="2696"/>
                  </a:cubicBezTo>
                  <a:lnTo>
                    <a:pt x="672" y="2696"/>
                  </a:lnTo>
                  <a:cubicBezTo>
                    <a:pt x="675" y="2721"/>
                    <a:pt x="653" y="2724"/>
                    <a:pt x="634" y="2727"/>
                  </a:cubicBezTo>
                  <a:cubicBezTo>
                    <a:pt x="640" y="2699"/>
                    <a:pt x="650" y="2671"/>
                    <a:pt x="665" y="2645"/>
                  </a:cubicBezTo>
                  <a:cubicBezTo>
                    <a:pt x="697" y="2586"/>
                    <a:pt x="712" y="2533"/>
                    <a:pt x="697" y="2429"/>
                  </a:cubicBezTo>
                  <a:cubicBezTo>
                    <a:pt x="690" y="2379"/>
                    <a:pt x="681" y="2301"/>
                    <a:pt x="697" y="2273"/>
                  </a:cubicBezTo>
                  <a:cubicBezTo>
                    <a:pt x="691" y="2225"/>
                    <a:pt x="688" y="2200"/>
                    <a:pt x="669" y="2200"/>
                  </a:cubicBezTo>
                  <a:cubicBezTo>
                    <a:pt x="668" y="2200"/>
                    <a:pt x="666" y="2200"/>
                    <a:pt x="665" y="2200"/>
                  </a:cubicBezTo>
                  <a:lnTo>
                    <a:pt x="659" y="2147"/>
                  </a:lnTo>
                  <a:cubicBezTo>
                    <a:pt x="674" y="2120"/>
                    <a:pt x="669" y="2072"/>
                    <a:pt x="648" y="2072"/>
                  </a:cubicBezTo>
                  <a:cubicBezTo>
                    <a:pt x="648" y="2072"/>
                    <a:pt x="647" y="2072"/>
                    <a:pt x="646" y="2072"/>
                  </a:cubicBezTo>
                  <a:cubicBezTo>
                    <a:pt x="625" y="2047"/>
                    <a:pt x="640" y="2019"/>
                    <a:pt x="637" y="1994"/>
                  </a:cubicBezTo>
                  <a:cubicBezTo>
                    <a:pt x="656" y="1962"/>
                    <a:pt x="665" y="1948"/>
                    <a:pt x="658" y="1948"/>
                  </a:cubicBezTo>
                  <a:cubicBezTo>
                    <a:pt x="653" y="1948"/>
                    <a:pt x="638" y="1957"/>
                    <a:pt x="612" y="1972"/>
                  </a:cubicBezTo>
                  <a:cubicBezTo>
                    <a:pt x="593" y="1975"/>
                    <a:pt x="578" y="2028"/>
                    <a:pt x="581" y="2053"/>
                  </a:cubicBezTo>
                  <a:lnTo>
                    <a:pt x="593" y="2132"/>
                  </a:lnTo>
                  <a:lnTo>
                    <a:pt x="562" y="2056"/>
                  </a:lnTo>
                  <a:cubicBezTo>
                    <a:pt x="559" y="2032"/>
                    <a:pt x="532" y="1984"/>
                    <a:pt x="511" y="1984"/>
                  </a:cubicBezTo>
                  <a:cubicBezTo>
                    <a:pt x="510" y="1984"/>
                    <a:pt x="509" y="1984"/>
                    <a:pt x="509" y="1984"/>
                  </a:cubicBezTo>
                  <a:cubicBezTo>
                    <a:pt x="509" y="1984"/>
                    <a:pt x="508" y="1984"/>
                    <a:pt x="507" y="1984"/>
                  </a:cubicBezTo>
                  <a:cubicBezTo>
                    <a:pt x="502" y="1984"/>
                    <a:pt x="489" y="1982"/>
                    <a:pt x="483" y="1962"/>
                  </a:cubicBezTo>
                  <a:lnTo>
                    <a:pt x="527" y="1956"/>
                  </a:lnTo>
                  <a:cubicBezTo>
                    <a:pt x="539" y="1970"/>
                    <a:pt x="556" y="1977"/>
                    <a:pt x="575" y="1977"/>
                  </a:cubicBezTo>
                  <a:cubicBezTo>
                    <a:pt x="581" y="1977"/>
                    <a:pt x="587" y="1976"/>
                    <a:pt x="593" y="1975"/>
                  </a:cubicBezTo>
                  <a:cubicBezTo>
                    <a:pt x="629" y="1945"/>
                    <a:pt x="639" y="1868"/>
                    <a:pt x="604" y="1868"/>
                  </a:cubicBezTo>
                  <a:cubicBezTo>
                    <a:pt x="602" y="1868"/>
                    <a:pt x="601" y="1868"/>
                    <a:pt x="599" y="1868"/>
                  </a:cubicBezTo>
                  <a:cubicBezTo>
                    <a:pt x="593" y="1843"/>
                    <a:pt x="593" y="1843"/>
                    <a:pt x="612" y="1815"/>
                  </a:cubicBezTo>
                  <a:cubicBezTo>
                    <a:pt x="634" y="1812"/>
                    <a:pt x="628" y="1787"/>
                    <a:pt x="584" y="1765"/>
                  </a:cubicBezTo>
                  <a:cubicBezTo>
                    <a:pt x="540" y="1746"/>
                    <a:pt x="537" y="1721"/>
                    <a:pt x="574" y="1690"/>
                  </a:cubicBezTo>
                  <a:cubicBezTo>
                    <a:pt x="608" y="1634"/>
                    <a:pt x="594" y="1533"/>
                    <a:pt x="572" y="1533"/>
                  </a:cubicBezTo>
                  <a:cubicBezTo>
                    <a:pt x="572" y="1533"/>
                    <a:pt x="572" y="1533"/>
                    <a:pt x="571" y="1533"/>
                  </a:cubicBezTo>
                  <a:cubicBezTo>
                    <a:pt x="570" y="1533"/>
                    <a:pt x="570" y="1533"/>
                    <a:pt x="569" y="1533"/>
                  </a:cubicBezTo>
                  <a:cubicBezTo>
                    <a:pt x="530" y="1533"/>
                    <a:pt x="521" y="1460"/>
                    <a:pt x="537" y="1433"/>
                  </a:cubicBezTo>
                  <a:cubicBezTo>
                    <a:pt x="556" y="1408"/>
                    <a:pt x="549" y="1373"/>
                    <a:pt x="527" y="1354"/>
                  </a:cubicBezTo>
                  <a:cubicBezTo>
                    <a:pt x="552" y="1351"/>
                    <a:pt x="562" y="1317"/>
                    <a:pt x="540" y="1301"/>
                  </a:cubicBezTo>
                  <a:cubicBezTo>
                    <a:pt x="540" y="1301"/>
                    <a:pt x="539" y="1291"/>
                    <a:pt x="534" y="1291"/>
                  </a:cubicBezTo>
                  <a:cubicBezTo>
                    <a:pt x="531" y="1291"/>
                    <a:pt x="527" y="1294"/>
                    <a:pt x="521" y="1304"/>
                  </a:cubicBezTo>
                  <a:lnTo>
                    <a:pt x="471" y="1257"/>
                  </a:lnTo>
                  <a:lnTo>
                    <a:pt x="471" y="1257"/>
                  </a:lnTo>
                  <a:cubicBezTo>
                    <a:pt x="474" y="1282"/>
                    <a:pt x="455" y="1285"/>
                    <a:pt x="433" y="1289"/>
                  </a:cubicBezTo>
                  <a:cubicBezTo>
                    <a:pt x="433" y="1289"/>
                    <a:pt x="433" y="1289"/>
                    <a:pt x="432" y="1289"/>
                  </a:cubicBezTo>
                  <a:cubicBezTo>
                    <a:pt x="412" y="1289"/>
                    <a:pt x="418" y="1184"/>
                    <a:pt x="474" y="1126"/>
                  </a:cubicBezTo>
                  <a:lnTo>
                    <a:pt x="509" y="1069"/>
                  </a:lnTo>
                  <a:lnTo>
                    <a:pt x="509" y="1069"/>
                  </a:lnTo>
                  <a:lnTo>
                    <a:pt x="468" y="1075"/>
                  </a:lnTo>
                  <a:cubicBezTo>
                    <a:pt x="465" y="1050"/>
                    <a:pt x="458" y="1025"/>
                    <a:pt x="480" y="1022"/>
                  </a:cubicBezTo>
                  <a:cubicBezTo>
                    <a:pt x="502" y="1019"/>
                    <a:pt x="502" y="1019"/>
                    <a:pt x="499" y="994"/>
                  </a:cubicBezTo>
                  <a:cubicBezTo>
                    <a:pt x="499" y="994"/>
                    <a:pt x="494" y="969"/>
                    <a:pt x="477" y="969"/>
                  </a:cubicBezTo>
                  <a:cubicBezTo>
                    <a:pt x="476" y="969"/>
                    <a:pt x="475" y="969"/>
                    <a:pt x="474" y="969"/>
                  </a:cubicBezTo>
                  <a:cubicBezTo>
                    <a:pt x="461" y="971"/>
                    <a:pt x="452" y="972"/>
                    <a:pt x="447" y="972"/>
                  </a:cubicBezTo>
                  <a:cubicBezTo>
                    <a:pt x="435" y="972"/>
                    <a:pt x="438" y="966"/>
                    <a:pt x="449" y="947"/>
                  </a:cubicBezTo>
                  <a:cubicBezTo>
                    <a:pt x="487" y="916"/>
                    <a:pt x="483" y="891"/>
                    <a:pt x="440" y="869"/>
                  </a:cubicBezTo>
                  <a:cubicBezTo>
                    <a:pt x="426" y="871"/>
                    <a:pt x="417" y="872"/>
                    <a:pt x="411" y="872"/>
                  </a:cubicBezTo>
                  <a:cubicBezTo>
                    <a:pt x="399" y="872"/>
                    <a:pt x="407" y="865"/>
                    <a:pt x="433" y="844"/>
                  </a:cubicBezTo>
                  <a:cubicBezTo>
                    <a:pt x="458" y="837"/>
                    <a:pt x="474" y="812"/>
                    <a:pt x="468" y="787"/>
                  </a:cubicBezTo>
                  <a:lnTo>
                    <a:pt x="468" y="787"/>
                  </a:lnTo>
                  <a:lnTo>
                    <a:pt x="449" y="790"/>
                  </a:lnTo>
                  <a:cubicBezTo>
                    <a:pt x="445" y="791"/>
                    <a:pt x="441" y="791"/>
                    <a:pt x="437" y="791"/>
                  </a:cubicBezTo>
                  <a:cubicBezTo>
                    <a:pt x="407" y="791"/>
                    <a:pt x="404" y="768"/>
                    <a:pt x="421" y="740"/>
                  </a:cubicBezTo>
                  <a:cubicBezTo>
                    <a:pt x="443" y="740"/>
                    <a:pt x="436" y="712"/>
                    <a:pt x="411" y="665"/>
                  </a:cubicBezTo>
                  <a:cubicBezTo>
                    <a:pt x="402" y="612"/>
                    <a:pt x="399" y="587"/>
                    <a:pt x="421" y="583"/>
                  </a:cubicBezTo>
                  <a:cubicBezTo>
                    <a:pt x="462" y="580"/>
                    <a:pt x="462" y="580"/>
                    <a:pt x="418" y="558"/>
                  </a:cubicBezTo>
                  <a:cubicBezTo>
                    <a:pt x="393" y="536"/>
                    <a:pt x="393" y="536"/>
                    <a:pt x="405" y="483"/>
                  </a:cubicBezTo>
                  <a:cubicBezTo>
                    <a:pt x="424" y="452"/>
                    <a:pt x="424" y="452"/>
                    <a:pt x="399" y="430"/>
                  </a:cubicBezTo>
                  <a:cubicBezTo>
                    <a:pt x="358" y="436"/>
                    <a:pt x="336" y="439"/>
                    <a:pt x="339" y="464"/>
                  </a:cubicBezTo>
                  <a:cubicBezTo>
                    <a:pt x="342" y="489"/>
                    <a:pt x="342" y="489"/>
                    <a:pt x="324" y="493"/>
                  </a:cubicBezTo>
                  <a:lnTo>
                    <a:pt x="314" y="442"/>
                  </a:lnTo>
                  <a:cubicBezTo>
                    <a:pt x="311" y="405"/>
                    <a:pt x="299" y="373"/>
                    <a:pt x="280" y="342"/>
                  </a:cubicBezTo>
                  <a:cubicBezTo>
                    <a:pt x="267" y="319"/>
                    <a:pt x="251" y="307"/>
                    <a:pt x="240" y="307"/>
                  </a:cubicBezTo>
                  <a:cubicBezTo>
                    <a:pt x="229" y="307"/>
                    <a:pt x="224" y="322"/>
                    <a:pt x="239" y="348"/>
                  </a:cubicBezTo>
                  <a:lnTo>
                    <a:pt x="220" y="377"/>
                  </a:lnTo>
                  <a:cubicBezTo>
                    <a:pt x="166" y="382"/>
                    <a:pt x="166" y="428"/>
                    <a:pt x="216" y="428"/>
                  </a:cubicBezTo>
                  <a:cubicBezTo>
                    <a:pt x="220" y="428"/>
                    <a:pt x="225" y="427"/>
                    <a:pt x="230" y="427"/>
                  </a:cubicBezTo>
                  <a:cubicBezTo>
                    <a:pt x="252" y="423"/>
                    <a:pt x="266" y="421"/>
                    <a:pt x="274" y="421"/>
                  </a:cubicBezTo>
                  <a:cubicBezTo>
                    <a:pt x="287" y="421"/>
                    <a:pt x="278" y="428"/>
                    <a:pt x="252" y="449"/>
                  </a:cubicBezTo>
                  <a:cubicBezTo>
                    <a:pt x="211" y="455"/>
                    <a:pt x="214" y="480"/>
                    <a:pt x="220" y="508"/>
                  </a:cubicBezTo>
                  <a:cubicBezTo>
                    <a:pt x="223" y="533"/>
                    <a:pt x="223" y="533"/>
                    <a:pt x="201" y="536"/>
                  </a:cubicBezTo>
                  <a:cubicBezTo>
                    <a:pt x="176" y="543"/>
                    <a:pt x="164" y="568"/>
                    <a:pt x="167" y="593"/>
                  </a:cubicBezTo>
                  <a:cubicBezTo>
                    <a:pt x="169" y="611"/>
                    <a:pt x="170" y="616"/>
                    <a:pt x="179" y="616"/>
                  </a:cubicBezTo>
                  <a:cubicBezTo>
                    <a:pt x="182" y="616"/>
                    <a:pt x="186" y="616"/>
                    <a:pt x="192" y="615"/>
                  </a:cubicBezTo>
                  <a:cubicBezTo>
                    <a:pt x="195" y="609"/>
                    <a:pt x="198" y="606"/>
                    <a:pt x="201" y="606"/>
                  </a:cubicBezTo>
                  <a:cubicBezTo>
                    <a:pt x="210" y="606"/>
                    <a:pt x="209" y="643"/>
                    <a:pt x="180" y="668"/>
                  </a:cubicBezTo>
                  <a:cubicBezTo>
                    <a:pt x="167" y="690"/>
                    <a:pt x="163" y="696"/>
                    <a:pt x="175" y="696"/>
                  </a:cubicBezTo>
                  <a:cubicBezTo>
                    <a:pt x="180" y="696"/>
                    <a:pt x="189" y="695"/>
                    <a:pt x="201" y="693"/>
                  </a:cubicBezTo>
                  <a:cubicBezTo>
                    <a:pt x="204" y="693"/>
                    <a:pt x="206" y="693"/>
                    <a:pt x="209" y="693"/>
                  </a:cubicBezTo>
                  <a:cubicBezTo>
                    <a:pt x="246" y="693"/>
                    <a:pt x="249" y="739"/>
                    <a:pt x="214" y="768"/>
                  </a:cubicBezTo>
                  <a:lnTo>
                    <a:pt x="220" y="822"/>
                  </a:lnTo>
                  <a:cubicBezTo>
                    <a:pt x="222" y="838"/>
                    <a:pt x="233" y="842"/>
                    <a:pt x="245" y="842"/>
                  </a:cubicBezTo>
                  <a:cubicBezTo>
                    <a:pt x="251" y="842"/>
                    <a:pt x="258" y="841"/>
                    <a:pt x="264" y="840"/>
                  </a:cubicBezTo>
                  <a:cubicBezTo>
                    <a:pt x="278" y="838"/>
                    <a:pt x="288" y="837"/>
                    <a:pt x="294" y="837"/>
                  </a:cubicBezTo>
                  <a:cubicBezTo>
                    <a:pt x="306" y="837"/>
                    <a:pt x="302" y="843"/>
                    <a:pt x="289" y="862"/>
                  </a:cubicBezTo>
                  <a:cubicBezTo>
                    <a:pt x="283" y="878"/>
                    <a:pt x="267" y="891"/>
                    <a:pt x="252" y="894"/>
                  </a:cubicBezTo>
                  <a:cubicBezTo>
                    <a:pt x="230" y="897"/>
                    <a:pt x="236" y="925"/>
                    <a:pt x="239" y="950"/>
                  </a:cubicBezTo>
                  <a:cubicBezTo>
                    <a:pt x="242" y="974"/>
                    <a:pt x="248" y="1022"/>
                    <a:pt x="268" y="1022"/>
                  </a:cubicBezTo>
                  <a:cubicBezTo>
                    <a:pt x="269" y="1022"/>
                    <a:pt x="269" y="1022"/>
                    <a:pt x="269" y="1022"/>
                  </a:cubicBezTo>
                  <a:lnTo>
                    <a:pt x="269" y="1022"/>
                  </a:lnTo>
                  <a:cubicBezTo>
                    <a:pt x="263" y="1023"/>
                    <a:pt x="256" y="1024"/>
                    <a:pt x="248" y="1025"/>
                  </a:cubicBezTo>
                  <a:cubicBezTo>
                    <a:pt x="251" y="1045"/>
                    <a:pt x="239" y="1051"/>
                    <a:pt x="244" y="1051"/>
                  </a:cubicBezTo>
                  <a:cubicBezTo>
                    <a:pt x="246" y="1051"/>
                    <a:pt x="248" y="1051"/>
                    <a:pt x="252" y="1050"/>
                  </a:cubicBezTo>
                  <a:lnTo>
                    <a:pt x="252" y="1050"/>
                  </a:lnTo>
                  <a:cubicBezTo>
                    <a:pt x="255" y="1079"/>
                    <a:pt x="252" y="1107"/>
                    <a:pt x="242" y="1132"/>
                  </a:cubicBezTo>
                  <a:cubicBezTo>
                    <a:pt x="234" y="1168"/>
                    <a:pt x="254" y="1212"/>
                    <a:pt x="277" y="1212"/>
                  </a:cubicBezTo>
                  <a:cubicBezTo>
                    <a:pt x="289" y="1212"/>
                    <a:pt x="301" y="1202"/>
                    <a:pt x="311" y="1176"/>
                  </a:cubicBezTo>
                  <a:cubicBezTo>
                    <a:pt x="310" y="1164"/>
                    <a:pt x="309" y="1157"/>
                    <a:pt x="309" y="1157"/>
                  </a:cubicBezTo>
                  <a:lnTo>
                    <a:pt x="309" y="1157"/>
                  </a:lnTo>
                  <a:cubicBezTo>
                    <a:pt x="309" y="1157"/>
                    <a:pt x="311" y="1170"/>
                    <a:pt x="314" y="1201"/>
                  </a:cubicBezTo>
                  <a:cubicBezTo>
                    <a:pt x="317" y="1221"/>
                    <a:pt x="331" y="1223"/>
                    <a:pt x="337" y="1223"/>
                  </a:cubicBezTo>
                  <a:cubicBezTo>
                    <a:pt x="338" y="1223"/>
                    <a:pt x="339" y="1223"/>
                    <a:pt x="339" y="1223"/>
                  </a:cubicBezTo>
                  <a:cubicBezTo>
                    <a:pt x="341" y="1223"/>
                    <a:pt x="342" y="1222"/>
                    <a:pt x="343" y="1222"/>
                  </a:cubicBezTo>
                  <a:cubicBezTo>
                    <a:pt x="362" y="1222"/>
                    <a:pt x="365" y="1246"/>
                    <a:pt x="368" y="1273"/>
                  </a:cubicBezTo>
                  <a:lnTo>
                    <a:pt x="327" y="1276"/>
                  </a:lnTo>
                  <a:cubicBezTo>
                    <a:pt x="319" y="1274"/>
                    <a:pt x="311" y="1273"/>
                    <a:pt x="304" y="1273"/>
                  </a:cubicBezTo>
                  <a:cubicBezTo>
                    <a:pt x="258" y="1273"/>
                    <a:pt x="254" y="1316"/>
                    <a:pt x="311" y="1332"/>
                  </a:cubicBezTo>
                  <a:cubicBezTo>
                    <a:pt x="318" y="1331"/>
                    <a:pt x="320" y="1331"/>
                    <a:pt x="320" y="1331"/>
                  </a:cubicBezTo>
                  <a:lnTo>
                    <a:pt x="320" y="1331"/>
                  </a:lnTo>
                  <a:cubicBezTo>
                    <a:pt x="320" y="1331"/>
                    <a:pt x="306" y="1333"/>
                    <a:pt x="292" y="1336"/>
                  </a:cubicBezTo>
                  <a:cubicBezTo>
                    <a:pt x="270" y="1339"/>
                    <a:pt x="274" y="1364"/>
                    <a:pt x="302" y="1411"/>
                  </a:cubicBezTo>
                  <a:cubicBezTo>
                    <a:pt x="305" y="1434"/>
                    <a:pt x="346" y="1455"/>
                    <a:pt x="367" y="1455"/>
                  </a:cubicBezTo>
                  <a:cubicBezTo>
                    <a:pt x="368" y="1455"/>
                    <a:pt x="369" y="1455"/>
                    <a:pt x="371" y="1455"/>
                  </a:cubicBezTo>
                  <a:cubicBezTo>
                    <a:pt x="372" y="1454"/>
                    <a:pt x="373" y="1454"/>
                    <a:pt x="374" y="1454"/>
                  </a:cubicBezTo>
                  <a:cubicBezTo>
                    <a:pt x="393" y="1454"/>
                    <a:pt x="396" y="1477"/>
                    <a:pt x="396" y="1477"/>
                  </a:cubicBezTo>
                  <a:cubicBezTo>
                    <a:pt x="399" y="1502"/>
                    <a:pt x="399" y="1502"/>
                    <a:pt x="380" y="1505"/>
                  </a:cubicBezTo>
                  <a:cubicBezTo>
                    <a:pt x="336" y="1511"/>
                    <a:pt x="346" y="1564"/>
                    <a:pt x="389" y="1583"/>
                  </a:cubicBezTo>
                  <a:lnTo>
                    <a:pt x="368" y="1586"/>
                  </a:lnTo>
                  <a:cubicBezTo>
                    <a:pt x="349" y="1589"/>
                    <a:pt x="330" y="1618"/>
                    <a:pt x="371" y="1743"/>
                  </a:cubicBezTo>
                  <a:cubicBezTo>
                    <a:pt x="383" y="1846"/>
                    <a:pt x="396" y="1922"/>
                    <a:pt x="374" y="1925"/>
                  </a:cubicBezTo>
                  <a:cubicBezTo>
                    <a:pt x="352" y="1928"/>
                    <a:pt x="408" y="2025"/>
                    <a:pt x="458" y="2072"/>
                  </a:cubicBezTo>
                  <a:cubicBezTo>
                    <a:pt x="436" y="2072"/>
                    <a:pt x="440" y="2100"/>
                    <a:pt x="446" y="2150"/>
                  </a:cubicBezTo>
                  <a:cubicBezTo>
                    <a:pt x="458" y="2229"/>
                    <a:pt x="458" y="2229"/>
                    <a:pt x="436" y="2232"/>
                  </a:cubicBezTo>
                  <a:cubicBezTo>
                    <a:pt x="419" y="2223"/>
                    <a:pt x="408" y="2218"/>
                    <a:pt x="405" y="2218"/>
                  </a:cubicBezTo>
                  <a:cubicBezTo>
                    <a:pt x="400" y="2218"/>
                    <a:pt x="412" y="2229"/>
                    <a:pt x="440" y="2257"/>
                  </a:cubicBezTo>
                  <a:cubicBezTo>
                    <a:pt x="487" y="2276"/>
                    <a:pt x="474" y="2357"/>
                    <a:pt x="433" y="2360"/>
                  </a:cubicBezTo>
                  <a:cubicBezTo>
                    <a:pt x="415" y="2363"/>
                    <a:pt x="418" y="2388"/>
                    <a:pt x="424" y="2442"/>
                  </a:cubicBezTo>
                  <a:cubicBezTo>
                    <a:pt x="449" y="2464"/>
                    <a:pt x="455" y="2517"/>
                    <a:pt x="462" y="2567"/>
                  </a:cubicBezTo>
                  <a:cubicBezTo>
                    <a:pt x="472" y="2630"/>
                    <a:pt x="474" y="2640"/>
                    <a:pt x="497" y="2640"/>
                  </a:cubicBezTo>
                  <a:cubicBezTo>
                    <a:pt x="502" y="2640"/>
                    <a:pt x="508" y="2640"/>
                    <a:pt x="515" y="2639"/>
                  </a:cubicBezTo>
                  <a:cubicBezTo>
                    <a:pt x="519" y="2639"/>
                    <a:pt x="523" y="2638"/>
                    <a:pt x="526" y="2638"/>
                  </a:cubicBezTo>
                  <a:cubicBezTo>
                    <a:pt x="556" y="2638"/>
                    <a:pt x="560" y="2663"/>
                    <a:pt x="568" y="2708"/>
                  </a:cubicBezTo>
                  <a:cubicBezTo>
                    <a:pt x="571" y="2736"/>
                    <a:pt x="574" y="2761"/>
                    <a:pt x="552" y="2765"/>
                  </a:cubicBezTo>
                  <a:cubicBezTo>
                    <a:pt x="543" y="2780"/>
                    <a:pt x="540" y="2799"/>
                    <a:pt x="540" y="2818"/>
                  </a:cubicBezTo>
                  <a:cubicBezTo>
                    <a:pt x="543" y="2843"/>
                    <a:pt x="546" y="2868"/>
                    <a:pt x="527" y="2871"/>
                  </a:cubicBezTo>
                  <a:cubicBezTo>
                    <a:pt x="515" y="2896"/>
                    <a:pt x="512" y="2924"/>
                    <a:pt x="515" y="2953"/>
                  </a:cubicBezTo>
                  <a:cubicBezTo>
                    <a:pt x="524" y="3003"/>
                    <a:pt x="530" y="3056"/>
                    <a:pt x="509" y="3056"/>
                  </a:cubicBezTo>
                  <a:cubicBezTo>
                    <a:pt x="513" y="3077"/>
                    <a:pt x="514" y="3082"/>
                    <a:pt x="523" y="3082"/>
                  </a:cubicBezTo>
                  <a:cubicBezTo>
                    <a:pt x="525" y="3082"/>
                    <a:pt x="529" y="3082"/>
                    <a:pt x="534" y="3081"/>
                  </a:cubicBezTo>
                  <a:cubicBezTo>
                    <a:pt x="535" y="3081"/>
                    <a:pt x="536" y="3081"/>
                    <a:pt x="537" y="3081"/>
                  </a:cubicBezTo>
                  <a:cubicBezTo>
                    <a:pt x="558" y="3081"/>
                    <a:pt x="577" y="3106"/>
                    <a:pt x="571" y="3206"/>
                  </a:cubicBezTo>
                  <a:cubicBezTo>
                    <a:pt x="580" y="3256"/>
                    <a:pt x="590" y="3332"/>
                    <a:pt x="611" y="3332"/>
                  </a:cubicBezTo>
                  <a:cubicBezTo>
                    <a:pt x="611" y="3332"/>
                    <a:pt x="612" y="3332"/>
                    <a:pt x="612" y="3332"/>
                  </a:cubicBezTo>
                  <a:lnTo>
                    <a:pt x="612" y="3332"/>
                  </a:lnTo>
                  <a:cubicBezTo>
                    <a:pt x="615" y="3357"/>
                    <a:pt x="615" y="3357"/>
                    <a:pt x="593" y="3360"/>
                  </a:cubicBezTo>
                  <a:cubicBezTo>
                    <a:pt x="552" y="3366"/>
                    <a:pt x="559" y="3416"/>
                    <a:pt x="609" y="3463"/>
                  </a:cubicBezTo>
                  <a:cubicBezTo>
                    <a:pt x="610" y="3463"/>
                    <a:pt x="611" y="3463"/>
                    <a:pt x="612" y="3463"/>
                  </a:cubicBezTo>
                  <a:cubicBezTo>
                    <a:pt x="628" y="3463"/>
                    <a:pt x="633" y="3487"/>
                    <a:pt x="615" y="3514"/>
                  </a:cubicBezTo>
                  <a:cubicBezTo>
                    <a:pt x="618" y="3532"/>
                    <a:pt x="628" y="3548"/>
                    <a:pt x="643" y="3564"/>
                  </a:cubicBezTo>
                  <a:cubicBezTo>
                    <a:pt x="668" y="3586"/>
                    <a:pt x="668" y="3586"/>
                    <a:pt x="653" y="3639"/>
                  </a:cubicBezTo>
                  <a:cubicBezTo>
                    <a:pt x="634" y="3642"/>
                    <a:pt x="637" y="3667"/>
                    <a:pt x="640" y="3692"/>
                  </a:cubicBezTo>
                  <a:cubicBezTo>
                    <a:pt x="668" y="3742"/>
                    <a:pt x="706" y="4024"/>
                    <a:pt x="690" y="4053"/>
                  </a:cubicBezTo>
                  <a:cubicBezTo>
                    <a:pt x="715" y="4074"/>
                    <a:pt x="715" y="4074"/>
                    <a:pt x="719" y="4103"/>
                  </a:cubicBezTo>
                  <a:cubicBezTo>
                    <a:pt x="685" y="4130"/>
                    <a:pt x="701" y="4151"/>
                    <a:pt x="733" y="4151"/>
                  </a:cubicBezTo>
                  <a:cubicBezTo>
                    <a:pt x="738" y="4151"/>
                    <a:pt x="742" y="4150"/>
                    <a:pt x="747" y="4150"/>
                  </a:cubicBezTo>
                  <a:lnTo>
                    <a:pt x="744" y="4125"/>
                  </a:lnTo>
                  <a:lnTo>
                    <a:pt x="737" y="4100"/>
                  </a:lnTo>
                  <a:cubicBezTo>
                    <a:pt x="739" y="4099"/>
                    <a:pt x="741" y="4099"/>
                    <a:pt x="742" y="4099"/>
                  </a:cubicBezTo>
                  <a:cubicBezTo>
                    <a:pt x="782" y="4099"/>
                    <a:pt x="788" y="4172"/>
                    <a:pt x="728" y="4178"/>
                  </a:cubicBezTo>
                  <a:cubicBezTo>
                    <a:pt x="690" y="4209"/>
                    <a:pt x="690" y="4209"/>
                    <a:pt x="737" y="4231"/>
                  </a:cubicBezTo>
                  <a:cubicBezTo>
                    <a:pt x="781" y="4250"/>
                    <a:pt x="784" y="4275"/>
                    <a:pt x="747" y="4306"/>
                  </a:cubicBezTo>
                  <a:cubicBezTo>
                    <a:pt x="706" y="4313"/>
                    <a:pt x="706" y="4313"/>
                    <a:pt x="750" y="4331"/>
                  </a:cubicBezTo>
                  <a:cubicBezTo>
                    <a:pt x="841" y="4372"/>
                    <a:pt x="872" y="4447"/>
                    <a:pt x="787" y="4457"/>
                  </a:cubicBezTo>
                  <a:cubicBezTo>
                    <a:pt x="747" y="4463"/>
                    <a:pt x="731" y="4491"/>
                    <a:pt x="734" y="4519"/>
                  </a:cubicBezTo>
                  <a:cubicBezTo>
                    <a:pt x="736" y="4536"/>
                    <a:pt x="747" y="4540"/>
                    <a:pt x="759" y="4540"/>
                  </a:cubicBezTo>
                  <a:cubicBezTo>
                    <a:pt x="765" y="4540"/>
                    <a:pt x="772" y="4539"/>
                    <a:pt x="778" y="4538"/>
                  </a:cubicBezTo>
                  <a:cubicBezTo>
                    <a:pt x="789" y="4529"/>
                    <a:pt x="797" y="4525"/>
                    <a:pt x="802" y="4525"/>
                  </a:cubicBezTo>
                  <a:cubicBezTo>
                    <a:pt x="814" y="4525"/>
                    <a:pt x="809" y="4549"/>
                    <a:pt x="784" y="4588"/>
                  </a:cubicBezTo>
                  <a:cubicBezTo>
                    <a:pt x="734" y="4676"/>
                    <a:pt x="740" y="4726"/>
                    <a:pt x="794" y="4798"/>
                  </a:cubicBezTo>
                  <a:cubicBezTo>
                    <a:pt x="835" y="4869"/>
                    <a:pt x="851" y="4929"/>
                    <a:pt x="837" y="4929"/>
                  </a:cubicBezTo>
                  <a:cubicBezTo>
                    <a:pt x="832" y="4929"/>
                    <a:pt x="823" y="4920"/>
                    <a:pt x="809" y="4902"/>
                  </a:cubicBezTo>
                  <a:cubicBezTo>
                    <a:pt x="784" y="4878"/>
                    <a:pt x="772" y="4867"/>
                    <a:pt x="769" y="4867"/>
                  </a:cubicBezTo>
                  <a:lnTo>
                    <a:pt x="769" y="4867"/>
                  </a:lnTo>
                  <a:cubicBezTo>
                    <a:pt x="766" y="4867"/>
                    <a:pt x="773" y="4878"/>
                    <a:pt x="787" y="4902"/>
                  </a:cubicBezTo>
                  <a:cubicBezTo>
                    <a:pt x="794" y="4955"/>
                    <a:pt x="800" y="5005"/>
                    <a:pt x="806" y="5030"/>
                  </a:cubicBezTo>
                  <a:cubicBezTo>
                    <a:pt x="809" y="5057"/>
                    <a:pt x="831" y="5078"/>
                    <a:pt x="850" y="5078"/>
                  </a:cubicBezTo>
                  <a:cubicBezTo>
                    <a:pt x="851" y="5078"/>
                    <a:pt x="852" y="5077"/>
                    <a:pt x="853" y="5077"/>
                  </a:cubicBezTo>
                  <a:lnTo>
                    <a:pt x="853" y="5077"/>
                  </a:lnTo>
                  <a:cubicBezTo>
                    <a:pt x="809" y="5109"/>
                    <a:pt x="809" y="5174"/>
                    <a:pt x="850" y="5209"/>
                  </a:cubicBezTo>
                  <a:lnTo>
                    <a:pt x="856" y="5259"/>
                  </a:lnTo>
                  <a:cubicBezTo>
                    <a:pt x="863" y="5284"/>
                    <a:pt x="863" y="5284"/>
                    <a:pt x="885" y="5309"/>
                  </a:cubicBezTo>
                  <a:cubicBezTo>
                    <a:pt x="910" y="5331"/>
                    <a:pt x="894" y="5359"/>
                    <a:pt x="875" y="5388"/>
                  </a:cubicBezTo>
                  <a:cubicBezTo>
                    <a:pt x="860" y="5414"/>
                    <a:pt x="843" y="5441"/>
                    <a:pt x="860" y="5441"/>
                  </a:cubicBezTo>
                  <a:cubicBezTo>
                    <a:pt x="861" y="5441"/>
                    <a:pt x="862" y="5441"/>
                    <a:pt x="863" y="5441"/>
                  </a:cubicBezTo>
                  <a:cubicBezTo>
                    <a:pt x="881" y="5441"/>
                    <a:pt x="910" y="5488"/>
                    <a:pt x="935" y="5510"/>
                  </a:cubicBezTo>
                  <a:cubicBezTo>
                    <a:pt x="953" y="5528"/>
                    <a:pt x="948" y="5548"/>
                    <a:pt x="936" y="5548"/>
                  </a:cubicBezTo>
                  <a:cubicBezTo>
                    <a:pt x="931" y="5548"/>
                    <a:pt x="925" y="5545"/>
                    <a:pt x="919" y="5538"/>
                  </a:cubicBezTo>
                  <a:cubicBezTo>
                    <a:pt x="897" y="5541"/>
                    <a:pt x="897" y="5541"/>
                    <a:pt x="885" y="5598"/>
                  </a:cubicBezTo>
                  <a:cubicBezTo>
                    <a:pt x="888" y="5622"/>
                    <a:pt x="894" y="5670"/>
                    <a:pt x="914" y="5670"/>
                  </a:cubicBezTo>
                  <a:cubicBezTo>
                    <a:pt x="915" y="5670"/>
                    <a:pt x="915" y="5670"/>
                    <a:pt x="916" y="5670"/>
                  </a:cubicBezTo>
                  <a:cubicBezTo>
                    <a:pt x="916" y="5670"/>
                    <a:pt x="916" y="5670"/>
                    <a:pt x="917" y="5670"/>
                  </a:cubicBezTo>
                  <a:cubicBezTo>
                    <a:pt x="935" y="5670"/>
                    <a:pt x="957" y="5823"/>
                    <a:pt x="941" y="5851"/>
                  </a:cubicBezTo>
                  <a:lnTo>
                    <a:pt x="947" y="5901"/>
                  </a:lnTo>
                  <a:cubicBezTo>
                    <a:pt x="950" y="5927"/>
                    <a:pt x="975" y="5952"/>
                    <a:pt x="979" y="5977"/>
                  </a:cubicBezTo>
                  <a:cubicBezTo>
                    <a:pt x="982" y="5996"/>
                    <a:pt x="991" y="6011"/>
                    <a:pt x="1007" y="6024"/>
                  </a:cubicBezTo>
                  <a:cubicBezTo>
                    <a:pt x="1010" y="6049"/>
                    <a:pt x="1013" y="6077"/>
                    <a:pt x="991" y="6080"/>
                  </a:cubicBezTo>
                  <a:cubicBezTo>
                    <a:pt x="1038" y="6099"/>
                    <a:pt x="1038" y="6099"/>
                    <a:pt x="1001" y="6130"/>
                  </a:cubicBezTo>
                  <a:cubicBezTo>
                    <a:pt x="960" y="6137"/>
                    <a:pt x="960" y="6137"/>
                    <a:pt x="1004" y="6155"/>
                  </a:cubicBezTo>
                  <a:cubicBezTo>
                    <a:pt x="1029" y="6177"/>
                    <a:pt x="1029" y="6177"/>
                    <a:pt x="1010" y="6209"/>
                  </a:cubicBezTo>
                  <a:cubicBezTo>
                    <a:pt x="992" y="6209"/>
                    <a:pt x="994" y="6234"/>
                    <a:pt x="1010" y="6234"/>
                  </a:cubicBezTo>
                  <a:cubicBezTo>
                    <a:pt x="1011" y="6234"/>
                    <a:pt x="1012" y="6234"/>
                    <a:pt x="1013" y="6234"/>
                  </a:cubicBezTo>
                  <a:cubicBezTo>
                    <a:pt x="1060" y="6252"/>
                    <a:pt x="1091" y="6328"/>
                    <a:pt x="1048" y="6334"/>
                  </a:cubicBezTo>
                  <a:cubicBezTo>
                    <a:pt x="1054" y="6353"/>
                    <a:pt x="1063" y="6368"/>
                    <a:pt x="1076" y="6381"/>
                  </a:cubicBezTo>
                  <a:cubicBezTo>
                    <a:pt x="1123" y="6400"/>
                    <a:pt x="1123" y="6400"/>
                    <a:pt x="1079" y="6406"/>
                  </a:cubicBezTo>
                  <a:cubicBezTo>
                    <a:pt x="1041" y="6437"/>
                    <a:pt x="1048" y="6462"/>
                    <a:pt x="1091" y="6484"/>
                  </a:cubicBezTo>
                  <a:cubicBezTo>
                    <a:pt x="1104" y="6497"/>
                    <a:pt x="1107" y="6519"/>
                    <a:pt x="1098" y="6535"/>
                  </a:cubicBezTo>
                  <a:cubicBezTo>
                    <a:pt x="1086" y="6586"/>
                    <a:pt x="1085" y="6720"/>
                    <a:pt x="1114" y="6720"/>
                  </a:cubicBezTo>
                  <a:cubicBezTo>
                    <a:pt x="1116" y="6720"/>
                    <a:pt x="1119" y="6719"/>
                    <a:pt x="1123" y="6716"/>
                  </a:cubicBezTo>
                  <a:lnTo>
                    <a:pt x="1129" y="6766"/>
                  </a:lnTo>
                  <a:cubicBezTo>
                    <a:pt x="1117" y="6820"/>
                    <a:pt x="1120" y="6845"/>
                    <a:pt x="1145" y="6870"/>
                  </a:cubicBezTo>
                  <a:lnTo>
                    <a:pt x="1170" y="6892"/>
                  </a:lnTo>
                  <a:cubicBezTo>
                    <a:pt x="1145" y="6901"/>
                    <a:pt x="1129" y="6923"/>
                    <a:pt x="1135" y="6948"/>
                  </a:cubicBezTo>
                  <a:cubicBezTo>
                    <a:pt x="1138" y="6973"/>
                    <a:pt x="1138" y="6973"/>
                    <a:pt x="1157" y="6973"/>
                  </a:cubicBezTo>
                  <a:cubicBezTo>
                    <a:pt x="1163" y="6963"/>
                    <a:pt x="1168" y="6959"/>
                    <a:pt x="1171" y="6959"/>
                  </a:cubicBezTo>
                  <a:cubicBezTo>
                    <a:pt x="1178" y="6959"/>
                    <a:pt x="1180" y="6978"/>
                    <a:pt x="1182" y="6995"/>
                  </a:cubicBezTo>
                  <a:cubicBezTo>
                    <a:pt x="1189" y="7020"/>
                    <a:pt x="1173" y="7045"/>
                    <a:pt x="1148" y="7052"/>
                  </a:cubicBezTo>
                  <a:lnTo>
                    <a:pt x="1151" y="7077"/>
                  </a:lnTo>
                  <a:cubicBezTo>
                    <a:pt x="1155" y="7076"/>
                    <a:pt x="1159" y="7076"/>
                    <a:pt x="1163" y="7076"/>
                  </a:cubicBezTo>
                  <a:cubicBezTo>
                    <a:pt x="1195" y="7076"/>
                    <a:pt x="1196" y="7099"/>
                    <a:pt x="1176" y="7102"/>
                  </a:cubicBezTo>
                  <a:cubicBezTo>
                    <a:pt x="1164" y="7124"/>
                    <a:pt x="1160" y="7152"/>
                    <a:pt x="1167" y="7180"/>
                  </a:cubicBezTo>
                  <a:cubicBezTo>
                    <a:pt x="1168" y="7180"/>
                    <a:pt x="1169" y="7180"/>
                    <a:pt x="1170" y="7180"/>
                  </a:cubicBezTo>
                  <a:cubicBezTo>
                    <a:pt x="1181" y="7180"/>
                    <a:pt x="1177" y="7191"/>
                    <a:pt x="1172" y="7191"/>
                  </a:cubicBezTo>
                  <a:cubicBezTo>
                    <a:pt x="1170" y="7191"/>
                    <a:pt x="1168" y="7188"/>
                    <a:pt x="1167" y="7180"/>
                  </a:cubicBezTo>
                  <a:lnTo>
                    <a:pt x="1145" y="7183"/>
                  </a:lnTo>
                  <a:cubicBezTo>
                    <a:pt x="1134" y="7203"/>
                    <a:pt x="1141" y="7207"/>
                    <a:pt x="1152" y="7207"/>
                  </a:cubicBezTo>
                  <a:cubicBezTo>
                    <a:pt x="1158" y="7207"/>
                    <a:pt x="1164" y="7206"/>
                    <a:pt x="1170" y="7205"/>
                  </a:cubicBezTo>
                  <a:cubicBezTo>
                    <a:pt x="1170" y="7205"/>
                    <a:pt x="1173" y="7230"/>
                    <a:pt x="1176" y="7258"/>
                  </a:cubicBezTo>
                  <a:cubicBezTo>
                    <a:pt x="1180" y="7276"/>
                    <a:pt x="1183" y="7293"/>
                    <a:pt x="1190" y="7293"/>
                  </a:cubicBezTo>
                  <a:cubicBezTo>
                    <a:pt x="1193" y="7293"/>
                    <a:pt x="1196" y="7289"/>
                    <a:pt x="1201" y="7280"/>
                  </a:cubicBezTo>
                  <a:cubicBezTo>
                    <a:pt x="1208" y="7279"/>
                    <a:pt x="1215" y="7278"/>
                    <a:pt x="1222" y="7278"/>
                  </a:cubicBezTo>
                  <a:cubicBezTo>
                    <a:pt x="1234" y="7278"/>
                    <a:pt x="1243" y="7282"/>
                    <a:pt x="1245" y="7299"/>
                  </a:cubicBezTo>
                  <a:cubicBezTo>
                    <a:pt x="1246" y="7299"/>
                    <a:pt x="1247" y="7299"/>
                    <a:pt x="1248" y="7299"/>
                  </a:cubicBezTo>
                  <a:cubicBezTo>
                    <a:pt x="1260" y="7299"/>
                    <a:pt x="1257" y="7310"/>
                    <a:pt x="1252" y="7310"/>
                  </a:cubicBezTo>
                  <a:cubicBezTo>
                    <a:pt x="1250" y="7310"/>
                    <a:pt x="1247" y="7307"/>
                    <a:pt x="1245" y="7299"/>
                  </a:cubicBezTo>
                  <a:cubicBezTo>
                    <a:pt x="1226" y="7302"/>
                    <a:pt x="1204" y="7305"/>
                    <a:pt x="1207" y="7331"/>
                  </a:cubicBezTo>
                  <a:cubicBezTo>
                    <a:pt x="1214" y="7356"/>
                    <a:pt x="1192" y="7359"/>
                    <a:pt x="1192" y="7359"/>
                  </a:cubicBezTo>
                  <a:cubicBezTo>
                    <a:pt x="1188" y="7357"/>
                    <a:pt x="1185" y="7356"/>
                    <a:pt x="1182" y="7356"/>
                  </a:cubicBezTo>
                  <a:cubicBezTo>
                    <a:pt x="1154" y="7356"/>
                    <a:pt x="1184" y="7442"/>
                    <a:pt x="1204" y="7462"/>
                  </a:cubicBezTo>
                  <a:cubicBezTo>
                    <a:pt x="1254" y="7509"/>
                    <a:pt x="1258" y="7534"/>
                    <a:pt x="1217" y="7540"/>
                  </a:cubicBezTo>
                  <a:cubicBezTo>
                    <a:pt x="1176" y="7544"/>
                    <a:pt x="1223" y="7591"/>
                    <a:pt x="1289" y="7609"/>
                  </a:cubicBezTo>
                  <a:lnTo>
                    <a:pt x="1355" y="7625"/>
                  </a:lnTo>
                  <a:lnTo>
                    <a:pt x="1292" y="7634"/>
                  </a:lnTo>
                  <a:cubicBezTo>
                    <a:pt x="1214" y="7672"/>
                    <a:pt x="1214" y="7672"/>
                    <a:pt x="1267" y="7741"/>
                  </a:cubicBezTo>
                  <a:cubicBezTo>
                    <a:pt x="1292" y="7791"/>
                    <a:pt x="1292" y="7791"/>
                    <a:pt x="1273" y="7794"/>
                  </a:cubicBezTo>
                  <a:cubicBezTo>
                    <a:pt x="1251" y="7797"/>
                    <a:pt x="1254" y="7823"/>
                    <a:pt x="1267" y="7898"/>
                  </a:cubicBezTo>
                  <a:cubicBezTo>
                    <a:pt x="1276" y="7972"/>
                    <a:pt x="1279" y="7998"/>
                    <a:pt x="1298" y="7998"/>
                  </a:cubicBezTo>
                  <a:cubicBezTo>
                    <a:pt x="1299" y="7998"/>
                    <a:pt x="1300" y="7998"/>
                    <a:pt x="1301" y="7998"/>
                  </a:cubicBezTo>
                  <a:lnTo>
                    <a:pt x="1308" y="8051"/>
                  </a:lnTo>
                  <a:cubicBezTo>
                    <a:pt x="1279" y="8075"/>
                    <a:pt x="1289" y="8109"/>
                    <a:pt x="1312" y="8109"/>
                  </a:cubicBezTo>
                  <a:cubicBezTo>
                    <a:pt x="1319" y="8109"/>
                    <a:pt x="1327" y="8106"/>
                    <a:pt x="1336" y="8098"/>
                  </a:cubicBezTo>
                  <a:lnTo>
                    <a:pt x="1342" y="8152"/>
                  </a:lnTo>
                  <a:lnTo>
                    <a:pt x="1323" y="8152"/>
                  </a:lnTo>
                  <a:cubicBezTo>
                    <a:pt x="1301" y="8155"/>
                    <a:pt x="1308" y="8208"/>
                    <a:pt x="1339" y="8412"/>
                  </a:cubicBezTo>
                  <a:cubicBezTo>
                    <a:pt x="1368" y="8625"/>
                    <a:pt x="1373" y="8663"/>
                    <a:pt x="1405" y="8663"/>
                  </a:cubicBezTo>
                  <a:cubicBezTo>
                    <a:pt x="1408" y="8663"/>
                    <a:pt x="1411" y="8663"/>
                    <a:pt x="1414" y="8662"/>
                  </a:cubicBezTo>
                  <a:cubicBezTo>
                    <a:pt x="1458" y="8684"/>
                    <a:pt x="1464" y="8709"/>
                    <a:pt x="1420" y="8716"/>
                  </a:cubicBezTo>
                  <a:cubicBezTo>
                    <a:pt x="1403" y="8719"/>
                    <a:pt x="1385" y="8744"/>
                    <a:pt x="1402" y="8744"/>
                  </a:cubicBezTo>
                  <a:cubicBezTo>
                    <a:pt x="1403" y="8744"/>
                    <a:pt x="1404" y="8744"/>
                    <a:pt x="1405" y="8744"/>
                  </a:cubicBezTo>
                  <a:lnTo>
                    <a:pt x="1405" y="8744"/>
                  </a:lnTo>
                  <a:cubicBezTo>
                    <a:pt x="1408" y="8772"/>
                    <a:pt x="1405" y="8797"/>
                    <a:pt x="1395" y="8822"/>
                  </a:cubicBezTo>
                  <a:cubicBezTo>
                    <a:pt x="1366" y="8902"/>
                    <a:pt x="1386" y="8926"/>
                    <a:pt x="1405" y="8926"/>
                  </a:cubicBezTo>
                  <a:cubicBezTo>
                    <a:pt x="1406" y="8926"/>
                    <a:pt x="1407" y="8926"/>
                    <a:pt x="1408" y="8926"/>
                  </a:cubicBezTo>
                  <a:cubicBezTo>
                    <a:pt x="1420" y="8916"/>
                    <a:pt x="1426" y="8912"/>
                    <a:pt x="1429" y="8912"/>
                  </a:cubicBezTo>
                  <a:cubicBezTo>
                    <a:pt x="1435" y="8912"/>
                    <a:pt x="1424" y="8931"/>
                    <a:pt x="1411" y="8951"/>
                  </a:cubicBezTo>
                  <a:cubicBezTo>
                    <a:pt x="1396" y="8978"/>
                    <a:pt x="1381" y="9007"/>
                    <a:pt x="1396" y="9007"/>
                  </a:cubicBezTo>
                  <a:cubicBezTo>
                    <a:pt x="1397" y="9007"/>
                    <a:pt x="1398" y="9007"/>
                    <a:pt x="1399" y="9007"/>
                  </a:cubicBezTo>
                  <a:cubicBezTo>
                    <a:pt x="1424" y="9029"/>
                    <a:pt x="1464" y="9179"/>
                    <a:pt x="1424" y="9186"/>
                  </a:cubicBezTo>
                  <a:cubicBezTo>
                    <a:pt x="1424" y="9186"/>
                    <a:pt x="1427" y="9211"/>
                    <a:pt x="1430" y="9236"/>
                  </a:cubicBezTo>
                  <a:cubicBezTo>
                    <a:pt x="1431" y="9236"/>
                    <a:pt x="1431" y="9236"/>
                    <a:pt x="1432" y="9236"/>
                  </a:cubicBezTo>
                  <a:cubicBezTo>
                    <a:pt x="1452" y="9236"/>
                    <a:pt x="1458" y="9281"/>
                    <a:pt x="1464" y="9330"/>
                  </a:cubicBezTo>
                  <a:cubicBezTo>
                    <a:pt x="1471" y="9377"/>
                    <a:pt x="1474" y="9402"/>
                    <a:pt x="1455" y="9418"/>
                  </a:cubicBezTo>
                  <a:cubicBezTo>
                    <a:pt x="1451" y="9416"/>
                    <a:pt x="1448" y="9415"/>
                    <a:pt x="1446" y="9415"/>
                  </a:cubicBezTo>
                  <a:cubicBezTo>
                    <a:pt x="1435" y="9415"/>
                    <a:pt x="1441" y="9439"/>
                    <a:pt x="1464" y="9468"/>
                  </a:cubicBezTo>
                  <a:cubicBezTo>
                    <a:pt x="1468" y="9496"/>
                    <a:pt x="1508" y="9480"/>
                    <a:pt x="1511" y="9502"/>
                  </a:cubicBezTo>
                  <a:cubicBezTo>
                    <a:pt x="1520" y="9491"/>
                    <a:pt x="1529" y="9485"/>
                    <a:pt x="1537" y="9485"/>
                  </a:cubicBezTo>
                  <a:cubicBezTo>
                    <a:pt x="1545" y="9485"/>
                    <a:pt x="1551" y="9490"/>
                    <a:pt x="1552" y="9499"/>
                  </a:cubicBezTo>
                  <a:lnTo>
                    <a:pt x="1533" y="9524"/>
                  </a:lnTo>
                  <a:lnTo>
                    <a:pt x="1499" y="9574"/>
                  </a:lnTo>
                  <a:cubicBezTo>
                    <a:pt x="1501" y="9592"/>
                    <a:pt x="1503" y="9609"/>
                    <a:pt x="1510" y="9609"/>
                  </a:cubicBezTo>
                  <a:cubicBezTo>
                    <a:pt x="1514" y="9609"/>
                    <a:pt x="1518" y="9605"/>
                    <a:pt x="1524" y="9596"/>
                  </a:cubicBezTo>
                  <a:lnTo>
                    <a:pt x="1524" y="9596"/>
                  </a:lnTo>
                  <a:cubicBezTo>
                    <a:pt x="1511" y="9637"/>
                    <a:pt x="1511" y="9681"/>
                    <a:pt x="1521" y="9722"/>
                  </a:cubicBezTo>
                  <a:cubicBezTo>
                    <a:pt x="1526" y="9764"/>
                    <a:pt x="1531" y="9807"/>
                    <a:pt x="1545" y="9807"/>
                  </a:cubicBezTo>
                  <a:cubicBezTo>
                    <a:pt x="1547" y="9807"/>
                    <a:pt x="1549" y="9806"/>
                    <a:pt x="1552" y="9803"/>
                  </a:cubicBezTo>
                  <a:lnTo>
                    <a:pt x="1552" y="9803"/>
                  </a:lnTo>
                  <a:cubicBezTo>
                    <a:pt x="1529" y="9887"/>
                    <a:pt x="1541" y="10014"/>
                    <a:pt x="1562" y="10014"/>
                  </a:cubicBezTo>
                  <a:cubicBezTo>
                    <a:pt x="1567" y="10014"/>
                    <a:pt x="1572" y="10007"/>
                    <a:pt x="1577" y="9991"/>
                  </a:cubicBezTo>
                  <a:cubicBezTo>
                    <a:pt x="1582" y="9972"/>
                    <a:pt x="1585" y="9963"/>
                    <a:pt x="1587" y="9963"/>
                  </a:cubicBezTo>
                  <a:cubicBezTo>
                    <a:pt x="1590" y="9963"/>
                    <a:pt x="1589" y="9989"/>
                    <a:pt x="1583" y="10038"/>
                  </a:cubicBezTo>
                  <a:cubicBezTo>
                    <a:pt x="1578" y="10087"/>
                    <a:pt x="1576" y="10107"/>
                    <a:pt x="1578" y="10107"/>
                  </a:cubicBezTo>
                  <a:cubicBezTo>
                    <a:pt x="1580" y="10107"/>
                    <a:pt x="1584" y="10099"/>
                    <a:pt x="1590" y="10085"/>
                  </a:cubicBezTo>
                  <a:cubicBezTo>
                    <a:pt x="1592" y="10080"/>
                    <a:pt x="1594" y="10077"/>
                    <a:pt x="1595" y="10077"/>
                  </a:cubicBezTo>
                  <a:cubicBezTo>
                    <a:pt x="1602" y="10077"/>
                    <a:pt x="1595" y="10146"/>
                    <a:pt x="1590" y="10220"/>
                  </a:cubicBezTo>
                  <a:cubicBezTo>
                    <a:pt x="1573" y="10331"/>
                    <a:pt x="1571" y="10377"/>
                    <a:pt x="1577" y="10377"/>
                  </a:cubicBezTo>
                  <a:cubicBezTo>
                    <a:pt x="1579" y="10377"/>
                    <a:pt x="1583" y="10372"/>
                    <a:pt x="1587" y="10361"/>
                  </a:cubicBezTo>
                  <a:cubicBezTo>
                    <a:pt x="1589" y="10359"/>
                    <a:pt x="1591" y="10359"/>
                    <a:pt x="1593" y="10359"/>
                  </a:cubicBezTo>
                  <a:cubicBezTo>
                    <a:pt x="1607" y="10359"/>
                    <a:pt x="1612" y="10398"/>
                    <a:pt x="1615" y="10420"/>
                  </a:cubicBezTo>
                  <a:cubicBezTo>
                    <a:pt x="1634" y="10398"/>
                    <a:pt x="1637" y="10417"/>
                    <a:pt x="1643" y="10317"/>
                  </a:cubicBezTo>
                  <a:cubicBezTo>
                    <a:pt x="1652" y="10242"/>
                    <a:pt x="1665" y="10182"/>
                    <a:pt x="1665" y="10182"/>
                  </a:cubicBezTo>
                  <a:cubicBezTo>
                    <a:pt x="1668" y="10174"/>
                    <a:pt x="1670" y="10171"/>
                    <a:pt x="1672" y="10171"/>
                  </a:cubicBezTo>
                  <a:cubicBezTo>
                    <a:pt x="1676" y="10171"/>
                    <a:pt x="1672" y="10207"/>
                    <a:pt x="1669" y="10207"/>
                  </a:cubicBezTo>
                  <a:cubicBezTo>
                    <a:pt x="1669" y="10207"/>
                    <a:pt x="1668" y="10206"/>
                    <a:pt x="1668" y="10204"/>
                  </a:cubicBezTo>
                  <a:cubicBezTo>
                    <a:pt x="1652" y="10242"/>
                    <a:pt x="1656" y="10261"/>
                    <a:pt x="1649" y="10364"/>
                  </a:cubicBezTo>
                  <a:cubicBezTo>
                    <a:pt x="1643" y="10420"/>
                    <a:pt x="1646" y="10480"/>
                    <a:pt x="1652" y="10540"/>
                  </a:cubicBezTo>
                  <a:lnTo>
                    <a:pt x="1668" y="10634"/>
                  </a:lnTo>
                  <a:cubicBezTo>
                    <a:pt x="1668" y="10737"/>
                    <a:pt x="1670" y="10788"/>
                    <a:pt x="1674" y="10788"/>
                  </a:cubicBezTo>
                  <a:cubicBezTo>
                    <a:pt x="1676" y="10788"/>
                    <a:pt x="1678" y="10769"/>
                    <a:pt x="1681" y="10731"/>
                  </a:cubicBezTo>
                  <a:lnTo>
                    <a:pt x="1687" y="10634"/>
                  </a:lnTo>
                  <a:lnTo>
                    <a:pt x="1687" y="10634"/>
                  </a:lnTo>
                  <a:cubicBezTo>
                    <a:pt x="1684" y="10684"/>
                    <a:pt x="1684" y="10734"/>
                    <a:pt x="1687" y="10784"/>
                  </a:cubicBezTo>
                  <a:cubicBezTo>
                    <a:pt x="1687" y="10784"/>
                    <a:pt x="1687" y="10784"/>
                    <a:pt x="1688" y="10784"/>
                  </a:cubicBezTo>
                  <a:cubicBezTo>
                    <a:pt x="1704" y="10784"/>
                    <a:pt x="1753" y="10591"/>
                    <a:pt x="1759" y="10449"/>
                  </a:cubicBezTo>
                  <a:lnTo>
                    <a:pt x="1759" y="10533"/>
                  </a:lnTo>
                  <a:cubicBezTo>
                    <a:pt x="1757" y="10575"/>
                    <a:pt x="1758" y="10590"/>
                    <a:pt x="1761" y="10590"/>
                  </a:cubicBezTo>
                  <a:cubicBezTo>
                    <a:pt x="1763" y="10590"/>
                    <a:pt x="1768" y="10573"/>
                    <a:pt x="1775" y="10549"/>
                  </a:cubicBezTo>
                  <a:cubicBezTo>
                    <a:pt x="1784" y="10521"/>
                    <a:pt x="1809" y="10351"/>
                    <a:pt x="1828" y="10286"/>
                  </a:cubicBezTo>
                  <a:cubicBezTo>
                    <a:pt x="1856" y="10198"/>
                    <a:pt x="1875" y="10129"/>
                    <a:pt x="1872" y="10069"/>
                  </a:cubicBezTo>
                  <a:cubicBezTo>
                    <a:pt x="1874" y="10061"/>
                    <a:pt x="1876" y="10056"/>
                    <a:pt x="1877" y="10056"/>
                  </a:cubicBezTo>
                  <a:cubicBezTo>
                    <a:pt x="1878" y="10056"/>
                    <a:pt x="1879" y="10070"/>
                    <a:pt x="1881" y="10107"/>
                  </a:cubicBezTo>
                  <a:cubicBezTo>
                    <a:pt x="1881" y="10150"/>
                    <a:pt x="1883" y="10163"/>
                    <a:pt x="1885" y="10163"/>
                  </a:cubicBezTo>
                  <a:cubicBezTo>
                    <a:pt x="1888" y="10163"/>
                    <a:pt x="1891" y="10152"/>
                    <a:pt x="1894" y="10142"/>
                  </a:cubicBezTo>
                  <a:cubicBezTo>
                    <a:pt x="1900" y="10095"/>
                    <a:pt x="1897" y="10051"/>
                    <a:pt x="1887" y="10007"/>
                  </a:cubicBezTo>
                  <a:cubicBezTo>
                    <a:pt x="1885" y="9960"/>
                    <a:pt x="1887" y="9939"/>
                    <a:pt x="1898" y="9939"/>
                  </a:cubicBezTo>
                  <a:cubicBezTo>
                    <a:pt x="1901" y="9939"/>
                    <a:pt x="1903" y="9939"/>
                    <a:pt x="1906" y="9941"/>
                  </a:cubicBezTo>
                  <a:cubicBezTo>
                    <a:pt x="1907" y="9941"/>
                    <a:pt x="1908" y="9942"/>
                    <a:pt x="1909" y="9942"/>
                  </a:cubicBezTo>
                  <a:cubicBezTo>
                    <a:pt x="1931" y="9942"/>
                    <a:pt x="1956" y="9849"/>
                    <a:pt x="1956" y="9769"/>
                  </a:cubicBezTo>
                  <a:cubicBezTo>
                    <a:pt x="1960" y="9755"/>
                    <a:pt x="1964" y="9742"/>
                    <a:pt x="1969" y="9742"/>
                  </a:cubicBezTo>
                  <a:cubicBezTo>
                    <a:pt x="1973" y="9742"/>
                    <a:pt x="1977" y="9748"/>
                    <a:pt x="1981" y="9762"/>
                  </a:cubicBezTo>
                  <a:cubicBezTo>
                    <a:pt x="1984" y="9765"/>
                    <a:pt x="1988" y="9767"/>
                    <a:pt x="1991" y="9767"/>
                  </a:cubicBezTo>
                  <a:cubicBezTo>
                    <a:pt x="2007" y="9767"/>
                    <a:pt x="2026" y="9736"/>
                    <a:pt x="2016" y="9646"/>
                  </a:cubicBezTo>
                  <a:cubicBezTo>
                    <a:pt x="2019" y="9636"/>
                    <a:pt x="2020" y="9631"/>
                    <a:pt x="2023" y="9631"/>
                  </a:cubicBezTo>
                  <a:cubicBezTo>
                    <a:pt x="2025" y="9631"/>
                    <a:pt x="2028" y="9638"/>
                    <a:pt x="2035" y="9653"/>
                  </a:cubicBezTo>
                  <a:cubicBezTo>
                    <a:pt x="2044" y="9655"/>
                    <a:pt x="2051" y="9660"/>
                    <a:pt x="2055" y="9660"/>
                  </a:cubicBezTo>
                  <a:cubicBezTo>
                    <a:pt x="2062" y="9660"/>
                    <a:pt x="2062" y="9649"/>
                    <a:pt x="2050" y="9603"/>
                  </a:cubicBezTo>
                  <a:cubicBezTo>
                    <a:pt x="2044" y="9543"/>
                    <a:pt x="2063" y="9480"/>
                    <a:pt x="2101" y="9430"/>
                  </a:cubicBezTo>
                  <a:cubicBezTo>
                    <a:pt x="2107" y="9405"/>
                    <a:pt x="2113" y="9383"/>
                    <a:pt x="2094" y="9367"/>
                  </a:cubicBezTo>
                  <a:lnTo>
                    <a:pt x="2079" y="9355"/>
                  </a:lnTo>
                  <a:lnTo>
                    <a:pt x="2079" y="9355"/>
                  </a:lnTo>
                  <a:cubicBezTo>
                    <a:pt x="2086" y="9355"/>
                    <a:pt x="2091" y="9356"/>
                    <a:pt x="2096" y="9356"/>
                  </a:cubicBezTo>
                  <a:cubicBezTo>
                    <a:pt x="2119" y="9356"/>
                    <a:pt x="2117" y="9347"/>
                    <a:pt x="2091" y="9311"/>
                  </a:cubicBezTo>
                  <a:cubicBezTo>
                    <a:pt x="2076" y="9303"/>
                    <a:pt x="2077" y="9287"/>
                    <a:pt x="2089" y="9287"/>
                  </a:cubicBezTo>
                  <a:cubicBezTo>
                    <a:pt x="2091" y="9287"/>
                    <a:pt x="2094" y="9288"/>
                    <a:pt x="2097" y="9289"/>
                  </a:cubicBezTo>
                  <a:cubicBezTo>
                    <a:pt x="2113" y="9280"/>
                    <a:pt x="2122" y="9267"/>
                    <a:pt x="2129" y="9252"/>
                  </a:cubicBezTo>
                  <a:cubicBezTo>
                    <a:pt x="2138" y="9226"/>
                    <a:pt x="2154" y="9095"/>
                    <a:pt x="2188" y="8973"/>
                  </a:cubicBezTo>
                  <a:cubicBezTo>
                    <a:pt x="2248" y="8772"/>
                    <a:pt x="2267" y="8697"/>
                    <a:pt x="2248" y="8694"/>
                  </a:cubicBezTo>
                  <a:cubicBezTo>
                    <a:pt x="2235" y="8662"/>
                    <a:pt x="2235" y="8662"/>
                    <a:pt x="2263" y="8644"/>
                  </a:cubicBezTo>
                  <a:cubicBezTo>
                    <a:pt x="2285" y="8625"/>
                    <a:pt x="2298" y="8600"/>
                    <a:pt x="2304" y="8575"/>
                  </a:cubicBezTo>
                  <a:cubicBezTo>
                    <a:pt x="2310" y="8552"/>
                    <a:pt x="2318" y="8530"/>
                    <a:pt x="2333" y="8530"/>
                  </a:cubicBezTo>
                  <a:cubicBezTo>
                    <a:pt x="2335" y="8530"/>
                    <a:pt x="2337" y="8530"/>
                    <a:pt x="2339" y="8531"/>
                  </a:cubicBezTo>
                  <a:cubicBezTo>
                    <a:pt x="2326" y="8499"/>
                    <a:pt x="2326" y="8499"/>
                    <a:pt x="2332" y="8474"/>
                  </a:cubicBezTo>
                  <a:lnTo>
                    <a:pt x="2332" y="8474"/>
                  </a:lnTo>
                  <a:cubicBezTo>
                    <a:pt x="2335" y="8475"/>
                    <a:pt x="2337" y="8475"/>
                    <a:pt x="2339" y="8475"/>
                  </a:cubicBezTo>
                  <a:cubicBezTo>
                    <a:pt x="2355" y="8475"/>
                    <a:pt x="2359" y="8452"/>
                    <a:pt x="2348" y="8424"/>
                  </a:cubicBezTo>
                  <a:cubicBezTo>
                    <a:pt x="2326" y="8400"/>
                    <a:pt x="2318" y="8392"/>
                    <a:pt x="2326" y="8392"/>
                  </a:cubicBezTo>
                  <a:cubicBezTo>
                    <a:pt x="2330" y="8392"/>
                    <a:pt x="2339" y="8395"/>
                    <a:pt x="2354" y="8399"/>
                  </a:cubicBezTo>
                  <a:cubicBezTo>
                    <a:pt x="2355" y="8399"/>
                    <a:pt x="2356" y="8400"/>
                    <a:pt x="2357" y="8400"/>
                  </a:cubicBezTo>
                  <a:cubicBezTo>
                    <a:pt x="2374" y="8400"/>
                    <a:pt x="2406" y="8352"/>
                    <a:pt x="2396" y="8352"/>
                  </a:cubicBezTo>
                  <a:cubicBezTo>
                    <a:pt x="2395" y="8352"/>
                    <a:pt x="2392" y="8353"/>
                    <a:pt x="2389" y="8355"/>
                  </a:cubicBezTo>
                  <a:cubicBezTo>
                    <a:pt x="2370" y="8349"/>
                    <a:pt x="2383" y="8299"/>
                    <a:pt x="2370" y="8268"/>
                  </a:cubicBezTo>
                  <a:cubicBezTo>
                    <a:pt x="2376" y="8244"/>
                    <a:pt x="2385" y="8223"/>
                    <a:pt x="2401" y="8223"/>
                  </a:cubicBezTo>
                  <a:cubicBezTo>
                    <a:pt x="2402" y="8223"/>
                    <a:pt x="2403" y="8223"/>
                    <a:pt x="2405" y="8224"/>
                  </a:cubicBezTo>
                  <a:cubicBezTo>
                    <a:pt x="2433" y="8205"/>
                    <a:pt x="2448" y="8076"/>
                    <a:pt x="2436" y="8045"/>
                  </a:cubicBezTo>
                  <a:cubicBezTo>
                    <a:pt x="2416" y="8039"/>
                    <a:pt x="2422" y="8019"/>
                    <a:pt x="2436" y="8019"/>
                  </a:cubicBezTo>
                  <a:cubicBezTo>
                    <a:pt x="2438" y="8019"/>
                    <a:pt x="2440" y="8019"/>
                    <a:pt x="2442" y="8020"/>
                  </a:cubicBezTo>
                  <a:cubicBezTo>
                    <a:pt x="2444" y="8021"/>
                    <a:pt x="2447" y="8021"/>
                    <a:pt x="2449" y="8021"/>
                  </a:cubicBezTo>
                  <a:cubicBezTo>
                    <a:pt x="2465" y="8021"/>
                    <a:pt x="2471" y="7998"/>
                    <a:pt x="2477" y="7976"/>
                  </a:cubicBezTo>
                  <a:cubicBezTo>
                    <a:pt x="2469" y="7958"/>
                    <a:pt x="2473" y="7952"/>
                    <a:pt x="2481" y="7952"/>
                  </a:cubicBezTo>
                  <a:cubicBezTo>
                    <a:pt x="2487" y="7952"/>
                    <a:pt x="2496" y="7955"/>
                    <a:pt x="2505" y="7957"/>
                  </a:cubicBezTo>
                  <a:cubicBezTo>
                    <a:pt x="2509" y="7967"/>
                    <a:pt x="2512" y="7971"/>
                    <a:pt x="2515" y="7971"/>
                  </a:cubicBezTo>
                  <a:cubicBezTo>
                    <a:pt x="2522" y="7971"/>
                    <a:pt x="2528" y="7948"/>
                    <a:pt x="2539" y="7913"/>
                  </a:cubicBezTo>
                  <a:cubicBezTo>
                    <a:pt x="2527" y="7882"/>
                    <a:pt x="2555" y="7782"/>
                    <a:pt x="2577" y="7707"/>
                  </a:cubicBezTo>
                  <a:cubicBezTo>
                    <a:pt x="2611" y="7584"/>
                    <a:pt x="2599" y="7553"/>
                    <a:pt x="2574" y="7490"/>
                  </a:cubicBezTo>
                  <a:lnTo>
                    <a:pt x="2542" y="7456"/>
                  </a:lnTo>
                  <a:lnTo>
                    <a:pt x="2580" y="7465"/>
                  </a:lnTo>
                  <a:cubicBezTo>
                    <a:pt x="2587" y="7466"/>
                    <a:pt x="2593" y="7466"/>
                    <a:pt x="2600" y="7466"/>
                  </a:cubicBezTo>
                  <a:cubicBezTo>
                    <a:pt x="2617" y="7466"/>
                    <a:pt x="2633" y="7464"/>
                    <a:pt x="2649" y="7459"/>
                  </a:cubicBezTo>
                  <a:cubicBezTo>
                    <a:pt x="2655" y="7434"/>
                    <a:pt x="2636" y="7428"/>
                    <a:pt x="2614" y="7421"/>
                  </a:cubicBezTo>
                  <a:cubicBezTo>
                    <a:pt x="2596" y="7415"/>
                    <a:pt x="2602" y="7390"/>
                    <a:pt x="2636" y="7346"/>
                  </a:cubicBezTo>
                  <a:cubicBezTo>
                    <a:pt x="2671" y="7302"/>
                    <a:pt x="2680" y="7277"/>
                    <a:pt x="2668" y="7249"/>
                  </a:cubicBezTo>
                  <a:cubicBezTo>
                    <a:pt x="2671" y="7221"/>
                    <a:pt x="2687" y="7196"/>
                    <a:pt x="2708" y="7180"/>
                  </a:cubicBezTo>
                  <a:cubicBezTo>
                    <a:pt x="2715" y="7155"/>
                    <a:pt x="2715" y="7155"/>
                    <a:pt x="2696" y="7149"/>
                  </a:cubicBezTo>
                  <a:cubicBezTo>
                    <a:pt x="2674" y="7142"/>
                    <a:pt x="2683" y="7117"/>
                    <a:pt x="2708" y="7099"/>
                  </a:cubicBezTo>
                  <a:cubicBezTo>
                    <a:pt x="2755" y="7086"/>
                    <a:pt x="2777" y="7011"/>
                    <a:pt x="2759" y="7005"/>
                  </a:cubicBezTo>
                  <a:cubicBezTo>
                    <a:pt x="2740" y="6998"/>
                    <a:pt x="2746" y="6973"/>
                    <a:pt x="2752" y="6948"/>
                  </a:cubicBezTo>
                  <a:cubicBezTo>
                    <a:pt x="2762" y="6923"/>
                    <a:pt x="2765" y="6895"/>
                    <a:pt x="2755" y="6870"/>
                  </a:cubicBezTo>
                  <a:lnTo>
                    <a:pt x="2768" y="6820"/>
                  </a:lnTo>
                  <a:cubicBezTo>
                    <a:pt x="2770" y="6813"/>
                    <a:pt x="2773" y="6810"/>
                    <a:pt x="2776" y="6810"/>
                  </a:cubicBezTo>
                  <a:cubicBezTo>
                    <a:pt x="2782" y="6810"/>
                    <a:pt x="2788" y="6832"/>
                    <a:pt x="2781" y="6851"/>
                  </a:cubicBezTo>
                  <a:lnTo>
                    <a:pt x="2809" y="6829"/>
                  </a:lnTo>
                  <a:cubicBezTo>
                    <a:pt x="2824" y="6782"/>
                    <a:pt x="2831" y="6757"/>
                    <a:pt x="2818" y="6726"/>
                  </a:cubicBezTo>
                  <a:cubicBezTo>
                    <a:pt x="2796" y="6702"/>
                    <a:pt x="2788" y="6693"/>
                    <a:pt x="2796" y="6693"/>
                  </a:cubicBezTo>
                  <a:cubicBezTo>
                    <a:pt x="2800" y="6693"/>
                    <a:pt x="2810" y="6696"/>
                    <a:pt x="2824" y="6701"/>
                  </a:cubicBezTo>
                  <a:cubicBezTo>
                    <a:pt x="2827" y="6701"/>
                    <a:pt x="2829" y="6701"/>
                    <a:pt x="2832" y="6701"/>
                  </a:cubicBezTo>
                  <a:cubicBezTo>
                    <a:pt x="2853" y="6701"/>
                    <a:pt x="2870" y="6677"/>
                    <a:pt x="2859" y="6657"/>
                  </a:cubicBezTo>
                  <a:cubicBezTo>
                    <a:pt x="2832" y="6624"/>
                    <a:pt x="2847" y="6605"/>
                    <a:pt x="2866" y="6605"/>
                  </a:cubicBezTo>
                  <a:cubicBezTo>
                    <a:pt x="2869" y="6605"/>
                    <a:pt x="2872" y="6606"/>
                    <a:pt x="2875" y="6607"/>
                  </a:cubicBezTo>
                  <a:cubicBezTo>
                    <a:pt x="2886" y="6620"/>
                    <a:pt x="2893" y="6629"/>
                    <a:pt x="2897" y="6629"/>
                  </a:cubicBezTo>
                  <a:cubicBezTo>
                    <a:pt x="2905" y="6629"/>
                    <a:pt x="2902" y="6603"/>
                    <a:pt x="2897" y="6531"/>
                  </a:cubicBezTo>
                  <a:cubicBezTo>
                    <a:pt x="2909" y="6481"/>
                    <a:pt x="2918" y="6378"/>
                    <a:pt x="2940" y="6303"/>
                  </a:cubicBezTo>
                  <a:cubicBezTo>
                    <a:pt x="2969" y="6202"/>
                    <a:pt x="2984" y="6152"/>
                    <a:pt x="3009" y="6133"/>
                  </a:cubicBezTo>
                  <a:cubicBezTo>
                    <a:pt x="3014" y="6135"/>
                    <a:pt x="3018" y="6136"/>
                    <a:pt x="3022" y="6136"/>
                  </a:cubicBezTo>
                  <a:lnTo>
                    <a:pt x="3022" y="6136"/>
                  </a:lnTo>
                  <a:cubicBezTo>
                    <a:pt x="2992" y="6123"/>
                    <a:pt x="2999" y="6096"/>
                    <a:pt x="3019" y="6027"/>
                  </a:cubicBezTo>
                  <a:cubicBezTo>
                    <a:pt x="3053" y="5983"/>
                    <a:pt x="3059" y="5923"/>
                    <a:pt x="3044" y="5873"/>
                  </a:cubicBezTo>
                  <a:lnTo>
                    <a:pt x="3044" y="5873"/>
                  </a:lnTo>
                  <a:lnTo>
                    <a:pt x="3028" y="5923"/>
                  </a:lnTo>
                  <a:cubicBezTo>
                    <a:pt x="2987" y="5911"/>
                    <a:pt x="2997" y="5886"/>
                    <a:pt x="3031" y="5842"/>
                  </a:cubicBezTo>
                  <a:cubicBezTo>
                    <a:pt x="3035" y="5828"/>
                    <a:pt x="3042" y="5824"/>
                    <a:pt x="3052" y="5824"/>
                  </a:cubicBezTo>
                  <a:cubicBezTo>
                    <a:pt x="3059" y="5824"/>
                    <a:pt x="3068" y="5827"/>
                    <a:pt x="3078" y="5829"/>
                  </a:cubicBezTo>
                  <a:cubicBezTo>
                    <a:pt x="3080" y="5830"/>
                    <a:pt x="3082" y="5830"/>
                    <a:pt x="3084" y="5830"/>
                  </a:cubicBezTo>
                  <a:cubicBezTo>
                    <a:pt x="3107" y="5830"/>
                    <a:pt x="3126" y="5812"/>
                    <a:pt x="3132" y="5792"/>
                  </a:cubicBezTo>
                  <a:cubicBezTo>
                    <a:pt x="3136" y="5773"/>
                    <a:pt x="3143" y="5754"/>
                    <a:pt x="3134" y="5754"/>
                  </a:cubicBezTo>
                  <a:cubicBezTo>
                    <a:pt x="3131" y="5754"/>
                    <a:pt x="3126" y="5756"/>
                    <a:pt x="3119" y="5760"/>
                  </a:cubicBezTo>
                  <a:cubicBezTo>
                    <a:pt x="3100" y="5754"/>
                    <a:pt x="3100" y="5754"/>
                    <a:pt x="3106" y="5729"/>
                  </a:cubicBezTo>
                  <a:cubicBezTo>
                    <a:pt x="3116" y="5704"/>
                    <a:pt x="3116" y="5676"/>
                    <a:pt x="3106" y="5648"/>
                  </a:cubicBezTo>
                  <a:cubicBezTo>
                    <a:pt x="3088" y="5641"/>
                    <a:pt x="3094" y="5616"/>
                    <a:pt x="3103" y="5591"/>
                  </a:cubicBezTo>
                  <a:cubicBezTo>
                    <a:pt x="3122" y="5572"/>
                    <a:pt x="3135" y="5551"/>
                    <a:pt x="3144" y="5522"/>
                  </a:cubicBezTo>
                  <a:lnTo>
                    <a:pt x="3163" y="5529"/>
                  </a:lnTo>
                  <a:cubicBezTo>
                    <a:pt x="3166" y="5529"/>
                    <a:pt x="3169" y="5529"/>
                    <a:pt x="3173" y="5529"/>
                  </a:cubicBezTo>
                  <a:cubicBezTo>
                    <a:pt x="3187" y="5529"/>
                    <a:pt x="3200" y="5524"/>
                    <a:pt x="3210" y="5516"/>
                  </a:cubicBezTo>
                  <a:cubicBezTo>
                    <a:pt x="3216" y="5503"/>
                    <a:pt x="3210" y="5491"/>
                    <a:pt x="3197" y="5485"/>
                  </a:cubicBezTo>
                  <a:cubicBezTo>
                    <a:pt x="3179" y="5478"/>
                    <a:pt x="3351" y="4883"/>
                    <a:pt x="3373" y="4808"/>
                  </a:cubicBezTo>
                  <a:cubicBezTo>
                    <a:pt x="3404" y="4769"/>
                    <a:pt x="3424" y="4705"/>
                    <a:pt x="3408" y="4705"/>
                  </a:cubicBezTo>
                  <a:cubicBezTo>
                    <a:pt x="3407" y="4705"/>
                    <a:pt x="3404" y="4705"/>
                    <a:pt x="3401" y="4708"/>
                  </a:cubicBezTo>
                  <a:cubicBezTo>
                    <a:pt x="3382" y="4701"/>
                    <a:pt x="3417" y="4579"/>
                    <a:pt x="3461" y="4429"/>
                  </a:cubicBezTo>
                  <a:cubicBezTo>
                    <a:pt x="3511" y="4253"/>
                    <a:pt x="3548" y="4128"/>
                    <a:pt x="3526" y="4125"/>
                  </a:cubicBezTo>
                  <a:lnTo>
                    <a:pt x="3548" y="4049"/>
                  </a:lnTo>
                  <a:cubicBezTo>
                    <a:pt x="3564" y="3999"/>
                    <a:pt x="3558" y="3943"/>
                    <a:pt x="3564" y="3918"/>
                  </a:cubicBezTo>
                  <a:cubicBezTo>
                    <a:pt x="3556" y="3897"/>
                    <a:pt x="3556" y="3878"/>
                    <a:pt x="3561" y="3878"/>
                  </a:cubicBezTo>
                  <a:cubicBezTo>
                    <a:pt x="3564" y="3878"/>
                    <a:pt x="3568" y="3883"/>
                    <a:pt x="3573" y="3893"/>
                  </a:cubicBezTo>
                  <a:cubicBezTo>
                    <a:pt x="3582" y="3896"/>
                    <a:pt x="3590" y="3898"/>
                    <a:pt x="3598" y="3898"/>
                  </a:cubicBezTo>
                  <a:cubicBezTo>
                    <a:pt x="3607" y="3898"/>
                    <a:pt x="3615" y="3894"/>
                    <a:pt x="3620" y="3880"/>
                  </a:cubicBezTo>
                  <a:cubicBezTo>
                    <a:pt x="3633" y="3830"/>
                    <a:pt x="3614" y="3824"/>
                    <a:pt x="3592" y="3818"/>
                  </a:cubicBezTo>
                  <a:cubicBezTo>
                    <a:pt x="3573" y="3814"/>
                    <a:pt x="3580" y="3789"/>
                    <a:pt x="3580" y="3789"/>
                  </a:cubicBezTo>
                  <a:cubicBezTo>
                    <a:pt x="3586" y="3773"/>
                    <a:pt x="3588" y="3767"/>
                    <a:pt x="3594" y="3767"/>
                  </a:cubicBezTo>
                  <a:cubicBezTo>
                    <a:pt x="3597" y="3767"/>
                    <a:pt x="3602" y="3768"/>
                    <a:pt x="3608" y="3770"/>
                  </a:cubicBezTo>
                  <a:lnTo>
                    <a:pt x="3649" y="3780"/>
                  </a:lnTo>
                  <a:lnTo>
                    <a:pt x="3655" y="3755"/>
                  </a:lnTo>
                  <a:cubicBezTo>
                    <a:pt x="3636" y="3749"/>
                    <a:pt x="3642" y="3723"/>
                    <a:pt x="3642" y="3723"/>
                  </a:cubicBezTo>
                  <a:cubicBezTo>
                    <a:pt x="3646" y="3710"/>
                    <a:pt x="3648" y="3705"/>
                    <a:pt x="3657" y="3705"/>
                  </a:cubicBezTo>
                  <a:cubicBezTo>
                    <a:pt x="3664" y="3705"/>
                    <a:pt x="3673" y="3707"/>
                    <a:pt x="3689" y="3711"/>
                  </a:cubicBezTo>
                  <a:cubicBezTo>
                    <a:pt x="3697" y="3713"/>
                    <a:pt x="3703" y="3714"/>
                    <a:pt x="3708" y="3714"/>
                  </a:cubicBezTo>
                  <a:cubicBezTo>
                    <a:pt x="3731" y="3714"/>
                    <a:pt x="3731" y="3692"/>
                    <a:pt x="3705" y="3661"/>
                  </a:cubicBezTo>
                  <a:lnTo>
                    <a:pt x="3699" y="3608"/>
                  </a:lnTo>
                  <a:cubicBezTo>
                    <a:pt x="3746" y="3592"/>
                    <a:pt x="3721" y="3532"/>
                    <a:pt x="3708" y="3501"/>
                  </a:cubicBezTo>
                  <a:cubicBezTo>
                    <a:pt x="3755" y="3488"/>
                    <a:pt x="3761" y="3463"/>
                    <a:pt x="3730" y="3426"/>
                  </a:cubicBezTo>
                  <a:cubicBezTo>
                    <a:pt x="3708" y="3420"/>
                    <a:pt x="3718" y="3394"/>
                    <a:pt x="3743" y="3376"/>
                  </a:cubicBezTo>
                  <a:cubicBezTo>
                    <a:pt x="3771" y="3357"/>
                    <a:pt x="3777" y="3332"/>
                    <a:pt x="3793" y="3282"/>
                  </a:cubicBezTo>
                  <a:cubicBezTo>
                    <a:pt x="3780" y="3253"/>
                    <a:pt x="3830" y="3078"/>
                    <a:pt x="3887" y="2877"/>
                  </a:cubicBezTo>
                  <a:cubicBezTo>
                    <a:pt x="3953" y="2655"/>
                    <a:pt x="3996" y="2504"/>
                    <a:pt x="3975" y="2498"/>
                  </a:cubicBezTo>
                  <a:cubicBezTo>
                    <a:pt x="3984" y="2473"/>
                    <a:pt x="3984" y="2473"/>
                    <a:pt x="4009" y="2454"/>
                  </a:cubicBezTo>
                  <a:cubicBezTo>
                    <a:pt x="4011" y="2455"/>
                    <a:pt x="4013" y="2455"/>
                    <a:pt x="4015" y="2455"/>
                  </a:cubicBezTo>
                  <a:cubicBezTo>
                    <a:pt x="4032" y="2455"/>
                    <a:pt x="4034" y="2432"/>
                    <a:pt x="4006" y="2398"/>
                  </a:cubicBezTo>
                  <a:cubicBezTo>
                    <a:pt x="3997" y="2379"/>
                    <a:pt x="3985" y="2370"/>
                    <a:pt x="3990" y="2370"/>
                  </a:cubicBezTo>
                  <a:cubicBezTo>
                    <a:pt x="3992" y="2370"/>
                    <a:pt x="3999" y="2372"/>
                    <a:pt x="4012" y="2376"/>
                  </a:cubicBezTo>
                  <a:cubicBezTo>
                    <a:pt x="4013" y="2376"/>
                    <a:pt x="4013" y="2376"/>
                    <a:pt x="4014" y="2376"/>
                  </a:cubicBezTo>
                  <a:cubicBezTo>
                    <a:pt x="4032" y="2376"/>
                    <a:pt x="4048" y="2329"/>
                    <a:pt x="4075" y="2232"/>
                  </a:cubicBezTo>
                  <a:cubicBezTo>
                    <a:pt x="4097" y="2157"/>
                    <a:pt x="4125" y="2056"/>
                    <a:pt x="4106" y="2050"/>
                  </a:cubicBezTo>
                  <a:cubicBezTo>
                    <a:pt x="4103" y="2018"/>
                    <a:pt x="4101" y="2004"/>
                    <a:pt x="4103" y="2004"/>
                  </a:cubicBezTo>
                  <a:lnTo>
                    <a:pt x="4103" y="2004"/>
                  </a:lnTo>
                  <a:cubicBezTo>
                    <a:pt x="4104" y="2004"/>
                    <a:pt x="4107" y="2012"/>
                    <a:pt x="4112" y="2025"/>
                  </a:cubicBezTo>
                  <a:cubicBezTo>
                    <a:pt x="4117" y="2030"/>
                    <a:pt x="4122" y="2032"/>
                    <a:pt x="4127" y="2032"/>
                  </a:cubicBezTo>
                  <a:cubicBezTo>
                    <a:pt x="4160" y="2032"/>
                    <a:pt x="4201" y="1932"/>
                    <a:pt x="4185" y="1859"/>
                  </a:cubicBezTo>
                  <a:cubicBezTo>
                    <a:pt x="4190" y="1836"/>
                    <a:pt x="4196" y="1814"/>
                    <a:pt x="4213" y="1814"/>
                  </a:cubicBezTo>
                  <a:cubicBezTo>
                    <a:pt x="4215" y="1814"/>
                    <a:pt x="4217" y="1814"/>
                    <a:pt x="4219" y="1815"/>
                  </a:cubicBezTo>
                  <a:cubicBezTo>
                    <a:pt x="4228" y="1771"/>
                    <a:pt x="4235" y="1727"/>
                    <a:pt x="4235" y="1683"/>
                  </a:cubicBezTo>
                  <a:lnTo>
                    <a:pt x="4285" y="1508"/>
                  </a:lnTo>
                  <a:cubicBezTo>
                    <a:pt x="4294" y="1473"/>
                    <a:pt x="4297" y="1439"/>
                    <a:pt x="4294" y="1404"/>
                  </a:cubicBezTo>
                  <a:cubicBezTo>
                    <a:pt x="4296" y="1395"/>
                    <a:pt x="4299" y="1386"/>
                    <a:pt x="4300" y="1379"/>
                  </a:cubicBezTo>
                  <a:lnTo>
                    <a:pt x="4300" y="1379"/>
                  </a:lnTo>
                  <a:cubicBezTo>
                    <a:pt x="4301" y="1380"/>
                    <a:pt x="4301" y="1380"/>
                    <a:pt x="4302" y="1380"/>
                  </a:cubicBezTo>
                  <a:cubicBezTo>
                    <a:pt x="4321" y="1380"/>
                    <a:pt x="4358" y="1256"/>
                    <a:pt x="4407" y="1085"/>
                  </a:cubicBezTo>
                  <a:cubicBezTo>
                    <a:pt x="4457" y="912"/>
                    <a:pt x="4501" y="762"/>
                    <a:pt x="4529" y="743"/>
                  </a:cubicBezTo>
                  <a:cubicBezTo>
                    <a:pt x="4532" y="724"/>
                    <a:pt x="4529" y="706"/>
                    <a:pt x="4523" y="687"/>
                  </a:cubicBezTo>
                  <a:cubicBezTo>
                    <a:pt x="4488" y="649"/>
                    <a:pt x="4498" y="624"/>
                    <a:pt x="4523" y="605"/>
                  </a:cubicBezTo>
                  <a:cubicBezTo>
                    <a:pt x="4570" y="593"/>
                    <a:pt x="4601" y="493"/>
                    <a:pt x="4567" y="458"/>
                  </a:cubicBezTo>
                  <a:lnTo>
                    <a:pt x="4567" y="458"/>
                  </a:lnTo>
                  <a:lnTo>
                    <a:pt x="4586" y="464"/>
                  </a:lnTo>
                  <a:cubicBezTo>
                    <a:pt x="4633" y="449"/>
                    <a:pt x="4636" y="370"/>
                    <a:pt x="4601" y="333"/>
                  </a:cubicBezTo>
                  <a:cubicBezTo>
                    <a:pt x="4630" y="314"/>
                    <a:pt x="4658" y="295"/>
                    <a:pt x="4645" y="264"/>
                  </a:cubicBezTo>
                  <a:cubicBezTo>
                    <a:pt x="4649" y="249"/>
                    <a:pt x="4650" y="243"/>
                    <a:pt x="4659" y="243"/>
                  </a:cubicBezTo>
                  <a:cubicBezTo>
                    <a:pt x="4665" y="243"/>
                    <a:pt x="4675" y="246"/>
                    <a:pt x="4692" y="251"/>
                  </a:cubicBezTo>
                  <a:cubicBezTo>
                    <a:pt x="4701" y="254"/>
                    <a:pt x="4710" y="257"/>
                    <a:pt x="4718" y="257"/>
                  </a:cubicBezTo>
                  <a:cubicBezTo>
                    <a:pt x="4727" y="257"/>
                    <a:pt x="4736" y="253"/>
                    <a:pt x="4739" y="239"/>
                  </a:cubicBezTo>
                  <a:cubicBezTo>
                    <a:pt x="4745" y="214"/>
                    <a:pt x="4727" y="207"/>
                    <a:pt x="4705" y="201"/>
                  </a:cubicBezTo>
                  <a:lnTo>
                    <a:pt x="4720" y="151"/>
                  </a:lnTo>
                  <a:cubicBezTo>
                    <a:pt x="4720" y="151"/>
                    <a:pt x="4727" y="126"/>
                    <a:pt x="4708" y="120"/>
                  </a:cubicBezTo>
                  <a:cubicBezTo>
                    <a:pt x="4689" y="113"/>
                    <a:pt x="4695" y="88"/>
                    <a:pt x="4702" y="63"/>
                  </a:cubicBezTo>
                  <a:lnTo>
                    <a:pt x="4702" y="63"/>
                  </a:lnTo>
                  <a:cubicBezTo>
                    <a:pt x="4704" y="64"/>
                    <a:pt x="4705" y="64"/>
                    <a:pt x="4707" y="64"/>
                  </a:cubicBezTo>
                  <a:cubicBezTo>
                    <a:pt x="4716" y="64"/>
                    <a:pt x="4712" y="52"/>
                    <a:pt x="4700" y="52"/>
                  </a:cubicBezTo>
                  <a:cubicBezTo>
                    <a:pt x="4695" y="52"/>
                    <a:pt x="4689" y="54"/>
                    <a:pt x="4683" y="60"/>
                  </a:cubicBezTo>
                  <a:cubicBezTo>
                    <a:pt x="4661" y="54"/>
                    <a:pt x="4642" y="48"/>
                    <a:pt x="4648" y="22"/>
                  </a:cubicBezTo>
                  <a:lnTo>
                    <a:pt x="4611" y="10"/>
                  </a:lnTo>
                  <a:cubicBezTo>
                    <a:pt x="4594" y="5"/>
                    <a:pt x="4580" y="1"/>
                    <a:pt x="4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52"/>
            <p:cNvSpPr/>
            <p:nvPr/>
          </p:nvSpPr>
          <p:spPr>
            <a:xfrm>
              <a:off x="4257525" y="1563550"/>
              <a:ext cx="42875" cy="29625"/>
            </a:xfrm>
            <a:custGeom>
              <a:avLst/>
              <a:gdLst/>
              <a:ahLst/>
              <a:cxnLst/>
              <a:rect l="l" t="t" r="r" b="b"/>
              <a:pathLst>
                <a:path w="1715" h="1185" extrusionOk="0">
                  <a:moveTo>
                    <a:pt x="952" y="64"/>
                  </a:moveTo>
                  <a:lnTo>
                    <a:pt x="952" y="69"/>
                  </a:lnTo>
                  <a:lnTo>
                    <a:pt x="952" y="69"/>
                  </a:lnTo>
                  <a:cubicBezTo>
                    <a:pt x="952" y="67"/>
                    <a:pt x="952" y="66"/>
                    <a:pt x="952" y="64"/>
                  </a:cubicBezTo>
                  <a:close/>
                  <a:moveTo>
                    <a:pt x="1050" y="83"/>
                  </a:moveTo>
                  <a:lnTo>
                    <a:pt x="1050" y="83"/>
                  </a:lnTo>
                  <a:cubicBezTo>
                    <a:pt x="1048" y="92"/>
                    <a:pt x="1046" y="97"/>
                    <a:pt x="1046" y="97"/>
                  </a:cubicBezTo>
                  <a:cubicBezTo>
                    <a:pt x="1046" y="97"/>
                    <a:pt x="1046" y="92"/>
                    <a:pt x="1050" y="83"/>
                  </a:cubicBezTo>
                  <a:close/>
                  <a:moveTo>
                    <a:pt x="1128" y="83"/>
                  </a:moveTo>
                  <a:cubicBezTo>
                    <a:pt x="1125" y="101"/>
                    <a:pt x="1119" y="121"/>
                    <a:pt x="1116" y="121"/>
                  </a:cubicBezTo>
                  <a:cubicBezTo>
                    <a:pt x="1116" y="121"/>
                    <a:pt x="1116" y="121"/>
                    <a:pt x="1115" y="121"/>
                  </a:cubicBezTo>
                  <a:lnTo>
                    <a:pt x="1119" y="102"/>
                  </a:lnTo>
                  <a:lnTo>
                    <a:pt x="1125" y="83"/>
                  </a:lnTo>
                  <a:close/>
                  <a:moveTo>
                    <a:pt x="1087" y="89"/>
                  </a:moveTo>
                  <a:lnTo>
                    <a:pt x="1087" y="89"/>
                  </a:lnTo>
                  <a:cubicBezTo>
                    <a:pt x="1090" y="92"/>
                    <a:pt x="1090" y="92"/>
                    <a:pt x="1084" y="111"/>
                  </a:cubicBezTo>
                  <a:cubicBezTo>
                    <a:pt x="1084" y="111"/>
                    <a:pt x="1079" y="130"/>
                    <a:pt x="1078" y="130"/>
                  </a:cubicBezTo>
                  <a:cubicBezTo>
                    <a:pt x="1078" y="130"/>
                    <a:pt x="1078" y="130"/>
                    <a:pt x="1078" y="130"/>
                  </a:cubicBezTo>
                  <a:lnTo>
                    <a:pt x="1078" y="111"/>
                  </a:lnTo>
                  <a:cubicBezTo>
                    <a:pt x="1084" y="89"/>
                    <a:pt x="1087" y="89"/>
                    <a:pt x="1087" y="89"/>
                  </a:cubicBezTo>
                  <a:close/>
                  <a:moveTo>
                    <a:pt x="457" y="180"/>
                  </a:moveTo>
                  <a:cubicBezTo>
                    <a:pt x="467" y="199"/>
                    <a:pt x="479" y="215"/>
                    <a:pt x="476" y="218"/>
                  </a:cubicBezTo>
                  <a:lnTo>
                    <a:pt x="473" y="218"/>
                  </a:lnTo>
                  <a:cubicBezTo>
                    <a:pt x="467" y="208"/>
                    <a:pt x="460" y="196"/>
                    <a:pt x="454" y="183"/>
                  </a:cubicBezTo>
                  <a:lnTo>
                    <a:pt x="457" y="180"/>
                  </a:lnTo>
                  <a:close/>
                  <a:moveTo>
                    <a:pt x="840" y="183"/>
                  </a:moveTo>
                  <a:cubicBezTo>
                    <a:pt x="843" y="196"/>
                    <a:pt x="843" y="208"/>
                    <a:pt x="840" y="224"/>
                  </a:cubicBezTo>
                  <a:cubicBezTo>
                    <a:pt x="837" y="208"/>
                    <a:pt x="837" y="196"/>
                    <a:pt x="837" y="183"/>
                  </a:cubicBezTo>
                  <a:close/>
                  <a:moveTo>
                    <a:pt x="1112" y="214"/>
                  </a:moveTo>
                  <a:cubicBezTo>
                    <a:pt x="1113" y="214"/>
                    <a:pt x="1113" y="220"/>
                    <a:pt x="1109" y="230"/>
                  </a:cubicBezTo>
                  <a:cubicBezTo>
                    <a:pt x="1103" y="249"/>
                    <a:pt x="1103" y="249"/>
                    <a:pt x="1100" y="249"/>
                  </a:cubicBezTo>
                  <a:cubicBezTo>
                    <a:pt x="1097" y="249"/>
                    <a:pt x="1097" y="249"/>
                    <a:pt x="1103" y="230"/>
                  </a:cubicBezTo>
                  <a:lnTo>
                    <a:pt x="1103" y="227"/>
                  </a:lnTo>
                  <a:cubicBezTo>
                    <a:pt x="1107" y="218"/>
                    <a:pt x="1110" y="214"/>
                    <a:pt x="1112" y="214"/>
                  </a:cubicBezTo>
                  <a:close/>
                  <a:moveTo>
                    <a:pt x="733" y="211"/>
                  </a:moveTo>
                  <a:cubicBezTo>
                    <a:pt x="736" y="211"/>
                    <a:pt x="736" y="211"/>
                    <a:pt x="742" y="233"/>
                  </a:cubicBezTo>
                  <a:cubicBezTo>
                    <a:pt x="746" y="252"/>
                    <a:pt x="742" y="252"/>
                    <a:pt x="739" y="252"/>
                  </a:cubicBezTo>
                  <a:cubicBezTo>
                    <a:pt x="733" y="240"/>
                    <a:pt x="730" y="227"/>
                    <a:pt x="733" y="211"/>
                  </a:cubicBezTo>
                  <a:close/>
                  <a:moveTo>
                    <a:pt x="1122" y="233"/>
                  </a:moveTo>
                  <a:lnTo>
                    <a:pt x="1125" y="237"/>
                  </a:lnTo>
                  <a:cubicBezTo>
                    <a:pt x="1125" y="237"/>
                    <a:pt x="1125" y="237"/>
                    <a:pt x="1119" y="255"/>
                  </a:cubicBezTo>
                  <a:lnTo>
                    <a:pt x="1115" y="255"/>
                  </a:lnTo>
                  <a:lnTo>
                    <a:pt x="1122" y="233"/>
                  </a:lnTo>
                  <a:close/>
                  <a:moveTo>
                    <a:pt x="1187" y="218"/>
                  </a:moveTo>
                  <a:cubicBezTo>
                    <a:pt x="1187" y="218"/>
                    <a:pt x="1181" y="240"/>
                    <a:pt x="1181" y="240"/>
                  </a:cubicBezTo>
                  <a:cubicBezTo>
                    <a:pt x="1181" y="240"/>
                    <a:pt x="1173" y="256"/>
                    <a:pt x="1172" y="256"/>
                  </a:cubicBezTo>
                  <a:cubicBezTo>
                    <a:pt x="1172" y="256"/>
                    <a:pt x="1172" y="256"/>
                    <a:pt x="1172" y="255"/>
                  </a:cubicBezTo>
                  <a:cubicBezTo>
                    <a:pt x="1175" y="243"/>
                    <a:pt x="1178" y="230"/>
                    <a:pt x="1184" y="218"/>
                  </a:cubicBezTo>
                  <a:close/>
                  <a:moveTo>
                    <a:pt x="1147" y="246"/>
                  </a:moveTo>
                  <a:cubicBezTo>
                    <a:pt x="1150" y="246"/>
                    <a:pt x="1150" y="246"/>
                    <a:pt x="1144" y="268"/>
                  </a:cubicBezTo>
                  <a:lnTo>
                    <a:pt x="1140" y="265"/>
                  </a:lnTo>
                  <a:lnTo>
                    <a:pt x="1144" y="246"/>
                  </a:lnTo>
                  <a:close/>
                  <a:moveTo>
                    <a:pt x="1130" y="274"/>
                  </a:moveTo>
                  <a:cubicBezTo>
                    <a:pt x="1129" y="274"/>
                    <a:pt x="1128" y="276"/>
                    <a:pt x="1125" y="280"/>
                  </a:cubicBezTo>
                  <a:cubicBezTo>
                    <a:pt x="1125" y="281"/>
                    <a:pt x="1125" y="281"/>
                    <a:pt x="1126" y="281"/>
                  </a:cubicBezTo>
                  <a:cubicBezTo>
                    <a:pt x="1128" y="281"/>
                    <a:pt x="1131" y="274"/>
                    <a:pt x="1130" y="274"/>
                  </a:cubicBezTo>
                  <a:close/>
                  <a:moveTo>
                    <a:pt x="793" y="268"/>
                  </a:moveTo>
                  <a:cubicBezTo>
                    <a:pt x="794" y="275"/>
                    <a:pt x="795" y="281"/>
                    <a:pt x="795" y="285"/>
                  </a:cubicBezTo>
                  <a:lnTo>
                    <a:pt x="795" y="285"/>
                  </a:lnTo>
                  <a:cubicBezTo>
                    <a:pt x="793" y="277"/>
                    <a:pt x="793" y="277"/>
                    <a:pt x="793" y="268"/>
                  </a:cubicBezTo>
                  <a:close/>
                  <a:moveTo>
                    <a:pt x="1404" y="258"/>
                  </a:moveTo>
                  <a:cubicBezTo>
                    <a:pt x="1407" y="258"/>
                    <a:pt x="1407" y="258"/>
                    <a:pt x="1394" y="277"/>
                  </a:cubicBezTo>
                  <a:cubicBezTo>
                    <a:pt x="1383" y="292"/>
                    <a:pt x="1369" y="306"/>
                    <a:pt x="1364" y="306"/>
                  </a:cubicBezTo>
                  <a:cubicBezTo>
                    <a:pt x="1364" y="306"/>
                    <a:pt x="1363" y="306"/>
                    <a:pt x="1363" y="305"/>
                  </a:cubicBezTo>
                  <a:cubicBezTo>
                    <a:pt x="1376" y="287"/>
                    <a:pt x="1388" y="271"/>
                    <a:pt x="1404" y="258"/>
                  </a:cubicBezTo>
                  <a:close/>
                  <a:moveTo>
                    <a:pt x="554" y="271"/>
                  </a:moveTo>
                  <a:cubicBezTo>
                    <a:pt x="564" y="280"/>
                    <a:pt x="570" y="293"/>
                    <a:pt x="573" y="309"/>
                  </a:cubicBezTo>
                  <a:lnTo>
                    <a:pt x="561" y="290"/>
                  </a:lnTo>
                  <a:lnTo>
                    <a:pt x="554" y="271"/>
                  </a:lnTo>
                  <a:close/>
                  <a:moveTo>
                    <a:pt x="1282" y="271"/>
                  </a:moveTo>
                  <a:cubicBezTo>
                    <a:pt x="1275" y="284"/>
                    <a:pt x="1269" y="296"/>
                    <a:pt x="1260" y="305"/>
                  </a:cubicBezTo>
                  <a:cubicBezTo>
                    <a:pt x="1260" y="305"/>
                    <a:pt x="1254" y="314"/>
                    <a:pt x="1253" y="314"/>
                  </a:cubicBezTo>
                  <a:cubicBezTo>
                    <a:pt x="1253" y="314"/>
                    <a:pt x="1253" y="312"/>
                    <a:pt x="1256" y="305"/>
                  </a:cubicBezTo>
                  <a:lnTo>
                    <a:pt x="1269" y="287"/>
                  </a:lnTo>
                  <a:cubicBezTo>
                    <a:pt x="1274" y="281"/>
                    <a:pt x="1278" y="275"/>
                    <a:pt x="1282" y="271"/>
                  </a:cubicBezTo>
                  <a:close/>
                  <a:moveTo>
                    <a:pt x="495" y="327"/>
                  </a:moveTo>
                  <a:cubicBezTo>
                    <a:pt x="498" y="327"/>
                    <a:pt x="498" y="327"/>
                    <a:pt x="511" y="343"/>
                  </a:cubicBezTo>
                  <a:cubicBezTo>
                    <a:pt x="523" y="362"/>
                    <a:pt x="533" y="381"/>
                    <a:pt x="533" y="381"/>
                  </a:cubicBezTo>
                  <a:cubicBezTo>
                    <a:pt x="520" y="362"/>
                    <a:pt x="507" y="346"/>
                    <a:pt x="495" y="331"/>
                  </a:cubicBezTo>
                  <a:lnTo>
                    <a:pt x="495" y="327"/>
                  </a:lnTo>
                  <a:close/>
                  <a:moveTo>
                    <a:pt x="460" y="381"/>
                  </a:moveTo>
                  <a:cubicBezTo>
                    <a:pt x="473" y="396"/>
                    <a:pt x="489" y="412"/>
                    <a:pt x="486" y="412"/>
                  </a:cubicBezTo>
                  <a:lnTo>
                    <a:pt x="470" y="399"/>
                  </a:lnTo>
                  <a:lnTo>
                    <a:pt x="457" y="381"/>
                  </a:lnTo>
                  <a:close/>
                  <a:moveTo>
                    <a:pt x="59" y="426"/>
                  </a:moveTo>
                  <a:cubicBezTo>
                    <a:pt x="58" y="426"/>
                    <a:pt x="57" y="427"/>
                    <a:pt x="56" y="428"/>
                  </a:cubicBezTo>
                  <a:cubicBezTo>
                    <a:pt x="53" y="434"/>
                    <a:pt x="53" y="434"/>
                    <a:pt x="75" y="443"/>
                  </a:cubicBezTo>
                  <a:cubicBezTo>
                    <a:pt x="75" y="440"/>
                    <a:pt x="78" y="437"/>
                    <a:pt x="78" y="437"/>
                  </a:cubicBezTo>
                  <a:cubicBezTo>
                    <a:pt x="66" y="429"/>
                    <a:pt x="61" y="426"/>
                    <a:pt x="59" y="426"/>
                  </a:cubicBezTo>
                  <a:close/>
                  <a:moveTo>
                    <a:pt x="307" y="472"/>
                  </a:moveTo>
                  <a:cubicBezTo>
                    <a:pt x="326" y="484"/>
                    <a:pt x="341" y="497"/>
                    <a:pt x="338" y="497"/>
                  </a:cubicBezTo>
                  <a:lnTo>
                    <a:pt x="323" y="487"/>
                  </a:lnTo>
                  <a:lnTo>
                    <a:pt x="307" y="475"/>
                  </a:lnTo>
                  <a:lnTo>
                    <a:pt x="307" y="472"/>
                  </a:lnTo>
                  <a:close/>
                  <a:moveTo>
                    <a:pt x="282" y="482"/>
                  </a:moveTo>
                  <a:cubicBezTo>
                    <a:pt x="283" y="482"/>
                    <a:pt x="292" y="486"/>
                    <a:pt x="313" y="497"/>
                  </a:cubicBezTo>
                  <a:cubicBezTo>
                    <a:pt x="332" y="509"/>
                    <a:pt x="332" y="509"/>
                    <a:pt x="329" y="512"/>
                  </a:cubicBezTo>
                  <a:cubicBezTo>
                    <a:pt x="316" y="506"/>
                    <a:pt x="304" y="500"/>
                    <a:pt x="294" y="490"/>
                  </a:cubicBezTo>
                  <a:lnTo>
                    <a:pt x="291" y="490"/>
                  </a:lnTo>
                  <a:cubicBezTo>
                    <a:pt x="284" y="485"/>
                    <a:pt x="280" y="482"/>
                    <a:pt x="282" y="482"/>
                  </a:cubicBezTo>
                  <a:close/>
                  <a:moveTo>
                    <a:pt x="207" y="509"/>
                  </a:moveTo>
                  <a:lnTo>
                    <a:pt x="207" y="509"/>
                  </a:lnTo>
                  <a:cubicBezTo>
                    <a:pt x="213" y="513"/>
                    <a:pt x="214" y="514"/>
                    <a:pt x="213" y="514"/>
                  </a:cubicBezTo>
                  <a:cubicBezTo>
                    <a:pt x="211" y="514"/>
                    <a:pt x="205" y="511"/>
                    <a:pt x="207" y="509"/>
                  </a:cubicBezTo>
                  <a:close/>
                  <a:moveTo>
                    <a:pt x="304" y="546"/>
                  </a:moveTo>
                  <a:cubicBezTo>
                    <a:pt x="308" y="546"/>
                    <a:pt x="323" y="556"/>
                    <a:pt x="323" y="556"/>
                  </a:cubicBezTo>
                  <a:cubicBezTo>
                    <a:pt x="331" y="560"/>
                    <a:pt x="332" y="561"/>
                    <a:pt x="330" y="561"/>
                  </a:cubicBezTo>
                  <a:cubicBezTo>
                    <a:pt x="328" y="561"/>
                    <a:pt x="321" y="559"/>
                    <a:pt x="319" y="559"/>
                  </a:cubicBezTo>
                  <a:cubicBezTo>
                    <a:pt x="301" y="550"/>
                    <a:pt x="301" y="550"/>
                    <a:pt x="304" y="547"/>
                  </a:cubicBezTo>
                  <a:cubicBezTo>
                    <a:pt x="304" y="546"/>
                    <a:pt x="304" y="546"/>
                    <a:pt x="304" y="546"/>
                  </a:cubicBezTo>
                  <a:close/>
                  <a:moveTo>
                    <a:pt x="159" y="546"/>
                  </a:moveTo>
                  <a:cubicBezTo>
                    <a:pt x="158" y="546"/>
                    <a:pt x="157" y="546"/>
                    <a:pt x="156" y="547"/>
                  </a:cubicBezTo>
                  <a:lnTo>
                    <a:pt x="156" y="550"/>
                  </a:lnTo>
                  <a:cubicBezTo>
                    <a:pt x="169" y="556"/>
                    <a:pt x="182" y="559"/>
                    <a:pt x="194" y="566"/>
                  </a:cubicBezTo>
                  <a:cubicBezTo>
                    <a:pt x="197" y="562"/>
                    <a:pt x="178" y="553"/>
                    <a:pt x="178" y="553"/>
                  </a:cubicBezTo>
                  <a:cubicBezTo>
                    <a:pt x="178" y="553"/>
                    <a:pt x="165" y="546"/>
                    <a:pt x="159" y="546"/>
                  </a:cubicBezTo>
                  <a:close/>
                  <a:moveTo>
                    <a:pt x="281" y="587"/>
                  </a:moveTo>
                  <a:cubicBezTo>
                    <a:pt x="283" y="587"/>
                    <a:pt x="288" y="588"/>
                    <a:pt x="297" y="594"/>
                  </a:cubicBezTo>
                  <a:cubicBezTo>
                    <a:pt x="297" y="594"/>
                    <a:pt x="316" y="603"/>
                    <a:pt x="316" y="606"/>
                  </a:cubicBezTo>
                  <a:cubicBezTo>
                    <a:pt x="316" y="606"/>
                    <a:pt x="294" y="600"/>
                    <a:pt x="294" y="600"/>
                  </a:cubicBezTo>
                  <a:cubicBezTo>
                    <a:pt x="276" y="591"/>
                    <a:pt x="279" y="588"/>
                    <a:pt x="279" y="588"/>
                  </a:cubicBezTo>
                  <a:cubicBezTo>
                    <a:pt x="279" y="588"/>
                    <a:pt x="279" y="587"/>
                    <a:pt x="281" y="587"/>
                  </a:cubicBezTo>
                  <a:close/>
                  <a:moveTo>
                    <a:pt x="200" y="600"/>
                  </a:moveTo>
                  <a:cubicBezTo>
                    <a:pt x="200" y="600"/>
                    <a:pt x="200" y="600"/>
                    <a:pt x="219" y="606"/>
                  </a:cubicBezTo>
                  <a:lnTo>
                    <a:pt x="219" y="609"/>
                  </a:lnTo>
                  <a:lnTo>
                    <a:pt x="197" y="603"/>
                  </a:lnTo>
                  <a:lnTo>
                    <a:pt x="200" y="600"/>
                  </a:lnTo>
                  <a:close/>
                  <a:moveTo>
                    <a:pt x="1683" y="582"/>
                  </a:moveTo>
                  <a:cubicBezTo>
                    <a:pt x="1692" y="582"/>
                    <a:pt x="1661" y="593"/>
                    <a:pt x="1629" y="603"/>
                  </a:cubicBezTo>
                  <a:cubicBezTo>
                    <a:pt x="1610" y="609"/>
                    <a:pt x="1600" y="612"/>
                    <a:pt x="1599" y="612"/>
                  </a:cubicBezTo>
                  <a:cubicBezTo>
                    <a:pt x="1598" y="612"/>
                    <a:pt x="1608" y="608"/>
                    <a:pt x="1629" y="600"/>
                  </a:cubicBezTo>
                  <a:cubicBezTo>
                    <a:pt x="1646" y="592"/>
                    <a:pt x="1662" y="584"/>
                    <a:pt x="1666" y="584"/>
                  </a:cubicBezTo>
                  <a:cubicBezTo>
                    <a:pt x="1667" y="584"/>
                    <a:pt x="1667" y="584"/>
                    <a:pt x="1667" y="584"/>
                  </a:cubicBezTo>
                  <a:cubicBezTo>
                    <a:pt x="1676" y="582"/>
                    <a:pt x="1681" y="582"/>
                    <a:pt x="1683" y="582"/>
                  </a:cubicBezTo>
                  <a:close/>
                  <a:moveTo>
                    <a:pt x="72" y="628"/>
                  </a:moveTo>
                  <a:lnTo>
                    <a:pt x="91" y="635"/>
                  </a:lnTo>
                  <a:lnTo>
                    <a:pt x="113" y="641"/>
                  </a:lnTo>
                  <a:lnTo>
                    <a:pt x="72" y="628"/>
                  </a:lnTo>
                  <a:close/>
                  <a:moveTo>
                    <a:pt x="182" y="619"/>
                  </a:moveTo>
                  <a:cubicBezTo>
                    <a:pt x="187" y="619"/>
                    <a:pt x="204" y="626"/>
                    <a:pt x="229" y="638"/>
                  </a:cubicBezTo>
                  <a:lnTo>
                    <a:pt x="225" y="641"/>
                  </a:lnTo>
                  <a:cubicBezTo>
                    <a:pt x="207" y="635"/>
                    <a:pt x="188" y="625"/>
                    <a:pt x="188" y="625"/>
                  </a:cubicBezTo>
                  <a:cubicBezTo>
                    <a:pt x="181" y="621"/>
                    <a:pt x="180" y="619"/>
                    <a:pt x="182" y="619"/>
                  </a:cubicBezTo>
                  <a:close/>
                  <a:moveTo>
                    <a:pt x="297" y="685"/>
                  </a:moveTo>
                  <a:lnTo>
                    <a:pt x="316" y="694"/>
                  </a:lnTo>
                  <a:cubicBezTo>
                    <a:pt x="316" y="696"/>
                    <a:pt x="325" y="701"/>
                    <a:pt x="325" y="701"/>
                  </a:cubicBezTo>
                  <a:cubicBezTo>
                    <a:pt x="324" y="701"/>
                    <a:pt x="322" y="700"/>
                    <a:pt x="316" y="697"/>
                  </a:cubicBezTo>
                  <a:lnTo>
                    <a:pt x="313" y="697"/>
                  </a:lnTo>
                  <a:cubicBezTo>
                    <a:pt x="313" y="698"/>
                    <a:pt x="313" y="698"/>
                    <a:pt x="313" y="698"/>
                  </a:cubicBezTo>
                  <a:cubicBezTo>
                    <a:pt x="309" y="698"/>
                    <a:pt x="295" y="687"/>
                    <a:pt x="297" y="685"/>
                  </a:cubicBezTo>
                  <a:close/>
                  <a:moveTo>
                    <a:pt x="219" y="713"/>
                  </a:moveTo>
                  <a:cubicBezTo>
                    <a:pt x="232" y="716"/>
                    <a:pt x="247" y="719"/>
                    <a:pt x="257" y="725"/>
                  </a:cubicBezTo>
                  <a:lnTo>
                    <a:pt x="257" y="729"/>
                  </a:lnTo>
                  <a:cubicBezTo>
                    <a:pt x="244" y="725"/>
                    <a:pt x="232" y="719"/>
                    <a:pt x="219" y="716"/>
                  </a:cubicBezTo>
                  <a:lnTo>
                    <a:pt x="219" y="713"/>
                  </a:lnTo>
                  <a:close/>
                  <a:moveTo>
                    <a:pt x="119" y="704"/>
                  </a:moveTo>
                  <a:cubicBezTo>
                    <a:pt x="121" y="704"/>
                    <a:pt x="130" y="708"/>
                    <a:pt x="150" y="716"/>
                  </a:cubicBezTo>
                  <a:lnTo>
                    <a:pt x="191" y="732"/>
                  </a:lnTo>
                  <a:cubicBezTo>
                    <a:pt x="169" y="729"/>
                    <a:pt x="150" y="722"/>
                    <a:pt x="131" y="713"/>
                  </a:cubicBezTo>
                  <a:cubicBezTo>
                    <a:pt x="123" y="707"/>
                    <a:pt x="118" y="704"/>
                    <a:pt x="119" y="704"/>
                  </a:cubicBezTo>
                  <a:close/>
                  <a:moveTo>
                    <a:pt x="659" y="766"/>
                  </a:moveTo>
                  <a:cubicBezTo>
                    <a:pt x="658" y="766"/>
                    <a:pt x="658" y="766"/>
                    <a:pt x="658" y="766"/>
                  </a:cubicBezTo>
                  <a:lnTo>
                    <a:pt x="695" y="788"/>
                  </a:lnTo>
                  <a:cubicBezTo>
                    <a:pt x="702" y="792"/>
                    <a:pt x="706" y="794"/>
                    <a:pt x="706" y="794"/>
                  </a:cubicBezTo>
                  <a:cubicBezTo>
                    <a:pt x="707" y="794"/>
                    <a:pt x="699" y="789"/>
                    <a:pt x="677" y="776"/>
                  </a:cubicBezTo>
                  <a:cubicBezTo>
                    <a:pt x="664" y="767"/>
                    <a:pt x="660" y="766"/>
                    <a:pt x="659" y="766"/>
                  </a:cubicBezTo>
                  <a:close/>
                  <a:moveTo>
                    <a:pt x="131" y="788"/>
                  </a:moveTo>
                  <a:lnTo>
                    <a:pt x="150" y="791"/>
                  </a:lnTo>
                  <a:lnTo>
                    <a:pt x="172" y="797"/>
                  </a:lnTo>
                  <a:lnTo>
                    <a:pt x="150" y="797"/>
                  </a:lnTo>
                  <a:cubicBezTo>
                    <a:pt x="128" y="794"/>
                    <a:pt x="128" y="791"/>
                    <a:pt x="131" y="788"/>
                  </a:cubicBezTo>
                  <a:close/>
                  <a:moveTo>
                    <a:pt x="166" y="782"/>
                  </a:moveTo>
                  <a:cubicBezTo>
                    <a:pt x="167" y="782"/>
                    <a:pt x="177" y="784"/>
                    <a:pt x="194" y="788"/>
                  </a:cubicBezTo>
                  <a:cubicBezTo>
                    <a:pt x="216" y="791"/>
                    <a:pt x="235" y="794"/>
                    <a:pt x="257" y="804"/>
                  </a:cubicBezTo>
                  <a:lnTo>
                    <a:pt x="254" y="807"/>
                  </a:lnTo>
                  <a:lnTo>
                    <a:pt x="213" y="797"/>
                  </a:lnTo>
                  <a:cubicBezTo>
                    <a:pt x="178" y="786"/>
                    <a:pt x="164" y="782"/>
                    <a:pt x="166" y="782"/>
                  </a:cubicBezTo>
                  <a:close/>
                  <a:moveTo>
                    <a:pt x="279" y="907"/>
                  </a:moveTo>
                  <a:cubicBezTo>
                    <a:pt x="257" y="907"/>
                    <a:pt x="257" y="910"/>
                    <a:pt x="257" y="913"/>
                  </a:cubicBezTo>
                  <a:cubicBezTo>
                    <a:pt x="238" y="917"/>
                    <a:pt x="257" y="920"/>
                    <a:pt x="279" y="920"/>
                  </a:cubicBezTo>
                  <a:cubicBezTo>
                    <a:pt x="297" y="920"/>
                    <a:pt x="301" y="917"/>
                    <a:pt x="301" y="913"/>
                  </a:cubicBezTo>
                  <a:cubicBezTo>
                    <a:pt x="301" y="910"/>
                    <a:pt x="279" y="907"/>
                    <a:pt x="279" y="907"/>
                  </a:cubicBezTo>
                  <a:close/>
                  <a:moveTo>
                    <a:pt x="233" y="924"/>
                  </a:moveTo>
                  <a:cubicBezTo>
                    <a:pt x="241" y="924"/>
                    <a:pt x="249" y="925"/>
                    <a:pt x="257" y="929"/>
                  </a:cubicBezTo>
                  <a:cubicBezTo>
                    <a:pt x="257" y="932"/>
                    <a:pt x="257" y="932"/>
                    <a:pt x="257" y="932"/>
                  </a:cubicBezTo>
                  <a:cubicBezTo>
                    <a:pt x="253" y="933"/>
                    <a:pt x="249" y="933"/>
                    <a:pt x="245" y="933"/>
                  </a:cubicBezTo>
                  <a:cubicBezTo>
                    <a:pt x="234" y="933"/>
                    <a:pt x="225" y="931"/>
                    <a:pt x="216" y="926"/>
                  </a:cubicBezTo>
                  <a:cubicBezTo>
                    <a:pt x="221" y="925"/>
                    <a:pt x="227" y="924"/>
                    <a:pt x="233" y="924"/>
                  </a:cubicBezTo>
                  <a:close/>
                  <a:moveTo>
                    <a:pt x="511" y="1029"/>
                  </a:moveTo>
                  <a:cubicBezTo>
                    <a:pt x="495" y="1033"/>
                    <a:pt x="482" y="1036"/>
                    <a:pt x="470" y="1042"/>
                  </a:cubicBezTo>
                  <a:lnTo>
                    <a:pt x="511" y="1033"/>
                  </a:lnTo>
                  <a:lnTo>
                    <a:pt x="511" y="1029"/>
                  </a:lnTo>
                  <a:close/>
                  <a:moveTo>
                    <a:pt x="241" y="1067"/>
                  </a:moveTo>
                  <a:lnTo>
                    <a:pt x="241" y="1067"/>
                  </a:lnTo>
                  <a:cubicBezTo>
                    <a:pt x="229" y="1076"/>
                    <a:pt x="216" y="1080"/>
                    <a:pt x="200" y="1083"/>
                  </a:cubicBezTo>
                  <a:cubicBezTo>
                    <a:pt x="176" y="1090"/>
                    <a:pt x="167" y="1093"/>
                    <a:pt x="163" y="1093"/>
                  </a:cubicBezTo>
                  <a:cubicBezTo>
                    <a:pt x="160" y="1093"/>
                    <a:pt x="160" y="1092"/>
                    <a:pt x="160" y="1089"/>
                  </a:cubicBezTo>
                  <a:cubicBezTo>
                    <a:pt x="160" y="1086"/>
                    <a:pt x="160" y="1083"/>
                    <a:pt x="178" y="1080"/>
                  </a:cubicBezTo>
                  <a:lnTo>
                    <a:pt x="178" y="1080"/>
                  </a:lnTo>
                  <a:cubicBezTo>
                    <a:pt x="171" y="1082"/>
                    <a:pt x="170" y="1083"/>
                    <a:pt x="172" y="1083"/>
                  </a:cubicBezTo>
                  <a:cubicBezTo>
                    <a:pt x="176" y="1083"/>
                    <a:pt x="189" y="1080"/>
                    <a:pt x="200" y="1076"/>
                  </a:cubicBezTo>
                  <a:lnTo>
                    <a:pt x="241" y="1067"/>
                  </a:lnTo>
                  <a:close/>
                  <a:moveTo>
                    <a:pt x="78" y="1095"/>
                  </a:moveTo>
                  <a:cubicBezTo>
                    <a:pt x="56" y="1098"/>
                    <a:pt x="56" y="1098"/>
                    <a:pt x="56" y="1101"/>
                  </a:cubicBezTo>
                  <a:lnTo>
                    <a:pt x="56" y="1105"/>
                  </a:lnTo>
                  <a:lnTo>
                    <a:pt x="78" y="1098"/>
                  </a:lnTo>
                  <a:lnTo>
                    <a:pt x="78" y="1095"/>
                  </a:lnTo>
                  <a:close/>
                  <a:moveTo>
                    <a:pt x="201" y="1109"/>
                  </a:moveTo>
                  <a:cubicBezTo>
                    <a:pt x="204" y="1109"/>
                    <a:pt x="207" y="1110"/>
                    <a:pt x="207" y="1111"/>
                  </a:cubicBezTo>
                  <a:lnTo>
                    <a:pt x="188" y="1120"/>
                  </a:lnTo>
                  <a:cubicBezTo>
                    <a:pt x="181" y="1121"/>
                    <a:pt x="176" y="1122"/>
                    <a:pt x="172" y="1122"/>
                  </a:cubicBezTo>
                  <a:cubicBezTo>
                    <a:pt x="166" y="1122"/>
                    <a:pt x="166" y="1120"/>
                    <a:pt x="166" y="1120"/>
                  </a:cubicBezTo>
                  <a:cubicBezTo>
                    <a:pt x="166" y="1117"/>
                    <a:pt x="166" y="1117"/>
                    <a:pt x="185" y="1111"/>
                  </a:cubicBezTo>
                  <a:cubicBezTo>
                    <a:pt x="185" y="1111"/>
                    <a:pt x="194" y="1109"/>
                    <a:pt x="201" y="1109"/>
                  </a:cubicBezTo>
                  <a:close/>
                  <a:moveTo>
                    <a:pt x="868" y="1"/>
                  </a:moveTo>
                  <a:cubicBezTo>
                    <a:pt x="868" y="1"/>
                    <a:pt x="868" y="6"/>
                    <a:pt x="868" y="17"/>
                  </a:cubicBezTo>
                  <a:cubicBezTo>
                    <a:pt x="868" y="36"/>
                    <a:pt x="865" y="36"/>
                    <a:pt x="862" y="36"/>
                  </a:cubicBezTo>
                  <a:lnTo>
                    <a:pt x="855" y="36"/>
                  </a:lnTo>
                  <a:cubicBezTo>
                    <a:pt x="855" y="58"/>
                    <a:pt x="855" y="58"/>
                    <a:pt x="852" y="58"/>
                  </a:cubicBezTo>
                  <a:cubicBezTo>
                    <a:pt x="849" y="58"/>
                    <a:pt x="837" y="36"/>
                    <a:pt x="833" y="36"/>
                  </a:cubicBezTo>
                  <a:cubicBezTo>
                    <a:pt x="824" y="36"/>
                    <a:pt x="824" y="36"/>
                    <a:pt x="830" y="58"/>
                  </a:cubicBezTo>
                  <a:cubicBezTo>
                    <a:pt x="832" y="58"/>
                    <a:pt x="833" y="68"/>
                    <a:pt x="831" y="68"/>
                  </a:cubicBezTo>
                  <a:cubicBezTo>
                    <a:pt x="831" y="68"/>
                    <a:pt x="829" y="65"/>
                    <a:pt x="827" y="58"/>
                  </a:cubicBezTo>
                  <a:cubicBezTo>
                    <a:pt x="824" y="58"/>
                    <a:pt x="813" y="39"/>
                    <a:pt x="804" y="39"/>
                  </a:cubicBezTo>
                  <a:cubicBezTo>
                    <a:pt x="803" y="39"/>
                    <a:pt x="803" y="39"/>
                    <a:pt x="802" y="39"/>
                  </a:cubicBezTo>
                  <a:cubicBezTo>
                    <a:pt x="790" y="39"/>
                    <a:pt x="790" y="39"/>
                    <a:pt x="793" y="58"/>
                  </a:cubicBezTo>
                  <a:cubicBezTo>
                    <a:pt x="796" y="80"/>
                    <a:pt x="797" y="91"/>
                    <a:pt x="796" y="91"/>
                  </a:cubicBezTo>
                  <a:cubicBezTo>
                    <a:pt x="795" y="91"/>
                    <a:pt x="793" y="80"/>
                    <a:pt x="790" y="58"/>
                  </a:cubicBezTo>
                  <a:cubicBezTo>
                    <a:pt x="782" y="34"/>
                    <a:pt x="778" y="24"/>
                    <a:pt x="777" y="24"/>
                  </a:cubicBezTo>
                  <a:lnTo>
                    <a:pt x="777" y="24"/>
                  </a:lnTo>
                  <a:cubicBezTo>
                    <a:pt x="775" y="24"/>
                    <a:pt x="776" y="30"/>
                    <a:pt x="777" y="39"/>
                  </a:cubicBezTo>
                  <a:cubicBezTo>
                    <a:pt x="774" y="61"/>
                    <a:pt x="774" y="61"/>
                    <a:pt x="771" y="61"/>
                  </a:cubicBezTo>
                  <a:cubicBezTo>
                    <a:pt x="771" y="50"/>
                    <a:pt x="769" y="45"/>
                    <a:pt x="767" y="45"/>
                  </a:cubicBezTo>
                  <a:cubicBezTo>
                    <a:pt x="765" y="45"/>
                    <a:pt x="763" y="50"/>
                    <a:pt x="761" y="61"/>
                  </a:cubicBezTo>
                  <a:cubicBezTo>
                    <a:pt x="758" y="61"/>
                    <a:pt x="758" y="61"/>
                    <a:pt x="755" y="42"/>
                  </a:cubicBezTo>
                  <a:lnTo>
                    <a:pt x="749" y="42"/>
                  </a:lnTo>
                  <a:cubicBezTo>
                    <a:pt x="749" y="61"/>
                    <a:pt x="744" y="68"/>
                    <a:pt x="739" y="68"/>
                  </a:cubicBezTo>
                  <a:cubicBezTo>
                    <a:pt x="732" y="68"/>
                    <a:pt x="724" y="57"/>
                    <a:pt x="721" y="45"/>
                  </a:cubicBezTo>
                  <a:cubicBezTo>
                    <a:pt x="721" y="45"/>
                    <a:pt x="717" y="45"/>
                    <a:pt x="717" y="67"/>
                  </a:cubicBezTo>
                  <a:cubicBezTo>
                    <a:pt x="721" y="88"/>
                    <a:pt x="721" y="98"/>
                    <a:pt x="720" y="98"/>
                  </a:cubicBezTo>
                  <a:cubicBezTo>
                    <a:pt x="719" y="98"/>
                    <a:pt x="716" y="88"/>
                    <a:pt x="711" y="67"/>
                  </a:cubicBezTo>
                  <a:cubicBezTo>
                    <a:pt x="707" y="47"/>
                    <a:pt x="704" y="37"/>
                    <a:pt x="704" y="37"/>
                  </a:cubicBezTo>
                  <a:lnTo>
                    <a:pt x="704" y="37"/>
                  </a:lnTo>
                  <a:cubicBezTo>
                    <a:pt x="703" y="37"/>
                    <a:pt x="705" y="48"/>
                    <a:pt x="708" y="70"/>
                  </a:cubicBezTo>
                  <a:cubicBezTo>
                    <a:pt x="708" y="79"/>
                    <a:pt x="705" y="84"/>
                    <a:pt x="701" y="84"/>
                  </a:cubicBezTo>
                  <a:cubicBezTo>
                    <a:pt x="696" y="84"/>
                    <a:pt x="690" y="75"/>
                    <a:pt x="686" y="52"/>
                  </a:cubicBezTo>
                  <a:cubicBezTo>
                    <a:pt x="683" y="30"/>
                    <a:pt x="677" y="11"/>
                    <a:pt x="677" y="11"/>
                  </a:cubicBezTo>
                  <a:lnTo>
                    <a:pt x="677" y="11"/>
                  </a:lnTo>
                  <a:cubicBezTo>
                    <a:pt x="680" y="33"/>
                    <a:pt x="677" y="33"/>
                    <a:pt x="677" y="33"/>
                  </a:cubicBezTo>
                  <a:cubicBezTo>
                    <a:pt x="680" y="52"/>
                    <a:pt x="677" y="52"/>
                    <a:pt x="667" y="55"/>
                  </a:cubicBezTo>
                  <a:cubicBezTo>
                    <a:pt x="661" y="58"/>
                    <a:pt x="655" y="80"/>
                    <a:pt x="648" y="83"/>
                  </a:cubicBezTo>
                  <a:cubicBezTo>
                    <a:pt x="647" y="83"/>
                    <a:pt x="645" y="83"/>
                    <a:pt x="643" y="83"/>
                  </a:cubicBezTo>
                  <a:cubicBezTo>
                    <a:pt x="638" y="83"/>
                    <a:pt x="630" y="81"/>
                    <a:pt x="623" y="67"/>
                  </a:cubicBezTo>
                  <a:cubicBezTo>
                    <a:pt x="617" y="67"/>
                    <a:pt x="614" y="70"/>
                    <a:pt x="617" y="92"/>
                  </a:cubicBezTo>
                  <a:cubicBezTo>
                    <a:pt x="619" y="102"/>
                    <a:pt x="618" y="108"/>
                    <a:pt x="615" y="108"/>
                  </a:cubicBezTo>
                  <a:cubicBezTo>
                    <a:pt x="613" y="108"/>
                    <a:pt x="609" y="103"/>
                    <a:pt x="605" y="92"/>
                  </a:cubicBezTo>
                  <a:lnTo>
                    <a:pt x="601" y="95"/>
                  </a:lnTo>
                  <a:cubicBezTo>
                    <a:pt x="605" y="114"/>
                    <a:pt x="601" y="117"/>
                    <a:pt x="601" y="117"/>
                  </a:cubicBezTo>
                  <a:cubicBezTo>
                    <a:pt x="595" y="104"/>
                    <a:pt x="588" y="91"/>
                    <a:pt x="586" y="91"/>
                  </a:cubicBezTo>
                  <a:cubicBezTo>
                    <a:pt x="585" y="91"/>
                    <a:pt x="585" y="93"/>
                    <a:pt x="586" y="99"/>
                  </a:cubicBezTo>
                  <a:cubicBezTo>
                    <a:pt x="595" y="121"/>
                    <a:pt x="592" y="121"/>
                    <a:pt x="586" y="124"/>
                  </a:cubicBezTo>
                  <a:cubicBezTo>
                    <a:pt x="583" y="120"/>
                    <a:pt x="578" y="119"/>
                    <a:pt x="571" y="119"/>
                  </a:cubicBezTo>
                  <a:cubicBezTo>
                    <a:pt x="539" y="119"/>
                    <a:pt x="472" y="152"/>
                    <a:pt x="482" y="168"/>
                  </a:cubicBezTo>
                  <a:lnTo>
                    <a:pt x="473" y="171"/>
                  </a:lnTo>
                  <a:lnTo>
                    <a:pt x="467" y="177"/>
                  </a:lnTo>
                  <a:cubicBezTo>
                    <a:pt x="459" y="165"/>
                    <a:pt x="453" y="160"/>
                    <a:pt x="449" y="160"/>
                  </a:cubicBezTo>
                  <a:cubicBezTo>
                    <a:pt x="442" y="160"/>
                    <a:pt x="441" y="175"/>
                    <a:pt x="445" y="190"/>
                  </a:cubicBezTo>
                  <a:cubicBezTo>
                    <a:pt x="451" y="208"/>
                    <a:pt x="451" y="211"/>
                    <a:pt x="448" y="211"/>
                  </a:cubicBezTo>
                  <a:cubicBezTo>
                    <a:pt x="435" y="194"/>
                    <a:pt x="427" y="187"/>
                    <a:pt x="423" y="187"/>
                  </a:cubicBezTo>
                  <a:cubicBezTo>
                    <a:pt x="420" y="187"/>
                    <a:pt x="420" y="193"/>
                    <a:pt x="423" y="202"/>
                  </a:cubicBezTo>
                  <a:cubicBezTo>
                    <a:pt x="434" y="221"/>
                    <a:pt x="439" y="231"/>
                    <a:pt x="437" y="231"/>
                  </a:cubicBezTo>
                  <a:cubicBezTo>
                    <a:pt x="436" y="231"/>
                    <a:pt x="429" y="222"/>
                    <a:pt x="417" y="205"/>
                  </a:cubicBezTo>
                  <a:cubicBezTo>
                    <a:pt x="406" y="192"/>
                    <a:pt x="399" y="185"/>
                    <a:pt x="397" y="185"/>
                  </a:cubicBezTo>
                  <a:lnTo>
                    <a:pt x="397" y="185"/>
                  </a:lnTo>
                  <a:cubicBezTo>
                    <a:pt x="393" y="185"/>
                    <a:pt x="400" y="199"/>
                    <a:pt x="420" y="230"/>
                  </a:cubicBezTo>
                  <a:cubicBezTo>
                    <a:pt x="425" y="240"/>
                    <a:pt x="427" y="245"/>
                    <a:pt x="426" y="245"/>
                  </a:cubicBezTo>
                  <a:cubicBezTo>
                    <a:pt x="425" y="245"/>
                    <a:pt x="421" y="241"/>
                    <a:pt x="413" y="233"/>
                  </a:cubicBezTo>
                  <a:cubicBezTo>
                    <a:pt x="398" y="216"/>
                    <a:pt x="390" y="209"/>
                    <a:pt x="388" y="209"/>
                  </a:cubicBezTo>
                  <a:lnTo>
                    <a:pt x="388" y="209"/>
                  </a:lnTo>
                  <a:cubicBezTo>
                    <a:pt x="387" y="209"/>
                    <a:pt x="389" y="214"/>
                    <a:pt x="395" y="221"/>
                  </a:cubicBezTo>
                  <a:cubicBezTo>
                    <a:pt x="406" y="239"/>
                    <a:pt x="412" y="249"/>
                    <a:pt x="410" y="249"/>
                  </a:cubicBezTo>
                  <a:cubicBezTo>
                    <a:pt x="408" y="249"/>
                    <a:pt x="401" y="242"/>
                    <a:pt x="388" y="227"/>
                  </a:cubicBezTo>
                  <a:cubicBezTo>
                    <a:pt x="373" y="212"/>
                    <a:pt x="365" y="204"/>
                    <a:pt x="364" y="204"/>
                  </a:cubicBezTo>
                  <a:lnTo>
                    <a:pt x="364" y="204"/>
                  </a:lnTo>
                  <a:cubicBezTo>
                    <a:pt x="362" y="204"/>
                    <a:pt x="368" y="213"/>
                    <a:pt x="379" y="230"/>
                  </a:cubicBezTo>
                  <a:cubicBezTo>
                    <a:pt x="394" y="250"/>
                    <a:pt x="396" y="262"/>
                    <a:pt x="390" y="262"/>
                  </a:cubicBezTo>
                  <a:cubicBezTo>
                    <a:pt x="386" y="262"/>
                    <a:pt x="376" y="256"/>
                    <a:pt x="363" y="243"/>
                  </a:cubicBezTo>
                  <a:cubicBezTo>
                    <a:pt x="363" y="243"/>
                    <a:pt x="363" y="243"/>
                    <a:pt x="363" y="243"/>
                  </a:cubicBezTo>
                  <a:cubicBezTo>
                    <a:pt x="361" y="243"/>
                    <a:pt x="356" y="239"/>
                    <a:pt x="355" y="239"/>
                  </a:cubicBezTo>
                  <a:lnTo>
                    <a:pt x="355" y="239"/>
                  </a:lnTo>
                  <a:cubicBezTo>
                    <a:pt x="355" y="239"/>
                    <a:pt x="356" y="241"/>
                    <a:pt x="360" y="246"/>
                  </a:cubicBezTo>
                  <a:lnTo>
                    <a:pt x="345" y="233"/>
                  </a:lnTo>
                  <a:lnTo>
                    <a:pt x="338" y="237"/>
                  </a:lnTo>
                  <a:lnTo>
                    <a:pt x="354" y="252"/>
                  </a:lnTo>
                  <a:cubicBezTo>
                    <a:pt x="335" y="252"/>
                    <a:pt x="319" y="258"/>
                    <a:pt x="304" y="265"/>
                  </a:cubicBezTo>
                  <a:cubicBezTo>
                    <a:pt x="279" y="290"/>
                    <a:pt x="272" y="296"/>
                    <a:pt x="291" y="305"/>
                  </a:cubicBezTo>
                  <a:cubicBezTo>
                    <a:pt x="308" y="321"/>
                    <a:pt x="315" y="329"/>
                    <a:pt x="312" y="329"/>
                  </a:cubicBezTo>
                  <a:cubicBezTo>
                    <a:pt x="310" y="329"/>
                    <a:pt x="301" y="323"/>
                    <a:pt x="285" y="312"/>
                  </a:cubicBezTo>
                  <a:cubicBezTo>
                    <a:pt x="285" y="312"/>
                    <a:pt x="273" y="306"/>
                    <a:pt x="265" y="306"/>
                  </a:cubicBezTo>
                  <a:cubicBezTo>
                    <a:pt x="263" y="306"/>
                    <a:pt x="261" y="307"/>
                    <a:pt x="260" y="309"/>
                  </a:cubicBezTo>
                  <a:cubicBezTo>
                    <a:pt x="257" y="310"/>
                    <a:pt x="254" y="313"/>
                    <a:pt x="251" y="313"/>
                  </a:cubicBezTo>
                  <a:cubicBezTo>
                    <a:pt x="247" y="313"/>
                    <a:pt x="243" y="310"/>
                    <a:pt x="235" y="302"/>
                  </a:cubicBezTo>
                  <a:lnTo>
                    <a:pt x="232" y="305"/>
                  </a:lnTo>
                  <a:cubicBezTo>
                    <a:pt x="256" y="332"/>
                    <a:pt x="250" y="348"/>
                    <a:pt x="234" y="348"/>
                  </a:cubicBezTo>
                  <a:cubicBezTo>
                    <a:pt x="232" y="348"/>
                    <a:pt x="229" y="347"/>
                    <a:pt x="225" y="346"/>
                  </a:cubicBezTo>
                  <a:lnTo>
                    <a:pt x="225" y="346"/>
                  </a:lnTo>
                  <a:cubicBezTo>
                    <a:pt x="219" y="349"/>
                    <a:pt x="219" y="352"/>
                    <a:pt x="232" y="371"/>
                  </a:cubicBezTo>
                  <a:cubicBezTo>
                    <a:pt x="239" y="380"/>
                    <a:pt x="242" y="384"/>
                    <a:pt x="240" y="384"/>
                  </a:cubicBezTo>
                  <a:cubicBezTo>
                    <a:pt x="238" y="384"/>
                    <a:pt x="234" y="382"/>
                    <a:pt x="225" y="378"/>
                  </a:cubicBezTo>
                  <a:cubicBezTo>
                    <a:pt x="218" y="373"/>
                    <a:pt x="210" y="370"/>
                    <a:pt x="204" y="370"/>
                  </a:cubicBezTo>
                  <a:cubicBezTo>
                    <a:pt x="194" y="370"/>
                    <a:pt x="191" y="377"/>
                    <a:pt x="213" y="393"/>
                  </a:cubicBezTo>
                  <a:lnTo>
                    <a:pt x="194" y="381"/>
                  </a:lnTo>
                  <a:cubicBezTo>
                    <a:pt x="190" y="379"/>
                    <a:pt x="188" y="378"/>
                    <a:pt x="186" y="378"/>
                  </a:cubicBezTo>
                  <a:cubicBezTo>
                    <a:pt x="182" y="378"/>
                    <a:pt x="194" y="390"/>
                    <a:pt x="207" y="399"/>
                  </a:cubicBezTo>
                  <a:cubicBezTo>
                    <a:pt x="223" y="411"/>
                    <a:pt x="231" y="418"/>
                    <a:pt x="229" y="418"/>
                  </a:cubicBezTo>
                  <a:cubicBezTo>
                    <a:pt x="227" y="418"/>
                    <a:pt x="213" y="410"/>
                    <a:pt x="185" y="393"/>
                  </a:cubicBezTo>
                  <a:cubicBezTo>
                    <a:pt x="166" y="380"/>
                    <a:pt x="157" y="374"/>
                    <a:pt x="156" y="374"/>
                  </a:cubicBezTo>
                  <a:lnTo>
                    <a:pt x="156" y="374"/>
                  </a:lnTo>
                  <a:cubicBezTo>
                    <a:pt x="155" y="374"/>
                    <a:pt x="159" y="378"/>
                    <a:pt x="166" y="384"/>
                  </a:cubicBezTo>
                  <a:cubicBezTo>
                    <a:pt x="178" y="394"/>
                    <a:pt x="191" y="405"/>
                    <a:pt x="186" y="405"/>
                  </a:cubicBezTo>
                  <a:cubicBezTo>
                    <a:pt x="185" y="405"/>
                    <a:pt x="182" y="405"/>
                    <a:pt x="178" y="403"/>
                  </a:cubicBezTo>
                  <a:lnTo>
                    <a:pt x="178" y="403"/>
                  </a:lnTo>
                  <a:cubicBezTo>
                    <a:pt x="175" y="406"/>
                    <a:pt x="175" y="406"/>
                    <a:pt x="210" y="431"/>
                  </a:cubicBezTo>
                  <a:cubicBezTo>
                    <a:pt x="225" y="443"/>
                    <a:pt x="225" y="443"/>
                    <a:pt x="222" y="446"/>
                  </a:cubicBezTo>
                  <a:cubicBezTo>
                    <a:pt x="210" y="440"/>
                    <a:pt x="200" y="431"/>
                    <a:pt x="191" y="421"/>
                  </a:cubicBezTo>
                  <a:lnTo>
                    <a:pt x="185" y="428"/>
                  </a:lnTo>
                  <a:cubicBezTo>
                    <a:pt x="172" y="425"/>
                    <a:pt x="156" y="421"/>
                    <a:pt x="147" y="412"/>
                  </a:cubicBezTo>
                  <a:cubicBezTo>
                    <a:pt x="139" y="409"/>
                    <a:pt x="134" y="407"/>
                    <a:pt x="133" y="407"/>
                  </a:cubicBezTo>
                  <a:cubicBezTo>
                    <a:pt x="130" y="407"/>
                    <a:pt x="139" y="412"/>
                    <a:pt x="163" y="425"/>
                  </a:cubicBezTo>
                  <a:cubicBezTo>
                    <a:pt x="197" y="446"/>
                    <a:pt x="197" y="446"/>
                    <a:pt x="194" y="453"/>
                  </a:cubicBezTo>
                  <a:cubicBezTo>
                    <a:pt x="193" y="454"/>
                    <a:pt x="192" y="456"/>
                    <a:pt x="190" y="456"/>
                  </a:cubicBezTo>
                  <a:cubicBezTo>
                    <a:pt x="187" y="456"/>
                    <a:pt x="183" y="453"/>
                    <a:pt x="172" y="446"/>
                  </a:cubicBezTo>
                  <a:cubicBezTo>
                    <a:pt x="160" y="441"/>
                    <a:pt x="156" y="438"/>
                    <a:pt x="153" y="438"/>
                  </a:cubicBezTo>
                  <a:cubicBezTo>
                    <a:pt x="152" y="438"/>
                    <a:pt x="151" y="439"/>
                    <a:pt x="150" y="440"/>
                  </a:cubicBezTo>
                  <a:cubicBezTo>
                    <a:pt x="144" y="450"/>
                    <a:pt x="194" y="487"/>
                    <a:pt x="229" y="512"/>
                  </a:cubicBezTo>
                  <a:cubicBezTo>
                    <a:pt x="247" y="522"/>
                    <a:pt x="255" y="527"/>
                    <a:pt x="254" y="527"/>
                  </a:cubicBezTo>
                  <a:cubicBezTo>
                    <a:pt x="253" y="527"/>
                    <a:pt x="243" y="523"/>
                    <a:pt x="225" y="515"/>
                  </a:cubicBezTo>
                  <a:cubicBezTo>
                    <a:pt x="215" y="508"/>
                    <a:pt x="210" y="506"/>
                    <a:pt x="208" y="506"/>
                  </a:cubicBezTo>
                  <a:cubicBezTo>
                    <a:pt x="207" y="506"/>
                    <a:pt x="207" y="508"/>
                    <a:pt x="207" y="509"/>
                  </a:cubicBezTo>
                  <a:cubicBezTo>
                    <a:pt x="188" y="500"/>
                    <a:pt x="188" y="497"/>
                    <a:pt x="191" y="493"/>
                  </a:cubicBezTo>
                  <a:lnTo>
                    <a:pt x="172" y="484"/>
                  </a:lnTo>
                  <a:cubicBezTo>
                    <a:pt x="156" y="476"/>
                    <a:pt x="146" y="472"/>
                    <a:pt x="143" y="472"/>
                  </a:cubicBezTo>
                  <a:cubicBezTo>
                    <a:pt x="139" y="472"/>
                    <a:pt x="147" y="478"/>
                    <a:pt x="166" y="490"/>
                  </a:cubicBezTo>
                  <a:cubicBezTo>
                    <a:pt x="177" y="498"/>
                    <a:pt x="181" y="501"/>
                    <a:pt x="179" y="501"/>
                  </a:cubicBezTo>
                  <a:cubicBezTo>
                    <a:pt x="177" y="501"/>
                    <a:pt x="172" y="499"/>
                    <a:pt x="163" y="497"/>
                  </a:cubicBezTo>
                  <a:cubicBezTo>
                    <a:pt x="150" y="490"/>
                    <a:pt x="138" y="486"/>
                    <a:pt x="136" y="486"/>
                  </a:cubicBezTo>
                  <a:lnTo>
                    <a:pt x="136" y="486"/>
                  </a:lnTo>
                  <a:cubicBezTo>
                    <a:pt x="135" y="486"/>
                    <a:pt x="137" y="487"/>
                    <a:pt x="144" y="490"/>
                  </a:cubicBezTo>
                  <a:cubicBezTo>
                    <a:pt x="144" y="490"/>
                    <a:pt x="143" y="493"/>
                    <a:pt x="135" y="493"/>
                  </a:cubicBezTo>
                  <a:cubicBezTo>
                    <a:pt x="131" y="493"/>
                    <a:pt x="126" y="492"/>
                    <a:pt x="119" y="490"/>
                  </a:cubicBezTo>
                  <a:lnTo>
                    <a:pt x="119" y="490"/>
                  </a:lnTo>
                  <a:cubicBezTo>
                    <a:pt x="116" y="493"/>
                    <a:pt x="116" y="497"/>
                    <a:pt x="135" y="506"/>
                  </a:cubicBezTo>
                  <a:cubicBezTo>
                    <a:pt x="153" y="515"/>
                    <a:pt x="150" y="519"/>
                    <a:pt x="150" y="522"/>
                  </a:cubicBezTo>
                  <a:cubicBezTo>
                    <a:pt x="147" y="525"/>
                    <a:pt x="147" y="528"/>
                    <a:pt x="166" y="537"/>
                  </a:cubicBezTo>
                  <a:cubicBezTo>
                    <a:pt x="185" y="547"/>
                    <a:pt x="200" y="559"/>
                    <a:pt x="197" y="562"/>
                  </a:cubicBezTo>
                  <a:cubicBezTo>
                    <a:pt x="205" y="570"/>
                    <a:pt x="209" y="574"/>
                    <a:pt x="206" y="574"/>
                  </a:cubicBezTo>
                  <a:cubicBezTo>
                    <a:pt x="203" y="574"/>
                    <a:pt x="194" y="570"/>
                    <a:pt x="175" y="562"/>
                  </a:cubicBezTo>
                  <a:cubicBezTo>
                    <a:pt x="164" y="557"/>
                    <a:pt x="158" y="556"/>
                    <a:pt x="156" y="556"/>
                  </a:cubicBezTo>
                  <a:cubicBezTo>
                    <a:pt x="154" y="556"/>
                    <a:pt x="153" y="556"/>
                    <a:pt x="153" y="556"/>
                  </a:cubicBezTo>
                  <a:cubicBezTo>
                    <a:pt x="153" y="556"/>
                    <a:pt x="153" y="557"/>
                    <a:pt x="149" y="557"/>
                  </a:cubicBezTo>
                  <a:cubicBezTo>
                    <a:pt x="146" y="557"/>
                    <a:pt x="141" y="556"/>
                    <a:pt x="131" y="553"/>
                  </a:cubicBezTo>
                  <a:cubicBezTo>
                    <a:pt x="126" y="552"/>
                    <a:pt x="124" y="551"/>
                    <a:pt x="122" y="551"/>
                  </a:cubicBezTo>
                  <a:cubicBezTo>
                    <a:pt x="118" y="551"/>
                    <a:pt x="133" y="558"/>
                    <a:pt x="147" y="566"/>
                  </a:cubicBezTo>
                  <a:lnTo>
                    <a:pt x="185" y="581"/>
                  </a:lnTo>
                  <a:cubicBezTo>
                    <a:pt x="166" y="578"/>
                    <a:pt x="147" y="572"/>
                    <a:pt x="125" y="562"/>
                  </a:cubicBezTo>
                  <a:cubicBezTo>
                    <a:pt x="107" y="555"/>
                    <a:pt x="98" y="551"/>
                    <a:pt x="97" y="551"/>
                  </a:cubicBezTo>
                  <a:lnTo>
                    <a:pt x="97" y="551"/>
                  </a:lnTo>
                  <a:cubicBezTo>
                    <a:pt x="96" y="551"/>
                    <a:pt x="105" y="556"/>
                    <a:pt x="125" y="566"/>
                  </a:cubicBezTo>
                  <a:cubicBezTo>
                    <a:pt x="141" y="574"/>
                    <a:pt x="158" y="582"/>
                    <a:pt x="148" y="582"/>
                  </a:cubicBezTo>
                  <a:cubicBezTo>
                    <a:pt x="146" y="582"/>
                    <a:pt x="144" y="582"/>
                    <a:pt x="141" y="581"/>
                  </a:cubicBezTo>
                  <a:cubicBezTo>
                    <a:pt x="139" y="585"/>
                    <a:pt x="137" y="589"/>
                    <a:pt x="131" y="589"/>
                  </a:cubicBezTo>
                  <a:cubicBezTo>
                    <a:pt x="127" y="589"/>
                    <a:pt x="123" y="588"/>
                    <a:pt x="116" y="584"/>
                  </a:cubicBezTo>
                  <a:cubicBezTo>
                    <a:pt x="112" y="583"/>
                    <a:pt x="110" y="583"/>
                    <a:pt x="108" y="583"/>
                  </a:cubicBezTo>
                  <a:cubicBezTo>
                    <a:pt x="103" y="583"/>
                    <a:pt x="113" y="591"/>
                    <a:pt x="113" y="591"/>
                  </a:cubicBezTo>
                  <a:cubicBezTo>
                    <a:pt x="131" y="600"/>
                    <a:pt x="131" y="603"/>
                    <a:pt x="106" y="603"/>
                  </a:cubicBezTo>
                  <a:cubicBezTo>
                    <a:pt x="62" y="603"/>
                    <a:pt x="62" y="603"/>
                    <a:pt x="100" y="619"/>
                  </a:cubicBezTo>
                  <a:cubicBezTo>
                    <a:pt x="112" y="623"/>
                    <a:pt x="125" y="627"/>
                    <a:pt x="123" y="627"/>
                  </a:cubicBezTo>
                  <a:cubicBezTo>
                    <a:pt x="122" y="627"/>
                    <a:pt x="115" y="625"/>
                    <a:pt x="100" y="622"/>
                  </a:cubicBezTo>
                  <a:cubicBezTo>
                    <a:pt x="95" y="621"/>
                    <a:pt x="92" y="620"/>
                    <a:pt x="91" y="620"/>
                  </a:cubicBezTo>
                  <a:cubicBezTo>
                    <a:pt x="86" y="620"/>
                    <a:pt x="100" y="628"/>
                    <a:pt x="113" y="638"/>
                  </a:cubicBezTo>
                  <a:cubicBezTo>
                    <a:pt x="141" y="650"/>
                    <a:pt x="166" y="660"/>
                    <a:pt x="191" y="669"/>
                  </a:cubicBezTo>
                  <a:cubicBezTo>
                    <a:pt x="232" y="682"/>
                    <a:pt x="232" y="682"/>
                    <a:pt x="210" y="682"/>
                  </a:cubicBezTo>
                  <a:cubicBezTo>
                    <a:pt x="194" y="682"/>
                    <a:pt x="182" y="678"/>
                    <a:pt x="169" y="672"/>
                  </a:cubicBezTo>
                  <a:cubicBezTo>
                    <a:pt x="147" y="666"/>
                    <a:pt x="150" y="663"/>
                    <a:pt x="150" y="663"/>
                  </a:cubicBezTo>
                  <a:lnTo>
                    <a:pt x="150" y="660"/>
                  </a:lnTo>
                  <a:cubicBezTo>
                    <a:pt x="137" y="655"/>
                    <a:pt x="122" y="651"/>
                    <a:pt x="114" y="651"/>
                  </a:cubicBezTo>
                  <a:cubicBezTo>
                    <a:pt x="111" y="651"/>
                    <a:pt x="109" y="651"/>
                    <a:pt x="109" y="653"/>
                  </a:cubicBezTo>
                  <a:cubicBezTo>
                    <a:pt x="104" y="652"/>
                    <a:pt x="99" y="652"/>
                    <a:pt x="96" y="652"/>
                  </a:cubicBezTo>
                  <a:cubicBezTo>
                    <a:pt x="89" y="652"/>
                    <a:pt x="93" y="655"/>
                    <a:pt x="106" y="660"/>
                  </a:cubicBezTo>
                  <a:cubicBezTo>
                    <a:pt x="100" y="658"/>
                    <a:pt x="95" y="657"/>
                    <a:pt x="92" y="657"/>
                  </a:cubicBezTo>
                  <a:cubicBezTo>
                    <a:pt x="84" y="657"/>
                    <a:pt x="83" y="661"/>
                    <a:pt x="81" y="666"/>
                  </a:cubicBezTo>
                  <a:cubicBezTo>
                    <a:pt x="79" y="671"/>
                    <a:pt x="76" y="679"/>
                    <a:pt x="63" y="679"/>
                  </a:cubicBezTo>
                  <a:cubicBezTo>
                    <a:pt x="61" y="679"/>
                    <a:pt x="59" y="679"/>
                    <a:pt x="56" y="678"/>
                  </a:cubicBezTo>
                  <a:lnTo>
                    <a:pt x="56" y="678"/>
                  </a:lnTo>
                  <a:cubicBezTo>
                    <a:pt x="53" y="685"/>
                    <a:pt x="53" y="688"/>
                    <a:pt x="72" y="694"/>
                  </a:cubicBezTo>
                  <a:cubicBezTo>
                    <a:pt x="98" y="700"/>
                    <a:pt x="107" y="704"/>
                    <a:pt x="105" y="704"/>
                  </a:cubicBezTo>
                  <a:cubicBezTo>
                    <a:pt x="103" y="704"/>
                    <a:pt x="98" y="703"/>
                    <a:pt x="91" y="700"/>
                  </a:cubicBezTo>
                  <a:cubicBezTo>
                    <a:pt x="86" y="699"/>
                    <a:pt x="82" y="699"/>
                    <a:pt x="78" y="699"/>
                  </a:cubicBezTo>
                  <a:cubicBezTo>
                    <a:pt x="44" y="699"/>
                    <a:pt x="23" y="730"/>
                    <a:pt x="59" y="741"/>
                  </a:cubicBezTo>
                  <a:lnTo>
                    <a:pt x="56" y="747"/>
                  </a:lnTo>
                  <a:cubicBezTo>
                    <a:pt x="34" y="747"/>
                    <a:pt x="28" y="766"/>
                    <a:pt x="50" y="772"/>
                  </a:cubicBezTo>
                  <a:lnTo>
                    <a:pt x="47" y="782"/>
                  </a:lnTo>
                  <a:cubicBezTo>
                    <a:pt x="25" y="785"/>
                    <a:pt x="25" y="788"/>
                    <a:pt x="44" y="794"/>
                  </a:cubicBezTo>
                  <a:cubicBezTo>
                    <a:pt x="60" y="799"/>
                    <a:pt x="74" y="802"/>
                    <a:pt x="73" y="802"/>
                  </a:cubicBezTo>
                  <a:cubicBezTo>
                    <a:pt x="73" y="802"/>
                    <a:pt x="71" y="801"/>
                    <a:pt x="66" y="801"/>
                  </a:cubicBezTo>
                  <a:cubicBezTo>
                    <a:pt x="62" y="800"/>
                    <a:pt x="59" y="800"/>
                    <a:pt x="56" y="800"/>
                  </a:cubicBezTo>
                  <a:cubicBezTo>
                    <a:pt x="44" y="800"/>
                    <a:pt x="43" y="806"/>
                    <a:pt x="41" y="816"/>
                  </a:cubicBezTo>
                  <a:cubicBezTo>
                    <a:pt x="37" y="829"/>
                    <a:pt x="37" y="829"/>
                    <a:pt x="59" y="829"/>
                  </a:cubicBezTo>
                  <a:cubicBezTo>
                    <a:pt x="70" y="838"/>
                    <a:pt x="68" y="841"/>
                    <a:pt x="60" y="841"/>
                  </a:cubicBezTo>
                  <a:cubicBezTo>
                    <a:pt x="55" y="841"/>
                    <a:pt x="46" y="839"/>
                    <a:pt x="37" y="838"/>
                  </a:cubicBezTo>
                  <a:cubicBezTo>
                    <a:pt x="26" y="836"/>
                    <a:pt x="18" y="836"/>
                    <a:pt x="13" y="836"/>
                  </a:cubicBezTo>
                  <a:cubicBezTo>
                    <a:pt x="0" y="836"/>
                    <a:pt x="11" y="841"/>
                    <a:pt x="56" y="848"/>
                  </a:cubicBezTo>
                  <a:cubicBezTo>
                    <a:pt x="89" y="853"/>
                    <a:pt x="96" y="858"/>
                    <a:pt x="85" y="858"/>
                  </a:cubicBezTo>
                  <a:cubicBezTo>
                    <a:pt x="82" y="858"/>
                    <a:pt x="79" y="858"/>
                    <a:pt x="75" y="857"/>
                  </a:cubicBezTo>
                  <a:cubicBezTo>
                    <a:pt x="56" y="857"/>
                    <a:pt x="56" y="854"/>
                    <a:pt x="56" y="851"/>
                  </a:cubicBezTo>
                  <a:lnTo>
                    <a:pt x="15" y="848"/>
                  </a:lnTo>
                  <a:lnTo>
                    <a:pt x="15" y="848"/>
                  </a:lnTo>
                  <a:cubicBezTo>
                    <a:pt x="15" y="851"/>
                    <a:pt x="15" y="851"/>
                    <a:pt x="34" y="854"/>
                  </a:cubicBezTo>
                  <a:cubicBezTo>
                    <a:pt x="34" y="854"/>
                    <a:pt x="34" y="857"/>
                    <a:pt x="53" y="863"/>
                  </a:cubicBezTo>
                  <a:cubicBezTo>
                    <a:pt x="69" y="865"/>
                    <a:pt x="84" y="868"/>
                    <a:pt x="98" y="868"/>
                  </a:cubicBezTo>
                  <a:cubicBezTo>
                    <a:pt x="104" y="868"/>
                    <a:pt x="110" y="867"/>
                    <a:pt x="116" y="866"/>
                  </a:cubicBezTo>
                  <a:cubicBezTo>
                    <a:pt x="138" y="866"/>
                    <a:pt x="138" y="870"/>
                    <a:pt x="138" y="873"/>
                  </a:cubicBezTo>
                  <a:cubicBezTo>
                    <a:pt x="129" y="874"/>
                    <a:pt x="119" y="875"/>
                    <a:pt x="111" y="875"/>
                  </a:cubicBezTo>
                  <a:cubicBezTo>
                    <a:pt x="98" y="875"/>
                    <a:pt x="86" y="873"/>
                    <a:pt x="75" y="870"/>
                  </a:cubicBezTo>
                  <a:cubicBezTo>
                    <a:pt x="75" y="866"/>
                    <a:pt x="53" y="866"/>
                    <a:pt x="34" y="863"/>
                  </a:cubicBezTo>
                  <a:cubicBezTo>
                    <a:pt x="12" y="863"/>
                    <a:pt x="53" y="882"/>
                    <a:pt x="94" y="885"/>
                  </a:cubicBezTo>
                  <a:lnTo>
                    <a:pt x="72" y="885"/>
                  </a:lnTo>
                  <a:cubicBezTo>
                    <a:pt x="53" y="885"/>
                    <a:pt x="50" y="891"/>
                    <a:pt x="50" y="898"/>
                  </a:cubicBezTo>
                  <a:cubicBezTo>
                    <a:pt x="50" y="904"/>
                    <a:pt x="50" y="907"/>
                    <a:pt x="72" y="907"/>
                  </a:cubicBezTo>
                  <a:cubicBezTo>
                    <a:pt x="76" y="906"/>
                    <a:pt x="79" y="906"/>
                    <a:pt x="84" y="906"/>
                  </a:cubicBezTo>
                  <a:cubicBezTo>
                    <a:pt x="93" y="906"/>
                    <a:pt x="104" y="908"/>
                    <a:pt x="113" y="910"/>
                  </a:cubicBezTo>
                  <a:cubicBezTo>
                    <a:pt x="119" y="909"/>
                    <a:pt x="126" y="908"/>
                    <a:pt x="133" y="908"/>
                  </a:cubicBezTo>
                  <a:cubicBezTo>
                    <a:pt x="140" y="908"/>
                    <a:pt x="147" y="909"/>
                    <a:pt x="153" y="910"/>
                  </a:cubicBezTo>
                  <a:lnTo>
                    <a:pt x="113" y="917"/>
                  </a:lnTo>
                  <a:cubicBezTo>
                    <a:pt x="69" y="923"/>
                    <a:pt x="50" y="929"/>
                    <a:pt x="47" y="942"/>
                  </a:cubicBezTo>
                  <a:cubicBezTo>
                    <a:pt x="47" y="948"/>
                    <a:pt x="47" y="957"/>
                    <a:pt x="25" y="960"/>
                  </a:cubicBezTo>
                  <a:cubicBezTo>
                    <a:pt x="25" y="967"/>
                    <a:pt x="28" y="970"/>
                    <a:pt x="47" y="970"/>
                  </a:cubicBezTo>
                  <a:lnTo>
                    <a:pt x="47" y="976"/>
                  </a:lnTo>
                  <a:cubicBezTo>
                    <a:pt x="28" y="979"/>
                    <a:pt x="28" y="985"/>
                    <a:pt x="47" y="985"/>
                  </a:cubicBezTo>
                  <a:cubicBezTo>
                    <a:pt x="69" y="985"/>
                    <a:pt x="47" y="992"/>
                    <a:pt x="47" y="995"/>
                  </a:cubicBezTo>
                  <a:cubicBezTo>
                    <a:pt x="26" y="1000"/>
                    <a:pt x="16" y="1002"/>
                    <a:pt x="19" y="1002"/>
                  </a:cubicBezTo>
                  <a:cubicBezTo>
                    <a:pt x="22" y="1002"/>
                    <a:pt x="37" y="1000"/>
                    <a:pt x="69" y="995"/>
                  </a:cubicBezTo>
                  <a:cubicBezTo>
                    <a:pt x="84" y="995"/>
                    <a:pt x="97" y="992"/>
                    <a:pt x="109" y="982"/>
                  </a:cubicBezTo>
                  <a:lnTo>
                    <a:pt x="109" y="976"/>
                  </a:lnTo>
                  <a:lnTo>
                    <a:pt x="131" y="982"/>
                  </a:lnTo>
                  <a:cubicBezTo>
                    <a:pt x="144" y="989"/>
                    <a:pt x="160" y="989"/>
                    <a:pt x="172" y="989"/>
                  </a:cubicBezTo>
                  <a:cubicBezTo>
                    <a:pt x="172" y="989"/>
                    <a:pt x="182" y="987"/>
                    <a:pt x="188" y="987"/>
                  </a:cubicBezTo>
                  <a:cubicBezTo>
                    <a:pt x="192" y="987"/>
                    <a:pt x="194" y="988"/>
                    <a:pt x="194" y="989"/>
                  </a:cubicBezTo>
                  <a:lnTo>
                    <a:pt x="153" y="992"/>
                  </a:lnTo>
                  <a:cubicBezTo>
                    <a:pt x="131" y="992"/>
                    <a:pt x="109" y="992"/>
                    <a:pt x="91" y="995"/>
                  </a:cubicBezTo>
                  <a:cubicBezTo>
                    <a:pt x="55" y="1000"/>
                    <a:pt x="36" y="1009"/>
                    <a:pt x="52" y="1009"/>
                  </a:cubicBezTo>
                  <a:cubicBezTo>
                    <a:pt x="55" y="1009"/>
                    <a:pt x="61" y="1009"/>
                    <a:pt x="69" y="1007"/>
                  </a:cubicBezTo>
                  <a:lnTo>
                    <a:pt x="69" y="1007"/>
                  </a:lnTo>
                  <a:cubicBezTo>
                    <a:pt x="69" y="1011"/>
                    <a:pt x="69" y="1011"/>
                    <a:pt x="50" y="1017"/>
                  </a:cubicBezTo>
                  <a:cubicBezTo>
                    <a:pt x="34" y="1019"/>
                    <a:pt x="30" y="1021"/>
                    <a:pt x="43" y="1021"/>
                  </a:cubicBezTo>
                  <a:cubicBezTo>
                    <a:pt x="48" y="1021"/>
                    <a:pt x="57" y="1021"/>
                    <a:pt x="69" y="1020"/>
                  </a:cubicBezTo>
                  <a:cubicBezTo>
                    <a:pt x="109" y="1020"/>
                    <a:pt x="113" y="1023"/>
                    <a:pt x="69" y="1029"/>
                  </a:cubicBezTo>
                  <a:cubicBezTo>
                    <a:pt x="32" y="1041"/>
                    <a:pt x="31" y="1052"/>
                    <a:pt x="45" y="1052"/>
                  </a:cubicBezTo>
                  <a:cubicBezTo>
                    <a:pt x="46" y="1052"/>
                    <a:pt x="48" y="1052"/>
                    <a:pt x="50" y="1051"/>
                  </a:cubicBezTo>
                  <a:cubicBezTo>
                    <a:pt x="60" y="1050"/>
                    <a:pt x="68" y="1049"/>
                    <a:pt x="74" y="1049"/>
                  </a:cubicBezTo>
                  <a:cubicBezTo>
                    <a:pt x="93" y="1049"/>
                    <a:pt x="89" y="1056"/>
                    <a:pt x="72" y="1061"/>
                  </a:cubicBezTo>
                  <a:cubicBezTo>
                    <a:pt x="53" y="1067"/>
                    <a:pt x="53" y="1070"/>
                    <a:pt x="75" y="1070"/>
                  </a:cubicBezTo>
                  <a:cubicBezTo>
                    <a:pt x="53" y="1073"/>
                    <a:pt x="34" y="1083"/>
                    <a:pt x="56" y="1083"/>
                  </a:cubicBezTo>
                  <a:cubicBezTo>
                    <a:pt x="56" y="1083"/>
                    <a:pt x="56" y="1083"/>
                    <a:pt x="57" y="1083"/>
                  </a:cubicBezTo>
                  <a:cubicBezTo>
                    <a:pt x="59" y="1083"/>
                    <a:pt x="64" y="1082"/>
                    <a:pt x="75" y="1076"/>
                  </a:cubicBezTo>
                  <a:lnTo>
                    <a:pt x="116" y="1076"/>
                  </a:lnTo>
                  <a:cubicBezTo>
                    <a:pt x="116" y="1073"/>
                    <a:pt x="138" y="1070"/>
                    <a:pt x="156" y="1064"/>
                  </a:cubicBezTo>
                  <a:cubicBezTo>
                    <a:pt x="158" y="1064"/>
                    <a:pt x="160" y="1063"/>
                    <a:pt x="161" y="1063"/>
                  </a:cubicBezTo>
                  <a:cubicBezTo>
                    <a:pt x="175" y="1063"/>
                    <a:pt x="154" y="1078"/>
                    <a:pt x="100" y="1095"/>
                  </a:cubicBezTo>
                  <a:lnTo>
                    <a:pt x="59" y="1111"/>
                  </a:lnTo>
                  <a:lnTo>
                    <a:pt x="100" y="1101"/>
                  </a:lnTo>
                  <a:lnTo>
                    <a:pt x="100" y="1101"/>
                  </a:lnTo>
                  <a:cubicBezTo>
                    <a:pt x="100" y="1105"/>
                    <a:pt x="100" y="1108"/>
                    <a:pt x="81" y="1111"/>
                  </a:cubicBezTo>
                  <a:cubicBezTo>
                    <a:pt x="59" y="1117"/>
                    <a:pt x="59" y="1117"/>
                    <a:pt x="59" y="1120"/>
                  </a:cubicBezTo>
                  <a:cubicBezTo>
                    <a:pt x="59" y="1120"/>
                    <a:pt x="59" y="1121"/>
                    <a:pt x="62" y="1121"/>
                  </a:cubicBezTo>
                  <a:cubicBezTo>
                    <a:pt x="65" y="1121"/>
                    <a:pt x="70" y="1120"/>
                    <a:pt x="81" y="1117"/>
                  </a:cubicBezTo>
                  <a:cubicBezTo>
                    <a:pt x="102" y="1112"/>
                    <a:pt x="112" y="1110"/>
                    <a:pt x="115" y="1110"/>
                  </a:cubicBezTo>
                  <a:cubicBezTo>
                    <a:pt x="117" y="1110"/>
                    <a:pt x="113" y="1112"/>
                    <a:pt x="103" y="1117"/>
                  </a:cubicBezTo>
                  <a:cubicBezTo>
                    <a:pt x="76" y="1125"/>
                    <a:pt x="67" y="1130"/>
                    <a:pt x="76" y="1130"/>
                  </a:cubicBezTo>
                  <a:cubicBezTo>
                    <a:pt x="81" y="1130"/>
                    <a:pt x="90" y="1129"/>
                    <a:pt x="103" y="1127"/>
                  </a:cubicBezTo>
                  <a:cubicBezTo>
                    <a:pt x="122" y="1121"/>
                    <a:pt x="133" y="1117"/>
                    <a:pt x="134" y="1117"/>
                  </a:cubicBezTo>
                  <a:lnTo>
                    <a:pt x="134" y="1117"/>
                  </a:lnTo>
                  <a:cubicBezTo>
                    <a:pt x="136" y="1117"/>
                    <a:pt x="126" y="1121"/>
                    <a:pt x="106" y="1130"/>
                  </a:cubicBezTo>
                  <a:cubicBezTo>
                    <a:pt x="84" y="1133"/>
                    <a:pt x="66" y="1142"/>
                    <a:pt x="66" y="1145"/>
                  </a:cubicBezTo>
                  <a:lnTo>
                    <a:pt x="88" y="1139"/>
                  </a:lnTo>
                  <a:cubicBezTo>
                    <a:pt x="103" y="1135"/>
                    <a:pt x="113" y="1133"/>
                    <a:pt x="117" y="1133"/>
                  </a:cubicBezTo>
                  <a:cubicBezTo>
                    <a:pt x="123" y="1133"/>
                    <a:pt x="119" y="1137"/>
                    <a:pt x="106" y="1142"/>
                  </a:cubicBezTo>
                  <a:cubicBezTo>
                    <a:pt x="88" y="1145"/>
                    <a:pt x="88" y="1148"/>
                    <a:pt x="109" y="1148"/>
                  </a:cubicBezTo>
                  <a:cubicBezTo>
                    <a:pt x="113" y="1155"/>
                    <a:pt x="113" y="1158"/>
                    <a:pt x="94" y="1164"/>
                  </a:cubicBezTo>
                  <a:cubicBezTo>
                    <a:pt x="72" y="1171"/>
                    <a:pt x="62" y="1174"/>
                    <a:pt x="63" y="1174"/>
                  </a:cubicBezTo>
                  <a:cubicBezTo>
                    <a:pt x="65" y="1174"/>
                    <a:pt x="75" y="1172"/>
                    <a:pt x="94" y="1167"/>
                  </a:cubicBezTo>
                  <a:cubicBezTo>
                    <a:pt x="100" y="1166"/>
                    <a:pt x="104" y="1166"/>
                    <a:pt x="106" y="1166"/>
                  </a:cubicBezTo>
                  <a:cubicBezTo>
                    <a:pt x="111" y="1166"/>
                    <a:pt x="107" y="1168"/>
                    <a:pt x="97" y="1177"/>
                  </a:cubicBezTo>
                  <a:cubicBezTo>
                    <a:pt x="83" y="1183"/>
                    <a:pt x="78" y="1185"/>
                    <a:pt x="82" y="1185"/>
                  </a:cubicBezTo>
                  <a:cubicBezTo>
                    <a:pt x="84" y="1185"/>
                    <a:pt x="89" y="1184"/>
                    <a:pt x="97" y="1183"/>
                  </a:cubicBezTo>
                  <a:cubicBezTo>
                    <a:pt x="138" y="1170"/>
                    <a:pt x="156" y="1164"/>
                    <a:pt x="156" y="1161"/>
                  </a:cubicBezTo>
                  <a:cubicBezTo>
                    <a:pt x="156" y="1158"/>
                    <a:pt x="156" y="1158"/>
                    <a:pt x="175" y="1152"/>
                  </a:cubicBezTo>
                  <a:cubicBezTo>
                    <a:pt x="175" y="1152"/>
                    <a:pt x="175" y="1155"/>
                    <a:pt x="175" y="1158"/>
                  </a:cubicBezTo>
                  <a:cubicBezTo>
                    <a:pt x="177" y="1160"/>
                    <a:pt x="178" y="1162"/>
                    <a:pt x="186" y="1162"/>
                  </a:cubicBezTo>
                  <a:cubicBezTo>
                    <a:pt x="189" y="1162"/>
                    <a:pt x="194" y="1162"/>
                    <a:pt x="200" y="1161"/>
                  </a:cubicBezTo>
                  <a:cubicBezTo>
                    <a:pt x="217" y="1161"/>
                    <a:pt x="253" y="1148"/>
                    <a:pt x="242" y="1148"/>
                  </a:cubicBezTo>
                  <a:cubicBezTo>
                    <a:pt x="241" y="1148"/>
                    <a:pt x="240" y="1148"/>
                    <a:pt x="238" y="1148"/>
                  </a:cubicBezTo>
                  <a:lnTo>
                    <a:pt x="257" y="1139"/>
                  </a:lnTo>
                  <a:cubicBezTo>
                    <a:pt x="290" y="1127"/>
                    <a:pt x="304" y="1120"/>
                    <a:pt x="300" y="1120"/>
                  </a:cubicBezTo>
                  <a:cubicBezTo>
                    <a:pt x="296" y="1120"/>
                    <a:pt x="282" y="1124"/>
                    <a:pt x="257" y="1133"/>
                  </a:cubicBezTo>
                  <a:cubicBezTo>
                    <a:pt x="224" y="1145"/>
                    <a:pt x="210" y="1150"/>
                    <a:pt x="209" y="1150"/>
                  </a:cubicBezTo>
                  <a:cubicBezTo>
                    <a:pt x="208" y="1150"/>
                    <a:pt x="218" y="1146"/>
                    <a:pt x="235" y="1139"/>
                  </a:cubicBezTo>
                  <a:cubicBezTo>
                    <a:pt x="276" y="1127"/>
                    <a:pt x="276" y="1123"/>
                    <a:pt x="272" y="1120"/>
                  </a:cubicBezTo>
                  <a:cubicBezTo>
                    <a:pt x="272" y="1117"/>
                    <a:pt x="272" y="1117"/>
                    <a:pt x="291" y="1111"/>
                  </a:cubicBezTo>
                  <a:cubicBezTo>
                    <a:pt x="307" y="1108"/>
                    <a:pt x="319" y="1101"/>
                    <a:pt x="332" y="1095"/>
                  </a:cubicBezTo>
                  <a:cubicBezTo>
                    <a:pt x="332" y="1094"/>
                    <a:pt x="332" y="1093"/>
                    <a:pt x="330" y="1093"/>
                  </a:cubicBezTo>
                  <a:cubicBezTo>
                    <a:pt x="328" y="1093"/>
                    <a:pt x="323" y="1095"/>
                    <a:pt x="310" y="1098"/>
                  </a:cubicBezTo>
                  <a:cubicBezTo>
                    <a:pt x="304" y="1101"/>
                    <a:pt x="300" y="1103"/>
                    <a:pt x="298" y="1103"/>
                  </a:cubicBezTo>
                  <a:cubicBezTo>
                    <a:pt x="295" y="1103"/>
                    <a:pt x="304" y="1097"/>
                    <a:pt x="329" y="1089"/>
                  </a:cubicBezTo>
                  <a:cubicBezTo>
                    <a:pt x="339" y="1085"/>
                    <a:pt x="344" y="1082"/>
                    <a:pt x="343" y="1082"/>
                  </a:cubicBezTo>
                  <a:lnTo>
                    <a:pt x="343" y="1082"/>
                  </a:lnTo>
                  <a:cubicBezTo>
                    <a:pt x="342" y="1082"/>
                    <a:pt x="332" y="1085"/>
                    <a:pt x="310" y="1092"/>
                  </a:cubicBezTo>
                  <a:cubicBezTo>
                    <a:pt x="294" y="1097"/>
                    <a:pt x="285" y="1099"/>
                    <a:pt x="281" y="1099"/>
                  </a:cubicBezTo>
                  <a:cubicBezTo>
                    <a:pt x="275" y="1099"/>
                    <a:pt x="284" y="1094"/>
                    <a:pt x="307" y="1086"/>
                  </a:cubicBezTo>
                  <a:lnTo>
                    <a:pt x="307" y="1080"/>
                  </a:lnTo>
                  <a:cubicBezTo>
                    <a:pt x="294" y="1083"/>
                    <a:pt x="279" y="1086"/>
                    <a:pt x="266" y="1089"/>
                  </a:cubicBezTo>
                  <a:cubicBezTo>
                    <a:pt x="244" y="1096"/>
                    <a:pt x="234" y="1099"/>
                    <a:pt x="232" y="1099"/>
                  </a:cubicBezTo>
                  <a:cubicBezTo>
                    <a:pt x="231" y="1099"/>
                    <a:pt x="235" y="1096"/>
                    <a:pt x="244" y="1092"/>
                  </a:cubicBezTo>
                  <a:cubicBezTo>
                    <a:pt x="260" y="1089"/>
                    <a:pt x="272" y="1083"/>
                    <a:pt x="285" y="1080"/>
                  </a:cubicBezTo>
                  <a:cubicBezTo>
                    <a:pt x="307" y="1073"/>
                    <a:pt x="304" y="1073"/>
                    <a:pt x="304" y="1070"/>
                  </a:cubicBezTo>
                  <a:cubicBezTo>
                    <a:pt x="304" y="1068"/>
                    <a:pt x="304" y="1066"/>
                    <a:pt x="296" y="1066"/>
                  </a:cubicBezTo>
                  <a:cubicBezTo>
                    <a:pt x="293" y="1066"/>
                    <a:pt x="288" y="1066"/>
                    <a:pt x="282" y="1067"/>
                  </a:cubicBezTo>
                  <a:lnTo>
                    <a:pt x="304" y="1064"/>
                  </a:lnTo>
                  <a:cubicBezTo>
                    <a:pt x="304" y="1062"/>
                    <a:pt x="313" y="1059"/>
                    <a:pt x="312" y="1059"/>
                  </a:cubicBezTo>
                  <a:lnTo>
                    <a:pt x="312" y="1059"/>
                  </a:lnTo>
                  <a:cubicBezTo>
                    <a:pt x="312" y="1059"/>
                    <a:pt x="309" y="1060"/>
                    <a:pt x="304" y="1061"/>
                  </a:cubicBezTo>
                  <a:cubicBezTo>
                    <a:pt x="304" y="1061"/>
                    <a:pt x="304" y="1058"/>
                    <a:pt x="323" y="1051"/>
                  </a:cubicBezTo>
                  <a:cubicBezTo>
                    <a:pt x="331" y="1047"/>
                    <a:pt x="328" y="1045"/>
                    <a:pt x="318" y="1045"/>
                  </a:cubicBezTo>
                  <a:cubicBezTo>
                    <a:pt x="306" y="1045"/>
                    <a:pt x="283" y="1049"/>
                    <a:pt x="260" y="1058"/>
                  </a:cubicBezTo>
                  <a:cubicBezTo>
                    <a:pt x="260" y="1057"/>
                    <a:pt x="260" y="1056"/>
                    <a:pt x="260" y="1054"/>
                  </a:cubicBezTo>
                  <a:cubicBezTo>
                    <a:pt x="260" y="1054"/>
                    <a:pt x="241" y="1058"/>
                    <a:pt x="241" y="1058"/>
                  </a:cubicBezTo>
                  <a:cubicBezTo>
                    <a:pt x="230" y="1059"/>
                    <a:pt x="225" y="1060"/>
                    <a:pt x="222" y="1060"/>
                  </a:cubicBezTo>
                  <a:cubicBezTo>
                    <a:pt x="219" y="1060"/>
                    <a:pt x="219" y="1059"/>
                    <a:pt x="219" y="1058"/>
                  </a:cubicBezTo>
                  <a:lnTo>
                    <a:pt x="260" y="1048"/>
                  </a:lnTo>
                  <a:cubicBezTo>
                    <a:pt x="305" y="1041"/>
                    <a:pt x="327" y="1036"/>
                    <a:pt x="313" y="1036"/>
                  </a:cubicBezTo>
                  <a:cubicBezTo>
                    <a:pt x="307" y="1036"/>
                    <a:pt x="296" y="1037"/>
                    <a:pt x="279" y="1039"/>
                  </a:cubicBezTo>
                  <a:lnTo>
                    <a:pt x="301" y="1036"/>
                  </a:lnTo>
                  <a:cubicBezTo>
                    <a:pt x="319" y="1033"/>
                    <a:pt x="319" y="1029"/>
                    <a:pt x="301" y="1029"/>
                  </a:cubicBezTo>
                  <a:cubicBezTo>
                    <a:pt x="279" y="1029"/>
                    <a:pt x="257" y="1033"/>
                    <a:pt x="238" y="1036"/>
                  </a:cubicBezTo>
                  <a:cubicBezTo>
                    <a:pt x="231" y="1037"/>
                    <a:pt x="226" y="1037"/>
                    <a:pt x="223" y="1037"/>
                  </a:cubicBezTo>
                  <a:cubicBezTo>
                    <a:pt x="216" y="1037"/>
                    <a:pt x="216" y="1036"/>
                    <a:pt x="216" y="1036"/>
                  </a:cubicBezTo>
                  <a:cubicBezTo>
                    <a:pt x="216" y="1033"/>
                    <a:pt x="216" y="1033"/>
                    <a:pt x="238" y="1029"/>
                  </a:cubicBezTo>
                  <a:cubicBezTo>
                    <a:pt x="268" y="1025"/>
                    <a:pt x="276" y="1022"/>
                    <a:pt x="261" y="1022"/>
                  </a:cubicBezTo>
                  <a:cubicBezTo>
                    <a:pt x="255" y="1022"/>
                    <a:pt x="247" y="1022"/>
                    <a:pt x="235" y="1023"/>
                  </a:cubicBezTo>
                  <a:lnTo>
                    <a:pt x="257" y="1020"/>
                  </a:lnTo>
                  <a:cubicBezTo>
                    <a:pt x="279" y="1017"/>
                    <a:pt x="297" y="1011"/>
                    <a:pt x="276" y="1004"/>
                  </a:cubicBezTo>
                  <a:cubicBezTo>
                    <a:pt x="276" y="995"/>
                    <a:pt x="276" y="985"/>
                    <a:pt x="297" y="985"/>
                  </a:cubicBezTo>
                  <a:cubicBezTo>
                    <a:pt x="316" y="982"/>
                    <a:pt x="276" y="979"/>
                    <a:pt x="235" y="976"/>
                  </a:cubicBezTo>
                  <a:cubicBezTo>
                    <a:pt x="254" y="973"/>
                    <a:pt x="254" y="973"/>
                    <a:pt x="254" y="967"/>
                  </a:cubicBezTo>
                  <a:cubicBezTo>
                    <a:pt x="254" y="960"/>
                    <a:pt x="254" y="960"/>
                    <a:pt x="276" y="957"/>
                  </a:cubicBezTo>
                  <a:cubicBezTo>
                    <a:pt x="235" y="957"/>
                    <a:pt x="254" y="948"/>
                    <a:pt x="297" y="948"/>
                  </a:cubicBezTo>
                  <a:cubicBezTo>
                    <a:pt x="316" y="945"/>
                    <a:pt x="316" y="945"/>
                    <a:pt x="316" y="938"/>
                  </a:cubicBezTo>
                  <a:cubicBezTo>
                    <a:pt x="297" y="938"/>
                    <a:pt x="297" y="932"/>
                    <a:pt x="297" y="929"/>
                  </a:cubicBezTo>
                  <a:cubicBezTo>
                    <a:pt x="297" y="923"/>
                    <a:pt x="297" y="923"/>
                    <a:pt x="257" y="923"/>
                  </a:cubicBezTo>
                  <a:cubicBezTo>
                    <a:pt x="216" y="920"/>
                    <a:pt x="216" y="920"/>
                    <a:pt x="216" y="913"/>
                  </a:cubicBezTo>
                  <a:cubicBezTo>
                    <a:pt x="216" y="911"/>
                    <a:pt x="216" y="909"/>
                    <a:pt x="224" y="909"/>
                  </a:cubicBezTo>
                  <a:cubicBezTo>
                    <a:pt x="227" y="909"/>
                    <a:pt x="232" y="909"/>
                    <a:pt x="238" y="910"/>
                  </a:cubicBezTo>
                  <a:cubicBezTo>
                    <a:pt x="238" y="910"/>
                    <a:pt x="257" y="907"/>
                    <a:pt x="257" y="904"/>
                  </a:cubicBezTo>
                  <a:cubicBezTo>
                    <a:pt x="257" y="904"/>
                    <a:pt x="260" y="901"/>
                    <a:pt x="279" y="901"/>
                  </a:cubicBezTo>
                  <a:cubicBezTo>
                    <a:pt x="279" y="901"/>
                    <a:pt x="301" y="901"/>
                    <a:pt x="301" y="895"/>
                  </a:cubicBezTo>
                  <a:cubicBezTo>
                    <a:pt x="301" y="892"/>
                    <a:pt x="301" y="887"/>
                    <a:pt x="312" y="887"/>
                  </a:cubicBezTo>
                  <a:cubicBezTo>
                    <a:pt x="315" y="887"/>
                    <a:pt x="318" y="888"/>
                    <a:pt x="323" y="888"/>
                  </a:cubicBezTo>
                  <a:cubicBezTo>
                    <a:pt x="323" y="885"/>
                    <a:pt x="323" y="885"/>
                    <a:pt x="301" y="885"/>
                  </a:cubicBezTo>
                  <a:cubicBezTo>
                    <a:pt x="282" y="882"/>
                    <a:pt x="260" y="879"/>
                    <a:pt x="282" y="873"/>
                  </a:cubicBezTo>
                  <a:cubicBezTo>
                    <a:pt x="285" y="866"/>
                    <a:pt x="285" y="860"/>
                    <a:pt x="266" y="857"/>
                  </a:cubicBezTo>
                  <a:lnTo>
                    <a:pt x="285" y="857"/>
                  </a:lnTo>
                  <a:cubicBezTo>
                    <a:pt x="300" y="859"/>
                    <a:pt x="309" y="860"/>
                    <a:pt x="314" y="860"/>
                  </a:cubicBezTo>
                  <a:cubicBezTo>
                    <a:pt x="324" y="860"/>
                    <a:pt x="315" y="856"/>
                    <a:pt x="288" y="848"/>
                  </a:cubicBezTo>
                  <a:cubicBezTo>
                    <a:pt x="266" y="848"/>
                    <a:pt x="266" y="844"/>
                    <a:pt x="288" y="844"/>
                  </a:cubicBezTo>
                  <a:cubicBezTo>
                    <a:pt x="288" y="844"/>
                    <a:pt x="288" y="841"/>
                    <a:pt x="269" y="838"/>
                  </a:cubicBezTo>
                  <a:cubicBezTo>
                    <a:pt x="247" y="832"/>
                    <a:pt x="247" y="832"/>
                    <a:pt x="269" y="829"/>
                  </a:cubicBezTo>
                  <a:cubicBezTo>
                    <a:pt x="280" y="830"/>
                    <a:pt x="286" y="831"/>
                    <a:pt x="288" y="831"/>
                  </a:cubicBezTo>
                  <a:cubicBezTo>
                    <a:pt x="291" y="831"/>
                    <a:pt x="291" y="830"/>
                    <a:pt x="291" y="829"/>
                  </a:cubicBezTo>
                  <a:cubicBezTo>
                    <a:pt x="273" y="823"/>
                    <a:pt x="278" y="797"/>
                    <a:pt x="297" y="797"/>
                  </a:cubicBezTo>
                  <a:cubicBezTo>
                    <a:pt x="298" y="797"/>
                    <a:pt x="299" y="797"/>
                    <a:pt x="301" y="797"/>
                  </a:cubicBezTo>
                  <a:cubicBezTo>
                    <a:pt x="279" y="791"/>
                    <a:pt x="279" y="791"/>
                    <a:pt x="282" y="788"/>
                  </a:cubicBezTo>
                  <a:lnTo>
                    <a:pt x="282" y="788"/>
                  </a:lnTo>
                  <a:cubicBezTo>
                    <a:pt x="296" y="791"/>
                    <a:pt x="303" y="793"/>
                    <a:pt x="304" y="793"/>
                  </a:cubicBezTo>
                  <a:cubicBezTo>
                    <a:pt x="307" y="793"/>
                    <a:pt x="290" y="788"/>
                    <a:pt x="263" y="782"/>
                  </a:cubicBezTo>
                  <a:lnTo>
                    <a:pt x="260" y="782"/>
                  </a:lnTo>
                  <a:lnTo>
                    <a:pt x="260" y="785"/>
                  </a:lnTo>
                  <a:cubicBezTo>
                    <a:pt x="235" y="779"/>
                    <a:pt x="227" y="775"/>
                    <a:pt x="237" y="775"/>
                  </a:cubicBezTo>
                  <a:cubicBezTo>
                    <a:pt x="243" y="775"/>
                    <a:pt x="258" y="777"/>
                    <a:pt x="282" y="782"/>
                  </a:cubicBezTo>
                  <a:cubicBezTo>
                    <a:pt x="301" y="786"/>
                    <a:pt x="311" y="788"/>
                    <a:pt x="313" y="788"/>
                  </a:cubicBezTo>
                  <a:cubicBezTo>
                    <a:pt x="314" y="788"/>
                    <a:pt x="305" y="785"/>
                    <a:pt x="285" y="779"/>
                  </a:cubicBezTo>
                  <a:cubicBezTo>
                    <a:pt x="260" y="771"/>
                    <a:pt x="251" y="767"/>
                    <a:pt x="256" y="767"/>
                  </a:cubicBezTo>
                  <a:cubicBezTo>
                    <a:pt x="259" y="767"/>
                    <a:pt x="269" y="769"/>
                    <a:pt x="285" y="772"/>
                  </a:cubicBezTo>
                  <a:cubicBezTo>
                    <a:pt x="304" y="777"/>
                    <a:pt x="314" y="779"/>
                    <a:pt x="315" y="779"/>
                  </a:cubicBezTo>
                  <a:cubicBezTo>
                    <a:pt x="317" y="779"/>
                    <a:pt x="307" y="776"/>
                    <a:pt x="285" y="769"/>
                  </a:cubicBezTo>
                  <a:cubicBezTo>
                    <a:pt x="235" y="753"/>
                    <a:pt x="209" y="742"/>
                    <a:pt x="218" y="742"/>
                  </a:cubicBezTo>
                  <a:cubicBezTo>
                    <a:pt x="224" y="742"/>
                    <a:pt x="240" y="746"/>
                    <a:pt x="269" y="754"/>
                  </a:cubicBezTo>
                  <a:cubicBezTo>
                    <a:pt x="291" y="760"/>
                    <a:pt x="310" y="763"/>
                    <a:pt x="332" y="766"/>
                  </a:cubicBezTo>
                  <a:cubicBezTo>
                    <a:pt x="319" y="760"/>
                    <a:pt x="307" y="754"/>
                    <a:pt x="291" y="750"/>
                  </a:cubicBezTo>
                  <a:cubicBezTo>
                    <a:pt x="266" y="747"/>
                    <a:pt x="258" y="744"/>
                    <a:pt x="264" y="744"/>
                  </a:cubicBezTo>
                  <a:cubicBezTo>
                    <a:pt x="269" y="744"/>
                    <a:pt x="279" y="745"/>
                    <a:pt x="294" y="747"/>
                  </a:cubicBezTo>
                  <a:cubicBezTo>
                    <a:pt x="317" y="751"/>
                    <a:pt x="331" y="752"/>
                    <a:pt x="339" y="752"/>
                  </a:cubicBezTo>
                  <a:cubicBezTo>
                    <a:pt x="352" y="752"/>
                    <a:pt x="344" y="747"/>
                    <a:pt x="319" y="735"/>
                  </a:cubicBezTo>
                  <a:cubicBezTo>
                    <a:pt x="299" y="724"/>
                    <a:pt x="292" y="716"/>
                    <a:pt x="296" y="716"/>
                  </a:cubicBezTo>
                  <a:cubicBezTo>
                    <a:pt x="300" y="716"/>
                    <a:pt x="308" y="720"/>
                    <a:pt x="323" y="729"/>
                  </a:cubicBezTo>
                  <a:cubicBezTo>
                    <a:pt x="346" y="737"/>
                    <a:pt x="356" y="741"/>
                    <a:pt x="357" y="741"/>
                  </a:cubicBezTo>
                  <a:cubicBezTo>
                    <a:pt x="357" y="741"/>
                    <a:pt x="353" y="739"/>
                    <a:pt x="345" y="735"/>
                  </a:cubicBezTo>
                  <a:cubicBezTo>
                    <a:pt x="345" y="732"/>
                    <a:pt x="348" y="725"/>
                    <a:pt x="348" y="725"/>
                  </a:cubicBezTo>
                  <a:cubicBezTo>
                    <a:pt x="338" y="718"/>
                    <a:pt x="328" y="712"/>
                    <a:pt x="318" y="709"/>
                  </a:cubicBezTo>
                  <a:lnTo>
                    <a:pt x="318" y="709"/>
                  </a:lnTo>
                  <a:cubicBezTo>
                    <a:pt x="334" y="714"/>
                    <a:pt x="347" y="717"/>
                    <a:pt x="352" y="717"/>
                  </a:cubicBezTo>
                  <a:cubicBezTo>
                    <a:pt x="358" y="717"/>
                    <a:pt x="354" y="713"/>
                    <a:pt x="335" y="703"/>
                  </a:cubicBezTo>
                  <a:lnTo>
                    <a:pt x="335" y="700"/>
                  </a:lnTo>
                  <a:cubicBezTo>
                    <a:pt x="338" y="697"/>
                    <a:pt x="338" y="697"/>
                    <a:pt x="319" y="688"/>
                  </a:cubicBezTo>
                  <a:cubicBezTo>
                    <a:pt x="312" y="684"/>
                    <a:pt x="310" y="683"/>
                    <a:pt x="313" y="683"/>
                  </a:cubicBezTo>
                  <a:cubicBezTo>
                    <a:pt x="316" y="683"/>
                    <a:pt x="328" y="686"/>
                    <a:pt x="341" y="688"/>
                  </a:cubicBezTo>
                  <a:cubicBezTo>
                    <a:pt x="355" y="692"/>
                    <a:pt x="370" y="697"/>
                    <a:pt x="370" y="697"/>
                  </a:cubicBezTo>
                  <a:cubicBezTo>
                    <a:pt x="371" y="697"/>
                    <a:pt x="369" y="696"/>
                    <a:pt x="363" y="694"/>
                  </a:cubicBezTo>
                  <a:cubicBezTo>
                    <a:pt x="345" y="685"/>
                    <a:pt x="326" y="675"/>
                    <a:pt x="307" y="663"/>
                  </a:cubicBezTo>
                  <a:cubicBezTo>
                    <a:pt x="300" y="659"/>
                    <a:pt x="299" y="658"/>
                    <a:pt x="300" y="658"/>
                  </a:cubicBezTo>
                  <a:cubicBezTo>
                    <a:pt x="303" y="658"/>
                    <a:pt x="317" y="663"/>
                    <a:pt x="329" y="669"/>
                  </a:cubicBezTo>
                  <a:cubicBezTo>
                    <a:pt x="341" y="675"/>
                    <a:pt x="354" y="678"/>
                    <a:pt x="370" y="682"/>
                  </a:cubicBezTo>
                  <a:cubicBezTo>
                    <a:pt x="370" y="678"/>
                    <a:pt x="373" y="675"/>
                    <a:pt x="351" y="666"/>
                  </a:cubicBezTo>
                  <a:cubicBezTo>
                    <a:pt x="336" y="661"/>
                    <a:pt x="337" y="652"/>
                    <a:pt x="349" y="652"/>
                  </a:cubicBezTo>
                  <a:cubicBezTo>
                    <a:pt x="352" y="652"/>
                    <a:pt x="356" y="652"/>
                    <a:pt x="360" y="653"/>
                  </a:cubicBezTo>
                  <a:lnTo>
                    <a:pt x="363" y="650"/>
                  </a:lnTo>
                  <a:cubicBezTo>
                    <a:pt x="363" y="647"/>
                    <a:pt x="345" y="638"/>
                    <a:pt x="348" y="635"/>
                  </a:cubicBezTo>
                  <a:cubicBezTo>
                    <a:pt x="348" y="635"/>
                    <a:pt x="348" y="631"/>
                    <a:pt x="329" y="622"/>
                  </a:cubicBezTo>
                  <a:cubicBezTo>
                    <a:pt x="330" y="620"/>
                    <a:pt x="331" y="619"/>
                    <a:pt x="334" y="619"/>
                  </a:cubicBezTo>
                  <a:cubicBezTo>
                    <a:pt x="337" y="619"/>
                    <a:pt x="341" y="620"/>
                    <a:pt x="351" y="625"/>
                  </a:cubicBezTo>
                  <a:cubicBezTo>
                    <a:pt x="333" y="615"/>
                    <a:pt x="324" y="611"/>
                    <a:pt x="325" y="611"/>
                  </a:cubicBezTo>
                  <a:lnTo>
                    <a:pt x="325" y="611"/>
                  </a:lnTo>
                  <a:cubicBezTo>
                    <a:pt x="327" y="611"/>
                    <a:pt x="336" y="614"/>
                    <a:pt x="354" y="622"/>
                  </a:cubicBezTo>
                  <a:cubicBezTo>
                    <a:pt x="345" y="615"/>
                    <a:pt x="341" y="612"/>
                    <a:pt x="343" y="612"/>
                  </a:cubicBezTo>
                  <a:cubicBezTo>
                    <a:pt x="345" y="612"/>
                    <a:pt x="349" y="613"/>
                    <a:pt x="357" y="616"/>
                  </a:cubicBezTo>
                  <a:cubicBezTo>
                    <a:pt x="333" y="601"/>
                    <a:pt x="320" y="587"/>
                    <a:pt x="325" y="587"/>
                  </a:cubicBezTo>
                  <a:cubicBezTo>
                    <a:pt x="327" y="587"/>
                    <a:pt x="334" y="590"/>
                    <a:pt x="345" y="597"/>
                  </a:cubicBezTo>
                  <a:cubicBezTo>
                    <a:pt x="345" y="597"/>
                    <a:pt x="348" y="594"/>
                    <a:pt x="329" y="581"/>
                  </a:cubicBezTo>
                  <a:cubicBezTo>
                    <a:pt x="312" y="570"/>
                    <a:pt x="303" y="565"/>
                    <a:pt x="303" y="565"/>
                  </a:cubicBezTo>
                  <a:lnTo>
                    <a:pt x="303" y="565"/>
                  </a:lnTo>
                  <a:cubicBezTo>
                    <a:pt x="304" y="565"/>
                    <a:pt x="313" y="570"/>
                    <a:pt x="332" y="581"/>
                  </a:cubicBezTo>
                  <a:cubicBezTo>
                    <a:pt x="349" y="590"/>
                    <a:pt x="358" y="594"/>
                    <a:pt x="360" y="594"/>
                  </a:cubicBezTo>
                  <a:cubicBezTo>
                    <a:pt x="363" y="594"/>
                    <a:pt x="354" y="587"/>
                    <a:pt x="335" y="575"/>
                  </a:cubicBezTo>
                  <a:cubicBezTo>
                    <a:pt x="335" y="575"/>
                    <a:pt x="327" y="568"/>
                    <a:pt x="330" y="568"/>
                  </a:cubicBezTo>
                  <a:cubicBezTo>
                    <a:pt x="331" y="568"/>
                    <a:pt x="333" y="569"/>
                    <a:pt x="338" y="572"/>
                  </a:cubicBezTo>
                  <a:cubicBezTo>
                    <a:pt x="345" y="574"/>
                    <a:pt x="352" y="575"/>
                    <a:pt x="358" y="575"/>
                  </a:cubicBezTo>
                  <a:cubicBezTo>
                    <a:pt x="369" y="575"/>
                    <a:pt x="372" y="570"/>
                    <a:pt x="348" y="556"/>
                  </a:cubicBezTo>
                  <a:lnTo>
                    <a:pt x="351" y="553"/>
                  </a:lnTo>
                  <a:cubicBezTo>
                    <a:pt x="358" y="555"/>
                    <a:pt x="363" y="557"/>
                    <a:pt x="365" y="557"/>
                  </a:cubicBezTo>
                  <a:cubicBezTo>
                    <a:pt x="369" y="557"/>
                    <a:pt x="367" y="553"/>
                    <a:pt x="357" y="544"/>
                  </a:cubicBezTo>
                  <a:lnTo>
                    <a:pt x="350" y="539"/>
                  </a:lnTo>
                  <a:lnTo>
                    <a:pt x="350" y="539"/>
                  </a:lnTo>
                  <a:cubicBezTo>
                    <a:pt x="359" y="544"/>
                    <a:pt x="368" y="548"/>
                    <a:pt x="379" y="550"/>
                  </a:cubicBezTo>
                  <a:cubicBezTo>
                    <a:pt x="379" y="550"/>
                    <a:pt x="379" y="550"/>
                    <a:pt x="360" y="537"/>
                  </a:cubicBezTo>
                  <a:cubicBezTo>
                    <a:pt x="341" y="528"/>
                    <a:pt x="345" y="525"/>
                    <a:pt x="345" y="525"/>
                  </a:cubicBezTo>
                  <a:lnTo>
                    <a:pt x="345" y="525"/>
                  </a:lnTo>
                  <a:cubicBezTo>
                    <a:pt x="360" y="528"/>
                    <a:pt x="373" y="534"/>
                    <a:pt x="382" y="544"/>
                  </a:cubicBezTo>
                  <a:lnTo>
                    <a:pt x="385" y="540"/>
                  </a:lnTo>
                  <a:cubicBezTo>
                    <a:pt x="364" y="527"/>
                    <a:pt x="356" y="521"/>
                    <a:pt x="357" y="521"/>
                  </a:cubicBezTo>
                  <a:lnTo>
                    <a:pt x="357" y="521"/>
                  </a:lnTo>
                  <a:cubicBezTo>
                    <a:pt x="358" y="521"/>
                    <a:pt x="362" y="523"/>
                    <a:pt x="370" y="528"/>
                  </a:cubicBezTo>
                  <a:cubicBezTo>
                    <a:pt x="381" y="534"/>
                    <a:pt x="385" y="535"/>
                    <a:pt x="388" y="535"/>
                  </a:cubicBezTo>
                  <a:cubicBezTo>
                    <a:pt x="390" y="535"/>
                    <a:pt x="390" y="534"/>
                    <a:pt x="392" y="534"/>
                  </a:cubicBezTo>
                  <a:cubicBezTo>
                    <a:pt x="384" y="530"/>
                    <a:pt x="383" y="528"/>
                    <a:pt x="383" y="528"/>
                  </a:cubicBezTo>
                  <a:lnTo>
                    <a:pt x="383" y="528"/>
                  </a:lnTo>
                  <a:cubicBezTo>
                    <a:pt x="384" y="528"/>
                    <a:pt x="392" y="532"/>
                    <a:pt x="392" y="534"/>
                  </a:cubicBezTo>
                  <a:lnTo>
                    <a:pt x="407" y="547"/>
                  </a:lnTo>
                  <a:cubicBezTo>
                    <a:pt x="412" y="549"/>
                    <a:pt x="414" y="550"/>
                    <a:pt x="415" y="550"/>
                  </a:cubicBezTo>
                  <a:cubicBezTo>
                    <a:pt x="418" y="550"/>
                    <a:pt x="406" y="541"/>
                    <a:pt x="392" y="531"/>
                  </a:cubicBezTo>
                  <a:lnTo>
                    <a:pt x="395" y="528"/>
                  </a:lnTo>
                  <a:cubicBezTo>
                    <a:pt x="398" y="528"/>
                    <a:pt x="398" y="525"/>
                    <a:pt x="379" y="515"/>
                  </a:cubicBezTo>
                  <a:cubicBezTo>
                    <a:pt x="363" y="503"/>
                    <a:pt x="345" y="490"/>
                    <a:pt x="348" y="487"/>
                  </a:cubicBezTo>
                  <a:lnTo>
                    <a:pt x="348" y="487"/>
                  </a:lnTo>
                  <a:cubicBezTo>
                    <a:pt x="357" y="497"/>
                    <a:pt x="370" y="506"/>
                    <a:pt x="382" y="512"/>
                  </a:cubicBezTo>
                  <a:cubicBezTo>
                    <a:pt x="382" y="512"/>
                    <a:pt x="383" y="512"/>
                    <a:pt x="384" y="512"/>
                  </a:cubicBezTo>
                  <a:cubicBezTo>
                    <a:pt x="389" y="512"/>
                    <a:pt x="401" y="522"/>
                    <a:pt x="401" y="522"/>
                  </a:cubicBezTo>
                  <a:cubicBezTo>
                    <a:pt x="412" y="531"/>
                    <a:pt x="418" y="534"/>
                    <a:pt x="421" y="534"/>
                  </a:cubicBezTo>
                  <a:cubicBezTo>
                    <a:pt x="425" y="534"/>
                    <a:pt x="417" y="523"/>
                    <a:pt x="407" y="515"/>
                  </a:cubicBezTo>
                  <a:cubicBezTo>
                    <a:pt x="391" y="499"/>
                    <a:pt x="384" y="491"/>
                    <a:pt x="385" y="491"/>
                  </a:cubicBezTo>
                  <a:lnTo>
                    <a:pt x="385" y="491"/>
                  </a:lnTo>
                  <a:cubicBezTo>
                    <a:pt x="387" y="491"/>
                    <a:pt x="396" y="497"/>
                    <a:pt x="410" y="509"/>
                  </a:cubicBezTo>
                  <a:cubicBezTo>
                    <a:pt x="419" y="516"/>
                    <a:pt x="424" y="519"/>
                    <a:pt x="425" y="519"/>
                  </a:cubicBezTo>
                  <a:cubicBezTo>
                    <a:pt x="427" y="519"/>
                    <a:pt x="401" y="495"/>
                    <a:pt x="366" y="465"/>
                  </a:cubicBezTo>
                  <a:lnTo>
                    <a:pt x="319" y="425"/>
                  </a:lnTo>
                  <a:lnTo>
                    <a:pt x="370" y="462"/>
                  </a:lnTo>
                  <a:cubicBezTo>
                    <a:pt x="406" y="490"/>
                    <a:pt x="423" y="503"/>
                    <a:pt x="425" y="503"/>
                  </a:cubicBezTo>
                  <a:cubicBezTo>
                    <a:pt x="427" y="503"/>
                    <a:pt x="420" y="495"/>
                    <a:pt x="407" y="481"/>
                  </a:cubicBezTo>
                  <a:cubicBezTo>
                    <a:pt x="401" y="473"/>
                    <a:pt x="397" y="469"/>
                    <a:pt x="398" y="469"/>
                  </a:cubicBezTo>
                  <a:lnTo>
                    <a:pt x="398" y="469"/>
                  </a:lnTo>
                  <a:cubicBezTo>
                    <a:pt x="399" y="469"/>
                    <a:pt x="403" y="472"/>
                    <a:pt x="410" y="478"/>
                  </a:cubicBezTo>
                  <a:cubicBezTo>
                    <a:pt x="419" y="485"/>
                    <a:pt x="424" y="488"/>
                    <a:pt x="428" y="488"/>
                  </a:cubicBezTo>
                  <a:cubicBezTo>
                    <a:pt x="431" y="488"/>
                    <a:pt x="433" y="487"/>
                    <a:pt x="435" y="484"/>
                  </a:cubicBezTo>
                  <a:cubicBezTo>
                    <a:pt x="439" y="481"/>
                    <a:pt x="442" y="478"/>
                    <a:pt x="426" y="465"/>
                  </a:cubicBezTo>
                  <a:lnTo>
                    <a:pt x="429" y="462"/>
                  </a:lnTo>
                  <a:cubicBezTo>
                    <a:pt x="440" y="471"/>
                    <a:pt x="446" y="475"/>
                    <a:pt x="447" y="475"/>
                  </a:cubicBezTo>
                  <a:cubicBezTo>
                    <a:pt x="449" y="475"/>
                    <a:pt x="437" y="462"/>
                    <a:pt x="417" y="443"/>
                  </a:cubicBezTo>
                  <a:lnTo>
                    <a:pt x="420" y="440"/>
                  </a:lnTo>
                  <a:lnTo>
                    <a:pt x="435" y="456"/>
                  </a:lnTo>
                  <a:cubicBezTo>
                    <a:pt x="442" y="461"/>
                    <a:pt x="447" y="464"/>
                    <a:pt x="451" y="464"/>
                  </a:cubicBezTo>
                  <a:cubicBezTo>
                    <a:pt x="456" y="464"/>
                    <a:pt x="460" y="460"/>
                    <a:pt x="467" y="453"/>
                  </a:cubicBezTo>
                  <a:cubicBezTo>
                    <a:pt x="482" y="440"/>
                    <a:pt x="486" y="437"/>
                    <a:pt x="457" y="409"/>
                  </a:cubicBezTo>
                  <a:cubicBezTo>
                    <a:pt x="444" y="391"/>
                    <a:pt x="438" y="383"/>
                    <a:pt x="439" y="383"/>
                  </a:cubicBezTo>
                  <a:lnTo>
                    <a:pt x="439" y="383"/>
                  </a:lnTo>
                  <a:cubicBezTo>
                    <a:pt x="440" y="383"/>
                    <a:pt x="447" y="390"/>
                    <a:pt x="460" y="406"/>
                  </a:cubicBezTo>
                  <a:cubicBezTo>
                    <a:pt x="471" y="415"/>
                    <a:pt x="482" y="425"/>
                    <a:pt x="483" y="425"/>
                  </a:cubicBezTo>
                  <a:cubicBezTo>
                    <a:pt x="483" y="425"/>
                    <a:pt x="481" y="423"/>
                    <a:pt x="476" y="418"/>
                  </a:cubicBezTo>
                  <a:cubicBezTo>
                    <a:pt x="476" y="418"/>
                    <a:pt x="477" y="418"/>
                    <a:pt x="478" y="418"/>
                  </a:cubicBezTo>
                  <a:cubicBezTo>
                    <a:pt x="480" y="418"/>
                    <a:pt x="487" y="420"/>
                    <a:pt x="498" y="431"/>
                  </a:cubicBezTo>
                  <a:cubicBezTo>
                    <a:pt x="510" y="440"/>
                    <a:pt x="516" y="444"/>
                    <a:pt x="517" y="444"/>
                  </a:cubicBezTo>
                  <a:cubicBezTo>
                    <a:pt x="520" y="444"/>
                    <a:pt x="512" y="434"/>
                    <a:pt x="504" y="425"/>
                  </a:cubicBezTo>
                  <a:cubicBezTo>
                    <a:pt x="492" y="411"/>
                    <a:pt x="488" y="406"/>
                    <a:pt x="489" y="406"/>
                  </a:cubicBezTo>
                  <a:lnTo>
                    <a:pt x="489" y="406"/>
                  </a:lnTo>
                  <a:cubicBezTo>
                    <a:pt x="490" y="406"/>
                    <a:pt x="499" y="414"/>
                    <a:pt x="507" y="421"/>
                  </a:cubicBezTo>
                  <a:cubicBezTo>
                    <a:pt x="516" y="432"/>
                    <a:pt x="526" y="443"/>
                    <a:pt x="527" y="443"/>
                  </a:cubicBezTo>
                  <a:cubicBezTo>
                    <a:pt x="528" y="443"/>
                    <a:pt x="527" y="440"/>
                    <a:pt x="523" y="434"/>
                  </a:cubicBezTo>
                  <a:cubicBezTo>
                    <a:pt x="515" y="424"/>
                    <a:pt x="512" y="410"/>
                    <a:pt x="518" y="410"/>
                  </a:cubicBezTo>
                  <a:cubicBezTo>
                    <a:pt x="521" y="410"/>
                    <a:pt x="527" y="414"/>
                    <a:pt x="536" y="425"/>
                  </a:cubicBezTo>
                  <a:lnTo>
                    <a:pt x="539" y="425"/>
                  </a:lnTo>
                  <a:cubicBezTo>
                    <a:pt x="526" y="406"/>
                    <a:pt x="529" y="406"/>
                    <a:pt x="536" y="403"/>
                  </a:cubicBezTo>
                  <a:cubicBezTo>
                    <a:pt x="537" y="402"/>
                    <a:pt x="537" y="401"/>
                    <a:pt x="538" y="401"/>
                  </a:cubicBezTo>
                  <a:cubicBezTo>
                    <a:pt x="540" y="401"/>
                    <a:pt x="543" y="404"/>
                    <a:pt x="551" y="415"/>
                  </a:cubicBezTo>
                  <a:cubicBezTo>
                    <a:pt x="557" y="424"/>
                    <a:pt x="560" y="428"/>
                    <a:pt x="561" y="428"/>
                  </a:cubicBezTo>
                  <a:cubicBezTo>
                    <a:pt x="563" y="428"/>
                    <a:pt x="561" y="422"/>
                    <a:pt x="558" y="412"/>
                  </a:cubicBezTo>
                  <a:cubicBezTo>
                    <a:pt x="558" y="412"/>
                    <a:pt x="536" y="378"/>
                    <a:pt x="539" y="374"/>
                  </a:cubicBezTo>
                  <a:cubicBezTo>
                    <a:pt x="526" y="359"/>
                    <a:pt x="517" y="340"/>
                    <a:pt x="517" y="340"/>
                  </a:cubicBezTo>
                  <a:lnTo>
                    <a:pt x="517" y="340"/>
                  </a:lnTo>
                  <a:lnTo>
                    <a:pt x="529" y="356"/>
                  </a:lnTo>
                  <a:lnTo>
                    <a:pt x="554" y="390"/>
                  </a:lnTo>
                  <a:cubicBezTo>
                    <a:pt x="554" y="390"/>
                    <a:pt x="558" y="387"/>
                    <a:pt x="545" y="371"/>
                  </a:cubicBezTo>
                  <a:lnTo>
                    <a:pt x="545" y="371"/>
                  </a:lnTo>
                  <a:cubicBezTo>
                    <a:pt x="556" y="382"/>
                    <a:pt x="559" y="384"/>
                    <a:pt x="563" y="384"/>
                  </a:cubicBezTo>
                  <a:cubicBezTo>
                    <a:pt x="564" y="384"/>
                    <a:pt x="565" y="384"/>
                    <a:pt x="567" y="384"/>
                  </a:cubicBezTo>
                  <a:cubicBezTo>
                    <a:pt x="570" y="381"/>
                    <a:pt x="573" y="378"/>
                    <a:pt x="564" y="359"/>
                  </a:cubicBezTo>
                  <a:lnTo>
                    <a:pt x="564" y="359"/>
                  </a:lnTo>
                  <a:cubicBezTo>
                    <a:pt x="575" y="374"/>
                    <a:pt x="584" y="381"/>
                    <a:pt x="588" y="381"/>
                  </a:cubicBezTo>
                  <a:cubicBezTo>
                    <a:pt x="594" y="381"/>
                    <a:pt x="593" y="370"/>
                    <a:pt x="583" y="349"/>
                  </a:cubicBezTo>
                  <a:cubicBezTo>
                    <a:pt x="576" y="341"/>
                    <a:pt x="574" y="336"/>
                    <a:pt x="575" y="336"/>
                  </a:cubicBezTo>
                  <a:lnTo>
                    <a:pt x="575" y="336"/>
                  </a:lnTo>
                  <a:cubicBezTo>
                    <a:pt x="576" y="336"/>
                    <a:pt x="580" y="340"/>
                    <a:pt x="586" y="349"/>
                  </a:cubicBezTo>
                  <a:cubicBezTo>
                    <a:pt x="592" y="357"/>
                    <a:pt x="595" y="361"/>
                    <a:pt x="596" y="361"/>
                  </a:cubicBezTo>
                  <a:cubicBezTo>
                    <a:pt x="596" y="361"/>
                    <a:pt x="594" y="356"/>
                    <a:pt x="589" y="346"/>
                  </a:cubicBezTo>
                  <a:cubicBezTo>
                    <a:pt x="587" y="340"/>
                    <a:pt x="587" y="338"/>
                    <a:pt x="588" y="338"/>
                  </a:cubicBezTo>
                  <a:lnTo>
                    <a:pt x="588" y="338"/>
                  </a:lnTo>
                  <a:cubicBezTo>
                    <a:pt x="591" y="338"/>
                    <a:pt x="599" y="349"/>
                    <a:pt x="608" y="362"/>
                  </a:cubicBezTo>
                  <a:cubicBezTo>
                    <a:pt x="620" y="382"/>
                    <a:pt x="626" y="390"/>
                    <a:pt x="627" y="390"/>
                  </a:cubicBezTo>
                  <a:cubicBezTo>
                    <a:pt x="628" y="390"/>
                    <a:pt x="626" y="386"/>
                    <a:pt x="623" y="378"/>
                  </a:cubicBezTo>
                  <a:cubicBezTo>
                    <a:pt x="617" y="356"/>
                    <a:pt x="620" y="356"/>
                    <a:pt x="623" y="352"/>
                  </a:cubicBezTo>
                  <a:cubicBezTo>
                    <a:pt x="620" y="340"/>
                    <a:pt x="617" y="324"/>
                    <a:pt x="608" y="315"/>
                  </a:cubicBezTo>
                  <a:cubicBezTo>
                    <a:pt x="601" y="302"/>
                    <a:pt x="595" y="290"/>
                    <a:pt x="592" y="274"/>
                  </a:cubicBezTo>
                  <a:cubicBezTo>
                    <a:pt x="590" y="268"/>
                    <a:pt x="590" y="266"/>
                    <a:pt x="590" y="266"/>
                  </a:cubicBezTo>
                  <a:lnTo>
                    <a:pt x="590" y="266"/>
                  </a:lnTo>
                  <a:cubicBezTo>
                    <a:pt x="591" y="266"/>
                    <a:pt x="595" y="274"/>
                    <a:pt x="595" y="274"/>
                  </a:cubicBezTo>
                  <a:cubicBezTo>
                    <a:pt x="595" y="290"/>
                    <a:pt x="601" y="302"/>
                    <a:pt x="614" y="312"/>
                  </a:cubicBezTo>
                  <a:cubicBezTo>
                    <a:pt x="621" y="326"/>
                    <a:pt x="626" y="328"/>
                    <a:pt x="629" y="328"/>
                  </a:cubicBezTo>
                  <a:cubicBezTo>
                    <a:pt x="629" y="328"/>
                    <a:pt x="630" y="327"/>
                    <a:pt x="630" y="327"/>
                  </a:cubicBezTo>
                  <a:lnTo>
                    <a:pt x="639" y="324"/>
                  </a:lnTo>
                  <a:cubicBezTo>
                    <a:pt x="647" y="332"/>
                    <a:pt x="651" y="336"/>
                    <a:pt x="653" y="336"/>
                  </a:cubicBezTo>
                  <a:cubicBezTo>
                    <a:pt x="655" y="336"/>
                    <a:pt x="653" y="331"/>
                    <a:pt x="648" y="321"/>
                  </a:cubicBezTo>
                  <a:cubicBezTo>
                    <a:pt x="647" y="316"/>
                    <a:pt x="645" y="313"/>
                    <a:pt x="645" y="311"/>
                  </a:cubicBezTo>
                  <a:lnTo>
                    <a:pt x="645" y="311"/>
                  </a:lnTo>
                  <a:cubicBezTo>
                    <a:pt x="652" y="321"/>
                    <a:pt x="659" y="326"/>
                    <a:pt x="665" y="326"/>
                  </a:cubicBezTo>
                  <a:cubicBezTo>
                    <a:pt x="673" y="326"/>
                    <a:pt x="677" y="315"/>
                    <a:pt x="672" y="294"/>
                  </a:cubicBezTo>
                  <a:lnTo>
                    <a:pt x="672" y="294"/>
                  </a:lnTo>
                  <a:lnTo>
                    <a:pt x="677" y="312"/>
                  </a:lnTo>
                  <a:cubicBezTo>
                    <a:pt x="683" y="325"/>
                    <a:pt x="685" y="329"/>
                    <a:pt x="688" y="329"/>
                  </a:cubicBezTo>
                  <a:cubicBezTo>
                    <a:pt x="689" y="329"/>
                    <a:pt x="691" y="328"/>
                    <a:pt x="692" y="327"/>
                  </a:cubicBezTo>
                  <a:cubicBezTo>
                    <a:pt x="692" y="327"/>
                    <a:pt x="695" y="305"/>
                    <a:pt x="702" y="305"/>
                  </a:cubicBezTo>
                  <a:cubicBezTo>
                    <a:pt x="711" y="302"/>
                    <a:pt x="717" y="299"/>
                    <a:pt x="711" y="280"/>
                  </a:cubicBezTo>
                  <a:cubicBezTo>
                    <a:pt x="714" y="280"/>
                    <a:pt x="714" y="280"/>
                    <a:pt x="721" y="299"/>
                  </a:cubicBezTo>
                  <a:cubicBezTo>
                    <a:pt x="723" y="315"/>
                    <a:pt x="725" y="319"/>
                    <a:pt x="727" y="319"/>
                  </a:cubicBezTo>
                  <a:cubicBezTo>
                    <a:pt x="728" y="319"/>
                    <a:pt x="729" y="319"/>
                    <a:pt x="730" y="318"/>
                  </a:cubicBezTo>
                  <a:cubicBezTo>
                    <a:pt x="727" y="305"/>
                    <a:pt x="724" y="293"/>
                    <a:pt x="721" y="277"/>
                  </a:cubicBezTo>
                  <a:cubicBezTo>
                    <a:pt x="717" y="268"/>
                    <a:pt x="717" y="263"/>
                    <a:pt x="718" y="263"/>
                  </a:cubicBezTo>
                  <a:lnTo>
                    <a:pt x="718" y="263"/>
                  </a:lnTo>
                  <a:cubicBezTo>
                    <a:pt x="719" y="263"/>
                    <a:pt x="722" y="268"/>
                    <a:pt x="727" y="277"/>
                  </a:cubicBezTo>
                  <a:cubicBezTo>
                    <a:pt x="731" y="286"/>
                    <a:pt x="735" y="290"/>
                    <a:pt x="739" y="290"/>
                  </a:cubicBezTo>
                  <a:cubicBezTo>
                    <a:pt x="743" y="290"/>
                    <a:pt x="746" y="284"/>
                    <a:pt x="746" y="274"/>
                  </a:cubicBezTo>
                  <a:cubicBezTo>
                    <a:pt x="749" y="274"/>
                    <a:pt x="752" y="274"/>
                    <a:pt x="755" y="293"/>
                  </a:cubicBezTo>
                  <a:cubicBezTo>
                    <a:pt x="759" y="304"/>
                    <a:pt x="763" y="316"/>
                    <a:pt x="766" y="316"/>
                  </a:cubicBezTo>
                  <a:cubicBezTo>
                    <a:pt x="768" y="316"/>
                    <a:pt x="769" y="310"/>
                    <a:pt x="768" y="293"/>
                  </a:cubicBezTo>
                  <a:cubicBezTo>
                    <a:pt x="768" y="292"/>
                    <a:pt x="768" y="291"/>
                    <a:pt x="768" y="291"/>
                  </a:cubicBezTo>
                  <a:cubicBezTo>
                    <a:pt x="768" y="291"/>
                    <a:pt x="769" y="296"/>
                    <a:pt x="774" y="312"/>
                  </a:cubicBezTo>
                  <a:cubicBezTo>
                    <a:pt x="777" y="323"/>
                    <a:pt x="780" y="335"/>
                    <a:pt x="780" y="335"/>
                  </a:cubicBezTo>
                  <a:cubicBezTo>
                    <a:pt x="781" y="335"/>
                    <a:pt x="780" y="329"/>
                    <a:pt x="777" y="312"/>
                  </a:cubicBezTo>
                  <a:cubicBezTo>
                    <a:pt x="777" y="300"/>
                    <a:pt x="780" y="295"/>
                    <a:pt x="783" y="295"/>
                  </a:cubicBezTo>
                  <a:cubicBezTo>
                    <a:pt x="786" y="295"/>
                    <a:pt x="790" y="300"/>
                    <a:pt x="793" y="309"/>
                  </a:cubicBezTo>
                  <a:cubicBezTo>
                    <a:pt x="795" y="309"/>
                    <a:pt x="798" y="309"/>
                    <a:pt x="797" y="293"/>
                  </a:cubicBezTo>
                  <a:lnTo>
                    <a:pt x="797" y="293"/>
                  </a:lnTo>
                  <a:cubicBezTo>
                    <a:pt x="797" y="297"/>
                    <a:pt x="798" y="298"/>
                    <a:pt x="798" y="298"/>
                  </a:cubicBezTo>
                  <a:cubicBezTo>
                    <a:pt x="798" y="298"/>
                    <a:pt x="797" y="288"/>
                    <a:pt x="796" y="268"/>
                  </a:cubicBezTo>
                  <a:cubicBezTo>
                    <a:pt x="794" y="257"/>
                    <a:pt x="794" y="251"/>
                    <a:pt x="795" y="251"/>
                  </a:cubicBezTo>
                  <a:lnTo>
                    <a:pt x="795" y="251"/>
                  </a:lnTo>
                  <a:cubicBezTo>
                    <a:pt x="796" y="251"/>
                    <a:pt x="797" y="257"/>
                    <a:pt x="799" y="268"/>
                  </a:cubicBezTo>
                  <a:cubicBezTo>
                    <a:pt x="805" y="287"/>
                    <a:pt x="805" y="287"/>
                    <a:pt x="805" y="287"/>
                  </a:cubicBezTo>
                  <a:cubicBezTo>
                    <a:pt x="808" y="287"/>
                    <a:pt x="818" y="265"/>
                    <a:pt x="830" y="265"/>
                  </a:cubicBezTo>
                  <a:cubicBezTo>
                    <a:pt x="849" y="265"/>
                    <a:pt x="855" y="265"/>
                    <a:pt x="855" y="243"/>
                  </a:cubicBezTo>
                  <a:cubicBezTo>
                    <a:pt x="855" y="233"/>
                    <a:pt x="855" y="229"/>
                    <a:pt x="856" y="229"/>
                  </a:cubicBezTo>
                  <a:cubicBezTo>
                    <a:pt x="856" y="229"/>
                    <a:pt x="857" y="233"/>
                    <a:pt x="858" y="243"/>
                  </a:cubicBezTo>
                  <a:cubicBezTo>
                    <a:pt x="862" y="265"/>
                    <a:pt x="865" y="265"/>
                    <a:pt x="868" y="265"/>
                  </a:cubicBezTo>
                  <a:cubicBezTo>
                    <a:pt x="871" y="265"/>
                    <a:pt x="871" y="265"/>
                    <a:pt x="874" y="287"/>
                  </a:cubicBezTo>
                  <a:cubicBezTo>
                    <a:pt x="874" y="265"/>
                    <a:pt x="874" y="265"/>
                    <a:pt x="877" y="265"/>
                  </a:cubicBezTo>
                  <a:cubicBezTo>
                    <a:pt x="877" y="276"/>
                    <a:pt x="878" y="282"/>
                    <a:pt x="879" y="282"/>
                  </a:cubicBezTo>
                  <a:cubicBezTo>
                    <a:pt x="880" y="282"/>
                    <a:pt x="880" y="277"/>
                    <a:pt x="880" y="268"/>
                  </a:cubicBezTo>
                  <a:cubicBezTo>
                    <a:pt x="882" y="246"/>
                    <a:pt x="883" y="235"/>
                    <a:pt x="883" y="235"/>
                  </a:cubicBezTo>
                  <a:cubicBezTo>
                    <a:pt x="884" y="235"/>
                    <a:pt x="884" y="246"/>
                    <a:pt x="884" y="268"/>
                  </a:cubicBezTo>
                  <a:cubicBezTo>
                    <a:pt x="884" y="281"/>
                    <a:pt x="887" y="296"/>
                    <a:pt x="888" y="296"/>
                  </a:cubicBezTo>
                  <a:cubicBezTo>
                    <a:pt x="889" y="296"/>
                    <a:pt x="890" y="293"/>
                    <a:pt x="890" y="287"/>
                  </a:cubicBezTo>
                  <a:cubicBezTo>
                    <a:pt x="890" y="274"/>
                    <a:pt x="893" y="258"/>
                    <a:pt x="896" y="246"/>
                  </a:cubicBezTo>
                  <a:cubicBezTo>
                    <a:pt x="899" y="246"/>
                    <a:pt x="902" y="246"/>
                    <a:pt x="899" y="268"/>
                  </a:cubicBezTo>
                  <a:cubicBezTo>
                    <a:pt x="900" y="274"/>
                    <a:pt x="902" y="277"/>
                    <a:pt x="904" y="277"/>
                  </a:cubicBezTo>
                  <a:cubicBezTo>
                    <a:pt x="909" y="277"/>
                    <a:pt x="916" y="262"/>
                    <a:pt x="918" y="249"/>
                  </a:cubicBezTo>
                  <a:cubicBezTo>
                    <a:pt x="918" y="238"/>
                    <a:pt x="919" y="233"/>
                    <a:pt x="920" y="233"/>
                  </a:cubicBezTo>
                  <a:cubicBezTo>
                    <a:pt x="920" y="233"/>
                    <a:pt x="921" y="238"/>
                    <a:pt x="921" y="249"/>
                  </a:cubicBezTo>
                  <a:cubicBezTo>
                    <a:pt x="918" y="268"/>
                    <a:pt x="921" y="268"/>
                    <a:pt x="924" y="268"/>
                  </a:cubicBezTo>
                  <a:cubicBezTo>
                    <a:pt x="925" y="263"/>
                    <a:pt x="926" y="261"/>
                    <a:pt x="926" y="261"/>
                  </a:cubicBezTo>
                  <a:lnTo>
                    <a:pt x="926" y="261"/>
                  </a:lnTo>
                  <a:cubicBezTo>
                    <a:pt x="927" y="261"/>
                    <a:pt x="927" y="276"/>
                    <a:pt x="924" y="290"/>
                  </a:cubicBezTo>
                  <a:cubicBezTo>
                    <a:pt x="921" y="312"/>
                    <a:pt x="924" y="312"/>
                    <a:pt x="927" y="312"/>
                  </a:cubicBezTo>
                  <a:cubicBezTo>
                    <a:pt x="931" y="293"/>
                    <a:pt x="940" y="293"/>
                    <a:pt x="946" y="293"/>
                  </a:cubicBezTo>
                  <a:cubicBezTo>
                    <a:pt x="947" y="293"/>
                    <a:pt x="948" y="293"/>
                    <a:pt x="949" y="293"/>
                  </a:cubicBezTo>
                  <a:cubicBezTo>
                    <a:pt x="959" y="293"/>
                    <a:pt x="963" y="274"/>
                    <a:pt x="974" y="237"/>
                  </a:cubicBezTo>
                  <a:lnTo>
                    <a:pt x="974" y="237"/>
                  </a:lnTo>
                  <a:cubicBezTo>
                    <a:pt x="974" y="255"/>
                    <a:pt x="971" y="299"/>
                    <a:pt x="971" y="299"/>
                  </a:cubicBezTo>
                  <a:cubicBezTo>
                    <a:pt x="974" y="287"/>
                    <a:pt x="978" y="271"/>
                    <a:pt x="978" y="258"/>
                  </a:cubicBezTo>
                  <a:cubicBezTo>
                    <a:pt x="979" y="247"/>
                    <a:pt x="981" y="242"/>
                    <a:pt x="982" y="242"/>
                  </a:cubicBezTo>
                  <a:cubicBezTo>
                    <a:pt x="983" y="242"/>
                    <a:pt x="984" y="247"/>
                    <a:pt x="984" y="258"/>
                  </a:cubicBezTo>
                  <a:cubicBezTo>
                    <a:pt x="985" y="270"/>
                    <a:pt x="987" y="275"/>
                    <a:pt x="989" y="275"/>
                  </a:cubicBezTo>
                  <a:cubicBezTo>
                    <a:pt x="990" y="275"/>
                    <a:pt x="992" y="271"/>
                    <a:pt x="993" y="262"/>
                  </a:cubicBezTo>
                  <a:cubicBezTo>
                    <a:pt x="996" y="262"/>
                    <a:pt x="999" y="262"/>
                    <a:pt x="996" y="284"/>
                  </a:cubicBezTo>
                  <a:cubicBezTo>
                    <a:pt x="999" y="284"/>
                    <a:pt x="999" y="284"/>
                    <a:pt x="1003" y="265"/>
                  </a:cubicBezTo>
                  <a:cubicBezTo>
                    <a:pt x="1004" y="254"/>
                    <a:pt x="1006" y="248"/>
                    <a:pt x="1007" y="248"/>
                  </a:cubicBezTo>
                  <a:cubicBezTo>
                    <a:pt x="1008" y="248"/>
                    <a:pt x="1009" y="254"/>
                    <a:pt x="1009" y="265"/>
                  </a:cubicBezTo>
                  <a:cubicBezTo>
                    <a:pt x="1005" y="289"/>
                    <a:pt x="1006" y="300"/>
                    <a:pt x="1008" y="300"/>
                  </a:cubicBezTo>
                  <a:cubicBezTo>
                    <a:pt x="1009" y="300"/>
                    <a:pt x="1011" y="295"/>
                    <a:pt x="1012" y="287"/>
                  </a:cubicBezTo>
                  <a:cubicBezTo>
                    <a:pt x="1018" y="268"/>
                    <a:pt x="1018" y="268"/>
                    <a:pt x="1021" y="268"/>
                  </a:cubicBezTo>
                  <a:cubicBezTo>
                    <a:pt x="1025" y="268"/>
                    <a:pt x="1028" y="268"/>
                    <a:pt x="1034" y="249"/>
                  </a:cubicBezTo>
                  <a:lnTo>
                    <a:pt x="1037" y="252"/>
                  </a:lnTo>
                  <a:cubicBezTo>
                    <a:pt x="1040" y="252"/>
                    <a:pt x="1034" y="271"/>
                    <a:pt x="1031" y="271"/>
                  </a:cubicBezTo>
                  <a:lnTo>
                    <a:pt x="1028" y="293"/>
                  </a:lnTo>
                  <a:cubicBezTo>
                    <a:pt x="1034" y="293"/>
                    <a:pt x="1037" y="293"/>
                    <a:pt x="1043" y="274"/>
                  </a:cubicBezTo>
                  <a:cubicBezTo>
                    <a:pt x="1050" y="254"/>
                    <a:pt x="1053" y="244"/>
                    <a:pt x="1053" y="244"/>
                  </a:cubicBezTo>
                  <a:lnTo>
                    <a:pt x="1053" y="244"/>
                  </a:lnTo>
                  <a:cubicBezTo>
                    <a:pt x="1054" y="244"/>
                    <a:pt x="1051" y="254"/>
                    <a:pt x="1046" y="274"/>
                  </a:cubicBezTo>
                  <a:cubicBezTo>
                    <a:pt x="1042" y="288"/>
                    <a:pt x="1039" y="303"/>
                    <a:pt x="1040" y="303"/>
                  </a:cubicBezTo>
                  <a:cubicBezTo>
                    <a:pt x="1041" y="303"/>
                    <a:pt x="1042" y="301"/>
                    <a:pt x="1043" y="296"/>
                  </a:cubicBezTo>
                  <a:cubicBezTo>
                    <a:pt x="1049" y="279"/>
                    <a:pt x="1052" y="273"/>
                    <a:pt x="1053" y="273"/>
                  </a:cubicBezTo>
                  <a:lnTo>
                    <a:pt x="1053" y="273"/>
                  </a:lnTo>
                  <a:cubicBezTo>
                    <a:pt x="1055" y="273"/>
                    <a:pt x="1053" y="285"/>
                    <a:pt x="1050" y="296"/>
                  </a:cubicBezTo>
                  <a:cubicBezTo>
                    <a:pt x="1043" y="317"/>
                    <a:pt x="1040" y="327"/>
                    <a:pt x="1041" y="327"/>
                  </a:cubicBezTo>
                  <a:cubicBezTo>
                    <a:pt x="1042" y="327"/>
                    <a:pt x="1047" y="318"/>
                    <a:pt x="1056" y="299"/>
                  </a:cubicBezTo>
                  <a:cubicBezTo>
                    <a:pt x="1056" y="299"/>
                    <a:pt x="1056" y="300"/>
                    <a:pt x="1057" y="300"/>
                  </a:cubicBezTo>
                  <a:cubicBezTo>
                    <a:pt x="1061" y="300"/>
                    <a:pt x="1073" y="286"/>
                    <a:pt x="1079" y="286"/>
                  </a:cubicBezTo>
                  <a:cubicBezTo>
                    <a:pt x="1080" y="286"/>
                    <a:pt x="1080" y="286"/>
                    <a:pt x="1081" y="287"/>
                  </a:cubicBezTo>
                  <a:cubicBezTo>
                    <a:pt x="1090" y="290"/>
                    <a:pt x="1093" y="293"/>
                    <a:pt x="1090" y="312"/>
                  </a:cubicBezTo>
                  <a:cubicBezTo>
                    <a:pt x="1083" y="336"/>
                    <a:pt x="1081" y="346"/>
                    <a:pt x="1081" y="346"/>
                  </a:cubicBezTo>
                  <a:cubicBezTo>
                    <a:pt x="1082" y="346"/>
                    <a:pt x="1083" y="341"/>
                    <a:pt x="1084" y="334"/>
                  </a:cubicBezTo>
                  <a:cubicBezTo>
                    <a:pt x="1094" y="302"/>
                    <a:pt x="1098" y="295"/>
                    <a:pt x="1102" y="295"/>
                  </a:cubicBezTo>
                  <a:cubicBezTo>
                    <a:pt x="1103" y="295"/>
                    <a:pt x="1105" y="295"/>
                    <a:pt x="1106" y="296"/>
                  </a:cubicBezTo>
                  <a:cubicBezTo>
                    <a:pt x="1106" y="303"/>
                    <a:pt x="1107" y="306"/>
                    <a:pt x="1109" y="306"/>
                  </a:cubicBezTo>
                  <a:cubicBezTo>
                    <a:pt x="1112" y="306"/>
                    <a:pt x="1118" y="293"/>
                    <a:pt x="1125" y="280"/>
                  </a:cubicBezTo>
                  <a:lnTo>
                    <a:pt x="1122" y="280"/>
                  </a:lnTo>
                  <a:cubicBezTo>
                    <a:pt x="1129" y="258"/>
                    <a:pt x="1133" y="249"/>
                    <a:pt x="1134" y="249"/>
                  </a:cubicBezTo>
                  <a:lnTo>
                    <a:pt x="1134" y="249"/>
                  </a:lnTo>
                  <a:cubicBezTo>
                    <a:pt x="1136" y="249"/>
                    <a:pt x="1136" y="255"/>
                    <a:pt x="1134" y="265"/>
                  </a:cubicBezTo>
                  <a:cubicBezTo>
                    <a:pt x="1134" y="277"/>
                    <a:pt x="1128" y="290"/>
                    <a:pt x="1122" y="302"/>
                  </a:cubicBezTo>
                  <a:cubicBezTo>
                    <a:pt x="1119" y="318"/>
                    <a:pt x="1115" y="331"/>
                    <a:pt x="1112" y="346"/>
                  </a:cubicBezTo>
                  <a:cubicBezTo>
                    <a:pt x="1115" y="346"/>
                    <a:pt x="1115" y="346"/>
                    <a:pt x="1122" y="327"/>
                  </a:cubicBezTo>
                  <a:cubicBezTo>
                    <a:pt x="1129" y="311"/>
                    <a:pt x="1130" y="307"/>
                    <a:pt x="1131" y="307"/>
                  </a:cubicBezTo>
                  <a:cubicBezTo>
                    <a:pt x="1131" y="307"/>
                    <a:pt x="1131" y="308"/>
                    <a:pt x="1131" y="309"/>
                  </a:cubicBezTo>
                  <a:cubicBezTo>
                    <a:pt x="1134" y="309"/>
                    <a:pt x="1137" y="309"/>
                    <a:pt x="1147" y="290"/>
                  </a:cubicBezTo>
                  <a:cubicBezTo>
                    <a:pt x="1151" y="276"/>
                    <a:pt x="1154" y="274"/>
                    <a:pt x="1157" y="274"/>
                  </a:cubicBezTo>
                  <a:cubicBezTo>
                    <a:pt x="1158" y="274"/>
                    <a:pt x="1159" y="274"/>
                    <a:pt x="1159" y="274"/>
                  </a:cubicBezTo>
                  <a:cubicBezTo>
                    <a:pt x="1153" y="293"/>
                    <a:pt x="1156" y="296"/>
                    <a:pt x="1156" y="296"/>
                  </a:cubicBezTo>
                  <a:lnTo>
                    <a:pt x="1150" y="315"/>
                  </a:lnTo>
                  <a:lnTo>
                    <a:pt x="1134" y="356"/>
                  </a:lnTo>
                  <a:cubicBezTo>
                    <a:pt x="1137" y="356"/>
                    <a:pt x="1147" y="337"/>
                    <a:pt x="1147" y="337"/>
                  </a:cubicBezTo>
                  <a:cubicBezTo>
                    <a:pt x="1148" y="331"/>
                    <a:pt x="1153" y="329"/>
                    <a:pt x="1159" y="329"/>
                  </a:cubicBezTo>
                  <a:cubicBezTo>
                    <a:pt x="1176" y="329"/>
                    <a:pt x="1205" y="347"/>
                    <a:pt x="1209" y="349"/>
                  </a:cubicBezTo>
                  <a:cubicBezTo>
                    <a:pt x="1206" y="360"/>
                    <a:pt x="1206" y="365"/>
                    <a:pt x="1208" y="365"/>
                  </a:cubicBezTo>
                  <a:cubicBezTo>
                    <a:pt x="1210" y="365"/>
                    <a:pt x="1213" y="361"/>
                    <a:pt x="1216" y="352"/>
                  </a:cubicBezTo>
                  <a:cubicBezTo>
                    <a:pt x="1222" y="344"/>
                    <a:pt x="1227" y="340"/>
                    <a:pt x="1232" y="340"/>
                  </a:cubicBezTo>
                  <a:cubicBezTo>
                    <a:pt x="1238" y="340"/>
                    <a:pt x="1244" y="344"/>
                    <a:pt x="1250" y="349"/>
                  </a:cubicBezTo>
                  <a:cubicBezTo>
                    <a:pt x="1257" y="355"/>
                    <a:pt x="1263" y="359"/>
                    <a:pt x="1269" y="359"/>
                  </a:cubicBezTo>
                  <a:cubicBezTo>
                    <a:pt x="1274" y="359"/>
                    <a:pt x="1279" y="356"/>
                    <a:pt x="1285" y="349"/>
                  </a:cubicBezTo>
                  <a:lnTo>
                    <a:pt x="1291" y="352"/>
                  </a:lnTo>
                  <a:cubicBezTo>
                    <a:pt x="1291" y="353"/>
                    <a:pt x="1292" y="353"/>
                    <a:pt x="1292" y="353"/>
                  </a:cubicBezTo>
                  <a:cubicBezTo>
                    <a:pt x="1297" y="353"/>
                    <a:pt x="1310" y="343"/>
                    <a:pt x="1313" y="343"/>
                  </a:cubicBezTo>
                  <a:cubicBezTo>
                    <a:pt x="1318" y="336"/>
                    <a:pt x="1322" y="333"/>
                    <a:pt x="1323" y="333"/>
                  </a:cubicBezTo>
                  <a:lnTo>
                    <a:pt x="1323" y="333"/>
                  </a:lnTo>
                  <a:cubicBezTo>
                    <a:pt x="1324" y="333"/>
                    <a:pt x="1321" y="338"/>
                    <a:pt x="1313" y="346"/>
                  </a:cubicBezTo>
                  <a:cubicBezTo>
                    <a:pt x="1303" y="356"/>
                    <a:pt x="1297" y="368"/>
                    <a:pt x="1291" y="381"/>
                  </a:cubicBezTo>
                  <a:cubicBezTo>
                    <a:pt x="1291" y="381"/>
                    <a:pt x="1292" y="381"/>
                    <a:pt x="1292" y="381"/>
                  </a:cubicBezTo>
                  <a:cubicBezTo>
                    <a:pt x="1296" y="381"/>
                    <a:pt x="1308" y="367"/>
                    <a:pt x="1319" y="349"/>
                  </a:cubicBezTo>
                  <a:cubicBezTo>
                    <a:pt x="1332" y="334"/>
                    <a:pt x="1335" y="334"/>
                    <a:pt x="1335" y="334"/>
                  </a:cubicBezTo>
                  <a:lnTo>
                    <a:pt x="1335" y="334"/>
                  </a:lnTo>
                  <a:cubicBezTo>
                    <a:pt x="1335" y="337"/>
                    <a:pt x="1335" y="337"/>
                    <a:pt x="1322" y="352"/>
                  </a:cubicBezTo>
                  <a:lnTo>
                    <a:pt x="1300" y="387"/>
                  </a:lnTo>
                  <a:lnTo>
                    <a:pt x="1300" y="390"/>
                  </a:lnTo>
                  <a:cubicBezTo>
                    <a:pt x="1310" y="376"/>
                    <a:pt x="1314" y="374"/>
                    <a:pt x="1315" y="374"/>
                  </a:cubicBezTo>
                  <a:cubicBezTo>
                    <a:pt x="1316" y="374"/>
                    <a:pt x="1316" y="374"/>
                    <a:pt x="1316" y="374"/>
                  </a:cubicBezTo>
                  <a:cubicBezTo>
                    <a:pt x="1316" y="374"/>
                    <a:pt x="1316" y="374"/>
                    <a:pt x="1291" y="409"/>
                  </a:cubicBezTo>
                  <a:cubicBezTo>
                    <a:pt x="1278" y="427"/>
                    <a:pt x="1273" y="435"/>
                    <a:pt x="1274" y="435"/>
                  </a:cubicBezTo>
                  <a:cubicBezTo>
                    <a:pt x="1276" y="435"/>
                    <a:pt x="1283" y="427"/>
                    <a:pt x="1297" y="412"/>
                  </a:cubicBezTo>
                  <a:lnTo>
                    <a:pt x="1313" y="399"/>
                  </a:lnTo>
                  <a:lnTo>
                    <a:pt x="1313" y="399"/>
                  </a:lnTo>
                  <a:cubicBezTo>
                    <a:pt x="1305" y="411"/>
                    <a:pt x="1302" y="415"/>
                    <a:pt x="1303" y="415"/>
                  </a:cubicBezTo>
                  <a:cubicBezTo>
                    <a:pt x="1305" y="415"/>
                    <a:pt x="1321" y="397"/>
                    <a:pt x="1332" y="387"/>
                  </a:cubicBezTo>
                  <a:lnTo>
                    <a:pt x="1332" y="387"/>
                  </a:lnTo>
                  <a:cubicBezTo>
                    <a:pt x="1320" y="405"/>
                    <a:pt x="1314" y="415"/>
                    <a:pt x="1316" y="415"/>
                  </a:cubicBezTo>
                  <a:cubicBezTo>
                    <a:pt x="1318" y="415"/>
                    <a:pt x="1325" y="408"/>
                    <a:pt x="1338" y="393"/>
                  </a:cubicBezTo>
                  <a:cubicBezTo>
                    <a:pt x="1344" y="386"/>
                    <a:pt x="1348" y="382"/>
                    <a:pt x="1349" y="382"/>
                  </a:cubicBezTo>
                  <a:lnTo>
                    <a:pt x="1349" y="382"/>
                  </a:lnTo>
                  <a:cubicBezTo>
                    <a:pt x="1350" y="382"/>
                    <a:pt x="1348" y="387"/>
                    <a:pt x="1341" y="396"/>
                  </a:cubicBezTo>
                  <a:cubicBezTo>
                    <a:pt x="1332" y="415"/>
                    <a:pt x="1332" y="415"/>
                    <a:pt x="1335" y="418"/>
                  </a:cubicBezTo>
                  <a:cubicBezTo>
                    <a:pt x="1339" y="415"/>
                    <a:pt x="1344" y="413"/>
                    <a:pt x="1348" y="413"/>
                  </a:cubicBezTo>
                  <a:cubicBezTo>
                    <a:pt x="1358" y="413"/>
                    <a:pt x="1367" y="422"/>
                    <a:pt x="1376" y="431"/>
                  </a:cubicBezTo>
                  <a:cubicBezTo>
                    <a:pt x="1386" y="441"/>
                    <a:pt x="1394" y="451"/>
                    <a:pt x="1403" y="451"/>
                  </a:cubicBezTo>
                  <a:cubicBezTo>
                    <a:pt x="1407" y="451"/>
                    <a:pt x="1411" y="448"/>
                    <a:pt x="1416" y="443"/>
                  </a:cubicBezTo>
                  <a:lnTo>
                    <a:pt x="1416" y="443"/>
                  </a:lnTo>
                  <a:cubicBezTo>
                    <a:pt x="1416" y="446"/>
                    <a:pt x="1416" y="446"/>
                    <a:pt x="1404" y="462"/>
                  </a:cubicBezTo>
                  <a:cubicBezTo>
                    <a:pt x="1397" y="469"/>
                    <a:pt x="1394" y="473"/>
                    <a:pt x="1395" y="473"/>
                  </a:cubicBezTo>
                  <a:cubicBezTo>
                    <a:pt x="1396" y="473"/>
                    <a:pt x="1405" y="467"/>
                    <a:pt x="1423" y="453"/>
                  </a:cubicBezTo>
                  <a:cubicBezTo>
                    <a:pt x="1432" y="445"/>
                    <a:pt x="1441" y="437"/>
                    <a:pt x="1441" y="437"/>
                  </a:cubicBezTo>
                  <a:lnTo>
                    <a:pt x="1441" y="437"/>
                  </a:lnTo>
                  <a:cubicBezTo>
                    <a:pt x="1441" y="437"/>
                    <a:pt x="1437" y="441"/>
                    <a:pt x="1426" y="453"/>
                  </a:cubicBezTo>
                  <a:cubicBezTo>
                    <a:pt x="1410" y="468"/>
                    <a:pt x="1413" y="472"/>
                    <a:pt x="1419" y="478"/>
                  </a:cubicBezTo>
                  <a:cubicBezTo>
                    <a:pt x="1421" y="482"/>
                    <a:pt x="1424" y="486"/>
                    <a:pt x="1430" y="486"/>
                  </a:cubicBezTo>
                  <a:cubicBezTo>
                    <a:pt x="1433" y="486"/>
                    <a:pt x="1438" y="484"/>
                    <a:pt x="1444" y="478"/>
                  </a:cubicBezTo>
                  <a:cubicBezTo>
                    <a:pt x="1453" y="473"/>
                    <a:pt x="1458" y="471"/>
                    <a:pt x="1459" y="471"/>
                  </a:cubicBezTo>
                  <a:lnTo>
                    <a:pt x="1459" y="471"/>
                  </a:lnTo>
                  <a:cubicBezTo>
                    <a:pt x="1460" y="471"/>
                    <a:pt x="1456" y="474"/>
                    <a:pt x="1448" y="481"/>
                  </a:cubicBezTo>
                  <a:cubicBezTo>
                    <a:pt x="1422" y="499"/>
                    <a:pt x="1410" y="516"/>
                    <a:pt x="1421" y="516"/>
                  </a:cubicBezTo>
                  <a:cubicBezTo>
                    <a:pt x="1425" y="516"/>
                    <a:pt x="1431" y="514"/>
                    <a:pt x="1441" y="509"/>
                  </a:cubicBezTo>
                  <a:lnTo>
                    <a:pt x="1441" y="509"/>
                  </a:lnTo>
                  <a:cubicBezTo>
                    <a:pt x="1441" y="512"/>
                    <a:pt x="1444" y="512"/>
                    <a:pt x="1426" y="525"/>
                  </a:cubicBezTo>
                  <a:cubicBezTo>
                    <a:pt x="1427" y="526"/>
                    <a:pt x="1428" y="528"/>
                    <a:pt x="1431" y="528"/>
                  </a:cubicBezTo>
                  <a:cubicBezTo>
                    <a:pt x="1434" y="528"/>
                    <a:pt x="1440" y="526"/>
                    <a:pt x="1451" y="522"/>
                  </a:cubicBezTo>
                  <a:lnTo>
                    <a:pt x="1460" y="537"/>
                  </a:lnTo>
                  <a:cubicBezTo>
                    <a:pt x="1461" y="538"/>
                    <a:pt x="1462" y="538"/>
                    <a:pt x="1464" y="538"/>
                  </a:cubicBezTo>
                  <a:cubicBezTo>
                    <a:pt x="1470" y="538"/>
                    <a:pt x="1482" y="534"/>
                    <a:pt x="1482" y="534"/>
                  </a:cubicBezTo>
                  <a:cubicBezTo>
                    <a:pt x="1482" y="537"/>
                    <a:pt x="1485" y="537"/>
                    <a:pt x="1482" y="537"/>
                  </a:cubicBezTo>
                  <a:cubicBezTo>
                    <a:pt x="1466" y="547"/>
                    <a:pt x="1473" y="559"/>
                    <a:pt x="1479" y="575"/>
                  </a:cubicBezTo>
                  <a:cubicBezTo>
                    <a:pt x="1488" y="588"/>
                    <a:pt x="1495" y="603"/>
                    <a:pt x="1476" y="613"/>
                  </a:cubicBezTo>
                  <a:cubicBezTo>
                    <a:pt x="1476" y="613"/>
                    <a:pt x="1477" y="613"/>
                    <a:pt x="1480" y="613"/>
                  </a:cubicBezTo>
                  <a:cubicBezTo>
                    <a:pt x="1483" y="613"/>
                    <a:pt x="1488" y="613"/>
                    <a:pt x="1498" y="609"/>
                  </a:cubicBezTo>
                  <a:cubicBezTo>
                    <a:pt x="1517" y="600"/>
                    <a:pt x="1526" y="596"/>
                    <a:pt x="1529" y="596"/>
                  </a:cubicBezTo>
                  <a:cubicBezTo>
                    <a:pt x="1531" y="596"/>
                    <a:pt x="1528" y="600"/>
                    <a:pt x="1520" y="606"/>
                  </a:cubicBezTo>
                  <a:cubicBezTo>
                    <a:pt x="1496" y="620"/>
                    <a:pt x="1489" y="628"/>
                    <a:pt x="1495" y="628"/>
                  </a:cubicBezTo>
                  <a:cubicBezTo>
                    <a:pt x="1499" y="628"/>
                    <a:pt x="1509" y="625"/>
                    <a:pt x="1523" y="619"/>
                  </a:cubicBezTo>
                  <a:lnTo>
                    <a:pt x="1523" y="619"/>
                  </a:lnTo>
                  <a:lnTo>
                    <a:pt x="1504" y="628"/>
                  </a:lnTo>
                  <a:cubicBezTo>
                    <a:pt x="1487" y="639"/>
                    <a:pt x="1483" y="644"/>
                    <a:pt x="1488" y="644"/>
                  </a:cubicBezTo>
                  <a:cubicBezTo>
                    <a:pt x="1494" y="644"/>
                    <a:pt x="1509" y="639"/>
                    <a:pt x="1529" y="631"/>
                  </a:cubicBezTo>
                  <a:lnTo>
                    <a:pt x="1529" y="631"/>
                  </a:lnTo>
                  <a:cubicBezTo>
                    <a:pt x="1514" y="641"/>
                    <a:pt x="1500" y="649"/>
                    <a:pt x="1504" y="649"/>
                  </a:cubicBezTo>
                  <a:cubicBezTo>
                    <a:pt x="1506" y="649"/>
                    <a:pt x="1509" y="648"/>
                    <a:pt x="1513" y="647"/>
                  </a:cubicBezTo>
                  <a:lnTo>
                    <a:pt x="1513" y="647"/>
                  </a:lnTo>
                  <a:cubicBezTo>
                    <a:pt x="1513" y="650"/>
                    <a:pt x="1513" y="650"/>
                    <a:pt x="1476" y="666"/>
                  </a:cubicBezTo>
                  <a:cubicBezTo>
                    <a:pt x="1463" y="672"/>
                    <a:pt x="1451" y="678"/>
                    <a:pt x="1438" y="685"/>
                  </a:cubicBezTo>
                  <a:cubicBezTo>
                    <a:pt x="1451" y="682"/>
                    <a:pt x="1463" y="678"/>
                    <a:pt x="1476" y="669"/>
                  </a:cubicBezTo>
                  <a:cubicBezTo>
                    <a:pt x="1476" y="669"/>
                    <a:pt x="1479" y="672"/>
                    <a:pt x="1479" y="675"/>
                  </a:cubicBezTo>
                  <a:cubicBezTo>
                    <a:pt x="1479" y="675"/>
                    <a:pt x="1479" y="675"/>
                    <a:pt x="1498" y="669"/>
                  </a:cubicBezTo>
                  <a:cubicBezTo>
                    <a:pt x="1507" y="664"/>
                    <a:pt x="1513" y="663"/>
                    <a:pt x="1516" y="663"/>
                  </a:cubicBezTo>
                  <a:cubicBezTo>
                    <a:pt x="1519" y="663"/>
                    <a:pt x="1520" y="664"/>
                    <a:pt x="1520" y="666"/>
                  </a:cubicBezTo>
                  <a:cubicBezTo>
                    <a:pt x="1513" y="668"/>
                    <a:pt x="1511" y="669"/>
                    <a:pt x="1512" y="669"/>
                  </a:cubicBezTo>
                  <a:cubicBezTo>
                    <a:pt x="1513" y="669"/>
                    <a:pt x="1526" y="665"/>
                    <a:pt x="1538" y="656"/>
                  </a:cubicBezTo>
                  <a:cubicBezTo>
                    <a:pt x="1551" y="650"/>
                    <a:pt x="1564" y="647"/>
                    <a:pt x="1579" y="644"/>
                  </a:cubicBezTo>
                  <a:lnTo>
                    <a:pt x="1617" y="628"/>
                  </a:lnTo>
                  <a:cubicBezTo>
                    <a:pt x="1645" y="622"/>
                    <a:pt x="1670" y="609"/>
                    <a:pt x="1692" y="591"/>
                  </a:cubicBezTo>
                  <a:cubicBezTo>
                    <a:pt x="1703" y="577"/>
                    <a:pt x="1714" y="564"/>
                    <a:pt x="1706" y="564"/>
                  </a:cubicBezTo>
                  <a:cubicBezTo>
                    <a:pt x="1703" y="564"/>
                    <a:pt x="1697" y="566"/>
                    <a:pt x="1686" y="572"/>
                  </a:cubicBezTo>
                  <a:cubicBezTo>
                    <a:pt x="1686" y="572"/>
                    <a:pt x="1672" y="576"/>
                    <a:pt x="1666" y="576"/>
                  </a:cubicBezTo>
                  <a:cubicBezTo>
                    <a:pt x="1665" y="576"/>
                    <a:pt x="1664" y="576"/>
                    <a:pt x="1664" y="575"/>
                  </a:cubicBezTo>
                  <a:cubicBezTo>
                    <a:pt x="1661" y="572"/>
                    <a:pt x="1680" y="559"/>
                    <a:pt x="1680" y="559"/>
                  </a:cubicBezTo>
                  <a:cubicBezTo>
                    <a:pt x="1698" y="550"/>
                    <a:pt x="1695" y="537"/>
                    <a:pt x="1689" y="522"/>
                  </a:cubicBezTo>
                  <a:cubicBezTo>
                    <a:pt x="1680" y="506"/>
                    <a:pt x="1673" y="497"/>
                    <a:pt x="1692" y="484"/>
                  </a:cubicBezTo>
                  <a:cubicBezTo>
                    <a:pt x="1708" y="469"/>
                    <a:pt x="1708" y="468"/>
                    <a:pt x="1708" y="468"/>
                  </a:cubicBezTo>
                  <a:lnTo>
                    <a:pt x="1708" y="468"/>
                  </a:lnTo>
                  <a:cubicBezTo>
                    <a:pt x="1704" y="470"/>
                    <a:pt x="1701" y="471"/>
                    <a:pt x="1698" y="471"/>
                  </a:cubicBezTo>
                  <a:cubicBezTo>
                    <a:pt x="1685" y="471"/>
                    <a:pt x="1677" y="456"/>
                    <a:pt x="1667" y="440"/>
                  </a:cubicBezTo>
                  <a:cubicBezTo>
                    <a:pt x="1657" y="423"/>
                    <a:pt x="1647" y="408"/>
                    <a:pt x="1636" y="408"/>
                  </a:cubicBezTo>
                  <a:cubicBezTo>
                    <a:pt x="1633" y="408"/>
                    <a:pt x="1630" y="409"/>
                    <a:pt x="1626" y="412"/>
                  </a:cubicBezTo>
                  <a:lnTo>
                    <a:pt x="1623" y="406"/>
                  </a:lnTo>
                  <a:cubicBezTo>
                    <a:pt x="1639" y="393"/>
                    <a:pt x="1636" y="387"/>
                    <a:pt x="1632" y="384"/>
                  </a:cubicBezTo>
                  <a:lnTo>
                    <a:pt x="1632" y="384"/>
                  </a:lnTo>
                  <a:cubicBezTo>
                    <a:pt x="1625" y="386"/>
                    <a:pt x="1620" y="387"/>
                    <a:pt x="1616" y="387"/>
                  </a:cubicBezTo>
                  <a:cubicBezTo>
                    <a:pt x="1609" y="387"/>
                    <a:pt x="1607" y="384"/>
                    <a:pt x="1607" y="384"/>
                  </a:cubicBezTo>
                  <a:cubicBezTo>
                    <a:pt x="1623" y="371"/>
                    <a:pt x="1623" y="368"/>
                    <a:pt x="1617" y="365"/>
                  </a:cubicBezTo>
                  <a:cubicBezTo>
                    <a:pt x="1615" y="362"/>
                    <a:pt x="1614" y="360"/>
                    <a:pt x="1612" y="360"/>
                  </a:cubicBezTo>
                  <a:cubicBezTo>
                    <a:pt x="1609" y="360"/>
                    <a:pt x="1604" y="362"/>
                    <a:pt x="1595" y="368"/>
                  </a:cubicBezTo>
                  <a:cubicBezTo>
                    <a:pt x="1585" y="356"/>
                    <a:pt x="1585" y="340"/>
                    <a:pt x="1589" y="327"/>
                  </a:cubicBezTo>
                  <a:cubicBezTo>
                    <a:pt x="1594" y="322"/>
                    <a:pt x="1596" y="319"/>
                    <a:pt x="1594" y="319"/>
                  </a:cubicBezTo>
                  <a:cubicBezTo>
                    <a:pt x="1590" y="319"/>
                    <a:pt x="1578" y="326"/>
                    <a:pt x="1567" y="334"/>
                  </a:cubicBezTo>
                  <a:cubicBezTo>
                    <a:pt x="1553" y="345"/>
                    <a:pt x="1539" y="356"/>
                    <a:pt x="1534" y="356"/>
                  </a:cubicBezTo>
                  <a:cubicBezTo>
                    <a:pt x="1533" y="356"/>
                    <a:pt x="1533" y="356"/>
                    <a:pt x="1532" y="356"/>
                  </a:cubicBezTo>
                  <a:lnTo>
                    <a:pt x="1564" y="327"/>
                  </a:lnTo>
                  <a:cubicBezTo>
                    <a:pt x="1582" y="318"/>
                    <a:pt x="1582" y="318"/>
                    <a:pt x="1576" y="312"/>
                  </a:cubicBezTo>
                  <a:cubicBezTo>
                    <a:pt x="1576" y="309"/>
                    <a:pt x="1573" y="305"/>
                    <a:pt x="1573" y="305"/>
                  </a:cubicBezTo>
                  <a:cubicBezTo>
                    <a:pt x="1568" y="311"/>
                    <a:pt x="1563" y="313"/>
                    <a:pt x="1559" y="313"/>
                  </a:cubicBezTo>
                  <a:cubicBezTo>
                    <a:pt x="1551" y="313"/>
                    <a:pt x="1543" y="304"/>
                    <a:pt x="1532" y="293"/>
                  </a:cubicBezTo>
                  <a:cubicBezTo>
                    <a:pt x="1521" y="279"/>
                    <a:pt x="1512" y="272"/>
                    <a:pt x="1505" y="272"/>
                  </a:cubicBezTo>
                  <a:cubicBezTo>
                    <a:pt x="1500" y="272"/>
                    <a:pt x="1496" y="274"/>
                    <a:pt x="1491" y="280"/>
                  </a:cubicBezTo>
                  <a:cubicBezTo>
                    <a:pt x="1486" y="287"/>
                    <a:pt x="1483" y="290"/>
                    <a:pt x="1481" y="290"/>
                  </a:cubicBezTo>
                  <a:cubicBezTo>
                    <a:pt x="1478" y="290"/>
                    <a:pt x="1478" y="284"/>
                    <a:pt x="1482" y="271"/>
                  </a:cubicBezTo>
                  <a:cubicBezTo>
                    <a:pt x="1501" y="230"/>
                    <a:pt x="1506" y="217"/>
                    <a:pt x="1502" y="217"/>
                  </a:cubicBezTo>
                  <a:cubicBezTo>
                    <a:pt x="1500" y="217"/>
                    <a:pt x="1496" y="220"/>
                    <a:pt x="1491" y="224"/>
                  </a:cubicBezTo>
                  <a:cubicBezTo>
                    <a:pt x="1495" y="227"/>
                    <a:pt x="1482" y="243"/>
                    <a:pt x="1470" y="258"/>
                  </a:cubicBezTo>
                  <a:cubicBezTo>
                    <a:pt x="1456" y="274"/>
                    <a:pt x="1449" y="282"/>
                    <a:pt x="1448" y="282"/>
                  </a:cubicBezTo>
                  <a:cubicBezTo>
                    <a:pt x="1447" y="282"/>
                    <a:pt x="1452" y="273"/>
                    <a:pt x="1463" y="255"/>
                  </a:cubicBezTo>
                  <a:cubicBezTo>
                    <a:pt x="1480" y="235"/>
                    <a:pt x="1469" y="222"/>
                    <a:pt x="1451" y="222"/>
                  </a:cubicBezTo>
                  <a:cubicBezTo>
                    <a:pt x="1439" y="222"/>
                    <a:pt x="1424" y="227"/>
                    <a:pt x="1413" y="240"/>
                  </a:cubicBezTo>
                  <a:lnTo>
                    <a:pt x="1426" y="221"/>
                  </a:lnTo>
                  <a:cubicBezTo>
                    <a:pt x="1438" y="205"/>
                    <a:pt x="1435" y="202"/>
                    <a:pt x="1426" y="196"/>
                  </a:cubicBezTo>
                  <a:cubicBezTo>
                    <a:pt x="1419" y="193"/>
                    <a:pt x="1419" y="190"/>
                    <a:pt x="1419" y="190"/>
                  </a:cubicBezTo>
                  <a:cubicBezTo>
                    <a:pt x="1411" y="201"/>
                    <a:pt x="1405" y="206"/>
                    <a:pt x="1401" y="206"/>
                  </a:cubicBezTo>
                  <a:cubicBezTo>
                    <a:pt x="1394" y="206"/>
                    <a:pt x="1395" y="189"/>
                    <a:pt x="1404" y="177"/>
                  </a:cubicBezTo>
                  <a:cubicBezTo>
                    <a:pt x="1413" y="158"/>
                    <a:pt x="1413" y="158"/>
                    <a:pt x="1407" y="155"/>
                  </a:cubicBezTo>
                  <a:lnTo>
                    <a:pt x="1407" y="155"/>
                  </a:lnTo>
                  <a:cubicBezTo>
                    <a:pt x="1397" y="164"/>
                    <a:pt x="1390" y="168"/>
                    <a:pt x="1386" y="168"/>
                  </a:cubicBezTo>
                  <a:cubicBezTo>
                    <a:pt x="1377" y="168"/>
                    <a:pt x="1379" y="152"/>
                    <a:pt x="1385" y="139"/>
                  </a:cubicBezTo>
                  <a:lnTo>
                    <a:pt x="1379" y="136"/>
                  </a:lnTo>
                  <a:cubicBezTo>
                    <a:pt x="1370" y="147"/>
                    <a:pt x="1364" y="149"/>
                    <a:pt x="1361" y="149"/>
                  </a:cubicBezTo>
                  <a:cubicBezTo>
                    <a:pt x="1360" y="149"/>
                    <a:pt x="1360" y="149"/>
                    <a:pt x="1360" y="149"/>
                  </a:cubicBezTo>
                  <a:cubicBezTo>
                    <a:pt x="1356" y="146"/>
                    <a:pt x="1353" y="144"/>
                    <a:pt x="1351" y="144"/>
                  </a:cubicBezTo>
                  <a:cubicBezTo>
                    <a:pt x="1347" y="144"/>
                    <a:pt x="1345" y="148"/>
                    <a:pt x="1341" y="161"/>
                  </a:cubicBezTo>
                  <a:cubicBezTo>
                    <a:pt x="1329" y="177"/>
                    <a:pt x="1319" y="196"/>
                    <a:pt x="1316" y="196"/>
                  </a:cubicBezTo>
                  <a:lnTo>
                    <a:pt x="1329" y="177"/>
                  </a:lnTo>
                  <a:cubicBezTo>
                    <a:pt x="1338" y="158"/>
                    <a:pt x="1332" y="152"/>
                    <a:pt x="1319" y="149"/>
                  </a:cubicBezTo>
                  <a:cubicBezTo>
                    <a:pt x="1307" y="139"/>
                    <a:pt x="1300" y="136"/>
                    <a:pt x="1307" y="117"/>
                  </a:cubicBezTo>
                  <a:lnTo>
                    <a:pt x="1307" y="117"/>
                  </a:lnTo>
                  <a:lnTo>
                    <a:pt x="1294" y="133"/>
                  </a:lnTo>
                  <a:cubicBezTo>
                    <a:pt x="1288" y="142"/>
                    <a:pt x="1285" y="146"/>
                    <a:pt x="1284" y="146"/>
                  </a:cubicBezTo>
                  <a:cubicBezTo>
                    <a:pt x="1283" y="146"/>
                    <a:pt x="1286" y="140"/>
                    <a:pt x="1291" y="130"/>
                  </a:cubicBezTo>
                  <a:cubicBezTo>
                    <a:pt x="1295" y="118"/>
                    <a:pt x="1292" y="112"/>
                    <a:pt x="1285" y="112"/>
                  </a:cubicBezTo>
                  <a:cubicBezTo>
                    <a:pt x="1281" y="112"/>
                    <a:pt x="1275" y="114"/>
                    <a:pt x="1269" y="121"/>
                  </a:cubicBezTo>
                  <a:lnTo>
                    <a:pt x="1266" y="117"/>
                  </a:lnTo>
                  <a:cubicBezTo>
                    <a:pt x="1272" y="96"/>
                    <a:pt x="1273" y="85"/>
                    <a:pt x="1269" y="85"/>
                  </a:cubicBezTo>
                  <a:cubicBezTo>
                    <a:pt x="1266" y="85"/>
                    <a:pt x="1259" y="93"/>
                    <a:pt x="1250" y="111"/>
                  </a:cubicBezTo>
                  <a:cubicBezTo>
                    <a:pt x="1260" y="92"/>
                    <a:pt x="1256" y="89"/>
                    <a:pt x="1253" y="89"/>
                  </a:cubicBezTo>
                  <a:lnTo>
                    <a:pt x="1253" y="89"/>
                  </a:lnTo>
                  <a:cubicBezTo>
                    <a:pt x="1248" y="95"/>
                    <a:pt x="1244" y="98"/>
                    <a:pt x="1240" y="98"/>
                  </a:cubicBezTo>
                  <a:cubicBezTo>
                    <a:pt x="1234" y="98"/>
                    <a:pt x="1231" y="91"/>
                    <a:pt x="1235" y="80"/>
                  </a:cubicBezTo>
                  <a:lnTo>
                    <a:pt x="1235" y="80"/>
                  </a:lnTo>
                  <a:cubicBezTo>
                    <a:pt x="1225" y="94"/>
                    <a:pt x="1221" y="96"/>
                    <a:pt x="1218" y="96"/>
                  </a:cubicBezTo>
                  <a:cubicBezTo>
                    <a:pt x="1217" y="96"/>
                    <a:pt x="1216" y="95"/>
                    <a:pt x="1216" y="95"/>
                  </a:cubicBezTo>
                  <a:cubicBezTo>
                    <a:pt x="1215" y="95"/>
                    <a:pt x="1214" y="94"/>
                    <a:pt x="1213" y="94"/>
                  </a:cubicBezTo>
                  <a:cubicBezTo>
                    <a:pt x="1212" y="94"/>
                    <a:pt x="1209" y="98"/>
                    <a:pt x="1200" y="111"/>
                  </a:cubicBezTo>
                  <a:cubicBezTo>
                    <a:pt x="1193" y="125"/>
                    <a:pt x="1189" y="127"/>
                    <a:pt x="1188" y="127"/>
                  </a:cubicBezTo>
                  <a:cubicBezTo>
                    <a:pt x="1188" y="127"/>
                    <a:pt x="1187" y="127"/>
                    <a:pt x="1187" y="127"/>
                  </a:cubicBezTo>
                  <a:cubicBezTo>
                    <a:pt x="1184" y="127"/>
                    <a:pt x="1197" y="108"/>
                    <a:pt x="1206" y="89"/>
                  </a:cubicBezTo>
                  <a:cubicBezTo>
                    <a:pt x="1212" y="82"/>
                    <a:pt x="1213" y="77"/>
                    <a:pt x="1211" y="77"/>
                  </a:cubicBezTo>
                  <a:cubicBezTo>
                    <a:pt x="1208" y="77"/>
                    <a:pt x="1199" y="84"/>
                    <a:pt x="1187" y="105"/>
                  </a:cubicBezTo>
                  <a:cubicBezTo>
                    <a:pt x="1177" y="122"/>
                    <a:pt x="1171" y="130"/>
                    <a:pt x="1171" y="130"/>
                  </a:cubicBezTo>
                  <a:cubicBezTo>
                    <a:pt x="1170" y="130"/>
                    <a:pt x="1175" y="121"/>
                    <a:pt x="1184" y="102"/>
                  </a:cubicBezTo>
                  <a:cubicBezTo>
                    <a:pt x="1191" y="90"/>
                    <a:pt x="1198" y="77"/>
                    <a:pt x="1196" y="77"/>
                  </a:cubicBezTo>
                  <a:lnTo>
                    <a:pt x="1196" y="77"/>
                  </a:lnTo>
                  <a:cubicBezTo>
                    <a:pt x="1196" y="77"/>
                    <a:pt x="1194" y="79"/>
                    <a:pt x="1191" y="83"/>
                  </a:cubicBezTo>
                  <a:cubicBezTo>
                    <a:pt x="1191" y="83"/>
                    <a:pt x="1190" y="83"/>
                    <a:pt x="1190" y="83"/>
                  </a:cubicBezTo>
                  <a:cubicBezTo>
                    <a:pt x="1188" y="83"/>
                    <a:pt x="1183" y="85"/>
                    <a:pt x="1178" y="102"/>
                  </a:cubicBezTo>
                  <a:lnTo>
                    <a:pt x="1169" y="99"/>
                  </a:lnTo>
                  <a:cubicBezTo>
                    <a:pt x="1172" y="77"/>
                    <a:pt x="1169" y="74"/>
                    <a:pt x="1166" y="74"/>
                  </a:cubicBezTo>
                  <a:cubicBezTo>
                    <a:pt x="1161" y="83"/>
                    <a:pt x="1159" y="87"/>
                    <a:pt x="1158" y="87"/>
                  </a:cubicBezTo>
                  <a:cubicBezTo>
                    <a:pt x="1157" y="87"/>
                    <a:pt x="1158" y="82"/>
                    <a:pt x="1159" y="70"/>
                  </a:cubicBezTo>
                  <a:cubicBezTo>
                    <a:pt x="1162" y="63"/>
                    <a:pt x="1163" y="58"/>
                    <a:pt x="1162" y="58"/>
                  </a:cubicBezTo>
                  <a:lnTo>
                    <a:pt x="1162" y="58"/>
                  </a:lnTo>
                  <a:cubicBezTo>
                    <a:pt x="1161" y="58"/>
                    <a:pt x="1157" y="67"/>
                    <a:pt x="1150" y="89"/>
                  </a:cubicBezTo>
                  <a:cubicBezTo>
                    <a:pt x="1145" y="98"/>
                    <a:pt x="1142" y="103"/>
                    <a:pt x="1141" y="103"/>
                  </a:cubicBezTo>
                  <a:cubicBezTo>
                    <a:pt x="1139" y="103"/>
                    <a:pt x="1139" y="97"/>
                    <a:pt x="1140" y="86"/>
                  </a:cubicBezTo>
                  <a:cubicBezTo>
                    <a:pt x="1148" y="64"/>
                    <a:pt x="1150" y="54"/>
                    <a:pt x="1149" y="54"/>
                  </a:cubicBezTo>
                  <a:lnTo>
                    <a:pt x="1149" y="54"/>
                  </a:lnTo>
                  <a:cubicBezTo>
                    <a:pt x="1148" y="54"/>
                    <a:pt x="1146" y="58"/>
                    <a:pt x="1144" y="67"/>
                  </a:cubicBezTo>
                  <a:cubicBezTo>
                    <a:pt x="1137" y="81"/>
                    <a:pt x="1133" y="83"/>
                    <a:pt x="1132" y="83"/>
                  </a:cubicBezTo>
                  <a:cubicBezTo>
                    <a:pt x="1131" y="83"/>
                    <a:pt x="1131" y="83"/>
                    <a:pt x="1131" y="83"/>
                  </a:cubicBezTo>
                  <a:cubicBezTo>
                    <a:pt x="1137" y="64"/>
                    <a:pt x="1112" y="55"/>
                    <a:pt x="1084" y="48"/>
                  </a:cubicBezTo>
                  <a:cubicBezTo>
                    <a:pt x="1084" y="48"/>
                    <a:pt x="1084" y="48"/>
                    <a:pt x="1083" y="48"/>
                  </a:cubicBezTo>
                  <a:cubicBezTo>
                    <a:pt x="1080" y="48"/>
                    <a:pt x="1074" y="69"/>
                    <a:pt x="1068" y="86"/>
                  </a:cubicBezTo>
                  <a:cubicBezTo>
                    <a:pt x="1065" y="101"/>
                    <a:pt x="1064" y="108"/>
                    <a:pt x="1063" y="110"/>
                  </a:cubicBezTo>
                  <a:lnTo>
                    <a:pt x="1063" y="110"/>
                  </a:lnTo>
                  <a:cubicBezTo>
                    <a:pt x="1064" y="108"/>
                    <a:pt x="1065" y="97"/>
                    <a:pt x="1065" y="86"/>
                  </a:cubicBezTo>
                  <a:cubicBezTo>
                    <a:pt x="1070" y="54"/>
                    <a:pt x="1071" y="39"/>
                    <a:pt x="1069" y="39"/>
                  </a:cubicBezTo>
                  <a:lnTo>
                    <a:pt x="1069" y="39"/>
                  </a:lnTo>
                  <a:cubicBezTo>
                    <a:pt x="1068" y="39"/>
                    <a:pt x="1064" y="54"/>
                    <a:pt x="1059" y="83"/>
                  </a:cubicBezTo>
                  <a:cubicBezTo>
                    <a:pt x="1057" y="105"/>
                    <a:pt x="1057" y="116"/>
                    <a:pt x="1056" y="116"/>
                  </a:cubicBezTo>
                  <a:cubicBezTo>
                    <a:pt x="1056" y="116"/>
                    <a:pt x="1056" y="105"/>
                    <a:pt x="1056" y="83"/>
                  </a:cubicBezTo>
                  <a:cubicBezTo>
                    <a:pt x="1057" y="72"/>
                    <a:pt x="1058" y="67"/>
                    <a:pt x="1057" y="67"/>
                  </a:cubicBezTo>
                  <a:lnTo>
                    <a:pt x="1057" y="67"/>
                  </a:lnTo>
                  <a:cubicBezTo>
                    <a:pt x="1057" y="67"/>
                    <a:pt x="1054" y="72"/>
                    <a:pt x="1050" y="83"/>
                  </a:cubicBezTo>
                  <a:cubicBezTo>
                    <a:pt x="1050" y="67"/>
                    <a:pt x="1050" y="51"/>
                    <a:pt x="1048" y="51"/>
                  </a:cubicBezTo>
                  <a:cubicBezTo>
                    <a:pt x="1048" y="51"/>
                    <a:pt x="1047" y="53"/>
                    <a:pt x="1046" y="58"/>
                  </a:cubicBezTo>
                  <a:cubicBezTo>
                    <a:pt x="1046" y="58"/>
                    <a:pt x="1043" y="58"/>
                    <a:pt x="1043" y="36"/>
                  </a:cubicBezTo>
                  <a:cubicBezTo>
                    <a:pt x="1043" y="30"/>
                    <a:pt x="1043" y="28"/>
                    <a:pt x="1042" y="28"/>
                  </a:cubicBezTo>
                  <a:cubicBezTo>
                    <a:pt x="1040" y="28"/>
                    <a:pt x="1035" y="41"/>
                    <a:pt x="1031" y="55"/>
                  </a:cubicBezTo>
                  <a:cubicBezTo>
                    <a:pt x="1023" y="75"/>
                    <a:pt x="1018" y="85"/>
                    <a:pt x="1017" y="85"/>
                  </a:cubicBezTo>
                  <a:cubicBezTo>
                    <a:pt x="1015" y="85"/>
                    <a:pt x="1017" y="75"/>
                    <a:pt x="1021" y="55"/>
                  </a:cubicBezTo>
                  <a:cubicBezTo>
                    <a:pt x="1025" y="38"/>
                    <a:pt x="1024" y="31"/>
                    <a:pt x="1021" y="31"/>
                  </a:cubicBezTo>
                  <a:cubicBezTo>
                    <a:pt x="1017" y="31"/>
                    <a:pt x="1008" y="46"/>
                    <a:pt x="1003" y="70"/>
                  </a:cubicBezTo>
                  <a:cubicBezTo>
                    <a:pt x="999" y="95"/>
                    <a:pt x="997" y="104"/>
                    <a:pt x="997" y="104"/>
                  </a:cubicBezTo>
                  <a:cubicBezTo>
                    <a:pt x="996" y="104"/>
                    <a:pt x="996" y="100"/>
                    <a:pt x="996" y="92"/>
                  </a:cubicBezTo>
                  <a:cubicBezTo>
                    <a:pt x="999" y="70"/>
                    <a:pt x="996" y="70"/>
                    <a:pt x="996" y="70"/>
                  </a:cubicBezTo>
                  <a:cubicBezTo>
                    <a:pt x="993" y="70"/>
                    <a:pt x="990" y="70"/>
                    <a:pt x="993" y="48"/>
                  </a:cubicBezTo>
                  <a:lnTo>
                    <a:pt x="993" y="48"/>
                  </a:lnTo>
                  <a:cubicBezTo>
                    <a:pt x="993" y="48"/>
                    <a:pt x="990" y="49"/>
                    <a:pt x="981" y="67"/>
                  </a:cubicBezTo>
                  <a:cubicBezTo>
                    <a:pt x="977" y="83"/>
                    <a:pt x="974" y="89"/>
                    <a:pt x="972" y="89"/>
                  </a:cubicBezTo>
                  <a:cubicBezTo>
                    <a:pt x="967" y="89"/>
                    <a:pt x="965" y="71"/>
                    <a:pt x="965" y="45"/>
                  </a:cubicBezTo>
                  <a:lnTo>
                    <a:pt x="959" y="64"/>
                  </a:lnTo>
                  <a:cubicBezTo>
                    <a:pt x="955" y="89"/>
                    <a:pt x="951" y="107"/>
                    <a:pt x="949" y="107"/>
                  </a:cubicBezTo>
                  <a:cubicBezTo>
                    <a:pt x="948" y="107"/>
                    <a:pt x="948" y="100"/>
                    <a:pt x="949" y="83"/>
                  </a:cubicBezTo>
                  <a:lnTo>
                    <a:pt x="952" y="69"/>
                  </a:lnTo>
                  <a:lnTo>
                    <a:pt x="952" y="69"/>
                  </a:lnTo>
                  <a:cubicBezTo>
                    <a:pt x="950" y="81"/>
                    <a:pt x="947" y="86"/>
                    <a:pt x="945" y="86"/>
                  </a:cubicBezTo>
                  <a:cubicBezTo>
                    <a:pt x="940" y="86"/>
                    <a:pt x="937" y="68"/>
                    <a:pt x="937" y="42"/>
                  </a:cubicBezTo>
                  <a:cubicBezTo>
                    <a:pt x="940" y="20"/>
                    <a:pt x="940" y="20"/>
                    <a:pt x="937" y="20"/>
                  </a:cubicBezTo>
                  <a:lnTo>
                    <a:pt x="934" y="39"/>
                  </a:lnTo>
                  <a:cubicBezTo>
                    <a:pt x="934" y="61"/>
                    <a:pt x="931" y="83"/>
                    <a:pt x="931" y="83"/>
                  </a:cubicBezTo>
                  <a:cubicBezTo>
                    <a:pt x="927" y="83"/>
                    <a:pt x="924" y="80"/>
                    <a:pt x="924" y="61"/>
                  </a:cubicBezTo>
                  <a:cubicBezTo>
                    <a:pt x="922" y="46"/>
                    <a:pt x="920" y="30"/>
                    <a:pt x="919" y="30"/>
                  </a:cubicBezTo>
                  <a:cubicBezTo>
                    <a:pt x="918" y="30"/>
                    <a:pt x="918" y="33"/>
                    <a:pt x="918" y="39"/>
                  </a:cubicBezTo>
                  <a:cubicBezTo>
                    <a:pt x="918" y="39"/>
                    <a:pt x="915" y="39"/>
                    <a:pt x="912" y="17"/>
                  </a:cubicBezTo>
                  <a:lnTo>
                    <a:pt x="899" y="17"/>
                  </a:lnTo>
                  <a:cubicBezTo>
                    <a:pt x="898" y="28"/>
                    <a:pt x="895" y="34"/>
                    <a:pt x="893" y="34"/>
                  </a:cubicBezTo>
                  <a:cubicBezTo>
                    <a:pt x="891" y="34"/>
                    <a:pt x="890" y="28"/>
                    <a:pt x="890" y="17"/>
                  </a:cubicBezTo>
                  <a:cubicBezTo>
                    <a:pt x="890" y="17"/>
                    <a:pt x="884" y="17"/>
                    <a:pt x="880" y="36"/>
                  </a:cubicBezTo>
                  <a:cubicBezTo>
                    <a:pt x="874" y="36"/>
                    <a:pt x="871" y="36"/>
                    <a:pt x="871" y="17"/>
                  </a:cubicBezTo>
                  <a:cubicBezTo>
                    <a:pt x="869" y="6"/>
                    <a:pt x="869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52"/>
            <p:cNvSpPr/>
            <p:nvPr/>
          </p:nvSpPr>
          <p:spPr>
            <a:xfrm>
              <a:off x="4410650" y="1560375"/>
              <a:ext cx="119925" cy="83925"/>
            </a:xfrm>
            <a:custGeom>
              <a:avLst/>
              <a:gdLst/>
              <a:ahLst/>
              <a:cxnLst/>
              <a:rect l="l" t="t" r="r" b="b"/>
              <a:pathLst>
                <a:path w="4797" h="3357" extrusionOk="0">
                  <a:moveTo>
                    <a:pt x="3793" y="56"/>
                  </a:moveTo>
                  <a:cubicBezTo>
                    <a:pt x="3793" y="72"/>
                    <a:pt x="3790" y="85"/>
                    <a:pt x="3781" y="100"/>
                  </a:cubicBezTo>
                  <a:lnTo>
                    <a:pt x="3768" y="100"/>
                  </a:lnTo>
                  <a:cubicBezTo>
                    <a:pt x="3768" y="78"/>
                    <a:pt x="3765" y="60"/>
                    <a:pt x="3781" y="56"/>
                  </a:cubicBezTo>
                  <a:close/>
                  <a:moveTo>
                    <a:pt x="4282" y="140"/>
                  </a:moveTo>
                  <a:cubicBezTo>
                    <a:pt x="4292" y="140"/>
                    <a:pt x="4303" y="147"/>
                    <a:pt x="4310" y="150"/>
                  </a:cubicBezTo>
                  <a:cubicBezTo>
                    <a:pt x="4310" y="171"/>
                    <a:pt x="4295" y="183"/>
                    <a:pt x="4285" y="183"/>
                  </a:cubicBezTo>
                  <a:cubicBezTo>
                    <a:pt x="4283" y="183"/>
                    <a:pt x="4281" y="183"/>
                    <a:pt x="4279" y="182"/>
                  </a:cubicBezTo>
                  <a:cubicBezTo>
                    <a:pt x="4257" y="169"/>
                    <a:pt x="4257" y="169"/>
                    <a:pt x="4266" y="150"/>
                  </a:cubicBezTo>
                  <a:cubicBezTo>
                    <a:pt x="4270" y="143"/>
                    <a:pt x="4276" y="140"/>
                    <a:pt x="4282" y="140"/>
                  </a:cubicBezTo>
                  <a:close/>
                  <a:moveTo>
                    <a:pt x="2853" y="617"/>
                  </a:moveTo>
                  <a:lnTo>
                    <a:pt x="2875" y="624"/>
                  </a:lnTo>
                  <a:cubicBezTo>
                    <a:pt x="2888" y="639"/>
                    <a:pt x="2878" y="649"/>
                    <a:pt x="2878" y="649"/>
                  </a:cubicBezTo>
                  <a:cubicBezTo>
                    <a:pt x="2874" y="653"/>
                    <a:pt x="2872" y="655"/>
                    <a:pt x="2870" y="655"/>
                  </a:cubicBezTo>
                  <a:cubicBezTo>
                    <a:pt x="2867" y="655"/>
                    <a:pt x="2864" y="650"/>
                    <a:pt x="2856" y="639"/>
                  </a:cubicBezTo>
                  <a:cubicBezTo>
                    <a:pt x="2856" y="639"/>
                    <a:pt x="2841" y="624"/>
                    <a:pt x="2853" y="617"/>
                  </a:cubicBezTo>
                  <a:close/>
                  <a:moveTo>
                    <a:pt x="2467" y="692"/>
                  </a:moveTo>
                  <a:cubicBezTo>
                    <a:pt x="2465" y="692"/>
                    <a:pt x="2468" y="696"/>
                    <a:pt x="2479" y="698"/>
                  </a:cubicBezTo>
                  <a:lnTo>
                    <a:pt x="2479" y="698"/>
                  </a:lnTo>
                  <a:cubicBezTo>
                    <a:pt x="2473" y="694"/>
                    <a:pt x="2469" y="692"/>
                    <a:pt x="2467" y="692"/>
                  </a:cubicBezTo>
                  <a:close/>
                  <a:moveTo>
                    <a:pt x="2479" y="698"/>
                  </a:moveTo>
                  <a:cubicBezTo>
                    <a:pt x="2481" y="700"/>
                    <a:pt x="2484" y="703"/>
                    <a:pt x="2487" y="705"/>
                  </a:cubicBezTo>
                  <a:lnTo>
                    <a:pt x="2487" y="705"/>
                  </a:lnTo>
                  <a:cubicBezTo>
                    <a:pt x="2485" y="703"/>
                    <a:pt x="2483" y="701"/>
                    <a:pt x="2480" y="699"/>
                  </a:cubicBezTo>
                  <a:cubicBezTo>
                    <a:pt x="2480" y="699"/>
                    <a:pt x="2479" y="699"/>
                    <a:pt x="2479" y="698"/>
                  </a:cubicBezTo>
                  <a:close/>
                  <a:moveTo>
                    <a:pt x="2597" y="707"/>
                  </a:moveTo>
                  <a:cubicBezTo>
                    <a:pt x="2600" y="707"/>
                    <a:pt x="2601" y="713"/>
                    <a:pt x="2602" y="724"/>
                  </a:cubicBezTo>
                  <a:cubicBezTo>
                    <a:pt x="2607" y="741"/>
                    <a:pt x="2604" y="750"/>
                    <a:pt x="2597" y="750"/>
                  </a:cubicBezTo>
                  <a:cubicBezTo>
                    <a:pt x="2593" y="750"/>
                    <a:pt x="2589" y="748"/>
                    <a:pt x="2584" y="743"/>
                  </a:cubicBezTo>
                  <a:cubicBezTo>
                    <a:pt x="2568" y="730"/>
                    <a:pt x="2568" y="730"/>
                    <a:pt x="2581" y="721"/>
                  </a:cubicBezTo>
                  <a:cubicBezTo>
                    <a:pt x="2590" y="712"/>
                    <a:pt x="2594" y="707"/>
                    <a:pt x="2597" y="707"/>
                  </a:cubicBezTo>
                  <a:close/>
                  <a:moveTo>
                    <a:pt x="2743" y="736"/>
                  </a:moveTo>
                  <a:lnTo>
                    <a:pt x="2769" y="743"/>
                  </a:lnTo>
                  <a:lnTo>
                    <a:pt x="2772" y="768"/>
                  </a:lnTo>
                  <a:lnTo>
                    <a:pt x="2762" y="777"/>
                  </a:lnTo>
                  <a:cubicBezTo>
                    <a:pt x="2750" y="762"/>
                    <a:pt x="2734" y="746"/>
                    <a:pt x="2743" y="736"/>
                  </a:cubicBezTo>
                  <a:close/>
                  <a:moveTo>
                    <a:pt x="2508" y="787"/>
                  </a:moveTo>
                  <a:lnTo>
                    <a:pt x="2533" y="793"/>
                  </a:lnTo>
                  <a:lnTo>
                    <a:pt x="2524" y="802"/>
                  </a:lnTo>
                  <a:cubicBezTo>
                    <a:pt x="2519" y="806"/>
                    <a:pt x="2516" y="809"/>
                    <a:pt x="2513" y="809"/>
                  </a:cubicBezTo>
                  <a:cubicBezTo>
                    <a:pt x="2509" y="809"/>
                    <a:pt x="2506" y="805"/>
                    <a:pt x="2499" y="796"/>
                  </a:cubicBezTo>
                  <a:lnTo>
                    <a:pt x="2508" y="787"/>
                  </a:lnTo>
                  <a:close/>
                  <a:moveTo>
                    <a:pt x="2424" y="840"/>
                  </a:moveTo>
                  <a:cubicBezTo>
                    <a:pt x="2418" y="845"/>
                    <a:pt x="2422" y="853"/>
                    <a:pt x="2424" y="853"/>
                  </a:cubicBezTo>
                  <a:cubicBezTo>
                    <a:pt x="2425" y="853"/>
                    <a:pt x="2426" y="850"/>
                    <a:pt x="2424" y="840"/>
                  </a:cubicBezTo>
                  <a:close/>
                  <a:moveTo>
                    <a:pt x="4649" y="862"/>
                  </a:moveTo>
                  <a:cubicBezTo>
                    <a:pt x="4668" y="865"/>
                    <a:pt x="4690" y="868"/>
                    <a:pt x="4686" y="881"/>
                  </a:cubicBezTo>
                  <a:lnTo>
                    <a:pt x="4664" y="887"/>
                  </a:lnTo>
                  <a:lnTo>
                    <a:pt x="4646" y="871"/>
                  </a:lnTo>
                  <a:lnTo>
                    <a:pt x="4649" y="862"/>
                  </a:lnTo>
                  <a:close/>
                  <a:moveTo>
                    <a:pt x="2408" y="884"/>
                  </a:moveTo>
                  <a:lnTo>
                    <a:pt x="2433" y="887"/>
                  </a:lnTo>
                  <a:lnTo>
                    <a:pt x="2424" y="899"/>
                  </a:lnTo>
                  <a:cubicBezTo>
                    <a:pt x="2420" y="904"/>
                    <a:pt x="2417" y="906"/>
                    <a:pt x="2415" y="906"/>
                  </a:cubicBezTo>
                  <a:cubicBezTo>
                    <a:pt x="2411" y="906"/>
                    <a:pt x="2408" y="902"/>
                    <a:pt x="2399" y="893"/>
                  </a:cubicBezTo>
                  <a:lnTo>
                    <a:pt x="2408" y="884"/>
                  </a:lnTo>
                  <a:close/>
                  <a:moveTo>
                    <a:pt x="4489" y="962"/>
                  </a:moveTo>
                  <a:cubicBezTo>
                    <a:pt x="4508" y="968"/>
                    <a:pt x="4527" y="978"/>
                    <a:pt x="4523" y="987"/>
                  </a:cubicBezTo>
                  <a:lnTo>
                    <a:pt x="4517" y="997"/>
                  </a:lnTo>
                  <a:cubicBezTo>
                    <a:pt x="4505" y="990"/>
                    <a:pt x="4492" y="981"/>
                    <a:pt x="4483" y="971"/>
                  </a:cubicBezTo>
                  <a:lnTo>
                    <a:pt x="4489" y="962"/>
                  </a:lnTo>
                  <a:close/>
                  <a:moveTo>
                    <a:pt x="2324" y="997"/>
                  </a:moveTo>
                  <a:lnTo>
                    <a:pt x="2324" y="997"/>
                  </a:lnTo>
                  <a:cubicBezTo>
                    <a:pt x="2339" y="1000"/>
                    <a:pt x="2352" y="1006"/>
                    <a:pt x="2361" y="1015"/>
                  </a:cubicBezTo>
                  <a:lnTo>
                    <a:pt x="2352" y="1025"/>
                  </a:lnTo>
                  <a:cubicBezTo>
                    <a:pt x="2349" y="1027"/>
                    <a:pt x="2346" y="1028"/>
                    <a:pt x="2343" y="1028"/>
                  </a:cubicBezTo>
                  <a:cubicBezTo>
                    <a:pt x="2335" y="1028"/>
                    <a:pt x="2327" y="1022"/>
                    <a:pt x="2327" y="1022"/>
                  </a:cubicBezTo>
                  <a:cubicBezTo>
                    <a:pt x="2327" y="1022"/>
                    <a:pt x="2314" y="1006"/>
                    <a:pt x="2324" y="997"/>
                  </a:cubicBezTo>
                  <a:close/>
                  <a:moveTo>
                    <a:pt x="4517" y="1203"/>
                  </a:moveTo>
                  <a:cubicBezTo>
                    <a:pt x="4521" y="1203"/>
                    <a:pt x="4524" y="1206"/>
                    <a:pt x="4533" y="1213"/>
                  </a:cubicBezTo>
                  <a:cubicBezTo>
                    <a:pt x="4545" y="1222"/>
                    <a:pt x="4552" y="1235"/>
                    <a:pt x="4558" y="1247"/>
                  </a:cubicBezTo>
                  <a:cubicBezTo>
                    <a:pt x="4557" y="1249"/>
                    <a:pt x="4556" y="1250"/>
                    <a:pt x="4554" y="1250"/>
                  </a:cubicBezTo>
                  <a:cubicBezTo>
                    <a:pt x="4545" y="1250"/>
                    <a:pt x="4524" y="1220"/>
                    <a:pt x="4508" y="1210"/>
                  </a:cubicBezTo>
                  <a:cubicBezTo>
                    <a:pt x="4512" y="1205"/>
                    <a:pt x="4514" y="1203"/>
                    <a:pt x="4517" y="1203"/>
                  </a:cubicBezTo>
                  <a:close/>
                  <a:moveTo>
                    <a:pt x="1925" y="1374"/>
                  </a:moveTo>
                  <a:cubicBezTo>
                    <a:pt x="1927" y="1374"/>
                    <a:pt x="1929" y="1375"/>
                    <a:pt x="1932" y="1379"/>
                  </a:cubicBezTo>
                  <a:lnTo>
                    <a:pt x="1947" y="1391"/>
                  </a:lnTo>
                  <a:cubicBezTo>
                    <a:pt x="1950" y="1411"/>
                    <a:pt x="1954" y="1431"/>
                    <a:pt x="1949" y="1431"/>
                  </a:cubicBezTo>
                  <a:cubicBezTo>
                    <a:pt x="1947" y="1431"/>
                    <a:pt x="1945" y="1429"/>
                    <a:pt x="1941" y="1426"/>
                  </a:cubicBezTo>
                  <a:cubicBezTo>
                    <a:pt x="1932" y="1416"/>
                    <a:pt x="1926" y="1401"/>
                    <a:pt x="1922" y="1388"/>
                  </a:cubicBezTo>
                  <a:cubicBezTo>
                    <a:pt x="1922" y="1388"/>
                    <a:pt x="1921" y="1374"/>
                    <a:pt x="1925" y="1374"/>
                  </a:cubicBezTo>
                  <a:close/>
                  <a:moveTo>
                    <a:pt x="4310" y="1432"/>
                  </a:moveTo>
                  <a:cubicBezTo>
                    <a:pt x="4326" y="1451"/>
                    <a:pt x="4339" y="1467"/>
                    <a:pt x="4326" y="1476"/>
                  </a:cubicBezTo>
                  <a:lnTo>
                    <a:pt x="4304" y="1467"/>
                  </a:lnTo>
                  <a:lnTo>
                    <a:pt x="4301" y="1442"/>
                  </a:lnTo>
                  <a:lnTo>
                    <a:pt x="4310" y="1432"/>
                  </a:lnTo>
                  <a:close/>
                  <a:moveTo>
                    <a:pt x="3017" y="1757"/>
                  </a:moveTo>
                  <a:cubicBezTo>
                    <a:pt x="3014" y="1757"/>
                    <a:pt x="3011" y="1759"/>
                    <a:pt x="3007" y="1761"/>
                  </a:cubicBezTo>
                  <a:cubicBezTo>
                    <a:pt x="2982" y="1771"/>
                    <a:pt x="2982" y="1771"/>
                    <a:pt x="3004" y="1786"/>
                  </a:cubicBezTo>
                  <a:lnTo>
                    <a:pt x="3029" y="1774"/>
                  </a:lnTo>
                  <a:cubicBezTo>
                    <a:pt x="3023" y="1762"/>
                    <a:pt x="3020" y="1757"/>
                    <a:pt x="3017" y="1757"/>
                  </a:cubicBezTo>
                  <a:close/>
                  <a:moveTo>
                    <a:pt x="1641" y="1753"/>
                  </a:moveTo>
                  <a:cubicBezTo>
                    <a:pt x="1653" y="1753"/>
                    <a:pt x="1674" y="1781"/>
                    <a:pt x="1669" y="1811"/>
                  </a:cubicBezTo>
                  <a:lnTo>
                    <a:pt x="1669" y="1808"/>
                  </a:lnTo>
                  <a:cubicBezTo>
                    <a:pt x="1664" y="1814"/>
                    <a:pt x="1662" y="1817"/>
                    <a:pt x="1659" y="1817"/>
                  </a:cubicBezTo>
                  <a:cubicBezTo>
                    <a:pt x="1656" y="1817"/>
                    <a:pt x="1653" y="1813"/>
                    <a:pt x="1647" y="1805"/>
                  </a:cubicBezTo>
                  <a:cubicBezTo>
                    <a:pt x="1631" y="1789"/>
                    <a:pt x="1625" y="1764"/>
                    <a:pt x="1637" y="1755"/>
                  </a:cubicBezTo>
                  <a:cubicBezTo>
                    <a:pt x="1638" y="1754"/>
                    <a:pt x="1640" y="1753"/>
                    <a:pt x="1641" y="1753"/>
                  </a:cubicBezTo>
                  <a:close/>
                  <a:moveTo>
                    <a:pt x="3575" y="1808"/>
                  </a:moveTo>
                  <a:cubicBezTo>
                    <a:pt x="3578" y="1808"/>
                    <a:pt x="3582" y="1814"/>
                    <a:pt x="3574" y="1818"/>
                  </a:cubicBezTo>
                  <a:cubicBezTo>
                    <a:pt x="3571" y="1810"/>
                    <a:pt x="3573" y="1808"/>
                    <a:pt x="3575" y="1808"/>
                  </a:cubicBezTo>
                  <a:close/>
                  <a:moveTo>
                    <a:pt x="3508" y="1799"/>
                  </a:moveTo>
                  <a:cubicBezTo>
                    <a:pt x="3514" y="1818"/>
                    <a:pt x="3524" y="1840"/>
                    <a:pt x="3511" y="1843"/>
                  </a:cubicBezTo>
                  <a:lnTo>
                    <a:pt x="3489" y="1830"/>
                  </a:lnTo>
                  <a:lnTo>
                    <a:pt x="3492" y="1805"/>
                  </a:lnTo>
                  <a:lnTo>
                    <a:pt x="3508" y="1799"/>
                  </a:lnTo>
                  <a:close/>
                  <a:moveTo>
                    <a:pt x="3394" y="1834"/>
                  </a:moveTo>
                  <a:cubicBezTo>
                    <a:pt x="3399" y="1834"/>
                    <a:pt x="3411" y="1841"/>
                    <a:pt x="3427" y="1858"/>
                  </a:cubicBezTo>
                  <a:cubicBezTo>
                    <a:pt x="3433" y="1877"/>
                    <a:pt x="3433" y="1877"/>
                    <a:pt x="3420" y="1883"/>
                  </a:cubicBezTo>
                  <a:cubicBezTo>
                    <a:pt x="3408" y="1874"/>
                    <a:pt x="3398" y="1861"/>
                    <a:pt x="3392" y="1849"/>
                  </a:cubicBezTo>
                  <a:cubicBezTo>
                    <a:pt x="3388" y="1840"/>
                    <a:pt x="3388" y="1834"/>
                    <a:pt x="3394" y="1834"/>
                  </a:cubicBezTo>
                  <a:close/>
                  <a:moveTo>
                    <a:pt x="3085" y="1912"/>
                  </a:moveTo>
                  <a:cubicBezTo>
                    <a:pt x="3088" y="1918"/>
                    <a:pt x="3088" y="1921"/>
                    <a:pt x="3086" y="1921"/>
                  </a:cubicBezTo>
                  <a:cubicBezTo>
                    <a:pt x="3083" y="1921"/>
                    <a:pt x="3077" y="1914"/>
                    <a:pt x="3085" y="1912"/>
                  </a:cubicBezTo>
                  <a:close/>
                  <a:moveTo>
                    <a:pt x="3206" y="1973"/>
                  </a:moveTo>
                  <a:cubicBezTo>
                    <a:pt x="3216" y="1973"/>
                    <a:pt x="3223" y="1987"/>
                    <a:pt x="3223" y="1987"/>
                  </a:cubicBezTo>
                  <a:cubicBezTo>
                    <a:pt x="3227" y="1997"/>
                    <a:pt x="3225" y="1999"/>
                    <a:pt x="3220" y="1999"/>
                  </a:cubicBezTo>
                  <a:cubicBezTo>
                    <a:pt x="3216" y="1999"/>
                    <a:pt x="3211" y="1998"/>
                    <a:pt x="3206" y="1998"/>
                  </a:cubicBezTo>
                  <a:cubicBezTo>
                    <a:pt x="3203" y="1998"/>
                    <a:pt x="3200" y="1998"/>
                    <a:pt x="3198" y="1999"/>
                  </a:cubicBezTo>
                  <a:cubicBezTo>
                    <a:pt x="3176" y="1984"/>
                    <a:pt x="3176" y="1984"/>
                    <a:pt x="3201" y="1974"/>
                  </a:cubicBezTo>
                  <a:cubicBezTo>
                    <a:pt x="3203" y="1973"/>
                    <a:pt x="3205" y="1973"/>
                    <a:pt x="3206" y="1973"/>
                  </a:cubicBezTo>
                  <a:close/>
                  <a:moveTo>
                    <a:pt x="2836" y="1989"/>
                  </a:moveTo>
                  <a:cubicBezTo>
                    <a:pt x="2834" y="1989"/>
                    <a:pt x="2833" y="1989"/>
                    <a:pt x="2831" y="1990"/>
                  </a:cubicBezTo>
                  <a:lnTo>
                    <a:pt x="2819" y="1996"/>
                  </a:lnTo>
                  <a:cubicBezTo>
                    <a:pt x="2825" y="2009"/>
                    <a:pt x="2834" y="2021"/>
                    <a:pt x="2847" y="2028"/>
                  </a:cubicBezTo>
                  <a:cubicBezTo>
                    <a:pt x="2859" y="2024"/>
                    <a:pt x="2853" y="2006"/>
                    <a:pt x="2853" y="2006"/>
                  </a:cubicBezTo>
                  <a:cubicBezTo>
                    <a:pt x="2853" y="2006"/>
                    <a:pt x="2846" y="1989"/>
                    <a:pt x="2836" y="1989"/>
                  </a:cubicBezTo>
                  <a:close/>
                  <a:moveTo>
                    <a:pt x="2973" y="2070"/>
                  </a:moveTo>
                  <a:cubicBezTo>
                    <a:pt x="2979" y="2070"/>
                    <a:pt x="2986" y="2073"/>
                    <a:pt x="2991" y="2084"/>
                  </a:cubicBezTo>
                  <a:cubicBezTo>
                    <a:pt x="2991" y="2084"/>
                    <a:pt x="2997" y="2103"/>
                    <a:pt x="2985" y="2109"/>
                  </a:cubicBezTo>
                  <a:cubicBezTo>
                    <a:pt x="2983" y="2109"/>
                    <a:pt x="2982" y="2110"/>
                    <a:pt x="2980" y="2110"/>
                  </a:cubicBezTo>
                  <a:cubicBezTo>
                    <a:pt x="2968" y="2110"/>
                    <a:pt x="2950" y="2100"/>
                    <a:pt x="2950" y="2100"/>
                  </a:cubicBezTo>
                  <a:cubicBezTo>
                    <a:pt x="2944" y="2081"/>
                    <a:pt x="2957" y="2075"/>
                    <a:pt x="2957" y="2075"/>
                  </a:cubicBezTo>
                  <a:cubicBezTo>
                    <a:pt x="2962" y="2072"/>
                    <a:pt x="2967" y="2070"/>
                    <a:pt x="2973" y="2070"/>
                  </a:cubicBezTo>
                  <a:close/>
                  <a:moveTo>
                    <a:pt x="2722" y="2102"/>
                  </a:moveTo>
                  <a:cubicBezTo>
                    <a:pt x="2726" y="2102"/>
                    <a:pt x="2728" y="2107"/>
                    <a:pt x="2734" y="2118"/>
                  </a:cubicBezTo>
                  <a:lnTo>
                    <a:pt x="2722" y="2125"/>
                  </a:lnTo>
                  <a:lnTo>
                    <a:pt x="2700" y="2109"/>
                  </a:lnTo>
                  <a:lnTo>
                    <a:pt x="2712" y="2106"/>
                  </a:lnTo>
                  <a:cubicBezTo>
                    <a:pt x="2717" y="2104"/>
                    <a:pt x="2720" y="2102"/>
                    <a:pt x="2722" y="2102"/>
                  </a:cubicBezTo>
                  <a:close/>
                  <a:moveTo>
                    <a:pt x="2364" y="2128"/>
                  </a:moveTo>
                  <a:lnTo>
                    <a:pt x="2377" y="2169"/>
                  </a:lnTo>
                  <a:cubicBezTo>
                    <a:pt x="2380" y="2174"/>
                    <a:pt x="2381" y="2176"/>
                    <a:pt x="2381" y="2176"/>
                  </a:cubicBezTo>
                  <a:cubicBezTo>
                    <a:pt x="2381" y="2176"/>
                    <a:pt x="2375" y="2162"/>
                    <a:pt x="2371" y="2147"/>
                  </a:cubicBezTo>
                  <a:lnTo>
                    <a:pt x="2364" y="2128"/>
                  </a:lnTo>
                  <a:close/>
                  <a:moveTo>
                    <a:pt x="2605" y="2138"/>
                  </a:moveTo>
                  <a:cubicBezTo>
                    <a:pt x="2613" y="2138"/>
                    <a:pt x="2622" y="2155"/>
                    <a:pt x="2624" y="2184"/>
                  </a:cubicBezTo>
                  <a:lnTo>
                    <a:pt x="2599" y="2194"/>
                  </a:lnTo>
                  <a:cubicBezTo>
                    <a:pt x="2590" y="2175"/>
                    <a:pt x="2584" y="2156"/>
                    <a:pt x="2596" y="2150"/>
                  </a:cubicBezTo>
                  <a:cubicBezTo>
                    <a:pt x="2598" y="2142"/>
                    <a:pt x="2602" y="2138"/>
                    <a:pt x="2605" y="2138"/>
                  </a:cubicBezTo>
                  <a:close/>
                  <a:moveTo>
                    <a:pt x="2549" y="2303"/>
                  </a:moveTo>
                  <a:lnTo>
                    <a:pt x="2559" y="2322"/>
                  </a:lnTo>
                  <a:cubicBezTo>
                    <a:pt x="2550" y="2327"/>
                    <a:pt x="2544" y="2339"/>
                    <a:pt x="2539" y="2339"/>
                  </a:cubicBezTo>
                  <a:cubicBezTo>
                    <a:pt x="2537" y="2339"/>
                    <a:pt x="2535" y="2337"/>
                    <a:pt x="2533" y="2332"/>
                  </a:cubicBezTo>
                  <a:cubicBezTo>
                    <a:pt x="2532" y="2332"/>
                    <a:pt x="2531" y="2332"/>
                    <a:pt x="2530" y="2332"/>
                  </a:cubicBezTo>
                  <a:cubicBezTo>
                    <a:pt x="2521" y="2332"/>
                    <a:pt x="2538" y="2306"/>
                    <a:pt x="2549" y="2303"/>
                  </a:cubicBezTo>
                  <a:close/>
                  <a:moveTo>
                    <a:pt x="2135" y="2290"/>
                  </a:moveTo>
                  <a:cubicBezTo>
                    <a:pt x="2139" y="2290"/>
                    <a:pt x="2139" y="2301"/>
                    <a:pt x="2139" y="2325"/>
                  </a:cubicBezTo>
                  <a:lnTo>
                    <a:pt x="2129" y="2372"/>
                  </a:lnTo>
                  <a:cubicBezTo>
                    <a:pt x="2128" y="2373"/>
                    <a:pt x="2127" y="2373"/>
                    <a:pt x="2126" y="2373"/>
                  </a:cubicBezTo>
                  <a:cubicBezTo>
                    <a:pt x="2118" y="2373"/>
                    <a:pt x="2123" y="2349"/>
                    <a:pt x="2120" y="2310"/>
                  </a:cubicBezTo>
                  <a:cubicBezTo>
                    <a:pt x="2128" y="2297"/>
                    <a:pt x="2133" y="2290"/>
                    <a:pt x="2135" y="2290"/>
                  </a:cubicBezTo>
                  <a:close/>
                  <a:moveTo>
                    <a:pt x="2267" y="2344"/>
                  </a:moveTo>
                  <a:cubicBezTo>
                    <a:pt x="2273" y="2363"/>
                    <a:pt x="2283" y="2382"/>
                    <a:pt x="2270" y="2388"/>
                  </a:cubicBezTo>
                  <a:lnTo>
                    <a:pt x="2255" y="2391"/>
                  </a:lnTo>
                  <a:cubicBezTo>
                    <a:pt x="2251" y="2379"/>
                    <a:pt x="2251" y="2363"/>
                    <a:pt x="2255" y="2347"/>
                  </a:cubicBezTo>
                  <a:lnTo>
                    <a:pt x="2267" y="2344"/>
                  </a:lnTo>
                  <a:close/>
                  <a:moveTo>
                    <a:pt x="3295" y="2387"/>
                  </a:moveTo>
                  <a:cubicBezTo>
                    <a:pt x="3293" y="2387"/>
                    <a:pt x="3290" y="2389"/>
                    <a:pt x="3286" y="2391"/>
                  </a:cubicBezTo>
                  <a:cubicBezTo>
                    <a:pt x="3282" y="2407"/>
                    <a:pt x="3282" y="2422"/>
                    <a:pt x="3289" y="2435"/>
                  </a:cubicBezTo>
                  <a:cubicBezTo>
                    <a:pt x="3292" y="2441"/>
                    <a:pt x="3296" y="2445"/>
                    <a:pt x="3299" y="2445"/>
                  </a:cubicBezTo>
                  <a:cubicBezTo>
                    <a:pt x="3305" y="2445"/>
                    <a:pt x="3310" y="2432"/>
                    <a:pt x="3308" y="2404"/>
                  </a:cubicBezTo>
                  <a:cubicBezTo>
                    <a:pt x="3302" y="2392"/>
                    <a:pt x="3299" y="2387"/>
                    <a:pt x="3295" y="2387"/>
                  </a:cubicBezTo>
                  <a:close/>
                  <a:moveTo>
                    <a:pt x="1788" y="2454"/>
                  </a:moveTo>
                  <a:lnTo>
                    <a:pt x="1794" y="2473"/>
                  </a:lnTo>
                  <a:lnTo>
                    <a:pt x="1788" y="2498"/>
                  </a:lnTo>
                  <a:lnTo>
                    <a:pt x="1769" y="2482"/>
                  </a:lnTo>
                  <a:cubicBezTo>
                    <a:pt x="1759" y="2463"/>
                    <a:pt x="1775" y="2457"/>
                    <a:pt x="1788" y="2454"/>
                  </a:cubicBezTo>
                  <a:close/>
                  <a:moveTo>
                    <a:pt x="1862" y="2463"/>
                  </a:moveTo>
                  <a:cubicBezTo>
                    <a:pt x="1865" y="2463"/>
                    <a:pt x="1869" y="2472"/>
                    <a:pt x="1875" y="2488"/>
                  </a:cubicBezTo>
                  <a:cubicBezTo>
                    <a:pt x="1885" y="2510"/>
                    <a:pt x="1885" y="2535"/>
                    <a:pt x="1869" y="2557"/>
                  </a:cubicBezTo>
                  <a:lnTo>
                    <a:pt x="1844" y="2567"/>
                  </a:lnTo>
                  <a:cubicBezTo>
                    <a:pt x="1844" y="2567"/>
                    <a:pt x="1850" y="2542"/>
                    <a:pt x="1853" y="2516"/>
                  </a:cubicBezTo>
                  <a:cubicBezTo>
                    <a:pt x="1857" y="2479"/>
                    <a:pt x="1859" y="2463"/>
                    <a:pt x="1862" y="2463"/>
                  </a:cubicBezTo>
                  <a:close/>
                  <a:moveTo>
                    <a:pt x="3924" y="195"/>
                  </a:moveTo>
                  <a:lnTo>
                    <a:pt x="3924" y="195"/>
                  </a:lnTo>
                  <a:cubicBezTo>
                    <a:pt x="3926" y="195"/>
                    <a:pt x="3931" y="206"/>
                    <a:pt x="3934" y="229"/>
                  </a:cubicBezTo>
                  <a:cubicBezTo>
                    <a:pt x="3946" y="253"/>
                    <a:pt x="3954" y="264"/>
                    <a:pt x="3958" y="264"/>
                  </a:cubicBezTo>
                  <a:cubicBezTo>
                    <a:pt x="3961" y="264"/>
                    <a:pt x="3963" y="259"/>
                    <a:pt x="3963" y="251"/>
                  </a:cubicBezTo>
                  <a:cubicBezTo>
                    <a:pt x="3974" y="237"/>
                    <a:pt x="3977" y="233"/>
                    <a:pt x="3981" y="233"/>
                  </a:cubicBezTo>
                  <a:cubicBezTo>
                    <a:pt x="3983" y="233"/>
                    <a:pt x="3985" y="234"/>
                    <a:pt x="3988" y="235"/>
                  </a:cubicBezTo>
                  <a:cubicBezTo>
                    <a:pt x="3986" y="247"/>
                    <a:pt x="3988" y="252"/>
                    <a:pt x="3994" y="252"/>
                  </a:cubicBezTo>
                  <a:cubicBezTo>
                    <a:pt x="3999" y="252"/>
                    <a:pt x="4007" y="248"/>
                    <a:pt x="4019" y="241"/>
                  </a:cubicBezTo>
                  <a:cubicBezTo>
                    <a:pt x="4028" y="241"/>
                    <a:pt x="4028" y="241"/>
                    <a:pt x="4025" y="263"/>
                  </a:cubicBezTo>
                  <a:lnTo>
                    <a:pt x="4044" y="266"/>
                  </a:lnTo>
                  <a:cubicBezTo>
                    <a:pt x="4053" y="257"/>
                    <a:pt x="4063" y="253"/>
                    <a:pt x="4074" y="253"/>
                  </a:cubicBezTo>
                  <a:cubicBezTo>
                    <a:pt x="4101" y="253"/>
                    <a:pt x="4129" y="279"/>
                    <a:pt x="4129" y="295"/>
                  </a:cubicBezTo>
                  <a:cubicBezTo>
                    <a:pt x="4129" y="295"/>
                    <a:pt x="4129" y="295"/>
                    <a:pt x="4131" y="295"/>
                  </a:cubicBezTo>
                  <a:cubicBezTo>
                    <a:pt x="4134" y="295"/>
                    <a:pt x="4142" y="293"/>
                    <a:pt x="4154" y="282"/>
                  </a:cubicBezTo>
                  <a:cubicBezTo>
                    <a:pt x="4165" y="268"/>
                    <a:pt x="4174" y="261"/>
                    <a:pt x="4178" y="261"/>
                  </a:cubicBezTo>
                  <a:cubicBezTo>
                    <a:pt x="4184" y="261"/>
                    <a:pt x="4183" y="271"/>
                    <a:pt x="4172" y="291"/>
                  </a:cubicBezTo>
                  <a:cubicBezTo>
                    <a:pt x="4163" y="311"/>
                    <a:pt x="4158" y="320"/>
                    <a:pt x="4160" y="320"/>
                  </a:cubicBezTo>
                  <a:cubicBezTo>
                    <a:pt x="4161" y="320"/>
                    <a:pt x="4168" y="313"/>
                    <a:pt x="4182" y="298"/>
                  </a:cubicBezTo>
                  <a:cubicBezTo>
                    <a:pt x="4186" y="294"/>
                    <a:pt x="4191" y="293"/>
                    <a:pt x="4197" y="293"/>
                  </a:cubicBezTo>
                  <a:cubicBezTo>
                    <a:pt x="4217" y="293"/>
                    <a:pt x="4241" y="314"/>
                    <a:pt x="4216" y="338"/>
                  </a:cubicBezTo>
                  <a:cubicBezTo>
                    <a:pt x="4207" y="357"/>
                    <a:pt x="4194" y="376"/>
                    <a:pt x="4194" y="376"/>
                  </a:cubicBezTo>
                  <a:cubicBezTo>
                    <a:pt x="4205" y="367"/>
                    <a:pt x="4212" y="365"/>
                    <a:pt x="4217" y="365"/>
                  </a:cubicBezTo>
                  <a:cubicBezTo>
                    <a:pt x="4221" y="365"/>
                    <a:pt x="4223" y="367"/>
                    <a:pt x="4223" y="367"/>
                  </a:cubicBezTo>
                  <a:cubicBezTo>
                    <a:pt x="4227" y="360"/>
                    <a:pt x="4231" y="357"/>
                    <a:pt x="4236" y="357"/>
                  </a:cubicBezTo>
                  <a:cubicBezTo>
                    <a:pt x="4243" y="357"/>
                    <a:pt x="4252" y="362"/>
                    <a:pt x="4266" y="373"/>
                  </a:cubicBezTo>
                  <a:cubicBezTo>
                    <a:pt x="4282" y="382"/>
                    <a:pt x="4326" y="392"/>
                    <a:pt x="4342" y="407"/>
                  </a:cubicBezTo>
                  <a:cubicBezTo>
                    <a:pt x="4354" y="420"/>
                    <a:pt x="4376" y="442"/>
                    <a:pt x="4367" y="464"/>
                  </a:cubicBezTo>
                  <a:cubicBezTo>
                    <a:pt x="4373" y="470"/>
                    <a:pt x="4379" y="476"/>
                    <a:pt x="4408" y="479"/>
                  </a:cubicBezTo>
                  <a:cubicBezTo>
                    <a:pt x="4411" y="479"/>
                    <a:pt x="4413" y="478"/>
                    <a:pt x="4416" y="478"/>
                  </a:cubicBezTo>
                  <a:cubicBezTo>
                    <a:pt x="4432" y="478"/>
                    <a:pt x="4439" y="493"/>
                    <a:pt x="4423" y="501"/>
                  </a:cubicBezTo>
                  <a:lnTo>
                    <a:pt x="4429" y="511"/>
                  </a:lnTo>
                  <a:cubicBezTo>
                    <a:pt x="4458" y="514"/>
                    <a:pt x="4464" y="523"/>
                    <a:pt x="4464" y="523"/>
                  </a:cubicBezTo>
                  <a:cubicBezTo>
                    <a:pt x="4445" y="536"/>
                    <a:pt x="4433" y="552"/>
                    <a:pt x="4455" y="552"/>
                  </a:cubicBezTo>
                  <a:cubicBezTo>
                    <a:pt x="4460" y="548"/>
                    <a:pt x="4465" y="546"/>
                    <a:pt x="4468" y="546"/>
                  </a:cubicBezTo>
                  <a:cubicBezTo>
                    <a:pt x="4476" y="546"/>
                    <a:pt x="4479" y="554"/>
                    <a:pt x="4486" y="567"/>
                  </a:cubicBezTo>
                  <a:cubicBezTo>
                    <a:pt x="4483" y="580"/>
                    <a:pt x="4511" y="655"/>
                    <a:pt x="4514" y="727"/>
                  </a:cubicBezTo>
                  <a:cubicBezTo>
                    <a:pt x="4523" y="799"/>
                    <a:pt x="4508" y="874"/>
                    <a:pt x="4517" y="877"/>
                  </a:cubicBezTo>
                  <a:cubicBezTo>
                    <a:pt x="4517" y="877"/>
                    <a:pt x="4514" y="887"/>
                    <a:pt x="4511" y="906"/>
                  </a:cubicBezTo>
                  <a:cubicBezTo>
                    <a:pt x="4508" y="915"/>
                    <a:pt x="4498" y="934"/>
                    <a:pt x="4498" y="934"/>
                  </a:cubicBezTo>
                  <a:cubicBezTo>
                    <a:pt x="4494" y="933"/>
                    <a:pt x="4491" y="932"/>
                    <a:pt x="4488" y="932"/>
                  </a:cubicBezTo>
                  <a:cubicBezTo>
                    <a:pt x="4461" y="932"/>
                    <a:pt x="4464" y="975"/>
                    <a:pt x="4467" y="1009"/>
                  </a:cubicBezTo>
                  <a:cubicBezTo>
                    <a:pt x="4476" y="1018"/>
                    <a:pt x="4480" y="1034"/>
                    <a:pt x="4470" y="1047"/>
                  </a:cubicBezTo>
                  <a:cubicBezTo>
                    <a:pt x="4460" y="1041"/>
                    <a:pt x="4452" y="1038"/>
                    <a:pt x="4445" y="1038"/>
                  </a:cubicBezTo>
                  <a:cubicBezTo>
                    <a:pt x="4426" y="1038"/>
                    <a:pt x="4419" y="1058"/>
                    <a:pt x="4423" y="1081"/>
                  </a:cubicBezTo>
                  <a:cubicBezTo>
                    <a:pt x="4440" y="1100"/>
                    <a:pt x="4445" y="1111"/>
                    <a:pt x="4438" y="1111"/>
                  </a:cubicBezTo>
                  <a:cubicBezTo>
                    <a:pt x="4433" y="1111"/>
                    <a:pt x="4424" y="1107"/>
                    <a:pt x="4411" y="1097"/>
                  </a:cubicBezTo>
                  <a:cubicBezTo>
                    <a:pt x="4401" y="1090"/>
                    <a:pt x="4393" y="1087"/>
                    <a:pt x="4387" y="1087"/>
                  </a:cubicBezTo>
                  <a:cubicBezTo>
                    <a:pt x="4374" y="1087"/>
                    <a:pt x="4377" y="1106"/>
                    <a:pt x="4401" y="1144"/>
                  </a:cubicBezTo>
                  <a:cubicBezTo>
                    <a:pt x="4410" y="1160"/>
                    <a:pt x="4411" y="1164"/>
                    <a:pt x="4403" y="1164"/>
                  </a:cubicBezTo>
                  <a:cubicBezTo>
                    <a:pt x="4399" y="1164"/>
                    <a:pt x="4395" y="1163"/>
                    <a:pt x="4389" y="1163"/>
                  </a:cubicBezTo>
                  <a:cubicBezTo>
                    <a:pt x="4372" y="1155"/>
                    <a:pt x="4361" y="1152"/>
                    <a:pt x="4355" y="1152"/>
                  </a:cubicBezTo>
                  <a:cubicBezTo>
                    <a:pt x="4347" y="1152"/>
                    <a:pt x="4348" y="1158"/>
                    <a:pt x="4357" y="1166"/>
                  </a:cubicBezTo>
                  <a:cubicBezTo>
                    <a:pt x="4374" y="1189"/>
                    <a:pt x="4375" y="1200"/>
                    <a:pt x="4364" y="1200"/>
                  </a:cubicBezTo>
                  <a:cubicBezTo>
                    <a:pt x="4358" y="1200"/>
                    <a:pt x="4348" y="1197"/>
                    <a:pt x="4335" y="1191"/>
                  </a:cubicBezTo>
                  <a:cubicBezTo>
                    <a:pt x="4318" y="1186"/>
                    <a:pt x="4307" y="1182"/>
                    <a:pt x="4302" y="1182"/>
                  </a:cubicBezTo>
                  <a:cubicBezTo>
                    <a:pt x="4295" y="1182"/>
                    <a:pt x="4300" y="1190"/>
                    <a:pt x="4314" y="1213"/>
                  </a:cubicBezTo>
                  <a:cubicBezTo>
                    <a:pt x="4330" y="1242"/>
                    <a:pt x="4314" y="1267"/>
                    <a:pt x="4288" y="1267"/>
                  </a:cubicBezTo>
                  <a:cubicBezTo>
                    <a:pt x="4280" y="1267"/>
                    <a:pt x="4272" y="1265"/>
                    <a:pt x="4263" y="1260"/>
                  </a:cubicBezTo>
                  <a:cubicBezTo>
                    <a:pt x="4254" y="1266"/>
                    <a:pt x="4232" y="1257"/>
                    <a:pt x="4248" y="1272"/>
                  </a:cubicBezTo>
                  <a:lnTo>
                    <a:pt x="4226" y="1266"/>
                  </a:lnTo>
                  <a:lnTo>
                    <a:pt x="4207" y="1279"/>
                  </a:lnTo>
                  <a:lnTo>
                    <a:pt x="4219" y="1294"/>
                  </a:lnTo>
                  <a:cubicBezTo>
                    <a:pt x="4210" y="1304"/>
                    <a:pt x="4144" y="1329"/>
                    <a:pt x="4069" y="1373"/>
                  </a:cubicBezTo>
                  <a:cubicBezTo>
                    <a:pt x="3956" y="1442"/>
                    <a:pt x="3928" y="1451"/>
                    <a:pt x="3950" y="1463"/>
                  </a:cubicBezTo>
                  <a:cubicBezTo>
                    <a:pt x="3969" y="1482"/>
                    <a:pt x="3968" y="1494"/>
                    <a:pt x="3959" y="1494"/>
                  </a:cubicBezTo>
                  <a:cubicBezTo>
                    <a:pt x="3952" y="1494"/>
                    <a:pt x="3941" y="1489"/>
                    <a:pt x="3928" y="1476"/>
                  </a:cubicBezTo>
                  <a:cubicBezTo>
                    <a:pt x="3924" y="1477"/>
                    <a:pt x="3918" y="1477"/>
                    <a:pt x="3910" y="1477"/>
                  </a:cubicBezTo>
                  <a:lnTo>
                    <a:pt x="3910" y="1477"/>
                  </a:lnTo>
                  <a:cubicBezTo>
                    <a:pt x="3895" y="1477"/>
                    <a:pt x="3876" y="1477"/>
                    <a:pt x="3859" y="1485"/>
                  </a:cubicBezTo>
                  <a:cubicBezTo>
                    <a:pt x="3845" y="1491"/>
                    <a:pt x="3831" y="1498"/>
                    <a:pt x="3819" y="1498"/>
                  </a:cubicBezTo>
                  <a:cubicBezTo>
                    <a:pt x="3812" y="1498"/>
                    <a:pt x="3806" y="1496"/>
                    <a:pt x="3803" y="1489"/>
                  </a:cubicBezTo>
                  <a:lnTo>
                    <a:pt x="3793" y="1495"/>
                  </a:lnTo>
                  <a:cubicBezTo>
                    <a:pt x="3787" y="1540"/>
                    <a:pt x="3718" y="1573"/>
                    <a:pt x="3671" y="1573"/>
                  </a:cubicBezTo>
                  <a:cubicBezTo>
                    <a:pt x="3669" y="1573"/>
                    <a:pt x="3667" y="1573"/>
                    <a:pt x="3665" y="1573"/>
                  </a:cubicBezTo>
                  <a:cubicBezTo>
                    <a:pt x="3643" y="1579"/>
                    <a:pt x="3621" y="1598"/>
                    <a:pt x="3612" y="1620"/>
                  </a:cubicBezTo>
                  <a:cubicBezTo>
                    <a:pt x="3601" y="1639"/>
                    <a:pt x="3596" y="1646"/>
                    <a:pt x="3590" y="1646"/>
                  </a:cubicBezTo>
                  <a:cubicBezTo>
                    <a:pt x="3586" y="1646"/>
                    <a:pt x="3582" y="1642"/>
                    <a:pt x="3574" y="1636"/>
                  </a:cubicBezTo>
                  <a:cubicBezTo>
                    <a:pt x="3571" y="1630"/>
                    <a:pt x="3562" y="1628"/>
                    <a:pt x="3551" y="1628"/>
                  </a:cubicBezTo>
                  <a:cubicBezTo>
                    <a:pt x="3524" y="1628"/>
                    <a:pt x="3484" y="1644"/>
                    <a:pt x="3496" y="1670"/>
                  </a:cubicBezTo>
                  <a:lnTo>
                    <a:pt x="3474" y="1655"/>
                  </a:lnTo>
                  <a:cubicBezTo>
                    <a:pt x="3470" y="1652"/>
                    <a:pt x="3467" y="1651"/>
                    <a:pt x="3464" y="1651"/>
                  </a:cubicBezTo>
                  <a:cubicBezTo>
                    <a:pt x="3453" y="1651"/>
                    <a:pt x="3450" y="1671"/>
                    <a:pt x="3458" y="1686"/>
                  </a:cubicBezTo>
                  <a:cubicBezTo>
                    <a:pt x="3466" y="1704"/>
                    <a:pt x="3467" y="1715"/>
                    <a:pt x="3461" y="1715"/>
                  </a:cubicBezTo>
                  <a:cubicBezTo>
                    <a:pt x="3455" y="1715"/>
                    <a:pt x="3443" y="1704"/>
                    <a:pt x="3424" y="1677"/>
                  </a:cubicBezTo>
                  <a:cubicBezTo>
                    <a:pt x="3415" y="1657"/>
                    <a:pt x="3408" y="1649"/>
                    <a:pt x="3404" y="1649"/>
                  </a:cubicBezTo>
                  <a:cubicBezTo>
                    <a:pt x="3400" y="1649"/>
                    <a:pt x="3399" y="1655"/>
                    <a:pt x="3402" y="1664"/>
                  </a:cubicBezTo>
                  <a:cubicBezTo>
                    <a:pt x="3399" y="1684"/>
                    <a:pt x="3397" y="1703"/>
                    <a:pt x="3385" y="1703"/>
                  </a:cubicBezTo>
                  <a:cubicBezTo>
                    <a:pt x="3382" y="1703"/>
                    <a:pt x="3378" y="1702"/>
                    <a:pt x="3373" y="1699"/>
                  </a:cubicBezTo>
                  <a:cubicBezTo>
                    <a:pt x="3361" y="1705"/>
                    <a:pt x="3348" y="1711"/>
                    <a:pt x="3364" y="1749"/>
                  </a:cubicBezTo>
                  <a:cubicBezTo>
                    <a:pt x="3373" y="1767"/>
                    <a:pt x="3361" y="1774"/>
                    <a:pt x="3345" y="1780"/>
                  </a:cubicBezTo>
                  <a:cubicBezTo>
                    <a:pt x="3339" y="1764"/>
                    <a:pt x="3336" y="1749"/>
                    <a:pt x="3342" y="1736"/>
                  </a:cubicBezTo>
                  <a:lnTo>
                    <a:pt x="3342" y="1736"/>
                  </a:lnTo>
                  <a:lnTo>
                    <a:pt x="3317" y="1746"/>
                  </a:lnTo>
                  <a:cubicBezTo>
                    <a:pt x="3312" y="1747"/>
                    <a:pt x="3308" y="1747"/>
                    <a:pt x="3303" y="1747"/>
                  </a:cubicBezTo>
                  <a:cubicBezTo>
                    <a:pt x="3286" y="1747"/>
                    <a:pt x="3271" y="1738"/>
                    <a:pt x="3264" y="1724"/>
                  </a:cubicBezTo>
                  <a:cubicBezTo>
                    <a:pt x="3256" y="1719"/>
                    <a:pt x="3250" y="1717"/>
                    <a:pt x="3246" y="1717"/>
                  </a:cubicBezTo>
                  <a:cubicBezTo>
                    <a:pt x="3238" y="1717"/>
                    <a:pt x="3239" y="1726"/>
                    <a:pt x="3257" y="1749"/>
                  </a:cubicBezTo>
                  <a:cubicBezTo>
                    <a:pt x="3273" y="1786"/>
                    <a:pt x="3273" y="1786"/>
                    <a:pt x="3248" y="1796"/>
                  </a:cubicBezTo>
                  <a:cubicBezTo>
                    <a:pt x="3242" y="1799"/>
                    <a:pt x="3235" y="1802"/>
                    <a:pt x="3230" y="1802"/>
                  </a:cubicBezTo>
                  <a:cubicBezTo>
                    <a:pt x="3224" y="1802"/>
                    <a:pt x="3218" y="1799"/>
                    <a:pt x="3214" y="1789"/>
                  </a:cubicBezTo>
                  <a:cubicBezTo>
                    <a:pt x="3210" y="1778"/>
                    <a:pt x="3208" y="1774"/>
                    <a:pt x="3203" y="1774"/>
                  </a:cubicBezTo>
                  <a:cubicBezTo>
                    <a:pt x="3199" y="1774"/>
                    <a:pt x="3193" y="1776"/>
                    <a:pt x="3182" y="1780"/>
                  </a:cubicBezTo>
                  <a:cubicBezTo>
                    <a:pt x="3141" y="1796"/>
                    <a:pt x="3129" y="1871"/>
                    <a:pt x="3132" y="1915"/>
                  </a:cubicBezTo>
                  <a:cubicBezTo>
                    <a:pt x="3140" y="1934"/>
                    <a:pt x="3144" y="1943"/>
                    <a:pt x="3142" y="1943"/>
                  </a:cubicBezTo>
                  <a:cubicBezTo>
                    <a:pt x="3140" y="1943"/>
                    <a:pt x="3133" y="1935"/>
                    <a:pt x="3120" y="1918"/>
                  </a:cubicBezTo>
                  <a:cubicBezTo>
                    <a:pt x="3115" y="1908"/>
                    <a:pt x="3109" y="1905"/>
                    <a:pt x="3103" y="1905"/>
                  </a:cubicBezTo>
                  <a:cubicBezTo>
                    <a:pt x="3098" y="1905"/>
                    <a:pt x="3091" y="1908"/>
                    <a:pt x="3085" y="1912"/>
                  </a:cubicBezTo>
                  <a:cubicBezTo>
                    <a:pt x="3076" y="1890"/>
                    <a:pt x="3091" y="1887"/>
                    <a:pt x="3104" y="1880"/>
                  </a:cubicBezTo>
                  <a:lnTo>
                    <a:pt x="3094" y="1861"/>
                  </a:lnTo>
                  <a:cubicBezTo>
                    <a:pt x="3082" y="1847"/>
                    <a:pt x="3073" y="1839"/>
                    <a:pt x="3067" y="1839"/>
                  </a:cubicBezTo>
                  <a:cubicBezTo>
                    <a:pt x="3058" y="1839"/>
                    <a:pt x="3055" y="1852"/>
                    <a:pt x="3057" y="1877"/>
                  </a:cubicBezTo>
                  <a:cubicBezTo>
                    <a:pt x="3053" y="1891"/>
                    <a:pt x="3052" y="1897"/>
                    <a:pt x="3048" y="1897"/>
                  </a:cubicBezTo>
                  <a:cubicBezTo>
                    <a:pt x="3045" y="1897"/>
                    <a:pt x="3040" y="1893"/>
                    <a:pt x="3032" y="1887"/>
                  </a:cubicBezTo>
                  <a:cubicBezTo>
                    <a:pt x="3018" y="1879"/>
                    <a:pt x="3004" y="1869"/>
                    <a:pt x="2998" y="1869"/>
                  </a:cubicBezTo>
                  <a:cubicBezTo>
                    <a:pt x="2995" y="1869"/>
                    <a:pt x="2994" y="1872"/>
                    <a:pt x="2997" y="1880"/>
                  </a:cubicBezTo>
                  <a:cubicBezTo>
                    <a:pt x="2992" y="1881"/>
                    <a:pt x="2985" y="1882"/>
                    <a:pt x="2979" y="1882"/>
                  </a:cubicBezTo>
                  <a:cubicBezTo>
                    <a:pt x="2969" y="1882"/>
                    <a:pt x="2958" y="1880"/>
                    <a:pt x="2950" y="1874"/>
                  </a:cubicBezTo>
                  <a:cubicBezTo>
                    <a:pt x="2925" y="1887"/>
                    <a:pt x="2913" y="1890"/>
                    <a:pt x="2919" y="1912"/>
                  </a:cubicBezTo>
                  <a:cubicBezTo>
                    <a:pt x="2928" y="1930"/>
                    <a:pt x="2916" y="1934"/>
                    <a:pt x="2900" y="1940"/>
                  </a:cubicBezTo>
                  <a:cubicBezTo>
                    <a:pt x="2888" y="1946"/>
                    <a:pt x="2875" y="1949"/>
                    <a:pt x="2884" y="1971"/>
                  </a:cubicBezTo>
                  <a:cubicBezTo>
                    <a:pt x="2894" y="1990"/>
                    <a:pt x="2884" y="2015"/>
                    <a:pt x="2859" y="2024"/>
                  </a:cubicBezTo>
                  <a:cubicBezTo>
                    <a:pt x="2852" y="2038"/>
                    <a:pt x="2848" y="2045"/>
                    <a:pt x="2843" y="2045"/>
                  </a:cubicBezTo>
                  <a:cubicBezTo>
                    <a:pt x="2837" y="2045"/>
                    <a:pt x="2830" y="2037"/>
                    <a:pt x="2816" y="2021"/>
                  </a:cubicBezTo>
                  <a:cubicBezTo>
                    <a:pt x="2811" y="2010"/>
                    <a:pt x="2805" y="2006"/>
                    <a:pt x="2798" y="2006"/>
                  </a:cubicBezTo>
                  <a:cubicBezTo>
                    <a:pt x="2793" y="2006"/>
                    <a:pt x="2787" y="2009"/>
                    <a:pt x="2781" y="2012"/>
                  </a:cubicBezTo>
                  <a:cubicBezTo>
                    <a:pt x="2781" y="2012"/>
                    <a:pt x="2780" y="2012"/>
                    <a:pt x="2777" y="2012"/>
                  </a:cubicBezTo>
                  <a:cubicBezTo>
                    <a:pt x="2772" y="2012"/>
                    <a:pt x="2761" y="2011"/>
                    <a:pt x="2747" y="2002"/>
                  </a:cubicBezTo>
                  <a:cubicBezTo>
                    <a:pt x="2741" y="1999"/>
                    <a:pt x="2738" y="1997"/>
                    <a:pt x="2736" y="1997"/>
                  </a:cubicBezTo>
                  <a:cubicBezTo>
                    <a:pt x="2729" y="1997"/>
                    <a:pt x="2736" y="2013"/>
                    <a:pt x="2740" y="2028"/>
                  </a:cubicBezTo>
                  <a:cubicBezTo>
                    <a:pt x="2750" y="2046"/>
                    <a:pt x="2756" y="2065"/>
                    <a:pt x="2756" y="2065"/>
                  </a:cubicBezTo>
                  <a:cubicBezTo>
                    <a:pt x="2755" y="2066"/>
                    <a:pt x="2754" y="2066"/>
                    <a:pt x="2753" y="2066"/>
                  </a:cubicBezTo>
                  <a:cubicBezTo>
                    <a:pt x="2739" y="2066"/>
                    <a:pt x="2715" y="2035"/>
                    <a:pt x="2709" y="2018"/>
                  </a:cubicBezTo>
                  <a:cubicBezTo>
                    <a:pt x="2695" y="2001"/>
                    <a:pt x="2688" y="1993"/>
                    <a:pt x="2686" y="1993"/>
                  </a:cubicBezTo>
                  <a:lnTo>
                    <a:pt x="2686" y="1993"/>
                  </a:lnTo>
                  <a:cubicBezTo>
                    <a:pt x="2685" y="1993"/>
                    <a:pt x="2688" y="2002"/>
                    <a:pt x="2696" y="2021"/>
                  </a:cubicBezTo>
                  <a:cubicBezTo>
                    <a:pt x="2702" y="2040"/>
                    <a:pt x="2698" y="2058"/>
                    <a:pt x="2679" y="2058"/>
                  </a:cubicBezTo>
                  <a:cubicBezTo>
                    <a:pt x="2675" y="2058"/>
                    <a:pt x="2670" y="2057"/>
                    <a:pt x="2665" y="2056"/>
                  </a:cubicBezTo>
                  <a:cubicBezTo>
                    <a:pt x="2648" y="2063"/>
                    <a:pt x="2633" y="2070"/>
                    <a:pt x="2622" y="2070"/>
                  </a:cubicBezTo>
                  <a:cubicBezTo>
                    <a:pt x="2614" y="2070"/>
                    <a:pt x="2608" y="2067"/>
                    <a:pt x="2606" y="2059"/>
                  </a:cubicBezTo>
                  <a:cubicBezTo>
                    <a:pt x="2600" y="2055"/>
                    <a:pt x="2596" y="2054"/>
                    <a:pt x="2592" y="2054"/>
                  </a:cubicBezTo>
                  <a:cubicBezTo>
                    <a:pt x="2581" y="2054"/>
                    <a:pt x="2577" y="2068"/>
                    <a:pt x="2577" y="2068"/>
                  </a:cubicBezTo>
                  <a:cubicBezTo>
                    <a:pt x="2575" y="2088"/>
                    <a:pt x="2566" y="2094"/>
                    <a:pt x="2539" y="2094"/>
                  </a:cubicBezTo>
                  <a:cubicBezTo>
                    <a:pt x="2532" y="2094"/>
                    <a:pt x="2524" y="2094"/>
                    <a:pt x="2515" y="2093"/>
                  </a:cubicBezTo>
                  <a:cubicBezTo>
                    <a:pt x="2485" y="2089"/>
                    <a:pt x="2466" y="2086"/>
                    <a:pt x="2455" y="2086"/>
                  </a:cubicBezTo>
                  <a:cubicBezTo>
                    <a:pt x="2435" y="2086"/>
                    <a:pt x="2439" y="2095"/>
                    <a:pt x="2449" y="2118"/>
                  </a:cubicBezTo>
                  <a:cubicBezTo>
                    <a:pt x="2455" y="2130"/>
                    <a:pt x="2459" y="2141"/>
                    <a:pt x="2455" y="2141"/>
                  </a:cubicBezTo>
                  <a:cubicBezTo>
                    <a:pt x="2453" y="2141"/>
                    <a:pt x="2447" y="2137"/>
                    <a:pt x="2436" y="2125"/>
                  </a:cubicBezTo>
                  <a:cubicBezTo>
                    <a:pt x="2432" y="2121"/>
                    <a:pt x="2428" y="2120"/>
                    <a:pt x="2425" y="2120"/>
                  </a:cubicBezTo>
                  <a:cubicBezTo>
                    <a:pt x="2412" y="2120"/>
                    <a:pt x="2407" y="2140"/>
                    <a:pt x="2392" y="2162"/>
                  </a:cubicBezTo>
                  <a:cubicBezTo>
                    <a:pt x="2392" y="2191"/>
                    <a:pt x="2396" y="2219"/>
                    <a:pt x="2408" y="2247"/>
                  </a:cubicBezTo>
                  <a:cubicBezTo>
                    <a:pt x="2419" y="2272"/>
                    <a:pt x="2422" y="2280"/>
                    <a:pt x="2414" y="2280"/>
                  </a:cubicBezTo>
                  <a:cubicBezTo>
                    <a:pt x="2410" y="2280"/>
                    <a:pt x="2403" y="2278"/>
                    <a:pt x="2392" y="2275"/>
                  </a:cubicBezTo>
                  <a:cubicBezTo>
                    <a:pt x="2390" y="2276"/>
                    <a:pt x="2388" y="2277"/>
                    <a:pt x="2385" y="2277"/>
                  </a:cubicBezTo>
                  <a:cubicBezTo>
                    <a:pt x="2371" y="2277"/>
                    <a:pt x="2357" y="2263"/>
                    <a:pt x="2349" y="2247"/>
                  </a:cubicBezTo>
                  <a:cubicBezTo>
                    <a:pt x="2342" y="2225"/>
                    <a:pt x="2355" y="2222"/>
                    <a:pt x="2355" y="2222"/>
                  </a:cubicBezTo>
                  <a:lnTo>
                    <a:pt x="2367" y="2216"/>
                  </a:lnTo>
                  <a:cubicBezTo>
                    <a:pt x="2362" y="2200"/>
                    <a:pt x="2355" y="2185"/>
                    <a:pt x="2339" y="2185"/>
                  </a:cubicBezTo>
                  <a:cubicBezTo>
                    <a:pt x="2335" y="2185"/>
                    <a:pt x="2331" y="2186"/>
                    <a:pt x="2327" y="2187"/>
                  </a:cubicBezTo>
                  <a:cubicBezTo>
                    <a:pt x="2319" y="2181"/>
                    <a:pt x="2312" y="2179"/>
                    <a:pt x="2307" y="2179"/>
                  </a:cubicBezTo>
                  <a:cubicBezTo>
                    <a:pt x="2299" y="2179"/>
                    <a:pt x="2296" y="2185"/>
                    <a:pt x="2302" y="2197"/>
                  </a:cubicBezTo>
                  <a:cubicBezTo>
                    <a:pt x="2294" y="2192"/>
                    <a:pt x="2286" y="2191"/>
                    <a:pt x="2278" y="2191"/>
                  </a:cubicBezTo>
                  <a:cubicBezTo>
                    <a:pt x="2262" y="2191"/>
                    <a:pt x="2246" y="2197"/>
                    <a:pt x="2230" y="2203"/>
                  </a:cubicBezTo>
                  <a:cubicBezTo>
                    <a:pt x="2210" y="2210"/>
                    <a:pt x="2186" y="2219"/>
                    <a:pt x="2166" y="2219"/>
                  </a:cubicBezTo>
                  <a:cubicBezTo>
                    <a:pt x="2157" y="2219"/>
                    <a:pt x="2148" y="2217"/>
                    <a:pt x="2142" y="2212"/>
                  </a:cubicBezTo>
                  <a:cubicBezTo>
                    <a:pt x="2117" y="2222"/>
                    <a:pt x="2104" y="2228"/>
                    <a:pt x="2110" y="2247"/>
                  </a:cubicBezTo>
                  <a:cubicBezTo>
                    <a:pt x="2120" y="2271"/>
                    <a:pt x="2119" y="2282"/>
                    <a:pt x="2115" y="2282"/>
                  </a:cubicBezTo>
                  <a:cubicBezTo>
                    <a:pt x="2113" y="2282"/>
                    <a:pt x="2110" y="2279"/>
                    <a:pt x="2107" y="2272"/>
                  </a:cubicBezTo>
                  <a:cubicBezTo>
                    <a:pt x="2100" y="2263"/>
                    <a:pt x="2082" y="2259"/>
                    <a:pt x="2060" y="2259"/>
                  </a:cubicBezTo>
                  <a:cubicBezTo>
                    <a:pt x="1998" y="2259"/>
                    <a:pt x="1901" y="2290"/>
                    <a:pt x="1904" y="2322"/>
                  </a:cubicBezTo>
                  <a:lnTo>
                    <a:pt x="1875" y="2332"/>
                  </a:lnTo>
                  <a:cubicBezTo>
                    <a:pt x="1871" y="2330"/>
                    <a:pt x="1866" y="2330"/>
                    <a:pt x="1860" y="2330"/>
                  </a:cubicBezTo>
                  <a:cubicBezTo>
                    <a:pt x="1824" y="2330"/>
                    <a:pt x="1765" y="2354"/>
                    <a:pt x="1759" y="2375"/>
                  </a:cubicBezTo>
                  <a:lnTo>
                    <a:pt x="1719" y="2388"/>
                  </a:lnTo>
                  <a:cubicBezTo>
                    <a:pt x="1709" y="2385"/>
                    <a:pt x="1702" y="2384"/>
                    <a:pt x="1695" y="2384"/>
                  </a:cubicBezTo>
                  <a:cubicBezTo>
                    <a:pt x="1680" y="2384"/>
                    <a:pt x="1673" y="2391"/>
                    <a:pt x="1669" y="2407"/>
                  </a:cubicBezTo>
                  <a:cubicBezTo>
                    <a:pt x="1664" y="2425"/>
                    <a:pt x="1666" y="2439"/>
                    <a:pt x="1665" y="2439"/>
                  </a:cubicBezTo>
                  <a:cubicBezTo>
                    <a:pt x="1665" y="2439"/>
                    <a:pt x="1664" y="2437"/>
                    <a:pt x="1662" y="2432"/>
                  </a:cubicBezTo>
                  <a:cubicBezTo>
                    <a:pt x="1660" y="2425"/>
                    <a:pt x="1654" y="2422"/>
                    <a:pt x="1646" y="2422"/>
                  </a:cubicBezTo>
                  <a:cubicBezTo>
                    <a:pt x="1631" y="2422"/>
                    <a:pt x="1609" y="2430"/>
                    <a:pt x="1578" y="2441"/>
                  </a:cubicBezTo>
                  <a:cubicBezTo>
                    <a:pt x="1524" y="2460"/>
                    <a:pt x="1524" y="2460"/>
                    <a:pt x="1543" y="2473"/>
                  </a:cubicBezTo>
                  <a:cubicBezTo>
                    <a:pt x="1525" y="2488"/>
                    <a:pt x="1512" y="2494"/>
                    <a:pt x="1504" y="2494"/>
                  </a:cubicBezTo>
                  <a:cubicBezTo>
                    <a:pt x="1492" y="2494"/>
                    <a:pt x="1487" y="2483"/>
                    <a:pt x="1484" y="2473"/>
                  </a:cubicBezTo>
                  <a:cubicBezTo>
                    <a:pt x="1484" y="2455"/>
                    <a:pt x="1479" y="2445"/>
                    <a:pt x="1475" y="2445"/>
                  </a:cubicBezTo>
                  <a:cubicBezTo>
                    <a:pt x="1468" y="2445"/>
                    <a:pt x="1461" y="2464"/>
                    <a:pt x="1465" y="2501"/>
                  </a:cubicBezTo>
                  <a:cubicBezTo>
                    <a:pt x="1465" y="2531"/>
                    <a:pt x="1453" y="2544"/>
                    <a:pt x="1444" y="2544"/>
                  </a:cubicBezTo>
                  <a:cubicBezTo>
                    <a:pt x="1440" y="2544"/>
                    <a:pt x="1436" y="2541"/>
                    <a:pt x="1434" y="2535"/>
                  </a:cubicBezTo>
                  <a:cubicBezTo>
                    <a:pt x="1427" y="2513"/>
                    <a:pt x="1440" y="2510"/>
                    <a:pt x="1452" y="2507"/>
                  </a:cubicBezTo>
                  <a:lnTo>
                    <a:pt x="1437" y="2466"/>
                  </a:lnTo>
                  <a:cubicBezTo>
                    <a:pt x="1424" y="2469"/>
                    <a:pt x="1424" y="2469"/>
                    <a:pt x="1418" y="2495"/>
                  </a:cubicBezTo>
                  <a:cubicBezTo>
                    <a:pt x="1418" y="2495"/>
                    <a:pt x="1405" y="2501"/>
                    <a:pt x="1399" y="2523"/>
                  </a:cubicBezTo>
                  <a:cubicBezTo>
                    <a:pt x="1393" y="2545"/>
                    <a:pt x="1402" y="2570"/>
                    <a:pt x="1421" y="2582"/>
                  </a:cubicBezTo>
                  <a:cubicBezTo>
                    <a:pt x="1440" y="2598"/>
                    <a:pt x="1427" y="2601"/>
                    <a:pt x="1415" y="2607"/>
                  </a:cubicBezTo>
                  <a:cubicBezTo>
                    <a:pt x="1380" y="2598"/>
                    <a:pt x="1374" y="2576"/>
                    <a:pt x="1380" y="2554"/>
                  </a:cubicBezTo>
                  <a:cubicBezTo>
                    <a:pt x="1393" y="2548"/>
                    <a:pt x="1387" y="2529"/>
                    <a:pt x="1380" y="2510"/>
                  </a:cubicBezTo>
                  <a:cubicBezTo>
                    <a:pt x="1379" y="2507"/>
                    <a:pt x="1378" y="2506"/>
                    <a:pt x="1375" y="2506"/>
                  </a:cubicBezTo>
                  <a:cubicBezTo>
                    <a:pt x="1360" y="2506"/>
                    <a:pt x="1321" y="2557"/>
                    <a:pt x="1321" y="2595"/>
                  </a:cubicBezTo>
                  <a:lnTo>
                    <a:pt x="1314" y="2576"/>
                  </a:lnTo>
                  <a:cubicBezTo>
                    <a:pt x="1311" y="2567"/>
                    <a:pt x="1304" y="2564"/>
                    <a:pt x="1293" y="2564"/>
                  </a:cubicBezTo>
                  <a:cubicBezTo>
                    <a:pt x="1282" y="2564"/>
                    <a:pt x="1268" y="2568"/>
                    <a:pt x="1255" y="2573"/>
                  </a:cubicBezTo>
                  <a:cubicBezTo>
                    <a:pt x="1230" y="2582"/>
                    <a:pt x="1214" y="2585"/>
                    <a:pt x="1224" y="2607"/>
                  </a:cubicBezTo>
                  <a:cubicBezTo>
                    <a:pt x="1230" y="2626"/>
                    <a:pt x="1236" y="2645"/>
                    <a:pt x="1224" y="2651"/>
                  </a:cubicBezTo>
                  <a:cubicBezTo>
                    <a:pt x="1225" y="2650"/>
                    <a:pt x="1226" y="2650"/>
                    <a:pt x="1228" y="2650"/>
                  </a:cubicBezTo>
                  <a:cubicBezTo>
                    <a:pt x="1238" y="2650"/>
                    <a:pt x="1243" y="2669"/>
                    <a:pt x="1249" y="2686"/>
                  </a:cubicBezTo>
                  <a:cubicBezTo>
                    <a:pt x="1230" y="2679"/>
                    <a:pt x="1211" y="2670"/>
                    <a:pt x="1195" y="2661"/>
                  </a:cubicBezTo>
                  <a:cubicBezTo>
                    <a:pt x="1172" y="2639"/>
                    <a:pt x="1143" y="2628"/>
                    <a:pt x="1112" y="2628"/>
                  </a:cubicBezTo>
                  <a:cubicBezTo>
                    <a:pt x="1098" y="2628"/>
                    <a:pt x="1084" y="2631"/>
                    <a:pt x="1070" y="2636"/>
                  </a:cubicBezTo>
                  <a:cubicBezTo>
                    <a:pt x="1054" y="2642"/>
                    <a:pt x="1030" y="2649"/>
                    <a:pt x="1011" y="2649"/>
                  </a:cubicBezTo>
                  <a:cubicBezTo>
                    <a:pt x="1001" y="2649"/>
                    <a:pt x="992" y="2647"/>
                    <a:pt x="985" y="2642"/>
                  </a:cubicBezTo>
                  <a:cubicBezTo>
                    <a:pt x="957" y="2651"/>
                    <a:pt x="945" y="2654"/>
                    <a:pt x="951" y="2673"/>
                  </a:cubicBezTo>
                  <a:lnTo>
                    <a:pt x="926" y="2683"/>
                  </a:lnTo>
                  <a:cubicBezTo>
                    <a:pt x="919" y="2677"/>
                    <a:pt x="911" y="2675"/>
                    <a:pt x="904" y="2675"/>
                  </a:cubicBezTo>
                  <a:lnTo>
                    <a:pt x="904" y="2675"/>
                  </a:lnTo>
                  <a:cubicBezTo>
                    <a:pt x="912" y="2669"/>
                    <a:pt x="920" y="2662"/>
                    <a:pt x="929" y="2654"/>
                  </a:cubicBezTo>
                  <a:cubicBezTo>
                    <a:pt x="932" y="2632"/>
                    <a:pt x="942" y="2614"/>
                    <a:pt x="954" y="2598"/>
                  </a:cubicBezTo>
                  <a:cubicBezTo>
                    <a:pt x="960" y="2603"/>
                    <a:pt x="964" y="2606"/>
                    <a:pt x="969" y="2606"/>
                  </a:cubicBezTo>
                  <a:cubicBezTo>
                    <a:pt x="977" y="2606"/>
                    <a:pt x="986" y="2598"/>
                    <a:pt x="998" y="2585"/>
                  </a:cubicBezTo>
                  <a:cubicBezTo>
                    <a:pt x="1020" y="2567"/>
                    <a:pt x="1029" y="2554"/>
                    <a:pt x="1014" y="2542"/>
                  </a:cubicBezTo>
                  <a:cubicBezTo>
                    <a:pt x="1051" y="2504"/>
                    <a:pt x="1092" y="2473"/>
                    <a:pt x="1139" y="2447"/>
                  </a:cubicBezTo>
                  <a:cubicBezTo>
                    <a:pt x="1142" y="2448"/>
                    <a:pt x="1144" y="2448"/>
                    <a:pt x="1146" y="2448"/>
                  </a:cubicBezTo>
                  <a:cubicBezTo>
                    <a:pt x="1163" y="2448"/>
                    <a:pt x="1157" y="2426"/>
                    <a:pt x="1155" y="2404"/>
                  </a:cubicBezTo>
                  <a:cubicBezTo>
                    <a:pt x="1139" y="2388"/>
                    <a:pt x="1136" y="2363"/>
                    <a:pt x="1145" y="2353"/>
                  </a:cubicBezTo>
                  <a:lnTo>
                    <a:pt x="1145" y="2353"/>
                  </a:lnTo>
                  <a:lnTo>
                    <a:pt x="1173" y="2385"/>
                  </a:lnTo>
                  <a:cubicBezTo>
                    <a:pt x="1177" y="2398"/>
                    <a:pt x="1178" y="2404"/>
                    <a:pt x="1182" y="2404"/>
                  </a:cubicBezTo>
                  <a:cubicBezTo>
                    <a:pt x="1185" y="2404"/>
                    <a:pt x="1189" y="2399"/>
                    <a:pt x="1198" y="2388"/>
                  </a:cubicBezTo>
                  <a:cubicBezTo>
                    <a:pt x="1208" y="2379"/>
                    <a:pt x="1217" y="2369"/>
                    <a:pt x="1217" y="2369"/>
                  </a:cubicBezTo>
                  <a:cubicBezTo>
                    <a:pt x="1205" y="2353"/>
                    <a:pt x="1255" y="2306"/>
                    <a:pt x="1324" y="2238"/>
                  </a:cubicBezTo>
                  <a:cubicBezTo>
                    <a:pt x="1415" y="2150"/>
                    <a:pt x="1443" y="2118"/>
                    <a:pt x="1430" y="2106"/>
                  </a:cubicBezTo>
                  <a:cubicBezTo>
                    <a:pt x="1415" y="2090"/>
                    <a:pt x="1424" y="2081"/>
                    <a:pt x="1471" y="2065"/>
                  </a:cubicBezTo>
                  <a:cubicBezTo>
                    <a:pt x="1575" y="2053"/>
                    <a:pt x="1575" y="2053"/>
                    <a:pt x="1568" y="2028"/>
                  </a:cubicBezTo>
                  <a:lnTo>
                    <a:pt x="1568" y="2028"/>
                  </a:lnTo>
                  <a:cubicBezTo>
                    <a:pt x="1566" y="2030"/>
                    <a:pt x="1564" y="2030"/>
                    <a:pt x="1562" y="2030"/>
                  </a:cubicBezTo>
                  <a:cubicBezTo>
                    <a:pt x="1552" y="2030"/>
                    <a:pt x="1541" y="2018"/>
                    <a:pt x="1531" y="2006"/>
                  </a:cubicBezTo>
                  <a:cubicBezTo>
                    <a:pt x="1510" y="1987"/>
                    <a:pt x="1509" y="1977"/>
                    <a:pt x="1520" y="1977"/>
                  </a:cubicBezTo>
                  <a:cubicBezTo>
                    <a:pt x="1526" y="1977"/>
                    <a:pt x="1536" y="1980"/>
                    <a:pt x="1549" y="1987"/>
                  </a:cubicBezTo>
                  <a:cubicBezTo>
                    <a:pt x="1552" y="1990"/>
                    <a:pt x="1556" y="1991"/>
                    <a:pt x="1560" y="1991"/>
                  </a:cubicBezTo>
                  <a:cubicBezTo>
                    <a:pt x="1603" y="1991"/>
                    <a:pt x="1714" y="1852"/>
                    <a:pt x="1697" y="1814"/>
                  </a:cubicBezTo>
                  <a:lnTo>
                    <a:pt x="1697" y="1814"/>
                  </a:lnTo>
                  <a:lnTo>
                    <a:pt x="1709" y="1830"/>
                  </a:lnTo>
                  <a:cubicBezTo>
                    <a:pt x="1714" y="1835"/>
                    <a:pt x="1718" y="1837"/>
                    <a:pt x="1723" y="1837"/>
                  </a:cubicBezTo>
                  <a:cubicBezTo>
                    <a:pt x="1733" y="1837"/>
                    <a:pt x="1747" y="1824"/>
                    <a:pt x="1775" y="1796"/>
                  </a:cubicBezTo>
                  <a:lnTo>
                    <a:pt x="1806" y="1767"/>
                  </a:lnTo>
                  <a:cubicBezTo>
                    <a:pt x="1780" y="1741"/>
                    <a:pt x="1831" y="1705"/>
                    <a:pt x="1856" y="1705"/>
                  </a:cubicBezTo>
                  <a:cubicBezTo>
                    <a:pt x="1860" y="1705"/>
                    <a:pt x="1864" y="1706"/>
                    <a:pt x="1866" y="1708"/>
                  </a:cubicBezTo>
                  <a:cubicBezTo>
                    <a:pt x="1875" y="1710"/>
                    <a:pt x="1880" y="1712"/>
                    <a:pt x="1885" y="1712"/>
                  </a:cubicBezTo>
                  <a:cubicBezTo>
                    <a:pt x="1893" y="1712"/>
                    <a:pt x="1898" y="1707"/>
                    <a:pt x="1910" y="1692"/>
                  </a:cubicBezTo>
                  <a:cubicBezTo>
                    <a:pt x="1910" y="1644"/>
                    <a:pt x="1959" y="1611"/>
                    <a:pt x="1982" y="1611"/>
                  </a:cubicBezTo>
                  <a:cubicBezTo>
                    <a:pt x="1986" y="1611"/>
                    <a:pt x="1989" y="1612"/>
                    <a:pt x="1991" y="1614"/>
                  </a:cubicBezTo>
                  <a:lnTo>
                    <a:pt x="2010" y="1595"/>
                  </a:lnTo>
                  <a:cubicBezTo>
                    <a:pt x="2010" y="1573"/>
                    <a:pt x="2020" y="1554"/>
                    <a:pt x="2035" y="1542"/>
                  </a:cubicBezTo>
                  <a:cubicBezTo>
                    <a:pt x="2067" y="1514"/>
                    <a:pt x="2076" y="1501"/>
                    <a:pt x="2051" y="1498"/>
                  </a:cubicBezTo>
                  <a:cubicBezTo>
                    <a:pt x="2035" y="1482"/>
                    <a:pt x="2023" y="1467"/>
                    <a:pt x="2032" y="1457"/>
                  </a:cubicBezTo>
                  <a:lnTo>
                    <a:pt x="2032" y="1457"/>
                  </a:lnTo>
                  <a:lnTo>
                    <a:pt x="2045" y="1473"/>
                  </a:lnTo>
                  <a:cubicBezTo>
                    <a:pt x="2047" y="1476"/>
                    <a:pt x="2051" y="1477"/>
                    <a:pt x="2055" y="1477"/>
                  </a:cubicBezTo>
                  <a:cubicBezTo>
                    <a:pt x="2072" y="1477"/>
                    <a:pt x="2099" y="1450"/>
                    <a:pt x="2132" y="1420"/>
                  </a:cubicBezTo>
                  <a:cubicBezTo>
                    <a:pt x="2176" y="1376"/>
                    <a:pt x="2196" y="1356"/>
                    <a:pt x="2217" y="1356"/>
                  </a:cubicBezTo>
                  <a:cubicBezTo>
                    <a:pt x="2220" y="1356"/>
                    <a:pt x="2223" y="1356"/>
                    <a:pt x="2226" y="1357"/>
                  </a:cubicBezTo>
                  <a:lnTo>
                    <a:pt x="2220" y="1332"/>
                  </a:lnTo>
                  <a:cubicBezTo>
                    <a:pt x="2218" y="1314"/>
                    <a:pt x="2222" y="1304"/>
                    <a:pt x="2230" y="1304"/>
                  </a:cubicBezTo>
                  <a:cubicBezTo>
                    <a:pt x="2233" y="1304"/>
                    <a:pt x="2237" y="1306"/>
                    <a:pt x="2242" y="1310"/>
                  </a:cubicBezTo>
                  <a:cubicBezTo>
                    <a:pt x="2244" y="1310"/>
                    <a:pt x="2246" y="1311"/>
                    <a:pt x="2248" y="1311"/>
                  </a:cubicBezTo>
                  <a:cubicBezTo>
                    <a:pt x="2273" y="1311"/>
                    <a:pt x="2305" y="1276"/>
                    <a:pt x="2311" y="1244"/>
                  </a:cubicBezTo>
                  <a:lnTo>
                    <a:pt x="2330" y="1222"/>
                  </a:lnTo>
                  <a:cubicBezTo>
                    <a:pt x="2339" y="1227"/>
                    <a:pt x="2348" y="1229"/>
                    <a:pt x="2356" y="1229"/>
                  </a:cubicBezTo>
                  <a:cubicBezTo>
                    <a:pt x="2382" y="1229"/>
                    <a:pt x="2397" y="1204"/>
                    <a:pt x="2380" y="1175"/>
                  </a:cubicBezTo>
                  <a:lnTo>
                    <a:pt x="2380" y="1175"/>
                  </a:lnTo>
                  <a:cubicBezTo>
                    <a:pt x="2385" y="1180"/>
                    <a:pt x="2390" y="1181"/>
                    <a:pt x="2394" y="1181"/>
                  </a:cubicBezTo>
                  <a:cubicBezTo>
                    <a:pt x="2402" y="1181"/>
                    <a:pt x="2409" y="1175"/>
                    <a:pt x="2418" y="1169"/>
                  </a:cubicBezTo>
                  <a:cubicBezTo>
                    <a:pt x="2420" y="1139"/>
                    <a:pt x="2451" y="1107"/>
                    <a:pt x="2470" y="1107"/>
                  </a:cubicBezTo>
                  <a:cubicBezTo>
                    <a:pt x="2472" y="1107"/>
                    <a:pt x="2475" y="1108"/>
                    <a:pt x="2477" y="1109"/>
                  </a:cubicBezTo>
                  <a:lnTo>
                    <a:pt x="2486" y="1100"/>
                  </a:lnTo>
                  <a:cubicBezTo>
                    <a:pt x="2480" y="1084"/>
                    <a:pt x="2486" y="1065"/>
                    <a:pt x="2502" y="1056"/>
                  </a:cubicBezTo>
                  <a:cubicBezTo>
                    <a:pt x="2515" y="1047"/>
                    <a:pt x="2521" y="1028"/>
                    <a:pt x="2518" y="1012"/>
                  </a:cubicBezTo>
                  <a:cubicBezTo>
                    <a:pt x="2512" y="1000"/>
                    <a:pt x="2515" y="987"/>
                    <a:pt x="2521" y="978"/>
                  </a:cubicBezTo>
                  <a:cubicBezTo>
                    <a:pt x="2522" y="976"/>
                    <a:pt x="2524" y="976"/>
                    <a:pt x="2525" y="976"/>
                  </a:cubicBezTo>
                  <a:cubicBezTo>
                    <a:pt x="2532" y="976"/>
                    <a:pt x="2538" y="997"/>
                    <a:pt x="2543" y="1018"/>
                  </a:cubicBezTo>
                  <a:cubicBezTo>
                    <a:pt x="2541" y="1028"/>
                    <a:pt x="2542" y="1033"/>
                    <a:pt x="2545" y="1033"/>
                  </a:cubicBezTo>
                  <a:cubicBezTo>
                    <a:pt x="2551" y="1033"/>
                    <a:pt x="2565" y="1005"/>
                    <a:pt x="2565" y="965"/>
                  </a:cubicBezTo>
                  <a:cubicBezTo>
                    <a:pt x="2566" y="934"/>
                    <a:pt x="2567" y="919"/>
                    <a:pt x="2569" y="919"/>
                  </a:cubicBezTo>
                  <a:cubicBezTo>
                    <a:pt x="2571" y="919"/>
                    <a:pt x="2573" y="932"/>
                    <a:pt x="2577" y="956"/>
                  </a:cubicBezTo>
                  <a:cubicBezTo>
                    <a:pt x="2579" y="970"/>
                    <a:pt x="2583" y="985"/>
                    <a:pt x="2586" y="985"/>
                  </a:cubicBezTo>
                  <a:cubicBezTo>
                    <a:pt x="2587" y="985"/>
                    <a:pt x="2589" y="981"/>
                    <a:pt x="2590" y="968"/>
                  </a:cubicBezTo>
                  <a:cubicBezTo>
                    <a:pt x="2590" y="968"/>
                    <a:pt x="2612" y="950"/>
                    <a:pt x="2596" y="934"/>
                  </a:cubicBezTo>
                  <a:lnTo>
                    <a:pt x="2624" y="906"/>
                  </a:lnTo>
                  <a:cubicBezTo>
                    <a:pt x="2646" y="906"/>
                    <a:pt x="2665" y="899"/>
                    <a:pt x="2681" y="884"/>
                  </a:cubicBezTo>
                  <a:cubicBezTo>
                    <a:pt x="2677" y="867"/>
                    <a:pt x="2675" y="861"/>
                    <a:pt x="2682" y="861"/>
                  </a:cubicBezTo>
                  <a:cubicBezTo>
                    <a:pt x="2686" y="861"/>
                    <a:pt x="2691" y="863"/>
                    <a:pt x="2700" y="865"/>
                  </a:cubicBezTo>
                  <a:cubicBezTo>
                    <a:pt x="2704" y="870"/>
                    <a:pt x="2708" y="872"/>
                    <a:pt x="2710" y="872"/>
                  </a:cubicBezTo>
                  <a:cubicBezTo>
                    <a:pt x="2716" y="872"/>
                    <a:pt x="2714" y="862"/>
                    <a:pt x="2693" y="843"/>
                  </a:cubicBezTo>
                  <a:cubicBezTo>
                    <a:pt x="2691" y="823"/>
                    <a:pt x="2696" y="813"/>
                    <a:pt x="2711" y="813"/>
                  </a:cubicBezTo>
                  <a:cubicBezTo>
                    <a:pt x="2715" y="813"/>
                    <a:pt x="2720" y="814"/>
                    <a:pt x="2725" y="815"/>
                  </a:cubicBezTo>
                  <a:cubicBezTo>
                    <a:pt x="2739" y="829"/>
                    <a:pt x="2748" y="834"/>
                    <a:pt x="2752" y="834"/>
                  </a:cubicBezTo>
                  <a:cubicBezTo>
                    <a:pt x="2757" y="834"/>
                    <a:pt x="2756" y="829"/>
                    <a:pt x="2750" y="821"/>
                  </a:cubicBezTo>
                  <a:cubicBezTo>
                    <a:pt x="2743" y="796"/>
                    <a:pt x="2753" y="787"/>
                    <a:pt x="2753" y="787"/>
                  </a:cubicBezTo>
                  <a:cubicBezTo>
                    <a:pt x="2754" y="788"/>
                    <a:pt x="2756" y="789"/>
                    <a:pt x="2758" y="789"/>
                  </a:cubicBezTo>
                  <a:cubicBezTo>
                    <a:pt x="2783" y="789"/>
                    <a:pt x="2864" y="715"/>
                    <a:pt x="2947" y="649"/>
                  </a:cubicBezTo>
                  <a:cubicBezTo>
                    <a:pt x="2957" y="639"/>
                    <a:pt x="2953" y="617"/>
                    <a:pt x="2941" y="599"/>
                  </a:cubicBezTo>
                  <a:cubicBezTo>
                    <a:pt x="2930" y="585"/>
                    <a:pt x="2926" y="580"/>
                    <a:pt x="2927" y="580"/>
                  </a:cubicBezTo>
                  <a:lnTo>
                    <a:pt x="2927" y="580"/>
                  </a:lnTo>
                  <a:cubicBezTo>
                    <a:pt x="2929" y="580"/>
                    <a:pt x="2938" y="587"/>
                    <a:pt x="2950" y="592"/>
                  </a:cubicBezTo>
                  <a:cubicBezTo>
                    <a:pt x="2971" y="609"/>
                    <a:pt x="2986" y="616"/>
                    <a:pt x="2994" y="616"/>
                  </a:cubicBezTo>
                  <a:cubicBezTo>
                    <a:pt x="3005" y="616"/>
                    <a:pt x="3000" y="601"/>
                    <a:pt x="2972" y="577"/>
                  </a:cubicBezTo>
                  <a:cubicBezTo>
                    <a:pt x="2951" y="563"/>
                    <a:pt x="2942" y="556"/>
                    <a:pt x="2946" y="556"/>
                  </a:cubicBezTo>
                  <a:cubicBezTo>
                    <a:pt x="2949" y="556"/>
                    <a:pt x="2961" y="560"/>
                    <a:pt x="2982" y="567"/>
                  </a:cubicBezTo>
                  <a:cubicBezTo>
                    <a:pt x="2990" y="571"/>
                    <a:pt x="2995" y="573"/>
                    <a:pt x="2998" y="573"/>
                  </a:cubicBezTo>
                  <a:cubicBezTo>
                    <a:pt x="3004" y="573"/>
                    <a:pt x="3004" y="567"/>
                    <a:pt x="3004" y="552"/>
                  </a:cubicBezTo>
                  <a:cubicBezTo>
                    <a:pt x="2994" y="542"/>
                    <a:pt x="2995" y="536"/>
                    <a:pt x="3000" y="536"/>
                  </a:cubicBezTo>
                  <a:cubicBezTo>
                    <a:pt x="3003" y="536"/>
                    <a:pt x="3008" y="539"/>
                    <a:pt x="3013" y="545"/>
                  </a:cubicBezTo>
                  <a:cubicBezTo>
                    <a:pt x="3026" y="551"/>
                    <a:pt x="3038" y="556"/>
                    <a:pt x="3044" y="556"/>
                  </a:cubicBezTo>
                  <a:cubicBezTo>
                    <a:pt x="3049" y="556"/>
                    <a:pt x="3050" y="553"/>
                    <a:pt x="3044" y="545"/>
                  </a:cubicBezTo>
                  <a:cubicBezTo>
                    <a:pt x="3044" y="545"/>
                    <a:pt x="3048" y="543"/>
                    <a:pt x="3056" y="543"/>
                  </a:cubicBezTo>
                  <a:cubicBezTo>
                    <a:pt x="3062" y="543"/>
                    <a:pt x="3069" y="544"/>
                    <a:pt x="3079" y="548"/>
                  </a:cubicBezTo>
                  <a:cubicBezTo>
                    <a:pt x="3082" y="550"/>
                    <a:pt x="3085" y="550"/>
                    <a:pt x="3087" y="550"/>
                  </a:cubicBezTo>
                  <a:cubicBezTo>
                    <a:pt x="3100" y="550"/>
                    <a:pt x="3098" y="529"/>
                    <a:pt x="3098" y="511"/>
                  </a:cubicBezTo>
                  <a:cubicBezTo>
                    <a:pt x="3101" y="478"/>
                    <a:pt x="3107" y="463"/>
                    <a:pt x="3113" y="463"/>
                  </a:cubicBezTo>
                  <a:cubicBezTo>
                    <a:pt x="3118" y="463"/>
                    <a:pt x="3124" y="471"/>
                    <a:pt x="3129" y="489"/>
                  </a:cubicBezTo>
                  <a:cubicBezTo>
                    <a:pt x="3132" y="500"/>
                    <a:pt x="3137" y="504"/>
                    <a:pt x="3143" y="504"/>
                  </a:cubicBezTo>
                  <a:cubicBezTo>
                    <a:pt x="3159" y="504"/>
                    <a:pt x="3179" y="469"/>
                    <a:pt x="3170" y="439"/>
                  </a:cubicBezTo>
                  <a:cubicBezTo>
                    <a:pt x="3162" y="412"/>
                    <a:pt x="3159" y="402"/>
                    <a:pt x="3161" y="402"/>
                  </a:cubicBezTo>
                  <a:lnTo>
                    <a:pt x="3161" y="402"/>
                  </a:lnTo>
                  <a:cubicBezTo>
                    <a:pt x="3162" y="402"/>
                    <a:pt x="3165" y="406"/>
                    <a:pt x="3170" y="414"/>
                  </a:cubicBezTo>
                  <a:cubicBezTo>
                    <a:pt x="3175" y="425"/>
                    <a:pt x="3182" y="427"/>
                    <a:pt x="3187" y="427"/>
                  </a:cubicBezTo>
                  <a:cubicBezTo>
                    <a:pt x="3190" y="427"/>
                    <a:pt x="3192" y="426"/>
                    <a:pt x="3192" y="426"/>
                  </a:cubicBezTo>
                  <a:cubicBezTo>
                    <a:pt x="3197" y="423"/>
                    <a:pt x="3203" y="419"/>
                    <a:pt x="3208" y="419"/>
                  </a:cubicBezTo>
                  <a:cubicBezTo>
                    <a:pt x="3214" y="419"/>
                    <a:pt x="3219" y="422"/>
                    <a:pt x="3223" y="429"/>
                  </a:cubicBezTo>
                  <a:cubicBezTo>
                    <a:pt x="3232" y="420"/>
                    <a:pt x="3242" y="407"/>
                    <a:pt x="3245" y="395"/>
                  </a:cubicBezTo>
                  <a:cubicBezTo>
                    <a:pt x="3245" y="368"/>
                    <a:pt x="3258" y="356"/>
                    <a:pt x="3274" y="356"/>
                  </a:cubicBezTo>
                  <a:cubicBezTo>
                    <a:pt x="3288" y="356"/>
                    <a:pt x="3304" y="365"/>
                    <a:pt x="3317" y="379"/>
                  </a:cubicBezTo>
                  <a:lnTo>
                    <a:pt x="3329" y="351"/>
                  </a:lnTo>
                  <a:cubicBezTo>
                    <a:pt x="3325" y="322"/>
                    <a:pt x="3325" y="301"/>
                    <a:pt x="3331" y="301"/>
                  </a:cubicBezTo>
                  <a:cubicBezTo>
                    <a:pt x="3334" y="301"/>
                    <a:pt x="3339" y="307"/>
                    <a:pt x="3345" y="320"/>
                  </a:cubicBezTo>
                  <a:lnTo>
                    <a:pt x="3351" y="338"/>
                  </a:lnTo>
                  <a:cubicBezTo>
                    <a:pt x="3348" y="318"/>
                    <a:pt x="3361" y="307"/>
                    <a:pt x="3377" y="307"/>
                  </a:cubicBezTo>
                  <a:cubicBezTo>
                    <a:pt x="3392" y="307"/>
                    <a:pt x="3410" y="317"/>
                    <a:pt x="3417" y="335"/>
                  </a:cubicBezTo>
                  <a:cubicBezTo>
                    <a:pt x="3422" y="349"/>
                    <a:pt x="3423" y="353"/>
                    <a:pt x="3428" y="353"/>
                  </a:cubicBezTo>
                  <a:cubicBezTo>
                    <a:pt x="3430" y="353"/>
                    <a:pt x="3432" y="352"/>
                    <a:pt x="3436" y="351"/>
                  </a:cubicBezTo>
                  <a:lnTo>
                    <a:pt x="3427" y="332"/>
                  </a:lnTo>
                  <a:cubicBezTo>
                    <a:pt x="3420" y="310"/>
                    <a:pt x="3411" y="291"/>
                    <a:pt x="3424" y="288"/>
                  </a:cubicBezTo>
                  <a:cubicBezTo>
                    <a:pt x="3428" y="286"/>
                    <a:pt x="3432" y="283"/>
                    <a:pt x="3437" y="283"/>
                  </a:cubicBezTo>
                  <a:cubicBezTo>
                    <a:pt x="3443" y="283"/>
                    <a:pt x="3448" y="287"/>
                    <a:pt x="3452" y="298"/>
                  </a:cubicBezTo>
                  <a:cubicBezTo>
                    <a:pt x="3464" y="308"/>
                    <a:pt x="3477" y="319"/>
                    <a:pt x="3482" y="319"/>
                  </a:cubicBezTo>
                  <a:cubicBezTo>
                    <a:pt x="3484" y="319"/>
                    <a:pt x="3485" y="316"/>
                    <a:pt x="3483" y="310"/>
                  </a:cubicBezTo>
                  <a:cubicBezTo>
                    <a:pt x="3483" y="310"/>
                    <a:pt x="3484" y="310"/>
                    <a:pt x="3485" y="310"/>
                  </a:cubicBezTo>
                  <a:cubicBezTo>
                    <a:pt x="3489" y="310"/>
                    <a:pt x="3498" y="312"/>
                    <a:pt x="3511" y="323"/>
                  </a:cubicBezTo>
                  <a:lnTo>
                    <a:pt x="3555" y="310"/>
                  </a:lnTo>
                  <a:cubicBezTo>
                    <a:pt x="3559" y="296"/>
                    <a:pt x="3568" y="287"/>
                    <a:pt x="3575" y="287"/>
                  </a:cubicBezTo>
                  <a:cubicBezTo>
                    <a:pt x="3581" y="287"/>
                    <a:pt x="3585" y="292"/>
                    <a:pt x="3586" y="301"/>
                  </a:cubicBezTo>
                  <a:cubicBezTo>
                    <a:pt x="3602" y="295"/>
                    <a:pt x="3612" y="285"/>
                    <a:pt x="3615" y="273"/>
                  </a:cubicBezTo>
                  <a:cubicBezTo>
                    <a:pt x="3625" y="270"/>
                    <a:pt x="3633" y="268"/>
                    <a:pt x="3638" y="268"/>
                  </a:cubicBezTo>
                  <a:cubicBezTo>
                    <a:pt x="3646" y="268"/>
                    <a:pt x="3650" y="272"/>
                    <a:pt x="3652" y="285"/>
                  </a:cubicBezTo>
                  <a:cubicBezTo>
                    <a:pt x="3655" y="294"/>
                    <a:pt x="3657" y="299"/>
                    <a:pt x="3658" y="299"/>
                  </a:cubicBezTo>
                  <a:cubicBezTo>
                    <a:pt x="3660" y="299"/>
                    <a:pt x="3662" y="293"/>
                    <a:pt x="3665" y="282"/>
                  </a:cubicBezTo>
                  <a:cubicBezTo>
                    <a:pt x="3662" y="263"/>
                    <a:pt x="3671" y="260"/>
                    <a:pt x="3684" y="257"/>
                  </a:cubicBezTo>
                  <a:lnTo>
                    <a:pt x="3706" y="254"/>
                  </a:lnTo>
                  <a:cubicBezTo>
                    <a:pt x="3702" y="235"/>
                    <a:pt x="3702" y="235"/>
                    <a:pt x="3712" y="232"/>
                  </a:cubicBezTo>
                  <a:cubicBezTo>
                    <a:pt x="3724" y="232"/>
                    <a:pt x="3762" y="248"/>
                    <a:pt x="3771" y="248"/>
                  </a:cubicBezTo>
                  <a:cubicBezTo>
                    <a:pt x="3803" y="244"/>
                    <a:pt x="3803" y="244"/>
                    <a:pt x="3793" y="226"/>
                  </a:cubicBezTo>
                  <a:cubicBezTo>
                    <a:pt x="3785" y="226"/>
                    <a:pt x="3780" y="215"/>
                    <a:pt x="3787" y="215"/>
                  </a:cubicBezTo>
                  <a:cubicBezTo>
                    <a:pt x="3790" y="215"/>
                    <a:pt x="3795" y="217"/>
                    <a:pt x="3803" y="222"/>
                  </a:cubicBezTo>
                  <a:cubicBezTo>
                    <a:pt x="3828" y="232"/>
                    <a:pt x="3853" y="238"/>
                    <a:pt x="3881" y="244"/>
                  </a:cubicBezTo>
                  <a:cubicBezTo>
                    <a:pt x="3890" y="244"/>
                    <a:pt x="3897" y="245"/>
                    <a:pt x="3903" y="245"/>
                  </a:cubicBezTo>
                  <a:cubicBezTo>
                    <a:pt x="3922" y="245"/>
                    <a:pt x="3922" y="243"/>
                    <a:pt x="3925" y="226"/>
                  </a:cubicBezTo>
                  <a:cubicBezTo>
                    <a:pt x="3920" y="206"/>
                    <a:pt x="3921" y="195"/>
                    <a:pt x="3924" y="195"/>
                  </a:cubicBezTo>
                  <a:close/>
                  <a:moveTo>
                    <a:pt x="873" y="2679"/>
                  </a:moveTo>
                  <a:cubicBezTo>
                    <a:pt x="876" y="2682"/>
                    <a:pt x="880" y="2683"/>
                    <a:pt x="884" y="2683"/>
                  </a:cubicBezTo>
                  <a:cubicBezTo>
                    <a:pt x="884" y="2683"/>
                    <a:pt x="885" y="2683"/>
                    <a:pt x="886" y="2683"/>
                  </a:cubicBezTo>
                  <a:lnTo>
                    <a:pt x="886" y="2683"/>
                  </a:lnTo>
                  <a:cubicBezTo>
                    <a:pt x="884" y="2687"/>
                    <a:pt x="884" y="2691"/>
                    <a:pt x="885" y="2695"/>
                  </a:cubicBezTo>
                  <a:cubicBezTo>
                    <a:pt x="882" y="2707"/>
                    <a:pt x="877" y="2710"/>
                    <a:pt x="870" y="2710"/>
                  </a:cubicBezTo>
                  <a:cubicBezTo>
                    <a:pt x="865" y="2710"/>
                    <a:pt x="860" y="2708"/>
                    <a:pt x="855" y="2708"/>
                  </a:cubicBezTo>
                  <a:lnTo>
                    <a:pt x="855" y="2708"/>
                  </a:lnTo>
                  <a:cubicBezTo>
                    <a:pt x="857" y="2703"/>
                    <a:pt x="856" y="2700"/>
                    <a:pt x="854" y="2698"/>
                  </a:cubicBezTo>
                  <a:lnTo>
                    <a:pt x="873" y="2679"/>
                  </a:lnTo>
                  <a:close/>
                  <a:moveTo>
                    <a:pt x="1192" y="2770"/>
                  </a:moveTo>
                  <a:cubicBezTo>
                    <a:pt x="1202" y="2770"/>
                    <a:pt x="1207" y="2788"/>
                    <a:pt x="1189" y="2814"/>
                  </a:cubicBezTo>
                  <a:lnTo>
                    <a:pt x="1164" y="2824"/>
                  </a:lnTo>
                  <a:cubicBezTo>
                    <a:pt x="1158" y="2802"/>
                    <a:pt x="1170" y="2780"/>
                    <a:pt x="1189" y="2770"/>
                  </a:cubicBezTo>
                  <a:cubicBezTo>
                    <a:pt x="1190" y="2770"/>
                    <a:pt x="1191" y="2770"/>
                    <a:pt x="1192" y="2770"/>
                  </a:cubicBezTo>
                  <a:close/>
                  <a:moveTo>
                    <a:pt x="1299" y="2780"/>
                  </a:moveTo>
                  <a:cubicBezTo>
                    <a:pt x="1294" y="2780"/>
                    <a:pt x="1289" y="2781"/>
                    <a:pt x="1283" y="2783"/>
                  </a:cubicBezTo>
                  <a:cubicBezTo>
                    <a:pt x="1278" y="2781"/>
                    <a:pt x="1273" y="2781"/>
                    <a:pt x="1269" y="2781"/>
                  </a:cubicBezTo>
                  <a:cubicBezTo>
                    <a:pt x="1247" y="2781"/>
                    <a:pt x="1243" y="2801"/>
                    <a:pt x="1249" y="2817"/>
                  </a:cubicBezTo>
                  <a:cubicBezTo>
                    <a:pt x="1252" y="2827"/>
                    <a:pt x="1258" y="2831"/>
                    <a:pt x="1266" y="2831"/>
                  </a:cubicBezTo>
                  <a:cubicBezTo>
                    <a:pt x="1274" y="2831"/>
                    <a:pt x="1284" y="2828"/>
                    <a:pt x="1296" y="2824"/>
                  </a:cubicBezTo>
                  <a:cubicBezTo>
                    <a:pt x="1308" y="2817"/>
                    <a:pt x="1314" y="2795"/>
                    <a:pt x="1314" y="2795"/>
                  </a:cubicBezTo>
                  <a:cubicBezTo>
                    <a:pt x="1311" y="2783"/>
                    <a:pt x="1305" y="2780"/>
                    <a:pt x="1299" y="2780"/>
                  </a:cubicBezTo>
                  <a:close/>
                  <a:moveTo>
                    <a:pt x="839" y="2734"/>
                  </a:moveTo>
                  <a:cubicBezTo>
                    <a:pt x="850" y="2750"/>
                    <a:pt x="866" y="2761"/>
                    <a:pt x="885" y="2761"/>
                  </a:cubicBezTo>
                  <a:cubicBezTo>
                    <a:pt x="887" y="2761"/>
                    <a:pt x="889" y="2761"/>
                    <a:pt x="891" y="2761"/>
                  </a:cubicBezTo>
                  <a:lnTo>
                    <a:pt x="932" y="2748"/>
                  </a:lnTo>
                  <a:lnTo>
                    <a:pt x="898" y="2780"/>
                  </a:lnTo>
                  <a:cubicBezTo>
                    <a:pt x="879" y="2789"/>
                    <a:pt x="869" y="2811"/>
                    <a:pt x="873" y="2833"/>
                  </a:cubicBezTo>
                  <a:cubicBezTo>
                    <a:pt x="873" y="2833"/>
                    <a:pt x="879" y="2852"/>
                    <a:pt x="866" y="2855"/>
                  </a:cubicBezTo>
                  <a:lnTo>
                    <a:pt x="851" y="2817"/>
                  </a:lnTo>
                  <a:cubicBezTo>
                    <a:pt x="857" y="2795"/>
                    <a:pt x="854" y="2773"/>
                    <a:pt x="844" y="2751"/>
                  </a:cubicBezTo>
                  <a:cubicBezTo>
                    <a:pt x="841" y="2747"/>
                    <a:pt x="838" y="2743"/>
                    <a:pt x="834" y="2740"/>
                  </a:cubicBezTo>
                  <a:lnTo>
                    <a:pt x="834" y="2740"/>
                  </a:lnTo>
                  <a:cubicBezTo>
                    <a:pt x="836" y="2738"/>
                    <a:pt x="837" y="2736"/>
                    <a:pt x="839" y="2734"/>
                  </a:cubicBezTo>
                  <a:close/>
                  <a:moveTo>
                    <a:pt x="240" y="3136"/>
                  </a:moveTo>
                  <a:lnTo>
                    <a:pt x="240" y="3136"/>
                  </a:lnTo>
                  <a:cubicBezTo>
                    <a:pt x="242" y="3136"/>
                    <a:pt x="250" y="3143"/>
                    <a:pt x="265" y="3156"/>
                  </a:cubicBezTo>
                  <a:cubicBezTo>
                    <a:pt x="277" y="3171"/>
                    <a:pt x="293" y="3187"/>
                    <a:pt x="283" y="3196"/>
                  </a:cubicBezTo>
                  <a:cubicBezTo>
                    <a:pt x="287" y="3214"/>
                    <a:pt x="285" y="3222"/>
                    <a:pt x="281" y="3222"/>
                  </a:cubicBezTo>
                  <a:cubicBezTo>
                    <a:pt x="273" y="3222"/>
                    <a:pt x="258" y="3197"/>
                    <a:pt x="252" y="3165"/>
                  </a:cubicBezTo>
                  <a:cubicBezTo>
                    <a:pt x="242" y="3145"/>
                    <a:pt x="237" y="3136"/>
                    <a:pt x="240" y="3136"/>
                  </a:cubicBezTo>
                  <a:close/>
                  <a:moveTo>
                    <a:pt x="4094" y="1"/>
                  </a:moveTo>
                  <a:cubicBezTo>
                    <a:pt x="4086" y="1"/>
                    <a:pt x="4079" y="5"/>
                    <a:pt x="4075" y="19"/>
                  </a:cubicBezTo>
                  <a:lnTo>
                    <a:pt x="4072" y="38"/>
                  </a:lnTo>
                  <a:cubicBezTo>
                    <a:pt x="4069" y="15"/>
                    <a:pt x="4067" y="4"/>
                    <a:pt x="4064" y="4"/>
                  </a:cubicBezTo>
                  <a:cubicBezTo>
                    <a:pt x="4061" y="4"/>
                    <a:pt x="4056" y="13"/>
                    <a:pt x="4047" y="31"/>
                  </a:cubicBezTo>
                  <a:cubicBezTo>
                    <a:pt x="4044" y="42"/>
                    <a:pt x="4040" y="47"/>
                    <a:pt x="4036" y="47"/>
                  </a:cubicBezTo>
                  <a:cubicBezTo>
                    <a:pt x="4032" y="47"/>
                    <a:pt x="4030" y="41"/>
                    <a:pt x="4031" y="31"/>
                  </a:cubicBezTo>
                  <a:cubicBezTo>
                    <a:pt x="4022" y="6"/>
                    <a:pt x="4010" y="6"/>
                    <a:pt x="4010" y="6"/>
                  </a:cubicBezTo>
                  <a:cubicBezTo>
                    <a:pt x="4008" y="6"/>
                    <a:pt x="4005" y="6"/>
                    <a:pt x="4002" y="6"/>
                  </a:cubicBezTo>
                  <a:cubicBezTo>
                    <a:pt x="3979" y="6"/>
                    <a:pt x="3918" y="16"/>
                    <a:pt x="3859" y="16"/>
                  </a:cubicBezTo>
                  <a:cubicBezTo>
                    <a:pt x="3749" y="16"/>
                    <a:pt x="3709" y="22"/>
                    <a:pt x="3712" y="44"/>
                  </a:cubicBezTo>
                  <a:cubicBezTo>
                    <a:pt x="3707" y="55"/>
                    <a:pt x="3705" y="61"/>
                    <a:pt x="3701" y="61"/>
                  </a:cubicBezTo>
                  <a:cubicBezTo>
                    <a:pt x="3698" y="61"/>
                    <a:pt x="3694" y="56"/>
                    <a:pt x="3687" y="47"/>
                  </a:cubicBezTo>
                  <a:cubicBezTo>
                    <a:pt x="3677" y="35"/>
                    <a:pt x="3665" y="30"/>
                    <a:pt x="3653" y="30"/>
                  </a:cubicBezTo>
                  <a:cubicBezTo>
                    <a:pt x="3650" y="30"/>
                    <a:pt x="3646" y="31"/>
                    <a:pt x="3643" y="31"/>
                  </a:cubicBezTo>
                  <a:cubicBezTo>
                    <a:pt x="3637" y="32"/>
                    <a:pt x="3632" y="34"/>
                    <a:pt x="3628" y="34"/>
                  </a:cubicBezTo>
                  <a:cubicBezTo>
                    <a:pt x="3620" y="34"/>
                    <a:pt x="3614" y="30"/>
                    <a:pt x="3612" y="16"/>
                  </a:cubicBezTo>
                  <a:cubicBezTo>
                    <a:pt x="3602" y="41"/>
                    <a:pt x="3602" y="41"/>
                    <a:pt x="3590" y="44"/>
                  </a:cubicBezTo>
                  <a:cubicBezTo>
                    <a:pt x="3587" y="34"/>
                    <a:pt x="3582" y="29"/>
                    <a:pt x="3578" y="29"/>
                  </a:cubicBezTo>
                  <a:cubicBezTo>
                    <a:pt x="3572" y="29"/>
                    <a:pt x="3566" y="35"/>
                    <a:pt x="3561" y="47"/>
                  </a:cubicBezTo>
                  <a:cubicBezTo>
                    <a:pt x="3560" y="69"/>
                    <a:pt x="3559" y="80"/>
                    <a:pt x="3557" y="80"/>
                  </a:cubicBezTo>
                  <a:cubicBezTo>
                    <a:pt x="3556" y="80"/>
                    <a:pt x="3553" y="70"/>
                    <a:pt x="3549" y="50"/>
                  </a:cubicBezTo>
                  <a:cubicBezTo>
                    <a:pt x="3545" y="38"/>
                    <a:pt x="3525" y="30"/>
                    <a:pt x="3517" y="30"/>
                  </a:cubicBezTo>
                  <a:cubicBezTo>
                    <a:pt x="3512" y="30"/>
                    <a:pt x="3511" y="32"/>
                    <a:pt x="3518" y="38"/>
                  </a:cubicBezTo>
                  <a:cubicBezTo>
                    <a:pt x="3521" y="60"/>
                    <a:pt x="3496" y="66"/>
                    <a:pt x="3489" y="88"/>
                  </a:cubicBezTo>
                  <a:cubicBezTo>
                    <a:pt x="3484" y="90"/>
                    <a:pt x="3478" y="93"/>
                    <a:pt x="3472" y="93"/>
                  </a:cubicBezTo>
                  <a:cubicBezTo>
                    <a:pt x="3465" y="93"/>
                    <a:pt x="3458" y="89"/>
                    <a:pt x="3455" y="78"/>
                  </a:cubicBezTo>
                  <a:cubicBezTo>
                    <a:pt x="3452" y="75"/>
                    <a:pt x="3447" y="74"/>
                    <a:pt x="3442" y="74"/>
                  </a:cubicBezTo>
                  <a:cubicBezTo>
                    <a:pt x="3418" y="74"/>
                    <a:pt x="3376" y="108"/>
                    <a:pt x="3373" y="128"/>
                  </a:cubicBezTo>
                  <a:cubicBezTo>
                    <a:pt x="3377" y="139"/>
                    <a:pt x="3375" y="144"/>
                    <a:pt x="3371" y="144"/>
                  </a:cubicBezTo>
                  <a:cubicBezTo>
                    <a:pt x="3368" y="144"/>
                    <a:pt x="3364" y="140"/>
                    <a:pt x="3361" y="132"/>
                  </a:cubicBezTo>
                  <a:cubicBezTo>
                    <a:pt x="3356" y="122"/>
                    <a:pt x="3350" y="119"/>
                    <a:pt x="3343" y="119"/>
                  </a:cubicBezTo>
                  <a:cubicBezTo>
                    <a:pt x="3338" y="119"/>
                    <a:pt x="3332" y="121"/>
                    <a:pt x="3326" y="122"/>
                  </a:cubicBezTo>
                  <a:cubicBezTo>
                    <a:pt x="3325" y="131"/>
                    <a:pt x="3323" y="134"/>
                    <a:pt x="3321" y="134"/>
                  </a:cubicBezTo>
                  <a:cubicBezTo>
                    <a:pt x="3317" y="134"/>
                    <a:pt x="3312" y="122"/>
                    <a:pt x="3308" y="110"/>
                  </a:cubicBezTo>
                  <a:cubicBezTo>
                    <a:pt x="3309" y="97"/>
                    <a:pt x="3307" y="92"/>
                    <a:pt x="3300" y="92"/>
                  </a:cubicBezTo>
                  <a:cubicBezTo>
                    <a:pt x="3294" y="92"/>
                    <a:pt x="3285" y="96"/>
                    <a:pt x="3273" y="100"/>
                  </a:cubicBezTo>
                  <a:cubicBezTo>
                    <a:pt x="3267" y="125"/>
                    <a:pt x="3217" y="147"/>
                    <a:pt x="3179" y="169"/>
                  </a:cubicBezTo>
                  <a:cubicBezTo>
                    <a:pt x="3135" y="185"/>
                    <a:pt x="3107" y="229"/>
                    <a:pt x="3116" y="276"/>
                  </a:cubicBezTo>
                  <a:lnTo>
                    <a:pt x="3126" y="320"/>
                  </a:lnTo>
                  <a:lnTo>
                    <a:pt x="3104" y="282"/>
                  </a:lnTo>
                  <a:cubicBezTo>
                    <a:pt x="3091" y="266"/>
                    <a:pt x="3076" y="251"/>
                    <a:pt x="3060" y="235"/>
                  </a:cubicBezTo>
                  <a:lnTo>
                    <a:pt x="3060" y="235"/>
                  </a:lnTo>
                  <a:cubicBezTo>
                    <a:pt x="3047" y="244"/>
                    <a:pt x="3057" y="260"/>
                    <a:pt x="3069" y="279"/>
                  </a:cubicBezTo>
                  <a:cubicBezTo>
                    <a:pt x="3077" y="295"/>
                    <a:pt x="3072" y="302"/>
                    <a:pt x="3050" y="302"/>
                  </a:cubicBezTo>
                  <a:cubicBezTo>
                    <a:pt x="3045" y="302"/>
                    <a:pt x="3041" y="301"/>
                    <a:pt x="3035" y="301"/>
                  </a:cubicBezTo>
                  <a:cubicBezTo>
                    <a:pt x="3031" y="300"/>
                    <a:pt x="3027" y="300"/>
                    <a:pt x="3023" y="300"/>
                  </a:cubicBezTo>
                  <a:cubicBezTo>
                    <a:pt x="2998" y="300"/>
                    <a:pt x="2988" y="310"/>
                    <a:pt x="2988" y="332"/>
                  </a:cubicBezTo>
                  <a:cubicBezTo>
                    <a:pt x="2980" y="338"/>
                    <a:pt x="2969" y="342"/>
                    <a:pt x="2959" y="342"/>
                  </a:cubicBezTo>
                  <a:cubicBezTo>
                    <a:pt x="2954" y="342"/>
                    <a:pt x="2948" y="341"/>
                    <a:pt x="2944" y="338"/>
                  </a:cubicBezTo>
                  <a:cubicBezTo>
                    <a:pt x="2931" y="345"/>
                    <a:pt x="2931" y="345"/>
                    <a:pt x="2944" y="364"/>
                  </a:cubicBezTo>
                  <a:cubicBezTo>
                    <a:pt x="2953" y="375"/>
                    <a:pt x="2949" y="383"/>
                    <a:pt x="2938" y="383"/>
                  </a:cubicBezTo>
                  <a:cubicBezTo>
                    <a:pt x="2933" y="383"/>
                    <a:pt x="2928" y="382"/>
                    <a:pt x="2922" y="379"/>
                  </a:cubicBezTo>
                  <a:cubicBezTo>
                    <a:pt x="2911" y="372"/>
                    <a:pt x="2899" y="369"/>
                    <a:pt x="2890" y="369"/>
                  </a:cubicBezTo>
                  <a:cubicBezTo>
                    <a:pt x="2868" y="369"/>
                    <a:pt x="2855" y="384"/>
                    <a:pt x="2866" y="395"/>
                  </a:cubicBezTo>
                  <a:cubicBezTo>
                    <a:pt x="2878" y="411"/>
                    <a:pt x="2866" y="420"/>
                    <a:pt x="2856" y="429"/>
                  </a:cubicBezTo>
                  <a:cubicBezTo>
                    <a:pt x="2841" y="436"/>
                    <a:pt x="2831" y="454"/>
                    <a:pt x="2834" y="470"/>
                  </a:cubicBezTo>
                  <a:lnTo>
                    <a:pt x="2816" y="486"/>
                  </a:lnTo>
                  <a:cubicBezTo>
                    <a:pt x="2814" y="487"/>
                    <a:pt x="2812" y="488"/>
                    <a:pt x="2810" y="488"/>
                  </a:cubicBezTo>
                  <a:cubicBezTo>
                    <a:pt x="2802" y="488"/>
                    <a:pt x="2802" y="469"/>
                    <a:pt x="2812" y="461"/>
                  </a:cubicBezTo>
                  <a:lnTo>
                    <a:pt x="2787" y="454"/>
                  </a:lnTo>
                  <a:cubicBezTo>
                    <a:pt x="2765" y="473"/>
                    <a:pt x="2756" y="479"/>
                    <a:pt x="2759" y="505"/>
                  </a:cubicBezTo>
                  <a:cubicBezTo>
                    <a:pt x="2767" y="526"/>
                    <a:pt x="2771" y="536"/>
                    <a:pt x="2769" y="536"/>
                  </a:cubicBezTo>
                  <a:cubicBezTo>
                    <a:pt x="2767" y="536"/>
                    <a:pt x="2760" y="529"/>
                    <a:pt x="2747" y="514"/>
                  </a:cubicBezTo>
                  <a:cubicBezTo>
                    <a:pt x="2740" y="506"/>
                    <a:pt x="2730" y="500"/>
                    <a:pt x="2723" y="500"/>
                  </a:cubicBezTo>
                  <a:cubicBezTo>
                    <a:pt x="2716" y="500"/>
                    <a:pt x="2711" y="505"/>
                    <a:pt x="2712" y="517"/>
                  </a:cubicBezTo>
                  <a:cubicBezTo>
                    <a:pt x="2721" y="540"/>
                    <a:pt x="2718" y="548"/>
                    <a:pt x="2711" y="548"/>
                  </a:cubicBezTo>
                  <a:cubicBezTo>
                    <a:pt x="2705" y="548"/>
                    <a:pt x="2697" y="543"/>
                    <a:pt x="2690" y="536"/>
                  </a:cubicBezTo>
                  <a:cubicBezTo>
                    <a:pt x="2683" y="518"/>
                    <a:pt x="2679" y="508"/>
                    <a:pt x="2676" y="508"/>
                  </a:cubicBezTo>
                  <a:cubicBezTo>
                    <a:pt x="2671" y="508"/>
                    <a:pt x="2668" y="524"/>
                    <a:pt x="2659" y="561"/>
                  </a:cubicBezTo>
                  <a:cubicBezTo>
                    <a:pt x="2640" y="580"/>
                    <a:pt x="2612" y="633"/>
                    <a:pt x="2581" y="661"/>
                  </a:cubicBezTo>
                  <a:cubicBezTo>
                    <a:pt x="2543" y="696"/>
                    <a:pt x="2524" y="715"/>
                    <a:pt x="2501" y="715"/>
                  </a:cubicBezTo>
                  <a:cubicBezTo>
                    <a:pt x="2499" y="715"/>
                    <a:pt x="2498" y="715"/>
                    <a:pt x="2496" y="715"/>
                  </a:cubicBezTo>
                  <a:cubicBezTo>
                    <a:pt x="2493" y="711"/>
                    <a:pt x="2490" y="708"/>
                    <a:pt x="2487" y="705"/>
                  </a:cubicBezTo>
                  <a:lnTo>
                    <a:pt x="2487" y="705"/>
                  </a:lnTo>
                  <a:cubicBezTo>
                    <a:pt x="2509" y="729"/>
                    <a:pt x="2497" y="742"/>
                    <a:pt x="2471" y="768"/>
                  </a:cubicBezTo>
                  <a:cubicBezTo>
                    <a:pt x="2436" y="774"/>
                    <a:pt x="2418" y="809"/>
                    <a:pt x="2424" y="840"/>
                  </a:cubicBezTo>
                  <a:lnTo>
                    <a:pt x="2446" y="821"/>
                  </a:lnTo>
                  <a:lnTo>
                    <a:pt x="2446" y="821"/>
                  </a:lnTo>
                  <a:cubicBezTo>
                    <a:pt x="2474" y="849"/>
                    <a:pt x="2465" y="859"/>
                    <a:pt x="2430" y="865"/>
                  </a:cubicBezTo>
                  <a:cubicBezTo>
                    <a:pt x="2427" y="867"/>
                    <a:pt x="2425" y="868"/>
                    <a:pt x="2422" y="868"/>
                  </a:cubicBezTo>
                  <a:cubicBezTo>
                    <a:pt x="2412" y="868"/>
                    <a:pt x="2402" y="856"/>
                    <a:pt x="2389" y="846"/>
                  </a:cubicBezTo>
                  <a:cubicBezTo>
                    <a:pt x="2379" y="835"/>
                    <a:pt x="2365" y="829"/>
                    <a:pt x="2354" y="829"/>
                  </a:cubicBezTo>
                  <a:cubicBezTo>
                    <a:pt x="2348" y="829"/>
                    <a:pt x="2343" y="831"/>
                    <a:pt x="2339" y="834"/>
                  </a:cubicBezTo>
                  <a:cubicBezTo>
                    <a:pt x="2330" y="843"/>
                    <a:pt x="2320" y="856"/>
                    <a:pt x="2345" y="859"/>
                  </a:cubicBezTo>
                  <a:cubicBezTo>
                    <a:pt x="2361" y="874"/>
                    <a:pt x="2361" y="874"/>
                    <a:pt x="2349" y="884"/>
                  </a:cubicBezTo>
                  <a:cubicBezTo>
                    <a:pt x="2336" y="893"/>
                    <a:pt x="2330" y="912"/>
                    <a:pt x="2333" y="928"/>
                  </a:cubicBezTo>
                  <a:cubicBezTo>
                    <a:pt x="2349" y="943"/>
                    <a:pt x="2339" y="953"/>
                    <a:pt x="2330" y="962"/>
                  </a:cubicBezTo>
                  <a:cubicBezTo>
                    <a:pt x="2327" y="962"/>
                    <a:pt x="2323" y="961"/>
                    <a:pt x="2320" y="961"/>
                  </a:cubicBezTo>
                  <a:cubicBezTo>
                    <a:pt x="2306" y="961"/>
                    <a:pt x="2293" y="967"/>
                    <a:pt x="2283" y="978"/>
                  </a:cubicBezTo>
                  <a:lnTo>
                    <a:pt x="2270" y="962"/>
                  </a:lnTo>
                  <a:cubicBezTo>
                    <a:pt x="2258" y="953"/>
                    <a:pt x="2245" y="946"/>
                    <a:pt x="2230" y="943"/>
                  </a:cubicBezTo>
                  <a:lnTo>
                    <a:pt x="2230" y="943"/>
                  </a:lnTo>
                  <a:cubicBezTo>
                    <a:pt x="2220" y="953"/>
                    <a:pt x="2236" y="965"/>
                    <a:pt x="2236" y="965"/>
                  </a:cubicBezTo>
                  <a:cubicBezTo>
                    <a:pt x="2248" y="981"/>
                    <a:pt x="2010" y="1216"/>
                    <a:pt x="1979" y="1247"/>
                  </a:cubicBezTo>
                  <a:cubicBezTo>
                    <a:pt x="1944" y="1250"/>
                    <a:pt x="1913" y="1282"/>
                    <a:pt x="1938" y="1285"/>
                  </a:cubicBezTo>
                  <a:cubicBezTo>
                    <a:pt x="1954" y="1301"/>
                    <a:pt x="1904" y="1348"/>
                    <a:pt x="1844" y="1407"/>
                  </a:cubicBezTo>
                  <a:cubicBezTo>
                    <a:pt x="1772" y="1476"/>
                    <a:pt x="1722" y="1526"/>
                    <a:pt x="1738" y="1539"/>
                  </a:cubicBezTo>
                  <a:lnTo>
                    <a:pt x="1709" y="1570"/>
                  </a:lnTo>
                  <a:cubicBezTo>
                    <a:pt x="1687" y="1589"/>
                    <a:pt x="1681" y="1623"/>
                    <a:pt x="1672" y="1633"/>
                  </a:cubicBezTo>
                  <a:cubicBezTo>
                    <a:pt x="1675" y="1648"/>
                    <a:pt x="1674" y="1657"/>
                    <a:pt x="1670" y="1657"/>
                  </a:cubicBezTo>
                  <a:cubicBezTo>
                    <a:pt x="1668" y="1657"/>
                    <a:pt x="1665" y="1652"/>
                    <a:pt x="1662" y="1642"/>
                  </a:cubicBezTo>
                  <a:cubicBezTo>
                    <a:pt x="1650" y="1632"/>
                    <a:pt x="1640" y="1620"/>
                    <a:pt x="1631" y="1620"/>
                  </a:cubicBezTo>
                  <a:cubicBezTo>
                    <a:pt x="1629" y="1620"/>
                    <a:pt x="1627" y="1621"/>
                    <a:pt x="1625" y="1623"/>
                  </a:cubicBezTo>
                  <a:cubicBezTo>
                    <a:pt x="1603" y="1642"/>
                    <a:pt x="1618" y="1658"/>
                    <a:pt x="1634" y="1673"/>
                  </a:cubicBezTo>
                  <a:cubicBezTo>
                    <a:pt x="1647" y="1686"/>
                    <a:pt x="1637" y="1699"/>
                    <a:pt x="1637" y="1699"/>
                  </a:cubicBezTo>
                  <a:cubicBezTo>
                    <a:pt x="1633" y="1703"/>
                    <a:pt x="1631" y="1705"/>
                    <a:pt x="1628" y="1705"/>
                  </a:cubicBezTo>
                  <a:cubicBezTo>
                    <a:pt x="1625" y="1705"/>
                    <a:pt x="1621" y="1701"/>
                    <a:pt x="1612" y="1692"/>
                  </a:cubicBezTo>
                  <a:lnTo>
                    <a:pt x="1584" y="1664"/>
                  </a:lnTo>
                  <a:lnTo>
                    <a:pt x="1575" y="1673"/>
                  </a:lnTo>
                  <a:cubicBezTo>
                    <a:pt x="1587" y="1686"/>
                    <a:pt x="1578" y="1695"/>
                    <a:pt x="1578" y="1695"/>
                  </a:cubicBezTo>
                  <a:cubicBezTo>
                    <a:pt x="1574" y="1700"/>
                    <a:pt x="1572" y="1703"/>
                    <a:pt x="1569" y="1703"/>
                  </a:cubicBezTo>
                  <a:cubicBezTo>
                    <a:pt x="1564" y="1703"/>
                    <a:pt x="1556" y="1696"/>
                    <a:pt x="1537" y="1677"/>
                  </a:cubicBezTo>
                  <a:cubicBezTo>
                    <a:pt x="1526" y="1665"/>
                    <a:pt x="1518" y="1660"/>
                    <a:pt x="1513" y="1660"/>
                  </a:cubicBezTo>
                  <a:cubicBezTo>
                    <a:pt x="1506" y="1660"/>
                    <a:pt x="1507" y="1673"/>
                    <a:pt x="1518" y="1695"/>
                  </a:cubicBezTo>
                  <a:lnTo>
                    <a:pt x="1512" y="1730"/>
                  </a:lnTo>
                  <a:cubicBezTo>
                    <a:pt x="1506" y="1727"/>
                    <a:pt x="1502" y="1726"/>
                    <a:pt x="1498" y="1726"/>
                  </a:cubicBezTo>
                  <a:cubicBezTo>
                    <a:pt x="1477" y="1726"/>
                    <a:pt x="1484" y="1765"/>
                    <a:pt x="1487" y="1786"/>
                  </a:cubicBezTo>
                  <a:cubicBezTo>
                    <a:pt x="1474" y="1779"/>
                    <a:pt x="1464" y="1775"/>
                    <a:pt x="1458" y="1775"/>
                  </a:cubicBezTo>
                  <a:cubicBezTo>
                    <a:pt x="1446" y="1775"/>
                    <a:pt x="1446" y="1788"/>
                    <a:pt x="1459" y="1814"/>
                  </a:cubicBezTo>
                  <a:cubicBezTo>
                    <a:pt x="1468" y="1827"/>
                    <a:pt x="1465" y="1835"/>
                    <a:pt x="1451" y="1835"/>
                  </a:cubicBezTo>
                  <a:cubicBezTo>
                    <a:pt x="1447" y="1835"/>
                    <a:pt x="1442" y="1835"/>
                    <a:pt x="1437" y="1833"/>
                  </a:cubicBezTo>
                  <a:cubicBezTo>
                    <a:pt x="1433" y="1833"/>
                    <a:pt x="1431" y="1833"/>
                    <a:pt x="1428" y="1833"/>
                  </a:cubicBezTo>
                  <a:cubicBezTo>
                    <a:pt x="1409" y="1833"/>
                    <a:pt x="1400" y="1842"/>
                    <a:pt x="1383" y="1858"/>
                  </a:cubicBezTo>
                  <a:cubicBezTo>
                    <a:pt x="1387" y="1883"/>
                    <a:pt x="1318" y="1952"/>
                    <a:pt x="1236" y="2031"/>
                  </a:cubicBezTo>
                  <a:cubicBezTo>
                    <a:pt x="1148" y="2118"/>
                    <a:pt x="1086" y="2178"/>
                    <a:pt x="1101" y="2191"/>
                  </a:cubicBezTo>
                  <a:cubicBezTo>
                    <a:pt x="1096" y="2198"/>
                    <a:pt x="1094" y="2201"/>
                    <a:pt x="1088" y="2201"/>
                  </a:cubicBezTo>
                  <a:cubicBezTo>
                    <a:pt x="1083" y="2201"/>
                    <a:pt x="1077" y="2199"/>
                    <a:pt x="1067" y="2197"/>
                  </a:cubicBezTo>
                  <a:cubicBezTo>
                    <a:pt x="1062" y="2192"/>
                    <a:pt x="1058" y="2190"/>
                    <a:pt x="1055" y="2190"/>
                  </a:cubicBezTo>
                  <a:cubicBezTo>
                    <a:pt x="1048" y="2190"/>
                    <a:pt x="1047" y="2203"/>
                    <a:pt x="1061" y="2231"/>
                  </a:cubicBezTo>
                  <a:cubicBezTo>
                    <a:pt x="1064" y="2246"/>
                    <a:pt x="1070" y="2257"/>
                    <a:pt x="1069" y="2257"/>
                  </a:cubicBezTo>
                  <a:cubicBezTo>
                    <a:pt x="1067" y="2257"/>
                    <a:pt x="1063" y="2252"/>
                    <a:pt x="1051" y="2241"/>
                  </a:cubicBezTo>
                  <a:cubicBezTo>
                    <a:pt x="1048" y="2237"/>
                    <a:pt x="1044" y="2236"/>
                    <a:pt x="1040" y="2236"/>
                  </a:cubicBezTo>
                  <a:cubicBezTo>
                    <a:pt x="1026" y="2236"/>
                    <a:pt x="1008" y="2255"/>
                    <a:pt x="976" y="2285"/>
                  </a:cubicBezTo>
                  <a:cubicBezTo>
                    <a:pt x="948" y="2313"/>
                    <a:pt x="907" y="2353"/>
                    <a:pt x="923" y="2369"/>
                  </a:cubicBezTo>
                  <a:cubicBezTo>
                    <a:pt x="919" y="2388"/>
                    <a:pt x="918" y="2396"/>
                    <a:pt x="916" y="2396"/>
                  </a:cubicBezTo>
                  <a:cubicBezTo>
                    <a:pt x="915" y="2396"/>
                    <a:pt x="913" y="2390"/>
                    <a:pt x="910" y="2379"/>
                  </a:cubicBezTo>
                  <a:cubicBezTo>
                    <a:pt x="905" y="2366"/>
                    <a:pt x="895" y="2361"/>
                    <a:pt x="884" y="2361"/>
                  </a:cubicBezTo>
                  <a:cubicBezTo>
                    <a:pt x="859" y="2361"/>
                    <a:pt x="828" y="2390"/>
                    <a:pt x="826" y="2432"/>
                  </a:cubicBezTo>
                  <a:cubicBezTo>
                    <a:pt x="820" y="2438"/>
                    <a:pt x="814" y="2443"/>
                    <a:pt x="807" y="2443"/>
                  </a:cubicBezTo>
                  <a:cubicBezTo>
                    <a:pt x="802" y="2443"/>
                    <a:pt x="797" y="2441"/>
                    <a:pt x="791" y="2435"/>
                  </a:cubicBezTo>
                  <a:cubicBezTo>
                    <a:pt x="775" y="2454"/>
                    <a:pt x="763" y="2476"/>
                    <a:pt x="757" y="2501"/>
                  </a:cubicBezTo>
                  <a:lnTo>
                    <a:pt x="688" y="2570"/>
                  </a:lnTo>
                  <a:cubicBezTo>
                    <a:pt x="672" y="2585"/>
                    <a:pt x="666" y="2604"/>
                    <a:pt x="659" y="2623"/>
                  </a:cubicBezTo>
                  <a:lnTo>
                    <a:pt x="650" y="2632"/>
                  </a:lnTo>
                  <a:cubicBezTo>
                    <a:pt x="649" y="2630"/>
                    <a:pt x="646" y="2630"/>
                    <a:pt x="644" y="2630"/>
                  </a:cubicBezTo>
                  <a:cubicBezTo>
                    <a:pt x="625" y="2630"/>
                    <a:pt x="578" y="2675"/>
                    <a:pt x="515" y="2736"/>
                  </a:cubicBezTo>
                  <a:cubicBezTo>
                    <a:pt x="448" y="2803"/>
                    <a:pt x="390" y="2858"/>
                    <a:pt x="364" y="2858"/>
                  </a:cubicBezTo>
                  <a:cubicBezTo>
                    <a:pt x="363" y="2858"/>
                    <a:pt x="362" y="2858"/>
                    <a:pt x="362" y="2858"/>
                  </a:cubicBezTo>
                  <a:cubicBezTo>
                    <a:pt x="356" y="2867"/>
                    <a:pt x="352" y="2880"/>
                    <a:pt x="356" y="2892"/>
                  </a:cubicBezTo>
                  <a:cubicBezTo>
                    <a:pt x="357" y="2895"/>
                    <a:pt x="358" y="2897"/>
                    <a:pt x="359" y="2899"/>
                  </a:cubicBezTo>
                  <a:lnTo>
                    <a:pt x="359" y="2899"/>
                  </a:lnTo>
                  <a:cubicBezTo>
                    <a:pt x="355" y="2897"/>
                    <a:pt x="352" y="2893"/>
                    <a:pt x="349" y="2886"/>
                  </a:cubicBezTo>
                  <a:cubicBezTo>
                    <a:pt x="345" y="2873"/>
                    <a:pt x="343" y="2869"/>
                    <a:pt x="338" y="2869"/>
                  </a:cubicBezTo>
                  <a:cubicBezTo>
                    <a:pt x="335" y="2869"/>
                    <a:pt x="332" y="2870"/>
                    <a:pt x="327" y="2871"/>
                  </a:cubicBezTo>
                  <a:cubicBezTo>
                    <a:pt x="327" y="2871"/>
                    <a:pt x="315" y="2874"/>
                    <a:pt x="321" y="2896"/>
                  </a:cubicBezTo>
                  <a:cubicBezTo>
                    <a:pt x="329" y="2918"/>
                    <a:pt x="332" y="2927"/>
                    <a:pt x="329" y="2927"/>
                  </a:cubicBezTo>
                  <a:cubicBezTo>
                    <a:pt x="327" y="2927"/>
                    <a:pt x="322" y="2924"/>
                    <a:pt x="315" y="2918"/>
                  </a:cubicBezTo>
                  <a:cubicBezTo>
                    <a:pt x="303" y="2902"/>
                    <a:pt x="294" y="2894"/>
                    <a:pt x="287" y="2894"/>
                  </a:cubicBezTo>
                  <a:cubicBezTo>
                    <a:pt x="279" y="2894"/>
                    <a:pt x="274" y="2906"/>
                    <a:pt x="274" y="2930"/>
                  </a:cubicBezTo>
                  <a:cubicBezTo>
                    <a:pt x="277" y="2940"/>
                    <a:pt x="280" y="2948"/>
                    <a:pt x="281" y="2953"/>
                  </a:cubicBezTo>
                  <a:lnTo>
                    <a:pt x="281" y="2953"/>
                  </a:lnTo>
                  <a:cubicBezTo>
                    <a:pt x="280" y="2955"/>
                    <a:pt x="279" y="2957"/>
                    <a:pt x="279" y="2958"/>
                  </a:cubicBezTo>
                  <a:lnTo>
                    <a:pt x="279" y="2958"/>
                  </a:lnTo>
                  <a:cubicBezTo>
                    <a:pt x="275" y="2954"/>
                    <a:pt x="270" y="2946"/>
                    <a:pt x="261" y="2933"/>
                  </a:cubicBezTo>
                  <a:cubicBezTo>
                    <a:pt x="256" y="2916"/>
                    <a:pt x="240" y="2901"/>
                    <a:pt x="225" y="2901"/>
                  </a:cubicBezTo>
                  <a:cubicBezTo>
                    <a:pt x="223" y="2901"/>
                    <a:pt x="222" y="2902"/>
                    <a:pt x="221" y="2902"/>
                  </a:cubicBezTo>
                  <a:lnTo>
                    <a:pt x="227" y="2924"/>
                  </a:lnTo>
                  <a:cubicBezTo>
                    <a:pt x="235" y="2948"/>
                    <a:pt x="233" y="2959"/>
                    <a:pt x="225" y="2959"/>
                  </a:cubicBezTo>
                  <a:cubicBezTo>
                    <a:pt x="221" y="2959"/>
                    <a:pt x="215" y="2956"/>
                    <a:pt x="208" y="2949"/>
                  </a:cubicBezTo>
                  <a:cubicBezTo>
                    <a:pt x="206" y="2941"/>
                    <a:pt x="202" y="2937"/>
                    <a:pt x="197" y="2937"/>
                  </a:cubicBezTo>
                  <a:cubicBezTo>
                    <a:pt x="190" y="2937"/>
                    <a:pt x="180" y="2945"/>
                    <a:pt x="167" y="2961"/>
                  </a:cubicBezTo>
                  <a:cubicBezTo>
                    <a:pt x="156" y="2966"/>
                    <a:pt x="146" y="2969"/>
                    <a:pt x="138" y="2969"/>
                  </a:cubicBezTo>
                  <a:cubicBezTo>
                    <a:pt x="130" y="2969"/>
                    <a:pt x="124" y="2965"/>
                    <a:pt x="120" y="2955"/>
                  </a:cubicBezTo>
                  <a:cubicBezTo>
                    <a:pt x="116" y="2935"/>
                    <a:pt x="114" y="2925"/>
                    <a:pt x="112" y="2925"/>
                  </a:cubicBezTo>
                  <a:cubicBezTo>
                    <a:pt x="110" y="2925"/>
                    <a:pt x="110" y="2936"/>
                    <a:pt x="108" y="2958"/>
                  </a:cubicBezTo>
                  <a:cubicBezTo>
                    <a:pt x="104" y="2972"/>
                    <a:pt x="103" y="2977"/>
                    <a:pt x="94" y="2977"/>
                  </a:cubicBezTo>
                  <a:cubicBezTo>
                    <a:pt x="89" y="2977"/>
                    <a:pt x="81" y="2975"/>
                    <a:pt x="67" y="2971"/>
                  </a:cubicBezTo>
                  <a:cubicBezTo>
                    <a:pt x="58" y="2962"/>
                    <a:pt x="54" y="2957"/>
                    <a:pt x="51" y="2957"/>
                  </a:cubicBezTo>
                  <a:cubicBezTo>
                    <a:pt x="47" y="2957"/>
                    <a:pt x="45" y="2964"/>
                    <a:pt x="42" y="2977"/>
                  </a:cubicBezTo>
                  <a:cubicBezTo>
                    <a:pt x="54" y="3015"/>
                    <a:pt x="60" y="3034"/>
                    <a:pt x="71" y="3034"/>
                  </a:cubicBezTo>
                  <a:cubicBezTo>
                    <a:pt x="72" y="3034"/>
                    <a:pt x="73" y="3034"/>
                    <a:pt x="73" y="3034"/>
                  </a:cubicBezTo>
                  <a:cubicBezTo>
                    <a:pt x="77" y="3033"/>
                    <a:pt x="80" y="3032"/>
                    <a:pt x="82" y="3032"/>
                  </a:cubicBezTo>
                  <a:cubicBezTo>
                    <a:pt x="87" y="3032"/>
                    <a:pt x="88" y="3036"/>
                    <a:pt x="92" y="3049"/>
                  </a:cubicBezTo>
                  <a:lnTo>
                    <a:pt x="64" y="3059"/>
                  </a:lnTo>
                  <a:cubicBezTo>
                    <a:pt x="45" y="3062"/>
                    <a:pt x="30" y="3074"/>
                    <a:pt x="17" y="3093"/>
                  </a:cubicBezTo>
                  <a:cubicBezTo>
                    <a:pt x="0" y="3115"/>
                    <a:pt x="4" y="3143"/>
                    <a:pt x="16" y="3143"/>
                  </a:cubicBezTo>
                  <a:cubicBezTo>
                    <a:pt x="20" y="3143"/>
                    <a:pt x="24" y="3141"/>
                    <a:pt x="30" y="3134"/>
                  </a:cubicBezTo>
                  <a:lnTo>
                    <a:pt x="48" y="3149"/>
                  </a:lnTo>
                  <a:cubicBezTo>
                    <a:pt x="57" y="3177"/>
                    <a:pt x="67" y="3190"/>
                    <a:pt x="73" y="3190"/>
                  </a:cubicBezTo>
                  <a:cubicBezTo>
                    <a:pt x="81" y="3190"/>
                    <a:pt x="84" y="3172"/>
                    <a:pt x="73" y="3140"/>
                  </a:cubicBezTo>
                  <a:cubicBezTo>
                    <a:pt x="65" y="3107"/>
                    <a:pt x="61" y="3092"/>
                    <a:pt x="63" y="3092"/>
                  </a:cubicBezTo>
                  <a:lnTo>
                    <a:pt x="63" y="3092"/>
                  </a:lnTo>
                  <a:cubicBezTo>
                    <a:pt x="66" y="3092"/>
                    <a:pt x="72" y="3101"/>
                    <a:pt x="83" y="3118"/>
                  </a:cubicBezTo>
                  <a:cubicBezTo>
                    <a:pt x="92" y="3145"/>
                    <a:pt x="101" y="3151"/>
                    <a:pt x="110" y="3151"/>
                  </a:cubicBezTo>
                  <a:cubicBezTo>
                    <a:pt x="112" y="3151"/>
                    <a:pt x="113" y="3151"/>
                    <a:pt x="115" y="3151"/>
                  </a:cubicBezTo>
                  <a:lnTo>
                    <a:pt x="115" y="3151"/>
                  </a:lnTo>
                  <a:cubicBezTo>
                    <a:pt x="117" y="3151"/>
                    <a:pt x="118" y="3152"/>
                    <a:pt x="120" y="3153"/>
                  </a:cubicBezTo>
                  <a:cubicBezTo>
                    <a:pt x="136" y="3165"/>
                    <a:pt x="149" y="3181"/>
                    <a:pt x="139" y="3190"/>
                  </a:cubicBezTo>
                  <a:lnTo>
                    <a:pt x="171" y="3222"/>
                  </a:lnTo>
                  <a:cubicBezTo>
                    <a:pt x="195" y="3246"/>
                    <a:pt x="210" y="3261"/>
                    <a:pt x="235" y="3261"/>
                  </a:cubicBezTo>
                  <a:cubicBezTo>
                    <a:pt x="239" y="3261"/>
                    <a:pt x="244" y="3260"/>
                    <a:pt x="249" y="3259"/>
                  </a:cubicBezTo>
                  <a:cubicBezTo>
                    <a:pt x="302" y="3237"/>
                    <a:pt x="346" y="3222"/>
                    <a:pt x="318" y="3193"/>
                  </a:cubicBezTo>
                  <a:cubicBezTo>
                    <a:pt x="318" y="3193"/>
                    <a:pt x="315" y="3168"/>
                    <a:pt x="324" y="3159"/>
                  </a:cubicBezTo>
                  <a:cubicBezTo>
                    <a:pt x="329" y="3153"/>
                    <a:pt x="337" y="3151"/>
                    <a:pt x="345" y="3151"/>
                  </a:cubicBezTo>
                  <a:cubicBezTo>
                    <a:pt x="352" y="3151"/>
                    <a:pt x="359" y="3153"/>
                    <a:pt x="359" y="3153"/>
                  </a:cubicBezTo>
                  <a:cubicBezTo>
                    <a:pt x="361" y="3155"/>
                    <a:pt x="364" y="3156"/>
                    <a:pt x="367" y="3156"/>
                  </a:cubicBezTo>
                  <a:cubicBezTo>
                    <a:pt x="382" y="3156"/>
                    <a:pt x="406" y="3134"/>
                    <a:pt x="436" y="3105"/>
                  </a:cubicBezTo>
                  <a:lnTo>
                    <a:pt x="436" y="3105"/>
                  </a:lnTo>
                  <a:cubicBezTo>
                    <a:pt x="445" y="3106"/>
                    <a:pt x="453" y="3108"/>
                    <a:pt x="462" y="3112"/>
                  </a:cubicBezTo>
                  <a:cubicBezTo>
                    <a:pt x="465" y="3113"/>
                    <a:pt x="468" y="3114"/>
                    <a:pt x="472" y="3114"/>
                  </a:cubicBezTo>
                  <a:cubicBezTo>
                    <a:pt x="494" y="3114"/>
                    <a:pt x="511" y="3081"/>
                    <a:pt x="485" y="3057"/>
                  </a:cubicBezTo>
                  <a:lnTo>
                    <a:pt x="485" y="3057"/>
                  </a:lnTo>
                  <a:cubicBezTo>
                    <a:pt x="499" y="3044"/>
                    <a:pt x="510" y="3034"/>
                    <a:pt x="521" y="3025"/>
                  </a:cubicBezTo>
                  <a:lnTo>
                    <a:pt x="521" y="3025"/>
                  </a:lnTo>
                  <a:lnTo>
                    <a:pt x="522" y="3027"/>
                  </a:lnTo>
                  <a:cubicBezTo>
                    <a:pt x="525" y="3063"/>
                    <a:pt x="537" y="3082"/>
                    <a:pt x="546" y="3082"/>
                  </a:cubicBezTo>
                  <a:cubicBezTo>
                    <a:pt x="553" y="3082"/>
                    <a:pt x="559" y="3069"/>
                    <a:pt x="556" y="3041"/>
                  </a:cubicBezTo>
                  <a:lnTo>
                    <a:pt x="556" y="3041"/>
                  </a:lnTo>
                  <a:cubicBezTo>
                    <a:pt x="558" y="3046"/>
                    <a:pt x="560" y="3054"/>
                    <a:pt x="562" y="3062"/>
                  </a:cubicBezTo>
                  <a:cubicBezTo>
                    <a:pt x="565" y="3070"/>
                    <a:pt x="569" y="3074"/>
                    <a:pt x="574" y="3074"/>
                  </a:cubicBezTo>
                  <a:cubicBezTo>
                    <a:pt x="581" y="3074"/>
                    <a:pt x="590" y="3066"/>
                    <a:pt x="603" y="3049"/>
                  </a:cubicBezTo>
                  <a:cubicBezTo>
                    <a:pt x="613" y="3044"/>
                    <a:pt x="615" y="3014"/>
                    <a:pt x="612" y="2993"/>
                  </a:cubicBezTo>
                  <a:lnTo>
                    <a:pt x="612" y="2993"/>
                  </a:lnTo>
                  <a:cubicBezTo>
                    <a:pt x="612" y="2993"/>
                    <a:pt x="612" y="2993"/>
                    <a:pt x="612" y="2993"/>
                  </a:cubicBezTo>
                  <a:cubicBezTo>
                    <a:pt x="612" y="2993"/>
                    <a:pt x="612" y="2992"/>
                    <a:pt x="612" y="2992"/>
                  </a:cubicBezTo>
                  <a:lnTo>
                    <a:pt x="612" y="2992"/>
                  </a:lnTo>
                  <a:cubicBezTo>
                    <a:pt x="612" y="2989"/>
                    <a:pt x="611" y="2986"/>
                    <a:pt x="610" y="2984"/>
                  </a:cubicBezTo>
                  <a:lnTo>
                    <a:pt x="610" y="2984"/>
                  </a:lnTo>
                  <a:cubicBezTo>
                    <a:pt x="612" y="2976"/>
                    <a:pt x="618" y="2966"/>
                    <a:pt x="628" y="2954"/>
                  </a:cubicBezTo>
                  <a:lnTo>
                    <a:pt x="628" y="2954"/>
                  </a:lnTo>
                  <a:cubicBezTo>
                    <a:pt x="632" y="2954"/>
                    <a:pt x="633" y="2958"/>
                    <a:pt x="638" y="2971"/>
                  </a:cubicBezTo>
                  <a:cubicBezTo>
                    <a:pt x="643" y="2989"/>
                    <a:pt x="651" y="2997"/>
                    <a:pt x="658" y="2997"/>
                  </a:cubicBezTo>
                  <a:cubicBezTo>
                    <a:pt x="668" y="2997"/>
                    <a:pt x="677" y="2983"/>
                    <a:pt x="678" y="2958"/>
                  </a:cubicBezTo>
                  <a:lnTo>
                    <a:pt x="685" y="2980"/>
                  </a:lnTo>
                  <a:cubicBezTo>
                    <a:pt x="688" y="2990"/>
                    <a:pt x="695" y="3000"/>
                    <a:pt x="710" y="3000"/>
                  </a:cubicBezTo>
                  <a:cubicBezTo>
                    <a:pt x="723" y="3000"/>
                    <a:pt x="742" y="2993"/>
                    <a:pt x="769" y="2974"/>
                  </a:cubicBezTo>
                  <a:cubicBezTo>
                    <a:pt x="802" y="2962"/>
                    <a:pt x="831" y="2953"/>
                    <a:pt x="849" y="2953"/>
                  </a:cubicBezTo>
                  <a:cubicBezTo>
                    <a:pt x="860" y="2953"/>
                    <a:pt x="867" y="2956"/>
                    <a:pt x="869" y="2965"/>
                  </a:cubicBezTo>
                  <a:cubicBezTo>
                    <a:pt x="870" y="2967"/>
                    <a:pt x="872" y="2968"/>
                    <a:pt x="874" y="2968"/>
                  </a:cubicBezTo>
                  <a:cubicBezTo>
                    <a:pt x="886" y="2968"/>
                    <a:pt x="918" y="2920"/>
                    <a:pt x="929" y="2877"/>
                  </a:cubicBezTo>
                  <a:cubicBezTo>
                    <a:pt x="932" y="2888"/>
                    <a:pt x="938" y="2892"/>
                    <a:pt x="947" y="2892"/>
                  </a:cubicBezTo>
                  <a:cubicBezTo>
                    <a:pt x="954" y="2892"/>
                    <a:pt x="964" y="2889"/>
                    <a:pt x="976" y="2886"/>
                  </a:cubicBezTo>
                  <a:cubicBezTo>
                    <a:pt x="995" y="2879"/>
                    <a:pt x="1005" y="2875"/>
                    <a:pt x="1011" y="2875"/>
                  </a:cubicBezTo>
                  <a:cubicBezTo>
                    <a:pt x="1018" y="2875"/>
                    <a:pt x="1020" y="2881"/>
                    <a:pt x="1023" y="2892"/>
                  </a:cubicBezTo>
                  <a:cubicBezTo>
                    <a:pt x="1023" y="2914"/>
                    <a:pt x="1023" y="2925"/>
                    <a:pt x="1024" y="2925"/>
                  </a:cubicBezTo>
                  <a:cubicBezTo>
                    <a:pt x="1026" y="2925"/>
                    <a:pt x="1029" y="2912"/>
                    <a:pt x="1036" y="2886"/>
                  </a:cubicBezTo>
                  <a:cubicBezTo>
                    <a:pt x="1036" y="2866"/>
                    <a:pt x="1046" y="2856"/>
                    <a:pt x="1058" y="2856"/>
                  </a:cubicBezTo>
                  <a:cubicBezTo>
                    <a:pt x="1072" y="2856"/>
                    <a:pt x="1088" y="2868"/>
                    <a:pt x="1095" y="2889"/>
                  </a:cubicBezTo>
                  <a:cubicBezTo>
                    <a:pt x="1098" y="2899"/>
                    <a:pt x="1104" y="2903"/>
                    <a:pt x="1113" y="2903"/>
                  </a:cubicBezTo>
                  <a:cubicBezTo>
                    <a:pt x="1121" y="2903"/>
                    <a:pt x="1130" y="2900"/>
                    <a:pt x="1142" y="2896"/>
                  </a:cubicBezTo>
                  <a:cubicBezTo>
                    <a:pt x="1148" y="2874"/>
                    <a:pt x="1177" y="2864"/>
                    <a:pt x="1202" y="2855"/>
                  </a:cubicBezTo>
                  <a:cubicBezTo>
                    <a:pt x="1242" y="2842"/>
                    <a:pt x="1242" y="2842"/>
                    <a:pt x="1230" y="2802"/>
                  </a:cubicBezTo>
                  <a:cubicBezTo>
                    <a:pt x="1214" y="2761"/>
                    <a:pt x="1230" y="2758"/>
                    <a:pt x="1255" y="2748"/>
                  </a:cubicBezTo>
                  <a:cubicBezTo>
                    <a:pt x="1260" y="2747"/>
                    <a:pt x="1266" y="2745"/>
                    <a:pt x="1272" y="2745"/>
                  </a:cubicBezTo>
                  <a:cubicBezTo>
                    <a:pt x="1279" y="2745"/>
                    <a:pt x="1286" y="2748"/>
                    <a:pt x="1289" y="2761"/>
                  </a:cubicBezTo>
                  <a:cubicBezTo>
                    <a:pt x="1289" y="2761"/>
                    <a:pt x="1304" y="2771"/>
                    <a:pt x="1316" y="2771"/>
                  </a:cubicBezTo>
                  <a:cubicBezTo>
                    <a:pt x="1318" y="2771"/>
                    <a:pt x="1319" y="2771"/>
                    <a:pt x="1321" y="2770"/>
                  </a:cubicBezTo>
                  <a:cubicBezTo>
                    <a:pt x="1328" y="2769"/>
                    <a:pt x="1335" y="2767"/>
                    <a:pt x="1340" y="2767"/>
                  </a:cubicBezTo>
                  <a:cubicBezTo>
                    <a:pt x="1347" y="2767"/>
                    <a:pt x="1352" y="2770"/>
                    <a:pt x="1355" y="2780"/>
                  </a:cubicBezTo>
                  <a:cubicBezTo>
                    <a:pt x="1363" y="2786"/>
                    <a:pt x="1374" y="2789"/>
                    <a:pt x="1385" y="2789"/>
                  </a:cubicBezTo>
                  <a:cubicBezTo>
                    <a:pt x="1391" y="2789"/>
                    <a:pt x="1397" y="2788"/>
                    <a:pt x="1402" y="2786"/>
                  </a:cubicBezTo>
                  <a:cubicBezTo>
                    <a:pt x="1416" y="2782"/>
                    <a:pt x="1431" y="2778"/>
                    <a:pt x="1443" y="2778"/>
                  </a:cubicBezTo>
                  <a:cubicBezTo>
                    <a:pt x="1452" y="2778"/>
                    <a:pt x="1459" y="2781"/>
                    <a:pt x="1462" y="2789"/>
                  </a:cubicBezTo>
                  <a:cubicBezTo>
                    <a:pt x="1474" y="2786"/>
                    <a:pt x="1474" y="2786"/>
                    <a:pt x="1468" y="2764"/>
                  </a:cubicBezTo>
                  <a:cubicBezTo>
                    <a:pt x="1462" y="2746"/>
                    <a:pt x="1467" y="2723"/>
                    <a:pt x="1518" y="2723"/>
                  </a:cubicBezTo>
                  <a:cubicBezTo>
                    <a:pt x="1521" y="2723"/>
                    <a:pt x="1524" y="2723"/>
                    <a:pt x="1528" y="2723"/>
                  </a:cubicBezTo>
                  <a:cubicBezTo>
                    <a:pt x="1553" y="2714"/>
                    <a:pt x="1593" y="2698"/>
                    <a:pt x="1587" y="2679"/>
                  </a:cubicBezTo>
                  <a:cubicBezTo>
                    <a:pt x="1591" y="2678"/>
                    <a:pt x="1593" y="2678"/>
                    <a:pt x="1595" y="2678"/>
                  </a:cubicBezTo>
                  <a:cubicBezTo>
                    <a:pt x="1600" y="2678"/>
                    <a:pt x="1601" y="2682"/>
                    <a:pt x="1606" y="2695"/>
                  </a:cubicBezTo>
                  <a:cubicBezTo>
                    <a:pt x="1612" y="2711"/>
                    <a:pt x="1621" y="2718"/>
                    <a:pt x="1629" y="2718"/>
                  </a:cubicBezTo>
                  <a:cubicBezTo>
                    <a:pt x="1640" y="2718"/>
                    <a:pt x="1652" y="2704"/>
                    <a:pt x="1659" y="2676"/>
                  </a:cubicBezTo>
                  <a:cubicBezTo>
                    <a:pt x="1655" y="2665"/>
                    <a:pt x="1659" y="2658"/>
                    <a:pt x="1667" y="2658"/>
                  </a:cubicBezTo>
                  <a:cubicBezTo>
                    <a:pt x="1672" y="2658"/>
                    <a:pt x="1679" y="2661"/>
                    <a:pt x="1687" y="2667"/>
                  </a:cubicBezTo>
                  <a:cubicBezTo>
                    <a:pt x="1687" y="2667"/>
                    <a:pt x="1700" y="2664"/>
                    <a:pt x="1706" y="2639"/>
                  </a:cubicBezTo>
                  <a:cubicBezTo>
                    <a:pt x="1710" y="2623"/>
                    <a:pt x="1712" y="2617"/>
                    <a:pt x="1720" y="2617"/>
                  </a:cubicBezTo>
                  <a:cubicBezTo>
                    <a:pt x="1724" y="2617"/>
                    <a:pt x="1732" y="2619"/>
                    <a:pt x="1744" y="2623"/>
                  </a:cubicBezTo>
                  <a:cubicBezTo>
                    <a:pt x="1749" y="2635"/>
                    <a:pt x="1755" y="2639"/>
                    <a:pt x="1762" y="2639"/>
                  </a:cubicBezTo>
                  <a:cubicBezTo>
                    <a:pt x="1767" y="2639"/>
                    <a:pt x="1773" y="2637"/>
                    <a:pt x="1778" y="2636"/>
                  </a:cubicBezTo>
                  <a:cubicBezTo>
                    <a:pt x="1795" y="2608"/>
                    <a:pt x="1912" y="2565"/>
                    <a:pt x="1952" y="2565"/>
                  </a:cubicBezTo>
                  <a:cubicBezTo>
                    <a:pt x="1957" y="2565"/>
                    <a:pt x="1961" y="2565"/>
                    <a:pt x="1963" y="2567"/>
                  </a:cubicBezTo>
                  <a:cubicBezTo>
                    <a:pt x="1969" y="2545"/>
                    <a:pt x="1969" y="2545"/>
                    <a:pt x="1982" y="2538"/>
                  </a:cubicBezTo>
                  <a:cubicBezTo>
                    <a:pt x="1991" y="2550"/>
                    <a:pt x="1998" y="2555"/>
                    <a:pt x="2003" y="2555"/>
                  </a:cubicBezTo>
                  <a:cubicBezTo>
                    <a:pt x="2012" y="2555"/>
                    <a:pt x="2011" y="2535"/>
                    <a:pt x="2001" y="2510"/>
                  </a:cubicBezTo>
                  <a:lnTo>
                    <a:pt x="1988" y="2513"/>
                  </a:lnTo>
                  <a:lnTo>
                    <a:pt x="1976" y="2520"/>
                  </a:lnTo>
                  <a:cubicBezTo>
                    <a:pt x="1967" y="2498"/>
                    <a:pt x="1975" y="2485"/>
                    <a:pt x="1987" y="2485"/>
                  </a:cubicBezTo>
                  <a:cubicBezTo>
                    <a:pt x="1998" y="2485"/>
                    <a:pt x="2012" y="2496"/>
                    <a:pt x="2023" y="2523"/>
                  </a:cubicBezTo>
                  <a:cubicBezTo>
                    <a:pt x="2034" y="2539"/>
                    <a:pt x="2041" y="2547"/>
                    <a:pt x="2044" y="2547"/>
                  </a:cubicBezTo>
                  <a:cubicBezTo>
                    <a:pt x="2048" y="2547"/>
                    <a:pt x="2048" y="2537"/>
                    <a:pt x="2048" y="2513"/>
                  </a:cubicBezTo>
                  <a:cubicBezTo>
                    <a:pt x="2046" y="2489"/>
                    <a:pt x="2050" y="2477"/>
                    <a:pt x="2059" y="2477"/>
                  </a:cubicBezTo>
                  <a:cubicBezTo>
                    <a:pt x="2066" y="2477"/>
                    <a:pt x="2076" y="2485"/>
                    <a:pt x="2088" y="2501"/>
                  </a:cubicBezTo>
                  <a:cubicBezTo>
                    <a:pt x="2095" y="2519"/>
                    <a:pt x="2098" y="2528"/>
                    <a:pt x="2099" y="2528"/>
                  </a:cubicBezTo>
                  <a:cubicBezTo>
                    <a:pt x="2101" y="2528"/>
                    <a:pt x="2101" y="2517"/>
                    <a:pt x="2101" y="2495"/>
                  </a:cubicBezTo>
                  <a:cubicBezTo>
                    <a:pt x="2099" y="2441"/>
                    <a:pt x="2110" y="2407"/>
                    <a:pt x="2125" y="2407"/>
                  </a:cubicBezTo>
                  <a:cubicBezTo>
                    <a:pt x="2135" y="2407"/>
                    <a:pt x="2147" y="2420"/>
                    <a:pt x="2157" y="2451"/>
                  </a:cubicBezTo>
                  <a:cubicBezTo>
                    <a:pt x="2172" y="2487"/>
                    <a:pt x="2191" y="2501"/>
                    <a:pt x="2204" y="2501"/>
                  </a:cubicBezTo>
                  <a:cubicBezTo>
                    <a:pt x="2205" y="2501"/>
                    <a:pt x="2206" y="2501"/>
                    <a:pt x="2208" y="2501"/>
                  </a:cubicBezTo>
                  <a:cubicBezTo>
                    <a:pt x="2220" y="2495"/>
                    <a:pt x="2214" y="2476"/>
                    <a:pt x="2204" y="2457"/>
                  </a:cubicBezTo>
                  <a:cubicBezTo>
                    <a:pt x="2189" y="2438"/>
                    <a:pt x="2187" y="2427"/>
                    <a:pt x="2195" y="2427"/>
                  </a:cubicBezTo>
                  <a:cubicBezTo>
                    <a:pt x="2202" y="2427"/>
                    <a:pt x="2215" y="2434"/>
                    <a:pt x="2233" y="2447"/>
                  </a:cubicBezTo>
                  <a:cubicBezTo>
                    <a:pt x="2257" y="2466"/>
                    <a:pt x="2276" y="2474"/>
                    <a:pt x="2292" y="2474"/>
                  </a:cubicBezTo>
                  <a:cubicBezTo>
                    <a:pt x="2314" y="2474"/>
                    <a:pt x="2329" y="2457"/>
                    <a:pt x="2342" y="2426"/>
                  </a:cubicBezTo>
                  <a:cubicBezTo>
                    <a:pt x="2364" y="2393"/>
                    <a:pt x="2387" y="2374"/>
                    <a:pt x="2397" y="2374"/>
                  </a:cubicBezTo>
                  <a:cubicBezTo>
                    <a:pt x="2405" y="2374"/>
                    <a:pt x="2406" y="2384"/>
                    <a:pt x="2396" y="2407"/>
                  </a:cubicBezTo>
                  <a:cubicBezTo>
                    <a:pt x="2390" y="2435"/>
                    <a:pt x="2388" y="2447"/>
                    <a:pt x="2390" y="2447"/>
                  </a:cubicBezTo>
                  <a:cubicBezTo>
                    <a:pt x="2392" y="2447"/>
                    <a:pt x="2397" y="2439"/>
                    <a:pt x="2405" y="2426"/>
                  </a:cubicBezTo>
                  <a:lnTo>
                    <a:pt x="2468" y="2400"/>
                  </a:lnTo>
                  <a:cubicBezTo>
                    <a:pt x="2483" y="2397"/>
                    <a:pt x="2486" y="2372"/>
                    <a:pt x="2480" y="2353"/>
                  </a:cubicBezTo>
                  <a:lnTo>
                    <a:pt x="2480" y="2353"/>
                  </a:lnTo>
                  <a:cubicBezTo>
                    <a:pt x="2495" y="2369"/>
                    <a:pt x="2511" y="2380"/>
                    <a:pt x="2524" y="2380"/>
                  </a:cubicBezTo>
                  <a:cubicBezTo>
                    <a:pt x="2537" y="2380"/>
                    <a:pt x="2548" y="2370"/>
                    <a:pt x="2552" y="2347"/>
                  </a:cubicBezTo>
                  <a:lnTo>
                    <a:pt x="2581" y="2338"/>
                  </a:lnTo>
                  <a:cubicBezTo>
                    <a:pt x="2593" y="2332"/>
                    <a:pt x="2593" y="2332"/>
                    <a:pt x="2596" y="2306"/>
                  </a:cubicBezTo>
                  <a:cubicBezTo>
                    <a:pt x="2599" y="2297"/>
                    <a:pt x="2603" y="2293"/>
                    <a:pt x="2610" y="2293"/>
                  </a:cubicBezTo>
                  <a:cubicBezTo>
                    <a:pt x="2619" y="2293"/>
                    <a:pt x="2632" y="2302"/>
                    <a:pt x="2643" y="2310"/>
                  </a:cubicBezTo>
                  <a:cubicBezTo>
                    <a:pt x="2657" y="2320"/>
                    <a:pt x="2672" y="2330"/>
                    <a:pt x="2677" y="2330"/>
                  </a:cubicBezTo>
                  <a:cubicBezTo>
                    <a:pt x="2680" y="2330"/>
                    <a:pt x="2681" y="2327"/>
                    <a:pt x="2678" y="2319"/>
                  </a:cubicBezTo>
                  <a:cubicBezTo>
                    <a:pt x="2671" y="2300"/>
                    <a:pt x="2690" y="2272"/>
                    <a:pt x="2693" y="2247"/>
                  </a:cubicBezTo>
                  <a:cubicBezTo>
                    <a:pt x="2696" y="2238"/>
                    <a:pt x="2700" y="2234"/>
                    <a:pt x="2704" y="2234"/>
                  </a:cubicBezTo>
                  <a:cubicBezTo>
                    <a:pt x="2712" y="2234"/>
                    <a:pt x="2719" y="2246"/>
                    <a:pt x="2715" y="2259"/>
                  </a:cubicBezTo>
                  <a:cubicBezTo>
                    <a:pt x="2722" y="2281"/>
                    <a:pt x="2722" y="2281"/>
                    <a:pt x="2756" y="2291"/>
                  </a:cubicBezTo>
                  <a:cubicBezTo>
                    <a:pt x="2769" y="2285"/>
                    <a:pt x="2797" y="2275"/>
                    <a:pt x="2787" y="2253"/>
                  </a:cubicBezTo>
                  <a:cubicBezTo>
                    <a:pt x="2782" y="2238"/>
                    <a:pt x="2833" y="2214"/>
                    <a:pt x="2862" y="2214"/>
                  </a:cubicBezTo>
                  <a:cubicBezTo>
                    <a:pt x="2869" y="2214"/>
                    <a:pt x="2875" y="2216"/>
                    <a:pt x="2878" y="2219"/>
                  </a:cubicBezTo>
                  <a:lnTo>
                    <a:pt x="2906" y="2209"/>
                  </a:lnTo>
                  <a:cubicBezTo>
                    <a:pt x="2919" y="2203"/>
                    <a:pt x="2922" y="2178"/>
                    <a:pt x="2938" y="2172"/>
                  </a:cubicBezTo>
                  <a:cubicBezTo>
                    <a:pt x="2938" y="2172"/>
                    <a:pt x="2950" y="2169"/>
                    <a:pt x="2953" y="2144"/>
                  </a:cubicBezTo>
                  <a:cubicBezTo>
                    <a:pt x="2959" y="2141"/>
                    <a:pt x="2965" y="2139"/>
                    <a:pt x="2971" y="2139"/>
                  </a:cubicBezTo>
                  <a:cubicBezTo>
                    <a:pt x="2978" y="2139"/>
                    <a:pt x="2984" y="2142"/>
                    <a:pt x="2988" y="2153"/>
                  </a:cubicBezTo>
                  <a:cubicBezTo>
                    <a:pt x="2986" y="2129"/>
                    <a:pt x="2985" y="2118"/>
                    <a:pt x="2990" y="2118"/>
                  </a:cubicBezTo>
                  <a:cubicBezTo>
                    <a:pt x="2993" y="2118"/>
                    <a:pt x="3000" y="2126"/>
                    <a:pt x="3013" y="2140"/>
                  </a:cubicBezTo>
                  <a:cubicBezTo>
                    <a:pt x="3021" y="2160"/>
                    <a:pt x="3025" y="2171"/>
                    <a:pt x="3027" y="2171"/>
                  </a:cubicBezTo>
                  <a:cubicBezTo>
                    <a:pt x="3029" y="2171"/>
                    <a:pt x="3029" y="2160"/>
                    <a:pt x="3029" y="2137"/>
                  </a:cubicBezTo>
                  <a:cubicBezTo>
                    <a:pt x="3030" y="2123"/>
                    <a:pt x="3031" y="2116"/>
                    <a:pt x="3036" y="2116"/>
                  </a:cubicBezTo>
                  <a:cubicBezTo>
                    <a:pt x="3039" y="2116"/>
                    <a:pt x="3045" y="2120"/>
                    <a:pt x="3054" y="2125"/>
                  </a:cubicBezTo>
                  <a:cubicBezTo>
                    <a:pt x="3056" y="2134"/>
                    <a:pt x="3061" y="2139"/>
                    <a:pt x="3065" y="2139"/>
                  </a:cubicBezTo>
                  <a:cubicBezTo>
                    <a:pt x="3069" y="2139"/>
                    <a:pt x="3071" y="2132"/>
                    <a:pt x="3066" y="2122"/>
                  </a:cubicBezTo>
                  <a:cubicBezTo>
                    <a:pt x="3064" y="2091"/>
                    <a:pt x="3079" y="2063"/>
                    <a:pt x="3093" y="2063"/>
                  </a:cubicBezTo>
                  <a:cubicBezTo>
                    <a:pt x="3099" y="2063"/>
                    <a:pt x="3105" y="2069"/>
                    <a:pt x="3110" y="2081"/>
                  </a:cubicBezTo>
                  <a:cubicBezTo>
                    <a:pt x="3110" y="2081"/>
                    <a:pt x="3123" y="2075"/>
                    <a:pt x="3129" y="2050"/>
                  </a:cubicBezTo>
                  <a:cubicBezTo>
                    <a:pt x="3127" y="2027"/>
                    <a:pt x="3127" y="2016"/>
                    <a:pt x="3128" y="2016"/>
                  </a:cubicBezTo>
                  <a:lnTo>
                    <a:pt x="3128" y="2016"/>
                  </a:lnTo>
                  <a:cubicBezTo>
                    <a:pt x="3130" y="2016"/>
                    <a:pt x="3134" y="2025"/>
                    <a:pt x="3141" y="2043"/>
                  </a:cubicBezTo>
                  <a:cubicBezTo>
                    <a:pt x="3154" y="2058"/>
                    <a:pt x="3163" y="2065"/>
                    <a:pt x="3169" y="2065"/>
                  </a:cubicBezTo>
                  <a:cubicBezTo>
                    <a:pt x="3178" y="2065"/>
                    <a:pt x="3181" y="2053"/>
                    <a:pt x="3179" y="2028"/>
                  </a:cubicBezTo>
                  <a:cubicBezTo>
                    <a:pt x="3179" y="2028"/>
                    <a:pt x="3183" y="2014"/>
                    <a:pt x="3193" y="2014"/>
                  </a:cubicBezTo>
                  <a:cubicBezTo>
                    <a:pt x="3196" y="2014"/>
                    <a:pt x="3200" y="2015"/>
                    <a:pt x="3204" y="2018"/>
                  </a:cubicBezTo>
                  <a:cubicBezTo>
                    <a:pt x="3212" y="2020"/>
                    <a:pt x="3221" y="2021"/>
                    <a:pt x="3232" y="2021"/>
                  </a:cubicBezTo>
                  <a:cubicBezTo>
                    <a:pt x="3271" y="2021"/>
                    <a:pt x="3320" y="2008"/>
                    <a:pt x="3295" y="1981"/>
                  </a:cubicBezTo>
                  <a:lnTo>
                    <a:pt x="3320" y="1971"/>
                  </a:lnTo>
                  <a:cubicBezTo>
                    <a:pt x="3328" y="1973"/>
                    <a:pt x="3336" y="1973"/>
                    <a:pt x="3342" y="1973"/>
                  </a:cubicBezTo>
                  <a:cubicBezTo>
                    <a:pt x="3360" y="1973"/>
                    <a:pt x="3369" y="1966"/>
                    <a:pt x="3373" y="1949"/>
                  </a:cubicBezTo>
                  <a:lnTo>
                    <a:pt x="3376" y="1924"/>
                  </a:lnTo>
                  <a:cubicBezTo>
                    <a:pt x="3384" y="1940"/>
                    <a:pt x="3400" y="1951"/>
                    <a:pt x="3413" y="1951"/>
                  </a:cubicBezTo>
                  <a:cubicBezTo>
                    <a:pt x="3416" y="1951"/>
                    <a:pt x="3418" y="1950"/>
                    <a:pt x="3420" y="1949"/>
                  </a:cubicBezTo>
                  <a:cubicBezTo>
                    <a:pt x="3433" y="1946"/>
                    <a:pt x="3433" y="1946"/>
                    <a:pt x="3424" y="1927"/>
                  </a:cubicBezTo>
                  <a:cubicBezTo>
                    <a:pt x="3405" y="1912"/>
                    <a:pt x="3417" y="1908"/>
                    <a:pt x="3430" y="1902"/>
                  </a:cubicBezTo>
                  <a:cubicBezTo>
                    <a:pt x="3432" y="1901"/>
                    <a:pt x="3434" y="1901"/>
                    <a:pt x="3437" y="1901"/>
                  </a:cubicBezTo>
                  <a:cubicBezTo>
                    <a:pt x="3449" y="1901"/>
                    <a:pt x="3465" y="1912"/>
                    <a:pt x="3471" y="1930"/>
                  </a:cubicBezTo>
                  <a:lnTo>
                    <a:pt x="3483" y="1924"/>
                  </a:lnTo>
                  <a:cubicBezTo>
                    <a:pt x="3473" y="1900"/>
                    <a:pt x="3475" y="1889"/>
                    <a:pt x="3479" y="1889"/>
                  </a:cubicBezTo>
                  <a:cubicBezTo>
                    <a:pt x="3482" y="1889"/>
                    <a:pt x="3486" y="1892"/>
                    <a:pt x="3489" y="1899"/>
                  </a:cubicBezTo>
                  <a:cubicBezTo>
                    <a:pt x="3497" y="1905"/>
                    <a:pt x="3506" y="1908"/>
                    <a:pt x="3516" y="1908"/>
                  </a:cubicBezTo>
                  <a:cubicBezTo>
                    <a:pt x="3523" y="1908"/>
                    <a:pt x="3530" y="1906"/>
                    <a:pt x="3536" y="1902"/>
                  </a:cubicBezTo>
                  <a:cubicBezTo>
                    <a:pt x="3533" y="1895"/>
                    <a:pt x="3534" y="1892"/>
                    <a:pt x="3536" y="1892"/>
                  </a:cubicBezTo>
                  <a:cubicBezTo>
                    <a:pt x="3539" y="1892"/>
                    <a:pt x="3544" y="1898"/>
                    <a:pt x="3536" y="1902"/>
                  </a:cubicBezTo>
                  <a:lnTo>
                    <a:pt x="3546" y="1921"/>
                  </a:lnTo>
                  <a:cubicBezTo>
                    <a:pt x="3550" y="1924"/>
                    <a:pt x="3553" y="1925"/>
                    <a:pt x="3555" y="1925"/>
                  </a:cubicBezTo>
                  <a:cubicBezTo>
                    <a:pt x="3562" y="1925"/>
                    <a:pt x="3556" y="1911"/>
                    <a:pt x="3549" y="1896"/>
                  </a:cubicBezTo>
                  <a:lnTo>
                    <a:pt x="3574" y="1883"/>
                  </a:lnTo>
                  <a:cubicBezTo>
                    <a:pt x="3586" y="1880"/>
                    <a:pt x="3599" y="1874"/>
                    <a:pt x="3580" y="1861"/>
                  </a:cubicBezTo>
                  <a:cubicBezTo>
                    <a:pt x="3571" y="1843"/>
                    <a:pt x="3561" y="1821"/>
                    <a:pt x="3574" y="1818"/>
                  </a:cubicBezTo>
                  <a:lnTo>
                    <a:pt x="3574" y="1818"/>
                  </a:lnTo>
                  <a:cubicBezTo>
                    <a:pt x="3582" y="1834"/>
                    <a:pt x="3590" y="1850"/>
                    <a:pt x="3600" y="1850"/>
                  </a:cubicBezTo>
                  <a:cubicBezTo>
                    <a:pt x="3602" y="1850"/>
                    <a:pt x="3604" y="1850"/>
                    <a:pt x="3605" y="1849"/>
                  </a:cubicBezTo>
                  <a:cubicBezTo>
                    <a:pt x="3607" y="1848"/>
                    <a:pt x="3609" y="1848"/>
                    <a:pt x="3610" y="1848"/>
                  </a:cubicBezTo>
                  <a:cubicBezTo>
                    <a:pt x="3620" y="1848"/>
                    <a:pt x="3627" y="1861"/>
                    <a:pt x="3627" y="1861"/>
                  </a:cubicBezTo>
                  <a:cubicBezTo>
                    <a:pt x="3628" y="1876"/>
                    <a:pt x="3633" y="1881"/>
                    <a:pt x="3640" y="1881"/>
                  </a:cubicBezTo>
                  <a:cubicBezTo>
                    <a:pt x="3654" y="1881"/>
                    <a:pt x="3675" y="1857"/>
                    <a:pt x="3677" y="1840"/>
                  </a:cubicBezTo>
                  <a:cubicBezTo>
                    <a:pt x="3683" y="1813"/>
                    <a:pt x="3689" y="1799"/>
                    <a:pt x="3696" y="1799"/>
                  </a:cubicBezTo>
                  <a:cubicBezTo>
                    <a:pt x="3702" y="1799"/>
                    <a:pt x="3708" y="1807"/>
                    <a:pt x="3715" y="1824"/>
                  </a:cubicBezTo>
                  <a:cubicBezTo>
                    <a:pt x="3719" y="1833"/>
                    <a:pt x="3723" y="1837"/>
                    <a:pt x="3727" y="1837"/>
                  </a:cubicBezTo>
                  <a:cubicBezTo>
                    <a:pt x="3737" y="1837"/>
                    <a:pt x="3739" y="1796"/>
                    <a:pt x="3727" y="1749"/>
                  </a:cubicBezTo>
                  <a:lnTo>
                    <a:pt x="3715" y="1686"/>
                  </a:lnTo>
                  <a:lnTo>
                    <a:pt x="3743" y="1746"/>
                  </a:lnTo>
                  <a:cubicBezTo>
                    <a:pt x="3766" y="1782"/>
                    <a:pt x="3778" y="1799"/>
                    <a:pt x="3787" y="1799"/>
                  </a:cubicBezTo>
                  <a:cubicBezTo>
                    <a:pt x="3795" y="1799"/>
                    <a:pt x="3800" y="1786"/>
                    <a:pt x="3809" y="1761"/>
                  </a:cubicBezTo>
                  <a:cubicBezTo>
                    <a:pt x="3820" y="1744"/>
                    <a:pt x="3824" y="1736"/>
                    <a:pt x="3827" y="1736"/>
                  </a:cubicBezTo>
                  <a:cubicBezTo>
                    <a:pt x="3830" y="1736"/>
                    <a:pt x="3831" y="1740"/>
                    <a:pt x="3834" y="1749"/>
                  </a:cubicBezTo>
                  <a:cubicBezTo>
                    <a:pt x="3838" y="1757"/>
                    <a:pt x="3843" y="1760"/>
                    <a:pt x="3850" y="1760"/>
                  </a:cubicBezTo>
                  <a:cubicBezTo>
                    <a:pt x="3859" y="1760"/>
                    <a:pt x="3872" y="1754"/>
                    <a:pt x="3894" y="1746"/>
                  </a:cubicBezTo>
                  <a:cubicBezTo>
                    <a:pt x="3931" y="1727"/>
                    <a:pt x="3944" y="1720"/>
                    <a:pt x="3937" y="1702"/>
                  </a:cubicBezTo>
                  <a:lnTo>
                    <a:pt x="3963" y="1692"/>
                  </a:lnTo>
                  <a:cubicBezTo>
                    <a:pt x="3971" y="1701"/>
                    <a:pt x="3978" y="1705"/>
                    <a:pt x="3983" y="1705"/>
                  </a:cubicBezTo>
                  <a:cubicBezTo>
                    <a:pt x="3996" y="1705"/>
                    <a:pt x="3998" y="1683"/>
                    <a:pt x="3978" y="1661"/>
                  </a:cubicBezTo>
                  <a:lnTo>
                    <a:pt x="4000" y="1648"/>
                  </a:lnTo>
                  <a:lnTo>
                    <a:pt x="4010" y="1667"/>
                  </a:lnTo>
                  <a:cubicBezTo>
                    <a:pt x="4012" y="1673"/>
                    <a:pt x="4016" y="1675"/>
                    <a:pt x="4023" y="1675"/>
                  </a:cubicBezTo>
                  <a:cubicBezTo>
                    <a:pt x="4041" y="1675"/>
                    <a:pt x="4075" y="1658"/>
                    <a:pt x="4144" y="1620"/>
                  </a:cubicBezTo>
                  <a:cubicBezTo>
                    <a:pt x="4251" y="1557"/>
                    <a:pt x="4260" y="1548"/>
                    <a:pt x="4238" y="1514"/>
                  </a:cubicBezTo>
                  <a:cubicBezTo>
                    <a:pt x="4231" y="1489"/>
                    <a:pt x="4231" y="1476"/>
                    <a:pt x="4237" y="1476"/>
                  </a:cubicBezTo>
                  <a:cubicBezTo>
                    <a:pt x="4242" y="1476"/>
                    <a:pt x="4249" y="1483"/>
                    <a:pt x="4260" y="1498"/>
                  </a:cubicBezTo>
                  <a:cubicBezTo>
                    <a:pt x="4268" y="1508"/>
                    <a:pt x="4280" y="1515"/>
                    <a:pt x="4284" y="1515"/>
                  </a:cubicBezTo>
                  <a:cubicBezTo>
                    <a:pt x="4287" y="1515"/>
                    <a:pt x="4287" y="1513"/>
                    <a:pt x="4282" y="1507"/>
                  </a:cubicBezTo>
                  <a:cubicBezTo>
                    <a:pt x="4292" y="1501"/>
                    <a:pt x="4302" y="1498"/>
                    <a:pt x="4313" y="1498"/>
                  </a:cubicBezTo>
                  <a:cubicBezTo>
                    <a:pt x="4318" y="1498"/>
                    <a:pt x="4324" y="1499"/>
                    <a:pt x="4329" y="1501"/>
                  </a:cubicBezTo>
                  <a:cubicBezTo>
                    <a:pt x="4336" y="1502"/>
                    <a:pt x="4341" y="1502"/>
                    <a:pt x="4346" y="1502"/>
                  </a:cubicBezTo>
                  <a:cubicBezTo>
                    <a:pt x="4388" y="1502"/>
                    <a:pt x="4384" y="1481"/>
                    <a:pt x="4373" y="1467"/>
                  </a:cubicBezTo>
                  <a:cubicBezTo>
                    <a:pt x="4354" y="1454"/>
                    <a:pt x="4351" y="1450"/>
                    <a:pt x="4355" y="1450"/>
                  </a:cubicBezTo>
                  <a:cubicBezTo>
                    <a:pt x="4360" y="1450"/>
                    <a:pt x="4371" y="1454"/>
                    <a:pt x="4382" y="1457"/>
                  </a:cubicBezTo>
                  <a:cubicBezTo>
                    <a:pt x="4396" y="1462"/>
                    <a:pt x="4411" y="1467"/>
                    <a:pt x="4417" y="1467"/>
                  </a:cubicBezTo>
                  <a:cubicBezTo>
                    <a:pt x="4423" y="1467"/>
                    <a:pt x="4424" y="1464"/>
                    <a:pt x="4417" y="1457"/>
                  </a:cubicBezTo>
                  <a:cubicBezTo>
                    <a:pt x="4417" y="1436"/>
                    <a:pt x="4447" y="1384"/>
                    <a:pt x="4473" y="1384"/>
                  </a:cubicBezTo>
                  <a:cubicBezTo>
                    <a:pt x="4479" y="1384"/>
                    <a:pt x="4484" y="1386"/>
                    <a:pt x="4489" y="1391"/>
                  </a:cubicBezTo>
                  <a:lnTo>
                    <a:pt x="4511" y="1369"/>
                  </a:lnTo>
                  <a:cubicBezTo>
                    <a:pt x="4495" y="1357"/>
                    <a:pt x="4514" y="1335"/>
                    <a:pt x="4533" y="1316"/>
                  </a:cubicBezTo>
                  <a:cubicBezTo>
                    <a:pt x="4544" y="1301"/>
                    <a:pt x="4552" y="1292"/>
                    <a:pt x="4561" y="1292"/>
                  </a:cubicBezTo>
                  <a:cubicBezTo>
                    <a:pt x="4565" y="1292"/>
                    <a:pt x="4569" y="1294"/>
                    <a:pt x="4574" y="1297"/>
                  </a:cubicBezTo>
                  <a:cubicBezTo>
                    <a:pt x="4577" y="1305"/>
                    <a:pt x="4580" y="1309"/>
                    <a:pt x="4583" y="1309"/>
                  </a:cubicBezTo>
                  <a:cubicBezTo>
                    <a:pt x="4589" y="1309"/>
                    <a:pt x="4592" y="1297"/>
                    <a:pt x="4592" y="1275"/>
                  </a:cubicBezTo>
                  <a:cubicBezTo>
                    <a:pt x="4602" y="1263"/>
                    <a:pt x="4577" y="1228"/>
                    <a:pt x="4583" y="1216"/>
                  </a:cubicBezTo>
                  <a:cubicBezTo>
                    <a:pt x="4564" y="1203"/>
                    <a:pt x="4555" y="1181"/>
                    <a:pt x="4564" y="1172"/>
                  </a:cubicBezTo>
                  <a:lnTo>
                    <a:pt x="4564" y="1172"/>
                  </a:lnTo>
                  <a:lnTo>
                    <a:pt x="4580" y="1185"/>
                  </a:lnTo>
                  <a:lnTo>
                    <a:pt x="4614" y="1207"/>
                  </a:lnTo>
                  <a:cubicBezTo>
                    <a:pt x="4624" y="1194"/>
                    <a:pt x="4630" y="1181"/>
                    <a:pt x="4611" y="1172"/>
                  </a:cubicBezTo>
                  <a:cubicBezTo>
                    <a:pt x="4636" y="1172"/>
                    <a:pt x="4646" y="1160"/>
                    <a:pt x="4658" y="1134"/>
                  </a:cubicBezTo>
                  <a:cubicBezTo>
                    <a:pt x="4671" y="1112"/>
                    <a:pt x="4683" y="1087"/>
                    <a:pt x="4671" y="1065"/>
                  </a:cubicBezTo>
                  <a:lnTo>
                    <a:pt x="4671" y="1065"/>
                  </a:lnTo>
                  <a:cubicBezTo>
                    <a:pt x="4672" y="1066"/>
                    <a:pt x="4674" y="1066"/>
                    <a:pt x="4676" y="1066"/>
                  </a:cubicBezTo>
                  <a:cubicBezTo>
                    <a:pt x="4717" y="1066"/>
                    <a:pt x="4745" y="989"/>
                    <a:pt x="4708" y="965"/>
                  </a:cubicBezTo>
                  <a:cubicBezTo>
                    <a:pt x="4690" y="959"/>
                    <a:pt x="4693" y="946"/>
                    <a:pt x="4715" y="940"/>
                  </a:cubicBezTo>
                  <a:cubicBezTo>
                    <a:pt x="4740" y="934"/>
                    <a:pt x="4740" y="931"/>
                    <a:pt x="4724" y="915"/>
                  </a:cubicBezTo>
                  <a:cubicBezTo>
                    <a:pt x="4705" y="896"/>
                    <a:pt x="4727" y="890"/>
                    <a:pt x="4752" y="877"/>
                  </a:cubicBezTo>
                  <a:cubicBezTo>
                    <a:pt x="4793" y="871"/>
                    <a:pt x="4796" y="856"/>
                    <a:pt x="4777" y="840"/>
                  </a:cubicBezTo>
                  <a:cubicBezTo>
                    <a:pt x="4765" y="818"/>
                    <a:pt x="4759" y="793"/>
                    <a:pt x="4762" y="768"/>
                  </a:cubicBezTo>
                  <a:cubicBezTo>
                    <a:pt x="4746" y="749"/>
                    <a:pt x="4741" y="738"/>
                    <a:pt x="4733" y="738"/>
                  </a:cubicBezTo>
                  <a:cubicBezTo>
                    <a:pt x="4730" y="738"/>
                    <a:pt x="4726" y="739"/>
                    <a:pt x="4721" y="743"/>
                  </a:cubicBezTo>
                  <a:cubicBezTo>
                    <a:pt x="4705" y="743"/>
                    <a:pt x="4690" y="740"/>
                    <a:pt x="4677" y="733"/>
                  </a:cubicBezTo>
                  <a:cubicBezTo>
                    <a:pt x="4664" y="720"/>
                    <a:pt x="4665" y="713"/>
                    <a:pt x="4670" y="713"/>
                  </a:cubicBezTo>
                  <a:cubicBezTo>
                    <a:pt x="4672" y="713"/>
                    <a:pt x="4676" y="716"/>
                    <a:pt x="4677" y="721"/>
                  </a:cubicBezTo>
                  <a:cubicBezTo>
                    <a:pt x="4686" y="730"/>
                    <a:pt x="4692" y="734"/>
                    <a:pt x="4696" y="734"/>
                  </a:cubicBezTo>
                  <a:cubicBezTo>
                    <a:pt x="4702" y="734"/>
                    <a:pt x="4707" y="727"/>
                    <a:pt x="4718" y="718"/>
                  </a:cubicBezTo>
                  <a:cubicBezTo>
                    <a:pt x="4733" y="705"/>
                    <a:pt x="4740" y="683"/>
                    <a:pt x="4733" y="664"/>
                  </a:cubicBezTo>
                  <a:cubicBezTo>
                    <a:pt x="4730" y="649"/>
                    <a:pt x="4724" y="624"/>
                    <a:pt x="4724" y="611"/>
                  </a:cubicBezTo>
                  <a:cubicBezTo>
                    <a:pt x="4732" y="575"/>
                    <a:pt x="4729" y="558"/>
                    <a:pt x="4718" y="558"/>
                  </a:cubicBezTo>
                  <a:cubicBezTo>
                    <a:pt x="4715" y="558"/>
                    <a:pt x="4712" y="559"/>
                    <a:pt x="4708" y="561"/>
                  </a:cubicBezTo>
                  <a:lnTo>
                    <a:pt x="4690" y="567"/>
                  </a:lnTo>
                  <a:cubicBezTo>
                    <a:pt x="4725" y="540"/>
                    <a:pt x="4668" y="412"/>
                    <a:pt x="4622" y="412"/>
                  </a:cubicBezTo>
                  <a:cubicBezTo>
                    <a:pt x="4619" y="412"/>
                    <a:pt x="4617" y="413"/>
                    <a:pt x="4614" y="414"/>
                  </a:cubicBezTo>
                  <a:lnTo>
                    <a:pt x="4633" y="401"/>
                  </a:lnTo>
                  <a:cubicBezTo>
                    <a:pt x="4649" y="392"/>
                    <a:pt x="4646" y="379"/>
                    <a:pt x="4627" y="357"/>
                  </a:cubicBezTo>
                  <a:cubicBezTo>
                    <a:pt x="4621" y="345"/>
                    <a:pt x="4570" y="313"/>
                    <a:pt x="4542" y="285"/>
                  </a:cubicBezTo>
                  <a:cubicBezTo>
                    <a:pt x="4512" y="253"/>
                    <a:pt x="4486" y="230"/>
                    <a:pt x="4471" y="230"/>
                  </a:cubicBezTo>
                  <a:cubicBezTo>
                    <a:pt x="4467" y="230"/>
                    <a:pt x="4463" y="232"/>
                    <a:pt x="4461" y="235"/>
                  </a:cubicBezTo>
                  <a:cubicBezTo>
                    <a:pt x="4451" y="226"/>
                    <a:pt x="4451" y="226"/>
                    <a:pt x="4464" y="210"/>
                  </a:cubicBezTo>
                  <a:cubicBezTo>
                    <a:pt x="4489" y="204"/>
                    <a:pt x="4476" y="194"/>
                    <a:pt x="4467" y="185"/>
                  </a:cubicBezTo>
                  <a:cubicBezTo>
                    <a:pt x="4465" y="183"/>
                    <a:pt x="4463" y="182"/>
                    <a:pt x="4461" y="182"/>
                  </a:cubicBezTo>
                  <a:cubicBezTo>
                    <a:pt x="4451" y="182"/>
                    <a:pt x="4439" y="195"/>
                    <a:pt x="4429" y="210"/>
                  </a:cubicBezTo>
                  <a:cubicBezTo>
                    <a:pt x="4425" y="215"/>
                    <a:pt x="4422" y="217"/>
                    <a:pt x="4418" y="217"/>
                  </a:cubicBezTo>
                  <a:cubicBezTo>
                    <a:pt x="4411" y="217"/>
                    <a:pt x="4405" y="206"/>
                    <a:pt x="4398" y="185"/>
                  </a:cubicBezTo>
                  <a:cubicBezTo>
                    <a:pt x="4383" y="150"/>
                    <a:pt x="4352" y="128"/>
                    <a:pt x="4315" y="128"/>
                  </a:cubicBezTo>
                  <a:cubicBezTo>
                    <a:pt x="4312" y="128"/>
                    <a:pt x="4310" y="128"/>
                    <a:pt x="4307" y="128"/>
                  </a:cubicBezTo>
                  <a:cubicBezTo>
                    <a:pt x="4295" y="122"/>
                    <a:pt x="4285" y="116"/>
                    <a:pt x="4295" y="97"/>
                  </a:cubicBezTo>
                  <a:cubicBezTo>
                    <a:pt x="4292" y="79"/>
                    <a:pt x="4281" y="57"/>
                    <a:pt x="4259" y="57"/>
                  </a:cubicBezTo>
                  <a:cubicBezTo>
                    <a:pt x="4252" y="57"/>
                    <a:pt x="4243" y="59"/>
                    <a:pt x="4232" y="66"/>
                  </a:cubicBezTo>
                  <a:cubicBezTo>
                    <a:pt x="4219" y="63"/>
                    <a:pt x="4219" y="63"/>
                    <a:pt x="4229" y="44"/>
                  </a:cubicBezTo>
                  <a:cubicBezTo>
                    <a:pt x="4225" y="28"/>
                    <a:pt x="4226" y="15"/>
                    <a:pt x="4220" y="15"/>
                  </a:cubicBezTo>
                  <a:cubicBezTo>
                    <a:pt x="4217" y="15"/>
                    <a:pt x="4211" y="20"/>
                    <a:pt x="4201" y="31"/>
                  </a:cubicBezTo>
                  <a:cubicBezTo>
                    <a:pt x="4192" y="34"/>
                    <a:pt x="4183" y="35"/>
                    <a:pt x="4175" y="35"/>
                  </a:cubicBezTo>
                  <a:cubicBezTo>
                    <a:pt x="4150" y="35"/>
                    <a:pt x="4125" y="24"/>
                    <a:pt x="4107" y="3"/>
                  </a:cubicBezTo>
                  <a:cubicBezTo>
                    <a:pt x="4102" y="2"/>
                    <a:pt x="4098" y="1"/>
                    <a:pt x="4094" y="1"/>
                  </a:cubicBezTo>
                  <a:close/>
                  <a:moveTo>
                    <a:pt x="318" y="3309"/>
                  </a:moveTo>
                  <a:lnTo>
                    <a:pt x="302" y="3312"/>
                  </a:lnTo>
                  <a:cubicBezTo>
                    <a:pt x="299" y="3328"/>
                    <a:pt x="299" y="3344"/>
                    <a:pt x="302" y="3356"/>
                  </a:cubicBezTo>
                  <a:lnTo>
                    <a:pt x="315" y="3353"/>
                  </a:lnTo>
                  <a:cubicBezTo>
                    <a:pt x="327" y="3350"/>
                    <a:pt x="321" y="3328"/>
                    <a:pt x="318" y="3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52"/>
            <p:cNvSpPr/>
            <p:nvPr/>
          </p:nvSpPr>
          <p:spPr>
            <a:xfrm>
              <a:off x="3602550" y="2095125"/>
              <a:ext cx="57625" cy="60675"/>
            </a:xfrm>
            <a:custGeom>
              <a:avLst/>
              <a:gdLst/>
              <a:ahLst/>
              <a:cxnLst/>
              <a:rect l="l" t="t" r="r" b="b"/>
              <a:pathLst>
                <a:path w="2305" h="2427" extrusionOk="0">
                  <a:moveTo>
                    <a:pt x="1692" y="86"/>
                  </a:moveTo>
                  <a:cubicBezTo>
                    <a:pt x="1699" y="86"/>
                    <a:pt x="1699" y="86"/>
                    <a:pt x="1696" y="105"/>
                  </a:cubicBezTo>
                  <a:cubicBezTo>
                    <a:pt x="1696" y="127"/>
                    <a:pt x="1686" y="149"/>
                    <a:pt x="1680" y="149"/>
                  </a:cubicBezTo>
                  <a:cubicBezTo>
                    <a:pt x="1674" y="149"/>
                    <a:pt x="1677" y="108"/>
                    <a:pt x="1692" y="86"/>
                  </a:cubicBezTo>
                  <a:close/>
                  <a:moveTo>
                    <a:pt x="1128" y="196"/>
                  </a:moveTo>
                  <a:cubicBezTo>
                    <a:pt x="1135" y="218"/>
                    <a:pt x="1138" y="236"/>
                    <a:pt x="1135" y="240"/>
                  </a:cubicBezTo>
                  <a:lnTo>
                    <a:pt x="1125" y="221"/>
                  </a:lnTo>
                  <a:lnTo>
                    <a:pt x="1122" y="199"/>
                  </a:lnTo>
                  <a:lnTo>
                    <a:pt x="1128" y="196"/>
                  </a:lnTo>
                  <a:close/>
                  <a:moveTo>
                    <a:pt x="1488" y="204"/>
                  </a:moveTo>
                  <a:lnTo>
                    <a:pt x="1488" y="204"/>
                  </a:lnTo>
                  <a:cubicBezTo>
                    <a:pt x="1489" y="204"/>
                    <a:pt x="1490" y="206"/>
                    <a:pt x="1492" y="211"/>
                  </a:cubicBezTo>
                  <a:cubicBezTo>
                    <a:pt x="1495" y="227"/>
                    <a:pt x="1498" y="240"/>
                    <a:pt x="1498" y="252"/>
                  </a:cubicBezTo>
                  <a:cubicBezTo>
                    <a:pt x="1498" y="252"/>
                    <a:pt x="1500" y="263"/>
                    <a:pt x="1498" y="263"/>
                  </a:cubicBezTo>
                  <a:cubicBezTo>
                    <a:pt x="1498" y="263"/>
                    <a:pt x="1497" y="261"/>
                    <a:pt x="1495" y="255"/>
                  </a:cubicBezTo>
                  <a:lnTo>
                    <a:pt x="1489" y="233"/>
                  </a:lnTo>
                  <a:cubicBezTo>
                    <a:pt x="1486" y="220"/>
                    <a:pt x="1486" y="204"/>
                    <a:pt x="1488" y="204"/>
                  </a:cubicBezTo>
                  <a:close/>
                  <a:moveTo>
                    <a:pt x="1077" y="232"/>
                  </a:moveTo>
                  <a:cubicBezTo>
                    <a:pt x="1079" y="232"/>
                    <a:pt x="1080" y="236"/>
                    <a:pt x="1084" y="252"/>
                  </a:cubicBezTo>
                  <a:cubicBezTo>
                    <a:pt x="1084" y="252"/>
                    <a:pt x="1091" y="271"/>
                    <a:pt x="1088" y="271"/>
                  </a:cubicBezTo>
                  <a:lnTo>
                    <a:pt x="1075" y="252"/>
                  </a:lnTo>
                  <a:cubicBezTo>
                    <a:pt x="1072" y="233"/>
                    <a:pt x="1075" y="233"/>
                    <a:pt x="1075" y="233"/>
                  </a:cubicBezTo>
                  <a:cubicBezTo>
                    <a:pt x="1076" y="232"/>
                    <a:pt x="1077" y="232"/>
                    <a:pt x="1077" y="232"/>
                  </a:cubicBezTo>
                  <a:close/>
                  <a:moveTo>
                    <a:pt x="1307" y="258"/>
                  </a:moveTo>
                  <a:cubicBezTo>
                    <a:pt x="1313" y="258"/>
                    <a:pt x="1319" y="277"/>
                    <a:pt x="1319" y="277"/>
                  </a:cubicBezTo>
                  <a:cubicBezTo>
                    <a:pt x="1319" y="277"/>
                    <a:pt x="1326" y="299"/>
                    <a:pt x="1319" y="299"/>
                  </a:cubicBezTo>
                  <a:cubicBezTo>
                    <a:pt x="1313" y="287"/>
                    <a:pt x="1307" y="274"/>
                    <a:pt x="1304" y="258"/>
                  </a:cubicBezTo>
                  <a:close/>
                  <a:moveTo>
                    <a:pt x="1278" y="310"/>
                  </a:moveTo>
                  <a:cubicBezTo>
                    <a:pt x="1279" y="310"/>
                    <a:pt x="1280" y="314"/>
                    <a:pt x="1285" y="330"/>
                  </a:cubicBezTo>
                  <a:lnTo>
                    <a:pt x="1282" y="330"/>
                  </a:lnTo>
                  <a:lnTo>
                    <a:pt x="1269" y="312"/>
                  </a:lnTo>
                  <a:lnTo>
                    <a:pt x="1276" y="312"/>
                  </a:lnTo>
                  <a:cubicBezTo>
                    <a:pt x="1276" y="311"/>
                    <a:pt x="1277" y="310"/>
                    <a:pt x="1278" y="310"/>
                  </a:cubicBezTo>
                  <a:close/>
                  <a:moveTo>
                    <a:pt x="1232" y="321"/>
                  </a:moveTo>
                  <a:cubicBezTo>
                    <a:pt x="1235" y="321"/>
                    <a:pt x="1235" y="321"/>
                    <a:pt x="1241" y="340"/>
                  </a:cubicBezTo>
                  <a:lnTo>
                    <a:pt x="1235" y="343"/>
                  </a:lnTo>
                  <a:lnTo>
                    <a:pt x="1225" y="324"/>
                  </a:lnTo>
                  <a:lnTo>
                    <a:pt x="1232" y="321"/>
                  </a:lnTo>
                  <a:close/>
                  <a:moveTo>
                    <a:pt x="1197" y="314"/>
                  </a:moveTo>
                  <a:cubicBezTo>
                    <a:pt x="1198" y="314"/>
                    <a:pt x="1201" y="318"/>
                    <a:pt x="1204" y="327"/>
                  </a:cubicBezTo>
                  <a:cubicBezTo>
                    <a:pt x="1210" y="349"/>
                    <a:pt x="1210" y="349"/>
                    <a:pt x="1204" y="349"/>
                  </a:cubicBezTo>
                  <a:cubicBezTo>
                    <a:pt x="1202" y="350"/>
                    <a:pt x="1201" y="351"/>
                    <a:pt x="1200" y="351"/>
                  </a:cubicBezTo>
                  <a:cubicBezTo>
                    <a:pt x="1197" y="351"/>
                    <a:pt x="1196" y="346"/>
                    <a:pt x="1194" y="330"/>
                  </a:cubicBezTo>
                  <a:cubicBezTo>
                    <a:pt x="1194" y="319"/>
                    <a:pt x="1195" y="314"/>
                    <a:pt x="1197" y="314"/>
                  </a:cubicBezTo>
                  <a:close/>
                  <a:moveTo>
                    <a:pt x="1274" y="344"/>
                  </a:moveTo>
                  <a:cubicBezTo>
                    <a:pt x="1273" y="344"/>
                    <a:pt x="1272" y="346"/>
                    <a:pt x="1272" y="352"/>
                  </a:cubicBezTo>
                  <a:cubicBezTo>
                    <a:pt x="1277" y="352"/>
                    <a:pt x="1275" y="344"/>
                    <a:pt x="1274" y="344"/>
                  </a:cubicBezTo>
                  <a:close/>
                  <a:moveTo>
                    <a:pt x="1240" y="404"/>
                  </a:moveTo>
                  <a:cubicBezTo>
                    <a:pt x="1241" y="409"/>
                    <a:pt x="1242" y="416"/>
                    <a:pt x="1244" y="424"/>
                  </a:cubicBezTo>
                  <a:cubicBezTo>
                    <a:pt x="1246" y="427"/>
                    <a:pt x="1247" y="429"/>
                    <a:pt x="1248" y="431"/>
                  </a:cubicBezTo>
                  <a:lnTo>
                    <a:pt x="1248" y="431"/>
                  </a:lnTo>
                  <a:cubicBezTo>
                    <a:pt x="1246" y="426"/>
                    <a:pt x="1244" y="418"/>
                    <a:pt x="1241" y="406"/>
                  </a:cubicBezTo>
                  <a:cubicBezTo>
                    <a:pt x="1241" y="405"/>
                    <a:pt x="1240" y="404"/>
                    <a:pt x="1240" y="404"/>
                  </a:cubicBezTo>
                  <a:close/>
                  <a:moveTo>
                    <a:pt x="1248" y="431"/>
                  </a:moveTo>
                  <a:cubicBezTo>
                    <a:pt x="1250" y="436"/>
                    <a:pt x="1251" y="438"/>
                    <a:pt x="1251" y="438"/>
                  </a:cubicBezTo>
                  <a:cubicBezTo>
                    <a:pt x="1251" y="438"/>
                    <a:pt x="1251" y="435"/>
                    <a:pt x="1248" y="431"/>
                  </a:cubicBezTo>
                  <a:close/>
                  <a:moveTo>
                    <a:pt x="740" y="446"/>
                  </a:moveTo>
                  <a:cubicBezTo>
                    <a:pt x="746" y="465"/>
                    <a:pt x="752" y="487"/>
                    <a:pt x="746" y="487"/>
                  </a:cubicBezTo>
                  <a:lnTo>
                    <a:pt x="743" y="487"/>
                  </a:lnTo>
                  <a:cubicBezTo>
                    <a:pt x="740" y="475"/>
                    <a:pt x="737" y="462"/>
                    <a:pt x="733" y="446"/>
                  </a:cubicBezTo>
                  <a:close/>
                  <a:moveTo>
                    <a:pt x="564" y="514"/>
                  </a:moveTo>
                  <a:cubicBezTo>
                    <a:pt x="568" y="514"/>
                    <a:pt x="569" y="518"/>
                    <a:pt x="574" y="531"/>
                  </a:cubicBezTo>
                  <a:cubicBezTo>
                    <a:pt x="577" y="553"/>
                    <a:pt x="571" y="553"/>
                    <a:pt x="564" y="556"/>
                  </a:cubicBezTo>
                  <a:cubicBezTo>
                    <a:pt x="552" y="537"/>
                    <a:pt x="555" y="515"/>
                    <a:pt x="558" y="515"/>
                  </a:cubicBezTo>
                  <a:cubicBezTo>
                    <a:pt x="561" y="514"/>
                    <a:pt x="563" y="514"/>
                    <a:pt x="564" y="514"/>
                  </a:cubicBezTo>
                  <a:close/>
                  <a:moveTo>
                    <a:pt x="2252" y="674"/>
                  </a:moveTo>
                  <a:cubicBezTo>
                    <a:pt x="2253" y="674"/>
                    <a:pt x="2253" y="675"/>
                    <a:pt x="2253" y="675"/>
                  </a:cubicBezTo>
                  <a:cubicBezTo>
                    <a:pt x="2297" y="675"/>
                    <a:pt x="2256" y="685"/>
                    <a:pt x="2213" y="688"/>
                  </a:cubicBezTo>
                  <a:cubicBezTo>
                    <a:pt x="2194" y="690"/>
                    <a:pt x="2184" y="692"/>
                    <a:pt x="2182" y="692"/>
                  </a:cubicBezTo>
                  <a:cubicBezTo>
                    <a:pt x="2180" y="692"/>
                    <a:pt x="2190" y="690"/>
                    <a:pt x="2213" y="685"/>
                  </a:cubicBezTo>
                  <a:cubicBezTo>
                    <a:pt x="2231" y="679"/>
                    <a:pt x="2246" y="674"/>
                    <a:pt x="2252" y="674"/>
                  </a:cubicBezTo>
                  <a:close/>
                  <a:moveTo>
                    <a:pt x="220" y="716"/>
                  </a:moveTo>
                  <a:cubicBezTo>
                    <a:pt x="238" y="725"/>
                    <a:pt x="254" y="735"/>
                    <a:pt x="251" y="741"/>
                  </a:cubicBezTo>
                  <a:lnTo>
                    <a:pt x="232" y="735"/>
                  </a:lnTo>
                  <a:lnTo>
                    <a:pt x="216" y="719"/>
                  </a:lnTo>
                  <a:lnTo>
                    <a:pt x="220" y="716"/>
                  </a:lnTo>
                  <a:close/>
                  <a:moveTo>
                    <a:pt x="69" y="741"/>
                  </a:moveTo>
                  <a:cubicBezTo>
                    <a:pt x="88" y="747"/>
                    <a:pt x="110" y="753"/>
                    <a:pt x="107" y="763"/>
                  </a:cubicBezTo>
                  <a:lnTo>
                    <a:pt x="104" y="769"/>
                  </a:lnTo>
                  <a:cubicBezTo>
                    <a:pt x="91" y="763"/>
                    <a:pt x="78" y="757"/>
                    <a:pt x="66" y="747"/>
                  </a:cubicBezTo>
                  <a:lnTo>
                    <a:pt x="69" y="741"/>
                  </a:lnTo>
                  <a:close/>
                  <a:moveTo>
                    <a:pt x="191" y="889"/>
                  </a:moveTo>
                  <a:cubicBezTo>
                    <a:pt x="193" y="889"/>
                    <a:pt x="198" y="890"/>
                    <a:pt x="207" y="891"/>
                  </a:cubicBezTo>
                  <a:cubicBezTo>
                    <a:pt x="223" y="894"/>
                    <a:pt x="235" y="898"/>
                    <a:pt x="251" y="904"/>
                  </a:cubicBezTo>
                  <a:cubicBezTo>
                    <a:pt x="251" y="905"/>
                    <a:pt x="249" y="906"/>
                    <a:pt x="246" y="906"/>
                  </a:cubicBezTo>
                  <a:cubicBezTo>
                    <a:pt x="235" y="906"/>
                    <a:pt x="203" y="897"/>
                    <a:pt x="188" y="894"/>
                  </a:cubicBezTo>
                  <a:lnTo>
                    <a:pt x="188" y="891"/>
                  </a:lnTo>
                  <a:cubicBezTo>
                    <a:pt x="188" y="890"/>
                    <a:pt x="188" y="889"/>
                    <a:pt x="191" y="889"/>
                  </a:cubicBezTo>
                  <a:close/>
                  <a:moveTo>
                    <a:pt x="257" y="1019"/>
                  </a:moveTo>
                  <a:cubicBezTo>
                    <a:pt x="263" y="1019"/>
                    <a:pt x="267" y="1020"/>
                    <a:pt x="267" y="1023"/>
                  </a:cubicBezTo>
                  <a:lnTo>
                    <a:pt x="248" y="1029"/>
                  </a:lnTo>
                  <a:lnTo>
                    <a:pt x="226" y="1026"/>
                  </a:lnTo>
                  <a:lnTo>
                    <a:pt x="226" y="1023"/>
                  </a:lnTo>
                  <a:cubicBezTo>
                    <a:pt x="237" y="1021"/>
                    <a:pt x="249" y="1019"/>
                    <a:pt x="257" y="1019"/>
                  </a:cubicBezTo>
                  <a:close/>
                  <a:moveTo>
                    <a:pt x="298" y="1331"/>
                  </a:moveTo>
                  <a:cubicBezTo>
                    <a:pt x="301" y="1331"/>
                    <a:pt x="303" y="1331"/>
                    <a:pt x="304" y="1333"/>
                  </a:cubicBezTo>
                  <a:lnTo>
                    <a:pt x="285" y="1343"/>
                  </a:lnTo>
                  <a:lnTo>
                    <a:pt x="263" y="1343"/>
                  </a:lnTo>
                  <a:lnTo>
                    <a:pt x="263" y="1339"/>
                  </a:lnTo>
                  <a:cubicBezTo>
                    <a:pt x="277" y="1335"/>
                    <a:pt x="290" y="1331"/>
                    <a:pt x="298" y="1331"/>
                  </a:cubicBezTo>
                  <a:close/>
                  <a:moveTo>
                    <a:pt x="789" y="1336"/>
                  </a:moveTo>
                  <a:cubicBezTo>
                    <a:pt x="784" y="1336"/>
                    <a:pt x="774" y="1337"/>
                    <a:pt x="759" y="1339"/>
                  </a:cubicBezTo>
                  <a:cubicBezTo>
                    <a:pt x="737" y="1346"/>
                    <a:pt x="737" y="1346"/>
                    <a:pt x="740" y="1349"/>
                  </a:cubicBezTo>
                  <a:cubicBezTo>
                    <a:pt x="752" y="1349"/>
                    <a:pt x="768" y="1346"/>
                    <a:pt x="780" y="1343"/>
                  </a:cubicBezTo>
                  <a:cubicBezTo>
                    <a:pt x="792" y="1339"/>
                    <a:pt x="797" y="1336"/>
                    <a:pt x="789" y="1336"/>
                  </a:cubicBezTo>
                  <a:close/>
                  <a:moveTo>
                    <a:pt x="309" y="1359"/>
                  </a:moveTo>
                  <a:cubicBezTo>
                    <a:pt x="310" y="1359"/>
                    <a:pt x="310" y="1360"/>
                    <a:pt x="310" y="1361"/>
                  </a:cubicBezTo>
                  <a:cubicBezTo>
                    <a:pt x="298" y="1371"/>
                    <a:pt x="285" y="1374"/>
                    <a:pt x="273" y="1380"/>
                  </a:cubicBezTo>
                  <a:cubicBezTo>
                    <a:pt x="268" y="1381"/>
                    <a:pt x="264" y="1381"/>
                    <a:pt x="262" y="1381"/>
                  </a:cubicBezTo>
                  <a:cubicBezTo>
                    <a:pt x="253" y="1381"/>
                    <a:pt x="260" y="1377"/>
                    <a:pt x="292" y="1365"/>
                  </a:cubicBezTo>
                  <a:cubicBezTo>
                    <a:pt x="303" y="1361"/>
                    <a:pt x="307" y="1359"/>
                    <a:pt x="309" y="1359"/>
                  </a:cubicBezTo>
                  <a:close/>
                  <a:moveTo>
                    <a:pt x="357" y="1427"/>
                  </a:moveTo>
                  <a:cubicBezTo>
                    <a:pt x="365" y="1427"/>
                    <a:pt x="351" y="1434"/>
                    <a:pt x="351" y="1437"/>
                  </a:cubicBezTo>
                  <a:cubicBezTo>
                    <a:pt x="341" y="1443"/>
                    <a:pt x="336" y="1446"/>
                    <a:pt x="334" y="1446"/>
                  </a:cubicBezTo>
                  <a:cubicBezTo>
                    <a:pt x="331" y="1446"/>
                    <a:pt x="331" y="1444"/>
                    <a:pt x="329" y="1440"/>
                  </a:cubicBezTo>
                  <a:cubicBezTo>
                    <a:pt x="329" y="1433"/>
                    <a:pt x="351" y="1427"/>
                    <a:pt x="351" y="1427"/>
                  </a:cubicBezTo>
                  <a:cubicBezTo>
                    <a:pt x="354" y="1427"/>
                    <a:pt x="356" y="1427"/>
                    <a:pt x="357" y="1427"/>
                  </a:cubicBezTo>
                  <a:close/>
                  <a:moveTo>
                    <a:pt x="385" y="1506"/>
                  </a:moveTo>
                  <a:cubicBezTo>
                    <a:pt x="388" y="1506"/>
                    <a:pt x="391" y="1507"/>
                    <a:pt x="392" y="1509"/>
                  </a:cubicBezTo>
                  <a:cubicBezTo>
                    <a:pt x="392" y="1512"/>
                    <a:pt x="373" y="1521"/>
                    <a:pt x="373" y="1521"/>
                  </a:cubicBezTo>
                  <a:cubicBezTo>
                    <a:pt x="364" y="1524"/>
                    <a:pt x="358" y="1525"/>
                    <a:pt x="355" y="1525"/>
                  </a:cubicBezTo>
                  <a:cubicBezTo>
                    <a:pt x="352" y="1525"/>
                    <a:pt x="351" y="1524"/>
                    <a:pt x="351" y="1524"/>
                  </a:cubicBezTo>
                  <a:cubicBezTo>
                    <a:pt x="351" y="1518"/>
                    <a:pt x="351" y="1515"/>
                    <a:pt x="370" y="1509"/>
                  </a:cubicBezTo>
                  <a:cubicBezTo>
                    <a:pt x="370" y="1509"/>
                    <a:pt x="378" y="1506"/>
                    <a:pt x="385" y="1506"/>
                  </a:cubicBezTo>
                  <a:close/>
                  <a:moveTo>
                    <a:pt x="97" y="1537"/>
                  </a:moveTo>
                  <a:cubicBezTo>
                    <a:pt x="78" y="1540"/>
                    <a:pt x="78" y="1540"/>
                    <a:pt x="78" y="1546"/>
                  </a:cubicBezTo>
                  <a:cubicBezTo>
                    <a:pt x="80" y="1551"/>
                    <a:pt x="81" y="1553"/>
                    <a:pt x="83" y="1553"/>
                  </a:cubicBezTo>
                  <a:cubicBezTo>
                    <a:pt x="86" y="1553"/>
                    <a:pt x="90" y="1550"/>
                    <a:pt x="100" y="1543"/>
                  </a:cubicBezTo>
                  <a:lnTo>
                    <a:pt x="97" y="1537"/>
                  </a:lnTo>
                  <a:close/>
                  <a:moveTo>
                    <a:pt x="273" y="1572"/>
                  </a:moveTo>
                  <a:cubicBezTo>
                    <a:pt x="267" y="1572"/>
                    <a:pt x="257" y="1575"/>
                    <a:pt x="257" y="1575"/>
                  </a:cubicBezTo>
                  <a:cubicBezTo>
                    <a:pt x="257" y="1575"/>
                    <a:pt x="238" y="1581"/>
                    <a:pt x="238" y="1587"/>
                  </a:cubicBezTo>
                  <a:lnTo>
                    <a:pt x="241" y="1590"/>
                  </a:lnTo>
                  <a:cubicBezTo>
                    <a:pt x="254" y="1587"/>
                    <a:pt x="267" y="1581"/>
                    <a:pt x="279" y="1575"/>
                  </a:cubicBezTo>
                  <a:cubicBezTo>
                    <a:pt x="279" y="1572"/>
                    <a:pt x="277" y="1572"/>
                    <a:pt x="273" y="1572"/>
                  </a:cubicBezTo>
                  <a:close/>
                  <a:moveTo>
                    <a:pt x="329" y="1609"/>
                  </a:moveTo>
                  <a:lnTo>
                    <a:pt x="332" y="1612"/>
                  </a:lnTo>
                  <a:lnTo>
                    <a:pt x="314" y="1625"/>
                  </a:lnTo>
                  <a:lnTo>
                    <a:pt x="314" y="1618"/>
                  </a:lnTo>
                  <a:cubicBezTo>
                    <a:pt x="310" y="1612"/>
                    <a:pt x="310" y="1612"/>
                    <a:pt x="329" y="1609"/>
                  </a:cubicBezTo>
                  <a:close/>
                  <a:moveTo>
                    <a:pt x="473" y="1650"/>
                  </a:moveTo>
                  <a:cubicBezTo>
                    <a:pt x="476" y="1653"/>
                    <a:pt x="498" y="1650"/>
                    <a:pt x="480" y="1659"/>
                  </a:cubicBezTo>
                  <a:lnTo>
                    <a:pt x="480" y="1656"/>
                  </a:lnTo>
                  <a:cubicBezTo>
                    <a:pt x="480" y="1659"/>
                    <a:pt x="474" y="1661"/>
                    <a:pt x="468" y="1661"/>
                  </a:cubicBezTo>
                  <a:cubicBezTo>
                    <a:pt x="462" y="1661"/>
                    <a:pt x="456" y="1659"/>
                    <a:pt x="455" y="1656"/>
                  </a:cubicBezTo>
                  <a:lnTo>
                    <a:pt x="473" y="1650"/>
                  </a:lnTo>
                  <a:close/>
                  <a:moveTo>
                    <a:pt x="364" y="1647"/>
                  </a:moveTo>
                  <a:lnTo>
                    <a:pt x="367" y="1656"/>
                  </a:lnTo>
                  <a:cubicBezTo>
                    <a:pt x="353" y="1663"/>
                    <a:pt x="340" y="1668"/>
                    <a:pt x="332" y="1668"/>
                  </a:cubicBezTo>
                  <a:cubicBezTo>
                    <a:pt x="329" y="1668"/>
                    <a:pt x="327" y="1667"/>
                    <a:pt x="326" y="1665"/>
                  </a:cubicBezTo>
                  <a:cubicBezTo>
                    <a:pt x="324" y="1666"/>
                    <a:pt x="322" y="1666"/>
                    <a:pt x="320" y="1666"/>
                  </a:cubicBezTo>
                  <a:cubicBezTo>
                    <a:pt x="308" y="1666"/>
                    <a:pt x="327" y="1655"/>
                    <a:pt x="364" y="1647"/>
                  </a:cubicBezTo>
                  <a:close/>
                  <a:moveTo>
                    <a:pt x="284" y="1776"/>
                  </a:moveTo>
                  <a:lnTo>
                    <a:pt x="279" y="1778"/>
                  </a:lnTo>
                  <a:lnTo>
                    <a:pt x="279" y="1778"/>
                  </a:lnTo>
                  <a:lnTo>
                    <a:pt x="284" y="1776"/>
                  </a:lnTo>
                  <a:close/>
                  <a:moveTo>
                    <a:pt x="474" y="1759"/>
                  </a:moveTo>
                  <a:cubicBezTo>
                    <a:pt x="475" y="1759"/>
                    <a:pt x="476" y="1759"/>
                    <a:pt x="476" y="1759"/>
                  </a:cubicBezTo>
                  <a:lnTo>
                    <a:pt x="480" y="1766"/>
                  </a:lnTo>
                  <a:cubicBezTo>
                    <a:pt x="467" y="1772"/>
                    <a:pt x="455" y="1775"/>
                    <a:pt x="439" y="1778"/>
                  </a:cubicBezTo>
                  <a:lnTo>
                    <a:pt x="439" y="1775"/>
                  </a:lnTo>
                  <a:cubicBezTo>
                    <a:pt x="452" y="1767"/>
                    <a:pt x="468" y="1759"/>
                    <a:pt x="474" y="1759"/>
                  </a:cubicBezTo>
                  <a:close/>
                  <a:moveTo>
                    <a:pt x="445" y="1831"/>
                  </a:moveTo>
                  <a:cubicBezTo>
                    <a:pt x="445" y="1838"/>
                    <a:pt x="426" y="1844"/>
                    <a:pt x="389" y="1860"/>
                  </a:cubicBezTo>
                  <a:lnTo>
                    <a:pt x="386" y="1860"/>
                  </a:lnTo>
                  <a:cubicBezTo>
                    <a:pt x="364" y="1860"/>
                    <a:pt x="364" y="1860"/>
                    <a:pt x="401" y="1844"/>
                  </a:cubicBezTo>
                  <a:lnTo>
                    <a:pt x="445" y="1831"/>
                  </a:lnTo>
                  <a:close/>
                  <a:moveTo>
                    <a:pt x="574" y="1878"/>
                  </a:moveTo>
                  <a:lnTo>
                    <a:pt x="580" y="1888"/>
                  </a:lnTo>
                  <a:cubicBezTo>
                    <a:pt x="580" y="1888"/>
                    <a:pt x="558" y="1897"/>
                    <a:pt x="539" y="1907"/>
                  </a:cubicBezTo>
                  <a:cubicBezTo>
                    <a:pt x="510" y="1921"/>
                    <a:pt x="496" y="1928"/>
                    <a:pt x="494" y="1928"/>
                  </a:cubicBezTo>
                  <a:cubicBezTo>
                    <a:pt x="492" y="1928"/>
                    <a:pt x="501" y="1922"/>
                    <a:pt x="517" y="1910"/>
                  </a:cubicBezTo>
                  <a:cubicBezTo>
                    <a:pt x="533" y="1894"/>
                    <a:pt x="552" y="1885"/>
                    <a:pt x="574" y="1878"/>
                  </a:cubicBezTo>
                  <a:close/>
                  <a:moveTo>
                    <a:pt x="520" y="1947"/>
                  </a:moveTo>
                  <a:lnTo>
                    <a:pt x="505" y="1966"/>
                  </a:lnTo>
                  <a:cubicBezTo>
                    <a:pt x="498" y="1972"/>
                    <a:pt x="493" y="1974"/>
                    <a:pt x="490" y="1974"/>
                  </a:cubicBezTo>
                  <a:cubicBezTo>
                    <a:pt x="486" y="1974"/>
                    <a:pt x="484" y="1971"/>
                    <a:pt x="483" y="1969"/>
                  </a:cubicBezTo>
                  <a:lnTo>
                    <a:pt x="498" y="1957"/>
                  </a:lnTo>
                  <a:lnTo>
                    <a:pt x="520" y="1947"/>
                  </a:lnTo>
                  <a:close/>
                  <a:moveTo>
                    <a:pt x="1131" y="1966"/>
                  </a:moveTo>
                  <a:cubicBezTo>
                    <a:pt x="1125" y="1966"/>
                    <a:pt x="1122" y="1985"/>
                    <a:pt x="1116" y="2007"/>
                  </a:cubicBezTo>
                  <a:lnTo>
                    <a:pt x="1119" y="2007"/>
                  </a:lnTo>
                  <a:cubicBezTo>
                    <a:pt x="1125" y="1994"/>
                    <a:pt x="1128" y="1982"/>
                    <a:pt x="1135" y="1969"/>
                  </a:cubicBezTo>
                  <a:lnTo>
                    <a:pt x="1131" y="1966"/>
                  </a:lnTo>
                  <a:close/>
                  <a:moveTo>
                    <a:pt x="760" y="1994"/>
                  </a:moveTo>
                  <a:cubicBezTo>
                    <a:pt x="755" y="1994"/>
                    <a:pt x="740" y="2004"/>
                    <a:pt x="740" y="2004"/>
                  </a:cubicBezTo>
                  <a:cubicBezTo>
                    <a:pt x="727" y="2020"/>
                    <a:pt x="730" y="2023"/>
                    <a:pt x="733" y="2026"/>
                  </a:cubicBezTo>
                  <a:cubicBezTo>
                    <a:pt x="732" y="2034"/>
                    <a:pt x="734" y="2038"/>
                    <a:pt x="737" y="2038"/>
                  </a:cubicBezTo>
                  <a:cubicBezTo>
                    <a:pt x="742" y="2038"/>
                    <a:pt x="751" y="2029"/>
                    <a:pt x="759" y="2020"/>
                  </a:cubicBezTo>
                  <a:cubicBezTo>
                    <a:pt x="771" y="2004"/>
                    <a:pt x="768" y="2001"/>
                    <a:pt x="762" y="1994"/>
                  </a:cubicBezTo>
                  <a:cubicBezTo>
                    <a:pt x="761" y="1994"/>
                    <a:pt x="761" y="1994"/>
                    <a:pt x="760" y="1994"/>
                  </a:cubicBezTo>
                  <a:close/>
                  <a:moveTo>
                    <a:pt x="762" y="2048"/>
                  </a:moveTo>
                  <a:lnTo>
                    <a:pt x="768" y="2054"/>
                  </a:lnTo>
                  <a:cubicBezTo>
                    <a:pt x="757" y="2068"/>
                    <a:pt x="740" y="2080"/>
                    <a:pt x="733" y="2080"/>
                  </a:cubicBezTo>
                  <a:cubicBezTo>
                    <a:pt x="732" y="2080"/>
                    <a:pt x="731" y="2079"/>
                    <a:pt x="730" y="2079"/>
                  </a:cubicBezTo>
                  <a:cubicBezTo>
                    <a:pt x="727" y="2076"/>
                    <a:pt x="740" y="2057"/>
                    <a:pt x="762" y="2048"/>
                  </a:cubicBezTo>
                  <a:close/>
                  <a:moveTo>
                    <a:pt x="987" y="2204"/>
                  </a:moveTo>
                  <a:cubicBezTo>
                    <a:pt x="990" y="2204"/>
                    <a:pt x="990" y="2226"/>
                    <a:pt x="981" y="2245"/>
                  </a:cubicBezTo>
                  <a:cubicBezTo>
                    <a:pt x="976" y="2277"/>
                    <a:pt x="975" y="2286"/>
                    <a:pt x="970" y="2286"/>
                  </a:cubicBezTo>
                  <a:cubicBezTo>
                    <a:pt x="968" y="2286"/>
                    <a:pt x="966" y="2284"/>
                    <a:pt x="962" y="2283"/>
                  </a:cubicBezTo>
                  <a:cubicBezTo>
                    <a:pt x="959" y="2283"/>
                    <a:pt x="953" y="2280"/>
                    <a:pt x="959" y="2261"/>
                  </a:cubicBezTo>
                  <a:lnTo>
                    <a:pt x="965" y="2261"/>
                  </a:lnTo>
                  <a:cubicBezTo>
                    <a:pt x="963" y="2268"/>
                    <a:pt x="963" y="2271"/>
                    <a:pt x="964" y="2271"/>
                  </a:cubicBezTo>
                  <a:cubicBezTo>
                    <a:pt x="966" y="2271"/>
                    <a:pt x="972" y="2257"/>
                    <a:pt x="972" y="2242"/>
                  </a:cubicBezTo>
                  <a:lnTo>
                    <a:pt x="987" y="2204"/>
                  </a:lnTo>
                  <a:close/>
                  <a:moveTo>
                    <a:pt x="1037" y="2264"/>
                  </a:moveTo>
                  <a:lnTo>
                    <a:pt x="1034" y="2286"/>
                  </a:lnTo>
                  <a:cubicBezTo>
                    <a:pt x="1032" y="2303"/>
                    <a:pt x="1028" y="2305"/>
                    <a:pt x="1023" y="2305"/>
                  </a:cubicBezTo>
                  <a:cubicBezTo>
                    <a:pt x="1021" y="2305"/>
                    <a:pt x="1020" y="2305"/>
                    <a:pt x="1019" y="2305"/>
                  </a:cubicBezTo>
                  <a:cubicBezTo>
                    <a:pt x="1016" y="2302"/>
                    <a:pt x="1016" y="2302"/>
                    <a:pt x="1022" y="2283"/>
                  </a:cubicBezTo>
                  <a:cubicBezTo>
                    <a:pt x="1022" y="2283"/>
                    <a:pt x="1031" y="2264"/>
                    <a:pt x="1037" y="2264"/>
                  </a:cubicBezTo>
                  <a:close/>
                  <a:moveTo>
                    <a:pt x="912" y="2355"/>
                  </a:moveTo>
                  <a:cubicBezTo>
                    <a:pt x="906" y="2374"/>
                    <a:pt x="906" y="2374"/>
                    <a:pt x="912" y="2377"/>
                  </a:cubicBezTo>
                  <a:lnTo>
                    <a:pt x="918" y="2377"/>
                  </a:lnTo>
                  <a:lnTo>
                    <a:pt x="918" y="2355"/>
                  </a:lnTo>
                  <a:close/>
                  <a:moveTo>
                    <a:pt x="1833" y="0"/>
                  </a:moveTo>
                  <a:cubicBezTo>
                    <a:pt x="1830" y="0"/>
                    <a:pt x="1827" y="4"/>
                    <a:pt x="1824" y="11"/>
                  </a:cubicBezTo>
                  <a:cubicBezTo>
                    <a:pt x="1830" y="14"/>
                    <a:pt x="1824" y="33"/>
                    <a:pt x="1821" y="51"/>
                  </a:cubicBezTo>
                  <a:cubicBezTo>
                    <a:pt x="1815" y="72"/>
                    <a:pt x="1810" y="82"/>
                    <a:pt x="1807" y="82"/>
                  </a:cubicBezTo>
                  <a:cubicBezTo>
                    <a:pt x="1804" y="82"/>
                    <a:pt x="1804" y="72"/>
                    <a:pt x="1805" y="51"/>
                  </a:cubicBezTo>
                  <a:cubicBezTo>
                    <a:pt x="1809" y="31"/>
                    <a:pt x="1789" y="22"/>
                    <a:pt x="1763" y="22"/>
                  </a:cubicBezTo>
                  <a:cubicBezTo>
                    <a:pt x="1730" y="22"/>
                    <a:pt x="1690" y="37"/>
                    <a:pt x="1686" y="64"/>
                  </a:cubicBezTo>
                  <a:cubicBezTo>
                    <a:pt x="1686" y="55"/>
                    <a:pt x="1686" y="61"/>
                    <a:pt x="1686" y="42"/>
                  </a:cubicBezTo>
                  <a:cubicBezTo>
                    <a:pt x="1688" y="29"/>
                    <a:pt x="1684" y="25"/>
                    <a:pt x="1670" y="25"/>
                  </a:cubicBezTo>
                  <a:cubicBezTo>
                    <a:pt x="1665" y="25"/>
                    <a:pt x="1658" y="26"/>
                    <a:pt x="1649" y="26"/>
                  </a:cubicBezTo>
                  <a:lnTo>
                    <a:pt x="1627" y="30"/>
                  </a:lnTo>
                  <a:cubicBezTo>
                    <a:pt x="1630" y="48"/>
                    <a:pt x="1616" y="58"/>
                    <a:pt x="1603" y="58"/>
                  </a:cubicBezTo>
                  <a:cubicBezTo>
                    <a:pt x="1592" y="58"/>
                    <a:pt x="1582" y="52"/>
                    <a:pt x="1580" y="39"/>
                  </a:cubicBezTo>
                  <a:cubicBezTo>
                    <a:pt x="1573" y="26"/>
                    <a:pt x="1571" y="22"/>
                    <a:pt x="1565" y="22"/>
                  </a:cubicBezTo>
                  <a:cubicBezTo>
                    <a:pt x="1562" y="22"/>
                    <a:pt x="1559" y="22"/>
                    <a:pt x="1555" y="23"/>
                  </a:cubicBezTo>
                  <a:cubicBezTo>
                    <a:pt x="1545" y="48"/>
                    <a:pt x="1529" y="57"/>
                    <a:pt x="1515" y="57"/>
                  </a:cubicBezTo>
                  <a:cubicBezTo>
                    <a:pt x="1503" y="57"/>
                    <a:pt x="1492" y="49"/>
                    <a:pt x="1489" y="39"/>
                  </a:cubicBezTo>
                  <a:lnTo>
                    <a:pt x="1473" y="45"/>
                  </a:lnTo>
                  <a:cubicBezTo>
                    <a:pt x="1467" y="67"/>
                    <a:pt x="1457" y="70"/>
                    <a:pt x="1454" y="70"/>
                  </a:cubicBezTo>
                  <a:cubicBezTo>
                    <a:pt x="1442" y="73"/>
                    <a:pt x="1439" y="77"/>
                    <a:pt x="1448" y="95"/>
                  </a:cubicBezTo>
                  <a:cubicBezTo>
                    <a:pt x="1454" y="114"/>
                    <a:pt x="1457" y="133"/>
                    <a:pt x="1454" y="136"/>
                  </a:cubicBezTo>
                  <a:lnTo>
                    <a:pt x="1448" y="114"/>
                  </a:lnTo>
                  <a:cubicBezTo>
                    <a:pt x="1444" y="102"/>
                    <a:pt x="1438" y="99"/>
                    <a:pt x="1429" y="99"/>
                  </a:cubicBezTo>
                  <a:cubicBezTo>
                    <a:pt x="1424" y="99"/>
                    <a:pt x="1417" y="100"/>
                    <a:pt x="1410" y="102"/>
                  </a:cubicBezTo>
                  <a:cubicBezTo>
                    <a:pt x="1401" y="104"/>
                    <a:pt x="1394" y="106"/>
                    <a:pt x="1388" y="106"/>
                  </a:cubicBezTo>
                  <a:cubicBezTo>
                    <a:pt x="1380" y="106"/>
                    <a:pt x="1375" y="103"/>
                    <a:pt x="1370" y="92"/>
                  </a:cubicBezTo>
                  <a:lnTo>
                    <a:pt x="1370" y="92"/>
                  </a:lnTo>
                  <a:lnTo>
                    <a:pt x="1373" y="114"/>
                  </a:lnTo>
                  <a:cubicBezTo>
                    <a:pt x="1373" y="124"/>
                    <a:pt x="1372" y="129"/>
                    <a:pt x="1370" y="129"/>
                  </a:cubicBezTo>
                  <a:cubicBezTo>
                    <a:pt x="1369" y="129"/>
                    <a:pt x="1366" y="125"/>
                    <a:pt x="1363" y="114"/>
                  </a:cubicBezTo>
                  <a:cubicBezTo>
                    <a:pt x="1358" y="107"/>
                    <a:pt x="1353" y="103"/>
                    <a:pt x="1348" y="103"/>
                  </a:cubicBezTo>
                  <a:cubicBezTo>
                    <a:pt x="1340" y="103"/>
                    <a:pt x="1334" y="111"/>
                    <a:pt x="1332" y="124"/>
                  </a:cubicBezTo>
                  <a:lnTo>
                    <a:pt x="1323" y="127"/>
                  </a:lnTo>
                  <a:cubicBezTo>
                    <a:pt x="1315" y="107"/>
                    <a:pt x="1308" y="98"/>
                    <a:pt x="1303" y="98"/>
                  </a:cubicBezTo>
                  <a:cubicBezTo>
                    <a:pt x="1298" y="98"/>
                    <a:pt x="1296" y="109"/>
                    <a:pt x="1301" y="130"/>
                  </a:cubicBezTo>
                  <a:cubicBezTo>
                    <a:pt x="1296" y="116"/>
                    <a:pt x="1292" y="113"/>
                    <a:pt x="1288" y="113"/>
                  </a:cubicBezTo>
                  <a:cubicBezTo>
                    <a:pt x="1287" y="113"/>
                    <a:pt x="1286" y="113"/>
                    <a:pt x="1285" y="114"/>
                  </a:cubicBezTo>
                  <a:cubicBezTo>
                    <a:pt x="1283" y="126"/>
                    <a:pt x="1277" y="133"/>
                    <a:pt x="1270" y="133"/>
                  </a:cubicBezTo>
                  <a:cubicBezTo>
                    <a:pt x="1265" y="133"/>
                    <a:pt x="1260" y="129"/>
                    <a:pt x="1257" y="120"/>
                  </a:cubicBezTo>
                  <a:lnTo>
                    <a:pt x="1254" y="120"/>
                  </a:lnTo>
                  <a:cubicBezTo>
                    <a:pt x="1254" y="142"/>
                    <a:pt x="1251" y="142"/>
                    <a:pt x="1247" y="145"/>
                  </a:cubicBezTo>
                  <a:cubicBezTo>
                    <a:pt x="1241" y="145"/>
                    <a:pt x="1238" y="149"/>
                    <a:pt x="1238" y="167"/>
                  </a:cubicBezTo>
                  <a:cubicBezTo>
                    <a:pt x="1241" y="189"/>
                    <a:pt x="1235" y="189"/>
                    <a:pt x="1235" y="189"/>
                  </a:cubicBezTo>
                  <a:cubicBezTo>
                    <a:pt x="1235" y="190"/>
                    <a:pt x="1234" y="190"/>
                    <a:pt x="1234" y="190"/>
                  </a:cubicBezTo>
                  <a:cubicBezTo>
                    <a:pt x="1231" y="190"/>
                    <a:pt x="1229" y="169"/>
                    <a:pt x="1229" y="149"/>
                  </a:cubicBezTo>
                  <a:cubicBezTo>
                    <a:pt x="1230" y="140"/>
                    <a:pt x="1229" y="135"/>
                    <a:pt x="1227" y="135"/>
                  </a:cubicBezTo>
                  <a:cubicBezTo>
                    <a:pt x="1223" y="135"/>
                    <a:pt x="1218" y="147"/>
                    <a:pt x="1216" y="174"/>
                  </a:cubicBezTo>
                  <a:cubicBezTo>
                    <a:pt x="1214" y="196"/>
                    <a:pt x="1214" y="207"/>
                    <a:pt x="1213" y="207"/>
                  </a:cubicBezTo>
                  <a:cubicBezTo>
                    <a:pt x="1213" y="207"/>
                    <a:pt x="1213" y="197"/>
                    <a:pt x="1213" y="177"/>
                  </a:cubicBezTo>
                  <a:cubicBezTo>
                    <a:pt x="1211" y="161"/>
                    <a:pt x="1210" y="146"/>
                    <a:pt x="1209" y="146"/>
                  </a:cubicBezTo>
                  <a:cubicBezTo>
                    <a:pt x="1208" y="146"/>
                    <a:pt x="1208" y="148"/>
                    <a:pt x="1207" y="155"/>
                  </a:cubicBezTo>
                  <a:cubicBezTo>
                    <a:pt x="1207" y="155"/>
                    <a:pt x="1197" y="158"/>
                    <a:pt x="1204" y="177"/>
                  </a:cubicBezTo>
                  <a:lnTo>
                    <a:pt x="1188" y="180"/>
                  </a:lnTo>
                  <a:cubicBezTo>
                    <a:pt x="1175" y="164"/>
                    <a:pt x="1169" y="164"/>
                    <a:pt x="1166" y="164"/>
                  </a:cubicBezTo>
                  <a:cubicBezTo>
                    <a:pt x="1166" y="176"/>
                    <a:pt x="1166" y="181"/>
                    <a:pt x="1165" y="181"/>
                  </a:cubicBezTo>
                  <a:cubicBezTo>
                    <a:pt x="1163" y="181"/>
                    <a:pt x="1161" y="176"/>
                    <a:pt x="1157" y="167"/>
                  </a:cubicBezTo>
                  <a:cubicBezTo>
                    <a:pt x="1154" y="160"/>
                    <a:pt x="1152" y="155"/>
                    <a:pt x="1151" y="155"/>
                  </a:cubicBezTo>
                  <a:lnTo>
                    <a:pt x="1151" y="155"/>
                  </a:lnTo>
                  <a:cubicBezTo>
                    <a:pt x="1150" y="155"/>
                    <a:pt x="1152" y="165"/>
                    <a:pt x="1160" y="189"/>
                  </a:cubicBezTo>
                  <a:cubicBezTo>
                    <a:pt x="1160" y="201"/>
                    <a:pt x="1159" y="206"/>
                    <a:pt x="1156" y="206"/>
                  </a:cubicBezTo>
                  <a:cubicBezTo>
                    <a:pt x="1154" y="206"/>
                    <a:pt x="1150" y="202"/>
                    <a:pt x="1144" y="193"/>
                  </a:cubicBezTo>
                  <a:cubicBezTo>
                    <a:pt x="1139" y="169"/>
                    <a:pt x="1134" y="159"/>
                    <a:pt x="1133" y="159"/>
                  </a:cubicBezTo>
                  <a:lnTo>
                    <a:pt x="1133" y="159"/>
                  </a:lnTo>
                  <a:cubicBezTo>
                    <a:pt x="1132" y="159"/>
                    <a:pt x="1132" y="164"/>
                    <a:pt x="1135" y="174"/>
                  </a:cubicBezTo>
                  <a:cubicBezTo>
                    <a:pt x="1135" y="196"/>
                    <a:pt x="1131" y="196"/>
                    <a:pt x="1131" y="196"/>
                  </a:cubicBezTo>
                  <a:cubicBezTo>
                    <a:pt x="1129" y="188"/>
                    <a:pt x="1120" y="185"/>
                    <a:pt x="1108" y="185"/>
                  </a:cubicBezTo>
                  <a:cubicBezTo>
                    <a:pt x="1091" y="185"/>
                    <a:pt x="1069" y="190"/>
                    <a:pt x="1047" y="196"/>
                  </a:cubicBezTo>
                  <a:cubicBezTo>
                    <a:pt x="1041" y="196"/>
                    <a:pt x="1044" y="218"/>
                    <a:pt x="1047" y="240"/>
                  </a:cubicBezTo>
                  <a:cubicBezTo>
                    <a:pt x="1052" y="255"/>
                    <a:pt x="1054" y="261"/>
                    <a:pt x="1054" y="261"/>
                  </a:cubicBezTo>
                  <a:cubicBezTo>
                    <a:pt x="1054" y="261"/>
                    <a:pt x="1049" y="250"/>
                    <a:pt x="1044" y="240"/>
                  </a:cubicBezTo>
                  <a:cubicBezTo>
                    <a:pt x="1033" y="211"/>
                    <a:pt x="1025" y="196"/>
                    <a:pt x="1023" y="196"/>
                  </a:cubicBezTo>
                  <a:lnTo>
                    <a:pt x="1023" y="196"/>
                  </a:lnTo>
                  <a:cubicBezTo>
                    <a:pt x="1020" y="196"/>
                    <a:pt x="1023" y="212"/>
                    <a:pt x="1034" y="243"/>
                  </a:cubicBezTo>
                  <a:cubicBezTo>
                    <a:pt x="1042" y="261"/>
                    <a:pt x="1046" y="271"/>
                    <a:pt x="1046" y="271"/>
                  </a:cubicBezTo>
                  <a:cubicBezTo>
                    <a:pt x="1045" y="271"/>
                    <a:pt x="1041" y="261"/>
                    <a:pt x="1031" y="243"/>
                  </a:cubicBezTo>
                  <a:cubicBezTo>
                    <a:pt x="1025" y="234"/>
                    <a:pt x="1022" y="229"/>
                    <a:pt x="1021" y="229"/>
                  </a:cubicBezTo>
                  <a:lnTo>
                    <a:pt x="1021" y="229"/>
                  </a:lnTo>
                  <a:cubicBezTo>
                    <a:pt x="1019" y="229"/>
                    <a:pt x="1020" y="234"/>
                    <a:pt x="1022" y="246"/>
                  </a:cubicBezTo>
                  <a:cubicBezTo>
                    <a:pt x="1025" y="256"/>
                    <a:pt x="1025" y="261"/>
                    <a:pt x="1023" y="261"/>
                  </a:cubicBezTo>
                  <a:cubicBezTo>
                    <a:pt x="1022" y="261"/>
                    <a:pt x="1019" y="256"/>
                    <a:pt x="1016" y="246"/>
                  </a:cubicBezTo>
                  <a:cubicBezTo>
                    <a:pt x="1009" y="232"/>
                    <a:pt x="1002" y="219"/>
                    <a:pt x="1001" y="219"/>
                  </a:cubicBezTo>
                  <a:lnTo>
                    <a:pt x="1001" y="219"/>
                  </a:lnTo>
                  <a:cubicBezTo>
                    <a:pt x="1001" y="219"/>
                    <a:pt x="1001" y="221"/>
                    <a:pt x="1003" y="227"/>
                  </a:cubicBezTo>
                  <a:cubicBezTo>
                    <a:pt x="1003" y="227"/>
                    <a:pt x="1003" y="227"/>
                    <a:pt x="1002" y="227"/>
                  </a:cubicBezTo>
                  <a:cubicBezTo>
                    <a:pt x="1000" y="227"/>
                    <a:pt x="994" y="225"/>
                    <a:pt x="987" y="211"/>
                  </a:cubicBezTo>
                  <a:cubicBezTo>
                    <a:pt x="985" y="206"/>
                    <a:pt x="983" y="204"/>
                    <a:pt x="982" y="204"/>
                  </a:cubicBezTo>
                  <a:cubicBezTo>
                    <a:pt x="978" y="204"/>
                    <a:pt x="979" y="220"/>
                    <a:pt x="981" y="233"/>
                  </a:cubicBezTo>
                  <a:cubicBezTo>
                    <a:pt x="979" y="256"/>
                    <a:pt x="978" y="268"/>
                    <a:pt x="975" y="268"/>
                  </a:cubicBezTo>
                  <a:cubicBezTo>
                    <a:pt x="973" y="268"/>
                    <a:pt x="970" y="258"/>
                    <a:pt x="965" y="236"/>
                  </a:cubicBezTo>
                  <a:cubicBezTo>
                    <a:pt x="963" y="222"/>
                    <a:pt x="960" y="216"/>
                    <a:pt x="957" y="216"/>
                  </a:cubicBezTo>
                  <a:cubicBezTo>
                    <a:pt x="951" y="216"/>
                    <a:pt x="946" y="236"/>
                    <a:pt x="950" y="265"/>
                  </a:cubicBezTo>
                  <a:cubicBezTo>
                    <a:pt x="953" y="288"/>
                    <a:pt x="955" y="298"/>
                    <a:pt x="954" y="298"/>
                  </a:cubicBezTo>
                  <a:cubicBezTo>
                    <a:pt x="954" y="298"/>
                    <a:pt x="952" y="293"/>
                    <a:pt x="950" y="283"/>
                  </a:cubicBezTo>
                  <a:cubicBezTo>
                    <a:pt x="947" y="265"/>
                    <a:pt x="940" y="265"/>
                    <a:pt x="940" y="265"/>
                  </a:cubicBezTo>
                  <a:cubicBezTo>
                    <a:pt x="939" y="265"/>
                    <a:pt x="938" y="266"/>
                    <a:pt x="937" y="266"/>
                  </a:cubicBezTo>
                  <a:cubicBezTo>
                    <a:pt x="934" y="266"/>
                    <a:pt x="929" y="262"/>
                    <a:pt x="925" y="249"/>
                  </a:cubicBezTo>
                  <a:cubicBezTo>
                    <a:pt x="925" y="249"/>
                    <a:pt x="921" y="249"/>
                    <a:pt x="918" y="271"/>
                  </a:cubicBezTo>
                  <a:cubicBezTo>
                    <a:pt x="920" y="289"/>
                    <a:pt x="917" y="296"/>
                    <a:pt x="913" y="296"/>
                  </a:cubicBezTo>
                  <a:cubicBezTo>
                    <a:pt x="907" y="296"/>
                    <a:pt x="896" y="281"/>
                    <a:pt x="887" y="258"/>
                  </a:cubicBezTo>
                  <a:lnTo>
                    <a:pt x="884" y="280"/>
                  </a:lnTo>
                  <a:cubicBezTo>
                    <a:pt x="888" y="306"/>
                    <a:pt x="889" y="324"/>
                    <a:pt x="888" y="324"/>
                  </a:cubicBezTo>
                  <a:cubicBezTo>
                    <a:pt x="886" y="324"/>
                    <a:pt x="884" y="317"/>
                    <a:pt x="881" y="302"/>
                  </a:cubicBezTo>
                  <a:cubicBezTo>
                    <a:pt x="878" y="293"/>
                    <a:pt x="878" y="293"/>
                    <a:pt x="874" y="283"/>
                  </a:cubicBezTo>
                  <a:lnTo>
                    <a:pt x="874" y="283"/>
                  </a:lnTo>
                  <a:cubicBezTo>
                    <a:pt x="877" y="300"/>
                    <a:pt x="875" y="307"/>
                    <a:pt x="871" y="307"/>
                  </a:cubicBezTo>
                  <a:cubicBezTo>
                    <a:pt x="864" y="307"/>
                    <a:pt x="854" y="292"/>
                    <a:pt x="846" y="268"/>
                  </a:cubicBezTo>
                  <a:cubicBezTo>
                    <a:pt x="840" y="249"/>
                    <a:pt x="840" y="249"/>
                    <a:pt x="837" y="249"/>
                  </a:cubicBezTo>
                  <a:lnTo>
                    <a:pt x="840" y="271"/>
                  </a:lnTo>
                  <a:cubicBezTo>
                    <a:pt x="846" y="290"/>
                    <a:pt x="853" y="308"/>
                    <a:pt x="849" y="312"/>
                  </a:cubicBezTo>
                  <a:cubicBezTo>
                    <a:pt x="843" y="312"/>
                    <a:pt x="840" y="312"/>
                    <a:pt x="834" y="293"/>
                  </a:cubicBezTo>
                  <a:cubicBezTo>
                    <a:pt x="827" y="279"/>
                    <a:pt x="819" y="266"/>
                    <a:pt x="817" y="266"/>
                  </a:cubicBezTo>
                  <a:lnTo>
                    <a:pt x="817" y="266"/>
                  </a:lnTo>
                  <a:cubicBezTo>
                    <a:pt x="816" y="266"/>
                    <a:pt x="816" y="268"/>
                    <a:pt x="818" y="274"/>
                  </a:cubicBezTo>
                  <a:cubicBezTo>
                    <a:pt x="818" y="274"/>
                    <a:pt x="818" y="274"/>
                    <a:pt x="817" y="274"/>
                  </a:cubicBezTo>
                  <a:cubicBezTo>
                    <a:pt x="816" y="274"/>
                    <a:pt x="813" y="272"/>
                    <a:pt x="806" y="258"/>
                  </a:cubicBezTo>
                  <a:lnTo>
                    <a:pt x="787" y="261"/>
                  </a:lnTo>
                  <a:cubicBezTo>
                    <a:pt x="787" y="273"/>
                    <a:pt x="784" y="280"/>
                    <a:pt x="781" y="280"/>
                  </a:cubicBezTo>
                  <a:cubicBezTo>
                    <a:pt x="778" y="280"/>
                    <a:pt x="776" y="275"/>
                    <a:pt x="774" y="265"/>
                  </a:cubicBezTo>
                  <a:cubicBezTo>
                    <a:pt x="774" y="265"/>
                    <a:pt x="765" y="268"/>
                    <a:pt x="765" y="290"/>
                  </a:cubicBezTo>
                  <a:cubicBezTo>
                    <a:pt x="763" y="290"/>
                    <a:pt x="761" y="290"/>
                    <a:pt x="759" y="290"/>
                  </a:cubicBezTo>
                  <a:cubicBezTo>
                    <a:pt x="754" y="290"/>
                    <a:pt x="751" y="288"/>
                    <a:pt x="746" y="271"/>
                  </a:cubicBezTo>
                  <a:cubicBezTo>
                    <a:pt x="743" y="262"/>
                    <a:pt x="741" y="257"/>
                    <a:pt x="741" y="257"/>
                  </a:cubicBezTo>
                  <a:lnTo>
                    <a:pt x="741" y="257"/>
                  </a:lnTo>
                  <a:cubicBezTo>
                    <a:pt x="740" y="257"/>
                    <a:pt x="741" y="263"/>
                    <a:pt x="743" y="274"/>
                  </a:cubicBezTo>
                  <a:cubicBezTo>
                    <a:pt x="746" y="293"/>
                    <a:pt x="743" y="296"/>
                    <a:pt x="740" y="296"/>
                  </a:cubicBezTo>
                  <a:lnTo>
                    <a:pt x="730" y="299"/>
                  </a:lnTo>
                  <a:cubicBezTo>
                    <a:pt x="737" y="318"/>
                    <a:pt x="737" y="318"/>
                    <a:pt x="730" y="318"/>
                  </a:cubicBezTo>
                  <a:cubicBezTo>
                    <a:pt x="730" y="318"/>
                    <a:pt x="730" y="318"/>
                    <a:pt x="729" y="318"/>
                  </a:cubicBezTo>
                  <a:cubicBezTo>
                    <a:pt x="725" y="318"/>
                    <a:pt x="711" y="305"/>
                    <a:pt x="704" y="305"/>
                  </a:cubicBezTo>
                  <a:cubicBezTo>
                    <a:pt x="703" y="305"/>
                    <a:pt x="703" y="305"/>
                    <a:pt x="702" y="305"/>
                  </a:cubicBezTo>
                  <a:cubicBezTo>
                    <a:pt x="690" y="308"/>
                    <a:pt x="690" y="308"/>
                    <a:pt x="699" y="327"/>
                  </a:cubicBezTo>
                  <a:cubicBezTo>
                    <a:pt x="703" y="327"/>
                    <a:pt x="706" y="336"/>
                    <a:pt x="704" y="336"/>
                  </a:cubicBezTo>
                  <a:cubicBezTo>
                    <a:pt x="702" y="336"/>
                    <a:pt x="700" y="334"/>
                    <a:pt x="696" y="327"/>
                  </a:cubicBezTo>
                  <a:cubicBezTo>
                    <a:pt x="695" y="328"/>
                    <a:pt x="695" y="328"/>
                    <a:pt x="694" y="328"/>
                  </a:cubicBezTo>
                  <a:cubicBezTo>
                    <a:pt x="687" y="328"/>
                    <a:pt x="673" y="314"/>
                    <a:pt x="661" y="314"/>
                  </a:cubicBezTo>
                  <a:cubicBezTo>
                    <a:pt x="660" y="314"/>
                    <a:pt x="659" y="314"/>
                    <a:pt x="658" y="315"/>
                  </a:cubicBezTo>
                  <a:cubicBezTo>
                    <a:pt x="639" y="321"/>
                    <a:pt x="639" y="321"/>
                    <a:pt x="646" y="340"/>
                  </a:cubicBezTo>
                  <a:cubicBezTo>
                    <a:pt x="654" y="361"/>
                    <a:pt x="657" y="371"/>
                    <a:pt x="656" y="371"/>
                  </a:cubicBezTo>
                  <a:cubicBezTo>
                    <a:pt x="655" y="371"/>
                    <a:pt x="650" y="361"/>
                    <a:pt x="643" y="343"/>
                  </a:cubicBezTo>
                  <a:cubicBezTo>
                    <a:pt x="630" y="321"/>
                    <a:pt x="623" y="312"/>
                    <a:pt x="621" y="312"/>
                  </a:cubicBezTo>
                  <a:lnTo>
                    <a:pt x="621" y="312"/>
                  </a:lnTo>
                  <a:cubicBezTo>
                    <a:pt x="620" y="312"/>
                    <a:pt x="621" y="316"/>
                    <a:pt x="624" y="324"/>
                  </a:cubicBezTo>
                  <a:cubicBezTo>
                    <a:pt x="624" y="346"/>
                    <a:pt x="624" y="346"/>
                    <a:pt x="621" y="346"/>
                  </a:cubicBezTo>
                  <a:cubicBezTo>
                    <a:pt x="618" y="337"/>
                    <a:pt x="615" y="332"/>
                    <a:pt x="612" y="332"/>
                  </a:cubicBezTo>
                  <a:cubicBezTo>
                    <a:pt x="609" y="332"/>
                    <a:pt x="607" y="338"/>
                    <a:pt x="605" y="349"/>
                  </a:cubicBezTo>
                  <a:cubicBezTo>
                    <a:pt x="604" y="350"/>
                    <a:pt x="603" y="351"/>
                    <a:pt x="603" y="351"/>
                  </a:cubicBezTo>
                  <a:cubicBezTo>
                    <a:pt x="601" y="351"/>
                    <a:pt x="600" y="346"/>
                    <a:pt x="596" y="330"/>
                  </a:cubicBezTo>
                  <a:lnTo>
                    <a:pt x="586" y="334"/>
                  </a:lnTo>
                  <a:cubicBezTo>
                    <a:pt x="588" y="354"/>
                    <a:pt x="581" y="362"/>
                    <a:pt x="573" y="362"/>
                  </a:cubicBezTo>
                  <a:cubicBezTo>
                    <a:pt x="564" y="362"/>
                    <a:pt x="552" y="353"/>
                    <a:pt x="545" y="343"/>
                  </a:cubicBezTo>
                  <a:cubicBezTo>
                    <a:pt x="545" y="343"/>
                    <a:pt x="542" y="346"/>
                    <a:pt x="542" y="368"/>
                  </a:cubicBezTo>
                  <a:cubicBezTo>
                    <a:pt x="547" y="388"/>
                    <a:pt x="548" y="399"/>
                    <a:pt x="546" y="399"/>
                  </a:cubicBezTo>
                  <a:cubicBezTo>
                    <a:pt x="545" y="399"/>
                    <a:pt x="541" y="388"/>
                    <a:pt x="536" y="368"/>
                  </a:cubicBezTo>
                  <a:cubicBezTo>
                    <a:pt x="530" y="348"/>
                    <a:pt x="527" y="338"/>
                    <a:pt x="526" y="338"/>
                  </a:cubicBezTo>
                  <a:lnTo>
                    <a:pt x="526" y="338"/>
                  </a:lnTo>
                  <a:cubicBezTo>
                    <a:pt x="525" y="338"/>
                    <a:pt x="527" y="349"/>
                    <a:pt x="530" y="371"/>
                  </a:cubicBezTo>
                  <a:cubicBezTo>
                    <a:pt x="531" y="380"/>
                    <a:pt x="527" y="386"/>
                    <a:pt x="520" y="386"/>
                  </a:cubicBezTo>
                  <a:cubicBezTo>
                    <a:pt x="513" y="386"/>
                    <a:pt x="504" y="377"/>
                    <a:pt x="498" y="355"/>
                  </a:cubicBezTo>
                  <a:lnTo>
                    <a:pt x="486" y="318"/>
                  </a:lnTo>
                  <a:cubicBezTo>
                    <a:pt x="483" y="340"/>
                    <a:pt x="476" y="340"/>
                    <a:pt x="476" y="340"/>
                  </a:cubicBezTo>
                  <a:cubicBezTo>
                    <a:pt x="483" y="362"/>
                    <a:pt x="476" y="362"/>
                    <a:pt x="451" y="368"/>
                  </a:cubicBezTo>
                  <a:cubicBezTo>
                    <a:pt x="436" y="374"/>
                    <a:pt x="414" y="402"/>
                    <a:pt x="398" y="406"/>
                  </a:cubicBezTo>
                  <a:cubicBezTo>
                    <a:pt x="392" y="410"/>
                    <a:pt x="384" y="411"/>
                    <a:pt x="376" y="411"/>
                  </a:cubicBezTo>
                  <a:cubicBezTo>
                    <a:pt x="365" y="411"/>
                    <a:pt x="354" y="408"/>
                    <a:pt x="345" y="402"/>
                  </a:cubicBezTo>
                  <a:cubicBezTo>
                    <a:pt x="339" y="406"/>
                    <a:pt x="329" y="409"/>
                    <a:pt x="329" y="434"/>
                  </a:cubicBezTo>
                  <a:cubicBezTo>
                    <a:pt x="331" y="445"/>
                    <a:pt x="327" y="452"/>
                    <a:pt x="321" y="452"/>
                  </a:cubicBezTo>
                  <a:cubicBezTo>
                    <a:pt x="317" y="452"/>
                    <a:pt x="312" y="449"/>
                    <a:pt x="307" y="443"/>
                  </a:cubicBezTo>
                  <a:lnTo>
                    <a:pt x="301" y="446"/>
                  </a:lnTo>
                  <a:cubicBezTo>
                    <a:pt x="301" y="468"/>
                    <a:pt x="295" y="471"/>
                    <a:pt x="295" y="471"/>
                  </a:cubicBezTo>
                  <a:cubicBezTo>
                    <a:pt x="287" y="461"/>
                    <a:pt x="275" y="453"/>
                    <a:pt x="270" y="453"/>
                  </a:cubicBezTo>
                  <a:cubicBezTo>
                    <a:pt x="267" y="453"/>
                    <a:pt x="266" y="455"/>
                    <a:pt x="270" y="462"/>
                  </a:cubicBezTo>
                  <a:cubicBezTo>
                    <a:pt x="282" y="481"/>
                    <a:pt x="276" y="484"/>
                    <a:pt x="263" y="490"/>
                  </a:cubicBezTo>
                  <a:cubicBezTo>
                    <a:pt x="263" y="490"/>
                    <a:pt x="262" y="490"/>
                    <a:pt x="262" y="490"/>
                  </a:cubicBezTo>
                  <a:cubicBezTo>
                    <a:pt x="246" y="490"/>
                    <a:pt x="190" y="524"/>
                    <a:pt x="151" y="569"/>
                  </a:cubicBezTo>
                  <a:cubicBezTo>
                    <a:pt x="110" y="616"/>
                    <a:pt x="85" y="675"/>
                    <a:pt x="94" y="678"/>
                  </a:cubicBezTo>
                  <a:lnTo>
                    <a:pt x="85" y="700"/>
                  </a:lnTo>
                  <a:cubicBezTo>
                    <a:pt x="82" y="706"/>
                    <a:pt x="78" y="719"/>
                    <a:pt x="78" y="719"/>
                  </a:cubicBezTo>
                  <a:cubicBezTo>
                    <a:pt x="73" y="717"/>
                    <a:pt x="68" y="716"/>
                    <a:pt x="64" y="716"/>
                  </a:cubicBezTo>
                  <a:cubicBezTo>
                    <a:pt x="40" y="716"/>
                    <a:pt x="46" y="751"/>
                    <a:pt x="60" y="775"/>
                  </a:cubicBezTo>
                  <a:cubicBezTo>
                    <a:pt x="75" y="788"/>
                    <a:pt x="75" y="794"/>
                    <a:pt x="72" y="800"/>
                  </a:cubicBezTo>
                  <a:cubicBezTo>
                    <a:pt x="65" y="798"/>
                    <a:pt x="58" y="797"/>
                    <a:pt x="53" y="797"/>
                  </a:cubicBezTo>
                  <a:cubicBezTo>
                    <a:pt x="31" y="797"/>
                    <a:pt x="32" y="817"/>
                    <a:pt x="47" y="832"/>
                  </a:cubicBezTo>
                  <a:cubicBezTo>
                    <a:pt x="75" y="843"/>
                    <a:pt x="82" y="850"/>
                    <a:pt x="67" y="850"/>
                  </a:cubicBezTo>
                  <a:cubicBezTo>
                    <a:pt x="62" y="850"/>
                    <a:pt x="55" y="849"/>
                    <a:pt x="44" y="847"/>
                  </a:cubicBezTo>
                  <a:cubicBezTo>
                    <a:pt x="36" y="846"/>
                    <a:pt x="29" y="845"/>
                    <a:pt x="24" y="845"/>
                  </a:cubicBezTo>
                  <a:cubicBezTo>
                    <a:pt x="5" y="845"/>
                    <a:pt x="13" y="859"/>
                    <a:pt x="63" y="879"/>
                  </a:cubicBezTo>
                  <a:cubicBezTo>
                    <a:pt x="82" y="888"/>
                    <a:pt x="82" y="888"/>
                    <a:pt x="60" y="891"/>
                  </a:cubicBezTo>
                  <a:cubicBezTo>
                    <a:pt x="19" y="894"/>
                    <a:pt x="19" y="904"/>
                    <a:pt x="41" y="904"/>
                  </a:cubicBezTo>
                  <a:cubicBezTo>
                    <a:pt x="82" y="916"/>
                    <a:pt x="82" y="923"/>
                    <a:pt x="41" y="926"/>
                  </a:cubicBezTo>
                  <a:cubicBezTo>
                    <a:pt x="0" y="938"/>
                    <a:pt x="0" y="938"/>
                    <a:pt x="41" y="948"/>
                  </a:cubicBezTo>
                  <a:cubicBezTo>
                    <a:pt x="85" y="957"/>
                    <a:pt x="88" y="985"/>
                    <a:pt x="47" y="992"/>
                  </a:cubicBezTo>
                  <a:cubicBezTo>
                    <a:pt x="47" y="1001"/>
                    <a:pt x="28" y="1007"/>
                    <a:pt x="50" y="1007"/>
                  </a:cubicBezTo>
                  <a:lnTo>
                    <a:pt x="28" y="1017"/>
                  </a:lnTo>
                  <a:lnTo>
                    <a:pt x="31" y="1032"/>
                  </a:lnTo>
                  <a:lnTo>
                    <a:pt x="53" y="1029"/>
                  </a:lnTo>
                  <a:cubicBezTo>
                    <a:pt x="53" y="1032"/>
                    <a:pt x="53" y="1045"/>
                    <a:pt x="53" y="1061"/>
                  </a:cubicBezTo>
                  <a:cubicBezTo>
                    <a:pt x="50" y="1089"/>
                    <a:pt x="53" y="1114"/>
                    <a:pt x="60" y="1139"/>
                  </a:cubicBezTo>
                  <a:cubicBezTo>
                    <a:pt x="74" y="1187"/>
                    <a:pt x="76" y="1198"/>
                    <a:pt x="85" y="1198"/>
                  </a:cubicBezTo>
                  <a:cubicBezTo>
                    <a:pt x="88" y="1198"/>
                    <a:pt x="92" y="1197"/>
                    <a:pt x="97" y="1195"/>
                  </a:cubicBezTo>
                  <a:cubicBezTo>
                    <a:pt x="111" y="1190"/>
                    <a:pt x="120" y="1187"/>
                    <a:pt x="124" y="1187"/>
                  </a:cubicBezTo>
                  <a:cubicBezTo>
                    <a:pt x="131" y="1187"/>
                    <a:pt x="123" y="1195"/>
                    <a:pt x="97" y="1205"/>
                  </a:cubicBezTo>
                  <a:cubicBezTo>
                    <a:pt x="100" y="1208"/>
                    <a:pt x="82" y="1224"/>
                    <a:pt x="85" y="1233"/>
                  </a:cubicBezTo>
                  <a:cubicBezTo>
                    <a:pt x="85" y="1239"/>
                    <a:pt x="88" y="1249"/>
                    <a:pt x="69" y="1255"/>
                  </a:cubicBezTo>
                  <a:lnTo>
                    <a:pt x="69" y="1261"/>
                  </a:lnTo>
                  <a:cubicBezTo>
                    <a:pt x="72" y="1261"/>
                    <a:pt x="74" y="1261"/>
                    <a:pt x="76" y="1261"/>
                  </a:cubicBezTo>
                  <a:cubicBezTo>
                    <a:pt x="114" y="1261"/>
                    <a:pt x="118" y="1284"/>
                    <a:pt x="100" y="1302"/>
                  </a:cubicBezTo>
                  <a:cubicBezTo>
                    <a:pt x="104" y="1311"/>
                    <a:pt x="107" y="1318"/>
                    <a:pt x="129" y="1321"/>
                  </a:cubicBezTo>
                  <a:cubicBezTo>
                    <a:pt x="151" y="1324"/>
                    <a:pt x="151" y="1324"/>
                    <a:pt x="132" y="1333"/>
                  </a:cubicBezTo>
                  <a:cubicBezTo>
                    <a:pt x="113" y="1338"/>
                    <a:pt x="102" y="1361"/>
                    <a:pt x="122" y="1361"/>
                  </a:cubicBezTo>
                  <a:cubicBezTo>
                    <a:pt x="126" y="1361"/>
                    <a:pt x="131" y="1360"/>
                    <a:pt x="138" y="1358"/>
                  </a:cubicBezTo>
                  <a:lnTo>
                    <a:pt x="138" y="1358"/>
                  </a:lnTo>
                  <a:lnTo>
                    <a:pt x="119" y="1371"/>
                  </a:lnTo>
                  <a:cubicBezTo>
                    <a:pt x="109" y="1376"/>
                    <a:pt x="111" y="1378"/>
                    <a:pt x="118" y="1378"/>
                  </a:cubicBezTo>
                  <a:cubicBezTo>
                    <a:pt x="124" y="1378"/>
                    <a:pt x="133" y="1377"/>
                    <a:pt x="141" y="1374"/>
                  </a:cubicBezTo>
                  <a:cubicBezTo>
                    <a:pt x="157" y="1369"/>
                    <a:pt x="167" y="1367"/>
                    <a:pt x="169" y="1367"/>
                  </a:cubicBezTo>
                  <a:cubicBezTo>
                    <a:pt x="173" y="1367"/>
                    <a:pt x="159" y="1373"/>
                    <a:pt x="122" y="1386"/>
                  </a:cubicBezTo>
                  <a:cubicBezTo>
                    <a:pt x="95" y="1396"/>
                    <a:pt x="87" y="1401"/>
                    <a:pt x="93" y="1401"/>
                  </a:cubicBezTo>
                  <a:cubicBezTo>
                    <a:pt x="95" y="1401"/>
                    <a:pt x="99" y="1401"/>
                    <a:pt x="104" y="1399"/>
                  </a:cubicBezTo>
                  <a:cubicBezTo>
                    <a:pt x="112" y="1398"/>
                    <a:pt x="120" y="1397"/>
                    <a:pt x="126" y="1397"/>
                  </a:cubicBezTo>
                  <a:cubicBezTo>
                    <a:pt x="136" y="1397"/>
                    <a:pt x="141" y="1399"/>
                    <a:pt x="129" y="1405"/>
                  </a:cubicBezTo>
                  <a:cubicBezTo>
                    <a:pt x="129" y="1408"/>
                    <a:pt x="129" y="1411"/>
                    <a:pt x="135" y="1411"/>
                  </a:cubicBezTo>
                  <a:cubicBezTo>
                    <a:pt x="140" y="1411"/>
                    <a:pt x="151" y="1408"/>
                    <a:pt x="169" y="1402"/>
                  </a:cubicBezTo>
                  <a:cubicBezTo>
                    <a:pt x="176" y="1400"/>
                    <a:pt x="181" y="1399"/>
                    <a:pt x="184" y="1399"/>
                  </a:cubicBezTo>
                  <a:cubicBezTo>
                    <a:pt x="191" y="1399"/>
                    <a:pt x="191" y="1403"/>
                    <a:pt x="191" y="1405"/>
                  </a:cubicBezTo>
                  <a:cubicBezTo>
                    <a:pt x="179" y="1411"/>
                    <a:pt x="167" y="1415"/>
                    <a:pt x="151" y="1415"/>
                  </a:cubicBezTo>
                  <a:lnTo>
                    <a:pt x="151" y="1415"/>
                  </a:lnTo>
                  <a:cubicBezTo>
                    <a:pt x="151" y="1413"/>
                    <a:pt x="151" y="1412"/>
                    <a:pt x="151" y="1412"/>
                  </a:cubicBezTo>
                  <a:cubicBezTo>
                    <a:pt x="151" y="1412"/>
                    <a:pt x="151" y="1413"/>
                    <a:pt x="151" y="1415"/>
                  </a:cubicBezTo>
                  <a:cubicBezTo>
                    <a:pt x="151" y="1415"/>
                    <a:pt x="151" y="1415"/>
                    <a:pt x="151" y="1415"/>
                  </a:cubicBezTo>
                  <a:lnTo>
                    <a:pt x="151" y="1415"/>
                  </a:lnTo>
                  <a:cubicBezTo>
                    <a:pt x="152" y="1416"/>
                    <a:pt x="153" y="1419"/>
                    <a:pt x="154" y="1421"/>
                  </a:cubicBezTo>
                  <a:cubicBezTo>
                    <a:pt x="154" y="1427"/>
                    <a:pt x="138" y="1443"/>
                    <a:pt x="116" y="1446"/>
                  </a:cubicBezTo>
                  <a:cubicBezTo>
                    <a:pt x="106" y="1453"/>
                    <a:pt x="102" y="1457"/>
                    <a:pt x="106" y="1457"/>
                  </a:cubicBezTo>
                  <a:cubicBezTo>
                    <a:pt x="110" y="1457"/>
                    <a:pt x="120" y="1453"/>
                    <a:pt x="138" y="1446"/>
                  </a:cubicBezTo>
                  <a:cubicBezTo>
                    <a:pt x="160" y="1439"/>
                    <a:pt x="170" y="1436"/>
                    <a:pt x="175" y="1436"/>
                  </a:cubicBezTo>
                  <a:cubicBezTo>
                    <a:pt x="180" y="1436"/>
                    <a:pt x="180" y="1439"/>
                    <a:pt x="182" y="1443"/>
                  </a:cubicBezTo>
                  <a:cubicBezTo>
                    <a:pt x="182" y="1449"/>
                    <a:pt x="182" y="1452"/>
                    <a:pt x="163" y="1459"/>
                  </a:cubicBezTo>
                  <a:cubicBezTo>
                    <a:pt x="144" y="1465"/>
                    <a:pt x="144" y="1465"/>
                    <a:pt x="144" y="1471"/>
                  </a:cubicBezTo>
                  <a:cubicBezTo>
                    <a:pt x="146" y="1478"/>
                    <a:pt x="161" y="1481"/>
                    <a:pt x="181" y="1481"/>
                  </a:cubicBezTo>
                  <a:cubicBezTo>
                    <a:pt x="203" y="1481"/>
                    <a:pt x="232" y="1478"/>
                    <a:pt x="254" y="1474"/>
                  </a:cubicBezTo>
                  <a:cubicBezTo>
                    <a:pt x="272" y="1469"/>
                    <a:pt x="282" y="1465"/>
                    <a:pt x="284" y="1465"/>
                  </a:cubicBezTo>
                  <a:cubicBezTo>
                    <a:pt x="286" y="1465"/>
                    <a:pt x="276" y="1470"/>
                    <a:pt x="254" y="1480"/>
                  </a:cubicBezTo>
                  <a:cubicBezTo>
                    <a:pt x="235" y="1487"/>
                    <a:pt x="235" y="1490"/>
                    <a:pt x="235" y="1493"/>
                  </a:cubicBezTo>
                  <a:cubicBezTo>
                    <a:pt x="238" y="1493"/>
                    <a:pt x="241" y="1492"/>
                    <a:pt x="243" y="1492"/>
                  </a:cubicBezTo>
                  <a:cubicBezTo>
                    <a:pt x="249" y="1492"/>
                    <a:pt x="244" y="1495"/>
                    <a:pt x="240" y="1495"/>
                  </a:cubicBezTo>
                  <a:cubicBezTo>
                    <a:pt x="238" y="1495"/>
                    <a:pt x="236" y="1495"/>
                    <a:pt x="235" y="1493"/>
                  </a:cubicBezTo>
                  <a:cubicBezTo>
                    <a:pt x="228" y="1495"/>
                    <a:pt x="224" y="1496"/>
                    <a:pt x="221" y="1496"/>
                  </a:cubicBezTo>
                  <a:cubicBezTo>
                    <a:pt x="216" y="1496"/>
                    <a:pt x="215" y="1494"/>
                    <a:pt x="213" y="1490"/>
                  </a:cubicBezTo>
                  <a:lnTo>
                    <a:pt x="194" y="1496"/>
                  </a:lnTo>
                  <a:cubicBezTo>
                    <a:pt x="167" y="1507"/>
                    <a:pt x="159" y="1513"/>
                    <a:pt x="170" y="1513"/>
                  </a:cubicBezTo>
                  <a:cubicBezTo>
                    <a:pt x="175" y="1513"/>
                    <a:pt x="185" y="1512"/>
                    <a:pt x="198" y="1509"/>
                  </a:cubicBezTo>
                  <a:cubicBezTo>
                    <a:pt x="220" y="1509"/>
                    <a:pt x="220" y="1509"/>
                    <a:pt x="201" y="1518"/>
                  </a:cubicBezTo>
                  <a:cubicBezTo>
                    <a:pt x="186" y="1528"/>
                    <a:pt x="171" y="1536"/>
                    <a:pt x="175" y="1536"/>
                  </a:cubicBezTo>
                  <a:cubicBezTo>
                    <a:pt x="175" y="1536"/>
                    <a:pt x="178" y="1535"/>
                    <a:pt x="182" y="1534"/>
                  </a:cubicBezTo>
                  <a:lnTo>
                    <a:pt x="182" y="1534"/>
                  </a:lnTo>
                  <a:cubicBezTo>
                    <a:pt x="182" y="1534"/>
                    <a:pt x="185" y="1543"/>
                    <a:pt x="166" y="1553"/>
                  </a:cubicBezTo>
                  <a:cubicBezTo>
                    <a:pt x="166" y="1560"/>
                    <a:pt x="168" y="1563"/>
                    <a:pt x="177" y="1563"/>
                  </a:cubicBezTo>
                  <a:cubicBezTo>
                    <a:pt x="180" y="1563"/>
                    <a:pt x="183" y="1563"/>
                    <a:pt x="188" y="1562"/>
                  </a:cubicBezTo>
                  <a:cubicBezTo>
                    <a:pt x="197" y="1560"/>
                    <a:pt x="202" y="1559"/>
                    <a:pt x="205" y="1559"/>
                  </a:cubicBezTo>
                  <a:cubicBezTo>
                    <a:pt x="210" y="1559"/>
                    <a:pt x="210" y="1561"/>
                    <a:pt x="210" y="1565"/>
                  </a:cubicBezTo>
                  <a:cubicBezTo>
                    <a:pt x="212" y="1567"/>
                    <a:pt x="213" y="1570"/>
                    <a:pt x="220" y="1570"/>
                  </a:cubicBezTo>
                  <a:cubicBezTo>
                    <a:pt x="223" y="1570"/>
                    <a:pt x="227" y="1569"/>
                    <a:pt x="232" y="1568"/>
                  </a:cubicBezTo>
                  <a:cubicBezTo>
                    <a:pt x="244" y="1565"/>
                    <a:pt x="256" y="1562"/>
                    <a:pt x="265" y="1562"/>
                  </a:cubicBezTo>
                  <a:cubicBezTo>
                    <a:pt x="271" y="1562"/>
                    <a:pt x="276" y="1564"/>
                    <a:pt x="276" y="1568"/>
                  </a:cubicBezTo>
                  <a:cubicBezTo>
                    <a:pt x="301" y="1571"/>
                    <a:pt x="301" y="1571"/>
                    <a:pt x="260" y="1587"/>
                  </a:cubicBezTo>
                  <a:cubicBezTo>
                    <a:pt x="241" y="1593"/>
                    <a:pt x="241" y="1600"/>
                    <a:pt x="241" y="1603"/>
                  </a:cubicBezTo>
                  <a:cubicBezTo>
                    <a:pt x="241" y="1603"/>
                    <a:pt x="245" y="1606"/>
                    <a:pt x="226" y="1618"/>
                  </a:cubicBezTo>
                  <a:cubicBezTo>
                    <a:pt x="219" y="1622"/>
                    <a:pt x="217" y="1623"/>
                    <a:pt x="218" y="1623"/>
                  </a:cubicBezTo>
                  <a:cubicBezTo>
                    <a:pt x="221" y="1623"/>
                    <a:pt x="233" y="1619"/>
                    <a:pt x="245" y="1615"/>
                  </a:cubicBezTo>
                  <a:lnTo>
                    <a:pt x="285" y="1603"/>
                  </a:lnTo>
                  <a:lnTo>
                    <a:pt x="285" y="1603"/>
                  </a:lnTo>
                  <a:cubicBezTo>
                    <a:pt x="288" y="1609"/>
                    <a:pt x="248" y="1625"/>
                    <a:pt x="229" y="1631"/>
                  </a:cubicBezTo>
                  <a:cubicBezTo>
                    <a:pt x="207" y="1640"/>
                    <a:pt x="198" y="1645"/>
                    <a:pt x="201" y="1645"/>
                  </a:cubicBezTo>
                  <a:cubicBezTo>
                    <a:pt x="204" y="1645"/>
                    <a:pt x="213" y="1642"/>
                    <a:pt x="229" y="1637"/>
                  </a:cubicBezTo>
                  <a:cubicBezTo>
                    <a:pt x="237" y="1635"/>
                    <a:pt x="246" y="1633"/>
                    <a:pt x="252" y="1633"/>
                  </a:cubicBezTo>
                  <a:cubicBezTo>
                    <a:pt x="262" y="1633"/>
                    <a:pt x="266" y="1637"/>
                    <a:pt x="254" y="1647"/>
                  </a:cubicBezTo>
                  <a:cubicBezTo>
                    <a:pt x="257" y="1659"/>
                    <a:pt x="260" y="1669"/>
                    <a:pt x="241" y="1675"/>
                  </a:cubicBezTo>
                  <a:cubicBezTo>
                    <a:pt x="223" y="1687"/>
                    <a:pt x="245" y="1687"/>
                    <a:pt x="245" y="1687"/>
                  </a:cubicBezTo>
                  <a:cubicBezTo>
                    <a:pt x="267" y="1687"/>
                    <a:pt x="267" y="1690"/>
                    <a:pt x="254" y="1716"/>
                  </a:cubicBezTo>
                  <a:cubicBezTo>
                    <a:pt x="236" y="1743"/>
                    <a:pt x="230" y="1753"/>
                    <a:pt x="236" y="1753"/>
                  </a:cubicBezTo>
                  <a:cubicBezTo>
                    <a:pt x="241" y="1753"/>
                    <a:pt x="249" y="1750"/>
                    <a:pt x="263" y="1744"/>
                  </a:cubicBezTo>
                  <a:cubicBezTo>
                    <a:pt x="274" y="1739"/>
                    <a:pt x="285" y="1735"/>
                    <a:pt x="287" y="1735"/>
                  </a:cubicBezTo>
                  <a:cubicBezTo>
                    <a:pt x="290" y="1735"/>
                    <a:pt x="285" y="1739"/>
                    <a:pt x="267" y="1750"/>
                  </a:cubicBezTo>
                  <a:cubicBezTo>
                    <a:pt x="251" y="1763"/>
                    <a:pt x="273" y="1759"/>
                    <a:pt x="295" y="1763"/>
                  </a:cubicBezTo>
                  <a:cubicBezTo>
                    <a:pt x="323" y="1756"/>
                    <a:pt x="348" y="1747"/>
                    <a:pt x="373" y="1734"/>
                  </a:cubicBezTo>
                  <a:cubicBezTo>
                    <a:pt x="392" y="1727"/>
                    <a:pt x="401" y="1723"/>
                    <a:pt x="404" y="1723"/>
                  </a:cubicBezTo>
                  <a:cubicBezTo>
                    <a:pt x="407" y="1723"/>
                    <a:pt x="403" y="1727"/>
                    <a:pt x="395" y="1734"/>
                  </a:cubicBezTo>
                  <a:cubicBezTo>
                    <a:pt x="398" y="1741"/>
                    <a:pt x="382" y="1753"/>
                    <a:pt x="364" y="1763"/>
                  </a:cubicBezTo>
                  <a:cubicBezTo>
                    <a:pt x="356" y="1767"/>
                    <a:pt x="350" y="1768"/>
                    <a:pt x="347" y="1768"/>
                  </a:cubicBezTo>
                  <a:cubicBezTo>
                    <a:pt x="343" y="1768"/>
                    <a:pt x="342" y="1766"/>
                    <a:pt x="342" y="1766"/>
                  </a:cubicBezTo>
                  <a:lnTo>
                    <a:pt x="339" y="1763"/>
                  </a:lnTo>
                  <a:cubicBezTo>
                    <a:pt x="320" y="1772"/>
                    <a:pt x="301" y="1778"/>
                    <a:pt x="307" y="1791"/>
                  </a:cubicBezTo>
                  <a:cubicBezTo>
                    <a:pt x="295" y="1799"/>
                    <a:pt x="292" y="1805"/>
                    <a:pt x="297" y="1805"/>
                  </a:cubicBezTo>
                  <a:cubicBezTo>
                    <a:pt x="300" y="1805"/>
                    <a:pt x="304" y="1803"/>
                    <a:pt x="310" y="1800"/>
                  </a:cubicBezTo>
                  <a:lnTo>
                    <a:pt x="310" y="1800"/>
                  </a:lnTo>
                  <a:cubicBezTo>
                    <a:pt x="298" y="1810"/>
                    <a:pt x="295" y="1825"/>
                    <a:pt x="304" y="1838"/>
                  </a:cubicBezTo>
                  <a:cubicBezTo>
                    <a:pt x="314" y="1850"/>
                    <a:pt x="314" y="1866"/>
                    <a:pt x="301" y="1878"/>
                  </a:cubicBezTo>
                  <a:cubicBezTo>
                    <a:pt x="305" y="1886"/>
                    <a:pt x="307" y="1890"/>
                    <a:pt x="313" y="1890"/>
                  </a:cubicBezTo>
                  <a:cubicBezTo>
                    <a:pt x="317" y="1890"/>
                    <a:pt x="322" y="1888"/>
                    <a:pt x="329" y="1885"/>
                  </a:cubicBezTo>
                  <a:cubicBezTo>
                    <a:pt x="348" y="1874"/>
                    <a:pt x="357" y="1870"/>
                    <a:pt x="360" y="1870"/>
                  </a:cubicBezTo>
                  <a:cubicBezTo>
                    <a:pt x="363" y="1870"/>
                    <a:pt x="359" y="1874"/>
                    <a:pt x="351" y="1878"/>
                  </a:cubicBezTo>
                  <a:cubicBezTo>
                    <a:pt x="320" y="1901"/>
                    <a:pt x="337" y="1969"/>
                    <a:pt x="368" y="1969"/>
                  </a:cubicBezTo>
                  <a:cubicBezTo>
                    <a:pt x="372" y="1969"/>
                    <a:pt x="376" y="1968"/>
                    <a:pt x="379" y="1966"/>
                  </a:cubicBezTo>
                  <a:lnTo>
                    <a:pt x="386" y="1976"/>
                  </a:lnTo>
                  <a:cubicBezTo>
                    <a:pt x="375" y="1995"/>
                    <a:pt x="392" y="2021"/>
                    <a:pt x="410" y="2021"/>
                  </a:cubicBezTo>
                  <a:cubicBezTo>
                    <a:pt x="412" y="2021"/>
                    <a:pt x="415" y="2021"/>
                    <a:pt x="417" y="2020"/>
                  </a:cubicBezTo>
                  <a:lnTo>
                    <a:pt x="426" y="2035"/>
                  </a:lnTo>
                  <a:cubicBezTo>
                    <a:pt x="422" y="2051"/>
                    <a:pt x="422" y="2058"/>
                    <a:pt x="429" y="2058"/>
                  </a:cubicBezTo>
                  <a:cubicBezTo>
                    <a:pt x="432" y="2058"/>
                    <a:pt x="436" y="2057"/>
                    <a:pt x="442" y="2054"/>
                  </a:cubicBezTo>
                  <a:cubicBezTo>
                    <a:pt x="455" y="2047"/>
                    <a:pt x="467" y="2039"/>
                    <a:pt x="467" y="2039"/>
                  </a:cubicBezTo>
                  <a:lnTo>
                    <a:pt x="467" y="2039"/>
                  </a:lnTo>
                  <a:cubicBezTo>
                    <a:pt x="467" y="2039"/>
                    <a:pt x="466" y="2041"/>
                    <a:pt x="461" y="2045"/>
                  </a:cubicBezTo>
                  <a:cubicBezTo>
                    <a:pt x="445" y="2057"/>
                    <a:pt x="455" y="2067"/>
                    <a:pt x="470" y="2085"/>
                  </a:cubicBezTo>
                  <a:cubicBezTo>
                    <a:pt x="478" y="2095"/>
                    <a:pt x="482" y="2099"/>
                    <a:pt x="485" y="2099"/>
                  </a:cubicBezTo>
                  <a:cubicBezTo>
                    <a:pt x="488" y="2099"/>
                    <a:pt x="491" y="2095"/>
                    <a:pt x="495" y="2085"/>
                  </a:cubicBezTo>
                  <a:cubicBezTo>
                    <a:pt x="527" y="2088"/>
                    <a:pt x="511" y="2101"/>
                    <a:pt x="498" y="2117"/>
                  </a:cubicBezTo>
                  <a:cubicBezTo>
                    <a:pt x="481" y="2129"/>
                    <a:pt x="475" y="2138"/>
                    <a:pt x="479" y="2138"/>
                  </a:cubicBezTo>
                  <a:cubicBezTo>
                    <a:pt x="483" y="2138"/>
                    <a:pt x="497" y="2130"/>
                    <a:pt x="520" y="2110"/>
                  </a:cubicBezTo>
                  <a:cubicBezTo>
                    <a:pt x="536" y="2099"/>
                    <a:pt x="546" y="2095"/>
                    <a:pt x="551" y="2095"/>
                  </a:cubicBezTo>
                  <a:cubicBezTo>
                    <a:pt x="557" y="2095"/>
                    <a:pt x="555" y="2100"/>
                    <a:pt x="549" y="2107"/>
                  </a:cubicBezTo>
                  <a:cubicBezTo>
                    <a:pt x="540" y="2116"/>
                    <a:pt x="535" y="2119"/>
                    <a:pt x="532" y="2119"/>
                  </a:cubicBezTo>
                  <a:cubicBezTo>
                    <a:pt x="529" y="2119"/>
                    <a:pt x="526" y="2116"/>
                    <a:pt x="523" y="2114"/>
                  </a:cubicBezTo>
                  <a:lnTo>
                    <a:pt x="495" y="2145"/>
                  </a:lnTo>
                  <a:cubicBezTo>
                    <a:pt x="496" y="2146"/>
                    <a:pt x="497" y="2147"/>
                    <a:pt x="499" y="2147"/>
                  </a:cubicBezTo>
                  <a:cubicBezTo>
                    <a:pt x="501" y="2147"/>
                    <a:pt x="505" y="2145"/>
                    <a:pt x="517" y="2139"/>
                  </a:cubicBezTo>
                  <a:cubicBezTo>
                    <a:pt x="517" y="2139"/>
                    <a:pt x="518" y="2139"/>
                    <a:pt x="521" y="2139"/>
                  </a:cubicBezTo>
                  <a:cubicBezTo>
                    <a:pt x="524" y="2139"/>
                    <a:pt x="531" y="2138"/>
                    <a:pt x="542" y="2132"/>
                  </a:cubicBezTo>
                  <a:cubicBezTo>
                    <a:pt x="561" y="2120"/>
                    <a:pt x="574" y="2104"/>
                    <a:pt x="583" y="2085"/>
                  </a:cubicBezTo>
                  <a:cubicBezTo>
                    <a:pt x="590" y="2075"/>
                    <a:pt x="594" y="2071"/>
                    <a:pt x="597" y="2071"/>
                  </a:cubicBezTo>
                  <a:cubicBezTo>
                    <a:pt x="599" y="2071"/>
                    <a:pt x="600" y="2073"/>
                    <a:pt x="602" y="2076"/>
                  </a:cubicBezTo>
                  <a:cubicBezTo>
                    <a:pt x="596" y="2095"/>
                    <a:pt x="583" y="2114"/>
                    <a:pt x="564" y="2126"/>
                  </a:cubicBezTo>
                  <a:cubicBezTo>
                    <a:pt x="564" y="2125"/>
                    <a:pt x="563" y="2125"/>
                    <a:pt x="562" y="2125"/>
                  </a:cubicBezTo>
                  <a:cubicBezTo>
                    <a:pt x="556" y="2125"/>
                    <a:pt x="543" y="2138"/>
                    <a:pt x="533" y="2151"/>
                  </a:cubicBezTo>
                  <a:cubicBezTo>
                    <a:pt x="528" y="2156"/>
                    <a:pt x="530" y="2159"/>
                    <a:pt x="536" y="2159"/>
                  </a:cubicBezTo>
                  <a:cubicBezTo>
                    <a:pt x="548" y="2159"/>
                    <a:pt x="578" y="2148"/>
                    <a:pt x="599" y="2129"/>
                  </a:cubicBezTo>
                  <a:lnTo>
                    <a:pt x="599" y="2129"/>
                  </a:lnTo>
                  <a:lnTo>
                    <a:pt x="586" y="2145"/>
                  </a:lnTo>
                  <a:cubicBezTo>
                    <a:pt x="571" y="2161"/>
                    <a:pt x="580" y="2167"/>
                    <a:pt x="589" y="2176"/>
                  </a:cubicBezTo>
                  <a:cubicBezTo>
                    <a:pt x="594" y="2179"/>
                    <a:pt x="597" y="2182"/>
                    <a:pt x="601" y="2182"/>
                  </a:cubicBezTo>
                  <a:cubicBezTo>
                    <a:pt x="604" y="2182"/>
                    <a:pt x="608" y="2179"/>
                    <a:pt x="614" y="2170"/>
                  </a:cubicBezTo>
                  <a:cubicBezTo>
                    <a:pt x="629" y="2156"/>
                    <a:pt x="640" y="2141"/>
                    <a:pt x="645" y="2141"/>
                  </a:cubicBezTo>
                  <a:cubicBezTo>
                    <a:pt x="645" y="2141"/>
                    <a:pt x="645" y="2141"/>
                    <a:pt x="646" y="2142"/>
                  </a:cubicBezTo>
                  <a:cubicBezTo>
                    <a:pt x="643" y="2139"/>
                    <a:pt x="655" y="2123"/>
                    <a:pt x="668" y="2107"/>
                  </a:cubicBezTo>
                  <a:lnTo>
                    <a:pt x="668" y="2107"/>
                  </a:lnTo>
                  <a:cubicBezTo>
                    <a:pt x="665" y="2123"/>
                    <a:pt x="661" y="2135"/>
                    <a:pt x="655" y="2151"/>
                  </a:cubicBezTo>
                  <a:cubicBezTo>
                    <a:pt x="636" y="2189"/>
                    <a:pt x="633" y="2214"/>
                    <a:pt x="652" y="2229"/>
                  </a:cubicBezTo>
                  <a:cubicBezTo>
                    <a:pt x="668" y="2236"/>
                    <a:pt x="674" y="2251"/>
                    <a:pt x="671" y="2267"/>
                  </a:cubicBezTo>
                  <a:cubicBezTo>
                    <a:pt x="675" y="2270"/>
                    <a:pt x="679" y="2272"/>
                    <a:pt x="682" y="2272"/>
                  </a:cubicBezTo>
                  <a:cubicBezTo>
                    <a:pt x="687" y="2272"/>
                    <a:pt x="691" y="2269"/>
                    <a:pt x="696" y="2261"/>
                  </a:cubicBezTo>
                  <a:lnTo>
                    <a:pt x="705" y="2267"/>
                  </a:lnTo>
                  <a:cubicBezTo>
                    <a:pt x="701" y="2279"/>
                    <a:pt x="705" y="2285"/>
                    <a:pt x="710" y="2285"/>
                  </a:cubicBezTo>
                  <a:cubicBezTo>
                    <a:pt x="713" y="2285"/>
                    <a:pt x="717" y="2283"/>
                    <a:pt x="721" y="2276"/>
                  </a:cubicBezTo>
                  <a:cubicBezTo>
                    <a:pt x="725" y="2272"/>
                    <a:pt x="728" y="2271"/>
                    <a:pt x="729" y="2271"/>
                  </a:cubicBezTo>
                  <a:cubicBezTo>
                    <a:pt x="734" y="2271"/>
                    <a:pt x="732" y="2284"/>
                    <a:pt x="737" y="2286"/>
                  </a:cubicBezTo>
                  <a:cubicBezTo>
                    <a:pt x="731" y="2305"/>
                    <a:pt x="728" y="2316"/>
                    <a:pt x="729" y="2316"/>
                  </a:cubicBezTo>
                  <a:cubicBezTo>
                    <a:pt x="730" y="2316"/>
                    <a:pt x="737" y="2302"/>
                    <a:pt x="752" y="2270"/>
                  </a:cubicBezTo>
                  <a:cubicBezTo>
                    <a:pt x="762" y="2251"/>
                    <a:pt x="765" y="2229"/>
                    <a:pt x="759" y="2226"/>
                  </a:cubicBezTo>
                  <a:lnTo>
                    <a:pt x="746" y="2217"/>
                  </a:lnTo>
                  <a:lnTo>
                    <a:pt x="768" y="2208"/>
                  </a:lnTo>
                  <a:cubicBezTo>
                    <a:pt x="769" y="2208"/>
                    <a:pt x="769" y="2208"/>
                    <a:pt x="770" y="2208"/>
                  </a:cubicBezTo>
                  <a:cubicBezTo>
                    <a:pt x="778" y="2208"/>
                    <a:pt x="794" y="2196"/>
                    <a:pt x="806" y="2179"/>
                  </a:cubicBezTo>
                  <a:cubicBezTo>
                    <a:pt x="806" y="2179"/>
                    <a:pt x="813" y="2166"/>
                    <a:pt x="817" y="2166"/>
                  </a:cubicBezTo>
                  <a:cubicBezTo>
                    <a:pt x="817" y="2166"/>
                    <a:pt x="818" y="2167"/>
                    <a:pt x="818" y="2167"/>
                  </a:cubicBezTo>
                  <a:cubicBezTo>
                    <a:pt x="818" y="2167"/>
                    <a:pt x="809" y="2182"/>
                    <a:pt x="799" y="2201"/>
                  </a:cubicBezTo>
                  <a:cubicBezTo>
                    <a:pt x="784" y="2217"/>
                    <a:pt x="771" y="2236"/>
                    <a:pt x="762" y="2251"/>
                  </a:cubicBezTo>
                  <a:cubicBezTo>
                    <a:pt x="751" y="2279"/>
                    <a:pt x="751" y="2300"/>
                    <a:pt x="757" y="2300"/>
                  </a:cubicBezTo>
                  <a:cubicBezTo>
                    <a:pt x="760" y="2300"/>
                    <a:pt x="765" y="2295"/>
                    <a:pt x="771" y="2283"/>
                  </a:cubicBezTo>
                  <a:cubicBezTo>
                    <a:pt x="777" y="2286"/>
                    <a:pt x="777" y="2286"/>
                    <a:pt x="771" y="2308"/>
                  </a:cubicBezTo>
                  <a:cubicBezTo>
                    <a:pt x="767" y="2316"/>
                    <a:pt x="766" y="2322"/>
                    <a:pt x="768" y="2322"/>
                  </a:cubicBezTo>
                  <a:cubicBezTo>
                    <a:pt x="771" y="2322"/>
                    <a:pt x="779" y="2314"/>
                    <a:pt x="793" y="2295"/>
                  </a:cubicBezTo>
                  <a:cubicBezTo>
                    <a:pt x="803" y="2279"/>
                    <a:pt x="810" y="2271"/>
                    <a:pt x="813" y="2271"/>
                  </a:cubicBezTo>
                  <a:cubicBezTo>
                    <a:pt x="816" y="2271"/>
                    <a:pt x="814" y="2282"/>
                    <a:pt x="806" y="2302"/>
                  </a:cubicBezTo>
                  <a:cubicBezTo>
                    <a:pt x="801" y="2332"/>
                    <a:pt x="811" y="2348"/>
                    <a:pt x="820" y="2348"/>
                  </a:cubicBezTo>
                  <a:cubicBezTo>
                    <a:pt x="824" y="2348"/>
                    <a:pt x="828" y="2345"/>
                    <a:pt x="831" y="2339"/>
                  </a:cubicBezTo>
                  <a:cubicBezTo>
                    <a:pt x="839" y="2320"/>
                    <a:pt x="847" y="2312"/>
                    <a:pt x="852" y="2312"/>
                  </a:cubicBezTo>
                  <a:cubicBezTo>
                    <a:pt x="857" y="2312"/>
                    <a:pt x="860" y="2319"/>
                    <a:pt x="859" y="2330"/>
                  </a:cubicBezTo>
                  <a:cubicBezTo>
                    <a:pt x="857" y="2342"/>
                    <a:pt x="858" y="2348"/>
                    <a:pt x="862" y="2348"/>
                  </a:cubicBezTo>
                  <a:cubicBezTo>
                    <a:pt x="865" y="2348"/>
                    <a:pt x="869" y="2344"/>
                    <a:pt x="874" y="2336"/>
                  </a:cubicBezTo>
                  <a:lnTo>
                    <a:pt x="874" y="2336"/>
                  </a:lnTo>
                  <a:cubicBezTo>
                    <a:pt x="867" y="2350"/>
                    <a:pt x="866" y="2366"/>
                    <a:pt x="871" y="2366"/>
                  </a:cubicBezTo>
                  <a:cubicBezTo>
                    <a:pt x="872" y="2366"/>
                    <a:pt x="875" y="2365"/>
                    <a:pt x="878" y="2361"/>
                  </a:cubicBezTo>
                  <a:cubicBezTo>
                    <a:pt x="878" y="2361"/>
                    <a:pt x="878" y="2361"/>
                    <a:pt x="878" y="2361"/>
                  </a:cubicBezTo>
                  <a:cubicBezTo>
                    <a:pt x="880" y="2361"/>
                    <a:pt x="884" y="2359"/>
                    <a:pt x="884" y="2342"/>
                  </a:cubicBezTo>
                  <a:lnTo>
                    <a:pt x="912" y="2308"/>
                  </a:lnTo>
                  <a:cubicBezTo>
                    <a:pt x="906" y="2305"/>
                    <a:pt x="915" y="2286"/>
                    <a:pt x="921" y="2267"/>
                  </a:cubicBezTo>
                  <a:cubicBezTo>
                    <a:pt x="924" y="2263"/>
                    <a:pt x="926" y="2261"/>
                    <a:pt x="927" y="2261"/>
                  </a:cubicBezTo>
                  <a:cubicBezTo>
                    <a:pt x="934" y="2261"/>
                    <a:pt x="938" y="2287"/>
                    <a:pt x="931" y="2336"/>
                  </a:cubicBezTo>
                  <a:lnTo>
                    <a:pt x="928" y="2380"/>
                  </a:lnTo>
                  <a:lnTo>
                    <a:pt x="940" y="2342"/>
                  </a:lnTo>
                  <a:cubicBezTo>
                    <a:pt x="947" y="2345"/>
                    <a:pt x="953" y="2345"/>
                    <a:pt x="943" y="2367"/>
                  </a:cubicBezTo>
                  <a:cubicBezTo>
                    <a:pt x="937" y="2386"/>
                    <a:pt x="937" y="2386"/>
                    <a:pt x="943" y="2389"/>
                  </a:cubicBezTo>
                  <a:cubicBezTo>
                    <a:pt x="943" y="2389"/>
                    <a:pt x="950" y="2389"/>
                    <a:pt x="956" y="2370"/>
                  </a:cubicBezTo>
                  <a:cubicBezTo>
                    <a:pt x="963" y="2347"/>
                    <a:pt x="966" y="2337"/>
                    <a:pt x="968" y="2337"/>
                  </a:cubicBezTo>
                  <a:cubicBezTo>
                    <a:pt x="968" y="2337"/>
                    <a:pt x="968" y="2342"/>
                    <a:pt x="968" y="2352"/>
                  </a:cubicBezTo>
                  <a:cubicBezTo>
                    <a:pt x="964" y="2373"/>
                    <a:pt x="963" y="2384"/>
                    <a:pt x="966" y="2384"/>
                  </a:cubicBezTo>
                  <a:cubicBezTo>
                    <a:pt x="969" y="2384"/>
                    <a:pt x="975" y="2376"/>
                    <a:pt x="984" y="2358"/>
                  </a:cubicBezTo>
                  <a:cubicBezTo>
                    <a:pt x="990" y="2338"/>
                    <a:pt x="993" y="2328"/>
                    <a:pt x="994" y="2328"/>
                  </a:cubicBezTo>
                  <a:lnTo>
                    <a:pt x="994" y="2328"/>
                  </a:lnTo>
                  <a:cubicBezTo>
                    <a:pt x="995" y="2328"/>
                    <a:pt x="994" y="2339"/>
                    <a:pt x="990" y="2361"/>
                  </a:cubicBezTo>
                  <a:cubicBezTo>
                    <a:pt x="984" y="2380"/>
                    <a:pt x="984" y="2402"/>
                    <a:pt x="987" y="2402"/>
                  </a:cubicBezTo>
                  <a:lnTo>
                    <a:pt x="994" y="2383"/>
                  </a:lnTo>
                  <a:cubicBezTo>
                    <a:pt x="1000" y="2361"/>
                    <a:pt x="1005" y="2351"/>
                    <a:pt x="1009" y="2351"/>
                  </a:cubicBezTo>
                  <a:cubicBezTo>
                    <a:pt x="1011" y="2351"/>
                    <a:pt x="1012" y="2358"/>
                    <a:pt x="1012" y="2367"/>
                  </a:cubicBezTo>
                  <a:cubicBezTo>
                    <a:pt x="1009" y="2378"/>
                    <a:pt x="1009" y="2383"/>
                    <a:pt x="1013" y="2383"/>
                  </a:cubicBezTo>
                  <a:cubicBezTo>
                    <a:pt x="1016" y="2383"/>
                    <a:pt x="1021" y="2379"/>
                    <a:pt x="1028" y="2370"/>
                  </a:cubicBezTo>
                  <a:cubicBezTo>
                    <a:pt x="1041" y="2377"/>
                    <a:pt x="1044" y="2377"/>
                    <a:pt x="1041" y="2396"/>
                  </a:cubicBezTo>
                  <a:cubicBezTo>
                    <a:pt x="1036" y="2416"/>
                    <a:pt x="1033" y="2427"/>
                    <a:pt x="1034" y="2427"/>
                  </a:cubicBezTo>
                  <a:cubicBezTo>
                    <a:pt x="1035" y="2427"/>
                    <a:pt x="1039" y="2417"/>
                    <a:pt x="1047" y="2399"/>
                  </a:cubicBezTo>
                  <a:cubicBezTo>
                    <a:pt x="1051" y="2390"/>
                    <a:pt x="1054" y="2385"/>
                    <a:pt x="1056" y="2385"/>
                  </a:cubicBezTo>
                  <a:cubicBezTo>
                    <a:pt x="1058" y="2385"/>
                    <a:pt x="1059" y="2390"/>
                    <a:pt x="1063" y="2402"/>
                  </a:cubicBezTo>
                  <a:cubicBezTo>
                    <a:pt x="1063" y="2413"/>
                    <a:pt x="1063" y="2419"/>
                    <a:pt x="1064" y="2419"/>
                  </a:cubicBezTo>
                  <a:cubicBezTo>
                    <a:pt x="1066" y="2419"/>
                    <a:pt x="1069" y="2414"/>
                    <a:pt x="1075" y="2405"/>
                  </a:cubicBezTo>
                  <a:cubicBezTo>
                    <a:pt x="1081" y="2364"/>
                    <a:pt x="1088" y="2345"/>
                    <a:pt x="1081" y="2342"/>
                  </a:cubicBezTo>
                  <a:cubicBezTo>
                    <a:pt x="1075" y="2342"/>
                    <a:pt x="1075" y="2342"/>
                    <a:pt x="1081" y="2320"/>
                  </a:cubicBezTo>
                  <a:lnTo>
                    <a:pt x="1091" y="2323"/>
                  </a:lnTo>
                  <a:cubicBezTo>
                    <a:pt x="1092" y="2323"/>
                    <a:pt x="1094" y="2324"/>
                    <a:pt x="1096" y="2324"/>
                  </a:cubicBezTo>
                  <a:cubicBezTo>
                    <a:pt x="1101" y="2324"/>
                    <a:pt x="1106" y="2322"/>
                    <a:pt x="1116" y="2308"/>
                  </a:cubicBezTo>
                  <a:cubicBezTo>
                    <a:pt x="1129" y="2292"/>
                    <a:pt x="1138" y="2263"/>
                    <a:pt x="1131" y="2263"/>
                  </a:cubicBezTo>
                  <a:cubicBezTo>
                    <a:pt x="1130" y="2263"/>
                    <a:pt x="1128" y="2264"/>
                    <a:pt x="1125" y="2267"/>
                  </a:cubicBezTo>
                  <a:lnTo>
                    <a:pt x="1125" y="2245"/>
                  </a:lnTo>
                  <a:cubicBezTo>
                    <a:pt x="1132" y="2215"/>
                    <a:pt x="1132" y="2199"/>
                    <a:pt x="1130" y="2199"/>
                  </a:cubicBezTo>
                  <a:lnTo>
                    <a:pt x="1130" y="2199"/>
                  </a:lnTo>
                  <a:cubicBezTo>
                    <a:pt x="1127" y="2199"/>
                    <a:pt x="1122" y="2214"/>
                    <a:pt x="1116" y="2245"/>
                  </a:cubicBezTo>
                  <a:cubicBezTo>
                    <a:pt x="1109" y="2278"/>
                    <a:pt x="1106" y="2292"/>
                    <a:pt x="1105" y="2292"/>
                  </a:cubicBezTo>
                  <a:cubicBezTo>
                    <a:pt x="1104" y="2292"/>
                    <a:pt x="1105" y="2282"/>
                    <a:pt x="1106" y="2264"/>
                  </a:cubicBezTo>
                  <a:cubicBezTo>
                    <a:pt x="1116" y="2223"/>
                    <a:pt x="1110" y="2220"/>
                    <a:pt x="1106" y="2220"/>
                  </a:cubicBezTo>
                  <a:cubicBezTo>
                    <a:pt x="1100" y="2220"/>
                    <a:pt x="1100" y="2220"/>
                    <a:pt x="1106" y="2198"/>
                  </a:cubicBezTo>
                  <a:cubicBezTo>
                    <a:pt x="1110" y="2179"/>
                    <a:pt x="1110" y="2157"/>
                    <a:pt x="1106" y="2154"/>
                  </a:cubicBezTo>
                  <a:cubicBezTo>
                    <a:pt x="1100" y="2154"/>
                    <a:pt x="1100" y="2154"/>
                    <a:pt x="1097" y="2176"/>
                  </a:cubicBezTo>
                  <a:cubicBezTo>
                    <a:pt x="1097" y="2184"/>
                    <a:pt x="1096" y="2188"/>
                    <a:pt x="1094" y="2188"/>
                  </a:cubicBezTo>
                  <a:cubicBezTo>
                    <a:pt x="1092" y="2188"/>
                    <a:pt x="1090" y="2178"/>
                    <a:pt x="1094" y="2151"/>
                  </a:cubicBezTo>
                  <a:cubicBezTo>
                    <a:pt x="1094" y="2142"/>
                    <a:pt x="1094" y="2136"/>
                    <a:pt x="1093" y="2136"/>
                  </a:cubicBezTo>
                  <a:cubicBezTo>
                    <a:pt x="1092" y="2136"/>
                    <a:pt x="1089" y="2146"/>
                    <a:pt x="1081" y="2170"/>
                  </a:cubicBezTo>
                  <a:cubicBezTo>
                    <a:pt x="1077" y="2190"/>
                    <a:pt x="1072" y="2199"/>
                    <a:pt x="1069" y="2199"/>
                  </a:cubicBezTo>
                  <a:cubicBezTo>
                    <a:pt x="1066" y="2199"/>
                    <a:pt x="1066" y="2188"/>
                    <a:pt x="1069" y="2167"/>
                  </a:cubicBezTo>
                  <a:lnTo>
                    <a:pt x="1059" y="2164"/>
                  </a:lnTo>
                  <a:cubicBezTo>
                    <a:pt x="1059" y="2163"/>
                    <a:pt x="1059" y="2163"/>
                    <a:pt x="1059" y="2163"/>
                  </a:cubicBezTo>
                  <a:cubicBezTo>
                    <a:pt x="1055" y="2163"/>
                    <a:pt x="1050" y="2184"/>
                    <a:pt x="1044" y="2201"/>
                  </a:cubicBezTo>
                  <a:cubicBezTo>
                    <a:pt x="1036" y="2225"/>
                    <a:pt x="1033" y="2235"/>
                    <a:pt x="1033" y="2235"/>
                  </a:cubicBezTo>
                  <a:cubicBezTo>
                    <a:pt x="1032" y="2235"/>
                    <a:pt x="1033" y="2229"/>
                    <a:pt x="1034" y="2220"/>
                  </a:cubicBezTo>
                  <a:cubicBezTo>
                    <a:pt x="1034" y="2208"/>
                    <a:pt x="1037" y="2192"/>
                    <a:pt x="1041" y="2179"/>
                  </a:cubicBezTo>
                  <a:cubicBezTo>
                    <a:pt x="1047" y="2161"/>
                    <a:pt x="1044" y="2157"/>
                    <a:pt x="1037" y="2157"/>
                  </a:cubicBezTo>
                  <a:cubicBezTo>
                    <a:pt x="1036" y="2156"/>
                    <a:pt x="1034" y="2155"/>
                    <a:pt x="1032" y="2155"/>
                  </a:cubicBezTo>
                  <a:cubicBezTo>
                    <a:pt x="1028" y="2155"/>
                    <a:pt x="1023" y="2158"/>
                    <a:pt x="1019" y="2170"/>
                  </a:cubicBezTo>
                  <a:lnTo>
                    <a:pt x="1025" y="2151"/>
                  </a:lnTo>
                  <a:cubicBezTo>
                    <a:pt x="1023" y="2151"/>
                    <a:pt x="1025" y="2141"/>
                    <a:pt x="1025" y="2141"/>
                  </a:cubicBezTo>
                  <a:lnTo>
                    <a:pt x="1025" y="2141"/>
                  </a:lnTo>
                  <a:cubicBezTo>
                    <a:pt x="1025" y="2141"/>
                    <a:pt x="1024" y="2144"/>
                    <a:pt x="1022" y="2151"/>
                  </a:cubicBezTo>
                  <a:cubicBezTo>
                    <a:pt x="1022" y="2151"/>
                    <a:pt x="1016" y="2148"/>
                    <a:pt x="1016" y="2126"/>
                  </a:cubicBezTo>
                  <a:cubicBezTo>
                    <a:pt x="1016" y="2120"/>
                    <a:pt x="1014" y="2118"/>
                    <a:pt x="1012" y="2118"/>
                  </a:cubicBezTo>
                  <a:cubicBezTo>
                    <a:pt x="1004" y="2118"/>
                    <a:pt x="987" y="2146"/>
                    <a:pt x="984" y="2179"/>
                  </a:cubicBezTo>
                  <a:lnTo>
                    <a:pt x="981" y="2179"/>
                  </a:lnTo>
                  <a:cubicBezTo>
                    <a:pt x="981" y="2179"/>
                    <a:pt x="980" y="2179"/>
                    <a:pt x="980" y="2179"/>
                  </a:cubicBezTo>
                  <a:cubicBezTo>
                    <a:pt x="974" y="2179"/>
                    <a:pt x="968" y="2195"/>
                    <a:pt x="968" y="2195"/>
                  </a:cubicBezTo>
                  <a:cubicBezTo>
                    <a:pt x="964" y="2209"/>
                    <a:pt x="960" y="2213"/>
                    <a:pt x="957" y="2213"/>
                  </a:cubicBezTo>
                  <a:cubicBezTo>
                    <a:pt x="955" y="2213"/>
                    <a:pt x="954" y="2212"/>
                    <a:pt x="953" y="2211"/>
                  </a:cubicBezTo>
                  <a:lnTo>
                    <a:pt x="968" y="2173"/>
                  </a:lnTo>
                  <a:cubicBezTo>
                    <a:pt x="983" y="2140"/>
                    <a:pt x="989" y="2118"/>
                    <a:pt x="986" y="2118"/>
                  </a:cubicBezTo>
                  <a:lnTo>
                    <a:pt x="986" y="2118"/>
                  </a:lnTo>
                  <a:cubicBezTo>
                    <a:pt x="984" y="2118"/>
                    <a:pt x="977" y="2128"/>
                    <a:pt x="965" y="2151"/>
                  </a:cubicBezTo>
                  <a:cubicBezTo>
                    <a:pt x="972" y="2139"/>
                    <a:pt x="968" y="2142"/>
                    <a:pt x="975" y="2129"/>
                  </a:cubicBezTo>
                  <a:cubicBezTo>
                    <a:pt x="978" y="2119"/>
                    <a:pt x="979" y="2114"/>
                    <a:pt x="976" y="2114"/>
                  </a:cubicBezTo>
                  <a:cubicBezTo>
                    <a:pt x="974" y="2114"/>
                    <a:pt x="969" y="2117"/>
                    <a:pt x="962" y="2123"/>
                  </a:cubicBezTo>
                  <a:cubicBezTo>
                    <a:pt x="959" y="2123"/>
                    <a:pt x="937" y="2157"/>
                    <a:pt x="928" y="2176"/>
                  </a:cubicBezTo>
                  <a:cubicBezTo>
                    <a:pt x="918" y="2195"/>
                    <a:pt x="915" y="2195"/>
                    <a:pt x="915" y="2195"/>
                  </a:cubicBezTo>
                  <a:cubicBezTo>
                    <a:pt x="909" y="2192"/>
                    <a:pt x="909" y="2192"/>
                    <a:pt x="918" y="2173"/>
                  </a:cubicBezTo>
                  <a:cubicBezTo>
                    <a:pt x="928" y="2153"/>
                    <a:pt x="930" y="2143"/>
                    <a:pt x="927" y="2143"/>
                  </a:cubicBezTo>
                  <a:cubicBezTo>
                    <a:pt x="924" y="2143"/>
                    <a:pt x="916" y="2151"/>
                    <a:pt x="906" y="2167"/>
                  </a:cubicBezTo>
                  <a:lnTo>
                    <a:pt x="915" y="2148"/>
                  </a:lnTo>
                  <a:cubicBezTo>
                    <a:pt x="923" y="2132"/>
                    <a:pt x="927" y="2114"/>
                    <a:pt x="911" y="2114"/>
                  </a:cubicBezTo>
                  <a:cubicBezTo>
                    <a:pt x="908" y="2114"/>
                    <a:pt x="904" y="2115"/>
                    <a:pt x="900" y="2117"/>
                  </a:cubicBezTo>
                  <a:cubicBezTo>
                    <a:pt x="881" y="2107"/>
                    <a:pt x="868" y="2098"/>
                    <a:pt x="881" y="2082"/>
                  </a:cubicBezTo>
                  <a:cubicBezTo>
                    <a:pt x="883" y="2078"/>
                    <a:pt x="883" y="2076"/>
                    <a:pt x="880" y="2076"/>
                  </a:cubicBezTo>
                  <a:cubicBezTo>
                    <a:pt x="873" y="2076"/>
                    <a:pt x="846" y="2096"/>
                    <a:pt x="824" y="2120"/>
                  </a:cubicBezTo>
                  <a:cubicBezTo>
                    <a:pt x="834" y="2101"/>
                    <a:pt x="831" y="2098"/>
                    <a:pt x="821" y="2095"/>
                  </a:cubicBezTo>
                  <a:cubicBezTo>
                    <a:pt x="812" y="2085"/>
                    <a:pt x="812" y="2085"/>
                    <a:pt x="821" y="2067"/>
                  </a:cubicBezTo>
                  <a:cubicBezTo>
                    <a:pt x="835" y="2051"/>
                    <a:pt x="842" y="2043"/>
                    <a:pt x="842" y="2043"/>
                  </a:cubicBezTo>
                  <a:lnTo>
                    <a:pt x="842" y="2043"/>
                  </a:lnTo>
                  <a:cubicBezTo>
                    <a:pt x="842" y="2043"/>
                    <a:pt x="834" y="2051"/>
                    <a:pt x="818" y="2067"/>
                  </a:cubicBezTo>
                  <a:cubicBezTo>
                    <a:pt x="809" y="2077"/>
                    <a:pt x="803" y="2081"/>
                    <a:pt x="800" y="2081"/>
                  </a:cubicBezTo>
                  <a:cubicBezTo>
                    <a:pt x="792" y="2081"/>
                    <a:pt x="798" y="2062"/>
                    <a:pt x="815" y="2038"/>
                  </a:cubicBezTo>
                  <a:cubicBezTo>
                    <a:pt x="827" y="2020"/>
                    <a:pt x="821" y="2016"/>
                    <a:pt x="815" y="2010"/>
                  </a:cubicBezTo>
                  <a:cubicBezTo>
                    <a:pt x="808" y="2017"/>
                    <a:pt x="802" y="2020"/>
                    <a:pt x="798" y="2020"/>
                  </a:cubicBezTo>
                  <a:cubicBezTo>
                    <a:pt x="793" y="2020"/>
                    <a:pt x="790" y="2017"/>
                    <a:pt x="787" y="2013"/>
                  </a:cubicBezTo>
                  <a:cubicBezTo>
                    <a:pt x="783" y="2011"/>
                    <a:pt x="780" y="2010"/>
                    <a:pt x="778" y="2010"/>
                  </a:cubicBezTo>
                  <a:cubicBezTo>
                    <a:pt x="772" y="2010"/>
                    <a:pt x="766" y="2017"/>
                    <a:pt x="749" y="2038"/>
                  </a:cubicBezTo>
                  <a:cubicBezTo>
                    <a:pt x="733" y="2061"/>
                    <a:pt x="726" y="2067"/>
                    <a:pt x="720" y="2067"/>
                  </a:cubicBezTo>
                  <a:cubicBezTo>
                    <a:pt x="717" y="2067"/>
                    <a:pt x="715" y="2066"/>
                    <a:pt x="712" y="2063"/>
                  </a:cubicBezTo>
                  <a:cubicBezTo>
                    <a:pt x="708" y="2060"/>
                    <a:pt x="705" y="2054"/>
                    <a:pt x="718" y="2038"/>
                  </a:cubicBezTo>
                  <a:cubicBezTo>
                    <a:pt x="718" y="2038"/>
                    <a:pt x="727" y="2020"/>
                    <a:pt x="724" y="2016"/>
                  </a:cubicBezTo>
                  <a:cubicBezTo>
                    <a:pt x="721" y="2013"/>
                    <a:pt x="718" y="2010"/>
                    <a:pt x="730" y="1994"/>
                  </a:cubicBezTo>
                  <a:cubicBezTo>
                    <a:pt x="730" y="1994"/>
                    <a:pt x="740" y="1976"/>
                    <a:pt x="733" y="1969"/>
                  </a:cubicBezTo>
                  <a:cubicBezTo>
                    <a:pt x="727" y="1963"/>
                    <a:pt x="721" y="1957"/>
                    <a:pt x="733" y="1941"/>
                  </a:cubicBezTo>
                  <a:cubicBezTo>
                    <a:pt x="732" y="1940"/>
                    <a:pt x="732" y="1940"/>
                    <a:pt x="731" y="1940"/>
                  </a:cubicBezTo>
                  <a:cubicBezTo>
                    <a:pt x="729" y="1940"/>
                    <a:pt x="726" y="1943"/>
                    <a:pt x="718" y="1954"/>
                  </a:cubicBezTo>
                  <a:cubicBezTo>
                    <a:pt x="709" y="1962"/>
                    <a:pt x="701" y="1970"/>
                    <a:pt x="695" y="1970"/>
                  </a:cubicBezTo>
                  <a:cubicBezTo>
                    <a:pt x="690" y="1970"/>
                    <a:pt x="686" y="1965"/>
                    <a:pt x="686" y="1951"/>
                  </a:cubicBezTo>
                  <a:cubicBezTo>
                    <a:pt x="683" y="1947"/>
                    <a:pt x="678" y="1942"/>
                    <a:pt x="671" y="1942"/>
                  </a:cubicBezTo>
                  <a:cubicBezTo>
                    <a:pt x="667" y="1942"/>
                    <a:pt x="661" y="1944"/>
                    <a:pt x="655" y="1951"/>
                  </a:cubicBezTo>
                  <a:cubicBezTo>
                    <a:pt x="652" y="1947"/>
                    <a:pt x="652" y="1947"/>
                    <a:pt x="668" y="1932"/>
                  </a:cubicBezTo>
                  <a:cubicBezTo>
                    <a:pt x="685" y="1914"/>
                    <a:pt x="691" y="1905"/>
                    <a:pt x="683" y="1905"/>
                  </a:cubicBezTo>
                  <a:cubicBezTo>
                    <a:pt x="679" y="1905"/>
                    <a:pt x="670" y="1909"/>
                    <a:pt x="655" y="1916"/>
                  </a:cubicBezTo>
                  <a:cubicBezTo>
                    <a:pt x="648" y="1923"/>
                    <a:pt x="644" y="1926"/>
                    <a:pt x="642" y="1926"/>
                  </a:cubicBezTo>
                  <a:cubicBezTo>
                    <a:pt x="640" y="1926"/>
                    <a:pt x="642" y="1921"/>
                    <a:pt x="649" y="1910"/>
                  </a:cubicBezTo>
                  <a:cubicBezTo>
                    <a:pt x="649" y="1910"/>
                    <a:pt x="648" y="1909"/>
                    <a:pt x="647" y="1909"/>
                  </a:cubicBezTo>
                  <a:cubicBezTo>
                    <a:pt x="644" y="1909"/>
                    <a:pt x="638" y="1910"/>
                    <a:pt x="627" y="1916"/>
                  </a:cubicBezTo>
                  <a:cubicBezTo>
                    <a:pt x="619" y="1920"/>
                    <a:pt x="615" y="1922"/>
                    <a:pt x="613" y="1922"/>
                  </a:cubicBezTo>
                  <a:cubicBezTo>
                    <a:pt x="610" y="1922"/>
                    <a:pt x="612" y="1918"/>
                    <a:pt x="618" y="1907"/>
                  </a:cubicBezTo>
                  <a:cubicBezTo>
                    <a:pt x="633" y="1891"/>
                    <a:pt x="630" y="1888"/>
                    <a:pt x="627" y="1885"/>
                  </a:cubicBezTo>
                  <a:lnTo>
                    <a:pt x="627" y="1885"/>
                  </a:lnTo>
                  <a:cubicBezTo>
                    <a:pt x="625" y="1885"/>
                    <a:pt x="624" y="1885"/>
                    <a:pt x="622" y="1885"/>
                  </a:cubicBezTo>
                  <a:cubicBezTo>
                    <a:pt x="601" y="1885"/>
                    <a:pt x="575" y="1846"/>
                    <a:pt x="589" y="1831"/>
                  </a:cubicBezTo>
                  <a:lnTo>
                    <a:pt x="589" y="1831"/>
                  </a:lnTo>
                  <a:cubicBezTo>
                    <a:pt x="579" y="1837"/>
                    <a:pt x="574" y="1839"/>
                    <a:pt x="572" y="1839"/>
                  </a:cubicBezTo>
                  <a:cubicBezTo>
                    <a:pt x="570" y="1839"/>
                    <a:pt x="569" y="1837"/>
                    <a:pt x="567" y="1835"/>
                  </a:cubicBezTo>
                  <a:cubicBezTo>
                    <a:pt x="581" y="1824"/>
                    <a:pt x="585" y="1819"/>
                    <a:pt x="583" y="1819"/>
                  </a:cubicBezTo>
                  <a:cubicBezTo>
                    <a:pt x="579" y="1819"/>
                    <a:pt x="565" y="1827"/>
                    <a:pt x="545" y="1841"/>
                  </a:cubicBezTo>
                  <a:lnTo>
                    <a:pt x="549" y="1844"/>
                  </a:lnTo>
                  <a:lnTo>
                    <a:pt x="552" y="1847"/>
                  </a:lnTo>
                  <a:cubicBezTo>
                    <a:pt x="539" y="1856"/>
                    <a:pt x="530" y="1860"/>
                    <a:pt x="526" y="1860"/>
                  </a:cubicBezTo>
                  <a:cubicBezTo>
                    <a:pt x="519" y="1860"/>
                    <a:pt x="527" y="1847"/>
                    <a:pt x="561" y="1825"/>
                  </a:cubicBezTo>
                  <a:cubicBezTo>
                    <a:pt x="578" y="1810"/>
                    <a:pt x="586" y="1803"/>
                    <a:pt x="583" y="1803"/>
                  </a:cubicBezTo>
                  <a:cubicBezTo>
                    <a:pt x="581" y="1803"/>
                    <a:pt x="572" y="1807"/>
                    <a:pt x="555" y="1816"/>
                  </a:cubicBezTo>
                  <a:cubicBezTo>
                    <a:pt x="539" y="1824"/>
                    <a:pt x="530" y="1828"/>
                    <a:pt x="526" y="1828"/>
                  </a:cubicBezTo>
                  <a:cubicBezTo>
                    <a:pt x="521" y="1828"/>
                    <a:pt x="527" y="1820"/>
                    <a:pt x="545" y="1803"/>
                  </a:cubicBezTo>
                  <a:cubicBezTo>
                    <a:pt x="565" y="1792"/>
                    <a:pt x="574" y="1786"/>
                    <a:pt x="574" y="1786"/>
                  </a:cubicBezTo>
                  <a:lnTo>
                    <a:pt x="574" y="1786"/>
                  </a:lnTo>
                  <a:cubicBezTo>
                    <a:pt x="573" y="1786"/>
                    <a:pt x="564" y="1791"/>
                    <a:pt x="545" y="1800"/>
                  </a:cubicBezTo>
                  <a:cubicBezTo>
                    <a:pt x="511" y="1816"/>
                    <a:pt x="486" y="1824"/>
                    <a:pt x="477" y="1824"/>
                  </a:cubicBezTo>
                  <a:cubicBezTo>
                    <a:pt x="465" y="1824"/>
                    <a:pt x="475" y="1813"/>
                    <a:pt x="514" y="1791"/>
                  </a:cubicBezTo>
                  <a:cubicBezTo>
                    <a:pt x="552" y="1769"/>
                    <a:pt x="567" y="1753"/>
                    <a:pt x="564" y="1750"/>
                  </a:cubicBezTo>
                  <a:cubicBezTo>
                    <a:pt x="564" y="1750"/>
                    <a:pt x="563" y="1749"/>
                    <a:pt x="562" y="1749"/>
                  </a:cubicBezTo>
                  <a:cubicBezTo>
                    <a:pt x="557" y="1749"/>
                    <a:pt x="543" y="1758"/>
                    <a:pt x="527" y="1766"/>
                  </a:cubicBezTo>
                  <a:cubicBezTo>
                    <a:pt x="511" y="1777"/>
                    <a:pt x="502" y="1783"/>
                    <a:pt x="499" y="1783"/>
                  </a:cubicBezTo>
                  <a:cubicBezTo>
                    <a:pt x="496" y="1783"/>
                    <a:pt x="503" y="1775"/>
                    <a:pt x="520" y="1759"/>
                  </a:cubicBezTo>
                  <a:cubicBezTo>
                    <a:pt x="560" y="1725"/>
                    <a:pt x="566" y="1713"/>
                    <a:pt x="545" y="1713"/>
                  </a:cubicBezTo>
                  <a:cubicBezTo>
                    <a:pt x="540" y="1713"/>
                    <a:pt x="533" y="1714"/>
                    <a:pt x="523" y="1716"/>
                  </a:cubicBezTo>
                  <a:cubicBezTo>
                    <a:pt x="480" y="1716"/>
                    <a:pt x="473" y="1703"/>
                    <a:pt x="517" y="1697"/>
                  </a:cubicBezTo>
                  <a:cubicBezTo>
                    <a:pt x="558" y="1687"/>
                    <a:pt x="558" y="1687"/>
                    <a:pt x="536" y="1687"/>
                  </a:cubicBezTo>
                  <a:cubicBezTo>
                    <a:pt x="530" y="1681"/>
                    <a:pt x="527" y="1672"/>
                    <a:pt x="527" y="1669"/>
                  </a:cubicBezTo>
                  <a:cubicBezTo>
                    <a:pt x="526" y="1667"/>
                    <a:pt x="523" y="1666"/>
                    <a:pt x="520" y="1666"/>
                  </a:cubicBezTo>
                  <a:cubicBezTo>
                    <a:pt x="512" y="1666"/>
                    <a:pt x="498" y="1670"/>
                    <a:pt x="483" y="1675"/>
                  </a:cubicBezTo>
                  <a:cubicBezTo>
                    <a:pt x="513" y="1659"/>
                    <a:pt x="530" y="1644"/>
                    <a:pt x="512" y="1644"/>
                  </a:cubicBezTo>
                  <a:cubicBezTo>
                    <a:pt x="508" y="1644"/>
                    <a:pt x="503" y="1645"/>
                    <a:pt x="495" y="1647"/>
                  </a:cubicBezTo>
                  <a:lnTo>
                    <a:pt x="492" y="1637"/>
                  </a:lnTo>
                  <a:cubicBezTo>
                    <a:pt x="491" y="1636"/>
                    <a:pt x="490" y="1635"/>
                    <a:pt x="487" y="1635"/>
                  </a:cubicBezTo>
                  <a:cubicBezTo>
                    <a:pt x="484" y="1635"/>
                    <a:pt x="480" y="1636"/>
                    <a:pt x="470" y="1637"/>
                  </a:cubicBezTo>
                  <a:cubicBezTo>
                    <a:pt x="468" y="1638"/>
                    <a:pt x="466" y="1638"/>
                    <a:pt x="465" y="1638"/>
                  </a:cubicBezTo>
                  <a:cubicBezTo>
                    <a:pt x="452" y="1638"/>
                    <a:pt x="469" y="1626"/>
                    <a:pt x="486" y="1615"/>
                  </a:cubicBezTo>
                  <a:cubicBezTo>
                    <a:pt x="498" y="1605"/>
                    <a:pt x="512" y="1598"/>
                    <a:pt x="509" y="1598"/>
                  </a:cubicBezTo>
                  <a:cubicBezTo>
                    <a:pt x="508" y="1598"/>
                    <a:pt x="506" y="1598"/>
                    <a:pt x="502" y="1600"/>
                  </a:cubicBezTo>
                  <a:cubicBezTo>
                    <a:pt x="480" y="1606"/>
                    <a:pt x="461" y="1606"/>
                    <a:pt x="439" y="1606"/>
                  </a:cubicBezTo>
                  <a:cubicBezTo>
                    <a:pt x="436" y="1606"/>
                    <a:pt x="435" y="1606"/>
                    <a:pt x="433" y="1606"/>
                  </a:cubicBezTo>
                  <a:cubicBezTo>
                    <a:pt x="421" y="1606"/>
                    <a:pt x="438" y="1596"/>
                    <a:pt x="458" y="1596"/>
                  </a:cubicBezTo>
                  <a:cubicBezTo>
                    <a:pt x="470" y="1593"/>
                    <a:pt x="483" y="1584"/>
                    <a:pt x="495" y="1575"/>
                  </a:cubicBezTo>
                  <a:cubicBezTo>
                    <a:pt x="493" y="1569"/>
                    <a:pt x="490" y="1564"/>
                    <a:pt x="479" y="1564"/>
                  </a:cubicBezTo>
                  <a:cubicBezTo>
                    <a:pt x="477" y="1564"/>
                    <a:pt x="474" y="1565"/>
                    <a:pt x="470" y="1565"/>
                  </a:cubicBezTo>
                  <a:cubicBezTo>
                    <a:pt x="468" y="1566"/>
                    <a:pt x="466" y="1566"/>
                    <a:pt x="464" y="1566"/>
                  </a:cubicBezTo>
                  <a:cubicBezTo>
                    <a:pt x="450" y="1566"/>
                    <a:pt x="444" y="1545"/>
                    <a:pt x="461" y="1534"/>
                  </a:cubicBezTo>
                  <a:lnTo>
                    <a:pt x="461" y="1528"/>
                  </a:lnTo>
                  <a:cubicBezTo>
                    <a:pt x="458" y="1521"/>
                    <a:pt x="439" y="1524"/>
                    <a:pt x="436" y="1518"/>
                  </a:cubicBezTo>
                  <a:cubicBezTo>
                    <a:pt x="436" y="1518"/>
                    <a:pt x="436" y="1515"/>
                    <a:pt x="414" y="1515"/>
                  </a:cubicBezTo>
                  <a:cubicBezTo>
                    <a:pt x="414" y="1512"/>
                    <a:pt x="411" y="1506"/>
                    <a:pt x="433" y="1499"/>
                  </a:cubicBezTo>
                  <a:lnTo>
                    <a:pt x="433" y="1499"/>
                  </a:lnTo>
                  <a:cubicBezTo>
                    <a:pt x="415" y="1503"/>
                    <a:pt x="405" y="1506"/>
                    <a:pt x="402" y="1506"/>
                  </a:cubicBezTo>
                  <a:cubicBezTo>
                    <a:pt x="399" y="1506"/>
                    <a:pt x="408" y="1502"/>
                    <a:pt x="429" y="1493"/>
                  </a:cubicBezTo>
                  <a:cubicBezTo>
                    <a:pt x="453" y="1486"/>
                    <a:pt x="463" y="1483"/>
                    <a:pt x="459" y="1483"/>
                  </a:cubicBezTo>
                  <a:cubicBezTo>
                    <a:pt x="456" y="1483"/>
                    <a:pt x="446" y="1484"/>
                    <a:pt x="429" y="1487"/>
                  </a:cubicBezTo>
                  <a:cubicBezTo>
                    <a:pt x="422" y="1488"/>
                    <a:pt x="417" y="1489"/>
                    <a:pt x="415" y="1489"/>
                  </a:cubicBezTo>
                  <a:cubicBezTo>
                    <a:pt x="410" y="1489"/>
                    <a:pt x="414" y="1486"/>
                    <a:pt x="426" y="1477"/>
                  </a:cubicBezTo>
                  <a:cubicBezTo>
                    <a:pt x="438" y="1473"/>
                    <a:pt x="442" y="1471"/>
                    <a:pt x="440" y="1471"/>
                  </a:cubicBezTo>
                  <a:cubicBezTo>
                    <a:pt x="438" y="1471"/>
                    <a:pt x="434" y="1472"/>
                    <a:pt x="426" y="1474"/>
                  </a:cubicBezTo>
                  <a:cubicBezTo>
                    <a:pt x="415" y="1476"/>
                    <a:pt x="404" y="1477"/>
                    <a:pt x="397" y="1477"/>
                  </a:cubicBezTo>
                  <a:cubicBezTo>
                    <a:pt x="375" y="1477"/>
                    <a:pt x="371" y="1471"/>
                    <a:pt x="401" y="1462"/>
                  </a:cubicBezTo>
                  <a:cubicBezTo>
                    <a:pt x="401" y="1462"/>
                    <a:pt x="398" y="1459"/>
                    <a:pt x="379" y="1459"/>
                  </a:cubicBezTo>
                  <a:cubicBezTo>
                    <a:pt x="360" y="1461"/>
                    <a:pt x="349" y="1463"/>
                    <a:pt x="346" y="1463"/>
                  </a:cubicBezTo>
                  <a:cubicBezTo>
                    <a:pt x="344" y="1463"/>
                    <a:pt x="354" y="1461"/>
                    <a:pt x="376" y="1455"/>
                  </a:cubicBezTo>
                  <a:cubicBezTo>
                    <a:pt x="405" y="1442"/>
                    <a:pt x="412" y="1437"/>
                    <a:pt x="400" y="1437"/>
                  </a:cubicBezTo>
                  <a:cubicBezTo>
                    <a:pt x="394" y="1437"/>
                    <a:pt x="385" y="1438"/>
                    <a:pt x="373" y="1440"/>
                  </a:cubicBezTo>
                  <a:cubicBezTo>
                    <a:pt x="373" y="1440"/>
                    <a:pt x="371" y="1440"/>
                    <a:pt x="368" y="1440"/>
                  </a:cubicBezTo>
                  <a:cubicBezTo>
                    <a:pt x="363" y="1440"/>
                    <a:pt x="357" y="1439"/>
                    <a:pt x="370" y="1430"/>
                  </a:cubicBezTo>
                  <a:cubicBezTo>
                    <a:pt x="385" y="1420"/>
                    <a:pt x="397" y="1395"/>
                    <a:pt x="379" y="1395"/>
                  </a:cubicBezTo>
                  <a:cubicBezTo>
                    <a:pt x="376" y="1395"/>
                    <a:pt x="370" y="1396"/>
                    <a:pt x="364" y="1399"/>
                  </a:cubicBezTo>
                  <a:lnTo>
                    <a:pt x="361" y="1393"/>
                  </a:lnTo>
                  <a:cubicBezTo>
                    <a:pt x="379" y="1377"/>
                    <a:pt x="376" y="1374"/>
                    <a:pt x="357" y="1374"/>
                  </a:cubicBezTo>
                  <a:lnTo>
                    <a:pt x="335" y="1374"/>
                  </a:lnTo>
                  <a:cubicBezTo>
                    <a:pt x="354" y="1371"/>
                    <a:pt x="373" y="1358"/>
                    <a:pt x="373" y="1355"/>
                  </a:cubicBezTo>
                  <a:cubicBezTo>
                    <a:pt x="373" y="1352"/>
                    <a:pt x="373" y="1350"/>
                    <a:pt x="370" y="1350"/>
                  </a:cubicBezTo>
                  <a:cubicBezTo>
                    <a:pt x="368" y="1350"/>
                    <a:pt x="362" y="1352"/>
                    <a:pt x="351" y="1355"/>
                  </a:cubicBezTo>
                  <a:cubicBezTo>
                    <a:pt x="343" y="1361"/>
                    <a:pt x="338" y="1363"/>
                    <a:pt x="335" y="1363"/>
                  </a:cubicBezTo>
                  <a:cubicBezTo>
                    <a:pt x="332" y="1363"/>
                    <a:pt x="332" y="1360"/>
                    <a:pt x="332" y="1358"/>
                  </a:cubicBezTo>
                  <a:cubicBezTo>
                    <a:pt x="329" y="1352"/>
                    <a:pt x="348" y="1343"/>
                    <a:pt x="370" y="1336"/>
                  </a:cubicBezTo>
                  <a:lnTo>
                    <a:pt x="367" y="1333"/>
                  </a:lnTo>
                  <a:cubicBezTo>
                    <a:pt x="348" y="1337"/>
                    <a:pt x="338" y="1339"/>
                    <a:pt x="335" y="1339"/>
                  </a:cubicBezTo>
                  <a:cubicBezTo>
                    <a:pt x="330" y="1339"/>
                    <a:pt x="335" y="1337"/>
                    <a:pt x="345" y="1333"/>
                  </a:cubicBezTo>
                  <a:cubicBezTo>
                    <a:pt x="364" y="1324"/>
                    <a:pt x="364" y="1318"/>
                    <a:pt x="364" y="1314"/>
                  </a:cubicBezTo>
                  <a:lnTo>
                    <a:pt x="364" y="1314"/>
                  </a:lnTo>
                  <a:cubicBezTo>
                    <a:pt x="358" y="1316"/>
                    <a:pt x="355" y="1317"/>
                    <a:pt x="354" y="1317"/>
                  </a:cubicBezTo>
                  <a:cubicBezTo>
                    <a:pt x="351" y="1317"/>
                    <a:pt x="358" y="1314"/>
                    <a:pt x="361" y="1314"/>
                  </a:cubicBezTo>
                  <a:cubicBezTo>
                    <a:pt x="362" y="1314"/>
                    <a:pt x="363" y="1314"/>
                    <a:pt x="364" y="1314"/>
                  </a:cubicBezTo>
                  <a:lnTo>
                    <a:pt x="382" y="1308"/>
                  </a:lnTo>
                  <a:cubicBezTo>
                    <a:pt x="389" y="1305"/>
                    <a:pt x="391" y="1303"/>
                    <a:pt x="390" y="1303"/>
                  </a:cubicBezTo>
                  <a:cubicBezTo>
                    <a:pt x="387" y="1303"/>
                    <a:pt x="374" y="1307"/>
                    <a:pt x="361" y="1311"/>
                  </a:cubicBezTo>
                  <a:lnTo>
                    <a:pt x="361" y="1302"/>
                  </a:lnTo>
                  <a:cubicBezTo>
                    <a:pt x="359" y="1298"/>
                    <a:pt x="358" y="1296"/>
                    <a:pt x="355" y="1296"/>
                  </a:cubicBezTo>
                  <a:cubicBezTo>
                    <a:pt x="352" y="1296"/>
                    <a:pt x="347" y="1298"/>
                    <a:pt x="339" y="1302"/>
                  </a:cubicBezTo>
                  <a:cubicBezTo>
                    <a:pt x="325" y="1306"/>
                    <a:pt x="310" y="1311"/>
                    <a:pt x="303" y="1311"/>
                  </a:cubicBezTo>
                  <a:cubicBezTo>
                    <a:pt x="300" y="1311"/>
                    <a:pt x="298" y="1310"/>
                    <a:pt x="298" y="1308"/>
                  </a:cubicBezTo>
                  <a:cubicBezTo>
                    <a:pt x="292" y="1310"/>
                    <a:pt x="289" y="1310"/>
                    <a:pt x="288" y="1310"/>
                  </a:cubicBezTo>
                  <a:cubicBezTo>
                    <a:pt x="285" y="1310"/>
                    <a:pt x="292" y="1307"/>
                    <a:pt x="296" y="1307"/>
                  </a:cubicBezTo>
                  <a:cubicBezTo>
                    <a:pt x="297" y="1307"/>
                    <a:pt x="297" y="1308"/>
                    <a:pt x="298" y="1308"/>
                  </a:cubicBezTo>
                  <a:cubicBezTo>
                    <a:pt x="317" y="1305"/>
                    <a:pt x="339" y="1299"/>
                    <a:pt x="335" y="1292"/>
                  </a:cubicBezTo>
                  <a:cubicBezTo>
                    <a:pt x="335" y="1289"/>
                    <a:pt x="354" y="1283"/>
                    <a:pt x="354" y="1283"/>
                  </a:cubicBezTo>
                  <a:cubicBezTo>
                    <a:pt x="395" y="1277"/>
                    <a:pt x="373" y="1264"/>
                    <a:pt x="351" y="1264"/>
                  </a:cubicBezTo>
                  <a:cubicBezTo>
                    <a:pt x="341" y="1265"/>
                    <a:pt x="333" y="1265"/>
                    <a:pt x="327" y="1265"/>
                  </a:cubicBezTo>
                  <a:cubicBezTo>
                    <a:pt x="310" y="1265"/>
                    <a:pt x="317" y="1261"/>
                    <a:pt x="348" y="1252"/>
                  </a:cubicBezTo>
                  <a:cubicBezTo>
                    <a:pt x="366" y="1246"/>
                    <a:pt x="367" y="1244"/>
                    <a:pt x="358" y="1244"/>
                  </a:cubicBezTo>
                  <a:cubicBezTo>
                    <a:pt x="347" y="1244"/>
                    <a:pt x="317" y="1248"/>
                    <a:pt x="282" y="1255"/>
                  </a:cubicBezTo>
                  <a:lnTo>
                    <a:pt x="223" y="1267"/>
                  </a:lnTo>
                  <a:lnTo>
                    <a:pt x="223" y="1267"/>
                  </a:lnTo>
                  <a:lnTo>
                    <a:pt x="282" y="1252"/>
                  </a:lnTo>
                  <a:cubicBezTo>
                    <a:pt x="361" y="1224"/>
                    <a:pt x="361" y="1224"/>
                    <a:pt x="317" y="1220"/>
                  </a:cubicBezTo>
                  <a:cubicBezTo>
                    <a:pt x="295" y="1217"/>
                    <a:pt x="295" y="1217"/>
                    <a:pt x="317" y="1214"/>
                  </a:cubicBezTo>
                  <a:cubicBezTo>
                    <a:pt x="335" y="1208"/>
                    <a:pt x="335" y="1202"/>
                    <a:pt x="332" y="1189"/>
                  </a:cubicBezTo>
                  <a:cubicBezTo>
                    <a:pt x="330" y="1180"/>
                    <a:pt x="328" y="1174"/>
                    <a:pt x="319" y="1174"/>
                  </a:cubicBezTo>
                  <a:cubicBezTo>
                    <a:pt x="316" y="1174"/>
                    <a:pt x="312" y="1175"/>
                    <a:pt x="307" y="1177"/>
                  </a:cubicBezTo>
                  <a:lnTo>
                    <a:pt x="304" y="1167"/>
                  </a:lnTo>
                  <a:cubicBezTo>
                    <a:pt x="327" y="1159"/>
                    <a:pt x="329" y="1154"/>
                    <a:pt x="321" y="1154"/>
                  </a:cubicBezTo>
                  <a:cubicBezTo>
                    <a:pt x="314" y="1154"/>
                    <a:pt x="299" y="1157"/>
                    <a:pt x="282" y="1164"/>
                  </a:cubicBezTo>
                  <a:lnTo>
                    <a:pt x="279" y="1158"/>
                  </a:lnTo>
                  <a:lnTo>
                    <a:pt x="301" y="1151"/>
                  </a:lnTo>
                  <a:cubicBezTo>
                    <a:pt x="320" y="1145"/>
                    <a:pt x="317" y="1136"/>
                    <a:pt x="307" y="1101"/>
                  </a:cubicBezTo>
                  <a:cubicBezTo>
                    <a:pt x="300" y="1069"/>
                    <a:pt x="298" y="1058"/>
                    <a:pt x="278" y="1058"/>
                  </a:cubicBezTo>
                  <a:cubicBezTo>
                    <a:pt x="273" y="1058"/>
                    <a:pt x="266" y="1059"/>
                    <a:pt x="257" y="1061"/>
                  </a:cubicBezTo>
                  <a:cubicBezTo>
                    <a:pt x="249" y="1061"/>
                    <a:pt x="242" y="1061"/>
                    <a:pt x="237" y="1061"/>
                  </a:cubicBezTo>
                  <a:cubicBezTo>
                    <a:pt x="214" y="1061"/>
                    <a:pt x="218" y="1056"/>
                    <a:pt x="254" y="1051"/>
                  </a:cubicBezTo>
                  <a:cubicBezTo>
                    <a:pt x="270" y="1048"/>
                    <a:pt x="289" y="1041"/>
                    <a:pt x="280" y="1041"/>
                  </a:cubicBezTo>
                  <a:cubicBezTo>
                    <a:pt x="278" y="1041"/>
                    <a:pt x="276" y="1041"/>
                    <a:pt x="273" y="1042"/>
                  </a:cubicBezTo>
                  <a:cubicBezTo>
                    <a:pt x="273" y="1039"/>
                    <a:pt x="273" y="1035"/>
                    <a:pt x="276" y="1032"/>
                  </a:cubicBezTo>
                  <a:cubicBezTo>
                    <a:pt x="282" y="1029"/>
                    <a:pt x="285" y="1026"/>
                    <a:pt x="288" y="1026"/>
                  </a:cubicBezTo>
                  <a:cubicBezTo>
                    <a:pt x="320" y="1011"/>
                    <a:pt x="314" y="1006"/>
                    <a:pt x="299" y="1006"/>
                  </a:cubicBezTo>
                  <a:cubicBezTo>
                    <a:pt x="295" y="1006"/>
                    <a:pt x="290" y="1007"/>
                    <a:pt x="285" y="1007"/>
                  </a:cubicBezTo>
                  <a:cubicBezTo>
                    <a:pt x="273" y="1009"/>
                    <a:pt x="267" y="1010"/>
                    <a:pt x="263" y="1010"/>
                  </a:cubicBezTo>
                  <a:cubicBezTo>
                    <a:pt x="256" y="1010"/>
                    <a:pt x="270" y="1005"/>
                    <a:pt x="285" y="1001"/>
                  </a:cubicBezTo>
                  <a:cubicBezTo>
                    <a:pt x="304" y="995"/>
                    <a:pt x="323" y="992"/>
                    <a:pt x="304" y="992"/>
                  </a:cubicBezTo>
                  <a:cubicBezTo>
                    <a:pt x="280" y="989"/>
                    <a:pt x="256" y="960"/>
                    <a:pt x="289" y="960"/>
                  </a:cubicBezTo>
                  <a:cubicBezTo>
                    <a:pt x="291" y="960"/>
                    <a:pt x="293" y="960"/>
                    <a:pt x="295" y="960"/>
                  </a:cubicBezTo>
                  <a:cubicBezTo>
                    <a:pt x="295" y="960"/>
                    <a:pt x="295" y="954"/>
                    <a:pt x="295" y="951"/>
                  </a:cubicBezTo>
                  <a:cubicBezTo>
                    <a:pt x="273" y="951"/>
                    <a:pt x="273" y="941"/>
                    <a:pt x="270" y="932"/>
                  </a:cubicBezTo>
                  <a:cubicBezTo>
                    <a:pt x="270" y="923"/>
                    <a:pt x="270" y="918"/>
                    <a:pt x="279" y="918"/>
                  </a:cubicBezTo>
                  <a:cubicBezTo>
                    <a:pt x="282" y="918"/>
                    <a:pt x="286" y="919"/>
                    <a:pt x="292" y="920"/>
                  </a:cubicBezTo>
                  <a:cubicBezTo>
                    <a:pt x="299" y="922"/>
                    <a:pt x="304" y="923"/>
                    <a:pt x="306" y="923"/>
                  </a:cubicBezTo>
                  <a:cubicBezTo>
                    <a:pt x="311" y="923"/>
                    <a:pt x="306" y="919"/>
                    <a:pt x="292" y="910"/>
                  </a:cubicBezTo>
                  <a:cubicBezTo>
                    <a:pt x="292" y="907"/>
                    <a:pt x="248" y="894"/>
                    <a:pt x="251" y="888"/>
                  </a:cubicBezTo>
                  <a:cubicBezTo>
                    <a:pt x="229" y="885"/>
                    <a:pt x="210" y="876"/>
                    <a:pt x="210" y="869"/>
                  </a:cubicBezTo>
                  <a:lnTo>
                    <a:pt x="210" y="869"/>
                  </a:lnTo>
                  <a:lnTo>
                    <a:pt x="229" y="873"/>
                  </a:lnTo>
                  <a:lnTo>
                    <a:pt x="270" y="882"/>
                  </a:lnTo>
                  <a:cubicBezTo>
                    <a:pt x="273" y="879"/>
                    <a:pt x="273" y="873"/>
                    <a:pt x="251" y="869"/>
                  </a:cubicBezTo>
                  <a:cubicBezTo>
                    <a:pt x="273" y="869"/>
                    <a:pt x="273" y="863"/>
                    <a:pt x="276" y="854"/>
                  </a:cubicBezTo>
                  <a:cubicBezTo>
                    <a:pt x="276" y="844"/>
                    <a:pt x="279" y="835"/>
                    <a:pt x="260" y="826"/>
                  </a:cubicBezTo>
                  <a:lnTo>
                    <a:pt x="260" y="826"/>
                  </a:lnTo>
                  <a:cubicBezTo>
                    <a:pt x="265" y="826"/>
                    <a:pt x="269" y="827"/>
                    <a:pt x="273" y="827"/>
                  </a:cubicBezTo>
                  <a:cubicBezTo>
                    <a:pt x="303" y="827"/>
                    <a:pt x="306" y="807"/>
                    <a:pt x="276" y="788"/>
                  </a:cubicBezTo>
                  <a:cubicBezTo>
                    <a:pt x="262" y="781"/>
                    <a:pt x="259" y="776"/>
                    <a:pt x="266" y="776"/>
                  </a:cubicBezTo>
                  <a:cubicBezTo>
                    <a:pt x="269" y="776"/>
                    <a:pt x="273" y="777"/>
                    <a:pt x="279" y="779"/>
                  </a:cubicBezTo>
                  <a:cubicBezTo>
                    <a:pt x="286" y="780"/>
                    <a:pt x="291" y="780"/>
                    <a:pt x="294" y="780"/>
                  </a:cubicBezTo>
                  <a:cubicBezTo>
                    <a:pt x="299" y="780"/>
                    <a:pt x="296" y="777"/>
                    <a:pt x="285" y="769"/>
                  </a:cubicBezTo>
                  <a:cubicBezTo>
                    <a:pt x="277" y="762"/>
                    <a:pt x="277" y="759"/>
                    <a:pt x="281" y="759"/>
                  </a:cubicBezTo>
                  <a:cubicBezTo>
                    <a:pt x="287" y="759"/>
                    <a:pt x="299" y="763"/>
                    <a:pt x="310" y="766"/>
                  </a:cubicBezTo>
                  <a:cubicBezTo>
                    <a:pt x="331" y="774"/>
                    <a:pt x="342" y="778"/>
                    <a:pt x="345" y="778"/>
                  </a:cubicBezTo>
                  <a:cubicBezTo>
                    <a:pt x="349" y="778"/>
                    <a:pt x="345" y="774"/>
                    <a:pt x="335" y="766"/>
                  </a:cubicBezTo>
                  <a:cubicBezTo>
                    <a:pt x="320" y="744"/>
                    <a:pt x="329" y="738"/>
                    <a:pt x="332" y="735"/>
                  </a:cubicBezTo>
                  <a:cubicBezTo>
                    <a:pt x="320" y="716"/>
                    <a:pt x="323" y="713"/>
                    <a:pt x="304" y="703"/>
                  </a:cubicBezTo>
                  <a:cubicBezTo>
                    <a:pt x="292" y="694"/>
                    <a:pt x="282" y="685"/>
                    <a:pt x="273" y="675"/>
                  </a:cubicBezTo>
                  <a:cubicBezTo>
                    <a:pt x="269" y="665"/>
                    <a:pt x="270" y="662"/>
                    <a:pt x="272" y="662"/>
                  </a:cubicBezTo>
                  <a:cubicBezTo>
                    <a:pt x="275" y="662"/>
                    <a:pt x="279" y="667"/>
                    <a:pt x="276" y="669"/>
                  </a:cubicBezTo>
                  <a:cubicBezTo>
                    <a:pt x="285" y="691"/>
                    <a:pt x="292" y="688"/>
                    <a:pt x="310" y="694"/>
                  </a:cubicBezTo>
                  <a:cubicBezTo>
                    <a:pt x="319" y="698"/>
                    <a:pt x="325" y="699"/>
                    <a:pt x="330" y="699"/>
                  </a:cubicBezTo>
                  <a:cubicBezTo>
                    <a:pt x="337" y="699"/>
                    <a:pt x="340" y="696"/>
                    <a:pt x="342" y="694"/>
                  </a:cubicBezTo>
                  <a:lnTo>
                    <a:pt x="357" y="681"/>
                  </a:lnTo>
                  <a:cubicBezTo>
                    <a:pt x="365" y="682"/>
                    <a:pt x="371" y="683"/>
                    <a:pt x="375" y="683"/>
                  </a:cubicBezTo>
                  <a:cubicBezTo>
                    <a:pt x="383" y="683"/>
                    <a:pt x="382" y="680"/>
                    <a:pt x="373" y="669"/>
                  </a:cubicBezTo>
                  <a:cubicBezTo>
                    <a:pt x="357" y="656"/>
                    <a:pt x="364" y="659"/>
                    <a:pt x="357" y="653"/>
                  </a:cubicBezTo>
                  <a:lnTo>
                    <a:pt x="357" y="653"/>
                  </a:lnTo>
                  <a:cubicBezTo>
                    <a:pt x="368" y="661"/>
                    <a:pt x="379" y="664"/>
                    <a:pt x="389" y="664"/>
                  </a:cubicBezTo>
                  <a:cubicBezTo>
                    <a:pt x="412" y="664"/>
                    <a:pt x="429" y="645"/>
                    <a:pt x="414" y="619"/>
                  </a:cubicBezTo>
                  <a:lnTo>
                    <a:pt x="414" y="619"/>
                  </a:lnTo>
                  <a:lnTo>
                    <a:pt x="429" y="638"/>
                  </a:lnTo>
                  <a:cubicBezTo>
                    <a:pt x="438" y="649"/>
                    <a:pt x="443" y="650"/>
                    <a:pt x="448" y="650"/>
                  </a:cubicBezTo>
                  <a:cubicBezTo>
                    <a:pt x="450" y="650"/>
                    <a:pt x="452" y="650"/>
                    <a:pt x="455" y="650"/>
                  </a:cubicBezTo>
                  <a:cubicBezTo>
                    <a:pt x="458" y="647"/>
                    <a:pt x="464" y="625"/>
                    <a:pt x="480" y="619"/>
                  </a:cubicBezTo>
                  <a:cubicBezTo>
                    <a:pt x="498" y="616"/>
                    <a:pt x="514" y="612"/>
                    <a:pt x="505" y="590"/>
                  </a:cubicBezTo>
                  <a:cubicBezTo>
                    <a:pt x="511" y="590"/>
                    <a:pt x="511" y="590"/>
                    <a:pt x="517" y="609"/>
                  </a:cubicBezTo>
                  <a:cubicBezTo>
                    <a:pt x="522" y="626"/>
                    <a:pt x="525" y="628"/>
                    <a:pt x="529" y="628"/>
                  </a:cubicBezTo>
                  <a:cubicBezTo>
                    <a:pt x="530" y="628"/>
                    <a:pt x="532" y="628"/>
                    <a:pt x="533" y="628"/>
                  </a:cubicBezTo>
                  <a:cubicBezTo>
                    <a:pt x="536" y="625"/>
                    <a:pt x="527" y="606"/>
                    <a:pt x="520" y="587"/>
                  </a:cubicBezTo>
                  <a:cubicBezTo>
                    <a:pt x="515" y="578"/>
                    <a:pt x="515" y="573"/>
                    <a:pt x="518" y="573"/>
                  </a:cubicBezTo>
                  <a:cubicBezTo>
                    <a:pt x="521" y="573"/>
                    <a:pt x="527" y="577"/>
                    <a:pt x="536" y="584"/>
                  </a:cubicBezTo>
                  <a:cubicBezTo>
                    <a:pt x="543" y="591"/>
                    <a:pt x="550" y="594"/>
                    <a:pt x="556" y="594"/>
                  </a:cubicBezTo>
                  <a:cubicBezTo>
                    <a:pt x="565" y="594"/>
                    <a:pt x="572" y="588"/>
                    <a:pt x="574" y="575"/>
                  </a:cubicBezTo>
                  <a:cubicBezTo>
                    <a:pt x="575" y="574"/>
                    <a:pt x="577" y="573"/>
                    <a:pt x="578" y="573"/>
                  </a:cubicBezTo>
                  <a:cubicBezTo>
                    <a:pt x="582" y="573"/>
                    <a:pt x="585" y="577"/>
                    <a:pt x="589" y="590"/>
                  </a:cubicBezTo>
                  <a:cubicBezTo>
                    <a:pt x="595" y="601"/>
                    <a:pt x="602" y="612"/>
                    <a:pt x="607" y="612"/>
                  </a:cubicBezTo>
                  <a:cubicBezTo>
                    <a:pt x="610" y="612"/>
                    <a:pt x="613" y="605"/>
                    <a:pt x="611" y="587"/>
                  </a:cubicBezTo>
                  <a:cubicBezTo>
                    <a:pt x="613" y="587"/>
                    <a:pt x="614" y="586"/>
                    <a:pt x="615" y="586"/>
                  </a:cubicBezTo>
                  <a:cubicBezTo>
                    <a:pt x="618" y="586"/>
                    <a:pt x="618" y="590"/>
                    <a:pt x="621" y="606"/>
                  </a:cubicBezTo>
                  <a:cubicBezTo>
                    <a:pt x="628" y="617"/>
                    <a:pt x="632" y="627"/>
                    <a:pt x="633" y="627"/>
                  </a:cubicBezTo>
                  <a:cubicBezTo>
                    <a:pt x="634" y="627"/>
                    <a:pt x="633" y="621"/>
                    <a:pt x="630" y="603"/>
                  </a:cubicBezTo>
                  <a:cubicBezTo>
                    <a:pt x="632" y="590"/>
                    <a:pt x="637" y="584"/>
                    <a:pt x="644" y="584"/>
                  </a:cubicBezTo>
                  <a:cubicBezTo>
                    <a:pt x="649" y="584"/>
                    <a:pt x="655" y="587"/>
                    <a:pt x="661" y="594"/>
                  </a:cubicBezTo>
                  <a:cubicBezTo>
                    <a:pt x="668" y="594"/>
                    <a:pt x="671" y="594"/>
                    <a:pt x="665" y="572"/>
                  </a:cubicBezTo>
                  <a:cubicBezTo>
                    <a:pt x="661" y="562"/>
                    <a:pt x="661" y="562"/>
                    <a:pt x="658" y="553"/>
                  </a:cubicBezTo>
                  <a:lnTo>
                    <a:pt x="658" y="553"/>
                  </a:lnTo>
                  <a:cubicBezTo>
                    <a:pt x="666" y="571"/>
                    <a:pt x="670" y="581"/>
                    <a:pt x="671" y="581"/>
                  </a:cubicBezTo>
                  <a:cubicBezTo>
                    <a:pt x="672" y="581"/>
                    <a:pt x="671" y="571"/>
                    <a:pt x="668" y="550"/>
                  </a:cubicBezTo>
                  <a:cubicBezTo>
                    <a:pt x="664" y="540"/>
                    <a:pt x="665" y="534"/>
                    <a:pt x="666" y="534"/>
                  </a:cubicBezTo>
                  <a:lnTo>
                    <a:pt x="666" y="534"/>
                  </a:lnTo>
                  <a:cubicBezTo>
                    <a:pt x="668" y="534"/>
                    <a:pt x="671" y="539"/>
                    <a:pt x="674" y="550"/>
                  </a:cubicBezTo>
                  <a:cubicBezTo>
                    <a:pt x="681" y="564"/>
                    <a:pt x="684" y="566"/>
                    <a:pt x="686" y="566"/>
                  </a:cubicBezTo>
                  <a:cubicBezTo>
                    <a:pt x="686" y="566"/>
                    <a:pt x="686" y="565"/>
                    <a:pt x="686" y="565"/>
                  </a:cubicBezTo>
                  <a:cubicBezTo>
                    <a:pt x="693" y="565"/>
                    <a:pt x="708" y="540"/>
                    <a:pt x="730" y="534"/>
                  </a:cubicBezTo>
                  <a:cubicBezTo>
                    <a:pt x="768" y="525"/>
                    <a:pt x="780" y="522"/>
                    <a:pt x="774" y="503"/>
                  </a:cubicBezTo>
                  <a:cubicBezTo>
                    <a:pt x="774" y="491"/>
                    <a:pt x="774" y="486"/>
                    <a:pt x="776" y="486"/>
                  </a:cubicBezTo>
                  <a:cubicBezTo>
                    <a:pt x="777" y="486"/>
                    <a:pt x="779" y="491"/>
                    <a:pt x="784" y="500"/>
                  </a:cubicBezTo>
                  <a:cubicBezTo>
                    <a:pt x="790" y="513"/>
                    <a:pt x="795" y="517"/>
                    <a:pt x="799" y="517"/>
                  </a:cubicBezTo>
                  <a:cubicBezTo>
                    <a:pt x="800" y="517"/>
                    <a:pt x="801" y="516"/>
                    <a:pt x="802" y="515"/>
                  </a:cubicBezTo>
                  <a:cubicBezTo>
                    <a:pt x="803" y="515"/>
                    <a:pt x="804" y="515"/>
                    <a:pt x="805" y="515"/>
                  </a:cubicBezTo>
                  <a:cubicBezTo>
                    <a:pt x="808" y="515"/>
                    <a:pt x="813" y="517"/>
                    <a:pt x="818" y="534"/>
                  </a:cubicBezTo>
                  <a:cubicBezTo>
                    <a:pt x="815" y="512"/>
                    <a:pt x="815" y="512"/>
                    <a:pt x="821" y="512"/>
                  </a:cubicBezTo>
                  <a:cubicBezTo>
                    <a:pt x="823" y="521"/>
                    <a:pt x="825" y="526"/>
                    <a:pt x="827" y="526"/>
                  </a:cubicBezTo>
                  <a:cubicBezTo>
                    <a:pt x="828" y="526"/>
                    <a:pt x="829" y="520"/>
                    <a:pt x="827" y="509"/>
                  </a:cubicBezTo>
                  <a:cubicBezTo>
                    <a:pt x="824" y="489"/>
                    <a:pt x="823" y="478"/>
                    <a:pt x="824" y="478"/>
                  </a:cubicBezTo>
                  <a:lnTo>
                    <a:pt x="824" y="478"/>
                  </a:lnTo>
                  <a:cubicBezTo>
                    <a:pt x="824" y="478"/>
                    <a:pt x="827" y="489"/>
                    <a:pt x="834" y="509"/>
                  </a:cubicBezTo>
                  <a:cubicBezTo>
                    <a:pt x="838" y="522"/>
                    <a:pt x="848" y="533"/>
                    <a:pt x="851" y="533"/>
                  </a:cubicBezTo>
                  <a:cubicBezTo>
                    <a:pt x="853" y="533"/>
                    <a:pt x="852" y="531"/>
                    <a:pt x="849" y="525"/>
                  </a:cubicBezTo>
                  <a:cubicBezTo>
                    <a:pt x="843" y="506"/>
                    <a:pt x="853" y="503"/>
                    <a:pt x="849" y="481"/>
                  </a:cubicBezTo>
                  <a:cubicBezTo>
                    <a:pt x="856" y="481"/>
                    <a:pt x="859" y="481"/>
                    <a:pt x="865" y="500"/>
                  </a:cubicBezTo>
                  <a:cubicBezTo>
                    <a:pt x="867" y="504"/>
                    <a:pt x="870" y="506"/>
                    <a:pt x="873" y="506"/>
                  </a:cubicBezTo>
                  <a:cubicBezTo>
                    <a:pt x="881" y="506"/>
                    <a:pt x="890" y="488"/>
                    <a:pt x="890" y="471"/>
                  </a:cubicBezTo>
                  <a:cubicBezTo>
                    <a:pt x="887" y="462"/>
                    <a:pt x="887" y="456"/>
                    <a:pt x="888" y="456"/>
                  </a:cubicBezTo>
                  <a:lnTo>
                    <a:pt x="888" y="456"/>
                  </a:lnTo>
                  <a:cubicBezTo>
                    <a:pt x="890" y="456"/>
                    <a:pt x="892" y="461"/>
                    <a:pt x="893" y="471"/>
                  </a:cubicBezTo>
                  <a:cubicBezTo>
                    <a:pt x="900" y="490"/>
                    <a:pt x="906" y="490"/>
                    <a:pt x="909" y="490"/>
                  </a:cubicBezTo>
                  <a:cubicBezTo>
                    <a:pt x="909" y="483"/>
                    <a:pt x="910" y="480"/>
                    <a:pt x="911" y="480"/>
                  </a:cubicBezTo>
                  <a:cubicBezTo>
                    <a:pt x="913" y="480"/>
                    <a:pt x="916" y="494"/>
                    <a:pt x="918" y="509"/>
                  </a:cubicBezTo>
                  <a:cubicBezTo>
                    <a:pt x="921" y="522"/>
                    <a:pt x="923" y="526"/>
                    <a:pt x="927" y="526"/>
                  </a:cubicBezTo>
                  <a:cubicBezTo>
                    <a:pt x="929" y="526"/>
                    <a:pt x="931" y="526"/>
                    <a:pt x="934" y="525"/>
                  </a:cubicBezTo>
                  <a:cubicBezTo>
                    <a:pt x="934" y="503"/>
                    <a:pt x="950" y="500"/>
                    <a:pt x="965" y="496"/>
                  </a:cubicBezTo>
                  <a:cubicBezTo>
                    <a:pt x="987" y="490"/>
                    <a:pt x="984" y="468"/>
                    <a:pt x="984" y="428"/>
                  </a:cubicBezTo>
                  <a:lnTo>
                    <a:pt x="975" y="387"/>
                  </a:lnTo>
                  <a:lnTo>
                    <a:pt x="987" y="424"/>
                  </a:lnTo>
                  <a:cubicBezTo>
                    <a:pt x="994" y="446"/>
                    <a:pt x="1009" y="484"/>
                    <a:pt x="1009" y="484"/>
                  </a:cubicBezTo>
                  <a:cubicBezTo>
                    <a:pt x="1012" y="484"/>
                    <a:pt x="1009" y="465"/>
                    <a:pt x="1003" y="443"/>
                  </a:cubicBezTo>
                  <a:cubicBezTo>
                    <a:pt x="1000" y="433"/>
                    <a:pt x="999" y="427"/>
                    <a:pt x="1002" y="427"/>
                  </a:cubicBezTo>
                  <a:cubicBezTo>
                    <a:pt x="1004" y="427"/>
                    <a:pt x="1008" y="431"/>
                    <a:pt x="1016" y="440"/>
                  </a:cubicBezTo>
                  <a:cubicBezTo>
                    <a:pt x="1023" y="449"/>
                    <a:pt x="1027" y="453"/>
                    <a:pt x="1030" y="453"/>
                  </a:cubicBezTo>
                  <a:cubicBezTo>
                    <a:pt x="1033" y="453"/>
                    <a:pt x="1034" y="447"/>
                    <a:pt x="1034" y="437"/>
                  </a:cubicBezTo>
                  <a:cubicBezTo>
                    <a:pt x="1035" y="436"/>
                    <a:pt x="1036" y="435"/>
                    <a:pt x="1038" y="435"/>
                  </a:cubicBezTo>
                  <a:cubicBezTo>
                    <a:pt x="1041" y="435"/>
                    <a:pt x="1046" y="439"/>
                    <a:pt x="1053" y="453"/>
                  </a:cubicBezTo>
                  <a:cubicBezTo>
                    <a:pt x="1056" y="453"/>
                    <a:pt x="1056" y="453"/>
                    <a:pt x="1050" y="431"/>
                  </a:cubicBezTo>
                  <a:cubicBezTo>
                    <a:pt x="1048" y="420"/>
                    <a:pt x="1048" y="415"/>
                    <a:pt x="1050" y="415"/>
                  </a:cubicBezTo>
                  <a:cubicBezTo>
                    <a:pt x="1052" y="415"/>
                    <a:pt x="1055" y="419"/>
                    <a:pt x="1059" y="428"/>
                  </a:cubicBezTo>
                  <a:cubicBezTo>
                    <a:pt x="1068" y="450"/>
                    <a:pt x="1077" y="459"/>
                    <a:pt x="1082" y="459"/>
                  </a:cubicBezTo>
                  <a:cubicBezTo>
                    <a:pt x="1086" y="459"/>
                    <a:pt x="1087" y="453"/>
                    <a:pt x="1084" y="443"/>
                  </a:cubicBezTo>
                  <a:cubicBezTo>
                    <a:pt x="1078" y="424"/>
                    <a:pt x="1081" y="424"/>
                    <a:pt x="1088" y="421"/>
                  </a:cubicBezTo>
                  <a:cubicBezTo>
                    <a:pt x="1091" y="421"/>
                    <a:pt x="1097" y="421"/>
                    <a:pt x="1094" y="399"/>
                  </a:cubicBezTo>
                  <a:lnTo>
                    <a:pt x="1103" y="396"/>
                  </a:lnTo>
                  <a:cubicBezTo>
                    <a:pt x="1106" y="396"/>
                    <a:pt x="1110" y="415"/>
                    <a:pt x="1103" y="418"/>
                  </a:cubicBezTo>
                  <a:lnTo>
                    <a:pt x="1116" y="437"/>
                  </a:lnTo>
                  <a:cubicBezTo>
                    <a:pt x="1125" y="434"/>
                    <a:pt x="1128" y="434"/>
                    <a:pt x="1128" y="412"/>
                  </a:cubicBezTo>
                  <a:cubicBezTo>
                    <a:pt x="1124" y="392"/>
                    <a:pt x="1121" y="381"/>
                    <a:pt x="1122" y="381"/>
                  </a:cubicBezTo>
                  <a:lnTo>
                    <a:pt x="1122" y="381"/>
                  </a:lnTo>
                  <a:cubicBezTo>
                    <a:pt x="1122" y="381"/>
                    <a:pt x="1125" y="392"/>
                    <a:pt x="1131" y="412"/>
                  </a:cubicBezTo>
                  <a:cubicBezTo>
                    <a:pt x="1136" y="425"/>
                    <a:pt x="1141" y="437"/>
                    <a:pt x="1145" y="437"/>
                  </a:cubicBezTo>
                  <a:cubicBezTo>
                    <a:pt x="1146" y="437"/>
                    <a:pt x="1147" y="435"/>
                    <a:pt x="1147" y="428"/>
                  </a:cubicBezTo>
                  <a:cubicBezTo>
                    <a:pt x="1143" y="410"/>
                    <a:pt x="1143" y="404"/>
                    <a:pt x="1145" y="404"/>
                  </a:cubicBezTo>
                  <a:lnTo>
                    <a:pt x="1145" y="404"/>
                  </a:lnTo>
                  <a:cubicBezTo>
                    <a:pt x="1147" y="404"/>
                    <a:pt x="1153" y="415"/>
                    <a:pt x="1157" y="428"/>
                  </a:cubicBezTo>
                  <a:cubicBezTo>
                    <a:pt x="1160" y="448"/>
                    <a:pt x="1161" y="458"/>
                    <a:pt x="1163" y="458"/>
                  </a:cubicBezTo>
                  <a:cubicBezTo>
                    <a:pt x="1164" y="458"/>
                    <a:pt x="1166" y="447"/>
                    <a:pt x="1169" y="424"/>
                  </a:cubicBezTo>
                  <a:cubicBezTo>
                    <a:pt x="1178" y="421"/>
                    <a:pt x="1191" y="396"/>
                    <a:pt x="1204" y="393"/>
                  </a:cubicBezTo>
                  <a:cubicBezTo>
                    <a:pt x="1210" y="391"/>
                    <a:pt x="1216" y="389"/>
                    <a:pt x="1220" y="389"/>
                  </a:cubicBezTo>
                  <a:cubicBezTo>
                    <a:pt x="1227" y="389"/>
                    <a:pt x="1233" y="393"/>
                    <a:pt x="1240" y="404"/>
                  </a:cubicBezTo>
                  <a:lnTo>
                    <a:pt x="1240" y="404"/>
                  </a:lnTo>
                  <a:cubicBezTo>
                    <a:pt x="1237" y="384"/>
                    <a:pt x="1241" y="383"/>
                    <a:pt x="1251" y="381"/>
                  </a:cubicBezTo>
                  <a:cubicBezTo>
                    <a:pt x="1256" y="384"/>
                    <a:pt x="1260" y="386"/>
                    <a:pt x="1263" y="386"/>
                  </a:cubicBezTo>
                  <a:cubicBezTo>
                    <a:pt x="1274" y="386"/>
                    <a:pt x="1275" y="369"/>
                    <a:pt x="1272" y="352"/>
                  </a:cubicBezTo>
                  <a:lnTo>
                    <a:pt x="1272" y="352"/>
                  </a:lnTo>
                  <a:lnTo>
                    <a:pt x="1263" y="355"/>
                  </a:lnTo>
                  <a:cubicBezTo>
                    <a:pt x="1257" y="331"/>
                    <a:pt x="1256" y="321"/>
                    <a:pt x="1260" y="321"/>
                  </a:cubicBezTo>
                  <a:cubicBezTo>
                    <a:pt x="1262" y="321"/>
                    <a:pt x="1266" y="326"/>
                    <a:pt x="1272" y="334"/>
                  </a:cubicBezTo>
                  <a:cubicBezTo>
                    <a:pt x="1273" y="333"/>
                    <a:pt x="1273" y="333"/>
                    <a:pt x="1273" y="333"/>
                  </a:cubicBezTo>
                  <a:cubicBezTo>
                    <a:pt x="1276" y="333"/>
                    <a:pt x="1282" y="354"/>
                    <a:pt x="1288" y="371"/>
                  </a:cubicBezTo>
                  <a:cubicBezTo>
                    <a:pt x="1294" y="390"/>
                    <a:pt x="1304" y="409"/>
                    <a:pt x="1307" y="409"/>
                  </a:cubicBezTo>
                  <a:cubicBezTo>
                    <a:pt x="1313" y="409"/>
                    <a:pt x="1316" y="406"/>
                    <a:pt x="1307" y="387"/>
                  </a:cubicBezTo>
                  <a:cubicBezTo>
                    <a:pt x="1301" y="368"/>
                    <a:pt x="1301" y="368"/>
                    <a:pt x="1307" y="368"/>
                  </a:cubicBezTo>
                  <a:cubicBezTo>
                    <a:pt x="1310" y="365"/>
                    <a:pt x="1313" y="365"/>
                    <a:pt x="1313" y="343"/>
                  </a:cubicBezTo>
                  <a:cubicBezTo>
                    <a:pt x="1307" y="324"/>
                    <a:pt x="1313" y="321"/>
                    <a:pt x="1316" y="321"/>
                  </a:cubicBezTo>
                  <a:cubicBezTo>
                    <a:pt x="1323" y="335"/>
                    <a:pt x="1330" y="337"/>
                    <a:pt x="1334" y="337"/>
                  </a:cubicBezTo>
                  <a:cubicBezTo>
                    <a:pt x="1335" y="337"/>
                    <a:pt x="1335" y="337"/>
                    <a:pt x="1335" y="337"/>
                  </a:cubicBezTo>
                  <a:lnTo>
                    <a:pt x="1341" y="359"/>
                  </a:lnTo>
                  <a:cubicBezTo>
                    <a:pt x="1345" y="371"/>
                    <a:pt x="1351" y="384"/>
                    <a:pt x="1357" y="396"/>
                  </a:cubicBezTo>
                  <a:cubicBezTo>
                    <a:pt x="1363" y="396"/>
                    <a:pt x="1357" y="374"/>
                    <a:pt x="1357" y="374"/>
                  </a:cubicBezTo>
                  <a:cubicBezTo>
                    <a:pt x="1351" y="355"/>
                    <a:pt x="1457" y="327"/>
                    <a:pt x="1470" y="324"/>
                  </a:cubicBezTo>
                  <a:cubicBezTo>
                    <a:pt x="1477" y="333"/>
                    <a:pt x="1484" y="337"/>
                    <a:pt x="1488" y="337"/>
                  </a:cubicBezTo>
                  <a:cubicBezTo>
                    <a:pt x="1492" y="337"/>
                    <a:pt x="1494" y="331"/>
                    <a:pt x="1489" y="321"/>
                  </a:cubicBezTo>
                  <a:cubicBezTo>
                    <a:pt x="1482" y="299"/>
                    <a:pt x="1504" y="296"/>
                    <a:pt x="1533" y="287"/>
                  </a:cubicBezTo>
                  <a:cubicBezTo>
                    <a:pt x="1567" y="277"/>
                    <a:pt x="1592" y="271"/>
                    <a:pt x="1592" y="252"/>
                  </a:cubicBezTo>
                  <a:lnTo>
                    <a:pt x="1608" y="246"/>
                  </a:lnTo>
                  <a:cubicBezTo>
                    <a:pt x="1617" y="246"/>
                    <a:pt x="1627" y="221"/>
                    <a:pt x="1633" y="221"/>
                  </a:cubicBezTo>
                  <a:cubicBezTo>
                    <a:pt x="1634" y="208"/>
                    <a:pt x="1637" y="201"/>
                    <a:pt x="1639" y="201"/>
                  </a:cubicBezTo>
                  <a:cubicBezTo>
                    <a:pt x="1640" y="201"/>
                    <a:pt x="1641" y="207"/>
                    <a:pt x="1639" y="218"/>
                  </a:cubicBezTo>
                  <a:cubicBezTo>
                    <a:pt x="1639" y="238"/>
                    <a:pt x="1639" y="259"/>
                    <a:pt x="1642" y="259"/>
                  </a:cubicBezTo>
                  <a:cubicBezTo>
                    <a:pt x="1642" y="259"/>
                    <a:pt x="1642" y="259"/>
                    <a:pt x="1642" y="258"/>
                  </a:cubicBezTo>
                  <a:cubicBezTo>
                    <a:pt x="1655" y="258"/>
                    <a:pt x="1655" y="236"/>
                    <a:pt x="1655" y="214"/>
                  </a:cubicBezTo>
                  <a:cubicBezTo>
                    <a:pt x="1655" y="193"/>
                    <a:pt x="1661" y="193"/>
                    <a:pt x="1661" y="193"/>
                  </a:cubicBezTo>
                  <a:cubicBezTo>
                    <a:pt x="1667" y="193"/>
                    <a:pt x="1667" y="193"/>
                    <a:pt x="1664" y="214"/>
                  </a:cubicBezTo>
                  <a:lnTo>
                    <a:pt x="1664" y="255"/>
                  </a:lnTo>
                  <a:lnTo>
                    <a:pt x="1667" y="255"/>
                  </a:lnTo>
                  <a:cubicBezTo>
                    <a:pt x="1670" y="233"/>
                    <a:pt x="1674" y="233"/>
                    <a:pt x="1674" y="233"/>
                  </a:cubicBezTo>
                  <a:cubicBezTo>
                    <a:pt x="1680" y="233"/>
                    <a:pt x="1680" y="233"/>
                    <a:pt x="1677" y="274"/>
                  </a:cubicBezTo>
                  <a:cubicBezTo>
                    <a:pt x="1675" y="296"/>
                    <a:pt x="1676" y="306"/>
                    <a:pt x="1678" y="306"/>
                  </a:cubicBezTo>
                  <a:cubicBezTo>
                    <a:pt x="1680" y="306"/>
                    <a:pt x="1683" y="295"/>
                    <a:pt x="1686" y="274"/>
                  </a:cubicBezTo>
                  <a:lnTo>
                    <a:pt x="1699" y="252"/>
                  </a:lnTo>
                  <a:cubicBezTo>
                    <a:pt x="1699" y="265"/>
                    <a:pt x="1700" y="269"/>
                    <a:pt x="1703" y="269"/>
                  </a:cubicBezTo>
                  <a:cubicBezTo>
                    <a:pt x="1708" y="269"/>
                    <a:pt x="1717" y="245"/>
                    <a:pt x="1724" y="230"/>
                  </a:cubicBezTo>
                  <a:lnTo>
                    <a:pt x="1724" y="230"/>
                  </a:lnTo>
                  <a:cubicBezTo>
                    <a:pt x="1722" y="250"/>
                    <a:pt x="1723" y="261"/>
                    <a:pt x="1726" y="261"/>
                  </a:cubicBezTo>
                  <a:cubicBezTo>
                    <a:pt x="1728" y="261"/>
                    <a:pt x="1733" y="250"/>
                    <a:pt x="1739" y="230"/>
                  </a:cubicBezTo>
                  <a:cubicBezTo>
                    <a:pt x="1741" y="221"/>
                    <a:pt x="1743" y="216"/>
                    <a:pt x="1745" y="216"/>
                  </a:cubicBezTo>
                  <a:cubicBezTo>
                    <a:pt x="1747" y="216"/>
                    <a:pt x="1749" y="222"/>
                    <a:pt x="1749" y="233"/>
                  </a:cubicBezTo>
                  <a:cubicBezTo>
                    <a:pt x="1749" y="252"/>
                    <a:pt x="1755" y="255"/>
                    <a:pt x="1764" y="255"/>
                  </a:cubicBezTo>
                  <a:cubicBezTo>
                    <a:pt x="1769" y="247"/>
                    <a:pt x="1778" y="244"/>
                    <a:pt x="1791" y="244"/>
                  </a:cubicBezTo>
                  <a:cubicBezTo>
                    <a:pt x="1807" y="244"/>
                    <a:pt x="1829" y="249"/>
                    <a:pt x="1852" y="258"/>
                  </a:cubicBezTo>
                  <a:cubicBezTo>
                    <a:pt x="1884" y="274"/>
                    <a:pt x="1905" y="291"/>
                    <a:pt x="1918" y="291"/>
                  </a:cubicBezTo>
                  <a:cubicBezTo>
                    <a:pt x="1923" y="291"/>
                    <a:pt x="1927" y="288"/>
                    <a:pt x="1931" y="283"/>
                  </a:cubicBezTo>
                  <a:lnTo>
                    <a:pt x="1931" y="283"/>
                  </a:lnTo>
                  <a:cubicBezTo>
                    <a:pt x="1934" y="287"/>
                    <a:pt x="1934" y="290"/>
                    <a:pt x="1927" y="308"/>
                  </a:cubicBezTo>
                  <a:cubicBezTo>
                    <a:pt x="1922" y="316"/>
                    <a:pt x="1919" y="320"/>
                    <a:pt x="1921" y="320"/>
                  </a:cubicBezTo>
                  <a:cubicBezTo>
                    <a:pt x="1923" y="320"/>
                    <a:pt x="1931" y="314"/>
                    <a:pt x="1946" y="299"/>
                  </a:cubicBezTo>
                  <a:cubicBezTo>
                    <a:pt x="1957" y="292"/>
                    <a:pt x="1966" y="284"/>
                    <a:pt x="1966" y="284"/>
                  </a:cubicBezTo>
                  <a:lnTo>
                    <a:pt x="1966" y="284"/>
                  </a:lnTo>
                  <a:cubicBezTo>
                    <a:pt x="1967" y="284"/>
                    <a:pt x="1963" y="289"/>
                    <a:pt x="1953" y="302"/>
                  </a:cubicBezTo>
                  <a:cubicBezTo>
                    <a:pt x="1940" y="321"/>
                    <a:pt x="1946" y="327"/>
                    <a:pt x="1962" y="343"/>
                  </a:cubicBezTo>
                  <a:cubicBezTo>
                    <a:pt x="1969" y="352"/>
                    <a:pt x="1978" y="363"/>
                    <a:pt x="1988" y="363"/>
                  </a:cubicBezTo>
                  <a:cubicBezTo>
                    <a:pt x="1992" y="363"/>
                    <a:pt x="1995" y="362"/>
                    <a:pt x="2000" y="359"/>
                  </a:cubicBezTo>
                  <a:cubicBezTo>
                    <a:pt x="2008" y="356"/>
                    <a:pt x="2013" y="354"/>
                    <a:pt x="2014" y="354"/>
                  </a:cubicBezTo>
                  <a:cubicBezTo>
                    <a:pt x="2015" y="354"/>
                    <a:pt x="2011" y="357"/>
                    <a:pt x="2003" y="362"/>
                  </a:cubicBezTo>
                  <a:cubicBezTo>
                    <a:pt x="1973" y="383"/>
                    <a:pt x="1967" y="411"/>
                    <a:pt x="1989" y="411"/>
                  </a:cubicBezTo>
                  <a:cubicBezTo>
                    <a:pt x="1993" y="411"/>
                    <a:pt x="1997" y="411"/>
                    <a:pt x="2003" y="409"/>
                  </a:cubicBezTo>
                  <a:lnTo>
                    <a:pt x="2003" y="409"/>
                  </a:lnTo>
                  <a:cubicBezTo>
                    <a:pt x="2006" y="412"/>
                    <a:pt x="2009" y="418"/>
                    <a:pt x="1993" y="431"/>
                  </a:cubicBezTo>
                  <a:cubicBezTo>
                    <a:pt x="1993" y="437"/>
                    <a:pt x="1996" y="440"/>
                    <a:pt x="2018" y="443"/>
                  </a:cubicBezTo>
                  <a:cubicBezTo>
                    <a:pt x="2021" y="446"/>
                    <a:pt x="2028" y="468"/>
                    <a:pt x="2031" y="478"/>
                  </a:cubicBezTo>
                  <a:cubicBezTo>
                    <a:pt x="2034" y="487"/>
                    <a:pt x="2053" y="487"/>
                    <a:pt x="2053" y="487"/>
                  </a:cubicBezTo>
                  <a:cubicBezTo>
                    <a:pt x="2054" y="490"/>
                    <a:pt x="2055" y="492"/>
                    <a:pt x="2055" y="494"/>
                  </a:cubicBezTo>
                  <a:lnTo>
                    <a:pt x="2055" y="494"/>
                  </a:lnTo>
                  <a:cubicBezTo>
                    <a:pt x="2037" y="503"/>
                    <a:pt x="2044" y="528"/>
                    <a:pt x="2053" y="565"/>
                  </a:cubicBezTo>
                  <a:cubicBezTo>
                    <a:pt x="2062" y="600"/>
                    <a:pt x="2068" y="625"/>
                    <a:pt x="2050" y="634"/>
                  </a:cubicBezTo>
                  <a:cubicBezTo>
                    <a:pt x="2050" y="634"/>
                    <a:pt x="2050" y="638"/>
                    <a:pt x="2061" y="638"/>
                  </a:cubicBezTo>
                  <a:cubicBezTo>
                    <a:pt x="2064" y="638"/>
                    <a:pt x="2067" y="638"/>
                    <a:pt x="2072" y="638"/>
                  </a:cubicBezTo>
                  <a:cubicBezTo>
                    <a:pt x="2085" y="635"/>
                    <a:pt x="2095" y="634"/>
                    <a:pt x="2100" y="634"/>
                  </a:cubicBezTo>
                  <a:cubicBezTo>
                    <a:pt x="2112" y="634"/>
                    <a:pt x="2108" y="639"/>
                    <a:pt x="2094" y="647"/>
                  </a:cubicBezTo>
                  <a:cubicBezTo>
                    <a:pt x="2062" y="660"/>
                    <a:pt x="2059" y="673"/>
                    <a:pt x="2085" y="673"/>
                  </a:cubicBezTo>
                  <a:cubicBezTo>
                    <a:pt x="2090" y="673"/>
                    <a:pt x="2096" y="673"/>
                    <a:pt x="2103" y="672"/>
                  </a:cubicBezTo>
                  <a:lnTo>
                    <a:pt x="2103" y="672"/>
                  </a:lnTo>
                  <a:lnTo>
                    <a:pt x="2081" y="678"/>
                  </a:lnTo>
                  <a:cubicBezTo>
                    <a:pt x="2054" y="690"/>
                    <a:pt x="2058" y="698"/>
                    <a:pt x="2078" y="698"/>
                  </a:cubicBezTo>
                  <a:cubicBezTo>
                    <a:pt x="2085" y="698"/>
                    <a:pt x="2095" y="697"/>
                    <a:pt x="2106" y="694"/>
                  </a:cubicBezTo>
                  <a:lnTo>
                    <a:pt x="2106" y="694"/>
                  </a:lnTo>
                  <a:cubicBezTo>
                    <a:pt x="2090" y="705"/>
                    <a:pt x="2073" y="713"/>
                    <a:pt x="2084" y="713"/>
                  </a:cubicBezTo>
                  <a:cubicBezTo>
                    <a:pt x="2085" y="713"/>
                    <a:pt x="2088" y="713"/>
                    <a:pt x="2090" y="713"/>
                  </a:cubicBezTo>
                  <a:lnTo>
                    <a:pt x="2090" y="713"/>
                  </a:lnTo>
                  <a:cubicBezTo>
                    <a:pt x="2094" y="719"/>
                    <a:pt x="2094" y="719"/>
                    <a:pt x="2053" y="732"/>
                  </a:cubicBezTo>
                  <a:cubicBezTo>
                    <a:pt x="2031" y="735"/>
                    <a:pt x="2012" y="741"/>
                    <a:pt x="2012" y="747"/>
                  </a:cubicBezTo>
                  <a:cubicBezTo>
                    <a:pt x="2013" y="748"/>
                    <a:pt x="2014" y="748"/>
                    <a:pt x="2015" y="748"/>
                  </a:cubicBezTo>
                  <a:cubicBezTo>
                    <a:pt x="2022" y="748"/>
                    <a:pt x="2037" y="743"/>
                    <a:pt x="2053" y="738"/>
                  </a:cubicBezTo>
                  <a:lnTo>
                    <a:pt x="2056" y="747"/>
                  </a:lnTo>
                  <a:cubicBezTo>
                    <a:pt x="2056" y="747"/>
                    <a:pt x="2057" y="750"/>
                    <a:pt x="2064" y="750"/>
                  </a:cubicBezTo>
                  <a:cubicBezTo>
                    <a:pt x="2067" y="750"/>
                    <a:pt x="2072" y="749"/>
                    <a:pt x="2078" y="747"/>
                  </a:cubicBezTo>
                  <a:cubicBezTo>
                    <a:pt x="2085" y="745"/>
                    <a:pt x="2090" y="744"/>
                    <a:pt x="2093" y="744"/>
                  </a:cubicBezTo>
                  <a:cubicBezTo>
                    <a:pt x="2099" y="744"/>
                    <a:pt x="2100" y="746"/>
                    <a:pt x="2100" y="750"/>
                  </a:cubicBezTo>
                  <a:cubicBezTo>
                    <a:pt x="2093" y="753"/>
                    <a:pt x="2091" y="754"/>
                    <a:pt x="2092" y="754"/>
                  </a:cubicBezTo>
                  <a:cubicBezTo>
                    <a:pt x="2094" y="754"/>
                    <a:pt x="2106" y="750"/>
                    <a:pt x="2119" y="744"/>
                  </a:cubicBezTo>
                  <a:cubicBezTo>
                    <a:pt x="2134" y="740"/>
                    <a:pt x="2148" y="735"/>
                    <a:pt x="2156" y="735"/>
                  </a:cubicBezTo>
                  <a:cubicBezTo>
                    <a:pt x="2159" y="735"/>
                    <a:pt x="2162" y="736"/>
                    <a:pt x="2162" y="738"/>
                  </a:cubicBezTo>
                  <a:lnTo>
                    <a:pt x="2200" y="725"/>
                  </a:lnTo>
                  <a:cubicBezTo>
                    <a:pt x="2228" y="719"/>
                    <a:pt x="2256" y="710"/>
                    <a:pt x="2278" y="694"/>
                  </a:cubicBezTo>
                  <a:cubicBezTo>
                    <a:pt x="2291" y="674"/>
                    <a:pt x="2305" y="659"/>
                    <a:pt x="2291" y="659"/>
                  </a:cubicBezTo>
                  <a:cubicBezTo>
                    <a:pt x="2287" y="659"/>
                    <a:pt x="2281" y="660"/>
                    <a:pt x="2272" y="663"/>
                  </a:cubicBezTo>
                  <a:cubicBezTo>
                    <a:pt x="2272" y="663"/>
                    <a:pt x="2250" y="663"/>
                    <a:pt x="2250" y="659"/>
                  </a:cubicBezTo>
                  <a:cubicBezTo>
                    <a:pt x="2247" y="653"/>
                    <a:pt x="2266" y="644"/>
                    <a:pt x="2266" y="644"/>
                  </a:cubicBezTo>
                  <a:cubicBezTo>
                    <a:pt x="2288" y="638"/>
                    <a:pt x="2282" y="622"/>
                    <a:pt x="2275" y="597"/>
                  </a:cubicBezTo>
                  <a:cubicBezTo>
                    <a:pt x="2269" y="572"/>
                    <a:pt x="2266" y="559"/>
                    <a:pt x="2285" y="547"/>
                  </a:cubicBezTo>
                  <a:cubicBezTo>
                    <a:pt x="2303" y="537"/>
                    <a:pt x="2303" y="534"/>
                    <a:pt x="2303" y="534"/>
                  </a:cubicBezTo>
                  <a:lnTo>
                    <a:pt x="2303" y="534"/>
                  </a:lnTo>
                  <a:cubicBezTo>
                    <a:pt x="2301" y="535"/>
                    <a:pt x="2300" y="535"/>
                    <a:pt x="2298" y="535"/>
                  </a:cubicBezTo>
                  <a:cubicBezTo>
                    <a:pt x="2283" y="535"/>
                    <a:pt x="2276" y="512"/>
                    <a:pt x="2260" y="456"/>
                  </a:cubicBezTo>
                  <a:cubicBezTo>
                    <a:pt x="2248" y="405"/>
                    <a:pt x="2232" y="357"/>
                    <a:pt x="2215" y="357"/>
                  </a:cubicBezTo>
                  <a:cubicBezTo>
                    <a:pt x="2213" y="357"/>
                    <a:pt x="2211" y="357"/>
                    <a:pt x="2209" y="359"/>
                  </a:cubicBezTo>
                  <a:cubicBezTo>
                    <a:pt x="2206" y="352"/>
                    <a:pt x="2203" y="343"/>
                    <a:pt x="2203" y="343"/>
                  </a:cubicBezTo>
                  <a:cubicBezTo>
                    <a:pt x="2222" y="334"/>
                    <a:pt x="2213" y="318"/>
                    <a:pt x="2206" y="305"/>
                  </a:cubicBezTo>
                  <a:cubicBezTo>
                    <a:pt x="2194" y="305"/>
                    <a:pt x="2184" y="299"/>
                    <a:pt x="2175" y="290"/>
                  </a:cubicBezTo>
                  <a:cubicBezTo>
                    <a:pt x="2194" y="277"/>
                    <a:pt x="2188" y="271"/>
                    <a:pt x="2181" y="255"/>
                  </a:cubicBezTo>
                  <a:cubicBezTo>
                    <a:pt x="2176" y="248"/>
                    <a:pt x="2172" y="243"/>
                    <a:pt x="2168" y="243"/>
                  </a:cubicBezTo>
                  <a:cubicBezTo>
                    <a:pt x="2164" y="243"/>
                    <a:pt x="2160" y="245"/>
                    <a:pt x="2153" y="252"/>
                  </a:cubicBezTo>
                  <a:cubicBezTo>
                    <a:pt x="2134" y="227"/>
                    <a:pt x="2122" y="199"/>
                    <a:pt x="2112" y="171"/>
                  </a:cubicBezTo>
                  <a:cubicBezTo>
                    <a:pt x="2116" y="161"/>
                    <a:pt x="2115" y="157"/>
                    <a:pt x="2111" y="157"/>
                  </a:cubicBezTo>
                  <a:cubicBezTo>
                    <a:pt x="2105" y="157"/>
                    <a:pt x="2095" y="163"/>
                    <a:pt x="2084" y="171"/>
                  </a:cubicBezTo>
                  <a:cubicBezTo>
                    <a:pt x="2073" y="184"/>
                    <a:pt x="2058" y="193"/>
                    <a:pt x="2050" y="193"/>
                  </a:cubicBezTo>
                  <a:cubicBezTo>
                    <a:pt x="2048" y="193"/>
                    <a:pt x="2047" y="193"/>
                    <a:pt x="2047" y="193"/>
                  </a:cubicBezTo>
                  <a:lnTo>
                    <a:pt x="2072" y="158"/>
                  </a:lnTo>
                  <a:cubicBezTo>
                    <a:pt x="2090" y="149"/>
                    <a:pt x="2090" y="149"/>
                    <a:pt x="2081" y="139"/>
                  </a:cubicBezTo>
                  <a:lnTo>
                    <a:pt x="2068" y="127"/>
                  </a:lnTo>
                  <a:cubicBezTo>
                    <a:pt x="2065" y="131"/>
                    <a:pt x="2062" y="133"/>
                    <a:pt x="2057" y="133"/>
                  </a:cubicBezTo>
                  <a:cubicBezTo>
                    <a:pt x="2041" y="133"/>
                    <a:pt x="2016" y="114"/>
                    <a:pt x="1981" y="92"/>
                  </a:cubicBezTo>
                  <a:cubicBezTo>
                    <a:pt x="1944" y="73"/>
                    <a:pt x="1920" y="63"/>
                    <a:pt x="1906" y="63"/>
                  </a:cubicBezTo>
                  <a:cubicBezTo>
                    <a:pt x="1897" y="63"/>
                    <a:pt x="1892" y="66"/>
                    <a:pt x="1890" y="73"/>
                  </a:cubicBezTo>
                  <a:cubicBezTo>
                    <a:pt x="1887" y="81"/>
                    <a:pt x="1884" y="86"/>
                    <a:pt x="1881" y="86"/>
                  </a:cubicBezTo>
                  <a:cubicBezTo>
                    <a:pt x="1876" y="86"/>
                    <a:pt x="1871" y="78"/>
                    <a:pt x="1862" y="64"/>
                  </a:cubicBezTo>
                  <a:cubicBezTo>
                    <a:pt x="1847" y="16"/>
                    <a:pt x="1839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52"/>
            <p:cNvSpPr/>
            <p:nvPr/>
          </p:nvSpPr>
          <p:spPr>
            <a:xfrm>
              <a:off x="3625150" y="1775800"/>
              <a:ext cx="150150" cy="319125"/>
            </a:xfrm>
            <a:custGeom>
              <a:avLst/>
              <a:gdLst/>
              <a:ahLst/>
              <a:cxnLst/>
              <a:rect l="l" t="t" r="r" b="b"/>
              <a:pathLst>
                <a:path w="6006" h="12765" extrusionOk="0">
                  <a:moveTo>
                    <a:pt x="2224" y="208"/>
                  </a:moveTo>
                  <a:cubicBezTo>
                    <a:pt x="2286" y="211"/>
                    <a:pt x="2286" y="211"/>
                    <a:pt x="2286" y="230"/>
                  </a:cubicBezTo>
                  <a:cubicBezTo>
                    <a:pt x="2286" y="246"/>
                    <a:pt x="2253" y="250"/>
                    <a:pt x="2223" y="250"/>
                  </a:cubicBezTo>
                  <a:cubicBezTo>
                    <a:pt x="2212" y="250"/>
                    <a:pt x="2201" y="249"/>
                    <a:pt x="2192" y="249"/>
                  </a:cubicBezTo>
                  <a:cubicBezTo>
                    <a:pt x="2161" y="230"/>
                    <a:pt x="2192" y="208"/>
                    <a:pt x="2224" y="208"/>
                  </a:cubicBezTo>
                  <a:close/>
                  <a:moveTo>
                    <a:pt x="3429" y="631"/>
                  </a:moveTo>
                  <a:cubicBezTo>
                    <a:pt x="3433" y="631"/>
                    <a:pt x="3436" y="631"/>
                    <a:pt x="3436" y="631"/>
                  </a:cubicBezTo>
                  <a:lnTo>
                    <a:pt x="3462" y="653"/>
                  </a:lnTo>
                  <a:cubicBezTo>
                    <a:pt x="3453" y="663"/>
                    <a:pt x="3443" y="674"/>
                    <a:pt x="3431" y="674"/>
                  </a:cubicBezTo>
                  <a:cubicBezTo>
                    <a:pt x="3425" y="674"/>
                    <a:pt x="3419" y="671"/>
                    <a:pt x="3411" y="665"/>
                  </a:cubicBezTo>
                  <a:lnTo>
                    <a:pt x="3386" y="643"/>
                  </a:lnTo>
                  <a:cubicBezTo>
                    <a:pt x="3395" y="632"/>
                    <a:pt x="3417" y="631"/>
                    <a:pt x="3429" y="631"/>
                  </a:cubicBezTo>
                  <a:close/>
                  <a:moveTo>
                    <a:pt x="412" y="1251"/>
                  </a:moveTo>
                  <a:cubicBezTo>
                    <a:pt x="431" y="1261"/>
                    <a:pt x="450" y="1270"/>
                    <a:pt x="434" y="1298"/>
                  </a:cubicBezTo>
                  <a:lnTo>
                    <a:pt x="400" y="1317"/>
                  </a:lnTo>
                  <a:lnTo>
                    <a:pt x="397" y="1280"/>
                  </a:lnTo>
                  <a:lnTo>
                    <a:pt x="412" y="1251"/>
                  </a:lnTo>
                  <a:close/>
                  <a:moveTo>
                    <a:pt x="133" y="1596"/>
                  </a:moveTo>
                  <a:cubicBezTo>
                    <a:pt x="152" y="1602"/>
                    <a:pt x="171" y="1609"/>
                    <a:pt x="162" y="1640"/>
                  </a:cubicBezTo>
                  <a:cubicBezTo>
                    <a:pt x="159" y="1649"/>
                    <a:pt x="155" y="1662"/>
                    <a:pt x="152" y="1671"/>
                  </a:cubicBezTo>
                  <a:cubicBezTo>
                    <a:pt x="130" y="1665"/>
                    <a:pt x="121" y="1627"/>
                    <a:pt x="121" y="1627"/>
                  </a:cubicBezTo>
                  <a:lnTo>
                    <a:pt x="133" y="1596"/>
                  </a:lnTo>
                  <a:close/>
                  <a:moveTo>
                    <a:pt x="209" y="2170"/>
                  </a:moveTo>
                  <a:cubicBezTo>
                    <a:pt x="227" y="2170"/>
                    <a:pt x="249" y="2201"/>
                    <a:pt x="249" y="2201"/>
                  </a:cubicBezTo>
                  <a:cubicBezTo>
                    <a:pt x="249" y="2211"/>
                    <a:pt x="245" y="2215"/>
                    <a:pt x="238" y="2215"/>
                  </a:cubicBezTo>
                  <a:cubicBezTo>
                    <a:pt x="224" y="2215"/>
                    <a:pt x="201" y="2201"/>
                    <a:pt x="187" y="2201"/>
                  </a:cubicBezTo>
                  <a:cubicBezTo>
                    <a:pt x="187" y="2170"/>
                    <a:pt x="187" y="2170"/>
                    <a:pt x="209" y="2170"/>
                  </a:cubicBezTo>
                  <a:close/>
                  <a:moveTo>
                    <a:pt x="321" y="2898"/>
                  </a:moveTo>
                  <a:cubicBezTo>
                    <a:pt x="334" y="2898"/>
                    <a:pt x="345" y="2902"/>
                    <a:pt x="350" y="2922"/>
                  </a:cubicBezTo>
                  <a:lnTo>
                    <a:pt x="334" y="2953"/>
                  </a:lnTo>
                  <a:lnTo>
                    <a:pt x="306" y="2928"/>
                  </a:lnTo>
                  <a:lnTo>
                    <a:pt x="303" y="2900"/>
                  </a:lnTo>
                  <a:cubicBezTo>
                    <a:pt x="309" y="2899"/>
                    <a:pt x="315" y="2898"/>
                    <a:pt x="321" y="2898"/>
                  </a:cubicBezTo>
                  <a:close/>
                  <a:moveTo>
                    <a:pt x="4471" y="2953"/>
                  </a:moveTo>
                  <a:cubicBezTo>
                    <a:pt x="4490" y="2953"/>
                    <a:pt x="4493" y="2978"/>
                    <a:pt x="4493" y="2978"/>
                  </a:cubicBezTo>
                  <a:cubicBezTo>
                    <a:pt x="4499" y="3006"/>
                    <a:pt x="4499" y="3006"/>
                    <a:pt x="4480" y="3013"/>
                  </a:cubicBezTo>
                  <a:cubicBezTo>
                    <a:pt x="4480" y="3013"/>
                    <a:pt x="4479" y="3013"/>
                    <a:pt x="4478" y="3013"/>
                  </a:cubicBezTo>
                  <a:cubicBezTo>
                    <a:pt x="4473" y="3013"/>
                    <a:pt x="4457" y="3010"/>
                    <a:pt x="4452" y="2984"/>
                  </a:cubicBezTo>
                  <a:lnTo>
                    <a:pt x="4467" y="2953"/>
                  </a:lnTo>
                  <a:cubicBezTo>
                    <a:pt x="4469" y="2953"/>
                    <a:pt x="4470" y="2953"/>
                    <a:pt x="4471" y="2953"/>
                  </a:cubicBezTo>
                  <a:close/>
                  <a:moveTo>
                    <a:pt x="4555" y="3304"/>
                  </a:moveTo>
                  <a:lnTo>
                    <a:pt x="4580" y="3329"/>
                  </a:lnTo>
                  <a:lnTo>
                    <a:pt x="4587" y="3360"/>
                  </a:lnTo>
                  <a:cubicBezTo>
                    <a:pt x="4580" y="3361"/>
                    <a:pt x="4574" y="3362"/>
                    <a:pt x="4568" y="3362"/>
                  </a:cubicBezTo>
                  <a:cubicBezTo>
                    <a:pt x="4554" y="3362"/>
                    <a:pt x="4544" y="3357"/>
                    <a:pt x="4540" y="3335"/>
                  </a:cubicBezTo>
                  <a:lnTo>
                    <a:pt x="4555" y="3304"/>
                  </a:lnTo>
                  <a:close/>
                  <a:moveTo>
                    <a:pt x="4455" y="3542"/>
                  </a:moveTo>
                  <a:cubicBezTo>
                    <a:pt x="4458" y="3542"/>
                    <a:pt x="4464" y="3548"/>
                    <a:pt x="4474" y="3558"/>
                  </a:cubicBezTo>
                  <a:cubicBezTo>
                    <a:pt x="4502" y="3586"/>
                    <a:pt x="4505" y="3614"/>
                    <a:pt x="4486" y="3617"/>
                  </a:cubicBezTo>
                  <a:cubicBezTo>
                    <a:pt x="4481" y="3618"/>
                    <a:pt x="4477" y="3619"/>
                    <a:pt x="4474" y="3619"/>
                  </a:cubicBezTo>
                  <a:cubicBezTo>
                    <a:pt x="4464" y="3619"/>
                    <a:pt x="4464" y="3613"/>
                    <a:pt x="4461" y="3592"/>
                  </a:cubicBezTo>
                  <a:cubicBezTo>
                    <a:pt x="4454" y="3556"/>
                    <a:pt x="4451" y="3542"/>
                    <a:pt x="4455" y="3542"/>
                  </a:cubicBezTo>
                  <a:close/>
                  <a:moveTo>
                    <a:pt x="4409" y="3723"/>
                  </a:moveTo>
                  <a:cubicBezTo>
                    <a:pt x="4405" y="3723"/>
                    <a:pt x="4402" y="3723"/>
                    <a:pt x="4399" y="3724"/>
                  </a:cubicBezTo>
                  <a:cubicBezTo>
                    <a:pt x="4397" y="3726"/>
                    <a:pt x="4396" y="3728"/>
                    <a:pt x="4395" y="3730"/>
                  </a:cubicBezTo>
                  <a:lnTo>
                    <a:pt x="4395" y="3730"/>
                  </a:lnTo>
                  <a:cubicBezTo>
                    <a:pt x="4399" y="3728"/>
                    <a:pt x="4404" y="3725"/>
                    <a:pt x="4410" y="3723"/>
                  </a:cubicBezTo>
                  <a:lnTo>
                    <a:pt x="4410" y="3723"/>
                  </a:lnTo>
                  <a:cubicBezTo>
                    <a:pt x="4410" y="3723"/>
                    <a:pt x="4409" y="3723"/>
                    <a:pt x="4409" y="3723"/>
                  </a:cubicBezTo>
                  <a:close/>
                  <a:moveTo>
                    <a:pt x="4395" y="3730"/>
                  </a:moveTo>
                  <a:cubicBezTo>
                    <a:pt x="4389" y="3735"/>
                    <a:pt x="4387" y="3740"/>
                    <a:pt x="4388" y="3740"/>
                  </a:cubicBezTo>
                  <a:cubicBezTo>
                    <a:pt x="4389" y="3740"/>
                    <a:pt x="4392" y="3737"/>
                    <a:pt x="4395" y="3730"/>
                  </a:cubicBezTo>
                  <a:close/>
                  <a:moveTo>
                    <a:pt x="4515" y="3765"/>
                  </a:moveTo>
                  <a:lnTo>
                    <a:pt x="4518" y="3796"/>
                  </a:lnTo>
                  <a:cubicBezTo>
                    <a:pt x="4524" y="3824"/>
                    <a:pt x="4524" y="3824"/>
                    <a:pt x="4505" y="3827"/>
                  </a:cubicBezTo>
                  <a:lnTo>
                    <a:pt x="4499" y="3799"/>
                  </a:lnTo>
                  <a:lnTo>
                    <a:pt x="4515" y="3765"/>
                  </a:lnTo>
                  <a:close/>
                  <a:moveTo>
                    <a:pt x="4518" y="4009"/>
                  </a:moveTo>
                  <a:lnTo>
                    <a:pt x="4518" y="4009"/>
                  </a:lnTo>
                  <a:cubicBezTo>
                    <a:pt x="4519" y="4024"/>
                    <a:pt x="4525" y="4031"/>
                    <a:pt x="4528" y="4031"/>
                  </a:cubicBezTo>
                  <a:cubicBezTo>
                    <a:pt x="4531" y="4031"/>
                    <a:pt x="4531" y="4024"/>
                    <a:pt x="4518" y="4009"/>
                  </a:cubicBezTo>
                  <a:close/>
                  <a:moveTo>
                    <a:pt x="4568" y="4062"/>
                  </a:moveTo>
                  <a:lnTo>
                    <a:pt x="4574" y="4091"/>
                  </a:lnTo>
                  <a:cubicBezTo>
                    <a:pt x="4580" y="4122"/>
                    <a:pt x="4580" y="4122"/>
                    <a:pt x="4558" y="4125"/>
                  </a:cubicBezTo>
                  <a:lnTo>
                    <a:pt x="4555" y="4094"/>
                  </a:lnTo>
                  <a:lnTo>
                    <a:pt x="4568" y="4062"/>
                  </a:lnTo>
                  <a:close/>
                  <a:moveTo>
                    <a:pt x="4665" y="4351"/>
                  </a:moveTo>
                  <a:lnTo>
                    <a:pt x="4671" y="4379"/>
                  </a:lnTo>
                  <a:cubicBezTo>
                    <a:pt x="4677" y="4410"/>
                    <a:pt x="4656" y="4413"/>
                    <a:pt x="4656" y="4413"/>
                  </a:cubicBezTo>
                  <a:cubicBezTo>
                    <a:pt x="4656" y="4413"/>
                    <a:pt x="4655" y="4413"/>
                    <a:pt x="4654" y="4413"/>
                  </a:cubicBezTo>
                  <a:cubicBezTo>
                    <a:pt x="4649" y="4413"/>
                    <a:pt x="4633" y="4411"/>
                    <a:pt x="4630" y="4385"/>
                  </a:cubicBezTo>
                  <a:cubicBezTo>
                    <a:pt x="4630" y="4385"/>
                    <a:pt x="4646" y="4354"/>
                    <a:pt x="4665" y="4351"/>
                  </a:cubicBezTo>
                  <a:close/>
                  <a:moveTo>
                    <a:pt x="639" y="4825"/>
                  </a:moveTo>
                  <a:cubicBezTo>
                    <a:pt x="652" y="4825"/>
                    <a:pt x="662" y="4830"/>
                    <a:pt x="666" y="4849"/>
                  </a:cubicBezTo>
                  <a:lnTo>
                    <a:pt x="651" y="4880"/>
                  </a:lnTo>
                  <a:lnTo>
                    <a:pt x="625" y="4855"/>
                  </a:lnTo>
                  <a:lnTo>
                    <a:pt x="619" y="4827"/>
                  </a:lnTo>
                  <a:cubicBezTo>
                    <a:pt x="626" y="4826"/>
                    <a:pt x="633" y="4825"/>
                    <a:pt x="639" y="4825"/>
                  </a:cubicBezTo>
                  <a:close/>
                  <a:moveTo>
                    <a:pt x="691" y="5029"/>
                  </a:moveTo>
                  <a:cubicBezTo>
                    <a:pt x="701" y="5029"/>
                    <a:pt x="701" y="5035"/>
                    <a:pt x="704" y="5056"/>
                  </a:cubicBezTo>
                  <a:cubicBezTo>
                    <a:pt x="704" y="5056"/>
                    <a:pt x="688" y="5090"/>
                    <a:pt x="669" y="5093"/>
                  </a:cubicBezTo>
                  <a:cubicBezTo>
                    <a:pt x="668" y="5094"/>
                    <a:pt x="667" y="5094"/>
                    <a:pt x="666" y="5094"/>
                  </a:cubicBezTo>
                  <a:cubicBezTo>
                    <a:pt x="647" y="5094"/>
                    <a:pt x="646" y="5064"/>
                    <a:pt x="679" y="5031"/>
                  </a:cubicBezTo>
                  <a:cubicBezTo>
                    <a:pt x="684" y="5030"/>
                    <a:pt x="688" y="5029"/>
                    <a:pt x="691" y="5029"/>
                  </a:cubicBezTo>
                  <a:close/>
                  <a:moveTo>
                    <a:pt x="4865" y="5535"/>
                  </a:moveTo>
                  <a:cubicBezTo>
                    <a:pt x="4891" y="5560"/>
                    <a:pt x="4919" y="5589"/>
                    <a:pt x="4897" y="5592"/>
                  </a:cubicBezTo>
                  <a:cubicBezTo>
                    <a:pt x="4878" y="5592"/>
                    <a:pt x="4862" y="5582"/>
                    <a:pt x="4850" y="5570"/>
                  </a:cubicBezTo>
                  <a:cubicBezTo>
                    <a:pt x="4850" y="5570"/>
                    <a:pt x="4825" y="5542"/>
                    <a:pt x="4844" y="5538"/>
                  </a:cubicBezTo>
                  <a:lnTo>
                    <a:pt x="4865" y="5535"/>
                  </a:lnTo>
                  <a:close/>
                  <a:moveTo>
                    <a:pt x="816" y="5526"/>
                  </a:moveTo>
                  <a:cubicBezTo>
                    <a:pt x="834" y="5526"/>
                    <a:pt x="820" y="5556"/>
                    <a:pt x="826" y="5585"/>
                  </a:cubicBezTo>
                  <a:cubicBezTo>
                    <a:pt x="819" y="5599"/>
                    <a:pt x="816" y="5606"/>
                    <a:pt x="812" y="5606"/>
                  </a:cubicBezTo>
                  <a:cubicBezTo>
                    <a:pt x="808" y="5606"/>
                    <a:pt x="805" y="5592"/>
                    <a:pt x="798" y="5557"/>
                  </a:cubicBezTo>
                  <a:cubicBezTo>
                    <a:pt x="792" y="5529"/>
                    <a:pt x="813" y="5526"/>
                    <a:pt x="813" y="5526"/>
                  </a:cubicBezTo>
                  <a:cubicBezTo>
                    <a:pt x="814" y="5526"/>
                    <a:pt x="815" y="5526"/>
                    <a:pt x="816" y="5526"/>
                  </a:cubicBezTo>
                  <a:close/>
                  <a:moveTo>
                    <a:pt x="1258" y="5639"/>
                  </a:moveTo>
                  <a:cubicBezTo>
                    <a:pt x="1240" y="5642"/>
                    <a:pt x="1240" y="5642"/>
                    <a:pt x="1246" y="5673"/>
                  </a:cubicBezTo>
                  <a:cubicBezTo>
                    <a:pt x="1246" y="5673"/>
                    <a:pt x="1268" y="5695"/>
                    <a:pt x="1286" y="5695"/>
                  </a:cubicBezTo>
                  <a:cubicBezTo>
                    <a:pt x="1288" y="5695"/>
                    <a:pt x="1289" y="5695"/>
                    <a:pt x="1290" y="5695"/>
                  </a:cubicBezTo>
                  <a:cubicBezTo>
                    <a:pt x="1312" y="5692"/>
                    <a:pt x="1305" y="5664"/>
                    <a:pt x="1258" y="5639"/>
                  </a:cubicBezTo>
                  <a:close/>
                  <a:moveTo>
                    <a:pt x="585" y="5773"/>
                  </a:moveTo>
                  <a:cubicBezTo>
                    <a:pt x="563" y="5777"/>
                    <a:pt x="563" y="5777"/>
                    <a:pt x="569" y="5808"/>
                  </a:cubicBezTo>
                  <a:cubicBezTo>
                    <a:pt x="574" y="5840"/>
                    <a:pt x="577" y="5854"/>
                    <a:pt x="581" y="5854"/>
                  </a:cubicBezTo>
                  <a:cubicBezTo>
                    <a:pt x="584" y="5854"/>
                    <a:pt x="587" y="5846"/>
                    <a:pt x="594" y="5833"/>
                  </a:cubicBezTo>
                  <a:lnTo>
                    <a:pt x="585" y="5773"/>
                  </a:lnTo>
                  <a:close/>
                  <a:moveTo>
                    <a:pt x="915" y="6058"/>
                  </a:moveTo>
                  <a:cubicBezTo>
                    <a:pt x="920" y="6058"/>
                    <a:pt x="934" y="6061"/>
                    <a:pt x="939" y="6084"/>
                  </a:cubicBezTo>
                  <a:cubicBezTo>
                    <a:pt x="942" y="6106"/>
                    <a:pt x="939" y="6128"/>
                    <a:pt x="929" y="6146"/>
                  </a:cubicBezTo>
                  <a:cubicBezTo>
                    <a:pt x="928" y="6147"/>
                    <a:pt x="927" y="6147"/>
                    <a:pt x="927" y="6147"/>
                  </a:cubicBezTo>
                  <a:cubicBezTo>
                    <a:pt x="910" y="6147"/>
                    <a:pt x="904" y="6121"/>
                    <a:pt x="904" y="6121"/>
                  </a:cubicBezTo>
                  <a:cubicBezTo>
                    <a:pt x="898" y="6090"/>
                    <a:pt x="892" y="6062"/>
                    <a:pt x="914" y="6059"/>
                  </a:cubicBezTo>
                  <a:cubicBezTo>
                    <a:pt x="914" y="6059"/>
                    <a:pt x="914" y="6058"/>
                    <a:pt x="915" y="6058"/>
                  </a:cubicBezTo>
                  <a:close/>
                  <a:moveTo>
                    <a:pt x="831" y="6284"/>
                  </a:moveTo>
                  <a:cubicBezTo>
                    <a:pt x="830" y="6284"/>
                    <a:pt x="829" y="6284"/>
                    <a:pt x="829" y="6284"/>
                  </a:cubicBezTo>
                  <a:cubicBezTo>
                    <a:pt x="829" y="6284"/>
                    <a:pt x="807" y="6287"/>
                    <a:pt x="813" y="6316"/>
                  </a:cubicBezTo>
                  <a:lnTo>
                    <a:pt x="820" y="6347"/>
                  </a:lnTo>
                  <a:cubicBezTo>
                    <a:pt x="839" y="6344"/>
                    <a:pt x="854" y="6309"/>
                    <a:pt x="854" y="6309"/>
                  </a:cubicBezTo>
                  <a:cubicBezTo>
                    <a:pt x="849" y="6286"/>
                    <a:pt x="836" y="6284"/>
                    <a:pt x="831" y="6284"/>
                  </a:cubicBezTo>
                  <a:close/>
                  <a:moveTo>
                    <a:pt x="5110" y="6511"/>
                  </a:moveTo>
                  <a:cubicBezTo>
                    <a:pt x="5124" y="6511"/>
                    <a:pt x="5144" y="6523"/>
                    <a:pt x="5163" y="6554"/>
                  </a:cubicBezTo>
                  <a:cubicBezTo>
                    <a:pt x="5166" y="6582"/>
                    <a:pt x="5166" y="6582"/>
                    <a:pt x="5148" y="6585"/>
                  </a:cubicBezTo>
                  <a:cubicBezTo>
                    <a:pt x="5146" y="6585"/>
                    <a:pt x="5145" y="6585"/>
                    <a:pt x="5144" y="6585"/>
                  </a:cubicBezTo>
                  <a:cubicBezTo>
                    <a:pt x="5123" y="6585"/>
                    <a:pt x="5100" y="6561"/>
                    <a:pt x="5094" y="6532"/>
                  </a:cubicBezTo>
                  <a:cubicBezTo>
                    <a:pt x="5091" y="6519"/>
                    <a:pt x="5098" y="6511"/>
                    <a:pt x="5110" y="6511"/>
                  </a:cubicBezTo>
                  <a:close/>
                  <a:moveTo>
                    <a:pt x="951" y="6601"/>
                  </a:moveTo>
                  <a:lnTo>
                    <a:pt x="958" y="6629"/>
                  </a:lnTo>
                  <a:lnTo>
                    <a:pt x="942" y="6660"/>
                  </a:lnTo>
                  <a:lnTo>
                    <a:pt x="936" y="6632"/>
                  </a:lnTo>
                  <a:cubicBezTo>
                    <a:pt x="929" y="6604"/>
                    <a:pt x="929" y="6604"/>
                    <a:pt x="951" y="6601"/>
                  </a:cubicBezTo>
                  <a:close/>
                  <a:moveTo>
                    <a:pt x="993" y="6853"/>
                  </a:moveTo>
                  <a:cubicBezTo>
                    <a:pt x="1000" y="6853"/>
                    <a:pt x="1009" y="6856"/>
                    <a:pt x="1020" y="6861"/>
                  </a:cubicBezTo>
                  <a:lnTo>
                    <a:pt x="1033" y="6920"/>
                  </a:lnTo>
                  <a:cubicBezTo>
                    <a:pt x="1026" y="6921"/>
                    <a:pt x="1019" y="6922"/>
                    <a:pt x="1013" y="6922"/>
                  </a:cubicBezTo>
                  <a:cubicBezTo>
                    <a:pt x="1000" y="6922"/>
                    <a:pt x="990" y="6918"/>
                    <a:pt x="986" y="6898"/>
                  </a:cubicBezTo>
                  <a:cubicBezTo>
                    <a:pt x="964" y="6877"/>
                    <a:pt x="968" y="6853"/>
                    <a:pt x="993" y="6853"/>
                  </a:cubicBezTo>
                  <a:close/>
                  <a:moveTo>
                    <a:pt x="1168" y="7083"/>
                  </a:moveTo>
                  <a:cubicBezTo>
                    <a:pt x="1174" y="7112"/>
                    <a:pt x="1199" y="7140"/>
                    <a:pt x="1180" y="7143"/>
                  </a:cubicBezTo>
                  <a:cubicBezTo>
                    <a:pt x="1181" y="7148"/>
                    <a:pt x="1181" y="7151"/>
                    <a:pt x="1180" y="7151"/>
                  </a:cubicBezTo>
                  <a:cubicBezTo>
                    <a:pt x="1174" y="7151"/>
                    <a:pt x="1151" y="7109"/>
                    <a:pt x="1149" y="7086"/>
                  </a:cubicBezTo>
                  <a:lnTo>
                    <a:pt x="1168" y="7083"/>
                  </a:lnTo>
                  <a:close/>
                  <a:moveTo>
                    <a:pt x="988" y="7353"/>
                  </a:moveTo>
                  <a:lnTo>
                    <a:pt x="964" y="7356"/>
                  </a:lnTo>
                  <a:lnTo>
                    <a:pt x="986" y="7353"/>
                  </a:lnTo>
                  <a:lnTo>
                    <a:pt x="988" y="7353"/>
                  </a:lnTo>
                  <a:close/>
                  <a:moveTo>
                    <a:pt x="1215" y="7686"/>
                  </a:moveTo>
                  <a:cubicBezTo>
                    <a:pt x="1228" y="7686"/>
                    <a:pt x="1239" y="7691"/>
                    <a:pt x="1243" y="7710"/>
                  </a:cubicBezTo>
                  <a:lnTo>
                    <a:pt x="1249" y="7738"/>
                  </a:lnTo>
                  <a:cubicBezTo>
                    <a:pt x="1248" y="7739"/>
                    <a:pt x="1246" y="7739"/>
                    <a:pt x="1245" y="7739"/>
                  </a:cubicBezTo>
                  <a:cubicBezTo>
                    <a:pt x="1224" y="7739"/>
                    <a:pt x="1202" y="7716"/>
                    <a:pt x="1202" y="7716"/>
                  </a:cubicBezTo>
                  <a:lnTo>
                    <a:pt x="1196" y="7688"/>
                  </a:lnTo>
                  <a:cubicBezTo>
                    <a:pt x="1203" y="7687"/>
                    <a:pt x="1209" y="7686"/>
                    <a:pt x="1215" y="7686"/>
                  </a:cubicBezTo>
                  <a:close/>
                  <a:moveTo>
                    <a:pt x="1146" y="7919"/>
                  </a:moveTo>
                  <a:cubicBezTo>
                    <a:pt x="1151" y="7919"/>
                    <a:pt x="1162" y="7924"/>
                    <a:pt x="1180" y="7933"/>
                  </a:cubicBezTo>
                  <a:lnTo>
                    <a:pt x="1230" y="7986"/>
                  </a:lnTo>
                  <a:cubicBezTo>
                    <a:pt x="1232" y="7995"/>
                    <a:pt x="1231" y="7998"/>
                    <a:pt x="1227" y="7998"/>
                  </a:cubicBezTo>
                  <a:cubicBezTo>
                    <a:pt x="1219" y="7998"/>
                    <a:pt x="1197" y="7981"/>
                    <a:pt x="1164" y="7964"/>
                  </a:cubicBezTo>
                  <a:cubicBezTo>
                    <a:pt x="1145" y="7932"/>
                    <a:pt x="1138" y="7919"/>
                    <a:pt x="1146" y="7919"/>
                  </a:cubicBezTo>
                  <a:close/>
                  <a:moveTo>
                    <a:pt x="1377" y="8574"/>
                  </a:moveTo>
                  <a:cubicBezTo>
                    <a:pt x="1393" y="8574"/>
                    <a:pt x="1410" y="8581"/>
                    <a:pt x="1434" y="8622"/>
                  </a:cubicBezTo>
                  <a:lnTo>
                    <a:pt x="1447" y="8682"/>
                  </a:lnTo>
                  <a:lnTo>
                    <a:pt x="1393" y="8628"/>
                  </a:lnTo>
                  <a:cubicBezTo>
                    <a:pt x="1321" y="8581"/>
                    <a:pt x="1321" y="8581"/>
                    <a:pt x="1362" y="8575"/>
                  </a:cubicBezTo>
                  <a:cubicBezTo>
                    <a:pt x="1367" y="8574"/>
                    <a:pt x="1372" y="8574"/>
                    <a:pt x="1377" y="8574"/>
                  </a:cubicBezTo>
                  <a:close/>
                  <a:moveTo>
                    <a:pt x="1349" y="8729"/>
                  </a:moveTo>
                  <a:lnTo>
                    <a:pt x="1374" y="8754"/>
                  </a:lnTo>
                  <a:lnTo>
                    <a:pt x="1359" y="8788"/>
                  </a:lnTo>
                  <a:cubicBezTo>
                    <a:pt x="1358" y="8788"/>
                    <a:pt x="1357" y="8788"/>
                    <a:pt x="1356" y="8788"/>
                  </a:cubicBezTo>
                  <a:cubicBezTo>
                    <a:pt x="1339" y="8788"/>
                    <a:pt x="1333" y="8759"/>
                    <a:pt x="1327" y="8732"/>
                  </a:cubicBezTo>
                  <a:lnTo>
                    <a:pt x="1349" y="8729"/>
                  </a:lnTo>
                  <a:close/>
                  <a:moveTo>
                    <a:pt x="1713" y="9888"/>
                  </a:moveTo>
                  <a:cubicBezTo>
                    <a:pt x="1694" y="9891"/>
                    <a:pt x="1700" y="9919"/>
                    <a:pt x="1703" y="9951"/>
                  </a:cubicBezTo>
                  <a:cubicBezTo>
                    <a:pt x="1695" y="10010"/>
                    <a:pt x="1719" y="10036"/>
                    <a:pt x="1738" y="10036"/>
                  </a:cubicBezTo>
                  <a:cubicBezTo>
                    <a:pt x="1739" y="10036"/>
                    <a:pt x="1740" y="10036"/>
                    <a:pt x="1741" y="10035"/>
                  </a:cubicBezTo>
                  <a:cubicBezTo>
                    <a:pt x="1763" y="10032"/>
                    <a:pt x="1757" y="10004"/>
                    <a:pt x="1744" y="9945"/>
                  </a:cubicBezTo>
                  <a:cubicBezTo>
                    <a:pt x="1741" y="9923"/>
                    <a:pt x="1729" y="9904"/>
                    <a:pt x="1713" y="9888"/>
                  </a:cubicBezTo>
                  <a:close/>
                  <a:moveTo>
                    <a:pt x="1703" y="10113"/>
                  </a:moveTo>
                  <a:cubicBezTo>
                    <a:pt x="1712" y="10113"/>
                    <a:pt x="1726" y="10126"/>
                    <a:pt x="1744" y="10158"/>
                  </a:cubicBezTo>
                  <a:lnTo>
                    <a:pt x="1754" y="10217"/>
                  </a:lnTo>
                  <a:cubicBezTo>
                    <a:pt x="1753" y="10217"/>
                    <a:pt x="1753" y="10217"/>
                    <a:pt x="1752" y="10217"/>
                  </a:cubicBezTo>
                  <a:cubicBezTo>
                    <a:pt x="1733" y="10217"/>
                    <a:pt x="1700" y="10163"/>
                    <a:pt x="1697" y="10133"/>
                  </a:cubicBezTo>
                  <a:cubicBezTo>
                    <a:pt x="1694" y="10120"/>
                    <a:pt x="1697" y="10113"/>
                    <a:pt x="1703" y="10113"/>
                  </a:cubicBezTo>
                  <a:close/>
                  <a:moveTo>
                    <a:pt x="5929" y="10660"/>
                  </a:moveTo>
                  <a:cubicBezTo>
                    <a:pt x="5942" y="10660"/>
                    <a:pt x="5952" y="10665"/>
                    <a:pt x="5956" y="10684"/>
                  </a:cubicBezTo>
                  <a:cubicBezTo>
                    <a:pt x="5985" y="10713"/>
                    <a:pt x="5985" y="10728"/>
                    <a:pt x="5972" y="10728"/>
                  </a:cubicBezTo>
                  <a:cubicBezTo>
                    <a:pt x="5960" y="10728"/>
                    <a:pt x="5938" y="10717"/>
                    <a:pt x="5915" y="10693"/>
                  </a:cubicBezTo>
                  <a:cubicBezTo>
                    <a:pt x="5868" y="10672"/>
                    <a:pt x="5868" y="10672"/>
                    <a:pt x="5909" y="10662"/>
                  </a:cubicBezTo>
                  <a:cubicBezTo>
                    <a:pt x="5916" y="10661"/>
                    <a:pt x="5923" y="10660"/>
                    <a:pt x="5929" y="10660"/>
                  </a:cubicBezTo>
                  <a:close/>
                  <a:moveTo>
                    <a:pt x="1851" y="11753"/>
                  </a:moveTo>
                  <a:cubicBezTo>
                    <a:pt x="1829" y="11756"/>
                    <a:pt x="1829" y="11756"/>
                    <a:pt x="1835" y="11784"/>
                  </a:cubicBezTo>
                  <a:lnTo>
                    <a:pt x="1841" y="11815"/>
                  </a:lnTo>
                  <a:lnTo>
                    <a:pt x="1857" y="11781"/>
                  </a:lnTo>
                  <a:lnTo>
                    <a:pt x="1851" y="11753"/>
                  </a:lnTo>
                  <a:close/>
                  <a:moveTo>
                    <a:pt x="1964" y="11797"/>
                  </a:moveTo>
                  <a:lnTo>
                    <a:pt x="1970" y="11825"/>
                  </a:lnTo>
                  <a:cubicBezTo>
                    <a:pt x="1956" y="11827"/>
                    <a:pt x="1962" y="11839"/>
                    <a:pt x="1972" y="11839"/>
                  </a:cubicBezTo>
                  <a:cubicBezTo>
                    <a:pt x="1978" y="11839"/>
                    <a:pt x="1986" y="11834"/>
                    <a:pt x="1992" y="11822"/>
                  </a:cubicBezTo>
                  <a:lnTo>
                    <a:pt x="2033" y="11815"/>
                  </a:lnTo>
                  <a:lnTo>
                    <a:pt x="2033" y="11815"/>
                  </a:lnTo>
                  <a:cubicBezTo>
                    <a:pt x="2039" y="11844"/>
                    <a:pt x="2023" y="11878"/>
                    <a:pt x="2001" y="11881"/>
                  </a:cubicBezTo>
                  <a:cubicBezTo>
                    <a:pt x="1986" y="11896"/>
                    <a:pt x="1978" y="11905"/>
                    <a:pt x="1972" y="11905"/>
                  </a:cubicBezTo>
                  <a:cubicBezTo>
                    <a:pt x="1964" y="11905"/>
                    <a:pt x="1961" y="11891"/>
                    <a:pt x="1954" y="11859"/>
                  </a:cubicBezTo>
                  <a:cubicBezTo>
                    <a:pt x="1948" y="11828"/>
                    <a:pt x="1945" y="11800"/>
                    <a:pt x="1964" y="11797"/>
                  </a:cubicBezTo>
                  <a:close/>
                  <a:moveTo>
                    <a:pt x="2029" y="12151"/>
                  </a:moveTo>
                  <a:cubicBezTo>
                    <a:pt x="2045" y="12166"/>
                    <a:pt x="2058" y="12185"/>
                    <a:pt x="2064" y="12207"/>
                  </a:cubicBezTo>
                  <a:lnTo>
                    <a:pt x="2048" y="12238"/>
                  </a:lnTo>
                  <a:cubicBezTo>
                    <a:pt x="2047" y="12239"/>
                    <a:pt x="2046" y="12239"/>
                    <a:pt x="2045" y="12239"/>
                  </a:cubicBezTo>
                  <a:cubicBezTo>
                    <a:pt x="2026" y="12239"/>
                    <a:pt x="2020" y="12212"/>
                    <a:pt x="2017" y="12182"/>
                  </a:cubicBezTo>
                  <a:cubicBezTo>
                    <a:pt x="2011" y="12154"/>
                    <a:pt x="2011" y="12154"/>
                    <a:pt x="2029" y="12151"/>
                  </a:cubicBezTo>
                  <a:close/>
                  <a:moveTo>
                    <a:pt x="2356" y="12193"/>
                  </a:moveTo>
                  <a:cubicBezTo>
                    <a:pt x="2350" y="12193"/>
                    <a:pt x="2343" y="12194"/>
                    <a:pt x="2337" y="12195"/>
                  </a:cubicBezTo>
                  <a:lnTo>
                    <a:pt x="2343" y="12223"/>
                  </a:lnTo>
                  <a:cubicBezTo>
                    <a:pt x="2343" y="12223"/>
                    <a:pt x="2365" y="12248"/>
                    <a:pt x="2386" y="12248"/>
                  </a:cubicBezTo>
                  <a:cubicBezTo>
                    <a:pt x="2387" y="12248"/>
                    <a:pt x="2389" y="12248"/>
                    <a:pt x="2390" y="12248"/>
                  </a:cubicBezTo>
                  <a:lnTo>
                    <a:pt x="2384" y="12217"/>
                  </a:lnTo>
                  <a:cubicBezTo>
                    <a:pt x="2379" y="12197"/>
                    <a:pt x="2369" y="12193"/>
                    <a:pt x="2356" y="12193"/>
                  </a:cubicBezTo>
                  <a:close/>
                  <a:moveTo>
                    <a:pt x="2161" y="1"/>
                  </a:moveTo>
                  <a:cubicBezTo>
                    <a:pt x="2139" y="10"/>
                    <a:pt x="2117" y="20"/>
                    <a:pt x="2092" y="20"/>
                  </a:cubicBezTo>
                  <a:cubicBezTo>
                    <a:pt x="2092" y="42"/>
                    <a:pt x="2058" y="45"/>
                    <a:pt x="1954" y="54"/>
                  </a:cubicBezTo>
                  <a:cubicBezTo>
                    <a:pt x="1885" y="54"/>
                    <a:pt x="1754" y="108"/>
                    <a:pt x="1688" y="117"/>
                  </a:cubicBezTo>
                  <a:cubicBezTo>
                    <a:pt x="1633" y="130"/>
                    <a:pt x="1555" y="154"/>
                    <a:pt x="1508" y="154"/>
                  </a:cubicBezTo>
                  <a:cubicBezTo>
                    <a:pt x="1499" y="154"/>
                    <a:pt x="1491" y="153"/>
                    <a:pt x="1484" y="151"/>
                  </a:cubicBezTo>
                  <a:cubicBezTo>
                    <a:pt x="1440" y="167"/>
                    <a:pt x="1396" y="189"/>
                    <a:pt x="1362" y="220"/>
                  </a:cubicBezTo>
                  <a:cubicBezTo>
                    <a:pt x="1345" y="245"/>
                    <a:pt x="1302" y="266"/>
                    <a:pt x="1280" y="266"/>
                  </a:cubicBezTo>
                  <a:cubicBezTo>
                    <a:pt x="1274" y="266"/>
                    <a:pt x="1270" y="264"/>
                    <a:pt x="1268" y="261"/>
                  </a:cubicBezTo>
                  <a:lnTo>
                    <a:pt x="1237" y="277"/>
                  </a:lnTo>
                  <a:cubicBezTo>
                    <a:pt x="1211" y="302"/>
                    <a:pt x="1186" y="324"/>
                    <a:pt x="1155" y="343"/>
                  </a:cubicBezTo>
                  <a:cubicBezTo>
                    <a:pt x="1151" y="334"/>
                    <a:pt x="1140" y="329"/>
                    <a:pt x="1128" y="329"/>
                  </a:cubicBezTo>
                  <a:cubicBezTo>
                    <a:pt x="1113" y="329"/>
                    <a:pt x="1096" y="336"/>
                    <a:pt x="1086" y="355"/>
                  </a:cubicBezTo>
                  <a:cubicBezTo>
                    <a:pt x="1096" y="374"/>
                    <a:pt x="1067" y="393"/>
                    <a:pt x="1011" y="427"/>
                  </a:cubicBezTo>
                  <a:cubicBezTo>
                    <a:pt x="976" y="433"/>
                    <a:pt x="723" y="600"/>
                    <a:pt x="538" y="825"/>
                  </a:cubicBezTo>
                  <a:cubicBezTo>
                    <a:pt x="347" y="1048"/>
                    <a:pt x="227" y="1308"/>
                    <a:pt x="243" y="1311"/>
                  </a:cubicBezTo>
                  <a:lnTo>
                    <a:pt x="199" y="1405"/>
                  </a:lnTo>
                  <a:cubicBezTo>
                    <a:pt x="187" y="1436"/>
                    <a:pt x="174" y="1468"/>
                    <a:pt x="165" y="1499"/>
                  </a:cubicBezTo>
                  <a:cubicBezTo>
                    <a:pt x="163" y="1498"/>
                    <a:pt x="162" y="1498"/>
                    <a:pt x="160" y="1498"/>
                  </a:cubicBezTo>
                  <a:cubicBezTo>
                    <a:pt x="121" y="1498"/>
                    <a:pt x="87" y="1659"/>
                    <a:pt x="90" y="1762"/>
                  </a:cubicBezTo>
                  <a:cubicBezTo>
                    <a:pt x="99" y="1797"/>
                    <a:pt x="99" y="1831"/>
                    <a:pt x="90" y="1866"/>
                  </a:cubicBezTo>
                  <a:cubicBezTo>
                    <a:pt x="88" y="1865"/>
                    <a:pt x="86" y="1865"/>
                    <a:pt x="84" y="1865"/>
                  </a:cubicBezTo>
                  <a:cubicBezTo>
                    <a:pt x="48" y="1865"/>
                    <a:pt x="34" y="1963"/>
                    <a:pt x="49" y="2029"/>
                  </a:cubicBezTo>
                  <a:cubicBezTo>
                    <a:pt x="82" y="2065"/>
                    <a:pt x="83" y="2098"/>
                    <a:pt x="48" y="2098"/>
                  </a:cubicBezTo>
                  <a:cubicBezTo>
                    <a:pt x="46" y="2098"/>
                    <a:pt x="44" y="2098"/>
                    <a:pt x="43" y="2097"/>
                  </a:cubicBezTo>
                  <a:cubicBezTo>
                    <a:pt x="42" y="2097"/>
                    <a:pt x="41" y="2097"/>
                    <a:pt x="40" y="2097"/>
                  </a:cubicBezTo>
                  <a:cubicBezTo>
                    <a:pt x="2" y="2097"/>
                    <a:pt x="0" y="2168"/>
                    <a:pt x="61" y="2235"/>
                  </a:cubicBezTo>
                  <a:cubicBezTo>
                    <a:pt x="80" y="2267"/>
                    <a:pt x="80" y="2267"/>
                    <a:pt x="61" y="2301"/>
                  </a:cubicBezTo>
                  <a:cubicBezTo>
                    <a:pt x="24" y="2339"/>
                    <a:pt x="24" y="2373"/>
                    <a:pt x="46" y="2373"/>
                  </a:cubicBezTo>
                  <a:cubicBezTo>
                    <a:pt x="90" y="2405"/>
                    <a:pt x="93" y="2436"/>
                    <a:pt x="55" y="2477"/>
                  </a:cubicBezTo>
                  <a:cubicBezTo>
                    <a:pt x="21" y="2552"/>
                    <a:pt x="24" y="2546"/>
                    <a:pt x="71" y="2571"/>
                  </a:cubicBezTo>
                  <a:cubicBezTo>
                    <a:pt x="118" y="2593"/>
                    <a:pt x="140" y="2712"/>
                    <a:pt x="102" y="2746"/>
                  </a:cubicBezTo>
                  <a:cubicBezTo>
                    <a:pt x="108" y="2776"/>
                    <a:pt x="94" y="2806"/>
                    <a:pt x="112" y="2806"/>
                  </a:cubicBezTo>
                  <a:cubicBezTo>
                    <a:pt x="113" y="2806"/>
                    <a:pt x="114" y="2806"/>
                    <a:pt x="115" y="2806"/>
                  </a:cubicBezTo>
                  <a:lnTo>
                    <a:pt x="115" y="2806"/>
                  </a:lnTo>
                  <a:lnTo>
                    <a:pt x="99" y="2840"/>
                  </a:lnTo>
                  <a:cubicBezTo>
                    <a:pt x="105" y="2868"/>
                    <a:pt x="108" y="2900"/>
                    <a:pt x="108" y="2900"/>
                  </a:cubicBezTo>
                  <a:lnTo>
                    <a:pt x="130" y="2897"/>
                  </a:lnTo>
                  <a:cubicBezTo>
                    <a:pt x="137" y="2925"/>
                    <a:pt x="149" y="3107"/>
                    <a:pt x="187" y="3313"/>
                  </a:cubicBezTo>
                  <a:cubicBezTo>
                    <a:pt x="240" y="3587"/>
                    <a:pt x="255" y="3672"/>
                    <a:pt x="268" y="3672"/>
                  </a:cubicBezTo>
                  <a:cubicBezTo>
                    <a:pt x="270" y="3672"/>
                    <a:pt x="272" y="3669"/>
                    <a:pt x="274" y="3664"/>
                  </a:cubicBezTo>
                  <a:cubicBezTo>
                    <a:pt x="282" y="3656"/>
                    <a:pt x="289" y="3652"/>
                    <a:pt x="294" y="3652"/>
                  </a:cubicBezTo>
                  <a:cubicBezTo>
                    <a:pt x="312" y="3652"/>
                    <a:pt x="313" y="3695"/>
                    <a:pt x="284" y="3724"/>
                  </a:cubicBezTo>
                  <a:cubicBezTo>
                    <a:pt x="290" y="3752"/>
                    <a:pt x="281" y="3815"/>
                    <a:pt x="293" y="3874"/>
                  </a:cubicBezTo>
                  <a:cubicBezTo>
                    <a:pt x="303" y="3934"/>
                    <a:pt x="315" y="3993"/>
                    <a:pt x="293" y="3997"/>
                  </a:cubicBezTo>
                  <a:lnTo>
                    <a:pt x="300" y="4025"/>
                  </a:lnTo>
                  <a:cubicBezTo>
                    <a:pt x="353" y="4078"/>
                    <a:pt x="384" y="4254"/>
                    <a:pt x="381" y="4348"/>
                  </a:cubicBezTo>
                  <a:cubicBezTo>
                    <a:pt x="387" y="4398"/>
                    <a:pt x="403" y="4448"/>
                    <a:pt x="428" y="4492"/>
                  </a:cubicBezTo>
                  <a:cubicBezTo>
                    <a:pt x="459" y="4548"/>
                    <a:pt x="459" y="4548"/>
                    <a:pt x="447" y="4579"/>
                  </a:cubicBezTo>
                  <a:cubicBezTo>
                    <a:pt x="425" y="4583"/>
                    <a:pt x="437" y="4758"/>
                    <a:pt x="476" y="4758"/>
                  </a:cubicBezTo>
                  <a:cubicBezTo>
                    <a:pt x="477" y="4758"/>
                    <a:pt x="477" y="4758"/>
                    <a:pt x="478" y="4758"/>
                  </a:cubicBezTo>
                  <a:lnTo>
                    <a:pt x="478" y="4758"/>
                  </a:lnTo>
                  <a:lnTo>
                    <a:pt x="462" y="4789"/>
                  </a:lnTo>
                  <a:cubicBezTo>
                    <a:pt x="450" y="4814"/>
                    <a:pt x="466" y="4846"/>
                    <a:pt x="494" y="4846"/>
                  </a:cubicBezTo>
                  <a:cubicBezTo>
                    <a:pt x="498" y="4845"/>
                    <a:pt x="501" y="4845"/>
                    <a:pt x="504" y="4845"/>
                  </a:cubicBezTo>
                  <a:cubicBezTo>
                    <a:pt x="538" y="4845"/>
                    <a:pt x="536" y="4874"/>
                    <a:pt x="484" y="4908"/>
                  </a:cubicBezTo>
                  <a:cubicBezTo>
                    <a:pt x="446" y="4914"/>
                    <a:pt x="449" y="4940"/>
                    <a:pt x="469" y="4940"/>
                  </a:cubicBezTo>
                  <a:cubicBezTo>
                    <a:pt x="470" y="4940"/>
                    <a:pt x="471" y="4940"/>
                    <a:pt x="472" y="4940"/>
                  </a:cubicBezTo>
                  <a:cubicBezTo>
                    <a:pt x="497" y="4968"/>
                    <a:pt x="522" y="4993"/>
                    <a:pt x="506" y="5028"/>
                  </a:cubicBezTo>
                  <a:cubicBezTo>
                    <a:pt x="512" y="5053"/>
                    <a:pt x="518" y="5082"/>
                    <a:pt x="550" y="5082"/>
                  </a:cubicBezTo>
                  <a:cubicBezTo>
                    <a:pt x="553" y="5082"/>
                    <a:pt x="556" y="5081"/>
                    <a:pt x="560" y="5081"/>
                  </a:cubicBezTo>
                  <a:cubicBezTo>
                    <a:pt x="561" y="5081"/>
                    <a:pt x="562" y="5081"/>
                    <a:pt x="563" y="5081"/>
                  </a:cubicBezTo>
                  <a:cubicBezTo>
                    <a:pt x="582" y="5081"/>
                    <a:pt x="585" y="5107"/>
                    <a:pt x="591" y="5134"/>
                  </a:cubicBezTo>
                  <a:cubicBezTo>
                    <a:pt x="586" y="5135"/>
                    <a:pt x="582" y="5136"/>
                    <a:pt x="579" y="5136"/>
                  </a:cubicBezTo>
                  <a:cubicBezTo>
                    <a:pt x="570" y="5136"/>
                    <a:pt x="565" y="5131"/>
                    <a:pt x="544" y="5112"/>
                  </a:cubicBezTo>
                  <a:cubicBezTo>
                    <a:pt x="542" y="5105"/>
                    <a:pt x="542" y="5101"/>
                    <a:pt x="542" y="5101"/>
                  </a:cubicBezTo>
                  <a:lnTo>
                    <a:pt x="542" y="5101"/>
                  </a:lnTo>
                  <a:cubicBezTo>
                    <a:pt x="541" y="5101"/>
                    <a:pt x="547" y="5128"/>
                    <a:pt x="557" y="5172"/>
                  </a:cubicBezTo>
                  <a:cubicBezTo>
                    <a:pt x="563" y="5200"/>
                    <a:pt x="553" y="5263"/>
                    <a:pt x="531" y="5266"/>
                  </a:cubicBezTo>
                  <a:cubicBezTo>
                    <a:pt x="521" y="5289"/>
                    <a:pt x="520" y="5310"/>
                    <a:pt x="532" y="5310"/>
                  </a:cubicBezTo>
                  <a:cubicBezTo>
                    <a:pt x="537" y="5310"/>
                    <a:pt x="545" y="5305"/>
                    <a:pt x="557" y="5294"/>
                  </a:cubicBezTo>
                  <a:cubicBezTo>
                    <a:pt x="567" y="5292"/>
                    <a:pt x="574" y="5291"/>
                    <a:pt x="580" y="5291"/>
                  </a:cubicBezTo>
                  <a:cubicBezTo>
                    <a:pt x="598" y="5291"/>
                    <a:pt x="600" y="5302"/>
                    <a:pt x="610" y="5344"/>
                  </a:cubicBezTo>
                  <a:cubicBezTo>
                    <a:pt x="616" y="5375"/>
                    <a:pt x="619" y="5404"/>
                    <a:pt x="600" y="5407"/>
                  </a:cubicBezTo>
                  <a:cubicBezTo>
                    <a:pt x="578" y="5410"/>
                    <a:pt x="578" y="5410"/>
                    <a:pt x="591" y="5469"/>
                  </a:cubicBezTo>
                  <a:cubicBezTo>
                    <a:pt x="610" y="5551"/>
                    <a:pt x="660" y="5620"/>
                    <a:pt x="732" y="5661"/>
                  </a:cubicBezTo>
                  <a:cubicBezTo>
                    <a:pt x="744" y="5659"/>
                    <a:pt x="752" y="5658"/>
                    <a:pt x="757" y="5658"/>
                  </a:cubicBezTo>
                  <a:cubicBezTo>
                    <a:pt x="770" y="5658"/>
                    <a:pt x="763" y="5665"/>
                    <a:pt x="738" y="5692"/>
                  </a:cubicBezTo>
                  <a:cubicBezTo>
                    <a:pt x="716" y="5695"/>
                    <a:pt x="723" y="5723"/>
                    <a:pt x="729" y="5751"/>
                  </a:cubicBezTo>
                  <a:cubicBezTo>
                    <a:pt x="730" y="5751"/>
                    <a:pt x="730" y="5751"/>
                    <a:pt x="731" y="5751"/>
                  </a:cubicBezTo>
                  <a:cubicBezTo>
                    <a:pt x="741" y="5751"/>
                    <a:pt x="740" y="5765"/>
                    <a:pt x="736" y="5765"/>
                  </a:cubicBezTo>
                  <a:cubicBezTo>
                    <a:pt x="733" y="5765"/>
                    <a:pt x="731" y="5761"/>
                    <a:pt x="729" y="5751"/>
                  </a:cubicBezTo>
                  <a:cubicBezTo>
                    <a:pt x="728" y="5752"/>
                    <a:pt x="727" y="5752"/>
                    <a:pt x="726" y="5752"/>
                  </a:cubicBezTo>
                  <a:cubicBezTo>
                    <a:pt x="706" y="5752"/>
                    <a:pt x="700" y="5725"/>
                    <a:pt x="698" y="5698"/>
                  </a:cubicBezTo>
                  <a:lnTo>
                    <a:pt x="676" y="5701"/>
                  </a:lnTo>
                  <a:cubicBezTo>
                    <a:pt x="641" y="5736"/>
                    <a:pt x="644" y="5764"/>
                    <a:pt x="691" y="5789"/>
                  </a:cubicBezTo>
                  <a:cubicBezTo>
                    <a:pt x="719" y="5814"/>
                    <a:pt x="719" y="5814"/>
                    <a:pt x="704" y="5849"/>
                  </a:cubicBezTo>
                  <a:cubicBezTo>
                    <a:pt x="689" y="5879"/>
                    <a:pt x="674" y="5912"/>
                    <a:pt x="692" y="5912"/>
                  </a:cubicBezTo>
                  <a:cubicBezTo>
                    <a:pt x="693" y="5912"/>
                    <a:pt x="693" y="5911"/>
                    <a:pt x="694" y="5911"/>
                  </a:cubicBezTo>
                  <a:lnTo>
                    <a:pt x="694" y="5911"/>
                  </a:lnTo>
                  <a:cubicBezTo>
                    <a:pt x="701" y="5940"/>
                    <a:pt x="698" y="5971"/>
                    <a:pt x="691" y="6002"/>
                  </a:cubicBezTo>
                  <a:cubicBezTo>
                    <a:pt x="700" y="6059"/>
                    <a:pt x="706" y="6087"/>
                    <a:pt x="723" y="6087"/>
                  </a:cubicBezTo>
                  <a:cubicBezTo>
                    <a:pt x="724" y="6087"/>
                    <a:pt x="725" y="6087"/>
                    <a:pt x="726" y="6087"/>
                  </a:cubicBezTo>
                  <a:cubicBezTo>
                    <a:pt x="727" y="6087"/>
                    <a:pt x="728" y="6087"/>
                    <a:pt x="729" y="6087"/>
                  </a:cubicBezTo>
                  <a:cubicBezTo>
                    <a:pt x="748" y="6087"/>
                    <a:pt x="754" y="6116"/>
                    <a:pt x="760" y="6143"/>
                  </a:cubicBezTo>
                  <a:cubicBezTo>
                    <a:pt x="763" y="6173"/>
                    <a:pt x="769" y="6200"/>
                    <a:pt x="788" y="6200"/>
                  </a:cubicBezTo>
                  <a:cubicBezTo>
                    <a:pt x="789" y="6200"/>
                    <a:pt x="790" y="6200"/>
                    <a:pt x="792" y="6200"/>
                  </a:cubicBezTo>
                  <a:cubicBezTo>
                    <a:pt x="793" y="6199"/>
                    <a:pt x="794" y="6199"/>
                    <a:pt x="795" y="6199"/>
                  </a:cubicBezTo>
                  <a:cubicBezTo>
                    <a:pt x="813" y="6199"/>
                    <a:pt x="839" y="6225"/>
                    <a:pt x="848" y="6281"/>
                  </a:cubicBezTo>
                  <a:cubicBezTo>
                    <a:pt x="879" y="6338"/>
                    <a:pt x="879" y="6338"/>
                    <a:pt x="845" y="6375"/>
                  </a:cubicBezTo>
                  <a:cubicBezTo>
                    <a:pt x="823" y="6378"/>
                    <a:pt x="829" y="6406"/>
                    <a:pt x="835" y="6435"/>
                  </a:cubicBezTo>
                  <a:cubicBezTo>
                    <a:pt x="839" y="6457"/>
                    <a:pt x="835" y="6479"/>
                    <a:pt x="826" y="6497"/>
                  </a:cubicBezTo>
                  <a:cubicBezTo>
                    <a:pt x="815" y="6522"/>
                    <a:pt x="823" y="6527"/>
                    <a:pt x="835" y="6527"/>
                  </a:cubicBezTo>
                  <a:cubicBezTo>
                    <a:pt x="840" y="6527"/>
                    <a:pt x="846" y="6526"/>
                    <a:pt x="851" y="6526"/>
                  </a:cubicBezTo>
                  <a:lnTo>
                    <a:pt x="892" y="6519"/>
                  </a:lnTo>
                  <a:lnTo>
                    <a:pt x="892" y="6519"/>
                  </a:lnTo>
                  <a:cubicBezTo>
                    <a:pt x="892" y="6551"/>
                    <a:pt x="873" y="6579"/>
                    <a:pt x="842" y="6588"/>
                  </a:cubicBezTo>
                  <a:cubicBezTo>
                    <a:pt x="818" y="6612"/>
                    <a:pt x="810" y="6620"/>
                    <a:pt x="822" y="6620"/>
                  </a:cubicBezTo>
                  <a:cubicBezTo>
                    <a:pt x="827" y="6620"/>
                    <a:pt x="836" y="6618"/>
                    <a:pt x="848" y="6616"/>
                  </a:cubicBezTo>
                  <a:cubicBezTo>
                    <a:pt x="849" y="6616"/>
                    <a:pt x="850" y="6616"/>
                    <a:pt x="851" y="6616"/>
                  </a:cubicBezTo>
                  <a:cubicBezTo>
                    <a:pt x="870" y="6616"/>
                    <a:pt x="894" y="6642"/>
                    <a:pt x="886" y="6701"/>
                  </a:cubicBezTo>
                  <a:cubicBezTo>
                    <a:pt x="895" y="6761"/>
                    <a:pt x="907" y="6820"/>
                    <a:pt x="886" y="6823"/>
                  </a:cubicBezTo>
                  <a:cubicBezTo>
                    <a:pt x="879" y="6842"/>
                    <a:pt x="882" y="6867"/>
                    <a:pt x="898" y="6883"/>
                  </a:cubicBezTo>
                  <a:cubicBezTo>
                    <a:pt x="923" y="6908"/>
                    <a:pt x="929" y="6939"/>
                    <a:pt x="926" y="7030"/>
                  </a:cubicBezTo>
                  <a:cubicBezTo>
                    <a:pt x="913" y="7158"/>
                    <a:pt x="911" y="7179"/>
                    <a:pt x="934" y="7179"/>
                  </a:cubicBezTo>
                  <a:cubicBezTo>
                    <a:pt x="939" y="7179"/>
                    <a:pt x="945" y="7178"/>
                    <a:pt x="951" y="7177"/>
                  </a:cubicBezTo>
                  <a:cubicBezTo>
                    <a:pt x="957" y="7176"/>
                    <a:pt x="963" y="7176"/>
                    <a:pt x="968" y="7176"/>
                  </a:cubicBezTo>
                  <a:cubicBezTo>
                    <a:pt x="980" y="7176"/>
                    <a:pt x="983" y="7182"/>
                    <a:pt x="958" y="7209"/>
                  </a:cubicBezTo>
                  <a:cubicBezTo>
                    <a:pt x="942" y="7240"/>
                    <a:pt x="970" y="7265"/>
                    <a:pt x="1002" y="7322"/>
                  </a:cubicBezTo>
                  <a:cubicBezTo>
                    <a:pt x="1020" y="7336"/>
                    <a:pt x="1043" y="7343"/>
                    <a:pt x="1066" y="7343"/>
                  </a:cubicBezTo>
                  <a:cubicBezTo>
                    <a:pt x="1074" y="7343"/>
                    <a:pt x="1081" y="7342"/>
                    <a:pt x="1089" y="7340"/>
                  </a:cubicBezTo>
                  <a:cubicBezTo>
                    <a:pt x="1099" y="7339"/>
                    <a:pt x="1106" y="7338"/>
                    <a:pt x="1112" y="7338"/>
                  </a:cubicBezTo>
                  <a:cubicBezTo>
                    <a:pt x="1129" y="7338"/>
                    <a:pt x="1128" y="7349"/>
                    <a:pt x="1121" y="7397"/>
                  </a:cubicBezTo>
                  <a:cubicBezTo>
                    <a:pt x="1127" y="7425"/>
                    <a:pt x="1111" y="7456"/>
                    <a:pt x="1089" y="7459"/>
                  </a:cubicBezTo>
                  <a:cubicBezTo>
                    <a:pt x="1088" y="7460"/>
                    <a:pt x="1086" y="7460"/>
                    <a:pt x="1084" y="7460"/>
                  </a:cubicBezTo>
                  <a:cubicBezTo>
                    <a:pt x="1069" y="7460"/>
                    <a:pt x="1064" y="7434"/>
                    <a:pt x="1064" y="7434"/>
                  </a:cubicBezTo>
                  <a:lnTo>
                    <a:pt x="1058" y="7406"/>
                  </a:lnTo>
                  <a:cubicBezTo>
                    <a:pt x="1039" y="7409"/>
                    <a:pt x="1017" y="7412"/>
                    <a:pt x="1027" y="7472"/>
                  </a:cubicBezTo>
                  <a:cubicBezTo>
                    <a:pt x="1015" y="7502"/>
                    <a:pt x="1017" y="7529"/>
                    <a:pt x="1036" y="7529"/>
                  </a:cubicBezTo>
                  <a:cubicBezTo>
                    <a:pt x="1037" y="7529"/>
                    <a:pt x="1038" y="7529"/>
                    <a:pt x="1039" y="7528"/>
                  </a:cubicBezTo>
                  <a:lnTo>
                    <a:pt x="1039" y="7528"/>
                  </a:lnTo>
                  <a:cubicBezTo>
                    <a:pt x="1023" y="7563"/>
                    <a:pt x="1036" y="7622"/>
                    <a:pt x="1045" y="7682"/>
                  </a:cubicBezTo>
                  <a:cubicBezTo>
                    <a:pt x="1058" y="7738"/>
                    <a:pt x="1074" y="7829"/>
                    <a:pt x="1058" y="7861"/>
                  </a:cubicBezTo>
                  <a:cubicBezTo>
                    <a:pt x="1070" y="7917"/>
                    <a:pt x="1076" y="7945"/>
                    <a:pt x="1093" y="7945"/>
                  </a:cubicBezTo>
                  <a:cubicBezTo>
                    <a:pt x="1094" y="7945"/>
                    <a:pt x="1095" y="7945"/>
                    <a:pt x="1096" y="7945"/>
                  </a:cubicBezTo>
                  <a:cubicBezTo>
                    <a:pt x="1099" y="7945"/>
                    <a:pt x="1103" y="7944"/>
                    <a:pt x="1106" y="7944"/>
                  </a:cubicBezTo>
                  <a:cubicBezTo>
                    <a:pt x="1137" y="7944"/>
                    <a:pt x="1141" y="7971"/>
                    <a:pt x="1121" y="7973"/>
                  </a:cubicBezTo>
                  <a:cubicBezTo>
                    <a:pt x="1086" y="8008"/>
                    <a:pt x="1136" y="8396"/>
                    <a:pt x="1183" y="8418"/>
                  </a:cubicBezTo>
                  <a:lnTo>
                    <a:pt x="1196" y="8478"/>
                  </a:lnTo>
                  <a:cubicBezTo>
                    <a:pt x="1186" y="8541"/>
                    <a:pt x="1218" y="8719"/>
                    <a:pt x="1246" y="8744"/>
                  </a:cubicBezTo>
                  <a:lnTo>
                    <a:pt x="1262" y="8832"/>
                  </a:lnTo>
                  <a:cubicBezTo>
                    <a:pt x="1252" y="8895"/>
                    <a:pt x="1258" y="8926"/>
                    <a:pt x="1284" y="8951"/>
                  </a:cubicBezTo>
                  <a:cubicBezTo>
                    <a:pt x="1309" y="8979"/>
                    <a:pt x="1331" y="8976"/>
                    <a:pt x="1309" y="8979"/>
                  </a:cubicBezTo>
                  <a:cubicBezTo>
                    <a:pt x="1290" y="8982"/>
                    <a:pt x="1299" y="9039"/>
                    <a:pt x="1321" y="9158"/>
                  </a:cubicBezTo>
                  <a:cubicBezTo>
                    <a:pt x="1335" y="9235"/>
                    <a:pt x="1340" y="9262"/>
                    <a:pt x="1346" y="9262"/>
                  </a:cubicBezTo>
                  <a:cubicBezTo>
                    <a:pt x="1350" y="9262"/>
                    <a:pt x="1353" y="9255"/>
                    <a:pt x="1359" y="9243"/>
                  </a:cubicBezTo>
                  <a:cubicBezTo>
                    <a:pt x="1403" y="9358"/>
                    <a:pt x="1381" y="9362"/>
                    <a:pt x="1362" y="9365"/>
                  </a:cubicBezTo>
                  <a:cubicBezTo>
                    <a:pt x="1355" y="9361"/>
                    <a:pt x="1349" y="9360"/>
                    <a:pt x="1344" y="9360"/>
                  </a:cubicBezTo>
                  <a:cubicBezTo>
                    <a:pt x="1319" y="9360"/>
                    <a:pt x="1335" y="9405"/>
                    <a:pt x="1393" y="9421"/>
                  </a:cubicBezTo>
                  <a:cubicBezTo>
                    <a:pt x="1440" y="9443"/>
                    <a:pt x="1450" y="9503"/>
                    <a:pt x="1431" y="9506"/>
                  </a:cubicBezTo>
                  <a:cubicBezTo>
                    <a:pt x="1430" y="9506"/>
                    <a:pt x="1429" y="9506"/>
                    <a:pt x="1428" y="9506"/>
                  </a:cubicBezTo>
                  <a:cubicBezTo>
                    <a:pt x="1408" y="9506"/>
                    <a:pt x="1402" y="9479"/>
                    <a:pt x="1399" y="9449"/>
                  </a:cubicBezTo>
                  <a:lnTo>
                    <a:pt x="1356" y="9459"/>
                  </a:lnTo>
                  <a:cubicBezTo>
                    <a:pt x="1362" y="9487"/>
                    <a:pt x="1362" y="9487"/>
                    <a:pt x="1390" y="9512"/>
                  </a:cubicBezTo>
                  <a:cubicBezTo>
                    <a:pt x="1393" y="9534"/>
                    <a:pt x="1406" y="9553"/>
                    <a:pt x="1421" y="9568"/>
                  </a:cubicBezTo>
                  <a:cubicBezTo>
                    <a:pt x="1433" y="9581"/>
                    <a:pt x="1443" y="9587"/>
                    <a:pt x="1453" y="9587"/>
                  </a:cubicBezTo>
                  <a:cubicBezTo>
                    <a:pt x="1464" y="9587"/>
                    <a:pt x="1474" y="9578"/>
                    <a:pt x="1481" y="9559"/>
                  </a:cubicBezTo>
                  <a:cubicBezTo>
                    <a:pt x="1486" y="9549"/>
                    <a:pt x="1490" y="9545"/>
                    <a:pt x="1493" y="9545"/>
                  </a:cubicBezTo>
                  <a:cubicBezTo>
                    <a:pt x="1501" y="9545"/>
                    <a:pt x="1505" y="9566"/>
                    <a:pt x="1509" y="9587"/>
                  </a:cubicBezTo>
                  <a:cubicBezTo>
                    <a:pt x="1503" y="9626"/>
                    <a:pt x="1493" y="9642"/>
                    <a:pt x="1480" y="9642"/>
                  </a:cubicBezTo>
                  <a:cubicBezTo>
                    <a:pt x="1472" y="9642"/>
                    <a:pt x="1462" y="9636"/>
                    <a:pt x="1453" y="9625"/>
                  </a:cubicBezTo>
                  <a:cubicBezTo>
                    <a:pt x="1448" y="9606"/>
                    <a:pt x="1437" y="9601"/>
                    <a:pt x="1424" y="9601"/>
                  </a:cubicBezTo>
                  <a:cubicBezTo>
                    <a:pt x="1418" y="9601"/>
                    <a:pt x="1412" y="9602"/>
                    <a:pt x="1406" y="9603"/>
                  </a:cubicBezTo>
                  <a:cubicBezTo>
                    <a:pt x="1384" y="9606"/>
                    <a:pt x="1453" y="9747"/>
                    <a:pt x="1500" y="9769"/>
                  </a:cubicBezTo>
                  <a:lnTo>
                    <a:pt x="1481" y="9772"/>
                  </a:lnTo>
                  <a:cubicBezTo>
                    <a:pt x="1459" y="9775"/>
                    <a:pt x="1468" y="9835"/>
                    <a:pt x="1481" y="9894"/>
                  </a:cubicBezTo>
                  <a:cubicBezTo>
                    <a:pt x="1493" y="9951"/>
                    <a:pt x="1496" y="9979"/>
                    <a:pt x="1515" y="9979"/>
                  </a:cubicBezTo>
                  <a:cubicBezTo>
                    <a:pt x="1516" y="9979"/>
                    <a:pt x="1517" y="9979"/>
                    <a:pt x="1519" y="9979"/>
                  </a:cubicBezTo>
                  <a:cubicBezTo>
                    <a:pt x="1524" y="9978"/>
                    <a:pt x="1530" y="9977"/>
                    <a:pt x="1536" y="9977"/>
                  </a:cubicBezTo>
                  <a:cubicBezTo>
                    <a:pt x="1549" y="9977"/>
                    <a:pt x="1561" y="9982"/>
                    <a:pt x="1566" y="10004"/>
                  </a:cubicBezTo>
                  <a:cubicBezTo>
                    <a:pt x="1559" y="9973"/>
                    <a:pt x="1581" y="9970"/>
                    <a:pt x="1600" y="9966"/>
                  </a:cubicBezTo>
                  <a:lnTo>
                    <a:pt x="1600" y="9966"/>
                  </a:lnTo>
                  <a:cubicBezTo>
                    <a:pt x="1597" y="10001"/>
                    <a:pt x="1588" y="10032"/>
                    <a:pt x="1575" y="10064"/>
                  </a:cubicBezTo>
                  <a:cubicBezTo>
                    <a:pt x="1547" y="10126"/>
                    <a:pt x="1537" y="10189"/>
                    <a:pt x="1559" y="10308"/>
                  </a:cubicBezTo>
                  <a:cubicBezTo>
                    <a:pt x="1569" y="10368"/>
                    <a:pt x="1588" y="10455"/>
                    <a:pt x="1572" y="10490"/>
                  </a:cubicBezTo>
                  <a:cubicBezTo>
                    <a:pt x="1581" y="10546"/>
                    <a:pt x="1587" y="10575"/>
                    <a:pt x="1606" y="10575"/>
                  </a:cubicBezTo>
                  <a:cubicBezTo>
                    <a:pt x="1607" y="10575"/>
                    <a:pt x="1608" y="10575"/>
                    <a:pt x="1609" y="10574"/>
                  </a:cubicBezTo>
                  <a:lnTo>
                    <a:pt x="1619" y="10634"/>
                  </a:lnTo>
                  <a:cubicBezTo>
                    <a:pt x="1604" y="10664"/>
                    <a:pt x="1615" y="10722"/>
                    <a:pt x="1633" y="10722"/>
                  </a:cubicBezTo>
                  <a:cubicBezTo>
                    <a:pt x="1634" y="10722"/>
                    <a:pt x="1634" y="10722"/>
                    <a:pt x="1635" y="10722"/>
                  </a:cubicBezTo>
                  <a:cubicBezTo>
                    <a:pt x="1663" y="10750"/>
                    <a:pt x="1647" y="10781"/>
                    <a:pt x="1653" y="10809"/>
                  </a:cubicBezTo>
                  <a:cubicBezTo>
                    <a:pt x="1635" y="10847"/>
                    <a:pt x="1628" y="10863"/>
                    <a:pt x="1635" y="10863"/>
                  </a:cubicBezTo>
                  <a:cubicBezTo>
                    <a:pt x="1640" y="10863"/>
                    <a:pt x="1654" y="10854"/>
                    <a:pt x="1678" y="10838"/>
                  </a:cubicBezTo>
                  <a:cubicBezTo>
                    <a:pt x="1700" y="10835"/>
                    <a:pt x="1710" y="10772"/>
                    <a:pt x="1703" y="10744"/>
                  </a:cubicBezTo>
                  <a:lnTo>
                    <a:pt x="1688" y="10653"/>
                  </a:lnTo>
                  <a:lnTo>
                    <a:pt x="1725" y="10741"/>
                  </a:lnTo>
                  <a:cubicBezTo>
                    <a:pt x="1728" y="10768"/>
                    <a:pt x="1758" y="10822"/>
                    <a:pt x="1780" y="10822"/>
                  </a:cubicBezTo>
                  <a:cubicBezTo>
                    <a:pt x="1781" y="10822"/>
                    <a:pt x="1781" y="10822"/>
                    <a:pt x="1782" y="10822"/>
                  </a:cubicBezTo>
                  <a:cubicBezTo>
                    <a:pt x="1782" y="10822"/>
                    <a:pt x="1783" y="10822"/>
                    <a:pt x="1784" y="10822"/>
                  </a:cubicBezTo>
                  <a:cubicBezTo>
                    <a:pt x="1789" y="10822"/>
                    <a:pt x="1804" y="10824"/>
                    <a:pt x="1807" y="10847"/>
                  </a:cubicBezTo>
                  <a:lnTo>
                    <a:pt x="1766" y="10853"/>
                  </a:lnTo>
                  <a:cubicBezTo>
                    <a:pt x="1754" y="10839"/>
                    <a:pt x="1736" y="10832"/>
                    <a:pt x="1718" y="10832"/>
                  </a:cubicBezTo>
                  <a:cubicBezTo>
                    <a:pt x="1712" y="10832"/>
                    <a:pt x="1706" y="10833"/>
                    <a:pt x="1700" y="10835"/>
                  </a:cubicBezTo>
                  <a:cubicBezTo>
                    <a:pt x="1664" y="10868"/>
                    <a:pt x="1660" y="10957"/>
                    <a:pt x="1697" y="10957"/>
                  </a:cubicBezTo>
                  <a:cubicBezTo>
                    <a:pt x="1698" y="10957"/>
                    <a:pt x="1699" y="10957"/>
                    <a:pt x="1700" y="10957"/>
                  </a:cubicBezTo>
                  <a:lnTo>
                    <a:pt x="1700" y="10957"/>
                  </a:lnTo>
                  <a:cubicBezTo>
                    <a:pt x="1707" y="10976"/>
                    <a:pt x="1703" y="11001"/>
                    <a:pt x="1691" y="11016"/>
                  </a:cubicBezTo>
                  <a:cubicBezTo>
                    <a:pt x="1669" y="11019"/>
                    <a:pt x="1675" y="11051"/>
                    <a:pt x="1722" y="11073"/>
                  </a:cubicBezTo>
                  <a:cubicBezTo>
                    <a:pt x="1769" y="11098"/>
                    <a:pt x="1776" y="11126"/>
                    <a:pt x="1738" y="11164"/>
                  </a:cubicBezTo>
                  <a:cubicBezTo>
                    <a:pt x="1710" y="11225"/>
                    <a:pt x="1731" y="11342"/>
                    <a:pt x="1750" y="11342"/>
                  </a:cubicBezTo>
                  <a:cubicBezTo>
                    <a:pt x="1750" y="11342"/>
                    <a:pt x="1750" y="11342"/>
                    <a:pt x="1750" y="11342"/>
                  </a:cubicBezTo>
                  <a:cubicBezTo>
                    <a:pt x="1752" y="11342"/>
                    <a:pt x="1753" y="11342"/>
                    <a:pt x="1755" y="11342"/>
                  </a:cubicBezTo>
                  <a:cubicBezTo>
                    <a:pt x="1795" y="11342"/>
                    <a:pt x="1809" y="11425"/>
                    <a:pt x="1794" y="11458"/>
                  </a:cubicBezTo>
                  <a:cubicBezTo>
                    <a:pt x="1779" y="11486"/>
                    <a:pt x="1785" y="11524"/>
                    <a:pt x="1810" y="11546"/>
                  </a:cubicBezTo>
                  <a:cubicBezTo>
                    <a:pt x="1791" y="11549"/>
                    <a:pt x="1776" y="11583"/>
                    <a:pt x="1801" y="11609"/>
                  </a:cubicBezTo>
                  <a:cubicBezTo>
                    <a:pt x="1801" y="11609"/>
                    <a:pt x="1803" y="11622"/>
                    <a:pt x="1809" y="11622"/>
                  </a:cubicBezTo>
                  <a:cubicBezTo>
                    <a:pt x="1813" y="11622"/>
                    <a:pt x="1817" y="11618"/>
                    <a:pt x="1823" y="11605"/>
                  </a:cubicBezTo>
                  <a:cubicBezTo>
                    <a:pt x="1823" y="11605"/>
                    <a:pt x="1848" y="11634"/>
                    <a:pt x="1876" y="11659"/>
                  </a:cubicBezTo>
                  <a:cubicBezTo>
                    <a:pt x="1870" y="11631"/>
                    <a:pt x="1888" y="11624"/>
                    <a:pt x="1910" y="11621"/>
                  </a:cubicBezTo>
                  <a:cubicBezTo>
                    <a:pt x="1911" y="11621"/>
                    <a:pt x="1911" y="11621"/>
                    <a:pt x="1911" y="11621"/>
                  </a:cubicBezTo>
                  <a:cubicBezTo>
                    <a:pt x="1932" y="11621"/>
                    <a:pt x="1932" y="11741"/>
                    <a:pt x="1882" y="11809"/>
                  </a:cubicBezTo>
                  <a:lnTo>
                    <a:pt x="1851" y="11875"/>
                  </a:lnTo>
                  <a:lnTo>
                    <a:pt x="1892" y="11869"/>
                  </a:lnTo>
                  <a:lnTo>
                    <a:pt x="1892" y="11869"/>
                  </a:lnTo>
                  <a:cubicBezTo>
                    <a:pt x="1898" y="11897"/>
                    <a:pt x="1904" y="11928"/>
                    <a:pt x="1882" y="11931"/>
                  </a:cubicBezTo>
                  <a:cubicBezTo>
                    <a:pt x="1863" y="11934"/>
                    <a:pt x="1863" y="11934"/>
                    <a:pt x="1866" y="11963"/>
                  </a:cubicBezTo>
                  <a:cubicBezTo>
                    <a:pt x="1866" y="11963"/>
                    <a:pt x="1872" y="11991"/>
                    <a:pt x="1892" y="11991"/>
                  </a:cubicBezTo>
                  <a:cubicBezTo>
                    <a:pt x="1893" y="11991"/>
                    <a:pt x="1894" y="11991"/>
                    <a:pt x="1895" y="11991"/>
                  </a:cubicBezTo>
                  <a:cubicBezTo>
                    <a:pt x="1907" y="11989"/>
                    <a:pt x="1916" y="11988"/>
                    <a:pt x="1921" y="11988"/>
                  </a:cubicBezTo>
                  <a:cubicBezTo>
                    <a:pt x="1934" y="11988"/>
                    <a:pt x="1931" y="11994"/>
                    <a:pt x="1920" y="12016"/>
                  </a:cubicBezTo>
                  <a:cubicBezTo>
                    <a:pt x="1885" y="12054"/>
                    <a:pt x="1892" y="12082"/>
                    <a:pt x="1935" y="12104"/>
                  </a:cubicBezTo>
                  <a:cubicBezTo>
                    <a:pt x="1948" y="12102"/>
                    <a:pt x="1957" y="12101"/>
                    <a:pt x="1963" y="12101"/>
                  </a:cubicBezTo>
                  <a:cubicBezTo>
                    <a:pt x="1976" y="12101"/>
                    <a:pt x="1968" y="12108"/>
                    <a:pt x="1942" y="12135"/>
                  </a:cubicBezTo>
                  <a:cubicBezTo>
                    <a:pt x="1923" y="12138"/>
                    <a:pt x="1907" y="12170"/>
                    <a:pt x="1913" y="12201"/>
                  </a:cubicBezTo>
                  <a:lnTo>
                    <a:pt x="1932" y="12198"/>
                  </a:lnTo>
                  <a:cubicBezTo>
                    <a:pt x="1936" y="12197"/>
                    <a:pt x="1940" y="12197"/>
                    <a:pt x="1943" y="12197"/>
                  </a:cubicBezTo>
                  <a:cubicBezTo>
                    <a:pt x="1974" y="12197"/>
                    <a:pt x="1978" y="12223"/>
                    <a:pt x="1964" y="12254"/>
                  </a:cubicBezTo>
                  <a:cubicBezTo>
                    <a:pt x="1945" y="12257"/>
                    <a:pt x="1948" y="12285"/>
                    <a:pt x="1982" y="12342"/>
                  </a:cubicBezTo>
                  <a:cubicBezTo>
                    <a:pt x="1992" y="12401"/>
                    <a:pt x="1995" y="12426"/>
                    <a:pt x="1976" y="12433"/>
                  </a:cubicBezTo>
                  <a:cubicBezTo>
                    <a:pt x="1935" y="12436"/>
                    <a:pt x="1932" y="12439"/>
                    <a:pt x="1979" y="12464"/>
                  </a:cubicBezTo>
                  <a:cubicBezTo>
                    <a:pt x="2007" y="12495"/>
                    <a:pt x="2007" y="12495"/>
                    <a:pt x="1998" y="12564"/>
                  </a:cubicBezTo>
                  <a:cubicBezTo>
                    <a:pt x="1986" y="12602"/>
                    <a:pt x="1986" y="12602"/>
                    <a:pt x="2014" y="12630"/>
                  </a:cubicBezTo>
                  <a:cubicBezTo>
                    <a:pt x="2054" y="12621"/>
                    <a:pt x="2076" y="12615"/>
                    <a:pt x="2067" y="12583"/>
                  </a:cubicBezTo>
                  <a:cubicBezTo>
                    <a:pt x="2061" y="12552"/>
                    <a:pt x="2061" y="12552"/>
                    <a:pt x="2083" y="12549"/>
                  </a:cubicBezTo>
                  <a:lnTo>
                    <a:pt x="2095" y="12611"/>
                  </a:lnTo>
                  <a:cubicBezTo>
                    <a:pt x="2105" y="12655"/>
                    <a:pt x="2123" y="12696"/>
                    <a:pt x="2152" y="12730"/>
                  </a:cubicBezTo>
                  <a:cubicBezTo>
                    <a:pt x="2170" y="12754"/>
                    <a:pt x="2187" y="12765"/>
                    <a:pt x="2198" y="12765"/>
                  </a:cubicBezTo>
                  <a:cubicBezTo>
                    <a:pt x="2211" y="12765"/>
                    <a:pt x="2213" y="12748"/>
                    <a:pt x="2192" y="12718"/>
                  </a:cubicBezTo>
                  <a:lnTo>
                    <a:pt x="2202" y="12680"/>
                  </a:lnTo>
                  <a:cubicBezTo>
                    <a:pt x="2254" y="12664"/>
                    <a:pt x="2248" y="12618"/>
                    <a:pt x="2206" y="12618"/>
                  </a:cubicBezTo>
                  <a:cubicBezTo>
                    <a:pt x="2200" y="12618"/>
                    <a:pt x="2193" y="12619"/>
                    <a:pt x="2186" y="12621"/>
                  </a:cubicBezTo>
                  <a:cubicBezTo>
                    <a:pt x="2162" y="12627"/>
                    <a:pt x="2147" y="12630"/>
                    <a:pt x="2140" y="12630"/>
                  </a:cubicBezTo>
                  <a:cubicBezTo>
                    <a:pt x="2128" y="12630"/>
                    <a:pt x="2137" y="12621"/>
                    <a:pt x="2158" y="12596"/>
                  </a:cubicBezTo>
                  <a:cubicBezTo>
                    <a:pt x="2199" y="12586"/>
                    <a:pt x="2189" y="12555"/>
                    <a:pt x="2183" y="12524"/>
                  </a:cubicBezTo>
                  <a:cubicBezTo>
                    <a:pt x="2177" y="12495"/>
                    <a:pt x="2177" y="12495"/>
                    <a:pt x="2199" y="12492"/>
                  </a:cubicBezTo>
                  <a:cubicBezTo>
                    <a:pt x="2217" y="12486"/>
                    <a:pt x="2233" y="12455"/>
                    <a:pt x="2227" y="12423"/>
                  </a:cubicBezTo>
                  <a:cubicBezTo>
                    <a:pt x="2224" y="12402"/>
                    <a:pt x="2224" y="12397"/>
                    <a:pt x="2214" y="12397"/>
                  </a:cubicBezTo>
                  <a:cubicBezTo>
                    <a:pt x="2211" y="12397"/>
                    <a:pt x="2207" y="12398"/>
                    <a:pt x="2202" y="12398"/>
                  </a:cubicBezTo>
                  <a:cubicBezTo>
                    <a:pt x="2199" y="12404"/>
                    <a:pt x="2196" y="12407"/>
                    <a:pt x="2194" y="12407"/>
                  </a:cubicBezTo>
                  <a:cubicBezTo>
                    <a:pt x="2185" y="12407"/>
                    <a:pt x="2187" y="12363"/>
                    <a:pt x="2214" y="12336"/>
                  </a:cubicBezTo>
                  <a:cubicBezTo>
                    <a:pt x="2225" y="12311"/>
                    <a:pt x="2229" y="12304"/>
                    <a:pt x="2216" y="12304"/>
                  </a:cubicBezTo>
                  <a:cubicBezTo>
                    <a:pt x="2210" y="12304"/>
                    <a:pt x="2201" y="12306"/>
                    <a:pt x="2189" y="12307"/>
                  </a:cubicBezTo>
                  <a:cubicBezTo>
                    <a:pt x="2187" y="12308"/>
                    <a:pt x="2185" y="12308"/>
                    <a:pt x="2183" y="12308"/>
                  </a:cubicBezTo>
                  <a:cubicBezTo>
                    <a:pt x="2144" y="12308"/>
                    <a:pt x="2138" y="12255"/>
                    <a:pt x="2170" y="12220"/>
                  </a:cubicBezTo>
                  <a:lnTo>
                    <a:pt x="2161" y="12160"/>
                  </a:lnTo>
                  <a:cubicBezTo>
                    <a:pt x="2157" y="12141"/>
                    <a:pt x="2145" y="12136"/>
                    <a:pt x="2132" y="12136"/>
                  </a:cubicBezTo>
                  <a:cubicBezTo>
                    <a:pt x="2126" y="12136"/>
                    <a:pt x="2120" y="12137"/>
                    <a:pt x="2114" y="12138"/>
                  </a:cubicBezTo>
                  <a:cubicBezTo>
                    <a:pt x="2102" y="12140"/>
                    <a:pt x="2093" y="12141"/>
                    <a:pt x="2088" y="12141"/>
                  </a:cubicBezTo>
                  <a:cubicBezTo>
                    <a:pt x="2074" y="12141"/>
                    <a:pt x="2077" y="12134"/>
                    <a:pt x="2086" y="12110"/>
                  </a:cubicBezTo>
                  <a:cubicBezTo>
                    <a:pt x="2101" y="12079"/>
                    <a:pt x="2123" y="12076"/>
                    <a:pt x="2123" y="12076"/>
                  </a:cubicBezTo>
                  <a:cubicBezTo>
                    <a:pt x="2142" y="12072"/>
                    <a:pt x="2139" y="12044"/>
                    <a:pt x="2133" y="12013"/>
                  </a:cubicBezTo>
                  <a:cubicBezTo>
                    <a:pt x="2127" y="11985"/>
                    <a:pt x="2118" y="11928"/>
                    <a:pt x="2097" y="11928"/>
                  </a:cubicBezTo>
                  <a:cubicBezTo>
                    <a:pt x="2096" y="11928"/>
                    <a:pt x="2096" y="11928"/>
                    <a:pt x="2095" y="11928"/>
                  </a:cubicBezTo>
                  <a:lnTo>
                    <a:pt x="2117" y="11925"/>
                  </a:lnTo>
                  <a:cubicBezTo>
                    <a:pt x="2112" y="11900"/>
                    <a:pt x="2123" y="11893"/>
                    <a:pt x="2118" y="11893"/>
                  </a:cubicBezTo>
                  <a:cubicBezTo>
                    <a:pt x="2117" y="11893"/>
                    <a:pt x="2114" y="11893"/>
                    <a:pt x="2111" y="11894"/>
                  </a:cubicBezTo>
                  <a:cubicBezTo>
                    <a:pt x="2108" y="11866"/>
                    <a:pt x="2108" y="11834"/>
                    <a:pt x="2114" y="11803"/>
                  </a:cubicBezTo>
                  <a:cubicBezTo>
                    <a:pt x="2120" y="11761"/>
                    <a:pt x="2097" y="11710"/>
                    <a:pt x="2073" y="11710"/>
                  </a:cubicBezTo>
                  <a:cubicBezTo>
                    <a:pt x="2062" y="11710"/>
                    <a:pt x="2050" y="11722"/>
                    <a:pt x="2042" y="11753"/>
                  </a:cubicBezTo>
                  <a:lnTo>
                    <a:pt x="2036" y="11725"/>
                  </a:lnTo>
                  <a:cubicBezTo>
                    <a:pt x="2030" y="11698"/>
                    <a:pt x="2017" y="11696"/>
                    <a:pt x="2012" y="11696"/>
                  </a:cubicBezTo>
                  <a:cubicBezTo>
                    <a:pt x="2011" y="11696"/>
                    <a:pt x="2011" y="11696"/>
                    <a:pt x="2011" y="11696"/>
                  </a:cubicBezTo>
                  <a:cubicBezTo>
                    <a:pt x="2009" y="11696"/>
                    <a:pt x="2008" y="11697"/>
                    <a:pt x="2007" y="11697"/>
                  </a:cubicBezTo>
                  <a:cubicBezTo>
                    <a:pt x="1988" y="11697"/>
                    <a:pt x="1982" y="11670"/>
                    <a:pt x="1979" y="11643"/>
                  </a:cubicBezTo>
                  <a:lnTo>
                    <a:pt x="2020" y="11637"/>
                  </a:lnTo>
                  <a:cubicBezTo>
                    <a:pt x="2028" y="11639"/>
                    <a:pt x="2036" y="11640"/>
                    <a:pt x="2042" y="11640"/>
                  </a:cubicBezTo>
                  <a:cubicBezTo>
                    <a:pt x="2087" y="11640"/>
                    <a:pt x="2087" y="11590"/>
                    <a:pt x="2029" y="11574"/>
                  </a:cubicBezTo>
                  <a:lnTo>
                    <a:pt x="2048" y="11571"/>
                  </a:lnTo>
                  <a:cubicBezTo>
                    <a:pt x="2070" y="11568"/>
                    <a:pt x="2064" y="11536"/>
                    <a:pt x="2033" y="11480"/>
                  </a:cubicBezTo>
                  <a:cubicBezTo>
                    <a:pt x="2020" y="11452"/>
                    <a:pt x="1992" y="11433"/>
                    <a:pt x="1960" y="11433"/>
                  </a:cubicBezTo>
                  <a:cubicBezTo>
                    <a:pt x="1959" y="11433"/>
                    <a:pt x="1958" y="11433"/>
                    <a:pt x="1957" y="11433"/>
                  </a:cubicBezTo>
                  <a:cubicBezTo>
                    <a:pt x="1938" y="11433"/>
                    <a:pt x="1932" y="11405"/>
                    <a:pt x="1932" y="11405"/>
                  </a:cubicBezTo>
                  <a:cubicBezTo>
                    <a:pt x="1929" y="11377"/>
                    <a:pt x="1929" y="11377"/>
                    <a:pt x="1948" y="11374"/>
                  </a:cubicBezTo>
                  <a:cubicBezTo>
                    <a:pt x="1989" y="11367"/>
                    <a:pt x="1979" y="11308"/>
                    <a:pt x="1932" y="11283"/>
                  </a:cubicBezTo>
                  <a:lnTo>
                    <a:pt x="1954" y="11280"/>
                  </a:lnTo>
                  <a:cubicBezTo>
                    <a:pt x="1973" y="11276"/>
                    <a:pt x="1989" y="11245"/>
                    <a:pt x="1942" y="11101"/>
                  </a:cubicBezTo>
                  <a:cubicBezTo>
                    <a:pt x="1920" y="10982"/>
                    <a:pt x="1901" y="10894"/>
                    <a:pt x="1923" y="10891"/>
                  </a:cubicBezTo>
                  <a:cubicBezTo>
                    <a:pt x="1942" y="10888"/>
                    <a:pt x="1879" y="10775"/>
                    <a:pt x="1826" y="10722"/>
                  </a:cubicBezTo>
                  <a:cubicBezTo>
                    <a:pt x="1848" y="10719"/>
                    <a:pt x="1841" y="10690"/>
                    <a:pt x="1832" y="10631"/>
                  </a:cubicBezTo>
                  <a:cubicBezTo>
                    <a:pt x="1813" y="10543"/>
                    <a:pt x="1813" y="10543"/>
                    <a:pt x="1835" y="10540"/>
                  </a:cubicBezTo>
                  <a:cubicBezTo>
                    <a:pt x="1853" y="10549"/>
                    <a:pt x="1865" y="10554"/>
                    <a:pt x="1868" y="10554"/>
                  </a:cubicBezTo>
                  <a:cubicBezTo>
                    <a:pt x="1874" y="10554"/>
                    <a:pt x="1861" y="10541"/>
                    <a:pt x="1829" y="10509"/>
                  </a:cubicBezTo>
                  <a:cubicBezTo>
                    <a:pt x="1782" y="10487"/>
                    <a:pt x="1788" y="10393"/>
                    <a:pt x="1829" y="10386"/>
                  </a:cubicBezTo>
                  <a:cubicBezTo>
                    <a:pt x="1848" y="10383"/>
                    <a:pt x="1845" y="10355"/>
                    <a:pt x="1832" y="10296"/>
                  </a:cubicBezTo>
                  <a:cubicBezTo>
                    <a:pt x="1807" y="10270"/>
                    <a:pt x="1794" y="10211"/>
                    <a:pt x="1785" y="10151"/>
                  </a:cubicBezTo>
                  <a:cubicBezTo>
                    <a:pt x="1770" y="10082"/>
                    <a:pt x="1767" y="10068"/>
                    <a:pt x="1746" y="10068"/>
                  </a:cubicBezTo>
                  <a:cubicBezTo>
                    <a:pt x="1741" y="10068"/>
                    <a:pt x="1734" y="10069"/>
                    <a:pt x="1725" y="10070"/>
                  </a:cubicBezTo>
                  <a:cubicBezTo>
                    <a:pt x="1722" y="10070"/>
                    <a:pt x="1719" y="10071"/>
                    <a:pt x="1716" y="10071"/>
                  </a:cubicBezTo>
                  <a:cubicBezTo>
                    <a:pt x="1684" y="10071"/>
                    <a:pt x="1678" y="10040"/>
                    <a:pt x="1669" y="9985"/>
                  </a:cubicBezTo>
                  <a:cubicBezTo>
                    <a:pt x="1663" y="9957"/>
                    <a:pt x="1656" y="9929"/>
                    <a:pt x="1678" y="9926"/>
                  </a:cubicBezTo>
                  <a:cubicBezTo>
                    <a:pt x="1685" y="9904"/>
                    <a:pt x="1691" y="9882"/>
                    <a:pt x="1688" y="9863"/>
                  </a:cubicBezTo>
                  <a:cubicBezTo>
                    <a:pt x="1682" y="9832"/>
                    <a:pt x="1675" y="9803"/>
                    <a:pt x="1697" y="9800"/>
                  </a:cubicBezTo>
                  <a:cubicBezTo>
                    <a:pt x="1707" y="9769"/>
                    <a:pt x="1707" y="9738"/>
                    <a:pt x="1700" y="9706"/>
                  </a:cubicBezTo>
                  <a:cubicBezTo>
                    <a:pt x="1691" y="9650"/>
                    <a:pt x="1678" y="9590"/>
                    <a:pt x="1700" y="9587"/>
                  </a:cubicBezTo>
                  <a:cubicBezTo>
                    <a:pt x="1696" y="9563"/>
                    <a:pt x="1694" y="9558"/>
                    <a:pt x="1685" y="9558"/>
                  </a:cubicBezTo>
                  <a:cubicBezTo>
                    <a:pt x="1681" y="9558"/>
                    <a:pt x="1677" y="9558"/>
                    <a:pt x="1672" y="9559"/>
                  </a:cubicBezTo>
                  <a:cubicBezTo>
                    <a:pt x="1671" y="9559"/>
                    <a:pt x="1670" y="9559"/>
                    <a:pt x="1669" y="9559"/>
                  </a:cubicBezTo>
                  <a:cubicBezTo>
                    <a:pt x="1650" y="9559"/>
                    <a:pt x="1625" y="9531"/>
                    <a:pt x="1625" y="9415"/>
                  </a:cubicBezTo>
                  <a:cubicBezTo>
                    <a:pt x="1613" y="9356"/>
                    <a:pt x="1597" y="9271"/>
                    <a:pt x="1576" y="9271"/>
                  </a:cubicBezTo>
                  <a:cubicBezTo>
                    <a:pt x="1576" y="9271"/>
                    <a:pt x="1575" y="9271"/>
                    <a:pt x="1575" y="9271"/>
                  </a:cubicBezTo>
                  <a:cubicBezTo>
                    <a:pt x="1572" y="9243"/>
                    <a:pt x="1572" y="9243"/>
                    <a:pt x="1591" y="9239"/>
                  </a:cubicBezTo>
                  <a:cubicBezTo>
                    <a:pt x="1631" y="9233"/>
                    <a:pt x="1622" y="9174"/>
                    <a:pt x="1569" y="9120"/>
                  </a:cubicBezTo>
                  <a:cubicBezTo>
                    <a:pt x="1568" y="9120"/>
                    <a:pt x="1567" y="9121"/>
                    <a:pt x="1566" y="9121"/>
                  </a:cubicBezTo>
                  <a:cubicBezTo>
                    <a:pt x="1549" y="9121"/>
                    <a:pt x="1544" y="9091"/>
                    <a:pt x="1559" y="9061"/>
                  </a:cubicBezTo>
                  <a:cubicBezTo>
                    <a:pt x="1553" y="9039"/>
                    <a:pt x="1544" y="9020"/>
                    <a:pt x="1528" y="9004"/>
                  </a:cubicBezTo>
                  <a:cubicBezTo>
                    <a:pt x="1500" y="8979"/>
                    <a:pt x="1500" y="8979"/>
                    <a:pt x="1509" y="8917"/>
                  </a:cubicBezTo>
                  <a:cubicBezTo>
                    <a:pt x="1531" y="8913"/>
                    <a:pt x="1525" y="8882"/>
                    <a:pt x="1519" y="8854"/>
                  </a:cubicBezTo>
                  <a:cubicBezTo>
                    <a:pt x="1487" y="8798"/>
                    <a:pt x="1428" y="8472"/>
                    <a:pt x="1443" y="8440"/>
                  </a:cubicBezTo>
                  <a:cubicBezTo>
                    <a:pt x="1415" y="8412"/>
                    <a:pt x="1415" y="8412"/>
                    <a:pt x="1412" y="8384"/>
                  </a:cubicBezTo>
                  <a:cubicBezTo>
                    <a:pt x="1443" y="8353"/>
                    <a:pt x="1426" y="8327"/>
                    <a:pt x="1389" y="8327"/>
                  </a:cubicBezTo>
                  <a:cubicBezTo>
                    <a:pt x="1386" y="8327"/>
                    <a:pt x="1382" y="8327"/>
                    <a:pt x="1378" y="8327"/>
                  </a:cubicBezTo>
                  <a:lnTo>
                    <a:pt x="1384" y="8359"/>
                  </a:lnTo>
                  <a:lnTo>
                    <a:pt x="1390" y="8387"/>
                  </a:lnTo>
                  <a:cubicBezTo>
                    <a:pt x="1389" y="8387"/>
                    <a:pt x="1387" y="8387"/>
                    <a:pt x="1386" y="8387"/>
                  </a:cubicBezTo>
                  <a:cubicBezTo>
                    <a:pt x="1348" y="8387"/>
                    <a:pt x="1336" y="8305"/>
                    <a:pt x="1393" y="8296"/>
                  </a:cubicBezTo>
                  <a:cubicBezTo>
                    <a:pt x="1431" y="8259"/>
                    <a:pt x="1431" y="8259"/>
                    <a:pt x="1384" y="8237"/>
                  </a:cubicBezTo>
                  <a:cubicBezTo>
                    <a:pt x="1337" y="8212"/>
                    <a:pt x="1331" y="8183"/>
                    <a:pt x="1365" y="8149"/>
                  </a:cubicBezTo>
                  <a:cubicBezTo>
                    <a:pt x="1409" y="8143"/>
                    <a:pt x="1409" y="8143"/>
                    <a:pt x="1362" y="8118"/>
                  </a:cubicBezTo>
                  <a:cubicBezTo>
                    <a:pt x="1268" y="8071"/>
                    <a:pt x="1230" y="7986"/>
                    <a:pt x="1312" y="7973"/>
                  </a:cubicBezTo>
                  <a:cubicBezTo>
                    <a:pt x="1346" y="7970"/>
                    <a:pt x="1371" y="7939"/>
                    <a:pt x="1362" y="7904"/>
                  </a:cubicBezTo>
                  <a:cubicBezTo>
                    <a:pt x="1360" y="7885"/>
                    <a:pt x="1349" y="7880"/>
                    <a:pt x="1335" y="7880"/>
                  </a:cubicBezTo>
                  <a:cubicBezTo>
                    <a:pt x="1329" y="7880"/>
                    <a:pt x="1322" y="7881"/>
                    <a:pt x="1315" y="7882"/>
                  </a:cubicBezTo>
                  <a:cubicBezTo>
                    <a:pt x="1305" y="7893"/>
                    <a:pt x="1297" y="7897"/>
                    <a:pt x="1292" y="7897"/>
                  </a:cubicBezTo>
                  <a:cubicBezTo>
                    <a:pt x="1280" y="7897"/>
                    <a:pt x="1283" y="7870"/>
                    <a:pt x="1305" y="7823"/>
                  </a:cubicBezTo>
                  <a:cubicBezTo>
                    <a:pt x="1349" y="7726"/>
                    <a:pt x="1340" y="7666"/>
                    <a:pt x="1280" y="7582"/>
                  </a:cubicBezTo>
                  <a:cubicBezTo>
                    <a:pt x="1235" y="7502"/>
                    <a:pt x="1214" y="7432"/>
                    <a:pt x="1228" y="7432"/>
                  </a:cubicBezTo>
                  <a:cubicBezTo>
                    <a:pt x="1233" y="7432"/>
                    <a:pt x="1243" y="7442"/>
                    <a:pt x="1258" y="7466"/>
                  </a:cubicBezTo>
                  <a:cubicBezTo>
                    <a:pt x="1285" y="7490"/>
                    <a:pt x="1298" y="7503"/>
                    <a:pt x="1301" y="7503"/>
                  </a:cubicBezTo>
                  <a:cubicBezTo>
                    <a:pt x="1304" y="7503"/>
                    <a:pt x="1296" y="7490"/>
                    <a:pt x="1280" y="7463"/>
                  </a:cubicBezTo>
                  <a:lnTo>
                    <a:pt x="1252" y="7312"/>
                  </a:lnTo>
                  <a:cubicBezTo>
                    <a:pt x="1246" y="7286"/>
                    <a:pt x="1224" y="7262"/>
                    <a:pt x="1205" y="7262"/>
                  </a:cubicBezTo>
                  <a:cubicBezTo>
                    <a:pt x="1204" y="7262"/>
                    <a:pt x="1203" y="7262"/>
                    <a:pt x="1202" y="7262"/>
                  </a:cubicBezTo>
                  <a:cubicBezTo>
                    <a:pt x="1243" y="7218"/>
                    <a:pt x="1240" y="7149"/>
                    <a:pt x="1193" y="7108"/>
                  </a:cubicBezTo>
                  <a:lnTo>
                    <a:pt x="1183" y="7052"/>
                  </a:lnTo>
                  <a:cubicBezTo>
                    <a:pt x="1177" y="7021"/>
                    <a:pt x="1177" y="7021"/>
                    <a:pt x="1152" y="6996"/>
                  </a:cubicBezTo>
                  <a:cubicBezTo>
                    <a:pt x="1124" y="6967"/>
                    <a:pt x="1139" y="6936"/>
                    <a:pt x="1155" y="6902"/>
                  </a:cubicBezTo>
                  <a:cubicBezTo>
                    <a:pt x="1170" y="6872"/>
                    <a:pt x="1185" y="6842"/>
                    <a:pt x="1167" y="6842"/>
                  </a:cubicBezTo>
                  <a:cubicBezTo>
                    <a:pt x="1166" y="6842"/>
                    <a:pt x="1165" y="6842"/>
                    <a:pt x="1164" y="6842"/>
                  </a:cubicBezTo>
                  <a:cubicBezTo>
                    <a:pt x="1164" y="6842"/>
                    <a:pt x="1163" y="6842"/>
                    <a:pt x="1163" y="6842"/>
                  </a:cubicBezTo>
                  <a:cubicBezTo>
                    <a:pt x="1141" y="6842"/>
                    <a:pt x="1111" y="6788"/>
                    <a:pt x="1086" y="6761"/>
                  </a:cubicBezTo>
                  <a:cubicBezTo>
                    <a:pt x="1068" y="6742"/>
                    <a:pt x="1070" y="6719"/>
                    <a:pt x="1083" y="6719"/>
                  </a:cubicBezTo>
                  <a:cubicBezTo>
                    <a:pt x="1088" y="6719"/>
                    <a:pt x="1094" y="6722"/>
                    <a:pt x="1102" y="6729"/>
                  </a:cubicBezTo>
                  <a:cubicBezTo>
                    <a:pt x="1121" y="6726"/>
                    <a:pt x="1121" y="6726"/>
                    <a:pt x="1130" y="6663"/>
                  </a:cubicBezTo>
                  <a:cubicBezTo>
                    <a:pt x="1127" y="6636"/>
                    <a:pt x="1115" y="6579"/>
                    <a:pt x="1097" y="6579"/>
                  </a:cubicBezTo>
                  <a:cubicBezTo>
                    <a:pt x="1096" y="6579"/>
                    <a:pt x="1096" y="6579"/>
                    <a:pt x="1096" y="6579"/>
                  </a:cubicBezTo>
                  <a:cubicBezTo>
                    <a:pt x="1095" y="6579"/>
                    <a:pt x="1095" y="6579"/>
                    <a:pt x="1095" y="6579"/>
                  </a:cubicBezTo>
                  <a:cubicBezTo>
                    <a:pt x="1073" y="6579"/>
                    <a:pt x="1039" y="6403"/>
                    <a:pt x="1055" y="6372"/>
                  </a:cubicBezTo>
                  <a:lnTo>
                    <a:pt x="1045" y="6312"/>
                  </a:lnTo>
                  <a:cubicBezTo>
                    <a:pt x="1039" y="6281"/>
                    <a:pt x="1014" y="6256"/>
                    <a:pt x="1008" y="6225"/>
                  </a:cubicBezTo>
                  <a:cubicBezTo>
                    <a:pt x="1002" y="6206"/>
                    <a:pt x="992" y="6187"/>
                    <a:pt x="976" y="6171"/>
                  </a:cubicBezTo>
                  <a:cubicBezTo>
                    <a:pt x="970" y="6140"/>
                    <a:pt x="964" y="6112"/>
                    <a:pt x="986" y="6109"/>
                  </a:cubicBezTo>
                  <a:cubicBezTo>
                    <a:pt x="939" y="6084"/>
                    <a:pt x="939" y="6084"/>
                    <a:pt x="973" y="6049"/>
                  </a:cubicBezTo>
                  <a:cubicBezTo>
                    <a:pt x="1014" y="6043"/>
                    <a:pt x="1014" y="6043"/>
                    <a:pt x="970" y="6018"/>
                  </a:cubicBezTo>
                  <a:cubicBezTo>
                    <a:pt x="942" y="5993"/>
                    <a:pt x="942" y="5993"/>
                    <a:pt x="958" y="5961"/>
                  </a:cubicBezTo>
                  <a:cubicBezTo>
                    <a:pt x="975" y="5956"/>
                    <a:pt x="974" y="5930"/>
                    <a:pt x="955" y="5930"/>
                  </a:cubicBezTo>
                  <a:cubicBezTo>
                    <a:pt x="954" y="5930"/>
                    <a:pt x="953" y="5930"/>
                    <a:pt x="951" y="5930"/>
                  </a:cubicBezTo>
                  <a:cubicBezTo>
                    <a:pt x="904" y="5908"/>
                    <a:pt x="867" y="5820"/>
                    <a:pt x="911" y="5814"/>
                  </a:cubicBezTo>
                  <a:cubicBezTo>
                    <a:pt x="904" y="5795"/>
                    <a:pt x="892" y="5773"/>
                    <a:pt x="876" y="5761"/>
                  </a:cubicBezTo>
                  <a:cubicBezTo>
                    <a:pt x="832" y="5736"/>
                    <a:pt x="832" y="5736"/>
                    <a:pt x="873" y="5730"/>
                  </a:cubicBezTo>
                  <a:cubicBezTo>
                    <a:pt x="907" y="5695"/>
                    <a:pt x="901" y="5664"/>
                    <a:pt x="854" y="5642"/>
                  </a:cubicBezTo>
                  <a:cubicBezTo>
                    <a:pt x="842" y="5626"/>
                    <a:pt x="835" y="5601"/>
                    <a:pt x="845" y="5582"/>
                  </a:cubicBezTo>
                  <a:cubicBezTo>
                    <a:pt x="853" y="5525"/>
                    <a:pt x="844" y="5370"/>
                    <a:pt x="816" y="5370"/>
                  </a:cubicBezTo>
                  <a:cubicBezTo>
                    <a:pt x="813" y="5370"/>
                    <a:pt x="810" y="5372"/>
                    <a:pt x="807" y="5375"/>
                  </a:cubicBezTo>
                  <a:lnTo>
                    <a:pt x="795" y="5316"/>
                  </a:lnTo>
                  <a:cubicBezTo>
                    <a:pt x="804" y="5253"/>
                    <a:pt x="798" y="5225"/>
                    <a:pt x="773" y="5197"/>
                  </a:cubicBezTo>
                  <a:lnTo>
                    <a:pt x="748" y="5172"/>
                  </a:lnTo>
                  <a:cubicBezTo>
                    <a:pt x="766" y="5169"/>
                    <a:pt x="782" y="5134"/>
                    <a:pt x="776" y="5106"/>
                  </a:cubicBezTo>
                  <a:cubicBezTo>
                    <a:pt x="771" y="5085"/>
                    <a:pt x="770" y="5079"/>
                    <a:pt x="762" y="5079"/>
                  </a:cubicBezTo>
                  <a:cubicBezTo>
                    <a:pt x="759" y="5079"/>
                    <a:pt x="756" y="5080"/>
                    <a:pt x="751" y="5081"/>
                  </a:cubicBezTo>
                  <a:cubicBezTo>
                    <a:pt x="746" y="5091"/>
                    <a:pt x="742" y="5095"/>
                    <a:pt x="739" y="5095"/>
                  </a:cubicBezTo>
                  <a:cubicBezTo>
                    <a:pt x="732" y="5095"/>
                    <a:pt x="728" y="5074"/>
                    <a:pt x="726" y="5053"/>
                  </a:cubicBezTo>
                  <a:cubicBezTo>
                    <a:pt x="719" y="5024"/>
                    <a:pt x="735" y="4990"/>
                    <a:pt x="754" y="4987"/>
                  </a:cubicBezTo>
                  <a:lnTo>
                    <a:pt x="748" y="4959"/>
                  </a:lnTo>
                  <a:cubicBezTo>
                    <a:pt x="744" y="4959"/>
                    <a:pt x="741" y="4959"/>
                    <a:pt x="738" y="4959"/>
                  </a:cubicBezTo>
                  <a:cubicBezTo>
                    <a:pt x="707" y="4959"/>
                    <a:pt x="705" y="4933"/>
                    <a:pt x="723" y="4930"/>
                  </a:cubicBezTo>
                  <a:cubicBezTo>
                    <a:pt x="735" y="4902"/>
                    <a:pt x="735" y="4871"/>
                    <a:pt x="726" y="4840"/>
                  </a:cubicBezTo>
                  <a:lnTo>
                    <a:pt x="726" y="4840"/>
                  </a:lnTo>
                  <a:cubicBezTo>
                    <a:pt x="725" y="4840"/>
                    <a:pt x="724" y="4840"/>
                    <a:pt x="723" y="4840"/>
                  </a:cubicBezTo>
                  <a:cubicBezTo>
                    <a:pt x="713" y="4840"/>
                    <a:pt x="716" y="4828"/>
                    <a:pt x="721" y="4828"/>
                  </a:cubicBezTo>
                  <a:cubicBezTo>
                    <a:pt x="723" y="4828"/>
                    <a:pt x="725" y="4831"/>
                    <a:pt x="726" y="4840"/>
                  </a:cubicBezTo>
                  <a:lnTo>
                    <a:pt x="748" y="4836"/>
                  </a:lnTo>
                  <a:cubicBezTo>
                    <a:pt x="759" y="4815"/>
                    <a:pt x="751" y="4809"/>
                    <a:pt x="739" y="4809"/>
                  </a:cubicBezTo>
                  <a:cubicBezTo>
                    <a:pt x="734" y="4809"/>
                    <a:pt x="728" y="4810"/>
                    <a:pt x="723" y="4811"/>
                  </a:cubicBezTo>
                  <a:lnTo>
                    <a:pt x="710" y="4752"/>
                  </a:lnTo>
                  <a:cubicBezTo>
                    <a:pt x="706" y="4730"/>
                    <a:pt x="703" y="4710"/>
                    <a:pt x="696" y="4710"/>
                  </a:cubicBezTo>
                  <a:cubicBezTo>
                    <a:pt x="693" y="4710"/>
                    <a:pt x="690" y="4714"/>
                    <a:pt x="685" y="4724"/>
                  </a:cubicBezTo>
                  <a:cubicBezTo>
                    <a:pt x="678" y="4725"/>
                    <a:pt x="671" y="4726"/>
                    <a:pt x="665" y="4726"/>
                  </a:cubicBezTo>
                  <a:cubicBezTo>
                    <a:pt x="652" y="4726"/>
                    <a:pt x="642" y="4721"/>
                    <a:pt x="638" y="4702"/>
                  </a:cubicBezTo>
                  <a:cubicBezTo>
                    <a:pt x="637" y="4702"/>
                    <a:pt x="636" y="4702"/>
                    <a:pt x="635" y="4702"/>
                  </a:cubicBezTo>
                  <a:cubicBezTo>
                    <a:pt x="623" y="4702"/>
                    <a:pt x="626" y="4690"/>
                    <a:pt x="631" y="4690"/>
                  </a:cubicBezTo>
                  <a:cubicBezTo>
                    <a:pt x="633" y="4690"/>
                    <a:pt x="636" y="4693"/>
                    <a:pt x="638" y="4702"/>
                  </a:cubicBezTo>
                  <a:cubicBezTo>
                    <a:pt x="657" y="4699"/>
                    <a:pt x="679" y="4695"/>
                    <a:pt x="672" y="4667"/>
                  </a:cubicBezTo>
                  <a:cubicBezTo>
                    <a:pt x="666" y="4636"/>
                    <a:pt x="688" y="4633"/>
                    <a:pt x="688" y="4633"/>
                  </a:cubicBezTo>
                  <a:cubicBezTo>
                    <a:pt x="693" y="4635"/>
                    <a:pt x="696" y="4636"/>
                    <a:pt x="699" y="4636"/>
                  </a:cubicBezTo>
                  <a:cubicBezTo>
                    <a:pt x="727" y="4636"/>
                    <a:pt x="689" y="4539"/>
                    <a:pt x="666" y="4514"/>
                  </a:cubicBezTo>
                  <a:cubicBezTo>
                    <a:pt x="613" y="4463"/>
                    <a:pt x="607" y="4432"/>
                    <a:pt x="651" y="4426"/>
                  </a:cubicBezTo>
                  <a:cubicBezTo>
                    <a:pt x="691" y="4420"/>
                    <a:pt x="638" y="4366"/>
                    <a:pt x="572" y="4348"/>
                  </a:cubicBezTo>
                  <a:lnTo>
                    <a:pt x="503" y="4326"/>
                  </a:lnTo>
                  <a:lnTo>
                    <a:pt x="566" y="4316"/>
                  </a:lnTo>
                  <a:cubicBezTo>
                    <a:pt x="641" y="4275"/>
                    <a:pt x="641" y="4275"/>
                    <a:pt x="585" y="4194"/>
                  </a:cubicBezTo>
                  <a:cubicBezTo>
                    <a:pt x="553" y="4138"/>
                    <a:pt x="553" y="4138"/>
                    <a:pt x="572" y="4134"/>
                  </a:cubicBezTo>
                  <a:cubicBezTo>
                    <a:pt x="594" y="4131"/>
                    <a:pt x="588" y="4100"/>
                    <a:pt x="572" y="4012"/>
                  </a:cubicBezTo>
                  <a:cubicBezTo>
                    <a:pt x="557" y="3928"/>
                    <a:pt x="551" y="3896"/>
                    <a:pt x="531" y="3896"/>
                  </a:cubicBezTo>
                  <a:cubicBezTo>
                    <a:pt x="530" y="3896"/>
                    <a:pt x="529" y="3896"/>
                    <a:pt x="528" y="3896"/>
                  </a:cubicBezTo>
                  <a:lnTo>
                    <a:pt x="519" y="3837"/>
                  </a:lnTo>
                  <a:cubicBezTo>
                    <a:pt x="545" y="3810"/>
                    <a:pt x="533" y="3771"/>
                    <a:pt x="510" y="3771"/>
                  </a:cubicBezTo>
                  <a:cubicBezTo>
                    <a:pt x="504" y="3771"/>
                    <a:pt x="496" y="3775"/>
                    <a:pt x="488" y="3783"/>
                  </a:cubicBezTo>
                  <a:cubicBezTo>
                    <a:pt x="488" y="3783"/>
                    <a:pt x="481" y="3752"/>
                    <a:pt x="475" y="3724"/>
                  </a:cubicBezTo>
                  <a:lnTo>
                    <a:pt x="497" y="3721"/>
                  </a:lnTo>
                  <a:cubicBezTo>
                    <a:pt x="516" y="3718"/>
                    <a:pt x="506" y="3658"/>
                    <a:pt x="462" y="3420"/>
                  </a:cubicBezTo>
                  <a:cubicBezTo>
                    <a:pt x="416" y="3175"/>
                    <a:pt x="407" y="3131"/>
                    <a:pt x="373" y="3131"/>
                  </a:cubicBezTo>
                  <a:cubicBezTo>
                    <a:pt x="371" y="3131"/>
                    <a:pt x="368" y="3131"/>
                    <a:pt x="365" y="3132"/>
                  </a:cubicBezTo>
                  <a:cubicBezTo>
                    <a:pt x="318" y="3110"/>
                    <a:pt x="312" y="3078"/>
                    <a:pt x="353" y="3072"/>
                  </a:cubicBezTo>
                  <a:cubicBezTo>
                    <a:pt x="374" y="3069"/>
                    <a:pt x="389" y="3041"/>
                    <a:pt x="371" y="3041"/>
                  </a:cubicBezTo>
                  <a:cubicBezTo>
                    <a:pt x="370" y="3041"/>
                    <a:pt x="370" y="3041"/>
                    <a:pt x="368" y="3041"/>
                  </a:cubicBezTo>
                  <a:cubicBezTo>
                    <a:pt x="362" y="3009"/>
                    <a:pt x="365" y="2978"/>
                    <a:pt x="372" y="2947"/>
                  </a:cubicBezTo>
                  <a:cubicBezTo>
                    <a:pt x="395" y="2858"/>
                    <a:pt x="374" y="2831"/>
                    <a:pt x="353" y="2831"/>
                  </a:cubicBezTo>
                  <a:cubicBezTo>
                    <a:pt x="352" y="2831"/>
                    <a:pt x="351" y="2831"/>
                    <a:pt x="350" y="2831"/>
                  </a:cubicBezTo>
                  <a:cubicBezTo>
                    <a:pt x="339" y="2841"/>
                    <a:pt x="333" y="2846"/>
                    <a:pt x="331" y="2846"/>
                  </a:cubicBezTo>
                  <a:cubicBezTo>
                    <a:pt x="325" y="2846"/>
                    <a:pt x="336" y="2823"/>
                    <a:pt x="347" y="2799"/>
                  </a:cubicBezTo>
                  <a:cubicBezTo>
                    <a:pt x="359" y="2769"/>
                    <a:pt x="373" y="2737"/>
                    <a:pt x="358" y="2737"/>
                  </a:cubicBezTo>
                  <a:cubicBezTo>
                    <a:pt x="357" y="2737"/>
                    <a:pt x="357" y="2737"/>
                    <a:pt x="356" y="2737"/>
                  </a:cubicBezTo>
                  <a:cubicBezTo>
                    <a:pt x="328" y="2712"/>
                    <a:pt x="274" y="2536"/>
                    <a:pt x="315" y="2530"/>
                  </a:cubicBezTo>
                  <a:lnTo>
                    <a:pt x="306" y="2474"/>
                  </a:lnTo>
                  <a:cubicBezTo>
                    <a:pt x="305" y="2474"/>
                    <a:pt x="305" y="2474"/>
                    <a:pt x="304" y="2474"/>
                  </a:cubicBezTo>
                  <a:cubicBezTo>
                    <a:pt x="284" y="2474"/>
                    <a:pt x="281" y="2413"/>
                    <a:pt x="274" y="2354"/>
                  </a:cubicBezTo>
                  <a:cubicBezTo>
                    <a:pt x="268" y="2295"/>
                    <a:pt x="265" y="2264"/>
                    <a:pt x="287" y="2264"/>
                  </a:cubicBezTo>
                  <a:cubicBezTo>
                    <a:pt x="293" y="2271"/>
                    <a:pt x="297" y="2275"/>
                    <a:pt x="300" y="2275"/>
                  </a:cubicBezTo>
                  <a:cubicBezTo>
                    <a:pt x="308" y="2275"/>
                    <a:pt x="304" y="2247"/>
                    <a:pt x="290" y="2201"/>
                  </a:cubicBezTo>
                  <a:cubicBezTo>
                    <a:pt x="290" y="2173"/>
                    <a:pt x="249" y="2141"/>
                    <a:pt x="249" y="2110"/>
                  </a:cubicBezTo>
                  <a:cubicBezTo>
                    <a:pt x="231" y="2110"/>
                    <a:pt x="209" y="2076"/>
                    <a:pt x="212" y="2044"/>
                  </a:cubicBezTo>
                  <a:lnTo>
                    <a:pt x="212" y="2044"/>
                  </a:lnTo>
                  <a:lnTo>
                    <a:pt x="234" y="2047"/>
                  </a:lnTo>
                  <a:lnTo>
                    <a:pt x="274" y="2050"/>
                  </a:lnTo>
                  <a:cubicBezTo>
                    <a:pt x="278" y="2019"/>
                    <a:pt x="281" y="1991"/>
                    <a:pt x="262" y="1988"/>
                  </a:cubicBezTo>
                  <a:cubicBezTo>
                    <a:pt x="287" y="1960"/>
                    <a:pt x="287" y="1928"/>
                    <a:pt x="300" y="1869"/>
                  </a:cubicBezTo>
                  <a:cubicBezTo>
                    <a:pt x="312" y="1812"/>
                    <a:pt x="325" y="1753"/>
                    <a:pt x="312" y="1715"/>
                  </a:cubicBezTo>
                  <a:cubicBezTo>
                    <a:pt x="362" y="1696"/>
                    <a:pt x="412" y="1527"/>
                    <a:pt x="390" y="1483"/>
                  </a:cubicBezTo>
                  <a:cubicBezTo>
                    <a:pt x="372" y="1477"/>
                    <a:pt x="384" y="1449"/>
                    <a:pt x="415" y="1430"/>
                  </a:cubicBezTo>
                  <a:cubicBezTo>
                    <a:pt x="447" y="1408"/>
                    <a:pt x="447" y="1411"/>
                    <a:pt x="441" y="1374"/>
                  </a:cubicBezTo>
                  <a:cubicBezTo>
                    <a:pt x="434" y="1336"/>
                    <a:pt x="472" y="1317"/>
                    <a:pt x="503" y="1301"/>
                  </a:cubicBezTo>
                  <a:cubicBezTo>
                    <a:pt x="553" y="1295"/>
                    <a:pt x="569" y="1270"/>
                    <a:pt x="566" y="1233"/>
                  </a:cubicBezTo>
                  <a:cubicBezTo>
                    <a:pt x="578" y="1186"/>
                    <a:pt x="600" y="1139"/>
                    <a:pt x="632" y="1098"/>
                  </a:cubicBezTo>
                  <a:cubicBezTo>
                    <a:pt x="647" y="1046"/>
                    <a:pt x="665" y="1019"/>
                    <a:pt x="649" y="1019"/>
                  </a:cubicBezTo>
                  <a:cubicBezTo>
                    <a:pt x="646" y="1019"/>
                    <a:pt x="641" y="1020"/>
                    <a:pt x="635" y="1023"/>
                  </a:cubicBezTo>
                  <a:cubicBezTo>
                    <a:pt x="619" y="1010"/>
                    <a:pt x="622" y="972"/>
                    <a:pt x="622" y="972"/>
                  </a:cubicBezTo>
                  <a:cubicBezTo>
                    <a:pt x="636" y="939"/>
                    <a:pt x="647" y="927"/>
                    <a:pt x="650" y="927"/>
                  </a:cubicBezTo>
                  <a:cubicBezTo>
                    <a:pt x="653" y="927"/>
                    <a:pt x="651" y="936"/>
                    <a:pt x="641" y="947"/>
                  </a:cubicBezTo>
                  <a:cubicBezTo>
                    <a:pt x="630" y="979"/>
                    <a:pt x="629" y="989"/>
                    <a:pt x="636" y="989"/>
                  </a:cubicBezTo>
                  <a:cubicBezTo>
                    <a:pt x="643" y="989"/>
                    <a:pt x="657" y="980"/>
                    <a:pt x="676" y="976"/>
                  </a:cubicBezTo>
                  <a:cubicBezTo>
                    <a:pt x="713" y="957"/>
                    <a:pt x="745" y="929"/>
                    <a:pt x="770" y="894"/>
                  </a:cubicBezTo>
                  <a:lnTo>
                    <a:pt x="857" y="809"/>
                  </a:lnTo>
                  <a:cubicBezTo>
                    <a:pt x="936" y="759"/>
                    <a:pt x="964" y="747"/>
                    <a:pt x="948" y="728"/>
                  </a:cubicBezTo>
                  <a:cubicBezTo>
                    <a:pt x="943" y="721"/>
                    <a:pt x="939" y="716"/>
                    <a:pt x="936" y="712"/>
                  </a:cubicBezTo>
                  <a:lnTo>
                    <a:pt x="936" y="712"/>
                  </a:lnTo>
                  <a:cubicBezTo>
                    <a:pt x="936" y="712"/>
                    <a:pt x="937" y="712"/>
                    <a:pt x="938" y="712"/>
                  </a:cubicBezTo>
                  <a:cubicBezTo>
                    <a:pt x="992" y="712"/>
                    <a:pt x="1256" y="533"/>
                    <a:pt x="1271" y="493"/>
                  </a:cubicBezTo>
                  <a:lnTo>
                    <a:pt x="1280" y="512"/>
                  </a:lnTo>
                  <a:cubicBezTo>
                    <a:pt x="1283" y="516"/>
                    <a:pt x="1288" y="519"/>
                    <a:pt x="1294" y="519"/>
                  </a:cubicBezTo>
                  <a:cubicBezTo>
                    <a:pt x="1309" y="519"/>
                    <a:pt x="1334" y="507"/>
                    <a:pt x="1371" y="487"/>
                  </a:cubicBezTo>
                  <a:cubicBezTo>
                    <a:pt x="1399" y="477"/>
                    <a:pt x="1500" y="405"/>
                    <a:pt x="1591" y="380"/>
                  </a:cubicBezTo>
                  <a:cubicBezTo>
                    <a:pt x="1707" y="343"/>
                    <a:pt x="1794" y="327"/>
                    <a:pt x="1791" y="308"/>
                  </a:cubicBezTo>
                  <a:cubicBezTo>
                    <a:pt x="1802" y="306"/>
                    <a:pt x="1809" y="304"/>
                    <a:pt x="1814" y="304"/>
                  </a:cubicBezTo>
                  <a:cubicBezTo>
                    <a:pt x="1823" y="304"/>
                    <a:pt x="1824" y="309"/>
                    <a:pt x="1826" y="324"/>
                  </a:cubicBezTo>
                  <a:cubicBezTo>
                    <a:pt x="1811" y="339"/>
                    <a:pt x="1815" y="342"/>
                    <a:pt x="1827" y="342"/>
                  </a:cubicBezTo>
                  <a:cubicBezTo>
                    <a:pt x="1835" y="342"/>
                    <a:pt x="1847" y="341"/>
                    <a:pt x="1860" y="339"/>
                  </a:cubicBezTo>
                  <a:cubicBezTo>
                    <a:pt x="1888" y="333"/>
                    <a:pt x="1885" y="311"/>
                    <a:pt x="1882" y="292"/>
                  </a:cubicBezTo>
                  <a:cubicBezTo>
                    <a:pt x="1880" y="279"/>
                    <a:pt x="1892" y="271"/>
                    <a:pt x="1916" y="271"/>
                  </a:cubicBezTo>
                  <a:cubicBezTo>
                    <a:pt x="1931" y="271"/>
                    <a:pt x="1951" y="274"/>
                    <a:pt x="1976" y="280"/>
                  </a:cubicBezTo>
                  <a:cubicBezTo>
                    <a:pt x="2009" y="285"/>
                    <a:pt x="2041" y="287"/>
                    <a:pt x="2074" y="287"/>
                  </a:cubicBezTo>
                  <a:cubicBezTo>
                    <a:pt x="2123" y="287"/>
                    <a:pt x="2172" y="282"/>
                    <a:pt x="2221" y="270"/>
                  </a:cubicBezTo>
                  <a:cubicBezTo>
                    <a:pt x="2252" y="274"/>
                    <a:pt x="2283" y="274"/>
                    <a:pt x="2280" y="292"/>
                  </a:cubicBezTo>
                  <a:cubicBezTo>
                    <a:pt x="2306" y="313"/>
                    <a:pt x="2338" y="323"/>
                    <a:pt x="2369" y="323"/>
                  </a:cubicBezTo>
                  <a:cubicBezTo>
                    <a:pt x="2391" y="323"/>
                    <a:pt x="2413" y="318"/>
                    <a:pt x="2434" y="308"/>
                  </a:cubicBezTo>
                  <a:cubicBezTo>
                    <a:pt x="2462" y="314"/>
                    <a:pt x="2462" y="314"/>
                    <a:pt x="2459" y="333"/>
                  </a:cubicBezTo>
                  <a:cubicBezTo>
                    <a:pt x="2476" y="348"/>
                    <a:pt x="2480" y="361"/>
                    <a:pt x="2490" y="361"/>
                  </a:cubicBezTo>
                  <a:cubicBezTo>
                    <a:pt x="2496" y="361"/>
                    <a:pt x="2504" y="356"/>
                    <a:pt x="2518" y="343"/>
                  </a:cubicBezTo>
                  <a:cubicBezTo>
                    <a:pt x="2527" y="342"/>
                    <a:pt x="2536" y="341"/>
                    <a:pt x="2545" y="341"/>
                  </a:cubicBezTo>
                  <a:cubicBezTo>
                    <a:pt x="2608" y="341"/>
                    <a:pt x="2670" y="360"/>
                    <a:pt x="2722" y="396"/>
                  </a:cubicBezTo>
                  <a:cubicBezTo>
                    <a:pt x="2739" y="401"/>
                    <a:pt x="2755" y="406"/>
                    <a:pt x="2768" y="406"/>
                  </a:cubicBezTo>
                  <a:cubicBezTo>
                    <a:pt x="2778" y="406"/>
                    <a:pt x="2785" y="403"/>
                    <a:pt x="2788" y="393"/>
                  </a:cubicBezTo>
                  <a:lnTo>
                    <a:pt x="2794" y="374"/>
                  </a:lnTo>
                  <a:cubicBezTo>
                    <a:pt x="2803" y="402"/>
                    <a:pt x="2807" y="414"/>
                    <a:pt x="2816" y="414"/>
                  </a:cubicBezTo>
                  <a:cubicBezTo>
                    <a:pt x="2823" y="414"/>
                    <a:pt x="2834" y="407"/>
                    <a:pt x="2854" y="393"/>
                  </a:cubicBezTo>
                  <a:cubicBezTo>
                    <a:pt x="2856" y="386"/>
                    <a:pt x="2861" y="383"/>
                    <a:pt x="2866" y="383"/>
                  </a:cubicBezTo>
                  <a:cubicBezTo>
                    <a:pt x="2875" y="383"/>
                    <a:pt x="2886" y="393"/>
                    <a:pt x="2882" y="405"/>
                  </a:cubicBezTo>
                  <a:cubicBezTo>
                    <a:pt x="2894" y="424"/>
                    <a:pt x="2910" y="440"/>
                    <a:pt x="2929" y="449"/>
                  </a:cubicBezTo>
                  <a:cubicBezTo>
                    <a:pt x="3035" y="480"/>
                    <a:pt x="3139" y="531"/>
                    <a:pt x="3236" y="590"/>
                  </a:cubicBezTo>
                  <a:cubicBezTo>
                    <a:pt x="3418" y="714"/>
                    <a:pt x="3483" y="784"/>
                    <a:pt x="3508" y="784"/>
                  </a:cubicBezTo>
                  <a:cubicBezTo>
                    <a:pt x="3510" y="784"/>
                    <a:pt x="3513" y="783"/>
                    <a:pt x="3515" y="781"/>
                  </a:cubicBezTo>
                  <a:cubicBezTo>
                    <a:pt x="3549" y="791"/>
                    <a:pt x="3549" y="791"/>
                    <a:pt x="3559" y="828"/>
                  </a:cubicBezTo>
                  <a:cubicBezTo>
                    <a:pt x="3565" y="860"/>
                    <a:pt x="3581" y="888"/>
                    <a:pt x="3606" y="907"/>
                  </a:cubicBezTo>
                  <a:cubicBezTo>
                    <a:pt x="3628" y="929"/>
                    <a:pt x="3646" y="954"/>
                    <a:pt x="3631" y="966"/>
                  </a:cubicBezTo>
                  <a:cubicBezTo>
                    <a:pt x="3665" y="979"/>
                    <a:pt x="3665" y="979"/>
                    <a:pt x="3684" y="1001"/>
                  </a:cubicBezTo>
                  <a:cubicBezTo>
                    <a:pt x="3668" y="1016"/>
                    <a:pt x="3687" y="1038"/>
                    <a:pt x="3725" y="1051"/>
                  </a:cubicBezTo>
                  <a:cubicBezTo>
                    <a:pt x="3735" y="1050"/>
                    <a:pt x="3743" y="1050"/>
                    <a:pt x="3750" y="1050"/>
                  </a:cubicBezTo>
                  <a:cubicBezTo>
                    <a:pt x="3773" y="1050"/>
                    <a:pt x="3768" y="1055"/>
                    <a:pt x="3740" y="1073"/>
                  </a:cubicBezTo>
                  <a:cubicBezTo>
                    <a:pt x="3727" y="1083"/>
                    <a:pt x="3747" y="1146"/>
                    <a:pt x="3756" y="1146"/>
                  </a:cubicBezTo>
                  <a:cubicBezTo>
                    <a:pt x="3757" y="1146"/>
                    <a:pt x="3759" y="1144"/>
                    <a:pt x="3759" y="1139"/>
                  </a:cubicBezTo>
                  <a:cubicBezTo>
                    <a:pt x="3761" y="1137"/>
                    <a:pt x="3763" y="1137"/>
                    <a:pt x="3765" y="1137"/>
                  </a:cubicBezTo>
                  <a:cubicBezTo>
                    <a:pt x="3782" y="1137"/>
                    <a:pt x="3813" y="1178"/>
                    <a:pt x="3844" y="1192"/>
                  </a:cubicBezTo>
                  <a:cubicBezTo>
                    <a:pt x="3863" y="1217"/>
                    <a:pt x="3875" y="1245"/>
                    <a:pt x="3856" y="1254"/>
                  </a:cubicBezTo>
                  <a:cubicBezTo>
                    <a:pt x="3853" y="1292"/>
                    <a:pt x="3941" y="1417"/>
                    <a:pt x="3969" y="1439"/>
                  </a:cubicBezTo>
                  <a:cubicBezTo>
                    <a:pt x="3971" y="1438"/>
                    <a:pt x="3973" y="1438"/>
                    <a:pt x="3975" y="1438"/>
                  </a:cubicBezTo>
                  <a:cubicBezTo>
                    <a:pt x="3987" y="1438"/>
                    <a:pt x="3996" y="1465"/>
                    <a:pt x="3982" y="1468"/>
                  </a:cubicBezTo>
                  <a:cubicBezTo>
                    <a:pt x="3963" y="1477"/>
                    <a:pt x="3972" y="1505"/>
                    <a:pt x="3985" y="1533"/>
                  </a:cubicBezTo>
                  <a:cubicBezTo>
                    <a:pt x="4016" y="1555"/>
                    <a:pt x="3997" y="1562"/>
                    <a:pt x="3975" y="1568"/>
                  </a:cubicBezTo>
                  <a:cubicBezTo>
                    <a:pt x="3969" y="1564"/>
                    <a:pt x="3964" y="1562"/>
                    <a:pt x="3961" y="1562"/>
                  </a:cubicBezTo>
                  <a:cubicBezTo>
                    <a:pt x="3951" y="1562"/>
                    <a:pt x="3963" y="1587"/>
                    <a:pt x="3972" y="1634"/>
                  </a:cubicBezTo>
                  <a:cubicBezTo>
                    <a:pt x="4001" y="1656"/>
                    <a:pt x="4038" y="1772"/>
                    <a:pt x="4051" y="1862"/>
                  </a:cubicBezTo>
                  <a:cubicBezTo>
                    <a:pt x="4079" y="2010"/>
                    <a:pt x="4104" y="2035"/>
                    <a:pt x="4157" y="2088"/>
                  </a:cubicBezTo>
                  <a:lnTo>
                    <a:pt x="4204" y="2113"/>
                  </a:lnTo>
                  <a:lnTo>
                    <a:pt x="4164" y="2119"/>
                  </a:lnTo>
                  <a:cubicBezTo>
                    <a:pt x="4142" y="2123"/>
                    <a:pt x="4107" y="2157"/>
                    <a:pt x="4107" y="2157"/>
                  </a:cubicBezTo>
                  <a:cubicBezTo>
                    <a:pt x="4109" y="2179"/>
                    <a:pt x="4121" y="2184"/>
                    <a:pt x="4135" y="2184"/>
                  </a:cubicBezTo>
                  <a:cubicBezTo>
                    <a:pt x="4141" y="2184"/>
                    <a:pt x="4148" y="2183"/>
                    <a:pt x="4154" y="2182"/>
                  </a:cubicBezTo>
                  <a:cubicBezTo>
                    <a:pt x="4155" y="2182"/>
                    <a:pt x="4156" y="2182"/>
                    <a:pt x="4157" y="2182"/>
                  </a:cubicBezTo>
                  <a:cubicBezTo>
                    <a:pt x="4174" y="2182"/>
                    <a:pt x="4179" y="2210"/>
                    <a:pt x="4170" y="2270"/>
                  </a:cubicBezTo>
                  <a:cubicBezTo>
                    <a:pt x="4160" y="2333"/>
                    <a:pt x="4167" y="2361"/>
                    <a:pt x="4192" y="2389"/>
                  </a:cubicBezTo>
                  <a:cubicBezTo>
                    <a:pt x="4201" y="2417"/>
                    <a:pt x="4198" y="2452"/>
                    <a:pt x="4189" y="2480"/>
                  </a:cubicBezTo>
                  <a:cubicBezTo>
                    <a:pt x="4191" y="2501"/>
                    <a:pt x="4192" y="2506"/>
                    <a:pt x="4201" y="2506"/>
                  </a:cubicBezTo>
                  <a:cubicBezTo>
                    <a:pt x="4204" y="2506"/>
                    <a:pt x="4208" y="2506"/>
                    <a:pt x="4214" y="2505"/>
                  </a:cubicBezTo>
                  <a:cubicBezTo>
                    <a:pt x="4215" y="2505"/>
                    <a:pt x="4216" y="2505"/>
                    <a:pt x="4217" y="2505"/>
                  </a:cubicBezTo>
                  <a:cubicBezTo>
                    <a:pt x="4236" y="2505"/>
                    <a:pt x="4238" y="2535"/>
                    <a:pt x="4226" y="2564"/>
                  </a:cubicBezTo>
                  <a:cubicBezTo>
                    <a:pt x="4189" y="2601"/>
                    <a:pt x="4204" y="2687"/>
                    <a:pt x="4225" y="2687"/>
                  </a:cubicBezTo>
                  <a:cubicBezTo>
                    <a:pt x="4225" y="2687"/>
                    <a:pt x="4226" y="2687"/>
                    <a:pt x="4226" y="2687"/>
                  </a:cubicBezTo>
                  <a:cubicBezTo>
                    <a:pt x="4227" y="2686"/>
                    <a:pt x="4228" y="2686"/>
                    <a:pt x="4229" y="2686"/>
                  </a:cubicBezTo>
                  <a:cubicBezTo>
                    <a:pt x="4248" y="2686"/>
                    <a:pt x="4252" y="2713"/>
                    <a:pt x="4258" y="2743"/>
                  </a:cubicBezTo>
                  <a:cubicBezTo>
                    <a:pt x="4261" y="2774"/>
                    <a:pt x="4273" y="2803"/>
                    <a:pt x="4295" y="2828"/>
                  </a:cubicBezTo>
                  <a:lnTo>
                    <a:pt x="4308" y="2887"/>
                  </a:lnTo>
                  <a:cubicBezTo>
                    <a:pt x="4309" y="2896"/>
                    <a:pt x="4307" y="2899"/>
                    <a:pt x="4304" y="2899"/>
                  </a:cubicBezTo>
                  <a:cubicBezTo>
                    <a:pt x="4297" y="2899"/>
                    <a:pt x="4284" y="2881"/>
                    <a:pt x="4279" y="2859"/>
                  </a:cubicBezTo>
                  <a:lnTo>
                    <a:pt x="4264" y="2893"/>
                  </a:lnTo>
                  <a:cubicBezTo>
                    <a:pt x="4276" y="2953"/>
                    <a:pt x="4283" y="2981"/>
                    <a:pt x="4308" y="3009"/>
                  </a:cubicBezTo>
                  <a:cubicBezTo>
                    <a:pt x="4355" y="3031"/>
                    <a:pt x="4355" y="3031"/>
                    <a:pt x="4314" y="3038"/>
                  </a:cubicBezTo>
                  <a:cubicBezTo>
                    <a:pt x="4286" y="3047"/>
                    <a:pt x="4279" y="3085"/>
                    <a:pt x="4305" y="3100"/>
                  </a:cubicBezTo>
                  <a:cubicBezTo>
                    <a:pt x="4352" y="3122"/>
                    <a:pt x="4336" y="3157"/>
                    <a:pt x="4314" y="3160"/>
                  </a:cubicBezTo>
                  <a:cubicBezTo>
                    <a:pt x="4299" y="3152"/>
                    <a:pt x="4289" y="3146"/>
                    <a:pt x="4284" y="3146"/>
                  </a:cubicBezTo>
                  <a:cubicBezTo>
                    <a:pt x="4274" y="3146"/>
                    <a:pt x="4288" y="3171"/>
                    <a:pt x="4333" y="3248"/>
                  </a:cubicBezTo>
                  <a:cubicBezTo>
                    <a:pt x="4342" y="3307"/>
                    <a:pt x="4386" y="3423"/>
                    <a:pt x="4402" y="3511"/>
                  </a:cubicBezTo>
                  <a:cubicBezTo>
                    <a:pt x="4424" y="3630"/>
                    <a:pt x="4436" y="3689"/>
                    <a:pt x="4420" y="3721"/>
                  </a:cubicBezTo>
                  <a:cubicBezTo>
                    <a:pt x="4417" y="3721"/>
                    <a:pt x="4413" y="3722"/>
                    <a:pt x="4410" y="3723"/>
                  </a:cubicBezTo>
                  <a:lnTo>
                    <a:pt x="4410" y="3723"/>
                  </a:lnTo>
                  <a:cubicBezTo>
                    <a:pt x="4441" y="3724"/>
                    <a:pt x="4447" y="3755"/>
                    <a:pt x="4461" y="3837"/>
                  </a:cubicBezTo>
                  <a:cubicBezTo>
                    <a:pt x="4455" y="3899"/>
                    <a:pt x="4474" y="3962"/>
                    <a:pt x="4518" y="4009"/>
                  </a:cubicBezTo>
                  <a:cubicBezTo>
                    <a:pt x="4511" y="3981"/>
                    <a:pt x="4505" y="3950"/>
                    <a:pt x="4505" y="3950"/>
                  </a:cubicBezTo>
                  <a:cubicBezTo>
                    <a:pt x="4509" y="3949"/>
                    <a:pt x="4512" y="3949"/>
                    <a:pt x="4515" y="3949"/>
                  </a:cubicBezTo>
                  <a:cubicBezTo>
                    <a:pt x="4547" y="3949"/>
                    <a:pt x="4551" y="3980"/>
                    <a:pt x="4543" y="4037"/>
                  </a:cubicBezTo>
                  <a:cubicBezTo>
                    <a:pt x="4549" y="4066"/>
                    <a:pt x="4527" y="4069"/>
                    <a:pt x="4508" y="4072"/>
                  </a:cubicBezTo>
                  <a:cubicBezTo>
                    <a:pt x="4486" y="4075"/>
                    <a:pt x="4471" y="4109"/>
                    <a:pt x="4477" y="4138"/>
                  </a:cubicBezTo>
                  <a:cubicBezTo>
                    <a:pt x="4481" y="4159"/>
                    <a:pt x="4484" y="4179"/>
                    <a:pt x="4491" y="4179"/>
                  </a:cubicBezTo>
                  <a:cubicBezTo>
                    <a:pt x="4494" y="4179"/>
                    <a:pt x="4497" y="4175"/>
                    <a:pt x="4502" y="4166"/>
                  </a:cubicBezTo>
                  <a:cubicBezTo>
                    <a:pt x="4509" y="4164"/>
                    <a:pt x="4513" y="4163"/>
                    <a:pt x="4517" y="4163"/>
                  </a:cubicBezTo>
                  <a:cubicBezTo>
                    <a:pt x="4525" y="4163"/>
                    <a:pt x="4526" y="4169"/>
                    <a:pt x="4530" y="4191"/>
                  </a:cubicBezTo>
                  <a:cubicBezTo>
                    <a:pt x="4530" y="4222"/>
                    <a:pt x="4546" y="4254"/>
                    <a:pt x="4565" y="4275"/>
                  </a:cubicBezTo>
                  <a:cubicBezTo>
                    <a:pt x="4566" y="4275"/>
                    <a:pt x="4567" y="4275"/>
                    <a:pt x="4568" y="4275"/>
                  </a:cubicBezTo>
                  <a:cubicBezTo>
                    <a:pt x="4587" y="4275"/>
                    <a:pt x="4593" y="4305"/>
                    <a:pt x="4599" y="4332"/>
                  </a:cubicBezTo>
                  <a:cubicBezTo>
                    <a:pt x="4590" y="4360"/>
                    <a:pt x="4587" y="4395"/>
                    <a:pt x="4593" y="4423"/>
                  </a:cubicBezTo>
                  <a:lnTo>
                    <a:pt x="4574" y="4426"/>
                  </a:lnTo>
                  <a:cubicBezTo>
                    <a:pt x="4552" y="4429"/>
                    <a:pt x="4536" y="4463"/>
                    <a:pt x="4536" y="4463"/>
                  </a:cubicBezTo>
                  <a:cubicBezTo>
                    <a:pt x="4542" y="4487"/>
                    <a:pt x="4557" y="4489"/>
                    <a:pt x="4563" y="4489"/>
                  </a:cubicBezTo>
                  <a:cubicBezTo>
                    <a:pt x="4564" y="4489"/>
                    <a:pt x="4565" y="4489"/>
                    <a:pt x="4565" y="4489"/>
                  </a:cubicBezTo>
                  <a:cubicBezTo>
                    <a:pt x="4565" y="4489"/>
                    <a:pt x="4565" y="4489"/>
                    <a:pt x="4565" y="4489"/>
                  </a:cubicBezTo>
                  <a:cubicBezTo>
                    <a:pt x="4584" y="4489"/>
                    <a:pt x="4718" y="5197"/>
                    <a:pt x="4734" y="5285"/>
                  </a:cubicBezTo>
                  <a:cubicBezTo>
                    <a:pt x="4726" y="5338"/>
                    <a:pt x="4736" y="5410"/>
                    <a:pt x="4749" y="5410"/>
                  </a:cubicBezTo>
                  <a:cubicBezTo>
                    <a:pt x="4751" y="5410"/>
                    <a:pt x="4754" y="5408"/>
                    <a:pt x="4756" y="5404"/>
                  </a:cubicBezTo>
                  <a:cubicBezTo>
                    <a:pt x="4756" y="5404"/>
                    <a:pt x="4756" y="5404"/>
                    <a:pt x="4756" y="5404"/>
                  </a:cubicBezTo>
                  <a:cubicBezTo>
                    <a:pt x="4775" y="5404"/>
                    <a:pt x="4803" y="5550"/>
                    <a:pt x="4837" y="5723"/>
                  </a:cubicBezTo>
                  <a:cubicBezTo>
                    <a:pt x="4874" y="5928"/>
                    <a:pt x="4903" y="6074"/>
                    <a:pt x="4924" y="6074"/>
                  </a:cubicBezTo>
                  <a:cubicBezTo>
                    <a:pt x="4925" y="6074"/>
                    <a:pt x="4925" y="6074"/>
                    <a:pt x="4925" y="6074"/>
                  </a:cubicBezTo>
                  <a:lnTo>
                    <a:pt x="4941" y="6165"/>
                  </a:lnTo>
                  <a:cubicBezTo>
                    <a:pt x="4950" y="6222"/>
                    <a:pt x="4985" y="6278"/>
                    <a:pt x="4988" y="6309"/>
                  </a:cubicBezTo>
                  <a:cubicBezTo>
                    <a:pt x="5008" y="6327"/>
                    <a:pt x="5015" y="6347"/>
                    <a:pt x="5008" y="6347"/>
                  </a:cubicBezTo>
                  <a:cubicBezTo>
                    <a:pt x="5006" y="6347"/>
                    <a:pt x="5001" y="6344"/>
                    <a:pt x="4994" y="6338"/>
                  </a:cubicBezTo>
                  <a:cubicBezTo>
                    <a:pt x="4972" y="6341"/>
                    <a:pt x="4953" y="6344"/>
                    <a:pt x="4960" y="6375"/>
                  </a:cubicBezTo>
                  <a:cubicBezTo>
                    <a:pt x="4966" y="6418"/>
                    <a:pt x="4980" y="6428"/>
                    <a:pt x="4994" y="6428"/>
                  </a:cubicBezTo>
                  <a:cubicBezTo>
                    <a:pt x="4999" y="6428"/>
                    <a:pt x="5004" y="6427"/>
                    <a:pt x="5010" y="6425"/>
                  </a:cubicBezTo>
                  <a:cubicBezTo>
                    <a:pt x="5011" y="6425"/>
                    <a:pt x="5012" y="6425"/>
                    <a:pt x="5013" y="6425"/>
                  </a:cubicBezTo>
                  <a:cubicBezTo>
                    <a:pt x="5032" y="6425"/>
                    <a:pt x="5038" y="6453"/>
                    <a:pt x="5038" y="6453"/>
                  </a:cubicBezTo>
                  <a:cubicBezTo>
                    <a:pt x="5041" y="6482"/>
                    <a:pt x="5041" y="6482"/>
                    <a:pt x="5022" y="6485"/>
                  </a:cubicBezTo>
                  <a:cubicBezTo>
                    <a:pt x="5000" y="6488"/>
                    <a:pt x="4981" y="6491"/>
                    <a:pt x="4981" y="6491"/>
                  </a:cubicBezTo>
                  <a:lnTo>
                    <a:pt x="4985" y="6522"/>
                  </a:lnTo>
                  <a:cubicBezTo>
                    <a:pt x="4986" y="6522"/>
                    <a:pt x="4987" y="6522"/>
                    <a:pt x="4988" y="6522"/>
                  </a:cubicBezTo>
                  <a:cubicBezTo>
                    <a:pt x="5007" y="6522"/>
                    <a:pt x="5013" y="6547"/>
                    <a:pt x="5013" y="6547"/>
                  </a:cubicBezTo>
                  <a:cubicBezTo>
                    <a:pt x="5019" y="6579"/>
                    <a:pt x="5019" y="6579"/>
                    <a:pt x="4975" y="6585"/>
                  </a:cubicBezTo>
                  <a:cubicBezTo>
                    <a:pt x="4934" y="6591"/>
                    <a:pt x="4941" y="6620"/>
                    <a:pt x="4988" y="6645"/>
                  </a:cubicBezTo>
                  <a:lnTo>
                    <a:pt x="5019" y="6698"/>
                  </a:lnTo>
                  <a:cubicBezTo>
                    <a:pt x="4985" y="6736"/>
                    <a:pt x="5035" y="6789"/>
                    <a:pt x="5063" y="6814"/>
                  </a:cubicBezTo>
                  <a:cubicBezTo>
                    <a:pt x="5025" y="6851"/>
                    <a:pt x="5032" y="6880"/>
                    <a:pt x="5079" y="6902"/>
                  </a:cubicBezTo>
                  <a:cubicBezTo>
                    <a:pt x="5080" y="6901"/>
                    <a:pt x="5081" y="6901"/>
                    <a:pt x="5082" y="6901"/>
                  </a:cubicBezTo>
                  <a:cubicBezTo>
                    <a:pt x="5101" y="6901"/>
                    <a:pt x="5103" y="6931"/>
                    <a:pt x="5088" y="6961"/>
                  </a:cubicBezTo>
                  <a:cubicBezTo>
                    <a:pt x="5075" y="6996"/>
                    <a:pt x="5079" y="7024"/>
                    <a:pt x="5091" y="7083"/>
                  </a:cubicBezTo>
                  <a:cubicBezTo>
                    <a:pt x="5116" y="7108"/>
                    <a:pt x="5157" y="7315"/>
                    <a:pt x="5201" y="7553"/>
                  </a:cubicBezTo>
                  <a:cubicBezTo>
                    <a:pt x="5251" y="7817"/>
                    <a:pt x="5282" y="7992"/>
                    <a:pt x="5304" y="7992"/>
                  </a:cubicBezTo>
                  <a:cubicBezTo>
                    <a:pt x="5304" y="7992"/>
                    <a:pt x="5304" y="7992"/>
                    <a:pt x="5304" y="7992"/>
                  </a:cubicBezTo>
                  <a:lnTo>
                    <a:pt x="5304" y="7992"/>
                  </a:lnTo>
                  <a:cubicBezTo>
                    <a:pt x="5310" y="8014"/>
                    <a:pt x="5307" y="8036"/>
                    <a:pt x="5295" y="8055"/>
                  </a:cubicBezTo>
                  <a:cubicBezTo>
                    <a:pt x="5273" y="8058"/>
                    <a:pt x="5279" y="8089"/>
                    <a:pt x="5326" y="8111"/>
                  </a:cubicBezTo>
                  <a:cubicBezTo>
                    <a:pt x="5351" y="8136"/>
                    <a:pt x="5373" y="8133"/>
                    <a:pt x="5332" y="8139"/>
                  </a:cubicBezTo>
                  <a:cubicBezTo>
                    <a:pt x="5310" y="8146"/>
                    <a:pt x="5323" y="8202"/>
                    <a:pt x="5345" y="8321"/>
                  </a:cubicBezTo>
                  <a:cubicBezTo>
                    <a:pt x="5360" y="8408"/>
                    <a:pt x="5382" y="8525"/>
                    <a:pt x="5401" y="8525"/>
                  </a:cubicBezTo>
                  <a:cubicBezTo>
                    <a:pt x="5401" y="8525"/>
                    <a:pt x="5401" y="8525"/>
                    <a:pt x="5401" y="8525"/>
                  </a:cubicBezTo>
                  <a:cubicBezTo>
                    <a:pt x="5422" y="8558"/>
                    <a:pt x="5430" y="8572"/>
                    <a:pt x="5428" y="8572"/>
                  </a:cubicBezTo>
                  <a:cubicBezTo>
                    <a:pt x="5426" y="8572"/>
                    <a:pt x="5419" y="8565"/>
                    <a:pt x="5408" y="8553"/>
                  </a:cubicBezTo>
                  <a:cubicBezTo>
                    <a:pt x="5405" y="8552"/>
                    <a:pt x="5402" y="8551"/>
                    <a:pt x="5399" y="8551"/>
                  </a:cubicBezTo>
                  <a:cubicBezTo>
                    <a:pt x="5362" y="8551"/>
                    <a:pt x="5374" y="8690"/>
                    <a:pt x="5426" y="8766"/>
                  </a:cubicBezTo>
                  <a:cubicBezTo>
                    <a:pt x="5433" y="8794"/>
                    <a:pt x="5439" y="8823"/>
                    <a:pt x="5417" y="8829"/>
                  </a:cubicBezTo>
                  <a:cubicBezTo>
                    <a:pt x="5426" y="8879"/>
                    <a:pt x="5442" y="8926"/>
                    <a:pt x="5464" y="8973"/>
                  </a:cubicBezTo>
                  <a:cubicBezTo>
                    <a:pt x="5470" y="9001"/>
                    <a:pt x="5492" y="9120"/>
                    <a:pt x="5505" y="9180"/>
                  </a:cubicBezTo>
                  <a:cubicBezTo>
                    <a:pt x="5511" y="9217"/>
                    <a:pt x="5527" y="9258"/>
                    <a:pt x="5546" y="9293"/>
                  </a:cubicBezTo>
                  <a:cubicBezTo>
                    <a:pt x="5550" y="9315"/>
                    <a:pt x="5554" y="9336"/>
                    <a:pt x="5554" y="9336"/>
                  </a:cubicBezTo>
                  <a:cubicBezTo>
                    <a:pt x="5554" y="9336"/>
                    <a:pt x="5554" y="9332"/>
                    <a:pt x="5552" y="9324"/>
                  </a:cubicBezTo>
                  <a:lnTo>
                    <a:pt x="5552" y="9324"/>
                  </a:lnTo>
                  <a:cubicBezTo>
                    <a:pt x="5533" y="9327"/>
                    <a:pt x="5558" y="9474"/>
                    <a:pt x="5599" y="9681"/>
                  </a:cubicBezTo>
                  <a:cubicBezTo>
                    <a:pt x="5636" y="9888"/>
                    <a:pt x="5671" y="10067"/>
                    <a:pt x="5655" y="10098"/>
                  </a:cubicBezTo>
                  <a:cubicBezTo>
                    <a:pt x="5658" y="10120"/>
                    <a:pt x="5671" y="10139"/>
                    <a:pt x="5687" y="10154"/>
                  </a:cubicBezTo>
                  <a:cubicBezTo>
                    <a:pt x="5734" y="10176"/>
                    <a:pt x="5740" y="10205"/>
                    <a:pt x="5724" y="10239"/>
                  </a:cubicBezTo>
                  <a:cubicBezTo>
                    <a:pt x="5687" y="10276"/>
                    <a:pt x="5708" y="10394"/>
                    <a:pt x="5755" y="10417"/>
                  </a:cubicBezTo>
                  <a:lnTo>
                    <a:pt x="5755" y="10417"/>
                  </a:lnTo>
                  <a:cubicBezTo>
                    <a:pt x="5749" y="10418"/>
                    <a:pt x="5743" y="10420"/>
                    <a:pt x="5737" y="10421"/>
                  </a:cubicBezTo>
                  <a:cubicBezTo>
                    <a:pt x="5699" y="10458"/>
                    <a:pt x="5737" y="10543"/>
                    <a:pt x="5784" y="10565"/>
                  </a:cubicBezTo>
                  <a:cubicBezTo>
                    <a:pt x="5768" y="10596"/>
                    <a:pt x="5755" y="10631"/>
                    <a:pt x="5781" y="10656"/>
                  </a:cubicBezTo>
                  <a:cubicBezTo>
                    <a:pt x="5787" y="10687"/>
                    <a:pt x="5787" y="10687"/>
                    <a:pt x="5746" y="10693"/>
                  </a:cubicBezTo>
                  <a:cubicBezTo>
                    <a:pt x="5724" y="10697"/>
                    <a:pt x="5702" y="10700"/>
                    <a:pt x="5708" y="10731"/>
                  </a:cubicBezTo>
                  <a:cubicBezTo>
                    <a:pt x="5713" y="10750"/>
                    <a:pt x="5724" y="10755"/>
                    <a:pt x="5737" y="10755"/>
                  </a:cubicBezTo>
                  <a:cubicBezTo>
                    <a:pt x="5743" y="10755"/>
                    <a:pt x="5750" y="10754"/>
                    <a:pt x="5755" y="10753"/>
                  </a:cubicBezTo>
                  <a:lnTo>
                    <a:pt x="5768" y="10813"/>
                  </a:lnTo>
                  <a:cubicBezTo>
                    <a:pt x="5768" y="10813"/>
                    <a:pt x="5771" y="10838"/>
                    <a:pt x="5790" y="10838"/>
                  </a:cubicBezTo>
                  <a:cubicBezTo>
                    <a:pt x="5791" y="10838"/>
                    <a:pt x="5792" y="10838"/>
                    <a:pt x="5793" y="10838"/>
                  </a:cubicBezTo>
                  <a:cubicBezTo>
                    <a:pt x="5794" y="10837"/>
                    <a:pt x="5795" y="10837"/>
                    <a:pt x="5796" y="10837"/>
                  </a:cubicBezTo>
                  <a:cubicBezTo>
                    <a:pt x="5813" y="10837"/>
                    <a:pt x="5818" y="10864"/>
                    <a:pt x="5824" y="10894"/>
                  </a:cubicBezTo>
                  <a:cubicBezTo>
                    <a:pt x="5811" y="10896"/>
                    <a:pt x="5816" y="10906"/>
                    <a:pt x="5826" y="10906"/>
                  </a:cubicBezTo>
                  <a:cubicBezTo>
                    <a:pt x="5832" y="10906"/>
                    <a:pt x="5840" y="10902"/>
                    <a:pt x="5846" y="10888"/>
                  </a:cubicBezTo>
                  <a:cubicBezTo>
                    <a:pt x="5852" y="10887"/>
                    <a:pt x="5858" y="10886"/>
                    <a:pt x="5864" y="10886"/>
                  </a:cubicBezTo>
                  <a:cubicBezTo>
                    <a:pt x="5877" y="10886"/>
                    <a:pt x="5888" y="10891"/>
                    <a:pt x="5890" y="10913"/>
                  </a:cubicBezTo>
                  <a:lnTo>
                    <a:pt x="5934" y="10903"/>
                  </a:lnTo>
                  <a:cubicBezTo>
                    <a:pt x="5975" y="10897"/>
                    <a:pt x="5994" y="10894"/>
                    <a:pt x="6003" y="10831"/>
                  </a:cubicBezTo>
                  <a:cubicBezTo>
                    <a:pt x="6003" y="10715"/>
                    <a:pt x="6006" y="10624"/>
                    <a:pt x="5971" y="10624"/>
                  </a:cubicBezTo>
                  <a:cubicBezTo>
                    <a:pt x="5969" y="10624"/>
                    <a:pt x="5967" y="10624"/>
                    <a:pt x="5965" y="10625"/>
                  </a:cubicBezTo>
                  <a:cubicBezTo>
                    <a:pt x="5950" y="10609"/>
                    <a:pt x="5940" y="10590"/>
                    <a:pt x="5934" y="10568"/>
                  </a:cubicBezTo>
                  <a:cubicBezTo>
                    <a:pt x="5931" y="10546"/>
                    <a:pt x="5934" y="10524"/>
                    <a:pt x="5944" y="10505"/>
                  </a:cubicBezTo>
                  <a:cubicBezTo>
                    <a:pt x="5962" y="10502"/>
                    <a:pt x="5940" y="10383"/>
                    <a:pt x="5915" y="10236"/>
                  </a:cubicBezTo>
                  <a:cubicBezTo>
                    <a:pt x="5881" y="10057"/>
                    <a:pt x="5865" y="9970"/>
                    <a:pt x="5878" y="9935"/>
                  </a:cubicBezTo>
                  <a:cubicBezTo>
                    <a:pt x="5887" y="9916"/>
                    <a:pt x="5890" y="9894"/>
                    <a:pt x="5887" y="9872"/>
                  </a:cubicBezTo>
                  <a:lnTo>
                    <a:pt x="5887" y="9872"/>
                  </a:lnTo>
                  <a:cubicBezTo>
                    <a:pt x="5887" y="9873"/>
                    <a:pt x="5886" y="9873"/>
                    <a:pt x="5886" y="9873"/>
                  </a:cubicBezTo>
                  <a:cubicBezTo>
                    <a:pt x="5867" y="9873"/>
                    <a:pt x="5833" y="9697"/>
                    <a:pt x="5796" y="9493"/>
                  </a:cubicBezTo>
                  <a:cubicBezTo>
                    <a:pt x="5759" y="9288"/>
                    <a:pt x="5718" y="9083"/>
                    <a:pt x="5700" y="9083"/>
                  </a:cubicBezTo>
                  <a:cubicBezTo>
                    <a:pt x="5699" y="9083"/>
                    <a:pt x="5699" y="9083"/>
                    <a:pt x="5699" y="9083"/>
                  </a:cubicBezTo>
                  <a:lnTo>
                    <a:pt x="5687" y="9023"/>
                  </a:lnTo>
                  <a:cubicBezTo>
                    <a:pt x="5708" y="9020"/>
                    <a:pt x="5696" y="8961"/>
                    <a:pt x="5687" y="8904"/>
                  </a:cubicBezTo>
                  <a:cubicBezTo>
                    <a:pt x="5665" y="8866"/>
                    <a:pt x="5652" y="8829"/>
                    <a:pt x="5643" y="8788"/>
                  </a:cubicBezTo>
                  <a:cubicBezTo>
                    <a:pt x="5665" y="8785"/>
                    <a:pt x="5658" y="8754"/>
                    <a:pt x="5646" y="8697"/>
                  </a:cubicBezTo>
                  <a:cubicBezTo>
                    <a:pt x="5637" y="8640"/>
                    <a:pt x="5631" y="8609"/>
                    <a:pt x="5614" y="8609"/>
                  </a:cubicBezTo>
                  <a:cubicBezTo>
                    <a:pt x="5613" y="8609"/>
                    <a:pt x="5612" y="8609"/>
                    <a:pt x="5611" y="8610"/>
                  </a:cubicBezTo>
                  <a:cubicBezTo>
                    <a:pt x="5589" y="8503"/>
                    <a:pt x="5574" y="8393"/>
                    <a:pt x="5571" y="8284"/>
                  </a:cubicBezTo>
                  <a:cubicBezTo>
                    <a:pt x="5586" y="8249"/>
                    <a:pt x="5558" y="8224"/>
                    <a:pt x="5533" y="8199"/>
                  </a:cubicBezTo>
                  <a:cubicBezTo>
                    <a:pt x="5532" y="8199"/>
                    <a:pt x="5531" y="8199"/>
                    <a:pt x="5530" y="8199"/>
                  </a:cubicBezTo>
                  <a:cubicBezTo>
                    <a:pt x="5509" y="8199"/>
                    <a:pt x="5486" y="8172"/>
                    <a:pt x="5480" y="8146"/>
                  </a:cubicBezTo>
                  <a:lnTo>
                    <a:pt x="5520" y="8139"/>
                  </a:lnTo>
                  <a:cubicBezTo>
                    <a:pt x="5532" y="8149"/>
                    <a:pt x="5538" y="8155"/>
                    <a:pt x="5542" y="8155"/>
                  </a:cubicBezTo>
                  <a:cubicBezTo>
                    <a:pt x="5547" y="8155"/>
                    <a:pt x="5544" y="8141"/>
                    <a:pt x="5536" y="8105"/>
                  </a:cubicBezTo>
                  <a:lnTo>
                    <a:pt x="5527" y="8045"/>
                  </a:lnTo>
                  <a:cubicBezTo>
                    <a:pt x="5526" y="8045"/>
                    <a:pt x="5526" y="8045"/>
                    <a:pt x="5526" y="8045"/>
                  </a:cubicBezTo>
                  <a:cubicBezTo>
                    <a:pt x="5504" y="8045"/>
                    <a:pt x="5476" y="7899"/>
                    <a:pt x="5439" y="7694"/>
                  </a:cubicBezTo>
                  <a:cubicBezTo>
                    <a:pt x="5390" y="7433"/>
                    <a:pt x="5374" y="7343"/>
                    <a:pt x="5352" y="7343"/>
                  </a:cubicBezTo>
                  <a:cubicBezTo>
                    <a:pt x="5352" y="7343"/>
                    <a:pt x="5352" y="7343"/>
                    <a:pt x="5351" y="7343"/>
                  </a:cubicBezTo>
                  <a:cubicBezTo>
                    <a:pt x="5350" y="7344"/>
                    <a:pt x="5349" y="7344"/>
                    <a:pt x="5349" y="7344"/>
                  </a:cubicBezTo>
                  <a:cubicBezTo>
                    <a:pt x="5332" y="7344"/>
                    <a:pt x="5326" y="7314"/>
                    <a:pt x="5329" y="7228"/>
                  </a:cubicBezTo>
                  <a:cubicBezTo>
                    <a:pt x="5357" y="7039"/>
                    <a:pt x="5357" y="7039"/>
                    <a:pt x="5332" y="7011"/>
                  </a:cubicBezTo>
                  <a:lnTo>
                    <a:pt x="5332" y="7011"/>
                  </a:lnTo>
                  <a:cubicBezTo>
                    <a:pt x="5339" y="7043"/>
                    <a:pt x="5317" y="7046"/>
                    <a:pt x="5298" y="7049"/>
                  </a:cubicBezTo>
                  <a:cubicBezTo>
                    <a:pt x="5294" y="7049"/>
                    <a:pt x="5290" y="7050"/>
                    <a:pt x="5287" y="7050"/>
                  </a:cubicBezTo>
                  <a:cubicBezTo>
                    <a:pt x="5254" y="7050"/>
                    <a:pt x="5254" y="7023"/>
                    <a:pt x="5285" y="6989"/>
                  </a:cubicBezTo>
                  <a:cubicBezTo>
                    <a:pt x="5326" y="6983"/>
                    <a:pt x="5226" y="6557"/>
                    <a:pt x="5178" y="6521"/>
                  </a:cubicBezTo>
                  <a:lnTo>
                    <a:pt x="5178" y="6521"/>
                  </a:lnTo>
                  <a:cubicBezTo>
                    <a:pt x="5183" y="6520"/>
                    <a:pt x="5190" y="6518"/>
                    <a:pt x="5198" y="6516"/>
                  </a:cubicBezTo>
                  <a:cubicBezTo>
                    <a:pt x="5216" y="6513"/>
                    <a:pt x="5213" y="6485"/>
                    <a:pt x="5191" y="6366"/>
                  </a:cubicBezTo>
                  <a:lnTo>
                    <a:pt x="5173" y="6278"/>
                  </a:lnTo>
                  <a:cubicBezTo>
                    <a:pt x="5172" y="6278"/>
                    <a:pt x="5171" y="6278"/>
                    <a:pt x="5171" y="6278"/>
                  </a:cubicBezTo>
                  <a:cubicBezTo>
                    <a:pt x="5131" y="6278"/>
                    <a:pt x="5120" y="6102"/>
                    <a:pt x="5141" y="6099"/>
                  </a:cubicBezTo>
                  <a:cubicBezTo>
                    <a:pt x="5157" y="6068"/>
                    <a:pt x="5157" y="6068"/>
                    <a:pt x="5144" y="6008"/>
                  </a:cubicBezTo>
                  <a:cubicBezTo>
                    <a:pt x="5088" y="5927"/>
                    <a:pt x="5079" y="5777"/>
                    <a:pt x="5101" y="5773"/>
                  </a:cubicBezTo>
                  <a:cubicBezTo>
                    <a:pt x="5101" y="5773"/>
                    <a:pt x="5094" y="5742"/>
                    <a:pt x="5088" y="5714"/>
                  </a:cubicBezTo>
                  <a:cubicBezTo>
                    <a:pt x="5066" y="5679"/>
                    <a:pt x="5050" y="5639"/>
                    <a:pt x="5047" y="5598"/>
                  </a:cubicBezTo>
                  <a:cubicBezTo>
                    <a:pt x="5036" y="5534"/>
                    <a:pt x="5029" y="5500"/>
                    <a:pt x="5021" y="5500"/>
                  </a:cubicBezTo>
                  <a:cubicBezTo>
                    <a:pt x="5017" y="5500"/>
                    <a:pt x="5014" y="5504"/>
                    <a:pt x="5010" y="5513"/>
                  </a:cubicBezTo>
                  <a:cubicBezTo>
                    <a:pt x="5003" y="5514"/>
                    <a:pt x="4996" y="5515"/>
                    <a:pt x="4990" y="5515"/>
                  </a:cubicBezTo>
                  <a:cubicBezTo>
                    <a:pt x="4977" y="5515"/>
                    <a:pt x="4967" y="5511"/>
                    <a:pt x="4963" y="5491"/>
                  </a:cubicBezTo>
                  <a:lnTo>
                    <a:pt x="4985" y="5488"/>
                  </a:lnTo>
                  <a:cubicBezTo>
                    <a:pt x="5003" y="5485"/>
                    <a:pt x="4988" y="5394"/>
                    <a:pt x="4966" y="5278"/>
                  </a:cubicBezTo>
                  <a:cubicBezTo>
                    <a:pt x="4938" y="5128"/>
                    <a:pt x="4928" y="5071"/>
                    <a:pt x="4941" y="5037"/>
                  </a:cubicBezTo>
                  <a:lnTo>
                    <a:pt x="4916" y="5012"/>
                  </a:lnTo>
                  <a:cubicBezTo>
                    <a:pt x="4891" y="4984"/>
                    <a:pt x="4884" y="4956"/>
                    <a:pt x="4903" y="4952"/>
                  </a:cubicBezTo>
                  <a:cubicBezTo>
                    <a:pt x="4919" y="4918"/>
                    <a:pt x="4897" y="4802"/>
                    <a:pt x="4865" y="4746"/>
                  </a:cubicBezTo>
                  <a:lnTo>
                    <a:pt x="4856" y="4686"/>
                  </a:lnTo>
                  <a:cubicBezTo>
                    <a:pt x="4887" y="4639"/>
                    <a:pt x="4875" y="4570"/>
                    <a:pt x="4828" y="4539"/>
                  </a:cubicBezTo>
                  <a:cubicBezTo>
                    <a:pt x="4847" y="4536"/>
                    <a:pt x="4844" y="4504"/>
                    <a:pt x="4837" y="4476"/>
                  </a:cubicBezTo>
                  <a:cubicBezTo>
                    <a:pt x="4806" y="4420"/>
                    <a:pt x="4784" y="4304"/>
                    <a:pt x="4803" y="4297"/>
                  </a:cubicBezTo>
                  <a:lnTo>
                    <a:pt x="4800" y="4269"/>
                  </a:lnTo>
                  <a:cubicBezTo>
                    <a:pt x="4778" y="4244"/>
                    <a:pt x="4765" y="4216"/>
                    <a:pt x="4762" y="4185"/>
                  </a:cubicBezTo>
                  <a:cubicBezTo>
                    <a:pt x="4759" y="4153"/>
                    <a:pt x="4746" y="4122"/>
                    <a:pt x="4724" y="4100"/>
                  </a:cubicBezTo>
                  <a:cubicBezTo>
                    <a:pt x="4709" y="4084"/>
                    <a:pt x="4696" y="4066"/>
                    <a:pt x="4693" y="4044"/>
                  </a:cubicBezTo>
                  <a:cubicBezTo>
                    <a:pt x="4691" y="4034"/>
                    <a:pt x="4692" y="4030"/>
                    <a:pt x="4696" y="4030"/>
                  </a:cubicBezTo>
                  <a:cubicBezTo>
                    <a:pt x="4703" y="4030"/>
                    <a:pt x="4721" y="4048"/>
                    <a:pt x="4740" y="4066"/>
                  </a:cubicBezTo>
                  <a:cubicBezTo>
                    <a:pt x="4747" y="4078"/>
                    <a:pt x="4752" y="4083"/>
                    <a:pt x="4754" y="4083"/>
                  </a:cubicBezTo>
                  <a:cubicBezTo>
                    <a:pt x="4762" y="4083"/>
                    <a:pt x="4743" y="4016"/>
                    <a:pt x="4696" y="3950"/>
                  </a:cubicBezTo>
                  <a:cubicBezTo>
                    <a:pt x="4665" y="3904"/>
                    <a:pt x="4651" y="3884"/>
                    <a:pt x="4653" y="3884"/>
                  </a:cubicBezTo>
                  <a:lnTo>
                    <a:pt x="4653" y="3884"/>
                  </a:lnTo>
                  <a:cubicBezTo>
                    <a:pt x="4655" y="3884"/>
                    <a:pt x="4668" y="3898"/>
                    <a:pt x="4690" y="3921"/>
                  </a:cubicBezTo>
                  <a:cubicBezTo>
                    <a:pt x="4706" y="3936"/>
                    <a:pt x="4721" y="3951"/>
                    <a:pt x="4725" y="3951"/>
                  </a:cubicBezTo>
                  <a:cubicBezTo>
                    <a:pt x="4728" y="3951"/>
                    <a:pt x="4725" y="3942"/>
                    <a:pt x="4712" y="3918"/>
                  </a:cubicBezTo>
                  <a:cubicBezTo>
                    <a:pt x="4712" y="3918"/>
                    <a:pt x="4700" y="3862"/>
                    <a:pt x="4682" y="3862"/>
                  </a:cubicBezTo>
                  <a:cubicBezTo>
                    <a:pt x="4682" y="3862"/>
                    <a:pt x="4681" y="3862"/>
                    <a:pt x="4681" y="3862"/>
                  </a:cubicBezTo>
                  <a:lnTo>
                    <a:pt x="4662" y="3774"/>
                  </a:lnTo>
                  <a:cubicBezTo>
                    <a:pt x="4671" y="3733"/>
                    <a:pt x="4671" y="3693"/>
                    <a:pt x="4662" y="3652"/>
                  </a:cubicBezTo>
                  <a:cubicBezTo>
                    <a:pt x="4637" y="3627"/>
                    <a:pt x="4637" y="3627"/>
                    <a:pt x="4652" y="3592"/>
                  </a:cubicBezTo>
                  <a:cubicBezTo>
                    <a:pt x="4669" y="3589"/>
                    <a:pt x="4666" y="3566"/>
                    <a:pt x="4635" y="3566"/>
                  </a:cubicBezTo>
                  <a:cubicBezTo>
                    <a:pt x="4632" y="3566"/>
                    <a:pt x="4628" y="3567"/>
                    <a:pt x="4624" y="3567"/>
                  </a:cubicBezTo>
                  <a:cubicBezTo>
                    <a:pt x="4599" y="3545"/>
                    <a:pt x="4593" y="3508"/>
                    <a:pt x="4609" y="3479"/>
                  </a:cubicBezTo>
                  <a:cubicBezTo>
                    <a:pt x="4647" y="3474"/>
                    <a:pt x="4643" y="3445"/>
                    <a:pt x="4627" y="3445"/>
                  </a:cubicBezTo>
                  <a:cubicBezTo>
                    <a:pt x="4626" y="3445"/>
                    <a:pt x="4625" y="3445"/>
                    <a:pt x="4624" y="3445"/>
                  </a:cubicBezTo>
                  <a:cubicBezTo>
                    <a:pt x="4609" y="3429"/>
                    <a:pt x="4596" y="3411"/>
                    <a:pt x="4593" y="3389"/>
                  </a:cubicBezTo>
                  <a:cubicBezTo>
                    <a:pt x="4612" y="3385"/>
                    <a:pt x="4562" y="3122"/>
                    <a:pt x="4511" y="2856"/>
                  </a:cubicBezTo>
                  <a:cubicBezTo>
                    <a:pt x="4508" y="2826"/>
                    <a:pt x="4483" y="2802"/>
                    <a:pt x="4465" y="2802"/>
                  </a:cubicBezTo>
                  <a:cubicBezTo>
                    <a:pt x="4463" y="2802"/>
                    <a:pt x="4462" y="2802"/>
                    <a:pt x="4461" y="2803"/>
                  </a:cubicBezTo>
                  <a:cubicBezTo>
                    <a:pt x="4451" y="2804"/>
                    <a:pt x="4444" y="2805"/>
                    <a:pt x="4441" y="2805"/>
                  </a:cubicBezTo>
                  <a:cubicBezTo>
                    <a:pt x="4430" y="2805"/>
                    <a:pt x="4443" y="2797"/>
                    <a:pt x="4455" y="2771"/>
                  </a:cubicBezTo>
                  <a:cubicBezTo>
                    <a:pt x="4498" y="2743"/>
                    <a:pt x="4501" y="2701"/>
                    <a:pt x="4475" y="2701"/>
                  </a:cubicBezTo>
                  <a:cubicBezTo>
                    <a:pt x="4467" y="2701"/>
                    <a:pt x="4456" y="2705"/>
                    <a:pt x="4442" y="2715"/>
                  </a:cubicBezTo>
                  <a:cubicBezTo>
                    <a:pt x="4428" y="2729"/>
                    <a:pt x="4420" y="2738"/>
                    <a:pt x="4417" y="2738"/>
                  </a:cubicBezTo>
                  <a:cubicBezTo>
                    <a:pt x="4413" y="2738"/>
                    <a:pt x="4421" y="2722"/>
                    <a:pt x="4439" y="2683"/>
                  </a:cubicBezTo>
                  <a:cubicBezTo>
                    <a:pt x="4455" y="2652"/>
                    <a:pt x="4455" y="2652"/>
                    <a:pt x="4427" y="2624"/>
                  </a:cubicBezTo>
                  <a:cubicBezTo>
                    <a:pt x="4425" y="2625"/>
                    <a:pt x="4423" y="2625"/>
                    <a:pt x="4422" y="2625"/>
                  </a:cubicBezTo>
                  <a:cubicBezTo>
                    <a:pt x="4407" y="2625"/>
                    <a:pt x="4403" y="2599"/>
                    <a:pt x="4420" y="2596"/>
                  </a:cubicBezTo>
                  <a:cubicBezTo>
                    <a:pt x="4435" y="2563"/>
                    <a:pt x="4450" y="2533"/>
                    <a:pt x="4433" y="2533"/>
                  </a:cubicBezTo>
                  <a:cubicBezTo>
                    <a:pt x="4432" y="2533"/>
                    <a:pt x="4431" y="2533"/>
                    <a:pt x="4430" y="2533"/>
                  </a:cubicBezTo>
                  <a:cubicBezTo>
                    <a:pt x="4430" y="2511"/>
                    <a:pt x="4433" y="2489"/>
                    <a:pt x="4442" y="2470"/>
                  </a:cubicBezTo>
                  <a:cubicBezTo>
                    <a:pt x="4455" y="2439"/>
                    <a:pt x="4430" y="2411"/>
                    <a:pt x="4405" y="2386"/>
                  </a:cubicBezTo>
                  <a:cubicBezTo>
                    <a:pt x="4359" y="2323"/>
                    <a:pt x="4345" y="2290"/>
                    <a:pt x="4362" y="2290"/>
                  </a:cubicBezTo>
                  <a:cubicBezTo>
                    <a:pt x="4368" y="2290"/>
                    <a:pt x="4375" y="2292"/>
                    <a:pt x="4386" y="2298"/>
                  </a:cubicBezTo>
                  <a:cubicBezTo>
                    <a:pt x="4389" y="2300"/>
                    <a:pt x="4392" y="2300"/>
                    <a:pt x="4395" y="2300"/>
                  </a:cubicBezTo>
                  <a:cubicBezTo>
                    <a:pt x="4426" y="2300"/>
                    <a:pt x="4383" y="2174"/>
                    <a:pt x="4339" y="2154"/>
                  </a:cubicBezTo>
                  <a:cubicBezTo>
                    <a:pt x="4292" y="2129"/>
                    <a:pt x="4292" y="2129"/>
                    <a:pt x="4314" y="2126"/>
                  </a:cubicBezTo>
                  <a:cubicBezTo>
                    <a:pt x="4333" y="2123"/>
                    <a:pt x="4326" y="2094"/>
                    <a:pt x="4326" y="2094"/>
                  </a:cubicBezTo>
                  <a:cubicBezTo>
                    <a:pt x="4323" y="2063"/>
                    <a:pt x="4317" y="2035"/>
                    <a:pt x="4339" y="2032"/>
                  </a:cubicBezTo>
                  <a:cubicBezTo>
                    <a:pt x="4330" y="2000"/>
                    <a:pt x="4317" y="1972"/>
                    <a:pt x="4301" y="1947"/>
                  </a:cubicBezTo>
                  <a:cubicBezTo>
                    <a:pt x="4254" y="1891"/>
                    <a:pt x="4248" y="1812"/>
                    <a:pt x="4286" y="1750"/>
                  </a:cubicBezTo>
                  <a:cubicBezTo>
                    <a:pt x="4276" y="1731"/>
                    <a:pt x="4264" y="1709"/>
                    <a:pt x="4251" y="1690"/>
                  </a:cubicBezTo>
                  <a:cubicBezTo>
                    <a:pt x="4201" y="1668"/>
                    <a:pt x="4173" y="1640"/>
                    <a:pt x="4214" y="1631"/>
                  </a:cubicBezTo>
                  <a:cubicBezTo>
                    <a:pt x="4227" y="1626"/>
                    <a:pt x="4242" y="1622"/>
                    <a:pt x="4242" y="1622"/>
                  </a:cubicBezTo>
                  <a:lnTo>
                    <a:pt x="4242" y="1622"/>
                  </a:lnTo>
                  <a:cubicBezTo>
                    <a:pt x="4242" y="1622"/>
                    <a:pt x="4239" y="1622"/>
                    <a:pt x="4232" y="1624"/>
                  </a:cubicBezTo>
                  <a:cubicBezTo>
                    <a:pt x="4185" y="1602"/>
                    <a:pt x="4167" y="1471"/>
                    <a:pt x="4201" y="1455"/>
                  </a:cubicBezTo>
                  <a:cubicBezTo>
                    <a:pt x="4220" y="1449"/>
                    <a:pt x="4220" y="1449"/>
                    <a:pt x="4207" y="1417"/>
                  </a:cubicBezTo>
                  <a:lnTo>
                    <a:pt x="4207" y="1417"/>
                  </a:lnTo>
                  <a:lnTo>
                    <a:pt x="4189" y="1424"/>
                  </a:lnTo>
                  <a:cubicBezTo>
                    <a:pt x="4180" y="1428"/>
                    <a:pt x="4172" y="1431"/>
                    <a:pt x="4164" y="1431"/>
                  </a:cubicBezTo>
                  <a:cubicBezTo>
                    <a:pt x="4154" y="1431"/>
                    <a:pt x="4145" y="1426"/>
                    <a:pt x="4138" y="1408"/>
                  </a:cubicBezTo>
                  <a:cubicBezTo>
                    <a:pt x="4126" y="1377"/>
                    <a:pt x="4113" y="1345"/>
                    <a:pt x="4132" y="1336"/>
                  </a:cubicBezTo>
                  <a:cubicBezTo>
                    <a:pt x="4138" y="1302"/>
                    <a:pt x="4141" y="1266"/>
                    <a:pt x="4128" y="1266"/>
                  </a:cubicBezTo>
                  <a:cubicBezTo>
                    <a:pt x="4126" y="1266"/>
                    <a:pt x="4125" y="1266"/>
                    <a:pt x="4123" y="1267"/>
                  </a:cubicBezTo>
                  <a:cubicBezTo>
                    <a:pt x="4110" y="1245"/>
                    <a:pt x="4107" y="1220"/>
                    <a:pt x="4110" y="1195"/>
                  </a:cubicBezTo>
                  <a:cubicBezTo>
                    <a:pt x="4091" y="1167"/>
                    <a:pt x="4079" y="1132"/>
                    <a:pt x="4041" y="1076"/>
                  </a:cubicBezTo>
                  <a:cubicBezTo>
                    <a:pt x="4007" y="1057"/>
                    <a:pt x="3969" y="1001"/>
                    <a:pt x="3985" y="988"/>
                  </a:cubicBezTo>
                  <a:cubicBezTo>
                    <a:pt x="3966" y="957"/>
                    <a:pt x="3941" y="932"/>
                    <a:pt x="3910" y="916"/>
                  </a:cubicBezTo>
                  <a:cubicBezTo>
                    <a:pt x="3866" y="860"/>
                    <a:pt x="3844" y="835"/>
                    <a:pt x="3863" y="822"/>
                  </a:cubicBezTo>
                  <a:cubicBezTo>
                    <a:pt x="3878" y="809"/>
                    <a:pt x="3878" y="806"/>
                    <a:pt x="3841" y="794"/>
                  </a:cubicBezTo>
                  <a:cubicBezTo>
                    <a:pt x="3837" y="797"/>
                    <a:pt x="3834" y="798"/>
                    <a:pt x="3830" y="798"/>
                  </a:cubicBezTo>
                  <a:cubicBezTo>
                    <a:pt x="3815" y="798"/>
                    <a:pt x="3798" y="774"/>
                    <a:pt x="3778" y="756"/>
                  </a:cubicBezTo>
                  <a:lnTo>
                    <a:pt x="3731" y="706"/>
                  </a:lnTo>
                  <a:cubicBezTo>
                    <a:pt x="3724" y="713"/>
                    <a:pt x="3720" y="717"/>
                    <a:pt x="3716" y="717"/>
                  </a:cubicBezTo>
                  <a:cubicBezTo>
                    <a:pt x="3711" y="717"/>
                    <a:pt x="3706" y="711"/>
                    <a:pt x="3693" y="697"/>
                  </a:cubicBezTo>
                  <a:cubicBezTo>
                    <a:pt x="3659" y="650"/>
                    <a:pt x="3621" y="606"/>
                    <a:pt x="3581" y="565"/>
                  </a:cubicBezTo>
                  <a:cubicBezTo>
                    <a:pt x="3536" y="528"/>
                    <a:pt x="3517" y="511"/>
                    <a:pt x="3511" y="511"/>
                  </a:cubicBezTo>
                  <a:cubicBezTo>
                    <a:pt x="3506" y="511"/>
                    <a:pt x="3509" y="521"/>
                    <a:pt x="3515" y="537"/>
                  </a:cubicBezTo>
                  <a:cubicBezTo>
                    <a:pt x="3528" y="547"/>
                    <a:pt x="3533" y="556"/>
                    <a:pt x="3529" y="556"/>
                  </a:cubicBezTo>
                  <a:cubicBezTo>
                    <a:pt x="3524" y="556"/>
                    <a:pt x="3511" y="546"/>
                    <a:pt x="3490" y="515"/>
                  </a:cubicBezTo>
                  <a:cubicBezTo>
                    <a:pt x="3433" y="458"/>
                    <a:pt x="3371" y="408"/>
                    <a:pt x="3305" y="361"/>
                  </a:cubicBezTo>
                  <a:cubicBezTo>
                    <a:pt x="3227" y="316"/>
                    <a:pt x="3200" y="302"/>
                    <a:pt x="3188" y="302"/>
                  </a:cubicBezTo>
                  <a:cubicBezTo>
                    <a:pt x="3182" y="302"/>
                    <a:pt x="3180" y="306"/>
                    <a:pt x="3176" y="311"/>
                  </a:cubicBezTo>
                  <a:cubicBezTo>
                    <a:pt x="3180" y="334"/>
                    <a:pt x="3178" y="344"/>
                    <a:pt x="3172" y="344"/>
                  </a:cubicBezTo>
                  <a:cubicBezTo>
                    <a:pt x="3165" y="344"/>
                    <a:pt x="3154" y="326"/>
                    <a:pt x="3148" y="296"/>
                  </a:cubicBezTo>
                  <a:cubicBezTo>
                    <a:pt x="3116" y="245"/>
                    <a:pt x="3089" y="225"/>
                    <a:pt x="3074" y="225"/>
                  </a:cubicBezTo>
                  <a:cubicBezTo>
                    <a:pt x="3069" y="225"/>
                    <a:pt x="3065" y="228"/>
                    <a:pt x="3064" y="233"/>
                  </a:cubicBezTo>
                  <a:cubicBezTo>
                    <a:pt x="3054" y="237"/>
                    <a:pt x="3044" y="238"/>
                    <a:pt x="3034" y="238"/>
                  </a:cubicBezTo>
                  <a:cubicBezTo>
                    <a:pt x="3019" y="238"/>
                    <a:pt x="3005" y="234"/>
                    <a:pt x="2991" y="227"/>
                  </a:cubicBezTo>
                  <a:cubicBezTo>
                    <a:pt x="3001" y="208"/>
                    <a:pt x="2970" y="189"/>
                    <a:pt x="2897" y="189"/>
                  </a:cubicBezTo>
                  <a:cubicBezTo>
                    <a:pt x="2863" y="176"/>
                    <a:pt x="2863" y="176"/>
                    <a:pt x="2872" y="158"/>
                  </a:cubicBezTo>
                  <a:lnTo>
                    <a:pt x="2807" y="136"/>
                  </a:lnTo>
                  <a:cubicBezTo>
                    <a:pt x="2798" y="137"/>
                    <a:pt x="2788" y="138"/>
                    <a:pt x="2777" y="138"/>
                  </a:cubicBezTo>
                  <a:cubicBezTo>
                    <a:pt x="2688" y="138"/>
                    <a:pt x="2534" y="86"/>
                    <a:pt x="2506" y="67"/>
                  </a:cubicBezTo>
                  <a:cubicBezTo>
                    <a:pt x="2501" y="66"/>
                    <a:pt x="2497" y="66"/>
                    <a:pt x="2492" y="66"/>
                  </a:cubicBezTo>
                  <a:cubicBezTo>
                    <a:pt x="2472" y="66"/>
                    <a:pt x="2452" y="72"/>
                    <a:pt x="2434" y="79"/>
                  </a:cubicBezTo>
                  <a:cubicBezTo>
                    <a:pt x="2415" y="96"/>
                    <a:pt x="2399" y="104"/>
                    <a:pt x="2387" y="104"/>
                  </a:cubicBezTo>
                  <a:cubicBezTo>
                    <a:pt x="2372" y="104"/>
                    <a:pt x="2363" y="92"/>
                    <a:pt x="2365" y="70"/>
                  </a:cubicBezTo>
                  <a:cubicBezTo>
                    <a:pt x="2366" y="49"/>
                    <a:pt x="2367" y="39"/>
                    <a:pt x="2362" y="39"/>
                  </a:cubicBezTo>
                  <a:cubicBezTo>
                    <a:pt x="2358" y="39"/>
                    <a:pt x="2349" y="48"/>
                    <a:pt x="2330" y="67"/>
                  </a:cubicBezTo>
                  <a:cubicBezTo>
                    <a:pt x="2317" y="74"/>
                    <a:pt x="2285" y="78"/>
                    <a:pt x="2252" y="78"/>
                  </a:cubicBezTo>
                  <a:cubicBezTo>
                    <a:pt x="2197" y="78"/>
                    <a:pt x="2140" y="67"/>
                    <a:pt x="2161" y="42"/>
                  </a:cubicBezTo>
                  <a:lnTo>
                    <a:pt x="2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52"/>
            <p:cNvSpPr/>
            <p:nvPr/>
          </p:nvSpPr>
          <p:spPr>
            <a:xfrm>
              <a:off x="3629250" y="2042025"/>
              <a:ext cx="190250" cy="167850"/>
            </a:xfrm>
            <a:custGeom>
              <a:avLst/>
              <a:gdLst/>
              <a:ahLst/>
              <a:cxnLst/>
              <a:rect l="l" t="t" r="r" b="b"/>
              <a:pathLst>
                <a:path w="7610" h="6714" extrusionOk="0">
                  <a:moveTo>
                    <a:pt x="6093" y="145"/>
                  </a:moveTo>
                  <a:lnTo>
                    <a:pt x="6118" y="151"/>
                  </a:lnTo>
                  <a:cubicBezTo>
                    <a:pt x="6113" y="167"/>
                    <a:pt x="6108" y="185"/>
                    <a:pt x="6091" y="185"/>
                  </a:cubicBezTo>
                  <a:cubicBezTo>
                    <a:pt x="6088" y="185"/>
                    <a:pt x="6085" y="184"/>
                    <a:pt x="6080" y="182"/>
                  </a:cubicBezTo>
                  <a:lnTo>
                    <a:pt x="6055" y="176"/>
                  </a:lnTo>
                  <a:cubicBezTo>
                    <a:pt x="6062" y="154"/>
                    <a:pt x="6093" y="145"/>
                    <a:pt x="6093" y="145"/>
                  </a:cubicBezTo>
                  <a:close/>
                  <a:moveTo>
                    <a:pt x="5638" y="192"/>
                  </a:moveTo>
                  <a:cubicBezTo>
                    <a:pt x="5660" y="195"/>
                    <a:pt x="5660" y="195"/>
                    <a:pt x="5660" y="217"/>
                  </a:cubicBezTo>
                  <a:cubicBezTo>
                    <a:pt x="5657" y="239"/>
                    <a:pt x="5629" y="254"/>
                    <a:pt x="5629" y="254"/>
                  </a:cubicBezTo>
                  <a:cubicBezTo>
                    <a:pt x="5607" y="251"/>
                    <a:pt x="5635" y="214"/>
                    <a:pt x="5638" y="192"/>
                  </a:cubicBezTo>
                  <a:close/>
                  <a:moveTo>
                    <a:pt x="5074" y="233"/>
                  </a:moveTo>
                  <a:lnTo>
                    <a:pt x="5074" y="233"/>
                  </a:lnTo>
                  <a:cubicBezTo>
                    <a:pt x="5078" y="251"/>
                    <a:pt x="5081" y="273"/>
                    <a:pt x="5059" y="276"/>
                  </a:cubicBezTo>
                  <a:lnTo>
                    <a:pt x="5031" y="261"/>
                  </a:lnTo>
                  <a:lnTo>
                    <a:pt x="5049" y="236"/>
                  </a:lnTo>
                  <a:lnTo>
                    <a:pt x="5074" y="233"/>
                  </a:lnTo>
                  <a:close/>
                  <a:moveTo>
                    <a:pt x="6353" y="389"/>
                  </a:moveTo>
                  <a:lnTo>
                    <a:pt x="6375" y="399"/>
                  </a:lnTo>
                  <a:cubicBezTo>
                    <a:pt x="6368" y="413"/>
                    <a:pt x="6358" y="428"/>
                    <a:pt x="6346" y="428"/>
                  </a:cubicBezTo>
                  <a:cubicBezTo>
                    <a:pt x="6342" y="428"/>
                    <a:pt x="6338" y="427"/>
                    <a:pt x="6334" y="424"/>
                  </a:cubicBezTo>
                  <a:lnTo>
                    <a:pt x="6322" y="395"/>
                  </a:lnTo>
                  <a:lnTo>
                    <a:pt x="6353" y="389"/>
                  </a:lnTo>
                  <a:close/>
                  <a:moveTo>
                    <a:pt x="3789" y="900"/>
                  </a:moveTo>
                  <a:cubicBezTo>
                    <a:pt x="3793" y="900"/>
                    <a:pt x="3796" y="904"/>
                    <a:pt x="3786" y="913"/>
                  </a:cubicBezTo>
                  <a:cubicBezTo>
                    <a:pt x="3782" y="904"/>
                    <a:pt x="3786" y="900"/>
                    <a:pt x="3789" y="900"/>
                  </a:cubicBezTo>
                  <a:close/>
                  <a:moveTo>
                    <a:pt x="3686" y="931"/>
                  </a:moveTo>
                  <a:cubicBezTo>
                    <a:pt x="3699" y="950"/>
                    <a:pt x="3711" y="966"/>
                    <a:pt x="3692" y="982"/>
                  </a:cubicBezTo>
                  <a:lnTo>
                    <a:pt x="3661" y="978"/>
                  </a:lnTo>
                  <a:lnTo>
                    <a:pt x="3667" y="947"/>
                  </a:lnTo>
                  <a:lnTo>
                    <a:pt x="3686" y="931"/>
                  </a:lnTo>
                  <a:close/>
                  <a:moveTo>
                    <a:pt x="3527" y="1035"/>
                  </a:moveTo>
                  <a:cubicBezTo>
                    <a:pt x="3536" y="1035"/>
                    <a:pt x="3549" y="1038"/>
                    <a:pt x="3564" y="1044"/>
                  </a:cubicBezTo>
                  <a:cubicBezTo>
                    <a:pt x="3576" y="1063"/>
                    <a:pt x="3576" y="1063"/>
                    <a:pt x="3558" y="1076"/>
                  </a:cubicBezTo>
                  <a:cubicBezTo>
                    <a:pt x="3542" y="1076"/>
                    <a:pt x="3526" y="1066"/>
                    <a:pt x="3514" y="1057"/>
                  </a:cubicBezTo>
                  <a:cubicBezTo>
                    <a:pt x="3506" y="1044"/>
                    <a:pt x="3511" y="1035"/>
                    <a:pt x="3527" y="1035"/>
                  </a:cubicBezTo>
                  <a:close/>
                  <a:moveTo>
                    <a:pt x="2961" y="1171"/>
                  </a:moveTo>
                  <a:cubicBezTo>
                    <a:pt x="2957" y="1171"/>
                    <a:pt x="2952" y="1175"/>
                    <a:pt x="2943" y="1182"/>
                  </a:cubicBezTo>
                  <a:cubicBezTo>
                    <a:pt x="2903" y="1207"/>
                    <a:pt x="2903" y="1207"/>
                    <a:pt x="2934" y="1210"/>
                  </a:cubicBezTo>
                  <a:lnTo>
                    <a:pt x="2975" y="1185"/>
                  </a:lnTo>
                  <a:cubicBezTo>
                    <a:pt x="2968" y="1175"/>
                    <a:pt x="2965" y="1171"/>
                    <a:pt x="2961" y="1171"/>
                  </a:cubicBezTo>
                  <a:close/>
                  <a:moveTo>
                    <a:pt x="3059" y="1301"/>
                  </a:moveTo>
                  <a:cubicBezTo>
                    <a:pt x="3065" y="1310"/>
                    <a:pt x="3061" y="1314"/>
                    <a:pt x="3058" y="1314"/>
                  </a:cubicBezTo>
                  <a:cubicBezTo>
                    <a:pt x="3053" y="1314"/>
                    <a:pt x="3050" y="1309"/>
                    <a:pt x="3059" y="1301"/>
                  </a:cubicBezTo>
                  <a:close/>
                  <a:moveTo>
                    <a:pt x="3246" y="1302"/>
                  </a:moveTo>
                  <a:cubicBezTo>
                    <a:pt x="3253" y="1302"/>
                    <a:pt x="3259" y="1305"/>
                    <a:pt x="3263" y="1311"/>
                  </a:cubicBezTo>
                  <a:cubicBezTo>
                    <a:pt x="3276" y="1329"/>
                    <a:pt x="3244" y="1323"/>
                    <a:pt x="3225" y="1339"/>
                  </a:cubicBezTo>
                  <a:cubicBezTo>
                    <a:pt x="3194" y="1336"/>
                    <a:pt x="3194" y="1336"/>
                    <a:pt x="3232" y="1307"/>
                  </a:cubicBezTo>
                  <a:cubicBezTo>
                    <a:pt x="3236" y="1303"/>
                    <a:pt x="3241" y="1302"/>
                    <a:pt x="3246" y="1302"/>
                  </a:cubicBezTo>
                  <a:close/>
                  <a:moveTo>
                    <a:pt x="2692" y="1542"/>
                  </a:moveTo>
                  <a:cubicBezTo>
                    <a:pt x="2689" y="1542"/>
                    <a:pt x="2686" y="1543"/>
                    <a:pt x="2683" y="1546"/>
                  </a:cubicBezTo>
                  <a:lnTo>
                    <a:pt x="2665" y="1558"/>
                  </a:lnTo>
                  <a:cubicBezTo>
                    <a:pt x="2674" y="1571"/>
                    <a:pt x="2690" y="1577"/>
                    <a:pt x="2705" y="1580"/>
                  </a:cubicBezTo>
                  <a:cubicBezTo>
                    <a:pt x="2724" y="1570"/>
                    <a:pt x="2707" y="1542"/>
                    <a:pt x="2692" y="1542"/>
                  </a:cubicBezTo>
                  <a:close/>
                  <a:moveTo>
                    <a:pt x="2906" y="1548"/>
                  </a:moveTo>
                  <a:cubicBezTo>
                    <a:pt x="2911" y="1548"/>
                    <a:pt x="2915" y="1550"/>
                    <a:pt x="2918" y="1555"/>
                  </a:cubicBezTo>
                  <a:cubicBezTo>
                    <a:pt x="2928" y="1568"/>
                    <a:pt x="2925" y="1580"/>
                    <a:pt x="2912" y="1586"/>
                  </a:cubicBezTo>
                  <a:cubicBezTo>
                    <a:pt x="2900" y="1593"/>
                    <a:pt x="2889" y="1597"/>
                    <a:pt x="2876" y="1597"/>
                  </a:cubicBezTo>
                  <a:cubicBezTo>
                    <a:pt x="2871" y="1597"/>
                    <a:pt x="2867" y="1597"/>
                    <a:pt x="2862" y="1596"/>
                  </a:cubicBezTo>
                  <a:cubicBezTo>
                    <a:pt x="2849" y="1580"/>
                    <a:pt x="2868" y="1568"/>
                    <a:pt x="2868" y="1568"/>
                  </a:cubicBezTo>
                  <a:cubicBezTo>
                    <a:pt x="2881" y="1557"/>
                    <a:pt x="2895" y="1548"/>
                    <a:pt x="2906" y="1548"/>
                  </a:cubicBezTo>
                  <a:close/>
                  <a:moveTo>
                    <a:pt x="2525" y="1737"/>
                  </a:moveTo>
                  <a:cubicBezTo>
                    <a:pt x="2529" y="1737"/>
                    <a:pt x="2533" y="1741"/>
                    <a:pt x="2539" y="1749"/>
                  </a:cubicBezTo>
                  <a:lnTo>
                    <a:pt x="2520" y="1765"/>
                  </a:lnTo>
                  <a:lnTo>
                    <a:pt x="2489" y="1759"/>
                  </a:lnTo>
                  <a:lnTo>
                    <a:pt x="2508" y="1746"/>
                  </a:lnTo>
                  <a:cubicBezTo>
                    <a:pt x="2517" y="1740"/>
                    <a:pt x="2521" y="1737"/>
                    <a:pt x="2525" y="1737"/>
                  </a:cubicBezTo>
                  <a:close/>
                  <a:moveTo>
                    <a:pt x="7355" y="1697"/>
                  </a:moveTo>
                  <a:cubicBezTo>
                    <a:pt x="7367" y="1697"/>
                    <a:pt x="7380" y="1710"/>
                    <a:pt x="7384" y="1724"/>
                  </a:cubicBezTo>
                  <a:cubicBezTo>
                    <a:pt x="7393" y="1774"/>
                    <a:pt x="7390" y="1774"/>
                    <a:pt x="7371" y="1777"/>
                  </a:cubicBezTo>
                  <a:cubicBezTo>
                    <a:pt x="7371" y="1778"/>
                    <a:pt x="7370" y="1778"/>
                    <a:pt x="7370" y="1778"/>
                  </a:cubicBezTo>
                  <a:cubicBezTo>
                    <a:pt x="7352" y="1778"/>
                    <a:pt x="7343" y="1733"/>
                    <a:pt x="7337" y="1712"/>
                  </a:cubicBezTo>
                  <a:cubicBezTo>
                    <a:pt x="7342" y="1702"/>
                    <a:pt x="7348" y="1697"/>
                    <a:pt x="7355" y="1697"/>
                  </a:cubicBezTo>
                  <a:close/>
                  <a:moveTo>
                    <a:pt x="3377" y="1721"/>
                  </a:moveTo>
                  <a:cubicBezTo>
                    <a:pt x="3373" y="1721"/>
                    <a:pt x="3367" y="1725"/>
                    <a:pt x="3357" y="1730"/>
                  </a:cubicBezTo>
                  <a:cubicBezTo>
                    <a:pt x="3354" y="1746"/>
                    <a:pt x="3357" y="1762"/>
                    <a:pt x="3363" y="1777"/>
                  </a:cubicBezTo>
                  <a:cubicBezTo>
                    <a:pt x="3367" y="1783"/>
                    <a:pt x="3371" y="1785"/>
                    <a:pt x="3375" y="1785"/>
                  </a:cubicBezTo>
                  <a:cubicBezTo>
                    <a:pt x="3384" y="1785"/>
                    <a:pt x="3393" y="1768"/>
                    <a:pt x="3388" y="1734"/>
                  </a:cubicBezTo>
                  <a:cubicBezTo>
                    <a:pt x="3383" y="1725"/>
                    <a:pt x="3381" y="1721"/>
                    <a:pt x="3377" y="1721"/>
                  </a:cubicBezTo>
                  <a:close/>
                  <a:moveTo>
                    <a:pt x="2353" y="1848"/>
                  </a:moveTo>
                  <a:cubicBezTo>
                    <a:pt x="2364" y="1848"/>
                    <a:pt x="2376" y="1861"/>
                    <a:pt x="2379" y="1890"/>
                  </a:cubicBezTo>
                  <a:lnTo>
                    <a:pt x="2342" y="1915"/>
                  </a:lnTo>
                  <a:cubicBezTo>
                    <a:pt x="2329" y="1900"/>
                    <a:pt x="2317" y="1884"/>
                    <a:pt x="2335" y="1868"/>
                  </a:cubicBezTo>
                  <a:cubicBezTo>
                    <a:pt x="2338" y="1855"/>
                    <a:pt x="2345" y="1848"/>
                    <a:pt x="2353" y="1848"/>
                  </a:cubicBezTo>
                  <a:close/>
                  <a:moveTo>
                    <a:pt x="1988" y="1987"/>
                  </a:moveTo>
                  <a:lnTo>
                    <a:pt x="2000" y="2006"/>
                  </a:lnTo>
                  <a:cubicBezTo>
                    <a:pt x="2009" y="2017"/>
                    <a:pt x="2018" y="2030"/>
                    <a:pt x="2018" y="2030"/>
                  </a:cubicBezTo>
                  <a:cubicBezTo>
                    <a:pt x="2018" y="2030"/>
                    <a:pt x="2016" y="2028"/>
                    <a:pt x="2013" y="2022"/>
                  </a:cubicBezTo>
                  <a:lnTo>
                    <a:pt x="1988" y="1987"/>
                  </a:lnTo>
                  <a:close/>
                  <a:moveTo>
                    <a:pt x="2273" y="2066"/>
                  </a:moveTo>
                  <a:lnTo>
                    <a:pt x="2285" y="2085"/>
                  </a:lnTo>
                  <a:cubicBezTo>
                    <a:pt x="2271" y="2094"/>
                    <a:pt x="2264" y="2116"/>
                    <a:pt x="2255" y="2116"/>
                  </a:cubicBezTo>
                  <a:cubicBezTo>
                    <a:pt x="2253" y="2116"/>
                    <a:pt x="2250" y="2114"/>
                    <a:pt x="2248" y="2110"/>
                  </a:cubicBezTo>
                  <a:cubicBezTo>
                    <a:pt x="2245" y="2112"/>
                    <a:pt x="2243" y="2113"/>
                    <a:pt x="2242" y="2113"/>
                  </a:cubicBezTo>
                  <a:cubicBezTo>
                    <a:pt x="2236" y="2113"/>
                    <a:pt x="2257" y="2079"/>
                    <a:pt x="2273" y="2066"/>
                  </a:cubicBezTo>
                  <a:close/>
                  <a:moveTo>
                    <a:pt x="1856" y="2288"/>
                  </a:moveTo>
                  <a:cubicBezTo>
                    <a:pt x="1869" y="2304"/>
                    <a:pt x="1881" y="2323"/>
                    <a:pt x="1859" y="2335"/>
                  </a:cubicBezTo>
                  <a:lnTo>
                    <a:pt x="1840" y="2348"/>
                  </a:lnTo>
                  <a:cubicBezTo>
                    <a:pt x="1834" y="2335"/>
                    <a:pt x="1834" y="2317"/>
                    <a:pt x="1837" y="2301"/>
                  </a:cubicBezTo>
                  <a:lnTo>
                    <a:pt x="1856" y="2288"/>
                  </a:lnTo>
                  <a:close/>
                  <a:moveTo>
                    <a:pt x="1659" y="2309"/>
                  </a:moveTo>
                  <a:cubicBezTo>
                    <a:pt x="1663" y="2309"/>
                    <a:pt x="1665" y="2321"/>
                    <a:pt x="1668" y="2345"/>
                  </a:cubicBezTo>
                  <a:lnTo>
                    <a:pt x="1652" y="2407"/>
                  </a:lnTo>
                  <a:cubicBezTo>
                    <a:pt x="1649" y="2409"/>
                    <a:pt x="1647" y="2410"/>
                    <a:pt x="1645" y="2410"/>
                  </a:cubicBezTo>
                  <a:cubicBezTo>
                    <a:pt x="1635" y="2410"/>
                    <a:pt x="1639" y="2384"/>
                    <a:pt x="1637" y="2342"/>
                  </a:cubicBezTo>
                  <a:cubicBezTo>
                    <a:pt x="1649" y="2320"/>
                    <a:pt x="1655" y="2309"/>
                    <a:pt x="1659" y="2309"/>
                  </a:cubicBezTo>
                  <a:close/>
                  <a:moveTo>
                    <a:pt x="7337" y="2699"/>
                  </a:moveTo>
                  <a:cubicBezTo>
                    <a:pt x="7356" y="2705"/>
                    <a:pt x="7368" y="2736"/>
                    <a:pt x="7368" y="2736"/>
                  </a:cubicBezTo>
                  <a:lnTo>
                    <a:pt x="7362" y="2758"/>
                  </a:lnTo>
                  <a:cubicBezTo>
                    <a:pt x="7340" y="2752"/>
                    <a:pt x="7321" y="2746"/>
                    <a:pt x="7328" y="2724"/>
                  </a:cubicBezTo>
                  <a:lnTo>
                    <a:pt x="7337" y="2699"/>
                  </a:lnTo>
                  <a:close/>
                  <a:moveTo>
                    <a:pt x="1151" y="2714"/>
                  </a:moveTo>
                  <a:lnTo>
                    <a:pt x="1163" y="2730"/>
                  </a:lnTo>
                  <a:lnTo>
                    <a:pt x="1154" y="2762"/>
                  </a:lnTo>
                  <a:lnTo>
                    <a:pt x="1123" y="2758"/>
                  </a:lnTo>
                  <a:cubicBezTo>
                    <a:pt x="1113" y="2740"/>
                    <a:pt x="1132" y="2727"/>
                    <a:pt x="1151" y="2714"/>
                  </a:cubicBezTo>
                  <a:close/>
                  <a:moveTo>
                    <a:pt x="1263" y="2674"/>
                  </a:moveTo>
                  <a:cubicBezTo>
                    <a:pt x="1266" y="2674"/>
                    <a:pt x="1273" y="2682"/>
                    <a:pt x="1283" y="2696"/>
                  </a:cubicBezTo>
                  <a:cubicBezTo>
                    <a:pt x="1295" y="2714"/>
                    <a:pt x="1308" y="2730"/>
                    <a:pt x="1279" y="2774"/>
                  </a:cubicBezTo>
                  <a:lnTo>
                    <a:pt x="1242" y="2802"/>
                  </a:lnTo>
                  <a:lnTo>
                    <a:pt x="1242" y="2802"/>
                  </a:lnTo>
                  <a:lnTo>
                    <a:pt x="1254" y="2740"/>
                  </a:lnTo>
                  <a:cubicBezTo>
                    <a:pt x="1256" y="2692"/>
                    <a:pt x="1257" y="2674"/>
                    <a:pt x="1263" y="2674"/>
                  </a:cubicBezTo>
                  <a:close/>
                  <a:moveTo>
                    <a:pt x="556" y="3492"/>
                  </a:moveTo>
                  <a:cubicBezTo>
                    <a:pt x="544" y="3492"/>
                    <a:pt x="531" y="3508"/>
                    <a:pt x="521" y="3523"/>
                  </a:cubicBezTo>
                  <a:cubicBezTo>
                    <a:pt x="480" y="3554"/>
                    <a:pt x="487" y="3586"/>
                    <a:pt x="505" y="3595"/>
                  </a:cubicBezTo>
                  <a:cubicBezTo>
                    <a:pt x="508" y="3597"/>
                    <a:pt x="511" y="3599"/>
                    <a:pt x="514" y="3599"/>
                  </a:cubicBezTo>
                  <a:cubicBezTo>
                    <a:pt x="526" y="3599"/>
                    <a:pt x="538" y="3578"/>
                    <a:pt x="555" y="3545"/>
                  </a:cubicBezTo>
                  <a:cubicBezTo>
                    <a:pt x="565" y="3529"/>
                    <a:pt x="568" y="3514"/>
                    <a:pt x="565" y="3495"/>
                  </a:cubicBezTo>
                  <a:cubicBezTo>
                    <a:pt x="562" y="3493"/>
                    <a:pt x="559" y="3492"/>
                    <a:pt x="556" y="3492"/>
                  </a:cubicBezTo>
                  <a:close/>
                  <a:moveTo>
                    <a:pt x="427" y="3619"/>
                  </a:moveTo>
                  <a:cubicBezTo>
                    <a:pt x="435" y="3619"/>
                    <a:pt x="442" y="3635"/>
                    <a:pt x="440" y="3670"/>
                  </a:cubicBezTo>
                  <a:cubicBezTo>
                    <a:pt x="430" y="3683"/>
                    <a:pt x="424" y="3699"/>
                    <a:pt x="418" y="3714"/>
                  </a:cubicBezTo>
                  <a:cubicBezTo>
                    <a:pt x="399" y="3705"/>
                    <a:pt x="402" y="3652"/>
                    <a:pt x="414" y="3630"/>
                  </a:cubicBezTo>
                  <a:cubicBezTo>
                    <a:pt x="419" y="3622"/>
                    <a:pt x="423" y="3619"/>
                    <a:pt x="427" y="3619"/>
                  </a:cubicBezTo>
                  <a:close/>
                  <a:moveTo>
                    <a:pt x="6074" y="4288"/>
                  </a:moveTo>
                  <a:lnTo>
                    <a:pt x="6105" y="4291"/>
                  </a:lnTo>
                  <a:cubicBezTo>
                    <a:pt x="6118" y="4310"/>
                    <a:pt x="6099" y="4322"/>
                    <a:pt x="6099" y="4322"/>
                  </a:cubicBezTo>
                  <a:cubicBezTo>
                    <a:pt x="6090" y="4328"/>
                    <a:pt x="6086" y="4331"/>
                    <a:pt x="6082" y="4331"/>
                  </a:cubicBezTo>
                  <a:cubicBezTo>
                    <a:pt x="6078" y="4331"/>
                    <a:pt x="6074" y="4327"/>
                    <a:pt x="6068" y="4319"/>
                  </a:cubicBezTo>
                  <a:cubicBezTo>
                    <a:pt x="6058" y="4306"/>
                    <a:pt x="6065" y="4294"/>
                    <a:pt x="6074" y="4288"/>
                  </a:cubicBezTo>
                  <a:close/>
                  <a:moveTo>
                    <a:pt x="5491" y="4455"/>
                  </a:moveTo>
                  <a:cubicBezTo>
                    <a:pt x="5489" y="4455"/>
                    <a:pt x="5491" y="4457"/>
                    <a:pt x="5500" y="4459"/>
                  </a:cubicBezTo>
                  <a:lnTo>
                    <a:pt x="5500" y="4459"/>
                  </a:lnTo>
                  <a:cubicBezTo>
                    <a:pt x="5496" y="4456"/>
                    <a:pt x="5492" y="4455"/>
                    <a:pt x="5491" y="4455"/>
                  </a:cubicBezTo>
                  <a:close/>
                  <a:moveTo>
                    <a:pt x="5500" y="4459"/>
                  </a:moveTo>
                  <a:cubicBezTo>
                    <a:pt x="5504" y="4462"/>
                    <a:pt x="5509" y="4466"/>
                    <a:pt x="5514" y="4472"/>
                  </a:cubicBezTo>
                  <a:lnTo>
                    <a:pt x="5514" y="4472"/>
                  </a:lnTo>
                  <a:cubicBezTo>
                    <a:pt x="5513" y="4469"/>
                    <a:pt x="5510" y="4465"/>
                    <a:pt x="5507" y="4460"/>
                  </a:cubicBezTo>
                  <a:cubicBezTo>
                    <a:pt x="5504" y="4460"/>
                    <a:pt x="5502" y="4459"/>
                    <a:pt x="5500" y="4459"/>
                  </a:cubicBezTo>
                  <a:close/>
                  <a:moveTo>
                    <a:pt x="5664" y="4455"/>
                  </a:moveTo>
                  <a:cubicBezTo>
                    <a:pt x="5668" y="4455"/>
                    <a:pt x="5667" y="4463"/>
                    <a:pt x="5664" y="4479"/>
                  </a:cubicBezTo>
                  <a:cubicBezTo>
                    <a:pt x="5657" y="4501"/>
                    <a:pt x="5646" y="4514"/>
                    <a:pt x="5636" y="4514"/>
                  </a:cubicBezTo>
                  <a:cubicBezTo>
                    <a:pt x="5632" y="4514"/>
                    <a:pt x="5629" y="4512"/>
                    <a:pt x="5626" y="4507"/>
                  </a:cubicBezTo>
                  <a:cubicBezTo>
                    <a:pt x="5613" y="4488"/>
                    <a:pt x="5613" y="4488"/>
                    <a:pt x="5632" y="4476"/>
                  </a:cubicBezTo>
                  <a:cubicBezTo>
                    <a:pt x="5651" y="4462"/>
                    <a:pt x="5660" y="4455"/>
                    <a:pt x="5664" y="4455"/>
                  </a:cubicBezTo>
                  <a:close/>
                  <a:moveTo>
                    <a:pt x="5858" y="4469"/>
                  </a:moveTo>
                  <a:lnTo>
                    <a:pt x="5889" y="4473"/>
                  </a:lnTo>
                  <a:lnTo>
                    <a:pt x="5880" y="4501"/>
                  </a:lnTo>
                  <a:lnTo>
                    <a:pt x="5861" y="4516"/>
                  </a:lnTo>
                  <a:cubicBezTo>
                    <a:pt x="5848" y="4498"/>
                    <a:pt x="5839" y="4482"/>
                    <a:pt x="5858" y="4469"/>
                  </a:cubicBezTo>
                  <a:close/>
                  <a:moveTo>
                    <a:pt x="5497" y="4570"/>
                  </a:moveTo>
                  <a:lnTo>
                    <a:pt x="5529" y="4573"/>
                  </a:lnTo>
                  <a:lnTo>
                    <a:pt x="5510" y="4589"/>
                  </a:lnTo>
                  <a:cubicBezTo>
                    <a:pt x="5501" y="4594"/>
                    <a:pt x="5496" y="4598"/>
                    <a:pt x="5493" y="4598"/>
                  </a:cubicBezTo>
                  <a:cubicBezTo>
                    <a:pt x="5488" y="4598"/>
                    <a:pt x="5485" y="4594"/>
                    <a:pt x="5479" y="4585"/>
                  </a:cubicBezTo>
                  <a:lnTo>
                    <a:pt x="5497" y="4570"/>
                  </a:lnTo>
                  <a:close/>
                  <a:moveTo>
                    <a:pt x="5353" y="4648"/>
                  </a:moveTo>
                  <a:lnTo>
                    <a:pt x="5353" y="4648"/>
                  </a:lnTo>
                  <a:cubicBezTo>
                    <a:pt x="5342" y="4656"/>
                    <a:pt x="5341" y="4665"/>
                    <a:pt x="5344" y="4665"/>
                  </a:cubicBezTo>
                  <a:cubicBezTo>
                    <a:pt x="5346" y="4665"/>
                    <a:pt x="5350" y="4661"/>
                    <a:pt x="5353" y="4648"/>
                  </a:cubicBezTo>
                  <a:close/>
                  <a:moveTo>
                    <a:pt x="5306" y="4708"/>
                  </a:moveTo>
                  <a:lnTo>
                    <a:pt x="5338" y="4711"/>
                  </a:lnTo>
                  <a:lnTo>
                    <a:pt x="5319" y="4723"/>
                  </a:lnTo>
                  <a:cubicBezTo>
                    <a:pt x="5310" y="4729"/>
                    <a:pt x="5305" y="4732"/>
                    <a:pt x="5301" y="4732"/>
                  </a:cubicBezTo>
                  <a:cubicBezTo>
                    <a:pt x="5297" y="4732"/>
                    <a:pt x="5294" y="4728"/>
                    <a:pt x="5288" y="4720"/>
                  </a:cubicBezTo>
                  <a:lnTo>
                    <a:pt x="5306" y="4708"/>
                  </a:lnTo>
                  <a:close/>
                  <a:moveTo>
                    <a:pt x="5128" y="4861"/>
                  </a:moveTo>
                  <a:cubicBezTo>
                    <a:pt x="5143" y="4861"/>
                    <a:pt x="5159" y="4867"/>
                    <a:pt x="5172" y="4880"/>
                  </a:cubicBezTo>
                  <a:lnTo>
                    <a:pt x="5153" y="4892"/>
                  </a:lnTo>
                  <a:cubicBezTo>
                    <a:pt x="5148" y="4897"/>
                    <a:pt x="5142" y="4899"/>
                    <a:pt x="5137" y="4899"/>
                  </a:cubicBezTo>
                  <a:cubicBezTo>
                    <a:pt x="5118" y="4899"/>
                    <a:pt x="5105" y="4871"/>
                    <a:pt x="5128" y="4861"/>
                  </a:cubicBezTo>
                  <a:close/>
                  <a:moveTo>
                    <a:pt x="79" y="4943"/>
                  </a:moveTo>
                  <a:cubicBezTo>
                    <a:pt x="60" y="4946"/>
                    <a:pt x="60" y="4946"/>
                    <a:pt x="63" y="4974"/>
                  </a:cubicBezTo>
                  <a:lnTo>
                    <a:pt x="67" y="4999"/>
                  </a:lnTo>
                  <a:lnTo>
                    <a:pt x="85" y="4968"/>
                  </a:lnTo>
                  <a:lnTo>
                    <a:pt x="79" y="4943"/>
                  </a:lnTo>
                  <a:close/>
                  <a:moveTo>
                    <a:pt x="192" y="4974"/>
                  </a:moveTo>
                  <a:lnTo>
                    <a:pt x="195" y="4996"/>
                  </a:lnTo>
                  <a:cubicBezTo>
                    <a:pt x="184" y="5000"/>
                    <a:pt x="188" y="5008"/>
                    <a:pt x="197" y="5008"/>
                  </a:cubicBezTo>
                  <a:cubicBezTo>
                    <a:pt x="203" y="5008"/>
                    <a:pt x="211" y="5004"/>
                    <a:pt x="217" y="4993"/>
                  </a:cubicBezTo>
                  <a:lnTo>
                    <a:pt x="258" y="4983"/>
                  </a:lnTo>
                  <a:lnTo>
                    <a:pt x="258" y="4983"/>
                  </a:lnTo>
                  <a:cubicBezTo>
                    <a:pt x="264" y="5008"/>
                    <a:pt x="251" y="5030"/>
                    <a:pt x="230" y="5040"/>
                  </a:cubicBezTo>
                  <a:cubicBezTo>
                    <a:pt x="214" y="5056"/>
                    <a:pt x="205" y="5064"/>
                    <a:pt x="199" y="5064"/>
                  </a:cubicBezTo>
                  <a:cubicBezTo>
                    <a:pt x="192" y="5064"/>
                    <a:pt x="189" y="5053"/>
                    <a:pt x="183" y="5027"/>
                  </a:cubicBezTo>
                  <a:cubicBezTo>
                    <a:pt x="176" y="5002"/>
                    <a:pt x="170" y="4977"/>
                    <a:pt x="192" y="4974"/>
                  </a:cubicBezTo>
                  <a:close/>
                  <a:moveTo>
                    <a:pt x="604" y="5210"/>
                  </a:moveTo>
                  <a:cubicBezTo>
                    <a:pt x="595" y="5210"/>
                    <a:pt x="585" y="5215"/>
                    <a:pt x="574" y="5218"/>
                  </a:cubicBezTo>
                  <a:lnTo>
                    <a:pt x="581" y="5240"/>
                  </a:lnTo>
                  <a:cubicBezTo>
                    <a:pt x="588" y="5243"/>
                    <a:pt x="596" y="5245"/>
                    <a:pt x="604" y="5245"/>
                  </a:cubicBezTo>
                  <a:cubicBezTo>
                    <a:pt x="612" y="5245"/>
                    <a:pt x="620" y="5243"/>
                    <a:pt x="628" y="5240"/>
                  </a:cubicBezTo>
                  <a:lnTo>
                    <a:pt x="618" y="5222"/>
                  </a:lnTo>
                  <a:cubicBezTo>
                    <a:pt x="615" y="5213"/>
                    <a:pt x="610" y="5210"/>
                    <a:pt x="604" y="5210"/>
                  </a:cubicBezTo>
                  <a:close/>
                  <a:moveTo>
                    <a:pt x="277" y="5262"/>
                  </a:moveTo>
                  <a:cubicBezTo>
                    <a:pt x="292" y="5272"/>
                    <a:pt x="308" y="5284"/>
                    <a:pt x="314" y="5300"/>
                  </a:cubicBezTo>
                  <a:lnTo>
                    <a:pt x="305" y="5331"/>
                  </a:lnTo>
                  <a:cubicBezTo>
                    <a:pt x="302" y="5333"/>
                    <a:pt x="299" y="5333"/>
                    <a:pt x="297" y="5333"/>
                  </a:cubicBezTo>
                  <a:cubicBezTo>
                    <a:pt x="283" y="5333"/>
                    <a:pt x="275" y="5312"/>
                    <a:pt x="267" y="5294"/>
                  </a:cubicBezTo>
                  <a:cubicBezTo>
                    <a:pt x="258" y="5269"/>
                    <a:pt x="258" y="5269"/>
                    <a:pt x="277" y="5262"/>
                  </a:cubicBezTo>
                  <a:close/>
                  <a:moveTo>
                    <a:pt x="4375" y="5386"/>
                  </a:moveTo>
                  <a:cubicBezTo>
                    <a:pt x="4377" y="5386"/>
                    <a:pt x="4379" y="5387"/>
                    <a:pt x="4382" y="5391"/>
                  </a:cubicBezTo>
                  <a:lnTo>
                    <a:pt x="4394" y="5410"/>
                  </a:lnTo>
                  <a:cubicBezTo>
                    <a:pt x="4387" y="5433"/>
                    <a:pt x="4381" y="5458"/>
                    <a:pt x="4373" y="5458"/>
                  </a:cubicBezTo>
                  <a:cubicBezTo>
                    <a:pt x="4371" y="5458"/>
                    <a:pt x="4368" y="5456"/>
                    <a:pt x="4366" y="5453"/>
                  </a:cubicBezTo>
                  <a:cubicBezTo>
                    <a:pt x="4360" y="5438"/>
                    <a:pt x="4357" y="5419"/>
                    <a:pt x="4363" y="5403"/>
                  </a:cubicBezTo>
                  <a:cubicBezTo>
                    <a:pt x="4363" y="5403"/>
                    <a:pt x="4367" y="5386"/>
                    <a:pt x="4375" y="5386"/>
                  </a:cubicBezTo>
                  <a:close/>
                  <a:moveTo>
                    <a:pt x="631" y="5635"/>
                  </a:moveTo>
                  <a:lnTo>
                    <a:pt x="549" y="5693"/>
                  </a:lnTo>
                  <a:lnTo>
                    <a:pt x="549" y="5695"/>
                  </a:lnTo>
                  <a:lnTo>
                    <a:pt x="631" y="5635"/>
                  </a:lnTo>
                  <a:close/>
                  <a:moveTo>
                    <a:pt x="567" y="5873"/>
                  </a:moveTo>
                  <a:cubicBezTo>
                    <a:pt x="577" y="5873"/>
                    <a:pt x="587" y="5874"/>
                    <a:pt x="599" y="5877"/>
                  </a:cubicBezTo>
                  <a:cubicBezTo>
                    <a:pt x="614" y="5874"/>
                    <a:pt x="625" y="5873"/>
                    <a:pt x="631" y="5873"/>
                  </a:cubicBezTo>
                  <a:cubicBezTo>
                    <a:pt x="643" y="5873"/>
                    <a:pt x="636" y="5879"/>
                    <a:pt x="615" y="5898"/>
                  </a:cubicBezTo>
                  <a:cubicBezTo>
                    <a:pt x="605" y="5906"/>
                    <a:pt x="595" y="5916"/>
                    <a:pt x="585" y="5916"/>
                  </a:cubicBezTo>
                  <a:cubicBezTo>
                    <a:pt x="579" y="5916"/>
                    <a:pt x="574" y="5913"/>
                    <a:pt x="568" y="5905"/>
                  </a:cubicBezTo>
                  <a:cubicBezTo>
                    <a:pt x="515" y="5892"/>
                    <a:pt x="527" y="5873"/>
                    <a:pt x="567" y="5873"/>
                  </a:cubicBezTo>
                  <a:close/>
                  <a:moveTo>
                    <a:pt x="3776" y="5902"/>
                  </a:moveTo>
                  <a:cubicBezTo>
                    <a:pt x="3792" y="5902"/>
                    <a:pt x="3808" y="5933"/>
                    <a:pt x="3783" y="5971"/>
                  </a:cubicBezTo>
                  <a:cubicBezTo>
                    <a:pt x="3774" y="5976"/>
                    <a:pt x="3770" y="5980"/>
                    <a:pt x="3766" y="5980"/>
                  </a:cubicBezTo>
                  <a:cubicBezTo>
                    <a:pt x="3762" y="5980"/>
                    <a:pt x="3759" y="5976"/>
                    <a:pt x="3752" y="5967"/>
                  </a:cubicBezTo>
                  <a:cubicBezTo>
                    <a:pt x="3743" y="5945"/>
                    <a:pt x="3749" y="5920"/>
                    <a:pt x="3768" y="5905"/>
                  </a:cubicBezTo>
                  <a:cubicBezTo>
                    <a:pt x="3770" y="5903"/>
                    <a:pt x="3773" y="5902"/>
                    <a:pt x="3776" y="5902"/>
                  </a:cubicBezTo>
                  <a:close/>
                  <a:moveTo>
                    <a:pt x="5392" y="0"/>
                  </a:moveTo>
                  <a:cubicBezTo>
                    <a:pt x="5382" y="0"/>
                    <a:pt x="5375" y="10"/>
                    <a:pt x="5363" y="32"/>
                  </a:cubicBezTo>
                  <a:cubicBezTo>
                    <a:pt x="5349" y="56"/>
                    <a:pt x="5312" y="69"/>
                    <a:pt x="5276" y="69"/>
                  </a:cubicBezTo>
                  <a:cubicBezTo>
                    <a:pt x="5246" y="69"/>
                    <a:pt x="5217" y="60"/>
                    <a:pt x="5203" y="41"/>
                  </a:cubicBezTo>
                  <a:cubicBezTo>
                    <a:pt x="5201" y="42"/>
                    <a:pt x="5199" y="42"/>
                    <a:pt x="5197" y="42"/>
                  </a:cubicBezTo>
                  <a:cubicBezTo>
                    <a:pt x="5183" y="42"/>
                    <a:pt x="5169" y="37"/>
                    <a:pt x="5161" y="37"/>
                  </a:cubicBezTo>
                  <a:cubicBezTo>
                    <a:pt x="5155" y="37"/>
                    <a:pt x="5152" y="39"/>
                    <a:pt x="5153" y="48"/>
                  </a:cubicBezTo>
                  <a:lnTo>
                    <a:pt x="5121" y="32"/>
                  </a:lnTo>
                  <a:lnTo>
                    <a:pt x="5068" y="41"/>
                  </a:lnTo>
                  <a:lnTo>
                    <a:pt x="5071" y="60"/>
                  </a:lnTo>
                  <a:cubicBezTo>
                    <a:pt x="4946" y="70"/>
                    <a:pt x="4824" y="92"/>
                    <a:pt x="4705" y="132"/>
                  </a:cubicBezTo>
                  <a:cubicBezTo>
                    <a:pt x="4614" y="164"/>
                    <a:pt x="4529" y="201"/>
                    <a:pt x="4448" y="248"/>
                  </a:cubicBezTo>
                  <a:cubicBezTo>
                    <a:pt x="4407" y="270"/>
                    <a:pt x="4401" y="276"/>
                    <a:pt x="4419" y="280"/>
                  </a:cubicBezTo>
                  <a:cubicBezTo>
                    <a:pt x="4448" y="299"/>
                    <a:pt x="4435" y="316"/>
                    <a:pt x="4410" y="316"/>
                  </a:cubicBezTo>
                  <a:cubicBezTo>
                    <a:pt x="4399" y="316"/>
                    <a:pt x="4386" y="312"/>
                    <a:pt x="4372" y="305"/>
                  </a:cubicBezTo>
                  <a:cubicBezTo>
                    <a:pt x="4329" y="320"/>
                    <a:pt x="4288" y="339"/>
                    <a:pt x="4247" y="358"/>
                  </a:cubicBezTo>
                  <a:cubicBezTo>
                    <a:pt x="4210" y="380"/>
                    <a:pt x="4175" y="404"/>
                    <a:pt x="4157" y="404"/>
                  </a:cubicBezTo>
                  <a:cubicBezTo>
                    <a:pt x="4152" y="404"/>
                    <a:pt x="4149" y="403"/>
                    <a:pt x="4147" y="399"/>
                  </a:cubicBezTo>
                  <a:lnTo>
                    <a:pt x="4128" y="411"/>
                  </a:lnTo>
                  <a:cubicBezTo>
                    <a:pt x="4112" y="474"/>
                    <a:pt x="4000" y="555"/>
                    <a:pt x="3927" y="580"/>
                  </a:cubicBezTo>
                  <a:cubicBezTo>
                    <a:pt x="3893" y="599"/>
                    <a:pt x="3865" y="631"/>
                    <a:pt x="3846" y="665"/>
                  </a:cubicBezTo>
                  <a:cubicBezTo>
                    <a:pt x="3824" y="700"/>
                    <a:pt x="3819" y="707"/>
                    <a:pt x="3803" y="707"/>
                  </a:cubicBezTo>
                  <a:cubicBezTo>
                    <a:pt x="3798" y="707"/>
                    <a:pt x="3793" y="706"/>
                    <a:pt x="3786" y="706"/>
                  </a:cubicBezTo>
                  <a:cubicBezTo>
                    <a:pt x="3785" y="704"/>
                    <a:pt x="3783" y="703"/>
                    <a:pt x="3780" y="703"/>
                  </a:cubicBezTo>
                  <a:cubicBezTo>
                    <a:pt x="3751" y="703"/>
                    <a:pt x="3651" y="756"/>
                    <a:pt x="3674" y="787"/>
                  </a:cubicBezTo>
                  <a:lnTo>
                    <a:pt x="3642" y="784"/>
                  </a:lnTo>
                  <a:cubicBezTo>
                    <a:pt x="3640" y="784"/>
                    <a:pt x="3638" y="783"/>
                    <a:pt x="3636" y="783"/>
                  </a:cubicBezTo>
                  <a:cubicBezTo>
                    <a:pt x="3614" y="783"/>
                    <a:pt x="3600" y="811"/>
                    <a:pt x="3614" y="828"/>
                  </a:cubicBezTo>
                  <a:cubicBezTo>
                    <a:pt x="3628" y="848"/>
                    <a:pt x="3628" y="860"/>
                    <a:pt x="3615" y="860"/>
                  </a:cubicBezTo>
                  <a:cubicBezTo>
                    <a:pt x="3605" y="860"/>
                    <a:pt x="3588" y="853"/>
                    <a:pt x="3564" y="837"/>
                  </a:cubicBezTo>
                  <a:cubicBezTo>
                    <a:pt x="3554" y="822"/>
                    <a:pt x="3545" y="817"/>
                    <a:pt x="3539" y="817"/>
                  </a:cubicBezTo>
                  <a:cubicBezTo>
                    <a:pt x="3531" y="817"/>
                    <a:pt x="3527" y="825"/>
                    <a:pt x="3533" y="834"/>
                  </a:cubicBezTo>
                  <a:cubicBezTo>
                    <a:pt x="3527" y="864"/>
                    <a:pt x="3521" y="894"/>
                    <a:pt x="3493" y="894"/>
                  </a:cubicBezTo>
                  <a:cubicBezTo>
                    <a:pt x="3492" y="894"/>
                    <a:pt x="3490" y="894"/>
                    <a:pt x="3489" y="894"/>
                  </a:cubicBezTo>
                  <a:cubicBezTo>
                    <a:pt x="3470" y="906"/>
                    <a:pt x="3451" y="919"/>
                    <a:pt x="3473" y="953"/>
                  </a:cubicBezTo>
                  <a:cubicBezTo>
                    <a:pt x="3486" y="972"/>
                    <a:pt x="3467" y="985"/>
                    <a:pt x="3448" y="997"/>
                  </a:cubicBezTo>
                  <a:cubicBezTo>
                    <a:pt x="3435" y="982"/>
                    <a:pt x="3435" y="982"/>
                    <a:pt x="3442" y="950"/>
                  </a:cubicBezTo>
                  <a:lnTo>
                    <a:pt x="3442" y="950"/>
                  </a:lnTo>
                  <a:lnTo>
                    <a:pt x="3404" y="978"/>
                  </a:lnTo>
                  <a:cubicBezTo>
                    <a:pt x="3392" y="986"/>
                    <a:pt x="3368" y="994"/>
                    <a:pt x="3348" y="994"/>
                  </a:cubicBezTo>
                  <a:cubicBezTo>
                    <a:pt x="3337" y="994"/>
                    <a:pt x="3327" y="992"/>
                    <a:pt x="3323" y="985"/>
                  </a:cubicBezTo>
                  <a:cubicBezTo>
                    <a:pt x="3319" y="984"/>
                    <a:pt x="3316" y="984"/>
                    <a:pt x="3313" y="984"/>
                  </a:cubicBezTo>
                  <a:cubicBezTo>
                    <a:pt x="3288" y="984"/>
                    <a:pt x="3277" y="996"/>
                    <a:pt x="3316" y="1016"/>
                  </a:cubicBezTo>
                  <a:cubicBezTo>
                    <a:pt x="3341" y="1050"/>
                    <a:pt x="3341" y="1050"/>
                    <a:pt x="3301" y="1076"/>
                  </a:cubicBezTo>
                  <a:cubicBezTo>
                    <a:pt x="3288" y="1086"/>
                    <a:pt x="3275" y="1095"/>
                    <a:pt x="3265" y="1095"/>
                  </a:cubicBezTo>
                  <a:cubicBezTo>
                    <a:pt x="3259" y="1095"/>
                    <a:pt x="3255" y="1093"/>
                    <a:pt x="3251" y="1088"/>
                  </a:cubicBezTo>
                  <a:cubicBezTo>
                    <a:pt x="3246" y="1080"/>
                    <a:pt x="3244" y="1075"/>
                    <a:pt x="3239" y="1075"/>
                  </a:cubicBezTo>
                  <a:cubicBezTo>
                    <a:pt x="3233" y="1075"/>
                    <a:pt x="3223" y="1082"/>
                    <a:pt x="3200" y="1097"/>
                  </a:cubicBezTo>
                  <a:cubicBezTo>
                    <a:pt x="3150" y="1141"/>
                    <a:pt x="3122" y="1210"/>
                    <a:pt x="3128" y="1279"/>
                  </a:cubicBezTo>
                  <a:cubicBezTo>
                    <a:pt x="3142" y="1297"/>
                    <a:pt x="3149" y="1305"/>
                    <a:pt x="3143" y="1305"/>
                  </a:cubicBezTo>
                  <a:cubicBezTo>
                    <a:pt x="3139" y="1305"/>
                    <a:pt x="3129" y="1300"/>
                    <a:pt x="3110" y="1292"/>
                  </a:cubicBezTo>
                  <a:cubicBezTo>
                    <a:pt x="3105" y="1285"/>
                    <a:pt x="3100" y="1283"/>
                    <a:pt x="3095" y="1283"/>
                  </a:cubicBezTo>
                  <a:cubicBezTo>
                    <a:pt x="3084" y="1283"/>
                    <a:pt x="3072" y="1293"/>
                    <a:pt x="3059" y="1301"/>
                  </a:cubicBezTo>
                  <a:cubicBezTo>
                    <a:pt x="3047" y="1285"/>
                    <a:pt x="3066" y="1270"/>
                    <a:pt x="3084" y="1257"/>
                  </a:cubicBezTo>
                  <a:lnTo>
                    <a:pt x="3072" y="1242"/>
                  </a:lnTo>
                  <a:cubicBezTo>
                    <a:pt x="3058" y="1235"/>
                    <a:pt x="3047" y="1231"/>
                    <a:pt x="3038" y="1231"/>
                  </a:cubicBezTo>
                  <a:cubicBezTo>
                    <a:pt x="3019" y="1231"/>
                    <a:pt x="3011" y="1248"/>
                    <a:pt x="3016" y="1282"/>
                  </a:cubicBezTo>
                  <a:cubicBezTo>
                    <a:pt x="3011" y="1304"/>
                    <a:pt x="3010" y="1309"/>
                    <a:pt x="2996" y="1309"/>
                  </a:cubicBezTo>
                  <a:cubicBezTo>
                    <a:pt x="2992" y="1309"/>
                    <a:pt x="2986" y="1308"/>
                    <a:pt x="2978" y="1307"/>
                  </a:cubicBezTo>
                  <a:cubicBezTo>
                    <a:pt x="2966" y="1306"/>
                    <a:pt x="2954" y="1305"/>
                    <a:pt x="2945" y="1305"/>
                  </a:cubicBezTo>
                  <a:cubicBezTo>
                    <a:pt x="2929" y="1305"/>
                    <a:pt x="2920" y="1308"/>
                    <a:pt x="2928" y="1320"/>
                  </a:cubicBezTo>
                  <a:cubicBezTo>
                    <a:pt x="2906" y="1332"/>
                    <a:pt x="2881" y="1342"/>
                    <a:pt x="2859" y="1342"/>
                  </a:cubicBezTo>
                  <a:cubicBezTo>
                    <a:pt x="2818" y="1370"/>
                    <a:pt x="2799" y="1383"/>
                    <a:pt x="2812" y="1401"/>
                  </a:cubicBezTo>
                  <a:cubicBezTo>
                    <a:pt x="2824" y="1417"/>
                    <a:pt x="2806" y="1433"/>
                    <a:pt x="2787" y="1445"/>
                  </a:cubicBezTo>
                  <a:cubicBezTo>
                    <a:pt x="2768" y="1458"/>
                    <a:pt x="2746" y="1474"/>
                    <a:pt x="2759" y="1489"/>
                  </a:cubicBezTo>
                  <a:cubicBezTo>
                    <a:pt x="2771" y="1505"/>
                    <a:pt x="2765" y="1536"/>
                    <a:pt x="2727" y="1564"/>
                  </a:cubicBezTo>
                  <a:cubicBezTo>
                    <a:pt x="2710" y="1591"/>
                    <a:pt x="2703" y="1601"/>
                    <a:pt x="2692" y="1601"/>
                  </a:cubicBezTo>
                  <a:cubicBezTo>
                    <a:pt x="2684" y="1601"/>
                    <a:pt x="2674" y="1597"/>
                    <a:pt x="2658" y="1589"/>
                  </a:cubicBezTo>
                  <a:cubicBezTo>
                    <a:pt x="2654" y="1583"/>
                    <a:pt x="2648" y="1580"/>
                    <a:pt x="2643" y="1580"/>
                  </a:cubicBezTo>
                  <a:cubicBezTo>
                    <a:pt x="2632" y="1580"/>
                    <a:pt x="2620" y="1589"/>
                    <a:pt x="2608" y="1599"/>
                  </a:cubicBezTo>
                  <a:cubicBezTo>
                    <a:pt x="2596" y="1606"/>
                    <a:pt x="2583" y="1609"/>
                    <a:pt x="2569" y="1609"/>
                  </a:cubicBezTo>
                  <a:cubicBezTo>
                    <a:pt x="2564" y="1609"/>
                    <a:pt x="2560" y="1609"/>
                    <a:pt x="2555" y="1608"/>
                  </a:cubicBezTo>
                  <a:cubicBezTo>
                    <a:pt x="2552" y="1608"/>
                    <a:pt x="2550" y="1608"/>
                    <a:pt x="2548" y="1608"/>
                  </a:cubicBezTo>
                  <a:cubicBezTo>
                    <a:pt x="2526" y="1608"/>
                    <a:pt x="2537" y="1622"/>
                    <a:pt x="2549" y="1640"/>
                  </a:cubicBezTo>
                  <a:lnTo>
                    <a:pt x="2574" y="1674"/>
                  </a:lnTo>
                  <a:cubicBezTo>
                    <a:pt x="2569" y="1677"/>
                    <a:pt x="2564" y="1678"/>
                    <a:pt x="2558" y="1678"/>
                  </a:cubicBezTo>
                  <a:cubicBezTo>
                    <a:pt x="2537" y="1678"/>
                    <a:pt x="2508" y="1664"/>
                    <a:pt x="2498" y="1649"/>
                  </a:cubicBezTo>
                  <a:cubicBezTo>
                    <a:pt x="2479" y="1641"/>
                    <a:pt x="2468" y="1636"/>
                    <a:pt x="2464" y="1636"/>
                  </a:cubicBezTo>
                  <a:cubicBezTo>
                    <a:pt x="2459" y="1636"/>
                    <a:pt x="2465" y="1644"/>
                    <a:pt x="2480" y="1662"/>
                  </a:cubicBezTo>
                  <a:cubicBezTo>
                    <a:pt x="2492" y="1680"/>
                    <a:pt x="2486" y="1712"/>
                    <a:pt x="2436" y="1721"/>
                  </a:cubicBezTo>
                  <a:cubicBezTo>
                    <a:pt x="2404" y="1743"/>
                    <a:pt x="2374" y="1764"/>
                    <a:pt x="2356" y="1764"/>
                  </a:cubicBezTo>
                  <a:cubicBezTo>
                    <a:pt x="2351" y="1764"/>
                    <a:pt x="2348" y="1762"/>
                    <a:pt x="2345" y="1759"/>
                  </a:cubicBezTo>
                  <a:cubicBezTo>
                    <a:pt x="2343" y="1758"/>
                    <a:pt x="2342" y="1758"/>
                    <a:pt x="2340" y="1758"/>
                  </a:cubicBezTo>
                  <a:cubicBezTo>
                    <a:pt x="2325" y="1758"/>
                    <a:pt x="2310" y="1770"/>
                    <a:pt x="2307" y="1787"/>
                  </a:cubicBezTo>
                  <a:cubicBezTo>
                    <a:pt x="2301" y="1815"/>
                    <a:pt x="2282" y="1831"/>
                    <a:pt x="2213" y="1853"/>
                  </a:cubicBezTo>
                  <a:cubicBezTo>
                    <a:pt x="2091" y="1887"/>
                    <a:pt x="2091" y="1887"/>
                    <a:pt x="2116" y="1922"/>
                  </a:cubicBezTo>
                  <a:cubicBezTo>
                    <a:pt x="2124" y="1934"/>
                    <a:pt x="2132" y="1945"/>
                    <a:pt x="2125" y="1945"/>
                  </a:cubicBezTo>
                  <a:cubicBezTo>
                    <a:pt x="2121" y="1945"/>
                    <a:pt x="2113" y="1942"/>
                    <a:pt x="2097" y="1934"/>
                  </a:cubicBezTo>
                  <a:cubicBezTo>
                    <a:pt x="2096" y="1934"/>
                    <a:pt x="2094" y="1934"/>
                    <a:pt x="2093" y="1934"/>
                  </a:cubicBezTo>
                  <a:cubicBezTo>
                    <a:pt x="2065" y="1934"/>
                    <a:pt x="2058" y="1964"/>
                    <a:pt x="2031" y="2006"/>
                  </a:cubicBezTo>
                  <a:cubicBezTo>
                    <a:pt x="2031" y="2038"/>
                    <a:pt x="2041" y="2066"/>
                    <a:pt x="2063" y="2088"/>
                  </a:cubicBezTo>
                  <a:cubicBezTo>
                    <a:pt x="2085" y="2122"/>
                    <a:pt x="2085" y="2122"/>
                    <a:pt x="2035" y="2132"/>
                  </a:cubicBezTo>
                  <a:cubicBezTo>
                    <a:pt x="2026" y="2138"/>
                    <a:pt x="2017" y="2142"/>
                    <a:pt x="2008" y="2142"/>
                  </a:cubicBezTo>
                  <a:cubicBezTo>
                    <a:pt x="1995" y="2142"/>
                    <a:pt x="1983" y="2136"/>
                    <a:pt x="1972" y="2125"/>
                  </a:cubicBezTo>
                  <a:cubicBezTo>
                    <a:pt x="1963" y="2110"/>
                    <a:pt x="1981" y="2097"/>
                    <a:pt x="1981" y="2097"/>
                  </a:cubicBezTo>
                  <a:lnTo>
                    <a:pt x="2000" y="2081"/>
                  </a:lnTo>
                  <a:cubicBezTo>
                    <a:pt x="1992" y="2072"/>
                    <a:pt x="1984" y="2061"/>
                    <a:pt x="1971" y="2061"/>
                  </a:cubicBezTo>
                  <a:cubicBezTo>
                    <a:pt x="1962" y="2061"/>
                    <a:pt x="1952" y="2065"/>
                    <a:pt x="1937" y="2075"/>
                  </a:cubicBezTo>
                  <a:cubicBezTo>
                    <a:pt x="1934" y="2075"/>
                    <a:pt x="1931" y="2075"/>
                    <a:pt x="1928" y="2075"/>
                  </a:cubicBezTo>
                  <a:cubicBezTo>
                    <a:pt x="1903" y="2075"/>
                    <a:pt x="1889" y="2087"/>
                    <a:pt x="1900" y="2103"/>
                  </a:cubicBezTo>
                  <a:cubicBezTo>
                    <a:pt x="1898" y="2103"/>
                    <a:pt x="1896" y="2103"/>
                    <a:pt x="1894" y="2103"/>
                  </a:cubicBezTo>
                  <a:cubicBezTo>
                    <a:pt x="1864" y="2103"/>
                    <a:pt x="1829" y="2127"/>
                    <a:pt x="1790" y="2154"/>
                  </a:cubicBezTo>
                  <a:cubicBezTo>
                    <a:pt x="1754" y="2181"/>
                    <a:pt x="1700" y="2220"/>
                    <a:pt x="1668" y="2220"/>
                  </a:cubicBezTo>
                  <a:cubicBezTo>
                    <a:pt x="1667" y="2220"/>
                    <a:pt x="1666" y="2219"/>
                    <a:pt x="1665" y="2219"/>
                  </a:cubicBezTo>
                  <a:cubicBezTo>
                    <a:pt x="1627" y="2244"/>
                    <a:pt x="1608" y="2260"/>
                    <a:pt x="1618" y="2276"/>
                  </a:cubicBezTo>
                  <a:cubicBezTo>
                    <a:pt x="1636" y="2300"/>
                    <a:pt x="1631" y="2314"/>
                    <a:pt x="1623" y="2314"/>
                  </a:cubicBezTo>
                  <a:cubicBezTo>
                    <a:pt x="1619" y="2314"/>
                    <a:pt x="1615" y="2312"/>
                    <a:pt x="1612" y="2307"/>
                  </a:cubicBezTo>
                  <a:cubicBezTo>
                    <a:pt x="1609" y="2306"/>
                    <a:pt x="1605" y="2305"/>
                    <a:pt x="1601" y="2305"/>
                  </a:cubicBezTo>
                  <a:cubicBezTo>
                    <a:pt x="1536" y="2305"/>
                    <a:pt x="1308" y="2448"/>
                    <a:pt x="1314" y="2495"/>
                  </a:cubicBezTo>
                  <a:lnTo>
                    <a:pt x="1276" y="2520"/>
                  </a:lnTo>
                  <a:cubicBezTo>
                    <a:pt x="1226" y="2533"/>
                    <a:pt x="1110" y="2614"/>
                    <a:pt x="1104" y="2642"/>
                  </a:cubicBezTo>
                  <a:lnTo>
                    <a:pt x="1044" y="2683"/>
                  </a:lnTo>
                  <a:cubicBezTo>
                    <a:pt x="994" y="2696"/>
                    <a:pt x="975" y="2708"/>
                    <a:pt x="969" y="2740"/>
                  </a:cubicBezTo>
                  <a:cubicBezTo>
                    <a:pt x="965" y="2763"/>
                    <a:pt x="970" y="2777"/>
                    <a:pt x="968" y="2777"/>
                  </a:cubicBezTo>
                  <a:cubicBezTo>
                    <a:pt x="968" y="2777"/>
                    <a:pt x="966" y="2775"/>
                    <a:pt x="963" y="2771"/>
                  </a:cubicBezTo>
                  <a:cubicBezTo>
                    <a:pt x="960" y="2767"/>
                    <a:pt x="956" y="2765"/>
                    <a:pt x="951" y="2765"/>
                  </a:cubicBezTo>
                  <a:cubicBezTo>
                    <a:pt x="932" y="2765"/>
                    <a:pt x="895" y="2792"/>
                    <a:pt x="828" y="2846"/>
                  </a:cubicBezTo>
                  <a:cubicBezTo>
                    <a:pt x="743" y="2912"/>
                    <a:pt x="743" y="2912"/>
                    <a:pt x="778" y="2912"/>
                  </a:cubicBezTo>
                  <a:cubicBezTo>
                    <a:pt x="737" y="2965"/>
                    <a:pt x="717" y="2980"/>
                    <a:pt x="703" y="2980"/>
                  </a:cubicBezTo>
                  <a:cubicBezTo>
                    <a:pt x="695" y="2980"/>
                    <a:pt x="690" y="2974"/>
                    <a:pt x="684" y="2968"/>
                  </a:cubicBezTo>
                  <a:cubicBezTo>
                    <a:pt x="682" y="2952"/>
                    <a:pt x="676" y="2945"/>
                    <a:pt x="670" y="2945"/>
                  </a:cubicBezTo>
                  <a:cubicBezTo>
                    <a:pt x="658" y="2945"/>
                    <a:pt x="645" y="2976"/>
                    <a:pt x="662" y="3018"/>
                  </a:cubicBezTo>
                  <a:cubicBezTo>
                    <a:pt x="670" y="3062"/>
                    <a:pt x="643" y="3093"/>
                    <a:pt x="626" y="3093"/>
                  </a:cubicBezTo>
                  <a:cubicBezTo>
                    <a:pt x="623" y="3093"/>
                    <a:pt x="620" y="3092"/>
                    <a:pt x="618" y="3091"/>
                  </a:cubicBezTo>
                  <a:cubicBezTo>
                    <a:pt x="606" y="3075"/>
                    <a:pt x="624" y="3056"/>
                    <a:pt x="643" y="3037"/>
                  </a:cubicBezTo>
                  <a:lnTo>
                    <a:pt x="612" y="3009"/>
                  </a:lnTo>
                  <a:cubicBezTo>
                    <a:pt x="593" y="3028"/>
                    <a:pt x="593" y="3028"/>
                    <a:pt x="590" y="3059"/>
                  </a:cubicBezTo>
                  <a:cubicBezTo>
                    <a:pt x="577" y="3075"/>
                    <a:pt x="571" y="3094"/>
                    <a:pt x="568" y="3116"/>
                  </a:cubicBezTo>
                  <a:cubicBezTo>
                    <a:pt x="568" y="3144"/>
                    <a:pt x="579" y="3158"/>
                    <a:pt x="601" y="3158"/>
                  </a:cubicBezTo>
                  <a:cubicBezTo>
                    <a:pt x="605" y="3158"/>
                    <a:pt x="610" y="3157"/>
                    <a:pt x="615" y="3156"/>
                  </a:cubicBezTo>
                  <a:cubicBezTo>
                    <a:pt x="619" y="3156"/>
                    <a:pt x="622" y="3155"/>
                    <a:pt x="625" y="3155"/>
                  </a:cubicBezTo>
                  <a:cubicBezTo>
                    <a:pt x="645" y="3155"/>
                    <a:pt x="629" y="3174"/>
                    <a:pt x="615" y="3191"/>
                  </a:cubicBezTo>
                  <a:cubicBezTo>
                    <a:pt x="597" y="3200"/>
                    <a:pt x="583" y="3204"/>
                    <a:pt x="573" y="3204"/>
                  </a:cubicBezTo>
                  <a:cubicBezTo>
                    <a:pt x="556" y="3204"/>
                    <a:pt x="549" y="3191"/>
                    <a:pt x="549" y="3169"/>
                  </a:cubicBezTo>
                  <a:cubicBezTo>
                    <a:pt x="568" y="3150"/>
                    <a:pt x="552" y="3134"/>
                    <a:pt x="537" y="3122"/>
                  </a:cubicBezTo>
                  <a:cubicBezTo>
                    <a:pt x="536" y="3121"/>
                    <a:pt x="535" y="3121"/>
                    <a:pt x="534" y="3121"/>
                  </a:cubicBezTo>
                  <a:cubicBezTo>
                    <a:pt x="515" y="3121"/>
                    <a:pt x="467" y="3237"/>
                    <a:pt x="483" y="3280"/>
                  </a:cubicBezTo>
                  <a:lnTo>
                    <a:pt x="483" y="3280"/>
                  </a:lnTo>
                  <a:cubicBezTo>
                    <a:pt x="479" y="3277"/>
                    <a:pt x="474" y="3274"/>
                    <a:pt x="468" y="3269"/>
                  </a:cubicBezTo>
                  <a:cubicBezTo>
                    <a:pt x="466" y="3268"/>
                    <a:pt x="464" y="3267"/>
                    <a:pt x="462" y="3267"/>
                  </a:cubicBezTo>
                  <a:cubicBezTo>
                    <a:pt x="445" y="3267"/>
                    <a:pt x="417" y="3306"/>
                    <a:pt x="389" y="3344"/>
                  </a:cubicBezTo>
                  <a:cubicBezTo>
                    <a:pt x="361" y="3388"/>
                    <a:pt x="345" y="3410"/>
                    <a:pt x="361" y="3423"/>
                  </a:cubicBezTo>
                  <a:cubicBezTo>
                    <a:pt x="380" y="3432"/>
                    <a:pt x="399" y="3445"/>
                    <a:pt x="386" y="3467"/>
                  </a:cubicBezTo>
                  <a:cubicBezTo>
                    <a:pt x="392" y="3457"/>
                    <a:pt x="398" y="3453"/>
                    <a:pt x="404" y="3453"/>
                  </a:cubicBezTo>
                  <a:cubicBezTo>
                    <a:pt x="413" y="3453"/>
                    <a:pt x="423" y="3460"/>
                    <a:pt x="433" y="3467"/>
                  </a:cubicBezTo>
                  <a:cubicBezTo>
                    <a:pt x="411" y="3485"/>
                    <a:pt x="386" y="3498"/>
                    <a:pt x="361" y="3510"/>
                  </a:cubicBezTo>
                  <a:cubicBezTo>
                    <a:pt x="289" y="3539"/>
                    <a:pt x="233" y="3598"/>
                    <a:pt x="211" y="3670"/>
                  </a:cubicBezTo>
                  <a:cubicBezTo>
                    <a:pt x="192" y="3720"/>
                    <a:pt x="164" y="3767"/>
                    <a:pt x="129" y="3811"/>
                  </a:cubicBezTo>
                  <a:cubicBezTo>
                    <a:pt x="114" y="3861"/>
                    <a:pt x="104" y="3887"/>
                    <a:pt x="126" y="3893"/>
                  </a:cubicBezTo>
                  <a:lnTo>
                    <a:pt x="107" y="3943"/>
                  </a:lnTo>
                  <a:cubicBezTo>
                    <a:pt x="79" y="3962"/>
                    <a:pt x="67" y="4015"/>
                    <a:pt x="89" y="4021"/>
                  </a:cubicBezTo>
                  <a:cubicBezTo>
                    <a:pt x="101" y="4053"/>
                    <a:pt x="76" y="4071"/>
                    <a:pt x="70" y="4100"/>
                  </a:cubicBezTo>
                  <a:cubicBezTo>
                    <a:pt x="36" y="4127"/>
                    <a:pt x="24" y="4137"/>
                    <a:pt x="36" y="4137"/>
                  </a:cubicBezTo>
                  <a:cubicBezTo>
                    <a:pt x="43" y="4137"/>
                    <a:pt x="60" y="4134"/>
                    <a:pt x="85" y="4128"/>
                  </a:cubicBezTo>
                  <a:cubicBezTo>
                    <a:pt x="86" y="4128"/>
                    <a:pt x="87" y="4128"/>
                    <a:pt x="87" y="4128"/>
                  </a:cubicBezTo>
                  <a:cubicBezTo>
                    <a:pt x="106" y="4128"/>
                    <a:pt x="136" y="4086"/>
                    <a:pt x="142" y="4062"/>
                  </a:cubicBezTo>
                  <a:cubicBezTo>
                    <a:pt x="148" y="4037"/>
                    <a:pt x="154" y="4012"/>
                    <a:pt x="161" y="3987"/>
                  </a:cubicBezTo>
                  <a:cubicBezTo>
                    <a:pt x="161" y="4012"/>
                    <a:pt x="161" y="4040"/>
                    <a:pt x="164" y="4065"/>
                  </a:cubicBezTo>
                  <a:cubicBezTo>
                    <a:pt x="157" y="4090"/>
                    <a:pt x="167" y="4147"/>
                    <a:pt x="186" y="4150"/>
                  </a:cubicBezTo>
                  <a:cubicBezTo>
                    <a:pt x="198" y="4153"/>
                    <a:pt x="208" y="4165"/>
                    <a:pt x="201" y="4178"/>
                  </a:cubicBezTo>
                  <a:lnTo>
                    <a:pt x="161" y="4169"/>
                  </a:lnTo>
                  <a:cubicBezTo>
                    <a:pt x="151" y="4150"/>
                    <a:pt x="129" y="4134"/>
                    <a:pt x="104" y="4134"/>
                  </a:cubicBezTo>
                  <a:cubicBezTo>
                    <a:pt x="57" y="4150"/>
                    <a:pt x="23" y="4225"/>
                    <a:pt x="67" y="4231"/>
                  </a:cubicBezTo>
                  <a:cubicBezTo>
                    <a:pt x="63" y="4259"/>
                    <a:pt x="63" y="4259"/>
                    <a:pt x="38" y="4281"/>
                  </a:cubicBezTo>
                  <a:cubicBezTo>
                    <a:pt x="37" y="4281"/>
                    <a:pt x="37" y="4281"/>
                    <a:pt x="36" y="4281"/>
                  </a:cubicBezTo>
                  <a:cubicBezTo>
                    <a:pt x="19" y="4281"/>
                    <a:pt x="18" y="4308"/>
                    <a:pt x="54" y="4338"/>
                  </a:cubicBezTo>
                  <a:cubicBezTo>
                    <a:pt x="92" y="4366"/>
                    <a:pt x="89" y="4391"/>
                    <a:pt x="48" y="4416"/>
                  </a:cubicBezTo>
                  <a:cubicBezTo>
                    <a:pt x="4" y="4466"/>
                    <a:pt x="1" y="4573"/>
                    <a:pt x="23" y="4573"/>
                  </a:cubicBezTo>
                  <a:cubicBezTo>
                    <a:pt x="60" y="4573"/>
                    <a:pt x="67" y="4651"/>
                    <a:pt x="48" y="4679"/>
                  </a:cubicBezTo>
                  <a:cubicBezTo>
                    <a:pt x="29" y="4701"/>
                    <a:pt x="32" y="4736"/>
                    <a:pt x="54" y="4758"/>
                  </a:cubicBezTo>
                  <a:cubicBezTo>
                    <a:pt x="26" y="4761"/>
                    <a:pt x="16" y="4795"/>
                    <a:pt x="38" y="4814"/>
                  </a:cubicBezTo>
                  <a:cubicBezTo>
                    <a:pt x="38" y="4814"/>
                    <a:pt x="40" y="4824"/>
                    <a:pt x="45" y="4824"/>
                  </a:cubicBezTo>
                  <a:cubicBezTo>
                    <a:pt x="48" y="4824"/>
                    <a:pt x="52" y="4821"/>
                    <a:pt x="57" y="4811"/>
                  </a:cubicBezTo>
                  <a:lnTo>
                    <a:pt x="107" y="4855"/>
                  </a:lnTo>
                  <a:cubicBezTo>
                    <a:pt x="104" y="4830"/>
                    <a:pt x="126" y="4827"/>
                    <a:pt x="145" y="4827"/>
                  </a:cubicBezTo>
                  <a:cubicBezTo>
                    <a:pt x="145" y="4827"/>
                    <a:pt x="146" y="4827"/>
                    <a:pt x="146" y="4827"/>
                  </a:cubicBezTo>
                  <a:cubicBezTo>
                    <a:pt x="167" y="4827"/>
                    <a:pt x="160" y="4925"/>
                    <a:pt x="110" y="4990"/>
                  </a:cubicBezTo>
                  <a:lnTo>
                    <a:pt x="82" y="5049"/>
                  </a:lnTo>
                  <a:cubicBezTo>
                    <a:pt x="101" y="5043"/>
                    <a:pt x="123" y="5040"/>
                    <a:pt x="123" y="5040"/>
                  </a:cubicBezTo>
                  <a:lnTo>
                    <a:pt x="123" y="5040"/>
                  </a:lnTo>
                  <a:cubicBezTo>
                    <a:pt x="129" y="5065"/>
                    <a:pt x="136" y="5090"/>
                    <a:pt x="117" y="5096"/>
                  </a:cubicBezTo>
                  <a:cubicBezTo>
                    <a:pt x="95" y="5099"/>
                    <a:pt x="95" y="5099"/>
                    <a:pt x="101" y="5128"/>
                  </a:cubicBezTo>
                  <a:cubicBezTo>
                    <a:pt x="101" y="5128"/>
                    <a:pt x="108" y="5147"/>
                    <a:pt x="123" y="5147"/>
                  </a:cubicBezTo>
                  <a:cubicBezTo>
                    <a:pt x="125" y="5147"/>
                    <a:pt x="127" y="5147"/>
                    <a:pt x="129" y="5146"/>
                  </a:cubicBezTo>
                  <a:cubicBezTo>
                    <a:pt x="145" y="5141"/>
                    <a:pt x="155" y="5138"/>
                    <a:pt x="160" y="5138"/>
                  </a:cubicBezTo>
                  <a:cubicBezTo>
                    <a:pt x="168" y="5138"/>
                    <a:pt x="165" y="5146"/>
                    <a:pt x="157" y="5165"/>
                  </a:cubicBezTo>
                  <a:cubicBezTo>
                    <a:pt x="123" y="5203"/>
                    <a:pt x="132" y="5228"/>
                    <a:pt x="183" y="5240"/>
                  </a:cubicBezTo>
                  <a:cubicBezTo>
                    <a:pt x="197" y="5235"/>
                    <a:pt x="206" y="5232"/>
                    <a:pt x="210" y="5232"/>
                  </a:cubicBezTo>
                  <a:cubicBezTo>
                    <a:pt x="216" y="5232"/>
                    <a:pt x="209" y="5241"/>
                    <a:pt x="192" y="5265"/>
                  </a:cubicBezTo>
                  <a:cubicBezTo>
                    <a:pt x="170" y="5278"/>
                    <a:pt x="161" y="5306"/>
                    <a:pt x="170" y="5328"/>
                  </a:cubicBezTo>
                  <a:lnTo>
                    <a:pt x="189" y="5322"/>
                  </a:lnTo>
                  <a:cubicBezTo>
                    <a:pt x="197" y="5319"/>
                    <a:pt x="205" y="5317"/>
                    <a:pt x="211" y="5317"/>
                  </a:cubicBezTo>
                  <a:cubicBezTo>
                    <a:pt x="233" y="5317"/>
                    <a:pt x="237" y="5338"/>
                    <a:pt x="230" y="5363"/>
                  </a:cubicBezTo>
                  <a:cubicBezTo>
                    <a:pt x="211" y="5369"/>
                    <a:pt x="217" y="5397"/>
                    <a:pt x="261" y="5435"/>
                  </a:cubicBezTo>
                  <a:cubicBezTo>
                    <a:pt x="283" y="5482"/>
                    <a:pt x="295" y="5504"/>
                    <a:pt x="277" y="5513"/>
                  </a:cubicBezTo>
                  <a:cubicBezTo>
                    <a:pt x="239" y="5532"/>
                    <a:pt x="239" y="5532"/>
                    <a:pt x="289" y="5538"/>
                  </a:cubicBezTo>
                  <a:cubicBezTo>
                    <a:pt x="320" y="5551"/>
                    <a:pt x="317" y="5551"/>
                    <a:pt x="327" y="5607"/>
                  </a:cubicBezTo>
                  <a:cubicBezTo>
                    <a:pt x="324" y="5641"/>
                    <a:pt x="324" y="5641"/>
                    <a:pt x="355" y="5651"/>
                  </a:cubicBezTo>
                  <a:cubicBezTo>
                    <a:pt x="389" y="5629"/>
                    <a:pt x="408" y="5620"/>
                    <a:pt x="396" y="5598"/>
                  </a:cubicBezTo>
                  <a:cubicBezTo>
                    <a:pt x="380" y="5576"/>
                    <a:pt x="380" y="5576"/>
                    <a:pt x="399" y="5566"/>
                  </a:cubicBezTo>
                  <a:lnTo>
                    <a:pt x="427" y="5610"/>
                  </a:lnTo>
                  <a:cubicBezTo>
                    <a:pt x="443" y="5638"/>
                    <a:pt x="468" y="5663"/>
                    <a:pt x="499" y="5682"/>
                  </a:cubicBezTo>
                  <a:cubicBezTo>
                    <a:pt x="505" y="5688"/>
                    <a:pt x="518" y="5695"/>
                    <a:pt x="527" y="5698"/>
                  </a:cubicBezTo>
                  <a:lnTo>
                    <a:pt x="540" y="5698"/>
                  </a:lnTo>
                  <a:lnTo>
                    <a:pt x="543" y="5695"/>
                  </a:lnTo>
                  <a:lnTo>
                    <a:pt x="546" y="5695"/>
                  </a:lnTo>
                  <a:lnTo>
                    <a:pt x="549" y="5693"/>
                  </a:lnTo>
                  <a:lnTo>
                    <a:pt x="549" y="5692"/>
                  </a:lnTo>
                  <a:cubicBezTo>
                    <a:pt x="552" y="5692"/>
                    <a:pt x="552" y="5688"/>
                    <a:pt x="552" y="5688"/>
                  </a:cubicBezTo>
                  <a:cubicBezTo>
                    <a:pt x="552" y="5685"/>
                    <a:pt x="552" y="5682"/>
                    <a:pt x="552" y="5679"/>
                  </a:cubicBezTo>
                  <a:cubicBezTo>
                    <a:pt x="546" y="5673"/>
                    <a:pt x="540" y="5667"/>
                    <a:pt x="530" y="5660"/>
                  </a:cubicBezTo>
                  <a:lnTo>
                    <a:pt x="537" y="5629"/>
                  </a:lnTo>
                  <a:cubicBezTo>
                    <a:pt x="573" y="5604"/>
                    <a:pt x="570" y="5575"/>
                    <a:pt x="544" y="5575"/>
                  </a:cubicBezTo>
                  <a:cubicBezTo>
                    <a:pt x="535" y="5575"/>
                    <a:pt x="523" y="5579"/>
                    <a:pt x="508" y="5588"/>
                  </a:cubicBezTo>
                  <a:cubicBezTo>
                    <a:pt x="484" y="5603"/>
                    <a:pt x="470" y="5611"/>
                    <a:pt x="465" y="5611"/>
                  </a:cubicBezTo>
                  <a:cubicBezTo>
                    <a:pt x="460" y="5611"/>
                    <a:pt x="465" y="5600"/>
                    <a:pt x="477" y="5579"/>
                  </a:cubicBezTo>
                  <a:cubicBezTo>
                    <a:pt x="515" y="5557"/>
                    <a:pt x="502" y="5535"/>
                    <a:pt x="490" y="5516"/>
                  </a:cubicBezTo>
                  <a:cubicBezTo>
                    <a:pt x="477" y="5494"/>
                    <a:pt x="477" y="5494"/>
                    <a:pt x="496" y="5485"/>
                  </a:cubicBezTo>
                  <a:cubicBezTo>
                    <a:pt x="515" y="5469"/>
                    <a:pt x="521" y="5444"/>
                    <a:pt x="512" y="5422"/>
                  </a:cubicBezTo>
                  <a:cubicBezTo>
                    <a:pt x="504" y="5411"/>
                    <a:pt x="501" y="5407"/>
                    <a:pt x="496" y="5407"/>
                  </a:cubicBezTo>
                  <a:cubicBezTo>
                    <a:pt x="493" y="5407"/>
                    <a:pt x="488" y="5409"/>
                    <a:pt x="480" y="5413"/>
                  </a:cubicBezTo>
                  <a:cubicBezTo>
                    <a:pt x="479" y="5419"/>
                    <a:pt x="477" y="5422"/>
                    <a:pt x="474" y="5422"/>
                  </a:cubicBezTo>
                  <a:cubicBezTo>
                    <a:pt x="467" y="5422"/>
                    <a:pt x="459" y="5391"/>
                    <a:pt x="480" y="5359"/>
                  </a:cubicBezTo>
                  <a:cubicBezTo>
                    <a:pt x="484" y="5343"/>
                    <a:pt x="485" y="5336"/>
                    <a:pt x="479" y="5336"/>
                  </a:cubicBezTo>
                  <a:cubicBezTo>
                    <a:pt x="474" y="5336"/>
                    <a:pt x="465" y="5340"/>
                    <a:pt x="449" y="5347"/>
                  </a:cubicBezTo>
                  <a:cubicBezTo>
                    <a:pt x="443" y="5350"/>
                    <a:pt x="437" y="5351"/>
                    <a:pt x="432" y="5351"/>
                  </a:cubicBezTo>
                  <a:cubicBezTo>
                    <a:pt x="406" y="5351"/>
                    <a:pt x="395" y="5316"/>
                    <a:pt x="421" y="5284"/>
                  </a:cubicBezTo>
                  <a:lnTo>
                    <a:pt x="402" y="5240"/>
                  </a:lnTo>
                  <a:cubicBezTo>
                    <a:pt x="399" y="5229"/>
                    <a:pt x="392" y="5225"/>
                    <a:pt x="383" y="5225"/>
                  </a:cubicBezTo>
                  <a:cubicBezTo>
                    <a:pt x="375" y="5225"/>
                    <a:pt x="365" y="5228"/>
                    <a:pt x="355" y="5231"/>
                  </a:cubicBezTo>
                  <a:cubicBezTo>
                    <a:pt x="339" y="5237"/>
                    <a:pt x="330" y="5241"/>
                    <a:pt x="326" y="5241"/>
                  </a:cubicBezTo>
                  <a:cubicBezTo>
                    <a:pt x="319" y="5241"/>
                    <a:pt x="321" y="5234"/>
                    <a:pt x="327" y="5215"/>
                  </a:cubicBezTo>
                  <a:cubicBezTo>
                    <a:pt x="333" y="5200"/>
                    <a:pt x="342" y="5187"/>
                    <a:pt x="358" y="5181"/>
                  </a:cubicBezTo>
                  <a:cubicBezTo>
                    <a:pt x="377" y="5175"/>
                    <a:pt x="371" y="5153"/>
                    <a:pt x="361" y="5131"/>
                  </a:cubicBezTo>
                  <a:cubicBezTo>
                    <a:pt x="355" y="5107"/>
                    <a:pt x="344" y="5067"/>
                    <a:pt x="327" y="5067"/>
                  </a:cubicBezTo>
                  <a:cubicBezTo>
                    <a:pt x="326" y="5067"/>
                    <a:pt x="325" y="5068"/>
                    <a:pt x="324" y="5068"/>
                  </a:cubicBezTo>
                  <a:lnTo>
                    <a:pt x="342" y="5062"/>
                  </a:lnTo>
                  <a:cubicBezTo>
                    <a:pt x="338" y="5045"/>
                    <a:pt x="349" y="5037"/>
                    <a:pt x="345" y="5037"/>
                  </a:cubicBezTo>
                  <a:cubicBezTo>
                    <a:pt x="344" y="5037"/>
                    <a:pt x="341" y="5038"/>
                    <a:pt x="336" y="5040"/>
                  </a:cubicBezTo>
                  <a:cubicBezTo>
                    <a:pt x="333" y="5015"/>
                    <a:pt x="333" y="4990"/>
                    <a:pt x="339" y="4965"/>
                  </a:cubicBezTo>
                  <a:cubicBezTo>
                    <a:pt x="345" y="4934"/>
                    <a:pt x="326" y="4896"/>
                    <a:pt x="303" y="4896"/>
                  </a:cubicBezTo>
                  <a:cubicBezTo>
                    <a:pt x="291" y="4896"/>
                    <a:pt x="278" y="4906"/>
                    <a:pt x="267" y="4933"/>
                  </a:cubicBezTo>
                  <a:lnTo>
                    <a:pt x="264" y="4908"/>
                  </a:lnTo>
                  <a:cubicBezTo>
                    <a:pt x="264" y="4897"/>
                    <a:pt x="255" y="4889"/>
                    <a:pt x="244" y="4889"/>
                  </a:cubicBezTo>
                  <a:cubicBezTo>
                    <a:pt x="242" y="4889"/>
                    <a:pt x="241" y="4889"/>
                    <a:pt x="239" y="4889"/>
                  </a:cubicBezTo>
                  <a:cubicBezTo>
                    <a:pt x="238" y="4890"/>
                    <a:pt x="237" y="4890"/>
                    <a:pt x="236" y="4890"/>
                  </a:cubicBezTo>
                  <a:cubicBezTo>
                    <a:pt x="219" y="4890"/>
                    <a:pt x="214" y="4866"/>
                    <a:pt x="211" y="4842"/>
                  </a:cubicBezTo>
                  <a:lnTo>
                    <a:pt x="251" y="4836"/>
                  </a:lnTo>
                  <a:cubicBezTo>
                    <a:pt x="260" y="4838"/>
                    <a:pt x="268" y="4839"/>
                    <a:pt x="275" y="4839"/>
                  </a:cubicBezTo>
                  <a:cubicBezTo>
                    <a:pt x="319" y="4839"/>
                    <a:pt x="321" y="4800"/>
                    <a:pt x="264" y="4786"/>
                  </a:cubicBezTo>
                  <a:lnTo>
                    <a:pt x="286" y="4786"/>
                  </a:lnTo>
                  <a:cubicBezTo>
                    <a:pt x="305" y="4783"/>
                    <a:pt x="305" y="4758"/>
                    <a:pt x="280" y="4714"/>
                  </a:cubicBezTo>
                  <a:cubicBezTo>
                    <a:pt x="280" y="4692"/>
                    <a:pt x="236" y="4670"/>
                    <a:pt x="214" y="4670"/>
                  </a:cubicBezTo>
                  <a:cubicBezTo>
                    <a:pt x="213" y="4670"/>
                    <a:pt x="211" y="4670"/>
                    <a:pt x="210" y="4670"/>
                  </a:cubicBezTo>
                  <a:cubicBezTo>
                    <a:pt x="192" y="4670"/>
                    <a:pt x="192" y="4648"/>
                    <a:pt x="192" y="4648"/>
                  </a:cubicBezTo>
                  <a:cubicBezTo>
                    <a:pt x="189" y="4623"/>
                    <a:pt x="189" y="4623"/>
                    <a:pt x="211" y="4623"/>
                  </a:cubicBezTo>
                  <a:cubicBezTo>
                    <a:pt x="251" y="4620"/>
                    <a:pt x="248" y="4573"/>
                    <a:pt x="211" y="4551"/>
                  </a:cubicBezTo>
                  <a:lnTo>
                    <a:pt x="230" y="4551"/>
                  </a:lnTo>
                  <a:cubicBezTo>
                    <a:pt x="251" y="4548"/>
                    <a:pt x="273" y="4526"/>
                    <a:pt x="255" y="4407"/>
                  </a:cubicBezTo>
                  <a:cubicBezTo>
                    <a:pt x="267" y="4315"/>
                    <a:pt x="276" y="4244"/>
                    <a:pt x="294" y="4244"/>
                  </a:cubicBezTo>
                  <a:cubicBezTo>
                    <a:pt x="295" y="4244"/>
                    <a:pt x="295" y="4244"/>
                    <a:pt x="295" y="4244"/>
                  </a:cubicBezTo>
                  <a:cubicBezTo>
                    <a:pt x="296" y="4244"/>
                    <a:pt x="296" y="4244"/>
                    <a:pt x="296" y="4244"/>
                  </a:cubicBezTo>
                  <a:cubicBezTo>
                    <a:pt x="314" y="4244"/>
                    <a:pt x="295" y="4149"/>
                    <a:pt x="264" y="4093"/>
                  </a:cubicBezTo>
                  <a:lnTo>
                    <a:pt x="264" y="4093"/>
                  </a:lnTo>
                  <a:cubicBezTo>
                    <a:pt x="265" y="4094"/>
                    <a:pt x="267" y="4094"/>
                    <a:pt x="268" y="4094"/>
                  </a:cubicBezTo>
                  <a:cubicBezTo>
                    <a:pt x="286" y="4094"/>
                    <a:pt x="290" y="4072"/>
                    <a:pt x="302" y="4028"/>
                  </a:cubicBezTo>
                  <a:cubicBezTo>
                    <a:pt x="318" y="3975"/>
                    <a:pt x="322" y="3962"/>
                    <a:pt x="332" y="3962"/>
                  </a:cubicBezTo>
                  <a:cubicBezTo>
                    <a:pt x="335" y="3962"/>
                    <a:pt x="338" y="3963"/>
                    <a:pt x="342" y="3965"/>
                  </a:cubicBezTo>
                  <a:cubicBezTo>
                    <a:pt x="356" y="3980"/>
                    <a:pt x="364" y="3988"/>
                    <a:pt x="366" y="3988"/>
                  </a:cubicBezTo>
                  <a:cubicBezTo>
                    <a:pt x="369" y="3988"/>
                    <a:pt x="363" y="3975"/>
                    <a:pt x="349" y="3943"/>
                  </a:cubicBezTo>
                  <a:cubicBezTo>
                    <a:pt x="321" y="3910"/>
                    <a:pt x="349" y="3858"/>
                    <a:pt x="384" y="3858"/>
                  </a:cubicBezTo>
                  <a:cubicBezTo>
                    <a:pt x="389" y="3858"/>
                    <a:pt x="394" y="3859"/>
                    <a:pt x="399" y="3861"/>
                  </a:cubicBezTo>
                  <a:cubicBezTo>
                    <a:pt x="401" y="3862"/>
                    <a:pt x="404" y="3863"/>
                    <a:pt x="406" y="3863"/>
                  </a:cubicBezTo>
                  <a:cubicBezTo>
                    <a:pt x="423" y="3863"/>
                    <a:pt x="432" y="3841"/>
                    <a:pt x="449" y="3805"/>
                  </a:cubicBezTo>
                  <a:cubicBezTo>
                    <a:pt x="443" y="3764"/>
                    <a:pt x="455" y="3724"/>
                    <a:pt x="477" y="3689"/>
                  </a:cubicBezTo>
                  <a:cubicBezTo>
                    <a:pt x="512" y="3626"/>
                    <a:pt x="512" y="3626"/>
                    <a:pt x="474" y="3608"/>
                  </a:cubicBezTo>
                  <a:cubicBezTo>
                    <a:pt x="440" y="3586"/>
                    <a:pt x="449" y="3564"/>
                    <a:pt x="474" y="3523"/>
                  </a:cubicBezTo>
                  <a:cubicBezTo>
                    <a:pt x="482" y="3505"/>
                    <a:pt x="494" y="3489"/>
                    <a:pt x="508" y="3489"/>
                  </a:cubicBezTo>
                  <a:cubicBezTo>
                    <a:pt x="511" y="3489"/>
                    <a:pt x="514" y="3490"/>
                    <a:pt x="518" y="3492"/>
                  </a:cubicBezTo>
                  <a:cubicBezTo>
                    <a:pt x="534" y="3489"/>
                    <a:pt x="549" y="3476"/>
                    <a:pt x="562" y="3463"/>
                  </a:cubicBezTo>
                  <a:cubicBezTo>
                    <a:pt x="572" y="3448"/>
                    <a:pt x="584" y="3433"/>
                    <a:pt x="597" y="3433"/>
                  </a:cubicBezTo>
                  <a:cubicBezTo>
                    <a:pt x="600" y="3433"/>
                    <a:pt x="603" y="3434"/>
                    <a:pt x="606" y="3435"/>
                  </a:cubicBezTo>
                  <a:cubicBezTo>
                    <a:pt x="631" y="3429"/>
                    <a:pt x="649" y="3413"/>
                    <a:pt x="665" y="3391"/>
                  </a:cubicBezTo>
                  <a:cubicBezTo>
                    <a:pt x="689" y="3359"/>
                    <a:pt x="716" y="3329"/>
                    <a:pt x="733" y="3329"/>
                  </a:cubicBezTo>
                  <a:cubicBezTo>
                    <a:pt x="736" y="3329"/>
                    <a:pt x="738" y="3330"/>
                    <a:pt x="740" y="3332"/>
                  </a:cubicBezTo>
                  <a:cubicBezTo>
                    <a:pt x="756" y="3316"/>
                    <a:pt x="756" y="3316"/>
                    <a:pt x="740" y="3301"/>
                  </a:cubicBezTo>
                  <a:cubicBezTo>
                    <a:pt x="725" y="3291"/>
                    <a:pt x="722" y="3254"/>
                    <a:pt x="803" y="3200"/>
                  </a:cubicBezTo>
                  <a:cubicBezTo>
                    <a:pt x="838" y="3169"/>
                    <a:pt x="891" y="3119"/>
                    <a:pt x="875" y="3103"/>
                  </a:cubicBezTo>
                  <a:cubicBezTo>
                    <a:pt x="885" y="3095"/>
                    <a:pt x="889" y="3091"/>
                    <a:pt x="893" y="3091"/>
                  </a:cubicBezTo>
                  <a:cubicBezTo>
                    <a:pt x="897" y="3091"/>
                    <a:pt x="900" y="3095"/>
                    <a:pt x="906" y="3103"/>
                  </a:cubicBezTo>
                  <a:cubicBezTo>
                    <a:pt x="914" y="3112"/>
                    <a:pt x="923" y="3116"/>
                    <a:pt x="931" y="3116"/>
                  </a:cubicBezTo>
                  <a:cubicBezTo>
                    <a:pt x="952" y="3116"/>
                    <a:pt x="973" y="3089"/>
                    <a:pt x="982" y="3044"/>
                  </a:cubicBezTo>
                  <a:cubicBezTo>
                    <a:pt x="970" y="3029"/>
                    <a:pt x="985" y="3015"/>
                    <a:pt x="1011" y="3015"/>
                  </a:cubicBezTo>
                  <a:cubicBezTo>
                    <a:pt x="1014" y="3015"/>
                    <a:pt x="1017" y="3015"/>
                    <a:pt x="1019" y="3015"/>
                  </a:cubicBezTo>
                  <a:cubicBezTo>
                    <a:pt x="1032" y="3003"/>
                    <a:pt x="1041" y="2987"/>
                    <a:pt x="1044" y="2968"/>
                  </a:cubicBezTo>
                  <a:cubicBezTo>
                    <a:pt x="1051" y="2937"/>
                    <a:pt x="1051" y="2937"/>
                    <a:pt x="1101" y="2928"/>
                  </a:cubicBezTo>
                  <a:cubicBezTo>
                    <a:pt x="1105" y="2934"/>
                    <a:pt x="1110" y="2936"/>
                    <a:pt x="1115" y="2936"/>
                  </a:cubicBezTo>
                  <a:cubicBezTo>
                    <a:pt x="1126" y="2936"/>
                    <a:pt x="1138" y="2927"/>
                    <a:pt x="1151" y="2918"/>
                  </a:cubicBezTo>
                  <a:cubicBezTo>
                    <a:pt x="1176" y="2875"/>
                    <a:pt x="1385" y="2727"/>
                    <a:pt x="1419" y="2727"/>
                  </a:cubicBezTo>
                  <a:cubicBezTo>
                    <a:pt x="1420" y="2727"/>
                    <a:pt x="1420" y="2727"/>
                    <a:pt x="1420" y="2727"/>
                  </a:cubicBezTo>
                  <a:cubicBezTo>
                    <a:pt x="1427" y="2696"/>
                    <a:pt x="1427" y="2696"/>
                    <a:pt x="1445" y="2683"/>
                  </a:cubicBezTo>
                  <a:cubicBezTo>
                    <a:pt x="1455" y="2687"/>
                    <a:pt x="1463" y="2689"/>
                    <a:pt x="1469" y="2689"/>
                  </a:cubicBezTo>
                  <a:cubicBezTo>
                    <a:pt x="1491" y="2689"/>
                    <a:pt x="1490" y="2666"/>
                    <a:pt x="1471" y="2639"/>
                  </a:cubicBezTo>
                  <a:lnTo>
                    <a:pt x="1471" y="2639"/>
                  </a:lnTo>
                  <a:lnTo>
                    <a:pt x="1452" y="2652"/>
                  </a:lnTo>
                  <a:lnTo>
                    <a:pt x="1433" y="2667"/>
                  </a:lnTo>
                  <a:cubicBezTo>
                    <a:pt x="1416" y="2645"/>
                    <a:pt x="1437" y="2619"/>
                    <a:pt x="1463" y="2619"/>
                  </a:cubicBezTo>
                  <a:cubicBezTo>
                    <a:pt x="1476" y="2619"/>
                    <a:pt x="1490" y="2626"/>
                    <a:pt x="1502" y="2642"/>
                  </a:cubicBezTo>
                  <a:cubicBezTo>
                    <a:pt x="1519" y="2650"/>
                    <a:pt x="1529" y="2654"/>
                    <a:pt x="1535" y="2654"/>
                  </a:cubicBezTo>
                  <a:cubicBezTo>
                    <a:pt x="1545" y="2654"/>
                    <a:pt x="1543" y="2643"/>
                    <a:pt x="1539" y="2614"/>
                  </a:cubicBezTo>
                  <a:cubicBezTo>
                    <a:pt x="1537" y="2581"/>
                    <a:pt x="1546" y="2565"/>
                    <a:pt x="1567" y="2565"/>
                  </a:cubicBezTo>
                  <a:cubicBezTo>
                    <a:pt x="1575" y="2565"/>
                    <a:pt x="1586" y="2568"/>
                    <a:pt x="1599" y="2573"/>
                  </a:cubicBezTo>
                  <a:cubicBezTo>
                    <a:pt x="1609" y="2589"/>
                    <a:pt x="1615" y="2598"/>
                    <a:pt x="1617" y="2598"/>
                  </a:cubicBezTo>
                  <a:cubicBezTo>
                    <a:pt x="1620" y="2598"/>
                    <a:pt x="1620" y="2586"/>
                    <a:pt x="1618" y="2561"/>
                  </a:cubicBezTo>
                  <a:cubicBezTo>
                    <a:pt x="1611" y="2494"/>
                    <a:pt x="1630" y="2446"/>
                    <a:pt x="1658" y="2446"/>
                  </a:cubicBezTo>
                  <a:cubicBezTo>
                    <a:pt x="1671" y="2446"/>
                    <a:pt x="1685" y="2455"/>
                    <a:pt x="1699" y="2476"/>
                  </a:cubicBezTo>
                  <a:cubicBezTo>
                    <a:pt x="1715" y="2498"/>
                    <a:pt x="1733" y="2507"/>
                    <a:pt x="1749" y="2507"/>
                  </a:cubicBezTo>
                  <a:cubicBezTo>
                    <a:pt x="1759" y="2507"/>
                    <a:pt x="1768" y="2504"/>
                    <a:pt x="1775" y="2498"/>
                  </a:cubicBezTo>
                  <a:cubicBezTo>
                    <a:pt x="1793" y="2486"/>
                    <a:pt x="1781" y="2467"/>
                    <a:pt x="1771" y="2451"/>
                  </a:cubicBezTo>
                  <a:cubicBezTo>
                    <a:pt x="1734" y="2435"/>
                    <a:pt x="1742" y="2422"/>
                    <a:pt x="1783" y="2422"/>
                  </a:cubicBezTo>
                  <a:cubicBezTo>
                    <a:pt x="1791" y="2422"/>
                    <a:pt x="1799" y="2422"/>
                    <a:pt x="1809" y="2423"/>
                  </a:cubicBezTo>
                  <a:cubicBezTo>
                    <a:pt x="1823" y="2425"/>
                    <a:pt x="1836" y="2426"/>
                    <a:pt x="1848" y="2426"/>
                  </a:cubicBezTo>
                  <a:cubicBezTo>
                    <a:pt x="1914" y="2426"/>
                    <a:pt x="1946" y="2396"/>
                    <a:pt x="1975" y="2332"/>
                  </a:cubicBezTo>
                  <a:cubicBezTo>
                    <a:pt x="2007" y="2276"/>
                    <a:pt x="2043" y="2240"/>
                    <a:pt x="2056" y="2240"/>
                  </a:cubicBezTo>
                  <a:cubicBezTo>
                    <a:pt x="2063" y="2240"/>
                    <a:pt x="2063" y="2252"/>
                    <a:pt x="2050" y="2279"/>
                  </a:cubicBezTo>
                  <a:cubicBezTo>
                    <a:pt x="2042" y="2311"/>
                    <a:pt x="2038" y="2326"/>
                    <a:pt x="2041" y="2326"/>
                  </a:cubicBezTo>
                  <a:cubicBezTo>
                    <a:pt x="2043" y="2326"/>
                    <a:pt x="2050" y="2315"/>
                    <a:pt x="2063" y="2295"/>
                  </a:cubicBezTo>
                  <a:lnTo>
                    <a:pt x="2157" y="2226"/>
                  </a:lnTo>
                  <a:cubicBezTo>
                    <a:pt x="2176" y="2213"/>
                    <a:pt x="2182" y="2185"/>
                    <a:pt x="2173" y="2166"/>
                  </a:cubicBezTo>
                  <a:lnTo>
                    <a:pt x="2173" y="2166"/>
                  </a:lnTo>
                  <a:cubicBezTo>
                    <a:pt x="2184" y="2173"/>
                    <a:pt x="2197" y="2176"/>
                    <a:pt x="2209" y="2176"/>
                  </a:cubicBezTo>
                  <a:cubicBezTo>
                    <a:pt x="2243" y="2176"/>
                    <a:pt x="2274" y="2152"/>
                    <a:pt x="2279" y="2113"/>
                  </a:cubicBezTo>
                  <a:lnTo>
                    <a:pt x="2317" y="2088"/>
                  </a:lnTo>
                  <a:cubicBezTo>
                    <a:pt x="2335" y="2072"/>
                    <a:pt x="2335" y="2072"/>
                    <a:pt x="2345" y="2044"/>
                  </a:cubicBezTo>
                  <a:cubicBezTo>
                    <a:pt x="2349" y="2022"/>
                    <a:pt x="2366" y="2017"/>
                    <a:pt x="2386" y="2017"/>
                  </a:cubicBezTo>
                  <a:cubicBezTo>
                    <a:pt x="2395" y="2017"/>
                    <a:pt x="2404" y="2018"/>
                    <a:pt x="2414" y="2019"/>
                  </a:cubicBezTo>
                  <a:cubicBezTo>
                    <a:pt x="2427" y="2020"/>
                    <a:pt x="2439" y="2021"/>
                    <a:pt x="2449" y="2021"/>
                  </a:cubicBezTo>
                  <a:cubicBezTo>
                    <a:pt x="2463" y="2021"/>
                    <a:pt x="2471" y="2019"/>
                    <a:pt x="2464" y="2009"/>
                  </a:cubicBezTo>
                  <a:cubicBezTo>
                    <a:pt x="2451" y="1991"/>
                    <a:pt x="2476" y="1947"/>
                    <a:pt x="2486" y="1915"/>
                  </a:cubicBezTo>
                  <a:cubicBezTo>
                    <a:pt x="2489" y="1902"/>
                    <a:pt x="2497" y="1896"/>
                    <a:pt x="2505" y="1896"/>
                  </a:cubicBezTo>
                  <a:cubicBezTo>
                    <a:pt x="2513" y="1896"/>
                    <a:pt x="2521" y="1904"/>
                    <a:pt x="2517" y="1919"/>
                  </a:cubicBezTo>
                  <a:cubicBezTo>
                    <a:pt x="2525" y="1930"/>
                    <a:pt x="2528" y="1934"/>
                    <a:pt x="2539" y="1934"/>
                  </a:cubicBezTo>
                  <a:cubicBezTo>
                    <a:pt x="2547" y="1934"/>
                    <a:pt x="2559" y="1932"/>
                    <a:pt x="2580" y="1928"/>
                  </a:cubicBezTo>
                  <a:cubicBezTo>
                    <a:pt x="2599" y="1912"/>
                    <a:pt x="2636" y="1887"/>
                    <a:pt x="2624" y="1868"/>
                  </a:cubicBezTo>
                  <a:cubicBezTo>
                    <a:pt x="2611" y="1853"/>
                    <a:pt x="2723" y="1774"/>
                    <a:pt x="2757" y="1774"/>
                  </a:cubicBezTo>
                  <a:cubicBezTo>
                    <a:pt x="2757" y="1774"/>
                    <a:pt x="2758" y="1774"/>
                    <a:pt x="2759" y="1774"/>
                  </a:cubicBezTo>
                  <a:lnTo>
                    <a:pt x="2796" y="1746"/>
                  </a:lnTo>
                  <a:cubicBezTo>
                    <a:pt x="2815" y="1734"/>
                    <a:pt x="2821" y="1702"/>
                    <a:pt x="2840" y="1690"/>
                  </a:cubicBezTo>
                  <a:cubicBezTo>
                    <a:pt x="2856" y="1677"/>
                    <a:pt x="2865" y="1662"/>
                    <a:pt x="2868" y="1643"/>
                  </a:cubicBezTo>
                  <a:cubicBezTo>
                    <a:pt x="2881" y="1634"/>
                    <a:pt x="2893" y="1626"/>
                    <a:pt x="2904" y="1626"/>
                  </a:cubicBezTo>
                  <a:cubicBezTo>
                    <a:pt x="2909" y="1626"/>
                    <a:pt x="2914" y="1628"/>
                    <a:pt x="2918" y="1633"/>
                  </a:cubicBezTo>
                  <a:cubicBezTo>
                    <a:pt x="2915" y="1605"/>
                    <a:pt x="2913" y="1593"/>
                    <a:pt x="2923" y="1593"/>
                  </a:cubicBezTo>
                  <a:cubicBezTo>
                    <a:pt x="2929" y="1593"/>
                    <a:pt x="2939" y="1598"/>
                    <a:pt x="2956" y="1605"/>
                  </a:cubicBezTo>
                  <a:cubicBezTo>
                    <a:pt x="2968" y="1621"/>
                    <a:pt x="2974" y="1630"/>
                    <a:pt x="2976" y="1630"/>
                  </a:cubicBezTo>
                  <a:cubicBezTo>
                    <a:pt x="2980" y="1630"/>
                    <a:pt x="2978" y="1618"/>
                    <a:pt x="2975" y="1593"/>
                  </a:cubicBezTo>
                  <a:cubicBezTo>
                    <a:pt x="2980" y="1569"/>
                    <a:pt x="2981" y="1563"/>
                    <a:pt x="2995" y="1563"/>
                  </a:cubicBezTo>
                  <a:cubicBezTo>
                    <a:pt x="2999" y="1563"/>
                    <a:pt x="3005" y="1564"/>
                    <a:pt x="3012" y="1564"/>
                  </a:cubicBezTo>
                  <a:cubicBezTo>
                    <a:pt x="3016" y="1571"/>
                    <a:pt x="3021" y="1573"/>
                    <a:pt x="3025" y="1573"/>
                  </a:cubicBezTo>
                  <a:cubicBezTo>
                    <a:pt x="3034" y="1573"/>
                    <a:pt x="3040" y="1562"/>
                    <a:pt x="3031" y="1552"/>
                  </a:cubicBezTo>
                  <a:cubicBezTo>
                    <a:pt x="3029" y="1515"/>
                    <a:pt x="3056" y="1470"/>
                    <a:pt x="3080" y="1470"/>
                  </a:cubicBezTo>
                  <a:cubicBezTo>
                    <a:pt x="3086" y="1470"/>
                    <a:pt x="3092" y="1473"/>
                    <a:pt x="3097" y="1480"/>
                  </a:cubicBezTo>
                  <a:cubicBezTo>
                    <a:pt x="3110" y="1467"/>
                    <a:pt x="3119" y="1455"/>
                    <a:pt x="3122" y="1436"/>
                  </a:cubicBezTo>
                  <a:cubicBezTo>
                    <a:pt x="3120" y="1411"/>
                    <a:pt x="3120" y="1399"/>
                    <a:pt x="3123" y="1399"/>
                  </a:cubicBezTo>
                  <a:cubicBezTo>
                    <a:pt x="3125" y="1399"/>
                    <a:pt x="3131" y="1407"/>
                    <a:pt x="3141" y="1423"/>
                  </a:cubicBezTo>
                  <a:cubicBezTo>
                    <a:pt x="3154" y="1429"/>
                    <a:pt x="3165" y="1432"/>
                    <a:pt x="3173" y="1432"/>
                  </a:cubicBezTo>
                  <a:cubicBezTo>
                    <a:pt x="3194" y="1432"/>
                    <a:pt x="3203" y="1416"/>
                    <a:pt x="3200" y="1383"/>
                  </a:cubicBezTo>
                  <a:cubicBezTo>
                    <a:pt x="3203" y="1366"/>
                    <a:pt x="3216" y="1354"/>
                    <a:pt x="3232" y="1354"/>
                  </a:cubicBezTo>
                  <a:cubicBezTo>
                    <a:pt x="3234" y="1354"/>
                    <a:pt x="3236" y="1354"/>
                    <a:pt x="3238" y="1354"/>
                  </a:cubicBezTo>
                  <a:cubicBezTo>
                    <a:pt x="3288" y="1345"/>
                    <a:pt x="3413" y="1279"/>
                    <a:pt x="3373" y="1257"/>
                  </a:cubicBezTo>
                  <a:lnTo>
                    <a:pt x="3410" y="1232"/>
                  </a:lnTo>
                  <a:cubicBezTo>
                    <a:pt x="3461" y="1220"/>
                    <a:pt x="3479" y="1207"/>
                    <a:pt x="3486" y="1176"/>
                  </a:cubicBezTo>
                  <a:lnTo>
                    <a:pt x="3495" y="1148"/>
                  </a:lnTo>
                  <a:cubicBezTo>
                    <a:pt x="3504" y="1157"/>
                    <a:pt x="3516" y="1162"/>
                    <a:pt x="3529" y="1162"/>
                  </a:cubicBezTo>
                  <a:cubicBezTo>
                    <a:pt x="3538" y="1162"/>
                    <a:pt x="3547" y="1159"/>
                    <a:pt x="3555" y="1154"/>
                  </a:cubicBezTo>
                  <a:cubicBezTo>
                    <a:pt x="3576" y="1138"/>
                    <a:pt x="3576" y="1138"/>
                    <a:pt x="3564" y="1123"/>
                  </a:cubicBezTo>
                  <a:cubicBezTo>
                    <a:pt x="3533" y="1119"/>
                    <a:pt x="3551" y="1107"/>
                    <a:pt x="3570" y="1091"/>
                  </a:cubicBezTo>
                  <a:cubicBezTo>
                    <a:pt x="3578" y="1086"/>
                    <a:pt x="3588" y="1083"/>
                    <a:pt x="3597" y="1083"/>
                  </a:cubicBezTo>
                  <a:cubicBezTo>
                    <a:pt x="3610" y="1083"/>
                    <a:pt x="3624" y="1088"/>
                    <a:pt x="3633" y="1097"/>
                  </a:cubicBezTo>
                  <a:lnTo>
                    <a:pt x="3652" y="1085"/>
                  </a:lnTo>
                  <a:cubicBezTo>
                    <a:pt x="3634" y="1060"/>
                    <a:pt x="3638" y="1047"/>
                    <a:pt x="3647" y="1047"/>
                  </a:cubicBezTo>
                  <a:cubicBezTo>
                    <a:pt x="3650" y="1047"/>
                    <a:pt x="3654" y="1049"/>
                    <a:pt x="3658" y="1054"/>
                  </a:cubicBezTo>
                  <a:cubicBezTo>
                    <a:pt x="3661" y="1054"/>
                    <a:pt x="3664" y="1054"/>
                    <a:pt x="3668" y="1054"/>
                  </a:cubicBezTo>
                  <a:cubicBezTo>
                    <a:pt x="3689" y="1054"/>
                    <a:pt x="3711" y="1045"/>
                    <a:pt x="3727" y="1032"/>
                  </a:cubicBezTo>
                  <a:cubicBezTo>
                    <a:pt x="3722" y="1023"/>
                    <a:pt x="3726" y="1019"/>
                    <a:pt x="3730" y="1019"/>
                  </a:cubicBezTo>
                  <a:cubicBezTo>
                    <a:pt x="3734" y="1019"/>
                    <a:pt x="3737" y="1023"/>
                    <a:pt x="3727" y="1032"/>
                  </a:cubicBezTo>
                  <a:lnTo>
                    <a:pt x="3739" y="1047"/>
                  </a:lnTo>
                  <a:cubicBezTo>
                    <a:pt x="3742" y="1048"/>
                    <a:pt x="3745" y="1048"/>
                    <a:pt x="3747" y="1048"/>
                  </a:cubicBezTo>
                  <a:cubicBezTo>
                    <a:pt x="3769" y="1048"/>
                    <a:pt x="3757" y="1033"/>
                    <a:pt x="3746" y="1016"/>
                  </a:cubicBezTo>
                  <a:lnTo>
                    <a:pt x="3786" y="991"/>
                  </a:lnTo>
                  <a:cubicBezTo>
                    <a:pt x="3805" y="975"/>
                    <a:pt x="3824" y="963"/>
                    <a:pt x="3793" y="960"/>
                  </a:cubicBezTo>
                  <a:cubicBezTo>
                    <a:pt x="3780" y="941"/>
                    <a:pt x="3768" y="925"/>
                    <a:pt x="3786" y="913"/>
                  </a:cubicBezTo>
                  <a:lnTo>
                    <a:pt x="3786" y="913"/>
                  </a:lnTo>
                  <a:cubicBezTo>
                    <a:pt x="3796" y="924"/>
                    <a:pt x="3805" y="936"/>
                    <a:pt x="3817" y="936"/>
                  </a:cubicBezTo>
                  <a:cubicBezTo>
                    <a:pt x="3821" y="936"/>
                    <a:pt x="3826" y="935"/>
                    <a:pt x="3830" y="931"/>
                  </a:cubicBezTo>
                  <a:cubicBezTo>
                    <a:pt x="3834" y="927"/>
                    <a:pt x="3839" y="926"/>
                    <a:pt x="3844" y="926"/>
                  </a:cubicBezTo>
                  <a:cubicBezTo>
                    <a:pt x="3851" y="926"/>
                    <a:pt x="3858" y="929"/>
                    <a:pt x="3862" y="934"/>
                  </a:cubicBezTo>
                  <a:cubicBezTo>
                    <a:pt x="3863" y="946"/>
                    <a:pt x="3868" y="950"/>
                    <a:pt x="3874" y="950"/>
                  </a:cubicBezTo>
                  <a:cubicBezTo>
                    <a:pt x="3895" y="950"/>
                    <a:pt x="3933" y="905"/>
                    <a:pt x="3940" y="881"/>
                  </a:cubicBezTo>
                  <a:cubicBezTo>
                    <a:pt x="3948" y="841"/>
                    <a:pt x="3959" y="822"/>
                    <a:pt x="3972" y="822"/>
                  </a:cubicBezTo>
                  <a:cubicBezTo>
                    <a:pt x="3979" y="822"/>
                    <a:pt x="3987" y="828"/>
                    <a:pt x="3996" y="840"/>
                  </a:cubicBezTo>
                  <a:cubicBezTo>
                    <a:pt x="4001" y="847"/>
                    <a:pt x="4006" y="850"/>
                    <a:pt x="4010" y="850"/>
                  </a:cubicBezTo>
                  <a:cubicBezTo>
                    <a:pt x="4025" y="850"/>
                    <a:pt x="4031" y="799"/>
                    <a:pt x="4018" y="746"/>
                  </a:cubicBezTo>
                  <a:lnTo>
                    <a:pt x="4000" y="684"/>
                  </a:lnTo>
                  <a:lnTo>
                    <a:pt x="4037" y="734"/>
                  </a:lnTo>
                  <a:cubicBezTo>
                    <a:pt x="4068" y="759"/>
                    <a:pt x="4084" y="772"/>
                    <a:pt x="4096" y="772"/>
                  </a:cubicBezTo>
                  <a:cubicBezTo>
                    <a:pt x="4110" y="772"/>
                    <a:pt x="4119" y="754"/>
                    <a:pt x="4137" y="715"/>
                  </a:cubicBezTo>
                  <a:cubicBezTo>
                    <a:pt x="4153" y="686"/>
                    <a:pt x="4159" y="675"/>
                    <a:pt x="4164" y="675"/>
                  </a:cubicBezTo>
                  <a:cubicBezTo>
                    <a:pt x="4167" y="675"/>
                    <a:pt x="4170" y="680"/>
                    <a:pt x="4175" y="687"/>
                  </a:cubicBezTo>
                  <a:cubicBezTo>
                    <a:pt x="4178" y="691"/>
                    <a:pt x="4182" y="693"/>
                    <a:pt x="4188" y="693"/>
                  </a:cubicBezTo>
                  <a:cubicBezTo>
                    <a:pt x="4201" y="693"/>
                    <a:pt x="4222" y="679"/>
                    <a:pt x="4263" y="649"/>
                  </a:cubicBezTo>
                  <a:cubicBezTo>
                    <a:pt x="4319" y="609"/>
                    <a:pt x="4341" y="596"/>
                    <a:pt x="4329" y="577"/>
                  </a:cubicBezTo>
                  <a:lnTo>
                    <a:pt x="4369" y="552"/>
                  </a:lnTo>
                  <a:cubicBezTo>
                    <a:pt x="4378" y="557"/>
                    <a:pt x="4386" y="558"/>
                    <a:pt x="4393" y="558"/>
                  </a:cubicBezTo>
                  <a:cubicBezTo>
                    <a:pt x="4422" y="558"/>
                    <a:pt x="4433" y="528"/>
                    <a:pt x="4401" y="508"/>
                  </a:cubicBezTo>
                  <a:lnTo>
                    <a:pt x="4441" y="483"/>
                  </a:lnTo>
                  <a:lnTo>
                    <a:pt x="4451" y="502"/>
                  </a:lnTo>
                  <a:cubicBezTo>
                    <a:pt x="4453" y="505"/>
                    <a:pt x="4456" y="506"/>
                    <a:pt x="4461" y="506"/>
                  </a:cubicBezTo>
                  <a:cubicBezTo>
                    <a:pt x="4483" y="506"/>
                    <a:pt x="4536" y="478"/>
                    <a:pt x="4676" y="414"/>
                  </a:cubicBezTo>
                  <a:cubicBezTo>
                    <a:pt x="4874" y="333"/>
                    <a:pt x="4899" y="336"/>
                    <a:pt x="4890" y="295"/>
                  </a:cubicBezTo>
                  <a:cubicBezTo>
                    <a:pt x="4896" y="269"/>
                    <a:pt x="4906" y="256"/>
                    <a:pt x="4916" y="256"/>
                  </a:cubicBezTo>
                  <a:cubicBezTo>
                    <a:pt x="4923" y="256"/>
                    <a:pt x="4931" y="264"/>
                    <a:pt x="4937" y="283"/>
                  </a:cubicBezTo>
                  <a:cubicBezTo>
                    <a:pt x="4939" y="295"/>
                    <a:pt x="4951" y="306"/>
                    <a:pt x="4959" y="306"/>
                  </a:cubicBezTo>
                  <a:cubicBezTo>
                    <a:pt x="4963" y="306"/>
                    <a:pt x="4966" y="303"/>
                    <a:pt x="4965" y="295"/>
                  </a:cubicBezTo>
                  <a:cubicBezTo>
                    <a:pt x="4975" y="293"/>
                    <a:pt x="4985" y="291"/>
                    <a:pt x="4996" y="291"/>
                  </a:cubicBezTo>
                  <a:cubicBezTo>
                    <a:pt x="5010" y="291"/>
                    <a:pt x="5024" y="294"/>
                    <a:pt x="5037" y="301"/>
                  </a:cubicBezTo>
                  <a:cubicBezTo>
                    <a:pt x="5062" y="311"/>
                    <a:pt x="5081" y="314"/>
                    <a:pt x="5095" y="314"/>
                  </a:cubicBezTo>
                  <a:cubicBezTo>
                    <a:pt x="5125" y="314"/>
                    <a:pt x="5133" y="299"/>
                    <a:pt x="5131" y="286"/>
                  </a:cubicBezTo>
                  <a:cubicBezTo>
                    <a:pt x="5118" y="269"/>
                    <a:pt x="5116" y="263"/>
                    <a:pt x="5121" y="263"/>
                  </a:cubicBezTo>
                  <a:cubicBezTo>
                    <a:pt x="5126" y="263"/>
                    <a:pt x="5141" y="271"/>
                    <a:pt x="5156" y="280"/>
                  </a:cubicBezTo>
                  <a:cubicBezTo>
                    <a:pt x="5173" y="292"/>
                    <a:pt x="5190" y="304"/>
                    <a:pt x="5199" y="304"/>
                  </a:cubicBezTo>
                  <a:cubicBezTo>
                    <a:pt x="5203" y="304"/>
                    <a:pt x="5206" y="301"/>
                    <a:pt x="5206" y="295"/>
                  </a:cubicBezTo>
                  <a:cubicBezTo>
                    <a:pt x="5218" y="281"/>
                    <a:pt x="5283" y="263"/>
                    <a:pt x="5327" y="263"/>
                  </a:cubicBezTo>
                  <a:cubicBezTo>
                    <a:pt x="5351" y="263"/>
                    <a:pt x="5369" y="268"/>
                    <a:pt x="5369" y="283"/>
                  </a:cubicBezTo>
                  <a:lnTo>
                    <a:pt x="5416" y="283"/>
                  </a:lnTo>
                  <a:cubicBezTo>
                    <a:pt x="5416" y="264"/>
                    <a:pt x="5463" y="264"/>
                    <a:pt x="5510" y="264"/>
                  </a:cubicBezTo>
                  <a:cubicBezTo>
                    <a:pt x="5557" y="267"/>
                    <a:pt x="5582" y="267"/>
                    <a:pt x="5579" y="289"/>
                  </a:cubicBezTo>
                  <a:cubicBezTo>
                    <a:pt x="5565" y="300"/>
                    <a:pt x="5567" y="305"/>
                    <a:pt x="5580" y="305"/>
                  </a:cubicBezTo>
                  <a:cubicBezTo>
                    <a:pt x="5589" y="305"/>
                    <a:pt x="5606" y="302"/>
                    <a:pt x="5626" y="295"/>
                  </a:cubicBezTo>
                  <a:cubicBezTo>
                    <a:pt x="5627" y="295"/>
                    <a:pt x="5628" y="295"/>
                    <a:pt x="5629" y="295"/>
                  </a:cubicBezTo>
                  <a:cubicBezTo>
                    <a:pt x="5652" y="295"/>
                    <a:pt x="5678" y="264"/>
                    <a:pt x="5699" y="264"/>
                  </a:cubicBezTo>
                  <a:cubicBezTo>
                    <a:pt x="5699" y="264"/>
                    <a:pt x="5700" y="264"/>
                    <a:pt x="5701" y="264"/>
                  </a:cubicBezTo>
                  <a:cubicBezTo>
                    <a:pt x="5710" y="241"/>
                    <a:pt x="5729" y="226"/>
                    <a:pt x="5751" y="226"/>
                  </a:cubicBezTo>
                  <a:cubicBezTo>
                    <a:pt x="5753" y="226"/>
                    <a:pt x="5755" y="226"/>
                    <a:pt x="5758" y="226"/>
                  </a:cubicBezTo>
                  <a:lnTo>
                    <a:pt x="5754" y="248"/>
                  </a:lnTo>
                  <a:lnTo>
                    <a:pt x="5745" y="289"/>
                  </a:lnTo>
                  <a:cubicBezTo>
                    <a:pt x="5756" y="292"/>
                    <a:pt x="5766" y="294"/>
                    <a:pt x="5775" y="294"/>
                  </a:cubicBezTo>
                  <a:cubicBezTo>
                    <a:pt x="5786" y="294"/>
                    <a:pt x="5795" y="290"/>
                    <a:pt x="5798" y="280"/>
                  </a:cubicBezTo>
                  <a:cubicBezTo>
                    <a:pt x="5817" y="305"/>
                    <a:pt x="5839" y="311"/>
                    <a:pt x="5886" y="320"/>
                  </a:cubicBezTo>
                  <a:cubicBezTo>
                    <a:pt x="5921" y="327"/>
                    <a:pt x="5953" y="337"/>
                    <a:pt x="5980" y="337"/>
                  </a:cubicBezTo>
                  <a:cubicBezTo>
                    <a:pt x="5989" y="337"/>
                    <a:pt x="5998" y="336"/>
                    <a:pt x="6005" y="333"/>
                  </a:cubicBezTo>
                  <a:cubicBezTo>
                    <a:pt x="6015" y="368"/>
                    <a:pt x="6101" y="406"/>
                    <a:pt x="6153" y="406"/>
                  </a:cubicBezTo>
                  <a:cubicBezTo>
                    <a:pt x="6166" y="406"/>
                    <a:pt x="6177" y="403"/>
                    <a:pt x="6184" y="399"/>
                  </a:cubicBezTo>
                  <a:cubicBezTo>
                    <a:pt x="6187" y="392"/>
                    <a:pt x="6192" y="389"/>
                    <a:pt x="6198" y="389"/>
                  </a:cubicBezTo>
                  <a:cubicBezTo>
                    <a:pt x="6208" y="389"/>
                    <a:pt x="6220" y="399"/>
                    <a:pt x="6228" y="417"/>
                  </a:cubicBezTo>
                  <a:cubicBezTo>
                    <a:pt x="6238" y="435"/>
                    <a:pt x="6240" y="442"/>
                    <a:pt x="6248" y="442"/>
                  </a:cubicBezTo>
                  <a:cubicBezTo>
                    <a:pt x="6253" y="442"/>
                    <a:pt x="6260" y="440"/>
                    <a:pt x="6272" y="436"/>
                  </a:cubicBezTo>
                  <a:cubicBezTo>
                    <a:pt x="6274" y="436"/>
                    <a:pt x="6277" y="435"/>
                    <a:pt x="6279" y="435"/>
                  </a:cubicBezTo>
                  <a:cubicBezTo>
                    <a:pt x="6305" y="435"/>
                    <a:pt x="6316" y="464"/>
                    <a:pt x="6325" y="489"/>
                  </a:cubicBezTo>
                  <a:cubicBezTo>
                    <a:pt x="6327" y="531"/>
                    <a:pt x="6341" y="544"/>
                    <a:pt x="6363" y="544"/>
                  </a:cubicBezTo>
                  <a:cubicBezTo>
                    <a:pt x="6367" y="544"/>
                    <a:pt x="6373" y="544"/>
                    <a:pt x="6378" y="543"/>
                  </a:cubicBezTo>
                  <a:cubicBezTo>
                    <a:pt x="6419" y="546"/>
                    <a:pt x="6456" y="562"/>
                    <a:pt x="6488" y="587"/>
                  </a:cubicBezTo>
                  <a:cubicBezTo>
                    <a:pt x="6515" y="593"/>
                    <a:pt x="6532" y="600"/>
                    <a:pt x="6542" y="600"/>
                  </a:cubicBezTo>
                  <a:cubicBezTo>
                    <a:pt x="6551" y="600"/>
                    <a:pt x="6553" y="595"/>
                    <a:pt x="6550" y="580"/>
                  </a:cubicBezTo>
                  <a:cubicBezTo>
                    <a:pt x="6563" y="568"/>
                    <a:pt x="6579" y="562"/>
                    <a:pt x="6594" y="562"/>
                  </a:cubicBezTo>
                  <a:cubicBezTo>
                    <a:pt x="6633" y="568"/>
                    <a:pt x="6637" y="580"/>
                    <a:pt x="6629" y="580"/>
                  </a:cubicBezTo>
                  <a:cubicBezTo>
                    <a:pt x="6626" y="580"/>
                    <a:pt x="6621" y="578"/>
                    <a:pt x="6616" y="574"/>
                  </a:cubicBezTo>
                  <a:cubicBezTo>
                    <a:pt x="6605" y="572"/>
                    <a:pt x="6596" y="571"/>
                    <a:pt x="6591" y="571"/>
                  </a:cubicBezTo>
                  <a:cubicBezTo>
                    <a:pt x="6571" y="571"/>
                    <a:pt x="6584" y="584"/>
                    <a:pt x="6591" y="609"/>
                  </a:cubicBezTo>
                  <a:cubicBezTo>
                    <a:pt x="6604" y="640"/>
                    <a:pt x="6626" y="665"/>
                    <a:pt x="6651" y="684"/>
                  </a:cubicBezTo>
                  <a:cubicBezTo>
                    <a:pt x="6670" y="699"/>
                    <a:pt x="6707" y="731"/>
                    <a:pt x="6726" y="746"/>
                  </a:cubicBezTo>
                  <a:cubicBezTo>
                    <a:pt x="6756" y="799"/>
                    <a:pt x="6770" y="819"/>
                    <a:pt x="6782" y="819"/>
                  </a:cubicBezTo>
                  <a:cubicBezTo>
                    <a:pt x="6785" y="819"/>
                    <a:pt x="6789" y="818"/>
                    <a:pt x="6792" y="815"/>
                  </a:cubicBezTo>
                  <a:cubicBezTo>
                    <a:pt x="6798" y="809"/>
                    <a:pt x="6803" y="804"/>
                    <a:pt x="6807" y="800"/>
                  </a:cubicBezTo>
                  <a:lnTo>
                    <a:pt x="6807" y="800"/>
                  </a:lnTo>
                  <a:cubicBezTo>
                    <a:pt x="6801" y="843"/>
                    <a:pt x="6962" y="1038"/>
                    <a:pt x="7010" y="1038"/>
                  </a:cubicBezTo>
                  <a:cubicBezTo>
                    <a:pt x="7010" y="1038"/>
                    <a:pt x="7011" y="1038"/>
                    <a:pt x="7011" y="1038"/>
                  </a:cubicBezTo>
                  <a:lnTo>
                    <a:pt x="7011" y="1038"/>
                  </a:lnTo>
                  <a:lnTo>
                    <a:pt x="6992" y="1050"/>
                  </a:lnTo>
                  <a:cubicBezTo>
                    <a:pt x="6977" y="1063"/>
                    <a:pt x="6989" y="1082"/>
                    <a:pt x="7014" y="1123"/>
                  </a:cubicBezTo>
                  <a:cubicBezTo>
                    <a:pt x="7024" y="1141"/>
                    <a:pt x="7099" y="1207"/>
                    <a:pt x="7130" y="1273"/>
                  </a:cubicBezTo>
                  <a:cubicBezTo>
                    <a:pt x="7169" y="1357"/>
                    <a:pt x="7199" y="1418"/>
                    <a:pt x="7218" y="1418"/>
                  </a:cubicBezTo>
                  <a:cubicBezTo>
                    <a:pt x="7219" y="1418"/>
                    <a:pt x="7220" y="1417"/>
                    <a:pt x="7221" y="1417"/>
                  </a:cubicBezTo>
                  <a:lnTo>
                    <a:pt x="7221" y="1417"/>
                  </a:lnTo>
                  <a:cubicBezTo>
                    <a:pt x="7227" y="1439"/>
                    <a:pt x="7227" y="1439"/>
                    <a:pt x="7209" y="1448"/>
                  </a:cubicBezTo>
                  <a:cubicBezTo>
                    <a:pt x="7202" y="1445"/>
                    <a:pt x="7197" y="1443"/>
                    <a:pt x="7194" y="1443"/>
                  </a:cubicBezTo>
                  <a:cubicBezTo>
                    <a:pt x="7185" y="1443"/>
                    <a:pt x="7192" y="1460"/>
                    <a:pt x="7199" y="1477"/>
                  </a:cubicBezTo>
                  <a:cubicBezTo>
                    <a:pt x="7202" y="1488"/>
                    <a:pt x="7209" y="1492"/>
                    <a:pt x="7217" y="1492"/>
                  </a:cubicBezTo>
                  <a:cubicBezTo>
                    <a:pt x="7225" y="1492"/>
                    <a:pt x="7235" y="1488"/>
                    <a:pt x="7246" y="1483"/>
                  </a:cubicBezTo>
                  <a:cubicBezTo>
                    <a:pt x="7248" y="1482"/>
                    <a:pt x="7250" y="1482"/>
                    <a:pt x="7252" y="1482"/>
                  </a:cubicBezTo>
                  <a:cubicBezTo>
                    <a:pt x="7267" y="1482"/>
                    <a:pt x="7274" y="1504"/>
                    <a:pt x="7271" y="1552"/>
                  </a:cubicBezTo>
                  <a:cubicBezTo>
                    <a:pt x="7268" y="1618"/>
                    <a:pt x="7287" y="1683"/>
                    <a:pt x="7321" y="1737"/>
                  </a:cubicBezTo>
                  <a:cubicBezTo>
                    <a:pt x="7328" y="1762"/>
                    <a:pt x="7331" y="1784"/>
                    <a:pt x="7312" y="1790"/>
                  </a:cubicBezTo>
                  <a:cubicBezTo>
                    <a:pt x="7284" y="1828"/>
                    <a:pt x="7293" y="1878"/>
                    <a:pt x="7331" y="1906"/>
                  </a:cubicBezTo>
                  <a:cubicBezTo>
                    <a:pt x="7334" y="1928"/>
                    <a:pt x="7334" y="1928"/>
                    <a:pt x="7315" y="1931"/>
                  </a:cubicBezTo>
                  <a:cubicBezTo>
                    <a:pt x="7296" y="1956"/>
                    <a:pt x="7274" y="1959"/>
                    <a:pt x="7318" y="1978"/>
                  </a:cubicBezTo>
                  <a:cubicBezTo>
                    <a:pt x="7343" y="2031"/>
                    <a:pt x="7346" y="2088"/>
                    <a:pt x="7328" y="2144"/>
                  </a:cubicBezTo>
                  <a:cubicBezTo>
                    <a:pt x="7328" y="2166"/>
                    <a:pt x="7324" y="2191"/>
                    <a:pt x="7346" y="2191"/>
                  </a:cubicBezTo>
                  <a:lnTo>
                    <a:pt x="7368" y="2191"/>
                  </a:lnTo>
                  <a:cubicBezTo>
                    <a:pt x="7324" y="2213"/>
                    <a:pt x="7324" y="2213"/>
                    <a:pt x="7365" y="2238"/>
                  </a:cubicBezTo>
                  <a:cubicBezTo>
                    <a:pt x="7387" y="2238"/>
                    <a:pt x="7387" y="2263"/>
                    <a:pt x="7365" y="2263"/>
                  </a:cubicBezTo>
                  <a:cubicBezTo>
                    <a:pt x="7353" y="2276"/>
                    <a:pt x="7346" y="2291"/>
                    <a:pt x="7343" y="2310"/>
                  </a:cubicBezTo>
                  <a:cubicBezTo>
                    <a:pt x="7337" y="2332"/>
                    <a:pt x="7353" y="2454"/>
                    <a:pt x="7324" y="2570"/>
                  </a:cubicBezTo>
                  <a:cubicBezTo>
                    <a:pt x="7284" y="2758"/>
                    <a:pt x="7249" y="2824"/>
                    <a:pt x="7271" y="2830"/>
                  </a:cubicBezTo>
                  <a:cubicBezTo>
                    <a:pt x="7284" y="2862"/>
                    <a:pt x="7284" y="2862"/>
                    <a:pt x="7256" y="2877"/>
                  </a:cubicBezTo>
                  <a:cubicBezTo>
                    <a:pt x="7230" y="2890"/>
                    <a:pt x="7215" y="2909"/>
                    <a:pt x="7205" y="2934"/>
                  </a:cubicBezTo>
                  <a:cubicBezTo>
                    <a:pt x="7197" y="2953"/>
                    <a:pt x="7189" y="2973"/>
                    <a:pt x="7174" y="2973"/>
                  </a:cubicBezTo>
                  <a:cubicBezTo>
                    <a:pt x="7172" y="2973"/>
                    <a:pt x="7170" y="2972"/>
                    <a:pt x="7168" y="2971"/>
                  </a:cubicBezTo>
                  <a:lnTo>
                    <a:pt x="7168" y="2971"/>
                  </a:lnTo>
                  <a:cubicBezTo>
                    <a:pt x="7177" y="3000"/>
                    <a:pt x="7177" y="3003"/>
                    <a:pt x="7168" y="3022"/>
                  </a:cubicBezTo>
                  <a:cubicBezTo>
                    <a:pt x="7165" y="3020"/>
                    <a:pt x="7162" y="3019"/>
                    <a:pt x="7160" y="3019"/>
                  </a:cubicBezTo>
                  <a:cubicBezTo>
                    <a:pt x="7146" y="3019"/>
                    <a:pt x="7141" y="3039"/>
                    <a:pt x="7146" y="3065"/>
                  </a:cubicBezTo>
                  <a:cubicBezTo>
                    <a:pt x="7160" y="3089"/>
                    <a:pt x="7166" y="3099"/>
                    <a:pt x="7162" y="3099"/>
                  </a:cubicBezTo>
                  <a:cubicBezTo>
                    <a:pt x="7158" y="3099"/>
                    <a:pt x="7149" y="3094"/>
                    <a:pt x="7133" y="3084"/>
                  </a:cubicBezTo>
                  <a:cubicBezTo>
                    <a:pt x="7132" y="3084"/>
                    <a:pt x="7130" y="3083"/>
                    <a:pt x="7128" y="3083"/>
                  </a:cubicBezTo>
                  <a:cubicBezTo>
                    <a:pt x="7109" y="3083"/>
                    <a:pt x="7073" y="3118"/>
                    <a:pt x="7085" y="3118"/>
                  </a:cubicBezTo>
                  <a:cubicBezTo>
                    <a:pt x="7087" y="3118"/>
                    <a:pt x="7089" y="3117"/>
                    <a:pt x="7093" y="3116"/>
                  </a:cubicBezTo>
                  <a:lnTo>
                    <a:pt x="7093" y="3116"/>
                  </a:lnTo>
                  <a:cubicBezTo>
                    <a:pt x="7111" y="3128"/>
                    <a:pt x="7086" y="3169"/>
                    <a:pt x="7093" y="3200"/>
                  </a:cubicBezTo>
                  <a:cubicBezTo>
                    <a:pt x="7083" y="3217"/>
                    <a:pt x="7071" y="3232"/>
                    <a:pt x="7059" y="3232"/>
                  </a:cubicBezTo>
                  <a:cubicBezTo>
                    <a:pt x="7056" y="3232"/>
                    <a:pt x="7052" y="3231"/>
                    <a:pt x="7049" y="3228"/>
                  </a:cubicBezTo>
                  <a:cubicBezTo>
                    <a:pt x="7014" y="3238"/>
                    <a:pt x="6970" y="3348"/>
                    <a:pt x="6967" y="3379"/>
                  </a:cubicBezTo>
                  <a:cubicBezTo>
                    <a:pt x="6979" y="3388"/>
                    <a:pt x="6973" y="3402"/>
                    <a:pt x="6962" y="3402"/>
                  </a:cubicBezTo>
                  <a:cubicBezTo>
                    <a:pt x="6959" y="3402"/>
                    <a:pt x="6955" y="3401"/>
                    <a:pt x="6952" y="3398"/>
                  </a:cubicBezTo>
                  <a:cubicBezTo>
                    <a:pt x="6947" y="3394"/>
                    <a:pt x="6942" y="3392"/>
                    <a:pt x="6938" y="3392"/>
                  </a:cubicBezTo>
                  <a:cubicBezTo>
                    <a:pt x="6926" y="3392"/>
                    <a:pt x="6916" y="3406"/>
                    <a:pt x="6905" y="3420"/>
                  </a:cubicBezTo>
                  <a:cubicBezTo>
                    <a:pt x="6905" y="3434"/>
                    <a:pt x="6901" y="3439"/>
                    <a:pt x="6896" y="3439"/>
                  </a:cubicBezTo>
                  <a:cubicBezTo>
                    <a:pt x="6890" y="3439"/>
                    <a:pt x="6882" y="3431"/>
                    <a:pt x="6873" y="3423"/>
                  </a:cubicBezTo>
                  <a:cubicBezTo>
                    <a:pt x="6872" y="3412"/>
                    <a:pt x="6870" y="3407"/>
                    <a:pt x="6866" y="3407"/>
                  </a:cubicBezTo>
                  <a:cubicBezTo>
                    <a:pt x="6859" y="3407"/>
                    <a:pt x="6846" y="3422"/>
                    <a:pt x="6826" y="3445"/>
                  </a:cubicBezTo>
                  <a:cubicBezTo>
                    <a:pt x="6826" y="3479"/>
                    <a:pt x="6757" y="3542"/>
                    <a:pt x="6707" y="3592"/>
                  </a:cubicBezTo>
                  <a:cubicBezTo>
                    <a:pt x="6616" y="3667"/>
                    <a:pt x="6610" y="3695"/>
                    <a:pt x="6594" y="3761"/>
                  </a:cubicBezTo>
                  <a:lnTo>
                    <a:pt x="6601" y="3808"/>
                  </a:lnTo>
                  <a:lnTo>
                    <a:pt x="6576" y="3777"/>
                  </a:lnTo>
                  <a:cubicBezTo>
                    <a:pt x="6560" y="3761"/>
                    <a:pt x="6541" y="3749"/>
                    <a:pt x="6522" y="3739"/>
                  </a:cubicBezTo>
                  <a:lnTo>
                    <a:pt x="6522" y="3739"/>
                  </a:lnTo>
                  <a:cubicBezTo>
                    <a:pt x="6500" y="3752"/>
                    <a:pt x="6513" y="3767"/>
                    <a:pt x="6525" y="3786"/>
                  </a:cubicBezTo>
                  <a:cubicBezTo>
                    <a:pt x="6538" y="3802"/>
                    <a:pt x="6519" y="3818"/>
                    <a:pt x="6469" y="3827"/>
                  </a:cubicBezTo>
                  <a:cubicBezTo>
                    <a:pt x="6419" y="3836"/>
                    <a:pt x="6400" y="3849"/>
                    <a:pt x="6391" y="3880"/>
                  </a:cubicBezTo>
                  <a:cubicBezTo>
                    <a:pt x="6372" y="3899"/>
                    <a:pt x="6347" y="3905"/>
                    <a:pt x="6322" y="3905"/>
                  </a:cubicBezTo>
                  <a:cubicBezTo>
                    <a:pt x="6303" y="3918"/>
                    <a:pt x="6303" y="3918"/>
                    <a:pt x="6315" y="3937"/>
                  </a:cubicBezTo>
                  <a:cubicBezTo>
                    <a:pt x="6327" y="3951"/>
                    <a:pt x="6313" y="3962"/>
                    <a:pt x="6287" y="3962"/>
                  </a:cubicBezTo>
                  <a:cubicBezTo>
                    <a:pt x="6284" y="3962"/>
                    <a:pt x="6281" y="3962"/>
                    <a:pt x="6278" y="3962"/>
                  </a:cubicBezTo>
                  <a:cubicBezTo>
                    <a:pt x="6270" y="3958"/>
                    <a:pt x="6261" y="3957"/>
                    <a:pt x="6253" y="3957"/>
                  </a:cubicBezTo>
                  <a:cubicBezTo>
                    <a:pt x="6216" y="3957"/>
                    <a:pt x="6180" y="3987"/>
                    <a:pt x="6190" y="3999"/>
                  </a:cubicBezTo>
                  <a:cubicBezTo>
                    <a:pt x="6199" y="4018"/>
                    <a:pt x="6181" y="4031"/>
                    <a:pt x="6162" y="4043"/>
                  </a:cubicBezTo>
                  <a:cubicBezTo>
                    <a:pt x="6140" y="4056"/>
                    <a:pt x="6124" y="4078"/>
                    <a:pt x="6118" y="4103"/>
                  </a:cubicBezTo>
                  <a:lnTo>
                    <a:pt x="6080" y="4131"/>
                  </a:lnTo>
                  <a:cubicBezTo>
                    <a:pt x="6077" y="4133"/>
                    <a:pt x="6074" y="4134"/>
                    <a:pt x="6072" y="4134"/>
                  </a:cubicBezTo>
                  <a:cubicBezTo>
                    <a:pt x="6062" y="4134"/>
                    <a:pt x="6071" y="4110"/>
                    <a:pt x="6087" y="4100"/>
                  </a:cubicBezTo>
                  <a:lnTo>
                    <a:pt x="6055" y="4097"/>
                  </a:lnTo>
                  <a:cubicBezTo>
                    <a:pt x="6018" y="4122"/>
                    <a:pt x="5999" y="4137"/>
                    <a:pt x="5989" y="4169"/>
                  </a:cubicBezTo>
                  <a:cubicBezTo>
                    <a:pt x="5993" y="4194"/>
                    <a:pt x="5994" y="4206"/>
                    <a:pt x="5991" y="4206"/>
                  </a:cubicBezTo>
                  <a:cubicBezTo>
                    <a:pt x="5988" y="4206"/>
                    <a:pt x="5982" y="4197"/>
                    <a:pt x="5971" y="4181"/>
                  </a:cubicBezTo>
                  <a:cubicBezTo>
                    <a:pt x="5965" y="4172"/>
                    <a:pt x="5956" y="4168"/>
                    <a:pt x="5947" y="4168"/>
                  </a:cubicBezTo>
                  <a:cubicBezTo>
                    <a:pt x="5935" y="4168"/>
                    <a:pt x="5922" y="4176"/>
                    <a:pt x="5921" y="4191"/>
                  </a:cubicBezTo>
                  <a:cubicBezTo>
                    <a:pt x="5924" y="4219"/>
                    <a:pt x="5914" y="4229"/>
                    <a:pt x="5903" y="4229"/>
                  </a:cubicBezTo>
                  <a:cubicBezTo>
                    <a:pt x="5896" y="4229"/>
                    <a:pt x="5888" y="4225"/>
                    <a:pt x="5883" y="4219"/>
                  </a:cubicBezTo>
                  <a:cubicBezTo>
                    <a:pt x="5880" y="4199"/>
                    <a:pt x="5879" y="4187"/>
                    <a:pt x="5874" y="4187"/>
                  </a:cubicBezTo>
                  <a:cubicBezTo>
                    <a:pt x="5868" y="4187"/>
                    <a:pt x="5855" y="4209"/>
                    <a:pt x="5827" y="4259"/>
                  </a:cubicBezTo>
                  <a:cubicBezTo>
                    <a:pt x="5786" y="4288"/>
                    <a:pt x="5723" y="4360"/>
                    <a:pt x="5667" y="4400"/>
                  </a:cubicBezTo>
                  <a:cubicBezTo>
                    <a:pt x="5592" y="4451"/>
                    <a:pt x="5555" y="4479"/>
                    <a:pt x="5524" y="4479"/>
                  </a:cubicBezTo>
                  <a:cubicBezTo>
                    <a:pt x="5523" y="4479"/>
                    <a:pt x="5521" y="4479"/>
                    <a:pt x="5519" y="4479"/>
                  </a:cubicBezTo>
                  <a:cubicBezTo>
                    <a:pt x="5518" y="4477"/>
                    <a:pt x="5516" y="4474"/>
                    <a:pt x="5514" y="4472"/>
                  </a:cubicBezTo>
                  <a:lnTo>
                    <a:pt x="5514" y="4472"/>
                  </a:lnTo>
                  <a:cubicBezTo>
                    <a:pt x="5526" y="4498"/>
                    <a:pt x="5505" y="4512"/>
                    <a:pt x="5454" y="4548"/>
                  </a:cubicBezTo>
                  <a:cubicBezTo>
                    <a:pt x="5407" y="4560"/>
                    <a:pt x="5366" y="4598"/>
                    <a:pt x="5353" y="4648"/>
                  </a:cubicBezTo>
                  <a:lnTo>
                    <a:pt x="5391" y="4620"/>
                  </a:lnTo>
                  <a:lnTo>
                    <a:pt x="5391" y="4620"/>
                  </a:lnTo>
                  <a:cubicBezTo>
                    <a:pt x="5413" y="4654"/>
                    <a:pt x="5394" y="4667"/>
                    <a:pt x="5344" y="4679"/>
                  </a:cubicBezTo>
                  <a:cubicBezTo>
                    <a:pt x="5339" y="4683"/>
                    <a:pt x="5335" y="4684"/>
                    <a:pt x="5331" y="4684"/>
                  </a:cubicBezTo>
                  <a:cubicBezTo>
                    <a:pt x="5319" y="4684"/>
                    <a:pt x="5310" y="4672"/>
                    <a:pt x="5303" y="4657"/>
                  </a:cubicBezTo>
                  <a:cubicBezTo>
                    <a:pt x="5292" y="4648"/>
                    <a:pt x="5279" y="4643"/>
                    <a:pt x="5266" y="4643"/>
                  </a:cubicBezTo>
                  <a:cubicBezTo>
                    <a:pt x="5257" y="4643"/>
                    <a:pt x="5248" y="4646"/>
                    <a:pt x="5241" y="4651"/>
                  </a:cubicBezTo>
                  <a:cubicBezTo>
                    <a:pt x="5222" y="4664"/>
                    <a:pt x="5200" y="4679"/>
                    <a:pt x="5231" y="4683"/>
                  </a:cubicBezTo>
                  <a:cubicBezTo>
                    <a:pt x="5244" y="4698"/>
                    <a:pt x="5244" y="4698"/>
                    <a:pt x="5225" y="4714"/>
                  </a:cubicBezTo>
                  <a:cubicBezTo>
                    <a:pt x="5203" y="4723"/>
                    <a:pt x="5187" y="4745"/>
                    <a:pt x="5181" y="4770"/>
                  </a:cubicBezTo>
                  <a:cubicBezTo>
                    <a:pt x="5193" y="4786"/>
                    <a:pt x="5172" y="4802"/>
                    <a:pt x="5153" y="4814"/>
                  </a:cubicBezTo>
                  <a:cubicBezTo>
                    <a:pt x="5128" y="4814"/>
                    <a:pt x="5106" y="4823"/>
                    <a:pt x="5084" y="4839"/>
                  </a:cubicBezTo>
                  <a:lnTo>
                    <a:pt x="5084" y="4839"/>
                  </a:lnTo>
                  <a:cubicBezTo>
                    <a:pt x="5081" y="4834"/>
                    <a:pt x="5076" y="4828"/>
                    <a:pt x="5071" y="4820"/>
                  </a:cubicBezTo>
                  <a:cubicBezTo>
                    <a:pt x="5062" y="4811"/>
                    <a:pt x="5046" y="4802"/>
                    <a:pt x="5031" y="4802"/>
                  </a:cubicBezTo>
                  <a:cubicBezTo>
                    <a:pt x="5018" y="4808"/>
                    <a:pt x="5015" y="4820"/>
                    <a:pt x="5021" y="4833"/>
                  </a:cubicBezTo>
                  <a:cubicBezTo>
                    <a:pt x="5034" y="4849"/>
                    <a:pt x="4576" y="5175"/>
                    <a:pt x="4517" y="5215"/>
                  </a:cubicBezTo>
                  <a:cubicBezTo>
                    <a:pt x="4466" y="5228"/>
                    <a:pt x="4410" y="5269"/>
                    <a:pt x="4441" y="5272"/>
                  </a:cubicBezTo>
                  <a:cubicBezTo>
                    <a:pt x="4454" y="5287"/>
                    <a:pt x="4357" y="5356"/>
                    <a:pt x="4244" y="5438"/>
                  </a:cubicBezTo>
                  <a:cubicBezTo>
                    <a:pt x="4109" y="5532"/>
                    <a:pt x="4015" y="5601"/>
                    <a:pt x="4025" y="5620"/>
                  </a:cubicBezTo>
                  <a:lnTo>
                    <a:pt x="3968" y="5660"/>
                  </a:lnTo>
                  <a:cubicBezTo>
                    <a:pt x="3940" y="5685"/>
                    <a:pt x="3912" y="5714"/>
                    <a:pt x="3884" y="5745"/>
                  </a:cubicBezTo>
                  <a:cubicBezTo>
                    <a:pt x="3880" y="5764"/>
                    <a:pt x="3872" y="5776"/>
                    <a:pt x="3867" y="5776"/>
                  </a:cubicBezTo>
                  <a:cubicBezTo>
                    <a:pt x="3864" y="5776"/>
                    <a:pt x="3862" y="5770"/>
                    <a:pt x="3865" y="5757"/>
                  </a:cubicBezTo>
                  <a:cubicBezTo>
                    <a:pt x="3856" y="5746"/>
                    <a:pt x="3848" y="5733"/>
                    <a:pt x="3837" y="5733"/>
                  </a:cubicBezTo>
                  <a:cubicBezTo>
                    <a:pt x="3833" y="5733"/>
                    <a:pt x="3829" y="5734"/>
                    <a:pt x="3824" y="5739"/>
                  </a:cubicBezTo>
                  <a:cubicBezTo>
                    <a:pt x="3783" y="5764"/>
                    <a:pt x="3796" y="5782"/>
                    <a:pt x="3808" y="5798"/>
                  </a:cubicBezTo>
                  <a:cubicBezTo>
                    <a:pt x="3821" y="5817"/>
                    <a:pt x="3802" y="5829"/>
                    <a:pt x="3802" y="5829"/>
                  </a:cubicBezTo>
                  <a:cubicBezTo>
                    <a:pt x="3793" y="5835"/>
                    <a:pt x="3789" y="5839"/>
                    <a:pt x="3785" y="5839"/>
                  </a:cubicBezTo>
                  <a:cubicBezTo>
                    <a:pt x="3780" y="5839"/>
                    <a:pt x="3777" y="5835"/>
                    <a:pt x="3771" y="5826"/>
                  </a:cubicBezTo>
                  <a:lnTo>
                    <a:pt x="3746" y="5792"/>
                  </a:lnTo>
                  <a:lnTo>
                    <a:pt x="3727" y="5804"/>
                  </a:lnTo>
                  <a:cubicBezTo>
                    <a:pt x="3739" y="5823"/>
                    <a:pt x="3721" y="5836"/>
                    <a:pt x="3721" y="5836"/>
                  </a:cubicBezTo>
                  <a:cubicBezTo>
                    <a:pt x="3713" y="5841"/>
                    <a:pt x="3709" y="5844"/>
                    <a:pt x="3705" y="5844"/>
                  </a:cubicBezTo>
                  <a:cubicBezTo>
                    <a:pt x="3698" y="5844"/>
                    <a:pt x="3692" y="5836"/>
                    <a:pt x="3677" y="5817"/>
                  </a:cubicBezTo>
                  <a:cubicBezTo>
                    <a:pt x="3667" y="5804"/>
                    <a:pt x="3658" y="5797"/>
                    <a:pt x="3652" y="5797"/>
                  </a:cubicBezTo>
                  <a:cubicBezTo>
                    <a:pt x="3641" y="5797"/>
                    <a:pt x="3635" y="5813"/>
                    <a:pt x="3639" y="5842"/>
                  </a:cubicBezTo>
                  <a:lnTo>
                    <a:pt x="3611" y="5886"/>
                  </a:lnTo>
                  <a:cubicBezTo>
                    <a:pt x="3606" y="5884"/>
                    <a:pt x="3601" y="5882"/>
                    <a:pt x="3597" y="5882"/>
                  </a:cubicBezTo>
                  <a:cubicBezTo>
                    <a:pt x="3566" y="5882"/>
                    <a:pt x="3554" y="5933"/>
                    <a:pt x="3548" y="5958"/>
                  </a:cubicBezTo>
                  <a:cubicBezTo>
                    <a:pt x="3535" y="5952"/>
                    <a:pt x="3525" y="5950"/>
                    <a:pt x="3516" y="5950"/>
                  </a:cubicBezTo>
                  <a:cubicBezTo>
                    <a:pt x="3495" y="5950"/>
                    <a:pt x="3486" y="5966"/>
                    <a:pt x="3489" y="5999"/>
                  </a:cubicBezTo>
                  <a:cubicBezTo>
                    <a:pt x="3500" y="6016"/>
                    <a:pt x="3486" y="6027"/>
                    <a:pt x="3460" y="6027"/>
                  </a:cubicBezTo>
                  <a:cubicBezTo>
                    <a:pt x="3457" y="6027"/>
                    <a:pt x="3454" y="6027"/>
                    <a:pt x="3451" y="6027"/>
                  </a:cubicBezTo>
                  <a:cubicBezTo>
                    <a:pt x="3448" y="6027"/>
                    <a:pt x="3445" y="6026"/>
                    <a:pt x="3442" y="6026"/>
                  </a:cubicBezTo>
                  <a:cubicBezTo>
                    <a:pt x="3416" y="6026"/>
                    <a:pt x="3397" y="6039"/>
                    <a:pt x="3363" y="6065"/>
                  </a:cubicBezTo>
                  <a:cubicBezTo>
                    <a:pt x="3357" y="6093"/>
                    <a:pt x="3222" y="6196"/>
                    <a:pt x="3047" y="6284"/>
                  </a:cubicBezTo>
                  <a:cubicBezTo>
                    <a:pt x="2849" y="6381"/>
                    <a:pt x="2708" y="6412"/>
                    <a:pt x="2712" y="6434"/>
                  </a:cubicBezTo>
                  <a:cubicBezTo>
                    <a:pt x="2703" y="6437"/>
                    <a:pt x="2698" y="6438"/>
                    <a:pt x="2693" y="6438"/>
                  </a:cubicBezTo>
                  <a:cubicBezTo>
                    <a:pt x="2685" y="6438"/>
                    <a:pt x="2679" y="6435"/>
                    <a:pt x="2661" y="6425"/>
                  </a:cubicBezTo>
                  <a:cubicBezTo>
                    <a:pt x="2659" y="6419"/>
                    <a:pt x="2655" y="6415"/>
                    <a:pt x="2650" y="6415"/>
                  </a:cubicBezTo>
                  <a:cubicBezTo>
                    <a:pt x="2641" y="6415"/>
                    <a:pt x="2628" y="6428"/>
                    <a:pt x="2618" y="6459"/>
                  </a:cubicBezTo>
                  <a:cubicBezTo>
                    <a:pt x="2607" y="6474"/>
                    <a:pt x="2603" y="6486"/>
                    <a:pt x="2601" y="6486"/>
                  </a:cubicBezTo>
                  <a:cubicBezTo>
                    <a:pt x="2599" y="6486"/>
                    <a:pt x="2598" y="6480"/>
                    <a:pt x="2596" y="6463"/>
                  </a:cubicBezTo>
                  <a:cubicBezTo>
                    <a:pt x="2593" y="6455"/>
                    <a:pt x="2584" y="6452"/>
                    <a:pt x="2569" y="6452"/>
                  </a:cubicBezTo>
                  <a:cubicBezTo>
                    <a:pt x="2545" y="6452"/>
                    <a:pt x="2505" y="6459"/>
                    <a:pt x="2448" y="6469"/>
                  </a:cubicBezTo>
                  <a:cubicBezTo>
                    <a:pt x="2376" y="6478"/>
                    <a:pt x="2279" y="6481"/>
                    <a:pt x="2279" y="6503"/>
                  </a:cubicBezTo>
                  <a:cubicBezTo>
                    <a:pt x="2255" y="6516"/>
                    <a:pt x="2243" y="6522"/>
                    <a:pt x="2240" y="6522"/>
                  </a:cubicBezTo>
                  <a:cubicBezTo>
                    <a:pt x="2238" y="6522"/>
                    <a:pt x="2243" y="6517"/>
                    <a:pt x="2254" y="6506"/>
                  </a:cubicBezTo>
                  <a:cubicBezTo>
                    <a:pt x="2268" y="6480"/>
                    <a:pt x="2226" y="6462"/>
                    <a:pt x="2174" y="6462"/>
                  </a:cubicBezTo>
                  <a:cubicBezTo>
                    <a:pt x="2144" y="6462"/>
                    <a:pt x="2112" y="6468"/>
                    <a:pt x="2085" y="6481"/>
                  </a:cubicBezTo>
                  <a:cubicBezTo>
                    <a:pt x="2060" y="6481"/>
                    <a:pt x="2035" y="6481"/>
                    <a:pt x="2038" y="6459"/>
                  </a:cubicBezTo>
                  <a:cubicBezTo>
                    <a:pt x="2023" y="6458"/>
                    <a:pt x="2008" y="6458"/>
                    <a:pt x="1993" y="6458"/>
                  </a:cubicBezTo>
                  <a:cubicBezTo>
                    <a:pt x="1967" y="6458"/>
                    <a:pt x="1941" y="6460"/>
                    <a:pt x="1916" y="6466"/>
                  </a:cubicBezTo>
                  <a:cubicBezTo>
                    <a:pt x="1859" y="6459"/>
                    <a:pt x="1806" y="6450"/>
                    <a:pt x="1749" y="6437"/>
                  </a:cubicBezTo>
                  <a:cubicBezTo>
                    <a:pt x="1730" y="6434"/>
                    <a:pt x="1710" y="6431"/>
                    <a:pt x="1688" y="6431"/>
                  </a:cubicBezTo>
                  <a:cubicBezTo>
                    <a:pt x="1675" y="6431"/>
                    <a:pt x="1662" y="6432"/>
                    <a:pt x="1649" y="6434"/>
                  </a:cubicBezTo>
                  <a:lnTo>
                    <a:pt x="1627" y="6425"/>
                  </a:lnTo>
                  <a:cubicBezTo>
                    <a:pt x="1633" y="6403"/>
                    <a:pt x="1514" y="6378"/>
                    <a:pt x="1361" y="6303"/>
                  </a:cubicBezTo>
                  <a:cubicBezTo>
                    <a:pt x="1207" y="6234"/>
                    <a:pt x="1088" y="6152"/>
                    <a:pt x="1082" y="6118"/>
                  </a:cubicBezTo>
                  <a:cubicBezTo>
                    <a:pt x="1070" y="6111"/>
                    <a:pt x="1057" y="6107"/>
                    <a:pt x="1043" y="6107"/>
                  </a:cubicBezTo>
                  <a:cubicBezTo>
                    <a:pt x="1038" y="6107"/>
                    <a:pt x="1033" y="6108"/>
                    <a:pt x="1029" y="6108"/>
                  </a:cubicBezTo>
                  <a:cubicBezTo>
                    <a:pt x="1015" y="6114"/>
                    <a:pt x="1003" y="6117"/>
                    <a:pt x="994" y="6117"/>
                  </a:cubicBezTo>
                  <a:cubicBezTo>
                    <a:pt x="973" y="6117"/>
                    <a:pt x="962" y="6104"/>
                    <a:pt x="960" y="6080"/>
                  </a:cubicBezTo>
                  <a:cubicBezTo>
                    <a:pt x="957" y="6027"/>
                    <a:pt x="913" y="5986"/>
                    <a:pt x="858" y="5986"/>
                  </a:cubicBezTo>
                  <a:cubicBezTo>
                    <a:pt x="854" y="5986"/>
                    <a:pt x="851" y="5986"/>
                    <a:pt x="847" y="5986"/>
                  </a:cubicBezTo>
                  <a:lnTo>
                    <a:pt x="863" y="5971"/>
                  </a:lnTo>
                  <a:cubicBezTo>
                    <a:pt x="871" y="5931"/>
                    <a:pt x="822" y="5897"/>
                    <a:pt x="777" y="5897"/>
                  </a:cubicBezTo>
                  <a:cubicBezTo>
                    <a:pt x="772" y="5897"/>
                    <a:pt x="767" y="5897"/>
                    <a:pt x="762" y="5898"/>
                  </a:cubicBezTo>
                  <a:cubicBezTo>
                    <a:pt x="759" y="5867"/>
                    <a:pt x="759" y="5836"/>
                    <a:pt x="728" y="5833"/>
                  </a:cubicBezTo>
                  <a:cubicBezTo>
                    <a:pt x="709" y="5817"/>
                    <a:pt x="712" y="5817"/>
                    <a:pt x="743" y="5789"/>
                  </a:cubicBezTo>
                  <a:cubicBezTo>
                    <a:pt x="759" y="5776"/>
                    <a:pt x="775" y="5761"/>
                    <a:pt x="759" y="5742"/>
                  </a:cubicBezTo>
                  <a:cubicBezTo>
                    <a:pt x="755" y="5737"/>
                    <a:pt x="750" y="5734"/>
                    <a:pt x="746" y="5734"/>
                  </a:cubicBezTo>
                  <a:cubicBezTo>
                    <a:pt x="736" y="5734"/>
                    <a:pt x="725" y="5743"/>
                    <a:pt x="712" y="5751"/>
                  </a:cubicBezTo>
                  <a:lnTo>
                    <a:pt x="684" y="5714"/>
                  </a:lnTo>
                  <a:cubicBezTo>
                    <a:pt x="684" y="5714"/>
                    <a:pt x="677" y="5703"/>
                    <a:pt x="665" y="5703"/>
                  </a:cubicBezTo>
                  <a:cubicBezTo>
                    <a:pt x="662" y="5703"/>
                    <a:pt x="657" y="5704"/>
                    <a:pt x="653" y="5707"/>
                  </a:cubicBezTo>
                  <a:cubicBezTo>
                    <a:pt x="649" y="5710"/>
                    <a:pt x="646" y="5711"/>
                    <a:pt x="642" y="5711"/>
                  </a:cubicBezTo>
                  <a:cubicBezTo>
                    <a:pt x="630" y="5711"/>
                    <a:pt x="618" y="5697"/>
                    <a:pt x="606" y="5682"/>
                  </a:cubicBezTo>
                  <a:cubicBezTo>
                    <a:pt x="614" y="5676"/>
                    <a:pt x="612" y="5672"/>
                    <a:pt x="607" y="5672"/>
                  </a:cubicBezTo>
                  <a:cubicBezTo>
                    <a:pt x="601" y="5672"/>
                    <a:pt x="592" y="5678"/>
                    <a:pt x="590" y="5695"/>
                  </a:cubicBezTo>
                  <a:cubicBezTo>
                    <a:pt x="580" y="5703"/>
                    <a:pt x="569" y="5711"/>
                    <a:pt x="558" y="5711"/>
                  </a:cubicBezTo>
                  <a:cubicBezTo>
                    <a:pt x="552" y="5711"/>
                    <a:pt x="546" y="5708"/>
                    <a:pt x="540" y="5701"/>
                  </a:cubicBezTo>
                  <a:lnTo>
                    <a:pt x="505" y="5723"/>
                  </a:lnTo>
                  <a:cubicBezTo>
                    <a:pt x="474" y="5748"/>
                    <a:pt x="455" y="5761"/>
                    <a:pt x="471" y="5814"/>
                  </a:cubicBezTo>
                  <a:cubicBezTo>
                    <a:pt x="511" y="5895"/>
                    <a:pt x="542" y="5964"/>
                    <a:pt x="572" y="5964"/>
                  </a:cubicBezTo>
                  <a:cubicBezTo>
                    <a:pt x="577" y="5964"/>
                    <a:pt x="582" y="5962"/>
                    <a:pt x="587" y="5958"/>
                  </a:cubicBezTo>
                  <a:cubicBezTo>
                    <a:pt x="606" y="5961"/>
                    <a:pt x="624" y="5971"/>
                    <a:pt x="637" y="5983"/>
                  </a:cubicBezTo>
                  <a:cubicBezTo>
                    <a:pt x="649" y="5996"/>
                    <a:pt x="659" y="6014"/>
                    <a:pt x="659" y="6033"/>
                  </a:cubicBezTo>
                  <a:cubicBezTo>
                    <a:pt x="643" y="6049"/>
                    <a:pt x="718" y="6127"/>
                    <a:pt x="822" y="6212"/>
                  </a:cubicBezTo>
                  <a:cubicBezTo>
                    <a:pt x="947" y="6312"/>
                    <a:pt x="1016" y="6350"/>
                    <a:pt x="1026" y="6384"/>
                  </a:cubicBezTo>
                  <a:cubicBezTo>
                    <a:pt x="1032" y="6403"/>
                    <a:pt x="1044" y="6419"/>
                    <a:pt x="1063" y="6431"/>
                  </a:cubicBezTo>
                  <a:cubicBezTo>
                    <a:pt x="1064" y="6429"/>
                    <a:pt x="1067" y="6428"/>
                    <a:pt x="1071" y="6428"/>
                  </a:cubicBezTo>
                  <a:cubicBezTo>
                    <a:pt x="1105" y="6428"/>
                    <a:pt x="1229" y="6504"/>
                    <a:pt x="1389" y="6566"/>
                  </a:cubicBezTo>
                  <a:cubicBezTo>
                    <a:pt x="1531" y="6622"/>
                    <a:pt x="1678" y="6657"/>
                    <a:pt x="1733" y="6657"/>
                  </a:cubicBezTo>
                  <a:cubicBezTo>
                    <a:pt x="1747" y="6657"/>
                    <a:pt x="1755" y="6655"/>
                    <a:pt x="1756" y="6651"/>
                  </a:cubicBezTo>
                  <a:lnTo>
                    <a:pt x="1806" y="6663"/>
                  </a:lnTo>
                  <a:cubicBezTo>
                    <a:pt x="1803" y="6685"/>
                    <a:pt x="1856" y="6691"/>
                    <a:pt x="1909" y="6698"/>
                  </a:cubicBezTo>
                  <a:cubicBezTo>
                    <a:pt x="1937" y="6691"/>
                    <a:pt x="1966" y="6687"/>
                    <a:pt x="1993" y="6687"/>
                  </a:cubicBezTo>
                  <a:cubicBezTo>
                    <a:pt x="2002" y="6687"/>
                    <a:pt x="2010" y="6687"/>
                    <a:pt x="2019" y="6688"/>
                  </a:cubicBezTo>
                  <a:cubicBezTo>
                    <a:pt x="2019" y="6710"/>
                    <a:pt x="2044" y="6710"/>
                    <a:pt x="2100" y="6713"/>
                  </a:cubicBezTo>
                  <a:cubicBezTo>
                    <a:pt x="2154" y="6713"/>
                    <a:pt x="2179" y="6713"/>
                    <a:pt x="2179" y="6694"/>
                  </a:cubicBezTo>
                  <a:cubicBezTo>
                    <a:pt x="2182" y="6695"/>
                    <a:pt x="2187" y="6695"/>
                    <a:pt x="2195" y="6695"/>
                  </a:cubicBezTo>
                  <a:cubicBezTo>
                    <a:pt x="2232" y="6695"/>
                    <a:pt x="2315" y="6691"/>
                    <a:pt x="2388" y="6691"/>
                  </a:cubicBezTo>
                  <a:cubicBezTo>
                    <a:pt x="2422" y="6691"/>
                    <a:pt x="2453" y="6692"/>
                    <a:pt x="2476" y="6694"/>
                  </a:cubicBezTo>
                  <a:cubicBezTo>
                    <a:pt x="2483" y="6698"/>
                    <a:pt x="2490" y="6699"/>
                    <a:pt x="2496" y="6699"/>
                  </a:cubicBezTo>
                  <a:cubicBezTo>
                    <a:pt x="2517" y="6699"/>
                    <a:pt x="2535" y="6680"/>
                    <a:pt x="2555" y="6660"/>
                  </a:cubicBezTo>
                  <a:cubicBezTo>
                    <a:pt x="2552" y="6641"/>
                    <a:pt x="2574" y="6616"/>
                    <a:pt x="2599" y="6610"/>
                  </a:cubicBezTo>
                  <a:lnTo>
                    <a:pt x="2605" y="6651"/>
                  </a:lnTo>
                  <a:cubicBezTo>
                    <a:pt x="2591" y="6666"/>
                    <a:pt x="2586" y="6673"/>
                    <a:pt x="2597" y="6673"/>
                  </a:cubicBezTo>
                  <a:cubicBezTo>
                    <a:pt x="2604" y="6673"/>
                    <a:pt x="2616" y="6671"/>
                    <a:pt x="2636" y="6666"/>
                  </a:cubicBezTo>
                  <a:cubicBezTo>
                    <a:pt x="2655" y="6663"/>
                    <a:pt x="2674" y="6660"/>
                    <a:pt x="2690" y="6654"/>
                  </a:cubicBezTo>
                  <a:cubicBezTo>
                    <a:pt x="2683" y="6632"/>
                    <a:pt x="2818" y="6610"/>
                    <a:pt x="2990" y="6535"/>
                  </a:cubicBezTo>
                  <a:cubicBezTo>
                    <a:pt x="3213" y="6441"/>
                    <a:pt x="3282" y="6394"/>
                    <a:pt x="3269" y="6375"/>
                  </a:cubicBezTo>
                  <a:cubicBezTo>
                    <a:pt x="3260" y="6356"/>
                    <a:pt x="3282" y="6343"/>
                    <a:pt x="3360" y="6318"/>
                  </a:cubicBezTo>
                  <a:cubicBezTo>
                    <a:pt x="3529" y="6284"/>
                    <a:pt x="3517" y="6287"/>
                    <a:pt x="3526" y="6256"/>
                  </a:cubicBezTo>
                  <a:lnTo>
                    <a:pt x="3526" y="6256"/>
                  </a:lnTo>
                  <a:cubicBezTo>
                    <a:pt x="3522" y="6259"/>
                    <a:pt x="3517" y="6260"/>
                    <a:pt x="3513" y="6260"/>
                  </a:cubicBezTo>
                  <a:cubicBezTo>
                    <a:pt x="3501" y="6260"/>
                    <a:pt x="3492" y="6248"/>
                    <a:pt x="3482" y="6234"/>
                  </a:cubicBezTo>
                  <a:cubicBezTo>
                    <a:pt x="3468" y="6211"/>
                    <a:pt x="3471" y="6198"/>
                    <a:pt x="3488" y="6198"/>
                  </a:cubicBezTo>
                  <a:cubicBezTo>
                    <a:pt x="3496" y="6198"/>
                    <a:pt x="3508" y="6201"/>
                    <a:pt x="3523" y="6209"/>
                  </a:cubicBezTo>
                  <a:cubicBezTo>
                    <a:pt x="3525" y="6211"/>
                    <a:pt x="3527" y="6212"/>
                    <a:pt x="3531" y="6212"/>
                  </a:cubicBezTo>
                  <a:cubicBezTo>
                    <a:pt x="3580" y="6212"/>
                    <a:pt x="3820" y="6018"/>
                    <a:pt x="3815" y="5974"/>
                  </a:cubicBezTo>
                  <a:cubicBezTo>
                    <a:pt x="3811" y="5966"/>
                    <a:pt x="3808" y="5961"/>
                    <a:pt x="3809" y="5961"/>
                  </a:cubicBezTo>
                  <a:lnTo>
                    <a:pt x="3809" y="5961"/>
                  </a:lnTo>
                  <a:cubicBezTo>
                    <a:pt x="3809" y="5961"/>
                    <a:pt x="3815" y="5969"/>
                    <a:pt x="3827" y="5989"/>
                  </a:cubicBezTo>
                  <a:cubicBezTo>
                    <a:pt x="3830" y="5993"/>
                    <a:pt x="3834" y="5996"/>
                    <a:pt x="3839" y="5996"/>
                  </a:cubicBezTo>
                  <a:cubicBezTo>
                    <a:pt x="3854" y="5996"/>
                    <a:pt x="3879" y="5978"/>
                    <a:pt x="3937" y="5939"/>
                  </a:cubicBezTo>
                  <a:lnTo>
                    <a:pt x="3993" y="5898"/>
                  </a:lnTo>
                  <a:cubicBezTo>
                    <a:pt x="3971" y="5868"/>
                    <a:pt x="4068" y="5814"/>
                    <a:pt x="4100" y="5814"/>
                  </a:cubicBezTo>
                  <a:cubicBezTo>
                    <a:pt x="4104" y="5814"/>
                    <a:pt x="4108" y="5815"/>
                    <a:pt x="4109" y="5817"/>
                  </a:cubicBezTo>
                  <a:cubicBezTo>
                    <a:pt x="4117" y="5818"/>
                    <a:pt x="4123" y="5818"/>
                    <a:pt x="4128" y="5818"/>
                  </a:cubicBezTo>
                  <a:cubicBezTo>
                    <a:pt x="4143" y="5818"/>
                    <a:pt x="4150" y="5813"/>
                    <a:pt x="4178" y="5792"/>
                  </a:cubicBezTo>
                  <a:cubicBezTo>
                    <a:pt x="4206" y="5726"/>
                    <a:pt x="4293" y="5679"/>
                    <a:pt x="4323" y="5679"/>
                  </a:cubicBezTo>
                  <a:cubicBezTo>
                    <a:pt x="4327" y="5679"/>
                    <a:pt x="4330" y="5680"/>
                    <a:pt x="4332" y="5682"/>
                  </a:cubicBezTo>
                  <a:lnTo>
                    <a:pt x="4369" y="5657"/>
                  </a:lnTo>
                  <a:cubicBezTo>
                    <a:pt x="4376" y="5626"/>
                    <a:pt x="4413" y="5598"/>
                    <a:pt x="4432" y="5585"/>
                  </a:cubicBezTo>
                  <a:cubicBezTo>
                    <a:pt x="4492" y="5544"/>
                    <a:pt x="4510" y="5529"/>
                    <a:pt x="4479" y="5526"/>
                  </a:cubicBezTo>
                  <a:cubicBezTo>
                    <a:pt x="4466" y="5510"/>
                    <a:pt x="4454" y="5491"/>
                    <a:pt x="4473" y="5479"/>
                  </a:cubicBezTo>
                  <a:lnTo>
                    <a:pt x="4473" y="5479"/>
                  </a:lnTo>
                  <a:lnTo>
                    <a:pt x="4485" y="5494"/>
                  </a:lnTo>
                  <a:cubicBezTo>
                    <a:pt x="4487" y="5497"/>
                    <a:pt x="4491" y="5499"/>
                    <a:pt x="4495" y="5499"/>
                  </a:cubicBezTo>
                  <a:cubicBezTo>
                    <a:pt x="4517" y="5499"/>
                    <a:pt x="4567" y="5463"/>
                    <a:pt x="4633" y="5416"/>
                  </a:cubicBezTo>
                  <a:cubicBezTo>
                    <a:pt x="4722" y="5353"/>
                    <a:pt x="4760" y="5325"/>
                    <a:pt x="4791" y="5325"/>
                  </a:cubicBezTo>
                  <a:cubicBezTo>
                    <a:pt x="4792" y="5325"/>
                    <a:pt x="4794" y="5325"/>
                    <a:pt x="4796" y="5325"/>
                  </a:cubicBezTo>
                  <a:lnTo>
                    <a:pt x="4805" y="5294"/>
                  </a:lnTo>
                  <a:cubicBezTo>
                    <a:pt x="4809" y="5274"/>
                    <a:pt x="4820" y="5260"/>
                    <a:pt x="4830" y="5260"/>
                  </a:cubicBezTo>
                  <a:cubicBezTo>
                    <a:pt x="4834" y="5260"/>
                    <a:pt x="4839" y="5263"/>
                    <a:pt x="4843" y="5269"/>
                  </a:cubicBezTo>
                  <a:cubicBezTo>
                    <a:pt x="4843" y="5269"/>
                    <a:pt x="4844" y="5269"/>
                    <a:pt x="4845" y="5269"/>
                  </a:cubicBezTo>
                  <a:cubicBezTo>
                    <a:pt x="4878" y="5269"/>
                    <a:pt x="4950" y="5214"/>
                    <a:pt x="4974" y="5171"/>
                  </a:cubicBezTo>
                  <a:lnTo>
                    <a:pt x="5015" y="5143"/>
                  </a:lnTo>
                  <a:cubicBezTo>
                    <a:pt x="5024" y="5147"/>
                    <a:pt x="5033" y="5148"/>
                    <a:pt x="5041" y="5148"/>
                  </a:cubicBezTo>
                  <a:cubicBezTo>
                    <a:pt x="5079" y="5148"/>
                    <a:pt x="5111" y="5118"/>
                    <a:pt x="5109" y="5077"/>
                  </a:cubicBezTo>
                  <a:lnTo>
                    <a:pt x="5109" y="5077"/>
                  </a:lnTo>
                  <a:cubicBezTo>
                    <a:pt x="5113" y="5082"/>
                    <a:pt x="5118" y="5085"/>
                    <a:pt x="5123" y="5085"/>
                  </a:cubicBezTo>
                  <a:cubicBezTo>
                    <a:pt x="5134" y="5085"/>
                    <a:pt x="5146" y="5075"/>
                    <a:pt x="5159" y="5065"/>
                  </a:cubicBezTo>
                  <a:cubicBezTo>
                    <a:pt x="5184" y="5026"/>
                    <a:pt x="5245" y="4981"/>
                    <a:pt x="5268" y="4981"/>
                  </a:cubicBezTo>
                  <a:cubicBezTo>
                    <a:pt x="5271" y="4981"/>
                    <a:pt x="5273" y="4981"/>
                    <a:pt x="5275" y="4983"/>
                  </a:cubicBezTo>
                  <a:lnTo>
                    <a:pt x="5294" y="4971"/>
                  </a:lnTo>
                  <a:cubicBezTo>
                    <a:pt x="5300" y="4946"/>
                    <a:pt x="5316" y="4924"/>
                    <a:pt x="5338" y="4914"/>
                  </a:cubicBezTo>
                  <a:cubicBezTo>
                    <a:pt x="5363" y="4902"/>
                    <a:pt x="5378" y="4880"/>
                    <a:pt x="5385" y="4855"/>
                  </a:cubicBezTo>
                  <a:cubicBezTo>
                    <a:pt x="5388" y="4839"/>
                    <a:pt x="5397" y="4824"/>
                    <a:pt x="5410" y="4811"/>
                  </a:cubicBezTo>
                  <a:cubicBezTo>
                    <a:pt x="5413" y="4809"/>
                    <a:pt x="5415" y="4808"/>
                    <a:pt x="5417" y="4808"/>
                  </a:cubicBezTo>
                  <a:cubicBezTo>
                    <a:pt x="5426" y="4808"/>
                    <a:pt x="5421" y="4832"/>
                    <a:pt x="5416" y="4858"/>
                  </a:cubicBezTo>
                  <a:cubicBezTo>
                    <a:pt x="5408" y="4870"/>
                    <a:pt x="5407" y="4876"/>
                    <a:pt x="5411" y="4876"/>
                  </a:cubicBezTo>
                  <a:cubicBezTo>
                    <a:pt x="5419" y="4876"/>
                    <a:pt x="5456" y="4840"/>
                    <a:pt x="5479" y="4786"/>
                  </a:cubicBezTo>
                  <a:cubicBezTo>
                    <a:pt x="5497" y="4747"/>
                    <a:pt x="5505" y="4728"/>
                    <a:pt x="5507" y="4728"/>
                  </a:cubicBezTo>
                  <a:lnTo>
                    <a:pt x="5507" y="4728"/>
                  </a:lnTo>
                  <a:cubicBezTo>
                    <a:pt x="5509" y="4728"/>
                    <a:pt x="5505" y="4743"/>
                    <a:pt x="5497" y="4773"/>
                  </a:cubicBezTo>
                  <a:cubicBezTo>
                    <a:pt x="5494" y="4793"/>
                    <a:pt x="5490" y="4813"/>
                    <a:pt x="5494" y="4813"/>
                  </a:cubicBezTo>
                  <a:cubicBezTo>
                    <a:pt x="5496" y="4813"/>
                    <a:pt x="5501" y="4806"/>
                    <a:pt x="5510" y="4789"/>
                  </a:cubicBezTo>
                  <a:cubicBezTo>
                    <a:pt x="5510" y="4789"/>
                    <a:pt x="5548" y="4764"/>
                    <a:pt x="5538" y="4745"/>
                  </a:cubicBezTo>
                  <a:lnTo>
                    <a:pt x="5595" y="4704"/>
                  </a:lnTo>
                  <a:cubicBezTo>
                    <a:pt x="5626" y="4701"/>
                    <a:pt x="5657" y="4689"/>
                    <a:pt x="5682" y="4667"/>
                  </a:cubicBezTo>
                  <a:cubicBezTo>
                    <a:pt x="5687" y="4646"/>
                    <a:pt x="5688" y="4640"/>
                    <a:pt x="5702" y="4640"/>
                  </a:cubicBezTo>
                  <a:cubicBezTo>
                    <a:pt x="5706" y="4640"/>
                    <a:pt x="5712" y="4641"/>
                    <a:pt x="5720" y="4642"/>
                  </a:cubicBezTo>
                  <a:cubicBezTo>
                    <a:pt x="5724" y="4646"/>
                    <a:pt x="5728" y="4648"/>
                    <a:pt x="5731" y="4648"/>
                  </a:cubicBezTo>
                  <a:cubicBezTo>
                    <a:pt x="5740" y="4648"/>
                    <a:pt x="5745" y="4635"/>
                    <a:pt x="5729" y="4610"/>
                  </a:cubicBezTo>
                  <a:cubicBezTo>
                    <a:pt x="5732" y="4586"/>
                    <a:pt x="5751" y="4569"/>
                    <a:pt x="5775" y="4569"/>
                  </a:cubicBezTo>
                  <a:cubicBezTo>
                    <a:pt x="5778" y="4569"/>
                    <a:pt x="5782" y="4569"/>
                    <a:pt x="5786" y="4570"/>
                  </a:cubicBezTo>
                  <a:cubicBezTo>
                    <a:pt x="5797" y="4585"/>
                    <a:pt x="5807" y="4590"/>
                    <a:pt x="5813" y="4590"/>
                  </a:cubicBezTo>
                  <a:cubicBezTo>
                    <a:pt x="5821" y="4590"/>
                    <a:pt x="5824" y="4582"/>
                    <a:pt x="5817" y="4573"/>
                  </a:cubicBezTo>
                  <a:cubicBezTo>
                    <a:pt x="5820" y="4554"/>
                    <a:pt x="5830" y="4538"/>
                    <a:pt x="5842" y="4529"/>
                  </a:cubicBezTo>
                  <a:cubicBezTo>
                    <a:pt x="5843" y="4530"/>
                    <a:pt x="5844" y="4530"/>
                    <a:pt x="5846" y="4530"/>
                  </a:cubicBezTo>
                  <a:cubicBezTo>
                    <a:pt x="5875" y="4530"/>
                    <a:pt x="6037" y="4415"/>
                    <a:pt x="6199" y="4300"/>
                  </a:cubicBezTo>
                  <a:cubicBezTo>
                    <a:pt x="6218" y="4285"/>
                    <a:pt x="6225" y="4259"/>
                    <a:pt x="6215" y="4238"/>
                  </a:cubicBezTo>
                  <a:cubicBezTo>
                    <a:pt x="6204" y="4222"/>
                    <a:pt x="6200" y="4217"/>
                    <a:pt x="6203" y="4217"/>
                  </a:cubicBezTo>
                  <a:cubicBezTo>
                    <a:pt x="6206" y="4217"/>
                    <a:pt x="6217" y="4223"/>
                    <a:pt x="6234" y="4225"/>
                  </a:cubicBezTo>
                  <a:cubicBezTo>
                    <a:pt x="6252" y="4238"/>
                    <a:pt x="6268" y="4243"/>
                    <a:pt x="6280" y="4243"/>
                  </a:cubicBezTo>
                  <a:cubicBezTo>
                    <a:pt x="6304" y="4243"/>
                    <a:pt x="6309" y="4222"/>
                    <a:pt x="6272" y="4197"/>
                  </a:cubicBezTo>
                  <a:cubicBezTo>
                    <a:pt x="6244" y="4185"/>
                    <a:pt x="6234" y="4181"/>
                    <a:pt x="6246" y="4181"/>
                  </a:cubicBezTo>
                  <a:cubicBezTo>
                    <a:pt x="6253" y="4181"/>
                    <a:pt x="6267" y="4182"/>
                    <a:pt x="6290" y="4184"/>
                  </a:cubicBezTo>
                  <a:cubicBezTo>
                    <a:pt x="6298" y="4185"/>
                    <a:pt x="6304" y="4186"/>
                    <a:pt x="6308" y="4186"/>
                  </a:cubicBezTo>
                  <a:cubicBezTo>
                    <a:pt x="6322" y="4186"/>
                    <a:pt x="6323" y="4180"/>
                    <a:pt x="6328" y="4156"/>
                  </a:cubicBezTo>
                  <a:cubicBezTo>
                    <a:pt x="6319" y="4145"/>
                    <a:pt x="6325" y="4135"/>
                    <a:pt x="6334" y="4135"/>
                  </a:cubicBezTo>
                  <a:cubicBezTo>
                    <a:pt x="6338" y="4135"/>
                    <a:pt x="6343" y="4137"/>
                    <a:pt x="6347" y="4144"/>
                  </a:cubicBezTo>
                  <a:cubicBezTo>
                    <a:pt x="6360" y="4145"/>
                    <a:pt x="6372" y="4146"/>
                    <a:pt x="6382" y="4146"/>
                  </a:cubicBezTo>
                  <a:cubicBezTo>
                    <a:pt x="6396" y="4146"/>
                    <a:pt x="6404" y="4143"/>
                    <a:pt x="6397" y="4134"/>
                  </a:cubicBezTo>
                  <a:cubicBezTo>
                    <a:pt x="6410" y="4126"/>
                    <a:pt x="6425" y="4121"/>
                    <a:pt x="6438" y="4121"/>
                  </a:cubicBezTo>
                  <a:cubicBezTo>
                    <a:pt x="6441" y="4121"/>
                    <a:pt x="6444" y="4121"/>
                    <a:pt x="6447" y="4122"/>
                  </a:cubicBezTo>
                  <a:cubicBezTo>
                    <a:pt x="6449" y="4122"/>
                    <a:pt x="6450" y="4122"/>
                    <a:pt x="6452" y="4122"/>
                  </a:cubicBezTo>
                  <a:cubicBezTo>
                    <a:pt x="6479" y="4122"/>
                    <a:pt x="6488" y="4095"/>
                    <a:pt x="6494" y="4065"/>
                  </a:cubicBezTo>
                  <a:cubicBezTo>
                    <a:pt x="6515" y="4019"/>
                    <a:pt x="6530" y="3997"/>
                    <a:pt x="6540" y="3997"/>
                  </a:cubicBezTo>
                  <a:cubicBezTo>
                    <a:pt x="6546" y="3997"/>
                    <a:pt x="6549" y="4006"/>
                    <a:pt x="6550" y="4024"/>
                  </a:cubicBezTo>
                  <a:cubicBezTo>
                    <a:pt x="6552" y="4034"/>
                    <a:pt x="6556" y="4038"/>
                    <a:pt x="6562" y="4038"/>
                  </a:cubicBezTo>
                  <a:cubicBezTo>
                    <a:pt x="6587" y="4038"/>
                    <a:pt x="6638" y="3977"/>
                    <a:pt x="6635" y="3940"/>
                  </a:cubicBezTo>
                  <a:cubicBezTo>
                    <a:pt x="6631" y="3909"/>
                    <a:pt x="6630" y="3897"/>
                    <a:pt x="6632" y="3897"/>
                  </a:cubicBezTo>
                  <a:lnTo>
                    <a:pt x="6632" y="3897"/>
                  </a:lnTo>
                  <a:cubicBezTo>
                    <a:pt x="6634" y="3897"/>
                    <a:pt x="6637" y="3901"/>
                    <a:pt x="6641" y="3908"/>
                  </a:cubicBezTo>
                  <a:cubicBezTo>
                    <a:pt x="6646" y="3915"/>
                    <a:pt x="6652" y="3916"/>
                    <a:pt x="6657" y="3916"/>
                  </a:cubicBezTo>
                  <a:cubicBezTo>
                    <a:pt x="6666" y="3916"/>
                    <a:pt x="6673" y="3912"/>
                    <a:pt x="6673" y="3912"/>
                  </a:cubicBezTo>
                  <a:cubicBezTo>
                    <a:pt x="6688" y="3901"/>
                    <a:pt x="6702" y="3889"/>
                    <a:pt x="6713" y="3889"/>
                  </a:cubicBezTo>
                  <a:cubicBezTo>
                    <a:pt x="6718" y="3889"/>
                    <a:pt x="6722" y="3891"/>
                    <a:pt x="6726" y="3896"/>
                  </a:cubicBezTo>
                  <a:cubicBezTo>
                    <a:pt x="6748" y="3877"/>
                    <a:pt x="6764" y="3855"/>
                    <a:pt x="6776" y="3830"/>
                  </a:cubicBezTo>
                  <a:cubicBezTo>
                    <a:pt x="6794" y="3778"/>
                    <a:pt x="6843" y="3742"/>
                    <a:pt x="6898" y="3742"/>
                  </a:cubicBezTo>
                  <a:cubicBezTo>
                    <a:pt x="6902" y="3742"/>
                    <a:pt x="6906" y="3742"/>
                    <a:pt x="6911" y="3742"/>
                  </a:cubicBezTo>
                  <a:lnTo>
                    <a:pt x="6936" y="3689"/>
                  </a:lnTo>
                  <a:cubicBezTo>
                    <a:pt x="6927" y="3654"/>
                    <a:pt x="6928" y="3628"/>
                    <a:pt x="6940" y="3628"/>
                  </a:cubicBezTo>
                  <a:cubicBezTo>
                    <a:pt x="6945" y="3628"/>
                    <a:pt x="6950" y="3632"/>
                    <a:pt x="6958" y="3639"/>
                  </a:cubicBezTo>
                  <a:lnTo>
                    <a:pt x="6974" y="3655"/>
                  </a:lnTo>
                  <a:cubicBezTo>
                    <a:pt x="6966" y="3615"/>
                    <a:pt x="7021" y="3563"/>
                    <a:pt x="7058" y="3563"/>
                  </a:cubicBezTo>
                  <a:cubicBezTo>
                    <a:pt x="7065" y="3563"/>
                    <a:pt x="7072" y="3565"/>
                    <a:pt x="7077" y="3570"/>
                  </a:cubicBezTo>
                  <a:cubicBezTo>
                    <a:pt x="7084" y="3575"/>
                    <a:pt x="7088" y="3578"/>
                    <a:pt x="7091" y="3578"/>
                  </a:cubicBezTo>
                  <a:cubicBezTo>
                    <a:pt x="7096" y="3578"/>
                    <a:pt x="7101" y="3573"/>
                    <a:pt x="7111" y="3561"/>
                  </a:cubicBezTo>
                  <a:lnTo>
                    <a:pt x="7096" y="3548"/>
                  </a:lnTo>
                  <a:cubicBezTo>
                    <a:pt x="7080" y="3536"/>
                    <a:pt x="7064" y="3523"/>
                    <a:pt x="7080" y="3501"/>
                  </a:cubicBezTo>
                  <a:cubicBezTo>
                    <a:pt x="7093" y="3486"/>
                    <a:pt x="7107" y="3469"/>
                    <a:pt x="7120" y="3469"/>
                  </a:cubicBezTo>
                  <a:cubicBezTo>
                    <a:pt x="7124" y="3469"/>
                    <a:pt x="7127" y="3470"/>
                    <a:pt x="7130" y="3473"/>
                  </a:cubicBezTo>
                  <a:cubicBezTo>
                    <a:pt x="7165" y="3467"/>
                    <a:pt x="7196" y="3457"/>
                    <a:pt x="7177" y="3445"/>
                  </a:cubicBezTo>
                  <a:cubicBezTo>
                    <a:pt x="7190" y="3429"/>
                    <a:pt x="7205" y="3416"/>
                    <a:pt x="7224" y="3413"/>
                  </a:cubicBezTo>
                  <a:lnTo>
                    <a:pt x="7287" y="3322"/>
                  </a:lnTo>
                  <a:cubicBezTo>
                    <a:pt x="7284" y="3292"/>
                    <a:pt x="7304" y="3251"/>
                    <a:pt x="7321" y="3251"/>
                  </a:cubicBezTo>
                  <a:cubicBezTo>
                    <a:pt x="7323" y="3251"/>
                    <a:pt x="7325" y="3252"/>
                    <a:pt x="7328" y="3254"/>
                  </a:cubicBezTo>
                  <a:cubicBezTo>
                    <a:pt x="7340" y="3228"/>
                    <a:pt x="7350" y="3200"/>
                    <a:pt x="7350" y="3172"/>
                  </a:cubicBezTo>
                  <a:cubicBezTo>
                    <a:pt x="7371" y="3132"/>
                    <a:pt x="7383" y="3107"/>
                    <a:pt x="7396" y="3107"/>
                  </a:cubicBezTo>
                  <a:cubicBezTo>
                    <a:pt x="7399" y="3107"/>
                    <a:pt x="7401" y="3108"/>
                    <a:pt x="7403" y="3109"/>
                  </a:cubicBezTo>
                  <a:cubicBezTo>
                    <a:pt x="7409" y="3113"/>
                    <a:pt x="7414" y="3115"/>
                    <a:pt x="7416" y="3115"/>
                  </a:cubicBezTo>
                  <a:cubicBezTo>
                    <a:pt x="7421" y="3115"/>
                    <a:pt x="7419" y="3107"/>
                    <a:pt x="7415" y="3084"/>
                  </a:cubicBezTo>
                  <a:cubicBezTo>
                    <a:pt x="7397" y="3075"/>
                    <a:pt x="7406" y="3050"/>
                    <a:pt x="7419" y="3028"/>
                  </a:cubicBezTo>
                  <a:cubicBezTo>
                    <a:pt x="7428" y="3003"/>
                    <a:pt x="7437" y="2978"/>
                    <a:pt x="7437" y="2978"/>
                  </a:cubicBezTo>
                  <a:cubicBezTo>
                    <a:pt x="7419" y="2968"/>
                    <a:pt x="7419" y="2968"/>
                    <a:pt x="7431" y="2946"/>
                  </a:cubicBezTo>
                  <a:cubicBezTo>
                    <a:pt x="7444" y="2921"/>
                    <a:pt x="7484" y="2852"/>
                    <a:pt x="7494" y="2827"/>
                  </a:cubicBezTo>
                  <a:cubicBezTo>
                    <a:pt x="7511" y="2775"/>
                    <a:pt x="7516" y="2757"/>
                    <a:pt x="7509" y="2757"/>
                  </a:cubicBezTo>
                  <a:cubicBezTo>
                    <a:pt x="7506" y="2757"/>
                    <a:pt x="7500" y="2762"/>
                    <a:pt x="7491" y="2768"/>
                  </a:cubicBezTo>
                  <a:cubicBezTo>
                    <a:pt x="7487" y="2778"/>
                    <a:pt x="7482" y="2783"/>
                    <a:pt x="7479" y="2783"/>
                  </a:cubicBezTo>
                  <a:cubicBezTo>
                    <a:pt x="7475" y="2783"/>
                    <a:pt x="7476" y="2771"/>
                    <a:pt x="7497" y="2743"/>
                  </a:cubicBezTo>
                  <a:cubicBezTo>
                    <a:pt x="7522" y="2686"/>
                    <a:pt x="7544" y="2627"/>
                    <a:pt x="7560" y="2567"/>
                  </a:cubicBezTo>
                  <a:cubicBezTo>
                    <a:pt x="7581" y="2461"/>
                    <a:pt x="7575" y="2461"/>
                    <a:pt x="7556" y="2458"/>
                  </a:cubicBezTo>
                  <a:cubicBezTo>
                    <a:pt x="7545" y="2463"/>
                    <a:pt x="7537" y="2466"/>
                    <a:pt x="7532" y="2466"/>
                  </a:cubicBezTo>
                  <a:cubicBezTo>
                    <a:pt x="7517" y="2466"/>
                    <a:pt x="7527" y="2446"/>
                    <a:pt x="7560" y="2432"/>
                  </a:cubicBezTo>
                  <a:cubicBezTo>
                    <a:pt x="7607" y="2385"/>
                    <a:pt x="7610" y="2357"/>
                    <a:pt x="7591" y="2354"/>
                  </a:cubicBezTo>
                  <a:cubicBezTo>
                    <a:pt x="7575" y="2338"/>
                    <a:pt x="7572" y="2320"/>
                    <a:pt x="7575" y="2301"/>
                  </a:cubicBezTo>
                  <a:cubicBezTo>
                    <a:pt x="7594" y="2301"/>
                    <a:pt x="7594" y="2273"/>
                    <a:pt x="7575" y="2219"/>
                  </a:cubicBezTo>
                  <a:cubicBezTo>
                    <a:pt x="7575" y="2194"/>
                    <a:pt x="7575" y="2194"/>
                    <a:pt x="7597" y="2194"/>
                  </a:cubicBezTo>
                  <a:lnTo>
                    <a:pt x="7600" y="2141"/>
                  </a:lnTo>
                  <a:cubicBezTo>
                    <a:pt x="7560" y="2088"/>
                    <a:pt x="7566" y="1928"/>
                    <a:pt x="7585" y="1900"/>
                  </a:cubicBezTo>
                  <a:cubicBezTo>
                    <a:pt x="7578" y="1881"/>
                    <a:pt x="7569" y="1862"/>
                    <a:pt x="7553" y="1850"/>
                  </a:cubicBezTo>
                  <a:cubicBezTo>
                    <a:pt x="7509" y="1828"/>
                    <a:pt x="7503" y="1803"/>
                    <a:pt x="7547" y="1796"/>
                  </a:cubicBezTo>
                  <a:cubicBezTo>
                    <a:pt x="7588" y="1790"/>
                    <a:pt x="7588" y="1790"/>
                    <a:pt x="7541" y="1771"/>
                  </a:cubicBezTo>
                  <a:cubicBezTo>
                    <a:pt x="7520" y="1747"/>
                    <a:pt x="7490" y="1632"/>
                    <a:pt x="7528" y="1632"/>
                  </a:cubicBezTo>
                  <a:cubicBezTo>
                    <a:pt x="7530" y="1632"/>
                    <a:pt x="7532" y="1633"/>
                    <a:pt x="7534" y="1633"/>
                  </a:cubicBezTo>
                  <a:lnTo>
                    <a:pt x="7575" y="1624"/>
                  </a:lnTo>
                  <a:cubicBezTo>
                    <a:pt x="7556" y="1611"/>
                    <a:pt x="7547" y="1596"/>
                    <a:pt x="7541" y="1577"/>
                  </a:cubicBezTo>
                  <a:cubicBezTo>
                    <a:pt x="7539" y="1577"/>
                    <a:pt x="7537" y="1578"/>
                    <a:pt x="7535" y="1578"/>
                  </a:cubicBezTo>
                  <a:cubicBezTo>
                    <a:pt x="7518" y="1578"/>
                    <a:pt x="7511" y="1548"/>
                    <a:pt x="7491" y="1480"/>
                  </a:cubicBezTo>
                  <a:cubicBezTo>
                    <a:pt x="7469" y="1430"/>
                    <a:pt x="7415" y="1336"/>
                    <a:pt x="7393" y="1289"/>
                  </a:cubicBezTo>
                  <a:cubicBezTo>
                    <a:pt x="7368" y="1238"/>
                    <a:pt x="7334" y="1170"/>
                    <a:pt x="7340" y="1135"/>
                  </a:cubicBezTo>
                  <a:cubicBezTo>
                    <a:pt x="7324" y="1101"/>
                    <a:pt x="7299" y="1072"/>
                    <a:pt x="7268" y="1050"/>
                  </a:cubicBezTo>
                  <a:cubicBezTo>
                    <a:pt x="7237" y="1041"/>
                    <a:pt x="7209" y="997"/>
                    <a:pt x="7224" y="985"/>
                  </a:cubicBezTo>
                  <a:lnTo>
                    <a:pt x="7212" y="963"/>
                  </a:lnTo>
                  <a:cubicBezTo>
                    <a:pt x="7187" y="947"/>
                    <a:pt x="7168" y="928"/>
                    <a:pt x="7149" y="909"/>
                  </a:cubicBezTo>
                  <a:cubicBezTo>
                    <a:pt x="7168" y="891"/>
                    <a:pt x="7158" y="856"/>
                    <a:pt x="7133" y="853"/>
                  </a:cubicBezTo>
                  <a:cubicBezTo>
                    <a:pt x="7129" y="856"/>
                    <a:pt x="7126" y="857"/>
                    <a:pt x="7122" y="857"/>
                  </a:cubicBezTo>
                  <a:cubicBezTo>
                    <a:pt x="7107" y="857"/>
                    <a:pt x="7092" y="838"/>
                    <a:pt x="7068" y="806"/>
                  </a:cubicBezTo>
                  <a:cubicBezTo>
                    <a:pt x="7061" y="775"/>
                    <a:pt x="6908" y="596"/>
                    <a:pt x="6729" y="458"/>
                  </a:cubicBezTo>
                  <a:cubicBezTo>
                    <a:pt x="6558" y="329"/>
                    <a:pt x="6371" y="238"/>
                    <a:pt x="6344" y="238"/>
                  </a:cubicBezTo>
                  <a:cubicBezTo>
                    <a:pt x="6342" y="238"/>
                    <a:pt x="6341" y="238"/>
                    <a:pt x="6340" y="239"/>
                  </a:cubicBezTo>
                  <a:lnTo>
                    <a:pt x="6268" y="207"/>
                  </a:lnTo>
                  <a:lnTo>
                    <a:pt x="6196" y="176"/>
                  </a:lnTo>
                  <a:cubicBezTo>
                    <a:pt x="6212" y="135"/>
                    <a:pt x="6074" y="113"/>
                    <a:pt x="5993" y="110"/>
                  </a:cubicBezTo>
                  <a:cubicBezTo>
                    <a:pt x="5980" y="115"/>
                    <a:pt x="5967" y="117"/>
                    <a:pt x="5953" y="117"/>
                  </a:cubicBezTo>
                  <a:cubicBezTo>
                    <a:pt x="5939" y="117"/>
                    <a:pt x="5925" y="115"/>
                    <a:pt x="5911" y="110"/>
                  </a:cubicBezTo>
                  <a:cubicBezTo>
                    <a:pt x="5919" y="77"/>
                    <a:pt x="5868" y="61"/>
                    <a:pt x="5819" y="61"/>
                  </a:cubicBezTo>
                  <a:cubicBezTo>
                    <a:pt x="5808" y="61"/>
                    <a:pt x="5796" y="62"/>
                    <a:pt x="5786" y="63"/>
                  </a:cubicBezTo>
                  <a:cubicBezTo>
                    <a:pt x="5771" y="81"/>
                    <a:pt x="5758" y="89"/>
                    <a:pt x="5749" y="89"/>
                  </a:cubicBezTo>
                  <a:cubicBezTo>
                    <a:pt x="5737" y="89"/>
                    <a:pt x="5731" y="78"/>
                    <a:pt x="5733" y="54"/>
                  </a:cubicBezTo>
                  <a:cubicBezTo>
                    <a:pt x="5737" y="34"/>
                    <a:pt x="5726" y="22"/>
                    <a:pt x="5706" y="22"/>
                  </a:cubicBezTo>
                  <a:cubicBezTo>
                    <a:pt x="5686" y="22"/>
                    <a:pt x="5656" y="35"/>
                    <a:pt x="5626" y="63"/>
                  </a:cubicBezTo>
                  <a:cubicBezTo>
                    <a:pt x="5613" y="72"/>
                    <a:pt x="5606" y="77"/>
                    <a:pt x="5600" y="77"/>
                  </a:cubicBezTo>
                  <a:cubicBezTo>
                    <a:pt x="5592" y="77"/>
                    <a:pt x="5586" y="70"/>
                    <a:pt x="5573" y="57"/>
                  </a:cubicBezTo>
                  <a:cubicBezTo>
                    <a:pt x="5559" y="33"/>
                    <a:pt x="5544" y="22"/>
                    <a:pt x="5534" y="22"/>
                  </a:cubicBezTo>
                  <a:cubicBezTo>
                    <a:pt x="5527" y="22"/>
                    <a:pt x="5523" y="26"/>
                    <a:pt x="5523" y="35"/>
                  </a:cubicBezTo>
                  <a:cubicBezTo>
                    <a:pt x="5509" y="55"/>
                    <a:pt x="5496" y="65"/>
                    <a:pt x="5483" y="65"/>
                  </a:cubicBezTo>
                  <a:cubicBezTo>
                    <a:pt x="5470" y="65"/>
                    <a:pt x="5457" y="54"/>
                    <a:pt x="5444" y="32"/>
                  </a:cubicBezTo>
                  <a:cubicBezTo>
                    <a:pt x="5417" y="11"/>
                    <a:pt x="5403" y="0"/>
                    <a:pt x="5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52"/>
            <p:cNvSpPr/>
            <p:nvPr/>
          </p:nvSpPr>
          <p:spPr>
            <a:xfrm>
              <a:off x="3555550" y="1975650"/>
              <a:ext cx="128000" cy="204125"/>
            </a:xfrm>
            <a:custGeom>
              <a:avLst/>
              <a:gdLst/>
              <a:ahLst/>
              <a:cxnLst/>
              <a:rect l="l" t="t" r="r" b="b"/>
              <a:pathLst>
                <a:path w="5120" h="8165" extrusionOk="0">
                  <a:moveTo>
                    <a:pt x="3061" y="238"/>
                  </a:moveTo>
                  <a:cubicBezTo>
                    <a:pt x="3063" y="238"/>
                    <a:pt x="3066" y="239"/>
                    <a:pt x="3068" y="239"/>
                  </a:cubicBezTo>
                  <a:cubicBezTo>
                    <a:pt x="3087" y="249"/>
                    <a:pt x="3087" y="249"/>
                    <a:pt x="3077" y="268"/>
                  </a:cubicBezTo>
                  <a:cubicBezTo>
                    <a:pt x="3073" y="276"/>
                    <a:pt x="3066" y="280"/>
                    <a:pt x="3059" y="280"/>
                  </a:cubicBezTo>
                  <a:cubicBezTo>
                    <a:pt x="3056" y="280"/>
                    <a:pt x="3052" y="279"/>
                    <a:pt x="3049" y="277"/>
                  </a:cubicBezTo>
                  <a:lnTo>
                    <a:pt x="3040" y="252"/>
                  </a:lnTo>
                  <a:cubicBezTo>
                    <a:pt x="3044" y="242"/>
                    <a:pt x="3053" y="238"/>
                    <a:pt x="3061" y="238"/>
                  </a:cubicBezTo>
                  <a:close/>
                  <a:moveTo>
                    <a:pt x="1435" y="302"/>
                  </a:moveTo>
                  <a:cubicBezTo>
                    <a:pt x="1445" y="321"/>
                    <a:pt x="1451" y="340"/>
                    <a:pt x="1432" y="349"/>
                  </a:cubicBezTo>
                  <a:lnTo>
                    <a:pt x="1416" y="355"/>
                  </a:lnTo>
                  <a:cubicBezTo>
                    <a:pt x="1410" y="340"/>
                    <a:pt x="1413" y="324"/>
                    <a:pt x="1416" y="308"/>
                  </a:cubicBezTo>
                  <a:lnTo>
                    <a:pt x="1435" y="302"/>
                  </a:lnTo>
                  <a:close/>
                  <a:moveTo>
                    <a:pt x="3297" y="343"/>
                  </a:moveTo>
                  <a:lnTo>
                    <a:pt x="3312" y="352"/>
                  </a:lnTo>
                  <a:cubicBezTo>
                    <a:pt x="3305" y="367"/>
                    <a:pt x="3296" y="381"/>
                    <a:pt x="3285" y="381"/>
                  </a:cubicBezTo>
                  <a:cubicBezTo>
                    <a:pt x="3282" y="381"/>
                    <a:pt x="3278" y="380"/>
                    <a:pt x="3275" y="377"/>
                  </a:cubicBezTo>
                  <a:lnTo>
                    <a:pt x="3268" y="349"/>
                  </a:lnTo>
                  <a:lnTo>
                    <a:pt x="3297" y="343"/>
                  </a:lnTo>
                  <a:close/>
                  <a:moveTo>
                    <a:pt x="3346" y="539"/>
                  </a:moveTo>
                  <a:cubicBezTo>
                    <a:pt x="3367" y="539"/>
                    <a:pt x="3376" y="552"/>
                    <a:pt x="3366" y="565"/>
                  </a:cubicBezTo>
                  <a:cubicBezTo>
                    <a:pt x="3359" y="574"/>
                    <a:pt x="3356" y="578"/>
                    <a:pt x="3352" y="578"/>
                  </a:cubicBezTo>
                  <a:cubicBezTo>
                    <a:pt x="3349" y="578"/>
                    <a:pt x="3345" y="574"/>
                    <a:pt x="3337" y="569"/>
                  </a:cubicBezTo>
                  <a:cubicBezTo>
                    <a:pt x="3306" y="547"/>
                    <a:pt x="3306" y="547"/>
                    <a:pt x="3334" y="540"/>
                  </a:cubicBezTo>
                  <a:cubicBezTo>
                    <a:pt x="3339" y="539"/>
                    <a:pt x="3343" y="539"/>
                    <a:pt x="3346" y="539"/>
                  </a:cubicBezTo>
                  <a:close/>
                  <a:moveTo>
                    <a:pt x="3441" y="625"/>
                  </a:moveTo>
                  <a:lnTo>
                    <a:pt x="3456" y="637"/>
                  </a:lnTo>
                  <a:cubicBezTo>
                    <a:pt x="3472" y="650"/>
                    <a:pt x="3472" y="650"/>
                    <a:pt x="3456" y="666"/>
                  </a:cubicBezTo>
                  <a:lnTo>
                    <a:pt x="3441" y="653"/>
                  </a:lnTo>
                  <a:lnTo>
                    <a:pt x="3441" y="625"/>
                  </a:lnTo>
                  <a:close/>
                  <a:moveTo>
                    <a:pt x="3354" y="673"/>
                  </a:moveTo>
                  <a:lnTo>
                    <a:pt x="3354" y="673"/>
                  </a:lnTo>
                  <a:cubicBezTo>
                    <a:pt x="3352" y="675"/>
                    <a:pt x="3349" y="678"/>
                    <a:pt x="3347" y="681"/>
                  </a:cubicBezTo>
                  <a:cubicBezTo>
                    <a:pt x="3347" y="683"/>
                    <a:pt x="3347" y="685"/>
                    <a:pt x="3347" y="687"/>
                  </a:cubicBezTo>
                  <a:lnTo>
                    <a:pt x="3347" y="687"/>
                  </a:lnTo>
                  <a:cubicBezTo>
                    <a:pt x="3348" y="683"/>
                    <a:pt x="3351" y="679"/>
                    <a:pt x="3354" y="673"/>
                  </a:cubicBezTo>
                  <a:close/>
                  <a:moveTo>
                    <a:pt x="3347" y="687"/>
                  </a:moveTo>
                  <a:cubicBezTo>
                    <a:pt x="3343" y="694"/>
                    <a:pt x="3343" y="698"/>
                    <a:pt x="3344" y="698"/>
                  </a:cubicBezTo>
                  <a:cubicBezTo>
                    <a:pt x="3345" y="698"/>
                    <a:pt x="3346" y="694"/>
                    <a:pt x="3347" y="687"/>
                  </a:cubicBezTo>
                  <a:close/>
                  <a:moveTo>
                    <a:pt x="3535" y="759"/>
                  </a:moveTo>
                  <a:cubicBezTo>
                    <a:pt x="3533" y="759"/>
                    <a:pt x="3531" y="759"/>
                    <a:pt x="3529" y="760"/>
                  </a:cubicBezTo>
                  <a:cubicBezTo>
                    <a:pt x="3532" y="763"/>
                    <a:pt x="3536" y="765"/>
                    <a:pt x="3539" y="765"/>
                  </a:cubicBezTo>
                  <a:cubicBezTo>
                    <a:pt x="3546" y="765"/>
                    <a:pt x="3548" y="759"/>
                    <a:pt x="3535" y="759"/>
                  </a:cubicBezTo>
                  <a:close/>
                  <a:moveTo>
                    <a:pt x="3585" y="757"/>
                  </a:moveTo>
                  <a:lnTo>
                    <a:pt x="3597" y="769"/>
                  </a:lnTo>
                  <a:cubicBezTo>
                    <a:pt x="3613" y="785"/>
                    <a:pt x="3613" y="785"/>
                    <a:pt x="3597" y="797"/>
                  </a:cubicBezTo>
                  <a:lnTo>
                    <a:pt x="3582" y="785"/>
                  </a:lnTo>
                  <a:lnTo>
                    <a:pt x="3585" y="757"/>
                  </a:lnTo>
                  <a:close/>
                  <a:moveTo>
                    <a:pt x="790" y="740"/>
                  </a:moveTo>
                  <a:cubicBezTo>
                    <a:pt x="795" y="740"/>
                    <a:pt x="799" y="744"/>
                    <a:pt x="805" y="750"/>
                  </a:cubicBezTo>
                  <a:cubicBezTo>
                    <a:pt x="818" y="766"/>
                    <a:pt x="793" y="794"/>
                    <a:pt x="780" y="807"/>
                  </a:cubicBezTo>
                  <a:cubicBezTo>
                    <a:pt x="755" y="807"/>
                    <a:pt x="743" y="778"/>
                    <a:pt x="761" y="763"/>
                  </a:cubicBezTo>
                  <a:cubicBezTo>
                    <a:pt x="778" y="747"/>
                    <a:pt x="784" y="740"/>
                    <a:pt x="790" y="740"/>
                  </a:cubicBezTo>
                  <a:close/>
                  <a:moveTo>
                    <a:pt x="3748" y="872"/>
                  </a:moveTo>
                  <a:lnTo>
                    <a:pt x="3760" y="888"/>
                  </a:lnTo>
                  <a:cubicBezTo>
                    <a:pt x="3767" y="898"/>
                    <a:pt x="3764" y="910"/>
                    <a:pt x="3757" y="916"/>
                  </a:cubicBezTo>
                  <a:cubicBezTo>
                    <a:pt x="3753" y="919"/>
                    <a:pt x="3747" y="921"/>
                    <a:pt x="3742" y="921"/>
                  </a:cubicBezTo>
                  <a:cubicBezTo>
                    <a:pt x="3736" y="921"/>
                    <a:pt x="3731" y="919"/>
                    <a:pt x="3726" y="916"/>
                  </a:cubicBezTo>
                  <a:cubicBezTo>
                    <a:pt x="3729" y="901"/>
                    <a:pt x="3735" y="885"/>
                    <a:pt x="3748" y="872"/>
                  </a:cubicBezTo>
                  <a:close/>
                  <a:moveTo>
                    <a:pt x="4096" y="1574"/>
                  </a:moveTo>
                  <a:cubicBezTo>
                    <a:pt x="4121" y="1587"/>
                    <a:pt x="4149" y="1600"/>
                    <a:pt x="4127" y="1606"/>
                  </a:cubicBezTo>
                  <a:cubicBezTo>
                    <a:pt x="4123" y="1607"/>
                    <a:pt x="4119" y="1607"/>
                    <a:pt x="4115" y="1607"/>
                  </a:cubicBezTo>
                  <a:cubicBezTo>
                    <a:pt x="4103" y="1607"/>
                    <a:pt x="4092" y="1604"/>
                    <a:pt x="4083" y="1600"/>
                  </a:cubicBezTo>
                  <a:cubicBezTo>
                    <a:pt x="4083" y="1600"/>
                    <a:pt x="4055" y="1587"/>
                    <a:pt x="4077" y="1581"/>
                  </a:cubicBezTo>
                  <a:lnTo>
                    <a:pt x="4096" y="1574"/>
                  </a:lnTo>
                  <a:close/>
                  <a:moveTo>
                    <a:pt x="182" y="1951"/>
                  </a:moveTo>
                  <a:cubicBezTo>
                    <a:pt x="200" y="1954"/>
                    <a:pt x="222" y="1957"/>
                    <a:pt x="219" y="1976"/>
                  </a:cubicBezTo>
                  <a:lnTo>
                    <a:pt x="197" y="1991"/>
                  </a:lnTo>
                  <a:lnTo>
                    <a:pt x="178" y="1969"/>
                  </a:lnTo>
                  <a:lnTo>
                    <a:pt x="182" y="1951"/>
                  </a:lnTo>
                  <a:close/>
                  <a:moveTo>
                    <a:pt x="4328" y="2154"/>
                  </a:moveTo>
                  <a:cubicBezTo>
                    <a:pt x="4341" y="2154"/>
                    <a:pt x="4357" y="2159"/>
                    <a:pt x="4372" y="2173"/>
                  </a:cubicBezTo>
                  <a:cubicBezTo>
                    <a:pt x="4375" y="2192"/>
                    <a:pt x="4375" y="2192"/>
                    <a:pt x="4356" y="2195"/>
                  </a:cubicBezTo>
                  <a:cubicBezTo>
                    <a:pt x="4351" y="2196"/>
                    <a:pt x="4347" y="2197"/>
                    <a:pt x="4343" y="2197"/>
                  </a:cubicBezTo>
                  <a:cubicBezTo>
                    <a:pt x="4327" y="2197"/>
                    <a:pt x="4313" y="2187"/>
                    <a:pt x="4306" y="2170"/>
                  </a:cubicBezTo>
                  <a:cubicBezTo>
                    <a:pt x="4302" y="2161"/>
                    <a:pt x="4313" y="2154"/>
                    <a:pt x="4328" y="2154"/>
                  </a:cubicBezTo>
                  <a:close/>
                  <a:moveTo>
                    <a:pt x="56" y="2207"/>
                  </a:moveTo>
                  <a:cubicBezTo>
                    <a:pt x="71" y="2207"/>
                    <a:pt x="84" y="2209"/>
                    <a:pt x="84" y="2226"/>
                  </a:cubicBezTo>
                  <a:lnTo>
                    <a:pt x="84" y="2245"/>
                  </a:lnTo>
                  <a:cubicBezTo>
                    <a:pt x="69" y="2245"/>
                    <a:pt x="53" y="2239"/>
                    <a:pt x="44" y="2226"/>
                  </a:cubicBezTo>
                  <a:lnTo>
                    <a:pt x="44" y="2207"/>
                  </a:lnTo>
                  <a:cubicBezTo>
                    <a:pt x="48" y="2207"/>
                    <a:pt x="52" y="2207"/>
                    <a:pt x="56" y="2207"/>
                  </a:cubicBezTo>
                  <a:close/>
                  <a:moveTo>
                    <a:pt x="247" y="2529"/>
                  </a:moveTo>
                  <a:cubicBezTo>
                    <a:pt x="259" y="2529"/>
                    <a:pt x="272" y="2535"/>
                    <a:pt x="282" y="2540"/>
                  </a:cubicBezTo>
                  <a:cubicBezTo>
                    <a:pt x="285" y="2550"/>
                    <a:pt x="272" y="2552"/>
                    <a:pt x="257" y="2552"/>
                  </a:cubicBezTo>
                  <a:cubicBezTo>
                    <a:pt x="249" y="2552"/>
                    <a:pt x="241" y="2551"/>
                    <a:pt x="234" y="2551"/>
                  </a:cubicBezTo>
                  <a:cubicBezTo>
                    <a:pt x="230" y="2551"/>
                    <a:pt x="226" y="2552"/>
                    <a:pt x="222" y="2552"/>
                  </a:cubicBezTo>
                  <a:cubicBezTo>
                    <a:pt x="216" y="2533"/>
                    <a:pt x="216" y="2533"/>
                    <a:pt x="238" y="2530"/>
                  </a:cubicBezTo>
                  <a:cubicBezTo>
                    <a:pt x="241" y="2530"/>
                    <a:pt x="244" y="2529"/>
                    <a:pt x="247" y="2529"/>
                  </a:cubicBezTo>
                  <a:close/>
                  <a:moveTo>
                    <a:pt x="374" y="2960"/>
                  </a:moveTo>
                  <a:cubicBezTo>
                    <a:pt x="382" y="2960"/>
                    <a:pt x="388" y="2963"/>
                    <a:pt x="392" y="2972"/>
                  </a:cubicBezTo>
                  <a:lnTo>
                    <a:pt x="376" y="2994"/>
                  </a:lnTo>
                  <a:lnTo>
                    <a:pt x="351" y="2985"/>
                  </a:lnTo>
                  <a:lnTo>
                    <a:pt x="348" y="2966"/>
                  </a:lnTo>
                  <a:cubicBezTo>
                    <a:pt x="357" y="2963"/>
                    <a:pt x="367" y="2960"/>
                    <a:pt x="374" y="2960"/>
                  </a:cubicBezTo>
                  <a:close/>
                  <a:moveTo>
                    <a:pt x="649" y="4128"/>
                  </a:moveTo>
                  <a:cubicBezTo>
                    <a:pt x="657" y="4128"/>
                    <a:pt x="663" y="4130"/>
                    <a:pt x="664" y="4138"/>
                  </a:cubicBezTo>
                  <a:lnTo>
                    <a:pt x="652" y="4163"/>
                  </a:lnTo>
                  <a:lnTo>
                    <a:pt x="627" y="4150"/>
                  </a:lnTo>
                  <a:lnTo>
                    <a:pt x="620" y="4132"/>
                  </a:lnTo>
                  <a:cubicBezTo>
                    <a:pt x="631" y="4130"/>
                    <a:pt x="642" y="4128"/>
                    <a:pt x="649" y="4128"/>
                  </a:cubicBezTo>
                  <a:close/>
                  <a:moveTo>
                    <a:pt x="688" y="4249"/>
                  </a:moveTo>
                  <a:cubicBezTo>
                    <a:pt x="696" y="4249"/>
                    <a:pt x="697" y="4252"/>
                    <a:pt x="699" y="4263"/>
                  </a:cubicBezTo>
                  <a:cubicBezTo>
                    <a:pt x="692" y="4276"/>
                    <a:pt x="680" y="4285"/>
                    <a:pt x="664" y="4291"/>
                  </a:cubicBezTo>
                  <a:cubicBezTo>
                    <a:pt x="662" y="4292"/>
                    <a:pt x="660" y="4293"/>
                    <a:pt x="658" y="4293"/>
                  </a:cubicBezTo>
                  <a:cubicBezTo>
                    <a:pt x="644" y="4293"/>
                    <a:pt x="644" y="4275"/>
                    <a:pt x="674" y="4251"/>
                  </a:cubicBezTo>
                  <a:cubicBezTo>
                    <a:pt x="680" y="4250"/>
                    <a:pt x="685" y="4249"/>
                    <a:pt x="688" y="4249"/>
                  </a:cubicBezTo>
                  <a:close/>
                  <a:moveTo>
                    <a:pt x="1228" y="4542"/>
                  </a:moveTo>
                  <a:cubicBezTo>
                    <a:pt x="1210" y="4545"/>
                    <a:pt x="1210" y="4545"/>
                    <a:pt x="1216" y="4564"/>
                  </a:cubicBezTo>
                  <a:cubicBezTo>
                    <a:pt x="1225" y="4569"/>
                    <a:pt x="1236" y="4572"/>
                    <a:pt x="1247" y="4572"/>
                  </a:cubicBezTo>
                  <a:cubicBezTo>
                    <a:pt x="1251" y="4572"/>
                    <a:pt x="1255" y="4571"/>
                    <a:pt x="1260" y="4570"/>
                  </a:cubicBezTo>
                  <a:cubicBezTo>
                    <a:pt x="1278" y="4567"/>
                    <a:pt x="1275" y="4548"/>
                    <a:pt x="1228" y="4542"/>
                  </a:cubicBezTo>
                  <a:close/>
                  <a:moveTo>
                    <a:pt x="800" y="4542"/>
                  </a:moveTo>
                  <a:cubicBezTo>
                    <a:pt x="816" y="4542"/>
                    <a:pt x="803" y="4562"/>
                    <a:pt x="808" y="4580"/>
                  </a:cubicBezTo>
                  <a:cubicBezTo>
                    <a:pt x="801" y="4590"/>
                    <a:pt x="798" y="4595"/>
                    <a:pt x="795" y="4595"/>
                  </a:cubicBezTo>
                  <a:cubicBezTo>
                    <a:pt x="791" y="4595"/>
                    <a:pt x="789" y="4586"/>
                    <a:pt x="783" y="4567"/>
                  </a:cubicBezTo>
                  <a:cubicBezTo>
                    <a:pt x="777" y="4548"/>
                    <a:pt x="796" y="4542"/>
                    <a:pt x="796" y="4542"/>
                  </a:cubicBezTo>
                  <a:cubicBezTo>
                    <a:pt x="797" y="4542"/>
                    <a:pt x="799" y="4542"/>
                    <a:pt x="800" y="4542"/>
                  </a:cubicBezTo>
                  <a:close/>
                  <a:moveTo>
                    <a:pt x="5051" y="4645"/>
                  </a:moveTo>
                  <a:cubicBezTo>
                    <a:pt x="5059" y="4645"/>
                    <a:pt x="5066" y="4647"/>
                    <a:pt x="5067" y="4655"/>
                  </a:cubicBezTo>
                  <a:cubicBezTo>
                    <a:pt x="5098" y="4670"/>
                    <a:pt x="5094" y="4681"/>
                    <a:pt x="5076" y="4681"/>
                  </a:cubicBezTo>
                  <a:cubicBezTo>
                    <a:pt x="5065" y="4681"/>
                    <a:pt x="5048" y="4677"/>
                    <a:pt x="5030" y="4668"/>
                  </a:cubicBezTo>
                  <a:cubicBezTo>
                    <a:pt x="4983" y="4661"/>
                    <a:pt x="4983" y="4661"/>
                    <a:pt x="5023" y="4649"/>
                  </a:cubicBezTo>
                  <a:cubicBezTo>
                    <a:pt x="5033" y="4647"/>
                    <a:pt x="5043" y="4645"/>
                    <a:pt x="5051" y="4645"/>
                  </a:cubicBezTo>
                  <a:close/>
                  <a:moveTo>
                    <a:pt x="570" y="4736"/>
                  </a:moveTo>
                  <a:cubicBezTo>
                    <a:pt x="548" y="4743"/>
                    <a:pt x="548" y="4743"/>
                    <a:pt x="555" y="4762"/>
                  </a:cubicBezTo>
                  <a:cubicBezTo>
                    <a:pt x="560" y="4781"/>
                    <a:pt x="562" y="4789"/>
                    <a:pt x="566" y="4789"/>
                  </a:cubicBezTo>
                  <a:cubicBezTo>
                    <a:pt x="569" y="4789"/>
                    <a:pt x="573" y="4784"/>
                    <a:pt x="580" y="4774"/>
                  </a:cubicBezTo>
                  <a:cubicBezTo>
                    <a:pt x="573" y="4755"/>
                    <a:pt x="570" y="4736"/>
                    <a:pt x="570" y="4736"/>
                  </a:cubicBezTo>
                  <a:close/>
                  <a:moveTo>
                    <a:pt x="888" y="4862"/>
                  </a:moveTo>
                  <a:cubicBezTo>
                    <a:pt x="895" y="4862"/>
                    <a:pt x="906" y="4863"/>
                    <a:pt x="909" y="4874"/>
                  </a:cubicBezTo>
                  <a:cubicBezTo>
                    <a:pt x="912" y="4890"/>
                    <a:pt x="909" y="4906"/>
                    <a:pt x="899" y="4915"/>
                  </a:cubicBezTo>
                  <a:cubicBezTo>
                    <a:pt x="897" y="4917"/>
                    <a:pt x="894" y="4918"/>
                    <a:pt x="891" y="4918"/>
                  </a:cubicBezTo>
                  <a:cubicBezTo>
                    <a:pt x="884" y="4918"/>
                    <a:pt x="876" y="4912"/>
                    <a:pt x="874" y="4903"/>
                  </a:cubicBezTo>
                  <a:cubicBezTo>
                    <a:pt x="868" y="4887"/>
                    <a:pt x="865" y="4868"/>
                    <a:pt x="884" y="4862"/>
                  </a:cubicBezTo>
                  <a:cubicBezTo>
                    <a:pt x="884" y="4862"/>
                    <a:pt x="885" y="4862"/>
                    <a:pt x="888" y="4862"/>
                  </a:cubicBezTo>
                  <a:close/>
                  <a:moveTo>
                    <a:pt x="800" y="5018"/>
                  </a:moveTo>
                  <a:cubicBezTo>
                    <a:pt x="798" y="5018"/>
                    <a:pt x="796" y="5019"/>
                    <a:pt x="796" y="5019"/>
                  </a:cubicBezTo>
                  <a:cubicBezTo>
                    <a:pt x="796" y="5019"/>
                    <a:pt x="777" y="5025"/>
                    <a:pt x="783" y="5044"/>
                  </a:cubicBezTo>
                  <a:lnTo>
                    <a:pt x="786" y="5062"/>
                  </a:lnTo>
                  <a:cubicBezTo>
                    <a:pt x="802" y="5056"/>
                    <a:pt x="815" y="5047"/>
                    <a:pt x="821" y="5031"/>
                  </a:cubicBezTo>
                  <a:cubicBezTo>
                    <a:pt x="819" y="5020"/>
                    <a:pt x="807" y="5018"/>
                    <a:pt x="800" y="5018"/>
                  </a:cubicBezTo>
                  <a:close/>
                  <a:moveTo>
                    <a:pt x="912" y="5200"/>
                  </a:moveTo>
                  <a:lnTo>
                    <a:pt x="915" y="5216"/>
                  </a:lnTo>
                  <a:lnTo>
                    <a:pt x="899" y="5241"/>
                  </a:lnTo>
                  <a:lnTo>
                    <a:pt x="896" y="5222"/>
                  </a:lnTo>
                  <a:cubicBezTo>
                    <a:pt x="890" y="5203"/>
                    <a:pt x="890" y="5203"/>
                    <a:pt x="912" y="5200"/>
                  </a:cubicBezTo>
                  <a:close/>
                  <a:moveTo>
                    <a:pt x="960" y="5353"/>
                  </a:moveTo>
                  <a:cubicBezTo>
                    <a:pt x="964" y="5353"/>
                    <a:pt x="969" y="5353"/>
                    <a:pt x="974" y="5354"/>
                  </a:cubicBezTo>
                  <a:lnTo>
                    <a:pt x="984" y="5388"/>
                  </a:lnTo>
                  <a:cubicBezTo>
                    <a:pt x="974" y="5391"/>
                    <a:pt x="964" y="5395"/>
                    <a:pt x="956" y="5395"/>
                  </a:cubicBezTo>
                  <a:cubicBezTo>
                    <a:pt x="948" y="5395"/>
                    <a:pt x="942" y="5391"/>
                    <a:pt x="940" y="5382"/>
                  </a:cubicBezTo>
                  <a:cubicBezTo>
                    <a:pt x="918" y="5371"/>
                    <a:pt x="927" y="5353"/>
                    <a:pt x="960" y="5353"/>
                  </a:cubicBezTo>
                  <a:close/>
                  <a:moveTo>
                    <a:pt x="1116" y="5470"/>
                  </a:moveTo>
                  <a:cubicBezTo>
                    <a:pt x="1119" y="5489"/>
                    <a:pt x="1144" y="5498"/>
                    <a:pt x="1125" y="5504"/>
                  </a:cubicBezTo>
                  <a:cubicBezTo>
                    <a:pt x="1126" y="5508"/>
                    <a:pt x="1125" y="5510"/>
                    <a:pt x="1123" y="5510"/>
                  </a:cubicBezTo>
                  <a:cubicBezTo>
                    <a:pt x="1117" y="5510"/>
                    <a:pt x="1098" y="5488"/>
                    <a:pt x="1094" y="5476"/>
                  </a:cubicBezTo>
                  <a:lnTo>
                    <a:pt x="1116" y="5470"/>
                  </a:lnTo>
                  <a:close/>
                  <a:moveTo>
                    <a:pt x="960" y="5665"/>
                  </a:moveTo>
                  <a:cubicBezTo>
                    <a:pt x="959" y="5665"/>
                    <a:pt x="946" y="5668"/>
                    <a:pt x="931" y="5670"/>
                  </a:cubicBezTo>
                  <a:lnTo>
                    <a:pt x="912" y="5677"/>
                  </a:lnTo>
                  <a:lnTo>
                    <a:pt x="912" y="5677"/>
                  </a:lnTo>
                  <a:lnTo>
                    <a:pt x="953" y="5667"/>
                  </a:lnTo>
                  <a:cubicBezTo>
                    <a:pt x="958" y="5665"/>
                    <a:pt x="961" y="5665"/>
                    <a:pt x="960" y="5665"/>
                  </a:cubicBezTo>
                  <a:close/>
                  <a:moveTo>
                    <a:pt x="1159" y="5842"/>
                  </a:moveTo>
                  <a:cubicBezTo>
                    <a:pt x="1167" y="5842"/>
                    <a:pt x="1173" y="5844"/>
                    <a:pt x="1175" y="5852"/>
                  </a:cubicBezTo>
                  <a:lnTo>
                    <a:pt x="1181" y="5871"/>
                  </a:lnTo>
                  <a:cubicBezTo>
                    <a:pt x="1177" y="5872"/>
                    <a:pt x="1173" y="5872"/>
                    <a:pt x="1169" y="5872"/>
                  </a:cubicBezTo>
                  <a:cubicBezTo>
                    <a:pt x="1157" y="5872"/>
                    <a:pt x="1146" y="5869"/>
                    <a:pt x="1134" y="5865"/>
                  </a:cubicBezTo>
                  <a:lnTo>
                    <a:pt x="1131" y="5846"/>
                  </a:lnTo>
                  <a:cubicBezTo>
                    <a:pt x="1141" y="5844"/>
                    <a:pt x="1151" y="5842"/>
                    <a:pt x="1159" y="5842"/>
                  </a:cubicBezTo>
                  <a:close/>
                  <a:moveTo>
                    <a:pt x="1078" y="6002"/>
                  </a:moveTo>
                  <a:cubicBezTo>
                    <a:pt x="1084" y="6002"/>
                    <a:pt x="1094" y="6004"/>
                    <a:pt x="1109" y="6006"/>
                  </a:cubicBezTo>
                  <a:lnTo>
                    <a:pt x="1159" y="6031"/>
                  </a:lnTo>
                  <a:cubicBezTo>
                    <a:pt x="1160" y="6036"/>
                    <a:pt x="1158" y="6038"/>
                    <a:pt x="1152" y="6038"/>
                  </a:cubicBezTo>
                  <a:cubicBezTo>
                    <a:pt x="1142" y="6038"/>
                    <a:pt x="1122" y="6032"/>
                    <a:pt x="1094" y="6028"/>
                  </a:cubicBezTo>
                  <a:cubicBezTo>
                    <a:pt x="1072" y="6008"/>
                    <a:pt x="1065" y="6002"/>
                    <a:pt x="1078" y="6002"/>
                  </a:cubicBezTo>
                  <a:close/>
                  <a:moveTo>
                    <a:pt x="1299" y="6376"/>
                  </a:moveTo>
                  <a:cubicBezTo>
                    <a:pt x="1317" y="6376"/>
                    <a:pt x="1334" y="6385"/>
                    <a:pt x="1347" y="6401"/>
                  </a:cubicBezTo>
                  <a:lnTo>
                    <a:pt x="1357" y="6435"/>
                  </a:lnTo>
                  <a:lnTo>
                    <a:pt x="1307" y="6410"/>
                  </a:lnTo>
                  <a:cubicBezTo>
                    <a:pt x="1235" y="6391"/>
                    <a:pt x="1235" y="6391"/>
                    <a:pt x="1275" y="6382"/>
                  </a:cubicBezTo>
                  <a:cubicBezTo>
                    <a:pt x="1283" y="6378"/>
                    <a:pt x="1291" y="6376"/>
                    <a:pt x="1299" y="6376"/>
                  </a:cubicBezTo>
                  <a:close/>
                  <a:moveTo>
                    <a:pt x="1260" y="6479"/>
                  </a:moveTo>
                  <a:lnTo>
                    <a:pt x="1285" y="6491"/>
                  </a:lnTo>
                  <a:lnTo>
                    <a:pt x="1269" y="6516"/>
                  </a:lnTo>
                  <a:cubicBezTo>
                    <a:pt x="1267" y="6517"/>
                    <a:pt x="1266" y="6517"/>
                    <a:pt x="1264" y="6517"/>
                  </a:cubicBezTo>
                  <a:cubicBezTo>
                    <a:pt x="1249" y="6517"/>
                    <a:pt x="1244" y="6502"/>
                    <a:pt x="1241" y="6485"/>
                  </a:cubicBezTo>
                  <a:lnTo>
                    <a:pt x="1260" y="6479"/>
                  </a:lnTo>
                  <a:close/>
                  <a:moveTo>
                    <a:pt x="1698" y="7118"/>
                  </a:moveTo>
                  <a:cubicBezTo>
                    <a:pt x="1680" y="7131"/>
                    <a:pt x="1692" y="7146"/>
                    <a:pt x="1702" y="7162"/>
                  </a:cubicBezTo>
                  <a:cubicBezTo>
                    <a:pt x="1706" y="7190"/>
                    <a:pt x="1720" y="7200"/>
                    <a:pt x="1734" y="7200"/>
                  </a:cubicBezTo>
                  <a:cubicBezTo>
                    <a:pt x="1740" y="7200"/>
                    <a:pt x="1747" y="7197"/>
                    <a:pt x="1752" y="7193"/>
                  </a:cubicBezTo>
                  <a:cubicBezTo>
                    <a:pt x="1767" y="7181"/>
                    <a:pt x="1758" y="7165"/>
                    <a:pt x="1736" y="7137"/>
                  </a:cubicBezTo>
                  <a:cubicBezTo>
                    <a:pt x="1727" y="7124"/>
                    <a:pt x="1711" y="7118"/>
                    <a:pt x="1698" y="7118"/>
                  </a:cubicBezTo>
                  <a:close/>
                  <a:moveTo>
                    <a:pt x="1751" y="7258"/>
                  </a:moveTo>
                  <a:cubicBezTo>
                    <a:pt x="1759" y="7258"/>
                    <a:pt x="1770" y="7260"/>
                    <a:pt x="1783" y="7265"/>
                  </a:cubicBezTo>
                  <a:lnTo>
                    <a:pt x="1808" y="7294"/>
                  </a:lnTo>
                  <a:cubicBezTo>
                    <a:pt x="1804" y="7297"/>
                    <a:pt x="1798" y="7298"/>
                    <a:pt x="1792" y="7298"/>
                  </a:cubicBezTo>
                  <a:cubicBezTo>
                    <a:pt x="1773" y="7298"/>
                    <a:pt x="1748" y="7287"/>
                    <a:pt x="1739" y="7278"/>
                  </a:cubicBezTo>
                  <a:cubicBezTo>
                    <a:pt x="1731" y="7267"/>
                    <a:pt x="1735" y="7258"/>
                    <a:pt x="1751" y="7258"/>
                  </a:cubicBezTo>
                  <a:close/>
                  <a:moveTo>
                    <a:pt x="2956" y="7687"/>
                  </a:moveTo>
                  <a:cubicBezTo>
                    <a:pt x="2944" y="7687"/>
                    <a:pt x="2939" y="7706"/>
                    <a:pt x="2936" y="7723"/>
                  </a:cubicBezTo>
                  <a:lnTo>
                    <a:pt x="2952" y="7729"/>
                  </a:lnTo>
                  <a:cubicBezTo>
                    <a:pt x="2964" y="7717"/>
                    <a:pt x="2974" y="7704"/>
                    <a:pt x="2977" y="7689"/>
                  </a:cubicBezTo>
                  <a:lnTo>
                    <a:pt x="2961" y="7689"/>
                  </a:lnTo>
                  <a:cubicBezTo>
                    <a:pt x="2959" y="7688"/>
                    <a:pt x="2958" y="7687"/>
                    <a:pt x="2956" y="7687"/>
                  </a:cubicBezTo>
                  <a:close/>
                  <a:moveTo>
                    <a:pt x="2635" y="7880"/>
                  </a:moveTo>
                  <a:cubicBezTo>
                    <a:pt x="2654" y="7889"/>
                    <a:pt x="2664" y="7911"/>
                    <a:pt x="2657" y="7930"/>
                  </a:cubicBezTo>
                  <a:cubicBezTo>
                    <a:pt x="2661" y="7961"/>
                    <a:pt x="2663" y="7971"/>
                    <a:pt x="2653" y="7971"/>
                  </a:cubicBezTo>
                  <a:cubicBezTo>
                    <a:pt x="2647" y="7971"/>
                    <a:pt x="2639" y="7969"/>
                    <a:pt x="2626" y="7964"/>
                  </a:cubicBezTo>
                  <a:cubicBezTo>
                    <a:pt x="2607" y="7958"/>
                    <a:pt x="2588" y="7952"/>
                    <a:pt x="2595" y="7933"/>
                  </a:cubicBezTo>
                  <a:lnTo>
                    <a:pt x="2595" y="7933"/>
                  </a:lnTo>
                  <a:lnTo>
                    <a:pt x="2613" y="7939"/>
                  </a:lnTo>
                  <a:cubicBezTo>
                    <a:pt x="2611" y="7945"/>
                    <a:pt x="2613" y="7948"/>
                    <a:pt x="2615" y="7948"/>
                  </a:cubicBezTo>
                  <a:cubicBezTo>
                    <a:pt x="2620" y="7948"/>
                    <a:pt x="2628" y="7936"/>
                    <a:pt x="2620" y="7917"/>
                  </a:cubicBezTo>
                  <a:lnTo>
                    <a:pt x="2635" y="7880"/>
                  </a:lnTo>
                  <a:close/>
                  <a:moveTo>
                    <a:pt x="2864" y="7986"/>
                  </a:moveTo>
                  <a:lnTo>
                    <a:pt x="2880" y="8011"/>
                  </a:lnTo>
                  <a:cubicBezTo>
                    <a:pt x="2878" y="8023"/>
                    <a:pt x="2870" y="8026"/>
                    <a:pt x="2859" y="8026"/>
                  </a:cubicBezTo>
                  <a:cubicBezTo>
                    <a:pt x="2852" y="8026"/>
                    <a:pt x="2844" y="8025"/>
                    <a:pt x="2836" y="8024"/>
                  </a:cubicBezTo>
                  <a:cubicBezTo>
                    <a:pt x="2817" y="8018"/>
                    <a:pt x="2817" y="8018"/>
                    <a:pt x="2823" y="7999"/>
                  </a:cubicBezTo>
                  <a:cubicBezTo>
                    <a:pt x="2836" y="7989"/>
                    <a:pt x="2848" y="7986"/>
                    <a:pt x="2864" y="7986"/>
                  </a:cubicBezTo>
                  <a:close/>
                  <a:moveTo>
                    <a:pt x="2519" y="8014"/>
                  </a:moveTo>
                  <a:lnTo>
                    <a:pt x="2519" y="8014"/>
                  </a:lnTo>
                  <a:cubicBezTo>
                    <a:pt x="2513" y="8036"/>
                    <a:pt x="2513" y="8036"/>
                    <a:pt x="2532" y="8043"/>
                  </a:cubicBezTo>
                  <a:lnTo>
                    <a:pt x="2551" y="8049"/>
                  </a:lnTo>
                  <a:lnTo>
                    <a:pt x="2541" y="8024"/>
                  </a:lnTo>
                  <a:lnTo>
                    <a:pt x="2519" y="8014"/>
                  </a:lnTo>
                  <a:close/>
                  <a:moveTo>
                    <a:pt x="2048" y="0"/>
                  </a:moveTo>
                  <a:cubicBezTo>
                    <a:pt x="2045" y="0"/>
                    <a:pt x="2042" y="1"/>
                    <a:pt x="2037" y="1"/>
                  </a:cubicBezTo>
                  <a:lnTo>
                    <a:pt x="2037" y="23"/>
                  </a:lnTo>
                  <a:cubicBezTo>
                    <a:pt x="2040" y="42"/>
                    <a:pt x="2040" y="64"/>
                    <a:pt x="2021" y="67"/>
                  </a:cubicBezTo>
                  <a:cubicBezTo>
                    <a:pt x="2016" y="67"/>
                    <a:pt x="2012" y="67"/>
                    <a:pt x="2007" y="67"/>
                  </a:cubicBezTo>
                  <a:cubicBezTo>
                    <a:pt x="1992" y="67"/>
                    <a:pt x="1980" y="65"/>
                    <a:pt x="1977" y="48"/>
                  </a:cubicBezTo>
                  <a:cubicBezTo>
                    <a:pt x="1962" y="36"/>
                    <a:pt x="1946" y="23"/>
                    <a:pt x="1938" y="23"/>
                  </a:cubicBezTo>
                  <a:cubicBezTo>
                    <a:pt x="1934" y="23"/>
                    <a:pt x="1932" y="26"/>
                    <a:pt x="1933" y="33"/>
                  </a:cubicBezTo>
                  <a:cubicBezTo>
                    <a:pt x="1918" y="33"/>
                    <a:pt x="1902" y="26"/>
                    <a:pt x="1890" y="17"/>
                  </a:cubicBezTo>
                  <a:cubicBezTo>
                    <a:pt x="1861" y="20"/>
                    <a:pt x="1833" y="23"/>
                    <a:pt x="1805" y="29"/>
                  </a:cubicBezTo>
                  <a:cubicBezTo>
                    <a:pt x="1794" y="45"/>
                    <a:pt x="1774" y="53"/>
                    <a:pt x="1760" y="53"/>
                  </a:cubicBezTo>
                  <a:cubicBezTo>
                    <a:pt x="1751" y="53"/>
                    <a:pt x="1743" y="49"/>
                    <a:pt x="1742" y="42"/>
                  </a:cubicBezTo>
                  <a:cubicBezTo>
                    <a:pt x="1720" y="45"/>
                    <a:pt x="1702" y="58"/>
                    <a:pt x="1686" y="73"/>
                  </a:cubicBezTo>
                  <a:cubicBezTo>
                    <a:pt x="1665" y="78"/>
                    <a:pt x="1650" y="82"/>
                    <a:pt x="1638" y="82"/>
                  </a:cubicBezTo>
                  <a:cubicBezTo>
                    <a:pt x="1627" y="82"/>
                    <a:pt x="1620" y="78"/>
                    <a:pt x="1617" y="67"/>
                  </a:cubicBezTo>
                  <a:cubicBezTo>
                    <a:pt x="1615" y="58"/>
                    <a:pt x="1615" y="53"/>
                    <a:pt x="1612" y="53"/>
                  </a:cubicBezTo>
                  <a:cubicBezTo>
                    <a:pt x="1610" y="53"/>
                    <a:pt x="1606" y="59"/>
                    <a:pt x="1598" y="73"/>
                  </a:cubicBezTo>
                  <a:cubicBezTo>
                    <a:pt x="1604" y="92"/>
                    <a:pt x="1582" y="98"/>
                    <a:pt x="1564" y="105"/>
                  </a:cubicBezTo>
                  <a:lnTo>
                    <a:pt x="1523" y="117"/>
                  </a:lnTo>
                  <a:cubicBezTo>
                    <a:pt x="1529" y="139"/>
                    <a:pt x="1529" y="139"/>
                    <a:pt x="1510" y="145"/>
                  </a:cubicBezTo>
                  <a:cubicBezTo>
                    <a:pt x="1488" y="152"/>
                    <a:pt x="1423" y="152"/>
                    <a:pt x="1404" y="158"/>
                  </a:cubicBezTo>
                  <a:cubicBezTo>
                    <a:pt x="1344" y="183"/>
                    <a:pt x="1344" y="183"/>
                    <a:pt x="1372" y="192"/>
                  </a:cubicBezTo>
                  <a:cubicBezTo>
                    <a:pt x="1375" y="192"/>
                    <a:pt x="1378" y="191"/>
                    <a:pt x="1380" y="191"/>
                  </a:cubicBezTo>
                  <a:cubicBezTo>
                    <a:pt x="1391" y="191"/>
                    <a:pt x="1391" y="202"/>
                    <a:pt x="1363" y="202"/>
                  </a:cubicBezTo>
                  <a:cubicBezTo>
                    <a:pt x="1360" y="202"/>
                    <a:pt x="1357" y="202"/>
                    <a:pt x="1354" y="202"/>
                  </a:cubicBezTo>
                  <a:cubicBezTo>
                    <a:pt x="1304" y="211"/>
                    <a:pt x="1257" y="224"/>
                    <a:pt x="1210" y="239"/>
                  </a:cubicBezTo>
                  <a:cubicBezTo>
                    <a:pt x="1134" y="280"/>
                    <a:pt x="1137" y="280"/>
                    <a:pt x="1147" y="299"/>
                  </a:cubicBezTo>
                  <a:cubicBezTo>
                    <a:pt x="1169" y="315"/>
                    <a:pt x="1171" y="325"/>
                    <a:pt x="1163" y="325"/>
                  </a:cubicBezTo>
                  <a:cubicBezTo>
                    <a:pt x="1156" y="325"/>
                    <a:pt x="1144" y="320"/>
                    <a:pt x="1128" y="308"/>
                  </a:cubicBezTo>
                  <a:cubicBezTo>
                    <a:pt x="1110" y="303"/>
                    <a:pt x="1095" y="301"/>
                    <a:pt x="1085" y="301"/>
                  </a:cubicBezTo>
                  <a:cubicBezTo>
                    <a:pt x="1062" y="301"/>
                    <a:pt x="1056" y="310"/>
                    <a:pt x="1062" y="321"/>
                  </a:cubicBezTo>
                  <a:cubicBezTo>
                    <a:pt x="1056" y="349"/>
                    <a:pt x="1056" y="349"/>
                    <a:pt x="1037" y="362"/>
                  </a:cubicBezTo>
                  <a:cubicBezTo>
                    <a:pt x="1033" y="356"/>
                    <a:pt x="1029" y="353"/>
                    <a:pt x="1025" y="353"/>
                  </a:cubicBezTo>
                  <a:cubicBezTo>
                    <a:pt x="1014" y="353"/>
                    <a:pt x="1001" y="368"/>
                    <a:pt x="984" y="396"/>
                  </a:cubicBezTo>
                  <a:cubicBezTo>
                    <a:pt x="977" y="402"/>
                    <a:pt x="973" y="405"/>
                    <a:pt x="970" y="405"/>
                  </a:cubicBezTo>
                  <a:cubicBezTo>
                    <a:pt x="966" y="405"/>
                    <a:pt x="963" y="400"/>
                    <a:pt x="956" y="390"/>
                  </a:cubicBezTo>
                  <a:lnTo>
                    <a:pt x="921" y="415"/>
                  </a:lnTo>
                  <a:cubicBezTo>
                    <a:pt x="909" y="471"/>
                    <a:pt x="799" y="531"/>
                    <a:pt x="771" y="531"/>
                  </a:cubicBezTo>
                  <a:cubicBezTo>
                    <a:pt x="758" y="543"/>
                    <a:pt x="752" y="559"/>
                    <a:pt x="752" y="575"/>
                  </a:cubicBezTo>
                  <a:cubicBezTo>
                    <a:pt x="760" y="602"/>
                    <a:pt x="757" y="617"/>
                    <a:pt x="746" y="617"/>
                  </a:cubicBezTo>
                  <a:cubicBezTo>
                    <a:pt x="740" y="617"/>
                    <a:pt x="731" y="612"/>
                    <a:pt x="721" y="600"/>
                  </a:cubicBezTo>
                  <a:cubicBezTo>
                    <a:pt x="708" y="587"/>
                    <a:pt x="701" y="580"/>
                    <a:pt x="698" y="580"/>
                  </a:cubicBezTo>
                  <a:cubicBezTo>
                    <a:pt x="695" y="580"/>
                    <a:pt x="698" y="591"/>
                    <a:pt x="705" y="616"/>
                  </a:cubicBezTo>
                  <a:cubicBezTo>
                    <a:pt x="705" y="638"/>
                    <a:pt x="661" y="688"/>
                    <a:pt x="634" y="688"/>
                  </a:cubicBezTo>
                  <a:cubicBezTo>
                    <a:pt x="627" y="688"/>
                    <a:pt x="621" y="685"/>
                    <a:pt x="617" y="675"/>
                  </a:cubicBezTo>
                  <a:lnTo>
                    <a:pt x="586" y="647"/>
                  </a:lnTo>
                  <a:lnTo>
                    <a:pt x="586" y="647"/>
                  </a:lnTo>
                  <a:cubicBezTo>
                    <a:pt x="589" y="663"/>
                    <a:pt x="583" y="678"/>
                    <a:pt x="573" y="691"/>
                  </a:cubicBezTo>
                  <a:cubicBezTo>
                    <a:pt x="589" y="706"/>
                    <a:pt x="570" y="719"/>
                    <a:pt x="529" y="766"/>
                  </a:cubicBezTo>
                  <a:cubicBezTo>
                    <a:pt x="504" y="800"/>
                    <a:pt x="467" y="879"/>
                    <a:pt x="442" y="910"/>
                  </a:cubicBezTo>
                  <a:cubicBezTo>
                    <a:pt x="417" y="945"/>
                    <a:pt x="382" y="998"/>
                    <a:pt x="354" y="1004"/>
                  </a:cubicBezTo>
                  <a:cubicBezTo>
                    <a:pt x="338" y="1029"/>
                    <a:pt x="326" y="1057"/>
                    <a:pt x="326" y="1086"/>
                  </a:cubicBezTo>
                  <a:cubicBezTo>
                    <a:pt x="331" y="1110"/>
                    <a:pt x="318" y="1141"/>
                    <a:pt x="302" y="1141"/>
                  </a:cubicBezTo>
                  <a:cubicBezTo>
                    <a:pt x="300" y="1141"/>
                    <a:pt x="297" y="1141"/>
                    <a:pt x="294" y="1139"/>
                  </a:cubicBezTo>
                  <a:lnTo>
                    <a:pt x="285" y="1158"/>
                  </a:lnTo>
                  <a:cubicBezTo>
                    <a:pt x="285" y="1180"/>
                    <a:pt x="282" y="1205"/>
                    <a:pt x="276" y="1223"/>
                  </a:cubicBezTo>
                  <a:cubicBezTo>
                    <a:pt x="271" y="1221"/>
                    <a:pt x="266" y="1220"/>
                    <a:pt x="261" y="1220"/>
                  </a:cubicBezTo>
                  <a:cubicBezTo>
                    <a:pt x="245" y="1220"/>
                    <a:pt x="231" y="1231"/>
                    <a:pt x="238" y="1252"/>
                  </a:cubicBezTo>
                  <a:cubicBezTo>
                    <a:pt x="257" y="1261"/>
                    <a:pt x="244" y="1280"/>
                    <a:pt x="229" y="1317"/>
                  </a:cubicBezTo>
                  <a:cubicBezTo>
                    <a:pt x="210" y="1333"/>
                    <a:pt x="135" y="1496"/>
                    <a:pt x="91" y="1672"/>
                  </a:cubicBezTo>
                  <a:cubicBezTo>
                    <a:pt x="47" y="1844"/>
                    <a:pt x="37" y="2016"/>
                    <a:pt x="50" y="2019"/>
                  </a:cubicBezTo>
                  <a:lnTo>
                    <a:pt x="44" y="2082"/>
                  </a:lnTo>
                  <a:cubicBezTo>
                    <a:pt x="44" y="2101"/>
                    <a:pt x="44" y="2123"/>
                    <a:pt x="44" y="2145"/>
                  </a:cubicBezTo>
                  <a:cubicBezTo>
                    <a:pt x="43" y="2145"/>
                    <a:pt x="42" y="2145"/>
                    <a:pt x="42" y="2145"/>
                  </a:cubicBezTo>
                  <a:cubicBezTo>
                    <a:pt x="0" y="2145"/>
                    <a:pt x="22" y="2249"/>
                    <a:pt x="44" y="2311"/>
                  </a:cubicBezTo>
                  <a:cubicBezTo>
                    <a:pt x="63" y="2327"/>
                    <a:pt x="72" y="2349"/>
                    <a:pt x="72" y="2370"/>
                  </a:cubicBezTo>
                  <a:cubicBezTo>
                    <a:pt x="31" y="2374"/>
                    <a:pt x="37" y="2436"/>
                    <a:pt x="63" y="2477"/>
                  </a:cubicBezTo>
                  <a:cubicBezTo>
                    <a:pt x="106" y="2490"/>
                    <a:pt x="106" y="2511"/>
                    <a:pt x="66" y="2518"/>
                  </a:cubicBezTo>
                  <a:cubicBezTo>
                    <a:pt x="25" y="2524"/>
                    <a:pt x="34" y="2568"/>
                    <a:pt x="103" y="2596"/>
                  </a:cubicBezTo>
                  <a:cubicBezTo>
                    <a:pt x="128" y="2612"/>
                    <a:pt x="128" y="2612"/>
                    <a:pt x="113" y="2637"/>
                  </a:cubicBezTo>
                  <a:cubicBezTo>
                    <a:pt x="79" y="2662"/>
                    <a:pt x="80" y="2682"/>
                    <a:pt x="94" y="2682"/>
                  </a:cubicBezTo>
                  <a:cubicBezTo>
                    <a:pt x="96" y="2682"/>
                    <a:pt x="98" y="2681"/>
                    <a:pt x="100" y="2681"/>
                  </a:cubicBezTo>
                  <a:cubicBezTo>
                    <a:pt x="144" y="2693"/>
                    <a:pt x="150" y="2712"/>
                    <a:pt x="113" y="2743"/>
                  </a:cubicBezTo>
                  <a:cubicBezTo>
                    <a:pt x="81" y="2787"/>
                    <a:pt x="81" y="2787"/>
                    <a:pt x="128" y="2797"/>
                  </a:cubicBezTo>
                  <a:cubicBezTo>
                    <a:pt x="175" y="2809"/>
                    <a:pt x="191" y="2866"/>
                    <a:pt x="157" y="2903"/>
                  </a:cubicBezTo>
                  <a:cubicBezTo>
                    <a:pt x="162" y="2917"/>
                    <a:pt x="150" y="2939"/>
                    <a:pt x="161" y="2939"/>
                  </a:cubicBezTo>
                  <a:cubicBezTo>
                    <a:pt x="162" y="2939"/>
                    <a:pt x="164" y="2938"/>
                    <a:pt x="166" y="2938"/>
                  </a:cubicBezTo>
                  <a:lnTo>
                    <a:pt x="166" y="2938"/>
                  </a:lnTo>
                  <a:lnTo>
                    <a:pt x="150" y="2960"/>
                  </a:lnTo>
                  <a:cubicBezTo>
                    <a:pt x="157" y="2978"/>
                    <a:pt x="160" y="2997"/>
                    <a:pt x="160" y="2997"/>
                  </a:cubicBezTo>
                  <a:lnTo>
                    <a:pt x="182" y="2991"/>
                  </a:lnTo>
                  <a:cubicBezTo>
                    <a:pt x="191" y="3076"/>
                    <a:pt x="207" y="3160"/>
                    <a:pt x="229" y="3245"/>
                  </a:cubicBezTo>
                  <a:cubicBezTo>
                    <a:pt x="273" y="3409"/>
                    <a:pt x="287" y="3461"/>
                    <a:pt x="299" y="3461"/>
                  </a:cubicBezTo>
                  <a:cubicBezTo>
                    <a:pt x="302" y="3461"/>
                    <a:pt x="304" y="3458"/>
                    <a:pt x="307" y="3455"/>
                  </a:cubicBezTo>
                  <a:cubicBezTo>
                    <a:pt x="316" y="3446"/>
                    <a:pt x="324" y="3443"/>
                    <a:pt x="329" y="3443"/>
                  </a:cubicBezTo>
                  <a:cubicBezTo>
                    <a:pt x="343" y="3443"/>
                    <a:pt x="342" y="3469"/>
                    <a:pt x="316" y="3489"/>
                  </a:cubicBezTo>
                  <a:cubicBezTo>
                    <a:pt x="316" y="3521"/>
                    <a:pt x="316" y="3552"/>
                    <a:pt x="320" y="3583"/>
                  </a:cubicBezTo>
                  <a:cubicBezTo>
                    <a:pt x="332" y="3618"/>
                    <a:pt x="341" y="3655"/>
                    <a:pt x="320" y="3662"/>
                  </a:cubicBezTo>
                  <a:lnTo>
                    <a:pt x="326" y="3677"/>
                  </a:lnTo>
                  <a:cubicBezTo>
                    <a:pt x="376" y="3702"/>
                    <a:pt x="404" y="3809"/>
                    <a:pt x="398" y="3868"/>
                  </a:cubicBezTo>
                  <a:cubicBezTo>
                    <a:pt x="404" y="3900"/>
                    <a:pt x="420" y="3928"/>
                    <a:pt x="442" y="3953"/>
                  </a:cubicBezTo>
                  <a:cubicBezTo>
                    <a:pt x="473" y="3981"/>
                    <a:pt x="473" y="3981"/>
                    <a:pt x="457" y="4006"/>
                  </a:cubicBezTo>
                  <a:cubicBezTo>
                    <a:pt x="436" y="4009"/>
                    <a:pt x="444" y="4113"/>
                    <a:pt x="481" y="4113"/>
                  </a:cubicBezTo>
                  <a:cubicBezTo>
                    <a:pt x="482" y="4113"/>
                    <a:pt x="484" y="4113"/>
                    <a:pt x="486" y="4113"/>
                  </a:cubicBezTo>
                  <a:lnTo>
                    <a:pt x="486" y="4113"/>
                  </a:lnTo>
                  <a:lnTo>
                    <a:pt x="470" y="4135"/>
                  </a:lnTo>
                  <a:cubicBezTo>
                    <a:pt x="456" y="4154"/>
                    <a:pt x="475" y="4167"/>
                    <a:pt x="495" y="4167"/>
                  </a:cubicBezTo>
                  <a:cubicBezTo>
                    <a:pt x="497" y="4167"/>
                    <a:pt x="499" y="4166"/>
                    <a:pt x="501" y="4166"/>
                  </a:cubicBezTo>
                  <a:cubicBezTo>
                    <a:pt x="510" y="4163"/>
                    <a:pt x="517" y="4162"/>
                    <a:pt x="522" y="4162"/>
                  </a:cubicBezTo>
                  <a:cubicBezTo>
                    <a:pt x="541" y="4162"/>
                    <a:pt x="533" y="4180"/>
                    <a:pt x="489" y="4207"/>
                  </a:cubicBezTo>
                  <a:cubicBezTo>
                    <a:pt x="456" y="4215"/>
                    <a:pt x="454" y="4230"/>
                    <a:pt x="468" y="4230"/>
                  </a:cubicBezTo>
                  <a:cubicBezTo>
                    <a:pt x="471" y="4230"/>
                    <a:pt x="473" y="4230"/>
                    <a:pt x="476" y="4229"/>
                  </a:cubicBezTo>
                  <a:cubicBezTo>
                    <a:pt x="501" y="4241"/>
                    <a:pt x="526" y="4254"/>
                    <a:pt x="511" y="4276"/>
                  </a:cubicBezTo>
                  <a:cubicBezTo>
                    <a:pt x="513" y="4290"/>
                    <a:pt x="517" y="4305"/>
                    <a:pt x="538" y="4305"/>
                  </a:cubicBezTo>
                  <a:cubicBezTo>
                    <a:pt x="544" y="4305"/>
                    <a:pt x="552" y="4304"/>
                    <a:pt x="561" y="4301"/>
                  </a:cubicBezTo>
                  <a:cubicBezTo>
                    <a:pt x="562" y="4301"/>
                    <a:pt x="564" y="4300"/>
                    <a:pt x="565" y="4300"/>
                  </a:cubicBezTo>
                  <a:cubicBezTo>
                    <a:pt x="581" y="4300"/>
                    <a:pt x="586" y="4315"/>
                    <a:pt x="589" y="4332"/>
                  </a:cubicBezTo>
                  <a:cubicBezTo>
                    <a:pt x="581" y="4335"/>
                    <a:pt x="577" y="4336"/>
                    <a:pt x="572" y="4336"/>
                  </a:cubicBezTo>
                  <a:cubicBezTo>
                    <a:pt x="566" y="4336"/>
                    <a:pt x="560" y="4333"/>
                    <a:pt x="545" y="4326"/>
                  </a:cubicBezTo>
                  <a:cubicBezTo>
                    <a:pt x="543" y="4321"/>
                    <a:pt x="543" y="4319"/>
                    <a:pt x="543" y="4319"/>
                  </a:cubicBezTo>
                  <a:lnTo>
                    <a:pt x="543" y="4319"/>
                  </a:lnTo>
                  <a:cubicBezTo>
                    <a:pt x="543" y="4319"/>
                    <a:pt x="548" y="4335"/>
                    <a:pt x="555" y="4360"/>
                  </a:cubicBezTo>
                  <a:cubicBezTo>
                    <a:pt x="558" y="4379"/>
                    <a:pt x="548" y="4420"/>
                    <a:pt x="529" y="4426"/>
                  </a:cubicBezTo>
                  <a:cubicBezTo>
                    <a:pt x="520" y="4440"/>
                    <a:pt x="517" y="4452"/>
                    <a:pt x="526" y="4452"/>
                  </a:cubicBezTo>
                  <a:cubicBezTo>
                    <a:pt x="531" y="4452"/>
                    <a:pt x="540" y="4448"/>
                    <a:pt x="555" y="4436"/>
                  </a:cubicBezTo>
                  <a:cubicBezTo>
                    <a:pt x="567" y="4432"/>
                    <a:pt x="576" y="4430"/>
                    <a:pt x="582" y="4430"/>
                  </a:cubicBezTo>
                  <a:cubicBezTo>
                    <a:pt x="594" y="4430"/>
                    <a:pt x="596" y="4438"/>
                    <a:pt x="605" y="4461"/>
                  </a:cubicBezTo>
                  <a:cubicBezTo>
                    <a:pt x="608" y="4479"/>
                    <a:pt x="614" y="4498"/>
                    <a:pt x="592" y="4501"/>
                  </a:cubicBezTo>
                  <a:cubicBezTo>
                    <a:pt x="573" y="4508"/>
                    <a:pt x="573" y="4508"/>
                    <a:pt x="583" y="4545"/>
                  </a:cubicBezTo>
                  <a:cubicBezTo>
                    <a:pt x="595" y="4599"/>
                    <a:pt x="671" y="4633"/>
                    <a:pt x="718" y="4642"/>
                  </a:cubicBezTo>
                  <a:cubicBezTo>
                    <a:pt x="734" y="4637"/>
                    <a:pt x="744" y="4634"/>
                    <a:pt x="747" y="4634"/>
                  </a:cubicBezTo>
                  <a:cubicBezTo>
                    <a:pt x="752" y="4634"/>
                    <a:pt x="743" y="4641"/>
                    <a:pt x="721" y="4658"/>
                  </a:cubicBezTo>
                  <a:cubicBezTo>
                    <a:pt x="702" y="4664"/>
                    <a:pt x="705" y="4683"/>
                    <a:pt x="711" y="4699"/>
                  </a:cubicBezTo>
                  <a:cubicBezTo>
                    <a:pt x="713" y="4699"/>
                    <a:pt x="714" y="4699"/>
                    <a:pt x="715" y="4699"/>
                  </a:cubicBezTo>
                  <a:cubicBezTo>
                    <a:pt x="724" y="4699"/>
                    <a:pt x="722" y="4707"/>
                    <a:pt x="718" y="4707"/>
                  </a:cubicBezTo>
                  <a:cubicBezTo>
                    <a:pt x="716" y="4707"/>
                    <a:pt x="713" y="4705"/>
                    <a:pt x="711" y="4699"/>
                  </a:cubicBezTo>
                  <a:cubicBezTo>
                    <a:pt x="709" y="4700"/>
                    <a:pt x="706" y="4700"/>
                    <a:pt x="704" y="4700"/>
                  </a:cubicBezTo>
                  <a:cubicBezTo>
                    <a:pt x="691" y="4700"/>
                    <a:pt x="685" y="4684"/>
                    <a:pt x="680" y="4671"/>
                  </a:cubicBezTo>
                  <a:lnTo>
                    <a:pt x="661" y="4674"/>
                  </a:lnTo>
                  <a:cubicBezTo>
                    <a:pt x="627" y="4705"/>
                    <a:pt x="630" y="4721"/>
                    <a:pt x="677" y="4730"/>
                  </a:cubicBezTo>
                  <a:cubicBezTo>
                    <a:pt x="702" y="4740"/>
                    <a:pt x="702" y="4740"/>
                    <a:pt x="686" y="4765"/>
                  </a:cubicBezTo>
                  <a:cubicBezTo>
                    <a:pt x="672" y="4784"/>
                    <a:pt x="658" y="4806"/>
                    <a:pt x="669" y="4806"/>
                  </a:cubicBezTo>
                  <a:cubicBezTo>
                    <a:pt x="670" y="4806"/>
                    <a:pt x="672" y="4806"/>
                    <a:pt x="674" y="4805"/>
                  </a:cubicBezTo>
                  <a:lnTo>
                    <a:pt x="674" y="4805"/>
                  </a:lnTo>
                  <a:cubicBezTo>
                    <a:pt x="680" y="4824"/>
                    <a:pt x="680" y="4846"/>
                    <a:pt x="671" y="4865"/>
                  </a:cubicBezTo>
                  <a:cubicBezTo>
                    <a:pt x="679" y="4895"/>
                    <a:pt x="682" y="4913"/>
                    <a:pt x="697" y="4913"/>
                  </a:cubicBezTo>
                  <a:cubicBezTo>
                    <a:pt x="700" y="4913"/>
                    <a:pt x="702" y="4913"/>
                    <a:pt x="705" y="4912"/>
                  </a:cubicBezTo>
                  <a:cubicBezTo>
                    <a:pt x="707" y="4911"/>
                    <a:pt x="710" y="4911"/>
                    <a:pt x="712" y="4911"/>
                  </a:cubicBezTo>
                  <a:cubicBezTo>
                    <a:pt x="725" y="4911"/>
                    <a:pt x="730" y="4927"/>
                    <a:pt x="733" y="4943"/>
                  </a:cubicBezTo>
                  <a:cubicBezTo>
                    <a:pt x="739" y="4957"/>
                    <a:pt x="742" y="4973"/>
                    <a:pt x="757" y="4973"/>
                  </a:cubicBezTo>
                  <a:cubicBezTo>
                    <a:pt x="759" y="4973"/>
                    <a:pt x="762" y="4972"/>
                    <a:pt x="765" y="4972"/>
                  </a:cubicBezTo>
                  <a:cubicBezTo>
                    <a:pt x="767" y="4971"/>
                    <a:pt x="769" y="4971"/>
                    <a:pt x="771" y="4971"/>
                  </a:cubicBezTo>
                  <a:cubicBezTo>
                    <a:pt x="789" y="4971"/>
                    <a:pt x="809" y="4982"/>
                    <a:pt x="818" y="5015"/>
                  </a:cubicBezTo>
                  <a:cubicBezTo>
                    <a:pt x="849" y="5044"/>
                    <a:pt x="849" y="5044"/>
                    <a:pt x="812" y="5075"/>
                  </a:cubicBezTo>
                  <a:cubicBezTo>
                    <a:pt x="793" y="5078"/>
                    <a:pt x="799" y="5097"/>
                    <a:pt x="802" y="5116"/>
                  </a:cubicBezTo>
                  <a:cubicBezTo>
                    <a:pt x="805" y="5128"/>
                    <a:pt x="802" y="5144"/>
                    <a:pt x="793" y="5156"/>
                  </a:cubicBezTo>
                  <a:cubicBezTo>
                    <a:pt x="784" y="5169"/>
                    <a:pt x="786" y="5172"/>
                    <a:pt x="794" y="5172"/>
                  </a:cubicBezTo>
                  <a:cubicBezTo>
                    <a:pt x="799" y="5172"/>
                    <a:pt x="808" y="5170"/>
                    <a:pt x="818" y="5169"/>
                  </a:cubicBezTo>
                  <a:lnTo>
                    <a:pt x="859" y="5156"/>
                  </a:lnTo>
                  <a:lnTo>
                    <a:pt x="859" y="5156"/>
                  </a:lnTo>
                  <a:cubicBezTo>
                    <a:pt x="862" y="5175"/>
                    <a:pt x="827" y="5203"/>
                    <a:pt x="805" y="5210"/>
                  </a:cubicBezTo>
                  <a:cubicBezTo>
                    <a:pt x="785" y="5227"/>
                    <a:pt x="776" y="5233"/>
                    <a:pt x="782" y="5233"/>
                  </a:cubicBezTo>
                  <a:cubicBezTo>
                    <a:pt x="785" y="5233"/>
                    <a:pt x="795" y="5230"/>
                    <a:pt x="812" y="5225"/>
                  </a:cubicBezTo>
                  <a:cubicBezTo>
                    <a:pt x="813" y="5225"/>
                    <a:pt x="815" y="5225"/>
                    <a:pt x="817" y="5225"/>
                  </a:cubicBezTo>
                  <a:cubicBezTo>
                    <a:pt x="835" y="5225"/>
                    <a:pt x="854" y="5239"/>
                    <a:pt x="846" y="5275"/>
                  </a:cubicBezTo>
                  <a:cubicBezTo>
                    <a:pt x="855" y="5310"/>
                    <a:pt x="865" y="5344"/>
                    <a:pt x="846" y="5351"/>
                  </a:cubicBezTo>
                  <a:cubicBezTo>
                    <a:pt x="837" y="5363"/>
                    <a:pt x="840" y="5382"/>
                    <a:pt x="855" y="5388"/>
                  </a:cubicBezTo>
                  <a:cubicBezTo>
                    <a:pt x="880" y="5398"/>
                    <a:pt x="884" y="5417"/>
                    <a:pt x="880" y="5476"/>
                  </a:cubicBezTo>
                  <a:cubicBezTo>
                    <a:pt x="867" y="5550"/>
                    <a:pt x="863" y="5569"/>
                    <a:pt x="878" y="5569"/>
                  </a:cubicBezTo>
                  <a:cubicBezTo>
                    <a:pt x="884" y="5569"/>
                    <a:pt x="892" y="5567"/>
                    <a:pt x="902" y="5564"/>
                  </a:cubicBezTo>
                  <a:cubicBezTo>
                    <a:pt x="911" y="5563"/>
                    <a:pt x="919" y="5561"/>
                    <a:pt x="923" y="5561"/>
                  </a:cubicBezTo>
                  <a:cubicBezTo>
                    <a:pt x="931" y="5561"/>
                    <a:pt x="930" y="5565"/>
                    <a:pt x="909" y="5583"/>
                  </a:cubicBezTo>
                  <a:cubicBezTo>
                    <a:pt x="893" y="5605"/>
                    <a:pt x="918" y="5617"/>
                    <a:pt x="946" y="5648"/>
                  </a:cubicBezTo>
                  <a:cubicBezTo>
                    <a:pt x="959" y="5651"/>
                    <a:pt x="972" y="5653"/>
                    <a:pt x="986" y="5653"/>
                  </a:cubicBezTo>
                  <a:cubicBezTo>
                    <a:pt x="1002" y="5653"/>
                    <a:pt x="1018" y="5650"/>
                    <a:pt x="1034" y="5645"/>
                  </a:cubicBezTo>
                  <a:cubicBezTo>
                    <a:pt x="1049" y="5641"/>
                    <a:pt x="1058" y="5638"/>
                    <a:pt x="1063" y="5638"/>
                  </a:cubicBezTo>
                  <a:cubicBezTo>
                    <a:pt x="1073" y="5638"/>
                    <a:pt x="1070" y="5647"/>
                    <a:pt x="1062" y="5673"/>
                  </a:cubicBezTo>
                  <a:cubicBezTo>
                    <a:pt x="1065" y="5695"/>
                    <a:pt x="1053" y="5714"/>
                    <a:pt x="1031" y="5720"/>
                  </a:cubicBezTo>
                  <a:cubicBezTo>
                    <a:pt x="1029" y="5721"/>
                    <a:pt x="1026" y="5722"/>
                    <a:pt x="1024" y="5722"/>
                  </a:cubicBezTo>
                  <a:cubicBezTo>
                    <a:pt x="1016" y="5722"/>
                    <a:pt x="1008" y="5718"/>
                    <a:pt x="1006" y="5708"/>
                  </a:cubicBezTo>
                  <a:lnTo>
                    <a:pt x="1003" y="5689"/>
                  </a:lnTo>
                  <a:cubicBezTo>
                    <a:pt x="981" y="5695"/>
                    <a:pt x="962" y="5702"/>
                    <a:pt x="971" y="5736"/>
                  </a:cubicBezTo>
                  <a:cubicBezTo>
                    <a:pt x="957" y="5759"/>
                    <a:pt x="961" y="5774"/>
                    <a:pt x="976" y="5774"/>
                  </a:cubicBezTo>
                  <a:cubicBezTo>
                    <a:pt x="978" y="5774"/>
                    <a:pt x="979" y="5774"/>
                    <a:pt x="981" y="5774"/>
                  </a:cubicBezTo>
                  <a:lnTo>
                    <a:pt x="981" y="5774"/>
                  </a:lnTo>
                  <a:cubicBezTo>
                    <a:pt x="965" y="5796"/>
                    <a:pt x="974" y="5830"/>
                    <a:pt x="984" y="5868"/>
                  </a:cubicBezTo>
                  <a:cubicBezTo>
                    <a:pt x="996" y="5902"/>
                    <a:pt x="1009" y="5956"/>
                    <a:pt x="993" y="5981"/>
                  </a:cubicBezTo>
                  <a:cubicBezTo>
                    <a:pt x="1001" y="6011"/>
                    <a:pt x="1007" y="6029"/>
                    <a:pt x="1021" y="6029"/>
                  </a:cubicBezTo>
                  <a:cubicBezTo>
                    <a:pt x="1023" y="6029"/>
                    <a:pt x="1025" y="6028"/>
                    <a:pt x="1028" y="6028"/>
                  </a:cubicBezTo>
                  <a:cubicBezTo>
                    <a:pt x="1038" y="6025"/>
                    <a:pt x="1045" y="6023"/>
                    <a:pt x="1051" y="6023"/>
                  </a:cubicBezTo>
                  <a:cubicBezTo>
                    <a:pt x="1070" y="6023"/>
                    <a:pt x="1069" y="6035"/>
                    <a:pt x="1053" y="6040"/>
                  </a:cubicBezTo>
                  <a:cubicBezTo>
                    <a:pt x="1018" y="6068"/>
                    <a:pt x="1062" y="6303"/>
                    <a:pt x="1106" y="6313"/>
                  </a:cubicBezTo>
                  <a:cubicBezTo>
                    <a:pt x="1106" y="6313"/>
                    <a:pt x="1112" y="6328"/>
                    <a:pt x="1116" y="6347"/>
                  </a:cubicBezTo>
                  <a:cubicBezTo>
                    <a:pt x="1106" y="6388"/>
                    <a:pt x="1134" y="6495"/>
                    <a:pt x="1159" y="6507"/>
                  </a:cubicBezTo>
                  <a:lnTo>
                    <a:pt x="1175" y="6560"/>
                  </a:lnTo>
                  <a:cubicBezTo>
                    <a:pt x="1163" y="6601"/>
                    <a:pt x="1172" y="6626"/>
                    <a:pt x="1197" y="6639"/>
                  </a:cubicBezTo>
                  <a:cubicBezTo>
                    <a:pt x="1222" y="6651"/>
                    <a:pt x="1244" y="6645"/>
                    <a:pt x="1222" y="6651"/>
                  </a:cubicBezTo>
                  <a:cubicBezTo>
                    <a:pt x="1203" y="6657"/>
                    <a:pt x="1213" y="6698"/>
                    <a:pt x="1241" y="6777"/>
                  </a:cubicBezTo>
                  <a:cubicBezTo>
                    <a:pt x="1260" y="6826"/>
                    <a:pt x="1268" y="6844"/>
                    <a:pt x="1274" y="6844"/>
                  </a:cubicBezTo>
                  <a:cubicBezTo>
                    <a:pt x="1277" y="6844"/>
                    <a:pt x="1280" y="6837"/>
                    <a:pt x="1285" y="6827"/>
                  </a:cubicBezTo>
                  <a:cubicBezTo>
                    <a:pt x="1335" y="6896"/>
                    <a:pt x="1316" y="6905"/>
                    <a:pt x="1297" y="6914"/>
                  </a:cubicBezTo>
                  <a:cubicBezTo>
                    <a:pt x="1295" y="6914"/>
                    <a:pt x="1294" y="6914"/>
                    <a:pt x="1292" y="6914"/>
                  </a:cubicBezTo>
                  <a:cubicBezTo>
                    <a:pt x="1255" y="6914"/>
                    <a:pt x="1266" y="6943"/>
                    <a:pt x="1320" y="6943"/>
                  </a:cubicBezTo>
                  <a:cubicBezTo>
                    <a:pt x="1325" y="6943"/>
                    <a:pt x="1330" y="6943"/>
                    <a:pt x="1335" y="6943"/>
                  </a:cubicBezTo>
                  <a:cubicBezTo>
                    <a:pt x="1382" y="6943"/>
                    <a:pt x="1398" y="6980"/>
                    <a:pt x="1379" y="6990"/>
                  </a:cubicBezTo>
                  <a:cubicBezTo>
                    <a:pt x="1375" y="6991"/>
                    <a:pt x="1372" y="6992"/>
                    <a:pt x="1369" y="6992"/>
                  </a:cubicBezTo>
                  <a:cubicBezTo>
                    <a:pt x="1356" y="6992"/>
                    <a:pt x="1349" y="6977"/>
                    <a:pt x="1341" y="6961"/>
                  </a:cubicBezTo>
                  <a:lnTo>
                    <a:pt x="1304" y="6980"/>
                  </a:lnTo>
                  <a:cubicBezTo>
                    <a:pt x="1313" y="6999"/>
                    <a:pt x="1316" y="6999"/>
                    <a:pt x="1341" y="7008"/>
                  </a:cubicBezTo>
                  <a:cubicBezTo>
                    <a:pt x="1351" y="7021"/>
                    <a:pt x="1363" y="7030"/>
                    <a:pt x="1379" y="7037"/>
                  </a:cubicBezTo>
                  <a:cubicBezTo>
                    <a:pt x="1384" y="7039"/>
                    <a:pt x="1389" y="7039"/>
                    <a:pt x="1394" y="7039"/>
                  </a:cubicBezTo>
                  <a:cubicBezTo>
                    <a:pt x="1414" y="7039"/>
                    <a:pt x="1433" y="7025"/>
                    <a:pt x="1435" y="7005"/>
                  </a:cubicBezTo>
                  <a:cubicBezTo>
                    <a:pt x="1439" y="6995"/>
                    <a:pt x="1442" y="6991"/>
                    <a:pt x="1446" y="6991"/>
                  </a:cubicBezTo>
                  <a:cubicBezTo>
                    <a:pt x="1451" y="6991"/>
                    <a:pt x="1457" y="7003"/>
                    <a:pt x="1463" y="7015"/>
                  </a:cubicBezTo>
                  <a:cubicBezTo>
                    <a:pt x="1463" y="7050"/>
                    <a:pt x="1453" y="7065"/>
                    <a:pt x="1434" y="7065"/>
                  </a:cubicBezTo>
                  <a:cubicBezTo>
                    <a:pt x="1429" y="7065"/>
                    <a:pt x="1423" y="7064"/>
                    <a:pt x="1416" y="7062"/>
                  </a:cubicBezTo>
                  <a:cubicBezTo>
                    <a:pt x="1413" y="7055"/>
                    <a:pt x="1408" y="7052"/>
                    <a:pt x="1402" y="7052"/>
                  </a:cubicBezTo>
                  <a:cubicBezTo>
                    <a:pt x="1393" y="7052"/>
                    <a:pt x="1382" y="7059"/>
                    <a:pt x="1372" y="7065"/>
                  </a:cubicBezTo>
                  <a:cubicBezTo>
                    <a:pt x="1351" y="7074"/>
                    <a:pt x="1434" y="7140"/>
                    <a:pt x="1482" y="7140"/>
                  </a:cubicBezTo>
                  <a:cubicBezTo>
                    <a:pt x="1484" y="7140"/>
                    <a:pt x="1486" y="7140"/>
                    <a:pt x="1488" y="7140"/>
                  </a:cubicBezTo>
                  <a:lnTo>
                    <a:pt x="1488" y="7140"/>
                  </a:lnTo>
                  <a:lnTo>
                    <a:pt x="1470" y="7149"/>
                  </a:lnTo>
                  <a:cubicBezTo>
                    <a:pt x="1454" y="7162"/>
                    <a:pt x="1473" y="7197"/>
                    <a:pt x="1498" y="7231"/>
                  </a:cubicBezTo>
                  <a:cubicBezTo>
                    <a:pt x="1518" y="7258"/>
                    <a:pt x="1530" y="7276"/>
                    <a:pt x="1541" y="7276"/>
                  </a:cubicBezTo>
                  <a:cubicBezTo>
                    <a:pt x="1545" y="7276"/>
                    <a:pt x="1548" y="7274"/>
                    <a:pt x="1551" y="7272"/>
                  </a:cubicBezTo>
                  <a:cubicBezTo>
                    <a:pt x="1562" y="7263"/>
                    <a:pt x="1573" y="7255"/>
                    <a:pt x="1584" y="7255"/>
                  </a:cubicBezTo>
                  <a:cubicBezTo>
                    <a:pt x="1589" y="7255"/>
                    <a:pt x="1594" y="7257"/>
                    <a:pt x="1598" y="7262"/>
                  </a:cubicBezTo>
                  <a:cubicBezTo>
                    <a:pt x="1586" y="7247"/>
                    <a:pt x="1601" y="7234"/>
                    <a:pt x="1620" y="7222"/>
                  </a:cubicBezTo>
                  <a:cubicBezTo>
                    <a:pt x="1623" y="7247"/>
                    <a:pt x="1623" y="7272"/>
                    <a:pt x="1620" y="7297"/>
                  </a:cubicBezTo>
                  <a:cubicBezTo>
                    <a:pt x="1611" y="7353"/>
                    <a:pt x="1623" y="7397"/>
                    <a:pt x="1676" y="7463"/>
                  </a:cubicBezTo>
                  <a:cubicBezTo>
                    <a:pt x="1705" y="7494"/>
                    <a:pt x="1752" y="7538"/>
                    <a:pt x="1749" y="7566"/>
                  </a:cubicBezTo>
                  <a:cubicBezTo>
                    <a:pt x="1772" y="7590"/>
                    <a:pt x="1786" y="7602"/>
                    <a:pt x="1798" y="7602"/>
                  </a:cubicBezTo>
                  <a:cubicBezTo>
                    <a:pt x="1801" y="7602"/>
                    <a:pt x="1805" y="7601"/>
                    <a:pt x="1808" y="7598"/>
                  </a:cubicBezTo>
                  <a:cubicBezTo>
                    <a:pt x="1808" y="7598"/>
                    <a:pt x="1808" y="7598"/>
                    <a:pt x="1839" y="7626"/>
                  </a:cubicBezTo>
                  <a:cubicBezTo>
                    <a:pt x="1842" y="7648"/>
                    <a:pt x="1863" y="7671"/>
                    <a:pt x="1877" y="7671"/>
                  </a:cubicBezTo>
                  <a:cubicBezTo>
                    <a:pt x="1881" y="7671"/>
                    <a:pt x="1884" y="7670"/>
                    <a:pt x="1886" y="7667"/>
                  </a:cubicBezTo>
                  <a:cubicBezTo>
                    <a:pt x="1888" y="7666"/>
                    <a:pt x="1890" y="7666"/>
                    <a:pt x="1891" y="7666"/>
                  </a:cubicBezTo>
                  <a:cubicBezTo>
                    <a:pt x="1918" y="7666"/>
                    <a:pt x="1922" y="7692"/>
                    <a:pt x="1937" y="7704"/>
                  </a:cubicBezTo>
                  <a:cubicBezTo>
                    <a:pt x="1940" y="7735"/>
                    <a:pt x="1941" y="7750"/>
                    <a:pt x="1945" y="7750"/>
                  </a:cubicBezTo>
                  <a:cubicBezTo>
                    <a:pt x="1948" y="7750"/>
                    <a:pt x="1954" y="7733"/>
                    <a:pt x="1965" y="7701"/>
                  </a:cubicBezTo>
                  <a:cubicBezTo>
                    <a:pt x="1977" y="7685"/>
                    <a:pt x="1958" y="7645"/>
                    <a:pt x="1943" y="7629"/>
                  </a:cubicBezTo>
                  <a:lnTo>
                    <a:pt x="1896" y="7591"/>
                  </a:lnTo>
                  <a:lnTo>
                    <a:pt x="1955" y="7613"/>
                  </a:lnTo>
                  <a:cubicBezTo>
                    <a:pt x="1965" y="7623"/>
                    <a:pt x="1985" y="7630"/>
                    <a:pt x="2002" y="7630"/>
                  </a:cubicBezTo>
                  <a:cubicBezTo>
                    <a:pt x="2013" y="7630"/>
                    <a:pt x="2023" y="7627"/>
                    <a:pt x="2027" y="7620"/>
                  </a:cubicBezTo>
                  <a:cubicBezTo>
                    <a:pt x="2031" y="7614"/>
                    <a:pt x="2037" y="7612"/>
                    <a:pt x="2043" y="7612"/>
                  </a:cubicBezTo>
                  <a:cubicBezTo>
                    <a:pt x="2048" y="7612"/>
                    <a:pt x="2053" y="7614"/>
                    <a:pt x="2056" y="7616"/>
                  </a:cubicBezTo>
                  <a:lnTo>
                    <a:pt x="2031" y="7648"/>
                  </a:lnTo>
                  <a:cubicBezTo>
                    <a:pt x="2009" y="7654"/>
                    <a:pt x="1990" y="7667"/>
                    <a:pt x="1977" y="7685"/>
                  </a:cubicBezTo>
                  <a:cubicBezTo>
                    <a:pt x="1970" y="7722"/>
                    <a:pt x="1991" y="7762"/>
                    <a:pt x="2013" y="7762"/>
                  </a:cubicBezTo>
                  <a:cubicBezTo>
                    <a:pt x="2019" y="7762"/>
                    <a:pt x="2025" y="7759"/>
                    <a:pt x="2031" y="7751"/>
                  </a:cubicBezTo>
                  <a:cubicBezTo>
                    <a:pt x="2049" y="7764"/>
                    <a:pt x="2049" y="7764"/>
                    <a:pt x="2053" y="7792"/>
                  </a:cubicBezTo>
                  <a:cubicBezTo>
                    <a:pt x="2045" y="7803"/>
                    <a:pt x="2049" y="7812"/>
                    <a:pt x="2062" y="7812"/>
                  </a:cubicBezTo>
                  <a:cubicBezTo>
                    <a:pt x="2070" y="7812"/>
                    <a:pt x="2083" y="7808"/>
                    <a:pt x="2100" y="7798"/>
                  </a:cubicBezTo>
                  <a:cubicBezTo>
                    <a:pt x="2113" y="7791"/>
                    <a:pt x="2124" y="7787"/>
                    <a:pt x="2133" y="7787"/>
                  </a:cubicBezTo>
                  <a:cubicBezTo>
                    <a:pt x="2149" y="7787"/>
                    <a:pt x="2155" y="7802"/>
                    <a:pt x="2153" y="7833"/>
                  </a:cubicBezTo>
                  <a:cubicBezTo>
                    <a:pt x="2163" y="7880"/>
                    <a:pt x="2216" y="7919"/>
                    <a:pt x="2238" y="7919"/>
                  </a:cubicBezTo>
                  <a:cubicBezTo>
                    <a:pt x="2242" y="7919"/>
                    <a:pt x="2245" y="7917"/>
                    <a:pt x="2247" y="7914"/>
                  </a:cubicBezTo>
                  <a:cubicBezTo>
                    <a:pt x="2254" y="7901"/>
                    <a:pt x="2266" y="7896"/>
                    <a:pt x="2278" y="7896"/>
                  </a:cubicBezTo>
                  <a:cubicBezTo>
                    <a:pt x="2300" y="7896"/>
                    <a:pt x="2325" y="7914"/>
                    <a:pt x="2331" y="7933"/>
                  </a:cubicBezTo>
                  <a:cubicBezTo>
                    <a:pt x="2336" y="7952"/>
                    <a:pt x="2354" y="7966"/>
                    <a:pt x="2371" y="7966"/>
                  </a:cubicBezTo>
                  <a:cubicBezTo>
                    <a:pt x="2377" y="7966"/>
                    <a:pt x="2383" y="7964"/>
                    <a:pt x="2388" y="7961"/>
                  </a:cubicBezTo>
                  <a:lnTo>
                    <a:pt x="2388" y="7961"/>
                  </a:lnTo>
                  <a:cubicBezTo>
                    <a:pt x="2380" y="7977"/>
                    <a:pt x="2387" y="7999"/>
                    <a:pt x="2404" y="7999"/>
                  </a:cubicBezTo>
                  <a:cubicBezTo>
                    <a:pt x="2408" y="7999"/>
                    <a:pt x="2412" y="7998"/>
                    <a:pt x="2416" y="7996"/>
                  </a:cubicBezTo>
                  <a:cubicBezTo>
                    <a:pt x="2416" y="7996"/>
                    <a:pt x="2420" y="7997"/>
                    <a:pt x="2423" y="7997"/>
                  </a:cubicBezTo>
                  <a:cubicBezTo>
                    <a:pt x="2428" y="7997"/>
                    <a:pt x="2433" y="7994"/>
                    <a:pt x="2425" y="7977"/>
                  </a:cubicBezTo>
                  <a:lnTo>
                    <a:pt x="2479" y="7955"/>
                  </a:lnTo>
                  <a:cubicBezTo>
                    <a:pt x="2460" y="7945"/>
                    <a:pt x="2469" y="7927"/>
                    <a:pt x="2479" y="7908"/>
                  </a:cubicBezTo>
                  <a:cubicBezTo>
                    <a:pt x="2480" y="7905"/>
                    <a:pt x="2482" y="7904"/>
                    <a:pt x="2485" y="7904"/>
                  </a:cubicBezTo>
                  <a:cubicBezTo>
                    <a:pt x="2503" y="7904"/>
                    <a:pt x="2553" y="7950"/>
                    <a:pt x="2566" y="8011"/>
                  </a:cubicBezTo>
                  <a:lnTo>
                    <a:pt x="2595" y="8065"/>
                  </a:lnTo>
                  <a:lnTo>
                    <a:pt x="2607" y="8024"/>
                  </a:lnTo>
                  <a:cubicBezTo>
                    <a:pt x="2626" y="8030"/>
                    <a:pt x="2645" y="8036"/>
                    <a:pt x="2639" y="8055"/>
                  </a:cubicBezTo>
                  <a:cubicBezTo>
                    <a:pt x="2632" y="8077"/>
                    <a:pt x="2632" y="8077"/>
                    <a:pt x="2654" y="8083"/>
                  </a:cubicBezTo>
                  <a:cubicBezTo>
                    <a:pt x="2656" y="8084"/>
                    <a:pt x="2658" y="8084"/>
                    <a:pt x="2659" y="8084"/>
                  </a:cubicBezTo>
                  <a:cubicBezTo>
                    <a:pt x="2668" y="8084"/>
                    <a:pt x="2677" y="8078"/>
                    <a:pt x="2679" y="8068"/>
                  </a:cubicBezTo>
                  <a:cubicBezTo>
                    <a:pt x="2686" y="8047"/>
                    <a:pt x="2689" y="8038"/>
                    <a:pt x="2693" y="8038"/>
                  </a:cubicBezTo>
                  <a:cubicBezTo>
                    <a:pt x="2696" y="8038"/>
                    <a:pt x="2699" y="8044"/>
                    <a:pt x="2704" y="8055"/>
                  </a:cubicBezTo>
                  <a:cubicBezTo>
                    <a:pt x="2710" y="8081"/>
                    <a:pt x="2718" y="8094"/>
                    <a:pt x="2729" y="8094"/>
                  </a:cubicBezTo>
                  <a:cubicBezTo>
                    <a:pt x="2739" y="8094"/>
                    <a:pt x="2750" y="8086"/>
                    <a:pt x="2764" y="8071"/>
                  </a:cubicBezTo>
                  <a:cubicBezTo>
                    <a:pt x="2768" y="8051"/>
                    <a:pt x="2771" y="8041"/>
                    <a:pt x="2773" y="8041"/>
                  </a:cubicBezTo>
                  <a:cubicBezTo>
                    <a:pt x="2776" y="8041"/>
                    <a:pt x="2778" y="8052"/>
                    <a:pt x="2783" y="8074"/>
                  </a:cubicBezTo>
                  <a:cubicBezTo>
                    <a:pt x="2780" y="8096"/>
                    <a:pt x="2792" y="8118"/>
                    <a:pt x="2814" y="8124"/>
                  </a:cubicBezTo>
                  <a:lnTo>
                    <a:pt x="2820" y="8105"/>
                  </a:lnTo>
                  <a:cubicBezTo>
                    <a:pt x="2825" y="8083"/>
                    <a:pt x="2833" y="8074"/>
                    <a:pt x="2842" y="8074"/>
                  </a:cubicBezTo>
                  <a:cubicBezTo>
                    <a:pt x="2849" y="8074"/>
                    <a:pt x="2857" y="8081"/>
                    <a:pt x="2864" y="8093"/>
                  </a:cubicBezTo>
                  <a:cubicBezTo>
                    <a:pt x="2862" y="8106"/>
                    <a:pt x="2869" y="8113"/>
                    <a:pt x="2884" y="8113"/>
                  </a:cubicBezTo>
                  <a:cubicBezTo>
                    <a:pt x="2894" y="8113"/>
                    <a:pt x="2907" y="8110"/>
                    <a:pt x="2924" y="8105"/>
                  </a:cubicBezTo>
                  <a:cubicBezTo>
                    <a:pt x="2964" y="8112"/>
                    <a:pt x="2986" y="8115"/>
                    <a:pt x="2983" y="8134"/>
                  </a:cubicBezTo>
                  <a:cubicBezTo>
                    <a:pt x="2980" y="8154"/>
                    <a:pt x="2978" y="8164"/>
                    <a:pt x="2981" y="8164"/>
                  </a:cubicBezTo>
                  <a:cubicBezTo>
                    <a:pt x="2984" y="8164"/>
                    <a:pt x="2991" y="8155"/>
                    <a:pt x="3005" y="8137"/>
                  </a:cubicBezTo>
                  <a:cubicBezTo>
                    <a:pt x="3015" y="8129"/>
                    <a:pt x="3020" y="8125"/>
                    <a:pt x="3026" y="8125"/>
                  </a:cubicBezTo>
                  <a:cubicBezTo>
                    <a:pt x="3034" y="8125"/>
                    <a:pt x="3043" y="8132"/>
                    <a:pt x="3065" y="8146"/>
                  </a:cubicBezTo>
                  <a:cubicBezTo>
                    <a:pt x="3074" y="8157"/>
                    <a:pt x="3079" y="8163"/>
                    <a:pt x="3085" y="8163"/>
                  </a:cubicBezTo>
                  <a:cubicBezTo>
                    <a:pt x="3090" y="8163"/>
                    <a:pt x="3097" y="8158"/>
                    <a:pt x="3109" y="8149"/>
                  </a:cubicBezTo>
                  <a:cubicBezTo>
                    <a:pt x="3112" y="8105"/>
                    <a:pt x="3112" y="8087"/>
                    <a:pt x="3093" y="8083"/>
                  </a:cubicBezTo>
                  <a:cubicBezTo>
                    <a:pt x="3071" y="8083"/>
                    <a:pt x="3071" y="8083"/>
                    <a:pt x="3074" y="8061"/>
                  </a:cubicBezTo>
                  <a:lnTo>
                    <a:pt x="3074" y="8061"/>
                  </a:lnTo>
                  <a:lnTo>
                    <a:pt x="3115" y="8065"/>
                  </a:lnTo>
                  <a:cubicBezTo>
                    <a:pt x="3120" y="8065"/>
                    <a:pt x="3124" y="8065"/>
                    <a:pt x="3129" y="8065"/>
                  </a:cubicBezTo>
                  <a:cubicBezTo>
                    <a:pt x="3152" y="8065"/>
                    <a:pt x="3172" y="8059"/>
                    <a:pt x="3193" y="8049"/>
                  </a:cubicBezTo>
                  <a:cubicBezTo>
                    <a:pt x="3228" y="8033"/>
                    <a:pt x="3233" y="8002"/>
                    <a:pt x="3211" y="8002"/>
                  </a:cubicBezTo>
                  <a:cubicBezTo>
                    <a:pt x="3207" y="8002"/>
                    <a:pt x="3202" y="8003"/>
                    <a:pt x="3196" y="8005"/>
                  </a:cubicBezTo>
                  <a:lnTo>
                    <a:pt x="3178" y="7983"/>
                  </a:lnTo>
                  <a:cubicBezTo>
                    <a:pt x="3179" y="7952"/>
                    <a:pt x="3170" y="7936"/>
                    <a:pt x="3161" y="7936"/>
                  </a:cubicBezTo>
                  <a:cubicBezTo>
                    <a:pt x="3152" y="7936"/>
                    <a:pt x="3142" y="7952"/>
                    <a:pt x="3140" y="7983"/>
                  </a:cubicBezTo>
                  <a:cubicBezTo>
                    <a:pt x="3137" y="8017"/>
                    <a:pt x="3135" y="8033"/>
                    <a:pt x="3132" y="8033"/>
                  </a:cubicBezTo>
                  <a:cubicBezTo>
                    <a:pt x="3129" y="8033"/>
                    <a:pt x="3125" y="8022"/>
                    <a:pt x="3118" y="8002"/>
                  </a:cubicBezTo>
                  <a:cubicBezTo>
                    <a:pt x="3121" y="7961"/>
                    <a:pt x="3102" y="7958"/>
                    <a:pt x="3084" y="7958"/>
                  </a:cubicBezTo>
                  <a:cubicBezTo>
                    <a:pt x="3065" y="7955"/>
                    <a:pt x="3065" y="7955"/>
                    <a:pt x="3068" y="7936"/>
                  </a:cubicBezTo>
                  <a:cubicBezTo>
                    <a:pt x="3068" y="7914"/>
                    <a:pt x="3055" y="7895"/>
                    <a:pt x="3037" y="7889"/>
                  </a:cubicBezTo>
                  <a:cubicBezTo>
                    <a:pt x="3031" y="7888"/>
                    <a:pt x="3027" y="7888"/>
                    <a:pt x="3024" y="7888"/>
                  </a:cubicBezTo>
                  <a:cubicBezTo>
                    <a:pt x="3017" y="7888"/>
                    <a:pt x="3017" y="7891"/>
                    <a:pt x="3015" y="7905"/>
                  </a:cubicBezTo>
                  <a:cubicBezTo>
                    <a:pt x="3021" y="7914"/>
                    <a:pt x="3019" y="7919"/>
                    <a:pt x="3013" y="7919"/>
                  </a:cubicBezTo>
                  <a:cubicBezTo>
                    <a:pt x="3005" y="7919"/>
                    <a:pt x="2988" y="7907"/>
                    <a:pt x="2980" y="7880"/>
                  </a:cubicBezTo>
                  <a:cubicBezTo>
                    <a:pt x="2973" y="7870"/>
                    <a:pt x="2970" y="7865"/>
                    <a:pt x="2967" y="7865"/>
                  </a:cubicBezTo>
                  <a:cubicBezTo>
                    <a:pt x="2963" y="7865"/>
                    <a:pt x="2962" y="7875"/>
                    <a:pt x="2958" y="7898"/>
                  </a:cubicBezTo>
                  <a:cubicBezTo>
                    <a:pt x="2955" y="7917"/>
                    <a:pt x="2946" y="7926"/>
                    <a:pt x="2936" y="7926"/>
                  </a:cubicBezTo>
                  <a:cubicBezTo>
                    <a:pt x="2924" y="7926"/>
                    <a:pt x="2910" y="7913"/>
                    <a:pt x="2905" y="7889"/>
                  </a:cubicBezTo>
                  <a:lnTo>
                    <a:pt x="2867" y="7880"/>
                  </a:lnTo>
                  <a:cubicBezTo>
                    <a:pt x="2866" y="7879"/>
                    <a:pt x="2865" y="7879"/>
                    <a:pt x="2863" y="7879"/>
                  </a:cubicBezTo>
                  <a:cubicBezTo>
                    <a:pt x="2848" y="7879"/>
                    <a:pt x="2845" y="7897"/>
                    <a:pt x="2839" y="7917"/>
                  </a:cubicBezTo>
                  <a:cubicBezTo>
                    <a:pt x="2836" y="7940"/>
                    <a:pt x="2833" y="7950"/>
                    <a:pt x="2829" y="7950"/>
                  </a:cubicBezTo>
                  <a:cubicBezTo>
                    <a:pt x="2826" y="7950"/>
                    <a:pt x="2823" y="7944"/>
                    <a:pt x="2817" y="7933"/>
                  </a:cubicBezTo>
                  <a:cubicBezTo>
                    <a:pt x="2808" y="7917"/>
                    <a:pt x="2805" y="7902"/>
                    <a:pt x="2808" y="7886"/>
                  </a:cubicBezTo>
                  <a:cubicBezTo>
                    <a:pt x="2814" y="7867"/>
                    <a:pt x="2795" y="7864"/>
                    <a:pt x="2776" y="7858"/>
                  </a:cubicBezTo>
                  <a:cubicBezTo>
                    <a:pt x="2767" y="7856"/>
                    <a:pt x="2750" y="7851"/>
                    <a:pt x="2737" y="7851"/>
                  </a:cubicBezTo>
                  <a:cubicBezTo>
                    <a:pt x="2728" y="7851"/>
                    <a:pt x="2721" y="7853"/>
                    <a:pt x="2720" y="7861"/>
                  </a:cubicBezTo>
                  <a:cubicBezTo>
                    <a:pt x="2718" y="7867"/>
                    <a:pt x="2717" y="7870"/>
                    <a:pt x="2717" y="7870"/>
                  </a:cubicBezTo>
                  <a:cubicBezTo>
                    <a:pt x="2717" y="7870"/>
                    <a:pt x="2721" y="7855"/>
                    <a:pt x="2723" y="7842"/>
                  </a:cubicBezTo>
                  <a:cubicBezTo>
                    <a:pt x="2712" y="7838"/>
                    <a:pt x="2712" y="7828"/>
                    <a:pt x="2711" y="7828"/>
                  </a:cubicBezTo>
                  <a:cubicBezTo>
                    <a:pt x="2710" y="7828"/>
                    <a:pt x="2709" y="7830"/>
                    <a:pt x="2707" y="7836"/>
                  </a:cubicBezTo>
                  <a:cubicBezTo>
                    <a:pt x="2689" y="7830"/>
                    <a:pt x="2673" y="7817"/>
                    <a:pt x="2660" y="7801"/>
                  </a:cubicBezTo>
                  <a:cubicBezTo>
                    <a:pt x="2651" y="7791"/>
                    <a:pt x="2637" y="7786"/>
                    <a:pt x="2625" y="7786"/>
                  </a:cubicBezTo>
                  <a:cubicBezTo>
                    <a:pt x="2601" y="7786"/>
                    <a:pt x="2580" y="7806"/>
                    <a:pt x="2602" y="7845"/>
                  </a:cubicBezTo>
                  <a:lnTo>
                    <a:pt x="2602" y="7845"/>
                  </a:lnTo>
                  <a:cubicBezTo>
                    <a:pt x="2598" y="7844"/>
                    <a:pt x="2594" y="7841"/>
                    <a:pt x="2588" y="7839"/>
                  </a:cubicBezTo>
                  <a:cubicBezTo>
                    <a:pt x="2586" y="7838"/>
                    <a:pt x="2583" y="7838"/>
                    <a:pt x="2581" y="7838"/>
                  </a:cubicBezTo>
                  <a:cubicBezTo>
                    <a:pt x="2568" y="7838"/>
                    <a:pt x="2563" y="7851"/>
                    <a:pt x="2563" y="7851"/>
                  </a:cubicBezTo>
                  <a:cubicBezTo>
                    <a:pt x="2559" y="7861"/>
                    <a:pt x="2552" y="7864"/>
                    <a:pt x="2544" y="7864"/>
                  </a:cubicBezTo>
                  <a:cubicBezTo>
                    <a:pt x="2536" y="7864"/>
                    <a:pt x="2527" y="7861"/>
                    <a:pt x="2519" y="7858"/>
                  </a:cubicBezTo>
                  <a:lnTo>
                    <a:pt x="2535" y="7817"/>
                  </a:lnTo>
                  <a:cubicBezTo>
                    <a:pt x="2561" y="7785"/>
                    <a:pt x="2560" y="7760"/>
                    <a:pt x="2545" y="7760"/>
                  </a:cubicBezTo>
                  <a:cubicBezTo>
                    <a:pt x="2536" y="7760"/>
                    <a:pt x="2523" y="7767"/>
                    <a:pt x="2508" y="7784"/>
                  </a:cubicBezTo>
                  <a:lnTo>
                    <a:pt x="2508" y="7784"/>
                  </a:lnTo>
                  <a:cubicBezTo>
                    <a:pt x="2511" y="7779"/>
                    <a:pt x="2513" y="7773"/>
                    <a:pt x="2516" y="7767"/>
                  </a:cubicBezTo>
                  <a:cubicBezTo>
                    <a:pt x="2526" y="7745"/>
                    <a:pt x="2507" y="7742"/>
                    <a:pt x="2466" y="7742"/>
                  </a:cubicBezTo>
                  <a:cubicBezTo>
                    <a:pt x="2465" y="7741"/>
                    <a:pt x="2463" y="7741"/>
                    <a:pt x="2461" y="7741"/>
                  </a:cubicBezTo>
                  <a:cubicBezTo>
                    <a:pt x="2443" y="7741"/>
                    <a:pt x="2412" y="7766"/>
                    <a:pt x="2403" y="7783"/>
                  </a:cubicBezTo>
                  <a:cubicBezTo>
                    <a:pt x="2401" y="7789"/>
                    <a:pt x="2394" y="7794"/>
                    <a:pt x="2387" y="7794"/>
                  </a:cubicBezTo>
                  <a:cubicBezTo>
                    <a:pt x="2384" y="7794"/>
                    <a:pt x="2381" y="7794"/>
                    <a:pt x="2378" y="7792"/>
                  </a:cubicBezTo>
                  <a:cubicBezTo>
                    <a:pt x="2363" y="7783"/>
                    <a:pt x="2363" y="7783"/>
                    <a:pt x="2372" y="7764"/>
                  </a:cubicBezTo>
                  <a:cubicBezTo>
                    <a:pt x="2385" y="7741"/>
                    <a:pt x="2374" y="7725"/>
                    <a:pt x="2354" y="7725"/>
                  </a:cubicBezTo>
                  <a:cubicBezTo>
                    <a:pt x="2344" y="7725"/>
                    <a:pt x="2332" y="7729"/>
                    <a:pt x="2319" y="7739"/>
                  </a:cubicBezTo>
                  <a:lnTo>
                    <a:pt x="2331" y="7720"/>
                  </a:lnTo>
                  <a:cubicBezTo>
                    <a:pt x="2341" y="7701"/>
                    <a:pt x="2335" y="7676"/>
                    <a:pt x="2244" y="7645"/>
                  </a:cubicBezTo>
                  <a:cubicBezTo>
                    <a:pt x="2181" y="7604"/>
                    <a:pt x="2137" y="7569"/>
                    <a:pt x="2150" y="7554"/>
                  </a:cubicBezTo>
                  <a:cubicBezTo>
                    <a:pt x="2160" y="7541"/>
                    <a:pt x="2109" y="7533"/>
                    <a:pt x="2060" y="7533"/>
                  </a:cubicBezTo>
                  <a:cubicBezTo>
                    <a:pt x="2047" y="7533"/>
                    <a:pt x="2033" y="7534"/>
                    <a:pt x="2021" y="7535"/>
                  </a:cubicBezTo>
                  <a:cubicBezTo>
                    <a:pt x="2037" y="7516"/>
                    <a:pt x="2021" y="7504"/>
                    <a:pt x="1993" y="7482"/>
                  </a:cubicBezTo>
                  <a:cubicBezTo>
                    <a:pt x="1949" y="7444"/>
                    <a:pt x="1949" y="7444"/>
                    <a:pt x="1965" y="7428"/>
                  </a:cubicBezTo>
                  <a:cubicBezTo>
                    <a:pt x="1991" y="7416"/>
                    <a:pt x="2000" y="7412"/>
                    <a:pt x="1990" y="7412"/>
                  </a:cubicBezTo>
                  <a:cubicBezTo>
                    <a:pt x="1984" y="7412"/>
                    <a:pt x="1972" y="7414"/>
                    <a:pt x="1952" y="7416"/>
                  </a:cubicBezTo>
                  <a:cubicBezTo>
                    <a:pt x="1947" y="7418"/>
                    <a:pt x="1942" y="7419"/>
                    <a:pt x="1937" y="7419"/>
                  </a:cubicBezTo>
                  <a:cubicBezTo>
                    <a:pt x="1903" y="7419"/>
                    <a:pt x="1887" y="7372"/>
                    <a:pt x="1915" y="7347"/>
                  </a:cubicBezTo>
                  <a:cubicBezTo>
                    <a:pt x="1927" y="7331"/>
                    <a:pt x="1915" y="7322"/>
                    <a:pt x="1890" y="7294"/>
                  </a:cubicBezTo>
                  <a:cubicBezTo>
                    <a:pt x="1864" y="7294"/>
                    <a:pt x="1839" y="7265"/>
                    <a:pt x="1814" y="7237"/>
                  </a:cubicBezTo>
                  <a:cubicBezTo>
                    <a:pt x="1795" y="7214"/>
                    <a:pt x="1787" y="7204"/>
                    <a:pt x="1777" y="7204"/>
                  </a:cubicBezTo>
                  <a:cubicBezTo>
                    <a:pt x="1769" y="7204"/>
                    <a:pt x="1761" y="7211"/>
                    <a:pt x="1745" y="7222"/>
                  </a:cubicBezTo>
                  <a:cubicBezTo>
                    <a:pt x="1735" y="7230"/>
                    <a:pt x="1726" y="7234"/>
                    <a:pt x="1719" y="7234"/>
                  </a:cubicBezTo>
                  <a:cubicBezTo>
                    <a:pt x="1704" y="7234"/>
                    <a:pt x="1694" y="7220"/>
                    <a:pt x="1680" y="7200"/>
                  </a:cubicBezTo>
                  <a:cubicBezTo>
                    <a:pt x="1670" y="7184"/>
                    <a:pt x="1658" y="7168"/>
                    <a:pt x="1673" y="7159"/>
                  </a:cubicBezTo>
                  <a:cubicBezTo>
                    <a:pt x="1676" y="7143"/>
                    <a:pt x="1676" y="7128"/>
                    <a:pt x="1670" y="7115"/>
                  </a:cubicBezTo>
                  <a:cubicBezTo>
                    <a:pt x="1658" y="7099"/>
                    <a:pt x="1648" y="7084"/>
                    <a:pt x="1667" y="7071"/>
                  </a:cubicBezTo>
                  <a:cubicBezTo>
                    <a:pt x="1670" y="7052"/>
                    <a:pt x="1667" y="7030"/>
                    <a:pt x="1655" y="7015"/>
                  </a:cubicBezTo>
                  <a:cubicBezTo>
                    <a:pt x="1636" y="6983"/>
                    <a:pt x="1617" y="6949"/>
                    <a:pt x="1636" y="6940"/>
                  </a:cubicBezTo>
                  <a:cubicBezTo>
                    <a:pt x="1630" y="6931"/>
                    <a:pt x="1628" y="6927"/>
                    <a:pt x="1624" y="6927"/>
                  </a:cubicBezTo>
                  <a:cubicBezTo>
                    <a:pt x="1620" y="6927"/>
                    <a:pt x="1616" y="6929"/>
                    <a:pt x="1608" y="6933"/>
                  </a:cubicBezTo>
                  <a:cubicBezTo>
                    <a:pt x="1603" y="6935"/>
                    <a:pt x="1599" y="6937"/>
                    <a:pt x="1594" y="6937"/>
                  </a:cubicBezTo>
                  <a:cubicBezTo>
                    <a:pt x="1578" y="6937"/>
                    <a:pt x="1560" y="6920"/>
                    <a:pt x="1548" y="6861"/>
                  </a:cubicBezTo>
                  <a:cubicBezTo>
                    <a:pt x="1530" y="6829"/>
                    <a:pt x="1513" y="6782"/>
                    <a:pt x="1495" y="6782"/>
                  </a:cubicBezTo>
                  <a:cubicBezTo>
                    <a:pt x="1494" y="6782"/>
                    <a:pt x="1493" y="6782"/>
                    <a:pt x="1492" y="6783"/>
                  </a:cubicBezTo>
                  <a:cubicBezTo>
                    <a:pt x="1485" y="6767"/>
                    <a:pt x="1485" y="6767"/>
                    <a:pt x="1504" y="6758"/>
                  </a:cubicBezTo>
                  <a:cubicBezTo>
                    <a:pt x="1542" y="6742"/>
                    <a:pt x="1529" y="6711"/>
                    <a:pt x="1476" y="6689"/>
                  </a:cubicBezTo>
                  <a:cubicBezTo>
                    <a:pt x="1473" y="6691"/>
                    <a:pt x="1469" y="6691"/>
                    <a:pt x="1467" y="6691"/>
                  </a:cubicBezTo>
                  <a:cubicBezTo>
                    <a:pt x="1455" y="6691"/>
                    <a:pt x="1450" y="6675"/>
                    <a:pt x="1463" y="6654"/>
                  </a:cubicBezTo>
                  <a:cubicBezTo>
                    <a:pt x="1457" y="6642"/>
                    <a:pt x="1448" y="6632"/>
                    <a:pt x="1432" y="6626"/>
                  </a:cubicBezTo>
                  <a:cubicBezTo>
                    <a:pt x="1407" y="6614"/>
                    <a:pt x="1407" y="6614"/>
                    <a:pt x="1416" y="6573"/>
                  </a:cubicBezTo>
                  <a:cubicBezTo>
                    <a:pt x="1435" y="6567"/>
                    <a:pt x="1432" y="6548"/>
                    <a:pt x="1426" y="6532"/>
                  </a:cubicBezTo>
                  <a:cubicBezTo>
                    <a:pt x="1394" y="6501"/>
                    <a:pt x="1341" y="6307"/>
                    <a:pt x="1357" y="6281"/>
                  </a:cubicBezTo>
                  <a:cubicBezTo>
                    <a:pt x="1332" y="6269"/>
                    <a:pt x="1332" y="6269"/>
                    <a:pt x="1329" y="6253"/>
                  </a:cubicBezTo>
                  <a:cubicBezTo>
                    <a:pt x="1354" y="6230"/>
                    <a:pt x="1347" y="6217"/>
                    <a:pt x="1325" y="6217"/>
                  </a:cubicBezTo>
                  <a:cubicBezTo>
                    <a:pt x="1317" y="6217"/>
                    <a:pt x="1308" y="6219"/>
                    <a:pt x="1297" y="6222"/>
                  </a:cubicBezTo>
                  <a:lnTo>
                    <a:pt x="1304" y="6241"/>
                  </a:lnTo>
                  <a:lnTo>
                    <a:pt x="1307" y="6256"/>
                  </a:lnTo>
                  <a:cubicBezTo>
                    <a:pt x="1302" y="6258"/>
                    <a:pt x="1299" y="6258"/>
                    <a:pt x="1295" y="6258"/>
                  </a:cubicBezTo>
                  <a:cubicBezTo>
                    <a:pt x="1264" y="6258"/>
                    <a:pt x="1260" y="6214"/>
                    <a:pt x="1313" y="6200"/>
                  </a:cubicBezTo>
                  <a:cubicBezTo>
                    <a:pt x="1347" y="6169"/>
                    <a:pt x="1347" y="6169"/>
                    <a:pt x="1304" y="6162"/>
                  </a:cubicBezTo>
                  <a:cubicBezTo>
                    <a:pt x="1257" y="6156"/>
                    <a:pt x="1253" y="6137"/>
                    <a:pt x="1288" y="6109"/>
                  </a:cubicBezTo>
                  <a:cubicBezTo>
                    <a:pt x="1329" y="6100"/>
                    <a:pt x="1329" y="6100"/>
                    <a:pt x="1285" y="6090"/>
                  </a:cubicBezTo>
                  <a:cubicBezTo>
                    <a:pt x="1194" y="6078"/>
                    <a:pt x="1159" y="6031"/>
                    <a:pt x="1241" y="6009"/>
                  </a:cubicBezTo>
                  <a:cubicBezTo>
                    <a:pt x="1278" y="5996"/>
                    <a:pt x="1294" y="5974"/>
                    <a:pt x="1291" y="5956"/>
                  </a:cubicBezTo>
                  <a:cubicBezTo>
                    <a:pt x="1288" y="5947"/>
                    <a:pt x="1281" y="5944"/>
                    <a:pt x="1272" y="5944"/>
                  </a:cubicBezTo>
                  <a:cubicBezTo>
                    <a:pt x="1264" y="5944"/>
                    <a:pt x="1254" y="5946"/>
                    <a:pt x="1244" y="5949"/>
                  </a:cubicBezTo>
                  <a:cubicBezTo>
                    <a:pt x="1232" y="5959"/>
                    <a:pt x="1224" y="5963"/>
                    <a:pt x="1220" y="5963"/>
                  </a:cubicBezTo>
                  <a:cubicBezTo>
                    <a:pt x="1211" y="5963"/>
                    <a:pt x="1216" y="5946"/>
                    <a:pt x="1235" y="5915"/>
                  </a:cubicBezTo>
                  <a:cubicBezTo>
                    <a:pt x="1282" y="5843"/>
                    <a:pt x="1272" y="5808"/>
                    <a:pt x="1216" y="5767"/>
                  </a:cubicBezTo>
                  <a:cubicBezTo>
                    <a:pt x="1171" y="5721"/>
                    <a:pt x="1153" y="5679"/>
                    <a:pt x="1169" y="5679"/>
                  </a:cubicBezTo>
                  <a:cubicBezTo>
                    <a:pt x="1174" y="5679"/>
                    <a:pt x="1183" y="5684"/>
                    <a:pt x="1197" y="5695"/>
                  </a:cubicBezTo>
                  <a:cubicBezTo>
                    <a:pt x="1221" y="5707"/>
                    <a:pt x="1233" y="5713"/>
                    <a:pt x="1237" y="5713"/>
                  </a:cubicBezTo>
                  <a:cubicBezTo>
                    <a:pt x="1241" y="5713"/>
                    <a:pt x="1234" y="5706"/>
                    <a:pt x="1219" y="5689"/>
                  </a:cubicBezTo>
                  <a:cubicBezTo>
                    <a:pt x="1210" y="5655"/>
                    <a:pt x="1197" y="5617"/>
                    <a:pt x="1194" y="5601"/>
                  </a:cubicBezTo>
                  <a:cubicBezTo>
                    <a:pt x="1186" y="5586"/>
                    <a:pt x="1170" y="5575"/>
                    <a:pt x="1154" y="5575"/>
                  </a:cubicBezTo>
                  <a:cubicBezTo>
                    <a:pt x="1150" y="5575"/>
                    <a:pt x="1147" y="5575"/>
                    <a:pt x="1144" y="5576"/>
                  </a:cubicBezTo>
                  <a:cubicBezTo>
                    <a:pt x="1178" y="5548"/>
                    <a:pt x="1191" y="5507"/>
                    <a:pt x="1141" y="5482"/>
                  </a:cubicBezTo>
                  <a:lnTo>
                    <a:pt x="1131" y="5445"/>
                  </a:lnTo>
                  <a:cubicBezTo>
                    <a:pt x="1125" y="5429"/>
                    <a:pt x="1125" y="5429"/>
                    <a:pt x="1100" y="5417"/>
                  </a:cubicBezTo>
                  <a:cubicBezTo>
                    <a:pt x="1075" y="5404"/>
                    <a:pt x="1090" y="5379"/>
                    <a:pt x="1106" y="5357"/>
                  </a:cubicBezTo>
                  <a:cubicBezTo>
                    <a:pt x="1120" y="5337"/>
                    <a:pt x="1134" y="5315"/>
                    <a:pt x="1121" y="5315"/>
                  </a:cubicBezTo>
                  <a:cubicBezTo>
                    <a:pt x="1120" y="5315"/>
                    <a:pt x="1118" y="5316"/>
                    <a:pt x="1116" y="5316"/>
                  </a:cubicBezTo>
                  <a:cubicBezTo>
                    <a:pt x="1114" y="5317"/>
                    <a:pt x="1112" y="5317"/>
                    <a:pt x="1110" y="5317"/>
                  </a:cubicBezTo>
                  <a:cubicBezTo>
                    <a:pt x="1091" y="5317"/>
                    <a:pt x="1063" y="5290"/>
                    <a:pt x="1040" y="5279"/>
                  </a:cubicBezTo>
                  <a:cubicBezTo>
                    <a:pt x="1020" y="5269"/>
                    <a:pt x="1026" y="5253"/>
                    <a:pt x="1042" y="5253"/>
                  </a:cubicBezTo>
                  <a:cubicBezTo>
                    <a:pt x="1046" y="5253"/>
                    <a:pt x="1051" y="5254"/>
                    <a:pt x="1056" y="5257"/>
                  </a:cubicBezTo>
                  <a:cubicBezTo>
                    <a:pt x="1078" y="5250"/>
                    <a:pt x="1078" y="5250"/>
                    <a:pt x="1087" y="5210"/>
                  </a:cubicBezTo>
                  <a:cubicBezTo>
                    <a:pt x="1082" y="5192"/>
                    <a:pt x="1073" y="5162"/>
                    <a:pt x="1057" y="5162"/>
                  </a:cubicBezTo>
                  <a:cubicBezTo>
                    <a:pt x="1056" y="5162"/>
                    <a:pt x="1054" y="5162"/>
                    <a:pt x="1053" y="5163"/>
                  </a:cubicBezTo>
                  <a:cubicBezTo>
                    <a:pt x="1053" y="5163"/>
                    <a:pt x="1052" y="5163"/>
                    <a:pt x="1052" y="5163"/>
                  </a:cubicBezTo>
                  <a:cubicBezTo>
                    <a:pt x="1030" y="5163"/>
                    <a:pt x="1003" y="5059"/>
                    <a:pt x="1018" y="5037"/>
                  </a:cubicBezTo>
                  <a:cubicBezTo>
                    <a:pt x="1018" y="5037"/>
                    <a:pt x="1015" y="5019"/>
                    <a:pt x="1009" y="5003"/>
                  </a:cubicBezTo>
                  <a:cubicBezTo>
                    <a:pt x="1003" y="4984"/>
                    <a:pt x="978" y="4972"/>
                    <a:pt x="974" y="4953"/>
                  </a:cubicBezTo>
                  <a:cubicBezTo>
                    <a:pt x="968" y="4940"/>
                    <a:pt x="959" y="4928"/>
                    <a:pt x="943" y="4924"/>
                  </a:cubicBezTo>
                  <a:cubicBezTo>
                    <a:pt x="940" y="4906"/>
                    <a:pt x="934" y="4887"/>
                    <a:pt x="956" y="4884"/>
                  </a:cubicBezTo>
                  <a:cubicBezTo>
                    <a:pt x="909" y="4874"/>
                    <a:pt x="909" y="4874"/>
                    <a:pt x="946" y="4846"/>
                  </a:cubicBezTo>
                  <a:cubicBezTo>
                    <a:pt x="987" y="4837"/>
                    <a:pt x="987" y="4837"/>
                    <a:pt x="940" y="4827"/>
                  </a:cubicBezTo>
                  <a:cubicBezTo>
                    <a:pt x="915" y="4818"/>
                    <a:pt x="915" y="4818"/>
                    <a:pt x="931" y="4793"/>
                  </a:cubicBezTo>
                  <a:cubicBezTo>
                    <a:pt x="948" y="4787"/>
                    <a:pt x="947" y="4774"/>
                    <a:pt x="930" y="4774"/>
                  </a:cubicBezTo>
                  <a:cubicBezTo>
                    <a:pt x="928" y="4774"/>
                    <a:pt x="926" y="4774"/>
                    <a:pt x="924" y="4774"/>
                  </a:cubicBezTo>
                  <a:cubicBezTo>
                    <a:pt x="880" y="4768"/>
                    <a:pt x="846" y="4721"/>
                    <a:pt x="887" y="4708"/>
                  </a:cubicBezTo>
                  <a:cubicBezTo>
                    <a:pt x="880" y="4696"/>
                    <a:pt x="871" y="4686"/>
                    <a:pt x="855" y="4680"/>
                  </a:cubicBezTo>
                  <a:cubicBezTo>
                    <a:pt x="812" y="4674"/>
                    <a:pt x="812" y="4674"/>
                    <a:pt x="852" y="4661"/>
                  </a:cubicBezTo>
                  <a:cubicBezTo>
                    <a:pt x="887" y="4633"/>
                    <a:pt x="884" y="4614"/>
                    <a:pt x="837" y="4608"/>
                  </a:cubicBezTo>
                  <a:cubicBezTo>
                    <a:pt x="824" y="4602"/>
                    <a:pt x="818" y="4586"/>
                    <a:pt x="827" y="4574"/>
                  </a:cubicBezTo>
                  <a:cubicBezTo>
                    <a:pt x="836" y="4537"/>
                    <a:pt x="832" y="4444"/>
                    <a:pt x="804" y="4444"/>
                  </a:cubicBezTo>
                  <a:cubicBezTo>
                    <a:pt x="801" y="4444"/>
                    <a:pt x="797" y="4445"/>
                    <a:pt x="793" y="4448"/>
                  </a:cubicBezTo>
                  <a:lnTo>
                    <a:pt x="783" y="4414"/>
                  </a:lnTo>
                  <a:cubicBezTo>
                    <a:pt x="796" y="4373"/>
                    <a:pt x="790" y="4354"/>
                    <a:pt x="765" y="4342"/>
                  </a:cubicBezTo>
                  <a:lnTo>
                    <a:pt x="739" y="4329"/>
                  </a:lnTo>
                  <a:cubicBezTo>
                    <a:pt x="761" y="4323"/>
                    <a:pt x="774" y="4304"/>
                    <a:pt x="771" y="4282"/>
                  </a:cubicBezTo>
                  <a:cubicBezTo>
                    <a:pt x="766" y="4271"/>
                    <a:pt x="765" y="4268"/>
                    <a:pt x="758" y="4268"/>
                  </a:cubicBezTo>
                  <a:cubicBezTo>
                    <a:pt x="756" y="4268"/>
                    <a:pt x="752" y="4269"/>
                    <a:pt x="746" y="4270"/>
                  </a:cubicBezTo>
                  <a:cubicBezTo>
                    <a:pt x="740" y="4278"/>
                    <a:pt x="736" y="4282"/>
                    <a:pt x="733" y="4282"/>
                  </a:cubicBezTo>
                  <a:cubicBezTo>
                    <a:pt x="726" y="4282"/>
                    <a:pt x="723" y="4269"/>
                    <a:pt x="721" y="4257"/>
                  </a:cubicBezTo>
                  <a:cubicBezTo>
                    <a:pt x="718" y="4238"/>
                    <a:pt x="730" y="4216"/>
                    <a:pt x="752" y="4213"/>
                  </a:cubicBezTo>
                  <a:lnTo>
                    <a:pt x="746" y="4194"/>
                  </a:lnTo>
                  <a:cubicBezTo>
                    <a:pt x="737" y="4196"/>
                    <a:pt x="730" y="4197"/>
                    <a:pt x="724" y="4197"/>
                  </a:cubicBezTo>
                  <a:cubicBezTo>
                    <a:pt x="705" y="4197"/>
                    <a:pt x="706" y="4187"/>
                    <a:pt x="721" y="4182"/>
                  </a:cubicBezTo>
                  <a:cubicBezTo>
                    <a:pt x="733" y="4163"/>
                    <a:pt x="733" y="4141"/>
                    <a:pt x="727" y="4122"/>
                  </a:cubicBezTo>
                  <a:lnTo>
                    <a:pt x="727" y="4122"/>
                  </a:lnTo>
                  <a:cubicBezTo>
                    <a:pt x="724" y="4123"/>
                    <a:pt x="722" y="4123"/>
                    <a:pt x="720" y="4123"/>
                  </a:cubicBezTo>
                  <a:cubicBezTo>
                    <a:pt x="712" y="4123"/>
                    <a:pt x="716" y="4116"/>
                    <a:pt x="721" y="4116"/>
                  </a:cubicBezTo>
                  <a:cubicBezTo>
                    <a:pt x="723" y="4116"/>
                    <a:pt x="725" y="4118"/>
                    <a:pt x="727" y="4122"/>
                  </a:cubicBezTo>
                  <a:lnTo>
                    <a:pt x="746" y="4116"/>
                  </a:lnTo>
                  <a:cubicBezTo>
                    <a:pt x="754" y="4104"/>
                    <a:pt x="753" y="4101"/>
                    <a:pt x="746" y="4101"/>
                  </a:cubicBezTo>
                  <a:cubicBezTo>
                    <a:pt x="741" y="4101"/>
                    <a:pt x="731" y="4104"/>
                    <a:pt x="721" y="4107"/>
                  </a:cubicBezTo>
                  <a:cubicBezTo>
                    <a:pt x="721" y="4107"/>
                    <a:pt x="718" y="4088"/>
                    <a:pt x="711" y="4069"/>
                  </a:cubicBezTo>
                  <a:cubicBezTo>
                    <a:pt x="709" y="4058"/>
                    <a:pt x="706" y="4046"/>
                    <a:pt x="699" y="4046"/>
                  </a:cubicBezTo>
                  <a:cubicBezTo>
                    <a:pt x="695" y="4046"/>
                    <a:pt x="691" y="4049"/>
                    <a:pt x="686" y="4056"/>
                  </a:cubicBezTo>
                  <a:cubicBezTo>
                    <a:pt x="677" y="4060"/>
                    <a:pt x="667" y="4063"/>
                    <a:pt x="658" y="4063"/>
                  </a:cubicBezTo>
                  <a:cubicBezTo>
                    <a:pt x="650" y="4063"/>
                    <a:pt x="644" y="4060"/>
                    <a:pt x="642" y="4050"/>
                  </a:cubicBezTo>
                  <a:cubicBezTo>
                    <a:pt x="640" y="4051"/>
                    <a:pt x="638" y="4051"/>
                    <a:pt x="636" y="4051"/>
                  </a:cubicBezTo>
                  <a:cubicBezTo>
                    <a:pt x="628" y="4051"/>
                    <a:pt x="631" y="4043"/>
                    <a:pt x="636" y="4043"/>
                  </a:cubicBezTo>
                  <a:cubicBezTo>
                    <a:pt x="638" y="4043"/>
                    <a:pt x="641" y="4045"/>
                    <a:pt x="642" y="4050"/>
                  </a:cubicBezTo>
                  <a:cubicBezTo>
                    <a:pt x="661" y="4044"/>
                    <a:pt x="683" y="4041"/>
                    <a:pt x="677" y="4022"/>
                  </a:cubicBezTo>
                  <a:cubicBezTo>
                    <a:pt x="674" y="4003"/>
                    <a:pt x="692" y="3997"/>
                    <a:pt x="692" y="3997"/>
                  </a:cubicBezTo>
                  <a:cubicBezTo>
                    <a:pt x="695" y="3998"/>
                    <a:pt x="698" y="3998"/>
                    <a:pt x="700" y="3998"/>
                  </a:cubicBezTo>
                  <a:cubicBezTo>
                    <a:pt x="731" y="3998"/>
                    <a:pt x="697" y="3940"/>
                    <a:pt x="674" y="3928"/>
                  </a:cubicBezTo>
                  <a:cubicBezTo>
                    <a:pt x="623" y="3903"/>
                    <a:pt x="617" y="3884"/>
                    <a:pt x="658" y="3875"/>
                  </a:cubicBezTo>
                  <a:cubicBezTo>
                    <a:pt x="699" y="3862"/>
                    <a:pt x="649" y="3837"/>
                    <a:pt x="583" y="3837"/>
                  </a:cubicBezTo>
                  <a:lnTo>
                    <a:pt x="517" y="3834"/>
                  </a:lnTo>
                  <a:lnTo>
                    <a:pt x="580" y="3818"/>
                  </a:lnTo>
                  <a:cubicBezTo>
                    <a:pt x="655" y="3781"/>
                    <a:pt x="655" y="3781"/>
                    <a:pt x="598" y="3737"/>
                  </a:cubicBezTo>
                  <a:cubicBezTo>
                    <a:pt x="570" y="3705"/>
                    <a:pt x="570" y="3705"/>
                    <a:pt x="589" y="3702"/>
                  </a:cubicBezTo>
                  <a:cubicBezTo>
                    <a:pt x="611" y="3696"/>
                    <a:pt x="605" y="3677"/>
                    <a:pt x="592" y="3624"/>
                  </a:cubicBezTo>
                  <a:cubicBezTo>
                    <a:pt x="578" y="3575"/>
                    <a:pt x="571" y="3558"/>
                    <a:pt x="556" y="3558"/>
                  </a:cubicBezTo>
                  <a:cubicBezTo>
                    <a:pt x="554" y="3558"/>
                    <a:pt x="553" y="3558"/>
                    <a:pt x="551" y="3558"/>
                  </a:cubicBezTo>
                  <a:cubicBezTo>
                    <a:pt x="551" y="3558"/>
                    <a:pt x="545" y="3542"/>
                    <a:pt x="542" y="3524"/>
                  </a:cubicBezTo>
                  <a:cubicBezTo>
                    <a:pt x="567" y="3503"/>
                    <a:pt x="559" y="3481"/>
                    <a:pt x="539" y="3481"/>
                  </a:cubicBezTo>
                  <a:cubicBezTo>
                    <a:pt x="531" y="3481"/>
                    <a:pt x="521" y="3485"/>
                    <a:pt x="511" y="3492"/>
                  </a:cubicBezTo>
                  <a:lnTo>
                    <a:pt x="501" y="3458"/>
                  </a:lnTo>
                  <a:lnTo>
                    <a:pt x="523" y="3452"/>
                  </a:lnTo>
                  <a:cubicBezTo>
                    <a:pt x="542" y="3448"/>
                    <a:pt x="533" y="3411"/>
                    <a:pt x="495" y="3270"/>
                  </a:cubicBezTo>
                  <a:cubicBezTo>
                    <a:pt x="457" y="3131"/>
                    <a:pt x="447" y="3099"/>
                    <a:pt x="419" y="3099"/>
                  </a:cubicBezTo>
                  <a:cubicBezTo>
                    <a:pt x="414" y="3099"/>
                    <a:pt x="410" y="3099"/>
                    <a:pt x="404" y="3101"/>
                  </a:cubicBezTo>
                  <a:cubicBezTo>
                    <a:pt x="360" y="3094"/>
                    <a:pt x="354" y="3079"/>
                    <a:pt x="395" y="3066"/>
                  </a:cubicBezTo>
                  <a:cubicBezTo>
                    <a:pt x="414" y="3061"/>
                    <a:pt x="428" y="3043"/>
                    <a:pt x="417" y="3043"/>
                  </a:cubicBezTo>
                  <a:cubicBezTo>
                    <a:pt x="415" y="3043"/>
                    <a:pt x="413" y="3043"/>
                    <a:pt x="410" y="3044"/>
                  </a:cubicBezTo>
                  <a:cubicBezTo>
                    <a:pt x="407" y="3022"/>
                    <a:pt x="407" y="3003"/>
                    <a:pt x="417" y="2985"/>
                  </a:cubicBezTo>
                  <a:cubicBezTo>
                    <a:pt x="439" y="2926"/>
                    <a:pt x="421" y="2912"/>
                    <a:pt x="404" y="2912"/>
                  </a:cubicBezTo>
                  <a:cubicBezTo>
                    <a:pt x="402" y="2912"/>
                    <a:pt x="400" y="2912"/>
                    <a:pt x="398" y="2913"/>
                  </a:cubicBezTo>
                  <a:cubicBezTo>
                    <a:pt x="386" y="2922"/>
                    <a:pt x="380" y="2926"/>
                    <a:pt x="377" y="2926"/>
                  </a:cubicBezTo>
                  <a:cubicBezTo>
                    <a:pt x="372" y="2926"/>
                    <a:pt x="381" y="2911"/>
                    <a:pt x="392" y="2897"/>
                  </a:cubicBezTo>
                  <a:cubicBezTo>
                    <a:pt x="405" y="2875"/>
                    <a:pt x="419" y="2855"/>
                    <a:pt x="409" y="2855"/>
                  </a:cubicBezTo>
                  <a:cubicBezTo>
                    <a:pt x="408" y="2855"/>
                    <a:pt x="406" y="2855"/>
                    <a:pt x="404" y="2856"/>
                  </a:cubicBezTo>
                  <a:cubicBezTo>
                    <a:pt x="379" y="2844"/>
                    <a:pt x="329" y="2740"/>
                    <a:pt x="370" y="2731"/>
                  </a:cubicBezTo>
                  <a:cubicBezTo>
                    <a:pt x="370" y="2731"/>
                    <a:pt x="363" y="2712"/>
                    <a:pt x="360" y="2693"/>
                  </a:cubicBezTo>
                  <a:cubicBezTo>
                    <a:pt x="359" y="2694"/>
                    <a:pt x="357" y="2694"/>
                    <a:pt x="355" y="2694"/>
                  </a:cubicBezTo>
                  <a:cubicBezTo>
                    <a:pt x="337" y="2694"/>
                    <a:pt x="328" y="2662"/>
                    <a:pt x="323" y="2627"/>
                  </a:cubicBezTo>
                  <a:cubicBezTo>
                    <a:pt x="316" y="2590"/>
                    <a:pt x="310" y="2574"/>
                    <a:pt x="332" y="2568"/>
                  </a:cubicBezTo>
                  <a:cubicBezTo>
                    <a:pt x="338" y="2572"/>
                    <a:pt x="343" y="2574"/>
                    <a:pt x="345" y="2574"/>
                  </a:cubicBezTo>
                  <a:cubicBezTo>
                    <a:pt x="353" y="2574"/>
                    <a:pt x="344" y="2557"/>
                    <a:pt x="323" y="2533"/>
                  </a:cubicBezTo>
                  <a:cubicBezTo>
                    <a:pt x="320" y="2515"/>
                    <a:pt x="276" y="2505"/>
                    <a:pt x="273" y="2486"/>
                  </a:cubicBezTo>
                  <a:cubicBezTo>
                    <a:pt x="271" y="2487"/>
                    <a:pt x="269" y="2487"/>
                    <a:pt x="267" y="2487"/>
                  </a:cubicBezTo>
                  <a:cubicBezTo>
                    <a:pt x="247" y="2487"/>
                    <a:pt x="231" y="2472"/>
                    <a:pt x="226" y="2452"/>
                  </a:cubicBezTo>
                  <a:lnTo>
                    <a:pt x="247" y="2452"/>
                  </a:lnTo>
                  <a:lnTo>
                    <a:pt x="288" y="2446"/>
                  </a:lnTo>
                  <a:cubicBezTo>
                    <a:pt x="285" y="2428"/>
                    <a:pt x="285" y="2411"/>
                    <a:pt x="268" y="2411"/>
                  </a:cubicBezTo>
                  <a:cubicBezTo>
                    <a:pt x="266" y="2411"/>
                    <a:pt x="265" y="2411"/>
                    <a:pt x="263" y="2411"/>
                  </a:cubicBezTo>
                  <a:cubicBezTo>
                    <a:pt x="282" y="2389"/>
                    <a:pt x="282" y="2370"/>
                    <a:pt x="276" y="2333"/>
                  </a:cubicBezTo>
                  <a:cubicBezTo>
                    <a:pt x="273" y="2295"/>
                    <a:pt x="273" y="2261"/>
                    <a:pt x="251" y="2242"/>
                  </a:cubicBezTo>
                  <a:cubicBezTo>
                    <a:pt x="294" y="2220"/>
                    <a:pt x="291" y="2113"/>
                    <a:pt x="251" y="2092"/>
                  </a:cubicBezTo>
                  <a:cubicBezTo>
                    <a:pt x="232" y="2092"/>
                    <a:pt x="232" y="2070"/>
                    <a:pt x="254" y="2054"/>
                  </a:cubicBezTo>
                  <a:cubicBezTo>
                    <a:pt x="279" y="2035"/>
                    <a:pt x="279" y="2038"/>
                    <a:pt x="260" y="2016"/>
                  </a:cubicBezTo>
                  <a:cubicBezTo>
                    <a:pt x="241" y="1994"/>
                    <a:pt x="263" y="1979"/>
                    <a:pt x="285" y="1963"/>
                  </a:cubicBezTo>
                  <a:cubicBezTo>
                    <a:pt x="329" y="1951"/>
                    <a:pt x="329" y="1932"/>
                    <a:pt x="313" y="1910"/>
                  </a:cubicBezTo>
                  <a:cubicBezTo>
                    <a:pt x="304" y="1878"/>
                    <a:pt x="301" y="1847"/>
                    <a:pt x="310" y="1816"/>
                  </a:cubicBezTo>
                  <a:cubicBezTo>
                    <a:pt x="298" y="1785"/>
                    <a:pt x="299" y="1766"/>
                    <a:pt x="289" y="1766"/>
                  </a:cubicBezTo>
                  <a:cubicBezTo>
                    <a:pt x="286" y="1766"/>
                    <a:pt x="282" y="1768"/>
                    <a:pt x="276" y="1772"/>
                  </a:cubicBezTo>
                  <a:cubicBezTo>
                    <a:pt x="260" y="1766"/>
                    <a:pt x="247" y="1756"/>
                    <a:pt x="238" y="1744"/>
                  </a:cubicBezTo>
                  <a:cubicBezTo>
                    <a:pt x="231" y="1719"/>
                    <a:pt x="235" y="1711"/>
                    <a:pt x="238" y="1711"/>
                  </a:cubicBezTo>
                  <a:cubicBezTo>
                    <a:pt x="241" y="1711"/>
                    <a:pt x="244" y="1716"/>
                    <a:pt x="241" y="1725"/>
                  </a:cubicBezTo>
                  <a:cubicBezTo>
                    <a:pt x="247" y="1744"/>
                    <a:pt x="251" y="1750"/>
                    <a:pt x="257" y="1750"/>
                  </a:cubicBezTo>
                  <a:cubicBezTo>
                    <a:pt x="263" y="1750"/>
                    <a:pt x="270" y="1741"/>
                    <a:pt x="282" y="1734"/>
                  </a:cubicBezTo>
                  <a:cubicBezTo>
                    <a:pt x="304" y="1715"/>
                    <a:pt x="320" y="1694"/>
                    <a:pt x="323" y="1665"/>
                  </a:cubicBezTo>
                  <a:cubicBezTo>
                    <a:pt x="329" y="1650"/>
                    <a:pt x="338" y="1612"/>
                    <a:pt x="345" y="1593"/>
                  </a:cubicBezTo>
                  <a:cubicBezTo>
                    <a:pt x="379" y="1546"/>
                    <a:pt x="388" y="1531"/>
                    <a:pt x="370" y="1524"/>
                  </a:cubicBezTo>
                  <a:lnTo>
                    <a:pt x="351" y="1518"/>
                  </a:lnTo>
                  <a:cubicBezTo>
                    <a:pt x="395" y="1512"/>
                    <a:pt x="473" y="1327"/>
                    <a:pt x="451" y="1292"/>
                  </a:cubicBezTo>
                  <a:lnTo>
                    <a:pt x="451" y="1292"/>
                  </a:lnTo>
                  <a:cubicBezTo>
                    <a:pt x="456" y="1295"/>
                    <a:pt x="463" y="1298"/>
                    <a:pt x="470" y="1302"/>
                  </a:cubicBezTo>
                  <a:cubicBezTo>
                    <a:pt x="474" y="1304"/>
                    <a:pt x="477" y="1305"/>
                    <a:pt x="480" y="1305"/>
                  </a:cubicBezTo>
                  <a:cubicBezTo>
                    <a:pt x="492" y="1305"/>
                    <a:pt x="499" y="1289"/>
                    <a:pt x="514" y="1261"/>
                  </a:cubicBezTo>
                  <a:cubicBezTo>
                    <a:pt x="529" y="1214"/>
                    <a:pt x="548" y="1167"/>
                    <a:pt x="573" y="1123"/>
                  </a:cubicBezTo>
                  <a:cubicBezTo>
                    <a:pt x="611" y="1061"/>
                    <a:pt x="649" y="1020"/>
                    <a:pt x="633" y="1004"/>
                  </a:cubicBezTo>
                  <a:cubicBezTo>
                    <a:pt x="639" y="998"/>
                    <a:pt x="642" y="995"/>
                    <a:pt x="646" y="995"/>
                  </a:cubicBezTo>
                  <a:cubicBezTo>
                    <a:pt x="649" y="995"/>
                    <a:pt x="653" y="998"/>
                    <a:pt x="661" y="1004"/>
                  </a:cubicBezTo>
                  <a:cubicBezTo>
                    <a:pt x="662" y="1015"/>
                    <a:pt x="665" y="1020"/>
                    <a:pt x="669" y="1020"/>
                  </a:cubicBezTo>
                  <a:cubicBezTo>
                    <a:pt x="674" y="1020"/>
                    <a:pt x="682" y="1010"/>
                    <a:pt x="689" y="1001"/>
                  </a:cubicBezTo>
                  <a:cubicBezTo>
                    <a:pt x="699" y="988"/>
                    <a:pt x="683" y="976"/>
                    <a:pt x="667" y="960"/>
                  </a:cubicBezTo>
                  <a:cubicBezTo>
                    <a:pt x="652" y="948"/>
                    <a:pt x="664" y="932"/>
                    <a:pt x="702" y="916"/>
                  </a:cubicBezTo>
                  <a:cubicBezTo>
                    <a:pt x="752" y="894"/>
                    <a:pt x="786" y="857"/>
                    <a:pt x="808" y="807"/>
                  </a:cubicBezTo>
                  <a:cubicBezTo>
                    <a:pt x="817" y="798"/>
                    <a:pt x="826" y="789"/>
                    <a:pt x="836" y="789"/>
                  </a:cubicBezTo>
                  <a:cubicBezTo>
                    <a:pt x="840" y="789"/>
                    <a:pt x="845" y="790"/>
                    <a:pt x="849" y="794"/>
                  </a:cubicBezTo>
                  <a:cubicBezTo>
                    <a:pt x="852" y="795"/>
                    <a:pt x="856" y="795"/>
                    <a:pt x="860" y="795"/>
                  </a:cubicBezTo>
                  <a:cubicBezTo>
                    <a:pt x="885" y="795"/>
                    <a:pt x="918" y="784"/>
                    <a:pt x="918" y="735"/>
                  </a:cubicBezTo>
                  <a:cubicBezTo>
                    <a:pt x="924" y="729"/>
                    <a:pt x="927" y="726"/>
                    <a:pt x="930" y="726"/>
                  </a:cubicBezTo>
                  <a:cubicBezTo>
                    <a:pt x="934" y="726"/>
                    <a:pt x="938" y="729"/>
                    <a:pt x="946" y="738"/>
                  </a:cubicBezTo>
                  <a:cubicBezTo>
                    <a:pt x="959" y="739"/>
                    <a:pt x="968" y="743"/>
                    <a:pt x="974" y="743"/>
                  </a:cubicBezTo>
                  <a:cubicBezTo>
                    <a:pt x="981" y="743"/>
                    <a:pt x="981" y="737"/>
                    <a:pt x="974" y="713"/>
                  </a:cubicBezTo>
                  <a:cubicBezTo>
                    <a:pt x="990" y="672"/>
                    <a:pt x="1031" y="641"/>
                    <a:pt x="1078" y="637"/>
                  </a:cubicBezTo>
                  <a:cubicBezTo>
                    <a:pt x="1094" y="625"/>
                    <a:pt x="1106" y="616"/>
                    <a:pt x="1097" y="597"/>
                  </a:cubicBezTo>
                  <a:cubicBezTo>
                    <a:pt x="1093" y="592"/>
                    <a:pt x="1088" y="586"/>
                    <a:pt x="1085" y="582"/>
                  </a:cubicBezTo>
                  <a:lnTo>
                    <a:pt x="1085" y="582"/>
                  </a:lnTo>
                  <a:cubicBezTo>
                    <a:pt x="1101" y="591"/>
                    <a:pt x="1110" y="596"/>
                    <a:pt x="1114" y="596"/>
                  </a:cubicBezTo>
                  <a:cubicBezTo>
                    <a:pt x="1121" y="596"/>
                    <a:pt x="1119" y="586"/>
                    <a:pt x="1116" y="559"/>
                  </a:cubicBezTo>
                  <a:cubicBezTo>
                    <a:pt x="1108" y="547"/>
                    <a:pt x="1111" y="539"/>
                    <a:pt x="1117" y="539"/>
                  </a:cubicBezTo>
                  <a:cubicBezTo>
                    <a:pt x="1121" y="539"/>
                    <a:pt x="1126" y="543"/>
                    <a:pt x="1131" y="550"/>
                  </a:cubicBezTo>
                  <a:cubicBezTo>
                    <a:pt x="1136" y="551"/>
                    <a:pt x="1142" y="552"/>
                    <a:pt x="1148" y="552"/>
                  </a:cubicBezTo>
                  <a:cubicBezTo>
                    <a:pt x="1156" y="552"/>
                    <a:pt x="1165" y="550"/>
                    <a:pt x="1172" y="547"/>
                  </a:cubicBezTo>
                  <a:cubicBezTo>
                    <a:pt x="1228" y="503"/>
                    <a:pt x="1285" y="465"/>
                    <a:pt x="1344" y="431"/>
                  </a:cubicBezTo>
                  <a:cubicBezTo>
                    <a:pt x="1482" y="368"/>
                    <a:pt x="1535" y="355"/>
                    <a:pt x="1529" y="333"/>
                  </a:cubicBezTo>
                  <a:cubicBezTo>
                    <a:pt x="1536" y="319"/>
                    <a:pt x="1539" y="313"/>
                    <a:pt x="1545" y="313"/>
                  </a:cubicBezTo>
                  <a:cubicBezTo>
                    <a:pt x="1550" y="313"/>
                    <a:pt x="1556" y="317"/>
                    <a:pt x="1567" y="324"/>
                  </a:cubicBezTo>
                  <a:cubicBezTo>
                    <a:pt x="1578" y="330"/>
                    <a:pt x="1590" y="333"/>
                    <a:pt x="1601" y="333"/>
                  </a:cubicBezTo>
                  <a:cubicBezTo>
                    <a:pt x="1610" y="333"/>
                    <a:pt x="1618" y="331"/>
                    <a:pt x="1626" y="327"/>
                  </a:cubicBezTo>
                  <a:cubicBezTo>
                    <a:pt x="1635" y="324"/>
                    <a:pt x="1644" y="321"/>
                    <a:pt x="1651" y="321"/>
                  </a:cubicBezTo>
                  <a:cubicBezTo>
                    <a:pt x="1659" y="321"/>
                    <a:pt x="1665" y="325"/>
                    <a:pt x="1667" y="337"/>
                  </a:cubicBezTo>
                  <a:cubicBezTo>
                    <a:pt x="1680" y="308"/>
                    <a:pt x="1680" y="312"/>
                    <a:pt x="1698" y="305"/>
                  </a:cubicBezTo>
                  <a:cubicBezTo>
                    <a:pt x="1701" y="315"/>
                    <a:pt x="1706" y="319"/>
                    <a:pt x="1712" y="319"/>
                  </a:cubicBezTo>
                  <a:cubicBezTo>
                    <a:pt x="1720" y="319"/>
                    <a:pt x="1729" y="312"/>
                    <a:pt x="1736" y="299"/>
                  </a:cubicBezTo>
                  <a:cubicBezTo>
                    <a:pt x="1741" y="276"/>
                    <a:pt x="1743" y="264"/>
                    <a:pt x="1746" y="264"/>
                  </a:cubicBezTo>
                  <a:cubicBezTo>
                    <a:pt x="1748" y="264"/>
                    <a:pt x="1750" y="273"/>
                    <a:pt x="1755" y="293"/>
                  </a:cubicBezTo>
                  <a:cubicBezTo>
                    <a:pt x="1757" y="307"/>
                    <a:pt x="1783" y="316"/>
                    <a:pt x="1795" y="316"/>
                  </a:cubicBezTo>
                  <a:cubicBezTo>
                    <a:pt x="1801" y="316"/>
                    <a:pt x="1803" y="314"/>
                    <a:pt x="1796" y="308"/>
                  </a:cubicBezTo>
                  <a:cubicBezTo>
                    <a:pt x="1792" y="286"/>
                    <a:pt x="1827" y="280"/>
                    <a:pt x="1843" y="255"/>
                  </a:cubicBezTo>
                  <a:cubicBezTo>
                    <a:pt x="1849" y="253"/>
                    <a:pt x="1856" y="251"/>
                    <a:pt x="1862" y="251"/>
                  </a:cubicBezTo>
                  <a:cubicBezTo>
                    <a:pt x="1873" y="251"/>
                    <a:pt x="1881" y="256"/>
                    <a:pt x="1883" y="268"/>
                  </a:cubicBezTo>
                  <a:cubicBezTo>
                    <a:pt x="1888" y="272"/>
                    <a:pt x="1897" y="274"/>
                    <a:pt x="1907" y="274"/>
                  </a:cubicBezTo>
                  <a:cubicBezTo>
                    <a:pt x="1943" y="274"/>
                    <a:pt x="2000" y="253"/>
                    <a:pt x="2012" y="233"/>
                  </a:cubicBezTo>
                  <a:cubicBezTo>
                    <a:pt x="2012" y="223"/>
                    <a:pt x="2017" y="218"/>
                    <a:pt x="2022" y="218"/>
                  </a:cubicBezTo>
                  <a:cubicBezTo>
                    <a:pt x="2026" y="218"/>
                    <a:pt x="2031" y="223"/>
                    <a:pt x="2031" y="233"/>
                  </a:cubicBezTo>
                  <a:cubicBezTo>
                    <a:pt x="2033" y="247"/>
                    <a:pt x="2044" y="249"/>
                    <a:pt x="2057" y="249"/>
                  </a:cubicBezTo>
                  <a:cubicBezTo>
                    <a:pt x="2062" y="249"/>
                    <a:pt x="2067" y="249"/>
                    <a:pt x="2071" y="249"/>
                  </a:cubicBezTo>
                  <a:cubicBezTo>
                    <a:pt x="2076" y="243"/>
                    <a:pt x="2079" y="241"/>
                    <a:pt x="2082" y="241"/>
                  </a:cubicBezTo>
                  <a:cubicBezTo>
                    <a:pt x="2089" y="241"/>
                    <a:pt x="2090" y="255"/>
                    <a:pt x="2090" y="271"/>
                  </a:cubicBezTo>
                  <a:cubicBezTo>
                    <a:pt x="2071" y="293"/>
                    <a:pt x="2090" y="293"/>
                    <a:pt x="2128" y="293"/>
                  </a:cubicBezTo>
                  <a:cubicBezTo>
                    <a:pt x="2140" y="275"/>
                    <a:pt x="2190" y="270"/>
                    <a:pt x="2238" y="270"/>
                  </a:cubicBezTo>
                  <a:cubicBezTo>
                    <a:pt x="2251" y="270"/>
                    <a:pt x="2263" y="270"/>
                    <a:pt x="2275" y="271"/>
                  </a:cubicBezTo>
                  <a:cubicBezTo>
                    <a:pt x="2291" y="272"/>
                    <a:pt x="2304" y="273"/>
                    <a:pt x="2316" y="273"/>
                  </a:cubicBezTo>
                  <a:cubicBezTo>
                    <a:pt x="2374" y="273"/>
                    <a:pt x="2395" y="255"/>
                    <a:pt x="2432" y="224"/>
                  </a:cubicBezTo>
                  <a:lnTo>
                    <a:pt x="2457" y="186"/>
                  </a:lnTo>
                  <a:lnTo>
                    <a:pt x="2451" y="227"/>
                  </a:lnTo>
                  <a:cubicBezTo>
                    <a:pt x="2451" y="249"/>
                    <a:pt x="2454" y="271"/>
                    <a:pt x="2460" y="293"/>
                  </a:cubicBezTo>
                  <a:cubicBezTo>
                    <a:pt x="2461" y="293"/>
                    <a:pt x="2462" y="293"/>
                    <a:pt x="2463" y="293"/>
                  </a:cubicBezTo>
                  <a:cubicBezTo>
                    <a:pt x="2479" y="293"/>
                    <a:pt x="2482" y="273"/>
                    <a:pt x="2485" y="255"/>
                  </a:cubicBezTo>
                  <a:cubicBezTo>
                    <a:pt x="2486" y="246"/>
                    <a:pt x="2491" y="241"/>
                    <a:pt x="2498" y="241"/>
                  </a:cubicBezTo>
                  <a:cubicBezTo>
                    <a:pt x="2508" y="241"/>
                    <a:pt x="2522" y="249"/>
                    <a:pt x="2541" y="265"/>
                  </a:cubicBezTo>
                  <a:cubicBezTo>
                    <a:pt x="2560" y="282"/>
                    <a:pt x="2575" y="290"/>
                    <a:pt x="2588" y="290"/>
                  </a:cubicBezTo>
                  <a:cubicBezTo>
                    <a:pt x="2597" y="290"/>
                    <a:pt x="2605" y="286"/>
                    <a:pt x="2613" y="280"/>
                  </a:cubicBezTo>
                  <a:cubicBezTo>
                    <a:pt x="2635" y="280"/>
                    <a:pt x="2654" y="296"/>
                    <a:pt x="2664" y="315"/>
                  </a:cubicBezTo>
                  <a:cubicBezTo>
                    <a:pt x="2670" y="317"/>
                    <a:pt x="2674" y="318"/>
                    <a:pt x="2677" y="318"/>
                  </a:cubicBezTo>
                  <a:cubicBezTo>
                    <a:pt x="2683" y="318"/>
                    <a:pt x="2685" y="313"/>
                    <a:pt x="2689" y="299"/>
                  </a:cubicBezTo>
                  <a:cubicBezTo>
                    <a:pt x="2690" y="292"/>
                    <a:pt x="2694" y="288"/>
                    <a:pt x="2698" y="288"/>
                  </a:cubicBezTo>
                  <a:cubicBezTo>
                    <a:pt x="2706" y="288"/>
                    <a:pt x="2716" y="296"/>
                    <a:pt x="2723" y="312"/>
                  </a:cubicBezTo>
                  <a:cubicBezTo>
                    <a:pt x="2728" y="343"/>
                    <a:pt x="2757" y="360"/>
                    <a:pt x="2775" y="360"/>
                  </a:cubicBezTo>
                  <a:cubicBezTo>
                    <a:pt x="2782" y="360"/>
                    <a:pt x="2787" y="358"/>
                    <a:pt x="2789" y="352"/>
                  </a:cubicBezTo>
                  <a:cubicBezTo>
                    <a:pt x="2792" y="342"/>
                    <a:pt x="2799" y="339"/>
                    <a:pt x="2808" y="339"/>
                  </a:cubicBezTo>
                  <a:cubicBezTo>
                    <a:pt x="2815" y="339"/>
                    <a:pt x="2824" y="342"/>
                    <a:pt x="2833" y="346"/>
                  </a:cubicBezTo>
                  <a:cubicBezTo>
                    <a:pt x="2841" y="351"/>
                    <a:pt x="2851" y="353"/>
                    <a:pt x="2861" y="353"/>
                  </a:cubicBezTo>
                  <a:cubicBezTo>
                    <a:pt x="2872" y="353"/>
                    <a:pt x="2883" y="351"/>
                    <a:pt x="2892" y="346"/>
                  </a:cubicBezTo>
                  <a:lnTo>
                    <a:pt x="2927" y="362"/>
                  </a:lnTo>
                  <a:cubicBezTo>
                    <a:pt x="2942" y="367"/>
                    <a:pt x="2926" y="376"/>
                    <a:pt x="2912" y="376"/>
                  </a:cubicBezTo>
                  <a:cubicBezTo>
                    <a:pt x="2908" y="376"/>
                    <a:pt x="2905" y="375"/>
                    <a:pt x="2902" y="374"/>
                  </a:cubicBezTo>
                  <a:lnTo>
                    <a:pt x="2902" y="374"/>
                  </a:lnTo>
                  <a:lnTo>
                    <a:pt x="2911" y="399"/>
                  </a:lnTo>
                  <a:cubicBezTo>
                    <a:pt x="2935" y="410"/>
                    <a:pt x="2949" y="416"/>
                    <a:pt x="2965" y="416"/>
                  </a:cubicBezTo>
                  <a:cubicBezTo>
                    <a:pt x="2973" y="416"/>
                    <a:pt x="2980" y="415"/>
                    <a:pt x="2990" y="412"/>
                  </a:cubicBezTo>
                  <a:cubicBezTo>
                    <a:pt x="3006" y="397"/>
                    <a:pt x="3015" y="389"/>
                    <a:pt x="3017" y="389"/>
                  </a:cubicBezTo>
                  <a:cubicBezTo>
                    <a:pt x="3020" y="389"/>
                    <a:pt x="3015" y="398"/>
                    <a:pt x="3005" y="418"/>
                  </a:cubicBezTo>
                  <a:cubicBezTo>
                    <a:pt x="2997" y="434"/>
                    <a:pt x="3001" y="458"/>
                    <a:pt x="3020" y="458"/>
                  </a:cubicBezTo>
                  <a:cubicBezTo>
                    <a:pt x="3023" y="458"/>
                    <a:pt x="3026" y="457"/>
                    <a:pt x="3030" y="456"/>
                  </a:cubicBezTo>
                  <a:cubicBezTo>
                    <a:pt x="3041" y="447"/>
                    <a:pt x="3050" y="443"/>
                    <a:pt x="3055" y="443"/>
                  </a:cubicBezTo>
                  <a:cubicBezTo>
                    <a:pt x="3067" y="443"/>
                    <a:pt x="3068" y="459"/>
                    <a:pt x="3062" y="471"/>
                  </a:cubicBezTo>
                  <a:cubicBezTo>
                    <a:pt x="3027" y="500"/>
                    <a:pt x="3027" y="500"/>
                    <a:pt x="3112" y="500"/>
                  </a:cubicBezTo>
                  <a:cubicBezTo>
                    <a:pt x="3165" y="518"/>
                    <a:pt x="3215" y="543"/>
                    <a:pt x="3265" y="572"/>
                  </a:cubicBezTo>
                  <a:cubicBezTo>
                    <a:pt x="3331" y="612"/>
                    <a:pt x="3356" y="641"/>
                    <a:pt x="3359" y="666"/>
                  </a:cubicBezTo>
                  <a:cubicBezTo>
                    <a:pt x="3357" y="668"/>
                    <a:pt x="3356" y="671"/>
                    <a:pt x="3354" y="673"/>
                  </a:cubicBezTo>
                  <a:lnTo>
                    <a:pt x="3354" y="673"/>
                  </a:lnTo>
                  <a:cubicBezTo>
                    <a:pt x="3361" y="666"/>
                    <a:pt x="3368" y="663"/>
                    <a:pt x="3374" y="663"/>
                  </a:cubicBezTo>
                  <a:cubicBezTo>
                    <a:pt x="3389" y="663"/>
                    <a:pt x="3405" y="676"/>
                    <a:pt x="3431" y="697"/>
                  </a:cubicBezTo>
                  <a:cubicBezTo>
                    <a:pt x="3447" y="735"/>
                    <a:pt x="3485" y="760"/>
                    <a:pt x="3529" y="760"/>
                  </a:cubicBezTo>
                  <a:lnTo>
                    <a:pt x="3500" y="731"/>
                  </a:lnTo>
                  <a:cubicBezTo>
                    <a:pt x="3511" y="720"/>
                    <a:pt x="3519" y="715"/>
                    <a:pt x="3527" y="715"/>
                  </a:cubicBezTo>
                  <a:cubicBezTo>
                    <a:pt x="3540" y="715"/>
                    <a:pt x="3549" y="731"/>
                    <a:pt x="3557" y="757"/>
                  </a:cubicBezTo>
                  <a:cubicBezTo>
                    <a:pt x="3569" y="769"/>
                    <a:pt x="3554" y="785"/>
                    <a:pt x="3541" y="800"/>
                  </a:cubicBezTo>
                  <a:cubicBezTo>
                    <a:pt x="3525" y="816"/>
                    <a:pt x="3525" y="838"/>
                    <a:pt x="3538" y="854"/>
                  </a:cubicBezTo>
                  <a:cubicBezTo>
                    <a:pt x="3545" y="861"/>
                    <a:pt x="3553" y="869"/>
                    <a:pt x="3558" y="869"/>
                  </a:cubicBezTo>
                  <a:cubicBezTo>
                    <a:pt x="3562" y="869"/>
                    <a:pt x="3565" y="865"/>
                    <a:pt x="3566" y="854"/>
                  </a:cubicBezTo>
                  <a:cubicBezTo>
                    <a:pt x="3574" y="846"/>
                    <a:pt x="3578" y="842"/>
                    <a:pt x="3581" y="842"/>
                  </a:cubicBezTo>
                  <a:cubicBezTo>
                    <a:pt x="3585" y="842"/>
                    <a:pt x="3588" y="846"/>
                    <a:pt x="3594" y="854"/>
                  </a:cubicBezTo>
                  <a:cubicBezTo>
                    <a:pt x="3604" y="872"/>
                    <a:pt x="3626" y="882"/>
                    <a:pt x="3644" y="882"/>
                  </a:cubicBezTo>
                  <a:cubicBezTo>
                    <a:pt x="3649" y="879"/>
                    <a:pt x="3652" y="877"/>
                    <a:pt x="3656" y="877"/>
                  </a:cubicBezTo>
                  <a:cubicBezTo>
                    <a:pt x="3667" y="877"/>
                    <a:pt x="3676" y="888"/>
                    <a:pt x="3685" y="898"/>
                  </a:cubicBezTo>
                  <a:cubicBezTo>
                    <a:pt x="3685" y="919"/>
                    <a:pt x="3695" y="938"/>
                    <a:pt x="3707" y="954"/>
                  </a:cubicBezTo>
                  <a:lnTo>
                    <a:pt x="3691" y="970"/>
                  </a:lnTo>
                  <a:cubicBezTo>
                    <a:pt x="3679" y="979"/>
                    <a:pt x="3673" y="992"/>
                    <a:pt x="3670" y="1007"/>
                  </a:cubicBezTo>
                  <a:cubicBezTo>
                    <a:pt x="3673" y="1013"/>
                    <a:pt x="3678" y="1015"/>
                    <a:pt x="3683" y="1015"/>
                  </a:cubicBezTo>
                  <a:cubicBezTo>
                    <a:pt x="3691" y="1015"/>
                    <a:pt x="3698" y="1010"/>
                    <a:pt x="3698" y="1010"/>
                  </a:cubicBezTo>
                  <a:cubicBezTo>
                    <a:pt x="3698" y="1010"/>
                    <a:pt x="3698" y="1010"/>
                    <a:pt x="3698" y="1010"/>
                  </a:cubicBezTo>
                  <a:cubicBezTo>
                    <a:pt x="3707" y="1010"/>
                    <a:pt x="3780" y="1094"/>
                    <a:pt x="3839" y="1195"/>
                  </a:cubicBezTo>
                  <a:cubicBezTo>
                    <a:pt x="3886" y="1274"/>
                    <a:pt x="3927" y="1355"/>
                    <a:pt x="3961" y="1440"/>
                  </a:cubicBezTo>
                  <a:cubicBezTo>
                    <a:pt x="3958" y="1473"/>
                    <a:pt x="3969" y="1515"/>
                    <a:pt x="3981" y="1515"/>
                  </a:cubicBezTo>
                  <a:cubicBezTo>
                    <a:pt x="3984" y="1515"/>
                    <a:pt x="3986" y="1513"/>
                    <a:pt x="3989" y="1509"/>
                  </a:cubicBezTo>
                  <a:cubicBezTo>
                    <a:pt x="3990" y="1508"/>
                    <a:pt x="3990" y="1508"/>
                    <a:pt x="3991" y="1508"/>
                  </a:cubicBezTo>
                  <a:cubicBezTo>
                    <a:pt x="4010" y="1508"/>
                    <a:pt x="4040" y="1597"/>
                    <a:pt x="4071" y="1700"/>
                  </a:cubicBezTo>
                  <a:cubicBezTo>
                    <a:pt x="4101" y="1821"/>
                    <a:pt x="4125" y="1907"/>
                    <a:pt x="4147" y="1907"/>
                  </a:cubicBezTo>
                  <a:cubicBezTo>
                    <a:pt x="4148" y="1907"/>
                    <a:pt x="4148" y="1907"/>
                    <a:pt x="4149" y="1907"/>
                  </a:cubicBezTo>
                  <a:lnTo>
                    <a:pt x="4162" y="1960"/>
                  </a:lnTo>
                  <a:cubicBezTo>
                    <a:pt x="4174" y="1991"/>
                    <a:pt x="4190" y="2019"/>
                    <a:pt x="4205" y="2045"/>
                  </a:cubicBezTo>
                  <a:cubicBezTo>
                    <a:pt x="4225" y="2054"/>
                    <a:pt x="4233" y="2067"/>
                    <a:pt x="4224" y="2067"/>
                  </a:cubicBezTo>
                  <a:cubicBezTo>
                    <a:pt x="4222" y="2067"/>
                    <a:pt x="4218" y="2066"/>
                    <a:pt x="4212" y="2063"/>
                  </a:cubicBezTo>
                  <a:cubicBezTo>
                    <a:pt x="4193" y="2070"/>
                    <a:pt x="4171" y="2073"/>
                    <a:pt x="4177" y="2092"/>
                  </a:cubicBezTo>
                  <a:cubicBezTo>
                    <a:pt x="4183" y="2114"/>
                    <a:pt x="4194" y="2121"/>
                    <a:pt x="4206" y="2121"/>
                  </a:cubicBezTo>
                  <a:cubicBezTo>
                    <a:pt x="4213" y="2121"/>
                    <a:pt x="4220" y="2119"/>
                    <a:pt x="4227" y="2117"/>
                  </a:cubicBezTo>
                  <a:cubicBezTo>
                    <a:pt x="4230" y="2116"/>
                    <a:pt x="4232" y="2115"/>
                    <a:pt x="4234" y="2115"/>
                  </a:cubicBezTo>
                  <a:cubicBezTo>
                    <a:pt x="4242" y="2115"/>
                    <a:pt x="4250" y="2120"/>
                    <a:pt x="4252" y="2129"/>
                  </a:cubicBezTo>
                  <a:cubicBezTo>
                    <a:pt x="4256" y="2145"/>
                    <a:pt x="4256" y="2145"/>
                    <a:pt x="4237" y="2151"/>
                  </a:cubicBezTo>
                  <a:lnTo>
                    <a:pt x="4196" y="2164"/>
                  </a:lnTo>
                  <a:lnTo>
                    <a:pt x="4199" y="2179"/>
                  </a:lnTo>
                  <a:cubicBezTo>
                    <a:pt x="4201" y="2179"/>
                    <a:pt x="4204" y="2178"/>
                    <a:pt x="4206" y="2178"/>
                  </a:cubicBezTo>
                  <a:cubicBezTo>
                    <a:pt x="4215" y="2178"/>
                    <a:pt x="4222" y="2184"/>
                    <a:pt x="4224" y="2192"/>
                  </a:cubicBezTo>
                  <a:cubicBezTo>
                    <a:pt x="4231" y="2211"/>
                    <a:pt x="4231" y="2211"/>
                    <a:pt x="4190" y="2220"/>
                  </a:cubicBezTo>
                  <a:cubicBezTo>
                    <a:pt x="4149" y="2233"/>
                    <a:pt x="4155" y="2251"/>
                    <a:pt x="4199" y="2258"/>
                  </a:cubicBezTo>
                  <a:lnTo>
                    <a:pt x="4231" y="2286"/>
                  </a:lnTo>
                  <a:cubicBezTo>
                    <a:pt x="4193" y="2317"/>
                    <a:pt x="4243" y="2339"/>
                    <a:pt x="4268" y="2352"/>
                  </a:cubicBezTo>
                  <a:cubicBezTo>
                    <a:pt x="4234" y="2380"/>
                    <a:pt x="4237" y="2399"/>
                    <a:pt x="4284" y="2405"/>
                  </a:cubicBezTo>
                  <a:cubicBezTo>
                    <a:pt x="4285" y="2405"/>
                    <a:pt x="4287" y="2405"/>
                    <a:pt x="4288" y="2405"/>
                  </a:cubicBezTo>
                  <a:cubicBezTo>
                    <a:pt x="4303" y="2405"/>
                    <a:pt x="4308" y="2420"/>
                    <a:pt x="4293" y="2443"/>
                  </a:cubicBezTo>
                  <a:cubicBezTo>
                    <a:pt x="4278" y="2464"/>
                    <a:pt x="4284" y="2483"/>
                    <a:pt x="4293" y="2518"/>
                  </a:cubicBezTo>
                  <a:cubicBezTo>
                    <a:pt x="4318" y="2530"/>
                    <a:pt x="4350" y="2656"/>
                    <a:pt x="4390" y="2797"/>
                  </a:cubicBezTo>
                  <a:cubicBezTo>
                    <a:pt x="4434" y="2954"/>
                    <a:pt x="4462" y="3060"/>
                    <a:pt x="4480" y="3060"/>
                  </a:cubicBezTo>
                  <a:cubicBezTo>
                    <a:pt x="4481" y="3060"/>
                    <a:pt x="4481" y="3060"/>
                    <a:pt x="4481" y="3060"/>
                  </a:cubicBezTo>
                  <a:lnTo>
                    <a:pt x="4481" y="3060"/>
                  </a:lnTo>
                  <a:cubicBezTo>
                    <a:pt x="4487" y="3076"/>
                    <a:pt x="4487" y="3076"/>
                    <a:pt x="4472" y="3101"/>
                  </a:cubicBezTo>
                  <a:cubicBezTo>
                    <a:pt x="4453" y="3104"/>
                    <a:pt x="4456" y="3123"/>
                    <a:pt x="4503" y="3129"/>
                  </a:cubicBezTo>
                  <a:cubicBezTo>
                    <a:pt x="4528" y="3141"/>
                    <a:pt x="4547" y="3135"/>
                    <a:pt x="4506" y="3148"/>
                  </a:cubicBezTo>
                  <a:cubicBezTo>
                    <a:pt x="4487" y="3154"/>
                    <a:pt x="4497" y="3188"/>
                    <a:pt x="4516" y="3260"/>
                  </a:cubicBezTo>
                  <a:cubicBezTo>
                    <a:pt x="4531" y="3313"/>
                    <a:pt x="4549" y="3380"/>
                    <a:pt x="4568" y="3380"/>
                  </a:cubicBezTo>
                  <a:cubicBezTo>
                    <a:pt x="4568" y="3380"/>
                    <a:pt x="4569" y="3380"/>
                    <a:pt x="4569" y="3380"/>
                  </a:cubicBezTo>
                  <a:cubicBezTo>
                    <a:pt x="4588" y="3396"/>
                    <a:pt x="4595" y="3403"/>
                    <a:pt x="4593" y="3403"/>
                  </a:cubicBezTo>
                  <a:cubicBezTo>
                    <a:pt x="4591" y="3403"/>
                    <a:pt x="4585" y="3400"/>
                    <a:pt x="4575" y="3395"/>
                  </a:cubicBezTo>
                  <a:cubicBezTo>
                    <a:pt x="4574" y="3395"/>
                    <a:pt x="4572" y="3395"/>
                    <a:pt x="4571" y="3395"/>
                  </a:cubicBezTo>
                  <a:cubicBezTo>
                    <a:pt x="4529" y="3395"/>
                    <a:pt x="4536" y="3484"/>
                    <a:pt x="4588" y="3527"/>
                  </a:cubicBezTo>
                  <a:cubicBezTo>
                    <a:pt x="4594" y="3546"/>
                    <a:pt x="4597" y="3561"/>
                    <a:pt x="4578" y="3568"/>
                  </a:cubicBezTo>
                  <a:cubicBezTo>
                    <a:pt x="4588" y="3599"/>
                    <a:pt x="4600" y="3627"/>
                    <a:pt x="4622" y="3652"/>
                  </a:cubicBezTo>
                  <a:cubicBezTo>
                    <a:pt x="4629" y="3668"/>
                    <a:pt x="4647" y="3740"/>
                    <a:pt x="4657" y="3774"/>
                  </a:cubicBezTo>
                  <a:cubicBezTo>
                    <a:pt x="4663" y="3799"/>
                    <a:pt x="4679" y="3821"/>
                    <a:pt x="4694" y="3840"/>
                  </a:cubicBezTo>
                  <a:cubicBezTo>
                    <a:pt x="4697" y="3847"/>
                    <a:pt x="4699" y="3854"/>
                    <a:pt x="4701" y="3859"/>
                  </a:cubicBezTo>
                  <a:lnTo>
                    <a:pt x="4701" y="3859"/>
                  </a:lnTo>
                  <a:cubicBezTo>
                    <a:pt x="4682" y="3865"/>
                    <a:pt x="4704" y="3953"/>
                    <a:pt x="4738" y="4078"/>
                  </a:cubicBezTo>
                  <a:cubicBezTo>
                    <a:pt x="4773" y="4204"/>
                    <a:pt x="4801" y="4310"/>
                    <a:pt x="4785" y="4332"/>
                  </a:cubicBezTo>
                  <a:cubicBezTo>
                    <a:pt x="4791" y="4345"/>
                    <a:pt x="4801" y="4357"/>
                    <a:pt x="4817" y="4364"/>
                  </a:cubicBezTo>
                  <a:cubicBezTo>
                    <a:pt x="4860" y="4370"/>
                    <a:pt x="4867" y="4389"/>
                    <a:pt x="4851" y="4411"/>
                  </a:cubicBezTo>
                  <a:cubicBezTo>
                    <a:pt x="4817" y="4445"/>
                    <a:pt x="4832" y="4505"/>
                    <a:pt x="4879" y="4517"/>
                  </a:cubicBezTo>
                  <a:cubicBezTo>
                    <a:pt x="4886" y="4515"/>
                    <a:pt x="4888" y="4515"/>
                    <a:pt x="4888" y="4515"/>
                  </a:cubicBezTo>
                  <a:lnTo>
                    <a:pt x="4888" y="4515"/>
                  </a:lnTo>
                  <a:cubicBezTo>
                    <a:pt x="4889" y="4515"/>
                    <a:pt x="4874" y="4519"/>
                    <a:pt x="4860" y="4523"/>
                  </a:cubicBezTo>
                  <a:cubicBezTo>
                    <a:pt x="4823" y="4552"/>
                    <a:pt x="4857" y="4599"/>
                    <a:pt x="4904" y="4605"/>
                  </a:cubicBezTo>
                  <a:cubicBezTo>
                    <a:pt x="4889" y="4630"/>
                    <a:pt x="4873" y="4652"/>
                    <a:pt x="4898" y="4664"/>
                  </a:cubicBezTo>
                  <a:cubicBezTo>
                    <a:pt x="4904" y="4683"/>
                    <a:pt x="4904" y="4683"/>
                    <a:pt x="4864" y="4693"/>
                  </a:cubicBezTo>
                  <a:cubicBezTo>
                    <a:pt x="4842" y="4699"/>
                    <a:pt x="4823" y="4705"/>
                    <a:pt x="4829" y="4724"/>
                  </a:cubicBezTo>
                  <a:cubicBezTo>
                    <a:pt x="4831" y="4732"/>
                    <a:pt x="4837" y="4734"/>
                    <a:pt x="4845" y="4734"/>
                  </a:cubicBezTo>
                  <a:cubicBezTo>
                    <a:pt x="4853" y="4734"/>
                    <a:pt x="4864" y="4732"/>
                    <a:pt x="4873" y="4730"/>
                  </a:cubicBezTo>
                  <a:cubicBezTo>
                    <a:pt x="4873" y="4730"/>
                    <a:pt x="4879" y="4746"/>
                    <a:pt x="4882" y="4765"/>
                  </a:cubicBezTo>
                  <a:cubicBezTo>
                    <a:pt x="4885" y="4772"/>
                    <a:pt x="4894" y="4778"/>
                    <a:pt x="4902" y="4778"/>
                  </a:cubicBezTo>
                  <a:cubicBezTo>
                    <a:pt x="4904" y="4778"/>
                    <a:pt x="4906" y="4778"/>
                    <a:pt x="4907" y="4777"/>
                  </a:cubicBezTo>
                  <a:cubicBezTo>
                    <a:pt x="4910" y="4776"/>
                    <a:pt x="4912" y="4776"/>
                    <a:pt x="4914" y="4776"/>
                  </a:cubicBezTo>
                  <a:cubicBezTo>
                    <a:pt x="4928" y="4776"/>
                    <a:pt x="4933" y="4792"/>
                    <a:pt x="4939" y="4809"/>
                  </a:cubicBezTo>
                  <a:cubicBezTo>
                    <a:pt x="4927" y="4810"/>
                    <a:pt x="4929" y="4815"/>
                    <a:pt x="4936" y="4815"/>
                  </a:cubicBezTo>
                  <a:cubicBezTo>
                    <a:pt x="4942" y="4815"/>
                    <a:pt x="4951" y="4812"/>
                    <a:pt x="4958" y="4802"/>
                  </a:cubicBezTo>
                  <a:cubicBezTo>
                    <a:pt x="4967" y="4799"/>
                    <a:pt x="4977" y="4796"/>
                    <a:pt x="4985" y="4796"/>
                  </a:cubicBezTo>
                  <a:cubicBezTo>
                    <a:pt x="4994" y="4796"/>
                    <a:pt x="5000" y="4799"/>
                    <a:pt x="5001" y="4809"/>
                  </a:cubicBezTo>
                  <a:lnTo>
                    <a:pt x="5042" y="4796"/>
                  </a:lnTo>
                  <a:cubicBezTo>
                    <a:pt x="5083" y="4787"/>
                    <a:pt x="5102" y="4780"/>
                    <a:pt x="5114" y="4740"/>
                  </a:cubicBezTo>
                  <a:cubicBezTo>
                    <a:pt x="5114" y="4670"/>
                    <a:pt x="5120" y="4613"/>
                    <a:pt x="5088" y="4613"/>
                  </a:cubicBezTo>
                  <a:cubicBezTo>
                    <a:pt x="5085" y="4613"/>
                    <a:pt x="5083" y="4614"/>
                    <a:pt x="5080" y="4614"/>
                  </a:cubicBezTo>
                  <a:cubicBezTo>
                    <a:pt x="5080" y="4614"/>
                    <a:pt x="5055" y="4602"/>
                    <a:pt x="5048" y="4586"/>
                  </a:cubicBezTo>
                  <a:cubicBezTo>
                    <a:pt x="5048" y="4570"/>
                    <a:pt x="5052" y="4555"/>
                    <a:pt x="5061" y="4545"/>
                  </a:cubicBezTo>
                  <a:cubicBezTo>
                    <a:pt x="5080" y="4539"/>
                    <a:pt x="5061" y="4467"/>
                    <a:pt x="5036" y="4379"/>
                  </a:cubicBezTo>
                  <a:cubicBezTo>
                    <a:pt x="5008" y="4273"/>
                    <a:pt x="4992" y="4219"/>
                    <a:pt x="5008" y="4194"/>
                  </a:cubicBezTo>
                  <a:cubicBezTo>
                    <a:pt x="5017" y="4185"/>
                    <a:pt x="5020" y="4169"/>
                    <a:pt x="5020" y="4154"/>
                  </a:cubicBezTo>
                  <a:lnTo>
                    <a:pt x="5020" y="4154"/>
                  </a:lnTo>
                  <a:cubicBezTo>
                    <a:pt x="5020" y="4154"/>
                    <a:pt x="5019" y="4154"/>
                    <a:pt x="5018" y="4154"/>
                  </a:cubicBezTo>
                  <a:cubicBezTo>
                    <a:pt x="4997" y="4154"/>
                    <a:pt x="4969" y="4050"/>
                    <a:pt x="4936" y="3928"/>
                  </a:cubicBezTo>
                  <a:cubicBezTo>
                    <a:pt x="4902" y="3804"/>
                    <a:pt x="4871" y="3683"/>
                    <a:pt x="4849" y="3683"/>
                  </a:cubicBezTo>
                  <a:cubicBezTo>
                    <a:pt x="4848" y="3683"/>
                    <a:pt x="4848" y="3683"/>
                    <a:pt x="4848" y="3684"/>
                  </a:cubicBezTo>
                  <a:lnTo>
                    <a:pt x="4838" y="3649"/>
                  </a:lnTo>
                  <a:cubicBezTo>
                    <a:pt x="4857" y="3643"/>
                    <a:pt x="4848" y="3608"/>
                    <a:pt x="4838" y="3574"/>
                  </a:cubicBezTo>
                  <a:cubicBezTo>
                    <a:pt x="4820" y="3555"/>
                    <a:pt x="4807" y="3533"/>
                    <a:pt x="4801" y="3508"/>
                  </a:cubicBezTo>
                  <a:cubicBezTo>
                    <a:pt x="4820" y="3502"/>
                    <a:pt x="4817" y="3483"/>
                    <a:pt x="4804" y="3448"/>
                  </a:cubicBezTo>
                  <a:cubicBezTo>
                    <a:pt x="4796" y="3418"/>
                    <a:pt x="4792" y="3400"/>
                    <a:pt x="4777" y="3400"/>
                  </a:cubicBezTo>
                  <a:cubicBezTo>
                    <a:pt x="4775" y="3400"/>
                    <a:pt x="4772" y="3401"/>
                    <a:pt x="4770" y="3401"/>
                  </a:cubicBezTo>
                  <a:cubicBezTo>
                    <a:pt x="4751" y="3336"/>
                    <a:pt x="4741" y="3267"/>
                    <a:pt x="4738" y="3201"/>
                  </a:cubicBezTo>
                  <a:cubicBezTo>
                    <a:pt x="4754" y="3176"/>
                    <a:pt x="4729" y="3163"/>
                    <a:pt x="4704" y="3151"/>
                  </a:cubicBezTo>
                  <a:cubicBezTo>
                    <a:pt x="4699" y="3152"/>
                    <a:pt x="4695" y="3153"/>
                    <a:pt x="4690" y="3153"/>
                  </a:cubicBezTo>
                  <a:cubicBezTo>
                    <a:pt x="4673" y="3153"/>
                    <a:pt x="4659" y="3143"/>
                    <a:pt x="4654" y="3126"/>
                  </a:cubicBezTo>
                  <a:lnTo>
                    <a:pt x="4694" y="3116"/>
                  </a:lnTo>
                  <a:cubicBezTo>
                    <a:pt x="4704" y="3121"/>
                    <a:pt x="4710" y="3124"/>
                    <a:pt x="4713" y="3124"/>
                  </a:cubicBezTo>
                  <a:cubicBezTo>
                    <a:pt x="4718" y="3124"/>
                    <a:pt x="4716" y="3116"/>
                    <a:pt x="4710" y="3094"/>
                  </a:cubicBezTo>
                  <a:cubicBezTo>
                    <a:pt x="4704" y="3076"/>
                    <a:pt x="4697" y="3057"/>
                    <a:pt x="4697" y="3057"/>
                  </a:cubicBezTo>
                  <a:cubicBezTo>
                    <a:pt x="4697" y="3057"/>
                    <a:pt x="4696" y="3057"/>
                    <a:pt x="4696" y="3057"/>
                  </a:cubicBezTo>
                  <a:cubicBezTo>
                    <a:pt x="4677" y="3057"/>
                    <a:pt x="4652" y="2971"/>
                    <a:pt x="4619" y="2850"/>
                  </a:cubicBezTo>
                  <a:cubicBezTo>
                    <a:pt x="4580" y="2698"/>
                    <a:pt x="4564" y="2643"/>
                    <a:pt x="4544" y="2643"/>
                  </a:cubicBezTo>
                  <a:cubicBezTo>
                    <a:pt x="4543" y="2643"/>
                    <a:pt x="4542" y="2643"/>
                    <a:pt x="4541" y="2643"/>
                  </a:cubicBezTo>
                  <a:cubicBezTo>
                    <a:pt x="4539" y="2643"/>
                    <a:pt x="4538" y="2643"/>
                    <a:pt x="4537" y="2643"/>
                  </a:cubicBezTo>
                  <a:cubicBezTo>
                    <a:pt x="4521" y="2643"/>
                    <a:pt x="4516" y="2626"/>
                    <a:pt x="4522" y="2571"/>
                  </a:cubicBezTo>
                  <a:cubicBezTo>
                    <a:pt x="4553" y="2449"/>
                    <a:pt x="4553" y="2449"/>
                    <a:pt x="4528" y="2436"/>
                  </a:cubicBezTo>
                  <a:lnTo>
                    <a:pt x="4528" y="2436"/>
                  </a:lnTo>
                  <a:cubicBezTo>
                    <a:pt x="4534" y="2452"/>
                    <a:pt x="4513" y="2458"/>
                    <a:pt x="4494" y="2464"/>
                  </a:cubicBezTo>
                  <a:cubicBezTo>
                    <a:pt x="4486" y="2466"/>
                    <a:pt x="4479" y="2467"/>
                    <a:pt x="4474" y="2467"/>
                  </a:cubicBezTo>
                  <a:cubicBezTo>
                    <a:pt x="4453" y="2467"/>
                    <a:pt x="4457" y="2452"/>
                    <a:pt x="4484" y="2427"/>
                  </a:cubicBezTo>
                  <a:cubicBezTo>
                    <a:pt x="4525" y="2417"/>
                    <a:pt x="4431" y="2157"/>
                    <a:pt x="4387" y="2148"/>
                  </a:cubicBezTo>
                  <a:lnTo>
                    <a:pt x="4406" y="2145"/>
                  </a:lnTo>
                  <a:cubicBezTo>
                    <a:pt x="4428" y="2139"/>
                    <a:pt x="4422" y="2120"/>
                    <a:pt x="4403" y="2051"/>
                  </a:cubicBezTo>
                  <a:cubicBezTo>
                    <a:pt x="4393" y="2013"/>
                    <a:pt x="4387" y="1998"/>
                    <a:pt x="4387" y="1998"/>
                  </a:cubicBezTo>
                  <a:cubicBezTo>
                    <a:pt x="4386" y="1998"/>
                    <a:pt x="4384" y="1998"/>
                    <a:pt x="4383" y="1998"/>
                  </a:cubicBezTo>
                  <a:cubicBezTo>
                    <a:pt x="4349" y="1998"/>
                    <a:pt x="4341" y="1894"/>
                    <a:pt x="4359" y="1891"/>
                  </a:cubicBezTo>
                  <a:cubicBezTo>
                    <a:pt x="4375" y="1866"/>
                    <a:pt x="4375" y="1866"/>
                    <a:pt x="4365" y="1831"/>
                  </a:cubicBezTo>
                  <a:cubicBezTo>
                    <a:pt x="4309" y="1788"/>
                    <a:pt x="4306" y="1694"/>
                    <a:pt x="4328" y="1687"/>
                  </a:cubicBezTo>
                  <a:lnTo>
                    <a:pt x="4318" y="1653"/>
                  </a:lnTo>
                  <a:cubicBezTo>
                    <a:pt x="4290" y="1640"/>
                    <a:pt x="4284" y="1606"/>
                    <a:pt x="4274" y="1584"/>
                  </a:cubicBezTo>
                  <a:cubicBezTo>
                    <a:pt x="4261" y="1542"/>
                    <a:pt x="4254" y="1520"/>
                    <a:pt x="4247" y="1520"/>
                  </a:cubicBezTo>
                  <a:cubicBezTo>
                    <a:pt x="4243" y="1520"/>
                    <a:pt x="4240" y="1523"/>
                    <a:pt x="4237" y="1531"/>
                  </a:cubicBezTo>
                  <a:cubicBezTo>
                    <a:pt x="4227" y="1534"/>
                    <a:pt x="4217" y="1537"/>
                    <a:pt x="4209" y="1537"/>
                  </a:cubicBezTo>
                  <a:cubicBezTo>
                    <a:pt x="4200" y="1537"/>
                    <a:pt x="4193" y="1534"/>
                    <a:pt x="4190" y="1524"/>
                  </a:cubicBezTo>
                  <a:lnTo>
                    <a:pt x="4212" y="1518"/>
                  </a:lnTo>
                  <a:cubicBezTo>
                    <a:pt x="4231" y="1512"/>
                    <a:pt x="4215" y="1452"/>
                    <a:pt x="4183" y="1374"/>
                  </a:cubicBezTo>
                  <a:cubicBezTo>
                    <a:pt x="4143" y="1277"/>
                    <a:pt x="4124" y="1239"/>
                    <a:pt x="4136" y="1211"/>
                  </a:cubicBezTo>
                  <a:lnTo>
                    <a:pt x="4108" y="1198"/>
                  </a:lnTo>
                  <a:cubicBezTo>
                    <a:pt x="4080" y="1189"/>
                    <a:pt x="4068" y="1173"/>
                    <a:pt x="4086" y="1164"/>
                  </a:cubicBezTo>
                  <a:cubicBezTo>
                    <a:pt x="4096" y="1136"/>
                    <a:pt x="4055" y="1061"/>
                    <a:pt x="4014" y="1035"/>
                  </a:cubicBezTo>
                  <a:cubicBezTo>
                    <a:pt x="4008" y="1023"/>
                    <a:pt x="4002" y="1010"/>
                    <a:pt x="3992" y="998"/>
                  </a:cubicBezTo>
                  <a:cubicBezTo>
                    <a:pt x="4013" y="959"/>
                    <a:pt x="3984" y="913"/>
                    <a:pt x="3941" y="913"/>
                  </a:cubicBezTo>
                  <a:cubicBezTo>
                    <a:pt x="3938" y="913"/>
                    <a:pt x="3935" y="913"/>
                    <a:pt x="3933" y="913"/>
                  </a:cubicBezTo>
                  <a:cubicBezTo>
                    <a:pt x="3952" y="901"/>
                    <a:pt x="3939" y="882"/>
                    <a:pt x="3927" y="866"/>
                  </a:cubicBezTo>
                  <a:cubicBezTo>
                    <a:pt x="3886" y="841"/>
                    <a:pt x="3829" y="778"/>
                    <a:pt x="3848" y="766"/>
                  </a:cubicBezTo>
                  <a:lnTo>
                    <a:pt x="3833" y="747"/>
                  </a:lnTo>
                  <a:cubicBezTo>
                    <a:pt x="3811" y="747"/>
                    <a:pt x="3789" y="735"/>
                    <a:pt x="3776" y="713"/>
                  </a:cubicBezTo>
                  <a:cubicBezTo>
                    <a:pt x="3764" y="694"/>
                    <a:pt x="3742" y="681"/>
                    <a:pt x="3720" y="681"/>
                  </a:cubicBezTo>
                  <a:cubicBezTo>
                    <a:pt x="3701" y="681"/>
                    <a:pt x="3685" y="678"/>
                    <a:pt x="3673" y="669"/>
                  </a:cubicBezTo>
                  <a:cubicBezTo>
                    <a:pt x="3660" y="653"/>
                    <a:pt x="3688" y="653"/>
                    <a:pt x="3720" y="653"/>
                  </a:cubicBezTo>
                  <a:cubicBezTo>
                    <a:pt x="3726" y="655"/>
                    <a:pt x="3730" y="656"/>
                    <a:pt x="3733" y="656"/>
                  </a:cubicBezTo>
                  <a:cubicBezTo>
                    <a:pt x="3750" y="656"/>
                    <a:pt x="3706" y="620"/>
                    <a:pt x="3644" y="609"/>
                  </a:cubicBezTo>
                  <a:cubicBezTo>
                    <a:pt x="3569" y="597"/>
                    <a:pt x="3569" y="597"/>
                    <a:pt x="3629" y="594"/>
                  </a:cubicBezTo>
                  <a:cubicBezTo>
                    <a:pt x="3657" y="594"/>
                    <a:pt x="3688" y="594"/>
                    <a:pt x="3641" y="578"/>
                  </a:cubicBezTo>
                  <a:cubicBezTo>
                    <a:pt x="3641" y="578"/>
                    <a:pt x="3624" y="561"/>
                    <a:pt x="3609" y="561"/>
                  </a:cubicBezTo>
                  <a:cubicBezTo>
                    <a:pt x="3605" y="561"/>
                    <a:pt x="3601" y="562"/>
                    <a:pt x="3597" y="565"/>
                  </a:cubicBezTo>
                  <a:cubicBezTo>
                    <a:pt x="3582" y="553"/>
                    <a:pt x="3566" y="537"/>
                    <a:pt x="3550" y="525"/>
                  </a:cubicBezTo>
                  <a:cubicBezTo>
                    <a:pt x="3541" y="496"/>
                    <a:pt x="3522" y="474"/>
                    <a:pt x="3497" y="456"/>
                  </a:cubicBezTo>
                  <a:cubicBezTo>
                    <a:pt x="3489" y="457"/>
                    <a:pt x="3483" y="458"/>
                    <a:pt x="3479" y="458"/>
                  </a:cubicBezTo>
                  <a:cubicBezTo>
                    <a:pt x="3469" y="458"/>
                    <a:pt x="3468" y="453"/>
                    <a:pt x="3466" y="431"/>
                  </a:cubicBezTo>
                  <a:cubicBezTo>
                    <a:pt x="3473" y="422"/>
                    <a:pt x="3470" y="413"/>
                    <a:pt x="3462" y="413"/>
                  </a:cubicBezTo>
                  <a:cubicBezTo>
                    <a:pt x="3456" y="413"/>
                    <a:pt x="3447" y="419"/>
                    <a:pt x="3438" y="434"/>
                  </a:cubicBezTo>
                  <a:cubicBezTo>
                    <a:pt x="3433" y="435"/>
                    <a:pt x="3429" y="436"/>
                    <a:pt x="3424" y="436"/>
                  </a:cubicBezTo>
                  <a:cubicBezTo>
                    <a:pt x="3404" y="436"/>
                    <a:pt x="3387" y="420"/>
                    <a:pt x="3384" y="399"/>
                  </a:cubicBezTo>
                  <a:cubicBezTo>
                    <a:pt x="3402" y="376"/>
                    <a:pt x="3398" y="362"/>
                    <a:pt x="3390" y="362"/>
                  </a:cubicBezTo>
                  <a:cubicBezTo>
                    <a:pt x="3387" y="362"/>
                    <a:pt x="3382" y="365"/>
                    <a:pt x="3378" y="371"/>
                  </a:cubicBezTo>
                  <a:cubicBezTo>
                    <a:pt x="3374" y="372"/>
                    <a:pt x="3370" y="372"/>
                    <a:pt x="3366" y="372"/>
                  </a:cubicBezTo>
                  <a:cubicBezTo>
                    <a:pt x="3354" y="372"/>
                    <a:pt x="3343" y="369"/>
                    <a:pt x="3331" y="365"/>
                  </a:cubicBezTo>
                  <a:cubicBezTo>
                    <a:pt x="3344" y="346"/>
                    <a:pt x="3184" y="243"/>
                    <a:pt x="3008" y="171"/>
                  </a:cubicBezTo>
                  <a:cubicBezTo>
                    <a:pt x="3003" y="168"/>
                    <a:pt x="2998" y="167"/>
                    <a:pt x="2993" y="167"/>
                  </a:cubicBezTo>
                  <a:cubicBezTo>
                    <a:pt x="2977" y="167"/>
                    <a:pt x="2962" y="178"/>
                    <a:pt x="2955" y="192"/>
                  </a:cubicBezTo>
                  <a:cubicBezTo>
                    <a:pt x="2949" y="208"/>
                    <a:pt x="2946" y="214"/>
                    <a:pt x="2944" y="214"/>
                  </a:cubicBezTo>
                  <a:cubicBezTo>
                    <a:pt x="2941" y="214"/>
                    <a:pt x="2941" y="201"/>
                    <a:pt x="2933" y="186"/>
                  </a:cubicBezTo>
                  <a:cubicBezTo>
                    <a:pt x="2937" y="148"/>
                    <a:pt x="2926" y="126"/>
                    <a:pt x="2915" y="126"/>
                  </a:cubicBezTo>
                  <a:cubicBezTo>
                    <a:pt x="2906" y="126"/>
                    <a:pt x="2897" y="140"/>
                    <a:pt x="2896" y="171"/>
                  </a:cubicBezTo>
                  <a:cubicBezTo>
                    <a:pt x="2898" y="193"/>
                    <a:pt x="2900" y="205"/>
                    <a:pt x="2898" y="205"/>
                  </a:cubicBezTo>
                  <a:cubicBezTo>
                    <a:pt x="2896" y="205"/>
                    <a:pt x="2890" y="191"/>
                    <a:pt x="2877" y="161"/>
                  </a:cubicBezTo>
                  <a:cubicBezTo>
                    <a:pt x="2870" y="145"/>
                    <a:pt x="2867" y="139"/>
                    <a:pt x="2860" y="139"/>
                  </a:cubicBezTo>
                  <a:cubicBezTo>
                    <a:pt x="2855" y="139"/>
                    <a:pt x="2848" y="143"/>
                    <a:pt x="2836" y="149"/>
                  </a:cubicBezTo>
                  <a:cubicBezTo>
                    <a:pt x="2833" y="157"/>
                    <a:pt x="2828" y="161"/>
                    <a:pt x="2824" y="161"/>
                  </a:cubicBezTo>
                  <a:cubicBezTo>
                    <a:pt x="2818" y="161"/>
                    <a:pt x="2814" y="155"/>
                    <a:pt x="2817" y="142"/>
                  </a:cubicBezTo>
                  <a:cubicBezTo>
                    <a:pt x="2808" y="123"/>
                    <a:pt x="2796" y="104"/>
                    <a:pt x="2789" y="104"/>
                  </a:cubicBezTo>
                  <a:cubicBezTo>
                    <a:pt x="2786" y="104"/>
                    <a:pt x="2784" y="106"/>
                    <a:pt x="2783" y="111"/>
                  </a:cubicBezTo>
                  <a:cubicBezTo>
                    <a:pt x="2770" y="105"/>
                    <a:pt x="2758" y="92"/>
                    <a:pt x="2748" y="80"/>
                  </a:cubicBezTo>
                  <a:cubicBezTo>
                    <a:pt x="2743" y="68"/>
                    <a:pt x="2736" y="64"/>
                    <a:pt x="2727" y="64"/>
                  </a:cubicBezTo>
                  <a:cubicBezTo>
                    <a:pt x="2713" y="64"/>
                    <a:pt x="2697" y="73"/>
                    <a:pt x="2682" y="83"/>
                  </a:cubicBezTo>
                  <a:cubicBezTo>
                    <a:pt x="2653" y="93"/>
                    <a:pt x="2632" y="99"/>
                    <a:pt x="2621" y="99"/>
                  </a:cubicBezTo>
                  <a:cubicBezTo>
                    <a:pt x="2604" y="99"/>
                    <a:pt x="2605" y="89"/>
                    <a:pt x="2623" y="67"/>
                  </a:cubicBezTo>
                  <a:cubicBezTo>
                    <a:pt x="2637" y="50"/>
                    <a:pt x="2617" y="42"/>
                    <a:pt x="2591" y="42"/>
                  </a:cubicBezTo>
                  <a:cubicBezTo>
                    <a:pt x="2564" y="42"/>
                    <a:pt x="2529" y="51"/>
                    <a:pt x="2516" y="70"/>
                  </a:cubicBezTo>
                  <a:cubicBezTo>
                    <a:pt x="2500" y="92"/>
                    <a:pt x="2493" y="101"/>
                    <a:pt x="2491" y="101"/>
                  </a:cubicBezTo>
                  <a:cubicBezTo>
                    <a:pt x="2489" y="101"/>
                    <a:pt x="2490" y="95"/>
                    <a:pt x="2491" y="86"/>
                  </a:cubicBezTo>
                  <a:cubicBezTo>
                    <a:pt x="2494" y="73"/>
                    <a:pt x="2485" y="64"/>
                    <a:pt x="2476" y="61"/>
                  </a:cubicBezTo>
                  <a:cubicBezTo>
                    <a:pt x="2454" y="58"/>
                    <a:pt x="2435" y="58"/>
                    <a:pt x="2435" y="36"/>
                  </a:cubicBezTo>
                  <a:cubicBezTo>
                    <a:pt x="2413" y="36"/>
                    <a:pt x="2391" y="42"/>
                    <a:pt x="2372" y="51"/>
                  </a:cubicBezTo>
                  <a:cubicBezTo>
                    <a:pt x="2358" y="63"/>
                    <a:pt x="2341" y="68"/>
                    <a:pt x="2323" y="68"/>
                  </a:cubicBezTo>
                  <a:cubicBezTo>
                    <a:pt x="2292" y="68"/>
                    <a:pt x="2261" y="50"/>
                    <a:pt x="2247" y="20"/>
                  </a:cubicBezTo>
                  <a:lnTo>
                    <a:pt x="2206" y="42"/>
                  </a:lnTo>
                  <a:cubicBezTo>
                    <a:pt x="2193" y="67"/>
                    <a:pt x="2180" y="85"/>
                    <a:pt x="2173" y="85"/>
                  </a:cubicBezTo>
                  <a:cubicBezTo>
                    <a:pt x="2168" y="85"/>
                    <a:pt x="2165" y="78"/>
                    <a:pt x="2165" y="61"/>
                  </a:cubicBezTo>
                  <a:lnTo>
                    <a:pt x="2165" y="42"/>
                  </a:lnTo>
                  <a:cubicBezTo>
                    <a:pt x="2157" y="57"/>
                    <a:pt x="2141" y="64"/>
                    <a:pt x="2123" y="64"/>
                  </a:cubicBezTo>
                  <a:cubicBezTo>
                    <a:pt x="2093" y="64"/>
                    <a:pt x="2061" y="46"/>
                    <a:pt x="2059" y="20"/>
                  </a:cubicBezTo>
                  <a:cubicBezTo>
                    <a:pt x="2059" y="5"/>
                    <a:pt x="2059" y="0"/>
                    <a:pt x="2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52"/>
            <p:cNvSpPr/>
            <p:nvPr/>
          </p:nvSpPr>
          <p:spPr>
            <a:xfrm>
              <a:off x="3459950" y="2024000"/>
              <a:ext cx="135650" cy="204825"/>
            </a:xfrm>
            <a:custGeom>
              <a:avLst/>
              <a:gdLst/>
              <a:ahLst/>
              <a:cxnLst/>
              <a:rect l="l" t="t" r="r" b="b"/>
              <a:pathLst>
                <a:path w="5426" h="8193" extrusionOk="0">
                  <a:moveTo>
                    <a:pt x="2424" y="214"/>
                  </a:moveTo>
                  <a:cubicBezTo>
                    <a:pt x="2426" y="214"/>
                    <a:pt x="2427" y="214"/>
                    <a:pt x="2429" y="214"/>
                  </a:cubicBezTo>
                  <a:cubicBezTo>
                    <a:pt x="2476" y="220"/>
                    <a:pt x="2476" y="223"/>
                    <a:pt x="2473" y="242"/>
                  </a:cubicBezTo>
                  <a:cubicBezTo>
                    <a:pt x="2472" y="252"/>
                    <a:pt x="2457" y="255"/>
                    <a:pt x="2440" y="255"/>
                  </a:cubicBezTo>
                  <a:cubicBezTo>
                    <a:pt x="2426" y="255"/>
                    <a:pt x="2410" y="253"/>
                    <a:pt x="2398" y="252"/>
                  </a:cubicBezTo>
                  <a:cubicBezTo>
                    <a:pt x="2378" y="231"/>
                    <a:pt x="2400" y="214"/>
                    <a:pt x="2424" y="214"/>
                  </a:cubicBezTo>
                  <a:close/>
                  <a:moveTo>
                    <a:pt x="3366" y="577"/>
                  </a:moveTo>
                  <a:lnTo>
                    <a:pt x="3388" y="593"/>
                  </a:lnTo>
                  <a:cubicBezTo>
                    <a:pt x="3379" y="604"/>
                    <a:pt x="3371" y="615"/>
                    <a:pt x="3358" y="615"/>
                  </a:cubicBezTo>
                  <a:cubicBezTo>
                    <a:pt x="3353" y="615"/>
                    <a:pt x="3348" y="613"/>
                    <a:pt x="3341" y="609"/>
                  </a:cubicBezTo>
                  <a:lnTo>
                    <a:pt x="3322" y="593"/>
                  </a:lnTo>
                  <a:cubicBezTo>
                    <a:pt x="3335" y="584"/>
                    <a:pt x="3351" y="577"/>
                    <a:pt x="3366" y="577"/>
                  </a:cubicBezTo>
                  <a:close/>
                  <a:moveTo>
                    <a:pt x="840" y="693"/>
                  </a:moveTo>
                  <a:cubicBezTo>
                    <a:pt x="853" y="709"/>
                    <a:pt x="866" y="725"/>
                    <a:pt x="847" y="740"/>
                  </a:cubicBezTo>
                  <a:lnTo>
                    <a:pt x="815" y="740"/>
                  </a:lnTo>
                  <a:lnTo>
                    <a:pt x="819" y="709"/>
                  </a:lnTo>
                  <a:lnTo>
                    <a:pt x="840" y="693"/>
                  </a:lnTo>
                  <a:close/>
                  <a:moveTo>
                    <a:pt x="518" y="844"/>
                  </a:moveTo>
                  <a:cubicBezTo>
                    <a:pt x="533" y="860"/>
                    <a:pt x="549" y="872"/>
                    <a:pt x="533" y="891"/>
                  </a:cubicBezTo>
                  <a:lnTo>
                    <a:pt x="518" y="913"/>
                  </a:lnTo>
                  <a:cubicBezTo>
                    <a:pt x="502" y="900"/>
                    <a:pt x="502" y="866"/>
                    <a:pt x="502" y="866"/>
                  </a:cubicBezTo>
                  <a:lnTo>
                    <a:pt x="518" y="844"/>
                  </a:lnTo>
                  <a:close/>
                  <a:moveTo>
                    <a:pt x="402" y="1289"/>
                  </a:moveTo>
                  <a:cubicBezTo>
                    <a:pt x="405" y="1289"/>
                    <a:pt x="410" y="1291"/>
                    <a:pt x="417" y="1295"/>
                  </a:cubicBezTo>
                  <a:cubicBezTo>
                    <a:pt x="430" y="1308"/>
                    <a:pt x="439" y="1320"/>
                    <a:pt x="442" y="1336"/>
                  </a:cubicBezTo>
                  <a:cubicBezTo>
                    <a:pt x="441" y="1340"/>
                    <a:pt x="438" y="1342"/>
                    <a:pt x="434" y="1342"/>
                  </a:cubicBezTo>
                  <a:cubicBezTo>
                    <a:pt x="422" y="1342"/>
                    <a:pt x="401" y="1315"/>
                    <a:pt x="386" y="1308"/>
                  </a:cubicBezTo>
                  <a:cubicBezTo>
                    <a:pt x="394" y="1294"/>
                    <a:pt x="397" y="1289"/>
                    <a:pt x="402" y="1289"/>
                  </a:cubicBezTo>
                  <a:close/>
                  <a:moveTo>
                    <a:pt x="226" y="1850"/>
                  </a:moveTo>
                  <a:cubicBezTo>
                    <a:pt x="248" y="1853"/>
                    <a:pt x="267" y="1856"/>
                    <a:pt x="264" y="1881"/>
                  </a:cubicBezTo>
                  <a:lnTo>
                    <a:pt x="239" y="1900"/>
                  </a:lnTo>
                  <a:lnTo>
                    <a:pt x="220" y="1872"/>
                  </a:lnTo>
                  <a:lnTo>
                    <a:pt x="226" y="1850"/>
                  </a:lnTo>
                  <a:close/>
                  <a:moveTo>
                    <a:pt x="4395" y="2294"/>
                  </a:moveTo>
                  <a:cubicBezTo>
                    <a:pt x="4411" y="2294"/>
                    <a:pt x="4416" y="2310"/>
                    <a:pt x="4416" y="2310"/>
                  </a:cubicBezTo>
                  <a:cubicBezTo>
                    <a:pt x="4422" y="2332"/>
                    <a:pt x="4422" y="2332"/>
                    <a:pt x="4400" y="2339"/>
                  </a:cubicBezTo>
                  <a:cubicBezTo>
                    <a:pt x="4398" y="2339"/>
                    <a:pt x="4396" y="2339"/>
                    <a:pt x="4394" y="2339"/>
                  </a:cubicBezTo>
                  <a:cubicBezTo>
                    <a:pt x="4384" y="2339"/>
                    <a:pt x="4375" y="2333"/>
                    <a:pt x="4375" y="2323"/>
                  </a:cubicBezTo>
                  <a:lnTo>
                    <a:pt x="4388" y="2295"/>
                  </a:lnTo>
                  <a:cubicBezTo>
                    <a:pt x="4391" y="2294"/>
                    <a:pt x="4393" y="2294"/>
                    <a:pt x="4395" y="2294"/>
                  </a:cubicBezTo>
                  <a:close/>
                  <a:moveTo>
                    <a:pt x="4482" y="2558"/>
                  </a:moveTo>
                  <a:lnTo>
                    <a:pt x="4510" y="2577"/>
                  </a:lnTo>
                  <a:lnTo>
                    <a:pt x="4516" y="2599"/>
                  </a:lnTo>
                  <a:cubicBezTo>
                    <a:pt x="4507" y="2602"/>
                    <a:pt x="4497" y="2604"/>
                    <a:pt x="4490" y="2604"/>
                  </a:cubicBezTo>
                  <a:cubicBezTo>
                    <a:pt x="4480" y="2604"/>
                    <a:pt x="4473" y="2600"/>
                    <a:pt x="4469" y="2586"/>
                  </a:cubicBezTo>
                  <a:lnTo>
                    <a:pt x="4482" y="2558"/>
                  </a:lnTo>
                  <a:close/>
                  <a:moveTo>
                    <a:pt x="4392" y="2762"/>
                  </a:moveTo>
                  <a:cubicBezTo>
                    <a:pt x="4396" y="2762"/>
                    <a:pt x="4402" y="2765"/>
                    <a:pt x="4413" y="2771"/>
                  </a:cubicBezTo>
                  <a:cubicBezTo>
                    <a:pt x="4438" y="2790"/>
                    <a:pt x="4444" y="2812"/>
                    <a:pt x="4426" y="2818"/>
                  </a:cubicBezTo>
                  <a:cubicBezTo>
                    <a:pt x="4418" y="2820"/>
                    <a:pt x="4413" y="2822"/>
                    <a:pt x="4410" y="2822"/>
                  </a:cubicBezTo>
                  <a:cubicBezTo>
                    <a:pt x="4403" y="2822"/>
                    <a:pt x="4402" y="2816"/>
                    <a:pt x="4397" y="2799"/>
                  </a:cubicBezTo>
                  <a:cubicBezTo>
                    <a:pt x="4390" y="2772"/>
                    <a:pt x="4387" y="2762"/>
                    <a:pt x="4392" y="2762"/>
                  </a:cubicBezTo>
                  <a:close/>
                  <a:moveTo>
                    <a:pt x="4351" y="2910"/>
                  </a:moveTo>
                  <a:cubicBezTo>
                    <a:pt x="4348" y="2911"/>
                    <a:pt x="4344" y="2911"/>
                    <a:pt x="4341" y="2912"/>
                  </a:cubicBezTo>
                  <a:cubicBezTo>
                    <a:pt x="4340" y="2914"/>
                    <a:pt x="4339" y="2916"/>
                    <a:pt x="4338" y="2918"/>
                  </a:cubicBezTo>
                  <a:lnTo>
                    <a:pt x="4338" y="2918"/>
                  </a:lnTo>
                  <a:cubicBezTo>
                    <a:pt x="4341" y="2915"/>
                    <a:pt x="4345" y="2913"/>
                    <a:pt x="4351" y="2910"/>
                  </a:cubicBezTo>
                  <a:close/>
                  <a:moveTo>
                    <a:pt x="4338" y="2918"/>
                  </a:moveTo>
                  <a:cubicBezTo>
                    <a:pt x="4332" y="2922"/>
                    <a:pt x="4331" y="2926"/>
                    <a:pt x="4332" y="2926"/>
                  </a:cubicBezTo>
                  <a:cubicBezTo>
                    <a:pt x="4333" y="2926"/>
                    <a:pt x="4335" y="2924"/>
                    <a:pt x="4338" y="2918"/>
                  </a:cubicBezTo>
                  <a:close/>
                  <a:moveTo>
                    <a:pt x="4454" y="2931"/>
                  </a:moveTo>
                  <a:lnTo>
                    <a:pt x="4460" y="2953"/>
                  </a:lnTo>
                  <a:cubicBezTo>
                    <a:pt x="4466" y="2975"/>
                    <a:pt x="4466" y="2975"/>
                    <a:pt x="4447" y="2981"/>
                  </a:cubicBezTo>
                  <a:lnTo>
                    <a:pt x="4441" y="2959"/>
                  </a:lnTo>
                  <a:lnTo>
                    <a:pt x="4454" y="2931"/>
                  </a:lnTo>
                  <a:close/>
                  <a:moveTo>
                    <a:pt x="4463" y="3122"/>
                  </a:moveTo>
                  <a:cubicBezTo>
                    <a:pt x="4466" y="3132"/>
                    <a:pt x="4472" y="3136"/>
                    <a:pt x="4475" y="3136"/>
                  </a:cubicBezTo>
                  <a:cubicBezTo>
                    <a:pt x="4479" y="3136"/>
                    <a:pt x="4478" y="3131"/>
                    <a:pt x="4463" y="3122"/>
                  </a:cubicBezTo>
                  <a:close/>
                  <a:moveTo>
                    <a:pt x="4516" y="3157"/>
                  </a:moveTo>
                  <a:lnTo>
                    <a:pt x="4523" y="3179"/>
                  </a:lnTo>
                  <a:cubicBezTo>
                    <a:pt x="4529" y="3200"/>
                    <a:pt x="4529" y="3200"/>
                    <a:pt x="4510" y="3207"/>
                  </a:cubicBezTo>
                  <a:lnTo>
                    <a:pt x="4504" y="3185"/>
                  </a:lnTo>
                  <a:lnTo>
                    <a:pt x="4516" y="3157"/>
                  </a:lnTo>
                  <a:close/>
                  <a:moveTo>
                    <a:pt x="4620" y="3370"/>
                  </a:moveTo>
                  <a:lnTo>
                    <a:pt x="4626" y="3395"/>
                  </a:lnTo>
                  <a:cubicBezTo>
                    <a:pt x="4629" y="3404"/>
                    <a:pt x="4623" y="3417"/>
                    <a:pt x="4610" y="3423"/>
                  </a:cubicBezTo>
                  <a:cubicBezTo>
                    <a:pt x="4598" y="3423"/>
                    <a:pt x="4585" y="3417"/>
                    <a:pt x="4585" y="3404"/>
                  </a:cubicBezTo>
                  <a:cubicBezTo>
                    <a:pt x="4585" y="3404"/>
                    <a:pt x="4598" y="3376"/>
                    <a:pt x="4620" y="3370"/>
                  </a:cubicBezTo>
                  <a:close/>
                  <a:moveTo>
                    <a:pt x="423" y="3383"/>
                  </a:moveTo>
                  <a:cubicBezTo>
                    <a:pt x="432" y="3383"/>
                    <a:pt x="439" y="3386"/>
                    <a:pt x="442" y="3398"/>
                  </a:cubicBezTo>
                  <a:lnTo>
                    <a:pt x="430" y="3426"/>
                  </a:lnTo>
                  <a:lnTo>
                    <a:pt x="402" y="3410"/>
                  </a:lnTo>
                  <a:lnTo>
                    <a:pt x="395" y="3388"/>
                  </a:lnTo>
                  <a:cubicBezTo>
                    <a:pt x="406" y="3386"/>
                    <a:pt x="415" y="3383"/>
                    <a:pt x="423" y="3383"/>
                  </a:cubicBezTo>
                  <a:close/>
                  <a:moveTo>
                    <a:pt x="473" y="3537"/>
                  </a:moveTo>
                  <a:cubicBezTo>
                    <a:pt x="481" y="3537"/>
                    <a:pt x="482" y="3542"/>
                    <a:pt x="486" y="3558"/>
                  </a:cubicBezTo>
                  <a:cubicBezTo>
                    <a:pt x="486" y="3558"/>
                    <a:pt x="474" y="3586"/>
                    <a:pt x="452" y="3592"/>
                  </a:cubicBezTo>
                  <a:cubicBezTo>
                    <a:pt x="451" y="3592"/>
                    <a:pt x="450" y="3592"/>
                    <a:pt x="448" y="3592"/>
                  </a:cubicBezTo>
                  <a:cubicBezTo>
                    <a:pt x="432" y="3592"/>
                    <a:pt x="429" y="3571"/>
                    <a:pt x="461" y="3539"/>
                  </a:cubicBezTo>
                  <a:cubicBezTo>
                    <a:pt x="466" y="3538"/>
                    <a:pt x="470" y="3537"/>
                    <a:pt x="473" y="3537"/>
                  </a:cubicBezTo>
                  <a:close/>
                  <a:moveTo>
                    <a:pt x="609" y="3912"/>
                  </a:moveTo>
                  <a:cubicBezTo>
                    <a:pt x="626" y="3912"/>
                    <a:pt x="612" y="3938"/>
                    <a:pt x="618" y="3959"/>
                  </a:cubicBezTo>
                  <a:cubicBezTo>
                    <a:pt x="613" y="3971"/>
                    <a:pt x="609" y="3978"/>
                    <a:pt x="607" y="3978"/>
                  </a:cubicBezTo>
                  <a:cubicBezTo>
                    <a:pt x="603" y="3978"/>
                    <a:pt x="600" y="3967"/>
                    <a:pt x="593" y="3940"/>
                  </a:cubicBezTo>
                  <a:cubicBezTo>
                    <a:pt x="587" y="3931"/>
                    <a:pt x="593" y="3918"/>
                    <a:pt x="605" y="3912"/>
                  </a:cubicBezTo>
                  <a:cubicBezTo>
                    <a:pt x="607" y="3912"/>
                    <a:pt x="608" y="3912"/>
                    <a:pt x="609" y="3912"/>
                  </a:cubicBezTo>
                  <a:close/>
                  <a:moveTo>
                    <a:pt x="1047" y="3940"/>
                  </a:moveTo>
                  <a:cubicBezTo>
                    <a:pt x="1025" y="3946"/>
                    <a:pt x="1025" y="3946"/>
                    <a:pt x="1032" y="3968"/>
                  </a:cubicBezTo>
                  <a:cubicBezTo>
                    <a:pt x="1047" y="3978"/>
                    <a:pt x="1063" y="3981"/>
                    <a:pt x="1079" y="3981"/>
                  </a:cubicBezTo>
                  <a:cubicBezTo>
                    <a:pt x="1101" y="3975"/>
                    <a:pt x="1094" y="3953"/>
                    <a:pt x="1047" y="3940"/>
                  </a:cubicBezTo>
                  <a:close/>
                  <a:moveTo>
                    <a:pt x="386" y="4141"/>
                  </a:moveTo>
                  <a:cubicBezTo>
                    <a:pt x="367" y="4147"/>
                    <a:pt x="367" y="4147"/>
                    <a:pt x="374" y="4169"/>
                  </a:cubicBezTo>
                  <a:cubicBezTo>
                    <a:pt x="381" y="4195"/>
                    <a:pt x="384" y="4207"/>
                    <a:pt x="387" y="4207"/>
                  </a:cubicBezTo>
                  <a:cubicBezTo>
                    <a:pt x="390" y="4207"/>
                    <a:pt x="393" y="4200"/>
                    <a:pt x="399" y="4188"/>
                  </a:cubicBezTo>
                  <a:cubicBezTo>
                    <a:pt x="392" y="4163"/>
                    <a:pt x="386" y="4141"/>
                    <a:pt x="386" y="4141"/>
                  </a:cubicBezTo>
                  <a:close/>
                  <a:moveTo>
                    <a:pt x="4845" y="4278"/>
                  </a:moveTo>
                  <a:cubicBezTo>
                    <a:pt x="4874" y="4297"/>
                    <a:pt x="4899" y="4313"/>
                    <a:pt x="4880" y="4319"/>
                  </a:cubicBezTo>
                  <a:cubicBezTo>
                    <a:pt x="4877" y="4320"/>
                    <a:pt x="4873" y="4320"/>
                    <a:pt x="4870" y="4320"/>
                  </a:cubicBezTo>
                  <a:cubicBezTo>
                    <a:pt x="4856" y="4320"/>
                    <a:pt x="4843" y="4314"/>
                    <a:pt x="4833" y="4307"/>
                  </a:cubicBezTo>
                  <a:cubicBezTo>
                    <a:pt x="4833" y="4307"/>
                    <a:pt x="4805" y="4291"/>
                    <a:pt x="4827" y="4285"/>
                  </a:cubicBezTo>
                  <a:lnTo>
                    <a:pt x="4845" y="4278"/>
                  </a:lnTo>
                  <a:close/>
                  <a:moveTo>
                    <a:pt x="723" y="4319"/>
                  </a:moveTo>
                  <a:cubicBezTo>
                    <a:pt x="733" y="4319"/>
                    <a:pt x="741" y="4327"/>
                    <a:pt x="743" y="4338"/>
                  </a:cubicBezTo>
                  <a:cubicBezTo>
                    <a:pt x="746" y="4354"/>
                    <a:pt x="743" y="4373"/>
                    <a:pt x="737" y="4388"/>
                  </a:cubicBezTo>
                  <a:cubicBezTo>
                    <a:pt x="736" y="4388"/>
                    <a:pt x="734" y="4388"/>
                    <a:pt x="733" y="4388"/>
                  </a:cubicBezTo>
                  <a:cubicBezTo>
                    <a:pt x="714" y="4388"/>
                    <a:pt x="709" y="4369"/>
                    <a:pt x="709" y="4369"/>
                  </a:cubicBezTo>
                  <a:cubicBezTo>
                    <a:pt x="703" y="4347"/>
                    <a:pt x="696" y="4325"/>
                    <a:pt x="718" y="4319"/>
                  </a:cubicBezTo>
                  <a:cubicBezTo>
                    <a:pt x="720" y="4319"/>
                    <a:pt x="722" y="4319"/>
                    <a:pt x="723" y="4319"/>
                  </a:cubicBezTo>
                  <a:close/>
                  <a:moveTo>
                    <a:pt x="646" y="4510"/>
                  </a:moveTo>
                  <a:cubicBezTo>
                    <a:pt x="644" y="4510"/>
                    <a:pt x="642" y="4510"/>
                    <a:pt x="640" y="4510"/>
                  </a:cubicBezTo>
                  <a:cubicBezTo>
                    <a:pt x="627" y="4514"/>
                    <a:pt x="621" y="4526"/>
                    <a:pt x="624" y="4539"/>
                  </a:cubicBezTo>
                  <a:lnTo>
                    <a:pt x="631" y="4561"/>
                  </a:lnTo>
                  <a:cubicBezTo>
                    <a:pt x="652" y="4554"/>
                    <a:pt x="665" y="4526"/>
                    <a:pt x="665" y="4526"/>
                  </a:cubicBezTo>
                  <a:cubicBezTo>
                    <a:pt x="665" y="4516"/>
                    <a:pt x="656" y="4510"/>
                    <a:pt x="646" y="4510"/>
                  </a:cubicBezTo>
                  <a:close/>
                  <a:moveTo>
                    <a:pt x="768" y="4742"/>
                  </a:moveTo>
                  <a:lnTo>
                    <a:pt x="775" y="4764"/>
                  </a:lnTo>
                  <a:lnTo>
                    <a:pt x="759" y="4792"/>
                  </a:lnTo>
                  <a:lnTo>
                    <a:pt x="753" y="4770"/>
                  </a:lnTo>
                  <a:cubicBezTo>
                    <a:pt x="746" y="4749"/>
                    <a:pt x="746" y="4749"/>
                    <a:pt x="768" y="4742"/>
                  </a:cubicBezTo>
                  <a:close/>
                  <a:moveTo>
                    <a:pt x="822" y="4937"/>
                  </a:moveTo>
                  <a:cubicBezTo>
                    <a:pt x="828" y="4937"/>
                    <a:pt x="836" y="4938"/>
                    <a:pt x="844" y="4940"/>
                  </a:cubicBezTo>
                  <a:lnTo>
                    <a:pt x="856" y="4984"/>
                  </a:lnTo>
                  <a:cubicBezTo>
                    <a:pt x="847" y="4987"/>
                    <a:pt x="838" y="4990"/>
                    <a:pt x="829" y="4990"/>
                  </a:cubicBezTo>
                  <a:cubicBezTo>
                    <a:pt x="820" y="4990"/>
                    <a:pt x="812" y="4986"/>
                    <a:pt x="809" y="4974"/>
                  </a:cubicBezTo>
                  <a:cubicBezTo>
                    <a:pt x="788" y="4959"/>
                    <a:pt x="793" y="4937"/>
                    <a:pt x="822" y="4937"/>
                  </a:cubicBezTo>
                  <a:close/>
                  <a:moveTo>
                    <a:pt x="5117" y="5016"/>
                  </a:moveTo>
                  <a:cubicBezTo>
                    <a:pt x="5131" y="5016"/>
                    <a:pt x="5149" y="5024"/>
                    <a:pt x="5165" y="5043"/>
                  </a:cubicBezTo>
                  <a:lnTo>
                    <a:pt x="5162" y="5043"/>
                  </a:lnTo>
                  <a:cubicBezTo>
                    <a:pt x="5168" y="5065"/>
                    <a:pt x="5168" y="5065"/>
                    <a:pt x="5149" y="5071"/>
                  </a:cubicBezTo>
                  <a:cubicBezTo>
                    <a:pt x="5147" y="5072"/>
                    <a:pt x="5145" y="5072"/>
                    <a:pt x="5143" y="5072"/>
                  </a:cubicBezTo>
                  <a:cubicBezTo>
                    <a:pt x="5121" y="5072"/>
                    <a:pt x="5102" y="5057"/>
                    <a:pt x="5096" y="5037"/>
                  </a:cubicBezTo>
                  <a:cubicBezTo>
                    <a:pt x="5093" y="5025"/>
                    <a:pt x="5103" y="5016"/>
                    <a:pt x="5117" y="5016"/>
                  </a:cubicBezTo>
                  <a:close/>
                  <a:moveTo>
                    <a:pt x="994" y="5093"/>
                  </a:moveTo>
                  <a:cubicBezTo>
                    <a:pt x="1000" y="5115"/>
                    <a:pt x="1025" y="5134"/>
                    <a:pt x="1007" y="5137"/>
                  </a:cubicBezTo>
                  <a:cubicBezTo>
                    <a:pt x="1008" y="5143"/>
                    <a:pt x="1008" y="5145"/>
                    <a:pt x="1006" y="5145"/>
                  </a:cubicBezTo>
                  <a:cubicBezTo>
                    <a:pt x="1000" y="5145"/>
                    <a:pt x="980" y="5117"/>
                    <a:pt x="975" y="5100"/>
                  </a:cubicBezTo>
                  <a:lnTo>
                    <a:pt x="994" y="5093"/>
                  </a:lnTo>
                  <a:close/>
                  <a:moveTo>
                    <a:pt x="844" y="5328"/>
                  </a:moveTo>
                  <a:lnTo>
                    <a:pt x="803" y="5338"/>
                  </a:lnTo>
                  <a:lnTo>
                    <a:pt x="803" y="5338"/>
                  </a:lnTo>
                  <a:lnTo>
                    <a:pt x="822" y="5335"/>
                  </a:lnTo>
                  <a:lnTo>
                    <a:pt x="844" y="5328"/>
                  </a:lnTo>
                  <a:close/>
                  <a:moveTo>
                    <a:pt x="1061" y="5562"/>
                  </a:moveTo>
                  <a:cubicBezTo>
                    <a:pt x="1072" y="5562"/>
                    <a:pt x="1081" y="5566"/>
                    <a:pt x="1085" y="5579"/>
                  </a:cubicBezTo>
                  <a:lnTo>
                    <a:pt x="1091" y="5601"/>
                  </a:lnTo>
                  <a:cubicBezTo>
                    <a:pt x="1072" y="5601"/>
                    <a:pt x="1057" y="5598"/>
                    <a:pt x="1044" y="5588"/>
                  </a:cubicBezTo>
                  <a:lnTo>
                    <a:pt x="1038" y="5566"/>
                  </a:lnTo>
                  <a:cubicBezTo>
                    <a:pt x="1046" y="5564"/>
                    <a:pt x="1054" y="5562"/>
                    <a:pt x="1061" y="5562"/>
                  </a:cubicBezTo>
                  <a:close/>
                  <a:moveTo>
                    <a:pt x="992" y="5757"/>
                  </a:moveTo>
                  <a:cubicBezTo>
                    <a:pt x="998" y="5757"/>
                    <a:pt x="1009" y="5759"/>
                    <a:pt x="1025" y="5764"/>
                  </a:cubicBezTo>
                  <a:lnTo>
                    <a:pt x="1079" y="5798"/>
                  </a:lnTo>
                  <a:cubicBezTo>
                    <a:pt x="1081" y="5806"/>
                    <a:pt x="1079" y="5809"/>
                    <a:pt x="1075" y="5809"/>
                  </a:cubicBezTo>
                  <a:cubicBezTo>
                    <a:pt x="1065" y="5809"/>
                    <a:pt x="1044" y="5798"/>
                    <a:pt x="1013" y="5792"/>
                  </a:cubicBezTo>
                  <a:cubicBezTo>
                    <a:pt x="991" y="5766"/>
                    <a:pt x="983" y="5757"/>
                    <a:pt x="992" y="5757"/>
                  </a:cubicBezTo>
                  <a:close/>
                  <a:moveTo>
                    <a:pt x="1243" y="6240"/>
                  </a:moveTo>
                  <a:cubicBezTo>
                    <a:pt x="1257" y="6240"/>
                    <a:pt x="1274" y="6247"/>
                    <a:pt x="1295" y="6272"/>
                  </a:cubicBezTo>
                  <a:lnTo>
                    <a:pt x="1307" y="6319"/>
                  </a:lnTo>
                  <a:lnTo>
                    <a:pt x="1254" y="6284"/>
                  </a:lnTo>
                  <a:cubicBezTo>
                    <a:pt x="1182" y="6253"/>
                    <a:pt x="1182" y="6253"/>
                    <a:pt x="1223" y="6243"/>
                  </a:cubicBezTo>
                  <a:cubicBezTo>
                    <a:pt x="1229" y="6241"/>
                    <a:pt x="1236" y="6240"/>
                    <a:pt x="1243" y="6240"/>
                  </a:cubicBezTo>
                  <a:close/>
                  <a:moveTo>
                    <a:pt x="1213" y="6366"/>
                  </a:moveTo>
                  <a:lnTo>
                    <a:pt x="1238" y="6384"/>
                  </a:lnTo>
                  <a:lnTo>
                    <a:pt x="1226" y="6413"/>
                  </a:lnTo>
                  <a:cubicBezTo>
                    <a:pt x="1224" y="6413"/>
                    <a:pt x="1222" y="6414"/>
                    <a:pt x="1220" y="6414"/>
                  </a:cubicBezTo>
                  <a:cubicBezTo>
                    <a:pt x="1206" y="6414"/>
                    <a:pt x="1200" y="6391"/>
                    <a:pt x="1195" y="6372"/>
                  </a:cubicBezTo>
                  <a:lnTo>
                    <a:pt x="1213" y="6366"/>
                  </a:lnTo>
                  <a:close/>
                  <a:moveTo>
                    <a:pt x="1724" y="7190"/>
                  </a:moveTo>
                  <a:lnTo>
                    <a:pt x="1724" y="7190"/>
                  </a:lnTo>
                  <a:cubicBezTo>
                    <a:pt x="1709" y="7199"/>
                    <a:pt x="1721" y="7221"/>
                    <a:pt x="1734" y="7240"/>
                  </a:cubicBezTo>
                  <a:cubicBezTo>
                    <a:pt x="1744" y="7275"/>
                    <a:pt x="1763" y="7287"/>
                    <a:pt x="1778" y="7287"/>
                  </a:cubicBezTo>
                  <a:cubicBezTo>
                    <a:pt x="1785" y="7287"/>
                    <a:pt x="1791" y="7285"/>
                    <a:pt x="1796" y="7281"/>
                  </a:cubicBezTo>
                  <a:cubicBezTo>
                    <a:pt x="1812" y="7268"/>
                    <a:pt x="1799" y="7249"/>
                    <a:pt x="1768" y="7215"/>
                  </a:cubicBezTo>
                  <a:cubicBezTo>
                    <a:pt x="1756" y="7202"/>
                    <a:pt x="1740" y="7193"/>
                    <a:pt x="1724" y="7190"/>
                  </a:cubicBezTo>
                  <a:close/>
                  <a:moveTo>
                    <a:pt x="1806" y="7355"/>
                  </a:moveTo>
                  <a:cubicBezTo>
                    <a:pt x="1814" y="7355"/>
                    <a:pt x="1827" y="7358"/>
                    <a:pt x="1843" y="7365"/>
                  </a:cubicBezTo>
                  <a:cubicBezTo>
                    <a:pt x="1853" y="7378"/>
                    <a:pt x="1865" y="7390"/>
                    <a:pt x="1878" y="7400"/>
                  </a:cubicBezTo>
                  <a:cubicBezTo>
                    <a:pt x="1874" y="7404"/>
                    <a:pt x="1867" y="7406"/>
                    <a:pt x="1860" y="7406"/>
                  </a:cubicBezTo>
                  <a:cubicBezTo>
                    <a:pt x="1838" y="7406"/>
                    <a:pt x="1808" y="7392"/>
                    <a:pt x="1796" y="7378"/>
                  </a:cubicBezTo>
                  <a:cubicBezTo>
                    <a:pt x="1786" y="7366"/>
                    <a:pt x="1789" y="7355"/>
                    <a:pt x="1806" y="7355"/>
                  </a:cubicBezTo>
                  <a:close/>
                  <a:moveTo>
                    <a:pt x="3379" y="7732"/>
                  </a:moveTo>
                  <a:lnTo>
                    <a:pt x="3357" y="7735"/>
                  </a:lnTo>
                  <a:cubicBezTo>
                    <a:pt x="3338" y="7735"/>
                    <a:pt x="3338" y="7757"/>
                    <a:pt x="3338" y="7776"/>
                  </a:cubicBezTo>
                  <a:lnTo>
                    <a:pt x="3360" y="7776"/>
                  </a:lnTo>
                  <a:cubicBezTo>
                    <a:pt x="3373" y="7763"/>
                    <a:pt x="3379" y="7748"/>
                    <a:pt x="3379" y="7732"/>
                  </a:cubicBezTo>
                  <a:close/>
                  <a:moveTo>
                    <a:pt x="3749" y="7872"/>
                  </a:moveTo>
                  <a:lnTo>
                    <a:pt x="3749" y="7872"/>
                  </a:lnTo>
                  <a:cubicBezTo>
                    <a:pt x="3758" y="7904"/>
                    <a:pt x="3764" y="7933"/>
                    <a:pt x="3772" y="7964"/>
                  </a:cubicBezTo>
                  <a:lnTo>
                    <a:pt x="3773" y="7964"/>
                  </a:lnTo>
                  <a:cubicBezTo>
                    <a:pt x="3764" y="7934"/>
                    <a:pt x="3758" y="7905"/>
                    <a:pt x="3749" y="7872"/>
                  </a:cubicBezTo>
                  <a:close/>
                  <a:moveTo>
                    <a:pt x="3773" y="7964"/>
                  </a:moveTo>
                  <a:lnTo>
                    <a:pt x="3773" y="7964"/>
                  </a:lnTo>
                  <a:cubicBezTo>
                    <a:pt x="3773" y="7965"/>
                    <a:pt x="3773" y="7966"/>
                    <a:pt x="3774" y="7967"/>
                  </a:cubicBezTo>
                  <a:lnTo>
                    <a:pt x="3774" y="7964"/>
                  </a:lnTo>
                  <a:close/>
                  <a:moveTo>
                    <a:pt x="3975" y="7947"/>
                  </a:moveTo>
                  <a:cubicBezTo>
                    <a:pt x="3978" y="7947"/>
                    <a:pt x="3981" y="7957"/>
                    <a:pt x="3987" y="7976"/>
                  </a:cubicBezTo>
                  <a:cubicBezTo>
                    <a:pt x="3996" y="7995"/>
                    <a:pt x="4002" y="8014"/>
                    <a:pt x="3977" y="8023"/>
                  </a:cubicBezTo>
                  <a:cubicBezTo>
                    <a:pt x="3965" y="8041"/>
                    <a:pt x="3955" y="8049"/>
                    <a:pt x="3949" y="8049"/>
                  </a:cubicBezTo>
                  <a:cubicBezTo>
                    <a:pt x="3937" y="8049"/>
                    <a:pt x="3940" y="8020"/>
                    <a:pt x="3965" y="7983"/>
                  </a:cubicBezTo>
                  <a:cubicBezTo>
                    <a:pt x="3970" y="7958"/>
                    <a:pt x="3972" y="7947"/>
                    <a:pt x="3975" y="7947"/>
                  </a:cubicBezTo>
                  <a:close/>
                  <a:moveTo>
                    <a:pt x="3009" y="7992"/>
                  </a:moveTo>
                  <a:cubicBezTo>
                    <a:pt x="3034" y="7992"/>
                    <a:pt x="3053" y="8014"/>
                    <a:pt x="3053" y="8036"/>
                  </a:cubicBezTo>
                  <a:cubicBezTo>
                    <a:pt x="3068" y="8071"/>
                    <a:pt x="3073" y="8078"/>
                    <a:pt x="3048" y="8078"/>
                  </a:cubicBezTo>
                  <a:cubicBezTo>
                    <a:pt x="3042" y="8078"/>
                    <a:pt x="3033" y="8077"/>
                    <a:pt x="3022" y="8077"/>
                  </a:cubicBezTo>
                  <a:cubicBezTo>
                    <a:pt x="2997" y="8074"/>
                    <a:pt x="2971" y="8074"/>
                    <a:pt x="2975" y="8052"/>
                  </a:cubicBezTo>
                  <a:lnTo>
                    <a:pt x="2975" y="8052"/>
                  </a:lnTo>
                  <a:lnTo>
                    <a:pt x="3000" y="8055"/>
                  </a:lnTo>
                  <a:cubicBezTo>
                    <a:pt x="2999" y="8060"/>
                    <a:pt x="3000" y="8062"/>
                    <a:pt x="3003" y="8062"/>
                  </a:cubicBezTo>
                  <a:cubicBezTo>
                    <a:pt x="3009" y="8062"/>
                    <a:pt x="3018" y="8048"/>
                    <a:pt x="3003" y="8033"/>
                  </a:cubicBezTo>
                  <a:lnTo>
                    <a:pt x="3009" y="7992"/>
                  </a:lnTo>
                  <a:close/>
                  <a:moveTo>
                    <a:pt x="3326" y="8048"/>
                  </a:moveTo>
                  <a:lnTo>
                    <a:pt x="3351" y="8067"/>
                  </a:lnTo>
                  <a:cubicBezTo>
                    <a:pt x="3351" y="8089"/>
                    <a:pt x="3326" y="8089"/>
                    <a:pt x="3301" y="8089"/>
                  </a:cubicBezTo>
                  <a:cubicBezTo>
                    <a:pt x="3275" y="8089"/>
                    <a:pt x="3275" y="8089"/>
                    <a:pt x="3275" y="8070"/>
                  </a:cubicBezTo>
                  <a:cubicBezTo>
                    <a:pt x="3291" y="8058"/>
                    <a:pt x="3307" y="8052"/>
                    <a:pt x="3326" y="8048"/>
                  </a:cubicBezTo>
                  <a:close/>
                  <a:moveTo>
                    <a:pt x="2909" y="8142"/>
                  </a:moveTo>
                  <a:lnTo>
                    <a:pt x="2909" y="8142"/>
                  </a:lnTo>
                  <a:cubicBezTo>
                    <a:pt x="2906" y="8164"/>
                    <a:pt x="2906" y="8164"/>
                    <a:pt x="2931" y="8171"/>
                  </a:cubicBezTo>
                  <a:lnTo>
                    <a:pt x="2956" y="8174"/>
                  </a:lnTo>
                  <a:lnTo>
                    <a:pt x="2934" y="8149"/>
                  </a:lnTo>
                  <a:lnTo>
                    <a:pt x="2909" y="8142"/>
                  </a:lnTo>
                  <a:close/>
                  <a:moveTo>
                    <a:pt x="2401" y="1"/>
                  </a:moveTo>
                  <a:lnTo>
                    <a:pt x="2401" y="1"/>
                  </a:lnTo>
                  <a:cubicBezTo>
                    <a:pt x="2385" y="13"/>
                    <a:pt x="2367" y="17"/>
                    <a:pt x="2345" y="17"/>
                  </a:cubicBezTo>
                  <a:cubicBezTo>
                    <a:pt x="2345" y="29"/>
                    <a:pt x="2335" y="34"/>
                    <a:pt x="2311" y="34"/>
                  </a:cubicBezTo>
                  <a:cubicBezTo>
                    <a:pt x="2294" y="34"/>
                    <a:pt x="2270" y="32"/>
                    <a:pt x="2238" y="29"/>
                  </a:cubicBezTo>
                  <a:cubicBezTo>
                    <a:pt x="2182" y="29"/>
                    <a:pt x="2075" y="51"/>
                    <a:pt x="2022" y="54"/>
                  </a:cubicBezTo>
                  <a:cubicBezTo>
                    <a:pt x="1995" y="57"/>
                    <a:pt x="1959" y="61"/>
                    <a:pt x="1928" y="61"/>
                  </a:cubicBezTo>
                  <a:cubicBezTo>
                    <a:pt x="1900" y="61"/>
                    <a:pt x="1875" y="58"/>
                    <a:pt x="1862" y="51"/>
                  </a:cubicBezTo>
                  <a:cubicBezTo>
                    <a:pt x="1824" y="51"/>
                    <a:pt x="1790" y="67"/>
                    <a:pt x="1759" y="89"/>
                  </a:cubicBezTo>
                  <a:cubicBezTo>
                    <a:pt x="1745" y="105"/>
                    <a:pt x="1719" y="116"/>
                    <a:pt x="1702" y="116"/>
                  </a:cubicBezTo>
                  <a:cubicBezTo>
                    <a:pt x="1692" y="116"/>
                    <a:pt x="1685" y="112"/>
                    <a:pt x="1683" y="104"/>
                  </a:cubicBezTo>
                  <a:lnTo>
                    <a:pt x="1655" y="111"/>
                  </a:lnTo>
                  <a:cubicBezTo>
                    <a:pt x="1633" y="126"/>
                    <a:pt x="1608" y="139"/>
                    <a:pt x="1583" y="151"/>
                  </a:cubicBezTo>
                  <a:cubicBezTo>
                    <a:pt x="1580" y="137"/>
                    <a:pt x="1567" y="130"/>
                    <a:pt x="1554" y="130"/>
                  </a:cubicBezTo>
                  <a:cubicBezTo>
                    <a:pt x="1543" y="130"/>
                    <a:pt x="1532" y="135"/>
                    <a:pt x="1527" y="145"/>
                  </a:cubicBezTo>
                  <a:cubicBezTo>
                    <a:pt x="1533" y="167"/>
                    <a:pt x="1508" y="173"/>
                    <a:pt x="1458" y="189"/>
                  </a:cubicBezTo>
                  <a:cubicBezTo>
                    <a:pt x="1457" y="189"/>
                    <a:pt x="1456" y="189"/>
                    <a:pt x="1454" y="189"/>
                  </a:cubicBezTo>
                  <a:cubicBezTo>
                    <a:pt x="1414" y="189"/>
                    <a:pt x="1203" y="268"/>
                    <a:pt x="1016" y="383"/>
                  </a:cubicBezTo>
                  <a:cubicBezTo>
                    <a:pt x="825" y="505"/>
                    <a:pt x="668" y="662"/>
                    <a:pt x="678" y="668"/>
                  </a:cubicBezTo>
                  <a:lnTo>
                    <a:pt x="621" y="728"/>
                  </a:lnTo>
                  <a:lnTo>
                    <a:pt x="568" y="784"/>
                  </a:lnTo>
                  <a:cubicBezTo>
                    <a:pt x="564" y="781"/>
                    <a:pt x="560" y="779"/>
                    <a:pt x="555" y="779"/>
                  </a:cubicBezTo>
                  <a:cubicBezTo>
                    <a:pt x="519" y="779"/>
                    <a:pt x="464" y="883"/>
                    <a:pt x="436" y="947"/>
                  </a:cubicBezTo>
                  <a:cubicBezTo>
                    <a:pt x="433" y="975"/>
                    <a:pt x="424" y="1004"/>
                    <a:pt x="408" y="1026"/>
                  </a:cubicBezTo>
                  <a:cubicBezTo>
                    <a:pt x="403" y="1023"/>
                    <a:pt x="399" y="1021"/>
                    <a:pt x="394" y="1021"/>
                  </a:cubicBezTo>
                  <a:cubicBezTo>
                    <a:pt x="362" y="1021"/>
                    <a:pt x="328" y="1077"/>
                    <a:pt x="320" y="1126"/>
                  </a:cubicBezTo>
                  <a:cubicBezTo>
                    <a:pt x="337" y="1159"/>
                    <a:pt x="334" y="1180"/>
                    <a:pt x="315" y="1180"/>
                  </a:cubicBezTo>
                  <a:cubicBezTo>
                    <a:pt x="309" y="1180"/>
                    <a:pt x="301" y="1177"/>
                    <a:pt x="292" y="1173"/>
                  </a:cubicBezTo>
                  <a:cubicBezTo>
                    <a:pt x="287" y="1169"/>
                    <a:pt x="281" y="1168"/>
                    <a:pt x="276" y="1168"/>
                  </a:cubicBezTo>
                  <a:cubicBezTo>
                    <a:pt x="251" y="1168"/>
                    <a:pt x="238" y="1213"/>
                    <a:pt x="264" y="1276"/>
                  </a:cubicBezTo>
                  <a:cubicBezTo>
                    <a:pt x="270" y="1308"/>
                    <a:pt x="270" y="1308"/>
                    <a:pt x="239" y="1320"/>
                  </a:cubicBezTo>
                  <a:cubicBezTo>
                    <a:pt x="192" y="1330"/>
                    <a:pt x="182" y="1355"/>
                    <a:pt x="201" y="1361"/>
                  </a:cubicBezTo>
                  <a:cubicBezTo>
                    <a:pt x="229" y="1402"/>
                    <a:pt x="220" y="1427"/>
                    <a:pt x="170" y="1436"/>
                  </a:cubicBezTo>
                  <a:cubicBezTo>
                    <a:pt x="110" y="1471"/>
                    <a:pt x="110" y="1471"/>
                    <a:pt x="142" y="1508"/>
                  </a:cubicBezTo>
                  <a:cubicBezTo>
                    <a:pt x="173" y="1549"/>
                    <a:pt x="145" y="1646"/>
                    <a:pt x="95" y="1662"/>
                  </a:cubicBezTo>
                  <a:cubicBezTo>
                    <a:pt x="88" y="1687"/>
                    <a:pt x="60" y="1709"/>
                    <a:pt x="82" y="1712"/>
                  </a:cubicBezTo>
                  <a:lnTo>
                    <a:pt x="57" y="1734"/>
                  </a:lnTo>
                  <a:lnTo>
                    <a:pt x="48" y="1787"/>
                  </a:lnTo>
                  <a:lnTo>
                    <a:pt x="66" y="1790"/>
                  </a:lnTo>
                  <a:cubicBezTo>
                    <a:pt x="29" y="1909"/>
                    <a:pt x="7" y="2035"/>
                    <a:pt x="4" y="2160"/>
                  </a:cubicBezTo>
                  <a:cubicBezTo>
                    <a:pt x="1" y="2254"/>
                    <a:pt x="4" y="2348"/>
                    <a:pt x="19" y="2439"/>
                  </a:cubicBezTo>
                  <a:cubicBezTo>
                    <a:pt x="24" y="2471"/>
                    <a:pt x="28" y="2484"/>
                    <a:pt x="33" y="2484"/>
                  </a:cubicBezTo>
                  <a:cubicBezTo>
                    <a:pt x="36" y="2484"/>
                    <a:pt x="38" y="2481"/>
                    <a:pt x="41" y="2477"/>
                  </a:cubicBezTo>
                  <a:cubicBezTo>
                    <a:pt x="49" y="2470"/>
                    <a:pt x="56" y="2467"/>
                    <a:pt x="61" y="2467"/>
                  </a:cubicBezTo>
                  <a:cubicBezTo>
                    <a:pt x="80" y="2467"/>
                    <a:pt x="77" y="2505"/>
                    <a:pt x="48" y="2530"/>
                  </a:cubicBezTo>
                  <a:cubicBezTo>
                    <a:pt x="44" y="2577"/>
                    <a:pt x="48" y="2621"/>
                    <a:pt x="54" y="2665"/>
                  </a:cubicBezTo>
                  <a:cubicBezTo>
                    <a:pt x="63" y="2718"/>
                    <a:pt x="76" y="2771"/>
                    <a:pt x="57" y="2777"/>
                  </a:cubicBezTo>
                  <a:lnTo>
                    <a:pt x="63" y="2799"/>
                  </a:lnTo>
                  <a:cubicBezTo>
                    <a:pt x="113" y="2834"/>
                    <a:pt x="151" y="2969"/>
                    <a:pt x="151" y="3041"/>
                  </a:cubicBezTo>
                  <a:cubicBezTo>
                    <a:pt x="157" y="3081"/>
                    <a:pt x="176" y="3119"/>
                    <a:pt x="201" y="3150"/>
                  </a:cubicBezTo>
                  <a:cubicBezTo>
                    <a:pt x="233" y="3188"/>
                    <a:pt x="233" y="3188"/>
                    <a:pt x="220" y="3216"/>
                  </a:cubicBezTo>
                  <a:cubicBezTo>
                    <a:pt x="199" y="3222"/>
                    <a:pt x="215" y="3352"/>
                    <a:pt x="253" y="3352"/>
                  </a:cubicBezTo>
                  <a:cubicBezTo>
                    <a:pt x="254" y="3352"/>
                    <a:pt x="256" y="3351"/>
                    <a:pt x="258" y="3351"/>
                  </a:cubicBezTo>
                  <a:lnTo>
                    <a:pt x="258" y="3351"/>
                  </a:lnTo>
                  <a:lnTo>
                    <a:pt x="242" y="3379"/>
                  </a:lnTo>
                  <a:cubicBezTo>
                    <a:pt x="231" y="3398"/>
                    <a:pt x="246" y="3422"/>
                    <a:pt x="266" y="3422"/>
                  </a:cubicBezTo>
                  <a:cubicBezTo>
                    <a:pt x="270" y="3422"/>
                    <a:pt x="273" y="3421"/>
                    <a:pt x="276" y="3420"/>
                  </a:cubicBezTo>
                  <a:cubicBezTo>
                    <a:pt x="283" y="3418"/>
                    <a:pt x="288" y="3418"/>
                    <a:pt x="293" y="3418"/>
                  </a:cubicBezTo>
                  <a:cubicBezTo>
                    <a:pt x="318" y="3418"/>
                    <a:pt x="315" y="3438"/>
                    <a:pt x="267" y="3470"/>
                  </a:cubicBezTo>
                  <a:cubicBezTo>
                    <a:pt x="231" y="3481"/>
                    <a:pt x="232" y="3499"/>
                    <a:pt x="247" y="3499"/>
                  </a:cubicBezTo>
                  <a:cubicBezTo>
                    <a:pt x="249" y="3499"/>
                    <a:pt x="252" y="3499"/>
                    <a:pt x="254" y="3498"/>
                  </a:cubicBezTo>
                  <a:cubicBezTo>
                    <a:pt x="280" y="3517"/>
                    <a:pt x="308" y="3533"/>
                    <a:pt x="292" y="3561"/>
                  </a:cubicBezTo>
                  <a:cubicBezTo>
                    <a:pt x="297" y="3579"/>
                    <a:pt x="303" y="3598"/>
                    <a:pt x="328" y="3598"/>
                  </a:cubicBezTo>
                  <a:cubicBezTo>
                    <a:pt x="333" y="3598"/>
                    <a:pt x="339" y="3597"/>
                    <a:pt x="345" y="3595"/>
                  </a:cubicBezTo>
                  <a:cubicBezTo>
                    <a:pt x="348" y="3595"/>
                    <a:pt x="350" y="3594"/>
                    <a:pt x="351" y="3594"/>
                  </a:cubicBezTo>
                  <a:cubicBezTo>
                    <a:pt x="366" y="3594"/>
                    <a:pt x="371" y="3614"/>
                    <a:pt x="377" y="3636"/>
                  </a:cubicBezTo>
                  <a:cubicBezTo>
                    <a:pt x="371" y="3637"/>
                    <a:pt x="367" y="3638"/>
                    <a:pt x="363" y="3638"/>
                  </a:cubicBezTo>
                  <a:cubicBezTo>
                    <a:pt x="355" y="3638"/>
                    <a:pt x="349" y="3634"/>
                    <a:pt x="330" y="3624"/>
                  </a:cubicBezTo>
                  <a:lnTo>
                    <a:pt x="330" y="3624"/>
                  </a:lnTo>
                  <a:cubicBezTo>
                    <a:pt x="332" y="3632"/>
                    <a:pt x="337" y="3648"/>
                    <a:pt x="342" y="3667"/>
                  </a:cubicBezTo>
                  <a:cubicBezTo>
                    <a:pt x="348" y="3689"/>
                    <a:pt x="342" y="3743"/>
                    <a:pt x="320" y="3746"/>
                  </a:cubicBezTo>
                  <a:cubicBezTo>
                    <a:pt x="312" y="3764"/>
                    <a:pt x="312" y="3780"/>
                    <a:pt x="322" y="3780"/>
                  </a:cubicBezTo>
                  <a:cubicBezTo>
                    <a:pt x="328" y="3780"/>
                    <a:pt x="336" y="3775"/>
                    <a:pt x="348" y="3765"/>
                  </a:cubicBezTo>
                  <a:cubicBezTo>
                    <a:pt x="362" y="3760"/>
                    <a:pt x="371" y="3757"/>
                    <a:pt x="378" y="3757"/>
                  </a:cubicBezTo>
                  <a:cubicBezTo>
                    <a:pt x="391" y="3757"/>
                    <a:pt x="393" y="3768"/>
                    <a:pt x="402" y="3799"/>
                  </a:cubicBezTo>
                  <a:cubicBezTo>
                    <a:pt x="408" y="3821"/>
                    <a:pt x="414" y="3843"/>
                    <a:pt x="392" y="3849"/>
                  </a:cubicBezTo>
                  <a:cubicBezTo>
                    <a:pt x="374" y="3855"/>
                    <a:pt x="374" y="3855"/>
                    <a:pt x="386" y="3899"/>
                  </a:cubicBezTo>
                  <a:cubicBezTo>
                    <a:pt x="411" y="3962"/>
                    <a:pt x="464" y="4012"/>
                    <a:pt x="530" y="4031"/>
                  </a:cubicBezTo>
                  <a:cubicBezTo>
                    <a:pt x="546" y="4026"/>
                    <a:pt x="555" y="4023"/>
                    <a:pt x="559" y="4023"/>
                  </a:cubicBezTo>
                  <a:cubicBezTo>
                    <a:pt x="566" y="4023"/>
                    <a:pt x="558" y="4031"/>
                    <a:pt x="537" y="4053"/>
                  </a:cubicBezTo>
                  <a:cubicBezTo>
                    <a:pt x="515" y="4059"/>
                    <a:pt x="521" y="4081"/>
                    <a:pt x="527" y="4103"/>
                  </a:cubicBezTo>
                  <a:cubicBezTo>
                    <a:pt x="529" y="4102"/>
                    <a:pt x="531" y="4102"/>
                    <a:pt x="533" y="4102"/>
                  </a:cubicBezTo>
                  <a:cubicBezTo>
                    <a:pt x="542" y="4102"/>
                    <a:pt x="538" y="4111"/>
                    <a:pt x="534" y="4111"/>
                  </a:cubicBezTo>
                  <a:cubicBezTo>
                    <a:pt x="532" y="4111"/>
                    <a:pt x="529" y="4109"/>
                    <a:pt x="527" y="4103"/>
                  </a:cubicBezTo>
                  <a:cubicBezTo>
                    <a:pt x="525" y="4104"/>
                    <a:pt x="523" y="4104"/>
                    <a:pt x="521" y="4104"/>
                  </a:cubicBezTo>
                  <a:cubicBezTo>
                    <a:pt x="507" y="4104"/>
                    <a:pt x="501" y="4084"/>
                    <a:pt x="496" y="4062"/>
                  </a:cubicBezTo>
                  <a:lnTo>
                    <a:pt x="474" y="4069"/>
                  </a:lnTo>
                  <a:cubicBezTo>
                    <a:pt x="439" y="4103"/>
                    <a:pt x="446" y="4125"/>
                    <a:pt x="493" y="4137"/>
                  </a:cubicBezTo>
                  <a:cubicBezTo>
                    <a:pt x="521" y="4153"/>
                    <a:pt x="521" y="4153"/>
                    <a:pt x="505" y="4181"/>
                  </a:cubicBezTo>
                  <a:cubicBezTo>
                    <a:pt x="494" y="4207"/>
                    <a:pt x="480" y="4232"/>
                    <a:pt x="494" y="4232"/>
                  </a:cubicBezTo>
                  <a:cubicBezTo>
                    <a:pt x="495" y="4232"/>
                    <a:pt x="497" y="4232"/>
                    <a:pt x="499" y="4231"/>
                  </a:cubicBezTo>
                  <a:lnTo>
                    <a:pt x="499" y="4231"/>
                  </a:lnTo>
                  <a:cubicBezTo>
                    <a:pt x="505" y="4257"/>
                    <a:pt x="505" y="4282"/>
                    <a:pt x="496" y="4307"/>
                  </a:cubicBezTo>
                  <a:cubicBezTo>
                    <a:pt x="507" y="4346"/>
                    <a:pt x="513" y="4367"/>
                    <a:pt x="530" y="4367"/>
                  </a:cubicBezTo>
                  <a:cubicBezTo>
                    <a:pt x="532" y="4367"/>
                    <a:pt x="534" y="4367"/>
                    <a:pt x="537" y="4366"/>
                  </a:cubicBezTo>
                  <a:cubicBezTo>
                    <a:pt x="538" y="4366"/>
                    <a:pt x="539" y="4366"/>
                    <a:pt x="540" y="4366"/>
                  </a:cubicBezTo>
                  <a:cubicBezTo>
                    <a:pt x="556" y="4366"/>
                    <a:pt x="562" y="4386"/>
                    <a:pt x="568" y="4407"/>
                  </a:cubicBezTo>
                  <a:cubicBezTo>
                    <a:pt x="573" y="4427"/>
                    <a:pt x="579" y="4449"/>
                    <a:pt x="594" y="4449"/>
                  </a:cubicBezTo>
                  <a:cubicBezTo>
                    <a:pt x="595" y="4449"/>
                    <a:pt x="597" y="4448"/>
                    <a:pt x="599" y="4448"/>
                  </a:cubicBezTo>
                  <a:cubicBezTo>
                    <a:pt x="602" y="4447"/>
                    <a:pt x="605" y="4447"/>
                    <a:pt x="608" y="4447"/>
                  </a:cubicBezTo>
                  <a:cubicBezTo>
                    <a:pt x="627" y="4447"/>
                    <a:pt x="648" y="4466"/>
                    <a:pt x="659" y="4504"/>
                  </a:cubicBezTo>
                  <a:cubicBezTo>
                    <a:pt x="690" y="4545"/>
                    <a:pt x="690" y="4545"/>
                    <a:pt x="659" y="4576"/>
                  </a:cubicBezTo>
                  <a:cubicBezTo>
                    <a:pt x="637" y="4582"/>
                    <a:pt x="643" y="4604"/>
                    <a:pt x="649" y="4626"/>
                  </a:cubicBezTo>
                  <a:cubicBezTo>
                    <a:pt x="652" y="4645"/>
                    <a:pt x="649" y="4664"/>
                    <a:pt x="643" y="4680"/>
                  </a:cubicBezTo>
                  <a:cubicBezTo>
                    <a:pt x="634" y="4696"/>
                    <a:pt x="636" y="4701"/>
                    <a:pt x="644" y="4701"/>
                  </a:cubicBezTo>
                  <a:cubicBezTo>
                    <a:pt x="650" y="4701"/>
                    <a:pt x="659" y="4698"/>
                    <a:pt x="668" y="4695"/>
                  </a:cubicBezTo>
                  <a:lnTo>
                    <a:pt x="709" y="4686"/>
                  </a:lnTo>
                  <a:lnTo>
                    <a:pt x="709" y="4686"/>
                  </a:lnTo>
                  <a:cubicBezTo>
                    <a:pt x="715" y="4708"/>
                    <a:pt x="681" y="4739"/>
                    <a:pt x="659" y="4745"/>
                  </a:cubicBezTo>
                  <a:cubicBezTo>
                    <a:pt x="639" y="4767"/>
                    <a:pt x="632" y="4775"/>
                    <a:pt x="638" y="4775"/>
                  </a:cubicBezTo>
                  <a:cubicBezTo>
                    <a:pt x="642" y="4775"/>
                    <a:pt x="651" y="4772"/>
                    <a:pt x="665" y="4767"/>
                  </a:cubicBezTo>
                  <a:cubicBezTo>
                    <a:pt x="667" y="4767"/>
                    <a:pt x="669" y="4767"/>
                    <a:pt x="670" y="4767"/>
                  </a:cubicBezTo>
                  <a:cubicBezTo>
                    <a:pt x="691" y="4767"/>
                    <a:pt x="711" y="4784"/>
                    <a:pt x="706" y="4830"/>
                  </a:cubicBezTo>
                  <a:cubicBezTo>
                    <a:pt x="718" y="4877"/>
                    <a:pt x="731" y="4921"/>
                    <a:pt x="709" y="4927"/>
                  </a:cubicBezTo>
                  <a:cubicBezTo>
                    <a:pt x="703" y="4943"/>
                    <a:pt x="706" y="4962"/>
                    <a:pt x="721" y="4971"/>
                  </a:cubicBezTo>
                  <a:cubicBezTo>
                    <a:pt x="750" y="4990"/>
                    <a:pt x="756" y="5012"/>
                    <a:pt x="753" y="5084"/>
                  </a:cubicBezTo>
                  <a:cubicBezTo>
                    <a:pt x="746" y="5179"/>
                    <a:pt x="744" y="5202"/>
                    <a:pt x="761" y="5202"/>
                  </a:cubicBezTo>
                  <a:cubicBezTo>
                    <a:pt x="767" y="5202"/>
                    <a:pt x="774" y="5200"/>
                    <a:pt x="784" y="5197"/>
                  </a:cubicBezTo>
                  <a:cubicBezTo>
                    <a:pt x="791" y="5196"/>
                    <a:pt x="798" y="5194"/>
                    <a:pt x="803" y="5194"/>
                  </a:cubicBezTo>
                  <a:cubicBezTo>
                    <a:pt x="811" y="5194"/>
                    <a:pt x="812" y="5199"/>
                    <a:pt x="790" y="5219"/>
                  </a:cubicBezTo>
                  <a:cubicBezTo>
                    <a:pt x="775" y="5247"/>
                    <a:pt x="803" y="5266"/>
                    <a:pt x="834" y="5306"/>
                  </a:cubicBezTo>
                  <a:cubicBezTo>
                    <a:pt x="848" y="5311"/>
                    <a:pt x="863" y="5313"/>
                    <a:pt x="878" y="5313"/>
                  </a:cubicBezTo>
                  <a:cubicBezTo>
                    <a:pt x="893" y="5313"/>
                    <a:pt x="908" y="5311"/>
                    <a:pt x="922" y="5306"/>
                  </a:cubicBezTo>
                  <a:cubicBezTo>
                    <a:pt x="935" y="5302"/>
                    <a:pt x="944" y="5300"/>
                    <a:pt x="950" y="5300"/>
                  </a:cubicBezTo>
                  <a:cubicBezTo>
                    <a:pt x="962" y="5300"/>
                    <a:pt x="960" y="5311"/>
                    <a:pt x="953" y="5347"/>
                  </a:cubicBezTo>
                  <a:cubicBezTo>
                    <a:pt x="960" y="5369"/>
                    <a:pt x="947" y="5394"/>
                    <a:pt x="925" y="5400"/>
                  </a:cubicBezTo>
                  <a:cubicBezTo>
                    <a:pt x="923" y="5401"/>
                    <a:pt x="921" y="5402"/>
                    <a:pt x="919" y="5402"/>
                  </a:cubicBezTo>
                  <a:cubicBezTo>
                    <a:pt x="905" y="5402"/>
                    <a:pt x="900" y="5385"/>
                    <a:pt x="900" y="5385"/>
                  </a:cubicBezTo>
                  <a:lnTo>
                    <a:pt x="894" y="5363"/>
                  </a:lnTo>
                  <a:cubicBezTo>
                    <a:pt x="875" y="5366"/>
                    <a:pt x="853" y="5372"/>
                    <a:pt x="866" y="5419"/>
                  </a:cubicBezTo>
                  <a:cubicBezTo>
                    <a:pt x="854" y="5442"/>
                    <a:pt x="858" y="5464"/>
                    <a:pt x="873" y="5464"/>
                  </a:cubicBezTo>
                  <a:cubicBezTo>
                    <a:pt x="874" y="5464"/>
                    <a:pt x="876" y="5464"/>
                    <a:pt x="878" y="5463"/>
                  </a:cubicBezTo>
                  <a:lnTo>
                    <a:pt x="878" y="5463"/>
                  </a:lnTo>
                  <a:cubicBezTo>
                    <a:pt x="866" y="5491"/>
                    <a:pt x="878" y="5535"/>
                    <a:pt x="887" y="5582"/>
                  </a:cubicBezTo>
                  <a:cubicBezTo>
                    <a:pt x="900" y="5626"/>
                    <a:pt x="919" y="5695"/>
                    <a:pt x="906" y="5723"/>
                  </a:cubicBezTo>
                  <a:cubicBezTo>
                    <a:pt x="917" y="5762"/>
                    <a:pt x="924" y="5784"/>
                    <a:pt x="938" y="5784"/>
                  </a:cubicBezTo>
                  <a:cubicBezTo>
                    <a:pt x="940" y="5784"/>
                    <a:pt x="942" y="5783"/>
                    <a:pt x="944" y="5783"/>
                  </a:cubicBezTo>
                  <a:cubicBezTo>
                    <a:pt x="951" y="5781"/>
                    <a:pt x="957" y="5780"/>
                    <a:pt x="962" y="5780"/>
                  </a:cubicBezTo>
                  <a:cubicBezTo>
                    <a:pt x="986" y="5780"/>
                    <a:pt x="988" y="5796"/>
                    <a:pt x="972" y="5802"/>
                  </a:cubicBezTo>
                  <a:cubicBezTo>
                    <a:pt x="938" y="5836"/>
                    <a:pt x="997" y="6134"/>
                    <a:pt x="1044" y="6146"/>
                  </a:cubicBezTo>
                  <a:lnTo>
                    <a:pt x="1057" y="6190"/>
                  </a:lnTo>
                  <a:cubicBezTo>
                    <a:pt x="1047" y="6240"/>
                    <a:pt x="1085" y="6375"/>
                    <a:pt x="1113" y="6394"/>
                  </a:cubicBezTo>
                  <a:lnTo>
                    <a:pt x="1129" y="6463"/>
                  </a:lnTo>
                  <a:cubicBezTo>
                    <a:pt x="1123" y="6513"/>
                    <a:pt x="1129" y="6535"/>
                    <a:pt x="1154" y="6550"/>
                  </a:cubicBezTo>
                  <a:cubicBezTo>
                    <a:pt x="1182" y="6569"/>
                    <a:pt x="1201" y="6563"/>
                    <a:pt x="1182" y="6569"/>
                  </a:cubicBezTo>
                  <a:cubicBezTo>
                    <a:pt x="1160" y="6572"/>
                    <a:pt x="1173" y="6619"/>
                    <a:pt x="1207" y="6723"/>
                  </a:cubicBezTo>
                  <a:cubicBezTo>
                    <a:pt x="1227" y="6786"/>
                    <a:pt x="1234" y="6809"/>
                    <a:pt x="1240" y="6809"/>
                  </a:cubicBezTo>
                  <a:cubicBezTo>
                    <a:pt x="1243" y="6809"/>
                    <a:pt x="1246" y="6801"/>
                    <a:pt x="1251" y="6789"/>
                  </a:cubicBezTo>
                  <a:cubicBezTo>
                    <a:pt x="1307" y="6880"/>
                    <a:pt x="1292" y="6886"/>
                    <a:pt x="1270" y="6895"/>
                  </a:cubicBezTo>
                  <a:cubicBezTo>
                    <a:pt x="1266" y="6894"/>
                    <a:pt x="1262" y="6894"/>
                    <a:pt x="1259" y="6894"/>
                  </a:cubicBezTo>
                  <a:cubicBezTo>
                    <a:pt x="1227" y="6894"/>
                    <a:pt x="1250" y="6936"/>
                    <a:pt x="1311" y="6936"/>
                  </a:cubicBezTo>
                  <a:cubicBezTo>
                    <a:pt x="1361" y="6942"/>
                    <a:pt x="1379" y="6989"/>
                    <a:pt x="1364" y="6999"/>
                  </a:cubicBezTo>
                  <a:cubicBezTo>
                    <a:pt x="1360" y="7000"/>
                    <a:pt x="1357" y="7001"/>
                    <a:pt x="1354" y="7001"/>
                  </a:cubicBezTo>
                  <a:cubicBezTo>
                    <a:pt x="1339" y="7001"/>
                    <a:pt x="1331" y="6982"/>
                    <a:pt x="1323" y="6961"/>
                  </a:cubicBezTo>
                  <a:lnTo>
                    <a:pt x="1285" y="6977"/>
                  </a:lnTo>
                  <a:cubicBezTo>
                    <a:pt x="1295" y="7002"/>
                    <a:pt x="1295" y="7002"/>
                    <a:pt x="1326" y="7017"/>
                  </a:cubicBezTo>
                  <a:cubicBezTo>
                    <a:pt x="1336" y="7033"/>
                    <a:pt x="1351" y="7049"/>
                    <a:pt x="1370" y="7055"/>
                  </a:cubicBezTo>
                  <a:cubicBezTo>
                    <a:pt x="1379" y="7059"/>
                    <a:pt x="1387" y="7060"/>
                    <a:pt x="1394" y="7060"/>
                  </a:cubicBezTo>
                  <a:cubicBezTo>
                    <a:pt x="1411" y="7060"/>
                    <a:pt x="1421" y="7049"/>
                    <a:pt x="1423" y="7027"/>
                  </a:cubicBezTo>
                  <a:cubicBezTo>
                    <a:pt x="1426" y="7015"/>
                    <a:pt x="1429" y="7010"/>
                    <a:pt x="1432" y="7010"/>
                  </a:cubicBezTo>
                  <a:cubicBezTo>
                    <a:pt x="1439" y="7010"/>
                    <a:pt x="1447" y="7025"/>
                    <a:pt x="1455" y="7039"/>
                  </a:cubicBezTo>
                  <a:cubicBezTo>
                    <a:pt x="1459" y="7079"/>
                    <a:pt x="1452" y="7096"/>
                    <a:pt x="1435" y="7096"/>
                  </a:cubicBezTo>
                  <a:cubicBezTo>
                    <a:pt x="1429" y="7096"/>
                    <a:pt x="1422" y="7094"/>
                    <a:pt x="1414" y="7090"/>
                  </a:cubicBezTo>
                  <a:cubicBezTo>
                    <a:pt x="1408" y="7080"/>
                    <a:pt x="1401" y="7076"/>
                    <a:pt x="1394" y="7076"/>
                  </a:cubicBezTo>
                  <a:cubicBezTo>
                    <a:pt x="1384" y="7076"/>
                    <a:pt x="1374" y="7081"/>
                    <a:pt x="1364" y="7086"/>
                  </a:cubicBezTo>
                  <a:cubicBezTo>
                    <a:pt x="1345" y="7099"/>
                    <a:pt x="1442" y="7193"/>
                    <a:pt x="1496" y="7193"/>
                  </a:cubicBezTo>
                  <a:cubicBezTo>
                    <a:pt x="1497" y="7193"/>
                    <a:pt x="1498" y="7193"/>
                    <a:pt x="1499" y="7193"/>
                  </a:cubicBezTo>
                  <a:lnTo>
                    <a:pt x="1499" y="7193"/>
                  </a:lnTo>
                  <a:lnTo>
                    <a:pt x="1480" y="7202"/>
                  </a:lnTo>
                  <a:cubicBezTo>
                    <a:pt x="1461" y="7215"/>
                    <a:pt x="1492" y="7259"/>
                    <a:pt x="1524" y="7303"/>
                  </a:cubicBezTo>
                  <a:cubicBezTo>
                    <a:pt x="1548" y="7337"/>
                    <a:pt x="1561" y="7358"/>
                    <a:pt x="1575" y="7358"/>
                  </a:cubicBezTo>
                  <a:cubicBezTo>
                    <a:pt x="1578" y="7358"/>
                    <a:pt x="1582" y="7356"/>
                    <a:pt x="1586" y="7353"/>
                  </a:cubicBezTo>
                  <a:cubicBezTo>
                    <a:pt x="1596" y="7345"/>
                    <a:pt x="1606" y="7337"/>
                    <a:pt x="1617" y="7337"/>
                  </a:cubicBezTo>
                  <a:cubicBezTo>
                    <a:pt x="1623" y="7337"/>
                    <a:pt x="1630" y="7340"/>
                    <a:pt x="1636" y="7346"/>
                  </a:cubicBezTo>
                  <a:cubicBezTo>
                    <a:pt x="1618" y="7328"/>
                    <a:pt x="1636" y="7315"/>
                    <a:pt x="1652" y="7303"/>
                  </a:cubicBezTo>
                  <a:cubicBezTo>
                    <a:pt x="1662" y="7331"/>
                    <a:pt x="1665" y="7359"/>
                    <a:pt x="1668" y="7387"/>
                  </a:cubicBezTo>
                  <a:cubicBezTo>
                    <a:pt x="1668" y="7462"/>
                    <a:pt x="1705" y="7535"/>
                    <a:pt x="1765" y="7582"/>
                  </a:cubicBezTo>
                  <a:cubicBezTo>
                    <a:pt x="1803" y="7619"/>
                    <a:pt x="1859" y="7676"/>
                    <a:pt x="1868" y="7707"/>
                  </a:cubicBezTo>
                  <a:cubicBezTo>
                    <a:pt x="1898" y="7730"/>
                    <a:pt x="1918" y="7746"/>
                    <a:pt x="1931" y="7746"/>
                  </a:cubicBezTo>
                  <a:cubicBezTo>
                    <a:pt x="1936" y="7746"/>
                    <a:pt x="1940" y="7743"/>
                    <a:pt x="1944" y="7738"/>
                  </a:cubicBezTo>
                  <a:lnTo>
                    <a:pt x="1984" y="7773"/>
                  </a:lnTo>
                  <a:cubicBezTo>
                    <a:pt x="1992" y="7800"/>
                    <a:pt x="2020" y="7823"/>
                    <a:pt x="2038" y="7823"/>
                  </a:cubicBezTo>
                  <a:cubicBezTo>
                    <a:pt x="2043" y="7823"/>
                    <a:pt x="2047" y="7821"/>
                    <a:pt x="2050" y="7817"/>
                  </a:cubicBezTo>
                  <a:cubicBezTo>
                    <a:pt x="2085" y="7817"/>
                    <a:pt x="2094" y="7848"/>
                    <a:pt x="2116" y="7860"/>
                  </a:cubicBezTo>
                  <a:cubicBezTo>
                    <a:pt x="2128" y="7893"/>
                    <a:pt x="2135" y="7909"/>
                    <a:pt x="2139" y="7909"/>
                  </a:cubicBezTo>
                  <a:cubicBezTo>
                    <a:pt x="2143" y="7909"/>
                    <a:pt x="2146" y="7892"/>
                    <a:pt x="2150" y="7857"/>
                  </a:cubicBezTo>
                  <a:cubicBezTo>
                    <a:pt x="2160" y="7838"/>
                    <a:pt x="2128" y="7795"/>
                    <a:pt x="2107" y="7779"/>
                  </a:cubicBezTo>
                  <a:lnTo>
                    <a:pt x="2044" y="7738"/>
                  </a:lnTo>
                  <a:lnTo>
                    <a:pt x="2119" y="7763"/>
                  </a:lnTo>
                  <a:cubicBezTo>
                    <a:pt x="2133" y="7771"/>
                    <a:pt x="2159" y="7779"/>
                    <a:pt x="2179" y="7779"/>
                  </a:cubicBezTo>
                  <a:cubicBezTo>
                    <a:pt x="2191" y="7779"/>
                    <a:pt x="2200" y="7776"/>
                    <a:pt x="2204" y="7770"/>
                  </a:cubicBezTo>
                  <a:cubicBezTo>
                    <a:pt x="2209" y="7762"/>
                    <a:pt x="2217" y="7759"/>
                    <a:pt x="2224" y="7759"/>
                  </a:cubicBezTo>
                  <a:cubicBezTo>
                    <a:pt x="2229" y="7759"/>
                    <a:pt x="2234" y="7761"/>
                    <a:pt x="2238" y="7763"/>
                  </a:cubicBezTo>
                  <a:cubicBezTo>
                    <a:pt x="2238" y="7763"/>
                    <a:pt x="2226" y="7782"/>
                    <a:pt x="2216" y="7801"/>
                  </a:cubicBezTo>
                  <a:cubicBezTo>
                    <a:pt x="2191" y="7804"/>
                    <a:pt x="2172" y="7820"/>
                    <a:pt x="2160" y="7838"/>
                  </a:cubicBezTo>
                  <a:cubicBezTo>
                    <a:pt x="2160" y="7880"/>
                    <a:pt x="2195" y="7923"/>
                    <a:pt x="2222" y="7923"/>
                  </a:cubicBezTo>
                  <a:cubicBezTo>
                    <a:pt x="2229" y="7923"/>
                    <a:pt x="2236" y="7919"/>
                    <a:pt x="2241" y="7911"/>
                  </a:cubicBezTo>
                  <a:cubicBezTo>
                    <a:pt x="2263" y="7923"/>
                    <a:pt x="2263" y="7923"/>
                    <a:pt x="2279" y="7954"/>
                  </a:cubicBezTo>
                  <a:cubicBezTo>
                    <a:pt x="2273" y="7965"/>
                    <a:pt x="2279" y="7974"/>
                    <a:pt x="2292" y="7974"/>
                  </a:cubicBezTo>
                  <a:cubicBezTo>
                    <a:pt x="2302" y="7974"/>
                    <a:pt x="2317" y="7969"/>
                    <a:pt x="2335" y="7958"/>
                  </a:cubicBezTo>
                  <a:cubicBezTo>
                    <a:pt x="2349" y="7949"/>
                    <a:pt x="2361" y="7945"/>
                    <a:pt x="2370" y="7945"/>
                  </a:cubicBezTo>
                  <a:cubicBezTo>
                    <a:pt x="2389" y="7945"/>
                    <a:pt x="2400" y="7961"/>
                    <a:pt x="2404" y="7992"/>
                  </a:cubicBezTo>
                  <a:cubicBezTo>
                    <a:pt x="2430" y="8040"/>
                    <a:pt x="2503" y="8076"/>
                    <a:pt x="2533" y="8076"/>
                  </a:cubicBezTo>
                  <a:cubicBezTo>
                    <a:pt x="2540" y="8076"/>
                    <a:pt x="2544" y="8075"/>
                    <a:pt x="2545" y="8070"/>
                  </a:cubicBezTo>
                  <a:cubicBezTo>
                    <a:pt x="2550" y="8056"/>
                    <a:pt x="2564" y="8050"/>
                    <a:pt x="2580" y="8050"/>
                  </a:cubicBezTo>
                  <a:cubicBezTo>
                    <a:pt x="2607" y="8050"/>
                    <a:pt x="2640" y="8065"/>
                    <a:pt x="2652" y="8083"/>
                  </a:cubicBezTo>
                  <a:cubicBezTo>
                    <a:pt x="2663" y="8101"/>
                    <a:pt x="2683" y="8110"/>
                    <a:pt x="2703" y="8110"/>
                  </a:cubicBezTo>
                  <a:cubicBezTo>
                    <a:pt x="2711" y="8110"/>
                    <a:pt x="2720" y="8109"/>
                    <a:pt x="2727" y="8105"/>
                  </a:cubicBezTo>
                  <a:lnTo>
                    <a:pt x="2727" y="8105"/>
                  </a:lnTo>
                  <a:cubicBezTo>
                    <a:pt x="2722" y="8127"/>
                    <a:pt x="2738" y="8143"/>
                    <a:pt x="2758" y="8143"/>
                  </a:cubicBezTo>
                  <a:cubicBezTo>
                    <a:pt x="2763" y="8143"/>
                    <a:pt x="2769" y="8142"/>
                    <a:pt x="2774" y="8139"/>
                  </a:cubicBezTo>
                  <a:cubicBezTo>
                    <a:pt x="2774" y="8139"/>
                    <a:pt x="2775" y="8139"/>
                    <a:pt x="2776" y="8139"/>
                  </a:cubicBezTo>
                  <a:cubicBezTo>
                    <a:pt x="2782" y="8139"/>
                    <a:pt x="2795" y="8137"/>
                    <a:pt x="2777" y="8117"/>
                  </a:cubicBezTo>
                  <a:lnTo>
                    <a:pt x="2840" y="8089"/>
                  </a:lnTo>
                  <a:cubicBezTo>
                    <a:pt x="2815" y="8083"/>
                    <a:pt x="2818" y="8061"/>
                    <a:pt x="2824" y="8042"/>
                  </a:cubicBezTo>
                  <a:cubicBezTo>
                    <a:pt x="2825" y="8038"/>
                    <a:pt x="2828" y="8036"/>
                    <a:pt x="2834" y="8036"/>
                  </a:cubicBezTo>
                  <a:cubicBezTo>
                    <a:pt x="2860" y="8036"/>
                    <a:pt x="2929" y="8074"/>
                    <a:pt x="2962" y="8133"/>
                  </a:cubicBezTo>
                  <a:lnTo>
                    <a:pt x="3009" y="8180"/>
                  </a:lnTo>
                  <a:cubicBezTo>
                    <a:pt x="3012" y="8158"/>
                    <a:pt x="3015" y="8139"/>
                    <a:pt x="3015" y="8139"/>
                  </a:cubicBezTo>
                  <a:cubicBezTo>
                    <a:pt x="3040" y="8139"/>
                    <a:pt x="3065" y="8142"/>
                    <a:pt x="3065" y="8164"/>
                  </a:cubicBezTo>
                  <a:cubicBezTo>
                    <a:pt x="3062" y="8183"/>
                    <a:pt x="3062" y="8183"/>
                    <a:pt x="3091" y="8186"/>
                  </a:cubicBezTo>
                  <a:cubicBezTo>
                    <a:pt x="3091" y="8186"/>
                    <a:pt x="3092" y="8186"/>
                    <a:pt x="3094" y="8186"/>
                  </a:cubicBezTo>
                  <a:cubicBezTo>
                    <a:pt x="3100" y="8186"/>
                    <a:pt x="3116" y="8185"/>
                    <a:pt x="3116" y="8168"/>
                  </a:cubicBezTo>
                  <a:cubicBezTo>
                    <a:pt x="3117" y="8144"/>
                    <a:pt x="3118" y="8134"/>
                    <a:pt x="3123" y="8134"/>
                  </a:cubicBezTo>
                  <a:cubicBezTo>
                    <a:pt x="3127" y="8134"/>
                    <a:pt x="3133" y="8139"/>
                    <a:pt x="3144" y="8149"/>
                  </a:cubicBezTo>
                  <a:cubicBezTo>
                    <a:pt x="3157" y="8173"/>
                    <a:pt x="3170" y="8184"/>
                    <a:pt x="3184" y="8184"/>
                  </a:cubicBezTo>
                  <a:cubicBezTo>
                    <a:pt x="3197" y="8184"/>
                    <a:pt x="3210" y="8173"/>
                    <a:pt x="3222" y="8152"/>
                  </a:cubicBezTo>
                  <a:cubicBezTo>
                    <a:pt x="3224" y="8132"/>
                    <a:pt x="3224" y="8121"/>
                    <a:pt x="3227" y="8121"/>
                  </a:cubicBezTo>
                  <a:cubicBezTo>
                    <a:pt x="3230" y="8121"/>
                    <a:pt x="3236" y="8132"/>
                    <a:pt x="3250" y="8152"/>
                  </a:cubicBezTo>
                  <a:cubicBezTo>
                    <a:pt x="3247" y="8172"/>
                    <a:pt x="3272" y="8193"/>
                    <a:pt x="3296" y="8193"/>
                  </a:cubicBezTo>
                  <a:cubicBezTo>
                    <a:pt x="3297" y="8193"/>
                    <a:pt x="3299" y="8193"/>
                    <a:pt x="3301" y="8193"/>
                  </a:cubicBezTo>
                  <a:lnTo>
                    <a:pt x="3301" y="8174"/>
                  </a:lnTo>
                  <a:cubicBezTo>
                    <a:pt x="3301" y="8148"/>
                    <a:pt x="3309" y="8137"/>
                    <a:pt x="3322" y="8137"/>
                  </a:cubicBezTo>
                  <a:cubicBezTo>
                    <a:pt x="3331" y="8137"/>
                    <a:pt x="3342" y="8143"/>
                    <a:pt x="3354" y="8152"/>
                  </a:cubicBezTo>
                  <a:cubicBezTo>
                    <a:pt x="3354" y="8162"/>
                    <a:pt x="3360" y="8168"/>
                    <a:pt x="3372" y="8168"/>
                  </a:cubicBezTo>
                  <a:cubicBezTo>
                    <a:pt x="3385" y="8168"/>
                    <a:pt x="3405" y="8161"/>
                    <a:pt x="3432" y="8146"/>
                  </a:cubicBezTo>
                  <a:cubicBezTo>
                    <a:pt x="3451" y="8144"/>
                    <a:pt x="3467" y="8143"/>
                    <a:pt x="3479" y="8143"/>
                  </a:cubicBezTo>
                  <a:cubicBezTo>
                    <a:pt x="3500" y="8143"/>
                    <a:pt x="3510" y="8146"/>
                    <a:pt x="3510" y="8158"/>
                  </a:cubicBezTo>
                  <a:cubicBezTo>
                    <a:pt x="3514" y="8178"/>
                    <a:pt x="3515" y="8188"/>
                    <a:pt x="3519" y="8188"/>
                  </a:cubicBezTo>
                  <a:cubicBezTo>
                    <a:pt x="3522" y="8188"/>
                    <a:pt x="3528" y="8177"/>
                    <a:pt x="3539" y="8155"/>
                  </a:cubicBezTo>
                  <a:cubicBezTo>
                    <a:pt x="3551" y="8143"/>
                    <a:pt x="3557" y="8137"/>
                    <a:pt x="3569" y="8137"/>
                  </a:cubicBezTo>
                  <a:cubicBezTo>
                    <a:pt x="3579" y="8137"/>
                    <a:pt x="3593" y="8140"/>
                    <a:pt x="3617" y="8146"/>
                  </a:cubicBezTo>
                  <a:cubicBezTo>
                    <a:pt x="3629" y="8153"/>
                    <a:pt x="3636" y="8156"/>
                    <a:pt x="3642" y="8156"/>
                  </a:cubicBezTo>
                  <a:cubicBezTo>
                    <a:pt x="3650" y="8156"/>
                    <a:pt x="3655" y="8150"/>
                    <a:pt x="3667" y="8136"/>
                  </a:cubicBezTo>
                  <a:cubicBezTo>
                    <a:pt x="3662" y="8098"/>
                    <a:pt x="3656" y="8079"/>
                    <a:pt x="3640" y="8079"/>
                  </a:cubicBezTo>
                  <a:cubicBezTo>
                    <a:pt x="3638" y="8079"/>
                    <a:pt x="3635" y="8079"/>
                    <a:pt x="3633" y="8080"/>
                  </a:cubicBezTo>
                  <a:cubicBezTo>
                    <a:pt x="3625" y="8081"/>
                    <a:pt x="3620" y="8081"/>
                    <a:pt x="3616" y="8081"/>
                  </a:cubicBezTo>
                  <a:cubicBezTo>
                    <a:pt x="3607" y="8081"/>
                    <a:pt x="3606" y="8077"/>
                    <a:pt x="3601" y="8064"/>
                  </a:cubicBezTo>
                  <a:lnTo>
                    <a:pt x="3652" y="8052"/>
                  </a:lnTo>
                  <a:cubicBezTo>
                    <a:pt x="3686" y="8045"/>
                    <a:pt x="3717" y="8033"/>
                    <a:pt x="3746" y="8011"/>
                  </a:cubicBezTo>
                  <a:cubicBezTo>
                    <a:pt x="3755" y="8005"/>
                    <a:pt x="3764" y="7998"/>
                    <a:pt x="3771" y="7989"/>
                  </a:cubicBezTo>
                  <a:cubicBezTo>
                    <a:pt x="3771" y="7986"/>
                    <a:pt x="3774" y="7980"/>
                    <a:pt x="3774" y="7976"/>
                  </a:cubicBezTo>
                  <a:lnTo>
                    <a:pt x="3774" y="7973"/>
                  </a:lnTo>
                  <a:lnTo>
                    <a:pt x="3774" y="7970"/>
                  </a:lnTo>
                  <a:cubicBezTo>
                    <a:pt x="3773" y="7968"/>
                    <a:pt x="3773" y="7966"/>
                    <a:pt x="3772" y="7964"/>
                  </a:cubicBezTo>
                  <a:lnTo>
                    <a:pt x="3771" y="7964"/>
                  </a:lnTo>
                  <a:cubicBezTo>
                    <a:pt x="3767" y="7961"/>
                    <a:pt x="3764" y="7961"/>
                    <a:pt x="3761" y="7961"/>
                  </a:cubicBezTo>
                  <a:cubicBezTo>
                    <a:pt x="3752" y="7961"/>
                    <a:pt x="3746" y="7964"/>
                    <a:pt x="3736" y="7970"/>
                  </a:cubicBezTo>
                  <a:lnTo>
                    <a:pt x="3708" y="7954"/>
                  </a:lnTo>
                  <a:cubicBezTo>
                    <a:pt x="3702" y="7927"/>
                    <a:pt x="3689" y="7915"/>
                    <a:pt x="3678" y="7915"/>
                  </a:cubicBezTo>
                  <a:cubicBezTo>
                    <a:pt x="3665" y="7915"/>
                    <a:pt x="3654" y="7933"/>
                    <a:pt x="3661" y="7967"/>
                  </a:cubicBezTo>
                  <a:cubicBezTo>
                    <a:pt x="3668" y="8001"/>
                    <a:pt x="3671" y="8015"/>
                    <a:pt x="3667" y="8015"/>
                  </a:cubicBezTo>
                  <a:cubicBezTo>
                    <a:pt x="3663" y="8015"/>
                    <a:pt x="3656" y="8007"/>
                    <a:pt x="3642" y="7992"/>
                  </a:cubicBezTo>
                  <a:cubicBezTo>
                    <a:pt x="3636" y="7964"/>
                    <a:pt x="3624" y="7957"/>
                    <a:pt x="3609" y="7957"/>
                  </a:cubicBezTo>
                  <a:cubicBezTo>
                    <a:pt x="3602" y="7957"/>
                    <a:pt x="3594" y="7959"/>
                    <a:pt x="3586" y="7961"/>
                  </a:cubicBezTo>
                  <a:cubicBezTo>
                    <a:pt x="3579" y="7962"/>
                    <a:pt x="3575" y="7962"/>
                    <a:pt x="3572" y="7962"/>
                  </a:cubicBezTo>
                  <a:cubicBezTo>
                    <a:pt x="3563" y="7962"/>
                    <a:pt x="3563" y="7958"/>
                    <a:pt x="3561" y="7945"/>
                  </a:cubicBezTo>
                  <a:cubicBezTo>
                    <a:pt x="3554" y="7920"/>
                    <a:pt x="3532" y="7907"/>
                    <a:pt x="3507" y="7907"/>
                  </a:cubicBezTo>
                  <a:cubicBezTo>
                    <a:pt x="3485" y="7911"/>
                    <a:pt x="3485" y="7911"/>
                    <a:pt x="3485" y="7933"/>
                  </a:cubicBezTo>
                  <a:cubicBezTo>
                    <a:pt x="3498" y="7940"/>
                    <a:pt x="3495" y="7945"/>
                    <a:pt x="3485" y="7945"/>
                  </a:cubicBezTo>
                  <a:cubicBezTo>
                    <a:pt x="3473" y="7945"/>
                    <a:pt x="3452" y="7937"/>
                    <a:pt x="3438" y="7917"/>
                  </a:cubicBezTo>
                  <a:cubicBezTo>
                    <a:pt x="3428" y="7909"/>
                    <a:pt x="3422" y="7905"/>
                    <a:pt x="3419" y="7905"/>
                  </a:cubicBezTo>
                  <a:cubicBezTo>
                    <a:pt x="3414" y="7905"/>
                    <a:pt x="3415" y="7915"/>
                    <a:pt x="3416" y="7939"/>
                  </a:cubicBezTo>
                  <a:cubicBezTo>
                    <a:pt x="3418" y="7961"/>
                    <a:pt x="3405" y="7973"/>
                    <a:pt x="3389" y="7973"/>
                  </a:cubicBezTo>
                  <a:cubicBezTo>
                    <a:pt x="3374" y="7973"/>
                    <a:pt x="3357" y="7964"/>
                    <a:pt x="3344" y="7945"/>
                  </a:cubicBezTo>
                  <a:lnTo>
                    <a:pt x="3297" y="7945"/>
                  </a:lnTo>
                  <a:cubicBezTo>
                    <a:pt x="3275" y="7945"/>
                    <a:pt x="3275" y="7964"/>
                    <a:pt x="3275" y="7986"/>
                  </a:cubicBezTo>
                  <a:cubicBezTo>
                    <a:pt x="3275" y="8010"/>
                    <a:pt x="3275" y="8020"/>
                    <a:pt x="3270" y="8020"/>
                  </a:cubicBezTo>
                  <a:cubicBezTo>
                    <a:pt x="3267" y="8020"/>
                    <a:pt x="3261" y="8015"/>
                    <a:pt x="3250" y="8008"/>
                  </a:cubicBezTo>
                  <a:cubicBezTo>
                    <a:pt x="3238" y="7998"/>
                    <a:pt x="3228" y="7983"/>
                    <a:pt x="3228" y="7964"/>
                  </a:cubicBezTo>
                  <a:cubicBezTo>
                    <a:pt x="3228" y="7945"/>
                    <a:pt x="3203" y="7945"/>
                    <a:pt x="3181" y="7945"/>
                  </a:cubicBezTo>
                  <a:cubicBezTo>
                    <a:pt x="3172" y="7944"/>
                    <a:pt x="3159" y="7943"/>
                    <a:pt x="3147" y="7943"/>
                  </a:cubicBezTo>
                  <a:cubicBezTo>
                    <a:pt x="3128" y="7943"/>
                    <a:pt x="3109" y="7946"/>
                    <a:pt x="3109" y="7958"/>
                  </a:cubicBezTo>
                  <a:cubicBezTo>
                    <a:pt x="3108" y="7964"/>
                    <a:pt x="3108" y="7967"/>
                    <a:pt x="3108" y="7967"/>
                  </a:cubicBezTo>
                  <a:cubicBezTo>
                    <a:pt x="3108" y="7967"/>
                    <a:pt x="3109" y="7952"/>
                    <a:pt x="3109" y="7939"/>
                  </a:cubicBezTo>
                  <a:cubicBezTo>
                    <a:pt x="3095" y="7937"/>
                    <a:pt x="3091" y="7926"/>
                    <a:pt x="3090" y="7926"/>
                  </a:cubicBezTo>
                  <a:cubicBezTo>
                    <a:pt x="3089" y="7926"/>
                    <a:pt x="3088" y="7928"/>
                    <a:pt x="3087" y="7936"/>
                  </a:cubicBezTo>
                  <a:cubicBezTo>
                    <a:pt x="3062" y="7933"/>
                    <a:pt x="3040" y="7923"/>
                    <a:pt x="3018" y="7907"/>
                  </a:cubicBezTo>
                  <a:cubicBezTo>
                    <a:pt x="3008" y="7901"/>
                    <a:pt x="2995" y="7898"/>
                    <a:pt x="2982" y="7898"/>
                  </a:cubicBezTo>
                  <a:cubicBezTo>
                    <a:pt x="2948" y="7898"/>
                    <a:pt x="2919" y="7922"/>
                    <a:pt x="2965" y="7964"/>
                  </a:cubicBezTo>
                  <a:lnTo>
                    <a:pt x="2940" y="7958"/>
                  </a:lnTo>
                  <a:cubicBezTo>
                    <a:pt x="2938" y="7957"/>
                    <a:pt x="2936" y="7957"/>
                    <a:pt x="2934" y="7957"/>
                  </a:cubicBezTo>
                  <a:cubicBezTo>
                    <a:pt x="2924" y="7957"/>
                    <a:pt x="2915" y="7963"/>
                    <a:pt x="2912" y="7973"/>
                  </a:cubicBezTo>
                  <a:cubicBezTo>
                    <a:pt x="2910" y="7986"/>
                    <a:pt x="2901" y="7989"/>
                    <a:pt x="2890" y="7989"/>
                  </a:cubicBezTo>
                  <a:cubicBezTo>
                    <a:pt x="2881" y="7989"/>
                    <a:pt x="2871" y="7987"/>
                    <a:pt x="2862" y="7986"/>
                  </a:cubicBezTo>
                  <a:lnTo>
                    <a:pt x="2871" y="7945"/>
                  </a:lnTo>
                  <a:cubicBezTo>
                    <a:pt x="2893" y="7910"/>
                    <a:pt x="2885" y="7885"/>
                    <a:pt x="2867" y="7885"/>
                  </a:cubicBezTo>
                  <a:cubicBezTo>
                    <a:pt x="2857" y="7885"/>
                    <a:pt x="2842" y="7894"/>
                    <a:pt x="2828" y="7915"/>
                  </a:cubicBezTo>
                  <a:lnTo>
                    <a:pt x="2828" y="7915"/>
                  </a:lnTo>
                  <a:cubicBezTo>
                    <a:pt x="2830" y="7910"/>
                    <a:pt x="2831" y="7903"/>
                    <a:pt x="2834" y="7895"/>
                  </a:cubicBezTo>
                  <a:cubicBezTo>
                    <a:pt x="2836" y="7881"/>
                    <a:pt x="2824" y="7874"/>
                    <a:pt x="2797" y="7874"/>
                  </a:cubicBezTo>
                  <a:cubicBezTo>
                    <a:pt x="2788" y="7874"/>
                    <a:pt x="2777" y="7875"/>
                    <a:pt x="2765" y="7876"/>
                  </a:cubicBezTo>
                  <a:cubicBezTo>
                    <a:pt x="2763" y="7876"/>
                    <a:pt x="2761" y="7875"/>
                    <a:pt x="2759" y="7875"/>
                  </a:cubicBezTo>
                  <a:cubicBezTo>
                    <a:pt x="2737" y="7875"/>
                    <a:pt x="2708" y="7906"/>
                    <a:pt x="2702" y="7923"/>
                  </a:cubicBezTo>
                  <a:cubicBezTo>
                    <a:pt x="2698" y="7934"/>
                    <a:pt x="2688" y="7937"/>
                    <a:pt x="2680" y="7937"/>
                  </a:cubicBezTo>
                  <a:cubicBezTo>
                    <a:pt x="2675" y="7937"/>
                    <a:pt x="2671" y="7936"/>
                    <a:pt x="2671" y="7936"/>
                  </a:cubicBezTo>
                  <a:cubicBezTo>
                    <a:pt x="2649" y="7929"/>
                    <a:pt x="2649" y="7929"/>
                    <a:pt x="2655" y="7911"/>
                  </a:cubicBezTo>
                  <a:cubicBezTo>
                    <a:pt x="2663" y="7885"/>
                    <a:pt x="2648" y="7870"/>
                    <a:pt x="2627" y="7870"/>
                  </a:cubicBezTo>
                  <a:cubicBezTo>
                    <a:pt x="2614" y="7870"/>
                    <a:pt x="2600" y="7875"/>
                    <a:pt x="2586" y="7885"/>
                  </a:cubicBezTo>
                  <a:lnTo>
                    <a:pt x="2592" y="7867"/>
                  </a:lnTo>
                  <a:cubicBezTo>
                    <a:pt x="2602" y="7848"/>
                    <a:pt x="2586" y="7820"/>
                    <a:pt x="2470" y="7791"/>
                  </a:cubicBezTo>
                  <a:cubicBezTo>
                    <a:pt x="2385" y="7751"/>
                    <a:pt x="2323" y="7716"/>
                    <a:pt x="2332" y="7697"/>
                  </a:cubicBezTo>
                  <a:cubicBezTo>
                    <a:pt x="2340" y="7685"/>
                    <a:pt x="2274" y="7674"/>
                    <a:pt x="2215" y="7674"/>
                  </a:cubicBezTo>
                  <a:cubicBezTo>
                    <a:pt x="2202" y="7674"/>
                    <a:pt x="2190" y="7674"/>
                    <a:pt x="2179" y="7676"/>
                  </a:cubicBezTo>
                  <a:cubicBezTo>
                    <a:pt x="2188" y="7660"/>
                    <a:pt x="2169" y="7647"/>
                    <a:pt x="2128" y="7619"/>
                  </a:cubicBezTo>
                  <a:cubicBezTo>
                    <a:pt x="2072" y="7575"/>
                    <a:pt x="2072" y="7575"/>
                    <a:pt x="2085" y="7560"/>
                  </a:cubicBezTo>
                  <a:cubicBezTo>
                    <a:pt x="2116" y="7546"/>
                    <a:pt x="2126" y="7542"/>
                    <a:pt x="2107" y="7542"/>
                  </a:cubicBezTo>
                  <a:cubicBezTo>
                    <a:pt x="2100" y="7542"/>
                    <a:pt x="2087" y="7543"/>
                    <a:pt x="2069" y="7544"/>
                  </a:cubicBezTo>
                  <a:cubicBezTo>
                    <a:pt x="2063" y="7546"/>
                    <a:pt x="2057" y="7547"/>
                    <a:pt x="2051" y="7547"/>
                  </a:cubicBezTo>
                  <a:cubicBezTo>
                    <a:pt x="2012" y="7547"/>
                    <a:pt x="1982" y="7496"/>
                    <a:pt x="2006" y="7469"/>
                  </a:cubicBezTo>
                  <a:cubicBezTo>
                    <a:pt x="2022" y="7453"/>
                    <a:pt x="2006" y="7437"/>
                    <a:pt x="1972" y="7406"/>
                  </a:cubicBezTo>
                  <a:cubicBezTo>
                    <a:pt x="1931" y="7393"/>
                    <a:pt x="1897" y="7372"/>
                    <a:pt x="1875" y="7337"/>
                  </a:cubicBezTo>
                  <a:cubicBezTo>
                    <a:pt x="1847" y="7306"/>
                    <a:pt x="1836" y="7293"/>
                    <a:pt x="1825" y="7293"/>
                  </a:cubicBezTo>
                  <a:cubicBezTo>
                    <a:pt x="1817" y="7293"/>
                    <a:pt x="1809" y="7300"/>
                    <a:pt x="1796" y="7312"/>
                  </a:cubicBezTo>
                  <a:cubicBezTo>
                    <a:pt x="1786" y="7321"/>
                    <a:pt x="1777" y="7326"/>
                    <a:pt x="1769" y="7326"/>
                  </a:cubicBezTo>
                  <a:cubicBezTo>
                    <a:pt x="1753" y="7326"/>
                    <a:pt x="1739" y="7309"/>
                    <a:pt x="1718" y="7284"/>
                  </a:cubicBezTo>
                  <a:cubicBezTo>
                    <a:pt x="1702" y="7265"/>
                    <a:pt x="1687" y="7246"/>
                    <a:pt x="1705" y="7234"/>
                  </a:cubicBezTo>
                  <a:cubicBezTo>
                    <a:pt x="1705" y="7215"/>
                    <a:pt x="1702" y="7196"/>
                    <a:pt x="1693" y="7180"/>
                  </a:cubicBezTo>
                  <a:cubicBezTo>
                    <a:pt x="1680" y="7162"/>
                    <a:pt x="1665" y="7143"/>
                    <a:pt x="1683" y="7130"/>
                  </a:cubicBezTo>
                  <a:cubicBezTo>
                    <a:pt x="1683" y="7105"/>
                    <a:pt x="1677" y="7080"/>
                    <a:pt x="1662" y="7061"/>
                  </a:cubicBezTo>
                  <a:cubicBezTo>
                    <a:pt x="1636" y="7021"/>
                    <a:pt x="1615" y="6980"/>
                    <a:pt x="1633" y="6970"/>
                  </a:cubicBezTo>
                  <a:cubicBezTo>
                    <a:pt x="1626" y="6957"/>
                    <a:pt x="1623" y="6952"/>
                    <a:pt x="1617" y="6952"/>
                  </a:cubicBezTo>
                  <a:cubicBezTo>
                    <a:pt x="1614" y="6952"/>
                    <a:pt x="1609" y="6954"/>
                    <a:pt x="1602" y="6958"/>
                  </a:cubicBezTo>
                  <a:cubicBezTo>
                    <a:pt x="1599" y="6960"/>
                    <a:pt x="1595" y="6961"/>
                    <a:pt x="1591" y="6961"/>
                  </a:cubicBezTo>
                  <a:cubicBezTo>
                    <a:pt x="1574" y="6961"/>
                    <a:pt x="1548" y="6940"/>
                    <a:pt x="1530" y="6864"/>
                  </a:cubicBezTo>
                  <a:cubicBezTo>
                    <a:pt x="1512" y="6823"/>
                    <a:pt x="1487" y="6763"/>
                    <a:pt x="1468" y="6763"/>
                  </a:cubicBezTo>
                  <a:cubicBezTo>
                    <a:pt x="1467" y="6763"/>
                    <a:pt x="1465" y="6763"/>
                    <a:pt x="1464" y="6764"/>
                  </a:cubicBezTo>
                  <a:cubicBezTo>
                    <a:pt x="1455" y="6742"/>
                    <a:pt x="1455" y="6742"/>
                    <a:pt x="1474" y="6735"/>
                  </a:cubicBezTo>
                  <a:cubicBezTo>
                    <a:pt x="1511" y="6720"/>
                    <a:pt x="1499" y="6676"/>
                    <a:pt x="1445" y="6645"/>
                  </a:cubicBezTo>
                  <a:cubicBezTo>
                    <a:pt x="1443" y="6645"/>
                    <a:pt x="1441" y="6646"/>
                    <a:pt x="1439" y="6646"/>
                  </a:cubicBezTo>
                  <a:cubicBezTo>
                    <a:pt x="1425" y="6646"/>
                    <a:pt x="1419" y="6626"/>
                    <a:pt x="1430" y="6601"/>
                  </a:cubicBezTo>
                  <a:cubicBezTo>
                    <a:pt x="1423" y="6582"/>
                    <a:pt x="1411" y="6569"/>
                    <a:pt x="1395" y="6560"/>
                  </a:cubicBezTo>
                  <a:cubicBezTo>
                    <a:pt x="1370" y="6544"/>
                    <a:pt x="1370" y="6544"/>
                    <a:pt x="1376" y="6491"/>
                  </a:cubicBezTo>
                  <a:cubicBezTo>
                    <a:pt x="1398" y="6488"/>
                    <a:pt x="1392" y="6466"/>
                    <a:pt x="1386" y="6441"/>
                  </a:cubicBezTo>
                  <a:cubicBezTo>
                    <a:pt x="1351" y="6403"/>
                    <a:pt x="1285" y="6153"/>
                    <a:pt x="1298" y="6127"/>
                  </a:cubicBezTo>
                  <a:cubicBezTo>
                    <a:pt x="1273" y="6109"/>
                    <a:pt x="1273" y="6109"/>
                    <a:pt x="1267" y="6087"/>
                  </a:cubicBezTo>
                  <a:cubicBezTo>
                    <a:pt x="1295" y="6059"/>
                    <a:pt x="1281" y="6043"/>
                    <a:pt x="1254" y="6043"/>
                  </a:cubicBezTo>
                  <a:cubicBezTo>
                    <a:pt x="1247" y="6043"/>
                    <a:pt x="1240" y="6044"/>
                    <a:pt x="1232" y="6046"/>
                  </a:cubicBezTo>
                  <a:lnTo>
                    <a:pt x="1238" y="6068"/>
                  </a:lnTo>
                  <a:lnTo>
                    <a:pt x="1245" y="6093"/>
                  </a:lnTo>
                  <a:cubicBezTo>
                    <a:pt x="1242" y="6094"/>
                    <a:pt x="1240" y="6094"/>
                    <a:pt x="1237" y="6094"/>
                  </a:cubicBezTo>
                  <a:cubicBezTo>
                    <a:pt x="1202" y="6094"/>
                    <a:pt x="1192" y="6032"/>
                    <a:pt x="1248" y="6018"/>
                  </a:cubicBezTo>
                  <a:cubicBezTo>
                    <a:pt x="1282" y="5986"/>
                    <a:pt x="1282" y="5986"/>
                    <a:pt x="1235" y="5974"/>
                  </a:cubicBezTo>
                  <a:cubicBezTo>
                    <a:pt x="1188" y="5961"/>
                    <a:pt x="1182" y="5939"/>
                    <a:pt x="1217" y="5905"/>
                  </a:cubicBezTo>
                  <a:cubicBezTo>
                    <a:pt x="1257" y="5896"/>
                    <a:pt x="1257" y="5896"/>
                    <a:pt x="1210" y="5883"/>
                  </a:cubicBezTo>
                  <a:cubicBezTo>
                    <a:pt x="1116" y="5861"/>
                    <a:pt x="1079" y="5798"/>
                    <a:pt x="1160" y="5776"/>
                  </a:cubicBezTo>
                  <a:cubicBezTo>
                    <a:pt x="1201" y="5764"/>
                    <a:pt x="1213" y="5736"/>
                    <a:pt x="1207" y="5714"/>
                  </a:cubicBezTo>
                  <a:cubicBezTo>
                    <a:pt x="1204" y="5701"/>
                    <a:pt x="1196" y="5698"/>
                    <a:pt x="1186" y="5698"/>
                  </a:cubicBezTo>
                  <a:cubicBezTo>
                    <a:pt x="1178" y="5698"/>
                    <a:pt x="1170" y="5700"/>
                    <a:pt x="1160" y="5701"/>
                  </a:cubicBezTo>
                  <a:cubicBezTo>
                    <a:pt x="1149" y="5712"/>
                    <a:pt x="1141" y="5718"/>
                    <a:pt x="1136" y="5718"/>
                  </a:cubicBezTo>
                  <a:cubicBezTo>
                    <a:pt x="1125" y="5718"/>
                    <a:pt x="1129" y="5695"/>
                    <a:pt x="1148" y="5657"/>
                  </a:cubicBezTo>
                  <a:cubicBezTo>
                    <a:pt x="1191" y="5573"/>
                    <a:pt x="1179" y="5529"/>
                    <a:pt x="1119" y="5472"/>
                  </a:cubicBezTo>
                  <a:cubicBezTo>
                    <a:pt x="1071" y="5412"/>
                    <a:pt x="1048" y="5361"/>
                    <a:pt x="1063" y="5361"/>
                  </a:cubicBezTo>
                  <a:cubicBezTo>
                    <a:pt x="1069" y="5361"/>
                    <a:pt x="1079" y="5367"/>
                    <a:pt x="1094" y="5382"/>
                  </a:cubicBezTo>
                  <a:cubicBezTo>
                    <a:pt x="1120" y="5398"/>
                    <a:pt x="1133" y="5407"/>
                    <a:pt x="1137" y="5407"/>
                  </a:cubicBezTo>
                  <a:cubicBezTo>
                    <a:pt x="1140" y="5407"/>
                    <a:pt x="1133" y="5397"/>
                    <a:pt x="1116" y="5375"/>
                  </a:cubicBezTo>
                  <a:lnTo>
                    <a:pt x="1085" y="5263"/>
                  </a:lnTo>
                  <a:cubicBezTo>
                    <a:pt x="1079" y="5242"/>
                    <a:pt x="1058" y="5228"/>
                    <a:pt x="1037" y="5228"/>
                  </a:cubicBezTo>
                  <a:cubicBezTo>
                    <a:pt x="1035" y="5228"/>
                    <a:pt x="1034" y="5228"/>
                    <a:pt x="1032" y="5228"/>
                  </a:cubicBezTo>
                  <a:cubicBezTo>
                    <a:pt x="1072" y="5197"/>
                    <a:pt x="1066" y="5134"/>
                    <a:pt x="1019" y="5109"/>
                  </a:cubicBezTo>
                  <a:lnTo>
                    <a:pt x="1007" y="5065"/>
                  </a:lnTo>
                  <a:cubicBezTo>
                    <a:pt x="1000" y="5043"/>
                    <a:pt x="1000" y="5043"/>
                    <a:pt x="975" y="5024"/>
                  </a:cubicBezTo>
                  <a:cubicBezTo>
                    <a:pt x="950" y="5009"/>
                    <a:pt x="963" y="4980"/>
                    <a:pt x="978" y="4952"/>
                  </a:cubicBezTo>
                  <a:cubicBezTo>
                    <a:pt x="990" y="4927"/>
                    <a:pt x="1001" y="4901"/>
                    <a:pt x="989" y="4901"/>
                  </a:cubicBezTo>
                  <a:cubicBezTo>
                    <a:pt x="988" y="4901"/>
                    <a:pt x="986" y="4902"/>
                    <a:pt x="985" y="4902"/>
                  </a:cubicBezTo>
                  <a:cubicBezTo>
                    <a:pt x="983" y="4903"/>
                    <a:pt x="982" y="4903"/>
                    <a:pt x="980" y="4903"/>
                  </a:cubicBezTo>
                  <a:cubicBezTo>
                    <a:pt x="961" y="4903"/>
                    <a:pt x="930" y="4866"/>
                    <a:pt x="906" y="4849"/>
                  </a:cubicBezTo>
                  <a:cubicBezTo>
                    <a:pt x="885" y="4837"/>
                    <a:pt x="889" y="4818"/>
                    <a:pt x="903" y="4818"/>
                  </a:cubicBezTo>
                  <a:cubicBezTo>
                    <a:pt x="908" y="4818"/>
                    <a:pt x="913" y="4819"/>
                    <a:pt x="919" y="4824"/>
                  </a:cubicBezTo>
                  <a:cubicBezTo>
                    <a:pt x="941" y="4818"/>
                    <a:pt x="941" y="4818"/>
                    <a:pt x="947" y="4767"/>
                  </a:cubicBezTo>
                  <a:cubicBezTo>
                    <a:pt x="941" y="4747"/>
                    <a:pt x="930" y="4704"/>
                    <a:pt x="913" y="4704"/>
                  </a:cubicBezTo>
                  <a:cubicBezTo>
                    <a:pt x="912" y="4704"/>
                    <a:pt x="911" y="4704"/>
                    <a:pt x="909" y="4705"/>
                  </a:cubicBezTo>
                  <a:cubicBezTo>
                    <a:pt x="909" y="4705"/>
                    <a:pt x="908" y="4705"/>
                    <a:pt x="908" y="4705"/>
                  </a:cubicBezTo>
                  <a:cubicBezTo>
                    <a:pt x="886" y="4705"/>
                    <a:pt x="853" y="4572"/>
                    <a:pt x="866" y="4545"/>
                  </a:cubicBezTo>
                  <a:cubicBezTo>
                    <a:pt x="866" y="4545"/>
                    <a:pt x="859" y="4523"/>
                    <a:pt x="853" y="4501"/>
                  </a:cubicBezTo>
                  <a:cubicBezTo>
                    <a:pt x="847" y="4479"/>
                    <a:pt x="822" y="4460"/>
                    <a:pt x="815" y="4438"/>
                  </a:cubicBezTo>
                  <a:cubicBezTo>
                    <a:pt x="809" y="4423"/>
                    <a:pt x="797" y="4407"/>
                    <a:pt x="781" y="4398"/>
                  </a:cubicBezTo>
                  <a:cubicBezTo>
                    <a:pt x="775" y="4376"/>
                    <a:pt x="768" y="4354"/>
                    <a:pt x="790" y="4347"/>
                  </a:cubicBezTo>
                  <a:cubicBezTo>
                    <a:pt x="743" y="4338"/>
                    <a:pt x="743" y="4338"/>
                    <a:pt x="778" y="4304"/>
                  </a:cubicBezTo>
                  <a:cubicBezTo>
                    <a:pt x="819" y="4291"/>
                    <a:pt x="819" y="4291"/>
                    <a:pt x="772" y="4282"/>
                  </a:cubicBezTo>
                  <a:cubicBezTo>
                    <a:pt x="746" y="4263"/>
                    <a:pt x="746" y="4263"/>
                    <a:pt x="759" y="4235"/>
                  </a:cubicBezTo>
                  <a:cubicBezTo>
                    <a:pt x="776" y="4232"/>
                    <a:pt x="773" y="4212"/>
                    <a:pt x="758" y="4212"/>
                  </a:cubicBezTo>
                  <a:cubicBezTo>
                    <a:pt x="757" y="4212"/>
                    <a:pt x="755" y="4212"/>
                    <a:pt x="753" y="4213"/>
                  </a:cubicBezTo>
                  <a:cubicBezTo>
                    <a:pt x="706" y="4200"/>
                    <a:pt x="668" y="4137"/>
                    <a:pt x="709" y="4128"/>
                  </a:cubicBezTo>
                  <a:cubicBezTo>
                    <a:pt x="703" y="4112"/>
                    <a:pt x="690" y="4097"/>
                    <a:pt x="674" y="4087"/>
                  </a:cubicBezTo>
                  <a:cubicBezTo>
                    <a:pt x="627" y="4078"/>
                    <a:pt x="627" y="4078"/>
                    <a:pt x="668" y="4065"/>
                  </a:cubicBezTo>
                  <a:cubicBezTo>
                    <a:pt x="703" y="4031"/>
                    <a:pt x="696" y="4009"/>
                    <a:pt x="649" y="4000"/>
                  </a:cubicBezTo>
                  <a:cubicBezTo>
                    <a:pt x="637" y="3987"/>
                    <a:pt x="631" y="3968"/>
                    <a:pt x="637" y="3953"/>
                  </a:cubicBezTo>
                  <a:cubicBezTo>
                    <a:pt x="645" y="3908"/>
                    <a:pt x="634" y="3791"/>
                    <a:pt x="606" y="3791"/>
                  </a:cubicBezTo>
                  <a:cubicBezTo>
                    <a:pt x="603" y="3791"/>
                    <a:pt x="600" y="3792"/>
                    <a:pt x="596" y="3796"/>
                  </a:cubicBezTo>
                  <a:lnTo>
                    <a:pt x="584" y="3749"/>
                  </a:lnTo>
                  <a:cubicBezTo>
                    <a:pt x="590" y="3699"/>
                    <a:pt x="584" y="3677"/>
                    <a:pt x="558" y="3661"/>
                  </a:cubicBezTo>
                  <a:lnTo>
                    <a:pt x="530" y="3642"/>
                  </a:lnTo>
                  <a:cubicBezTo>
                    <a:pt x="552" y="3633"/>
                    <a:pt x="565" y="3611"/>
                    <a:pt x="558" y="3586"/>
                  </a:cubicBezTo>
                  <a:cubicBezTo>
                    <a:pt x="554" y="3572"/>
                    <a:pt x="553" y="3567"/>
                    <a:pt x="547" y="3567"/>
                  </a:cubicBezTo>
                  <a:cubicBezTo>
                    <a:pt x="544" y="3567"/>
                    <a:pt x="540" y="3568"/>
                    <a:pt x="533" y="3570"/>
                  </a:cubicBezTo>
                  <a:cubicBezTo>
                    <a:pt x="528" y="3579"/>
                    <a:pt x="524" y="3583"/>
                    <a:pt x="521" y="3583"/>
                  </a:cubicBezTo>
                  <a:cubicBezTo>
                    <a:pt x="514" y="3583"/>
                    <a:pt x="509" y="3566"/>
                    <a:pt x="505" y="3551"/>
                  </a:cubicBezTo>
                  <a:cubicBezTo>
                    <a:pt x="502" y="3530"/>
                    <a:pt x="511" y="3504"/>
                    <a:pt x="533" y="3495"/>
                  </a:cubicBezTo>
                  <a:lnTo>
                    <a:pt x="527" y="3473"/>
                  </a:lnTo>
                  <a:cubicBezTo>
                    <a:pt x="520" y="3476"/>
                    <a:pt x="513" y="3477"/>
                    <a:pt x="508" y="3477"/>
                  </a:cubicBezTo>
                  <a:cubicBezTo>
                    <a:pt x="488" y="3477"/>
                    <a:pt x="487" y="3460"/>
                    <a:pt x="502" y="3457"/>
                  </a:cubicBezTo>
                  <a:cubicBezTo>
                    <a:pt x="511" y="3432"/>
                    <a:pt x="515" y="3407"/>
                    <a:pt x="505" y="3382"/>
                  </a:cubicBezTo>
                  <a:lnTo>
                    <a:pt x="505" y="3382"/>
                  </a:lnTo>
                  <a:cubicBezTo>
                    <a:pt x="503" y="3383"/>
                    <a:pt x="501" y="3383"/>
                    <a:pt x="499" y="3383"/>
                  </a:cubicBezTo>
                  <a:cubicBezTo>
                    <a:pt x="491" y="3383"/>
                    <a:pt x="494" y="3374"/>
                    <a:pt x="498" y="3374"/>
                  </a:cubicBezTo>
                  <a:cubicBezTo>
                    <a:pt x="501" y="3374"/>
                    <a:pt x="503" y="3376"/>
                    <a:pt x="505" y="3382"/>
                  </a:cubicBezTo>
                  <a:lnTo>
                    <a:pt x="524" y="3379"/>
                  </a:lnTo>
                  <a:cubicBezTo>
                    <a:pt x="532" y="3361"/>
                    <a:pt x="527" y="3356"/>
                    <a:pt x="518" y="3356"/>
                  </a:cubicBezTo>
                  <a:cubicBezTo>
                    <a:pt x="513" y="3356"/>
                    <a:pt x="506" y="3358"/>
                    <a:pt x="499" y="3360"/>
                  </a:cubicBezTo>
                  <a:cubicBezTo>
                    <a:pt x="499" y="3360"/>
                    <a:pt x="493" y="3338"/>
                    <a:pt x="486" y="3316"/>
                  </a:cubicBezTo>
                  <a:cubicBezTo>
                    <a:pt x="482" y="3301"/>
                    <a:pt x="478" y="3285"/>
                    <a:pt x="471" y="3285"/>
                  </a:cubicBezTo>
                  <a:cubicBezTo>
                    <a:pt x="467" y="3285"/>
                    <a:pt x="463" y="3289"/>
                    <a:pt x="458" y="3298"/>
                  </a:cubicBezTo>
                  <a:cubicBezTo>
                    <a:pt x="449" y="3301"/>
                    <a:pt x="440" y="3304"/>
                    <a:pt x="431" y="3304"/>
                  </a:cubicBezTo>
                  <a:cubicBezTo>
                    <a:pt x="422" y="3304"/>
                    <a:pt x="414" y="3300"/>
                    <a:pt x="411" y="3288"/>
                  </a:cubicBezTo>
                  <a:cubicBezTo>
                    <a:pt x="410" y="3288"/>
                    <a:pt x="409" y="3288"/>
                    <a:pt x="408" y="3288"/>
                  </a:cubicBezTo>
                  <a:cubicBezTo>
                    <a:pt x="399" y="3288"/>
                    <a:pt x="400" y="3278"/>
                    <a:pt x="405" y="3278"/>
                  </a:cubicBezTo>
                  <a:cubicBezTo>
                    <a:pt x="407" y="3278"/>
                    <a:pt x="409" y="3280"/>
                    <a:pt x="411" y="3288"/>
                  </a:cubicBezTo>
                  <a:cubicBezTo>
                    <a:pt x="433" y="3282"/>
                    <a:pt x="452" y="3276"/>
                    <a:pt x="446" y="3254"/>
                  </a:cubicBezTo>
                  <a:cubicBezTo>
                    <a:pt x="442" y="3241"/>
                    <a:pt x="449" y="3229"/>
                    <a:pt x="461" y="3226"/>
                  </a:cubicBezTo>
                  <a:cubicBezTo>
                    <a:pt x="465" y="3226"/>
                    <a:pt x="467" y="3227"/>
                    <a:pt x="470" y="3227"/>
                  </a:cubicBezTo>
                  <a:cubicBezTo>
                    <a:pt x="502" y="3227"/>
                    <a:pt x="460" y="3152"/>
                    <a:pt x="436" y="3135"/>
                  </a:cubicBezTo>
                  <a:cubicBezTo>
                    <a:pt x="383" y="3100"/>
                    <a:pt x="377" y="3078"/>
                    <a:pt x="417" y="3069"/>
                  </a:cubicBezTo>
                  <a:cubicBezTo>
                    <a:pt x="458" y="3056"/>
                    <a:pt x="405" y="3022"/>
                    <a:pt x="339" y="3016"/>
                  </a:cubicBezTo>
                  <a:lnTo>
                    <a:pt x="270" y="3009"/>
                  </a:lnTo>
                  <a:lnTo>
                    <a:pt x="333" y="2994"/>
                  </a:lnTo>
                  <a:cubicBezTo>
                    <a:pt x="405" y="2950"/>
                    <a:pt x="405" y="2950"/>
                    <a:pt x="348" y="2893"/>
                  </a:cubicBezTo>
                  <a:cubicBezTo>
                    <a:pt x="314" y="2853"/>
                    <a:pt x="314" y="2853"/>
                    <a:pt x="336" y="2846"/>
                  </a:cubicBezTo>
                  <a:cubicBezTo>
                    <a:pt x="355" y="2843"/>
                    <a:pt x="348" y="2818"/>
                    <a:pt x="330" y="2752"/>
                  </a:cubicBezTo>
                  <a:cubicBezTo>
                    <a:pt x="313" y="2690"/>
                    <a:pt x="308" y="2664"/>
                    <a:pt x="294" y="2664"/>
                  </a:cubicBezTo>
                  <a:cubicBezTo>
                    <a:pt x="292" y="2664"/>
                    <a:pt x="291" y="2664"/>
                    <a:pt x="289" y="2665"/>
                  </a:cubicBezTo>
                  <a:cubicBezTo>
                    <a:pt x="289" y="2665"/>
                    <a:pt x="283" y="2643"/>
                    <a:pt x="276" y="2618"/>
                  </a:cubicBezTo>
                  <a:cubicBezTo>
                    <a:pt x="305" y="2594"/>
                    <a:pt x="294" y="2564"/>
                    <a:pt x="271" y="2564"/>
                  </a:cubicBezTo>
                  <a:cubicBezTo>
                    <a:pt x="264" y="2564"/>
                    <a:pt x="256" y="2567"/>
                    <a:pt x="248" y="2574"/>
                  </a:cubicBezTo>
                  <a:lnTo>
                    <a:pt x="239" y="2527"/>
                  </a:lnTo>
                  <a:lnTo>
                    <a:pt x="258" y="2524"/>
                  </a:lnTo>
                  <a:cubicBezTo>
                    <a:pt x="280" y="2520"/>
                    <a:pt x="270" y="2473"/>
                    <a:pt x="254" y="2285"/>
                  </a:cubicBezTo>
                  <a:cubicBezTo>
                    <a:pt x="251" y="2072"/>
                    <a:pt x="264" y="2047"/>
                    <a:pt x="220" y="2044"/>
                  </a:cubicBezTo>
                  <a:cubicBezTo>
                    <a:pt x="186" y="2019"/>
                    <a:pt x="183" y="1996"/>
                    <a:pt x="214" y="1996"/>
                  </a:cubicBezTo>
                  <a:cubicBezTo>
                    <a:pt x="218" y="1996"/>
                    <a:pt x="222" y="1996"/>
                    <a:pt x="226" y="1997"/>
                  </a:cubicBezTo>
                  <a:cubicBezTo>
                    <a:pt x="245" y="1997"/>
                    <a:pt x="270" y="1978"/>
                    <a:pt x="248" y="1975"/>
                  </a:cubicBezTo>
                  <a:cubicBezTo>
                    <a:pt x="248" y="1950"/>
                    <a:pt x="261" y="1925"/>
                    <a:pt x="280" y="1906"/>
                  </a:cubicBezTo>
                  <a:cubicBezTo>
                    <a:pt x="333" y="1844"/>
                    <a:pt x="317" y="1818"/>
                    <a:pt x="295" y="1815"/>
                  </a:cubicBezTo>
                  <a:lnTo>
                    <a:pt x="295" y="1815"/>
                  </a:lnTo>
                  <a:cubicBezTo>
                    <a:pt x="285" y="1818"/>
                    <a:pt x="279" y="1819"/>
                    <a:pt x="275" y="1819"/>
                  </a:cubicBezTo>
                  <a:cubicBezTo>
                    <a:pt x="263" y="1819"/>
                    <a:pt x="282" y="1805"/>
                    <a:pt x="301" y="1790"/>
                  </a:cubicBezTo>
                  <a:cubicBezTo>
                    <a:pt x="327" y="1771"/>
                    <a:pt x="352" y="1756"/>
                    <a:pt x="333" y="1750"/>
                  </a:cubicBezTo>
                  <a:cubicBezTo>
                    <a:pt x="318" y="1723"/>
                    <a:pt x="337" y="1592"/>
                    <a:pt x="371" y="1592"/>
                  </a:cubicBezTo>
                  <a:cubicBezTo>
                    <a:pt x="373" y="1592"/>
                    <a:pt x="375" y="1592"/>
                    <a:pt x="377" y="1593"/>
                  </a:cubicBezTo>
                  <a:cubicBezTo>
                    <a:pt x="377" y="1593"/>
                    <a:pt x="386" y="1571"/>
                    <a:pt x="395" y="1549"/>
                  </a:cubicBezTo>
                  <a:cubicBezTo>
                    <a:pt x="377" y="1543"/>
                    <a:pt x="392" y="1499"/>
                    <a:pt x="411" y="1455"/>
                  </a:cubicBezTo>
                  <a:cubicBezTo>
                    <a:pt x="424" y="1416"/>
                    <a:pt x="435" y="1396"/>
                    <a:pt x="449" y="1396"/>
                  </a:cubicBezTo>
                  <a:cubicBezTo>
                    <a:pt x="452" y="1396"/>
                    <a:pt x="455" y="1397"/>
                    <a:pt x="458" y="1399"/>
                  </a:cubicBezTo>
                  <a:cubicBezTo>
                    <a:pt x="461" y="1407"/>
                    <a:pt x="464" y="1412"/>
                    <a:pt x="467" y="1412"/>
                  </a:cubicBezTo>
                  <a:cubicBezTo>
                    <a:pt x="473" y="1412"/>
                    <a:pt x="478" y="1392"/>
                    <a:pt x="480" y="1358"/>
                  </a:cubicBezTo>
                  <a:cubicBezTo>
                    <a:pt x="489" y="1336"/>
                    <a:pt x="464" y="1295"/>
                    <a:pt x="477" y="1273"/>
                  </a:cubicBezTo>
                  <a:cubicBezTo>
                    <a:pt x="458" y="1261"/>
                    <a:pt x="452" y="1232"/>
                    <a:pt x="464" y="1210"/>
                  </a:cubicBezTo>
                  <a:lnTo>
                    <a:pt x="464" y="1210"/>
                  </a:lnTo>
                  <a:lnTo>
                    <a:pt x="480" y="1220"/>
                  </a:lnTo>
                  <a:lnTo>
                    <a:pt x="518" y="1242"/>
                  </a:lnTo>
                  <a:cubicBezTo>
                    <a:pt x="530" y="1223"/>
                    <a:pt x="543" y="1204"/>
                    <a:pt x="524" y="1192"/>
                  </a:cubicBezTo>
                  <a:cubicBezTo>
                    <a:pt x="555" y="1182"/>
                    <a:pt x="568" y="1163"/>
                    <a:pt x="593" y="1123"/>
                  </a:cubicBezTo>
                  <a:cubicBezTo>
                    <a:pt x="618" y="1082"/>
                    <a:pt x="649" y="1048"/>
                    <a:pt x="649" y="1016"/>
                  </a:cubicBezTo>
                  <a:cubicBezTo>
                    <a:pt x="651" y="1016"/>
                    <a:pt x="652" y="1016"/>
                    <a:pt x="653" y="1016"/>
                  </a:cubicBezTo>
                  <a:cubicBezTo>
                    <a:pt x="698" y="1016"/>
                    <a:pt x="784" y="915"/>
                    <a:pt x="775" y="872"/>
                  </a:cubicBezTo>
                  <a:cubicBezTo>
                    <a:pt x="759" y="856"/>
                    <a:pt x="775" y="841"/>
                    <a:pt x="806" y="838"/>
                  </a:cubicBezTo>
                  <a:cubicBezTo>
                    <a:pt x="837" y="834"/>
                    <a:pt x="837" y="834"/>
                    <a:pt x="840" y="803"/>
                  </a:cubicBezTo>
                  <a:cubicBezTo>
                    <a:pt x="844" y="772"/>
                    <a:pt x="875" y="772"/>
                    <a:pt x="906" y="772"/>
                  </a:cubicBezTo>
                  <a:cubicBezTo>
                    <a:pt x="920" y="776"/>
                    <a:pt x="931" y="779"/>
                    <a:pt x="940" y="779"/>
                  </a:cubicBezTo>
                  <a:cubicBezTo>
                    <a:pt x="962" y="779"/>
                    <a:pt x="971" y="766"/>
                    <a:pt x="975" y="744"/>
                  </a:cubicBezTo>
                  <a:cubicBezTo>
                    <a:pt x="994" y="706"/>
                    <a:pt x="1019" y="678"/>
                    <a:pt x="1054" y="656"/>
                  </a:cubicBezTo>
                  <a:cubicBezTo>
                    <a:pt x="1082" y="612"/>
                    <a:pt x="1101" y="596"/>
                    <a:pt x="1069" y="593"/>
                  </a:cubicBezTo>
                  <a:cubicBezTo>
                    <a:pt x="1063" y="577"/>
                    <a:pt x="1063" y="562"/>
                    <a:pt x="1066" y="546"/>
                  </a:cubicBezTo>
                  <a:cubicBezTo>
                    <a:pt x="1081" y="523"/>
                    <a:pt x="1091" y="516"/>
                    <a:pt x="1096" y="516"/>
                  </a:cubicBezTo>
                  <a:cubicBezTo>
                    <a:pt x="1100" y="516"/>
                    <a:pt x="1098" y="524"/>
                    <a:pt x="1088" y="530"/>
                  </a:cubicBezTo>
                  <a:cubicBezTo>
                    <a:pt x="1060" y="577"/>
                    <a:pt x="1079" y="562"/>
                    <a:pt x="1110" y="568"/>
                  </a:cubicBezTo>
                  <a:cubicBezTo>
                    <a:pt x="1144" y="565"/>
                    <a:pt x="1176" y="556"/>
                    <a:pt x="1204" y="537"/>
                  </a:cubicBezTo>
                  <a:lnTo>
                    <a:pt x="1285" y="490"/>
                  </a:lnTo>
                  <a:cubicBezTo>
                    <a:pt x="1361" y="477"/>
                    <a:pt x="1383" y="471"/>
                    <a:pt x="1373" y="449"/>
                  </a:cubicBezTo>
                  <a:cubicBezTo>
                    <a:pt x="1369" y="441"/>
                    <a:pt x="1366" y="435"/>
                    <a:pt x="1364" y="430"/>
                  </a:cubicBezTo>
                  <a:lnTo>
                    <a:pt x="1364" y="430"/>
                  </a:lnTo>
                  <a:cubicBezTo>
                    <a:pt x="1368" y="433"/>
                    <a:pt x="1375" y="434"/>
                    <a:pt x="1384" y="434"/>
                  </a:cubicBezTo>
                  <a:cubicBezTo>
                    <a:pt x="1453" y="434"/>
                    <a:pt x="1640" y="367"/>
                    <a:pt x="1658" y="325"/>
                  </a:cubicBezTo>
                  <a:lnTo>
                    <a:pt x="1658" y="325"/>
                  </a:lnTo>
                  <a:cubicBezTo>
                    <a:pt x="1659" y="331"/>
                    <a:pt x="1660" y="338"/>
                    <a:pt x="1662" y="346"/>
                  </a:cubicBezTo>
                  <a:cubicBezTo>
                    <a:pt x="1665" y="354"/>
                    <a:pt x="1671" y="358"/>
                    <a:pt x="1682" y="358"/>
                  </a:cubicBezTo>
                  <a:cubicBezTo>
                    <a:pt x="1694" y="358"/>
                    <a:pt x="1712" y="354"/>
                    <a:pt x="1737" y="349"/>
                  </a:cubicBezTo>
                  <a:cubicBezTo>
                    <a:pt x="1762" y="349"/>
                    <a:pt x="1846" y="299"/>
                    <a:pt x="1919" y="295"/>
                  </a:cubicBezTo>
                  <a:cubicBezTo>
                    <a:pt x="2013" y="286"/>
                    <a:pt x="2085" y="280"/>
                    <a:pt x="2085" y="261"/>
                  </a:cubicBezTo>
                  <a:cubicBezTo>
                    <a:pt x="2107" y="261"/>
                    <a:pt x="2107" y="261"/>
                    <a:pt x="2110" y="283"/>
                  </a:cubicBezTo>
                  <a:cubicBezTo>
                    <a:pt x="2085" y="302"/>
                    <a:pt x="2110" y="302"/>
                    <a:pt x="2132" y="302"/>
                  </a:cubicBezTo>
                  <a:cubicBezTo>
                    <a:pt x="2157" y="302"/>
                    <a:pt x="2157" y="280"/>
                    <a:pt x="2157" y="261"/>
                  </a:cubicBezTo>
                  <a:cubicBezTo>
                    <a:pt x="2157" y="250"/>
                    <a:pt x="2163" y="245"/>
                    <a:pt x="2175" y="245"/>
                  </a:cubicBezTo>
                  <a:cubicBezTo>
                    <a:pt x="2187" y="245"/>
                    <a:pt x="2205" y="250"/>
                    <a:pt x="2229" y="261"/>
                  </a:cubicBezTo>
                  <a:cubicBezTo>
                    <a:pt x="2266" y="277"/>
                    <a:pt x="2306" y="284"/>
                    <a:pt x="2347" y="284"/>
                  </a:cubicBezTo>
                  <a:cubicBezTo>
                    <a:pt x="2371" y="284"/>
                    <a:pt x="2395" y="281"/>
                    <a:pt x="2420" y="277"/>
                  </a:cubicBezTo>
                  <a:cubicBezTo>
                    <a:pt x="2442" y="277"/>
                    <a:pt x="2467" y="283"/>
                    <a:pt x="2464" y="305"/>
                  </a:cubicBezTo>
                  <a:cubicBezTo>
                    <a:pt x="2479" y="328"/>
                    <a:pt x="2506" y="341"/>
                    <a:pt x="2533" y="341"/>
                  </a:cubicBezTo>
                  <a:cubicBezTo>
                    <a:pt x="2549" y="341"/>
                    <a:pt x="2566" y="336"/>
                    <a:pt x="2580" y="327"/>
                  </a:cubicBezTo>
                  <a:cubicBezTo>
                    <a:pt x="2602" y="330"/>
                    <a:pt x="2602" y="330"/>
                    <a:pt x="2599" y="352"/>
                  </a:cubicBezTo>
                  <a:cubicBezTo>
                    <a:pt x="2610" y="368"/>
                    <a:pt x="2612" y="382"/>
                    <a:pt x="2620" y="382"/>
                  </a:cubicBezTo>
                  <a:cubicBezTo>
                    <a:pt x="2624" y="382"/>
                    <a:pt x="2631" y="377"/>
                    <a:pt x="2642" y="364"/>
                  </a:cubicBezTo>
                  <a:cubicBezTo>
                    <a:pt x="2650" y="364"/>
                    <a:pt x="2657" y="363"/>
                    <a:pt x="2664" y="363"/>
                  </a:cubicBezTo>
                  <a:cubicBezTo>
                    <a:pt x="2713" y="363"/>
                    <a:pt x="2761" y="381"/>
                    <a:pt x="2799" y="411"/>
                  </a:cubicBezTo>
                  <a:cubicBezTo>
                    <a:pt x="2812" y="417"/>
                    <a:pt x="2824" y="422"/>
                    <a:pt x="2834" y="422"/>
                  </a:cubicBezTo>
                  <a:cubicBezTo>
                    <a:pt x="2841" y="422"/>
                    <a:pt x="2847" y="419"/>
                    <a:pt x="2849" y="411"/>
                  </a:cubicBezTo>
                  <a:cubicBezTo>
                    <a:pt x="2856" y="396"/>
                    <a:pt x="2861" y="382"/>
                    <a:pt x="2861" y="382"/>
                  </a:cubicBezTo>
                  <a:lnTo>
                    <a:pt x="2861" y="382"/>
                  </a:lnTo>
                  <a:cubicBezTo>
                    <a:pt x="2861" y="382"/>
                    <a:pt x="2860" y="384"/>
                    <a:pt x="2859" y="389"/>
                  </a:cubicBezTo>
                  <a:cubicBezTo>
                    <a:pt x="2862" y="417"/>
                    <a:pt x="2864" y="430"/>
                    <a:pt x="2871" y="430"/>
                  </a:cubicBezTo>
                  <a:cubicBezTo>
                    <a:pt x="2877" y="430"/>
                    <a:pt x="2886" y="422"/>
                    <a:pt x="2903" y="408"/>
                  </a:cubicBezTo>
                  <a:cubicBezTo>
                    <a:pt x="2906" y="401"/>
                    <a:pt x="2912" y="398"/>
                    <a:pt x="2916" y="398"/>
                  </a:cubicBezTo>
                  <a:cubicBezTo>
                    <a:pt x="2924" y="398"/>
                    <a:pt x="2930" y="406"/>
                    <a:pt x="2924" y="418"/>
                  </a:cubicBezTo>
                  <a:cubicBezTo>
                    <a:pt x="2931" y="433"/>
                    <a:pt x="2943" y="446"/>
                    <a:pt x="2959" y="455"/>
                  </a:cubicBezTo>
                  <a:cubicBezTo>
                    <a:pt x="2978" y="468"/>
                    <a:pt x="3100" y="496"/>
                    <a:pt x="3197" y="562"/>
                  </a:cubicBezTo>
                  <a:cubicBezTo>
                    <a:pt x="3339" y="652"/>
                    <a:pt x="3393" y="706"/>
                    <a:pt x="3415" y="706"/>
                  </a:cubicBezTo>
                  <a:cubicBezTo>
                    <a:pt x="3418" y="706"/>
                    <a:pt x="3421" y="705"/>
                    <a:pt x="3423" y="703"/>
                  </a:cubicBezTo>
                  <a:cubicBezTo>
                    <a:pt x="3428" y="703"/>
                    <a:pt x="3433" y="703"/>
                    <a:pt x="3436" y="703"/>
                  </a:cubicBezTo>
                  <a:cubicBezTo>
                    <a:pt x="3457" y="703"/>
                    <a:pt x="3458" y="705"/>
                    <a:pt x="3460" y="734"/>
                  </a:cubicBezTo>
                  <a:cubicBezTo>
                    <a:pt x="3463" y="759"/>
                    <a:pt x="3479" y="781"/>
                    <a:pt x="3498" y="797"/>
                  </a:cubicBezTo>
                  <a:cubicBezTo>
                    <a:pt x="3517" y="816"/>
                    <a:pt x="3532" y="831"/>
                    <a:pt x="3517" y="847"/>
                  </a:cubicBezTo>
                  <a:cubicBezTo>
                    <a:pt x="3551" y="847"/>
                    <a:pt x="3551" y="847"/>
                    <a:pt x="3567" y="866"/>
                  </a:cubicBezTo>
                  <a:cubicBezTo>
                    <a:pt x="3551" y="878"/>
                    <a:pt x="3567" y="897"/>
                    <a:pt x="3598" y="900"/>
                  </a:cubicBezTo>
                  <a:cubicBezTo>
                    <a:pt x="3615" y="897"/>
                    <a:pt x="3626" y="895"/>
                    <a:pt x="3632" y="895"/>
                  </a:cubicBezTo>
                  <a:cubicBezTo>
                    <a:pt x="3641" y="895"/>
                    <a:pt x="3634" y="901"/>
                    <a:pt x="3614" y="919"/>
                  </a:cubicBezTo>
                  <a:cubicBezTo>
                    <a:pt x="3601" y="929"/>
                    <a:pt x="3620" y="977"/>
                    <a:pt x="3627" y="977"/>
                  </a:cubicBezTo>
                  <a:cubicBezTo>
                    <a:pt x="3629" y="977"/>
                    <a:pt x="3630" y="975"/>
                    <a:pt x="3630" y="969"/>
                  </a:cubicBezTo>
                  <a:cubicBezTo>
                    <a:pt x="3632" y="967"/>
                    <a:pt x="3635" y="965"/>
                    <a:pt x="3639" y="965"/>
                  </a:cubicBezTo>
                  <a:cubicBezTo>
                    <a:pt x="3656" y="965"/>
                    <a:pt x="3682" y="992"/>
                    <a:pt x="3708" y="997"/>
                  </a:cubicBezTo>
                  <a:cubicBezTo>
                    <a:pt x="3724" y="1016"/>
                    <a:pt x="3736" y="1035"/>
                    <a:pt x="3720" y="1048"/>
                  </a:cubicBezTo>
                  <a:cubicBezTo>
                    <a:pt x="3714" y="1082"/>
                    <a:pt x="3802" y="1163"/>
                    <a:pt x="3830" y="1176"/>
                  </a:cubicBezTo>
                  <a:cubicBezTo>
                    <a:pt x="3834" y="1174"/>
                    <a:pt x="3837" y="1173"/>
                    <a:pt x="3840" y="1173"/>
                  </a:cubicBezTo>
                  <a:cubicBezTo>
                    <a:pt x="3852" y="1173"/>
                    <a:pt x="3855" y="1188"/>
                    <a:pt x="3843" y="1198"/>
                  </a:cubicBezTo>
                  <a:cubicBezTo>
                    <a:pt x="3824" y="1207"/>
                    <a:pt x="3836" y="1229"/>
                    <a:pt x="3846" y="1248"/>
                  </a:cubicBezTo>
                  <a:cubicBezTo>
                    <a:pt x="3877" y="1261"/>
                    <a:pt x="3858" y="1270"/>
                    <a:pt x="3840" y="1279"/>
                  </a:cubicBezTo>
                  <a:cubicBezTo>
                    <a:pt x="3835" y="1278"/>
                    <a:pt x="3831" y="1277"/>
                    <a:pt x="3828" y="1277"/>
                  </a:cubicBezTo>
                  <a:cubicBezTo>
                    <a:pt x="3815" y="1277"/>
                    <a:pt x="3825" y="1296"/>
                    <a:pt x="3846" y="1330"/>
                  </a:cubicBezTo>
                  <a:cubicBezTo>
                    <a:pt x="3877" y="1339"/>
                    <a:pt x="3912" y="1430"/>
                    <a:pt x="3940" y="1493"/>
                  </a:cubicBezTo>
                  <a:cubicBezTo>
                    <a:pt x="3981" y="1602"/>
                    <a:pt x="4006" y="1621"/>
                    <a:pt x="4059" y="1655"/>
                  </a:cubicBezTo>
                  <a:lnTo>
                    <a:pt x="4109" y="1668"/>
                  </a:lnTo>
                  <a:lnTo>
                    <a:pt x="4068" y="1677"/>
                  </a:lnTo>
                  <a:cubicBezTo>
                    <a:pt x="4046" y="1687"/>
                    <a:pt x="4028" y="1699"/>
                    <a:pt x="4012" y="1715"/>
                  </a:cubicBezTo>
                  <a:cubicBezTo>
                    <a:pt x="4015" y="1729"/>
                    <a:pt x="4024" y="1733"/>
                    <a:pt x="4033" y="1733"/>
                  </a:cubicBezTo>
                  <a:cubicBezTo>
                    <a:pt x="4041" y="1733"/>
                    <a:pt x="4050" y="1730"/>
                    <a:pt x="4059" y="1728"/>
                  </a:cubicBezTo>
                  <a:cubicBezTo>
                    <a:pt x="4061" y="1727"/>
                    <a:pt x="4063" y="1727"/>
                    <a:pt x="4065" y="1727"/>
                  </a:cubicBezTo>
                  <a:cubicBezTo>
                    <a:pt x="4082" y="1727"/>
                    <a:pt x="4086" y="1751"/>
                    <a:pt x="4078" y="1797"/>
                  </a:cubicBezTo>
                  <a:cubicBezTo>
                    <a:pt x="4071" y="1847"/>
                    <a:pt x="4078" y="1869"/>
                    <a:pt x="4103" y="1887"/>
                  </a:cubicBezTo>
                  <a:cubicBezTo>
                    <a:pt x="4112" y="1909"/>
                    <a:pt x="4112" y="1934"/>
                    <a:pt x="4103" y="1959"/>
                  </a:cubicBezTo>
                  <a:cubicBezTo>
                    <a:pt x="4107" y="1974"/>
                    <a:pt x="4108" y="1979"/>
                    <a:pt x="4114" y="1979"/>
                  </a:cubicBezTo>
                  <a:cubicBezTo>
                    <a:pt x="4117" y="1979"/>
                    <a:pt x="4121" y="1977"/>
                    <a:pt x="4128" y="1975"/>
                  </a:cubicBezTo>
                  <a:cubicBezTo>
                    <a:pt x="4129" y="1975"/>
                    <a:pt x="4130" y="1975"/>
                    <a:pt x="4131" y="1975"/>
                  </a:cubicBezTo>
                  <a:cubicBezTo>
                    <a:pt x="4147" y="1975"/>
                    <a:pt x="4152" y="1996"/>
                    <a:pt x="4140" y="2022"/>
                  </a:cubicBezTo>
                  <a:cubicBezTo>
                    <a:pt x="4107" y="2052"/>
                    <a:pt x="4123" y="2117"/>
                    <a:pt x="4141" y="2117"/>
                  </a:cubicBezTo>
                  <a:cubicBezTo>
                    <a:pt x="4142" y="2117"/>
                    <a:pt x="4143" y="2116"/>
                    <a:pt x="4144" y="2116"/>
                  </a:cubicBezTo>
                  <a:cubicBezTo>
                    <a:pt x="4145" y="2116"/>
                    <a:pt x="4146" y="2116"/>
                    <a:pt x="4148" y="2116"/>
                  </a:cubicBezTo>
                  <a:cubicBezTo>
                    <a:pt x="4166" y="2116"/>
                    <a:pt x="4172" y="2136"/>
                    <a:pt x="4178" y="2157"/>
                  </a:cubicBezTo>
                  <a:cubicBezTo>
                    <a:pt x="4181" y="2182"/>
                    <a:pt x="4197" y="2204"/>
                    <a:pt x="4216" y="2220"/>
                  </a:cubicBezTo>
                  <a:lnTo>
                    <a:pt x="4228" y="2263"/>
                  </a:lnTo>
                  <a:cubicBezTo>
                    <a:pt x="4230" y="2271"/>
                    <a:pt x="4229" y="2274"/>
                    <a:pt x="4226" y="2274"/>
                  </a:cubicBezTo>
                  <a:cubicBezTo>
                    <a:pt x="4220" y="2274"/>
                    <a:pt x="4207" y="2262"/>
                    <a:pt x="4203" y="2248"/>
                  </a:cubicBezTo>
                  <a:lnTo>
                    <a:pt x="4187" y="2276"/>
                  </a:lnTo>
                  <a:cubicBezTo>
                    <a:pt x="4200" y="2320"/>
                    <a:pt x="4206" y="2342"/>
                    <a:pt x="4234" y="2361"/>
                  </a:cubicBezTo>
                  <a:cubicBezTo>
                    <a:pt x="4278" y="2373"/>
                    <a:pt x="4278" y="2373"/>
                    <a:pt x="4241" y="2383"/>
                  </a:cubicBezTo>
                  <a:cubicBezTo>
                    <a:pt x="4216" y="2389"/>
                    <a:pt x="4209" y="2420"/>
                    <a:pt x="4231" y="2433"/>
                  </a:cubicBezTo>
                  <a:cubicBezTo>
                    <a:pt x="4278" y="2445"/>
                    <a:pt x="4263" y="2473"/>
                    <a:pt x="4244" y="2477"/>
                  </a:cubicBezTo>
                  <a:cubicBezTo>
                    <a:pt x="4232" y="2474"/>
                    <a:pt x="4223" y="2472"/>
                    <a:pt x="4217" y="2472"/>
                  </a:cubicBezTo>
                  <a:cubicBezTo>
                    <a:pt x="4201" y="2472"/>
                    <a:pt x="4214" y="2487"/>
                    <a:pt x="4263" y="2545"/>
                  </a:cubicBezTo>
                  <a:cubicBezTo>
                    <a:pt x="4275" y="2593"/>
                    <a:pt x="4319" y="2677"/>
                    <a:pt x="4338" y="2743"/>
                  </a:cubicBezTo>
                  <a:cubicBezTo>
                    <a:pt x="4363" y="2834"/>
                    <a:pt x="4375" y="2878"/>
                    <a:pt x="4363" y="2906"/>
                  </a:cubicBezTo>
                  <a:cubicBezTo>
                    <a:pt x="4358" y="2907"/>
                    <a:pt x="4354" y="2909"/>
                    <a:pt x="4351" y="2910"/>
                  </a:cubicBezTo>
                  <a:lnTo>
                    <a:pt x="4351" y="2910"/>
                  </a:lnTo>
                  <a:cubicBezTo>
                    <a:pt x="4353" y="2910"/>
                    <a:pt x="4355" y="2910"/>
                    <a:pt x="4357" y="2910"/>
                  </a:cubicBezTo>
                  <a:cubicBezTo>
                    <a:pt x="4384" y="2910"/>
                    <a:pt x="4391" y="2934"/>
                    <a:pt x="4407" y="2990"/>
                  </a:cubicBezTo>
                  <a:cubicBezTo>
                    <a:pt x="4400" y="3044"/>
                    <a:pt x="4422" y="3091"/>
                    <a:pt x="4463" y="3122"/>
                  </a:cubicBezTo>
                  <a:lnTo>
                    <a:pt x="4451" y="3078"/>
                  </a:lnTo>
                  <a:cubicBezTo>
                    <a:pt x="4458" y="3076"/>
                    <a:pt x="4465" y="3075"/>
                    <a:pt x="4470" y="3075"/>
                  </a:cubicBezTo>
                  <a:cubicBezTo>
                    <a:pt x="4493" y="3075"/>
                    <a:pt x="4496" y="3097"/>
                    <a:pt x="4491" y="3138"/>
                  </a:cubicBezTo>
                  <a:cubicBezTo>
                    <a:pt x="4498" y="3163"/>
                    <a:pt x="4476" y="3166"/>
                    <a:pt x="4457" y="3172"/>
                  </a:cubicBezTo>
                  <a:cubicBezTo>
                    <a:pt x="4435" y="3182"/>
                    <a:pt x="4422" y="3207"/>
                    <a:pt x="4429" y="3229"/>
                  </a:cubicBezTo>
                  <a:cubicBezTo>
                    <a:pt x="4433" y="3243"/>
                    <a:pt x="4437" y="3258"/>
                    <a:pt x="4443" y="3258"/>
                  </a:cubicBezTo>
                  <a:cubicBezTo>
                    <a:pt x="4446" y="3258"/>
                    <a:pt x="4450" y="3254"/>
                    <a:pt x="4454" y="3244"/>
                  </a:cubicBezTo>
                  <a:cubicBezTo>
                    <a:pt x="4460" y="3243"/>
                    <a:pt x="4464" y="3243"/>
                    <a:pt x="4467" y="3243"/>
                  </a:cubicBezTo>
                  <a:cubicBezTo>
                    <a:pt x="4476" y="3243"/>
                    <a:pt x="4477" y="3247"/>
                    <a:pt x="4482" y="3263"/>
                  </a:cubicBezTo>
                  <a:cubicBezTo>
                    <a:pt x="4485" y="3288"/>
                    <a:pt x="4498" y="3310"/>
                    <a:pt x="4520" y="3326"/>
                  </a:cubicBezTo>
                  <a:cubicBezTo>
                    <a:pt x="4522" y="3325"/>
                    <a:pt x="4524" y="3325"/>
                    <a:pt x="4526" y="3325"/>
                  </a:cubicBezTo>
                  <a:cubicBezTo>
                    <a:pt x="4540" y="3325"/>
                    <a:pt x="4545" y="3344"/>
                    <a:pt x="4551" y="3363"/>
                  </a:cubicBezTo>
                  <a:cubicBezTo>
                    <a:pt x="4545" y="3388"/>
                    <a:pt x="4545" y="3414"/>
                    <a:pt x="4551" y="3439"/>
                  </a:cubicBezTo>
                  <a:lnTo>
                    <a:pt x="4529" y="3442"/>
                  </a:lnTo>
                  <a:cubicBezTo>
                    <a:pt x="4510" y="3448"/>
                    <a:pt x="4495" y="3476"/>
                    <a:pt x="4495" y="3476"/>
                  </a:cubicBezTo>
                  <a:cubicBezTo>
                    <a:pt x="4497" y="3487"/>
                    <a:pt x="4507" y="3496"/>
                    <a:pt x="4518" y="3496"/>
                  </a:cubicBezTo>
                  <a:cubicBezTo>
                    <a:pt x="4519" y="3496"/>
                    <a:pt x="4521" y="3495"/>
                    <a:pt x="4523" y="3495"/>
                  </a:cubicBezTo>
                  <a:cubicBezTo>
                    <a:pt x="4523" y="3495"/>
                    <a:pt x="4523" y="3495"/>
                    <a:pt x="4523" y="3495"/>
                  </a:cubicBezTo>
                  <a:cubicBezTo>
                    <a:pt x="4543" y="3495"/>
                    <a:pt x="4692" y="4031"/>
                    <a:pt x="4711" y="4097"/>
                  </a:cubicBezTo>
                  <a:cubicBezTo>
                    <a:pt x="4703" y="4139"/>
                    <a:pt x="4715" y="4194"/>
                    <a:pt x="4728" y="4194"/>
                  </a:cubicBezTo>
                  <a:cubicBezTo>
                    <a:pt x="4731" y="4194"/>
                    <a:pt x="4733" y="4192"/>
                    <a:pt x="4736" y="4188"/>
                  </a:cubicBezTo>
                  <a:cubicBezTo>
                    <a:pt x="4736" y="4187"/>
                    <a:pt x="4737" y="4187"/>
                    <a:pt x="4737" y="4187"/>
                  </a:cubicBezTo>
                  <a:cubicBezTo>
                    <a:pt x="4756" y="4187"/>
                    <a:pt x="4787" y="4298"/>
                    <a:pt x="4824" y="4432"/>
                  </a:cubicBezTo>
                  <a:cubicBezTo>
                    <a:pt x="4863" y="4585"/>
                    <a:pt x="4894" y="4696"/>
                    <a:pt x="4916" y="4696"/>
                  </a:cubicBezTo>
                  <a:cubicBezTo>
                    <a:pt x="4916" y="4696"/>
                    <a:pt x="4917" y="4695"/>
                    <a:pt x="4918" y="4695"/>
                  </a:cubicBezTo>
                  <a:lnTo>
                    <a:pt x="4936" y="4764"/>
                  </a:lnTo>
                  <a:cubicBezTo>
                    <a:pt x="4952" y="4802"/>
                    <a:pt x="4968" y="4836"/>
                    <a:pt x="4987" y="4871"/>
                  </a:cubicBezTo>
                  <a:cubicBezTo>
                    <a:pt x="5005" y="4885"/>
                    <a:pt x="5013" y="4900"/>
                    <a:pt x="5006" y="4900"/>
                  </a:cubicBezTo>
                  <a:cubicBezTo>
                    <a:pt x="5004" y="4900"/>
                    <a:pt x="5000" y="4898"/>
                    <a:pt x="4993" y="4893"/>
                  </a:cubicBezTo>
                  <a:cubicBezTo>
                    <a:pt x="4974" y="4899"/>
                    <a:pt x="4952" y="4905"/>
                    <a:pt x="4958" y="4927"/>
                  </a:cubicBezTo>
                  <a:cubicBezTo>
                    <a:pt x="4967" y="4957"/>
                    <a:pt x="4978" y="4965"/>
                    <a:pt x="4992" y="4965"/>
                  </a:cubicBezTo>
                  <a:cubicBezTo>
                    <a:pt x="4998" y="4965"/>
                    <a:pt x="5005" y="4964"/>
                    <a:pt x="5012" y="4962"/>
                  </a:cubicBezTo>
                  <a:cubicBezTo>
                    <a:pt x="5014" y="4961"/>
                    <a:pt x="5016" y="4961"/>
                    <a:pt x="5018" y="4961"/>
                  </a:cubicBezTo>
                  <a:cubicBezTo>
                    <a:pt x="5032" y="4961"/>
                    <a:pt x="5037" y="4977"/>
                    <a:pt x="5037" y="4977"/>
                  </a:cubicBezTo>
                  <a:cubicBezTo>
                    <a:pt x="5043" y="5002"/>
                    <a:pt x="5043" y="5002"/>
                    <a:pt x="5024" y="5006"/>
                  </a:cubicBezTo>
                  <a:lnTo>
                    <a:pt x="4983" y="5018"/>
                  </a:lnTo>
                  <a:lnTo>
                    <a:pt x="4990" y="5040"/>
                  </a:lnTo>
                  <a:cubicBezTo>
                    <a:pt x="4992" y="5039"/>
                    <a:pt x="4994" y="5039"/>
                    <a:pt x="4995" y="5039"/>
                  </a:cubicBezTo>
                  <a:cubicBezTo>
                    <a:pt x="5010" y="5039"/>
                    <a:pt x="5015" y="5059"/>
                    <a:pt x="5015" y="5059"/>
                  </a:cubicBezTo>
                  <a:cubicBezTo>
                    <a:pt x="5021" y="5081"/>
                    <a:pt x="5021" y="5081"/>
                    <a:pt x="4980" y="5090"/>
                  </a:cubicBezTo>
                  <a:cubicBezTo>
                    <a:pt x="4943" y="5103"/>
                    <a:pt x="4949" y="5125"/>
                    <a:pt x="4993" y="5137"/>
                  </a:cubicBezTo>
                  <a:lnTo>
                    <a:pt x="5027" y="5175"/>
                  </a:lnTo>
                  <a:cubicBezTo>
                    <a:pt x="4993" y="5209"/>
                    <a:pt x="5046" y="5244"/>
                    <a:pt x="5071" y="5259"/>
                  </a:cubicBezTo>
                  <a:cubicBezTo>
                    <a:pt x="5037" y="5294"/>
                    <a:pt x="5043" y="5316"/>
                    <a:pt x="5090" y="5328"/>
                  </a:cubicBezTo>
                  <a:cubicBezTo>
                    <a:pt x="5092" y="5328"/>
                    <a:pt x="5095" y="5327"/>
                    <a:pt x="5097" y="5327"/>
                  </a:cubicBezTo>
                  <a:cubicBezTo>
                    <a:pt x="5112" y="5327"/>
                    <a:pt x="5114" y="5347"/>
                    <a:pt x="5102" y="5372"/>
                  </a:cubicBezTo>
                  <a:cubicBezTo>
                    <a:pt x="5090" y="5400"/>
                    <a:pt x="5096" y="5422"/>
                    <a:pt x="5106" y="5469"/>
                  </a:cubicBezTo>
                  <a:cubicBezTo>
                    <a:pt x="5131" y="5485"/>
                    <a:pt x="5184" y="5648"/>
                    <a:pt x="5200" y="5842"/>
                  </a:cubicBezTo>
                  <a:cubicBezTo>
                    <a:pt x="5222" y="6058"/>
                    <a:pt x="5203" y="6203"/>
                    <a:pt x="5222" y="6206"/>
                  </a:cubicBezTo>
                  <a:cubicBezTo>
                    <a:pt x="5218" y="6231"/>
                    <a:pt x="5218" y="6231"/>
                    <a:pt x="5196" y="6253"/>
                  </a:cubicBezTo>
                  <a:cubicBezTo>
                    <a:pt x="5195" y="6253"/>
                    <a:pt x="5194" y="6252"/>
                    <a:pt x="5193" y="6252"/>
                  </a:cubicBezTo>
                  <a:cubicBezTo>
                    <a:pt x="5175" y="6252"/>
                    <a:pt x="5177" y="6274"/>
                    <a:pt x="5212" y="6303"/>
                  </a:cubicBezTo>
                  <a:cubicBezTo>
                    <a:pt x="5226" y="6323"/>
                    <a:pt x="5240" y="6331"/>
                    <a:pt x="5230" y="6331"/>
                  </a:cubicBezTo>
                  <a:cubicBezTo>
                    <a:pt x="5227" y="6331"/>
                    <a:pt x="5220" y="6330"/>
                    <a:pt x="5209" y="6328"/>
                  </a:cubicBezTo>
                  <a:cubicBezTo>
                    <a:pt x="5208" y="6328"/>
                    <a:pt x="5208" y="6328"/>
                    <a:pt x="5207" y="6328"/>
                  </a:cubicBezTo>
                  <a:cubicBezTo>
                    <a:pt x="5186" y="6328"/>
                    <a:pt x="5177" y="6375"/>
                    <a:pt x="5162" y="6466"/>
                  </a:cubicBezTo>
                  <a:cubicBezTo>
                    <a:pt x="5146" y="6538"/>
                    <a:pt x="5115" y="6629"/>
                    <a:pt x="5134" y="6635"/>
                  </a:cubicBezTo>
                  <a:cubicBezTo>
                    <a:pt x="5137" y="6665"/>
                    <a:pt x="5139" y="6678"/>
                    <a:pt x="5137" y="6678"/>
                  </a:cubicBezTo>
                  <a:cubicBezTo>
                    <a:pt x="5136" y="6678"/>
                    <a:pt x="5133" y="6671"/>
                    <a:pt x="5128" y="6657"/>
                  </a:cubicBezTo>
                  <a:cubicBezTo>
                    <a:pt x="5124" y="6652"/>
                    <a:pt x="5119" y="6650"/>
                    <a:pt x="5114" y="6650"/>
                  </a:cubicBezTo>
                  <a:cubicBezTo>
                    <a:pt x="5084" y="6650"/>
                    <a:pt x="5038" y="6737"/>
                    <a:pt x="5046" y="6811"/>
                  </a:cubicBezTo>
                  <a:cubicBezTo>
                    <a:pt x="5041" y="6829"/>
                    <a:pt x="5033" y="6847"/>
                    <a:pt x="5018" y="6847"/>
                  </a:cubicBezTo>
                  <a:cubicBezTo>
                    <a:pt x="5015" y="6847"/>
                    <a:pt x="5012" y="6847"/>
                    <a:pt x="5008" y="6845"/>
                  </a:cubicBezTo>
                  <a:cubicBezTo>
                    <a:pt x="4990" y="6880"/>
                    <a:pt x="4980" y="6920"/>
                    <a:pt x="4974" y="6961"/>
                  </a:cubicBezTo>
                  <a:cubicBezTo>
                    <a:pt x="4946" y="7011"/>
                    <a:pt x="4918" y="7058"/>
                    <a:pt x="4886" y="7105"/>
                  </a:cubicBezTo>
                  <a:cubicBezTo>
                    <a:pt x="4871" y="7133"/>
                    <a:pt x="4858" y="7165"/>
                    <a:pt x="4849" y="7196"/>
                  </a:cubicBezTo>
                  <a:cubicBezTo>
                    <a:pt x="4838" y="7209"/>
                    <a:pt x="4828" y="7224"/>
                    <a:pt x="4828" y="7224"/>
                  </a:cubicBezTo>
                  <a:cubicBezTo>
                    <a:pt x="4828" y="7224"/>
                    <a:pt x="4829" y="7221"/>
                    <a:pt x="4833" y="7215"/>
                  </a:cubicBezTo>
                  <a:cubicBezTo>
                    <a:pt x="4832" y="7214"/>
                    <a:pt x="4831" y="7214"/>
                    <a:pt x="4829" y="7214"/>
                  </a:cubicBezTo>
                  <a:cubicBezTo>
                    <a:pt x="4806" y="7214"/>
                    <a:pt x="4741" y="7309"/>
                    <a:pt x="4626" y="7422"/>
                  </a:cubicBezTo>
                  <a:cubicBezTo>
                    <a:pt x="4509" y="7539"/>
                    <a:pt x="4392" y="7619"/>
                    <a:pt x="4358" y="7619"/>
                  </a:cubicBezTo>
                  <a:cubicBezTo>
                    <a:pt x="4358" y="7619"/>
                    <a:pt x="4357" y="7619"/>
                    <a:pt x="4357" y="7619"/>
                  </a:cubicBezTo>
                  <a:cubicBezTo>
                    <a:pt x="4341" y="7629"/>
                    <a:pt x="4332" y="7644"/>
                    <a:pt x="4328" y="7663"/>
                  </a:cubicBezTo>
                  <a:cubicBezTo>
                    <a:pt x="4331" y="7703"/>
                    <a:pt x="4315" y="7721"/>
                    <a:pt x="4291" y="7721"/>
                  </a:cubicBezTo>
                  <a:cubicBezTo>
                    <a:pt x="4287" y="7721"/>
                    <a:pt x="4283" y="7720"/>
                    <a:pt x="4278" y="7719"/>
                  </a:cubicBezTo>
                  <a:cubicBezTo>
                    <a:pt x="4268" y="7716"/>
                    <a:pt x="4258" y="7714"/>
                    <a:pt x="4248" y="7714"/>
                  </a:cubicBezTo>
                  <a:cubicBezTo>
                    <a:pt x="4204" y="7714"/>
                    <a:pt x="4163" y="7745"/>
                    <a:pt x="4150" y="7788"/>
                  </a:cubicBezTo>
                  <a:lnTo>
                    <a:pt x="4144" y="7770"/>
                  </a:lnTo>
                  <a:cubicBezTo>
                    <a:pt x="4136" y="7765"/>
                    <a:pt x="4127" y="7763"/>
                    <a:pt x="4119" y="7763"/>
                  </a:cubicBezTo>
                  <a:cubicBezTo>
                    <a:pt x="4083" y="7763"/>
                    <a:pt x="4045" y="7801"/>
                    <a:pt x="4040" y="7838"/>
                  </a:cubicBezTo>
                  <a:cubicBezTo>
                    <a:pt x="4024" y="7834"/>
                    <a:pt x="4010" y="7829"/>
                    <a:pt x="3997" y="7829"/>
                  </a:cubicBezTo>
                  <a:cubicBezTo>
                    <a:pt x="3984" y="7829"/>
                    <a:pt x="3973" y="7834"/>
                    <a:pt x="3965" y="7848"/>
                  </a:cubicBezTo>
                  <a:cubicBezTo>
                    <a:pt x="3958" y="7851"/>
                    <a:pt x="3953" y="7853"/>
                    <a:pt x="3949" y="7853"/>
                  </a:cubicBezTo>
                  <a:cubicBezTo>
                    <a:pt x="3942" y="7853"/>
                    <a:pt x="3939" y="7845"/>
                    <a:pt x="3930" y="7820"/>
                  </a:cubicBezTo>
                  <a:cubicBezTo>
                    <a:pt x="3922" y="7801"/>
                    <a:pt x="3916" y="7784"/>
                    <a:pt x="3901" y="7784"/>
                  </a:cubicBezTo>
                  <a:cubicBezTo>
                    <a:pt x="3898" y="7784"/>
                    <a:pt x="3896" y="7784"/>
                    <a:pt x="3893" y="7785"/>
                  </a:cubicBezTo>
                  <a:cubicBezTo>
                    <a:pt x="3871" y="7795"/>
                    <a:pt x="3877" y="7813"/>
                    <a:pt x="3883" y="7832"/>
                  </a:cubicBezTo>
                  <a:lnTo>
                    <a:pt x="3840" y="7848"/>
                  </a:lnTo>
                  <a:cubicBezTo>
                    <a:pt x="3840" y="7848"/>
                    <a:pt x="3818" y="7854"/>
                    <a:pt x="3824" y="7873"/>
                  </a:cubicBezTo>
                  <a:cubicBezTo>
                    <a:pt x="3830" y="7895"/>
                    <a:pt x="3808" y="7901"/>
                    <a:pt x="3783" y="7907"/>
                  </a:cubicBezTo>
                  <a:cubicBezTo>
                    <a:pt x="3782" y="7903"/>
                    <a:pt x="3781" y="7901"/>
                    <a:pt x="3779" y="7901"/>
                  </a:cubicBezTo>
                  <a:cubicBezTo>
                    <a:pt x="3774" y="7901"/>
                    <a:pt x="3768" y="7920"/>
                    <a:pt x="3789" y="7929"/>
                  </a:cubicBezTo>
                  <a:cubicBezTo>
                    <a:pt x="3796" y="7948"/>
                    <a:pt x="3802" y="7970"/>
                    <a:pt x="3777" y="7976"/>
                  </a:cubicBezTo>
                  <a:lnTo>
                    <a:pt x="3786" y="8017"/>
                  </a:lnTo>
                  <a:cubicBezTo>
                    <a:pt x="3799" y="8058"/>
                    <a:pt x="3802" y="8077"/>
                    <a:pt x="3858" y="8083"/>
                  </a:cubicBezTo>
                  <a:cubicBezTo>
                    <a:pt x="3965" y="8070"/>
                    <a:pt x="4050" y="8064"/>
                    <a:pt x="4034" y="8023"/>
                  </a:cubicBezTo>
                  <a:cubicBezTo>
                    <a:pt x="4043" y="8008"/>
                    <a:pt x="4056" y="7995"/>
                    <a:pt x="4075" y="7986"/>
                  </a:cubicBezTo>
                  <a:cubicBezTo>
                    <a:pt x="4086" y="7982"/>
                    <a:pt x="4098" y="7979"/>
                    <a:pt x="4109" y="7979"/>
                  </a:cubicBezTo>
                  <a:cubicBezTo>
                    <a:pt x="4117" y="7979"/>
                    <a:pt x="4124" y="7980"/>
                    <a:pt x="4131" y="7983"/>
                  </a:cubicBezTo>
                  <a:cubicBezTo>
                    <a:pt x="4132" y="7986"/>
                    <a:pt x="4136" y="7987"/>
                    <a:pt x="4141" y="7987"/>
                  </a:cubicBezTo>
                  <a:cubicBezTo>
                    <a:pt x="4171" y="7987"/>
                    <a:pt x="4256" y="7949"/>
                    <a:pt x="4350" y="7892"/>
                  </a:cubicBezTo>
                  <a:cubicBezTo>
                    <a:pt x="4484" y="7816"/>
                    <a:pt x="4547" y="7763"/>
                    <a:pt x="4582" y="7763"/>
                  </a:cubicBezTo>
                  <a:cubicBezTo>
                    <a:pt x="4583" y="7763"/>
                    <a:pt x="4584" y="7763"/>
                    <a:pt x="4585" y="7763"/>
                  </a:cubicBezTo>
                  <a:cubicBezTo>
                    <a:pt x="4604" y="7763"/>
                    <a:pt x="4626" y="7757"/>
                    <a:pt x="4642" y="7744"/>
                  </a:cubicBezTo>
                  <a:cubicBezTo>
                    <a:pt x="4626" y="7726"/>
                    <a:pt x="4755" y="7629"/>
                    <a:pt x="4880" y="7488"/>
                  </a:cubicBezTo>
                  <a:cubicBezTo>
                    <a:pt x="5008" y="7346"/>
                    <a:pt x="5109" y="7187"/>
                    <a:pt x="5090" y="7174"/>
                  </a:cubicBezTo>
                  <a:lnTo>
                    <a:pt x="5118" y="7130"/>
                  </a:lnTo>
                  <a:cubicBezTo>
                    <a:pt x="5120" y="7132"/>
                    <a:pt x="5122" y="7132"/>
                    <a:pt x="5125" y="7132"/>
                  </a:cubicBezTo>
                  <a:cubicBezTo>
                    <a:pt x="5143" y="7132"/>
                    <a:pt x="5165" y="7090"/>
                    <a:pt x="5187" y="7046"/>
                  </a:cubicBezTo>
                  <a:cubicBezTo>
                    <a:pt x="5190" y="7011"/>
                    <a:pt x="5203" y="6977"/>
                    <a:pt x="5218" y="6942"/>
                  </a:cubicBezTo>
                  <a:cubicBezTo>
                    <a:pt x="5221" y="6944"/>
                    <a:pt x="5223" y="6944"/>
                    <a:pt x="5226" y="6944"/>
                  </a:cubicBezTo>
                  <a:cubicBezTo>
                    <a:pt x="5240" y="6944"/>
                    <a:pt x="5250" y="6920"/>
                    <a:pt x="5269" y="6876"/>
                  </a:cubicBezTo>
                  <a:cubicBezTo>
                    <a:pt x="5287" y="6826"/>
                    <a:pt x="5297" y="6801"/>
                    <a:pt x="5278" y="6795"/>
                  </a:cubicBezTo>
                  <a:cubicBezTo>
                    <a:pt x="5294" y="6770"/>
                    <a:pt x="5347" y="6591"/>
                    <a:pt x="5385" y="6519"/>
                  </a:cubicBezTo>
                  <a:cubicBezTo>
                    <a:pt x="5410" y="6497"/>
                    <a:pt x="5394" y="6466"/>
                    <a:pt x="5378" y="6435"/>
                  </a:cubicBezTo>
                  <a:cubicBezTo>
                    <a:pt x="5356" y="6425"/>
                    <a:pt x="5344" y="6400"/>
                    <a:pt x="5347" y="6375"/>
                  </a:cubicBezTo>
                  <a:lnTo>
                    <a:pt x="5347" y="6375"/>
                  </a:lnTo>
                  <a:lnTo>
                    <a:pt x="5388" y="6381"/>
                  </a:lnTo>
                  <a:cubicBezTo>
                    <a:pt x="5394" y="6395"/>
                    <a:pt x="5398" y="6403"/>
                    <a:pt x="5401" y="6403"/>
                  </a:cubicBezTo>
                  <a:cubicBezTo>
                    <a:pt x="5406" y="6403"/>
                    <a:pt x="5409" y="6389"/>
                    <a:pt x="5416" y="6359"/>
                  </a:cubicBezTo>
                  <a:cubicBezTo>
                    <a:pt x="5419" y="6341"/>
                    <a:pt x="5422" y="6325"/>
                    <a:pt x="5422" y="6306"/>
                  </a:cubicBezTo>
                  <a:cubicBezTo>
                    <a:pt x="5397" y="6303"/>
                    <a:pt x="5425" y="6168"/>
                    <a:pt x="5416" y="5983"/>
                  </a:cubicBezTo>
                  <a:cubicBezTo>
                    <a:pt x="5407" y="5750"/>
                    <a:pt x="5386" y="5666"/>
                    <a:pt x="5368" y="5666"/>
                  </a:cubicBezTo>
                  <a:cubicBezTo>
                    <a:pt x="5367" y="5666"/>
                    <a:pt x="5366" y="5667"/>
                    <a:pt x="5366" y="5667"/>
                  </a:cubicBezTo>
                  <a:cubicBezTo>
                    <a:pt x="5365" y="5667"/>
                    <a:pt x="5363" y="5667"/>
                    <a:pt x="5362" y="5667"/>
                  </a:cubicBezTo>
                  <a:cubicBezTo>
                    <a:pt x="5343" y="5667"/>
                    <a:pt x="5341" y="5640"/>
                    <a:pt x="5344" y="5560"/>
                  </a:cubicBezTo>
                  <a:cubicBezTo>
                    <a:pt x="5372" y="5388"/>
                    <a:pt x="5369" y="5404"/>
                    <a:pt x="5344" y="5382"/>
                  </a:cubicBezTo>
                  <a:lnTo>
                    <a:pt x="5344" y="5382"/>
                  </a:lnTo>
                  <a:cubicBezTo>
                    <a:pt x="5350" y="5404"/>
                    <a:pt x="5328" y="5410"/>
                    <a:pt x="5309" y="5416"/>
                  </a:cubicBezTo>
                  <a:cubicBezTo>
                    <a:pt x="5303" y="5418"/>
                    <a:pt x="5297" y="5418"/>
                    <a:pt x="5293" y="5418"/>
                  </a:cubicBezTo>
                  <a:cubicBezTo>
                    <a:pt x="5268" y="5418"/>
                    <a:pt x="5268" y="5398"/>
                    <a:pt x="5297" y="5369"/>
                  </a:cubicBezTo>
                  <a:cubicBezTo>
                    <a:pt x="5337" y="5360"/>
                    <a:pt x="5225" y="5027"/>
                    <a:pt x="5178" y="5015"/>
                  </a:cubicBezTo>
                  <a:lnTo>
                    <a:pt x="5196" y="5009"/>
                  </a:lnTo>
                  <a:cubicBezTo>
                    <a:pt x="5218" y="5002"/>
                    <a:pt x="5212" y="4980"/>
                    <a:pt x="5187" y="4890"/>
                  </a:cubicBezTo>
                  <a:cubicBezTo>
                    <a:pt x="5175" y="4846"/>
                    <a:pt x="5168" y="4824"/>
                    <a:pt x="5168" y="4824"/>
                  </a:cubicBezTo>
                  <a:cubicBezTo>
                    <a:pt x="5167" y="4824"/>
                    <a:pt x="5166" y="4824"/>
                    <a:pt x="5164" y="4824"/>
                  </a:cubicBezTo>
                  <a:cubicBezTo>
                    <a:pt x="5127" y="4824"/>
                    <a:pt x="5112" y="4692"/>
                    <a:pt x="5131" y="4689"/>
                  </a:cubicBezTo>
                  <a:cubicBezTo>
                    <a:pt x="5143" y="4661"/>
                    <a:pt x="5143" y="4661"/>
                    <a:pt x="5131" y="4614"/>
                  </a:cubicBezTo>
                  <a:cubicBezTo>
                    <a:pt x="5074" y="4557"/>
                    <a:pt x="5062" y="4438"/>
                    <a:pt x="5084" y="4435"/>
                  </a:cubicBezTo>
                  <a:lnTo>
                    <a:pt x="5071" y="4388"/>
                  </a:lnTo>
                  <a:cubicBezTo>
                    <a:pt x="5046" y="4366"/>
                    <a:pt x="5030" y="4335"/>
                    <a:pt x="5024" y="4304"/>
                  </a:cubicBezTo>
                  <a:cubicBezTo>
                    <a:pt x="5011" y="4254"/>
                    <a:pt x="5005" y="4229"/>
                    <a:pt x="4997" y="4229"/>
                  </a:cubicBezTo>
                  <a:cubicBezTo>
                    <a:pt x="4994" y="4229"/>
                    <a:pt x="4991" y="4233"/>
                    <a:pt x="4987" y="4241"/>
                  </a:cubicBezTo>
                  <a:cubicBezTo>
                    <a:pt x="4978" y="4244"/>
                    <a:pt x="4969" y="4246"/>
                    <a:pt x="4961" y="4246"/>
                  </a:cubicBezTo>
                  <a:cubicBezTo>
                    <a:pt x="4951" y="4246"/>
                    <a:pt x="4943" y="4242"/>
                    <a:pt x="4940" y="4228"/>
                  </a:cubicBezTo>
                  <a:lnTo>
                    <a:pt x="4961" y="4225"/>
                  </a:lnTo>
                  <a:cubicBezTo>
                    <a:pt x="4980" y="4219"/>
                    <a:pt x="4961" y="4150"/>
                    <a:pt x="4936" y="4062"/>
                  </a:cubicBezTo>
                  <a:cubicBezTo>
                    <a:pt x="4905" y="3949"/>
                    <a:pt x="4892" y="3902"/>
                    <a:pt x="4908" y="3874"/>
                  </a:cubicBezTo>
                  <a:lnTo>
                    <a:pt x="4880" y="3859"/>
                  </a:lnTo>
                  <a:cubicBezTo>
                    <a:pt x="4855" y="3840"/>
                    <a:pt x="4849" y="3818"/>
                    <a:pt x="4871" y="3812"/>
                  </a:cubicBezTo>
                  <a:cubicBezTo>
                    <a:pt x="4883" y="3783"/>
                    <a:pt x="4858" y="3696"/>
                    <a:pt x="4827" y="3655"/>
                  </a:cubicBezTo>
                  <a:cubicBezTo>
                    <a:pt x="4820" y="3633"/>
                    <a:pt x="4814" y="3611"/>
                    <a:pt x="4814" y="3611"/>
                  </a:cubicBezTo>
                  <a:cubicBezTo>
                    <a:pt x="4845" y="3570"/>
                    <a:pt x="4830" y="3514"/>
                    <a:pt x="4783" y="3498"/>
                  </a:cubicBezTo>
                  <a:cubicBezTo>
                    <a:pt x="4802" y="3492"/>
                    <a:pt x="4795" y="3470"/>
                    <a:pt x="4789" y="3445"/>
                  </a:cubicBezTo>
                  <a:cubicBezTo>
                    <a:pt x="4758" y="3407"/>
                    <a:pt x="4733" y="3316"/>
                    <a:pt x="4755" y="3310"/>
                  </a:cubicBezTo>
                  <a:lnTo>
                    <a:pt x="4748" y="3288"/>
                  </a:lnTo>
                  <a:cubicBezTo>
                    <a:pt x="4726" y="3273"/>
                    <a:pt x="4711" y="3251"/>
                    <a:pt x="4708" y="3226"/>
                  </a:cubicBezTo>
                  <a:cubicBezTo>
                    <a:pt x="4704" y="3200"/>
                    <a:pt x="4692" y="3179"/>
                    <a:pt x="4670" y="3163"/>
                  </a:cubicBezTo>
                  <a:cubicBezTo>
                    <a:pt x="4654" y="3153"/>
                    <a:pt x="4642" y="3141"/>
                    <a:pt x="4636" y="3125"/>
                  </a:cubicBezTo>
                  <a:cubicBezTo>
                    <a:pt x="4634" y="3116"/>
                    <a:pt x="4637" y="3113"/>
                    <a:pt x="4641" y="3113"/>
                  </a:cubicBezTo>
                  <a:cubicBezTo>
                    <a:pt x="4650" y="3113"/>
                    <a:pt x="4666" y="3125"/>
                    <a:pt x="4683" y="3135"/>
                  </a:cubicBezTo>
                  <a:cubicBezTo>
                    <a:pt x="4690" y="3143"/>
                    <a:pt x="4695" y="3147"/>
                    <a:pt x="4697" y="3147"/>
                  </a:cubicBezTo>
                  <a:cubicBezTo>
                    <a:pt x="4707" y="3147"/>
                    <a:pt x="4686" y="3095"/>
                    <a:pt x="4639" y="3050"/>
                  </a:cubicBezTo>
                  <a:cubicBezTo>
                    <a:pt x="4605" y="3018"/>
                    <a:pt x="4591" y="3004"/>
                    <a:pt x="4594" y="3004"/>
                  </a:cubicBezTo>
                  <a:cubicBezTo>
                    <a:pt x="4596" y="3004"/>
                    <a:pt x="4609" y="3013"/>
                    <a:pt x="4632" y="3028"/>
                  </a:cubicBezTo>
                  <a:cubicBezTo>
                    <a:pt x="4646" y="3037"/>
                    <a:pt x="4661" y="3046"/>
                    <a:pt x="4666" y="3046"/>
                  </a:cubicBezTo>
                  <a:cubicBezTo>
                    <a:pt x="4669" y="3046"/>
                    <a:pt x="4667" y="3040"/>
                    <a:pt x="4651" y="3022"/>
                  </a:cubicBezTo>
                  <a:cubicBezTo>
                    <a:pt x="4651" y="3022"/>
                    <a:pt x="4643" y="2984"/>
                    <a:pt x="4624" y="2984"/>
                  </a:cubicBezTo>
                  <a:cubicBezTo>
                    <a:pt x="4623" y="2984"/>
                    <a:pt x="4621" y="2984"/>
                    <a:pt x="4620" y="2984"/>
                  </a:cubicBezTo>
                  <a:lnTo>
                    <a:pt x="4601" y="2915"/>
                  </a:lnTo>
                  <a:cubicBezTo>
                    <a:pt x="4607" y="2884"/>
                    <a:pt x="4607" y="2849"/>
                    <a:pt x="4598" y="2818"/>
                  </a:cubicBezTo>
                  <a:cubicBezTo>
                    <a:pt x="4570" y="2802"/>
                    <a:pt x="4570" y="2802"/>
                    <a:pt x="4585" y="2774"/>
                  </a:cubicBezTo>
                  <a:cubicBezTo>
                    <a:pt x="4600" y="2769"/>
                    <a:pt x="4599" y="2755"/>
                    <a:pt x="4579" y="2755"/>
                  </a:cubicBezTo>
                  <a:cubicBezTo>
                    <a:pt x="4573" y="2755"/>
                    <a:pt x="4566" y="2756"/>
                    <a:pt x="4557" y="2759"/>
                  </a:cubicBezTo>
                  <a:cubicBezTo>
                    <a:pt x="4532" y="2746"/>
                    <a:pt x="4526" y="2712"/>
                    <a:pt x="4538" y="2690"/>
                  </a:cubicBezTo>
                  <a:cubicBezTo>
                    <a:pt x="4575" y="2681"/>
                    <a:pt x="4574" y="2660"/>
                    <a:pt x="4560" y="2660"/>
                  </a:cubicBezTo>
                  <a:cubicBezTo>
                    <a:pt x="4558" y="2660"/>
                    <a:pt x="4556" y="2661"/>
                    <a:pt x="4554" y="2661"/>
                  </a:cubicBezTo>
                  <a:cubicBezTo>
                    <a:pt x="4538" y="2652"/>
                    <a:pt x="4526" y="2640"/>
                    <a:pt x="4520" y="2621"/>
                  </a:cubicBezTo>
                  <a:cubicBezTo>
                    <a:pt x="4542" y="2618"/>
                    <a:pt x="4485" y="2414"/>
                    <a:pt x="4429" y="2210"/>
                  </a:cubicBezTo>
                  <a:cubicBezTo>
                    <a:pt x="4423" y="2190"/>
                    <a:pt x="4404" y="2175"/>
                    <a:pt x="4384" y="2175"/>
                  </a:cubicBezTo>
                  <a:cubicBezTo>
                    <a:pt x="4382" y="2175"/>
                    <a:pt x="4380" y="2175"/>
                    <a:pt x="4379" y="2176"/>
                  </a:cubicBezTo>
                  <a:cubicBezTo>
                    <a:pt x="4365" y="2179"/>
                    <a:pt x="4358" y="2180"/>
                    <a:pt x="4356" y="2180"/>
                  </a:cubicBezTo>
                  <a:cubicBezTo>
                    <a:pt x="4350" y="2180"/>
                    <a:pt x="4362" y="2173"/>
                    <a:pt x="4372" y="2154"/>
                  </a:cubicBezTo>
                  <a:cubicBezTo>
                    <a:pt x="4411" y="2124"/>
                    <a:pt x="4415" y="2092"/>
                    <a:pt x="4393" y="2092"/>
                  </a:cubicBezTo>
                  <a:cubicBezTo>
                    <a:pt x="4385" y="2092"/>
                    <a:pt x="4374" y="2097"/>
                    <a:pt x="4360" y="2107"/>
                  </a:cubicBezTo>
                  <a:cubicBezTo>
                    <a:pt x="4345" y="2122"/>
                    <a:pt x="4336" y="2130"/>
                    <a:pt x="4334" y="2130"/>
                  </a:cubicBezTo>
                  <a:cubicBezTo>
                    <a:pt x="4331" y="2130"/>
                    <a:pt x="4338" y="2116"/>
                    <a:pt x="4353" y="2085"/>
                  </a:cubicBezTo>
                  <a:cubicBezTo>
                    <a:pt x="4366" y="2057"/>
                    <a:pt x="4366" y="2057"/>
                    <a:pt x="4341" y="2041"/>
                  </a:cubicBezTo>
                  <a:cubicBezTo>
                    <a:pt x="4339" y="2042"/>
                    <a:pt x="4336" y="2042"/>
                    <a:pt x="4334" y="2042"/>
                  </a:cubicBezTo>
                  <a:cubicBezTo>
                    <a:pt x="4318" y="2042"/>
                    <a:pt x="4315" y="2022"/>
                    <a:pt x="4335" y="2019"/>
                  </a:cubicBezTo>
                  <a:cubicBezTo>
                    <a:pt x="4347" y="1992"/>
                    <a:pt x="4361" y="1966"/>
                    <a:pt x="4344" y="1966"/>
                  </a:cubicBezTo>
                  <a:cubicBezTo>
                    <a:pt x="4343" y="1966"/>
                    <a:pt x="4342" y="1966"/>
                    <a:pt x="4341" y="1966"/>
                  </a:cubicBezTo>
                  <a:cubicBezTo>
                    <a:pt x="4338" y="1950"/>
                    <a:pt x="4341" y="1931"/>
                    <a:pt x="4350" y="1916"/>
                  </a:cubicBezTo>
                  <a:cubicBezTo>
                    <a:pt x="4363" y="1887"/>
                    <a:pt x="4338" y="1872"/>
                    <a:pt x="4310" y="1853"/>
                  </a:cubicBezTo>
                  <a:cubicBezTo>
                    <a:pt x="4263" y="1807"/>
                    <a:pt x="4251" y="1784"/>
                    <a:pt x="4272" y="1784"/>
                  </a:cubicBezTo>
                  <a:cubicBezTo>
                    <a:pt x="4277" y="1784"/>
                    <a:pt x="4283" y="1785"/>
                    <a:pt x="4291" y="1787"/>
                  </a:cubicBezTo>
                  <a:cubicBezTo>
                    <a:pt x="4293" y="1788"/>
                    <a:pt x="4296" y="1788"/>
                    <a:pt x="4298" y="1788"/>
                  </a:cubicBezTo>
                  <a:cubicBezTo>
                    <a:pt x="4332" y="1788"/>
                    <a:pt x="4285" y="1689"/>
                    <a:pt x="4241" y="1681"/>
                  </a:cubicBezTo>
                  <a:cubicBezTo>
                    <a:pt x="4194" y="1668"/>
                    <a:pt x="4194" y="1668"/>
                    <a:pt x="4216" y="1662"/>
                  </a:cubicBezTo>
                  <a:cubicBezTo>
                    <a:pt x="4234" y="1655"/>
                    <a:pt x="4228" y="1634"/>
                    <a:pt x="4228" y="1634"/>
                  </a:cubicBezTo>
                  <a:cubicBezTo>
                    <a:pt x="4222" y="1608"/>
                    <a:pt x="4212" y="1583"/>
                    <a:pt x="4231" y="1577"/>
                  </a:cubicBezTo>
                  <a:cubicBezTo>
                    <a:pt x="4222" y="1552"/>
                    <a:pt x="4206" y="1530"/>
                    <a:pt x="4187" y="1508"/>
                  </a:cubicBezTo>
                  <a:cubicBezTo>
                    <a:pt x="4140" y="1474"/>
                    <a:pt x="4125" y="1408"/>
                    <a:pt x="4153" y="1355"/>
                  </a:cubicBezTo>
                  <a:lnTo>
                    <a:pt x="4112" y="1314"/>
                  </a:lnTo>
                  <a:cubicBezTo>
                    <a:pt x="4062" y="1305"/>
                    <a:pt x="4034" y="1292"/>
                    <a:pt x="4071" y="1273"/>
                  </a:cubicBezTo>
                  <a:lnTo>
                    <a:pt x="4090" y="1264"/>
                  </a:lnTo>
                  <a:cubicBezTo>
                    <a:pt x="4046" y="1258"/>
                    <a:pt x="4012" y="1160"/>
                    <a:pt x="4046" y="1138"/>
                  </a:cubicBezTo>
                  <a:cubicBezTo>
                    <a:pt x="4065" y="1129"/>
                    <a:pt x="4065" y="1129"/>
                    <a:pt x="4053" y="1104"/>
                  </a:cubicBezTo>
                  <a:lnTo>
                    <a:pt x="4053" y="1104"/>
                  </a:lnTo>
                  <a:lnTo>
                    <a:pt x="4034" y="1113"/>
                  </a:lnTo>
                  <a:cubicBezTo>
                    <a:pt x="4023" y="1120"/>
                    <a:pt x="4014" y="1127"/>
                    <a:pt x="4005" y="1127"/>
                  </a:cubicBezTo>
                  <a:cubicBezTo>
                    <a:pt x="3998" y="1127"/>
                    <a:pt x="3992" y="1123"/>
                    <a:pt x="3987" y="1113"/>
                  </a:cubicBezTo>
                  <a:cubicBezTo>
                    <a:pt x="3974" y="1088"/>
                    <a:pt x="3959" y="1066"/>
                    <a:pt x="3977" y="1057"/>
                  </a:cubicBezTo>
                  <a:cubicBezTo>
                    <a:pt x="3980" y="1027"/>
                    <a:pt x="3983" y="998"/>
                    <a:pt x="3972" y="998"/>
                  </a:cubicBezTo>
                  <a:cubicBezTo>
                    <a:pt x="3970" y="998"/>
                    <a:pt x="3968" y="999"/>
                    <a:pt x="3965" y="1001"/>
                  </a:cubicBezTo>
                  <a:cubicBezTo>
                    <a:pt x="3955" y="985"/>
                    <a:pt x="3949" y="963"/>
                    <a:pt x="3952" y="944"/>
                  </a:cubicBezTo>
                  <a:lnTo>
                    <a:pt x="3890" y="856"/>
                  </a:lnTo>
                  <a:cubicBezTo>
                    <a:pt x="3855" y="847"/>
                    <a:pt x="3821" y="809"/>
                    <a:pt x="3836" y="794"/>
                  </a:cubicBezTo>
                  <a:cubicBezTo>
                    <a:pt x="3821" y="772"/>
                    <a:pt x="3796" y="756"/>
                    <a:pt x="3771" y="747"/>
                  </a:cubicBezTo>
                  <a:cubicBezTo>
                    <a:pt x="3736" y="706"/>
                    <a:pt x="3714" y="687"/>
                    <a:pt x="3730" y="675"/>
                  </a:cubicBezTo>
                  <a:cubicBezTo>
                    <a:pt x="3746" y="659"/>
                    <a:pt x="3746" y="659"/>
                    <a:pt x="3711" y="656"/>
                  </a:cubicBezTo>
                  <a:cubicBezTo>
                    <a:pt x="3707" y="659"/>
                    <a:pt x="3704" y="660"/>
                    <a:pt x="3700" y="660"/>
                  </a:cubicBezTo>
                  <a:cubicBezTo>
                    <a:pt x="3687" y="660"/>
                    <a:pt x="3672" y="646"/>
                    <a:pt x="3658" y="634"/>
                  </a:cubicBezTo>
                  <a:lnTo>
                    <a:pt x="3620" y="596"/>
                  </a:lnTo>
                  <a:cubicBezTo>
                    <a:pt x="3613" y="604"/>
                    <a:pt x="3609" y="608"/>
                    <a:pt x="3605" y="608"/>
                  </a:cubicBezTo>
                  <a:cubicBezTo>
                    <a:pt x="3600" y="608"/>
                    <a:pt x="3596" y="603"/>
                    <a:pt x="3586" y="593"/>
                  </a:cubicBezTo>
                  <a:cubicBezTo>
                    <a:pt x="3567" y="574"/>
                    <a:pt x="3517" y="509"/>
                    <a:pt x="3498" y="493"/>
                  </a:cubicBezTo>
                  <a:cubicBezTo>
                    <a:pt x="3464" y="465"/>
                    <a:pt x="3448" y="453"/>
                    <a:pt x="3442" y="453"/>
                  </a:cubicBezTo>
                  <a:cubicBezTo>
                    <a:pt x="3437" y="453"/>
                    <a:pt x="3439" y="462"/>
                    <a:pt x="3442" y="477"/>
                  </a:cubicBezTo>
                  <a:cubicBezTo>
                    <a:pt x="3452" y="485"/>
                    <a:pt x="3455" y="492"/>
                    <a:pt x="3451" y="492"/>
                  </a:cubicBezTo>
                  <a:cubicBezTo>
                    <a:pt x="3448" y="492"/>
                    <a:pt x="3437" y="484"/>
                    <a:pt x="3423" y="458"/>
                  </a:cubicBezTo>
                  <a:cubicBezTo>
                    <a:pt x="3376" y="418"/>
                    <a:pt x="3329" y="377"/>
                    <a:pt x="3279" y="339"/>
                  </a:cubicBezTo>
                  <a:cubicBezTo>
                    <a:pt x="3222" y="307"/>
                    <a:pt x="3199" y="296"/>
                    <a:pt x="3188" y="296"/>
                  </a:cubicBezTo>
                  <a:cubicBezTo>
                    <a:pt x="3181" y="296"/>
                    <a:pt x="3179" y="301"/>
                    <a:pt x="3175" y="308"/>
                  </a:cubicBezTo>
                  <a:cubicBezTo>
                    <a:pt x="3177" y="328"/>
                    <a:pt x="3173" y="338"/>
                    <a:pt x="3168" y="338"/>
                  </a:cubicBezTo>
                  <a:cubicBezTo>
                    <a:pt x="3162" y="338"/>
                    <a:pt x="3154" y="322"/>
                    <a:pt x="3150" y="295"/>
                  </a:cubicBezTo>
                  <a:cubicBezTo>
                    <a:pt x="3130" y="250"/>
                    <a:pt x="3111" y="231"/>
                    <a:pt x="3100" y="231"/>
                  </a:cubicBezTo>
                  <a:cubicBezTo>
                    <a:pt x="3095" y="231"/>
                    <a:pt x="3092" y="234"/>
                    <a:pt x="3091" y="239"/>
                  </a:cubicBezTo>
                  <a:cubicBezTo>
                    <a:pt x="3082" y="242"/>
                    <a:pt x="3073" y="243"/>
                    <a:pt x="3064" y="243"/>
                  </a:cubicBezTo>
                  <a:cubicBezTo>
                    <a:pt x="3053" y="243"/>
                    <a:pt x="3041" y="241"/>
                    <a:pt x="3031" y="236"/>
                  </a:cubicBezTo>
                  <a:cubicBezTo>
                    <a:pt x="3040" y="217"/>
                    <a:pt x="3015" y="208"/>
                    <a:pt x="2959" y="205"/>
                  </a:cubicBezTo>
                  <a:cubicBezTo>
                    <a:pt x="2934" y="195"/>
                    <a:pt x="2934" y="195"/>
                    <a:pt x="2943" y="176"/>
                  </a:cubicBezTo>
                  <a:lnTo>
                    <a:pt x="2893" y="158"/>
                  </a:lnTo>
                  <a:cubicBezTo>
                    <a:pt x="2885" y="160"/>
                    <a:pt x="2875" y="161"/>
                    <a:pt x="2865" y="161"/>
                  </a:cubicBezTo>
                  <a:cubicBezTo>
                    <a:pt x="2793" y="161"/>
                    <a:pt x="2680" y="110"/>
                    <a:pt x="2661" y="89"/>
                  </a:cubicBezTo>
                  <a:cubicBezTo>
                    <a:pt x="2657" y="88"/>
                    <a:pt x="2652" y="87"/>
                    <a:pt x="2647" y="87"/>
                  </a:cubicBezTo>
                  <a:cubicBezTo>
                    <a:pt x="2632" y="87"/>
                    <a:pt x="2617" y="91"/>
                    <a:pt x="2605" y="98"/>
                  </a:cubicBezTo>
                  <a:cubicBezTo>
                    <a:pt x="2589" y="114"/>
                    <a:pt x="2575" y="122"/>
                    <a:pt x="2565" y="122"/>
                  </a:cubicBezTo>
                  <a:cubicBezTo>
                    <a:pt x="2554" y="122"/>
                    <a:pt x="2548" y="111"/>
                    <a:pt x="2552" y="89"/>
                  </a:cubicBezTo>
                  <a:cubicBezTo>
                    <a:pt x="2556" y="66"/>
                    <a:pt x="2559" y="55"/>
                    <a:pt x="2555" y="55"/>
                  </a:cubicBezTo>
                  <a:cubicBezTo>
                    <a:pt x="2552" y="55"/>
                    <a:pt x="2543" y="64"/>
                    <a:pt x="2526" y="82"/>
                  </a:cubicBezTo>
                  <a:cubicBezTo>
                    <a:pt x="2520" y="85"/>
                    <a:pt x="2506" y="87"/>
                    <a:pt x="2491" y="87"/>
                  </a:cubicBezTo>
                  <a:cubicBezTo>
                    <a:pt x="2443" y="87"/>
                    <a:pt x="2374" y="72"/>
                    <a:pt x="2398" y="42"/>
                  </a:cubicBezTo>
                  <a:lnTo>
                    <a:pt x="2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52"/>
            <p:cNvSpPr/>
            <p:nvPr/>
          </p:nvSpPr>
          <p:spPr>
            <a:xfrm>
              <a:off x="3652675" y="2122250"/>
              <a:ext cx="64350" cy="63675"/>
            </a:xfrm>
            <a:custGeom>
              <a:avLst/>
              <a:gdLst/>
              <a:ahLst/>
              <a:cxnLst/>
              <a:rect l="l" t="t" r="r" b="b"/>
              <a:pathLst>
                <a:path w="2574" h="2547" extrusionOk="0">
                  <a:moveTo>
                    <a:pt x="1653" y="204"/>
                  </a:moveTo>
                  <a:cubicBezTo>
                    <a:pt x="1657" y="204"/>
                    <a:pt x="1661" y="207"/>
                    <a:pt x="1665" y="211"/>
                  </a:cubicBezTo>
                  <a:lnTo>
                    <a:pt x="1652" y="226"/>
                  </a:lnTo>
                  <a:lnTo>
                    <a:pt x="1634" y="239"/>
                  </a:lnTo>
                  <a:lnTo>
                    <a:pt x="1634" y="239"/>
                  </a:lnTo>
                  <a:lnTo>
                    <a:pt x="1640" y="214"/>
                  </a:lnTo>
                  <a:cubicBezTo>
                    <a:pt x="1644" y="206"/>
                    <a:pt x="1649" y="204"/>
                    <a:pt x="1653" y="204"/>
                  </a:cubicBezTo>
                  <a:close/>
                  <a:moveTo>
                    <a:pt x="1237" y="235"/>
                  </a:moveTo>
                  <a:cubicBezTo>
                    <a:pt x="1242" y="235"/>
                    <a:pt x="1244" y="256"/>
                    <a:pt x="1236" y="280"/>
                  </a:cubicBezTo>
                  <a:lnTo>
                    <a:pt x="1223" y="289"/>
                  </a:lnTo>
                  <a:cubicBezTo>
                    <a:pt x="1217" y="270"/>
                    <a:pt x="1223" y="251"/>
                    <a:pt x="1236" y="236"/>
                  </a:cubicBezTo>
                  <a:cubicBezTo>
                    <a:pt x="1236" y="235"/>
                    <a:pt x="1236" y="235"/>
                    <a:pt x="1237" y="235"/>
                  </a:cubicBezTo>
                  <a:close/>
                  <a:moveTo>
                    <a:pt x="1276" y="255"/>
                  </a:moveTo>
                  <a:cubicBezTo>
                    <a:pt x="1268" y="255"/>
                    <a:pt x="1265" y="272"/>
                    <a:pt x="1270" y="289"/>
                  </a:cubicBezTo>
                  <a:cubicBezTo>
                    <a:pt x="1272" y="301"/>
                    <a:pt x="1275" y="304"/>
                    <a:pt x="1280" y="304"/>
                  </a:cubicBezTo>
                  <a:cubicBezTo>
                    <a:pt x="1283" y="304"/>
                    <a:pt x="1287" y="303"/>
                    <a:pt x="1292" y="301"/>
                  </a:cubicBezTo>
                  <a:cubicBezTo>
                    <a:pt x="1298" y="298"/>
                    <a:pt x="1304" y="276"/>
                    <a:pt x="1304" y="276"/>
                  </a:cubicBezTo>
                  <a:cubicBezTo>
                    <a:pt x="1302" y="262"/>
                    <a:pt x="1299" y="259"/>
                    <a:pt x="1294" y="259"/>
                  </a:cubicBezTo>
                  <a:cubicBezTo>
                    <a:pt x="1292" y="259"/>
                    <a:pt x="1289" y="260"/>
                    <a:pt x="1286" y="261"/>
                  </a:cubicBezTo>
                  <a:cubicBezTo>
                    <a:pt x="1282" y="257"/>
                    <a:pt x="1279" y="255"/>
                    <a:pt x="1276" y="255"/>
                  </a:cubicBezTo>
                  <a:close/>
                  <a:moveTo>
                    <a:pt x="792" y="303"/>
                  </a:moveTo>
                  <a:cubicBezTo>
                    <a:pt x="790" y="303"/>
                    <a:pt x="789" y="304"/>
                    <a:pt x="787" y="305"/>
                  </a:cubicBezTo>
                  <a:lnTo>
                    <a:pt x="781" y="308"/>
                  </a:lnTo>
                  <a:lnTo>
                    <a:pt x="800" y="323"/>
                  </a:lnTo>
                  <a:lnTo>
                    <a:pt x="803" y="320"/>
                  </a:lnTo>
                  <a:cubicBezTo>
                    <a:pt x="796" y="307"/>
                    <a:pt x="794" y="303"/>
                    <a:pt x="792" y="303"/>
                  </a:cubicBezTo>
                  <a:close/>
                  <a:moveTo>
                    <a:pt x="1677" y="271"/>
                  </a:moveTo>
                  <a:cubicBezTo>
                    <a:pt x="1681" y="271"/>
                    <a:pt x="1674" y="280"/>
                    <a:pt x="1662" y="295"/>
                  </a:cubicBezTo>
                  <a:cubicBezTo>
                    <a:pt x="1649" y="314"/>
                    <a:pt x="1634" y="327"/>
                    <a:pt x="1612" y="333"/>
                  </a:cubicBezTo>
                  <a:lnTo>
                    <a:pt x="1602" y="320"/>
                  </a:lnTo>
                  <a:lnTo>
                    <a:pt x="1637" y="298"/>
                  </a:lnTo>
                  <a:cubicBezTo>
                    <a:pt x="1662" y="280"/>
                    <a:pt x="1674" y="271"/>
                    <a:pt x="1677" y="271"/>
                  </a:cubicBezTo>
                  <a:close/>
                  <a:moveTo>
                    <a:pt x="1834" y="408"/>
                  </a:moveTo>
                  <a:cubicBezTo>
                    <a:pt x="1859" y="408"/>
                    <a:pt x="1859" y="408"/>
                    <a:pt x="1822" y="427"/>
                  </a:cubicBezTo>
                  <a:lnTo>
                    <a:pt x="1778" y="436"/>
                  </a:lnTo>
                  <a:cubicBezTo>
                    <a:pt x="1775" y="430"/>
                    <a:pt x="1796" y="424"/>
                    <a:pt x="1834" y="408"/>
                  </a:cubicBezTo>
                  <a:close/>
                  <a:moveTo>
                    <a:pt x="833" y="402"/>
                  </a:moveTo>
                  <a:cubicBezTo>
                    <a:pt x="837" y="402"/>
                    <a:pt x="841" y="405"/>
                    <a:pt x="847" y="414"/>
                  </a:cubicBezTo>
                  <a:lnTo>
                    <a:pt x="841" y="417"/>
                  </a:lnTo>
                  <a:cubicBezTo>
                    <a:pt x="838" y="414"/>
                    <a:pt x="837" y="412"/>
                    <a:pt x="836" y="412"/>
                  </a:cubicBezTo>
                  <a:lnTo>
                    <a:pt x="836" y="412"/>
                  </a:lnTo>
                  <a:cubicBezTo>
                    <a:pt x="834" y="412"/>
                    <a:pt x="839" y="427"/>
                    <a:pt x="853" y="436"/>
                  </a:cubicBezTo>
                  <a:lnTo>
                    <a:pt x="875" y="471"/>
                  </a:lnTo>
                  <a:cubicBezTo>
                    <a:pt x="874" y="472"/>
                    <a:pt x="873" y="472"/>
                    <a:pt x="872" y="472"/>
                  </a:cubicBezTo>
                  <a:cubicBezTo>
                    <a:pt x="864" y="472"/>
                    <a:pt x="851" y="458"/>
                    <a:pt x="841" y="443"/>
                  </a:cubicBezTo>
                  <a:cubicBezTo>
                    <a:pt x="812" y="411"/>
                    <a:pt x="812" y="411"/>
                    <a:pt x="825" y="405"/>
                  </a:cubicBezTo>
                  <a:cubicBezTo>
                    <a:pt x="828" y="404"/>
                    <a:pt x="830" y="402"/>
                    <a:pt x="833" y="402"/>
                  </a:cubicBezTo>
                  <a:close/>
                  <a:moveTo>
                    <a:pt x="764" y="444"/>
                  </a:moveTo>
                  <a:cubicBezTo>
                    <a:pt x="766" y="444"/>
                    <a:pt x="768" y="447"/>
                    <a:pt x="775" y="458"/>
                  </a:cubicBezTo>
                  <a:cubicBezTo>
                    <a:pt x="775" y="458"/>
                    <a:pt x="781" y="480"/>
                    <a:pt x="775" y="483"/>
                  </a:cubicBezTo>
                  <a:lnTo>
                    <a:pt x="756" y="471"/>
                  </a:lnTo>
                  <a:cubicBezTo>
                    <a:pt x="747" y="452"/>
                    <a:pt x="753" y="449"/>
                    <a:pt x="759" y="446"/>
                  </a:cubicBezTo>
                  <a:cubicBezTo>
                    <a:pt x="761" y="445"/>
                    <a:pt x="762" y="444"/>
                    <a:pt x="764" y="444"/>
                  </a:cubicBezTo>
                  <a:close/>
                  <a:moveTo>
                    <a:pt x="1981" y="493"/>
                  </a:moveTo>
                  <a:lnTo>
                    <a:pt x="1966" y="502"/>
                  </a:lnTo>
                  <a:cubicBezTo>
                    <a:pt x="1952" y="511"/>
                    <a:pt x="1939" y="518"/>
                    <a:pt x="1939" y="518"/>
                  </a:cubicBezTo>
                  <a:cubicBezTo>
                    <a:pt x="1939" y="518"/>
                    <a:pt x="1942" y="517"/>
                    <a:pt x="1947" y="515"/>
                  </a:cubicBezTo>
                  <a:lnTo>
                    <a:pt x="1981" y="493"/>
                  </a:lnTo>
                  <a:close/>
                  <a:moveTo>
                    <a:pt x="868" y="514"/>
                  </a:moveTo>
                  <a:lnTo>
                    <a:pt x="868" y="514"/>
                  </a:lnTo>
                  <a:cubicBezTo>
                    <a:pt x="868" y="514"/>
                    <a:pt x="870" y="517"/>
                    <a:pt x="873" y="522"/>
                  </a:cubicBezTo>
                  <a:lnTo>
                    <a:pt x="873" y="522"/>
                  </a:lnTo>
                  <a:cubicBezTo>
                    <a:pt x="873" y="521"/>
                    <a:pt x="872" y="521"/>
                    <a:pt x="872" y="521"/>
                  </a:cubicBezTo>
                  <a:cubicBezTo>
                    <a:pt x="869" y="516"/>
                    <a:pt x="868" y="514"/>
                    <a:pt x="868" y="514"/>
                  </a:cubicBezTo>
                  <a:close/>
                  <a:moveTo>
                    <a:pt x="1793" y="502"/>
                  </a:moveTo>
                  <a:lnTo>
                    <a:pt x="1796" y="508"/>
                  </a:lnTo>
                  <a:cubicBezTo>
                    <a:pt x="1784" y="516"/>
                    <a:pt x="1769" y="526"/>
                    <a:pt x="1762" y="526"/>
                  </a:cubicBezTo>
                  <a:cubicBezTo>
                    <a:pt x="1761" y="526"/>
                    <a:pt x="1759" y="525"/>
                    <a:pt x="1759" y="524"/>
                  </a:cubicBezTo>
                  <a:lnTo>
                    <a:pt x="1756" y="518"/>
                  </a:lnTo>
                  <a:cubicBezTo>
                    <a:pt x="1768" y="511"/>
                    <a:pt x="1781" y="505"/>
                    <a:pt x="1793" y="502"/>
                  </a:cubicBezTo>
                  <a:close/>
                  <a:moveTo>
                    <a:pt x="559" y="482"/>
                  </a:moveTo>
                  <a:cubicBezTo>
                    <a:pt x="564" y="482"/>
                    <a:pt x="577" y="507"/>
                    <a:pt x="584" y="537"/>
                  </a:cubicBezTo>
                  <a:cubicBezTo>
                    <a:pt x="592" y="558"/>
                    <a:pt x="596" y="568"/>
                    <a:pt x="595" y="568"/>
                  </a:cubicBezTo>
                  <a:cubicBezTo>
                    <a:pt x="593" y="568"/>
                    <a:pt x="588" y="559"/>
                    <a:pt x="577" y="543"/>
                  </a:cubicBezTo>
                  <a:cubicBezTo>
                    <a:pt x="565" y="524"/>
                    <a:pt x="552" y="508"/>
                    <a:pt x="559" y="502"/>
                  </a:cubicBezTo>
                  <a:cubicBezTo>
                    <a:pt x="556" y="488"/>
                    <a:pt x="556" y="482"/>
                    <a:pt x="559" y="482"/>
                  </a:cubicBezTo>
                  <a:close/>
                  <a:moveTo>
                    <a:pt x="1946" y="635"/>
                  </a:moveTo>
                  <a:cubicBezTo>
                    <a:pt x="1947" y="635"/>
                    <a:pt x="1949" y="636"/>
                    <a:pt x="1950" y="637"/>
                  </a:cubicBezTo>
                  <a:cubicBezTo>
                    <a:pt x="1952" y="637"/>
                    <a:pt x="1953" y="636"/>
                    <a:pt x="1954" y="636"/>
                  </a:cubicBezTo>
                  <a:cubicBezTo>
                    <a:pt x="1966" y="636"/>
                    <a:pt x="1953" y="651"/>
                    <a:pt x="1916" y="665"/>
                  </a:cubicBezTo>
                  <a:lnTo>
                    <a:pt x="1909" y="652"/>
                  </a:lnTo>
                  <a:cubicBezTo>
                    <a:pt x="1925" y="645"/>
                    <a:pt x="1938" y="635"/>
                    <a:pt x="1946" y="635"/>
                  </a:cubicBezTo>
                  <a:close/>
                  <a:moveTo>
                    <a:pt x="1801" y="657"/>
                  </a:moveTo>
                  <a:cubicBezTo>
                    <a:pt x="1807" y="657"/>
                    <a:pt x="1815" y="659"/>
                    <a:pt x="1818" y="662"/>
                  </a:cubicBezTo>
                  <a:lnTo>
                    <a:pt x="1800" y="674"/>
                  </a:lnTo>
                  <a:cubicBezTo>
                    <a:pt x="1796" y="668"/>
                    <a:pt x="1775" y="671"/>
                    <a:pt x="1793" y="662"/>
                  </a:cubicBezTo>
                  <a:cubicBezTo>
                    <a:pt x="1790" y="659"/>
                    <a:pt x="1795" y="657"/>
                    <a:pt x="1801" y="657"/>
                  </a:cubicBezTo>
                  <a:close/>
                  <a:moveTo>
                    <a:pt x="1978" y="687"/>
                  </a:moveTo>
                  <a:lnTo>
                    <a:pt x="1981" y="693"/>
                  </a:lnTo>
                  <a:cubicBezTo>
                    <a:pt x="1984" y="699"/>
                    <a:pt x="1984" y="699"/>
                    <a:pt x="1969" y="709"/>
                  </a:cubicBezTo>
                  <a:lnTo>
                    <a:pt x="1963" y="703"/>
                  </a:lnTo>
                  <a:lnTo>
                    <a:pt x="1978" y="687"/>
                  </a:lnTo>
                  <a:close/>
                  <a:moveTo>
                    <a:pt x="2072" y="718"/>
                  </a:moveTo>
                  <a:cubicBezTo>
                    <a:pt x="2060" y="728"/>
                    <a:pt x="2047" y="737"/>
                    <a:pt x="2038" y="746"/>
                  </a:cubicBezTo>
                  <a:cubicBezTo>
                    <a:pt x="2039" y="748"/>
                    <a:pt x="2041" y="749"/>
                    <a:pt x="2044" y="749"/>
                  </a:cubicBezTo>
                  <a:cubicBezTo>
                    <a:pt x="2051" y="749"/>
                    <a:pt x="2060" y="743"/>
                    <a:pt x="2060" y="743"/>
                  </a:cubicBezTo>
                  <a:cubicBezTo>
                    <a:pt x="2060" y="743"/>
                    <a:pt x="2079" y="731"/>
                    <a:pt x="2075" y="725"/>
                  </a:cubicBezTo>
                  <a:lnTo>
                    <a:pt x="2072" y="718"/>
                  </a:lnTo>
                  <a:close/>
                  <a:moveTo>
                    <a:pt x="913" y="718"/>
                  </a:moveTo>
                  <a:lnTo>
                    <a:pt x="906" y="721"/>
                  </a:lnTo>
                  <a:cubicBezTo>
                    <a:pt x="910" y="734"/>
                    <a:pt x="916" y="746"/>
                    <a:pt x="922" y="759"/>
                  </a:cubicBezTo>
                  <a:lnTo>
                    <a:pt x="928" y="756"/>
                  </a:lnTo>
                  <a:cubicBezTo>
                    <a:pt x="935" y="753"/>
                    <a:pt x="922" y="734"/>
                    <a:pt x="913" y="718"/>
                  </a:cubicBezTo>
                  <a:close/>
                  <a:moveTo>
                    <a:pt x="2257" y="747"/>
                  </a:moveTo>
                  <a:cubicBezTo>
                    <a:pt x="2254" y="747"/>
                    <a:pt x="2250" y="752"/>
                    <a:pt x="2241" y="762"/>
                  </a:cubicBezTo>
                  <a:lnTo>
                    <a:pt x="2251" y="775"/>
                  </a:lnTo>
                  <a:cubicBezTo>
                    <a:pt x="2267" y="762"/>
                    <a:pt x="2267" y="762"/>
                    <a:pt x="2263" y="756"/>
                  </a:cubicBezTo>
                  <a:cubicBezTo>
                    <a:pt x="2261" y="750"/>
                    <a:pt x="2259" y="747"/>
                    <a:pt x="2257" y="747"/>
                  </a:cubicBezTo>
                  <a:close/>
                  <a:moveTo>
                    <a:pt x="1987" y="826"/>
                  </a:moveTo>
                  <a:cubicBezTo>
                    <a:pt x="1990" y="826"/>
                    <a:pt x="1991" y="828"/>
                    <a:pt x="1991" y="828"/>
                  </a:cubicBezTo>
                  <a:cubicBezTo>
                    <a:pt x="1994" y="834"/>
                    <a:pt x="1997" y="840"/>
                    <a:pt x="1981" y="853"/>
                  </a:cubicBezTo>
                  <a:cubicBezTo>
                    <a:pt x="1981" y="853"/>
                    <a:pt x="1971" y="858"/>
                    <a:pt x="1964" y="858"/>
                  </a:cubicBezTo>
                  <a:cubicBezTo>
                    <a:pt x="1962" y="858"/>
                    <a:pt x="1960" y="858"/>
                    <a:pt x="1959" y="856"/>
                  </a:cubicBezTo>
                  <a:cubicBezTo>
                    <a:pt x="1956" y="850"/>
                    <a:pt x="1969" y="834"/>
                    <a:pt x="1969" y="834"/>
                  </a:cubicBezTo>
                  <a:cubicBezTo>
                    <a:pt x="1978" y="828"/>
                    <a:pt x="1984" y="826"/>
                    <a:pt x="1987" y="826"/>
                  </a:cubicBezTo>
                  <a:close/>
                  <a:moveTo>
                    <a:pt x="2053" y="935"/>
                  </a:moveTo>
                  <a:cubicBezTo>
                    <a:pt x="2055" y="935"/>
                    <a:pt x="2057" y="938"/>
                    <a:pt x="2060" y="944"/>
                  </a:cubicBezTo>
                  <a:cubicBezTo>
                    <a:pt x="2063" y="950"/>
                    <a:pt x="2044" y="960"/>
                    <a:pt x="2044" y="960"/>
                  </a:cubicBezTo>
                  <a:cubicBezTo>
                    <a:pt x="2040" y="963"/>
                    <a:pt x="2038" y="964"/>
                    <a:pt x="2037" y="964"/>
                  </a:cubicBezTo>
                  <a:cubicBezTo>
                    <a:pt x="2034" y="964"/>
                    <a:pt x="2040" y="953"/>
                    <a:pt x="2038" y="950"/>
                  </a:cubicBezTo>
                  <a:cubicBezTo>
                    <a:pt x="2046" y="940"/>
                    <a:pt x="2050" y="935"/>
                    <a:pt x="2053" y="935"/>
                  </a:cubicBezTo>
                  <a:close/>
                  <a:moveTo>
                    <a:pt x="2165" y="1013"/>
                  </a:moveTo>
                  <a:cubicBezTo>
                    <a:pt x="2169" y="1013"/>
                    <a:pt x="2164" y="1022"/>
                    <a:pt x="2141" y="1041"/>
                  </a:cubicBezTo>
                  <a:cubicBezTo>
                    <a:pt x="2132" y="1048"/>
                    <a:pt x="2128" y="1051"/>
                    <a:pt x="2126" y="1051"/>
                  </a:cubicBezTo>
                  <a:cubicBezTo>
                    <a:pt x="2124" y="1051"/>
                    <a:pt x="2124" y="1050"/>
                    <a:pt x="2122" y="1047"/>
                  </a:cubicBezTo>
                  <a:cubicBezTo>
                    <a:pt x="2132" y="1035"/>
                    <a:pt x="2141" y="1025"/>
                    <a:pt x="2154" y="1019"/>
                  </a:cubicBezTo>
                  <a:cubicBezTo>
                    <a:pt x="2159" y="1015"/>
                    <a:pt x="2163" y="1013"/>
                    <a:pt x="2165" y="1013"/>
                  </a:cubicBezTo>
                  <a:close/>
                  <a:moveTo>
                    <a:pt x="2182" y="1066"/>
                  </a:moveTo>
                  <a:lnTo>
                    <a:pt x="2185" y="1072"/>
                  </a:lnTo>
                  <a:cubicBezTo>
                    <a:pt x="2173" y="1082"/>
                    <a:pt x="2159" y="1090"/>
                    <a:pt x="2152" y="1090"/>
                  </a:cubicBezTo>
                  <a:cubicBezTo>
                    <a:pt x="2150" y="1090"/>
                    <a:pt x="2148" y="1089"/>
                    <a:pt x="2147" y="1088"/>
                  </a:cubicBezTo>
                  <a:lnTo>
                    <a:pt x="2160" y="1072"/>
                  </a:lnTo>
                  <a:lnTo>
                    <a:pt x="2182" y="1066"/>
                  </a:lnTo>
                  <a:close/>
                  <a:moveTo>
                    <a:pt x="1684" y="1129"/>
                  </a:moveTo>
                  <a:lnTo>
                    <a:pt x="1684" y="1129"/>
                  </a:lnTo>
                  <a:cubicBezTo>
                    <a:pt x="1671" y="1132"/>
                    <a:pt x="1659" y="1138"/>
                    <a:pt x="1646" y="1144"/>
                  </a:cubicBezTo>
                  <a:cubicBezTo>
                    <a:pt x="1635" y="1152"/>
                    <a:pt x="1632" y="1157"/>
                    <a:pt x="1639" y="1157"/>
                  </a:cubicBezTo>
                  <a:cubicBezTo>
                    <a:pt x="1644" y="1157"/>
                    <a:pt x="1654" y="1154"/>
                    <a:pt x="1671" y="1148"/>
                  </a:cubicBezTo>
                  <a:cubicBezTo>
                    <a:pt x="1687" y="1135"/>
                    <a:pt x="1687" y="1135"/>
                    <a:pt x="1684" y="1129"/>
                  </a:cubicBezTo>
                  <a:close/>
                  <a:moveTo>
                    <a:pt x="2354" y="1530"/>
                  </a:moveTo>
                  <a:lnTo>
                    <a:pt x="2376" y="1536"/>
                  </a:lnTo>
                  <a:lnTo>
                    <a:pt x="2379" y="1546"/>
                  </a:lnTo>
                  <a:cubicBezTo>
                    <a:pt x="2357" y="1546"/>
                    <a:pt x="2335" y="1546"/>
                    <a:pt x="2335" y="1536"/>
                  </a:cubicBezTo>
                  <a:lnTo>
                    <a:pt x="2354" y="1530"/>
                  </a:lnTo>
                  <a:close/>
                  <a:moveTo>
                    <a:pt x="155" y="1573"/>
                  </a:moveTo>
                  <a:cubicBezTo>
                    <a:pt x="170" y="1573"/>
                    <a:pt x="183" y="1576"/>
                    <a:pt x="183" y="1583"/>
                  </a:cubicBezTo>
                  <a:cubicBezTo>
                    <a:pt x="184" y="1589"/>
                    <a:pt x="171" y="1593"/>
                    <a:pt x="154" y="1593"/>
                  </a:cubicBezTo>
                  <a:cubicBezTo>
                    <a:pt x="142" y="1593"/>
                    <a:pt x="130" y="1591"/>
                    <a:pt x="120" y="1586"/>
                  </a:cubicBezTo>
                  <a:cubicBezTo>
                    <a:pt x="120" y="1577"/>
                    <a:pt x="120" y="1577"/>
                    <a:pt x="139" y="1574"/>
                  </a:cubicBezTo>
                  <a:cubicBezTo>
                    <a:pt x="144" y="1573"/>
                    <a:pt x="150" y="1573"/>
                    <a:pt x="155" y="1573"/>
                  </a:cubicBezTo>
                  <a:close/>
                  <a:moveTo>
                    <a:pt x="2303" y="1717"/>
                  </a:moveTo>
                  <a:cubicBezTo>
                    <a:pt x="2312" y="1717"/>
                    <a:pt x="2341" y="1735"/>
                    <a:pt x="2357" y="1743"/>
                  </a:cubicBezTo>
                  <a:cubicBezTo>
                    <a:pt x="2356" y="1746"/>
                    <a:pt x="2355" y="1747"/>
                    <a:pt x="2353" y="1747"/>
                  </a:cubicBezTo>
                  <a:cubicBezTo>
                    <a:pt x="2350" y="1747"/>
                    <a:pt x="2346" y="1745"/>
                    <a:pt x="2335" y="1740"/>
                  </a:cubicBezTo>
                  <a:cubicBezTo>
                    <a:pt x="2323" y="1734"/>
                    <a:pt x="2310" y="1727"/>
                    <a:pt x="2301" y="1718"/>
                  </a:cubicBezTo>
                  <a:cubicBezTo>
                    <a:pt x="2301" y="1717"/>
                    <a:pt x="2302" y="1717"/>
                    <a:pt x="2303" y="1717"/>
                  </a:cubicBezTo>
                  <a:close/>
                  <a:moveTo>
                    <a:pt x="330" y="1818"/>
                  </a:moveTo>
                  <a:cubicBezTo>
                    <a:pt x="335" y="1818"/>
                    <a:pt x="338" y="1819"/>
                    <a:pt x="327" y="1825"/>
                  </a:cubicBezTo>
                  <a:lnTo>
                    <a:pt x="308" y="1834"/>
                  </a:lnTo>
                  <a:cubicBezTo>
                    <a:pt x="299" y="1835"/>
                    <a:pt x="290" y="1836"/>
                    <a:pt x="284" y="1836"/>
                  </a:cubicBezTo>
                  <a:cubicBezTo>
                    <a:pt x="274" y="1836"/>
                    <a:pt x="271" y="1834"/>
                    <a:pt x="283" y="1828"/>
                  </a:cubicBezTo>
                  <a:cubicBezTo>
                    <a:pt x="295" y="1821"/>
                    <a:pt x="308" y="1818"/>
                    <a:pt x="324" y="1818"/>
                  </a:cubicBezTo>
                  <a:cubicBezTo>
                    <a:pt x="324" y="1818"/>
                    <a:pt x="327" y="1818"/>
                    <a:pt x="330" y="1818"/>
                  </a:cubicBezTo>
                  <a:close/>
                  <a:moveTo>
                    <a:pt x="2154" y="1903"/>
                  </a:moveTo>
                  <a:lnTo>
                    <a:pt x="2173" y="1915"/>
                  </a:lnTo>
                  <a:lnTo>
                    <a:pt x="2179" y="1937"/>
                  </a:lnTo>
                  <a:lnTo>
                    <a:pt x="2173" y="1940"/>
                  </a:lnTo>
                  <a:cubicBezTo>
                    <a:pt x="2160" y="1925"/>
                    <a:pt x="2147" y="1906"/>
                    <a:pt x="2154" y="1903"/>
                  </a:cubicBezTo>
                  <a:close/>
                  <a:moveTo>
                    <a:pt x="2351" y="1915"/>
                  </a:moveTo>
                  <a:cubicBezTo>
                    <a:pt x="2364" y="1925"/>
                    <a:pt x="2373" y="1937"/>
                    <a:pt x="2376" y="1950"/>
                  </a:cubicBezTo>
                  <a:lnTo>
                    <a:pt x="2370" y="1956"/>
                  </a:lnTo>
                  <a:cubicBezTo>
                    <a:pt x="2351" y="1944"/>
                    <a:pt x="2335" y="1931"/>
                    <a:pt x="2345" y="1922"/>
                  </a:cubicBezTo>
                  <a:lnTo>
                    <a:pt x="2351" y="1915"/>
                  </a:lnTo>
                  <a:close/>
                  <a:moveTo>
                    <a:pt x="702" y="2096"/>
                  </a:moveTo>
                  <a:cubicBezTo>
                    <a:pt x="702" y="2096"/>
                    <a:pt x="700" y="2098"/>
                    <a:pt x="699" y="2103"/>
                  </a:cubicBezTo>
                  <a:lnTo>
                    <a:pt x="699" y="2103"/>
                  </a:lnTo>
                  <a:cubicBezTo>
                    <a:pt x="701" y="2098"/>
                    <a:pt x="702" y="2096"/>
                    <a:pt x="702" y="2096"/>
                  </a:cubicBezTo>
                  <a:close/>
                  <a:moveTo>
                    <a:pt x="495" y="2074"/>
                  </a:moveTo>
                  <a:cubicBezTo>
                    <a:pt x="497" y="2074"/>
                    <a:pt x="498" y="2074"/>
                    <a:pt x="499" y="2075"/>
                  </a:cubicBezTo>
                  <a:cubicBezTo>
                    <a:pt x="493" y="2088"/>
                    <a:pt x="487" y="2100"/>
                    <a:pt x="477" y="2110"/>
                  </a:cubicBezTo>
                  <a:lnTo>
                    <a:pt x="471" y="2103"/>
                  </a:lnTo>
                  <a:cubicBezTo>
                    <a:pt x="465" y="2100"/>
                    <a:pt x="480" y="2085"/>
                    <a:pt x="480" y="2085"/>
                  </a:cubicBezTo>
                  <a:cubicBezTo>
                    <a:pt x="480" y="2085"/>
                    <a:pt x="489" y="2074"/>
                    <a:pt x="495" y="2074"/>
                  </a:cubicBezTo>
                  <a:close/>
                  <a:moveTo>
                    <a:pt x="599" y="2112"/>
                  </a:moveTo>
                  <a:cubicBezTo>
                    <a:pt x="595" y="2112"/>
                    <a:pt x="591" y="2117"/>
                    <a:pt x="593" y="2117"/>
                  </a:cubicBezTo>
                  <a:cubicBezTo>
                    <a:pt x="595" y="2117"/>
                    <a:pt x="598" y="2116"/>
                    <a:pt x="602" y="2113"/>
                  </a:cubicBezTo>
                  <a:cubicBezTo>
                    <a:pt x="602" y="2112"/>
                    <a:pt x="600" y="2112"/>
                    <a:pt x="599" y="2112"/>
                  </a:cubicBezTo>
                  <a:close/>
                  <a:moveTo>
                    <a:pt x="699" y="2103"/>
                  </a:moveTo>
                  <a:cubicBezTo>
                    <a:pt x="696" y="2108"/>
                    <a:pt x="691" y="2115"/>
                    <a:pt x="684" y="2125"/>
                  </a:cubicBezTo>
                  <a:lnTo>
                    <a:pt x="684" y="2125"/>
                  </a:lnTo>
                  <a:cubicBezTo>
                    <a:pt x="688" y="2121"/>
                    <a:pt x="692" y="2116"/>
                    <a:pt x="696" y="2110"/>
                  </a:cubicBezTo>
                  <a:cubicBezTo>
                    <a:pt x="697" y="2107"/>
                    <a:pt x="698" y="2105"/>
                    <a:pt x="699" y="2103"/>
                  </a:cubicBezTo>
                  <a:close/>
                  <a:moveTo>
                    <a:pt x="565" y="2110"/>
                  </a:moveTo>
                  <a:lnTo>
                    <a:pt x="571" y="2116"/>
                  </a:lnTo>
                  <a:lnTo>
                    <a:pt x="562" y="2135"/>
                  </a:lnTo>
                  <a:lnTo>
                    <a:pt x="555" y="2132"/>
                  </a:lnTo>
                  <a:cubicBezTo>
                    <a:pt x="549" y="2125"/>
                    <a:pt x="549" y="2125"/>
                    <a:pt x="565" y="2110"/>
                  </a:cubicBezTo>
                  <a:close/>
                  <a:moveTo>
                    <a:pt x="624" y="2160"/>
                  </a:moveTo>
                  <a:lnTo>
                    <a:pt x="631" y="2163"/>
                  </a:lnTo>
                  <a:lnTo>
                    <a:pt x="624" y="2185"/>
                  </a:lnTo>
                  <a:lnTo>
                    <a:pt x="618" y="2182"/>
                  </a:lnTo>
                  <a:cubicBezTo>
                    <a:pt x="612" y="2175"/>
                    <a:pt x="612" y="2175"/>
                    <a:pt x="624" y="2160"/>
                  </a:cubicBezTo>
                  <a:close/>
                  <a:moveTo>
                    <a:pt x="1731" y="2157"/>
                  </a:moveTo>
                  <a:cubicBezTo>
                    <a:pt x="1746" y="2172"/>
                    <a:pt x="1753" y="2194"/>
                    <a:pt x="1746" y="2197"/>
                  </a:cubicBezTo>
                  <a:cubicBezTo>
                    <a:pt x="1742" y="2200"/>
                    <a:pt x="1739" y="2201"/>
                    <a:pt x="1736" y="2201"/>
                  </a:cubicBezTo>
                  <a:cubicBezTo>
                    <a:pt x="1732" y="2201"/>
                    <a:pt x="1729" y="2197"/>
                    <a:pt x="1721" y="2185"/>
                  </a:cubicBezTo>
                  <a:cubicBezTo>
                    <a:pt x="1715" y="2179"/>
                    <a:pt x="1718" y="2163"/>
                    <a:pt x="1731" y="2157"/>
                  </a:cubicBezTo>
                  <a:close/>
                  <a:moveTo>
                    <a:pt x="670" y="2193"/>
                  </a:moveTo>
                  <a:cubicBezTo>
                    <a:pt x="671" y="2193"/>
                    <a:pt x="673" y="2193"/>
                    <a:pt x="675" y="2194"/>
                  </a:cubicBezTo>
                  <a:cubicBezTo>
                    <a:pt x="687" y="2204"/>
                    <a:pt x="687" y="2204"/>
                    <a:pt x="671" y="2216"/>
                  </a:cubicBezTo>
                  <a:cubicBezTo>
                    <a:pt x="664" y="2221"/>
                    <a:pt x="658" y="2224"/>
                    <a:pt x="655" y="2224"/>
                  </a:cubicBezTo>
                  <a:cubicBezTo>
                    <a:pt x="650" y="2224"/>
                    <a:pt x="650" y="2218"/>
                    <a:pt x="656" y="2207"/>
                  </a:cubicBezTo>
                  <a:cubicBezTo>
                    <a:pt x="664" y="2196"/>
                    <a:pt x="667" y="2193"/>
                    <a:pt x="670" y="2193"/>
                  </a:cubicBezTo>
                  <a:close/>
                  <a:moveTo>
                    <a:pt x="1455" y="2304"/>
                  </a:moveTo>
                  <a:cubicBezTo>
                    <a:pt x="1461" y="2317"/>
                    <a:pt x="1461" y="2332"/>
                    <a:pt x="1461" y="2345"/>
                  </a:cubicBezTo>
                  <a:lnTo>
                    <a:pt x="1452" y="2348"/>
                  </a:lnTo>
                  <a:cubicBezTo>
                    <a:pt x="1445" y="2329"/>
                    <a:pt x="1442" y="2307"/>
                    <a:pt x="1449" y="2304"/>
                  </a:cubicBezTo>
                  <a:close/>
                  <a:moveTo>
                    <a:pt x="665" y="2337"/>
                  </a:moveTo>
                  <a:cubicBezTo>
                    <a:pt x="666" y="2337"/>
                    <a:pt x="667" y="2338"/>
                    <a:pt x="668" y="2338"/>
                  </a:cubicBezTo>
                  <a:lnTo>
                    <a:pt x="665" y="2360"/>
                  </a:lnTo>
                  <a:lnTo>
                    <a:pt x="646" y="2373"/>
                  </a:lnTo>
                  <a:lnTo>
                    <a:pt x="640" y="2370"/>
                  </a:lnTo>
                  <a:cubicBezTo>
                    <a:pt x="648" y="2354"/>
                    <a:pt x="656" y="2337"/>
                    <a:pt x="665" y="2337"/>
                  </a:cubicBezTo>
                  <a:close/>
                  <a:moveTo>
                    <a:pt x="767" y="2366"/>
                  </a:moveTo>
                  <a:cubicBezTo>
                    <a:pt x="768" y="2366"/>
                    <a:pt x="768" y="2366"/>
                    <a:pt x="769" y="2367"/>
                  </a:cubicBezTo>
                  <a:lnTo>
                    <a:pt x="769" y="2389"/>
                  </a:lnTo>
                  <a:cubicBezTo>
                    <a:pt x="764" y="2403"/>
                    <a:pt x="757" y="2404"/>
                    <a:pt x="754" y="2404"/>
                  </a:cubicBezTo>
                  <a:cubicBezTo>
                    <a:pt x="753" y="2404"/>
                    <a:pt x="753" y="2404"/>
                    <a:pt x="753" y="2404"/>
                  </a:cubicBezTo>
                  <a:cubicBezTo>
                    <a:pt x="744" y="2401"/>
                    <a:pt x="744" y="2401"/>
                    <a:pt x="753" y="2382"/>
                  </a:cubicBezTo>
                  <a:cubicBezTo>
                    <a:pt x="753" y="2382"/>
                    <a:pt x="761" y="2366"/>
                    <a:pt x="767" y="2366"/>
                  </a:cubicBezTo>
                  <a:close/>
                  <a:moveTo>
                    <a:pt x="1503" y="0"/>
                  </a:moveTo>
                  <a:cubicBezTo>
                    <a:pt x="1497" y="0"/>
                    <a:pt x="1484" y="13"/>
                    <a:pt x="1471" y="45"/>
                  </a:cubicBezTo>
                  <a:cubicBezTo>
                    <a:pt x="1460" y="67"/>
                    <a:pt x="1450" y="76"/>
                    <a:pt x="1443" y="76"/>
                  </a:cubicBezTo>
                  <a:cubicBezTo>
                    <a:pt x="1438" y="76"/>
                    <a:pt x="1435" y="70"/>
                    <a:pt x="1436" y="60"/>
                  </a:cubicBezTo>
                  <a:cubicBezTo>
                    <a:pt x="1436" y="47"/>
                    <a:pt x="1442" y="43"/>
                    <a:pt x="1451" y="43"/>
                  </a:cubicBezTo>
                  <a:cubicBezTo>
                    <a:pt x="1454" y="43"/>
                    <a:pt x="1458" y="44"/>
                    <a:pt x="1461" y="45"/>
                  </a:cubicBezTo>
                  <a:cubicBezTo>
                    <a:pt x="1461" y="45"/>
                    <a:pt x="1464" y="23"/>
                    <a:pt x="1467" y="1"/>
                  </a:cubicBezTo>
                  <a:cubicBezTo>
                    <a:pt x="1455" y="1"/>
                    <a:pt x="1455" y="1"/>
                    <a:pt x="1439" y="19"/>
                  </a:cubicBezTo>
                  <a:cubicBezTo>
                    <a:pt x="1439" y="19"/>
                    <a:pt x="1430" y="19"/>
                    <a:pt x="1414" y="38"/>
                  </a:cubicBezTo>
                  <a:cubicBezTo>
                    <a:pt x="1402" y="57"/>
                    <a:pt x="1402" y="79"/>
                    <a:pt x="1408" y="101"/>
                  </a:cubicBezTo>
                  <a:cubicBezTo>
                    <a:pt x="1415" y="118"/>
                    <a:pt x="1411" y="120"/>
                    <a:pt x="1403" y="120"/>
                  </a:cubicBezTo>
                  <a:cubicBezTo>
                    <a:pt x="1401" y="120"/>
                    <a:pt x="1398" y="120"/>
                    <a:pt x="1395" y="120"/>
                  </a:cubicBezTo>
                  <a:cubicBezTo>
                    <a:pt x="1380" y="104"/>
                    <a:pt x="1377" y="76"/>
                    <a:pt x="1392" y="57"/>
                  </a:cubicBezTo>
                  <a:cubicBezTo>
                    <a:pt x="1402" y="57"/>
                    <a:pt x="1405" y="38"/>
                    <a:pt x="1405" y="16"/>
                  </a:cubicBezTo>
                  <a:cubicBezTo>
                    <a:pt x="1405" y="12"/>
                    <a:pt x="1403" y="10"/>
                    <a:pt x="1400" y="10"/>
                  </a:cubicBezTo>
                  <a:cubicBezTo>
                    <a:pt x="1386" y="10"/>
                    <a:pt x="1347" y="41"/>
                    <a:pt x="1337" y="74"/>
                  </a:cubicBezTo>
                  <a:lnTo>
                    <a:pt x="1337" y="74"/>
                  </a:lnTo>
                  <a:cubicBezTo>
                    <a:pt x="1337" y="69"/>
                    <a:pt x="1336" y="64"/>
                    <a:pt x="1336" y="57"/>
                  </a:cubicBezTo>
                  <a:cubicBezTo>
                    <a:pt x="1336" y="43"/>
                    <a:pt x="1323" y="41"/>
                    <a:pt x="1308" y="41"/>
                  </a:cubicBezTo>
                  <a:cubicBezTo>
                    <a:pt x="1303" y="41"/>
                    <a:pt x="1297" y="41"/>
                    <a:pt x="1292" y="41"/>
                  </a:cubicBezTo>
                  <a:cubicBezTo>
                    <a:pt x="1270" y="48"/>
                    <a:pt x="1261" y="51"/>
                    <a:pt x="1261" y="70"/>
                  </a:cubicBezTo>
                  <a:cubicBezTo>
                    <a:pt x="1264" y="92"/>
                    <a:pt x="1267" y="113"/>
                    <a:pt x="1257" y="113"/>
                  </a:cubicBezTo>
                  <a:cubicBezTo>
                    <a:pt x="1267" y="113"/>
                    <a:pt x="1270" y="132"/>
                    <a:pt x="1273" y="154"/>
                  </a:cubicBezTo>
                  <a:cubicBezTo>
                    <a:pt x="1261" y="145"/>
                    <a:pt x="1248" y="132"/>
                    <a:pt x="1239" y="120"/>
                  </a:cubicBezTo>
                  <a:cubicBezTo>
                    <a:pt x="1226" y="96"/>
                    <a:pt x="1201" y="83"/>
                    <a:pt x="1176" y="83"/>
                  </a:cubicBezTo>
                  <a:cubicBezTo>
                    <a:pt x="1164" y="83"/>
                    <a:pt x="1152" y="86"/>
                    <a:pt x="1141" y="92"/>
                  </a:cubicBezTo>
                  <a:cubicBezTo>
                    <a:pt x="1126" y="104"/>
                    <a:pt x="1107" y="110"/>
                    <a:pt x="1088" y="113"/>
                  </a:cubicBezTo>
                  <a:cubicBezTo>
                    <a:pt x="1082" y="113"/>
                    <a:pt x="1076" y="110"/>
                    <a:pt x="1073" y="107"/>
                  </a:cubicBezTo>
                  <a:cubicBezTo>
                    <a:pt x="1051" y="120"/>
                    <a:pt x="1041" y="126"/>
                    <a:pt x="1051" y="145"/>
                  </a:cubicBezTo>
                  <a:lnTo>
                    <a:pt x="1032" y="157"/>
                  </a:lnTo>
                  <a:cubicBezTo>
                    <a:pt x="1025" y="155"/>
                    <a:pt x="1019" y="154"/>
                    <a:pt x="1014" y="154"/>
                  </a:cubicBezTo>
                  <a:cubicBezTo>
                    <a:pt x="1000" y="154"/>
                    <a:pt x="995" y="162"/>
                    <a:pt x="1007" y="173"/>
                  </a:cubicBezTo>
                  <a:cubicBezTo>
                    <a:pt x="1008" y="183"/>
                    <a:pt x="1006" y="185"/>
                    <a:pt x="1002" y="185"/>
                  </a:cubicBezTo>
                  <a:cubicBezTo>
                    <a:pt x="999" y="185"/>
                    <a:pt x="996" y="184"/>
                    <a:pt x="992" y="184"/>
                  </a:cubicBezTo>
                  <a:cubicBezTo>
                    <a:pt x="991" y="184"/>
                    <a:pt x="989" y="184"/>
                    <a:pt x="988" y="186"/>
                  </a:cubicBezTo>
                  <a:cubicBezTo>
                    <a:pt x="973" y="173"/>
                    <a:pt x="964" y="166"/>
                    <a:pt x="963" y="166"/>
                  </a:cubicBezTo>
                  <a:lnTo>
                    <a:pt x="963" y="166"/>
                  </a:lnTo>
                  <a:cubicBezTo>
                    <a:pt x="961" y="166"/>
                    <a:pt x="970" y="178"/>
                    <a:pt x="991" y="204"/>
                  </a:cubicBezTo>
                  <a:cubicBezTo>
                    <a:pt x="1002" y="221"/>
                    <a:pt x="1020" y="230"/>
                    <a:pt x="1029" y="230"/>
                  </a:cubicBezTo>
                  <a:cubicBezTo>
                    <a:pt x="1030" y="230"/>
                    <a:pt x="1031" y="230"/>
                    <a:pt x="1032" y="229"/>
                  </a:cubicBezTo>
                  <a:lnTo>
                    <a:pt x="1054" y="217"/>
                  </a:lnTo>
                  <a:lnTo>
                    <a:pt x="1054" y="217"/>
                  </a:lnTo>
                  <a:cubicBezTo>
                    <a:pt x="1047" y="226"/>
                    <a:pt x="1044" y="236"/>
                    <a:pt x="1044" y="248"/>
                  </a:cubicBezTo>
                  <a:cubicBezTo>
                    <a:pt x="1038" y="251"/>
                    <a:pt x="1038" y="276"/>
                    <a:pt x="1047" y="295"/>
                  </a:cubicBezTo>
                  <a:cubicBezTo>
                    <a:pt x="1047" y="295"/>
                    <a:pt x="1060" y="311"/>
                    <a:pt x="1054" y="314"/>
                  </a:cubicBezTo>
                  <a:lnTo>
                    <a:pt x="1032" y="280"/>
                  </a:lnTo>
                  <a:cubicBezTo>
                    <a:pt x="1026" y="261"/>
                    <a:pt x="1016" y="242"/>
                    <a:pt x="1004" y="223"/>
                  </a:cubicBezTo>
                  <a:cubicBezTo>
                    <a:pt x="989" y="206"/>
                    <a:pt x="973" y="197"/>
                    <a:pt x="965" y="197"/>
                  </a:cubicBezTo>
                  <a:cubicBezTo>
                    <a:pt x="958" y="197"/>
                    <a:pt x="957" y="204"/>
                    <a:pt x="969" y="220"/>
                  </a:cubicBezTo>
                  <a:cubicBezTo>
                    <a:pt x="967" y="221"/>
                    <a:pt x="966" y="222"/>
                    <a:pt x="964" y="222"/>
                  </a:cubicBezTo>
                  <a:cubicBezTo>
                    <a:pt x="961" y="222"/>
                    <a:pt x="957" y="219"/>
                    <a:pt x="944" y="211"/>
                  </a:cubicBezTo>
                  <a:cubicBezTo>
                    <a:pt x="941" y="204"/>
                    <a:pt x="937" y="200"/>
                    <a:pt x="936" y="200"/>
                  </a:cubicBezTo>
                  <a:cubicBezTo>
                    <a:pt x="933" y="200"/>
                    <a:pt x="934" y="210"/>
                    <a:pt x="944" y="236"/>
                  </a:cubicBezTo>
                  <a:cubicBezTo>
                    <a:pt x="953" y="256"/>
                    <a:pt x="955" y="266"/>
                    <a:pt x="950" y="266"/>
                  </a:cubicBezTo>
                  <a:cubicBezTo>
                    <a:pt x="946" y="266"/>
                    <a:pt x="938" y="259"/>
                    <a:pt x="925" y="245"/>
                  </a:cubicBezTo>
                  <a:cubicBezTo>
                    <a:pt x="912" y="234"/>
                    <a:pt x="900" y="230"/>
                    <a:pt x="891" y="230"/>
                  </a:cubicBezTo>
                  <a:cubicBezTo>
                    <a:pt x="877" y="230"/>
                    <a:pt x="871" y="240"/>
                    <a:pt x="878" y="251"/>
                  </a:cubicBezTo>
                  <a:cubicBezTo>
                    <a:pt x="894" y="276"/>
                    <a:pt x="889" y="288"/>
                    <a:pt x="879" y="288"/>
                  </a:cubicBezTo>
                  <a:cubicBezTo>
                    <a:pt x="875" y="288"/>
                    <a:pt x="870" y="286"/>
                    <a:pt x="866" y="283"/>
                  </a:cubicBezTo>
                  <a:cubicBezTo>
                    <a:pt x="858" y="276"/>
                    <a:pt x="852" y="273"/>
                    <a:pt x="849" y="273"/>
                  </a:cubicBezTo>
                  <a:cubicBezTo>
                    <a:pt x="844" y="273"/>
                    <a:pt x="843" y="279"/>
                    <a:pt x="847" y="292"/>
                  </a:cubicBezTo>
                  <a:cubicBezTo>
                    <a:pt x="839" y="282"/>
                    <a:pt x="829" y="272"/>
                    <a:pt x="825" y="272"/>
                  </a:cubicBezTo>
                  <a:cubicBezTo>
                    <a:pt x="823" y="272"/>
                    <a:pt x="823" y="275"/>
                    <a:pt x="825" y="283"/>
                  </a:cubicBezTo>
                  <a:cubicBezTo>
                    <a:pt x="825" y="283"/>
                    <a:pt x="819" y="286"/>
                    <a:pt x="834" y="301"/>
                  </a:cubicBezTo>
                  <a:lnTo>
                    <a:pt x="844" y="342"/>
                  </a:lnTo>
                  <a:cubicBezTo>
                    <a:pt x="844" y="342"/>
                    <a:pt x="845" y="342"/>
                    <a:pt x="845" y="342"/>
                  </a:cubicBezTo>
                  <a:cubicBezTo>
                    <a:pt x="852" y="342"/>
                    <a:pt x="863" y="359"/>
                    <a:pt x="872" y="374"/>
                  </a:cubicBezTo>
                  <a:cubicBezTo>
                    <a:pt x="877" y="380"/>
                    <a:pt x="875" y="384"/>
                    <a:pt x="869" y="384"/>
                  </a:cubicBezTo>
                  <a:cubicBezTo>
                    <a:pt x="858" y="384"/>
                    <a:pt x="833" y="372"/>
                    <a:pt x="803" y="342"/>
                  </a:cubicBezTo>
                  <a:lnTo>
                    <a:pt x="769" y="314"/>
                  </a:lnTo>
                  <a:lnTo>
                    <a:pt x="791" y="352"/>
                  </a:lnTo>
                  <a:cubicBezTo>
                    <a:pt x="788" y="353"/>
                    <a:pt x="786" y="354"/>
                    <a:pt x="783" y="354"/>
                  </a:cubicBezTo>
                  <a:cubicBezTo>
                    <a:pt x="779" y="354"/>
                    <a:pt x="774" y="351"/>
                    <a:pt x="769" y="339"/>
                  </a:cubicBezTo>
                  <a:cubicBezTo>
                    <a:pt x="760" y="328"/>
                    <a:pt x="757" y="325"/>
                    <a:pt x="754" y="325"/>
                  </a:cubicBezTo>
                  <a:cubicBezTo>
                    <a:pt x="753" y="325"/>
                    <a:pt x="752" y="326"/>
                    <a:pt x="750" y="327"/>
                  </a:cubicBezTo>
                  <a:cubicBezTo>
                    <a:pt x="750" y="327"/>
                    <a:pt x="744" y="330"/>
                    <a:pt x="756" y="348"/>
                  </a:cubicBezTo>
                  <a:cubicBezTo>
                    <a:pt x="769" y="369"/>
                    <a:pt x="774" y="377"/>
                    <a:pt x="773" y="377"/>
                  </a:cubicBezTo>
                  <a:cubicBezTo>
                    <a:pt x="772" y="377"/>
                    <a:pt x="769" y="374"/>
                    <a:pt x="762" y="367"/>
                  </a:cubicBezTo>
                  <a:cubicBezTo>
                    <a:pt x="750" y="353"/>
                    <a:pt x="742" y="346"/>
                    <a:pt x="738" y="346"/>
                  </a:cubicBezTo>
                  <a:cubicBezTo>
                    <a:pt x="733" y="346"/>
                    <a:pt x="735" y="357"/>
                    <a:pt x="744" y="380"/>
                  </a:cubicBezTo>
                  <a:cubicBezTo>
                    <a:pt x="755" y="397"/>
                    <a:pt x="760" y="406"/>
                    <a:pt x="759" y="406"/>
                  </a:cubicBezTo>
                  <a:cubicBezTo>
                    <a:pt x="758" y="406"/>
                    <a:pt x="751" y="398"/>
                    <a:pt x="737" y="383"/>
                  </a:cubicBezTo>
                  <a:cubicBezTo>
                    <a:pt x="726" y="366"/>
                    <a:pt x="712" y="354"/>
                    <a:pt x="705" y="354"/>
                  </a:cubicBezTo>
                  <a:cubicBezTo>
                    <a:pt x="704" y="354"/>
                    <a:pt x="703" y="354"/>
                    <a:pt x="703" y="355"/>
                  </a:cubicBezTo>
                  <a:lnTo>
                    <a:pt x="712" y="374"/>
                  </a:lnTo>
                  <a:cubicBezTo>
                    <a:pt x="727" y="396"/>
                    <a:pt x="730" y="405"/>
                    <a:pt x="726" y="405"/>
                  </a:cubicBezTo>
                  <a:cubicBezTo>
                    <a:pt x="723" y="405"/>
                    <a:pt x="719" y="403"/>
                    <a:pt x="712" y="399"/>
                  </a:cubicBezTo>
                  <a:cubicBezTo>
                    <a:pt x="708" y="391"/>
                    <a:pt x="705" y="387"/>
                    <a:pt x="702" y="387"/>
                  </a:cubicBezTo>
                  <a:cubicBezTo>
                    <a:pt x="698" y="387"/>
                    <a:pt x="695" y="394"/>
                    <a:pt x="693" y="408"/>
                  </a:cubicBezTo>
                  <a:cubicBezTo>
                    <a:pt x="687" y="412"/>
                    <a:pt x="683" y="416"/>
                    <a:pt x="679" y="416"/>
                  </a:cubicBezTo>
                  <a:cubicBezTo>
                    <a:pt x="674" y="416"/>
                    <a:pt x="670" y="412"/>
                    <a:pt x="665" y="402"/>
                  </a:cubicBezTo>
                  <a:cubicBezTo>
                    <a:pt x="654" y="385"/>
                    <a:pt x="649" y="376"/>
                    <a:pt x="648" y="376"/>
                  </a:cubicBezTo>
                  <a:lnTo>
                    <a:pt x="648" y="376"/>
                  </a:lnTo>
                  <a:cubicBezTo>
                    <a:pt x="647" y="376"/>
                    <a:pt x="651" y="386"/>
                    <a:pt x="659" y="405"/>
                  </a:cubicBezTo>
                  <a:cubicBezTo>
                    <a:pt x="663" y="418"/>
                    <a:pt x="664" y="423"/>
                    <a:pt x="659" y="423"/>
                  </a:cubicBezTo>
                  <a:cubicBezTo>
                    <a:pt x="656" y="423"/>
                    <a:pt x="650" y="421"/>
                    <a:pt x="640" y="417"/>
                  </a:cubicBezTo>
                  <a:cubicBezTo>
                    <a:pt x="633" y="410"/>
                    <a:pt x="629" y="406"/>
                    <a:pt x="627" y="406"/>
                  </a:cubicBezTo>
                  <a:cubicBezTo>
                    <a:pt x="625" y="406"/>
                    <a:pt x="626" y="412"/>
                    <a:pt x="628" y="424"/>
                  </a:cubicBezTo>
                  <a:cubicBezTo>
                    <a:pt x="648" y="456"/>
                    <a:pt x="660" y="474"/>
                    <a:pt x="667" y="474"/>
                  </a:cubicBezTo>
                  <a:cubicBezTo>
                    <a:pt x="667" y="474"/>
                    <a:pt x="668" y="474"/>
                    <a:pt x="668" y="474"/>
                  </a:cubicBezTo>
                  <a:cubicBezTo>
                    <a:pt x="670" y="473"/>
                    <a:pt x="672" y="472"/>
                    <a:pt x="673" y="472"/>
                  </a:cubicBezTo>
                  <a:cubicBezTo>
                    <a:pt x="675" y="472"/>
                    <a:pt x="677" y="476"/>
                    <a:pt x="684" y="486"/>
                  </a:cubicBezTo>
                  <a:lnTo>
                    <a:pt x="671" y="496"/>
                  </a:lnTo>
                  <a:cubicBezTo>
                    <a:pt x="665" y="499"/>
                    <a:pt x="662" y="502"/>
                    <a:pt x="659" y="527"/>
                  </a:cubicBezTo>
                  <a:cubicBezTo>
                    <a:pt x="659" y="546"/>
                    <a:pt x="672" y="573"/>
                    <a:pt x="678" y="573"/>
                  </a:cubicBezTo>
                  <a:cubicBezTo>
                    <a:pt x="680" y="573"/>
                    <a:pt x="681" y="571"/>
                    <a:pt x="681" y="565"/>
                  </a:cubicBezTo>
                  <a:lnTo>
                    <a:pt x="700" y="577"/>
                  </a:lnTo>
                  <a:cubicBezTo>
                    <a:pt x="716" y="602"/>
                    <a:pt x="727" y="614"/>
                    <a:pt x="730" y="614"/>
                  </a:cubicBezTo>
                  <a:cubicBezTo>
                    <a:pt x="734" y="614"/>
                    <a:pt x="729" y="599"/>
                    <a:pt x="712" y="571"/>
                  </a:cubicBezTo>
                  <a:cubicBezTo>
                    <a:pt x="693" y="541"/>
                    <a:pt x="684" y="528"/>
                    <a:pt x="686" y="528"/>
                  </a:cubicBezTo>
                  <a:lnTo>
                    <a:pt x="686" y="528"/>
                  </a:lnTo>
                  <a:cubicBezTo>
                    <a:pt x="687" y="528"/>
                    <a:pt x="694" y="535"/>
                    <a:pt x="706" y="549"/>
                  </a:cubicBezTo>
                  <a:cubicBezTo>
                    <a:pt x="721" y="574"/>
                    <a:pt x="729" y="579"/>
                    <a:pt x="735" y="579"/>
                  </a:cubicBezTo>
                  <a:cubicBezTo>
                    <a:pt x="737" y="579"/>
                    <a:pt x="739" y="578"/>
                    <a:pt x="740" y="577"/>
                  </a:cubicBezTo>
                  <a:cubicBezTo>
                    <a:pt x="742" y="576"/>
                    <a:pt x="744" y="576"/>
                    <a:pt x="745" y="576"/>
                  </a:cubicBezTo>
                  <a:cubicBezTo>
                    <a:pt x="748" y="576"/>
                    <a:pt x="751" y="579"/>
                    <a:pt x="759" y="590"/>
                  </a:cubicBezTo>
                  <a:cubicBezTo>
                    <a:pt x="767" y="606"/>
                    <a:pt x="782" y="619"/>
                    <a:pt x="790" y="619"/>
                  </a:cubicBezTo>
                  <a:cubicBezTo>
                    <a:pt x="791" y="619"/>
                    <a:pt x="793" y="619"/>
                    <a:pt x="794" y="618"/>
                  </a:cubicBezTo>
                  <a:cubicBezTo>
                    <a:pt x="797" y="615"/>
                    <a:pt x="797" y="615"/>
                    <a:pt x="787" y="599"/>
                  </a:cubicBezTo>
                  <a:cubicBezTo>
                    <a:pt x="778" y="592"/>
                    <a:pt x="777" y="586"/>
                    <a:pt x="780" y="586"/>
                  </a:cubicBezTo>
                  <a:cubicBezTo>
                    <a:pt x="784" y="586"/>
                    <a:pt x="795" y="592"/>
                    <a:pt x="809" y="609"/>
                  </a:cubicBezTo>
                  <a:cubicBezTo>
                    <a:pt x="816" y="613"/>
                    <a:pt x="821" y="616"/>
                    <a:pt x="822" y="616"/>
                  </a:cubicBezTo>
                  <a:cubicBezTo>
                    <a:pt x="825" y="616"/>
                    <a:pt x="820" y="608"/>
                    <a:pt x="806" y="587"/>
                  </a:cubicBezTo>
                  <a:cubicBezTo>
                    <a:pt x="794" y="567"/>
                    <a:pt x="792" y="556"/>
                    <a:pt x="799" y="556"/>
                  </a:cubicBezTo>
                  <a:cubicBezTo>
                    <a:pt x="803" y="556"/>
                    <a:pt x="813" y="562"/>
                    <a:pt x="825" y="577"/>
                  </a:cubicBezTo>
                  <a:lnTo>
                    <a:pt x="834" y="568"/>
                  </a:lnTo>
                  <a:cubicBezTo>
                    <a:pt x="841" y="565"/>
                    <a:pt x="831" y="546"/>
                    <a:pt x="819" y="530"/>
                  </a:cubicBezTo>
                  <a:cubicBezTo>
                    <a:pt x="805" y="509"/>
                    <a:pt x="800" y="501"/>
                    <a:pt x="803" y="501"/>
                  </a:cubicBezTo>
                  <a:cubicBezTo>
                    <a:pt x="804" y="501"/>
                    <a:pt x="809" y="504"/>
                    <a:pt x="816" y="508"/>
                  </a:cubicBezTo>
                  <a:cubicBezTo>
                    <a:pt x="825" y="518"/>
                    <a:pt x="834" y="527"/>
                    <a:pt x="844" y="540"/>
                  </a:cubicBezTo>
                  <a:cubicBezTo>
                    <a:pt x="849" y="550"/>
                    <a:pt x="853" y="554"/>
                    <a:pt x="857" y="554"/>
                  </a:cubicBezTo>
                  <a:cubicBezTo>
                    <a:pt x="860" y="554"/>
                    <a:pt x="863" y="552"/>
                    <a:pt x="866" y="549"/>
                  </a:cubicBezTo>
                  <a:cubicBezTo>
                    <a:pt x="876" y="546"/>
                    <a:pt x="880" y="536"/>
                    <a:pt x="876" y="526"/>
                  </a:cubicBezTo>
                  <a:lnTo>
                    <a:pt x="876" y="526"/>
                  </a:lnTo>
                  <a:cubicBezTo>
                    <a:pt x="878" y="530"/>
                    <a:pt x="881" y="535"/>
                    <a:pt x="885" y="540"/>
                  </a:cubicBezTo>
                  <a:cubicBezTo>
                    <a:pt x="885" y="539"/>
                    <a:pt x="886" y="539"/>
                    <a:pt x="886" y="539"/>
                  </a:cubicBezTo>
                  <a:cubicBezTo>
                    <a:pt x="890" y="539"/>
                    <a:pt x="894" y="544"/>
                    <a:pt x="895" y="544"/>
                  </a:cubicBezTo>
                  <a:cubicBezTo>
                    <a:pt x="895" y="544"/>
                    <a:pt x="894" y="542"/>
                    <a:pt x="891" y="537"/>
                  </a:cubicBezTo>
                  <a:cubicBezTo>
                    <a:pt x="891" y="537"/>
                    <a:pt x="892" y="536"/>
                    <a:pt x="894" y="536"/>
                  </a:cubicBezTo>
                  <a:cubicBezTo>
                    <a:pt x="898" y="536"/>
                    <a:pt x="906" y="537"/>
                    <a:pt x="919" y="543"/>
                  </a:cubicBezTo>
                  <a:cubicBezTo>
                    <a:pt x="921" y="544"/>
                    <a:pt x="923" y="544"/>
                    <a:pt x="925" y="544"/>
                  </a:cubicBezTo>
                  <a:cubicBezTo>
                    <a:pt x="943" y="544"/>
                    <a:pt x="934" y="503"/>
                    <a:pt x="897" y="483"/>
                  </a:cubicBezTo>
                  <a:lnTo>
                    <a:pt x="903" y="477"/>
                  </a:lnTo>
                  <a:cubicBezTo>
                    <a:pt x="910" y="474"/>
                    <a:pt x="900" y="458"/>
                    <a:pt x="900" y="458"/>
                  </a:cubicBezTo>
                  <a:cubicBezTo>
                    <a:pt x="888" y="439"/>
                    <a:pt x="894" y="436"/>
                    <a:pt x="900" y="433"/>
                  </a:cubicBezTo>
                  <a:lnTo>
                    <a:pt x="922" y="468"/>
                  </a:lnTo>
                  <a:cubicBezTo>
                    <a:pt x="937" y="498"/>
                    <a:pt x="951" y="515"/>
                    <a:pt x="956" y="515"/>
                  </a:cubicBezTo>
                  <a:cubicBezTo>
                    <a:pt x="960" y="515"/>
                    <a:pt x="959" y="505"/>
                    <a:pt x="950" y="484"/>
                  </a:cubicBezTo>
                  <a:lnTo>
                    <a:pt x="950" y="484"/>
                  </a:lnTo>
                  <a:cubicBezTo>
                    <a:pt x="952" y="488"/>
                    <a:pt x="955" y="492"/>
                    <a:pt x="957" y="496"/>
                  </a:cubicBezTo>
                  <a:cubicBezTo>
                    <a:pt x="962" y="503"/>
                    <a:pt x="966" y="507"/>
                    <a:pt x="969" y="507"/>
                  </a:cubicBezTo>
                  <a:cubicBezTo>
                    <a:pt x="973" y="507"/>
                    <a:pt x="975" y="498"/>
                    <a:pt x="975" y="483"/>
                  </a:cubicBezTo>
                  <a:cubicBezTo>
                    <a:pt x="982" y="480"/>
                    <a:pt x="966" y="443"/>
                    <a:pt x="953" y="424"/>
                  </a:cubicBezTo>
                  <a:cubicBezTo>
                    <a:pt x="944" y="408"/>
                    <a:pt x="950" y="402"/>
                    <a:pt x="950" y="402"/>
                  </a:cubicBezTo>
                  <a:cubicBezTo>
                    <a:pt x="951" y="401"/>
                    <a:pt x="952" y="400"/>
                    <a:pt x="953" y="400"/>
                  </a:cubicBezTo>
                  <a:cubicBezTo>
                    <a:pt x="955" y="400"/>
                    <a:pt x="957" y="404"/>
                    <a:pt x="966" y="417"/>
                  </a:cubicBezTo>
                  <a:cubicBezTo>
                    <a:pt x="976" y="433"/>
                    <a:pt x="983" y="440"/>
                    <a:pt x="988" y="440"/>
                  </a:cubicBezTo>
                  <a:cubicBezTo>
                    <a:pt x="994" y="440"/>
                    <a:pt x="994" y="428"/>
                    <a:pt x="985" y="405"/>
                  </a:cubicBezTo>
                  <a:lnTo>
                    <a:pt x="985" y="405"/>
                  </a:lnTo>
                  <a:lnTo>
                    <a:pt x="994" y="424"/>
                  </a:lnTo>
                  <a:cubicBezTo>
                    <a:pt x="1001" y="434"/>
                    <a:pt x="1009" y="442"/>
                    <a:pt x="1017" y="442"/>
                  </a:cubicBezTo>
                  <a:cubicBezTo>
                    <a:pt x="1025" y="442"/>
                    <a:pt x="1033" y="436"/>
                    <a:pt x="1041" y="421"/>
                  </a:cubicBezTo>
                  <a:cubicBezTo>
                    <a:pt x="1057" y="411"/>
                    <a:pt x="1071" y="403"/>
                    <a:pt x="1082" y="403"/>
                  </a:cubicBezTo>
                  <a:cubicBezTo>
                    <a:pt x="1088" y="403"/>
                    <a:pt x="1093" y="406"/>
                    <a:pt x="1098" y="411"/>
                  </a:cubicBezTo>
                  <a:cubicBezTo>
                    <a:pt x="1099" y="414"/>
                    <a:pt x="1100" y="415"/>
                    <a:pt x="1101" y="415"/>
                  </a:cubicBezTo>
                  <a:cubicBezTo>
                    <a:pt x="1108" y="415"/>
                    <a:pt x="1109" y="373"/>
                    <a:pt x="1101" y="336"/>
                  </a:cubicBezTo>
                  <a:lnTo>
                    <a:pt x="1101" y="336"/>
                  </a:lnTo>
                  <a:cubicBezTo>
                    <a:pt x="1106" y="346"/>
                    <a:pt x="1110" y="350"/>
                    <a:pt x="1114" y="350"/>
                  </a:cubicBezTo>
                  <a:cubicBezTo>
                    <a:pt x="1119" y="350"/>
                    <a:pt x="1123" y="347"/>
                    <a:pt x="1129" y="342"/>
                  </a:cubicBezTo>
                  <a:cubicBezTo>
                    <a:pt x="1137" y="337"/>
                    <a:pt x="1142" y="333"/>
                    <a:pt x="1146" y="333"/>
                  </a:cubicBezTo>
                  <a:cubicBezTo>
                    <a:pt x="1150" y="333"/>
                    <a:pt x="1153" y="338"/>
                    <a:pt x="1160" y="348"/>
                  </a:cubicBezTo>
                  <a:cubicBezTo>
                    <a:pt x="1166" y="368"/>
                    <a:pt x="1170" y="379"/>
                    <a:pt x="1170" y="379"/>
                  </a:cubicBezTo>
                  <a:cubicBezTo>
                    <a:pt x="1171" y="379"/>
                    <a:pt x="1170" y="368"/>
                    <a:pt x="1167" y="345"/>
                  </a:cubicBezTo>
                  <a:cubicBezTo>
                    <a:pt x="1160" y="325"/>
                    <a:pt x="1163" y="316"/>
                    <a:pt x="1170" y="316"/>
                  </a:cubicBezTo>
                  <a:cubicBezTo>
                    <a:pt x="1172" y="316"/>
                    <a:pt x="1176" y="318"/>
                    <a:pt x="1179" y="320"/>
                  </a:cubicBezTo>
                  <a:cubicBezTo>
                    <a:pt x="1189" y="330"/>
                    <a:pt x="1195" y="339"/>
                    <a:pt x="1198" y="348"/>
                  </a:cubicBezTo>
                  <a:cubicBezTo>
                    <a:pt x="1203" y="361"/>
                    <a:pt x="1207" y="365"/>
                    <a:pt x="1212" y="365"/>
                  </a:cubicBezTo>
                  <a:cubicBezTo>
                    <a:pt x="1215" y="365"/>
                    <a:pt x="1219" y="362"/>
                    <a:pt x="1223" y="358"/>
                  </a:cubicBezTo>
                  <a:cubicBezTo>
                    <a:pt x="1223" y="342"/>
                    <a:pt x="1232" y="327"/>
                    <a:pt x="1248" y="320"/>
                  </a:cubicBezTo>
                  <a:cubicBezTo>
                    <a:pt x="1267" y="311"/>
                    <a:pt x="1267" y="311"/>
                    <a:pt x="1257" y="270"/>
                  </a:cubicBezTo>
                  <a:cubicBezTo>
                    <a:pt x="1248" y="229"/>
                    <a:pt x="1257" y="226"/>
                    <a:pt x="1273" y="220"/>
                  </a:cubicBezTo>
                  <a:cubicBezTo>
                    <a:pt x="1275" y="219"/>
                    <a:pt x="1277" y="218"/>
                    <a:pt x="1279" y="218"/>
                  </a:cubicBezTo>
                  <a:cubicBezTo>
                    <a:pt x="1284" y="218"/>
                    <a:pt x="1290" y="222"/>
                    <a:pt x="1292" y="236"/>
                  </a:cubicBezTo>
                  <a:cubicBezTo>
                    <a:pt x="1292" y="236"/>
                    <a:pt x="1301" y="254"/>
                    <a:pt x="1308" y="254"/>
                  </a:cubicBezTo>
                  <a:cubicBezTo>
                    <a:pt x="1310" y="254"/>
                    <a:pt x="1313" y="253"/>
                    <a:pt x="1315" y="253"/>
                  </a:cubicBezTo>
                  <a:cubicBezTo>
                    <a:pt x="1320" y="253"/>
                    <a:pt x="1324" y="257"/>
                    <a:pt x="1326" y="270"/>
                  </a:cubicBezTo>
                  <a:cubicBezTo>
                    <a:pt x="1326" y="270"/>
                    <a:pt x="1333" y="289"/>
                    <a:pt x="1345" y="289"/>
                  </a:cubicBezTo>
                  <a:cubicBezTo>
                    <a:pt x="1361" y="289"/>
                    <a:pt x="1373" y="289"/>
                    <a:pt x="1373" y="311"/>
                  </a:cubicBezTo>
                  <a:cubicBezTo>
                    <a:pt x="1380" y="311"/>
                    <a:pt x="1380" y="311"/>
                    <a:pt x="1383" y="289"/>
                  </a:cubicBezTo>
                  <a:cubicBezTo>
                    <a:pt x="1383" y="274"/>
                    <a:pt x="1387" y="259"/>
                    <a:pt x="1399" y="259"/>
                  </a:cubicBezTo>
                  <a:cubicBezTo>
                    <a:pt x="1404" y="259"/>
                    <a:pt x="1411" y="262"/>
                    <a:pt x="1420" y="270"/>
                  </a:cubicBezTo>
                  <a:cubicBezTo>
                    <a:pt x="1426" y="271"/>
                    <a:pt x="1433" y="273"/>
                    <a:pt x="1440" y="273"/>
                  </a:cubicBezTo>
                  <a:cubicBezTo>
                    <a:pt x="1449" y="273"/>
                    <a:pt x="1458" y="270"/>
                    <a:pt x="1461" y="258"/>
                  </a:cubicBezTo>
                  <a:cubicBezTo>
                    <a:pt x="1467" y="261"/>
                    <a:pt x="1467" y="261"/>
                    <a:pt x="1461" y="280"/>
                  </a:cubicBezTo>
                  <a:cubicBezTo>
                    <a:pt x="1456" y="304"/>
                    <a:pt x="1456" y="315"/>
                    <a:pt x="1463" y="315"/>
                  </a:cubicBezTo>
                  <a:cubicBezTo>
                    <a:pt x="1468" y="315"/>
                    <a:pt x="1477" y="308"/>
                    <a:pt x="1489" y="292"/>
                  </a:cubicBezTo>
                  <a:cubicBezTo>
                    <a:pt x="1492" y="283"/>
                    <a:pt x="1495" y="278"/>
                    <a:pt x="1498" y="278"/>
                  </a:cubicBezTo>
                  <a:cubicBezTo>
                    <a:pt x="1501" y="278"/>
                    <a:pt x="1504" y="286"/>
                    <a:pt x="1502" y="298"/>
                  </a:cubicBezTo>
                  <a:cubicBezTo>
                    <a:pt x="1502" y="298"/>
                    <a:pt x="1502" y="299"/>
                    <a:pt x="1503" y="299"/>
                  </a:cubicBezTo>
                  <a:cubicBezTo>
                    <a:pt x="1506" y="299"/>
                    <a:pt x="1513" y="297"/>
                    <a:pt x="1524" y="286"/>
                  </a:cubicBezTo>
                  <a:cubicBezTo>
                    <a:pt x="1531" y="279"/>
                    <a:pt x="1534" y="275"/>
                    <a:pt x="1537" y="275"/>
                  </a:cubicBezTo>
                  <a:cubicBezTo>
                    <a:pt x="1540" y="275"/>
                    <a:pt x="1541" y="282"/>
                    <a:pt x="1543" y="298"/>
                  </a:cubicBezTo>
                  <a:cubicBezTo>
                    <a:pt x="1533" y="317"/>
                    <a:pt x="1539" y="320"/>
                    <a:pt x="1546" y="327"/>
                  </a:cubicBezTo>
                  <a:cubicBezTo>
                    <a:pt x="1548" y="325"/>
                    <a:pt x="1550" y="325"/>
                    <a:pt x="1553" y="325"/>
                  </a:cubicBezTo>
                  <a:cubicBezTo>
                    <a:pt x="1580" y="325"/>
                    <a:pt x="1626" y="382"/>
                    <a:pt x="1612" y="402"/>
                  </a:cubicBezTo>
                  <a:cubicBezTo>
                    <a:pt x="1622" y="397"/>
                    <a:pt x="1627" y="394"/>
                    <a:pt x="1629" y="394"/>
                  </a:cubicBezTo>
                  <a:cubicBezTo>
                    <a:pt x="1631" y="394"/>
                    <a:pt x="1632" y="396"/>
                    <a:pt x="1634" y="399"/>
                  </a:cubicBezTo>
                  <a:cubicBezTo>
                    <a:pt x="1622" y="416"/>
                    <a:pt x="1620" y="423"/>
                    <a:pt x="1624" y="423"/>
                  </a:cubicBezTo>
                  <a:cubicBezTo>
                    <a:pt x="1629" y="423"/>
                    <a:pt x="1642" y="414"/>
                    <a:pt x="1659" y="399"/>
                  </a:cubicBezTo>
                  <a:lnTo>
                    <a:pt x="1655" y="392"/>
                  </a:lnTo>
                  <a:lnTo>
                    <a:pt x="1649" y="386"/>
                  </a:lnTo>
                  <a:cubicBezTo>
                    <a:pt x="1659" y="376"/>
                    <a:pt x="1668" y="371"/>
                    <a:pt x="1672" y="371"/>
                  </a:cubicBezTo>
                  <a:cubicBezTo>
                    <a:pt x="1682" y="371"/>
                    <a:pt x="1678" y="391"/>
                    <a:pt x="1646" y="421"/>
                  </a:cubicBezTo>
                  <a:cubicBezTo>
                    <a:pt x="1632" y="439"/>
                    <a:pt x="1625" y="447"/>
                    <a:pt x="1628" y="447"/>
                  </a:cubicBezTo>
                  <a:cubicBezTo>
                    <a:pt x="1630" y="447"/>
                    <a:pt x="1638" y="442"/>
                    <a:pt x="1655" y="433"/>
                  </a:cubicBezTo>
                  <a:cubicBezTo>
                    <a:pt x="1668" y="425"/>
                    <a:pt x="1677" y="421"/>
                    <a:pt x="1682" y="421"/>
                  </a:cubicBezTo>
                  <a:cubicBezTo>
                    <a:pt x="1690" y="421"/>
                    <a:pt x="1686" y="432"/>
                    <a:pt x="1668" y="452"/>
                  </a:cubicBezTo>
                  <a:cubicBezTo>
                    <a:pt x="1650" y="465"/>
                    <a:pt x="1641" y="472"/>
                    <a:pt x="1643" y="472"/>
                  </a:cubicBezTo>
                  <a:cubicBezTo>
                    <a:pt x="1644" y="472"/>
                    <a:pt x="1654" y="467"/>
                    <a:pt x="1671" y="458"/>
                  </a:cubicBezTo>
                  <a:cubicBezTo>
                    <a:pt x="1701" y="445"/>
                    <a:pt x="1724" y="438"/>
                    <a:pt x="1737" y="438"/>
                  </a:cubicBezTo>
                  <a:cubicBezTo>
                    <a:pt x="1757" y="438"/>
                    <a:pt x="1753" y="453"/>
                    <a:pt x="1709" y="480"/>
                  </a:cubicBezTo>
                  <a:cubicBezTo>
                    <a:pt x="1671" y="502"/>
                    <a:pt x="1659" y="518"/>
                    <a:pt x="1662" y="524"/>
                  </a:cubicBezTo>
                  <a:cubicBezTo>
                    <a:pt x="1662" y="525"/>
                    <a:pt x="1664" y="526"/>
                    <a:pt x="1666" y="526"/>
                  </a:cubicBezTo>
                  <a:cubicBezTo>
                    <a:pt x="1673" y="526"/>
                    <a:pt x="1688" y="518"/>
                    <a:pt x="1702" y="508"/>
                  </a:cubicBezTo>
                  <a:cubicBezTo>
                    <a:pt x="1716" y="496"/>
                    <a:pt x="1724" y="491"/>
                    <a:pt x="1727" y="491"/>
                  </a:cubicBezTo>
                  <a:cubicBezTo>
                    <a:pt x="1731" y="491"/>
                    <a:pt x="1725" y="501"/>
                    <a:pt x="1709" y="521"/>
                  </a:cubicBezTo>
                  <a:cubicBezTo>
                    <a:pt x="1669" y="566"/>
                    <a:pt x="1673" y="581"/>
                    <a:pt x="1709" y="581"/>
                  </a:cubicBezTo>
                  <a:cubicBezTo>
                    <a:pt x="1713" y="581"/>
                    <a:pt x="1717" y="581"/>
                    <a:pt x="1721" y="580"/>
                  </a:cubicBezTo>
                  <a:cubicBezTo>
                    <a:pt x="1768" y="584"/>
                    <a:pt x="1781" y="599"/>
                    <a:pt x="1734" y="605"/>
                  </a:cubicBezTo>
                  <a:cubicBezTo>
                    <a:pt x="1693" y="615"/>
                    <a:pt x="1693" y="615"/>
                    <a:pt x="1718" y="615"/>
                  </a:cubicBezTo>
                  <a:lnTo>
                    <a:pt x="1734" y="646"/>
                  </a:lnTo>
                  <a:cubicBezTo>
                    <a:pt x="1736" y="648"/>
                    <a:pt x="1738" y="649"/>
                    <a:pt x="1742" y="649"/>
                  </a:cubicBezTo>
                  <a:cubicBezTo>
                    <a:pt x="1751" y="649"/>
                    <a:pt x="1764" y="644"/>
                    <a:pt x="1778" y="637"/>
                  </a:cubicBezTo>
                  <a:lnTo>
                    <a:pt x="1778" y="637"/>
                  </a:lnTo>
                  <a:cubicBezTo>
                    <a:pt x="1751" y="660"/>
                    <a:pt x="1740" y="680"/>
                    <a:pt x="1762" y="680"/>
                  </a:cubicBezTo>
                  <a:cubicBezTo>
                    <a:pt x="1766" y="680"/>
                    <a:pt x="1771" y="679"/>
                    <a:pt x="1778" y="678"/>
                  </a:cubicBezTo>
                  <a:lnTo>
                    <a:pt x="1784" y="690"/>
                  </a:lnTo>
                  <a:cubicBezTo>
                    <a:pt x="1787" y="693"/>
                    <a:pt x="1789" y="695"/>
                    <a:pt x="1792" y="695"/>
                  </a:cubicBezTo>
                  <a:cubicBezTo>
                    <a:pt x="1795" y="695"/>
                    <a:pt x="1800" y="693"/>
                    <a:pt x="1809" y="690"/>
                  </a:cubicBezTo>
                  <a:cubicBezTo>
                    <a:pt x="1811" y="690"/>
                    <a:pt x="1813" y="690"/>
                    <a:pt x="1814" y="690"/>
                  </a:cubicBezTo>
                  <a:cubicBezTo>
                    <a:pt x="1829" y="690"/>
                    <a:pt x="1817" y="704"/>
                    <a:pt x="1803" y="721"/>
                  </a:cubicBezTo>
                  <a:cubicBezTo>
                    <a:pt x="1793" y="734"/>
                    <a:pt x="1781" y="746"/>
                    <a:pt x="1786" y="746"/>
                  </a:cubicBezTo>
                  <a:cubicBezTo>
                    <a:pt x="1787" y="746"/>
                    <a:pt x="1789" y="745"/>
                    <a:pt x="1793" y="743"/>
                  </a:cubicBezTo>
                  <a:cubicBezTo>
                    <a:pt x="1812" y="734"/>
                    <a:pt x="1834" y="731"/>
                    <a:pt x="1856" y="728"/>
                  </a:cubicBezTo>
                  <a:cubicBezTo>
                    <a:pt x="1859" y="727"/>
                    <a:pt x="1861" y="726"/>
                    <a:pt x="1863" y="726"/>
                  </a:cubicBezTo>
                  <a:cubicBezTo>
                    <a:pt x="1874" y="726"/>
                    <a:pt x="1862" y="741"/>
                    <a:pt x="1843" y="746"/>
                  </a:cubicBezTo>
                  <a:cubicBezTo>
                    <a:pt x="1825" y="756"/>
                    <a:pt x="1825" y="756"/>
                    <a:pt x="1815" y="781"/>
                  </a:cubicBezTo>
                  <a:cubicBezTo>
                    <a:pt x="1817" y="787"/>
                    <a:pt x="1825" y="790"/>
                    <a:pt x="1832" y="790"/>
                  </a:cubicBezTo>
                  <a:cubicBezTo>
                    <a:pt x="1836" y="790"/>
                    <a:pt x="1840" y="789"/>
                    <a:pt x="1843" y="787"/>
                  </a:cubicBezTo>
                  <a:cubicBezTo>
                    <a:pt x="1846" y="785"/>
                    <a:pt x="1849" y="785"/>
                    <a:pt x="1851" y="785"/>
                  </a:cubicBezTo>
                  <a:cubicBezTo>
                    <a:pt x="1868" y="785"/>
                    <a:pt x="1882" y="814"/>
                    <a:pt x="1869" y="828"/>
                  </a:cubicBezTo>
                  <a:cubicBezTo>
                    <a:pt x="1869" y="828"/>
                    <a:pt x="1872" y="834"/>
                    <a:pt x="1878" y="840"/>
                  </a:cubicBezTo>
                  <a:cubicBezTo>
                    <a:pt x="1881" y="847"/>
                    <a:pt x="1900" y="844"/>
                    <a:pt x="1906" y="847"/>
                  </a:cubicBezTo>
                  <a:cubicBezTo>
                    <a:pt x="1906" y="847"/>
                    <a:pt x="1908" y="851"/>
                    <a:pt x="1920" y="851"/>
                  </a:cubicBezTo>
                  <a:cubicBezTo>
                    <a:pt x="1923" y="851"/>
                    <a:pt x="1927" y="851"/>
                    <a:pt x="1931" y="850"/>
                  </a:cubicBezTo>
                  <a:lnTo>
                    <a:pt x="1931" y="850"/>
                  </a:lnTo>
                  <a:cubicBezTo>
                    <a:pt x="1934" y="856"/>
                    <a:pt x="1937" y="862"/>
                    <a:pt x="1919" y="872"/>
                  </a:cubicBezTo>
                  <a:cubicBezTo>
                    <a:pt x="1936" y="865"/>
                    <a:pt x="1946" y="861"/>
                    <a:pt x="1949" y="861"/>
                  </a:cubicBezTo>
                  <a:cubicBezTo>
                    <a:pt x="1954" y="861"/>
                    <a:pt x="1946" y="868"/>
                    <a:pt x="1928" y="884"/>
                  </a:cubicBezTo>
                  <a:cubicBezTo>
                    <a:pt x="1908" y="896"/>
                    <a:pt x="1898" y="902"/>
                    <a:pt x="1901" y="902"/>
                  </a:cubicBezTo>
                  <a:cubicBezTo>
                    <a:pt x="1902" y="902"/>
                    <a:pt x="1913" y="898"/>
                    <a:pt x="1931" y="891"/>
                  </a:cubicBezTo>
                  <a:cubicBezTo>
                    <a:pt x="1939" y="888"/>
                    <a:pt x="1944" y="887"/>
                    <a:pt x="1947" y="887"/>
                  </a:cubicBezTo>
                  <a:cubicBezTo>
                    <a:pt x="1951" y="887"/>
                    <a:pt x="1947" y="891"/>
                    <a:pt x="1937" y="903"/>
                  </a:cubicBezTo>
                  <a:cubicBezTo>
                    <a:pt x="1925" y="909"/>
                    <a:pt x="1924" y="914"/>
                    <a:pt x="1928" y="914"/>
                  </a:cubicBezTo>
                  <a:cubicBezTo>
                    <a:pt x="1931" y="914"/>
                    <a:pt x="1935" y="913"/>
                    <a:pt x="1941" y="909"/>
                  </a:cubicBezTo>
                  <a:cubicBezTo>
                    <a:pt x="1956" y="904"/>
                    <a:pt x="1970" y="901"/>
                    <a:pt x="1979" y="901"/>
                  </a:cubicBezTo>
                  <a:cubicBezTo>
                    <a:pt x="1994" y="901"/>
                    <a:pt x="1997" y="908"/>
                    <a:pt x="1975" y="922"/>
                  </a:cubicBezTo>
                  <a:cubicBezTo>
                    <a:pt x="1975" y="922"/>
                    <a:pt x="1976" y="925"/>
                    <a:pt x="1984" y="925"/>
                  </a:cubicBezTo>
                  <a:cubicBezTo>
                    <a:pt x="1988" y="925"/>
                    <a:pt x="1993" y="924"/>
                    <a:pt x="2000" y="922"/>
                  </a:cubicBezTo>
                  <a:cubicBezTo>
                    <a:pt x="2017" y="915"/>
                    <a:pt x="2027" y="911"/>
                    <a:pt x="2028" y="911"/>
                  </a:cubicBezTo>
                  <a:cubicBezTo>
                    <a:pt x="2031" y="911"/>
                    <a:pt x="2022" y="916"/>
                    <a:pt x="2003" y="928"/>
                  </a:cubicBezTo>
                  <a:cubicBezTo>
                    <a:pt x="1983" y="946"/>
                    <a:pt x="1977" y="955"/>
                    <a:pt x="1986" y="955"/>
                  </a:cubicBezTo>
                  <a:cubicBezTo>
                    <a:pt x="1990" y="955"/>
                    <a:pt x="1999" y="953"/>
                    <a:pt x="2013" y="947"/>
                  </a:cubicBezTo>
                  <a:cubicBezTo>
                    <a:pt x="2013" y="947"/>
                    <a:pt x="2016" y="946"/>
                    <a:pt x="2020" y="946"/>
                  </a:cubicBezTo>
                  <a:cubicBezTo>
                    <a:pt x="2025" y="946"/>
                    <a:pt x="2030" y="948"/>
                    <a:pt x="2022" y="960"/>
                  </a:cubicBezTo>
                  <a:cubicBezTo>
                    <a:pt x="2012" y="977"/>
                    <a:pt x="2014" y="1009"/>
                    <a:pt x="2030" y="1009"/>
                  </a:cubicBezTo>
                  <a:cubicBezTo>
                    <a:pt x="2035" y="1009"/>
                    <a:pt x="2040" y="1007"/>
                    <a:pt x="2047" y="1000"/>
                  </a:cubicBezTo>
                  <a:lnTo>
                    <a:pt x="2053" y="1013"/>
                  </a:lnTo>
                  <a:cubicBezTo>
                    <a:pt x="2046" y="1032"/>
                    <a:pt x="2046" y="1040"/>
                    <a:pt x="2057" y="1040"/>
                  </a:cubicBezTo>
                  <a:cubicBezTo>
                    <a:pt x="2060" y="1040"/>
                    <a:pt x="2064" y="1039"/>
                    <a:pt x="2069" y="1038"/>
                  </a:cubicBezTo>
                  <a:lnTo>
                    <a:pt x="2088" y="1032"/>
                  </a:lnTo>
                  <a:lnTo>
                    <a:pt x="2088" y="1032"/>
                  </a:lnTo>
                  <a:cubicBezTo>
                    <a:pt x="2072" y="1044"/>
                    <a:pt x="2057" y="1060"/>
                    <a:pt x="2060" y="1066"/>
                  </a:cubicBezTo>
                  <a:cubicBezTo>
                    <a:pt x="2063" y="1069"/>
                    <a:pt x="2064" y="1071"/>
                    <a:pt x="2066" y="1071"/>
                  </a:cubicBezTo>
                  <a:cubicBezTo>
                    <a:pt x="2069" y="1071"/>
                    <a:pt x="2073" y="1068"/>
                    <a:pt x="2082" y="1063"/>
                  </a:cubicBezTo>
                  <a:cubicBezTo>
                    <a:pt x="2089" y="1054"/>
                    <a:pt x="2094" y="1050"/>
                    <a:pt x="2097" y="1050"/>
                  </a:cubicBezTo>
                  <a:cubicBezTo>
                    <a:pt x="2100" y="1050"/>
                    <a:pt x="2102" y="1054"/>
                    <a:pt x="2104" y="1057"/>
                  </a:cubicBezTo>
                  <a:cubicBezTo>
                    <a:pt x="2107" y="1063"/>
                    <a:pt x="2094" y="1082"/>
                    <a:pt x="2075" y="1091"/>
                  </a:cubicBezTo>
                  <a:lnTo>
                    <a:pt x="2079" y="1097"/>
                  </a:lnTo>
                  <a:cubicBezTo>
                    <a:pt x="2097" y="1087"/>
                    <a:pt x="2107" y="1083"/>
                    <a:pt x="2111" y="1083"/>
                  </a:cubicBezTo>
                  <a:cubicBezTo>
                    <a:pt x="2114" y="1083"/>
                    <a:pt x="2110" y="1087"/>
                    <a:pt x="2100" y="1091"/>
                  </a:cubicBezTo>
                  <a:cubicBezTo>
                    <a:pt x="2088" y="1110"/>
                    <a:pt x="2091" y="1116"/>
                    <a:pt x="2094" y="1123"/>
                  </a:cubicBezTo>
                  <a:cubicBezTo>
                    <a:pt x="2099" y="1119"/>
                    <a:pt x="2102" y="1118"/>
                    <a:pt x="2103" y="1118"/>
                  </a:cubicBezTo>
                  <a:cubicBezTo>
                    <a:pt x="2105" y="1118"/>
                    <a:pt x="2100" y="1124"/>
                    <a:pt x="2096" y="1124"/>
                  </a:cubicBezTo>
                  <a:cubicBezTo>
                    <a:pt x="2095" y="1124"/>
                    <a:pt x="2095" y="1123"/>
                    <a:pt x="2094" y="1123"/>
                  </a:cubicBezTo>
                  <a:lnTo>
                    <a:pt x="2075" y="1132"/>
                  </a:lnTo>
                  <a:cubicBezTo>
                    <a:pt x="2071" y="1139"/>
                    <a:pt x="2070" y="1142"/>
                    <a:pt x="2072" y="1142"/>
                  </a:cubicBezTo>
                  <a:cubicBezTo>
                    <a:pt x="2075" y="1142"/>
                    <a:pt x="2086" y="1135"/>
                    <a:pt x="2097" y="1129"/>
                  </a:cubicBezTo>
                  <a:lnTo>
                    <a:pt x="2104" y="1141"/>
                  </a:lnTo>
                  <a:cubicBezTo>
                    <a:pt x="2106" y="1144"/>
                    <a:pt x="2109" y="1146"/>
                    <a:pt x="2112" y="1146"/>
                  </a:cubicBezTo>
                  <a:cubicBezTo>
                    <a:pt x="2115" y="1146"/>
                    <a:pt x="2119" y="1143"/>
                    <a:pt x="2126" y="1135"/>
                  </a:cubicBezTo>
                  <a:cubicBezTo>
                    <a:pt x="2140" y="1125"/>
                    <a:pt x="2153" y="1117"/>
                    <a:pt x="2161" y="1117"/>
                  </a:cubicBezTo>
                  <a:cubicBezTo>
                    <a:pt x="2163" y="1117"/>
                    <a:pt x="2165" y="1118"/>
                    <a:pt x="2166" y="1119"/>
                  </a:cubicBezTo>
                  <a:cubicBezTo>
                    <a:pt x="2170" y="1116"/>
                    <a:pt x="2173" y="1115"/>
                    <a:pt x="2173" y="1115"/>
                  </a:cubicBezTo>
                  <a:cubicBezTo>
                    <a:pt x="2175" y="1115"/>
                    <a:pt x="2171" y="1121"/>
                    <a:pt x="2168" y="1121"/>
                  </a:cubicBezTo>
                  <a:cubicBezTo>
                    <a:pt x="2167" y="1121"/>
                    <a:pt x="2167" y="1120"/>
                    <a:pt x="2166" y="1119"/>
                  </a:cubicBezTo>
                  <a:cubicBezTo>
                    <a:pt x="2147" y="1129"/>
                    <a:pt x="2129" y="1141"/>
                    <a:pt x="2135" y="1148"/>
                  </a:cubicBezTo>
                  <a:cubicBezTo>
                    <a:pt x="2138" y="1154"/>
                    <a:pt x="2119" y="1163"/>
                    <a:pt x="2119" y="1163"/>
                  </a:cubicBezTo>
                  <a:cubicBezTo>
                    <a:pt x="2087" y="1177"/>
                    <a:pt x="2105" y="1190"/>
                    <a:pt x="2124" y="1190"/>
                  </a:cubicBezTo>
                  <a:cubicBezTo>
                    <a:pt x="2128" y="1190"/>
                    <a:pt x="2132" y="1189"/>
                    <a:pt x="2135" y="1188"/>
                  </a:cubicBezTo>
                  <a:cubicBezTo>
                    <a:pt x="2147" y="1186"/>
                    <a:pt x="2156" y="1184"/>
                    <a:pt x="2162" y="1184"/>
                  </a:cubicBezTo>
                  <a:cubicBezTo>
                    <a:pt x="2175" y="1184"/>
                    <a:pt x="2171" y="1192"/>
                    <a:pt x="2144" y="1207"/>
                  </a:cubicBezTo>
                  <a:cubicBezTo>
                    <a:pt x="2131" y="1215"/>
                    <a:pt x="2129" y="1219"/>
                    <a:pt x="2135" y="1219"/>
                  </a:cubicBezTo>
                  <a:cubicBezTo>
                    <a:pt x="2145" y="1219"/>
                    <a:pt x="2175" y="1209"/>
                    <a:pt x="2210" y="1191"/>
                  </a:cubicBezTo>
                  <a:lnTo>
                    <a:pt x="2267" y="1163"/>
                  </a:lnTo>
                  <a:lnTo>
                    <a:pt x="2213" y="1198"/>
                  </a:lnTo>
                  <a:cubicBezTo>
                    <a:pt x="2158" y="1238"/>
                    <a:pt x="2147" y="1246"/>
                    <a:pt x="2169" y="1246"/>
                  </a:cubicBezTo>
                  <a:cubicBezTo>
                    <a:pt x="2174" y="1246"/>
                    <a:pt x="2182" y="1245"/>
                    <a:pt x="2191" y="1245"/>
                  </a:cubicBezTo>
                  <a:cubicBezTo>
                    <a:pt x="2216" y="1245"/>
                    <a:pt x="2216" y="1245"/>
                    <a:pt x="2201" y="1257"/>
                  </a:cubicBezTo>
                  <a:cubicBezTo>
                    <a:pt x="2182" y="1267"/>
                    <a:pt x="2185" y="1273"/>
                    <a:pt x="2198" y="1292"/>
                  </a:cubicBezTo>
                  <a:cubicBezTo>
                    <a:pt x="2204" y="1304"/>
                    <a:pt x="2207" y="1311"/>
                    <a:pt x="2214" y="1311"/>
                  </a:cubicBezTo>
                  <a:cubicBezTo>
                    <a:pt x="2218" y="1311"/>
                    <a:pt x="2222" y="1309"/>
                    <a:pt x="2229" y="1304"/>
                  </a:cubicBezTo>
                  <a:lnTo>
                    <a:pt x="2235" y="1317"/>
                  </a:lnTo>
                  <a:cubicBezTo>
                    <a:pt x="2219" y="1332"/>
                    <a:pt x="2218" y="1340"/>
                    <a:pt x="2226" y="1340"/>
                  </a:cubicBezTo>
                  <a:cubicBezTo>
                    <a:pt x="2233" y="1340"/>
                    <a:pt x="2247" y="1333"/>
                    <a:pt x="2263" y="1320"/>
                  </a:cubicBezTo>
                  <a:lnTo>
                    <a:pt x="2270" y="1336"/>
                  </a:lnTo>
                  <a:lnTo>
                    <a:pt x="2251" y="1345"/>
                  </a:lnTo>
                  <a:cubicBezTo>
                    <a:pt x="2232" y="1354"/>
                    <a:pt x="2241" y="1367"/>
                    <a:pt x="2273" y="1417"/>
                  </a:cubicBezTo>
                  <a:cubicBezTo>
                    <a:pt x="2299" y="1467"/>
                    <a:pt x="2301" y="1481"/>
                    <a:pt x="2326" y="1481"/>
                  </a:cubicBezTo>
                  <a:cubicBezTo>
                    <a:pt x="2331" y="1481"/>
                    <a:pt x="2337" y="1481"/>
                    <a:pt x="2345" y="1480"/>
                  </a:cubicBezTo>
                  <a:cubicBezTo>
                    <a:pt x="2389" y="1483"/>
                    <a:pt x="2392" y="1492"/>
                    <a:pt x="2348" y="1495"/>
                  </a:cubicBezTo>
                  <a:cubicBezTo>
                    <a:pt x="2332" y="1498"/>
                    <a:pt x="2316" y="1505"/>
                    <a:pt x="2323" y="1505"/>
                  </a:cubicBezTo>
                  <a:cubicBezTo>
                    <a:pt x="2325" y="1505"/>
                    <a:pt x="2327" y="1505"/>
                    <a:pt x="2329" y="1505"/>
                  </a:cubicBezTo>
                  <a:lnTo>
                    <a:pt x="2329" y="1505"/>
                  </a:lnTo>
                  <a:cubicBezTo>
                    <a:pt x="2332" y="1517"/>
                    <a:pt x="2323" y="1527"/>
                    <a:pt x="2314" y="1530"/>
                  </a:cubicBezTo>
                  <a:cubicBezTo>
                    <a:pt x="2276" y="1552"/>
                    <a:pt x="2295" y="1558"/>
                    <a:pt x="2317" y="1558"/>
                  </a:cubicBezTo>
                  <a:cubicBezTo>
                    <a:pt x="2328" y="1556"/>
                    <a:pt x="2335" y="1556"/>
                    <a:pt x="2338" y="1556"/>
                  </a:cubicBezTo>
                  <a:cubicBezTo>
                    <a:pt x="2347" y="1556"/>
                    <a:pt x="2332" y="1561"/>
                    <a:pt x="2317" y="1568"/>
                  </a:cubicBezTo>
                  <a:cubicBezTo>
                    <a:pt x="2298" y="1574"/>
                    <a:pt x="2273" y="1577"/>
                    <a:pt x="2295" y="1580"/>
                  </a:cubicBezTo>
                  <a:cubicBezTo>
                    <a:pt x="2315" y="1586"/>
                    <a:pt x="2330" y="1628"/>
                    <a:pt x="2298" y="1628"/>
                  </a:cubicBezTo>
                  <a:cubicBezTo>
                    <a:pt x="2296" y="1628"/>
                    <a:pt x="2292" y="1628"/>
                    <a:pt x="2288" y="1627"/>
                  </a:cubicBezTo>
                  <a:cubicBezTo>
                    <a:pt x="2288" y="1627"/>
                    <a:pt x="2288" y="1633"/>
                    <a:pt x="2285" y="1643"/>
                  </a:cubicBezTo>
                  <a:cubicBezTo>
                    <a:pt x="2307" y="1646"/>
                    <a:pt x="2304" y="1662"/>
                    <a:pt x="2298" y="1674"/>
                  </a:cubicBezTo>
                  <a:cubicBezTo>
                    <a:pt x="2294" y="1685"/>
                    <a:pt x="2291" y="1691"/>
                    <a:pt x="2284" y="1691"/>
                  </a:cubicBezTo>
                  <a:cubicBezTo>
                    <a:pt x="2280" y="1691"/>
                    <a:pt x="2276" y="1690"/>
                    <a:pt x="2270" y="1687"/>
                  </a:cubicBezTo>
                  <a:cubicBezTo>
                    <a:pt x="2263" y="1682"/>
                    <a:pt x="2258" y="1680"/>
                    <a:pt x="2256" y="1680"/>
                  </a:cubicBezTo>
                  <a:cubicBezTo>
                    <a:pt x="2251" y="1680"/>
                    <a:pt x="2252" y="1687"/>
                    <a:pt x="2260" y="1699"/>
                  </a:cubicBezTo>
                  <a:cubicBezTo>
                    <a:pt x="2260" y="1705"/>
                    <a:pt x="2292" y="1730"/>
                    <a:pt x="2288" y="1737"/>
                  </a:cubicBezTo>
                  <a:cubicBezTo>
                    <a:pt x="2307" y="1746"/>
                    <a:pt x="2323" y="1762"/>
                    <a:pt x="2317" y="1768"/>
                  </a:cubicBezTo>
                  <a:lnTo>
                    <a:pt x="2298" y="1759"/>
                  </a:lnTo>
                  <a:lnTo>
                    <a:pt x="2260" y="1740"/>
                  </a:lnTo>
                  <a:lnTo>
                    <a:pt x="2260" y="1740"/>
                  </a:lnTo>
                  <a:cubicBezTo>
                    <a:pt x="2257" y="1746"/>
                    <a:pt x="2251" y="1752"/>
                    <a:pt x="2270" y="1762"/>
                  </a:cubicBezTo>
                  <a:cubicBezTo>
                    <a:pt x="2264" y="1761"/>
                    <a:pt x="2260" y="1761"/>
                    <a:pt x="2256" y="1761"/>
                  </a:cubicBezTo>
                  <a:cubicBezTo>
                    <a:pt x="2244" y="1761"/>
                    <a:pt x="2239" y="1764"/>
                    <a:pt x="2232" y="1771"/>
                  </a:cubicBezTo>
                  <a:cubicBezTo>
                    <a:pt x="2220" y="1784"/>
                    <a:pt x="2210" y="1793"/>
                    <a:pt x="2220" y="1809"/>
                  </a:cubicBezTo>
                  <a:cubicBezTo>
                    <a:pt x="2208" y="1804"/>
                    <a:pt x="2198" y="1801"/>
                    <a:pt x="2189" y="1801"/>
                  </a:cubicBezTo>
                  <a:cubicBezTo>
                    <a:pt x="2166" y="1801"/>
                    <a:pt x="2153" y="1818"/>
                    <a:pt x="2169" y="1843"/>
                  </a:cubicBezTo>
                  <a:cubicBezTo>
                    <a:pt x="2177" y="1853"/>
                    <a:pt x="2178" y="1859"/>
                    <a:pt x="2171" y="1859"/>
                  </a:cubicBezTo>
                  <a:cubicBezTo>
                    <a:pt x="2168" y="1859"/>
                    <a:pt x="2162" y="1857"/>
                    <a:pt x="2154" y="1853"/>
                  </a:cubicBezTo>
                  <a:cubicBezTo>
                    <a:pt x="2145" y="1847"/>
                    <a:pt x="2141" y="1844"/>
                    <a:pt x="2139" y="1844"/>
                  </a:cubicBezTo>
                  <a:cubicBezTo>
                    <a:pt x="2136" y="1844"/>
                    <a:pt x="2138" y="1849"/>
                    <a:pt x="2141" y="1859"/>
                  </a:cubicBezTo>
                  <a:cubicBezTo>
                    <a:pt x="2144" y="1868"/>
                    <a:pt x="2142" y="1871"/>
                    <a:pt x="2138" y="1871"/>
                  </a:cubicBezTo>
                  <a:cubicBezTo>
                    <a:pt x="2133" y="1871"/>
                    <a:pt x="2121" y="1863"/>
                    <a:pt x="2110" y="1856"/>
                  </a:cubicBezTo>
                  <a:cubicBezTo>
                    <a:pt x="2094" y="1840"/>
                    <a:pt x="2085" y="1833"/>
                    <a:pt x="2081" y="1833"/>
                  </a:cubicBezTo>
                  <a:cubicBezTo>
                    <a:pt x="2077" y="1833"/>
                    <a:pt x="2077" y="1839"/>
                    <a:pt x="2079" y="1850"/>
                  </a:cubicBezTo>
                  <a:cubicBezTo>
                    <a:pt x="2082" y="1865"/>
                    <a:pt x="2072" y="1878"/>
                    <a:pt x="2060" y="1884"/>
                  </a:cubicBezTo>
                  <a:cubicBezTo>
                    <a:pt x="2060" y="1909"/>
                    <a:pt x="2053" y="1912"/>
                    <a:pt x="2069" y="1928"/>
                  </a:cubicBezTo>
                  <a:cubicBezTo>
                    <a:pt x="2079" y="1940"/>
                    <a:pt x="2082" y="1953"/>
                    <a:pt x="2088" y="1966"/>
                  </a:cubicBezTo>
                  <a:cubicBezTo>
                    <a:pt x="2087" y="1976"/>
                    <a:pt x="2084" y="1980"/>
                    <a:pt x="2082" y="1980"/>
                  </a:cubicBezTo>
                  <a:cubicBezTo>
                    <a:pt x="2080" y="1980"/>
                    <a:pt x="2078" y="1974"/>
                    <a:pt x="2082" y="1972"/>
                  </a:cubicBezTo>
                  <a:cubicBezTo>
                    <a:pt x="2082" y="1947"/>
                    <a:pt x="2075" y="1950"/>
                    <a:pt x="2057" y="1934"/>
                  </a:cubicBezTo>
                  <a:cubicBezTo>
                    <a:pt x="2053" y="1929"/>
                    <a:pt x="2047" y="1927"/>
                    <a:pt x="2040" y="1927"/>
                  </a:cubicBezTo>
                  <a:cubicBezTo>
                    <a:pt x="2034" y="1927"/>
                    <a:pt x="2028" y="1928"/>
                    <a:pt x="2022" y="1931"/>
                  </a:cubicBezTo>
                  <a:lnTo>
                    <a:pt x="2000" y="1947"/>
                  </a:lnTo>
                  <a:cubicBezTo>
                    <a:pt x="1991" y="1945"/>
                    <a:pt x="1983" y="1944"/>
                    <a:pt x="1978" y="1944"/>
                  </a:cubicBezTo>
                  <a:cubicBezTo>
                    <a:pt x="1967" y="1944"/>
                    <a:pt x="1966" y="1949"/>
                    <a:pt x="1975" y="1962"/>
                  </a:cubicBezTo>
                  <a:cubicBezTo>
                    <a:pt x="1988" y="1982"/>
                    <a:pt x="1993" y="1991"/>
                    <a:pt x="1993" y="1991"/>
                  </a:cubicBezTo>
                  <a:cubicBezTo>
                    <a:pt x="1993" y="1991"/>
                    <a:pt x="1990" y="1986"/>
                    <a:pt x="1984" y="1978"/>
                  </a:cubicBezTo>
                  <a:cubicBezTo>
                    <a:pt x="1977" y="1970"/>
                    <a:pt x="1968" y="1967"/>
                    <a:pt x="1958" y="1967"/>
                  </a:cubicBezTo>
                  <a:cubicBezTo>
                    <a:pt x="1929" y="1967"/>
                    <a:pt x="1895" y="1996"/>
                    <a:pt x="1906" y="2024"/>
                  </a:cubicBezTo>
                  <a:lnTo>
                    <a:pt x="1906" y="2024"/>
                  </a:lnTo>
                  <a:cubicBezTo>
                    <a:pt x="1903" y="2020"/>
                    <a:pt x="1900" y="2014"/>
                    <a:pt x="1897" y="2009"/>
                  </a:cubicBezTo>
                  <a:cubicBezTo>
                    <a:pt x="1890" y="1999"/>
                    <a:pt x="1885" y="1996"/>
                    <a:pt x="1880" y="1996"/>
                  </a:cubicBezTo>
                  <a:cubicBezTo>
                    <a:pt x="1876" y="1996"/>
                    <a:pt x="1871" y="1999"/>
                    <a:pt x="1865" y="2003"/>
                  </a:cubicBezTo>
                  <a:cubicBezTo>
                    <a:pt x="1859" y="2006"/>
                    <a:pt x="1847" y="2038"/>
                    <a:pt x="1828" y="2050"/>
                  </a:cubicBezTo>
                  <a:cubicBezTo>
                    <a:pt x="1806" y="2063"/>
                    <a:pt x="1787" y="2075"/>
                    <a:pt x="1796" y="2091"/>
                  </a:cubicBezTo>
                  <a:cubicBezTo>
                    <a:pt x="1795" y="2092"/>
                    <a:pt x="1793" y="2093"/>
                    <a:pt x="1792" y="2093"/>
                  </a:cubicBezTo>
                  <a:cubicBezTo>
                    <a:pt x="1789" y="2093"/>
                    <a:pt x="1787" y="2089"/>
                    <a:pt x="1781" y="2078"/>
                  </a:cubicBezTo>
                  <a:cubicBezTo>
                    <a:pt x="1777" y="2064"/>
                    <a:pt x="1773" y="2060"/>
                    <a:pt x="1769" y="2060"/>
                  </a:cubicBezTo>
                  <a:cubicBezTo>
                    <a:pt x="1766" y="2060"/>
                    <a:pt x="1764" y="2062"/>
                    <a:pt x="1762" y="2063"/>
                  </a:cubicBezTo>
                  <a:cubicBezTo>
                    <a:pt x="1756" y="2066"/>
                    <a:pt x="1768" y="2085"/>
                    <a:pt x="1781" y="2103"/>
                  </a:cubicBezTo>
                  <a:cubicBezTo>
                    <a:pt x="1787" y="2113"/>
                    <a:pt x="1786" y="2119"/>
                    <a:pt x="1780" y="2119"/>
                  </a:cubicBezTo>
                  <a:cubicBezTo>
                    <a:pt x="1776" y="2119"/>
                    <a:pt x="1770" y="2117"/>
                    <a:pt x="1762" y="2113"/>
                  </a:cubicBezTo>
                  <a:cubicBezTo>
                    <a:pt x="1758" y="2111"/>
                    <a:pt x="1753" y="2110"/>
                    <a:pt x="1748" y="2110"/>
                  </a:cubicBezTo>
                  <a:cubicBezTo>
                    <a:pt x="1730" y="2110"/>
                    <a:pt x="1712" y="2124"/>
                    <a:pt x="1712" y="2144"/>
                  </a:cubicBezTo>
                  <a:cubicBezTo>
                    <a:pt x="1709" y="2145"/>
                    <a:pt x="1707" y="2147"/>
                    <a:pt x="1705" y="2147"/>
                  </a:cubicBezTo>
                  <a:cubicBezTo>
                    <a:pt x="1700" y="2147"/>
                    <a:pt x="1696" y="2143"/>
                    <a:pt x="1690" y="2132"/>
                  </a:cubicBezTo>
                  <a:cubicBezTo>
                    <a:pt x="1681" y="2126"/>
                    <a:pt x="1672" y="2121"/>
                    <a:pt x="1666" y="2121"/>
                  </a:cubicBezTo>
                  <a:cubicBezTo>
                    <a:pt x="1658" y="2121"/>
                    <a:pt x="1653" y="2128"/>
                    <a:pt x="1659" y="2150"/>
                  </a:cubicBezTo>
                  <a:cubicBezTo>
                    <a:pt x="1657" y="2151"/>
                    <a:pt x="1655" y="2152"/>
                    <a:pt x="1654" y="2152"/>
                  </a:cubicBezTo>
                  <a:cubicBezTo>
                    <a:pt x="1652" y="2152"/>
                    <a:pt x="1650" y="2148"/>
                    <a:pt x="1643" y="2135"/>
                  </a:cubicBezTo>
                  <a:cubicBezTo>
                    <a:pt x="1632" y="2128"/>
                    <a:pt x="1625" y="2119"/>
                    <a:pt x="1623" y="2119"/>
                  </a:cubicBezTo>
                  <a:lnTo>
                    <a:pt x="1623" y="2119"/>
                  </a:lnTo>
                  <a:cubicBezTo>
                    <a:pt x="1621" y="2119"/>
                    <a:pt x="1623" y="2124"/>
                    <a:pt x="1630" y="2141"/>
                  </a:cubicBezTo>
                  <a:cubicBezTo>
                    <a:pt x="1630" y="2159"/>
                    <a:pt x="1617" y="2171"/>
                    <a:pt x="1602" y="2171"/>
                  </a:cubicBezTo>
                  <a:cubicBezTo>
                    <a:pt x="1597" y="2171"/>
                    <a:pt x="1592" y="2169"/>
                    <a:pt x="1586" y="2166"/>
                  </a:cubicBezTo>
                  <a:cubicBezTo>
                    <a:pt x="1580" y="2169"/>
                    <a:pt x="1574" y="2172"/>
                    <a:pt x="1580" y="2191"/>
                  </a:cubicBezTo>
                  <a:cubicBezTo>
                    <a:pt x="1584" y="2198"/>
                    <a:pt x="1587" y="2205"/>
                    <a:pt x="1590" y="2210"/>
                  </a:cubicBezTo>
                  <a:cubicBezTo>
                    <a:pt x="1578" y="2193"/>
                    <a:pt x="1572" y="2185"/>
                    <a:pt x="1571" y="2185"/>
                  </a:cubicBezTo>
                  <a:lnTo>
                    <a:pt x="1571" y="2185"/>
                  </a:lnTo>
                  <a:cubicBezTo>
                    <a:pt x="1569" y="2185"/>
                    <a:pt x="1572" y="2195"/>
                    <a:pt x="1577" y="2216"/>
                  </a:cubicBezTo>
                  <a:cubicBezTo>
                    <a:pt x="1582" y="2226"/>
                    <a:pt x="1583" y="2232"/>
                    <a:pt x="1581" y="2232"/>
                  </a:cubicBezTo>
                  <a:cubicBezTo>
                    <a:pt x="1579" y="2232"/>
                    <a:pt x="1575" y="2228"/>
                    <a:pt x="1571" y="2219"/>
                  </a:cubicBezTo>
                  <a:cubicBezTo>
                    <a:pt x="1559" y="2205"/>
                    <a:pt x="1553" y="2204"/>
                    <a:pt x="1550" y="2204"/>
                  </a:cubicBezTo>
                  <a:cubicBezTo>
                    <a:pt x="1549" y="2204"/>
                    <a:pt x="1549" y="2204"/>
                    <a:pt x="1549" y="2204"/>
                  </a:cubicBezTo>
                  <a:cubicBezTo>
                    <a:pt x="1543" y="2207"/>
                    <a:pt x="1518" y="2241"/>
                    <a:pt x="1480" y="2251"/>
                  </a:cubicBezTo>
                  <a:cubicBezTo>
                    <a:pt x="1424" y="2270"/>
                    <a:pt x="1402" y="2273"/>
                    <a:pt x="1408" y="2291"/>
                  </a:cubicBezTo>
                  <a:cubicBezTo>
                    <a:pt x="1406" y="2303"/>
                    <a:pt x="1405" y="2308"/>
                    <a:pt x="1403" y="2308"/>
                  </a:cubicBezTo>
                  <a:cubicBezTo>
                    <a:pt x="1401" y="2308"/>
                    <a:pt x="1398" y="2304"/>
                    <a:pt x="1392" y="2295"/>
                  </a:cubicBezTo>
                  <a:cubicBezTo>
                    <a:pt x="1383" y="2280"/>
                    <a:pt x="1377" y="2279"/>
                    <a:pt x="1371" y="2279"/>
                  </a:cubicBezTo>
                  <a:cubicBezTo>
                    <a:pt x="1368" y="2279"/>
                    <a:pt x="1366" y="2279"/>
                    <a:pt x="1364" y="2279"/>
                  </a:cubicBezTo>
                  <a:cubicBezTo>
                    <a:pt x="1362" y="2280"/>
                    <a:pt x="1360" y="2280"/>
                    <a:pt x="1359" y="2280"/>
                  </a:cubicBezTo>
                  <a:cubicBezTo>
                    <a:pt x="1354" y="2280"/>
                    <a:pt x="1351" y="2277"/>
                    <a:pt x="1348" y="2263"/>
                  </a:cubicBezTo>
                  <a:cubicBezTo>
                    <a:pt x="1345" y="2285"/>
                    <a:pt x="1345" y="2285"/>
                    <a:pt x="1336" y="2285"/>
                  </a:cubicBezTo>
                  <a:cubicBezTo>
                    <a:pt x="1334" y="2275"/>
                    <a:pt x="1332" y="2270"/>
                    <a:pt x="1330" y="2270"/>
                  </a:cubicBezTo>
                  <a:cubicBezTo>
                    <a:pt x="1327" y="2270"/>
                    <a:pt x="1325" y="2275"/>
                    <a:pt x="1323" y="2285"/>
                  </a:cubicBezTo>
                  <a:cubicBezTo>
                    <a:pt x="1322" y="2308"/>
                    <a:pt x="1321" y="2318"/>
                    <a:pt x="1320" y="2318"/>
                  </a:cubicBezTo>
                  <a:cubicBezTo>
                    <a:pt x="1318" y="2318"/>
                    <a:pt x="1317" y="2308"/>
                    <a:pt x="1314" y="2288"/>
                  </a:cubicBezTo>
                  <a:cubicBezTo>
                    <a:pt x="1312" y="2273"/>
                    <a:pt x="1300" y="2259"/>
                    <a:pt x="1297" y="2259"/>
                  </a:cubicBezTo>
                  <a:cubicBezTo>
                    <a:pt x="1295" y="2259"/>
                    <a:pt x="1295" y="2261"/>
                    <a:pt x="1298" y="2266"/>
                  </a:cubicBezTo>
                  <a:cubicBezTo>
                    <a:pt x="1298" y="2288"/>
                    <a:pt x="1286" y="2288"/>
                    <a:pt x="1279" y="2310"/>
                  </a:cubicBezTo>
                  <a:cubicBezTo>
                    <a:pt x="1278" y="2311"/>
                    <a:pt x="1276" y="2312"/>
                    <a:pt x="1274" y="2312"/>
                  </a:cubicBezTo>
                  <a:cubicBezTo>
                    <a:pt x="1269" y="2312"/>
                    <a:pt x="1264" y="2307"/>
                    <a:pt x="1264" y="2291"/>
                  </a:cubicBezTo>
                  <a:cubicBezTo>
                    <a:pt x="1261" y="2286"/>
                    <a:pt x="1256" y="2284"/>
                    <a:pt x="1251" y="2284"/>
                  </a:cubicBezTo>
                  <a:cubicBezTo>
                    <a:pt x="1237" y="2284"/>
                    <a:pt x="1218" y="2298"/>
                    <a:pt x="1214" y="2313"/>
                  </a:cubicBezTo>
                  <a:cubicBezTo>
                    <a:pt x="1214" y="2324"/>
                    <a:pt x="1211" y="2330"/>
                    <a:pt x="1209" y="2330"/>
                  </a:cubicBezTo>
                  <a:cubicBezTo>
                    <a:pt x="1207" y="2330"/>
                    <a:pt x="1204" y="2324"/>
                    <a:pt x="1204" y="2313"/>
                  </a:cubicBezTo>
                  <a:cubicBezTo>
                    <a:pt x="1204" y="2291"/>
                    <a:pt x="1198" y="2291"/>
                    <a:pt x="1189" y="2291"/>
                  </a:cubicBezTo>
                  <a:cubicBezTo>
                    <a:pt x="1187" y="2298"/>
                    <a:pt x="1185" y="2301"/>
                    <a:pt x="1184" y="2301"/>
                  </a:cubicBezTo>
                  <a:cubicBezTo>
                    <a:pt x="1182" y="2301"/>
                    <a:pt x="1182" y="2286"/>
                    <a:pt x="1182" y="2273"/>
                  </a:cubicBezTo>
                  <a:cubicBezTo>
                    <a:pt x="1189" y="2251"/>
                    <a:pt x="1182" y="2251"/>
                    <a:pt x="1170" y="2251"/>
                  </a:cubicBezTo>
                  <a:cubicBezTo>
                    <a:pt x="1164" y="2265"/>
                    <a:pt x="1150" y="2269"/>
                    <a:pt x="1135" y="2269"/>
                  </a:cubicBezTo>
                  <a:cubicBezTo>
                    <a:pt x="1126" y="2269"/>
                    <a:pt x="1118" y="2267"/>
                    <a:pt x="1110" y="2266"/>
                  </a:cubicBezTo>
                  <a:cubicBezTo>
                    <a:pt x="1108" y="2266"/>
                    <a:pt x="1105" y="2266"/>
                    <a:pt x="1103" y="2266"/>
                  </a:cubicBezTo>
                  <a:cubicBezTo>
                    <a:pt x="1074" y="2266"/>
                    <a:pt x="1065" y="2285"/>
                    <a:pt x="1044" y="2320"/>
                  </a:cubicBezTo>
                  <a:lnTo>
                    <a:pt x="1029" y="2360"/>
                  </a:lnTo>
                  <a:lnTo>
                    <a:pt x="1038" y="2320"/>
                  </a:lnTo>
                  <a:cubicBezTo>
                    <a:pt x="1038" y="2298"/>
                    <a:pt x="1041" y="2276"/>
                    <a:pt x="1041" y="2257"/>
                  </a:cubicBezTo>
                  <a:cubicBezTo>
                    <a:pt x="1041" y="2257"/>
                    <a:pt x="1040" y="2257"/>
                    <a:pt x="1039" y="2257"/>
                  </a:cubicBezTo>
                  <a:cubicBezTo>
                    <a:pt x="1031" y="2257"/>
                    <a:pt x="1028" y="2277"/>
                    <a:pt x="1026" y="2295"/>
                  </a:cubicBezTo>
                  <a:cubicBezTo>
                    <a:pt x="1024" y="2305"/>
                    <a:pt x="1021" y="2310"/>
                    <a:pt x="1018" y="2310"/>
                  </a:cubicBezTo>
                  <a:cubicBezTo>
                    <a:pt x="1014" y="2310"/>
                    <a:pt x="1009" y="2303"/>
                    <a:pt x="1004" y="2291"/>
                  </a:cubicBezTo>
                  <a:cubicBezTo>
                    <a:pt x="999" y="2278"/>
                    <a:pt x="994" y="2272"/>
                    <a:pt x="990" y="2272"/>
                  </a:cubicBezTo>
                  <a:cubicBezTo>
                    <a:pt x="986" y="2272"/>
                    <a:pt x="981" y="2276"/>
                    <a:pt x="975" y="2285"/>
                  </a:cubicBezTo>
                  <a:cubicBezTo>
                    <a:pt x="969" y="2282"/>
                    <a:pt x="960" y="2279"/>
                    <a:pt x="960" y="2257"/>
                  </a:cubicBezTo>
                  <a:cubicBezTo>
                    <a:pt x="957" y="2256"/>
                    <a:pt x="955" y="2255"/>
                    <a:pt x="954" y="2255"/>
                  </a:cubicBezTo>
                  <a:cubicBezTo>
                    <a:pt x="950" y="2255"/>
                    <a:pt x="949" y="2260"/>
                    <a:pt x="947" y="2276"/>
                  </a:cubicBezTo>
                  <a:cubicBezTo>
                    <a:pt x="944" y="2285"/>
                    <a:pt x="941" y="2289"/>
                    <a:pt x="938" y="2289"/>
                  </a:cubicBezTo>
                  <a:cubicBezTo>
                    <a:pt x="934" y="2289"/>
                    <a:pt x="932" y="2283"/>
                    <a:pt x="932" y="2270"/>
                  </a:cubicBezTo>
                  <a:cubicBezTo>
                    <a:pt x="936" y="2243"/>
                    <a:pt x="928" y="2231"/>
                    <a:pt x="920" y="2231"/>
                  </a:cubicBezTo>
                  <a:cubicBezTo>
                    <a:pt x="916" y="2231"/>
                    <a:pt x="912" y="2235"/>
                    <a:pt x="910" y="2241"/>
                  </a:cubicBezTo>
                  <a:cubicBezTo>
                    <a:pt x="906" y="2255"/>
                    <a:pt x="901" y="2259"/>
                    <a:pt x="897" y="2259"/>
                  </a:cubicBezTo>
                  <a:cubicBezTo>
                    <a:pt x="895" y="2259"/>
                    <a:pt x="893" y="2258"/>
                    <a:pt x="891" y="2257"/>
                  </a:cubicBezTo>
                  <a:cubicBezTo>
                    <a:pt x="887" y="2256"/>
                    <a:pt x="884" y="2255"/>
                    <a:pt x="881" y="2255"/>
                  </a:cubicBezTo>
                  <a:cubicBezTo>
                    <a:pt x="876" y="2255"/>
                    <a:pt x="870" y="2258"/>
                    <a:pt x="863" y="2270"/>
                  </a:cubicBezTo>
                  <a:lnTo>
                    <a:pt x="847" y="2263"/>
                  </a:lnTo>
                  <a:cubicBezTo>
                    <a:pt x="841" y="2260"/>
                    <a:pt x="856" y="2244"/>
                    <a:pt x="863" y="2244"/>
                  </a:cubicBezTo>
                  <a:lnTo>
                    <a:pt x="863" y="2223"/>
                  </a:lnTo>
                  <a:cubicBezTo>
                    <a:pt x="857" y="2221"/>
                    <a:pt x="853" y="2220"/>
                    <a:pt x="849" y="2220"/>
                  </a:cubicBezTo>
                  <a:cubicBezTo>
                    <a:pt x="843" y="2220"/>
                    <a:pt x="837" y="2223"/>
                    <a:pt x="828" y="2232"/>
                  </a:cubicBezTo>
                  <a:cubicBezTo>
                    <a:pt x="816" y="2249"/>
                    <a:pt x="810" y="2257"/>
                    <a:pt x="808" y="2257"/>
                  </a:cubicBezTo>
                  <a:cubicBezTo>
                    <a:pt x="807" y="2257"/>
                    <a:pt x="811" y="2248"/>
                    <a:pt x="819" y="2229"/>
                  </a:cubicBezTo>
                  <a:cubicBezTo>
                    <a:pt x="826" y="2214"/>
                    <a:pt x="829" y="2198"/>
                    <a:pt x="824" y="2198"/>
                  </a:cubicBezTo>
                  <a:cubicBezTo>
                    <a:pt x="822" y="2198"/>
                    <a:pt x="819" y="2200"/>
                    <a:pt x="816" y="2204"/>
                  </a:cubicBezTo>
                  <a:cubicBezTo>
                    <a:pt x="806" y="2217"/>
                    <a:pt x="801" y="2222"/>
                    <a:pt x="798" y="2222"/>
                  </a:cubicBezTo>
                  <a:cubicBezTo>
                    <a:pt x="794" y="2222"/>
                    <a:pt x="797" y="2209"/>
                    <a:pt x="803" y="2197"/>
                  </a:cubicBezTo>
                  <a:cubicBezTo>
                    <a:pt x="817" y="2178"/>
                    <a:pt x="823" y="2170"/>
                    <a:pt x="818" y="2170"/>
                  </a:cubicBezTo>
                  <a:cubicBezTo>
                    <a:pt x="815" y="2170"/>
                    <a:pt x="804" y="2175"/>
                    <a:pt x="784" y="2185"/>
                  </a:cubicBezTo>
                  <a:cubicBezTo>
                    <a:pt x="772" y="2179"/>
                    <a:pt x="734" y="2185"/>
                    <a:pt x="715" y="2172"/>
                  </a:cubicBezTo>
                  <a:cubicBezTo>
                    <a:pt x="690" y="2154"/>
                    <a:pt x="678" y="2147"/>
                    <a:pt x="684" y="2125"/>
                  </a:cubicBezTo>
                  <a:cubicBezTo>
                    <a:pt x="684" y="2125"/>
                    <a:pt x="684" y="2125"/>
                    <a:pt x="684" y="2125"/>
                  </a:cubicBezTo>
                  <a:lnTo>
                    <a:pt x="684" y="2125"/>
                  </a:lnTo>
                  <a:cubicBezTo>
                    <a:pt x="677" y="2132"/>
                    <a:pt x="672" y="2135"/>
                    <a:pt x="667" y="2135"/>
                  </a:cubicBezTo>
                  <a:cubicBezTo>
                    <a:pt x="662" y="2135"/>
                    <a:pt x="657" y="2131"/>
                    <a:pt x="649" y="2125"/>
                  </a:cubicBezTo>
                  <a:cubicBezTo>
                    <a:pt x="646" y="2109"/>
                    <a:pt x="638" y="2103"/>
                    <a:pt x="629" y="2103"/>
                  </a:cubicBezTo>
                  <a:cubicBezTo>
                    <a:pt x="621" y="2103"/>
                    <a:pt x="611" y="2107"/>
                    <a:pt x="602" y="2113"/>
                  </a:cubicBezTo>
                  <a:lnTo>
                    <a:pt x="612" y="2122"/>
                  </a:lnTo>
                  <a:cubicBezTo>
                    <a:pt x="599" y="2138"/>
                    <a:pt x="592" y="2145"/>
                    <a:pt x="587" y="2145"/>
                  </a:cubicBezTo>
                  <a:cubicBezTo>
                    <a:pt x="583" y="2145"/>
                    <a:pt x="582" y="2138"/>
                    <a:pt x="584" y="2125"/>
                  </a:cubicBezTo>
                  <a:cubicBezTo>
                    <a:pt x="577" y="2119"/>
                    <a:pt x="590" y="2103"/>
                    <a:pt x="602" y="2088"/>
                  </a:cubicBezTo>
                  <a:cubicBezTo>
                    <a:pt x="615" y="2072"/>
                    <a:pt x="624" y="2050"/>
                    <a:pt x="618" y="2047"/>
                  </a:cubicBezTo>
                  <a:cubicBezTo>
                    <a:pt x="617" y="2044"/>
                    <a:pt x="614" y="2041"/>
                    <a:pt x="612" y="2041"/>
                  </a:cubicBezTo>
                  <a:cubicBezTo>
                    <a:pt x="608" y="2041"/>
                    <a:pt x="604" y="2045"/>
                    <a:pt x="599" y="2056"/>
                  </a:cubicBezTo>
                  <a:cubicBezTo>
                    <a:pt x="592" y="2066"/>
                    <a:pt x="589" y="2070"/>
                    <a:pt x="586" y="2070"/>
                  </a:cubicBezTo>
                  <a:cubicBezTo>
                    <a:pt x="584" y="2070"/>
                    <a:pt x="583" y="2068"/>
                    <a:pt x="581" y="2066"/>
                  </a:cubicBezTo>
                  <a:cubicBezTo>
                    <a:pt x="579" y="2064"/>
                    <a:pt x="576" y="2061"/>
                    <a:pt x="569" y="2061"/>
                  </a:cubicBezTo>
                  <a:cubicBezTo>
                    <a:pt x="565" y="2061"/>
                    <a:pt x="560" y="2062"/>
                    <a:pt x="552" y="2066"/>
                  </a:cubicBezTo>
                  <a:cubicBezTo>
                    <a:pt x="545" y="2074"/>
                    <a:pt x="539" y="2076"/>
                    <a:pt x="535" y="2076"/>
                  </a:cubicBezTo>
                  <a:cubicBezTo>
                    <a:pt x="531" y="2076"/>
                    <a:pt x="529" y="2074"/>
                    <a:pt x="527" y="2072"/>
                  </a:cubicBezTo>
                  <a:cubicBezTo>
                    <a:pt x="530" y="2063"/>
                    <a:pt x="530" y="2050"/>
                    <a:pt x="524" y="2041"/>
                  </a:cubicBezTo>
                  <a:cubicBezTo>
                    <a:pt x="520" y="2044"/>
                    <a:pt x="518" y="2046"/>
                    <a:pt x="518" y="2046"/>
                  </a:cubicBezTo>
                  <a:cubicBezTo>
                    <a:pt x="517" y="2046"/>
                    <a:pt x="529" y="2036"/>
                    <a:pt x="540" y="2025"/>
                  </a:cubicBezTo>
                  <a:cubicBezTo>
                    <a:pt x="549" y="2016"/>
                    <a:pt x="559" y="2003"/>
                    <a:pt x="565" y="1991"/>
                  </a:cubicBezTo>
                  <a:cubicBezTo>
                    <a:pt x="564" y="1990"/>
                    <a:pt x="563" y="1990"/>
                    <a:pt x="562" y="1990"/>
                  </a:cubicBezTo>
                  <a:cubicBezTo>
                    <a:pt x="555" y="1990"/>
                    <a:pt x="543" y="2000"/>
                    <a:pt x="543" y="2000"/>
                  </a:cubicBezTo>
                  <a:cubicBezTo>
                    <a:pt x="542" y="2001"/>
                    <a:pt x="541" y="2002"/>
                    <a:pt x="539" y="2002"/>
                  </a:cubicBezTo>
                  <a:cubicBezTo>
                    <a:pt x="514" y="2002"/>
                    <a:pt x="417" y="1876"/>
                    <a:pt x="411" y="1853"/>
                  </a:cubicBezTo>
                  <a:cubicBezTo>
                    <a:pt x="421" y="1836"/>
                    <a:pt x="418" y="1822"/>
                    <a:pt x="409" y="1822"/>
                  </a:cubicBezTo>
                  <a:cubicBezTo>
                    <a:pt x="406" y="1822"/>
                    <a:pt x="403" y="1824"/>
                    <a:pt x="399" y="1828"/>
                  </a:cubicBezTo>
                  <a:cubicBezTo>
                    <a:pt x="397" y="1829"/>
                    <a:pt x="394" y="1829"/>
                    <a:pt x="392" y="1829"/>
                  </a:cubicBezTo>
                  <a:cubicBezTo>
                    <a:pt x="375" y="1829"/>
                    <a:pt x="359" y="1801"/>
                    <a:pt x="346" y="1765"/>
                  </a:cubicBezTo>
                  <a:cubicBezTo>
                    <a:pt x="325" y="1719"/>
                    <a:pt x="316" y="1686"/>
                    <a:pt x="300" y="1686"/>
                  </a:cubicBezTo>
                  <a:cubicBezTo>
                    <a:pt x="298" y="1686"/>
                    <a:pt x="297" y="1686"/>
                    <a:pt x="295" y="1687"/>
                  </a:cubicBezTo>
                  <a:cubicBezTo>
                    <a:pt x="295" y="1687"/>
                    <a:pt x="292" y="1677"/>
                    <a:pt x="289" y="1665"/>
                  </a:cubicBezTo>
                  <a:cubicBezTo>
                    <a:pt x="283" y="1649"/>
                    <a:pt x="258" y="1640"/>
                    <a:pt x="258" y="1633"/>
                  </a:cubicBezTo>
                  <a:cubicBezTo>
                    <a:pt x="239" y="1631"/>
                    <a:pt x="234" y="1623"/>
                    <a:pt x="247" y="1623"/>
                  </a:cubicBezTo>
                  <a:cubicBezTo>
                    <a:pt x="249" y="1623"/>
                    <a:pt x="252" y="1624"/>
                    <a:pt x="255" y="1624"/>
                  </a:cubicBezTo>
                  <a:cubicBezTo>
                    <a:pt x="277" y="1621"/>
                    <a:pt x="295" y="1615"/>
                    <a:pt x="295" y="1608"/>
                  </a:cubicBezTo>
                  <a:cubicBezTo>
                    <a:pt x="294" y="1600"/>
                    <a:pt x="287" y="1597"/>
                    <a:pt x="277" y="1597"/>
                  </a:cubicBezTo>
                  <a:cubicBezTo>
                    <a:pt x="270" y="1597"/>
                    <a:pt x="260" y="1599"/>
                    <a:pt x="251" y="1602"/>
                  </a:cubicBezTo>
                  <a:cubicBezTo>
                    <a:pt x="247" y="1603"/>
                    <a:pt x="244" y="1603"/>
                    <a:pt x="241" y="1603"/>
                  </a:cubicBezTo>
                  <a:cubicBezTo>
                    <a:pt x="230" y="1603"/>
                    <a:pt x="230" y="1599"/>
                    <a:pt x="230" y="1599"/>
                  </a:cubicBezTo>
                  <a:cubicBezTo>
                    <a:pt x="226" y="1589"/>
                    <a:pt x="226" y="1589"/>
                    <a:pt x="248" y="1586"/>
                  </a:cubicBezTo>
                  <a:lnTo>
                    <a:pt x="289" y="1577"/>
                  </a:lnTo>
                  <a:lnTo>
                    <a:pt x="289" y="1571"/>
                  </a:lnTo>
                  <a:cubicBezTo>
                    <a:pt x="285" y="1571"/>
                    <a:pt x="281" y="1572"/>
                    <a:pt x="278" y="1572"/>
                  </a:cubicBezTo>
                  <a:cubicBezTo>
                    <a:pt x="267" y="1572"/>
                    <a:pt x="267" y="1568"/>
                    <a:pt x="267" y="1568"/>
                  </a:cubicBezTo>
                  <a:cubicBezTo>
                    <a:pt x="264" y="1558"/>
                    <a:pt x="264" y="1558"/>
                    <a:pt x="305" y="1552"/>
                  </a:cubicBezTo>
                  <a:cubicBezTo>
                    <a:pt x="346" y="1546"/>
                    <a:pt x="346" y="1539"/>
                    <a:pt x="302" y="1536"/>
                  </a:cubicBezTo>
                  <a:lnTo>
                    <a:pt x="280" y="1527"/>
                  </a:lnTo>
                  <a:cubicBezTo>
                    <a:pt x="320" y="1514"/>
                    <a:pt x="277" y="1505"/>
                    <a:pt x="258" y="1499"/>
                  </a:cubicBezTo>
                  <a:cubicBezTo>
                    <a:pt x="298" y="1486"/>
                    <a:pt x="295" y="1480"/>
                    <a:pt x="255" y="1477"/>
                  </a:cubicBezTo>
                  <a:cubicBezTo>
                    <a:pt x="233" y="1477"/>
                    <a:pt x="233" y="1470"/>
                    <a:pt x="255" y="1461"/>
                  </a:cubicBezTo>
                  <a:cubicBezTo>
                    <a:pt x="273" y="1452"/>
                    <a:pt x="273" y="1445"/>
                    <a:pt x="273" y="1430"/>
                  </a:cubicBezTo>
                  <a:cubicBezTo>
                    <a:pt x="255" y="1423"/>
                    <a:pt x="248" y="1370"/>
                    <a:pt x="258" y="1307"/>
                  </a:cubicBezTo>
                  <a:cubicBezTo>
                    <a:pt x="264" y="1242"/>
                    <a:pt x="277" y="1198"/>
                    <a:pt x="255" y="1191"/>
                  </a:cubicBezTo>
                  <a:cubicBezTo>
                    <a:pt x="258" y="1185"/>
                    <a:pt x="258" y="1185"/>
                    <a:pt x="280" y="1182"/>
                  </a:cubicBezTo>
                  <a:cubicBezTo>
                    <a:pt x="283" y="1183"/>
                    <a:pt x="286" y="1183"/>
                    <a:pt x="288" y="1183"/>
                  </a:cubicBezTo>
                  <a:cubicBezTo>
                    <a:pt x="298" y="1183"/>
                    <a:pt x="295" y="1176"/>
                    <a:pt x="264" y="1163"/>
                  </a:cubicBezTo>
                  <a:cubicBezTo>
                    <a:pt x="251" y="1155"/>
                    <a:pt x="238" y="1149"/>
                    <a:pt x="242" y="1149"/>
                  </a:cubicBezTo>
                  <a:cubicBezTo>
                    <a:pt x="244" y="1149"/>
                    <a:pt x="250" y="1151"/>
                    <a:pt x="264" y="1154"/>
                  </a:cubicBezTo>
                  <a:cubicBezTo>
                    <a:pt x="267" y="1155"/>
                    <a:pt x="270" y="1155"/>
                    <a:pt x="273" y="1155"/>
                  </a:cubicBezTo>
                  <a:cubicBezTo>
                    <a:pt x="287" y="1155"/>
                    <a:pt x="290" y="1140"/>
                    <a:pt x="298" y="1116"/>
                  </a:cubicBezTo>
                  <a:cubicBezTo>
                    <a:pt x="305" y="1094"/>
                    <a:pt x="317" y="1066"/>
                    <a:pt x="295" y="1060"/>
                  </a:cubicBezTo>
                  <a:cubicBezTo>
                    <a:pt x="289" y="1048"/>
                    <a:pt x="285" y="1043"/>
                    <a:pt x="287" y="1043"/>
                  </a:cubicBezTo>
                  <a:lnTo>
                    <a:pt x="287" y="1043"/>
                  </a:lnTo>
                  <a:cubicBezTo>
                    <a:pt x="287" y="1043"/>
                    <a:pt x="291" y="1046"/>
                    <a:pt x="298" y="1054"/>
                  </a:cubicBezTo>
                  <a:cubicBezTo>
                    <a:pt x="307" y="1058"/>
                    <a:pt x="316" y="1060"/>
                    <a:pt x="323" y="1060"/>
                  </a:cubicBezTo>
                  <a:cubicBezTo>
                    <a:pt x="348" y="1060"/>
                    <a:pt x="361" y="1039"/>
                    <a:pt x="339" y="1010"/>
                  </a:cubicBezTo>
                  <a:cubicBezTo>
                    <a:pt x="341" y="1006"/>
                    <a:pt x="343" y="1002"/>
                    <a:pt x="349" y="1002"/>
                  </a:cubicBezTo>
                  <a:cubicBezTo>
                    <a:pt x="353" y="1002"/>
                    <a:pt x="357" y="1003"/>
                    <a:pt x="364" y="1007"/>
                  </a:cubicBezTo>
                  <a:cubicBezTo>
                    <a:pt x="367" y="1000"/>
                    <a:pt x="371" y="994"/>
                    <a:pt x="364" y="963"/>
                  </a:cubicBezTo>
                  <a:cubicBezTo>
                    <a:pt x="371" y="947"/>
                    <a:pt x="380" y="935"/>
                    <a:pt x="389" y="919"/>
                  </a:cubicBezTo>
                  <a:cubicBezTo>
                    <a:pt x="396" y="906"/>
                    <a:pt x="389" y="881"/>
                    <a:pt x="389" y="881"/>
                  </a:cubicBezTo>
                  <a:cubicBezTo>
                    <a:pt x="391" y="879"/>
                    <a:pt x="392" y="877"/>
                    <a:pt x="393" y="875"/>
                  </a:cubicBezTo>
                  <a:lnTo>
                    <a:pt x="393" y="875"/>
                  </a:lnTo>
                  <a:cubicBezTo>
                    <a:pt x="395" y="877"/>
                    <a:pt x="397" y="878"/>
                    <a:pt x="400" y="878"/>
                  </a:cubicBezTo>
                  <a:cubicBezTo>
                    <a:pt x="415" y="878"/>
                    <a:pt x="435" y="850"/>
                    <a:pt x="465" y="815"/>
                  </a:cubicBezTo>
                  <a:cubicBezTo>
                    <a:pt x="492" y="777"/>
                    <a:pt x="521" y="751"/>
                    <a:pt x="541" y="751"/>
                  </a:cubicBezTo>
                  <a:cubicBezTo>
                    <a:pt x="544" y="751"/>
                    <a:pt x="547" y="752"/>
                    <a:pt x="549" y="753"/>
                  </a:cubicBezTo>
                  <a:cubicBezTo>
                    <a:pt x="549" y="753"/>
                    <a:pt x="555" y="746"/>
                    <a:pt x="546" y="728"/>
                  </a:cubicBezTo>
                  <a:cubicBezTo>
                    <a:pt x="528" y="701"/>
                    <a:pt x="526" y="692"/>
                    <a:pt x="533" y="692"/>
                  </a:cubicBezTo>
                  <a:cubicBezTo>
                    <a:pt x="536" y="692"/>
                    <a:pt x="540" y="694"/>
                    <a:pt x="546" y="696"/>
                  </a:cubicBezTo>
                  <a:cubicBezTo>
                    <a:pt x="557" y="704"/>
                    <a:pt x="567" y="708"/>
                    <a:pt x="574" y="708"/>
                  </a:cubicBezTo>
                  <a:cubicBezTo>
                    <a:pt x="590" y="708"/>
                    <a:pt x="596" y="692"/>
                    <a:pt x="584" y="669"/>
                  </a:cubicBezTo>
                  <a:lnTo>
                    <a:pt x="584" y="669"/>
                  </a:lnTo>
                  <a:cubicBezTo>
                    <a:pt x="588" y="673"/>
                    <a:pt x="592" y="679"/>
                    <a:pt x="596" y="684"/>
                  </a:cubicBezTo>
                  <a:cubicBezTo>
                    <a:pt x="604" y="690"/>
                    <a:pt x="611" y="693"/>
                    <a:pt x="615" y="693"/>
                  </a:cubicBezTo>
                  <a:cubicBezTo>
                    <a:pt x="628" y="693"/>
                    <a:pt x="626" y="671"/>
                    <a:pt x="612" y="643"/>
                  </a:cubicBezTo>
                  <a:lnTo>
                    <a:pt x="612" y="643"/>
                  </a:lnTo>
                  <a:cubicBezTo>
                    <a:pt x="623" y="651"/>
                    <a:pt x="635" y="658"/>
                    <a:pt x="640" y="658"/>
                  </a:cubicBezTo>
                  <a:cubicBezTo>
                    <a:pt x="644" y="658"/>
                    <a:pt x="646" y="655"/>
                    <a:pt x="643" y="646"/>
                  </a:cubicBezTo>
                  <a:cubicBezTo>
                    <a:pt x="645" y="645"/>
                    <a:pt x="646" y="645"/>
                    <a:pt x="647" y="645"/>
                  </a:cubicBezTo>
                  <a:cubicBezTo>
                    <a:pt x="651" y="645"/>
                    <a:pt x="655" y="651"/>
                    <a:pt x="675" y="678"/>
                  </a:cubicBezTo>
                  <a:cubicBezTo>
                    <a:pt x="686" y="692"/>
                    <a:pt x="697" y="706"/>
                    <a:pt x="702" y="706"/>
                  </a:cubicBezTo>
                  <a:cubicBezTo>
                    <a:pt x="702" y="706"/>
                    <a:pt x="702" y="706"/>
                    <a:pt x="703" y="706"/>
                  </a:cubicBezTo>
                  <a:cubicBezTo>
                    <a:pt x="709" y="703"/>
                    <a:pt x="696" y="687"/>
                    <a:pt x="687" y="668"/>
                  </a:cubicBezTo>
                  <a:lnTo>
                    <a:pt x="696" y="662"/>
                  </a:lnTo>
                  <a:cubicBezTo>
                    <a:pt x="696" y="662"/>
                    <a:pt x="703" y="656"/>
                    <a:pt x="693" y="640"/>
                  </a:cubicBezTo>
                  <a:cubicBezTo>
                    <a:pt x="681" y="621"/>
                    <a:pt x="687" y="618"/>
                    <a:pt x="693" y="615"/>
                  </a:cubicBezTo>
                  <a:cubicBezTo>
                    <a:pt x="696" y="619"/>
                    <a:pt x="697" y="620"/>
                    <a:pt x="698" y="620"/>
                  </a:cubicBezTo>
                  <a:cubicBezTo>
                    <a:pt x="700" y="620"/>
                    <a:pt x="695" y="606"/>
                    <a:pt x="681" y="596"/>
                  </a:cubicBezTo>
                  <a:cubicBezTo>
                    <a:pt x="671" y="577"/>
                    <a:pt x="659" y="562"/>
                    <a:pt x="665" y="555"/>
                  </a:cubicBezTo>
                  <a:lnTo>
                    <a:pt x="643" y="521"/>
                  </a:lnTo>
                  <a:cubicBezTo>
                    <a:pt x="621" y="486"/>
                    <a:pt x="612" y="468"/>
                    <a:pt x="584" y="461"/>
                  </a:cubicBezTo>
                  <a:cubicBezTo>
                    <a:pt x="543" y="461"/>
                    <a:pt x="508" y="461"/>
                    <a:pt x="534" y="496"/>
                  </a:cubicBezTo>
                  <a:cubicBezTo>
                    <a:pt x="534" y="496"/>
                    <a:pt x="537" y="518"/>
                    <a:pt x="530" y="524"/>
                  </a:cubicBezTo>
                  <a:cubicBezTo>
                    <a:pt x="530" y="524"/>
                    <a:pt x="528" y="525"/>
                    <a:pt x="527" y="525"/>
                  </a:cubicBezTo>
                  <a:cubicBezTo>
                    <a:pt x="518" y="525"/>
                    <a:pt x="502" y="518"/>
                    <a:pt x="502" y="518"/>
                  </a:cubicBezTo>
                  <a:cubicBezTo>
                    <a:pt x="499" y="513"/>
                    <a:pt x="495" y="511"/>
                    <a:pt x="491" y="511"/>
                  </a:cubicBezTo>
                  <a:cubicBezTo>
                    <a:pt x="476" y="511"/>
                    <a:pt x="453" y="531"/>
                    <a:pt x="427" y="552"/>
                  </a:cubicBezTo>
                  <a:cubicBezTo>
                    <a:pt x="393" y="584"/>
                    <a:pt x="374" y="605"/>
                    <a:pt x="356" y="605"/>
                  </a:cubicBezTo>
                  <a:cubicBezTo>
                    <a:pt x="352" y="605"/>
                    <a:pt x="349" y="604"/>
                    <a:pt x="346" y="602"/>
                  </a:cubicBezTo>
                  <a:cubicBezTo>
                    <a:pt x="338" y="600"/>
                    <a:pt x="333" y="600"/>
                    <a:pt x="328" y="600"/>
                  </a:cubicBezTo>
                  <a:cubicBezTo>
                    <a:pt x="320" y="600"/>
                    <a:pt x="317" y="602"/>
                    <a:pt x="317" y="602"/>
                  </a:cubicBezTo>
                  <a:cubicBezTo>
                    <a:pt x="333" y="615"/>
                    <a:pt x="295" y="656"/>
                    <a:pt x="255" y="709"/>
                  </a:cubicBezTo>
                  <a:cubicBezTo>
                    <a:pt x="214" y="762"/>
                    <a:pt x="183" y="819"/>
                    <a:pt x="198" y="828"/>
                  </a:cubicBezTo>
                  <a:lnTo>
                    <a:pt x="192" y="844"/>
                  </a:lnTo>
                  <a:cubicBezTo>
                    <a:pt x="188" y="842"/>
                    <a:pt x="185" y="841"/>
                    <a:pt x="181" y="841"/>
                  </a:cubicBezTo>
                  <a:cubicBezTo>
                    <a:pt x="169" y="841"/>
                    <a:pt x="162" y="854"/>
                    <a:pt x="154" y="869"/>
                  </a:cubicBezTo>
                  <a:cubicBezTo>
                    <a:pt x="161" y="881"/>
                    <a:pt x="161" y="897"/>
                    <a:pt x="157" y="909"/>
                  </a:cubicBezTo>
                  <a:cubicBezTo>
                    <a:pt x="152" y="907"/>
                    <a:pt x="148" y="906"/>
                    <a:pt x="145" y="906"/>
                  </a:cubicBezTo>
                  <a:cubicBezTo>
                    <a:pt x="135" y="906"/>
                    <a:pt x="131" y="914"/>
                    <a:pt x="126" y="925"/>
                  </a:cubicBezTo>
                  <a:cubicBezTo>
                    <a:pt x="117" y="944"/>
                    <a:pt x="114" y="953"/>
                    <a:pt x="132" y="960"/>
                  </a:cubicBezTo>
                  <a:cubicBezTo>
                    <a:pt x="120" y="994"/>
                    <a:pt x="101" y="1022"/>
                    <a:pt x="79" y="1050"/>
                  </a:cubicBezTo>
                  <a:cubicBezTo>
                    <a:pt x="57" y="1054"/>
                    <a:pt x="73" y="1069"/>
                    <a:pt x="92" y="1082"/>
                  </a:cubicBezTo>
                  <a:cubicBezTo>
                    <a:pt x="110" y="1088"/>
                    <a:pt x="129" y="1101"/>
                    <a:pt x="126" y="1110"/>
                  </a:cubicBezTo>
                  <a:lnTo>
                    <a:pt x="85" y="1101"/>
                  </a:lnTo>
                  <a:cubicBezTo>
                    <a:pt x="76" y="1093"/>
                    <a:pt x="72" y="1089"/>
                    <a:pt x="69" y="1089"/>
                  </a:cubicBezTo>
                  <a:cubicBezTo>
                    <a:pt x="66" y="1089"/>
                    <a:pt x="65" y="1094"/>
                    <a:pt x="63" y="1104"/>
                  </a:cubicBezTo>
                  <a:lnTo>
                    <a:pt x="57" y="1123"/>
                  </a:lnTo>
                  <a:cubicBezTo>
                    <a:pt x="76" y="1126"/>
                    <a:pt x="67" y="1173"/>
                    <a:pt x="57" y="1235"/>
                  </a:cubicBezTo>
                  <a:cubicBezTo>
                    <a:pt x="45" y="1317"/>
                    <a:pt x="45" y="1345"/>
                    <a:pt x="67" y="1348"/>
                  </a:cubicBezTo>
                  <a:cubicBezTo>
                    <a:pt x="85" y="1348"/>
                    <a:pt x="85" y="1358"/>
                    <a:pt x="63" y="1383"/>
                  </a:cubicBezTo>
                  <a:cubicBezTo>
                    <a:pt x="1" y="1439"/>
                    <a:pt x="1" y="1442"/>
                    <a:pt x="23" y="1448"/>
                  </a:cubicBezTo>
                  <a:cubicBezTo>
                    <a:pt x="23" y="1439"/>
                    <a:pt x="45" y="1439"/>
                    <a:pt x="63" y="1439"/>
                  </a:cubicBezTo>
                  <a:cubicBezTo>
                    <a:pt x="69" y="1439"/>
                    <a:pt x="74" y="1438"/>
                    <a:pt x="78" y="1438"/>
                  </a:cubicBezTo>
                  <a:cubicBezTo>
                    <a:pt x="107" y="1438"/>
                    <a:pt x="102" y="1447"/>
                    <a:pt x="63" y="1458"/>
                  </a:cubicBezTo>
                  <a:cubicBezTo>
                    <a:pt x="23" y="1458"/>
                    <a:pt x="54" y="1599"/>
                    <a:pt x="101" y="1599"/>
                  </a:cubicBezTo>
                  <a:lnTo>
                    <a:pt x="82" y="1602"/>
                  </a:lnTo>
                  <a:cubicBezTo>
                    <a:pt x="60" y="1605"/>
                    <a:pt x="63" y="1615"/>
                    <a:pt x="70" y="1652"/>
                  </a:cubicBezTo>
                  <a:cubicBezTo>
                    <a:pt x="73" y="1671"/>
                    <a:pt x="76" y="1680"/>
                    <a:pt x="76" y="1680"/>
                  </a:cubicBezTo>
                  <a:cubicBezTo>
                    <a:pt x="80" y="1679"/>
                    <a:pt x="83" y="1679"/>
                    <a:pt x="86" y="1679"/>
                  </a:cubicBezTo>
                  <a:cubicBezTo>
                    <a:pt x="113" y="1679"/>
                    <a:pt x="109" y="1728"/>
                    <a:pt x="92" y="1734"/>
                  </a:cubicBezTo>
                  <a:cubicBezTo>
                    <a:pt x="73" y="1749"/>
                    <a:pt x="73" y="1749"/>
                    <a:pt x="79" y="1768"/>
                  </a:cubicBezTo>
                  <a:cubicBezTo>
                    <a:pt x="126" y="1781"/>
                    <a:pt x="123" y="1831"/>
                    <a:pt x="104" y="1837"/>
                  </a:cubicBezTo>
                  <a:cubicBezTo>
                    <a:pt x="104" y="1837"/>
                    <a:pt x="110" y="1846"/>
                    <a:pt x="114" y="1856"/>
                  </a:cubicBezTo>
                  <a:cubicBezTo>
                    <a:pt x="129" y="1856"/>
                    <a:pt x="142" y="1868"/>
                    <a:pt x="145" y="1881"/>
                  </a:cubicBezTo>
                  <a:cubicBezTo>
                    <a:pt x="153" y="1899"/>
                    <a:pt x="158" y="1908"/>
                    <a:pt x="165" y="1908"/>
                  </a:cubicBezTo>
                  <a:cubicBezTo>
                    <a:pt x="168" y="1908"/>
                    <a:pt x="172" y="1905"/>
                    <a:pt x="176" y="1900"/>
                  </a:cubicBezTo>
                  <a:cubicBezTo>
                    <a:pt x="191" y="1892"/>
                    <a:pt x="205" y="1885"/>
                    <a:pt x="213" y="1885"/>
                  </a:cubicBezTo>
                  <a:cubicBezTo>
                    <a:pt x="215" y="1885"/>
                    <a:pt x="216" y="1886"/>
                    <a:pt x="217" y="1887"/>
                  </a:cubicBezTo>
                  <a:lnTo>
                    <a:pt x="198" y="1897"/>
                  </a:lnTo>
                  <a:cubicBezTo>
                    <a:pt x="179" y="1906"/>
                    <a:pt x="195" y="1931"/>
                    <a:pt x="211" y="1962"/>
                  </a:cubicBezTo>
                  <a:cubicBezTo>
                    <a:pt x="233" y="2003"/>
                    <a:pt x="245" y="2019"/>
                    <a:pt x="233" y="2038"/>
                  </a:cubicBezTo>
                  <a:lnTo>
                    <a:pt x="255" y="2034"/>
                  </a:lnTo>
                  <a:cubicBezTo>
                    <a:pt x="259" y="2033"/>
                    <a:pt x="263" y="2032"/>
                    <a:pt x="267" y="2032"/>
                  </a:cubicBezTo>
                  <a:cubicBezTo>
                    <a:pt x="278" y="2032"/>
                    <a:pt x="279" y="2040"/>
                    <a:pt x="264" y="2050"/>
                  </a:cubicBezTo>
                  <a:cubicBezTo>
                    <a:pt x="255" y="2069"/>
                    <a:pt x="273" y="2100"/>
                    <a:pt x="302" y="2100"/>
                  </a:cubicBezTo>
                  <a:lnTo>
                    <a:pt x="314" y="2116"/>
                  </a:lnTo>
                  <a:cubicBezTo>
                    <a:pt x="296" y="2141"/>
                    <a:pt x="301" y="2159"/>
                    <a:pt x="319" y="2159"/>
                  </a:cubicBezTo>
                  <a:cubicBezTo>
                    <a:pt x="326" y="2159"/>
                    <a:pt x="335" y="2157"/>
                    <a:pt x="346" y="2150"/>
                  </a:cubicBezTo>
                  <a:lnTo>
                    <a:pt x="346" y="2150"/>
                  </a:lnTo>
                  <a:cubicBezTo>
                    <a:pt x="330" y="2166"/>
                    <a:pt x="333" y="2172"/>
                    <a:pt x="339" y="2179"/>
                  </a:cubicBezTo>
                  <a:cubicBezTo>
                    <a:pt x="367" y="2179"/>
                    <a:pt x="396" y="2204"/>
                    <a:pt x="380" y="2219"/>
                  </a:cubicBezTo>
                  <a:lnTo>
                    <a:pt x="386" y="2226"/>
                  </a:lnTo>
                  <a:cubicBezTo>
                    <a:pt x="393" y="2224"/>
                    <a:pt x="398" y="2223"/>
                    <a:pt x="402" y="2223"/>
                  </a:cubicBezTo>
                  <a:cubicBezTo>
                    <a:pt x="412" y="2223"/>
                    <a:pt x="416" y="2227"/>
                    <a:pt x="421" y="2232"/>
                  </a:cubicBezTo>
                  <a:cubicBezTo>
                    <a:pt x="425" y="2236"/>
                    <a:pt x="429" y="2240"/>
                    <a:pt x="437" y="2240"/>
                  </a:cubicBezTo>
                  <a:cubicBezTo>
                    <a:pt x="441" y="2240"/>
                    <a:pt x="447" y="2238"/>
                    <a:pt x="455" y="2235"/>
                  </a:cubicBezTo>
                  <a:cubicBezTo>
                    <a:pt x="463" y="2231"/>
                    <a:pt x="470" y="2230"/>
                    <a:pt x="474" y="2230"/>
                  </a:cubicBezTo>
                  <a:cubicBezTo>
                    <a:pt x="480" y="2230"/>
                    <a:pt x="483" y="2232"/>
                    <a:pt x="483" y="2232"/>
                  </a:cubicBezTo>
                  <a:cubicBezTo>
                    <a:pt x="490" y="2235"/>
                    <a:pt x="468" y="2248"/>
                    <a:pt x="449" y="2257"/>
                  </a:cubicBezTo>
                  <a:cubicBezTo>
                    <a:pt x="429" y="2259"/>
                    <a:pt x="434" y="2269"/>
                    <a:pt x="456" y="2269"/>
                  </a:cubicBezTo>
                  <a:cubicBezTo>
                    <a:pt x="465" y="2269"/>
                    <a:pt x="476" y="2268"/>
                    <a:pt x="490" y="2263"/>
                  </a:cubicBezTo>
                  <a:cubicBezTo>
                    <a:pt x="511" y="2256"/>
                    <a:pt x="523" y="2252"/>
                    <a:pt x="525" y="2252"/>
                  </a:cubicBezTo>
                  <a:cubicBezTo>
                    <a:pt x="528" y="2252"/>
                    <a:pt x="518" y="2258"/>
                    <a:pt x="496" y="2270"/>
                  </a:cubicBezTo>
                  <a:cubicBezTo>
                    <a:pt x="481" y="2277"/>
                    <a:pt x="463" y="2287"/>
                    <a:pt x="472" y="2287"/>
                  </a:cubicBezTo>
                  <a:cubicBezTo>
                    <a:pt x="475" y="2287"/>
                    <a:pt x="478" y="2286"/>
                    <a:pt x="483" y="2285"/>
                  </a:cubicBezTo>
                  <a:cubicBezTo>
                    <a:pt x="488" y="2288"/>
                    <a:pt x="492" y="2290"/>
                    <a:pt x="497" y="2290"/>
                  </a:cubicBezTo>
                  <a:cubicBezTo>
                    <a:pt x="503" y="2290"/>
                    <a:pt x="508" y="2287"/>
                    <a:pt x="512" y="2282"/>
                  </a:cubicBezTo>
                  <a:lnTo>
                    <a:pt x="534" y="2298"/>
                  </a:lnTo>
                  <a:cubicBezTo>
                    <a:pt x="534" y="2326"/>
                    <a:pt x="543" y="2332"/>
                    <a:pt x="549" y="2335"/>
                  </a:cubicBezTo>
                  <a:cubicBezTo>
                    <a:pt x="558" y="2330"/>
                    <a:pt x="564" y="2327"/>
                    <a:pt x="566" y="2327"/>
                  </a:cubicBezTo>
                  <a:cubicBezTo>
                    <a:pt x="570" y="2327"/>
                    <a:pt x="569" y="2333"/>
                    <a:pt x="565" y="2348"/>
                  </a:cubicBezTo>
                  <a:cubicBezTo>
                    <a:pt x="560" y="2355"/>
                    <a:pt x="560" y="2360"/>
                    <a:pt x="562" y="2360"/>
                  </a:cubicBezTo>
                  <a:cubicBezTo>
                    <a:pt x="565" y="2360"/>
                    <a:pt x="572" y="2354"/>
                    <a:pt x="584" y="2335"/>
                  </a:cubicBezTo>
                  <a:cubicBezTo>
                    <a:pt x="592" y="2330"/>
                    <a:pt x="598" y="2328"/>
                    <a:pt x="602" y="2328"/>
                  </a:cubicBezTo>
                  <a:cubicBezTo>
                    <a:pt x="609" y="2328"/>
                    <a:pt x="611" y="2334"/>
                    <a:pt x="609" y="2348"/>
                  </a:cubicBezTo>
                  <a:cubicBezTo>
                    <a:pt x="595" y="2372"/>
                    <a:pt x="592" y="2382"/>
                    <a:pt x="596" y="2382"/>
                  </a:cubicBezTo>
                  <a:cubicBezTo>
                    <a:pt x="597" y="2382"/>
                    <a:pt x="601" y="2379"/>
                    <a:pt x="606" y="2373"/>
                  </a:cubicBezTo>
                  <a:cubicBezTo>
                    <a:pt x="618" y="2365"/>
                    <a:pt x="625" y="2363"/>
                    <a:pt x="628" y="2363"/>
                  </a:cubicBezTo>
                  <a:cubicBezTo>
                    <a:pt x="630" y="2363"/>
                    <a:pt x="631" y="2364"/>
                    <a:pt x="631" y="2364"/>
                  </a:cubicBezTo>
                  <a:cubicBezTo>
                    <a:pt x="621" y="2382"/>
                    <a:pt x="693" y="2426"/>
                    <a:pt x="772" y="2458"/>
                  </a:cubicBezTo>
                  <a:cubicBezTo>
                    <a:pt x="772" y="2458"/>
                    <a:pt x="773" y="2458"/>
                    <a:pt x="774" y="2458"/>
                  </a:cubicBezTo>
                  <a:cubicBezTo>
                    <a:pt x="781" y="2458"/>
                    <a:pt x="797" y="2443"/>
                    <a:pt x="803" y="2423"/>
                  </a:cubicBezTo>
                  <a:cubicBezTo>
                    <a:pt x="810" y="2407"/>
                    <a:pt x="812" y="2402"/>
                    <a:pt x="812" y="2402"/>
                  </a:cubicBezTo>
                  <a:lnTo>
                    <a:pt x="812" y="2402"/>
                  </a:lnTo>
                  <a:cubicBezTo>
                    <a:pt x="813" y="2402"/>
                    <a:pt x="811" y="2413"/>
                    <a:pt x="812" y="2426"/>
                  </a:cubicBezTo>
                  <a:cubicBezTo>
                    <a:pt x="804" y="2459"/>
                    <a:pt x="805" y="2476"/>
                    <a:pt x="810" y="2476"/>
                  </a:cubicBezTo>
                  <a:cubicBezTo>
                    <a:pt x="815" y="2476"/>
                    <a:pt x="822" y="2462"/>
                    <a:pt x="828" y="2432"/>
                  </a:cubicBezTo>
                  <a:cubicBezTo>
                    <a:pt x="831" y="2413"/>
                    <a:pt x="833" y="2403"/>
                    <a:pt x="834" y="2403"/>
                  </a:cubicBezTo>
                  <a:cubicBezTo>
                    <a:pt x="835" y="2403"/>
                    <a:pt x="836" y="2414"/>
                    <a:pt x="838" y="2439"/>
                  </a:cubicBezTo>
                  <a:cubicBezTo>
                    <a:pt x="838" y="2450"/>
                    <a:pt x="838" y="2456"/>
                    <a:pt x="840" y="2456"/>
                  </a:cubicBezTo>
                  <a:cubicBezTo>
                    <a:pt x="842" y="2456"/>
                    <a:pt x="846" y="2451"/>
                    <a:pt x="853" y="2442"/>
                  </a:cubicBezTo>
                  <a:cubicBezTo>
                    <a:pt x="856" y="2433"/>
                    <a:pt x="860" y="2429"/>
                    <a:pt x="862" y="2429"/>
                  </a:cubicBezTo>
                  <a:cubicBezTo>
                    <a:pt x="865" y="2429"/>
                    <a:pt x="866" y="2435"/>
                    <a:pt x="863" y="2445"/>
                  </a:cubicBezTo>
                  <a:cubicBezTo>
                    <a:pt x="863" y="2461"/>
                    <a:pt x="864" y="2479"/>
                    <a:pt x="868" y="2479"/>
                  </a:cubicBezTo>
                  <a:cubicBezTo>
                    <a:pt x="869" y="2479"/>
                    <a:pt x="870" y="2476"/>
                    <a:pt x="872" y="2470"/>
                  </a:cubicBezTo>
                  <a:cubicBezTo>
                    <a:pt x="872" y="2470"/>
                    <a:pt x="881" y="2473"/>
                    <a:pt x="885" y="2495"/>
                  </a:cubicBezTo>
                  <a:cubicBezTo>
                    <a:pt x="886" y="2504"/>
                    <a:pt x="888" y="2507"/>
                    <a:pt x="892" y="2507"/>
                  </a:cubicBezTo>
                  <a:cubicBezTo>
                    <a:pt x="898" y="2507"/>
                    <a:pt x="908" y="2495"/>
                    <a:pt x="916" y="2483"/>
                  </a:cubicBezTo>
                  <a:cubicBezTo>
                    <a:pt x="933" y="2468"/>
                    <a:pt x="944" y="2460"/>
                    <a:pt x="949" y="2460"/>
                  </a:cubicBezTo>
                  <a:cubicBezTo>
                    <a:pt x="955" y="2460"/>
                    <a:pt x="952" y="2470"/>
                    <a:pt x="944" y="2492"/>
                  </a:cubicBezTo>
                  <a:cubicBezTo>
                    <a:pt x="936" y="2508"/>
                    <a:pt x="941" y="2516"/>
                    <a:pt x="950" y="2516"/>
                  </a:cubicBezTo>
                  <a:cubicBezTo>
                    <a:pt x="962" y="2516"/>
                    <a:pt x="982" y="2503"/>
                    <a:pt x="991" y="2479"/>
                  </a:cubicBezTo>
                  <a:cubicBezTo>
                    <a:pt x="1000" y="2456"/>
                    <a:pt x="1004" y="2446"/>
                    <a:pt x="1005" y="2446"/>
                  </a:cubicBezTo>
                  <a:lnTo>
                    <a:pt x="1005" y="2446"/>
                  </a:lnTo>
                  <a:cubicBezTo>
                    <a:pt x="1006" y="2446"/>
                    <a:pt x="1005" y="2451"/>
                    <a:pt x="1004" y="2461"/>
                  </a:cubicBezTo>
                  <a:cubicBezTo>
                    <a:pt x="1000" y="2483"/>
                    <a:pt x="1010" y="2483"/>
                    <a:pt x="1010" y="2483"/>
                  </a:cubicBezTo>
                  <a:cubicBezTo>
                    <a:pt x="1019" y="2486"/>
                    <a:pt x="1029" y="2486"/>
                    <a:pt x="1026" y="2508"/>
                  </a:cubicBezTo>
                  <a:cubicBezTo>
                    <a:pt x="1026" y="2508"/>
                    <a:pt x="1032" y="2508"/>
                    <a:pt x="1054" y="2492"/>
                  </a:cubicBezTo>
                  <a:cubicBezTo>
                    <a:pt x="1062" y="2477"/>
                    <a:pt x="1070" y="2470"/>
                    <a:pt x="1078" y="2470"/>
                  </a:cubicBezTo>
                  <a:cubicBezTo>
                    <a:pt x="1092" y="2470"/>
                    <a:pt x="1103" y="2489"/>
                    <a:pt x="1107" y="2517"/>
                  </a:cubicBezTo>
                  <a:lnTo>
                    <a:pt x="1126" y="2498"/>
                  </a:lnTo>
                  <a:cubicBezTo>
                    <a:pt x="1133" y="2473"/>
                    <a:pt x="1140" y="2457"/>
                    <a:pt x="1143" y="2457"/>
                  </a:cubicBezTo>
                  <a:cubicBezTo>
                    <a:pt x="1145" y="2457"/>
                    <a:pt x="1146" y="2464"/>
                    <a:pt x="1145" y="2479"/>
                  </a:cubicBezTo>
                  <a:cubicBezTo>
                    <a:pt x="1145" y="2493"/>
                    <a:pt x="1143" y="2507"/>
                    <a:pt x="1143" y="2507"/>
                  </a:cubicBezTo>
                  <a:cubicBezTo>
                    <a:pt x="1143" y="2507"/>
                    <a:pt x="1144" y="2505"/>
                    <a:pt x="1145" y="2498"/>
                  </a:cubicBezTo>
                  <a:cubicBezTo>
                    <a:pt x="1148" y="2484"/>
                    <a:pt x="1155" y="2478"/>
                    <a:pt x="1162" y="2478"/>
                  </a:cubicBezTo>
                  <a:cubicBezTo>
                    <a:pt x="1175" y="2478"/>
                    <a:pt x="1189" y="2496"/>
                    <a:pt x="1189" y="2523"/>
                  </a:cubicBezTo>
                  <a:cubicBezTo>
                    <a:pt x="1189" y="2542"/>
                    <a:pt x="1189" y="2542"/>
                    <a:pt x="1198" y="2542"/>
                  </a:cubicBezTo>
                  <a:lnTo>
                    <a:pt x="1198" y="2523"/>
                  </a:lnTo>
                  <a:cubicBezTo>
                    <a:pt x="1198" y="2501"/>
                    <a:pt x="1198" y="2479"/>
                    <a:pt x="1207" y="2479"/>
                  </a:cubicBezTo>
                  <a:cubicBezTo>
                    <a:pt x="1217" y="2479"/>
                    <a:pt x="1223" y="2479"/>
                    <a:pt x="1226" y="2501"/>
                  </a:cubicBezTo>
                  <a:cubicBezTo>
                    <a:pt x="1233" y="2517"/>
                    <a:pt x="1239" y="2531"/>
                    <a:pt x="1243" y="2531"/>
                  </a:cubicBezTo>
                  <a:cubicBezTo>
                    <a:pt x="1244" y="2531"/>
                    <a:pt x="1245" y="2529"/>
                    <a:pt x="1245" y="2523"/>
                  </a:cubicBezTo>
                  <a:cubicBezTo>
                    <a:pt x="1245" y="2523"/>
                    <a:pt x="1254" y="2523"/>
                    <a:pt x="1264" y="2542"/>
                  </a:cubicBezTo>
                  <a:lnTo>
                    <a:pt x="1301" y="2539"/>
                  </a:lnTo>
                  <a:cubicBezTo>
                    <a:pt x="1305" y="2528"/>
                    <a:pt x="1311" y="2522"/>
                    <a:pt x="1317" y="2522"/>
                  </a:cubicBezTo>
                  <a:cubicBezTo>
                    <a:pt x="1323" y="2522"/>
                    <a:pt x="1328" y="2527"/>
                    <a:pt x="1330" y="2536"/>
                  </a:cubicBezTo>
                  <a:cubicBezTo>
                    <a:pt x="1342" y="2536"/>
                    <a:pt x="1351" y="2526"/>
                    <a:pt x="1355" y="2514"/>
                  </a:cubicBezTo>
                  <a:cubicBezTo>
                    <a:pt x="1360" y="2513"/>
                    <a:pt x="1365" y="2512"/>
                    <a:pt x="1369" y="2512"/>
                  </a:cubicBezTo>
                  <a:cubicBezTo>
                    <a:pt x="1378" y="2512"/>
                    <a:pt x="1384" y="2516"/>
                    <a:pt x="1386" y="2530"/>
                  </a:cubicBezTo>
                  <a:cubicBezTo>
                    <a:pt x="1387" y="2541"/>
                    <a:pt x="1388" y="2546"/>
                    <a:pt x="1389" y="2546"/>
                  </a:cubicBezTo>
                  <a:cubicBezTo>
                    <a:pt x="1391" y="2546"/>
                    <a:pt x="1392" y="2541"/>
                    <a:pt x="1395" y="2530"/>
                  </a:cubicBezTo>
                  <a:cubicBezTo>
                    <a:pt x="1392" y="2508"/>
                    <a:pt x="1398" y="2508"/>
                    <a:pt x="1408" y="2505"/>
                  </a:cubicBezTo>
                  <a:lnTo>
                    <a:pt x="1427" y="2501"/>
                  </a:lnTo>
                  <a:cubicBezTo>
                    <a:pt x="1424" y="2479"/>
                    <a:pt x="1424" y="2479"/>
                    <a:pt x="1433" y="2479"/>
                  </a:cubicBezTo>
                  <a:cubicBezTo>
                    <a:pt x="1434" y="2479"/>
                    <a:pt x="1434" y="2479"/>
                    <a:pt x="1435" y="2479"/>
                  </a:cubicBezTo>
                  <a:cubicBezTo>
                    <a:pt x="1444" y="2479"/>
                    <a:pt x="1469" y="2489"/>
                    <a:pt x="1478" y="2489"/>
                  </a:cubicBezTo>
                  <a:cubicBezTo>
                    <a:pt x="1479" y="2489"/>
                    <a:pt x="1479" y="2489"/>
                    <a:pt x="1480" y="2489"/>
                  </a:cubicBezTo>
                  <a:cubicBezTo>
                    <a:pt x="1508" y="2483"/>
                    <a:pt x="1508" y="2483"/>
                    <a:pt x="1492" y="2464"/>
                  </a:cubicBezTo>
                  <a:lnTo>
                    <a:pt x="1492" y="2464"/>
                  </a:lnTo>
                  <a:cubicBezTo>
                    <a:pt x="1492" y="2464"/>
                    <a:pt x="1491" y="2464"/>
                    <a:pt x="1491" y="2464"/>
                  </a:cubicBezTo>
                  <a:cubicBezTo>
                    <a:pt x="1487" y="2464"/>
                    <a:pt x="1484" y="2457"/>
                    <a:pt x="1489" y="2457"/>
                  </a:cubicBezTo>
                  <a:cubicBezTo>
                    <a:pt x="1491" y="2457"/>
                    <a:pt x="1495" y="2459"/>
                    <a:pt x="1502" y="2464"/>
                  </a:cubicBezTo>
                  <a:cubicBezTo>
                    <a:pt x="1503" y="2463"/>
                    <a:pt x="1504" y="2463"/>
                    <a:pt x="1506" y="2463"/>
                  </a:cubicBezTo>
                  <a:cubicBezTo>
                    <a:pt x="1515" y="2463"/>
                    <a:pt x="1530" y="2467"/>
                    <a:pt x="1547" y="2467"/>
                  </a:cubicBezTo>
                  <a:cubicBezTo>
                    <a:pt x="1555" y="2467"/>
                    <a:pt x="1563" y="2466"/>
                    <a:pt x="1571" y="2464"/>
                  </a:cubicBezTo>
                  <a:cubicBezTo>
                    <a:pt x="1605" y="2454"/>
                    <a:pt x="1605" y="2451"/>
                    <a:pt x="1599" y="2432"/>
                  </a:cubicBezTo>
                  <a:cubicBezTo>
                    <a:pt x="1586" y="2414"/>
                    <a:pt x="1582" y="2405"/>
                    <a:pt x="1585" y="2405"/>
                  </a:cubicBezTo>
                  <a:cubicBezTo>
                    <a:pt x="1587" y="2405"/>
                    <a:pt x="1595" y="2413"/>
                    <a:pt x="1605" y="2429"/>
                  </a:cubicBezTo>
                  <a:cubicBezTo>
                    <a:pt x="1624" y="2446"/>
                    <a:pt x="1635" y="2453"/>
                    <a:pt x="1640" y="2453"/>
                  </a:cubicBezTo>
                  <a:cubicBezTo>
                    <a:pt x="1644" y="2453"/>
                    <a:pt x="1644" y="2448"/>
                    <a:pt x="1640" y="2439"/>
                  </a:cubicBezTo>
                  <a:cubicBezTo>
                    <a:pt x="1640" y="2414"/>
                    <a:pt x="1640" y="2414"/>
                    <a:pt x="1649" y="2411"/>
                  </a:cubicBezTo>
                  <a:cubicBezTo>
                    <a:pt x="1652" y="2419"/>
                    <a:pt x="1655" y="2423"/>
                    <a:pt x="1659" y="2423"/>
                  </a:cubicBezTo>
                  <a:cubicBezTo>
                    <a:pt x="1663" y="2423"/>
                    <a:pt x="1669" y="2415"/>
                    <a:pt x="1674" y="2401"/>
                  </a:cubicBezTo>
                  <a:cubicBezTo>
                    <a:pt x="1676" y="2400"/>
                    <a:pt x="1677" y="2400"/>
                    <a:pt x="1678" y="2400"/>
                  </a:cubicBezTo>
                  <a:cubicBezTo>
                    <a:pt x="1681" y="2400"/>
                    <a:pt x="1683" y="2403"/>
                    <a:pt x="1690" y="2417"/>
                  </a:cubicBezTo>
                  <a:lnTo>
                    <a:pt x="1709" y="2407"/>
                  </a:lnTo>
                  <a:cubicBezTo>
                    <a:pt x="1707" y="2377"/>
                    <a:pt x="1734" y="2363"/>
                    <a:pt x="1757" y="2363"/>
                  </a:cubicBezTo>
                  <a:cubicBezTo>
                    <a:pt x="1766" y="2363"/>
                    <a:pt x="1775" y="2365"/>
                    <a:pt x="1781" y="2370"/>
                  </a:cubicBezTo>
                  <a:cubicBezTo>
                    <a:pt x="1781" y="2370"/>
                    <a:pt x="1790" y="2364"/>
                    <a:pt x="1787" y="2342"/>
                  </a:cubicBezTo>
                  <a:cubicBezTo>
                    <a:pt x="1779" y="2320"/>
                    <a:pt x="1777" y="2309"/>
                    <a:pt x="1780" y="2309"/>
                  </a:cubicBezTo>
                  <a:cubicBezTo>
                    <a:pt x="1782" y="2309"/>
                    <a:pt x="1789" y="2318"/>
                    <a:pt x="1800" y="2335"/>
                  </a:cubicBezTo>
                  <a:cubicBezTo>
                    <a:pt x="1810" y="2352"/>
                    <a:pt x="1816" y="2360"/>
                    <a:pt x="1817" y="2360"/>
                  </a:cubicBezTo>
                  <a:cubicBezTo>
                    <a:pt x="1818" y="2360"/>
                    <a:pt x="1814" y="2350"/>
                    <a:pt x="1806" y="2329"/>
                  </a:cubicBezTo>
                  <a:cubicBezTo>
                    <a:pt x="1802" y="2318"/>
                    <a:pt x="1811" y="2307"/>
                    <a:pt x="1822" y="2307"/>
                  </a:cubicBezTo>
                  <a:cubicBezTo>
                    <a:pt x="1831" y="2307"/>
                    <a:pt x="1840" y="2313"/>
                    <a:pt x="1847" y="2329"/>
                  </a:cubicBezTo>
                  <a:cubicBezTo>
                    <a:pt x="1859" y="2348"/>
                    <a:pt x="1869" y="2364"/>
                    <a:pt x="1869" y="2364"/>
                  </a:cubicBezTo>
                  <a:cubicBezTo>
                    <a:pt x="1865" y="2345"/>
                    <a:pt x="1872" y="2342"/>
                    <a:pt x="1872" y="2342"/>
                  </a:cubicBezTo>
                  <a:cubicBezTo>
                    <a:pt x="1859" y="2323"/>
                    <a:pt x="1865" y="2320"/>
                    <a:pt x="1884" y="2307"/>
                  </a:cubicBezTo>
                  <a:cubicBezTo>
                    <a:pt x="1897" y="2301"/>
                    <a:pt x="1909" y="2270"/>
                    <a:pt x="1922" y="2260"/>
                  </a:cubicBezTo>
                  <a:cubicBezTo>
                    <a:pt x="1930" y="2256"/>
                    <a:pt x="1939" y="2249"/>
                    <a:pt x="1950" y="2249"/>
                  </a:cubicBezTo>
                  <a:cubicBezTo>
                    <a:pt x="1956" y="2249"/>
                    <a:pt x="1962" y="2251"/>
                    <a:pt x="1969" y="2257"/>
                  </a:cubicBezTo>
                  <a:cubicBezTo>
                    <a:pt x="1975" y="2254"/>
                    <a:pt x="1981" y="2251"/>
                    <a:pt x="1981" y="2226"/>
                  </a:cubicBezTo>
                  <a:cubicBezTo>
                    <a:pt x="1977" y="2212"/>
                    <a:pt x="1981" y="2204"/>
                    <a:pt x="1987" y="2204"/>
                  </a:cubicBezTo>
                  <a:cubicBezTo>
                    <a:pt x="1991" y="2204"/>
                    <a:pt x="1995" y="2207"/>
                    <a:pt x="2000" y="2213"/>
                  </a:cubicBezTo>
                  <a:lnTo>
                    <a:pt x="2006" y="2210"/>
                  </a:lnTo>
                  <a:cubicBezTo>
                    <a:pt x="2006" y="2185"/>
                    <a:pt x="2013" y="2182"/>
                    <a:pt x="2013" y="2182"/>
                  </a:cubicBezTo>
                  <a:cubicBezTo>
                    <a:pt x="2021" y="2193"/>
                    <a:pt x="2030" y="2203"/>
                    <a:pt x="2034" y="2203"/>
                  </a:cubicBezTo>
                  <a:cubicBezTo>
                    <a:pt x="2036" y="2203"/>
                    <a:pt x="2037" y="2199"/>
                    <a:pt x="2035" y="2191"/>
                  </a:cubicBezTo>
                  <a:cubicBezTo>
                    <a:pt x="2025" y="2175"/>
                    <a:pt x="2031" y="2169"/>
                    <a:pt x="2044" y="2163"/>
                  </a:cubicBezTo>
                  <a:cubicBezTo>
                    <a:pt x="2045" y="2163"/>
                    <a:pt x="2046" y="2164"/>
                    <a:pt x="2047" y="2164"/>
                  </a:cubicBezTo>
                  <a:cubicBezTo>
                    <a:pt x="2081" y="2164"/>
                    <a:pt x="2258" y="2058"/>
                    <a:pt x="2285" y="2016"/>
                  </a:cubicBezTo>
                  <a:lnTo>
                    <a:pt x="2314" y="1997"/>
                  </a:lnTo>
                  <a:cubicBezTo>
                    <a:pt x="2323" y="1991"/>
                    <a:pt x="2342" y="1978"/>
                    <a:pt x="2342" y="1978"/>
                  </a:cubicBezTo>
                  <a:cubicBezTo>
                    <a:pt x="2348" y="1984"/>
                    <a:pt x="2354" y="1986"/>
                    <a:pt x="2360" y="1986"/>
                  </a:cubicBezTo>
                  <a:cubicBezTo>
                    <a:pt x="2384" y="1986"/>
                    <a:pt x="2406" y="1946"/>
                    <a:pt x="2411" y="1919"/>
                  </a:cubicBezTo>
                  <a:cubicBezTo>
                    <a:pt x="2401" y="1906"/>
                    <a:pt x="2404" y="1890"/>
                    <a:pt x="2414" y="1881"/>
                  </a:cubicBezTo>
                  <a:cubicBezTo>
                    <a:pt x="2422" y="1886"/>
                    <a:pt x="2430" y="1889"/>
                    <a:pt x="2438" y="1889"/>
                  </a:cubicBezTo>
                  <a:cubicBezTo>
                    <a:pt x="2459" y="1889"/>
                    <a:pt x="2471" y="1868"/>
                    <a:pt x="2464" y="1846"/>
                  </a:cubicBezTo>
                  <a:cubicBezTo>
                    <a:pt x="2446" y="1828"/>
                    <a:pt x="2441" y="1818"/>
                    <a:pt x="2449" y="1818"/>
                  </a:cubicBezTo>
                  <a:cubicBezTo>
                    <a:pt x="2454" y="1818"/>
                    <a:pt x="2463" y="1821"/>
                    <a:pt x="2476" y="1828"/>
                  </a:cubicBezTo>
                  <a:cubicBezTo>
                    <a:pt x="2486" y="1832"/>
                    <a:pt x="2493" y="1834"/>
                    <a:pt x="2499" y="1834"/>
                  </a:cubicBezTo>
                  <a:cubicBezTo>
                    <a:pt x="2517" y="1834"/>
                    <a:pt x="2515" y="1814"/>
                    <a:pt x="2480" y="1781"/>
                  </a:cubicBezTo>
                  <a:cubicBezTo>
                    <a:pt x="2464" y="1762"/>
                    <a:pt x="2464" y="1762"/>
                    <a:pt x="2489" y="1759"/>
                  </a:cubicBezTo>
                  <a:cubicBezTo>
                    <a:pt x="2495" y="1759"/>
                    <a:pt x="2500" y="1759"/>
                    <a:pt x="2504" y="1759"/>
                  </a:cubicBezTo>
                  <a:cubicBezTo>
                    <a:pt x="2531" y="1759"/>
                    <a:pt x="2533" y="1752"/>
                    <a:pt x="2514" y="1746"/>
                  </a:cubicBezTo>
                  <a:cubicBezTo>
                    <a:pt x="2480" y="1721"/>
                    <a:pt x="2483" y="1715"/>
                    <a:pt x="2527" y="1712"/>
                  </a:cubicBezTo>
                  <a:cubicBezTo>
                    <a:pt x="2574" y="1702"/>
                    <a:pt x="2574" y="1699"/>
                    <a:pt x="2533" y="1680"/>
                  </a:cubicBezTo>
                  <a:cubicBezTo>
                    <a:pt x="2495" y="1662"/>
                    <a:pt x="2502" y="1621"/>
                    <a:pt x="2545" y="1615"/>
                  </a:cubicBezTo>
                  <a:cubicBezTo>
                    <a:pt x="2545" y="1602"/>
                    <a:pt x="2567" y="1593"/>
                    <a:pt x="2545" y="1589"/>
                  </a:cubicBezTo>
                  <a:lnTo>
                    <a:pt x="2567" y="1580"/>
                  </a:lnTo>
                  <a:lnTo>
                    <a:pt x="2567" y="1558"/>
                  </a:lnTo>
                  <a:lnTo>
                    <a:pt x="2545" y="1555"/>
                  </a:lnTo>
                  <a:cubicBezTo>
                    <a:pt x="2555" y="1502"/>
                    <a:pt x="2555" y="1448"/>
                    <a:pt x="2536" y="1395"/>
                  </a:cubicBezTo>
                  <a:cubicBezTo>
                    <a:pt x="2499" y="1301"/>
                    <a:pt x="2476" y="1270"/>
                    <a:pt x="2463" y="1270"/>
                  </a:cubicBezTo>
                  <a:cubicBezTo>
                    <a:pt x="2459" y="1270"/>
                    <a:pt x="2457" y="1272"/>
                    <a:pt x="2455" y="1276"/>
                  </a:cubicBezTo>
                  <a:cubicBezTo>
                    <a:pt x="2444" y="1286"/>
                    <a:pt x="2435" y="1290"/>
                    <a:pt x="2430" y="1290"/>
                  </a:cubicBezTo>
                  <a:cubicBezTo>
                    <a:pt x="2420" y="1290"/>
                    <a:pt x="2421" y="1275"/>
                    <a:pt x="2442" y="1254"/>
                  </a:cubicBezTo>
                  <a:cubicBezTo>
                    <a:pt x="2436" y="1245"/>
                    <a:pt x="2442" y="1213"/>
                    <a:pt x="2429" y="1195"/>
                  </a:cubicBezTo>
                  <a:cubicBezTo>
                    <a:pt x="2423" y="1182"/>
                    <a:pt x="2414" y="1170"/>
                    <a:pt x="2433" y="1160"/>
                  </a:cubicBezTo>
                  <a:lnTo>
                    <a:pt x="2429" y="1154"/>
                  </a:lnTo>
                  <a:cubicBezTo>
                    <a:pt x="2425" y="1155"/>
                    <a:pt x="2421" y="1156"/>
                    <a:pt x="2417" y="1156"/>
                  </a:cubicBezTo>
                  <a:cubicBezTo>
                    <a:pt x="2388" y="1156"/>
                    <a:pt x="2364" y="1128"/>
                    <a:pt x="2370" y="1097"/>
                  </a:cubicBezTo>
                  <a:cubicBezTo>
                    <a:pt x="2364" y="1085"/>
                    <a:pt x="2361" y="1079"/>
                    <a:pt x="2335" y="1079"/>
                  </a:cubicBezTo>
                  <a:cubicBezTo>
                    <a:pt x="2310" y="1076"/>
                    <a:pt x="2310" y="1076"/>
                    <a:pt x="2326" y="1060"/>
                  </a:cubicBezTo>
                  <a:cubicBezTo>
                    <a:pt x="2339" y="1050"/>
                    <a:pt x="2339" y="1017"/>
                    <a:pt x="2320" y="1017"/>
                  </a:cubicBezTo>
                  <a:cubicBezTo>
                    <a:pt x="2316" y="1017"/>
                    <a:pt x="2311" y="1018"/>
                    <a:pt x="2304" y="1022"/>
                  </a:cubicBezTo>
                  <a:lnTo>
                    <a:pt x="2317" y="1007"/>
                  </a:lnTo>
                  <a:cubicBezTo>
                    <a:pt x="2324" y="998"/>
                    <a:pt x="2323" y="995"/>
                    <a:pt x="2319" y="995"/>
                  </a:cubicBezTo>
                  <a:cubicBezTo>
                    <a:pt x="2313" y="995"/>
                    <a:pt x="2302" y="1000"/>
                    <a:pt x="2292" y="1007"/>
                  </a:cubicBezTo>
                  <a:cubicBezTo>
                    <a:pt x="2279" y="1015"/>
                    <a:pt x="2270" y="1019"/>
                    <a:pt x="2267" y="1019"/>
                  </a:cubicBezTo>
                  <a:cubicBezTo>
                    <a:pt x="2262" y="1019"/>
                    <a:pt x="2272" y="1007"/>
                    <a:pt x="2301" y="982"/>
                  </a:cubicBezTo>
                  <a:cubicBezTo>
                    <a:pt x="2326" y="967"/>
                    <a:pt x="2333" y="959"/>
                    <a:pt x="2329" y="959"/>
                  </a:cubicBezTo>
                  <a:cubicBezTo>
                    <a:pt x="2328" y="959"/>
                    <a:pt x="2323" y="962"/>
                    <a:pt x="2317" y="966"/>
                  </a:cubicBezTo>
                  <a:cubicBezTo>
                    <a:pt x="2307" y="967"/>
                    <a:pt x="2296" y="969"/>
                    <a:pt x="2290" y="969"/>
                  </a:cubicBezTo>
                  <a:cubicBezTo>
                    <a:pt x="2282" y="969"/>
                    <a:pt x="2280" y="967"/>
                    <a:pt x="2288" y="956"/>
                  </a:cubicBezTo>
                  <a:cubicBezTo>
                    <a:pt x="2287" y="955"/>
                    <a:pt x="2285" y="953"/>
                    <a:pt x="2281" y="953"/>
                  </a:cubicBezTo>
                  <a:cubicBezTo>
                    <a:pt x="2275" y="953"/>
                    <a:pt x="2264" y="957"/>
                    <a:pt x="2245" y="969"/>
                  </a:cubicBezTo>
                  <a:cubicBezTo>
                    <a:pt x="2238" y="972"/>
                    <a:pt x="2233" y="974"/>
                    <a:pt x="2229" y="974"/>
                  </a:cubicBezTo>
                  <a:cubicBezTo>
                    <a:pt x="2223" y="974"/>
                    <a:pt x="2222" y="970"/>
                    <a:pt x="2220" y="966"/>
                  </a:cubicBezTo>
                  <a:cubicBezTo>
                    <a:pt x="2232" y="960"/>
                    <a:pt x="2245" y="953"/>
                    <a:pt x="2260" y="950"/>
                  </a:cubicBezTo>
                  <a:lnTo>
                    <a:pt x="2251" y="938"/>
                  </a:lnTo>
                  <a:cubicBezTo>
                    <a:pt x="2248" y="931"/>
                    <a:pt x="2257" y="909"/>
                    <a:pt x="2276" y="897"/>
                  </a:cubicBezTo>
                  <a:cubicBezTo>
                    <a:pt x="2284" y="889"/>
                    <a:pt x="2286" y="884"/>
                    <a:pt x="2283" y="884"/>
                  </a:cubicBezTo>
                  <a:cubicBezTo>
                    <a:pt x="2279" y="884"/>
                    <a:pt x="2270" y="889"/>
                    <a:pt x="2254" y="903"/>
                  </a:cubicBezTo>
                  <a:cubicBezTo>
                    <a:pt x="2234" y="916"/>
                    <a:pt x="2226" y="921"/>
                    <a:pt x="2221" y="921"/>
                  </a:cubicBezTo>
                  <a:cubicBezTo>
                    <a:pt x="2217" y="921"/>
                    <a:pt x="2216" y="918"/>
                    <a:pt x="2213" y="913"/>
                  </a:cubicBezTo>
                  <a:cubicBezTo>
                    <a:pt x="2210" y="906"/>
                    <a:pt x="2204" y="900"/>
                    <a:pt x="2223" y="891"/>
                  </a:cubicBezTo>
                  <a:cubicBezTo>
                    <a:pt x="2241" y="878"/>
                    <a:pt x="2241" y="878"/>
                    <a:pt x="2232" y="866"/>
                  </a:cubicBezTo>
                  <a:cubicBezTo>
                    <a:pt x="2229" y="861"/>
                    <a:pt x="2220" y="858"/>
                    <a:pt x="2209" y="858"/>
                  </a:cubicBezTo>
                  <a:cubicBezTo>
                    <a:pt x="2184" y="858"/>
                    <a:pt x="2145" y="868"/>
                    <a:pt x="2119" y="881"/>
                  </a:cubicBezTo>
                  <a:cubicBezTo>
                    <a:pt x="2103" y="892"/>
                    <a:pt x="2095" y="897"/>
                    <a:pt x="2093" y="897"/>
                  </a:cubicBezTo>
                  <a:cubicBezTo>
                    <a:pt x="2092" y="897"/>
                    <a:pt x="2099" y="890"/>
                    <a:pt x="2116" y="875"/>
                  </a:cubicBezTo>
                  <a:cubicBezTo>
                    <a:pt x="2132" y="862"/>
                    <a:pt x="2129" y="856"/>
                    <a:pt x="2126" y="850"/>
                  </a:cubicBezTo>
                  <a:lnTo>
                    <a:pt x="2126" y="850"/>
                  </a:lnTo>
                  <a:cubicBezTo>
                    <a:pt x="2121" y="853"/>
                    <a:pt x="2119" y="854"/>
                    <a:pt x="2118" y="854"/>
                  </a:cubicBezTo>
                  <a:cubicBezTo>
                    <a:pt x="2116" y="854"/>
                    <a:pt x="2121" y="849"/>
                    <a:pt x="2124" y="849"/>
                  </a:cubicBezTo>
                  <a:cubicBezTo>
                    <a:pt x="2124" y="849"/>
                    <a:pt x="2125" y="849"/>
                    <a:pt x="2126" y="850"/>
                  </a:cubicBezTo>
                  <a:cubicBezTo>
                    <a:pt x="2132" y="846"/>
                    <a:pt x="2137" y="845"/>
                    <a:pt x="2141" y="845"/>
                  </a:cubicBezTo>
                  <a:cubicBezTo>
                    <a:pt x="2147" y="845"/>
                    <a:pt x="2149" y="849"/>
                    <a:pt x="2151" y="853"/>
                  </a:cubicBezTo>
                  <a:lnTo>
                    <a:pt x="2169" y="840"/>
                  </a:lnTo>
                  <a:cubicBezTo>
                    <a:pt x="2190" y="822"/>
                    <a:pt x="2195" y="813"/>
                    <a:pt x="2186" y="813"/>
                  </a:cubicBezTo>
                  <a:cubicBezTo>
                    <a:pt x="2181" y="813"/>
                    <a:pt x="2171" y="816"/>
                    <a:pt x="2157" y="822"/>
                  </a:cubicBezTo>
                  <a:cubicBezTo>
                    <a:pt x="2149" y="824"/>
                    <a:pt x="2144" y="825"/>
                    <a:pt x="2141" y="825"/>
                  </a:cubicBezTo>
                  <a:cubicBezTo>
                    <a:pt x="2137" y="825"/>
                    <a:pt x="2141" y="821"/>
                    <a:pt x="2151" y="809"/>
                  </a:cubicBezTo>
                  <a:cubicBezTo>
                    <a:pt x="2160" y="797"/>
                    <a:pt x="2172" y="783"/>
                    <a:pt x="2168" y="783"/>
                  </a:cubicBezTo>
                  <a:cubicBezTo>
                    <a:pt x="2167" y="783"/>
                    <a:pt x="2164" y="784"/>
                    <a:pt x="2160" y="787"/>
                  </a:cubicBezTo>
                  <a:cubicBezTo>
                    <a:pt x="2160" y="787"/>
                    <a:pt x="2154" y="775"/>
                    <a:pt x="2166" y="759"/>
                  </a:cubicBezTo>
                  <a:cubicBezTo>
                    <a:pt x="2162" y="751"/>
                    <a:pt x="2159" y="745"/>
                    <a:pt x="2152" y="745"/>
                  </a:cubicBezTo>
                  <a:cubicBezTo>
                    <a:pt x="2149" y="745"/>
                    <a:pt x="2144" y="746"/>
                    <a:pt x="2138" y="750"/>
                  </a:cubicBezTo>
                  <a:cubicBezTo>
                    <a:pt x="2131" y="755"/>
                    <a:pt x="2126" y="757"/>
                    <a:pt x="2123" y="757"/>
                  </a:cubicBezTo>
                  <a:cubicBezTo>
                    <a:pt x="2118" y="757"/>
                    <a:pt x="2115" y="753"/>
                    <a:pt x="2113" y="750"/>
                  </a:cubicBezTo>
                  <a:cubicBezTo>
                    <a:pt x="2111" y="746"/>
                    <a:pt x="2109" y="742"/>
                    <a:pt x="2105" y="742"/>
                  </a:cubicBezTo>
                  <a:cubicBezTo>
                    <a:pt x="2101" y="742"/>
                    <a:pt x="2096" y="744"/>
                    <a:pt x="2088" y="750"/>
                  </a:cubicBezTo>
                  <a:cubicBezTo>
                    <a:pt x="2079" y="755"/>
                    <a:pt x="2067" y="760"/>
                    <a:pt x="2058" y="760"/>
                  </a:cubicBezTo>
                  <a:cubicBezTo>
                    <a:pt x="2052" y="760"/>
                    <a:pt x="2047" y="758"/>
                    <a:pt x="2044" y="753"/>
                  </a:cubicBezTo>
                  <a:cubicBezTo>
                    <a:pt x="2019" y="753"/>
                    <a:pt x="2019" y="753"/>
                    <a:pt x="2050" y="725"/>
                  </a:cubicBezTo>
                  <a:cubicBezTo>
                    <a:pt x="2066" y="712"/>
                    <a:pt x="2063" y="706"/>
                    <a:pt x="2060" y="699"/>
                  </a:cubicBezTo>
                  <a:cubicBezTo>
                    <a:pt x="2060" y="699"/>
                    <a:pt x="2057" y="693"/>
                    <a:pt x="2069" y="678"/>
                  </a:cubicBezTo>
                  <a:cubicBezTo>
                    <a:pt x="2075" y="670"/>
                    <a:pt x="2076" y="668"/>
                    <a:pt x="2074" y="668"/>
                  </a:cubicBezTo>
                  <a:cubicBezTo>
                    <a:pt x="2071" y="668"/>
                    <a:pt x="2060" y="675"/>
                    <a:pt x="2050" y="681"/>
                  </a:cubicBezTo>
                  <a:lnTo>
                    <a:pt x="2013" y="703"/>
                  </a:lnTo>
                  <a:cubicBezTo>
                    <a:pt x="2010" y="699"/>
                    <a:pt x="2041" y="671"/>
                    <a:pt x="2060" y="659"/>
                  </a:cubicBezTo>
                  <a:cubicBezTo>
                    <a:pt x="2076" y="644"/>
                    <a:pt x="2084" y="637"/>
                    <a:pt x="2083" y="637"/>
                  </a:cubicBezTo>
                  <a:lnTo>
                    <a:pt x="2083" y="637"/>
                  </a:lnTo>
                  <a:cubicBezTo>
                    <a:pt x="2081" y="637"/>
                    <a:pt x="2073" y="642"/>
                    <a:pt x="2057" y="652"/>
                  </a:cubicBezTo>
                  <a:cubicBezTo>
                    <a:pt x="2048" y="658"/>
                    <a:pt x="2038" y="662"/>
                    <a:pt x="2032" y="662"/>
                  </a:cubicBezTo>
                  <a:cubicBezTo>
                    <a:pt x="2025" y="662"/>
                    <a:pt x="2022" y="658"/>
                    <a:pt x="2028" y="646"/>
                  </a:cubicBezTo>
                  <a:cubicBezTo>
                    <a:pt x="2019" y="634"/>
                    <a:pt x="2013" y="621"/>
                    <a:pt x="2031" y="612"/>
                  </a:cubicBezTo>
                  <a:cubicBezTo>
                    <a:pt x="2039" y="600"/>
                    <a:pt x="2034" y="598"/>
                    <a:pt x="2029" y="598"/>
                  </a:cubicBezTo>
                  <a:cubicBezTo>
                    <a:pt x="2026" y="598"/>
                    <a:pt x="2022" y="599"/>
                    <a:pt x="2022" y="599"/>
                  </a:cubicBezTo>
                  <a:cubicBezTo>
                    <a:pt x="2019" y="600"/>
                    <a:pt x="2017" y="600"/>
                    <a:pt x="2014" y="600"/>
                  </a:cubicBezTo>
                  <a:cubicBezTo>
                    <a:pt x="2002" y="600"/>
                    <a:pt x="1998" y="592"/>
                    <a:pt x="2003" y="568"/>
                  </a:cubicBezTo>
                  <a:cubicBezTo>
                    <a:pt x="2015" y="535"/>
                    <a:pt x="2019" y="523"/>
                    <a:pt x="2013" y="523"/>
                  </a:cubicBezTo>
                  <a:cubicBezTo>
                    <a:pt x="2009" y="523"/>
                    <a:pt x="2001" y="528"/>
                    <a:pt x="1988" y="537"/>
                  </a:cubicBezTo>
                  <a:cubicBezTo>
                    <a:pt x="1978" y="543"/>
                    <a:pt x="1968" y="549"/>
                    <a:pt x="1966" y="549"/>
                  </a:cubicBezTo>
                  <a:cubicBezTo>
                    <a:pt x="1964" y="549"/>
                    <a:pt x="1968" y="544"/>
                    <a:pt x="1984" y="530"/>
                  </a:cubicBezTo>
                  <a:cubicBezTo>
                    <a:pt x="1997" y="515"/>
                    <a:pt x="1975" y="521"/>
                    <a:pt x="1950" y="518"/>
                  </a:cubicBezTo>
                  <a:cubicBezTo>
                    <a:pt x="1925" y="527"/>
                    <a:pt x="1900" y="540"/>
                    <a:pt x="1875" y="555"/>
                  </a:cubicBezTo>
                  <a:cubicBezTo>
                    <a:pt x="1858" y="568"/>
                    <a:pt x="1849" y="574"/>
                    <a:pt x="1846" y="574"/>
                  </a:cubicBezTo>
                  <a:cubicBezTo>
                    <a:pt x="1843" y="574"/>
                    <a:pt x="1847" y="568"/>
                    <a:pt x="1853" y="555"/>
                  </a:cubicBezTo>
                  <a:cubicBezTo>
                    <a:pt x="1847" y="549"/>
                    <a:pt x="1862" y="533"/>
                    <a:pt x="1878" y="521"/>
                  </a:cubicBezTo>
                  <a:cubicBezTo>
                    <a:pt x="1886" y="517"/>
                    <a:pt x="1891" y="516"/>
                    <a:pt x="1894" y="516"/>
                  </a:cubicBezTo>
                  <a:cubicBezTo>
                    <a:pt x="1899" y="516"/>
                    <a:pt x="1900" y="518"/>
                    <a:pt x="1900" y="518"/>
                  </a:cubicBezTo>
                  <a:lnTo>
                    <a:pt x="1903" y="524"/>
                  </a:lnTo>
                  <a:cubicBezTo>
                    <a:pt x="1922" y="511"/>
                    <a:pt x="1941" y="499"/>
                    <a:pt x="1931" y="490"/>
                  </a:cubicBezTo>
                  <a:cubicBezTo>
                    <a:pt x="1941" y="477"/>
                    <a:pt x="1944" y="470"/>
                    <a:pt x="1939" y="470"/>
                  </a:cubicBezTo>
                  <a:cubicBezTo>
                    <a:pt x="1936" y="470"/>
                    <a:pt x="1932" y="473"/>
                    <a:pt x="1925" y="477"/>
                  </a:cubicBezTo>
                  <a:cubicBezTo>
                    <a:pt x="1934" y="464"/>
                    <a:pt x="1934" y="446"/>
                    <a:pt x="1925" y="433"/>
                  </a:cubicBezTo>
                  <a:cubicBezTo>
                    <a:pt x="1919" y="424"/>
                    <a:pt x="1906" y="405"/>
                    <a:pt x="1922" y="386"/>
                  </a:cubicBezTo>
                  <a:cubicBezTo>
                    <a:pt x="1916" y="379"/>
                    <a:pt x="1913" y="374"/>
                    <a:pt x="1907" y="374"/>
                  </a:cubicBezTo>
                  <a:cubicBezTo>
                    <a:pt x="1903" y="374"/>
                    <a:pt x="1898" y="376"/>
                    <a:pt x="1890" y="380"/>
                  </a:cubicBezTo>
                  <a:cubicBezTo>
                    <a:pt x="1873" y="391"/>
                    <a:pt x="1864" y="395"/>
                    <a:pt x="1861" y="395"/>
                  </a:cubicBezTo>
                  <a:cubicBezTo>
                    <a:pt x="1858" y="395"/>
                    <a:pt x="1862" y="391"/>
                    <a:pt x="1872" y="386"/>
                  </a:cubicBezTo>
                  <a:cubicBezTo>
                    <a:pt x="1912" y="377"/>
                    <a:pt x="1846" y="229"/>
                    <a:pt x="1808" y="229"/>
                  </a:cubicBezTo>
                  <a:cubicBezTo>
                    <a:pt x="1805" y="229"/>
                    <a:pt x="1802" y="230"/>
                    <a:pt x="1800" y="233"/>
                  </a:cubicBezTo>
                  <a:lnTo>
                    <a:pt x="1784" y="214"/>
                  </a:lnTo>
                  <a:cubicBezTo>
                    <a:pt x="1784" y="183"/>
                    <a:pt x="1743" y="137"/>
                    <a:pt x="1719" y="137"/>
                  </a:cubicBezTo>
                  <a:cubicBezTo>
                    <a:pt x="1717" y="137"/>
                    <a:pt x="1714" y="137"/>
                    <a:pt x="1712" y="139"/>
                  </a:cubicBezTo>
                  <a:lnTo>
                    <a:pt x="1684" y="117"/>
                  </a:lnTo>
                  <a:cubicBezTo>
                    <a:pt x="1679" y="95"/>
                    <a:pt x="1672" y="85"/>
                    <a:pt x="1662" y="85"/>
                  </a:cubicBezTo>
                  <a:cubicBezTo>
                    <a:pt x="1657" y="85"/>
                    <a:pt x="1652" y="88"/>
                    <a:pt x="1646" y="92"/>
                  </a:cubicBezTo>
                  <a:cubicBezTo>
                    <a:pt x="1633" y="100"/>
                    <a:pt x="1624" y="112"/>
                    <a:pt x="1624" y="112"/>
                  </a:cubicBezTo>
                  <a:cubicBezTo>
                    <a:pt x="1623" y="112"/>
                    <a:pt x="1624" y="110"/>
                    <a:pt x="1627" y="104"/>
                  </a:cubicBezTo>
                  <a:cubicBezTo>
                    <a:pt x="1637" y="85"/>
                    <a:pt x="1618" y="73"/>
                    <a:pt x="1574" y="54"/>
                  </a:cubicBezTo>
                  <a:cubicBezTo>
                    <a:pt x="1555" y="47"/>
                    <a:pt x="1544" y="43"/>
                    <a:pt x="1538" y="43"/>
                  </a:cubicBezTo>
                  <a:cubicBezTo>
                    <a:pt x="1531" y="43"/>
                    <a:pt x="1533" y="49"/>
                    <a:pt x="1536" y="63"/>
                  </a:cubicBezTo>
                  <a:cubicBezTo>
                    <a:pt x="1530" y="64"/>
                    <a:pt x="1525" y="65"/>
                    <a:pt x="1520" y="65"/>
                  </a:cubicBezTo>
                  <a:cubicBezTo>
                    <a:pt x="1490" y="65"/>
                    <a:pt x="1493" y="48"/>
                    <a:pt x="1499" y="29"/>
                  </a:cubicBezTo>
                  <a:cubicBezTo>
                    <a:pt x="1509" y="11"/>
                    <a:pt x="1509" y="0"/>
                    <a:pt x="1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52"/>
            <p:cNvSpPr/>
            <p:nvPr/>
          </p:nvSpPr>
          <p:spPr>
            <a:xfrm>
              <a:off x="3510000" y="2143325"/>
              <a:ext cx="61175" cy="61600"/>
            </a:xfrm>
            <a:custGeom>
              <a:avLst/>
              <a:gdLst/>
              <a:ahLst/>
              <a:cxnLst/>
              <a:rect l="l" t="t" r="r" b="b"/>
              <a:pathLst>
                <a:path w="2447" h="2464" extrusionOk="0">
                  <a:moveTo>
                    <a:pt x="966" y="85"/>
                  </a:moveTo>
                  <a:cubicBezTo>
                    <a:pt x="954" y="88"/>
                    <a:pt x="954" y="88"/>
                    <a:pt x="966" y="107"/>
                  </a:cubicBezTo>
                  <a:lnTo>
                    <a:pt x="979" y="104"/>
                  </a:lnTo>
                  <a:cubicBezTo>
                    <a:pt x="976" y="85"/>
                    <a:pt x="976" y="85"/>
                    <a:pt x="966" y="85"/>
                  </a:cubicBezTo>
                  <a:close/>
                  <a:moveTo>
                    <a:pt x="1750" y="192"/>
                  </a:moveTo>
                  <a:lnTo>
                    <a:pt x="1756" y="195"/>
                  </a:lnTo>
                  <a:cubicBezTo>
                    <a:pt x="1750" y="213"/>
                    <a:pt x="1744" y="233"/>
                    <a:pt x="1738" y="233"/>
                  </a:cubicBezTo>
                  <a:cubicBezTo>
                    <a:pt x="1738" y="233"/>
                    <a:pt x="1738" y="233"/>
                    <a:pt x="1737" y="233"/>
                  </a:cubicBezTo>
                  <a:lnTo>
                    <a:pt x="1734" y="211"/>
                  </a:lnTo>
                  <a:lnTo>
                    <a:pt x="1750" y="192"/>
                  </a:lnTo>
                  <a:close/>
                  <a:moveTo>
                    <a:pt x="1020" y="245"/>
                  </a:moveTo>
                  <a:cubicBezTo>
                    <a:pt x="1022" y="251"/>
                    <a:pt x="1022" y="253"/>
                    <a:pt x="1021" y="253"/>
                  </a:cubicBezTo>
                  <a:cubicBezTo>
                    <a:pt x="1020" y="253"/>
                    <a:pt x="1015" y="245"/>
                    <a:pt x="1020" y="245"/>
                  </a:cubicBezTo>
                  <a:close/>
                  <a:moveTo>
                    <a:pt x="1288" y="271"/>
                  </a:moveTo>
                  <a:cubicBezTo>
                    <a:pt x="1289" y="271"/>
                    <a:pt x="1293" y="280"/>
                    <a:pt x="1289" y="280"/>
                  </a:cubicBezTo>
                  <a:cubicBezTo>
                    <a:pt x="1287" y="273"/>
                    <a:pt x="1287" y="271"/>
                    <a:pt x="1288" y="271"/>
                  </a:cubicBezTo>
                  <a:close/>
                  <a:moveTo>
                    <a:pt x="1248" y="248"/>
                  </a:moveTo>
                  <a:cubicBezTo>
                    <a:pt x="1255" y="267"/>
                    <a:pt x="1261" y="289"/>
                    <a:pt x="1255" y="289"/>
                  </a:cubicBezTo>
                  <a:lnTo>
                    <a:pt x="1242" y="270"/>
                  </a:lnTo>
                  <a:lnTo>
                    <a:pt x="1242" y="248"/>
                  </a:lnTo>
                  <a:close/>
                  <a:moveTo>
                    <a:pt x="885" y="258"/>
                  </a:moveTo>
                  <a:lnTo>
                    <a:pt x="879" y="261"/>
                  </a:lnTo>
                  <a:cubicBezTo>
                    <a:pt x="882" y="273"/>
                    <a:pt x="888" y="286"/>
                    <a:pt x="897" y="298"/>
                  </a:cubicBezTo>
                  <a:cubicBezTo>
                    <a:pt x="904" y="298"/>
                    <a:pt x="897" y="276"/>
                    <a:pt x="897" y="276"/>
                  </a:cubicBezTo>
                  <a:cubicBezTo>
                    <a:pt x="897" y="276"/>
                    <a:pt x="891" y="258"/>
                    <a:pt x="885" y="258"/>
                  </a:cubicBezTo>
                  <a:close/>
                  <a:moveTo>
                    <a:pt x="1188" y="250"/>
                  </a:moveTo>
                  <a:cubicBezTo>
                    <a:pt x="1191" y="250"/>
                    <a:pt x="1197" y="259"/>
                    <a:pt x="1208" y="280"/>
                  </a:cubicBezTo>
                  <a:cubicBezTo>
                    <a:pt x="1214" y="301"/>
                    <a:pt x="1214" y="301"/>
                    <a:pt x="1208" y="301"/>
                  </a:cubicBezTo>
                  <a:cubicBezTo>
                    <a:pt x="1198" y="292"/>
                    <a:pt x="1192" y="276"/>
                    <a:pt x="1189" y="264"/>
                  </a:cubicBezTo>
                  <a:cubicBezTo>
                    <a:pt x="1186" y="256"/>
                    <a:pt x="1186" y="250"/>
                    <a:pt x="1188" y="250"/>
                  </a:cubicBezTo>
                  <a:close/>
                  <a:moveTo>
                    <a:pt x="1941" y="267"/>
                  </a:moveTo>
                  <a:cubicBezTo>
                    <a:pt x="1947" y="273"/>
                    <a:pt x="1947" y="273"/>
                    <a:pt x="1932" y="289"/>
                  </a:cubicBezTo>
                  <a:cubicBezTo>
                    <a:pt x="1922" y="301"/>
                    <a:pt x="1913" y="308"/>
                    <a:pt x="1900" y="317"/>
                  </a:cubicBezTo>
                  <a:cubicBezTo>
                    <a:pt x="1894" y="311"/>
                    <a:pt x="1925" y="283"/>
                    <a:pt x="1941" y="267"/>
                  </a:cubicBezTo>
                  <a:close/>
                  <a:moveTo>
                    <a:pt x="634" y="283"/>
                  </a:moveTo>
                  <a:lnTo>
                    <a:pt x="647" y="323"/>
                  </a:lnTo>
                  <a:cubicBezTo>
                    <a:pt x="648" y="329"/>
                    <a:pt x="649" y="331"/>
                    <a:pt x="649" y="331"/>
                  </a:cubicBezTo>
                  <a:cubicBezTo>
                    <a:pt x="649" y="331"/>
                    <a:pt x="645" y="317"/>
                    <a:pt x="640" y="301"/>
                  </a:cubicBezTo>
                  <a:lnTo>
                    <a:pt x="634" y="283"/>
                  </a:lnTo>
                  <a:close/>
                  <a:moveTo>
                    <a:pt x="2145" y="308"/>
                  </a:moveTo>
                  <a:lnTo>
                    <a:pt x="2151" y="317"/>
                  </a:lnTo>
                  <a:cubicBezTo>
                    <a:pt x="2137" y="326"/>
                    <a:pt x="2124" y="334"/>
                    <a:pt x="2116" y="334"/>
                  </a:cubicBezTo>
                  <a:cubicBezTo>
                    <a:pt x="2113" y="334"/>
                    <a:pt x="2111" y="332"/>
                    <a:pt x="2110" y="330"/>
                  </a:cubicBezTo>
                  <a:lnTo>
                    <a:pt x="2107" y="320"/>
                  </a:lnTo>
                  <a:cubicBezTo>
                    <a:pt x="2116" y="314"/>
                    <a:pt x="2132" y="308"/>
                    <a:pt x="2145" y="308"/>
                  </a:cubicBezTo>
                  <a:close/>
                  <a:moveTo>
                    <a:pt x="832" y="338"/>
                  </a:moveTo>
                  <a:cubicBezTo>
                    <a:pt x="835" y="338"/>
                    <a:pt x="836" y="342"/>
                    <a:pt x="841" y="358"/>
                  </a:cubicBezTo>
                  <a:lnTo>
                    <a:pt x="832" y="358"/>
                  </a:lnTo>
                  <a:lnTo>
                    <a:pt x="819" y="342"/>
                  </a:lnTo>
                  <a:lnTo>
                    <a:pt x="828" y="339"/>
                  </a:lnTo>
                  <a:cubicBezTo>
                    <a:pt x="830" y="338"/>
                    <a:pt x="831" y="338"/>
                    <a:pt x="832" y="338"/>
                  </a:cubicBezTo>
                  <a:close/>
                  <a:moveTo>
                    <a:pt x="1092" y="333"/>
                  </a:moveTo>
                  <a:cubicBezTo>
                    <a:pt x="1098" y="333"/>
                    <a:pt x="1104" y="352"/>
                    <a:pt x="1104" y="352"/>
                  </a:cubicBezTo>
                  <a:cubicBezTo>
                    <a:pt x="1105" y="359"/>
                    <a:pt x="1104" y="361"/>
                    <a:pt x="1102" y="361"/>
                  </a:cubicBezTo>
                  <a:cubicBezTo>
                    <a:pt x="1099" y="361"/>
                    <a:pt x="1092" y="355"/>
                    <a:pt x="1089" y="355"/>
                  </a:cubicBezTo>
                  <a:cubicBezTo>
                    <a:pt x="1076" y="336"/>
                    <a:pt x="1076" y="336"/>
                    <a:pt x="1092" y="333"/>
                  </a:cubicBezTo>
                  <a:close/>
                  <a:moveTo>
                    <a:pt x="768" y="345"/>
                  </a:moveTo>
                  <a:cubicBezTo>
                    <a:pt x="772" y="345"/>
                    <a:pt x="780" y="363"/>
                    <a:pt x="785" y="392"/>
                  </a:cubicBezTo>
                  <a:lnTo>
                    <a:pt x="772" y="399"/>
                  </a:lnTo>
                  <a:cubicBezTo>
                    <a:pt x="766" y="377"/>
                    <a:pt x="760" y="358"/>
                    <a:pt x="766" y="355"/>
                  </a:cubicBezTo>
                  <a:cubicBezTo>
                    <a:pt x="766" y="348"/>
                    <a:pt x="767" y="345"/>
                    <a:pt x="768" y="345"/>
                  </a:cubicBezTo>
                  <a:close/>
                  <a:moveTo>
                    <a:pt x="965" y="367"/>
                  </a:moveTo>
                  <a:cubicBezTo>
                    <a:pt x="970" y="367"/>
                    <a:pt x="976" y="369"/>
                    <a:pt x="979" y="386"/>
                  </a:cubicBezTo>
                  <a:cubicBezTo>
                    <a:pt x="979" y="386"/>
                    <a:pt x="985" y="405"/>
                    <a:pt x="979" y="405"/>
                  </a:cubicBezTo>
                  <a:cubicBezTo>
                    <a:pt x="978" y="405"/>
                    <a:pt x="978" y="405"/>
                    <a:pt x="977" y="405"/>
                  </a:cubicBezTo>
                  <a:cubicBezTo>
                    <a:pt x="971" y="405"/>
                    <a:pt x="960" y="389"/>
                    <a:pt x="960" y="389"/>
                  </a:cubicBezTo>
                  <a:cubicBezTo>
                    <a:pt x="954" y="370"/>
                    <a:pt x="960" y="367"/>
                    <a:pt x="960" y="367"/>
                  </a:cubicBezTo>
                  <a:cubicBezTo>
                    <a:pt x="961" y="367"/>
                    <a:pt x="963" y="367"/>
                    <a:pt x="965" y="367"/>
                  </a:cubicBezTo>
                  <a:close/>
                  <a:moveTo>
                    <a:pt x="521" y="385"/>
                  </a:moveTo>
                  <a:cubicBezTo>
                    <a:pt x="522" y="385"/>
                    <a:pt x="524" y="396"/>
                    <a:pt x="528" y="421"/>
                  </a:cubicBezTo>
                  <a:lnTo>
                    <a:pt x="524" y="464"/>
                  </a:lnTo>
                  <a:cubicBezTo>
                    <a:pt x="518" y="464"/>
                    <a:pt x="518" y="442"/>
                    <a:pt x="515" y="402"/>
                  </a:cubicBezTo>
                  <a:cubicBezTo>
                    <a:pt x="518" y="391"/>
                    <a:pt x="519" y="385"/>
                    <a:pt x="521" y="385"/>
                  </a:cubicBezTo>
                  <a:close/>
                  <a:moveTo>
                    <a:pt x="600" y="464"/>
                  </a:moveTo>
                  <a:cubicBezTo>
                    <a:pt x="606" y="483"/>
                    <a:pt x="609" y="505"/>
                    <a:pt x="603" y="505"/>
                  </a:cubicBezTo>
                  <a:lnTo>
                    <a:pt x="597" y="508"/>
                  </a:lnTo>
                  <a:cubicBezTo>
                    <a:pt x="593" y="496"/>
                    <a:pt x="590" y="480"/>
                    <a:pt x="590" y="468"/>
                  </a:cubicBezTo>
                  <a:lnTo>
                    <a:pt x="600" y="464"/>
                  </a:lnTo>
                  <a:close/>
                  <a:moveTo>
                    <a:pt x="2076" y="493"/>
                  </a:moveTo>
                  <a:lnTo>
                    <a:pt x="2079" y="502"/>
                  </a:lnTo>
                  <a:cubicBezTo>
                    <a:pt x="2066" y="506"/>
                    <a:pt x="2053" y="512"/>
                    <a:pt x="2045" y="512"/>
                  </a:cubicBezTo>
                  <a:cubicBezTo>
                    <a:pt x="2041" y="512"/>
                    <a:pt x="2039" y="511"/>
                    <a:pt x="2038" y="508"/>
                  </a:cubicBezTo>
                  <a:lnTo>
                    <a:pt x="2054" y="493"/>
                  </a:lnTo>
                  <a:close/>
                  <a:moveTo>
                    <a:pt x="753" y="490"/>
                  </a:moveTo>
                  <a:lnTo>
                    <a:pt x="760" y="508"/>
                  </a:lnTo>
                  <a:cubicBezTo>
                    <a:pt x="753" y="510"/>
                    <a:pt x="751" y="521"/>
                    <a:pt x="749" y="521"/>
                  </a:cubicBezTo>
                  <a:cubicBezTo>
                    <a:pt x="747" y="521"/>
                    <a:pt x="746" y="519"/>
                    <a:pt x="744" y="511"/>
                  </a:cubicBezTo>
                  <a:cubicBezTo>
                    <a:pt x="743" y="512"/>
                    <a:pt x="743" y="512"/>
                    <a:pt x="743" y="512"/>
                  </a:cubicBezTo>
                  <a:cubicBezTo>
                    <a:pt x="739" y="512"/>
                    <a:pt x="747" y="490"/>
                    <a:pt x="753" y="490"/>
                  </a:cubicBezTo>
                  <a:close/>
                  <a:moveTo>
                    <a:pt x="277" y="508"/>
                  </a:moveTo>
                  <a:lnTo>
                    <a:pt x="289" y="524"/>
                  </a:lnTo>
                  <a:lnTo>
                    <a:pt x="296" y="546"/>
                  </a:lnTo>
                  <a:lnTo>
                    <a:pt x="274" y="537"/>
                  </a:lnTo>
                  <a:cubicBezTo>
                    <a:pt x="261" y="521"/>
                    <a:pt x="267" y="515"/>
                    <a:pt x="277" y="508"/>
                  </a:cubicBezTo>
                  <a:close/>
                  <a:moveTo>
                    <a:pt x="340" y="513"/>
                  </a:moveTo>
                  <a:cubicBezTo>
                    <a:pt x="341" y="513"/>
                    <a:pt x="348" y="522"/>
                    <a:pt x="358" y="537"/>
                  </a:cubicBezTo>
                  <a:cubicBezTo>
                    <a:pt x="371" y="552"/>
                    <a:pt x="380" y="574"/>
                    <a:pt x="380" y="593"/>
                  </a:cubicBezTo>
                  <a:lnTo>
                    <a:pt x="365" y="602"/>
                  </a:lnTo>
                  <a:cubicBezTo>
                    <a:pt x="365" y="602"/>
                    <a:pt x="362" y="580"/>
                    <a:pt x="355" y="562"/>
                  </a:cubicBezTo>
                  <a:cubicBezTo>
                    <a:pt x="343" y="528"/>
                    <a:pt x="337" y="513"/>
                    <a:pt x="340" y="513"/>
                  </a:cubicBezTo>
                  <a:close/>
                  <a:moveTo>
                    <a:pt x="1170" y="745"/>
                  </a:moveTo>
                  <a:cubicBezTo>
                    <a:pt x="1168" y="745"/>
                    <a:pt x="1166" y="746"/>
                    <a:pt x="1164" y="746"/>
                  </a:cubicBezTo>
                  <a:cubicBezTo>
                    <a:pt x="1164" y="759"/>
                    <a:pt x="1167" y="775"/>
                    <a:pt x="1170" y="787"/>
                  </a:cubicBezTo>
                  <a:cubicBezTo>
                    <a:pt x="1173" y="796"/>
                    <a:pt x="1175" y="801"/>
                    <a:pt x="1177" y="801"/>
                  </a:cubicBezTo>
                  <a:cubicBezTo>
                    <a:pt x="1179" y="801"/>
                    <a:pt x="1180" y="790"/>
                    <a:pt x="1176" y="765"/>
                  </a:cubicBezTo>
                  <a:cubicBezTo>
                    <a:pt x="1174" y="749"/>
                    <a:pt x="1173" y="745"/>
                    <a:pt x="1170" y="745"/>
                  </a:cubicBezTo>
                  <a:close/>
                  <a:moveTo>
                    <a:pt x="231" y="874"/>
                  </a:moveTo>
                  <a:cubicBezTo>
                    <a:pt x="220" y="874"/>
                    <a:pt x="220" y="880"/>
                    <a:pt x="220" y="887"/>
                  </a:cubicBezTo>
                  <a:cubicBezTo>
                    <a:pt x="199" y="900"/>
                    <a:pt x="220" y="909"/>
                    <a:pt x="242" y="913"/>
                  </a:cubicBezTo>
                  <a:cubicBezTo>
                    <a:pt x="264" y="913"/>
                    <a:pt x="261" y="906"/>
                    <a:pt x="261" y="894"/>
                  </a:cubicBezTo>
                  <a:cubicBezTo>
                    <a:pt x="261" y="887"/>
                    <a:pt x="239" y="875"/>
                    <a:pt x="239" y="875"/>
                  </a:cubicBezTo>
                  <a:cubicBezTo>
                    <a:pt x="236" y="874"/>
                    <a:pt x="233" y="874"/>
                    <a:pt x="231" y="874"/>
                  </a:cubicBezTo>
                  <a:close/>
                  <a:moveTo>
                    <a:pt x="189" y="926"/>
                  </a:moveTo>
                  <a:cubicBezTo>
                    <a:pt x="197" y="926"/>
                    <a:pt x="211" y="931"/>
                    <a:pt x="227" y="941"/>
                  </a:cubicBezTo>
                  <a:cubicBezTo>
                    <a:pt x="227" y="947"/>
                    <a:pt x="230" y="956"/>
                    <a:pt x="230" y="956"/>
                  </a:cubicBezTo>
                  <a:cubicBezTo>
                    <a:pt x="208" y="956"/>
                    <a:pt x="183" y="941"/>
                    <a:pt x="183" y="931"/>
                  </a:cubicBezTo>
                  <a:cubicBezTo>
                    <a:pt x="182" y="928"/>
                    <a:pt x="184" y="926"/>
                    <a:pt x="189" y="926"/>
                  </a:cubicBezTo>
                  <a:close/>
                  <a:moveTo>
                    <a:pt x="2198" y="977"/>
                  </a:moveTo>
                  <a:cubicBezTo>
                    <a:pt x="2204" y="977"/>
                    <a:pt x="2207" y="979"/>
                    <a:pt x="2207" y="982"/>
                  </a:cubicBezTo>
                  <a:cubicBezTo>
                    <a:pt x="2210" y="994"/>
                    <a:pt x="2210" y="994"/>
                    <a:pt x="2192" y="1000"/>
                  </a:cubicBezTo>
                  <a:cubicBezTo>
                    <a:pt x="2188" y="1002"/>
                    <a:pt x="2185" y="1003"/>
                    <a:pt x="2182" y="1003"/>
                  </a:cubicBezTo>
                  <a:cubicBezTo>
                    <a:pt x="2173" y="1003"/>
                    <a:pt x="2167" y="997"/>
                    <a:pt x="2167" y="988"/>
                  </a:cubicBezTo>
                  <a:cubicBezTo>
                    <a:pt x="2178" y="980"/>
                    <a:pt x="2190" y="977"/>
                    <a:pt x="2198" y="977"/>
                  </a:cubicBezTo>
                  <a:close/>
                  <a:moveTo>
                    <a:pt x="2229" y="1289"/>
                  </a:moveTo>
                  <a:cubicBezTo>
                    <a:pt x="2245" y="1292"/>
                    <a:pt x="2257" y="1292"/>
                    <a:pt x="2270" y="1298"/>
                  </a:cubicBezTo>
                  <a:lnTo>
                    <a:pt x="2270" y="1304"/>
                  </a:lnTo>
                  <a:cubicBezTo>
                    <a:pt x="2251" y="1304"/>
                    <a:pt x="2229" y="1304"/>
                    <a:pt x="2229" y="1298"/>
                  </a:cubicBezTo>
                  <a:lnTo>
                    <a:pt x="2229" y="1289"/>
                  </a:lnTo>
                  <a:close/>
                  <a:moveTo>
                    <a:pt x="592" y="1364"/>
                  </a:moveTo>
                  <a:cubicBezTo>
                    <a:pt x="584" y="1364"/>
                    <a:pt x="569" y="1369"/>
                    <a:pt x="556" y="1373"/>
                  </a:cubicBezTo>
                  <a:lnTo>
                    <a:pt x="556" y="1380"/>
                  </a:lnTo>
                  <a:cubicBezTo>
                    <a:pt x="571" y="1380"/>
                    <a:pt x="584" y="1380"/>
                    <a:pt x="600" y="1376"/>
                  </a:cubicBezTo>
                  <a:lnTo>
                    <a:pt x="597" y="1367"/>
                  </a:lnTo>
                  <a:cubicBezTo>
                    <a:pt x="597" y="1365"/>
                    <a:pt x="595" y="1364"/>
                    <a:pt x="592" y="1364"/>
                  </a:cubicBezTo>
                  <a:close/>
                  <a:moveTo>
                    <a:pt x="308" y="1342"/>
                  </a:moveTo>
                  <a:cubicBezTo>
                    <a:pt x="311" y="1348"/>
                    <a:pt x="293" y="1361"/>
                    <a:pt x="274" y="1367"/>
                  </a:cubicBezTo>
                  <a:cubicBezTo>
                    <a:pt x="252" y="1377"/>
                    <a:pt x="242" y="1381"/>
                    <a:pt x="237" y="1381"/>
                  </a:cubicBezTo>
                  <a:cubicBezTo>
                    <a:pt x="232" y="1381"/>
                    <a:pt x="231" y="1378"/>
                    <a:pt x="230" y="1370"/>
                  </a:cubicBezTo>
                  <a:cubicBezTo>
                    <a:pt x="230" y="1364"/>
                    <a:pt x="227" y="1358"/>
                    <a:pt x="249" y="1351"/>
                  </a:cubicBezTo>
                  <a:lnTo>
                    <a:pt x="249" y="1358"/>
                  </a:lnTo>
                  <a:cubicBezTo>
                    <a:pt x="241" y="1360"/>
                    <a:pt x="240" y="1362"/>
                    <a:pt x="243" y="1362"/>
                  </a:cubicBezTo>
                  <a:cubicBezTo>
                    <a:pt x="248" y="1362"/>
                    <a:pt x="260" y="1359"/>
                    <a:pt x="271" y="1351"/>
                  </a:cubicBezTo>
                  <a:lnTo>
                    <a:pt x="308" y="1342"/>
                  </a:lnTo>
                  <a:close/>
                  <a:moveTo>
                    <a:pt x="142" y="1367"/>
                  </a:moveTo>
                  <a:cubicBezTo>
                    <a:pt x="123" y="1373"/>
                    <a:pt x="123" y="1373"/>
                    <a:pt x="126" y="1380"/>
                  </a:cubicBezTo>
                  <a:lnTo>
                    <a:pt x="126" y="1386"/>
                  </a:lnTo>
                  <a:lnTo>
                    <a:pt x="145" y="1373"/>
                  </a:lnTo>
                  <a:lnTo>
                    <a:pt x="142" y="1367"/>
                  </a:lnTo>
                  <a:close/>
                  <a:moveTo>
                    <a:pt x="271" y="1433"/>
                  </a:moveTo>
                  <a:cubicBezTo>
                    <a:pt x="271" y="1433"/>
                    <a:pt x="293" y="1436"/>
                    <a:pt x="293" y="1442"/>
                  </a:cubicBezTo>
                  <a:lnTo>
                    <a:pt x="274" y="1455"/>
                  </a:lnTo>
                  <a:cubicBezTo>
                    <a:pt x="269" y="1456"/>
                    <a:pt x="266" y="1457"/>
                    <a:pt x="263" y="1457"/>
                  </a:cubicBezTo>
                  <a:cubicBezTo>
                    <a:pt x="254" y="1457"/>
                    <a:pt x="252" y="1450"/>
                    <a:pt x="252" y="1445"/>
                  </a:cubicBezTo>
                  <a:cubicBezTo>
                    <a:pt x="249" y="1439"/>
                    <a:pt x="249" y="1439"/>
                    <a:pt x="271" y="1433"/>
                  </a:cubicBezTo>
                  <a:close/>
                  <a:moveTo>
                    <a:pt x="322" y="1636"/>
                  </a:moveTo>
                  <a:cubicBezTo>
                    <a:pt x="327" y="1636"/>
                    <a:pt x="318" y="1639"/>
                    <a:pt x="293" y="1649"/>
                  </a:cubicBezTo>
                  <a:cubicBezTo>
                    <a:pt x="281" y="1653"/>
                    <a:pt x="269" y="1657"/>
                    <a:pt x="261" y="1657"/>
                  </a:cubicBezTo>
                  <a:cubicBezTo>
                    <a:pt x="256" y="1657"/>
                    <a:pt x="253" y="1656"/>
                    <a:pt x="252" y="1652"/>
                  </a:cubicBezTo>
                  <a:cubicBezTo>
                    <a:pt x="213" y="1649"/>
                    <a:pt x="238" y="1639"/>
                    <a:pt x="278" y="1639"/>
                  </a:cubicBezTo>
                  <a:cubicBezTo>
                    <a:pt x="282" y="1639"/>
                    <a:pt x="287" y="1639"/>
                    <a:pt x="293" y="1640"/>
                  </a:cubicBezTo>
                  <a:cubicBezTo>
                    <a:pt x="308" y="1637"/>
                    <a:pt x="318" y="1636"/>
                    <a:pt x="322" y="1636"/>
                  </a:cubicBezTo>
                  <a:close/>
                  <a:moveTo>
                    <a:pt x="2101" y="1969"/>
                  </a:moveTo>
                  <a:lnTo>
                    <a:pt x="2123" y="1975"/>
                  </a:lnTo>
                  <a:cubicBezTo>
                    <a:pt x="2138" y="1987"/>
                    <a:pt x="2132" y="1994"/>
                    <a:pt x="2132" y="1994"/>
                  </a:cubicBezTo>
                  <a:cubicBezTo>
                    <a:pt x="2130" y="1996"/>
                    <a:pt x="2128" y="1998"/>
                    <a:pt x="2126" y="1998"/>
                  </a:cubicBezTo>
                  <a:cubicBezTo>
                    <a:pt x="2123" y="1998"/>
                    <a:pt x="2119" y="1995"/>
                    <a:pt x="2110" y="1987"/>
                  </a:cubicBezTo>
                  <a:cubicBezTo>
                    <a:pt x="2110" y="1987"/>
                    <a:pt x="2095" y="1975"/>
                    <a:pt x="2101" y="1969"/>
                  </a:cubicBezTo>
                  <a:close/>
                  <a:moveTo>
                    <a:pt x="1920" y="2003"/>
                  </a:moveTo>
                  <a:cubicBezTo>
                    <a:pt x="1923" y="2003"/>
                    <a:pt x="1925" y="2009"/>
                    <a:pt x="1928" y="2022"/>
                  </a:cubicBezTo>
                  <a:cubicBezTo>
                    <a:pt x="1934" y="2033"/>
                    <a:pt x="1934" y="2040"/>
                    <a:pt x="1930" y="2040"/>
                  </a:cubicBezTo>
                  <a:cubicBezTo>
                    <a:pt x="1927" y="2040"/>
                    <a:pt x="1922" y="2037"/>
                    <a:pt x="1916" y="2031"/>
                  </a:cubicBezTo>
                  <a:cubicBezTo>
                    <a:pt x="1903" y="2016"/>
                    <a:pt x="1903" y="2016"/>
                    <a:pt x="1910" y="2009"/>
                  </a:cubicBezTo>
                  <a:cubicBezTo>
                    <a:pt x="1915" y="2006"/>
                    <a:pt x="1918" y="2003"/>
                    <a:pt x="1920" y="2003"/>
                  </a:cubicBezTo>
                  <a:close/>
                  <a:moveTo>
                    <a:pt x="1866" y="2044"/>
                  </a:moveTo>
                  <a:lnTo>
                    <a:pt x="1888" y="2056"/>
                  </a:lnTo>
                  <a:lnTo>
                    <a:pt x="1878" y="2060"/>
                  </a:lnTo>
                  <a:cubicBezTo>
                    <a:pt x="1876" y="2062"/>
                    <a:pt x="1874" y="2063"/>
                    <a:pt x="1873" y="2063"/>
                  </a:cubicBezTo>
                  <a:cubicBezTo>
                    <a:pt x="1870" y="2063"/>
                    <a:pt x="1867" y="2060"/>
                    <a:pt x="1859" y="2050"/>
                  </a:cubicBezTo>
                  <a:lnTo>
                    <a:pt x="1866" y="2044"/>
                  </a:lnTo>
                  <a:close/>
                  <a:moveTo>
                    <a:pt x="1809" y="2060"/>
                  </a:moveTo>
                  <a:cubicBezTo>
                    <a:pt x="1805" y="2062"/>
                    <a:pt x="1809" y="2070"/>
                    <a:pt x="1811" y="2070"/>
                  </a:cubicBezTo>
                  <a:cubicBezTo>
                    <a:pt x="1811" y="2070"/>
                    <a:pt x="1812" y="2067"/>
                    <a:pt x="1809" y="2060"/>
                  </a:cubicBezTo>
                  <a:close/>
                  <a:moveTo>
                    <a:pt x="2044" y="2056"/>
                  </a:moveTo>
                  <a:lnTo>
                    <a:pt x="2066" y="2066"/>
                  </a:lnTo>
                  <a:lnTo>
                    <a:pt x="2073" y="2088"/>
                  </a:lnTo>
                  <a:lnTo>
                    <a:pt x="2066" y="2094"/>
                  </a:lnTo>
                  <a:cubicBezTo>
                    <a:pt x="2054" y="2078"/>
                    <a:pt x="2038" y="2063"/>
                    <a:pt x="2044" y="2056"/>
                  </a:cubicBezTo>
                  <a:close/>
                  <a:moveTo>
                    <a:pt x="1803" y="2088"/>
                  </a:moveTo>
                  <a:lnTo>
                    <a:pt x="1822" y="2103"/>
                  </a:lnTo>
                  <a:lnTo>
                    <a:pt x="1816" y="2107"/>
                  </a:lnTo>
                  <a:cubicBezTo>
                    <a:pt x="1814" y="2108"/>
                    <a:pt x="1812" y="2108"/>
                    <a:pt x="1811" y="2108"/>
                  </a:cubicBezTo>
                  <a:cubicBezTo>
                    <a:pt x="1808" y="2108"/>
                    <a:pt x="1805" y="2105"/>
                    <a:pt x="1797" y="2094"/>
                  </a:cubicBezTo>
                  <a:lnTo>
                    <a:pt x="1803" y="2088"/>
                  </a:lnTo>
                  <a:close/>
                  <a:moveTo>
                    <a:pt x="1747" y="2144"/>
                  </a:moveTo>
                  <a:lnTo>
                    <a:pt x="1747" y="2144"/>
                  </a:lnTo>
                  <a:cubicBezTo>
                    <a:pt x="1756" y="2154"/>
                    <a:pt x="1765" y="2166"/>
                    <a:pt x="1775" y="2179"/>
                  </a:cubicBezTo>
                  <a:lnTo>
                    <a:pt x="1765" y="2182"/>
                  </a:lnTo>
                  <a:cubicBezTo>
                    <a:pt x="1765" y="2182"/>
                    <a:pt x="1764" y="2182"/>
                    <a:pt x="1764" y="2182"/>
                  </a:cubicBezTo>
                  <a:cubicBezTo>
                    <a:pt x="1758" y="2182"/>
                    <a:pt x="1750" y="2169"/>
                    <a:pt x="1750" y="2169"/>
                  </a:cubicBezTo>
                  <a:cubicBezTo>
                    <a:pt x="1750" y="2169"/>
                    <a:pt x="1740" y="2150"/>
                    <a:pt x="1747" y="2144"/>
                  </a:cubicBezTo>
                  <a:close/>
                  <a:moveTo>
                    <a:pt x="1452" y="2235"/>
                  </a:moveTo>
                  <a:cubicBezTo>
                    <a:pt x="1453" y="2235"/>
                    <a:pt x="1454" y="2237"/>
                    <a:pt x="1455" y="2244"/>
                  </a:cubicBezTo>
                  <a:lnTo>
                    <a:pt x="1461" y="2263"/>
                  </a:lnTo>
                  <a:cubicBezTo>
                    <a:pt x="1457" y="2279"/>
                    <a:pt x="1454" y="2295"/>
                    <a:pt x="1452" y="2295"/>
                  </a:cubicBezTo>
                  <a:cubicBezTo>
                    <a:pt x="1451" y="2295"/>
                    <a:pt x="1450" y="2293"/>
                    <a:pt x="1449" y="2288"/>
                  </a:cubicBezTo>
                  <a:cubicBezTo>
                    <a:pt x="1446" y="2273"/>
                    <a:pt x="1446" y="2260"/>
                    <a:pt x="1449" y="2244"/>
                  </a:cubicBezTo>
                  <a:cubicBezTo>
                    <a:pt x="1449" y="2244"/>
                    <a:pt x="1450" y="2235"/>
                    <a:pt x="1452" y="2235"/>
                  </a:cubicBezTo>
                  <a:close/>
                  <a:moveTo>
                    <a:pt x="1186" y="2313"/>
                  </a:moveTo>
                  <a:cubicBezTo>
                    <a:pt x="1195" y="2313"/>
                    <a:pt x="1192" y="2357"/>
                    <a:pt x="1170" y="2376"/>
                  </a:cubicBezTo>
                  <a:cubicBezTo>
                    <a:pt x="1164" y="2373"/>
                    <a:pt x="1164" y="2373"/>
                    <a:pt x="1164" y="2354"/>
                  </a:cubicBezTo>
                  <a:cubicBezTo>
                    <a:pt x="1167" y="2332"/>
                    <a:pt x="1176" y="2313"/>
                    <a:pt x="1186" y="2313"/>
                  </a:cubicBezTo>
                  <a:close/>
                  <a:moveTo>
                    <a:pt x="1675" y="0"/>
                  </a:moveTo>
                  <a:cubicBezTo>
                    <a:pt x="1670" y="0"/>
                    <a:pt x="1664" y="0"/>
                    <a:pt x="1659" y="1"/>
                  </a:cubicBezTo>
                  <a:cubicBezTo>
                    <a:pt x="1615" y="1"/>
                    <a:pt x="1571" y="10"/>
                    <a:pt x="1527" y="26"/>
                  </a:cubicBezTo>
                  <a:cubicBezTo>
                    <a:pt x="1515" y="32"/>
                    <a:pt x="1512" y="38"/>
                    <a:pt x="1521" y="45"/>
                  </a:cubicBezTo>
                  <a:cubicBezTo>
                    <a:pt x="1530" y="65"/>
                    <a:pt x="1527" y="76"/>
                    <a:pt x="1520" y="76"/>
                  </a:cubicBezTo>
                  <a:cubicBezTo>
                    <a:pt x="1514" y="76"/>
                    <a:pt x="1505" y="68"/>
                    <a:pt x="1496" y="51"/>
                  </a:cubicBezTo>
                  <a:cubicBezTo>
                    <a:pt x="1495" y="51"/>
                    <a:pt x="1494" y="51"/>
                    <a:pt x="1492" y="51"/>
                  </a:cubicBezTo>
                  <a:cubicBezTo>
                    <a:pt x="1482" y="51"/>
                    <a:pt x="1464" y="46"/>
                    <a:pt x="1448" y="46"/>
                  </a:cubicBezTo>
                  <a:cubicBezTo>
                    <a:pt x="1443" y="46"/>
                    <a:pt x="1438" y="46"/>
                    <a:pt x="1433" y="48"/>
                  </a:cubicBezTo>
                  <a:cubicBezTo>
                    <a:pt x="1429" y="49"/>
                    <a:pt x="1423" y="50"/>
                    <a:pt x="1419" y="50"/>
                  </a:cubicBezTo>
                  <a:cubicBezTo>
                    <a:pt x="1411" y="50"/>
                    <a:pt x="1404" y="47"/>
                    <a:pt x="1402" y="35"/>
                  </a:cubicBezTo>
                  <a:lnTo>
                    <a:pt x="1393" y="35"/>
                  </a:lnTo>
                  <a:cubicBezTo>
                    <a:pt x="1395" y="63"/>
                    <a:pt x="1373" y="83"/>
                    <a:pt x="1348" y="83"/>
                  </a:cubicBezTo>
                  <a:cubicBezTo>
                    <a:pt x="1340" y="83"/>
                    <a:pt x="1331" y="81"/>
                    <a:pt x="1324" y="76"/>
                  </a:cubicBezTo>
                  <a:cubicBezTo>
                    <a:pt x="1311" y="79"/>
                    <a:pt x="1305" y="82"/>
                    <a:pt x="1295" y="104"/>
                  </a:cubicBezTo>
                  <a:cubicBezTo>
                    <a:pt x="1292" y="117"/>
                    <a:pt x="1290" y="124"/>
                    <a:pt x="1288" y="124"/>
                  </a:cubicBezTo>
                  <a:cubicBezTo>
                    <a:pt x="1286" y="124"/>
                    <a:pt x="1282" y="119"/>
                    <a:pt x="1277" y="110"/>
                  </a:cubicBezTo>
                  <a:cubicBezTo>
                    <a:pt x="1274" y="101"/>
                    <a:pt x="1261" y="94"/>
                    <a:pt x="1250" y="94"/>
                  </a:cubicBezTo>
                  <a:cubicBezTo>
                    <a:pt x="1239" y="94"/>
                    <a:pt x="1229" y="102"/>
                    <a:pt x="1236" y="123"/>
                  </a:cubicBezTo>
                  <a:lnTo>
                    <a:pt x="1223" y="104"/>
                  </a:lnTo>
                  <a:cubicBezTo>
                    <a:pt x="1220" y="99"/>
                    <a:pt x="1217" y="97"/>
                    <a:pt x="1215" y="97"/>
                  </a:cubicBezTo>
                  <a:cubicBezTo>
                    <a:pt x="1210" y="97"/>
                    <a:pt x="1209" y="112"/>
                    <a:pt x="1214" y="126"/>
                  </a:cubicBezTo>
                  <a:cubicBezTo>
                    <a:pt x="1220" y="145"/>
                    <a:pt x="1222" y="156"/>
                    <a:pt x="1219" y="156"/>
                  </a:cubicBezTo>
                  <a:cubicBezTo>
                    <a:pt x="1216" y="156"/>
                    <a:pt x="1208" y="142"/>
                    <a:pt x="1195" y="110"/>
                  </a:cubicBezTo>
                  <a:cubicBezTo>
                    <a:pt x="1188" y="87"/>
                    <a:pt x="1183" y="78"/>
                    <a:pt x="1181" y="78"/>
                  </a:cubicBezTo>
                  <a:lnTo>
                    <a:pt x="1181" y="78"/>
                  </a:lnTo>
                  <a:cubicBezTo>
                    <a:pt x="1179" y="78"/>
                    <a:pt x="1180" y="83"/>
                    <a:pt x="1183" y="92"/>
                  </a:cubicBezTo>
                  <a:cubicBezTo>
                    <a:pt x="1183" y="108"/>
                    <a:pt x="1181" y="124"/>
                    <a:pt x="1175" y="124"/>
                  </a:cubicBezTo>
                  <a:cubicBezTo>
                    <a:pt x="1173" y="124"/>
                    <a:pt x="1170" y="122"/>
                    <a:pt x="1167" y="117"/>
                  </a:cubicBezTo>
                  <a:cubicBezTo>
                    <a:pt x="1161" y="120"/>
                    <a:pt x="1154" y="123"/>
                    <a:pt x="1164" y="160"/>
                  </a:cubicBezTo>
                  <a:cubicBezTo>
                    <a:pt x="1170" y="182"/>
                    <a:pt x="1164" y="182"/>
                    <a:pt x="1157" y="186"/>
                  </a:cubicBezTo>
                  <a:cubicBezTo>
                    <a:pt x="1151" y="173"/>
                    <a:pt x="1151" y="157"/>
                    <a:pt x="1151" y="145"/>
                  </a:cubicBezTo>
                  <a:lnTo>
                    <a:pt x="1139" y="148"/>
                  </a:lnTo>
                  <a:cubicBezTo>
                    <a:pt x="1132" y="148"/>
                    <a:pt x="1114" y="132"/>
                    <a:pt x="1107" y="113"/>
                  </a:cubicBezTo>
                  <a:cubicBezTo>
                    <a:pt x="1102" y="106"/>
                    <a:pt x="1098" y="101"/>
                    <a:pt x="1096" y="101"/>
                  </a:cubicBezTo>
                  <a:cubicBezTo>
                    <a:pt x="1094" y="101"/>
                    <a:pt x="1096" y="111"/>
                    <a:pt x="1107" y="135"/>
                  </a:cubicBezTo>
                  <a:cubicBezTo>
                    <a:pt x="1117" y="173"/>
                    <a:pt x="1117" y="173"/>
                    <a:pt x="1104" y="179"/>
                  </a:cubicBezTo>
                  <a:cubicBezTo>
                    <a:pt x="1103" y="179"/>
                    <a:pt x="1101" y="179"/>
                    <a:pt x="1100" y="179"/>
                  </a:cubicBezTo>
                  <a:cubicBezTo>
                    <a:pt x="1095" y="179"/>
                    <a:pt x="1090" y="178"/>
                    <a:pt x="1085" y="160"/>
                  </a:cubicBezTo>
                  <a:cubicBezTo>
                    <a:pt x="1081" y="147"/>
                    <a:pt x="1080" y="143"/>
                    <a:pt x="1074" y="143"/>
                  </a:cubicBezTo>
                  <a:cubicBezTo>
                    <a:pt x="1071" y="143"/>
                    <a:pt x="1068" y="144"/>
                    <a:pt x="1063" y="145"/>
                  </a:cubicBezTo>
                  <a:cubicBezTo>
                    <a:pt x="1045" y="151"/>
                    <a:pt x="1042" y="217"/>
                    <a:pt x="1045" y="258"/>
                  </a:cubicBezTo>
                  <a:cubicBezTo>
                    <a:pt x="1051" y="278"/>
                    <a:pt x="1054" y="289"/>
                    <a:pt x="1053" y="289"/>
                  </a:cubicBezTo>
                  <a:cubicBezTo>
                    <a:pt x="1052" y="289"/>
                    <a:pt x="1048" y="279"/>
                    <a:pt x="1038" y="261"/>
                  </a:cubicBezTo>
                  <a:cubicBezTo>
                    <a:pt x="1034" y="247"/>
                    <a:pt x="1030" y="243"/>
                    <a:pt x="1026" y="243"/>
                  </a:cubicBezTo>
                  <a:cubicBezTo>
                    <a:pt x="1024" y="243"/>
                    <a:pt x="1022" y="244"/>
                    <a:pt x="1020" y="245"/>
                  </a:cubicBezTo>
                  <a:cubicBezTo>
                    <a:pt x="1013" y="223"/>
                    <a:pt x="1020" y="223"/>
                    <a:pt x="1026" y="220"/>
                  </a:cubicBezTo>
                  <a:lnTo>
                    <a:pt x="1023" y="201"/>
                  </a:lnTo>
                  <a:cubicBezTo>
                    <a:pt x="1014" y="182"/>
                    <a:pt x="1008" y="172"/>
                    <a:pt x="1004" y="172"/>
                  </a:cubicBezTo>
                  <a:cubicBezTo>
                    <a:pt x="1000" y="172"/>
                    <a:pt x="999" y="183"/>
                    <a:pt x="1001" y="204"/>
                  </a:cubicBezTo>
                  <a:cubicBezTo>
                    <a:pt x="1001" y="216"/>
                    <a:pt x="1001" y="221"/>
                    <a:pt x="999" y="221"/>
                  </a:cubicBezTo>
                  <a:cubicBezTo>
                    <a:pt x="997" y="221"/>
                    <a:pt x="994" y="217"/>
                    <a:pt x="988" y="207"/>
                  </a:cubicBezTo>
                  <a:cubicBezTo>
                    <a:pt x="979" y="196"/>
                    <a:pt x="971" y="184"/>
                    <a:pt x="967" y="184"/>
                  </a:cubicBezTo>
                  <a:cubicBezTo>
                    <a:pt x="966" y="184"/>
                    <a:pt x="965" y="186"/>
                    <a:pt x="966" y="192"/>
                  </a:cubicBezTo>
                  <a:cubicBezTo>
                    <a:pt x="966" y="192"/>
                    <a:pt x="965" y="192"/>
                    <a:pt x="964" y="192"/>
                  </a:cubicBezTo>
                  <a:cubicBezTo>
                    <a:pt x="959" y="192"/>
                    <a:pt x="950" y="190"/>
                    <a:pt x="941" y="179"/>
                  </a:cubicBezTo>
                  <a:cubicBezTo>
                    <a:pt x="929" y="182"/>
                    <a:pt x="922" y="182"/>
                    <a:pt x="926" y="204"/>
                  </a:cubicBezTo>
                  <a:cubicBezTo>
                    <a:pt x="932" y="223"/>
                    <a:pt x="926" y="226"/>
                    <a:pt x="919" y="226"/>
                  </a:cubicBezTo>
                  <a:cubicBezTo>
                    <a:pt x="913" y="229"/>
                    <a:pt x="907" y="229"/>
                    <a:pt x="910" y="251"/>
                  </a:cubicBezTo>
                  <a:cubicBezTo>
                    <a:pt x="916" y="270"/>
                    <a:pt x="916" y="292"/>
                    <a:pt x="904" y="295"/>
                  </a:cubicBezTo>
                  <a:cubicBezTo>
                    <a:pt x="899" y="306"/>
                    <a:pt x="897" y="313"/>
                    <a:pt x="894" y="313"/>
                  </a:cubicBezTo>
                  <a:cubicBezTo>
                    <a:pt x="890" y="313"/>
                    <a:pt x="886" y="303"/>
                    <a:pt x="875" y="283"/>
                  </a:cubicBezTo>
                  <a:cubicBezTo>
                    <a:pt x="871" y="268"/>
                    <a:pt x="867" y="265"/>
                    <a:pt x="863" y="265"/>
                  </a:cubicBezTo>
                  <a:cubicBezTo>
                    <a:pt x="861" y="265"/>
                    <a:pt x="859" y="266"/>
                    <a:pt x="857" y="267"/>
                  </a:cubicBezTo>
                  <a:cubicBezTo>
                    <a:pt x="857" y="267"/>
                    <a:pt x="850" y="267"/>
                    <a:pt x="838" y="248"/>
                  </a:cubicBezTo>
                  <a:cubicBezTo>
                    <a:pt x="834" y="243"/>
                    <a:pt x="832" y="241"/>
                    <a:pt x="831" y="241"/>
                  </a:cubicBezTo>
                  <a:cubicBezTo>
                    <a:pt x="827" y="241"/>
                    <a:pt x="830" y="256"/>
                    <a:pt x="835" y="270"/>
                  </a:cubicBezTo>
                  <a:cubicBezTo>
                    <a:pt x="841" y="292"/>
                    <a:pt x="847" y="311"/>
                    <a:pt x="847" y="311"/>
                  </a:cubicBezTo>
                  <a:cubicBezTo>
                    <a:pt x="847" y="311"/>
                    <a:pt x="847" y="311"/>
                    <a:pt x="847" y="311"/>
                  </a:cubicBezTo>
                  <a:cubicBezTo>
                    <a:pt x="840" y="311"/>
                    <a:pt x="822" y="273"/>
                    <a:pt x="816" y="254"/>
                  </a:cubicBezTo>
                  <a:cubicBezTo>
                    <a:pt x="807" y="236"/>
                    <a:pt x="802" y="227"/>
                    <a:pt x="801" y="227"/>
                  </a:cubicBezTo>
                  <a:lnTo>
                    <a:pt x="801" y="227"/>
                  </a:lnTo>
                  <a:cubicBezTo>
                    <a:pt x="800" y="227"/>
                    <a:pt x="803" y="237"/>
                    <a:pt x="810" y="258"/>
                  </a:cubicBezTo>
                  <a:cubicBezTo>
                    <a:pt x="814" y="272"/>
                    <a:pt x="816" y="288"/>
                    <a:pt x="806" y="288"/>
                  </a:cubicBezTo>
                  <a:cubicBezTo>
                    <a:pt x="803" y="288"/>
                    <a:pt x="799" y="286"/>
                    <a:pt x="794" y="283"/>
                  </a:cubicBezTo>
                  <a:cubicBezTo>
                    <a:pt x="789" y="284"/>
                    <a:pt x="785" y="285"/>
                    <a:pt x="780" y="285"/>
                  </a:cubicBezTo>
                  <a:cubicBezTo>
                    <a:pt x="773" y="285"/>
                    <a:pt x="767" y="282"/>
                    <a:pt x="763" y="270"/>
                  </a:cubicBezTo>
                  <a:cubicBezTo>
                    <a:pt x="759" y="264"/>
                    <a:pt x="756" y="263"/>
                    <a:pt x="754" y="263"/>
                  </a:cubicBezTo>
                  <a:cubicBezTo>
                    <a:pt x="749" y="263"/>
                    <a:pt x="747" y="273"/>
                    <a:pt x="747" y="273"/>
                  </a:cubicBezTo>
                  <a:cubicBezTo>
                    <a:pt x="747" y="286"/>
                    <a:pt x="745" y="291"/>
                    <a:pt x="738" y="291"/>
                  </a:cubicBezTo>
                  <a:cubicBezTo>
                    <a:pt x="733" y="291"/>
                    <a:pt x="725" y="288"/>
                    <a:pt x="712" y="283"/>
                  </a:cubicBezTo>
                  <a:cubicBezTo>
                    <a:pt x="692" y="268"/>
                    <a:pt x="681" y="260"/>
                    <a:pt x="677" y="260"/>
                  </a:cubicBezTo>
                  <a:cubicBezTo>
                    <a:pt x="671" y="260"/>
                    <a:pt x="674" y="270"/>
                    <a:pt x="681" y="292"/>
                  </a:cubicBezTo>
                  <a:cubicBezTo>
                    <a:pt x="683" y="303"/>
                    <a:pt x="686" y="314"/>
                    <a:pt x="684" y="314"/>
                  </a:cubicBezTo>
                  <a:cubicBezTo>
                    <a:pt x="683" y="314"/>
                    <a:pt x="680" y="308"/>
                    <a:pt x="672" y="292"/>
                  </a:cubicBezTo>
                  <a:cubicBezTo>
                    <a:pt x="668" y="287"/>
                    <a:pt x="666" y="285"/>
                    <a:pt x="664" y="285"/>
                  </a:cubicBezTo>
                  <a:cubicBezTo>
                    <a:pt x="659" y="285"/>
                    <a:pt x="658" y="302"/>
                    <a:pt x="653" y="320"/>
                  </a:cubicBezTo>
                  <a:cubicBezTo>
                    <a:pt x="653" y="348"/>
                    <a:pt x="659" y="377"/>
                    <a:pt x="669" y="402"/>
                  </a:cubicBezTo>
                  <a:cubicBezTo>
                    <a:pt x="674" y="427"/>
                    <a:pt x="677" y="437"/>
                    <a:pt x="673" y="437"/>
                  </a:cubicBezTo>
                  <a:cubicBezTo>
                    <a:pt x="671" y="437"/>
                    <a:pt x="666" y="433"/>
                    <a:pt x="659" y="427"/>
                  </a:cubicBezTo>
                  <a:cubicBezTo>
                    <a:pt x="653" y="427"/>
                    <a:pt x="640" y="408"/>
                    <a:pt x="634" y="389"/>
                  </a:cubicBezTo>
                  <a:cubicBezTo>
                    <a:pt x="628" y="370"/>
                    <a:pt x="637" y="367"/>
                    <a:pt x="637" y="367"/>
                  </a:cubicBezTo>
                  <a:lnTo>
                    <a:pt x="644" y="367"/>
                  </a:lnTo>
                  <a:cubicBezTo>
                    <a:pt x="638" y="347"/>
                    <a:pt x="632" y="329"/>
                    <a:pt x="621" y="329"/>
                  </a:cubicBezTo>
                  <a:cubicBezTo>
                    <a:pt x="620" y="329"/>
                    <a:pt x="619" y="329"/>
                    <a:pt x="618" y="330"/>
                  </a:cubicBezTo>
                  <a:cubicBezTo>
                    <a:pt x="613" y="321"/>
                    <a:pt x="608" y="317"/>
                    <a:pt x="604" y="317"/>
                  </a:cubicBezTo>
                  <a:cubicBezTo>
                    <a:pt x="601" y="317"/>
                    <a:pt x="599" y="323"/>
                    <a:pt x="603" y="333"/>
                  </a:cubicBezTo>
                  <a:cubicBezTo>
                    <a:pt x="596" y="322"/>
                    <a:pt x="589" y="319"/>
                    <a:pt x="582" y="319"/>
                  </a:cubicBezTo>
                  <a:cubicBezTo>
                    <a:pt x="576" y="319"/>
                    <a:pt x="571" y="321"/>
                    <a:pt x="565" y="323"/>
                  </a:cubicBezTo>
                  <a:cubicBezTo>
                    <a:pt x="559" y="325"/>
                    <a:pt x="552" y="326"/>
                    <a:pt x="545" y="326"/>
                  </a:cubicBezTo>
                  <a:cubicBezTo>
                    <a:pt x="535" y="326"/>
                    <a:pt x="526" y="323"/>
                    <a:pt x="518" y="314"/>
                  </a:cubicBezTo>
                  <a:cubicBezTo>
                    <a:pt x="503" y="317"/>
                    <a:pt x="496" y="317"/>
                    <a:pt x="503" y="339"/>
                  </a:cubicBezTo>
                  <a:cubicBezTo>
                    <a:pt x="510" y="363"/>
                    <a:pt x="510" y="373"/>
                    <a:pt x="508" y="373"/>
                  </a:cubicBezTo>
                  <a:cubicBezTo>
                    <a:pt x="506" y="373"/>
                    <a:pt x="504" y="369"/>
                    <a:pt x="503" y="361"/>
                  </a:cubicBezTo>
                  <a:cubicBezTo>
                    <a:pt x="503" y="344"/>
                    <a:pt x="479" y="337"/>
                    <a:pt x="450" y="337"/>
                  </a:cubicBezTo>
                  <a:cubicBezTo>
                    <a:pt x="396" y="337"/>
                    <a:pt x="323" y="360"/>
                    <a:pt x="333" y="386"/>
                  </a:cubicBezTo>
                  <a:lnTo>
                    <a:pt x="311" y="395"/>
                  </a:lnTo>
                  <a:cubicBezTo>
                    <a:pt x="308" y="394"/>
                    <a:pt x="304" y="394"/>
                    <a:pt x="299" y="394"/>
                  </a:cubicBezTo>
                  <a:cubicBezTo>
                    <a:pt x="266" y="394"/>
                    <a:pt x="215" y="423"/>
                    <a:pt x="220" y="446"/>
                  </a:cubicBezTo>
                  <a:lnTo>
                    <a:pt x="192" y="464"/>
                  </a:lnTo>
                  <a:cubicBezTo>
                    <a:pt x="161" y="464"/>
                    <a:pt x="152" y="474"/>
                    <a:pt x="158" y="493"/>
                  </a:cubicBezTo>
                  <a:cubicBezTo>
                    <a:pt x="163" y="509"/>
                    <a:pt x="173" y="522"/>
                    <a:pt x="171" y="522"/>
                  </a:cubicBezTo>
                  <a:cubicBezTo>
                    <a:pt x="170" y="522"/>
                    <a:pt x="168" y="521"/>
                    <a:pt x="164" y="518"/>
                  </a:cubicBezTo>
                  <a:cubicBezTo>
                    <a:pt x="160" y="514"/>
                    <a:pt x="156" y="512"/>
                    <a:pt x="151" y="512"/>
                  </a:cubicBezTo>
                  <a:cubicBezTo>
                    <a:pt x="139" y="512"/>
                    <a:pt x="124" y="527"/>
                    <a:pt x="101" y="552"/>
                  </a:cubicBezTo>
                  <a:cubicBezTo>
                    <a:pt x="73" y="590"/>
                    <a:pt x="76" y="590"/>
                    <a:pt x="98" y="593"/>
                  </a:cubicBezTo>
                  <a:cubicBezTo>
                    <a:pt x="95" y="621"/>
                    <a:pt x="88" y="629"/>
                    <a:pt x="79" y="629"/>
                  </a:cubicBezTo>
                  <a:cubicBezTo>
                    <a:pt x="72" y="629"/>
                    <a:pt x="65" y="625"/>
                    <a:pt x="58" y="621"/>
                  </a:cubicBezTo>
                  <a:cubicBezTo>
                    <a:pt x="47" y="611"/>
                    <a:pt x="39" y="606"/>
                    <a:pt x="34" y="606"/>
                  </a:cubicBezTo>
                  <a:cubicBezTo>
                    <a:pt x="25" y="606"/>
                    <a:pt x="30" y="624"/>
                    <a:pt x="64" y="649"/>
                  </a:cubicBezTo>
                  <a:cubicBezTo>
                    <a:pt x="91" y="674"/>
                    <a:pt x="90" y="691"/>
                    <a:pt x="77" y="691"/>
                  </a:cubicBezTo>
                  <a:cubicBezTo>
                    <a:pt x="75" y="691"/>
                    <a:pt x="73" y="691"/>
                    <a:pt x="70" y="690"/>
                  </a:cubicBezTo>
                  <a:cubicBezTo>
                    <a:pt x="51" y="681"/>
                    <a:pt x="54" y="671"/>
                    <a:pt x="61" y="659"/>
                  </a:cubicBezTo>
                  <a:lnTo>
                    <a:pt x="23" y="643"/>
                  </a:lnTo>
                  <a:lnTo>
                    <a:pt x="23" y="643"/>
                  </a:lnTo>
                  <a:cubicBezTo>
                    <a:pt x="17" y="652"/>
                    <a:pt x="17" y="652"/>
                    <a:pt x="32" y="671"/>
                  </a:cubicBezTo>
                  <a:cubicBezTo>
                    <a:pt x="32" y="671"/>
                    <a:pt x="26" y="684"/>
                    <a:pt x="42" y="703"/>
                  </a:cubicBezTo>
                  <a:cubicBezTo>
                    <a:pt x="53" y="716"/>
                    <a:pt x="71" y="725"/>
                    <a:pt x="90" y="725"/>
                  </a:cubicBezTo>
                  <a:cubicBezTo>
                    <a:pt x="93" y="725"/>
                    <a:pt x="95" y="725"/>
                    <a:pt x="98" y="725"/>
                  </a:cubicBezTo>
                  <a:cubicBezTo>
                    <a:pt x="123" y="725"/>
                    <a:pt x="117" y="734"/>
                    <a:pt x="117" y="743"/>
                  </a:cubicBezTo>
                  <a:cubicBezTo>
                    <a:pt x="109" y="747"/>
                    <a:pt x="101" y="748"/>
                    <a:pt x="93" y="748"/>
                  </a:cubicBezTo>
                  <a:cubicBezTo>
                    <a:pt x="78" y="748"/>
                    <a:pt x="64" y="743"/>
                    <a:pt x="54" y="731"/>
                  </a:cubicBezTo>
                  <a:cubicBezTo>
                    <a:pt x="58" y="718"/>
                    <a:pt x="39" y="712"/>
                    <a:pt x="20" y="706"/>
                  </a:cubicBezTo>
                  <a:cubicBezTo>
                    <a:pt x="19" y="705"/>
                    <a:pt x="17" y="705"/>
                    <a:pt x="16" y="705"/>
                  </a:cubicBezTo>
                  <a:cubicBezTo>
                    <a:pt x="1" y="705"/>
                    <a:pt x="22" y="770"/>
                    <a:pt x="61" y="787"/>
                  </a:cubicBezTo>
                  <a:cubicBezTo>
                    <a:pt x="68" y="790"/>
                    <a:pt x="73" y="791"/>
                    <a:pt x="73" y="791"/>
                  </a:cubicBezTo>
                  <a:cubicBezTo>
                    <a:pt x="72" y="791"/>
                    <a:pt x="63" y="788"/>
                    <a:pt x="39" y="781"/>
                  </a:cubicBezTo>
                  <a:cubicBezTo>
                    <a:pt x="38" y="781"/>
                    <a:pt x="36" y="781"/>
                    <a:pt x="35" y="781"/>
                  </a:cubicBezTo>
                  <a:cubicBezTo>
                    <a:pt x="20" y="781"/>
                    <a:pt x="17" y="801"/>
                    <a:pt x="14" y="822"/>
                  </a:cubicBezTo>
                  <a:cubicBezTo>
                    <a:pt x="11" y="844"/>
                    <a:pt x="11" y="856"/>
                    <a:pt x="29" y="859"/>
                  </a:cubicBezTo>
                  <a:cubicBezTo>
                    <a:pt x="51" y="862"/>
                    <a:pt x="73" y="866"/>
                    <a:pt x="73" y="875"/>
                  </a:cubicBezTo>
                  <a:cubicBezTo>
                    <a:pt x="73" y="870"/>
                    <a:pt x="78" y="869"/>
                    <a:pt x="85" y="869"/>
                  </a:cubicBezTo>
                  <a:cubicBezTo>
                    <a:pt x="93" y="869"/>
                    <a:pt x="103" y="870"/>
                    <a:pt x="114" y="872"/>
                  </a:cubicBezTo>
                  <a:cubicBezTo>
                    <a:pt x="101" y="881"/>
                    <a:pt x="86" y="887"/>
                    <a:pt x="73" y="894"/>
                  </a:cubicBezTo>
                  <a:cubicBezTo>
                    <a:pt x="32" y="913"/>
                    <a:pt x="11" y="935"/>
                    <a:pt x="20" y="978"/>
                  </a:cubicBezTo>
                  <a:cubicBezTo>
                    <a:pt x="23" y="997"/>
                    <a:pt x="26" y="1016"/>
                    <a:pt x="23" y="1035"/>
                  </a:cubicBezTo>
                  <a:cubicBezTo>
                    <a:pt x="20" y="1041"/>
                    <a:pt x="17" y="1047"/>
                    <a:pt x="14" y="1050"/>
                  </a:cubicBezTo>
                  <a:cubicBezTo>
                    <a:pt x="19" y="1070"/>
                    <a:pt x="22" y="1082"/>
                    <a:pt x="39" y="1082"/>
                  </a:cubicBezTo>
                  <a:cubicBezTo>
                    <a:pt x="41" y="1082"/>
                    <a:pt x="43" y="1082"/>
                    <a:pt x="45" y="1082"/>
                  </a:cubicBezTo>
                  <a:lnTo>
                    <a:pt x="51" y="1104"/>
                  </a:lnTo>
                  <a:cubicBezTo>
                    <a:pt x="38" y="1119"/>
                    <a:pt x="38" y="1134"/>
                    <a:pt x="49" y="1134"/>
                  </a:cubicBezTo>
                  <a:cubicBezTo>
                    <a:pt x="51" y="1134"/>
                    <a:pt x="54" y="1134"/>
                    <a:pt x="58" y="1132"/>
                  </a:cubicBezTo>
                  <a:cubicBezTo>
                    <a:pt x="79" y="1135"/>
                    <a:pt x="61" y="1148"/>
                    <a:pt x="64" y="1154"/>
                  </a:cubicBezTo>
                  <a:cubicBezTo>
                    <a:pt x="45" y="1166"/>
                    <a:pt x="36" y="1173"/>
                    <a:pt x="38" y="1173"/>
                  </a:cubicBezTo>
                  <a:cubicBezTo>
                    <a:pt x="41" y="1173"/>
                    <a:pt x="56" y="1166"/>
                    <a:pt x="86" y="1154"/>
                  </a:cubicBezTo>
                  <a:cubicBezTo>
                    <a:pt x="105" y="1148"/>
                    <a:pt x="123" y="1129"/>
                    <a:pt x="120" y="1123"/>
                  </a:cubicBezTo>
                  <a:lnTo>
                    <a:pt x="114" y="1101"/>
                  </a:lnTo>
                  <a:lnTo>
                    <a:pt x="114" y="1101"/>
                  </a:lnTo>
                  <a:cubicBezTo>
                    <a:pt x="123" y="1107"/>
                    <a:pt x="130" y="1113"/>
                    <a:pt x="139" y="1116"/>
                  </a:cubicBezTo>
                  <a:cubicBezTo>
                    <a:pt x="141" y="1121"/>
                    <a:pt x="157" y="1128"/>
                    <a:pt x="172" y="1128"/>
                  </a:cubicBezTo>
                  <a:cubicBezTo>
                    <a:pt x="177" y="1128"/>
                    <a:pt x="182" y="1127"/>
                    <a:pt x="186" y="1126"/>
                  </a:cubicBezTo>
                  <a:cubicBezTo>
                    <a:pt x="186" y="1126"/>
                    <a:pt x="194" y="1123"/>
                    <a:pt x="201" y="1123"/>
                  </a:cubicBezTo>
                  <a:cubicBezTo>
                    <a:pt x="204" y="1123"/>
                    <a:pt x="207" y="1124"/>
                    <a:pt x="208" y="1126"/>
                  </a:cubicBezTo>
                  <a:lnTo>
                    <a:pt x="167" y="1138"/>
                  </a:lnTo>
                  <a:cubicBezTo>
                    <a:pt x="148" y="1138"/>
                    <a:pt x="126" y="1141"/>
                    <a:pt x="105" y="1148"/>
                  </a:cubicBezTo>
                  <a:cubicBezTo>
                    <a:pt x="73" y="1163"/>
                    <a:pt x="59" y="1185"/>
                    <a:pt x="77" y="1185"/>
                  </a:cubicBezTo>
                  <a:cubicBezTo>
                    <a:pt x="81" y="1185"/>
                    <a:pt x="86" y="1184"/>
                    <a:pt x="92" y="1182"/>
                  </a:cubicBezTo>
                  <a:lnTo>
                    <a:pt x="92" y="1182"/>
                  </a:lnTo>
                  <a:cubicBezTo>
                    <a:pt x="95" y="1188"/>
                    <a:pt x="95" y="1188"/>
                    <a:pt x="76" y="1201"/>
                  </a:cubicBezTo>
                  <a:cubicBezTo>
                    <a:pt x="61" y="1206"/>
                    <a:pt x="58" y="1211"/>
                    <a:pt x="82" y="1211"/>
                  </a:cubicBezTo>
                  <a:cubicBezTo>
                    <a:pt x="87" y="1211"/>
                    <a:pt x="93" y="1211"/>
                    <a:pt x="101" y="1210"/>
                  </a:cubicBezTo>
                  <a:cubicBezTo>
                    <a:pt x="112" y="1209"/>
                    <a:pt x="119" y="1208"/>
                    <a:pt x="125" y="1208"/>
                  </a:cubicBezTo>
                  <a:cubicBezTo>
                    <a:pt x="141" y="1208"/>
                    <a:pt x="135" y="1215"/>
                    <a:pt x="105" y="1229"/>
                  </a:cubicBezTo>
                  <a:cubicBezTo>
                    <a:pt x="73" y="1252"/>
                    <a:pt x="76" y="1277"/>
                    <a:pt x="92" y="1277"/>
                  </a:cubicBezTo>
                  <a:cubicBezTo>
                    <a:pt x="94" y="1277"/>
                    <a:pt x="96" y="1277"/>
                    <a:pt x="98" y="1276"/>
                  </a:cubicBezTo>
                  <a:cubicBezTo>
                    <a:pt x="106" y="1273"/>
                    <a:pt x="113" y="1272"/>
                    <a:pt x="118" y="1272"/>
                  </a:cubicBezTo>
                  <a:cubicBezTo>
                    <a:pt x="137" y="1272"/>
                    <a:pt x="138" y="1288"/>
                    <a:pt x="123" y="1298"/>
                  </a:cubicBezTo>
                  <a:cubicBezTo>
                    <a:pt x="105" y="1311"/>
                    <a:pt x="108" y="1317"/>
                    <a:pt x="130" y="1317"/>
                  </a:cubicBezTo>
                  <a:cubicBezTo>
                    <a:pt x="111" y="1323"/>
                    <a:pt x="92" y="1336"/>
                    <a:pt x="114" y="1339"/>
                  </a:cubicBezTo>
                  <a:cubicBezTo>
                    <a:pt x="114" y="1339"/>
                    <a:pt x="114" y="1340"/>
                    <a:pt x="116" y="1340"/>
                  </a:cubicBezTo>
                  <a:cubicBezTo>
                    <a:pt x="119" y="1340"/>
                    <a:pt x="123" y="1339"/>
                    <a:pt x="133" y="1332"/>
                  </a:cubicBezTo>
                  <a:lnTo>
                    <a:pt x="177" y="1336"/>
                  </a:lnTo>
                  <a:cubicBezTo>
                    <a:pt x="177" y="1326"/>
                    <a:pt x="195" y="1323"/>
                    <a:pt x="214" y="1317"/>
                  </a:cubicBezTo>
                  <a:cubicBezTo>
                    <a:pt x="216" y="1316"/>
                    <a:pt x="218" y="1316"/>
                    <a:pt x="219" y="1316"/>
                  </a:cubicBezTo>
                  <a:cubicBezTo>
                    <a:pt x="234" y="1316"/>
                    <a:pt x="219" y="1345"/>
                    <a:pt x="167" y="1373"/>
                  </a:cubicBezTo>
                  <a:lnTo>
                    <a:pt x="130" y="1398"/>
                  </a:lnTo>
                  <a:lnTo>
                    <a:pt x="170" y="1389"/>
                  </a:lnTo>
                  <a:lnTo>
                    <a:pt x="170" y="1389"/>
                  </a:lnTo>
                  <a:cubicBezTo>
                    <a:pt x="170" y="1395"/>
                    <a:pt x="173" y="1401"/>
                    <a:pt x="155" y="1408"/>
                  </a:cubicBezTo>
                  <a:cubicBezTo>
                    <a:pt x="133" y="1414"/>
                    <a:pt x="133" y="1414"/>
                    <a:pt x="136" y="1420"/>
                  </a:cubicBezTo>
                  <a:cubicBezTo>
                    <a:pt x="136" y="1420"/>
                    <a:pt x="136" y="1423"/>
                    <a:pt x="142" y="1423"/>
                  </a:cubicBezTo>
                  <a:cubicBezTo>
                    <a:pt x="146" y="1423"/>
                    <a:pt x="151" y="1422"/>
                    <a:pt x="158" y="1420"/>
                  </a:cubicBezTo>
                  <a:cubicBezTo>
                    <a:pt x="177" y="1414"/>
                    <a:pt x="187" y="1411"/>
                    <a:pt x="191" y="1411"/>
                  </a:cubicBezTo>
                  <a:cubicBezTo>
                    <a:pt x="194" y="1411"/>
                    <a:pt x="190" y="1415"/>
                    <a:pt x="180" y="1423"/>
                  </a:cubicBezTo>
                  <a:cubicBezTo>
                    <a:pt x="148" y="1436"/>
                    <a:pt x="143" y="1444"/>
                    <a:pt x="162" y="1444"/>
                  </a:cubicBezTo>
                  <a:cubicBezTo>
                    <a:pt x="167" y="1444"/>
                    <a:pt x="174" y="1444"/>
                    <a:pt x="183" y="1442"/>
                  </a:cubicBezTo>
                  <a:cubicBezTo>
                    <a:pt x="201" y="1437"/>
                    <a:pt x="211" y="1433"/>
                    <a:pt x="213" y="1433"/>
                  </a:cubicBezTo>
                  <a:cubicBezTo>
                    <a:pt x="216" y="1433"/>
                    <a:pt x="207" y="1438"/>
                    <a:pt x="186" y="1448"/>
                  </a:cubicBezTo>
                  <a:cubicBezTo>
                    <a:pt x="167" y="1455"/>
                    <a:pt x="148" y="1467"/>
                    <a:pt x="148" y="1474"/>
                  </a:cubicBezTo>
                  <a:lnTo>
                    <a:pt x="170" y="1467"/>
                  </a:lnTo>
                  <a:cubicBezTo>
                    <a:pt x="184" y="1464"/>
                    <a:pt x="193" y="1463"/>
                    <a:pt x="198" y="1463"/>
                  </a:cubicBezTo>
                  <a:cubicBezTo>
                    <a:pt x="209" y="1463"/>
                    <a:pt x="205" y="1468"/>
                    <a:pt x="192" y="1477"/>
                  </a:cubicBezTo>
                  <a:cubicBezTo>
                    <a:pt x="173" y="1483"/>
                    <a:pt x="177" y="1489"/>
                    <a:pt x="199" y="1495"/>
                  </a:cubicBezTo>
                  <a:cubicBezTo>
                    <a:pt x="202" y="1511"/>
                    <a:pt x="205" y="1517"/>
                    <a:pt x="183" y="1524"/>
                  </a:cubicBezTo>
                  <a:cubicBezTo>
                    <a:pt x="161" y="1531"/>
                    <a:pt x="152" y="1534"/>
                    <a:pt x="156" y="1534"/>
                  </a:cubicBezTo>
                  <a:cubicBezTo>
                    <a:pt x="159" y="1534"/>
                    <a:pt x="169" y="1533"/>
                    <a:pt x="186" y="1530"/>
                  </a:cubicBezTo>
                  <a:cubicBezTo>
                    <a:pt x="208" y="1530"/>
                    <a:pt x="208" y="1530"/>
                    <a:pt x="192" y="1552"/>
                  </a:cubicBezTo>
                  <a:cubicBezTo>
                    <a:pt x="173" y="1564"/>
                    <a:pt x="173" y="1564"/>
                    <a:pt x="195" y="1564"/>
                  </a:cubicBezTo>
                  <a:cubicBezTo>
                    <a:pt x="236" y="1552"/>
                    <a:pt x="255" y="1546"/>
                    <a:pt x="255" y="1539"/>
                  </a:cubicBezTo>
                  <a:cubicBezTo>
                    <a:pt x="252" y="1533"/>
                    <a:pt x="252" y="1533"/>
                    <a:pt x="271" y="1527"/>
                  </a:cubicBezTo>
                  <a:cubicBezTo>
                    <a:pt x="271" y="1527"/>
                    <a:pt x="274" y="1533"/>
                    <a:pt x="277" y="1542"/>
                  </a:cubicBezTo>
                  <a:cubicBezTo>
                    <a:pt x="277" y="1549"/>
                    <a:pt x="280" y="1555"/>
                    <a:pt x="302" y="1561"/>
                  </a:cubicBezTo>
                  <a:cubicBezTo>
                    <a:pt x="308" y="1564"/>
                    <a:pt x="316" y="1565"/>
                    <a:pt x="323" y="1565"/>
                  </a:cubicBezTo>
                  <a:cubicBezTo>
                    <a:pt x="344" y="1565"/>
                    <a:pt x="361" y="1557"/>
                    <a:pt x="343" y="1552"/>
                  </a:cubicBezTo>
                  <a:lnTo>
                    <a:pt x="362" y="1539"/>
                  </a:lnTo>
                  <a:cubicBezTo>
                    <a:pt x="400" y="1527"/>
                    <a:pt x="412" y="1517"/>
                    <a:pt x="400" y="1517"/>
                  </a:cubicBezTo>
                  <a:cubicBezTo>
                    <a:pt x="393" y="1517"/>
                    <a:pt x="379" y="1520"/>
                    <a:pt x="358" y="1527"/>
                  </a:cubicBezTo>
                  <a:cubicBezTo>
                    <a:pt x="330" y="1534"/>
                    <a:pt x="315" y="1538"/>
                    <a:pt x="311" y="1538"/>
                  </a:cubicBezTo>
                  <a:cubicBezTo>
                    <a:pt x="307" y="1538"/>
                    <a:pt x="317" y="1533"/>
                    <a:pt x="336" y="1524"/>
                  </a:cubicBezTo>
                  <a:cubicBezTo>
                    <a:pt x="377" y="1514"/>
                    <a:pt x="374" y="1505"/>
                    <a:pt x="374" y="1499"/>
                  </a:cubicBezTo>
                  <a:cubicBezTo>
                    <a:pt x="371" y="1492"/>
                    <a:pt x="371" y="1492"/>
                    <a:pt x="393" y="1486"/>
                  </a:cubicBezTo>
                  <a:cubicBezTo>
                    <a:pt x="412" y="1480"/>
                    <a:pt x="430" y="1467"/>
                    <a:pt x="427" y="1461"/>
                  </a:cubicBezTo>
                  <a:cubicBezTo>
                    <a:pt x="427" y="1458"/>
                    <a:pt x="427" y="1456"/>
                    <a:pt x="425" y="1456"/>
                  </a:cubicBezTo>
                  <a:cubicBezTo>
                    <a:pt x="422" y="1456"/>
                    <a:pt x="416" y="1458"/>
                    <a:pt x="405" y="1461"/>
                  </a:cubicBezTo>
                  <a:cubicBezTo>
                    <a:pt x="401" y="1464"/>
                    <a:pt x="397" y="1466"/>
                    <a:pt x="394" y="1466"/>
                  </a:cubicBezTo>
                  <a:cubicBezTo>
                    <a:pt x="388" y="1466"/>
                    <a:pt x="393" y="1454"/>
                    <a:pt x="421" y="1442"/>
                  </a:cubicBezTo>
                  <a:cubicBezTo>
                    <a:pt x="431" y="1435"/>
                    <a:pt x="436" y="1432"/>
                    <a:pt x="432" y="1432"/>
                  </a:cubicBezTo>
                  <a:cubicBezTo>
                    <a:pt x="428" y="1432"/>
                    <a:pt x="418" y="1435"/>
                    <a:pt x="399" y="1439"/>
                  </a:cubicBezTo>
                  <a:cubicBezTo>
                    <a:pt x="389" y="1443"/>
                    <a:pt x="381" y="1444"/>
                    <a:pt x="375" y="1444"/>
                  </a:cubicBezTo>
                  <a:cubicBezTo>
                    <a:pt x="362" y="1444"/>
                    <a:pt x="367" y="1434"/>
                    <a:pt x="396" y="1420"/>
                  </a:cubicBezTo>
                  <a:lnTo>
                    <a:pt x="393" y="1405"/>
                  </a:lnTo>
                  <a:cubicBezTo>
                    <a:pt x="392" y="1403"/>
                    <a:pt x="390" y="1402"/>
                    <a:pt x="386" y="1402"/>
                  </a:cubicBezTo>
                  <a:cubicBezTo>
                    <a:pt x="378" y="1402"/>
                    <a:pt x="364" y="1406"/>
                    <a:pt x="349" y="1411"/>
                  </a:cubicBezTo>
                  <a:cubicBezTo>
                    <a:pt x="329" y="1417"/>
                    <a:pt x="318" y="1420"/>
                    <a:pt x="316" y="1420"/>
                  </a:cubicBezTo>
                  <a:cubicBezTo>
                    <a:pt x="313" y="1420"/>
                    <a:pt x="318" y="1417"/>
                    <a:pt x="327" y="1411"/>
                  </a:cubicBezTo>
                  <a:cubicBezTo>
                    <a:pt x="340" y="1401"/>
                    <a:pt x="352" y="1395"/>
                    <a:pt x="365" y="1392"/>
                  </a:cubicBezTo>
                  <a:cubicBezTo>
                    <a:pt x="387" y="1386"/>
                    <a:pt x="383" y="1380"/>
                    <a:pt x="383" y="1370"/>
                  </a:cubicBezTo>
                  <a:cubicBezTo>
                    <a:pt x="381" y="1361"/>
                    <a:pt x="374" y="1355"/>
                    <a:pt x="365" y="1355"/>
                  </a:cubicBezTo>
                  <a:cubicBezTo>
                    <a:pt x="365" y="1355"/>
                    <a:pt x="364" y="1355"/>
                    <a:pt x="364" y="1355"/>
                  </a:cubicBezTo>
                  <a:lnTo>
                    <a:pt x="364" y="1355"/>
                  </a:lnTo>
                  <a:lnTo>
                    <a:pt x="377" y="1351"/>
                  </a:lnTo>
                  <a:cubicBezTo>
                    <a:pt x="375" y="1347"/>
                    <a:pt x="385" y="1342"/>
                    <a:pt x="384" y="1342"/>
                  </a:cubicBezTo>
                  <a:lnTo>
                    <a:pt x="384" y="1342"/>
                  </a:lnTo>
                  <a:cubicBezTo>
                    <a:pt x="383" y="1342"/>
                    <a:pt x="380" y="1343"/>
                    <a:pt x="374" y="1345"/>
                  </a:cubicBezTo>
                  <a:cubicBezTo>
                    <a:pt x="374" y="1345"/>
                    <a:pt x="374" y="1339"/>
                    <a:pt x="390" y="1317"/>
                  </a:cubicBezTo>
                  <a:cubicBezTo>
                    <a:pt x="398" y="1307"/>
                    <a:pt x="390" y="1300"/>
                    <a:pt x="376" y="1300"/>
                  </a:cubicBezTo>
                  <a:cubicBezTo>
                    <a:pt x="363" y="1300"/>
                    <a:pt x="344" y="1306"/>
                    <a:pt x="327" y="1323"/>
                  </a:cubicBezTo>
                  <a:cubicBezTo>
                    <a:pt x="327" y="1326"/>
                    <a:pt x="327" y="1327"/>
                    <a:pt x="327" y="1327"/>
                  </a:cubicBezTo>
                  <a:cubicBezTo>
                    <a:pt x="327" y="1327"/>
                    <a:pt x="326" y="1323"/>
                    <a:pt x="324" y="1314"/>
                  </a:cubicBezTo>
                  <a:cubicBezTo>
                    <a:pt x="323" y="1312"/>
                    <a:pt x="320" y="1311"/>
                    <a:pt x="317" y="1311"/>
                  </a:cubicBezTo>
                  <a:cubicBezTo>
                    <a:pt x="310" y="1311"/>
                    <a:pt x="302" y="1314"/>
                    <a:pt x="302" y="1314"/>
                  </a:cubicBezTo>
                  <a:cubicBezTo>
                    <a:pt x="297" y="1315"/>
                    <a:pt x="293" y="1316"/>
                    <a:pt x="290" y="1316"/>
                  </a:cubicBezTo>
                  <a:cubicBezTo>
                    <a:pt x="281" y="1316"/>
                    <a:pt x="279" y="1311"/>
                    <a:pt x="277" y="1304"/>
                  </a:cubicBezTo>
                  <a:lnTo>
                    <a:pt x="318" y="1295"/>
                  </a:lnTo>
                  <a:cubicBezTo>
                    <a:pt x="369" y="1285"/>
                    <a:pt x="388" y="1270"/>
                    <a:pt x="361" y="1270"/>
                  </a:cubicBezTo>
                  <a:cubicBezTo>
                    <a:pt x="357" y="1270"/>
                    <a:pt x="352" y="1271"/>
                    <a:pt x="346" y="1271"/>
                  </a:cubicBezTo>
                  <a:lnTo>
                    <a:pt x="346" y="1271"/>
                  </a:lnTo>
                  <a:cubicBezTo>
                    <a:pt x="349" y="1271"/>
                    <a:pt x="352" y="1270"/>
                    <a:pt x="355" y="1270"/>
                  </a:cubicBezTo>
                  <a:cubicBezTo>
                    <a:pt x="374" y="1264"/>
                    <a:pt x="374" y="1257"/>
                    <a:pt x="349" y="1248"/>
                  </a:cubicBezTo>
                  <a:cubicBezTo>
                    <a:pt x="349" y="1245"/>
                    <a:pt x="343" y="1244"/>
                    <a:pt x="334" y="1244"/>
                  </a:cubicBezTo>
                  <a:cubicBezTo>
                    <a:pt x="319" y="1244"/>
                    <a:pt x="298" y="1247"/>
                    <a:pt x="286" y="1251"/>
                  </a:cubicBezTo>
                  <a:cubicBezTo>
                    <a:pt x="279" y="1253"/>
                    <a:pt x="274" y="1254"/>
                    <a:pt x="271" y="1254"/>
                  </a:cubicBezTo>
                  <a:cubicBezTo>
                    <a:pt x="264" y="1254"/>
                    <a:pt x="264" y="1251"/>
                    <a:pt x="264" y="1251"/>
                  </a:cubicBezTo>
                  <a:cubicBezTo>
                    <a:pt x="261" y="1245"/>
                    <a:pt x="261" y="1245"/>
                    <a:pt x="283" y="1238"/>
                  </a:cubicBezTo>
                  <a:cubicBezTo>
                    <a:pt x="317" y="1227"/>
                    <a:pt x="318" y="1216"/>
                    <a:pt x="289" y="1216"/>
                  </a:cubicBezTo>
                  <a:cubicBezTo>
                    <a:pt x="285" y="1216"/>
                    <a:pt x="281" y="1216"/>
                    <a:pt x="277" y="1217"/>
                  </a:cubicBezTo>
                  <a:lnTo>
                    <a:pt x="296" y="1213"/>
                  </a:lnTo>
                  <a:cubicBezTo>
                    <a:pt x="318" y="1207"/>
                    <a:pt x="333" y="1195"/>
                    <a:pt x="305" y="1166"/>
                  </a:cubicBezTo>
                  <a:cubicBezTo>
                    <a:pt x="299" y="1138"/>
                    <a:pt x="293" y="1116"/>
                    <a:pt x="315" y="1113"/>
                  </a:cubicBezTo>
                  <a:cubicBezTo>
                    <a:pt x="333" y="1107"/>
                    <a:pt x="286" y="1091"/>
                    <a:pt x="242" y="1088"/>
                  </a:cubicBezTo>
                  <a:cubicBezTo>
                    <a:pt x="261" y="1082"/>
                    <a:pt x="261" y="1076"/>
                    <a:pt x="255" y="1060"/>
                  </a:cubicBezTo>
                  <a:cubicBezTo>
                    <a:pt x="249" y="1038"/>
                    <a:pt x="249" y="1038"/>
                    <a:pt x="271" y="1035"/>
                  </a:cubicBezTo>
                  <a:cubicBezTo>
                    <a:pt x="315" y="1032"/>
                    <a:pt x="315" y="1032"/>
                    <a:pt x="267" y="1025"/>
                  </a:cubicBezTo>
                  <a:cubicBezTo>
                    <a:pt x="264" y="1026"/>
                    <a:pt x="262" y="1026"/>
                    <a:pt x="259" y="1026"/>
                  </a:cubicBezTo>
                  <a:cubicBezTo>
                    <a:pt x="239" y="1026"/>
                    <a:pt x="237" y="1015"/>
                    <a:pt x="249" y="1007"/>
                  </a:cubicBezTo>
                  <a:cubicBezTo>
                    <a:pt x="258" y="1000"/>
                    <a:pt x="271" y="997"/>
                    <a:pt x="283" y="994"/>
                  </a:cubicBezTo>
                  <a:cubicBezTo>
                    <a:pt x="302" y="994"/>
                    <a:pt x="302" y="988"/>
                    <a:pt x="299" y="975"/>
                  </a:cubicBezTo>
                  <a:cubicBezTo>
                    <a:pt x="280" y="972"/>
                    <a:pt x="271" y="956"/>
                    <a:pt x="267" y="941"/>
                  </a:cubicBezTo>
                  <a:cubicBezTo>
                    <a:pt x="264" y="922"/>
                    <a:pt x="264" y="922"/>
                    <a:pt x="220" y="916"/>
                  </a:cubicBezTo>
                  <a:cubicBezTo>
                    <a:pt x="180" y="913"/>
                    <a:pt x="180" y="906"/>
                    <a:pt x="177" y="887"/>
                  </a:cubicBezTo>
                  <a:cubicBezTo>
                    <a:pt x="177" y="882"/>
                    <a:pt x="177" y="874"/>
                    <a:pt x="191" y="874"/>
                  </a:cubicBezTo>
                  <a:cubicBezTo>
                    <a:pt x="193" y="874"/>
                    <a:pt x="196" y="875"/>
                    <a:pt x="199" y="875"/>
                  </a:cubicBezTo>
                  <a:cubicBezTo>
                    <a:pt x="199" y="875"/>
                    <a:pt x="220" y="872"/>
                    <a:pt x="220" y="862"/>
                  </a:cubicBezTo>
                  <a:cubicBezTo>
                    <a:pt x="220" y="858"/>
                    <a:pt x="220" y="851"/>
                    <a:pt x="230" y="851"/>
                  </a:cubicBezTo>
                  <a:cubicBezTo>
                    <a:pt x="233" y="851"/>
                    <a:pt x="237" y="852"/>
                    <a:pt x="242" y="853"/>
                  </a:cubicBezTo>
                  <a:cubicBezTo>
                    <a:pt x="242" y="853"/>
                    <a:pt x="261" y="850"/>
                    <a:pt x="264" y="837"/>
                  </a:cubicBezTo>
                  <a:cubicBezTo>
                    <a:pt x="267" y="827"/>
                    <a:pt x="269" y="816"/>
                    <a:pt x="281" y="816"/>
                  </a:cubicBezTo>
                  <a:cubicBezTo>
                    <a:pt x="284" y="816"/>
                    <a:pt x="288" y="817"/>
                    <a:pt x="293" y="819"/>
                  </a:cubicBezTo>
                  <a:cubicBezTo>
                    <a:pt x="296" y="812"/>
                    <a:pt x="296" y="812"/>
                    <a:pt x="274" y="803"/>
                  </a:cubicBezTo>
                  <a:cubicBezTo>
                    <a:pt x="252" y="797"/>
                    <a:pt x="236" y="781"/>
                    <a:pt x="267" y="762"/>
                  </a:cubicBezTo>
                  <a:cubicBezTo>
                    <a:pt x="274" y="750"/>
                    <a:pt x="283" y="731"/>
                    <a:pt x="267" y="718"/>
                  </a:cubicBezTo>
                  <a:cubicBezTo>
                    <a:pt x="269" y="716"/>
                    <a:pt x="270" y="714"/>
                    <a:pt x="271" y="714"/>
                  </a:cubicBezTo>
                  <a:cubicBezTo>
                    <a:pt x="274" y="714"/>
                    <a:pt x="278" y="717"/>
                    <a:pt x="289" y="725"/>
                  </a:cubicBezTo>
                  <a:cubicBezTo>
                    <a:pt x="303" y="732"/>
                    <a:pt x="312" y="736"/>
                    <a:pt x="318" y="736"/>
                  </a:cubicBezTo>
                  <a:cubicBezTo>
                    <a:pt x="327" y="736"/>
                    <a:pt x="323" y="724"/>
                    <a:pt x="305" y="699"/>
                  </a:cubicBezTo>
                  <a:cubicBezTo>
                    <a:pt x="295" y="691"/>
                    <a:pt x="294" y="686"/>
                    <a:pt x="301" y="686"/>
                  </a:cubicBezTo>
                  <a:cubicBezTo>
                    <a:pt x="305" y="686"/>
                    <a:pt x="310" y="687"/>
                    <a:pt x="318" y="690"/>
                  </a:cubicBezTo>
                  <a:cubicBezTo>
                    <a:pt x="318" y="690"/>
                    <a:pt x="321" y="684"/>
                    <a:pt x="311" y="665"/>
                  </a:cubicBezTo>
                  <a:cubicBezTo>
                    <a:pt x="302" y="652"/>
                    <a:pt x="301" y="648"/>
                    <a:pt x="311" y="648"/>
                  </a:cubicBezTo>
                  <a:cubicBezTo>
                    <a:pt x="314" y="648"/>
                    <a:pt x="320" y="648"/>
                    <a:pt x="327" y="649"/>
                  </a:cubicBezTo>
                  <a:cubicBezTo>
                    <a:pt x="335" y="658"/>
                    <a:pt x="341" y="661"/>
                    <a:pt x="346" y="661"/>
                  </a:cubicBezTo>
                  <a:cubicBezTo>
                    <a:pt x="349" y="661"/>
                    <a:pt x="352" y="659"/>
                    <a:pt x="355" y="656"/>
                  </a:cubicBezTo>
                  <a:cubicBezTo>
                    <a:pt x="350" y="635"/>
                    <a:pt x="401" y="607"/>
                    <a:pt x="430" y="607"/>
                  </a:cubicBezTo>
                  <a:cubicBezTo>
                    <a:pt x="437" y="607"/>
                    <a:pt x="443" y="608"/>
                    <a:pt x="446" y="612"/>
                  </a:cubicBezTo>
                  <a:cubicBezTo>
                    <a:pt x="443" y="593"/>
                    <a:pt x="443" y="593"/>
                    <a:pt x="452" y="590"/>
                  </a:cubicBezTo>
                  <a:cubicBezTo>
                    <a:pt x="462" y="602"/>
                    <a:pt x="467" y="608"/>
                    <a:pt x="469" y="608"/>
                  </a:cubicBezTo>
                  <a:cubicBezTo>
                    <a:pt x="473" y="608"/>
                    <a:pt x="467" y="592"/>
                    <a:pt x="456" y="568"/>
                  </a:cubicBezTo>
                  <a:lnTo>
                    <a:pt x="449" y="571"/>
                  </a:lnTo>
                  <a:lnTo>
                    <a:pt x="440" y="571"/>
                  </a:lnTo>
                  <a:cubicBezTo>
                    <a:pt x="429" y="554"/>
                    <a:pt x="430" y="543"/>
                    <a:pt x="438" y="543"/>
                  </a:cubicBezTo>
                  <a:cubicBezTo>
                    <a:pt x="446" y="543"/>
                    <a:pt x="460" y="555"/>
                    <a:pt x="474" y="584"/>
                  </a:cubicBezTo>
                  <a:cubicBezTo>
                    <a:pt x="487" y="602"/>
                    <a:pt x="492" y="611"/>
                    <a:pt x="493" y="611"/>
                  </a:cubicBezTo>
                  <a:cubicBezTo>
                    <a:pt x="495" y="611"/>
                    <a:pt x="492" y="601"/>
                    <a:pt x="487" y="580"/>
                  </a:cubicBezTo>
                  <a:cubicBezTo>
                    <a:pt x="482" y="559"/>
                    <a:pt x="482" y="548"/>
                    <a:pt x="487" y="548"/>
                  </a:cubicBezTo>
                  <a:cubicBezTo>
                    <a:pt x="491" y="548"/>
                    <a:pt x="498" y="556"/>
                    <a:pt x="509" y="574"/>
                  </a:cubicBezTo>
                  <a:cubicBezTo>
                    <a:pt x="517" y="594"/>
                    <a:pt x="521" y="605"/>
                    <a:pt x="522" y="605"/>
                  </a:cubicBezTo>
                  <a:cubicBezTo>
                    <a:pt x="523" y="605"/>
                    <a:pt x="521" y="594"/>
                    <a:pt x="518" y="574"/>
                  </a:cubicBezTo>
                  <a:cubicBezTo>
                    <a:pt x="511" y="524"/>
                    <a:pt x="515" y="494"/>
                    <a:pt x="524" y="494"/>
                  </a:cubicBezTo>
                  <a:cubicBezTo>
                    <a:pt x="530" y="494"/>
                    <a:pt x="539" y="509"/>
                    <a:pt x="546" y="543"/>
                  </a:cubicBezTo>
                  <a:cubicBezTo>
                    <a:pt x="558" y="581"/>
                    <a:pt x="570" y="600"/>
                    <a:pt x="576" y="600"/>
                  </a:cubicBezTo>
                  <a:cubicBezTo>
                    <a:pt x="577" y="600"/>
                    <a:pt x="577" y="599"/>
                    <a:pt x="578" y="599"/>
                  </a:cubicBezTo>
                  <a:cubicBezTo>
                    <a:pt x="584" y="599"/>
                    <a:pt x="581" y="577"/>
                    <a:pt x="575" y="558"/>
                  </a:cubicBezTo>
                  <a:cubicBezTo>
                    <a:pt x="565" y="538"/>
                    <a:pt x="562" y="527"/>
                    <a:pt x="565" y="527"/>
                  </a:cubicBezTo>
                  <a:cubicBezTo>
                    <a:pt x="567" y="527"/>
                    <a:pt x="575" y="537"/>
                    <a:pt x="587" y="555"/>
                  </a:cubicBezTo>
                  <a:cubicBezTo>
                    <a:pt x="606" y="582"/>
                    <a:pt x="619" y="594"/>
                    <a:pt x="629" y="594"/>
                  </a:cubicBezTo>
                  <a:cubicBezTo>
                    <a:pt x="638" y="594"/>
                    <a:pt x="644" y="582"/>
                    <a:pt x="647" y="558"/>
                  </a:cubicBezTo>
                  <a:cubicBezTo>
                    <a:pt x="655" y="533"/>
                    <a:pt x="665" y="520"/>
                    <a:pt x="671" y="520"/>
                  </a:cubicBezTo>
                  <a:cubicBezTo>
                    <a:pt x="677" y="520"/>
                    <a:pt x="679" y="530"/>
                    <a:pt x="675" y="552"/>
                  </a:cubicBezTo>
                  <a:cubicBezTo>
                    <a:pt x="673" y="577"/>
                    <a:pt x="672" y="588"/>
                    <a:pt x="674" y="588"/>
                  </a:cubicBezTo>
                  <a:cubicBezTo>
                    <a:pt x="675" y="588"/>
                    <a:pt x="677" y="582"/>
                    <a:pt x="681" y="571"/>
                  </a:cubicBezTo>
                  <a:lnTo>
                    <a:pt x="716" y="562"/>
                  </a:lnTo>
                  <a:cubicBezTo>
                    <a:pt x="722" y="562"/>
                    <a:pt x="722" y="540"/>
                    <a:pt x="719" y="518"/>
                  </a:cubicBezTo>
                  <a:lnTo>
                    <a:pt x="719" y="518"/>
                  </a:lnTo>
                  <a:cubicBezTo>
                    <a:pt x="728" y="541"/>
                    <a:pt x="739" y="557"/>
                    <a:pt x="747" y="557"/>
                  </a:cubicBezTo>
                  <a:cubicBezTo>
                    <a:pt x="753" y="557"/>
                    <a:pt x="756" y="549"/>
                    <a:pt x="756" y="530"/>
                  </a:cubicBezTo>
                  <a:lnTo>
                    <a:pt x="772" y="527"/>
                  </a:lnTo>
                  <a:cubicBezTo>
                    <a:pt x="778" y="524"/>
                    <a:pt x="778" y="524"/>
                    <a:pt x="778" y="502"/>
                  </a:cubicBezTo>
                  <a:cubicBezTo>
                    <a:pt x="778" y="495"/>
                    <a:pt x="780" y="492"/>
                    <a:pt x="783" y="492"/>
                  </a:cubicBezTo>
                  <a:cubicBezTo>
                    <a:pt x="788" y="492"/>
                    <a:pt x="798" y="505"/>
                    <a:pt x="807" y="518"/>
                  </a:cubicBezTo>
                  <a:cubicBezTo>
                    <a:pt x="815" y="530"/>
                    <a:pt x="824" y="543"/>
                    <a:pt x="826" y="543"/>
                  </a:cubicBezTo>
                  <a:cubicBezTo>
                    <a:pt x="827" y="543"/>
                    <a:pt x="827" y="540"/>
                    <a:pt x="825" y="533"/>
                  </a:cubicBezTo>
                  <a:cubicBezTo>
                    <a:pt x="822" y="511"/>
                    <a:pt x="822" y="490"/>
                    <a:pt x="828" y="468"/>
                  </a:cubicBezTo>
                  <a:cubicBezTo>
                    <a:pt x="828" y="461"/>
                    <a:pt x="830" y="458"/>
                    <a:pt x="831" y="458"/>
                  </a:cubicBezTo>
                  <a:cubicBezTo>
                    <a:pt x="835" y="458"/>
                    <a:pt x="841" y="471"/>
                    <a:pt x="841" y="486"/>
                  </a:cubicBezTo>
                  <a:cubicBezTo>
                    <a:pt x="847" y="505"/>
                    <a:pt x="847" y="505"/>
                    <a:pt x="866" y="524"/>
                  </a:cubicBezTo>
                  <a:cubicBezTo>
                    <a:pt x="879" y="521"/>
                    <a:pt x="885" y="508"/>
                    <a:pt x="882" y="499"/>
                  </a:cubicBezTo>
                  <a:cubicBezTo>
                    <a:pt x="878" y="484"/>
                    <a:pt x="894" y="475"/>
                    <a:pt x="909" y="475"/>
                  </a:cubicBezTo>
                  <a:cubicBezTo>
                    <a:pt x="917" y="475"/>
                    <a:pt x="924" y="478"/>
                    <a:pt x="929" y="483"/>
                  </a:cubicBezTo>
                  <a:lnTo>
                    <a:pt x="941" y="480"/>
                  </a:lnTo>
                  <a:cubicBezTo>
                    <a:pt x="948" y="480"/>
                    <a:pt x="951" y="458"/>
                    <a:pt x="957" y="455"/>
                  </a:cubicBezTo>
                  <a:cubicBezTo>
                    <a:pt x="957" y="455"/>
                    <a:pt x="963" y="455"/>
                    <a:pt x="963" y="433"/>
                  </a:cubicBezTo>
                  <a:cubicBezTo>
                    <a:pt x="967" y="432"/>
                    <a:pt x="969" y="431"/>
                    <a:pt x="972" y="431"/>
                  </a:cubicBezTo>
                  <a:cubicBezTo>
                    <a:pt x="977" y="431"/>
                    <a:pt x="981" y="435"/>
                    <a:pt x="985" y="449"/>
                  </a:cubicBezTo>
                  <a:cubicBezTo>
                    <a:pt x="982" y="426"/>
                    <a:pt x="980" y="415"/>
                    <a:pt x="982" y="415"/>
                  </a:cubicBezTo>
                  <a:lnTo>
                    <a:pt x="982" y="415"/>
                  </a:lnTo>
                  <a:cubicBezTo>
                    <a:pt x="984" y="415"/>
                    <a:pt x="988" y="426"/>
                    <a:pt x="998" y="446"/>
                  </a:cubicBezTo>
                  <a:cubicBezTo>
                    <a:pt x="1004" y="464"/>
                    <a:pt x="1007" y="473"/>
                    <a:pt x="1008" y="473"/>
                  </a:cubicBezTo>
                  <a:cubicBezTo>
                    <a:pt x="1009" y="473"/>
                    <a:pt x="1007" y="463"/>
                    <a:pt x="1004" y="442"/>
                  </a:cubicBezTo>
                  <a:cubicBezTo>
                    <a:pt x="1006" y="431"/>
                    <a:pt x="1006" y="426"/>
                    <a:pt x="1008" y="426"/>
                  </a:cubicBezTo>
                  <a:cubicBezTo>
                    <a:pt x="1010" y="426"/>
                    <a:pt x="1014" y="430"/>
                    <a:pt x="1020" y="439"/>
                  </a:cubicBezTo>
                  <a:cubicBezTo>
                    <a:pt x="1021" y="448"/>
                    <a:pt x="1024" y="453"/>
                    <a:pt x="1026" y="453"/>
                  </a:cubicBezTo>
                  <a:cubicBezTo>
                    <a:pt x="1028" y="453"/>
                    <a:pt x="1029" y="448"/>
                    <a:pt x="1026" y="436"/>
                  </a:cubicBezTo>
                  <a:cubicBezTo>
                    <a:pt x="1022" y="410"/>
                    <a:pt x="1027" y="390"/>
                    <a:pt x="1034" y="390"/>
                  </a:cubicBezTo>
                  <a:cubicBezTo>
                    <a:pt x="1038" y="390"/>
                    <a:pt x="1043" y="397"/>
                    <a:pt x="1048" y="411"/>
                  </a:cubicBezTo>
                  <a:cubicBezTo>
                    <a:pt x="1048" y="411"/>
                    <a:pt x="1054" y="408"/>
                    <a:pt x="1054" y="386"/>
                  </a:cubicBezTo>
                  <a:cubicBezTo>
                    <a:pt x="1052" y="365"/>
                    <a:pt x="1052" y="355"/>
                    <a:pt x="1053" y="355"/>
                  </a:cubicBezTo>
                  <a:lnTo>
                    <a:pt x="1053" y="355"/>
                  </a:lnTo>
                  <a:cubicBezTo>
                    <a:pt x="1053" y="355"/>
                    <a:pt x="1056" y="365"/>
                    <a:pt x="1060" y="383"/>
                  </a:cubicBezTo>
                  <a:cubicBezTo>
                    <a:pt x="1069" y="403"/>
                    <a:pt x="1076" y="412"/>
                    <a:pt x="1079" y="412"/>
                  </a:cubicBezTo>
                  <a:cubicBezTo>
                    <a:pt x="1083" y="412"/>
                    <a:pt x="1084" y="401"/>
                    <a:pt x="1082" y="380"/>
                  </a:cubicBezTo>
                  <a:cubicBezTo>
                    <a:pt x="1082" y="380"/>
                    <a:pt x="1082" y="369"/>
                    <a:pt x="1087" y="369"/>
                  </a:cubicBezTo>
                  <a:cubicBezTo>
                    <a:pt x="1088" y="369"/>
                    <a:pt x="1091" y="371"/>
                    <a:pt x="1095" y="377"/>
                  </a:cubicBezTo>
                  <a:cubicBezTo>
                    <a:pt x="1104" y="384"/>
                    <a:pt x="1119" y="390"/>
                    <a:pt x="1130" y="390"/>
                  </a:cubicBezTo>
                  <a:cubicBezTo>
                    <a:pt x="1143" y="390"/>
                    <a:pt x="1152" y="383"/>
                    <a:pt x="1142" y="361"/>
                  </a:cubicBezTo>
                  <a:lnTo>
                    <a:pt x="1157" y="358"/>
                  </a:lnTo>
                  <a:cubicBezTo>
                    <a:pt x="1166" y="366"/>
                    <a:pt x="1172" y="370"/>
                    <a:pt x="1176" y="370"/>
                  </a:cubicBezTo>
                  <a:cubicBezTo>
                    <a:pt x="1181" y="370"/>
                    <a:pt x="1184" y="364"/>
                    <a:pt x="1186" y="352"/>
                  </a:cubicBezTo>
                  <a:lnTo>
                    <a:pt x="1186" y="330"/>
                  </a:lnTo>
                  <a:cubicBezTo>
                    <a:pt x="1192" y="348"/>
                    <a:pt x="1205" y="367"/>
                    <a:pt x="1211" y="367"/>
                  </a:cubicBezTo>
                  <a:cubicBezTo>
                    <a:pt x="1217" y="364"/>
                    <a:pt x="1217" y="364"/>
                    <a:pt x="1211" y="345"/>
                  </a:cubicBezTo>
                  <a:cubicBezTo>
                    <a:pt x="1198" y="327"/>
                    <a:pt x="1205" y="323"/>
                    <a:pt x="1214" y="323"/>
                  </a:cubicBezTo>
                  <a:cubicBezTo>
                    <a:pt x="1214" y="323"/>
                    <a:pt x="1215" y="323"/>
                    <a:pt x="1215" y="323"/>
                  </a:cubicBezTo>
                  <a:cubicBezTo>
                    <a:pt x="1222" y="323"/>
                    <a:pt x="1233" y="340"/>
                    <a:pt x="1239" y="358"/>
                  </a:cubicBezTo>
                  <a:lnTo>
                    <a:pt x="1245" y="358"/>
                  </a:lnTo>
                  <a:cubicBezTo>
                    <a:pt x="1238" y="333"/>
                    <a:pt x="1237" y="322"/>
                    <a:pt x="1239" y="322"/>
                  </a:cubicBezTo>
                  <a:lnTo>
                    <a:pt x="1239" y="322"/>
                  </a:lnTo>
                  <a:cubicBezTo>
                    <a:pt x="1240" y="322"/>
                    <a:pt x="1243" y="327"/>
                    <a:pt x="1245" y="336"/>
                  </a:cubicBezTo>
                  <a:cubicBezTo>
                    <a:pt x="1253" y="348"/>
                    <a:pt x="1258" y="351"/>
                    <a:pt x="1264" y="351"/>
                  </a:cubicBezTo>
                  <a:cubicBezTo>
                    <a:pt x="1267" y="351"/>
                    <a:pt x="1270" y="350"/>
                    <a:pt x="1273" y="348"/>
                  </a:cubicBezTo>
                  <a:cubicBezTo>
                    <a:pt x="1271" y="342"/>
                    <a:pt x="1271" y="340"/>
                    <a:pt x="1272" y="340"/>
                  </a:cubicBezTo>
                  <a:lnTo>
                    <a:pt x="1272" y="340"/>
                  </a:lnTo>
                  <a:cubicBezTo>
                    <a:pt x="1273" y="340"/>
                    <a:pt x="1278" y="348"/>
                    <a:pt x="1273" y="348"/>
                  </a:cubicBezTo>
                  <a:lnTo>
                    <a:pt x="1277" y="370"/>
                  </a:lnTo>
                  <a:cubicBezTo>
                    <a:pt x="1280" y="375"/>
                    <a:pt x="1282" y="378"/>
                    <a:pt x="1284" y="378"/>
                  </a:cubicBezTo>
                  <a:cubicBezTo>
                    <a:pt x="1287" y="378"/>
                    <a:pt x="1284" y="362"/>
                    <a:pt x="1280" y="348"/>
                  </a:cubicBezTo>
                  <a:lnTo>
                    <a:pt x="1292" y="345"/>
                  </a:lnTo>
                  <a:cubicBezTo>
                    <a:pt x="1299" y="342"/>
                    <a:pt x="1305" y="342"/>
                    <a:pt x="1292" y="323"/>
                  </a:cubicBezTo>
                  <a:cubicBezTo>
                    <a:pt x="1289" y="301"/>
                    <a:pt x="1283" y="283"/>
                    <a:pt x="1289" y="280"/>
                  </a:cubicBezTo>
                  <a:lnTo>
                    <a:pt x="1289" y="280"/>
                  </a:lnTo>
                  <a:cubicBezTo>
                    <a:pt x="1295" y="301"/>
                    <a:pt x="1302" y="320"/>
                    <a:pt x="1308" y="320"/>
                  </a:cubicBezTo>
                  <a:cubicBezTo>
                    <a:pt x="1308" y="320"/>
                    <a:pt x="1309" y="320"/>
                    <a:pt x="1309" y="320"/>
                  </a:cubicBezTo>
                  <a:cubicBezTo>
                    <a:pt x="1315" y="320"/>
                    <a:pt x="1320" y="336"/>
                    <a:pt x="1320" y="336"/>
                  </a:cubicBezTo>
                  <a:cubicBezTo>
                    <a:pt x="1322" y="353"/>
                    <a:pt x="1326" y="359"/>
                    <a:pt x="1330" y="359"/>
                  </a:cubicBezTo>
                  <a:cubicBezTo>
                    <a:pt x="1338" y="359"/>
                    <a:pt x="1347" y="343"/>
                    <a:pt x="1349" y="330"/>
                  </a:cubicBezTo>
                  <a:cubicBezTo>
                    <a:pt x="1349" y="307"/>
                    <a:pt x="1350" y="295"/>
                    <a:pt x="1354" y="295"/>
                  </a:cubicBezTo>
                  <a:cubicBezTo>
                    <a:pt x="1357" y="295"/>
                    <a:pt x="1362" y="304"/>
                    <a:pt x="1367" y="323"/>
                  </a:cubicBezTo>
                  <a:cubicBezTo>
                    <a:pt x="1371" y="334"/>
                    <a:pt x="1373" y="339"/>
                    <a:pt x="1375" y="339"/>
                  </a:cubicBezTo>
                  <a:cubicBezTo>
                    <a:pt x="1379" y="339"/>
                    <a:pt x="1377" y="303"/>
                    <a:pt x="1371" y="258"/>
                  </a:cubicBezTo>
                  <a:lnTo>
                    <a:pt x="1361" y="198"/>
                  </a:lnTo>
                  <a:lnTo>
                    <a:pt x="1377" y="258"/>
                  </a:lnTo>
                  <a:cubicBezTo>
                    <a:pt x="1395" y="302"/>
                    <a:pt x="1402" y="321"/>
                    <a:pt x="1407" y="321"/>
                  </a:cubicBezTo>
                  <a:cubicBezTo>
                    <a:pt x="1411" y="321"/>
                    <a:pt x="1414" y="309"/>
                    <a:pt x="1418" y="289"/>
                  </a:cubicBezTo>
                  <a:cubicBezTo>
                    <a:pt x="1421" y="278"/>
                    <a:pt x="1422" y="272"/>
                    <a:pt x="1424" y="272"/>
                  </a:cubicBezTo>
                  <a:cubicBezTo>
                    <a:pt x="1426" y="272"/>
                    <a:pt x="1427" y="277"/>
                    <a:pt x="1430" y="286"/>
                  </a:cubicBezTo>
                  <a:cubicBezTo>
                    <a:pt x="1434" y="298"/>
                    <a:pt x="1438" y="302"/>
                    <a:pt x="1446" y="302"/>
                  </a:cubicBezTo>
                  <a:cubicBezTo>
                    <a:pt x="1451" y="302"/>
                    <a:pt x="1457" y="301"/>
                    <a:pt x="1465" y="298"/>
                  </a:cubicBezTo>
                  <a:cubicBezTo>
                    <a:pt x="1483" y="292"/>
                    <a:pt x="1490" y="292"/>
                    <a:pt x="1487" y="270"/>
                  </a:cubicBezTo>
                  <a:lnTo>
                    <a:pt x="1499" y="267"/>
                  </a:lnTo>
                  <a:cubicBezTo>
                    <a:pt x="1506" y="281"/>
                    <a:pt x="1511" y="286"/>
                    <a:pt x="1515" y="286"/>
                  </a:cubicBezTo>
                  <a:cubicBezTo>
                    <a:pt x="1521" y="286"/>
                    <a:pt x="1521" y="268"/>
                    <a:pt x="1508" y="242"/>
                  </a:cubicBezTo>
                  <a:lnTo>
                    <a:pt x="1524" y="239"/>
                  </a:lnTo>
                  <a:lnTo>
                    <a:pt x="1530" y="261"/>
                  </a:lnTo>
                  <a:cubicBezTo>
                    <a:pt x="1533" y="269"/>
                    <a:pt x="1536" y="273"/>
                    <a:pt x="1546" y="273"/>
                  </a:cubicBezTo>
                  <a:cubicBezTo>
                    <a:pt x="1550" y="273"/>
                    <a:pt x="1557" y="272"/>
                    <a:pt x="1565" y="270"/>
                  </a:cubicBezTo>
                  <a:lnTo>
                    <a:pt x="1606" y="261"/>
                  </a:lnTo>
                  <a:cubicBezTo>
                    <a:pt x="1671" y="245"/>
                    <a:pt x="1681" y="251"/>
                    <a:pt x="1687" y="207"/>
                  </a:cubicBezTo>
                  <a:cubicBezTo>
                    <a:pt x="1693" y="187"/>
                    <a:pt x="1699" y="177"/>
                    <a:pt x="1702" y="177"/>
                  </a:cubicBezTo>
                  <a:cubicBezTo>
                    <a:pt x="1705" y="177"/>
                    <a:pt x="1706" y="187"/>
                    <a:pt x="1703" y="207"/>
                  </a:cubicBezTo>
                  <a:cubicBezTo>
                    <a:pt x="1701" y="223"/>
                    <a:pt x="1701" y="237"/>
                    <a:pt x="1703" y="237"/>
                  </a:cubicBezTo>
                  <a:cubicBezTo>
                    <a:pt x="1704" y="237"/>
                    <a:pt x="1705" y="235"/>
                    <a:pt x="1706" y="229"/>
                  </a:cubicBezTo>
                  <a:cubicBezTo>
                    <a:pt x="1718" y="233"/>
                    <a:pt x="1725" y="242"/>
                    <a:pt x="1725" y="251"/>
                  </a:cubicBezTo>
                  <a:cubicBezTo>
                    <a:pt x="1729" y="271"/>
                    <a:pt x="1734" y="278"/>
                    <a:pt x="1739" y="278"/>
                  </a:cubicBezTo>
                  <a:cubicBezTo>
                    <a:pt x="1744" y="278"/>
                    <a:pt x="1749" y="268"/>
                    <a:pt x="1753" y="258"/>
                  </a:cubicBezTo>
                  <a:cubicBezTo>
                    <a:pt x="1756" y="240"/>
                    <a:pt x="1757" y="234"/>
                    <a:pt x="1758" y="234"/>
                  </a:cubicBezTo>
                  <a:cubicBezTo>
                    <a:pt x="1760" y="234"/>
                    <a:pt x="1761" y="245"/>
                    <a:pt x="1762" y="258"/>
                  </a:cubicBezTo>
                  <a:cubicBezTo>
                    <a:pt x="1762" y="274"/>
                    <a:pt x="1761" y="291"/>
                    <a:pt x="1763" y="291"/>
                  </a:cubicBezTo>
                  <a:cubicBezTo>
                    <a:pt x="1764" y="291"/>
                    <a:pt x="1766" y="289"/>
                    <a:pt x="1769" y="283"/>
                  </a:cubicBezTo>
                  <a:cubicBezTo>
                    <a:pt x="1774" y="275"/>
                    <a:pt x="1786" y="270"/>
                    <a:pt x="1797" y="270"/>
                  </a:cubicBezTo>
                  <a:cubicBezTo>
                    <a:pt x="1812" y="270"/>
                    <a:pt x="1825" y="279"/>
                    <a:pt x="1812" y="301"/>
                  </a:cubicBezTo>
                  <a:lnTo>
                    <a:pt x="1825" y="308"/>
                  </a:lnTo>
                  <a:cubicBezTo>
                    <a:pt x="1829" y="301"/>
                    <a:pt x="1834" y="298"/>
                    <a:pt x="1840" y="298"/>
                  </a:cubicBezTo>
                  <a:cubicBezTo>
                    <a:pt x="1847" y="298"/>
                    <a:pt x="1854" y="302"/>
                    <a:pt x="1859" y="308"/>
                  </a:cubicBezTo>
                  <a:cubicBezTo>
                    <a:pt x="1872" y="317"/>
                    <a:pt x="1878" y="323"/>
                    <a:pt x="1866" y="339"/>
                  </a:cubicBezTo>
                  <a:cubicBezTo>
                    <a:pt x="1853" y="347"/>
                    <a:pt x="1850" y="353"/>
                    <a:pt x="1857" y="353"/>
                  </a:cubicBezTo>
                  <a:cubicBezTo>
                    <a:pt x="1861" y="353"/>
                    <a:pt x="1867" y="352"/>
                    <a:pt x="1875" y="348"/>
                  </a:cubicBezTo>
                  <a:cubicBezTo>
                    <a:pt x="1876" y="349"/>
                    <a:pt x="1877" y="349"/>
                    <a:pt x="1878" y="349"/>
                  </a:cubicBezTo>
                  <a:cubicBezTo>
                    <a:pt x="1886" y="349"/>
                    <a:pt x="1905" y="332"/>
                    <a:pt x="1913" y="332"/>
                  </a:cubicBezTo>
                  <a:cubicBezTo>
                    <a:pt x="1914" y="332"/>
                    <a:pt x="1915" y="332"/>
                    <a:pt x="1916" y="333"/>
                  </a:cubicBezTo>
                  <a:cubicBezTo>
                    <a:pt x="1928" y="320"/>
                    <a:pt x="1942" y="312"/>
                    <a:pt x="1951" y="312"/>
                  </a:cubicBezTo>
                  <a:cubicBezTo>
                    <a:pt x="1953" y="312"/>
                    <a:pt x="1955" y="313"/>
                    <a:pt x="1957" y="314"/>
                  </a:cubicBezTo>
                  <a:lnTo>
                    <a:pt x="1941" y="330"/>
                  </a:lnTo>
                  <a:lnTo>
                    <a:pt x="1913" y="361"/>
                  </a:lnTo>
                  <a:cubicBezTo>
                    <a:pt x="1914" y="364"/>
                    <a:pt x="1917" y="368"/>
                    <a:pt x="1921" y="368"/>
                  </a:cubicBezTo>
                  <a:cubicBezTo>
                    <a:pt x="1924" y="368"/>
                    <a:pt x="1929" y="365"/>
                    <a:pt x="1935" y="358"/>
                  </a:cubicBezTo>
                  <a:lnTo>
                    <a:pt x="1935" y="358"/>
                  </a:lnTo>
                  <a:cubicBezTo>
                    <a:pt x="1925" y="370"/>
                    <a:pt x="1925" y="386"/>
                    <a:pt x="1935" y="399"/>
                  </a:cubicBezTo>
                  <a:cubicBezTo>
                    <a:pt x="1940" y="410"/>
                    <a:pt x="1946" y="421"/>
                    <a:pt x="1963" y="421"/>
                  </a:cubicBezTo>
                  <a:cubicBezTo>
                    <a:pt x="1965" y="421"/>
                    <a:pt x="1967" y="421"/>
                    <a:pt x="1969" y="421"/>
                  </a:cubicBezTo>
                  <a:lnTo>
                    <a:pt x="1969" y="421"/>
                  </a:lnTo>
                  <a:cubicBezTo>
                    <a:pt x="1942" y="448"/>
                    <a:pt x="1945" y="479"/>
                    <a:pt x="1973" y="479"/>
                  </a:cubicBezTo>
                  <a:cubicBezTo>
                    <a:pt x="1978" y="479"/>
                    <a:pt x="1982" y="479"/>
                    <a:pt x="1988" y="477"/>
                  </a:cubicBezTo>
                  <a:cubicBezTo>
                    <a:pt x="1993" y="474"/>
                    <a:pt x="1997" y="473"/>
                    <a:pt x="1999" y="473"/>
                  </a:cubicBezTo>
                  <a:cubicBezTo>
                    <a:pt x="2006" y="473"/>
                    <a:pt x="2002" y="481"/>
                    <a:pt x="1991" y="493"/>
                  </a:cubicBezTo>
                  <a:cubicBezTo>
                    <a:pt x="1979" y="507"/>
                    <a:pt x="1975" y="509"/>
                    <a:pt x="1982" y="509"/>
                  </a:cubicBezTo>
                  <a:cubicBezTo>
                    <a:pt x="1985" y="509"/>
                    <a:pt x="1989" y="508"/>
                    <a:pt x="1994" y="508"/>
                  </a:cubicBezTo>
                  <a:cubicBezTo>
                    <a:pt x="2016" y="508"/>
                    <a:pt x="2000" y="524"/>
                    <a:pt x="1982" y="537"/>
                  </a:cubicBezTo>
                  <a:cubicBezTo>
                    <a:pt x="1944" y="558"/>
                    <a:pt x="1944" y="565"/>
                    <a:pt x="1966" y="565"/>
                  </a:cubicBezTo>
                  <a:cubicBezTo>
                    <a:pt x="1982" y="568"/>
                    <a:pt x="1994" y="580"/>
                    <a:pt x="1997" y="593"/>
                  </a:cubicBezTo>
                  <a:cubicBezTo>
                    <a:pt x="2011" y="599"/>
                    <a:pt x="2017" y="603"/>
                    <a:pt x="2024" y="603"/>
                  </a:cubicBezTo>
                  <a:cubicBezTo>
                    <a:pt x="2029" y="603"/>
                    <a:pt x="2034" y="601"/>
                    <a:pt x="2041" y="596"/>
                  </a:cubicBezTo>
                  <a:cubicBezTo>
                    <a:pt x="2054" y="593"/>
                    <a:pt x="2066" y="590"/>
                    <a:pt x="2082" y="590"/>
                  </a:cubicBezTo>
                  <a:cubicBezTo>
                    <a:pt x="2100" y="597"/>
                    <a:pt x="2094" y="602"/>
                    <a:pt x="2089" y="602"/>
                  </a:cubicBezTo>
                  <a:cubicBezTo>
                    <a:pt x="2087" y="602"/>
                    <a:pt x="2085" y="601"/>
                    <a:pt x="2085" y="599"/>
                  </a:cubicBezTo>
                  <a:cubicBezTo>
                    <a:pt x="2077" y="596"/>
                    <a:pt x="2072" y="595"/>
                    <a:pt x="2068" y="595"/>
                  </a:cubicBezTo>
                  <a:cubicBezTo>
                    <a:pt x="2060" y="595"/>
                    <a:pt x="2057" y="600"/>
                    <a:pt x="2044" y="609"/>
                  </a:cubicBezTo>
                  <a:cubicBezTo>
                    <a:pt x="2032" y="615"/>
                    <a:pt x="2026" y="631"/>
                    <a:pt x="2032" y="643"/>
                  </a:cubicBezTo>
                  <a:cubicBezTo>
                    <a:pt x="2032" y="649"/>
                    <a:pt x="2035" y="662"/>
                    <a:pt x="2038" y="671"/>
                  </a:cubicBezTo>
                  <a:cubicBezTo>
                    <a:pt x="2026" y="690"/>
                    <a:pt x="2025" y="699"/>
                    <a:pt x="2034" y="699"/>
                  </a:cubicBezTo>
                  <a:cubicBezTo>
                    <a:pt x="2036" y="699"/>
                    <a:pt x="2040" y="698"/>
                    <a:pt x="2044" y="696"/>
                  </a:cubicBezTo>
                  <a:lnTo>
                    <a:pt x="2066" y="693"/>
                  </a:lnTo>
                  <a:lnTo>
                    <a:pt x="2066" y="693"/>
                  </a:lnTo>
                  <a:cubicBezTo>
                    <a:pt x="2029" y="709"/>
                    <a:pt x="2047" y="781"/>
                    <a:pt x="2086" y="781"/>
                  </a:cubicBezTo>
                  <a:cubicBezTo>
                    <a:pt x="2087" y="781"/>
                    <a:pt x="2087" y="781"/>
                    <a:pt x="2088" y="781"/>
                  </a:cubicBezTo>
                  <a:cubicBezTo>
                    <a:pt x="2095" y="779"/>
                    <a:pt x="2097" y="778"/>
                    <a:pt x="2097" y="778"/>
                  </a:cubicBezTo>
                  <a:lnTo>
                    <a:pt x="2097" y="778"/>
                  </a:lnTo>
                  <a:cubicBezTo>
                    <a:pt x="2098" y="778"/>
                    <a:pt x="2083" y="783"/>
                    <a:pt x="2069" y="787"/>
                  </a:cubicBezTo>
                  <a:cubicBezTo>
                    <a:pt x="2048" y="793"/>
                    <a:pt x="2051" y="800"/>
                    <a:pt x="2054" y="812"/>
                  </a:cubicBezTo>
                  <a:cubicBezTo>
                    <a:pt x="2057" y="819"/>
                    <a:pt x="2082" y="840"/>
                    <a:pt x="2088" y="862"/>
                  </a:cubicBezTo>
                  <a:cubicBezTo>
                    <a:pt x="2097" y="885"/>
                    <a:pt x="2100" y="904"/>
                    <a:pt x="2116" y="904"/>
                  </a:cubicBezTo>
                  <a:cubicBezTo>
                    <a:pt x="2118" y="904"/>
                    <a:pt x="2120" y="904"/>
                    <a:pt x="2123" y="903"/>
                  </a:cubicBezTo>
                  <a:lnTo>
                    <a:pt x="2123" y="903"/>
                  </a:lnTo>
                  <a:cubicBezTo>
                    <a:pt x="2123" y="909"/>
                    <a:pt x="2123" y="909"/>
                    <a:pt x="2104" y="916"/>
                  </a:cubicBezTo>
                  <a:cubicBezTo>
                    <a:pt x="2082" y="916"/>
                    <a:pt x="2082" y="922"/>
                    <a:pt x="2085" y="928"/>
                  </a:cubicBezTo>
                  <a:cubicBezTo>
                    <a:pt x="2086" y="930"/>
                    <a:pt x="2089" y="931"/>
                    <a:pt x="2092" y="931"/>
                  </a:cubicBezTo>
                  <a:cubicBezTo>
                    <a:pt x="2100" y="931"/>
                    <a:pt x="2113" y="927"/>
                    <a:pt x="2126" y="925"/>
                  </a:cubicBezTo>
                  <a:cubicBezTo>
                    <a:pt x="2131" y="924"/>
                    <a:pt x="2135" y="923"/>
                    <a:pt x="2138" y="923"/>
                  </a:cubicBezTo>
                  <a:cubicBezTo>
                    <a:pt x="2147" y="923"/>
                    <a:pt x="2144" y="930"/>
                    <a:pt x="2132" y="944"/>
                  </a:cubicBezTo>
                  <a:cubicBezTo>
                    <a:pt x="2116" y="963"/>
                    <a:pt x="2123" y="991"/>
                    <a:pt x="2148" y="1000"/>
                  </a:cubicBezTo>
                  <a:cubicBezTo>
                    <a:pt x="2148" y="1007"/>
                    <a:pt x="2151" y="1013"/>
                    <a:pt x="2132" y="1019"/>
                  </a:cubicBezTo>
                  <a:cubicBezTo>
                    <a:pt x="2113" y="1032"/>
                    <a:pt x="2098" y="1050"/>
                    <a:pt x="2138" y="1054"/>
                  </a:cubicBezTo>
                  <a:cubicBezTo>
                    <a:pt x="2142" y="1060"/>
                    <a:pt x="2142" y="1060"/>
                    <a:pt x="2120" y="1066"/>
                  </a:cubicBezTo>
                  <a:cubicBezTo>
                    <a:pt x="2105" y="1076"/>
                    <a:pt x="2091" y="1080"/>
                    <a:pt x="2103" y="1080"/>
                  </a:cubicBezTo>
                  <a:cubicBezTo>
                    <a:pt x="2107" y="1080"/>
                    <a:pt x="2113" y="1079"/>
                    <a:pt x="2123" y="1079"/>
                  </a:cubicBezTo>
                  <a:cubicBezTo>
                    <a:pt x="2148" y="1085"/>
                    <a:pt x="2154" y="1113"/>
                    <a:pt x="2135" y="1129"/>
                  </a:cubicBezTo>
                  <a:cubicBezTo>
                    <a:pt x="2135" y="1134"/>
                    <a:pt x="2135" y="1139"/>
                    <a:pt x="2147" y="1139"/>
                  </a:cubicBezTo>
                  <a:cubicBezTo>
                    <a:pt x="2150" y="1139"/>
                    <a:pt x="2153" y="1139"/>
                    <a:pt x="2157" y="1138"/>
                  </a:cubicBezTo>
                  <a:lnTo>
                    <a:pt x="2179" y="1135"/>
                  </a:lnTo>
                  <a:lnTo>
                    <a:pt x="2179" y="1135"/>
                  </a:lnTo>
                  <a:cubicBezTo>
                    <a:pt x="2138" y="1151"/>
                    <a:pt x="2138" y="1148"/>
                    <a:pt x="2179" y="1151"/>
                  </a:cubicBezTo>
                  <a:cubicBezTo>
                    <a:pt x="2183" y="1150"/>
                    <a:pt x="2187" y="1150"/>
                    <a:pt x="2189" y="1150"/>
                  </a:cubicBezTo>
                  <a:cubicBezTo>
                    <a:pt x="2200" y="1150"/>
                    <a:pt x="2197" y="1154"/>
                    <a:pt x="2179" y="1157"/>
                  </a:cubicBezTo>
                  <a:cubicBezTo>
                    <a:pt x="2160" y="1166"/>
                    <a:pt x="2160" y="1176"/>
                    <a:pt x="2160" y="1176"/>
                  </a:cubicBezTo>
                  <a:cubicBezTo>
                    <a:pt x="2176" y="1198"/>
                    <a:pt x="2185" y="1226"/>
                    <a:pt x="2189" y="1254"/>
                  </a:cubicBezTo>
                  <a:cubicBezTo>
                    <a:pt x="2189" y="1311"/>
                    <a:pt x="2185" y="1332"/>
                    <a:pt x="2207" y="1336"/>
                  </a:cubicBezTo>
                  <a:cubicBezTo>
                    <a:pt x="2226" y="1345"/>
                    <a:pt x="2226" y="1345"/>
                    <a:pt x="2204" y="1351"/>
                  </a:cubicBezTo>
                  <a:cubicBezTo>
                    <a:pt x="2182" y="1358"/>
                    <a:pt x="2182" y="1364"/>
                    <a:pt x="2182" y="1370"/>
                  </a:cubicBezTo>
                  <a:cubicBezTo>
                    <a:pt x="2182" y="1378"/>
                    <a:pt x="2182" y="1383"/>
                    <a:pt x="2170" y="1383"/>
                  </a:cubicBezTo>
                  <a:cubicBezTo>
                    <a:pt x="2167" y="1383"/>
                    <a:pt x="2164" y="1383"/>
                    <a:pt x="2160" y="1383"/>
                  </a:cubicBezTo>
                  <a:lnTo>
                    <a:pt x="2160" y="1383"/>
                  </a:lnTo>
                  <a:cubicBezTo>
                    <a:pt x="2179" y="1392"/>
                    <a:pt x="2179" y="1392"/>
                    <a:pt x="2179" y="1401"/>
                  </a:cubicBezTo>
                  <a:cubicBezTo>
                    <a:pt x="2176" y="1401"/>
                    <a:pt x="2173" y="1401"/>
                    <a:pt x="2171" y="1401"/>
                  </a:cubicBezTo>
                  <a:cubicBezTo>
                    <a:pt x="2160" y="1401"/>
                    <a:pt x="2161" y="1406"/>
                    <a:pt x="2176" y="1414"/>
                  </a:cubicBezTo>
                  <a:cubicBezTo>
                    <a:pt x="2203" y="1422"/>
                    <a:pt x="2212" y="1425"/>
                    <a:pt x="2203" y="1425"/>
                  </a:cubicBezTo>
                  <a:cubicBezTo>
                    <a:pt x="2199" y="1425"/>
                    <a:pt x="2190" y="1424"/>
                    <a:pt x="2176" y="1423"/>
                  </a:cubicBezTo>
                  <a:cubicBezTo>
                    <a:pt x="2174" y="1423"/>
                    <a:pt x="2172" y="1423"/>
                    <a:pt x="2170" y="1423"/>
                  </a:cubicBezTo>
                  <a:cubicBezTo>
                    <a:pt x="2152" y="1423"/>
                    <a:pt x="2135" y="1433"/>
                    <a:pt x="2146" y="1433"/>
                  </a:cubicBezTo>
                  <a:cubicBezTo>
                    <a:pt x="2147" y="1433"/>
                    <a:pt x="2149" y="1433"/>
                    <a:pt x="2151" y="1433"/>
                  </a:cubicBezTo>
                  <a:cubicBezTo>
                    <a:pt x="2173" y="1436"/>
                    <a:pt x="2170" y="1452"/>
                    <a:pt x="2189" y="1461"/>
                  </a:cubicBezTo>
                  <a:cubicBezTo>
                    <a:pt x="2189" y="1469"/>
                    <a:pt x="2186" y="1474"/>
                    <a:pt x="2175" y="1474"/>
                  </a:cubicBezTo>
                  <a:cubicBezTo>
                    <a:pt x="2173" y="1474"/>
                    <a:pt x="2170" y="1474"/>
                    <a:pt x="2167" y="1474"/>
                  </a:cubicBezTo>
                  <a:lnTo>
                    <a:pt x="2167" y="1474"/>
                  </a:lnTo>
                  <a:cubicBezTo>
                    <a:pt x="2145" y="1477"/>
                    <a:pt x="2154" y="1514"/>
                    <a:pt x="2173" y="1527"/>
                  </a:cubicBezTo>
                  <a:cubicBezTo>
                    <a:pt x="2188" y="1532"/>
                    <a:pt x="2191" y="1537"/>
                    <a:pt x="2180" y="1537"/>
                  </a:cubicBezTo>
                  <a:cubicBezTo>
                    <a:pt x="2177" y="1537"/>
                    <a:pt x="2174" y="1537"/>
                    <a:pt x="2170" y="1536"/>
                  </a:cubicBezTo>
                  <a:cubicBezTo>
                    <a:pt x="2164" y="1534"/>
                    <a:pt x="2160" y="1534"/>
                    <a:pt x="2157" y="1534"/>
                  </a:cubicBezTo>
                  <a:cubicBezTo>
                    <a:pt x="2149" y="1534"/>
                    <a:pt x="2147" y="1538"/>
                    <a:pt x="2145" y="1542"/>
                  </a:cubicBezTo>
                  <a:cubicBezTo>
                    <a:pt x="2154" y="1549"/>
                    <a:pt x="2154" y="1551"/>
                    <a:pt x="2149" y="1551"/>
                  </a:cubicBezTo>
                  <a:cubicBezTo>
                    <a:pt x="2144" y="1551"/>
                    <a:pt x="2134" y="1549"/>
                    <a:pt x="2123" y="1546"/>
                  </a:cubicBezTo>
                  <a:cubicBezTo>
                    <a:pt x="2117" y="1541"/>
                    <a:pt x="2113" y="1539"/>
                    <a:pt x="2110" y="1539"/>
                  </a:cubicBezTo>
                  <a:cubicBezTo>
                    <a:pt x="2105" y="1539"/>
                    <a:pt x="2103" y="1544"/>
                    <a:pt x="2101" y="1552"/>
                  </a:cubicBezTo>
                  <a:cubicBezTo>
                    <a:pt x="2120" y="1564"/>
                    <a:pt x="2107" y="1593"/>
                    <a:pt x="2098" y="1611"/>
                  </a:cubicBezTo>
                  <a:cubicBezTo>
                    <a:pt x="2085" y="1646"/>
                    <a:pt x="2101" y="1658"/>
                    <a:pt x="2132" y="1690"/>
                  </a:cubicBezTo>
                  <a:lnTo>
                    <a:pt x="2167" y="1715"/>
                  </a:lnTo>
                  <a:lnTo>
                    <a:pt x="2129" y="1696"/>
                  </a:lnTo>
                  <a:cubicBezTo>
                    <a:pt x="2110" y="1690"/>
                    <a:pt x="2088" y="1683"/>
                    <a:pt x="2069" y="1677"/>
                  </a:cubicBezTo>
                  <a:lnTo>
                    <a:pt x="2069" y="1677"/>
                  </a:lnTo>
                  <a:cubicBezTo>
                    <a:pt x="2066" y="1683"/>
                    <a:pt x="2085" y="1693"/>
                    <a:pt x="2104" y="1702"/>
                  </a:cubicBezTo>
                  <a:cubicBezTo>
                    <a:pt x="2123" y="1712"/>
                    <a:pt x="2120" y="1718"/>
                    <a:pt x="2091" y="1721"/>
                  </a:cubicBezTo>
                  <a:cubicBezTo>
                    <a:pt x="2066" y="1724"/>
                    <a:pt x="2063" y="1730"/>
                    <a:pt x="2079" y="1746"/>
                  </a:cubicBezTo>
                  <a:cubicBezTo>
                    <a:pt x="2076" y="1751"/>
                    <a:pt x="2072" y="1756"/>
                    <a:pt x="2058" y="1756"/>
                  </a:cubicBezTo>
                  <a:cubicBezTo>
                    <a:pt x="2055" y="1756"/>
                    <a:pt x="2052" y="1756"/>
                    <a:pt x="2048" y="1756"/>
                  </a:cubicBezTo>
                  <a:lnTo>
                    <a:pt x="2048" y="1756"/>
                  </a:lnTo>
                  <a:cubicBezTo>
                    <a:pt x="2044" y="1762"/>
                    <a:pt x="2044" y="1762"/>
                    <a:pt x="2063" y="1771"/>
                  </a:cubicBezTo>
                  <a:cubicBezTo>
                    <a:pt x="2075" y="1780"/>
                    <a:pt x="2076" y="1786"/>
                    <a:pt x="2067" y="1786"/>
                  </a:cubicBezTo>
                  <a:cubicBezTo>
                    <a:pt x="2064" y="1786"/>
                    <a:pt x="2060" y="1785"/>
                    <a:pt x="2054" y="1784"/>
                  </a:cubicBezTo>
                  <a:cubicBezTo>
                    <a:pt x="2044" y="1780"/>
                    <a:pt x="2035" y="1778"/>
                    <a:pt x="2029" y="1778"/>
                  </a:cubicBezTo>
                  <a:cubicBezTo>
                    <a:pt x="2011" y="1778"/>
                    <a:pt x="2008" y="1790"/>
                    <a:pt x="2019" y="1799"/>
                  </a:cubicBezTo>
                  <a:cubicBezTo>
                    <a:pt x="2038" y="1809"/>
                    <a:pt x="2032" y="1815"/>
                    <a:pt x="2029" y="1821"/>
                  </a:cubicBezTo>
                  <a:cubicBezTo>
                    <a:pt x="2026" y="1828"/>
                    <a:pt x="2019" y="1834"/>
                    <a:pt x="2032" y="1853"/>
                  </a:cubicBezTo>
                  <a:cubicBezTo>
                    <a:pt x="2026" y="1859"/>
                    <a:pt x="2022" y="1865"/>
                    <a:pt x="2022" y="1865"/>
                  </a:cubicBezTo>
                  <a:cubicBezTo>
                    <a:pt x="2022" y="1865"/>
                    <a:pt x="2021" y="1866"/>
                    <a:pt x="2021" y="1866"/>
                  </a:cubicBezTo>
                  <a:cubicBezTo>
                    <a:pt x="2015" y="1866"/>
                    <a:pt x="2007" y="1849"/>
                    <a:pt x="2010" y="1846"/>
                  </a:cubicBezTo>
                  <a:lnTo>
                    <a:pt x="1988" y="1837"/>
                  </a:lnTo>
                  <a:cubicBezTo>
                    <a:pt x="1982" y="1850"/>
                    <a:pt x="1975" y="1856"/>
                    <a:pt x="1988" y="1875"/>
                  </a:cubicBezTo>
                  <a:cubicBezTo>
                    <a:pt x="2003" y="1891"/>
                    <a:pt x="2010" y="1899"/>
                    <a:pt x="2008" y="1899"/>
                  </a:cubicBezTo>
                  <a:cubicBezTo>
                    <a:pt x="2007" y="1899"/>
                    <a:pt x="1998" y="1893"/>
                    <a:pt x="1982" y="1881"/>
                  </a:cubicBezTo>
                  <a:cubicBezTo>
                    <a:pt x="1972" y="1873"/>
                    <a:pt x="1962" y="1867"/>
                    <a:pt x="1957" y="1867"/>
                  </a:cubicBezTo>
                  <a:cubicBezTo>
                    <a:pt x="1954" y="1867"/>
                    <a:pt x="1953" y="1870"/>
                    <a:pt x="1957" y="1878"/>
                  </a:cubicBezTo>
                  <a:cubicBezTo>
                    <a:pt x="1970" y="1894"/>
                    <a:pt x="1971" y="1900"/>
                    <a:pt x="1967" y="1900"/>
                  </a:cubicBezTo>
                  <a:cubicBezTo>
                    <a:pt x="1963" y="1900"/>
                    <a:pt x="1955" y="1895"/>
                    <a:pt x="1947" y="1887"/>
                  </a:cubicBezTo>
                  <a:cubicBezTo>
                    <a:pt x="1935" y="1873"/>
                    <a:pt x="1928" y="1865"/>
                    <a:pt x="1926" y="1865"/>
                  </a:cubicBezTo>
                  <a:cubicBezTo>
                    <a:pt x="1923" y="1865"/>
                    <a:pt x="1926" y="1877"/>
                    <a:pt x="1932" y="1903"/>
                  </a:cubicBezTo>
                  <a:cubicBezTo>
                    <a:pt x="1922" y="1915"/>
                    <a:pt x="1916" y="1950"/>
                    <a:pt x="1897" y="1966"/>
                  </a:cubicBezTo>
                  <a:cubicBezTo>
                    <a:pt x="1882" y="1978"/>
                    <a:pt x="1873" y="1987"/>
                    <a:pt x="1863" y="1987"/>
                  </a:cubicBezTo>
                  <a:cubicBezTo>
                    <a:pt x="1858" y="1987"/>
                    <a:pt x="1853" y="1985"/>
                    <a:pt x="1847" y="1981"/>
                  </a:cubicBezTo>
                  <a:cubicBezTo>
                    <a:pt x="1831" y="1963"/>
                    <a:pt x="1822" y="1957"/>
                    <a:pt x="1821" y="1957"/>
                  </a:cubicBezTo>
                  <a:lnTo>
                    <a:pt x="1821" y="1957"/>
                  </a:lnTo>
                  <a:cubicBezTo>
                    <a:pt x="1820" y="1957"/>
                    <a:pt x="1823" y="1960"/>
                    <a:pt x="1831" y="1966"/>
                  </a:cubicBezTo>
                  <a:cubicBezTo>
                    <a:pt x="1859" y="1997"/>
                    <a:pt x="1853" y="2003"/>
                    <a:pt x="1834" y="2016"/>
                  </a:cubicBezTo>
                  <a:cubicBezTo>
                    <a:pt x="1833" y="2015"/>
                    <a:pt x="1831" y="2015"/>
                    <a:pt x="1829" y="2015"/>
                  </a:cubicBezTo>
                  <a:cubicBezTo>
                    <a:pt x="1803" y="2015"/>
                    <a:pt x="1806" y="2039"/>
                    <a:pt x="1809" y="2060"/>
                  </a:cubicBezTo>
                  <a:lnTo>
                    <a:pt x="1822" y="2050"/>
                  </a:lnTo>
                  <a:cubicBezTo>
                    <a:pt x="1841" y="2076"/>
                    <a:pt x="1842" y="2084"/>
                    <a:pt x="1831" y="2084"/>
                  </a:cubicBezTo>
                  <a:cubicBezTo>
                    <a:pt x="1827" y="2084"/>
                    <a:pt x="1822" y="2083"/>
                    <a:pt x="1816" y="2081"/>
                  </a:cubicBezTo>
                  <a:cubicBezTo>
                    <a:pt x="1815" y="2082"/>
                    <a:pt x="1815" y="2082"/>
                    <a:pt x="1814" y="2082"/>
                  </a:cubicBezTo>
                  <a:cubicBezTo>
                    <a:pt x="1807" y="2082"/>
                    <a:pt x="1796" y="2065"/>
                    <a:pt x="1787" y="2050"/>
                  </a:cubicBezTo>
                  <a:cubicBezTo>
                    <a:pt x="1776" y="2033"/>
                    <a:pt x="1762" y="2021"/>
                    <a:pt x="1753" y="2021"/>
                  </a:cubicBezTo>
                  <a:cubicBezTo>
                    <a:pt x="1752" y="2021"/>
                    <a:pt x="1751" y="2022"/>
                    <a:pt x="1750" y="2022"/>
                  </a:cubicBezTo>
                  <a:cubicBezTo>
                    <a:pt x="1744" y="2025"/>
                    <a:pt x="1740" y="2028"/>
                    <a:pt x="1756" y="2044"/>
                  </a:cubicBezTo>
                  <a:cubicBezTo>
                    <a:pt x="1769" y="2063"/>
                    <a:pt x="1769" y="2063"/>
                    <a:pt x="1762" y="2066"/>
                  </a:cubicBezTo>
                  <a:cubicBezTo>
                    <a:pt x="1756" y="2069"/>
                    <a:pt x="1750" y="2072"/>
                    <a:pt x="1753" y="2094"/>
                  </a:cubicBezTo>
                  <a:cubicBezTo>
                    <a:pt x="1762" y="2113"/>
                    <a:pt x="1756" y="2116"/>
                    <a:pt x="1750" y="2119"/>
                  </a:cubicBezTo>
                  <a:cubicBezTo>
                    <a:pt x="1744" y="2113"/>
                    <a:pt x="1738" y="2111"/>
                    <a:pt x="1731" y="2111"/>
                  </a:cubicBezTo>
                  <a:cubicBezTo>
                    <a:pt x="1727" y="2111"/>
                    <a:pt x="1723" y="2112"/>
                    <a:pt x="1718" y="2113"/>
                  </a:cubicBezTo>
                  <a:lnTo>
                    <a:pt x="1709" y="2094"/>
                  </a:lnTo>
                  <a:cubicBezTo>
                    <a:pt x="1703" y="2081"/>
                    <a:pt x="1693" y="2072"/>
                    <a:pt x="1684" y="2060"/>
                  </a:cubicBezTo>
                  <a:lnTo>
                    <a:pt x="1684" y="2060"/>
                  </a:lnTo>
                  <a:cubicBezTo>
                    <a:pt x="1678" y="2063"/>
                    <a:pt x="1687" y="2081"/>
                    <a:pt x="1687" y="2081"/>
                  </a:cubicBezTo>
                  <a:cubicBezTo>
                    <a:pt x="1700" y="2103"/>
                    <a:pt x="1534" y="2169"/>
                    <a:pt x="1508" y="2169"/>
                  </a:cubicBezTo>
                  <a:cubicBezTo>
                    <a:pt x="1501" y="2161"/>
                    <a:pt x="1492" y="2158"/>
                    <a:pt x="1486" y="2158"/>
                  </a:cubicBezTo>
                  <a:cubicBezTo>
                    <a:pt x="1477" y="2158"/>
                    <a:pt x="1473" y="2165"/>
                    <a:pt x="1480" y="2175"/>
                  </a:cubicBezTo>
                  <a:cubicBezTo>
                    <a:pt x="1487" y="2194"/>
                    <a:pt x="1449" y="2204"/>
                    <a:pt x="1405" y="2207"/>
                  </a:cubicBezTo>
                  <a:cubicBezTo>
                    <a:pt x="1352" y="2216"/>
                    <a:pt x="1314" y="2213"/>
                    <a:pt x="1314" y="2235"/>
                  </a:cubicBezTo>
                  <a:lnTo>
                    <a:pt x="1292" y="2235"/>
                  </a:lnTo>
                  <a:cubicBezTo>
                    <a:pt x="1277" y="2235"/>
                    <a:pt x="1261" y="2257"/>
                    <a:pt x="1255" y="2257"/>
                  </a:cubicBezTo>
                  <a:cubicBezTo>
                    <a:pt x="1250" y="2266"/>
                    <a:pt x="1245" y="2271"/>
                    <a:pt x="1243" y="2271"/>
                  </a:cubicBezTo>
                  <a:cubicBezTo>
                    <a:pt x="1241" y="2271"/>
                    <a:pt x="1241" y="2266"/>
                    <a:pt x="1245" y="2257"/>
                  </a:cubicBezTo>
                  <a:cubicBezTo>
                    <a:pt x="1245" y="2235"/>
                    <a:pt x="1248" y="2213"/>
                    <a:pt x="1239" y="2213"/>
                  </a:cubicBezTo>
                  <a:cubicBezTo>
                    <a:pt x="1223" y="2213"/>
                    <a:pt x="1223" y="2232"/>
                    <a:pt x="1223" y="2254"/>
                  </a:cubicBezTo>
                  <a:cubicBezTo>
                    <a:pt x="1221" y="2271"/>
                    <a:pt x="1217" y="2273"/>
                    <a:pt x="1215" y="2273"/>
                  </a:cubicBezTo>
                  <a:cubicBezTo>
                    <a:pt x="1214" y="2273"/>
                    <a:pt x="1214" y="2273"/>
                    <a:pt x="1214" y="2273"/>
                  </a:cubicBezTo>
                  <a:cubicBezTo>
                    <a:pt x="1205" y="2273"/>
                    <a:pt x="1205" y="2273"/>
                    <a:pt x="1208" y="2251"/>
                  </a:cubicBezTo>
                  <a:lnTo>
                    <a:pt x="1211" y="2210"/>
                  </a:lnTo>
                  <a:lnTo>
                    <a:pt x="1201" y="2210"/>
                  </a:lnTo>
                  <a:cubicBezTo>
                    <a:pt x="1201" y="2227"/>
                    <a:pt x="1196" y="2229"/>
                    <a:pt x="1193" y="2229"/>
                  </a:cubicBezTo>
                  <a:cubicBezTo>
                    <a:pt x="1192" y="2229"/>
                    <a:pt x="1192" y="2229"/>
                    <a:pt x="1192" y="2229"/>
                  </a:cubicBezTo>
                  <a:cubicBezTo>
                    <a:pt x="1186" y="2229"/>
                    <a:pt x="1186" y="2229"/>
                    <a:pt x="1189" y="2188"/>
                  </a:cubicBezTo>
                  <a:cubicBezTo>
                    <a:pt x="1192" y="2167"/>
                    <a:pt x="1191" y="2156"/>
                    <a:pt x="1188" y="2156"/>
                  </a:cubicBezTo>
                  <a:cubicBezTo>
                    <a:pt x="1185" y="2156"/>
                    <a:pt x="1181" y="2165"/>
                    <a:pt x="1176" y="2185"/>
                  </a:cubicBezTo>
                  <a:lnTo>
                    <a:pt x="1157" y="2204"/>
                  </a:lnTo>
                  <a:cubicBezTo>
                    <a:pt x="1157" y="2190"/>
                    <a:pt x="1155" y="2185"/>
                    <a:pt x="1152" y="2185"/>
                  </a:cubicBezTo>
                  <a:cubicBezTo>
                    <a:pt x="1145" y="2185"/>
                    <a:pt x="1132" y="2207"/>
                    <a:pt x="1126" y="2219"/>
                  </a:cubicBezTo>
                  <a:cubicBezTo>
                    <a:pt x="1125" y="2198"/>
                    <a:pt x="1122" y="2187"/>
                    <a:pt x="1118" y="2187"/>
                  </a:cubicBezTo>
                  <a:cubicBezTo>
                    <a:pt x="1114" y="2187"/>
                    <a:pt x="1109" y="2197"/>
                    <a:pt x="1101" y="2216"/>
                  </a:cubicBezTo>
                  <a:cubicBezTo>
                    <a:pt x="1100" y="2225"/>
                    <a:pt x="1097" y="2230"/>
                    <a:pt x="1095" y="2230"/>
                  </a:cubicBezTo>
                  <a:cubicBezTo>
                    <a:pt x="1093" y="2230"/>
                    <a:pt x="1090" y="2224"/>
                    <a:pt x="1089" y="2213"/>
                  </a:cubicBezTo>
                  <a:cubicBezTo>
                    <a:pt x="1085" y="2191"/>
                    <a:pt x="1076" y="2188"/>
                    <a:pt x="1063" y="2185"/>
                  </a:cubicBezTo>
                  <a:cubicBezTo>
                    <a:pt x="1059" y="2190"/>
                    <a:pt x="1051" y="2193"/>
                    <a:pt x="1039" y="2193"/>
                  </a:cubicBezTo>
                  <a:cubicBezTo>
                    <a:pt x="1015" y="2193"/>
                    <a:pt x="980" y="2183"/>
                    <a:pt x="944" y="2166"/>
                  </a:cubicBezTo>
                  <a:cubicBezTo>
                    <a:pt x="896" y="2148"/>
                    <a:pt x="863" y="2129"/>
                    <a:pt x="845" y="2129"/>
                  </a:cubicBezTo>
                  <a:cubicBezTo>
                    <a:pt x="839" y="2129"/>
                    <a:pt x="834" y="2132"/>
                    <a:pt x="832" y="2138"/>
                  </a:cubicBezTo>
                  <a:cubicBezTo>
                    <a:pt x="822" y="2132"/>
                    <a:pt x="822" y="2132"/>
                    <a:pt x="825" y="2110"/>
                  </a:cubicBezTo>
                  <a:cubicBezTo>
                    <a:pt x="831" y="2102"/>
                    <a:pt x="833" y="2097"/>
                    <a:pt x="830" y="2097"/>
                  </a:cubicBezTo>
                  <a:cubicBezTo>
                    <a:pt x="827" y="2097"/>
                    <a:pt x="818" y="2104"/>
                    <a:pt x="803" y="2122"/>
                  </a:cubicBezTo>
                  <a:cubicBezTo>
                    <a:pt x="795" y="2129"/>
                    <a:pt x="787" y="2138"/>
                    <a:pt x="786" y="2138"/>
                  </a:cubicBezTo>
                  <a:cubicBezTo>
                    <a:pt x="784" y="2138"/>
                    <a:pt x="787" y="2133"/>
                    <a:pt x="797" y="2116"/>
                  </a:cubicBezTo>
                  <a:cubicBezTo>
                    <a:pt x="807" y="2100"/>
                    <a:pt x="794" y="2091"/>
                    <a:pt x="769" y="2075"/>
                  </a:cubicBezTo>
                  <a:cubicBezTo>
                    <a:pt x="755" y="2066"/>
                    <a:pt x="740" y="2054"/>
                    <a:pt x="728" y="2054"/>
                  </a:cubicBezTo>
                  <a:cubicBezTo>
                    <a:pt x="723" y="2054"/>
                    <a:pt x="719" y="2055"/>
                    <a:pt x="716" y="2060"/>
                  </a:cubicBezTo>
                  <a:cubicBezTo>
                    <a:pt x="705" y="2063"/>
                    <a:pt x="699" y="2065"/>
                    <a:pt x="697" y="2065"/>
                  </a:cubicBezTo>
                  <a:cubicBezTo>
                    <a:pt x="694" y="2065"/>
                    <a:pt x="698" y="2062"/>
                    <a:pt x="709" y="2056"/>
                  </a:cubicBezTo>
                  <a:cubicBezTo>
                    <a:pt x="732" y="2031"/>
                    <a:pt x="726" y="2001"/>
                    <a:pt x="699" y="2001"/>
                  </a:cubicBezTo>
                  <a:cubicBezTo>
                    <a:pt x="693" y="2001"/>
                    <a:pt x="686" y="2003"/>
                    <a:pt x="678" y="2006"/>
                  </a:cubicBezTo>
                  <a:cubicBezTo>
                    <a:pt x="675" y="2000"/>
                    <a:pt x="669" y="1997"/>
                    <a:pt x="681" y="1981"/>
                  </a:cubicBezTo>
                  <a:cubicBezTo>
                    <a:pt x="678" y="1975"/>
                    <a:pt x="672" y="1969"/>
                    <a:pt x="640" y="1969"/>
                  </a:cubicBezTo>
                  <a:cubicBezTo>
                    <a:pt x="628" y="1959"/>
                    <a:pt x="615" y="1944"/>
                    <a:pt x="603" y="1931"/>
                  </a:cubicBezTo>
                  <a:cubicBezTo>
                    <a:pt x="593" y="1922"/>
                    <a:pt x="568" y="1922"/>
                    <a:pt x="568" y="1922"/>
                  </a:cubicBezTo>
                  <a:lnTo>
                    <a:pt x="565" y="1919"/>
                  </a:lnTo>
                  <a:cubicBezTo>
                    <a:pt x="581" y="1903"/>
                    <a:pt x="553" y="1875"/>
                    <a:pt x="524" y="1831"/>
                  </a:cubicBezTo>
                  <a:cubicBezTo>
                    <a:pt x="493" y="1790"/>
                    <a:pt x="474" y="1749"/>
                    <a:pt x="490" y="1734"/>
                  </a:cubicBezTo>
                  <a:cubicBezTo>
                    <a:pt x="490" y="1734"/>
                    <a:pt x="486" y="1730"/>
                    <a:pt x="473" y="1730"/>
                  </a:cubicBezTo>
                  <a:cubicBezTo>
                    <a:pt x="470" y="1730"/>
                    <a:pt x="466" y="1730"/>
                    <a:pt x="462" y="1730"/>
                  </a:cubicBezTo>
                  <a:cubicBezTo>
                    <a:pt x="449" y="1735"/>
                    <a:pt x="439" y="1736"/>
                    <a:pt x="433" y="1736"/>
                  </a:cubicBezTo>
                  <a:cubicBezTo>
                    <a:pt x="421" y="1736"/>
                    <a:pt x="423" y="1729"/>
                    <a:pt x="434" y="1718"/>
                  </a:cubicBezTo>
                  <a:cubicBezTo>
                    <a:pt x="463" y="1697"/>
                    <a:pt x="460" y="1675"/>
                    <a:pt x="432" y="1675"/>
                  </a:cubicBezTo>
                  <a:cubicBezTo>
                    <a:pt x="427" y="1675"/>
                    <a:pt x="421" y="1676"/>
                    <a:pt x="415" y="1677"/>
                  </a:cubicBezTo>
                  <a:cubicBezTo>
                    <a:pt x="410" y="1679"/>
                    <a:pt x="407" y="1680"/>
                    <a:pt x="407" y="1680"/>
                  </a:cubicBezTo>
                  <a:cubicBezTo>
                    <a:pt x="407" y="1680"/>
                    <a:pt x="421" y="1675"/>
                    <a:pt x="437" y="1668"/>
                  </a:cubicBezTo>
                  <a:cubicBezTo>
                    <a:pt x="462" y="1649"/>
                    <a:pt x="453" y="1639"/>
                    <a:pt x="430" y="1639"/>
                  </a:cubicBezTo>
                  <a:cubicBezTo>
                    <a:pt x="422" y="1639"/>
                    <a:pt x="413" y="1640"/>
                    <a:pt x="402" y="1643"/>
                  </a:cubicBezTo>
                  <a:cubicBezTo>
                    <a:pt x="418" y="1627"/>
                    <a:pt x="437" y="1611"/>
                    <a:pt x="415" y="1611"/>
                  </a:cubicBezTo>
                  <a:cubicBezTo>
                    <a:pt x="412" y="1605"/>
                    <a:pt x="412" y="1605"/>
                    <a:pt x="452" y="1593"/>
                  </a:cubicBezTo>
                  <a:cubicBezTo>
                    <a:pt x="471" y="1583"/>
                    <a:pt x="490" y="1577"/>
                    <a:pt x="487" y="1571"/>
                  </a:cubicBezTo>
                  <a:cubicBezTo>
                    <a:pt x="487" y="1569"/>
                    <a:pt x="485" y="1568"/>
                    <a:pt x="482" y="1568"/>
                  </a:cubicBezTo>
                  <a:cubicBezTo>
                    <a:pt x="474" y="1568"/>
                    <a:pt x="459" y="1573"/>
                    <a:pt x="446" y="1577"/>
                  </a:cubicBezTo>
                  <a:lnTo>
                    <a:pt x="443" y="1564"/>
                  </a:lnTo>
                  <a:cubicBezTo>
                    <a:pt x="443" y="1564"/>
                    <a:pt x="442" y="1562"/>
                    <a:pt x="435" y="1562"/>
                  </a:cubicBezTo>
                  <a:cubicBezTo>
                    <a:pt x="432" y="1562"/>
                    <a:pt x="427" y="1562"/>
                    <a:pt x="421" y="1564"/>
                  </a:cubicBezTo>
                  <a:cubicBezTo>
                    <a:pt x="416" y="1566"/>
                    <a:pt x="412" y="1566"/>
                    <a:pt x="409" y="1566"/>
                  </a:cubicBezTo>
                  <a:cubicBezTo>
                    <a:pt x="399" y="1566"/>
                    <a:pt x="398" y="1560"/>
                    <a:pt x="396" y="1555"/>
                  </a:cubicBezTo>
                  <a:cubicBezTo>
                    <a:pt x="404" y="1552"/>
                    <a:pt x="405" y="1551"/>
                    <a:pt x="401" y="1551"/>
                  </a:cubicBezTo>
                  <a:cubicBezTo>
                    <a:pt x="397" y="1551"/>
                    <a:pt x="385" y="1554"/>
                    <a:pt x="374" y="1561"/>
                  </a:cubicBezTo>
                  <a:cubicBezTo>
                    <a:pt x="362" y="1565"/>
                    <a:pt x="350" y="1569"/>
                    <a:pt x="342" y="1569"/>
                  </a:cubicBezTo>
                  <a:cubicBezTo>
                    <a:pt x="338" y="1569"/>
                    <a:pt x="334" y="1568"/>
                    <a:pt x="333" y="1564"/>
                  </a:cubicBezTo>
                  <a:lnTo>
                    <a:pt x="293" y="1577"/>
                  </a:lnTo>
                  <a:cubicBezTo>
                    <a:pt x="252" y="1589"/>
                    <a:pt x="233" y="1596"/>
                    <a:pt x="217" y="1618"/>
                  </a:cubicBezTo>
                  <a:cubicBezTo>
                    <a:pt x="210" y="1652"/>
                    <a:pt x="202" y="1681"/>
                    <a:pt x="221" y="1681"/>
                  </a:cubicBezTo>
                  <a:cubicBezTo>
                    <a:pt x="225" y="1681"/>
                    <a:pt x="230" y="1680"/>
                    <a:pt x="236" y="1677"/>
                  </a:cubicBezTo>
                  <a:cubicBezTo>
                    <a:pt x="236" y="1677"/>
                    <a:pt x="261" y="1677"/>
                    <a:pt x="261" y="1687"/>
                  </a:cubicBezTo>
                  <a:cubicBezTo>
                    <a:pt x="264" y="1696"/>
                    <a:pt x="249" y="1712"/>
                    <a:pt x="249" y="1712"/>
                  </a:cubicBezTo>
                  <a:cubicBezTo>
                    <a:pt x="230" y="1718"/>
                    <a:pt x="246" y="1752"/>
                    <a:pt x="264" y="1793"/>
                  </a:cubicBezTo>
                  <a:cubicBezTo>
                    <a:pt x="286" y="1843"/>
                    <a:pt x="302" y="1868"/>
                    <a:pt x="289" y="1887"/>
                  </a:cubicBezTo>
                  <a:cubicBezTo>
                    <a:pt x="274" y="1906"/>
                    <a:pt x="280" y="1912"/>
                    <a:pt x="280" y="1912"/>
                  </a:cubicBezTo>
                  <a:cubicBezTo>
                    <a:pt x="281" y="1911"/>
                    <a:pt x="283" y="1911"/>
                    <a:pt x="284" y="1911"/>
                  </a:cubicBezTo>
                  <a:cubicBezTo>
                    <a:pt x="301" y="1911"/>
                    <a:pt x="330" y="1954"/>
                    <a:pt x="365" y="2003"/>
                  </a:cubicBezTo>
                  <a:cubicBezTo>
                    <a:pt x="401" y="2051"/>
                    <a:pt x="440" y="2093"/>
                    <a:pt x="459" y="2093"/>
                  </a:cubicBezTo>
                  <a:cubicBezTo>
                    <a:pt x="461" y="2093"/>
                    <a:pt x="463" y="2092"/>
                    <a:pt x="465" y="2091"/>
                  </a:cubicBezTo>
                  <a:lnTo>
                    <a:pt x="477" y="2103"/>
                  </a:lnTo>
                  <a:cubicBezTo>
                    <a:pt x="462" y="2116"/>
                    <a:pt x="477" y="2132"/>
                    <a:pt x="490" y="2144"/>
                  </a:cubicBezTo>
                  <a:cubicBezTo>
                    <a:pt x="494" y="2143"/>
                    <a:pt x="498" y="2143"/>
                    <a:pt x="501" y="2143"/>
                  </a:cubicBezTo>
                  <a:cubicBezTo>
                    <a:pt x="512" y="2143"/>
                    <a:pt x="521" y="2147"/>
                    <a:pt x="531" y="2154"/>
                  </a:cubicBezTo>
                  <a:cubicBezTo>
                    <a:pt x="518" y="2169"/>
                    <a:pt x="524" y="2175"/>
                    <a:pt x="540" y="2188"/>
                  </a:cubicBezTo>
                  <a:cubicBezTo>
                    <a:pt x="547" y="2195"/>
                    <a:pt x="553" y="2200"/>
                    <a:pt x="559" y="2200"/>
                  </a:cubicBezTo>
                  <a:cubicBezTo>
                    <a:pt x="564" y="2200"/>
                    <a:pt x="569" y="2197"/>
                    <a:pt x="575" y="2188"/>
                  </a:cubicBezTo>
                  <a:cubicBezTo>
                    <a:pt x="603" y="2210"/>
                    <a:pt x="625" y="2235"/>
                    <a:pt x="644" y="2266"/>
                  </a:cubicBezTo>
                  <a:cubicBezTo>
                    <a:pt x="642" y="2275"/>
                    <a:pt x="645" y="2278"/>
                    <a:pt x="649" y="2278"/>
                  </a:cubicBezTo>
                  <a:cubicBezTo>
                    <a:pt x="655" y="2278"/>
                    <a:pt x="667" y="2271"/>
                    <a:pt x="678" y="2263"/>
                  </a:cubicBezTo>
                  <a:cubicBezTo>
                    <a:pt x="689" y="2249"/>
                    <a:pt x="706" y="2238"/>
                    <a:pt x="713" y="2238"/>
                  </a:cubicBezTo>
                  <a:cubicBezTo>
                    <a:pt x="714" y="2238"/>
                    <a:pt x="715" y="2238"/>
                    <a:pt x="716" y="2238"/>
                  </a:cubicBezTo>
                  <a:lnTo>
                    <a:pt x="694" y="2273"/>
                  </a:lnTo>
                  <a:cubicBezTo>
                    <a:pt x="675" y="2288"/>
                    <a:pt x="675" y="2288"/>
                    <a:pt x="691" y="2298"/>
                  </a:cubicBezTo>
                  <a:lnTo>
                    <a:pt x="706" y="2307"/>
                  </a:lnTo>
                  <a:cubicBezTo>
                    <a:pt x="709" y="2303"/>
                    <a:pt x="714" y="2301"/>
                    <a:pt x="720" y="2301"/>
                  </a:cubicBezTo>
                  <a:cubicBezTo>
                    <a:pt x="740" y="2301"/>
                    <a:pt x="773" y="2318"/>
                    <a:pt x="816" y="2342"/>
                  </a:cubicBezTo>
                  <a:cubicBezTo>
                    <a:pt x="865" y="2361"/>
                    <a:pt x="893" y="2372"/>
                    <a:pt x="909" y="2372"/>
                  </a:cubicBezTo>
                  <a:cubicBezTo>
                    <a:pt x="918" y="2372"/>
                    <a:pt x="923" y="2369"/>
                    <a:pt x="926" y="2360"/>
                  </a:cubicBezTo>
                  <a:cubicBezTo>
                    <a:pt x="928" y="2353"/>
                    <a:pt x="931" y="2349"/>
                    <a:pt x="936" y="2349"/>
                  </a:cubicBezTo>
                  <a:cubicBezTo>
                    <a:pt x="941" y="2349"/>
                    <a:pt x="949" y="2356"/>
                    <a:pt x="960" y="2373"/>
                  </a:cubicBezTo>
                  <a:cubicBezTo>
                    <a:pt x="986" y="2425"/>
                    <a:pt x="995" y="2441"/>
                    <a:pt x="1003" y="2441"/>
                  </a:cubicBezTo>
                  <a:cubicBezTo>
                    <a:pt x="1006" y="2441"/>
                    <a:pt x="1009" y="2437"/>
                    <a:pt x="1013" y="2432"/>
                  </a:cubicBezTo>
                  <a:cubicBezTo>
                    <a:pt x="1004" y="2429"/>
                    <a:pt x="1010" y="2407"/>
                    <a:pt x="1013" y="2389"/>
                  </a:cubicBezTo>
                  <a:cubicBezTo>
                    <a:pt x="1018" y="2369"/>
                    <a:pt x="1022" y="2360"/>
                    <a:pt x="1026" y="2360"/>
                  </a:cubicBezTo>
                  <a:cubicBezTo>
                    <a:pt x="1030" y="2360"/>
                    <a:pt x="1032" y="2371"/>
                    <a:pt x="1032" y="2392"/>
                  </a:cubicBezTo>
                  <a:cubicBezTo>
                    <a:pt x="1027" y="2415"/>
                    <a:pt x="1065" y="2427"/>
                    <a:pt x="1103" y="2427"/>
                  </a:cubicBezTo>
                  <a:cubicBezTo>
                    <a:pt x="1137" y="2427"/>
                    <a:pt x="1172" y="2417"/>
                    <a:pt x="1176" y="2395"/>
                  </a:cubicBezTo>
                  <a:cubicBezTo>
                    <a:pt x="1178" y="2387"/>
                    <a:pt x="1178" y="2383"/>
                    <a:pt x="1179" y="2383"/>
                  </a:cubicBezTo>
                  <a:lnTo>
                    <a:pt x="1179" y="2383"/>
                  </a:lnTo>
                  <a:cubicBezTo>
                    <a:pt x="1179" y="2383"/>
                    <a:pt x="1178" y="2393"/>
                    <a:pt x="1176" y="2417"/>
                  </a:cubicBezTo>
                  <a:cubicBezTo>
                    <a:pt x="1173" y="2439"/>
                    <a:pt x="1183" y="2439"/>
                    <a:pt x="1220" y="2442"/>
                  </a:cubicBezTo>
                  <a:lnTo>
                    <a:pt x="1248" y="2445"/>
                  </a:lnTo>
                  <a:cubicBezTo>
                    <a:pt x="1248" y="2428"/>
                    <a:pt x="1259" y="2421"/>
                    <a:pt x="1271" y="2421"/>
                  </a:cubicBezTo>
                  <a:cubicBezTo>
                    <a:pt x="1286" y="2421"/>
                    <a:pt x="1305" y="2432"/>
                    <a:pt x="1305" y="2445"/>
                  </a:cubicBezTo>
                  <a:cubicBezTo>
                    <a:pt x="1314" y="2464"/>
                    <a:pt x="1314" y="2464"/>
                    <a:pt x="1333" y="2464"/>
                  </a:cubicBezTo>
                  <a:cubicBezTo>
                    <a:pt x="1346" y="2445"/>
                    <a:pt x="1362" y="2439"/>
                    <a:pt x="1376" y="2439"/>
                  </a:cubicBezTo>
                  <a:cubicBezTo>
                    <a:pt x="1393" y="2439"/>
                    <a:pt x="1406" y="2449"/>
                    <a:pt x="1408" y="2461"/>
                  </a:cubicBezTo>
                  <a:lnTo>
                    <a:pt x="1427" y="2458"/>
                  </a:lnTo>
                  <a:cubicBezTo>
                    <a:pt x="1433" y="2442"/>
                    <a:pt x="1446" y="2432"/>
                    <a:pt x="1461" y="2432"/>
                  </a:cubicBezTo>
                  <a:cubicBezTo>
                    <a:pt x="1490" y="2429"/>
                    <a:pt x="1499" y="2426"/>
                    <a:pt x="1487" y="2407"/>
                  </a:cubicBezTo>
                  <a:cubicBezTo>
                    <a:pt x="1483" y="2385"/>
                    <a:pt x="1480" y="2367"/>
                    <a:pt x="1487" y="2364"/>
                  </a:cubicBezTo>
                  <a:lnTo>
                    <a:pt x="1493" y="2385"/>
                  </a:lnTo>
                  <a:cubicBezTo>
                    <a:pt x="1494" y="2395"/>
                    <a:pt x="1503" y="2399"/>
                    <a:pt x="1516" y="2399"/>
                  </a:cubicBezTo>
                  <a:cubicBezTo>
                    <a:pt x="1527" y="2399"/>
                    <a:pt x="1542" y="2396"/>
                    <a:pt x="1559" y="2392"/>
                  </a:cubicBezTo>
                  <a:cubicBezTo>
                    <a:pt x="1583" y="2386"/>
                    <a:pt x="1600" y="2382"/>
                    <a:pt x="1613" y="2382"/>
                  </a:cubicBezTo>
                  <a:cubicBezTo>
                    <a:pt x="1623" y="2382"/>
                    <a:pt x="1630" y="2385"/>
                    <a:pt x="1637" y="2392"/>
                  </a:cubicBezTo>
                  <a:lnTo>
                    <a:pt x="1637" y="2370"/>
                  </a:lnTo>
                  <a:cubicBezTo>
                    <a:pt x="1639" y="2358"/>
                    <a:pt x="1642" y="2351"/>
                    <a:pt x="1646" y="2351"/>
                  </a:cubicBezTo>
                  <a:cubicBezTo>
                    <a:pt x="1650" y="2351"/>
                    <a:pt x="1653" y="2355"/>
                    <a:pt x="1656" y="2364"/>
                  </a:cubicBezTo>
                  <a:cubicBezTo>
                    <a:pt x="1661" y="2369"/>
                    <a:pt x="1668" y="2371"/>
                    <a:pt x="1676" y="2371"/>
                  </a:cubicBezTo>
                  <a:cubicBezTo>
                    <a:pt x="1693" y="2371"/>
                    <a:pt x="1711" y="2361"/>
                    <a:pt x="1715" y="2342"/>
                  </a:cubicBezTo>
                  <a:lnTo>
                    <a:pt x="1734" y="2335"/>
                  </a:lnTo>
                  <a:cubicBezTo>
                    <a:pt x="1744" y="2349"/>
                    <a:pt x="1754" y="2355"/>
                    <a:pt x="1762" y="2355"/>
                  </a:cubicBezTo>
                  <a:cubicBezTo>
                    <a:pt x="1774" y="2355"/>
                    <a:pt x="1781" y="2341"/>
                    <a:pt x="1775" y="2317"/>
                  </a:cubicBezTo>
                  <a:lnTo>
                    <a:pt x="1775" y="2317"/>
                  </a:lnTo>
                  <a:cubicBezTo>
                    <a:pt x="1780" y="2327"/>
                    <a:pt x="1785" y="2331"/>
                    <a:pt x="1791" y="2331"/>
                  </a:cubicBezTo>
                  <a:cubicBezTo>
                    <a:pt x="1795" y="2331"/>
                    <a:pt x="1799" y="2329"/>
                    <a:pt x="1803" y="2326"/>
                  </a:cubicBezTo>
                  <a:cubicBezTo>
                    <a:pt x="1808" y="2308"/>
                    <a:pt x="1825" y="2293"/>
                    <a:pt x="1839" y="2293"/>
                  </a:cubicBezTo>
                  <a:cubicBezTo>
                    <a:pt x="1845" y="2293"/>
                    <a:pt x="1850" y="2296"/>
                    <a:pt x="1853" y="2301"/>
                  </a:cubicBezTo>
                  <a:lnTo>
                    <a:pt x="1859" y="2298"/>
                  </a:lnTo>
                  <a:cubicBezTo>
                    <a:pt x="1859" y="2273"/>
                    <a:pt x="1866" y="2270"/>
                    <a:pt x="1875" y="2263"/>
                  </a:cubicBezTo>
                  <a:cubicBezTo>
                    <a:pt x="1881" y="2260"/>
                    <a:pt x="1891" y="2254"/>
                    <a:pt x="1888" y="2232"/>
                  </a:cubicBezTo>
                  <a:cubicBezTo>
                    <a:pt x="1885" y="2210"/>
                    <a:pt x="1891" y="2207"/>
                    <a:pt x="1891" y="2207"/>
                  </a:cubicBezTo>
                  <a:cubicBezTo>
                    <a:pt x="1892" y="2206"/>
                    <a:pt x="1892" y="2206"/>
                    <a:pt x="1893" y="2206"/>
                  </a:cubicBezTo>
                  <a:cubicBezTo>
                    <a:pt x="1899" y="2206"/>
                    <a:pt x="1904" y="2225"/>
                    <a:pt x="1906" y="2248"/>
                  </a:cubicBezTo>
                  <a:cubicBezTo>
                    <a:pt x="1904" y="2256"/>
                    <a:pt x="1906" y="2260"/>
                    <a:pt x="1908" y="2260"/>
                  </a:cubicBezTo>
                  <a:cubicBezTo>
                    <a:pt x="1914" y="2260"/>
                    <a:pt x="1925" y="2243"/>
                    <a:pt x="1925" y="2207"/>
                  </a:cubicBezTo>
                  <a:cubicBezTo>
                    <a:pt x="1924" y="2183"/>
                    <a:pt x="1923" y="2171"/>
                    <a:pt x="1924" y="2171"/>
                  </a:cubicBezTo>
                  <a:lnTo>
                    <a:pt x="1924" y="2171"/>
                  </a:lnTo>
                  <a:cubicBezTo>
                    <a:pt x="1925" y="2171"/>
                    <a:pt x="1927" y="2182"/>
                    <a:pt x="1932" y="2204"/>
                  </a:cubicBezTo>
                  <a:cubicBezTo>
                    <a:pt x="1936" y="2218"/>
                    <a:pt x="1938" y="2233"/>
                    <a:pt x="1941" y="2233"/>
                  </a:cubicBezTo>
                  <a:cubicBezTo>
                    <a:pt x="1942" y="2233"/>
                    <a:pt x="1943" y="2229"/>
                    <a:pt x="1944" y="2219"/>
                  </a:cubicBezTo>
                  <a:cubicBezTo>
                    <a:pt x="1953" y="2213"/>
                    <a:pt x="1953" y="2201"/>
                    <a:pt x="1947" y="2191"/>
                  </a:cubicBezTo>
                  <a:lnTo>
                    <a:pt x="1969" y="2175"/>
                  </a:lnTo>
                  <a:cubicBezTo>
                    <a:pt x="1977" y="2177"/>
                    <a:pt x="1984" y="2178"/>
                    <a:pt x="1989" y="2178"/>
                  </a:cubicBezTo>
                  <a:cubicBezTo>
                    <a:pt x="2001" y="2178"/>
                    <a:pt x="2006" y="2174"/>
                    <a:pt x="2013" y="2169"/>
                  </a:cubicBezTo>
                  <a:cubicBezTo>
                    <a:pt x="2007" y="2156"/>
                    <a:pt x="2005" y="2151"/>
                    <a:pt x="2009" y="2151"/>
                  </a:cubicBezTo>
                  <a:cubicBezTo>
                    <a:pt x="2012" y="2151"/>
                    <a:pt x="2017" y="2153"/>
                    <a:pt x="2026" y="2157"/>
                  </a:cubicBezTo>
                  <a:cubicBezTo>
                    <a:pt x="2030" y="2162"/>
                    <a:pt x="2034" y="2165"/>
                    <a:pt x="2036" y="2165"/>
                  </a:cubicBezTo>
                  <a:cubicBezTo>
                    <a:pt x="2040" y="2165"/>
                    <a:pt x="2038" y="2155"/>
                    <a:pt x="2019" y="2135"/>
                  </a:cubicBezTo>
                  <a:cubicBezTo>
                    <a:pt x="2015" y="2120"/>
                    <a:pt x="2016" y="2114"/>
                    <a:pt x="2023" y="2114"/>
                  </a:cubicBezTo>
                  <a:cubicBezTo>
                    <a:pt x="2027" y="2114"/>
                    <a:pt x="2032" y="2116"/>
                    <a:pt x="2038" y="2119"/>
                  </a:cubicBezTo>
                  <a:cubicBezTo>
                    <a:pt x="2052" y="2135"/>
                    <a:pt x="2062" y="2140"/>
                    <a:pt x="2066" y="2140"/>
                  </a:cubicBezTo>
                  <a:cubicBezTo>
                    <a:pt x="2069" y="2140"/>
                    <a:pt x="2068" y="2135"/>
                    <a:pt x="2060" y="2128"/>
                  </a:cubicBezTo>
                  <a:cubicBezTo>
                    <a:pt x="2054" y="2107"/>
                    <a:pt x="2060" y="2100"/>
                    <a:pt x="2060" y="2100"/>
                  </a:cubicBezTo>
                  <a:cubicBezTo>
                    <a:pt x="2062" y="2102"/>
                    <a:pt x="2064" y="2103"/>
                    <a:pt x="2067" y="2103"/>
                  </a:cubicBezTo>
                  <a:cubicBezTo>
                    <a:pt x="2089" y="2103"/>
                    <a:pt x="2141" y="2049"/>
                    <a:pt x="2189" y="1991"/>
                  </a:cubicBezTo>
                  <a:cubicBezTo>
                    <a:pt x="2192" y="1984"/>
                    <a:pt x="2182" y="1966"/>
                    <a:pt x="2167" y="1953"/>
                  </a:cubicBezTo>
                  <a:cubicBezTo>
                    <a:pt x="2150" y="1941"/>
                    <a:pt x="2145" y="1938"/>
                    <a:pt x="2147" y="1938"/>
                  </a:cubicBezTo>
                  <a:cubicBezTo>
                    <a:pt x="2148" y="1938"/>
                    <a:pt x="2158" y="1942"/>
                    <a:pt x="2170" y="1944"/>
                  </a:cubicBezTo>
                  <a:cubicBezTo>
                    <a:pt x="2192" y="1956"/>
                    <a:pt x="2207" y="1961"/>
                    <a:pt x="2214" y="1961"/>
                  </a:cubicBezTo>
                  <a:cubicBezTo>
                    <a:pt x="2225" y="1961"/>
                    <a:pt x="2217" y="1948"/>
                    <a:pt x="2182" y="1931"/>
                  </a:cubicBezTo>
                  <a:cubicBezTo>
                    <a:pt x="2160" y="1921"/>
                    <a:pt x="2150" y="1916"/>
                    <a:pt x="2153" y="1916"/>
                  </a:cubicBezTo>
                  <a:cubicBezTo>
                    <a:pt x="2156" y="1916"/>
                    <a:pt x="2167" y="1919"/>
                    <a:pt x="2189" y="1925"/>
                  </a:cubicBezTo>
                  <a:cubicBezTo>
                    <a:pt x="2195" y="1926"/>
                    <a:pt x="2199" y="1926"/>
                    <a:pt x="2202" y="1926"/>
                  </a:cubicBezTo>
                  <a:cubicBezTo>
                    <a:pt x="2209" y="1926"/>
                    <a:pt x="2207" y="1922"/>
                    <a:pt x="2198" y="1909"/>
                  </a:cubicBezTo>
                  <a:cubicBezTo>
                    <a:pt x="2185" y="1901"/>
                    <a:pt x="2184" y="1895"/>
                    <a:pt x="2189" y="1895"/>
                  </a:cubicBezTo>
                  <a:cubicBezTo>
                    <a:pt x="2192" y="1895"/>
                    <a:pt x="2196" y="1897"/>
                    <a:pt x="2201" y="1900"/>
                  </a:cubicBezTo>
                  <a:cubicBezTo>
                    <a:pt x="2214" y="1903"/>
                    <a:pt x="2225" y="1905"/>
                    <a:pt x="2232" y="1905"/>
                  </a:cubicBezTo>
                  <a:cubicBezTo>
                    <a:pt x="2238" y="1905"/>
                    <a:pt x="2239" y="1903"/>
                    <a:pt x="2229" y="1897"/>
                  </a:cubicBezTo>
                  <a:cubicBezTo>
                    <a:pt x="2229" y="1897"/>
                    <a:pt x="2233" y="1893"/>
                    <a:pt x="2246" y="1893"/>
                  </a:cubicBezTo>
                  <a:cubicBezTo>
                    <a:pt x="2249" y="1893"/>
                    <a:pt x="2253" y="1893"/>
                    <a:pt x="2257" y="1893"/>
                  </a:cubicBezTo>
                  <a:cubicBezTo>
                    <a:pt x="2259" y="1894"/>
                    <a:pt x="2261" y="1894"/>
                    <a:pt x="2262" y="1894"/>
                  </a:cubicBezTo>
                  <a:cubicBezTo>
                    <a:pt x="2278" y="1894"/>
                    <a:pt x="2266" y="1876"/>
                    <a:pt x="2254" y="1859"/>
                  </a:cubicBezTo>
                  <a:cubicBezTo>
                    <a:pt x="2241" y="1832"/>
                    <a:pt x="2237" y="1819"/>
                    <a:pt x="2244" y="1819"/>
                  </a:cubicBezTo>
                  <a:cubicBezTo>
                    <a:pt x="2248" y="1819"/>
                    <a:pt x="2257" y="1824"/>
                    <a:pt x="2270" y="1834"/>
                  </a:cubicBezTo>
                  <a:cubicBezTo>
                    <a:pt x="2277" y="1841"/>
                    <a:pt x="2282" y="1843"/>
                    <a:pt x="2286" y="1843"/>
                  </a:cubicBezTo>
                  <a:cubicBezTo>
                    <a:pt x="2301" y="1843"/>
                    <a:pt x="2297" y="1806"/>
                    <a:pt x="2270" y="1784"/>
                  </a:cubicBezTo>
                  <a:cubicBezTo>
                    <a:pt x="2251" y="1768"/>
                    <a:pt x="2243" y="1762"/>
                    <a:pt x="2245" y="1762"/>
                  </a:cubicBezTo>
                  <a:lnTo>
                    <a:pt x="2245" y="1762"/>
                  </a:lnTo>
                  <a:cubicBezTo>
                    <a:pt x="2246" y="1762"/>
                    <a:pt x="2250" y="1765"/>
                    <a:pt x="2257" y="1768"/>
                  </a:cubicBezTo>
                  <a:cubicBezTo>
                    <a:pt x="2264" y="1771"/>
                    <a:pt x="2268" y="1772"/>
                    <a:pt x="2272" y="1772"/>
                  </a:cubicBezTo>
                  <a:cubicBezTo>
                    <a:pt x="2278" y="1772"/>
                    <a:pt x="2279" y="1768"/>
                    <a:pt x="2279" y="1768"/>
                  </a:cubicBezTo>
                  <a:cubicBezTo>
                    <a:pt x="2282" y="1764"/>
                    <a:pt x="2285" y="1758"/>
                    <a:pt x="2294" y="1758"/>
                  </a:cubicBezTo>
                  <a:cubicBezTo>
                    <a:pt x="2297" y="1758"/>
                    <a:pt x="2302" y="1759"/>
                    <a:pt x="2308" y="1762"/>
                  </a:cubicBezTo>
                  <a:cubicBezTo>
                    <a:pt x="2308" y="1762"/>
                    <a:pt x="2311" y="1752"/>
                    <a:pt x="2298" y="1727"/>
                  </a:cubicBezTo>
                  <a:cubicBezTo>
                    <a:pt x="2271" y="1701"/>
                    <a:pt x="2288" y="1685"/>
                    <a:pt x="2321" y="1685"/>
                  </a:cubicBezTo>
                  <a:cubicBezTo>
                    <a:pt x="2326" y="1685"/>
                    <a:pt x="2333" y="1686"/>
                    <a:pt x="2339" y="1687"/>
                  </a:cubicBezTo>
                  <a:lnTo>
                    <a:pt x="2326" y="1662"/>
                  </a:lnTo>
                  <a:cubicBezTo>
                    <a:pt x="2299" y="1646"/>
                    <a:pt x="2284" y="1633"/>
                    <a:pt x="2292" y="1633"/>
                  </a:cubicBezTo>
                  <a:cubicBezTo>
                    <a:pt x="2295" y="1633"/>
                    <a:pt x="2302" y="1635"/>
                    <a:pt x="2314" y="1640"/>
                  </a:cubicBezTo>
                  <a:lnTo>
                    <a:pt x="2333" y="1646"/>
                  </a:lnTo>
                  <a:cubicBezTo>
                    <a:pt x="2304" y="1628"/>
                    <a:pt x="2319" y="1605"/>
                    <a:pt x="2348" y="1605"/>
                  </a:cubicBezTo>
                  <a:cubicBezTo>
                    <a:pt x="2354" y="1605"/>
                    <a:pt x="2360" y="1606"/>
                    <a:pt x="2367" y="1608"/>
                  </a:cubicBezTo>
                  <a:cubicBezTo>
                    <a:pt x="2376" y="1611"/>
                    <a:pt x="2380" y="1613"/>
                    <a:pt x="2383" y="1613"/>
                  </a:cubicBezTo>
                  <a:cubicBezTo>
                    <a:pt x="2387" y="1613"/>
                    <a:pt x="2387" y="1610"/>
                    <a:pt x="2389" y="1605"/>
                  </a:cubicBezTo>
                  <a:lnTo>
                    <a:pt x="2370" y="1599"/>
                  </a:lnTo>
                  <a:cubicBezTo>
                    <a:pt x="2348" y="1593"/>
                    <a:pt x="2330" y="1586"/>
                    <a:pt x="2333" y="1580"/>
                  </a:cubicBezTo>
                  <a:cubicBezTo>
                    <a:pt x="2333" y="1573"/>
                    <a:pt x="2335" y="1566"/>
                    <a:pt x="2346" y="1566"/>
                  </a:cubicBezTo>
                  <a:cubicBezTo>
                    <a:pt x="2349" y="1566"/>
                    <a:pt x="2353" y="1566"/>
                    <a:pt x="2358" y="1568"/>
                  </a:cubicBezTo>
                  <a:cubicBezTo>
                    <a:pt x="2380" y="1564"/>
                    <a:pt x="2402" y="1561"/>
                    <a:pt x="2383" y="1555"/>
                  </a:cubicBezTo>
                  <a:cubicBezTo>
                    <a:pt x="2383" y="1555"/>
                    <a:pt x="2383" y="1546"/>
                    <a:pt x="2408" y="1542"/>
                  </a:cubicBezTo>
                  <a:cubicBezTo>
                    <a:pt x="2408" y="1533"/>
                    <a:pt x="2411" y="1524"/>
                    <a:pt x="2414" y="1505"/>
                  </a:cubicBezTo>
                  <a:cubicBezTo>
                    <a:pt x="2397" y="1493"/>
                    <a:pt x="2398" y="1476"/>
                    <a:pt x="2416" y="1476"/>
                  </a:cubicBezTo>
                  <a:cubicBezTo>
                    <a:pt x="2417" y="1476"/>
                    <a:pt x="2419" y="1476"/>
                    <a:pt x="2420" y="1477"/>
                  </a:cubicBezTo>
                  <a:cubicBezTo>
                    <a:pt x="2420" y="1464"/>
                    <a:pt x="2414" y="1452"/>
                    <a:pt x="2405" y="1445"/>
                  </a:cubicBezTo>
                  <a:cubicBezTo>
                    <a:pt x="2408" y="1430"/>
                    <a:pt x="2408" y="1420"/>
                    <a:pt x="2430" y="1420"/>
                  </a:cubicBezTo>
                  <a:cubicBezTo>
                    <a:pt x="2436" y="1421"/>
                    <a:pt x="2440" y="1422"/>
                    <a:pt x="2442" y="1422"/>
                  </a:cubicBezTo>
                  <a:cubicBezTo>
                    <a:pt x="2447" y="1422"/>
                    <a:pt x="2442" y="1419"/>
                    <a:pt x="2430" y="1411"/>
                  </a:cubicBezTo>
                  <a:cubicBezTo>
                    <a:pt x="2408" y="1411"/>
                    <a:pt x="2411" y="1401"/>
                    <a:pt x="2411" y="1392"/>
                  </a:cubicBezTo>
                  <a:cubicBezTo>
                    <a:pt x="2411" y="1383"/>
                    <a:pt x="2411" y="1373"/>
                    <a:pt x="2411" y="1373"/>
                  </a:cubicBezTo>
                  <a:cubicBezTo>
                    <a:pt x="2392" y="1370"/>
                    <a:pt x="2392" y="1370"/>
                    <a:pt x="2392" y="1364"/>
                  </a:cubicBezTo>
                  <a:cubicBezTo>
                    <a:pt x="2392" y="1354"/>
                    <a:pt x="2417" y="1326"/>
                    <a:pt x="2417" y="1317"/>
                  </a:cubicBezTo>
                  <a:cubicBezTo>
                    <a:pt x="2417" y="1299"/>
                    <a:pt x="2417" y="1292"/>
                    <a:pt x="2412" y="1292"/>
                  </a:cubicBezTo>
                  <a:cubicBezTo>
                    <a:pt x="2408" y="1292"/>
                    <a:pt x="2403" y="1295"/>
                    <a:pt x="2395" y="1298"/>
                  </a:cubicBezTo>
                  <a:cubicBezTo>
                    <a:pt x="2395" y="1302"/>
                    <a:pt x="2392" y="1304"/>
                    <a:pt x="2390" y="1304"/>
                  </a:cubicBezTo>
                  <a:cubicBezTo>
                    <a:pt x="2386" y="1304"/>
                    <a:pt x="2384" y="1300"/>
                    <a:pt x="2395" y="1289"/>
                  </a:cubicBezTo>
                  <a:cubicBezTo>
                    <a:pt x="2395" y="1282"/>
                    <a:pt x="2417" y="1254"/>
                    <a:pt x="2417" y="1226"/>
                  </a:cubicBezTo>
                  <a:cubicBezTo>
                    <a:pt x="2414" y="1188"/>
                    <a:pt x="2414" y="1188"/>
                    <a:pt x="2392" y="1188"/>
                  </a:cubicBezTo>
                  <a:cubicBezTo>
                    <a:pt x="2377" y="1193"/>
                    <a:pt x="2367" y="1195"/>
                    <a:pt x="2363" y="1195"/>
                  </a:cubicBezTo>
                  <a:cubicBezTo>
                    <a:pt x="2357" y="1195"/>
                    <a:pt x="2367" y="1190"/>
                    <a:pt x="2392" y="1182"/>
                  </a:cubicBezTo>
                  <a:cubicBezTo>
                    <a:pt x="2428" y="1160"/>
                    <a:pt x="2430" y="1150"/>
                    <a:pt x="2417" y="1150"/>
                  </a:cubicBezTo>
                  <a:cubicBezTo>
                    <a:pt x="2415" y="1150"/>
                    <a:pt x="2413" y="1150"/>
                    <a:pt x="2411" y="1151"/>
                  </a:cubicBezTo>
                  <a:cubicBezTo>
                    <a:pt x="2389" y="1144"/>
                    <a:pt x="2389" y="1144"/>
                    <a:pt x="2386" y="1135"/>
                  </a:cubicBezTo>
                  <a:cubicBezTo>
                    <a:pt x="2408" y="1132"/>
                    <a:pt x="2408" y="1123"/>
                    <a:pt x="2383" y="1107"/>
                  </a:cubicBezTo>
                  <a:cubicBezTo>
                    <a:pt x="2383" y="1101"/>
                    <a:pt x="2383" y="1101"/>
                    <a:pt x="2405" y="1094"/>
                  </a:cubicBezTo>
                  <a:cubicBezTo>
                    <a:pt x="2405" y="1094"/>
                    <a:pt x="2402" y="1085"/>
                    <a:pt x="2402" y="1079"/>
                  </a:cubicBezTo>
                  <a:cubicBezTo>
                    <a:pt x="2355" y="1066"/>
                    <a:pt x="2364" y="1010"/>
                    <a:pt x="2383" y="997"/>
                  </a:cubicBezTo>
                  <a:cubicBezTo>
                    <a:pt x="2383" y="997"/>
                    <a:pt x="2380" y="988"/>
                    <a:pt x="2358" y="985"/>
                  </a:cubicBezTo>
                  <a:cubicBezTo>
                    <a:pt x="2317" y="985"/>
                    <a:pt x="2314" y="982"/>
                    <a:pt x="2355" y="969"/>
                  </a:cubicBezTo>
                  <a:cubicBezTo>
                    <a:pt x="2378" y="962"/>
                    <a:pt x="2388" y="959"/>
                    <a:pt x="2384" y="959"/>
                  </a:cubicBezTo>
                  <a:cubicBezTo>
                    <a:pt x="2380" y="959"/>
                    <a:pt x="2370" y="960"/>
                    <a:pt x="2351" y="963"/>
                  </a:cubicBezTo>
                  <a:cubicBezTo>
                    <a:pt x="2330" y="960"/>
                    <a:pt x="2323" y="925"/>
                    <a:pt x="2364" y="922"/>
                  </a:cubicBezTo>
                  <a:lnTo>
                    <a:pt x="2405" y="909"/>
                  </a:lnTo>
                  <a:cubicBezTo>
                    <a:pt x="2383" y="909"/>
                    <a:pt x="2380" y="903"/>
                    <a:pt x="2380" y="903"/>
                  </a:cubicBezTo>
                  <a:cubicBezTo>
                    <a:pt x="2376" y="904"/>
                    <a:pt x="2373" y="905"/>
                    <a:pt x="2370" y="905"/>
                  </a:cubicBezTo>
                  <a:cubicBezTo>
                    <a:pt x="2359" y="905"/>
                    <a:pt x="2356" y="896"/>
                    <a:pt x="2351" y="881"/>
                  </a:cubicBezTo>
                  <a:cubicBezTo>
                    <a:pt x="2348" y="866"/>
                    <a:pt x="2323" y="847"/>
                    <a:pt x="2317" y="831"/>
                  </a:cubicBezTo>
                  <a:cubicBezTo>
                    <a:pt x="2314" y="819"/>
                    <a:pt x="2308" y="797"/>
                    <a:pt x="2326" y="784"/>
                  </a:cubicBezTo>
                  <a:cubicBezTo>
                    <a:pt x="2326" y="778"/>
                    <a:pt x="2323" y="772"/>
                    <a:pt x="2301" y="762"/>
                  </a:cubicBezTo>
                  <a:cubicBezTo>
                    <a:pt x="2279" y="762"/>
                    <a:pt x="2273" y="750"/>
                    <a:pt x="2295" y="743"/>
                  </a:cubicBezTo>
                  <a:lnTo>
                    <a:pt x="2292" y="737"/>
                  </a:lnTo>
                  <a:cubicBezTo>
                    <a:pt x="2270" y="728"/>
                    <a:pt x="2267" y="721"/>
                    <a:pt x="2267" y="721"/>
                  </a:cubicBezTo>
                  <a:cubicBezTo>
                    <a:pt x="2286" y="715"/>
                    <a:pt x="2304" y="703"/>
                    <a:pt x="2283" y="703"/>
                  </a:cubicBezTo>
                  <a:cubicBezTo>
                    <a:pt x="2278" y="704"/>
                    <a:pt x="2275" y="705"/>
                    <a:pt x="2272" y="705"/>
                  </a:cubicBezTo>
                  <a:cubicBezTo>
                    <a:pt x="2262" y="705"/>
                    <a:pt x="2260" y="697"/>
                    <a:pt x="2257" y="687"/>
                  </a:cubicBezTo>
                  <a:cubicBezTo>
                    <a:pt x="2273" y="668"/>
                    <a:pt x="2217" y="452"/>
                    <a:pt x="2185" y="414"/>
                  </a:cubicBezTo>
                  <a:lnTo>
                    <a:pt x="2173" y="380"/>
                  </a:lnTo>
                  <a:cubicBezTo>
                    <a:pt x="2170" y="370"/>
                    <a:pt x="2163" y="348"/>
                    <a:pt x="2163" y="348"/>
                  </a:cubicBezTo>
                  <a:cubicBezTo>
                    <a:pt x="2201" y="327"/>
                    <a:pt x="2157" y="283"/>
                    <a:pt x="2123" y="267"/>
                  </a:cubicBezTo>
                  <a:cubicBezTo>
                    <a:pt x="2121" y="268"/>
                    <a:pt x="2118" y="268"/>
                    <a:pt x="2116" y="268"/>
                  </a:cubicBezTo>
                  <a:cubicBezTo>
                    <a:pt x="2105" y="268"/>
                    <a:pt x="2093" y="262"/>
                    <a:pt x="2088" y="251"/>
                  </a:cubicBezTo>
                  <a:cubicBezTo>
                    <a:pt x="2123" y="223"/>
                    <a:pt x="2101" y="195"/>
                    <a:pt x="2069" y="195"/>
                  </a:cubicBezTo>
                  <a:cubicBezTo>
                    <a:pt x="2057" y="202"/>
                    <a:pt x="2048" y="206"/>
                    <a:pt x="2043" y="206"/>
                  </a:cubicBezTo>
                  <a:cubicBezTo>
                    <a:pt x="2035" y="206"/>
                    <a:pt x="2038" y="196"/>
                    <a:pt x="2054" y="176"/>
                  </a:cubicBezTo>
                  <a:cubicBezTo>
                    <a:pt x="2071" y="159"/>
                    <a:pt x="2072" y="144"/>
                    <a:pt x="2056" y="144"/>
                  </a:cubicBezTo>
                  <a:cubicBezTo>
                    <a:pt x="2047" y="144"/>
                    <a:pt x="2031" y="149"/>
                    <a:pt x="2010" y="164"/>
                  </a:cubicBezTo>
                  <a:cubicBezTo>
                    <a:pt x="2001" y="166"/>
                    <a:pt x="1996" y="168"/>
                    <a:pt x="1993" y="168"/>
                  </a:cubicBezTo>
                  <a:cubicBezTo>
                    <a:pt x="1989" y="168"/>
                    <a:pt x="1990" y="163"/>
                    <a:pt x="1994" y="148"/>
                  </a:cubicBezTo>
                  <a:cubicBezTo>
                    <a:pt x="2005" y="120"/>
                    <a:pt x="2003" y="109"/>
                    <a:pt x="1997" y="109"/>
                  </a:cubicBezTo>
                  <a:cubicBezTo>
                    <a:pt x="1994" y="109"/>
                    <a:pt x="1991" y="111"/>
                    <a:pt x="1988" y="117"/>
                  </a:cubicBezTo>
                  <a:cubicBezTo>
                    <a:pt x="1974" y="128"/>
                    <a:pt x="1964" y="134"/>
                    <a:pt x="1959" y="134"/>
                  </a:cubicBezTo>
                  <a:cubicBezTo>
                    <a:pt x="1952" y="134"/>
                    <a:pt x="1952" y="122"/>
                    <a:pt x="1960" y="98"/>
                  </a:cubicBezTo>
                  <a:cubicBezTo>
                    <a:pt x="1961" y="72"/>
                    <a:pt x="1961" y="60"/>
                    <a:pt x="1956" y="60"/>
                  </a:cubicBezTo>
                  <a:cubicBezTo>
                    <a:pt x="1952" y="60"/>
                    <a:pt x="1944" y="68"/>
                    <a:pt x="1932" y="82"/>
                  </a:cubicBezTo>
                  <a:cubicBezTo>
                    <a:pt x="1921" y="92"/>
                    <a:pt x="1909" y="96"/>
                    <a:pt x="1899" y="96"/>
                  </a:cubicBezTo>
                  <a:cubicBezTo>
                    <a:pt x="1879" y="96"/>
                    <a:pt x="1865" y="80"/>
                    <a:pt x="1869" y="54"/>
                  </a:cubicBezTo>
                  <a:cubicBezTo>
                    <a:pt x="1862" y="49"/>
                    <a:pt x="1857" y="37"/>
                    <a:pt x="1852" y="37"/>
                  </a:cubicBezTo>
                  <a:cubicBezTo>
                    <a:pt x="1851" y="37"/>
                    <a:pt x="1849" y="39"/>
                    <a:pt x="1847" y="45"/>
                  </a:cubicBezTo>
                  <a:lnTo>
                    <a:pt x="1844" y="23"/>
                  </a:lnTo>
                  <a:lnTo>
                    <a:pt x="1822" y="16"/>
                  </a:lnTo>
                  <a:lnTo>
                    <a:pt x="1816" y="35"/>
                  </a:lnTo>
                  <a:cubicBezTo>
                    <a:pt x="1771" y="13"/>
                    <a:pt x="1723" y="0"/>
                    <a:pt x="1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52"/>
            <p:cNvSpPr/>
            <p:nvPr/>
          </p:nvSpPr>
          <p:spPr>
            <a:xfrm>
              <a:off x="3815475" y="2326750"/>
              <a:ext cx="62200" cy="326650"/>
            </a:xfrm>
            <a:custGeom>
              <a:avLst/>
              <a:gdLst/>
              <a:ahLst/>
              <a:cxnLst/>
              <a:rect l="l" t="t" r="r" b="b"/>
              <a:pathLst>
                <a:path w="2488" h="13066" extrusionOk="0">
                  <a:moveTo>
                    <a:pt x="1" y="285"/>
                  </a:moveTo>
                  <a:lnTo>
                    <a:pt x="4" y="301"/>
                  </a:lnTo>
                  <a:cubicBezTo>
                    <a:pt x="4" y="310"/>
                    <a:pt x="12" y="313"/>
                    <a:pt x="22" y="313"/>
                  </a:cubicBezTo>
                  <a:cubicBezTo>
                    <a:pt x="29" y="313"/>
                    <a:pt x="37" y="311"/>
                    <a:pt x="45" y="310"/>
                  </a:cubicBezTo>
                  <a:lnTo>
                    <a:pt x="45" y="294"/>
                  </a:lnTo>
                  <a:cubicBezTo>
                    <a:pt x="29" y="288"/>
                    <a:pt x="17" y="285"/>
                    <a:pt x="1" y="285"/>
                  </a:cubicBezTo>
                  <a:close/>
                  <a:moveTo>
                    <a:pt x="341" y="266"/>
                  </a:moveTo>
                  <a:cubicBezTo>
                    <a:pt x="356" y="266"/>
                    <a:pt x="358" y="280"/>
                    <a:pt x="361" y="294"/>
                  </a:cubicBezTo>
                  <a:cubicBezTo>
                    <a:pt x="361" y="310"/>
                    <a:pt x="361" y="310"/>
                    <a:pt x="342" y="313"/>
                  </a:cubicBezTo>
                  <a:cubicBezTo>
                    <a:pt x="342" y="313"/>
                    <a:pt x="317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39" y="266"/>
                    <a:pt x="341" y="266"/>
                  </a:cubicBezTo>
                  <a:close/>
                  <a:moveTo>
                    <a:pt x="375" y="439"/>
                  </a:moveTo>
                  <a:cubicBezTo>
                    <a:pt x="381" y="439"/>
                    <a:pt x="383" y="447"/>
                    <a:pt x="386" y="464"/>
                  </a:cubicBezTo>
                  <a:cubicBezTo>
                    <a:pt x="386" y="479"/>
                    <a:pt x="389" y="495"/>
                    <a:pt x="371" y="498"/>
                  </a:cubicBezTo>
                  <a:lnTo>
                    <a:pt x="367" y="482"/>
                  </a:lnTo>
                  <a:cubicBezTo>
                    <a:pt x="379" y="481"/>
                    <a:pt x="375" y="475"/>
                    <a:pt x="367" y="475"/>
                  </a:cubicBezTo>
                  <a:cubicBezTo>
                    <a:pt x="361" y="475"/>
                    <a:pt x="353" y="478"/>
                    <a:pt x="346" y="486"/>
                  </a:cubicBezTo>
                  <a:lnTo>
                    <a:pt x="305" y="492"/>
                  </a:lnTo>
                  <a:cubicBezTo>
                    <a:pt x="302" y="476"/>
                    <a:pt x="320" y="457"/>
                    <a:pt x="342" y="454"/>
                  </a:cubicBezTo>
                  <a:cubicBezTo>
                    <a:pt x="360" y="444"/>
                    <a:pt x="369" y="439"/>
                    <a:pt x="375" y="439"/>
                  </a:cubicBezTo>
                  <a:close/>
                  <a:moveTo>
                    <a:pt x="493" y="479"/>
                  </a:moveTo>
                  <a:lnTo>
                    <a:pt x="474" y="498"/>
                  </a:lnTo>
                  <a:lnTo>
                    <a:pt x="477" y="511"/>
                  </a:lnTo>
                  <a:cubicBezTo>
                    <a:pt x="499" y="508"/>
                    <a:pt x="499" y="508"/>
                    <a:pt x="496" y="495"/>
                  </a:cubicBezTo>
                  <a:lnTo>
                    <a:pt x="493" y="479"/>
                  </a:lnTo>
                  <a:close/>
                  <a:moveTo>
                    <a:pt x="409" y="1325"/>
                  </a:moveTo>
                  <a:cubicBezTo>
                    <a:pt x="429" y="1325"/>
                    <a:pt x="449" y="1351"/>
                    <a:pt x="452" y="1366"/>
                  </a:cubicBezTo>
                  <a:cubicBezTo>
                    <a:pt x="454" y="1373"/>
                    <a:pt x="450" y="1378"/>
                    <a:pt x="442" y="1378"/>
                  </a:cubicBezTo>
                  <a:cubicBezTo>
                    <a:pt x="434" y="1378"/>
                    <a:pt x="422" y="1372"/>
                    <a:pt x="408" y="1357"/>
                  </a:cubicBezTo>
                  <a:lnTo>
                    <a:pt x="405" y="1325"/>
                  </a:lnTo>
                  <a:cubicBezTo>
                    <a:pt x="406" y="1325"/>
                    <a:pt x="407" y="1325"/>
                    <a:pt x="409" y="1325"/>
                  </a:cubicBezTo>
                  <a:close/>
                  <a:moveTo>
                    <a:pt x="404" y="1422"/>
                  </a:moveTo>
                  <a:cubicBezTo>
                    <a:pt x="403" y="1422"/>
                    <a:pt x="401" y="1422"/>
                    <a:pt x="399" y="1423"/>
                  </a:cubicBezTo>
                  <a:cubicBezTo>
                    <a:pt x="377" y="1426"/>
                    <a:pt x="380" y="1441"/>
                    <a:pt x="383" y="1473"/>
                  </a:cubicBezTo>
                  <a:cubicBezTo>
                    <a:pt x="386" y="1488"/>
                    <a:pt x="408" y="1498"/>
                    <a:pt x="408" y="1498"/>
                  </a:cubicBezTo>
                  <a:cubicBezTo>
                    <a:pt x="430" y="1498"/>
                    <a:pt x="427" y="1482"/>
                    <a:pt x="424" y="1466"/>
                  </a:cubicBezTo>
                  <a:cubicBezTo>
                    <a:pt x="438" y="1435"/>
                    <a:pt x="422" y="1422"/>
                    <a:pt x="404" y="1422"/>
                  </a:cubicBezTo>
                  <a:close/>
                  <a:moveTo>
                    <a:pt x="642" y="2065"/>
                  </a:moveTo>
                  <a:cubicBezTo>
                    <a:pt x="656" y="2065"/>
                    <a:pt x="659" y="2079"/>
                    <a:pt x="662" y="2093"/>
                  </a:cubicBezTo>
                  <a:lnTo>
                    <a:pt x="640" y="2096"/>
                  </a:lnTo>
                  <a:lnTo>
                    <a:pt x="618" y="2084"/>
                  </a:lnTo>
                  <a:lnTo>
                    <a:pt x="637" y="2065"/>
                  </a:lnTo>
                  <a:cubicBezTo>
                    <a:pt x="639" y="2065"/>
                    <a:pt x="640" y="2065"/>
                    <a:pt x="642" y="2065"/>
                  </a:cubicBezTo>
                  <a:close/>
                  <a:moveTo>
                    <a:pt x="540" y="2125"/>
                  </a:moveTo>
                  <a:lnTo>
                    <a:pt x="584" y="2150"/>
                  </a:lnTo>
                  <a:cubicBezTo>
                    <a:pt x="653" y="2172"/>
                    <a:pt x="653" y="2172"/>
                    <a:pt x="609" y="2178"/>
                  </a:cubicBezTo>
                  <a:cubicBezTo>
                    <a:pt x="603" y="2179"/>
                    <a:pt x="597" y="2180"/>
                    <a:pt x="591" y="2180"/>
                  </a:cubicBezTo>
                  <a:cubicBezTo>
                    <a:pt x="572" y="2180"/>
                    <a:pt x="555" y="2173"/>
                    <a:pt x="543" y="2156"/>
                  </a:cubicBezTo>
                  <a:lnTo>
                    <a:pt x="540" y="2125"/>
                  </a:lnTo>
                  <a:close/>
                  <a:moveTo>
                    <a:pt x="680" y="2478"/>
                  </a:moveTo>
                  <a:cubicBezTo>
                    <a:pt x="689" y="2478"/>
                    <a:pt x="708" y="2485"/>
                    <a:pt x="737" y="2491"/>
                  </a:cubicBezTo>
                  <a:cubicBezTo>
                    <a:pt x="753" y="2509"/>
                    <a:pt x="759" y="2516"/>
                    <a:pt x="750" y="2516"/>
                  </a:cubicBezTo>
                  <a:cubicBezTo>
                    <a:pt x="745" y="2516"/>
                    <a:pt x="735" y="2513"/>
                    <a:pt x="718" y="2510"/>
                  </a:cubicBezTo>
                  <a:lnTo>
                    <a:pt x="675" y="2485"/>
                  </a:lnTo>
                  <a:cubicBezTo>
                    <a:pt x="674" y="2480"/>
                    <a:pt x="675" y="2478"/>
                    <a:pt x="680" y="2478"/>
                  </a:cubicBezTo>
                  <a:close/>
                  <a:moveTo>
                    <a:pt x="628" y="2617"/>
                  </a:moveTo>
                  <a:cubicBezTo>
                    <a:pt x="643" y="2617"/>
                    <a:pt x="659" y="2620"/>
                    <a:pt x="671" y="2626"/>
                  </a:cubicBezTo>
                  <a:lnTo>
                    <a:pt x="675" y="2642"/>
                  </a:lnTo>
                  <a:cubicBezTo>
                    <a:pt x="666" y="2643"/>
                    <a:pt x="657" y="2644"/>
                    <a:pt x="650" y="2644"/>
                  </a:cubicBezTo>
                  <a:cubicBezTo>
                    <a:pt x="640" y="2644"/>
                    <a:pt x="633" y="2642"/>
                    <a:pt x="631" y="2632"/>
                  </a:cubicBezTo>
                  <a:lnTo>
                    <a:pt x="628" y="2617"/>
                  </a:lnTo>
                  <a:close/>
                  <a:moveTo>
                    <a:pt x="866" y="2801"/>
                  </a:moveTo>
                  <a:lnTo>
                    <a:pt x="844" y="2805"/>
                  </a:lnTo>
                  <a:lnTo>
                    <a:pt x="825" y="2808"/>
                  </a:lnTo>
                  <a:lnTo>
                    <a:pt x="866" y="2801"/>
                  </a:lnTo>
                  <a:close/>
                  <a:moveTo>
                    <a:pt x="632" y="2925"/>
                  </a:moveTo>
                  <a:cubicBezTo>
                    <a:pt x="637" y="2925"/>
                    <a:pt x="653" y="2946"/>
                    <a:pt x="656" y="2958"/>
                  </a:cubicBezTo>
                  <a:lnTo>
                    <a:pt x="634" y="2961"/>
                  </a:lnTo>
                  <a:cubicBezTo>
                    <a:pt x="634" y="2946"/>
                    <a:pt x="609" y="2933"/>
                    <a:pt x="631" y="2930"/>
                  </a:cubicBezTo>
                  <a:cubicBezTo>
                    <a:pt x="630" y="2927"/>
                    <a:pt x="631" y="2925"/>
                    <a:pt x="632" y="2925"/>
                  </a:cubicBezTo>
                  <a:close/>
                  <a:moveTo>
                    <a:pt x="775" y="3037"/>
                  </a:moveTo>
                  <a:cubicBezTo>
                    <a:pt x="786" y="3037"/>
                    <a:pt x="794" y="3040"/>
                    <a:pt x="794" y="3049"/>
                  </a:cubicBezTo>
                  <a:cubicBezTo>
                    <a:pt x="814" y="3059"/>
                    <a:pt x="805" y="3074"/>
                    <a:pt x="778" y="3074"/>
                  </a:cubicBezTo>
                  <a:cubicBezTo>
                    <a:pt x="772" y="3074"/>
                    <a:pt x="764" y="3073"/>
                    <a:pt x="756" y="3071"/>
                  </a:cubicBezTo>
                  <a:cubicBezTo>
                    <a:pt x="753" y="3055"/>
                    <a:pt x="753" y="3055"/>
                    <a:pt x="750" y="3040"/>
                  </a:cubicBezTo>
                  <a:cubicBezTo>
                    <a:pt x="759" y="3038"/>
                    <a:pt x="768" y="3037"/>
                    <a:pt x="775" y="3037"/>
                  </a:cubicBezTo>
                  <a:close/>
                  <a:moveTo>
                    <a:pt x="812" y="3171"/>
                  </a:moveTo>
                  <a:lnTo>
                    <a:pt x="816" y="3187"/>
                  </a:lnTo>
                  <a:cubicBezTo>
                    <a:pt x="816" y="3203"/>
                    <a:pt x="816" y="3203"/>
                    <a:pt x="797" y="3206"/>
                  </a:cubicBezTo>
                  <a:lnTo>
                    <a:pt x="794" y="3190"/>
                  </a:lnTo>
                  <a:lnTo>
                    <a:pt x="812" y="3171"/>
                  </a:lnTo>
                  <a:close/>
                  <a:moveTo>
                    <a:pt x="897" y="3334"/>
                  </a:moveTo>
                  <a:cubicBezTo>
                    <a:pt x="881" y="3337"/>
                    <a:pt x="869" y="3344"/>
                    <a:pt x="860" y="3353"/>
                  </a:cubicBezTo>
                  <a:cubicBezTo>
                    <a:pt x="860" y="3364"/>
                    <a:pt x="871" y="3366"/>
                    <a:pt x="877" y="3366"/>
                  </a:cubicBezTo>
                  <a:cubicBezTo>
                    <a:pt x="880" y="3366"/>
                    <a:pt x="881" y="3366"/>
                    <a:pt x="881" y="3366"/>
                  </a:cubicBezTo>
                  <a:cubicBezTo>
                    <a:pt x="881" y="3366"/>
                    <a:pt x="903" y="3362"/>
                    <a:pt x="900" y="3347"/>
                  </a:cubicBezTo>
                  <a:lnTo>
                    <a:pt x="897" y="3334"/>
                  </a:lnTo>
                  <a:close/>
                  <a:moveTo>
                    <a:pt x="771" y="3447"/>
                  </a:moveTo>
                  <a:cubicBezTo>
                    <a:pt x="787" y="3447"/>
                    <a:pt x="787" y="3460"/>
                    <a:pt x="787" y="3460"/>
                  </a:cubicBezTo>
                  <a:cubicBezTo>
                    <a:pt x="791" y="3475"/>
                    <a:pt x="794" y="3491"/>
                    <a:pt x="772" y="3491"/>
                  </a:cubicBezTo>
                  <a:cubicBezTo>
                    <a:pt x="772" y="3491"/>
                    <a:pt x="770" y="3491"/>
                    <a:pt x="768" y="3491"/>
                  </a:cubicBezTo>
                  <a:cubicBezTo>
                    <a:pt x="762" y="3491"/>
                    <a:pt x="752" y="3490"/>
                    <a:pt x="750" y="3478"/>
                  </a:cubicBezTo>
                  <a:cubicBezTo>
                    <a:pt x="747" y="3466"/>
                    <a:pt x="765" y="3447"/>
                    <a:pt x="765" y="3447"/>
                  </a:cubicBezTo>
                  <a:cubicBezTo>
                    <a:pt x="767" y="3447"/>
                    <a:pt x="769" y="3447"/>
                    <a:pt x="771" y="3447"/>
                  </a:cubicBezTo>
                  <a:close/>
                  <a:moveTo>
                    <a:pt x="1076" y="3581"/>
                  </a:moveTo>
                  <a:cubicBezTo>
                    <a:pt x="1073" y="3581"/>
                    <a:pt x="1068" y="3585"/>
                    <a:pt x="1060" y="3591"/>
                  </a:cubicBezTo>
                  <a:lnTo>
                    <a:pt x="1063" y="3623"/>
                  </a:lnTo>
                  <a:cubicBezTo>
                    <a:pt x="1085" y="3619"/>
                    <a:pt x="1085" y="3619"/>
                    <a:pt x="1082" y="3604"/>
                  </a:cubicBezTo>
                  <a:cubicBezTo>
                    <a:pt x="1080" y="3588"/>
                    <a:pt x="1079" y="3581"/>
                    <a:pt x="1076" y="3581"/>
                  </a:cubicBezTo>
                  <a:close/>
                  <a:moveTo>
                    <a:pt x="371" y="3709"/>
                  </a:moveTo>
                  <a:cubicBezTo>
                    <a:pt x="368" y="3709"/>
                    <a:pt x="364" y="3710"/>
                    <a:pt x="361" y="3710"/>
                  </a:cubicBezTo>
                  <a:cubicBezTo>
                    <a:pt x="339" y="3713"/>
                    <a:pt x="342" y="3729"/>
                    <a:pt x="386" y="3739"/>
                  </a:cubicBezTo>
                  <a:cubicBezTo>
                    <a:pt x="405" y="3735"/>
                    <a:pt x="405" y="3735"/>
                    <a:pt x="405" y="3720"/>
                  </a:cubicBezTo>
                  <a:cubicBezTo>
                    <a:pt x="393" y="3713"/>
                    <a:pt x="382" y="3709"/>
                    <a:pt x="371" y="3709"/>
                  </a:cubicBezTo>
                  <a:close/>
                  <a:moveTo>
                    <a:pt x="822" y="3726"/>
                  </a:moveTo>
                  <a:cubicBezTo>
                    <a:pt x="826" y="3726"/>
                    <a:pt x="828" y="3733"/>
                    <a:pt x="831" y="3751"/>
                  </a:cubicBezTo>
                  <a:cubicBezTo>
                    <a:pt x="831" y="3767"/>
                    <a:pt x="812" y="3770"/>
                    <a:pt x="812" y="3770"/>
                  </a:cubicBezTo>
                  <a:cubicBezTo>
                    <a:pt x="811" y="3770"/>
                    <a:pt x="809" y="3770"/>
                    <a:pt x="808" y="3770"/>
                  </a:cubicBezTo>
                  <a:cubicBezTo>
                    <a:pt x="793" y="3770"/>
                    <a:pt x="809" y="3753"/>
                    <a:pt x="806" y="3739"/>
                  </a:cubicBezTo>
                  <a:cubicBezTo>
                    <a:pt x="814" y="3730"/>
                    <a:pt x="819" y="3726"/>
                    <a:pt x="822" y="3726"/>
                  </a:cubicBezTo>
                  <a:close/>
                  <a:moveTo>
                    <a:pt x="911" y="3992"/>
                  </a:moveTo>
                  <a:cubicBezTo>
                    <a:pt x="926" y="3992"/>
                    <a:pt x="925" y="4007"/>
                    <a:pt x="888" y="4027"/>
                  </a:cubicBezTo>
                  <a:cubicBezTo>
                    <a:pt x="882" y="4028"/>
                    <a:pt x="878" y="4028"/>
                    <a:pt x="875" y="4028"/>
                  </a:cubicBezTo>
                  <a:cubicBezTo>
                    <a:pt x="869" y="4028"/>
                    <a:pt x="868" y="4025"/>
                    <a:pt x="866" y="4014"/>
                  </a:cubicBezTo>
                  <a:cubicBezTo>
                    <a:pt x="878" y="4002"/>
                    <a:pt x="891" y="3995"/>
                    <a:pt x="907" y="3992"/>
                  </a:cubicBezTo>
                  <a:cubicBezTo>
                    <a:pt x="908" y="3992"/>
                    <a:pt x="910" y="3992"/>
                    <a:pt x="911" y="3992"/>
                  </a:cubicBezTo>
                  <a:close/>
                  <a:moveTo>
                    <a:pt x="900" y="4102"/>
                  </a:moveTo>
                  <a:lnTo>
                    <a:pt x="922" y="4115"/>
                  </a:lnTo>
                  <a:lnTo>
                    <a:pt x="925" y="4130"/>
                  </a:lnTo>
                  <a:cubicBezTo>
                    <a:pt x="916" y="4132"/>
                    <a:pt x="908" y="4133"/>
                    <a:pt x="901" y="4133"/>
                  </a:cubicBezTo>
                  <a:cubicBezTo>
                    <a:pt x="891" y="4133"/>
                    <a:pt x="883" y="4130"/>
                    <a:pt x="881" y="4121"/>
                  </a:cubicBezTo>
                  <a:lnTo>
                    <a:pt x="900" y="4102"/>
                  </a:lnTo>
                  <a:close/>
                  <a:moveTo>
                    <a:pt x="1001" y="5111"/>
                  </a:moveTo>
                  <a:lnTo>
                    <a:pt x="1022" y="5124"/>
                  </a:lnTo>
                  <a:lnTo>
                    <a:pt x="1026" y="5139"/>
                  </a:lnTo>
                  <a:cubicBezTo>
                    <a:pt x="1017" y="5141"/>
                    <a:pt x="1008" y="5142"/>
                    <a:pt x="1000" y="5142"/>
                  </a:cubicBezTo>
                  <a:cubicBezTo>
                    <a:pt x="989" y="5142"/>
                    <a:pt x="982" y="5139"/>
                    <a:pt x="982" y="5130"/>
                  </a:cubicBezTo>
                  <a:lnTo>
                    <a:pt x="1001" y="5111"/>
                  </a:lnTo>
                  <a:close/>
                  <a:moveTo>
                    <a:pt x="1056" y="5490"/>
                  </a:moveTo>
                  <a:cubicBezTo>
                    <a:pt x="1065" y="5490"/>
                    <a:pt x="1075" y="5491"/>
                    <a:pt x="1083" y="5491"/>
                  </a:cubicBezTo>
                  <a:cubicBezTo>
                    <a:pt x="1088" y="5491"/>
                    <a:pt x="1091" y="5491"/>
                    <a:pt x="1095" y="5490"/>
                  </a:cubicBezTo>
                  <a:lnTo>
                    <a:pt x="1095" y="5490"/>
                  </a:lnTo>
                  <a:cubicBezTo>
                    <a:pt x="1098" y="5506"/>
                    <a:pt x="1098" y="5506"/>
                    <a:pt x="1076" y="5509"/>
                  </a:cubicBezTo>
                  <a:cubicBezTo>
                    <a:pt x="1060" y="5509"/>
                    <a:pt x="1048" y="5506"/>
                    <a:pt x="1032" y="5500"/>
                  </a:cubicBezTo>
                  <a:cubicBezTo>
                    <a:pt x="1032" y="5492"/>
                    <a:pt x="1043" y="5490"/>
                    <a:pt x="1056" y="5490"/>
                  </a:cubicBezTo>
                  <a:close/>
                  <a:moveTo>
                    <a:pt x="1232" y="5722"/>
                  </a:moveTo>
                  <a:cubicBezTo>
                    <a:pt x="1248" y="5722"/>
                    <a:pt x="1264" y="5725"/>
                    <a:pt x="1276" y="5732"/>
                  </a:cubicBezTo>
                  <a:lnTo>
                    <a:pt x="1279" y="5747"/>
                  </a:lnTo>
                  <a:cubicBezTo>
                    <a:pt x="1270" y="5749"/>
                    <a:pt x="1262" y="5750"/>
                    <a:pt x="1255" y="5750"/>
                  </a:cubicBezTo>
                  <a:cubicBezTo>
                    <a:pt x="1245" y="5750"/>
                    <a:pt x="1237" y="5747"/>
                    <a:pt x="1236" y="5738"/>
                  </a:cubicBezTo>
                  <a:lnTo>
                    <a:pt x="1232" y="5722"/>
                  </a:lnTo>
                  <a:close/>
                  <a:moveTo>
                    <a:pt x="1157" y="5938"/>
                  </a:moveTo>
                  <a:lnTo>
                    <a:pt x="1182" y="5951"/>
                  </a:lnTo>
                  <a:lnTo>
                    <a:pt x="1182" y="5967"/>
                  </a:lnTo>
                  <a:cubicBezTo>
                    <a:pt x="1175" y="5968"/>
                    <a:pt x="1166" y="5969"/>
                    <a:pt x="1159" y="5969"/>
                  </a:cubicBezTo>
                  <a:cubicBezTo>
                    <a:pt x="1149" y="5969"/>
                    <a:pt x="1140" y="5967"/>
                    <a:pt x="1138" y="5957"/>
                  </a:cubicBezTo>
                  <a:lnTo>
                    <a:pt x="1157" y="5938"/>
                  </a:lnTo>
                  <a:close/>
                  <a:moveTo>
                    <a:pt x="1311" y="7011"/>
                  </a:moveTo>
                  <a:cubicBezTo>
                    <a:pt x="1323" y="7011"/>
                    <a:pt x="1334" y="7018"/>
                    <a:pt x="1336" y="7029"/>
                  </a:cubicBezTo>
                  <a:cubicBezTo>
                    <a:pt x="1342" y="7060"/>
                    <a:pt x="1342" y="7060"/>
                    <a:pt x="1320" y="7063"/>
                  </a:cubicBezTo>
                  <a:cubicBezTo>
                    <a:pt x="1319" y="7064"/>
                    <a:pt x="1318" y="7064"/>
                    <a:pt x="1317" y="7064"/>
                  </a:cubicBezTo>
                  <a:cubicBezTo>
                    <a:pt x="1298" y="7064"/>
                    <a:pt x="1295" y="7035"/>
                    <a:pt x="1292" y="7020"/>
                  </a:cubicBezTo>
                  <a:cubicBezTo>
                    <a:pt x="1297" y="7013"/>
                    <a:pt x="1304" y="7011"/>
                    <a:pt x="1311" y="7011"/>
                  </a:cubicBezTo>
                  <a:close/>
                  <a:moveTo>
                    <a:pt x="1416" y="7648"/>
                  </a:moveTo>
                  <a:cubicBezTo>
                    <a:pt x="1428" y="7648"/>
                    <a:pt x="1439" y="7652"/>
                    <a:pt x="1449" y="7659"/>
                  </a:cubicBezTo>
                  <a:lnTo>
                    <a:pt x="1452" y="7675"/>
                  </a:lnTo>
                  <a:cubicBezTo>
                    <a:pt x="1443" y="7676"/>
                    <a:pt x="1434" y="7677"/>
                    <a:pt x="1427" y="7677"/>
                  </a:cubicBezTo>
                  <a:cubicBezTo>
                    <a:pt x="1417" y="7677"/>
                    <a:pt x="1410" y="7674"/>
                    <a:pt x="1408" y="7665"/>
                  </a:cubicBezTo>
                  <a:lnTo>
                    <a:pt x="1405" y="7649"/>
                  </a:lnTo>
                  <a:cubicBezTo>
                    <a:pt x="1409" y="7649"/>
                    <a:pt x="1413" y="7648"/>
                    <a:pt x="1416" y="7648"/>
                  </a:cubicBezTo>
                  <a:close/>
                  <a:moveTo>
                    <a:pt x="1749" y="8918"/>
                  </a:moveTo>
                  <a:cubicBezTo>
                    <a:pt x="1765" y="8918"/>
                    <a:pt x="1765" y="8931"/>
                    <a:pt x="1765" y="8931"/>
                  </a:cubicBezTo>
                  <a:cubicBezTo>
                    <a:pt x="1768" y="8947"/>
                    <a:pt x="1768" y="8947"/>
                    <a:pt x="1750" y="8950"/>
                  </a:cubicBezTo>
                  <a:cubicBezTo>
                    <a:pt x="1750" y="8950"/>
                    <a:pt x="1748" y="8950"/>
                    <a:pt x="1745" y="8950"/>
                  </a:cubicBezTo>
                  <a:cubicBezTo>
                    <a:pt x="1739" y="8950"/>
                    <a:pt x="1727" y="8949"/>
                    <a:pt x="1724" y="8937"/>
                  </a:cubicBezTo>
                  <a:lnTo>
                    <a:pt x="1743" y="8919"/>
                  </a:lnTo>
                  <a:cubicBezTo>
                    <a:pt x="1745" y="8918"/>
                    <a:pt x="1747" y="8918"/>
                    <a:pt x="1749" y="8918"/>
                  </a:cubicBezTo>
                  <a:close/>
                  <a:moveTo>
                    <a:pt x="1793" y="9100"/>
                  </a:moveTo>
                  <a:lnTo>
                    <a:pt x="1815" y="9113"/>
                  </a:lnTo>
                  <a:lnTo>
                    <a:pt x="1818" y="9129"/>
                  </a:lnTo>
                  <a:cubicBezTo>
                    <a:pt x="1809" y="9130"/>
                    <a:pt x="1801" y="9131"/>
                    <a:pt x="1793" y="9131"/>
                  </a:cubicBezTo>
                  <a:cubicBezTo>
                    <a:pt x="1782" y="9131"/>
                    <a:pt x="1775" y="9129"/>
                    <a:pt x="1775" y="9119"/>
                  </a:cubicBezTo>
                  <a:lnTo>
                    <a:pt x="1793" y="9100"/>
                  </a:lnTo>
                  <a:close/>
                  <a:moveTo>
                    <a:pt x="1670" y="9237"/>
                  </a:moveTo>
                  <a:cubicBezTo>
                    <a:pt x="1673" y="9237"/>
                    <a:pt x="1678" y="9240"/>
                    <a:pt x="1687" y="9245"/>
                  </a:cubicBezTo>
                  <a:cubicBezTo>
                    <a:pt x="1709" y="9257"/>
                    <a:pt x="1712" y="9270"/>
                    <a:pt x="1690" y="9276"/>
                  </a:cubicBezTo>
                  <a:cubicBezTo>
                    <a:pt x="1684" y="9277"/>
                    <a:pt x="1680" y="9278"/>
                    <a:pt x="1677" y="9278"/>
                  </a:cubicBezTo>
                  <a:cubicBezTo>
                    <a:pt x="1671" y="9278"/>
                    <a:pt x="1670" y="9274"/>
                    <a:pt x="1668" y="9263"/>
                  </a:cubicBezTo>
                  <a:cubicBezTo>
                    <a:pt x="1666" y="9244"/>
                    <a:pt x="1665" y="9237"/>
                    <a:pt x="1670" y="9237"/>
                  </a:cubicBezTo>
                  <a:close/>
                  <a:moveTo>
                    <a:pt x="1702" y="9351"/>
                  </a:moveTo>
                  <a:lnTo>
                    <a:pt x="1706" y="9367"/>
                  </a:lnTo>
                  <a:cubicBezTo>
                    <a:pt x="1709" y="9382"/>
                    <a:pt x="1709" y="9382"/>
                    <a:pt x="1687" y="9386"/>
                  </a:cubicBezTo>
                  <a:lnTo>
                    <a:pt x="1684" y="9370"/>
                  </a:lnTo>
                  <a:lnTo>
                    <a:pt x="1702" y="9351"/>
                  </a:lnTo>
                  <a:close/>
                  <a:moveTo>
                    <a:pt x="1681" y="9480"/>
                  </a:moveTo>
                  <a:cubicBezTo>
                    <a:pt x="1682" y="9487"/>
                    <a:pt x="1687" y="9490"/>
                    <a:pt x="1690" y="9490"/>
                  </a:cubicBezTo>
                  <a:cubicBezTo>
                    <a:pt x="1692" y="9490"/>
                    <a:pt x="1692" y="9486"/>
                    <a:pt x="1681" y="9480"/>
                  </a:cubicBezTo>
                  <a:close/>
                  <a:moveTo>
                    <a:pt x="1728" y="9505"/>
                  </a:moveTo>
                  <a:lnTo>
                    <a:pt x="1731" y="9520"/>
                  </a:lnTo>
                  <a:cubicBezTo>
                    <a:pt x="1731" y="9536"/>
                    <a:pt x="1731" y="9536"/>
                    <a:pt x="1712" y="9539"/>
                  </a:cubicBezTo>
                  <a:lnTo>
                    <a:pt x="1709" y="9524"/>
                  </a:lnTo>
                  <a:lnTo>
                    <a:pt x="1728" y="9505"/>
                  </a:lnTo>
                  <a:close/>
                  <a:moveTo>
                    <a:pt x="1793" y="9652"/>
                  </a:moveTo>
                  <a:lnTo>
                    <a:pt x="1793" y="9668"/>
                  </a:lnTo>
                  <a:cubicBezTo>
                    <a:pt x="1797" y="9683"/>
                    <a:pt x="1778" y="9686"/>
                    <a:pt x="1778" y="9686"/>
                  </a:cubicBezTo>
                  <a:cubicBezTo>
                    <a:pt x="1778" y="9686"/>
                    <a:pt x="1776" y="9687"/>
                    <a:pt x="1773" y="9687"/>
                  </a:cubicBezTo>
                  <a:cubicBezTo>
                    <a:pt x="1767" y="9687"/>
                    <a:pt x="1755" y="9685"/>
                    <a:pt x="1753" y="9674"/>
                  </a:cubicBezTo>
                  <a:cubicBezTo>
                    <a:pt x="1765" y="9665"/>
                    <a:pt x="1778" y="9655"/>
                    <a:pt x="1793" y="9652"/>
                  </a:cubicBezTo>
                  <a:close/>
                  <a:moveTo>
                    <a:pt x="1869" y="10272"/>
                  </a:moveTo>
                  <a:cubicBezTo>
                    <a:pt x="1891" y="10282"/>
                    <a:pt x="1912" y="10294"/>
                    <a:pt x="1894" y="10298"/>
                  </a:cubicBezTo>
                  <a:cubicBezTo>
                    <a:pt x="1889" y="10298"/>
                    <a:pt x="1885" y="10299"/>
                    <a:pt x="1881" y="10299"/>
                  </a:cubicBezTo>
                  <a:cubicBezTo>
                    <a:pt x="1870" y="10299"/>
                    <a:pt x="1859" y="10296"/>
                    <a:pt x="1850" y="10291"/>
                  </a:cubicBezTo>
                  <a:cubicBezTo>
                    <a:pt x="1850" y="10291"/>
                    <a:pt x="1825" y="10279"/>
                    <a:pt x="1847" y="10276"/>
                  </a:cubicBezTo>
                  <a:lnTo>
                    <a:pt x="1869" y="10272"/>
                  </a:lnTo>
                  <a:close/>
                  <a:moveTo>
                    <a:pt x="2014" y="10773"/>
                  </a:moveTo>
                  <a:cubicBezTo>
                    <a:pt x="2028" y="10773"/>
                    <a:pt x="2044" y="10779"/>
                    <a:pt x="2057" y="10793"/>
                  </a:cubicBezTo>
                  <a:cubicBezTo>
                    <a:pt x="2060" y="10808"/>
                    <a:pt x="2060" y="10808"/>
                    <a:pt x="2038" y="10811"/>
                  </a:cubicBezTo>
                  <a:cubicBezTo>
                    <a:pt x="2036" y="10812"/>
                    <a:pt x="2033" y="10812"/>
                    <a:pt x="2031" y="10812"/>
                  </a:cubicBezTo>
                  <a:cubicBezTo>
                    <a:pt x="2012" y="10812"/>
                    <a:pt x="1994" y="10800"/>
                    <a:pt x="1991" y="10786"/>
                  </a:cubicBezTo>
                  <a:cubicBezTo>
                    <a:pt x="1991" y="10779"/>
                    <a:pt x="2001" y="10773"/>
                    <a:pt x="2014" y="10773"/>
                  </a:cubicBezTo>
                  <a:close/>
                  <a:moveTo>
                    <a:pt x="2418" y="12926"/>
                  </a:moveTo>
                  <a:cubicBezTo>
                    <a:pt x="2426" y="12926"/>
                    <a:pt x="2431" y="12928"/>
                    <a:pt x="2433" y="12936"/>
                  </a:cubicBezTo>
                  <a:cubicBezTo>
                    <a:pt x="2460" y="12951"/>
                    <a:pt x="2458" y="12959"/>
                    <a:pt x="2442" y="12959"/>
                  </a:cubicBezTo>
                  <a:cubicBezTo>
                    <a:pt x="2430" y="12959"/>
                    <a:pt x="2412" y="12955"/>
                    <a:pt x="2392" y="12946"/>
                  </a:cubicBezTo>
                  <a:cubicBezTo>
                    <a:pt x="2348" y="12936"/>
                    <a:pt x="2348" y="12936"/>
                    <a:pt x="2389" y="12930"/>
                  </a:cubicBezTo>
                  <a:cubicBezTo>
                    <a:pt x="2400" y="12928"/>
                    <a:pt x="2410" y="12926"/>
                    <a:pt x="2418" y="12926"/>
                  </a:cubicBezTo>
                  <a:close/>
                  <a:moveTo>
                    <a:pt x="262" y="1"/>
                  </a:moveTo>
                  <a:cubicBezTo>
                    <a:pt x="250" y="1"/>
                    <a:pt x="244" y="10"/>
                    <a:pt x="258" y="25"/>
                  </a:cubicBezTo>
                  <a:lnTo>
                    <a:pt x="239" y="44"/>
                  </a:lnTo>
                  <a:cubicBezTo>
                    <a:pt x="184" y="52"/>
                    <a:pt x="182" y="77"/>
                    <a:pt x="222" y="77"/>
                  </a:cubicBezTo>
                  <a:cubicBezTo>
                    <a:pt x="228" y="77"/>
                    <a:pt x="235" y="76"/>
                    <a:pt x="242" y="75"/>
                  </a:cubicBezTo>
                  <a:cubicBezTo>
                    <a:pt x="267" y="71"/>
                    <a:pt x="282" y="69"/>
                    <a:pt x="289" y="69"/>
                  </a:cubicBezTo>
                  <a:cubicBezTo>
                    <a:pt x="299" y="69"/>
                    <a:pt x="290" y="74"/>
                    <a:pt x="267" y="88"/>
                  </a:cubicBezTo>
                  <a:cubicBezTo>
                    <a:pt x="226" y="94"/>
                    <a:pt x="226" y="110"/>
                    <a:pt x="230" y="125"/>
                  </a:cubicBezTo>
                  <a:cubicBezTo>
                    <a:pt x="233" y="141"/>
                    <a:pt x="233" y="141"/>
                    <a:pt x="211" y="144"/>
                  </a:cubicBezTo>
                  <a:cubicBezTo>
                    <a:pt x="192" y="147"/>
                    <a:pt x="173" y="166"/>
                    <a:pt x="173" y="178"/>
                  </a:cubicBezTo>
                  <a:cubicBezTo>
                    <a:pt x="175" y="189"/>
                    <a:pt x="176" y="193"/>
                    <a:pt x="183" y="193"/>
                  </a:cubicBezTo>
                  <a:cubicBezTo>
                    <a:pt x="187" y="193"/>
                    <a:pt x="191" y="192"/>
                    <a:pt x="198" y="191"/>
                  </a:cubicBezTo>
                  <a:cubicBezTo>
                    <a:pt x="202" y="187"/>
                    <a:pt x="206" y="185"/>
                    <a:pt x="208" y="185"/>
                  </a:cubicBezTo>
                  <a:cubicBezTo>
                    <a:pt x="217" y="185"/>
                    <a:pt x="212" y="208"/>
                    <a:pt x="183" y="226"/>
                  </a:cubicBezTo>
                  <a:cubicBezTo>
                    <a:pt x="171" y="237"/>
                    <a:pt x="166" y="242"/>
                    <a:pt x="175" y="242"/>
                  </a:cubicBezTo>
                  <a:cubicBezTo>
                    <a:pt x="180" y="242"/>
                    <a:pt x="190" y="240"/>
                    <a:pt x="205" y="238"/>
                  </a:cubicBezTo>
                  <a:cubicBezTo>
                    <a:pt x="208" y="237"/>
                    <a:pt x="211" y="237"/>
                    <a:pt x="215" y="237"/>
                  </a:cubicBezTo>
                  <a:cubicBezTo>
                    <a:pt x="246" y="237"/>
                    <a:pt x="248" y="265"/>
                    <a:pt x="211" y="285"/>
                  </a:cubicBezTo>
                  <a:lnTo>
                    <a:pt x="217" y="316"/>
                  </a:lnTo>
                  <a:cubicBezTo>
                    <a:pt x="217" y="326"/>
                    <a:pt x="225" y="328"/>
                    <a:pt x="235" y="328"/>
                  </a:cubicBezTo>
                  <a:cubicBezTo>
                    <a:pt x="242" y="328"/>
                    <a:pt x="250" y="327"/>
                    <a:pt x="258" y="326"/>
                  </a:cubicBezTo>
                  <a:cubicBezTo>
                    <a:pt x="274" y="323"/>
                    <a:pt x="284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0" y="348"/>
                    <a:pt x="258" y="354"/>
                    <a:pt x="242" y="357"/>
                  </a:cubicBezTo>
                  <a:cubicBezTo>
                    <a:pt x="223" y="360"/>
                    <a:pt x="223" y="376"/>
                    <a:pt x="226" y="392"/>
                  </a:cubicBezTo>
                  <a:cubicBezTo>
                    <a:pt x="229" y="407"/>
                    <a:pt x="232" y="436"/>
                    <a:pt x="252" y="436"/>
                  </a:cubicBezTo>
                  <a:cubicBezTo>
                    <a:pt x="253" y="436"/>
                    <a:pt x="254" y="436"/>
                    <a:pt x="255" y="435"/>
                  </a:cubicBezTo>
                  <a:lnTo>
                    <a:pt x="255" y="435"/>
                  </a:lnTo>
                  <a:cubicBezTo>
                    <a:pt x="249" y="436"/>
                    <a:pt x="241" y="437"/>
                    <a:pt x="233" y="439"/>
                  </a:cubicBezTo>
                  <a:cubicBezTo>
                    <a:pt x="235" y="451"/>
                    <a:pt x="223" y="455"/>
                    <a:pt x="227" y="455"/>
                  </a:cubicBezTo>
                  <a:cubicBezTo>
                    <a:pt x="228" y="455"/>
                    <a:pt x="231" y="455"/>
                    <a:pt x="236" y="454"/>
                  </a:cubicBezTo>
                  <a:lnTo>
                    <a:pt x="236" y="454"/>
                  </a:lnTo>
                  <a:cubicBezTo>
                    <a:pt x="236" y="473"/>
                    <a:pt x="230" y="489"/>
                    <a:pt x="223" y="504"/>
                  </a:cubicBezTo>
                  <a:cubicBezTo>
                    <a:pt x="213" y="527"/>
                    <a:pt x="230" y="551"/>
                    <a:pt x="252" y="551"/>
                  </a:cubicBezTo>
                  <a:cubicBezTo>
                    <a:pt x="264" y="551"/>
                    <a:pt x="277" y="544"/>
                    <a:pt x="289" y="526"/>
                  </a:cubicBezTo>
                  <a:lnTo>
                    <a:pt x="289" y="526"/>
                  </a:lnTo>
                  <a:cubicBezTo>
                    <a:pt x="290" y="530"/>
                    <a:pt x="291" y="535"/>
                    <a:pt x="292" y="542"/>
                  </a:cubicBezTo>
                  <a:cubicBezTo>
                    <a:pt x="292" y="550"/>
                    <a:pt x="302" y="552"/>
                    <a:pt x="309" y="552"/>
                  </a:cubicBezTo>
                  <a:cubicBezTo>
                    <a:pt x="312" y="552"/>
                    <a:pt x="314" y="551"/>
                    <a:pt x="314" y="551"/>
                  </a:cubicBezTo>
                  <a:cubicBezTo>
                    <a:pt x="316" y="551"/>
                    <a:pt x="318" y="551"/>
                    <a:pt x="319" y="551"/>
                  </a:cubicBezTo>
                  <a:cubicBezTo>
                    <a:pt x="336" y="551"/>
                    <a:pt x="336" y="565"/>
                    <a:pt x="339" y="580"/>
                  </a:cubicBezTo>
                  <a:lnTo>
                    <a:pt x="299" y="586"/>
                  </a:lnTo>
                  <a:cubicBezTo>
                    <a:pt x="293" y="585"/>
                    <a:pt x="288" y="585"/>
                    <a:pt x="283" y="585"/>
                  </a:cubicBezTo>
                  <a:cubicBezTo>
                    <a:pt x="231" y="585"/>
                    <a:pt x="223" y="615"/>
                    <a:pt x="283" y="620"/>
                  </a:cubicBezTo>
                  <a:lnTo>
                    <a:pt x="261" y="623"/>
                  </a:lnTo>
                  <a:cubicBezTo>
                    <a:pt x="242" y="627"/>
                    <a:pt x="242" y="642"/>
                    <a:pt x="267" y="671"/>
                  </a:cubicBezTo>
                  <a:cubicBezTo>
                    <a:pt x="270" y="684"/>
                    <a:pt x="304" y="693"/>
                    <a:pt x="327" y="693"/>
                  </a:cubicBezTo>
                  <a:cubicBezTo>
                    <a:pt x="330" y="693"/>
                    <a:pt x="333" y="693"/>
                    <a:pt x="336" y="692"/>
                  </a:cubicBezTo>
                  <a:cubicBezTo>
                    <a:pt x="338" y="692"/>
                    <a:pt x="339" y="692"/>
                    <a:pt x="341" y="692"/>
                  </a:cubicBezTo>
                  <a:cubicBezTo>
                    <a:pt x="356" y="692"/>
                    <a:pt x="358" y="705"/>
                    <a:pt x="358" y="705"/>
                  </a:cubicBezTo>
                  <a:cubicBezTo>
                    <a:pt x="361" y="721"/>
                    <a:pt x="361" y="721"/>
                    <a:pt x="339" y="724"/>
                  </a:cubicBezTo>
                  <a:cubicBezTo>
                    <a:pt x="299" y="730"/>
                    <a:pt x="302" y="758"/>
                    <a:pt x="346" y="768"/>
                  </a:cubicBezTo>
                  <a:lnTo>
                    <a:pt x="324" y="771"/>
                  </a:lnTo>
                  <a:cubicBezTo>
                    <a:pt x="305" y="774"/>
                    <a:pt x="286" y="793"/>
                    <a:pt x="317" y="868"/>
                  </a:cubicBezTo>
                  <a:cubicBezTo>
                    <a:pt x="327" y="927"/>
                    <a:pt x="333" y="974"/>
                    <a:pt x="314" y="978"/>
                  </a:cubicBezTo>
                  <a:cubicBezTo>
                    <a:pt x="292" y="981"/>
                    <a:pt x="342" y="1037"/>
                    <a:pt x="389" y="1062"/>
                  </a:cubicBezTo>
                  <a:cubicBezTo>
                    <a:pt x="367" y="1065"/>
                    <a:pt x="371" y="1081"/>
                    <a:pt x="374" y="1112"/>
                  </a:cubicBezTo>
                  <a:cubicBezTo>
                    <a:pt x="380" y="1156"/>
                    <a:pt x="380" y="1156"/>
                    <a:pt x="361" y="1159"/>
                  </a:cubicBezTo>
                  <a:cubicBezTo>
                    <a:pt x="345" y="1156"/>
                    <a:pt x="334" y="1154"/>
                    <a:pt x="330" y="1154"/>
                  </a:cubicBezTo>
                  <a:cubicBezTo>
                    <a:pt x="324" y="1154"/>
                    <a:pt x="334" y="1159"/>
                    <a:pt x="361" y="1175"/>
                  </a:cubicBezTo>
                  <a:cubicBezTo>
                    <a:pt x="405" y="1184"/>
                    <a:pt x="393" y="1235"/>
                    <a:pt x="352" y="1241"/>
                  </a:cubicBezTo>
                  <a:cubicBezTo>
                    <a:pt x="330" y="1244"/>
                    <a:pt x="333" y="1260"/>
                    <a:pt x="336" y="1291"/>
                  </a:cubicBezTo>
                  <a:cubicBezTo>
                    <a:pt x="358" y="1300"/>
                    <a:pt x="364" y="1332"/>
                    <a:pt x="367" y="1363"/>
                  </a:cubicBezTo>
                  <a:cubicBezTo>
                    <a:pt x="372" y="1398"/>
                    <a:pt x="373" y="1407"/>
                    <a:pt x="390" y="1407"/>
                  </a:cubicBezTo>
                  <a:cubicBezTo>
                    <a:pt x="396" y="1407"/>
                    <a:pt x="404" y="1405"/>
                    <a:pt x="415" y="1404"/>
                  </a:cubicBezTo>
                  <a:cubicBezTo>
                    <a:pt x="421" y="1403"/>
                    <a:pt x="426" y="1402"/>
                    <a:pt x="431" y="1402"/>
                  </a:cubicBezTo>
                  <a:cubicBezTo>
                    <a:pt x="459" y="1402"/>
                    <a:pt x="459" y="1418"/>
                    <a:pt x="465" y="1445"/>
                  </a:cubicBezTo>
                  <a:cubicBezTo>
                    <a:pt x="465" y="1460"/>
                    <a:pt x="468" y="1476"/>
                    <a:pt x="449" y="1479"/>
                  </a:cubicBezTo>
                  <a:cubicBezTo>
                    <a:pt x="449" y="1479"/>
                    <a:pt x="430" y="1498"/>
                    <a:pt x="430" y="1510"/>
                  </a:cubicBezTo>
                  <a:cubicBezTo>
                    <a:pt x="433" y="1526"/>
                    <a:pt x="436" y="1542"/>
                    <a:pt x="415" y="1545"/>
                  </a:cubicBezTo>
                  <a:cubicBezTo>
                    <a:pt x="402" y="1561"/>
                    <a:pt x="399" y="1576"/>
                    <a:pt x="402" y="1595"/>
                  </a:cubicBezTo>
                  <a:cubicBezTo>
                    <a:pt x="405" y="1626"/>
                    <a:pt x="408" y="1658"/>
                    <a:pt x="389" y="1661"/>
                  </a:cubicBezTo>
                  <a:cubicBezTo>
                    <a:pt x="392" y="1672"/>
                    <a:pt x="392" y="1675"/>
                    <a:pt x="399" y="1675"/>
                  </a:cubicBezTo>
                  <a:cubicBezTo>
                    <a:pt x="402" y="1675"/>
                    <a:pt x="406" y="1674"/>
                    <a:pt x="411" y="1673"/>
                  </a:cubicBezTo>
                  <a:cubicBezTo>
                    <a:pt x="413" y="1673"/>
                    <a:pt x="415" y="1673"/>
                    <a:pt x="417" y="1673"/>
                  </a:cubicBezTo>
                  <a:cubicBezTo>
                    <a:pt x="437" y="1673"/>
                    <a:pt x="454" y="1688"/>
                    <a:pt x="443" y="1745"/>
                  </a:cubicBezTo>
                  <a:cubicBezTo>
                    <a:pt x="449" y="1776"/>
                    <a:pt x="455" y="1821"/>
                    <a:pt x="472" y="1821"/>
                  </a:cubicBezTo>
                  <a:cubicBezTo>
                    <a:pt x="473" y="1821"/>
                    <a:pt x="473" y="1821"/>
                    <a:pt x="474" y="1821"/>
                  </a:cubicBezTo>
                  <a:lnTo>
                    <a:pt x="474" y="1821"/>
                  </a:lnTo>
                  <a:cubicBezTo>
                    <a:pt x="477" y="1836"/>
                    <a:pt x="477" y="1836"/>
                    <a:pt x="455" y="1839"/>
                  </a:cubicBezTo>
                  <a:cubicBezTo>
                    <a:pt x="415" y="1846"/>
                    <a:pt x="421" y="1877"/>
                    <a:pt x="465" y="1899"/>
                  </a:cubicBezTo>
                  <a:cubicBezTo>
                    <a:pt x="467" y="1899"/>
                    <a:pt x="468" y="1899"/>
                    <a:pt x="470" y="1899"/>
                  </a:cubicBezTo>
                  <a:cubicBezTo>
                    <a:pt x="487" y="1899"/>
                    <a:pt x="488" y="1913"/>
                    <a:pt x="471" y="1930"/>
                  </a:cubicBezTo>
                  <a:cubicBezTo>
                    <a:pt x="471" y="1930"/>
                    <a:pt x="471" y="1946"/>
                    <a:pt x="496" y="1958"/>
                  </a:cubicBezTo>
                  <a:cubicBezTo>
                    <a:pt x="518" y="1971"/>
                    <a:pt x="518" y="1971"/>
                    <a:pt x="502" y="2006"/>
                  </a:cubicBezTo>
                  <a:cubicBezTo>
                    <a:pt x="480" y="2009"/>
                    <a:pt x="483" y="2024"/>
                    <a:pt x="487" y="2040"/>
                  </a:cubicBezTo>
                  <a:cubicBezTo>
                    <a:pt x="512" y="2068"/>
                    <a:pt x="534" y="2237"/>
                    <a:pt x="515" y="2256"/>
                  </a:cubicBezTo>
                  <a:cubicBezTo>
                    <a:pt x="537" y="2269"/>
                    <a:pt x="537" y="2269"/>
                    <a:pt x="540" y="2284"/>
                  </a:cubicBezTo>
                  <a:cubicBezTo>
                    <a:pt x="509" y="2300"/>
                    <a:pt x="518" y="2311"/>
                    <a:pt x="545" y="2311"/>
                  </a:cubicBezTo>
                  <a:cubicBezTo>
                    <a:pt x="551" y="2311"/>
                    <a:pt x="558" y="2311"/>
                    <a:pt x="565" y="2309"/>
                  </a:cubicBezTo>
                  <a:lnTo>
                    <a:pt x="562" y="2294"/>
                  </a:lnTo>
                  <a:lnTo>
                    <a:pt x="562" y="2281"/>
                  </a:lnTo>
                  <a:cubicBezTo>
                    <a:pt x="564" y="2281"/>
                    <a:pt x="567" y="2281"/>
                    <a:pt x="569" y="2281"/>
                  </a:cubicBezTo>
                  <a:cubicBezTo>
                    <a:pt x="603" y="2281"/>
                    <a:pt x="605" y="2320"/>
                    <a:pt x="546" y="2328"/>
                  </a:cubicBezTo>
                  <a:cubicBezTo>
                    <a:pt x="509" y="2350"/>
                    <a:pt x="509" y="2350"/>
                    <a:pt x="552" y="2360"/>
                  </a:cubicBezTo>
                  <a:cubicBezTo>
                    <a:pt x="593" y="2369"/>
                    <a:pt x="596" y="2385"/>
                    <a:pt x="559" y="2407"/>
                  </a:cubicBezTo>
                  <a:cubicBezTo>
                    <a:pt x="518" y="2413"/>
                    <a:pt x="518" y="2413"/>
                    <a:pt x="559" y="2422"/>
                  </a:cubicBezTo>
                  <a:cubicBezTo>
                    <a:pt x="646" y="2441"/>
                    <a:pt x="675" y="2485"/>
                    <a:pt x="590" y="2494"/>
                  </a:cubicBezTo>
                  <a:cubicBezTo>
                    <a:pt x="549" y="2501"/>
                    <a:pt x="530" y="2519"/>
                    <a:pt x="534" y="2535"/>
                  </a:cubicBezTo>
                  <a:cubicBezTo>
                    <a:pt x="535" y="2544"/>
                    <a:pt x="543" y="2547"/>
                    <a:pt x="553" y="2547"/>
                  </a:cubicBezTo>
                  <a:cubicBezTo>
                    <a:pt x="560" y="2547"/>
                    <a:pt x="569" y="2546"/>
                    <a:pt x="577" y="2545"/>
                  </a:cubicBezTo>
                  <a:cubicBezTo>
                    <a:pt x="589" y="2538"/>
                    <a:pt x="598" y="2534"/>
                    <a:pt x="602" y="2534"/>
                  </a:cubicBezTo>
                  <a:cubicBezTo>
                    <a:pt x="613" y="2534"/>
                    <a:pt x="606" y="2550"/>
                    <a:pt x="581" y="2576"/>
                  </a:cubicBezTo>
                  <a:cubicBezTo>
                    <a:pt x="527" y="2632"/>
                    <a:pt x="530" y="2664"/>
                    <a:pt x="577" y="2701"/>
                  </a:cubicBezTo>
                  <a:cubicBezTo>
                    <a:pt x="614" y="2743"/>
                    <a:pt x="628" y="2779"/>
                    <a:pt x="613" y="2779"/>
                  </a:cubicBezTo>
                  <a:cubicBezTo>
                    <a:pt x="608" y="2779"/>
                    <a:pt x="599" y="2775"/>
                    <a:pt x="587" y="2764"/>
                  </a:cubicBezTo>
                  <a:cubicBezTo>
                    <a:pt x="564" y="2752"/>
                    <a:pt x="552" y="2745"/>
                    <a:pt x="549" y="2745"/>
                  </a:cubicBezTo>
                  <a:cubicBezTo>
                    <a:pt x="546" y="2745"/>
                    <a:pt x="552" y="2753"/>
                    <a:pt x="565" y="2767"/>
                  </a:cubicBezTo>
                  <a:cubicBezTo>
                    <a:pt x="571" y="2798"/>
                    <a:pt x="574" y="2830"/>
                    <a:pt x="577" y="2845"/>
                  </a:cubicBezTo>
                  <a:cubicBezTo>
                    <a:pt x="577" y="2861"/>
                    <a:pt x="603" y="2870"/>
                    <a:pt x="621" y="2870"/>
                  </a:cubicBezTo>
                  <a:cubicBezTo>
                    <a:pt x="584" y="2889"/>
                    <a:pt x="568" y="2924"/>
                    <a:pt x="612" y="2949"/>
                  </a:cubicBezTo>
                  <a:lnTo>
                    <a:pt x="618" y="2980"/>
                  </a:lnTo>
                  <a:cubicBezTo>
                    <a:pt x="618" y="2996"/>
                    <a:pt x="618" y="2996"/>
                    <a:pt x="643" y="3008"/>
                  </a:cubicBezTo>
                  <a:cubicBezTo>
                    <a:pt x="665" y="3021"/>
                    <a:pt x="646" y="3040"/>
                    <a:pt x="628" y="3058"/>
                  </a:cubicBezTo>
                  <a:cubicBezTo>
                    <a:pt x="610" y="3073"/>
                    <a:pt x="593" y="3090"/>
                    <a:pt x="608" y="3090"/>
                  </a:cubicBezTo>
                  <a:cubicBezTo>
                    <a:pt x="609" y="3090"/>
                    <a:pt x="610" y="3090"/>
                    <a:pt x="612" y="3090"/>
                  </a:cubicBezTo>
                  <a:cubicBezTo>
                    <a:pt x="613" y="3090"/>
                    <a:pt x="614" y="3090"/>
                    <a:pt x="615" y="3090"/>
                  </a:cubicBezTo>
                  <a:cubicBezTo>
                    <a:pt x="633" y="3090"/>
                    <a:pt x="657" y="3116"/>
                    <a:pt x="681" y="3127"/>
                  </a:cubicBezTo>
                  <a:cubicBezTo>
                    <a:pt x="698" y="3137"/>
                    <a:pt x="691" y="3150"/>
                    <a:pt x="676" y="3150"/>
                  </a:cubicBezTo>
                  <a:cubicBezTo>
                    <a:pt x="672" y="3150"/>
                    <a:pt x="667" y="3149"/>
                    <a:pt x="662" y="3146"/>
                  </a:cubicBezTo>
                  <a:cubicBezTo>
                    <a:pt x="640" y="3149"/>
                    <a:pt x="640" y="3149"/>
                    <a:pt x="624" y="3184"/>
                  </a:cubicBezTo>
                  <a:cubicBezTo>
                    <a:pt x="627" y="3199"/>
                    <a:pt x="630" y="3228"/>
                    <a:pt x="650" y="3228"/>
                  </a:cubicBezTo>
                  <a:cubicBezTo>
                    <a:pt x="651" y="3228"/>
                    <a:pt x="652" y="3228"/>
                    <a:pt x="653" y="3228"/>
                  </a:cubicBezTo>
                  <a:cubicBezTo>
                    <a:pt x="653" y="3228"/>
                    <a:pt x="653" y="3228"/>
                    <a:pt x="654" y="3228"/>
                  </a:cubicBezTo>
                  <a:cubicBezTo>
                    <a:pt x="672" y="3228"/>
                    <a:pt x="684" y="3316"/>
                    <a:pt x="665" y="3334"/>
                  </a:cubicBezTo>
                  <a:lnTo>
                    <a:pt x="671" y="3366"/>
                  </a:lnTo>
                  <a:cubicBezTo>
                    <a:pt x="671" y="3381"/>
                    <a:pt x="697" y="3394"/>
                    <a:pt x="697" y="3409"/>
                  </a:cubicBezTo>
                  <a:cubicBezTo>
                    <a:pt x="697" y="3409"/>
                    <a:pt x="700" y="3425"/>
                    <a:pt x="722" y="3438"/>
                  </a:cubicBezTo>
                  <a:cubicBezTo>
                    <a:pt x="725" y="3453"/>
                    <a:pt x="728" y="3469"/>
                    <a:pt x="706" y="3469"/>
                  </a:cubicBezTo>
                  <a:cubicBezTo>
                    <a:pt x="750" y="3482"/>
                    <a:pt x="750" y="3482"/>
                    <a:pt x="709" y="3500"/>
                  </a:cubicBezTo>
                  <a:cubicBezTo>
                    <a:pt x="668" y="3507"/>
                    <a:pt x="668" y="3507"/>
                    <a:pt x="712" y="3516"/>
                  </a:cubicBezTo>
                  <a:cubicBezTo>
                    <a:pt x="734" y="3529"/>
                    <a:pt x="734" y="3529"/>
                    <a:pt x="718" y="3547"/>
                  </a:cubicBezTo>
                  <a:cubicBezTo>
                    <a:pt x="699" y="3550"/>
                    <a:pt x="699" y="3563"/>
                    <a:pt x="714" y="3563"/>
                  </a:cubicBezTo>
                  <a:cubicBezTo>
                    <a:pt x="715" y="3563"/>
                    <a:pt x="717" y="3563"/>
                    <a:pt x="718" y="3563"/>
                  </a:cubicBezTo>
                  <a:cubicBezTo>
                    <a:pt x="762" y="3572"/>
                    <a:pt x="791" y="3616"/>
                    <a:pt x="750" y="3623"/>
                  </a:cubicBezTo>
                  <a:cubicBezTo>
                    <a:pt x="750" y="3623"/>
                    <a:pt x="750" y="3638"/>
                    <a:pt x="775" y="3651"/>
                  </a:cubicBezTo>
                  <a:cubicBezTo>
                    <a:pt x="816" y="3660"/>
                    <a:pt x="816" y="3660"/>
                    <a:pt x="775" y="3666"/>
                  </a:cubicBezTo>
                  <a:cubicBezTo>
                    <a:pt x="737" y="3685"/>
                    <a:pt x="737" y="3701"/>
                    <a:pt x="781" y="3710"/>
                  </a:cubicBezTo>
                  <a:cubicBezTo>
                    <a:pt x="794" y="3717"/>
                    <a:pt x="797" y="3732"/>
                    <a:pt x="787" y="3742"/>
                  </a:cubicBezTo>
                  <a:cubicBezTo>
                    <a:pt x="770" y="3773"/>
                    <a:pt x="764" y="3854"/>
                    <a:pt x="791" y="3854"/>
                  </a:cubicBezTo>
                  <a:cubicBezTo>
                    <a:pt x="794" y="3854"/>
                    <a:pt x="797" y="3853"/>
                    <a:pt x="800" y="3851"/>
                  </a:cubicBezTo>
                  <a:lnTo>
                    <a:pt x="806" y="3880"/>
                  </a:lnTo>
                  <a:cubicBezTo>
                    <a:pt x="791" y="3914"/>
                    <a:pt x="791" y="3930"/>
                    <a:pt x="816" y="3942"/>
                  </a:cubicBezTo>
                  <a:lnTo>
                    <a:pt x="838" y="3955"/>
                  </a:lnTo>
                  <a:cubicBezTo>
                    <a:pt x="816" y="3958"/>
                    <a:pt x="797" y="3977"/>
                    <a:pt x="800" y="3992"/>
                  </a:cubicBezTo>
                  <a:cubicBezTo>
                    <a:pt x="802" y="4003"/>
                    <a:pt x="803" y="4007"/>
                    <a:pt x="809" y="4007"/>
                  </a:cubicBezTo>
                  <a:cubicBezTo>
                    <a:pt x="812" y="4007"/>
                    <a:pt x="816" y="4006"/>
                    <a:pt x="822" y="4005"/>
                  </a:cubicBezTo>
                  <a:cubicBezTo>
                    <a:pt x="828" y="3999"/>
                    <a:pt x="832" y="3996"/>
                    <a:pt x="836" y="3996"/>
                  </a:cubicBezTo>
                  <a:cubicBezTo>
                    <a:pt x="843" y="3996"/>
                    <a:pt x="845" y="4007"/>
                    <a:pt x="847" y="4017"/>
                  </a:cubicBezTo>
                  <a:cubicBezTo>
                    <a:pt x="847" y="4033"/>
                    <a:pt x="828" y="4052"/>
                    <a:pt x="809" y="4055"/>
                  </a:cubicBezTo>
                  <a:lnTo>
                    <a:pt x="809" y="4068"/>
                  </a:lnTo>
                  <a:cubicBezTo>
                    <a:pt x="813" y="4067"/>
                    <a:pt x="817" y="4067"/>
                    <a:pt x="820" y="4067"/>
                  </a:cubicBezTo>
                  <a:cubicBezTo>
                    <a:pt x="853" y="4067"/>
                    <a:pt x="852" y="4080"/>
                    <a:pt x="834" y="4080"/>
                  </a:cubicBezTo>
                  <a:cubicBezTo>
                    <a:pt x="819" y="4093"/>
                    <a:pt x="816" y="4115"/>
                    <a:pt x="819" y="4130"/>
                  </a:cubicBezTo>
                  <a:cubicBezTo>
                    <a:pt x="821" y="4130"/>
                    <a:pt x="822" y="4130"/>
                    <a:pt x="823" y="4130"/>
                  </a:cubicBezTo>
                  <a:cubicBezTo>
                    <a:pt x="833" y="4130"/>
                    <a:pt x="829" y="4137"/>
                    <a:pt x="824" y="4137"/>
                  </a:cubicBezTo>
                  <a:cubicBezTo>
                    <a:pt x="822" y="4137"/>
                    <a:pt x="820" y="4135"/>
                    <a:pt x="819" y="4130"/>
                  </a:cubicBezTo>
                  <a:lnTo>
                    <a:pt x="800" y="4133"/>
                  </a:lnTo>
                  <a:cubicBezTo>
                    <a:pt x="788" y="4145"/>
                    <a:pt x="791" y="4148"/>
                    <a:pt x="800" y="4148"/>
                  </a:cubicBezTo>
                  <a:cubicBezTo>
                    <a:pt x="806" y="4148"/>
                    <a:pt x="814" y="4147"/>
                    <a:pt x="822" y="4146"/>
                  </a:cubicBezTo>
                  <a:lnTo>
                    <a:pt x="825" y="4177"/>
                  </a:lnTo>
                  <a:cubicBezTo>
                    <a:pt x="827" y="4188"/>
                    <a:pt x="829" y="4198"/>
                    <a:pt x="836" y="4198"/>
                  </a:cubicBezTo>
                  <a:cubicBezTo>
                    <a:pt x="840" y="4198"/>
                    <a:pt x="844" y="4196"/>
                    <a:pt x="850" y="4190"/>
                  </a:cubicBezTo>
                  <a:cubicBezTo>
                    <a:pt x="858" y="4188"/>
                    <a:pt x="866" y="4187"/>
                    <a:pt x="873" y="4187"/>
                  </a:cubicBezTo>
                  <a:cubicBezTo>
                    <a:pt x="883" y="4187"/>
                    <a:pt x="891" y="4190"/>
                    <a:pt x="891" y="4199"/>
                  </a:cubicBezTo>
                  <a:cubicBezTo>
                    <a:pt x="893" y="4199"/>
                    <a:pt x="894" y="4199"/>
                    <a:pt x="895" y="4199"/>
                  </a:cubicBezTo>
                  <a:cubicBezTo>
                    <a:pt x="905" y="4199"/>
                    <a:pt x="901" y="4205"/>
                    <a:pt x="896" y="4205"/>
                  </a:cubicBezTo>
                  <a:cubicBezTo>
                    <a:pt x="894" y="4205"/>
                    <a:pt x="892" y="4204"/>
                    <a:pt x="891" y="4199"/>
                  </a:cubicBezTo>
                  <a:cubicBezTo>
                    <a:pt x="872" y="4202"/>
                    <a:pt x="850" y="4205"/>
                    <a:pt x="853" y="4221"/>
                  </a:cubicBezTo>
                  <a:cubicBezTo>
                    <a:pt x="856" y="4237"/>
                    <a:pt x="834" y="4240"/>
                    <a:pt x="834" y="4240"/>
                  </a:cubicBezTo>
                  <a:cubicBezTo>
                    <a:pt x="831" y="4239"/>
                    <a:pt x="828" y="4239"/>
                    <a:pt x="826" y="4239"/>
                  </a:cubicBezTo>
                  <a:cubicBezTo>
                    <a:pt x="795" y="4239"/>
                    <a:pt x="824" y="4288"/>
                    <a:pt x="844" y="4299"/>
                  </a:cubicBezTo>
                  <a:cubicBezTo>
                    <a:pt x="888" y="4325"/>
                    <a:pt x="891" y="4340"/>
                    <a:pt x="850" y="4346"/>
                  </a:cubicBezTo>
                  <a:cubicBezTo>
                    <a:pt x="809" y="4353"/>
                    <a:pt x="853" y="4378"/>
                    <a:pt x="919" y="4384"/>
                  </a:cubicBezTo>
                  <a:lnTo>
                    <a:pt x="982" y="4390"/>
                  </a:lnTo>
                  <a:lnTo>
                    <a:pt x="919" y="4400"/>
                  </a:lnTo>
                  <a:cubicBezTo>
                    <a:pt x="841" y="4428"/>
                    <a:pt x="841" y="4428"/>
                    <a:pt x="888" y="4469"/>
                  </a:cubicBezTo>
                  <a:cubicBezTo>
                    <a:pt x="913" y="4494"/>
                    <a:pt x="913" y="4494"/>
                    <a:pt x="891" y="4497"/>
                  </a:cubicBezTo>
                  <a:cubicBezTo>
                    <a:pt x="872" y="4500"/>
                    <a:pt x="872" y="4516"/>
                    <a:pt x="881" y="4563"/>
                  </a:cubicBezTo>
                  <a:cubicBezTo>
                    <a:pt x="887" y="4606"/>
                    <a:pt x="888" y="4623"/>
                    <a:pt x="905" y="4623"/>
                  </a:cubicBezTo>
                  <a:cubicBezTo>
                    <a:pt x="906" y="4623"/>
                    <a:pt x="908" y="4622"/>
                    <a:pt x="910" y="4622"/>
                  </a:cubicBezTo>
                  <a:cubicBezTo>
                    <a:pt x="910" y="4622"/>
                    <a:pt x="913" y="4638"/>
                    <a:pt x="913" y="4654"/>
                  </a:cubicBezTo>
                  <a:cubicBezTo>
                    <a:pt x="885" y="4668"/>
                    <a:pt x="891" y="4687"/>
                    <a:pt x="912" y="4687"/>
                  </a:cubicBezTo>
                  <a:cubicBezTo>
                    <a:pt x="919" y="4687"/>
                    <a:pt x="928" y="4684"/>
                    <a:pt x="938" y="4679"/>
                  </a:cubicBezTo>
                  <a:lnTo>
                    <a:pt x="944" y="4710"/>
                  </a:lnTo>
                  <a:lnTo>
                    <a:pt x="922" y="4713"/>
                  </a:lnTo>
                  <a:cubicBezTo>
                    <a:pt x="900" y="4716"/>
                    <a:pt x="907" y="4748"/>
                    <a:pt x="922" y="4870"/>
                  </a:cubicBezTo>
                  <a:cubicBezTo>
                    <a:pt x="942" y="4995"/>
                    <a:pt x="944" y="5021"/>
                    <a:pt x="973" y="5021"/>
                  </a:cubicBezTo>
                  <a:cubicBezTo>
                    <a:pt x="976" y="5021"/>
                    <a:pt x="980" y="5021"/>
                    <a:pt x="985" y="5020"/>
                  </a:cubicBezTo>
                  <a:cubicBezTo>
                    <a:pt x="1029" y="5030"/>
                    <a:pt x="1032" y="5045"/>
                    <a:pt x="991" y="5052"/>
                  </a:cubicBezTo>
                  <a:cubicBezTo>
                    <a:pt x="971" y="5054"/>
                    <a:pt x="954" y="5068"/>
                    <a:pt x="967" y="5068"/>
                  </a:cubicBezTo>
                  <a:cubicBezTo>
                    <a:pt x="969" y="5068"/>
                    <a:pt x="970" y="5068"/>
                    <a:pt x="972" y="5067"/>
                  </a:cubicBezTo>
                  <a:lnTo>
                    <a:pt x="972" y="5067"/>
                  </a:lnTo>
                  <a:cubicBezTo>
                    <a:pt x="975" y="5086"/>
                    <a:pt x="969" y="5105"/>
                    <a:pt x="957" y="5117"/>
                  </a:cubicBezTo>
                  <a:cubicBezTo>
                    <a:pt x="925" y="5166"/>
                    <a:pt x="943" y="5180"/>
                    <a:pt x="961" y="5180"/>
                  </a:cubicBezTo>
                  <a:cubicBezTo>
                    <a:pt x="962" y="5180"/>
                    <a:pt x="964" y="5180"/>
                    <a:pt x="966" y="5180"/>
                  </a:cubicBezTo>
                  <a:cubicBezTo>
                    <a:pt x="979" y="5173"/>
                    <a:pt x="986" y="5170"/>
                    <a:pt x="989" y="5170"/>
                  </a:cubicBezTo>
                  <a:cubicBezTo>
                    <a:pt x="995" y="5170"/>
                    <a:pt x="982" y="5183"/>
                    <a:pt x="969" y="5196"/>
                  </a:cubicBezTo>
                  <a:cubicBezTo>
                    <a:pt x="952" y="5213"/>
                    <a:pt x="934" y="5231"/>
                    <a:pt x="949" y="5231"/>
                  </a:cubicBezTo>
                  <a:cubicBezTo>
                    <a:pt x="950" y="5231"/>
                    <a:pt x="952" y="5230"/>
                    <a:pt x="954" y="5230"/>
                  </a:cubicBezTo>
                  <a:cubicBezTo>
                    <a:pt x="975" y="5243"/>
                    <a:pt x="1010" y="5330"/>
                    <a:pt x="969" y="5337"/>
                  </a:cubicBezTo>
                  <a:cubicBezTo>
                    <a:pt x="969" y="5337"/>
                    <a:pt x="969" y="5352"/>
                    <a:pt x="972" y="5368"/>
                  </a:cubicBezTo>
                  <a:cubicBezTo>
                    <a:pt x="973" y="5368"/>
                    <a:pt x="974" y="5368"/>
                    <a:pt x="975" y="5368"/>
                  </a:cubicBezTo>
                  <a:cubicBezTo>
                    <a:pt x="995" y="5368"/>
                    <a:pt x="998" y="5398"/>
                    <a:pt x="1001" y="5428"/>
                  </a:cubicBezTo>
                  <a:cubicBezTo>
                    <a:pt x="1007" y="5456"/>
                    <a:pt x="1007" y="5471"/>
                    <a:pt x="988" y="5475"/>
                  </a:cubicBezTo>
                  <a:cubicBezTo>
                    <a:pt x="983" y="5472"/>
                    <a:pt x="979" y="5470"/>
                    <a:pt x="976" y="5470"/>
                  </a:cubicBezTo>
                  <a:cubicBezTo>
                    <a:pt x="967" y="5470"/>
                    <a:pt x="972" y="5484"/>
                    <a:pt x="991" y="5506"/>
                  </a:cubicBezTo>
                  <a:cubicBezTo>
                    <a:pt x="994" y="5522"/>
                    <a:pt x="1038" y="5531"/>
                    <a:pt x="1038" y="5547"/>
                  </a:cubicBezTo>
                  <a:cubicBezTo>
                    <a:pt x="1040" y="5546"/>
                    <a:pt x="1043" y="5546"/>
                    <a:pt x="1045" y="5546"/>
                  </a:cubicBezTo>
                  <a:cubicBezTo>
                    <a:pt x="1064" y="5546"/>
                    <a:pt x="1082" y="5558"/>
                    <a:pt x="1085" y="5572"/>
                  </a:cubicBezTo>
                  <a:lnTo>
                    <a:pt x="1063" y="5575"/>
                  </a:lnTo>
                  <a:lnTo>
                    <a:pt x="1022" y="5581"/>
                  </a:lnTo>
                  <a:cubicBezTo>
                    <a:pt x="1025" y="5595"/>
                    <a:pt x="1028" y="5610"/>
                    <a:pt x="1043" y="5610"/>
                  </a:cubicBezTo>
                  <a:cubicBezTo>
                    <a:pt x="1044" y="5610"/>
                    <a:pt x="1046" y="5610"/>
                    <a:pt x="1048" y="5609"/>
                  </a:cubicBezTo>
                  <a:lnTo>
                    <a:pt x="1048" y="5609"/>
                  </a:lnTo>
                  <a:cubicBezTo>
                    <a:pt x="1029" y="5628"/>
                    <a:pt x="1032" y="5641"/>
                    <a:pt x="1035" y="5672"/>
                  </a:cubicBezTo>
                  <a:cubicBezTo>
                    <a:pt x="1041" y="5703"/>
                    <a:pt x="1044" y="5735"/>
                    <a:pt x="1066" y="5747"/>
                  </a:cubicBezTo>
                  <a:cubicBezTo>
                    <a:pt x="1029" y="5769"/>
                    <a:pt x="1041" y="5860"/>
                    <a:pt x="1085" y="5869"/>
                  </a:cubicBezTo>
                  <a:cubicBezTo>
                    <a:pt x="1087" y="5869"/>
                    <a:pt x="1089" y="5869"/>
                    <a:pt x="1090" y="5869"/>
                  </a:cubicBezTo>
                  <a:cubicBezTo>
                    <a:pt x="1107" y="5869"/>
                    <a:pt x="1105" y="5884"/>
                    <a:pt x="1088" y="5901"/>
                  </a:cubicBezTo>
                  <a:cubicBezTo>
                    <a:pt x="1073" y="5920"/>
                    <a:pt x="1073" y="5920"/>
                    <a:pt x="1095" y="5932"/>
                  </a:cubicBezTo>
                  <a:cubicBezTo>
                    <a:pt x="1116" y="5945"/>
                    <a:pt x="1098" y="5964"/>
                    <a:pt x="1079" y="5982"/>
                  </a:cubicBezTo>
                  <a:cubicBezTo>
                    <a:pt x="1041" y="6004"/>
                    <a:pt x="1044" y="6020"/>
                    <a:pt x="1066" y="6029"/>
                  </a:cubicBezTo>
                  <a:cubicBezTo>
                    <a:pt x="1085" y="6051"/>
                    <a:pt x="1095" y="6076"/>
                    <a:pt x="1098" y="6105"/>
                  </a:cubicBezTo>
                  <a:cubicBezTo>
                    <a:pt x="1115" y="6124"/>
                    <a:pt x="1122" y="6138"/>
                    <a:pt x="1131" y="6138"/>
                  </a:cubicBezTo>
                  <a:cubicBezTo>
                    <a:pt x="1135" y="6138"/>
                    <a:pt x="1139" y="6135"/>
                    <a:pt x="1145" y="6130"/>
                  </a:cubicBezTo>
                  <a:cubicBezTo>
                    <a:pt x="1157" y="6130"/>
                    <a:pt x="1173" y="6133"/>
                    <a:pt x="1189" y="6139"/>
                  </a:cubicBezTo>
                  <a:cubicBezTo>
                    <a:pt x="1204" y="6156"/>
                    <a:pt x="1202" y="6164"/>
                    <a:pt x="1197" y="6164"/>
                  </a:cubicBezTo>
                  <a:cubicBezTo>
                    <a:pt x="1194" y="6164"/>
                    <a:pt x="1190" y="6161"/>
                    <a:pt x="1189" y="6155"/>
                  </a:cubicBezTo>
                  <a:cubicBezTo>
                    <a:pt x="1179" y="6144"/>
                    <a:pt x="1173" y="6139"/>
                    <a:pt x="1169" y="6139"/>
                  </a:cubicBezTo>
                  <a:cubicBezTo>
                    <a:pt x="1163" y="6139"/>
                    <a:pt x="1159" y="6150"/>
                    <a:pt x="1148" y="6161"/>
                  </a:cubicBezTo>
                  <a:cubicBezTo>
                    <a:pt x="1135" y="6180"/>
                    <a:pt x="1129" y="6202"/>
                    <a:pt x="1135" y="6224"/>
                  </a:cubicBezTo>
                  <a:cubicBezTo>
                    <a:pt x="1138" y="6239"/>
                    <a:pt x="1142" y="6271"/>
                    <a:pt x="1145" y="6286"/>
                  </a:cubicBezTo>
                  <a:cubicBezTo>
                    <a:pt x="1133" y="6332"/>
                    <a:pt x="1132" y="6349"/>
                    <a:pt x="1149" y="6349"/>
                  </a:cubicBezTo>
                  <a:cubicBezTo>
                    <a:pt x="1151" y="6349"/>
                    <a:pt x="1152" y="6349"/>
                    <a:pt x="1154" y="6349"/>
                  </a:cubicBezTo>
                  <a:lnTo>
                    <a:pt x="1176" y="6346"/>
                  </a:lnTo>
                  <a:lnTo>
                    <a:pt x="1176" y="6346"/>
                  </a:lnTo>
                  <a:cubicBezTo>
                    <a:pt x="1135" y="6368"/>
                    <a:pt x="1160" y="6537"/>
                    <a:pt x="1204" y="6546"/>
                  </a:cubicBezTo>
                  <a:lnTo>
                    <a:pt x="1182" y="6550"/>
                  </a:lnTo>
                  <a:cubicBezTo>
                    <a:pt x="1160" y="6553"/>
                    <a:pt x="1163" y="6568"/>
                    <a:pt x="1170" y="6600"/>
                  </a:cubicBezTo>
                  <a:cubicBezTo>
                    <a:pt x="1182" y="6637"/>
                    <a:pt x="1198" y="6678"/>
                    <a:pt x="1207" y="6719"/>
                  </a:cubicBezTo>
                  <a:cubicBezTo>
                    <a:pt x="1216" y="6779"/>
                    <a:pt x="1223" y="6822"/>
                    <a:pt x="1240" y="6822"/>
                  </a:cubicBezTo>
                  <a:cubicBezTo>
                    <a:pt x="1241" y="6822"/>
                    <a:pt x="1241" y="6822"/>
                    <a:pt x="1242" y="6822"/>
                  </a:cubicBezTo>
                  <a:lnTo>
                    <a:pt x="1242" y="6822"/>
                  </a:lnTo>
                  <a:cubicBezTo>
                    <a:pt x="1245" y="6838"/>
                    <a:pt x="1245" y="6838"/>
                    <a:pt x="1226" y="6841"/>
                  </a:cubicBezTo>
                  <a:cubicBezTo>
                    <a:pt x="1220" y="6838"/>
                    <a:pt x="1215" y="6836"/>
                    <a:pt x="1212" y="6836"/>
                  </a:cubicBezTo>
                  <a:cubicBezTo>
                    <a:pt x="1203" y="6836"/>
                    <a:pt x="1205" y="6848"/>
                    <a:pt x="1207" y="6860"/>
                  </a:cubicBezTo>
                  <a:cubicBezTo>
                    <a:pt x="1207" y="6869"/>
                    <a:pt x="1215" y="6872"/>
                    <a:pt x="1226" y="6872"/>
                  </a:cubicBezTo>
                  <a:cubicBezTo>
                    <a:pt x="1233" y="6872"/>
                    <a:pt x="1242" y="6870"/>
                    <a:pt x="1251" y="6869"/>
                  </a:cubicBezTo>
                  <a:cubicBezTo>
                    <a:pt x="1253" y="6869"/>
                    <a:pt x="1254" y="6869"/>
                    <a:pt x="1256" y="6869"/>
                  </a:cubicBezTo>
                  <a:cubicBezTo>
                    <a:pt x="1270" y="6869"/>
                    <a:pt x="1272" y="6885"/>
                    <a:pt x="1257" y="6916"/>
                  </a:cubicBezTo>
                  <a:cubicBezTo>
                    <a:pt x="1242" y="6957"/>
                    <a:pt x="1248" y="7004"/>
                    <a:pt x="1273" y="7038"/>
                  </a:cubicBezTo>
                  <a:cubicBezTo>
                    <a:pt x="1276" y="7054"/>
                    <a:pt x="1279" y="7070"/>
                    <a:pt x="1257" y="7073"/>
                  </a:cubicBezTo>
                  <a:cubicBezTo>
                    <a:pt x="1229" y="7095"/>
                    <a:pt x="1236" y="7139"/>
                    <a:pt x="1270" y="7151"/>
                  </a:cubicBezTo>
                  <a:cubicBezTo>
                    <a:pt x="1273" y="7164"/>
                    <a:pt x="1273" y="7164"/>
                    <a:pt x="1251" y="7167"/>
                  </a:cubicBezTo>
                  <a:cubicBezTo>
                    <a:pt x="1232" y="7186"/>
                    <a:pt x="1210" y="7189"/>
                    <a:pt x="1254" y="7198"/>
                  </a:cubicBezTo>
                  <a:cubicBezTo>
                    <a:pt x="1283" y="7230"/>
                    <a:pt x="1286" y="7270"/>
                    <a:pt x="1270" y="7308"/>
                  </a:cubicBezTo>
                  <a:cubicBezTo>
                    <a:pt x="1273" y="7322"/>
                    <a:pt x="1276" y="7337"/>
                    <a:pt x="1291" y="7337"/>
                  </a:cubicBezTo>
                  <a:cubicBezTo>
                    <a:pt x="1292" y="7337"/>
                    <a:pt x="1293" y="7336"/>
                    <a:pt x="1295" y="7336"/>
                  </a:cubicBezTo>
                  <a:lnTo>
                    <a:pt x="1317" y="7333"/>
                  </a:lnTo>
                  <a:lnTo>
                    <a:pt x="1317" y="7333"/>
                  </a:lnTo>
                  <a:cubicBezTo>
                    <a:pt x="1279" y="7355"/>
                    <a:pt x="1279" y="7355"/>
                    <a:pt x="1320" y="7361"/>
                  </a:cubicBezTo>
                  <a:cubicBezTo>
                    <a:pt x="1322" y="7361"/>
                    <a:pt x="1324" y="7361"/>
                    <a:pt x="1326" y="7361"/>
                  </a:cubicBezTo>
                  <a:cubicBezTo>
                    <a:pt x="1342" y="7361"/>
                    <a:pt x="1343" y="7374"/>
                    <a:pt x="1323" y="7377"/>
                  </a:cubicBezTo>
                  <a:cubicBezTo>
                    <a:pt x="1314" y="7386"/>
                    <a:pt x="1308" y="7399"/>
                    <a:pt x="1308" y="7411"/>
                  </a:cubicBezTo>
                  <a:cubicBezTo>
                    <a:pt x="1326" y="7468"/>
                    <a:pt x="1342" y="7521"/>
                    <a:pt x="1352" y="7577"/>
                  </a:cubicBezTo>
                  <a:cubicBezTo>
                    <a:pt x="1370" y="7699"/>
                    <a:pt x="1376" y="7744"/>
                    <a:pt x="1396" y="7744"/>
                  </a:cubicBezTo>
                  <a:cubicBezTo>
                    <a:pt x="1397" y="7744"/>
                    <a:pt x="1398" y="7744"/>
                    <a:pt x="1399" y="7744"/>
                  </a:cubicBezTo>
                  <a:cubicBezTo>
                    <a:pt x="1420" y="7756"/>
                    <a:pt x="1420" y="7756"/>
                    <a:pt x="1405" y="7775"/>
                  </a:cubicBezTo>
                  <a:cubicBezTo>
                    <a:pt x="1389" y="7787"/>
                    <a:pt x="1386" y="7806"/>
                    <a:pt x="1389" y="7825"/>
                  </a:cubicBezTo>
                  <a:cubicBezTo>
                    <a:pt x="1392" y="7841"/>
                    <a:pt x="1395" y="7856"/>
                    <a:pt x="1373" y="7859"/>
                  </a:cubicBezTo>
                  <a:cubicBezTo>
                    <a:pt x="1395" y="7872"/>
                    <a:pt x="1395" y="7872"/>
                    <a:pt x="1399" y="7888"/>
                  </a:cubicBezTo>
                  <a:cubicBezTo>
                    <a:pt x="1377" y="7891"/>
                    <a:pt x="1380" y="7903"/>
                    <a:pt x="1405" y="7916"/>
                  </a:cubicBezTo>
                  <a:cubicBezTo>
                    <a:pt x="1446" y="7925"/>
                    <a:pt x="1446" y="7925"/>
                    <a:pt x="1405" y="7932"/>
                  </a:cubicBezTo>
                  <a:cubicBezTo>
                    <a:pt x="1389" y="7934"/>
                    <a:pt x="1375" y="7970"/>
                    <a:pt x="1383" y="7970"/>
                  </a:cubicBezTo>
                  <a:cubicBezTo>
                    <a:pt x="1384" y="7970"/>
                    <a:pt x="1386" y="7969"/>
                    <a:pt x="1389" y="7966"/>
                  </a:cubicBezTo>
                  <a:cubicBezTo>
                    <a:pt x="1390" y="7966"/>
                    <a:pt x="1391" y="7966"/>
                    <a:pt x="1392" y="7966"/>
                  </a:cubicBezTo>
                  <a:cubicBezTo>
                    <a:pt x="1411" y="7966"/>
                    <a:pt x="1415" y="7995"/>
                    <a:pt x="1436" y="8007"/>
                  </a:cubicBezTo>
                  <a:cubicBezTo>
                    <a:pt x="1439" y="8022"/>
                    <a:pt x="1442" y="8038"/>
                    <a:pt x="1420" y="8041"/>
                  </a:cubicBezTo>
                  <a:cubicBezTo>
                    <a:pt x="1402" y="8060"/>
                    <a:pt x="1436" y="8132"/>
                    <a:pt x="1458" y="8145"/>
                  </a:cubicBezTo>
                  <a:cubicBezTo>
                    <a:pt x="1460" y="8144"/>
                    <a:pt x="1462" y="8144"/>
                    <a:pt x="1463" y="8144"/>
                  </a:cubicBezTo>
                  <a:cubicBezTo>
                    <a:pt x="1480" y="8144"/>
                    <a:pt x="1478" y="8157"/>
                    <a:pt x="1461" y="8160"/>
                  </a:cubicBezTo>
                  <a:cubicBezTo>
                    <a:pt x="1439" y="8163"/>
                    <a:pt x="1442" y="8179"/>
                    <a:pt x="1446" y="8195"/>
                  </a:cubicBezTo>
                  <a:cubicBezTo>
                    <a:pt x="1467" y="8207"/>
                    <a:pt x="1446" y="8210"/>
                    <a:pt x="1427" y="8214"/>
                  </a:cubicBezTo>
                  <a:cubicBezTo>
                    <a:pt x="1421" y="8211"/>
                    <a:pt x="1417" y="8209"/>
                    <a:pt x="1413" y="8209"/>
                  </a:cubicBezTo>
                  <a:cubicBezTo>
                    <a:pt x="1403" y="8209"/>
                    <a:pt x="1406" y="8224"/>
                    <a:pt x="1411" y="8248"/>
                  </a:cubicBezTo>
                  <a:cubicBezTo>
                    <a:pt x="1433" y="8261"/>
                    <a:pt x="1442" y="8320"/>
                    <a:pt x="1449" y="8367"/>
                  </a:cubicBezTo>
                  <a:cubicBezTo>
                    <a:pt x="1461" y="8445"/>
                    <a:pt x="1483" y="8455"/>
                    <a:pt x="1530" y="8480"/>
                  </a:cubicBezTo>
                  <a:lnTo>
                    <a:pt x="1574" y="8489"/>
                  </a:lnTo>
                  <a:lnTo>
                    <a:pt x="1530" y="8496"/>
                  </a:lnTo>
                  <a:cubicBezTo>
                    <a:pt x="1511" y="8502"/>
                    <a:pt x="1489" y="8511"/>
                    <a:pt x="1471" y="8521"/>
                  </a:cubicBezTo>
                  <a:cubicBezTo>
                    <a:pt x="1472" y="8530"/>
                    <a:pt x="1481" y="8533"/>
                    <a:pt x="1491" y="8533"/>
                  </a:cubicBezTo>
                  <a:cubicBezTo>
                    <a:pt x="1499" y="8533"/>
                    <a:pt x="1507" y="8531"/>
                    <a:pt x="1514" y="8530"/>
                  </a:cubicBezTo>
                  <a:cubicBezTo>
                    <a:pt x="1516" y="8530"/>
                    <a:pt x="1518" y="8530"/>
                    <a:pt x="1520" y="8530"/>
                  </a:cubicBezTo>
                  <a:cubicBezTo>
                    <a:pt x="1537" y="8530"/>
                    <a:pt x="1538" y="8545"/>
                    <a:pt x="1524" y="8577"/>
                  </a:cubicBezTo>
                  <a:cubicBezTo>
                    <a:pt x="1505" y="8612"/>
                    <a:pt x="1508" y="8624"/>
                    <a:pt x="1533" y="8637"/>
                  </a:cubicBezTo>
                  <a:cubicBezTo>
                    <a:pt x="1536" y="8655"/>
                    <a:pt x="1530" y="8674"/>
                    <a:pt x="1518" y="8687"/>
                  </a:cubicBezTo>
                  <a:cubicBezTo>
                    <a:pt x="1520" y="8698"/>
                    <a:pt x="1520" y="8701"/>
                    <a:pt x="1528" y="8701"/>
                  </a:cubicBezTo>
                  <a:cubicBezTo>
                    <a:pt x="1531" y="8701"/>
                    <a:pt x="1536" y="8700"/>
                    <a:pt x="1543" y="8699"/>
                  </a:cubicBezTo>
                  <a:cubicBezTo>
                    <a:pt x="1544" y="8699"/>
                    <a:pt x="1546" y="8699"/>
                    <a:pt x="1547" y="8699"/>
                  </a:cubicBezTo>
                  <a:cubicBezTo>
                    <a:pt x="1562" y="8699"/>
                    <a:pt x="1563" y="8713"/>
                    <a:pt x="1546" y="8731"/>
                  </a:cubicBezTo>
                  <a:cubicBezTo>
                    <a:pt x="1509" y="8752"/>
                    <a:pt x="1514" y="8797"/>
                    <a:pt x="1532" y="8797"/>
                  </a:cubicBezTo>
                  <a:cubicBezTo>
                    <a:pt x="1532" y="8797"/>
                    <a:pt x="1533" y="8797"/>
                    <a:pt x="1533" y="8796"/>
                  </a:cubicBezTo>
                  <a:cubicBezTo>
                    <a:pt x="1537" y="8795"/>
                    <a:pt x="1540" y="8795"/>
                    <a:pt x="1542" y="8795"/>
                  </a:cubicBezTo>
                  <a:cubicBezTo>
                    <a:pt x="1556" y="8795"/>
                    <a:pt x="1558" y="8808"/>
                    <a:pt x="1558" y="8822"/>
                  </a:cubicBezTo>
                  <a:cubicBezTo>
                    <a:pt x="1561" y="8840"/>
                    <a:pt x="1571" y="8856"/>
                    <a:pt x="1587" y="8865"/>
                  </a:cubicBezTo>
                  <a:cubicBezTo>
                    <a:pt x="1590" y="8881"/>
                    <a:pt x="1593" y="8897"/>
                    <a:pt x="1593" y="8897"/>
                  </a:cubicBezTo>
                  <a:cubicBezTo>
                    <a:pt x="1593" y="8902"/>
                    <a:pt x="1591" y="8904"/>
                    <a:pt x="1587" y="8904"/>
                  </a:cubicBezTo>
                  <a:cubicBezTo>
                    <a:pt x="1581" y="8904"/>
                    <a:pt x="1570" y="8895"/>
                    <a:pt x="1568" y="8884"/>
                  </a:cubicBezTo>
                  <a:lnTo>
                    <a:pt x="1552" y="8903"/>
                  </a:lnTo>
                  <a:cubicBezTo>
                    <a:pt x="1555" y="8934"/>
                    <a:pt x="1558" y="8950"/>
                    <a:pt x="1580" y="8963"/>
                  </a:cubicBezTo>
                  <a:cubicBezTo>
                    <a:pt x="1624" y="8969"/>
                    <a:pt x="1624" y="8969"/>
                    <a:pt x="1583" y="8975"/>
                  </a:cubicBezTo>
                  <a:cubicBezTo>
                    <a:pt x="1561" y="8978"/>
                    <a:pt x="1543" y="8997"/>
                    <a:pt x="1568" y="9010"/>
                  </a:cubicBezTo>
                  <a:cubicBezTo>
                    <a:pt x="1612" y="9019"/>
                    <a:pt x="1593" y="9038"/>
                    <a:pt x="1571" y="9041"/>
                  </a:cubicBezTo>
                  <a:cubicBezTo>
                    <a:pt x="1558" y="9038"/>
                    <a:pt x="1549" y="9036"/>
                    <a:pt x="1544" y="9036"/>
                  </a:cubicBezTo>
                  <a:cubicBezTo>
                    <a:pt x="1531" y="9036"/>
                    <a:pt x="1542" y="9048"/>
                    <a:pt x="1577" y="9088"/>
                  </a:cubicBezTo>
                  <a:cubicBezTo>
                    <a:pt x="1583" y="9119"/>
                    <a:pt x="1615" y="9176"/>
                    <a:pt x="1621" y="9223"/>
                  </a:cubicBezTo>
                  <a:cubicBezTo>
                    <a:pt x="1630" y="9285"/>
                    <a:pt x="1634" y="9317"/>
                    <a:pt x="1615" y="9332"/>
                  </a:cubicBezTo>
                  <a:cubicBezTo>
                    <a:pt x="1588" y="9339"/>
                    <a:pt x="1580" y="9346"/>
                    <a:pt x="1583" y="9346"/>
                  </a:cubicBezTo>
                  <a:cubicBezTo>
                    <a:pt x="1585" y="9346"/>
                    <a:pt x="1589" y="9344"/>
                    <a:pt x="1596" y="9339"/>
                  </a:cubicBezTo>
                  <a:cubicBezTo>
                    <a:pt x="1603" y="9337"/>
                    <a:pt x="1610" y="9336"/>
                    <a:pt x="1615" y="9336"/>
                  </a:cubicBezTo>
                  <a:cubicBezTo>
                    <a:pt x="1638" y="9336"/>
                    <a:pt x="1641" y="9353"/>
                    <a:pt x="1646" y="9392"/>
                  </a:cubicBezTo>
                  <a:cubicBezTo>
                    <a:pt x="1634" y="9426"/>
                    <a:pt x="1649" y="9464"/>
                    <a:pt x="1681" y="9480"/>
                  </a:cubicBezTo>
                  <a:cubicBezTo>
                    <a:pt x="1677" y="9467"/>
                    <a:pt x="1677" y="9451"/>
                    <a:pt x="1677" y="9451"/>
                  </a:cubicBezTo>
                  <a:cubicBezTo>
                    <a:pt x="1683" y="9451"/>
                    <a:pt x="1689" y="9450"/>
                    <a:pt x="1693" y="9450"/>
                  </a:cubicBezTo>
                  <a:cubicBezTo>
                    <a:pt x="1719" y="9450"/>
                    <a:pt x="1719" y="9465"/>
                    <a:pt x="1702" y="9492"/>
                  </a:cubicBezTo>
                  <a:cubicBezTo>
                    <a:pt x="1706" y="9508"/>
                    <a:pt x="1687" y="9511"/>
                    <a:pt x="1665" y="9514"/>
                  </a:cubicBezTo>
                  <a:cubicBezTo>
                    <a:pt x="1643" y="9517"/>
                    <a:pt x="1627" y="9536"/>
                    <a:pt x="1627" y="9552"/>
                  </a:cubicBezTo>
                  <a:cubicBezTo>
                    <a:pt x="1629" y="9562"/>
                    <a:pt x="1632" y="9573"/>
                    <a:pt x="1638" y="9573"/>
                  </a:cubicBezTo>
                  <a:cubicBezTo>
                    <a:pt x="1642" y="9573"/>
                    <a:pt x="1646" y="9570"/>
                    <a:pt x="1652" y="9564"/>
                  </a:cubicBezTo>
                  <a:cubicBezTo>
                    <a:pt x="1658" y="9563"/>
                    <a:pt x="1662" y="9563"/>
                    <a:pt x="1665" y="9563"/>
                  </a:cubicBezTo>
                  <a:cubicBezTo>
                    <a:pt x="1671" y="9563"/>
                    <a:pt x="1672" y="9566"/>
                    <a:pt x="1674" y="9577"/>
                  </a:cubicBezTo>
                  <a:cubicBezTo>
                    <a:pt x="1674" y="9596"/>
                    <a:pt x="1687" y="9611"/>
                    <a:pt x="1702" y="9621"/>
                  </a:cubicBezTo>
                  <a:cubicBezTo>
                    <a:pt x="1704" y="9620"/>
                    <a:pt x="1706" y="9620"/>
                    <a:pt x="1708" y="9620"/>
                  </a:cubicBezTo>
                  <a:cubicBezTo>
                    <a:pt x="1724" y="9620"/>
                    <a:pt x="1725" y="9634"/>
                    <a:pt x="1728" y="9646"/>
                  </a:cubicBezTo>
                  <a:cubicBezTo>
                    <a:pt x="1718" y="9661"/>
                    <a:pt x="1712" y="9680"/>
                    <a:pt x="1715" y="9696"/>
                  </a:cubicBezTo>
                  <a:lnTo>
                    <a:pt x="1693" y="9699"/>
                  </a:lnTo>
                  <a:cubicBezTo>
                    <a:pt x="1681" y="9702"/>
                    <a:pt x="1665" y="9712"/>
                    <a:pt x="1655" y="9721"/>
                  </a:cubicBezTo>
                  <a:cubicBezTo>
                    <a:pt x="1658" y="9732"/>
                    <a:pt x="1668" y="9734"/>
                    <a:pt x="1674" y="9734"/>
                  </a:cubicBezTo>
                  <a:cubicBezTo>
                    <a:pt x="1676" y="9734"/>
                    <a:pt x="1677" y="9733"/>
                    <a:pt x="1677" y="9733"/>
                  </a:cubicBezTo>
                  <a:cubicBezTo>
                    <a:pt x="1678" y="9733"/>
                    <a:pt x="1678" y="9733"/>
                    <a:pt x="1678" y="9733"/>
                  </a:cubicBezTo>
                  <a:cubicBezTo>
                    <a:pt x="1700" y="9733"/>
                    <a:pt x="1756" y="10100"/>
                    <a:pt x="1762" y="10147"/>
                  </a:cubicBezTo>
                  <a:cubicBezTo>
                    <a:pt x="1749" y="10176"/>
                    <a:pt x="1753" y="10211"/>
                    <a:pt x="1764" y="10211"/>
                  </a:cubicBezTo>
                  <a:cubicBezTo>
                    <a:pt x="1766" y="10211"/>
                    <a:pt x="1769" y="10210"/>
                    <a:pt x="1771" y="10207"/>
                  </a:cubicBezTo>
                  <a:cubicBezTo>
                    <a:pt x="1772" y="10207"/>
                    <a:pt x="1772" y="10207"/>
                    <a:pt x="1773" y="10207"/>
                  </a:cubicBezTo>
                  <a:cubicBezTo>
                    <a:pt x="1794" y="10207"/>
                    <a:pt x="1806" y="10284"/>
                    <a:pt x="1822" y="10373"/>
                  </a:cubicBezTo>
                  <a:cubicBezTo>
                    <a:pt x="1837" y="10480"/>
                    <a:pt x="1849" y="10555"/>
                    <a:pt x="1867" y="10555"/>
                  </a:cubicBezTo>
                  <a:cubicBezTo>
                    <a:pt x="1868" y="10555"/>
                    <a:pt x="1868" y="10555"/>
                    <a:pt x="1869" y="10555"/>
                  </a:cubicBezTo>
                  <a:lnTo>
                    <a:pt x="1878" y="10602"/>
                  </a:lnTo>
                  <a:cubicBezTo>
                    <a:pt x="1881" y="10633"/>
                    <a:pt x="1909" y="10658"/>
                    <a:pt x="1909" y="10674"/>
                  </a:cubicBezTo>
                  <a:cubicBezTo>
                    <a:pt x="1928" y="10683"/>
                    <a:pt x="1933" y="10694"/>
                    <a:pt x="1925" y="10694"/>
                  </a:cubicBezTo>
                  <a:cubicBezTo>
                    <a:pt x="1922" y="10694"/>
                    <a:pt x="1918" y="10693"/>
                    <a:pt x="1912" y="10689"/>
                  </a:cubicBezTo>
                  <a:cubicBezTo>
                    <a:pt x="1894" y="10692"/>
                    <a:pt x="1872" y="10696"/>
                    <a:pt x="1875" y="10711"/>
                  </a:cubicBezTo>
                  <a:cubicBezTo>
                    <a:pt x="1877" y="10733"/>
                    <a:pt x="1888" y="10738"/>
                    <a:pt x="1901" y="10738"/>
                  </a:cubicBezTo>
                  <a:cubicBezTo>
                    <a:pt x="1907" y="10738"/>
                    <a:pt x="1913" y="10737"/>
                    <a:pt x="1919" y="10736"/>
                  </a:cubicBezTo>
                  <a:cubicBezTo>
                    <a:pt x="1921" y="10736"/>
                    <a:pt x="1923" y="10736"/>
                    <a:pt x="1924" y="10736"/>
                  </a:cubicBezTo>
                  <a:cubicBezTo>
                    <a:pt x="1941" y="10736"/>
                    <a:pt x="1944" y="10749"/>
                    <a:pt x="1944" y="10749"/>
                  </a:cubicBezTo>
                  <a:cubicBezTo>
                    <a:pt x="1947" y="10764"/>
                    <a:pt x="1947" y="10764"/>
                    <a:pt x="1925" y="10768"/>
                  </a:cubicBezTo>
                  <a:lnTo>
                    <a:pt x="1884" y="10774"/>
                  </a:lnTo>
                  <a:lnTo>
                    <a:pt x="1887" y="10790"/>
                  </a:lnTo>
                  <a:cubicBezTo>
                    <a:pt x="1889" y="10789"/>
                    <a:pt x="1891" y="10789"/>
                    <a:pt x="1892" y="10789"/>
                  </a:cubicBezTo>
                  <a:cubicBezTo>
                    <a:pt x="1907" y="10789"/>
                    <a:pt x="1909" y="10802"/>
                    <a:pt x="1909" y="10802"/>
                  </a:cubicBezTo>
                  <a:cubicBezTo>
                    <a:pt x="1912" y="10815"/>
                    <a:pt x="1912" y="10815"/>
                    <a:pt x="1872" y="10824"/>
                  </a:cubicBezTo>
                  <a:cubicBezTo>
                    <a:pt x="1828" y="10830"/>
                    <a:pt x="1831" y="10846"/>
                    <a:pt x="1875" y="10852"/>
                  </a:cubicBezTo>
                  <a:lnTo>
                    <a:pt x="1900" y="10880"/>
                  </a:lnTo>
                  <a:cubicBezTo>
                    <a:pt x="1862" y="10902"/>
                    <a:pt x="1909" y="10927"/>
                    <a:pt x="1931" y="10940"/>
                  </a:cubicBezTo>
                  <a:cubicBezTo>
                    <a:pt x="1894" y="10962"/>
                    <a:pt x="1894" y="10978"/>
                    <a:pt x="1938" y="10984"/>
                  </a:cubicBezTo>
                  <a:cubicBezTo>
                    <a:pt x="1939" y="10984"/>
                    <a:pt x="1941" y="10983"/>
                    <a:pt x="1943" y="10983"/>
                  </a:cubicBezTo>
                  <a:cubicBezTo>
                    <a:pt x="1960" y="10983"/>
                    <a:pt x="1961" y="10998"/>
                    <a:pt x="1944" y="11015"/>
                  </a:cubicBezTo>
                  <a:cubicBezTo>
                    <a:pt x="1925" y="11034"/>
                    <a:pt x="1928" y="11050"/>
                    <a:pt x="1934" y="11081"/>
                  </a:cubicBezTo>
                  <a:cubicBezTo>
                    <a:pt x="1956" y="11094"/>
                    <a:pt x="1972" y="11200"/>
                    <a:pt x="1994" y="11322"/>
                  </a:cubicBezTo>
                  <a:cubicBezTo>
                    <a:pt x="2016" y="11458"/>
                    <a:pt x="2031" y="11551"/>
                    <a:pt x="2049" y="11551"/>
                  </a:cubicBezTo>
                  <a:cubicBezTo>
                    <a:pt x="2050" y="11551"/>
                    <a:pt x="2050" y="11551"/>
                    <a:pt x="2050" y="11551"/>
                  </a:cubicBezTo>
                  <a:lnTo>
                    <a:pt x="2050" y="11551"/>
                  </a:lnTo>
                  <a:cubicBezTo>
                    <a:pt x="2053" y="11567"/>
                    <a:pt x="2053" y="11567"/>
                    <a:pt x="2035" y="11586"/>
                  </a:cubicBezTo>
                  <a:cubicBezTo>
                    <a:pt x="2016" y="11589"/>
                    <a:pt x="2019" y="11604"/>
                    <a:pt x="2063" y="11611"/>
                  </a:cubicBezTo>
                  <a:cubicBezTo>
                    <a:pt x="2085" y="11623"/>
                    <a:pt x="2107" y="11620"/>
                    <a:pt x="2063" y="11626"/>
                  </a:cubicBezTo>
                  <a:cubicBezTo>
                    <a:pt x="2044" y="11629"/>
                    <a:pt x="2047" y="11661"/>
                    <a:pt x="2060" y="11723"/>
                  </a:cubicBezTo>
                  <a:cubicBezTo>
                    <a:pt x="2066" y="11769"/>
                    <a:pt x="2075" y="11827"/>
                    <a:pt x="2096" y="11827"/>
                  </a:cubicBezTo>
                  <a:cubicBezTo>
                    <a:pt x="2096" y="11827"/>
                    <a:pt x="2097" y="11827"/>
                    <a:pt x="2097" y="11827"/>
                  </a:cubicBezTo>
                  <a:cubicBezTo>
                    <a:pt x="2112" y="11844"/>
                    <a:pt x="2118" y="11851"/>
                    <a:pt x="2116" y="11851"/>
                  </a:cubicBezTo>
                  <a:cubicBezTo>
                    <a:pt x="2115" y="11851"/>
                    <a:pt x="2109" y="11848"/>
                    <a:pt x="2100" y="11843"/>
                  </a:cubicBezTo>
                  <a:cubicBezTo>
                    <a:pt x="2098" y="11842"/>
                    <a:pt x="2096" y="11842"/>
                    <a:pt x="2094" y="11842"/>
                  </a:cubicBezTo>
                  <a:cubicBezTo>
                    <a:pt x="2056" y="11842"/>
                    <a:pt x="2050" y="11917"/>
                    <a:pt x="2097" y="11952"/>
                  </a:cubicBezTo>
                  <a:cubicBezTo>
                    <a:pt x="2100" y="11968"/>
                    <a:pt x="2100" y="11984"/>
                    <a:pt x="2082" y="11987"/>
                  </a:cubicBezTo>
                  <a:cubicBezTo>
                    <a:pt x="2085" y="12015"/>
                    <a:pt x="2097" y="12040"/>
                    <a:pt x="2113" y="12062"/>
                  </a:cubicBezTo>
                  <a:cubicBezTo>
                    <a:pt x="2116" y="12078"/>
                    <a:pt x="2126" y="12137"/>
                    <a:pt x="2132" y="12168"/>
                  </a:cubicBezTo>
                  <a:cubicBezTo>
                    <a:pt x="2138" y="12190"/>
                    <a:pt x="2147" y="12209"/>
                    <a:pt x="2163" y="12225"/>
                  </a:cubicBezTo>
                  <a:cubicBezTo>
                    <a:pt x="2164" y="12231"/>
                    <a:pt x="2165" y="12236"/>
                    <a:pt x="2166" y="12241"/>
                  </a:cubicBezTo>
                  <a:lnTo>
                    <a:pt x="2166" y="12241"/>
                  </a:lnTo>
                  <a:cubicBezTo>
                    <a:pt x="2144" y="12244"/>
                    <a:pt x="2157" y="12322"/>
                    <a:pt x="2176" y="12429"/>
                  </a:cubicBezTo>
                  <a:cubicBezTo>
                    <a:pt x="2195" y="12538"/>
                    <a:pt x="2210" y="12629"/>
                    <a:pt x="2191" y="12648"/>
                  </a:cubicBezTo>
                  <a:cubicBezTo>
                    <a:pt x="2191" y="12648"/>
                    <a:pt x="2195" y="12664"/>
                    <a:pt x="2220" y="12676"/>
                  </a:cubicBezTo>
                  <a:cubicBezTo>
                    <a:pt x="2263" y="12682"/>
                    <a:pt x="2263" y="12698"/>
                    <a:pt x="2248" y="12717"/>
                  </a:cubicBezTo>
                  <a:cubicBezTo>
                    <a:pt x="2207" y="12742"/>
                    <a:pt x="2220" y="12798"/>
                    <a:pt x="2263" y="12811"/>
                  </a:cubicBezTo>
                  <a:lnTo>
                    <a:pt x="2242" y="12814"/>
                  </a:lnTo>
                  <a:cubicBezTo>
                    <a:pt x="2204" y="12836"/>
                    <a:pt x="2232" y="12877"/>
                    <a:pt x="2276" y="12886"/>
                  </a:cubicBezTo>
                  <a:cubicBezTo>
                    <a:pt x="2257" y="12905"/>
                    <a:pt x="2238" y="12924"/>
                    <a:pt x="2263" y="12936"/>
                  </a:cubicBezTo>
                  <a:cubicBezTo>
                    <a:pt x="2267" y="12952"/>
                    <a:pt x="2267" y="12952"/>
                    <a:pt x="2223" y="12958"/>
                  </a:cubicBezTo>
                  <a:cubicBezTo>
                    <a:pt x="2204" y="12961"/>
                    <a:pt x="2182" y="12964"/>
                    <a:pt x="2185" y="12980"/>
                  </a:cubicBezTo>
                  <a:cubicBezTo>
                    <a:pt x="2187" y="12989"/>
                    <a:pt x="2195" y="12992"/>
                    <a:pt x="2206" y="12992"/>
                  </a:cubicBezTo>
                  <a:cubicBezTo>
                    <a:pt x="2213" y="12992"/>
                    <a:pt x="2221" y="12991"/>
                    <a:pt x="2229" y="12989"/>
                  </a:cubicBezTo>
                  <a:cubicBezTo>
                    <a:pt x="2229" y="12989"/>
                    <a:pt x="2232" y="13005"/>
                    <a:pt x="2235" y="13021"/>
                  </a:cubicBezTo>
                  <a:cubicBezTo>
                    <a:pt x="2235" y="13021"/>
                    <a:pt x="2237" y="13032"/>
                    <a:pt x="2249" y="13032"/>
                  </a:cubicBezTo>
                  <a:cubicBezTo>
                    <a:pt x="2251" y="13032"/>
                    <a:pt x="2254" y="13031"/>
                    <a:pt x="2257" y="13030"/>
                  </a:cubicBezTo>
                  <a:cubicBezTo>
                    <a:pt x="2259" y="13030"/>
                    <a:pt x="2261" y="13030"/>
                    <a:pt x="2262" y="13030"/>
                  </a:cubicBezTo>
                  <a:cubicBezTo>
                    <a:pt x="2280" y="13030"/>
                    <a:pt x="2282" y="13044"/>
                    <a:pt x="2282" y="13058"/>
                  </a:cubicBezTo>
                  <a:cubicBezTo>
                    <a:pt x="2271" y="13060"/>
                    <a:pt x="2274" y="13065"/>
                    <a:pt x="2283" y="13065"/>
                  </a:cubicBezTo>
                  <a:cubicBezTo>
                    <a:pt x="2288" y="13065"/>
                    <a:pt x="2297" y="13063"/>
                    <a:pt x="2304" y="13055"/>
                  </a:cubicBezTo>
                  <a:cubicBezTo>
                    <a:pt x="2313" y="13054"/>
                    <a:pt x="2322" y="13052"/>
                    <a:pt x="2329" y="13052"/>
                  </a:cubicBezTo>
                  <a:cubicBezTo>
                    <a:pt x="2339" y="13052"/>
                    <a:pt x="2346" y="13055"/>
                    <a:pt x="2348" y="13062"/>
                  </a:cubicBezTo>
                  <a:lnTo>
                    <a:pt x="2389" y="13055"/>
                  </a:lnTo>
                  <a:cubicBezTo>
                    <a:pt x="2430" y="13049"/>
                    <a:pt x="2451" y="13046"/>
                    <a:pt x="2467" y="13011"/>
                  </a:cubicBezTo>
                  <a:cubicBezTo>
                    <a:pt x="2476" y="12949"/>
                    <a:pt x="2488" y="12901"/>
                    <a:pt x="2455" y="12901"/>
                  </a:cubicBezTo>
                  <a:cubicBezTo>
                    <a:pt x="2453" y="12901"/>
                    <a:pt x="2451" y="12901"/>
                    <a:pt x="2448" y="12902"/>
                  </a:cubicBezTo>
                  <a:cubicBezTo>
                    <a:pt x="2448" y="12902"/>
                    <a:pt x="2423" y="12892"/>
                    <a:pt x="2423" y="12877"/>
                  </a:cubicBezTo>
                  <a:cubicBezTo>
                    <a:pt x="2420" y="12861"/>
                    <a:pt x="2436" y="12842"/>
                    <a:pt x="2436" y="12842"/>
                  </a:cubicBezTo>
                  <a:cubicBezTo>
                    <a:pt x="2458" y="12839"/>
                    <a:pt x="2448" y="12776"/>
                    <a:pt x="2436" y="12701"/>
                  </a:cubicBezTo>
                  <a:cubicBezTo>
                    <a:pt x="2420" y="12607"/>
                    <a:pt x="2411" y="12563"/>
                    <a:pt x="2430" y="12544"/>
                  </a:cubicBezTo>
                  <a:cubicBezTo>
                    <a:pt x="2439" y="12535"/>
                    <a:pt x="2445" y="12523"/>
                    <a:pt x="2445" y="12510"/>
                  </a:cubicBezTo>
                  <a:lnTo>
                    <a:pt x="2445" y="12510"/>
                  </a:lnTo>
                  <a:cubicBezTo>
                    <a:pt x="2445" y="12510"/>
                    <a:pt x="2444" y="12510"/>
                    <a:pt x="2444" y="12510"/>
                  </a:cubicBezTo>
                  <a:cubicBezTo>
                    <a:pt x="2423" y="12510"/>
                    <a:pt x="2407" y="12420"/>
                    <a:pt x="2389" y="12313"/>
                  </a:cubicBezTo>
                  <a:cubicBezTo>
                    <a:pt x="2373" y="12208"/>
                    <a:pt x="2355" y="12103"/>
                    <a:pt x="2333" y="12103"/>
                  </a:cubicBezTo>
                  <a:cubicBezTo>
                    <a:pt x="2333" y="12103"/>
                    <a:pt x="2333" y="12103"/>
                    <a:pt x="2332" y="12103"/>
                  </a:cubicBezTo>
                  <a:cubicBezTo>
                    <a:pt x="2329" y="12087"/>
                    <a:pt x="2329" y="12071"/>
                    <a:pt x="2329" y="12071"/>
                  </a:cubicBezTo>
                  <a:cubicBezTo>
                    <a:pt x="2348" y="12068"/>
                    <a:pt x="2345" y="12037"/>
                    <a:pt x="2339" y="12005"/>
                  </a:cubicBezTo>
                  <a:cubicBezTo>
                    <a:pt x="2323" y="11990"/>
                    <a:pt x="2314" y="11971"/>
                    <a:pt x="2307" y="11949"/>
                  </a:cubicBezTo>
                  <a:cubicBezTo>
                    <a:pt x="2329" y="11946"/>
                    <a:pt x="2326" y="11930"/>
                    <a:pt x="2320" y="11899"/>
                  </a:cubicBezTo>
                  <a:cubicBezTo>
                    <a:pt x="2317" y="11872"/>
                    <a:pt x="2315" y="11857"/>
                    <a:pt x="2300" y="11857"/>
                  </a:cubicBezTo>
                  <a:cubicBezTo>
                    <a:pt x="2298" y="11857"/>
                    <a:pt x="2295" y="11857"/>
                    <a:pt x="2292" y="11858"/>
                  </a:cubicBezTo>
                  <a:cubicBezTo>
                    <a:pt x="2282" y="11799"/>
                    <a:pt x="2279" y="11742"/>
                    <a:pt x="2285" y="11686"/>
                  </a:cubicBezTo>
                  <a:cubicBezTo>
                    <a:pt x="2304" y="11667"/>
                    <a:pt x="2279" y="11654"/>
                    <a:pt x="2257" y="11642"/>
                  </a:cubicBezTo>
                  <a:cubicBezTo>
                    <a:pt x="2255" y="11642"/>
                    <a:pt x="2253" y="11642"/>
                    <a:pt x="2250" y="11642"/>
                  </a:cubicBezTo>
                  <a:cubicBezTo>
                    <a:pt x="2231" y="11642"/>
                    <a:pt x="2213" y="11631"/>
                    <a:pt x="2210" y="11617"/>
                  </a:cubicBezTo>
                  <a:lnTo>
                    <a:pt x="2251" y="11611"/>
                  </a:lnTo>
                  <a:cubicBezTo>
                    <a:pt x="2261" y="11615"/>
                    <a:pt x="2267" y="11618"/>
                    <a:pt x="2270" y="11618"/>
                  </a:cubicBezTo>
                  <a:cubicBezTo>
                    <a:pt x="2275" y="11618"/>
                    <a:pt x="2274" y="11611"/>
                    <a:pt x="2270" y="11592"/>
                  </a:cubicBezTo>
                  <a:lnTo>
                    <a:pt x="2267" y="11560"/>
                  </a:lnTo>
                  <a:cubicBezTo>
                    <a:pt x="2266" y="11561"/>
                    <a:pt x="2265" y="11561"/>
                    <a:pt x="2264" y="11561"/>
                  </a:cubicBezTo>
                  <a:cubicBezTo>
                    <a:pt x="2244" y="11561"/>
                    <a:pt x="2231" y="11484"/>
                    <a:pt x="2213" y="11382"/>
                  </a:cubicBezTo>
                  <a:cubicBezTo>
                    <a:pt x="2192" y="11248"/>
                    <a:pt x="2186" y="11200"/>
                    <a:pt x="2165" y="11200"/>
                  </a:cubicBezTo>
                  <a:cubicBezTo>
                    <a:pt x="2165" y="11200"/>
                    <a:pt x="2164" y="11200"/>
                    <a:pt x="2163" y="11200"/>
                  </a:cubicBezTo>
                  <a:cubicBezTo>
                    <a:pt x="2161" y="11200"/>
                    <a:pt x="2160" y="11200"/>
                    <a:pt x="2158" y="11200"/>
                  </a:cubicBezTo>
                  <a:cubicBezTo>
                    <a:pt x="2141" y="11200"/>
                    <a:pt x="2142" y="11184"/>
                    <a:pt x="2154" y="11137"/>
                  </a:cubicBezTo>
                  <a:cubicBezTo>
                    <a:pt x="2201" y="11037"/>
                    <a:pt x="2201" y="11037"/>
                    <a:pt x="2176" y="11025"/>
                  </a:cubicBezTo>
                  <a:lnTo>
                    <a:pt x="2176" y="11025"/>
                  </a:lnTo>
                  <a:cubicBezTo>
                    <a:pt x="2179" y="11040"/>
                    <a:pt x="2160" y="11043"/>
                    <a:pt x="2138" y="11047"/>
                  </a:cubicBezTo>
                  <a:cubicBezTo>
                    <a:pt x="2132" y="11047"/>
                    <a:pt x="2127" y="11048"/>
                    <a:pt x="2122" y="11048"/>
                  </a:cubicBezTo>
                  <a:cubicBezTo>
                    <a:pt x="2097" y="11048"/>
                    <a:pt x="2100" y="11034"/>
                    <a:pt x="2135" y="11015"/>
                  </a:cubicBezTo>
                  <a:cubicBezTo>
                    <a:pt x="2176" y="11009"/>
                    <a:pt x="2116" y="10783"/>
                    <a:pt x="2072" y="10774"/>
                  </a:cubicBezTo>
                  <a:lnTo>
                    <a:pt x="2094" y="10771"/>
                  </a:lnTo>
                  <a:cubicBezTo>
                    <a:pt x="2116" y="10768"/>
                    <a:pt x="2113" y="10752"/>
                    <a:pt x="2104" y="10689"/>
                  </a:cubicBezTo>
                  <a:cubicBezTo>
                    <a:pt x="2097" y="10658"/>
                    <a:pt x="2094" y="10645"/>
                    <a:pt x="2094" y="10645"/>
                  </a:cubicBezTo>
                  <a:cubicBezTo>
                    <a:pt x="2093" y="10646"/>
                    <a:pt x="2092" y="10646"/>
                    <a:pt x="2091" y="10646"/>
                  </a:cubicBezTo>
                  <a:cubicBezTo>
                    <a:pt x="2054" y="10646"/>
                    <a:pt x="2060" y="10554"/>
                    <a:pt x="2082" y="10551"/>
                  </a:cubicBezTo>
                  <a:cubicBezTo>
                    <a:pt x="2097" y="10533"/>
                    <a:pt x="2097" y="10533"/>
                    <a:pt x="2094" y="10501"/>
                  </a:cubicBezTo>
                  <a:cubicBezTo>
                    <a:pt x="2044" y="10464"/>
                    <a:pt x="2053" y="10382"/>
                    <a:pt x="2075" y="10379"/>
                  </a:cubicBezTo>
                  <a:lnTo>
                    <a:pt x="2069" y="10348"/>
                  </a:lnTo>
                  <a:cubicBezTo>
                    <a:pt x="2050" y="10335"/>
                    <a:pt x="2041" y="10313"/>
                    <a:pt x="2038" y="10291"/>
                  </a:cubicBezTo>
                  <a:cubicBezTo>
                    <a:pt x="2033" y="10257"/>
                    <a:pt x="2030" y="10240"/>
                    <a:pt x="2022" y="10240"/>
                  </a:cubicBezTo>
                  <a:cubicBezTo>
                    <a:pt x="2019" y="10240"/>
                    <a:pt x="2015" y="10242"/>
                    <a:pt x="2010" y="10247"/>
                  </a:cubicBezTo>
                  <a:cubicBezTo>
                    <a:pt x="2002" y="10249"/>
                    <a:pt x="1994" y="10250"/>
                    <a:pt x="1987" y="10250"/>
                  </a:cubicBezTo>
                  <a:cubicBezTo>
                    <a:pt x="1977" y="10250"/>
                    <a:pt x="1969" y="10247"/>
                    <a:pt x="1969" y="10238"/>
                  </a:cubicBezTo>
                  <a:lnTo>
                    <a:pt x="1988" y="10235"/>
                  </a:lnTo>
                  <a:cubicBezTo>
                    <a:pt x="2010" y="10232"/>
                    <a:pt x="2000" y="10188"/>
                    <a:pt x="1991" y="10125"/>
                  </a:cubicBezTo>
                  <a:cubicBezTo>
                    <a:pt x="1981" y="10047"/>
                    <a:pt x="1975" y="10019"/>
                    <a:pt x="1994" y="10000"/>
                  </a:cubicBezTo>
                  <a:lnTo>
                    <a:pt x="1972" y="9987"/>
                  </a:lnTo>
                  <a:cubicBezTo>
                    <a:pt x="1947" y="9975"/>
                    <a:pt x="1944" y="9959"/>
                    <a:pt x="1966" y="9956"/>
                  </a:cubicBezTo>
                  <a:cubicBezTo>
                    <a:pt x="1985" y="9937"/>
                    <a:pt x="1975" y="9874"/>
                    <a:pt x="1950" y="9849"/>
                  </a:cubicBezTo>
                  <a:lnTo>
                    <a:pt x="1944" y="9818"/>
                  </a:lnTo>
                  <a:cubicBezTo>
                    <a:pt x="1985" y="9802"/>
                    <a:pt x="1975" y="9743"/>
                    <a:pt x="1931" y="9740"/>
                  </a:cubicBezTo>
                  <a:cubicBezTo>
                    <a:pt x="1953" y="9737"/>
                    <a:pt x="1950" y="9721"/>
                    <a:pt x="1947" y="9705"/>
                  </a:cubicBezTo>
                  <a:cubicBezTo>
                    <a:pt x="1922" y="9680"/>
                    <a:pt x="1912" y="9618"/>
                    <a:pt x="1934" y="9614"/>
                  </a:cubicBezTo>
                  <a:lnTo>
                    <a:pt x="1931" y="9599"/>
                  </a:lnTo>
                  <a:cubicBezTo>
                    <a:pt x="1916" y="9592"/>
                    <a:pt x="1903" y="9574"/>
                    <a:pt x="1903" y="9555"/>
                  </a:cubicBezTo>
                  <a:cubicBezTo>
                    <a:pt x="1903" y="9539"/>
                    <a:pt x="1894" y="9520"/>
                    <a:pt x="1875" y="9514"/>
                  </a:cubicBezTo>
                  <a:cubicBezTo>
                    <a:pt x="1853" y="9502"/>
                    <a:pt x="1850" y="9486"/>
                    <a:pt x="1850" y="9486"/>
                  </a:cubicBezTo>
                  <a:cubicBezTo>
                    <a:pt x="1849" y="9481"/>
                    <a:pt x="1851" y="9479"/>
                    <a:pt x="1855" y="9479"/>
                  </a:cubicBezTo>
                  <a:cubicBezTo>
                    <a:pt x="1863" y="9479"/>
                    <a:pt x="1879" y="9487"/>
                    <a:pt x="1894" y="9495"/>
                  </a:cubicBezTo>
                  <a:cubicBezTo>
                    <a:pt x="1899" y="9501"/>
                    <a:pt x="1903" y="9504"/>
                    <a:pt x="1905" y="9504"/>
                  </a:cubicBezTo>
                  <a:cubicBezTo>
                    <a:pt x="1914" y="9504"/>
                    <a:pt x="1902" y="9468"/>
                    <a:pt x="1862" y="9436"/>
                  </a:cubicBezTo>
                  <a:cubicBezTo>
                    <a:pt x="1836" y="9414"/>
                    <a:pt x="1824" y="9405"/>
                    <a:pt x="1828" y="9405"/>
                  </a:cubicBezTo>
                  <a:cubicBezTo>
                    <a:pt x="1830" y="9405"/>
                    <a:pt x="1842" y="9411"/>
                    <a:pt x="1862" y="9420"/>
                  </a:cubicBezTo>
                  <a:cubicBezTo>
                    <a:pt x="1874" y="9427"/>
                    <a:pt x="1887" y="9434"/>
                    <a:pt x="1891" y="9434"/>
                  </a:cubicBezTo>
                  <a:cubicBezTo>
                    <a:pt x="1894" y="9434"/>
                    <a:pt x="1892" y="9430"/>
                    <a:pt x="1881" y="9417"/>
                  </a:cubicBezTo>
                  <a:cubicBezTo>
                    <a:pt x="1881" y="9417"/>
                    <a:pt x="1878" y="9392"/>
                    <a:pt x="1859" y="9392"/>
                  </a:cubicBezTo>
                  <a:cubicBezTo>
                    <a:pt x="1858" y="9392"/>
                    <a:pt x="1857" y="9392"/>
                    <a:pt x="1856" y="9392"/>
                  </a:cubicBezTo>
                  <a:lnTo>
                    <a:pt x="1850" y="9345"/>
                  </a:lnTo>
                  <a:cubicBezTo>
                    <a:pt x="1862" y="9326"/>
                    <a:pt x="1865" y="9301"/>
                    <a:pt x="1862" y="9279"/>
                  </a:cubicBezTo>
                  <a:cubicBezTo>
                    <a:pt x="1837" y="9267"/>
                    <a:pt x="1837" y="9267"/>
                    <a:pt x="1856" y="9248"/>
                  </a:cubicBezTo>
                  <a:cubicBezTo>
                    <a:pt x="1873" y="9245"/>
                    <a:pt x="1875" y="9235"/>
                    <a:pt x="1856" y="9235"/>
                  </a:cubicBezTo>
                  <a:cubicBezTo>
                    <a:pt x="1851" y="9235"/>
                    <a:pt x="1843" y="9236"/>
                    <a:pt x="1834" y="9238"/>
                  </a:cubicBezTo>
                  <a:cubicBezTo>
                    <a:pt x="1809" y="9226"/>
                    <a:pt x="1809" y="9210"/>
                    <a:pt x="1825" y="9191"/>
                  </a:cubicBezTo>
                  <a:cubicBezTo>
                    <a:pt x="1865" y="9186"/>
                    <a:pt x="1866" y="9172"/>
                    <a:pt x="1849" y="9172"/>
                  </a:cubicBezTo>
                  <a:cubicBezTo>
                    <a:pt x="1847" y="9172"/>
                    <a:pt x="1845" y="9172"/>
                    <a:pt x="1844" y="9173"/>
                  </a:cubicBezTo>
                  <a:cubicBezTo>
                    <a:pt x="1822" y="9160"/>
                    <a:pt x="1818" y="9144"/>
                    <a:pt x="1818" y="9144"/>
                  </a:cubicBezTo>
                  <a:cubicBezTo>
                    <a:pt x="1840" y="9141"/>
                    <a:pt x="1818" y="9003"/>
                    <a:pt x="1797" y="8865"/>
                  </a:cubicBezTo>
                  <a:cubicBezTo>
                    <a:pt x="1797" y="8851"/>
                    <a:pt x="1776" y="8840"/>
                    <a:pt x="1759" y="8840"/>
                  </a:cubicBezTo>
                  <a:cubicBezTo>
                    <a:pt x="1757" y="8840"/>
                    <a:pt x="1755" y="8840"/>
                    <a:pt x="1753" y="8840"/>
                  </a:cubicBezTo>
                  <a:cubicBezTo>
                    <a:pt x="1740" y="8842"/>
                    <a:pt x="1733" y="8843"/>
                    <a:pt x="1730" y="8843"/>
                  </a:cubicBezTo>
                  <a:cubicBezTo>
                    <a:pt x="1723" y="8843"/>
                    <a:pt x="1736" y="8838"/>
                    <a:pt x="1750" y="8825"/>
                  </a:cubicBezTo>
                  <a:cubicBezTo>
                    <a:pt x="1794" y="8806"/>
                    <a:pt x="1803" y="8784"/>
                    <a:pt x="1781" y="8784"/>
                  </a:cubicBezTo>
                  <a:cubicBezTo>
                    <a:pt x="1773" y="8784"/>
                    <a:pt x="1762" y="8787"/>
                    <a:pt x="1746" y="8793"/>
                  </a:cubicBezTo>
                  <a:cubicBezTo>
                    <a:pt x="1729" y="8803"/>
                    <a:pt x="1719" y="8808"/>
                    <a:pt x="1716" y="8808"/>
                  </a:cubicBezTo>
                  <a:cubicBezTo>
                    <a:pt x="1713" y="8808"/>
                    <a:pt x="1722" y="8799"/>
                    <a:pt x="1743" y="8778"/>
                  </a:cubicBezTo>
                  <a:cubicBezTo>
                    <a:pt x="1762" y="8759"/>
                    <a:pt x="1762" y="8759"/>
                    <a:pt x="1737" y="8746"/>
                  </a:cubicBezTo>
                  <a:cubicBezTo>
                    <a:pt x="1734" y="8747"/>
                    <a:pt x="1731" y="8748"/>
                    <a:pt x="1729" y="8748"/>
                  </a:cubicBezTo>
                  <a:cubicBezTo>
                    <a:pt x="1718" y="8748"/>
                    <a:pt x="1719" y="8736"/>
                    <a:pt x="1737" y="8734"/>
                  </a:cubicBezTo>
                  <a:cubicBezTo>
                    <a:pt x="1751" y="8716"/>
                    <a:pt x="1769" y="8699"/>
                    <a:pt x="1756" y="8699"/>
                  </a:cubicBezTo>
                  <a:cubicBezTo>
                    <a:pt x="1755" y="8699"/>
                    <a:pt x="1754" y="8699"/>
                    <a:pt x="1753" y="8699"/>
                  </a:cubicBezTo>
                  <a:cubicBezTo>
                    <a:pt x="1753" y="8687"/>
                    <a:pt x="1759" y="8674"/>
                    <a:pt x="1768" y="8665"/>
                  </a:cubicBezTo>
                  <a:cubicBezTo>
                    <a:pt x="1787" y="8646"/>
                    <a:pt x="1762" y="8634"/>
                    <a:pt x="1740" y="8621"/>
                  </a:cubicBezTo>
                  <a:cubicBezTo>
                    <a:pt x="1701" y="8587"/>
                    <a:pt x="1692" y="8572"/>
                    <a:pt x="1716" y="8572"/>
                  </a:cubicBezTo>
                  <a:cubicBezTo>
                    <a:pt x="1721" y="8572"/>
                    <a:pt x="1727" y="8573"/>
                    <a:pt x="1734" y="8574"/>
                  </a:cubicBezTo>
                  <a:cubicBezTo>
                    <a:pt x="1737" y="8575"/>
                    <a:pt x="1739" y="8575"/>
                    <a:pt x="1741" y="8575"/>
                  </a:cubicBezTo>
                  <a:cubicBezTo>
                    <a:pt x="1773" y="8575"/>
                    <a:pt x="1741" y="8511"/>
                    <a:pt x="1699" y="8502"/>
                  </a:cubicBezTo>
                  <a:cubicBezTo>
                    <a:pt x="1659" y="8492"/>
                    <a:pt x="1659" y="8492"/>
                    <a:pt x="1677" y="8489"/>
                  </a:cubicBezTo>
                  <a:cubicBezTo>
                    <a:pt x="1699" y="8486"/>
                    <a:pt x="1696" y="8471"/>
                    <a:pt x="1696" y="8471"/>
                  </a:cubicBezTo>
                  <a:cubicBezTo>
                    <a:pt x="1693" y="8455"/>
                    <a:pt x="1690" y="8439"/>
                    <a:pt x="1712" y="8436"/>
                  </a:cubicBezTo>
                  <a:cubicBezTo>
                    <a:pt x="1706" y="8420"/>
                    <a:pt x="1696" y="8405"/>
                    <a:pt x="1684" y="8395"/>
                  </a:cubicBezTo>
                  <a:cubicBezTo>
                    <a:pt x="1640" y="8370"/>
                    <a:pt x="1652" y="8320"/>
                    <a:pt x="1693" y="8298"/>
                  </a:cubicBezTo>
                  <a:lnTo>
                    <a:pt x="1668" y="8270"/>
                  </a:lnTo>
                  <a:cubicBezTo>
                    <a:pt x="1624" y="8261"/>
                    <a:pt x="1599" y="8248"/>
                    <a:pt x="1640" y="8245"/>
                  </a:cubicBezTo>
                  <a:lnTo>
                    <a:pt x="1662" y="8242"/>
                  </a:lnTo>
                  <a:cubicBezTo>
                    <a:pt x="1618" y="8232"/>
                    <a:pt x="1630" y="8167"/>
                    <a:pt x="1671" y="8160"/>
                  </a:cubicBezTo>
                  <a:cubicBezTo>
                    <a:pt x="1693" y="8157"/>
                    <a:pt x="1693" y="8157"/>
                    <a:pt x="1690" y="8141"/>
                  </a:cubicBezTo>
                  <a:lnTo>
                    <a:pt x="1690" y="8141"/>
                  </a:lnTo>
                  <a:lnTo>
                    <a:pt x="1668" y="8145"/>
                  </a:lnTo>
                  <a:cubicBezTo>
                    <a:pt x="1660" y="8146"/>
                    <a:pt x="1652" y="8147"/>
                    <a:pt x="1645" y="8147"/>
                  </a:cubicBezTo>
                  <a:cubicBezTo>
                    <a:pt x="1634" y="8147"/>
                    <a:pt x="1626" y="8144"/>
                    <a:pt x="1624" y="8135"/>
                  </a:cubicBezTo>
                  <a:cubicBezTo>
                    <a:pt x="1624" y="8120"/>
                    <a:pt x="1621" y="8104"/>
                    <a:pt x="1640" y="8101"/>
                  </a:cubicBezTo>
                  <a:cubicBezTo>
                    <a:pt x="1657" y="8083"/>
                    <a:pt x="1675" y="8066"/>
                    <a:pt x="1662" y="8066"/>
                  </a:cubicBezTo>
                  <a:cubicBezTo>
                    <a:pt x="1661" y="8066"/>
                    <a:pt x="1660" y="8066"/>
                    <a:pt x="1659" y="8066"/>
                  </a:cubicBezTo>
                  <a:cubicBezTo>
                    <a:pt x="1659" y="8054"/>
                    <a:pt x="1665" y="8041"/>
                    <a:pt x="1674" y="8035"/>
                  </a:cubicBezTo>
                  <a:cubicBezTo>
                    <a:pt x="1671" y="8019"/>
                    <a:pt x="1668" y="8004"/>
                    <a:pt x="1665" y="7972"/>
                  </a:cubicBezTo>
                  <a:cubicBezTo>
                    <a:pt x="1643" y="7960"/>
                    <a:pt x="1637" y="7928"/>
                    <a:pt x="1659" y="7925"/>
                  </a:cubicBezTo>
                  <a:cubicBezTo>
                    <a:pt x="1655" y="7910"/>
                    <a:pt x="1646" y="7894"/>
                    <a:pt x="1630" y="7885"/>
                  </a:cubicBezTo>
                  <a:cubicBezTo>
                    <a:pt x="1624" y="7853"/>
                    <a:pt x="1624" y="7838"/>
                    <a:pt x="1643" y="7834"/>
                  </a:cubicBezTo>
                  <a:cubicBezTo>
                    <a:pt x="1665" y="7831"/>
                    <a:pt x="1665" y="7831"/>
                    <a:pt x="1643" y="7819"/>
                  </a:cubicBezTo>
                  <a:cubicBezTo>
                    <a:pt x="1641" y="7819"/>
                    <a:pt x="1639" y="7819"/>
                    <a:pt x="1638" y="7819"/>
                  </a:cubicBezTo>
                  <a:cubicBezTo>
                    <a:pt x="1620" y="7819"/>
                    <a:pt x="1618" y="7805"/>
                    <a:pt x="1618" y="7791"/>
                  </a:cubicBezTo>
                  <a:lnTo>
                    <a:pt x="1612" y="7759"/>
                  </a:lnTo>
                  <a:cubicBezTo>
                    <a:pt x="1606" y="7760"/>
                    <a:pt x="1602" y="7761"/>
                    <a:pt x="1599" y="7761"/>
                  </a:cubicBezTo>
                  <a:cubicBezTo>
                    <a:pt x="1593" y="7761"/>
                    <a:pt x="1592" y="7757"/>
                    <a:pt x="1590" y="7747"/>
                  </a:cubicBezTo>
                  <a:cubicBezTo>
                    <a:pt x="1587" y="7731"/>
                    <a:pt x="1599" y="7684"/>
                    <a:pt x="1599" y="7668"/>
                  </a:cubicBezTo>
                  <a:cubicBezTo>
                    <a:pt x="1595" y="7639"/>
                    <a:pt x="1594" y="7628"/>
                    <a:pt x="1589" y="7628"/>
                  </a:cubicBezTo>
                  <a:cubicBezTo>
                    <a:pt x="1586" y="7628"/>
                    <a:pt x="1581" y="7633"/>
                    <a:pt x="1574" y="7640"/>
                  </a:cubicBezTo>
                  <a:cubicBezTo>
                    <a:pt x="1574" y="7647"/>
                    <a:pt x="1570" y="7651"/>
                    <a:pt x="1568" y="7651"/>
                  </a:cubicBezTo>
                  <a:cubicBezTo>
                    <a:pt x="1564" y="7651"/>
                    <a:pt x="1562" y="7644"/>
                    <a:pt x="1571" y="7624"/>
                  </a:cubicBezTo>
                  <a:cubicBezTo>
                    <a:pt x="1574" y="7587"/>
                    <a:pt x="1577" y="7549"/>
                    <a:pt x="1574" y="7515"/>
                  </a:cubicBezTo>
                  <a:cubicBezTo>
                    <a:pt x="1569" y="7464"/>
                    <a:pt x="1568" y="7454"/>
                    <a:pt x="1556" y="7454"/>
                  </a:cubicBezTo>
                  <a:cubicBezTo>
                    <a:pt x="1553" y="7454"/>
                    <a:pt x="1550" y="7455"/>
                    <a:pt x="1546" y="7455"/>
                  </a:cubicBezTo>
                  <a:cubicBezTo>
                    <a:pt x="1533" y="7463"/>
                    <a:pt x="1524" y="7466"/>
                    <a:pt x="1520" y="7466"/>
                  </a:cubicBezTo>
                  <a:cubicBezTo>
                    <a:pt x="1511" y="7466"/>
                    <a:pt x="1518" y="7454"/>
                    <a:pt x="1543" y="7440"/>
                  </a:cubicBezTo>
                  <a:cubicBezTo>
                    <a:pt x="1577" y="7405"/>
                    <a:pt x="1577" y="7389"/>
                    <a:pt x="1563" y="7389"/>
                  </a:cubicBezTo>
                  <a:cubicBezTo>
                    <a:pt x="1561" y="7389"/>
                    <a:pt x="1560" y="7389"/>
                    <a:pt x="1558" y="7389"/>
                  </a:cubicBezTo>
                  <a:cubicBezTo>
                    <a:pt x="1533" y="7377"/>
                    <a:pt x="1533" y="7377"/>
                    <a:pt x="1533" y="7361"/>
                  </a:cubicBezTo>
                  <a:cubicBezTo>
                    <a:pt x="1552" y="7358"/>
                    <a:pt x="1552" y="7346"/>
                    <a:pt x="1527" y="7317"/>
                  </a:cubicBezTo>
                  <a:cubicBezTo>
                    <a:pt x="1524" y="7302"/>
                    <a:pt x="1524" y="7302"/>
                    <a:pt x="1543" y="7299"/>
                  </a:cubicBezTo>
                  <a:cubicBezTo>
                    <a:pt x="1543" y="7299"/>
                    <a:pt x="1543" y="7283"/>
                    <a:pt x="1540" y="7267"/>
                  </a:cubicBezTo>
                  <a:cubicBezTo>
                    <a:pt x="1493" y="7242"/>
                    <a:pt x="1502" y="7148"/>
                    <a:pt x="1521" y="7129"/>
                  </a:cubicBezTo>
                  <a:cubicBezTo>
                    <a:pt x="1521" y="7129"/>
                    <a:pt x="1518" y="7114"/>
                    <a:pt x="1496" y="7101"/>
                  </a:cubicBezTo>
                  <a:cubicBezTo>
                    <a:pt x="1452" y="7092"/>
                    <a:pt x="1449" y="7076"/>
                    <a:pt x="1489" y="7070"/>
                  </a:cubicBezTo>
                  <a:cubicBezTo>
                    <a:pt x="1530" y="7063"/>
                    <a:pt x="1530" y="7063"/>
                    <a:pt x="1486" y="7054"/>
                  </a:cubicBezTo>
                  <a:cubicBezTo>
                    <a:pt x="1466" y="7042"/>
                    <a:pt x="1456" y="6975"/>
                    <a:pt x="1489" y="6975"/>
                  </a:cubicBezTo>
                  <a:cubicBezTo>
                    <a:pt x="1491" y="6975"/>
                    <a:pt x="1493" y="6975"/>
                    <a:pt x="1496" y="6976"/>
                  </a:cubicBezTo>
                  <a:lnTo>
                    <a:pt x="1540" y="6969"/>
                  </a:lnTo>
                  <a:cubicBezTo>
                    <a:pt x="1514" y="6957"/>
                    <a:pt x="1514" y="6941"/>
                    <a:pt x="1514" y="6941"/>
                  </a:cubicBezTo>
                  <a:cubicBezTo>
                    <a:pt x="1513" y="6942"/>
                    <a:pt x="1511" y="6942"/>
                    <a:pt x="1509" y="6942"/>
                  </a:cubicBezTo>
                  <a:cubicBezTo>
                    <a:pt x="1492" y="6942"/>
                    <a:pt x="1489" y="6925"/>
                    <a:pt x="1483" y="6882"/>
                  </a:cubicBezTo>
                  <a:cubicBezTo>
                    <a:pt x="1480" y="6850"/>
                    <a:pt x="1449" y="6794"/>
                    <a:pt x="1446" y="6763"/>
                  </a:cubicBezTo>
                  <a:cubicBezTo>
                    <a:pt x="1439" y="6731"/>
                    <a:pt x="1433" y="6684"/>
                    <a:pt x="1452" y="6665"/>
                  </a:cubicBezTo>
                  <a:cubicBezTo>
                    <a:pt x="1449" y="6644"/>
                    <a:pt x="1439" y="6625"/>
                    <a:pt x="1424" y="6609"/>
                  </a:cubicBezTo>
                  <a:cubicBezTo>
                    <a:pt x="1399" y="6597"/>
                    <a:pt x="1395" y="6565"/>
                    <a:pt x="1417" y="6562"/>
                  </a:cubicBezTo>
                  <a:lnTo>
                    <a:pt x="1414" y="6546"/>
                  </a:lnTo>
                  <a:cubicBezTo>
                    <a:pt x="1402" y="6534"/>
                    <a:pt x="1392" y="6521"/>
                    <a:pt x="1386" y="6503"/>
                  </a:cubicBezTo>
                  <a:cubicBezTo>
                    <a:pt x="1408" y="6499"/>
                    <a:pt x="1427" y="6481"/>
                    <a:pt x="1402" y="6468"/>
                  </a:cubicBezTo>
                  <a:lnTo>
                    <a:pt x="1402" y="6468"/>
                  </a:lnTo>
                  <a:cubicBezTo>
                    <a:pt x="1400" y="6468"/>
                    <a:pt x="1398" y="6469"/>
                    <a:pt x="1397" y="6469"/>
                  </a:cubicBezTo>
                  <a:cubicBezTo>
                    <a:pt x="1382" y="6469"/>
                    <a:pt x="1379" y="6456"/>
                    <a:pt x="1377" y="6427"/>
                  </a:cubicBezTo>
                  <a:cubicBezTo>
                    <a:pt x="1392" y="6393"/>
                    <a:pt x="1321" y="5888"/>
                    <a:pt x="1298" y="5888"/>
                  </a:cubicBezTo>
                  <a:cubicBezTo>
                    <a:pt x="1298" y="5888"/>
                    <a:pt x="1298" y="5888"/>
                    <a:pt x="1298" y="5888"/>
                  </a:cubicBezTo>
                  <a:lnTo>
                    <a:pt x="1292" y="5841"/>
                  </a:lnTo>
                  <a:lnTo>
                    <a:pt x="1286" y="5794"/>
                  </a:lnTo>
                  <a:cubicBezTo>
                    <a:pt x="1326" y="5788"/>
                    <a:pt x="1295" y="5716"/>
                    <a:pt x="1267" y="5672"/>
                  </a:cubicBezTo>
                  <a:cubicBezTo>
                    <a:pt x="1251" y="5663"/>
                    <a:pt x="1242" y="5647"/>
                    <a:pt x="1242" y="5628"/>
                  </a:cubicBezTo>
                  <a:cubicBezTo>
                    <a:pt x="1283" y="5622"/>
                    <a:pt x="1276" y="5575"/>
                    <a:pt x="1251" y="5547"/>
                  </a:cubicBezTo>
                  <a:cubicBezTo>
                    <a:pt x="1207" y="5537"/>
                    <a:pt x="1204" y="5525"/>
                    <a:pt x="1245" y="5519"/>
                  </a:cubicBezTo>
                  <a:cubicBezTo>
                    <a:pt x="1286" y="5512"/>
                    <a:pt x="1283" y="5481"/>
                    <a:pt x="1217" y="5459"/>
                  </a:cubicBezTo>
                  <a:cubicBezTo>
                    <a:pt x="1195" y="5446"/>
                    <a:pt x="1195" y="5446"/>
                    <a:pt x="1214" y="5428"/>
                  </a:cubicBezTo>
                  <a:cubicBezTo>
                    <a:pt x="1248" y="5408"/>
                    <a:pt x="1248" y="5393"/>
                    <a:pt x="1234" y="5393"/>
                  </a:cubicBezTo>
                  <a:cubicBezTo>
                    <a:pt x="1232" y="5393"/>
                    <a:pt x="1231" y="5393"/>
                    <a:pt x="1229" y="5393"/>
                  </a:cubicBezTo>
                  <a:cubicBezTo>
                    <a:pt x="1185" y="5384"/>
                    <a:pt x="1182" y="5368"/>
                    <a:pt x="1223" y="5346"/>
                  </a:cubicBezTo>
                  <a:cubicBezTo>
                    <a:pt x="1257" y="5312"/>
                    <a:pt x="1257" y="5312"/>
                    <a:pt x="1217" y="5302"/>
                  </a:cubicBezTo>
                  <a:cubicBezTo>
                    <a:pt x="1173" y="5290"/>
                    <a:pt x="1163" y="5230"/>
                    <a:pt x="1201" y="5208"/>
                  </a:cubicBezTo>
                  <a:cubicBezTo>
                    <a:pt x="1201" y="5194"/>
                    <a:pt x="1217" y="5177"/>
                    <a:pt x="1202" y="5177"/>
                  </a:cubicBezTo>
                  <a:cubicBezTo>
                    <a:pt x="1201" y="5177"/>
                    <a:pt x="1200" y="5177"/>
                    <a:pt x="1198" y="5177"/>
                  </a:cubicBezTo>
                  <a:lnTo>
                    <a:pt x="1217" y="5161"/>
                  </a:lnTo>
                  <a:cubicBezTo>
                    <a:pt x="1214" y="5146"/>
                    <a:pt x="1210" y="5130"/>
                    <a:pt x="1210" y="5130"/>
                  </a:cubicBezTo>
                  <a:lnTo>
                    <a:pt x="1192" y="5133"/>
                  </a:lnTo>
                  <a:cubicBezTo>
                    <a:pt x="1192" y="5058"/>
                    <a:pt x="1189" y="4986"/>
                    <a:pt x="1182" y="4914"/>
                  </a:cubicBezTo>
                  <a:cubicBezTo>
                    <a:pt x="1161" y="4772"/>
                    <a:pt x="1156" y="4727"/>
                    <a:pt x="1143" y="4727"/>
                  </a:cubicBezTo>
                  <a:cubicBezTo>
                    <a:pt x="1141" y="4727"/>
                    <a:pt x="1138" y="4729"/>
                    <a:pt x="1135" y="4732"/>
                  </a:cubicBezTo>
                  <a:cubicBezTo>
                    <a:pt x="1126" y="4737"/>
                    <a:pt x="1118" y="4739"/>
                    <a:pt x="1113" y="4739"/>
                  </a:cubicBezTo>
                  <a:cubicBezTo>
                    <a:pt x="1096" y="4739"/>
                    <a:pt x="1101" y="4717"/>
                    <a:pt x="1132" y="4701"/>
                  </a:cubicBezTo>
                  <a:cubicBezTo>
                    <a:pt x="1129" y="4685"/>
                    <a:pt x="1145" y="4650"/>
                    <a:pt x="1142" y="4619"/>
                  </a:cubicBezTo>
                  <a:cubicBezTo>
                    <a:pt x="1135" y="4588"/>
                    <a:pt x="1132" y="4560"/>
                    <a:pt x="1151" y="4556"/>
                  </a:cubicBezTo>
                  <a:lnTo>
                    <a:pt x="1151" y="4541"/>
                  </a:lnTo>
                  <a:cubicBezTo>
                    <a:pt x="1104" y="4516"/>
                    <a:pt x="1091" y="4422"/>
                    <a:pt x="1107" y="4375"/>
                  </a:cubicBezTo>
                  <a:cubicBezTo>
                    <a:pt x="1104" y="4346"/>
                    <a:pt x="1095" y="4318"/>
                    <a:pt x="1076" y="4299"/>
                  </a:cubicBezTo>
                  <a:cubicBezTo>
                    <a:pt x="1051" y="4271"/>
                    <a:pt x="1051" y="4271"/>
                    <a:pt x="1069" y="4252"/>
                  </a:cubicBezTo>
                  <a:cubicBezTo>
                    <a:pt x="1088" y="4249"/>
                    <a:pt x="1097" y="4161"/>
                    <a:pt x="1058" y="4161"/>
                  </a:cubicBezTo>
                  <a:cubicBezTo>
                    <a:pt x="1057" y="4161"/>
                    <a:pt x="1055" y="4161"/>
                    <a:pt x="1054" y="4162"/>
                  </a:cubicBezTo>
                  <a:lnTo>
                    <a:pt x="1073" y="4143"/>
                  </a:lnTo>
                  <a:cubicBezTo>
                    <a:pt x="1089" y="4126"/>
                    <a:pt x="1074" y="4114"/>
                    <a:pt x="1054" y="4114"/>
                  </a:cubicBezTo>
                  <a:cubicBezTo>
                    <a:pt x="1052" y="4114"/>
                    <a:pt x="1050" y="4114"/>
                    <a:pt x="1048" y="4115"/>
                  </a:cubicBezTo>
                  <a:cubicBezTo>
                    <a:pt x="1041" y="4115"/>
                    <a:pt x="1036" y="4116"/>
                    <a:pt x="1032" y="4116"/>
                  </a:cubicBezTo>
                  <a:cubicBezTo>
                    <a:pt x="1007" y="4116"/>
                    <a:pt x="1013" y="4101"/>
                    <a:pt x="1066" y="4080"/>
                  </a:cubicBezTo>
                  <a:cubicBezTo>
                    <a:pt x="1103" y="4074"/>
                    <a:pt x="1104" y="4061"/>
                    <a:pt x="1087" y="4061"/>
                  </a:cubicBezTo>
                  <a:cubicBezTo>
                    <a:pt x="1086" y="4061"/>
                    <a:pt x="1084" y="4061"/>
                    <a:pt x="1082" y="4061"/>
                  </a:cubicBezTo>
                  <a:cubicBezTo>
                    <a:pt x="1060" y="4049"/>
                    <a:pt x="1038" y="4036"/>
                    <a:pt x="1057" y="4017"/>
                  </a:cubicBezTo>
                  <a:cubicBezTo>
                    <a:pt x="1054" y="4007"/>
                    <a:pt x="1052" y="3994"/>
                    <a:pt x="1026" y="3994"/>
                  </a:cubicBezTo>
                  <a:cubicBezTo>
                    <a:pt x="1022" y="3994"/>
                    <a:pt x="1016" y="3994"/>
                    <a:pt x="1010" y="3995"/>
                  </a:cubicBezTo>
                  <a:cubicBezTo>
                    <a:pt x="991" y="3995"/>
                    <a:pt x="988" y="3983"/>
                    <a:pt x="985" y="3967"/>
                  </a:cubicBezTo>
                  <a:cubicBezTo>
                    <a:pt x="992" y="3966"/>
                    <a:pt x="997" y="3966"/>
                    <a:pt x="1001" y="3966"/>
                  </a:cubicBezTo>
                  <a:cubicBezTo>
                    <a:pt x="1009" y="3966"/>
                    <a:pt x="1014" y="3968"/>
                    <a:pt x="1029" y="3977"/>
                  </a:cubicBezTo>
                  <a:lnTo>
                    <a:pt x="1026" y="3945"/>
                  </a:lnTo>
                  <a:cubicBezTo>
                    <a:pt x="1022" y="3930"/>
                    <a:pt x="1038" y="3895"/>
                    <a:pt x="1060" y="3892"/>
                  </a:cubicBezTo>
                  <a:cubicBezTo>
                    <a:pt x="1072" y="3880"/>
                    <a:pt x="1075" y="3869"/>
                    <a:pt x="1065" y="3869"/>
                  </a:cubicBezTo>
                  <a:cubicBezTo>
                    <a:pt x="1060" y="3869"/>
                    <a:pt x="1051" y="3872"/>
                    <a:pt x="1038" y="3880"/>
                  </a:cubicBezTo>
                  <a:cubicBezTo>
                    <a:pt x="1025" y="3881"/>
                    <a:pt x="1015" y="3883"/>
                    <a:pt x="1009" y="3883"/>
                  </a:cubicBezTo>
                  <a:cubicBezTo>
                    <a:pt x="994" y="3883"/>
                    <a:pt x="993" y="3876"/>
                    <a:pt x="991" y="3854"/>
                  </a:cubicBezTo>
                  <a:cubicBezTo>
                    <a:pt x="988" y="3839"/>
                    <a:pt x="988" y="3823"/>
                    <a:pt x="1007" y="3820"/>
                  </a:cubicBezTo>
                  <a:cubicBezTo>
                    <a:pt x="1029" y="3817"/>
                    <a:pt x="1029" y="3817"/>
                    <a:pt x="1026" y="3789"/>
                  </a:cubicBezTo>
                  <a:cubicBezTo>
                    <a:pt x="1016" y="3742"/>
                    <a:pt x="950" y="3704"/>
                    <a:pt x="907" y="3695"/>
                  </a:cubicBezTo>
                  <a:cubicBezTo>
                    <a:pt x="892" y="3697"/>
                    <a:pt x="883" y="3698"/>
                    <a:pt x="879" y="3698"/>
                  </a:cubicBezTo>
                  <a:cubicBezTo>
                    <a:pt x="870" y="3698"/>
                    <a:pt x="879" y="3693"/>
                    <a:pt x="903" y="3679"/>
                  </a:cubicBezTo>
                  <a:cubicBezTo>
                    <a:pt x="925" y="3676"/>
                    <a:pt x="922" y="3660"/>
                    <a:pt x="919" y="3644"/>
                  </a:cubicBezTo>
                  <a:lnTo>
                    <a:pt x="919" y="3644"/>
                  </a:lnTo>
                  <a:cubicBezTo>
                    <a:pt x="918" y="3645"/>
                    <a:pt x="916" y="3645"/>
                    <a:pt x="915" y="3645"/>
                  </a:cubicBezTo>
                  <a:cubicBezTo>
                    <a:pt x="907" y="3645"/>
                    <a:pt x="912" y="3638"/>
                    <a:pt x="915" y="3638"/>
                  </a:cubicBezTo>
                  <a:cubicBezTo>
                    <a:pt x="917" y="3638"/>
                    <a:pt x="919" y="3640"/>
                    <a:pt x="919" y="3644"/>
                  </a:cubicBezTo>
                  <a:cubicBezTo>
                    <a:pt x="921" y="3644"/>
                    <a:pt x="923" y="3644"/>
                    <a:pt x="924" y="3644"/>
                  </a:cubicBezTo>
                  <a:cubicBezTo>
                    <a:pt x="942" y="3644"/>
                    <a:pt x="944" y="3658"/>
                    <a:pt x="944" y="3673"/>
                  </a:cubicBezTo>
                  <a:lnTo>
                    <a:pt x="966" y="3670"/>
                  </a:lnTo>
                  <a:cubicBezTo>
                    <a:pt x="1004" y="3648"/>
                    <a:pt x="1004" y="3632"/>
                    <a:pt x="960" y="3623"/>
                  </a:cubicBezTo>
                  <a:cubicBezTo>
                    <a:pt x="938" y="3610"/>
                    <a:pt x="938" y="3610"/>
                    <a:pt x="954" y="3594"/>
                  </a:cubicBezTo>
                  <a:cubicBezTo>
                    <a:pt x="971" y="3577"/>
                    <a:pt x="988" y="3560"/>
                    <a:pt x="976" y="3560"/>
                  </a:cubicBezTo>
                  <a:cubicBezTo>
                    <a:pt x="975" y="3560"/>
                    <a:pt x="974" y="3560"/>
                    <a:pt x="972" y="3560"/>
                  </a:cubicBezTo>
                  <a:cubicBezTo>
                    <a:pt x="969" y="3541"/>
                    <a:pt x="975" y="3522"/>
                    <a:pt x="985" y="3510"/>
                  </a:cubicBezTo>
                  <a:cubicBezTo>
                    <a:pt x="982" y="3481"/>
                    <a:pt x="979" y="3465"/>
                    <a:pt x="964" y="3465"/>
                  </a:cubicBezTo>
                  <a:cubicBezTo>
                    <a:pt x="963" y="3465"/>
                    <a:pt x="961" y="3466"/>
                    <a:pt x="960" y="3466"/>
                  </a:cubicBezTo>
                  <a:cubicBezTo>
                    <a:pt x="958" y="3466"/>
                    <a:pt x="956" y="3466"/>
                    <a:pt x="954" y="3466"/>
                  </a:cubicBezTo>
                  <a:cubicBezTo>
                    <a:pt x="937" y="3466"/>
                    <a:pt x="935" y="3452"/>
                    <a:pt x="935" y="3438"/>
                  </a:cubicBezTo>
                  <a:cubicBezTo>
                    <a:pt x="932" y="3422"/>
                    <a:pt x="928" y="3409"/>
                    <a:pt x="910" y="3409"/>
                  </a:cubicBezTo>
                  <a:cubicBezTo>
                    <a:pt x="908" y="3410"/>
                    <a:pt x="905" y="3410"/>
                    <a:pt x="903" y="3410"/>
                  </a:cubicBezTo>
                  <a:cubicBezTo>
                    <a:pt x="881" y="3410"/>
                    <a:pt x="862" y="3395"/>
                    <a:pt x="860" y="3372"/>
                  </a:cubicBezTo>
                  <a:cubicBezTo>
                    <a:pt x="834" y="3344"/>
                    <a:pt x="834" y="3344"/>
                    <a:pt x="875" y="3322"/>
                  </a:cubicBezTo>
                  <a:cubicBezTo>
                    <a:pt x="894" y="3319"/>
                    <a:pt x="894" y="3303"/>
                    <a:pt x="891" y="3287"/>
                  </a:cubicBezTo>
                  <a:cubicBezTo>
                    <a:pt x="891" y="3275"/>
                    <a:pt x="897" y="3262"/>
                    <a:pt x="907" y="3253"/>
                  </a:cubicBezTo>
                  <a:cubicBezTo>
                    <a:pt x="918" y="3241"/>
                    <a:pt x="915" y="3238"/>
                    <a:pt x="906" y="3238"/>
                  </a:cubicBezTo>
                  <a:cubicBezTo>
                    <a:pt x="901" y="3238"/>
                    <a:pt x="893" y="3239"/>
                    <a:pt x="885" y="3240"/>
                  </a:cubicBezTo>
                  <a:lnTo>
                    <a:pt x="844" y="3246"/>
                  </a:lnTo>
                  <a:cubicBezTo>
                    <a:pt x="841" y="3231"/>
                    <a:pt x="881" y="3209"/>
                    <a:pt x="900" y="3209"/>
                  </a:cubicBezTo>
                  <a:cubicBezTo>
                    <a:pt x="927" y="3195"/>
                    <a:pt x="936" y="3190"/>
                    <a:pt x="928" y="3190"/>
                  </a:cubicBezTo>
                  <a:cubicBezTo>
                    <a:pt x="924" y="3190"/>
                    <a:pt x="914" y="3191"/>
                    <a:pt x="900" y="3193"/>
                  </a:cubicBezTo>
                  <a:cubicBezTo>
                    <a:pt x="898" y="3194"/>
                    <a:pt x="896" y="3194"/>
                    <a:pt x="894" y="3194"/>
                  </a:cubicBezTo>
                  <a:cubicBezTo>
                    <a:pt x="874" y="3194"/>
                    <a:pt x="858" y="3180"/>
                    <a:pt x="872" y="3149"/>
                  </a:cubicBezTo>
                  <a:cubicBezTo>
                    <a:pt x="869" y="3118"/>
                    <a:pt x="863" y="3087"/>
                    <a:pt x="885" y="3084"/>
                  </a:cubicBezTo>
                  <a:cubicBezTo>
                    <a:pt x="894" y="3074"/>
                    <a:pt x="891" y="3058"/>
                    <a:pt x="878" y="3052"/>
                  </a:cubicBezTo>
                  <a:cubicBezTo>
                    <a:pt x="856" y="3040"/>
                    <a:pt x="853" y="3024"/>
                    <a:pt x="869" y="2977"/>
                  </a:cubicBezTo>
                  <a:cubicBezTo>
                    <a:pt x="894" y="2910"/>
                    <a:pt x="899" y="2896"/>
                    <a:pt x="880" y="2896"/>
                  </a:cubicBezTo>
                  <a:cubicBezTo>
                    <a:pt x="875" y="2896"/>
                    <a:pt x="868" y="2897"/>
                    <a:pt x="860" y="2899"/>
                  </a:cubicBezTo>
                  <a:cubicBezTo>
                    <a:pt x="852" y="2900"/>
                    <a:pt x="844" y="2901"/>
                    <a:pt x="839" y="2901"/>
                  </a:cubicBezTo>
                  <a:cubicBezTo>
                    <a:pt x="830" y="2901"/>
                    <a:pt x="830" y="2897"/>
                    <a:pt x="856" y="2883"/>
                  </a:cubicBezTo>
                  <a:cubicBezTo>
                    <a:pt x="875" y="2864"/>
                    <a:pt x="850" y="2852"/>
                    <a:pt x="825" y="2823"/>
                  </a:cubicBezTo>
                  <a:cubicBezTo>
                    <a:pt x="810" y="2820"/>
                    <a:pt x="792" y="2817"/>
                    <a:pt x="774" y="2817"/>
                  </a:cubicBezTo>
                  <a:cubicBezTo>
                    <a:pt x="762" y="2817"/>
                    <a:pt x="751" y="2818"/>
                    <a:pt x="740" y="2820"/>
                  </a:cubicBezTo>
                  <a:cubicBezTo>
                    <a:pt x="728" y="2822"/>
                    <a:pt x="720" y="2823"/>
                    <a:pt x="714" y="2823"/>
                  </a:cubicBezTo>
                  <a:cubicBezTo>
                    <a:pt x="701" y="2823"/>
                    <a:pt x="704" y="2816"/>
                    <a:pt x="715" y="2792"/>
                  </a:cubicBezTo>
                  <a:cubicBezTo>
                    <a:pt x="715" y="2776"/>
                    <a:pt x="734" y="2761"/>
                    <a:pt x="753" y="2758"/>
                  </a:cubicBezTo>
                  <a:cubicBezTo>
                    <a:pt x="755" y="2757"/>
                    <a:pt x="757" y="2757"/>
                    <a:pt x="758" y="2757"/>
                  </a:cubicBezTo>
                  <a:cubicBezTo>
                    <a:pt x="775" y="2757"/>
                    <a:pt x="778" y="2770"/>
                    <a:pt x="778" y="2770"/>
                  </a:cubicBezTo>
                  <a:lnTo>
                    <a:pt x="778" y="2786"/>
                  </a:lnTo>
                  <a:cubicBezTo>
                    <a:pt x="800" y="2783"/>
                    <a:pt x="819" y="2780"/>
                    <a:pt x="816" y="2748"/>
                  </a:cubicBezTo>
                  <a:cubicBezTo>
                    <a:pt x="833" y="2731"/>
                    <a:pt x="832" y="2716"/>
                    <a:pt x="817" y="2716"/>
                  </a:cubicBezTo>
                  <a:cubicBezTo>
                    <a:pt x="816" y="2716"/>
                    <a:pt x="814" y="2717"/>
                    <a:pt x="812" y="2717"/>
                  </a:cubicBezTo>
                  <a:cubicBezTo>
                    <a:pt x="831" y="2698"/>
                    <a:pt x="825" y="2667"/>
                    <a:pt x="822" y="2635"/>
                  </a:cubicBezTo>
                  <a:cubicBezTo>
                    <a:pt x="816" y="2607"/>
                    <a:pt x="809" y="2560"/>
                    <a:pt x="828" y="2541"/>
                  </a:cubicBezTo>
                  <a:cubicBezTo>
                    <a:pt x="825" y="2513"/>
                    <a:pt x="822" y="2497"/>
                    <a:pt x="808" y="2497"/>
                  </a:cubicBezTo>
                  <a:cubicBezTo>
                    <a:pt x="806" y="2497"/>
                    <a:pt x="805" y="2497"/>
                    <a:pt x="803" y="2498"/>
                  </a:cubicBezTo>
                  <a:cubicBezTo>
                    <a:pt x="796" y="2499"/>
                    <a:pt x="790" y="2499"/>
                    <a:pt x="785" y="2499"/>
                  </a:cubicBezTo>
                  <a:cubicBezTo>
                    <a:pt x="760" y="2499"/>
                    <a:pt x="762" y="2488"/>
                    <a:pt x="778" y="2485"/>
                  </a:cubicBezTo>
                  <a:cubicBezTo>
                    <a:pt x="819" y="2463"/>
                    <a:pt x="809" y="2259"/>
                    <a:pt x="769" y="2250"/>
                  </a:cubicBezTo>
                  <a:lnTo>
                    <a:pt x="762" y="2219"/>
                  </a:lnTo>
                  <a:cubicBezTo>
                    <a:pt x="778" y="2187"/>
                    <a:pt x="765" y="2093"/>
                    <a:pt x="744" y="2081"/>
                  </a:cubicBezTo>
                  <a:lnTo>
                    <a:pt x="737" y="2034"/>
                  </a:lnTo>
                  <a:cubicBezTo>
                    <a:pt x="753" y="2002"/>
                    <a:pt x="750" y="1987"/>
                    <a:pt x="728" y="1974"/>
                  </a:cubicBezTo>
                  <a:cubicBezTo>
                    <a:pt x="706" y="1962"/>
                    <a:pt x="684" y="1965"/>
                    <a:pt x="706" y="1962"/>
                  </a:cubicBezTo>
                  <a:cubicBezTo>
                    <a:pt x="725" y="1958"/>
                    <a:pt x="722" y="1927"/>
                    <a:pt x="712" y="1864"/>
                  </a:cubicBezTo>
                  <a:cubicBezTo>
                    <a:pt x="706" y="1824"/>
                    <a:pt x="704" y="1811"/>
                    <a:pt x="699" y="1811"/>
                  </a:cubicBezTo>
                  <a:cubicBezTo>
                    <a:pt x="696" y="1811"/>
                    <a:pt x="693" y="1815"/>
                    <a:pt x="687" y="1821"/>
                  </a:cubicBezTo>
                  <a:cubicBezTo>
                    <a:pt x="656" y="1764"/>
                    <a:pt x="678" y="1761"/>
                    <a:pt x="697" y="1758"/>
                  </a:cubicBezTo>
                  <a:cubicBezTo>
                    <a:pt x="702" y="1759"/>
                    <a:pt x="707" y="1760"/>
                    <a:pt x="711" y="1760"/>
                  </a:cubicBezTo>
                  <a:cubicBezTo>
                    <a:pt x="739" y="1760"/>
                    <a:pt x="729" y="1735"/>
                    <a:pt x="671" y="1730"/>
                  </a:cubicBezTo>
                  <a:cubicBezTo>
                    <a:pt x="628" y="1720"/>
                    <a:pt x="624" y="1689"/>
                    <a:pt x="646" y="1686"/>
                  </a:cubicBezTo>
                  <a:cubicBezTo>
                    <a:pt x="648" y="1686"/>
                    <a:pt x="650" y="1685"/>
                    <a:pt x="651" y="1685"/>
                  </a:cubicBezTo>
                  <a:cubicBezTo>
                    <a:pt x="666" y="1685"/>
                    <a:pt x="669" y="1700"/>
                    <a:pt x="671" y="1714"/>
                  </a:cubicBezTo>
                  <a:lnTo>
                    <a:pt x="712" y="1708"/>
                  </a:lnTo>
                  <a:cubicBezTo>
                    <a:pt x="709" y="1692"/>
                    <a:pt x="709" y="1692"/>
                    <a:pt x="687" y="1680"/>
                  </a:cubicBezTo>
                  <a:cubicBezTo>
                    <a:pt x="687" y="1680"/>
                    <a:pt x="684" y="1664"/>
                    <a:pt x="662" y="1651"/>
                  </a:cubicBezTo>
                  <a:cubicBezTo>
                    <a:pt x="653" y="1646"/>
                    <a:pt x="644" y="1644"/>
                    <a:pt x="635" y="1644"/>
                  </a:cubicBezTo>
                  <a:cubicBezTo>
                    <a:pt x="622" y="1644"/>
                    <a:pt x="609" y="1650"/>
                    <a:pt x="599" y="1661"/>
                  </a:cubicBezTo>
                  <a:cubicBezTo>
                    <a:pt x="593" y="1667"/>
                    <a:pt x="589" y="1669"/>
                    <a:pt x="586" y="1669"/>
                  </a:cubicBezTo>
                  <a:cubicBezTo>
                    <a:pt x="579" y="1669"/>
                    <a:pt x="577" y="1659"/>
                    <a:pt x="577" y="1648"/>
                  </a:cubicBezTo>
                  <a:cubicBezTo>
                    <a:pt x="588" y="1626"/>
                    <a:pt x="601" y="1616"/>
                    <a:pt x="615" y="1616"/>
                  </a:cubicBezTo>
                  <a:cubicBezTo>
                    <a:pt x="622" y="1616"/>
                    <a:pt x="630" y="1619"/>
                    <a:pt x="637" y="1623"/>
                  </a:cubicBezTo>
                  <a:cubicBezTo>
                    <a:pt x="639" y="1632"/>
                    <a:pt x="646" y="1635"/>
                    <a:pt x="656" y="1635"/>
                  </a:cubicBezTo>
                  <a:cubicBezTo>
                    <a:pt x="663" y="1635"/>
                    <a:pt x="672" y="1634"/>
                    <a:pt x="681" y="1633"/>
                  </a:cubicBezTo>
                  <a:cubicBezTo>
                    <a:pt x="700" y="1629"/>
                    <a:pt x="650" y="1561"/>
                    <a:pt x="606" y="1551"/>
                  </a:cubicBezTo>
                  <a:lnTo>
                    <a:pt x="624" y="1548"/>
                  </a:lnTo>
                  <a:cubicBezTo>
                    <a:pt x="646" y="1545"/>
                    <a:pt x="643" y="1513"/>
                    <a:pt x="637" y="1482"/>
                  </a:cubicBezTo>
                  <a:cubicBezTo>
                    <a:pt x="634" y="1453"/>
                    <a:pt x="631" y="1438"/>
                    <a:pt x="614" y="1438"/>
                  </a:cubicBezTo>
                  <a:cubicBezTo>
                    <a:pt x="612" y="1438"/>
                    <a:pt x="611" y="1438"/>
                    <a:pt x="609" y="1438"/>
                  </a:cubicBezTo>
                  <a:cubicBezTo>
                    <a:pt x="601" y="1440"/>
                    <a:pt x="593" y="1441"/>
                    <a:pt x="586" y="1441"/>
                  </a:cubicBezTo>
                  <a:cubicBezTo>
                    <a:pt x="576" y="1441"/>
                    <a:pt x="568" y="1438"/>
                    <a:pt x="568" y="1429"/>
                  </a:cubicBezTo>
                  <a:cubicBezTo>
                    <a:pt x="568" y="1445"/>
                    <a:pt x="549" y="1448"/>
                    <a:pt x="527" y="1451"/>
                  </a:cubicBezTo>
                  <a:cubicBezTo>
                    <a:pt x="537" y="1432"/>
                    <a:pt x="549" y="1416"/>
                    <a:pt x="562" y="1398"/>
                  </a:cubicBezTo>
                  <a:cubicBezTo>
                    <a:pt x="599" y="1366"/>
                    <a:pt x="618" y="1316"/>
                    <a:pt x="606" y="1266"/>
                  </a:cubicBezTo>
                  <a:cubicBezTo>
                    <a:pt x="603" y="1235"/>
                    <a:pt x="596" y="1191"/>
                    <a:pt x="615" y="1172"/>
                  </a:cubicBezTo>
                  <a:cubicBezTo>
                    <a:pt x="609" y="1143"/>
                    <a:pt x="606" y="1128"/>
                    <a:pt x="591" y="1128"/>
                  </a:cubicBezTo>
                  <a:cubicBezTo>
                    <a:pt x="590" y="1128"/>
                    <a:pt x="588" y="1128"/>
                    <a:pt x="587" y="1128"/>
                  </a:cubicBezTo>
                  <a:lnTo>
                    <a:pt x="581" y="1097"/>
                  </a:lnTo>
                  <a:cubicBezTo>
                    <a:pt x="599" y="1079"/>
                    <a:pt x="597" y="1049"/>
                    <a:pt x="577" y="1049"/>
                  </a:cubicBezTo>
                  <a:cubicBezTo>
                    <a:pt x="576" y="1049"/>
                    <a:pt x="575" y="1050"/>
                    <a:pt x="574" y="1050"/>
                  </a:cubicBezTo>
                  <a:cubicBezTo>
                    <a:pt x="552" y="1037"/>
                    <a:pt x="571" y="1018"/>
                    <a:pt x="568" y="1006"/>
                  </a:cubicBezTo>
                  <a:cubicBezTo>
                    <a:pt x="589" y="985"/>
                    <a:pt x="598" y="976"/>
                    <a:pt x="592" y="976"/>
                  </a:cubicBezTo>
                  <a:cubicBezTo>
                    <a:pt x="588" y="976"/>
                    <a:pt x="573" y="982"/>
                    <a:pt x="546" y="993"/>
                  </a:cubicBezTo>
                  <a:cubicBezTo>
                    <a:pt x="524" y="996"/>
                    <a:pt x="509" y="1028"/>
                    <a:pt x="512" y="1043"/>
                  </a:cubicBezTo>
                  <a:lnTo>
                    <a:pt x="518" y="1090"/>
                  </a:lnTo>
                  <a:lnTo>
                    <a:pt x="518" y="1090"/>
                  </a:lnTo>
                  <a:lnTo>
                    <a:pt x="490" y="1047"/>
                  </a:lnTo>
                  <a:cubicBezTo>
                    <a:pt x="490" y="1032"/>
                    <a:pt x="465" y="1009"/>
                    <a:pt x="446" y="1009"/>
                  </a:cubicBezTo>
                  <a:cubicBezTo>
                    <a:pt x="445" y="1009"/>
                    <a:pt x="444" y="1009"/>
                    <a:pt x="443" y="1009"/>
                  </a:cubicBezTo>
                  <a:cubicBezTo>
                    <a:pt x="443" y="1009"/>
                    <a:pt x="421" y="1009"/>
                    <a:pt x="421" y="996"/>
                  </a:cubicBezTo>
                  <a:lnTo>
                    <a:pt x="462" y="990"/>
                  </a:lnTo>
                  <a:cubicBezTo>
                    <a:pt x="473" y="996"/>
                    <a:pt x="487" y="998"/>
                    <a:pt x="500" y="998"/>
                  </a:cubicBezTo>
                  <a:cubicBezTo>
                    <a:pt x="508" y="998"/>
                    <a:pt x="516" y="998"/>
                    <a:pt x="524" y="996"/>
                  </a:cubicBezTo>
                  <a:cubicBezTo>
                    <a:pt x="563" y="976"/>
                    <a:pt x="576" y="930"/>
                    <a:pt x="543" y="930"/>
                  </a:cubicBezTo>
                  <a:cubicBezTo>
                    <a:pt x="541" y="930"/>
                    <a:pt x="539" y="930"/>
                    <a:pt x="537" y="931"/>
                  </a:cubicBezTo>
                  <a:cubicBezTo>
                    <a:pt x="534" y="915"/>
                    <a:pt x="534" y="915"/>
                    <a:pt x="552" y="896"/>
                  </a:cubicBezTo>
                  <a:cubicBezTo>
                    <a:pt x="574" y="893"/>
                    <a:pt x="571" y="877"/>
                    <a:pt x="527" y="868"/>
                  </a:cubicBezTo>
                  <a:cubicBezTo>
                    <a:pt x="483" y="859"/>
                    <a:pt x="483" y="843"/>
                    <a:pt x="521" y="821"/>
                  </a:cubicBezTo>
                  <a:cubicBezTo>
                    <a:pt x="558" y="787"/>
                    <a:pt x="550" y="727"/>
                    <a:pt x="529" y="727"/>
                  </a:cubicBezTo>
                  <a:cubicBezTo>
                    <a:pt x="528" y="727"/>
                    <a:pt x="528" y="727"/>
                    <a:pt x="527" y="727"/>
                  </a:cubicBezTo>
                  <a:cubicBezTo>
                    <a:pt x="525" y="727"/>
                    <a:pt x="523" y="728"/>
                    <a:pt x="521" y="728"/>
                  </a:cubicBezTo>
                  <a:cubicBezTo>
                    <a:pt x="493" y="728"/>
                    <a:pt x="476" y="691"/>
                    <a:pt x="499" y="667"/>
                  </a:cubicBezTo>
                  <a:cubicBezTo>
                    <a:pt x="518" y="649"/>
                    <a:pt x="515" y="633"/>
                    <a:pt x="493" y="620"/>
                  </a:cubicBezTo>
                  <a:cubicBezTo>
                    <a:pt x="512" y="617"/>
                    <a:pt x="530" y="598"/>
                    <a:pt x="509" y="589"/>
                  </a:cubicBezTo>
                  <a:cubicBezTo>
                    <a:pt x="509" y="589"/>
                    <a:pt x="507" y="583"/>
                    <a:pt x="502" y="583"/>
                  </a:cubicBezTo>
                  <a:cubicBezTo>
                    <a:pt x="498" y="583"/>
                    <a:pt x="494" y="585"/>
                    <a:pt x="487" y="592"/>
                  </a:cubicBezTo>
                  <a:lnTo>
                    <a:pt x="443" y="567"/>
                  </a:lnTo>
                  <a:cubicBezTo>
                    <a:pt x="443" y="583"/>
                    <a:pt x="424" y="586"/>
                    <a:pt x="402" y="589"/>
                  </a:cubicBezTo>
                  <a:cubicBezTo>
                    <a:pt x="402" y="589"/>
                    <a:pt x="401" y="589"/>
                    <a:pt x="401" y="589"/>
                  </a:cubicBezTo>
                  <a:cubicBezTo>
                    <a:pt x="384" y="589"/>
                    <a:pt x="394" y="525"/>
                    <a:pt x="452" y="486"/>
                  </a:cubicBezTo>
                  <a:lnTo>
                    <a:pt x="487" y="448"/>
                  </a:lnTo>
                  <a:lnTo>
                    <a:pt x="446" y="454"/>
                  </a:lnTo>
                  <a:cubicBezTo>
                    <a:pt x="443" y="439"/>
                    <a:pt x="443" y="423"/>
                    <a:pt x="462" y="420"/>
                  </a:cubicBezTo>
                  <a:cubicBezTo>
                    <a:pt x="483" y="417"/>
                    <a:pt x="483" y="417"/>
                    <a:pt x="480" y="401"/>
                  </a:cubicBezTo>
                  <a:cubicBezTo>
                    <a:pt x="480" y="401"/>
                    <a:pt x="478" y="391"/>
                    <a:pt x="464" y="391"/>
                  </a:cubicBezTo>
                  <a:cubicBezTo>
                    <a:pt x="462" y="391"/>
                    <a:pt x="460" y="391"/>
                    <a:pt x="458" y="392"/>
                  </a:cubicBezTo>
                  <a:cubicBezTo>
                    <a:pt x="443" y="394"/>
                    <a:pt x="434" y="395"/>
                    <a:pt x="429" y="395"/>
                  </a:cubicBezTo>
                  <a:cubicBezTo>
                    <a:pt x="420" y="395"/>
                    <a:pt x="425" y="391"/>
                    <a:pt x="436" y="379"/>
                  </a:cubicBezTo>
                  <a:cubicBezTo>
                    <a:pt x="474" y="357"/>
                    <a:pt x="471" y="341"/>
                    <a:pt x="427" y="332"/>
                  </a:cubicBezTo>
                  <a:cubicBezTo>
                    <a:pt x="413" y="334"/>
                    <a:pt x="404" y="336"/>
                    <a:pt x="399" y="336"/>
                  </a:cubicBezTo>
                  <a:cubicBezTo>
                    <a:pt x="391" y="336"/>
                    <a:pt x="400" y="331"/>
                    <a:pt x="427" y="316"/>
                  </a:cubicBezTo>
                  <a:cubicBezTo>
                    <a:pt x="446" y="313"/>
                    <a:pt x="465" y="294"/>
                    <a:pt x="462" y="279"/>
                  </a:cubicBezTo>
                  <a:lnTo>
                    <a:pt x="462" y="279"/>
                  </a:lnTo>
                  <a:lnTo>
                    <a:pt x="443" y="282"/>
                  </a:lnTo>
                  <a:cubicBezTo>
                    <a:pt x="436" y="283"/>
                    <a:pt x="431" y="283"/>
                    <a:pt x="427" y="283"/>
                  </a:cubicBezTo>
                  <a:cubicBezTo>
                    <a:pt x="402" y="283"/>
                    <a:pt x="402" y="270"/>
                    <a:pt x="418" y="254"/>
                  </a:cubicBezTo>
                  <a:cubicBezTo>
                    <a:pt x="436" y="251"/>
                    <a:pt x="436" y="235"/>
                    <a:pt x="411" y="207"/>
                  </a:cubicBezTo>
                  <a:cubicBezTo>
                    <a:pt x="405" y="178"/>
                    <a:pt x="402" y="163"/>
                    <a:pt x="424" y="160"/>
                  </a:cubicBezTo>
                  <a:cubicBezTo>
                    <a:pt x="465" y="153"/>
                    <a:pt x="465" y="153"/>
                    <a:pt x="421" y="144"/>
                  </a:cubicBezTo>
                  <a:cubicBezTo>
                    <a:pt x="399" y="131"/>
                    <a:pt x="399" y="131"/>
                    <a:pt x="415" y="97"/>
                  </a:cubicBezTo>
                  <a:cubicBezTo>
                    <a:pt x="433" y="78"/>
                    <a:pt x="433" y="78"/>
                    <a:pt x="411" y="66"/>
                  </a:cubicBezTo>
                  <a:cubicBezTo>
                    <a:pt x="367" y="72"/>
                    <a:pt x="349" y="75"/>
                    <a:pt x="352" y="91"/>
                  </a:cubicBezTo>
                  <a:cubicBezTo>
                    <a:pt x="352" y="106"/>
                    <a:pt x="352" y="106"/>
                    <a:pt x="333" y="110"/>
                  </a:cubicBezTo>
                  <a:cubicBezTo>
                    <a:pt x="333" y="110"/>
                    <a:pt x="330" y="94"/>
                    <a:pt x="327" y="78"/>
                  </a:cubicBezTo>
                  <a:cubicBezTo>
                    <a:pt x="324" y="56"/>
                    <a:pt x="314" y="34"/>
                    <a:pt x="299" y="22"/>
                  </a:cubicBezTo>
                  <a:cubicBezTo>
                    <a:pt x="287" y="7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52"/>
            <p:cNvSpPr/>
            <p:nvPr/>
          </p:nvSpPr>
          <p:spPr>
            <a:xfrm>
              <a:off x="3843775" y="2456675"/>
              <a:ext cx="240150" cy="90250"/>
            </a:xfrm>
            <a:custGeom>
              <a:avLst/>
              <a:gdLst/>
              <a:ahLst/>
              <a:cxnLst/>
              <a:rect l="l" t="t" r="r" b="b"/>
              <a:pathLst>
                <a:path w="9606" h="3610" extrusionOk="0">
                  <a:moveTo>
                    <a:pt x="429" y="105"/>
                  </a:moveTo>
                  <a:lnTo>
                    <a:pt x="433" y="130"/>
                  </a:lnTo>
                  <a:lnTo>
                    <a:pt x="445" y="133"/>
                  </a:lnTo>
                  <a:cubicBezTo>
                    <a:pt x="451" y="115"/>
                    <a:pt x="451" y="115"/>
                    <a:pt x="442" y="108"/>
                  </a:cubicBezTo>
                  <a:lnTo>
                    <a:pt x="429" y="105"/>
                  </a:lnTo>
                  <a:close/>
                  <a:moveTo>
                    <a:pt x="235" y="146"/>
                  </a:moveTo>
                  <a:cubicBezTo>
                    <a:pt x="239" y="146"/>
                    <a:pt x="244" y="148"/>
                    <a:pt x="248" y="149"/>
                  </a:cubicBezTo>
                  <a:cubicBezTo>
                    <a:pt x="260" y="152"/>
                    <a:pt x="260" y="152"/>
                    <a:pt x="254" y="174"/>
                  </a:cubicBezTo>
                  <a:cubicBezTo>
                    <a:pt x="254" y="174"/>
                    <a:pt x="241" y="185"/>
                    <a:pt x="229" y="185"/>
                  </a:cubicBezTo>
                  <a:cubicBezTo>
                    <a:pt x="227" y="185"/>
                    <a:pt x="225" y="185"/>
                    <a:pt x="223" y="184"/>
                  </a:cubicBezTo>
                  <a:lnTo>
                    <a:pt x="220" y="162"/>
                  </a:lnTo>
                  <a:cubicBezTo>
                    <a:pt x="223" y="149"/>
                    <a:pt x="229" y="146"/>
                    <a:pt x="235" y="146"/>
                  </a:cubicBezTo>
                  <a:close/>
                  <a:moveTo>
                    <a:pt x="358" y="191"/>
                  </a:moveTo>
                  <a:cubicBezTo>
                    <a:pt x="361" y="191"/>
                    <a:pt x="366" y="193"/>
                    <a:pt x="373" y="196"/>
                  </a:cubicBezTo>
                  <a:cubicBezTo>
                    <a:pt x="382" y="199"/>
                    <a:pt x="395" y="202"/>
                    <a:pt x="389" y="221"/>
                  </a:cubicBezTo>
                  <a:lnTo>
                    <a:pt x="376" y="218"/>
                  </a:lnTo>
                  <a:cubicBezTo>
                    <a:pt x="378" y="212"/>
                    <a:pt x="378" y="210"/>
                    <a:pt x="376" y="210"/>
                  </a:cubicBezTo>
                  <a:cubicBezTo>
                    <a:pt x="373" y="210"/>
                    <a:pt x="366" y="222"/>
                    <a:pt x="370" y="237"/>
                  </a:cubicBezTo>
                  <a:cubicBezTo>
                    <a:pt x="364" y="259"/>
                    <a:pt x="354" y="278"/>
                    <a:pt x="354" y="278"/>
                  </a:cubicBezTo>
                  <a:cubicBezTo>
                    <a:pt x="345" y="274"/>
                    <a:pt x="339" y="249"/>
                    <a:pt x="348" y="231"/>
                  </a:cubicBezTo>
                  <a:cubicBezTo>
                    <a:pt x="350" y="201"/>
                    <a:pt x="351" y="191"/>
                    <a:pt x="358" y="191"/>
                  </a:cubicBezTo>
                  <a:close/>
                  <a:moveTo>
                    <a:pt x="110" y="431"/>
                  </a:moveTo>
                  <a:cubicBezTo>
                    <a:pt x="97" y="441"/>
                    <a:pt x="91" y="453"/>
                    <a:pt x="85" y="466"/>
                  </a:cubicBezTo>
                  <a:lnTo>
                    <a:pt x="94" y="472"/>
                  </a:lnTo>
                  <a:cubicBezTo>
                    <a:pt x="95" y="472"/>
                    <a:pt x="96" y="472"/>
                    <a:pt x="97" y="472"/>
                  </a:cubicBezTo>
                  <a:cubicBezTo>
                    <a:pt x="108" y="472"/>
                    <a:pt x="113" y="455"/>
                    <a:pt x="119" y="434"/>
                  </a:cubicBezTo>
                  <a:lnTo>
                    <a:pt x="110" y="431"/>
                  </a:lnTo>
                  <a:close/>
                  <a:moveTo>
                    <a:pt x="994" y="493"/>
                  </a:moveTo>
                  <a:cubicBezTo>
                    <a:pt x="996" y="493"/>
                    <a:pt x="998" y="494"/>
                    <a:pt x="1000" y="494"/>
                  </a:cubicBezTo>
                  <a:cubicBezTo>
                    <a:pt x="1012" y="497"/>
                    <a:pt x="1003" y="519"/>
                    <a:pt x="975" y="528"/>
                  </a:cubicBezTo>
                  <a:lnTo>
                    <a:pt x="953" y="522"/>
                  </a:lnTo>
                  <a:cubicBezTo>
                    <a:pt x="961" y="505"/>
                    <a:pt x="977" y="493"/>
                    <a:pt x="994" y="493"/>
                  </a:cubicBezTo>
                  <a:close/>
                  <a:moveTo>
                    <a:pt x="1034" y="543"/>
                  </a:moveTo>
                  <a:cubicBezTo>
                    <a:pt x="1025" y="543"/>
                    <a:pt x="1016" y="553"/>
                    <a:pt x="1012" y="566"/>
                  </a:cubicBezTo>
                  <a:cubicBezTo>
                    <a:pt x="1006" y="585"/>
                    <a:pt x="1015" y="588"/>
                    <a:pt x="1041" y="597"/>
                  </a:cubicBezTo>
                  <a:cubicBezTo>
                    <a:pt x="1041" y="598"/>
                    <a:pt x="1042" y="598"/>
                    <a:pt x="1043" y="598"/>
                  </a:cubicBezTo>
                  <a:cubicBezTo>
                    <a:pt x="1053" y="598"/>
                    <a:pt x="1069" y="585"/>
                    <a:pt x="1069" y="585"/>
                  </a:cubicBezTo>
                  <a:cubicBezTo>
                    <a:pt x="1075" y="566"/>
                    <a:pt x="1066" y="563"/>
                    <a:pt x="1053" y="557"/>
                  </a:cubicBezTo>
                  <a:cubicBezTo>
                    <a:pt x="1047" y="547"/>
                    <a:pt x="1040" y="543"/>
                    <a:pt x="1034" y="543"/>
                  </a:cubicBezTo>
                  <a:close/>
                  <a:moveTo>
                    <a:pt x="1559" y="591"/>
                  </a:moveTo>
                  <a:cubicBezTo>
                    <a:pt x="1563" y="591"/>
                    <a:pt x="1568" y="593"/>
                    <a:pt x="1573" y="594"/>
                  </a:cubicBezTo>
                  <a:lnTo>
                    <a:pt x="1567" y="613"/>
                  </a:lnTo>
                  <a:lnTo>
                    <a:pt x="1548" y="629"/>
                  </a:lnTo>
                  <a:lnTo>
                    <a:pt x="1542" y="607"/>
                  </a:lnTo>
                  <a:cubicBezTo>
                    <a:pt x="1547" y="594"/>
                    <a:pt x="1553" y="591"/>
                    <a:pt x="1559" y="591"/>
                  </a:cubicBezTo>
                  <a:close/>
                  <a:moveTo>
                    <a:pt x="1614" y="646"/>
                  </a:moveTo>
                  <a:cubicBezTo>
                    <a:pt x="1617" y="646"/>
                    <a:pt x="1614" y="655"/>
                    <a:pt x="1608" y="672"/>
                  </a:cubicBezTo>
                  <a:cubicBezTo>
                    <a:pt x="1602" y="698"/>
                    <a:pt x="1586" y="716"/>
                    <a:pt x="1564" y="726"/>
                  </a:cubicBezTo>
                  <a:lnTo>
                    <a:pt x="1542" y="716"/>
                  </a:lnTo>
                  <a:lnTo>
                    <a:pt x="1580" y="685"/>
                  </a:lnTo>
                  <a:cubicBezTo>
                    <a:pt x="1601" y="658"/>
                    <a:pt x="1612" y="646"/>
                    <a:pt x="1614" y="646"/>
                  </a:cubicBezTo>
                  <a:close/>
                  <a:moveTo>
                    <a:pt x="2128" y="710"/>
                  </a:moveTo>
                  <a:cubicBezTo>
                    <a:pt x="2124" y="723"/>
                    <a:pt x="2118" y="738"/>
                    <a:pt x="2118" y="738"/>
                  </a:cubicBezTo>
                  <a:cubicBezTo>
                    <a:pt x="2118" y="738"/>
                    <a:pt x="2119" y="735"/>
                    <a:pt x="2122" y="729"/>
                  </a:cubicBezTo>
                  <a:lnTo>
                    <a:pt x="2128" y="710"/>
                  </a:lnTo>
                  <a:close/>
                  <a:moveTo>
                    <a:pt x="1891" y="674"/>
                  </a:moveTo>
                  <a:cubicBezTo>
                    <a:pt x="1896" y="674"/>
                    <a:pt x="1890" y="683"/>
                    <a:pt x="1874" y="707"/>
                  </a:cubicBezTo>
                  <a:lnTo>
                    <a:pt x="1840" y="738"/>
                  </a:lnTo>
                  <a:cubicBezTo>
                    <a:pt x="1827" y="732"/>
                    <a:pt x="1846" y="716"/>
                    <a:pt x="1871" y="682"/>
                  </a:cubicBezTo>
                  <a:cubicBezTo>
                    <a:pt x="1881" y="677"/>
                    <a:pt x="1888" y="674"/>
                    <a:pt x="1891" y="674"/>
                  </a:cubicBezTo>
                  <a:close/>
                  <a:moveTo>
                    <a:pt x="1934" y="795"/>
                  </a:moveTo>
                  <a:lnTo>
                    <a:pt x="1943" y="798"/>
                  </a:lnTo>
                  <a:cubicBezTo>
                    <a:pt x="1937" y="815"/>
                    <a:pt x="1932" y="833"/>
                    <a:pt x="1921" y="833"/>
                  </a:cubicBezTo>
                  <a:cubicBezTo>
                    <a:pt x="1920" y="833"/>
                    <a:pt x="1919" y="833"/>
                    <a:pt x="1918" y="832"/>
                  </a:cubicBezTo>
                  <a:lnTo>
                    <a:pt x="1906" y="829"/>
                  </a:lnTo>
                  <a:cubicBezTo>
                    <a:pt x="1912" y="817"/>
                    <a:pt x="1921" y="804"/>
                    <a:pt x="1934" y="795"/>
                  </a:cubicBezTo>
                  <a:close/>
                  <a:moveTo>
                    <a:pt x="2746" y="807"/>
                  </a:moveTo>
                  <a:cubicBezTo>
                    <a:pt x="2740" y="807"/>
                    <a:pt x="2741" y="812"/>
                    <a:pt x="2745" y="826"/>
                  </a:cubicBezTo>
                  <a:lnTo>
                    <a:pt x="2767" y="835"/>
                  </a:lnTo>
                  <a:cubicBezTo>
                    <a:pt x="2774" y="817"/>
                    <a:pt x="2774" y="817"/>
                    <a:pt x="2764" y="810"/>
                  </a:cubicBezTo>
                  <a:cubicBezTo>
                    <a:pt x="2755" y="808"/>
                    <a:pt x="2750" y="807"/>
                    <a:pt x="2746" y="807"/>
                  </a:cubicBezTo>
                  <a:close/>
                  <a:moveTo>
                    <a:pt x="2276" y="846"/>
                  </a:moveTo>
                  <a:cubicBezTo>
                    <a:pt x="2285" y="846"/>
                    <a:pt x="2282" y="866"/>
                    <a:pt x="2263" y="895"/>
                  </a:cubicBezTo>
                  <a:lnTo>
                    <a:pt x="2241" y="886"/>
                  </a:lnTo>
                  <a:cubicBezTo>
                    <a:pt x="2250" y="868"/>
                    <a:pt x="2256" y="851"/>
                    <a:pt x="2264" y="851"/>
                  </a:cubicBezTo>
                  <a:cubicBezTo>
                    <a:pt x="2265" y="851"/>
                    <a:pt x="2265" y="851"/>
                    <a:pt x="2266" y="851"/>
                  </a:cubicBezTo>
                  <a:cubicBezTo>
                    <a:pt x="2270" y="848"/>
                    <a:pt x="2273" y="846"/>
                    <a:pt x="2276" y="846"/>
                  </a:cubicBezTo>
                  <a:close/>
                  <a:moveTo>
                    <a:pt x="2357" y="882"/>
                  </a:moveTo>
                  <a:lnTo>
                    <a:pt x="2369" y="889"/>
                  </a:lnTo>
                  <a:cubicBezTo>
                    <a:pt x="2379" y="892"/>
                    <a:pt x="2379" y="892"/>
                    <a:pt x="2372" y="911"/>
                  </a:cubicBezTo>
                  <a:lnTo>
                    <a:pt x="2360" y="908"/>
                  </a:lnTo>
                  <a:lnTo>
                    <a:pt x="2357" y="882"/>
                  </a:lnTo>
                  <a:close/>
                  <a:moveTo>
                    <a:pt x="2501" y="870"/>
                  </a:moveTo>
                  <a:cubicBezTo>
                    <a:pt x="2498" y="886"/>
                    <a:pt x="2495" y="898"/>
                    <a:pt x="2498" y="914"/>
                  </a:cubicBezTo>
                  <a:cubicBezTo>
                    <a:pt x="2499" y="914"/>
                    <a:pt x="2500" y="914"/>
                    <a:pt x="2501" y="914"/>
                  </a:cubicBezTo>
                  <a:cubicBezTo>
                    <a:pt x="2511" y="914"/>
                    <a:pt x="2517" y="898"/>
                    <a:pt x="2517" y="898"/>
                  </a:cubicBezTo>
                  <a:cubicBezTo>
                    <a:pt x="2517" y="898"/>
                    <a:pt x="2523" y="879"/>
                    <a:pt x="2513" y="873"/>
                  </a:cubicBezTo>
                  <a:lnTo>
                    <a:pt x="2501" y="870"/>
                  </a:lnTo>
                  <a:close/>
                  <a:moveTo>
                    <a:pt x="2142" y="938"/>
                  </a:moveTo>
                  <a:cubicBezTo>
                    <a:pt x="2144" y="938"/>
                    <a:pt x="2145" y="939"/>
                    <a:pt x="2147" y="939"/>
                  </a:cubicBezTo>
                  <a:lnTo>
                    <a:pt x="2141" y="958"/>
                  </a:lnTo>
                  <a:cubicBezTo>
                    <a:pt x="2139" y="957"/>
                    <a:pt x="2138" y="957"/>
                    <a:pt x="2137" y="957"/>
                  </a:cubicBezTo>
                  <a:cubicBezTo>
                    <a:pt x="2130" y="957"/>
                    <a:pt x="2122" y="961"/>
                    <a:pt x="2118" y="961"/>
                  </a:cubicBezTo>
                  <a:cubicBezTo>
                    <a:pt x="2114" y="961"/>
                    <a:pt x="2113" y="959"/>
                    <a:pt x="2115" y="951"/>
                  </a:cubicBezTo>
                  <a:cubicBezTo>
                    <a:pt x="2107" y="949"/>
                    <a:pt x="2129" y="938"/>
                    <a:pt x="2142" y="938"/>
                  </a:cubicBezTo>
                  <a:close/>
                  <a:moveTo>
                    <a:pt x="2534" y="1017"/>
                  </a:moveTo>
                  <a:cubicBezTo>
                    <a:pt x="2535" y="1017"/>
                    <a:pt x="2535" y="1017"/>
                    <a:pt x="2535" y="1017"/>
                  </a:cubicBezTo>
                  <a:cubicBezTo>
                    <a:pt x="2548" y="1020"/>
                    <a:pt x="2560" y="1027"/>
                    <a:pt x="2551" y="1045"/>
                  </a:cubicBezTo>
                  <a:cubicBezTo>
                    <a:pt x="2551" y="1045"/>
                    <a:pt x="2546" y="1061"/>
                    <a:pt x="2538" y="1061"/>
                  </a:cubicBezTo>
                  <a:cubicBezTo>
                    <a:pt x="2537" y="1061"/>
                    <a:pt x="2536" y="1061"/>
                    <a:pt x="2535" y="1061"/>
                  </a:cubicBezTo>
                  <a:cubicBezTo>
                    <a:pt x="2523" y="1058"/>
                    <a:pt x="2520" y="1033"/>
                    <a:pt x="2520" y="1033"/>
                  </a:cubicBezTo>
                  <a:cubicBezTo>
                    <a:pt x="2524" y="1019"/>
                    <a:pt x="2531" y="1017"/>
                    <a:pt x="2534" y="1017"/>
                  </a:cubicBezTo>
                  <a:close/>
                  <a:moveTo>
                    <a:pt x="2732" y="1090"/>
                  </a:moveTo>
                  <a:cubicBezTo>
                    <a:pt x="2735" y="1090"/>
                    <a:pt x="2740" y="1092"/>
                    <a:pt x="2748" y="1096"/>
                  </a:cubicBezTo>
                  <a:cubicBezTo>
                    <a:pt x="2761" y="1099"/>
                    <a:pt x="2755" y="1121"/>
                    <a:pt x="2755" y="1121"/>
                  </a:cubicBezTo>
                  <a:cubicBezTo>
                    <a:pt x="2752" y="1126"/>
                    <a:pt x="2750" y="1128"/>
                    <a:pt x="2748" y="1128"/>
                  </a:cubicBezTo>
                  <a:cubicBezTo>
                    <a:pt x="2743" y="1128"/>
                    <a:pt x="2740" y="1114"/>
                    <a:pt x="2733" y="1111"/>
                  </a:cubicBezTo>
                  <a:cubicBezTo>
                    <a:pt x="2729" y="1096"/>
                    <a:pt x="2727" y="1090"/>
                    <a:pt x="2732" y="1090"/>
                  </a:cubicBezTo>
                  <a:close/>
                  <a:moveTo>
                    <a:pt x="2951" y="1111"/>
                  </a:moveTo>
                  <a:cubicBezTo>
                    <a:pt x="2956" y="1111"/>
                    <a:pt x="2960" y="1124"/>
                    <a:pt x="2958" y="1152"/>
                  </a:cubicBezTo>
                  <a:cubicBezTo>
                    <a:pt x="2954" y="1164"/>
                    <a:pt x="2953" y="1168"/>
                    <a:pt x="2949" y="1168"/>
                  </a:cubicBezTo>
                  <a:cubicBezTo>
                    <a:pt x="2947" y="1168"/>
                    <a:pt x="2944" y="1167"/>
                    <a:pt x="2940" y="1164"/>
                  </a:cubicBezTo>
                  <a:cubicBezTo>
                    <a:pt x="2937" y="1152"/>
                    <a:pt x="2940" y="1136"/>
                    <a:pt x="2943" y="1124"/>
                  </a:cubicBezTo>
                  <a:cubicBezTo>
                    <a:pt x="2945" y="1116"/>
                    <a:pt x="2948" y="1111"/>
                    <a:pt x="2951" y="1111"/>
                  </a:cubicBezTo>
                  <a:close/>
                  <a:moveTo>
                    <a:pt x="3034" y="1155"/>
                  </a:moveTo>
                  <a:lnTo>
                    <a:pt x="3043" y="1158"/>
                  </a:lnTo>
                  <a:cubicBezTo>
                    <a:pt x="3037" y="1179"/>
                    <a:pt x="3031" y="1196"/>
                    <a:pt x="3021" y="1196"/>
                  </a:cubicBezTo>
                  <a:cubicBezTo>
                    <a:pt x="3020" y="1196"/>
                    <a:pt x="3019" y="1196"/>
                    <a:pt x="3018" y="1196"/>
                  </a:cubicBezTo>
                  <a:lnTo>
                    <a:pt x="3015" y="1171"/>
                  </a:lnTo>
                  <a:lnTo>
                    <a:pt x="3034" y="1155"/>
                  </a:lnTo>
                  <a:close/>
                  <a:moveTo>
                    <a:pt x="3745" y="1462"/>
                  </a:moveTo>
                  <a:lnTo>
                    <a:pt x="3758" y="1468"/>
                  </a:lnTo>
                  <a:cubicBezTo>
                    <a:pt x="3752" y="1486"/>
                    <a:pt x="3743" y="1503"/>
                    <a:pt x="3735" y="1503"/>
                  </a:cubicBezTo>
                  <a:cubicBezTo>
                    <a:pt x="3734" y="1503"/>
                    <a:pt x="3733" y="1503"/>
                    <a:pt x="3733" y="1503"/>
                  </a:cubicBezTo>
                  <a:lnTo>
                    <a:pt x="3726" y="1478"/>
                  </a:lnTo>
                  <a:lnTo>
                    <a:pt x="3745" y="1462"/>
                  </a:lnTo>
                  <a:close/>
                  <a:moveTo>
                    <a:pt x="2542" y="1465"/>
                  </a:moveTo>
                  <a:cubicBezTo>
                    <a:pt x="2529" y="1475"/>
                    <a:pt x="2523" y="1484"/>
                    <a:pt x="2517" y="1500"/>
                  </a:cubicBezTo>
                  <a:cubicBezTo>
                    <a:pt x="2512" y="1508"/>
                    <a:pt x="2513" y="1514"/>
                    <a:pt x="2516" y="1514"/>
                  </a:cubicBezTo>
                  <a:cubicBezTo>
                    <a:pt x="2521" y="1514"/>
                    <a:pt x="2531" y="1506"/>
                    <a:pt x="2545" y="1487"/>
                  </a:cubicBezTo>
                  <a:cubicBezTo>
                    <a:pt x="2551" y="1468"/>
                    <a:pt x="2551" y="1468"/>
                    <a:pt x="2542" y="1465"/>
                  </a:cubicBezTo>
                  <a:close/>
                  <a:moveTo>
                    <a:pt x="4262" y="1478"/>
                  </a:moveTo>
                  <a:lnTo>
                    <a:pt x="4272" y="1481"/>
                  </a:lnTo>
                  <a:cubicBezTo>
                    <a:pt x="4266" y="1498"/>
                    <a:pt x="4260" y="1516"/>
                    <a:pt x="4249" y="1516"/>
                  </a:cubicBezTo>
                  <a:cubicBezTo>
                    <a:pt x="4248" y="1516"/>
                    <a:pt x="4247" y="1516"/>
                    <a:pt x="4246" y="1515"/>
                  </a:cubicBezTo>
                  <a:lnTo>
                    <a:pt x="4237" y="1512"/>
                  </a:lnTo>
                  <a:cubicBezTo>
                    <a:pt x="4243" y="1497"/>
                    <a:pt x="4250" y="1487"/>
                    <a:pt x="4262" y="1478"/>
                  </a:cubicBezTo>
                  <a:close/>
                  <a:moveTo>
                    <a:pt x="4021" y="1544"/>
                  </a:moveTo>
                  <a:cubicBezTo>
                    <a:pt x="4033" y="1547"/>
                    <a:pt x="4033" y="1547"/>
                    <a:pt x="4027" y="1569"/>
                  </a:cubicBezTo>
                  <a:cubicBezTo>
                    <a:pt x="4021" y="1581"/>
                    <a:pt x="4011" y="1594"/>
                    <a:pt x="4002" y="1603"/>
                  </a:cubicBezTo>
                  <a:cubicBezTo>
                    <a:pt x="3989" y="1597"/>
                    <a:pt x="4015" y="1562"/>
                    <a:pt x="4021" y="1544"/>
                  </a:cubicBezTo>
                  <a:close/>
                  <a:moveTo>
                    <a:pt x="4366" y="1647"/>
                  </a:moveTo>
                  <a:lnTo>
                    <a:pt x="4375" y="1653"/>
                  </a:lnTo>
                  <a:cubicBezTo>
                    <a:pt x="4369" y="1671"/>
                    <a:pt x="4363" y="1688"/>
                    <a:pt x="4353" y="1688"/>
                  </a:cubicBezTo>
                  <a:cubicBezTo>
                    <a:pt x="4352" y="1688"/>
                    <a:pt x="4351" y="1688"/>
                    <a:pt x="4350" y="1688"/>
                  </a:cubicBezTo>
                  <a:lnTo>
                    <a:pt x="4347" y="1663"/>
                  </a:lnTo>
                  <a:lnTo>
                    <a:pt x="4366" y="1647"/>
                  </a:lnTo>
                  <a:close/>
                  <a:moveTo>
                    <a:pt x="5143" y="1937"/>
                  </a:moveTo>
                  <a:cubicBezTo>
                    <a:pt x="5145" y="1937"/>
                    <a:pt x="5147" y="1938"/>
                    <a:pt x="5149" y="1939"/>
                  </a:cubicBezTo>
                  <a:cubicBezTo>
                    <a:pt x="5171" y="1945"/>
                    <a:pt x="5171" y="1945"/>
                    <a:pt x="5165" y="1967"/>
                  </a:cubicBezTo>
                  <a:cubicBezTo>
                    <a:pt x="5160" y="1976"/>
                    <a:pt x="5153" y="1978"/>
                    <a:pt x="5146" y="1978"/>
                  </a:cubicBezTo>
                  <a:cubicBezTo>
                    <a:pt x="5138" y="1978"/>
                    <a:pt x="5129" y="1975"/>
                    <a:pt x="5124" y="1973"/>
                  </a:cubicBezTo>
                  <a:cubicBezTo>
                    <a:pt x="5119" y="1952"/>
                    <a:pt x="5131" y="1937"/>
                    <a:pt x="5143" y="1937"/>
                  </a:cubicBezTo>
                  <a:close/>
                  <a:moveTo>
                    <a:pt x="5613" y="2089"/>
                  </a:moveTo>
                  <a:lnTo>
                    <a:pt x="5625" y="2092"/>
                  </a:lnTo>
                  <a:cubicBezTo>
                    <a:pt x="5620" y="2110"/>
                    <a:pt x="5611" y="2127"/>
                    <a:pt x="5602" y="2127"/>
                  </a:cubicBezTo>
                  <a:cubicBezTo>
                    <a:pt x="5602" y="2127"/>
                    <a:pt x="5601" y="2127"/>
                    <a:pt x="5600" y="2127"/>
                  </a:cubicBezTo>
                  <a:lnTo>
                    <a:pt x="5588" y="2123"/>
                  </a:lnTo>
                  <a:cubicBezTo>
                    <a:pt x="5594" y="2111"/>
                    <a:pt x="5603" y="2098"/>
                    <a:pt x="5613" y="2089"/>
                  </a:cubicBezTo>
                  <a:close/>
                  <a:moveTo>
                    <a:pt x="6595" y="2318"/>
                  </a:moveTo>
                  <a:cubicBezTo>
                    <a:pt x="6596" y="2318"/>
                    <a:pt x="6597" y="2318"/>
                    <a:pt x="6597" y="2318"/>
                  </a:cubicBezTo>
                  <a:cubicBezTo>
                    <a:pt x="6609" y="2321"/>
                    <a:pt x="6609" y="2321"/>
                    <a:pt x="6600" y="2343"/>
                  </a:cubicBezTo>
                  <a:cubicBezTo>
                    <a:pt x="6600" y="2343"/>
                    <a:pt x="6595" y="2357"/>
                    <a:pt x="6588" y="2357"/>
                  </a:cubicBezTo>
                  <a:cubicBezTo>
                    <a:pt x="6587" y="2357"/>
                    <a:pt x="6586" y="2356"/>
                    <a:pt x="6584" y="2355"/>
                  </a:cubicBezTo>
                  <a:lnTo>
                    <a:pt x="6578" y="2333"/>
                  </a:lnTo>
                  <a:cubicBezTo>
                    <a:pt x="6583" y="2319"/>
                    <a:pt x="6591" y="2318"/>
                    <a:pt x="6595" y="2318"/>
                  </a:cubicBezTo>
                  <a:close/>
                  <a:moveTo>
                    <a:pt x="6738" y="2346"/>
                  </a:moveTo>
                  <a:lnTo>
                    <a:pt x="6750" y="2352"/>
                  </a:lnTo>
                  <a:cubicBezTo>
                    <a:pt x="6742" y="2370"/>
                    <a:pt x="6736" y="2387"/>
                    <a:pt x="6727" y="2387"/>
                  </a:cubicBezTo>
                  <a:cubicBezTo>
                    <a:pt x="6727" y="2387"/>
                    <a:pt x="6726" y="2387"/>
                    <a:pt x="6725" y="2387"/>
                  </a:cubicBezTo>
                  <a:lnTo>
                    <a:pt x="6719" y="2362"/>
                  </a:lnTo>
                  <a:lnTo>
                    <a:pt x="6738" y="2346"/>
                  </a:lnTo>
                  <a:close/>
                  <a:moveTo>
                    <a:pt x="6786" y="2505"/>
                  </a:moveTo>
                  <a:cubicBezTo>
                    <a:pt x="6792" y="2505"/>
                    <a:pt x="6793" y="2511"/>
                    <a:pt x="6788" y="2521"/>
                  </a:cubicBezTo>
                  <a:cubicBezTo>
                    <a:pt x="6784" y="2535"/>
                    <a:pt x="6782" y="2539"/>
                    <a:pt x="6778" y="2539"/>
                  </a:cubicBezTo>
                  <a:cubicBezTo>
                    <a:pt x="6777" y="2539"/>
                    <a:pt x="6775" y="2538"/>
                    <a:pt x="6772" y="2537"/>
                  </a:cubicBezTo>
                  <a:cubicBezTo>
                    <a:pt x="6750" y="2531"/>
                    <a:pt x="6750" y="2531"/>
                    <a:pt x="6766" y="2515"/>
                  </a:cubicBezTo>
                  <a:cubicBezTo>
                    <a:pt x="6774" y="2508"/>
                    <a:pt x="6781" y="2505"/>
                    <a:pt x="6786" y="2505"/>
                  </a:cubicBezTo>
                  <a:close/>
                  <a:moveTo>
                    <a:pt x="6844" y="2543"/>
                  </a:moveTo>
                  <a:lnTo>
                    <a:pt x="6857" y="2547"/>
                  </a:lnTo>
                  <a:cubicBezTo>
                    <a:pt x="6866" y="2550"/>
                    <a:pt x="6866" y="2550"/>
                    <a:pt x="6860" y="2572"/>
                  </a:cubicBezTo>
                  <a:lnTo>
                    <a:pt x="6851" y="2565"/>
                  </a:lnTo>
                  <a:lnTo>
                    <a:pt x="6844" y="2543"/>
                  </a:lnTo>
                  <a:close/>
                  <a:moveTo>
                    <a:pt x="6957" y="2584"/>
                  </a:moveTo>
                  <a:lnTo>
                    <a:pt x="6970" y="2587"/>
                  </a:lnTo>
                  <a:cubicBezTo>
                    <a:pt x="6979" y="2594"/>
                    <a:pt x="6979" y="2594"/>
                    <a:pt x="6973" y="2612"/>
                  </a:cubicBezTo>
                  <a:lnTo>
                    <a:pt x="6960" y="2609"/>
                  </a:lnTo>
                  <a:lnTo>
                    <a:pt x="6957" y="2584"/>
                  </a:lnTo>
                  <a:close/>
                  <a:moveTo>
                    <a:pt x="6930" y="2606"/>
                  </a:moveTo>
                  <a:cubicBezTo>
                    <a:pt x="6929" y="2606"/>
                    <a:pt x="6925" y="2608"/>
                    <a:pt x="6920" y="2612"/>
                  </a:cubicBezTo>
                  <a:cubicBezTo>
                    <a:pt x="6921" y="2613"/>
                    <a:pt x="6922" y="2613"/>
                    <a:pt x="6922" y="2613"/>
                  </a:cubicBezTo>
                  <a:cubicBezTo>
                    <a:pt x="6930" y="2613"/>
                    <a:pt x="6934" y="2606"/>
                    <a:pt x="6930" y="2606"/>
                  </a:cubicBezTo>
                  <a:close/>
                  <a:moveTo>
                    <a:pt x="7083" y="2587"/>
                  </a:moveTo>
                  <a:lnTo>
                    <a:pt x="7095" y="2590"/>
                  </a:lnTo>
                  <a:cubicBezTo>
                    <a:pt x="7104" y="2594"/>
                    <a:pt x="7098" y="2615"/>
                    <a:pt x="7098" y="2615"/>
                  </a:cubicBezTo>
                  <a:cubicBezTo>
                    <a:pt x="7098" y="2615"/>
                    <a:pt x="7093" y="2631"/>
                    <a:pt x="7082" y="2631"/>
                  </a:cubicBezTo>
                  <a:cubicBezTo>
                    <a:pt x="7081" y="2631"/>
                    <a:pt x="7080" y="2631"/>
                    <a:pt x="7079" y="2631"/>
                  </a:cubicBezTo>
                  <a:cubicBezTo>
                    <a:pt x="7079" y="2615"/>
                    <a:pt x="7079" y="2600"/>
                    <a:pt x="7083" y="2587"/>
                  </a:cubicBezTo>
                  <a:close/>
                  <a:moveTo>
                    <a:pt x="6792" y="2618"/>
                  </a:moveTo>
                  <a:cubicBezTo>
                    <a:pt x="6790" y="2621"/>
                    <a:pt x="6789" y="2624"/>
                    <a:pt x="6788" y="2628"/>
                  </a:cubicBezTo>
                  <a:cubicBezTo>
                    <a:pt x="6788" y="2630"/>
                    <a:pt x="6788" y="2631"/>
                    <a:pt x="6788" y="2633"/>
                  </a:cubicBezTo>
                  <a:lnTo>
                    <a:pt x="6788" y="2633"/>
                  </a:lnTo>
                  <a:cubicBezTo>
                    <a:pt x="6789" y="2629"/>
                    <a:pt x="6790" y="2624"/>
                    <a:pt x="6792" y="2618"/>
                  </a:cubicBezTo>
                  <a:close/>
                  <a:moveTo>
                    <a:pt x="6788" y="2633"/>
                  </a:moveTo>
                  <a:cubicBezTo>
                    <a:pt x="6787" y="2640"/>
                    <a:pt x="6787" y="2644"/>
                    <a:pt x="6788" y="2644"/>
                  </a:cubicBezTo>
                  <a:cubicBezTo>
                    <a:pt x="6788" y="2644"/>
                    <a:pt x="6789" y="2640"/>
                    <a:pt x="6788" y="2633"/>
                  </a:cubicBezTo>
                  <a:close/>
                  <a:moveTo>
                    <a:pt x="7554" y="2751"/>
                  </a:moveTo>
                  <a:cubicBezTo>
                    <a:pt x="7556" y="2751"/>
                    <a:pt x="7556" y="2753"/>
                    <a:pt x="7553" y="2760"/>
                  </a:cubicBezTo>
                  <a:cubicBezTo>
                    <a:pt x="7549" y="2775"/>
                    <a:pt x="7540" y="2785"/>
                    <a:pt x="7528" y="2794"/>
                  </a:cubicBezTo>
                  <a:cubicBezTo>
                    <a:pt x="7528" y="2794"/>
                    <a:pt x="7521" y="2800"/>
                    <a:pt x="7518" y="2800"/>
                  </a:cubicBezTo>
                  <a:cubicBezTo>
                    <a:pt x="7517" y="2800"/>
                    <a:pt x="7516" y="2798"/>
                    <a:pt x="7518" y="2791"/>
                  </a:cubicBezTo>
                  <a:lnTo>
                    <a:pt x="7524" y="2772"/>
                  </a:lnTo>
                  <a:cubicBezTo>
                    <a:pt x="7537" y="2762"/>
                    <a:pt x="7550" y="2751"/>
                    <a:pt x="7554" y="2751"/>
                  </a:cubicBezTo>
                  <a:close/>
                  <a:moveTo>
                    <a:pt x="7951" y="2819"/>
                  </a:moveTo>
                  <a:cubicBezTo>
                    <a:pt x="7963" y="2822"/>
                    <a:pt x="7963" y="2822"/>
                    <a:pt x="7957" y="2841"/>
                  </a:cubicBezTo>
                  <a:cubicBezTo>
                    <a:pt x="7949" y="2860"/>
                    <a:pt x="7934" y="2874"/>
                    <a:pt x="7924" y="2874"/>
                  </a:cubicBezTo>
                  <a:cubicBezTo>
                    <a:pt x="7922" y="2874"/>
                    <a:pt x="7921" y="2873"/>
                    <a:pt x="7919" y="2872"/>
                  </a:cubicBezTo>
                  <a:cubicBezTo>
                    <a:pt x="7907" y="2869"/>
                    <a:pt x="7922" y="2829"/>
                    <a:pt x="7951" y="2819"/>
                  </a:cubicBezTo>
                  <a:close/>
                  <a:moveTo>
                    <a:pt x="9544" y="3366"/>
                  </a:moveTo>
                  <a:cubicBezTo>
                    <a:pt x="9553" y="3366"/>
                    <a:pt x="9539" y="3394"/>
                    <a:pt x="9511" y="3418"/>
                  </a:cubicBezTo>
                  <a:cubicBezTo>
                    <a:pt x="9499" y="3434"/>
                    <a:pt x="9493" y="3443"/>
                    <a:pt x="9491" y="3443"/>
                  </a:cubicBezTo>
                  <a:cubicBezTo>
                    <a:pt x="9490" y="3443"/>
                    <a:pt x="9494" y="3433"/>
                    <a:pt x="9502" y="3411"/>
                  </a:cubicBezTo>
                  <a:cubicBezTo>
                    <a:pt x="9508" y="3394"/>
                    <a:pt x="9513" y="3377"/>
                    <a:pt x="9524" y="3377"/>
                  </a:cubicBezTo>
                  <a:cubicBezTo>
                    <a:pt x="9525" y="3377"/>
                    <a:pt x="9526" y="3377"/>
                    <a:pt x="9527" y="3377"/>
                  </a:cubicBezTo>
                  <a:cubicBezTo>
                    <a:pt x="9536" y="3369"/>
                    <a:pt x="9541" y="3366"/>
                    <a:pt x="9544" y="3366"/>
                  </a:cubicBezTo>
                  <a:close/>
                  <a:moveTo>
                    <a:pt x="136" y="0"/>
                  </a:moveTo>
                  <a:cubicBezTo>
                    <a:pt x="133" y="0"/>
                    <a:pt x="128" y="4"/>
                    <a:pt x="119" y="11"/>
                  </a:cubicBezTo>
                  <a:cubicBezTo>
                    <a:pt x="107" y="49"/>
                    <a:pt x="100" y="68"/>
                    <a:pt x="110" y="74"/>
                  </a:cubicBezTo>
                  <a:cubicBezTo>
                    <a:pt x="122" y="77"/>
                    <a:pt x="122" y="77"/>
                    <a:pt x="116" y="96"/>
                  </a:cubicBezTo>
                  <a:lnTo>
                    <a:pt x="91" y="90"/>
                  </a:lnTo>
                  <a:cubicBezTo>
                    <a:pt x="84" y="87"/>
                    <a:pt x="76" y="85"/>
                    <a:pt x="69" y="85"/>
                  </a:cubicBezTo>
                  <a:cubicBezTo>
                    <a:pt x="59" y="85"/>
                    <a:pt x="50" y="88"/>
                    <a:pt x="41" y="93"/>
                  </a:cubicBezTo>
                  <a:cubicBezTo>
                    <a:pt x="14" y="104"/>
                    <a:pt x="1" y="136"/>
                    <a:pt x="16" y="136"/>
                  </a:cubicBezTo>
                  <a:cubicBezTo>
                    <a:pt x="19" y="136"/>
                    <a:pt x="22" y="135"/>
                    <a:pt x="25" y="133"/>
                  </a:cubicBezTo>
                  <a:lnTo>
                    <a:pt x="31" y="159"/>
                  </a:lnTo>
                  <a:cubicBezTo>
                    <a:pt x="20" y="189"/>
                    <a:pt x="21" y="205"/>
                    <a:pt x="27" y="205"/>
                  </a:cubicBezTo>
                  <a:cubicBezTo>
                    <a:pt x="33" y="205"/>
                    <a:pt x="43" y="193"/>
                    <a:pt x="53" y="165"/>
                  </a:cubicBezTo>
                  <a:cubicBezTo>
                    <a:pt x="65" y="134"/>
                    <a:pt x="71" y="120"/>
                    <a:pt x="73" y="120"/>
                  </a:cubicBezTo>
                  <a:lnTo>
                    <a:pt x="73" y="120"/>
                  </a:lnTo>
                  <a:cubicBezTo>
                    <a:pt x="74" y="120"/>
                    <a:pt x="74" y="130"/>
                    <a:pt x="72" y="149"/>
                  </a:cubicBezTo>
                  <a:cubicBezTo>
                    <a:pt x="57" y="190"/>
                    <a:pt x="69" y="193"/>
                    <a:pt x="78" y="196"/>
                  </a:cubicBezTo>
                  <a:cubicBezTo>
                    <a:pt x="91" y="202"/>
                    <a:pt x="91" y="202"/>
                    <a:pt x="85" y="221"/>
                  </a:cubicBezTo>
                  <a:cubicBezTo>
                    <a:pt x="75" y="240"/>
                    <a:pt x="82" y="265"/>
                    <a:pt x="91" y="268"/>
                  </a:cubicBezTo>
                  <a:cubicBezTo>
                    <a:pt x="95" y="270"/>
                    <a:pt x="98" y="272"/>
                    <a:pt x="100" y="272"/>
                  </a:cubicBezTo>
                  <a:cubicBezTo>
                    <a:pt x="104" y="272"/>
                    <a:pt x="106" y="267"/>
                    <a:pt x="110" y="253"/>
                  </a:cubicBezTo>
                  <a:cubicBezTo>
                    <a:pt x="109" y="245"/>
                    <a:pt x="111" y="240"/>
                    <a:pt x="114" y="240"/>
                  </a:cubicBezTo>
                  <a:cubicBezTo>
                    <a:pt x="119" y="240"/>
                    <a:pt x="127" y="253"/>
                    <a:pt x="125" y="281"/>
                  </a:cubicBezTo>
                  <a:cubicBezTo>
                    <a:pt x="127" y="292"/>
                    <a:pt x="128" y="298"/>
                    <a:pt x="129" y="298"/>
                  </a:cubicBezTo>
                  <a:cubicBezTo>
                    <a:pt x="132" y="298"/>
                    <a:pt x="136" y="288"/>
                    <a:pt x="144" y="265"/>
                  </a:cubicBezTo>
                  <a:cubicBezTo>
                    <a:pt x="150" y="248"/>
                    <a:pt x="157" y="240"/>
                    <a:pt x="163" y="240"/>
                  </a:cubicBezTo>
                  <a:cubicBezTo>
                    <a:pt x="171" y="240"/>
                    <a:pt x="177" y="253"/>
                    <a:pt x="176" y="278"/>
                  </a:cubicBezTo>
                  <a:lnTo>
                    <a:pt x="201" y="287"/>
                  </a:lnTo>
                  <a:cubicBezTo>
                    <a:pt x="201" y="287"/>
                    <a:pt x="202" y="287"/>
                    <a:pt x="203" y="287"/>
                  </a:cubicBezTo>
                  <a:cubicBezTo>
                    <a:pt x="211" y="287"/>
                    <a:pt x="217" y="270"/>
                    <a:pt x="226" y="253"/>
                  </a:cubicBezTo>
                  <a:cubicBezTo>
                    <a:pt x="233" y="230"/>
                    <a:pt x="236" y="220"/>
                    <a:pt x="238" y="220"/>
                  </a:cubicBezTo>
                  <a:cubicBezTo>
                    <a:pt x="240" y="220"/>
                    <a:pt x="242" y="226"/>
                    <a:pt x="245" y="237"/>
                  </a:cubicBezTo>
                  <a:cubicBezTo>
                    <a:pt x="245" y="249"/>
                    <a:pt x="245" y="265"/>
                    <a:pt x="241" y="278"/>
                  </a:cubicBezTo>
                  <a:cubicBezTo>
                    <a:pt x="232" y="300"/>
                    <a:pt x="245" y="303"/>
                    <a:pt x="254" y="306"/>
                  </a:cubicBezTo>
                  <a:cubicBezTo>
                    <a:pt x="260" y="309"/>
                    <a:pt x="269" y="312"/>
                    <a:pt x="277" y="312"/>
                  </a:cubicBezTo>
                  <a:cubicBezTo>
                    <a:pt x="285" y="312"/>
                    <a:pt x="292" y="309"/>
                    <a:pt x="295" y="300"/>
                  </a:cubicBezTo>
                  <a:cubicBezTo>
                    <a:pt x="297" y="294"/>
                    <a:pt x="299" y="292"/>
                    <a:pt x="299" y="292"/>
                  </a:cubicBezTo>
                  <a:lnTo>
                    <a:pt x="299" y="292"/>
                  </a:lnTo>
                  <a:cubicBezTo>
                    <a:pt x="299" y="292"/>
                    <a:pt x="293" y="305"/>
                    <a:pt x="288" y="318"/>
                  </a:cubicBezTo>
                  <a:cubicBezTo>
                    <a:pt x="297" y="323"/>
                    <a:pt x="297" y="333"/>
                    <a:pt x="298" y="333"/>
                  </a:cubicBezTo>
                  <a:cubicBezTo>
                    <a:pt x="298" y="333"/>
                    <a:pt x="299" y="331"/>
                    <a:pt x="301" y="325"/>
                  </a:cubicBezTo>
                  <a:cubicBezTo>
                    <a:pt x="301" y="325"/>
                    <a:pt x="310" y="328"/>
                    <a:pt x="326" y="356"/>
                  </a:cubicBezTo>
                  <a:cubicBezTo>
                    <a:pt x="330" y="364"/>
                    <a:pt x="337" y="367"/>
                    <a:pt x="344" y="367"/>
                  </a:cubicBezTo>
                  <a:cubicBezTo>
                    <a:pt x="362" y="367"/>
                    <a:pt x="384" y="342"/>
                    <a:pt x="370" y="306"/>
                  </a:cubicBezTo>
                  <a:cubicBezTo>
                    <a:pt x="366" y="303"/>
                    <a:pt x="363" y="301"/>
                    <a:pt x="364" y="301"/>
                  </a:cubicBezTo>
                  <a:lnTo>
                    <a:pt x="364" y="301"/>
                  </a:lnTo>
                  <a:cubicBezTo>
                    <a:pt x="365" y="301"/>
                    <a:pt x="370" y="304"/>
                    <a:pt x="382" y="309"/>
                  </a:cubicBezTo>
                  <a:cubicBezTo>
                    <a:pt x="383" y="309"/>
                    <a:pt x="384" y="309"/>
                    <a:pt x="385" y="309"/>
                  </a:cubicBezTo>
                  <a:cubicBezTo>
                    <a:pt x="393" y="309"/>
                    <a:pt x="401" y="293"/>
                    <a:pt x="401" y="293"/>
                  </a:cubicBezTo>
                  <a:cubicBezTo>
                    <a:pt x="405" y="282"/>
                    <a:pt x="410" y="278"/>
                    <a:pt x="417" y="278"/>
                  </a:cubicBezTo>
                  <a:cubicBezTo>
                    <a:pt x="420" y="278"/>
                    <a:pt x="425" y="280"/>
                    <a:pt x="429" y="281"/>
                  </a:cubicBezTo>
                  <a:lnTo>
                    <a:pt x="414" y="322"/>
                  </a:lnTo>
                  <a:cubicBezTo>
                    <a:pt x="394" y="355"/>
                    <a:pt x="393" y="378"/>
                    <a:pt x="402" y="378"/>
                  </a:cubicBezTo>
                  <a:cubicBezTo>
                    <a:pt x="408" y="378"/>
                    <a:pt x="418" y="370"/>
                    <a:pt x="429" y="350"/>
                  </a:cubicBezTo>
                  <a:cubicBezTo>
                    <a:pt x="432" y="343"/>
                    <a:pt x="433" y="341"/>
                    <a:pt x="433" y="341"/>
                  </a:cubicBezTo>
                  <a:lnTo>
                    <a:pt x="433" y="341"/>
                  </a:lnTo>
                  <a:cubicBezTo>
                    <a:pt x="434" y="341"/>
                    <a:pt x="428" y="355"/>
                    <a:pt x="423" y="369"/>
                  </a:cubicBezTo>
                  <a:cubicBezTo>
                    <a:pt x="419" y="381"/>
                    <a:pt x="422" y="388"/>
                    <a:pt x="432" y="388"/>
                  </a:cubicBezTo>
                  <a:cubicBezTo>
                    <a:pt x="438" y="388"/>
                    <a:pt x="447" y="385"/>
                    <a:pt x="458" y="381"/>
                  </a:cubicBezTo>
                  <a:cubicBezTo>
                    <a:pt x="458" y="381"/>
                    <a:pt x="459" y="381"/>
                    <a:pt x="459" y="381"/>
                  </a:cubicBezTo>
                  <a:cubicBezTo>
                    <a:pt x="469" y="381"/>
                    <a:pt x="493" y="349"/>
                    <a:pt x="502" y="331"/>
                  </a:cubicBezTo>
                  <a:cubicBezTo>
                    <a:pt x="506" y="317"/>
                    <a:pt x="512" y="314"/>
                    <a:pt x="516" y="314"/>
                  </a:cubicBezTo>
                  <a:cubicBezTo>
                    <a:pt x="519" y="314"/>
                    <a:pt x="520" y="315"/>
                    <a:pt x="520" y="315"/>
                  </a:cubicBezTo>
                  <a:cubicBezTo>
                    <a:pt x="530" y="318"/>
                    <a:pt x="530" y="318"/>
                    <a:pt x="523" y="337"/>
                  </a:cubicBezTo>
                  <a:cubicBezTo>
                    <a:pt x="515" y="360"/>
                    <a:pt x="518" y="373"/>
                    <a:pt x="527" y="373"/>
                  </a:cubicBezTo>
                  <a:cubicBezTo>
                    <a:pt x="535" y="373"/>
                    <a:pt x="546" y="366"/>
                    <a:pt x="558" y="350"/>
                  </a:cubicBezTo>
                  <a:lnTo>
                    <a:pt x="558" y="350"/>
                  </a:lnTo>
                  <a:lnTo>
                    <a:pt x="549" y="372"/>
                  </a:lnTo>
                  <a:cubicBezTo>
                    <a:pt x="542" y="390"/>
                    <a:pt x="545" y="412"/>
                    <a:pt x="608" y="416"/>
                  </a:cubicBezTo>
                  <a:cubicBezTo>
                    <a:pt x="655" y="431"/>
                    <a:pt x="686" y="444"/>
                    <a:pt x="680" y="463"/>
                  </a:cubicBezTo>
                  <a:cubicBezTo>
                    <a:pt x="679" y="468"/>
                    <a:pt x="681" y="471"/>
                    <a:pt x="687" y="471"/>
                  </a:cubicBezTo>
                  <a:cubicBezTo>
                    <a:pt x="704" y="471"/>
                    <a:pt x="743" y="451"/>
                    <a:pt x="768" y="428"/>
                  </a:cubicBezTo>
                  <a:lnTo>
                    <a:pt x="768" y="428"/>
                  </a:lnTo>
                  <a:cubicBezTo>
                    <a:pt x="762" y="450"/>
                    <a:pt x="774" y="453"/>
                    <a:pt x="796" y="463"/>
                  </a:cubicBezTo>
                  <a:cubicBezTo>
                    <a:pt x="831" y="475"/>
                    <a:pt x="831" y="475"/>
                    <a:pt x="821" y="494"/>
                  </a:cubicBezTo>
                  <a:cubicBezTo>
                    <a:pt x="808" y="512"/>
                    <a:pt x="802" y="520"/>
                    <a:pt x="804" y="520"/>
                  </a:cubicBezTo>
                  <a:cubicBezTo>
                    <a:pt x="806" y="520"/>
                    <a:pt x="815" y="512"/>
                    <a:pt x="834" y="497"/>
                  </a:cubicBezTo>
                  <a:cubicBezTo>
                    <a:pt x="841" y="487"/>
                    <a:pt x="849" y="482"/>
                    <a:pt x="855" y="482"/>
                  </a:cubicBezTo>
                  <a:cubicBezTo>
                    <a:pt x="870" y="482"/>
                    <a:pt x="880" y="506"/>
                    <a:pt x="871" y="535"/>
                  </a:cubicBezTo>
                  <a:cubicBezTo>
                    <a:pt x="865" y="553"/>
                    <a:pt x="874" y="557"/>
                    <a:pt x="896" y="566"/>
                  </a:cubicBezTo>
                  <a:cubicBezTo>
                    <a:pt x="904" y="560"/>
                    <a:pt x="912" y="557"/>
                    <a:pt x="921" y="557"/>
                  </a:cubicBezTo>
                  <a:cubicBezTo>
                    <a:pt x="933" y="557"/>
                    <a:pt x="947" y="562"/>
                    <a:pt x="962" y="566"/>
                  </a:cubicBezTo>
                  <a:cubicBezTo>
                    <a:pt x="974" y="571"/>
                    <a:pt x="981" y="573"/>
                    <a:pt x="986" y="573"/>
                  </a:cubicBezTo>
                  <a:cubicBezTo>
                    <a:pt x="996" y="573"/>
                    <a:pt x="999" y="565"/>
                    <a:pt x="1009" y="541"/>
                  </a:cubicBezTo>
                  <a:cubicBezTo>
                    <a:pt x="1017" y="515"/>
                    <a:pt x="1025" y="507"/>
                    <a:pt x="1036" y="507"/>
                  </a:cubicBezTo>
                  <a:cubicBezTo>
                    <a:pt x="1042" y="507"/>
                    <a:pt x="1048" y="509"/>
                    <a:pt x="1056" y="513"/>
                  </a:cubicBezTo>
                  <a:cubicBezTo>
                    <a:pt x="1069" y="519"/>
                    <a:pt x="1078" y="522"/>
                    <a:pt x="1072" y="541"/>
                  </a:cubicBezTo>
                  <a:cubicBezTo>
                    <a:pt x="1072" y="541"/>
                    <a:pt x="1075" y="566"/>
                    <a:pt x="1088" y="569"/>
                  </a:cubicBezTo>
                  <a:cubicBezTo>
                    <a:pt x="1097" y="572"/>
                    <a:pt x="1110" y="578"/>
                    <a:pt x="1103" y="597"/>
                  </a:cubicBezTo>
                  <a:cubicBezTo>
                    <a:pt x="1106" y="613"/>
                    <a:pt x="1116" y="622"/>
                    <a:pt x="1128" y="629"/>
                  </a:cubicBezTo>
                  <a:cubicBezTo>
                    <a:pt x="1150" y="638"/>
                    <a:pt x="1172" y="644"/>
                    <a:pt x="1166" y="666"/>
                  </a:cubicBezTo>
                  <a:cubicBezTo>
                    <a:pt x="1170" y="667"/>
                    <a:pt x="1172" y="668"/>
                    <a:pt x="1174" y="668"/>
                  </a:cubicBezTo>
                  <a:cubicBezTo>
                    <a:pt x="1179" y="668"/>
                    <a:pt x="1180" y="664"/>
                    <a:pt x="1185" y="651"/>
                  </a:cubicBezTo>
                  <a:cubicBezTo>
                    <a:pt x="1188" y="638"/>
                    <a:pt x="1196" y="628"/>
                    <a:pt x="1208" y="628"/>
                  </a:cubicBezTo>
                  <a:cubicBezTo>
                    <a:pt x="1218" y="628"/>
                    <a:pt x="1231" y="634"/>
                    <a:pt x="1247" y="651"/>
                  </a:cubicBezTo>
                  <a:cubicBezTo>
                    <a:pt x="1260" y="656"/>
                    <a:pt x="1278" y="663"/>
                    <a:pt x="1291" y="663"/>
                  </a:cubicBezTo>
                  <a:cubicBezTo>
                    <a:pt x="1300" y="663"/>
                    <a:pt x="1308" y="660"/>
                    <a:pt x="1310" y="651"/>
                  </a:cubicBezTo>
                  <a:cubicBezTo>
                    <a:pt x="1323" y="657"/>
                    <a:pt x="1323" y="657"/>
                    <a:pt x="1316" y="676"/>
                  </a:cubicBezTo>
                  <a:cubicBezTo>
                    <a:pt x="1307" y="698"/>
                    <a:pt x="1311" y="710"/>
                    <a:pt x="1323" y="710"/>
                  </a:cubicBezTo>
                  <a:cubicBezTo>
                    <a:pt x="1332" y="710"/>
                    <a:pt x="1345" y="704"/>
                    <a:pt x="1360" y="691"/>
                  </a:cubicBezTo>
                  <a:cubicBezTo>
                    <a:pt x="1363" y="683"/>
                    <a:pt x="1367" y="679"/>
                    <a:pt x="1370" y="679"/>
                  </a:cubicBezTo>
                  <a:cubicBezTo>
                    <a:pt x="1376" y="679"/>
                    <a:pt x="1380" y="686"/>
                    <a:pt x="1382" y="701"/>
                  </a:cubicBezTo>
                  <a:cubicBezTo>
                    <a:pt x="1382" y="701"/>
                    <a:pt x="1383" y="701"/>
                    <a:pt x="1385" y="701"/>
                  </a:cubicBezTo>
                  <a:cubicBezTo>
                    <a:pt x="1390" y="701"/>
                    <a:pt x="1399" y="699"/>
                    <a:pt x="1410" y="688"/>
                  </a:cubicBezTo>
                  <a:cubicBezTo>
                    <a:pt x="1418" y="681"/>
                    <a:pt x="1423" y="678"/>
                    <a:pt x="1427" y="678"/>
                  </a:cubicBezTo>
                  <a:cubicBezTo>
                    <a:pt x="1432" y="678"/>
                    <a:pt x="1436" y="685"/>
                    <a:pt x="1445" y="701"/>
                  </a:cubicBezTo>
                  <a:cubicBezTo>
                    <a:pt x="1439" y="719"/>
                    <a:pt x="1448" y="726"/>
                    <a:pt x="1460" y="729"/>
                  </a:cubicBezTo>
                  <a:cubicBezTo>
                    <a:pt x="1464" y="727"/>
                    <a:pt x="1468" y="727"/>
                    <a:pt x="1474" y="727"/>
                  </a:cubicBezTo>
                  <a:cubicBezTo>
                    <a:pt x="1516" y="727"/>
                    <a:pt x="1614" y="766"/>
                    <a:pt x="1617" y="788"/>
                  </a:cubicBezTo>
                  <a:cubicBezTo>
                    <a:pt x="1630" y="778"/>
                    <a:pt x="1634" y="774"/>
                    <a:pt x="1639" y="774"/>
                  </a:cubicBezTo>
                  <a:cubicBezTo>
                    <a:pt x="1640" y="774"/>
                    <a:pt x="1642" y="775"/>
                    <a:pt x="1645" y="776"/>
                  </a:cubicBezTo>
                  <a:cubicBezTo>
                    <a:pt x="1644" y="794"/>
                    <a:pt x="1647" y="802"/>
                    <a:pt x="1651" y="802"/>
                  </a:cubicBezTo>
                  <a:cubicBezTo>
                    <a:pt x="1657" y="802"/>
                    <a:pt x="1668" y="787"/>
                    <a:pt x="1677" y="763"/>
                  </a:cubicBezTo>
                  <a:lnTo>
                    <a:pt x="1664" y="760"/>
                  </a:lnTo>
                  <a:lnTo>
                    <a:pt x="1655" y="757"/>
                  </a:lnTo>
                  <a:cubicBezTo>
                    <a:pt x="1660" y="741"/>
                    <a:pt x="1668" y="733"/>
                    <a:pt x="1675" y="733"/>
                  </a:cubicBezTo>
                  <a:cubicBezTo>
                    <a:pt x="1686" y="733"/>
                    <a:pt x="1693" y="752"/>
                    <a:pt x="1680" y="788"/>
                  </a:cubicBezTo>
                  <a:cubicBezTo>
                    <a:pt x="1678" y="812"/>
                    <a:pt x="1677" y="823"/>
                    <a:pt x="1681" y="823"/>
                  </a:cubicBezTo>
                  <a:cubicBezTo>
                    <a:pt x="1684" y="823"/>
                    <a:pt x="1690" y="814"/>
                    <a:pt x="1702" y="798"/>
                  </a:cubicBezTo>
                  <a:cubicBezTo>
                    <a:pt x="1713" y="781"/>
                    <a:pt x="1722" y="773"/>
                    <a:pt x="1727" y="773"/>
                  </a:cubicBezTo>
                  <a:cubicBezTo>
                    <a:pt x="1735" y="773"/>
                    <a:pt x="1738" y="786"/>
                    <a:pt x="1736" y="810"/>
                  </a:cubicBezTo>
                  <a:cubicBezTo>
                    <a:pt x="1728" y="830"/>
                    <a:pt x="1724" y="839"/>
                    <a:pt x="1726" y="839"/>
                  </a:cubicBezTo>
                  <a:cubicBezTo>
                    <a:pt x="1728" y="839"/>
                    <a:pt x="1735" y="830"/>
                    <a:pt x="1749" y="814"/>
                  </a:cubicBezTo>
                  <a:cubicBezTo>
                    <a:pt x="1774" y="777"/>
                    <a:pt x="1798" y="757"/>
                    <a:pt x="1810" y="757"/>
                  </a:cubicBezTo>
                  <a:cubicBezTo>
                    <a:pt x="1823" y="757"/>
                    <a:pt x="1825" y="775"/>
                    <a:pt x="1811" y="814"/>
                  </a:cubicBezTo>
                  <a:cubicBezTo>
                    <a:pt x="1796" y="854"/>
                    <a:pt x="1799" y="876"/>
                    <a:pt x="1811" y="882"/>
                  </a:cubicBezTo>
                  <a:cubicBezTo>
                    <a:pt x="1812" y="883"/>
                    <a:pt x="1813" y="883"/>
                    <a:pt x="1814" y="883"/>
                  </a:cubicBezTo>
                  <a:cubicBezTo>
                    <a:pt x="1825" y="883"/>
                    <a:pt x="1831" y="865"/>
                    <a:pt x="1837" y="845"/>
                  </a:cubicBezTo>
                  <a:cubicBezTo>
                    <a:pt x="1838" y="826"/>
                    <a:pt x="1841" y="816"/>
                    <a:pt x="1845" y="816"/>
                  </a:cubicBezTo>
                  <a:cubicBezTo>
                    <a:pt x="1850" y="816"/>
                    <a:pt x="1855" y="829"/>
                    <a:pt x="1858" y="854"/>
                  </a:cubicBezTo>
                  <a:cubicBezTo>
                    <a:pt x="1867" y="902"/>
                    <a:pt x="1879" y="921"/>
                    <a:pt x="1901" y="921"/>
                  </a:cubicBezTo>
                  <a:cubicBezTo>
                    <a:pt x="1912" y="921"/>
                    <a:pt x="1926" y="916"/>
                    <a:pt x="1943" y="908"/>
                  </a:cubicBezTo>
                  <a:cubicBezTo>
                    <a:pt x="1963" y="900"/>
                    <a:pt x="1981" y="896"/>
                    <a:pt x="1993" y="896"/>
                  </a:cubicBezTo>
                  <a:cubicBezTo>
                    <a:pt x="2014" y="896"/>
                    <a:pt x="2017" y="907"/>
                    <a:pt x="1987" y="923"/>
                  </a:cubicBezTo>
                  <a:cubicBezTo>
                    <a:pt x="1964" y="942"/>
                    <a:pt x="1955" y="950"/>
                    <a:pt x="1959" y="950"/>
                  </a:cubicBezTo>
                  <a:cubicBezTo>
                    <a:pt x="1961" y="950"/>
                    <a:pt x="1969" y="947"/>
                    <a:pt x="1981" y="942"/>
                  </a:cubicBezTo>
                  <a:lnTo>
                    <a:pt x="2034" y="964"/>
                  </a:lnTo>
                  <a:cubicBezTo>
                    <a:pt x="2035" y="964"/>
                    <a:pt x="2036" y="964"/>
                    <a:pt x="2037" y="964"/>
                  </a:cubicBezTo>
                  <a:cubicBezTo>
                    <a:pt x="2050" y="964"/>
                    <a:pt x="2066" y="950"/>
                    <a:pt x="2072" y="933"/>
                  </a:cubicBezTo>
                  <a:lnTo>
                    <a:pt x="2072" y="933"/>
                  </a:lnTo>
                  <a:cubicBezTo>
                    <a:pt x="2069" y="964"/>
                    <a:pt x="2077" y="987"/>
                    <a:pt x="2094" y="987"/>
                  </a:cubicBezTo>
                  <a:cubicBezTo>
                    <a:pt x="2101" y="987"/>
                    <a:pt x="2111" y="983"/>
                    <a:pt x="2122" y="973"/>
                  </a:cubicBezTo>
                  <a:lnTo>
                    <a:pt x="2144" y="983"/>
                  </a:lnTo>
                  <a:cubicBezTo>
                    <a:pt x="2147" y="984"/>
                    <a:pt x="2149" y="984"/>
                    <a:pt x="2151" y="984"/>
                  </a:cubicBezTo>
                  <a:cubicBezTo>
                    <a:pt x="2155" y="984"/>
                    <a:pt x="2159" y="981"/>
                    <a:pt x="2172" y="970"/>
                  </a:cubicBezTo>
                  <a:cubicBezTo>
                    <a:pt x="2176" y="967"/>
                    <a:pt x="2179" y="965"/>
                    <a:pt x="2182" y="965"/>
                  </a:cubicBezTo>
                  <a:cubicBezTo>
                    <a:pt x="2192" y="965"/>
                    <a:pt x="2195" y="984"/>
                    <a:pt x="2200" y="1002"/>
                  </a:cubicBezTo>
                  <a:cubicBezTo>
                    <a:pt x="2202" y="1020"/>
                    <a:pt x="2205" y="1037"/>
                    <a:pt x="2210" y="1037"/>
                  </a:cubicBezTo>
                  <a:cubicBezTo>
                    <a:pt x="2211" y="1037"/>
                    <a:pt x="2213" y="1035"/>
                    <a:pt x="2216" y="1030"/>
                  </a:cubicBezTo>
                  <a:cubicBezTo>
                    <a:pt x="2222" y="1011"/>
                    <a:pt x="2250" y="998"/>
                    <a:pt x="2269" y="983"/>
                  </a:cubicBezTo>
                  <a:cubicBezTo>
                    <a:pt x="2273" y="979"/>
                    <a:pt x="2277" y="978"/>
                    <a:pt x="2279" y="978"/>
                  </a:cubicBezTo>
                  <a:cubicBezTo>
                    <a:pt x="2288" y="978"/>
                    <a:pt x="2287" y="996"/>
                    <a:pt x="2272" y="1008"/>
                  </a:cubicBezTo>
                  <a:cubicBezTo>
                    <a:pt x="2266" y="1027"/>
                    <a:pt x="2266" y="1027"/>
                    <a:pt x="2282" y="1055"/>
                  </a:cubicBezTo>
                  <a:cubicBezTo>
                    <a:pt x="2288" y="1056"/>
                    <a:pt x="2298" y="1060"/>
                    <a:pt x="2306" y="1060"/>
                  </a:cubicBezTo>
                  <a:cubicBezTo>
                    <a:pt x="2313" y="1060"/>
                    <a:pt x="2319" y="1057"/>
                    <a:pt x="2322" y="1049"/>
                  </a:cubicBezTo>
                  <a:cubicBezTo>
                    <a:pt x="2324" y="1043"/>
                    <a:pt x="2330" y="1040"/>
                    <a:pt x="2339" y="1040"/>
                  </a:cubicBezTo>
                  <a:cubicBezTo>
                    <a:pt x="2361" y="1040"/>
                    <a:pt x="2398" y="1058"/>
                    <a:pt x="2401" y="1077"/>
                  </a:cubicBezTo>
                  <a:lnTo>
                    <a:pt x="2423" y="1086"/>
                  </a:lnTo>
                  <a:cubicBezTo>
                    <a:pt x="2424" y="1086"/>
                    <a:pt x="2425" y="1087"/>
                    <a:pt x="2426" y="1087"/>
                  </a:cubicBezTo>
                  <a:cubicBezTo>
                    <a:pt x="2437" y="1087"/>
                    <a:pt x="2452" y="1076"/>
                    <a:pt x="2461" y="1076"/>
                  </a:cubicBezTo>
                  <a:cubicBezTo>
                    <a:pt x="2462" y="1076"/>
                    <a:pt x="2462" y="1076"/>
                    <a:pt x="2463" y="1077"/>
                  </a:cubicBezTo>
                  <a:cubicBezTo>
                    <a:pt x="2463" y="1077"/>
                    <a:pt x="2466" y="1078"/>
                    <a:pt x="2470" y="1078"/>
                  </a:cubicBezTo>
                  <a:cubicBezTo>
                    <a:pt x="2476" y="1078"/>
                    <a:pt x="2484" y="1076"/>
                    <a:pt x="2495" y="1067"/>
                  </a:cubicBezTo>
                  <a:cubicBezTo>
                    <a:pt x="2504" y="1070"/>
                    <a:pt x="2517" y="1074"/>
                    <a:pt x="2507" y="1096"/>
                  </a:cubicBezTo>
                  <a:cubicBezTo>
                    <a:pt x="2521" y="1077"/>
                    <a:pt x="2528" y="1068"/>
                    <a:pt x="2531" y="1068"/>
                  </a:cubicBezTo>
                  <a:cubicBezTo>
                    <a:pt x="2535" y="1068"/>
                    <a:pt x="2534" y="1079"/>
                    <a:pt x="2532" y="1102"/>
                  </a:cubicBezTo>
                  <a:cubicBezTo>
                    <a:pt x="2524" y="1123"/>
                    <a:pt x="2520" y="1133"/>
                    <a:pt x="2522" y="1133"/>
                  </a:cubicBezTo>
                  <a:cubicBezTo>
                    <a:pt x="2523" y="1133"/>
                    <a:pt x="2530" y="1125"/>
                    <a:pt x="2542" y="1108"/>
                  </a:cubicBezTo>
                  <a:cubicBezTo>
                    <a:pt x="2550" y="1101"/>
                    <a:pt x="2555" y="1097"/>
                    <a:pt x="2558" y="1097"/>
                  </a:cubicBezTo>
                  <a:cubicBezTo>
                    <a:pt x="2561" y="1097"/>
                    <a:pt x="2562" y="1102"/>
                    <a:pt x="2564" y="1114"/>
                  </a:cubicBezTo>
                  <a:cubicBezTo>
                    <a:pt x="2560" y="1125"/>
                    <a:pt x="2562" y="1131"/>
                    <a:pt x="2566" y="1131"/>
                  </a:cubicBezTo>
                  <a:cubicBezTo>
                    <a:pt x="2569" y="1131"/>
                    <a:pt x="2573" y="1127"/>
                    <a:pt x="2576" y="1117"/>
                  </a:cubicBezTo>
                  <a:cubicBezTo>
                    <a:pt x="2589" y="1100"/>
                    <a:pt x="2606" y="1089"/>
                    <a:pt x="2618" y="1089"/>
                  </a:cubicBezTo>
                  <a:cubicBezTo>
                    <a:pt x="2628" y="1089"/>
                    <a:pt x="2634" y="1098"/>
                    <a:pt x="2626" y="1117"/>
                  </a:cubicBezTo>
                  <a:cubicBezTo>
                    <a:pt x="2626" y="1117"/>
                    <a:pt x="2627" y="1118"/>
                    <a:pt x="2629" y="1118"/>
                  </a:cubicBezTo>
                  <a:cubicBezTo>
                    <a:pt x="2634" y="1118"/>
                    <a:pt x="2644" y="1116"/>
                    <a:pt x="2658" y="1105"/>
                  </a:cubicBezTo>
                  <a:cubicBezTo>
                    <a:pt x="2670" y="1088"/>
                    <a:pt x="2676" y="1079"/>
                    <a:pt x="2678" y="1079"/>
                  </a:cubicBezTo>
                  <a:lnTo>
                    <a:pt x="2678" y="1079"/>
                  </a:lnTo>
                  <a:cubicBezTo>
                    <a:pt x="2679" y="1079"/>
                    <a:pt x="2675" y="1089"/>
                    <a:pt x="2667" y="1108"/>
                  </a:cubicBezTo>
                  <a:cubicBezTo>
                    <a:pt x="2665" y="1132"/>
                    <a:pt x="2668" y="1144"/>
                    <a:pt x="2676" y="1144"/>
                  </a:cubicBezTo>
                  <a:cubicBezTo>
                    <a:pt x="2681" y="1144"/>
                    <a:pt x="2690" y="1136"/>
                    <a:pt x="2701" y="1121"/>
                  </a:cubicBezTo>
                  <a:cubicBezTo>
                    <a:pt x="2701" y="1121"/>
                    <a:pt x="2707" y="1116"/>
                    <a:pt x="2713" y="1116"/>
                  </a:cubicBezTo>
                  <a:cubicBezTo>
                    <a:pt x="2718" y="1116"/>
                    <a:pt x="2722" y="1119"/>
                    <a:pt x="2723" y="1130"/>
                  </a:cubicBezTo>
                  <a:cubicBezTo>
                    <a:pt x="2734" y="1150"/>
                    <a:pt x="2766" y="1177"/>
                    <a:pt x="2786" y="1177"/>
                  </a:cubicBezTo>
                  <a:cubicBezTo>
                    <a:pt x="2795" y="1177"/>
                    <a:pt x="2801" y="1172"/>
                    <a:pt x="2802" y="1158"/>
                  </a:cubicBezTo>
                  <a:lnTo>
                    <a:pt x="2824" y="1168"/>
                  </a:lnTo>
                  <a:cubicBezTo>
                    <a:pt x="2833" y="1185"/>
                    <a:pt x="2842" y="1193"/>
                    <a:pt x="2851" y="1193"/>
                  </a:cubicBezTo>
                  <a:cubicBezTo>
                    <a:pt x="2857" y="1193"/>
                    <a:pt x="2863" y="1189"/>
                    <a:pt x="2871" y="1183"/>
                  </a:cubicBezTo>
                  <a:lnTo>
                    <a:pt x="2886" y="1168"/>
                  </a:lnTo>
                  <a:lnTo>
                    <a:pt x="2886" y="1168"/>
                  </a:lnTo>
                  <a:cubicBezTo>
                    <a:pt x="2880" y="1186"/>
                    <a:pt x="2886" y="1212"/>
                    <a:pt x="2896" y="1215"/>
                  </a:cubicBezTo>
                  <a:cubicBezTo>
                    <a:pt x="2900" y="1217"/>
                    <a:pt x="2903" y="1218"/>
                    <a:pt x="2905" y="1218"/>
                  </a:cubicBezTo>
                  <a:cubicBezTo>
                    <a:pt x="2909" y="1218"/>
                    <a:pt x="2911" y="1213"/>
                    <a:pt x="2915" y="1199"/>
                  </a:cubicBezTo>
                  <a:cubicBezTo>
                    <a:pt x="2913" y="1185"/>
                    <a:pt x="2916" y="1181"/>
                    <a:pt x="2922" y="1181"/>
                  </a:cubicBezTo>
                  <a:cubicBezTo>
                    <a:pt x="2925" y="1181"/>
                    <a:pt x="2929" y="1182"/>
                    <a:pt x="2933" y="1183"/>
                  </a:cubicBezTo>
                  <a:cubicBezTo>
                    <a:pt x="2943" y="1190"/>
                    <a:pt x="2949" y="1212"/>
                    <a:pt x="2940" y="1230"/>
                  </a:cubicBezTo>
                  <a:lnTo>
                    <a:pt x="2952" y="1237"/>
                  </a:lnTo>
                  <a:cubicBezTo>
                    <a:pt x="2959" y="1215"/>
                    <a:pt x="2966" y="1206"/>
                    <a:pt x="2970" y="1206"/>
                  </a:cubicBezTo>
                  <a:cubicBezTo>
                    <a:pt x="2973" y="1206"/>
                    <a:pt x="2974" y="1212"/>
                    <a:pt x="2971" y="1221"/>
                  </a:cubicBezTo>
                  <a:cubicBezTo>
                    <a:pt x="2971" y="1237"/>
                    <a:pt x="2980" y="1249"/>
                    <a:pt x="2996" y="1252"/>
                  </a:cubicBezTo>
                  <a:cubicBezTo>
                    <a:pt x="2999" y="1246"/>
                    <a:pt x="3001" y="1245"/>
                    <a:pt x="3003" y="1245"/>
                  </a:cubicBezTo>
                  <a:cubicBezTo>
                    <a:pt x="3006" y="1245"/>
                    <a:pt x="3005" y="1253"/>
                    <a:pt x="2998" y="1253"/>
                  </a:cubicBezTo>
                  <a:cubicBezTo>
                    <a:pt x="2998" y="1253"/>
                    <a:pt x="2997" y="1252"/>
                    <a:pt x="2996" y="1252"/>
                  </a:cubicBezTo>
                  <a:lnTo>
                    <a:pt x="2990" y="1271"/>
                  </a:lnTo>
                  <a:cubicBezTo>
                    <a:pt x="2991" y="1280"/>
                    <a:pt x="2993" y="1283"/>
                    <a:pt x="2995" y="1283"/>
                  </a:cubicBezTo>
                  <a:cubicBezTo>
                    <a:pt x="2999" y="1283"/>
                    <a:pt x="3004" y="1270"/>
                    <a:pt x="3009" y="1255"/>
                  </a:cubicBezTo>
                  <a:lnTo>
                    <a:pt x="3031" y="1265"/>
                  </a:lnTo>
                  <a:cubicBezTo>
                    <a:pt x="3036" y="1266"/>
                    <a:pt x="3040" y="1268"/>
                    <a:pt x="3044" y="1268"/>
                  </a:cubicBezTo>
                  <a:cubicBezTo>
                    <a:pt x="3049" y="1268"/>
                    <a:pt x="3051" y="1264"/>
                    <a:pt x="3049" y="1249"/>
                  </a:cubicBezTo>
                  <a:cubicBezTo>
                    <a:pt x="3055" y="1233"/>
                    <a:pt x="3060" y="1214"/>
                    <a:pt x="3070" y="1214"/>
                  </a:cubicBezTo>
                  <a:cubicBezTo>
                    <a:pt x="3072" y="1214"/>
                    <a:pt x="3073" y="1214"/>
                    <a:pt x="3074" y="1215"/>
                  </a:cubicBezTo>
                  <a:cubicBezTo>
                    <a:pt x="3076" y="1208"/>
                    <a:pt x="3078" y="1206"/>
                    <a:pt x="3079" y="1206"/>
                  </a:cubicBezTo>
                  <a:cubicBezTo>
                    <a:pt x="3081" y="1206"/>
                    <a:pt x="3081" y="1215"/>
                    <a:pt x="3076" y="1215"/>
                  </a:cubicBezTo>
                  <a:cubicBezTo>
                    <a:pt x="3076" y="1215"/>
                    <a:pt x="3075" y="1215"/>
                    <a:pt x="3074" y="1215"/>
                  </a:cubicBezTo>
                  <a:cubicBezTo>
                    <a:pt x="3068" y="1233"/>
                    <a:pt x="3059" y="1252"/>
                    <a:pt x="3071" y="1255"/>
                  </a:cubicBezTo>
                  <a:cubicBezTo>
                    <a:pt x="3084" y="1262"/>
                    <a:pt x="3074" y="1280"/>
                    <a:pt x="3074" y="1280"/>
                  </a:cubicBezTo>
                  <a:cubicBezTo>
                    <a:pt x="3060" y="1300"/>
                    <a:pt x="3071" y="1307"/>
                    <a:pt x="3087" y="1307"/>
                  </a:cubicBezTo>
                  <a:cubicBezTo>
                    <a:pt x="3099" y="1307"/>
                    <a:pt x="3113" y="1303"/>
                    <a:pt x="3121" y="1296"/>
                  </a:cubicBezTo>
                  <a:cubicBezTo>
                    <a:pt x="3136" y="1283"/>
                    <a:pt x="3147" y="1276"/>
                    <a:pt x="3153" y="1276"/>
                  </a:cubicBezTo>
                  <a:cubicBezTo>
                    <a:pt x="3161" y="1276"/>
                    <a:pt x="3162" y="1287"/>
                    <a:pt x="3153" y="1309"/>
                  </a:cubicBezTo>
                  <a:cubicBezTo>
                    <a:pt x="3149" y="1321"/>
                    <a:pt x="3150" y="1327"/>
                    <a:pt x="3153" y="1327"/>
                  </a:cubicBezTo>
                  <a:cubicBezTo>
                    <a:pt x="3162" y="1327"/>
                    <a:pt x="3186" y="1300"/>
                    <a:pt x="3209" y="1262"/>
                  </a:cubicBezTo>
                  <a:lnTo>
                    <a:pt x="3241" y="1208"/>
                  </a:lnTo>
                  <a:lnTo>
                    <a:pt x="3241" y="1208"/>
                  </a:lnTo>
                  <a:lnTo>
                    <a:pt x="3219" y="1268"/>
                  </a:lnTo>
                  <a:cubicBezTo>
                    <a:pt x="3208" y="1320"/>
                    <a:pt x="3205" y="1339"/>
                    <a:pt x="3216" y="1339"/>
                  </a:cubicBezTo>
                  <a:cubicBezTo>
                    <a:pt x="3222" y="1339"/>
                    <a:pt x="3233" y="1333"/>
                    <a:pt x="3250" y="1324"/>
                  </a:cubicBezTo>
                  <a:cubicBezTo>
                    <a:pt x="3264" y="1319"/>
                    <a:pt x="3272" y="1316"/>
                    <a:pt x="3275" y="1316"/>
                  </a:cubicBezTo>
                  <a:cubicBezTo>
                    <a:pt x="3279" y="1316"/>
                    <a:pt x="3277" y="1320"/>
                    <a:pt x="3272" y="1331"/>
                  </a:cubicBezTo>
                  <a:cubicBezTo>
                    <a:pt x="3266" y="1349"/>
                    <a:pt x="3278" y="1356"/>
                    <a:pt x="3309" y="1368"/>
                  </a:cubicBezTo>
                  <a:cubicBezTo>
                    <a:pt x="3327" y="1374"/>
                    <a:pt x="3338" y="1378"/>
                    <a:pt x="3347" y="1378"/>
                  </a:cubicBezTo>
                  <a:cubicBezTo>
                    <a:pt x="3355" y="1378"/>
                    <a:pt x="3360" y="1374"/>
                    <a:pt x="3363" y="1365"/>
                  </a:cubicBezTo>
                  <a:lnTo>
                    <a:pt x="3385" y="1371"/>
                  </a:lnTo>
                  <a:cubicBezTo>
                    <a:pt x="3383" y="1391"/>
                    <a:pt x="3388" y="1400"/>
                    <a:pt x="3394" y="1400"/>
                  </a:cubicBezTo>
                  <a:cubicBezTo>
                    <a:pt x="3402" y="1400"/>
                    <a:pt x="3411" y="1386"/>
                    <a:pt x="3413" y="1362"/>
                  </a:cubicBezTo>
                  <a:lnTo>
                    <a:pt x="3438" y="1368"/>
                  </a:lnTo>
                  <a:lnTo>
                    <a:pt x="3429" y="1390"/>
                  </a:lnTo>
                  <a:cubicBezTo>
                    <a:pt x="3422" y="1409"/>
                    <a:pt x="3444" y="1418"/>
                    <a:pt x="3535" y="1450"/>
                  </a:cubicBezTo>
                  <a:cubicBezTo>
                    <a:pt x="3587" y="1469"/>
                    <a:pt x="3615" y="1479"/>
                    <a:pt x="3632" y="1479"/>
                  </a:cubicBezTo>
                  <a:cubicBezTo>
                    <a:pt x="3647" y="1479"/>
                    <a:pt x="3653" y="1471"/>
                    <a:pt x="3660" y="1453"/>
                  </a:cubicBezTo>
                  <a:cubicBezTo>
                    <a:pt x="3672" y="1437"/>
                    <a:pt x="3681" y="1429"/>
                    <a:pt x="3686" y="1429"/>
                  </a:cubicBezTo>
                  <a:cubicBezTo>
                    <a:pt x="3691" y="1429"/>
                    <a:pt x="3691" y="1439"/>
                    <a:pt x="3682" y="1459"/>
                  </a:cubicBezTo>
                  <a:cubicBezTo>
                    <a:pt x="3678" y="1475"/>
                    <a:pt x="3678" y="1491"/>
                    <a:pt x="3681" y="1491"/>
                  </a:cubicBezTo>
                  <a:cubicBezTo>
                    <a:pt x="3682" y="1491"/>
                    <a:pt x="3684" y="1489"/>
                    <a:pt x="3686" y="1484"/>
                  </a:cubicBezTo>
                  <a:cubicBezTo>
                    <a:pt x="3701" y="1490"/>
                    <a:pt x="3711" y="1503"/>
                    <a:pt x="3714" y="1515"/>
                  </a:cubicBezTo>
                  <a:cubicBezTo>
                    <a:pt x="3723" y="1543"/>
                    <a:pt x="3733" y="1552"/>
                    <a:pt x="3741" y="1552"/>
                  </a:cubicBezTo>
                  <a:cubicBezTo>
                    <a:pt x="3748" y="1552"/>
                    <a:pt x="3755" y="1543"/>
                    <a:pt x="3758" y="1534"/>
                  </a:cubicBezTo>
                  <a:cubicBezTo>
                    <a:pt x="3759" y="1516"/>
                    <a:pt x="3760" y="1509"/>
                    <a:pt x="3762" y="1509"/>
                  </a:cubicBezTo>
                  <a:cubicBezTo>
                    <a:pt x="3764" y="1509"/>
                    <a:pt x="3766" y="1523"/>
                    <a:pt x="3770" y="1537"/>
                  </a:cubicBezTo>
                  <a:cubicBezTo>
                    <a:pt x="3772" y="1554"/>
                    <a:pt x="3775" y="1572"/>
                    <a:pt x="3780" y="1572"/>
                  </a:cubicBezTo>
                  <a:cubicBezTo>
                    <a:pt x="3782" y="1572"/>
                    <a:pt x="3783" y="1570"/>
                    <a:pt x="3786" y="1566"/>
                  </a:cubicBezTo>
                  <a:cubicBezTo>
                    <a:pt x="3792" y="1560"/>
                    <a:pt x="3806" y="1557"/>
                    <a:pt x="3820" y="1557"/>
                  </a:cubicBezTo>
                  <a:cubicBezTo>
                    <a:pt x="3845" y="1557"/>
                    <a:pt x="3872" y="1568"/>
                    <a:pt x="3864" y="1594"/>
                  </a:cubicBezTo>
                  <a:lnTo>
                    <a:pt x="3886" y="1603"/>
                  </a:lnTo>
                  <a:cubicBezTo>
                    <a:pt x="3889" y="1593"/>
                    <a:pt x="3895" y="1590"/>
                    <a:pt x="3903" y="1590"/>
                  </a:cubicBezTo>
                  <a:cubicBezTo>
                    <a:pt x="3912" y="1590"/>
                    <a:pt x="3924" y="1595"/>
                    <a:pt x="3936" y="1600"/>
                  </a:cubicBezTo>
                  <a:cubicBezTo>
                    <a:pt x="3958" y="1606"/>
                    <a:pt x="3971" y="1613"/>
                    <a:pt x="3964" y="1631"/>
                  </a:cubicBezTo>
                  <a:cubicBezTo>
                    <a:pt x="3953" y="1641"/>
                    <a:pt x="3953" y="1646"/>
                    <a:pt x="3962" y="1646"/>
                  </a:cubicBezTo>
                  <a:cubicBezTo>
                    <a:pt x="3967" y="1646"/>
                    <a:pt x="3976" y="1644"/>
                    <a:pt x="3986" y="1641"/>
                  </a:cubicBezTo>
                  <a:cubicBezTo>
                    <a:pt x="3987" y="1641"/>
                    <a:pt x="3987" y="1641"/>
                    <a:pt x="3988" y="1641"/>
                  </a:cubicBezTo>
                  <a:cubicBezTo>
                    <a:pt x="4000" y="1641"/>
                    <a:pt x="4022" y="1612"/>
                    <a:pt x="4032" y="1612"/>
                  </a:cubicBezTo>
                  <a:cubicBezTo>
                    <a:pt x="4033" y="1612"/>
                    <a:pt x="4033" y="1612"/>
                    <a:pt x="4033" y="1613"/>
                  </a:cubicBezTo>
                  <a:cubicBezTo>
                    <a:pt x="4039" y="1595"/>
                    <a:pt x="4055" y="1581"/>
                    <a:pt x="4068" y="1581"/>
                  </a:cubicBezTo>
                  <a:cubicBezTo>
                    <a:pt x="4069" y="1581"/>
                    <a:pt x="4070" y="1581"/>
                    <a:pt x="4071" y="1581"/>
                  </a:cubicBezTo>
                  <a:lnTo>
                    <a:pt x="4065" y="1600"/>
                  </a:lnTo>
                  <a:lnTo>
                    <a:pt x="4049" y="1641"/>
                  </a:lnTo>
                  <a:cubicBezTo>
                    <a:pt x="4054" y="1642"/>
                    <a:pt x="4058" y="1643"/>
                    <a:pt x="4062" y="1643"/>
                  </a:cubicBezTo>
                  <a:cubicBezTo>
                    <a:pt x="4068" y="1643"/>
                    <a:pt x="4073" y="1640"/>
                    <a:pt x="4077" y="1628"/>
                  </a:cubicBezTo>
                  <a:cubicBezTo>
                    <a:pt x="4083" y="1653"/>
                    <a:pt x="4093" y="1657"/>
                    <a:pt x="4118" y="1666"/>
                  </a:cubicBezTo>
                  <a:cubicBezTo>
                    <a:pt x="4131" y="1670"/>
                    <a:pt x="4144" y="1674"/>
                    <a:pt x="4156" y="1674"/>
                  </a:cubicBezTo>
                  <a:cubicBezTo>
                    <a:pt x="4165" y="1674"/>
                    <a:pt x="4173" y="1672"/>
                    <a:pt x="4181" y="1666"/>
                  </a:cubicBezTo>
                  <a:cubicBezTo>
                    <a:pt x="4181" y="1697"/>
                    <a:pt x="4205" y="1716"/>
                    <a:pt x="4231" y="1716"/>
                  </a:cubicBezTo>
                  <a:cubicBezTo>
                    <a:pt x="4244" y="1716"/>
                    <a:pt x="4258" y="1711"/>
                    <a:pt x="4268" y="1700"/>
                  </a:cubicBezTo>
                  <a:cubicBezTo>
                    <a:pt x="4271" y="1691"/>
                    <a:pt x="4275" y="1687"/>
                    <a:pt x="4279" y="1687"/>
                  </a:cubicBezTo>
                  <a:cubicBezTo>
                    <a:pt x="4284" y="1687"/>
                    <a:pt x="4289" y="1694"/>
                    <a:pt x="4290" y="1707"/>
                  </a:cubicBezTo>
                  <a:cubicBezTo>
                    <a:pt x="4294" y="1721"/>
                    <a:pt x="4295" y="1727"/>
                    <a:pt x="4299" y="1727"/>
                  </a:cubicBezTo>
                  <a:cubicBezTo>
                    <a:pt x="4301" y="1727"/>
                    <a:pt x="4305" y="1723"/>
                    <a:pt x="4312" y="1716"/>
                  </a:cubicBezTo>
                  <a:cubicBezTo>
                    <a:pt x="4316" y="1713"/>
                    <a:pt x="4320" y="1711"/>
                    <a:pt x="4323" y="1711"/>
                  </a:cubicBezTo>
                  <a:cubicBezTo>
                    <a:pt x="4334" y="1711"/>
                    <a:pt x="4338" y="1730"/>
                    <a:pt x="4340" y="1747"/>
                  </a:cubicBezTo>
                  <a:cubicBezTo>
                    <a:pt x="4338" y="1776"/>
                    <a:pt x="4343" y="1787"/>
                    <a:pt x="4351" y="1787"/>
                  </a:cubicBezTo>
                  <a:cubicBezTo>
                    <a:pt x="4355" y="1787"/>
                    <a:pt x="4360" y="1784"/>
                    <a:pt x="4366" y="1779"/>
                  </a:cubicBezTo>
                  <a:cubicBezTo>
                    <a:pt x="4375" y="1776"/>
                    <a:pt x="4385" y="1774"/>
                    <a:pt x="4395" y="1774"/>
                  </a:cubicBezTo>
                  <a:cubicBezTo>
                    <a:pt x="4407" y="1774"/>
                    <a:pt x="4419" y="1777"/>
                    <a:pt x="4431" y="1782"/>
                  </a:cubicBezTo>
                  <a:cubicBezTo>
                    <a:pt x="4460" y="1769"/>
                    <a:pt x="4472" y="1772"/>
                    <a:pt x="4466" y="1751"/>
                  </a:cubicBezTo>
                  <a:cubicBezTo>
                    <a:pt x="4472" y="1735"/>
                    <a:pt x="4481" y="1725"/>
                    <a:pt x="4491" y="1716"/>
                  </a:cubicBezTo>
                  <a:cubicBezTo>
                    <a:pt x="4499" y="1713"/>
                    <a:pt x="4504" y="1712"/>
                    <a:pt x="4508" y="1712"/>
                  </a:cubicBezTo>
                  <a:cubicBezTo>
                    <a:pt x="4516" y="1712"/>
                    <a:pt x="4512" y="1720"/>
                    <a:pt x="4506" y="1720"/>
                  </a:cubicBezTo>
                  <a:cubicBezTo>
                    <a:pt x="4505" y="1720"/>
                    <a:pt x="4504" y="1719"/>
                    <a:pt x="4503" y="1719"/>
                  </a:cubicBezTo>
                  <a:cubicBezTo>
                    <a:pt x="4472" y="1729"/>
                    <a:pt x="4485" y="1735"/>
                    <a:pt x="4488" y="1757"/>
                  </a:cubicBezTo>
                  <a:cubicBezTo>
                    <a:pt x="4494" y="1776"/>
                    <a:pt x="4510" y="1791"/>
                    <a:pt x="4525" y="1794"/>
                  </a:cubicBezTo>
                  <a:lnTo>
                    <a:pt x="4572" y="1810"/>
                  </a:lnTo>
                  <a:cubicBezTo>
                    <a:pt x="4587" y="1829"/>
                    <a:pt x="4598" y="1839"/>
                    <a:pt x="4605" y="1839"/>
                  </a:cubicBezTo>
                  <a:cubicBezTo>
                    <a:pt x="4610" y="1839"/>
                    <a:pt x="4614" y="1834"/>
                    <a:pt x="4616" y="1826"/>
                  </a:cubicBezTo>
                  <a:lnTo>
                    <a:pt x="4623" y="1807"/>
                  </a:lnTo>
                  <a:lnTo>
                    <a:pt x="4623" y="1807"/>
                  </a:lnTo>
                  <a:cubicBezTo>
                    <a:pt x="4620" y="1840"/>
                    <a:pt x="4689" y="1874"/>
                    <a:pt x="4735" y="1874"/>
                  </a:cubicBezTo>
                  <a:cubicBezTo>
                    <a:pt x="4750" y="1874"/>
                    <a:pt x="4763" y="1870"/>
                    <a:pt x="4770" y="1860"/>
                  </a:cubicBezTo>
                  <a:lnTo>
                    <a:pt x="4770" y="1860"/>
                  </a:lnTo>
                  <a:lnTo>
                    <a:pt x="4760" y="1882"/>
                  </a:lnTo>
                  <a:cubicBezTo>
                    <a:pt x="4754" y="1901"/>
                    <a:pt x="4767" y="1904"/>
                    <a:pt x="4789" y="1913"/>
                  </a:cubicBezTo>
                  <a:cubicBezTo>
                    <a:pt x="4820" y="1913"/>
                    <a:pt x="4854" y="1920"/>
                    <a:pt x="4886" y="1926"/>
                  </a:cubicBezTo>
                  <a:cubicBezTo>
                    <a:pt x="4914" y="1936"/>
                    <a:pt x="4938" y="1945"/>
                    <a:pt x="4954" y="1945"/>
                  </a:cubicBezTo>
                  <a:cubicBezTo>
                    <a:pt x="4962" y="1945"/>
                    <a:pt x="4968" y="1942"/>
                    <a:pt x="4970" y="1935"/>
                  </a:cubicBezTo>
                  <a:cubicBezTo>
                    <a:pt x="4983" y="1939"/>
                    <a:pt x="4983" y="1939"/>
                    <a:pt x="4973" y="1960"/>
                  </a:cubicBezTo>
                  <a:cubicBezTo>
                    <a:pt x="4955" y="1976"/>
                    <a:pt x="4967" y="1979"/>
                    <a:pt x="4980" y="1982"/>
                  </a:cubicBezTo>
                  <a:cubicBezTo>
                    <a:pt x="4981" y="1983"/>
                    <a:pt x="4982" y="1984"/>
                    <a:pt x="4983" y="1984"/>
                  </a:cubicBezTo>
                  <a:cubicBezTo>
                    <a:pt x="4991" y="1984"/>
                    <a:pt x="4997" y="1965"/>
                    <a:pt x="5005" y="1948"/>
                  </a:cubicBezTo>
                  <a:cubicBezTo>
                    <a:pt x="5007" y="1940"/>
                    <a:pt x="5011" y="1936"/>
                    <a:pt x="5015" y="1936"/>
                  </a:cubicBezTo>
                  <a:cubicBezTo>
                    <a:pt x="5020" y="1936"/>
                    <a:pt x="5027" y="1944"/>
                    <a:pt x="5036" y="1960"/>
                  </a:cubicBezTo>
                  <a:cubicBezTo>
                    <a:pt x="5054" y="1983"/>
                    <a:pt x="5079" y="1998"/>
                    <a:pt x="5107" y="1998"/>
                  </a:cubicBezTo>
                  <a:cubicBezTo>
                    <a:pt x="5113" y="1998"/>
                    <a:pt x="5120" y="1997"/>
                    <a:pt x="5127" y="1995"/>
                  </a:cubicBezTo>
                  <a:cubicBezTo>
                    <a:pt x="5140" y="1998"/>
                    <a:pt x="5149" y="2001"/>
                    <a:pt x="5143" y="2023"/>
                  </a:cubicBezTo>
                  <a:cubicBezTo>
                    <a:pt x="5145" y="2038"/>
                    <a:pt x="5153" y="2056"/>
                    <a:pt x="5169" y="2056"/>
                  </a:cubicBezTo>
                  <a:cubicBezTo>
                    <a:pt x="5177" y="2056"/>
                    <a:pt x="5187" y="2052"/>
                    <a:pt x="5199" y="2042"/>
                  </a:cubicBezTo>
                  <a:cubicBezTo>
                    <a:pt x="5209" y="2045"/>
                    <a:pt x="5209" y="2045"/>
                    <a:pt x="5202" y="2067"/>
                  </a:cubicBezTo>
                  <a:cubicBezTo>
                    <a:pt x="5204" y="2080"/>
                    <a:pt x="5203" y="2094"/>
                    <a:pt x="5207" y="2094"/>
                  </a:cubicBezTo>
                  <a:cubicBezTo>
                    <a:pt x="5209" y="2094"/>
                    <a:pt x="5214" y="2088"/>
                    <a:pt x="5224" y="2073"/>
                  </a:cubicBezTo>
                  <a:cubicBezTo>
                    <a:pt x="5231" y="2071"/>
                    <a:pt x="5238" y="2070"/>
                    <a:pt x="5245" y="2070"/>
                  </a:cubicBezTo>
                  <a:cubicBezTo>
                    <a:pt x="5269" y="2070"/>
                    <a:pt x="5290" y="2083"/>
                    <a:pt x="5303" y="2105"/>
                  </a:cubicBezTo>
                  <a:cubicBezTo>
                    <a:pt x="5307" y="2106"/>
                    <a:pt x="5312" y="2107"/>
                    <a:pt x="5316" y="2107"/>
                  </a:cubicBezTo>
                  <a:cubicBezTo>
                    <a:pt x="5322" y="2107"/>
                    <a:pt x="5328" y="2104"/>
                    <a:pt x="5334" y="2092"/>
                  </a:cubicBezTo>
                  <a:lnTo>
                    <a:pt x="5340" y="2073"/>
                  </a:lnTo>
                  <a:lnTo>
                    <a:pt x="5340" y="2073"/>
                  </a:lnTo>
                  <a:cubicBezTo>
                    <a:pt x="5339" y="2096"/>
                    <a:pt x="5338" y="2107"/>
                    <a:pt x="5341" y="2107"/>
                  </a:cubicBezTo>
                  <a:cubicBezTo>
                    <a:pt x="5344" y="2107"/>
                    <a:pt x="5350" y="2098"/>
                    <a:pt x="5362" y="2080"/>
                  </a:cubicBezTo>
                  <a:cubicBezTo>
                    <a:pt x="5365" y="2071"/>
                    <a:pt x="5369" y="2067"/>
                    <a:pt x="5372" y="2067"/>
                  </a:cubicBezTo>
                  <a:cubicBezTo>
                    <a:pt x="5376" y="2067"/>
                    <a:pt x="5378" y="2074"/>
                    <a:pt x="5375" y="2086"/>
                  </a:cubicBezTo>
                  <a:cubicBezTo>
                    <a:pt x="5378" y="2108"/>
                    <a:pt x="5387" y="2114"/>
                    <a:pt x="5387" y="2114"/>
                  </a:cubicBezTo>
                  <a:cubicBezTo>
                    <a:pt x="5434" y="2117"/>
                    <a:pt x="5475" y="2127"/>
                    <a:pt x="5519" y="2139"/>
                  </a:cubicBezTo>
                  <a:cubicBezTo>
                    <a:pt x="5581" y="2160"/>
                    <a:pt x="5615" y="2173"/>
                    <a:pt x="5633" y="2173"/>
                  </a:cubicBezTo>
                  <a:cubicBezTo>
                    <a:pt x="5642" y="2173"/>
                    <a:pt x="5647" y="2170"/>
                    <a:pt x="5650" y="2164"/>
                  </a:cubicBezTo>
                  <a:cubicBezTo>
                    <a:pt x="5657" y="2157"/>
                    <a:pt x="5661" y="2153"/>
                    <a:pt x="5664" y="2153"/>
                  </a:cubicBezTo>
                  <a:cubicBezTo>
                    <a:pt x="5667" y="2153"/>
                    <a:pt x="5669" y="2160"/>
                    <a:pt x="5672" y="2174"/>
                  </a:cubicBezTo>
                  <a:cubicBezTo>
                    <a:pt x="5672" y="2189"/>
                    <a:pt x="5682" y="2202"/>
                    <a:pt x="5697" y="2205"/>
                  </a:cubicBezTo>
                  <a:cubicBezTo>
                    <a:pt x="5710" y="2208"/>
                    <a:pt x="5719" y="2214"/>
                    <a:pt x="5713" y="2233"/>
                  </a:cubicBezTo>
                  <a:cubicBezTo>
                    <a:pt x="5726" y="2222"/>
                    <a:pt x="5730" y="2219"/>
                    <a:pt x="5734" y="2219"/>
                  </a:cubicBezTo>
                  <a:cubicBezTo>
                    <a:pt x="5736" y="2219"/>
                    <a:pt x="5738" y="2220"/>
                    <a:pt x="5741" y="2221"/>
                  </a:cubicBezTo>
                  <a:cubicBezTo>
                    <a:pt x="5737" y="2232"/>
                    <a:pt x="5741" y="2239"/>
                    <a:pt x="5748" y="2239"/>
                  </a:cubicBezTo>
                  <a:cubicBezTo>
                    <a:pt x="5753" y="2239"/>
                    <a:pt x="5759" y="2236"/>
                    <a:pt x="5766" y="2230"/>
                  </a:cubicBezTo>
                  <a:cubicBezTo>
                    <a:pt x="5779" y="2213"/>
                    <a:pt x="5785" y="2205"/>
                    <a:pt x="5786" y="2205"/>
                  </a:cubicBezTo>
                  <a:lnTo>
                    <a:pt x="5786" y="2205"/>
                  </a:lnTo>
                  <a:cubicBezTo>
                    <a:pt x="5788" y="2205"/>
                    <a:pt x="5784" y="2214"/>
                    <a:pt x="5776" y="2233"/>
                  </a:cubicBezTo>
                  <a:cubicBezTo>
                    <a:pt x="5771" y="2247"/>
                    <a:pt x="5784" y="2270"/>
                    <a:pt x="5789" y="2270"/>
                  </a:cubicBezTo>
                  <a:cubicBezTo>
                    <a:pt x="5791" y="2270"/>
                    <a:pt x="5792" y="2268"/>
                    <a:pt x="5791" y="2261"/>
                  </a:cubicBezTo>
                  <a:cubicBezTo>
                    <a:pt x="5798" y="2243"/>
                    <a:pt x="5820" y="2249"/>
                    <a:pt x="5838" y="2236"/>
                  </a:cubicBezTo>
                  <a:cubicBezTo>
                    <a:pt x="5851" y="2239"/>
                    <a:pt x="5860" y="2243"/>
                    <a:pt x="5854" y="2261"/>
                  </a:cubicBezTo>
                  <a:cubicBezTo>
                    <a:pt x="5856" y="2275"/>
                    <a:pt x="5877" y="2282"/>
                    <a:pt x="5898" y="2282"/>
                  </a:cubicBezTo>
                  <a:cubicBezTo>
                    <a:pt x="5915" y="2282"/>
                    <a:pt x="5932" y="2278"/>
                    <a:pt x="5939" y="2271"/>
                  </a:cubicBezTo>
                  <a:cubicBezTo>
                    <a:pt x="5943" y="2262"/>
                    <a:pt x="5947" y="2258"/>
                    <a:pt x="5950" y="2258"/>
                  </a:cubicBezTo>
                  <a:cubicBezTo>
                    <a:pt x="5953" y="2258"/>
                    <a:pt x="5955" y="2265"/>
                    <a:pt x="5951" y="2277"/>
                  </a:cubicBezTo>
                  <a:cubicBezTo>
                    <a:pt x="5945" y="2296"/>
                    <a:pt x="5954" y="2299"/>
                    <a:pt x="5967" y="2305"/>
                  </a:cubicBezTo>
                  <a:cubicBezTo>
                    <a:pt x="5972" y="2301"/>
                    <a:pt x="5975" y="2299"/>
                    <a:pt x="5976" y="2299"/>
                  </a:cubicBezTo>
                  <a:cubicBezTo>
                    <a:pt x="5981" y="2299"/>
                    <a:pt x="5975" y="2313"/>
                    <a:pt x="5970" y="2327"/>
                  </a:cubicBezTo>
                  <a:cubicBezTo>
                    <a:pt x="5951" y="2343"/>
                    <a:pt x="5964" y="2346"/>
                    <a:pt x="5986" y="2355"/>
                  </a:cubicBezTo>
                  <a:cubicBezTo>
                    <a:pt x="5991" y="2351"/>
                    <a:pt x="5999" y="2349"/>
                    <a:pt x="6008" y="2349"/>
                  </a:cubicBezTo>
                  <a:cubicBezTo>
                    <a:pt x="6030" y="2349"/>
                    <a:pt x="6059" y="2359"/>
                    <a:pt x="6083" y="2368"/>
                  </a:cubicBezTo>
                  <a:cubicBezTo>
                    <a:pt x="6101" y="2375"/>
                    <a:pt x="6115" y="2378"/>
                    <a:pt x="6127" y="2378"/>
                  </a:cubicBezTo>
                  <a:cubicBezTo>
                    <a:pt x="6153" y="2378"/>
                    <a:pt x="6169" y="2364"/>
                    <a:pt x="6193" y="2343"/>
                  </a:cubicBezTo>
                  <a:lnTo>
                    <a:pt x="6218" y="2308"/>
                  </a:lnTo>
                  <a:lnTo>
                    <a:pt x="6205" y="2346"/>
                  </a:lnTo>
                  <a:cubicBezTo>
                    <a:pt x="6199" y="2368"/>
                    <a:pt x="6196" y="2390"/>
                    <a:pt x="6196" y="2412"/>
                  </a:cubicBezTo>
                  <a:cubicBezTo>
                    <a:pt x="6196" y="2412"/>
                    <a:pt x="6197" y="2412"/>
                    <a:pt x="6198" y="2412"/>
                  </a:cubicBezTo>
                  <a:cubicBezTo>
                    <a:pt x="6206" y="2412"/>
                    <a:pt x="6212" y="2394"/>
                    <a:pt x="6221" y="2374"/>
                  </a:cubicBezTo>
                  <a:cubicBezTo>
                    <a:pt x="6223" y="2366"/>
                    <a:pt x="6227" y="2362"/>
                    <a:pt x="6231" y="2362"/>
                  </a:cubicBezTo>
                  <a:cubicBezTo>
                    <a:pt x="6237" y="2362"/>
                    <a:pt x="6245" y="2370"/>
                    <a:pt x="6252" y="2387"/>
                  </a:cubicBezTo>
                  <a:cubicBezTo>
                    <a:pt x="6262" y="2405"/>
                    <a:pt x="6271" y="2412"/>
                    <a:pt x="6281" y="2412"/>
                  </a:cubicBezTo>
                  <a:cubicBezTo>
                    <a:pt x="6286" y="2412"/>
                    <a:pt x="6292" y="2410"/>
                    <a:pt x="6299" y="2405"/>
                  </a:cubicBezTo>
                  <a:cubicBezTo>
                    <a:pt x="6315" y="2409"/>
                    <a:pt x="6324" y="2421"/>
                    <a:pt x="6324" y="2437"/>
                  </a:cubicBezTo>
                  <a:cubicBezTo>
                    <a:pt x="6328" y="2438"/>
                    <a:pt x="6330" y="2438"/>
                    <a:pt x="6332" y="2438"/>
                  </a:cubicBezTo>
                  <a:cubicBezTo>
                    <a:pt x="6337" y="2438"/>
                    <a:pt x="6339" y="2435"/>
                    <a:pt x="6343" y="2421"/>
                  </a:cubicBezTo>
                  <a:cubicBezTo>
                    <a:pt x="6346" y="2412"/>
                    <a:pt x="6350" y="2407"/>
                    <a:pt x="6353" y="2407"/>
                  </a:cubicBezTo>
                  <a:cubicBezTo>
                    <a:pt x="6358" y="2407"/>
                    <a:pt x="6363" y="2415"/>
                    <a:pt x="6365" y="2427"/>
                  </a:cubicBezTo>
                  <a:cubicBezTo>
                    <a:pt x="6363" y="2458"/>
                    <a:pt x="6379" y="2473"/>
                    <a:pt x="6391" y="2473"/>
                  </a:cubicBezTo>
                  <a:cubicBezTo>
                    <a:pt x="6396" y="2473"/>
                    <a:pt x="6401" y="2471"/>
                    <a:pt x="6403" y="2465"/>
                  </a:cubicBezTo>
                  <a:cubicBezTo>
                    <a:pt x="6406" y="2453"/>
                    <a:pt x="6413" y="2450"/>
                    <a:pt x="6420" y="2450"/>
                  </a:cubicBezTo>
                  <a:cubicBezTo>
                    <a:pt x="6424" y="2450"/>
                    <a:pt x="6429" y="2451"/>
                    <a:pt x="6434" y="2452"/>
                  </a:cubicBezTo>
                  <a:cubicBezTo>
                    <a:pt x="6439" y="2456"/>
                    <a:pt x="6444" y="2458"/>
                    <a:pt x="6450" y="2458"/>
                  </a:cubicBezTo>
                  <a:cubicBezTo>
                    <a:pt x="6458" y="2458"/>
                    <a:pt x="6467" y="2454"/>
                    <a:pt x="6475" y="2446"/>
                  </a:cubicBezTo>
                  <a:lnTo>
                    <a:pt x="6497" y="2456"/>
                  </a:lnTo>
                  <a:cubicBezTo>
                    <a:pt x="6505" y="2458"/>
                    <a:pt x="6490" y="2472"/>
                    <a:pt x="6480" y="2472"/>
                  </a:cubicBezTo>
                  <a:cubicBezTo>
                    <a:pt x="6479" y="2472"/>
                    <a:pt x="6479" y="2472"/>
                    <a:pt x="6478" y="2471"/>
                  </a:cubicBezTo>
                  <a:lnTo>
                    <a:pt x="6478" y="2471"/>
                  </a:lnTo>
                  <a:lnTo>
                    <a:pt x="6481" y="2493"/>
                  </a:lnTo>
                  <a:cubicBezTo>
                    <a:pt x="6492" y="2498"/>
                    <a:pt x="6500" y="2501"/>
                    <a:pt x="6509" y="2501"/>
                  </a:cubicBezTo>
                  <a:cubicBezTo>
                    <a:pt x="6517" y="2501"/>
                    <a:pt x="6525" y="2498"/>
                    <a:pt x="6534" y="2490"/>
                  </a:cubicBezTo>
                  <a:cubicBezTo>
                    <a:pt x="6546" y="2474"/>
                    <a:pt x="6552" y="2465"/>
                    <a:pt x="6554" y="2465"/>
                  </a:cubicBezTo>
                  <a:lnTo>
                    <a:pt x="6554" y="2465"/>
                  </a:lnTo>
                  <a:cubicBezTo>
                    <a:pt x="6556" y="2465"/>
                    <a:pt x="6552" y="2475"/>
                    <a:pt x="6544" y="2496"/>
                  </a:cubicBezTo>
                  <a:cubicBezTo>
                    <a:pt x="6539" y="2511"/>
                    <a:pt x="6539" y="2527"/>
                    <a:pt x="6548" y="2527"/>
                  </a:cubicBezTo>
                  <a:cubicBezTo>
                    <a:pt x="6551" y="2527"/>
                    <a:pt x="6555" y="2525"/>
                    <a:pt x="6559" y="2521"/>
                  </a:cubicBezTo>
                  <a:cubicBezTo>
                    <a:pt x="6568" y="2509"/>
                    <a:pt x="6575" y="2504"/>
                    <a:pt x="6579" y="2504"/>
                  </a:cubicBezTo>
                  <a:cubicBezTo>
                    <a:pt x="6587" y="2504"/>
                    <a:pt x="6587" y="2519"/>
                    <a:pt x="6581" y="2531"/>
                  </a:cubicBezTo>
                  <a:cubicBezTo>
                    <a:pt x="6567" y="2550"/>
                    <a:pt x="6561" y="2559"/>
                    <a:pt x="6569" y="2559"/>
                  </a:cubicBezTo>
                  <a:cubicBezTo>
                    <a:pt x="6574" y="2559"/>
                    <a:pt x="6589" y="2553"/>
                    <a:pt x="6616" y="2543"/>
                  </a:cubicBezTo>
                  <a:cubicBezTo>
                    <a:pt x="6638" y="2553"/>
                    <a:pt x="6691" y="2550"/>
                    <a:pt x="6722" y="2562"/>
                  </a:cubicBezTo>
                  <a:cubicBezTo>
                    <a:pt x="6769" y="2578"/>
                    <a:pt x="6791" y="2587"/>
                    <a:pt x="6794" y="2609"/>
                  </a:cubicBezTo>
                  <a:cubicBezTo>
                    <a:pt x="6793" y="2612"/>
                    <a:pt x="6792" y="2615"/>
                    <a:pt x="6792" y="2618"/>
                  </a:cubicBezTo>
                  <a:lnTo>
                    <a:pt x="6792" y="2618"/>
                  </a:lnTo>
                  <a:cubicBezTo>
                    <a:pt x="6798" y="2603"/>
                    <a:pt x="6805" y="2598"/>
                    <a:pt x="6815" y="2598"/>
                  </a:cubicBezTo>
                  <a:cubicBezTo>
                    <a:pt x="6823" y="2598"/>
                    <a:pt x="6834" y="2601"/>
                    <a:pt x="6848" y="2606"/>
                  </a:cubicBezTo>
                  <a:cubicBezTo>
                    <a:pt x="6856" y="2620"/>
                    <a:pt x="6871" y="2627"/>
                    <a:pt x="6886" y="2627"/>
                  </a:cubicBezTo>
                  <a:cubicBezTo>
                    <a:pt x="6899" y="2627"/>
                    <a:pt x="6911" y="2622"/>
                    <a:pt x="6920" y="2612"/>
                  </a:cubicBezTo>
                  <a:lnTo>
                    <a:pt x="6898" y="2603"/>
                  </a:lnTo>
                  <a:cubicBezTo>
                    <a:pt x="6906" y="2584"/>
                    <a:pt x="6912" y="2575"/>
                    <a:pt x="6918" y="2575"/>
                  </a:cubicBezTo>
                  <a:cubicBezTo>
                    <a:pt x="6925" y="2575"/>
                    <a:pt x="6931" y="2583"/>
                    <a:pt x="6938" y="2597"/>
                  </a:cubicBezTo>
                  <a:cubicBezTo>
                    <a:pt x="6951" y="2600"/>
                    <a:pt x="6945" y="2619"/>
                    <a:pt x="6935" y="2641"/>
                  </a:cubicBezTo>
                  <a:cubicBezTo>
                    <a:pt x="6929" y="2659"/>
                    <a:pt x="6932" y="2684"/>
                    <a:pt x="6945" y="2688"/>
                  </a:cubicBezTo>
                  <a:cubicBezTo>
                    <a:pt x="6950" y="2689"/>
                    <a:pt x="6954" y="2691"/>
                    <a:pt x="6958" y="2691"/>
                  </a:cubicBezTo>
                  <a:cubicBezTo>
                    <a:pt x="6963" y="2691"/>
                    <a:pt x="6965" y="2687"/>
                    <a:pt x="6963" y="2672"/>
                  </a:cubicBezTo>
                  <a:cubicBezTo>
                    <a:pt x="6968" y="2659"/>
                    <a:pt x="6969" y="2655"/>
                    <a:pt x="6974" y="2655"/>
                  </a:cubicBezTo>
                  <a:cubicBezTo>
                    <a:pt x="6976" y="2655"/>
                    <a:pt x="6979" y="2655"/>
                    <a:pt x="6982" y="2656"/>
                  </a:cubicBezTo>
                  <a:cubicBezTo>
                    <a:pt x="6987" y="2658"/>
                    <a:pt x="6992" y="2659"/>
                    <a:pt x="6996" y="2659"/>
                  </a:cubicBezTo>
                  <a:cubicBezTo>
                    <a:pt x="7006" y="2659"/>
                    <a:pt x="7015" y="2656"/>
                    <a:pt x="7023" y="2650"/>
                  </a:cubicBezTo>
                  <a:cubicBezTo>
                    <a:pt x="7027" y="2637"/>
                    <a:pt x="7031" y="2634"/>
                    <a:pt x="7037" y="2634"/>
                  </a:cubicBezTo>
                  <a:cubicBezTo>
                    <a:pt x="7041" y="2634"/>
                    <a:pt x="7046" y="2636"/>
                    <a:pt x="7051" y="2637"/>
                  </a:cubicBezTo>
                  <a:cubicBezTo>
                    <a:pt x="7054" y="2653"/>
                    <a:pt x="7064" y="2662"/>
                    <a:pt x="7076" y="2669"/>
                  </a:cubicBezTo>
                  <a:cubicBezTo>
                    <a:pt x="7079" y="2663"/>
                    <a:pt x="7080" y="2661"/>
                    <a:pt x="7080" y="2661"/>
                  </a:cubicBezTo>
                  <a:lnTo>
                    <a:pt x="7080" y="2661"/>
                  </a:lnTo>
                  <a:cubicBezTo>
                    <a:pt x="7080" y="2661"/>
                    <a:pt x="7074" y="2674"/>
                    <a:pt x="7070" y="2688"/>
                  </a:cubicBezTo>
                  <a:cubicBezTo>
                    <a:pt x="7067" y="2703"/>
                    <a:pt x="7064" y="2719"/>
                    <a:pt x="7067" y="2731"/>
                  </a:cubicBezTo>
                  <a:cubicBezTo>
                    <a:pt x="7068" y="2732"/>
                    <a:pt x="7070" y="2733"/>
                    <a:pt x="7071" y="2733"/>
                  </a:cubicBezTo>
                  <a:cubicBezTo>
                    <a:pt x="7081" y="2733"/>
                    <a:pt x="7086" y="2716"/>
                    <a:pt x="7086" y="2716"/>
                  </a:cubicBezTo>
                  <a:cubicBezTo>
                    <a:pt x="7086" y="2714"/>
                    <a:pt x="7089" y="2713"/>
                    <a:pt x="7093" y="2713"/>
                  </a:cubicBezTo>
                  <a:cubicBezTo>
                    <a:pt x="7136" y="2713"/>
                    <a:pt x="7364" y="2798"/>
                    <a:pt x="7396" y="2810"/>
                  </a:cubicBezTo>
                  <a:cubicBezTo>
                    <a:pt x="7406" y="2827"/>
                    <a:pt x="7422" y="2839"/>
                    <a:pt x="7431" y="2839"/>
                  </a:cubicBezTo>
                  <a:cubicBezTo>
                    <a:pt x="7437" y="2839"/>
                    <a:pt x="7441" y="2835"/>
                    <a:pt x="7440" y="2825"/>
                  </a:cubicBezTo>
                  <a:cubicBezTo>
                    <a:pt x="7442" y="2820"/>
                    <a:pt x="7447" y="2818"/>
                    <a:pt x="7456" y="2818"/>
                  </a:cubicBezTo>
                  <a:cubicBezTo>
                    <a:pt x="7479" y="2818"/>
                    <a:pt x="7522" y="2833"/>
                    <a:pt x="7571" y="2850"/>
                  </a:cubicBezTo>
                  <a:cubicBezTo>
                    <a:pt x="7628" y="2873"/>
                    <a:pt x="7673" y="2889"/>
                    <a:pt x="7696" y="2889"/>
                  </a:cubicBezTo>
                  <a:cubicBezTo>
                    <a:pt x="7705" y="2889"/>
                    <a:pt x="7711" y="2887"/>
                    <a:pt x="7712" y="2882"/>
                  </a:cubicBezTo>
                  <a:lnTo>
                    <a:pt x="7744" y="2894"/>
                  </a:lnTo>
                  <a:cubicBezTo>
                    <a:pt x="7750" y="2896"/>
                    <a:pt x="7757" y="2897"/>
                    <a:pt x="7764" y="2897"/>
                  </a:cubicBezTo>
                  <a:cubicBezTo>
                    <a:pt x="7779" y="2897"/>
                    <a:pt x="7793" y="2894"/>
                    <a:pt x="7803" y="2894"/>
                  </a:cubicBezTo>
                  <a:cubicBezTo>
                    <a:pt x="7805" y="2894"/>
                    <a:pt x="7808" y="2894"/>
                    <a:pt x="7810" y="2894"/>
                  </a:cubicBezTo>
                  <a:cubicBezTo>
                    <a:pt x="7817" y="2887"/>
                    <a:pt x="7823" y="2884"/>
                    <a:pt x="7826" y="2884"/>
                  </a:cubicBezTo>
                  <a:cubicBezTo>
                    <a:pt x="7830" y="2884"/>
                    <a:pt x="7829" y="2889"/>
                    <a:pt x="7819" y="2897"/>
                  </a:cubicBezTo>
                  <a:cubicBezTo>
                    <a:pt x="7813" y="2919"/>
                    <a:pt x="7806" y="2938"/>
                    <a:pt x="7816" y="2941"/>
                  </a:cubicBezTo>
                  <a:cubicBezTo>
                    <a:pt x="7820" y="2943"/>
                    <a:pt x="7823" y="2944"/>
                    <a:pt x="7827" y="2944"/>
                  </a:cubicBezTo>
                  <a:cubicBezTo>
                    <a:pt x="7841" y="2944"/>
                    <a:pt x="7848" y="2928"/>
                    <a:pt x="7853" y="2910"/>
                  </a:cubicBezTo>
                  <a:cubicBezTo>
                    <a:pt x="7858" y="2896"/>
                    <a:pt x="7866" y="2894"/>
                    <a:pt x="7870" y="2894"/>
                  </a:cubicBezTo>
                  <a:cubicBezTo>
                    <a:pt x="7871" y="2894"/>
                    <a:pt x="7872" y="2894"/>
                    <a:pt x="7872" y="2894"/>
                  </a:cubicBezTo>
                  <a:cubicBezTo>
                    <a:pt x="7882" y="2901"/>
                    <a:pt x="7882" y="2901"/>
                    <a:pt x="7875" y="2919"/>
                  </a:cubicBezTo>
                  <a:lnTo>
                    <a:pt x="7863" y="2960"/>
                  </a:lnTo>
                  <a:lnTo>
                    <a:pt x="7872" y="2963"/>
                  </a:lnTo>
                  <a:cubicBezTo>
                    <a:pt x="7877" y="2949"/>
                    <a:pt x="7885" y="2947"/>
                    <a:pt x="7889" y="2947"/>
                  </a:cubicBezTo>
                  <a:cubicBezTo>
                    <a:pt x="7890" y="2947"/>
                    <a:pt x="7891" y="2948"/>
                    <a:pt x="7891" y="2948"/>
                  </a:cubicBezTo>
                  <a:cubicBezTo>
                    <a:pt x="7900" y="2951"/>
                    <a:pt x="7900" y="2951"/>
                    <a:pt x="7888" y="2992"/>
                  </a:cubicBezTo>
                  <a:cubicBezTo>
                    <a:pt x="7879" y="3012"/>
                    <a:pt x="7879" y="3023"/>
                    <a:pt x="7885" y="3023"/>
                  </a:cubicBezTo>
                  <a:cubicBezTo>
                    <a:pt x="7890" y="3023"/>
                    <a:pt x="7898" y="3015"/>
                    <a:pt x="7910" y="2998"/>
                  </a:cubicBezTo>
                  <a:lnTo>
                    <a:pt x="7941" y="2988"/>
                  </a:lnTo>
                  <a:lnTo>
                    <a:pt x="7941" y="2988"/>
                  </a:lnTo>
                  <a:cubicBezTo>
                    <a:pt x="7940" y="3005"/>
                    <a:pt x="7944" y="3011"/>
                    <a:pt x="7951" y="3011"/>
                  </a:cubicBezTo>
                  <a:cubicBezTo>
                    <a:pt x="7962" y="3011"/>
                    <a:pt x="7980" y="2995"/>
                    <a:pt x="7991" y="2985"/>
                  </a:cubicBezTo>
                  <a:lnTo>
                    <a:pt x="7991" y="2985"/>
                  </a:lnTo>
                  <a:cubicBezTo>
                    <a:pt x="7990" y="3009"/>
                    <a:pt x="7993" y="3021"/>
                    <a:pt x="8000" y="3021"/>
                  </a:cubicBezTo>
                  <a:cubicBezTo>
                    <a:pt x="8006" y="3021"/>
                    <a:pt x="8015" y="3013"/>
                    <a:pt x="8026" y="2998"/>
                  </a:cubicBezTo>
                  <a:cubicBezTo>
                    <a:pt x="8029" y="2988"/>
                    <a:pt x="8032" y="2984"/>
                    <a:pt x="8036" y="2984"/>
                  </a:cubicBezTo>
                  <a:cubicBezTo>
                    <a:pt x="8041" y="2984"/>
                    <a:pt x="8046" y="2992"/>
                    <a:pt x="8048" y="3004"/>
                  </a:cubicBezTo>
                  <a:cubicBezTo>
                    <a:pt x="8051" y="3029"/>
                    <a:pt x="8063" y="3032"/>
                    <a:pt x="8085" y="3042"/>
                  </a:cubicBezTo>
                  <a:cubicBezTo>
                    <a:pt x="8089" y="3039"/>
                    <a:pt x="8095" y="3037"/>
                    <a:pt x="8103" y="3037"/>
                  </a:cubicBezTo>
                  <a:cubicBezTo>
                    <a:pt x="8135" y="3037"/>
                    <a:pt x="8200" y="3061"/>
                    <a:pt x="8270" y="3089"/>
                  </a:cubicBezTo>
                  <a:cubicBezTo>
                    <a:pt x="8347" y="3117"/>
                    <a:pt x="8403" y="3138"/>
                    <a:pt x="8429" y="3138"/>
                  </a:cubicBezTo>
                  <a:cubicBezTo>
                    <a:pt x="8439" y="3138"/>
                    <a:pt x="8444" y="3135"/>
                    <a:pt x="8446" y="3129"/>
                  </a:cubicBezTo>
                  <a:cubicBezTo>
                    <a:pt x="8458" y="3136"/>
                    <a:pt x="8458" y="3136"/>
                    <a:pt x="8461" y="3158"/>
                  </a:cubicBezTo>
                  <a:cubicBezTo>
                    <a:pt x="8458" y="3167"/>
                    <a:pt x="8459" y="3173"/>
                    <a:pt x="8464" y="3173"/>
                  </a:cubicBezTo>
                  <a:cubicBezTo>
                    <a:pt x="8469" y="3173"/>
                    <a:pt x="8478" y="3166"/>
                    <a:pt x="8493" y="3148"/>
                  </a:cubicBezTo>
                  <a:cubicBezTo>
                    <a:pt x="8502" y="3139"/>
                    <a:pt x="8509" y="3128"/>
                    <a:pt x="8510" y="3128"/>
                  </a:cubicBezTo>
                  <a:lnTo>
                    <a:pt x="8510" y="3128"/>
                  </a:lnTo>
                  <a:cubicBezTo>
                    <a:pt x="8511" y="3128"/>
                    <a:pt x="8509" y="3134"/>
                    <a:pt x="8502" y="3151"/>
                  </a:cubicBezTo>
                  <a:cubicBezTo>
                    <a:pt x="8496" y="3170"/>
                    <a:pt x="8518" y="3180"/>
                    <a:pt x="8562" y="3195"/>
                  </a:cubicBezTo>
                  <a:cubicBezTo>
                    <a:pt x="8585" y="3204"/>
                    <a:pt x="8612" y="3213"/>
                    <a:pt x="8630" y="3213"/>
                  </a:cubicBezTo>
                  <a:cubicBezTo>
                    <a:pt x="8639" y="3213"/>
                    <a:pt x="8646" y="3211"/>
                    <a:pt x="8649" y="3205"/>
                  </a:cubicBezTo>
                  <a:cubicBezTo>
                    <a:pt x="8663" y="3199"/>
                    <a:pt x="8670" y="3196"/>
                    <a:pt x="8672" y="3196"/>
                  </a:cubicBezTo>
                  <a:cubicBezTo>
                    <a:pt x="8673" y="3196"/>
                    <a:pt x="8669" y="3199"/>
                    <a:pt x="8659" y="3208"/>
                  </a:cubicBezTo>
                  <a:cubicBezTo>
                    <a:pt x="8639" y="3237"/>
                    <a:pt x="8665" y="3266"/>
                    <a:pt x="8700" y="3266"/>
                  </a:cubicBezTo>
                  <a:cubicBezTo>
                    <a:pt x="8710" y="3266"/>
                    <a:pt x="8720" y="3264"/>
                    <a:pt x="8731" y="3258"/>
                  </a:cubicBezTo>
                  <a:cubicBezTo>
                    <a:pt x="8740" y="3261"/>
                    <a:pt x="8753" y="3267"/>
                    <a:pt x="8747" y="3286"/>
                  </a:cubicBezTo>
                  <a:cubicBezTo>
                    <a:pt x="8756" y="3289"/>
                    <a:pt x="8766" y="3291"/>
                    <a:pt x="8777" y="3291"/>
                  </a:cubicBezTo>
                  <a:cubicBezTo>
                    <a:pt x="8787" y="3291"/>
                    <a:pt x="8798" y="3289"/>
                    <a:pt x="8809" y="3286"/>
                  </a:cubicBezTo>
                  <a:lnTo>
                    <a:pt x="8888" y="3314"/>
                  </a:lnTo>
                  <a:cubicBezTo>
                    <a:pt x="8894" y="3317"/>
                    <a:pt x="8900" y="3318"/>
                    <a:pt x="8907" y="3318"/>
                  </a:cubicBezTo>
                  <a:cubicBezTo>
                    <a:pt x="8917" y="3318"/>
                    <a:pt x="8928" y="3315"/>
                    <a:pt x="8938" y="3311"/>
                  </a:cubicBezTo>
                  <a:lnTo>
                    <a:pt x="8950" y="3317"/>
                  </a:lnTo>
                  <a:cubicBezTo>
                    <a:pt x="8944" y="3336"/>
                    <a:pt x="9000" y="3358"/>
                    <a:pt x="9079" y="3386"/>
                  </a:cubicBezTo>
                  <a:cubicBezTo>
                    <a:pt x="9157" y="3415"/>
                    <a:pt x="9223" y="3440"/>
                    <a:pt x="9226" y="3465"/>
                  </a:cubicBezTo>
                  <a:cubicBezTo>
                    <a:pt x="9226" y="3465"/>
                    <a:pt x="9227" y="3465"/>
                    <a:pt x="9229" y="3465"/>
                  </a:cubicBezTo>
                  <a:cubicBezTo>
                    <a:pt x="9234" y="3465"/>
                    <a:pt x="9244" y="3463"/>
                    <a:pt x="9257" y="3452"/>
                  </a:cubicBezTo>
                  <a:cubicBezTo>
                    <a:pt x="9270" y="3434"/>
                    <a:pt x="9279" y="3427"/>
                    <a:pt x="9285" y="3427"/>
                  </a:cubicBezTo>
                  <a:cubicBezTo>
                    <a:pt x="9291" y="3427"/>
                    <a:pt x="9295" y="3434"/>
                    <a:pt x="9298" y="3446"/>
                  </a:cubicBezTo>
                  <a:cubicBezTo>
                    <a:pt x="9292" y="3472"/>
                    <a:pt x="9313" y="3490"/>
                    <a:pt x="9334" y="3490"/>
                  </a:cubicBezTo>
                  <a:cubicBezTo>
                    <a:pt x="9345" y="3490"/>
                    <a:pt x="9356" y="3485"/>
                    <a:pt x="9363" y="3472"/>
                  </a:cubicBezTo>
                  <a:lnTo>
                    <a:pt x="9363" y="3472"/>
                  </a:lnTo>
                  <a:cubicBezTo>
                    <a:pt x="9362" y="3477"/>
                    <a:pt x="9360" y="3484"/>
                    <a:pt x="9358" y="3490"/>
                  </a:cubicBezTo>
                  <a:cubicBezTo>
                    <a:pt x="9356" y="3510"/>
                    <a:pt x="9364" y="3519"/>
                    <a:pt x="9376" y="3519"/>
                  </a:cubicBezTo>
                  <a:cubicBezTo>
                    <a:pt x="9389" y="3519"/>
                    <a:pt x="9407" y="3508"/>
                    <a:pt x="9420" y="3490"/>
                  </a:cubicBezTo>
                  <a:cubicBezTo>
                    <a:pt x="9423" y="3509"/>
                    <a:pt x="9427" y="3526"/>
                    <a:pt x="9436" y="3526"/>
                  </a:cubicBezTo>
                  <a:cubicBezTo>
                    <a:pt x="9439" y="3526"/>
                    <a:pt x="9442" y="3525"/>
                    <a:pt x="9445" y="3521"/>
                  </a:cubicBezTo>
                  <a:cubicBezTo>
                    <a:pt x="9458" y="3527"/>
                    <a:pt x="9458" y="3527"/>
                    <a:pt x="9445" y="3565"/>
                  </a:cubicBezTo>
                  <a:cubicBezTo>
                    <a:pt x="9436" y="3584"/>
                    <a:pt x="9430" y="3606"/>
                    <a:pt x="9442" y="3609"/>
                  </a:cubicBezTo>
                  <a:cubicBezTo>
                    <a:pt x="9443" y="3609"/>
                    <a:pt x="9444" y="3609"/>
                    <a:pt x="9444" y="3609"/>
                  </a:cubicBezTo>
                  <a:cubicBezTo>
                    <a:pt x="9453" y="3609"/>
                    <a:pt x="9459" y="3592"/>
                    <a:pt x="9467" y="3574"/>
                  </a:cubicBezTo>
                  <a:lnTo>
                    <a:pt x="9489" y="3581"/>
                  </a:lnTo>
                  <a:cubicBezTo>
                    <a:pt x="9489" y="3581"/>
                    <a:pt x="9491" y="3582"/>
                    <a:pt x="9493" y="3582"/>
                  </a:cubicBezTo>
                  <a:cubicBezTo>
                    <a:pt x="9497" y="3582"/>
                    <a:pt x="9502" y="3579"/>
                    <a:pt x="9508" y="3568"/>
                  </a:cubicBezTo>
                  <a:cubicBezTo>
                    <a:pt x="9512" y="3556"/>
                    <a:pt x="9516" y="3552"/>
                    <a:pt x="9522" y="3552"/>
                  </a:cubicBezTo>
                  <a:cubicBezTo>
                    <a:pt x="9526" y="3552"/>
                    <a:pt x="9531" y="3554"/>
                    <a:pt x="9536" y="3556"/>
                  </a:cubicBezTo>
                  <a:cubicBezTo>
                    <a:pt x="9534" y="3561"/>
                    <a:pt x="9535" y="3564"/>
                    <a:pt x="9536" y="3564"/>
                  </a:cubicBezTo>
                  <a:cubicBezTo>
                    <a:pt x="9539" y="3564"/>
                    <a:pt x="9547" y="3552"/>
                    <a:pt x="9543" y="3537"/>
                  </a:cubicBezTo>
                  <a:cubicBezTo>
                    <a:pt x="9551" y="3516"/>
                    <a:pt x="9557" y="3499"/>
                    <a:pt x="9566" y="3499"/>
                  </a:cubicBezTo>
                  <a:cubicBezTo>
                    <a:pt x="9566" y="3499"/>
                    <a:pt x="9567" y="3499"/>
                    <a:pt x="9568" y="3499"/>
                  </a:cubicBezTo>
                  <a:lnTo>
                    <a:pt x="9583" y="3462"/>
                  </a:lnTo>
                  <a:cubicBezTo>
                    <a:pt x="9596" y="3421"/>
                    <a:pt x="9605" y="3402"/>
                    <a:pt x="9590" y="3374"/>
                  </a:cubicBezTo>
                  <a:cubicBezTo>
                    <a:pt x="9564" y="3350"/>
                    <a:pt x="9543" y="3327"/>
                    <a:pt x="9528" y="3327"/>
                  </a:cubicBezTo>
                  <a:cubicBezTo>
                    <a:pt x="9521" y="3327"/>
                    <a:pt x="9515" y="3332"/>
                    <a:pt x="9511" y="3346"/>
                  </a:cubicBezTo>
                  <a:cubicBezTo>
                    <a:pt x="9511" y="3346"/>
                    <a:pt x="9496" y="3359"/>
                    <a:pt x="9483" y="3359"/>
                  </a:cubicBezTo>
                  <a:cubicBezTo>
                    <a:pt x="9482" y="3359"/>
                    <a:pt x="9481" y="3358"/>
                    <a:pt x="9480" y="3358"/>
                  </a:cubicBezTo>
                  <a:cubicBezTo>
                    <a:pt x="9471" y="3352"/>
                    <a:pt x="9464" y="3330"/>
                    <a:pt x="9464" y="3330"/>
                  </a:cubicBezTo>
                  <a:cubicBezTo>
                    <a:pt x="9474" y="3308"/>
                    <a:pt x="9427" y="3292"/>
                    <a:pt x="9373" y="3274"/>
                  </a:cubicBezTo>
                  <a:cubicBezTo>
                    <a:pt x="9304" y="3248"/>
                    <a:pt x="9270" y="3236"/>
                    <a:pt x="9267" y="3211"/>
                  </a:cubicBezTo>
                  <a:cubicBezTo>
                    <a:pt x="9264" y="3186"/>
                    <a:pt x="9251" y="3183"/>
                    <a:pt x="9251" y="3183"/>
                  </a:cubicBezTo>
                  <a:cubicBezTo>
                    <a:pt x="9250" y="3187"/>
                    <a:pt x="9245" y="3189"/>
                    <a:pt x="9237" y="3189"/>
                  </a:cubicBezTo>
                  <a:cubicBezTo>
                    <a:pt x="9212" y="3189"/>
                    <a:pt x="9160" y="3170"/>
                    <a:pt x="9101" y="3148"/>
                  </a:cubicBezTo>
                  <a:cubicBezTo>
                    <a:pt x="9040" y="3126"/>
                    <a:pt x="8979" y="3104"/>
                    <a:pt x="8951" y="3104"/>
                  </a:cubicBezTo>
                  <a:cubicBezTo>
                    <a:pt x="8942" y="3104"/>
                    <a:pt x="8937" y="3106"/>
                    <a:pt x="8935" y="3111"/>
                  </a:cubicBezTo>
                  <a:lnTo>
                    <a:pt x="8913" y="3101"/>
                  </a:lnTo>
                  <a:cubicBezTo>
                    <a:pt x="8919" y="3082"/>
                    <a:pt x="8897" y="3073"/>
                    <a:pt x="8875" y="3067"/>
                  </a:cubicBezTo>
                  <a:cubicBezTo>
                    <a:pt x="8866" y="3070"/>
                    <a:pt x="8856" y="3072"/>
                    <a:pt x="8846" y="3072"/>
                  </a:cubicBezTo>
                  <a:cubicBezTo>
                    <a:pt x="8838" y="3072"/>
                    <a:pt x="8831" y="3071"/>
                    <a:pt x="8825" y="3070"/>
                  </a:cubicBezTo>
                  <a:cubicBezTo>
                    <a:pt x="8831" y="3051"/>
                    <a:pt x="8819" y="3045"/>
                    <a:pt x="8797" y="3039"/>
                  </a:cubicBezTo>
                  <a:cubicBezTo>
                    <a:pt x="8786" y="3034"/>
                    <a:pt x="8778" y="3031"/>
                    <a:pt x="8772" y="3031"/>
                  </a:cubicBezTo>
                  <a:cubicBezTo>
                    <a:pt x="8764" y="3031"/>
                    <a:pt x="8759" y="3035"/>
                    <a:pt x="8756" y="3045"/>
                  </a:cubicBezTo>
                  <a:cubicBezTo>
                    <a:pt x="8712" y="3029"/>
                    <a:pt x="8675" y="3007"/>
                    <a:pt x="8640" y="2979"/>
                  </a:cubicBezTo>
                  <a:cubicBezTo>
                    <a:pt x="8639" y="2971"/>
                    <a:pt x="8635" y="2967"/>
                    <a:pt x="8630" y="2967"/>
                  </a:cubicBezTo>
                  <a:cubicBezTo>
                    <a:pt x="8622" y="2967"/>
                    <a:pt x="8611" y="2976"/>
                    <a:pt x="8599" y="2985"/>
                  </a:cubicBezTo>
                  <a:cubicBezTo>
                    <a:pt x="8594" y="3004"/>
                    <a:pt x="8580" y="3018"/>
                    <a:pt x="8568" y="3018"/>
                  </a:cubicBezTo>
                  <a:cubicBezTo>
                    <a:pt x="8566" y="3018"/>
                    <a:pt x="8564" y="3018"/>
                    <a:pt x="8562" y="3017"/>
                  </a:cubicBezTo>
                  <a:cubicBezTo>
                    <a:pt x="8562" y="3017"/>
                    <a:pt x="8571" y="2998"/>
                    <a:pt x="8577" y="2979"/>
                  </a:cubicBezTo>
                  <a:cubicBezTo>
                    <a:pt x="8596" y="2963"/>
                    <a:pt x="8596" y="2963"/>
                    <a:pt x="8574" y="2954"/>
                  </a:cubicBezTo>
                  <a:lnTo>
                    <a:pt x="8549" y="2948"/>
                  </a:lnTo>
                  <a:cubicBezTo>
                    <a:pt x="8548" y="2953"/>
                    <a:pt x="8543" y="2955"/>
                    <a:pt x="8535" y="2955"/>
                  </a:cubicBezTo>
                  <a:cubicBezTo>
                    <a:pt x="8512" y="2955"/>
                    <a:pt x="8466" y="2937"/>
                    <a:pt x="8408" y="2916"/>
                  </a:cubicBezTo>
                  <a:cubicBezTo>
                    <a:pt x="8339" y="2890"/>
                    <a:pt x="8301" y="2876"/>
                    <a:pt x="8282" y="2876"/>
                  </a:cubicBezTo>
                  <a:cubicBezTo>
                    <a:pt x="8274" y="2876"/>
                    <a:pt x="8269" y="2879"/>
                    <a:pt x="8267" y="2885"/>
                  </a:cubicBezTo>
                  <a:cubicBezTo>
                    <a:pt x="8265" y="2894"/>
                    <a:pt x="8261" y="2898"/>
                    <a:pt x="8256" y="2898"/>
                  </a:cubicBezTo>
                  <a:cubicBezTo>
                    <a:pt x="8249" y="2898"/>
                    <a:pt x="8238" y="2888"/>
                    <a:pt x="8223" y="2869"/>
                  </a:cubicBezTo>
                  <a:cubicBezTo>
                    <a:pt x="8190" y="2810"/>
                    <a:pt x="8181" y="2792"/>
                    <a:pt x="8171" y="2792"/>
                  </a:cubicBezTo>
                  <a:cubicBezTo>
                    <a:pt x="8167" y="2792"/>
                    <a:pt x="8163" y="2796"/>
                    <a:pt x="8157" y="2800"/>
                  </a:cubicBezTo>
                  <a:cubicBezTo>
                    <a:pt x="8170" y="2807"/>
                    <a:pt x="8164" y="2825"/>
                    <a:pt x="8154" y="2844"/>
                  </a:cubicBezTo>
                  <a:cubicBezTo>
                    <a:pt x="8149" y="2863"/>
                    <a:pt x="8143" y="2872"/>
                    <a:pt x="8138" y="2872"/>
                  </a:cubicBezTo>
                  <a:cubicBezTo>
                    <a:pt x="8134" y="2872"/>
                    <a:pt x="8131" y="2860"/>
                    <a:pt x="8132" y="2838"/>
                  </a:cubicBezTo>
                  <a:cubicBezTo>
                    <a:pt x="8144" y="2808"/>
                    <a:pt x="8053" y="2777"/>
                    <a:pt x="7993" y="2777"/>
                  </a:cubicBezTo>
                  <a:cubicBezTo>
                    <a:pt x="7972" y="2777"/>
                    <a:pt x="7954" y="2781"/>
                    <a:pt x="7947" y="2791"/>
                  </a:cubicBezTo>
                  <a:lnTo>
                    <a:pt x="7954" y="2769"/>
                  </a:lnTo>
                  <a:cubicBezTo>
                    <a:pt x="7960" y="2750"/>
                    <a:pt x="7951" y="2747"/>
                    <a:pt x="7907" y="2731"/>
                  </a:cubicBezTo>
                  <a:lnTo>
                    <a:pt x="7872" y="2719"/>
                  </a:lnTo>
                  <a:cubicBezTo>
                    <a:pt x="7868" y="2730"/>
                    <a:pt x="7860" y="2734"/>
                    <a:pt x="7851" y="2734"/>
                  </a:cubicBezTo>
                  <a:cubicBezTo>
                    <a:pt x="7828" y="2734"/>
                    <a:pt x="7799" y="2707"/>
                    <a:pt x="7803" y="2694"/>
                  </a:cubicBezTo>
                  <a:cubicBezTo>
                    <a:pt x="7800" y="2669"/>
                    <a:pt x="7800" y="2669"/>
                    <a:pt x="7778" y="2659"/>
                  </a:cubicBezTo>
                  <a:cubicBezTo>
                    <a:pt x="7767" y="2666"/>
                    <a:pt x="7755" y="2669"/>
                    <a:pt x="7744" y="2669"/>
                  </a:cubicBezTo>
                  <a:cubicBezTo>
                    <a:pt x="7710" y="2669"/>
                    <a:pt x="7683" y="2642"/>
                    <a:pt x="7687" y="2628"/>
                  </a:cubicBezTo>
                  <a:lnTo>
                    <a:pt x="7665" y="2619"/>
                  </a:lnTo>
                  <a:cubicBezTo>
                    <a:pt x="7657" y="2625"/>
                    <a:pt x="7648" y="2628"/>
                    <a:pt x="7639" y="2628"/>
                  </a:cubicBezTo>
                  <a:cubicBezTo>
                    <a:pt x="7631" y="2628"/>
                    <a:pt x="7623" y="2626"/>
                    <a:pt x="7615" y="2622"/>
                  </a:cubicBezTo>
                  <a:cubicBezTo>
                    <a:pt x="7600" y="2616"/>
                    <a:pt x="7588" y="2612"/>
                    <a:pt x="7581" y="2612"/>
                  </a:cubicBezTo>
                  <a:cubicBezTo>
                    <a:pt x="7573" y="2612"/>
                    <a:pt x="7571" y="2618"/>
                    <a:pt x="7575" y="2631"/>
                  </a:cubicBezTo>
                  <a:cubicBezTo>
                    <a:pt x="7566" y="2649"/>
                    <a:pt x="7560" y="2666"/>
                    <a:pt x="7552" y="2666"/>
                  </a:cubicBezTo>
                  <a:cubicBezTo>
                    <a:pt x="7551" y="2666"/>
                    <a:pt x="7550" y="2666"/>
                    <a:pt x="7549" y="2666"/>
                  </a:cubicBezTo>
                  <a:lnTo>
                    <a:pt x="7556" y="2647"/>
                  </a:lnTo>
                  <a:cubicBezTo>
                    <a:pt x="7562" y="2625"/>
                    <a:pt x="7528" y="2612"/>
                    <a:pt x="7484" y="2597"/>
                  </a:cubicBezTo>
                  <a:cubicBezTo>
                    <a:pt x="7427" y="2575"/>
                    <a:pt x="7405" y="2568"/>
                    <a:pt x="7402" y="2543"/>
                  </a:cubicBezTo>
                  <a:lnTo>
                    <a:pt x="7383" y="2559"/>
                  </a:lnTo>
                  <a:cubicBezTo>
                    <a:pt x="7375" y="2566"/>
                    <a:pt x="7369" y="2569"/>
                    <a:pt x="7365" y="2569"/>
                  </a:cubicBezTo>
                  <a:cubicBezTo>
                    <a:pt x="7359" y="2569"/>
                    <a:pt x="7358" y="2563"/>
                    <a:pt x="7361" y="2553"/>
                  </a:cubicBezTo>
                  <a:cubicBezTo>
                    <a:pt x="7359" y="2533"/>
                    <a:pt x="7328" y="2519"/>
                    <a:pt x="7302" y="2519"/>
                  </a:cubicBezTo>
                  <a:cubicBezTo>
                    <a:pt x="7295" y="2519"/>
                    <a:pt x="7289" y="2520"/>
                    <a:pt x="7283" y="2521"/>
                  </a:cubicBezTo>
                  <a:lnTo>
                    <a:pt x="7261" y="2515"/>
                  </a:lnTo>
                  <a:cubicBezTo>
                    <a:pt x="7263" y="2489"/>
                    <a:pt x="7251" y="2473"/>
                    <a:pt x="7236" y="2473"/>
                  </a:cubicBezTo>
                  <a:cubicBezTo>
                    <a:pt x="7226" y="2473"/>
                    <a:pt x="7215" y="2480"/>
                    <a:pt x="7205" y="2493"/>
                  </a:cubicBezTo>
                  <a:cubicBezTo>
                    <a:pt x="7211" y="2474"/>
                    <a:pt x="7202" y="2471"/>
                    <a:pt x="7189" y="2465"/>
                  </a:cubicBezTo>
                  <a:cubicBezTo>
                    <a:pt x="7182" y="2468"/>
                    <a:pt x="7174" y="2469"/>
                    <a:pt x="7166" y="2469"/>
                  </a:cubicBezTo>
                  <a:cubicBezTo>
                    <a:pt x="7141" y="2469"/>
                    <a:pt x="7116" y="2456"/>
                    <a:pt x="7123" y="2440"/>
                  </a:cubicBezTo>
                  <a:lnTo>
                    <a:pt x="7111" y="2437"/>
                  </a:lnTo>
                  <a:cubicBezTo>
                    <a:pt x="7105" y="2444"/>
                    <a:pt x="7096" y="2449"/>
                    <a:pt x="7087" y="2449"/>
                  </a:cubicBezTo>
                  <a:cubicBezTo>
                    <a:pt x="7081" y="2449"/>
                    <a:pt x="7075" y="2447"/>
                    <a:pt x="7070" y="2443"/>
                  </a:cubicBezTo>
                  <a:cubicBezTo>
                    <a:pt x="7066" y="2441"/>
                    <a:pt x="7061" y="2440"/>
                    <a:pt x="7056" y="2440"/>
                  </a:cubicBezTo>
                  <a:cubicBezTo>
                    <a:pt x="7046" y="2440"/>
                    <a:pt x="7036" y="2444"/>
                    <a:pt x="7029" y="2452"/>
                  </a:cubicBezTo>
                  <a:cubicBezTo>
                    <a:pt x="7019" y="2461"/>
                    <a:pt x="7011" y="2463"/>
                    <a:pt x="7007" y="2463"/>
                  </a:cubicBezTo>
                  <a:cubicBezTo>
                    <a:pt x="7003" y="2463"/>
                    <a:pt x="7001" y="2462"/>
                    <a:pt x="7001" y="2462"/>
                  </a:cubicBezTo>
                  <a:cubicBezTo>
                    <a:pt x="6989" y="2459"/>
                    <a:pt x="7007" y="2443"/>
                    <a:pt x="7026" y="2427"/>
                  </a:cubicBezTo>
                  <a:cubicBezTo>
                    <a:pt x="7042" y="2420"/>
                    <a:pt x="7038" y="2414"/>
                    <a:pt x="7024" y="2414"/>
                  </a:cubicBezTo>
                  <a:cubicBezTo>
                    <a:pt x="7012" y="2414"/>
                    <a:pt x="6994" y="2418"/>
                    <a:pt x="6973" y="2431"/>
                  </a:cubicBezTo>
                  <a:cubicBezTo>
                    <a:pt x="6950" y="2443"/>
                    <a:pt x="6938" y="2449"/>
                    <a:pt x="6937" y="2449"/>
                  </a:cubicBezTo>
                  <a:cubicBezTo>
                    <a:pt x="6935" y="2449"/>
                    <a:pt x="6944" y="2442"/>
                    <a:pt x="6963" y="2427"/>
                  </a:cubicBezTo>
                  <a:cubicBezTo>
                    <a:pt x="6976" y="2415"/>
                    <a:pt x="6990" y="2403"/>
                    <a:pt x="6982" y="2403"/>
                  </a:cubicBezTo>
                  <a:cubicBezTo>
                    <a:pt x="6979" y="2403"/>
                    <a:pt x="6976" y="2404"/>
                    <a:pt x="6970" y="2405"/>
                  </a:cubicBezTo>
                  <a:cubicBezTo>
                    <a:pt x="6970" y="2405"/>
                    <a:pt x="6966" y="2404"/>
                    <a:pt x="6961" y="2404"/>
                  </a:cubicBezTo>
                  <a:cubicBezTo>
                    <a:pt x="6954" y="2404"/>
                    <a:pt x="6944" y="2407"/>
                    <a:pt x="6938" y="2418"/>
                  </a:cubicBezTo>
                  <a:lnTo>
                    <a:pt x="6907" y="2405"/>
                  </a:lnTo>
                  <a:cubicBezTo>
                    <a:pt x="6891" y="2377"/>
                    <a:pt x="6879" y="2374"/>
                    <a:pt x="6869" y="2368"/>
                  </a:cubicBezTo>
                  <a:cubicBezTo>
                    <a:pt x="6861" y="2375"/>
                    <a:pt x="6856" y="2379"/>
                    <a:pt x="6853" y="2379"/>
                  </a:cubicBezTo>
                  <a:cubicBezTo>
                    <a:pt x="6850" y="2379"/>
                    <a:pt x="6849" y="2373"/>
                    <a:pt x="6848" y="2362"/>
                  </a:cubicBezTo>
                  <a:cubicBezTo>
                    <a:pt x="6850" y="2353"/>
                    <a:pt x="6849" y="2347"/>
                    <a:pt x="6846" y="2347"/>
                  </a:cubicBezTo>
                  <a:cubicBezTo>
                    <a:pt x="6842" y="2347"/>
                    <a:pt x="6835" y="2355"/>
                    <a:pt x="6829" y="2377"/>
                  </a:cubicBezTo>
                  <a:cubicBezTo>
                    <a:pt x="6822" y="2383"/>
                    <a:pt x="6815" y="2386"/>
                    <a:pt x="6810" y="2386"/>
                  </a:cubicBezTo>
                  <a:cubicBezTo>
                    <a:pt x="6802" y="2386"/>
                    <a:pt x="6796" y="2378"/>
                    <a:pt x="6794" y="2365"/>
                  </a:cubicBezTo>
                  <a:cubicBezTo>
                    <a:pt x="6804" y="2339"/>
                    <a:pt x="6803" y="2329"/>
                    <a:pt x="6799" y="2329"/>
                  </a:cubicBezTo>
                  <a:cubicBezTo>
                    <a:pt x="6797" y="2329"/>
                    <a:pt x="6793" y="2333"/>
                    <a:pt x="6791" y="2340"/>
                  </a:cubicBezTo>
                  <a:cubicBezTo>
                    <a:pt x="6778" y="2351"/>
                    <a:pt x="6767" y="2352"/>
                    <a:pt x="6763" y="2352"/>
                  </a:cubicBezTo>
                  <a:cubicBezTo>
                    <a:pt x="6761" y="2352"/>
                    <a:pt x="6760" y="2352"/>
                    <a:pt x="6760" y="2352"/>
                  </a:cubicBezTo>
                  <a:cubicBezTo>
                    <a:pt x="6769" y="2333"/>
                    <a:pt x="6666" y="2296"/>
                    <a:pt x="6565" y="2258"/>
                  </a:cubicBezTo>
                  <a:cubicBezTo>
                    <a:pt x="6565" y="2258"/>
                    <a:pt x="6564" y="2258"/>
                    <a:pt x="6563" y="2258"/>
                  </a:cubicBezTo>
                  <a:cubicBezTo>
                    <a:pt x="6553" y="2258"/>
                    <a:pt x="6537" y="2272"/>
                    <a:pt x="6531" y="2290"/>
                  </a:cubicBezTo>
                  <a:cubicBezTo>
                    <a:pt x="6525" y="2305"/>
                    <a:pt x="6522" y="2311"/>
                    <a:pt x="6521" y="2311"/>
                  </a:cubicBezTo>
                  <a:cubicBezTo>
                    <a:pt x="6519" y="2311"/>
                    <a:pt x="6520" y="2298"/>
                    <a:pt x="6518" y="2283"/>
                  </a:cubicBezTo>
                  <a:cubicBezTo>
                    <a:pt x="6523" y="2250"/>
                    <a:pt x="6520" y="2233"/>
                    <a:pt x="6514" y="2233"/>
                  </a:cubicBezTo>
                  <a:cubicBezTo>
                    <a:pt x="6508" y="2233"/>
                    <a:pt x="6501" y="2247"/>
                    <a:pt x="6497" y="2277"/>
                  </a:cubicBezTo>
                  <a:cubicBezTo>
                    <a:pt x="6495" y="2299"/>
                    <a:pt x="6494" y="2310"/>
                    <a:pt x="6493" y="2310"/>
                  </a:cubicBezTo>
                  <a:cubicBezTo>
                    <a:pt x="6491" y="2310"/>
                    <a:pt x="6489" y="2298"/>
                    <a:pt x="6484" y="2274"/>
                  </a:cubicBezTo>
                  <a:cubicBezTo>
                    <a:pt x="6482" y="2260"/>
                    <a:pt x="6481" y="2254"/>
                    <a:pt x="6478" y="2254"/>
                  </a:cubicBezTo>
                  <a:cubicBezTo>
                    <a:pt x="6475" y="2254"/>
                    <a:pt x="6470" y="2258"/>
                    <a:pt x="6462" y="2264"/>
                  </a:cubicBezTo>
                  <a:cubicBezTo>
                    <a:pt x="6459" y="2273"/>
                    <a:pt x="6455" y="2277"/>
                    <a:pt x="6452" y="2277"/>
                  </a:cubicBezTo>
                  <a:cubicBezTo>
                    <a:pt x="6449" y="2277"/>
                    <a:pt x="6448" y="2272"/>
                    <a:pt x="6453" y="2261"/>
                  </a:cubicBezTo>
                  <a:cubicBezTo>
                    <a:pt x="6448" y="2243"/>
                    <a:pt x="6445" y="2225"/>
                    <a:pt x="6441" y="2225"/>
                  </a:cubicBezTo>
                  <a:cubicBezTo>
                    <a:pt x="6440" y="2225"/>
                    <a:pt x="6439" y="2227"/>
                    <a:pt x="6437" y="2233"/>
                  </a:cubicBezTo>
                  <a:cubicBezTo>
                    <a:pt x="6437" y="2233"/>
                    <a:pt x="6424" y="2227"/>
                    <a:pt x="6421" y="2205"/>
                  </a:cubicBezTo>
                  <a:cubicBezTo>
                    <a:pt x="6419" y="2195"/>
                    <a:pt x="6415" y="2192"/>
                    <a:pt x="6410" y="2192"/>
                  </a:cubicBezTo>
                  <a:cubicBezTo>
                    <a:pt x="6403" y="2192"/>
                    <a:pt x="6392" y="2201"/>
                    <a:pt x="6381" y="2211"/>
                  </a:cubicBezTo>
                  <a:cubicBezTo>
                    <a:pt x="6361" y="2223"/>
                    <a:pt x="6347" y="2229"/>
                    <a:pt x="6340" y="2229"/>
                  </a:cubicBezTo>
                  <a:cubicBezTo>
                    <a:pt x="6330" y="2229"/>
                    <a:pt x="6332" y="2218"/>
                    <a:pt x="6346" y="2199"/>
                  </a:cubicBezTo>
                  <a:cubicBezTo>
                    <a:pt x="6359" y="2181"/>
                    <a:pt x="6349" y="2173"/>
                    <a:pt x="6334" y="2173"/>
                  </a:cubicBezTo>
                  <a:cubicBezTo>
                    <a:pt x="6318" y="2173"/>
                    <a:pt x="6296" y="2181"/>
                    <a:pt x="6283" y="2199"/>
                  </a:cubicBezTo>
                  <a:cubicBezTo>
                    <a:pt x="6269" y="2218"/>
                    <a:pt x="6263" y="2227"/>
                    <a:pt x="6261" y="2227"/>
                  </a:cubicBezTo>
                  <a:cubicBezTo>
                    <a:pt x="6260" y="2227"/>
                    <a:pt x="6262" y="2222"/>
                    <a:pt x="6265" y="2214"/>
                  </a:cubicBezTo>
                  <a:cubicBezTo>
                    <a:pt x="6271" y="2192"/>
                    <a:pt x="6261" y="2189"/>
                    <a:pt x="6261" y="2189"/>
                  </a:cubicBezTo>
                  <a:cubicBezTo>
                    <a:pt x="6249" y="2186"/>
                    <a:pt x="6240" y="2183"/>
                    <a:pt x="6246" y="2161"/>
                  </a:cubicBezTo>
                  <a:cubicBezTo>
                    <a:pt x="6246" y="2161"/>
                    <a:pt x="6244" y="2161"/>
                    <a:pt x="6242" y="2161"/>
                  </a:cubicBezTo>
                  <a:cubicBezTo>
                    <a:pt x="6236" y="2161"/>
                    <a:pt x="6224" y="2162"/>
                    <a:pt x="6205" y="2170"/>
                  </a:cubicBezTo>
                  <a:cubicBezTo>
                    <a:pt x="6195" y="2178"/>
                    <a:pt x="6186" y="2181"/>
                    <a:pt x="6178" y="2181"/>
                  </a:cubicBezTo>
                  <a:cubicBezTo>
                    <a:pt x="6156" y="2181"/>
                    <a:pt x="6143" y="2156"/>
                    <a:pt x="6146" y="2123"/>
                  </a:cubicBezTo>
                  <a:lnTo>
                    <a:pt x="6146" y="2123"/>
                  </a:lnTo>
                  <a:lnTo>
                    <a:pt x="6114" y="2136"/>
                  </a:lnTo>
                  <a:cubicBezTo>
                    <a:pt x="6099" y="2156"/>
                    <a:pt x="6088" y="2170"/>
                    <a:pt x="6083" y="2170"/>
                  </a:cubicBezTo>
                  <a:cubicBezTo>
                    <a:pt x="6080" y="2170"/>
                    <a:pt x="6081" y="2164"/>
                    <a:pt x="6086" y="2149"/>
                  </a:cubicBezTo>
                  <a:cubicBezTo>
                    <a:pt x="6090" y="2133"/>
                    <a:pt x="6097" y="2119"/>
                    <a:pt x="6096" y="2119"/>
                  </a:cubicBezTo>
                  <a:lnTo>
                    <a:pt x="6096" y="2119"/>
                  </a:lnTo>
                  <a:cubicBezTo>
                    <a:pt x="6096" y="2119"/>
                    <a:pt x="6095" y="2121"/>
                    <a:pt x="6092" y="2127"/>
                  </a:cubicBezTo>
                  <a:cubicBezTo>
                    <a:pt x="6085" y="2137"/>
                    <a:pt x="6077" y="2142"/>
                    <a:pt x="6069" y="2142"/>
                  </a:cubicBezTo>
                  <a:cubicBezTo>
                    <a:pt x="6050" y="2142"/>
                    <a:pt x="6034" y="2115"/>
                    <a:pt x="6045" y="2086"/>
                  </a:cubicBezTo>
                  <a:cubicBezTo>
                    <a:pt x="6052" y="2067"/>
                    <a:pt x="6052" y="2067"/>
                    <a:pt x="6039" y="2064"/>
                  </a:cubicBezTo>
                  <a:lnTo>
                    <a:pt x="6033" y="2083"/>
                  </a:lnTo>
                  <a:cubicBezTo>
                    <a:pt x="6027" y="2099"/>
                    <a:pt x="6022" y="2118"/>
                    <a:pt x="6012" y="2118"/>
                  </a:cubicBezTo>
                  <a:cubicBezTo>
                    <a:pt x="6011" y="2118"/>
                    <a:pt x="6009" y="2118"/>
                    <a:pt x="6008" y="2117"/>
                  </a:cubicBezTo>
                  <a:cubicBezTo>
                    <a:pt x="5995" y="2114"/>
                    <a:pt x="5986" y="2111"/>
                    <a:pt x="5992" y="2089"/>
                  </a:cubicBezTo>
                  <a:cubicBezTo>
                    <a:pt x="5990" y="2073"/>
                    <a:pt x="5986" y="2055"/>
                    <a:pt x="5981" y="2055"/>
                  </a:cubicBezTo>
                  <a:cubicBezTo>
                    <a:pt x="5980" y="2055"/>
                    <a:pt x="5978" y="2058"/>
                    <a:pt x="5976" y="2064"/>
                  </a:cubicBezTo>
                  <a:cubicBezTo>
                    <a:pt x="5976" y="2064"/>
                    <a:pt x="5967" y="2058"/>
                    <a:pt x="5961" y="2036"/>
                  </a:cubicBezTo>
                  <a:lnTo>
                    <a:pt x="5917" y="2017"/>
                  </a:lnTo>
                  <a:cubicBezTo>
                    <a:pt x="5910" y="2023"/>
                    <a:pt x="5902" y="2026"/>
                    <a:pt x="5896" y="2026"/>
                  </a:cubicBezTo>
                  <a:cubicBezTo>
                    <a:pt x="5885" y="2026"/>
                    <a:pt x="5878" y="2018"/>
                    <a:pt x="5882" y="2004"/>
                  </a:cubicBezTo>
                  <a:cubicBezTo>
                    <a:pt x="5879" y="2004"/>
                    <a:pt x="5876" y="2003"/>
                    <a:pt x="5872" y="2003"/>
                  </a:cubicBezTo>
                  <a:cubicBezTo>
                    <a:pt x="5862" y="2003"/>
                    <a:pt x="5851" y="2007"/>
                    <a:pt x="5842" y="2014"/>
                  </a:cubicBezTo>
                  <a:cubicBezTo>
                    <a:pt x="5820" y="2004"/>
                    <a:pt x="5810" y="2001"/>
                    <a:pt x="5816" y="1982"/>
                  </a:cubicBezTo>
                  <a:cubicBezTo>
                    <a:pt x="5820" y="1971"/>
                    <a:pt x="5821" y="1965"/>
                    <a:pt x="5819" y="1965"/>
                  </a:cubicBezTo>
                  <a:cubicBezTo>
                    <a:pt x="5817" y="1965"/>
                    <a:pt x="5813" y="1969"/>
                    <a:pt x="5804" y="1976"/>
                  </a:cubicBezTo>
                  <a:cubicBezTo>
                    <a:pt x="5800" y="1988"/>
                    <a:pt x="5795" y="1991"/>
                    <a:pt x="5789" y="1991"/>
                  </a:cubicBezTo>
                  <a:cubicBezTo>
                    <a:pt x="5785" y="1991"/>
                    <a:pt x="5780" y="1990"/>
                    <a:pt x="5776" y="1989"/>
                  </a:cubicBezTo>
                  <a:lnTo>
                    <a:pt x="5754" y="1979"/>
                  </a:lnTo>
                  <a:cubicBezTo>
                    <a:pt x="5749" y="1993"/>
                    <a:pt x="5748" y="1997"/>
                    <a:pt x="5743" y="1997"/>
                  </a:cubicBezTo>
                  <a:cubicBezTo>
                    <a:pt x="5741" y="1997"/>
                    <a:pt x="5739" y="1996"/>
                    <a:pt x="5735" y="1995"/>
                  </a:cubicBezTo>
                  <a:cubicBezTo>
                    <a:pt x="5722" y="1992"/>
                    <a:pt x="5697" y="1960"/>
                    <a:pt x="5685" y="1954"/>
                  </a:cubicBezTo>
                  <a:cubicBezTo>
                    <a:pt x="5672" y="1949"/>
                    <a:pt x="5664" y="1946"/>
                    <a:pt x="5660" y="1946"/>
                  </a:cubicBezTo>
                  <a:cubicBezTo>
                    <a:pt x="5654" y="1946"/>
                    <a:pt x="5655" y="1952"/>
                    <a:pt x="5657" y="1967"/>
                  </a:cubicBezTo>
                  <a:cubicBezTo>
                    <a:pt x="5664" y="1969"/>
                    <a:pt x="5664" y="1978"/>
                    <a:pt x="5658" y="1978"/>
                  </a:cubicBezTo>
                  <a:cubicBezTo>
                    <a:pt x="5655" y="1978"/>
                    <a:pt x="5650" y="1974"/>
                    <a:pt x="5644" y="1964"/>
                  </a:cubicBezTo>
                  <a:cubicBezTo>
                    <a:pt x="5622" y="1945"/>
                    <a:pt x="5600" y="1926"/>
                    <a:pt x="5575" y="1913"/>
                  </a:cubicBezTo>
                  <a:cubicBezTo>
                    <a:pt x="5553" y="1906"/>
                    <a:pt x="5541" y="1902"/>
                    <a:pt x="5534" y="1902"/>
                  </a:cubicBezTo>
                  <a:cubicBezTo>
                    <a:pt x="5527" y="1902"/>
                    <a:pt x="5525" y="1907"/>
                    <a:pt x="5522" y="1917"/>
                  </a:cubicBezTo>
                  <a:cubicBezTo>
                    <a:pt x="5520" y="1938"/>
                    <a:pt x="5517" y="1948"/>
                    <a:pt x="5515" y="1948"/>
                  </a:cubicBezTo>
                  <a:cubicBezTo>
                    <a:pt x="5513" y="1948"/>
                    <a:pt x="5511" y="1936"/>
                    <a:pt x="5513" y="1913"/>
                  </a:cubicBezTo>
                  <a:cubicBezTo>
                    <a:pt x="5506" y="1883"/>
                    <a:pt x="5499" y="1870"/>
                    <a:pt x="5493" y="1870"/>
                  </a:cubicBezTo>
                  <a:cubicBezTo>
                    <a:pt x="5490" y="1870"/>
                    <a:pt x="5487" y="1874"/>
                    <a:pt x="5484" y="1882"/>
                  </a:cubicBezTo>
                  <a:cubicBezTo>
                    <a:pt x="5473" y="1892"/>
                    <a:pt x="5468" y="1895"/>
                    <a:pt x="5464" y="1895"/>
                  </a:cubicBezTo>
                  <a:cubicBezTo>
                    <a:pt x="5462" y="1895"/>
                    <a:pt x="5460" y="1894"/>
                    <a:pt x="5456" y="1892"/>
                  </a:cubicBezTo>
                  <a:cubicBezTo>
                    <a:pt x="5460" y="1879"/>
                    <a:pt x="5456" y="1874"/>
                    <a:pt x="5446" y="1874"/>
                  </a:cubicBezTo>
                  <a:cubicBezTo>
                    <a:pt x="5440" y="1874"/>
                    <a:pt x="5432" y="1876"/>
                    <a:pt x="5422" y="1879"/>
                  </a:cubicBezTo>
                  <a:cubicBezTo>
                    <a:pt x="5409" y="1876"/>
                    <a:pt x="5409" y="1876"/>
                    <a:pt x="5418" y="1857"/>
                  </a:cubicBezTo>
                  <a:lnTo>
                    <a:pt x="5393" y="1848"/>
                  </a:lnTo>
                  <a:cubicBezTo>
                    <a:pt x="5385" y="1855"/>
                    <a:pt x="5375" y="1859"/>
                    <a:pt x="5365" y="1859"/>
                  </a:cubicBezTo>
                  <a:cubicBezTo>
                    <a:pt x="5333" y="1859"/>
                    <a:pt x="5298" y="1829"/>
                    <a:pt x="5293" y="1810"/>
                  </a:cubicBezTo>
                  <a:cubicBezTo>
                    <a:pt x="5293" y="1810"/>
                    <a:pt x="5292" y="1810"/>
                    <a:pt x="5291" y="1810"/>
                  </a:cubicBezTo>
                  <a:cubicBezTo>
                    <a:pt x="5287" y="1810"/>
                    <a:pt x="5278" y="1811"/>
                    <a:pt x="5265" y="1823"/>
                  </a:cubicBezTo>
                  <a:cubicBezTo>
                    <a:pt x="5253" y="1838"/>
                    <a:pt x="5245" y="1846"/>
                    <a:pt x="5240" y="1846"/>
                  </a:cubicBezTo>
                  <a:cubicBezTo>
                    <a:pt x="5234" y="1846"/>
                    <a:pt x="5235" y="1835"/>
                    <a:pt x="5243" y="1813"/>
                  </a:cubicBezTo>
                  <a:cubicBezTo>
                    <a:pt x="5249" y="1794"/>
                    <a:pt x="5253" y="1785"/>
                    <a:pt x="5251" y="1785"/>
                  </a:cubicBezTo>
                  <a:lnTo>
                    <a:pt x="5251" y="1785"/>
                  </a:lnTo>
                  <a:cubicBezTo>
                    <a:pt x="5249" y="1785"/>
                    <a:pt x="5243" y="1793"/>
                    <a:pt x="5230" y="1810"/>
                  </a:cubicBezTo>
                  <a:cubicBezTo>
                    <a:pt x="5226" y="1814"/>
                    <a:pt x="5220" y="1815"/>
                    <a:pt x="5214" y="1815"/>
                  </a:cubicBezTo>
                  <a:cubicBezTo>
                    <a:pt x="5192" y="1815"/>
                    <a:pt x="5164" y="1796"/>
                    <a:pt x="5183" y="1769"/>
                  </a:cubicBezTo>
                  <a:lnTo>
                    <a:pt x="5196" y="1729"/>
                  </a:lnTo>
                  <a:lnTo>
                    <a:pt x="5196" y="1729"/>
                  </a:lnTo>
                  <a:cubicBezTo>
                    <a:pt x="5183" y="1740"/>
                    <a:pt x="5174" y="1741"/>
                    <a:pt x="5170" y="1741"/>
                  </a:cubicBezTo>
                  <a:cubicBezTo>
                    <a:pt x="5169" y="1741"/>
                    <a:pt x="5168" y="1741"/>
                    <a:pt x="5168" y="1741"/>
                  </a:cubicBezTo>
                  <a:cubicBezTo>
                    <a:pt x="5163" y="1751"/>
                    <a:pt x="5158" y="1754"/>
                    <a:pt x="5151" y="1754"/>
                  </a:cubicBezTo>
                  <a:cubicBezTo>
                    <a:pt x="5143" y="1754"/>
                    <a:pt x="5132" y="1751"/>
                    <a:pt x="5115" y="1744"/>
                  </a:cubicBezTo>
                  <a:cubicBezTo>
                    <a:pt x="5093" y="1735"/>
                    <a:pt x="5039" y="1738"/>
                    <a:pt x="5017" y="1732"/>
                  </a:cubicBezTo>
                  <a:cubicBezTo>
                    <a:pt x="4995" y="1722"/>
                    <a:pt x="4961" y="1710"/>
                    <a:pt x="4958" y="1688"/>
                  </a:cubicBezTo>
                  <a:cubicBezTo>
                    <a:pt x="4951" y="1684"/>
                    <a:pt x="4944" y="1682"/>
                    <a:pt x="4937" y="1682"/>
                  </a:cubicBezTo>
                  <a:cubicBezTo>
                    <a:pt x="4927" y="1682"/>
                    <a:pt x="4917" y="1686"/>
                    <a:pt x="4908" y="1691"/>
                  </a:cubicBezTo>
                  <a:cubicBezTo>
                    <a:pt x="4901" y="1696"/>
                    <a:pt x="4894" y="1699"/>
                    <a:pt x="4888" y="1699"/>
                  </a:cubicBezTo>
                  <a:cubicBezTo>
                    <a:pt x="4877" y="1699"/>
                    <a:pt x="4869" y="1691"/>
                    <a:pt x="4873" y="1678"/>
                  </a:cubicBezTo>
                  <a:lnTo>
                    <a:pt x="4861" y="1672"/>
                  </a:lnTo>
                  <a:cubicBezTo>
                    <a:pt x="4842" y="1681"/>
                    <a:pt x="4830" y="1682"/>
                    <a:pt x="4824" y="1682"/>
                  </a:cubicBezTo>
                  <a:cubicBezTo>
                    <a:pt x="4821" y="1682"/>
                    <a:pt x="4820" y="1682"/>
                    <a:pt x="4820" y="1682"/>
                  </a:cubicBezTo>
                  <a:cubicBezTo>
                    <a:pt x="4827" y="1665"/>
                    <a:pt x="4825" y="1648"/>
                    <a:pt x="4815" y="1648"/>
                  </a:cubicBezTo>
                  <a:cubicBezTo>
                    <a:pt x="4812" y="1648"/>
                    <a:pt x="4809" y="1650"/>
                    <a:pt x="4804" y="1653"/>
                  </a:cubicBezTo>
                  <a:cubicBezTo>
                    <a:pt x="4801" y="1663"/>
                    <a:pt x="4797" y="1667"/>
                    <a:pt x="4790" y="1667"/>
                  </a:cubicBezTo>
                  <a:cubicBezTo>
                    <a:pt x="4784" y="1667"/>
                    <a:pt x="4775" y="1664"/>
                    <a:pt x="4764" y="1660"/>
                  </a:cubicBezTo>
                  <a:cubicBezTo>
                    <a:pt x="4752" y="1633"/>
                    <a:pt x="4433" y="1513"/>
                    <a:pt x="4379" y="1513"/>
                  </a:cubicBezTo>
                  <a:cubicBezTo>
                    <a:pt x="4375" y="1513"/>
                    <a:pt x="4372" y="1514"/>
                    <a:pt x="4372" y="1515"/>
                  </a:cubicBezTo>
                  <a:lnTo>
                    <a:pt x="4340" y="1503"/>
                  </a:lnTo>
                  <a:lnTo>
                    <a:pt x="4306" y="1490"/>
                  </a:lnTo>
                  <a:cubicBezTo>
                    <a:pt x="4317" y="1461"/>
                    <a:pt x="4286" y="1453"/>
                    <a:pt x="4253" y="1453"/>
                  </a:cubicBezTo>
                  <a:cubicBezTo>
                    <a:pt x="4240" y="1453"/>
                    <a:pt x="4227" y="1454"/>
                    <a:pt x="4215" y="1456"/>
                  </a:cubicBezTo>
                  <a:cubicBezTo>
                    <a:pt x="4209" y="1464"/>
                    <a:pt x="4200" y="1468"/>
                    <a:pt x="4191" y="1468"/>
                  </a:cubicBezTo>
                  <a:cubicBezTo>
                    <a:pt x="4186" y="1468"/>
                    <a:pt x="4182" y="1467"/>
                    <a:pt x="4178" y="1465"/>
                  </a:cubicBezTo>
                  <a:cubicBezTo>
                    <a:pt x="4187" y="1435"/>
                    <a:pt x="4170" y="1420"/>
                    <a:pt x="4149" y="1420"/>
                  </a:cubicBezTo>
                  <a:cubicBezTo>
                    <a:pt x="4142" y="1420"/>
                    <a:pt x="4134" y="1422"/>
                    <a:pt x="4127" y="1425"/>
                  </a:cubicBezTo>
                  <a:cubicBezTo>
                    <a:pt x="4116" y="1440"/>
                    <a:pt x="4107" y="1448"/>
                    <a:pt x="4102" y="1448"/>
                  </a:cubicBezTo>
                  <a:cubicBezTo>
                    <a:pt x="4097" y="1448"/>
                    <a:pt x="4097" y="1437"/>
                    <a:pt x="4105" y="1415"/>
                  </a:cubicBezTo>
                  <a:cubicBezTo>
                    <a:pt x="4112" y="1394"/>
                    <a:pt x="4109" y="1383"/>
                    <a:pt x="4099" y="1383"/>
                  </a:cubicBezTo>
                  <a:cubicBezTo>
                    <a:pt x="4090" y="1383"/>
                    <a:pt x="4074" y="1394"/>
                    <a:pt x="4052" y="1418"/>
                  </a:cubicBezTo>
                  <a:cubicBezTo>
                    <a:pt x="4044" y="1425"/>
                    <a:pt x="4039" y="1429"/>
                    <a:pt x="4036" y="1429"/>
                  </a:cubicBezTo>
                  <a:cubicBezTo>
                    <a:pt x="4033" y="1429"/>
                    <a:pt x="4032" y="1423"/>
                    <a:pt x="4030" y="1409"/>
                  </a:cubicBezTo>
                  <a:cubicBezTo>
                    <a:pt x="4032" y="1381"/>
                    <a:pt x="4028" y="1370"/>
                    <a:pt x="4023" y="1370"/>
                  </a:cubicBezTo>
                  <a:cubicBezTo>
                    <a:pt x="4020" y="1370"/>
                    <a:pt x="4017" y="1374"/>
                    <a:pt x="4015" y="1381"/>
                  </a:cubicBezTo>
                  <a:cubicBezTo>
                    <a:pt x="4003" y="1397"/>
                    <a:pt x="3995" y="1405"/>
                    <a:pt x="3990" y="1405"/>
                  </a:cubicBezTo>
                  <a:cubicBezTo>
                    <a:pt x="3983" y="1405"/>
                    <a:pt x="3980" y="1393"/>
                    <a:pt x="3980" y="1368"/>
                  </a:cubicBezTo>
                  <a:cubicBezTo>
                    <a:pt x="3977" y="1343"/>
                    <a:pt x="3975" y="1332"/>
                    <a:pt x="3971" y="1332"/>
                  </a:cubicBezTo>
                  <a:cubicBezTo>
                    <a:pt x="3967" y="1332"/>
                    <a:pt x="3961" y="1341"/>
                    <a:pt x="3949" y="1359"/>
                  </a:cubicBezTo>
                  <a:cubicBezTo>
                    <a:pt x="3941" y="1371"/>
                    <a:pt x="3928" y="1377"/>
                    <a:pt x="3916" y="1377"/>
                  </a:cubicBezTo>
                  <a:cubicBezTo>
                    <a:pt x="3895" y="1377"/>
                    <a:pt x="3874" y="1360"/>
                    <a:pt x="3880" y="1334"/>
                  </a:cubicBezTo>
                  <a:cubicBezTo>
                    <a:pt x="3873" y="1329"/>
                    <a:pt x="3868" y="1317"/>
                    <a:pt x="3863" y="1317"/>
                  </a:cubicBezTo>
                  <a:cubicBezTo>
                    <a:pt x="3861" y="1317"/>
                    <a:pt x="3860" y="1319"/>
                    <a:pt x="3858" y="1324"/>
                  </a:cubicBezTo>
                  <a:lnTo>
                    <a:pt x="3855" y="1299"/>
                  </a:lnTo>
                  <a:cubicBezTo>
                    <a:pt x="3842" y="1296"/>
                    <a:pt x="3833" y="1293"/>
                    <a:pt x="3833" y="1293"/>
                  </a:cubicBezTo>
                  <a:lnTo>
                    <a:pt x="3823" y="1312"/>
                  </a:lnTo>
                  <a:cubicBezTo>
                    <a:pt x="3776" y="1280"/>
                    <a:pt x="3726" y="1255"/>
                    <a:pt x="3676" y="1233"/>
                  </a:cubicBezTo>
                  <a:cubicBezTo>
                    <a:pt x="3596" y="1206"/>
                    <a:pt x="3558" y="1192"/>
                    <a:pt x="3543" y="1192"/>
                  </a:cubicBezTo>
                  <a:cubicBezTo>
                    <a:pt x="3534" y="1192"/>
                    <a:pt x="3533" y="1196"/>
                    <a:pt x="3535" y="1205"/>
                  </a:cubicBezTo>
                  <a:cubicBezTo>
                    <a:pt x="3534" y="1225"/>
                    <a:pt x="3528" y="1234"/>
                    <a:pt x="3522" y="1234"/>
                  </a:cubicBezTo>
                  <a:cubicBezTo>
                    <a:pt x="3515" y="1234"/>
                    <a:pt x="3508" y="1220"/>
                    <a:pt x="3510" y="1196"/>
                  </a:cubicBezTo>
                  <a:cubicBezTo>
                    <a:pt x="3501" y="1193"/>
                    <a:pt x="3485" y="1164"/>
                    <a:pt x="3463" y="1155"/>
                  </a:cubicBezTo>
                  <a:cubicBezTo>
                    <a:pt x="3441" y="1146"/>
                    <a:pt x="3419" y="1139"/>
                    <a:pt x="3425" y="1121"/>
                  </a:cubicBezTo>
                  <a:lnTo>
                    <a:pt x="3413" y="1114"/>
                  </a:lnTo>
                  <a:cubicBezTo>
                    <a:pt x="3402" y="1125"/>
                    <a:pt x="3387" y="1129"/>
                    <a:pt x="3371" y="1129"/>
                  </a:cubicBezTo>
                  <a:cubicBezTo>
                    <a:pt x="3338" y="1129"/>
                    <a:pt x="3301" y="1110"/>
                    <a:pt x="3284" y="1089"/>
                  </a:cubicBezTo>
                  <a:cubicBezTo>
                    <a:pt x="3273" y="1085"/>
                    <a:pt x="3262" y="1082"/>
                    <a:pt x="3252" y="1082"/>
                  </a:cubicBezTo>
                  <a:cubicBezTo>
                    <a:pt x="3241" y="1082"/>
                    <a:pt x="3231" y="1085"/>
                    <a:pt x="3222" y="1089"/>
                  </a:cubicBezTo>
                  <a:cubicBezTo>
                    <a:pt x="3209" y="1093"/>
                    <a:pt x="3202" y="1095"/>
                    <a:pt x="3197" y="1095"/>
                  </a:cubicBezTo>
                  <a:cubicBezTo>
                    <a:pt x="3190" y="1095"/>
                    <a:pt x="3189" y="1090"/>
                    <a:pt x="3187" y="1077"/>
                  </a:cubicBezTo>
                  <a:cubicBezTo>
                    <a:pt x="3192" y="1061"/>
                    <a:pt x="3163" y="1035"/>
                    <a:pt x="3141" y="1035"/>
                  </a:cubicBezTo>
                  <a:cubicBezTo>
                    <a:pt x="3131" y="1035"/>
                    <a:pt x="3123" y="1040"/>
                    <a:pt x="3118" y="1052"/>
                  </a:cubicBezTo>
                  <a:lnTo>
                    <a:pt x="3115" y="1027"/>
                  </a:lnTo>
                  <a:cubicBezTo>
                    <a:pt x="3114" y="1019"/>
                    <a:pt x="3111" y="1016"/>
                    <a:pt x="3107" y="1016"/>
                  </a:cubicBezTo>
                  <a:cubicBezTo>
                    <a:pt x="3100" y="1016"/>
                    <a:pt x="3091" y="1027"/>
                    <a:pt x="3087" y="1039"/>
                  </a:cubicBezTo>
                  <a:cubicBezTo>
                    <a:pt x="3080" y="1055"/>
                    <a:pt x="3075" y="1064"/>
                    <a:pt x="3071" y="1064"/>
                  </a:cubicBezTo>
                  <a:cubicBezTo>
                    <a:pt x="3067" y="1064"/>
                    <a:pt x="3066" y="1047"/>
                    <a:pt x="3071" y="1011"/>
                  </a:cubicBezTo>
                  <a:cubicBezTo>
                    <a:pt x="3079" y="986"/>
                    <a:pt x="3078" y="975"/>
                    <a:pt x="3074" y="975"/>
                  </a:cubicBezTo>
                  <a:cubicBezTo>
                    <a:pt x="3072" y="975"/>
                    <a:pt x="3069" y="979"/>
                    <a:pt x="3065" y="986"/>
                  </a:cubicBezTo>
                  <a:cubicBezTo>
                    <a:pt x="3055" y="996"/>
                    <a:pt x="3043" y="1006"/>
                    <a:pt x="3036" y="1006"/>
                  </a:cubicBezTo>
                  <a:cubicBezTo>
                    <a:pt x="3032" y="1006"/>
                    <a:pt x="3029" y="1003"/>
                    <a:pt x="3027" y="995"/>
                  </a:cubicBezTo>
                  <a:cubicBezTo>
                    <a:pt x="3023" y="993"/>
                    <a:pt x="3019" y="992"/>
                    <a:pt x="3015" y="992"/>
                  </a:cubicBezTo>
                  <a:cubicBezTo>
                    <a:pt x="3007" y="992"/>
                    <a:pt x="2998" y="999"/>
                    <a:pt x="2990" y="1027"/>
                  </a:cubicBezTo>
                  <a:cubicBezTo>
                    <a:pt x="2986" y="1037"/>
                    <a:pt x="2981" y="1041"/>
                    <a:pt x="2974" y="1041"/>
                  </a:cubicBezTo>
                  <a:cubicBezTo>
                    <a:pt x="2969" y="1041"/>
                    <a:pt x="2964" y="1039"/>
                    <a:pt x="2958" y="1036"/>
                  </a:cubicBezTo>
                  <a:cubicBezTo>
                    <a:pt x="2965" y="1020"/>
                    <a:pt x="2971" y="1008"/>
                    <a:pt x="2987" y="1002"/>
                  </a:cubicBezTo>
                  <a:lnTo>
                    <a:pt x="2962" y="992"/>
                  </a:lnTo>
                  <a:cubicBezTo>
                    <a:pt x="2946" y="983"/>
                    <a:pt x="2940" y="961"/>
                    <a:pt x="2943" y="942"/>
                  </a:cubicBezTo>
                  <a:cubicBezTo>
                    <a:pt x="2941" y="931"/>
                    <a:pt x="2938" y="924"/>
                    <a:pt x="2934" y="924"/>
                  </a:cubicBezTo>
                  <a:cubicBezTo>
                    <a:pt x="2930" y="924"/>
                    <a:pt x="2926" y="934"/>
                    <a:pt x="2924" y="958"/>
                  </a:cubicBezTo>
                  <a:cubicBezTo>
                    <a:pt x="2915" y="984"/>
                    <a:pt x="2913" y="992"/>
                    <a:pt x="2904" y="992"/>
                  </a:cubicBezTo>
                  <a:cubicBezTo>
                    <a:pt x="2900" y="992"/>
                    <a:pt x="2896" y="991"/>
                    <a:pt x="2890" y="989"/>
                  </a:cubicBezTo>
                  <a:cubicBezTo>
                    <a:pt x="2877" y="983"/>
                    <a:pt x="2868" y="980"/>
                    <a:pt x="2874" y="961"/>
                  </a:cubicBezTo>
                  <a:cubicBezTo>
                    <a:pt x="2880" y="939"/>
                    <a:pt x="2880" y="942"/>
                    <a:pt x="2858" y="933"/>
                  </a:cubicBezTo>
                  <a:cubicBezTo>
                    <a:pt x="2854" y="931"/>
                    <a:pt x="2850" y="931"/>
                    <a:pt x="2846" y="931"/>
                  </a:cubicBezTo>
                  <a:cubicBezTo>
                    <a:pt x="2812" y="931"/>
                    <a:pt x="2768" y="971"/>
                    <a:pt x="2745" y="1002"/>
                  </a:cubicBezTo>
                  <a:cubicBezTo>
                    <a:pt x="2738" y="1020"/>
                    <a:pt x="2734" y="1029"/>
                    <a:pt x="2732" y="1029"/>
                  </a:cubicBezTo>
                  <a:cubicBezTo>
                    <a:pt x="2730" y="1029"/>
                    <a:pt x="2731" y="1019"/>
                    <a:pt x="2733" y="998"/>
                  </a:cubicBezTo>
                  <a:cubicBezTo>
                    <a:pt x="2739" y="976"/>
                    <a:pt x="2730" y="973"/>
                    <a:pt x="2717" y="970"/>
                  </a:cubicBezTo>
                  <a:cubicBezTo>
                    <a:pt x="2715" y="976"/>
                    <a:pt x="2714" y="977"/>
                    <a:pt x="2713" y="977"/>
                  </a:cubicBezTo>
                  <a:cubicBezTo>
                    <a:pt x="2711" y="977"/>
                    <a:pt x="2710" y="969"/>
                    <a:pt x="2714" y="969"/>
                  </a:cubicBezTo>
                  <a:cubicBezTo>
                    <a:pt x="2715" y="969"/>
                    <a:pt x="2716" y="969"/>
                    <a:pt x="2717" y="970"/>
                  </a:cubicBezTo>
                  <a:cubicBezTo>
                    <a:pt x="2721" y="958"/>
                    <a:pt x="2726" y="954"/>
                    <a:pt x="2733" y="954"/>
                  </a:cubicBezTo>
                  <a:cubicBezTo>
                    <a:pt x="2738" y="954"/>
                    <a:pt x="2743" y="956"/>
                    <a:pt x="2748" y="958"/>
                  </a:cubicBezTo>
                  <a:lnTo>
                    <a:pt x="2755" y="939"/>
                  </a:lnTo>
                  <a:cubicBezTo>
                    <a:pt x="2756" y="915"/>
                    <a:pt x="2753" y="903"/>
                    <a:pt x="2746" y="903"/>
                  </a:cubicBezTo>
                  <a:cubicBezTo>
                    <a:pt x="2740" y="903"/>
                    <a:pt x="2732" y="911"/>
                    <a:pt x="2720" y="926"/>
                  </a:cubicBezTo>
                  <a:cubicBezTo>
                    <a:pt x="2712" y="933"/>
                    <a:pt x="2707" y="937"/>
                    <a:pt x="2704" y="937"/>
                  </a:cubicBezTo>
                  <a:cubicBezTo>
                    <a:pt x="2701" y="937"/>
                    <a:pt x="2700" y="931"/>
                    <a:pt x="2698" y="917"/>
                  </a:cubicBezTo>
                  <a:cubicBezTo>
                    <a:pt x="2696" y="900"/>
                    <a:pt x="2692" y="882"/>
                    <a:pt x="2687" y="882"/>
                  </a:cubicBezTo>
                  <a:cubicBezTo>
                    <a:pt x="2686" y="882"/>
                    <a:pt x="2684" y="884"/>
                    <a:pt x="2683" y="889"/>
                  </a:cubicBezTo>
                  <a:cubicBezTo>
                    <a:pt x="2670" y="886"/>
                    <a:pt x="2661" y="873"/>
                    <a:pt x="2658" y="857"/>
                  </a:cubicBezTo>
                  <a:cubicBezTo>
                    <a:pt x="2646" y="853"/>
                    <a:pt x="2637" y="850"/>
                    <a:pt x="2631" y="850"/>
                  </a:cubicBezTo>
                  <a:cubicBezTo>
                    <a:pt x="2624" y="850"/>
                    <a:pt x="2620" y="854"/>
                    <a:pt x="2617" y="864"/>
                  </a:cubicBezTo>
                  <a:cubicBezTo>
                    <a:pt x="2612" y="876"/>
                    <a:pt x="2606" y="879"/>
                    <a:pt x="2600" y="879"/>
                  </a:cubicBezTo>
                  <a:cubicBezTo>
                    <a:pt x="2596" y="879"/>
                    <a:pt x="2591" y="878"/>
                    <a:pt x="2586" y="876"/>
                  </a:cubicBezTo>
                  <a:cubicBezTo>
                    <a:pt x="2581" y="875"/>
                    <a:pt x="2577" y="873"/>
                    <a:pt x="2572" y="873"/>
                  </a:cubicBezTo>
                  <a:cubicBezTo>
                    <a:pt x="2566" y="873"/>
                    <a:pt x="2561" y="876"/>
                    <a:pt x="2557" y="889"/>
                  </a:cubicBezTo>
                  <a:cubicBezTo>
                    <a:pt x="2552" y="904"/>
                    <a:pt x="2536" y="915"/>
                    <a:pt x="2521" y="915"/>
                  </a:cubicBezTo>
                  <a:cubicBezTo>
                    <a:pt x="2517" y="915"/>
                    <a:pt x="2514" y="915"/>
                    <a:pt x="2510" y="914"/>
                  </a:cubicBezTo>
                  <a:cubicBezTo>
                    <a:pt x="2499" y="918"/>
                    <a:pt x="2492" y="921"/>
                    <a:pt x="2488" y="921"/>
                  </a:cubicBezTo>
                  <a:cubicBezTo>
                    <a:pt x="2479" y="921"/>
                    <a:pt x="2480" y="911"/>
                    <a:pt x="2482" y="882"/>
                  </a:cubicBezTo>
                  <a:cubicBezTo>
                    <a:pt x="2488" y="864"/>
                    <a:pt x="2479" y="857"/>
                    <a:pt x="2466" y="854"/>
                  </a:cubicBezTo>
                  <a:cubicBezTo>
                    <a:pt x="2466" y="854"/>
                    <a:pt x="2457" y="851"/>
                    <a:pt x="2451" y="826"/>
                  </a:cubicBezTo>
                  <a:cubicBezTo>
                    <a:pt x="2450" y="819"/>
                    <a:pt x="2448" y="816"/>
                    <a:pt x="2447" y="816"/>
                  </a:cubicBezTo>
                  <a:cubicBezTo>
                    <a:pt x="2444" y="816"/>
                    <a:pt x="2439" y="829"/>
                    <a:pt x="2435" y="842"/>
                  </a:cubicBezTo>
                  <a:cubicBezTo>
                    <a:pt x="2426" y="864"/>
                    <a:pt x="2419" y="882"/>
                    <a:pt x="2419" y="882"/>
                  </a:cubicBezTo>
                  <a:cubicBezTo>
                    <a:pt x="2407" y="876"/>
                    <a:pt x="2410" y="835"/>
                    <a:pt x="2419" y="814"/>
                  </a:cubicBezTo>
                  <a:cubicBezTo>
                    <a:pt x="2421" y="791"/>
                    <a:pt x="2422" y="780"/>
                    <a:pt x="2420" y="780"/>
                  </a:cubicBezTo>
                  <a:lnTo>
                    <a:pt x="2420" y="780"/>
                  </a:lnTo>
                  <a:cubicBezTo>
                    <a:pt x="2419" y="780"/>
                    <a:pt x="2415" y="790"/>
                    <a:pt x="2407" y="810"/>
                  </a:cubicBezTo>
                  <a:cubicBezTo>
                    <a:pt x="2403" y="822"/>
                    <a:pt x="2395" y="832"/>
                    <a:pt x="2385" y="832"/>
                  </a:cubicBezTo>
                  <a:cubicBezTo>
                    <a:pt x="2379" y="832"/>
                    <a:pt x="2372" y="828"/>
                    <a:pt x="2366" y="817"/>
                  </a:cubicBezTo>
                  <a:cubicBezTo>
                    <a:pt x="2344" y="810"/>
                    <a:pt x="2322" y="801"/>
                    <a:pt x="2329" y="782"/>
                  </a:cubicBezTo>
                  <a:cubicBezTo>
                    <a:pt x="2327" y="771"/>
                    <a:pt x="2323" y="768"/>
                    <a:pt x="2318" y="768"/>
                  </a:cubicBezTo>
                  <a:cubicBezTo>
                    <a:pt x="2312" y="768"/>
                    <a:pt x="2307" y="773"/>
                    <a:pt x="2307" y="773"/>
                  </a:cubicBezTo>
                  <a:cubicBezTo>
                    <a:pt x="2300" y="779"/>
                    <a:pt x="2294" y="782"/>
                    <a:pt x="2288" y="782"/>
                  </a:cubicBezTo>
                  <a:cubicBezTo>
                    <a:pt x="2278" y="782"/>
                    <a:pt x="2268" y="773"/>
                    <a:pt x="2250" y="751"/>
                  </a:cubicBezTo>
                  <a:cubicBezTo>
                    <a:pt x="2228" y="718"/>
                    <a:pt x="2218" y="703"/>
                    <a:pt x="2211" y="703"/>
                  </a:cubicBezTo>
                  <a:cubicBezTo>
                    <a:pt x="2205" y="703"/>
                    <a:pt x="2201" y="714"/>
                    <a:pt x="2194" y="732"/>
                  </a:cubicBezTo>
                  <a:cubicBezTo>
                    <a:pt x="2190" y="743"/>
                    <a:pt x="2187" y="753"/>
                    <a:pt x="2185" y="753"/>
                  </a:cubicBezTo>
                  <a:cubicBezTo>
                    <a:pt x="2183" y="753"/>
                    <a:pt x="2183" y="747"/>
                    <a:pt x="2184" y="729"/>
                  </a:cubicBezTo>
                  <a:cubicBezTo>
                    <a:pt x="2182" y="719"/>
                    <a:pt x="2178" y="716"/>
                    <a:pt x="2172" y="716"/>
                  </a:cubicBezTo>
                  <a:cubicBezTo>
                    <a:pt x="2162" y="716"/>
                    <a:pt x="2148" y="724"/>
                    <a:pt x="2131" y="732"/>
                  </a:cubicBezTo>
                  <a:cubicBezTo>
                    <a:pt x="2112" y="751"/>
                    <a:pt x="2100" y="779"/>
                    <a:pt x="2090" y="804"/>
                  </a:cubicBezTo>
                  <a:cubicBezTo>
                    <a:pt x="2084" y="826"/>
                    <a:pt x="2080" y="836"/>
                    <a:pt x="2076" y="836"/>
                  </a:cubicBezTo>
                  <a:cubicBezTo>
                    <a:pt x="2073" y="836"/>
                    <a:pt x="2069" y="829"/>
                    <a:pt x="2062" y="817"/>
                  </a:cubicBezTo>
                  <a:cubicBezTo>
                    <a:pt x="2053" y="814"/>
                    <a:pt x="2047" y="788"/>
                    <a:pt x="2053" y="770"/>
                  </a:cubicBezTo>
                  <a:cubicBezTo>
                    <a:pt x="2059" y="756"/>
                    <a:pt x="2065" y="753"/>
                    <a:pt x="2068" y="753"/>
                  </a:cubicBezTo>
                  <a:cubicBezTo>
                    <a:pt x="2070" y="753"/>
                    <a:pt x="2072" y="754"/>
                    <a:pt x="2072" y="754"/>
                  </a:cubicBezTo>
                  <a:lnTo>
                    <a:pt x="2084" y="757"/>
                  </a:lnTo>
                  <a:cubicBezTo>
                    <a:pt x="2090" y="738"/>
                    <a:pt x="2097" y="719"/>
                    <a:pt x="2075" y="710"/>
                  </a:cubicBezTo>
                  <a:cubicBezTo>
                    <a:pt x="2073" y="696"/>
                    <a:pt x="2068" y="689"/>
                    <a:pt x="2063" y="689"/>
                  </a:cubicBezTo>
                  <a:cubicBezTo>
                    <a:pt x="2059" y="689"/>
                    <a:pt x="2055" y="693"/>
                    <a:pt x="2053" y="701"/>
                  </a:cubicBezTo>
                  <a:cubicBezTo>
                    <a:pt x="2050" y="679"/>
                    <a:pt x="2028" y="669"/>
                    <a:pt x="2003" y="660"/>
                  </a:cubicBezTo>
                  <a:cubicBezTo>
                    <a:pt x="1981" y="654"/>
                    <a:pt x="1949" y="641"/>
                    <a:pt x="1943" y="616"/>
                  </a:cubicBezTo>
                  <a:cubicBezTo>
                    <a:pt x="1932" y="613"/>
                    <a:pt x="1924" y="610"/>
                    <a:pt x="1918" y="610"/>
                  </a:cubicBezTo>
                  <a:cubicBezTo>
                    <a:pt x="1912" y="610"/>
                    <a:pt x="1907" y="613"/>
                    <a:pt x="1902" y="622"/>
                  </a:cubicBezTo>
                  <a:cubicBezTo>
                    <a:pt x="1895" y="645"/>
                    <a:pt x="1889" y="654"/>
                    <a:pt x="1885" y="654"/>
                  </a:cubicBezTo>
                  <a:cubicBezTo>
                    <a:pt x="1882" y="654"/>
                    <a:pt x="1881" y="648"/>
                    <a:pt x="1884" y="638"/>
                  </a:cubicBezTo>
                  <a:cubicBezTo>
                    <a:pt x="1886" y="605"/>
                    <a:pt x="1793" y="548"/>
                    <a:pt x="1746" y="548"/>
                  </a:cubicBezTo>
                  <a:cubicBezTo>
                    <a:pt x="1736" y="548"/>
                    <a:pt x="1728" y="550"/>
                    <a:pt x="1724" y="557"/>
                  </a:cubicBezTo>
                  <a:lnTo>
                    <a:pt x="1702" y="550"/>
                  </a:lnTo>
                  <a:cubicBezTo>
                    <a:pt x="1689" y="528"/>
                    <a:pt x="1646" y="508"/>
                    <a:pt x="1619" y="508"/>
                  </a:cubicBezTo>
                  <a:cubicBezTo>
                    <a:pt x="1612" y="508"/>
                    <a:pt x="1606" y="509"/>
                    <a:pt x="1602" y="513"/>
                  </a:cubicBezTo>
                  <a:lnTo>
                    <a:pt x="1567" y="500"/>
                  </a:lnTo>
                  <a:cubicBezTo>
                    <a:pt x="1558" y="483"/>
                    <a:pt x="1550" y="475"/>
                    <a:pt x="1542" y="475"/>
                  </a:cubicBezTo>
                  <a:cubicBezTo>
                    <a:pt x="1536" y="475"/>
                    <a:pt x="1531" y="478"/>
                    <a:pt x="1523" y="484"/>
                  </a:cubicBezTo>
                  <a:cubicBezTo>
                    <a:pt x="1510" y="495"/>
                    <a:pt x="1503" y="508"/>
                    <a:pt x="1502" y="508"/>
                  </a:cubicBezTo>
                  <a:cubicBezTo>
                    <a:pt x="1502" y="508"/>
                    <a:pt x="1503" y="506"/>
                    <a:pt x="1504" y="500"/>
                  </a:cubicBezTo>
                  <a:cubicBezTo>
                    <a:pt x="1511" y="478"/>
                    <a:pt x="1489" y="472"/>
                    <a:pt x="1445" y="453"/>
                  </a:cubicBezTo>
                  <a:cubicBezTo>
                    <a:pt x="1425" y="446"/>
                    <a:pt x="1415" y="442"/>
                    <a:pt x="1409" y="442"/>
                  </a:cubicBezTo>
                  <a:cubicBezTo>
                    <a:pt x="1402" y="442"/>
                    <a:pt x="1402" y="449"/>
                    <a:pt x="1404" y="463"/>
                  </a:cubicBezTo>
                  <a:cubicBezTo>
                    <a:pt x="1401" y="463"/>
                    <a:pt x="1397" y="463"/>
                    <a:pt x="1394" y="463"/>
                  </a:cubicBezTo>
                  <a:cubicBezTo>
                    <a:pt x="1352" y="463"/>
                    <a:pt x="1361" y="442"/>
                    <a:pt x="1366" y="425"/>
                  </a:cubicBezTo>
                  <a:cubicBezTo>
                    <a:pt x="1379" y="408"/>
                    <a:pt x="1380" y="397"/>
                    <a:pt x="1373" y="397"/>
                  </a:cubicBezTo>
                  <a:cubicBezTo>
                    <a:pt x="1367" y="397"/>
                    <a:pt x="1353" y="409"/>
                    <a:pt x="1335" y="437"/>
                  </a:cubicBezTo>
                  <a:cubicBezTo>
                    <a:pt x="1323" y="454"/>
                    <a:pt x="1312" y="461"/>
                    <a:pt x="1304" y="461"/>
                  </a:cubicBezTo>
                  <a:cubicBezTo>
                    <a:pt x="1295" y="461"/>
                    <a:pt x="1291" y="453"/>
                    <a:pt x="1294" y="444"/>
                  </a:cubicBezTo>
                  <a:cubicBezTo>
                    <a:pt x="1300" y="433"/>
                    <a:pt x="1305" y="429"/>
                    <a:pt x="1311" y="429"/>
                  </a:cubicBezTo>
                  <a:cubicBezTo>
                    <a:pt x="1315" y="429"/>
                    <a:pt x="1320" y="432"/>
                    <a:pt x="1326" y="434"/>
                  </a:cubicBezTo>
                  <a:lnTo>
                    <a:pt x="1338" y="394"/>
                  </a:lnTo>
                  <a:cubicBezTo>
                    <a:pt x="1335" y="393"/>
                    <a:pt x="1333" y="392"/>
                    <a:pt x="1331" y="392"/>
                  </a:cubicBezTo>
                  <a:cubicBezTo>
                    <a:pt x="1327" y="392"/>
                    <a:pt x="1323" y="395"/>
                    <a:pt x="1310" y="406"/>
                  </a:cubicBezTo>
                  <a:cubicBezTo>
                    <a:pt x="1310" y="406"/>
                    <a:pt x="1308" y="405"/>
                    <a:pt x="1303" y="405"/>
                  </a:cubicBezTo>
                  <a:cubicBezTo>
                    <a:pt x="1298" y="405"/>
                    <a:pt x="1291" y="407"/>
                    <a:pt x="1282" y="416"/>
                  </a:cubicBezTo>
                  <a:cubicBezTo>
                    <a:pt x="1263" y="431"/>
                    <a:pt x="1254" y="453"/>
                    <a:pt x="1260" y="475"/>
                  </a:cubicBezTo>
                  <a:cubicBezTo>
                    <a:pt x="1262" y="490"/>
                    <a:pt x="1259" y="494"/>
                    <a:pt x="1254" y="494"/>
                  </a:cubicBezTo>
                  <a:cubicBezTo>
                    <a:pt x="1251" y="494"/>
                    <a:pt x="1246" y="492"/>
                    <a:pt x="1241" y="491"/>
                  </a:cubicBezTo>
                  <a:cubicBezTo>
                    <a:pt x="1225" y="472"/>
                    <a:pt x="1232" y="444"/>
                    <a:pt x="1251" y="428"/>
                  </a:cubicBezTo>
                  <a:cubicBezTo>
                    <a:pt x="1251" y="428"/>
                    <a:pt x="1252" y="428"/>
                    <a:pt x="1253" y="428"/>
                  </a:cubicBezTo>
                  <a:cubicBezTo>
                    <a:pt x="1264" y="428"/>
                    <a:pt x="1270" y="411"/>
                    <a:pt x="1276" y="394"/>
                  </a:cubicBezTo>
                  <a:cubicBezTo>
                    <a:pt x="1278" y="387"/>
                    <a:pt x="1274" y="384"/>
                    <a:pt x="1266" y="384"/>
                  </a:cubicBezTo>
                  <a:cubicBezTo>
                    <a:pt x="1246" y="384"/>
                    <a:pt x="1206" y="401"/>
                    <a:pt x="1188" y="425"/>
                  </a:cubicBezTo>
                  <a:lnTo>
                    <a:pt x="1194" y="406"/>
                  </a:lnTo>
                  <a:cubicBezTo>
                    <a:pt x="1204" y="387"/>
                    <a:pt x="1178" y="378"/>
                    <a:pt x="1157" y="372"/>
                  </a:cubicBezTo>
                  <a:cubicBezTo>
                    <a:pt x="1146" y="367"/>
                    <a:pt x="1139" y="364"/>
                    <a:pt x="1133" y="364"/>
                  </a:cubicBezTo>
                  <a:cubicBezTo>
                    <a:pt x="1126" y="364"/>
                    <a:pt x="1121" y="368"/>
                    <a:pt x="1116" y="378"/>
                  </a:cubicBezTo>
                  <a:cubicBezTo>
                    <a:pt x="1110" y="395"/>
                    <a:pt x="1104" y="413"/>
                    <a:pt x="1093" y="413"/>
                  </a:cubicBezTo>
                  <a:cubicBezTo>
                    <a:pt x="1093" y="413"/>
                    <a:pt x="1092" y="413"/>
                    <a:pt x="1091" y="412"/>
                  </a:cubicBezTo>
                  <a:lnTo>
                    <a:pt x="1091" y="412"/>
                  </a:lnTo>
                  <a:cubicBezTo>
                    <a:pt x="1103" y="419"/>
                    <a:pt x="1097" y="437"/>
                    <a:pt x="1088" y="456"/>
                  </a:cubicBezTo>
                  <a:cubicBezTo>
                    <a:pt x="1078" y="441"/>
                    <a:pt x="1072" y="422"/>
                    <a:pt x="1069" y="406"/>
                  </a:cubicBezTo>
                  <a:cubicBezTo>
                    <a:pt x="1069" y="362"/>
                    <a:pt x="1041" y="325"/>
                    <a:pt x="1000" y="312"/>
                  </a:cubicBezTo>
                  <a:cubicBezTo>
                    <a:pt x="978" y="306"/>
                    <a:pt x="943" y="293"/>
                    <a:pt x="940" y="268"/>
                  </a:cubicBezTo>
                  <a:cubicBezTo>
                    <a:pt x="930" y="264"/>
                    <a:pt x="922" y="261"/>
                    <a:pt x="915" y="261"/>
                  </a:cubicBezTo>
                  <a:cubicBezTo>
                    <a:pt x="908" y="261"/>
                    <a:pt x="903" y="265"/>
                    <a:pt x="900" y="274"/>
                  </a:cubicBezTo>
                  <a:lnTo>
                    <a:pt x="878" y="268"/>
                  </a:lnTo>
                  <a:cubicBezTo>
                    <a:pt x="876" y="253"/>
                    <a:pt x="866" y="243"/>
                    <a:pt x="857" y="243"/>
                  </a:cubicBezTo>
                  <a:cubicBezTo>
                    <a:pt x="851" y="243"/>
                    <a:pt x="846" y="247"/>
                    <a:pt x="843" y="256"/>
                  </a:cubicBezTo>
                  <a:cubicBezTo>
                    <a:pt x="839" y="259"/>
                    <a:pt x="835" y="261"/>
                    <a:pt x="832" y="261"/>
                  </a:cubicBezTo>
                  <a:cubicBezTo>
                    <a:pt x="823" y="261"/>
                    <a:pt x="819" y="246"/>
                    <a:pt x="812" y="243"/>
                  </a:cubicBezTo>
                  <a:cubicBezTo>
                    <a:pt x="807" y="221"/>
                    <a:pt x="805" y="210"/>
                    <a:pt x="803" y="210"/>
                  </a:cubicBezTo>
                  <a:cubicBezTo>
                    <a:pt x="800" y="210"/>
                    <a:pt x="798" y="225"/>
                    <a:pt x="793" y="259"/>
                  </a:cubicBezTo>
                  <a:cubicBezTo>
                    <a:pt x="787" y="278"/>
                    <a:pt x="796" y="300"/>
                    <a:pt x="812" y="309"/>
                  </a:cubicBezTo>
                  <a:lnTo>
                    <a:pt x="846" y="322"/>
                  </a:lnTo>
                  <a:lnTo>
                    <a:pt x="806" y="328"/>
                  </a:lnTo>
                  <a:cubicBezTo>
                    <a:pt x="784" y="328"/>
                    <a:pt x="765" y="337"/>
                    <a:pt x="755" y="356"/>
                  </a:cubicBezTo>
                  <a:cubicBezTo>
                    <a:pt x="755" y="356"/>
                    <a:pt x="750" y="372"/>
                    <a:pt x="742" y="372"/>
                  </a:cubicBezTo>
                  <a:cubicBezTo>
                    <a:pt x="741" y="372"/>
                    <a:pt x="740" y="372"/>
                    <a:pt x="740" y="372"/>
                  </a:cubicBezTo>
                  <a:lnTo>
                    <a:pt x="752" y="334"/>
                  </a:lnTo>
                  <a:cubicBezTo>
                    <a:pt x="768" y="318"/>
                    <a:pt x="780" y="300"/>
                    <a:pt x="784" y="278"/>
                  </a:cubicBezTo>
                  <a:cubicBezTo>
                    <a:pt x="786" y="248"/>
                    <a:pt x="775" y="224"/>
                    <a:pt x="763" y="224"/>
                  </a:cubicBezTo>
                  <a:cubicBezTo>
                    <a:pt x="757" y="224"/>
                    <a:pt x="751" y="230"/>
                    <a:pt x="746" y="243"/>
                  </a:cubicBezTo>
                  <a:cubicBezTo>
                    <a:pt x="737" y="237"/>
                    <a:pt x="737" y="237"/>
                    <a:pt x="733" y="215"/>
                  </a:cubicBezTo>
                  <a:cubicBezTo>
                    <a:pt x="736" y="205"/>
                    <a:pt x="735" y="198"/>
                    <a:pt x="730" y="198"/>
                  </a:cubicBezTo>
                  <a:cubicBezTo>
                    <a:pt x="725" y="198"/>
                    <a:pt x="715" y="206"/>
                    <a:pt x="702" y="224"/>
                  </a:cubicBezTo>
                  <a:cubicBezTo>
                    <a:pt x="691" y="240"/>
                    <a:pt x="682" y="248"/>
                    <a:pt x="676" y="248"/>
                  </a:cubicBezTo>
                  <a:cubicBezTo>
                    <a:pt x="669" y="248"/>
                    <a:pt x="666" y="236"/>
                    <a:pt x="668" y="212"/>
                  </a:cubicBezTo>
                  <a:cubicBezTo>
                    <a:pt x="663" y="178"/>
                    <a:pt x="637" y="160"/>
                    <a:pt x="621" y="160"/>
                  </a:cubicBezTo>
                  <a:cubicBezTo>
                    <a:pt x="615" y="160"/>
                    <a:pt x="610" y="163"/>
                    <a:pt x="608" y="168"/>
                  </a:cubicBezTo>
                  <a:cubicBezTo>
                    <a:pt x="602" y="187"/>
                    <a:pt x="592" y="194"/>
                    <a:pt x="582" y="194"/>
                  </a:cubicBezTo>
                  <a:cubicBezTo>
                    <a:pt x="570" y="194"/>
                    <a:pt x="560" y="184"/>
                    <a:pt x="558" y="171"/>
                  </a:cubicBezTo>
                  <a:cubicBezTo>
                    <a:pt x="554" y="156"/>
                    <a:pt x="549" y="149"/>
                    <a:pt x="542" y="149"/>
                  </a:cubicBezTo>
                  <a:cubicBezTo>
                    <a:pt x="537" y="149"/>
                    <a:pt x="531" y="152"/>
                    <a:pt x="523" y="159"/>
                  </a:cubicBezTo>
                  <a:cubicBezTo>
                    <a:pt x="528" y="144"/>
                    <a:pt x="528" y="125"/>
                    <a:pt x="518" y="125"/>
                  </a:cubicBezTo>
                  <a:cubicBezTo>
                    <a:pt x="515" y="125"/>
                    <a:pt x="512" y="127"/>
                    <a:pt x="508" y="130"/>
                  </a:cubicBezTo>
                  <a:cubicBezTo>
                    <a:pt x="508" y="130"/>
                    <a:pt x="507" y="130"/>
                    <a:pt x="507" y="130"/>
                  </a:cubicBezTo>
                  <a:cubicBezTo>
                    <a:pt x="504" y="130"/>
                    <a:pt x="499" y="132"/>
                    <a:pt x="502" y="149"/>
                  </a:cubicBezTo>
                  <a:lnTo>
                    <a:pt x="464" y="180"/>
                  </a:lnTo>
                  <a:cubicBezTo>
                    <a:pt x="476" y="187"/>
                    <a:pt x="467" y="206"/>
                    <a:pt x="461" y="224"/>
                  </a:cubicBezTo>
                  <a:cubicBezTo>
                    <a:pt x="460" y="228"/>
                    <a:pt x="457" y="229"/>
                    <a:pt x="455" y="229"/>
                  </a:cubicBezTo>
                  <a:cubicBezTo>
                    <a:pt x="442" y="229"/>
                    <a:pt x="417" y="196"/>
                    <a:pt x="417" y="140"/>
                  </a:cubicBezTo>
                  <a:lnTo>
                    <a:pt x="408" y="93"/>
                  </a:lnTo>
                  <a:lnTo>
                    <a:pt x="392" y="133"/>
                  </a:lnTo>
                  <a:cubicBezTo>
                    <a:pt x="382" y="127"/>
                    <a:pt x="370" y="124"/>
                    <a:pt x="379" y="105"/>
                  </a:cubicBezTo>
                  <a:cubicBezTo>
                    <a:pt x="386" y="86"/>
                    <a:pt x="386" y="86"/>
                    <a:pt x="373" y="80"/>
                  </a:cubicBezTo>
                  <a:cubicBezTo>
                    <a:pt x="373" y="80"/>
                    <a:pt x="372" y="80"/>
                    <a:pt x="371" y="80"/>
                  </a:cubicBezTo>
                  <a:cubicBezTo>
                    <a:pt x="368" y="80"/>
                    <a:pt x="361" y="82"/>
                    <a:pt x="354" y="96"/>
                  </a:cubicBezTo>
                  <a:cubicBezTo>
                    <a:pt x="347" y="119"/>
                    <a:pt x="344" y="129"/>
                    <a:pt x="342" y="129"/>
                  </a:cubicBezTo>
                  <a:cubicBezTo>
                    <a:pt x="341" y="129"/>
                    <a:pt x="340" y="123"/>
                    <a:pt x="339" y="112"/>
                  </a:cubicBezTo>
                  <a:cubicBezTo>
                    <a:pt x="339" y="87"/>
                    <a:pt x="336" y="76"/>
                    <a:pt x="329" y="76"/>
                  </a:cubicBezTo>
                  <a:cubicBezTo>
                    <a:pt x="324" y="76"/>
                    <a:pt x="315" y="83"/>
                    <a:pt x="304" y="99"/>
                  </a:cubicBezTo>
                  <a:cubicBezTo>
                    <a:pt x="296" y="119"/>
                    <a:pt x="293" y="129"/>
                    <a:pt x="291" y="129"/>
                  </a:cubicBezTo>
                  <a:cubicBezTo>
                    <a:pt x="289" y="129"/>
                    <a:pt x="290" y="118"/>
                    <a:pt x="292" y="96"/>
                  </a:cubicBezTo>
                  <a:cubicBezTo>
                    <a:pt x="301" y="77"/>
                    <a:pt x="295" y="52"/>
                    <a:pt x="285" y="49"/>
                  </a:cubicBezTo>
                  <a:lnTo>
                    <a:pt x="276" y="68"/>
                  </a:lnTo>
                  <a:cubicBezTo>
                    <a:pt x="269" y="89"/>
                    <a:pt x="263" y="97"/>
                    <a:pt x="258" y="97"/>
                  </a:cubicBezTo>
                  <a:cubicBezTo>
                    <a:pt x="253" y="97"/>
                    <a:pt x="249" y="91"/>
                    <a:pt x="248" y="80"/>
                  </a:cubicBezTo>
                  <a:cubicBezTo>
                    <a:pt x="252" y="67"/>
                    <a:pt x="249" y="60"/>
                    <a:pt x="240" y="60"/>
                  </a:cubicBezTo>
                  <a:cubicBezTo>
                    <a:pt x="234" y="60"/>
                    <a:pt x="225" y="63"/>
                    <a:pt x="213" y="68"/>
                  </a:cubicBezTo>
                  <a:cubicBezTo>
                    <a:pt x="191" y="58"/>
                    <a:pt x="182" y="55"/>
                    <a:pt x="188" y="36"/>
                  </a:cubicBezTo>
                  <a:cubicBezTo>
                    <a:pt x="195" y="15"/>
                    <a:pt x="198" y="5"/>
                    <a:pt x="196" y="5"/>
                  </a:cubicBezTo>
                  <a:cubicBezTo>
                    <a:pt x="194" y="5"/>
                    <a:pt x="188" y="14"/>
                    <a:pt x="176" y="30"/>
                  </a:cubicBezTo>
                  <a:cubicBezTo>
                    <a:pt x="168" y="37"/>
                    <a:pt x="163" y="41"/>
                    <a:pt x="159" y="41"/>
                  </a:cubicBezTo>
                  <a:cubicBezTo>
                    <a:pt x="155" y="41"/>
                    <a:pt x="151" y="34"/>
                    <a:pt x="144" y="18"/>
                  </a:cubicBezTo>
                  <a:cubicBezTo>
                    <a:pt x="141" y="6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52"/>
            <p:cNvSpPr/>
            <p:nvPr/>
          </p:nvSpPr>
          <p:spPr>
            <a:xfrm>
              <a:off x="4162150" y="1994250"/>
              <a:ext cx="333950" cy="170875"/>
            </a:xfrm>
            <a:custGeom>
              <a:avLst/>
              <a:gdLst/>
              <a:ahLst/>
              <a:cxnLst/>
              <a:rect l="l" t="t" r="r" b="b"/>
              <a:pathLst>
                <a:path w="13358" h="6835" extrusionOk="0">
                  <a:moveTo>
                    <a:pt x="13090" y="141"/>
                  </a:moveTo>
                  <a:cubicBezTo>
                    <a:pt x="13100" y="141"/>
                    <a:pt x="13121" y="151"/>
                    <a:pt x="13144" y="172"/>
                  </a:cubicBezTo>
                  <a:cubicBezTo>
                    <a:pt x="13188" y="194"/>
                    <a:pt x="13188" y="194"/>
                    <a:pt x="13147" y="197"/>
                  </a:cubicBezTo>
                  <a:cubicBezTo>
                    <a:pt x="13142" y="198"/>
                    <a:pt x="13136" y="199"/>
                    <a:pt x="13130" y="199"/>
                  </a:cubicBezTo>
                  <a:cubicBezTo>
                    <a:pt x="13115" y="199"/>
                    <a:pt x="13103" y="194"/>
                    <a:pt x="13103" y="175"/>
                  </a:cubicBezTo>
                  <a:cubicBezTo>
                    <a:pt x="13079" y="153"/>
                    <a:pt x="13078" y="141"/>
                    <a:pt x="13090" y="141"/>
                  </a:cubicBezTo>
                  <a:close/>
                  <a:moveTo>
                    <a:pt x="1" y="542"/>
                  </a:moveTo>
                  <a:lnTo>
                    <a:pt x="1" y="567"/>
                  </a:lnTo>
                  <a:cubicBezTo>
                    <a:pt x="4" y="590"/>
                    <a:pt x="17" y="592"/>
                    <a:pt x="33" y="592"/>
                  </a:cubicBezTo>
                  <a:cubicBezTo>
                    <a:pt x="37" y="592"/>
                    <a:pt x="41" y="592"/>
                    <a:pt x="45" y="592"/>
                  </a:cubicBezTo>
                  <a:lnTo>
                    <a:pt x="45" y="567"/>
                  </a:lnTo>
                  <a:cubicBezTo>
                    <a:pt x="45" y="567"/>
                    <a:pt x="23" y="542"/>
                    <a:pt x="1" y="542"/>
                  </a:cubicBezTo>
                  <a:close/>
                  <a:moveTo>
                    <a:pt x="343" y="580"/>
                  </a:moveTo>
                  <a:cubicBezTo>
                    <a:pt x="361" y="580"/>
                    <a:pt x="364" y="605"/>
                    <a:pt x="364" y="627"/>
                  </a:cubicBezTo>
                  <a:cubicBezTo>
                    <a:pt x="364" y="652"/>
                    <a:pt x="364" y="652"/>
                    <a:pt x="346" y="652"/>
                  </a:cubicBezTo>
                  <a:cubicBezTo>
                    <a:pt x="333" y="639"/>
                    <a:pt x="324" y="624"/>
                    <a:pt x="321" y="605"/>
                  </a:cubicBezTo>
                  <a:lnTo>
                    <a:pt x="343" y="580"/>
                  </a:lnTo>
                  <a:close/>
                  <a:moveTo>
                    <a:pt x="373" y="855"/>
                  </a:moveTo>
                  <a:cubicBezTo>
                    <a:pt x="381" y="855"/>
                    <a:pt x="381" y="867"/>
                    <a:pt x="383" y="893"/>
                  </a:cubicBezTo>
                  <a:cubicBezTo>
                    <a:pt x="386" y="918"/>
                    <a:pt x="390" y="943"/>
                    <a:pt x="368" y="943"/>
                  </a:cubicBezTo>
                  <a:lnTo>
                    <a:pt x="364" y="921"/>
                  </a:lnTo>
                  <a:cubicBezTo>
                    <a:pt x="379" y="919"/>
                    <a:pt x="375" y="909"/>
                    <a:pt x="364" y="909"/>
                  </a:cubicBezTo>
                  <a:cubicBezTo>
                    <a:pt x="358" y="909"/>
                    <a:pt x="350" y="912"/>
                    <a:pt x="343" y="921"/>
                  </a:cubicBezTo>
                  <a:lnTo>
                    <a:pt x="302" y="928"/>
                  </a:lnTo>
                  <a:cubicBezTo>
                    <a:pt x="299" y="903"/>
                    <a:pt x="314" y="881"/>
                    <a:pt x="339" y="874"/>
                  </a:cubicBezTo>
                  <a:cubicBezTo>
                    <a:pt x="357" y="862"/>
                    <a:pt x="367" y="855"/>
                    <a:pt x="373" y="855"/>
                  </a:cubicBezTo>
                  <a:close/>
                  <a:moveTo>
                    <a:pt x="493" y="931"/>
                  </a:moveTo>
                  <a:lnTo>
                    <a:pt x="474" y="959"/>
                  </a:lnTo>
                  <a:lnTo>
                    <a:pt x="477" y="981"/>
                  </a:lnTo>
                  <a:cubicBezTo>
                    <a:pt x="499" y="978"/>
                    <a:pt x="496" y="978"/>
                    <a:pt x="496" y="956"/>
                  </a:cubicBezTo>
                  <a:lnTo>
                    <a:pt x="493" y="931"/>
                  </a:lnTo>
                  <a:close/>
                  <a:moveTo>
                    <a:pt x="554" y="2231"/>
                  </a:moveTo>
                  <a:cubicBezTo>
                    <a:pt x="576" y="2231"/>
                    <a:pt x="606" y="2267"/>
                    <a:pt x="612" y="2291"/>
                  </a:cubicBezTo>
                  <a:cubicBezTo>
                    <a:pt x="616" y="2301"/>
                    <a:pt x="614" y="2308"/>
                    <a:pt x="606" y="2308"/>
                  </a:cubicBezTo>
                  <a:cubicBezTo>
                    <a:pt x="598" y="2308"/>
                    <a:pt x="583" y="2300"/>
                    <a:pt x="565" y="2278"/>
                  </a:cubicBezTo>
                  <a:lnTo>
                    <a:pt x="549" y="2231"/>
                  </a:lnTo>
                  <a:cubicBezTo>
                    <a:pt x="551" y="2231"/>
                    <a:pt x="552" y="2231"/>
                    <a:pt x="554" y="2231"/>
                  </a:cubicBezTo>
                  <a:close/>
                  <a:moveTo>
                    <a:pt x="584" y="2380"/>
                  </a:moveTo>
                  <a:cubicBezTo>
                    <a:pt x="581" y="2380"/>
                    <a:pt x="577" y="2381"/>
                    <a:pt x="574" y="2382"/>
                  </a:cubicBezTo>
                  <a:cubicBezTo>
                    <a:pt x="556" y="2388"/>
                    <a:pt x="565" y="2410"/>
                    <a:pt x="581" y="2457"/>
                  </a:cubicBezTo>
                  <a:cubicBezTo>
                    <a:pt x="590" y="2476"/>
                    <a:pt x="603" y="2488"/>
                    <a:pt x="618" y="2498"/>
                  </a:cubicBezTo>
                  <a:cubicBezTo>
                    <a:pt x="637" y="2491"/>
                    <a:pt x="631" y="2466"/>
                    <a:pt x="621" y="2444"/>
                  </a:cubicBezTo>
                  <a:cubicBezTo>
                    <a:pt x="624" y="2398"/>
                    <a:pt x="603" y="2380"/>
                    <a:pt x="584" y="2380"/>
                  </a:cubicBezTo>
                  <a:close/>
                  <a:moveTo>
                    <a:pt x="1141" y="3285"/>
                  </a:moveTo>
                  <a:cubicBezTo>
                    <a:pt x="1155" y="3285"/>
                    <a:pt x="1166" y="3303"/>
                    <a:pt x="1176" y="3322"/>
                  </a:cubicBezTo>
                  <a:lnTo>
                    <a:pt x="1157" y="3331"/>
                  </a:lnTo>
                  <a:lnTo>
                    <a:pt x="1126" y="3319"/>
                  </a:lnTo>
                  <a:lnTo>
                    <a:pt x="1132" y="3287"/>
                  </a:lnTo>
                  <a:cubicBezTo>
                    <a:pt x="1135" y="3286"/>
                    <a:pt x="1138" y="3285"/>
                    <a:pt x="1141" y="3285"/>
                  </a:cubicBezTo>
                  <a:close/>
                  <a:moveTo>
                    <a:pt x="1076" y="3403"/>
                  </a:moveTo>
                  <a:lnTo>
                    <a:pt x="1135" y="3425"/>
                  </a:lnTo>
                  <a:cubicBezTo>
                    <a:pt x="1217" y="3438"/>
                    <a:pt x="1217" y="3438"/>
                    <a:pt x="1179" y="3457"/>
                  </a:cubicBezTo>
                  <a:cubicBezTo>
                    <a:pt x="1170" y="3463"/>
                    <a:pt x="1160" y="3468"/>
                    <a:pt x="1148" y="3468"/>
                  </a:cubicBezTo>
                  <a:cubicBezTo>
                    <a:pt x="1135" y="3468"/>
                    <a:pt x="1120" y="3463"/>
                    <a:pt x="1098" y="3447"/>
                  </a:cubicBezTo>
                  <a:lnTo>
                    <a:pt x="1076" y="3403"/>
                  </a:lnTo>
                  <a:close/>
                  <a:moveTo>
                    <a:pt x="12438" y="3401"/>
                  </a:moveTo>
                  <a:cubicBezTo>
                    <a:pt x="12442" y="3401"/>
                    <a:pt x="12447" y="3404"/>
                    <a:pt x="12455" y="3410"/>
                  </a:cubicBezTo>
                  <a:cubicBezTo>
                    <a:pt x="12473" y="3422"/>
                    <a:pt x="12480" y="3450"/>
                    <a:pt x="12467" y="3472"/>
                  </a:cubicBezTo>
                  <a:cubicBezTo>
                    <a:pt x="12464" y="3477"/>
                    <a:pt x="12459" y="3479"/>
                    <a:pt x="12454" y="3479"/>
                  </a:cubicBezTo>
                  <a:cubicBezTo>
                    <a:pt x="12440" y="3479"/>
                    <a:pt x="12421" y="3459"/>
                    <a:pt x="12423" y="3419"/>
                  </a:cubicBezTo>
                  <a:cubicBezTo>
                    <a:pt x="12430" y="3406"/>
                    <a:pt x="12434" y="3401"/>
                    <a:pt x="12438" y="3401"/>
                  </a:cubicBezTo>
                  <a:close/>
                  <a:moveTo>
                    <a:pt x="1521" y="3845"/>
                  </a:moveTo>
                  <a:cubicBezTo>
                    <a:pt x="1568" y="3873"/>
                    <a:pt x="1568" y="3873"/>
                    <a:pt x="1518" y="3877"/>
                  </a:cubicBezTo>
                  <a:lnTo>
                    <a:pt x="1455" y="3861"/>
                  </a:lnTo>
                  <a:cubicBezTo>
                    <a:pt x="1439" y="3842"/>
                    <a:pt x="1471" y="3848"/>
                    <a:pt x="1521" y="3845"/>
                  </a:cubicBezTo>
                  <a:close/>
                  <a:moveTo>
                    <a:pt x="1547" y="4050"/>
                  </a:moveTo>
                  <a:cubicBezTo>
                    <a:pt x="1553" y="4050"/>
                    <a:pt x="1559" y="4051"/>
                    <a:pt x="1565" y="4052"/>
                  </a:cubicBezTo>
                  <a:lnTo>
                    <a:pt x="1577" y="4074"/>
                  </a:lnTo>
                  <a:cubicBezTo>
                    <a:pt x="1568" y="4082"/>
                    <a:pt x="1557" y="4089"/>
                    <a:pt x="1548" y="4089"/>
                  </a:cubicBezTo>
                  <a:cubicBezTo>
                    <a:pt x="1541" y="4089"/>
                    <a:pt x="1535" y="4086"/>
                    <a:pt x="1530" y="4077"/>
                  </a:cubicBezTo>
                  <a:lnTo>
                    <a:pt x="1515" y="4058"/>
                  </a:lnTo>
                  <a:cubicBezTo>
                    <a:pt x="1525" y="4052"/>
                    <a:pt x="1536" y="4050"/>
                    <a:pt x="1547" y="4050"/>
                  </a:cubicBezTo>
                  <a:close/>
                  <a:moveTo>
                    <a:pt x="12060" y="4134"/>
                  </a:moveTo>
                  <a:cubicBezTo>
                    <a:pt x="12062" y="4134"/>
                    <a:pt x="12064" y="4135"/>
                    <a:pt x="12066" y="4137"/>
                  </a:cubicBezTo>
                  <a:cubicBezTo>
                    <a:pt x="12079" y="4149"/>
                    <a:pt x="12085" y="4165"/>
                    <a:pt x="12085" y="4180"/>
                  </a:cubicBezTo>
                  <a:cubicBezTo>
                    <a:pt x="12085" y="4180"/>
                    <a:pt x="12087" y="4202"/>
                    <a:pt x="12079" y="4202"/>
                  </a:cubicBezTo>
                  <a:cubicBezTo>
                    <a:pt x="12077" y="4202"/>
                    <a:pt x="12075" y="4201"/>
                    <a:pt x="12072" y="4199"/>
                  </a:cubicBezTo>
                  <a:lnTo>
                    <a:pt x="12054" y="4187"/>
                  </a:lnTo>
                  <a:cubicBezTo>
                    <a:pt x="12054" y="4160"/>
                    <a:pt x="12051" y="4134"/>
                    <a:pt x="12060" y="4134"/>
                  </a:cubicBezTo>
                  <a:close/>
                  <a:moveTo>
                    <a:pt x="1786" y="4465"/>
                  </a:moveTo>
                  <a:cubicBezTo>
                    <a:pt x="1793" y="4465"/>
                    <a:pt x="1822" y="4483"/>
                    <a:pt x="1834" y="4497"/>
                  </a:cubicBezTo>
                  <a:lnTo>
                    <a:pt x="1819" y="4510"/>
                  </a:lnTo>
                  <a:cubicBezTo>
                    <a:pt x="1803" y="4491"/>
                    <a:pt x="1772" y="4484"/>
                    <a:pt x="1787" y="4472"/>
                  </a:cubicBezTo>
                  <a:cubicBezTo>
                    <a:pt x="1783" y="4467"/>
                    <a:pt x="1783" y="4465"/>
                    <a:pt x="1786" y="4465"/>
                  </a:cubicBezTo>
                  <a:close/>
                  <a:moveTo>
                    <a:pt x="2027" y="4531"/>
                  </a:moveTo>
                  <a:cubicBezTo>
                    <a:pt x="2033" y="4531"/>
                    <a:pt x="2039" y="4534"/>
                    <a:pt x="2044" y="4541"/>
                  </a:cubicBezTo>
                  <a:cubicBezTo>
                    <a:pt x="2076" y="4544"/>
                    <a:pt x="2079" y="4575"/>
                    <a:pt x="2029" y="4585"/>
                  </a:cubicBezTo>
                  <a:lnTo>
                    <a:pt x="1997" y="4550"/>
                  </a:lnTo>
                  <a:cubicBezTo>
                    <a:pt x="2007" y="4540"/>
                    <a:pt x="2017" y="4531"/>
                    <a:pt x="2027" y="4531"/>
                  </a:cubicBezTo>
                  <a:close/>
                  <a:moveTo>
                    <a:pt x="2176" y="4682"/>
                  </a:moveTo>
                  <a:lnTo>
                    <a:pt x="2191" y="4698"/>
                  </a:lnTo>
                  <a:cubicBezTo>
                    <a:pt x="2210" y="4716"/>
                    <a:pt x="2210" y="4716"/>
                    <a:pt x="2195" y="4732"/>
                  </a:cubicBezTo>
                  <a:lnTo>
                    <a:pt x="2179" y="4713"/>
                  </a:lnTo>
                  <a:lnTo>
                    <a:pt x="2176" y="4682"/>
                  </a:lnTo>
                  <a:close/>
                  <a:moveTo>
                    <a:pt x="2411" y="4823"/>
                  </a:moveTo>
                  <a:cubicBezTo>
                    <a:pt x="2401" y="4835"/>
                    <a:pt x="2395" y="4854"/>
                    <a:pt x="2398" y="4870"/>
                  </a:cubicBezTo>
                  <a:cubicBezTo>
                    <a:pt x="2403" y="4875"/>
                    <a:pt x="2408" y="4877"/>
                    <a:pt x="2414" y="4877"/>
                  </a:cubicBezTo>
                  <a:cubicBezTo>
                    <a:pt x="2419" y="4877"/>
                    <a:pt x="2425" y="4875"/>
                    <a:pt x="2430" y="4870"/>
                  </a:cubicBezTo>
                  <a:cubicBezTo>
                    <a:pt x="2439" y="4861"/>
                    <a:pt x="2436" y="4848"/>
                    <a:pt x="2427" y="4839"/>
                  </a:cubicBezTo>
                  <a:lnTo>
                    <a:pt x="2411" y="4823"/>
                  </a:lnTo>
                  <a:close/>
                  <a:moveTo>
                    <a:pt x="11428" y="4879"/>
                  </a:moveTo>
                  <a:cubicBezTo>
                    <a:pt x="11435" y="4879"/>
                    <a:pt x="11441" y="4881"/>
                    <a:pt x="11446" y="4886"/>
                  </a:cubicBezTo>
                  <a:cubicBezTo>
                    <a:pt x="11455" y="4895"/>
                    <a:pt x="11452" y="4908"/>
                    <a:pt x="11442" y="4917"/>
                  </a:cubicBezTo>
                  <a:cubicBezTo>
                    <a:pt x="11424" y="4917"/>
                    <a:pt x="11408" y="4914"/>
                    <a:pt x="11395" y="4904"/>
                  </a:cubicBezTo>
                  <a:lnTo>
                    <a:pt x="11411" y="4886"/>
                  </a:lnTo>
                  <a:cubicBezTo>
                    <a:pt x="11416" y="4881"/>
                    <a:pt x="11422" y="4879"/>
                    <a:pt x="11428" y="4879"/>
                  </a:cubicBezTo>
                  <a:close/>
                  <a:moveTo>
                    <a:pt x="2817" y="4987"/>
                  </a:moveTo>
                  <a:cubicBezTo>
                    <a:pt x="2813" y="4987"/>
                    <a:pt x="2814" y="4995"/>
                    <a:pt x="2815" y="5011"/>
                  </a:cubicBezTo>
                  <a:lnTo>
                    <a:pt x="2853" y="5042"/>
                  </a:lnTo>
                  <a:cubicBezTo>
                    <a:pt x="2865" y="5027"/>
                    <a:pt x="2865" y="5027"/>
                    <a:pt x="2846" y="5011"/>
                  </a:cubicBezTo>
                  <a:cubicBezTo>
                    <a:pt x="2829" y="4995"/>
                    <a:pt x="2821" y="4987"/>
                    <a:pt x="2817" y="4987"/>
                  </a:cubicBezTo>
                  <a:close/>
                  <a:moveTo>
                    <a:pt x="2431" y="5023"/>
                  </a:moveTo>
                  <a:cubicBezTo>
                    <a:pt x="2440" y="5023"/>
                    <a:pt x="2448" y="5030"/>
                    <a:pt x="2448" y="5030"/>
                  </a:cubicBezTo>
                  <a:cubicBezTo>
                    <a:pt x="2467" y="5049"/>
                    <a:pt x="2486" y="5064"/>
                    <a:pt x="2470" y="5080"/>
                  </a:cubicBezTo>
                  <a:cubicBezTo>
                    <a:pt x="2466" y="5085"/>
                    <a:pt x="2459" y="5087"/>
                    <a:pt x="2454" y="5087"/>
                  </a:cubicBezTo>
                  <a:cubicBezTo>
                    <a:pt x="2448" y="5087"/>
                    <a:pt x="2442" y="5085"/>
                    <a:pt x="2439" y="5080"/>
                  </a:cubicBezTo>
                  <a:cubicBezTo>
                    <a:pt x="2427" y="5064"/>
                    <a:pt x="2417" y="5049"/>
                    <a:pt x="2417" y="5030"/>
                  </a:cubicBezTo>
                  <a:cubicBezTo>
                    <a:pt x="2421" y="5025"/>
                    <a:pt x="2426" y="5023"/>
                    <a:pt x="2431" y="5023"/>
                  </a:cubicBezTo>
                  <a:close/>
                  <a:moveTo>
                    <a:pt x="11282" y="5071"/>
                  </a:moveTo>
                  <a:cubicBezTo>
                    <a:pt x="11286" y="5071"/>
                    <a:pt x="11289" y="5075"/>
                    <a:pt x="11295" y="5083"/>
                  </a:cubicBezTo>
                  <a:lnTo>
                    <a:pt x="11276" y="5099"/>
                  </a:lnTo>
                  <a:lnTo>
                    <a:pt x="11245" y="5099"/>
                  </a:lnTo>
                  <a:lnTo>
                    <a:pt x="11264" y="5083"/>
                  </a:lnTo>
                  <a:cubicBezTo>
                    <a:pt x="11273" y="5075"/>
                    <a:pt x="11278" y="5071"/>
                    <a:pt x="11282" y="5071"/>
                  </a:cubicBezTo>
                  <a:close/>
                  <a:moveTo>
                    <a:pt x="11243" y="5146"/>
                  </a:moveTo>
                  <a:cubicBezTo>
                    <a:pt x="11241" y="5146"/>
                    <a:pt x="11237" y="5151"/>
                    <a:pt x="11236" y="5165"/>
                  </a:cubicBezTo>
                  <a:cubicBezTo>
                    <a:pt x="11247" y="5155"/>
                    <a:pt x="11246" y="5146"/>
                    <a:pt x="11243" y="5146"/>
                  </a:cubicBezTo>
                  <a:close/>
                  <a:moveTo>
                    <a:pt x="11096" y="5231"/>
                  </a:moveTo>
                  <a:cubicBezTo>
                    <a:pt x="11101" y="5231"/>
                    <a:pt x="11104" y="5236"/>
                    <a:pt x="11110" y="5246"/>
                  </a:cubicBezTo>
                  <a:lnTo>
                    <a:pt x="11091" y="5262"/>
                  </a:lnTo>
                  <a:lnTo>
                    <a:pt x="11060" y="5259"/>
                  </a:lnTo>
                  <a:lnTo>
                    <a:pt x="11079" y="5243"/>
                  </a:lnTo>
                  <a:cubicBezTo>
                    <a:pt x="11088" y="5235"/>
                    <a:pt x="11093" y="5231"/>
                    <a:pt x="11096" y="5231"/>
                  </a:cubicBezTo>
                  <a:close/>
                  <a:moveTo>
                    <a:pt x="2771" y="5310"/>
                  </a:moveTo>
                  <a:cubicBezTo>
                    <a:pt x="2776" y="5310"/>
                    <a:pt x="2786" y="5317"/>
                    <a:pt x="2806" y="5331"/>
                  </a:cubicBezTo>
                  <a:cubicBezTo>
                    <a:pt x="2815" y="5337"/>
                    <a:pt x="2818" y="5353"/>
                    <a:pt x="2812" y="5362"/>
                  </a:cubicBezTo>
                  <a:cubicBezTo>
                    <a:pt x="2810" y="5365"/>
                    <a:pt x="2807" y="5366"/>
                    <a:pt x="2805" y="5366"/>
                  </a:cubicBezTo>
                  <a:cubicBezTo>
                    <a:pt x="2795" y="5366"/>
                    <a:pt x="2786" y="5344"/>
                    <a:pt x="2771" y="5334"/>
                  </a:cubicBezTo>
                  <a:cubicBezTo>
                    <a:pt x="2768" y="5318"/>
                    <a:pt x="2766" y="5310"/>
                    <a:pt x="2771" y="5310"/>
                  </a:cubicBezTo>
                  <a:close/>
                  <a:moveTo>
                    <a:pt x="11087" y="5370"/>
                  </a:moveTo>
                  <a:cubicBezTo>
                    <a:pt x="11088" y="5371"/>
                    <a:pt x="11088" y="5371"/>
                    <a:pt x="11088" y="5371"/>
                  </a:cubicBezTo>
                  <a:cubicBezTo>
                    <a:pt x="11089" y="5371"/>
                    <a:pt x="11089" y="5371"/>
                    <a:pt x="11089" y="5371"/>
                  </a:cubicBezTo>
                  <a:lnTo>
                    <a:pt x="11089" y="5371"/>
                  </a:lnTo>
                  <a:cubicBezTo>
                    <a:pt x="11088" y="5371"/>
                    <a:pt x="11088" y="5371"/>
                    <a:pt x="11087" y="5370"/>
                  </a:cubicBezTo>
                  <a:close/>
                  <a:moveTo>
                    <a:pt x="11089" y="5371"/>
                  </a:moveTo>
                  <a:cubicBezTo>
                    <a:pt x="11095" y="5376"/>
                    <a:pt x="11100" y="5378"/>
                    <a:pt x="11103" y="5378"/>
                  </a:cubicBezTo>
                  <a:cubicBezTo>
                    <a:pt x="11107" y="5378"/>
                    <a:pt x="11104" y="5373"/>
                    <a:pt x="11089" y="5371"/>
                  </a:cubicBezTo>
                  <a:close/>
                  <a:moveTo>
                    <a:pt x="10722" y="5337"/>
                  </a:moveTo>
                  <a:cubicBezTo>
                    <a:pt x="10734" y="5353"/>
                    <a:pt x="10747" y="5371"/>
                    <a:pt x="10725" y="5384"/>
                  </a:cubicBezTo>
                  <a:lnTo>
                    <a:pt x="10693" y="5381"/>
                  </a:lnTo>
                  <a:lnTo>
                    <a:pt x="10700" y="5349"/>
                  </a:lnTo>
                  <a:lnTo>
                    <a:pt x="10722" y="5337"/>
                  </a:lnTo>
                  <a:close/>
                  <a:moveTo>
                    <a:pt x="10951" y="5329"/>
                  </a:moveTo>
                  <a:cubicBezTo>
                    <a:pt x="10955" y="5329"/>
                    <a:pt x="10959" y="5331"/>
                    <a:pt x="10963" y="5337"/>
                  </a:cubicBezTo>
                  <a:cubicBezTo>
                    <a:pt x="10976" y="5353"/>
                    <a:pt x="10976" y="5353"/>
                    <a:pt x="10957" y="5368"/>
                  </a:cubicBezTo>
                  <a:cubicBezTo>
                    <a:pt x="10938" y="5384"/>
                    <a:pt x="10929" y="5392"/>
                    <a:pt x="10925" y="5392"/>
                  </a:cubicBezTo>
                  <a:cubicBezTo>
                    <a:pt x="10921" y="5392"/>
                    <a:pt x="10922" y="5384"/>
                    <a:pt x="10925" y="5368"/>
                  </a:cubicBezTo>
                  <a:cubicBezTo>
                    <a:pt x="10930" y="5344"/>
                    <a:pt x="10941" y="5329"/>
                    <a:pt x="10951" y="5329"/>
                  </a:cubicBezTo>
                  <a:close/>
                  <a:moveTo>
                    <a:pt x="10496" y="5522"/>
                  </a:moveTo>
                  <a:cubicBezTo>
                    <a:pt x="10501" y="5522"/>
                    <a:pt x="10503" y="5527"/>
                    <a:pt x="10509" y="5537"/>
                  </a:cubicBezTo>
                  <a:cubicBezTo>
                    <a:pt x="10518" y="5547"/>
                    <a:pt x="10512" y="5563"/>
                    <a:pt x="10502" y="5569"/>
                  </a:cubicBezTo>
                  <a:lnTo>
                    <a:pt x="10471" y="5563"/>
                  </a:lnTo>
                  <a:cubicBezTo>
                    <a:pt x="10458" y="5547"/>
                    <a:pt x="10477" y="5531"/>
                    <a:pt x="10477" y="5531"/>
                  </a:cubicBezTo>
                  <a:cubicBezTo>
                    <a:pt x="10487" y="5526"/>
                    <a:pt x="10493" y="5522"/>
                    <a:pt x="10496" y="5522"/>
                  </a:cubicBezTo>
                  <a:close/>
                  <a:moveTo>
                    <a:pt x="3155" y="5520"/>
                  </a:moveTo>
                  <a:cubicBezTo>
                    <a:pt x="3165" y="5520"/>
                    <a:pt x="3175" y="5538"/>
                    <a:pt x="3172" y="5572"/>
                  </a:cubicBezTo>
                  <a:cubicBezTo>
                    <a:pt x="3165" y="5582"/>
                    <a:pt x="3162" y="5587"/>
                    <a:pt x="3158" y="5587"/>
                  </a:cubicBezTo>
                  <a:cubicBezTo>
                    <a:pt x="3154" y="5587"/>
                    <a:pt x="3149" y="5584"/>
                    <a:pt x="3141" y="5578"/>
                  </a:cubicBezTo>
                  <a:cubicBezTo>
                    <a:pt x="3138" y="5559"/>
                    <a:pt x="3138" y="5544"/>
                    <a:pt x="3144" y="5528"/>
                  </a:cubicBezTo>
                  <a:cubicBezTo>
                    <a:pt x="3148" y="5523"/>
                    <a:pt x="3152" y="5520"/>
                    <a:pt x="3155" y="5520"/>
                  </a:cubicBezTo>
                  <a:close/>
                  <a:moveTo>
                    <a:pt x="2420" y="5566"/>
                  </a:moveTo>
                  <a:cubicBezTo>
                    <a:pt x="2405" y="5566"/>
                    <a:pt x="2386" y="5569"/>
                    <a:pt x="2373" y="5581"/>
                  </a:cubicBezTo>
                  <a:cubicBezTo>
                    <a:pt x="2364" y="5592"/>
                    <a:pt x="2371" y="5603"/>
                    <a:pt x="2393" y="5603"/>
                  </a:cubicBezTo>
                  <a:cubicBezTo>
                    <a:pt x="2401" y="5603"/>
                    <a:pt x="2413" y="5602"/>
                    <a:pt x="2427" y="5597"/>
                  </a:cubicBezTo>
                  <a:cubicBezTo>
                    <a:pt x="2442" y="5581"/>
                    <a:pt x="2442" y="5581"/>
                    <a:pt x="2420" y="5566"/>
                  </a:cubicBezTo>
                  <a:close/>
                  <a:moveTo>
                    <a:pt x="3307" y="5638"/>
                  </a:moveTo>
                  <a:lnTo>
                    <a:pt x="3326" y="5650"/>
                  </a:lnTo>
                  <a:cubicBezTo>
                    <a:pt x="3319" y="5664"/>
                    <a:pt x="3310" y="5677"/>
                    <a:pt x="3297" y="5677"/>
                  </a:cubicBezTo>
                  <a:cubicBezTo>
                    <a:pt x="3292" y="5677"/>
                    <a:pt x="3288" y="5675"/>
                    <a:pt x="3282" y="5672"/>
                  </a:cubicBezTo>
                  <a:lnTo>
                    <a:pt x="3276" y="5641"/>
                  </a:lnTo>
                  <a:lnTo>
                    <a:pt x="3307" y="5638"/>
                  </a:lnTo>
                  <a:close/>
                  <a:moveTo>
                    <a:pt x="4711" y="6380"/>
                  </a:moveTo>
                  <a:lnTo>
                    <a:pt x="4733" y="6387"/>
                  </a:lnTo>
                  <a:cubicBezTo>
                    <a:pt x="4728" y="6405"/>
                    <a:pt x="4721" y="6421"/>
                    <a:pt x="4706" y="6421"/>
                  </a:cubicBezTo>
                  <a:cubicBezTo>
                    <a:pt x="4703" y="6421"/>
                    <a:pt x="4699" y="6420"/>
                    <a:pt x="4695" y="6418"/>
                  </a:cubicBezTo>
                  <a:lnTo>
                    <a:pt x="4680" y="6390"/>
                  </a:lnTo>
                  <a:lnTo>
                    <a:pt x="4711" y="6380"/>
                  </a:lnTo>
                  <a:close/>
                  <a:moveTo>
                    <a:pt x="5714" y="6481"/>
                  </a:moveTo>
                  <a:lnTo>
                    <a:pt x="5736" y="6484"/>
                  </a:lnTo>
                  <a:cubicBezTo>
                    <a:pt x="5733" y="6503"/>
                    <a:pt x="5730" y="6523"/>
                    <a:pt x="5712" y="6523"/>
                  </a:cubicBezTo>
                  <a:cubicBezTo>
                    <a:pt x="5710" y="6523"/>
                    <a:pt x="5707" y="6522"/>
                    <a:pt x="5704" y="6521"/>
                  </a:cubicBezTo>
                  <a:lnTo>
                    <a:pt x="5683" y="6518"/>
                  </a:lnTo>
                  <a:cubicBezTo>
                    <a:pt x="5686" y="6496"/>
                    <a:pt x="5714" y="6481"/>
                    <a:pt x="5714" y="6481"/>
                  </a:cubicBezTo>
                  <a:close/>
                  <a:moveTo>
                    <a:pt x="8713" y="6478"/>
                  </a:moveTo>
                  <a:lnTo>
                    <a:pt x="8713" y="6478"/>
                  </a:lnTo>
                  <a:cubicBezTo>
                    <a:pt x="8719" y="6500"/>
                    <a:pt x="8725" y="6518"/>
                    <a:pt x="8700" y="6525"/>
                  </a:cubicBezTo>
                  <a:lnTo>
                    <a:pt x="8678" y="6531"/>
                  </a:lnTo>
                  <a:cubicBezTo>
                    <a:pt x="8675" y="6515"/>
                    <a:pt x="8682" y="6500"/>
                    <a:pt x="8691" y="6484"/>
                  </a:cubicBezTo>
                  <a:lnTo>
                    <a:pt x="8713" y="6478"/>
                  </a:lnTo>
                  <a:close/>
                  <a:moveTo>
                    <a:pt x="5278" y="6534"/>
                  </a:moveTo>
                  <a:cubicBezTo>
                    <a:pt x="5303" y="6540"/>
                    <a:pt x="5303" y="6540"/>
                    <a:pt x="5297" y="6559"/>
                  </a:cubicBezTo>
                  <a:cubicBezTo>
                    <a:pt x="5291" y="6581"/>
                    <a:pt x="5263" y="6594"/>
                    <a:pt x="5263" y="6594"/>
                  </a:cubicBezTo>
                  <a:cubicBezTo>
                    <a:pt x="5238" y="6587"/>
                    <a:pt x="5275" y="6553"/>
                    <a:pt x="5278" y="6534"/>
                  </a:cubicBezTo>
                  <a:close/>
                  <a:moveTo>
                    <a:pt x="6002" y="6659"/>
                  </a:moveTo>
                  <a:lnTo>
                    <a:pt x="6027" y="6662"/>
                  </a:lnTo>
                  <a:cubicBezTo>
                    <a:pt x="6024" y="6683"/>
                    <a:pt x="6021" y="6700"/>
                    <a:pt x="6001" y="6700"/>
                  </a:cubicBezTo>
                  <a:cubicBezTo>
                    <a:pt x="5999" y="6700"/>
                    <a:pt x="5998" y="6700"/>
                    <a:pt x="5996" y="6700"/>
                  </a:cubicBezTo>
                  <a:lnTo>
                    <a:pt x="5974" y="6675"/>
                  </a:lnTo>
                  <a:lnTo>
                    <a:pt x="6002" y="6659"/>
                  </a:lnTo>
                  <a:close/>
                  <a:moveTo>
                    <a:pt x="7744" y="6687"/>
                  </a:moveTo>
                  <a:cubicBezTo>
                    <a:pt x="7757" y="6687"/>
                    <a:pt x="7758" y="6692"/>
                    <a:pt x="7760" y="6706"/>
                  </a:cubicBezTo>
                  <a:cubicBezTo>
                    <a:pt x="7763" y="6725"/>
                    <a:pt x="7713" y="6731"/>
                    <a:pt x="7688" y="6735"/>
                  </a:cubicBezTo>
                  <a:cubicBezTo>
                    <a:pt x="7663" y="6716"/>
                    <a:pt x="7685" y="6691"/>
                    <a:pt x="7710" y="6691"/>
                  </a:cubicBezTo>
                  <a:cubicBezTo>
                    <a:pt x="7726" y="6688"/>
                    <a:pt x="7737" y="6687"/>
                    <a:pt x="7744" y="6687"/>
                  </a:cubicBezTo>
                  <a:close/>
                  <a:moveTo>
                    <a:pt x="13194" y="0"/>
                  </a:moveTo>
                  <a:lnTo>
                    <a:pt x="13150" y="3"/>
                  </a:lnTo>
                  <a:cubicBezTo>
                    <a:pt x="13110" y="6"/>
                    <a:pt x="13088" y="9"/>
                    <a:pt x="13072" y="60"/>
                  </a:cubicBezTo>
                  <a:cubicBezTo>
                    <a:pt x="13057" y="155"/>
                    <a:pt x="13044" y="226"/>
                    <a:pt x="13082" y="226"/>
                  </a:cubicBezTo>
                  <a:cubicBezTo>
                    <a:pt x="13083" y="226"/>
                    <a:pt x="13084" y="226"/>
                    <a:pt x="13085" y="226"/>
                  </a:cubicBezTo>
                  <a:cubicBezTo>
                    <a:pt x="13097" y="238"/>
                    <a:pt x="13107" y="254"/>
                    <a:pt x="13110" y="273"/>
                  </a:cubicBezTo>
                  <a:cubicBezTo>
                    <a:pt x="13110" y="291"/>
                    <a:pt x="13100" y="307"/>
                    <a:pt x="13091" y="323"/>
                  </a:cubicBezTo>
                  <a:cubicBezTo>
                    <a:pt x="13069" y="323"/>
                    <a:pt x="13075" y="417"/>
                    <a:pt x="13075" y="536"/>
                  </a:cubicBezTo>
                  <a:cubicBezTo>
                    <a:pt x="13075" y="680"/>
                    <a:pt x="13075" y="749"/>
                    <a:pt x="13053" y="774"/>
                  </a:cubicBezTo>
                  <a:cubicBezTo>
                    <a:pt x="13041" y="787"/>
                    <a:pt x="13031" y="802"/>
                    <a:pt x="13028" y="821"/>
                  </a:cubicBezTo>
                  <a:cubicBezTo>
                    <a:pt x="13050" y="821"/>
                    <a:pt x="13050" y="962"/>
                    <a:pt x="13031" y="1128"/>
                  </a:cubicBezTo>
                  <a:cubicBezTo>
                    <a:pt x="13019" y="1294"/>
                    <a:pt x="12991" y="1457"/>
                    <a:pt x="13013" y="1460"/>
                  </a:cubicBezTo>
                  <a:lnTo>
                    <a:pt x="13006" y="1507"/>
                  </a:lnTo>
                  <a:cubicBezTo>
                    <a:pt x="13006" y="1507"/>
                    <a:pt x="13005" y="1507"/>
                    <a:pt x="13004" y="1507"/>
                  </a:cubicBezTo>
                  <a:cubicBezTo>
                    <a:pt x="12984" y="1507"/>
                    <a:pt x="12978" y="1553"/>
                    <a:pt x="12969" y="1598"/>
                  </a:cubicBezTo>
                  <a:cubicBezTo>
                    <a:pt x="12975" y="1630"/>
                    <a:pt x="12978" y="1664"/>
                    <a:pt x="12972" y="1695"/>
                  </a:cubicBezTo>
                  <a:cubicBezTo>
                    <a:pt x="12970" y="1695"/>
                    <a:pt x="12969" y="1695"/>
                    <a:pt x="12968" y="1695"/>
                  </a:cubicBezTo>
                  <a:cubicBezTo>
                    <a:pt x="12950" y="1695"/>
                    <a:pt x="12949" y="1717"/>
                    <a:pt x="12937" y="1761"/>
                  </a:cubicBezTo>
                  <a:cubicBezTo>
                    <a:pt x="12928" y="1808"/>
                    <a:pt x="12922" y="1830"/>
                    <a:pt x="12944" y="1836"/>
                  </a:cubicBezTo>
                  <a:cubicBezTo>
                    <a:pt x="12940" y="1858"/>
                    <a:pt x="12903" y="2021"/>
                    <a:pt x="12862" y="2084"/>
                  </a:cubicBezTo>
                  <a:cubicBezTo>
                    <a:pt x="12837" y="2100"/>
                    <a:pt x="12850" y="2131"/>
                    <a:pt x="12865" y="2159"/>
                  </a:cubicBezTo>
                  <a:cubicBezTo>
                    <a:pt x="12887" y="2169"/>
                    <a:pt x="12900" y="2194"/>
                    <a:pt x="12893" y="2216"/>
                  </a:cubicBezTo>
                  <a:lnTo>
                    <a:pt x="12853" y="2203"/>
                  </a:lnTo>
                  <a:cubicBezTo>
                    <a:pt x="12846" y="2191"/>
                    <a:pt x="12842" y="2184"/>
                    <a:pt x="12839" y="2184"/>
                  </a:cubicBezTo>
                  <a:cubicBezTo>
                    <a:pt x="12835" y="2184"/>
                    <a:pt x="12832" y="2195"/>
                    <a:pt x="12824" y="2222"/>
                  </a:cubicBezTo>
                  <a:lnTo>
                    <a:pt x="12812" y="2266"/>
                  </a:lnTo>
                  <a:cubicBezTo>
                    <a:pt x="12831" y="2272"/>
                    <a:pt x="12799" y="2388"/>
                    <a:pt x="12743" y="2545"/>
                  </a:cubicBezTo>
                  <a:cubicBezTo>
                    <a:pt x="12674" y="2745"/>
                    <a:pt x="12640" y="2808"/>
                    <a:pt x="12662" y="2817"/>
                  </a:cubicBezTo>
                  <a:cubicBezTo>
                    <a:pt x="12680" y="2827"/>
                    <a:pt x="12671" y="2849"/>
                    <a:pt x="12624" y="2905"/>
                  </a:cubicBezTo>
                  <a:cubicBezTo>
                    <a:pt x="12508" y="3012"/>
                    <a:pt x="12508" y="3008"/>
                    <a:pt x="12517" y="3040"/>
                  </a:cubicBezTo>
                  <a:cubicBezTo>
                    <a:pt x="12522" y="3030"/>
                    <a:pt x="12528" y="3026"/>
                    <a:pt x="12536" y="3026"/>
                  </a:cubicBezTo>
                  <a:cubicBezTo>
                    <a:pt x="12546" y="3026"/>
                    <a:pt x="12557" y="3032"/>
                    <a:pt x="12568" y="3037"/>
                  </a:cubicBezTo>
                  <a:cubicBezTo>
                    <a:pt x="12605" y="3055"/>
                    <a:pt x="12596" y="3077"/>
                    <a:pt x="12546" y="3081"/>
                  </a:cubicBezTo>
                  <a:cubicBezTo>
                    <a:pt x="12545" y="3080"/>
                    <a:pt x="12544" y="3080"/>
                    <a:pt x="12543" y="3080"/>
                  </a:cubicBezTo>
                  <a:cubicBezTo>
                    <a:pt x="12505" y="3080"/>
                    <a:pt x="12371" y="3392"/>
                    <a:pt x="12392" y="3432"/>
                  </a:cubicBezTo>
                  <a:lnTo>
                    <a:pt x="12373" y="3419"/>
                  </a:lnTo>
                  <a:cubicBezTo>
                    <a:pt x="12371" y="3418"/>
                    <a:pt x="12368" y="3417"/>
                    <a:pt x="12366" y="3417"/>
                  </a:cubicBezTo>
                  <a:cubicBezTo>
                    <a:pt x="12351" y="3417"/>
                    <a:pt x="12338" y="3443"/>
                    <a:pt x="12298" y="3513"/>
                  </a:cubicBezTo>
                  <a:lnTo>
                    <a:pt x="12264" y="3576"/>
                  </a:lnTo>
                  <a:cubicBezTo>
                    <a:pt x="12296" y="3596"/>
                    <a:pt x="12214" y="3696"/>
                    <a:pt x="12191" y="3696"/>
                  </a:cubicBezTo>
                  <a:cubicBezTo>
                    <a:pt x="12190" y="3696"/>
                    <a:pt x="12189" y="3695"/>
                    <a:pt x="12188" y="3695"/>
                  </a:cubicBezTo>
                  <a:cubicBezTo>
                    <a:pt x="12157" y="3704"/>
                    <a:pt x="12157" y="3704"/>
                    <a:pt x="12132" y="3745"/>
                  </a:cubicBezTo>
                  <a:cubicBezTo>
                    <a:pt x="12129" y="3821"/>
                    <a:pt x="12055" y="3903"/>
                    <a:pt x="12030" y="3903"/>
                  </a:cubicBezTo>
                  <a:cubicBezTo>
                    <a:pt x="12028" y="3903"/>
                    <a:pt x="12027" y="3902"/>
                    <a:pt x="12025" y="3902"/>
                  </a:cubicBezTo>
                  <a:lnTo>
                    <a:pt x="12000" y="3939"/>
                  </a:lnTo>
                  <a:cubicBezTo>
                    <a:pt x="11997" y="3974"/>
                    <a:pt x="11985" y="4005"/>
                    <a:pt x="11963" y="4030"/>
                  </a:cubicBezTo>
                  <a:cubicBezTo>
                    <a:pt x="11924" y="4080"/>
                    <a:pt x="11910" y="4100"/>
                    <a:pt x="11928" y="4100"/>
                  </a:cubicBezTo>
                  <a:cubicBezTo>
                    <a:pt x="11931" y="4100"/>
                    <a:pt x="11934" y="4100"/>
                    <a:pt x="11938" y="4099"/>
                  </a:cubicBezTo>
                  <a:cubicBezTo>
                    <a:pt x="11953" y="4112"/>
                    <a:pt x="11969" y="4124"/>
                    <a:pt x="11956" y="4143"/>
                  </a:cubicBezTo>
                  <a:lnTo>
                    <a:pt x="11938" y="4130"/>
                  </a:lnTo>
                  <a:cubicBezTo>
                    <a:pt x="11936" y="4129"/>
                    <a:pt x="11935" y="4129"/>
                    <a:pt x="11933" y="4129"/>
                  </a:cubicBezTo>
                  <a:cubicBezTo>
                    <a:pt x="11914" y="4129"/>
                    <a:pt x="11876" y="4184"/>
                    <a:pt x="11819" y="4249"/>
                  </a:cubicBezTo>
                  <a:cubicBezTo>
                    <a:pt x="11743" y="4340"/>
                    <a:pt x="11715" y="4378"/>
                    <a:pt x="11684" y="4384"/>
                  </a:cubicBezTo>
                  <a:lnTo>
                    <a:pt x="11684" y="4416"/>
                  </a:lnTo>
                  <a:cubicBezTo>
                    <a:pt x="11684" y="4440"/>
                    <a:pt x="11675" y="4454"/>
                    <a:pt x="11663" y="4454"/>
                  </a:cubicBezTo>
                  <a:cubicBezTo>
                    <a:pt x="11660" y="4454"/>
                    <a:pt x="11656" y="4453"/>
                    <a:pt x="11652" y="4450"/>
                  </a:cubicBezTo>
                  <a:cubicBezTo>
                    <a:pt x="11621" y="4453"/>
                    <a:pt x="11555" y="4525"/>
                    <a:pt x="11540" y="4575"/>
                  </a:cubicBezTo>
                  <a:lnTo>
                    <a:pt x="11508" y="4610"/>
                  </a:lnTo>
                  <a:cubicBezTo>
                    <a:pt x="11504" y="4609"/>
                    <a:pt x="11499" y="4609"/>
                    <a:pt x="11495" y="4609"/>
                  </a:cubicBezTo>
                  <a:cubicBezTo>
                    <a:pt x="11451" y="4609"/>
                    <a:pt x="11415" y="4649"/>
                    <a:pt x="11424" y="4694"/>
                  </a:cubicBezTo>
                  <a:cubicBezTo>
                    <a:pt x="11420" y="4690"/>
                    <a:pt x="11417" y="4689"/>
                    <a:pt x="11413" y="4689"/>
                  </a:cubicBezTo>
                  <a:cubicBezTo>
                    <a:pt x="11401" y="4689"/>
                    <a:pt x="11388" y="4702"/>
                    <a:pt x="11377" y="4713"/>
                  </a:cubicBezTo>
                  <a:cubicBezTo>
                    <a:pt x="11362" y="4759"/>
                    <a:pt x="11301" y="4815"/>
                    <a:pt x="11279" y="4815"/>
                  </a:cubicBezTo>
                  <a:cubicBezTo>
                    <a:pt x="11276" y="4815"/>
                    <a:pt x="11275" y="4815"/>
                    <a:pt x="11273" y="4814"/>
                  </a:cubicBezTo>
                  <a:lnTo>
                    <a:pt x="11258" y="4829"/>
                  </a:lnTo>
                  <a:cubicBezTo>
                    <a:pt x="11254" y="4854"/>
                    <a:pt x="11242" y="4879"/>
                    <a:pt x="11220" y="4895"/>
                  </a:cubicBezTo>
                  <a:cubicBezTo>
                    <a:pt x="11201" y="4911"/>
                    <a:pt x="11186" y="4933"/>
                    <a:pt x="11182" y="4958"/>
                  </a:cubicBezTo>
                  <a:cubicBezTo>
                    <a:pt x="11179" y="4976"/>
                    <a:pt x="11173" y="4992"/>
                    <a:pt x="11160" y="5005"/>
                  </a:cubicBezTo>
                  <a:cubicBezTo>
                    <a:pt x="11157" y="5008"/>
                    <a:pt x="11154" y="5009"/>
                    <a:pt x="11152" y="5009"/>
                  </a:cubicBezTo>
                  <a:cubicBezTo>
                    <a:pt x="11144" y="5009"/>
                    <a:pt x="11148" y="4983"/>
                    <a:pt x="11151" y="4958"/>
                  </a:cubicBezTo>
                  <a:cubicBezTo>
                    <a:pt x="11157" y="4945"/>
                    <a:pt x="11157" y="4939"/>
                    <a:pt x="11154" y="4939"/>
                  </a:cubicBezTo>
                  <a:cubicBezTo>
                    <a:pt x="11146" y="4939"/>
                    <a:pt x="11112" y="4979"/>
                    <a:pt x="11091" y="5036"/>
                  </a:cubicBezTo>
                  <a:cubicBezTo>
                    <a:pt x="11078" y="5078"/>
                    <a:pt x="11072" y="5098"/>
                    <a:pt x="11070" y="5098"/>
                  </a:cubicBezTo>
                  <a:cubicBezTo>
                    <a:pt x="11069" y="5098"/>
                    <a:pt x="11071" y="5082"/>
                    <a:pt x="11076" y="5052"/>
                  </a:cubicBezTo>
                  <a:cubicBezTo>
                    <a:pt x="11078" y="5032"/>
                    <a:pt x="11080" y="5012"/>
                    <a:pt x="11075" y="5012"/>
                  </a:cubicBezTo>
                  <a:cubicBezTo>
                    <a:pt x="11073" y="5012"/>
                    <a:pt x="11068" y="5019"/>
                    <a:pt x="11060" y="5036"/>
                  </a:cubicBezTo>
                  <a:cubicBezTo>
                    <a:pt x="11060" y="5036"/>
                    <a:pt x="11026" y="5067"/>
                    <a:pt x="11038" y="5083"/>
                  </a:cubicBezTo>
                  <a:lnTo>
                    <a:pt x="10985" y="5130"/>
                  </a:lnTo>
                  <a:cubicBezTo>
                    <a:pt x="10950" y="5136"/>
                    <a:pt x="10922" y="5152"/>
                    <a:pt x="10897" y="5174"/>
                  </a:cubicBezTo>
                  <a:cubicBezTo>
                    <a:pt x="10892" y="5198"/>
                    <a:pt x="10891" y="5203"/>
                    <a:pt x="10877" y="5203"/>
                  </a:cubicBezTo>
                  <a:cubicBezTo>
                    <a:pt x="10873" y="5203"/>
                    <a:pt x="10867" y="5203"/>
                    <a:pt x="10860" y="5202"/>
                  </a:cubicBezTo>
                  <a:cubicBezTo>
                    <a:pt x="10856" y="5198"/>
                    <a:pt x="10852" y="5196"/>
                    <a:pt x="10849" y="5196"/>
                  </a:cubicBezTo>
                  <a:cubicBezTo>
                    <a:pt x="10840" y="5196"/>
                    <a:pt x="10835" y="5211"/>
                    <a:pt x="10853" y="5233"/>
                  </a:cubicBezTo>
                  <a:cubicBezTo>
                    <a:pt x="10853" y="5263"/>
                    <a:pt x="10829" y="5281"/>
                    <a:pt x="10803" y="5281"/>
                  </a:cubicBezTo>
                  <a:cubicBezTo>
                    <a:pt x="10801" y="5281"/>
                    <a:pt x="10799" y="5281"/>
                    <a:pt x="10797" y="5280"/>
                  </a:cubicBezTo>
                  <a:cubicBezTo>
                    <a:pt x="10785" y="5265"/>
                    <a:pt x="10775" y="5259"/>
                    <a:pt x="10769" y="5259"/>
                  </a:cubicBezTo>
                  <a:cubicBezTo>
                    <a:pt x="10761" y="5259"/>
                    <a:pt x="10759" y="5267"/>
                    <a:pt x="10766" y="5277"/>
                  </a:cubicBezTo>
                  <a:cubicBezTo>
                    <a:pt x="10762" y="5293"/>
                    <a:pt x="10753" y="5312"/>
                    <a:pt x="10741" y="5321"/>
                  </a:cubicBezTo>
                  <a:cubicBezTo>
                    <a:pt x="10740" y="5320"/>
                    <a:pt x="10739" y="5320"/>
                    <a:pt x="10737" y="5320"/>
                  </a:cubicBezTo>
                  <a:cubicBezTo>
                    <a:pt x="10709" y="5320"/>
                    <a:pt x="10546" y="5441"/>
                    <a:pt x="10377" y="5550"/>
                  </a:cubicBezTo>
                  <a:cubicBezTo>
                    <a:pt x="10355" y="5563"/>
                    <a:pt x="10349" y="5591"/>
                    <a:pt x="10358" y="5613"/>
                  </a:cubicBezTo>
                  <a:cubicBezTo>
                    <a:pt x="10368" y="5629"/>
                    <a:pt x="10372" y="5633"/>
                    <a:pt x="10369" y="5633"/>
                  </a:cubicBezTo>
                  <a:cubicBezTo>
                    <a:pt x="10366" y="5633"/>
                    <a:pt x="10355" y="5627"/>
                    <a:pt x="10336" y="5625"/>
                  </a:cubicBezTo>
                  <a:cubicBezTo>
                    <a:pt x="10317" y="5611"/>
                    <a:pt x="10300" y="5604"/>
                    <a:pt x="10288" y="5604"/>
                  </a:cubicBezTo>
                  <a:cubicBezTo>
                    <a:pt x="10266" y="5604"/>
                    <a:pt x="10261" y="5624"/>
                    <a:pt x="10296" y="5650"/>
                  </a:cubicBezTo>
                  <a:cubicBezTo>
                    <a:pt x="10322" y="5664"/>
                    <a:pt x="10333" y="5669"/>
                    <a:pt x="10323" y="5669"/>
                  </a:cubicBezTo>
                  <a:cubicBezTo>
                    <a:pt x="10316" y="5669"/>
                    <a:pt x="10301" y="5667"/>
                    <a:pt x="10277" y="5663"/>
                  </a:cubicBezTo>
                  <a:cubicBezTo>
                    <a:pt x="10267" y="5661"/>
                    <a:pt x="10260" y="5660"/>
                    <a:pt x="10255" y="5660"/>
                  </a:cubicBezTo>
                  <a:cubicBezTo>
                    <a:pt x="10244" y="5660"/>
                    <a:pt x="10242" y="5666"/>
                    <a:pt x="10236" y="5688"/>
                  </a:cubicBezTo>
                  <a:cubicBezTo>
                    <a:pt x="10242" y="5700"/>
                    <a:pt x="10236" y="5710"/>
                    <a:pt x="10229" y="5710"/>
                  </a:cubicBezTo>
                  <a:cubicBezTo>
                    <a:pt x="10225" y="5710"/>
                    <a:pt x="10220" y="5707"/>
                    <a:pt x="10217" y="5700"/>
                  </a:cubicBezTo>
                  <a:cubicBezTo>
                    <a:pt x="10201" y="5697"/>
                    <a:pt x="10186" y="5694"/>
                    <a:pt x="10175" y="5694"/>
                  </a:cubicBezTo>
                  <a:cubicBezTo>
                    <a:pt x="10165" y="5694"/>
                    <a:pt x="10159" y="5697"/>
                    <a:pt x="10164" y="5707"/>
                  </a:cubicBezTo>
                  <a:cubicBezTo>
                    <a:pt x="10152" y="5711"/>
                    <a:pt x="10139" y="5714"/>
                    <a:pt x="10126" y="5714"/>
                  </a:cubicBezTo>
                  <a:cubicBezTo>
                    <a:pt x="10121" y="5714"/>
                    <a:pt x="10116" y="5714"/>
                    <a:pt x="10111" y="5713"/>
                  </a:cubicBezTo>
                  <a:cubicBezTo>
                    <a:pt x="10107" y="5712"/>
                    <a:pt x="10103" y="5711"/>
                    <a:pt x="10100" y="5711"/>
                  </a:cubicBezTo>
                  <a:cubicBezTo>
                    <a:pt x="10077" y="5711"/>
                    <a:pt x="10069" y="5739"/>
                    <a:pt x="10060" y="5766"/>
                  </a:cubicBezTo>
                  <a:cubicBezTo>
                    <a:pt x="10034" y="5809"/>
                    <a:pt x="10017" y="5831"/>
                    <a:pt x="10007" y="5831"/>
                  </a:cubicBezTo>
                  <a:cubicBezTo>
                    <a:pt x="10001" y="5831"/>
                    <a:pt x="9998" y="5821"/>
                    <a:pt x="9998" y="5801"/>
                  </a:cubicBezTo>
                  <a:cubicBezTo>
                    <a:pt x="9998" y="5790"/>
                    <a:pt x="9993" y="5786"/>
                    <a:pt x="9986" y="5786"/>
                  </a:cubicBezTo>
                  <a:cubicBezTo>
                    <a:pt x="9960" y="5786"/>
                    <a:pt x="9903" y="5839"/>
                    <a:pt x="9901" y="5876"/>
                  </a:cubicBezTo>
                  <a:cubicBezTo>
                    <a:pt x="9901" y="5905"/>
                    <a:pt x="9901" y="5916"/>
                    <a:pt x="9898" y="5916"/>
                  </a:cubicBezTo>
                  <a:cubicBezTo>
                    <a:pt x="9897" y="5916"/>
                    <a:pt x="9895" y="5911"/>
                    <a:pt x="9891" y="5904"/>
                  </a:cubicBezTo>
                  <a:cubicBezTo>
                    <a:pt x="9887" y="5896"/>
                    <a:pt x="9881" y="5894"/>
                    <a:pt x="9875" y="5894"/>
                  </a:cubicBezTo>
                  <a:cubicBezTo>
                    <a:pt x="9867" y="5894"/>
                    <a:pt x="9860" y="5898"/>
                    <a:pt x="9860" y="5898"/>
                  </a:cubicBezTo>
                  <a:cubicBezTo>
                    <a:pt x="9846" y="5904"/>
                    <a:pt x="9833" y="5911"/>
                    <a:pt x="9822" y="5911"/>
                  </a:cubicBezTo>
                  <a:cubicBezTo>
                    <a:pt x="9816" y="5911"/>
                    <a:pt x="9810" y="5908"/>
                    <a:pt x="9807" y="5901"/>
                  </a:cubicBezTo>
                  <a:cubicBezTo>
                    <a:pt x="9785" y="5913"/>
                    <a:pt x="9769" y="5932"/>
                    <a:pt x="9753" y="5951"/>
                  </a:cubicBezTo>
                  <a:cubicBezTo>
                    <a:pt x="9737" y="5987"/>
                    <a:pt x="9701" y="6007"/>
                    <a:pt x="9665" y="6007"/>
                  </a:cubicBezTo>
                  <a:cubicBezTo>
                    <a:pt x="9647" y="6007"/>
                    <a:pt x="9629" y="6002"/>
                    <a:pt x="9612" y="5992"/>
                  </a:cubicBezTo>
                  <a:lnTo>
                    <a:pt x="9578" y="6033"/>
                  </a:lnTo>
                  <a:cubicBezTo>
                    <a:pt x="9576" y="6064"/>
                    <a:pt x="9569" y="6089"/>
                    <a:pt x="9560" y="6089"/>
                  </a:cubicBezTo>
                  <a:cubicBezTo>
                    <a:pt x="9555" y="6089"/>
                    <a:pt x="9549" y="6083"/>
                    <a:pt x="9543" y="6070"/>
                  </a:cubicBezTo>
                  <a:cubicBezTo>
                    <a:pt x="9537" y="6057"/>
                    <a:pt x="9532" y="6044"/>
                    <a:pt x="9531" y="6044"/>
                  </a:cubicBezTo>
                  <a:lnTo>
                    <a:pt x="9531" y="6044"/>
                  </a:lnTo>
                  <a:cubicBezTo>
                    <a:pt x="9531" y="6044"/>
                    <a:pt x="9532" y="6046"/>
                    <a:pt x="9534" y="6051"/>
                  </a:cubicBezTo>
                  <a:cubicBezTo>
                    <a:pt x="9532" y="6083"/>
                    <a:pt x="9494" y="6100"/>
                    <a:pt x="9461" y="6100"/>
                  </a:cubicBezTo>
                  <a:cubicBezTo>
                    <a:pt x="9442" y="6100"/>
                    <a:pt x="9424" y="6094"/>
                    <a:pt x="9418" y="6080"/>
                  </a:cubicBezTo>
                  <a:cubicBezTo>
                    <a:pt x="9412" y="6068"/>
                    <a:pt x="9410" y="6063"/>
                    <a:pt x="9404" y="6063"/>
                  </a:cubicBezTo>
                  <a:cubicBezTo>
                    <a:pt x="9400" y="6063"/>
                    <a:pt x="9395" y="6065"/>
                    <a:pt x="9387" y="6067"/>
                  </a:cubicBezTo>
                  <a:lnTo>
                    <a:pt x="9396" y="6089"/>
                  </a:lnTo>
                  <a:cubicBezTo>
                    <a:pt x="9402" y="6108"/>
                    <a:pt x="9412" y="6127"/>
                    <a:pt x="9390" y="6136"/>
                  </a:cubicBezTo>
                  <a:cubicBezTo>
                    <a:pt x="9377" y="6141"/>
                    <a:pt x="9365" y="6147"/>
                    <a:pt x="9354" y="6147"/>
                  </a:cubicBezTo>
                  <a:cubicBezTo>
                    <a:pt x="9347" y="6147"/>
                    <a:pt x="9341" y="6144"/>
                    <a:pt x="9337" y="6136"/>
                  </a:cubicBezTo>
                  <a:cubicBezTo>
                    <a:pt x="9320" y="6129"/>
                    <a:pt x="9302" y="6122"/>
                    <a:pt x="9292" y="6122"/>
                  </a:cubicBezTo>
                  <a:cubicBezTo>
                    <a:pt x="9286" y="6122"/>
                    <a:pt x="9283" y="6125"/>
                    <a:pt x="9286" y="6133"/>
                  </a:cubicBezTo>
                  <a:cubicBezTo>
                    <a:pt x="9278" y="6136"/>
                    <a:pt x="9270" y="6137"/>
                    <a:pt x="9261" y="6137"/>
                  </a:cubicBezTo>
                  <a:cubicBezTo>
                    <a:pt x="9251" y="6137"/>
                    <a:pt x="9242" y="6135"/>
                    <a:pt x="9233" y="6130"/>
                  </a:cubicBezTo>
                  <a:lnTo>
                    <a:pt x="9142" y="6164"/>
                  </a:lnTo>
                  <a:cubicBezTo>
                    <a:pt x="9134" y="6183"/>
                    <a:pt x="9110" y="6196"/>
                    <a:pt x="9093" y="6196"/>
                  </a:cubicBezTo>
                  <a:cubicBezTo>
                    <a:pt x="9085" y="6196"/>
                    <a:pt x="9079" y="6193"/>
                    <a:pt x="9076" y="6186"/>
                  </a:cubicBezTo>
                  <a:cubicBezTo>
                    <a:pt x="9055" y="6196"/>
                    <a:pt x="9033" y="6211"/>
                    <a:pt x="9017" y="6230"/>
                  </a:cubicBezTo>
                  <a:cubicBezTo>
                    <a:pt x="8990" y="6239"/>
                    <a:pt x="8972" y="6245"/>
                    <a:pt x="8959" y="6245"/>
                  </a:cubicBezTo>
                  <a:cubicBezTo>
                    <a:pt x="8950" y="6245"/>
                    <a:pt x="8944" y="6241"/>
                    <a:pt x="8942" y="6233"/>
                  </a:cubicBezTo>
                  <a:cubicBezTo>
                    <a:pt x="8939" y="6223"/>
                    <a:pt x="8937" y="6217"/>
                    <a:pt x="8935" y="6217"/>
                  </a:cubicBezTo>
                  <a:cubicBezTo>
                    <a:pt x="8932" y="6217"/>
                    <a:pt x="8928" y="6224"/>
                    <a:pt x="8920" y="6239"/>
                  </a:cubicBezTo>
                  <a:cubicBezTo>
                    <a:pt x="8926" y="6261"/>
                    <a:pt x="8904" y="6268"/>
                    <a:pt x="8879" y="6274"/>
                  </a:cubicBezTo>
                  <a:lnTo>
                    <a:pt x="8835" y="6290"/>
                  </a:lnTo>
                  <a:cubicBezTo>
                    <a:pt x="8841" y="6308"/>
                    <a:pt x="8841" y="6311"/>
                    <a:pt x="8819" y="6318"/>
                  </a:cubicBezTo>
                  <a:cubicBezTo>
                    <a:pt x="8794" y="6324"/>
                    <a:pt x="8719" y="6321"/>
                    <a:pt x="8697" y="6327"/>
                  </a:cubicBezTo>
                  <a:cubicBezTo>
                    <a:pt x="8628" y="6349"/>
                    <a:pt x="8628" y="6349"/>
                    <a:pt x="8657" y="6362"/>
                  </a:cubicBezTo>
                  <a:cubicBezTo>
                    <a:pt x="8660" y="6361"/>
                    <a:pt x="8663" y="6360"/>
                    <a:pt x="8665" y="6360"/>
                  </a:cubicBezTo>
                  <a:cubicBezTo>
                    <a:pt x="8678" y="6360"/>
                    <a:pt x="8679" y="6370"/>
                    <a:pt x="8657" y="6370"/>
                  </a:cubicBezTo>
                  <a:cubicBezTo>
                    <a:pt x="8651" y="6370"/>
                    <a:pt x="8644" y="6370"/>
                    <a:pt x="8635" y="6368"/>
                  </a:cubicBezTo>
                  <a:cubicBezTo>
                    <a:pt x="8578" y="6371"/>
                    <a:pt x="8522" y="6377"/>
                    <a:pt x="8465" y="6387"/>
                  </a:cubicBezTo>
                  <a:cubicBezTo>
                    <a:pt x="8374" y="6412"/>
                    <a:pt x="8374" y="6409"/>
                    <a:pt x="8378" y="6431"/>
                  </a:cubicBezTo>
                  <a:cubicBezTo>
                    <a:pt x="8396" y="6449"/>
                    <a:pt x="8397" y="6459"/>
                    <a:pt x="8390" y="6459"/>
                  </a:cubicBezTo>
                  <a:cubicBezTo>
                    <a:pt x="8384" y="6459"/>
                    <a:pt x="8370" y="6451"/>
                    <a:pt x="8356" y="6434"/>
                  </a:cubicBezTo>
                  <a:cubicBezTo>
                    <a:pt x="8328" y="6418"/>
                    <a:pt x="8309" y="6412"/>
                    <a:pt x="8297" y="6412"/>
                  </a:cubicBezTo>
                  <a:cubicBezTo>
                    <a:pt x="8284" y="6412"/>
                    <a:pt x="8279" y="6419"/>
                    <a:pt x="8280" y="6431"/>
                  </a:cubicBezTo>
                  <a:cubicBezTo>
                    <a:pt x="8262" y="6456"/>
                    <a:pt x="8262" y="6456"/>
                    <a:pt x="8237" y="6459"/>
                  </a:cubicBezTo>
                  <a:cubicBezTo>
                    <a:pt x="8235" y="6451"/>
                    <a:pt x="8231" y="6447"/>
                    <a:pt x="8223" y="6447"/>
                  </a:cubicBezTo>
                  <a:cubicBezTo>
                    <a:pt x="8212" y="6447"/>
                    <a:pt x="8194" y="6456"/>
                    <a:pt x="8168" y="6474"/>
                  </a:cubicBezTo>
                  <a:cubicBezTo>
                    <a:pt x="8161" y="6475"/>
                    <a:pt x="8156" y="6476"/>
                    <a:pt x="8152" y="6476"/>
                  </a:cubicBezTo>
                  <a:cubicBezTo>
                    <a:pt x="8142" y="6476"/>
                    <a:pt x="8142" y="6472"/>
                    <a:pt x="8139" y="6456"/>
                  </a:cubicBezTo>
                  <a:lnTo>
                    <a:pt x="8092" y="6465"/>
                  </a:lnTo>
                  <a:cubicBezTo>
                    <a:pt x="8067" y="6496"/>
                    <a:pt x="8002" y="6508"/>
                    <a:pt x="7950" y="6508"/>
                  </a:cubicBezTo>
                  <a:cubicBezTo>
                    <a:pt x="7917" y="6508"/>
                    <a:pt x="7890" y="6504"/>
                    <a:pt x="7879" y="6496"/>
                  </a:cubicBezTo>
                  <a:cubicBezTo>
                    <a:pt x="7864" y="6503"/>
                    <a:pt x="7848" y="6512"/>
                    <a:pt x="7835" y="6525"/>
                  </a:cubicBezTo>
                  <a:cubicBezTo>
                    <a:pt x="7826" y="6549"/>
                    <a:pt x="7815" y="6562"/>
                    <a:pt x="7806" y="6562"/>
                  </a:cubicBezTo>
                  <a:cubicBezTo>
                    <a:pt x="7798" y="6562"/>
                    <a:pt x="7791" y="6552"/>
                    <a:pt x="7788" y="6531"/>
                  </a:cubicBezTo>
                  <a:cubicBezTo>
                    <a:pt x="7785" y="6511"/>
                    <a:pt x="7784" y="6501"/>
                    <a:pt x="7781" y="6501"/>
                  </a:cubicBezTo>
                  <a:cubicBezTo>
                    <a:pt x="7778" y="6501"/>
                    <a:pt x="7773" y="6512"/>
                    <a:pt x="7763" y="6534"/>
                  </a:cubicBezTo>
                  <a:cubicBezTo>
                    <a:pt x="7754" y="6547"/>
                    <a:pt x="7716" y="6557"/>
                    <a:pt x="7685" y="6557"/>
                  </a:cubicBezTo>
                  <a:cubicBezTo>
                    <a:pt x="7656" y="6557"/>
                    <a:pt x="7634" y="6549"/>
                    <a:pt x="7644" y="6528"/>
                  </a:cubicBezTo>
                  <a:lnTo>
                    <a:pt x="7638" y="6484"/>
                  </a:lnTo>
                  <a:cubicBezTo>
                    <a:pt x="7629" y="6496"/>
                    <a:pt x="7613" y="6506"/>
                    <a:pt x="7594" y="6512"/>
                  </a:cubicBezTo>
                  <a:cubicBezTo>
                    <a:pt x="7597" y="6531"/>
                    <a:pt x="7572" y="6534"/>
                    <a:pt x="7500" y="6540"/>
                  </a:cubicBezTo>
                  <a:cubicBezTo>
                    <a:pt x="7453" y="6543"/>
                    <a:pt x="7359" y="6572"/>
                    <a:pt x="7312" y="6575"/>
                  </a:cubicBezTo>
                  <a:cubicBezTo>
                    <a:pt x="7300" y="6575"/>
                    <a:pt x="7287" y="6575"/>
                    <a:pt x="7273" y="6575"/>
                  </a:cubicBezTo>
                  <a:cubicBezTo>
                    <a:pt x="7232" y="6575"/>
                    <a:pt x="7187" y="6573"/>
                    <a:pt x="7168" y="6559"/>
                  </a:cubicBezTo>
                  <a:cubicBezTo>
                    <a:pt x="7133" y="6559"/>
                    <a:pt x="7102" y="6565"/>
                    <a:pt x="7074" y="6581"/>
                  </a:cubicBezTo>
                  <a:cubicBezTo>
                    <a:pt x="7061" y="6592"/>
                    <a:pt x="7043" y="6597"/>
                    <a:pt x="7029" y="6597"/>
                  </a:cubicBezTo>
                  <a:cubicBezTo>
                    <a:pt x="7014" y="6597"/>
                    <a:pt x="7002" y="6592"/>
                    <a:pt x="7002" y="6581"/>
                  </a:cubicBezTo>
                  <a:lnTo>
                    <a:pt x="6977" y="6581"/>
                  </a:lnTo>
                  <a:cubicBezTo>
                    <a:pt x="6955" y="6594"/>
                    <a:pt x="6930" y="6600"/>
                    <a:pt x="6905" y="6603"/>
                  </a:cubicBezTo>
                  <a:cubicBezTo>
                    <a:pt x="6907" y="6586"/>
                    <a:pt x="6893" y="6573"/>
                    <a:pt x="6877" y="6573"/>
                  </a:cubicBezTo>
                  <a:cubicBezTo>
                    <a:pt x="6870" y="6573"/>
                    <a:pt x="6863" y="6575"/>
                    <a:pt x="6858" y="6581"/>
                  </a:cubicBezTo>
                  <a:cubicBezTo>
                    <a:pt x="6858" y="6598"/>
                    <a:pt x="6843" y="6600"/>
                    <a:pt x="6814" y="6600"/>
                  </a:cubicBezTo>
                  <a:cubicBezTo>
                    <a:pt x="6805" y="6600"/>
                    <a:pt x="6796" y="6600"/>
                    <a:pt x="6786" y="6600"/>
                  </a:cubicBezTo>
                  <a:cubicBezTo>
                    <a:pt x="6761" y="6590"/>
                    <a:pt x="6551" y="6578"/>
                    <a:pt x="6350" y="6556"/>
                  </a:cubicBezTo>
                  <a:cubicBezTo>
                    <a:pt x="6177" y="6540"/>
                    <a:pt x="6010" y="6519"/>
                    <a:pt x="5963" y="6519"/>
                  </a:cubicBezTo>
                  <a:cubicBezTo>
                    <a:pt x="5954" y="6519"/>
                    <a:pt x="5949" y="6520"/>
                    <a:pt x="5949" y="6521"/>
                  </a:cubicBezTo>
                  <a:lnTo>
                    <a:pt x="5877" y="6512"/>
                  </a:lnTo>
                  <a:lnTo>
                    <a:pt x="5808" y="6500"/>
                  </a:lnTo>
                  <a:cubicBezTo>
                    <a:pt x="5812" y="6468"/>
                    <a:pt x="5751" y="6459"/>
                    <a:pt x="5688" y="6459"/>
                  </a:cubicBezTo>
                  <a:cubicBezTo>
                    <a:pt x="5664" y="6459"/>
                    <a:pt x="5640" y="6460"/>
                    <a:pt x="5620" y="6462"/>
                  </a:cubicBezTo>
                  <a:cubicBezTo>
                    <a:pt x="5606" y="6469"/>
                    <a:pt x="5593" y="6472"/>
                    <a:pt x="5580" y="6472"/>
                  </a:cubicBezTo>
                  <a:cubicBezTo>
                    <a:pt x="5568" y="6472"/>
                    <a:pt x="5556" y="6469"/>
                    <a:pt x="5545" y="6465"/>
                  </a:cubicBezTo>
                  <a:cubicBezTo>
                    <a:pt x="5552" y="6432"/>
                    <a:pt x="5508" y="6415"/>
                    <a:pt x="5463" y="6415"/>
                  </a:cubicBezTo>
                  <a:cubicBezTo>
                    <a:pt x="5452" y="6415"/>
                    <a:pt x="5442" y="6416"/>
                    <a:pt x="5432" y="6418"/>
                  </a:cubicBezTo>
                  <a:cubicBezTo>
                    <a:pt x="5418" y="6435"/>
                    <a:pt x="5405" y="6443"/>
                    <a:pt x="5396" y="6443"/>
                  </a:cubicBezTo>
                  <a:cubicBezTo>
                    <a:pt x="5385" y="6443"/>
                    <a:pt x="5380" y="6431"/>
                    <a:pt x="5385" y="6409"/>
                  </a:cubicBezTo>
                  <a:cubicBezTo>
                    <a:pt x="5392" y="6387"/>
                    <a:pt x="5381" y="6373"/>
                    <a:pt x="5360" y="6373"/>
                  </a:cubicBezTo>
                  <a:cubicBezTo>
                    <a:pt x="5342" y="6373"/>
                    <a:pt x="5316" y="6383"/>
                    <a:pt x="5288" y="6405"/>
                  </a:cubicBezTo>
                  <a:cubicBezTo>
                    <a:pt x="5276" y="6411"/>
                    <a:pt x="5270" y="6414"/>
                    <a:pt x="5264" y="6414"/>
                  </a:cubicBezTo>
                  <a:cubicBezTo>
                    <a:pt x="5256" y="6414"/>
                    <a:pt x="5252" y="6407"/>
                    <a:pt x="5241" y="6390"/>
                  </a:cubicBezTo>
                  <a:cubicBezTo>
                    <a:pt x="5235" y="6360"/>
                    <a:pt x="5222" y="6346"/>
                    <a:pt x="5212" y="6346"/>
                  </a:cubicBezTo>
                  <a:cubicBezTo>
                    <a:pt x="5207" y="6346"/>
                    <a:pt x="5202" y="6351"/>
                    <a:pt x="5200" y="6358"/>
                  </a:cubicBezTo>
                  <a:cubicBezTo>
                    <a:pt x="5185" y="6373"/>
                    <a:pt x="5173" y="6380"/>
                    <a:pt x="5163" y="6380"/>
                  </a:cubicBezTo>
                  <a:cubicBezTo>
                    <a:pt x="5149" y="6380"/>
                    <a:pt x="5138" y="6367"/>
                    <a:pt x="5131" y="6340"/>
                  </a:cubicBezTo>
                  <a:cubicBezTo>
                    <a:pt x="5111" y="6310"/>
                    <a:pt x="5104" y="6296"/>
                    <a:pt x="5094" y="6296"/>
                  </a:cubicBezTo>
                  <a:cubicBezTo>
                    <a:pt x="5087" y="6296"/>
                    <a:pt x="5078" y="6304"/>
                    <a:pt x="5062" y="6318"/>
                  </a:cubicBezTo>
                  <a:cubicBezTo>
                    <a:pt x="5052" y="6328"/>
                    <a:pt x="5037" y="6332"/>
                    <a:pt x="5020" y="6332"/>
                  </a:cubicBezTo>
                  <a:cubicBezTo>
                    <a:pt x="4981" y="6332"/>
                    <a:pt x="4934" y="6307"/>
                    <a:pt x="4927" y="6274"/>
                  </a:cubicBezTo>
                  <a:cubicBezTo>
                    <a:pt x="4908" y="6269"/>
                    <a:pt x="4895" y="6252"/>
                    <a:pt x="4887" y="6252"/>
                  </a:cubicBezTo>
                  <a:cubicBezTo>
                    <a:pt x="4884" y="6252"/>
                    <a:pt x="4882" y="6254"/>
                    <a:pt x="4880" y="6258"/>
                  </a:cubicBezTo>
                  <a:lnTo>
                    <a:pt x="4865" y="6233"/>
                  </a:lnTo>
                  <a:lnTo>
                    <a:pt x="4821" y="6217"/>
                  </a:lnTo>
                  <a:lnTo>
                    <a:pt x="4811" y="6236"/>
                  </a:lnTo>
                  <a:cubicBezTo>
                    <a:pt x="4789" y="6227"/>
                    <a:pt x="4661" y="6161"/>
                    <a:pt x="4507" y="6098"/>
                  </a:cubicBezTo>
                  <a:cubicBezTo>
                    <a:pt x="4328" y="6025"/>
                    <a:pt x="4258" y="5992"/>
                    <a:pt x="4239" y="5992"/>
                  </a:cubicBezTo>
                  <a:cubicBezTo>
                    <a:pt x="4232" y="5992"/>
                    <a:pt x="4231" y="5996"/>
                    <a:pt x="4235" y="6004"/>
                  </a:cubicBezTo>
                  <a:cubicBezTo>
                    <a:pt x="4236" y="6023"/>
                    <a:pt x="4230" y="6031"/>
                    <a:pt x="4222" y="6031"/>
                  </a:cubicBezTo>
                  <a:cubicBezTo>
                    <a:pt x="4209" y="6031"/>
                    <a:pt x="4193" y="6013"/>
                    <a:pt x="4191" y="5982"/>
                  </a:cubicBezTo>
                  <a:cubicBezTo>
                    <a:pt x="4160" y="5957"/>
                    <a:pt x="4128" y="5935"/>
                    <a:pt x="4094" y="5913"/>
                  </a:cubicBezTo>
                  <a:cubicBezTo>
                    <a:pt x="4050" y="5895"/>
                    <a:pt x="4009" y="5870"/>
                    <a:pt x="4018" y="5851"/>
                  </a:cubicBezTo>
                  <a:lnTo>
                    <a:pt x="3997" y="5841"/>
                  </a:lnTo>
                  <a:cubicBezTo>
                    <a:pt x="3991" y="5843"/>
                    <a:pt x="3985" y="5843"/>
                    <a:pt x="3979" y="5843"/>
                  </a:cubicBezTo>
                  <a:cubicBezTo>
                    <a:pt x="3912" y="5843"/>
                    <a:pt x="3801" y="5786"/>
                    <a:pt x="3755" y="5735"/>
                  </a:cubicBezTo>
                  <a:cubicBezTo>
                    <a:pt x="3721" y="5713"/>
                    <a:pt x="3683" y="5697"/>
                    <a:pt x="3639" y="5694"/>
                  </a:cubicBezTo>
                  <a:cubicBezTo>
                    <a:pt x="3589" y="5688"/>
                    <a:pt x="3589" y="5688"/>
                    <a:pt x="3580" y="5657"/>
                  </a:cubicBezTo>
                  <a:cubicBezTo>
                    <a:pt x="3588" y="5643"/>
                    <a:pt x="3510" y="5574"/>
                    <a:pt x="3473" y="5574"/>
                  </a:cubicBezTo>
                  <a:cubicBezTo>
                    <a:pt x="3466" y="5574"/>
                    <a:pt x="3461" y="5576"/>
                    <a:pt x="3458" y="5581"/>
                  </a:cubicBezTo>
                  <a:lnTo>
                    <a:pt x="3448" y="5550"/>
                  </a:lnTo>
                  <a:cubicBezTo>
                    <a:pt x="3445" y="5536"/>
                    <a:pt x="3433" y="5529"/>
                    <a:pt x="3421" y="5529"/>
                  </a:cubicBezTo>
                  <a:cubicBezTo>
                    <a:pt x="3411" y="5529"/>
                    <a:pt x="3400" y="5534"/>
                    <a:pt x="3395" y="5544"/>
                  </a:cubicBezTo>
                  <a:cubicBezTo>
                    <a:pt x="3387" y="5556"/>
                    <a:pt x="3380" y="5562"/>
                    <a:pt x="3374" y="5562"/>
                  </a:cubicBezTo>
                  <a:cubicBezTo>
                    <a:pt x="3363" y="5562"/>
                    <a:pt x="3359" y="5542"/>
                    <a:pt x="3367" y="5500"/>
                  </a:cubicBezTo>
                  <a:cubicBezTo>
                    <a:pt x="3385" y="5475"/>
                    <a:pt x="3379" y="5462"/>
                    <a:pt x="3370" y="5462"/>
                  </a:cubicBezTo>
                  <a:cubicBezTo>
                    <a:pt x="3367" y="5462"/>
                    <a:pt x="3363" y="5464"/>
                    <a:pt x="3360" y="5468"/>
                  </a:cubicBezTo>
                  <a:cubicBezTo>
                    <a:pt x="3348" y="5471"/>
                    <a:pt x="3336" y="5473"/>
                    <a:pt x="3326" y="5473"/>
                  </a:cubicBezTo>
                  <a:cubicBezTo>
                    <a:pt x="3307" y="5473"/>
                    <a:pt x="3292" y="5467"/>
                    <a:pt x="3288" y="5447"/>
                  </a:cubicBezTo>
                  <a:cubicBezTo>
                    <a:pt x="3278" y="5440"/>
                    <a:pt x="3267" y="5432"/>
                    <a:pt x="3256" y="5432"/>
                  </a:cubicBezTo>
                  <a:cubicBezTo>
                    <a:pt x="3246" y="5432"/>
                    <a:pt x="3236" y="5438"/>
                    <a:pt x="3226" y="5456"/>
                  </a:cubicBezTo>
                  <a:cubicBezTo>
                    <a:pt x="3222" y="5461"/>
                    <a:pt x="3217" y="5463"/>
                    <a:pt x="3212" y="5463"/>
                  </a:cubicBezTo>
                  <a:cubicBezTo>
                    <a:pt x="3201" y="5463"/>
                    <a:pt x="3187" y="5454"/>
                    <a:pt x="3172" y="5443"/>
                  </a:cubicBezTo>
                  <a:cubicBezTo>
                    <a:pt x="3185" y="5428"/>
                    <a:pt x="3185" y="5428"/>
                    <a:pt x="3216" y="5425"/>
                  </a:cubicBezTo>
                  <a:lnTo>
                    <a:pt x="3179" y="5396"/>
                  </a:lnTo>
                  <a:cubicBezTo>
                    <a:pt x="3160" y="5384"/>
                    <a:pt x="3132" y="5337"/>
                    <a:pt x="3144" y="5321"/>
                  </a:cubicBezTo>
                  <a:cubicBezTo>
                    <a:pt x="3141" y="5305"/>
                    <a:pt x="3134" y="5293"/>
                    <a:pt x="3127" y="5293"/>
                  </a:cubicBezTo>
                  <a:cubicBezTo>
                    <a:pt x="3121" y="5293"/>
                    <a:pt x="3116" y="5302"/>
                    <a:pt x="3113" y="5324"/>
                  </a:cubicBezTo>
                  <a:cubicBezTo>
                    <a:pt x="3100" y="5342"/>
                    <a:pt x="3093" y="5351"/>
                    <a:pt x="3085" y="5351"/>
                  </a:cubicBezTo>
                  <a:cubicBezTo>
                    <a:pt x="3077" y="5351"/>
                    <a:pt x="3068" y="5344"/>
                    <a:pt x="3050" y="5331"/>
                  </a:cubicBezTo>
                  <a:cubicBezTo>
                    <a:pt x="3031" y="5315"/>
                    <a:pt x="3009" y="5299"/>
                    <a:pt x="3022" y="5284"/>
                  </a:cubicBezTo>
                  <a:cubicBezTo>
                    <a:pt x="3038" y="5268"/>
                    <a:pt x="3038" y="5268"/>
                    <a:pt x="2997" y="5237"/>
                  </a:cubicBezTo>
                  <a:cubicBezTo>
                    <a:pt x="2965" y="5214"/>
                    <a:pt x="2921" y="5206"/>
                    <a:pt x="2881" y="5206"/>
                  </a:cubicBezTo>
                  <a:cubicBezTo>
                    <a:pt x="2849" y="5206"/>
                    <a:pt x="2819" y="5211"/>
                    <a:pt x="2799" y="5218"/>
                  </a:cubicBezTo>
                  <a:cubicBezTo>
                    <a:pt x="2788" y="5233"/>
                    <a:pt x="2782" y="5242"/>
                    <a:pt x="2779" y="5242"/>
                  </a:cubicBezTo>
                  <a:cubicBezTo>
                    <a:pt x="2776" y="5242"/>
                    <a:pt x="2777" y="5230"/>
                    <a:pt x="2781" y="5202"/>
                  </a:cubicBezTo>
                  <a:cubicBezTo>
                    <a:pt x="2793" y="5186"/>
                    <a:pt x="2774" y="5171"/>
                    <a:pt x="2759" y="5155"/>
                  </a:cubicBezTo>
                  <a:cubicBezTo>
                    <a:pt x="2755" y="5159"/>
                    <a:pt x="2752" y="5161"/>
                    <a:pt x="2750" y="5161"/>
                  </a:cubicBezTo>
                  <a:cubicBezTo>
                    <a:pt x="2745" y="5161"/>
                    <a:pt x="2744" y="5151"/>
                    <a:pt x="2750" y="5151"/>
                  </a:cubicBezTo>
                  <a:cubicBezTo>
                    <a:pt x="2752" y="5151"/>
                    <a:pt x="2755" y="5152"/>
                    <a:pt x="2759" y="5155"/>
                  </a:cubicBezTo>
                  <a:cubicBezTo>
                    <a:pt x="2762" y="5151"/>
                    <a:pt x="2767" y="5149"/>
                    <a:pt x="2771" y="5149"/>
                  </a:cubicBezTo>
                  <a:cubicBezTo>
                    <a:pt x="2782" y="5149"/>
                    <a:pt x="2796" y="5160"/>
                    <a:pt x="2809" y="5171"/>
                  </a:cubicBezTo>
                  <a:lnTo>
                    <a:pt x="2821" y="5155"/>
                  </a:lnTo>
                  <a:cubicBezTo>
                    <a:pt x="2828" y="5118"/>
                    <a:pt x="2820" y="5102"/>
                    <a:pt x="2796" y="5102"/>
                  </a:cubicBezTo>
                  <a:cubicBezTo>
                    <a:pt x="2788" y="5102"/>
                    <a:pt x="2777" y="5104"/>
                    <a:pt x="2765" y="5108"/>
                  </a:cubicBezTo>
                  <a:cubicBezTo>
                    <a:pt x="2734" y="5108"/>
                    <a:pt x="2734" y="5108"/>
                    <a:pt x="2727" y="5077"/>
                  </a:cubicBezTo>
                  <a:cubicBezTo>
                    <a:pt x="2725" y="5051"/>
                    <a:pt x="2720" y="5026"/>
                    <a:pt x="2712" y="5026"/>
                  </a:cubicBezTo>
                  <a:cubicBezTo>
                    <a:pt x="2710" y="5026"/>
                    <a:pt x="2708" y="5027"/>
                    <a:pt x="2705" y="5030"/>
                  </a:cubicBezTo>
                  <a:cubicBezTo>
                    <a:pt x="2687" y="5014"/>
                    <a:pt x="2671" y="4992"/>
                    <a:pt x="2665" y="4970"/>
                  </a:cubicBezTo>
                  <a:cubicBezTo>
                    <a:pt x="2639" y="4945"/>
                    <a:pt x="2622" y="4930"/>
                    <a:pt x="2610" y="4930"/>
                  </a:cubicBezTo>
                  <a:cubicBezTo>
                    <a:pt x="2606" y="4930"/>
                    <a:pt x="2602" y="4932"/>
                    <a:pt x="2599" y="4936"/>
                  </a:cubicBezTo>
                  <a:cubicBezTo>
                    <a:pt x="2594" y="4940"/>
                    <a:pt x="2589" y="4942"/>
                    <a:pt x="2584" y="4942"/>
                  </a:cubicBezTo>
                  <a:cubicBezTo>
                    <a:pt x="2572" y="4942"/>
                    <a:pt x="2560" y="4931"/>
                    <a:pt x="2549" y="4920"/>
                  </a:cubicBezTo>
                  <a:cubicBezTo>
                    <a:pt x="2535" y="4909"/>
                    <a:pt x="2522" y="4898"/>
                    <a:pt x="2511" y="4898"/>
                  </a:cubicBezTo>
                  <a:cubicBezTo>
                    <a:pt x="2506" y="4898"/>
                    <a:pt x="2502" y="4900"/>
                    <a:pt x="2499" y="4904"/>
                  </a:cubicBezTo>
                  <a:cubicBezTo>
                    <a:pt x="2492" y="4911"/>
                    <a:pt x="2483" y="4914"/>
                    <a:pt x="2473" y="4914"/>
                  </a:cubicBezTo>
                  <a:cubicBezTo>
                    <a:pt x="2457" y="4914"/>
                    <a:pt x="2438" y="4906"/>
                    <a:pt x="2417" y="4886"/>
                  </a:cubicBezTo>
                  <a:cubicBezTo>
                    <a:pt x="2364" y="4870"/>
                    <a:pt x="2367" y="4867"/>
                    <a:pt x="2376" y="4820"/>
                  </a:cubicBezTo>
                  <a:cubicBezTo>
                    <a:pt x="2392" y="4807"/>
                    <a:pt x="2376" y="4788"/>
                    <a:pt x="2358" y="4773"/>
                  </a:cubicBezTo>
                  <a:cubicBezTo>
                    <a:pt x="2345" y="4757"/>
                    <a:pt x="2339" y="4741"/>
                    <a:pt x="2339" y="4723"/>
                  </a:cubicBezTo>
                  <a:cubicBezTo>
                    <a:pt x="2337" y="4709"/>
                    <a:pt x="2334" y="4705"/>
                    <a:pt x="2330" y="4705"/>
                  </a:cubicBezTo>
                  <a:cubicBezTo>
                    <a:pt x="2324" y="4705"/>
                    <a:pt x="2316" y="4714"/>
                    <a:pt x="2307" y="4723"/>
                  </a:cubicBezTo>
                  <a:lnTo>
                    <a:pt x="2276" y="4751"/>
                  </a:lnTo>
                  <a:cubicBezTo>
                    <a:pt x="2260" y="4735"/>
                    <a:pt x="2273" y="4688"/>
                    <a:pt x="2289" y="4673"/>
                  </a:cubicBezTo>
                  <a:cubicBezTo>
                    <a:pt x="2296" y="4647"/>
                    <a:pt x="2299" y="4635"/>
                    <a:pt x="2295" y="4635"/>
                  </a:cubicBezTo>
                  <a:cubicBezTo>
                    <a:pt x="2292" y="4635"/>
                    <a:pt x="2284" y="4643"/>
                    <a:pt x="2270" y="4657"/>
                  </a:cubicBezTo>
                  <a:cubicBezTo>
                    <a:pt x="2266" y="4662"/>
                    <a:pt x="2259" y="4665"/>
                    <a:pt x="2251" y="4665"/>
                  </a:cubicBezTo>
                  <a:cubicBezTo>
                    <a:pt x="2236" y="4665"/>
                    <a:pt x="2217" y="4653"/>
                    <a:pt x="2204" y="4619"/>
                  </a:cubicBezTo>
                  <a:cubicBezTo>
                    <a:pt x="2173" y="4585"/>
                    <a:pt x="2141" y="4550"/>
                    <a:pt x="2157" y="4535"/>
                  </a:cubicBezTo>
                  <a:cubicBezTo>
                    <a:pt x="2154" y="4516"/>
                    <a:pt x="2141" y="4503"/>
                    <a:pt x="2123" y="4500"/>
                  </a:cubicBezTo>
                  <a:cubicBezTo>
                    <a:pt x="2091" y="4497"/>
                    <a:pt x="2076" y="4478"/>
                    <a:pt x="2041" y="4412"/>
                  </a:cubicBezTo>
                  <a:cubicBezTo>
                    <a:pt x="2012" y="4332"/>
                    <a:pt x="2002" y="4306"/>
                    <a:pt x="1989" y="4306"/>
                  </a:cubicBezTo>
                  <a:cubicBezTo>
                    <a:pt x="1983" y="4306"/>
                    <a:pt x="1976" y="4312"/>
                    <a:pt x="1966" y="4322"/>
                  </a:cubicBezTo>
                  <a:cubicBezTo>
                    <a:pt x="1958" y="4328"/>
                    <a:pt x="1950" y="4334"/>
                    <a:pt x="1945" y="4334"/>
                  </a:cubicBezTo>
                  <a:cubicBezTo>
                    <a:pt x="1941" y="4334"/>
                    <a:pt x="1941" y="4327"/>
                    <a:pt x="1950" y="4303"/>
                  </a:cubicBezTo>
                  <a:cubicBezTo>
                    <a:pt x="1950" y="4271"/>
                    <a:pt x="1919" y="4265"/>
                    <a:pt x="1872" y="4243"/>
                  </a:cubicBezTo>
                  <a:cubicBezTo>
                    <a:pt x="1840" y="4243"/>
                    <a:pt x="1812" y="4256"/>
                    <a:pt x="1790" y="4278"/>
                  </a:cubicBezTo>
                  <a:cubicBezTo>
                    <a:pt x="1776" y="4290"/>
                    <a:pt x="1767" y="4296"/>
                    <a:pt x="1762" y="4296"/>
                  </a:cubicBezTo>
                  <a:cubicBezTo>
                    <a:pt x="1754" y="4296"/>
                    <a:pt x="1751" y="4283"/>
                    <a:pt x="1743" y="4253"/>
                  </a:cubicBezTo>
                  <a:cubicBezTo>
                    <a:pt x="1728" y="4234"/>
                    <a:pt x="1731" y="4206"/>
                    <a:pt x="1746" y="4187"/>
                  </a:cubicBezTo>
                  <a:cubicBezTo>
                    <a:pt x="1751" y="4184"/>
                    <a:pt x="1755" y="4182"/>
                    <a:pt x="1759" y="4182"/>
                  </a:cubicBezTo>
                  <a:cubicBezTo>
                    <a:pt x="1771" y="4182"/>
                    <a:pt x="1778" y="4193"/>
                    <a:pt x="1778" y="4193"/>
                  </a:cubicBezTo>
                  <a:lnTo>
                    <a:pt x="1793" y="4215"/>
                  </a:lnTo>
                  <a:cubicBezTo>
                    <a:pt x="1809" y="4199"/>
                    <a:pt x="1825" y="4187"/>
                    <a:pt x="1797" y="4149"/>
                  </a:cubicBezTo>
                  <a:cubicBezTo>
                    <a:pt x="1799" y="4125"/>
                    <a:pt x="1790" y="4108"/>
                    <a:pt x="1778" y="4108"/>
                  </a:cubicBezTo>
                  <a:cubicBezTo>
                    <a:pt x="1775" y="4108"/>
                    <a:pt x="1772" y="4109"/>
                    <a:pt x="1768" y="4112"/>
                  </a:cubicBezTo>
                  <a:cubicBezTo>
                    <a:pt x="1768" y="4080"/>
                    <a:pt x="1740" y="4043"/>
                    <a:pt x="1712" y="4005"/>
                  </a:cubicBezTo>
                  <a:cubicBezTo>
                    <a:pt x="1684" y="3964"/>
                    <a:pt x="1643" y="3908"/>
                    <a:pt x="1646" y="3873"/>
                  </a:cubicBezTo>
                  <a:cubicBezTo>
                    <a:pt x="1624" y="3844"/>
                    <a:pt x="1611" y="3826"/>
                    <a:pt x="1598" y="3826"/>
                  </a:cubicBezTo>
                  <a:cubicBezTo>
                    <a:pt x="1594" y="3826"/>
                    <a:pt x="1591" y="3827"/>
                    <a:pt x="1587" y="3830"/>
                  </a:cubicBezTo>
                  <a:cubicBezTo>
                    <a:pt x="1575" y="3837"/>
                    <a:pt x="1566" y="3840"/>
                    <a:pt x="1560" y="3840"/>
                  </a:cubicBezTo>
                  <a:cubicBezTo>
                    <a:pt x="1547" y="3840"/>
                    <a:pt x="1545" y="3828"/>
                    <a:pt x="1555" y="3820"/>
                  </a:cubicBezTo>
                  <a:cubicBezTo>
                    <a:pt x="1574" y="3779"/>
                    <a:pt x="1427" y="3507"/>
                    <a:pt x="1380" y="3507"/>
                  </a:cubicBezTo>
                  <a:cubicBezTo>
                    <a:pt x="1380" y="3507"/>
                    <a:pt x="1367" y="3488"/>
                    <a:pt x="1355" y="3466"/>
                  </a:cubicBezTo>
                  <a:cubicBezTo>
                    <a:pt x="1352" y="3413"/>
                    <a:pt x="1276" y="3290"/>
                    <a:pt x="1248" y="3281"/>
                  </a:cubicBezTo>
                  <a:lnTo>
                    <a:pt x="1217" y="3215"/>
                  </a:lnTo>
                  <a:cubicBezTo>
                    <a:pt x="1214" y="3165"/>
                    <a:pt x="1201" y="3143"/>
                    <a:pt x="1170" y="3131"/>
                  </a:cubicBezTo>
                  <a:cubicBezTo>
                    <a:pt x="1156" y="3126"/>
                    <a:pt x="1144" y="3126"/>
                    <a:pt x="1138" y="3126"/>
                  </a:cubicBezTo>
                  <a:cubicBezTo>
                    <a:pt x="1132" y="3126"/>
                    <a:pt x="1132" y="3126"/>
                    <a:pt x="1142" y="3121"/>
                  </a:cubicBezTo>
                  <a:cubicBezTo>
                    <a:pt x="1160" y="3112"/>
                    <a:pt x="1135" y="3068"/>
                    <a:pt x="1098" y="2983"/>
                  </a:cubicBezTo>
                  <a:cubicBezTo>
                    <a:pt x="1072" y="2928"/>
                    <a:pt x="1063" y="2908"/>
                    <a:pt x="1057" y="2908"/>
                  </a:cubicBezTo>
                  <a:cubicBezTo>
                    <a:pt x="1053" y="2908"/>
                    <a:pt x="1051" y="2915"/>
                    <a:pt x="1048" y="2927"/>
                  </a:cubicBezTo>
                  <a:cubicBezTo>
                    <a:pt x="988" y="2849"/>
                    <a:pt x="1007" y="2839"/>
                    <a:pt x="1026" y="2830"/>
                  </a:cubicBezTo>
                  <a:lnTo>
                    <a:pt x="1026" y="2830"/>
                  </a:lnTo>
                  <a:cubicBezTo>
                    <a:pt x="1029" y="2830"/>
                    <a:pt x="1032" y="2830"/>
                    <a:pt x="1035" y="2830"/>
                  </a:cubicBezTo>
                  <a:cubicBezTo>
                    <a:pt x="1071" y="2830"/>
                    <a:pt x="1051" y="2795"/>
                    <a:pt x="995" y="2795"/>
                  </a:cubicBezTo>
                  <a:cubicBezTo>
                    <a:pt x="993" y="2795"/>
                    <a:pt x="990" y="2795"/>
                    <a:pt x="988" y="2795"/>
                  </a:cubicBezTo>
                  <a:cubicBezTo>
                    <a:pt x="941" y="2792"/>
                    <a:pt x="922" y="2745"/>
                    <a:pt x="941" y="2739"/>
                  </a:cubicBezTo>
                  <a:cubicBezTo>
                    <a:pt x="944" y="2737"/>
                    <a:pt x="947" y="2737"/>
                    <a:pt x="950" y="2737"/>
                  </a:cubicBezTo>
                  <a:cubicBezTo>
                    <a:pt x="963" y="2737"/>
                    <a:pt x="971" y="2755"/>
                    <a:pt x="979" y="2773"/>
                  </a:cubicBezTo>
                  <a:lnTo>
                    <a:pt x="1016" y="2758"/>
                  </a:lnTo>
                  <a:cubicBezTo>
                    <a:pt x="1007" y="2736"/>
                    <a:pt x="1007" y="2736"/>
                    <a:pt x="979" y="2720"/>
                  </a:cubicBezTo>
                  <a:cubicBezTo>
                    <a:pt x="972" y="2704"/>
                    <a:pt x="957" y="2692"/>
                    <a:pt x="941" y="2686"/>
                  </a:cubicBezTo>
                  <a:cubicBezTo>
                    <a:pt x="935" y="2681"/>
                    <a:pt x="927" y="2679"/>
                    <a:pt x="920" y="2679"/>
                  </a:cubicBezTo>
                  <a:cubicBezTo>
                    <a:pt x="903" y="2679"/>
                    <a:pt x="886" y="2691"/>
                    <a:pt x="882" y="2711"/>
                  </a:cubicBezTo>
                  <a:cubicBezTo>
                    <a:pt x="878" y="2720"/>
                    <a:pt x="875" y="2724"/>
                    <a:pt x="872" y="2724"/>
                  </a:cubicBezTo>
                  <a:cubicBezTo>
                    <a:pt x="866" y="2724"/>
                    <a:pt x="860" y="2710"/>
                    <a:pt x="853" y="2695"/>
                  </a:cubicBezTo>
                  <a:cubicBezTo>
                    <a:pt x="853" y="2657"/>
                    <a:pt x="865" y="2643"/>
                    <a:pt x="882" y="2643"/>
                  </a:cubicBezTo>
                  <a:cubicBezTo>
                    <a:pt x="888" y="2643"/>
                    <a:pt x="896" y="2645"/>
                    <a:pt x="903" y="2648"/>
                  </a:cubicBezTo>
                  <a:cubicBezTo>
                    <a:pt x="908" y="2659"/>
                    <a:pt x="915" y="2663"/>
                    <a:pt x="923" y="2663"/>
                  </a:cubicBezTo>
                  <a:cubicBezTo>
                    <a:pt x="932" y="2663"/>
                    <a:pt x="941" y="2659"/>
                    <a:pt x="950" y="2654"/>
                  </a:cubicBezTo>
                  <a:cubicBezTo>
                    <a:pt x="972" y="2648"/>
                    <a:pt x="889" y="2559"/>
                    <a:pt x="841" y="2545"/>
                  </a:cubicBezTo>
                  <a:lnTo>
                    <a:pt x="841" y="2545"/>
                  </a:lnTo>
                  <a:cubicBezTo>
                    <a:pt x="846" y="2544"/>
                    <a:pt x="852" y="2541"/>
                    <a:pt x="860" y="2538"/>
                  </a:cubicBezTo>
                  <a:cubicBezTo>
                    <a:pt x="878" y="2529"/>
                    <a:pt x="863" y="2485"/>
                    <a:pt x="847" y="2441"/>
                  </a:cubicBezTo>
                  <a:cubicBezTo>
                    <a:pt x="830" y="2399"/>
                    <a:pt x="824" y="2378"/>
                    <a:pt x="807" y="2378"/>
                  </a:cubicBezTo>
                  <a:cubicBezTo>
                    <a:pt x="805" y="2378"/>
                    <a:pt x="803" y="2378"/>
                    <a:pt x="800" y="2379"/>
                  </a:cubicBezTo>
                  <a:cubicBezTo>
                    <a:pt x="791" y="2383"/>
                    <a:pt x="781" y="2387"/>
                    <a:pt x="773" y="2387"/>
                  </a:cubicBezTo>
                  <a:cubicBezTo>
                    <a:pt x="765" y="2387"/>
                    <a:pt x="758" y="2383"/>
                    <a:pt x="753" y="2372"/>
                  </a:cubicBezTo>
                  <a:lnTo>
                    <a:pt x="753" y="2372"/>
                  </a:lnTo>
                  <a:cubicBezTo>
                    <a:pt x="762" y="2394"/>
                    <a:pt x="741" y="2400"/>
                    <a:pt x="722" y="2407"/>
                  </a:cubicBezTo>
                  <a:cubicBezTo>
                    <a:pt x="722" y="2379"/>
                    <a:pt x="728" y="2353"/>
                    <a:pt x="737" y="2325"/>
                  </a:cubicBezTo>
                  <a:cubicBezTo>
                    <a:pt x="766" y="2263"/>
                    <a:pt x="766" y="2187"/>
                    <a:pt x="737" y="2122"/>
                  </a:cubicBezTo>
                  <a:cubicBezTo>
                    <a:pt x="722" y="2078"/>
                    <a:pt x="703" y="2009"/>
                    <a:pt x="719" y="1981"/>
                  </a:cubicBezTo>
                  <a:cubicBezTo>
                    <a:pt x="707" y="1936"/>
                    <a:pt x="701" y="1914"/>
                    <a:pt x="682" y="1914"/>
                  </a:cubicBezTo>
                  <a:cubicBezTo>
                    <a:pt x="681" y="1914"/>
                    <a:pt x="679" y="1915"/>
                    <a:pt x="678" y="1915"/>
                  </a:cubicBezTo>
                  <a:lnTo>
                    <a:pt x="665" y="1871"/>
                  </a:lnTo>
                  <a:cubicBezTo>
                    <a:pt x="680" y="1844"/>
                    <a:pt x="670" y="1801"/>
                    <a:pt x="650" y="1801"/>
                  </a:cubicBezTo>
                  <a:cubicBezTo>
                    <a:pt x="649" y="1801"/>
                    <a:pt x="648" y="1802"/>
                    <a:pt x="647" y="1802"/>
                  </a:cubicBezTo>
                  <a:cubicBezTo>
                    <a:pt x="618" y="1783"/>
                    <a:pt x="637" y="1755"/>
                    <a:pt x="631" y="1730"/>
                  </a:cubicBezTo>
                  <a:cubicBezTo>
                    <a:pt x="648" y="1699"/>
                    <a:pt x="656" y="1685"/>
                    <a:pt x="650" y="1685"/>
                  </a:cubicBezTo>
                  <a:cubicBezTo>
                    <a:pt x="645" y="1685"/>
                    <a:pt x="631" y="1694"/>
                    <a:pt x="606" y="1711"/>
                  </a:cubicBezTo>
                  <a:cubicBezTo>
                    <a:pt x="584" y="1717"/>
                    <a:pt x="574" y="1771"/>
                    <a:pt x="581" y="1793"/>
                  </a:cubicBezTo>
                  <a:lnTo>
                    <a:pt x="599" y="1861"/>
                  </a:lnTo>
                  <a:lnTo>
                    <a:pt x="559" y="1799"/>
                  </a:lnTo>
                  <a:cubicBezTo>
                    <a:pt x="553" y="1775"/>
                    <a:pt x="523" y="1736"/>
                    <a:pt x="504" y="1736"/>
                  </a:cubicBezTo>
                  <a:cubicBezTo>
                    <a:pt x="504" y="1736"/>
                    <a:pt x="503" y="1736"/>
                    <a:pt x="502" y="1736"/>
                  </a:cubicBezTo>
                  <a:cubicBezTo>
                    <a:pt x="501" y="1737"/>
                    <a:pt x="499" y="1737"/>
                    <a:pt x="497" y="1737"/>
                  </a:cubicBezTo>
                  <a:cubicBezTo>
                    <a:pt x="487" y="1737"/>
                    <a:pt x="477" y="1728"/>
                    <a:pt x="474" y="1717"/>
                  </a:cubicBezTo>
                  <a:lnTo>
                    <a:pt x="518" y="1708"/>
                  </a:lnTo>
                  <a:cubicBezTo>
                    <a:pt x="530" y="1718"/>
                    <a:pt x="544" y="1723"/>
                    <a:pt x="558" y="1723"/>
                  </a:cubicBezTo>
                  <a:cubicBezTo>
                    <a:pt x="567" y="1723"/>
                    <a:pt x="576" y="1721"/>
                    <a:pt x="584" y="1717"/>
                  </a:cubicBezTo>
                  <a:cubicBezTo>
                    <a:pt x="619" y="1685"/>
                    <a:pt x="624" y="1619"/>
                    <a:pt x="591" y="1619"/>
                  </a:cubicBezTo>
                  <a:cubicBezTo>
                    <a:pt x="589" y="1619"/>
                    <a:pt x="586" y="1620"/>
                    <a:pt x="584" y="1620"/>
                  </a:cubicBezTo>
                  <a:cubicBezTo>
                    <a:pt x="578" y="1595"/>
                    <a:pt x="578" y="1595"/>
                    <a:pt x="593" y="1567"/>
                  </a:cubicBezTo>
                  <a:cubicBezTo>
                    <a:pt x="615" y="1564"/>
                    <a:pt x="609" y="1542"/>
                    <a:pt x="562" y="1526"/>
                  </a:cubicBezTo>
                  <a:cubicBezTo>
                    <a:pt x="515" y="1510"/>
                    <a:pt x="512" y="1485"/>
                    <a:pt x="549" y="1454"/>
                  </a:cubicBezTo>
                  <a:cubicBezTo>
                    <a:pt x="583" y="1402"/>
                    <a:pt x="566" y="1310"/>
                    <a:pt x="547" y="1310"/>
                  </a:cubicBezTo>
                  <a:cubicBezTo>
                    <a:pt x="547" y="1310"/>
                    <a:pt x="547" y="1310"/>
                    <a:pt x="546" y="1310"/>
                  </a:cubicBezTo>
                  <a:cubicBezTo>
                    <a:pt x="544" y="1310"/>
                    <a:pt x="543" y="1310"/>
                    <a:pt x="541" y="1310"/>
                  </a:cubicBezTo>
                  <a:cubicBezTo>
                    <a:pt x="501" y="1310"/>
                    <a:pt x="491" y="1243"/>
                    <a:pt x="509" y="1219"/>
                  </a:cubicBezTo>
                  <a:cubicBezTo>
                    <a:pt x="527" y="1197"/>
                    <a:pt x="521" y="1163"/>
                    <a:pt x="499" y="1147"/>
                  </a:cubicBezTo>
                  <a:cubicBezTo>
                    <a:pt x="524" y="1144"/>
                    <a:pt x="534" y="1113"/>
                    <a:pt x="515" y="1097"/>
                  </a:cubicBezTo>
                  <a:cubicBezTo>
                    <a:pt x="515" y="1097"/>
                    <a:pt x="514" y="1088"/>
                    <a:pt x="508" y="1088"/>
                  </a:cubicBezTo>
                  <a:cubicBezTo>
                    <a:pt x="505" y="1088"/>
                    <a:pt x="500" y="1091"/>
                    <a:pt x="493" y="1100"/>
                  </a:cubicBezTo>
                  <a:lnTo>
                    <a:pt x="443" y="1056"/>
                  </a:lnTo>
                  <a:lnTo>
                    <a:pt x="443" y="1056"/>
                  </a:lnTo>
                  <a:cubicBezTo>
                    <a:pt x="446" y="1081"/>
                    <a:pt x="427" y="1084"/>
                    <a:pt x="405" y="1087"/>
                  </a:cubicBezTo>
                  <a:cubicBezTo>
                    <a:pt x="405" y="1087"/>
                    <a:pt x="405" y="1088"/>
                    <a:pt x="404" y="1088"/>
                  </a:cubicBezTo>
                  <a:cubicBezTo>
                    <a:pt x="387" y="1088"/>
                    <a:pt x="390" y="989"/>
                    <a:pt x="452" y="937"/>
                  </a:cubicBezTo>
                  <a:lnTo>
                    <a:pt x="490" y="884"/>
                  </a:lnTo>
                  <a:lnTo>
                    <a:pt x="446" y="887"/>
                  </a:lnTo>
                  <a:cubicBezTo>
                    <a:pt x="446" y="865"/>
                    <a:pt x="443" y="840"/>
                    <a:pt x="465" y="837"/>
                  </a:cubicBezTo>
                  <a:cubicBezTo>
                    <a:pt x="484" y="837"/>
                    <a:pt x="484" y="837"/>
                    <a:pt x="484" y="812"/>
                  </a:cubicBezTo>
                  <a:cubicBezTo>
                    <a:pt x="484" y="812"/>
                    <a:pt x="480" y="790"/>
                    <a:pt x="458" y="790"/>
                  </a:cubicBezTo>
                  <a:cubicBezTo>
                    <a:pt x="448" y="791"/>
                    <a:pt x="440" y="791"/>
                    <a:pt x="434" y="791"/>
                  </a:cubicBezTo>
                  <a:cubicBezTo>
                    <a:pt x="419" y="791"/>
                    <a:pt x="423" y="786"/>
                    <a:pt x="437" y="768"/>
                  </a:cubicBezTo>
                  <a:cubicBezTo>
                    <a:pt x="477" y="740"/>
                    <a:pt x="474" y="718"/>
                    <a:pt x="430" y="696"/>
                  </a:cubicBezTo>
                  <a:cubicBezTo>
                    <a:pt x="420" y="697"/>
                    <a:pt x="412" y="697"/>
                    <a:pt x="407" y="697"/>
                  </a:cubicBezTo>
                  <a:cubicBezTo>
                    <a:pt x="392" y="697"/>
                    <a:pt x="400" y="692"/>
                    <a:pt x="430" y="674"/>
                  </a:cubicBezTo>
                  <a:cubicBezTo>
                    <a:pt x="452" y="668"/>
                    <a:pt x="471" y="646"/>
                    <a:pt x="471" y="624"/>
                  </a:cubicBezTo>
                  <a:lnTo>
                    <a:pt x="449" y="624"/>
                  </a:lnTo>
                  <a:cubicBezTo>
                    <a:pt x="447" y="624"/>
                    <a:pt x="444" y="624"/>
                    <a:pt x="442" y="624"/>
                  </a:cubicBezTo>
                  <a:cubicBezTo>
                    <a:pt x="405" y="624"/>
                    <a:pt x="406" y="600"/>
                    <a:pt x="424" y="577"/>
                  </a:cubicBezTo>
                  <a:cubicBezTo>
                    <a:pt x="446" y="577"/>
                    <a:pt x="446" y="552"/>
                    <a:pt x="421" y="505"/>
                  </a:cubicBezTo>
                  <a:cubicBezTo>
                    <a:pt x="421" y="458"/>
                    <a:pt x="418" y="432"/>
                    <a:pt x="440" y="432"/>
                  </a:cubicBezTo>
                  <a:cubicBezTo>
                    <a:pt x="484" y="432"/>
                    <a:pt x="484" y="432"/>
                    <a:pt x="440" y="407"/>
                  </a:cubicBezTo>
                  <a:cubicBezTo>
                    <a:pt x="421" y="385"/>
                    <a:pt x="421" y="385"/>
                    <a:pt x="440" y="335"/>
                  </a:cubicBezTo>
                  <a:cubicBezTo>
                    <a:pt x="462" y="313"/>
                    <a:pt x="462" y="313"/>
                    <a:pt x="440" y="288"/>
                  </a:cubicBezTo>
                  <a:cubicBezTo>
                    <a:pt x="399" y="288"/>
                    <a:pt x="377" y="288"/>
                    <a:pt x="377" y="313"/>
                  </a:cubicBezTo>
                  <a:cubicBezTo>
                    <a:pt x="377" y="335"/>
                    <a:pt x="377" y="335"/>
                    <a:pt x="355" y="335"/>
                  </a:cubicBezTo>
                  <a:lnTo>
                    <a:pt x="355" y="288"/>
                  </a:lnTo>
                  <a:cubicBezTo>
                    <a:pt x="358" y="254"/>
                    <a:pt x="349" y="219"/>
                    <a:pt x="336" y="191"/>
                  </a:cubicBezTo>
                  <a:cubicBezTo>
                    <a:pt x="325" y="166"/>
                    <a:pt x="310" y="154"/>
                    <a:pt x="299" y="154"/>
                  </a:cubicBezTo>
                  <a:cubicBezTo>
                    <a:pt x="288" y="154"/>
                    <a:pt x="283" y="166"/>
                    <a:pt x="292" y="191"/>
                  </a:cubicBezTo>
                  <a:lnTo>
                    <a:pt x="270" y="213"/>
                  </a:lnTo>
                  <a:cubicBezTo>
                    <a:pt x="208" y="213"/>
                    <a:pt x="208" y="263"/>
                    <a:pt x="270" y="263"/>
                  </a:cubicBezTo>
                  <a:cubicBezTo>
                    <a:pt x="336" y="263"/>
                    <a:pt x="336" y="263"/>
                    <a:pt x="292" y="288"/>
                  </a:cubicBezTo>
                  <a:cubicBezTo>
                    <a:pt x="252" y="288"/>
                    <a:pt x="252" y="313"/>
                    <a:pt x="252" y="338"/>
                  </a:cubicBezTo>
                  <a:cubicBezTo>
                    <a:pt x="252" y="364"/>
                    <a:pt x="252" y="364"/>
                    <a:pt x="230" y="364"/>
                  </a:cubicBezTo>
                  <a:cubicBezTo>
                    <a:pt x="205" y="367"/>
                    <a:pt x="186" y="389"/>
                    <a:pt x="186" y="414"/>
                  </a:cubicBezTo>
                  <a:cubicBezTo>
                    <a:pt x="186" y="432"/>
                    <a:pt x="186" y="437"/>
                    <a:pt x="195" y="437"/>
                  </a:cubicBezTo>
                  <a:cubicBezTo>
                    <a:pt x="198" y="437"/>
                    <a:pt x="202" y="436"/>
                    <a:pt x="208" y="436"/>
                  </a:cubicBezTo>
                  <a:cubicBezTo>
                    <a:pt x="212" y="431"/>
                    <a:pt x="215" y="429"/>
                    <a:pt x="218" y="429"/>
                  </a:cubicBezTo>
                  <a:cubicBezTo>
                    <a:pt x="228" y="429"/>
                    <a:pt x="222" y="465"/>
                    <a:pt x="189" y="486"/>
                  </a:cubicBezTo>
                  <a:cubicBezTo>
                    <a:pt x="175" y="507"/>
                    <a:pt x="171" y="512"/>
                    <a:pt x="188" y="512"/>
                  </a:cubicBezTo>
                  <a:cubicBezTo>
                    <a:pt x="193" y="512"/>
                    <a:pt x="201" y="512"/>
                    <a:pt x="211" y="511"/>
                  </a:cubicBezTo>
                  <a:cubicBezTo>
                    <a:pt x="255" y="511"/>
                    <a:pt x="255" y="558"/>
                    <a:pt x="214" y="586"/>
                  </a:cubicBezTo>
                  <a:cubicBezTo>
                    <a:pt x="214" y="586"/>
                    <a:pt x="214" y="611"/>
                    <a:pt x="217" y="636"/>
                  </a:cubicBezTo>
                  <a:cubicBezTo>
                    <a:pt x="217" y="656"/>
                    <a:pt x="231" y="658"/>
                    <a:pt x="248" y="658"/>
                  </a:cubicBezTo>
                  <a:cubicBezTo>
                    <a:pt x="252" y="658"/>
                    <a:pt x="257" y="658"/>
                    <a:pt x="261" y="658"/>
                  </a:cubicBezTo>
                  <a:cubicBezTo>
                    <a:pt x="272" y="657"/>
                    <a:pt x="280" y="657"/>
                    <a:pt x="285" y="657"/>
                  </a:cubicBezTo>
                  <a:cubicBezTo>
                    <a:pt x="301" y="657"/>
                    <a:pt x="297" y="662"/>
                    <a:pt x="283" y="680"/>
                  </a:cubicBezTo>
                  <a:cubicBezTo>
                    <a:pt x="274" y="696"/>
                    <a:pt x="258" y="705"/>
                    <a:pt x="242" y="708"/>
                  </a:cubicBezTo>
                  <a:cubicBezTo>
                    <a:pt x="220" y="711"/>
                    <a:pt x="220" y="733"/>
                    <a:pt x="223" y="758"/>
                  </a:cubicBezTo>
                  <a:cubicBezTo>
                    <a:pt x="227" y="783"/>
                    <a:pt x="230" y="834"/>
                    <a:pt x="252" y="834"/>
                  </a:cubicBezTo>
                  <a:lnTo>
                    <a:pt x="230" y="834"/>
                  </a:lnTo>
                  <a:cubicBezTo>
                    <a:pt x="232" y="854"/>
                    <a:pt x="219" y="860"/>
                    <a:pt x="224" y="860"/>
                  </a:cubicBezTo>
                  <a:cubicBezTo>
                    <a:pt x="226" y="860"/>
                    <a:pt x="228" y="859"/>
                    <a:pt x="233" y="859"/>
                  </a:cubicBezTo>
                  <a:lnTo>
                    <a:pt x="233" y="859"/>
                  </a:lnTo>
                  <a:cubicBezTo>
                    <a:pt x="233" y="884"/>
                    <a:pt x="227" y="912"/>
                    <a:pt x="217" y="934"/>
                  </a:cubicBezTo>
                  <a:cubicBezTo>
                    <a:pt x="207" y="970"/>
                    <a:pt x="226" y="1013"/>
                    <a:pt x="250" y="1013"/>
                  </a:cubicBezTo>
                  <a:cubicBezTo>
                    <a:pt x="262" y="1013"/>
                    <a:pt x="274" y="1004"/>
                    <a:pt x="285" y="981"/>
                  </a:cubicBezTo>
                  <a:lnTo>
                    <a:pt x="285" y="981"/>
                  </a:lnTo>
                  <a:cubicBezTo>
                    <a:pt x="285" y="987"/>
                    <a:pt x="286" y="994"/>
                    <a:pt x="286" y="1003"/>
                  </a:cubicBezTo>
                  <a:cubicBezTo>
                    <a:pt x="289" y="1015"/>
                    <a:pt x="299" y="1025"/>
                    <a:pt x="311" y="1025"/>
                  </a:cubicBezTo>
                  <a:cubicBezTo>
                    <a:pt x="312" y="1025"/>
                    <a:pt x="314" y="1024"/>
                    <a:pt x="315" y="1024"/>
                  </a:cubicBezTo>
                  <a:cubicBezTo>
                    <a:pt x="333" y="1024"/>
                    <a:pt x="336" y="1048"/>
                    <a:pt x="339" y="1072"/>
                  </a:cubicBezTo>
                  <a:lnTo>
                    <a:pt x="299" y="1075"/>
                  </a:lnTo>
                  <a:cubicBezTo>
                    <a:pt x="290" y="1073"/>
                    <a:pt x="282" y="1072"/>
                    <a:pt x="275" y="1072"/>
                  </a:cubicBezTo>
                  <a:cubicBezTo>
                    <a:pt x="228" y="1072"/>
                    <a:pt x="225" y="1114"/>
                    <a:pt x="283" y="1128"/>
                  </a:cubicBezTo>
                  <a:lnTo>
                    <a:pt x="283" y="1128"/>
                  </a:lnTo>
                  <a:cubicBezTo>
                    <a:pt x="277" y="1129"/>
                    <a:pt x="269" y="1130"/>
                    <a:pt x="261" y="1131"/>
                  </a:cubicBezTo>
                  <a:cubicBezTo>
                    <a:pt x="242" y="1134"/>
                    <a:pt x="245" y="1156"/>
                    <a:pt x="270" y="1203"/>
                  </a:cubicBezTo>
                  <a:cubicBezTo>
                    <a:pt x="273" y="1227"/>
                    <a:pt x="314" y="1244"/>
                    <a:pt x="337" y="1244"/>
                  </a:cubicBezTo>
                  <a:cubicBezTo>
                    <a:pt x="339" y="1244"/>
                    <a:pt x="341" y="1244"/>
                    <a:pt x="343" y="1244"/>
                  </a:cubicBezTo>
                  <a:cubicBezTo>
                    <a:pt x="344" y="1244"/>
                    <a:pt x="345" y="1244"/>
                    <a:pt x="346" y="1244"/>
                  </a:cubicBezTo>
                  <a:cubicBezTo>
                    <a:pt x="362" y="1244"/>
                    <a:pt x="364" y="1266"/>
                    <a:pt x="364" y="1266"/>
                  </a:cubicBezTo>
                  <a:cubicBezTo>
                    <a:pt x="371" y="1291"/>
                    <a:pt x="371" y="1291"/>
                    <a:pt x="349" y="1294"/>
                  </a:cubicBezTo>
                  <a:cubicBezTo>
                    <a:pt x="308" y="1301"/>
                    <a:pt x="314" y="1348"/>
                    <a:pt x="361" y="1366"/>
                  </a:cubicBezTo>
                  <a:lnTo>
                    <a:pt x="339" y="1369"/>
                  </a:lnTo>
                  <a:cubicBezTo>
                    <a:pt x="321" y="1373"/>
                    <a:pt x="302" y="1401"/>
                    <a:pt x="346" y="1520"/>
                  </a:cubicBezTo>
                  <a:cubicBezTo>
                    <a:pt x="364" y="1617"/>
                    <a:pt x="383" y="1689"/>
                    <a:pt x="361" y="1692"/>
                  </a:cubicBezTo>
                  <a:cubicBezTo>
                    <a:pt x="339" y="1699"/>
                    <a:pt x="405" y="1786"/>
                    <a:pt x="455" y="1824"/>
                  </a:cubicBezTo>
                  <a:cubicBezTo>
                    <a:pt x="437" y="1830"/>
                    <a:pt x="443" y="1852"/>
                    <a:pt x="455" y="1899"/>
                  </a:cubicBezTo>
                  <a:cubicBezTo>
                    <a:pt x="474" y="1971"/>
                    <a:pt x="474" y="1971"/>
                    <a:pt x="452" y="1977"/>
                  </a:cubicBezTo>
                  <a:cubicBezTo>
                    <a:pt x="435" y="1973"/>
                    <a:pt x="424" y="1970"/>
                    <a:pt x="420" y="1970"/>
                  </a:cubicBezTo>
                  <a:cubicBezTo>
                    <a:pt x="413" y="1970"/>
                    <a:pt x="426" y="1979"/>
                    <a:pt x="462" y="2003"/>
                  </a:cubicBezTo>
                  <a:cubicBezTo>
                    <a:pt x="505" y="2018"/>
                    <a:pt x="509" y="2081"/>
                    <a:pt x="465" y="2103"/>
                  </a:cubicBezTo>
                  <a:cubicBezTo>
                    <a:pt x="446" y="2109"/>
                    <a:pt x="452" y="2134"/>
                    <a:pt x="468" y="2181"/>
                  </a:cubicBezTo>
                  <a:cubicBezTo>
                    <a:pt x="496" y="2200"/>
                    <a:pt x="512" y="2247"/>
                    <a:pt x="524" y="2294"/>
                  </a:cubicBezTo>
                  <a:cubicBezTo>
                    <a:pt x="542" y="2342"/>
                    <a:pt x="547" y="2357"/>
                    <a:pt x="562" y="2357"/>
                  </a:cubicBezTo>
                  <a:cubicBezTo>
                    <a:pt x="568" y="2357"/>
                    <a:pt x="576" y="2354"/>
                    <a:pt x="587" y="2350"/>
                  </a:cubicBezTo>
                  <a:cubicBezTo>
                    <a:pt x="595" y="2348"/>
                    <a:pt x="601" y="2347"/>
                    <a:pt x="606" y="2347"/>
                  </a:cubicBezTo>
                  <a:cubicBezTo>
                    <a:pt x="630" y="2347"/>
                    <a:pt x="637" y="2369"/>
                    <a:pt x="653" y="2407"/>
                  </a:cubicBezTo>
                  <a:cubicBezTo>
                    <a:pt x="662" y="2429"/>
                    <a:pt x="668" y="2454"/>
                    <a:pt x="650" y="2460"/>
                  </a:cubicBezTo>
                  <a:cubicBezTo>
                    <a:pt x="643" y="2479"/>
                    <a:pt x="643" y="2495"/>
                    <a:pt x="647" y="2513"/>
                  </a:cubicBezTo>
                  <a:cubicBezTo>
                    <a:pt x="656" y="2538"/>
                    <a:pt x="665" y="2560"/>
                    <a:pt x="643" y="2567"/>
                  </a:cubicBezTo>
                  <a:cubicBezTo>
                    <a:pt x="637" y="2595"/>
                    <a:pt x="640" y="2620"/>
                    <a:pt x="650" y="2645"/>
                  </a:cubicBezTo>
                  <a:cubicBezTo>
                    <a:pt x="668" y="2692"/>
                    <a:pt x="687" y="2736"/>
                    <a:pt x="668" y="2745"/>
                  </a:cubicBezTo>
                  <a:cubicBezTo>
                    <a:pt x="675" y="2760"/>
                    <a:pt x="677" y="2764"/>
                    <a:pt x="683" y="2764"/>
                  </a:cubicBezTo>
                  <a:cubicBezTo>
                    <a:pt x="686" y="2764"/>
                    <a:pt x="690" y="2763"/>
                    <a:pt x="697" y="2761"/>
                  </a:cubicBezTo>
                  <a:cubicBezTo>
                    <a:pt x="700" y="2759"/>
                    <a:pt x="703" y="2759"/>
                    <a:pt x="706" y="2759"/>
                  </a:cubicBezTo>
                  <a:cubicBezTo>
                    <a:pt x="725" y="2759"/>
                    <a:pt x="750" y="2783"/>
                    <a:pt x="766" y="2867"/>
                  </a:cubicBezTo>
                  <a:cubicBezTo>
                    <a:pt x="780" y="2911"/>
                    <a:pt x="811" y="2972"/>
                    <a:pt x="831" y="2972"/>
                  </a:cubicBezTo>
                  <a:cubicBezTo>
                    <a:pt x="832" y="2972"/>
                    <a:pt x="833" y="2971"/>
                    <a:pt x="835" y="2971"/>
                  </a:cubicBezTo>
                  <a:lnTo>
                    <a:pt x="835" y="2971"/>
                  </a:lnTo>
                  <a:cubicBezTo>
                    <a:pt x="844" y="2993"/>
                    <a:pt x="844" y="2993"/>
                    <a:pt x="825" y="3002"/>
                  </a:cubicBezTo>
                  <a:cubicBezTo>
                    <a:pt x="788" y="3021"/>
                    <a:pt x="809" y="3065"/>
                    <a:pt x="869" y="3093"/>
                  </a:cubicBezTo>
                  <a:cubicBezTo>
                    <a:pt x="872" y="3092"/>
                    <a:pt x="875" y="3091"/>
                    <a:pt x="877" y="3091"/>
                  </a:cubicBezTo>
                  <a:cubicBezTo>
                    <a:pt x="890" y="3091"/>
                    <a:pt x="896" y="3111"/>
                    <a:pt x="888" y="3137"/>
                  </a:cubicBezTo>
                  <a:cubicBezTo>
                    <a:pt x="897" y="3153"/>
                    <a:pt x="913" y="3165"/>
                    <a:pt x="929" y="3171"/>
                  </a:cubicBezTo>
                  <a:cubicBezTo>
                    <a:pt x="960" y="3184"/>
                    <a:pt x="960" y="3184"/>
                    <a:pt x="963" y="3237"/>
                  </a:cubicBezTo>
                  <a:cubicBezTo>
                    <a:pt x="944" y="3250"/>
                    <a:pt x="957" y="3272"/>
                    <a:pt x="969" y="3294"/>
                  </a:cubicBezTo>
                  <a:cubicBezTo>
                    <a:pt x="1007" y="3328"/>
                    <a:pt x="1142" y="3563"/>
                    <a:pt x="1139" y="3598"/>
                  </a:cubicBezTo>
                  <a:cubicBezTo>
                    <a:pt x="1167" y="3607"/>
                    <a:pt x="1167" y="3607"/>
                    <a:pt x="1179" y="3629"/>
                  </a:cubicBezTo>
                  <a:cubicBezTo>
                    <a:pt x="1165" y="3658"/>
                    <a:pt x="1172" y="3672"/>
                    <a:pt x="1189" y="3672"/>
                  </a:cubicBezTo>
                  <a:cubicBezTo>
                    <a:pt x="1198" y="3672"/>
                    <a:pt x="1210" y="3668"/>
                    <a:pt x="1223" y="3660"/>
                  </a:cubicBezTo>
                  <a:lnTo>
                    <a:pt x="1211" y="3638"/>
                  </a:lnTo>
                  <a:lnTo>
                    <a:pt x="1198" y="3616"/>
                  </a:lnTo>
                  <a:cubicBezTo>
                    <a:pt x="1203" y="3613"/>
                    <a:pt x="1208" y="3612"/>
                    <a:pt x="1213" y="3612"/>
                  </a:cubicBezTo>
                  <a:cubicBezTo>
                    <a:pt x="1244" y="3612"/>
                    <a:pt x="1266" y="3665"/>
                    <a:pt x="1220" y="3692"/>
                  </a:cubicBezTo>
                  <a:cubicBezTo>
                    <a:pt x="1200" y="3726"/>
                    <a:pt x="1196" y="3734"/>
                    <a:pt x="1220" y="3734"/>
                  </a:cubicBezTo>
                  <a:cubicBezTo>
                    <a:pt x="1226" y="3734"/>
                    <a:pt x="1234" y="3733"/>
                    <a:pt x="1245" y="3732"/>
                  </a:cubicBezTo>
                  <a:cubicBezTo>
                    <a:pt x="1295" y="3732"/>
                    <a:pt x="1308" y="3751"/>
                    <a:pt x="1286" y="3795"/>
                  </a:cubicBezTo>
                  <a:cubicBezTo>
                    <a:pt x="1260" y="3814"/>
                    <a:pt x="1254" y="3818"/>
                    <a:pt x="1271" y="3818"/>
                  </a:cubicBezTo>
                  <a:cubicBezTo>
                    <a:pt x="1277" y="3818"/>
                    <a:pt x="1286" y="3818"/>
                    <a:pt x="1298" y="3817"/>
                  </a:cubicBezTo>
                  <a:cubicBezTo>
                    <a:pt x="1301" y="3817"/>
                    <a:pt x="1304" y="3817"/>
                    <a:pt x="1307" y="3817"/>
                  </a:cubicBezTo>
                  <a:cubicBezTo>
                    <a:pt x="1399" y="3817"/>
                    <a:pt x="1450" y="3862"/>
                    <a:pt x="1383" y="3908"/>
                  </a:cubicBezTo>
                  <a:cubicBezTo>
                    <a:pt x="1348" y="3933"/>
                    <a:pt x="1345" y="3964"/>
                    <a:pt x="1361" y="3986"/>
                  </a:cubicBezTo>
                  <a:cubicBezTo>
                    <a:pt x="1366" y="3993"/>
                    <a:pt x="1371" y="3996"/>
                    <a:pt x="1377" y="3996"/>
                  </a:cubicBezTo>
                  <a:cubicBezTo>
                    <a:pt x="1387" y="3996"/>
                    <a:pt x="1398" y="3988"/>
                    <a:pt x="1408" y="3980"/>
                  </a:cubicBezTo>
                  <a:cubicBezTo>
                    <a:pt x="1416" y="3964"/>
                    <a:pt x="1423" y="3957"/>
                    <a:pt x="1428" y="3957"/>
                  </a:cubicBezTo>
                  <a:cubicBezTo>
                    <a:pt x="1438" y="3957"/>
                    <a:pt x="1443" y="3980"/>
                    <a:pt x="1439" y="4021"/>
                  </a:cubicBezTo>
                  <a:cubicBezTo>
                    <a:pt x="1430" y="4118"/>
                    <a:pt x="1458" y="4162"/>
                    <a:pt x="1537" y="4196"/>
                  </a:cubicBezTo>
                  <a:cubicBezTo>
                    <a:pt x="1612" y="4239"/>
                    <a:pt x="1657" y="4284"/>
                    <a:pt x="1632" y="4284"/>
                  </a:cubicBezTo>
                  <a:cubicBezTo>
                    <a:pt x="1625" y="4284"/>
                    <a:pt x="1615" y="4281"/>
                    <a:pt x="1599" y="4275"/>
                  </a:cubicBezTo>
                  <a:cubicBezTo>
                    <a:pt x="1571" y="4268"/>
                    <a:pt x="1555" y="4264"/>
                    <a:pt x="1549" y="4264"/>
                  </a:cubicBezTo>
                  <a:cubicBezTo>
                    <a:pt x="1542" y="4264"/>
                    <a:pt x="1553" y="4271"/>
                    <a:pt x="1580" y="4287"/>
                  </a:cubicBezTo>
                  <a:cubicBezTo>
                    <a:pt x="1612" y="4325"/>
                    <a:pt x="1643" y="4365"/>
                    <a:pt x="1659" y="4384"/>
                  </a:cubicBezTo>
                  <a:cubicBezTo>
                    <a:pt x="1669" y="4396"/>
                    <a:pt x="1684" y="4403"/>
                    <a:pt x="1699" y="4403"/>
                  </a:cubicBezTo>
                  <a:cubicBezTo>
                    <a:pt x="1707" y="4403"/>
                    <a:pt x="1715" y="4401"/>
                    <a:pt x="1721" y="4397"/>
                  </a:cubicBezTo>
                  <a:lnTo>
                    <a:pt x="1721" y="4397"/>
                  </a:lnTo>
                  <a:cubicBezTo>
                    <a:pt x="1699" y="4444"/>
                    <a:pt x="1734" y="4500"/>
                    <a:pt x="1787" y="4503"/>
                  </a:cubicBezTo>
                  <a:lnTo>
                    <a:pt x="1819" y="4544"/>
                  </a:lnTo>
                  <a:cubicBezTo>
                    <a:pt x="1834" y="4563"/>
                    <a:pt x="1834" y="4563"/>
                    <a:pt x="1869" y="4566"/>
                  </a:cubicBezTo>
                  <a:cubicBezTo>
                    <a:pt x="1900" y="4572"/>
                    <a:pt x="1900" y="4604"/>
                    <a:pt x="1900" y="4635"/>
                  </a:cubicBezTo>
                  <a:cubicBezTo>
                    <a:pt x="1903" y="4664"/>
                    <a:pt x="1903" y="4691"/>
                    <a:pt x="1913" y="4691"/>
                  </a:cubicBezTo>
                  <a:cubicBezTo>
                    <a:pt x="1914" y="4691"/>
                    <a:pt x="1916" y="4690"/>
                    <a:pt x="1919" y="4688"/>
                  </a:cubicBezTo>
                  <a:cubicBezTo>
                    <a:pt x="1923" y="4684"/>
                    <a:pt x="1929" y="4683"/>
                    <a:pt x="1937" y="4683"/>
                  </a:cubicBezTo>
                  <a:cubicBezTo>
                    <a:pt x="1959" y="4683"/>
                    <a:pt x="1993" y="4695"/>
                    <a:pt x="2016" y="4698"/>
                  </a:cubicBezTo>
                  <a:cubicBezTo>
                    <a:pt x="2049" y="4701"/>
                    <a:pt x="2050" y="4732"/>
                    <a:pt x="2023" y="4732"/>
                  </a:cubicBezTo>
                  <a:cubicBezTo>
                    <a:pt x="2022" y="4732"/>
                    <a:pt x="2020" y="4732"/>
                    <a:pt x="2019" y="4732"/>
                  </a:cubicBezTo>
                  <a:lnTo>
                    <a:pt x="2019" y="4732"/>
                  </a:lnTo>
                  <a:cubicBezTo>
                    <a:pt x="2003" y="4745"/>
                    <a:pt x="2003" y="4745"/>
                    <a:pt x="2022" y="4798"/>
                  </a:cubicBezTo>
                  <a:cubicBezTo>
                    <a:pt x="2035" y="4813"/>
                    <a:pt x="2061" y="4839"/>
                    <a:pt x="2078" y="4839"/>
                  </a:cubicBezTo>
                  <a:cubicBezTo>
                    <a:pt x="2082" y="4839"/>
                    <a:pt x="2085" y="4838"/>
                    <a:pt x="2088" y="4835"/>
                  </a:cubicBezTo>
                  <a:cubicBezTo>
                    <a:pt x="2089" y="4834"/>
                    <a:pt x="2091" y="4834"/>
                    <a:pt x="2093" y="4834"/>
                  </a:cubicBezTo>
                  <a:cubicBezTo>
                    <a:pt x="2118" y="4834"/>
                    <a:pt x="2210" y="4926"/>
                    <a:pt x="2213" y="4958"/>
                  </a:cubicBezTo>
                  <a:lnTo>
                    <a:pt x="2248" y="4992"/>
                  </a:lnTo>
                  <a:cubicBezTo>
                    <a:pt x="2267" y="5011"/>
                    <a:pt x="2301" y="5011"/>
                    <a:pt x="2317" y="5027"/>
                  </a:cubicBezTo>
                  <a:cubicBezTo>
                    <a:pt x="2332" y="5039"/>
                    <a:pt x="2351" y="5045"/>
                    <a:pt x="2370" y="5045"/>
                  </a:cubicBezTo>
                  <a:cubicBezTo>
                    <a:pt x="2389" y="5061"/>
                    <a:pt x="2405" y="5080"/>
                    <a:pt x="2392" y="5096"/>
                  </a:cubicBezTo>
                  <a:cubicBezTo>
                    <a:pt x="2409" y="5090"/>
                    <a:pt x="2420" y="5086"/>
                    <a:pt x="2427" y="5086"/>
                  </a:cubicBezTo>
                  <a:cubicBezTo>
                    <a:pt x="2438" y="5086"/>
                    <a:pt x="2436" y="5097"/>
                    <a:pt x="2430" y="5127"/>
                  </a:cubicBezTo>
                  <a:cubicBezTo>
                    <a:pt x="2413" y="5145"/>
                    <a:pt x="2406" y="5153"/>
                    <a:pt x="2412" y="5153"/>
                  </a:cubicBezTo>
                  <a:cubicBezTo>
                    <a:pt x="2416" y="5153"/>
                    <a:pt x="2427" y="5149"/>
                    <a:pt x="2445" y="5143"/>
                  </a:cubicBezTo>
                  <a:cubicBezTo>
                    <a:pt x="2480" y="5146"/>
                    <a:pt x="2480" y="5146"/>
                    <a:pt x="2483" y="5177"/>
                  </a:cubicBezTo>
                  <a:cubicBezTo>
                    <a:pt x="2474" y="5188"/>
                    <a:pt x="2481" y="5199"/>
                    <a:pt x="2490" y="5199"/>
                  </a:cubicBezTo>
                  <a:cubicBezTo>
                    <a:pt x="2494" y="5199"/>
                    <a:pt x="2498" y="5197"/>
                    <a:pt x="2502" y="5193"/>
                  </a:cubicBezTo>
                  <a:cubicBezTo>
                    <a:pt x="2510" y="5190"/>
                    <a:pt x="2520" y="5189"/>
                    <a:pt x="2529" y="5189"/>
                  </a:cubicBezTo>
                  <a:cubicBezTo>
                    <a:pt x="2572" y="5189"/>
                    <a:pt x="2616" y="5214"/>
                    <a:pt x="2593" y="5240"/>
                  </a:cubicBezTo>
                  <a:cubicBezTo>
                    <a:pt x="2608" y="5252"/>
                    <a:pt x="2627" y="5255"/>
                    <a:pt x="2643" y="5255"/>
                  </a:cubicBezTo>
                  <a:cubicBezTo>
                    <a:pt x="2662" y="5249"/>
                    <a:pt x="2674" y="5245"/>
                    <a:pt x="2678" y="5245"/>
                  </a:cubicBezTo>
                  <a:cubicBezTo>
                    <a:pt x="2685" y="5245"/>
                    <a:pt x="2678" y="5253"/>
                    <a:pt x="2662" y="5271"/>
                  </a:cubicBezTo>
                  <a:cubicBezTo>
                    <a:pt x="2657" y="5308"/>
                    <a:pt x="2666" y="5326"/>
                    <a:pt x="2689" y="5326"/>
                  </a:cubicBezTo>
                  <a:cubicBezTo>
                    <a:pt x="2698" y="5326"/>
                    <a:pt x="2708" y="5323"/>
                    <a:pt x="2721" y="5318"/>
                  </a:cubicBezTo>
                  <a:cubicBezTo>
                    <a:pt x="2740" y="5318"/>
                    <a:pt x="2756" y="5331"/>
                    <a:pt x="2759" y="5349"/>
                  </a:cubicBezTo>
                  <a:cubicBezTo>
                    <a:pt x="2779" y="5388"/>
                    <a:pt x="2854" y="5466"/>
                    <a:pt x="2884" y="5466"/>
                  </a:cubicBezTo>
                  <a:cubicBezTo>
                    <a:pt x="2891" y="5466"/>
                    <a:pt x="2895" y="5462"/>
                    <a:pt x="2897" y="5453"/>
                  </a:cubicBezTo>
                  <a:lnTo>
                    <a:pt x="2934" y="5484"/>
                  </a:lnTo>
                  <a:cubicBezTo>
                    <a:pt x="2960" y="5527"/>
                    <a:pt x="2978" y="5541"/>
                    <a:pt x="3006" y="5541"/>
                  </a:cubicBezTo>
                  <a:cubicBezTo>
                    <a:pt x="3009" y="5541"/>
                    <a:pt x="3012" y="5541"/>
                    <a:pt x="3016" y="5541"/>
                  </a:cubicBezTo>
                  <a:lnTo>
                    <a:pt x="3047" y="5537"/>
                  </a:lnTo>
                  <a:lnTo>
                    <a:pt x="3047" y="5537"/>
                  </a:lnTo>
                  <a:cubicBezTo>
                    <a:pt x="3038" y="5559"/>
                    <a:pt x="3044" y="5588"/>
                    <a:pt x="3063" y="5600"/>
                  </a:cubicBezTo>
                  <a:cubicBezTo>
                    <a:pt x="3073" y="5608"/>
                    <a:pt x="3079" y="5611"/>
                    <a:pt x="3083" y="5611"/>
                  </a:cubicBezTo>
                  <a:cubicBezTo>
                    <a:pt x="3087" y="5611"/>
                    <a:pt x="3091" y="5607"/>
                    <a:pt x="3097" y="5597"/>
                  </a:cubicBezTo>
                  <a:cubicBezTo>
                    <a:pt x="3093" y="5583"/>
                    <a:pt x="3095" y="5579"/>
                    <a:pt x="3100" y="5579"/>
                  </a:cubicBezTo>
                  <a:cubicBezTo>
                    <a:pt x="3106" y="5579"/>
                    <a:pt x="3118" y="5587"/>
                    <a:pt x="3128" y="5594"/>
                  </a:cubicBezTo>
                  <a:cubicBezTo>
                    <a:pt x="3150" y="5610"/>
                    <a:pt x="3157" y="5635"/>
                    <a:pt x="3144" y="5657"/>
                  </a:cubicBezTo>
                  <a:lnTo>
                    <a:pt x="3166" y="5672"/>
                  </a:lnTo>
                  <a:cubicBezTo>
                    <a:pt x="3176" y="5656"/>
                    <a:pt x="3186" y="5650"/>
                    <a:pt x="3193" y="5650"/>
                  </a:cubicBezTo>
                  <a:cubicBezTo>
                    <a:pt x="3201" y="5650"/>
                    <a:pt x="3204" y="5659"/>
                    <a:pt x="3197" y="5669"/>
                  </a:cubicBezTo>
                  <a:cubicBezTo>
                    <a:pt x="3207" y="5694"/>
                    <a:pt x="3226" y="5716"/>
                    <a:pt x="3248" y="5725"/>
                  </a:cubicBezTo>
                  <a:cubicBezTo>
                    <a:pt x="3250" y="5722"/>
                    <a:pt x="3253" y="5721"/>
                    <a:pt x="3255" y="5721"/>
                  </a:cubicBezTo>
                  <a:cubicBezTo>
                    <a:pt x="3261" y="5721"/>
                    <a:pt x="3263" y="5729"/>
                    <a:pt x="3257" y="5729"/>
                  </a:cubicBezTo>
                  <a:cubicBezTo>
                    <a:pt x="3255" y="5729"/>
                    <a:pt x="3252" y="5728"/>
                    <a:pt x="3248" y="5725"/>
                  </a:cubicBezTo>
                  <a:lnTo>
                    <a:pt x="3235" y="5744"/>
                  </a:lnTo>
                  <a:cubicBezTo>
                    <a:pt x="3240" y="5756"/>
                    <a:pt x="3244" y="5761"/>
                    <a:pt x="3249" y="5761"/>
                  </a:cubicBezTo>
                  <a:cubicBezTo>
                    <a:pt x="3255" y="5761"/>
                    <a:pt x="3262" y="5750"/>
                    <a:pt x="3270" y="5738"/>
                  </a:cubicBezTo>
                  <a:lnTo>
                    <a:pt x="3310" y="5766"/>
                  </a:lnTo>
                  <a:cubicBezTo>
                    <a:pt x="3322" y="5773"/>
                    <a:pt x="3334" y="5780"/>
                    <a:pt x="3341" y="5780"/>
                  </a:cubicBezTo>
                  <a:cubicBezTo>
                    <a:pt x="3347" y="5780"/>
                    <a:pt x="3349" y="5775"/>
                    <a:pt x="3345" y="5760"/>
                  </a:cubicBezTo>
                  <a:cubicBezTo>
                    <a:pt x="3352" y="5748"/>
                    <a:pt x="3361" y="5734"/>
                    <a:pt x="3373" y="5734"/>
                  </a:cubicBezTo>
                  <a:cubicBezTo>
                    <a:pt x="3377" y="5734"/>
                    <a:pt x="3381" y="5735"/>
                    <a:pt x="3385" y="5738"/>
                  </a:cubicBezTo>
                  <a:cubicBezTo>
                    <a:pt x="3388" y="5733"/>
                    <a:pt x="3391" y="5732"/>
                    <a:pt x="3394" y="5732"/>
                  </a:cubicBezTo>
                  <a:cubicBezTo>
                    <a:pt x="3399" y="5732"/>
                    <a:pt x="3401" y="5741"/>
                    <a:pt x="3394" y="5741"/>
                  </a:cubicBezTo>
                  <a:cubicBezTo>
                    <a:pt x="3392" y="5741"/>
                    <a:pt x="3389" y="5740"/>
                    <a:pt x="3385" y="5738"/>
                  </a:cubicBezTo>
                  <a:cubicBezTo>
                    <a:pt x="3376" y="5757"/>
                    <a:pt x="3364" y="5776"/>
                    <a:pt x="3385" y="5788"/>
                  </a:cubicBezTo>
                  <a:cubicBezTo>
                    <a:pt x="3398" y="5794"/>
                    <a:pt x="3401" y="5807"/>
                    <a:pt x="3395" y="5819"/>
                  </a:cubicBezTo>
                  <a:cubicBezTo>
                    <a:pt x="3355" y="5840"/>
                    <a:pt x="3431" y="5870"/>
                    <a:pt x="3470" y="5870"/>
                  </a:cubicBezTo>
                  <a:cubicBezTo>
                    <a:pt x="3473" y="5870"/>
                    <a:pt x="3477" y="5870"/>
                    <a:pt x="3479" y="5870"/>
                  </a:cubicBezTo>
                  <a:cubicBezTo>
                    <a:pt x="3496" y="5866"/>
                    <a:pt x="3509" y="5865"/>
                    <a:pt x="3520" y="5865"/>
                  </a:cubicBezTo>
                  <a:cubicBezTo>
                    <a:pt x="3552" y="5865"/>
                    <a:pt x="3559" y="5879"/>
                    <a:pt x="3542" y="5907"/>
                  </a:cubicBezTo>
                  <a:cubicBezTo>
                    <a:pt x="3535" y="5922"/>
                    <a:pt x="3540" y="5929"/>
                    <a:pt x="3553" y="5929"/>
                  </a:cubicBezTo>
                  <a:cubicBezTo>
                    <a:pt x="3573" y="5929"/>
                    <a:pt x="3608" y="5914"/>
                    <a:pt x="3639" y="5888"/>
                  </a:cubicBezTo>
                  <a:lnTo>
                    <a:pt x="3693" y="5848"/>
                  </a:lnTo>
                  <a:lnTo>
                    <a:pt x="3661" y="5901"/>
                  </a:lnTo>
                  <a:cubicBezTo>
                    <a:pt x="3642" y="5974"/>
                    <a:pt x="3640" y="5986"/>
                    <a:pt x="3696" y="5986"/>
                  </a:cubicBezTo>
                  <a:cubicBezTo>
                    <a:pt x="3705" y="5986"/>
                    <a:pt x="3715" y="5986"/>
                    <a:pt x="3727" y="5986"/>
                  </a:cubicBezTo>
                  <a:cubicBezTo>
                    <a:pt x="3780" y="5992"/>
                    <a:pt x="3780" y="5992"/>
                    <a:pt x="3771" y="6011"/>
                  </a:cubicBezTo>
                  <a:cubicBezTo>
                    <a:pt x="3758" y="6029"/>
                    <a:pt x="3780" y="6039"/>
                    <a:pt x="3849" y="6073"/>
                  </a:cubicBezTo>
                  <a:cubicBezTo>
                    <a:pt x="3894" y="6097"/>
                    <a:pt x="3919" y="6110"/>
                    <a:pt x="3933" y="6110"/>
                  </a:cubicBezTo>
                  <a:cubicBezTo>
                    <a:pt x="3939" y="6110"/>
                    <a:pt x="3943" y="6107"/>
                    <a:pt x="3946" y="6102"/>
                  </a:cubicBezTo>
                  <a:lnTo>
                    <a:pt x="3990" y="6123"/>
                  </a:lnTo>
                  <a:cubicBezTo>
                    <a:pt x="3992" y="6147"/>
                    <a:pt x="4006" y="6160"/>
                    <a:pt x="4020" y="6160"/>
                  </a:cubicBezTo>
                  <a:cubicBezTo>
                    <a:pt x="4033" y="6160"/>
                    <a:pt x="4045" y="6148"/>
                    <a:pt x="4044" y="6123"/>
                  </a:cubicBezTo>
                  <a:lnTo>
                    <a:pt x="4044" y="6123"/>
                  </a:lnTo>
                  <a:lnTo>
                    <a:pt x="4087" y="6145"/>
                  </a:lnTo>
                  <a:lnTo>
                    <a:pt x="4078" y="6164"/>
                  </a:lnTo>
                  <a:cubicBezTo>
                    <a:pt x="4072" y="6183"/>
                    <a:pt x="4112" y="6208"/>
                    <a:pt x="4297" y="6286"/>
                  </a:cubicBezTo>
                  <a:cubicBezTo>
                    <a:pt x="4424" y="6341"/>
                    <a:pt x="4481" y="6364"/>
                    <a:pt x="4511" y="6364"/>
                  </a:cubicBezTo>
                  <a:cubicBezTo>
                    <a:pt x="4529" y="6364"/>
                    <a:pt x="4536" y="6355"/>
                    <a:pt x="4542" y="6340"/>
                  </a:cubicBezTo>
                  <a:cubicBezTo>
                    <a:pt x="4557" y="6327"/>
                    <a:pt x="4570" y="6321"/>
                    <a:pt x="4578" y="6321"/>
                  </a:cubicBezTo>
                  <a:cubicBezTo>
                    <a:pt x="4591" y="6321"/>
                    <a:pt x="4595" y="6334"/>
                    <a:pt x="4586" y="6358"/>
                  </a:cubicBezTo>
                  <a:cubicBezTo>
                    <a:pt x="4581" y="6373"/>
                    <a:pt x="4589" y="6393"/>
                    <a:pt x="4596" y="6393"/>
                  </a:cubicBezTo>
                  <a:cubicBezTo>
                    <a:pt x="4598" y="6393"/>
                    <a:pt x="4600" y="6391"/>
                    <a:pt x="4601" y="6387"/>
                  </a:cubicBezTo>
                  <a:cubicBezTo>
                    <a:pt x="4626" y="6393"/>
                    <a:pt x="4648" y="6409"/>
                    <a:pt x="4664" y="6431"/>
                  </a:cubicBezTo>
                  <a:cubicBezTo>
                    <a:pt x="4697" y="6468"/>
                    <a:pt x="4721" y="6481"/>
                    <a:pt x="4737" y="6481"/>
                  </a:cubicBezTo>
                  <a:cubicBezTo>
                    <a:pt x="4748" y="6481"/>
                    <a:pt x="4755" y="6474"/>
                    <a:pt x="4758" y="6465"/>
                  </a:cubicBezTo>
                  <a:cubicBezTo>
                    <a:pt x="4754" y="6447"/>
                    <a:pt x="4755" y="6440"/>
                    <a:pt x="4757" y="6440"/>
                  </a:cubicBezTo>
                  <a:lnTo>
                    <a:pt x="4757" y="6440"/>
                  </a:lnTo>
                  <a:cubicBezTo>
                    <a:pt x="4761" y="6440"/>
                    <a:pt x="4770" y="6457"/>
                    <a:pt x="4780" y="6474"/>
                  </a:cubicBezTo>
                  <a:cubicBezTo>
                    <a:pt x="4795" y="6494"/>
                    <a:pt x="4807" y="6515"/>
                    <a:pt x="4815" y="6515"/>
                  </a:cubicBezTo>
                  <a:cubicBezTo>
                    <a:pt x="4817" y="6515"/>
                    <a:pt x="4819" y="6513"/>
                    <a:pt x="4821" y="6509"/>
                  </a:cubicBezTo>
                  <a:cubicBezTo>
                    <a:pt x="4826" y="6507"/>
                    <a:pt x="4835" y="6506"/>
                    <a:pt x="4846" y="6506"/>
                  </a:cubicBezTo>
                  <a:cubicBezTo>
                    <a:pt x="4899" y="6506"/>
                    <a:pt x="4997" y="6529"/>
                    <a:pt x="4987" y="6562"/>
                  </a:cubicBezTo>
                  <a:lnTo>
                    <a:pt x="5034" y="6578"/>
                  </a:lnTo>
                  <a:cubicBezTo>
                    <a:pt x="5036" y="6569"/>
                    <a:pt x="5046" y="6566"/>
                    <a:pt x="5059" y="6566"/>
                  </a:cubicBezTo>
                  <a:cubicBezTo>
                    <a:pt x="5079" y="6566"/>
                    <a:pt x="5109" y="6573"/>
                    <a:pt x="5137" y="6581"/>
                  </a:cubicBezTo>
                  <a:cubicBezTo>
                    <a:pt x="5184" y="6597"/>
                    <a:pt x="5209" y="6603"/>
                    <a:pt x="5203" y="6622"/>
                  </a:cubicBezTo>
                  <a:cubicBezTo>
                    <a:pt x="5182" y="6633"/>
                    <a:pt x="5189" y="6640"/>
                    <a:pt x="5215" y="6640"/>
                  </a:cubicBezTo>
                  <a:cubicBezTo>
                    <a:pt x="5225" y="6640"/>
                    <a:pt x="5236" y="6639"/>
                    <a:pt x="5250" y="6637"/>
                  </a:cubicBezTo>
                  <a:cubicBezTo>
                    <a:pt x="5252" y="6638"/>
                    <a:pt x="5254" y="6638"/>
                    <a:pt x="5257" y="6638"/>
                  </a:cubicBezTo>
                  <a:cubicBezTo>
                    <a:pt x="5279" y="6638"/>
                    <a:pt x="5306" y="6615"/>
                    <a:pt x="5328" y="6615"/>
                  </a:cubicBezTo>
                  <a:cubicBezTo>
                    <a:pt x="5330" y="6615"/>
                    <a:pt x="5333" y="6615"/>
                    <a:pt x="5335" y="6615"/>
                  </a:cubicBezTo>
                  <a:cubicBezTo>
                    <a:pt x="5342" y="6595"/>
                    <a:pt x="5361" y="6583"/>
                    <a:pt x="5380" y="6583"/>
                  </a:cubicBezTo>
                  <a:cubicBezTo>
                    <a:pt x="5383" y="6583"/>
                    <a:pt x="5387" y="6583"/>
                    <a:pt x="5391" y="6584"/>
                  </a:cubicBezTo>
                  <a:lnTo>
                    <a:pt x="5388" y="6606"/>
                  </a:lnTo>
                  <a:lnTo>
                    <a:pt x="5375" y="6647"/>
                  </a:lnTo>
                  <a:cubicBezTo>
                    <a:pt x="5387" y="6648"/>
                    <a:pt x="5399" y="6650"/>
                    <a:pt x="5408" y="6650"/>
                  </a:cubicBezTo>
                  <a:cubicBezTo>
                    <a:pt x="5419" y="6650"/>
                    <a:pt x="5427" y="6648"/>
                    <a:pt x="5429" y="6637"/>
                  </a:cubicBezTo>
                  <a:cubicBezTo>
                    <a:pt x="5451" y="6662"/>
                    <a:pt x="5473" y="6669"/>
                    <a:pt x="5523" y="6678"/>
                  </a:cubicBezTo>
                  <a:cubicBezTo>
                    <a:pt x="5552" y="6686"/>
                    <a:pt x="5583" y="6693"/>
                    <a:pt x="5609" y="6693"/>
                  </a:cubicBezTo>
                  <a:cubicBezTo>
                    <a:pt x="5624" y="6693"/>
                    <a:pt x="5638" y="6690"/>
                    <a:pt x="5648" y="6684"/>
                  </a:cubicBezTo>
                  <a:cubicBezTo>
                    <a:pt x="5658" y="6716"/>
                    <a:pt x="5727" y="6738"/>
                    <a:pt x="5781" y="6738"/>
                  </a:cubicBezTo>
                  <a:cubicBezTo>
                    <a:pt x="5808" y="6738"/>
                    <a:pt x="5832" y="6733"/>
                    <a:pt x="5842" y="6719"/>
                  </a:cubicBezTo>
                  <a:cubicBezTo>
                    <a:pt x="5844" y="6711"/>
                    <a:pt x="5849" y="6707"/>
                    <a:pt x="5856" y="6707"/>
                  </a:cubicBezTo>
                  <a:cubicBezTo>
                    <a:pt x="5866" y="6707"/>
                    <a:pt x="5879" y="6714"/>
                    <a:pt x="5889" y="6728"/>
                  </a:cubicBezTo>
                  <a:cubicBezTo>
                    <a:pt x="5901" y="6742"/>
                    <a:pt x="5907" y="6748"/>
                    <a:pt x="5913" y="6748"/>
                  </a:cubicBezTo>
                  <a:cubicBezTo>
                    <a:pt x="5919" y="6748"/>
                    <a:pt x="5926" y="6743"/>
                    <a:pt x="5940" y="6735"/>
                  </a:cubicBezTo>
                  <a:cubicBezTo>
                    <a:pt x="5946" y="6731"/>
                    <a:pt x="5951" y="6730"/>
                    <a:pt x="5957" y="6730"/>
                  </a:cubicBezTo>
                  <a:cubicBezTo>
                    <a:pt x="5977" y="6730"/>
                    <a:pt x="5994" y="6749"/>
                    <a:pt x="6012" y="6769"/>
                  </a:cubicBezTo>
                  <a:cubicBezTo>
                    <a:pt x="6021" y="6797"/>
                    <a:pt x="6035" y="6808"/>
                    <a:pt x="6051" y="6808"/>
                  </a:cubicBezTo>
                  <a:cubicBezTo>
                    <a:pt x="6060" y="6808"/>
                    <a:pt x="6070" y="6804"/>
                    <a:pt x="6081" y="6797"/>
                  </a:cubicBezTo>
                  <a:cubicBezTo>
                    <a:pt x="6104" y="6792"/>
                    <a:pt x="6129" y="6788"/>
                    <a:pt x="6153" y="6788"/>
                  </a:cubicBezTo>
                  <a:cubicBezTo>
                    <a:pt x="6171" y="6788"/>
                    <a:pt x="6189" y="6790"/>
                    <a:pt x="6206" y="6794"/>
                  </a:cubicBezTo>
                  <a:cubicBezTo>
                    <a:pt x="6259" y="6778"/>
                    <a:pt x="6284" y="6782"/>
                    <a:pt x="6262" y="6756"/>
                  </a:cubicBezTo>
                  <a:cubicBezTo>
                    <a:pt x="6262" y="6735"/>
                    <a:pt x="6290" y="6716"/>
                    <a:pt x="6290" y="6716"/>
                  </a:cubicBezTo>
                  <a:cubicBezTo>
                    <a:pt x="6304" y="6712"/>
                    <a:pt x="6314" y="6710"/>
                    <a:pt x="6321" y="6710"/>
                  </a:cubicBezTo>
                  <a:cubicBezTo>
                    <a:pt x="6337" y="6710"/>
                    <a:pt x="6335" y="6719"/>
                    <a:pt x="6320" y="6719"/>
                  </a:cubicBezTo>
                  <a:cubicBezTo>
                    <a:pt x="6319" y="6719"/>
                    <a:pt x="6317" y="6719"/>
                    <a:pt x="6316" y="6719"/>
                  </a:cubicBezTo>
                  <a:cubicBezTo>
                    <a:pt x="6262" y="6735"/>
                    <a:pt x="6287" y="6738"/>
                    <a:pt x="6309" y="6760"/>
                  </a:cubicBezTo>
                  <a:cubicBezTo>
                    <a:pt x="6337" y="6782"/>
                    <a:pt x="6372" y="6791"/>
                    <a:pt x="6406" y="6791"/>
                  </a:cubicBezTo>
                  <a:lnTo>
                    <a:pt x="6507" y="6797"/>
                  </a:lnTo>
                  <a:cubicBezTo>
                    <a:pt x="6545" y="6812"/>
                    <a:pt x="6570" y="6819"/>
                    <a:pt x="6585" y="6819"/>
                  </a:cubicBezTo>
                  <a:cubicBezTo>
                    <a:pt x="6598" y="6819"/>
                    <a:pt x="6604" y="6814"/>
                    <a:pt x="6604" y="6803"/>
                  </a:cubicBezTo>
                  <a:cubicBezTo>
                    <a:pt x="6606" y="6780"/>
                    <a:pt x="6606" y="6770"/>
                    <a:pt x="6607" y="6770"/>
                  </a:cubicBezTo>
                  <a:cubicBezTo>
                    <a:pt x="6607" y="6770"/>
                    <a:pt x="6607" y="6775"/>
                    <a:pt x="6607" y="6785"/>
                  </a:cubicBezTo>
                  <a:cubicBezTo>
                    <a:pt x="6619" y="6809"/>
                    <a:pt x="6706" y="6821"/>
                    <a:pt x="6786" y="6821"/>
                  </a:cubicBezTo>
                  <a:cubicBezTo>
                    <a:pt x="6853" y="6821"/>
                    <a:pt x="6915" y="6813"/>
                    <a:pt x="6927" y="6794"/>
                  </a:cubicBezTo>
                  <a:cubicBezTo>
                    <a:pt x="6927" y="6800"/>
                    <a:pt x="6927" y="6808"/>
                    <a:pt x="6927" y="6816"/>
                  </a:cubicBezTo>
                  <a:cubicBezTo>
                    <a:pt x="6927" y="6833"/>
                    <a:pt x="6942" y="6835"/>
                    <a:pt x="6972" y="6835"/>
                  </a:cubicBezTo>
                  <a:cubicBezTo>
                    <a:pt x="6981" y="6835"/>
                    <a:pt x="6991" y="6835"/>
                    <a:pt x="7002" y="6835"/>
                  </a:cubicBezTo>
                  <a:cubicBezTo>
                    <a:pt x="7027" y="6835"/>
                    <a:pt x="7124" y="6816"/>
                    <a:pt x="7199" y="6810"/>
                  </a:cubicBezTo>
                  <a:cubicBezTo>
                    <a:pt x="7300" y="6807"/>
                    <a:pt x="7372" y="6803"/>
                    <a:pt x="7372" y="6782"/>
                  </a:cubicBezTo>
                  <a:cubicBezTo>
                    <a:pt x="7397" y="6782"/>
                    <a:pt x="7397" y="6782"/>
                    <a:pt x="7397" y="6803"/>
                  </a:cubicBezTo>
                  <a:cubicBezTo>
                    <a:pt x="7380" y="6821"/>
                    <a:pt x="7391" y="6822"/>
                    <a:pt x="7407" y="6822"/>
                  </a:cubicBezTo>
                  <a:cubicBezTo>
                    <a:pt x="7412" y="6822"/>
                    <a:pt x="7417" y="6822"/>
                    <a:pt x="7422" y="6822"/>
                  </a:cubicBezTo>
                  <a:cubicBezTo>
                    <a:pt x="7447" y="6819"/>
                    <a:pt x="7447" y="6797"/>
                    <a:pt x="7444" y="6778"/>
                  </a:cubicBezTo>
                  <a:cubicBezTo>
                    <a:pt x="7444" y="6766"/>
                    <a:pt x="7452" y="6760"/>
                    <a:pt x="7467" y="6760"/>
                  </a:cubicBezTo>
                  <a:cubicBezTo>
                    <a:pt x="7479" y="6760"/>
                    <a:pt x="7497" y="6764"/>
                    <a:pt x="7519" y="6772"/>
                  </a:cubicBezTo>
                  <a:cubicBezTo>
                    <a:pt x="7542" y="6778"/>
                    <a:pt x="7566" y="6781"/>
                    <a:pt x="7590" y="6781"/>
                  </a:cubicBezTo>
                  <a:cubicBezTo>
                    <a:pt x="7633" y="6781"/>
                    <a:pt x="7676" y="6771"/>
                    <a:pt x="7716" y="6753"/>
                  </a:cubicBezTo>
                  <a:cubicBezTo>
                    <a:pt x="7725" y="6752"/>
                    <a:pt x="7734" y="6751"/>
                    <a:pt x="7742" y="6751"/>
                  </a:cubicBezTo>
                  <a:cubicBezTo>
                    <a:pt x="7756" y="6751"/>
                    <a:pt x="7767" y="6755"/>
                    <a:pt x="7767" y="6769"/>
                  </a:cubicBezTo>
                  <a:cubicBezTo>
                    <a:pt x="7784" y="6781"/>
                    <a:pt x="7803" y="6787"/>
                    <a:pt x="7822" y="6787"/>
                  </a:cubicBezTo>
                  <a:cubicBezTo>
                    <a:pt x="7848" y="6787"/>
                    <a:pt x="7874" y="6775"/>
                    <a:pt x="7892" y="6753"/>
                  </a:cubicBezTo>
                  <a:cubicBezTo>
                    <a:pt x="7898" y="6752"/>
                    <a:pt x="7902" y="6752"/>
                    <a:pt x="7905" y="6752"/>
                  </a:cubicBezTo>
                  <a:cubicBezTo>
                    <a:pt x="7914" y="6752"/>
                    <a:pt x="7915" y="6756"/>
                    <a:pt x="7917" y="6772"/>
                  </a:cubicBezTo>
                  <a:cubicBezTo>
                    <a:pt x="7932" y="6781"/>
                    <a:pt x="7940" y="6791"/>
                    <a:pt x="7947" y="6791"/>
                  </a:cubicBezTo>
                  <a:cubicBezTo>
                    <a:pt x="7953" y="6791"/>
                    <a:pt x="7959" y="6784"/>
                    <a:pt x="7967" y="6763"/>
                  </a:cubicBezTo>
                  <a:cubicBezTo>
                    <a:pt x="8007" y="6742"/>
                    <a:pt x="8051" y="6731"/>
                    <a:pt x="8095" y="6731"/>
                  </a:cubicBezTo>
                  <a:cubicBezTo>
                    <a:pt x="8110" y="6731"/>
                    <a:pt x="8125" y="6732"/>
                    <a:pt x="8139" y="6735"/>
                  </a:cubicBezTo>
                  <a:cubicBezTo>
                    <a:pt x="8165" y="6731"/>
                    <a:pt x="8190" y="6728"/>
                    <a:pt x="8183" y="6706"/>
                  </a:cubicBezTo>
                  <a:lnTo>
                    <a:pt x="8180" y="6684"/>
                  </a:lnTo>
                  <a:lnTo>
                    <a:pt x="8180" y="6684"/>
                  </a:lnTo>
                  <a:cubicBezTo>
                    <a:pt x="8195" y="6702"/>
                    <a:pt x="8203" y="6712"/>
                    <a:pt x="8209" y="6712"/>
                  </a:cubicBezTo>
                  <a:cubicBezTo>
                    <a:pt x="8216" y="6712"/>
                    <a:pt x="8221" y="6701"/>
                    <a:pt x="8230" y="6678"/>
                  </a:cubicBezTo>
                  <a:cubicBezTo>
                    <a:pt x="8227" y="6666"/>
                    <a:pt x="8233" y="6660"/>
                    <a:pt x="8240" y="6660"/>
                  </a:cubicBezTo>
                  <a:cubicBezTo>
                    <a:pt x="8245" y="6660"/>
                    <a:pt x="8251" y="6664"/>
                    <a:pt x="8252" y="6672"/>
                  </a:cubicBezTo>
                  <a:cubicBezTo>
                    <a:pt x="8271" y="6681"/>
                    <a:pt x="8287" y="6684"/>
                    <a:pt x="8306" y="6684"/>
                  </a:cubicBezTo>
                  <a:cubicBezTo>
                    <a:pt x="8331" y="6678"/>
                    <a:pt x="8447" y="6634"/>
                    <a:pt x="8569" y="6603"/>
                  </a:cubicBezTo>
                  <a:cubicBezTo>
                    <a:pt x="8760" y="6556"/>
                    <a:pt x="8829" y="6531"/>
                    <a:pt x="8826" y="6512"/>
                  </a:cubicBezTo>
                  <a:cubicBezTo>
                    <a:pt x="8835" y="6497"/>
                    <a:pt x="8839" y="6491"/>
                    <a:pt x="8847" y="6491"/>
                  </a:cubicBezTo>
                  <a:cubicBezTo>
                    <a:pt x="8852" y="6491"/>
                    <a:pt x="8860" y="6494"/>
                    <a:pt x="8873" y="6500"/>
                  </a:cubicBezTo>
                  <a:cubicBezTo>
                    <a:pt x="8884" y="6504"/>
                    <a:pt x="8897" y="6506"/>
                    <a:pt x="8909" y="6506"/>
                  </a:cubicBezTo>
                  <a:cubicBezTo>
                    <a:pt x="8923" y="6506"/>
                    <a:pt x="8936" y="6503"/>
                    <a:pt x="8948" y="6496"/>
                  </a:cubicBezTo>
                  <a:cubicBezTo>
                    <a:pt x="8961" y="6493"/>
                    <a:pt x="8972" y="6490"/>
                    <a:pt x="8982" y="6490"/>
                  </a:cubicBezTo>
                  <a:cubicBezTo>
                    <a:pt x="8991" y="6490"/>
                    <a:pt x="8998" y="6493"/>
                    <a:pt x="9001" y="6503"/>
                  </a:cubicBezTo>
                  <a:cubicBezTo>
                    <a:pt x="9020" y="6474"/>
                    <a:pt x="9020" y="6474"/>
                    <a:pt x="9042" y="6468"/>
                  </a:cubicBezTo>
                  <a:cubicBezTo>
                    <a:pt x="9044" y="6475"/>
                    <a:pt x="9050" y="6479"/>
                    <a:pt x="9056" y="6479"/>
                  </a:cubicBezTo>
                  <a:cubicBezTo>
                    <a:pt x="9066" y="6479"/>
                    <a:pt x="9079" y="6470"/>
                    <a:pt x="9089" y="6453"/>
                  </a:cubicBezTo>
                  <a:cubicBezTo>
                    <a:pt x="9096" y="6428"/>
                    <a:pt x="9098" y="6416"/>
                    <a:pt x="9101" y="6416"/>
                  </a:cubicBezTo>
                  <a:cubicBezTo>
                    <a:pt x="9103" y="6416"/>
                    <a:pt x="9107" y="6425"/>
                    <a:pt x="9114" y="6443"/>
                  </a:cubicBezTo>
                  <a:cubicBezTo>
                    <a:pt x="9117" y="6454"/>
                    <a:pt x="9136" y="6458"/>
                    <a:pt x="9153" y="6458"/>
                  </a:cubicBezTo>
                  <a:cubicBezTo>
                    <a:pt x="9170" y="6458"/>
                    <a:pt x="9184" y="6453"/>
                    <a:pt x="9167" y="6446"/>
                  </a:cubicBezTo>
                  <a:cubicBezTo>
                    <a:pt x="9161" y="6427"/>
                    <a:pt x="9208" y="6412"/>
                    <a:pt x="9224" y="6384"/>
                  </a:cubicBezTo>
                  <a:cubicBezTo>
                    <a:pt x="9236" y="6378"/>
                    <a:pt x="9248" y="6373"/>
                    <a:pt x="9258" y="6373"/>
                  </a:cubicBezTo>
                  <a:cubicBezTo>
                    <a:pt x="9266" y="6373"/>
                    <a:pt x="9273" y="6377"/>
                    <a:pt x="9277" y="6387"/>
                  </a:cubicBezTo>
                  <a:cubicBezTo>
                    <a:pt x="9280" y="6388"/>
                    <a:pt x="9283" y="6388"/>
                    <a:pt x="9287" y="6388"/>
                  </a:cubicBezTo>
                  <a:cubicBezTo>
                    <a:pt x="9326" y="6388"/>
                    <a:pt x="9416" y="6331"/>
                    <a:pt x="9431" y="6302"/>
                  </a:cubicBezTo>
                  <a:cubicBezTo>
                    <a:pt x="9425" y="6290"/>
                    <a:pt x="9431" y="6282"/>
                    <a:pt x="9439" y="6282"/>
                  </a:cubicBezTo>
                  <a:cubicBezTo>
                    <a:pt x="9443" y="6282"/>
                    <a:pt x="9449" y="6285"/>
                    <a:pt x="9453" y="6293"/>
                  </a:cubicBezTo>
                  <a:cubicBezTo>
                    <a:pt x="9457" y="6303"/>
                    <a:pt x="9464" y="6306"/>
                    <a:pt x="9472" y="6306"/>
                  </a:cubicBezTo>
                  <a:cubicBezTo>
                    <a:pt x="9482" y="6306"/>
                    <a:pt x="9494" y="6301"/>
                    <a:pt x="9506" y="6296"/>
                  </a:cubicBezTo>
                  <a:cubicBezTo>
                    <a:pt x="9511" y="6284"/>
                    <a:pt x="9516" y="6280"/>
                    <a:pt x="9520" y="6280"/>
                  </a:cubicBezTo>
                  <a:cubicBezTo>
                    <a:pt x="9526" y="6280"/>
                    <a:pt x="9531" y="6293"/>
                    <a:pt x="9537" y="6305"/>
                  </a:cubicBezTo>
                  <a:cubicBezTo>
                    <a:pt x="9530" y="6318"/>
                    <a:pt x="9531" y="6323"/>
                    <a:pt x="9539" y="6323"/>
                  </a:cubicBezTo>
                  <a:cubicBezTo>
                    <a:pt x="9548" y="6323"/>
                    <a:pt x="9566" y="6316"/>
                    <a:pt x="9590" y="6305"/>
                  </a:cubicBezTo>
                  <a:cubicBezTo>
                    <a:pt x="9606" y="6277"/>
                    <a:pt x="9697" y="6233"/>
                    <a:pt x="9763" y="6202"/>
                  </a:cubicBezTo>
                  <a:cubicBezTo>
                    <a:pt x="9879" y="6152"/>
                    <a:pt x="9888" y="6120"/>
                    <a:pt x="9913" y="6061"/>
                  </a:cubicBezTo>
                  <a:lnTo>
                    <a:pt x="9916" y="6011"/>
                  </a:lnTo>
                  <a:lnTo>
                    <a:pt x="9935" y="6048"/>
                  </a:lnTo>
                  <a:cubicBezTo>
                    <a:pt x="9951" y="6067"/>
                    <a:pt x="9966" y="6083"/>
                    <a:pt x="9985" y="6092"/>
                  </a:cubicBezTo>
                  <a:cubicBezTo>
                    <a:pt x="10010" y="6083"/>
                    <a:pt x="9998" y="6064"/>
                    <a:pt x="9988" y="6045"/>
                  </a:cubicBezTo>
                  <a:cubicBezTo>
                    <a:pt x="9979" y="6026"/>
                    <a:pt x="10001" y="6014"/>
                    <a:pt x="10054" y="6011"/>
                  </a:cubicBezTo>
                  <a:cubicBezTo>
                    <a:pt x="10107" y="6004"/>
                    <a:pt x="10129" y="5992"/>
                    <a:pt x="10142" y="5964"/>
                  </a:cubicBezTo>
                  <a:cubicBezTo>
                    <a:pt x="10159" y="5951"/>
                    <a:pt x="10178" y="5943"/>
                    <a:pt x="10200" y="5943"/>
                  </a:cubicBezTo>
                  <a:cubicBezTo>
                    <a:pt x="10205" y="5943"/>
                    <a:pt x="10211" y="5943"/>
                    <a:pt x="10217" y="5945"/>
                  </a:cubicBezTo>
                  <a:cubicBezTo>
                    <a:pt x="10239" y="5932"/>
                    <a:pt x="10239" y="5932"/>
                    <a:pt x="10227" y="5913"/>
                  </a:cubicBezTo>
                  <a:cubicBezTo>
                    <a:pt x="10219" y="5898"/>
                    <a:pt x="10232" y="5887"/>
                    <a:pt x="10255" y="5887"/>
                  </a:cubicBezTo>
                  <a:cubicBezTo>
                    <a:pt x="10260" y="5887"/>
                    <a:pt x="10265" y="5887"/>
                    <a:pt x="10270" y="5888"/>
                  </a:cubicBezTo>
                  <a:cubicBezTo>
                    <a:pt x="10280" y="5894"/>
                    <a:pt x="10291" y="5896"/>
                    <a:pt x="10302" y="5896"/>
                  </a:cubicBezTo>
                  <a:cubicBezTo>
                    <a:pt x="10339" y="5896"/>
                    <a:pt x="10374" y="5869"/>
                    <a:pt x="10364" y="5857"/>
                  </a:cubicBezTo>
                  <a:cubicBezTo>
                    <a:pt x="10355" y="5838"/>
                    <a:pt x="10377" y="5826"/>
                    <a:pt x="10396" y="5813"/>
                  </a:cubicBezTo>
                  <a:cubicBezTo>
                    <a:pt x="10421" y="5801"/>
                    <a:pt x="10440" y="5779"/>
                    <a:pt x="10449" y="5754"/>
                  </a:cubicBezTo>
                  <a:lnTo>
                    <a:pt x="10490" y="5729"/>
                  </a:lnTo>
                  <a:cubicBezTo>
                    <a:pt x="10493" y="5727"/>
                    <a:pt x="10496" y="5726"/>
                    <a:pt x="10498" y="5726"/>
                  </a:cubicBezTo>
                  <a:cubicBezTo>
                    <a:pt x="10508" y="5726"/>
                    <a:pt x="10499" y="5749"/>
                    <a:pt x="10480" y="5760"/>
                  </a:cubicBezTo>
                  <a:lnTo>
                    <a:pt x="10512" y="5763"/>
                  </a:lnTo>
                  <a:cubicBezTo>
                    <a:pt x="10556" y="5738"/>
                    <a:pt x="10574" y="5722"/>
                    <a:pt x="10584" y="5691"/>
                  </a:cubicBezTo>
                  <a:cubicBezTo>
                    <a:pt x="10582" y="5666"/>
                    <a:pt x="10581" y="5654"/>
                    <a:pt x="10584" y="5654"/>
                  </a:cubicBezTo>
                  <a:cubicBezTo>
                    <a:pt x="10587" y="5654"/>
                    <a:pt x="10592" y="5663"/>
                    <a:pt x="10603" y="5678"/>
                  </a:cubicBezTo>
                  <a:cubicBezTo>
                    <a:pt x="10609" y="5688"/>
                    <a:pt x="10619" y="5692"/>
                    <a:pt x="10628" y="5692"/>
                  </a:cubicBezTo>
                  <a:cubicBezTo>
                    <a:pt x="10642" y="5692"/>
                    <a:pt x="10654" y="5684"/>
                    <a:pt x="10656" y="5669"/>
                  </a:cubicBezTo>
                  <a:cubicBezTo>
                    <a:pt x="10654" y="5639"/>
                    <a:pt x="10666" y="5628"/>
                    <a:pt x="10677" y="5628"/>
                  </a:cubicBezTo>
                  <a:cubicBezTo>
                    <a:pt x="10685" y="5628"/>
                    <a:pt x="10693" y="5633"/>
                    <a:pt x="10697" y="5641"/>
                  </a:cubicBezTo>
                  <a:cubicBezTo>
                    <a:pt x="10698" y="5661"/>
                    <a:pt x="10699" y="5672"/>
                    <a:pt x="10704" y="5672"/>
                  </a:cubicBezTo>
                  <a:cubicBezTo>
                    <a:pt x="10712" y="5672"/>
                    <a:pt x="10726" y="5650"/>
                    <a:pt x="10759" y="5597"/>
                  </a:cubicBezTo>
                  <a:cubicBezTo>
                    <a:pt x="10800" y="5569"/>
                    <a:pt x="10866" y="5490"/>
                    <a:pt x="10925" y="5447"/>
                  </a:cubicBezTo>
                  <a:cubicBezTo>
                    <a:pt x="11004" y="5387"/>
                    <a:pt x="11041" y="5356"/>
                    <a:pt x="11073" y="5356"/>
                  </a:cubicBezTo>
                  <a:cubicBezTo>
                    <a:pt x="11078" y="5362"/>
                    <a:pt x="11083" y="5367"/>
                    <a:pt x="11087" y="5370"/>
                  </a:cubicBezTo>
                  <a:lnTo>
                    <a:pt x="11087" y="5370"/>
                  </a:lnTo>
                  <a:cubicBezTo>
                    <a:pt x="11061" y="5340"/>
                    <a:pt x="11080" y="5324"/>
                    <a:pt x="11138" y="5277"/>
                  </a:cubicBezTo>
                  <a:cubicBezTo>
                    <a:pt x="11189" y="5259"/>
                    <a:pt x="11223" y="5218"/>
                    <a:pt x="11236" y="5165"/>
                  </a:cubicBezTo>
                  <a:lnTo>
                    <a:pt x="11236" y="5165"/>
                  </a:lnTo>
                  <a:lnTo>
                    <a:pt x="11198" y="5196"/>
                  </a:lnTo>
                  <a:cubicBezTo>
                    <a:pt x="11170" y="5165"/>
                    <a:pt x="11189" y="5149"/>
                    <a:pt x="11239" y="5133"/>
                  </a:cubicBezTo>
                  <a:cubicBezTo>
                    <a:pt x="11244" y="5128"/>
                    <a:pt x="11250" y="5125"/>
                    <a:pt x="11255" y="5125"/>
                  </a:cubicBezTo>
                  <a:cubicBezTo>
                    <a:pt x="11267" y="5125"/>
                    <a:pt x="11277" y="5138"/>
                    <a:pt x="11286" y="5149"/>
                  </a:cubicBezTo>
                  <a:cubicBezTo>
                    <a:pt x="11295" y="5156"/>
                    <a:pt x="11306" y="5160"/>
                    <a:pt x="11317" y="5160"/>
                  </a:cubicBezTo>
                  <a:cubicBezTo>
                    <a:pt x="11329" y="5160"/>
                    <a:pt x="11342" y="5156"/>
                    <a:pt x="11352" y="5146"/>
                  </a:cubicBezTo>
                  <a:cubicBezTo>
                    <a:pt x="11369" y="5131"/>
                    <a:pt x="11386" y="5114"/>
                    <a:pt x="11364" y="5114"/>
                  </a:cubicBezTo>
                  <a:cubicBezTo>
                    <a:pt x="11362" y="5114"/>
                    <a:pt x="11360" y="5114"/>
                    <a:pt x="11358" y="5114"/>
                  </a:cubicBezTo>
                  <a:cubicBezTo>
                    <a:pt x="11342" y="5099"/>
                    <a:pt x="11342" y="5099"/>
                    <a:pt x="11361" y="5083"/>
                  </a:cubicBezTo>
                  <a:cubicBezTo>
                    <a:pt x="11383" y="5064"/>
                    <a:pt x="11395" y="5042"/>
                    <a:pt x="11399" y="5014"/>
                  </a:cubicBezTo>
                  <a:cubicBezTo>
                    <a:pt x="11386" y="4998"/>
                    <a:pt x="11402" y="4983"/>
                    <a:pt x="11421" y="4967"/>
                  </a:cubicBezTo>
                  <a:cubicBezTo>
                    <a:pt x="11446" y="4961"/>
                    <a:pt x="11471" y="4948"/>
                    <a:pt x="11489" y="4929"/>
                  </a:cubicBezTo>
                  <a:lnTo>
                    <a:pt x="11489" y="4929"/>
                  </a:lnTo>
                  <a:cubicBezTo>
                    <a:pt x="11494" y="4934"/>
                    <a:pt x="11499" y="4939"/>
                    <a:pt x="11505" y="4945"/>
                  </a:cubicBezTo>
                  <a:cubicBezTo>
                    <a:pt x="11515" y="4953"/>
                    <a:pt x="11528" y="4958"/>
                    <a:pt x="11542" y="4958"/>
                  </a:cubicBezTo>
                  <a:cubicBezTo>
                    <a:pt x="11546" y="4958"/>
                    <a:pt x="11549" y="4958"/>
                    <a:pt x="11552" y="4958"/>
                  </a:cubicBezTo>
                  <a:cubicBezTo>
                    <a:pt x="11562" y="4951"/>
                    <a:pt x="11562" y="4936"/>
                    <a:pt x="11555" y="4926"/>
                  </a:cubicBezTo>
                  <a:cubicBezTo>
                    <a:pt x="11543" y="4914"/>
                    <a:pt x="11947" y="4478"/>
                    <a:pt x="11985" y="4416"/>
                  </a:cubicBezTo>
                  <a:cubicBezTo>
                    <a:pt x="12032" y="4392"/>
                    <a:pt x="12074" y="4337"/>
                    <a:pt x="12051" y="4337"/>
                  </a:cubicBezTo>
                  <a:cubicBezTo>
                    <a:pt x="12050" y="4337"/>
                    <a:pt x="12049" y="4337"/>
                    <a:pt x="12047" y="4337"/>
                  </a:cubicBezTo>
                  <a:cubicBezTo>
                    <a:pt x="12032" y="4325"/>
                    <a:pt x="12107" y="4228"/>
                    <a:pt x="12195" y="4108"/>
                  </a:cubicBezTo>
                  <a:cubicBezTo>
                    <a:pt x="12292" y="3964"/>
                    <a:pt x="12361" y="3861"/>
                    <a:pt x="12342" y="3851"/>
                  </a:cubicBezTo>
                  <a:lnTo>
                    <a:pt x="12379" y="3789"/>
                  </a:lnTo>
                  <a:cubicBezTo>
                    <a:pt x="12398" y="3751"/>
                    <a:pt x="12414" y="3710"/>
                    <a:pt x="12426" y="3673"/>
                  </a:cubicBezTo>
                  <a:cubicBezTo>
                    <a:pt x="12422" y="3652"/>
                    <a:pt x="12426" y="3636"/>
                    <a:pt x="12431" y="3636"/>
                  </a:cubicBezTo>
                  <a:cubicBezTo>
                    <a:pt x="12434" y="3636"/>
                    <a:pt x="12437" y="3640"/>
                    <a:pt x="12439" y="3651"/>
                  </a:cubicBezTo>
                  <a:cubicBezTo>
                    <a:pt x="12450" y="3656"/>
                    <a:pt x="12460" y="3663"/>
                    <a:pt x="12469" y="3663"/>
                  </a:cubicBezTo>
                  <a:cubicBezTo>
                    <a:pt x="12475" y="3663"/>
                    <a:pt x="12481" y="3660"/>
                    <a:pt x="12486" y="3651"/>
                  </a:cubicBezTo>
                  <a:cubicBezTo>
                    <a:pt x="12511" y="3607"/>
                    <a:pt x="12492" y="3598"/>
                    <a:pt x="12473" y="3588"/>
                  </a:cubicBezTo>
                  <a:cubicBezTo>
                    <a:pt x="12455" y="3576"/>
                    <a:pt x="12467" y="3554"/>
                    <a:pt x="12467" y="3554"/>
                  </a:cubicBezTo>
                  <a:cubicBezTo>
                    <a:pt x="12475" y="3543"/>
                    <a:pt x="12478" y="3538"/>
                    <a:pt x="12483" y="3538"/>
                  </a:cubicBezTo>
                  <a:cubicBezTo>
                    <a:pt x="12486" y="3538"/>
                    <a:pt x="12491" y="3540"/>
                    <a:pt x="12499" y="3544"/>
                  </a:cubicBezTo>
                  <a:lnTo>
                    <a:pt x="12536" y="3566"/>
                  </a:lnTo>
                  <a:lnTo>
                    <a:pt x="12549" y="3544"/>
                  </a:lnTo>
                  <a:cubicBezTo>
                    <a:pt x="12530" y="3532"/>
                    <a:pt x="12542" y="3513"/>
                    <a:pt x="12542" y="3513"/>
                  </a:cubicBezTo>
                  <a:cubicBezTo>
                    <a:pt x="12547" y="3502"/>
                    <a:pt x="12550" y="3496"/>
                    <a:pt x="12556" y="3496"/>
                  </a:cubicBezTo>
                  <a:cubicBezTo>
                    <a:pt x="12562" y="3496"/>
                    <a:pt x="12571" y="3501"/>
                    <a:pt x="12589" y="3510"/>
                  </a:cubicBezTo>
                  <a:cubicBezTo>
                    <a:pt x="12600" y="3516"/>
                    <a:pt x="12608" y="3518"/>
                    <a:pt x="12614" y="3518"/>
                  </a:cubicBezTo>
                  <a:cubicBezTo>
                    <a:pt x="12631" y="3518"/>
                    <a:pt x="12633" y="3498"/>
                    <a:pt x="12615" y="3466"/>
                  </a:cubicBezTo>
                  <a:lnTo>
                    <a:pt x="12618" y="3413"/>
                  </a:lnTo>
                  <a:cubicBezTo>
                    <a:pt x="12668" y="3410"/>
                    <a:pt x="12652" y="3347"/>
                    <a:pt x="12643" y="3316"/>
                  </a:cubicBezTo>
                  <a:cubicBezTo>
                    <a:pt x="12693" y="3312"/>
                    <a:pt x="12705" y="3290"/>
                    <a:pt x="12677" y="3250"/>
                  </a:cubicBezTo>
                  <a:cubicBezTo>
                    <a:pt x="12658" y="3240"/>
                    <a:pt x="12671" y="3218"/>
                    <a:pt x="12699" y="3206"/>
                  </a:cubicBezTo>
                  <a:cubicBezTo>
                    <a:pt x="12727" y="3193"/>
                    <a:pt x="12737" y="3171"/>
                    <a:pt x="12759" y="3124"/>
                  </a:cubicBezTo>
                  <a:cubicBezTo>
                    <a:pt x="12752" y="3093"/>
                    <a:pt x="12821" y="2936"/>
                    <a:pt x="12893" y="2755"/>
                  </a:cubicBezTo>
                  <a:cubicBezTo>
                    <a:pt x="12969" y="2545"/>
                    <a:pt x="13013" y="2404"/>
                    <a:pt x="12991" y="2397"/>
                  </a:cubicBezTo>
                  <a:cubicBezTo>
                    <a:pt x="13000" y="2375"/>
                    <a:pt x="13000" y="2375"/>
                    <a:pt x="13025" y="2357"/>
                  </a:cubicBezTo>
                  <a:cubicBezTo>
                    <a:pt x="13027" y="2357"/>
                    <a:pt x="13029" y="2358"/>
                    <a:pt x="13031" y="2358"/>
                  </a:cubicBezTo>
                  <a:cubicBezTo>
                    <a:pt x="13048" y="2358"/>
                    <a:pt x="13050" y="2334"/>
                    <a:pt x="13022" y="2303"/>
                  </a:cubicBezTo>
                  <a:cubicBezTo>
                    <a:pt x="13013" y="2284"/>
                    <a:pt x="13001" y="2275"/>
                    <a:pt x="13006" y="2275"/>
                  </a:cubicBezTo>
                  <a:cubicBezTo>
                    <a:pt x="13008" y="2275"/>
                    <a:pt x="13015" y="2277"/>
                    <a:pt x="13028" y="2281"/>
                  </a:cubicBezTo>
                  <a:cubicBezTo>
                    <a:pt x="13029" y="2282"/>
                    <a:pt x="13031" y="2282"/>
                    <a:pt x="13032" y="2282"/>
                  </a:cubicBezTo>
                  <a:cubicBezTo>
                    <a:pt x="13052" y="2282"/>
                    <a:pt x="13064" y="2232"/>
                    <a:pt x="13088" y="2144"/>
                  </a:cubicBezTo>
                  <a:cubicBezTo>
                    <a:pt x="13107" y="2071"/>
                    <a:pt x="13132" y="1977"/>
                    <a:pt x="13110" y="1971"/>
                  </a:cubicBezTo>
                  <a:cubicBezTo>
                    <a:pt x="13102" y="1940"/>
                    <a:pt x="13099" y="1927"/>
                    <a:pt x="13101" y="1927"/>
                  </a:cubicBezTo>
                  <a:lnTo>
                    <a:pt x="13101" y="1927"/>
                  </a:lnTo>
                  <a:cubicBezTo>
                    <a:pt x="13102" y="1927"/>
                    <a:pt x="13106" y="1934"/>
                    <a:pt x="13113" y="1946"/>
                  </a:cubicBezTo>
                  <a:cubicBezTo>
                    <a:pt x="13117" y="1950"/>
                    <a:pt x="13122" y="1952"/>
                    <a:pt x="13127" y="1952"/>
                  </a:cubicBezTo>
                  <a:cubicBezTo>
                    <a:pt x="13161" y="1952"/>
                    <a:pt x="13194" y="1855"/>
                    <a:pt x="13172" y="1783"/>
                  </a:cubicBezTo>
                  <a:cubicBezTo>
                    <a:pt x="13175" y="1762"/>
                    <a:pt x="13181" y="1739"/>
                    <a:pt x="13197" y="1739"/>
                  </a:cubicBezTo>
                  <a:cubicBezTo>
                    <a:pt x="13198" y="1739"/>
                    <a:pt x="13199" y="1739"/>
                    <a:pt x="13201" y="1739"/>
                  </a:cubicBezTo>
                  <a:cubicBezTo>
                    <a:pt x="13210" y="1699"/>
                    <a:pt x="13210" y="1655"/>
                    <a:pt x="13201" y="1614"/>
                  </a:cubicBezTo>
                  <a:cubicBezTo>
                    <a:pt x="13207" y="1589"/>
                    <a:pt x="13222" y="1492"/>
                    <a:pt x="13229" y="1445"/>
                  </a:cubicBezTo>
                  <a:cubicBezTo>
                    <a:pt x="13232" y="1410"/>
                    <a:pt x="13229" y="1376"/>
                    <a:pt x="13219" y="1344"/>
                  </a:cubicBezTo>
                  <a:cubicBezTo>
                    <a:pt x="13220" y="1335"/>
                    <a:pt x="13222" y="1326"/>
                    <a:pt x="13223" y="1319"/>
                  </a:cubicBezTo>
                  <a:lnTo>
                    <a:pt x="13223" y="1319"/>
                  </a:lnTo>
                  <a:cubicBezTo>
                    <a:pt x="13223" y="1319"/>
                    <a:pt x="13223" y="1319"/>
                    <a:pt x="13223" y="1319"/>
                  </a:cubicBezTo>
                  <a:cubicBezTo>
                    <a:pt x="13248" y="1319"/>
                    <a:pt x="13260" y="1198"/>
                    <a:pt x="13273" y="1028"/>
                  </a:cubicBezTo>
                  <a:cubicBezTo>
                    <a:pt x="13285" y="856"/>
                    <a:pt x="13288" y="708"/>
                    <a:pt x="13307" y="683"/>
                  </a:cubicBezTo>
                  <a:cubicBezTo>
                    <a:pt x="13307" y="664"/>
                    <a:pt x="13301" y="646"/>
                    <a:pt x="13288" y="633"/>
                  </a:cubicBezTo>
                  <a:cubicBezTo>
                    <a:pt x="13244" y="608"/>
                    <a:pt x="13244" y="583"/>
                    <a:pt x="13266" y="558"/>
                  </a:cubicBezTo>
                  <a:cubicBezTo>
                    <a:pt x="13310" y="533"/>
                    <a:pt x="13307" y="436"/>
                    <a:pt x="13263" y="411"/>
                  </a:cubicBezTo>
                  <a:lnTo>
                    <a:pt x="13285" y="411"/>
                  </a:lnTo>
                  <a:cubicBezTo>
                    <a:pt x="13326" y="385"/>
                    <a:pt x="13301" y="310"/>
                    <a:pt x="13257" y="288"/>
                  </a:cubicBezTo>
                  <a:cubicBezTo>
                    <a:pt x="13279" y="263"/>
                    <a:pt x="13298" y="238"/>
                    <a:pt x="13276" y="213"/>
                  </a:cubicBezTo>
                  <a:cubicBezTo>
                    <a:pt x="13273" y="188"/>
                    <a:pt x="13273" y="188"/>
                    <a:pt x="13316" y="185"/>
                  </a:cubicBezTo>
                  <a:cubicBezTo>
                    <a:pt x="13335" y="185"/>
                    <a:pt x="13357" y="182"/>
                    <a:pt x="13354" y="157"/>
                  </a:cubicBezTo>
                  <a:cubicBezTo>
                    <a:pt x="13354" y="140"/>
                    <a:pt x="13344" y="136"/>
                    <a:pt x="13331" y="136"/>
                  </a:cubicBezTo>
                  <a:cubicBezTo>
                    <a:pt x="13325" y="136"/>
                    <a:pt x="13318" y="137"/>
                    <a:pt x="13310" y="138"/>
                  </a:cubicBezTo>
                  <a:lnTo>
                    <a:pt x="13307" y="88"/>
                  </a:lnTo>
                  <a:cubicBezTo>
                    <a:pt x="13307" y="88"/>
                    <a:pt x="13304" y="63"/>
                    <a:pt x="13285" y="63"/>
                  </a:cubicBezTo>
                  <a:cubicBezTo>
                    <a:pt x="13284" y="63"/>
                    <a:pt x="13283" y="63"/>
                    <a:pt x="13282" y="63"/>
                  </a:cubicBezTo>
                  <a:cubicBezTo>
                    <a:pt x="13263" y="63"/>
                    <a:pt x="13260" y="39"/>
                    <a:pt x="13260" y="16"/>
                  </a:cubicBezTo>
                  <a:cubicBezTo>
                    <a:pt x="13272" y="16"/>
                    <a:pt x="13268" y="7"/>
                    <a:pt x="13258" y="7"/>
                  </a:cubicBezTo>
                  <a:cubicBezTo>
                    <a:pt x="13252" y="7"/>
                    <a:pt x="13245" y="10"/>
                    <a:pt x="13238" y="19"/>
                  </a:cubicBezTo>
                  <a:cubicBezTo>
                    <a:pt x="13232" y="20"/>
                    <a:pt x="13226" y="20"/>
                    <a:pt x="13221" y="20"/>
                  </a:cubicBezTo>
                  <a:cubicBezTo>
                    <a:pt x="13206" y="20"/>
                    <a:pt x="13194" y="16"/>
                    <a:pt x="13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52"/>
            <p:cNvSpPr/>
            <p:nvPr/>
          </p:nvSpPr>
          <p:spPr>
            <a:xfrm>
              <a:off x="4312025" y="2150525"/>
              <a:ext cx="77350" cy="187250"/>
            </a:xfrm>
            <a:custGeom>
              <a:avLst/>
              <a:gdLst/>
              <a:ahLst/>
              <a:cxnLst/>
              <a:rect l="l" t="t" r="r" b="b"/>
              <a:pathLst>
                <a:path w="3094" h="7490" extrusionOk="0">
                  <a:moveTo>
                    <a:pt x="2829" y="101"/>
                  </a:moveTo>
                  <a:cubicBezTo>
                    <a:pt x="2839" y="101"/>
                    <a:pt x="2861" y="111"/>
                    <a:pt x="2881" y="129"/>
                  </a:cubicBezTo>
                  <a:cubicBezTo>
                    <a:pt x="2925" y="148"/>
                    <a:pt x="2925" y="148"/>
                    <a:pt x="2881" y="148"/>
                  </a:cubicBezTo>
                  <a:cubicBezTo>
                    <a:pt x="2859" y="148"/>
                    <a:pt x="2840" y="148"/>
                    <a:pt x="2840" y="129"/>
                  </a:cubicBezTo>
                  <a:cubicBezTo>
                    <a:pt x="2818" y="111"/>
                    <a:pt x="2818" y="101"/>
                    <a:pt x="2829" y="101"/>
                  </a:cubicBezTo>
                  <a:close/>
                  <a:moveTo>
                    <a:pt x="270" y="819"/>
                  </a:moveTo>
                  <a:lnTo>
                    <a:pt x="270" y="838"/>
                  </a:lnTo>
                  <a:cubicBezTo>
                    <a:pt x="270" y="856"/>
                    <a:pt x="292" y="856"/>
                    <a:pt x="311" y="856"/>
                  </a:cubicBezTo>
                  <a:lnTo>
                    <a:pt x="314" y="838"/>
                  </a:lnTo>
                  <a:cubicBezTo>
                    <a:pt x="302" y="828"/>
                    <a:pt x="286" y="822"/>
                    <a:pt x="270" y="819"/>
                  </a:cubicBezTo>
                  <a:close/>
                  <a:moveTo>
                    <a:pt x="609" y="866"/>
                  </a:moveTo>
                  <a:cubicBezTo>
                    <a:pt x="631" y="866"/>
                    <a:pt x="628" y="885"/>
                    <a:pt x="628" y="903"/>
                  </a:cubicBezTo>
                  <a:cubicBezTo>
                    <a:pt x="628" y="922"/>
                    <a:pt x="628" y="922"/>
                    <a:pt x="606" y="922"/>
                  </a:cubicBezTo>
                  <a:cubicBezTo>
                    <a:pt x="596" y="913"/>
                    <a:pt x="590" y="897"/>
                    <a:pt x="587" y="885"/>
                  </a:cubicBezTo>
                  <a:lnTo>
                    <a:pt x="609" y="866"/>
                  </a:lnTo>
                  <a:close/>
                  <a:moveTo>
                    <a:pt x="615" y="1078"/>
                  </a:moveTo>
                  <a:cubicBezTo>
                    <a:pt x="624" y="1078"/>
                    <a:pt x="623" y="1087"/>
                    <a:pt x="621" y="1107"/>
                  </a:cubicBezTo>
                  <a:cubicBezTo>
                    <a:pt x="621" y="1126"/>
                    <a:pt x="621" y="1145"/>
                    <a:pt x="599" y="1145"/>
                  </a:cubicBezTo>
                  <a:lnTo>
                    <a:pt x="599" y="1126"/>
                  </a:lnTo>
                  <a:cubicBezTo>
                    <a:pt x="614" y="1126"/>
                    <a:pt x="611" y="1118"/>
                    <a:pt x="600" y="1118"/>
                  </a:cubicBezTo>
                  <a:cubicBezTo>
                    <a:pt x="595" y="1118"/>
                    <a:pt x="588" y="1120"/>
                    <a:pt x="581" y="1126"/>
                  </a:cubicBezTo>
                  <a:lnTo>
                    <a:pt x="537" y="1126"/>
                  </a:lnTo>
                  <a:cubicBezTo>
                    <a:pt x="540" y="1104"/>
                    <a:pt x="559" y="1088"/>
                    <a:pt x="581" y="1088"/>
                  </a:cubicBezTo>
                  <a:cubicBezTo>
                    <a:pt x="598" y="1082"/>
                    <a:pt x="609" y="1078"/>
                    <a:pt x="615" y="1078"/>
                  </a:cubicBezTo>
                  <a:close/>
                  <a:moveTo>
                    <a:pt x="728" y="1148"/>
                  </a:moveTo>
                  <a:lnTo>
                    <a:pt x="706" y="1167"/>
                  </a:lnTo>
                  <a:lnTo>
                    <a:pt x="706" y="1186"/>
                  </a:lnTo>
                  <a:cubicBezTo>
                    <a:pt x="725" y="1186"/>
                    <a:pt x="725" y="1186"/>
                    <a:pt x="728" y="1167"/>
                  </a:cubicBezTo>
                  <a:lnTo>
                    <a:pt x="728" y="1148"/>
                  </a:lnTo>
                  <a:close/>
                  <a:moveTo>
                    <a:pt x="487" y="2129"/>
                  </a:moveTo>
                  <a:cubicBezTo>
                    <a:pt x="509" y="2129"/>
                    <a:pt x="527" y="2166"/>
                    <a:pt x="527" y="2185"/>
                  </a:cubicBezTo>
                  <a:cubicBezTo>
                    <a:pt x="527" y="2193"/>
                    <a:pt x="524" y="2198"/>
                    <a:pt x="518" y="2198"/>
                  </a:cubicBezTo>
                  <a:cubicBezTo>
                    <a:pt x="510" y="2198"/>
                    <a:pt x="498" y="2188"/>
                    <a:pt x="487" y="2166"/>
                  </a:cubicBezTo>
                  <a:lnTo>
                    <a:pt x="487" y="2129"/>
                  </a:lnTo>
                  <a:close/>
                  <a:moveTo>
                    <a:pt x="462" y="2238"/>
                  </a:moveTo>
                  <a:cubicBezTo>
                    <a:pt x="443" y="2238"/>
                    <a:pt x="440" y="2257"/>
                    <a:pt x="440" y="2295"/>
                  </a:cubicBezTo>
                  <a:cubicBezTo>
                    <a:pt x="443" y="2311"/>
                    <a:pt x="449" y="2323"/>
                    <a:pt x="458" y="2332"/>
                  </a:cubicBezTo>
                  <a:cubicBezTo>
                    <a:pt x="480" y="2332"/>
                    <a:pt x="480" y="2314"/>
                    <a:pt x="484" y="2295"/>
                  </a:cubicBezTo>
                  <a:cubicBezTo>
                    <a:pt x="505" y="2260"/>
                    <a:pt x="484" y="2242"/>
                    <a:pt x="462" y="2238"/>
                  </a:cubicBezTo>
                  <a:close/>
                  <a:moveTo>
                    <a:pt x="2853" y="2718"/>
                  </a:moveTo>
                  <a:cubicBezTo>
                    <a:pt x="2875" y="2718"/>
                    <a:pt x="2893" y="2734"/>
                    <a:pt x="2897" y="2756"/>
                  </a:cubicBezTo>
                  <a:cubicBezTo>
                    <a:pt x="2897" y="2763"/>
                    <a:pt x="2889" y="2768"/>
                    <a:pt x="2879" y="2768"/>
                  </a:cubicBezTo>
                  <a:cubicBezTo>
                    <a:pt x="2865" y="2768"/>
                    <a:pt x="2845" y="2759"/>
                    <a:pt x="2834" y="2737"/>
                  </a:cubicBezTo>
                  <a:cubicBezTo>
                    <a:pt x="2834" y="2718"/>
                    <a:pt x="2834" y="2718"/>
                    <a:pt x="2853" y="2718"/>
                  </a:cubicBezTo>
                  <a:close/>
                  <a:moveTo>
                    <a:pt x="587" y="3044"/>
                  </a:moveTo>
                  <a:cubicBezTo>
                    <a:pt x="609" y="3044"/>
                    <a:pt x="609" y="3063"/>
                    <a:pt x="606" y="3081"/>
                  </a:cubicBezTo>
                  <a:lnTo>
                    <a:pt x="587" y="3081"/>
                  </a:lnTo>
                  <a:lnTo>
                    <a:pt x="565" y="3063"/>
                  </a:lnTo>
                  <a:lnTo>
                    <a:pt x="587" y="3044"/>
                  </a:lnTo>
                  <a:close/>
                  <a:moveTo>
                    <a:pt x="480" y="3097"/>
                  </a:moveTo>
                  <a:lnTo>
                    <a:pt x="521" y="3135"/>
                  </a:lnTo>
                  <a:cubicBezTo>
                    <a:pt x="570" y="3167"/>
                    <a:pt x="581" y="3174"/>
                    <a:pt x="562" y="3174"/>
                  </a:cubicBezTo>
                  <a:cubicBezTo>
                    <a:pt x="557" y="3174"/>
                    <a:pt x="549" y="3173"/>
                    <a:pt x="540" y="3172"/>
                  </a:cubicBezTo>
                  <a:cubicBezTo>
                    <a:pt x="538" y="3173"/>
                    <a:pt x="536" y="3173"/>
                    <a:pt x="533" y="3173"/>
                  </a:cubicBezTo>
                  <a:cubicBezTo>
                    <a:pt x="510" y="3173"/>
                    <a:pt x="486" y="3158"/>
                    <a:pt x="477" y="3135"/>
                  </a:cubicBezTo>
                  <a:cubicBezTo>
                    <a:pt x="480" y="3116"/>
                    <a:pt x="480" y="3097"/>
                    <a:pt x="480" y="3097"/>
                  </a:cubicBezTo>
                  <a:close/>
                  <a:moveTo>
                    <a:pt x="2912" y="3351"/>
                  </a:moveTo>
                  <a:cubicBezTo>
                    <a:pt x="2928" y="3354"/>
                    <a:pt x="2940" y="3360"/>
                    <a:pt x="2953" y="3370"/>
                  </a:cubicBezTo>
                  <a:cubicBezTo>
                    <a:pt x="2953" y="3370"/>
                    <a:pt x="2975" y="3389"/>
                    <a:pt x="2953" y="3389"/>
                  </a:cubicBezTo>
                  <a:lnTo>
                    <a:pt x="2931" y="3389"/>
                  </a:lnTo>
                  <a:cubicBezTo>
                    <a:pt x="2909" y="3370"/>
                    <a:pt x="2890" y="3351"/>
                    <a:pt x="2912" y="3351"/>
                  </a:cubicBezTo>
                  <a:close/>
                  <a:moveTo>
                    <a:pt x="557" y="3538"/>
                  </a:moveTo>
                  <a:cubicBezTo>
                    <a:pt x="565" y="3538"/>
                    <a:pt x="584" y="3552"/>
                    <a:pt x="615" y="3567"/>
                  </a:cubicBezTo>
                  <a:cubicBezTo>
                    <a:pt x="626" y="3589"/>
                    <a:pt x="630" y="3598"/>
                    <a:pt x="625" y="3598"/>
                  </a:cubicBezTo>
                  <a:cubicBezTo>
                    <a:pt x="621" y="3598"/>
                    <a:pt x="611" y="3592"/>
                    <a:pt x="593" y="3583"/>
                  </a:cubicBezTo>
                  <a:cubicBezTo>
                    <a:pt x="571" y="3564"/>
                    <a:pt x="552" y="3545"/>
                    <a:pt x="552" y="3545"/>
                  </a:cubicBezTo>
                  <a:cubicBezTo>
                    <a:pt x="552" y="3540"/>
                    <a:pt x="554" y="3538"/>
                    <a:pt x="557" y="3538"/>
                  </a:cubicBezTo>
                  <a:close/>
                  <a:moveTo>
                    <a:pt x="484" y="3693"/>
                  </a:moveTo>
                  <a:cubicBezTo>
                    <a:pt x="499" y="3696"/>
                    <a:pt x="515" y="3702"/>
                    <a:pt x="524" y="3711"/>
                  </a:cubicBezTo>
                  <a:lnTo>
                    <a:pt x="524" y="3730"/>
                  </a:lnTo>
                  <a:cubicBezTo>
                    <a:pt x="502" y="3730"/>
                    <a:pt x="484" y="3730"/>
                    <a:pt x="484" y="3711"/>
                  </a:cubicBezTo>
                  <a:lnTo>
                    <a:pt x="484" y="3693"/>
                  </a:lnTo>
                  <a:close/>
                  <a:moveTo>
                    <a:pt x="432" y="4060"/>
                  </a:moveTo>
                  <a:cubicBezTo>
                    <a:pt x="438" y="4060"/>
                    <a:pt x="452" y="4088"/>
                    <a:pt x="449" y="4103"/>
                  </a:cubicBezTo>
                  <a:lnTo>
                    <a:pt x="430" y="4100"/>
                  </a:lnTo>
                  <a:cubicBezTo>
                    <a:pt x="430" y="4081"/>
                    <a:pt x="408" y="4062"/>
                    <a:pt x="430" y="4062"/>
                  </a:cubicBezTo>
                  <a:lnTo>
                    <a:pt x="430" y="4065"/>
                  </a:lnTo>
                  <a:cubicBezTo>
                    <a:pt x="430" y="4062"/>
                    <a:pt x="431" y="4060"/>
                    <a:pt x="432" y="4060"/>
                  </a:cubicBezTo>
                  <a:close/>
                  <a:moveTo>
                    <a:pt x="2925" y="4097"/>
                  </a:moveTo>
                  <a:cubicBezTo>
                    <a:pt x="2925" y="4097"/>
                    <a:pt x="2944" y="4097"/>
                    <a:pt x="2944" y="4116"/>
                  </a:cubicBezTo>
                  <a:cubicBezTo>
                    <a:pt x="2931" y="4125"/>
                    <a:pt x="2918" y="4131"/>
                    <a:pt x="2903" y="4134"/>
                  </a:cubicBezTo>
                  <a:lnTo>
                    <a:pt x="2903" y="4116"/>
                  </a:lnTo>
                  <a:cubicBezTo>
                    <a:pt x="2903" y="4097"/>
                    <a:pt x="2925" y="4097"/>
                    <a:pt x="2925" y="4097"/>
                  </a:cubicBezTo>
                  <a:close/>
                  <a:moveTo>
                    <a:pt x="531" y="4216"/>
                  </a:moveTo>
                  <a:cubicBezTo>
                    <a:pt x="552" y="4216"/>
                    <a:pt x="574" y="4216"/>
                    <a:pt x="574" y="4235"/>
                  </a:cubicBezTo>
                  <a:cubicBezTo>
                    <a:pt x="588" y="4248"/>
                    <a:pt x="581" y="4261"/>
                    <a:pt x="561" y="4261"/>
                  </a:cubicBezTo>
                  <a:cubicBezTo>
                    <a:pt x="553" y="4261"/>
                    <a:pt x="542" y="4259"/>
                    <a:pt x="531" y="4254"/>
                  </a:cubicBezTo>
                  <a:lnTo>
                    <a:pt x="531" y="4216"/>
                  </a:lnTo>
                  <a:close/>
                  <a:moveTo>
                    <a:pt x="2966" y="4282"/>
                  </a:moveTo>
                  <a:lnTo>
                    <a:pt x="2966" y="4301"/>
                  </a:lnTo>
                  <a:lnTo>
                    <a:pt x="2944" y="4319"/>
                  </a:lnTo>
                  <a:lnTo>
                    <a:pt x="2944" y="4301"/>
                  </a:lnTo>
                  <a:cubicBezTo>
                    <a:pt x="2944" y="4282"/>
                    <a:pt x="2944" y="4282"/>
                    <a:pt x="2966" y="4282"/>
                  </a:cubicBezTo>
                  <a:close/>
                  <a:moveTo>
                    <a:pt x="2976" y="4343"/>
                  </a:moveTo>
                  <a:cubicBezTo>
                    <a:pt x="2973" y="4343"/>
                    <a:pt x="2973" y="4348"/>
                    <a:pt x="2984" y="4357"/>
                  </a:cubicBezTo>
                  <a:cubicBezTo>
                    <a:pt x="2984" y="4348"/>
                    <a:pt x="2979" y="4343"/>
                    <a:pt x="2976" y="4343"/>
                  </a:cubicBezTo>
                  <a:close/>
                  <a:moveTo>
                    <a:pt x="568" y="4385"/>
                  </a:moveTo>
                  <a:lnTo>
                    <a:pt x="568" y="4404"/>
                  </a:lnTo>
                  <a:cubicBezTo>
                    <a:pt x="568" y="4417"/>
                    <a:pt x="568" y="4421"/>
                    <a:pt x="560" y="4421"/>
                  </a:cubicBezTo>
                  <a:cubicBezTo>
                    <a:pt x="557" y="4421"/>
                    <a:pt x="553" y="4421"/>
                    <a:pt x="546" y="4420"/>
                  </a:cubicBezTo>
                  <a:lnTo>
                    <a:pt x="546" y="4401"/>
                  </a:lnTo>
                  <a:lnTo>
                    <a:pt x="568" y="4385"/>
                  </a:lnTo>
                  <a:close/>
                  <a:moveTo>
                    <a:pt x="2962" y="4470"/>
                  </a:moveTo>
                  <a:lnTo>
                    <a:pt x="2962" y="4489"/>
                  </a:lnTo>
                  <a:lnTo>
                    <a:pt x="2940" y="4507"/>
                  </a:lnTo>
                  <a:lnTo>
                    <a:pt x="2940" y="4489"/>
                  </a:lnTo>
                  <a:cubicBezTo>
                    <a:pt x="2940" y="4470"/>
                    <a:pt x="2940" y="4470"/>
                    <a:pt x="2962" y="4470"/>
                  </a:cubicBezTo>
                  <a:close/>
                  <a:moveTo>
                    <a:pt x="3058" y="4537"/>
                  </a:moveTo>
                  <a:cubicBezTo>
                    <a:pt x="3056" y="4537"/>
                    <a:pt x="3052" y="4538"/>
                    <a:pt x="3047" y="4543"/>
                  </a:cubicBezTo>
                  <a:lnTo>
                    <a:pt x="3047" y="4543"/>
                  </a:lnTo>
                  <a:cubicBezTo>
                    <a:pt x="3057" y="4540"/>
                    <a:pt x="3060" y="4537"/>
                    <a:pt x="3058" y="4537"/>
                  </a:cubicBezTo>
                  <a:close/>
                  <a:moveTo>
                    <a:pt x="628" y="4592"/>
                  </a:moveTo>
                  <a:cubicBezTo>
                    <a:pt x="612" y="4592"/>
                    <a:pt x="596" y="4598"/>
                    <a:pt x="584" y="4608"/>
                  </a:cubicBezTo>
                  <a:cubicBezTo>
                    <a:pt x="584" y="4626"/>
                    <a:pt x="603" y="4626"/>
                    <a:pt x="603" y="4626"/>
                  </a:cubicBezTo>
                  <a:cubicBezTo>
                    <a:pt x="603" y="4626"/>
                    <a:pt x="625" y="4626"/>
                    <a:pt x="625" y="4608"/>
                  </a:cubicBezTo>
                  <a:lnTo>
                    <a:pt x="628" y="4592"/>
                  </a:lnTo>
                  <a:close/>
                  <a:moveTo>
                    <a:pt x="2940" y="4598"/>
                  </a:moveTo>
                  <a:cubicBezTo>
                    <a:pt x="2962" y="4598"/>
                    <a:pt x="2959" y="4598"/>
                    <a:pt x="2959" y="4617"/>
                  </a:cubicBezTo>
                  <a:cubicBezTo>
                    <a:pt x="2959" y="4639"/>
                    <a:pt x="2959" y="4648"/>
                    <a:pt x="2955" y="4648"/>
                  </a:cubicBezTo>
                  <a:cubicBezTo>
                    <a:pt x="2953" y="4648"/>
                    <a:pt x="2948" y="4644"/>
                    <a:pt x="2940" y="4636"/>
                  </a:cubicBezTo>
                  <a:cubicBezTo>
                    <a:pt x="2918" y="4617"/>
                    <a:pt x="2918" y="4598"/>
                    <a:pt x="2940" y="4598"/>
                  </a:cubicBezTo>
                  <a:close/>
                  <a:moveTo>
                    <a:pt x="474" y="4699"/>
                  </a:moveTo>
                  <a:cubicBezTo>
                    <a:pt x="487" y="4699"/>
                    <a:pt x="496" y="4705"/>
                    <a:pt x="496" y="4717"/>
                  </a:cubicBezTo>
                  <a:cubicBezTo>
                    <a:pt x="496" y="4736"/>
                    <a:pt x="496" y="4755"/>
                    <a:pt x="474" y="4755"/>
                  </a:cubicBezTo>
                  <a:cubicBezTo>
                    <a:pt x="474" y="4755"/>
                    <a:pt x="452" y="4752"/>
                    <a:pt x="452" y="4736"/>
                  </a:cubicBezTo>
                  <a:cubicBezTo>
                    <a:pt x="455" y="4720"/>
                    <a:pt x="465" y="4708"/>
                    <a:pt x="474" y="4699"/>
                  </a:cubicBezTo>
                  <a:close/>
                  <a:moveTo>
                    <a:pt x="2790" y="4746"/>
                  </a:moveTo>
                  <a:cubicBezTo>
                    <a:pt x="2812" y="4746"/>
                    <a:pt x="2831" y="4746"/>
                    <a:pt x="2831" y="4764"/>
                  </a:cubicBezTo>
                  <a:lnTo>
                    <a:pt x="2812" y="4783"/>
                  </a:lnTo>
                  <a:lnTo>
                    <a:pt x="2790" y="4764"/>
                  </a:lnTo>
                  <a:lnTo>
                    <a:pt x="2790" y="4746"/>
                  </a:lnTo>
                  <a:close/>
                  <a:moveTo>
                    <a:pt x="23" y="4927"/>
                  </a:moveTo>
                  <a:cubicBezTo>
                    <a:pt x="1" y="4927"/>
                    <a:pt x="1" y="4946"/>
                    <a:pt x="45" y="4965"/>
                  </a:cubicBezTo>
                  <a:cubicBezTo>
                    <a:pt x="64" y="4965"/>
                    <a:pt x="64" y="4965"/>
                    <a:pt x="67" y="4946"/>
                  </a:cubicBezTo>
                  <a:cubicBezTo>
                    <a:pt x="54" y="4937"/>
                    <a:pt x="39" y="4930"/>
                    <a:pt x="23" y="4927"/>
                  </a:cubicBezTo>
                  <a:close/>
                  <a:moveTo>
                    <a:pt x="761" y="4918"/>
                  </a:moveTo>
                  <a:cubicBezTo>
                    <a:pt x="758" y="4918"/>
                    <a:pt x="753" y="4923"/>
                    <a:pt x="744" y="4930"/>
                  </a:cubicBezTo>
                  <a:lnTo>
                    <a:pt x="744" y="4965"/>
                  </a:lnTo>
                  <a:cubicBezTo>
                    <a:pt x="749" y="4966"/>
                    <a:pt x="753" y="4966"/>
                    <a:pt x="756" y="4966"/>
                  </a:cubicBezTo>
                  <a:cubicBezTo>
                    <a:pt x="763" y="4966"/>
                    <a:pt x="763" y="4963"/>
                    <a:pt x="766" y="4949"/>
                  </a:cubicBezTo>
                  <a:cubicBezTo>
                    <a:pt x="766" y="4927"/>
                    <a:pt x="766" y="4918"/>
                    <a:pt x="761" y="4918"/>
                  </a:cubicBezTo>
                  <a:close/>
                  <a:moveTo>
                    <a:pt x="2831" y="4971"/>
                  </a:moveTo>
                  <a:cubicBezTo>
                    <a:pt x="2831" y="4971"/>
                    <a:pt x="2850" y="4971"/>
                    <a:pt x="2850" y="4990"/>
                  </a:cubicBezTo>
                  <a:lnTo>
                    <a:pt x="2831" y="5009"/>
                  </a:lnTo>
                  <a:cubicBezTo>
                    <a:pt x="2818" y="5009"/>
                    <a:pt x="2809" y="4999"/>
                    <a:pt x="2809" y="4990"/>
                  </a:cubicBezTo>
                  <a:cubicBezTo>
                    <a:pt x="2809" y="4971"/>
                    <a:pt x="2809" y="4971"/>
                    <a:pt x="2831" y="4971"/>
                  </a:cubicBezTo>
                  <a:close/>
                  <a:moveTo>
                    <a:pt x="482" y="5040"/>
                  </a:moveTo>
                  <a:cubicBezTo>
                    <a:pt x="487" y="5040"/>
                    <a:pt x="487" y="5049"/>
                    <a:pt x="487" y="5071"/>
                  </a:cubicBezTo>
                  <a:cubicBezTo>
                    <a:pt x="484" y="5090"/>
                    <a:pt x="465" y="5090"/>
                    <a:pt x="465" y="5090"/>
                  </a:cubicBezTo>
                  <a:cubicBezTo>
                    <a:pt x="443" y="5087"/>
                    <a:pt x="465" y="5071"/>
                    <a:pt x="465" y="5053"/>
                  </a:cubicBezTo>
                  <a:cubicBezTo>
                    <a:pt x="474" y="5045"/>
                    <a:pt x="479" y="5040"/>
                    <a:pt x="482" y="5040"/>
                  </a:cubicBezTo>
                  <a:close/>
                  <a:moveTo>
                    <a:pt x="521" y="5369"/>
                  </a:moveTo>
                  <a:cubicBezTo>
                    <a:pt x="540" y="5369"/>
                    <a:pt x="540" y="5385"/>
                    <a:pt x="499" y="5404"/>
                  </a:cubicBezTo>
                  <a:cubicBezTo>
                    <a:pt x="477" y="5404"/>
                    <a:pt x="477" y="5404"/>
                    <a:pt x="477" y="5385"/>
                  </a:cubicBezTo>
                  <a:cubicBezTo>
                    <a:pt x="490" y="5375"/>
                    <a:pt x="505" y="5369"/>
                    <a:pt x="521" y="5369"/>
                  </a:cubicBezTo>
                  <a:close/>
                  <a:moveTo>
                    <a:pt x="499" y="5495"/>
                  </a:moveTo>
                  <a:lnTo>
                    <a:pt x="518" y="5513"/>
                  </a:lnTo>
                  <a:lnTo>
                    <a:pt x="518" y="5532"/>
                  </a:lnTo>
                  <a:cubicBezTo>
                    <a:pt x="499" y="5532"/>
                    <a:pt x="477" y="5532"/>
                    <a:pt x="477" y="5513"/>
                  </a:cubicBezTo>
                  <a:lnTo>
                    <a:pt x="499" y="5495"/>
                  </a:lnTo>
                  <a:close/>
                  <a:moveTo>
                    <a:pt x="2768" y="6479"/>
                  </a:moveTo>
                  <a:cubicBezTo>
                    <a:pt x="2787" y="6485"/>
                    <a:pt x="2806" y="6491"/>
                    <a:pt x="2799" y="6510"/>
                  </a:cubicBezTo>
                  <a:lnTo>
                    <a:pt x="2793" y="6526"/>
                  </a:lnTo>
                  <a:cubicBezTo>
                    <a:pt x="2781" y="6519"/>
                    <a:pt x="2768" y="6507"/>
                    <a:pt x="2762" y="6494"/>
                  </a:cubicBezTo>
                  <a:lnTo>
                    <a:pt x="2768" y="6479"/>
                  </a:lnTo>
                  <a:close/>
                  <a:moveTo>
                    <a:pt x="643" y="6654"/>
                  </a:moveTo>
                  <a:lnTo>
                    <a:pt x="668" y="6660"/>
                  </a:lnTo>
                  <a:lnTo>
                    <a:pt x="678" y="6676"/>
                  </a:lnTo>
                  <a:cubicBezTo>
                    <a:pt x="664" y="6682"/>
                    <a:pt x="652" y="6687"/>
                    <a:pt x="643" y="6687"/>
                  </a:cubicBezTo>
                  <a:cubicBezTo>
                    <a:pt x="638" y="6687"/>
                    <a:pt x="633" y="6685"/>
                    <a:pt x="631" y="6679"/>
                  </a:cubicBezTo>
                  <a:lnTo>
                    <a:pt x="643" y="6654"/>
                  </a:lnTo>
                  <a:close/>
                  <a:moveTo>
                    <a:pt x="910" y="7005"/>
                  </a:moveTo>
                  <a:lnTo>
                    <a:pt x="910" y="7005"/>
                  </a:lnTo>
                  <a:cubicBezTo>
                    <a:pt x="922" y="7018"/>
                    <a:pt x="922" y="7018"/>
                    <a:pt x="907" y="7030"/>
                  </a:cubicBezTo>
                  <a:cubicBezTo>
                    <a:pt x="894" y="7039"/>
                    <a:pt x="878" y="7046"/>
                    <a:pt x="863" y="7046"/>
                  </a:cubicBezTo>
                  <a:cubicBezTo>
                    <a:pt x="850" y="7030"/>
                    <a:pt x="894" y="7018"/>
                    <a:pt x="910" y="7005"/>
                  </a:cubicBezTo>
                  <a:close/>
                  <a:moveTo>
                    <a:pt x="1211" y="7086"/>
                  </a:moveTo>
                  <a:lnTo>
                    <a:pt x="1223" y="7096"/>
                  </a:lnTo>
                  <a:cubicBezTo>
                    <a:pt x="1213" y="7109"/>
                    <a:pt x="1203" y="7123"/>
                    <a:pt x="1192" y="7123"/>
                  </a:cubicBezTo>
                  <a:cubicBezTo>
                    <a:pt x="1190" y="7123"/>
                    <a:pt x="1188" y="7123"/>
                    <a:pt x="1185" y="7121"/>
                  </a:cubicBezTo>
                  <a:lnTo>
                    <a:pt x="1173" y="7112"/>
                  </a:lnTo>
                  <a:cubicBezTo>
                    <a:pt x="1182" y="7099"/>
                    <a:pt x="1198" y="7093"/>
                    <a:pt x="1211" y="7086"/>
                  </a:cubicBezTo>
                  <a:close/>
                  <a:moveTo>
                    <a:pt x="2418" y="7073"/>
                  </a:moveTo>
                  <a:cubicBezTo>
                    <a:pt x="2422" y="7073"/>
                    <a:pt x="2426" y="7076"/>
                    <a:pt x="2433" y="7083"/>
                  </a:cubicBezTo>
                  <a:cubicBezTo>
                    <a:pt x="2448" y="7099"/>
                    <a:pt x="2420" y="7121"/>
                    <a:pt x="2408" y="7133"/>
                  </a:cubicBezTo>
                  <a:cubicBezTo>
                    <a:pt x="2386" y="7133"/>
                    <a:pt x="2376" y="7105"/>
                    <a:pt x="2392" y="7093"/>
                  </a:cubicBezTo>
                  <a:cubicBezTo>
                    <a:pt x="2406" y="7079"/>
                    <a:pt x="2412" y="7073"/>
                    <a:pt x="2418" y="7073"/>
                  </a:cubicBezTo>
                  <a:close/>
                  <a:moveTo>
                    <a:pt x="1320" y="7303"/>
                  </a:moveTo>
                  <a:lnTo>
                    <a:pt x="1336" y="7309"/>
                  </a:lnTo>
                  <a:cubicBezTo>
                    <a:pt x="1328" y="7325"/>
                    <a:pt x="1320" y="7342"/>
                    <a:pt x="1307" y="7342"/>
                  </a:cubicBezTo>
                  <a:cubicBezTo>
                    <a:pt x="1306" y="7342"/>
                    <a:pt x="1304" y="7341"/>
                    <a:pt x="1301" y="7340"/>
                  </a:cubicBezTo>
                  <a:lnTo>
                    <a:pt x="1295" y="7312"/>
                  </a:lnTo>
                  <a:lnTo>
                    <a:pt x="1320" y="7303"/>
                  </a:lnTo>
                  <a:close/>
                  <a:moveTo>
                    <a:pt x="2903" y="1"/>
                  </a:moveTo>
                  <a:cubicBezTo>
                    <a:pt x="2862" y="1"/>
                    <a:pt x="2840" y="1"/>
                    <a:pt x="2818" y="35"/>
                  </a:cubicBezTo>
                  <a:cubicBezTo>
                    <a:pt x="2796" y="111"/>
                    <a:pt x="2774" y="167"/>
                    <a:pt x="2818" y="167"/>
                  </a:cubicBezTo>
                  <a:cubicBezTo>
                    <a:pt x="2846" y="183"/>
                    <a:pt x="2843" y="227"/>
                    <a:pt x="2815" y="242"/>
                  </a:cubicBezTo>
                  <a:cubicBezTo>
                    <a:pt x="2796" y="242"/>
                    <a:pt x="2793" y="317"/>
                    <a:pt x="2793" y="408"/>
                  </a:cubicBezTo>
                  <a:cubicBezTo>
                    <a:pt x="2793" y="521"/>
                    <a:pt x="2790" y="578"/>
                    <a:pt x="2771" y="593"/>
                  </a:cubicBezTo>
                  <a:cubicBezTo>
                    <a:pt x="2759" y="603"/>
                    <a:pt x="2749" y="618"/>
                    <a:pt x="2749" y="631"/>
                  </a:cubicBezTo>
                  <a:cubicBezTo>
                    <a:pt x="2771" y="631"/>
                    <a:pt x="2768" y="744"/>
                    <a:pt x="2768" y="875"/>
                  </a:cubicBezTo>
                  <a:cubicBezTo>
                    <a:pt x="2765" y="1004"/>
                    <a:pt x="2765" y="1135"/>
                    <a:pt x="2787" y="1135"/>
                  </a:cubicBezTo>
                  <a:cubicBezTo>
                    <a:pt x="2784" y="1154"/>
                    <a:pt x="2784" y="1173"/>
                    <a:pt x="2784" y="1173"/>
                  </a:cubicBezTo>
                  <a:cubicBezTo>
                    <a:pt x="2765" y="1173"/>
                    <a:pt x="2765" y="1207"/>
                    <a:pt x="2762" y="1245"/>
                  </a:cubicBezTo>
                  <a:cubicBezTo>
                    <a:pt x="2774" y="1270"/>
                    <a:pt x="2784" y="1295"/>
                    <a:pt x="2784" y="1320"/>
                  </a:cubicBezTo>
                  <a:cubicBezTo>
                    <a:pt x="2762" y="1320"/>
                    <a:pt x="2762" y="1339"/>
                    <a:pt x="2762" y="1377"/>
                  </a:cubicBezTo>
                  <a:cubicBezTo>
                    <a:pt x="2762" y="1414"/>
                    <a:pt x="2762" y="1433"/>
                    <a:pt x="2784" y="1433"/>
                  </a:cubicBezTo>
                  <a:cubicBezTo>
                    <a:pt x="2784" y="1502"/>
                    <a:pt x="2774" y="1571"/>
                    <a:pt x="2759" y="1637"/>
                  </a:cubicBezTo>
                  <a:cubicBezTo>
                    <a:pt x="2737" y="1656"/>
                    <a:pt x="2759" y="1674"/>
                    <a:pt x="2781" y="1693"/>
                  </a:cubicBezTo>
                  <a:cubicBezTo>
                    <a:pt x="2799" y="1693"/>
                    <a:pt x="2818" y="1709"/>
                    <a:pt x="2821" y="1731"/>
                  </a:cubicBezTo>
                  <a:lnTo>
                    <a:pt x="2777" y="1731"/>
                  </a:lnTo>
                  <a:cubicBezTo>
                    <a:pt x="2770" y="1723"/>
                    <a:pt x="2765" y="1718"/>
                    <a:pt x="2762" y="1718"/>
                  </a:cubicBezTo>
                  <a:cubicBezTo>
                    <a:pt x="2759" y="1718"/>
                    <a:pt x="2759" y="1728"/>
                    <a:pt x="2759" y="1750"/>
                  </a:cubicBezTo>
                  <a:lnTo>
                    <a:pt x="2759" y="1787"/>
                  </a:lnTo>
                  <a:cubicBezTo>
                    <a:pt x="2777" y="1787"/>
                    <a:pt x="2777" y="1878"/>
                    <a:pt x="2777" y="2010"/>
                  </a:cubicBezTo>
                  <a:cubicBezTo>
                    <a:pt x="2774" y="2176"/>
                    <a:pt x="2774" y="2232"/>
                    <a:pt x="2793" y="2232"/>
                  </a:cubicBezTo>
                  <a:cubicBezTo>
                    <a:pt x="2815" y="2232"/>
                    <a:pt x="2815" y="2251"/>
                    <a:pt x="2793" y="2307"/>
                  </a:cubicBezTo>
                  <a:cubicBezTo>
                    <a:pt x="2730" y="2420"/>
                    <a:pt x="2730" y="2420"/>
                    <a:pt x="2749" y="2439"/>
                  </a:cubicBezTo>
                  <a:cubicBezTo>
                    <a:pt x="2749" y="2420"/>
                    <a:pt x="2771" y="2420"/>
                    <a:pt x="2793" y="2420"/>
                  </a:cubicBezTo>
                  <a:cubicBezTo>
                    <a:pt x="2834" y="2420"/>
                    <a:pt x="2834" y="2439"/>
                    <a:pt x="2793" y="2458"/>
                  </a:cubicBezTo>
                  <a:cubicBezTo>
                    <a:pt x="2793" y="2458"/>
                    <a:pt x="2793" y="2458"/>
                    <a:pt x="2792" y="2458"/>
                  </a:cubicBezTo>
                  <a:cubicBezTo>
                    <a:pt x="2749" y="2458"/>
                    <a:pt x="2768" y="2737"/>
                    <a:pt x="2809" y="2756"/>
                  </a:cubicBezTo>
                  <a:lnTo>
                    <a:pt x="2790" y="2756"/>
                  </a:lnTo>
                  <a:cubicBezTo>
                    <a:pt x="2768" y="2756"/>
                    <a:pt x="2768" y="2771"/>
                    <a:pt x="2768" y="2846"/>
                  </a:cubicBezTo>
                  <a:cubicBezTo>
                    <a:pt x="2765" y="2884"/>
                    <a:pt x="2765" y="2903"/>
                    <a:pt x="2765" y="2903"/>
                  </a:cubicBezTo>
                  <a:cubicBezTo>
                    <a:pt x="2809" y="2903"/>
                    <a:pt x="2787" y="3016"/>
                    <a:pt x="2765" y="3016"/>
                  </a:cubicBezTo>
                  <a:cubicBezTo>
                    <a:pt x="2743" y="3034"/>
                    <a:pt x="2743" y="3034"/>
                    <a:pt x="2743" y="3069"/>
                  </a:cubicBezTo>
                  <a:cubicBezTo>
                    <a:pt x="2784" y="3125"/>
                    <a:pt x="2762" y="3219"/>
                    <a:pt x="2743" y="3219"/>
                  </a:cubicBezTo>
                  <a:lnTo>
                    <a:pt x="2740" y="3257"/>
                  </a:lnTo>
                  <a:cubicBezTo>
                    <a:pt x="2759" y="3279"/>
                    <a:pt x="2765" y="3304"/>
                    <a:pt x="2762" y="3332"/>
                  </a:cubicBezTo>
                  <a:cubicBezTo>
                    <a:pt x="2762" y="3373"/>
                    <a:pt x="2762" y="3394"/>
                    <a:pt x="2772" y="3394"/>
                  </a:cubicBezTo>
                  <a:cubicBezTo>
                    <a:pt x="2775" y="3394"/>
                    <a:pt x="2779" y="3392"/>
                    <a:pt x="2784" y="3389"/>
                  </a:cubicBezTo>
                  <a:cubicBezTo>
                    <a:pt x="2803" y="3389"/>
                    <a:pt x="2824" y="3389"/>
                    <a:pt x="2824" y="3407"/>
                  </a:cubicBezTo>
                  <a:lnTo>
                    <a:pt x="2803" y="3407"/>
                  </a:lnTo>
                  <a:cubicBezTo>
                    <a:pt x="2781" y="3407"/>
                    <a:pt x="2781" y="3461"/>
                    <a:pt x="2781" y="3536"/>
                  </a:cubicBezTo>
                  <a:cubicBezTo>
                    <a:pt x="2781" y="3630"/>
                    <a:pt x="2781" y="3667"/>
                    <a:pt x="2759" y="3686"/>
                  </a:cubicBezTo>
                  <a:lnTo>
                    <a:pt x="2777" y="3705"/>
                  </a:lnTo>
                  <a:cubicBezTo>
                    <a:pt x="2799" y="3724"/>
                    <a:pt x="2799" y="3740"/>
                    <a:pt x="2777" y="3740"/>
                  </a:cubicBezTo>
                  <a:cubicBezTo>
                    <a:pt x="2756" y="3758"/>
                    <a:pt x="2756" y="3834"/>
                    <a:pt x="2777" y="3871"/>
                  </a:cubicBezTo>
                  <a:cubicBezTo>
                    <a:pt x="2777" y="3890"/>
                    <a:pt x="2777" y="3909"/>
                    <a:pt x="2777" y="3909"/>
                  </a:cubicBezTo>
                  <a:cubicBezTo>
                    <a:pt x="2734" y="3924"/>
                    <a:pt x="2734" y="3984"/>
                    <a:pt x="2774" y="4003"/>
                  </a:cubicBezTo>
                  <a:cubicBezTo>
                    <a:pt x="2756" y="4003"/>
                    <a:pt x="2756" y="4018"/>
                    <a:pt x="2756" y="4037"/>
                  </a:cubicBezTo>
                  <a:cubicBezTo>
                    <a:pt x="2774" y="4075"/>
                    <a:pt x="2774" y="4150"/>
                    <a:pt x="2752" y="4150"/>
                  </a:cubicBezTo>
                  <a:lnTo>
                    <a:pt x="2752" y="4169"/>
                  </a:lnTo>
                  <a:cubicBezTo>
                    <a:pt x="2768" y="4181"/>
                    <a:pt x="2777" y="4203"/>
                    <a:pt x="2774" y="4225"/>
                  </a:cubicBezTo>
                  <a:cubicBezTo>
                    <a:pt x="2771" y="4247"/>
                    <a:pt x="2777" y="4266"/>
                    <a:pt x="2793" y="4282"/>
                  </a:cubicBezTo>
                  <a:cubicBezTo>
                    <a:pt x="2806" y="4291"/>
                    <a:pt x="2812" y="4304"/>
                    <a:pt x="2815" y="4319"/>
                  </a:cubicBezTo>
                  <a:cubicBezTo>
                    <a:pt x="2815" y="4325"/>
                    <a:pt x="2813" y="4327"/>
                    <a:pt x="2810" y="4327"/>
                  </a:cubicBezTo>
                  <a:cubicBezTo>
                    <a:pt x="2802" y="4327"/>
                    <a:pt x="2787" y="4314"/>
                    <a:pt x="2771" y="4301"/>
                  </a:cubicBezTo>
                  <a:cubicBezTo>
                    <a:pt x="2767" y="4292"/>
                    <a:pt x="2763" y="4288"/>
                    <a:pt x="2761" y="4288"/>
                  </a:cubicBezTo>
                  <a:cubicBezTo>
                    <a:pt x="2755" y="4288"/>
                    <a:pt x="2762" y="4329"/>
                    <a:pt x="2793" y="4373"/>
                  </a:cubicBezTo>
                  <a:cubicBezTo>
                    <a:pt x="2816" y="4404"/>
                    <a:pt x="2826" y="4418"/>
                    <a:pt x="2823" y="4418"/>
                  </a:cubicBezTo>
                  <a:cubicBezTo>
                    <a:pt x="2822" y="4418"/>
                    <a:pt x="2811" y="4408"/>
                    <a:pt x="2793" y="4391"/>
                  </a:cubicBezTo>
                  <a:cubicBezTo>
                    <a:pt x="2780" y="4381"/>
                    <a:pt x="2768" y="4370"/>
                    <a:pt x="2764" y="4370"/>
                  </a:cubicBezTo>
                  <a:cubicBezTo>
                    <a:pt x="2760" y="4370"/>
                    <a:pt x="2762" y="4376"/>
                    <a:pt x="2771" y="4391"/>
                  </a:cubicBezTo>
                  <a:cubicBezTo>
                    <a:pt x="2771" y="4391"/>
                    <a:pt x="2771" y="4429"/>
                    <a:pt x="2793" y="4429"/>
                  </a:cubicBezTo>
                  <a:lnTo>
                    <a:pt x="2793" y="4485"/>
                  </a:lnTo>
                  <a:cubicBezTo>
                    <a:pt x="2777" y="4507"/>
                    <a:pt x="2768" y="4532"/>
                    <a:pt x="2771" y="4561"/>
                  </a:cubicBezTo>
                  <a:cubicBezTo>
                    <a:pt x="2790" y="4579"/>
                    <a:pt x="2790" y="4579"/>
                    <a:pt x="2768" y="4598"/>
                  </a:cubicBezTo>
                  <a:cubicBezTo>
                    <a:pt x="2749" y="4598"/>
                    <a:pt x="2749" y="4617"/>
                    <a:pt x="2790" y="4617"/>
                  </a:cubicBezTo>
                  <a:cubicBezTo>
                    <a:pt x="2812" y="4630"/>
                    <a:pt x="2812" y="4661"/>
                    <a:pt x="2790" y="4673"/>
                  </a:cubicBezTo>
                  <a:cubicBezTo>
                    <a:pt x="2787" y="4673"/>
                    <a:pt x="2784" y="4673"/>
                    <a:pt x="2781" y="4673"/>
                  </a:cubicBezTo>
                  <a:cubicBezTo>
                    <a:pt x="2746" y="4673"/>
                    <a:pt x="2748" y="4689"/>
                    <a:pt x="2768" y="4689"/>
                  </a:cubicBezTo>
                  <a:cubicBezTo>
                    <a:pt x="2781" y="4699"/>
                    <a:pt x="2787" y="4714"/>
                    <a:pt x="2790" y="4727"/>
                  </a:cubicBezTo>
                  <a:cubicBezTo>
                    <a:pt x="2768" y="4727"/>
                    <a:pt x="2765" y="4896"/>
                    <a:pt x="2765" y="5062"/>
                  </a:cubicBezTo>
                  <a:cubicBezTo>
                    <a:pt x="2768" y="5084"/>
                    <a:pt x="2784" y="5100"/>
                    <a:pt x="2806" y="5100"/>
                  </a:cubicBezTo>
                  <a:cubicBezTo>
                    <a:pt x="2850" y="5100"/>
                    <a:pt x="2828" y="5100"/>
                    <a:pt x="2806" y="5118"/>
                  </a:cubicBezTo>
                  <a:cubicBezTo>
                    <a:pt x="2755" y="5134"/>
                    <a:pt x="2745" y="5161"/>
                    <a:pt x="2777" y="5161"/>
                  </a:cubicBezTo>
                  <a:cubicBezTo>
                    <a:pt x="2784" y="5161"/>
                    <a:pt x="2794" y="5160"/>
                    <a:pt x="2806" y="5156"/>
                  </a:cubicBezTo>
                  <a:cubicBezTo>
                    <a:pt x="2824" y="5148"/>
                    <a:pt x="2834" y="5144"/>
                    <a:pt x="2838" y="5144"/>
                  </a:cubicBezTo>
                  <a:cubicBezTo>
                    <a:pt x="2842" y="5144"/>
                    <a:pt x="2831" y="5153"/>
                    <a:pt x="2806" y="5175"/>
                  </a:cubicBezTo>
                  <a:cubicBezTo>
                    <a:pt x="2784" y="5194"/>
                    <a:pt x="2784" y="5194"/>
                    <a:pt x="2806" y="5212"/>
                  </a:cubicBezTo>
                  <a:cubicBezTo>
                    <a:pt x="2828" y="5212"/>
                    <a:pt x="2824" y="5231"/>
                    <a:pt x="2806" y="5231"/>
                  </a:cubicBezTo>
                  <a:cubicBezTo>
                    <a:pt x="2784" y="5247"/>
                    <a:pt x="2762" y="5266"/>
                    <a:pt x="2784" y="5266"/>
                  </a:cubicBezTo>
                  <a:cubicBezTo>
                    <a:pt x="2781" y="5281"/>
                    <a:pt x="2774" y="5294"/>
                    <a:pt x="2762" y="5303"/>
                  </a:cubicBezTo>
                  <a:cubicBezTo>
                    <a:pt x="2740" y="5319"/>
                    <a:pt x="2762" y="5338"/>
                    <a:pt x="2781" y="5357"/>
                  </a:cubicBezTo>
                  <a:cubicBezTo>
                    <a:pt x="2811" y="5399"/>
                    <a:pt x="2819" y="5420"/>
                    <a:pt x="2804" y="5420"/>
                  </a:cubicBezTo>
                  <a:cubicBezTo>
                    <a:pt x="2798" y="5420"/>
                    <a:pt x="2791" y="5418"/>
                    <a:pt x="2781" y="5413"/>
                  </a:cubicBezTo>
                  <a:cubicBezTo>
                    <a:pt x="2776" y="5411"/>
                    <a:pt x="2773" y="5410"/>
                    <a:pt x="2770" y="5410"/>
                  </a:cubicBezTo>
                  <a:cubicBezTo>
                    <a:pt x="2741" y="5410"/>
                    <a:pt x="2760" y="5484"/>
                    <a:pt x="2799" y="5504"/>
                  </a:cubicBezTo>
                  <a:cubicBezTo>
                    <a:pt x="2840" y="5523"/>
                    <a:pt x="2840" y="5523"/>
                    <a:pt x="2818" y="5523"/>
                  </a:cubicBezTo>
                  <a:cubicBezTo>
                    <a:pt x="2817" y="5522"/>
                    <a:pt x="2816" y="5522"/>
                    <a:pt x="2814" y="5522"/>
                  </a:cubicBezTo>
                  <a:cubicBezTo>
                    <a:pt x="2806" y="5522"/>
                    <a:pt x="2796" y="5530"/>
                    <a:pt x="2796" y="5538"/>
                  </a:cubicBezTo>
                  <a:cubicBezTo>
                    <a:pt x="2796" y="5556"/>
                    <a:pt x="2796" y="5573"/>
                    <a:pt x="2779" y="5573"/>
                  </a:cubicBezTo>
                  <a:cubicBezTo>
                    <a:pt x="2777" y="5573"/>
                    <a:pt x="2776" y="5573"/>
                    <a:pt x="2774" y="5573"/>
                  </a:cubicBezTo>
                  <a:lnTo>
                    <a:pt x="2774" y="5573"/>
                  </a:lnTo>
                  <a:cubicBezTo>
                    <a:pt x="2774" y="5592"/>
                    <a:pt x="2781" y="5610"/>
                    <a:pt x="2793" y="5629"/>
                  </a:cubicBezTo>
                  <a:cubicBezTo>
                    <a:pt x="2828" y="5661"/>
                    <a:pt x="2812" y="5723"/>
                    <a:pt x="2765" y="5733"/>
                  </a:cubicBezTo>
                  <a:lnTo>
                    <a:pt x="2781" y="5770"/>
                  </a:lnTo>
                  <a:cubicBezTo>
                    <a:pt x="2818" y="5791"/>
                    <a:pt x="2837" y="5808"/>
                    <a:pt x="2807" y="5808"/>
                  </a:cubicBezTo>
                  <a:cubicBezTo>
                    <a:pt x="2805" y="5808"/>
                    <a:pt x="2802" y="5808"/>
                    <a:pt x="2799" y="5808"/>
                  </a:cubicBezTo>
                  <a:lnTo>
                    <a:pt x="2777" y="5805"/>
                  </a:lnTo>
                  <a:lnTo>
                    <a:pt x="2777" y="5805"/>
                  </a:lnTo>
                  <a:cubicBezTo>
                    <a:pt x="2816" y="5826"/>
                    <a:pt x="2792" y="5890"/>
                    <a:pt x="2754" y="5890"/>
                  </a:cubicBezTo>
                  <a:cubicBezTo>
                    <a:pt x="2753" y="5890"/>
                    <a:pt x="2751" y="5890"/>
                    <a:pt x="2749" y="5889"/>
                  </a:cubicBezTo>
                  <a:cubicBezTo>
                    <a:pt x="2743" y="5888"/>
                    <a:pt x="2738" y="5888"/>
                    <a:pt x="2735" y="5888"/>
                  </a:cubicBezTo>
                  <a:cubicBezTo>
                    <a:pt x="2727" y="5888"/>
                    <a:pt x="2726" y="5892"/>
                    <a:pt x="2724" y="5905"/>
                  </a:cubicBezTo>
                  <a:lnTo>
                    <a:pt x="2746" y="5905"/>
                  </a:lnTo>
                  <a:cubicBezTo>
                    <a:pt x="2768" y="5908"/>
                    <a:pt x="2787" y="5911"/>
                    <a:pt x="2787" y="5930"/>
                  </a:cubicBezTo>
                  <a:cubicBezTo>
                    <a:pt x="2784" y="5945"/>
                    <a:pt x="2781" y="5962"/>
                    <a:pt x="2763" y="5962"/>
                  </a:cubicBezTo>
                  <a:cubicBezTo>
                    <a:pt x="2762" y="5962"/>
                    <a:pt x="2760" y="5962"/>
                    <a:pt x="2759" y="5961"/>
                  </a:cubicBezTo>
                  <a:cubicBezTo>
                    <a:pt x="2737" y="5974"/>
                    <a:pt x="2712" y="5990"/>
                    <a:pt x="2734" y="5993"/>
                  </a:cubicBezTo>
                  <a:cubicBezTo>
                    <a:pt x="2730" y="6005"/>
                    <a:pt x="2721" y="6015"/>
                    <a:pt x="2709" y="6021"/>
                  </a:cubicBezTo>
                  <a:cubicBezTo>
                    <a:pt x="2705" y="6040"/>
                    <a:pt x="2702" y="6055"/>
                    <a:pt x="2696" y="6087"/>
                  </a:cubicBezTo>
                  <a:cubicBezTo>
                    <a:pt x="2714" y="6108"/>
                    <a:pt x="2709" y="6137"/>
                    <a:pt x="2690" y="6137"/>
                  </a:cubicBezTo>
                  <a:cubicBezTo>
                    <a:pt x="2689" y="6137"/>
                    <a:pt x="2688" y="6137"/>
                    <a:pt x="2687" y="6137"/>
                  </a:cubicBezTo>
                  <a:lnTo>
                    <a:pt x="2687" y="6137"/>
                  </a:lnTo>
                  <a:cubicBezTo>
                    <a:pt x="2683" y="6156"/>
                    <a:pt x="2687" y="6175"/>
                    <a:pt x="2696" y="6190"/>
                  </a:cubicBezTo>
                  <a:cubicBezTo>
                    <a:pt x="2690" y="6221"/>
                    <a:pt x="2685" y="6235"/>
                    <a:pt x="2670" y="6235"/>
                  </a:cubicBezTo>
                  <a:cubicBezTo>
                    <a:pt x="2668" y="6235"/>
                    <a:pt x="2666" y="6234"/>
                    <a:pt x="2665" y="6234"/>
                  </a:cubicBezTo>
                  <a:cubicBezTo>
                    <a:pt x="2657" y="6232"/>
                    <a:pt x="2652" y="6230"/>
                    <a:pt x="2649" y="6230"/>
                  </a:cubicBezTo>
                  <a:cubicBezTo>
                    <a:pt x="2645" y="6230"/>
                    <a:pt x="2648" y="6235"/>
                    <a:pt x="2658" y="6250"/>
                  </a:cubicBezTo>
                  <a:cubicBezTo>
                    <a:pt x="2680" y="6256"/>
                    <a:pt x="2677" y="6272"/>
                    <a:pt x="2671" y="6287"/>
                  </a:cubicBezTo>
                  <a:lnTo>
                    <a:pt x="2662" y="6319"/>
                  </a:lnTo>
                  <a:cubicBezTo>
                    <a:pt x="2683" y="6325"/>
                    <a:pt x="2683" y="6325"/>
                    <a:pt x="2677" y="6341"/>
                  </a:cubicBezTo>
                  <a:cubicBezTo>
                    <a:pt x="2674" y="6356"/>
                    <a:pt x="2636" y="6397"/>
                    <a:pt x="2633" y="6413"/>
                  </a:cubicBezTo>
                  <a:cubicBezTo>
                    <a:pt x="2620" y="6445"/>
                    <a:pt x="2616" y="6453"/>
                    <a:pt x="2626" y="6453"/>
                  </a:cubicBezTo>
                  <a:cubicBezTo>
                    <a:pt x="2629" y="6453"/>
                    <a:pt x="2635" y="6452"/>
                    <a:pt x="2643" y="6450"/>
                  </a:cubicBezTo>
                  <a:cubicBezTo>
                    <a:pt x="2644" y="6445"/>
                    <a:pt x="2648" y="6442"/>
                    <a:pt x="2650" y="6442"/>
                  </a:cubicBezTo>
                  <a:cubicBezTo>
                    <a:pt x="2655" y="6442"/>
                    <a:pt x="2656" y="6450"/>
                    <a:pt x="2636" y="6466"/>
                  </a:cubicBezTo>
                  <a:cubicBezTo>
                    <a:pt x="2627" y="6479"/>
                    <a:pt x="2593" y="6519"/>
                    <a:pt x="2571" y="6560"/>
                  </a:cubicBezTo>
                  <a:cubicBezTo>
                    <a:pt x="2546" y="6616"/>
                    <a:pt x="2546" y="6613"/>
                    <a:pt x="2564" y="6626"/>
                  </a:cubicBezTo>
                  <a:cubicBezTo>
                    <a:pt x="2601" y="6628"/>
                    <a:pt x="2603" y="6640"/>
                    <a:pt x="2575" y="6640"/>
                  </a:cubicBezTo>
                  <a:cubicBezTo>
                    <a:pt x="2569" y="6640"/>
                    <a:pt x="2563" y="6639"/>
                    <a:pt x="2555" y="6638"/>
                  </a:cubicBezTo>
                  <a:cubicBezTo>
                    <a:pt x="2505" y="6645"/>
                    <a:pt x="2495" y="6657"/>
                    <a:pt x="2514" y="6670"/>
                  </a:cubicBezTo>
                  <a:cubicBezTo>
                    <a:pt x="2527" y="6692"/>
                    <a:pt x="2524" y="6692"/>
                    <a:pt x="2517" y="6707"/>
                  </a:cubicBezTo>
                  <a:cubicBezTo>
                    <a:pt x="2513" y="6704"/>
                    <a:pt x="2509" y="6703"/>
                    <a:pt x="2505" y="6703"/>
                  </a:cubicBezTo>
                  <a:cubicBezTo>
                    <a:pt x="2495" y="6703"/>
                    <a:pt x="2490" y="6717"/>
                    <a:pt x="2492" y="6745"/>
                  </a:cubicBezTo>
                  <a:cubicBezTo>
                    <a:pt x="2488" y="6753"/>
                    <a:pt x="2485" y="6756"/>
                    <a:pt x="2482" y="6756"/>
                  </a:cubicBezTo>
                  <a:cubicBezTo>
                    <a:pt x="2478" y="6756"/>
                    <a:pt x="2473" y="6753"/>
                    <a:pt x="2464" y="6748"/>
                  </a:cubicBezTo>
                  <a:cubicBezTo>
                    <a:pt x="2464" y="6748"/>
                    <a:pt x="2458" y="6761"/>
                    <a:pt x="2448" y="6773"/>
                  </a:cubicBezTo>
                  <a:cubicBezTo>
                    <a:pt x="2463" y="6821"/>
                    <a:pt x="2393" y="6880"/>
                    <a:pt x="2365" y="6880"/>
                  </a:cubicBezTo>
                  <a:cubicBezTo>
                    <a:pt x="2363" y="6880"/>
                    <a:pt x="2362" y="6880"/>
                    <a:pt x="2361" y="6880"/>
                  </a:cubicBezTo>
                  <a:cubicBezTo>
                    <a:pt x="2354" y="6892"/>
                    <a:pt x="2351" y="6905"/>
                    <a:pt x="2354" y="6917"/>
                  </a:cubicBezTo>
                  <a:cubicBezTo>
                    <a:pt x="2368" y="6942"/>
                    <a:pt x="2368" y="6957"/>
                    <a:pt x="2360" y="6957"/>
                  </a:cubicBezTo>
                  <a:cubicBezTo>
                    <a:pt x="2355" y="6957"/>
                    <a:pt x="2346" y="6951"/>
                    <a:pt x="2336" y="6939"/>
                  </a:cubicBezTo>
                  <a:cubicBezTo>
                    <a:pt x="2321" y="6926"/>
                    <a:pt x="2314" y="6919"/>
                    <a:pt x="2311" y="6919"/>
                  </a:cubicBezTo>
                  <a:cubicBezTo>
                    <a:pt x="2308" y="6919"/>
                    <a:pt x="2313" y="6929"/>
                    <a:pt x="2323" y="6952"/>
                  </a:cubicBezTo>
                  <a:cubicBezTo>
                    <a:pt x="2328" y="6970"/>
                    <a:pt x="2296" y="7004"/>
                    <a:pt x="2273" y="7004"/>
                  </a:cubicBezTo>
                  <a:cubicBezTo>
                    <a:pt x="2265" y="7004"/>
                    <a:pt x="2258" y="7000"/>
                    <a:pt x="2254" y="6989"/>
                  </a:cubicBezTo>
                  <a:lnTo>
                    <a:pt x="2226" y="6958"/>
                  </a:lnTo>
                  <a:lnTo>
                    <a:pt x="2226" y="6958"/>
                  </a:lnTo>
                  <a:cubicBezTo>
                    <a:pt x="2229" y="6967"/>
                    <a:pt x="2226" y="6983"/>
                    <a:pt x="2217" y="6992"/>
                  </a:cubicBezTo>
                  <a:cubicBezTo>
                    <a:pt x="2229" y="7008"/>
                    <a:pt x="2220" y="7018"/>
                    <a:pt x="2185" y="7046"/>
                  </a:cubicBezTo>
                  <a:cubicBezTo>
                    <a:pt x="2157" y="7074"/>
                    <a:pt x="2129" y="7102"/>
                    <a:pt x="2097" y="7127"/>
                  </a:cubicBezTo>
                  <a:cubicBezTo>
                    <a:pt x="2078" y="7139"/>
                    <a:pt x="2049" y="7153"/>
                    <a:pt x="2029" y="7153"/>
                  </a:cubicBezTo>
                  <a:cubicBezTo>
                    <a:pt x="2023" y="7153"/>
                    <a:pt x="2017" y="7152"/>
                    <a:pt x="2013" y="7149"/>
                  </a:cubicBezTo>
                  <a:cubicBezTo>
                    <a:pt x="1991" y="7155"/>
                    <a:pt x="1975" y="7171"/>
                    <a:pt x="1969" y="7190"/>
                  </a:cubicBezTo>
                  <a:cubicBezTo>
                    <a:pt x="1965" y="7206"/>
                    <a:pt x="1952" y="7215"/>
                    <a:pt x="1942" y="7215"/>
                  </a:cubicBezTo>
                  <a:cubicBezTo>
                    <a:pt x="1936" y="7215"/>
                    <a:pt x="1930" y="7212"/>
                    <a:pt x="1928" y="7206"/>
                  </a:cubicBezTo>
                  <a:lnTo>
                    <a:pt x="1916" y="7209"/>
                  </a:lnTo>
                  <a:cubicBezTo>
                    <a:pt x="1894" y="7237"/>
                    <a:pt x="1881" y="7240"/>
                    <a:pt x="1881" y="7240"/>
                  </a:cubicBezTo>
                  <a:cubicBezTo>
                    <a:pt x="1877" y="7227"/>
                    <a:pt x="1867" y="7214"/>
                    <a:pt x="1858" y="7214"/>
                  </a:cubicBezTo>
                  <a:cubicBezTo>
                    <a:pt x="1854" y="7214"/>
                    <a:pt x="1850" y="7217"/>
                    <a:pt x="1847" y="7224"/>
                  </a:cubicBezTo>
                  <a:cubicBezTo>
                    <a:pt x="1853" y="7246"/>
                    <a:pt x="1837" y="7249"/>
                    <a:pt x="1812" y="7256"/>
                  </a:cubicBezTo>
                  <a:cubicBezTo>
                    <a:pt x="1793" y="7246"/>
                    <a:pt x="1674" y="7259"/>
                    <a:pt x="1562" y="7234"/>
                  </a:cubicBezTo>
                  <a:cubicBezTo>
                    <a:pt x="1459" y="7217"/>
                    <a:pt x="1360" y="7166"/>
                    <a:pt x="1340" y="7166"/>
                  </a:cubicBezTo>
                  <a:cubicBezTo>
                    <a:pt x="1337" y="7166"/>
                    <a:pt x="1336" y="7167"/>
                    <a:pt x="1336" y="7168"/>
                  </a:cubicBezTo>
                  <a:lnTo>
                    <a:pt x="1298" y="7146"/>
                  </a:lnTo>
                  <a:cubicBezTo>
                    <a:pt x="1286" y="7137"/>
                    <a:pt x="1261" y="7121"/>
                    <a:pt x="1261" y="7121"/>
                  </a:cubicBezTo>
                  <a:cubicBezTo>
                    <a:pt x="1283" y="7086"/>
                    <a:pt x="1211" y="7065"/>
                    <a:pt x="1164" y="7049"/>
                  </a:cubicBezTo>
                  <a:cubicBezTo>
                    <a:pt x="1159" y="7050"/>
                    <a:pt x="1154" y="7051"/>
                    <a:pt x="1149" y="7051"/>
                  </a:cubicBezTo>
                  <a:cubicBezTo>
                    <a:pt x="1136" y="7051"/>
                    <a:pt x="1124" y="7045"/>
                    <a:pt x="1117" y="7033"/>
                  </a:cubicBezTo>
                  <a:cubicBezTo>
                    <a:pt x="1145" y="7002"/>
                    <a:pt x="1110" y="6974"/>
                    <a:pt x="1076" y="6964"/>
                  </a:cubicBezTo>
                  <a:cubicBezTo>
                    <a:pt x="1061" y="6970"/>
                    <a:pt x="1051" y="6973"/>
                    <a:pt x="1044" y="6973"/>
                  </a:cubicBezTo>
                  <a:cubicBezTo>
                    <a:pt x="1030" y="6973"/>
                    <a:pt x="1033" y="6961"/>
                    <a:pt x="1054" y="6942"/>
                  </a:cubicBezTo>
                  <a:cubicBezTo>
                    <a:pt x="1078" y="6921"/>
                    <a:pt x="1071" y="6903"/>
                    <a:pt x="1036" y="6903"/>
                  </a:cubicBezTo>
                  <a:cubicBezTo>
                    <a:pt x="1025" y="6903"/>
                    <a:pt x="1013" y="6904"/>
                    <a:pt x="997" y="6908"/>
                  </a:cubicBezTo>
                  <a:cubicBezTo>
                    <a:pt x="990" y="6909"/>
                    <a:pt x="985" y="6909"/>
                    <a:pt x="981" y="6909"/>
                  </a:cubicBezTo>
                  <a:cubicBezTo>
                    <a:pt x="970" y="6909"/>
                    <a:pt x="971" y="6904"/>
                    <a:pt x="976" y="6883"/>
                  </a:cubicBezTo>
                  <a:cubicBezTo>
                    <a:pt x="992" y="6855"/>
                    <a:pt x="993" y="6840"/>
                    <a:pt x="984" y="6840"/>
                  </a:cubicBezTo>
                  <a:cubicBezTo>
                    <a:pt x="981" y="6840"/>
                    <a:pt x="977" y="6842"/>
                    <a:pt x="972" y="6845"/>
                  </a:cubicBezTo>
                  <a:cubicBezTo>
                    <a:pt x="962" y="6848"/>
                    <a:pt x="954" y="6850"/>
                    <a:pt x="948" y="6850"/>
                  </a:cubicBezTo>
                  <a:cubicBezTo>
                    <a:pt x="929" y="6850"/>
                    <a:pt x="929" y="6836"/>
                    <a:pt x="947" y="6808"/>
                  </a:cubicBezTo>
                  <a:cubicBezTo>
                    <a:pt x="958" y="6774"/>
                    <a:pt x="961" y="6763"/>
                    <a:pt x="949" y="6763"/>
                  </a:cubicBezTo>
                  <a:cubicBezTo>
                    <a:pt x="943" y="6763"/>
                    <a:pt x="934" y="6766"/>
                    <a:pt x="919" y="6770"/>
                  </a:cubicBezTo>
                  <a:cubicBezTo>
                    <a:pt x="916" y="6771"/>
                    <a:pt x="912" y="6771"/>
                    <a:pt x="909" y="6771"/>
                  </a:cubicBezTo>
                  <a:cubicBezTo>
                    <a:pt x="871" y="6771"/>
                    <a:pt x="846" y="6723"/>
                    <a:pt x="872" y="6688"/>
                  </a:cubicBezTo>
                  <a:cubicBezTo>
                    <a:pt x="864" y="6678"/>
                    <a:pt x="872" y="6658"/>
                    <a:pt x="863" y="6658"/>
                  </a:cubicBezTo>
                  <a:cubicBezTo>
                    <a:pt x="861" y="6658"/>
                    <a:pt x="859" y="6659"/>
                    <a:pt x="856" y="6660"/>
                  </a:cubicBezTo>
                  <a:lnTo>
                    <a:pt x="869" y="6638"/>
                  </a:lnTo>
                  <a:lnTo>
                    <a:pt x="853" y="6610"/>
                  </a:lnTo>
                  <a:lnTo>
                    <a:pt x="835" y="6620"/>
                  </a:lnTo>
                  <a:cubicBezTo>
                    <a:pt x="828" y="6604"/>
                    <a:pt x="809" y="6513"/>
                    <a:pt x="775" y="6403"/>
                  </a:cubicBezTo>
                  <a:cubicBezTo>
                    <a:pt x="733" y="6261"/>
                    <a:pt x="726" y="6214"/>
                    <a:pt x="714" y="6214"/>
                  </a:cubicBezTo>
                  <a:cubicBezTo>
                    <a:pt x="711" y="6214"/>
                    <a:pt x="709" y="6215"/>
                    <a:pt x="706" y="6218"/>
                  </a:cubicBezTo>
                  <a:cubicBezTo>
                    <a:pt x="696" y="6225"/>
                    <a:pt x="688" y="6228"/>
                    <a:pt x="683" y="6228"/>
                  </a:cubicBezTo>
                  <a:cubicBezTo>
                    <a:pt x="667" y="6228"/>
                    <a:pt x="670" y="6206"/>
                    <a:pt x="700" y="6187"/>
                  </a:cubicBezTo>
                  <a:cubicBezTo>
                    <a:pt x="703" y="6159"/>
                    <a:pt x="706" y="6131"/>
                    <a:pt x="706" y="6099"/>
                  </a:cubicBezTo>
                  <a:cubicBezTo>
                    <a:pt x="700" y="6068"/>
                    <a:pt x="697" y="6034"/>
                    <a:pt x="715" y="6030"/>
                  </a:cubicBezTo>
                  <a:lnTo>
                    <a:pt x="715" y="6015"/>
                  </a:lnTo>
                  <a:cubicBezTo>
                    <a:pt x="668" y="5987"/>
                    <a:pt x="659" y="5883"/>
                    <a:pt x="675" y="5830"/>
                  </a:cubicBezTo>
                  <a:cubicBezTo>
                    <a:pt x="678" y="5798"/>
                    <a:pt x="668" y="5770"/>
                    <a:pt x="650" y="5745"/>
                  </a:cubicBezTo>
                  <a:cubicBezTo>
                    <a:pt x="628" y="5711"/>
                    <a:pt x="628" y="5711"/>
                    <a:pt x="650" y="5692"/>
                  </a:cubicBezTo>
                  <a:cubicBezTo>
                    <a:pt x="668" y="5692"/>
                    <a:pt x="687" y="5585"/>
                    <a:pt x="646" y="5585"/>
                  </a:cubicBezTo>
                  <a:lnTo>
                    <a:pt x="665" y="5567"/>
                  </a:lnTo>
                  <a:cubicBezTo>
                    <a:pt x="687" y="5548"/>
                    <a:pt x="665" y="5532"/>
                    <a:pt x="646" y="5532"/>
                  </a:cubicBezTo>
                  <a:cubicBezTo>
                    <a:pt x="603" y="5532"/>
                    <a:pt x="603" y="5513"/>
                    <a:pt x="665" y="5495"/>
                  </a:cubicBezTo>
                  <a:cubicBezTo>
                    <a:pt x="709" y="5495"/>
                    <a:pt x="709" y="5479"/>
                    <a:pt x="687" y="5479"/>
                  </a:cubicBezTo>
                  <a:cubicBezTo>
                    <a:pt x="665" y="5460"/>
                    <a:pt x="646" y="5441"/>
                    <a:pt x="668" y="5422"/>
                  </a:cubicBezTo>
                  <a:cubicBezTo>
                    <a:pt x="668" y="5407"/>
                    <a:pt x="668" y="5388"/>
                    <a:pt x="625" y="5388"/>
                  </a:cubicBezTo>
                  <a:cubicBezTo>
                    <a:pt x="603" y="5388"/>
                    <a:pt x="606" y="5369"/>
                    <a:pt x="606" y="5350"/>
                  </a:cubicBezTo>
                  <a:cubicBezTo>
                    <a:pt x="625" y="5350"/>
                    <a:pt x="625" y="5350"/>
                    <a:pt x="646" y="5369"/>
                  </a:cubicBezTo>
                  <a:cubicBezTo>
                    <a:pt x="646" y="5362"/>
                    <a:pt x="646" y="5348"/>
                    <a:pt x="646" y="5332"/>
                  </a:cubicBezTo>
                  <a:cubicBezTo>
                    <a:pt x="646" y="5316"/>
                    <a:pt x="668" y="5278"/>
                    <a:pt x="690" y="5278"/>
                  </a:cubicBezTo>
                  <a:cubicBezTo>
                    <a:pt x="706" y="5267"/>
                    <a:pt x="711" y="5254"/>
                    <a:pt x="695" y="5254"/>
                  </a:cubicBezTo>
                  <a:cubicBezTo>
                    <a:pt x="689" y="5254"/>
                    <a:pt x="680" y="5255"/>
                    <a:pt x="668" y="5259"/>
                  </a:cubicBezTo>
                  <a:cubicBezTo>
                    <a:pt x="628" y="5259"/>
                    <a:pt x="628" y="5259"/>
                    <a:pt x="628" y="5222"/>
                  </a:cubicBezTo>
                  <a:cubicBezTo>
                    <a:pt x="628" y="5203"/>
                    <a:pt x="631" y="5187"/>
                    <a:pt x="650" y="5187"/>
                  </a:cubicBezTo>
                  <a:cubicBezTo>
                    <a:pt x="672" y="5187"/>
                    <a:pt x="672" y="5187"/>
                    <a:pt x="672" y="5150"/>
                  </a:cubicBezTo>
                  <a:cubicBezTo>
                    <a:pt x="675" y="5093"/>
                    <a:pt x="612" y="5037"/>
                    <a:pt x="571" y="5018"/>
                  </a:cubicBezTo>
                  <a:cubicBezTo>
                    <a:pt x="527" y="5015"/>
                    <a:pt x="527" y="5015"/>
                    <a:pt x="571" y="4999"/>
                  </a:cubicBezTo>
                  <a:cubicBezTo>
                    <a:pt x="593" y="4999"/>
                    <a:pt x="593" y="4981"/>
                    <a:pt x="593" y="4962"/>
                  </a:cubicBezTo>
                  <a:cubicBezTo>
                    <a:pt x="579" y="4962"/>
                    <a:pt x="583" y="4953"/>
                    <a:pt x="588" y="4953"/>
                  </a:cubicBezTo>
                  <a:cubicBezTo>
                    <a:pt x="591" y="4953"/>
                    <a:pt x="593" y="4955"/>
                    <a:pt x="593" y="4962"/>
                  </a:cubicBezTo>
                  <a:cubicBezTo>
                    <a:pt x="615" y="4962"/>
                    <a:pt x="615" y="4981"/>
                    <a:pt x="615" y="4999"/>
                  </a:cubicBezTo>
                  <a:lnTo>
                    <a:pt x="634" y="4999"/>
                  </a:lnTo>
                  <a:cubicBezTo>
                    <a:pt x="678" y="4984"/>
                    <a:pt x="678" y="4965"/>
                    <a:pt x="637" y="4946"/>
                  </a:cubicBezTo>
                  <a:cubicBezTo>
                    <a:pt x="615" y="4924"/>
                    <a:pt x="615" y="4924"/>
                    <a:pt x="637" y="4908"/>
                  </a:cubicBezTo>
                  <a:cubicBezTo>
                    <a:pt x="659" y="4890"/>
                    <a:pt x="681" y="4871"/>
                    <a:pt x="659" y="4871"/>
                  </a:cubicBezTo>
                  <a:cubicBezTo>
                    <a:pt x="659" y="4849"/>
                    <a:pt x="668" y="4830"/>
                    <a:pt x="684" y="4814"/>
                  </a:cubicBezTo>
                  <a:cubicBezTo>
                    <a:pt x="684" y="4777"/>
                    <a:pt x="684" y="4761"/>
                    <a:pt x="662" y="4758"/>
                  </a:cubicBezTo>
                  <a:cubicBezTo>
                    <a:pt x="643" y="4758"/>
                    <a:pt x="643" y="4739"/>
                    <a:pt x="643" y="4720"/>
                  </a:cubicBezTo>
                  <a:cubicBezTo>
                    <a:pt x="643" y="4702"/>
                    <a:pt x="643" y="4683"/>
                    <a:pt x="621" y="4683"/>
                  </a:cubicBezTo>
                  <a:cubicBezTo>
                    <a:pt x="603" y="4683"/>
                    <a:pt x="581" y="4664"/>
                    <a:pt x="581" y="4626"/>
                  </a:cubicBezTo>
                  <a:cubicBezTo>
                    <a:pt x="562" y="4589"/>
                    <a:pt x="562" y="4589"/>
                    <a:pt x="606" y="4570"/>
                  </a:cubicBezTo>
                  <a:cubicBezTo>
                    <a:pt x="607" y="4570"/>
                    <a:pt x="609" y="4570"/>
                    <a:pt x="610" y="4570"/>
                  </a:cubicBezTo>
                  <a:cubicBezTo>
                    <a:pt x="628" y="4570"/>
                    <a:pt x="628" y="4553"/>
                    <a:pt x="628" y="4536"/>
                  </a:cubicBezTo>
                  <a:cubicBezTo>
                    <a:pt x="631" y="4520"/>
                    <a:pt x="637" y="4507"/>
                    <a:pt x="650" y="4498"/>
                  </a:cubicBezTo>
                  <a:cubicBezTo>
                    <a:pt x="672" y="4479"/>
                    <a:pt x="650" y="4479"/>
                    <a:pt x="628" y="4479"/>
                  </a:cubicBezTo>
                  <a:lnTo>
                    <a:pt x="587" y="4479"/>
                  </a:lnTo>
                  <a:cubicBezTo>
                    <a:pt x="587" y="4460"/>
                    <a:pt x="631" y="4442"/>
                    <a:pt x="650" y="4442"/>
                  </a:cubicBezTo>
                  <a:cubicBezTo>
                    <a:pt x="693" y="4426"/>
                    <a:pt x="693" y="4426"/>
                    <a:pt x="653" y="4423"/>
                  </a:cubicBezTo>
                  <a:cubicBezTo>
                    <a:pt x="631" y="4423"/>
                    <a:pt x="609" y="4404"/>
                    <a:pt x="631" y="4366"/>
                  </a:cubicBezTo>
                  <a:cubicBezTo>
                    <a:pt x="634" y="4329"/>
                    <a:pt x="634" y="4294"/>
                    <a:pt x="656" y="4294"/>
                  </a:cubicBezTo>
                  <a:cubicBezTo>
                    <a:pt x="668" y="4285"/>
                    <a:pt x="668" y="4266"/>
                    <a:pt x="656" y="4257"/>
                  </a:cubicBezTo>
                  <a:cubicBezTo>
                    <a:pt x="637" y="4238"/>
                    <a:pt x="637" y="4219"/>
                    <a:pt x="659" y="4163"/>
                  </a:cubicBezTo>
                  <a:cubicBezTo>
                    <a:pt x="706" y="4072"/>
                    <a:pt x="706" y="4072"/>
                    <a:pt x="662" y="4069"/>
                  </a:cubicBezTo>
                  <a:cubicBezTo>
                    <a:pt x="640" y="4069"/>
                    <a:pt x="618" y="4069"/>
                    <a:pt x="662" y="4053"/>
                  </a:cubicBezTo>
                  <a:cubicBezTo>
                    <a:pt x="684" y="4034"/>
                    <a:pt x="665" y="4015"/>
                    <a:pt x="643" y="3978"/>
                  </a:cubicBezTo>
                  <a:cubicBezTo>
                    <a:pt x="622" y="3964"/>
                    <a:pt x="597" y="3955"/>
                    <a:pt x="571" y="3955"/>
                  </a:cubicBezTo>
                  <a:cubicBezTo>
                    <a:pt x="567" y="3955"/>
                    <a:pt x="563" y="3955"/>
                    <a:pt x="559" y="3956"/>
                  </a:cubicBezTo>
                  <a:cubicBezTo>
                    <a:pt x="518" y="3956"/>
                    <a:pt x="518" y="3956"/>
                    <a:pt x="540" y="3918"/>
                  </a:cubicBezTo>
                  <a:cubicBezTo>
                    <a:pt x="543" y="3896"/>
                    <a:pt x="562" y="3881"/>
                    <a:pt x="584" y="3881"/>
                  </a:cubicBezTo>
                  <a:cubicBezTo>
                    <a:pt x="593" y="3881"/>
                    <a:pt x="603" y="3890"/>
                    <a:pt x="603" y="3899"/>
                  </a:cubicBezTo>
                  <a:lnTo>
                    <a:pt x="603" y="3918"/>
                  </a:lnTo>
                  <a:cubicBezTo>
                    <a:pt x="608" y="3919"/>
                    <a:pt x="612" y="3919"/>
                    <a:pt x="617" y="3919"/>
                  </a:cubicBezTo>
                  <a:cubicBezTo>
                    <a:pt x="633" y="3919"/>
                    <a:pt x="646" y="3913"/>
                    <a:pt x="646" y="3884"/>
                  </a:cubicBezTo>
                  <a:cubicBezTo>
                    <a:pt x="668" y="3865"/>
                    <a:pt x="668" y="3846"/>
                    <a:pt x="646" y="3846"/>
                  </a:cubicBezTo>
                  <a:cubicBezTo>
                    <a:pt x="668" y="3827"/>
                    <a:pt x="672" y="3790"/>
                    <a:pt x="672" y="3755"/>
                  </a:cubicBezTo>
                  <a:cubicBezTo>
                    <a:pt x="672" y="3718"/>
                    <a:pt x="675" y="3661"/>
                    <a:pt x="697" y="3642"/>
                  </a:cubicBezTo>
                  <a:cubicBezTo>
                    <a:pt x="697" y="3605"/>
                    <a:pt x="697" y="3586"/>
                    <a:pt x="678" y="3586"/>
                  </a:cubicBezTo>
                  <a:cubicBezTo>
                    <a:pt x="634" y="3586"/>
                    <a:pt x="634" y="3567"/>
                    <a:pt x="656" y="3567"/>
                  </a:cubicBezTo>
                  <a:cubicBezTo>
                    <a:pt x="700" y="3548"/>
                    <a:pt x="728" y="3307"/>
                    <a:pt x="684" y="3288"/>
                  </a:cubicBezTo>
                  <a:cubicBezTo>
                    <a:pt x="684" y="3288"/>
                    <a:pt x="684" y="3270"/>
                    <a:pt x="687" y="3251"/>
                  </a:cubicBezTo>
                  <a:cubicBezTo>
                    <a:pt x="709" y="3216"/>
                    <a:pt x="712" y="3103"/>
                    <a:pt x="690" y="3085"/>
                  </a:cubicBezTo>
                  <a:lnTo>
                    <a:pt x="693" y="3028"/>
                  </a:lnTo>
                  <a:cubicBezTo>
                    <a:pt x="715" y="2991"/>
                    <a:pt x="715" y="2972"/>
                    <a:pt x="693" y="2953"/>
                  </a:cubicBezTo>
                  <a:cubicBezTo>
                    <a:pt x="675" y="2934"/>
                    <a:pt x="653" y="2934"/>
                    <a:pt x="675" y="2934"/>
                  </a:cubicBezTo>
                  <a:cubicBezTo>
                    <a:pt x="697" y="2934"/>
                    <a:pt x="697" y="2897"/>
                    <a:pt x="700" y="2824"/>
                  </a:cubicBezTo>
                  <a:cubicBezTo>
                    <a:pt x="700" y="2774"/>
                    <a:pt x="700" y="2758"/>
                    <a:pt x="693" y="2758"/>
                  </a:cubicBezTo>
                  <a:cubicBezTo>
                    <a:pt x="690" y="2758"/>
                    <a:pt x="685" y="2762"/>
                    <a:pt x="678" y="2768"/>
                  </a:cubicBezTo>
                  <a:cubicBezTo>
                    <a:pt x="659" y="2693"/>
                    <a:pt x="681" y="2693"/>
                    <a:pt x="703" y="2693"/>
                  </a:cubicBezTo>
                  <a:cubicBezTo>
                    <a:pt x="711" y="2697"/>
                    <a:pt x="718" y="2698"/>
                    <a:pt x="723" y="2698"/>
                  </a:cubicBezTo>
                  <a:cubicBezTo>
                    <a:pt x="742" y="2698"/>
                    <a:pt x="733" y="2673"/>
                    <a:pt x="681" y="2655"/>
                  </a:cubicBezTo>
                  <a:cubicBezTo>
                    <a:pt x="640" y="2636"/>
                    <a:pt x="643" y="2599"/>
                    <a:pt x="662" y="2599"/>
                  </a:cubicBezTo>
                  <a:cubicBezTo>
                    <a:pt x="684" y="2599"/>
                    <a:pt x="684" y="2618"/>
                    <a:pt x="684" y="2636"/>
                  </a:cubicBezTo>
                  <a:lnTo>
                    <a:pt x="725" y="2636"/>
                  </a:lnTo>
                  <a:cubicBezTo>
                    <a:pt x="725" y="2621"/>
                    <a:pt x="725" y="2621"/>
                    <a:pt x="706" y="2599"/>
                  </a:cubicBezTo>
                  <a:cubicBezTo>
                    <a:pt x="703" y="2586"/>
                    <a:pt x="697" y="2571"/>
                    <a:pt x="684" y="2561"/>
                  </a:cubicBezTo>
                  <a:cubicBezTo>
                    <a:pt x="676" y="2552"/>
                    <a:pt x="665" y="2547"/>
                    <a:pt x="654" y="2547"/>
                  </a:cubicBezTo>
                  <a:cubicBezTo>
                    <a:pt x="643" y="2547"/>
                    <a:pt x="631" y="2552"/>
                    <a:pt x="621" y="2561"/>
                  </a:cubicBezTo>
                  <a:cubicBezTo>
                    <a:pt x="615" y="2567"/>
                    <a:pt x="610" y="2569"/>
                    <a:pt x="607" y="2569"/>
                  </a:cubicBezTo>
                  <a:cubicBezTo>
                    <a:pt x="599" y="2569"/>
                    <a:pt x="599" y="2556"/>
                    <a:pt x="599" y="2542"/>
                  </a:cubicBezTo>
                  <a:cubicBezTo>
                    <a:pt x="614" y="2520"/>
                    <a:pt x="627" y="2511"/>
                    <a:pt x="639" y="2511"/>
                  </a:cubicBezTo>
                  <a:cubicBezTo>
                    <a:pt x="648" y="2511"/>
                    <a:pt x="656" y="2516"/>
                    <a:pt x="665" y="2524"/>
                  </a:cubicBezTo>
                  <a:cubicBezTo>
                    <a:pt x="665" y="2542"/>
                    <a:pt x="687" y="2542"/>
                    <a:pt x="706" y="2546"/>
                  </a:cubicBezTo>
                  <a:cubicBezTo>
                    <a:pt x="728" y="2546"/>
                    <a:pt x="687" y="2452"/>
                    <a:pt x="646" y="2430"/>
                  </a:cubicBezTo>
                  <a:lnTo>
                    <a:pt x="646" y="2430"/>
                  </a:lnTo>
                  <a:lnTo>
                    <a:pt x="668" y="2433"/>
                  </a:lnTo>
                  <a:cubicBezTo>
                    <a:pt x="690" y="2433"/>
                    <a:pt x="690" y="2395"/>
                    <a:pt x="690" y="2358"/>
                  </a:cubicBezTo>
                  <a:cubicBezTo>
                    <a:pt x="693" y="2320"/>
                    <a:pt x="693" y="2301"/>
                    <a:pt x="672" y="2301"/>
                  </a:cubicBezTo>
                  <a:cubicBezTo>
                    <a:pt x="650" y="2301"/>
                    <a:pt x="631" y="2301"/>
                    <a:pt x="631" y="2282"/>
                  </a:cubicBezTo>
                  <a:cubicBezTo>
                    <a:pt x="631" y="2296"/>
                    <a:pt x="618" y="2298"/>
                    <a:pt x="603" y="2298"/>
                  </a:cubicBezTo>
                  <a:cubicBezTo>
                    <a:pt x="598" y="2298"/>
                    <a:pt x="592" y="2298"/>
                    <a:pt x="587" y="2298"/>
                  </a:cubicBezTo>
                  <a:cubicBezTo>
                    <a:pt x="599" y="2279"/>
                    <a:pt x="615" y="2260"/>
                    <a:pt x="631" y="2245"/>
                  </a:cubicBezTo>
                  <a:cubicBezTo>
                    <a:pt x="678" y="2210"/>
                    <a:pt x="703" y="2154"/>
                    <a:pt x="700" y="2097"/>
                  </a:cubicBezTo>
                  <a:cubicBezTo>
                    <a:pt x="700" y="2060"/>
                    <a:pt x="703" y="2003"/>
                    <a:pt x="725" y="1985"/>
                  </a:cubicBezTo>
                  <a:cubicBezTo>
                    <a:pt x="725" y="1950"/>
                    <a:pt x="725" y="1931"/>
                    <a:pt x="703" y="1928"/>
                  </a:cubicBezTo>
                  <a:lnTo>
                    <a:pt x="706" y="1894"/>
                  </a:lnTo>
                  <a:cubicBezTo>
                    <a:pt x="728" y="1875"/>
                    <a:pt x="728" y="1837"/>
                    <a:pt x="706" y="1837"/>
                  </a:cubicBezTo>
                  <a:cubicBezTo>
                    <a:pt x="687" y="1819"/>
                    <a:pt x="706" y="1800"/>
                    <a:pt x="709" y="1781"/>
                  </a:cubicBezTo>
                  <a:cubicBezTo>
                    <a:pt x="735" y="1759"/>
                    <a:pt x="746" y="1750"/>
                    <a:pt x="737" y="1750"/>
                  </a:cubicBezTo>
                  <a:cubicBezTo>
                    <a:pt x="730" y="1750"/>
                    <a:pt x="714" y="1754"/>
                    <a:pt x="687" y="1762"/>
                  </a:cubicBezTo>
                  <a:cubicBezTo>
                    <a:pt x="665" y="1762"/>
                    <a:pt x="643" y="1797"/>
                    <a:pt x="643" y="1815"/>
                  </a:cubicBezTo>
                  <a:lnTo>
                    <a:pt x="643" y="1872"/>
                  </a:lnTo>
                  <a:lnTo>
                    <a:pt x="621" y="1815"/>
                  </a:lnTo>
                  <a:cubicBezTo>
                    <a:pt x="621" y="1797"/>
                    <a:pt x="603" y="1759"/>
                    <a:pt x="581" y="1759"/>
                  </a:cubicBezTo>
                  <a:cubicBezTo>
                    <a:pt x="581" y="1759"/>
                    <a:pt x="562" y="1759"/>
                    <a:pt x="562" y="1740"/>
                  </a:cubicBezTo>
                  <a:lnTo>
                    <a:pt x="603" y="1740"/>
                  </a:lnTo>
                  <a:cubicBezTo>
                    <a:pt x="621" y="1756"/>
                    <a:pt x="643" y="1762"/>
                    <a:pt x="665" y="1762"/>
                  </a:cubicBezTo>
                  <a:cubicBezTo>
                    <a:pt x="709" y="1743"/>
                    <a:pt x="731" y="1687"/>
                    <a:pt x="690" y="1687"/>
                  </a:cubicBezTo>
                  <a:cubicBezTo>
                    <a:pt x="690" y="1668"/>
                    <a:pt x="690" y="1668"/>
                    <a:pt x="712" y="1649"/>
                  </a:cubicBezTo>
                  <a:cubicBezTo>
                    <a:pt x="714" y="1650"/>
                    <a:pt x="715" y="1650"/>
                    <a:pt x="717" y="1650"/>
                  </a:cubicBezTo>
                  <a:cubicBezTo>
                    <a:pt x="734" y="1650"/>
                    <a:pt x="731" y="1632"/>
                    <a:pt x="690" y="1612"/>
                  </a:cubicBezTo>
                  <a:cubicBezTo>
                    <a:pt x="650" y="1593"/>
                    <a:pt x="650" y="1574"/>
                    <a:pt x="693" y="1558"/>
                  </a:cubicBezTo>
                  <a:cubicBezTo>
                    <a:pt x="737" y="1521"/>
                    <a:pt x="740" y="1446"/>
                    <a:pt x="719" y="1446"/>
                  </a:cubicBezTo>
                  <a:cubicBezTo>
                    <a:pt x="675" y="1446"/>
                    <a:pt x="678" y="1389"/>
                    <a:pt x="700" y="1370"/>
                  </a:cubicBezTo>
                  <a:cubicBezTo>
                    <a:pt x="722" y="1358"/>
                    <a:pt x="722" y="1330"/>
                    <a:pt x="700" y="1314"/>
                  </a:cubicBezTo>
                  <a:lnTo>
                    <a:pt x="700" y="1314"/>
                  </a:lnTo>
                  <a:cubicBezTo>
                    <a:pt x="701" y="1314"/>
                    <a:pt x="703" y="1314"/>
                    <a:pt x="705" y="1314"/>
                  </a:cubicBezTo>
                  <a:cubicBezTo>
                    <a:pt x="725" y="1314"/>
                    <a:pt x="742" y="1297"/>
                    <a:pt x="722" y="1280"/>
                  </a:cubicBezTo>
                  <a:cubicBezTo>
                    <a:pt x="722" y="1280"/>
                    <a:pt x="723" y="1270"/>
                    <a:pt x="716" y="1270"/>
                  </a:cubicBezTo>
                  <a:cubicBezTo>
                    <a:pt x="714" y="1270"/>
                    <a:pt x="709" y="1272"/>
                    <a:pt x="703" y="1276"/>
                  </a:cubicBezTo>
                  <a:lnTo>
                    <a:pt x="659" y="1239"/>
                  </a:lnTo>
                  <a:cubicBezTo>
                    <a:pt x="659" y="1258"/>
                    <a:pt x="640" y="1258"/>
                    <a:pt x="618" y="1258"/>
                  </a:cubicBezTo>
                  <a:cubicBezTo>
                    <a:pt x="596" y="1258"/>
                    <a:pt x="618" y="1182"/>
                    <a:pt x="684" y="1148"/>
                  </a:cubicBezTo>
                  <a:lnTo>
                    <a:pt x="728" y="1110"/>
                  </a:lnTo>
                  <a:lnTo>
                    <a:pt x="684" y="1110"/>
                  </a:lnTo>
                  <a:cubicBezTo>
                    <a:pt x="687" y="1092"/>
                    <a:pt x="687" y="1073"/>
                    <a:pt x="706" y="1073"/>
                  </a:cubicBezTo>
                  <a:cubicBezTo>
                    <a:pt x="728" y="1073"/>
                    <a:pt x="728" y="1073"/>
                    <a:pt x="728" y="1054"/>
                  </a:cubicBezTo>
                  <a:cubicBezTo>
                    <a:pt x="728" y="1044"/>
                    <a:pt x="719" y="1035"/>
                    <a:pt x="709" y="1035"/>
                  </a:cubicBezTo>
                  <a:cubicBezTo>
                    <a:pt x="665" y="1035"/>
                    <a:pt x="665" y="1035"/>
                    <a:pt x="687" y="1016"/>
                  </a:cubicBezTo>
                  <a:cubicBezTo>
                    <a:pt x="731" y="1001"/>
                    <a:pt x="731" y="982"/>
                    <a:pt x="690" y="960"/>
                  </a:cubicBezTo>
                  <a:cubicBezTo>
                    <a:pt x="646" y="960"/>
                    <a:pt x="646" y="960"/>
                    <a:pt x="690" y="941"/>
                  </a:cubicBezTo>
                  <a:cubicBezTo>
                    <a:pt x="692" y="941"/>
                    <a:pt x="694" y="941"/>
                    <a:pt x="696" y="941"/>
                  </a:cubicBezTo>
                  <a:cubicBezTo>
                    <a:pt x="715" y="941"/>
                    <a:pt x="731" y="927"/>
                    <a:pt x="734" y="907"/>
                  </a:cubicBezTo>
                  <a:lnTo>
                    <a:pt x="712" y="907"/>
                  </a:lnTo>
                  <a:cubicBezTo>
                    <a:pt x="672" y="903"/>
                    <a:pt x="672" y="888"/>
                    <a:pt x="693" y="869"/>
                  </a:cubicBezTo>
                  <a:cubicBezTo>
                    <a:pt x="712" y="869"/>
                    <a:pt x="715" y="850"/>
                    <a:pt x="693" y="813"/>
                  </a:cubicBezTo>
                  <a:cubicBezTo>
                    <a:pt x="697" y="775"/>
                    <a:pt x="697" y="756"/>
                    <a:pt x="715" y="756"/>
                  </a:cubicBezTo>
                  <a:cubicBezTo>
                    <a:pt x="727" y="757"/>
                    <a:pt x="736" y="758"/>
                    <a:pt x="742" y="758"/>
                  </a:cubicBezTo>
                  <a:cubicBezTo>
                    <a:pt x="756" y="758"/>
                    <a:pt x="748" y="753"/>
                    <a:pt x="719" y="737"/>
                  </a:cubicBezTo>
                  <a:cubicBezTo>
                    <a:pt x="697" y="719"/>
                    <a:pt x="697" y="719"/>
                    <a:pt x="719" y="684"/>
                  </a:cubicBezTo>
                  <a:cubicBezTo>
                    <a:pt x="740" y="665"/>
                    <a:pt x="740" y="665"/>
                    <a:pt x="719" y="647"/>
                  </a:cubicBezTo>
                  <a:cubicBezTo>
                    <a:pt x="707" y="646"/>
                    <a:pt x="697" y="645"/>
                    <a:pt x="688" y="645"/>
                  </a:cubicBezTo>
                  <a:cubicBezTo>
                    <a:pt x="667" y="645"/>
                    <a:pt x="656" y="649"/>
                    <a:pt x="656" y="662"/>
                  </a:cubicBezTo>
                  <a:cubicBezTo>
                    <a:pt x="656" y="681"/>
                    <a:pt x="656" y="681"/>
                    <a:pt x="634" y="681"/>
                  </a:cubicBezTo>
                  <a:cubicBezTo>
                    <a:pt x="634" y="681"/>
                    <a:pt x="634" y="662"/>
                    <a:pt x="634" y="643"/>
                  </a:cubicBezTo>
                  <a:cubicBezTo>
                    <a:pt x="637" y="618"/>
                    <a:pt x="631" y="590"/>
                    <a:pt x="615" y="568"/>
                  </a:cubicBezTo>
                  <a:cubicBezTo>
                    <a:pt x="606" y="549"/>
                    <a:pt x="591" y="540"/>
                    <a:pt x="581" y="540"/>
                  </a:cubicBezTo>
                  <a:cubicBezTo>
                    <a:pt x="570" y="540"/>
                    <a:pt x="565" y="549"/>
                    <a:pt x="574" y="568"/>
                  </a:cubicBezTo>
                  <a:lnTo>
                    <a:pt x="552" y="584"/>
                  </a:lnTo>
                  <a:cubicBezTo>
                    <a:pt x="490" y="584"/>
                    <a:pt x="490" y="621"/>
                    <a:pt x="552" y="621"/>
                  </a:cubicBezTo>
                  <a:cubicBezTo>
                    <a:pt x="615" y="625"/>
                    <a:pt x="615" y="625"/>
                    <a:pt x="571" y="640"/>
                  </a:cubicBezTo>
                  <a:cubicBezTo>
                    <a:pt x="531" y="640"/>
                    <a:pt x="531" y="659"/>
                    <a:pt x="531" y="678"/>
                  </a:cubicBezTo>
                  <a:cubicBezTo>
                    <a:pt x="531" y="697"/>
                    <a:pt x="527" y="697"/>
                    <a:pt x="509" y="697"/>
                  </a:cubicBezTo>
                  <a:cubicBezTo>
                    <a:pt x="487" y="697"/>
                    <a:pt x="468" y="709"/>
                    <a:pt x="465" y="731"/>
                  </a:cubicBezTo>
                  <a:cubicBezTo>
                    <a:pt x="465" y="750"/>
                    <a:pt x="465" y="750"/>
                    <a:pt x="484" y="750"/>
                  </a:cubicBezTo>
                  <a:cubicBezTo>
                    <a:pt x="487" y="747"/>
                    <a:pt x="491" y="746"/>
                    <a:pt x="493" y="746"/>
                  </a:cubicBezTo>
                  <a:cubicBezTo>
                    <a:pt x="504" y="746"/>
                    <a:pt x="498" y="772"/>
                    <a:pt x="462" y="788"/>
                  </a:cubicBezTo>
                  <a:cubicBezTo>
                    <a:pt x="440" y="806"/>
                    <a:pt x="440" y="806"/>
                    <a:pt x="484" y="806"/>
                  </a:cubicBezTo>
                  <a:cubicBezTo>
                    <a:pt x="524" y="806"/>
                    <a:pt x="524" y="844"/>
                    <a:pt x="480" y="863"/>
                  </a:cubicBezTo>
                  <a:cubicBezTo>
                    <a:pt x="480" y="863"/>
                    <a:pt x="480" y="882"/>
                    <a:pt x="480" y="900"/>
                  </a:cubicBezTo>
                  <a:cubicBezTo>
                    <a:pt x="480" y="919"/>
                    <a:pt x="502" y="919"/>
                    <a:pt x="521" y="919"/>
                  </a:cubicBezTo>
                  <a:cubicBezTo>
                    <a:pt x="565" y="919"/>
                    <a:pt x="565" y="919"/>
                    <a:pt x="543" y="938"/>
                  </a:cubicBezTo>
                  <a:cubicBezTo>
                    <a:pt x="531" y="950"/>
                    <a:pt x="515" y="957"/>
                    <a:pt x="499" y="957"/>
                  </a:cubicBezTo>
                  <a:cubicBezTo>
                    <a:pt x="477" y="957"/>
                    <a:pt x="477" y="976"/>
                    <a:pt x="477" y="991"/>
                  </a:cubicBezTo>
                  <a:cubicBezTo>
                    <a:pt x="477" y="1010"/>
                    <a:pt x="477" y="1048"/>
                    <a:pt x="496" y="1048"/>
                  </a:cubicBezTo>
                  <a:lnTo>
                    <a:pt x="477" y="1048"/>
                  </a:lnTo>
                  <a:cubicBezTo>
                    <a:pt x="474" y="1066"/>
                    <a:pt x="455" y="1066"/>
                    <a:pt x="474" y="1066"/>
                  </a:cubicBezTo>
                  <a:cubicBezTo>
                    <a:pt x="471" y="1088"/>
                    <a:pt x="465" y="1107"/>
                    <a:pt x="452" y="1123"/>
                  </a:cubicBezTo>
                  <a:cubicBezTo>
                    <a:pt x="437" y="1149"/>
                    <a:pt x="452" y="1184"/>
                    <a:pt x="477" y="1184"/>
                  </a:cubicBezTo>
                  <a:cubicBezTo>
                    <a:pt x="488" y="1184"/>
                    <a:pt x="502" y="1178"/>
                    <a:pt x="515" y="1160"/>
                  </a:cubicBezTo>
                  <a:lnTo>
                    <a:pt x="515" y="1179"/>
                  </a:lnTo>
                  <a:cubicBezTo>
                    <a:pt x="515" y="1198"/>
                    <a:pt x="534" y="1198"/>
                    <a:pt x="534" y="1198"/>
                  </a:cubicBezTo>
                  <a:cubicBezTo>
                    <a:pt x="556" y="1198"/>
                    <a:pt x="556" y="1217"/>
                    <a:pt x="556" y="1236"/>
                  </a:cubicBezTo>
                  <a:lnTo>
                    <a:pt x="512" y="1236"/>
                  </a:lnTo>
                  <a:cubicBezTo>
                    <a:pt x="499" y="1232"/>
                    <a:pt x="488" y="1230"/>
                    <a:pt x="479" y="1230"/>
                  </a:cubicBezTo>
                  <a:cubicBezTo>
                    <a:pt x="444" y="1230"/>
                    <a:pt x="440" y="1256"/>
                    <a:pt x="490" y="1273"/>
                  </a:cubicBezTo>
                  <a:lnTo>
                    <a:pt x="471" y="1270"/>
                  </a:lnTo>
                  <a:cubicBezTo>
                    <a:pt x="449" y="1270"/>
                    <a:pt x="449" y="1289"/>
                    <a:pt x="468" y="1327"/>
                  </a:cubicBezTo>
                  <a:cubicBezTo>
                    <a:pt x="468" y="1345"/>
                    <a:pt x="509" y="1367"/>
                    <a:pt x="531" y="1367"/>
                  </a:cubicBezTo>
                  <a:cubicBezTo>
                    <a:pt x="540" y="1367"/>
                    <a:pt x="552" y="1374"/>
                    <a:pt x="549" y="1386"/>
                  </a:cubicBezTo>
                  <a:cubicBezTo>
                    <a:pt x="549" y="1405"/>
                    <a:pt x="549" y="1405"/>
                    <a:pt x="531" y="1405"/>
                  </a:cubicBezTo>
                  <a:cubicBezTo>
                    <a:pt x="529" y="1405"/>
                    <a:pt x="527" y="1405"/>
                    <a:pt x="526" y="1405"/>
                  </a:cubicBezTo>
                  <a:cubicBezTo>
                    <a:pt x="487" y="1405"/>
                    <a:pt x="488" y="1440"/>
                    <a:pt x="527" y="1458"/>
                  </a:cubicBezTo>
                  <a:lnTo>
                    <a:pt x="505" y="1458"/>
                  </a:lnTo>
                  <a:cubicBezTo>
                    <a:pt x="487" y="1458"/>
                    <a:pt x="465" y="1477"/>
                    <a:pt x="480" y="1571"/>
                  </a:cubicBezTo>
                  <a:cubicBezTo>
                    <a:pt x="480" y="1643"/>
                    <a:pt x="477" y="1699"/>
                    <a:pt x="455" y="1699"/>
                  </a:cubicBezTo>
                  <a:cubicBezTo>
                    <a:pt x="437" y="1699"/>
                    <a:pt x="477" y="1775"/>
                    <a:pt x="518" y="1812"/>
                  </a:cubicBezTo>
                  <a:cubicBezTo>
                    <a:pt x="496" y="1812"/>
                    <a:pt x="496" y="1831"/>
                    <a:pt x="493" y="1869"/>
                  </a:cubicBezTo>
                  <a:cubicBezTo>
                    <a:pt x="493" y="1925"/>
                    <a:pt x="493" y="1925"/>
                    <a:pt x="471" y="1925"/>
                  </a:cubicBezTo>
                  <a:cubicBezTo>
                    <a:pt x="453" y="1916"/>
                    <a:pt x="443" y="1910"/>
                    <a:pt x="441" y="1910"/>
                  </a:cubicBezTo>
                  <a:cubicBezTo>
                    <a:pt x="438" y="1910"/>
                    <a:pt x="448" y="1919"/>
                    <a:pt x="471" y="1941"/>
                  </a:cubicBezTo>
                  <a:cubicBezTo>
                    <a:pt x="512" y="1963"/>
                    <a:pt x="490" y="2016"/>
                    <a:pt x="446" y="2016"/>
                  </a:cubicBezTo>
                  <a:cubicBezTo>
                    <a:pt x="427" y="2016"/>
                    <a:pt x="427" y="2035"/>
                    <a:pt x="424" y="2072"/>
                  </a:cubicBezTo>
                  <a:cubicBezTo>
                    <a:pt x="446" y="2091"/>
                    <a:pt x="443" y="2129"/>
                    <a:pt x="443" y="2166"/>
                  </a:cubicBezTo>
                  <a:cubicBezTo>
                    <a:pt x="443" y="2220"/>
                    <a:pt x="443" y="2220"/>
                    <a:pt x="484" y="2223"/>
                  </a:cubicBezTo>
                  <a:cubicBezTo>
                    <a:pt x="527" y="2223"/>
                    <a:pt x="524" y="2242"/>
                    <a:pt x="524" y="2279"/>
                  </a:cubicBezTo>
                  <a:cubicBezTo>
                    <a:pt x="524" y="2298"/>
                    <a:pt x="524" y="2317"/>
                    <a:pt x="502" y="2317"/>
                  </a:cubicBezTo>
                  <a:cubicBezTo>
                    <a:pt x="490" y="2326"/>
                    <a:pt x="484" y="2339"/>
                    <a:pt x="480" y="2351"/>
                  </a:cubicBezTo>
                  <a:cubicBezTo>
                    <a:pt x="480" y="2370"/>
                    <a:pt x="480" y="2389"/>
                    <a:pt x="458" y="2389"/>
                  </a:cubicBezTo>
                  <a:cubicBezTo>
                    <a:pt x="443" y="2405"/>
                    <a:pt x="433" y="2423"/>
                    <a:pt x="433" y="2445"/>
                  </a:cubicBezTo>
                  <a:cubicBezTo>
                    <a:pt x="433" y="2480"/>
                    <a:pt x="433" y="2517"/>
                    <a:pt x="411" y="2517"/>
                  </a:cubicBezTo>
                  <a:cubicBezTo>
                    <a:pt x="411" y="2536"/>
                    <a:pt x="411" y="2536"/>
                    <a:pt x="433" y="2536"/>
                  </a:cubicBezTo>
                  <a:cubicBezTo>
                    <a:pt x="452" y="2536"/>
                    <a:pt x="474" y="2558"/>
                    <a:pt x="449" y="2630"/>
                  </a:cubicBezTo>
                  <a:cubicBezTo>
                    <a:pt x="449" y="2668"/>
                    <a:pt x="449" y="2724"/>
                    <a:pt x="468" y="2724"/>
                  </a:cubicBezTo>
                  <a:cubicBezTo>
                    <a:pt x="468" y="2743"/>
                    <a:pt x="468" y="2743"/>
                    <a:pt x="446" y="2743"/>
                  </a:cubicBezTo>
                  <a:cubicBezTo>
                    <a:pt x="444" y="2743"/>
                    <a:pt x="443" y="2743"/>
                    <a:pt x="441" y="2743"/>
                  </a:cubicBezTo>
                  <a:cubicBezTo>
                    <a:pt x="405" y="2743"/>
                    <a:pt x="407" y="2779"/>
                    <a:pt x="446" y="2818"/>
                  </a:cubicBezTo>
                  <a:cubicBezTo>
                    <a:pt x="465" y="2818"/>
                    <a:pt x="465" y="2837"/>
                    <a:pt x="443" y="2853"/>
                  </a:cubicBezTo>
                  <a:cubicBezTo>
                    <a:pt x="446" y="2868"/>
                    <a:pt x="452" y="2881"/>
                    <a:pt x="465" y="2890"/>
                  </a:cubicBezTo>
                  <a:cubicBezTo>
                    <a:pt x="484" y="2912"/>
                    <a:pt x="484" y="2912"/>
                    <a:pt x="462" y="2947"/>
                  </a:cubicBezTo>
                  <a:cubicBezTo>
                    <a:pt x="440" y="2947"/>
                    <a:pt x="440" y="2966"/>
                    <a:pt x="440" y="2984"/>
                  </a:cubicBezTo>
                  <a:cubicBezTo>
                    <a:pt x="462" y="3022"/>
                    <a:pt x="455" y="3226"/>
                    <a:pt x="433" y="3244"/>
                  </a:cubicBezTo>
                  <a:cubicBezTo>
                    <a:pt x="452" y="3263"/>
                    <a:pt x="452" y="3263"/>
                    <a:pt x="452" y="3282"/>
                  </a:cubicBezTo>
                  <a:cubicBezTo>
                    <a:pt x="408" y="3301"/>
                    <a:pt x="430" y="3320"/>
                    <a:pt x="471" y="3320"/>
                  </a:cubicBezTo>
                  <a:lnTo>
                    <a:pt x="474" y="3301"/>
                  </a:lnTo>
                  <a:lnTo>
                    <a:pt x="474" y="3282"/>
                  </a:lnTo>
                  <a:lnTo>
                    <a:pt x="474" y="3282"/>
                  </a:lnTo>
                  <a:cubicBezTo>
                    <a:pt x="514" y="3285"/>
                    <a:pt x="515" y="3339"/>
                    <a:pt x="457" y="3339"/>
                  </a:cubicBezTo>
                  <a:cubicBezTo>
                    <a:pt x="456" y="3339"/>
                    <a:pt x="454" y="3339"/>
                    <a:pt x="452" y="3338"/>
                  </a:cubicBezTo>
                  <a:cubicBezTo>
                    <a:pt x="408" y="3357"/>
                    <a:pt x="408" y="3357"/>
                    <a:pt x="449" y="3376"/>
                  </a:cubicBezTo>
                  <a:cubicBezTo>
                    <a:pt x="490" y="3395"/>
                    <a:pt x="490" y="3414"/>
                    <a:pt x="449" y="3432"/>
                  </a:cubicBezTo>
                  <a:cubicBezTo>
                    <a:pt x="437" y="3432"/>
                    <a:pt x="428" y="3431"/>
                    <a:pt x="423" y="3431"/>
                  </a:cubicBezTo>
                  <a:cubicBezTo>
                    <a:pt x="408" y="3431"/>
                    <a:pt x="416" y="3435"/>
                    <a:pt x="446" y="3451"/>
                  </a:cubicBezTo>
                  <a:cubicBezTo>
                    <a:pt x="528" y="3488"/>
                    <a:pt x="548" y="3542"/>
                    <a:pt x="471" y="3542"/>
                  </a:cubicBezTo>
                  <a:cubicBezTo>
                    <a:pt x="469" y="3542"/>
                    <a:pt x="467" y="3542"/>
                    <a:pt x="465" y="3542"/>
                  </a:cubicBezTo>
                  <a:cubicBezTo>
                    <a:pt x="424" y="3542"/>
                    <a:pt x="402" y="3561"/>
                    <a:pt x="402" y="3580"/>
                  </a:cubicBezTo>
                  <a:cubicBezTo>
                    <a:pt x="402" y="3599"/>
                    <a:pt x="421" y="3599"/>
                    <a:pt x="443" y="3599"/>
                  </a:cubicBezTo>
                  <a:cubicBezTo>
                    <a:pt x="455" y="3594"/>
                    <a:pt x="463" y="3591"/>
                    <a:pt x="469" y="3591"/>
                  </a:cubicBezTo>
                  <a:cubicBezTo>
                    <a:pt x="484" y="3591"/>
                    <a:pt x="475" y="3609"/>
                    <a:pt x="443" y="3636"/>
                  </a:cubicBezTo>
                  <a:cubicBezTo>
                    <a:pt x="377" y="3689"/>
                    <a:pt x="377" y="3727"/>
                    <a:pt x="418" y="3783"/>
                  </a:cubicBezTo>
                  <a:cubicBezTo>
                    <a:pt x="445" y="3837"/>
                    <a:pt x="452" y="3882"/>
                    <a:pt x="439" y="3882"/>
                  </a:cubicBezTo>
                  <a:cubicBezTo>
                    <a:pt x="434" y="3882"/>
                    <a:pt x="426" y="3875"/>
                    <a:pt x="415" y="3859"/>
                  </a:cubicBezTo>
                  <a:cubicBezTo>
                    <a:pt x="394" y="3840"/>
                    <a:pt x="384" y="3830"/>
                    <a:pt x="381" y="3830"/>
                  </a:cubicBezTo>
                  <a:lnTo>
                    <a:pt x="381" y="3830"/>
                  </a:lnTo>
                  <a:cubicBezTo>
                    <a:pt x="379" y="3830"/>
                    <a:pt x="383" y="3840"/>
                    <a:pt x="393" y="3859"/>
                  </a:cubicBezTo>
                  <a:lnTo>
                    <a:pt x="390" y="3950"/>
                  </a:lnTo>
                  <a:cubicBezTo>
                    <a:pt x="393" y="3971"/>
                    <a:pt x="411" y="3987"/>
                    <a:pt x="430" y="3990"/>
                  </a:cubicBezTo>
                  <a:cubicBezTo>
                    <a:pt x="390" y="4006"/>
                    <a:pt x="368" y="4044"/>
                    <a:pt x="408" y="4081"/>
                  </a:cubicBezTo>
                  <a:lnTo>
                    <a:pt x="405" y="4119"/>
                  </a:lnTo>
                  <a:cubicBezTo>
                    <a:pt x="405" y="4138"/>
                    <a:pt x="405" y="4138"/>
                    <a:pt x="427" y="4156"/>
                  </a:cubicBezTo>
                  <a:cubicBezTo>
                    <a:pt x="446" y="4175"/>
                    <a:pt x="424" y="4194"/>
                    <a:pt x="405" y="4213"/>
                  </a:cubicBezTo>
                  <a:cubicBezTo>
                    <a:pt x="383" y="4232"/>
                    <a:pt x="361" y="4247"/>
                    <a:pt x="380" y="4247"/>
                  </a:cubicBezTo>
                  <a:cubicBezTo>
                    <a:pt x="402" y="4250"/>
                    <a:pt x="424" y="4288"/>
                    <a:pt x="443" y="4307"/>
                  </a:cubicBezTo>
                  <a:cubicBezTo>
                    <a:pt x="458" y="4320"/>
                    <a:pt x="452" y="4333"/>
                    <a:pt x="439" y="4333"/>
                  </a:cubicBezTo>
                  <a:cubicBezTo>
                    <a:pt x="434" y="4333"/>
                    <a:pt x="427" y="4331"/>
                    <a:pt x="421" y="4326"/>
                  </a:cubicBezTo>
                  <a:cubicBezTo>
                    <a:pt x="417" y="4325"/>
                    <a:pt x="413" y="4324"/>
                    <a:pt x="411" y="4324"/>
                  </a:cubicBezTo>
                  <a:cubicBezTo>
                    <a:pt x="401" y="4324"/>
                    <a:pt x="396" y="4331"/>
                    <a:pt x="377" y="4360"/>
                  </a:cubicBezTo>
                  <a:cubicBezTo>
                    <a:pt x="377" y="4379"/>
                    <a:pt x="377" y="4416"/>
                    <a:pt x="399" y="4416"/>
                  </a:cubicBezTo>
                  <a:cubicBezTo>
                    <a:pt x="418" y="4416"/>
                    <a:pt x="415" y="4529"/>
                    <a:pt x="393" y="4548"/>
                  </a:cubicBezTo>
                  <a:cubicBezTo>
                    <a:pt x="393" y="4548"/>
                    <a:pt x="393" y="4567"/>
                    <a:pt x="393" y="4586"/>
                  </a:cubicBezTo>
                  <a:cubicBezTo>
                    <a:pt x="393" y="4601"/>
                    <a:pt x="411" y="4623"/>
                    <a:pt x="411" y="4642"/>
                  </a:cubicBezTo>
                  <a:cubicBezTo>
                    <a:pt x="415" y="4655"/>
                    <a:pt x="421" y="4670"/>
                    <a:pt x="433" y="4680"/>
                  </a:cubicBezTo>
                  <a:cubicBezTo>
                    <a:pt x="433" y="4699"/>
                    <a:pt x="430" y="4714"/>
                    <a:pt x="411" y="4714"/>
                  </a:cubicBezTo>
                  <a:cubicBezTo>
                    <a:pt x="452" y="4736"/>
                    <a:pt x="452" y="4736"/>
                    <a:pt x="408" y="4752"/>
                  </a:cubicBezTo>
                  <a:cubicBezTo>
                    <a:pt x="368" y="4752"/>
                    <a:pt x="368" y="4752"/>
                    <a:pt x="408" y="4771"/>
                  </a:cubicBezTo>
                  <a:cubicBezTo>
                    <a:pt x="430" y="4789"/>
                    <a:pt x="430" y="4789"/>
                    <a:pt x="408" y="4808"/>
                  </a:cubicBezTo>
                  <a:cubicBezTo>
                    <a:pt x="386" y="4808"/>
                    <a:pt x="386" y="4827"/>
                    <a:pt x="408" y="4827"/>
                  </a:cubicBezTo>
                  <a:cubicBezTo>
                    <a:pt x="449" y="4846"/>
                    <a:pt x="468" y="4902"/>
                    <a:pt x="427" y="4902"/>
                  </a:cubicBezTo>
                  <a:cubicBezTo>
                    <a:pt x="427" y="4918"/>
                    <a:pt x="433" y="4930"/>
                    <a:pt x="446" y="4940"/>
                  </a:cubicBezTo>
                  <a:cubicBezTo>
                    <a:pt x="487" y="4959"/>
                    <a:pt x="487" y="4959"/>
                    <a:pt x="446" y="4959"/>
                  </a:cubicBezTo>
                  <a:cubicBezTo>
                    <a:pt x="402" y="4974"/>
                    <a:pt x="402" y="4993"/>
                    <a:pt x="443" y="5015"/>
                  </a:cubicBezTo>
                  <a:cubicBezTo>
                    <a:pt x="455" y="5024"/>
                    <a:pt x="455" y="5043"/>
                    <a:pt x="443" y="5053"/>
                  </a:cubicBezTo>
                  <a:cubicBezTo>
                    <a:pt x="423" y="5084"/>
                    <a:pt x="400" y="5183"/>
                    <a:pt x="431" y="5183"/>
                  </a:cubicBezTo>
                  <a:cubicBezTo>
                    <a:pt x="433" y="5183"/>
                    <a:pt x="436" y="5183"/>
                    <a:pt x="440" y="5181"/>
                  </a:cubicBezTo>
                  <a:lnTo>
                    <a:pt x="440" y="5219"/>
                  </a:lnTo>
                  <a:cubicBezTo>
                    <a:pt x="415" y="5256"/>
                    <a:pt x="415" y="5275"/>
                    <a:pt x="437" y="5294"/>
                  </a:cubicBezTo>
                  <a:lnTo>
                    <a:pt x="458" y="5313"/>
                  </a:lnTo>
                  <a:cubicBezTo>
                    <a:pt x="437" y="5313"/>
                    <a:pt x="418" y="5325"/>
                    <a:pt x="415" y="5347"/>
                  </a:cubicBezTo>
                  <a:cubicBezTo>
                    <a:pt x="415" y="5366"/>
                    <a:pt x="415" y="5366"/>
                    <a:pt x="433" y="5366"/>
                  </a:cubicBezTo>
                  <a:cubicBezTo>
                    <a:pt x="440" y="5361"/>
                    <a:pt x="444" y="5358"/>
                    <a:pt x="448" y="5358"/>
                  </a:cubicBezTo>
                  <a:cubicBezTo>
                    <a:pt x="455" y="5358"/>
                    <a:pt x="455" y="5372"/>
                    <a:pt x="455" y="5385"/>
                  </a:cubicBezTo>
                  <a:cubicBezTo>
                    <a:pt x="452" y="5407"/>
                    <a:pt x="433" y="5422"/>
                    <a:pt x="415" y="5422"/>
                  </a:cubicBezTo>
                  <a:lnTo>
                    <a:pt x="411" y="5441"/>
                  </a:lnTo>
                  <a:cubicBezTo>
                    <a:pt x="455" y="5441"/>
                    <a:pt x="455" y="5460"/>
                    <a:pt x="433" y="5460"/>
                  </a:cubicBezTo>
                  <a:cubicBezTo>
                    <a:pt x="418" y="5473"/>
                    <a:pt x="408" y="5495"/>
                    <a:pt x="411" y="5513"/>
                  </a:cubicBezTo>
                  <a:cubicBezTo>
                    <a:pt x="426" y="5513"/>
                    <a:pt x="421" y="5522"/>
                    <a:pt x="416" y="5522"/>
                  </a:cubicBezTo>
                  <a:cubicBezTo>
                    <a:pt x="414" y="5522"/>
                    <a:pt x="411" y="5520"/>
                    <a:pt x="411" y="5513"/>
                  </a:cubicBezTo>
                  <a:lnTo>
                    <a:pt x="393" y="5513"/>
                  </a:lnTo>
                  <a:cubicBezTo>
                    <a:pt x="371" y="5532"/>
                    <a:pt x="393" y="5532"/>
                    <a:pt x="411" y="5532"/>
                  </a:cubicBezTo>
                  <a:lnTo>
                    <a:pt x="411" y="5570"/>
                  </a:lnTo>
                  <a:cubicBezTo>
                    <a:pt x="411" y="5583"/>
                    <a:pt x="413" y="5596"/>
                    <a:pt x="421" y="5596"/>
                  </a:cubicBezTo>
                  <a:cubicBezTo>
                    <a:pt x="424" y="5596"/>
                    <a:pt x="428" y="5594"/>
                    <a:pt x="433" y="5589"/>
                  </a:cubicBezTo>
                  <a:cubicBezTo>
                    <a:pt x="455" y="5589"/>
                    <a:pt x="477" y="5589"/>
                    <a:pt x="477" y="5607"/>
                  </a:cubicBezTo>
                  <a:cubicBezTo>
                    <a:pt x="479" y="5607"/>
                    <a:pt x="480" y="5607"/>
                    <a:pt x="482" y="5607"/>
                  </a:cubicBezTo>
                  <a:cubicBezTo>
                    <a:pt x="491" y="5607"/>
                    <a:pt x="486" y="5614"/>
                    <a:pt x="481" y="5614"/>
                  </a:cubicBezTo>
                  <a:cubicBezTo>
                    <a:pt x="479" y="5614"/>
                    <a:pt x="477" y="5612"/>
                    <a:pt x="477" y="5607"/>
                  </a:cubicBezTo>
                  <a:cubicBezTo>
                    <a:pt x="455" y="5607"/>
                    <a:pt x="433" y="5607"/>
                    <a:pt x="433" y="5626"/>
                  </a:cubicBezTo>
                  <a:cubicBezTo>
                    <a:pt x="437" y="5645"/>
                    <a:pt x="415" y="5645"/>
                    <a:pt x="415" y="5645"/>
                  </a:cubicBezTo>
                  <a:cubicBezTo>
                    <a:pt x="410" y="5643"/>
                    <a:pt x="406" y="5642"/>
                    <a:pt x="402" y="5642"/>
                  </a:cubicBezTo>
                  <a:cubicBezTo>
                    <a:pt x="376" y="5642"/>
                    <a:pt x="395" y="5703"/>
                    <a:pt x="415" y="5717"/>
                  </a:cubicBezTo>
                  <a:cubicBezTo>
                    <a:pt x="458" y="5755"/>
                    <a:pt x="462" y="5770"/>
                    <a:pt x="418" y="5773"/>
                  </a:cubicBezTo>
                  <a:cubicBezTo>
                    <a:pt x="377" y="5777"/>
                    <a:pt x="421" y="5811"/>
                    <a:pt x="484" y="5824"/>
                  </a:cubicBezTo>
                  <a:lnTo>
                    <a:pt x="549" y="5839"/>
                  </a:lnTo>
                  <a:lnTo>
                    <a:pt x="487" y="5842"/>
                  </a:lnTo>
                  <a:cubicBezTo>
                    <a:pt x="402" y="5867"/>
                    <a:pt x="402" y="5867"/>
                    <a:pt x="449" y="5918"/>
                  </a:cubicBezTo>
                  <a:cubicBezTo>
                    <a:pt x="474" y="5955"/>
                    <a:pt x="474" y="5952"/>
                    <a:pt x="452" y="5955"/>
                  </a:cubicBezTo>
                  <a:cubicBezTo>
                    <a:pt x="430" y="5958"/>
                    <a:pt x="433" y="5977"/>
                    <a:pt x="440" y="6030"/>
                  </a:cubicBezTo>
                  <a:cubicBezTo>
                    <a:pt x="445" y="6083"/>
                    <a:pt x="449" y="6103"/>
                    <a:pt x="467" y="6103"/>
                  </a:cubicBezTo>
                  <a:cubicBezTo>
                    <a:pt x="468" y="6103"/>
                    <a:pt x="469" y="6103"/>
                    <a:pt x="471" y="6102"/>
                  </a:cubicBezTo>
                  <a:cubicBezTo>
                    <a:pt x="471" y="6102"/>
                    <a:pt x="471" y="6118"/>
                    <a:pt x="474" y="6137"/>
                  </a:cubicBezTo>
                  <a:cubicBezTo>
                    <a:pt x="446" y="6155"/>
                    <a:pt x="454" y="6179"/>
                    <a:pt x="475" y="6179"/>
                  </a:cubicBezTo>
                  <a:cubicBezTo>
                    <a:pt x="483" y="6179"/>
                    <a:pt x="492" y="6176"/>
                    <a:pt x="502" y="6168"/>
                  </a:cubicBezTo>
                  <a:cubicBezTo>
                    <a:pt x="502" y="6168"/>
                    <a:pt x="505" y="6187"/>
                    <a:pt x="509" y="6206"/>
                  </a:cubicBezTo>
                  <a:lnTo>
                    <a:pt x="487" y="6209"/>
                  </a:lnTo>
                  <a:cubicBezTo>
                    <a:pt x="468" y="6212"/>
                    <a:pt x="471" y="6250"/>
                    <a:pt x="509" y="6394"/>
                  </a:cubicBezTo>
                  <a:cubicBezTo>
                    <a:pt x="544" y="6524"/>
                    <a:pt x="559" y="6558"/>
                    <a:pt x="584" y="6558"/>
                  </a:cubicBezTo>
                  <a:cubicBezTo>
                    <a:pt x="589" y="6558"/>
                    <a:pt x="596" y="6557"/>
                    <a:pt x="603" y="6554"/>
                  </a:cubicBezTo>
                  <a:cubicBezTo>
                    <a:pt x="646" y="6557"/>
                    <a:pt x="653" y="6573"/>
                    <a:pt x="615" y="6588"/>
                  </a:cubicBezTo>
                  <a:cubicBezTo>
                    <a:pt x="596" y="6594"/>
                    <a:pt x="584" y="6614"/>
                    <a:pt x="597" y="6614"/>
                  </a:cubicBezTo>
                  <a:cubicBezTo>
                    <a:pt x="598" y="6614"/>
                    <a:pt x="600" y="6614"/>
                    <a:pt x="603" y="6613"/>
                  </a:cubicBezTo>
                  <a:cubicBezTo>
                    <a:pt x="609" y="6632"/>
                    <a:pt x="609" y="6651"/>
                    <a:pt x="603" y="6670"/>
                  </a:cubicBezTo>
                  <a:cubicBezTo>
                    <a:pt x="591" y="6722"/>
                    <a:pt x="604" y="6740"/>
                    <a:pt x="620" y="6740"/>
                  </a:cubicBezTo>
                  <a:cubicBezTo>
                    <a:pt x="624" y="6740"/>
                    <a:pt x="629" y="6738"/>
                    <a:pt x="634" y="6735"/>
                  </a:cubicBezTo>
                  <a:cubicBezTo>
                    <a:pt x="645" y="6724"/>
                    <a:pt x="650" y="6719"/>
                    <a:pt x="653" y="6719"/>
                  </a:cubicBezTo>
                  <a:cubicBezTo>
                    <a:pt x="657" y="6719"/>
                    <a:pt x="649" y="6736"/>
                    <a:pt x="643" y="6754"/>
                  </a:cubicBezTo>
                  <a:cubicBezTo>
                    <a:pt x="633" y="6776"/>
                    <a:pt x="624" y="6797"/>
                    <a:pt x="634" y="6797"/>
                  </a:cubicBezTo>
                  <a:cubicBezTo>
                    <a:pt x="635" y="6797"/>
                    <a:pt x="637" y="6796"/>
                    <a:pt x="640" y="6795"/>
                  </a:cubicBezTo>
                  <a:cubicBezTo>
                    <a:pt x="668" y="6804"/>
                    <a:pt x="740" y="6886"/>
                    <a:pt x="706" y="6908"/>
                  </a:cubicBezTo>
                  <a:lnTo>
                    <a:pt x="728" y="6939"/>
                  </a:lnTo>
                  <a:cubicBezTo>
                    <a:pt x="730" y="6937"/>
                    <a:pt x="733" y="6936"/>
                    <a:pt x="736" y="6936"/>
                  </a:cubicBezTo>
                  <a:cubicBezTo>
                    <a:pt x="750" y="6936"/>
                    <a:pt x="769" y="6962"/>
                    <a:pt x="788" y="6986"/>
                  </a:cubicBezTo>
                  <a:cubicBezTo>
                    <a:pt x="809" y="7018"/>
                    <a:pt x="822" y="7030"/>
                    <a:pt x="806" y="7043"/>
                  </a:cubicBezTo>
                  <a:cubicBezTo>
                    <a:pt x="778" y="7043"/>
                    <a:pt x="788" y="7058"/>
                    <a:pt x="828" y="7071"/>
                  </a:cubicBezTo>
                  <a:cubicBezTo>
                    <a:pt x="841" y="7086"/>
                    <a:pt x="885" y="7074"/>
                    <a:pt x="897" y="7086"/>
                  </a:cubicBezTo>
                  <a:cubicBezTo>
                    <a:pt x="905" y="7078"/>
                    <a:pt x="915" y="7074"/>
                    <a:pt x="926" y="7074"/>
                  </a:cubicBezTo>
                  <a:cubicBezTo>
                    <a:pt x="935" y="7074"/>
                    <a:pt x="945" y="7077"/>
                    <a:pt x="954" y="7083"/>
                  </a:cubicBezTo>
                  <a:lnTo>
                    <a:pt x="938" y="7096"/>
                  </a:lnTo>
                  <a:lnTo>
                    <a:pt x="907" y="7127"/>
                  </a:lnTo>
                  <a:cubicBezTo>
                    <a:pt x="915" y="7136"/>
                    <a:pt x="923" y="7144"/>
                    <a:pt x="933" y="7144"/>
                  </a:cubicBezTo>
                  <a:cubicBezTo>
                    <a:pt x="937" y="7144"/>
                    <a:pt x="942" y="7142"/>
                    <a:pt x="947" y="7137"/>
                  </a:cubicBezTo>
                  <a:lnTo>
                    <a:pt x="947" y="7137"/>
                  </a:lnTo>
                  <a:cubicBezTo>
                    <a:pt x="944" y="7165"/>
                    <a:pt x="960" y="7177"/>
                    <a:pt x="985" y="7202"/>
                  </a:cubicBezTo>
                  <a:cubicBezTo>
                    <a:pt x="1011" y="7226"/>
                    <a:pt x="1038" y="7247"/>
                    <a:pt x="1064" y="7247"/>
                  </a:cubicBezTo>
                  <a:cubicBezTo>
                    <a:pt x="1066" y="7247"/>
                    <a:pt x="1068" y="7247"/>
                    <a:pt x="1070" y="7246"/>
                  </a:cubicBezTo>
                  <a:lnTo>
                    <a:pt x="1070" y="7246"/>
                  </a:lnTo>
                  <a:cubicBezTo>
                    <a:pt x="1059" y="7283"/>
                    <a:pt x="1123" y="7335"/>
                    <a:pt x="1166" y="7335"/>
                  </a:cubicBezTo>
                  <a:cubicBezTo>
                    <a:pt x="1174" y="7335"/>
                    <a:pt x="1182" y="7332"/>
                    <a:pt x="1189" y="7328"/>
                  </a:cubicBezTo>
                  <a:cubicBezTo>
                    <a:pt x="1192" y="7321"/>
                    <a:pt x="1196" y="7318"/>
                    <a:pt x="1201" y="7318"/>
                  </a:cubicBezTo>
                  <a:cubicBezTo>
                    <a:pt x="1208" y="7318"/>
                    <a:pt x="1216" y="7327"/>
                    <a:pt x="1220" y="7343"/>
                  </a:cubicBezTo>
                  <a:cubicBezTo>
                    <a:pt x="1224" y="7361"/>
                    <a:pt x="1225" y="7368"/>
                    <a:pt x="1232" y="7368"/>
                  </a:cubicBezTo>
                  <a:cubicBezTo>
                    <a:pt x="1236" y="7368"/>
                    <a:pt x="1242" y="7366"/>
                    <a:pt x="1251" y="7362"/>
                  </a:cubicBezTo>
                  <a:cubicBezTo>
                    <a:pt x="1256" y="7360"/>
                    <a:pt x="1259" y="7359"/>
                    <a:pt x="1262" y="7359"/>
                  </a:cubicBezTo>
                  <a:cubicBezTo>
                    <a:pt x="1279" y="7359"/>
                    <a:pt x="1284" y="7383"/>
                    <a:pt x="1292" y="7406"/>
                  </a:cubicBezTo>
                  <a:cubicBezTo>
                    <a:pt x="1290" y="7440"/>
                    <a:pt x="1299" y="7452"/>
                    <a:pt x="1314" y="7452"/>
                  </a:cubicBezTo>
                  <a:cubicBezTo>
                    <a:pt x="1321" y="7452"/>
                    <a:pt x="1328" y="7450"/>
                    <a:pt x="1336" y="7447"/>
                  </a:cubicBezTo>
                  <a:cubicBezTo>
                    <a:pt x="1344" y="7446"/>
                    <a:pt x="1352" y="7446"/>
                    <a:pt x="1359" y="7446"/>
                  </a:cubicBezTo>
                  <a:cubicBezTo>
                    <a:pt x="1383" y="7446"/>
                    <a:pt x="1406" y="7449"/>
                    <a:pt x="1430" y="7456"/>
                  </a:cubicBezTo>
                  <a:cubicBezTo>
                    <a:pt x="1471" y="7447"/>
                    <a:pt x="1486" y="7450"/>
                    <a:pt x="1474" y="7425"/>
                  </a:cubicBezTo>
                  <a:cubicBezTo>
                    <a:pt x="1480" y="7409"/>
                    <a:pt x="1489" y="7397"/>
                    <a:pt x="1502" y="7387"/>
                  </a:cubicBezTo>
                  <a:cubicBezTo>
                    <a:pt x="1512" y="7384"/>
                    <a:pt x="1518" y="7383"/>
                    <a:pt x="1523" y="7383"/>
                  </a:cubicBezTo>
                  <a:cubicBezTo>
                    <a:pt x="1534" y="7383"/>
                    <a:pt x="1530" y="7391"/>
                    <a:pt x="1521" y="7391"/>
                  </a:cubicBezTo>
                  <a:cubicBezTo>
                    <a:pt x="1520" y="7391"/>
                    <a:pt x="1519" y="7391"/>
                    <a:pt x="1518" y="7390"/>
                  </a:cubicBezTo>
                  <a:cubicBezTo>
                    <a:pt x="1480" y="7406"/>
                    <a:pt x="1496" y="7409"/>
                    <a:pt x="1508" y="7434"/>
                  </a:cubicBezTo>
                  <a:cubicBezTo>
                    <a:pt x="1521" y="7456"/>
                    <a:pt x="1558" y="7463"/>
                    <a:pt x="1574" y="7466"/>
                  </a:cubicBezTo>
                  <a:lnTo>
                    <a:pt x="1646" y="7472"/>
                  </a:lnTo>
                  <a:cubicBezTo>
                    <a:pt x="1673" y="7484"/>
                    <a:pt x="1691" y="7490"/>
                    <a:pt x="1702" y="7490"/>
                  </a:cubicBezTo>
                  <a:cubicBezTo>
                    <a:pt x="1714" y="7490"/>
                    <a:pt x="1718" y="7484"/>
                    <a:pt x="1718" y="7475"/>
                  </a:cubicBezTo>
                  <a:cubicBezTo>
                    <a:pt x="1718" y="7466"/>
                    <a:pt x="1718" y="7459"/>
                    <a:pt x="1718" y="7453"/>
                  </a:cubicBezTo>
                  <a:cubicBezTo>
                    <a:pt x="1725" y="7471"/>
                    <a:pt x="1754" y="7478"/>
                    <a:pt x="1789" y="7478"/>
                  </a:cubicBezTo>
                  <a:cubicBezTo>
                    <a:pt x="1854" y="7478"/>
                    <a:pt x="1942" y="7452"/>
                    <a:pt x="1944" y="7422"/>
                  </a:cubicBezTo>
                  <a:cubicBezTo>
                    <a:pt x="1942" y="7415"/>
                    <a:pt x="1941" y="7413"/>
                    <a:pt x="1941" y="7413"/>
                  </a:cubicBezTo>
                  <a:lnTo>
                    <a:pt x="1941" y="7413"/>
                  </a:lnTo>
                  <a:cubicBezTo>
                    <a:pt x="1941" y="7413"/>
                    <a:pt x="1946" y="7427"/>
                    <a:pt x="1950" y="7441"/>
                  </a:cubicBezTo>
                  <a:cubicBezTo>
                    <a:pt x="1953" y="7451"/>
                    <a:pt x="1958" y="7455"/>
                    <a:pt x="1967" y="7455"/>
                  </a:cubicBezTo>
                  <a:cubicBezTo>
                    <a:pt x="1976" y="7455"/>
                    <a:pt x="1990" y="7450"/>
                    <a:pt x="2010" y="7444"/>
                  </a:cubicBezTo>
                  <a:cubicBezTo>
                    <a:pt x="2025" y="7441"/>
                    <a:pt x="2088" y="7394"/>
                    <a:pt x="2135" y="7372"/>
                  </a:cubicBezTo>
                  <a:cubicBezTo>
                    <a:pt x="2201" y="7340"/>
                    <a:pt x="2248" y="7309"/>
                    <a:pt x="2235" y="7290"/>
                  </a:cubicBezTo>
                  <a:cubicBezTo>
                    <a:pt x="2242" y="7286"/>
                    <a:pt x="2246" y="7284"/>
                    <a:pt x="2249" y="7284"/>
                  </a:cubicBezTo>
                  <a:cubicBezTo>
                    <a:pt x="2253" y="7284"/>
                    <a:pt x="2256" y="7289"/>
                    <a:pt x="2264" y="7300"/>
                  </a:cubicBezTo>
                  <a:cubicBezTo>
                    <a:pt x="2261" y="7313"/>
                    <a:pt x="2263" y="7318"/>
                    <a:pt x="2267" y="7318"/>
                  </a:cubicBezTo>
                  <a:cubicBezTo>
                    <a:pt x="2272" y="7318"/>
                    <a:pt x="2280" y="7312"/>
                    <a:pt x="2289" y="7306"/>
                  </a:cubicBezTo>
                  <a:cubicBezTo>
                    <a:pt x="2304" y="7296"/>
                    <a:pt x="2292" y="7278"/>
                    <a:pt x="2282" y="7262"/>
                  </a:cubicBezTo>
                  <a:cubicBezTo>
                    <a:pt x="2270" y="7243"/>
                    <a:pt x="2282" y="7234"/>
                    <a:pt x="2326" y="7231"/>
                  </a:cubicBezTo>
                  <a:cubicBezTo>
                    <a:pt x="2373" y="7218"/>
                    <a:pt x="2417" y="7184"/>
                    <a:pt x="2436" y="7137"/>
                  </a:cubicBezTo>
                  <a:cubicBezTo>
                    <a:pt x="2444" y="7128"/>
                    <a:pt x="2453" y="7120"/>
                    <a:pt x="2462" y="7120"/>
                  </a:cubicBezTo>
                  <a:cubicBezTo>
                    <a:pt x="2467" y="7120"/>
                    <a:pt x="2471" y="7122"/>
                    <a:pt x="2477" y="7127"/>
                  </a:cubicBezTo>
                  <a:cubicBezTo>
                    <a:pt x="2481" y="7128"/>
                    <a:pt x="2485" y="7129"/>
                    <a:pt x="2488" y="7129"/>
                  </a:cubicBezTo>
                  <a:cubicBezTo>
                    <a:pt x="2521" y="7129"/>
                    <a:pt x="2548" y="7095"/>
                    <a:pt x="2539" y="7061"/>
                  </a:cubicBezTo>
                  <a:cubicBezTo>
                    <a:pt x="2546" y="7055"/>
                    <a:pt x="2549" y="7052"/>
                    <a:pt x="2552" y="7052"/>
                  </a:cubicBezTo>
                  <a:cubicBezTo>
                    <a:pt x="2556" y="7052"/>
                    <a:pt x="2560" y="7055"/>
                    <a:pt x="2568" y="7061"/>
                  </a:cubicBezTo>
                  <a:cubicBezTo>
                    <a:pt x="2579" y="7061"/>
                    <a:pt x="2589" y="7064"/>
                    <a:pt x="2595" y="7064"/>
                  </a:cubicBezTo>
                  <a:cubicBezTo>
                    <a:pt x="2603" y="7064"/>
                    <a:pt x="2604" y="7059"/>
                    <a:pt x="2593" y="7033"/>
                  </a:cubicBezTo>
                  <a:cubicBezTo>
                    <a:pt x="2602" y="6989"/>
                    <a:pt x="2630" y="6952"/>
                    <a:pt x="2671" y="6933"/>
                  </a:cubicBezTo>
                  <a:cubicBezTo>
                    <a:pt x="2683" y="6917"/>
                    <a:pt x="2693" y="6902"/>
                    <a:pt x="2677" y="6889"/>
                  </a:cubicBezTo>
                  <a:lnTo>
                    <a:pt x="2658" y="6877"/>
                  </a:lnTo>
                  <a:lnTo>
                    <a:pt x="2658" y="6877"/>
                  </a:lnTo>
                  <a:cubicBezTo>
                    <a:pt x="2674" y="6880"/>
                    <a:pt x="2685" y="6882"/>
                    <a:pt x="2690" y="6882"/>
                  </a:cubicBezTo>
                  <a:cubicBezTo>
                    <a:pt x="2702" y="6882"/>
                    <a:pt x="2696" y="6873"/>
                    <a:pt x="2677" y="6848"/>
                  </a:cubicBezTo>
                  <a:cubicBezTo>
                    <a:pt x="2666" y="6839"/>
                    <a:pt x="2668" y="6828"/>
                    <a:pt x="2676" y="6828"/>
                  </a:cubicBezTo>
                  <a:cubicBezTo>
                    <a:pt x="2679" y="6828"/>
                    <a:pt x="2683" y="6829"/>
                    <a:pt x="2687" y="6833"/>
                  </a:cubicBezTo>
                  <a:cubicBezTo>
                    <a:pt x="2702" y="6830"/>
                    <a:pt x="2715" y="6823"/>
                    <a:pt x="2724" y="6811"/>
                  </a:cubicBezTo>
                  <a:cubicBezTo>
                    <a:pt x="2734" y="6795"/>
                    <a:pt x="2762" y="6707"/>
                    <a:pt x="2799" y="6623"/>
                  </a:cubicBezTo>
                  <a:cubicBezTo>
                    <a:pt x="2856" y="6491"/>
                    <a:pt x="2868" y="6435"/>
                    <a:pt x="2850" y="6432"/>
                  </a:cubicBezTo>
                  <a:cubicBezTo>
                    <a:pt x="2834" y="6406"/>
                    <a:pt x="2834" y="6406"/>
                    <a:pt x="2859" y="6394"/>
                  </a:cubicBezTo>
                  <a:cubicBezTo>
                    <a:pt x="2878" y="6388"/>
                    <a:pt x="2893" y="6369"/>
                    <a:pt x="2897" y="6350"/>
                  </a:cubicBezTo>
                  <a:cubicBezTo>
                    <a:pt x="2899" y="6334"/>
                    <a:pt x="2904" y="6317"/>
                    <a:pt x="2918" y="6317"/>
                  </a:cubicBezTo>
                  <a:cubicBezTo>
                    <a:pt x="2920" y="6317"/>
                    <a:pt x="2922" y="6318"/>
                    <a:pt x="2925" y="6319"/>
                  </a:cubicBezTo>
                  <a:cubicBezTo>
                    <a:pt x="2909" y="6297"/>
                    <a:pt x="2909" y="6297"/>
                    <a:pt x="2915" y="6278"/>
                  </a:cubicBezTo>
                  <a:lnTo>
                    <a:pt x="2915" y="6278"/>
                  </a:lnTo>
                  <a:cubicBezTo>
                    <a:pt x="2918" y="6279"/>
                    <a:pt x="2920" y="6279"/>
                    <a:pt x="2922" y="6279"/>
                  </a:cubicBezTo>
                  <a:cubicBezTo>
                    <a:pt x="2935" y="6279"/>
                    <a:pt x="2938" y="6263"/>
                    <a:pt x="2922" y="6243"/>
                  </a:cubicBezTo>
                  <a:cubicBezTo>
                    <a:pt x="2900" y="6226"/>
                    <a:pt x="2892" y="6219"/>
                    <a:pt x="2899" y="6219"/>
                  </a:cubicBezTo>
                  <a:cubicBezTo>
                    <a:pt x="2904" y="6219"/>
                    <a:pt x="2913" y="6221"/>
                    <a:pt x="2928" y="6225"/>
                  </a:cubicBezTo>
                  <a:cubicBezTo>
                    <a:pt x="2928" y="6225"/>
                    <a:pt x="2929" y="6225"/>
                    <a:pt x="2930" y="6225"/>
                  </a:cubicBezTo>
                  <a:cubicBezTo>
                    <a:pt x="2946" y="6225"/>
                    <a:pt x="2972" y="6190"/>
                    <a:pt x="2963" y="6190"/>
                  </a:cubicBezTo>
                  <a:cubicBezTo>
                    <a:pt x="2962" y="6190"/>
                    <a:pt x="2960" y="6191"/>
                    <a:pt x="2956" y="6193"/>
                  </a:cubicBezTo>
                  <a:cubicBezTo>
                    <a:pt x="2934" y="6187"/>
                    <a:pt x="2944" y="6153"/>
                    <a:pt x="2925" y="6131"/>
                  </a:cubicBezTo>
                  <a:cubicBezTo>
                    <a:pt x="2928" y="6113"/>
                    <a:pt x="2930" y="6099"/>
                    <a:pt x="2948" y="6099"/>
                  </a:cubicBezTo>
                  <a:cubicBezTo>
                    <a:pt x="2949" y="6099"/>
                    <a:pt x="2951" y="6099"/>
                    <a:pt x="2953" y="6099"/>
                  </a:cubicBezTo>
                  <a:cubicBezTo>
                    <a:pt x="2978" y="6084"/>
                    <a:pt x="2969" y="5990"/>
                    <a:pt x="2950" y="5968"/>
                  </a:cubicBezTo>
                  <a:cubicBezTo>
                    <a:pt x="2932" y="5965"/>
                    <a:pt x="2934" y="5949"/>
                    <a:pt x="2949" y="5949"/>
                  </a:cubicBezTo>
                  <a:cubicBezTo>
                    <a:pt x="2950" y="5949"/>
                    <a:pt x="2952" y="5949"/>
                    <a:pt x="2953" y="5949"/>
                  </a:cubicBezTo>
                  <a:cubicBezTo>
                    <a:pt x="2955" y="5949"/>
                    <a:pt x="2956" y="5949"/>
                    <a:pt x="2958" y="5949"/>
                  </a:cubicBezTo>
                  <a:cubicBezTo>
                    <a:pt x="2975" y="5949"/>
                    <a:pt x="2978" y="5932"/>
                    <a:pt x="2978" y="5918"/>
                  </a:cubicBezTo>
                  <a:cubicBezTo>
                    <a:pt x="2963" y="5901"/>
                    <a:pt x="2973" y="5899"/>
                    <a:pt x="2989" y="5899"/>
                  </a:cubicBezTo>
                  <a:cubicBezTo>
                    <a:pt x="2993" y="5899"/>
                    <a:pt x="2998" y="5899"/>
                    <a:pt x="3003" y="5899"/>
                  </a:cubicBezTo>
                  <a:cubicBezTo>
                    <a:pt x="3009" y="5905"/>
                    <a:pt x="3013" y="5908"/>
                    <a:pt x="3016" y="5908"/>
                  </a:cubicBezTo>
                  <a:cubicBezTo>
                    <a:pt x="3024" y="5908"/>
                    <a:pt x="3026" y="5891"/>
                    <a:pt x="3028" y="5864"/>
                  </a:cubicBezTo>
                  <a:cubicBezTo>
                    <a:pt x="3009" y="5845"/>
                    <a:pt x="3016" y="5770"/>
                    <a:pt x="3019" y="5714"/>
                  </a:cubicBezTo>
                  <a:cubicBezTo>
                    <a:pt x="3025" y="5623"/>
                    <a:pt x="3006" y="5604"/>
                    <a:pt x="2966" y="5563"/>
                  </a:cubicBezTo>
                  <a:lnTo>
                    <a:pt x="2925" y="5545"/>
                  </a:lnTo>
                  <a:lnTo>
                    <a:pt x="2966" y="5545"/>
                  </a:lnTo>
                  <a:cubicBezTo>
                    <a:pt x="2987" y="5545"/>
                    <a:pt x="3009" y="5538"/>
                    <a:pt x="3031" y="5529"/>
                  </a:cubicBezTo>
                  <a:cubicBezTo>
                    <a:pt x="3031" y="5510"/>
                    <a:pt x="3009" y="5510"/>
                    <a:pt x="2987" y="5510"/>
                  </a:cubicBezTo>
                  <a:cubicBezTo>
                    <a:pt x="2969" y="5510"/>
                    <a:pt x="2969" y="5491"/>
                    <a:pt x="2991" y="5454"/>
                  </a:cubicBezTo>
                  <a:cubicBezTo>
                    <a:pt x="3013" y="5419"/>
                    <a:pt x="3013" y="5400"/>
                    <a:pt x="2994" y="5382"/>
                  </a:cubicBezTo>
                  <a:cubicBezTo>
                    <a:pt x="2991" y="5360"/>
                    <a:pt x="3000" y="5338"/>
                    <a:pt x="3016" y="5325"/>
                  </a:cubicBezTo>
                  <a:cubicBezTo>
                    <a:pt x="3016" y="5306"/>
                    <a:pt x="3016" y="5306"/>
                    <a:pt x="2994" y="5306"/>
                  </a:cubicBezTo>
                  <a:cubicBezTo>
                    <a:pt x="2972" y="5306"/>
                    <a:pt x="2975" y="5288"/>
                    <a:pt x="2994" y="5269"/>
                  </a:cubicBezTo>
                  <a:cubicBezTo>
                    <a:pt x="3038" y="5250"/>
                    <a:pt x="3038" y="5194"/>
                    <a:pt x="3016" y="5194"/>
                  </a:cubicBezTo>
                  <a:cubicBezTo>
                    <a:pt x="2997" y="5194"/>
                    <a:pt x="2997" y="5175"/>
                    <a:pt x="2997" y="5156"/>
                  </a:cubicBezTo>
                  <a:cubicBezTo>
                    <a:pt x="3000" y="5137"/>
                    <a:pt x="2991" y="5115"/>
                    <a:pt x="2975" y="5103"/>
                  </a:cubicBezTo>
                  <a:lnTo>
                    <a:pt x="2975" y="5065"/>
                  </a:lnTo>
                  <a:cubicBezTo>
                    <a:pt x="2975" y="5060"/>
                    <a:pt x="2977" y="5057"/>
                    <a:pt x="2979" y="5057"/>
                  </a:cubicBezTo>
                  <a:cubicBezTo>
                    <a:pt x="2986" y="5057"/>
                    <a:pt x="2997" y="5071"/>
                    <a:pt x="2997" y="5084"/>
                  </a:cubicBezTo>
                  <a:lnTo>
                    <a:pt x="3019" y="5065"/>
                  </a:lnTo>
                  <a:cubicBezTo>
                    <a:pt x="3019" y="5028"/>
                    <a:pt x="3019" y="5009"/>
                    <a:pt x="2997" y="4990"/>
                  </a:cubicBezTo>
                  <a:cubicBezTo>
                    <a:pt x="2956" y="4971"/>
                    <a:pt x="2956" y="4971"/>
                    <a:pt x="3000" y="4971"/>
                  </a:cubicBezTo>
                  <a:cubicBezTo>
                    <a:pt x="3019" y="4971"/>
                    <a:pt x="3041" y="4952"/>
                    <a:pt x="3019" y="4934"/>
                  </a:cubicBezTo>
                  <a:cubicBezTo>
                    <a:pt x="2978" y="4915"/>
                    <a:pt x="3000" y="4896"/>
                    <a:pt x="3022" y="4896"/>
                  </a:cubicBezTo>
                  <a:cubicBezTo>
                    <a:pt x="3036" y="4902"/>
                    <a:pt x="3045" y="4907"/>
                    <a:pt x="3049" y="4907"/>
                  </a:cubicBezTo>
                  <a:cubicBezTo>
                    <a:pt x="3058" y="4907"/>
                    <a:pt x="3049" y="4890"/>
                    <a:pt x="3022" y="4843"/>
                  </a:cubicBezTo>
                  <a:cubicBezTo>
                    <a:pt x="3022" y="4805"/>
                    <a:pt x="3000" y="4730"/>
                    <a:pt x="3003" y="4673"/>
                  </a:cubicBezTo>
                  <a:cubicBezTo>
                    <a:pt x="3003" y="4598"/>
                    <a:pt x="3003" y="4561"/>
                    <a:pt x="3025" y="4545"/>
                  </a:cubicBezTo>
                  <a:cubicBezTo>
                    <a:pt x="3030" y="4545"/>
                    <a:pt x="3034" y="4545"/>
                    <a:pt x="3038" y="4544"/>
                  </a:cubicBezTo>
                  <a:lnTo>
                    <a:pt x="3038" y="4544"/>
                  </a:lnTo>
                  <a:cubicBezTo>
                    <a:pt x="3040" y="4545"/>
                    <a:pt x="3042" y="4545"/>
                    <a:pt x="3044" y="4545"/>
                  </a:cubicBezTo>
                  <a:cubicBezTo>
                    <a:pt x="3045" y="4544"/>
                    <a:pt x="3046" y="4543"/>
                    <a:pt x="3047" y="4543"/>
                  </a:cubicBezTo>
                  <a:lnTo>
                    <a:pt x="3047" y="4543"/>
                  </a:lnTo>
                  <a:cubicBezTo>
                    <a:pt x="3044" y="4543"/>
                    <a:pt x="3041" y="4544"/>
                    <a:pt x="3038" y="4544"/>
                  </a:cubicBezTo>
                  <a:lnTo>
                    <a:pt x="3038" y="4544"/>
                  </a:lnTo>
                  <a:cubicBezTo>
                    <a:pt x="3003" y="4540"/>
                    <a:pt x="3003" y="4520"/>
                    <a:pt x="3003" y="4470"/>
                  </a:cubicBezTo>
                  <a:cubicBezTo>
                    <a:pt x="3022" y="4432"/>
                    <a:pt x="3016" y="4385"/>
                    <a:pt x="2984" y="4357"/>
                  </a:cubicBezTo>
                  <a:lnTo>
                    <a:pt x="2984" y="4395"/>
                  </a:lnTo>
                  <a:cubicBezTo>
                    <a:pt x="2940" y="4395"/>
                    <a:pt x="2940" y="4376"/>
                    <a:pt x="2962" y="4338"/>
                  </a:cubicBezTo>
                  <a:cubicBezTo>
                    <a:pt x="2962" y="4319"/>
                    <a:pt x="2984" y="4319"/>
                    <a:pt x="3006" y="4319"/>
                  </a:cubicBezTo>
                  <a:cubicBezTo>
                    <a:pt x="3028" y="4319"/>
                    <a:pt x="3044" y="4304"/>
                    <a:pt x="3047" y="4282"/>
                  </a:cubicBezTo>
                  <a:cubicBezTo>
                    <a:pt x="3047" y="4268"/>
                    <a:pt x="3049" y="4257"/>
                    <a:pt x="3042" y="4257"/>
                  </a:cubicBezTo>
                  <a:cubicBezTo>
                    <a:pt x="3039" y="4257"/>
                    <a:pt x="3034" y="4258"/>
                    <a:pt x="3028" y="4263"/>
                  </a:cubicBezTo>
                  <a:cubicBezTo>
                    <a:pt x="3006" y="4263"/>
                    <a:pt x="3006" y="4263"/>
                    <a:pt x="3006" y="4244"/>
                  </a:cubicBezTo>
                  <a:cubicBezTo>
                    <a:pt x="3009" y="4225"/>
                    <a:pt x="3000" y="4203"/>
                    <a:pt x="2984" y="4191"/>
                  </a:cubicBezTo>
                  <a:cubicBezTo>
                    <a:pt x="2966" y="4188"/>
                    <a:pt x="2966" y="4172"/>
                    <a:pt x="2966" y="4153"/>
                  </a:cubicBezTo>
                  <a:cubicBezTo>
                    <a:pt x="2978" y="4138"/>
                    <a:pt x="2987" y="4116"/>
                    <a:pt x="2987" y="4097"/>
                  </a:cubicBezTo>
                  <a:lnTo>
                    <a:pt x="3009" y="4097"/>
                  </a:lnTo>
                  <a:cubicBezTo>
                    <a:pt x="3025" y="4094"/>
                    <a:pt x="3038" y="4087"/>
                    <a:pt x="3050" y="4078"/>
                  </a:cubicBezTo>
                  <a:cubicBezTo>
                    <a:pt x="3050" y="4059"/>
                    <a:pt x="3028" y="4059"/>
                    <a:pt x="3028" y="4059"/>
                  </a:cubicBezTo>
                  <a:cubicBezTo>
                    <a:pt x="3009" y="4059"/>
                    <a:pt x="3013" y="3611"/>
                    <a:pt x="3013" y="3558"/>
                  </a:cubicBezTo>
                  <a:cubicBezTo>
                    <a:pt x="3031" y="3525"/>
                    <a:pt x="3034" y="3479"/>
                    <a:pt x="3022" y="3479"/>
                  </a:cubicBezTo>
                  <a:cubicBezTo>
                    <a:pt x="3020" y="3479"/>
                    <a:pt x="3018" y="3480"/>
                    <a:pt x="3016" y="3483"/>
                  </a:cubicBezTo>
                  <a:cubicBezTo>
                    <a:pt x="2994" y="3483"/>
                    <a:pt x="2994" y="3389"/>
                    <a:pt x="2997" y="3276"/>
                  </a:cubicBezTo>
                  <a:cubicBezTo>
                    <a:pt x="2997" y="3147"/>
                    <a:pt x="2997" y="3053"/>
                    <a:pt x="2978" y="3053"/>
                  </a:cubicBezTo>
                  <a:lnTo>
                    <a:pt x="2978" y="2997"/>
                  </a:lnTo>
                  <a:cubicBezTo>
                    <a:pt x="2972" y="2966"/>
                    <a:pt x="2966" y="2934"/>
                    <a:pt x="2956" y="2906"/>
                  </a:cubicBezTo>
                  <a:cubicBezTo>
                    <a:pt x="2943" y="2893"/>
                    <a:pt x="2939" y="2879"/>
                    <a:pt x="2944" y="2879"/>
                  </a:cubicBezTo>
                  <a:cubicBezTo>
                    <a:pt x="2947" y="2879"/>
                    <a:pt x="2951" y="2882"/>
                    <a:pt x="2956" y="2887"/>
                  </a:cubicBezTo>
                  <a:cubicBezTo>
                    <a:pt x="2978" y="2887"/>
                    <a:pt x="3000" y="2887"/>
                    <a:pt x="3000" y="2868"/>
                  </a:cubicBezTo>
                  <a:cubicBezTo>
                    <a:pt x="3000" y="2831"/>
                    <a:pt x="2978" y="2831"/>
                    <a:pt x="2959" y="2831"/>
                  </a:cubicBezTo>
                  <a:cubicBezTo>
                    <a:pt x="2947" y="2831"/>
                    <a:pt x="2937" y="2821"/>
                    <a:pt x="2937" y="2812"/>
                  </a:cubicBezTo>
                  <a:cubicBezTo>
                    <a:pt x="2937" y="2793"/>
                    <a:pt x="2937" y="2793"/>
                    <a:pt x="2959" y="2793"/>
                  </a:cubicBezTo>
                  <a:lnTo>
                    <a:pt x="3000" y="2793"/>
                  </a:lnTo>
                  <a:lnTo>
                    <a:pt x="3000" y="2774"/>
                  </a:lnTo>
                  <a:cubicBezTo>
                    <a:pt x="2999" y="2775"/>
                    <a:pt x="2998" y="2775"/>
                    <a:pt x="2996" y="2775"/>
                  </a:cubicBezTo>
                  <a:cubicBezTo>
                    <a:pt x="2988" y="2775"/>
                    <a:pt x="2981" y="2766"/>
                    <a:pt x="2981" y="2756"/>
                  </a:cubicBezTo>
                  <a:cubicBezTo>
                    <a:pt x="2981" y="2737"/>
                    <a:pt x="2981" y="2737"/>
                    <a:pt x="3022" y="2737"/>
                  </a:cubicBezTo>
                  <a:cubicBezTo>
                    <a:pt x="3066" y="2737"/>
                    <a:pt x="3066" y="2718"/>
                    <a:pt x="3022" y="2699"/>
                  </a:cubicBezTo>
                  <a:lnTo>
                    <a:pt x="3003" y="2662"/>
                  </a:lnTo>
                  <a:cubicBezTo>
                    <a:pt x="3044" y="2646"/>
                    <a:pt x="3003" y="2608"/>
                    <a:pt x="2981" y="2589"/>
                  </a:cubicBezTo>
                  <a:cubicBezTo>
                    <a:pt x="3025" y="2571"/>
                    <a:pt x="3025" y="2552"/>
                    <a:pt x="2981" y="2533"/>
                  </a:cubicBezTo>
                  <a:cubicBezTo>
                    <a:pt x="2962" y="2533"/>
                    <a:pt x="2962" y="2514"/>
                    <a:pt x="2984" y="2495"/>
                  </a:cubicBezTo>
                  <a:cubicBezTo>
                    <a:pt x="3003" y="2477"/>
                    <a:pt x="3003" y="2458"/>
                    <a:pt x="3006" y="2420"/>
                  </a:cubicBezTo>
                  <a:cubicBezTo>
                    <a:pt x="2984" y="2401"/>
                    <a:pt x="2984" y="2273"/>
                    <a:pt x="2987" y="2123"/>
                  </a:cubicBezTo>
                  <a:cubicBezTo>
                    <a:pt x="2987" y="1956"/>
                    <a:pt x="2991" y="1844"/>
                    <a:pt x="2969" y="1844"/>
                  </a:cubicBezTo>
                  <a:cubicBezTo>
                    <a:pt x="2969" y="1825"/>
                    <a:pt x="2969" y="1825"/>
                    <a:pt x="2991" y="1806"/>
                  </a:cubicBezTo>
                  <a:cubicBezTo>
                    <a:pt x="3013" y="1806"/>
                    <a:pt x="3013" y="1787"/>
                    <a:pt x="2969" y="1768"/>
                  </a:cubicBezTo>
                  <a:cubicBezTo>
                    <a:pt x="2950" y="1750"/>
                    <a:pt x="2928" y="1750"/>
                    <a:pt x="2969" y="1750"/>
                  </a:cubicBezTo>
                  <a:cubicBezTo>
                    <a:pt x="2991" y="1750"/>
                    <a:pt x="2991" y="1715"/>
                    <a:pt x="2991" y="1640"/>
                  </a:cubicBezTo>
                  <a:cubicBezTo>
                    <a:pt x="2994" y="1584"/>
                    <a:pt x="2994" y="1508"/>
                    <a:pt x="2972" y="1508"/>
                  </a:cubicBezTo>
                  <a:cubicBezTo>
                    <a:pt x="2961" y="1486"/>
                    <a:pt x="2956" y="1477"/>
                    <a:pt x="2958" y="1477"/>
                  </a:cubicBezTo>
                  <a:lnTo>
                    <a:pt x="2958" y="1477"/>
                  </a:lnTo>
                  <a:cubicBezTo>
                    <a:pt x="2959" y="1477"/>
                    <a:pt x="2964" y="1482"/>
                    <a:pt x="2972" y="1489"/>
                  </a:cubicBezTo>
                  <a:cubicBezTo>
                    <a:pt x="2976" y="1491"/>
                    <a:pt x="2980" y="1492"/>
                    <a:pt x="2983" y="1492"/>
                  </a:cubicBezTo>
                  <a:cubicBezTo>
                    <a:pt x="3019" y="1492"/>
                    <a:pt x="3034" y="1412"/>
                    <a:pt x="2994" y="1361"/>
                  </a:cubicBezTo>
                  <a:cubicBezTo>
                    <a:pt x="2994" y="1342"/>
                    <a:pt x="2997" y="1323"/>
                    <a:pt x="3016" y="1323"/>
                  </a:cubicBezTo>
                  <a:cubicBezTo>
                    <a:pt x="3016" y="1292"/>
                    <a:pt x="3009" y="1258"/>
                    <a:pt x="2997" y="1229"/>
                  </a:cubicBezTo>
                  <a:cubicBezTo>
                    <a:pt x="2997" y="1211"/>
                    <a:pt x="2997" y="1135"/>
                    <a:pt x="2997" y="1101"/>
                  </a:cubicBezTo>
                  <a:cubicBezTo>
                    <a:pt x="2997" y="1073"/>
                    <a:pt x="2991" y="1048"/>
                    <a:pt x="2978" y="1026"/>
                  </a:cubicBezTo>
                  <a:lnTo>
                    <a:pt x="2978" y="1007"/>
                  </a:lnTo>
                  <a:cubicBezTo>
                    <a:pt x="3000" y="1007"/>
                    <a:pt x="3000" y="913"/>
                    <a:pt x="3000" y="784"/>
                  </a:cubicBezTo>
                  <a:cubicBezTo>
                    <a:pt x="3003" y="653"/>
                    <a:pt x="3003" y="540"/>
                    <a:pt x="3025" y="521"/>
                  </a:cubicBezTo>
                  <a:cubicBezTo>
                    <a:pt x="3022" y="509"/>
                    <a:pt x="3016" y="493"/>
                    <a:pt x="3003" y="487"/>
                  </a:cubicBezTo>
                  <a:cubicBezTo>
                    <a:pt x="2962" y="465"/>
                    <a:pt x="2962" y="449"/>
                    <a:pt x="2984" y="430"/>
                  </a:cubicBezTo>
                  <a:cubicBezTo>
                    <a:pt x="3025" y="405"/>
                    <a:pt x="3028" y="343"/>
                    <a:pt x="2984" y="317"/>
                  </a:cubicBezTo>
                  <a:lnTo>
                    <a:pt x="3006" y="317"/>
                  </a:lnTo>
                  <a:cubicBezTo>
                    <a:pt x="3047" y="299"/>
                    <a:pt x="3028" y="242"/>
                    <a:pt x="2984" y="223"/>
                  </a:cubicBezTo>
                  <a:cubicBezTo>
                    <a:pt x="3006" y="205"/>
                    <a:pt x="3028" y="186"/>
                    <a:pt x="3006" y="167"/>
                  </a:cubicBezTo>
                  <a:cubicBezTo>
                    <a:pt x="3006" y="151"/>
                    <a:pt x="3006" y="151"/>
                    <a:pt x="3050" y="151"/>
                  </a:cubicBezTo>
                  <a:cubicBezTo>
                    <a:pt x="3072" y="151"/>
                    <a:pt x="3094" y="151"/>
                    <a:pt x="3094" y="133"/>
                  </a:cubicBezTo>
                  <a:cubicBezTo>
                    <a:pt x="3094" y="114"/>
                    <a:pt x="3072" y="114"/>
                    <a:pt x="3050" y="114"/>
                  </a:cubicBezTo>
                  <a:cubicBezTo>
                    <a:pt x="3050" y="114"/>
                    <a:pt x="3050" y="95"/>
                    <a:pt x="3050" y="76"/>
                  </a:cubicBezTo>
                  <a:cubicBezTo>
                    <a:pt x="3050" y="64"/>
                    <a:pt x="3041" y="57"/>
                    <a:pt x="3031" y="57"/>
                  </a:cubicBezTo>
                  <a:cubicBezTo>
                    <a:pt x="3009" y="57"/>
                    <a:pt x="3009" y="39"/>
                    <a:pt x="3009" y="20"/>
                  </a:cubicBezTo>
                  <a:cubicBezTo>
                    <a:pt x="3024" y="20"/>
                    <a:pt x="3019" y="11"/>
                    <a:pt x="3008" y="11"/>
                  </a:cubicBezTo>
                  <a:cubicBezTo>
                    <a:pt x="3002" y="11"/>
                    <a:pt x="2995" y="13"/>
                    <a:pt x="2987" y="20"/>
                  </a:cubicBezTo>
                  <a:cubicBezTo>
                    <a:pt x="2966" y="20"/>
                    <a:pt x="2947" y="20"/>
                    <a:pt x="2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52"/>
            <p:cNvSpPr/>
            <p:nvPr/>
          </p:nvSpPr>
          <p:spPr>
            <a:xfrm>
              <a:off x="4342225" y="2182650"/>
              <a:ext cx="31775" cy="24475"/>
            </a:xfrm>
            <a:custGeom>
              <a:avLst/>
              <a:gdLst/>
              <a:ahLst/>
              <a:cxnLst/>
              <a:rect l="l" t="t" r="r" b="b"/>
              <a:pathLst>
                <a:path w="1271" h="979" extrusionOk="0">
                  <a:moveTo>
                    <a:pt x="200" y="88"/>
                  </a:moveTo>
                  <a:cubicBezTo>
                    <a:pt x="200" y="88"/>
                    <a:pt x="204" y="93"/>
                    <a:pt x="214" y="106"/>
                  </a:cubicBezTo>
                  <a:lnTo>
                    <a:pt x="214" y="106"/>
                  </a:lnTo>
                  <a:cubicBezTo>
                    <a:pt x="213" y="104"/>
                    <a:pt x="211" y="101"/>
                    <a:pt x="209" y="98"/>
                  </a:cubicBezTo>
                  <a:cubicBezTo>
                    <a:pt x="203" y="92"/>
                    <a:pt x="200" y="88"/>
                    <a:pt x="200" y="88"/>
                  </a:cubicBezTo>
                  <a:close/>
                  <a:moveTo>
                    <a:pt x="573" y="92"/>
                  </a:moveTo>
                  <a:cubicBezTo>
                    <a:pt x="573" y="107"/>
                    <a:pt x="570" y="120"/>
                    <a:pt x="567" y="136"/>
                  </a:cubicBezTo>
                  <a:lnTo>
                    <a:pt x="564" y="132"/>
                  </a:lnTo>
                  <a:cubicBezTo>
                    <a:pt x="567" y="114"/>
                    <a:pt x="567" y="92"/>
                    <a:pt x="570" y="92"/>
                  </a:cubicBezTo>
                  <a:close/>
                  <a:moveTo>
                    <a:pt x="695" y="111"/>
                  </a:moveTo>
                  <a:cubicBezTo>
                    <a:pt x="696" y="111"/>
                    <a:pt x="697" y="113"/>
                    <a:pt x="698" y="114"/>
                  </a:cubicBezTo>
                  <a:cubicBezTo>
                    <a:pt x="692" y="132"/>
                    <a:pt x="683" y="151"/>
                    <a:pt x="679" y="151"/>
                  </a:cubicBezTo>
                  <a:cubicBezTo>
                    <a:pt x="673" y="148"/>
                    <a:pt x="673" y="148"/>
                    <a:pt x="683" y="129"/>
                  </a:cubicBezTo>
                  <a:cubicBezTo>
                    <a:pt x="689" y="115"/>
                    <a:pt x="692" y="111"/>
                    <a:pt x="695" y="111"/>
                  </a:cubicBezTo>
                  <a:close/>
                  <a:moveTo>
                    <a:pt x="219" y="170"/>
                  </a:moveTo>
                  <a:lnTo>
                    <a:pt x="219" y="170"/>
                  </a:lnTo>
                  <a:cubicBezTo>
                    <a:pt x="217" y="170"/>
                    <a:pt x="222" y="178"/>
                    <a:pt x="222" y="178"/>
                  </a:cubicBezTo>
                  <a:cubicBezTo>
                    <a:pt x="223" y="178"/>
                    <a:pt x="222" y="176"/>
                    <a:pt x="219" y="170"/>
                  </a:cubicBezTo>
                  <a:close/>
                  <a:moveTo>
                    <a:pt x="250" y="173"/>
                  </a:moveTo>
                  <a:lnTo>
                    <a:pt x="263" y="189"/>
                  </a:lnTo>
                  <a:cubicBezTo>
                    <a:pt x="262" y="190"/>
                    <a:pt x="261" y="190"/>
                    <a:pt x="260" y="190"/>
                  </a:cubicBezTo>
                  <a:cubicBezTo>
                    <a:pt x="258" y="190"/>
                    <a:pt x="256" y="187"/>
                    <a:pt x="247" y="173"/>
                  </a:cubicBezTo>
                  <a:close/>
                  <a:moveTo>
                    <a:pt x="270" y="162"/>
                  </a:moveTo>
                  <a:cubicBezTo>
                    <a:pt x="273" y="162"/>
                    <a:pt x="275" y="166"/>
                    <a:pt x="281" y="179"/>
                  </a:cubicBezTo>
                  <a:cubicBezTo>
                    <a:pt x="286" y="189"/>
                    <a:pt x="288" y="194"/>
                    <a:pt x="286" y="194"/>
                  </a:cubicBezTo>
                  <a:cubicBezTo>
                    <a:pt x="285" y="194"/>
                    <a:pt x="281" y="190"/>
                    <a:pt x="275" y="183"/>
                  </a:cubicBezTo>
                  <a:cubicBezTo>
                    <a:pt x="266" y="164"/>
                    <a:pt x="266" y="164"/>
                    <a:pt x="266" y="164"/>
                  </a:cubicBezTo>
                  <a:cubicBezTo>
                    <a:pt x="268" y="163"/>
                    <a:pt x="269" y="162"/>
                    <a:pt x="270" y="162"/>
                  </a:cubicBezTo>
                  <a:close/>
                  <a:moveTo>
                    <a:pt x="225" y="189"/>
                  </a:moveTo>
                  <a:lnTo>
                    <a:pt x="241" y="204"/>
                  </a:lnTo>
                  <a:lnTo>
                    <a:pt x="238" y="208"/>
                  </a:lnTo>
                  <a:cubicBezTo>
                    <a:pt x="234" y="208"/>
                    <a:pt x="234" y="208"/>
                    <a:pt x="222" y="192"/>
                  </a:cubicBezTo>
                  <a:lnTo>
                    <a:pt x="225" y="189"/>
                  </a:lnTo>
                  <a:close/>
                  <a:moveTo>
                    <a:pt x="216" y="223"/>
                  </a:moveTo>
                  <a:lnTo>
                    <a:pt x="216" y="223"/>
                  </a:lnTo>
                  <a:cubicBezTo>
                    <a:pt x="228" y="233"/>
                    <a:pt x="238" y="242"/>
                    <a:pt x="247" y="252"/>
                  </a:cubicBezTo>
                  <a:lnTo>
                    <a:pt x="244" y="255"/>
                  </a:lnTo>
                  <a:cubicBezTo>
                    <a:pt x="244" y="255"/>
                    <a:pt x="244" y="255"/>
                    <a:pt x="244" y="255"/>
                  </a:cubicBezTo>
                  <a:cubicBezTo>
                    <a:pt x="241" y="255"/>
                    <a:pt x="228" y="242"/>
                    <a:pt x="228" y="242"/>
                  </a:cubicBezTo>
                  <a:cubicBezTo>
                    <a:pt x="228" y="242"/>
                    <a:pt x="213" y="226"/>
                    <a:pt x="216" y="223"/>
                  </a:cubicBezTo>
                  <a:close/>
                  <a:moveTo>
                    <a:pt x="366" y="233"/>
                  </a:moveTo>
                  <a:lnTo>
                    <a:pt x="375" y="252"/>
                  </a:lnTo>
                  <a:cubicBezTo>
                    <a:pt x="385" y="270"/>
                    <a:pt x="382" y="273"/>
                    <a:pt x="382" y="273"/>
                  </a:cubicBezTo>
                  <a:cubicBezTo>
                    <a:pt x="382" y="273"/>
                    <a:pt x="382" y="273"/>
                    <a:pt x="372" y="255"/>
                  </a:cubicBezTo>
                  <a:cubicBezTo>
                    <a:pt x="372" y="255"/>
                    <a:pt x="363" y="233"/>
                    <a:pt x="366" y="233"/>
                  </a:cubicBezTo>
                  <a:close/>
                  <a:moveTo>
                    <a:pt x="848" y="254"/>
                  </a:moveTo>
                  <a:cubicBezTo>
                    <a:pt x="848" y="254"/>
                    <a:pt x="849" y="254"/>
                    <a:pt x="849" y="255"/>
                  </a:cubicBezTo>
                  <a:lnTo>
                    <a:pt x="833" y="270"/>
                  </a:lnTo>
                  <a:lnTo>
                    <a:pt x="814" y="277"/>
                  </a:lnTo>
                  <a:lnTo>
                    <a:pt x="811" y="277"/>
                  </a:lnTo>
                  <a:cubicBezTo>
                    <a:pt x="828" y="265"/>
                    <a:pt x="845" y="254"/>
                    <a:pt x="848" y="254"/>
                  </a:cubicBezTo>
                  <a:close/>
                  <a:moveTo>
                    <a:pt x="350" y="261"/>
                  </a:moveTo>
                  <a:lnTo>
                    <a:pt x="363" y="280"/>
                  </a:lnTo>
                  <a:lnTo>
                    <a:pt x="369" y="299"/>
                  </a:lnTo>
                  <a:lnTo>
                    <a:pt x="369" y="302"/>
                  </a:lnTo>
                  <a:cubicBezTo>
                    <a:pt x="360" y="289"/>
                    <a:pt x="354" y="277"/>
                    <a:pt x="350" y="261"/>
                  </a:cubicBezTo>
                  <a:close/>
                  <a:moveTo>
                    <a:pt x="523" y="299"/>
                  </a:moveTo>
                  <a:cubicBezTo>
                    <a:pt x="521" y="309"/>
                    <a:pt x="521" y="315"/>
                    <a:pt x="522" y="315"/>
                  </a:cubicBezTo>
                  <a:cubicBezTo>
                    <a:pt x="522" y="315"/>
                    <a:pt x="523" y="309"/>
                    <a:pt x="523" y="299"/>
                  </a:cubicBezTo>
                  <a:close/>
                  <a:moveTo>
                    <a:pt x="135" y="304"/>
                  </a:moveTo>
                  <a:cubicBezTo>
                    <a:pt x="136" y="304"/>
                    <a:pt x="138" y="305"/>
                    <a:pt x="144" y="308"/>
                  </a:cubicBezTo>
                  <a:lnTo>
                    <a:pt x="162" y="320"/>
                  </a:lnTo>
                  <a:cubicBezTo>
                    <a:pt x="168" y="325"/>
                    <a:pt x="174" y="330"/>
                    <a:pt x="178" y="333"/>
                  </a:cubicBezTo>
                  <a:cubicBezTo>
                    <a:pt x="166" y="327"/>
                    <a:pt x="153" y="320"/>
                    <a:pt x="140" y="311"/>
                  </a:cubicBezTo>
                  <a:cubicBezTo>
                    <a:pt x="140" y="311"/>
                    <a:pt x="132" y="304"/>
                    <a:pt x="135" y="304"/>
                  </a:cubicBezTo>
                  <a:close/>
                  <a:moveTo>
                    <a:pt x="924" y="324"/>
                  </a:moveTo>
                  <a:lnTo>
                    <a:pt x="924" y="324"/>
                  </a:lnTo>
                  <a:cubicBezTo>
                    <a:pt x="906" y="333"/>
                    <a:pt x="888" y="339"/>
                    <a:pt x="867" y="345"/>
                  </a:cubicBezTo>
                  <a:lnTo>
                    <a:pt x="867" y="345"/>
                  </a:lnTo>
                  <a:cubicBezTo>
                    <a:pt x="865" y="342"/>
                    <a:pt x="866" y="342"/>
                    <a:pt x="886" y="333"/>
                  </a:cubicBezTo>
                  <a:cubicBezTo>
                    <a:pt x="899" y="330"/>
                    <a:pt x="911" y="327"/>
                    <a:pt x="924" y="324"/>
                  </a:cubicBezTo>
                  <a:close/>
                  <a:moveTo>
                    <a:pt x="755" y="349"/>
                  </a:moveTo>
                  <a:lnTo>
                    <a:pt x="755" y="352"/>
                  </a:lnTo>
                  <a:lnTo>
                    <a:pt x="717" y="367"/>
                  </a:lnTo>
                  <a:cubicBezTo>
                    <a:pt x="730" y="358"/>
                    <a:pt x="742" y="352"/>
                    <a:pt x="755" y="349"/>
                  </a:cubicBezTo>
                  <a:close/>
                  <a:moveTo>
                    <a:pt x="937" y="399"/>
                  </a:moveTo>
                  <a:cubicBezTo>
                    <a:pt x="941" y="399"/>
                    <a:pt x="943" y="400"/>
                    <a:pt x="943" y="402"/>
                  </a:cubicBezTo>
                  <a:lnTo>
                    <a:pt x="924" y="408"/>
                  </a:lnTo>
                  <a:lnTo>
                    <a:pt x="902" y="408"/>
                  </a:lnTo>
                  <a:lnTo>
                    <a:pt x="902" y="405"/>
                  </a:lnTo>
                  <a:cubicBezTo>
                    <a:pt x="915" y="403"/>
                    <a:pt x="929" y="399"/>
                    <a:pt x="937" y="399"/>
                  </a:cubicBezTo>
                  <a:close/>
                  <a:moveTo>
                    <a:pt x="319" y="424"/>
                  </a:moveTo>
                  <a:lnTo>
                    <a:pt x="319" y="424"/>
                  </a:lnTo>
                  <a:cubicBezTo>
                    <a:pt x="319" y="424"/>
                    <a:pt x="319" y="424"/>
                    <a:pt x="319" y="424"/>
                  </a:cubicBezTo>
                  <a:cubicBezTo>
                    <a:pt x="319" y="424"/>
                    <a:pt x="319" y="424"/>
                    <a:pt x="319" y="424"/>
                  </a:cubicBezTo>
                  <a:close/>
                  <a:moveTo>
                    <a:pt x="159" y="418"/>
                  </a:moveTo>
                  <a:cubicBezTo>
                    <a:pt x="181" y="421"/>
                    <a:pt x="200" y="427"/>
                    <a:pt x="219" y="436"/>
                  </a:cubicBezTo>
                  <a:cubicBezTo>
                    <a:pt x="219" y="438"/>
                    <a:pt x="219" y="438"/>
                    <a:pt x="217" y="438"/>
                  </a:cubicBezTo>
                  <a:cubicBezTo>
                    <a:pt x="215" y="438"/>
                    <a:pt x="210" y="437"/>
                    <a:pt x="197" y="433"/>
                  </a:cubicBezTo>
                  <a:cubicBezTo>
                    <a:pt x="178" y="427"/>
                    <a:pt x="159" y="421"/>
                    <a:pt x="159" y="418"/>
                  </a:cubicBezTo>
                  <a:close/>
                  <a:moveTo>
                    <a:pt x="611" y="543"/>
                  </a:moveTo>
                  <a:cubicBezTo>
                    <a:pt x="611" y="543"/>
                    <a:pt x="607" y="543"/>
                    <a:pt x="626" y="552"/>
                  </a:cubicBezTo>
                  <a:lnTo>
                    <a:pt x="629" y="552"/>
                  </a:lnTo>
                  <a:cubicBezTo>
                    <a:pt x="611" y="543"/>
                    <a:pt x="611" y="543"/>
                    <a:pt x="611" y="543"/>
                  </a:cubicBezTo>
                  <a:close/>
                  <a:moveTo>
                    <a:pt x="880" y="583"/>
                  </a:moveTo>
                  <a:cubicBezTo>
                    <a:pt x="882" y="583"/>
                    <a:pt x="889" y="585"/>
                    <a:pt x="889" y="587"/>
                  </a:cubicBezTo>
                  <a:cubicBezTo>
                    <a:pt x="880" y="584"/>
                    <a:pt x="879" y="583"/>
                    <a:pt x="880" y="583"/>
                  </a:cubicBezTo>
                  <a:close/>
                  <a:moveTo>
                    <a:pt x="846" y="587"/>
                  </a:moveTo>
                  <a:lnTo>
                    <a:pt x="846" y="587"/>
                  </a:lnTo>
                  <a:cubicBezTo>
                    <a:pt x="867" y="590"/>
                    <a:pt x="886" y="596"/>
                    <a:pt x="886" y="599"/>
                  </a:cubicBezTo>
                  <a:lnTo>
                    <a:pt x="864" y="596"/>
                  </a:lnTo>
                  <a:lnTo>
                    <a:pt x="846" y="587"/>
                  </a:lnTo>
                  <a:close/>
                  <a:moveTo>
                    <a:pt x="824" y="601"/>
                  </a:moveTo>
                  <a:cubicBezTo>
                    <a:pt x="826" y="601"/>
                    <a:pt x="836" y="604"/>
                    <a:pt x="858" y="609"/>
                  </a:cubicBezTo>
                  <a:cubicBezTo>
                    <a:pt x="880" y="615"/>
                    <a:pt x="880" y="615"/>
                    <a:pt x="880" y="618"/>
                  </a:cubicBezTo>
                  <a:cubicBezTo>
                    <a:pt x="864" y="615"/>
                    <a:pt x="852" y="612"/>
                    <a:pt x="836" y="606"/>
                  </a:cubicBezTo>
                  <a:cubicBezTo>
                    <a:pt x="828" y="603"/>
                    <a:pt x="823" y="601"/>
                    <a:pt x="824" y="601"/>
                  </a:cubicBezTo>
                  <a:close/>
                  <a:moveTo>
                    <a:pt x="758" y="624"/>
                  </a:moveTo>
                  <a:cubicBezTo>
                    <a:pt x="765" y="628"/>
                    <a:pt x="766" y="629"/>
                    <a:pt x="765" y="629"/>
                  </a:cubicBezTo>
                  <a:cubicBezTo>
                    <a:pt x="763" y="629"/>
                    <a:pt x="756" y="626"/>
                    <a:pt x="758" y="624"/>
                  </a:cubicBezTo>
                  <a:close/>
                  <a:moveTo>
                    <a:pt x="717" y="637"/>
                  </a:moveTo>
                  <a:lnTo>
                    <a:pt x="752" y="665"/>
                  </a:lnTo>
                  <a:cubicBezTo>
                    <a:pt x="755" y="662"/>
                    <a:pt x="736" y="649"/>
                    <a:pt x="736" y="649"/>
                  </a:cubicBezTo>
                  <a:cubicBezTo>
                    <a:pt x="733" y="643"/>
                    <a:pt x="726" y="640"/>
                    <a:pt x="720" y="637"/>
                  </a:cubicBezTo>
                  <a:close/>
                  <a:moveTo>
                    <a:pt x="438" y="649"/>
                  </a:moveTo>
                  <a:lnTo>
                    <a:pt x="426" y="668"/>
                  </a:lnTo>
                  <a:lnTo>
                    <a:pt x="429" y="668"/>
                  </a:lnTo>
                  <a:cubicBezTo>
                    <a:pt x="438" y="650"/>
                    <a:pt x="438" y="650"/>
                    <a:pt x="438" y="649"/>
                  </a:cubicBezTo>
                  <a:close/>
                  <a:moveTo>
                    <a:pt x="654" y="634"/>
                  </a:moveTo>
                  <a:lnTo>
                    <a:pt x="676" y="668"/>
                  </a:lnTo>
                  <a:lnTo>
                    <a:pt x="667" y="649"/>
                  </a:lnTo>
                  <a:lnTo>
                    <a:pt x="654" y="634"/>
                  </a:lnTo>
                  <a:close/>
                  <a:moveTo>
                    <a:pt x="859" y="661"/>
                  </a:moveTo>
                  <a:cubicBezTo>
                    <a:pt x="863" y="661"/>
                    <a:pt x="877" y="668"/>
                    <a:pt x="877" y="668"/>
                  </a:cubicBezTo>
                  <a:cubicBezTo>
                    <a:pt x="886" y="672"/>
                    <a:pt x="888" y="673"/>
                    <a:pt x="886" y="673"/>
                  </a:cubicBezTo>
                  <a:cubicBezTo>
                    <a:pt x="884" y="673"/>
                    <a:pt x="877" y="671"/>
                    <a:pt x="877" y="671"/>
                  </a:cubicBezTo>
                  <a:lnTo>
                    <a:pt x="877" y="675"/>
                  </a:lnTo>
                  <a:cubicBezTo>
                    <a:pt x="855" y="665"/>
                    <a:pt x="855" y="665"/>
                    <a:pt x="858" y="662"/>
                  </a:cubicBezTo>
                  <a:cubicBezTo>
                    <a:pt x="858" y="662"/>
                    <a:pt x="858" y="661"/>
                    <a:pt x="859" y="661"/>
                  </a:cubicBezTo>
                  <a:close/>
                  <a:moveTo>
                    <a:pt x="754" y="692"/>
                  </a:moveTo>
                  <a:cubicBezTo>
                    <a:pt x="756" y="692"/>
                    <a:pt x="760" y="695"/>
                    <a:pt x="770" y="706"/>
                  </a:cubicBezTo>
                  <a:lnTo>
                    <a:pt x="767" y="709"/>
                  </a:lnTo>
                  <a:lnTo>
                    <a:pt x="752" y="693"/>
                  </a:lnTo>
                  <a:cubicBezTo>
                    <a:pt x="753" y="692"/>
                    <a:pt x="753" y="692"/>
                    <a:pt x="754" y="692"/>
                  </a:cubicBezTo>
                  <a:close/>
                  <a:moveTo>
                    <a:pt x="833" y="703"/>
                  </a:moveTo>
                  <a:cubicBezTo>
                    <a:pt x="835" y="703"/>
                    <a:pt x="840" y="705"/>
                    <a:pt x="849" y="712"/>
                  </a:cubicBezTo>
                  <a:cubicBezTo>
                    <a:pt x="849" y="712"/>
                    <a:pt x="867" y="725"/>
                    <a:pt x="864" y="728"/>
                  </a:cubicBezTo>
                  <a:cubicBezTo>
                    <a:pt x="864" y="728"/>
                    <a:pt x="864" y="728"/>
                    <a:pt x="864" y="728"/>
                  </a:cubicBezTo>
                  <a:cubicBezTo>
                    <a:pt x="860" y="728"/>
                    <a:pt x="846" y="718"/>
                    <a:pt x="846" y="718"/>
                  </a:cubicBezTo>
                  <a:cubicBezTo>
                    <a:pt x="827" y="706"/>
                    <a:pt x="830" y="706"/>
                    <a:pt x="830" y="706"/>
                  </a:cubicBezTo>
                  <a:cubicBezTo>
                    <a:pt x="830" y="705"/>
                    <a:pt x="831" y="703"/>
                    <a:pt x="833" y="703"/>
                  </a:cubicBezTo>
                  <a:close/>
                  <a:moveTo>
                    <a:pt x="735" y="698"/>
                  </a:moveTo>
                  <a:cubicBezTo>
                    <a:pt x="737" y="698"/>
                    <a:pt x="750" y="712"/>
                    <a:pt x="767" y="734"/>
                  </a:cubicBezTo>
                  <a:cubicBezTo>
                    <a:pt x="767" y="737"/>
                    <a:pt x="764" y="737"/>
                    <a:pt x="764" y="737"/>
                  </a:cubicBezTo>
                  <a:cubicBezTo>
                    <a:pt x="755" y="728"/>
                    <a:pt x="745" y="718"/>
                    <a:pt x="739" y="706"/>
                  </a:cubicBezTo>
                  <a:cubicBezTo>
                    <a:pt x="735" y="700"/>
                    <a:pt x="734" y="698"/>
                    <a:pt x="735" y="698"/>
                  </a:cubicBezTo>
                  <a:close/>
                  <a:moveTo>
                    <a:pt x="354" y="717"/>
                  </a:moveTo>
                  <a:cubicBezTo>
                    <a:pt x="355" y="717"/>
                    <a:pt x="356" y="717"/>
                    <a:pt x="357" y="718"/>
                  </a:cubicBezTo>
                  <a:cubicBezTo>
                    <a:pt x="357" y="718"/>
                    <a:pt x="357" y="718"/>
                    <a:pt x="344" y="734"/>
                  </a:cubicBezTo>
                  <a:cubicBezTo>
                    <a:pt x="344" y="734"/>
                    <a:pt x="331" y="747"/>
                    <a:pt x="326" y="747"/>
                  </a:cubicBezTo>
                  <a:cubicBezTo>
                    <a:pt x="326" y="747"/>
                    <a:pt x="326" y="747"/>
                    <a:pt x="325" y="747"/>
                  </a:cubicBezTo>
                  <a:lnTo>
                    <a:pt x="338" y="731"/>
                  </a:lnTo>
                  <a:cubicBezTo>
                    <a:pt x="349" y="720"/>
                    <a:pt x="352" y="717"/>
                    <a:pt x="354" y="717"/>
                  </a:cubicBezTo>
                  <a:close/>
                  <a:moveTo>
                    <a:pt x="278" y="731"/>
                  </a:moveTo>
                  <a:cubicBezTo>
                    <a:pt x="279" y="731"/>
                    <a:pt x="279" y="731"/>
                    <a:pt x="279" y="731"/>
                  </a:cubicBezTo>
                  <a:lnTo>
                    <a:pt x="279" y="731"/>
                  </a:lnTo>
                  <a:lnTo>
                    <a:pt x="278" y="732"/>
                  </a:lnTo>
                  <a:lnTo>
                    <a:pt x="278" y="732"/>
                  </a:lnTo>
                  <a:cubicBezTo>
                    <a:pt x="274" y="737"/>
                    <a:pt x="251" y="751"/>
                    <a:pt x="228" y="762"/>
                  </a:cubicBezTo>
                  <a:cubicBezTo>
                    <a:pt x="210" y="773"/>
                    <a:pt x="201" y="778"/>
                    <a:pt x="200" y="778"/>
                  </a:cubicBezTo>
                  <a:cubicBezTo>
                    <a:pt x="199" y="778"/>
                    <a:pt x="209" y="772"/>
                    <a:pt x="228" y="759"/>
                  </a:cubicBezTo>
                  <a:cubicBezTo>
                    <a:pt x="238" y="753"/>
                    <a:pt x="250" y="744"/>
                    <a:pt x="263" y="737"/>
                  </a:cubicBezTo>
                  <a:cubicBezTo>
                    <a:pt x="272" y="733"/>
                    <a:pt x="277" y="731"/>
                    <a:pt x="278" y="731"/>
                  </a:cubicBezTo>
                  <a:close/>
                  <a:moveTo>
                    <a:pt x="659" y="707"/>
                  </a:moveTo>
                  <a:cubicBezTo>
                    <a:pt x="660" y="707"/>
                    <a:pt x="664" y="717"/>
                    <a:pt x="673" y="740"/>
                  </a:cubicBezTo>
                  <a:lnTo>
                    <a:pt x="686" y="781"/>
                  </a:lnTo>
                  <a:cubicBezTo>
                    <a:pt x="676" y="759"/>
                    <a:pt x="667" y="740"/>
                    <a:pt x="661" y="722"/>
                  </a:cubicBezTo>
                  <a:cubicBezTo>
                    <a:pt x="659" y="712"/>
                    <a:pt x="659" y="707"/>
                    <a:pt x="659" y="707"/>
                  </a:cubicBezTo>
                  <a:close/>
                  <a:moveTo>
                    <a:pt x="465" y="211"/>
                  </a:moveTo>
                  <a:lnTo>
                    <a:pt x="465" y="211"/>
                  </a:lnTo>
                  <a:cubicBezTo>
                    <a:pt x="466" y="211"/>
                    <a:pt x="467" y="217"/>
                    <a:pt x="470" y="233"/>
                  </a:cubicBezTo>
                  <a:lnTo>
                    <a:pt x="473" y="255"/>
                  </a:lnTo>
                  <a:cubicBezTo>
                    <a:pt x="471" y="239"/>
                    <a:pt x="472" y="232"/>
                    <a:pt x="474" y="232"/>
                  </a:cubicBezTo>
                  <a:cubicBezTo>
                    <a:pt x="476" y="232"/>
                    <a:pt x="480" y="250"/>
                    <a:pt x="482" y="277"/>
                  </a:cubicBezTo>
                  <a:cubicBezTo>
                    <a:pt x="485" y="295"/>
                    <a:pt x="485" y="295"/>
                    <a:pt x="488" y="295"/>
                  </a:cubicBezTo>
                  <a:lnTo>
                    <a:pt x="485" y="277"/>
                  </a:lnTo>
                  <a:cubicBezTo>
                    <a:pt x="482" y="261"/>
                    <a:pt x="482" y="248"/>
                    <a:pt x="485" y="233"/>
                  </a:cubicBezTo>
                  <a:cubicBezTo>
                    <a:pt x="485" y="233"/>
                    <a:pt x="488" y="233"/>
                    <a:pt x="488" y="255"/>
                  </a:cubicBezTo>
                  <a:cubicBezTo>
                    <a:pt x="493" y="270"/>
                    <a:pt x="496" y="284"/>
                    <a:pt x="496" y="284"/>
                  </a:cubicBezTo>
                  <a:cubicBezTo>
                    <a:pt x="496" y="284"/>
                    <a:pt x="495" y="282"/>
                    <a:pt x="495" y="277"/>
                  </a:cubicBezTo>
                  <a:lnTo>
                    <a:pt x="495" y="277"/>
                  </a:lnTo>
                  <a:cubicBezTo>
                    <a:pt x="495" y="277"/>
                    <a:pt x="498" y="277"/>
                    <a:pt x="501" y="299"/>
                  </a:cubicBezTo>
                  <a:lnTo>
                    <a:pt x="507" y="299"/>
                  </a:lnTo>
                  <a:cubicBezTo>
                    <a:pt x="507" y="288"/>
                    <a:pt x="509" y="282"/>
                    <a:pt x="510" y="282"/>
                  </a:cubicBezTo>
                  <a:cubicBezTo>
                    <a:pt x="512" y="282"/>
                    <a:pt x="513" y="288"/>
                    <a:pt x="513" y="299"/>
                  </a:cubicBezTo>
                  <a:cubicBezTo>
                    <a:pt x="513" y="299"/>
                    <a:pt x="517" y="299"/>
                    <a:pt x="517" y="277"/>
                  </a:cubicBezTo>
                  <a:cubicBezTo>
                    <a:pt x="520" y="277"/>
                    <a:pt x="523" y="277"/>
                    <a:pt x="523" y="299"/>
                  </a:cubicBezTo>
                  <a:cubicBezTo>
                    <a:pt x="525" y="281"/>
                    <a:pt x="526" y="280"/>
                    <a:pt x="527" y="280"/>
                  </a:cubicBezTo>
                  <a:cubicBezTo>
                    <a:pt x="528" y="280"/>
                    <a:pt x="528" y="280"/>
                    <a:pt x="529" y="280"/>
                  </a:cubicBezTo>
                  <a:lnTo>
                    <a:pt x="532" y="280"/>
                  </a:lnTo>
                  <a:cubicBezTo>
                    <a:pt x="532" y="258"/>
                    <a:pt x="532" y="258"/>
                    <a:pt x="535" y="258"/>
                  </a:cubicBezTo>
                  <a:cubicBezTo>
                    <a:pt x="538" y="258"/>
                    <a:pt x="542" y="280"/>
                    <a:pt x="542" y="280"/>
                  </a:cubicBezTo>
                  <a:cubicBezTo>
                    <a:pt x="543" y="281"/>
                    <a:pt x="545" y="281"/>
                    <a:pt x="545" y="281"/>
                  </a:cubicBezTo>
                  <a:cubicBezTo>
                    <a:pt x="548" y="281"/>
                    <a:pt x="548" y="277"/>
                    <a:pt x="548" y="261"/>
                  </a:cubicBezTo>
                  <a:cubicBezTo>
                    <a:pt x="548" y="261"/>
                    <a:pt x="549" y="251"/>
                    <a:pt x="550" y="251"/>
                  </a:cubicBezTo>
                  <a:cubicBezTo>
                    <a:pt x="551" y="251"/>
                    <a:pt x="551" y="254"/>
                    <a:pt x="551" y="261"/>
                  </a:cubicBezTo>
                  <a:cubicBezTo>
                    <a:pt x="554" y="261"/>
                    <a:pt x="554" y="283"/>
                    <a:pt x="560" y="286"/>
                  </a:cubicBezTo>
                  <a:cubicBezTo>
                    <a:pt x="567" y="286"/>
                    <a:pt x="567" y="286"/>
                    <a:pt x="570" y="267"/>
                  </a:cubicBezTo>
                  <a:cubicBezTo>
                    <a:pt x="574" y="246"/>
                    <a:pt x="577" y="235"/>
                    <a:pt x="577" y="235"/>
                  </a:cubicBezTo>
                  <a:lnTo>
                    <a:pt x="577" y="235"/>
                  </a:lnTo>
                  <a:cubicBezTo>
                    <a:pt x="578" y="235"/>
                    <a:pt x="576" y="246"/>
                    <a:pt x="573" y="267"/>
                  </a:cubicBezTo>
                  <a:cubicBezTo>
                    <a:pt x="569" y="292"/>
                    <a:pt x="568" y="303"/>
                    <a:pt x="568" y="303"/>
                  </a:cubicBezTo>
                  <a:cubicBezTo>
                    <a:pt x="569" y="303"/>
                    <a:pt x="570" y="298"/>
                    <a:pt x="573" y="289"/>
                  </a:cubicBezTo>
                  <a:cubicBezTo>
                    <a:pt x="579" y="270"/>
                    <a:pt x="579" y="270"/>
                    <a:pt x="582" y="270"/>
                  </a:cubicBezTo>
                  <a:cubicBezTo>
                    <a:pt x="579" y="280"/>
                    <a:pt x="578" y="284"/>
                    <a:pt x="578" y="284"/>
                  </a:cubicBezTo>
                  <a:cubicBezTo>
                    <a:pt x="578" y="284"/>
                    <a:pt x="581" y="280"/>
                    <a:pt x="585" y="270"/>
                  </a:cubicBezTo>
                  <a:lnTo>
                    <a:pt x="585" y="270"/>
                  </a:lnTo>
                  <a:cubicBezTo>
                    <a:pt x="589" y="273"/>
                    <a:pt x="589" y="270"/>
                    <a:pt x="582" y="292"/>
                  </a:cubicBezTo>
                  <a:lnTo>
                    <a:pt x="585" y="292"/>
                  </a:lnTo>
                  <a:cubicBezTo>
                    <a:pt x="591" y="278"/>
                    <a:pt x="596" y="273"/>
                    <a:pt x="598" y="273"/>
                  </a:cubicBezTo>
                  <a:cubicBezTo>
                    <a:pt x="602" y="273"/>
                    <a:pt x="602" y="287"/>
                    <a:pt x="598" y="299"/>
                  </a:cubicBezTo>
                  <a:cubicBezTo>
                    <a:pt x="598" y="299"/>
                    <a:pt x="601" y="299"/>
                    <a:pt x="611" y="280"/>
                  </a:cubicBezTo>
                  <a:cubicBezTo>
                    <a:pt x="618" y="262"/>
                    <a:pt x="623" y="253"/>
                    <a:pt x="623" y="253"/>
                  </a:cubicBezTo>
                  <a:lnTo>
                    <a:pt x="623" y="253"/>
                  </a:lnTo>
                  <a:cubicBezTo>
                    <a:pt x="624" y="253"/>
                    <a:pt x="620" y="263"/>
                    <a:pt x="611" y="283"/>
                  </a:cubicBezTo>
                  <a:cubicBezTo>
                    <a:pt x="603" y="302"/>
                    <a:pt x="599" y="311"/>
                    <a:pt x="599" y="311"/>
                  </a:cubicBezTo>
                  <a:cubicBezTo>
                    <a:pt x="600" y="311"/>
                    <a:pt x="604" y="302"/>
                    <a:pt x="614" y="283"/>
                  </a:cubicBezTo>
                  <a:cubicBezTo>
                    <a:pt x="617" y="276"/>
                    <a:pt x="620" y="273"/>
                    <a:pt x="622" y="273"/>
                  </a:cubicBezTo>
                  <a:cubicBezTo>
                    <a:pt x="626" y="273"/>
                    <a:pt x="625" y="284"/>
                    <a:pt x="611" y="308"/>
                  </a:cubicBezTo>
                  <a:lnTo>
                    <a:pt x="595" y="346"/>
                  </a:lnTo>
                  <a:cubicBezTo>
                    <a:pt x="604" y="327"/>
                    <a:pt x="604" y="327"/>
                    <a:pt x="604" y="327"/>
                  </a:cubicBezTo>
                  <a:cubicBezTo>
                    <a:pt x="611" y="313"/>
                    <a:pt x="614" y="309"/>
                    <a:pt x="617" y="309"/>
                  </a:cubicBezTo>
                  <a:cubicBezTo>
                    <a:pt x="618" y="309"/>
                    <a:pt x="619" y="310"/>
                    <a:pt x="620" y="311"/>
                  </a:cubicBezTo>
                  <a:cubicBezTo>
                    <a:pt x="620" y="311"/>
                    <a:pt x="620" y="311"/>
                    <a:pt x="620" y="311"/>
                  </a:cubicBezTo>
                  <a:cubicBezTo>
                    <a:pt x="623" y="311"/>
                    <a:pt x="636" y="299"/>
                    <a:pt x="639" y="299"/>
                  </a:cubicBezTo>
                  <a:lnTo>
                    <a:pt x="639" y="299"/>
                  </a:lnTo>
                  <a:cubicBezTo>
                    <a:pt x="642" y="302"/>
                    <a:pt x="645" y="305"/>
                    <a:pt x="636" y="324"/>
                  </a:cubicBezTo>
                  <a:cubicBezTo>
                    <a:pt x="636" y="324"/>
                    <a:pt x="636" y="324"/>
                    <a:pt x="651" y="311"/>
                  </a:cubicBezTo>
                  <a:cubicBezTo>
                    <a:pt x="657" y="302"/>
                    <a:pt x="661" y="298"/>
                    <a:pt x="662" y="298"/>
                  </a:cubicBezTo>
                  <a:lnTo>
                    <a:pt x="662" y="298"/>
                  </a:lnTo>
                  <a:cubicBezTo>
                    <a:pt x="663" y="298"/>
                    <a:pt x="661" y="304"/>
                    <a:pt x="654" y="314"/>
                  </a:cubicBezTo>
                  <a:cubicBezTo>
                    <a:pt x="670" y="299"/>
                    <a:pt x="673" y="299"/>
                    <a:pt x="673" y="299"/>
                  </a:cubicBezTo>
                  <a:lnTo>
                    <a:pt x="673" y="299"/>
                  </a:lnTo>
                  <a:cubicBezTo>
                    <a:pt x="662" y="312"/>
                    <a:pt x="652" y="324"/>
                    <a:pt x="654" y="324"/>
                  </a:cubicBezTo>
                  <a:cubicBezTo>
                    <a:pt x="654" y="324"/>
                    <a:pt x="656" y="322"/>
                    <a:pt x="661" y="317"/>
                  </a:cubicBezTo>
                  <a:cubicBezTo>
                    <a:pt x="670" y="306"/>
                    <a:pt x="672" y="305"/>
                    <a:pt x="674" y="305"/>
                  </a:cubicBezTo>
                  <a:cubicBezTo>
                    <a:pt x="675" y="305"/>
                    <a:pt x="675" y="305"/>
                    <a:pt x="676" y="305"/>
                  </a:cubicBezTo>
                  <a:cubicBezTo>
                    <a:pt x="668" y="322"/>
                    <a:pt x="687" y="353"/>
                    <a:pt x="702" y="353"/>
                  </a:cubicBezTo>
                  <a:cubicBezTo>
                    <a:pt x="704" y="353"/>
                    <a:pt x="706" y="353"/>
                    <a:pt x="708" y="352"/>
                  </a:cubicBezTo>
                  <a:cubicBezTo>
                    <a:pt x="708" y="352"/>
                    <a:pt x="711" y="355"/>
                    <a:pt x="711" y="358"/>
                  </a:cubicBezTo>
                  <a:lnTo>
                    <a:pt x="714" y="361"/>
                  </a:lnTo>
                  <a:cubicBezTo>
                    <a:pt x="692" y="374"/>
                    <a:pt x="690" y="378"/>
                    <a:pt x="697" y="378"/>
                  </a:cubicBezTo>
                  <a:cubicBezTo>
                    <a:pt x="702" y="378"/>
                    <a:pt x="711" y="376"/>
                    <a:pt x="720" y="374"/>
                  </a:cubicBezTo>
                  <a:cubicBezTo>
                    <a:pt x="730" y="371"/>
                    <a:pt x="734" y="370"/>
                    <a:pt x="737" y="370"/>
                  </a:cubicBezTo>
                  <a:cubicBezTo>
                    <a:pt x="739" y="370"/>
                    <a:pt x="739" y="371"/>
                    <a:pt x="739" y="371"/>
                  </a:cubicBezTo>
                  <a:cubicBezTo>
                    <a:pt x="710" y="385"/>
                    <a:pt x="703" y="390"/>
                    <a:pt x="712" y="390"/>
                  </a:cubicBezTo>
                  <a:cubicBezTo>
                    <a:pt x="715" y="390"/>
                    <a:pt x="719" y="390"/>
                    <a:pt x="723" y="389"/>
                  </a:cubicBezTo>
                  <a:cubicBezTo>
                    <a:pt x="742" y="382"/>
                    <a:pt x="752" y="379"/>
                    <a:pt x="754" y="379"/>
                  </a:cubicBezTo>
                  <a:cubicBezTo>
                    <a:pt x="756" y="379"/>
                    <a:pt x="746" y="384"/>
                    <a:pt x="723" y="393"/>
                  </a:cubicBezTo>
                  <a:cubicBezTo>
                    <a:pt x="704" y="401"/>
                    <a:pt x="694" y="405"/>
                    <a:pt x="698" y="405"/>
                  </a:cubicBezTo>
                  <a:cubicBezTo>
                    <a:pt x="702" y="405"/>
                    <a:pt x="717" y="402"/>
                    <a:pt x="745" y="393"/>
                  </a:cubicBezTo>
                  <a:cubicBezTo>
                    <a:pt x="755" y="390"/>
                    <a:pt x="761" y="388"/>
                    <a:pt x="762" y="388"/>
                  </a:cubicBezTo>
                  <a:cubicBezTo>
                    <a:pt x="763" y="388"/>
                    <a:pt x="759" y="390"/>
                    <a:pt x="748" y="396"/>
                  </a:cubicBezTo>
                  <a:cubicBezTo>
                    <a:pt x="723" y="405"/>
                    <a:pt x="713" y="410"/>
                    <a:pt x="715" y="410"/>
                  </a:cubicBezTo>
                  <a:cubicBezTo>
                    <a:pt x="716" y="410"/>
                    <a:pt x="721" y="409"/>
                    <a:pt x="730" y="405"/>
                  </a:cubicBezTo>
                  <a:cubicBezTo>
                    <a:pt x="746" y="401"/>
                    <a:pt x="755" y="400"/>
                    <a:pt x="759" y="400"/>
                  </a:cubicBezTo>
                  <a:cubicBezTo>
                    <a:pt x="764" y="400"/>
                    <a:pt x="754" y="404"/>
                    <a:pt x="730" y="411"/>
                  </a:cubicBezTo>
                  <a:cubicBezTo>
                    <a:pt x="707" y="420"/>
                    <a:pt x="697" y="424"/>
                    <a:pt x="700" y="424"/>
                  </a:cubicBezTo>
                  <a:cubicBezTo>
                    <a:pt x="702" y="424"/>
                    <a:pt x="712" y="422"/>
                    <a:pt x="730" y="418"/>
                  </a:cubicBezTo>
                  <a:cubicBezTo>
                    <a:pt x="742" y="415"/>
                    <a:pt x="752" y="414"/>
                    <a:pt x="757" y="414"/>
                  </a:cubicBezTo>
                  <a:cubicBezTo>
                    <a:pt x="770" y="414"/>
                    <a:pt x="762" y="420"/>
                    <a:pt x="733" y="427"/>
                  </a:cubicBezTo>
                  <a:cubicBezTo>
                    <a:pt x="733" y="430"/>
                    <a:pt x="720" y="434"/>
                    <a:pt x="726" y="434"/>
                  </a:cubicBezTo>
                  <a:cubicBezTo>
                    <a:pt x="727" y="434"/>
                    <a:pt x="729" y="434"/>
                    <a:pt x="733" y="433"/>
                  </a:cubicBezTo>
                  <a:lnTo>
                    <a:pt x="733" y="433"/>
                  </a:lnTo>
                  <a:lnTo>
                    <a:pt x="714" y="440"/>
                  </a:lnTo>
                  <a:cubicBezTo>
                    <a:pt x="714" y="440"/>
                    <a:pt x="714" y="443"/>
                    <a:pt x="714" y="443"/>
                  </a:cubicBezTo>
                  <a:lnTo>
                    <a:pt x="733" y="436"/>
                  </a:lnTo>
                  <a:lnTo>
                    <a:pt x="733" y="436"/>
                  </a:lnTo>
                  <a:cubicBezTo>
                    <a:pt x="736" y="440"/>
                    <a:pt x="714" y="455"/>
                    <a:pt x="714" y="465"/>
                  </a:cubicBezTo>
                  <a:cubicBezTo>
                    <a:pt x="714" y="480"/>
                    <a:pt x="714" y="487"/>
                    <a:pt x="727" y="487"/>
                  </a:cubicBezTo>
                  <a:cubicBezTo>
                    <a:pt x="729" y="487"/>
                    <a:pt x="732" y="487"/>
                    <a:pt x="736" y="487"/>
                  </a:cubicBezTo>
                  <a:cubicBezTo>
                    <a:pt x="748" y="486"/>
                    <a:pt x="756" y="485"/>
                    <a:pt x="761" y="485"/>
                  </a:cubicBezTo>
                  <a:cubicBezTo>
                    <a:pt x="773" y="485"/>
                    <a:pt x="765" y="487"/>
                    <a:pt x="736" y="490"/>
                  </a:cubicBezTo>
                  <a:cubicBezTo>
                    <a:pt x="736" y="493"/>
                    <a:pt x="714" y="496"/>
                    <a:pt x="714" y="499"/>
                  </a:cubicBezTo>
                  <a:cubicBezTo>
                    <a:pt x="714" y="501"/>
                    <a:pt x="714" y="504"/>
                    <a:pt x="706" y="504"/>
                  </a:cubicBezTo>
                  <a:cubicBezTo>
                    <a:pt x="703" y="504"/>
                    <a:pt x="698" y="503"/>
                    <a:pt x="692" y="502"/>
                  </a:cubicBezTo>
                  <a:lnTo>
                    <a:pt x="692" y="505"/>
                  </a:lnTo>
                  <a:cubicBezTo>
                    <a:pt x="733" y="512"/>
                    <a:pt x="733" y="521"/>
                    <a:pt x="708" y="524"/>
                  </a:cubicBezTo>
                  <a:cubicBezTo>
                    <a:pt x="708" y="527"/>
                    <a:pt x="708" y="527"/>
                    <a:pt x="730" y="534"/>
                  </a:cubicBezTo>
                  <a:cubicBezTo>
                    <a:pt x="742" y="540"/>
                    <a:pt x="746" y="542"/>
                    <a:pt x="742" y="542"/>
                  </a:cubicBezTo>
                  <a:cubicBezTo>
                    <a:pt x="740" y="542"/>
                    <a:pt x="735" y="541"/>
                    <a:pt x="726" y="540"/>
                  </a:cubicBezTo>
                  <a:cubicBezTo>
                    <a:pt x="722" y="539"/>
                    <a:pt x="717" y="539"/>
                    <a:pt x="712" y="539"/>
                  </a:cubicBezTo>
                  <a:cubicBezTo>
                    <a:pt x="699" y="539"/>
                    <a:pt x="693" y="542"/>
                    <a:pt x="723" y="549"/>
                  </a:cubicBezTo>
                  <a:lnTo>
                    <a:pt x="701" y="546"/>
                  </a:lnTo>
                  <a:cubicBezTo>
                    <a:pt x="698" y="545"/>
                    <a:pt x="696" y="545"/>
                    <a:pt x="695" y="545"/>
                  </a:cubicBezTo>
                  <a:cubicBezTo>
                    <a:pt x="690" y="545"/>
                    <a:pt x="706" y="550"/>
                    <a:pt x="723" y="552"/>
                  </a:cubicBezTo>
                  <a:cubicBezTo>
                    <a:pt x="745" y="559"/>
                    <a:pt x="754" y="563"/>
                    <a:pt x="749" y="563"/>
                  </a:cubicBezTo>
                  <a:cubicBezTo>
                    <a:pt x="745" y="563"/>
                    <a:pt x="730" y="560"/>
                    <a:pt x="701" y="552"/>
                  </a:cubicBezTo>
                  <a:cubicBezTo>
                    <a:pt x="678" y="545"/>
                    <a:pt x="668" y="542"/>
                    <a:pt x="667" y="542"/>
                  </a:cubicBezTo>
                  <a:lnTo>
                    <a:pt x="667" y="542"/>
                  </a:lnTo>
                  <a:cubicBezTo>
                    <a:pt x="667" y="542"/>
                    <a:pt x="672" y="543"/>
                    <a:pt x="679" y="546"/>
                  </a:cubicBezTo>
                  <a:cubicBezTo>
                    <a:pt x="696" y="551"/>
                    <a:pt x="711" y="558"/>
                    <a:pt x="707" y="558"/>
                  </a:cubicBezTo>
                  <a:cubicBezTo>
                    <a:pt x="706" y="558"/>
                    <a:pt x="703" y="557"/>
                    <a:pt x="698" y="555"/>
                  </a:cubicBezTo>
                  <a:lnTo>
                    <a:pt x="698" y="555"/>
                  </a:lnTo>
                  <a:cubicBezTo>
                    <a:pt x="698" y="559"/>
                    <a:pt x="698" y="559"/>
                    <a:pt x="739" y="571"/>
                  </a:cubicBezTo>
                  <a:cubicBezTo>
                    <a:pt x="758" y="577"/>
                    <a:pt x="758" y="581"/>
                    <a:pt x="755" y="581"/>
                  </a:cubicBezTo>
                  <a:cubicBezTo>
                    <a:pt x="742" y="577"/>
                    <a:pt x="730" y="571"/>
                    <a:pt x="717" y="568"/>
                  </a:cubicBezTo>
                  <a:cubicBezTo>
                    <a:pt x="701" y="568"/>
                    <a:pt x="686" y="565"/>
                    <a:pt x="673" y="559"/>
                  </a:cubicBezTo>
                  <a:cubicBezTo>
                    <a:pt x="666" y="556"/>
                    <a:pt x="661" y="555"/>
                    <a:pt x="661" y="555"/>
                  </a:cubicBezTo>
                  <a:lnTo>
                    <a:pt x="661" y="555"/>
                  </a:lnTo>
                  <a:cubicBezTo>
                    <a:pt x="660" y="555"/>
                    <a:pt x="669" y="558"/>
                    <a:pt x="692" y="568"/>
                  </a:cubicBezTo>
                  <a:cubicBezTo>
                    <a:pt x="733" y="584"/>
                    <a:pt x="733" y="584"/>
                    <a:pt x="733" y="587"/>
                  </a:cubicBezTo>
                  <a:cubicBezTo>
                    <a:pt x="730" y="587"/>
                    <a:pt x="730" y="587"/>
                    <a:pt x="711" y="581"/>
                  </a:cubicBezTo>
                  <a:cubicBezTo>
                    <a:pt x="699" y="575"/>
                    <a:pt x="695" y="572"/>
                    <a:pt x="692" y="572"/>
                  </a:cubicBezTo>
                  <a:cubicBezTo>
                    <a:pt x="691" y="572"/>
                    <a:pt x="690" y="573"/>
                    <a:pt x="689" y="574"/>
                  </a:cubicBezTo>
                  <a:cubicBezTo>
                    <a:pt x="717" y="593"/>
                    <a:pt x="748" y="612"/>
                    <a:pt x="780" y="631"/>
                  </a:cubicBezTo>
                  <a:cubicBezTo>
                    <a:pt x="799" y="640"/>
                    <a:pt x="808" y="645"/>
                    <a:pt x="808" y="645"/>
                  </a:cubicBezTo>
                  <a:cubicBezTo>
                    <a:pt x="807" y="645"/>
                    <a:pt x="797" y="640"/>
                    <a:pt x="777" y="631"/>
                  </a:cubicBezTo>
                  <a:cubicBezTo>
                    <a:pt x="765" y="625"/>
                    <a:pt x="761" y="624"/>
                    <a:pt x="759" y="624"/>
                  </a:cubicBezTo>
                  <a:cubicBezTo>
                    <a:pt x="758" y="624"/>
                    <a:pt x="758" y="624"/>
                    <a:pt x="758" y="624"/>
                  </a:cubicBezTo>
                  <a:cubicBezTo>
                    <a:pt x="739" y="615"/>
                    <a:pt x="739" y="612"/>
                    <a:pt x="739" y="612"/>
                  </a:cubicBezTo>
                  <a:lnTo>
                    <a:pt x="720" y="602"/>
                  </a:lnTo>
                  <a:cubicBezTo>
                    <a:pt x="702" y="593"/>
                    <a:pt x="693" y="589"/>
                    <a:pt x="692" y="589"/>
                  </a:cubicBezTo>
                  <a:lnTo>
                    <a:pt x="692" y="589"/>
                  </a:lnTo>
                  <a:cubicBezTo>
                    <a:pt x="691" y="589"/>
                    <a:pt x="701" y="594"/>
                    <a:pt x="720" y="606"/>
                  </a:cubicBezTo>
                  <a:cubicBezTo>
                    <a:pt x="729" y="612"/>
                    <a:pt x="733" y="615"/>
                    <a:pt x="731" y="615"/>
                  </a:cubicBezTo>
                  <a:cubicBezTo>
                    <a:pt x="730" y="615"/>
                    <a:pt x="726" y="613"/>
                    <a:pt x="717" y="609"/>
                  </a:cubicBezTo>
                  <a:cubicBezTo>
                    <a:pt x="704" y="602"/>
                    <a:pt x="691" y="594"/>
                    <a:pt x="690" y="594"/>
                  </a:cubicBezTo>
                  <a:lnTo>
                    <a:pt x="690" y="594"/>
                  </a:lnTo>
                  <a:cubicBezTo>
                    <a:pt x="690" y="594"/>
                    <a:pt x="693" y="596"/>
                    <a:pt x="698" y="599"/>
                  </a:cubicBezTo>
                  <a:cubicBezTo>
                    <a:pt x="698" y="599"/>
                    <a:pt x="695" y="599"/>
                    <a:pt x="676" y="590"/>
                  </a:cubicBezTo>
                  <a:lnTo>
                    <a:pt x="676" y="590"/>
                  </a:lnTo>
                  <a:cubicBezTo>
                    <a:pt x="676" y="593"/>
                    <a:pt x="676" y="593"/>
                    <a:pt x="692" y="606"/>
                  </a:cubicBezTo>
                  <a:cubicBezTo>
                    <a:pt x="711" y="618"/>
                    <a:pt x="711" y="618"/>
                    <a:pt x="708" y="618"/>
                  </a:cubicBezTo>
                  <a:cubicBezTo>
                    <a:pt x="708" y="621"/>
                    <a:pt x="708" y="621"/>
                    <a:pt x="723" y="634"/>
                  </a:cubicBezTo>
                  <a:cubicBezTo>
                    <a:pt x="739" y="646"/>
                    <a:pt x="755" y="659"/>
                    <a:pt x="755" y="662"/>
                  </a:cubicBezTo>
                  <a:cubicBezTo>
                    <a:pt x="760" y="669"/>
                    <a:pt x="763" y="673"/>
                    <a:pt x="762" y="673"/>
                  </a:cubicBezTo>
                  <a:cubicBezTo>
                    <a:pt x="760" y="673"/>
                    <a:pt x="752" y="667"/>
                    <a:pt x="733" y="653"/>
                  </a:cubicBezTo>
                  <a:cubicBezTo>
                    <a:pt x="722" y="644"/>
                    <a:pt x="719" y="641"/>
                    <a:pt x="717" y="641"/>
                  </a:cubicBezTo>
                  <a:cubicBezTo>
                    <a:pt x="716" y="641"/>
                    <a:pt x="715" y="642"/>
                    <a:pt x="714" y="643"/>
                  </a:cubicBezTo>
                  <a:cubicBezTo>
                    <a:pt x="714" y="643"/>
                    <a:pt x="714" y="643"/>
                    <a:pt x="695" y="631"/>
                  </a:cubicBezTo>
                  <a:cubicBezTo>
                    <a:pt x="691" y="627"/>
                    <a:pt x="689" y="626"/>
                    <a:pt x="689" y="626"/>
                  </a:cubicBezTo>
                  <a:lnTo>
                    <a:pt x="689" y="626"/>
                  </a:lnTo>
                  <a:cubicBezTo>
                    <a:pt x="688" y="626"/>
                    <a:pt x="700" y="635"/>
                    <a:pt x="711" y="646"/>
                  </a:cubicBezTo>
                  <a:lnTo>
                    <a:pt x="742" y="675"/>
                  </a:lnTo>
                  <a:cubicBezTo>
                    <a:pt x="726" y="662"/>
                    <a:pt x="708" y="650"/>
                    <a:pt x="692" y="634"/>
                  </a:cubicBezTo>
                  <a:lnTo>
                    <a:pt x="692" y="634"/>
                  </a:lnTo>
                  <a:cubicBezTo>
                    <a:pt x="703" y="645"/>
                    <a:pt x="713" y="656"/>
                    <a:pt x="712" y="656"/>
                  </a:cubicBezTo>
                  <a:cubicBezTo>
                    <a:pt x="711" y="656"/>
                    <a:pt x="709" y="654"/>
                    <a:pt x="705" y="649"/>
                  </a:cubicBezTo>
                  <a:cubicBezTo>
                    <a:pt x="703" y="651"/>
                    <a:pt x="702" y="652"/>
                    <a:pt x="700" y="652"/>
                  </a:cubicBezTo>
                  <a:cubicBezTo>
                    <a:pt x="697" y="652"/>
                    <a:pt x="693" y="649"/>
                    <a:pt x="686" y="640"/>
                  </a:cubicBezTo>
                  <a:cubicBezTo>
                    <a:pt x="681" y="635"/>
                    <a:pt x="678" y="633"/>
                    <a:pt x="678" y="633"/>
                  </a:cubicBezTo>
                  <a:lnTo>
                    <a:pt x="678" y="633"/>
                  </a:lnTo>
                  <a:cubicBezTo>
                    <a:pt x="677" y="633"/>
                    <a:pt x="683" y="640"/>
                    <a:pt x="683" y="640"/>
                  </a:cubicBezTo>
                  <a:cubicBezTo>
                    <a:pt x="691" y="650"/>
                    <a:pt x="694" y="655"/>
                    <a:pt x="693" y="655"/>
                  </a:cubicBezTo>
                  <a:cubicBezTo>
                    <a:pt x="692" y="655"/>
                    <a:pt x="687" y="651"/>
                    <a:pt x="679" y="643"/>
                  </a:cubicBezTo>
                  <a:cubicBezTo>
                    <a:pt x="662" y="629"/>
                    <a:pt x="654" y="621"/>
                    <a:pt x="654" y="621"/>
                  </a:cubicBezTo>
                  <a:lnTo>
                    <a:pt x="654" y="621"/>
                  </a:lnTo>
                  <a:cubicBezTo>
                    <a:pt x="654" y="621"/>
                    <a:pt x="661" y="629"/>
                    <a:pt x="673" y="646"/>
                  </a:cubicBezTo>
                  <a:cubicBezTo>
                    <a:pt x="681" y="657"/>
                    <a:pt x="688" y="667"/>
                    <a:pt x="687" y="667"/>
                  </a:cubicBezTo>
                  <a:cubicBezTo>
                    <a:pt x="686" y="667"/>
                    <a:pt x="682" y="662"/>
                    <a:pt x="670" y="649"/>
                  </a:cubicBezTo>
                  <a:cubicBezTo>
                    <a:pt x="666" y="644"/>
                    <a:pt x="665" y="642"/>
                    <a:pt x="665" y="642"/>
                  </a:cubicBezTo>
                  <a:lnTo>
                    <a:pt x="665" y="642"/>
                  </a:lnTo>
                  <a:cubicBezTo>
                    <a:pt x="665" y="642"/>
                    <a:pt x="673" y="655"/>
                    <a:pt x="679" y="668"/>
                  </a:cubicBezTo>
                  <a:cubicBezTo>
                    <a:pt x="689" y="687"/>
                    <a:pt x="711" y="722"/>
                    <a:pt x="723" y="740"/>
                  </a:cubicBezTo>
                  <a:cubicBezTo>
                    <a:pt x="736" y="761"/>
                    <a:pt x="742" y="769"/>
                    <a:pt x="741" y="769"/>
                  </a:cubicBezTo>
                  <a:cubicBezTo>
                    <a:pt x="740" y="769"/>
                    <a:pt x="736" y="765"/>
                    <a:pt x="730" y="759"/>
                  </a:cubicBezTo>
                  <a:cubicBezTo>
                    <a:pt x="729" y="759"/>
                    <a:pt x="729" y="760"/>
                    <a:pt x="729" y="760"/>
                  </a:cubicBezTo>
                  <a:cubicBezTo>
                    <a:pt x="725" y="760"/>
                    <a:pt x="713" y="742"/>
                    <a:pt x="705" y="725"/>
                  </a:cubicBezTo>
                  <a:cubicBezTo>
                    <a:pt x="692" y="709"/>
                    <a:pt x="695" y="706"/>
                    <a:pt x="695" y="706"/>
                  </a:cubicBezTo>
                  <a:cubicBezTo>
                    <a:pt x="686" y="687"/>
                    <a:pt x="673" y="671"/>
                    <a:pt x="670" y="671"/>
                  </a:cubicBezTo>
                  <a:cubicBezTo>
                    <a:pt x="664" y="662"/>
                    <a:pt x="661" y="658"/>
                    <a:pt x="660" y="658"/>
                  </a:cubicBezTo>
                  <a:lnTo>
                    <a:pt x="660" y="658"/>
                  </a:lnTo>
                  <a:cubicBezTo>
                    <a:pt x="660" y="658"/>
                    <a:pt x="662" y="663"/>
                    <a:pt x="667" y="671"/>
                  </a:cubicBezTo>
                  <a:cubicBezTo>
                    <a:pt x="660" y="661"/>
                    <a:pt x="657" y="657"/>
                    <a:pt x="654" y="657"/>
                  </a:cubicBezTo>
                  <a:cubicBezTo>
                    <a:pt x="653" y="657"/>
                    <a:pt x="652" y="658"/>
                    <a:pt x="651" y="659"/>
                  </a:cubicBezTo>
                  <a:cubicBezTo>
                    <a:pt x="648" y="659"/>
                    <a:pt x="645" y="659"/>
                    <a:pt x="632" y="640"/>
                  </a:cubicBezTo>
                  <a:lnTo>
                    <a:pt x="632" y="640"/>
                  </a:lnTo>
                  <a:cubicBezTo>
                    <a:pt x="632" y="643"/>
                    <a:pt x="629" y="643"/>
                    <a:pt x="639" y="662"/>
                  </a:cubicBezTo>
                  <a:cubicBezTo>
                    <a:pt x="648" y="684"/>
                    <a:pt x="652" y="695"/>
                    <a:pt x="651" y="695"/>
                  </a:cubicBezTo>
                  <a:cubicBezTo>
                    <a:pt x="651" y="695"/>
                    <a:pt x="649" y="690"/>
                    <a:pt x="645" y="681"/>
                  </a:cubicBezTo>
                  <a:cubicBezTo>
                    <a:pt x="634" y="660"/>
                    <a:pt x="621" y="645"/>
                    <a:pt x="615" y="645"/>
                  </a:cubicBezTo>
                  <a:cubicBezTo>
                    <a:pt x="611" y="645"/>
                    <a:pt x="610" y="652"/>
                    <a:pt x="614" y="668"/>
                  </a:cubicBezTo>
                  <a:lnTo>
                    <a:pt x="611" y="668"/>
                  </a:lnTo>
                  <a:cubicBezTo>
                    <a:pt x="606" y="659"/>
                    <a:pt x="602" y="655"/>
                    <a:pt x="599" y="655"/>
                  </a:cubicBezTo>
                  <a:cubicBezTo>
                    <a:pt x="597" y="655"/>
                    <a:pt x="595" y="660"/>
                    <a:pt x="595" y="671"/>
                  </a:cubicBezTo>
                  <a:lnTo>
                    <a:pt x="592" y="671"/>
                  </a:lnTo>
                  <a:cubicBezTo>
                    <a:pt x="588" y="662"/>
                    <a:pt x="586" y="656"/>
                    <a:pt x="585" y="656"/>
                  </a:cubicBezTo>
                  <a:lnTo>
                    <a:pt x="585" y="656"/>
                  </a:lnTo>
                  <a:cubicBezTo>
                    <a:pt x="584" y="656"/>
                    <a:pt x="584" y="661"/>
                    <a:pt x="585" y="671"/>
                  </a:cubicBezTo>
                  <a:cubicBezTo>
                    <a:pt x="585" y="687"/>
                    <a:pt x="587" y="702"/>
                    <a:pt x="587" y="702"/>
                  </a:cubicBezTo>
                  <a:cubicBezTo>
                    <a:pt x="587" y="702"/>
                    <a:pt x="586" y="700"/>
                    <a:pt x="585" y="693"/>
                  </a:cubicBezTo>
                  <a:cubicBezTo>
                    <a:pt x="582" y="671"/>
                    <a:pt x="579" y="671"/>
                    <a:pt x="573" y="671"/>
                  </a:cubicBezTo>
                  <a:cubicBezTo>
                    <a:pt x="567" y="671"/>
                    <a:pt x="567" y="671"/>
                    <a:pt x="570" y="693"/>
                  </a:cubicBezTo>
                  <a:cubicBezTo>
                    <a:pt x="568" y="700"/>
                    <a:pt x="567" y="702"/>
                    <a:pt x="566" y="702"/>
                  </a:cubicBezTo>
                  <a:cubicBezTo>
                    <a:pt x="563" y="702"/>
                    <a:pt x="563" y="687"/>
                    <a:pt x="560" y="671"/>
                  </a:cubicBezTo>
                  <a:cubicBezTo>
                    <a:pt x="560" y="653"/>
                    <a:pt x="560" y="643"/>
                    <a:pt x="559" y="643"/>
                  </a:cubicBezTo>
                  <a:cubicBezTo>
                    <a:pt x="558" y="643"/>
                    <a:pt x="557" y="659"/>
                    <a:pt x="557" y="693"/>
                  </a:cubicBezTo>
                  <a:cubicBezTo>
                    <a:pt x="557" y="718"/>
                    <a:pt x="556" y="727"/>
                    <a:pt x="555" y="727"/>
                  </a:cubicBezTo>
                  <a:cubicBezTo>
                    <a:pt x="555" y="727"/>
                    <a:pt x="554" y="723"/>
                    <a:pt x="554" y="715"/>
                  </a:cubicBezTo>
                  <a:cubicBezTo>
                    <a:pt x="554" y="693"/>
                    <a:pt x="554" y="693"/>
                    <a:pt x="557" y="693"/>
                  </a:cubicBezTo>
                  <a:lnTo>
                    <a:pt x="554" y="649"/>
                  </a:lnTo>
                  <a:cubicBezTo>
                    <a:pt x="554" y="649"/>
                    <a:pt x="554" y="649"/>
                    <a:pt x="554" y="671"/>
                  </a:cubicBezTo>
                  <a:cubicBezTo>
                    <a:pt x="554" y="671"/>
                    <a:pt x="551" y="671"/>
                    <a:pt x="551" y="693"/>
                  </a:cubicBezTo>
                  <a:cubicBezTo>
                    <a:pt x="548" y="712"/>
                    <a:pt x="548" y="734"/>
                    <a:pt x="551" y="756"/>
                  </a:cubicBezTo>
                  <a:cubicBezTo>
                    <a:pt x="551" y="778"/>
                    <a:pt x="551" y="778"/>
                    <a:pt x="548" y="778"/>
                  </a:cubicBezTo>
                  <a:cubicBezTo>
                    <a:pt x="542" y="756"/>
                    <a:pt x="542" y="734"/>
                    <a:pt x="545" y="712"/>
                  </a:cubicBezTo>
                  <a:cubicBezTo>
                    <a:pt x="548" y="700"/>
                    <a:pt x="548" y="684"/>
                    <a:pt x="548" y="671"/>
                  </a:cubicBezTo>
                  <a:cubicBezTo>
                    <a:pt x="548" y="667"/>
                    <a:pt x="548" y="665"/>
                    <a:pt x="547" y="665"/>
                  </a:cubicBezTo>
                  <a:cubicBezTo>
                    <a:pt x="544" y="665"/>
                    <a:pt x="538" y="699"/>
                    <a:pt x="535" y="734"/>
                  </a:cubicBezTo>
                  <a:cubicBezTo>
                    <a:pt x="535" y="725"/>
                    <a:pt x="535" y="731"/>
                    <a:pt x="535" y="712"/>
                  </a:cubicBezTo>
                  <a:cubicBezTo>
                    <a:pt x="535" y="690"/>
                    <a:pt x="532" y="690"/>
                    <a:pt x="529" y="690"/>
                  </a:cubicBezTo>
                  <a:cubicBezTo>
                    <a:pt x="526" y="690"/>
                    <a:pt x="526" y="690"/>
                    <a:pt x="523" y="709"/>
                  </a:cubicBezTo>
                  <a:cubicBezTo>
                    <a:pt x="523" y="725"/>
                    <a:pt x="520" y="737"/>
                    <a:pt x="517" y="753"/>
                  </a:cubicBezTo>
                  <a:cubicBezTo>
                    <a:pt x="517" y="765"/>
                    <a:pt x="517" y="781"/>
                    <a:pt x="513" y="794"/>
                  </a:cubicBezTo>
                  <a:cubicBezTo>
                    <a:pt x="513" y="781"/>
                    <a:pt x="510" y="765"/>
                    <a:pt x="510" y="750"/>
                  </a:cubicBezTo>
                  <a:cubicBezTo>
                    <a:pt x="513" y="709"/>
                    <a:pt x="513" y="687"/>
                    <a:pt x="504" y="684"/>
                  </a:cubicBezTo>
                  <a:cubicBezTo>
                    <a:pt x="501" y="684"/>
                    <a:pt x="498" y="684"/>
                    <a:pt x="501" y="662"/>
                  </a:cubicBezTo>
                  <a:cubicBezTo>
                    <a:pt x="500" y="661"/>
                    <a:pt x="499" y="661"/>
                    <a:pt x="498" y="661"/>
                  </a:cubicBezTo>
                  <a:cubicBezTo>
                    <a:pt x="496" y="661"/>
                    <a:pt x="494" y="665"/>
                    <a:pt x="491" y="681"/>
                  </a:cubicBezTo>
                  <a:lnTo>
                    <a:pt x="488" y="678"/>
                  </a:lnTo>
                  <a:cubicBezTo>
                    <a:pt x="490" y="668"/>
                    <a:pt x="490" y="662"/>
                    <a:pt x="489" y="662"/>
                  </a:cubicBezTo>
                  <a:lnTo>
                    <a:pt x="489" y="662"/>
                  </a:lnTo>
                  <a:cubicBezTo>
                    <a:pt x="487" y="662"/>
                    <a:pt x="485" y="667"/>
                    <a:pt x="482" y="678"/>
                  </a:cubicBezTo>
                  <a:cubicBezTo>
                    <a:pt x="480" y="683"/>
                    <a:pt x="479" y="685"/>
                    <a:pt x="479" y="685"/>
                  </a:cubicBezTo>
                  <a:cubicBezTo>
                    <a:pt x="477" y="685"/>
                    <a:pt x="479" y="675"/>
                    <a:pt x="479" y="675"/>
                  </a:cubicBezTo>
                  <a:cubicBezTo>
                    <a:pt x="483" y="656"/>
                    <a:pt x="485" y="646"/>
                    <a:pt x="485" y="646"/>
                  </a:cubicBezTo>
                  <a:lnTo>
                    <a:pt x="485" y="646"/>
                  </a:lnTo>
                  <a:cubicBezTo>
                    <a:pt x="485" y="646"/>
                    <a:pt x="480" y="662"/>
                    <a:pt x="470" y="697"/>
                  </a:cubicBezTo>
                  <a:cubicBezTo>
                    <a:pt x="469" y="698"/>
                    <a:pt x="468" y="700"/>
                    <a:pt x="467" y="701"/>
                  </a:cubicBezTo>
                  <a:lnTo>
                    <a:pt x="467" y="701"/>
                  </a:lnTo>
                  <a:cubicBezTo>
                    <a:pt x="473" y="683"/>
                    <a:pt x="475" y="671"/>
                    <a:pt x="473" y="671"/>
                  </a:cubicBezTo>
                  <a:lnTo>
                    <a:pt x="473" y="671"/>
                  </a:lnTo>
                  <a:cubicBezTo>
                    <a:pt x="472" y="671"/>
                    <a:pt x="469" y="677"/>
                    <a:pt x="463" y="690"/>
                  </a:cubicBezTo>
                  <a:cubicBezTo>
                    <a:pt x="463" y="690"/>
                    <a:pt x="463" y="690"/>
                    <a:pt x="470" y="671"/>
                  </a:cubicBezTo>
                  <a:cubicBezTo>
                    <a:pt x="472" y="662"/>
                    <a:pt x="474" y="657"/>
                    <a:pt x="473" y="657"/>
                  </a:cubicBezTo>
                  <a:lnTo>
                    <a:pt x="473" y="657"/>
                  </a:lnTo>
                  <a:cubicBezTo>
                    <a:pt x="472" y="657"/>
                    <a:pt x="468" y="666"/>
                    <a:pt x="457" y="687"/>
                  </a:cubicBezTo>
                  <a:cubicBezTo>
                    <a:pt x="449" y="707"/>
                    <a:pt x="445" y="716"/>
                    <a:pt x="444" y="716"/>
                  </a:cubicBezTo>
                  <a:cubicBezTo>
                    <a:pt x="443" y="716"/>
                    <a:pt x="446" y="706"/>
                    <a:pt x="454" y="687"/>
                  </a:cubicBezTo>
                  <a:cubicBezTo>
                    <a:pt x="462" y="662"/>
                    <a:pt x="463" y="651"/>
                    <a:pt x="461" y="651"/>
                  </a:cubicBezTo>
                  <a:lnTo>
                    <a:pt x="461" y="651"/>
                  </a:lnTo>
                  <a:cubicBezTo>
                    <a:pt x="460" y="651"/>
                    <a:pt x="457" y="655"/>
                    <a:pt x="454" y="662"/>
                  </a:cubicBezTo>
                  <a:cubicBezTo>
                    <a:pt x="443" y="683"/>
                    <a:pt x="438" y="691"/>
                    <a:pt x="436" y="691"/>
                  </a:cubicBezTo>
                  <a:cubicBezTo>
                    <a:pt x="434" y="691"/>
                    <a:pt x="435" y="686"/>
                    <a:pt x="438" y="678"/>
                  </a:cubicBezTo>
                  <a:cubicBezTo>
                    <a:pt x="443" y="668"/>
                    <a:pt x="445" y="663"/>
                    <a:pt x="445" y="663"/>
                  </a:cubicBezTo>
                  <a:lnTo>
                    <a:pt x="445" y="663"/>
                  </a:lnTo>
                  <a:cubicBezTo>
                    <a:pt x="444" y="663"/>
                    <a:pt x="441" y="667"/>
                    <a:pt x="435" y="675"/>
                  </a:cubicBezTo>
                  <a:cubicBezTo>
                    <a:pt x="438" y="668"/>
                    <a:pt x="442" y="661"/>
                    <a:pt x="444" y="656"/>
                  </a:cubicBezTo>
                  <a:lnTo>
                    <a:pt x="444" y="656"/>
                  </a:lnTo>
                  <a:cubicBezTo>
                    <a:pt x="444" y="656"/>
                    <a:pt x="441" y="656"/>
                    <a:pt x="432" y="675"/>
                  </a:cubicBezTo>
                  <a:lnTo>
                    <a:pt x="407" y="709"/>
                  </a:lnTo>
                  <a:cubicBezTo>
                    <a:pt x="404" y="722"/>
                    <a:pt x="394" y="734"/>
                    <a:pt x="388" y="744"/>
                  </a:cubicBezTo>
                  <a:cubicBezTo>
                    <a:pt x="385" y="748"/>
                    <a:pt x="383" y="750"/>
                    <a:pt x="382" y="750"/>
                  </a:cubicBezTo>
                  <a:cubicBezTo>
                    <a:pt x="378" y="750"/>
                    <a:pt x="386" y="725"/>
                    <a:pt x="413" y="684"/>
                  </a:cubicBezTo>
                  <a:lnTo>
                    <a:pt x="435" y="646"/>
                  </a:lnTo>
                  <a:lnTo>
                    <a:pt x="410" y="681"/>
                  </a:lnTo>
                  <a:cubicBezTo>
                    <a:pt x="410" y="681"/>
                    <a:pt x="407" y="681"/>
                    <a:pt x="419" y="662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1" y="646"/>
                    <a:pt x="428" y="648"/>
                    <a:pt x="416" y="662"/>
                  </a:cubicBezTo>
                  <a:cubicBezTo>
                    <a:pt x="402" y="681"/>
                    <a:pt x="396" y="689"/>
                    <a:pt x="395" y="689"/>
                  </a:cubicBezTo>
                  <a:cubicBezTo>
                    <a:pt x="395" y="689"/>
                    <a:pt x="398" y="685"/>
                    <a:pt x="404" y="678"/>
                  </a:cubicBezTo>
                  <a:cubicBezTo>
                    <a:pt x="417" y="660"/>
                    <a:pt x="423" y="650"/>
                    <a:pt x="422" y="650"/>
                  </a:cubicBezTo>
                  <a:lnTo>
                    <a:pt x="422" y="650"/>
                  </a:lnTo>
                  <a:cubicBezTo>
                    <a:pt x="421" y="650"/>
                    <a:pt x="414" y="658"/>
                    <a:pt x="401" y="675"/>
                  </a:cubicBezTo>
                  <a:cubicBezTo>
                    <a:pt x="387" y="690"/>
                    <a:pt x="380" y="698"/>
                    <a:pt x="379" y="698"/>
                  </a:cubicBezTo>
                  <a:cubicBezTo>
                    <a:pt x="379" y="698"/>
                    <a:pt x="386" y="689"/>
                    <a:pt x="401" y="671"/>
                  </a:cubicBezTo>
                  <a:cubicBezTo>
                    <a:pt x="413" y="656"/>
                    <a:pt x="426" y="637"/>
                    <a:pt x="426" y="637"/>
                  </a:cubicBezTo>
                  <a:lnTo>
                    <a:pt x="426" y="637"/>
                  </a:lnTo>
                  <a:lnTo>
                    <a:pt x="410" y="653"/>
                  </a:lnTo>
                  <a:cubicBezTo>
                    <a:pt x="396" y="672"/>
                    <a:pt x="389" y="680"/>
                    <a:pt x="387" y="680"/>
                  </a:cubicBezTo>
                  <a:cubicBezTo>
                    <a:pt x="386" y="680"/>
                    <a:pt x="389" y="675"/>
                    <a:pt x="394" y="668"/>
                  </a:cubicBezTo>
                  <a:cubicBezTo>
                    <a:pt x="403" y="660"/>
                    <a:pt x="406" y="656"/>
                    <a:pt x="406" y="656"/>
                  </a:cubicBezTo>
                  <a:lnTo>
                    <a:pt x="406" y="656"/>
                  </a:lnTo>
                  <a:cubicBezTo>
                    <a:pt x="405" y="656"/>
                    <a:pt x="400" y="659"/>
                    <a:pt x="391" y="665"/>
                  </a:cubicBezTo>
                  <a:cubicBezTo>
                    <a:pt x="391" y="662"/>
                    <a:pt x="388" y="662"/>
                    <a:pt x="404" y="646"/>
                  </a:cubicBezTo>
                  <a:lnTo>
                    <a:pt x="404" y="646"/>
                  </a:lnTo>
                  <a:cubicBezTo>
                    <a:pt x="397" y="652"/>
                    <a:pt x="393" y="655"/>
                    <a:pt x="392" y="655"/>
                  </a:cubicBezTo>
                  <a:cubicBezTo>
                    <a:pt x="391" y="655"/>
                    <a:pt x="394" y="650"/>
                    <a:pt x="401" y="640"/>
                  </a:cubicBezTo>
                  <a:lnTo>
                    <a:pt x="401" y="640"/>
                  </a:lnTo>
                  <a:cubicBezTo>
                    <a:pt x="382" y="653"/>
                    <a:pt x="366" y="668"/>
                    <a:pt x="354" y="684"/>
                  </a:cubicBezTo>
                  <a:cubicBezTo>
                    <a:pt x="354" y="684"/>
                    <a:pt x="354" y="684"/>
                    <a:pt x="338" y="700"/>
                  </a:cubicBezTo>
                  <a:lnTo>
                    <a:pt x="338" y="697"/>
                  </a:lnTo>
                  <a:cubicBezTo>
                    <a:pt x="337" y="695"/>
                    <a:pt x="336" y="695"/>
                    <a:pt x="335" y="695"/>
                  </a:cubicBezTo>
                  <a:cubicBezTo>
                    <a:pt x="332" y="695"/>
                    <a:pt x="328" y="697"/>
                    <a:pt x="316" y="703"/>
                  </a:cubicBezTo>
                  <a:cubicBezTo>
                    <a:pt x="311" y="705"/>
                    <a:pt x="305" y="709"/>
                    <a:pt x="299" y="712"/>
                  </a:cubicBezTo>
                  <a:lnTo>
                    <a:pt x="299" y="712"/>
                  </a:lnTo>
                  <a:cubicBezTo>
                    <a:pt x="299" y="712"/>
                    <a:pt x="299" y="712"/>
                    <a:pt x="299" y="712"/>
                  </a:cubicBezTo>
                  <a:lnTo>
                    <a:pt x="299" y="712"/>
                  </a:lnTo>
                  <a:cubicBezTo>
                    <a:pt x="297" y="712"/>
                    <a:pt x="291" y="715"/>
                    <a:pt x="278" y="725"/>
                  </a:cubicBezTo>
                  <a:cubicBezTo>
                    <a:pt x="278" y="725"/>
                    <a:pt x="265" y="732"/>
                    <a:pt x="261" y="732"/>
                  </a:cubicBezTo>
                  <a:cubicBezTo>
                    <a:pt x="260" y="732"/>
                    <a:pt x="260" y="731"/>
                    <a:pt x="260" y="731"/>
                  </a:cubicBezTo>
                  <a:cubicBezTo>
                    <a:pt x="256" y="731"/>
                    <a:pt x="275" y="718"/>
                    <a:pt x="275" y="718"/>
                  </a:cubicBezTo>
                  <a:cubicBezTo>
                    <a:pt x="291" y="706"/>
                    <a:pt x="288" y="700"/>
                    <a:pt x="285" y="690"/>
                  </a:cubicBezTo>
                  <a:cubicBezTo>
                    <a:pt x="281" y="681"/>
                    <a:pt x="278" y="675"/>
                    <a:pt x="297" y="665"/>
                  </a:cubicBezTo>
                  <a:cubicBezTo>
                    <a:pt x="316" y="656"/>
                    <a:pt x="316" y="653"/>
                    <a:pt x="316" y="653"/>
                  </a:cubicBezTo>
                  <a:lnTo>
                    <a:pt x="316" y="653"/>
                  </a:lnTo>
                  <a:cubicBezTo>
                    <a:pt x="311" y="655"/>
                    <a:pt x="306" y="656"/>
                    <a:pt x="303" y="656"/>
                  </a:cubicBezTo>
                  <a:cubicBezTo>
                    <a:pt x="294" y="656"/>
                    <a:pt x="291" y="649"/>
                    <a:pt x="291" y="640"/>
                  </a:cubicBezTo>
                  <a:cubicBezTo>
                    <a:pt x="286" y="630"/>
                    <a:pt x="285" y="620"/>
                    <a:pt x="274" y="620"/>
                  </a:cubicBezTo>
                  <a:cubicBezTo>
                    <a:pt x="272" y="620"/>
                    <a:pt x="269" y="620"/>
                    <a:pt x="266" y="621"/>
                  </a:cubicBezTo>
                  <a:cubicBezTo>
                    <a:pt x="263" y="618"/>
                    <a:pt x="263" y="615"/>
                    <a:pt x="263" y="615"/>
                  </a:cubicBezTo>
                  <a:cubicBezTo>
                    <a:pt x="285" y="612"/>
                    <a:pt x="285" y="609"/>
                    <a:pt x="281" y="606"/>
                  </a:cubicBezTo>
                  <a:cubicBezTo>
                    <a:pt x="263" y="606"/>
                    <a:pt x="263" y="599"/>
                    <a:pt x="263" y="599"/>
                  </a:cubicBezTo>
                  <a:cubicBezTo>
                    <a:pt x="281" y="596"/>
                    <a:pt x="281" y="596"/>
                    <a:pt x="281" y="590"/>
                  </a:cubicBezTo>
                  <a:cubicBezTo>
                    <a:pt x="281" y="588"/>
                    <a:pt x="281" y="588"/>
                    <a:pt x="279" y="588"/>
                  </a:cubicBezTo>
                  <a:cubicBezTo>
                    <a:pt x="276" y="588"/>
                    <a:pt x="271" y="588"/>
                    <a:pt x="260" y="590"/>
                  </a:cubicBezTo>
                  <a:cubicBezTo>
                    <a:pt x="260" y="587"/>
                    <a:pt x="260" y="571"/>
                    <a:pt x="281" y="565"/>
                  </a:cubicBezTo>
                  <a:cubicBezTo>
                    <a:pt x="303" y="562"/>
                    <a:pt x="281" y="562"/>
                    <a:pt x="260" y="562"/>
                  </a:cubicBezTo>
                  <a:cubicBezTo>
                    <a:pt x="247" y="562"/>
                    <a:pt x="231" y="562"/>
                    <a:pt x="219" y="559"/>
                  </a:cubicBezTo>
                  <a:lnTo>
                    <a:pt x="260" y="559"/>
                  </a:lnTo>
                  <a:cubicBezTo>
                    <a:pt x="281" y="559"/>
                    <a:pt x="281" y="559"/>
                    <a:pt x="281" y="555"/>
                  </a:cubicBezTo>
                  <a:lnTo>
                    <a:pt x="281" y="549"/>
                  </a:lnTo>
                  <a:cubicBezTo>
                    <a:pt x="279" y="550"/>
                    <a:pt x="277" y="550"/>
                    <a:pt x="275" y="550"/>
                  </a:cubicBezTo>
                  <a:cubicBezTo>
                    <a:pt x="260" y="550"/>
                    <a:pt x="260" y="538"/>
                    <a:pt x="263" y="527"/>
                  </a:cubicBezTo>
                  <a:cubicBezTo>
                    <a:pt x="266" y="512"/>
                    <a:pt x="266" y="505"/>
                    <a:pt x="244" y="502"/>
                  </a:cubicBezTo>
                  <a:cubicBezTo>
                    <a:pt x="222" y="499"/>
                    <a:pt x="225" y="496"/>
                    <a:pt x="247" y="493"/>
                  </a:cubicBezTo>
                  <a:cubicBezTo>
                    <a:pt x="313" y="493"/>
                    <a:pt x="313" y="493"/>
                    <a:pt x="291" y="487"/>
                  </a:cubicBezTo>
                  <a:cubicBezTo>
                    <a:pt x="278" y="487"/>
                    <a:pt x="263" y="487"/>
                    <a:pt x="250" y="483"/>
                  </a:cubicBezTo>
                  <a:cubicBezTo>
                    <a:pt x="222" y="477"/>
                    <a:pt x="213" y="475"/>
                    <a:pt x="221" y="475"/>
                  </a:cubicBezTo>
                  <a:cubicBezTo>
                    <a:pt x="225" y="475"/>
                    <a:pt x="235" y="476"/>
                    <a:pt x="250" y="477"/>
                  </a:cubicBezTo>
                  <a:cubicBezTo>
                    <a:pt x="256" y="478"/>
                    <a:pt x="260" y="479"/>
                    <a:pt x="264" y="479"/>
                  </a:cubicBezTo>
                  <a:cubicBezTo>
                    <a:pt x="287" y="479"/>
                    <a:pt x="273" y="456"/>
                    <a:pt x="241" y="443"/>
                  </a:cubicBezTo>
                  <a:lnTo>
                    <a:pt x="241" y="443"/>
                  </a:lnTo>
                  <a:lnTo>
                    <a:pt x="260" y="449"/>
                  </a:lnTo>
                  <a:cubicBezTo>
                    <a:pt x="268" y="451"/>
                    <a:pt x="273" y="452"/>
                    <a:pt x="276" y="452"/>
                  </a:cubicBezTo>
                  <a:cubicBezTo>
                    <a:pt x="282" y="452"/>
                    <a:pt x="283" y="450"/>
                    <a:pt x="285" y="446"/>
                  </a:cubicBezTo>
                  <a:lnTo>
                    <a:pt x="285" y="443"/>
                  </a:lnTo>
                  <a:cubicBezTo>
                    <a:pt x="261" y="433"/>
                    <a:pt x="261" y="428"/>
                    <a:pt x="269" y="428"/>
                  </a:cubicBezTo>
                  <a:cubicBezTo>
                    <a:pt x="274" y="428"/>
                    <a:pt x="283" y="430"/>
                    <a:pt x="291" y="433"/>
                  </a:cubicBezTo>
                  <a:cubicBezTo>
                    <a:pt x="302" y="437"/>
                    <a:pt x="306" y="438"/>
                    <a:pt x="309" y="438"/>
                  </a:cubicBezTo>
                  <a:cubicBezTo>
                    <a:pt x="311" y="438"/>
                    <a:pt x="312" y="438"/>
                    <a:pt x="313" y="436"/>
                  </a:cubicBezTo>
                  <a:cubicBezTo>
                    <a:pt x="290" y="423"/>
                    <a:pt x="290" y="418"/>
                    <a:pt x="298" y="418"/>
                  </a:cubicBezTo>
                  <a:cubicBezTo>
                    <a:pt x="303" y="418"/>
                    <a:pt x="312" y="420"/>
                    <a:pt x="319" y="424"/>
                  </a:cubicBezTo>
                  <a:cubicBezTo>
                    <a:pt x="303" y="411"/>
                    <a:pt x="303" y="408"/>
                    <a:pt x="303" y="408"/>
                  </a:cubicBezTo>
                  <a:cubicBezTo>
                    <a:pt x="307" y="405"/>
                    <a:pt x="310" y="402"/>
                    <a:pt x="288" y="393"/>
                  </a:cubicBezTo>
                  <a:cubicBezTo>
                    <a:pt x="275" y="386"/>
                    <a:pt x="266" y="380"/>
                    <a:pt x="253" y="371"/>
                  </a:cubicBezTo>
                  <a:lnTo>
                    <a:pt x="253" y="371"/>
                  </a:lnTo>
                  <a:lnTo>
                    <a:pt x="272" y="380"/>
                  </a:lnTo>
                  <a:cubicBezTo>
                    <a:pt x="281" y="386"/>
                    <a:pt x="286" y="387"/>
                    <a:pt x="289" y="387"/>
                  </a:cubicBezTo>
                  <a:cubicBezTo>
                    <a:pt x="294" y="387"/>
                    <a:pt x="295" y="385"/>
                    <a:pt x="297" y="383"/>
                  </a:cubicBezTo>
                  <a:cubicBezTo>
                    <a:pt x="301" y="380"/>
                    <a:pt x="302" y="377"/>
                    <a:pt x="306" y="377"/>
                  </a:cubicBezTo>
                  <a:cubicBezTo>
                    <a:pt x="309" y="377"/>
                    <a:pt x="314" y="379"/>
                    <a:pt x="322" y="383"/>
                  </a:cubicBezTo>
                  <a:lnTo>
                    <a:pt x="307" y="371"/>
                  </a:lnTo>
                  <a:cubicBezTo>
                    <a:pt x="298" y="362"/>
                    <a:pt x="294" y="358"/>
                    <a:pt x="295" y="358"/>
                  </a:cubicBezTo>
                  <a:lnTo>
                    <a:pt x="295" y="358"/>
                  </a:lnTo>
                  <a:cubicBezTo>
                    <a:pt x="296" y="358"/>
                    <a:pt x="301" y="362"/>
                    <a:pt x="310" y="367"/>
                  </a:cubicBezTo>
                  <a:cubicBezTo>
                    <a:pt x="318" y="373"/>
                    <a:pt x="323" y="375"/>
                    <a:pt x="325" y="375"/>
                  </a:cubicBezTo>
                  <a:cubicBezTo>
                    <a:pt x="328" y="375"/>
                    <a:pt x="325" y="370"/>
                    <a:pt x="316" y="361"/>
                  </a:cubicBezTo>
                  <a:lnTo>
                    <a:pt x="319" y="358"/>
                  </a:lnTo>
                  <a:cubicBezTo>
                    <a:pt x="335" y="370"/>
                    <a:pt x="344" y="376"/>
                    <a:pt x="346" y="376"/>
                  </a:cubicBezTo>
                  <a:cubicBezTo>
                    <a:pt x="347" y="376"/>
                    <a:pt x="340" y="368"/>
                    <a:pt x="325" y="352"/>
                  </a:cubicBezTo>
                  <a:lnTo>
                    <a:pt x="325" y="352"/>
                  </a:lnTo>
                  <a:cubicBezTo>
                    <a:pt x="336" y="363"/>
                    <a:pt x="340" y="366"/>
                    <a:pt x="342" y="366"/>
                  </a:cubicBezTo>
                  <a:cubicBezTo>
                    <a:pt x="343" y="366"/>
                    <a:pt x="343" y="365"/>
                    <a:pt x="344" y="364"/>
                  </a:cubicBezTo>
                  <a:cubicBezTo>
                    <a:pt x="336" y="356"/>
                    <a:pt x="334" y="351"/>
                    <a:pt x="336" y="351"/>
                  </a:cubicBezTo>
                  <a:cubicBezTo>
                    <a:pt x="338" y="351"/>
                    <a:pt x="343" y="354"/>
                    <a:pt x="350" y="361"/>
                  </a:cubicBezTo>
                  <a:cubicBezTo>
                    <a:pt x="338" y="342"/>
                    <a:pt x="338" y="342"/>
                    <a:pt x="338" y="342"/>
                  </a:cubicBezTo>
                  <a:cubicBezTo>
                    <a:pt x="341" y="339"/>
                    <a:pt x="341" y="339"/>
                    <a:pt x="328" y="324"/>
                  </a:cubicBezTo>
                  <a:cubicBezTo>
                    <a:pt x="319" y="305"/>
                    <a:pt x="319" y="305"/>
                    <a:pt x="319" y="305"/>
                  </a:cubicBezTo>
                  <a:lnTo>
                    <a:pt x="319" y="305"/>
                  </a:lnTo>
                  <a:cubicBezTo>
                    <a:pt x="328" y="314"/>
                    <a:pt x="338" y="327"/>
                    <a:pt x="344" y="339"/>
                  </a:cubicBezTo>
                  <a:cubicBezTo>
                    <a:pt x="349" y="345"/>
                    <a:pt x="353" y="349"/>
                    <a:pt x="354" y="349"/>
                  </a:cubicBezTo>
                  <a:cubicBezTo>
                    <a:pt x="355" y="349"/>
                    <a:pt x="351" y="340"/>
                    <a:pt x="338" y="317"/>
                  </a:cubicBezTo>
                  <a:lnTo>
                    <a:pt x="338" y="317"/>
                  </a:lnTo>
                  <a:cubicBezTo>
                    <a:pt x="346" y="330"/>
                    <a:pt x="355" y="341"/>
                    <a:pt x="356" y="341"/>
                  </a:cubicBezTo>
                  <a:cubicBezTo>
                    <a:pt x="356" y="341"/>
                    <a:pt x="354" y="339"/>
                    <a:pt x="350" y="333"/>
                  </a:cubicBezTo>
                  <a:cubicBezTo>
                    <a:pt x="350" y="333"/>
                    <a:pt x="354" y="333"/>
                    <a:pt x="341" y="314"/>
                  </a:cubicBezTo>
                  <a:lnTo>
                    <a:pt x="344" y="311"/>
                  </a:lnTo>
                  <a:cubicBezTo>
                    <a:pt x="360" y="327"/>
                    <a:pt x="363" y="327"/>
                    <a:pt x="363" y="327"/>
                  </a:cubicBezTo>
                  <a:cubicBezTo>
                    <a:pt x="358" y="317"/>
                    <a:pt x="356" y="313"/>
                    <a:pt x="356" y="313"/>
                  </a:cubicBezTo>
                  <a:lnTo>
                    <a:pt x="356" y="313"/>
                  </a:lnTo>
                  <a:cubicBezTo>
                    <a:pt x="357" y="313"/>
                    <a:pt x="360" y="317"/>
                    <a:pt x="366" y="327"/>
                  </a:cubicBezTo>
                  <a:cubicBezTo>
                    <a:pt x="371" y="333"/>
                    <a:pt x="374" y="337"/>
                    <a:pt x="375" y="337"/>
                  </a:cubicBezTo>
                  <a:cubicBezTo>
                    <a:pt x="375" y="337"/>
                    <a:pt x="370" y="329"/>
                    <a:pt x="357" y="308"/>
                  </a:cubicBezTo>
                  <a:cubicBezTo>
                    <a:pt x="352" y="298"/>
                    <a:pt x="350" y="292"/>
                    <a:pt x="351" y="292"/>
                  </a:cubicBezTo>
                  <a:lnTo>
                    <a:pt x="351" y="292"/>
                  </a:lnTo>
                  <a:cubicBezTo>
                    <a:pt x="353" y="292"/>
                    <a:pt x="356" y="296"/>
                    <a:pt x="360" y="305"/>
                  </a:cubicBezTo>
                  <a:cubicBezTo>
                    <a:pt x="372" y="325"/>
                    <a:pt x="379" y="333"/>
                    <a:pt x="380" y="333"/>
                  </a:cubicBezTo>
                  <a:cubicBezTo>
                    <a:pt x="380" y="333"/>
                    <a:pt x="378" y="328"/>
                    <a:pt x="372" y="320"/>
                  </a:cubicBezTo>
                  <a:cubicBezTo>
                    <a:pt x="363" y="302"/>
                    <a:pt x="366" y="302"/>
                    <a:pt x="366" y="302"/>
                  </a:cubicBezTo>
                  <a:lnTo>
                    <a:pt x="366" y="302"/>
                  </a:lnTo>
                  <a:cubicBezTo>
                    <a:pt x="372" y="311"/>
                    <a:pt x="379" y="314"/>
                    <a:pt x="385" y="314"/>
                  </a:cubicBezTo>
                  <a:cubicBezTo>
                    <a:pt x="392" y="314"/>
                    <a:pt x="399" y="311"/>
                    <a:pt x="407" y="308"/>
                  </a:cubicBezTo>
                  <a:cubicBezTo>
                    <a:pt x="404" y="295"/>
                    <a:pt x="397" y="283"/>
                    <a:pt x="394" y="270"/>
                  </a:cubicBezTo>
                  <a:cubicBezTo>
                    <a:pt x="390" y="259"/>
                    <a:pt x="387" y="253"/>
                    <a:pt x="386" y="249"/>
                  </a:cubicBezTo>
                  <a:lnTo>
                    <a:pt x="386" y="249"/>
                  </a:lnTo>
                  <a:cubicBezTo>
                    <a:pt x="388" y="253"/>
                    <a:pt x="391" y="260"/>
                    <a:pt x="394" y="267"/>
                  </a:cubicBezTo>
                  <a:cubicBezTo>
                    <a:pt x="407" y="297"/>
                    <a:pt x="414" y="312"/>
                    <a:pt x="415" y="312"/>
                  </a:cubicBezTo>
                  <a:cubicBezTo>
                    <a:pt x="415" y="312"/>
                    <a:pt x="410" y="297"/>
                    <a:pt x="397" y="267"/>
                  </a:cubicBezTo>
                  <a:cubicBezTo>
                    <a:pt x="390" y="248"/>
                    <a:pt x="386" y="239"/>
                    <a:pt x="386" y="239"/>
                  </a:cubicBezTo>
                  <a:lnTo>
                    <a:pt x="386" y="239"/>
                  </a:lnTo>
                  <a:cubicBezTo>
                    <a:pt x="386" y="239"/>
                    <a:pt x="391" y="248"/>
                    <a:pt x="401" y="267"/>
                  </a:cubicBezTo>
                  <a:cubicBezTo>
                    <a:pt x="405" y="276"/>
                    <a:pt x="407" y="281"/>
                    <a:pt x="408" y="281"/>
                  </a:cubicBezTo>
                  <a:cubicBezTo>
                    <a:pt x="409" y="281"/>
                    <a:pt x="407" y="275"/>
                    <a:pt x="404" y="264"/>
                  </a:cubicBezTo>
                  <a:cubicBezTo>
                    <a:pt x="401" y="255"/>
                    <a:pt x="400" y="250"/>
                    <a:pt x="401" y="250"/>
                  </a:cubicBezTo>
                  <a:lnTo>
                    <a:pt x="401" y="250"/>
                  </a:lnTo>
                  <a:cubicBezTo>
                    <a:pt x="401" y="250"/>
                    <a:pt x="404" y="255"/>
                    <a:pt x="407" y="264"/>
                  </a:cubicBezTo>
                  <a:cubicBezTo>
                    <a:pt x="413" y="279"/>
                    <a:pt x="418" y="293"/>
                    <a:pt x="419" y="293"/>
                  </a:cubicBezTo>
                  <a:cubicBezTo>
                    <a:pt x="419" y="293"/>
                    <a:pt x="418" y="290"/>
                    <a:pt x="416" y="283"/>
                  </a:cubicBezTo>
                  <a:lnTo>
                    <a:pt x="416" y="283"/>
                  </a:lnTo>
                  <a:cubicBezTo>
                    <a:pt x="416" y="283"/>
                    <a:pt x="419" y="283"/>
                    <a:pt x="429" y="305"/>
                  </a:cubicBezTo>
                  <a:cubicBezTo>
                    <a:pt x="430" y="310"/>
                    <a:pt x="431" y="312"/>
                    <a:pt x="432" y="312"/>
                  </a:cubicBezTo>
                  <a:cubicBezTo>
                    <a:pt x="433" y="312"/>
                    <a:pt x="430" y="297"/>
                    <a:pt x="426" y="283"/>
                  </a:cubicBezTo>
                  <a:cubicBezTo>
                    <a:pt x="422" y="261"/>
                    <a:pt x="422" y="250"/>
                    <a:pt x="423" y="250"/>
                  </a:cubicBezTo>
                  <a:lnTo>
                    <a:pt x="423" y="250"/>
                  </a:lnTo>
                  <a:cubicBezTo>
                    <a:pt x="424" y="250"/>
                    <a:pt x="427" y="260"/>
                    <a:pt x="432" y="280"/>
                  </a:cubicBezTo>
                  <a:cubicBezTo>
                    <a:pt x="435" y="296"/>
                    <a:pt x="438" y="303"/>
                    <a:pt x="439" y="303"/>
                  </a:cubicBezTo>
                  <a:cubicBezTo>
                    <a:pt x="442" y="303"/>
                    <a:pt x="441" y="283"/>
                    <a:pt x="435" y="258"/>
                  </a:cubicBezTo>
                  <a:cubicBezTo>
                    <a:pt x="431" y="234"/>
                    <a:pt x="430" y="224"/>
                    <a:pt x="430" y="224"/>
                  </a:cubicBezTo>
                  <a:lnTo>
                    <a:pt x="430" y="224"/>
                  </a:lnTo>
                  <a:cubicBezTo>
                    <a:pt x="431" y="224"/>
                    <a:pt x="432" y="230"/>
                    <a:pt x="435" y="239"/>
                  </a:cubicBezTo>
                  <a:cubicBezTo>
                    <a:pt x="438" y="258"/>
                    <a:pt x="441" y="258"/>
                    <a:pt x="441" y="258"/>
                  </a:cubicBezTo>
                  <a:cubicBezTo>
                    <a:pt x="441" y="258"/>
                    <a:pt x="444" y="258"/>
                    <a:pt x="451" y="280"/>
                  </a:cubicBezTo>
                  <a:cubicBezTo>
                    <a:pt x="451" y="280"/>
                    <a:pt x="451" y="277"/>
                    <a:pt x="451" y="258"/>
                  </a:cubicBezTo>
                  <a:cubicBezTo>
                    <a:pt x="449" y="240"/>
                    <a:pt x="450" y="233"/>
                    <a:pt x="452" y="233"/>
                  </a:cubicBezTo>
                  <a:cubicBezTo>
                    <a:pt x="455" y="233"/>
                    <a:pt x="461" y="250"/>
                    <a:pt x="466" y="277"/>
                  </a:cubicBezTo>
                  <a:lnTo>
                    <a:pt x="466" y="255"/>
                  </a:lnTo>
                  <a:cubicBezTo>
                    <a:pt x="464" y="229"/>
                    <a:pt x="464" y="211"/>
                    <a:pt x="465" y="211"/>
                  </a:cubicBezTo>
                  <a:close/>
                  <a:moveTo>
                    <a:pt x="614" y="753"/>
                  </a:moveTo>
                  <a:lnTo>
                    <a:pt x="617" y="775"/>
                  </a:lnTo>
                  <a:lnTo>
                    <a:pt x="620" y="794"/>
                  </a:lnTo>
                  <a:lnTo>
                    <a:pt x="614" y="775"/>
                  </a:lnTo>
                  <a:cubicBezTo>
                    <a:pt x="611" y="753"/>
                    <a:pt x="611" y="753"/>
                    <a:pt x="614" y="753"/>
                  </a:cubicBezTo>
                  <a:close/>
                  <a:moveTo>
                    <a:pt x="370" y="733"/>
                  </a:moveTo>
                  <a:cubicBezTo>
                    <a:pt x="371" y="733"/>
                    <a:pt x="372" y="733"/>
                    <a:pt x="372" y="734"/>
                  </a:cubicBezTo>
                  <a:cubicBezTo>
                    <a:pt x="375" y="734"/>
                    <a:pt x="379" y="737"/>
                    <a:pt x="366" y="753"/>
                  </a:cubicBezTo>
                  <a:lnTo>
                    <a:pt x="363" y="753"/>
                  </a:lnTo>
                  <a:cubicBezTo>
                    <a:pt x="367" y="747"/>
                    <a:pt x="368" y="744"/>
                    <a:pt x="368" y="744"/>
                  </a:cubicBezTo>
                  <a:lnTo>
                    <a:pt x="368" y="744"/>
                  </a:lnTo>
                  <a:cubicBezTo>
                    <a:pt x="367" y="744"/>
                    <a:pt x="359" y="756"/>
                    <a:pt x="350" y="769"/>
                  </a:cubicBezTo>
                  <a:lnTo>
                    <a:pt x="328" y="803"/>
                  </a:lnTo>
                  <a:cubicBezTo>
                    <a:pt x="325" y="803"/>
                    <a:pt x="335" y="784"/>
                    <a:pt x="347" y="765"/>
                  </a:cubicBezTo>
                  <a:cubicBezTo>
                    <a:pt x="364" y="739"/>
                    <a:pt x="368" y="733"/>
                    <a:pt x="370" y="733"/>
                  </a:cubicBezTo>
                  <a:close/>
                  <a:moveTo>
                    <a:pt x="465" y="709"/>
                  </a:moveTo>
                  <a:cubicBezTo>
                    <a:pt x="463" y="718"/>
                    <a:pt x="463" y="727"/>
                    <a:pt x="463" y="737"/>
                  </a:cubicBezTo>
                  <a:lnTo>
                    <a:pt x="470" y="740"/>
                  </a:lnTo>
                  <a:lnTo>
                    <a:pt x="457" y="756"/>
                  </a:lnTo>
                  <a:cubicBezTo>
                    <a:pt x="448" y="769"/>
                    <a:pt x="441" y="781"/>
                    <a:pt x="438" y="797"/>
                  </a:cubicBezTo>
                  <a:cubicBezTo>
                    <a:pt x="438" y="797"/>
                    <a:pt x="429" y="816"/>
                    <a:pt x="429" y="816"/>
                  </a:cubicBezTo>
                  <a:lnTo>
                    <a:pt x="441" y="775"/>
                  </a:lnTo>
                  <a:cubicBezTo>
                    <a:pt x="451" y="756"/>
                    <a:pt x="457" y="734"/>
                    <a:pt x="463" y="715"/>
                  </a:cubicBezTo>
                  <a:cubicBezTo>
                    <a:pt x="464" y="713"/>
                    <a:pt x="464" y="711"/>
                    <a:pt x="465" y="709"/>
                  </a:cubicBezTo>
                  <a:close/>
                  <a:moveTo>
                    <a:pt x="717" y="791"/>
                  </a:moveTo>
                  <a:lnTo>
                    <a:pt x="717" y="791"/>
                  </a:lnTo>
                  <a:cubicBezTo>
                    <a:pt x="726" y="809"/>
                    <a:pt x="739" y="828"/>
                    <a:pt x="736" y="828"/>
                  </a:cubicBezTo>
                  <a:lnTo>
                    <a:pt x="733" y="828"/>
                  </a:lnTo>
                  <a:cubicBezTo>
                    <a:pt x="726" y="816"/>
                    <a:pt x="720" y="803"/>
                    <a:pt x="717" y="791"/>
                  </a:cubicBezTo>
                  <a:close/>
                  <a:moveTo>
                    <a:pt x="802" y="812"/>
                  </a:moveTo>
                  <a:lnTo>
                    <a:pt x="814" y="831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9"/>
                    <a:pt x="811" y="834"/>
                  </a:cubicBezTo>
                  <a:cubicBezTo>
                    <a:pt x="811" y="835"/>
                    <a:pt x="811" y="835"/>
                    <a:pt x="810" y="835"/>
                  </a:cubicBezTo>
                  <a:cubicBezTo>
                    <a:pt x="807" y="835"/>
                    <a:pt x="802" y="815"/>
                    <a:pt x="802" y="812"/>
                  </a:cubicBezTo>
                  <a:close/>
                  <a:moveTo>
                    <a:pt x="133" y="852"/>
                  </a:moveTo>
                  <a:cubicBezTo>
                    <a:pt x="129" y="856"/>
                    <a:pt x="126" y="858"/>
                    <a:pt x="126" y="858"/>
                  </a:cubicBezTo>
                  <a:cubicBezTo>
                    <a:pt x="127" y="858"/>
                    <a:pt x="129" y="857"/>
                    <a:pt x="134" y="853"/>
                  </a:cubicBezTo>
                  <a:cubicBezTo>
                    <a:pt x="134" y="853"/>
                    <a:pt x="134" y="853"/>
                    <a:pt x="133" y="852"/>
                  </a:cubicBezTo>
                  <a:close/>
                  <a:moveTo>
                    <a:pt x="632" y="784"/>
                  </a:moveTo>
                  <a:cubicBezTo>
                    <a:pt x="632" y="784"/>
                    <a:pt x="635" y="794"/>
                    <a:pt x="639" y="812"/>
                  </a:cubicBezTo>
                  <a:cubicBezTo>
                    <a:pt x="645" y="834"/>
                    <a:pt x="648" y="853"/>
                    <a:pt x="648" y="875"/>
                  </a:cubicBezTo>
                  <a:lnTo>
                    <a:pt x="642" y="878"/>
                  </a:lnTo>
                  <a:lnTo>
                    <a:pt x="639" y="834"/>
                  </a:lnTo>
                  <a:cubicBezTo>
                    <a:pt x="634" y="800"/>
                    <a:pt x="631" y="784"/>
                    <a:pt x="632" y="784"/>
                  </a:cubicBezTo>
                  <a:close/>
                  <a:moveTo>
                    <a:pt x="488" y="853"/>
                  </a:moveTo>
                  <a:lnTo>
                    <a:pt x="488" y="853"/>
                  </a:lnTo>
                  <a:cubicBezTo>
                    <a:pt x="491" y="869"/>
                    <a:pt x="488" y="881"/>
                    <a:pt x="479" y="894"/>
                  </a:cubicBezTo>
                  <a:lnTo>
                    <a:pt x="473" y="894"/>
                  </a:lnTo>
                  <a:cubicBezTo>
                    <a:pt x="476" y="878"/>
                    <a:pt x="482" y="866"/>
                    <a:pt x="488" y="853"/>
                  </a:cubicBezTo>
                  <a:close/>
                  <a:moveTo>
                    <a:pt x="1222" y="880"/>
                  </a:moveTo>
                  <a:cubicBezTo>
                    <a:pt x="1220" y="880"/>
                    <a:pt x="1220" y="880"/>
                    <a:pt x="1218" y="881"/>
                  </a:cubicBezTo>
                  <a:cubicBezTo>
                    <a:pt x="1228" y="894"/>
                    <a:pt x="1240" y="900"/>
                    <a:pt x="1253" y="910"/>
                  </a:cubicBezTo>
                  <a:cubicBezTo>
                    <a:pt x="1258" y="912"/>
                    <a:pt x="1263" y="914"/>
                    <a:pt x="1265" y="914"/>
                  </a:cubicBezTo>
                  <a:cubicBezTo>
                    <a:pt x="1270" y="914"/>
                    <a:pt x="1265" y="905"/>
                    <a:pt x="1240" y="888"/>
                  </a:cubicBezTo>
                  <a:cubicBezTo>
                    <a:pt x="1229" y="882"/>
                    <a:pt x="1224" y="880"/>
                    <a:pt x="1222" y="880"/>
                  </a:cubicBezTo>
                  <a:close/>
                  <a:moveTo>
                    <a:pt x="499" y="890"/>
                  </a:moveTo>
                  <a:cubicBezTo>
                    <a:pt x="496" y="890"/>
                    <a:pt x="494" y="904"/>
                    <a:pt x="491" y="919"/>
                  </a:cubicBezTo>
                  <a:cubicBezTo>
                    <a:pt x="488" y="941"/>
                    <a:pt x="491" y="941"/>
                    <a:pt x="498" y="941"/>
                  </a:cubicBezTo>
                  <a:cubicBezTo>
                    <a:pt x="504" y="941"/>
                    <a:pt x="507" y="922"/>
                    <a:pt x="507" y="922"/>
                  </a:cubicBezTo>
                  <a:cubicBezTo>
                    <a:pt x="510" y="900"/>
                    <a:pt x="507" y="900"/>
                    <a:pt x="504" y="900"/>
                  </a:cubicBezTo>
                  <a:cubicBezTo>
                    <a:pt x="502" y="893"/>
                    <a:pt x="500" y="890"/>
                    <a:pt x="499" y="890"/>
                  </a:cubicBezTo>
                  <a:close/>
                  <a:moveTo>
                    <a:pt x="448" y="1"/>
                  </a:moveTo>
                  <a:cubicBezTo>
                    <a:pt x="444" y="23"/>
                    <a:pt x="432" y="26"/>
                    <a:pt x="419" y="26"/>
                  </a:cubicBezTo>
                  <a:cubicBezTo>
                    <a:pt x="404" y="29"/>
                    <a:pt x="404" y="51"/>
                    <a:pt x="407" y="92"/>
                  </a:cubicBezTo>
                  <a:lnTo>
                    <a:pt x="413" y="136"/>
                  </a:lnTo>
                  <a:lnTo>
                    <a:pt x="404" y="92"/>
                  </a:lnTo>
                  <a:cubicBezTo>
                    <a:pt x="397" y="73"/>
                    <a:pt x="385" y="32"/>
                    <a:pt x="385" y="32"/>
                  </a:cubicBezTo>
                  <a:lnTo>
                    <a:pt x="385" y="32"/>
                  </a:lnTo>
                  <a:cubicBezTo>
                    <a:pt x="382" y="32"/>
                    <a:pt x="388" y="54"/>
                    <a:pt x="391" y="73"/>
                  </a:cubicBezTo>
                  <a:cubicBezTo>
                    <a:pt x="394" y="84"/>
                    <a:pt x="395" y="90"/>
                    <a:pt x="393" y="90"/>
                  </a:cubicBezTo>
                  <a:cubicBezTo>
                    <a:pt x="392" y="90"/>
                    <a:pt x="388" y="85"/>
                    <a:pt x="382" y="76"/>
                  </a:cubicBezTo>
                  <a:cubicBezTo>
                    <a:pt x="376" y="67"/>
                    <a:pt x="372" y="62"/>
                    <a:pt x="370" y="62"/>
                  </a:cubicBezTo>
                  <a:cubicBezTo>
                    <a:pt x="368" y="62"/>
                    <a:pt x="368" y="68"/>
                    <a:pt x="369" y="79"/>
                  </a:cubicBezTo>
                  <a:cubicBezTo>
                    <a:pt x="366" y="79"/>
                    <a:pt x="363" y="79"/>
                    <a:pt x="354" y="60"/>
                  </a:cubicBezTo>
                  <a:cubicBezTo>
                    <a:pt x="350" y="60"/>
                    <a:pt x="350" y="60"/>
                    <a:pt x="357" y="82"/>
                  </a:cubicBezTo>
                  <a:cubicBezTo>
                    <a:pt x="360" y="92"/>
                    <a:pt x="361" y="96"/>
                    <a:pt x="359" y="96"/>
                  </a:cubicBezTo>
                  <a:cubicBezTo>
                    <a:pt x="358" y="96"/>
                    <a:pt x="355" y="92"/>
                    <a:pt x="350" y="82"/>
                  </a:cubicBezTo>
                  <a:cubicBezTo>
                    <a:pt x="342" y="61"/>
                    <a:pt x="334" y="53"/>
                    <a:pt x="330" y="53"/>
                  </a:cubicBezTo>
                  <a:cubicBezTo>
                    <a:pt x="328" y="53"/>
                    <a:pt x="327" y="58"/>
                    <a:pt x="332" y="67"/>
                  </a:cubicBezTo>
                  <a:cubicBezTo>
                    <a:pt x="338" y="85"/>
                    <a:pt x="335" y="89"/>
                    <a:pt x="332" y="89"/>
                  </a:cubicBezTo>
                  <a:cubicBezTo>
                    <a:pt x="328" y="89"/>
                    <a:pt x="325" y="92"/>
                    <a:pt x="328" y="110"/>
                  </a:cubicBezTo>
                  <a:lnTo>
                    <a:pt x="325" y="114"/>
                  </a:lnTo>
                  <a:cubicBezTo>
                    <a:pt x="322" y="114"/>
                    <a:pt x="316" y="95"/>
                    <a:pt x="319" y="95"/>
                  </a:cubicBezTo>
                  <a:lnTo>
                    <a:pt x="307" y="76"/>
                  </a:lnTo>
                  <a:cubicBezTo>
                    <a:pt x="300" y="76"/>
                    <a:pt x="297" y="79"/>
                    <a:pt x="303" y="98"/>
                  </a:cubicBezTo>
                  <a:cubicBezTo>
                    <a:pt x="311" y="119"/>
                    <a:pt x="315" y="129"/>
                    <a:pt x="315" y="129"/>
                  </a:cubicBezTo>
                  <a:cubicBezTo>
                    <a:pt x="314" y="129"/>
                    <a:pt x="309" y="120"/>
                    <a:pt x="300" y="101"/>
                  </a:cubicBezTo>
                  <a:cubicBezTo>
                    <a:pt x="294" y="86"/>
                    <a:pt x="286" y="74"/>
                    <a:pt x="284" y="74"/>
                  </a:cubicBezTo>
                  <a:lnTo>
                    <a:pt x="284" y="74"/>
                  </a:lnTo>
                  <a:cubicBezTo>
                    <a:pt x="283" y="74"/>
                    <a:pt x="283" y="76"/>
                    <a:pt x="285" y="82"/>
                  </a:cubicBezTo>
                  <a:cubicBezTo>
                    <a:pt x="291" y="100"/>
                    <a:pt x="293" y="107"/>
                    <a:pt x="292" y="107"/>
                  </a:cubicBezTo>
                  <a:cubicBezTo>
                    <a:pt x="290" y="107"/>
                    <a:pt x="284" y="96"/>
                    <a:pt x="278" y="85"/>
                  </a:cubicBezTo>
                  <a:cubicBezTo>
                    <a:pt x="271" y="67"/>
                    <a:pt x="267" y="58"/>
                    <a:pt x="266" y="58"/>
                  </a:cubicBezTo>
                  <a:lnTo>
                    <a:pt x="266" y="58"/>
                  </a:lnTo>
                  <a:cubicBezTo>
                    <a:pt x="264" y="58"/>
                    <a:pt x="266" y="69"/>
                    <a:pt x="269" y="92"/>
                  </a:cubicBezTo>
                  <a:cubicBezTo>
                    <a:pt x="263" y="95"/>
                    <a:pt x="260" y="117"/>
                    <a:pt x="253" y="123"/>
                  </a:cubicBezTo>
                  <a:cubicBezTo>
                    <a:pt x="247" y="126"/>
                    <a:pt x="243" y="128"/>
                    <a:pt x="239" y="128"/>
                  </a:cubicBezTo>
                  <a:cubicBezTo>
                    <a:pt x="234" y="128"/>
                    <a:pt x="229" y="125"/>
                    <a:pt x="222" y="117"/>
                  </a:cubicBezTo>
                  <a:cubicBezTo>
                    <a:pt x="219" y="113"/>
                    <a:pt x="216" y="109"/>
                    <a:pt x="214" y="106"/>
                  </a:cubicBezTo>
                  <a:lnTo>
                    <a:pt x="214" y="106"/>
                  </a:lnTo>
                  <a:cubicBezTo>
                    <a:pt x="231" y="136"/>
                    <a:pt x="228" y="136"/>
                    <a:pt x="222" y="142"/>
                  </a:cubicBezTo>
                  <a:cubicBezTo>
                    <a:pt x="217" y="139"/>
                    <a:pt x="214" y="138"/>
                    <a:pt x="212" y="138"/>
                  </a:cubicBezTo>
                  <a:cubicBezTo>
                    <a:pt x="203" y="138"/>
                    <a:pt x="209" y="155"/>
                    <a:pt x="219" y="170"/>
                  </a:cubicBezTo>
                  <a:lnTo>
                    <a:pt x="222" y="167"/>
                  </a:lnTo>
                  <a:cubicBezTo>
                    <a:pt x="240" y="187"/>
                    <a:pt x="245" y="196"/>
                    <a:pt x="242" y="196"/>
                  </a:cubicBezTo>
                  <a:cubicBezTo>
                    <a:pt x="239" y="196"/>
                    <a:pt x="235" y="193"/>
                    <a:pt x="228" y="189"/>
                  </a:cubicBezTo>
                  <a:cubicBezTo>
                    <a:pt x="225" y="189"/>
                    <a:pt x="213" y="173"/>
                    <a:pt x="200" y="157"/>
                  </a:cubicBezTo>
                  <a:cubicBezTo>
                    <a:pt x="187" y="139"/>
                    <a:pt x="169" y="126"/>
                    <a:pt x="169" y="126"/>
                  </a:cubicBezTo>
                  <a:lnTo>
                    <a:pt x="169" y="126"/>
                  </a:lnTo>
                  <a:cubicBezTo>
                    <a:pt x="166" y="129"/>
                    <a:pt x="162" y="132"/>
                    <a:pt x="178" y="145"/>
                  </a:cubicBezTo>
                  <a:cubicBezTo>
                    <a:pt x="191" y="161"/>
                    <a:pt x="191" y="161"/>
                    <a:pt x="187" y="164"/>
                  </a:cubicBezTo>
                  <a:cubicBezTo>
                    <a:pt x="187" y="167"/>
                    <a:pt x="184" y="167"/>
                    <a:pt x="194" y="186"/>
                  </a:cubicBezTo>
                  <a:cubicBezTo>
                    <a:pt x="209" y="201"/>
                    <a:pt x="206" y="204"/>
                    <a:pt x="206" y="204"/>
                  </a:cubicBezTo>
                  <a:cubicBezTo>
                    <a:pt x="194" y="196"/>
                    <a:pt x="188" y="195"/>
                    <a:pt x="186" y="195"/>
                  </a:cubicBezTo>
                  <a:cubicBezTo>
                    <a:pt x="185" y="195"/>
                    <a:pt x="184" y="195"/>
                    <a:pt x="184" y="195"/>
                  </a:cubicBezTo>
                  <a:lnTo>
                    <a:pt x="169" y="179"/>
                  </a:lnTo>
                  <a:cubicBezTo>
                    <a:pt x="159" y="170"/>
                    <a:pt x="147" y="161"/>
                    <a:pt x="137" y="154"/>
                  </a:cubicBezTo>
                  <a:lnTo>
                    <a:pt x="137" y="154"/>
                  </a:lnTo>
                  <a:cubicBezTo>
                    <a:pt x="134" y="154"/>
                    <a:pt x="150" y="170"/>
                    <a:pt x="150" y="170"/>
                  </a:cubicBezTo>
                  <a:cubicBezTo>
                    <a:pt x="162" y="183"/>
                    <a:pt x="109" y="242"/>
                    <a:pt x="103" y="252"/>
                  </a:cubicBezTo>
                  <a:cubicBezTo>
                    <a:pt x="98" y="250"/>
                    <a:pt x="94" y="249"/>
                    <a:pt x="91" y="249"/>
                  </a:cubicBezTo>
                  <a:cubicBezTo>
                    <a:pt x="80" y="249"/>
                    <a:pt x="80" y="257"/>
                    <a:pt x="97" y="264"/>
                  </a:cubicBezTo>
                  <a:cubicBezTo>
                    <a:pt x="112" y="273"/>
                    <a:pt x="106" y="289"/>
                    <a:pt x="97" y="305"/>
                  </a:cubicBezTo>
                  <a:cubicBezTo>
                    <a:pt x="84" y="324"/>
                    <a:pt x="78" y="339"/>
                    <a:pt x="97" y="349"/>
                  </a:cubicBezTo>
                  <a:lnTo>
                    <a:pt x="93" y="355"/>
                  </a:lnTo>
                  <a:cubicBezTo>
                    <a:pt x="90" y="361"/>
                    <a:pt x="109" y="374"/>
                    <a:pt x="106" y="377"/>
                  </a:cubicBezTo>
                  <a:cubicBezTo>
                    <a:pt x="117" y="382"/>
                    <a:pt x="121" y="386"/>
                    <a:pt x="120" y="386"/>
                  </a:cubicBezTo>
                  <a:cubicBezTo>
                    <a:pt x="118" y="386"/>
                    <a:pt x="114" y="384"/>
                    <a:pt x="106" y="380"/>
                  </a:cubicBezTo>
                  <a:cubicBezTo>
                    <a:pt x="88" y="375"/>
                    <a:pt x="72" y="370"/>
                    <a:pt x="67" y="370"/>
                  </a:cubicBezTo>
                  <a:cubicBezTo>
                    <a:pt x="66" y="370"/>
                    <a:pt x="65" y="370"/>
                    <a:pt x="65" y="371"/>
                  </a:cubicBezTo>
                  <a:cubicBezTo>
                    <a:pt x="62" y="377"/>
                    <a:pt x="81" y="383"/>
                    <a:pt x="103" y="389"/>
                  </a:cubicBezTo>
                  <a:cubicBezTo>
                    <a:pt x="122" y="396"/>
                    <a:pt x="122" y="399"/>
                    <a:pt x="122" y="399"/>
                  </a:cubicBezTo>
                  <a:cubicBezTo>
                    <a:pt x="120" y="400"/>
                    <a:pt x="120" y="401"/>
                    <a:pt x="118" y="401"/>
                  </a:cubicBezTo>
                  <a:cubicBezTo>
                    <a:pt x="115" y="401"/>
                    <a:pt x="111" y="399"/>
                    <a:pt x="100" y="396"/>
                  </a:cubicBezTo>
                  <a:lnTo>
                    <a:pt x="59" y="383"/>
                  </a:lnTo>
                  <a:lnTo>
                    <a:pt x="59" y="386"/>
                  </a:lnTo>
                  <a:cubicBezTo>
                    <a:pt x="78" y="393"/>
                    <a:pt x="78" y="396"/>
                    <a:pt x="78" y="396"/>
                  </a:cubicBezTo>
                  <a:cubicBezTo>
                    <a:pt x="75" y="396"/>
                    <a:pt x="75" y="396"/>
                    <a:pt x="34" y="386"/>
                  </a:cubicBezTo>
                  <a:cubicBezTo>
                    <a:pt x="17" y="381"/>
                    <a:pt x="7" y="379"/>
                    <a:pt x="4" y="379"/>
                  </a:cubicBezTo>
                  <a:cubicBezTo>
                    <a:pt x="0" y="379"/>
                    <a:pt x="10" y="383"/>
                    <a:pt x="34" y="393"/>
                  </a:cubicBezTo>
                  <a:lnTo>
                    <a:pt x="53" y="405"/>
                  </a:lnTo>
                  <a:cubicBezTo>
                    <a:pt x="44" y="403"/>
                    <a:pt x="39" y="402"/>
                    <a:pt x="36" y="402"/>
                  </a:cubicBezTo>
                  <a:cubicBezTo>
                    <a:pt x="24" y="402"/>
                    <a:pt x="53" y="416"/>
                    <a:pt x="68" y="421"/>
                  </a:cubicBezTo>
                  <a:cubicBezTo>
                    <a:pt x="55" y="419"/>
                    <a:pt x="45" y="418"/>
                    <a:pt x="40" y="418"/>
                  </a:cubicBezTo>
                  <a:cubicBezTo>
                    <a:pt x="30" y="418"/>
                    <a:pt x="38" y="422"/>
                    <a:pt x="65" y="430"/>
                  </a:cubicBezTo>
                  <a:cubicBezTo>
                    <a:pt x="87" y="436"/>
                    <a:pt x="87" y="436"/>
                    <a:pt x="65" y="436"/>
                  </a:cubicBezTo>
                  <a:cubicBezTo>
                    <a:pt x="43" y="436"/>
                    <a:pt x="43" y="440"/>
                    <a:pt x="40" y="446"/>
                  </a:cubicBezTo>
                  <a:cubicBezTo>
                    <a:pt x="62" y="452"/>
                    <a:pt x="56" y="474"/>
                    <a:pt x="53" y="499"/>
                  </a:cubicBezTo>
                  <a:cubicBezTo>
                    <a:pt x="50" y="527"/>
                    <a:pt x="50" y="549"/>
                    <a:pt x="72" y="549"/>
                  </a:cubicBezTo>
                  <a:cubicBezTo>
                    <a:pt x="72" y="552"/>
                    <a:pt x="72" y="552"/>
                    <a:pt x="50" y="555"/>
                  </a:cubicBezTo>
                  <a:cubicBezTo>
                    <a:pt x="28" y="555"/>
                    <a:pt x="28" y="559"/>
                    <a:pt x="68" y="562"/>
                  </a:cubicBezTo>
                  <a:cubicBezTo>
                    <a:pt x="90" y="562"/>
                    <a:pt x="112" y="562"/>
                    <a:pt x="68" y="565"/>
                  </a:cubicBezTo>
                  <a:cubicBezTo>
                    <a:pt x="50" y="565"/>
                    <a:pt x="50" y="571"/>
                    <a:pt x="50" y="584"/>
                  </a:cubicBezTo>
                  <a:cubicBezTo>
                    <a:pt x="50" y="593"/>
                    <a:pt x="50" y="606"/>
                    <a:pt x="72" y="606"/>
                  </a:cubicBezTo>
                  <a:cubicBezTo>
                    <a:pt x="93" y="609"/>
                    <a:pt x="93" y="609"/>
                    <a:pt x="72" y="609"/>
                  </a:cubicBezTo>
                  <a:cubicBezTo>
                    <a:pt x="28" y="609"/>
                    <a:pt x="9" y="631"/>
                    <a:pt x="53" y="634"/>
                  </a:cubicBezTo>
                  <a:cubicBezTo>
                    <a:pt x="53" y="637"/>
                    <a:pt x="53" y="640"/>
                    <a:pt x="34" y="643"/>
                  </a:cubicBezTo>
                  <a:cubicBezTo>
                    <a:pt x="34" y="646"/>
                    <a:pt x="34" y="649"/>
                    <a:pt x="56" y="656"/>
                  </a:cubicBezTo>
                  <a:cubicBezTo>
                    <a:pt x="56" y="659"/>
                    <a:pt x="59" y="671"/>
                    <a:pt x="59" y="678"/>
                  </a:cubicBezTo>
                  <a:cubicBezTo>
                    <a:pt x="62" y="684"/>
                    <a:pt x="84" y="684"/>
                    <a:pt x="84" y="684"/>
                  </a:cubicBezTo>
                  <a:cubicBezTo>
                    <a:pt x="84" y="685"/>
                    <a:pt x="84" y="686"/>
                    <a:pt x="84" y="687"/>
                  </a:cubicBezTo>
                  <a:cubicBezTo>
                    <a:pt x="62" y="693"/>
                    <a:pt x="68" y="709"/>
                    <a:pt x="75" y="731"/>
                  </a:cubicBezTo>
                  <a:cubicBezTo>
                    <a:pt x="81" y="753"/>
                    <a:pt x="90" y="772"/>
                    <a:pt x="72" y="784"/>
                  </a:cubicBezTo>
                  <a:cubicBezTo>
                    <a:pt x="72" y="784"/>
                    <a:pt x="72" y="785"/>
                    <a:pt x="74" y="785"/>
                  </a:cubicBezTo>
                  <a:cubicBezTo>
                    <a:pt x="77" y="785"/>
                    <a:pt x="82" y="784"/>
                    <a:pt x="93" y="781"/>
                  </a:cubicBezTo>
                  <a:cubicBezTo>
                    <a:pt x="113" y="773"/>
                    <a:pt x="124" y="769"/>
                    <a:pt x="126" y="769"/>
                  </a:cubicBezTo>
                  <a:cubicBezTo>
                    <a:pt x="128" y="769"/>
                    <a:pt x="124" y="772"/>
                    <a:pt x="115" y="778"/>
                  </a:cubicBezTo>
                  <a:cubicBezTo>
                    <a:pt x="92" y="795"/>
                    <a:pt x="88" y="806"/>
                    <a:pt x="98" y="806"/>
                  </a:cubicBezTo>
                  <a:cubicBezTo>
                    <a:pt x="103" y="806"/>
                    <a:pt x="112" y="803"/>
                    <a:pt x="125" y="797"/>
                  </a:cubicBezTo>
                  <a:lnTo>
                    <a:pt x="125" y="797"/>
                  </a:lnTo>
                  <a:lnTo>
                    <a:pt x="106" y="806"/>
                  </a:lnTo>
                  <a:cubicBezTo>
                    <a:pt x="88" y="819"/>
                    <a:pt x="85" y="825"/>
                    <a:pt x="92" y="825"/>
                  </a:cubicBezTo>
                  <a:cubicBezTo>
                    <a:pt x="98" y="825"/>
                    <a:pt x="113" y="820"/>
                    <a:pt x="131" y="809"/>
                  </a:cubicBezTo>
                  <a:lnTo>
                    <a:pt x="131" y="809"/>
                  </a:lnTo>
                  <a:cubicBezTo>
                    <a:pt x="119" y="821"/>
                    <a:pt x="107" y="831"/>
                    <a:pt x="110" y="831"/>
                  </a:cubicBezTo>
                  <a:cubicBezTo>
                    <a:pt x="112" y="831"/>
                    <a:pt x="114" y="830"/>
                    <a:pt x="119" y="828"/>
                  </a:cubicBezTo>
                  <a:lnTo>
                    <a:pt x="119" y="828"/>
                  </a:lnTo>
                  <a:cubicBezTo>
                    <a:pt x="122" y="831"/>
                    <a:pt x="122" y="831"/>
                    <a:pt x="87" y="856"/>
                  </a:cubicBezTo>
                  <a:cubicBezTo>
                    <a:pt x="68" y="869"/>
                    <a:pt x="50" y="878"/>
                    <a:pt x="53" y="881"/>
                  </a:cubicBezTo>
                  <a:cubicBezTo>
                    <a:pt x="53" y="883"/>
                    <a:pt x="54" y="883"/>
                    <a:pt x="56" y="883"/>
                  </a:cubicBezTo>
                  <a:cubicBezTo>
                    <a:pt x="62" y="883"/>
                    <a:pt x="75" y="873"/>
                    <a:pt x="90" y="863"/>
                  </a:cubicBezTo>
                  <a:lnTo>
                    <a:pt x="93" y="869"/>
                  </a:lnTo>
                  <a:cubicBezTo>
                    <a:pt x="93" y="869"/>
                    <a:pt x="94" y="869"/>
                    <a:pt x="95" y="869"/>
                  </a:cubicBezTo>
                  <a:cubicBezTo>
                    <a:pt x="97" y="869"/>
                    <a:pt x="102" y="868"/>
                    <a:pt x="112" y="859"/>
                  </a:cubicBezTo>
                  <a:cubicBezTo>
                    <a:pt x="123" y="853"/>
                    <a:pt x="127" y="850"/>
                    <a:pt x="130" y="850"/>
                  </a:cubicBezTo>
                  <a:cubicBezTo>
                    <a:pt x="132" y="850"/>
                    <a:pt x="132" y="851"/>
                    <a:pt x="133" y="852"/>
                  </a:cubicBezTo>
                  <a:lnTo>
                    <a:pt x="133" y="852"/>
                  </a:lnTo>
                  <a:cubicBezTo>
                    <a:pt x="138" y="849"/>
                    <a:pt x="144" y="843"/>
                    <a:pt x="150" y="838"/>
                  </a:cubicBezTo>
                  <a:cubicBezTo>
                    <a:pt x="167" y="826"/>
                    <a:pt x="181" y="815"/>
                    <a:pt x="184" y="815"/>
                  </a:cubicBezTo>
                  <a:cubicBezTo>
                    <a:pt x="184" y="815"/>
                    <a:pt x="184" y="815"/>
                    <a:pt x="184" y="816"/>
                  </a:cubicBezTo>
                  <a:lnTo>
                    <a:pt x="219" y="791"/>
                  </a:lnTo>
                  <a:cubicBezTo>
                    <a:pt x="234" y="781"/>
                    <a:pt x="247" y="771"/>
                    <a:pt x="260" y="759"/>
                  </a:cubicBezTo>
                  <a:lnTo>
                    <a:pt x="260" y="759"/>
                  </a:lnTo>
                  <a:cubicBezTo>
                    <a:pt x="264" y="756"/>
                    <a:pt x="268" y="753"/>
                    <a:pt x="272" y="750"/>
                  </a:cubicBezTo>
                  <a:cubicBezTo>
                    <a:pt x="298" y="726"/>
                    <a:pt x="309" y="715"/>
                    <a:pt x="310" y="715"/>
                  </a:cubicBezTo>
                  <a:lnTo>
                    <a:pt x="310" y="715"/>
                  </a:lnTo>
                  <a:cubicBezTo>
                    <a:pt x="310" y="715"/>
                    <a:pt x="302" y="723"/>
                    <a:pt x="288" y="737"/>
                  </a:cubicBezTo>
                  <a:cubicBezTo>
                    <a:pt x="256" y="765"/>
                    <a:pt x="260" y="769"/>
                    <a:pt x="263" y="769"/>
                  </a:cubicBezTo>
                  <a:cubicBezTo>
                    <a:pt x="263" y="772"/>
                    <a:pt x="263" y="772"/>
                    <a:pt x="247" y="787"/>
                  </a:cubicBezTo>
                  <a:cubicBezTo>
                    <a:pt x="231" y="800"/>
                    <a:pt x="219" y="819"/>
                    <a:pt x="222" y="822"/>
                  </a:cubicBezTo>
                  <a:cubicBezTo>
                    <a:pt x="223" y="823"/>
                    <a:pt x="224" y="823"/>
                    <a:pt x="224" y="823"/>
                  </a:cubicBezTo>
                  <a:cubicBezTo>
                    <a:pt x="226" y="823"/>
                    <a:pt x="229" y="820"/>
                    <a:pt x="238" y="809"/>
                  </a:cubicBezTo>
                  <a:cubicBezTo>
                    <a:pt x="243" y="802"/>
                    <a:pt x="248" y="799"/>
                    <a:pt x="249" y="799"/>
                  </a:cubicBezTo>
                  <a:lnTo>
                    <a:pt x="249" y="799"/>
                  </a:lnTo>
                  <a:cubicBezTo>
                    <a:pt x="251" y="799"/>
                    <a:pt x="246" y="809"/>
                    <a:pt x="228" y="828"/>
                  </a:cubicBezTo>
                  <a:cubicBezTo>
                    <a:pt x="223" y="836"/>
                    <a:pt x="220" y="841"/>
                    <a:pt x="221" y="841"/>
                  </a:cubicBezTo>
                  <a:cubicBezTo>
                    <a:pt x="222" y="841"/>
                    <a:pt x="229" y="833"/>
                    <a:pt x="247" y="816"/>
                  </a:cubicBezTo>
                  <a:cubicBezTo>
                    <a:pt x="260" y="803"/>
                    <a:pt x="267" y="797"/>
                    <a:pt x="270" y="797"/>
                  </a:cubicBezTo>
                  <a:lnTo>
                    <a:pt x="270" y="797"/>
                  </a:lnTo>
                  <a:cubicBezTo>
                    <a:pt x="272" y="797"/>
                    <a:pt x="267" y="806"/>
                    <a:pt x="253" y="825"/>
                  </a:cubicBezTo>
                  <a:lnTo>
                    <a:pt x="260" y="828"/>
                  </a:lnTo>
                  <a:cubicBezTo>
                    <a:pt x="260" y="828"/>
                    <a:pt x="260" y="829"/>
                    <a:pt x="261" y="829"/>
                  </a:cubicBezTo>
                  <a:cubicBezTo>
                    <a:pt x="265" y="829"/>
                    <a:pt x="276" y="814"/>
                    <a:pt x="288" y="800"/>
                  </a:cubicBezTo>
                  <a:cubicBezTo>
                    <a:pt x="304" y="782"/>
                    <a:pt x="311" y="774"/>
                    <a:pt x="311" y="774"/>
                  </a:cubicBezTo>
                  <a:lnTo>
                    <a:pt x="311" y="774"/>
                  </a:lnTo>
                  <a:cubicBezTo>
                    <a:pt x="312" y="774"/>
                    <a:pt x="309" y="778"/>
                    <a:pt x="303" y="784"/>
                  </a:cubicBezTo>
                  <a:cubicBezTo>
                    <a:pt x="297" y="797"/>
                    <a:pt x="288" y="809"/>
                    <a:pt x="281" y="819"/>
                  </a:cubicBezTo>
                  <a:cubicBezTo>
                    <a:pt x="266" y="838"/>
                    <a:pt x="269" y="838"/>
                    <a:pt x="272" y="841"/>
                  </a:cubicBezTo>
                  <a:cubicBezTo>
                    <a:pt x="273" y="842"/>
                    <a:pt x="275" y="843"/>
                    <a:pt x="277" y="843"/>
                  </a:cubicBezTo>
                  <a:cubicBezTo>
                    <a:pt x="279" y="843"/>
                    <a:pt x="283" y="841"/>
                    <a:pt x="291" y="831"/>
                  </a:cubicBezTo>
                  <a:lnTo>
                    <a:pt x="291" y="831"/>
                  </a:lnTo>
                  <a:lnTo>
                    <a:pt x="278" y="847"/>
                  </a:lnTo>
                  <a:cubicBezTo>
                    <a:pt x="280" y="849"/>
                    <a:pt x="275" y="858"/>
                    <a:pt x="276" y="858"/>
                  </a:cubicBezTo>
                  <a:cubicBezTo>
                    <a:pt x="276" y="858"/>
                    <a:pt x="277" y="856"/>
                    <a:pt x="281" y="850"/>
                  </a:cubicBezTo>
                  <a:lnTo>
                    <a:pt x="281" y="850"/>
                  </a:lnTo>
                  <a:cubicBezTo>
                    <a:pt x="281" y="850"/>
                    <a:pt x="285" y="853"/>
                    <a:pt x="278" y="875"/>
                  </a:cubicBezTo>
                  <a:cubicBezTo>
                    <a:pt x="277" y="880"/>
                    <a:pt x="278" y="882"/>
                    <a:pt x="280" y="882"/>
                  </a:cubicBezTo>
                  <a:cubicBezTo>
                    <a:pt x="287" y="882"/>
                    <a:pt x="309" y="856"/>
                    <a:pt x="319" y="825"/>
                  </a:cubicBezTo>
                  <a:cubicBezTo>
                    <a:pt x="319" y="825"/>
                    <a:pt x="319" y="825"/>
                    <a:pt x="322" y="828"/>
                  </a:cubicBezTo>
                  <a:cubicBezTo>
                    <a:pt x="325" y="828"/>
                    <a:pt x="338" y="812"/>
                    <a:pt x="338" y="812"/>
                  </a:cubicBezTo>
                  <a:cubicBezTo>
                    <a:pt x="345" y="798"/>
                    <a:pt x="348" y="797"/>
                    <a:pt x="351" y="797"/>
                  </a:cubicBezTo>
                  <a:cubicBezTo>
                    <a:pt x="352" y="797"/>
                    <a:pt x="353" y="797"/>
                    <a:pt x="354" y="797"/>
                  </a:cubicBezTo>
                  <a:lnTo>
                    <a:pt x="332" y="834"/>
                  </a:lnTo>
                  <a:cubicBezTo>
                    <a:pt x="309" y="865"/>
                    <a:pt x="299" y="885"/>
                    <a:pt x="302" y="885"/>
                  </a:cubicBezTo>
                  <a:cubicBezTo>
                    <a:pt x="303" y="885"/>
                    <a:pt x="306" y="882"/>
                    <a:pt x="311" y="876"/>
                  </a:cubicBezTo>
                  <a:lnTo>
                    <a:pt x="311" y="876"/>
                  </a:lnTo>
                  <a:cubicBezTo>
                    <a:pt x="307" y="884"/>
                    <a:pt x="307" y="888"/>
                    <a:pt x="309" y="888"/>
                  </a:cubicBezTo>
                  <a:cubicBezTo>
                    <a:pt x="311" y="888"/>
                    <a:pt x="315" y="885"/>
                    <a:pt x="322" y="878"/>
                  </a:cubicBezTo>
                  <a:cubicBezTo>
                    <a:pt x="338" y="863"/>
                    <a:pt x="350" y="847"/>
                    <a:pt x="360" y="825"/>
                  </a:cubicBezTo>
                  <a:cubicBezTo>
                    <a:pt x="369" y="809"/>
                    <a:pt x="372" y="809"/>
                    <a:pt x="372" y="809"/>
                  </a:cubicBezTo>
                  <a:cubicBezTo>
                    <a:pt x="375" y="809"/>
                    <a:pt x="375" y="809"/>
                    <a:pt x="366" y="828"/>
                  </a:cubicBezTo>
                  <a:cubicBezTo>
                    <a:pt x="354" y="848"/>
                    <a:pt x="351" y="860"/>
                    <a:pt x="353" y="860"/>
                  </a:cubicBezTo>
                  <a:cubicBezTo>
                    <a:pt x="356" y="860"/>
                    <a:pt x="362" y="852"/>
                    <a:pt x="372" y="834"/>
                  </a:cubicBezTo>
                  <a:lnTo>
                    <a:pt x="372" y="834"/>
                  </a:lnTo>
                  <a:lnTo>
                    <a:pt x="363" y="853"/>
                  </a:lnTo>
                  <a:cubicBezTo>
                    <a:pt x="355" y="868"/>
                    <a:pt x="350" y="885"/>
                    <a:pt x="361" y="885"/>
                  </a:cubicBezTo>
                  <a:cubicBezTo>
                    <a:pt x="363" y="885"/>
                    <a:pt x="367" y="884"/>
                    <a:pt x="372" y="881"/>
                  </a:cubicBezTo>
                  <a:cubicBezTo>
                    <a:pt x="385" y="888"/>
                    <a:pt x="394" y="891"/>
                    <a:pt x="388" y="913"/>
                  </a:cubicBezTo>
                  <a:cubicBezTo>
                    <a:pt x="386" y="916"/>
                    <a:pt x="386" y="918"/>
                    <a:pt x="386" y="918"/>
                  </a:cubicBezTo>
                  <a:cubicBezTo>
                    <a:pt x="389" y="918"/>
                    <a:pt x="410" y="890"/>
                    <a:pt x="426" y="859"/>
                  </a:cubicBezTo>
                  <a:lnTo>
                    <a:pt x="426" y="859"/>
                  </a:lnTo>
                  <a:cubicBezTo>
                    <a:pt x="419" y="878"/>
                    <a:pt x="422" y="878"/>
                    <a:pt x="429" y="881"/>
                  </a:cubicBezTo>
                  <a:cubicBezTo>
                    <a:pt x="438" y="885"/>
                    <a:pt x="438" y="885"/>
                    <a:pt x="432" y="906"/>
                  </a:cubicBezTo>
                  <a:cubicBezTo>
                    <a:pt x="426" y="925"/>
                    <a:pt x="422" y="935"/>
                    <a:pt x="423" y="935"/>
                  </a:cubicBezTo>
                  <a:cubicBezTo>
                    <a:pt x="423" y="935"/>
                    <a:pt x="427" y="925"/>
                    <a:pt x="435" y="906"/>
                  </a:cubicBezTo>
                  <a:cubicBezTo>
                    <a:pt x="441" y="892"/>
                    <a:pt x="445" y="886"/>
                    <a:pt x="447" y="886"/>
                  </a:cubicBezTo>
                  <a:lnTo>
                    <a:pt x="447" y="886"/>
                  </a:lnTo>
                  <a:cubicBezTo>
                    <a:pt x="451" y="886"/>
                    <a:pt x="450" y="905"/>
                    <a:pt x="444" y="932"/>
                  </a:cubicBezTo>
                  <a:cubicBezTo>
                    <a:pt x="441" y="950"/>
                    <a:pt x="444" y="953"/>
                    <a:pt x="451" y="953"/>
                  </a:cubicBezTo>
                  <a:cubicBezTo>
                    <a:pt x="457" y="940"/>
                    <a:pt x="462" y="936"/>
                    <a:pt x="467" y="936"/>
                  </a:cubicBezTo>
                  <a:cubicBezTo>
                    <a:pt x="469" y="936"/>
                    <a:pt x="471" y="937"/>
                    <a:pt x="473" y="938"/>
                  </a:cubicBezTo>
                  <a:cubicBezTo>
                    <a:pt x="485" y="938"/>
                    <a:pt x="485" y="938"/>
                    <a:pt x="491" y="897"/>
                  </a:cubicBezTo>
                  <a:cubicBezTo>
                    <a:pt x="495" y="856"/>
                    <a:pt x="498" y="856"/>
                    <a:pt x="504" y="856"/>
                  </a:cubicBezTo>
                  <a:cubicBezTo>
                    <a:pt x="507" y="856"/>
                    <a:pt x="510" y="856"/>
                    <a:pt x="507" y="878"/>
                  </a:cubicBezTo>
                  <a:cubicBezTo>
                    <a:pt x="507" y="878"/>
                    <a:pt x="510" y="900"/>
                    <a:pt x="513" y="900"/>
                  </a:cubicBezTo>
                  <a:cubicBezTo>
                    <a:pt x="517" y="900"/>
                    <a:pt x="520" y="900"/>
                    <a:pt x="520" y="922"/>
                  </a:cubicBezTo>
                  <a:cubicBezTo>
                    <a:pt x="520" y="922"/>
                    <a:pt x="520" y="944"/>
                    <a:pt x="529" y="944"/>
                  </a:cubicBezTo>
                  <a:cubicBezTo>
                    <a:pt x="535" y="944"/>
                    <a:pt x="542" y="947"/>
                    <a:pt x="542" y="966"/>
                  </a:cubicBezTo>
                  <a:cubicBezTo>
                    <a:pt x="545" y="966"/>
                    <a:pt x="545" y="966"/>
                    <a:pt x="545" y="947"/>
                  </a:cubicBezTo>
                  <a:cubicBezTo>
                    <a:pt x="545" y="932"/>
                    <a:pt x="546" y="916"/>
                    <a:pt x="553" y="916"/>
                  </a:cubicBezTo>
                  <a:cubicBezTo>
                    <a:pt x="555" y="916"/>
                    <a:pt x="559" y="919"/>
                    <a:pt x="564" y="925"/>
                  </a:cubicBezTo>
                  <a:cubicBezTo>
                    <a:pt x="570" y="925"/>
                    <a:pt x="582" y="925"/>
                    <a:pt x="579" y="903"/>
                  </a:cubicBezTo>
                  <a:cubicBezTo>
                    <a:pt x="582" y="903"/>
                    <a:pt x="582" y="903"/>
                    <a:pt x="585" y="925"/>
                  </a:cubicBezTo>
                  <a:cubicBezTo>
                    <a:pt x="587" y="947"/>
                    <a:pt x="589" y="957"/>
                    <a:pt x="592" y="957"/>
                  </a:cubicBezTo>
                  <a:cubicBezTo>
                    <a:pt x="594" y="957"/>
                    <a:pt x="596" y="946"/>
                    <a:pt x="598" y="925"/>
                  </a:cubicBezTo>
                  <a:cubicBezTo>
                    <a:pt x="598" y="914"/>
                    <a:pt x="599" y="909"/>
                    <a:pt x="600" y="909"/>
                  </a:cubicBezTo>
                  <a:cubicBezTo>
                    <a:pt x="601" y="909"/>
                    <a:pt x="603" y="914"/>
                    <a:pt x="604" y="925"/>
                  </a:cubicBezTo>
                  <a:cubicBezTo>
                    <a:pt x="604" y="925"/>
                    <a:pt x="611" y="922"/>
                    <a:pt x="611" y="903"/>
                  </a:cubicBezTo>
                  <a:cubicBezTo>
                    <a:pt x="611" y="892"/>
                    <a:pt x="611" y="886"/>
                    <a:pt x="612" y="886"/>
                  </a:cubicBezTo>
                  <a:cubicBezTo>
                    <a:pt x="613" y="886"/>
                    <a:pt x="615" y="891"/>
                    <a:pt x="620" y="900"/>
                  </a:cubicBezTo>
                  <a:cubicBezTo>
                    <a:pt x="623" y="922"/>
                    <a:pt x="626" y="922"/>
                    <a:pt x="629" y="922"/>
                  </a:cubicBezTo>
                  <a:cubicBezTo>
                    <a:pt x="633" y="909"/>
                    <a:pt x="646" y="902"/>
                    <a:pt x="658" y="902"/>
                  </a:cubicBezTo>
                  <a:cubicBezTo>
                    <a:pt x="666" y="902"/>
                    <a:pt x="674" y="905"/>
                    <a:pt x="679" y="913"/>
                  </a:cubicBezTo>
                  <a:cubicBezTo>
                    <a:pt x="676" y="891"/>
                    <a:pt x="676" y="891"/>
                    <a:pt x="679" y="891"/>
                  </a:cubicBezTo>
                  <a:cubicBezTo>
                    <a:pt x="685" y="906"/>
                    <a:pt x="689" y="913"/>
                    <a:pt x="690" y="913"/>
                  </a:cubicBezTo>
                  <a:cubicBezTo>
                    <a:pt x="691" y="913"/>
                    <a:pt x="687" y="894"/>
                    <a:pt x="679" y="869"/>
                  </a:cubicBezTo>
                  <a:lnTo>
                    <a:pt x="676" y="869"/>
                  </a:lnTo>
                  <a:lnTo>
                    <a:pt x="673" y="872"/>
                  </a:lnTo>
                  <a:cubicBezTo>
                    <a:pt x="667" y="853"/>
                    <a:pt x="666" y="842"/>
                    <a:pt x="669" y="842"/>
                  </a:cubicBezTo>
                  <a:lnTo>
                    <a:pt x="669" y="842"/>
                  </a:lnTo>
                  <a:cubicBezTo>
                    <a:pt x="672" y="842"/>
                    <a:pt x="679" y="856"/>
                    <a:pt x="689" y="888"/>
                  </a:cubicBezTo>
                  <a:cubicBezTo>
                    <a:pt x="697" y="908"/>
                    <a:pt x="701" y="918"/>
                    <a:pt x="703" y="918"/>
                  </a:cubicBezTo>
                  <a:cubicBezTo>
                    <a:pt x="704" y="918"/>
                    <a:pt x="701" y="908"/>
                    <a:pt x="695" y="888"/>
                  </a:cubicBezTo>
                  <a:cubicBezTo>
                    <a:pt x="690" y="867"/>
                    <a:pt x="689" y="856"/>
                    <a:pt x="691" y="856"/>
                  </a:cubicBezTo>
                  <a:lnTo>
                    <a:pt x="691" y="856"/>
                  </a:lnTo>
                  <a:cubicBezTo>
                    <a:pt x="692" y="856"/>
                    <a:pt x="697" y="865"/>
                    <a:pt x="705" y="885"/>
                  </a:cubicBezTo>
                  <a:cubicBezTo>
                    <a:pt x="712" y="904"/>
                    <a:pt x="716" y="914"/>
                    <a:pt x="717" y="914"/>
                  </a:cubicBezTo>
                  <a:cubicBezTo>
                    <a:pt x="717" y="914"/>
                    <a:pt x="714" y="904"/>
                    <a:pt x="708" y="885"/>
                  </a:cubicBezTo>
                  <a:cubicBezTo>
                    <a:pt x="695" y="838"/>
                    <a:pt x="689" y="811"/>
                    <a:pt x="692" y="811"/>
                  </a:cubicBezTo>
                  <a:lnTo>
                    <a:pt x="692" y="811"/>
                  </a:lnTo>
                  <a:cubicBezTo>
                    <a:pt x="694" y="811"/>
                    <a:pt x="702" y="826"/>
                    <a:pt x="717" y="859"/>
                  </a:cubicBezTo>
                  <a:cubicBezTo>
                    <a:pt x="732" y="894"/>
                    <a:pt x="743" y="913"/>
                    <a:pt x="748" y="913"/>
                  </a:cubicBezTo>
                  <a:cubicBezTo>
                    <a:pt x="748" y="913"/>
                    <a:pt x="748" y="913"/>
                    <a:pt x="748" y="913"/>
                  </a:cubicBezTo>
                  <a:cubicBezTo>
                    <a:pt x="752" y="913"/>
                    <a:pt x="742" y="894"/>
                    <a:pt x="736" y="875"/>
                  </a:cubicBezTo>
                  <a:cubicBezTo>
                    <a:pt x="724" y="856"/>
                    <a:pt x="720" y="845"/>
                    <a:pt x="722" y="845"/>
                  </a:cubicBezTo>
                  <a:lnTo>
                    <a:pt x="722" y="845"/>
                  </a:lnTo>
                  <a:cubicBezTo>
                    <a:pt x="723" y="845"/>
                    <a:pt x="730" y="854"/>
                    <a:pt x="742" y="872"/>
                  </a:cubicBezTo>
                  <a:cubicBezTo>
                    <a:pt x="760" y="899"/>
                    <a:pt x="771" y="912"/>
                    <a:pt x="776" y="912"/>
                  </a:cubicBezTo>
                  <a:cubicBezTo>
                    <a:pt x="781" y="912"/>
                    <a:pt x="781" y="900"/>
                    <a:pt x="777" y="878"/>
                  </a:cubicBezTo>
                  <a:cubicBezTo>
                    <a:pt x="772" y="855"/>
                    <a:pt x="772" y="843"/>
                    <a:pt x="775" y="843"/>
                  </a:cubicBezTo>
                  <a:lnTo>
                    <a:pt x="775" y="843"/>
                  </a:lnTo>
                  <a:cubicBezTo>
                    <a:pt x="778" y="843"/>
                    <a:pt x="783" y="853"/>
                    <a:pt x="789" y="872"/>
                  </a:cubicBezTo>
                  <a:cubicBezTo>
                    <a:pt x="798" y="895"/>
                    <a:pt x="801" y="905"/>
                    <a:pt x="801" y="905"/>
                  </a:cubicBezTo>
                  <a:cubicBezTo>
                    <a:pt x="801" y="905"/>
                    <a:pt x="800" y="900"/>
                    <a:pt x="799" y="891"/>
                  </a:cubicBezTo>
                  <a:lnTo>
                    <a:pt x="814" y="881"/>
                  </a:lnTo>
                  <a:cubicBezTo>
                    <a:pt x="820" y="878"/>
                    <a:pt x="811" y="859"/>
                    <a:pt x="799" y="844"/>
                  </a:cubicBezTo>
                  <a:lnTo>
                    <a:pt x="799" y="844"/>
                  </a:lnTo>
                  <a:cubicBezTo>
                    <a:pt x="813" y="862"/>
                    <a:pt x="826" y="873"/>
                    <a:pt x="831" y="873"/>
                  </a:cubicBezTo>
                  <a:cubicBezTo>
                    <a:pt x="834" y="873"/>
                    <a:pt x="833" y="866"/>
                    <a:pt x="824" y="850"/>
                  </a:cubicBezTo>
                  <a:lnTo>
                    <a:pt x="830" y="847"/>
                  </a:lnTo>
                  <a:cubicBezTo>
                    <a:pt x="833" y="844"/>
                    <a:pt x="833" y="844"/>
                    <a:pt x="824" y="825"/>
                  </a:cubicBezTo>
                  <a:cubicBezTo>
                    <a:pt x="820" y="819"/>
                    <a:pt x="820" y="816"/>
                    <a:pt x="822" y="816"/>
                  </a:cubicBezTo>
                  <a:lnTo>
                    <a:pt x="822" y="816"/>
                  </a:lnTo>
                  <a:cubicBezTo>
                    <a:pt x="825" y="816"/>
                    <a:pt x="835" y="826"/>
                    <a:pt x="846" y="834"/>
                  </a:cubicBezTo>
                  <a:cubicBezTo>
                    <a:pt x="856" y="845"/>
                    <a:pt x="868" y="854"/>
                    <a:pt x="870" y="854"/>
                  </a:cubicBezTo>
                  <a:cubicBezTo>
                    <a:pt x="871" y="854"/>
                    <a:pt x="869" y="852"/>
                    <a:pt x="864" y="847"/>
                  </a:cubicBezTo>
                  <a:cubicBezTo>
                    <a:pt x="852" y="828"/>
                    <a:pt x="842" y="812"/>
                    <a:pt x="830" y="794"/>
                  </a:cubicBezTo>
                  <a:cubicBezTo>
                    <a:pt x="826" y="787"/>
                    <a:pt x="825" y="784"/>
                    <a:pt x="827" y="784"/>
                  </a:cubicBezTo>
                  <a:cubicBezTo>
                    <a:pt x="830" y="784"/>
                    <a:pt x="841" y="794"/>
                    <a:pt x="849" y="806"/>
                  </a:cubicBezTo>
                  <a:cubicBezTo>
                    <a:pt x="858" y="819"/>
                    <a:pt x="867" y="825"/>
                    <a:pt x="883" y="831"/>
                  </a:cubicBezTo>
                  <a:cubicBezTo>
                    <a:pt x="886" y="828"/>
                    <a:pt x="889" y="825"/>
                    <a:pt x="877" y="809"/>
                  </a:cubicBezTo>
                  <a:cubicBezTo>
                    <a:pt x="865" y="797"/>
                    <a:pt x="869" y="787"/>
                    <a:pt x="880" y="787"/>
                  </a:cubicBezTo>
                  <a:cubicBezTo>
                    <a:pt x="884" y="787"/>
                    <a:pt x="888" y="788"/>
                    <a:pt x="893" y="791"/>
                  </a:cubicBezTo>
                  <a:lnTo>
                    <a:pt x="899" y="787"/>
                  </a:lnTo>
                  <a:cubicBezTo>
                    <a:pt x="902" y="784"/>
                    <a:pt x="886" y="769"/>
                    <a:pt x="889" y="765"/>
                  </a:cubicBezTo>
                  <a:cubicBezTo>
                    <a:pt x="889" y="765"/>
                    <a:pt x="889" y="762"/>
                    <a:pt x="877" y="747"/>
                  </a:cubicBezTo>
                  <a:cubicBezTo>
                    <a:pt x="877" y="746"/>
                    <a:pt x="877" y="745"/>
                    <a:pt x="879" y="745"/>
                  </a:cubicBezTo>
                  <a:cubicBezTo>
                    <a:pt x="881" y="745"/>
                    <a:pt x="887" y="747"/>
                    <a:pt x="899" y="753"/>
                  </a:cubicBezTo>
                  <a:cubicBezTo>
                    <a:pt x="881" y="740"/>
                    <a:pt x="872" y="734"/>
                    <a:pt x="873" y="734"/>
                  </a:cubicBezTo>
                  <a:lnTo>
                    <a:pt x="873" y="734"/>
                  </a:lnTo>
                  <a:cubicBezTo>
                    <a:pt x="874" y="734"/>
                    <a:pt x="884" y="739"/>
                    <a:pt x="902" y="750"/>
                  </a:cubicBezTo>
                  <a:cubicBezTo>
                    <a:pt x="919" y="760"/>
                    <a:pt x="927" y="766"/>
                    <a:pt x="928" y="766"/>
                  </a:cubicBezTo>
                  <a:cubicBezTo>
                    <a:pt x="928" y="766"/>
                    <a:pt x="920" y="760"/>
                    <a:pt x="902" y="747"/>
                  </a:cubicBezTo>
                  <a:cubicBezTo>
                    <a:pt x="893" y="738"/>
                    <a:pt x="889" y="734"/>
                    <a:pt x="892" y="734"/>
                  </a:cubicBezTo>
                  <a:cubicBezTo>
                    <a:pt x="893" y="734"/>
                    <a:pt x="899" y="736"/>
                    <a:pt x="908" y="740"/>
                  </a:cubicBezTo>
                  <a:cubicBezTo>
                    <a:pt x="915" y="746"/>
                    <a:pt x="920" y="748"/>
                    <a:pt x="921" y="748"/>
                  </a:cubicBezTo>
                  <a:cubicBezTo>
                    <a:pt x="922" y="748"/>
                    <a:pt x="919" y="744"/>
                    <a:pt x="908" y="737"/>
                  </a:cubicBezTo>
                  <a:cubicBezTo>
                    <a:pt x="887" y="720"/>
                    <a:pt x="872" y="706"/>
                    <a:pt x="878" y="706"/>
                  </a:cubicBezTo>
                  <a:cubicBezTo>
                    <a:pt x="881" y="706"/>
                    <a:pt x="887" y="709"/>
                    <a:pt x="899" y="715"/>
                  </a:cubicBezTo>
                  <a:cubicBezTo>
                    <a:pt x="899" y="715"/>
                    <a:pt x="902" y="712"/>
                    <a:pt x="883" y="700"/>
                  </a:cubicBezTo>
                  <a:cubicBezTo>
                    <a:pt x="866" y="687"/>
                    <a:pt x="857" y="682"/>
                    <a:pt x="858" y="682"/>
                  </a:cubicBezTo>
                  <a:lnTo>
                    <a:pt x="858" y="682"/>
                  </a:lnTo>
                  <a:cubicBezTo>
                    <a:pt x="858" y="682"/>
                    <a:pt x="867" y="687"/>
                    <a:pt x="886" y="697"/>
                  </a:cubicBezTo>
                  <a:cubicBezTo>
                    <a:pt x="903" y="705"/>
                    <a:pt x="913" y="709"/>
                    <a:pt x="915" y="709"/>
                  </a:cubicBezTo>
                  <a:cubicBezTo>
                    <a:pt x="919" y="709"/>
                    <a:pt x="910" y="702"/>
                    <a:pt x="889" y="690"/>
                  </a:cubicBezTo>
                  <a:cubicBezTo>
                    <a:pt x="889" y="690"/>
                    <a:pt x="879" y="682"/>
                    <a:pt x="885" y="682"/>
                  </a:cubicBezTo>
                  <a:cubicBezTo>
                    <a:pt x="886" y="682"/>
                    <a:pt x="889" y="683"/>
                    <a:pt x="893" y="684"/>
                  </a:cubicBezTo>
                  <a:cubicBezTo>
                    <a:pt x="895" y="684"/>
                    <a:pt x="899" y="685"/>
                    <a:pt x="902" y="685"/>
                  </a:cubicBezTo>
                  <a:cubicBezTo>
                    <a:pt x="922" y="685"/>
                    <a:pt x="940" y="676"/>
                    <a:pt x="905" y="665"/>
                  </a:cubicBezTo>
                  <a:lnTo>
                    <a:pt x="908" y="659"/>
                  </a:lnTo>
                  <a:cubicBezTo>
                    <a:pt x="912" y="659"/>
                    <a:pt x="915" y="660"/>
                    <a:pt x="918" y="660"/>
                  </a:cubicBezTo>
                  <a:cubicBezTo>
                    <a:pt x="930" y="660"/>
                    <a:pt x="927" y="654"/>
                    <a:pt x="911" y="646"/>
                  </a:cubicBezTo>
                  <a:lnTo>
                    <a:pt x="893" y="637"/>
                  </a:lnTo>
                  <a:lnTo>
                    <a:pt x="893" y="637"/>
                  </a:lnTo>
                  <a:cubicBezTo>
                    <a:pt x="908" y="641"/>
                    <a:pt x="922" y="646"/>
                    <a:pt x="930" y="646"/>
                  </a:cubicBezTo>
                  <a:cubicBezTo>
                    <a:pt x="933" y="646"/>
                    <a:pt x="936" y="645"/>
                    <a:pt x="936" y="643"/>
                  </a:cubicBezTo>
                  <a:cubicBezTo>
                    <a:pt x="936" y="640"/>
                    <a:pt x="936" y="643"/>
                    <a:pt x="918" y="634"/>
                  </a:cubicBezTo>
                  <a:cubicBezTo>
                    <a:pt x="896" y="631"/>
                    <a:pt x="896" y="628"/>
                    <a:pt x="899" y="624"/>
                  </a:cubicBezTo>
                  <a:cubicBezTo>
                    <a:pt x="911" y="624"/>
                    <a:pt x="927" y="628"/>
                    <a:pt x="940" y="634"/>
                  </a:cubicBezTo>
                  <a:lnTo>
                    <a:pt x="943" y="631"/>
                  </a:lnTo>
                  <a:cubicBezTo>
                    <a:pt x="916" y="622"/>
                    <a:pt x="906" y="618"/>
                    <a:pt x="910" y="618"/>
                  </a:cubicBezTo>
                  <a:cubicBezTo>
                    <a:pt x="912" y="618"/>
                    <a:pt x="917" y="619"/>
                    <a:pt x="924" y="621"/>
                  </a:cubicBezTo>
                  <a:cubicBezTo>
                    <a:pt x="927" y="622"/>
                    <a:pt x="931" y="622"/>
                    <a:pt x="933" y="622"/>
                  </a:cubicBezTo>
                  <a:cubicBezTo>
                    <a:pt x="944" y="622"/>
                    <a:pt x="946" y="618"/>
                    <a:pt x="946" y="615"/>
                  </a:cubicBezTo>
                  <a:cubicBezTo>
                    <a:pt x="936" y="613"/>
                    <a:pt x="936" y="613"/>
                    <a:pt x="939" y="613"/>
                  </a:cubicBezTo>
                  <a:cubicBezTo>
                    <a:pt x="941" y="613"/>
                    <a:pt x="946" y="613"/>
                    <a:pt x="946" y="615"/>
                  </a:cubicBezTo>
                  <a:lnTo>
                    <a:pt x="968" y="621"/>
                  </a:lnTo>
                  <a:cubicBezTo>
                    <a:pt x="971" y="622"/>
                    <a:pt x="973" y="622"/>
                    <a:pt x="975" y="622"/>
                  </a:cubicBezTo>
                  <a:cubicBezTo>
                    <a:pt x="980" y="622"/>
                    <a:pt x="964" y="617"/>
                    <a:pt x="946" y="612"/>
                  </a:cubicBezTo>
                  <a:cubicBezTo>
                    <a:pt x="946" y="612"/>
                    <a:pt x="949" y="609"/>
                    <a:pt x="949" y="606"/>
                  </a:cubicBezTo>
                  <a:cubicBezTo>
                    <a:pt x="949" y="602"/>
                    <a:pt x="952" y="599"/>
                    <a:pt x="930" y="599"/>
                  </a:cubicBezTo>
                  <a:cubicBezTo>
                    <a:pt x="908" y="593"/>
                    <a:pt x="889" y="590"/>
                    <a:pt x="889" y="587"/>
                  </a:cubicBezTo>
                  <a:lnTo>
                    <a:pt x="889" y="587"/>
                  </a:lnTo>
                  <a:cubicBezTo>
                    <a:pt x="905" y="589"/>
                    <a:pt x="922" y="594"/>
                    <a:pt x="928" y="594"/>
                  </a:cubicBezTo>
                  <a:cubicBezTo>
                    <a:pt x="929" y="594"/>
                    <a:pt x="930" y="594"/>
                    <a:pt x="930" y="593"/>
                  </a:cubicBezTo>
                  <a:cubicBezTo>
                    <a:pt x="931" y="592"/>
                    <a:pt x="934" y="592"/>
                    <a:pt x="937" y="592"/>
                  </a:cubicBezTo>
                  <a:cubicBezTo>
                    <a:pt x="944" y="592"/>
                    <a:pt x="952" y="593"/>
                    <a:pt x="952" y="593"/>
                  </a:cubicBezTo>
                  <a:cubicBezTo>
                    <a:pt x="962" y="596"/>
                    <a:pt x="968" y="597"/>
                    <a:pt x="972" y="597"/>
                  </a:cubicBezTo>
                  <a:cubicBezTo>
                    <a:pt x="985" y="597"/>
                    <a:pt x="972" y="585"/>
                    <a:pt x="955" y="581"/>
                  </a:cubicBezTo>
                  <a:cubicBezTo>
                    <a:pt x="928" y="572"/>
                    <a:pt x="920" y="568"/>
                    <a:pt x="930" y="568"/>
                  </a:cubicBezTo>
                  <a:cubicBezTo>
                    <a:pt x="935" y="568"/>
                    <a:pt x="945" y="569"/>
                    <a:pt x="958" y="571"/>
                  </a:cubicBezTo>
                  <a:cubicBezTo>
                    <a:pt x="966" y="572"/>
                    <a:pt x="971" y="573"/>
                    <a:pt x="973" y="573"/>
                  </a:cubicBezTo>
                  <a:cubicBezTo>
                    <a:pt x="983" y="573"/>
                    <a:pt x="947" y="563"/>
                    <a:pt x="896" y="552"/>
                  </a:cubicBezTo>
                  <a:lnTo>
                    <a:pt x="836" y="540"/>
                  </a:lnTo>
                  <a:lnTo>
                    <a:pt x="836" y="540"/>
                  </a:lnTo>
                  <a:lnTo>
                    <a:pt x="899" y="549"/>
                  </a:lnTo>
                  <a:cubicBezTo>
                    <a:pt x="932" y="553"/>
                    <a:pt x="952" y="555"/>
                    <a:pt x="962" y="555"/>
                  </a:cubicBezTo>
                  <a:cubicBezTo>
                    <a:pt x="977" y="555"/>
                    <a:pt x="967" y="551"/>
                    <a:pt x="943" y="543"/>
                  </a:cubicBezTo>
                  <a:cubicBezTo>
                    <a:pt x="931" y="537"/>
                    <a:pt x="925" y="535"/>
                    <a:pt x="928" y="535"/>
                  </a:cubicBezTo>
                  <a:cubicBezTo>
                    <a:pt x="930" y="535"/>
                    <a:pt x="935" y="536"/>
                    <a:pt x="943" y="537"/>
                  </a:cubicBezTo>
                  <a:cubicBezTo>
                    <a:pt x="965" y="537"/>
                    <a:pt x="965" y="534"/>
                    <a:pt x="965" y="524"/>
                  </a:cubicBezTo>
                  <a:cubicBezTo>
                    <a:pt x="968" y="515"/>
                    <a:pt x="968" y="508"/>
                    <a:pt x="946" y="508"/>
                  </a:cubicBezTo>
                  <a:lnTo>
                    <a:pt x="946" y="502"/>
                  </a:lnTo>
                  <a:cubicBezTo>
                    <a:pt x="981" y="500"/>
                    <a:pt x="974" y="495"/>
                    <a:pt x="948" y="495"/>
                  </a:cubicBezTo>
                  <a:cubicBezTo>
                    <a:pt x="942" y="495"/>
                    <a:pt x="935" y="495"/>
                    <a:pt x="927" y="496"/>
                  </a:cubicBezTo>
                  <a:lnTo>
                    <a:pt x="927" y="490"/>
                  </a:lnTo>
                  <a:lnTo>
                    <a:pt x="946" y="490"/>
                  </a:lnTo>
                  <a:cubicBezTo>
                    <a:pt x="968" y="490"/>
                    <a:pt x="968" y="483"/>
                    <a:pt x="968" y="455"/>
                  </a:cubicBezTo>
                  <a:cubicBezTo>
                    <a:pt x="968" y="432"/>
                    <a:pt x="966" y="424"/>
                    <a:pt x="949" y="424"/>
                  </a:cubicBezTo>
                  <a:cubicBezTo>
                    <a:pt x="943" y="424"/>
                    <a:pt x="935" y="425"/>
                    <a:pt x="924" y="427"/>
                  </a:cubicBezTo>
                  <a:cubicBezTo>
                    <a:pt x="913" y="428"/>
                    <a:pt x="905" y="428"/>
                    <a:pt x="899" y="428"/>
                  </a:cubicBezTo>
                  <a:cubicBezTo>
                    <a:pt x="885" y="428"/>
                    <a:pt x="892" y="425"/>
                    <a:pt x="924" y="421"/>
                  </a:cubicBezTo>
                  <a:cubicBezTo>
                    <a:pt x="942" y="418"/>
                    <a:pt x="957" y="414"/>
                    <a:pt x="951" y="414"/>
                  </a:cubicBezTo>
                  <a:cubicBezTo>
                    <a:pt x="950" y="414"/>
                    <a:pt x="947" y="414"/>
                    <a:pt x="943" y="414"/>
                  </a:cubicBezTo>
                  <a:cubicBezTo>
                    <a:pt x="943" y="414"/>
                    <a:pt x="943" y="408"/>
                    <a:pt x="965" y="399"/>
                  </a:cubicBezTo>
                  <a:cubicBezTo>
                    <a:pt x="991" y="388"/>
                    <a:pt x="988" y="385"/>
                    <a:pt x="978" y="385"/>
                  </a:cubicBezTo>
                  <a:cubicBezTo>
                    <a:pt x="973" y="385"/>
                    <a:pt x="967" y="385"/>
                    <a:pt x="962" y="386"/>
                  </a:cubicBezTo>
                  <a:cubicBezTo>
                    <a:pt x="945" y="391"/>
                    <a:pt x="938" y="393"/>
                    <a:pt x="938" y="393"/>
                  </a:cubicBezTo>
                  <a:cubicBezTo>
                    <a:pt x="936" y="393"/>
                    <a:pt x="948" y="389"/>
                    <a:pt x="962" y="383"/>
                  </a:cubicBezTo>
                  <a:cubicBezTo>
                    <a:pt x="978" y="378"/>
                    <a:pt x="994" y="370"/>
                    <a:pt x="986" y="370"/>
                  </a:cubicBezTo>
                  <a:cubicBezTo>
                    <a:pt x="985" y="370"/>
                    <a:pt x="983" y="370"/>
                    <a:pt x="980" y="371"/>
                  </a:cubicBezTo>
                  <a:cubicBezTo>
                    <a:pt x="978" y="371"/>
                    <a:pt x="976" y="371"/>
                    <a:pt x="975" y="371"/>
                  </a:cubicBezTo>
                  <a:cubicBezTo>
                    <a:pt x="954" y="371"/>
                    <a:pt x="937" y="357"/>
                    <a:pt x="974" y="346"/>
                  </a:cubicBezTo>
                  <a:lnTo>
                    <a:pt x="974" y="339"/>
                  </a:lnTo>
                  <a:cubicBezTo>
                    <a:pt x="968" y="341"/>
                    <a:pt x="963" y="342"/>
                    <a:pt x="960" y="342"/>
                  </a:cubicBezTo>
                  <a:cubicBezTo>
                    <a:pt x="952" y="342"/>
                    <a:pt x="951" y="337"/>
                    <a:pt x="949" y="333"/>
                  </a:cubicBezTo>
                  <a:cubicBezTo>
                    <a:pt x="946" y="327"/>
                    <a:pt x="946" y="324"/>
                    <a:pt x="965" y="314"/>
                  </a:cubicBezTo>
                  <a:cubicBezTo>
                    <a:pt x="987" y="311"/>
                    <a:pt x="987" y="308"/>
                    <a:pt x="965" y="308"/>
                  </a:cubicBezTo>
                  <a:cubicBezTo>
                    <a:pt x="964" y="308"/>
                    <a:pt x="963" y="307"/>
                    <a:pt x="962" y="307"/>
                  </a:cubicBezTo>
                  <a:cubicBezTo>
                    <a:pt x="954" y="307"/>
                    <a:pt x="929" y="315"/>
                    <a:pt x="922" y="315"/>
                  </a:cubicBezTo>
                  <a:cubicBezTo>
                    <a:pt x="921" y="315"/>
                    <a:pt x="921" y="315"/>
                    <a:pt x="921" y="314"/>
                  </a:cubicBezTo>
                  <a:cubicBezTo>
                    <a:pt x="908" y="320"/>
                    <a:pt x="893" y="324"/>
                    <a:pt x="880" y="324"/>
                  </a:cubicBezTo>
                  <a:lnTo>
                    <a:pt x="899" y="314"/>
                  </a:lnTo>
                  <a:lnTo>
                    <a:pt x="940" y="299"/>
                  </a:lnTo>
                  <a:cubicBezTo>
                    <a:pt x="938" y="297"/>
                    <a:pt x="937" y="295"/>
                    <a:pt x="934" y="295"/>
                  </a:cubicBezTo>
                  <a:cubicBezTo>
                    <a:pt x="932" y="295"/>
                    <a:pt x="927" y="297"/>
                    <a:pt x="918" y="302"/>
                  </a:cubicBezTo>
                  <a:cubicBezTo>
                    <a:pt x="933" y="289"/>
                    <a:pt x="933" y="286"/>
                    <a:pt x="930" y="280"/>
                  </a:cubicBezTo>
                  <a:cubicBezTo>
                    <a:pt x="928" y="275"/>
                    <a:pt x="926" y="271"/>
                    <a:pt x="918" y="271"/>
                  </a:cubicBezTo>
                  <a:cubicBezTo>
                    <a:pt x="915" y="271"/>
                    <a:pt x="911" y="272"/>
                    <a:pt x="905" y="273"/>
                  </a:cubicBezTo>
                  <a:cubicBezTo>
                    <a:pt x="933" y="257"/>
                    <a:pt x="933" y="241"/>
                    <a:pt x="917" y="241"/>
                  </a:cubicBezTo>
                  <a:cubicBezTo>
                    <a:pt x="911" y="241"/>
                    <a:pt x="903" y="243"/>
                    <a:pt x="893" y="248"/>
                  </a:cubicBezTo>
                  <a:cubicBezTo>
                    <a:pt x="885" y="254"/>
                    <a:pt x="880" y="256"/>
                    <a:pt x="879" y="256"/>
                  </a:cubicBezTo>
                  <a:cubicBezTo>
                    <a:pt x="876" y="256"/>
                    <a:pt x="880" y="251"/>
                    <a:pt x="889" y="242"/>
                  </a:cubicBezTo>
                  <a:cubicBezTo>
                    <a:pt x="898" y="235"/>
                    <a:pt x="902" y="232"/>
                    <a:pt x="901" y="232"/>
                  </a:cubicBezTo>
                  <a:lnTo>
                    <a:pt x="901" y="232"/>
                  </a:lnTo>
                  <a:cubicBezTo>
                    <a:pt x="900" y="232"/>
                    <a:pt x="895" y="235"/>
                    <a:pt x="886" y="239"/>
                  </a:cubicBezTo>
                  <a:cubicBezTo>
                    <a:pt x="883" y="240"/>
                    <a:pt x="881" y="241"/>
                    <a:pt x="879" y="241"/>
                  </a:cubicBezTo>
                  <a:cubicBezTo>
                    <a:pt x="873" y="241"/>
                    <a:pt x="886" y="230"/>
                    <a:pt x="899" y="217"/>
                  </a:cubicBezTo>
                  <a:cubicBezTo>
                    <a:pt x="924" y="199"/>
                    <a:pt x="929" y="192"/>
                    <a:pt x="923" y="192"/>
                  </a:cubicBezTo>
                  <a:cubicBezTo>
                    <a:pt x="921" y="192"/>
                    <a:pt x="917" y="193"/>
                    <a:pt x="911" y="195"/>
                  </a:cubicBezTo>
                  <a:cubicBezTo>
                    <a:pt x="902" y="198"/>
                    <a:pt x="896" y="199"/>
                    <a:pt x="892" y="199"/>
                  </a:cubicBezTo>
                  <a:cubicBezTo>
                    <a:pt x="887" y="199"/>
                    <a:pt x="885" y="197"/>
                    <a:pt x="883" y="195"/>
                  </a:cubicBezTo>
                  <a:cubicBezTo>
                    <a:pt x="864" y="201"/>
                    <a:pt x="861" y="198"/>
                    <a:pt x="846" y="214"/>
                  </a:cubicBezTo>
                  <a:cubicBezTo>
                    <a:pt x="836" y="223"/>
                    <a:pt x="824" y="230"/>
                    <a:pt x="811" y="239"/>
                  </a:cubicBezTo>
                  <a:cubicBezTo>
                    <a:pt x="807" y="241"/>
                    <a:pt x="804" y="242"/>
                    <a:pt x="803" y="242"/>
                  </a:cubicBezTo>
                  <a:cubicBezTo>
                    <a:pt x="799" y="242"/>
                    <a:pt x="807" y="235"/>
                    <a:pt x="810" y="235"/>
                  </a:cubicBezTo>
                  <a:cubicBezTo>
                    <a:pt x="810" y="235"/>
                    <a:pt x="811" y="236"/>
                    <a:pt x="811" y="236"/>
                  </a:cubicBezTo>
                  <a:cubicBezTo>
                    <a:pt x="830" y="226"/>
                    <a:pt x="830" y="226"/>
                    <a:pt x="842" y="208"/>
                  </a:cubicBezTo>
                  <a:cubicBezTo>
                    <a:pt x="858" y="192"/>
                    <a:pt x="852" y="189"/>
                    <a:pt x="852" y="186"/>
                  </a:cubicBezTo>
                  <a:lnTo>
                    <a:pt x="842" y="176"/>
                  </a:lnTo>
                  <a:cubicBezTo>
                    <a:pt x="848" y="161"/>
                    <a:pt x="849" y="154"/>
                    <a:pt x="846" y="154"/>
                  </a:cubicBezTo>
                  <a:cubicBezTo>
                    <a:pt x="844" y="154"/>
                    <a:pt x="839" y="157"/>
                    <a:pt x="833" y="164"/>
                  </a:cubicBezTo>
                  <a:cubicBezTo>
                    <a:pt x="820" y="176"/>
                    <a:pt x="827" y="173"/>
                    <a:pt x="817" y="179"/>
                  </a:cubicBezTo>
                  <a:cubicBezTo>
                    <a:pt x="839" y="158"/>
                    <a:pt x="831" y="138"/>
                    <a:pt x="814" y="138"/>
                  </a:cubicBezTo>
                  <a:cubicBezTo>
                    <a:pt x="807" y="138"/>
                    <a:pt x="798" y="142"/>
                    <a:pt x="789" y="151"/>
                  </a:cubicBezTo>
                  <a:cubicBezTo>
                    <a:pt x="795" y="142"/>
                    <a:pt x="795" y="142"/>
                    <a:pt x="802" y="132"/>
                  </a:cubicBezTo>
                  <a:cubicBezTo>
                    <a:pt x="817" y="117"/>
                    <a:pt x="814" y="114"/>
                    <a:pt x="808" y="110"/>
                  </a:cubicBezTo>
                  <a:cubicBezTo>
                    <a:pt x="807" y="110"/>
                    <a:pt x="807" y="110"/>
                    <a:pt x="805" y="110"/>
                  </a:cubicBezTo>
                  <a:cubicBezTo>
                    <a:pt x="801" y="110"/>
                    <a:pt x="791" y="113"/>
                    <a:pt x="783" y="113"/>
                  </a:cubicBezTo>
                  <a:cubicBezTo>
                    <a:pt x="779" y="113"/>
                    <a:pt x="776" y="112"/>
                    <a:pt x="773" y="110"/>
                  </a:cubicBezTo>
                  <a:cubicBezTo>
                    <a:pt x="769" y="106"/>
                    <a:pt x="765" y="103"/>
                    <a:pt x="760" y="103"/>
                  </a:cubicBezTo>
                  <a:cubicBezTo>
                    <a:pt x="755" y="103"/>
                    <a:pt x="749" y="107"/>
                    <a:pt x="742" y="117"/>
                  </a:cubicBezTo>
                  <a:cubicBezTo>
                    <a:pt x="742" y="114"/>
                    <a:pt x="742" y="114"/>
                    <a:pt x="752" y="95"/>
                  </a:cubicBezTo>
                  <a:cubicBezTo>
                    <a:pt x="764" y="79"/>
                    <a:pt x="761" y="76"/>
                    <a:pt x="758" y="76"/>
                  </a:cubicBezTo>
                  <a:cubicBezTo>
                    <a:pt x="758" y="76"/>
                    <a:pt x="757" y="76"/>
                    <a:pt x="757" y="76"/>
                  </a:cubicBezTo>
                  <a:cubicBezTo>
                    <a:pt x="753" y="76"/>
                    <a:pt x="745" y="93"/>
                    <a:pt x="736" y="110"/>
                  </a:cubicBezTo>
                  <a:cubicBezTo>
                    <a:pt x="732" y="119"/>
                    <a:pt x="729" y="123"/>
                    <a:pt x="727" y="123"/>
                  </a:cubicBezTo>
                  <a:cubicBezTo>
                    <a:pt x="725" y="123"/>
                    <a:pt x="725" y="116"/>
                    <a:pt x="726" y="104"/>
                  </a:cubicBezTo>
                  <a:cubicBezTo>
                    <a:pt x="730" y="91"/>
                    <a:pt x="726" y="83"/>
                    <a:pt x="719" y="83"/>
                  </a:cubicBezTo>
                  <a:cubicBezTo>
                    <a:pt x="714" y="83"/>
                    <a:pt x="709" y="86"/>
                    <a:pt x="705" y="92"/>
                  </a:cubicBezTo>
                  <a:cubicBezTo>
                    <a:pt x="701" y="92"/>
                    <a:pt x="698" y="92"/>
                    <a:pt x="708" y="70"/>
                  </a:cubicBezTo>
                  <a:cubicBezTo>
                    <a:pt x="710" y="58"/>
                    <a:pt x="712" y="44"/>
                    <a:pt x="708" y="44"/>
                  </a:cubicBezTo>
                  <a:cubicBezTo>
                    <a:pt x="705" y="44"/>
                    <a:pt x="700" y="49"/>
                    <a:pt x="692" y="63"/>
                  </a:cubicBezTo>
                  <a:cubicBezTo>
                    <a:pt x="689" y="60"/>
                    <a:pt x="689" y="60"/>
                    <a:pt x="695" y="42"/>
                  </a:cubicBezTo>
                  <a:cubicBezTo>
                    <a:pt x="697" y="29"/>
                    <a:pt x="701" y="17"/>
                    <a:pt x="700" y="17"/>
                  </a:cubicBezTo>
                  <a:lnTo>
                    <a:pt x="700" y="17"/>
                  </a:lnTo>
                  <a:cubicBezTo>
                    <a:pt x="700" y="17"/>
                    <a:pt x="697" y="23"/>
                    <a:pt x="689" y="38"/>
                  </a:cubicBezTo>
                  <a:cubicBezTo>
                    <a:pt x="682" y="46"/>
                    <a:pt x="677" y="50"/>
                    <a:pt x="673" y="50"/>
                  </a:cubicBezTo>
                  <a:cubicBezTo>
                    <a:pt x="668" y="50"/>
                    <a:pt x="666" y="43"/>
                    <a:pt x="664" y="29"/>
                  </a:cubicBezTo>
                  <a:cubicBezTo>
                    <a:pt x="661" y="29"/>
                    <a:pt x="658" y="29"/>
                    <a:pt x="651" y="48"/>
                  </a:cubicBezTo>
                  <a:lnTo>
                    <a:pt x="648" y="70"/>
                  </a:lnTo>
                  <a:cubicBezTo>
                    <a:pt x="651" y="47"/>
                    <a:pt x="653" y="36"/>
                    <a:pt x="652" y="36"/>
                  </a:cubicBezTo>
                  <a:lnTo>
                    <a:pt x="652" y="36"/>
                  </a:lnTo>
                  <a:cubicBezTo>
                    <a:pt x="651" y="36"/>
                    <a:pt x="648" y="47"/>
                    <a:pt x="642" y="67"/>
                  </a:cubicBezTo>
                  <a:cubicBezTo>
                    <a:pt x="639" y="76"/>
                    <a:pt x="636" y="81"/>
                    <a:pt x="636" y="81"/>
                  </a:cubicBezTo>
                  <a:cubicBezTo>
                    <a:pt x="635" y="81"/>
                    <a:pt x="636" y="76"/>
                    <a:pt x="639" y="67"/>
                  </a:cubicBezTo>
                  <a:cubicBezTo>
                    <a:pt x="639" y="45"/>
                    <a:pt x="636" y="45"/>
                    <a:pt x="636" y="45"/>
                  </a:cubicBezTo>
                  <a:cubicBezTo>
                    <a:pt x="635" y="44"/>
                    <a:pt x="635" y="44"/>
                    <a:pt x="634" y="44"/>
                  </a:cubicBezTo>
                  <a:cubicBezTo>
                    <a:pt x="629" y="44"/>
                    <a:pt x="613" y="54"/>
                    <a:pt x="599" y="54"/>
                  </a:cubicBezTo>
                  <a:cubicBezTo>
                    <a:pt x="598" y="54"/>
                    <a:pt x="596" y="54"/>
                    <a:pt x="595" y="54"/>
                  </a:cubicBezTo>
                  <a:cubicBezTo>
                    <a:pt x="586" y="53"/>
                    <a:pt x="579" y="52"/>
                    <a:pt x="574" y="52"/>
                  </a:cubicBezTo>
                  <a:cubicBezTo>
                    <a:pt x="564" y="52"/>
                    <a:pt x="559" y="56"/>
                    <a:pt x="557" y="70"/>
                  </a:cubicBezTo>
                  <a:cubicBezTo>
                    <a:pt x="554" y="79"/>
                    <a:pt x="553" y="83"/>
                    <a:pt x="552" y="83"/>
                  </a:cubicBezTo>
                  <a:cubicBezTo>
                    <a:pt x="551" y="83"/>
                    <a:pt x="551" y="78"/>
                    <a:pt x="551" y="67"/>
                  </a:cubicBezTo>
                  <a:cubicBezTo>
                    <a:pt x="548" y="48"/>
                    <a:pt x="545" y="48"/>
                    <a:pt x="542" y="45"/>
                  </a:cubicBezTo>
                  <a:cubicBezTo>
                    <a:pt x="538" y="45"/>
                    <a:pt x="535" y="45"/>
                    <a:pt x="535" y="23"/>
                  </a:cubicBezTo>
                  <a:cubicBezTo>
                    <a:pt x="532" y="45"/>
                    <a:pt x="532" y="45"/>
                    <a:pt x="529" y="45"/>
                  </a:cubicBezTo>
                  <a:cubicBezTo>
                    <a:pt x="529" y="34"/>
                    <a:pt x="528" y="28"/>
                    <a:pt x="527" y="28"/>
                  </a:cubicBezTo>
                  <a:cubicBezTo>
                    <a:pt x="526" y="28"/>
                    <a:pt x="524" y="34"/>
                    <a:pt x="523" y="45"/>
                  </a:cubicBezTo>
                  <a:cubicBezTo>
                    <a:pt x="520" y="65"/>
                    <a:pt x="519" y="75"/>
                    <a:pt x="519" y="75"/>
                  </a:cubicBezTo>
                  <a:cubicBezTo>
                    <a:pt x="519" y="75"/>
                    <a:pt x="520" y="65"/>
                    <a:pt x="520" y="45"/>
                  </a:cubicBezTo>
                  <a:cubicBezTo>
                    <a:pt x="520" y="29"/>
                    <a:pt x="513" y="14"/>
                    <a:pt x="512" y="14"/>
                  </a:cubicBezTo>
                  <a:lnTo>
                    <a:pt x="512" y="14"/>
                  </a:lnTo>
                  <a:cubicBezTo>
                    <a:pt x="511" y="14"/>
                    <a:pt x="512" y="16"/>
                    <a:pt x="513" y="23"/>
                  </a:cubicBezTo>
                  <a:cubicBezTo>
                    <a:pt x="513" y="45"/>
                    <a:pt x="504" y="45"/>
                    <a:pt x="501" y="63"/>
                  </a:cubicBezTo>
                  <a:cubicBezTo>
                    <a:pt x="498" y="63"/>
                    <a:pt x="495" y="63"/>
                    <a:pt x="495" y="45"/>
                  </a:cubicBezTo>
                  <a:cubicBezTo>
                    <a:pt x="494" y="38"/>
                    <a:pt x="492" y="36"/>
                    <a:pt x="489" y="36"/>
                  </a:cubicBezTo>
                  <a:cubicBezTo>
                    <a:pt x="483" y="36"/>
                    <a:pt x="475" y="50"/>
                    <a:pt x="473" y="63"/>
                  </a:cubicBezTo>
                  <a:cubicBezTo>
                    <a:pt x="474" y="74"/>
                    <a:pt x="474" y="80"/>
                    <a:pt x="473" y="80"/>
                  </a:cubicBezTo>
                  <a:cubicBezTo>
                    <a:pt x="473" y="80"/>
                    <a:pt x="471" y="74"/>
                    <a:pt x="470" y="63"/>
                  </a:cubicBezTo>
                  <a:cubicBezTo>
                    <a:pt x="466" y="45"/>
                    <a:pt x="463" y="45"/>
                    <a:pt x="460" y="45"/>
                  </a:cubicBezTo>
                  <a:cubicBezTo>
                    <a:pt x="460" y="50"/>
                    <a:pt x="460" y="52"/>
                    <a:pt x="459" y="52"/>
                  </a:cubicBezTo>
                  <a:cubicBezTo>
                    <a:pt x="459" y="52"/>
                    <a:pt x="457" y="38"/>
                    <a:pt x="457" y="23"/>
                  </a:cubicBezTo>
                  <a:cubicBezTo>
                    <a:pt x="457" y="1"/>
                    <a:pt x="454" y="1"/>
                    <a:pt x="448" y="1"/>
                  </a:cubicBezTo>
                  <a:close/>
                  <a:moveTo>
                    <a:pt x="137" y="947"/>
                  </a:moveTo>
                  <a:cubicBezTo>
                    <a:pt x="125" y="953"/>
                    <a:pt x="112" y="963"/>
                    <a:pt x="103" y="972"/>
                  </a:cubicBezTo>
                  <a:lnTo>
                    <a:pt x="106" y="979"/>
                  </a:lnTo>
                  <a:cubicBezTo>
                    <a:pt x="107" y="979"/>
                    <a:pt x="107" y="979"/>
                    <a:pt x="108" y="979"/>
                  </a:cubicBezTo>
                  <a:cubicBezTo>
                    <a:pt x="114" y="979"/>
                    <a:pt x="126" y="965"/>
                    <a:pt x="140" y="950"/>
                  </a:cubicBezTo>
                  <a:lnTo>
                    <a:pt x="137" y="9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52"/>
            <p:cNvSpPr/>
            <p:nvPr/>
          </p:nvSpPr>
          <p:spPr>
            <a:xfrm>
              <a:off x="4342250" y="2232750"/>
              <a:ext cx="31750" cy="24450"/>
            </a:xfrm>
            <a:custGeom>
              <a:avLst/>
              <a:gdLst/>
              <a:ahLst/>
              <a:cxnLst/>
              <a:rect l="l" t="t" r="r" b="b"/>
              <a:pathLst>
                <a:path w="1270" h="978" extrusionOk="0">
                  <a:moveTo>
                    <a:pt x="649" y="57"/>
                  </a:moveTo>
                  <a:cubicBezTo>
                    <a:pt x="649" y="60"/>
                    <a:pt x="649" y="62"/>
                    <a:pt x="647" y="68"/>
                  </a:cubicBezTo>
                  <a:cubicBezTo>
                    <a:pt x="648" y="64"/>
                    <a:pt x="648" y="61"/>
                    <a:pt x="649" y="57"/>
                  </a:cubicBezTo>
                  <a:close/>
                  <a:moveTo>
                    <a:pt x="199" y="86"/>
                  </a:moveTo>
                  <a:cubicBezTo>
                    <a:pt x="199" y="86"/>
                    <a:pt x="204" y="92"/>
                    <a:pt x="213" y="105"/>
                  </a:cubicBezTo>
                  <a:lnTo>
                    <a:pt x="213" y="105"/>
                  </a:lnTo>
                  <a:cubicBezTo>
                    <a:pt x="212" y="102"/>
                    <a:pt x="210" y="100"/>
                    <a:pt x="208" y="96"/>
                  </a:cubicBezTo>
                  <a:cubicBezTo>
                    <a:pt x="202" y="90"/>
                    <a:pt x="199" y="86"/>
                    <a:pt x="199" y="86"/>
                  </a:cubicBezTo>
                  <a:close/>
                  <a:moveTo>
                    <a:pt x="572" y="90"/>
                  </a:moveTo>
                  <a:cubicBezTo>
                    <a:pt x="572" y="106"/>
                    <a:pt x="569" y="118"/>
                    <a:pt x="566" y="134"/>
                  </a:cubicBezTo>
                  <a:lnTo>
                    <a:pt x="563" y="134"/>
                  </a:lnTo>
                  <a:cubicBezTo>
                    <a:pt x="566" y="112"/>
                    <a:pt x="566" y="90"/>
                    <a:pt x="569" y="90"/>
                  </a:cubicBezTo>
                  <a:close/>
                  <a:moveTo>
                    <a:pt x="695" y="112"/>
                  </a:moveTo>
                  <a:cubicBezTo>
                    <a:pt x="696" y="112"/>
                    <a:pt x="696" y="112"/>
                    <a:pt x="697" y="112"/>
                  </a:cubicBezTo>
                  <a:cubicBezTo>
                    <a:pt x="691" y="134"/>
                    <a:pt x="682" y="150"/>
                    <a:pt x="678" y="150"/>
                  </a:cubicBezTo>
                  <a:cubicBezTo>
                    <a:pt x="672" y="147"/>
                    <a:pt x="672" y="147"/>
                    <a:pt x="682" y="128"/>
                  </a:cubicBezTo>
                  <a:cubicBezTo>
                    <a:pt x="689" y="114"/>
                    <a:pt x="692" y="112"/>
                    <a:pt x="695" y="112"/>
                  </a:cubicBezTo>
                  <a:close/>
                  <a:moveTo>
                    <a:pt x="218" y="169"/>
                  </a:moveTo>
                  <a:lnTo>
                    <a:pt x="218" y="169"/>
                  </a:lnTo>
                  <a:cubicBezTo>
                    <a:pt x="216" y="169"/>
                    <a:pt x="221" y="177"/>
                    <a:pt x="221" y="177"/>
                  </a:cubicBezTo>
                  <a:cubicBezTo>
                    <a:pt x="222" y="177"/>
                    <a:pt x="221" y="175"/>
                    <a:pt x="218" y="169"/>
                  </a:cubicBezTo>
                  <a:close/>
                  <a:moveTo>
                    <a:pt x="823" y="174"/>
                  </a:moveTo>
                  <a:cubicBezTo>
                    <a:pt x="822" y="175"/>
                    <a:pt x="821" y="176"/>
                    <a:pt x="819" y="178"/>
                  </a:cubicBezTo>
                  <a:cubicBezTo>
                    <a:pt x="821" y="177"/>
                    <a:pt x="822" y="175"/>
                    <a:pt x="823" y="174"/>
                  </a:cubicBezTo>
                  <a:close/>
                  <a:moveTo>
                    <a:pt x="249" y="172"/>
                  </a:moveTo>
                  <a:lnTo>
                    <a:pt x="262" y="187"/>
                  </a:lnTo>
                  <a:lnTo>
                    <a:pt x="262" y="190"/>
                  </a:lnTo>
                  <a:cubicBezTo>
                    <a:pt x="259" y="190"/>
                    <a:pt x="259" y="190"/>
                    <a:pt x="246" y="175"/>
                  </a:cubicBezTo>
                  <a:lnTo>
                    <a:pt x="249" y="172"/>
                  </a:lnTo>
                  <a:close/>
                  <a:moveTo>
                    <a:pt x="269" y="161"/>
                  </a:moveTo>
                  <a:cubicBezTo>
                    <a:pt x="272" y="161"/>
                    <a:pt x="274" y="165"/>
                    <a:pt x="280" y="178"/>
                  </a:cubicBezTo>
                  <a:cubicBezTo>
                    <a:pt x="286" y="188"/>
                    <a:pt x="287" y="194"/>
                    <a:pt x="285" y="194"/>
                  </a:cubicBezTo>
                  <a:cubicBezTo>
                    <a:pt x="284" y="194"/>
                    <a:pt x="280" y="190"/>
                    <a:pt x="274" y="181"/>
                  </a:cubicBezTo>
                  <a:cubicBezTo>
                    <a:pt x="265" y="162"/>
                    <a:pt x="265" y="162"/>
                    <a:pt x="265" y="162"/>
                  </a:cubicBezTo>
                  <a:cubicBezTo>
                    <a:pt x="267" y="161"/>
                    <a:pt x="268" y="161"/>
                    <a:pt x="269" y="161"/>
                  </a:cubicBezTo>
                  <a:close/>
                  <a:moveTo>
                    <a:pt x="224" y="190"/>
                  </a:moveTo>
                  <a:lnTo>
                    <a:pt x="240" y="203"/>
                  </a:lnTo>
                  <a:lnTo>
                    <a:pt x="237" y="206"/>
                  </a:lnTo>
                  <a:cubicBezTo>
                    <a:pt x="233" y="206"/>
                    <a:pt x="233" y="206"/>
                    <a:pt x="221" y="190"/>
                  </a:cubicBezTo>
                  <a:close/>
                  <a:moveTo>
                    <a:pt x="215" y="222"/>
                  </a:moveTo>
                  <a:lnTo>
                    <a:pt x="215" y="222"/>
                  </a:lnTo>
                  <a:cubicBezTo>
                    <a:pt x="227" y="231"/>
                    <a:pt x="237" y="241"/>
                    <a:pt x="246" y="253"/>
                  </a:cubicBezTo>
                  <a:lnTo>
                    <a:pt x="243" y="253"/>
                  </a:lnTo>
                  <a:cubicBezTo>
                    <a:pt x="243" y="253"/>
                    <a:pt x="243" y="254"/>
                    <a:pt x="243" y="254"/>
                  </a:cubicBezTo>
                  <a:cubicBezTo>
                    <a:pt x="240" y="254"/>
                    <a:pt x="227" y="241"/>
                    <a:pt x="227" y="241"/>
                  </a:cubicBezTo>
                  <a:cubicBezTo>
                    <a:pt x="227" y="241"/>
                    <a:pt x="212" y="225"/>
                    <a:pt x="215" y="222"/>
                  </a:cubicBezTo>
                  <a:close/>
                  <a:moveTo>
                    <a:pt x="365" y="231"/>
                  </a:moveTo>
                  <a:lnTo>
                    <a:pt x="374" y="250"/>
                  </a:lnTo>
                  <a:cubicBezTo>
                    <a:pt x="384" y="272"/>
                    <a:pt x="381" y="272"/>
                    <a:pt x="381" y="272"/>
                  </a:cubicBezTo>
                  <a:cubicBezTo>
                    <a:pt x="381" y="272"/>
                    <a:pt x="381" y="272"/>
                    <a:pt x="371" y="253"/>
                  </a:cubicBezTo>
                  <a:cubicBezTo>
                    <a:pt x="371" y="253"/>
                    <a:pt x="362" y="234"/>
                    <a:pt x="365" y="231"/>
                  </a:cubicBezTo>
                  <a:close/>
                  <a:moveTo>
                    <a:pt x="847" y="253"/>
                  </a:moveTo>
                  <a:cubicBezTo>
                    <a:pt x="847" y="253"/>
                    <a:pt x="848" y="253"/>
                    <a:pt x="848" y="253"/>
                  </a:cubicBezTo>
                  <a:lnTo>
                    <a:pt x="832" y="269"/>
                  </a:lnTo>
                  <a:lnTo>
                    <a:pt x="813" y="278"/>
                  </a:lnTo>
                  <a:lnTo>
                    <a:pt x="810" y="275"/>
                  </a:lnTo>
                  <a:cubicBezTo>
                    <a:pt x="827" y="264"/>
                    <a:pt x="844" y="253"/>
                    <a:pt x="847" y="253"/>
                  </a:cubicBezTo>
                  <a:close/>
                  <a:moveTo>
                    <a:pt x="349" y="263"/>
                  </a:moveTo>
                  <a:lnTo>
                    <a:pt x="362" y="278"/>
                  </a:lnTo>
                  <a:lnTo>
                    <a:pt x="368" y="297"/>
                  </a:lnTo>
                  <a:lnTo>
                    <a:pt x="368" y="300"/>
                  </a:lnTo>
                  <a:cubicBezTo>
                    <a:pt x="359" y="288"/>
                    <a:pt x="353" y="275"/>
                    <a:pt x="349" y="263"/>
                  </a:cubicBezTo>
                  <a:close/>
                  <a:moveTo>
                    <a:pt x="320" y="289"/>
                  </a:moveTo>
                  <a:cubicBezTo>
                    <a:pt x="321" y="289"/>
                    <a:pt x="326" y="297"/>
                    <a:pt x="337" y="316"/>
                  </a:cubicBezTo>
                  <a:cubicBezTo>
                    <a:pt x="326" y="298"/>
                    <a:pt x="320" y="289"/>
                    <a:pt x="320" y="289"/>
                  </a:cubicBezTo>
                  <a:close/>
                  <a:moveTo>
                    <a:pt x="369" y="315"/>
                  </a:moveTo>
                  <a:lnTo>
                    <a:pt x="369" y="315"/>
                  </a:lnTo>
                  <a:cubicBezTo>
                    <a:pt x="370" y="316"/>
                    <a:pt x="371" y="318"/>
                    <a:pt x="371" y="319"/>
                  </a:cubicBezTo>
                  <a:cubicBezTo>
                    <a:pt x="377" y="327"/>
                    <a:pt x="380" y="332"/>
                    <a:pt x="380" y="332"/>
                  </a:cubicBezTo>
                  <a:cubicBezTo>
                    <a:pt x="380" y="332"/>
                    <a:pt x="377" y="327"/>
                    <a:pt x="369" y="315"/>
                  </a:cubicBezTo>
                  <a:close/>
                  <a:moveTo>
                    <a:pt x="134" y="303"/>
                  </a:moveTo>
                  <a:cubicBezTo>
                    <a:pt x="135" y="303"/>
                    <a:pt x="137" y="304"/>
                    <a:pt x="143" y="306"/>
                  </a:cubicBezTo>
                  <a:lnTo>
                    <a:pt x="161" y="319"/>
                  </a:lnTo>
                  <a:cubicBezTo>
                    <a:pt x="173" y="328"/>
                    <a:pt x="187" y="338"/>
                    <a:pt x="185" y="338"/>
                  </a:cubicBezTo>
                  <a:cubicBezTo>
                    <a:pt x="184" y="338"/>
                    <a:pt x="182" y="337"/>
                    <a:pt x="177" y="335"/>
                  </a:cubicBezTo>
                  <a:cubicBezTo>
                    <a:pt x="165" y="325"/>
                    <a:pt x="152" y="319"/>
                    <a:pt x="139" y="310"/>
                  </a:cubicBezTo>
                  <a:cubicBezTo>
                    <a:pt x="139" y="310"/>
                    <a:pt x="131" y="303"/>
                    <a:pt x="134" y="303"/>
                  </a:cubicBezTo>
                  <a:close/>
                  <a:moveTo>
                    <a:pt x="926" y="322"/>
                  </a:moveTo>
                  <a:lnTo>
                    <a:pt x="926" y="322"/>
                  </a:lnTo>
                  <a:cubicBezTo>
                    <a:pt x="905" y="331"/>
                    <a:pt x="887" y="337"/>
                    <a:pt x="866" y="343"/>
                  </a:cubicBezTo>
                  <a:lnTo>
                    <a:pt x="866" y="343"/>
                  </a:lnTo>
                  <a:cubicBezTo>
                    <a:pt x="864" y="341"/>
                    <a:pt x="865" y="340"/>
                    <a:pt x="885" y="335"/>
                  </a:cubicBezTo>
                  <a:cubicBezTo>
                    <a:pt x="898" y="328"/>
                    <a:pt x="910" y="325"/>
                    <a:pt x="926" y="322"/>
                  </a:cubicBezTo>
                  <a:close/>
                  <a:moveTo>
                    <a:pt x="754" y="347"/>
                  </a:moveTo>
                  <a:lnTo>
                    <a:pt x="754" y="350"/>
                  </a:lnTo>
                  <a:lnTo>
                    <a:pt x="716" y="366"/>
                  </a:lnTo>
                  <a:cubicBezTo>
                    <a:pt x="729" y="357"/>
                    <a:pt x="741" y="353"/>
                    <a:pt x="754" y="347"/>
                  </a:cubicBezTo>
                  <a:close/>
                  <a:moveTo>
                    <a:pt x="937" y="399"/>
                  </a:moveTo>
                  <a:cubicBezTo>
                    <a:pt x="940" y="399"/>
                    <a:pt x="942" y="400"/>
                    <a:pt x="942" y="400"/>
                  </a:cubicBezTo>
                  <a:lnTo>
                    <a:pt x="923" y="407"/>
                  </a:lnTo>
                  <a:lnTo>
                    <a:pt x="901" y="407"/>
                  </a:lnTo>
                  <a:lnTo>
                    <a:pt x="901" y="404"/>
                  </a:lnTo>
                  <a:cubicBezTo>
                    <a:pt x="914" y="401"/>
                    <a:pt x="929" y="399"/>
                    <a:pt x="937" y="399"/>
                  </a:cubicBezTo>
                  <a:close/>
                  <a:moveTo>
                    <a:pt x="158" y="416"/>
                  </a:moveTo>
                  <a:lnTo>
                    <a:pt x="158" y="416"/>
                  </a:lnTo>
                  <a:cubicBezTo>
                    <a:pt x="180" y="419"/>
                    <a:pt x="199" y="426"/>
                    <a:pt x="218" y="438"/>
                  </a:cubicBezTo>
                  <a:cubicBezTo>
                    <a:pt x="218" y="438"/>
                    <a:pt x="218" y="438"/>
                    <a:pt x="196" y="432"/>
                  </a:cubicBezTo>
                  <a:cubicBezTo>
                    <a:pt x="177" y="429"/>
                    <a:pt x="158" y="419"/>
                    <a:pt x="158" y="416"/>
                  </a:cubicBezTo>
                  <a:close/>
                  <a:moveTo>
                    <a:pt x="610" y="541"/>
                  </a:moveTo>
                  <a:cubicBezTo>
                    <a:pt x="610" y="541"/>
                    <a:pt x="606" y="541"/>
                    <a:pt x="625" y="551"/>
                  </a:cubicBezTo>
                  <a:lnTo>
                    <a:pt x="628" y="551"/>
                  </a:lnTo>
                  <a:cubicBezTo>
                    <a:pt x="622" y="548"/>
                    <a:pt x="616" y="545"/>
                    <a:pt x="610" y="541"/>
                  </a:cubicBezTo>
                  <a:close/>
                  <a:moveTo>
                    <a:pt x="879" y="582"/>
                  </a:moveTo>
                  <a:cubicBezTo>
                    <a:pt x="881" y="582"/>
                    <a:pt x="888" y="584"/>
                    <a:pt x="888" y="585"/>
                  </a:cubicBezTo>
                  <a:cubicBezTo>
                    <a:pt x="879" y="583"/>
                    <a:pt x="878" y="582"/>
                    <a:pt x="879" y="582"/>
                  </a:cubicBezTo>
                  <a:close/>
                  <a:moveTo>
                    <a:pt x="845" y="585"/>
                  </a:moveTo>
                  <a:cubicBezTo>
                    <a:pt x="866" y="592"/>
                    <a:pt x="885" y="595"/>
                    <a:pt x="885" y="598"/>
                  </a:cubicBezTo>
                  <a:lnTo>
                    <a:pt x="863" y="595"/>
                  </a:lnTo>
                  <a:lnTo>
                    <a:pt x="845" y="588"/>
                  </a:lnTo>
                  <a:lnTo>
                    <a:pt x="845" y="585"/>
                  </a:lnTo>
                  <a:close/>
                  <a:moveTo>
                    <a:pt x="824" y="600"/>
                  </a:moveTo>
                  <a:cubicBezTo>
                    <a:pt x="827" y="600"/>
                    <a:pt x="838" y="603"/>
                    <a:pt x="860" y="607"/>
                  </a:cubicBezTo>
                  <a:cubicBezTo>
                    <a:pt x="879" y="614"/>
                    <a:pt x="879" y="614"/>
                    <a:pt x="879" y="617"/>
                  </a:cubicBezTo>
                  <a:cubicBezTo>
                    <a:pt x="863" y="614"/>
                    <a:pt x="851" y="610"/>
                    <a:pt x="835" y="607"/>
                  </a:cubicBezTo>
                  <a:cubicBezTo>
                    <a:pt x="826" y="603"/>
                    <a:pt x="821" y="600"/>
                    <a:pt x="824" y="600"/>
                  </a:cubicBezTo>
                  <a:close/>
                  <a:moveTo>
                    <a:pt x="757" y="623"/>
                  </a:moveTo>
                  <a:cubicBezTo>
                    <a:pt x="764" y="627"/>
                    <a:pt x="765" y="628"/>
                    <a:pt x="764" y="628"/>
                  </a:cubicBezTo>
                  <a:cubicBezTo>
                    <a:pt x="762" y="628"/>
                    <a:pt x="755" y="625"/>
                    <a:pt x="757" y="623"/>
                  </a:cubicBezTo>
                  <a:close/>
                  <a:moveTo>
                    <a:pt x="719" y="635"/>
                  </a:moveTo>
                  <a:lnTo>
                    <a:pt x="716" y="639"/>
                  </a:lnTo>
                  <a:lnTo>
                    <a:pt x="751" y="664"/>
                  </a:lnTo>
                  <a:cubicBezTo>
                    <a:pt x="754" y="661"/>
                    <a:pt x="735" y="648"/>
                    <a:pt x="735" y="648"/>
                  </a:cubicBezTo>
                  <a:cubicBezTo>
                    <a:pt x="735" y="648"/>
                    <a:pt x="719" y="635"/>
                    <a:pt x="719" y="635"/>
                  </a:cubicBezTo>
                  <a:close/>
                  <a:moveTo>
                    <a:pt x="437" y="648"/>
                  </a:moveTo>
                  <a:lnTo>
                    <a:pt x="425" y="667"/>
                  </a:lnTo>
                  <a:lnTo>
                    <a:pt x="428" y="667"/>
                  </a:lnTo>
                  <a:cubicBezTo>
                    <a:pt x="437" y="648"/>
                    <a:pt x="437" y="648"/>
                    <a:pt x="437" y="648"/>
                  </a:cubicBezTo>
                  <a:close/>
                  <a:moveTo>
                    <a:pt x="653" y="632"/>
                  </a:moveTo>
                  <a:lnTo>
                    <a:pt x="675" y="667"/>
                  </a:lnTo>
                  <a:lnTo>
                    <a:pt x="666" y="651"/>
                  </a:lnTo>
                  <a:lnTo>
                    <a:pt x="653" y="632"/>
                  </a:lnTo>
                  <a:close/>
                  <a:moveTo>
                    <a:pt x="858" y="660"/>
                  </a:moveTo>
                  <a:cubicBezTo>
                    <a:pt x="863" y="660"/>
                    <a:pt x="879" y="667"/>
                    <a:pt x="879" y="667"/>
                  </a:cubicBezTo>
                  <a:cubicBezTo>
                    <a:pt x="888" y="672"/>
                    <a:pt x="888" y="672"/>
                    <a:pt x="885" y="672"/>
                  </a:cubicBezTo>
                  <a:cubicBezTo>
                    <a:pt x="883" y="672"/>
                    <a:pt x="881" y="672"/>
                    <a:pt x="879" y="672"/>
                  </a:cubicBezTo>
                  <a:cubicBezTo>
                    <a:pt x="877" y="672"/>
                    <a:pt x="876" y="672"/>
                    <a:pt x="876" y="673"/>
                  </a:cubicBezTo>
                  <a:cubicBezTo>
                    <a:pt x="854" y="667"/>
                    <a:pt x="854" y="667"/>
                    <a:pt x="857" y="661"/>
                  </a:cubicBezTo>
                  <a:cubicBezTo>
                    <a:pt x="857" y="660"/>
                    <a:pt x="858" y="660"/>
                    <a:pt x="858" y="660"/>
                  </a:cubicBezTo>
                  <a:close/>
                  <a:moveTo>
                    <a:pt x="751" y="692"/>
                  </a:moveTo>
                  <a:cubicBezTo>
                    <a:pt x="754" y="692"/>
                    <a:pt x="754" y="692"/>
                    <a:pt x="769" y="704"/>
                  </a:cubicBezTo>
                  <a:lnTo>
                    <a:pt x="766" y="708"/>
                  </a:lnTo>
                  <a:lnTo>
                    <a:pt x="751" y="692"/>
                  </a:lnTo>
                  <a:close/>
                  <a:moveTo>
                    <a:pt x="832" y="702"/>
                  </a:moveTo>
                  <a:cubicBezTo>
                    <a:pt x="834" y="702"/>
                    <a:pt x="839" y="704"/>
                    <a:pt x="848" y="711"/>
                  </a:cubicBezTo>
                  <a:cubicBezTo>
                    <a:pt x="848" y="711"/>
                    <a:pt x="866" y="723"/>
                    <a:pt x="863" y="726"/>
                  </a:cubicBezTo>
                  <a:cubicBezTo>
                    <a:pt x="863" y="727"/>
                    <a:pt x="863" y="727"/>
                    <a:pt x="863" y="727"/>
                  </a:cubicBezTo>
                  <a:cubicBezTo>
                    <a:pt x="859" y="727"/>
                    <a:pt x="845" y="717"/>
                    <a:pt x="845" y="717"/>
                  </a:cubicBezTo>
                  <a:cubicBezTo>
                    <a:pt x="826" y="704"/>
                    <a:pt x="829" y="704"/>
                    <a:pt x="829" y="704"/>
                  </a:cubicBezTo>
                  <a:cubicBezTo>
                    <a:pt x="829" y="703"/>
                    <a:pt x="830" y="702"/>
                    <a:pt x="832" y="702"/>
                  </a:cubicBezTo>
                  <a:close/>
                  <a:moveTo>
                    <a:pt x="734" y="696"/>
                  </a:moveTo>
                  <a:cubicBezTo>
                    <a:pt x="735" y="696"/>
                    <a:pt x="748" y="711"/>
                    <a:pt x="766" y="736"/>
                  </a:cubicBezTo>
                  <a:cubicBezTo>
                    <a:pt x="766" y="736"/>
                    <a:pt x="763" y="736"/>
                    <a:pt x="763" y="739"/>
                  </a:cubicBezTo>
                  <a:cubicBezTo>
                    <a:pt x="754" y="726"/>
                    <a:pt x="744" y="717"/>
                    <a:pt x="738" y="704"/>
                  </a:cubicBezTo>
                  <a:cubicBezTo>
                    <a:pt x="734" y="699"/>
                    <a:pt x="733" y="696"/>
                    <a:pt x="734" y="696"/>
                  </a:cubicBezTo>
                  <a:close/>
                  <a:moveTo>
                    <a:pt x="353" y="715"/>
                  </a:moveTo>
                  <a:cubicBezTo>
                    <a:pt x="354" y="715"/>
                    <a:pt x="355" y="716"/>
                    <a:pt x="356" y="717"/>
                  </a:cubicBezTo>
                  <a:cubicBezTo>
                    <a:pt x="356" y="717"/>
                    <a:pt x="356" y="717"/>
                    <a:pt x="343" y="733"/>
                  </a:cubicBezTo>
                  <a:cubicBezTo>
                    <a:pt x="343" y="733"/>
                    <a:pt x="330" y="746"/>
                    <a:pt x="325" y="746"/>
                  </a:cubicBezTo>
                  <a:cubicBezTo>
                    <a:pt x="325" y="746"/>
                    <a:pt x="325" y="745"/>
                    <a:pt x="324" y="745"/>
                  </a:cubicBezTo>
                  <a:lnTo>
                    <a:pt x="337" y="729"/>
                  </a:lnTo>
                  <a:cubicBezTo>
                    <a:pt x="348" y="719"/>
                    <a:pt x="351" y="715"/>
                    <a:pt x="353" y="715"/>
                  </a:cubicBezTo>
                  <a:close/>
                  <a:moveTo>
                    <a:pt x="277" y="731"/>
                  </a:moveTo>
                  <a:lnTo>
                    <a:pt x="276" y="733"/>
                  </a:lnTo>
                  <a:lnTo>
                    <a:pt x="276" y="733"/>
                  </a:lnTo>
                  <a:cubicBezTo>
                    <a:pt x="269" y="738"/>
                    <a:pt x="248" y="750"/>
                    <a:pt x="227" y="761"/>
                  </a:cubicBezTo>
                  <a:cubicBezTo>
                    <a:pt x="237" y="751"/>
                    <a:pt x="249" y="745"/>
                    <a:pt x="262" y="739"/>
                  </a:cubicBezTo>
                  <a:cubicBezTo>
                    <a:pt x="271" y="734"/>
                    <a:pt x="275" y="731"/>
                    <a:pt x="277" y="731"/>
                  </a:cubicBezTo>
                  <a:close/>
                  <a:moveTo>
                    <a:pt x="658" y="705"/>
                  </a:moveTo>
                  <a:cubicBezTo>
                    <a:pt x="659" y="705"/>
                    <a:pt x="663" y="715"/>
                    <a:pt x="672" y="739"/>
                  </a:cubicBezTo>
                  <a:cubicBezTo>
                    <a:pt x="678" y="758"/>
                    <a:pt x="685" y="780"/>
                    <a:pt x="685" y="780"/>
                  </a:cubicBezTo>
                  <a:cubicBezTo>
                    <a:pt x="675" y="761"/>
                    <a:pt x="666" y="739"/>
                    <a:pt x="660" y="720"/>
                  </a:cubicBezTo>
                  <a:cubicBezTo>
                    <a:pt x="658" y="711"/>
                    <a:pt x="658" y="705"/>
                    <a:pt x="658" y="705"/>
                  </a:cubicBezTo>
                  <a:close/>
                  <a:moveTo>
                    <a:pt x="464" y="210"/>
                  </a:moveTo>
                  <a:lnTo>
                    <a:pt x="464" y="210"/>
                  </a:lnTo>
                  <a:cubicBezTo>
                    <a:pt x="465" y="210"/>
                    <a:pt x="466" y="216"/>
                    <a:pt x="469" y="231"/>
                  </a:cubicBezTo>
                  <a:lnTo>
                    <a:pt x="472" y="253"/>
                  </a:lnTo>
                  <a:cubicBezTo>
                    <a:pt x="470" y="237"/>
                    <a:pt x="471" y="231"/>
                    <a:pt x="473" y="231"/>
                  </a:cubicBezTo>
                  <a:cubicBezTo>
                    <a:pt x="475" y="231"/>
                    <a:pt x="479" y="248"/>
                    <a:pt x="481" y="275"/>
                  </a:cubicBezTo>
                  <a:cubicBezTo>
                    <a:pt x="484" y="294"/>
                    <a:pt x="484" y="294"/>
                    <a:pt x="487" y="294"/>
                  </a:cubicBezTo>
                  <a:lnTo>
                    <a:pt x="484" y="275"/>
                  </a:lnTo>
                  <a:cubicBezTo>
                    <a:pt x="481" y="259"/>
                    <a:pt x="481" y="247"/>
                    <a:pt x="484" y="231"/>
                  </a:cubicBezTo>
                  <a:cubicBezTo>
                    <a:pt x="484" y="231"/>
                    <a:pt x="487" y="231"/>
                    <a:pt x="487" y="253"/>
                  </a:cubicBezTo>
                  <a:cubicBezTo>
                    <a:pt x="492" y="269"/>
                    <a:pt x="495" y="283"/>
                    <a:pt x="495" y="283"/>
                  </a:cubicBezTo>
                  <a:cubicBezTo>
                    <a:pt x="495" y="283"/>
                    <a:pt x="494" y="280"/>
                    <a:pt x="494" y="275"/>
                  </a:cubicBezTo>
                  <a:lnTo>
                    <a:pt x="494" y="275"/>
                  </a:lnTo>
                  <a:cubicBezTo>
                    <a:pt x="494" y="275"/>
                    <a:pt x="497" y="275"/>
                    <a:pt x="500" y="297"/>
                  </a:cubicBezTo>
                  <a:lnTo>
                    <a:pt x="506" y="297"/>
                  </a:lnTo>
                  <a:cubicBezTo>
                    <a:pt x="506" y="286"/>
                    <a:pt x="508" y="281"/>
                    <a:pt x="509" y="281"/>
                  </a:cubicBezTo>
                  <a:cubicBezTo>
                    <a:pt x="511" y="281"/>
                    <a:pt x="512" y="286"/>
                    <a:pt x="512" y="297"/>
                  </a:cubicBezTo>
                  <a:cubicBezTo>
                    <a:pt x="512" y="297"/>
                    <a:pt x="516" y="297"/>
                    <a:pt x="516" y="275"/>
                  </a:cubicBezTo>
                  <a:cubicBezTo>
                    <a:pt x="522" y="275"/>
                    <a:pt x="522" y="275"/>
                    <a:pt x="522" y="297"/>
                  </a:cubicBezTo>
                  <a:cubicBezTo>
                    <a:pt x="525" y="278"/>
                    <a:pt x="525" y="278"/>
                    <a:pt x="528" y="278"/>
                  </a:cubicBezTo>
                  <a:lnTo>
                    <a:pt x="531" y="278"/>
                  </a:lnTo>
                  <a:cubicBezTo>
                    <a:pt x="534" y="256"/>
                    <a:pt x="534" y="256"/>
                    <a:pt x="534" y="256"/>
                  </a:cubicBezTo>
                  <a:cubicBezTo>
                    <a:pt x="537" y="256"/>
                    <a:pt x="541" y="278"/>
                    <a:pt x="541" y="278"/>
                  </a:cubicBezTo>
                  <a:cubicBezTo>
                    <a:pt x="542" y="279"/>
                    <a:pt x="544" y="280"/>
                    <a:pt x="544" y="280"/>
                  </a:cubicBezTo>
                  <a:cubicBezTo>
                    <a:pt x="547" y="280"/>
                    <a:pt x="547" y="275"/>
                    <a:pt x="547" y="259"/>
                  </a:cubicBezTo>
                  <a:cubicBezTo>
                    <a:pt x="547" y="259"/>
                    <a:pt x="548" y="250"/>
                    <a:pt x="549" y="250"/>
                  </a:cubicBezTo>
                  <a:cubicBezTo>
                    <a:pt x="550" y="250"/>
                    <a:pt x="550" y="252"/>
                    <a:pt x="550" y="259"/>
                  </a:cubicBezTo>
                  <a:cubicBezTo>
                    <a:pt x="553" y="259"/>
                    <a:pt x="553" y="281"/>
                    <a:pt x="559" y="284"/>
                  </a:cubicBezTo>
                  <a:cubicBezTo>
                    <a:pt x="566" y="284"/>
                    <a:pt x="566" y="284"/>
                    <a:pt x="569" y="266"/>
                  </a:cubicBezTo>
                  <a:cubicBezTo>
                    <a:pt x="573" y="244"/>
                    <a:pt x="576" y="234"/>
                    <a:pt x="576" y="234"/>
                  </a:cubicBezTo>
                  <a:lnTo>
                    <a:pt x="576" y="234"/>
                  </a:lnTo>
                  <a:cubicBezTo>
                    <a:pt x="577" y="234"/>
                    <a:pt x="575" y="245"/>
                    <a:pt x="572" y="266"/>
                  </a:cubicBezTo>
                  <a:cubicBezTo>
                    <a:pt x="568" y="290"/>
                    <a:pt x="567" y="301"/>
                    <a:pt x="567" y="301"/>
                  </a:cubicBezTo>
                  <a:cubicBezTo>
                    <a:pt x="568" y="301"/>
                    <a:pt x="569" y="296"/>
                    <a:pt x="572" y="288"/>
                  </a:cubicBezTo>
                  <a:cubicBezTo>
                    <a:pt x="578" y="269"/>
                    <a:pt x="578" y="269"/>
                    <a:pt x="581" y="269"/>
                  </a:cubicBezTo>
                  <a:cubicBezTo>
                    <a:pt x="578" y="278"/>
                    <a:pt x="577" y="283"/>
                    <a:pt x="577" y="283"/>
                  </a:cubicBezTo>
                  <a:cubicBezTo>
                    <a:pt x="577" y="283"/>
                    <a:pt x="580" y="278"/>
                    <a:pt x="584" y="269"/>
                  </a:cubicBezTo>
                  <a:lnTo>
                    <a:pt x="584" y="269"/>
                  </a:lnTo>
                  <a:cubicBezTo>
                    <a:pt x="588" y="272"/>
                    <a:pt x="588" y="272"/>
                    <a:pt x="581" y="291"/>
                  </a:cubicBezTo>
                  <a:lnTo>
                    <a:pt x="584" y="291"/>
                  </a:lnTo>
                  <a:cubicBezTo>
                    <a:pt x="590" y="276"/>
                    <a:pt x="595" y="271"/>
                    <a:pt x="597" y="271"/>
                  </a:cubicBezTo>
                  <a:cubicBezTo>
                    <a:pt x="601" y="271"/>
                    <a:pt x="601" y="285"/>
                    <a:pt x="597" y="297"/>
                  </a:cubicBezTo>
                  <a:cubicBezTo>
                    <a:pt x="597" y="297"/>
                    <a:pt x="600" y="297"/>
                    <a:pt x="610" y="278"/>
                  </a:cubicBezTo>
                  <a:cubicBezTo>
                    <a:pt x="617" y="260"/>
                    <a:pt x="622" y="252"/>
                    <a:pt x="622" y="252"/>
                  </a:cubicBezTo>
                  <a:lnTo>
                    <a:pt x="622" y="252"/>
                  </a:lnTo>
                  <a:cubicBezTo>
                    <a:pt x="623" y="252"/>
                    <a:pt x="619" y="262"/>
                    <a:pt x="610" y="281"/>
                  </a:cubicBezTo>
                  <a:cubicBezTo>
                    <a:pt x="602" y="301"/>
                    <a:pt x="598" y="311"/>
                    <a:pt x="598" y="311"/>
                  </a:cubicBezTo>
                  <a:cubicBezTo>
                    <a:pt x="599" y="311"/>
                    <a:pt x="603" y="301"/>
                    <a:pt x="613" y="281"/>
                  </a:cubicBezTo>
                  <a:cubicBezTo>
                    <a:pt x="616" y="275"/>
                    <a:pt x="619" y="271"/>
                    <a:pt x="621" y="271"/>
                  </a:cubicBezTo>
                  <a:cubicBezTo>
                    <a:pt x="625" y="271"/>
                    <a:pt x="624" y="282"/>
                    <a:pt x="610" y="306"/>
                  </a:cubicBezTo>
                  <a:lnTo>
                    <a:pt x="594" y="344"/>
                  </a:lnTo>
                  <a:cubicBezTo>
                    <a:pt x="603" y="325"/>
                    <a:pt x="603" y="325"/>
                    <a:pt x="603" y="325"/>
                  </a:cubicBezTo>
                  <a:cubicBezTo>
                    <a:pt x="610" y="312"/>
                    <a:pt x="613" y="308"/>
                    <a:pt x="616" y="308"/>
                  </a:cubicBezTo>
                  <a:cubicBezTo>
                    <a:pt x="617" y="308"/>
                    <a:pt x="618" y="309"/>
                    <a:pt x="619" y="310"/>
                  </a:cubicBezTo>
                  <a:cubicBezTo>
                    <a:pt x="619" y="310"/>
                    <a:pt x="619" y="310"/>
                    <a:pt x="619" y="310"/>
                  </a:cubicBezTo>
                  <a:cubicBezTo>
                    <a:pt x="621" y="310"/>
                    <a:pt x="632" y="300"/>
                    <a:pt x="637" y="300"/>
                  </a:cubicBezTo>
                  <a:cubicBezTo>
                    <a:pt x="637" y="300"/>
                    <a:pt x="637" y="300"/>
                    <a:pt x="638" y="300"/>
                  </a:cubicBezTo>
                  <a:cubicBezTo>
                    <a:pt x="641" y="300"/>
                    <a:pt x="644" y="303"/>
                    <a:pt x="635" y="322"/>
                  </a:cubicBezTo>
                  <a:cubicBezTo>
                    <a:pt x="635" y="322"/>
                    <a:pt x="635" y="322"/>
                    <a:pt x="650" y="310"/>
                  </a:cubicBezTo>
                  <a:cubicBezTo>
                    <a:pt x="656" y="301"/>
                    <a:pt x="660" y="297"/>
                    <a:pt x="661" y="297"/>
                  </a:cubicBezTo>
                  <a:lnTo>
                    <a:pt x="661" y="297"/>
                  </a:lnTo>
                  <a:cubicBezTo>
                    <a:pt x="662" y="297"/>
                    <a:pt x="660" y="303"/>
                    <a:pt x="653" y="313"/>
                  </a:cubicBezTo>
                  <a:cubicBezTo>
                    <a:pt x="665" y="301"/>
                    <a:pt x="669" y="300"/>
                    <a:pt x="671" y="300"/>
                  </a:cubicBezTo>
                  <a:cubicBezTo>
                    <a:pt x="672" y="300"/>
                    <a:pt x="672" y="300"/>
                    <a:pt x="672" y="300"/>
                  </a:cubicBezTo>
                  <a:cubicBezTo>
                    <a:pt x="661" y="311"/>
                    <a:pt x="652" y="322"/>
                    <a:pt x="653" y="322"/>
                  </a:cubicBezTo>
                  <a:cubicBezTo>
                    <a:pt x="653" y="322"/>
                    <a:pt x="655" y="320"/>
                    <a:pt x="660" y="316"/>
                  </a:cubicBezTo>
                  <a:cubicBezTo>
                    <a:pt x="669" y="305"/>
                    <a:pt x="673" y="303"/>
                    <a:pt x="674" y="303"/>
                  </a:cubicBezTo>
                  <a:cubicBezTo>
                    <a:pt x="675" y="303"/>
                    <a:pt x="675" y="303"/>
                    <a:pt x="675" y="303"/>
                  </a:cubicBezTo>
                  <a:cubicBezTo>
                    <a:pt x="667" y="320"/>
                    <a:pt x="686" y="352"/>
                    <a:pt x="704" y="352"/>
                  </a:cubicBezTo>
                  <a:cubicBezTo>
                    <a:pt x="706" y="352"/>
                    <a:pt x="708" y="351"/>
                    <a:pt x="710" y="350"/>
                  </a:cubicBezTo>
                  <a:lnTo>
                    <a:pt x="710" y="357"/>
                  </a:lnTo>
                  <a:lnTo>
                    <a:pt x="713" y="360"/>
                  </a:lnTo>
                  <a:cubicBezTo>
                    <a:pt x="689" y="374"/>
                    <a:pt x="689" y="378"/>
                    <a:pt x="699" y="378"/>
                  </a:cubicBezTo>
                  <a:cubicBezTo>
                    <a:pt x="704" y="378"/>
                    <a:pt x="711" y="376"/>
                    <a:pt x="719" y="375"/>
                  </a:cubicBezTo>
                  <a:cubicBezTo>
                    <a:pt x="730" y="370"/>
                    <a:pt x="735" y="369"/>
                    <a:pt x="737" y="369"/>
                  </a:cubicBezTo>
                  <a:cubicBezTo>
                    <a:pt x="738" y="369"/>
                    <a:pt x="738" y="369"/>
                    <a:pt x="738" y="369"/>
                  </a:cubicBezTo>
                  <a:cubicBezTo>
                    <a:pt x="709" y="384"/>
                    <a:pt x="702" y="389"/>
                    <a:pt x="711" y="389"/>
                  </a:cubicBezTo>
                  <a:cubicBezTo>
                    <a:pt x="714" y="389"/>
                    <a:pt x="718" y="389"/>
                    <a:pt x="722" y="388"/>
                  </a:cubicBezTo>
                  <a:cubicBezTo>
                    <a:pt x="741" y="381"/>
                    <a:pt x="751" y="378"/>
                    <a:pt x="753" y="378"/>
                  </a:cubicBezTo>
                  <a:cubicBezTo>
                    <a:pt x="755" y="378"/>
                    <a:pt x="745" y="382"/>
                    <a:pt x="722" y="391"/>
                  </a:cubicBezTo>
                  <a:cubicBezTo>
                    <a:pt x="703" y="399"/>
                    <a:pt x="693" y="404"/>
                    <a:pt x="697" y="404"/>
                  </a:cubicBezTo>
                  <a:cubicBezTo>
                    <a:pt x="701" y="404"/>
                    <a:pt x="716" y="400"/>
                    <a:pt x="744" y="391"/>
                  </a:cubicBezTo>
                  <a:cubicBezTo>
                    <a:pt x="754" y="388"/>
                    <a:pt x="760" y="387"/>
                    <a:pt x="761" y="387"/>
                  </a:cubicBezTo>
                  <a:cubicBezTo>
                    <a:pt x="762" y="387"/>
                    <a:pt x="758" y="389"/>
                    <a:pt x="747" y="394"/>
                  </a:cubicBezTo>
                  <a:cubicBezTo>
                    <a:pt x="720" y="405"/>
                    <a:pt x="711" y="410"/>
                    <a:pt x="715" y="410"/>
                  </a:cubicBezTo>
                  <a:cubicBezTo>
                    <a:pt x="717" y="410"/>
                    <a:pt x="722" y="409"/>
                    <a:pt x="729" y="407"/>
                  </a:cubicBezTo>
                  <a:cubicBezTo>
                    <a:pt x="746" y="401"/>
                    <a:pt x="757" y="399"/>
                    <a:pt x="759" y="399"/>
                  </a:cubicBezTo>
                  <a:cubicBezTo>
                    <a:pt x="762" y="399"/>
                    <a:pt x="751" y="403"/>
                    <a:pt x="729" y="410"/>
                  </a:cubicBezTo>
                  <a:cubicBezTo>
                    <a:pt x="706" y="419"/>
                    <a:pt x="696" y="423"/>
                    <a:pt x="699" y="423"/>
                  </a:cubicBezTo>
                  <a:cubicBezTo>
                    <a:pt x="702" y="423"/>
                    <a:pt x="713" y="420"/>
                    <a:pt x="732" y="416"/>
                  </a:cubicBezTo>
                  <a:cubicBezTo>
                    <a:pt x="743" y="413"/>
                    <a:pt x="752" y="412"/>
                    <a:pt x="757" y="412"/>
                  </a:cubicBezTo>
                  <a:cubicBezTo>
                    <a:pt x="769" y="412"/>
                    <a:pt x="761" y="420"/>
                    <a:pt x="732" y="429"/>
                  </a:cubicBezTo>
                  <a:cubicBezTo>
                    <a:pt x="732" y="429"/>
                    <a:pt x="720" y="433"/>
                    <a:pt x="725" y="433"/>
                  </a:cubicBezTo>
                  <a:cubicBezTo>
                    <a:pt x="726" y="433"/>
                    <a:pt x="728" y="432"/>
                    <a:pt x="732" y="432"/>
                  </a:cubicBezTo>
                  <a:lnTo>
                    <a:pt x="732" y="432"/>
                  </a:lnTo>
                  <a:lnTo>
                    <a:pt x="713" y="438"/>
                  </a:lnTo>
                  <a:cubicBezTo>
                    <a:pt x="713" y="438"/>
                    <a:pt x="713" y="441"/>
                    <a:pt x="713" y="441"/>
                  </a:cubicBezTo>
                  <a:lnTo>
                    <a:pt x="732" y="435"/>
                  </a:lnTo>
                  <a:lnTo>
                    <a:pt x="732" y="435"/>
                  </a:lnTo>
                  <a:cubicBezTo>
                    <a:pt x="735" y="438"/>
                    <a:pt x="713" y="454"/>
                    <a:pt x="713" y="466"/>
                  </a:cubicBezTo>
                  <a:cubicBezTo>
                    <a:pt x="713" y="481"/>
                    <a:pt x="713" y="486"/>
                    <a:pt x="724" y="486"/>
                  </a:cubicBezTo>
                  <a:cubicBezTo>
                    <a:pt x="726" y="486"/>
                    <a:pt x="730" y="486"/>
                    <a:pt x="735" y="485"/>
                  </a:cubicBezTo>
                  <a:cubicBezTo>
                    <a:pt x="747" y="484"/>
                    <a:pt x="755" y="484"/>
                    <a:pt x="760" y="484"/>
                  </a:cubicBezTo>
                  <a:cubicBezTo>
                    <a:pt x="772" y="484"/>
                    <a:pt x="764" y="486"/>
                    <a:pt x="735" y="488"/>
                  </a:cubicBezTo>
                  <a:cubicBezTo>
                    <a:pt x="735" y="491"/>
                    <a:pt x="713" y="494"/>
                    <a:pt x="713" y="498"/>
                  </a:cubicBezTo>
                  <a:cubicBezTo>
                    <a:pt x="713" y="501"/>
                    <a:pt x="713" y="504"/>
                    <a:pt x="691" y="504"/>
                  </a:cubicBezTo>
                  <a:cubicBezTo>
                    <a:pt x="732" y="510"/>
                    <a:pt x="732" y="520"/>
                    <a:pt x="707" y="523"/>
                  </a:cubicBezTo>
                  <a:cubicBezTo>
                    <a:pt x="707" y="526"/>
                    <a:pt x="707" y="526"/>
                    <a:pt x="729" y="532"/>
                  </a:cubicBezTo>
                  <a:cubicBezTo>
                    <a:pt x="741" y="538"/>
                    <a:pt x="745" y="540"/>
                    <a:pt x="741" y="540"/>
                  </a:cubicBezTo>
                  <a:cubicBezTo>
                    <a:pt x="739" y="540"/>
                    <a:pt x="734" y="539"/>
                    <a:pt x="725" y="538"/>
                  </a:cubicBezTo>
                  <a:cubicBezTo>
                    <a:pt x="721" y="538"/>
                    <a:pt x="716" y="537"/>
                    <a:pt x="711" y="537"/>
                  </a:cubicBezTo>
                  <a:cubicBezTo>
                    <a:pt x="698" y="537"/>
                    <a:pt x="692" y="541"/>
                    <a:pt x="722" y="548"/>
                  </a:cubicBezTo>
                  <a:lnTo>
                    <a:pt x="700" y="545"/>
                  </a:lnTo>
                  <a:cubicBezTo>
                    <a:pt x="697" y="544"/>
                    <a:pt x="695" y="544"/>
                    <a:pt x="694" y="544"/>
                  </a:cubicBezTo>
                  <a:cubicBezTo>
                    <a:pt x="689" y="544"/>
                    <a:pt x="705" y="548"/>
                    <a:pt x="722" y="551"/>
                  </a:cubicBezTo>
                  <a:cubicBezTo>
                    <a:pt x="744" y="557"/>
                    <a:pt x="753" y="561"/>
                    <a:pt x="748" y="561"/>
                  </a:cubicBezTo>
                  <a:cubicBezTo>
                    <a:pt x="744" y="561"/>
                    <a:pt x="729" y="558"/>
                    <a:pt x="700" y="551"/>
                  </a:cubicBezTo>
                  <a:cubicBezTo>
                    <a:pt x="677" y="544"/>
                    <a:pt x="667" y="540"/>
                    <a:pt x="666" y="540"/>
                  </a:cubicBezTo>
                  <a:lnTo>
                    <a:pt x="666" y="540"/>
                  </a:lnTo>
                  <a:cubicBezTo>
                    <a:pt x="666" y="540"/>
                    <a:pt x="671" y="542"/>
                    <a:pt x="678" y="545"/>
                  </a:cubicBezTo>
                  <a:cubicBezTo>
                    <a:pt x="695" y="549"/>
                    <a:pt x="710" y="556"/>
                    <a:pt x="706" y="556"/>
                  </a:cubicBezTo>
                  <a:cubicBezTo>
                    <a:pt x="705" y="556"/>
                    <a:pt x="702" y="555"/>
                    <a:pt x="697" y="554"/>
                  </a:cubicBezTo>
                  <a:lnTo>
                    <a:pt x="697" y="554"/>
                  </a:lnTo>
                  <a:cubicBezTo>
                    <a:pt x="697" y="557"/>
                    <a:pt x="697" y="557"/>
                    <a:pt x="738" y="570"/>
                  </a:cubicBezTo>
                  <a:cubicBezTo>
                    <a:pt x="757" y="576"/>
                    <a:pt x="757" y="579"/>
                    <a:pt x="754" y="579"/>
                  </a:cubicBezTo>
                  <a:cubicBezTo>
                    <a:pt x="741" y="576"/>
                    <a:pt x="729" y="570"/>
                    <a:pt x="716" y="567"/>
                  </a:cubicBezTo>
                  <a:cubicBezTo>
                    <a:pt x="700" y="567"/>
                    <a:pt x="688" y="563"/>
                    <a:pt x="672" y="557"/>
                  </a:cubicBezTo>
                  <a:cubicBezTo>
                    <a:pt x="665" y="555"/>
                    <a:pt x="660" y="553"/>
                    <a:pt x="660" y="553"/>
                  </a:cubicBezTo>
                  <a:lnTo>
                    <a:pt x="660" y="553"/>
                  </a:lnTo>
                  <a:cubicBezTo>
                    <a:pt x="659" y="553"/>
                    <a:pt x="668" y="557"/>
                    <a:pt x="691" y="567"/>
                  </a:cubicBezTo>
                  <a:cubicBezTo>
                    <a:pt x="732" y="582"/>
                    <a:pt x="732" y="582"/>
                    <a:pt x="732" y="585"/>
                  </a:cubicBezTo>
                  <a:cubicBezTo>
                    <a:pt x="729" y="585"/>
                    <a:pt x="729" y="585"/>
                    <a:pt x="710" y="579"/>
                  </a:cubicBezTo>
                  <a:cubicBezTo>
                    <a:pt x="698" y="573"/>
                    <a:pt x="694" y="571"/>
                    <a:pt x="691" y="571"/>
                  </a:cubicBezTo>
                  <a:cubicBezTo>
                    <a:pt x="690" y="571"/>
                    <a:pt x="689" y="572"/>
                    <a:pt x="688" y="573"/>
                  </a:cubicBezTo>
                  <a:cubicBezTo>
                    <a:pt x="716" y="592"/>
                    <a:pt x="747" y="610"/>
                    <a:pt x="779" y="629"/>
                  </a:cubicBezTo>
                  <a:cubicBezTo>
                    <a:pt x="798" y="639"/>
                    <a:pt x="807" y="643"/>
                    <a:pt x="807" y="643"/>
                  </a:cubicBezTo>
                  <a:cubicBezTo>
                    <a:pt x="806" y="643"/>
                    <a:pt x="796" y="639"/>
                    <a:pt x="776" y="629"/>
                  </a:cubicBezTo>
                  <a:cubicBezTo>
                    <a:pt x="764" y="624"/>
                    <a:pt x="760" y="622"/>
                    <a:pt x="758" y="622"/>
                  </a:cubicBezTo>
                  <a:cubicBezTo>
                    <a:pt x="757" y="622"/>
                    <a:pt x="757" y="623"/>
                    <a:pt x="757" y="623"/>
                  </a:cubicBezTo>
                  <a:cubicBezTo>
                    <a:pt x="738" y="614"/>
                    <a:pt x="738" y="610"/>
                    <a:pt x="738" y="610"/>
                  </a:cubicBezTo>
                  <a:lnTo>
                    <a:pt x="719" y="601"/>
                  </a:lnTo>
                  <a:cubicBezTo>
                    <a:pt x="701" y="592"/>
                    <a:pt x="692" y="587"/>
                    <a:pt x="691" y="587"/>
                  </a:cubicBezTo>
                  <a:lnTo>
                    <a:pt x="691" y="587"/>
                  </a:lnTo>
                  <a:cubicBezTo>
                    <a:pt x="690" y="587"/>
                    <a:pt x="700" y="593"/>
                    <a:pt x="719" y="604"/>
                  </a:cubicBezTo>
                  <a:cubicBezTo>
                    <a:pt x="728" y="611"/>
                    <a:pt x="732" y="614"/>
                    <a:pt x="730" y="614"/>
                  </a:cubicBezTo>
                  <a:cubicBezTo>
                    <a:pt x="729" y="614"/>
                    <a:pt x="725" y="612"/>
                    <a:pt x="716" y="607"/>
                  </a:cubicBezTo>
                  <a:cubicBezTo>
                    <a:pt x="703" y="601"/>
                    <a:pt x="690" y="593"/>
                    <a:pt x="689" y="593"/>
                  </a:cubicBezTo>
                  <a:lnTo>
                    <a:pt x="689" y="593"/>
                  </a:lnTo>
                  <a:cubicBezTo>
                    <a:pt x="689" y="593"/>
                    <a:pt x="692" y="594"/>
                    <a:pt x="697" y="598"/>
                  </a:cubicBezTo>
                  <a:cubicBezTo>
                    <a:pt x="697" y="598"/>
                    <a:pt x="694" y="598"/>
                    <a:pt x="675" y="588"/>
                  </a:cubicBezTo>
                  <a:lnTo>
                    <a:pt x="675" y="588"/>
                  </a:lnTo>
                  <a:cubicBezTo>
                    <a:pt x="675" y="592"/>
                    <a:pt x="675" y="592"/>
                    <a:pt x="691" y="604"/>
                  </a:cubicBezTo>
                  <a:cubicBezTo>
                    <a:pt x="710" y="617"/>
                    <a:pt x="710" y="617"/>
                    <a:pt x="707" y="617"/>
                  </a:cubicBezTo>
                  <a:cubicBezTo>
                    <a:pt x="707" y="620"/>
                    <a:pt x="707" y="620"/>
                    <a:pt x="722" y="632"/>
                  </a:cubicBezTo>
                  <a:cubicBezTo>
                    <a:pt x="738" y="645"/>
                    <a:pt x="754" y="657"/>
                    <a:pt x="754" y="661"/>
                  </a:cubicBezTo>
                  <a:cubicBezTo>
                    <a:pt x="759" y="668"/>
                    <a:pt x="763" y="672"/>
                    <a:pt x="761" y="672"/>
                  </a:cubicBezTo>
                  <a:cubicBezTo>
                    <a:pt x="759" y="672"/>
                    <a:pt x="750" y="666"/>
                    <a:pt x="732" y="651"/>
                  </a:cubicBezTo>
                  <a:cubicBezTo>
                    <a:pt x="721" y="643"/>
                    <a:pt x="718" y="640"/>
                    <a:pt x="716" y="640"/>
                  </a:cubicBezTo>
                  <a:cubicBezTo>
                    <a:pt x="715" y="640"/>
                    <a:pt x="714" y="641"/>
                    <a:pt x="713" y="642"/>
                  </a:cubicBezTo>
                  <a:cubicBezTo>
                    <a:pt x="713" y="642"/>
                    <a:pt x="713" y="642"/>
                    <a:pt x="697" y="629"/>
                  </a:cubicBezTo>
                  <a:cubicBezTo>
                    <a:pt x="692" y="626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7" y="624"/>
                    <a:pt x="699" y="634"/>
                    <a:pt x="710" y="645"/>
                  </a:cubicBezTo>
                  <a:lnTo>
                    <a:pt x="741" y="673"/>
                  </a:lnTo>
                  <a:cubicBezTo>
                    <a:pt x="725" y="661"/>
                    <a:pt x="707" y="648"/>
                    <a:pt x="694" y="632"/>
                  </a:cubicBezTo>
                  <a:cubicBezTo>
                    <a:pt x="677" y="618"/>
                    <a:pt x="668" y="611"/>
                    <a:pt x="668" y="611"/>
                  </a:cubicBezTo>
                  <a:lnTo>
                    <a:pt x="668" y="611"/>
                  </a:lnTo>
                  <a:cubicBezTo>
                    <a:pt x="668" y="611"/>
                    <a:pt x="675" y="618"/>
                    <a:pt x="691" y="632"/>
                  </a:cubicBezTo>
                  <a:cubicBezTo>
                    <a:pt x="702" y="643"/>
                    <a:pt x="712" y="654"/>
                    <a:pt x="711" y="654"/>
                  </a:cubicBezTo>
                  <a:cubicBezTo>
                    <a:pt x="710" y="654"/>
                    <a:pt x="708" y="653"/>
                    <a:pt x="704" y="648"/>
                  </a:cubicBezTo>
                  <a:cubicBezTo>
                    <a:pt x="702" y="649"/>
                    <a:pt x="701" y="651"/>
                    <a:pt x="699" y="651"/>
                  </a:cubicBezTo>
                  <a:cubicBezTo>
                    <a:pt x="696" y="651"/>
                    <a:pt x="692" y="648"/>
                    <a:pt x="685" y="639"/>
                  </a:cubicBezTo>
                  <a:cubicBezTo>
                    <a:pt x="680" y="633"/>
                    <a:pt x="677" y="632"/>
                    <a:pt x="677" y="632"/>
                  </a:cubicBezTo>
                  <a:lnTo>
                    <a:pt x="677" y="632"/>
                  </a:lnTo>
                  <a:cubicBezTo>
                    <a:pt x="676" y="632"/>
                    <a:pt x="682" y="639"/>
                    <a:pt x="682" y="639"/>
                  </a:cubicBezTo>
                  <a:cubicBezTo>
                    <a:pt x="690" y="648"/>
                    <a:pt x="693" y="653"/>
                    <a:pt x="692" y="653"/>
                  </a:cubicBezTo>
                  <a:cubicBezTo>
                    <a:pt x="691" y="653"/>
                    <a:pt x="686" y="649"/>
                    <a:pt x="678" y="642"/>
                  </a:cubicBezTo>
                  <a:cubicBezTo>
                    <a:pt x="661" y="628"/>
                    <a:pt x="653" y="620"/>
                    <a:pt x="653" y="620"/>
                  </a:cubicBezTo>
                  <a:lnTo>
                    <a:pt x="653" y="620"/>
                  </a:lnTo>
                  <a:cubicBezTo>
                    <a:pt x="653" y="620"/>
                    <a:pt x="660" y="628"/>
                    <a:pt x="672" y="645"/>
                  </a:cubicBezTo>
                  <a:cubicBezTo>
                    <a:pt x="680" y="656"/>
                    <a:pt x="687" y="666"/>
                    <a:pt x="686" y="666"/>
                  </a:cubicBezTo>
                  <a:cubicBezTo>
                    <a:pt x="685" y="666"/>
                    <a:pt x="681" y="661"/>
                    <a:pt x="669" y="648"/>
                  </a:cubicBezTo>
                  <a:cubicBezTo>
                    <a:pt x="665" y="642"/>
                    <a:pt x="664" y="640"/>
                    <a:pt x="664" y="640"/>
                  </a:cubicBezTo>
                  <a:lnTo>
                    <a:pt x="664" y="640"/>
                  </a:lnTo>
                  <a:cubicBezTo>
                    <a:pt x="664" y="640"/>
                    <a:pt x="672" y="654"/>
                    <a:pt x="678" y="667"/>
                  </a:cubicBezTo>
                  <a:cubicBezTo>
                    <a:pt x="688" y="686"/>
                    <a:pt x="710" y="720"/>
                    <a:pt x="722" y="739"/>
                  </a:cubicBezTo>
                  <a:cubicBezTo>
                    <a:pt x="735" y="759"/>
                    <a:pt x="741" y="768"/>
                    <a:pt x="740" y="768"/>
                  </a:cubicBezTo>
                  <a:cubicBezTo>
                    <a:pt x="739" y="768"/>
                    <a:pt x="735" y="764"/>
                    <a:pt x="729" y="758"/>
                  </a:cubicBezTo>
                  <a:cubicBezTo>
                    <a:pt x="729" y="758"/>
                    <a:pt x="729" y="758"/>
                    <a:pt x="728" y="758"/>
                  </a:cubicBezTo>
                  <a:cubicBezTo>
                    <a:pt x="726" y="758"/>
                    <a:pt x="712" y="741"/>
                    <a:pt x="704" y="723"/>
                  </a:cubicBezTo>
                  <a:cubicBezTo>
                    <a:pt x="691" y="708"/>
                    <a:pt x="694" y="704"/>
                    <a:pt x="694" y="704"/>
                  </a:cubicBezTo>
                  <a:cubicBezTo>
                    <a:pt x="685" y="686"/>
                    <a:pt x="672" y="670"/>
                    <a:pt x="669" y="670"/>
                  </a:cubicBezTo>
                  <a:cubicBezTo>
                    <a:pt x="663" y="661"/>
                    <a:pt x="660" y="657"/>
                    <a:pt x="659" y="657"/>
                  </a:cubicBezTo>
                  <a:lnTo>
                    <a:pt x="659" y="657"/>
                  </a:lnTo>
                  <a:cubicBezTo>
                    <a:pt x="659" y="657"/>
                    <a:pt x="661" y="662"/>
                    <a:pt x="666" y="670"/>
                  </a:cubicBezTo>
                  <a:cubicBezTo>
                    <a:pt x="659" y="659"/>
                    <a:pt x="656" y="656"/>
                    <a:pt x="653" y="656"/>
                  </a:cubicBezTo>
                  <a:cubicBezTo>
                    <a:pt x="652" y="656"/>
                    <a:pt x="651" y="656"/>
                    <a:pt x="650" y="657"/>
                  </a:cubicBezTo>
                  <a:cubicBezTo>
                    <a:pt x="647" y="657"/>
                    <a:pt x="644" y="657"/>
                    <a:pt x="631" y="639"/>
                  </a:cubicBezTo>
                  <a:lnTo>
                    <a:pt x="631" y="639"/>
                  </a:lnTo>
                  <a:cubicBezTo>
                    <a:pt x="631" y="642"/>
                    <a:pt x="628" y="642"/>
                    <a:pt x="638" y="661"/>
                  </a:cubicBezTo>
                  <a:cubicBezTo>
                    <a:pt x="647" y="683"/>
                    <a:pt x="651" y="693"/>
                    <a:pt x="650" y="693"/>
                  </a:cubicBezTo>
                  <a:cubicBezTo>
                    <a:pt x="650" y="693"/>
                    <a:pt x="648" y="688"/>
                    <a:pt x="644" y="679"/>
                  </a:cubicBezTo>
                  <a:cubicBezTo>
                    <a:pt x="633" y="659"/>
                    <a:pt x="620" y="644"/>
                    <a:pt x="614" y="644"/>
                  </a:cubicBezTo>
                  <a:cubicBezTo>
                    <a:pt x="610" y="644"/>
                    <a:pt x="609" y="650"/>
                    <a:pt x="613" y="667"/>
                  </a:cubicBezTo>
                  <a:lnTo>
                    <a:pt x="610" y="667"/>
                  </a:lnTo>
                  <a:cubicBezTo>
                    <a:pt x="605" y="658"/>
                    <a:pt x="601" y="653"/>
                    <a:pt x="598" y="653"/>
                  </a:cubicBezTo>
                  <a:cubicBezTo>
                    <a:pt x="596" y="653"/>
                    <a:pt x="594" y="659"/>
                    <a:pt x="594" y="670"/>
                  </a:cubicBezTo>
                  <a:lnTo>
                    <a:pt x="591" y="670"/>
                  </a:lnTo>
                  <a:cubicBezTo>
                    <a:pt x="587" y="660"/>
                    <a:pt x="585" y="655"/>
                    <a:pt x="584" y="655"/>
                  </a:cubicBezTo>
                  <a:lnTo>
                    <a:pt x="584" y="655"/>
                  </a:lnTo>
                  <a:cubicBezTo>
                    <a:pt x="583" y="655"/>
                    <a:pt x="583" y="659"/>
                    <a:pt x="584" y="670"/>
                  </a:cubicBezTo>
                  <a:cubicBezTo>
                    <a:pt x="584" y="685"/>
                    <a:pt x="586" y="701"/>
                    <a:pt x="586" y="701"/>
                  </a:cubicBezTo>
                  <a:cubicBezTo>
                    <a:pt x="586" y="701"/>
                    <a:pt x="585" y="698"/>
                    <a:pt x="584" y="692"/>
                  </a:cubicBezTo>
                  <a:cubicBezTo>
                    <a:pt x="581" y="670"/>
                    <a:pt x="578" y="670"/>
                    <a:pt x="572" y="670"/>
                  </a:cubicBezTo>
                  <a:cubicBezTo>
                    <a:pt x="566" y="670"/>
                    <a:pt x="566" y="670"/>
                    <a:pt x="569" y="692"/>
                  </a:cubicBezTo>
                  <a:cubicBezTo>
                    <a:pt x="567" y="698"/>
                    <a:pt x="566" y="701"/>
                    <a:pt x="565" y="701"/>
                  </a:cubicBezTo>
                  <a:cubicBezTo>
                    <a:pt x="562" y="701"/>
                    <a:pt x="562" y="685"/>
                    <a:pt x="559" y="670"/>
                  </a:cubicBezTo>
                  <a:cubicBezTo>
                    <a:pt x="559" y="652"/>
                    <a:pt x="559" y="642"/>
                    <a:pt x="558" y="642"/>
                  </a:cubicBezTo>
                  <a:cubicBezTo>
                    <a:pt x="557" y="642"/>
                    <a:pt x="556" y="657"/>
                    <a:pt x="556" y="692"/>
                  </a:cubicBezTo>
                  <a:cubicBezTo>
                    <a:pt x="556" y="715"/>
                    <a:pt x="555" y="725"/>
                    <a:pt x="554" y="725"/>
                  </a:cubicBezTo>
                  <a:cubicBezTo>
                    <a:pt x="554" y="725"/>
                    <a:pt x="553" y="720"/>
                    <a:pt x="553" y="711"/>
                  </a:cubicBezTo>
                  <a:cubicBezTo>
                    <a:pt x="553" y="692"/>
                    <a:pt x="553" y="692"/>
                    <a:pt x="556" y="692"/>
                  </a:cubicBezTo>
                  <a:lnTo>
                    <a:pt x="553" y="648"/>
                  </a:lnTo>
                  <a:cubicBezTo>
                    <a:pt x="553" y="648"/>
                    <a:pt x="553" y="648"/>
                    <a:pt x="553" y="670"/>
                  </a:cubicBezTo>
                  <a:cubicBezTo>
                    <a:pt x="553" y="670"/>
                    <a:pt x="550" y="670"/>
                    <a:pt x="550" y="692"/>
                  </a:cubicBezTo>
                  <a:cubicBezTo>
                    <a:pt x="547" y="711"/>
                    <a:pt x="547" y="733"/>
                    <a:pt x="550" y="755"/>
                  </a:cubicBezTo>
                  <a:cubicBezTo>
                    <a:pt x="550" y="776"/>
                    <a:pt x="550" y="776"/>
                    <a:pt x="547" y="776"/>
                  </a:cubicBezTo>
                  <a:cubicBezTo>
                    <a:pt x="544" y="755"/>
                    <a:pt x="541" y="733"/>
                    <a:pt x="544" y="711"/>
                  </a:cubicBezTo>
                  <a:cubicBezTo>
                    <a:pt x="547" y="698"/>
                    <a:pt x="547" y="682"/>
                    <a:pt x="547" y="670"/>
                  </a:cubicBezTo>
                  <a:cubicBezTo>
                    <a:pt x="547" y="666"/>
                    <a:pt x="547" y="664"/>
                    <a:pt x="546" y="664"/>
                  </a:cubicBezTo>
                  <a:cubicBezTo>
                    <a:pt x="543" y="664"/>
                    <a:pt x="537" y="697"/>
                    <a:pt x="534" y="733"/>
                  </a:cubicBezTo>
                  <a:cubicBezTo>
                    <a:pt x="534" y="723"/>
                    <a:pt x="534" y="729"/>
                    <a:pt x="534" y="711"/>
                  </a:cubicBezTo>
                  <a:cubicBezTo>
                    <a:pt x="537" y="689"/>
                    <a:pt x="531" y="689"/>
                    <a:pt x="528" y="689"/>
                  </a:cubicBezTo>
                  <a:cubicBezTo>
                    <a:pt x="525" y="689"/>
                    <a:pt x="525" y="689"/>
                    <a:pt x="522" y="708"/>
                  </a:cubicBezTo>
                  <a:cubicBezTo>
                    <a:pt x="522" y="723"/>
                    <a:pt x="519" y="736"/>
                    <a:pt x="516" y="751"/>
                  </a:cubicBezTo>
                  <a:cubicBezTo>
                    <a:pt x="516" y="764"/>
                    <a:pt x="516" y="780"/>
                    <a:pt x="512" y="792"/>
                  </a:cubicBezTo>
                  <a:cubicBezTo>
                    <a:pt x="512" y="780"/>
                    <a:pt x="509" y="764"/>
                    <a:pt x="509" y="748"/>
                  </a:cubicBezTo>
                  <a:cubicBezTo>
                    <a:pt x="512" y="708"/>
                    <a:pt x="512" y="686"/>
                    <a:pt x="506" y="682"/>
                  </a:cubicBezTo>
                  <a:cubicBezTo>
                    <a:pt x="500" y="682"/>
                    <a:pt x="497" y="682"/>
                    <a:pt x="500" y="661"/>
                  </a:cubicBezTo>
                  <a:cubicBezTo>
                    <a:pt x="499" y="660"/>
                    <a:pt x="498" y="659"/>
                    <a:pt x="498" y="659"/>
                  </a:cubicBezTo>
                  <a:cubicBezTo>
                    <a:pt x="496" y="659"/>
                    <a:pt x="495" y="663"/>
                    <a:pt x="490" y="679"/>
                  </a:cubicBezTo>
                  <a:lnTo>
                    <a:pt x="487" y="676"/>
                  </a:lnTo>
                  <a:cubicBezTo>
                    <a:pt x="489" y="666"/>
                    <a:pt x="489" y="661"/>
                    <a:pt x="488" y="661"/>
                  </a:cubicBezTo>
                  <a:lnTo>
                    <a:pt x="488" y="661"/>
                  </a:lnTo>
                  <a:cubicBezTo>
                    <a:pt x="486" y="661"/>
                    <a:pt x="484" y="666"/>
                    <a:pt x="481" y="676"/>
                  </a:cubicBezTo>
                  <a:cubicBezTo>
                    <a:pt x="479" y="682"/>
                    <a:pt x="478" y="684"/>
                    <a:pt x="478" y="684"/>
                  </a:cubicBezTo>
                  <a:cubicBezTo>
                    <a:pt x="476" y="684"/>
                    <a:pt x="478" y="673"/>
                    <a:pt x="478" y="673"/>
                  </a:cubicBezTo>
                  <a:cubicBezTo>
                    <a:pt x="482" y="655"/>
                    <a:pt x="484" y="645"/>
                    <a:pt x="484" y="645"/>
                  </a:cubicBezTo>
                  <a:lnTo>
                    <a:pt x="484" y="645"/>
                  </a:lnTo>
                  <a:cubicBezTo>
                    <a:pt x="483" y="645"/>
                    <a:pt x="479" y="659"/>
                    <a:pt x="469" y="691"/>
                  </a:cubicBezTo>
                  <a:lnTo>
                    <a:pt x="469" y="691"/>
                  </a:lnTo>
                  <a:cubicBezTo>
                    <a:pt x="472" y="677"/>
                    <a:pt x="474" y="669"/>
                    <a:pt x="472" y="669"/>
                  </a:cubicBezTo>
                  <a:lnTo>
                    <a:pt x="472" y="669"/>
                  </a:lnTo>
                  <a:cubicBezTo>
                    <a:pt x="471" y="669"/>
                    <a:pt x="468" y="675"/>
                    <a:pt x="462" y="689"/>
                  </a:cubicBezTo>
                  <a:cubicBezTo>
                    <a:pt x="462" y="689"/>
                    <a:pt x="462" y="689"/>
                    <a:pt x="469" y="670"/>
                  </a:cubicBezTo>
                  <a:cubicBezTo>
                    <a:pt x="471" y="660"/>
                    <a:pt x="473" y="655"/>
                    <a:pt x="472" y="655"/>
                  </a:cubicBezTo>
                  <a:lnTo>
                    <a:pt x="472" y="655"/>
                  </a:lnTo>
                  <a:cubicBezTo>
                    <a:pt x="471" y="655"/>
                    <a:pt x="467" y="664"/>
                    <a:pt x="456" y="686"/>
                  </a:cubicBezTo>
                  <a:cubicBezTo>
                    <a:pt x="448" y="706"/>
                    <a:pt x="444" y="715"/>
                    <a:pt x="443" y="715"/>
                  </a:cubicBezTo>
                  <a:cubicBezTo>
                    <a:pt x="442" y="715"/>
                    <a:pt x="445" y="705"/>
                    <a:pt x="453" y="686"/>
                  </a:cubicBezTo>
                  <a:cubicBezTo>
                    <a:pt x="461" y="660"/>
                    <a:pt x="462" y="649"/>
                    <a:pt x="460" y="649"/>
                  </a:cubicBezTo>
                  <a:lnTo>
                    <a:pt x="460" y="649"/>
                  </a:lnTo>
                  <a:cubicBezTo>
                    <a:pt x="459" y="649"/>
                    <a:pt x="456" y="653"/>
                    <a:pt x="453" y="661"/>
                  </a:cubicBezTo>
                  <a:cubicBezTo>
                    <a:pt x="442" y="681"/>
                    <a:pt x="437" y="690"/>
                    <a:pt x="435" y="690"/>
                  </a:cubicBezTo>
                  <a:cubicBezTo>
                    <a:pt x="433" y="690"/>
                    <a:pt x="434" y="685"/>
                    <a:pt x="437" y="676"/>
                  </a:cubicBezTo>
                  <a:cubicBezTo>
                    <a:pt x="442" y="666"/>
                    <a:pt x="444" y="662"/>
                    <a:pt x="444" y="662"/>
                  </a:cubicBezTo>
                  <a:lnTo>
                    <a:pt x="444" y="662"/>
                  </a:lnTo>
                  <a:cubicBezTo>
                    <a:pt x="443" y="662"/>
                    <a:pt x="440" y="666"/>
                    <a:pt x="434" y="673"/>
                  </a:cubicBezTo>
                  <a:cubicBezTo>
                    <a:pt x="437" y="666"/>
                    <a:pt x="441" y="659"/>
                    <a:pt x="443" y="654"/>
                  </a:cubicBezTo>
                  <a:lnTo>
                    <a:pt x="443" y="654"/>
                  </a:lnTo>
                  <a:cubicBezTo>
                    <a:pt x="443" y="654"/>
                    <a:pt x="440" y="654"/>
                    <a:pt x="431" y="673"/>
                  </a:cubicBezTo>
                  <a:cubicBezTo>
                    <a:pt x="431" y="673"/>
                    <a:pt x="418" y="689"/>
                    <a:pt x="406" y="708"/>
                  </a:cubicBezTo>
                  <a:cubicBezTo>
                    <a:pt x="403" y="720"/>
                    <a:pt x="393" y="733"/>
                    <a:pt x="387" y="742"/>
                  </a:cubicBezTo>
                  <a:cubicBezTo>
                    <a:pt x="384" y="746"/>
                    <a:pt x="382" y="748"/>
                    <a:pt x="381" y="748"/>
                  </a:cubicBezTo>
                  <a:cubicBezTo>
                    <a:pt x="377" y="748"/>
                    <a:pt x="385" y="724"/>
                    <a:pt x="412" y="682"/>
                  </a:cubicBezTo>
                  <a:lnTo>
                    <a:pt x="434" y="645"/>
                  </a:lnTo>
                  <a:lnTo>
                    <a:pt x="409" y="679"/>
                  </a:lnTo>
                  <a:cubicBezTo>
                    <a:pt x="409" y="679"/>
                    <a:pt x="406" y="679"/>
                    <a:pt x="418" y="661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0" y="645"/>
                    <a:pt x="427" y="646"/>
                    <a:pt x="415" y="661"/>
                  </a:cubicBezTo>
                  <a:cubicBezTo>
                    <a:pt x="410" y="667"/>
                    <a:pt x="406" y="672"/>
                    <a:pt x="403" y="676"/>
                  </a:cubicBezTo>
                  <a:lnTo>
                    <a:pt x="403" y="676"/>
                  </a:lnTo>
                  <a:cubicBezTo>
                    <a:pt x="416" y="658"/>
                    <a:pt x="422" y="649"/>
                    <a:pt x="421" y="649"/>
                  </a:cubicBezTo>
                  <a:lnTo>
                    <a:pt x="421" y="649"/>
                  </a:lnTo>
                  <a:cubicBezTo>
                    <a:pt x="420" y="649"/>
                    <a:pt x="413" y="657"/>
                    <a:pt x="400" y="673"/>
                  </a:cubicBezTo>
                  <a:cubicBezTo>
                    <a:pt x="387" y="688"/>
                    <a:pt x="380" y="696"/>
                    <a:pt x="380" y="696"/>
                  </a:cubicBezTo>
                  <a:cubicBezTo>
                    <a:pt x="379" y="696"/>
                    <a:pt x="385" y="688"/>
                    <a:pt x="400" y="670"/>
                  </a:cubicBezTo>
                  <a:cubicBezTo>
                    <a:pt x="412" y="654"/>
                    <a:pt x="425" y="636"/>
                    <a:pt x="425" y="635"/>
                  </a:cubicBezTo>
                  <a:lnTo>
                    <a:pt x="425" y="635"/>
                  </a:lnTo>
                  <a:lnTo>
                    <a:pt x="412" y="651"/>
                  </a:lnTo>
                  <a:cubicBezTo>
                    <a:pt x="396" y="671"/>
                    <a:pt x="388" y="678"/>
                    <a:pt x="387" y="678"/>
                  </a:cubicBezTo>
                  <a:cubicBezTo>
                    <a:pt x="385" y="678"/>
                    <a:pt x="388" y="674"/>
                    <a:pt x="393" y="667"/>
                  </a:cubicBezTo>
                  <a:cubicBezTo>
                    <a:pt x="402" y="659"/>
                    <a:pt x="405" y="655"/>
                    <a:pt x="405" y="655"/>
                  </a:cubicBezTo>
                  <a:lnTo>
                    <a:pt x="405" y="655"/>
                  </a:lnTo>
                  <a:cubicBezTo>
                    <a:pt x="404" y="655"/>
                    <a:pt x="399" y="658"/>
                    <a:pt x="390" y="664"/>
                  </a:cubicBezTo>
                  <a:cubicBezTo>
                    <a:pt x="390" y="661"/>
                    <a:pt x="387" y="661"/>
                    <a:pt x="403" y="645"/>
                  </a:cubicBezTo>
                  <a:lnTo>
                    <a:pt x="403" y="645"/>
                  </a:lnTo>
                  <a:cubicBezTo>
                    <a:pt x="396" y="651"/>
                    <a:pt x="392" y="654"/>
                    <a:pt x="391" y="654"/>
                  </a:cubicBezTo>
                  <a:cubicBezTo>
                    <a:pt x="390" y="654"/>
                    <a:pt x="393" y="649"/>
                    <a:pt x="400" y="639"/>
                  </a:cubicBezTo>
                  <a:lnTo>
                    <a:pt x="400" y="639"/>
                  </a:lnTo>
                  <a:cubicBezTo>
                    <a:pt x="384" y="651"/>
                    <a:pt x="368" y="667"/>
                    <a:pt x="353" y="682"/>
                  </a:cubicBezTo>
                  <a:cubicBezTo>
                    <a:pt x="353" y="682"/>
                    <a:pt x="353" y="682"/>
                    <a:pt x="337" y="698"/>
                  </a:cubicBezTo>
                  <a:lnTo>
                    <a:pt x="337" y="695"/>
                  </a:lnTo>
                  <a:cubicBezTo>
                    <a:pt x="336" y="694"/>
                    <a:pt x="335" y="693"/>
                    <a:pt x="334" y="693"/>
                  </a:cubicBezTo>
                  <a:cubicBezTo>
                    <a:pt x="331" y="693"/>
                    <a:pt x="327" y="695"/>
                    <a:pt x="315" y="701"/>
                  </a:cubicBezTo>
                  <a:cubicBezTo>
                    <a:pt x="310" y="704"/>
                    <a:pt x="304" y="707"/>
                    <a:pt x="298" y="711"/>
                  </a:cubicBezTo>
                  <a:lnTo>
                    <a:pt x="298" y="711"/>
                  </a:lnTo>
                  <a:cubicBezTo>
                    <a:pt x="298" y="711"/>
                    <a:pt x="298" y="710"/>
                    <a:pt x="298" y="710"/>
                  </a:cubicBezTo>
                  <a:lnTo>
                    <a:pt x="298" y="710"/>
                  </a:lnTo>
                  <a:cubicBezTo>
                    <a:pt x="296" y="710"/>
                    <a:pt x="290" y="714"/>
                    <a:pt x="277" y="723"/>
                  </a:cubicBezTo>
                  <a:cubicBezTo>
                    <a:pt x="277" y="723"/>
                    <a:pt x="264" y="730"/>
                    <a:pt x="260" y="730"/>
                  </a:cubicBezTo>
                  <a:cubicBezTo>
                    <a:pt x="259" y="730"/>
                    <a:pt x="259" y="730"/>
                    <a:pt x="259" y="729"/>
                  </a:cubicBezTo>
                  <a:cubicBezTo>
                    <a:pt x="255" y="729"/>
                    <a:pt x="274" y="717"/>
                    <a:pt x="274" y="717"/>
                  </a:cubicBezTo>
                  <a:cubicBezTo>
                    <a:pt x="290" y="704"/>
                    <a:pt x="287" y="698"/>
                    <a:pt x="284" y="689"/>
                  </a:cubicBezTo>
                  <a:cubicBezTo>
                    <a:pt x="280" y="679"/>
                    <a:pt x="277" y="673"/>
                    <a:pt x="296" y="664"/>
                  </a:cubicBezTo>
                  <a:cubicBezTo>
                    <a:pt x="315" y="654"/>
                    <a:pt x="315" y="651"/>
                    <a:pt x="315" y="651"/>
                  </a:cubicBezTo>
                  <a:lnTo>
                    <a:pt x="315" y="651"/>
                  </a:lnTo>
                  <a:cubicBezTo>
                    <a:pt x="310" y="654"/>
                    <a:pt x="305" y="655"/>
                    <a:pt x="302" y="655"/>
                  </a:cubicBezTo>
                  <a:cubicBezTo>
                    <a:pt x="293" y="655"/>
                    <a:pt x="290" y="648"/>
                    <a:pt x="290" y="639"/>
                  </a:cubicBezTo>
                  <a:cubicBezTo>
                    <a:pt x="285" y="628"/>
                    <a:pt x="284" y="618"/>
                    <a:pt x="273" y="618"/>
                  </a:cubicBezTo>
                  <a:cubicBezTo>
                    <a:pt x="271" y="618"/>
                    <a:pt x="268" y="619"/>
                    <a:pt x="265" y="620"/>
                  </a:cubicBezTo>
                  <a:cubicBezTo>
                    <a:pt x="262" y="617"/>
                    <a:pt x="262" y="614"/>
                    <a:pt x="262" y="614"/>
                  </a:cubicBezTo>
                  <a:cubicBezTo>
                    <a:pt x="284" y="610"/>
                    <a:pt x="284" y="607"/>
                    <a:pt x="280" y="604"/>
                  </a:cubicBezTo>
                  <a:cubicBezTo>
                    <a:pt x="262" y="604"/>
                    <a:pt x="262" y="598"/>
                    <a:pt x="262" y="598"/>
                  </a:cubicBezTo>
                  <a:cubicBezTo>
                    <a:pt x="280" y="595"/>
                    <a:pt x="280" y="595"/>
                    <a:pt x="280" y="588"/>
                  </a:cubicBezTo>
                  <a:cubicBezTo>
                    <a:pt x="280" y="587"/>
                    <a:pt x="280" y="586"/>
                    <a:pt x="278" y="586"/>
                  </a:cubicBezTo>
                  <a:cubicBezTo>
                    <a:pt x="275" y="586"/>
                    <a:pt x="270" y="587"/>
                    <a:pt x="259" y="588"/>
                  </a:cubicBezTo>
                  <a:cubicBezTo>
                    <a:pt x="259" y="585"/>
                    <a:pt x="259" y="573"/>
                    <a:pt x="280" y="563"/>
                  </a:cubicBezTo>
                  <a:cubicBezTo>
                    <a:pt x="302" y="560"/>
                    <a:pt x="280" y="560"/>
                    <a:pt x="259" y="560"/>
                  </a:cubicBezTo>
                  <a:cubicBezTo>
                    <a:pt x="246" y="560"/>
                    <a:pt x="230" y="560"/>
                    <a:pt x="218" y="557"/>
                  </a:cubicBezTo>
                  <a:lnTo>
                    <a:pt x="259" y="557"/>
                  </a:lnTo>
                  <a:cubicBezTo>
                    <a:pt x="280" y="557"/>
                    <a:pt x="280" y="557"/>
                    <a:pt x="280" y="554"/>
                  </a:cubicBezTo>
                  <a:lnTo>
                    <a:pt x="280" y="548"/>
                  </a:lnTo>
                  <a:cubicBezTo>
                    <a:pt x="278" y="548"/>
                    <a:pt x="275" y="548"/>
                    <a:pt x="273" y="548"/>
                  </a:cubicBezTo>
                  <a:cubicBezTo>
                    <a:pt x="259" y="548"/>
                    <a:pt x="259" y="539"/>
                    <a:pt x="262" y="526"/>
                  </a:cubicBezTo>
                  <a:cubicBezTo>
                    <a:pt x="265" y="510"/>
                    <a:pt x="265" y="504"/>
                    <a:pt x="243" y="501"/>
                  </a:cubicBezTo>
                  <a:cubicBezTo>
                    <a:pt x="224" y="498"/>
                    <a:pt x="224" y="498"/>
                    <a:pt x="246" y="494"/>
                  </a:cubicBezTo>
                  <a:cubicBezTo>
                    <a:pt x="312" y="491"/>
                    <a:pt x="312" y="491"/>
                    <a:pt x="290" y="488"/>
                  </a:cubicBezTo>
                  <a:cubicBezTo>
                    <a:pt x="277" y="485"/>
                    <a:pt x="262" y="485"/>
                    <a:pt x="249" y="482"/>
                  </a:cubicBezTo>
                  <a:cubicBezTo>
                    <a:pt x="221" y="476"/>
                    <a:pt x="212" y="474"/>
                    <a:pt x="220" y="474"/>
                  </a:cubicBezTo>
                  <a:cubicBezTo>
                    <a:pt x="224" y="474"/>
                    <a:pt x="234" y="474"/>
                    <a:pt x="249" y="476"/>
                  </a:cubicBezTo>
                  <a:cubicBezTo>
                    <a:pt x="255" y="477"/>
                    <a:pt x="259" y="478"/>
                    <a:pt x="263" y="478"/>
                  </a:cubicBezTo>
                  <a:cubicBezTo>
                    <a:pt x="286" y="478"/>
                    <a:pt x="272" y="455"/>
                    <a:pt x="240" y="441"/>
                  </a:cubicBezTo>
                  <a:lnTo>
                    <a:pt x="240" y="441"/>
                  </a:lnTo>
                  <a:lnTo>
                    <a:pt x="259" y="447"/>
                  </a:lnTo>
                  <a:cubicBezTo>
                    <a:pt x="267" y="450"/>
                    <a:pt x="272" y="451"/>
                    <a:pt x="275" y="451"/>
                  </a:cubicBezTo>
                  <a:cubicBezTo>
                    <a:pt x="281" y="451"/>
                    <a:pt x="282" y="448"/>
                    <a:pt x="284" y="444"/>
                  </a:cubicBezTo>
                  <a:lnTo>
                    <a:pt x="284" y="441"/>
                  </a:lnTo>
                  <a:cubicBezTo>
                    <a:pt x="260" y="431"/>
                    <a:pt x="260" y="426"/>
                    <a:pt x="268" y="426"/>
                  </a:cubicBezTo>
                  <a:cubicBezTo>
                    <a:pt x="273" y="426"/>
                    <a:pt x="282" y="428"/>
                    <a:pt x="290" y="432"/>
                  </a:cubicBezTo>
                  <a:cubicBezTo>
                    <a:pt x="301" y="435"/>
                    <a:pt x="305" y="437"/>
                    <a:pt x="308" y="437"/>
                  </a:cubicBezTo>
                  <a:cubicBezTo>
                    <a:pt x="310" y="437"/>
                    <a:pt x="311" y="436"/>
                    <a:pt x="312" y="435"/>
                  </a:cubicBezTo>
                  <a:cubicBezTo>
                    <a:pt x="289" y="422"/>
                    <a:pt x="289" y="416"/>
                    <a:pt x="297" y="416"/>
                  </a:cubicBezTo>
                  <a:cubicBezTo>
                    <a:pt x="302" y="416"/>
                    <a:pt x="311" y="419"/>
                    <a:pt x="318" y="422"/>
                  </a:cubicBezTo>
                  <a:cubicBezTo>
                    <a:pt x="302" y="410"/>
                    <a:pt x="302" y="407"/>
                    <a:pt x="306" y="407"/>
                  </a:cubicBezTo>
                  <a:cubicBezTo>
                    <a:pt x="306" y="404"/>
                    <a:pt x="309" y="400"/>
                    <a:pt x="290" y="391"/>
                  </a:cubicBezTo>
                  <a:cubicBezTo>
                    <a:pt x="274" y="385"/>
                    <a:pt x="265" y="378"/>
                    <a:pt x="252" y="369"/>
                  </a:cubicBezTo>
                  <a:lnTo>
                    <a:pt x="252" y="369"/>
                  </a:lnTo>
                  <a:lnTo>
                    <a:pt x="271" y="378"/>
                  </a:lnTo>
                  <a:cubicBezTo>
                    <a:pt x="280" y="384"/>
                    <a:pt x="285" y="386"/>
                    <a:pt x="288" y="386"/>
                  </a:cubicBezTo>
                  <a:cubicBezTo>
                    <a:pt x="293" y="386"/>
                    <a:pt x="294" y="383"/>
                    <a:pt x="296" y="382"/>
                  </a:cubicBezTo>
                  <a:cubicBezTo>
                    <a:pt x="300" y="378"/>
                    <a:pt x="302" y="376"/>
                    <a:pt x="306" y="376"/>
                  </a:cubicBezTo>
                  <a:cubicBezTo>
                    <a:pt x="310" y="376"/>
                    <a:pt x="314" y="377"/>
                    <a:pt x="321" y="382"/>
                  </a:cubicBezTo>
                  <a:lnTo>
                    <a:pt x="306" y="369"/>
                  </a:lnTo>
                  <a:cubicBezTo>
                    <a:pt x="297" y="361"/>
                    <a:pt x="294" y="357"/>
                    <a:pt x="296" y="357"/>
                  </a:cubicBezTo>
                  <a:lnTo>
                    <a:pt x="296" y="357"/>
                  </a:lnTo>
                  <a:cubicBezTo>
                    <a:pt x="297" y="357"/>
                    <a:pt x="301" y="360"/>
                    <a:pt x="309" y="366"/>
                  </a:cubicBezTo>
                  <a:cubicBezTo>
                    <a:pt x="317" y="371"/>
                    <a:pt x="322" y="374"/>
                    <a:pt x="324" y="374"/>
                  </a:cubicBezTo>
                  <a:cubicBezTo>
                    <a:pt x="327" y="374"/>
                    <a:pt x="324" y="369"/>
                    <a:pt x="315" y="360"/>
                  </a:cubicBezTo>
                  <a:lnTo>
                    <a:pt x="318" y="357"/>
                  </a:lnTo>
                  <a:cubicBezTo>
                    <a:pt x="334" y="368"/>
                    <a:pt x="343" y="375"/>
                    <a:pt x="345" y="375"/>
                  </a:cubicBezTo>
                  <a:cubicBezTo>
                    <a:pt x="346" y="375"/>
                    <a:pt x="339" y="367"/>
                    <a:pt x="324" y="350"/>
                  </a:cubicBezTo>
                  <a:lnTo>
                    <a:pt x="324" y="350"/>
                  </a:lnTo>
                  <a:cubicBezTo>
                    <a:pt x="335" y="361"/>
                    <a:pt x="339" y="364"/>
                    <a:pt x="341" y="364"/>
                  </a:cubicBezTo>
                  <a:cubicBezTo>
                    <a:pt x="342" y="364"/>
                    <a:pt x="342" y="364"/>
                    <a:pt x="343" y="363"/>
                  </a:cubicBezTo>
                  <a:cubicBezTo>
                    <a:pt x="335" y="354"/>
                    <a:pt x="333" y="349"/>
                    <a:pt x="335" y="349"/>
                  </a:cubicBezTo>
                  <a:cubicBezTo>
                    <a:pt x="337" y="349"/>
                    <a:pt x="342" y="353"/>
                    <a:pt x="349" y="360"/>
                  </a:cubicBezTo>
                  <a:cubicBezTo>
                    <a:pt x="337" y="341"/>
                    <a:pt x="337" y="341"/>
                    <a:pt x="337" y="341"/>
                  </a:cubicBezTo>
                  <a:cubicBezTo>
                    <a:pt x="340" y="338"/>
                    <a:pt x="340" y="338"/>
                    <a:pt x="327" y="322"/>
                  </a:cubicBezTo>
                  <a:cubicBezTo>
                    <a:pt x="318" y="303"/>
                    <a:pt x="318" y="303"/>
                    <a:pt x="318" y="303"/>
                  </a:cubicBezTo>
                  <a:lnTo>
                    <a:pt x="318" y="303"/>
                  </a:lnTo>
                  <a:cubicBezTo>
                    <a:pt x="327" y="313"/>
                    <a:pt x="337" y="325"/>
                    <a:pt x="343" y="338"/>
                  </a:cubicBezTo>
                  <a:cubicBezTo>
                    <a:pt x="348" y="344"/>
                    <a:pt x="352" y="348"/>
                    <a:pt x="353" y="348"/>
                  </a:cubicBezTo>
                  <a:cubicBezTo>
                    <a:pt x="354" y="348"/>
                    <a:pt x="350" y="339"/>
                    <a:pt x="337" y="316"/>
                  </a:cubicBezTo>
                  <a:lnTo>
                    <a:pt x="337" y="316"/>
                  </a:lnTo>
                  <a:cubicBezTo>
                    <a:pt x="345" y="329"/>
                    <a:pt x="354" y="340"/>
                    <a:pt x="355" y="340"/>
                  </a:cubicBezTo>
                  <a:cubicBezTo>
                    <a:pt x="355" y="340"/>
                    <a:pt x="353" y="337"/>
                    <a:pt x="349" y="331"/>
                  </a:cubicBezTo>
                  <a:cubicBezTo>
                    <a:pt x="349" y="331"/>
                    <a:pt x="353" y="331"/>
                    <a:pt x="340" y="313"/>
                  </a:cubicBezTo>
                  <a:lnTo>
                    <a:pt x="343" y="310"/>
                  </a:lnTo>
                  <a:cubicBezTo>
                    <a:pt x="359" y="325"/>
                    <a:pt x="362" y="325"/>
                    <a:pt x="362" y="325"/>
                  </a:cubicBezTo>
                  <a:cubicBezTo>
                    <a:pt x="357" y="316"/>
                    <a:pt x="355" y="311"/>
                    <a:pt x="355" y="311"/>
                  </a:cubicBezTo>
                  <a:lnTo>
                    <a:pt x="355" y="311"/>
                  </a:lnTo>
                  <a:cubicBezTo>
                    <a:pt x="356" y="311"/>
                    <a:pt x="359" y="316"/>
                    <a:pt x="365" y="325"/>
                  </a:cubicBezTo>
                  <a:cubicBezTo>
                    <a:pt x="370" y="332"/>
                    <a:pt x="373" y="335"/>
                    <a:pt x="374" y="335"/>
                  </a:cubicBezTo>
                  <a:cubicBezTo>
                    <a:pt x="374" y="335"/>
                    <a:pt x="369" y="327"/>
                    <a:pt x="356" y="306"/>
                  </a:cubicBezTo>
                  <a:cubicBezTo>
                    <a:pt x="351" y="296"/>
                    <a:pt x="349" y="291"/>
                    <a:pt x="351" y="291"/>
                  </a:cubicBezTo>
                  <a:lnTo>
                    <a:pt x="351" y="291"/>
                  </a:lnTo>
                  <a:cubicBezTo>
                    <a:pt x="352" y="291"/>
                    <a:pt x="356" y="295"/>
                    <a:pt x="362" y="303"/>
                  </a:cubicBezTo>
                  <a:cubicBezTo>
                    <a:pt x="365" y="308"/>
                    <a:pt x="367" y="312"/>
                    <a:pt x="369" y="315"/>
                  </a:cubicBezTo>
                  <a:lnTo>
                    <a:pt x="369" y="315"/>
                  </a:lnTo>
                  <a:cubicBezTo>
                    <a:pt x="362" y="300"/>
                    <a:pt x="365" y="300"/>
                    <a:pt x="365" y="300"/>
                  </a:cubicBezTo>
                  <a:lnTo>
                    <a:pt x="365" y="300"/>
                  </a:lnTo>
                  <a:cubicBezTo>
                    <a:pt x="372" y="310"/>
                    <a:pt x="379" y="313"/>
                    <a:pt x="386" y="313"/>
                  </a:cubicBezTo>
                  <a:cubicBezTo>
                    <a:pt x="392" y="313"/>
                    <a:pt x="399" y="311"/>
                    <a:pt x="406" y="310"/>
                  </a:cubicBezTo>
                  <a:cubicBezTo>
                    <a:pt x="403" y="294"/>
                    <a:pt x="396" y="281"/>
                    <a:pt x="393" y="269"/>
                  </a:cubicBezTo>
                  <a:cubicBezTo>
                    <a:pt x="389" y="258"/>
                    <a:pt x="386" y="251"/>
                    <a:pt x="385" y="248"/>
                  </a:cubicBezTo>
                  <a:lnTo>
                    <a:pt x="385" y="248"/>
                  </a:lnTo>
                  <a:cubicBezTo>
                    <a:pt x="387" y="252"/>
                    <a:pt x="390" y="259"/>
                    <a:pt x="393" y="266"/>
                  </a:cubicBezTo>
                  <a:cubicBezTo>
                    <a:pt x="406" y="295"/>
                    <a:pt x="413" y="310"/>
                    <a:pt x="414" y="310"/>
                  </a:cubicBezTo>
                  <a:cubicBezTo>
                    <a:pt x="414" y="310"/>
                    <a:pt x="409" y="295"/>
                    <a:pt x="396" y="266"/>
                  </a:cubicBezTo>
                  <a:cubicBezTo>
                    <a:pt x="389" y="247"/>
                    <a:pt x="385" y="237"/>
                    <a:pt x="385" y="237"/>
                  </a:cubicBezTo>
                  <a:lnTo>
                    <a:pt x="385" y="237"/>
                  </a:lnTo>
                  <a:cubicBezTo>
                    <a:pt x="385" y="237"/>
                    <a:pt x="390" y="247"/>
                    <a:pt x="400" y="266"/>
                  </a:cubicBezTo>
                  <a:cubicBezTo>
                    <a:pt x="404" y="275"/>
                    <a:pt x="406" y="279"/>
                    <a:pt x="407" y="279"/>
                  </a:cubicBezTo>
                  <a:cubicBezTo>
                    <a:pt x="408" y="279"/>
                    <a:pt x="406" y="274"/>
                    <a:pt x="403" y="263"/>
                  </a:cubicBezTo>
                  <a:cubicBezTo>
                    <a:pt x="400" y="253"/>
                    <a:pt x="399" y="248"/>
                    <a:pt x="400" y="248"/>
                  </a:cubicBezTo>
                  <a:lnTo>
                    <a:pt x="400" y="248"/>
                  </a:lnTo>
                  <a:cubicBezTo>
                    <a:pt x="400" y="248"/>
                    <a:pt x="403" y="253"/>
                    <a:pt x="406" y="263"/>
                  </a:cubicBezTo>
                  <a:cubicBezTo>
                    <a:pt x="412" y="278"/>
                    <a:pt x="417" y="291"/>
                    <a:pt x="418" y="291"/>
                  </a:cubicBezTo>
                  <a:cubicBezTo>
                    <a:pt x="418" y="291"/>
                    <a:pt x="417" y="288"/>
                    <a:pt x="415" y="281"/>
                  </a:cubicBezTo>
                  <a:lnTo>
                    <a:pt x="415" y="281"/>
                  </a:lnTo>
                  <a:cubicBezTo>
                    <a:pt x="415" y="281"/>
                    <a:pt x="418" y="281"/>
                    <a:pt x="428" y="303"/>
                  </a:cubicBezTo>
                  <a:cubicBezTo>
                    <a:pt x="429" y="308"/>
                    <a:pt x="430" y="310"/>
                    <a:pt x="431" y="310"/>
                  </a:cubicBezTo>
                  <a:cubicBezTo>
                    <a:pt x="432" y="310"/>
                    <a:pt x="429" y="295"/>
                    <a:pt x="425" y="281"/>
                  </a:cubicBezTo>
                  <a:cubicBezTo>
                    <a:pt x="421" y="259"/>
                    <a:pt x="421" y="248"/>
                    <a:pt x="422" y="248"/>
                  </a:cubicBezTo>
                  <a:lnTo>
                    <a:pt x="422" y="248"/>
                  </a:lnTo>
                  <a:cubicBezTo>
                    <a:pt x="423" y="248"/>
                    <a:pt x="426" y="258"/>
                    <a:pt x="431" y="278"/>
                  </a:cubicBezTo>
                  <a:cubicBezTo>
                    <a:pt x="434" y="295"/>
                    <a:pt x="437" y="301"/>
                    <a:pt x="439" y="301"/>
                  </a:cubicBezTo>
                  <a:cubicBezTo>
                    <a:pt x="441" y="301"/>
                    <a:pt x="441" y="282"/>
                    <a:pt x="437" y="256"/>
                  </a:cubicBezTo>
                  <a:cubicBezTo>
                    <a:pt x="432" y="233"/>
                    <a:pt x="429" y="223"/>
                    <a:pt x="430" y="223"/>
                  </a:cubicBezTo>
                  <a:lnTo>
                    <a:pt x="430" y="223"/>
                  </a:lnTo>
                  <a:cubicBezTo>
                    <a:pt x="430" y="223"/>
                    <a:pt x="431" y="228"/>
                    <a:pt x="434" y="237"/>
                  </a:cubicBezTo>
                  <a:cubicBezTo>
                    <a:pt x="437" y="256"/>
                    <a:pt x="440" y="256"/>
                    <a:pt x="440" y="256"/>
                  </a:cubicBezTo>
                  <a:cubicBezTo>
                    <a:pt x="440" y="256"/>
                    <a:pt x="443" y="256"/>
                    <a:pt x="450" y="278"/>
                  </a:cubicBezTo>
                  <a:cubicBezTo>
                    <a:pt x="450" y="278"/>
                    <a:pt x="450" y="278"/>
                    <a:pt x="450" y="256"/>
                  </a:cubicBezTo>
                  <a:cubicBezTo>
                    <a:pt x="448" y="239"/>
                    <a:pt x="449" y="232"/>
                    <a:pt x="451" y="232"/>
                  </a:cubicBezTo>
                  <a:cubicBezTo>
                    <a:pt x="454" y="232"/>
                    <a:pt x="460" y="250"/>
                    <a:pt x="465" y="275"/>
                  </a:cubicBezTo>
                  <a:lnTo>
                    <a:pt x="465" y="253"/>
                  </a:lnTo>
                  <a:cubicBezTo>
                    <a:pt x="463" y="228"/>
                    <a:pt x="463" y="210"/>
                    <a:pt x="464" y="210"/>
                  </a:cubicBezTo>
                  <a:close/>
                  <a:moveTo>
                    <a:pt x="613" y="751"/>
                  </a:moveTo>
                  <a:lnTo>
                    <a:pt x="616" y="773"/>
                  </a:lnTo>
                  <a:lnTo>
                    <a:pt x="619" y="795"/>
                  </a:lnTo>
                  <a:lnTo>
                    <a:pt x="613" y="773"/>
                  </a:lnTo>
                  <a:cubicBezTo>
                    <a:pt x="610" y="751"/>
                    <a:pt x="610" y="751"/>
                    <a:pt x="613" y="751"/>
                  </a:cubicBezTo>
                  <a:close/>
                  <a:moveTo>
                    <a:pt x="371" y="731"/>
                  </a:moveTo>
                  <a:cubicBezTo>
                    <a:pt x="372" y="731"/>
                    <a:pt x="373" y="732"/>
                    <a:pt x="374" y="733"/>
                  </a:cubicBezTo>
                  <a:cubicBezTo>
                    <a:pt x="374" y="733"/>
                    <a:pt x="378" y="736"/>
                    <a:pt x="365" y="751"/>
                  </a:cubicBezTo>
                  <a:lnTo>
                    <a:pt x="362" y="751"/>
                  </a:lnTo>
                  <a:cubicBezTo>
                    <a:pt x="366" y="745"/>
                    <a:pt x="367" y="743"/>
                    <a:pt x="367" y="743"/>
                  </a:cubicBezTo>
                  <a:lnTo>
                    <a:pt x="367" y="743"/>
                  </a:lnTo>
                  <a:cubicBezTo>
                    <a:pt x="366" y="743"/>
                    <a:pt x="358" y="754"/>
                    <a:pt x="349" y="767"/>
                  </a:cubicBezTo>
                  <a:lnTo>
                    <a:pt x="327" y="805"/>
                  </a:lnTo>
                  <a:cubicBezTo>
                    <a:pt x="324" y="802"/>
                    <a:pt x="334" y="783"/>
                    <a:pt x="346" y="764"/>
                  </a:cubicBezTo>
                  <a:cubicBezTo>
                    <a:pt x="363" y="737"/>
                    <a:pt x="367" y="731"/>
                    <a:pt x="371" y="731"/>
                  </a:cubicBezTo>
                  <a:close/>
                  <a:moveTo>
                    <a:pt x="464" y="709"/>
                  </a:moveTo>
                  <a:lnTo>
                    <a:pt x="464" y="709"/>
                  </a:lnTo>
                  <a:cubicBezTo>
                    <a:pt x="462" y="718"/>
                    <a:pt x="462" y="726"/>
                    <a:pt x="462" y="736"/>
                  </a:cubicBezTo>
                  <a:lnTo>
                    <a:pt x="469" y="739"/>
                  </a:lnTo>
                  <a:lnTo>
                    <a:pt x="456" y="755"/>
                  </a:lnTo>
                  <a:cubicBezTo>
                    <a:pt x="447" y="767"/>
                    <a:pt x="440" y="780"/>
                    <a:pt x="437" y="795"/>
                  </a:cubicBezTo>
                  <a:cubicBezTo>
                    <a:pt x="437" y="795"/>
                    <a:pt x="431" y="814"/>
                    <a:pt x="428" y="814"/>
                  </a:cubicBezTo>
                  <a:lnTo>
                    <a:pt x="440" y="773"/>
                  </a:lnTo>
                  <a:cubicBezTo>
                    <a:pt x="450" y="755"/>
                    <a:pt x="456" y="733"/>
                    <a:pt x="462" y="714"/>
                  </a:cubicBezTo>
                  <a:cubicBezTo>
                    <a:pt x="463" y="712"/>
                    <a:pt x="463" y="711"/>
                    <a:pt x="464" y="709"/>
                  </a:cubicBezTo>
                  <a:close/>
                  <a:moveTo>
                    <a:pt x="716" y="789"/>
                  </a:moveTo>
                  <a:cubicBezTo>
                    <a:pt x="725" y="808"/>
                    <a:pt x="738" y="827"/>
                    <a:pt x="735" y="827"/>
                  </a:cubicBezTo>
                  <a:lnTo>
                    <a:pt x="732" y="830"/>
                  </a:lnTo>
                  <a:cubicBezTo>
                    <a:pt x="725" y="817"/>
                    <a:pt x="719" y="802"/>
                    <a:pt x="716" y="789"/>
                  </a:cubicBezTo>
                  <a:close/>
                  <a:moveTo>
                    <a:pt x="801" y="814"/>
                  </a:moveTo>
                  <a:lnTo>
                    <a:pt x="816" y="830"/>
                  </a:lnTo>
                  <a:cubicBezTo>
                    <a:pt x="814" y="832"/>
                    <a:pt x="818" y="841"/>
                    <a:pt x="817" y="841"/>
                  </a:cubicBezTo>
                  <a:cubicBezTo>
                    <a:pt x="816" y="841"/>
                    <a:pt x="814" y="839"/>
                    <a:pt x="810" y="833"/>
                  </a:cubicBezTo>
                  <a:cubicBezTo>
                    <a:pt x="810" y="833"/>
                    <a:pt x="810" y="833"/>
                    <a:pt x="809" y="833"/>
                  </a:cubicBezTo>
                  <a:cubicBezTo>
                    <a:pt x="806" y="833"/>
                    <a:pt x="801" y="814"/>
                    <a:pt x="801" y="814"/>
                  </a:cubicBezTo>
                  <a:close/>
                  <a:moveTo>
                    <a:pt x="133" y="851"/>
                  </a:moveTo>
                  <a:cubicBezTo>
                    <a:pt x="128" y="855"/>
                    <a:pt x="125" y="857"/>
                    <a:pt x="125" y="857"/>
                  </a:cubicBezTo>
                  <a:cubicBezTo>
                    <a:pt x="125" y="857"/>
                    <a:pt x="128" y="855"/>
                    <a:pt x="133" y="852"/>
                  </a:cubicBezTo>
                  <a:cubicBezTo>
                    <a:pt x="133" y="852"/>
                    <a:pt x="133" y="851"/>
                    <a:pt x="133" y="851"/>
                  </a:cubicBezTo>
                  <a:close/>
                  <a:moveTo>
                    <a:pt x="631" y="783"/>
                  </a:moveTo>
                  <a:cubicBezTo>
                    <a:pt x="631" y="783"/>
                    <a:pt x="634" y="793"/>
                    <a:pt x="638" y="811"/>
                  </a:cubicBezTo>
                  <a:cubicBezTo>
                    <a:pt x="644" y="833"/>
                    <a:pt x="647" y="855"/>
                    <a:pt x="647" y="874"/>
                  </a:cubicBezTo>
                  <a:lnTo>
                    <a:pt x="641" y="877"/>
                  </a:lnTo>
                  <a:cubicBezTo>
                    <a:pt x="641" y="877"/>
                    <a:pt x="641" y="855"/>
                    <a:pt x="638" y="833"/>
                  </a:cubicBezTo>
                  <a:cubicBezTo>
                    <a:pt x="633" y="798"/>
                    <a:pt x="630" y="783"/>
                    <a:pt x="631" y="783"/>
                  </a:cubicBezTo>
                  <a:close/>
                  <a:moveTo>
                    <a:pt x="487" y="852"/>
                  </a:moveTo>
                  <a:lnTo>
                    <a:pt x="487" y="852"/>
                  </a:lnTo>
                  <a:cubicBezTo>
                    <a:pt x="490" y="867"/>
                    <a:pt x="487" y="883"/>
                    <a:pt x="478" y="892"/>
                  </a:cubicBezTo>
                  <a:lnTo>
                    <a:pt x="472" y="892"/>
                  </a:lnTo>
                  <a:cubicBezTo>
                    <a:pt x="475" y="877"/>
                    <a:pt x="481" y="864"/>
                    <a:pt x="487" y="852"/>
                  </a:cubicBezTo>
                  <a:close/>
                  <a:moveTo>
                    <a:pt x="1222" y="879"/>
                  </a:moveTo>
                  <a:cubicBezTo>
                    <a:pt x="1220" y="879"/>
                    <a:pt x="1219" y="880"/>
                    <a:pt x="1217" y="883"/>
                  </a:cubicBezTo>
                  <a:cubicBezTo>
                    <a:pt x="1227" y="892"/>
                    <a:pt x="1239" y="902"/>
                    <a:pt x="1252" y="908"/>
                  </a:cubicBezTo>
                  <a:cubicBezTo>
                    <a:pt x="1257" y="911"/>
                    <a:pt x="1262" y="912"/>
                    <a:pt x="1264" y="912"/>
                  </a:cubicBezTo>
                  <a:cubicBezTo>
                    <a:pt x="1269" y="912"/>
                    <a:pt x="1264" y="904"/>
                    <a:pt x="1239" y="886"/>
                  </a:cubicBezTo>
                  <a:cubicBezTo>
                    <a:pt x="1229" y="881"/>
                    <a:pt x="1224" y="879"/>
                    <a:pt x="1222" y="879"/>
                  </a:cubicBezTo>
                  <a:close/>
                  <a:moveTo>
                    <a:pt x="498" y="889"/>
                  </a:moveTo>
                  <a:cubicBezTo>
                    <a:pt x="495" y="889"/>
                    <a:pt x="493" y="902"/>
                    <a:pt x="490" y="918"/>
                  </a:cubicBezTo>
                  <a:cubicBezTo>
                    <a:pt x="487" y="939"/>
                    <a:pt x="490" y="939"/>
                    <a:pt x="497" y="939"/>
                  </a:cubicBezTo>
                  <a:cubicBezTo>
                    <a:pt x="503" y="939"/>
                    <a:pt x="506" y="921"/>
                    <a:pt x="506" y="921"/>
                  </a:cubicBezTo>
                  <a:cubicBezTo>
                    <a:pt x="509" y="899"/>
                    <a:pt x="506" y="899"/>
                    <a:pt x="503" y="899"/>
                  </a:cubicBezTo>
                  <a:cubicBezTo>
                    <a:pt x="501" y="892"/>
                    <a:pt x="499" y="889"/>
                    <a:pt x="498" y="889"/>
                  </a:cubicBezTo>
                  <a:close/>
                  <a:moveTo>
                    <a:pt x="451" y="1"/>
                  </a:moveTo>
                  <a:cubicBezTo>
                    <a:pt x="450" y="1"/>
                    <a:pt x="448" y="2"/>
                    <a:pt x="447" y="2"/>
                  </a:cubicBezTo>
                  <a:cubicBezTo>
                    <a:pt x="443" y="21"/>
                    <a:pt x="431" y="24"/>
                    <a:pt x="418" y="24"/>
                  </a:cubicBezTo>
                  <a:cubicBezTo>
                    <a:pt x="403" y="28"/>
                    <a:pt x="403" y="49"/>
                    <a:pt x="406" y="90"/>
                  </a:cubicBezTo>
                  <a:lnTo>
                    <a:pt x="412" y="134"/>
                  </a:lnTo>
                  <a:lnTo>
                    <a:pt x="403" y="90"/>
                  </a:lnTo>
                  <a:cubicBezTo>
                    <a:pt x="396" y="71"/>
                    <a:pt x="384" y="31"/>
                    <a:pt x="384" y="31"/>
                  </a:cubicBezTo>
                  <a:lnTo>
                    <a:pt x="384" y="31"/>
                  </a:lnTo>
                  <a:cubicBezTo>
                    <a:pt x="381" y="31"/>
                    <a:pt x="387" y="53"/>
                    <a:pt x="390" y="71"/>
                  </a:cubicBezTo>
                  <a:cubicBezTo>
                    <a:pt x="393" y="83"/>
                    <a:pt x="394" y="88"/>
                    <a:pt x="392" y="88"/>
                  </a:cubicBezTo>
                  <a:cubicBezTo>
                    <a:pt x="391" y="88"/>
                    <a:pt x="387" y="84"/>
                    <a:pt x="381" y="75"/>
                  </a:cubicBezTo>
                  <a:cubicBezTo>
                    <a:pt x="375" y="65"/>
                    <a:pt x="371" y="61"/>
                    <a:pt x="369" y="61"/>
                  </a:cubicBezTo>
                  <a:cubicBezTo>
                    <a:pt x="367" y="61"/>
                    <a:pt x="367" y="66"/>
                    <a:pt x="368" y="78"/>
                  </a:cubicBezTo>
                  <a:cubicBezTo>
                    <a:pt x="365" y="78"/>
                    <a:pt x="362" y="78"/>
                    <a:pt x="353" y="59"/>
                  </a:cubicBezTo>
                  <a:cubicBezTo>
                    <a:pt x="349" y="59"/>
                    <a:pt x="349" y="59"/>
                    <a:pt x="356" y="81"/>
                  </a:cubicBezTo>
                  <a:cubicBezTo>
                    <a:pt x="359" y="91"/>
                    <a:pt x="360" y="96"/>
                    <a:pt x="358" y="96"/>
                  </a:cubicBezTo>
                  <a:cubicBezTo>
                    <a:pt x="357" y="96"/>
                    <a:pt x="354" y="91"/>
                    <a:pt x="349" y="81"/>
                  </a:cubicBezTo>
                  <a:cubicBezTo>
                    <a:pt x="341" y="60"/>
                    <a:pt x="333" y="52"/>
                    <a:pt x="329" y="52"/>
                  </a:cubicBezTo>
                  <a:cubicBezTo>
                    <a:pt x="327" y="52"/>
                    <a:pt x="326" y="57"/>
                    <a:pt x="331" y="65"/>
                  </a:cubicBezTo>
                  <a:cubicBezTo>
                    <a:pt x="337" y="87"/>
                    <a:pt x="334" y="87"/>
                    <a:pt x="331" y="87"/>
                  </a:cubicBezTo>
                  <a:cubicBezTo>
                    <a:pt x="327" y="90"/>
                    <a:pt x="324" y="90"/>
                    <a:pt x="327" y="112"/>
                  </a:cubicBezTo>
                  <a:lnTo>
                    <a:pt x="324" y="112"/>
                  </a:lnTo>
                  <a:cubicBezTo>
                    <a:pt x="324" y="112"/>
                    <a:pt x="324" y="112"/>
                    <a:pt x="324" y="112"/>
                  </a:cubicBezTo>
                  <a:cubicBezTo>
                    <a:pt x="320" y="112"/>
                    <a:pt x="315" y="93"/>
                    <a:pt x="318" y="93"/>
                  </a:cubicBezTo>
                  <a:lnTo>
                    <a:pt x="306" y="75"/>
                  </a:lnTo>
                  <a:cubicBezTo>
                    <a:pt x="299" y="75"/>
                    <a:pt x="296" y="78"/>
                    <a:pt x="302" y="96"/>
                  </a:cubicBezTo>
                  <a:cubicBezTo>
                    <a:pt x="310" y="117"/>
                    <a:pt x="314" y="127"/>
                    <a:pt x="314" y="127"/>
                  </a:cubicBezTo>
                  <a:cubicBezTo>
                    <a:pt x="313" y="127"/>
                    <a:pt x="308" y="118"/>
                    <a:pt x="299" y="100"/>
                  </a:cubicBezTo>
                  <a:cubicBezTo>
                    <a:pt x="293" y="86"/>
                    <a:pt x="284" y="73"/>
                    <a:pt x="282" y="73"/>
                  </a:cubicBezTo>
                  <a:lnTo>
                    <a:pt x="282" y="73"/>
                  </a:lnTo>
                  <a:cubicBezTo>
                    <a:pt x="282" y="73"/>
                    <a:pt x="282" y="75"/>
                    <a:pt x="284" y="81"/>
                  </a:cubicBezTo>
                  <a:cubicBezTo>
                    <a:pt x="290" y="99"/>
                    <a:pt x="292" y="105"/>
                    <a:pt x="291" y="105"/>
                  </a:cubicBezTo>
                  <a:cubicBezTo>
                    <a:pt x="289" y="105"/>
                    <a:pt x="283" y="94"/>
                    <a:pt x="277" y="84"/>
                  </a:cubicBezTo>
                  <a:cubicBezTo>
                    <a:pt x="270" y="66"/>
                    <a:pt x="266" y="56"/>
                    <a:pt x="265" y="56"/>
                  </a:cubicBezTo>
                  <a:lnTo>
                    <a:pt x="265" y="56"/>
                  </a:lnTo>
                  <a:cubicBezTo>
                    <a:pt x="263" y="56"/>
                    <a:pt x="265" y="67"/>
                    <a:pt x="268" y="90"/>
                  </a:cubicBezTo>
                  <a:cubicBezTo>
                    <a:pt x="262" y="93"/>
                    <a:pt x="259" y="115"/>
                    <a:pt x="252" y="122"/>
                  </a:cubicBezTo>
                  <a:cubicBezTo>
                    <a:pt x="246" y="124"/>
                    <a:pt x="242" y="127"/>
                    <a:pt x="238" y="127"/>
                  </a:cubicBezTo>
                  <a:cubicBezTo>
                    <a:pt x="233" y="127"/>
                    <a:pt x="228" y="124"/>
                    <a:pt x="221" y="115"/>
                  </a:cubicBezTo>
                  <a:cubicBezTo>
                    <a:pt x="218" y="111"/>
                    <a:pt x="216" y="108"/>
                    <a:pt x="213" y="105"/>
                  </a:cubicBezTo>
                  <a:lnTo>
                    <a:pt x="213" y="105"/>
                  </a:lnTo>
                  <a:cubicBezTo>
                    <a:pt x="230" y="134"/>
                    <a:pt x="230" y="135"/>
                    <a:pt x="221" y="140"/>
                  </a:cubicBezTo>
                  <a:cubicBezTo>
                    <a:pt x="216" y="138"/>
                    <a:pt x="213" y="137"/>
                    <a:pt x="211" y="137"/>
                  </a:cubicBezTo>
                  <a:cubicBezTo>
                    <a:pt x="202" y="137"/>
                    <a:pt x="208" y="154"/>
                    <a:pt x="218" y="169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39" y="186"/>
                    <a:pt x="244" y="194"/>
                    <a:pt x="241" y="194"/>
                  </a:cubicBezTo>
                  <a:cubicBezTo>
                    <a:pt x="238" y="194"/>
                    <a:pt x="234" y="192"/>
                    <a:pt x="227" y="187"/>
                  </a:cubicBezTo>
                  <a:cubicBezTo>
                    <a:pt x="224" y="187"/>
                    <a:pt x="212" y="172"/>
                    <a:pt x="199" y="156"/>
                  </a:cubicBezTo>
                  <a:cubicBezTo>
                    <a:pt x="186" y="137"/>
                    <a:pt x="168" y="125"/>
                    <a:pt x="168" y="125"/>
                  </a:cubicBezTo>
                  <a:lnTo>
                    <a:pt x="168" y="125"/>
                  </a:lnTo>
                  <a:cubicBezTo>
                    <a:pt x="165" y="128"/>
                    <a:pt x="161" y="131"/>
                    <a:pt x="177" y="143"/>
                  </a:cubicBezTo>
                  <a:cubicBezTo>
                    <a:pt x="190" y="159"/>
                    <a:pt x="190" y="159"/>
                    <a:pt x="186" y="162"/>
                  </a:cubicBezTo>
                  <a:cubicBezTo>
                    <a:pt x="186" y="165"/>
                    <a:pt x="183" y="165"/>
                    <a:pt x="196" y="184"/>
                  </a:cubicBezTo>
                  <a:cubicBezTo>
                    <a:pt x="208" y="200"/>
                    <a:pt x="205" y="203"/>
                    <a:pt x="205" y="203"/>
                  </a:cubicBezTo>
                  <a:cubicBezTo>
                    <a:pt x="193" y="195"/>
                    <a:pt x="187" y="193"/>
                    <a:pt x="185" y="193"/>
                  </a:cubicBezTo>
                  <a:cubicBezTo>
                    <a:pt x="184" y="193"/>
                    <a:pt x="183" y="194"/>
                    <a:pt x="183" y="194"/>
                  </a:cubicBezTo>
                  <a:lnTo>
                    <a:pt x="168" y="181"/>
                  </a:lnTo>
                  <a:cubicBezTo>
                    <a:pt x="158" y="169"/>
                    <a:pt x="146" y="159"/>
                    <a:pt x="136" y="153"/>
                  </a:cubicBezTo>
                  <a:lnTo>
                    <a:pt x="136" y="153"/>
                  </a:lnTo>
                  <a:cubicBezTo>
                    <a:pt x="133" y="153"/>
                    <a:pt x="149" y="169"/>
                    <a:pt x="149" y="169"/>
                  </a:cubicBezTo>
                  <a:cubicBezTo>
                    <a:pt x="161" y="181"/>
                    <a:pt x="108" y="241"/>
                    <a:pt x="102" y="250"/>
                  </a:cubicBezTo>
                  <a:cubicBezTo>
                    <a:pt x="97" y="249"/>
                    <a:pt x="93" y="248"/>
                    <a:pt x="90" y="248"/>
                  </a:cubicBezTo>
                  <a:cubicBezTo>
                    <a:pt x="79" y="248"/>
                    <a:pt x="79" y="255"/>
                    <a:pt x="96" y="263"/>
                  </a:cubicBezTo>
                  <a:cubicBezTo>
                    <a:pt x="111" y="272"/>
                    <a:pt x="105" y="288"/>
                    <a:pt x="96" y="303"/>
                  </a:cubicBezTo>
                  <a:cubicBezTo>
                    <a:pt x="83" y="322"/>
                    <a:pt x="77" y="338"/>
                    <a:pt x="96" y="347"/>
                  </a:cubicBezTo>
                  <a:lnTo>
                    <a:pt x="92" y="353"/>
                  </a:lnTo>
                  <a:cubicBezTo>
                    <a:pt x="89" y="360"/>
                    <a:pt x="108" y="372"/>
                    <a:pt x="105" y="375"/>
                  </a:cubicBezTo>
                  <a:cubicBezTo>
                    <a:pt x="116" y="381"/>
                    <a:pt x="120" y="384"/>
                    <a:pt x="119" y="384"/>
                  </a:cubicBezTo>
                  <a:cubicBezTo>
                    <a:pt x="117" y="384"/>
                    <a:pt x="113" y="382"/>
                    <a:pt x="105" y="378"/>
                  </a:cubicBezTo>
                  <a:cubicBezTo>
                    <a:pt x="87" y="373"/>
                    <a:pt x="71" y="368"/>
                    <a:pt x="66" y="368"/>
                  </a:cubicBezTo>
                  <a:cubicBezTo>
                    <a:pt x="65" y="368"/>
                    <a:pt x="64" y="369"/>
                    <a:pt x="64" y="369"/>
                  </a:cubicBezTo>
                  <a:cubicBezTo>
                    <a:pt x="61" y="375"/>
                    <a:pt x="80" y="382"/>
                    <a:pt x="102" y="388"/>
                  </a:cubicBezTo>
                  <a:cubicBezTo>
                    <a:pt x="121" y="394"/>
                    <a:pt x="121" y="397"/>
                    <a:pt x="121" y="397"/>
                  </a:cubicBezTo>
                  <a:cubicBezTo>
                    <a:pt x="121" y="399"/>
                    <a:pt x="121" y="399"/>
                    <a:pt x="119" y="399"/>
                  </a:cubicBezTo>
                  <a:cubicBezTo>
                    <a:pt x="117" y="399"/>
                    <a:pt x="112" y="398"/>
                    <a:pt x="99" y="394"/>
                  </a:cubicBezTo>
                  <a:lnTo>
                    <a:pt x="58" y="382"/>
                  </a:lnTo>
                  <a:lnTo>
                    <a:pt x="58" y="385"/>
                  </a:lnTo>
                  <a:cubicBezTo>
                    <a:pt x="77" y="391"/>
                    <a:pt x="77" y="394"/>
                    <a:pt x="77" y="394"/>
                  </a:cubicBezTo>
                  <a:cubicBezTo>
                    <a:pt x="77" y="395"/>
                    <a:pt x="77" y="396"/>
                    <a:pt x="75" y="396"/>
                  </a:cubicBezTo>
                  <a:cubicBezTo>
                    <a:pt x="72" y="396"/>
                    <a:pt x="63" y="393"/>
                    <a:pt x="36" y="385"/>
                  </a:cubicBezTo>
                  <a:cubicBezTo>
                    <a:pt x="19" y="380"/>
                    <a:pt x="9" y="377"/>
                    <a:pt x="5" y="377"/>
                  </a:cubicBezTo>
                  <a:cubicBezTo>
                    <a:pt x="0" y="377"/>
                    <a:pt x="9" y="382"/>
                    <a:pt x="33" y="391"/>
                  </a:cubicBezTo>
                  <a:lnTo>
                    <a:pt x="52" y="404"/>
                  </a:lnTo>
                  <a:cubicBezTo>
                    <a:pt x="43" y="402"/>
                    <a:pt x="38" y="401"/>
                    <a:pt x="35" y="401"/>
                  </a:cubicBezTo>
                  <a:cubicBezTo>
                    <a:pt x="23" y="401"/>
                    <a:pt x="52" y="414"/>
                    <a:pt x="67" y="419"/>
                  </a:cubicBezTo>
                  <a:cubicBezTo>
                    <a:pt x="54" y="417"/>
                    <a:pt x="44" y="416"/>
                    <a:pt x="39" y="416"/>
                  </a:cubicBezTo>
                  <a:cubicBezTo>
                    <a:pt x="29" y="416"/>
                    <a:pt x="37" y="420"/>
                    <a:pt x="64" y="429"/>
                  </a:cubicBezTo>
                  <a:cubicBezTo>
                    <a:pt x="80" y="433"/>
                    <a:pt x="85" y="436"/>
                    <a:pt x="77" y="436"/>
                  </a:cubicBezTo>
                  <a:cubicBezTo>
                    <a:pt x="74" y="436"/>
                    <a:pt x="70" y="436"/>
                    <a:pt x="64" y="435"/>
                  </a:cubicBezTo>
                  <a:cubicBezTo>
                    <a:pt x="42" y="435"/>
                    <a:pt x="42" y="438"/>
                    <a:pt x="39" y="444"/>
                  </a:cubicBezTo>
                  <a:cubicBezTo>
                    <a:pt x="61" y="451"/>
                    <a:pt x="55" y="473"/>
                    <a:pt x="52" y="498"/>
                  </a:cubicBezTo>
                  <a:cubicBezTo>
                    <a:pt x="49" y="526"/>
                    <a:pt x="49" y="548"/>
                    <a:pt x="71" y="548"/>
                  </a:cubicBezTo>
                  <a:cubicBezTo>
                    <a:pt x="71" y="551"/>
                    <a:pt x="71" y="551"/>
                    <a:pt x="49" y="554"/>
                  </a:cubicBezTo>
                  <a:cubicBezTo>
                    <a:pt x="27" y="554"/>
                    <a:pt x="27" y="557"/>
                    <a:pt x="67" y="560"/>
                  </a:cubicBezTo>
                  <a:cubicBezTo>
                    <a:pt x="89" y="560"/>
                    <a:pt x="111" y="560"/>
                    <a:pt x="67" y="563"/>
                  </a:cubicBezTo>
                  <a:cubicBezTo>
                    <a:pt x="49" y="563"/>
                    <a:pt x="49" y="570"/>
                    <a:pt x="49" y="582"/>
                  </a:cubicBezTo>
                  <a:cubicBezTo>
                    <a:pt x="49" y="592"/>
                    <a:pt x="49" y="604"/>
                    <a:pt x="71" y="604"/>
                  </a:cubicBezTo>
                  <a:cubicBezTo>
                    <a:pt x="92" y="607"/>
                    <a:pt x="92" y="607"/>
                    <a:pt x="71" y="607"/>
                  </a:cubicBezTo>
                  <a:cubicBezTo>
                    <a:pt x="27" y="607"/>
                    <a:pt x="8" y="629"/>
                    <a:pt x="52" y="632"/>
                  </a:cubicBezTo>
                  <a:cubicBezTo>
                    <a:pt x="52" y="635"/>
                    <a:pt x="52" y="639"/>
                    <a:pt x="33" y="642"/>
                  </a:cubicBezTo>
                  <a:cubicBezTo>
                    <a:pt x="33" y="645"/>
                    <a:pt x="33" y="648"/>
                    <a:pt x="55" y="654"/>
                  </a:cubicBezTo>
                  <a:lnTo>
                    <a:pt x="58" y="676"/>
                  </a:lnTo>
                  <a:cubicBezTo>
                    <a:pt x="61" y="682"/>
                    <a:pt x="83" y="682"/>
                    <a:pt x="83" y="682"/>
                  </a:cubicBezTo>
                  <a:cubicBezTo>
                    <a:pt x="83" y="684"/>
                    <a:pt x="83" y="685"/>
                    <a:pt x="83" y="686"/>
                  </a:cubicBezTo>
                  <a:cubicBezTo>
                    <a:pt x="61" y="692"/>
                    <a:pt x="67" y="708"/>
                    <a:pt x="74" y="729"/>
                  </a:cubicBezTo>
                  <a:cubicBezTo>
                    <a:pt x="80" y="751"/>
                    <a:pt x="89" y="770"/>
                    <a:pt x="71" y="783"/>
                  </a:cubicBezTo>
                  <a:cubicBezTo>
                    <a:pt x="71" y="783"/>
                    <a:pt x="71" y="784"/>
                    <a:pt x="73" y="784"/>
                  </a:cubicBezTo>
                  <a:cubicBezTo>
                    <a:pt x="76" y="784"/>
                    <a:pt x="81" y="783"/>
                    <a:pt x="92" y="780"/>
                  </a:cubicBezTo>
                  <a:cubicBezTo>
                    <a:pt x="112" y="771"/>
                    <a:pt x="123" y="767"/>
                    <a:pt x="125" y="767"/>
                  </a:cubicBezTo>
                  <a:cubicBezTo>
                    <a:pt x="127" y="767"/>
                    <a:pt x="123" y="771"/>
                    <a:pt x="114" y="776"/>
                  </a:cubicBezTo>
                  <a:cubicBezTo>
                    <a:pt x="91" y="793"/>
                    <a:pt x="87" y="804"/>
                    <a:pt x="97" y="804"/>
                  </a:cubicBezTo>
                  <a:cubicBezTo>
                    <a:pt x="102" y="804"/>
                    <a:pt x="111" y="802"/>
                    <a:pt x="124" y="795"/>
                  </a:cubicBezTo>
                  <a:lnTo>
                    <a:pt x="124" y="795"/>
                  </a:lnTo>
                  <a:lnTo>
                    <a:pt x="105" y="805"/>
                  </a:lnTo>
                  <a:cubicBezTo>
                    <a:pt x="87" y="818"/>
                    <a:pt x="84" y="824"/>
                    <a:pt x="91" y="824"/>
                  </a:cubicBezTo>
                  <a:cubicBezTo>
                    <a:pt x="97" y="824"/>
                    <a:pt x="112" y="818"/>
                    <a:pt x="130" y="808"/>
                  </a:cubicBezTo>
                  <a:lnTo>
                    <a:pt x="130" y="808"/>
                  </a:lnTo>
                  <a:cubicBezTo>
                    <a:pt x="118" y="820"/>
                    <a:pt x="106" y="830"/>
                    <a:pt x="109" y="830"/>
                  </a:cubicBezTo>
                  <a:cubicBezTo>
                    <a:pt x="111" y="830"/>
                    <a:pt x="113" y="829"/>
                    <a:pt x="118" y="827"/>
                  </a:cubicBezTo>
                  <a:lnTo>
                    <a:pt x="118" y="827"/>
                  </a:lnTo>
                  <a:cubicBezTo>
                    <a:pt x="121" y="830"/>
                    <a:pt x="121" y="830"/>
                    <a:pt x="86" y="855"/>
                  </a:cubicBezTo>
                  <a:cubicBezTo>
                    <a:pt x="67" y="867"/>
                    <a:pt x="49" y="877"/>
                    <a:pt x="52" y="883"/>
                  </a:cubicBezTo>
                  <a:cubicBezTo>
                    <a:pt x="52" y="883"/>
                    <a:pt x="53" y="884"/>
                    <a:pt x="53" y="884"/>
                  </a:cubicBezTo>
                  <a:cubicBezTo>
                    <a:pt x="58" y="884"/>
                    <a:pt x="72" y="872"/>
                    <a:pt x="89" y="861"/>
                  </a:cubicBezTo>
                  <a:lnTo>
                    <a:pt x="92" y="867"/>
                  </a:lnTo>
                  <a:cubicBezTo>
                    <a:pt x="92" y="867"/>
                    <a:pt x="93" y="868"/>
                    <a:pt x="94" y="868"/>
                  </a:cubicBezTo>
                  <a:cubicBezTo>
                    <a:pt x="96" y="868"/>
                    <a:pt x="101" y="866"/>
                    <a:pt x="111" y="858"/>
                  </a:cubicBezTo>
                  <a:cubicBezTo>
                    <a:pt x="122" y="851"/>
                    <a:pt x="126" y="849"/>
                    <a:pt x="129" y="849"/>
                  </a:cubicBezTo>
                  <a:cubicBezTo>
                    <a:pt x="131" y="849"/>
                    <a:pt x="132" y="850"/>
                    <a:pt x="133" y="851"/>
                  </a:cubicBezTo>
                  <a:lnTo>
                    <a:pt x="133" y="851"/>
                  </a:lnTo>
                  <a:cubicBezTo>
                    <a:pt x="137" y="848"/>
                    <a:pt x="143" y="844"/>
                    <a:pt x="149" y="839"/>
                  </a:cubicBezTo>
                  <a:cubicBezTo>
                    <a:pt x="166" y="825"/>
                    <a:pt x="180" y="814"/>
                    <a:pt x="183" y="814"/>
                  </a:cubicBezTo>
                  <a:cubicBezTo>
                    <a:pt x="183" y="814"/>
                    <a:pt x="183" y="814"/>
                    <a:pt x="183" y="814"/>
                  </a:cubicBezTo>
                  <a:lnTo>
                    <a:pt x="218" y="789"/>
                  </a:lnTo>
                  <a:cubicBezTo>
                    <a:pt x="234" y="779"/>
                    <a:pt x="248" y="768"/>
                    <a:pt x="262" y="756"/>
                  </a:cubicBezTo>
                  <a:lnTo>
                    <a:pt x="262" y="756"/>
                  </a:lnTo>
                  <a:cubicBezTo>
                    <a:pt x="265" y="754"/>
                    <a:pt x="268" y="751"/>
                    <a:pt x="271" y="748"/>
                  </a:cubicBezTo>
                  <a:cubicBezTo>
                    <a:pt x="297" y="726"/>
                    <a:pt x="308" y="716"/>
                    <a:pt x="309" y="716"/>
                  </a:cubicBezTo>
                  <a:lnTo>
                    <a:pt x="309" y="716"/>
                  </a:lnTo>
                  <a:cubicBezTo>
                    <a:pt x="309" y="716"/>
                    <a:pt x="301" y="723"/>
                    <a:pt x="287" y="736"/>
                  </a:cubicBezTo>
                  <a:cubicBezTo>
                    <a:pt x="255" y="764"/>
                    <a:pt x="259" y="767"/>
                    <a:pt x="262" y="767"/>
                  </a:cubicBezTo>
                  <a:cubicBezTo>
                    <a:pt x="262" y="770"/>
                    <a:pt x="262" y="770"/>
                    <a:pt x="246" y="786"/>
                  </a:cubicBezTo>
                  <a:cubicBezTo>
                    <a:pt x="230" y="798"/>
                    <a:pt x="218" y="817"/>
                    <a:pt x="221" y="820"/>
                  </a:cubicBezTo>
                  <a:cubicBezTo>
                    <a:pt x="222" y="821"/>
                    <a:pt x="223" y="822"/>
                    <a:pt x="223" y="822"/>
                  </a:cubicBezTo>
                  <a:cubicBezTo>
                    <a:pt x="225" y="822"/>
                    <a:pt x="228" y="819"/>
                    <a:pt x="237" y="808"/>
                  </a:cubicBezTo>
                  <a:cubicBezTo>
                    <a:pt x="242" y="802"/>
                    <a:pt x="246" y="799"/>
                    <a:pt x="248" y="799"/>
                  </a:cubicBezTo>
                  <a:lnTo>
                    <a:pt x="248" y="799"/>
                  </a:lnTo>
                  <a:cubicBezTo>
                    <a:pt x="250" y="799"/>
                    <a:pt x="245" y="808"/>
                    <a:pt x="227" y="830"/>
                  </a:cubicBezTo>
                  <a:cubicBezTo>
                    <a:pt x="222" y="836"/>
                    <a:pt x="219" y="840"/>
                    <a:pt x="219" y="840"/>
                  </a:cubicBezTo>
                  <a:cubicBezTo>
                    <a:pt x="220" y="840"/>
                    <a:pt x="228" y="833"/>
                    <a:pt x="246" y="817"/>
                  </a:cubicBezTo>
                  <a:cubicBezTo>
                    <a:pt x="259" y="803"/>
                    <a:pt x="267" y="796"/>
                    <a:pt x="269" y="796"/>
                  </a:cubicBezTo>
                  <a:lnTo>
                    <a:pt x="269" y="796"/>
                  </a:lnTo>
                  <a:cubicBezTo>
                    <a:pt x="271" y="796"/>
                    <a:pt x="266" y="805"/>
                    <a:pt x="252" y="823"/>
                  </a:cubicBezTo>
                  <a:lnTo>
                    <a:pt x="259" y="827"/>
                  </a:lnTo>
                  <a:cubicBezTo>
                    <a:pt x="259" y="827"/>
                    <a:pt x="259" y="827"/>
                    <a:pt x="260" y="827"/>
                  </a:cubicBezTo>
                  <a:cubicBezTo>
                    <a:pt x="264" y="827"/>
                    <a:pt x="275" y="813"/>
                    <a:pt x="287" y="798"/>
                  </a:cubicBezTo>
                  <a:cubicBezTo>
                    <a:pt x="303" y="780"/>
                    <a:pt x="310" y="772"/>
                    <a:pt x="310" y="772"/>
                  </a:cubicBezTo>
                  <a:lnTo>
                    <a:pt x="310" y="772"/>
                  </a:lnTo>
                  <a:cubicBezTo>
                    <a:pt x="311" y="772"/>
                    <a:pt x="308" y="776"/>
                    <a:pt x="302" y="783"/>
                  </a:cubicBezTo>
                  <a:cubicBezTo>
                    <a:pt x="296" y="795"/>
                    <a:pt x="287" y="808"/>
                    <a:pt x="280" y="820"/>
                  </a:cubicBezTo>
                  <a:cubicBezTo>
                    <a:pt x="265" y="836"/>
                    <a:pt x="268" y="839"/>
                    <a:pt x="271" y="839"/>
                  </a:cubicBezTo>
                  <a:cubicBezTo>
                    <a:pt x="273" y="841"/>
                    <a:pt x="274" y="843"/>
                    <a:pt x="277" y="843"/>
                  </a:cubicBezTo>
                  <a:cubicBezTo>
                    <a:pt x="280" y="843"/>
                    <a:pt x="285" y="840"/>
                    <a:pt x="293" y="830"/>
                  </a:cubicBezTo>
                  <a:lnTo>
                    <a:pt x="293" y="830"/>
                  </a:lnTo>
                  <a:lnTo>
                    <a:pt x="277" y="849"/>
                  </a:lnTo>
                  <a:cubicBezTo>
                    <a:pt x="279" y="849"/>
                    <a:pt x="275" y="857"/>
                    <a:pt x="275" y="857"/>
                  </a:cubicBezTo>
                  <a:cubicBezTo>
                    <a:pt x="275" y="857"/>
                    <a:pt x="276" y="855"/>
                    <a:pt x="280" y="849"/>
                  </a:cubicBezTo>
                  <a:lnTo>
                    <a:pt x="280" y="849"/>
                  </a:lnTo>
                  <a:cubicBezTo>
                    <a:pt x="280" y="849"/>
                    <a:pt x="284" y="852"/>
                    <a:pt x="277" y="874"/>
                  </a:cubicBezTo>
                  <a:cubicBezTo>
                    <a:pt x="277" y="879"/>
                    <a:pt x="278" y="881"/>
                    <a:pt x="280" y="881"/>
                  </a:cubicBezTo>
                  <a:cubicBezTo>
                    <a:pt x="288" y="881"/>
                    <a:pt x="309" y="857"/>
                    <a:pt x="318" y="823"/>
                  </a:cubicBezTo>
                  <a:lnTo>
                    <a:pt x="321" y="827"/>
                  </a:lnTo>
                  <a:cubicBezTo>
                    <a:pt x="321" y="827"/>
                    <a:pt x="322" y="827"/>
                    <a:pt x="322" y="827"/>
                  </a:cubicBezTo>
                  <a:cubicBezTo>
                    <a:pt x="326" y="827"/>
                    <a:pt x="337" y="811"/>
                    <a:pt x="337" y="811"/>
                  </a:cubicBezTo>
                  <a:cubicBezTo>
                    <a:pt x="344" y="797"/>
                    <a:pt x="347" y="795"/>
                    <a:pt x="350" y="795"/>
                  </a:cubicBezTo>
                  <a:cubicBezTo>
                    <a:pt x="351" y="795"/>
                    <a:pt x="352" y="795"/>
                    <a:pt x="353" y="795"/>
                  </a:cubicBezTo>
                  <a:lnTo>
                    <a:pt x="331" y="833"/>
                  </a:lnTo>
                  <a:cubicBezTo>
                    <a:pt x="308" y="863"/>
                    <a:pt x="298" y="885"/>
                    <a:pt x="301" y="885"/>
                  </a:cubicBezTo>
                  <a:cubicBezTo>
                    <a:pt x="303" y="885"/>
                    <a:pt x="308" y="879"/>
                    <a:pt x="317" y="866"/>
                  </a:cubicBezTo>
                  <a:lnTo>
                    <a:pt x="317" y="866"/>
                  </a:lnTo>
                  <a:lnTo>
                    <a:pt x="312" y="874"/>
                  </a:lnTo>
                  <a:cubicBezTo>
                    <a:pt x="307" y="882"/>
                    <a:pt x="305" y="887"/>
                    <a:pt x="308" y="887"/>
                  </a:cubicBezTo>
                  <a:cubicBezTo>
                    <a:pt x="310" y="887"/>
                    <a:pt x="314" y="884"/>
                    <a:pt x="321" y="877"/>
                  </a:cubicBezTo>
                  <a:cubicBezTo>
                    <a:pt x="337" y="861"/>
                    <a:pt x="349" y="845"/>
                    <a:pt x="359" y="827"/>
                  </a:cubicBezTo>
                  <a:cubicBezTo>
                    <a:pt x="368" y="808"/>
                    <a:pt x="371" y="808"/>
                    <a:pt x="371" y="808"/>
                  </a:cubicBezTo>
                  <a:lnTo>
                    <a:pt x="371" y="808"/>
                  </a:lnTo>
                  <a:cubicBezTo>
                    <a:pt x="374" y="811"/>
                    <a:pt x="374" y="811"/>
                    <a:pt x="365" y="830"/>
                  </a:cubicBezTo>
                  <a:cubicBezTo>
                    <a:pt x="354" y="849"/>
                    <a:pt x="350" y="860"/>
                    <a:pt x="352" y="860"/>
                  </a:cubicBezTo>
                  <a:cubicBezTo>
                    <a:pt x="354" y="860"/>
                    <a:pt x="361" y="851"/>
                    <a:pt x="371" y="833"/>
                  </a:cubicBezTo>
                  <a:lnTo>
                    <a:pt x="371" y="833"/>
                  </a:lnTo>
                  <a:lnTo>
                    <a:pt x="362" y="852"/>
                  </a:lnTo>
                  <a:cubicBezTo>
                    <a:pt x="354" y="867"/>
                    <a:pt x="349" y="884"/>
                    <a:pt x="360" y="884"/>
                  </a:cubicBezTo>
                  <a:cubicBezTo>
                    <a:pt x="362" y="884"/>
                    <a:pt x="366" y="882"/>
                    <a:pt x="371" y="880"/>
                  </a:cubicBezTo>
                  <a:cubicBezTo>
                    <a:pt x="384" y="886"/>
                    <a:pt x="393" y="889"/>
                    <a:pt x="387" y="911"/>
                  </a:cubicBezTo>
                  <a:cubicBezTo>
                    <a:pt x="386" y="915"/>
                    <a:pt x="386" y="917"/>
                    <a:pt x="387" y="917"/>
                  </a:cubicBezTo>
                  <a:cubicBezTo>
                    <a:pt x="390" y="917"/>
                    <a:pt x="409" y="888"/>
                    <a:pt x="425" y="858"/>
                  </a:cubicBezTo>
                  <a:lnTo>
                    <a:pt x="425" y="858"/>
                  </a:lnTo>
                  <a:cubicBezTo>
                    <a:pt x="418" y="877"/>
                    <a:pt x="421" y="880"/>
                    <a:pt x="428" y="880"/>
                  </a:cubicBezTo>
                  <a:cubicBezTo>
                    <a:pt x="437" y="883"/>
                    <a:pt x="437" y="883"/>
                    <a:pt x="431" y="905"/>
                  </a:cubicBezTo>
                  <a:cubicBezTo>
                    <a:pt x="425" y="924"/>
                    <a:pt x="421" y="933"/>
                    <a:pt x="422" y="933"/>
                  </a:cubicBezTo>
                  <a:cubicBezTo>
                    <a:pt x="423" y="933"/>
                    <a:pt x="428" y="924"/>
                    <a:pt x="437" y="905"/>
                  </a:cubicBezTo>
                  <a:cubicBezTo>
                    <a:pt x="442" y="890"/>
                    <a:pt x="445" y="884"/>
                    <a:pt x="447" y="884"/>
                  </a:cubicBezTo>
                  <a:lnTo>
                    <a:pt x="447" y="884"/>
                  </a:lnTo>
                  <a:cubicBezTo>
                    <a:pt x="450" y="884"/>
                    <a:pt x="449" y="904"/>
                    <a:pt x="443" y="930"/>
                  </a:cubicBezTo>
                  <a:cubicBezTo>
                    <a:pt x="440" y="952"/>
                    <a:pt x="443" y="952"/>
                    <a:pt x="450" y="952"/>
                  </a:cubicBezTo>
                  <a:cubicBezTo>
                    <a:pt x="456" y="939"/>
                    <a:pt x="461" y="935"/>
                    <a:pt x="466" y="935"/>
                  </a:cubicBezTo>
                  <a:cubicBezTo>
                    <a:pt x="468" y="935"/>
                    <a:pt x="470" y="935"/>
                    <a:pt x="472" y="936"/>
                  </a:cubicBezTo>
                  <a:cubicBezTo>
                    <a:pt x="474" y="937"/>
                    <a:pt x="476" y="937"/>
                    <a:pt x="478" y="937"/>
                  </a:cubicBezTo>
                  <a:cubicBezTo>
                    <a:pt x="484" y="937"/>
                    <a:pt x="485" y="930"/>
                    <a:pt x="490" y="896"/>
                  </a:cubicBezTo>
                  <a:cubicBezTo>
                    <a:pt x="494" y="855"/>
                    <a:pt x="497" y="855"/>
                    <a:pt x="503" y="855"/>
                  </a:cubicBezTo>
                  <a:cubicBezTo>
                    <a:pt x="506" y="855"/>
                    <a:pt x="509" y="855"/>
                    <a:pt x="506" y="877"/>
                  </a:cubicBezTo>
                  <a:cubicBezTo>
                    <a:pt x="506" y="877"/>
                    <a:pt x="509" y="899"/>
                    <a:pt x="512" y="899"/>
                  </a:cubicBezTo>
                  <a:cubicBezTo>
                    <a:pt x="516" y="899"/>
                    <a:pt x="519" y="899"/>
                    <a:pt x="519" y="921"/>
                  </a:cubicBezTo>
                  <a:cubicBezTo>
                    <a:pt x="519" y="921"/>
                    <a:pt x="519" y="943"/>
                    <a:pt x="528" y="943"/>
                  </a:cubicBezTo>
                  <a:cubicBezTo>
                    <a:pt x="534" y="946"/>
                    <a:pt x="541" y="946"/>
                    <a:pt x="541" y="965"/>
                  </a:cubicBezTo>
                  <a:cubicBezTo>
                    <a:pt x="544" y="965"/>
                    <a:pt x="544" y="965"/>
                    <a:pt x="544" y="946"/>
                  </a:cubicBezTo>
                  <a:cubicBezTo>
                    <a:pt x="544" y="930"/>
                    <a:pt x="545" y="915"/>
                    <a:pt x="552" y="915"/>
                  </a:cubicBezTo>
                  <a:cubicBezTo>
                    <a:pt x="554" y="915"/>
                    <a:pt x="558" y="917"/>
                    <a:pt x="563" y="924"/>
                  </a:cubicBezTo>
                  <a:cubicBezTo>
                    <a:pt x="569" y="924"/>
                    <a:pt x="581" y="924"/>
                    <a:pt x="578" y="902"/>
                  </a:cubicBezTo>
                  <a:cubicBezTo>
                    <a:pt x="581" y="902"/>
                    <a:pt x="581" y="902"/>
                    <a:pt x="584" y="924"/>
                  </a:cubicBezTo>
                  <a:cubicBezTo>
                    <a:pt x="586" y="946"/>
                    <a:pt x="588" y="957"/>
                    <a:pt x="591" y="957"/>
                  </a:cubicBezTo>
                  <a:cubicBezTo>
                    <a:pt x="593" y="957"/>
                    <a:pt x="595" y="946"/>
                    <a:pt x="597" y="924"/>
                  </a:cubicBezTo>
                  <a:cubicBezTo>
                    <a:pt x="597" y="913"/>
                    <a:pt x="598" y="907"/>
                    <a:pt x="599" y="907"/>
                  </a:cubicBezTo>
                  <a:cubicBezTo>
                    <a:pt x="600" y="907"/>
                    <a:pt x="602" y="913"/>
                    <a:pt x="603" y="924"/>
                  </a:cubicBezTo>
                  <a:cubicBezTo>
                    <a:pt x="603" y="924"/>
                    <a:pt x="610" y="924"/>
                    <a:pt x="610" y="902"/>
                  </a:cubicBezTo>
                  <a:cubicBezTo>
                    <a:pt x="610" y="891"/>
                    <a:pt x="610" y="885"/>
                    <a:pt x="611" y="885"/>
                  </a:cubicBezTo>
                  <a:cubicBezTo>
                    <a:pt x="612" y="885"/>
                    <a:pt x="614" y="891"/>
                    <a:pt x="619" y="902"/>
                  </a:cubicBezTo>
                  <a:cubicBezTo>
                    <a:pt x="622" y="921"/>
                    <a:pt x="625" y="921"/>
                    <a:pt x="628" y="921"/>
                  </a:cubicBezTo>
                  <a:cubicBezTo>
                    <a:pt x="632" y="908"/>
                    <a:pt x="645" y="900"/>
                    <a:pt x="657" y="900"/>
                  </a:cubicBezTo>
                  <a:cubicBezTo>
                    <a:pt x="665" y="900"/>
                    <a:pt x="673" y="904"/>
                    <a:pt x="678" y="911"/>
                  </a:cubicBezTo>
                  <a:cubicBezTo>
                    <a:pt x="675" y="892"/>
                    <a:pt x="675" y="892"/>
                    <a:pt x="678" y="889"/>
                  </a:cubicBezTo>
                  <a:cubicBezTo>
                    <a:pt x="684" y="905"/>
                    <a:pt x="688" y="911"/>
                    <a:pt x="689" y="911"/>
                  </a:cubicBezTo>
                  <a:cubicBezTo>
                    <a:pt x="690" y="911"/>
                    <a:pt x="686" y="893"/>
                    <a:pt x="678" y="867"/>
                  </a:cubicBezTo>
                  <a:lnTo>
                    <a:pt x="675" y="871"/>
                  </a:lnTo>
                  <a:lnTo>
                    <a:pt x="672" y="871"/>
                  </a:lnTo>
                  <a:cubicBezTo>
                    <a:pt x="666" y="851"/>
                    <a:pt x="665" y="841"/>
                    <a:pt x="668" y="841"/>
                  </a:cubicBezTo>
                  <a:lnTo>
                    <a:pt x="668" y="841"/>
                  </a:lnTo>
                  <a:cubicBezTo>
                    <a:pt x="671" y="841"/>
                    <a:pt x="678" y="855"/>
                    <a:pt x="688" y="886"/>
                  </a:cubicBezTo>
                  <a:cubicBezTo>
                    <a:pt x="696" y="907"/>
                    <a:pt x="700" y="917"/>
                    <a:pt x="702" y="917"/>
                  </a:cubicBezTo>
                  <a:cubicBezTo>
                    <a:pt x="703" y="917"/>
                    <a:pt x="700" y="907"/>
                    <a:pt x="694" y="886"/>
                  </a:cubicBezTo>
                  <a:cubicBezTo>
                    <a:pt x="689" y="865"/>
                    <a:pt x="688" y="855"/>
                    <a:pt x="690" y="855"/>
                  </a:cubicBezTo>
                  <a:lnTo>
                    <a:pt x="690" y="855"/>
                  </a:lnTo>
                  <a:cubicBezTo>
                    <a:pt x="691" y="855"/>
                    <a:pt x="696" y="865"/>
                    <a:pt x="704" y="883"/>
                  </a:cubicBezTo>
                  <a:cubicBezTo>
                    <a:pt x="711" y="903"/>
                    <a:pt x="715" y="914"/>
                    <a:pt x="716" y="914"/>
                  </a:cubicBezTo>
                  <a:cubicBezTo>
                    <a:pt x="716" y="914"/>
                    <a:pt x="713" y="903"/>
                    <a:pt x="707" y="883"/>
                  </a:cubicBezTo>
                  <a:cubicBezTo>
                    <a:pt x="694" y="836"/>
                    <a:pt x="688" y="809"/>
                    <a:pt x="691" y="809"/>
                  </a:cubicBezTo>
                  <a:lnTo>
                    <a:pt x="691" y="809"/>
                  </a:lnTo>
                  <a:cubicBezTo>
                    <a:pt x="693" y="809"/>
                    <a:pt x="701" y="824"/>
                    <a:pt x="716" y="858"/>
                  </a:cubicBezTo>
                  <a:cubicBezTo>
                    <a:pt x="731" y="893"/>
                    <a:pt x="742" y="912"/>
                    <a:pt x="747" y="912"/>
                  </a:cubicBezTo>
                  <a:cubicBezTo>
                    <a:pt x="747" y="912"/>
                    <a:pt x="747" y="911"/>
                    <a:pt x="747" y="911"/>
                  </a:cubicBezTo>
                  <a:cubicBezTo>
                    <a:pt x="751" y="911"/>
                    <a:pt x="741" y="892"/>
                    <a:pt x="735" y="874"/>
                  </a:cubicBezTo>
                  <a:cubicBezTo>
                    <a:pt x="723" y="854"/>
                    <a:pt x="719" y="844"/>
                    <a:pt x="721" y="844"/>
                  </a:cubicBezTo>
                  <a:lnTo>
                    <a:pt x="721" y="844"/>
                  </a:lnTo>
                  <a:cubicBezTo>
                    <a:pt x="722" y="844"/>
                    <a:pt x="729" y="852"/>
                    <a:pt x="741" y="871"/>
                  </a:cubicBezTo>
                  <a:cubicBezTo>
                    <a:pt x="759" y="898"/>
                    <a:pt x="770" y="910"/>
                    <a:pt x="775" y="910"/>
                  </a:cubicBezTo>
                  <a:cubicBezTo>
                    <a:pt x="780" y="910"/>
                    <a:pt x="780" y="898"/>
                    <a:pt x="776" y="877"/>
                  </a:cubicBezTo>
                  <a:cubicBezTo>
                    <a:pt x="771" y="854"/>
                    <a:pt x="771" y="842"/>
                    <a:pt x="774" y="842"/>
                  </a:cubicBezTo>
                  <a:lnTo>
                    <a:pt x="774" y="842"/>
                  </a:lnTo>
                  <a:cubicBezTo>
                    <a:pt x="777" y="842"/>
                    <a:pt x="782" y="851"/>
                    <a:pt x="788" y="871"/>
                  </a:cubicBezTo>
                  <a:cubicBezTo>
                    <a:pt x="797" y="894"/>
                    <a:pt x="800" y="904"/>
                    <a:pt x="800" y="904"/>
                  </a:cubicBezTo>
                  <a:cubicBezTo>
                    <a:pt x="800" y="904"/>
                    <a:pt x="799" y="899"/>
                    <a:pt x="798" y="889"/>
                  </a:cubicBezTo>
                  <a:lnTo>
                    <a:pt x="816" y="880"/>
                  </a:lnTo>
                  <a:cubicBezTo>
                    <a:pt x="819" y="880"/>
                    <a:pt x="810" y="858"/>
                    <a:pt x="798" y="842"/>
                  </a:cubicBezTo>
                  <a:lnTo>
                    <a:pt x="798" y="842"/>
                  </a:lnTo>
                  <a:cubicBezTo>
                    <a:pt x="812" y="860"/>
                    <a:pt x="825" y="872"/>
                    <a:pt x="830" y="872"/>
                  </a:cubicBezTo>
                  <a:cubicBezTo>
                    <a:pt x="834" y="872"/>
                    <a:pt x="834" y="865"/>
                    <a:pt x="826" y="849"/>
                  </a:cubicBezTo>
                  <a:lnTo>
                    <a:pt x="829" y="845"/>
                  </a:lnTo>
                  <a:cubicBezTo>
                    <a:pt x="832" y="842"/>
                    <a:pt x="832" y="842"/>
                    <a:pt x="823" y="823"/>
                  </a:cubicBezTo>
                  <a:cubicBezTo>
                    <a:pt x="819" y="817"/>
                    <a:pt x="819" y="815"/>
                    <a:pt x="821" y="815"/>
                  </a:cubicBezTo>
                  <a:lnTo>
                    <a:pt x="821" y="815"/>
                  </a:lnTo>
                  <a:cubicBezTo>
                    <a:pt x="824" y="815"/>
                    <a:pt x="834" y="825"/>
                    <a:pt x="845" y="833"/>
                  </a:cubicBezTo>
                  <a:cubicBezTo>
                    <a:pt x="855" y="843"/>
                    <a:pt x="867" y="853"/>
                    <a:pt x="869" y="853"/>
                  </a:cubicBezTo>
                  <a:cubicBezTo>
                    <a:pt x="870" y="853"/>
                    <a:pt x="868" y="851"/>
                    <a:pt x="863" y="845"/>
                  </a:cubicBezTo>
                  <a:cubicBezTo>
                    <a:pt x="851" y="830"/>
                    <a:pt x="841" y="811"/>
                    <a:pt x="829" y="792"/>
                  </a:cubicBezTo>
                  <a:cubicBezTo>
                    <a:pt x="825" y="786"/>
                    <a:pt x="824" y="783"/>
                    <a:pt x="826" y="783"/>
                  </a:cubicBezTo>
                  <a:cubicBezTo>
                    <a:pt x="829" y="783"/>
                    <a:pt x="840" y="792"/>
                    <a:pt x="848" y="805"/>
                  </a:cubicBezTo>
                  <a:cubicBezTo>
                    <a:pt x="857" y="817"/>
                    <a:pt x="866" y="827"/>
                    <a:pt x="882" y="830"/>
                  </a:cubicBezTo>
                  <a:cubicBezTo>
                    <a:pt x="885" y="827"/>
                    <a:pt x="892" y="823"/>
                    <a:pt x="876" y="808"/>
                  </a:cubicBezTo>
                  <a:cubicBezTo>
                    <a:pt x="864" y="798"/>
                    <a:pt x="869" y="786"/>
                    <a:pt x="881" y="786"/>
                  </a:cubicBezTo>
                  <a:cubicBezTo>
                    <a:pt x="884" y="786"/>
                    <a:pt x="888" y="787"/>
                    <a:pt x="892" y="789"/>
                  </a:cubicBezTo>
                  <a:cubicBezTo>
                    <a:pt x="892" y="789"/>
                    <a:pt x="895" y="786"/>
                    <a:pt x="898" y="786"/>
                  </a:cubicBezTo>
                  <a:cubicBezTo>
                    <a:pt x="901" y="783"/>
                    <a:pt x="885" y="767"/>
                    <a:pt x="888" y="764"/>
                  </a:cubicBezTo>
                  <a:cubicBezTo>
                    <a:pt x="888" y="764"/>
                    <a:pt x="888" y="761"/>
                    <a:pt x="876" y="745"/>
                  </a:cubicBezTo>
                  <a:cubicBezTo>
                    <a:pt x="876" y="744"/>
                    <a:pt x="876" y="743"/>
                    <a:pt x="877" y="743"/>
                  </a:cubicBezTo>
                  <a:cubicBezTo>
                    <a:pt x="880" y="743"/>
                    <a:pt x="885" y="746"/>
                    <a:pt x="898" y="755"/>
                  </a:cubicBezTo>
                  <a:cubicBezTo>
                    <a:pt x="880" y="740"/>
                    <a:pt x="871" y="733"/>
                    <a:pt x="873" y="733"/>
                  </a:cubicBezTo>
                  <a:lnTo>
                    <a:pt x="873" y="733"/>
                  </a:lnTo>
                  <a:cubicBezTo>
                    <a:pt x="874" y="733"/>
                    <a:pt x="883" y="738"/>
                    <a:pt x="901" y="748"/>
                  </a:cubicBezTo>
                  <a:cubicBezTo>
                    <a:pt x="918" y="759"/>
                    <a:pt x="926" y="764"/>
                    <a:pt x="927" y="764"/>
                  </a:cubicBezTo>
                  <a:cubicBezTo>
                    <a:pt x="928" y="764"/>
                    <a:pt x="920" y="758"/>
                    <a:pt x="904" y="745"/>
                  </a:cubicBezTo>
                  <a:cubicBezTo>
                    <a:pt x="895" y="736"/>
                    <a:pt x="891" y="732"/>
                    <a:pt x="893" y="732"/>
                  </a:cubicBezTo>
                  <a:lnTo>
                    <a:pt x="893" y="732"/>
                  </a:lnTo>
                  <a:cubicBezTo>
                    <a:pt x="894" y="732"/>
                    <a:pt x="899" y="735"/>
                    <a:pt x="907" y="739"/>
                  </a:cubicBezTo>
                  <a:cubicBezTo>
                    <a:pt x="914" y="744"/>
                    <a:pt x="919" y="747"/>
                    <a:pt x="920" y="747"/>
                  </a:cubicBezTo>
                  <a:cubicBezTo>
                    <a:pt x="921" y="747"/>
                    <a:pt x="918" y="743"/>
                    <a:pt x="907" y="736"/>
                  </a:cubicBezTo>
                  <a:cubicBezTo>
                    <a:pt x="886" y="718"/>
                    <a:pt x="871" y="704"/>
                    <a:pt x="877" y="704"/>
                  </a:cubicBezTo>
                  <a:cubicBezTo>
                    <a:pt x="880" y="704"/>
                    <a:pt x="886" y="707"/>
                    <a:pt x="898" y="714"/>
                  </a:cubicBezTo>
                  <a:cubicBezTo>
                    <a:pt x="898" y="714"/>
                    <a:pt x="901" y="711"/>
                    <a:pt x="882" y="698"/>
                  </a:cubicBezTo>
                  <a:cubicBezTo>
                    <a:pt x="864" y="687"/>
                    <a:pt x="856" y="681"/>
                    <a:pt x="857" y="681"/>
                  </a:cubicBezTo>
                  <a:lnTo>
                    <a:pt x="857" y="681"/>
                  </a:lnTo>
                  <a:cubicBezTo>
                    <a:pt x="858" y="681"/>
                    <a:pt x="867" y="686"/>
                    <a:pt x="885" y="695"/>
                  </a:cubicBezTo>
                  <a:cubicBezTo>
                    <a:pt x="902" y="703"/>
                    <a:pt x="912" y="707"/>
                    <a:pt x="914" y="707"/>
                  </a:cubicBezTo>
                  <a:cubicBezTo>
                    <a:pt x="918" y="707"/>
                    <a:pt x="909" y="701"/>
                    <a:pt x="888" y="689"/>
                  </a:cubicBezTo>
                  <a:cubicBezTo>
                    <a:pt x="888" y="689"/>
                    <a:pt x="878" y="681"/>
                    <a:pt x="884" y="681"/>
                  </a:cubicBezTo>
                  <a:cubicBezTo>
                    <a:pt x="885" y="681"/>
                    <a:pt x="888" y="681"/>
                    <a:pt x="892" y="682"/>
                  </a:cubicBezTo>
                  <a:cubicBezTo>
                    <a:pt x="894" y="683"/>
                    <a:pt x="898" y="683"/>
                    <a:pt x="901" y="683"/>
                  </a:cubicBezTo>
                  <a:cubicBezTo>
                    <a:pt x="921" y="683"/>
                    <a:pt x="939" y="675"/>
                    <a:pt x="904" y="664"/>
                  </a:cubicBezTo>
                  <a:lnTo>
                    <a:pt x="907" y="657"/>
                  </a:lnTo>
                  <a:cubicBezTo>
                    <a:pt x="911" y="658"/>
                    <a:pt x="914" y="658"/>
                    <a:pt x="917" y="658"/>
                  </a:cubicBezTo>
                  <a:cubicBezTo>
                    <a:pt x="929" y="658"/>
                    <a:pt x="926" y="653"/>
                    <a:pt x="910" y="645"/>
                  </a:cubicBezTo>
                  <a:lnTo>
                    <a:pt x="892" y="635"/>
                  </a:lnTo>
                  <a:lnTo>
                    <a:pt x="892" y="635"/>
                  </a:lnTo>
                  <a:cubicBezTo>
                    <a:pt x="909" y="641"/>
                    <a:pt x="925" y="646"/>
                    <a:pt x="932" y="646"/>
                  </a:cubicBezTo>
                  <a:cubicBezTo>
                    <a:pt x="934" y="646"/>
                    <a:pt x="935" y="645"/>
                    <a:pt x="935" y="645"/>
                  </a:cubicBezTo>
                  <a:cubicBezTo>
                    <a:pt x="935" y="642"/>
                    <a:pt x="935" y="642"/>
                    <a:pt x="917" y="632"/>
                  </a:cubicBezTo>
                  <a:cubicBezTo>
                    <a:pt x="895" y="629"/>
                    <a:pt x="895" y="626"/>
                    <a:pt x="898" y="623"/>
                  </a:cubicBezTo>
                  <a:cubicBezTo>
                    <a:pt x="910" y="623"/>
                    <a:pt x="926" y="626"/>
                    <a:pt x="939" y="632"/>
                  </a:cubicBezTo>
                  <a:lnTo>
                    <a:pt x="942" y="629"/>
                  </a:lnTo>
                  <a:cubicBezTo>
                    <a:pt x="915" y="621"/>
                    <a:pt x="905" y="617"/>
                    <a:pt x="909" y="617"/>
                  </a:cubicBezTo>
                  <a:cubicBezTo>
                    <a:pt x="911" y="617"/>
                    <a:pt x="916" y="618"/>
                    <a:pt x="923" y="620"/>
                  </a:cubicBezTo>
                  <a:cubicBezTo>
                    <a:pt x="929" y="621"/>
                    <a:pt x="934" y="621"/>
                    <a:pt x="937" y="621"/>
                  </a:cubicBezTo>
                  <a:cubicBezTo>
                    <a:pt x="945" y="621"/>
                    <a:pt x="945" y="619"/>
                    <a:pt x="945" y="617"/>
                  </a:cubicBezTo>
                  <a:cubicBezTo>
                    <a:pt x="937" y="614"/>
                    <a:pt x="936" y="613"/>
                    <a:pt x="937" y="613"/>
                  </a:cubicBezTo>
                  <a:cubicBezTo>
                    <a:pt x="939" y="613"/>
                    <a:pt x="945" y="615"/>
                    <a:pt x="945" y="617"/>
                  </a:cubicBezTo>
                  <a:lnTo>
                    <a:pt x="967" y="620"/>
                  </a:lnTo>
                  <a:cubicBezTo>
                    <a:pt x="970" y="620"/>
                    <a:pt x="973" y="621"/>
                    <a:pt x="974" y="621"/>
                  </a:cubicBezTo>
                  <a:cubicBezTo>
                    <a:pt x="978" y="621"/>
                    <a:pt x="963" y="616"/>
                    <a:pt x="945" y="614"/>
                  </a:cubicBezTo>
                  <a:cubicBezTo>
                    <a:pt x="945" y="614"/>
                    <a:pt x="948" y="607"/>
                    <a:pt x="948" y="604"/>
                  </a:cubicBezTo>
                  <a:cubicBezTo>
                    <a:pt x="948" y="601"/>
                    <a:pt x="951" y="598"/>
                    <a:pt x="929" y="598"/>
                  </a:cubicBezTo>
                  <a:cubicBezTo>
                    <a:pt x="907" y="592"/>
                    <a:pt x="888" y="588"/>
                    <a:pt x="888" y="585"/>
                  </a:cubicBezTo>
                  <a:lnTo>
                    <a:pt x="888" y="585"/>
                  </a:lnTo>
                  <a:cubicBezTo>
                    <a:pt x="904" y="588"/>
                    <a:pt x="921" y="592"/>
                    <a:pt x="927" y="592"/>
                  </a:cubicBezTo>
                  <a:cubicBezTo>
                    <a:pt x="928" y="592"/>
                    <a:pt x="929" y="592"/>
                    <a:pt x="929" y="592"/>
                  </a:cubicBezTo>
                  <a:cubicBezTo>
                    <a:pt x="930" y="591"/>
                    <a:pt x="933" y="590"/>
                    <a:pt x="936" y="590"/>
                  </a:cubicBezTo>
                  <a:cubicBezTo>
                    <a:pt x="943" y="590"/>
                    <a:pt x="951" y="592"/>
                    <a:pt x="951" y="592"/>
                  </a:cubicBezTo>
                  <a:cubicBezTo>
                    <a:pt x="961" y="595"/>
                    <a:pt x="967" y="596"/>
                    <a:pt x="971" y="596"/>
                  </a:cubicBezTo>
                  <a:cubicBezTo>
                    <a:pt x="984" y="596"/>
                    <a:pt x="971" y="584"/>
                    <a:pt x="954" y="579"/>
                  </a:cubicBezTo>
                  <a:cubicBezTo>
                    <a:pt x="927" y="571"/>
                    <a:pt x="919" y="567"/>
                    <a:pt x="929" y="567"/>
                  </a:cubicBezTo>
                  <a:cubicBezTo>
                    <a:pt x="934" y="567"/>
                    <a:pt x="944" y="568"/>
                    <a:pt x="957" y="570"/>
                  </a:cubicBezTo>
                  <a:cubicBezTo>
                    <a:pt x="965" y="571"/>
                    <a:pt x="970" y="571"/>
                    <a:pt x="972" y="571"/>
                  </a:cubicBezTo>
                  <a:cubicBezTo>
                    <a:pt x="983" y="571"/>
                    <a:pt x="946" y="561"/>
                    <a:pt x="898" y="551"/>
                  </a:cubicBezTo>
                  <a:lnTo>
                    <a:pt x="835" y="538"/>
                  </a:lnTo>
                  <a:lnTo>
                    <a:pt x="835" y="538"/>
                  </a:lnTo>
                  <a:lnTo>
                    <a:pt x="898" y="548"/>
                  </a:lnTo>
                  <a:cubicBezTo>
                    <a:pt x="931" y="551"/>
                    <a:pt x="951" y="553"/>
                    <a:pt x="961" y="553"/>
                  </a:cubicBezTo>
                  <a:cubicBezTo>
                    <a:pt x="976" y="553"/>
                    <a:pt x="966" y="549"/>
                    <a:pt x="942" y="541"/>
                  </a:cubicBezTo>
                  <a:cubicBezTo>
                    <a:pt x="930" y="535"/>
                    <a:pt x="924" y="533"/>
                    <a:pt x="927" y="533"/>
                  </a:cubicBezTo>
                  <a:cubicBezTo>
                    <a:pt x="929" y="533"/>
                    <a:pt x="934" y="534"/>
                    <a:pt x="942" y="535"/>
                  </a:cubicBezTo>
                  <a:cubicBezTo>
                    <a:pt x="964" y="535"/>
                    <a:pt x="964" y="532"/>
                    <a:pt x="964" y="523"/>
                  </a:cubicBezTo>
                  <a:cubicBezTo>
                    <a:pt x="967" y="513"/>
                    <a:pt x="967" y="510"/>
                    <a:pt x="945" y="507"/>
                  </a:cubicBezTo>
                  <a:lnTo>
                    <a:pt x="945" y="501"/>
                  </a:lnTo>
                  <a:cubicBezTo>
                    <a:pt x="980" y="498"/>
                    <a:pt x="973" y="494"/>
                    <a:pt x="947" y="494"/>
                  </a:cubicBezTo>
                  <a:cubicBezTo>
                    <a:pt x="941" y="494"/>
                    <a:pt x="934" y="494"/>
                    <a:pt x="926" y="494"/>
                  </a:cubicBezTo>
                  <a:lnTo>
                    <a:pt x="926" y="488"/>
                  </a:lnTo>
                  <a:lnTo>
                    <a:pt x="945" y="488"/>
                  </a:lnTo>
                  <a:cubicBezTo>
                    <a:pt x="967" y="488"/>
                    <a:pt x="967" y="482"/>
                    <a:pt x="967" y="454"/>
                  </a:cubicBezTo>
                  <a:cubicBezTo>
                    <a:pt x="967" y="431"/>
                    <a:pt x="965" y="423"/>
                    <a:pt x="948" y="423"/>
                  </a:cubicBezTo>
                  <a:cubicBezTo>
                    <a:pt x="942" y="423"/>
                    <a:pt x="934" y="424"/>
                    <a:pt x="923" y="426"/>
                  </a:cubicBezTo>
                  <a:cubicBezTo>
                    <a:pt x="912" y="426"/>
                    <a:pt x="904" y="427"/>
                    <a:pt x="899" y="427"/>
                  </a:cubicBezTo>
                  <a:cubicBezTo>
                    <a:pt x="885" y="427"/>
                    <a:pt x="893" y="424"/>
                    <a:pt x="923" y="419"/>
                  </a:cubicBezTo>
                  <a:cubicBezTo>
                    <a:pt x="941" y="417"/>
                    <a:pt x="956" y="412"/>
                    <a:pt x="950" y="412"/>
                  </a:cubicBezTo>
                  <a:cubicBezTo>
                    <a:pt x="949" y="412"/>
                    <a:pt x="946" y="412"/>
                    <a:pt x="942" y="413"/>
                  </a:cubicBezTo>
                  <a:cubicBezTo>
                    <a:pt x="942" y="413"/>
                    <a:pt x="942" y="407"/>
                    <a:pt x="964" y="400"/>
                  </a:cubicBezTo>
                  <a:cubicBezTo>
                    <a:pt x="990" y="387"/>
                    <a:pt x="987" y="383"/>
                    <a:pt x="976" y="383"/>
                  </a:cubicBezTo>
                  <a:cubicBezTo>
                    <a:pt x="972" y="383"/>
                    <a:pt x="966" y="384"/>
                    <a:pt x="961" y="385"/>
                  </a:cubicBezTo>
                  <a:cubicBezTo>
                    <a:pt x="944" y="390"/>
                    <a:pt x="937" y="392"/>
                    <a:pt x="937" y="392"/>
                  </a:cubicBezTo>
                  <a:cubicBezTo>
                    <a:pt x="935" y="392"/>
                    <a:pt x="947" y="387"/>
                    <a:pt x="961" y="382"/>
                  </a:cubicBezTo>
                  <a:cubicBezTo>
                    <a:pt x="977" y="376"/>
                    <a:pt x="993" y="368"/>
                    <a:pt x="985" y="368"/>
                  </a:cubicBezTo>
                  <a:cubicBezTo>
                    <a:pt x="984" y="368"/>
                    <a:pt x="982" y="369"/>
                    <a:pt x="979" y="369"/>
                  </a:cubicBezTo>
                  <a:cubicBezTo>
                    <a:pt x="977" y="369"/>
                    <a:pt x="975" y="369"/>
                    <a:pt x="974" y="369"/>
                  </a:cubicBezTo>
                  <a:cubicBezTo>
                    <a:pt x="953" y="369"/>
                    <a:pt x="936" y="355"/>
                    <a:pt x="973" y="344"/>
                  </a:cubicBezTo>
                  <a:lnTo>
                    <a:pt x="973" y="338"/>
                  </a:lnTo>
                  <a:cubicBezTo>
                    <a:pt x="967" y="340"/>
                    <a:pt x="962" y="340"/>
                    <a:pt x="959" y="340"/>
                  </a:cubicBezTo>
                  <a:cubicBezTo>
                    <a:pt x="951" y="340"/>
                    <a:pt x="950" y="336"/>
                    <a:pt x="948" y="331"/>
                  </a:cubicBezTo>
                  <a:cubicBezTo>
                    <a:pt x="945" y="325"/>
                    <a:pt x="945" y="322"/>
                    <a:pt x="964" y="313"/>
                  </a:cubicBezTo>
                  <a:cubicBezTo>
                    <a:pt x="986" y="310"/>
                    <a:pt x="986" y="306"/>
                    <a:pt x="964" y="306"/>
                  </a:cubicBezTo>
                  <a:cubicBezTo>
                    <a:pt x="964" y="306"/>
                    <a:pt x="963" y="306"/>
                    <a:pt x="962" y="306"/>
                  </a:cubicBezTo>
                  <a:cubicBezTo>
                    <a:pt x="955" y="306"/>
                    <a:pt x="928" y="313"/>
                    <a:pt x="921" y="313"/>
                  </a:cubicBezTo>
                  <a:cubicBezTo>
                    <a:pt x="920" y="313"/>
                    <a:pt x="920" y="313"/>
                    <a:pt x="920" y="313"/>
                  </a:cubicBezTo>
                  <a:cubicBezTo>
                    <a:pt x="907" y="319"/>
                    <a:pt x="892" y="322"/>
                    <a:pt x="879" y="322"/>
                  </a:cubicBezTo>
                  <a:lnTo>
                    <a:pt x="898" y="316"/>
                  </a:lnTo>
                  <a:lnTo>
                    <a:pt x="939" y="297"/>
                  </a:lnTo>
                  <a:cubicBezTo>
                    <a:pt x="937" y="295"/>
                    <a:pt x="936" y="294"/>
                    <a:pt x="933" y="294"/>
                  </a:cubicBezTo>
                  <a:cubicBezTo>
                    <a:pt x="931" y="294"/>
                    <a:pt x="926" y="295"/>
                    <a:pt x="917" y="300"/>
                  </a:cubicBezTo>
                  <a:cubicBezTo>
                    <a:pt x="932" y="288"/>
                    <a:pt x="932" y="284"/>
                    <a:pt x="929" y="278"/>
                  </a:cubicBezTo>
                  <a:cubicBezTo>
                    <a:pt x="927" y="274"/>
                    <a:pt x="926" y="269"/>
                    <a:pt x="918" y="269"/>
                  </a:cubicBezTo>
                  <a:cubicBezTo>
                    <a:pt x="915" y="269"/>
                    <a:pt x="911" y="270"/>
                    <a:pt x="904" y="272"/>
                  </a:cubicBezTo>
                  <a:cubicBezTo>
                    <a:pt x="932" y="256"/>
                    <a:pt x="932" y="240"/>
                    <a:pt x="916" y="240"/>
                  </a:cubicBezTo>
                  <a:cubicBezTo>
                    <a:pt x="910" y="240"/>
                    <a:pt x="902" y="242"/>
                    <a:pt x="892" y="247"/>
                  </a:cubicBezTo>
                  <a:cubicBezTo>
                    <a:pt x="883" y="252"/>
                    <a:pt x="879" y="255"/>
                    <a:pt x="877" y="255"/>
                  </a:cubicBezTo>
                  <a:cubicBezTo>
                    <a:pt x="876" y="255"/>
                    <a:pt x="880" y="251"/>
                    <a:pt x="888" y="244"/>
                  </a:cubicBezTo>
                  <a:cubicBezTo>
                    <a:pt x="897" y="235"/>
                    <a:pt x="901" y="231"/>
                    <a:pt x="899" y="231"/>
                  </a:cubicBezTo>
                  <a:lnTo>
                    <a:pt x="899" y="231"/>
                  </a:lnTo>
                  <a:cubicBezTo>
                    <a:pt x="898" y="231"/>
                    <a:pt x="894" y="233"/>
                    <a:pt x="885" y="237"/>
                  </a:cubicBezTo>
                  <a:cubicBezTo>
                    <a:pt x="882" y="239"/>
                    <a:pt x="880" y="239"/>
                    <a:pt x="878" y="239"/>
                  </a:cubicBezTo>
                  <a:cubicBezTo>
                    <a:pt x="872" y="239"/>
                    <a:pt x="885" y="228"/>
                    <a:pt x="898" y="216"/>
                  </a:cubicBezTo>
                  <a:cubicBezTo>
                    <a:pt x="923" y="198"/>
                    <a:pt x="928" y="191"/>
                    <a:pt x="922" y="191"/>
                  </a:cubicBezTo>
                  <a:cubicBezTo>
                    <a:pt x="920" y="191"/>
                    <a:pt x="916" y="192"/>
                    <a:pt x="910" y="194"/>
                  </a:cubicBezTo>
                  <a:cubicBezTo>
                    <a:pt x="901" y="196"/>
                    <a:pt x="895" y="197"/>
                    <a:pt x="891" y="197"/>
                  </a:cubicBezTo>
                  <a:cubicBezTo>
                    <a:pt x="886" y="197"/>
                    <a:pt x="884" y="195"/>
                    <a:pt x="882" y="194"/>
                  </a:cubicBezTo>
                  <a:cubicBezTo>
                    <a:pt x="863" y="200"/>
                    <a:pt x="860" y="197"/>
                    <a:pt x="845" y="212"/>
                  </a:cubicBezTo>
                  <a:cubicBezTo>
                    <a:pt x="835" y="222"/>
                    <a:pt x="823" y="228"/>
                    <a:pt x="810" y="237"/>
                  </a:cubicBezTo>
                  <a:cubicBezTo>
                    <a:pt x="806" y="240"/>
                    <a:pt x="803" y="241"/>
                    <a:pt x="802" y="241"/>
                  </a:cubicBezTo>
                  <a:cubicBezTo>
                    <a:pt x="798" y="241"/>
                    <a:pt x="806" y="234"/>
                    <a:pt x="809" y="234"/>
                  </a:cubicBezTo>
                  <a:cubicBezTo>
                    <a:pt x="809" y="234"/>
                    <a:pt x="810" y="234"/>
                    <a:pt x="810" y="234"/>
                  </a:cubicBezTo>
                  <a:cubicBezTo>
                    <a:pt x="829" y="225"/>
                    <a:pt x="829" y="225"/>
                    <a:pt x="841" y="209"/>
                  </a:cubicBezTo>
                  <a:cubicBezTo>
                    <a:pt x="857" y="190"/>
                    <a:pt x="851" y="187"/>
                    <a:pt x="851" y="184"/>
                  </a:cubicBezTo>
                  <a:lnTo>
                    <a:pt x="841" y="175"/>
                  </a:lnTo>
                  <a:cubicBezTo>
                    <a:pt x="847" y="160"/>
                    <a:pt x="848" y="153"/>
                    <a:pt x="845" y="153"/>
                  </a:cubicBezTo>
                  <a:cubicBezTo>
                    <a:pt x="843" y="153"/>
                    <a:pt x="838" y="156"/>
                    <a:pt x="832" y="162"/>
                  </a:cubicBezTo>
                  <a:cubicBezTo>
                    <a:pt x="830" y="165"/>
                    <a:pt x="828" y="167"/>
                    <a:pt x="827" y="168"/>
                  </a:cubicBezTo>
                  <a:lnTo>
                    <a:pt x="827" y="168"/>
                  </a:lnTo>
                  <a:cubicBezTo>
                    <a:pt x="836" y="150"/>
                    <a:pt x="827" y="136"/>
                    <a:pt x="813" y="136"/>
                  </a:cubicBezTo>
                  <a:cubicBezTo>
                    <a:pt x="806" y="136"/>
                    <a:pt x="797" y="140"/>
                    <a:pt x="788" y="150"/>
                  </a:cubicBezTo>
                  <a:lnTo>
                    <a:pt x="801" y="134"/>
                  </a:lnTo>
                  <a:cubicBezTo>
                    <a:pt x="816" y="115"/>
                    <a:pt x="813" y="115"/>
                    <a:pt x="807" y="109"/>
                  </a:cubicBezTo>
                  <a:cubicBezTo>
                    <a:pt x="806" y="109"/>
                    <a:pt x="806" y="108"/>
                    <a:pt x="804" y="108"/>
                  </a:cubicBezTo>
                  <a:cubicBezTo>
                    <a:pt x="800" y="108"/>
                    <a:pt x="790" y="111"/>
                    <a:pt x="782" y="111"/>
                  </a:cubicBezTo>
                  <a:cubicBezTo>
                    <a:pt x="778" y="111"/>
                    <a:pt x="775" y="111"/>
                    <a:pt x="772" y="109"/>
                  </a:cubicBezTo>
                  <a:cubicBezTo>
                    <a:pt x="768" y="105"/>
                    <a:pt x="764" y="102"/>
                    <a:pt x="759" y="102"/>
                  </a:cubicBezTo>
                  <a:cubicBezTo>
                    <a:pt x="754" y="102"/>
                    <a:pt x="748" y="105"/>
                    <a:pt x="741" y="115"/>
                  </a:cubicBezTo>
                  <a:cubicBezTo>
                    <a:pt x="741" y="112"/>
                    <a:pt x="741" y="112"/>
                    <a:pt x="751" y="93"/>
                  </a:cubicBezTo>
                  <a:cubicBezTo>
                    <a:pt x="763" y="78"/>
                    <a:pt x="760" y="75"/>
                    <a:pt x="757" y="75"/>
                  </a:cubicBezTo>
                  <a:cubicBezTo>
                    <a:pt x="757" y="74"/>
                    <a:pt x="756" y="74"/>
                    <a:pt x="756" y="74"/>
                  </a:cubicBezTo>
                  <a:cubicBezTo>
                    <a:pt x="752" y="74"/>
                    <a:pt x="744" y="92"/>
                    <a:pt x="735" y="109"/>
                  </a:cubicBezTo>
                  <a:cubicBezTo>
                    <a:pt x="731" y="118"/>
                    <a:pt x="728" y="122"/>
                    <a:pt x="726" y="122"/>
                  </a:cubicBezTo>
                  <a:cubicBezTo>
                    <a:pt x="724" y="122"/>
                    <a:pt x="724" y="116"/>
                    <a:pt x="725" y="103"/>
                  </a:cubicBezTo>
                  <a:cubicBezTo>
                    <a:pt x="729" y="90"/>
                    <a:pt x="725" y="82"/>
                    <a:pt x="719" y="82"/>
                  </a:cubicBezTo>
                  <a:cubicBezTo>
                    <a:pt x="714" y="82"/>
                    <a:pt x="709" y="86"/>
                    <a:pt x="704" y="93"/>
                  </a:cubicBezTo>
                  <a:cubicBezTo>
                    <a:pt x="700" y="90"/>
                    <a:pt x="697" y="90"/>
                    <a:pt x="707" y="68"/>
                  </a:cubicBezTo>
                  <a:cubicBezTo>
                    <a:pt x="709" y="57"/>
                    <a:pt x="711" y="42"/>
                    <a:pt x="707" y="42"/>
                  </a:cubicBezTo>
                  <a:cubicBezTo>
                    <a:pt x="704" y="42"/>
                    <a:pt x="699" y="48"/>
                    <a:pt x="691" y="62"/>
                  </a:cubicBezTo>
                  <a:cubicBezTo>
                    <a:pt x="688" y="59"/>
                    <a:pt x="688" y="59"/>
                    <a:pt x="694" y="40"/>
                  </a:cubicBezTo>
                  <a:cubicBezTo>
                    <a:pt x="696" y="27"/>
                    <a:pt x="700" y="15"/>
                    <a:pt x="699" y="15"/>
                  </a:cubicBezTo>
                  <a:lnTo>
                    <a:pt x="699" y="15"/>
                  </a:lnTo>
                  <a:cubicBezTo>
                    <a:pt x="699" y="15"/>
                    <a:pt x="696" y="21"/>
                    <a:pt x="688" y="37"/>
                  </a:cubicBezTo>
                  <a:cubicBezTo>
                    <a:pt x="682" y="45"/>
                    <a:pt x="678" y="49"/>
                    <a:pt x="674" y="49"/>
                  </a:cubicBezTo>
                  <a:cubicBezTo>
                    <a:pt x="668" y="49"/>
                    <a:pt x="665" y="42"/>
                    <a:pt x="663" y="28"/>
                  </a:cubicBezTo>
                  <a:cubicBezTo>
                    <a:pt x="660" y="28"/>
                    <a:pt x="657" y="28"/>
                    <a:pt x="650" y="46"/>
                  </a:cubicBezTo>
                  <a:cubicBezTo>
                    <a:pt x="650" y="46"/>
                    <a:pt x="650" y="47"/>
                    <a:pt x="650" y="47"/>
                  </a:cubicBezTo>
                  <a:lnTo>
                    <a:pt x="650" y="47"/>
                  </a:lnTo>
                  <a:cubicBezTo>
                    <a:pt x="651" y="39"/>
                    <a:pt x="652" y="35"/>
                    <a:pt x="651" y="35"/>
                  </a:cubicBezTo>
                  <a:lnTo>
                    <a:pt x="651" y="35"/>
                  </a:lnTo>
                  <a:cubicBezTo>
                    <a:pt x="650" y="35"/>
                    <a:pt x="647" y="45"/>
                    <a:pt x="641" y="65"/>
                  </a:cubicBezTo>
                  <a:cubicBezTo>
                    <a:pt x="638" y="75"/>
                    <a:pt x="635" y="79"/>
                    <a:pt x="635" y="79"/>
                  </a:cubicBezTo>
                  <a:cubicBezTo>
                    <a:pt x="634" y="79"/>
                    <a:pt x="635" y="75"/>
                    <a:pt x="638" y="65"/>
                  </a:cubicBezTo>
                  <a:cubicBezTo>
                    <a:pt x="638" y="43"/>
                    <a:pt x="635" y="43"/>
                    <a:pt x="635" y="43"/>
                  </a:cubicBezTo>
                  <a:cubicBezTo>
                    <a:pt x="634" y="43"/>
                    <a:pt x="634" y="43"/>
                    <a:pt x="633" y="43"/>
                  </a:cubicBezTo>
                  <a:cubicBezTo>
                    <a:pt x="628" y="43"/>
                    <a:pt x="612" y="53"/>
                    <a:pt x="598" y="53"/>
                  </a:cubicBezTo>
                  <a:cubicBezTo>
                    <a:pt x="597" y="53"/>
                    <a:pt x="595" y="53"/>
                    <a:pt x="594" y="53"/>
                  </a:cubicBezTo>
                  <a:cubicBezTo>
                    <a:pt x="585" y="51"/>
                    <a:pt x="578" y="50"/>
                    <a:pt x="573" y="50"/>
                  </a:cubicBezTo>
                  <a:cubicBezTo>
                    <a:pt x="563" y="50"/>
                    <a:pt x="558" y="54"/>
                    <a:pt x="556" y="68"/>
                  </a:cubicBezTo>
                  <a:cubicBezTo>
                    <a:pt x="553" y="77"/>
                    <a:pt x="552" y="82"/>
                    <a:pt x="551" y="82"/>
                  </a:cubicBezTo>
                  <a:cubicBezTo>
                    <a:pt x="550" y="82"/>
                    <a:pt x="550" y="77"/>
                    <a:pt x="550" y="65"/>
                  </a:cubicBezTo>
                  <a:cubicBezTo>
                    <a:pt x="547" y="46"/>
                    <a:pt x="544" y="46"/>
                    <a:pt x="541" y="43"/>
                  </a:cubicBezTo>
                  <a:cubicBezTo>
                    <a:pt x="537" y="43"/>
                    <a:pt x="534" y="43"/>
                    <a:pt x="534" y="24"/>
                  </a:cubicBezTo>
                  <a:cubicBezTo>
                    <a:pt x="531" y="43"/>
                    <a:pt x="531" y="43"/>
                    <a:pt x="528" y="43"/>
                  </a:cubicBezTo>
                  <a:cubicBezTo>
                    <a:pt x="528" y="32"/>
                    <a:pt x="527" y="27"/>
                    <a:pt x="526" y="27"/>
                  </a:cubicBezTo>
                  <a:cubicBezTo>
                    <a:pt x="525" y="27"/>
                    <a:pt x="523" y="32"/>
                    <a:pt x="522" y="43"/>
                  </a:cubicBezTo>
                  <a:cubicBezTo>
                    <a:pt x="520" y="64"/>
                    <a:pt x="519" y="74"/>
                    <a:pt x="519" y="74"/>
                  </a:cubicBezTo>
                  <a:cubicBezTo>
                    <a:pt x="519" y="74"/>
                    <a:pt x="519" y="64"/>
                    <a:pt x="519" y="43"/>
                  </a:cubicBezTo>
                  <a:cubicBezTo>
                    <a:pt x="519" y="28"/>
                    <a:pt x="512" y="12"/>
                    <a:pt x="511" y="12"/>
                  </a:cubicBezTo>
                  <a:lnTo>
                    <a:pt x="511" y="12"/>
                  </a:lnTo>
                  <a:cubicBezTo>
                    <a:pt x="510" y="12"/>
                    <a:pt x="511" y="15"/>
                    <a:pt x="512" y="21"/>
                  </a:cubicBezTo>
                  <a:cubicBezTo>
                    <a:pt x="512" y="43"/>
                    <a:pt x="503" y="43"/>
                    <a:pt x="500" y="62"/>
                  </a:cubicBezTo>
                  <a:cubicBezTo>
                    <a:pt x="497" y="62"/>
                    <a:pt x="494" y="62"/>
                    <a:pt x="494" y="43"/>
                  </a:cubicBezTo>
                  <a:cubicBezTo>
                    <a:pt x="493" y="37"/>
                    <a:pt x="491" y="34"/>
                    <a:pt x="488" y="34"/>
                  </a:cubicBezTo>
                  <a:cubicBezTo>
                    <a:pt x="482" y="34"/>
                    <a:pt x="474" y="49"/>
                    <a:pt x="472" y="62"/>
                  </a:cubicBezTo>
                  <a:cubicBezTo>
                    <a:pt x="473" y="73"/>
                    <a:pt x="473" y="78"/>
                    <a:pt x="472" y="78"/>
                  </a:cubicBezTo>
                  <a:cubicBezTo>
                    <a:pt x="472" y="78"/>
                    <a:pt x="470" y="73"/>
                    <a:pt x="469" y="62"/>
                  </a:cubicBezTo>
                  <a:cubicBezTo>
                    <a:pt x="469" y="43"/>
                    <a:pt x="462" y="43"/>
                    <a:pt x="459" y="43"/>
                  </a:cubicBezTo>
                  <a:cubicBezTo>
                    <a:pt x="459" y="50"/>
                    <a:pt x="459" y="52"/>
                    <a:pt x="458" y="52"/>
                  </a:cubicBezTo>
                  <a:cubicBezTo>
                    <a:pt x="458" y="52"/>
                    <a:pt x="456" y="37"/>
                    <a:pt x="456" y="21"/>
                  </a:cubicBezTo>
                  <a:cubicBezTo>
                    <a:pt x="456" y="5"/>
                    <a:pt x="454" y="1"/>
                    <a:pt x="451" y="1"/>
                  </a:cubicBezTo>
                  <a:close/>
                  <a:moveTo>
                    <a:pt x="136" y="946"/>
                  </a:moveTo>
                  <a:cubicBezTo>
                    <a:pt x="124" y="952"/>
                    <a:pt x="111" y="961"/>
                    <a:pt x="102" y="974"/>
                  </a:cubicBezTo>
                  <a:lnTo>
                    <a:pt x="108" y="977"/>
                  </a:lnTo>
                  <a:cubicBezTo>
                    <a:pt x="108" y="977"/>
                    <a:pt x="109" y="977"/>
                    <a:pt x="109" y="977"/>
                  </a:cubicBezTo>
                  <a:cubicBezTo>
                    <a:pt x="113" y="977"/>
                    <a:pt x="125" y="963"/>
                    <a:pt x="139" y="949"/>
                  </a:cubicBezTo>
                  <a:lnTo>
                    <a:pt x="136" y="9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52"/>
            <p:cNvSpPr/>
            <p:nvPr/>
          </p:nvSpPr>
          <p:spPr>
            <a:xfrm>
              <a:off x="4342225" y="2278125"/>
              <a:ext cx="31775" cy="24425"/>
            </a:xfrm>
            <a:custGeom>
              <a:avLst/>
              <a:gdLst/>
              <a:ahLst/>
              <a:cxnLst/>
              <a:rect l="l" t="t" r="r" b="b"/>
              <a:pathLst>
                <a:path w="1271" h="977" extrusionOk="0">
                  <a:moveTo>
                    <a:pt x="650" y="57"/>
                  </a:moveTo>
                  <a:cubicBezTo>
                    <a:pt x="650" y="59"/>
                    <a:pt x="650" y="61"/>
                    <a:pt x="648" y="68"/>
                  </a:cubicBezTo>
                  <a:cubicBezTo>
                    <a:pt x="649" y="64"/>
                    <a:pt x="649" y="60"/>
                    <a:pt x="650" y="57"/>
                  </a:cubicBezTo>
                  <a:close/>
                  <a:moveTo>
                    <a:pt x="200" y="86"/>
                  </a:moveTo>
                  <a:cubicBezTo>
                    <a:pt x="200" y="86"/>
                    <a:pt x="204" y="91"/>
                    <a:pt x="214" y="104"/>
                  </a:cubicBezTo>
                  <a:lnTo>
                    <a:pt x="214" y="104"/>
                  </a:lnTo>
                  <a:cubicBezTo>
                    <a:pt x="213" y="102"/>
                    <a:pt x="211" y="99"/>
                    <a:pt x="209" y="96"/>
                  </a:cubicBezTo>
                  <a:cubicBezTo>
                    <a:pt x="203" y="90"/>
                    <a:pt x="200" y="86"/>
                    <a:pt x="200" y="86"/>
                  </a:cubicBezTo>
                  <a:close/>
                  <a:moveTo>
                    <a:pt x="573" y="90"/>
                  </a:moveTo>
                  <a:cubicBezTo>
                    <a:pt x="573" y="105"/>
                    <a:pt x="570" y="118"/>
                    <a:pt x="567" y="134"/>
                  </a:cubicBezTo>
                  <a:lnTo>
                    <a:pt x="564" y="130"/>
                  </a:lnTo>
                  <a:cubicBezTo>
                    <a:pt x="567" y="112"/>
                    <a:pt x="567" y="90"/>
                    <a:pt x="570" y="90"/>
                  </a:cubicBezTo>
                  <a:close/>
                  <a:moveTo>
                    <a:pt x="695" y="110"/>
                  </a:moveTo>
                  <a:cubicBezTo>
                    <a:pt x="696" y="110"/>
                    <a:pt x="697" y="111"/>
                    <a:pt x="698" y="112"/>
                  </a:cubicBezTo>
                  <a:cubicBezTo>
                    <a:pt x="692" y="134"/>
                    <a:pt x="683" y="149"/>
                    <a:pt x="679" y="149"/>
                  </a:cubicBezTo>
                  <a:cubicBezTo>
                    <a:pt x="673" y="146"/>
                    <a:pt x="673" y="146"/>
                    <a:pt x="683" y="127"/>
                  </a:cubicBezTo>
                  <a:cubicBezTo>
                    <a:pt x="689" y="114"/>
                    <a:pt x="693" y="110"/>
                    <a:pt x="695" y="110"/>
                  </a:cubicBezTo>
                  <a:close/>
                  <a:moveTo>
                    <a:pt x="219" y="168"/>
                  </a:moveTo>
                  <a:cubicBezTo>
                    <a:pt x="217" y="168"/>
                    <a:pt x="222" y="176"/>
                    <a:pt x="222" y="176"/>
                  </a:cubicBezTo>
                  <a:cubicBezTo>
                    <a:pt x="223" y="176"/>
                    <a:pt x="222" y="174"/>
                    <a:pt x="219" y="168"/>
                  </a:cubicBezTo>
                  <a:close/>
                  <a:moveTo>
                    <a:pt x="250" y="171"/>
                  </a:moveTo>
                  <a:lnTo>
                    <a:pt x="263" y="187"/>
                  </a:lnTo>
                  <a:lnTo>
                    <a:pt x="263" y="190"/>
                  </a:lnTo>
                  <a:cubicBezTo>
                    <a:pt x="260" y="190"/>
                    <a:pt x="260" y="190"/>
                    <a:pt x="247" y="174"/>
                  </a:cubicBezTo>
                  <a:lnTo>
                    <a:pt x="250" y="171"/>
                  </a:lnTo>
                  <a:close/>
                  <a:moveTo>
                    <a:pt x="270" y="160"/>
                  </a:moveTo>
                  <a:cubicBezTo>
                    <a:pt x="273" y="160"/>
                    <a:pt x="275" y="164"/>
                    <a:pt x="281" y="177"/>
                  </a:cubicBezTo>
                  <a:cubicBezTo>
                    <a:pt x="287" y="188"/>
                    <a:pt x="288" y="193"/>
                    <a:pt x="286" y="193"/>
                  </a:cubicBezTo>
                  <a:cubicBezTo>
                    <a:pt x="285" y="193"/>
                    <a:pt x="281" y="189"/>
                    <a:pt x="275" y="181"/>
                  </a:cubicBezTo>
                  <a:cubicBezTo>
                    <a:pt x="266" y="162"/>
                    <a:pt x="266" y="162"/>
                    <a:pt x="266" y="162"/>
                  </a:cubicBezTo>
                  <a:cubicBezTo>
                    <a:pt x="268" y="161"/>
                    <a:pt x="269" y="160"/>
                    <a:pt x="270" y="160"/>
                  </a:cubicBezTo>
                  <a:close/>
                  <a:moveTo>
                    <a:pt x="225" y="190"/>
                  </a:moveTo>
                  <a:lnTo>
                    <a:pt x="241" y="202"/>
                  </a:lnTo>
                  <a:lnTo>
                    <a:pt x="238" y="206"/>
                  </a:lnTo>
                  <a:cubicBezTo>
                    <a:pt x="234" y="206"/>
                    <a:pt x="234" y="206"/>
                    <a:pt x="222" y="190"/>
                  </a:cubicBezTo>
                  <a:close/>
                  <a:moveTo>
                    <a:pt x="216" y="221"/>
                  </a:moveTo>
                  <a:lnTo>
                    <a:pt x="216" y="221"/>
                  </a:lnTo>
                  <a:cubicBezTo>
                    <a:pt x="228" y="231"/>
                    <a:pt x="238" y="240"/>
                    <a:pt x="247" y="253"/>
                  </a:cubicBezTo>
                  <a:lnTo>
                    <a:pt x="244" y="253"/>
                  </a:lnTo>
                  <a:cubicBezTo>
                    <a:pt x="244" y="253"/>
                    <a:pt x="244" y="253"/>
                    <a:pt x="244" y="253"/>
                  </a:cubicBezTo>
                  <a:cubicBezTo>
                    <a:pt x="241" y="253"/>
                    <a:pt x="228" y="240"/>
                    <a:pt x="228" y="240"/>
                  </a:cubicBezTo>
                  <a:cubicBezTo>
                    <a:pt x="228" y="240"/>
                    <a:pt x="213" y="224"/>
                    <a:pt x="216" y="221"/>
                  </a:cubicBezTo>
                  <a:close/>
                  <a:moveTo>
                    <a:pt x="366" y="231"/>
                  </a:moveTo>
                  <a:lnTo>
                    <a:pt x="375" y="249"/>
                  </a:lnTo>
                  <a:cubicBezTo>
                    <a:pt x="385" y="268"/>
                    <a:pt x="382" y="271"/>
                    <a:pt x="382" y="271"/>
                  </a:cubicBezTo>
                  <a:cubicBezTo>
                    <a:pt x="382" y="271"/>
                    <a:pt x="382" y="271"/>
                    <a:pt x="372" y="253"/>
                  </a:cubicBezTo>
                  <a:cubicBezTo>
                    <a:pt x="372" y="253"/>
                    <a:pt x="363" y="234"/>
                    <a:pt x="366" y="231"/>
                  </a:cubicBezTo>
                  <a:close/>
                  <a:moveTo>
                    <a:pt x="848" y="252"/>
                  </a:moveTo>
                  <a:cubicBezTo>
                    <a:pt x="848" y="252"/>
                    <a:pt x="849" y="252"/>
                    <a:pt x="849" y="253"/>
                  </a:cubicBezTo>
                  <a:lnTo>
                    <a:pt x="833" y="268"/>
                  </a:lnTo>
                  <a:lnTo>
                    <a:pt x="814" y="278"/>
                  </a:lnTo>
                  <a:lnTo>
                    <a:pt x="811" y="275"/>
                  </a:lnTo>
                  <a:cubicBezTo>
                    <a:pt x="828" y="263"/>
                    <a:pt x="845" y="252"/>
                    <a:pt x="848" y="252"/>
                  </a:cubicBezTo>
                  <a:close/>
                  <a:moveTo>
                    <a:pt x="350" y="262"/>
                  </a:moveTo>
                  <a:lnTo>
                    <a:pt x="363" y="278"/>
                  </a:lnTo>
                  <a:lnTo>
                    <a:pt x="369" y="296"/>
                  </a:lnTo>
                  <a:lnTo>
                    <a:pt x="369" y="300"/>
                  </a:lnTo>
                  <a:cubicBezTo>
                    <a:pt x="360" y="287"/>
                    <a:pt x="354" y="275"/>
                    <a:pt x="350" y="262"/>
                  </a:cubicBezTo>
                  <a:close/>
                  <a:moveTo>
                    <a:pt x="523" y="296"/>
                  </a:moveTo>
                  <a:cubicBezTo>
                    <a:pt x="521" y="307"/>
                    <a:pt x="521" y="313"/>
                    <a:pt x="522" y="313"/>
                  </a:cubicBezTo>
                  <a:cubicBezTo>
                    <a:pt x="522" y="313"/>
                    <a:pt x="523" y="307"/>
                    <a:pt x="523" y="296"/>
                  </a:cubicBezTo>
                  <a:close/>
                  <a:moveTo>
                    <a:pt x="135" y="302"/>
                  </a:moveTo>
                  <a:cubicBezTo>
                    <a:pt x="136" y="302"/>
                    <a:pt x="138" y="303"/>
                    <a:pt x="144" y="306"/>
                  </a:cubicBezTo>
                  <a:lnTo>
                    <a:pt x="162" y="318"/>
                  </a:lnTo>
                  <a:cubicBezTo>
                    <a:pt x="168" y="323"/>
                    <a:pt x="174" y="328"/>
                    <a:pt x="178" y="331"/>
                  </a:cubicBezTo>
                  <a:lnTo>
                    <a:pt x="178" y="331"/>
                  </a:lnTo>
                  <a:cubicBezTo>
                    <a:pt x="166" y="325"/>
                    <a:pt x="153" y="318"/>
                    <a:pt x="140" y="309"/>
                  </a:cubicBezTo>
                  <a:cubicBezTo>
                    <a:pt x="140" y="309"/>
                    <a:pt x="132" y="302"/>
                    <a:pt x="135" y="302"/>
                  </a:cubicBezTo>
                  <a:close/>
                  <a:moveTo>
                    <a:pt x="924" y="322"/>
                  </a:moveTo>
                  <a:lnTo>
                    <a:pt x="924" y="322"/>
                  </a:lnTo>
                  <a:cubicBezTo>
                    <a:pt x="906" y="331"/>
                    <a:pt x="888" y="337"/>
                    <a:pt x="867" y="343"/>
                  </a:cubicBezTo>
                  <a:lnTo>
                    <a:pt x="867" y="343"/>
                  </a:lnTo>
                  <a:cubicBezTo>
                    <a:pt x="865" y="340"/>
                    <a:pt x="866" y="340"/>
                    <a:pt x="886" y="334"/>
                  </a:cubicBezTo>
                  <a:cubicBezTo>
                    <a:pt x="899" y="328"/>
                    <a:pt x="911" y="325"/>
                    <a:pt x="924" y="322"/>
                  </a:cubicBezTo>
                  <a:close/>
                  <a:moveTo>
                    <a:pt x="755" y="347"/>
                  </a:moveTo>
                  <a:lnTo>
                    <a:pt x="755" y="350"/>
                  </a:lnTo>
                  <a:lnTo>
                    <a:pt x="717" y="365"/>
                  </a:lnTo>
                  <a:cubicBezTo>
                    <a:pt x="730" y="356"/>
                    <a:pt x="742" y="350"/>
                    <a:pt x="755" y="347"/>
                  </a:cubicBezTo>
                  <a:close/>
                  <a:moveTo>
                    <a:pt x="938" y="399"/>
                  </a:moveTo>
                  <a:cubicBezTo>
                    <a:pt x="941" y="399"/>
                    <a:pt x="943" y="399"/>
                    <a:pt x="943" y="400"/>
                  </a:cubicBezTo>
                  <a:lnTo>
                    <a:pt x="924" y="406"/>
                  </a:lnTo>
                  <a:lnTo>
                    <a:pt x="902" y="406"/>
                  </a:lnTo>
                  <a:lnTo>
                    <a:pt x="902" y="403"/>
                  </a:lnTo>
                  <a:cubicBezTo>
                    <a:pt x="915" y="401"/>
                    <a:pt x="930" y="399"/>
                    <a:pt x="938" y="399"/>
                  </a:cubicBezTo>
                  <a:close/>
                  <a:moveTo>
                    <a:pt x="159" y="416"/>
                  </a:moveTo>
                  <a:lnTo>
                    <a:pt x="159" y="416"/>
                  </a:lnTo>
                  <a:cubicBezTo>
                    <a:pt x="181" y="419"/>
                    <a:pt x="200" y="425"/>
                    <a:pt x="219" y="438"/>
                  </a:cubicBezTo>
                  <a:cubicBezTo>
                    <a:pt x="219" y="438"/>
                    <a:pt x="219" y="438"/>
                    <a:pt x="197" y="431"/>
                  </a:cubicBezTo>
                  <a:cubicBezTo>
                    <a:pt x="184" y="431"/>
                    <a:pt x="172" y="425"/>
                    <a:pt x="159" y="416"/>
                  </a:cubicBezTo>
                  <a:close/>
                  <a:moveTo>
                    <a:pt x="611" y="541"/>
                  </a:moveTo>
                  <a:cubicBezTo>
                    <a:pt x="611" y="541"/>
                    <a:pt x="607" y="541"/>
                    <a:pt x="626" y="550"/>
                  </a:cubicBezTo>
                  <a:lnTo>
                    <a:pt x="629" y="550"/>
                  </a:lnTo>
                  <a:cubicBezTo>
                    <a:pt x="623" y="547"/>
                    <a:pt x="617" y="544"/>
                    <a:pt x="611" y="541"/>
                  </a:cubicBezTo>
                  <a:close/>
                  <a:moveTo>
                    <a:pt x="880" y="581"/>
                  </a:moveTo>
                  <a:cubicBezTo>
                    <a:pt x="882" y="581"/>
                    <a:pt x="889" y="583"/>
                    <a:pt x="889" y="585"/>
                  </a:cubicBezTo>
                  <a:cubicBezTo>
                    <a:pt x="880" y="582"/>
                    <a:pt x="879" y="581"/>
                    <a:pt x="880" y="581"/>
                  </a:cubicBezTo>
                  <a:close/>
                  <a:moveTo>
                    <a:pt x="846" y="585"/>
                  </a:moveTo>
                  <a:cubicBezTo>
                    <a:pt x="867" y="588"/>
                    <a:pt x="886" y="594"/>
                    <a:pt x="886" y="597"/>
                  </a:cubicBezTo>
                  <a:lnTo>
                    <a:pt x="864" y="594"/>
                  </a:lnTo>
                  <a:lnTo>
                    <a:pt x="846" y="588"/>
                  </a:lnTo>
                  <a:lnTo>
                    <a:pt x="846" y="585"/>
                  </a:lnTo>
                  <a:close/>
                  <a:moveTo>
                    <a:pt x="825" y="600"/>
                  </a:moveTo>
                  <a:cubicBezTo>
                    <a:pt x="828" y="600"/>
                    <a:pt x="838" y="602"/>
                    <a:pt x="858" y="607"/>
                  </a:cubicBezTo>
                  <a:cubicBezTo>
                    <a:pt x="880" y="613"/>
                    <a:pt x="880" y="613"/>
                    <a:pt x="880" y="616"/>
                  </a:cubicBezTo>
                  <a:cubicBezTo>
                    <a:pt x="864" y="613"/>
                    <a:pt x="852" y="610"/>
                    <a:pt x="836" y="607"/>
                  </a:cubicBezTo>
                  <a:cubicBezTo>
                    <a:pt x="827" y="602"/>
                    <a:pt x="822" y="600"/>
                    <a:pt x="825" y="600"/>
                  </a:cubicBezTo>
                  <a:close/>
                  <a:moveTo>
                    <a:pt x="758" y="622"/>
                  </a:moveTo>
                  <a:lnTo>
                    <a:pt x="758" y="622"/>
                  </a:lnTo>
                  <a:cubicBezTo>
                    <a:pt x="765" y="626"/>
                    <a:pt x="766" y="627"/>
                    <a:pt x="765" y="627"/>
                  </a:cubicBezTo>
                  <a:cubicBezTo>
                    <a:pt x="763" y="627"/>
                    <a:pt x="756" y="624"/>
                    <a:pt x="758" y="622"/>
                  </a:cubicBezTo>
                  <a:close/>
                  <a:moveTo>
                    <a:pt x="720" y="635"/>
                  </a:moveTo>
                  <a:lnTo>
                    <a:pt x="717" y="638"/>
                  </a:lnTo>
                  <a:lnTo>
                    <a:pt x="752" y="663"/>
                  </a:lnTo>
                  <a:cubicBezTo>
                    <a:pt x="755" y="660"/>
                    <a:pt x="736" y="647"/>
                    <a:pt x="736" y="647"/>
                  </a:cubicBezTo>
                  <a:cubicBezTo>
                    <a:pt x="736" y="647"/>
                    <a:pt x="720" y="635"/>
                    <a:pt x="720" y="635"/>
                  </a:cubicBezTo>
                  <a:close/>
                  <a:moveTo>
                    <a:pt x="438" y="647"/>
                  </a:moveTo>
                  <a:lnTo>
                    <a:pt x="426" y="666"/>
                  </a:lnTo>
                  <a:lnTo>
                    <a:pt x="429" y="666"/>
                  </a:lnTo>
                  <a:cubicBezTo>
                    <a:pt x="438" y="648"/>
                    <a:pt x="438" y="647"/>
                    <a:pt x="438" y="647"/>
                  </a:cubicBezTo>
                  <a:close/>
                  <a:moveTo>
                    <a:pt x="654" y="632"/>
                  </a:moveTo>
                  <a:lnTo>
                    <a:pt x="654" y="632"/>
                  </a:lnTo>
                  <a:cubicBezTo>
                    <a:pt x="667" y="651"/>
                    <a:pt x="676" y="666"/>
                    <a:pt x="676" y="666"/>
                  </a:cubicBezTo>
                  <a:lnTo>
                    <a:pt x="667" y="651"/>
                  </a:lnTo>
                  <a:lnTo>
                    <a:pt x="654" y="632"/>
                  </a:lnTo>
                  <a:close/>
                  <a:moveTo>
                    <a:pt x="859" y="659"/>
                  </a:moveTo>
                  <a:cubicBezTo>
                    <a:pt x="863" y="659"/>
                    <a:pt x="877" y="666"/>
                    <a:pt x="877" y="666"/>
                  </a:cubicBezTo>
                  <a:cubicBezTo>
                    <a:pt x="888" y="671"/>
                    <a:pt x="888" y="672"/>
                    <a:pt x="885" y="672"/>
                  </a:cubicBezTo>
                  <a:cubicBezTo>
                    <a:pt x="884" y="672"/>
                    <a:pt x="882" y="672"/>
                    <a:pt x="880" y="672"/>
                  </a:cubicBezTo>
                  <a:cubicBezTo>
                    <a:pt x="878" y="672"/>
                    <a:pt x="877" y="672"/>
                    <a:pt x="877" y="673"/>
                  </a:cubicBezTo>
                  <a:cubicBezTo>
                    <a:pt x="855" y="663"/>
                    <a:pt x="855" y="663"/>
                    <a:pt x="858" y="660"/>
                  </a:cubicBezTo>
                  <a:cubicBezTo>
                    <a:pt x="858" y="660"/>
                    <a:pt x="858" y="659"/>
                    <a:pt x="859" y="659"/>
                  </a:cubicBezTo>
                  <a:close/>
                  <a:moveTo>
                    <a:pt x="752" y="691"/>
                  </a:moveTo>
                  <a:cubicBezTo>
                    <a:pt x="755" y="691"/>
                    <a:pt x="755" y="691"/>
                    <a:pt x="770" y="704"/>
                  </a:cubicBezTo>
                  <a:lnTo>
                    <a:pt x="767" y="707"/>
                  </a:lnTo>
                  <a:lnTo>
                    <a:pt x="752" y="691"/>
                  </a:lnTo>
                  <a:close/>
                  <a:moveTo>
                    <a:pt x="833" y="701"/>
                  </a:moveTo>
                  <a:cubicBezTo>
                    <a:pt x="835" y="701"/>
                    <a:pt x="840" y="703"/>
                    <a:pt x="849" y="710"/>
                  </a:cubicBezTo>
                  <a:cubicBezTo>
                    <a:pt x="849" y="710"/>
                    <a:pt x="867" y="723"/>
                    <a:pt x="864" y="726"/>
                  </a:cubicBezTo>
                  <a:cubicBezTo>
                    <a:pt x="864" y="726"/>
                    <a:pt x="864" y="726"/>
                    <a:pt x="864" y="726"/>
                  </a:cubicBezTo>
                  <a:cubicBezTo>
                    <a:pt x="860" y="726"/>
                    <a:pt x="846" y="716"/>
                    <a:pt x="846" y="716"/>
                  </a:cubicBezTo>
                  <a:cubicBezTo>
                    <a:pt x="827" y="704"/>
                    <a:pt x="830" y="704"/>
                    <a:pt x="830" y="704"/>
                  </a:cubicBezTo>
                  <a:cubicBezTo>
                    <a:pt x="830" y="702"/>
                    <a:pt x="831" y="701"/>
                    <a:pt x="833" y="701"/>
                  </a:cubicBezTo>
                  <a:close/>
                  <a:moveTo>
                    <a:pt x="735" y="696"/>
                  </a:moveTo>
                  <a:cubicBezTo>
                    <a:pt x="737" y="696"/>
                    <a:pt x="750" y="710"/>
                    <a:pt x="767" y="732"/>
                  </a:cubicBezTo>
                  <a:cubicBezTo>
                    <a:pt x="767" y="735"/>
                    <a:pt x="764" y="735"/>
                    <a:pt x="764" y="738"/>
                  </a:cubicBezTo>
                  <a:lnTo>
                    <a:pt x="764" y="735"/>
                  </a:lnTo>
                  <a:cubicBezTo>
                    <a:pt x="755" y="726"/>
                    <a:pt x="745" y="716"/>
                    <a:pt x="739" y="704"/>
                  </a:cubicBezTo>
                  <a:cubicBezTo>
                    <a:pt x="735" y="698"/>
                    <a:pt x="734" y="696"/>
                    <a:pt x="735" y="696"/>
                  </a:cubicBezTo>
                  <a:close/>
                  <a:moveTo>
                    <a:pt x="354" y="715"/>
                  </a:moveTo>
                  <a:cubicBezTo>
                    <a:pt x="355" y="715"/>
                    <a:pt x="356" y="715"/>
                    <a:pt x="357" y="716"/>
                  </a:cubicBezTo>
                  <a:cubicBezTo>
                    <a:pt x="357" y="716"/>
                    <a:pt x="357" y="716"/>
                    <a:pt x="344" y="732"/>
                  </a:cubicBezTo>
                  <a:cubicBezTo>
                    <a:pt x="344" y="732"/>
                    <a:pt x="331" y="745"/>
                    <a:pt x="326" y="745"/>
                  </a:cubicBezTo>
                  <a:cubicBezTo>
                    <a:pt x="326" y="745"/>
                    <a:pt x="326" y="745"/>
                    <a:pt x="325" y="745"/>
                  </a:cubicBezTo>
                  <a:lnTo>
                    <a:pt x="338" y="729"/>
                  </a:lnTo>
                  <a:cubicBezTo>
                    <a:pt x="349" y="718"/>
                    <a:pt x="352" y="715"/>
                    <a:pt x="354" y="715"/>
                  </a:cubicBezTo>
                  <a:close/>
                  <a:moveTo>
                    <a:pt x="278" y="730"/>
                  </a:moveTo>
                  <a:lnTo>
                    <a:pt x="277" y="732"/>
                  </a:lnTo>
                  <a:lnTo>
                    <a:pt x="277" y="732"/>
                  </a:lnTo>
                  <a:cubicBezTo>
                    <a:pt x="270" y="737"/>
                    <a:pt x="249" y="750"/>
                    <a:pt x="228" y="760"/>
                  </a:cubicBezTo>
                  <a:cubicBezTo>
                    <a:pt x="238" y="751"/>
                    <a:pt x="250" y="741"/>
                    <a:pt x="263" y="738"/>
                  </a:cubicBezTo>
                  <a:cubicBezTo>
                    <a:pt x="272" y="733"/>
                    <a:pt x="276" y="731"/>
                    <a:pt x="278" y="730"/>
                  </a:cubicBezTo>
                  <a:close/>
                  <a:moveTo>
                    <a:pt x="659" y="705"/>
                  </a:moveTo>
                  <a:cubicBezTo>
                    <a:pt x="660" y="705"/>
                    <a:pt x="664" y="715"/>
                    <a:pt x="673" y="738"/>
                  </a:cubicBezTo>
                  <a:cubicBezTo>
                    <a:pt x="679" y="757"/>
                    <a:pt x="686" y="779"/>
                    <a:pt x="686" y="779"/>
                  </a:cubicBezTo>
                  <a:cubicBezTo>
                    <a:pt x="676" y="760"/>
                    <a:pt x="667" y="738"/>
                    <a:pt x="661" y="720"/>
                  </a:cubicBezTo>
                  <a:cubicBezTo>
                    <a:pt x="659" y="710"/>
                    <a:pt x="659" y="705"/>
                    <a:pt x="659" y="705"/>
                  </a:cubicBezTo>
                  <a:close/>
                  <a:moveTo>
                    <a:pt x="465" y="209"/>
                  </a:moveTo>
                  <a:lnTo>
                    <a:pt x="465" y="209"/>
                  </a:lnTo>
                  <a:cubicBezTo>
                    <a:pt x="466" y="209"/>
                    <a:pt x="467" y="215"/>
                    <a:pt x="470" y="231"/>
                  </a:cubicBezTo>
                  <a:cubicBezTo>
                    <a:pt x="470" y="243"/>
                    <a:pt x="470" y="240"/>
                    <a:pt x="473" y="253"/>
                  </a:cubicBezTo>
                  <a:cubicBezTo>
                    <a:pt x="471" y="237"/>
                    <a:pt x="472" y="230"/>
                    <a:pt x="474" y="230"/>
                  </a:cubicBezTo>
                  <a:cubicBezTo>
                    <a:pt x="476" y="230"/>
                    <a:pt x="480" y="248"/>
                    <a:pt x="482" y="275"/>
                  </a:cubicBezTo>
                  <a:cubicBezTo>
                    <a:pt x="485" y="293"/>
                    <a:pt x="485" y="293"/>
                    <a:pt x="488" y="293"/>
                  </a:cubicBezTo>
                  <a:lnTo>
                    <a:pt x="485" y="275"/>
                  </a:lnTo>
                  <a:cubicBezTo>
                    <a:pt x="482" y="259"/>
                    <a:pt x="482" y="246"/>
                    <a:pt x="485" y="231"/>
                  </a:cubicBezTo>
                  <a:cubicBezTo>
                    <a:pt x="485" y="231"/>
                    <a:pt x="488" y="231"/>
                    <a:pt x="488" y="253"/>
                  </a:cubicBezTo>
                  <a:cubicBezTo>
                    <a:pt x="493" y="268"/>
                    <a:pt x="496" y="282"/>
                    <a:pt x="496" y="282"/>
                  </a:cubicBezTo>
                  <a:cubicBezTo>
                    <a:pt x="496" y="282"/>
                    <a:pt x="495" y="280"/>
                    <a:pt x="495" y="275"/>
                  </a:cubicBezTo>
                  <a:lnTo>
                    <a:pt x="495" y="275"/>
                  </a:lnTo>
                  <a:cubicBezTo>
                    <a:pt x="495" y="275"/>
                    <a:pt x="498" y="275"/>
                    <a:pt x="501" y="293"/>
                  </a:cubicBezTo>
                  <a:lnTo>
                    <a:pt x="507" y="296"/>
                  </a:lnTo>
                  <a:cubicBezTo>
                    <a:pt x="507" y="286"/>
                    <a:pt x="509" y="280"/>
                    <a:pt x="510" y="280"/>
                  </a:cubicBezTo>
                  <a:cubicBezTo>
                    <a:pt x="512" y="280"/>
                    <a:pt x="513" y="286"/>
                    <a:pt x="513" y="296"/>
                  </a:cubicBezTo>
                  <a:cubicBezTo>
                    <a:pt x="513" y="296"/>
                    <a:pt x="517" y="296"/>
                    <a:pt x="517" y="275"/>
                  </a:cubicBezTo>
                  <a:cubicBezTo>
                    <a:pt x="520" y="275"/>
                    <a:pt x="523" y="275"/>
                    <a:pt x="523" y="296"/>
                  </a:cubicBezTo>
                  <a:cubicBezTo>
                    <a:pt x="525" y="279"/>
                    <a:pt x="526" y="278"/>
                    <a:pt x="527" y="278"/>
                  </a:cubicBezTo>
                  <a:cubicBezTo>
                    <a:pt x="528" y="278"/>
                    <a:pt x="528" y="278"/>
                    <a:pt x="529" y="278"/>
                  </a:cubicBezTo>
                  <a:lnTo>
                    <a:pt x="532" y="278"/>
                  </a:lnTo>
                  <a:cubicBezTo>
                    <a:pt x="532" y="256"/>
                    <a:pt x="532" y="256"/>
                    <a:pt x="535" y="256"/>
                  </a:cubicBezTo>
                  <a:cubicBezTo>
                    <a:pt x="538" y="256"/>
                    <a:pt x="542" y="278"/>
                    <a:pt x="542" y="278"/>
                  </a:cubicBezTo>
                  <a:cubicBezTo>
                    <a:pt x="543" y="279"/>
                    <a:pt x="545" y="279"/>
                    <a:pt x="545" y="279"/>
                  </a:cubicBezTo>
                  <a:cubicBezTo>
                    <a:pt x="548" y="279"/>
                    <a:pt x="548" y="275"/>
                    <a:pt x="548" y="259"/>
                  </a:cubicBezTo>
                  <a:cubicBezTo>
                    <a:pt x="548" y="259"/>
                    <a:pt x="549" y="249"/>
                    <a:pt x="550" y="249"/>
                  </a:cubicBezTo>
                  <a:cubicBezTo>
                    <a:pt x="551" y="249"/>
                    <a:pt x="551" y="252"/>
                    <a:pt x="551" y="259"/>
                  </a:cubicBezTo>
                  <a:cubicBezTo>
                    <a:pt x="554" y="259"/>
                    <a:pt x="554" y="281"/>
                    <a:pt x="560" y="284"/>
                  </a:cubicBezTo>
                  <a:cubicBezTo>
                    <a:pt x="567" y="284"/>
                    <a:pt x="567" y="284"/>
                    <a:pt x="570" y="265"/>
                  </a:cubicBezTo>
                  <a:cubicBezTo>
                    <a:pt x="574" y="243"/>
                    <a:pt x="577" y="232"/>
                    <a:pt x="577" y="232"/>
                  </a:cubicBezTo>
                  <a:lnTo>
                    <a:pt x="577" y="232"/>
                  </a:lnTo>
                  <a:cubicBezTo>
                    <a:pt x="578" y="232"/>
                    <a:pt x="576" y="243"/>
                    <a:pt x="573" y="265"/>
                  </a:cubicBezTo>
                  <a:cubicBezTo>
                    <a:pt x="569" y="290"/>
                    <a:pt x="568" y="301"/>
                    <a:pt x="568" y="301"/>
                  </a:cubicBezTo>
                  <a:cubicBezTo>
                    <a:pt x="569" y="301"/>
                    <a:pt x="570" y="296"/>
                    <a:pt x="573" y="287"/>
                  </a:cubicBezTo>
                  <a:cubicBezTo>
                    <a:pt x="579" y="268"/>
                    <a:pt x="579" y="268"/>
                    <a:pt x="582" y="268"/>
                  </a:cubicBezTo>
                  <a:cubicBezTo>
                    <a:pt x="579" y="278"/>
                    <a:pt x="578" y="282"/>
                    <a:pt x="578" y="282"/>
                  </a:cubicBezTo>
                  <a:cubicBezTo>
                    <a:pt x="578" y="282"/>
                    <a:pt x="581" y="278"/>
                    <a:pt x="585" y="268"/>
                  </a:cubicBezTo>
                  <a:cubicBezTo>
                    <a:pt x="589" y="268"/>
                    <a:pt x="589" y="268"/>
                    <a:pt x="582" y="290"/>
                  </a:cubicBezTo>
                  <a:lnTo>
                    <a:pt x="585" y="290"/>
                  </a:lnTo>
                  <a:cubicBezTo>
                    <a:pt x="591" y="276"/>
                    <a:pt x="596" y="271"/>
                    <a:pt x="598" y="271"/>
                  </a:cubicBezTo>
                  <a:cubicBezTo>
                    <a:pt x="602" y="271"/>
                    <a:pt x="602" y="285"/>
                    <a:pt x="598" y="296"/>
                  </a:cubicBezTo>
                  <a:cubicBezTo>
                    <a:pt x="598" y="296"/>
                    <a:pt x="601" y="296"/>
                    <a:pt x="611" y="278"/>
                  </a:cubicBezTo>
                  <a:cubicBezTo>
                    <a:pt x="618" y="259"/>
                    <a:pt x="623" y="250"/>
                    <a:pt x="623" y="250"/>
                  </a:cubicBezTo>
                  <a:lnTo>
                    <a:pt x="623" y="250"/>
                  </a:lnTo>
                  <a:cubicBezTo>
                    <a:pt x="624" y="250"/>
                    <a:pt x="620" y="260"/>
                    <a:pt x="611" y="281"/>
                  </a:cubicBezTo>
                  <a:cubicBezTo>
                    <a:pt x="603" y="300"/>
                    <a:pt x="599" y="309"/>
                    <a:pt x="599" y="309"/>
                  </a:cubicBezTo>
                  <a:cubicBezTo>
                    <a:pt x="600" y="309"/>
                    <a:pt x="604" y="300"/>
                    <a:pt x="614" y="281"/>
                  </a:cubicBezTo>
                  <a:cubicBezTo>
                    <a:pt x="617" y="274"/>
                    <a:pt x="620" y="271"/>
                    <a:pt x="622" y="271"/>
                  </a:cubicBezTo>
                  <a:cubicBezTo>
                    <a:pt x="626" y="271"/>
                    <a:pt x="625" y="282"/>
                    <a:pt x="611" y="306"/>
                  </a:cubicBezTo>
                  <a:lnTo>
                    <a:pt x="595" y="343"/>
                  </a:lnTo>
                  <a:cubicBezTo>
                    <a:pt x="604" y="325"/>
                    <a:pt x="604" y="325"/>
                    <a:pt x="604" y="325"/>
                  </a:cubicBezTo>
                  <a:cubicBezTo>
                    <a:pt x="611" y="311"/>
                    <a:pt x="614" y="307"/>
                    <a:pt x="617" y="307"/>
                  </a:cubicBezTo>
                  <a:cubicBezTo>
                    <a:pt x="618" y="307"/>
                    <a:pt x="619" y="308"/>
                    <a:pt x="620" y="309"/>
                  </a:cubicBezTo>
                  <a:cubicBezTo>
                    <a:pt x="620" y="309"/>
                    <a:pt x="620" y="309"/>
                    <a:pt x="620" y="309"/>
                  </a:cubicBezTo>
                  <a:cubicBezTo>
                    <a:pt x="623" y="309"/>
                    <a:pt x="636" y="296"/>
                    <a:pt x="639" y="296"/>
                  </a:cubicBezTo>
                  <a:lnTo>
                    <a:pt x="639" y="296"/>
                  </a:lnTo>
                  <a:cubicBezTo>
                    <a:pt x="642" y="300"/>
                    <a:pt x="645" y="303"/>
                    <a:pt x="636" y="322"/>
                  </a:cubicBezTo>
                  <a:cubicBezTo>
                    <a:pt x="636" y="322"/>
                    <a:pt x="636" y="322"/>
                    <a:pt x="651" y="309"/>
                  </a:cubicBezTo>
                  <a:cubicBezTo>
                    <a:pt x="657" y="300"/>
                    <a:pt x="661" y="296"/>
                    <a:pt x="662" y="296"/>
                  </a:cubicBezTo>
                  <a:lnTo>
                    <a:pt x="662" y="296"/>
                  </a:lnTo>
                  <a:cubicBezTo>
                    <a:pt x="663" y="296"/>
                    <a:pt x="661" y="301"/>
                    <a:pt x="654" y="309"/>
                  </a:cubicBezTo>
                  <a:lnTo>
                    <a:pt x="654" y="312"/>
                  </a:lnTo>
                  <a:cubicBezTo>
                    <a:pt x="670" y="297"/>
                    <a:pt x="673" y="296"/>
                    <a:pt x="673" y="296"/>
                  </a:cubicBezTo>
                  <a:lnTo>
                    <a:pt x="673" y="296"/>
                  </a:lnTo>
                  <a:cubicBezTo>
                    <a:pt x="662" y="310"/>
                    <a:pt x="652" y="322"/>
                    <a:pt x="654" y="322"/>
                  </a:cubicBezTo>
                  <a:cubicBezTo>
                    <a:pt x="654" y="322"/>
                    <a:pt x="656" y="320"/>
                    <a:pt x="661" y="315"/>
                  </a:cubicBezTo>
                  <a:cubicBezTo>
                    <a:pt x="670" y="304"/>
                    <a:pt x="672" y="303"/>
                    <a:pt x="674" y="303"/>
                  </a:cubicBezTo>
                  <a:cubicBezTo>
                    <a:pt x="675" y="303"/>
                    <a:pt x="675" y="303"/>
                    <a:pt x="676" y="303"/>
                  </a:cubicBezTo>
                  <a:cubicBezTo>
                    <a:pt x="668" y="320"/>
                    <a:pt x="687" y="351"/>
                    <a:pt x="702" y="351"/>
                  </a:cubicBezTo>
                  <a:cubicBezTo>
                    <a:pt x="704" y="351"/>
                    <a:pt x="706" y="351"/>
                    <a:pt x="708" y="350"/>
                  </a:cubicBezTo>
                  <a:lnTo>
                    <a:pt x="711" y="356"/>
                  </a:lnTo>
                  <a:lnTo>
                    <a:pt x="714" y="359"/>
                  </a:lnTo>
                  <a:cubicBezTo>
                    <a:pt x="692" y="372"/>
                    <a:pt x="690" y="376"/>
                    <a:pt x="697" y="376"/>
                  </a:cubicBezTo>
                  <a:cubicBezTo>
                    <a:pt x="702" y="376"/>
                    <a:pt x="711" y="374"/>
                    <a:pt x="720" y="372"/>
                  </a:cubicBezTo>
                  <a:cubicBezTo>
                    <a:pt x="730" y="369"/>
                    <a:pt x="734" y="368"/>
                    <a:pt x="737" y="368"/>
                  </a:cubicBezTo>
                  <a:cubicBezTo>
                    <a:pt x="739" y="368"/>
                    <a:pt x="739" y="369"/>
                    <a:pt x="739" y="369"/>
                  </a:cubicBezTo>
                  <a:cubicBezTo>
                    <a:pt x="710" y="383"/>
                    <a:pt x="703" y="388"/>
                    <a:pt x="712" y="388"/>
                  </a:cubicBezTo>
                  <a:cubicBezTo>
                    <a:pt x="715" y="388"/>
                    <a:pt x="719" y="388"/>
                    <a:pt x="723" y="387"/>
                  </a:cubicBezTo>
                  <a:cubicBezTo>
                    <a:pt x="742" y="380"/>
                    <a:pt x="752" y="377"/>
                    <a:pt x="754" y="377"/>
                  </a:cubicBezTo>
                  <a:cubicBezTo>
                    <a:pt x="756" y="377"/>
                    <a:pt x="746" y="382"/>
                    <a:pt x="723" y="391"/>
                  </a:cubicBezTo>
                  <a:cubicBezTo>
                    <a:pt x="704" y="399"/>
                    <a:pt x="694" y="403"/>
                    <a:pt x="698" y="403"/>
                  </a:cubicBezTo>
                  <a:cubicBezTo>
                    <a:pt x="702" y="403"/>
                    <a:pt x="717" y="399"/>
                    <a:pt x="745" y="391"/>
                  </a:cubicBezTo>
                  <a:cubicBezTo>
                    <a:pt x="755" y="388"/>
                    <a:pt x="761" y="386"/>
                    <a:pt x="762" y="386"/>
                  </a:cubicBezTo>
                  <a:cubicBezTo>
                    <a:pt x="763" y="386"/>
                    <a:pt x="759" y="388"/>
                    <a:pt x="748" y="394"/>
                  </a:cubicBezTo>
                  <a:cubicBezTo>
                    <a:pt x="723" y="403"/>
                    <a:pt x="713" y="408"/>
                    <a:pt x="715" y="408"/>
                  </a:cubicBezTo>
                  <a:cubicBezTo>
                    <a:pt x="716" y="408"/>
                    <a:pt x="721" y="407"/>
                    <a:pt x="730" y="403"/>
                  </a:cubicBezTo>
                  <a:cubicBezTo>
                    <a:pt x="746" y="399"/>
                    <a:pt x="755" y="398"/>
                    <a:pt x="759" y="398"/>
                  </a:cubicBezTo>
                  <a:cubicBezTo>
                    <a:pt x="764" y="398"/>
                    <a:pt x="754" y="402"/>
                    <a:pt x="730" y="409"/>
                  </a:cubicBezTo>
                  <a:cubicBezTo>
                    <a:pt x="707" y="418"/>
                    <a:pt x="697" y="422"/>
                    <a:pt x="700" y="422"/>
                  </a:cubicBezTo>
                  <a:cubicBezTo>
                    <a:pt x="702" y="422"/>
                    <a:pt x="712" y="420"/>
                    <a:pt x="730" y="416"/>
                  </a:cubicBezTo>
                  <a:cubicBezTo>
                    <a:pt x="742" y="413"/>
                    <a:pt x="752" y="412"/>
                    <a:pt x="757" y="412"/>
                  </a:cubicBezTo>
                  <a:cubicBezTo>
                    <a:pt x="770" y="412"/>
                    <a:pt x="762" y="418"/>
                    <a:pt x="733" y="425"/>
                  </a:cubicBezTo>
                  <a:cubicBezTo>
                    <a:pt x="733" y="428"/>
                    <a:pt x="720" y="432"/>
                    <a:pt x="726" y="432"/>
                  </a:cubicBezTo>
                  <a:cubicBezTo>
                    <a:pt x="727" y="432"/>
                    <a:pt x="729" y="432"/>
                    <a:pt x="733" y="431"/>
                  </a:cubicBezTo>
                  <a:lnTo>
                    <a:pt x="733" y="431"/>
                  </a:lnTo>
                  <a:lnTo>
                    <a:pt x="714" y="438"/>
                  </a:lnTo>
                  <a:cubicBezTo>
                    <a:pt x="714" y="438"/>
                    <a:pt x="714" y="441"/>
                    <a:pt x="714" y="441"/>
                  </a:cubicBezTo>
                  <a:lnTo>
                    <a:pt x="733" y="434"/>
                  </a:lnTo>
                  <a:lnTo>
                    <a:pt x="733" y="434"/>
                  </a:lnTo>
                  <a:cubicBezTo>
                    <a:pt x="736" y="438"/>
                    <a:pt x="714" y="453"/>
                    <a:pt x="714" y="466"/>
                  </a:cubicBezTo>
                  <a:cubicBezTo>
                    <a:pt x="714" y="480"/>
                    <a:pt x="714" y="486"/>
                    <a:pt x="725" y="486"/>
                  </a:cubicBezTo>
                  <a:cubicBezTo>
                    <a:pt x="727" y="486"/>
                    <a:pt x="731" y="485"/>
                    <a:pt x="736" y="485"/>
                  </a:cubicBezTo>
                  <a:cubicBezTo>
                    <a:pt x="748" y="484"/>
                    <a:pt x="756" y="483"/>
                    <a:pt x="761" y="483"/>
                  </a:cubicBezTo>
                  <a:cubicBezTo>
                    <a:pt x="773" y="483"/>
                    <a:pt x="765" y="485"/>
                    <a:pt x="736" y="488"/>
                  </a:cubicBezTo>
                  <a:cubicBezTo>
                    <a:pt x="736" y="491"/>
                    <a:pt x="714" y="494"/>
                    <a:pt x="714" y="497"/>
                  </a:cubicBezTo>
                  <a:cubicBezTo>
                    <a:pt x="714" y="500"/>
                    <a:pt x="714" y="503"/>
                    <a:pt x="692" y="503"/>
                  </a:cubicBezTo>
                  <a:cubicBezTo>
                    <a:pt x="733" y="510"/>
                    <a:pt x="733" y="519"/>
                    <a:pt x="708" y="522"/>
                  </a:cubicBezTo>
                  <a:cubicBezTo>
                    <a:pt x="708" y="525"/>
                    <a:pt x="708" y="525"/>
                    <a:pt x="730" y="532"/>
                  </a:cubicBezTo>
                  <a:cubicBezTo>
                    <a:pt x="742" y="537"/>
                    <a:pt x="746" y="540"/>
                    <a:pt x="742" y="540"/>
                  </a:cubicBezTo>
                  <a:cubicBezTo>
                    <a:pt x="740" y="540"/>
                    <a:pt x="735" y="539"/>
                    <a:pt x="726" y="538"/>
                  </a:cubicBezTo>
                  <a:cubicBezTo>
                    <a:pt x="722" y="537"/>
                    <a:pt x="717" y="537"/>
                    <a:pt x="712" y="537"/>
                  </a:cubicBezTo>
                  <a:cubicBezTo>
                    <a:pt x="699" y="537"/>
                    <a:pt x="693" y="540"/>
                    <a:pt x="723" y="547"/>
                  </a:cubicBezTo>
                  <a:lnTo>
                    <a:pt x="701" y="544"/>
                  </a:lnTo>
                  <a:cubicBezTo>
                    <a:pt x="698" y="543"/>
                    <a:pt x="696" y="543"/>
                    <a:pt x="695" y="543"/>
                  </a:cubicBezTo>
                  <a:cubicBezTo>
                    <a:pt x="690" y="543"/>
                    <a:pt x="706" y="548"/>
                    <a:pt x="723" y="550"/>
                  </a:cubicBezTo>
                  <a:cubicBezTo>
                    <a:pt x="745" y="557"/>
                    <a:pt x="754" y="561"/>
                    <a:pt x="749" y="561"/>
                  </a:cubicBezTo>
                  <a:cubicBezTo>
                    <a:pt x="745" y="561"/>
                    <a:pt x="730" y="558"/>
                    <a:pt x="701" y="550"/>
                  </a:cubicBezTo>
                  <a:cubicBezTo>
                    <a:pt x="678" y="543"/>
                    <a:pt x="668" y="540"/>
                    <a:pt x="667" y="540"/>
                  </a:cubicBezTo>
                  <a:lnTo>
                    <a:pt x="667" y="540"/>
                  </a:lnTo>
                  <a:cubicBezTo>
                    <a:pt x="667" y="540"/>
                    <a:pt x="672" y="541"/>
                    <a:pt x="679" y="544"/>
                  </a:cubicBezTo>
                  <a:cubicBezTo>
                    <a:pt x="696" y="549"/>
                    <a:pt x="711" y="556"/>
                    <a:pt x="707" y="556"/>
                  </a:cubicBezTo>
                  <a:cubicBezTo>
                    <a:pt x="706" y="556"/>
                    <a:pt x="703" y="555"/>
                    <a:pt x="698" y="553"/>
                  </a:cubicBezTo>
                  <a:lnTo>
                    <a:pt x="698" y="553"/>
                  </a:lnTo>
                  <a:cubicBezTo>
                    <a:pt x="698" y="557"/>
                    <a:pt x="698" y="557"/>
                    <a:pt x="739" y="569"/>
                  </a:cubicBezTo>
                  <a:cubicBezTo>
                    <a:pt x="758" y="575"/>
                    <a:pt x="758" y="579"/>
                    <a:pt x="755" y="579"/>
                  </a:cubicBezTo>
                  <a:cubicBezTo>
                    <a:pt x="736" y="572"/>
                    <a:pt x="736" y="572"/>
                    <a:pt x="717" y="566"/>
                  </a:cubicBezTo>
                  <a:cubicBezTo>
                    <a:pt x="701" y="566"/>
                    <a:pt x="686" y="563"/>
                    <a:pt x="673" y="557"/>
                  </a:cubicBezTo>
                  <a:cubicBezTo>
                    <a:pt x="666" y="554"/>
                    <a:pt x="661" y="553"/>
                    <a:pt x="661" y="553"/>
                  </a:cubicBezTo>
                  <a:lnTo>
                    <a:pt x="661" y="553"/>
                  </a:lnTo>
                  <a:cubicBezTo>
                    <a:pt x="660" y="553"/>
                    <a:pt x="669" y="556"/>
                    <a:pt x="692" y="566"/>
                  </a:cubicBezTo>
                  <a:cubicBezTo>
                    <a:pt x="733" y="582"/>
                    <a:pt x="733" y="582"/>
                    <a:pt x="733" y="585"/>
                  </a:cubicBezTo>
                  <a:cubicBezTo>
                    <a:pt x="730" y="585"/>
                    <a:pt x="730" y="585"/>
                    <a:pt x="711" y="579"/>
                  </a:cubicBezTo>
                  <a:cubicBezTo>
                    <a:pt x="699" y="573"/>
                    <a:pt x="695" y="570"/>
                    <a:pt x="692" y="570"/>
                  </a:cubicBezTo>
                  <a:cubicBezTo>
                    <a:pt x="691" y="570"/>
                    <a:pt x="690" y="571"/>
                    <a:pt x="689" y="572"/>
                  </a:cubicBezTo>
                  <a:cubicBezTo>
                    <a:pt x="717" y="591"/>
                    <a:pt x="748" y="610"/>
                    <a:pt x="780" y="629"/>
                  </a:cubicBezTo>
                  <a:cubicBezTo>
                    <a:pt x="799" y="638"/>
                    <a:pt x="808" y="643"/>
                    <a:pt x="808" y="643"/>
                  </a:cubicBezTo>
                  <a:cubicBezTo>
                    <a:pt x="807" y="643"/>
                    <a:pt x="797" y="638"/>
                    <a:pt x="777" y="629"/>
                  </a:cubicBezTo>
                  <a:cubicBezTo>
                    <a:pt x="765" y="623"/>
                    <a:pt x="761" y="622"/>
                    <a:pt x="759" y="622"/>
                  </a:cubicBezTo>
                  <a:cubicBezTo>
                    <a:pt x="758" y="622"/>
                    <a:pt x="758" y="622"/>
                    <a:pt x="758" y="622"/>
                  </a:cubicBezTo>
                  <a:cubicBezTo>
                    <a:pt x="739" y="613"/>
                    <a:pt x="739" y="610"/>
                    <a:pt x="739" y="610"/>
                  </a:cubicBezTo>
                  <a:lnTo>
                    <a:pt x="720" y="600"/>
                  </a:lnTo>
                  <a:cubicBezTo>
                    <a:pt x="702" y="591"/>
                    <a:pt x="693" y="587"/>
                    <a:pt x="692" y="587"/>
                  </a:cubicBezTo>
                  <a:lnTo>
                    <a:pt x="692" y="587"/>
                  </a:lnTo>
                  <a:cubicBezTo>
                    <a:pt x="691" y="587"/>
                    <a:pt x="701" y="592"/>
                    <a:pt x="720" y="604"/>
                  </a:cubicBezTo>
                  <a:cubicBezTo>
                    <a:pt x="729" y="610"/>
                    <a:pt x="733" y="613"/>
                    <a:pt x="731" y="613"/>
                  </a:cubicBezTo>
                  <a:cubicBezTo>
                    <a:pt x="730" y="613"/>
                    <a:pt x="726" y="611"/>
                    <a:pt x="717" y="607"/>
                  </a:cubicBezTo>
                  <a:cubicBezTo>
                    <a:pt x="704" y="600"/>
                    <a:pt x="691" y="592"/>
                    <a:pt x="690" y="592"/>
                  </a:cubicBezTo>
                  <a:lnTo>
                    <a:pt x="690" y="592"/>
                  </a:lnTo>
                  <a:cubicBezTo>
                    <a:pt x="690" y="592"/>
                    <a:pt x="693" y="594"/>
                    <a:pt x="698" y="597"/>
                  </a:cubicBezTo>
                  <a:cubicBezTo>
                    <a:pt x="698" y="597"/>
                    <a:pt x="695" y="597"/>
                    <a:pt x="676" y="588"/>
                  </a:cubicBezTo>
                  <a:lnTo>
                    <a:pt x="676" y="588"/>
                  </a:lnTo>
                  <a:cubicBezTo>
                    <a:pt x="676" y="591"/>
                    <a:pt x="676" y="591"/>
                    <a:pt x="692" y="604"/>
                  </a:cubicBezTo>
                  <a:cubicBezTo>
                    <a:pt x="711" y="616"/>
                    <a:pt x="711" y="616"/>
                    <a:pt x="708" y="616"/>
                  </a:cubicBezTo>
                  <a:cubicBezTo>
                    <a:pt x="708" y="619"/>
                    <a:pt x="708" y="619"/>
                    <a:pt x="723" y="632"/>
                  </a:cubicBezTo>
                  <a:cubicBezTo>
                    <a:pt x="739" y="644"/>
                    <a:pt x="755" y="657"/>
                    <a:pt x="755" y="660"/>
                  </a:cubicBezTo>
                  <a:cubicBezTo>
                    <a:pt x="760" y="667"/>
                    <a:pt x="764" y="672"/>
                    <a:pt x="762" y="672"/>
                  </a:cubicBezTo>
                  <a:cubicBezTo>
                    <a:pt x="760" y="672"/>
                    <a:pt x="751" y="666"/>
                    <a:pt x="733" y="651"/>
                  </a:cubicBezTo>
                  <a:cubicBezTo>
                    <a:pt x="722" y="642"/>
                    <a:pt x="719" y="639"/>
                    <a:pt x="717" y="639"/>
                  </a:cubicBezTo>
                  <a:cubicBezTo>
                    <a:pt x="716" y="639"/>
                    <a:pt x="715" y="640"/>
                    <a:pt x="714" y="641"/>
                  </a:cubicBezTo>
                  <a:cubicBezTo>
                    <a:pt x="714" y="641"/>
                    <a:pt x="714" y="641"/>
                    <a:pt x="695" y="629"/>
                  </a:cubicBezTo>
                  <a:cubicBezTo>
                    <a:pt x="691" y="625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8" y="624"/>
                    <a:pt x="700" y="633"/>
                    <a:pt x="711" y="644"/>
                  </a:cubicBezTo>
                  <a:lnTo>
                    <a:pt x="742" y="673"/>
                  </a:lnTo>
                  <a:cubicBezTo>
                    <a:pt x="726" y="660"/>
                    <a:pt x="708" y="647"/>
                    <a:pt x="692" y="632"/>
                  </a:cubicBezTo>
                  <a:lnTo>
                    <a:pt x="692" y="632"/>
                  </a:lnTo>
                  <a:cubicBezTo>
                    <a:pt x="703" y="643"/>
                    <a:pt x="713" y="654"/>
                    <a:pt x="712" y="654"/>
                  </a:cubicBezTo>
                  <a:cubicBezTo>
                    <a:pt x="711" y="654"/>
                    <a:pt x="709" y="652"/>
                    <a:pt x="705" y="647"/>
                  </a:cubicBezTo>
                  <a:cubicBezTo>
                    <a:pt x="703" y="649"/>
                    <a:pt x="702" y="650"/>
                    <a:pt x="700" y="650"/>
                  </a:cubicBezTo>
                  <a:cubicBezTo>
                    <a:pt x="697" y="650"/>
                    <a:pt x="693" y="647"/>
                    <a:pt x="686" y="638"/>
                  </a:cubicBezTo>
                  <a:cubicBezTo>
                    <a:pt x="681" y="633"/>
                    <a:pt x="678" y="631"/>
                    <a:pt x="678" y="631"/>
                  </a:cubicBezTo>
                  <a:lnTo>
                    <a:pt x="678" y="631"/>
                  </a:lnTo>
                  <a:cubicBezTo>
                    <a:pt x="677" y="631"/>
                    <a:pt x="683" y="638"/>
                    <a:pt x="683" y="638"/>
                  </a:cubicBezTo>
                  <a:cubicBezTo>
                    <a:pt x="691" y="648"/>
                    <a:pt x="694" y="653"/>
                    <a:pt x="693" y="653"/>
                  </a:cubicBezTo>
                  <a:cubicBezTo>
                    <a:pt x="692" y="653"/>
                    <a:pt x="687" y="649"/>
                    <a:pt x="679" y="641"/>
                  </a:cubicBezTo>
                  <a:cubicBezTo>
                    <a:pt x="662" y="627"/>
                    <a:pt x="654" y="619"/>
                    <a:pt x="654" y="619"/>
                  </a:cubicBezTo>
                  <a:lnTo>
                    <a:pt x="654" y="619"/>
                  </a:lnTo>
                  <a:cubicBezTo>
                    <a:pt x="654" y="619"/>
                    <a:pt x="661" y="627"/>
                    <a:pt x="673" y="644"/>
                  </a:cubicBezTo>
                  <a:cubicBezTo>
                    <a:pt x="681" y="655"/>
                    <a:pt x="688" y="665"/>
                    <a:pt x="687" y="665"/>
                  </a:cubicBezTo>
                  <a:cubicBezTo>
                    <a:pt x="686" y="665"/>
                    <a:pt x="682" y="660"/>
                    <a:pt x="670" y="647"/>
                  </a:cubicBezTo>
                  <a:cubicBezTo>
                    <a:pt x="666" y="642"/>
                    <a:pt x="665" y="640"/>
                    <a:pt x="665" y="640"/>
                  </a:cubicBezTo>
                  <a:lnTo>
                    <a:pt x="665" y="640"/>
                  </a:lnTo>
                  <a:cubicBezTo>
                    <a:pt x="665" y="640"/>
                    <a:pt x="673" y="653"/>
                    <a:pt x="679" y="666"/>
                  </a:cubicBezTo>
                  <a:cubicBezTo>
                    <a:pt x="689" y="685"/>
                    <a:pt x="711" y="720"/>
                    <a:pt x="723" y="738"/>
                  </a:cubicBezTo>
                  <a:cubicBezTo>
                    <a:pt x="736" y="759"/>
                    <a:pt x="742" y="767"/>
                    <a:pt x="741" y="767"/>
                  </a:cubicBezTo>
                  <a:cubicBezTo>
                    <a:pt x="740" y="767"/>
                    <a:pt x="736" y="763"/>
                    <a:pt x="730" y="757"/>
                  </a:cubicBezTo>
                  <a:cubicBezTo>
                    <a:pt x="729" y="757"/>
                    <a:pt x="729" y="758"/>
                    <a:pt x="729" y="758"/>
                  </a:cubicBezTo>
                  <a:cubicBezTo>
                    <a:pt x="725" y="758"/>
                    <a:pt x="713" y="740"/>
                    <a:pt x="705" y="723"/>
                  </a:cubicBezTo>
                  <a:cubicBezTo>
                    <a:pt x="692" y="707"/>
                    <a:pt x="695" y="704"/>
                    <a:pt x="695" y="704"/>
                  </a:cubicBezTo>
                  <a:cubicBezTo>
                    <a:pt x="686" y="685"/>
                    <a:pt x="673" y="669"/>
                    <a:pt x="670" y="669"/>
                  </a:cubicBezTo>
                  <a:cubicBezTo>
                    <a:pt x="664" y="660"/>
                    <a:pt x="661" y="656"/>
                    <a:pt x="660" y="656"/>
                  </a:cubicBezTo>
                  <a:lnTo>
                    <a:pt x="660" y="656"/>
                  </a:lnTo>
                  <a:cubicBezTo>
                    <a:pt x="660" y="656"/>
                    <a:pt x="662" y="661"/>
                    <a:pt x="667" y="669"/>
                  </a:cubicBezTo>
                  <a:cubicBezTo>
                    <a:pt x="660" y="659"/>
                    <a:pt x="657" y="655"/>
                    <a:pt x="654" y="655"/>
                  </a:cubicBezTo>
                  <a:cubicBezTo>
                    <a:pt x="653" y="655"/>
                    <a:pt x="652" y="656"/>
                    <a:pt x="651" y="657"/>
                  </a:cubicBezTo>
                  <a:cubicBezTo>
                    <a:pt x="648" y="657"/>
                    <a:pt x="645" y="657"/>
                    <a:pt x="632" y="638"/>
                  </a:cubicBezTo>
                  <a:lnTo>
                    <a:pt x="632" y="638"/>
                  </a:lnTo>
                  <a:cubicBezTo>
                    <a:pt x="632" y="641"/>
                    <a:pt x="629" y="641"/>
                    <a:pt x="639" y="660"/>
                  </a:cubicBezTo>
                  <a:cubicBezTo>
                    <a:pt x="648" y="682"/>
                    <a:pt x="652" y="693"/>
                    <a:pt x="651" y="693"/>
                  </a:cubicBezTo>
                  <a:cubicBezTo>
                    <a:pt x="651" y="693"/>
                    <a:pt x="649" y="688"/>
                    <a:pt x="645" y="679"/>
                  </a:cubicBezTo>
                  <a:cubicBezTo>
                    <a:pt x="634" y="658"/>
                    <a:pt x="621" y="643"/>
                    <a:pt x="615" y="643"/>
                  </a:cubicBezTo>
                  <a:cubicBezTo>
                    <a:pt x="611" y="643"/>
                    <a:pt x="610" y="650"/>
                    <a:pt x="614" y="666"/>
                  </a:cubicBezTo>
                  <a:lnTo>
                    <a:pt x="611" y="666"/>
                  </a:lnTo>
                  <a:cubicBezTo>
                    <a:pt x="606" y="657"/>
                    <a:pt x="602" y="653"/>
                    <a:pt x="599" y="653"/>
                  </a:cubicBezTo>
                  <a:cubicBezTo>
                    <a:pt x="597" y="653"/>
                    <a:pt x="595" y="658"/>
                    <a:pt x="595" y="669"/>
                  </a:cubicBezTo>
                  <a:lnTo>
                    <a:pt x="592" y="669"/>
                  </a:lnTo>
                  <a:cubicBezTo>
                    <a:pt x="588" y="660"/>
                    <a:pt x="586" y="654"/>
                    <a:pt x="585" y="654"/>
                  </a:cubicBezTo>
                  <a:lnTo>
                    <a:pt x="585" y="654"/>
                  </a:lnTo>
                  <a:cubicBezTo>
                    <a:pt x="584" y="654"/>
                    <a:pt x="584" y="659"/>
                    <a:pt x="585" y="669"/>
                  </a:cubicBezTo>
                  <a:cubicBezTo>
                    <a:pt x="585" y="685"/>
                    <a:pt x="587" y="699"/>
                    <a:pt x="587" y="699"/>
                  </a:cubicBezTo>
                  <a:cubicBezTo>
                    <a:pt x="587" y="699"/>
                    <a:pt x="586" y="697"/>
                    <a:pt x="585" y="691"/>
                  </a:cubicBezTo>
                  <a:cubicBezTo>
                    <a:pt x="582" y="669"/>
                    <a:pt x="579" y="669"/>
                    <a:pt x="573" y="669"/>
                  </a:cubicBezTo>
                  <a:cubicBezTo>
                    <a:pt x="567" y="669"/>
                    <a:pt x="567" y="669"/>
                    <a:pt x="570" y="691"/>
                  </a:cubicBezTo>
                  <a:cubicBezTo>
                    <a:pt x="568" y="698"/>
                    <a:pt x="567" y="700"/>
                    <a:pt x="566" y="700"/>
                  </a:cubicBezTo>
                  <a:cubicBezTo>
                    <a:pt x="563" y="700"/>
                    <a:pt x="563" y="685"/>
                    <a:pt x="560" y="669"/>
                  </a:cubicBezTo>
                  <a:cubicBezTo>
                    <a:pt x="560" y="651"/>
                    <a:pt x="560" y="641"/>
                    <a:pt x="559" y="641"/>
                  </a:cubicBezTo>
                  <a:cubicBezTo>
                    <a:pt x="558" y="641"/>
                    <a:pt x="557" y="657"/>
                    <a:pt x="557" y="691"/>
                  </a:cubicBezTo>
                  <a:cubicBezTo>
                    <a:pt x="557" y="715"/>
                    <a:pt x="556" y="725"/>
                    <a:pt x="555" y="725"/>
                  </a:cubicBezTo>
                  <a:cubicBezTo>
                    <a:pt x="555" y="725"/>
                    <a:pt x="554" y="719"/>
                    <a:pt x="554" y="710"/>
                  </a:cubicBezTo>
                  <a:cubicBezTo>
                    <a:pt x="554" y="691"/>
                    <a:pt x="554" y="691"/>
                    <a:pt x="557" y="691"/>
                  </a:cubicBezTo>
                  <a:lnTo>
                    <a:pt x="554" y="647"/>
                  </a:lnTo>
                  <a:cubicBezTo>
                    <a:pt x="554" y="647"/>
                    <a:pt x="554" y="647"/>
                    <a:pt x="554" y="669"/>
                  </a:cubicBezTo>
                  <a:cubicBezTo>
                    <a:pt x="554" y="669"/>
                    <a:pt x="551" y="669"/>
                    <a:pt x="551" y="691"/>
                  </a:cubicBezTo>
                  <a:cubicBezTo>
                    <a:pt x="548" y="710"/>
                    <a:pt x="548" y="732"/>
                    <a:pt x="551" y="754"/>
                  </a:cubicBezTo>
                  <a:cubicBezTo>
                    <a:pt x="551" y="776"/>
                    <a:pt x="551" y="776"/>
                    <a:pt x="548" y="776"/>
                  </a:cubicBezTo>
                  <a:cubicBezTo>
                    <a:pt x="542" y="754"/>
                    <a:pt x="542" y="732"/>
                    <a:pt x="545" y="710"/>
                  </a:cubicBezTo>
                  <a:cubicBezTo>
                    <a:pt x="548" y="698"/>
                    <a:pt x="548" y="682"/>
                    <a:pt x="548" y="669"/>
                  </a:cubicBezTo>
                  <a:cubicBezTo>
                    <a:pt x="548" y="665"/>
                    <a:pt x="548" y="663"/>
                    <a:pt x="547" y="663"/>
                  </a:cubicBezTo>
                  <a:cubicBezTo>
                    <a:pt x="544" y="663"/>
                    <a:pt x="538" y="697"/>
                    <a:pt x="535" y="732"/>
                  </a:cubicBezTo>
                  <a:cubicBezTo>
                    <a:pt x="535" y="723"/>
                    <a:pt x="535" y="729"/>
                    <a:pt x="535" y="710"/>
                  </a:cubicBezTo>
                  <a:cubicBezTo>
                    <a:pt x="535" y="688"/>
                    <a:pt x="532" y="688"/>
                    <a:pt x="529" y="688"/>
                  </a:cubicBezTo>
                  <a:cubicBezTo>
                    <a:pt x="526" y="688"/>
                    <a:pt x="526" y="688"/>
                    <a:pt x="523" y="707"/>
                  </a:cubicBezTo>
                  <a:cubicBezTo>
                    <a:pt x="523" y="723"/>
                    <a:pt x="520" y="735"/>
                    <a:pt x="517" y="751"/>
                  </a:cubicBezTo>
                  <a:cubicBezTo>
                    <a:pt x="517" y="763"/>
                    <a:pt x="517" y="779"/>
                    <a:pt x="513" y="792"/>
                  </a:cubicBezTo>
                  <a:cubicBezTo>
                    <a:pt x="513" y="779"/>
                    <a:pt x="510" y="763"/>
                    <a:pt x="510" y="748"/>
                  </a:cubicBezTo>
                  <a:cubicBezTo>
                    <a:pt x="513" y="707"/>
                    <a:pt x="513" y="685"/>
                    <a:pt x="504" y="682"/>
                  </a:cubicBezTo>
                  <a:cubicBezTo>
                    <a:pt x="501" y="682"/>
                    <a:pt x="498" y="682"/>
                    <a:pt x="501" y="660"/>
                  </a:cubicBezTo>
                  <a:cubicBezTo>
                    <a:pt x="500" y="659"/>
                    <a:pt x="499" y="659"/>
                    <a:pt x="498" y="659"/>
                  </a:cubicBezTo>
                  <a:cubicBezTo>
                    <a:pt x="496" y="659"/>
                    <a:pt x="494" y="663"/>
                    <a:pt x="491" y="679"/>
                  </a:cubicBezTo>
                  <a:lnTo>
                    <a:pt x="488" y="676"/>
                  </a:lnTo>
                  <a:cubicBezTo>
                    <a:pt x="490" y="666"/>
                    <a:pt x="490" y="660"/>
                    <a:pt x="489" y="660"/>
                  </a:cubicBezTo>
                  <a:lnTo>
                    <a:pt x="489" y="660"/>
                  </a:lnTo>
                  <a:cubicBezTo>
                    <a:pt x="487" y="660"/>
                    <a:pt x="485" y="665"/>
                    <a:pt x="482" y="676"/>
                  </a:cubicBezTo>
                  <a:cubicBezTo>
                    <a:pt x="480" y="681"/>
                    <a:pt x="479" y="683"/>
                    <a:pt x="479" y="683"/>
                  </a:cubicBezTo>
                  <a:cubicBezTo>
                    <a:pt x="477" y="683"/>
                    <a:pt x="479" y="673"/>
                    <a:pt x="479" y="673"/>
                  </a:cubicBezTo>
                  <a:cubicBezTo>
                    <a:pt x="483" y="654"/>
                    <a:pt x="485" y="644"/>
                    <a:pt x="485" y="644"/>
                  </a:cubicBezTo>
                  <a:lnTo>
                    <a:pt x="485" y="644"/>
                  </a:lnTo>
                  <a:cubicBezTo>
                    <a:pt x="484" y="644"/>
                    <a:pt x="480" y="658"/>
                    <a:pt x="470" y="690"/>
                  </a:cubicBezTo>
                  <a:lnTo>
                    <a:pt x="470" y="690"/>
                  </a:lnTo>
                  <a:cubicBezTo>
                    <a:pt x="473" y="677"/>
                    <a:pt x="475" y="669"/>
                    <a:pt x="473" y="669"/>
                  </a:cubicBezTo>
                  <a:lnTo>
                    <a:pt x="473" y="669"/>
                  </a:lnTo>
                  <a:cubicBezTo>
                    <a:pt x="472" y="669"/>
                    <a:pt x="469" y="675"/>
                    <a:pt x="463" y="688"/>
                  </a:cubicBezTo>
                  <a:cubicBezTo>
                    <a:pt x="463" y="688"/>
                    <a:pt x="463" y="688"/>
                    <a:pt x="470" y="669"/>
                  </a:cubicBezTo>
                  <a:cubicBezTo>
                    <a:pt x="472" y="660"/>
                    <a:pt x="474" y="655"/>
                    <a:pt x="473" y="655"/>
                  </a:cubicBezTo>
                  <a:lnTo>
                    <a:pt x="473" y="655"/>
                  </a:lnTo>
                  <a:cubicBezTo>
                    <a:pt x="472" y="655"/>
                    <a:pt x="468" y="664"/>
                    <a:pt x="457" y="685"/>
                  </a:cubicBezTo>
                  <a:cubicBezTo>
                    <a:pt x="449" y="705"/>
                    <a:pt x="445" y="714"/>
                    <a:pt x="444" y="714"/>
                  </a:cubicBezTo>
                  <a:cubicBezTo>
                    <a:pt x="443" y="714"/>
                    <a:pt x="446" y="704"/>
                    <a:pt x="454" y="685"/>
                  </a:cubicBezTo>
                  <a:cubicBezTo>
                    <a:pt x="462" y="660"/>
                    <a:pt x="463" y="649"/>
                    <a:pt x="461" y="649"/>
                  </a:cubicBezTo>
                  <a:lnTo>
                    <a:pt x="461" y="649"/>
                  </a:lnTo>
                  <a:cubicBezTo>
                    <a:pt x="460" y="649"/>
                    <a:pt x="457" y="653"/>
                    <a:pt x="454" y="660"/>
                  </a:cubicBezTo>
                  <a:cubicBezTo>
                    <a:pt x="443" y="681"/>
                    <a:pt x="438" y="689"/>
                    <a:pt x="436" y="689"/>
                  </a:cubicBezTo>
                  <a:cubicBezTo>
                    <a:pt x="434" y="689"/>
                    <a:pt x="435" y="684"/>
                    <a:pt x="438" y="676"/>
                  </a:cubicBezTo>
                  <a:cubicBezTo>
                    <a:pt x="443" y="666"/>
                    <a:pt x="445" y="661"/>
                    <a:pt x="445" y="661"/>
                  </a:cubicBezTo>
                  <a:lnTo>
                    <a:pt x="445" y="661"/>
                  </a:lnTo>
                  <a:cubicBezTo>
                    <a:pt x="444" y="661"/>
                    <a:pt x="441" y="665"/>
                    <a:pt x="435" y="673"/>
                  </a:cubicBezTo>
                  <a:cubicBezTo>
                    <a:pt x="438" y="666"/>
                    <a:pt x="442" y="659"/>
                    <a:pt x="444" y="654"/>
                  </a:cubicBezTo>
                  <a:lnTo>
                    <a:pt x="444" y="654"/>
                  </a:lnTo>
                  <a:cubicBezTo>
                    <a:pt x="444" y="654"/>
                    <a:pt x="441" y="654"/>
                    <a:pt x="432" y="673"/>
                  </a:cubicBezTo>
                  <a:lnTo>
                    <a:pt x="407" y="707"/>
                  </a:lnTo>
                  <a:cubicBezTo>
                    <a:pt x="404" y="720"/>
                    <a:pt x="394" y="732"/>
                    <a:pt x="388" y="745"/>
                  </a:cubicBezTo>
                  <a:cubicBezTo>
                    <a:pt x="386" y="748"/>
                    <a:pt x="384" y="749"/>
                    <a:pt x="383" y="749"/>
                  </a:cubicBezTo>
                  <a:cubicBezTo>
                    <a:pt x="378" y="749"/>
                    <a:pt x="385" y="725"/>
                    <a:pt x="413" y="682"/>
                  </a:cubicBezTo>
                  <a:lnTo>
                    <a:pt x="435" y="644"/>
                  </a:lnTo>
                  <a:lnTo>
                    <a:pt x="410" y="679"/>
                  </a:lnTo>
                  <a:cubicBezTo>
                    <a:pt x="410" y="679"/>
                    <a:pt x="407" y="679"/>
                    <a:pt x="419" y="660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1" y="644"/>
                    <a:pt x="428" y="646"/>
                    <a:pt x="416" y="660"/>
                  </a:cubicBezTo>
                  <a:cubicBezTo>
                    <a:pt x="402" y="680"/>
                    <a:pt x="396" y="688"/>
                    <a:pt x="395" y="688"/>
                  </a:cubicBezTo>
                  <a:cubicBezTo>
                    <a:pt x="395" y="688"/>
                    <a:pt x="398" y="684"/>
                    <a:pt x="404" y="676"/>
                  </a:cubicBezTo>
                  <a:cubicBezTo>
                    <a:pt x="417" y="658"/>
                    <a:pt x="423" y="649"/>
                    <a:pt x="422" y="649"/>
                  </a:cubicBezTo>
                  <a:lnTo>
                    <a:pt x="422" y="649"/>
                  </a:lnTo>
                  <a:cubicBezTo>
                    <a:pt x="421" y="649"/>
                    <a:pt x="414" y="657"/>
                    <a:pt x="401" y="673"/>
                  </a:cubicBezTo>
                  <a:cubicBezTo>
                    <a:pt x="387" y="688"/>
                    <a:pt x="380" y="696"/>
                    <a:pt x="379" y="696"/>
                  </a:cubicBezTo>
                  <a:cubicBezTo>
                    <a:pt x="379" y="696"/>
                    <a:pt x="386" y="687"/>
                    <a:pt x="401" y="669"/>
                  </a:cubicBezTo>
                  <a:cubicBezTo>
                    <a:pt x="413" y="654"/>
                    <a:pt x="426" y="635"/>
                    <a:pt x="426" y="635"/>
                  </a:cubicBezTo>
                  <a:lnTo>
                    <a:pt x="426" y="635"/>
                  </a:lnTo>
                  <a:lnTo>
                    <a:pt x="410" y="651"/>
                  </a:lnTo>
                  <a:cubicBezTo>
                    <a:pt x="396" y="670"/>
                    <a:pt x="389" y="678"/>
                    <a:pt x="387" y="678"/>
                  </a:cubicBezTo>
                  <a:cubicBezTo>
                    <a:pt x="386" y="678"/>
                    <a:pt x="389" y="673"/>
                    <a:pt x="394" y="666"/>
                  </a:cubicBezTo>
                  <a:cubicBezTo>
                    <a:pt x="403" y="658"/>
                    <a:pt x="406" y="654"/>
                    <a:pt x="406" y="654"/>
                  </a:cubicBezTo>
                  <a:lnTo>
                    <a:pt x="406" y="654"/>
                  </a:lnTo>
                  <a:cubicBezTo>
                    <a:pt x="405" y="654"/>
                    <a:pt x="400" y="657"/>
                    <a:pt x="391" y="663"/>
                  </a:cubicBezTo>
                  <a:cubicBezTo>
                    <a:pt x="391" y="660"/>
                    <a:pt x="388" y="660"/>
                    <a:pt x="404" y="644"/>
                  </a:cubicBezTo>
                  <a:lnTo>
                    <a:pt x="404" y="644"/>
                  </a:lnTo>
                  <a:cubicBezTo>
                    <a:pt x="396" y="650"/>
                    <a:pt x="392" y="653"/>
                    <a:pt x="392" y="653"/>
                  </a:cubicBezTo>
                  <a:cubicBezTo>
                    <a:pt x="391" y="653"/>
                    <a:pt x="394" y="649"/>
                    <a:pt x="401" y="641"/>
                  </a:cubicBezTo>
                  <a:cubicBezTo>
                    <a:pt x="409" y="633"/>
                    <a:pt x="413" y="629"/>
                    <a:pt x="412" y="629"/>
                  </a:cubicBezTo>
                  <a:lnTo>
                    <a:pt x="412" y="629"/>
                  </a:lnTo>
                  <a:cubicBezTo>
                    <a:pt x="412" y="629"/>
                    <a:pt x="408" y="632"/>
                    <a:pt x="401" y="638"/>
                  </a:cubicBezTo>
                  <a:cubicBezTo>
                    <a:pt x="382" y="651"/>
                    <a:pt x="366" y="666"/>
                    <a:pt x="354" y="682"/>
                  </a:cubicBezTo>
                  <a:cubicBezTo>
                    <a:pt x="354" y="682"/>
                    <a:pt x="354" y="682"/>
                    <a:pt x="338" y="698"/>
                  </a:cubicBezTo>
                  <a:lnTo>
                    <a:pt x="338" y="694"/>
                  </a:lnTo>
                  <a:cubicBezTo>
                    <a:pt x="337" y="693"/>
                    <a:pt x="336" y="693"/>
                    <a:pt x="335" y="693"/>
                  </a:cubicBezTo>
                  <a:cubicBezTo>
                    <a:pt x="332" y="693"/>
                    <a:pt x="328" y="695"/>
                    <a:pt x="316" y="701"/>
                  </a:cubicBezTo>
                  <a:cubicBezTo>
                    <a:pt x="311" y="703"/>
                    <a:pt x="305" y="707"/>
                    <a:pt x="299" y="710"/>
                  </a:cubicBezTo>
                  <a:lnTo>
                    <a:pt x="299" y="710"/>
                  </a:lnTo>
                  <a:cubicBezTo>
                    <a:pt x="299" y="710"/>
                    <a:pt x="299" y="710"/>
                    <a:pt x="299" y="710"/>
                  </a:cubicBezTo>
                  <a:cubicBezTo>
                    <a:pt x="297" y="710"/>
                    <a:pt x="291" y="714"/>
                    <a:pt x="278" y="723"/>
                  </a:cubicBezTo>
                  <a:cubicBezTo>
                    <a:pt x="278" y="723"/>
                    <a:pt x="265" y="730"/>
                    <a:pt x="261" y="730"/>
                  </a:cubicBezTo>
                  <a:cubicBezTo>
                    <a:pt x="260" y="730"/>
                    <a:pt x="260" y="729"/>
                    <a:pt x="260" y="729"/>
                  </a:cubicBezTo>
                  <a:cubicBezTo>
                    <a:pt x="256" y="729"/>
                    <a:pt x="275" y="716"/>
                    <a:pt x="275" y="716"/>
                  </a:cubicBezTo>
                  <a:cubicBezTo>
                    <a:pt x="291" y="704"/>
                    <a:pt x="288" y="698"/>
                    <a:pt x="285" y="688"/>
                  </a:cubicBezTo>
                  <a:cubicBezTo>
                    <a:pt x="281" y="679"/>
                    <a:pt x="278" y="673"/>
                    <a:pt x="297" y="663"/>
                  </a:cubicBezTo>
                  <a:cubicBezTo>
                    <a:pt x="316" y="654"/>
                    <a:pt x="316" y="651"/>
                    <a:pt x="316" y="651"/>
                  </a:cubicBezTo>
                  <a:lnTo>
                    <a:pt x="316" y="651"/>
                  </a:lnTo>
                  <a:cubicBezTo>
                    <a:pt x="311" y="653"/>
                    <a:pt x="306" y="654"/>
                    <a:pt x="303" y="654"/>
                  </a:cubicBezTo>
                  <a:cubicBezTo>
                    <a:pt x="294" y="654"/>
                    <a:pt x="291" y="647"/>
                    <a:pt x="291" y="638"/>
                  </a:cubicBezTo>
                  <a:cubicBezTo>
                    <a:pt x="286" y="628"/>
                    <a:pt x="285" y="618"/>
                    <a:pt x="274" y="618"/>
                  </a:cubicBezTo>
                  <a:cubicBezTo>
                    <a:pt x="272" y="618"/>
                    <a:pt x="269" y="618"/>
                    <a:pt x="266" y="619"/>
                  </a:cubicBezTo>
                  <a:cubicBezTo>
                    <a:pt x="263" y="616"/>
                    <a:pt x="263" y="613"/>
                    <a:pt x="263" y="613"/>
                  </a:cubicBezTo>
                  <a:cubicBezTo>
                    <a:pt x="285" y="610"/>
                    <a:pt x="285" y="607"/>
                    <a:pt x="281" y="604"/>
                  </a:cubicBezTo>
                  <a:cubicBezTo>
                    <a:pt x="263" y="604"/>
                    <a:pt x="263" y="597"/>
                    <a:pt x="263" y="597"/>
                  </a:cubicBezTo>
                  <a:cubicBezTo>
                    <a:pt x="281" y="594"/>
                    <a:pt x="281" y="594"/>
                    <a:pt x="281" y="588"/>
                  </a:cubicBezTo>
                  <a:cubicBezTo>
                    <a:pt x="281" y="586"/>
                    <a:pt x="281" y="586"/>
                    <a:pt x="279" y="586"/>
                  </a:cubicBezTo>
                  <a:cubicBezTo>
                    <a:pt x="276" y="586"/>
                    <a:pt x="271" y="586"/>
                    <a:pt x="260" y="588"/>
                  </a:cubicBezTo>
                  <a:cubicBezTo>
                    <a:pt x="260" y="585"/>
                    <a:pt x="260" y="569"/>
                    <a:pt x="281" y="563"/>
                  </a:cubicBezTo>
                  <a:cubicBezTo>
                    <a:pt x="303" y="560"/>
                    <a:pt x="281" y="560"/>
                    <a:pt x="260" y="560"/>
                  </a:cubicBezTo>
                  <a:cubicBezTo>
                    <a:pt x="247" y="560"/>
                    <a:pt x="231" y="560"/>
                    <a:pt x="219" y="557"/>
                  </a:cubicBezTo>
                  <a:lnTo>
                    <a:pt x="260" y="557"/>
                  </a:lnTo>
                  <a:cubicBezTo>
                    <a:pt x="281" y="557"/>
                    <a:pt x="281" y="557"/>
                    <a:pt x="281" y="553"/>
                  </a:cubicBezTo>
                  <a:lnTo>
                    <a:pt x="281" y="547"/>
                  </a:lnTo>
                  <a:cubicBezTo>
                    <a:pt x="279" y="548"/>
                    <a:pt x="277" y="548"/>
                    <a:pt x="275" y="548"/>
                  </a:cubicBezTo>
                  <a:cubicBezTo>
                    <a:pt x="260" y="548"/>
                    <a:pt x="260" y="536"/>
                    <a:pt x="263" y="525"/>
                  </a:cubicBezTo>
                  <a:cubicBezTo>
                    <a:pt x="266" y="510"/>
                    <a:pt x="266" y="503"/>
                    <a:pt x="244" y="500"/>
                  </a:cubicBezTo>
                  <a:cubicBezTo>
                    <a:pt x="222" y="497"/>
                    <a:pt x="225" y="494"/>
                    <a:pt x="247" y="491"/>
                  </a:cubicBezTo>
                  <a:cubicBezTo>
                    <a:pt x="313" y="491"/>
                    <a:pt x="313" y="491"/>
                    <a:pt x="291" y="485"/>
                  </a:cubicBezTo>
                  <a:cubicBezTo>
                    <a:pt x="278" y="485"/>
                    <a:pt x="263" y="485"/>
                    <a:pt x="250" y="481"/>
                  </a:cubicBezTo>
                  <a:cubicBezTo>
                    <a:pt x="222" y="475"/>
                    <a:pt x="213" y="473"/>
                    <a:pt x="221" y="473"/>
                  </a:cubicBezTo>
                  <a:cubicBezTo>
                    <a:pt x="225" y="473"/>
                    <a:pt x="235" y="474"/>
                    <a:pt x="250" y="475"/>
                  </a:cubicBezTo>
                  <a:cubicBezTo>
                    <a:pt x="256" y="476"/>
                    <a:pt x="260" y="477"/>
                    <a:pt x="264" y="477"/>
                  </a:cubicBezTo>
                  <a:cubicBezTo>
                    <a:pt x="287" y="477"/>
                    <a:pt x="273" y="454"/>
                    <a:pt x="241" y="441"/>
                  </a:cubicBezTo>
                  <a:lnTo>
                    <a:pt x="241" y="441"/>
                  </a:lnTo>
                  <a:lnTo>
                    <a:pt x="260" y="447"/>
                  </a:lnTo>
                  <a:cubicBezTo>
                    <a:pt x="268" y="449"/>
                    <a:pt x="273" y="450"/>
                    <a:pt x="276" y="450"/>
                  </a:cubicBezTo>
                  <a:cubicBezTo>
                    <a:pt x="282" y="450"/>
                    <a:pt x="283" y="448"/>
                    <a:pt x="285" y="444"/>
                  </a:cubicBezTo>
                  <a:lnTo>
                    <a:pt x="285" y="441"/>
                  </a:lnTo>
                  <a:cubicBezTo>
                    <a:pt x="259" y="430"/>
                    <a:pt x="261" y="425"/>
                    <a:pt x="272" y="425"/>
                  </a:cubicBezTo>
                  <a:cubicBezTo>
                    <a:pt x="277" y="425"/>
                    <a:pt x="284" y="426"/>
                    <a:pt x="291" y="428"/>
                  </a:cubicBezTo>
                  <a:cubicBezTo>
                    <a:pt x="303" y="434"/>
                    <a:pt x="307" y="436"/>
                    <a:pt x="310" y="436"/>
                  </a:cubicBezTo>
                  <a:cubicBezTo>
                    <a:pt x="311" y="436"/>
                    <a:pt x="312" y="436"/>
                    <a:pt x="313" y="434"/>
                  </a:cubicBezTo>
                  <a:cubicBezTo>
                    <a:pt x="290" y="421"/>
                    <a:pt x="290" y="416"/>
                    <a:pt x="298" y="416"/>
                  </a:cubicBezTo>
                  <a:cubicBezTo>
                    <a:pt x="303" y="416"/>
                    <a:pt x="312" y="418"/>
                    <a:pt x="319" y="422"/>
                  </a:cubicBezTo>
                  <a:lnTo>
                    <a:pt x="319" y="419"/>
                  </a:lnTo>
                  <a:cubicBezTo>
                    <a:pt x="303" y="409"/>
                    <a:pt x="303" y="406"/>
                    <a:pt x="303" y="406"/>
                  </a:cubicBezTo>
                  <a:cubicBezTo>
                    <a:pt x="307" y="400"/>
                    <a:pt x="310" y="400"/>
                    <a:pt x="288" y="391"/>
                  </a:cubicBezTo>
                  <a:cubicBezTo>
                    <a:pt x="275" y="384"/>
                    <a:pt x="266" y="378"/>
                    <a:pt x="253" y="369"/>
                  </a:cubicBezTo>
                  <a:lnTo>
                    <a:pt x="253" y="369"/>
                  </a:lnTo>
                  <a:lnTo>
                    <a:pt x="272" y="378"/>
                  </a:lnTo>
                  <a:cubicBezTo>
                    <a:pt x="281" y="384"/>
                    <a:pt x="286" y="385"/>
                    <a:pt x="289" y="385"/>
                  </a:cubicBezTo>
                  <a:cubicBezTo>
                    <a:pt x="294" y="385"/>
                    <a:pt x="295" y="383"/>
                    <a:pt x="297" y="381"/>
                  </a:cubicBezTo>
                  <a:cubicBezTo>
                    <a:pt x="301" y="378"/>
                    <a:pt x="302" y="375"/>
                    <a:pt x="306" y="375"/>
                  </a:cubicBezTo>
                  <a:cubicBezTo>
                    <a:pt x="309" y="375"/>
                    <a:pt x="314" y="377"/>
                    <a:pt x="322" y="381"/>
                  </a:cubicBezTo>
                  <a:lnTo>
                    <a:pt x="307" y="369"/>
                  </a:lnTo>
                  <a:cubicBezTo>
                    <a:pt x="298" y="360"/>
                    <a:pt x="294" y="356"/>
                    <a:pt x="295" y="356"/>
                  </a:cubicBezTo>
                  <a:lnTo>
                    <a:pt x="295" y="356"/>
                  </a:lnTo>
                  <a:cubicBezTo>
                    <a:pt x="296" y="356"/>
                    <a:pt x="301" y="360"/>
                    <a:pt x="310" y="365"/>
                  </a:cubicBezTo>
                  <a:cubicBezTo>
                    <a:pt x="318" y="371"/>
                    <a:pt x="323" y="373"/>
                    <a:pt x="325" y="373"/>
                  </a:cubicBezTo>
                  <a:cubicBezTo>
                    <a:pt x="328" y="373"/>
                    <a:pt x="325" y="368"/>
                    <a:pt x="316" y="359"/>
                  </a:cubicBezTo>
                  <a:lnTo>
                    <a:pt x="319" y="356"/>
                  </a:lnTo>
                  <a:cubicBezTo>
                    <a:pt x="335" y="368"/>
                    <a:pt x="344" y="374"/>
                    <a:pt x="346" y="374"/>
                  </a:cubicBezTo>
                  <a:cubicBezTo>
                    <a:pt x="347" y="374"/>
                    <a:pt x="340" y="366"/>
                    <a:pt x="325" y="350"/>
                  </a:cubicBezTo>
                  <a:lnTo>
                    <a:pt x="325" y="350"/>
                  </a:lnTo>
                  <a:cubicBezTo>
                    <a:pt x="336" y="361"/>
                    <a:pt x="340" y="364"/>
                    <a:pt x="342" y="364"/>
                  </a:cubicBezTo>
                  <a:cubicBezTo>
                    <a:pt x="343" y="364"/>
                    <a:pt x="343" y="363"/>
                    <a:pt x="344" y="362"/>
                  </a:cubicBezTo>
                  <a:cubicBezTo>
                    <a:pt x="336" y="354"/>
                    <a:pt x="334" y="349"/>
                    <a:pt x="336" y="349"/>
                  </a:cubicBezTo>
                  <a:cubicBezTo>
                    <a:pt x="338" y="349"/>
                    <a:pt x="343" y="352"/>
                    <a:pt x="350" y="359"/>
                  </a:cubicBezTo>
                  <a:lnTo>
                    <a:pt x="350" y="356"/>
                  </a:lnTo>
                  <a:cubicBezTo>
                    <a:pt x="338" y="340"/>
                    <a:pt x="338" y="340"/>
                    <a:pt x="338" y="340"/>
                  </a:cubicBezTo>
                  <a:cubicBezTo>
                    <a:pt x="341" y="337"/>
                    <a:pt x="341" y="337"/>
                    <a:pt x="328" y="322"/>
                  </a:cubicBezTo>
                  <a:cubicBezTo>
                    <a:pt x="319" y="303"/>
                    <a:pt x="319" y="303"/>
                    <a:pt x="319" y="303"/>
                  </a:cubicBezTo>
                  <a:lnTo>
                    <a:pt x="319" y="303"/>
                  </a:lnTo>
                  <a:cubicBezTo>
                    <a:pt x="328" y="312"/>
                    <a:pt x="338" y="325"/>
                    <a:pt x="344" y="337"/>
                  </a:cubicBezTo>
                  <a:cubicBezTo>
                    <a:pt x="349" y="343"/>
                    <a:pt x="353" y="347"/>
                    <a:pt x="354" y="347"/>
                  </a:cubicBezTo>
                  <a:cubicBezTo>
                    <a:pt x="355" y="347"/>
                    <a:pt x="351" y="338"/>
                    <a:pt x="338" y="315"/>
                  </a:cubicBezTo>
                  <a:lnTo>
                    <a:pt x="338" y="315"/>
                  </a:lnTo>
                  <a:cubicBezTo>
                    <a:pt x="346" y="328"/>
                    <a:pt x="355" y="339"/>
                    <a:pt x="356" y="339"/>
                  </a:cubicBezTo>
                  <a:cubicBezTo>
                    <a:pt x="356" y="339"/>
                    <a:pt x="354" y="337"/>
                    <a:pt x="350" y="331"/>
                  </a:cubicBezTo>
                  <a:cubicBezTo>
                    <a:pt x="350" y="331"/>
                    <a:pt x="354" y="331"/>
                    <a:pt x="341" y="312"/>
                  </a:cubicBezTo>
                  <a:lnTo>
                    <a:pt x="344" y="309"/>
                  </a:lnTo>
                  <a:cubicBezTo>
                    <a:pt x="360" y="325"/>
                    <a:pt x="363" y="325"/>
                    <a:pt x="363" y="325"/>
                  </a:cubicBezTo>
                  <a:cubicBezTo>
                    <a:pt x="358" y="315"/>
                    <a:pt x="356" y="310"/>
                    <a:pt x="356" y="310"/>
                  </a:cubicBezTo>
                  <a:lnTo>
                    <a:pt x="356" y="310"/>
                  </a:lnTo>
                  <a:cubicBezTo>
                    <a:pt x="357" y="310"/>
                    <a:pt x="360" y="314"/>
                    <a:pt x="366" y="322"/>
                  </a:cubicBezTo>
                  <a:cubicBezTo>
                    <a:pt x="371" y="330"/>
                    <a:pt x="374" y="334"/>
                    <a:pt x="375" y="334"/>
                  </a:cubicBezTo>
                  <a:cubicBezTo>
                    <a:pt x="375" y="334"/>
                    <a:pt x="369" y="326"/>
                    <a:pt x="357" y="306"/>
                  </a:cubicBezTo>
                  <a:cubicBezTo>
                    <a:pt x="352" y="296"/>
                    <a:pt x="350" y="290"/>
                    <a:pt x="351" y="290"/>
                  </a:cubicBezTo>
                  <a:lnTo>
                    <a:pt x="351" y="290"/>
                  </a:lnTo>
                  <a:cubicBezTo>
                    <a:pt x="353" y="290"/>
                    <a:pt x="356" y="294"/>
                    <a:pt x="360" y="303"/>
                  </a:cubicBezTo>
                  <a:cubicBezTo>
                    <a:pt x="372" y="323"/>
                    <a:pt x="379" y="331"/>
                    <a:pt x="380" y="331"/>
                  </a:cubicBezTo>
                  <a:cubicBezTo>
                    <a:pt x="380" y="331"/>
                    <a:pt x="378" y="326"/>
                    <a:pt x="372" y="318"/>
                  </a:cubicBezTo>
                  <a:cubicBezTo>
                    <a:pt x="363" y="300"/>
                    <a:pt x="366" y="300"/>
                    <a:pt x="366" y="300"/>
                  </a:cubicBezTo>
                  <a:lnTo>
                    <a:pt x="366" y="300"/>
                  </a:lnTo>
                  <a:cubicBezTo>
                    <a:pt x="372" y="309"/>
                    <a:pt x="379" y="312"/>
                    <a:pt x="385" y="312"/>
                  </a:cubicBezTo>
                  <a:cubicBezTo>
                    <a:pt x="392" y="312"/>
                    <a:pt x="399" y="309"/>
                    <a:pt x="407" y="306"/>
                  </a:cubicBezTo>
                  <a:cubicBezTo>
                    <a:pt x="404" y="293"/>
                    <a:pt x="397" y="281"/>
                    <a:pt x="394" y="268"/>
                  </a:cubicBezTo>
                  <a:cubicBezTo>
                    <a:pt x="390" y="257"/>
                    <a:pt x="387" y="251"/>
                    <a:pt x="386" y="247"/>
                  </a:cubicBezTo>
                  <a:lnTo>
                    <a:pt x="386" y="247"/>
                  </a:lnTo>
                  <a:cubicBezTo>
                    <a:pt x="388" y="251"/>
                    <a:pt x="391" y="258"/>
                    <a:pt x="394" y="265"/>
                  </a:cubicBezTo>
                  <a:cubicBezTo>
                    <a:pt x="407" y="295"/>
                    <a:pt x="414" y="310"/>
                    <a:pt x="415" y="310"/>
                  </a:cubicBezTo>
                  <a:cubicBezTo>
                    <a:pt x="415" y="310"/>
                    <a:pt x="410" y="295"/>
                    <a:pt x="397" y="265"/>
                  </a:cubicBezTo>
                  <a:cubicBezTo>
                    <a:pt x="390" y="246"/>
                    <a:pt x="386" y="237"/>
                    <a:pt x="386" y="237"/>
                  </a:cubicBezTo>
                  <a:lnTo>
                    <a:pt x="386" y="237"/>
                  </a:lnTo>
                  <a:cubicBezTo>
                    <a:pt x="386" y="237"/>
                    <a:pt x="391" y="246"/>
                    <a:pt x="401" y="265"/>
                  </a:cubicBezTo>
                  <a:cubicBezTo>
                    <a:pt x="405" y="274"/>
                    <a:pt x="407" y="279"/>
                    <a:pt x="408" y="279"/>
                  </a:cubicBezTo>
                  <a:cubicBezTo>
                    <a:pt x="409" y="279"/>
                    <a:pt x="407" y="273"/>
                    <a:pt x="404" y="262"/>
                  </a:cubicBezTo>
                  <a:cubicBezTo>
                    <a:pt x="401" y="253"/>
                    <a:pt x="400" y="248"/>
                    <a:pt x="401" y="248"/>
                  </a:cubicBezTo>
                  <a:lnTo>
                    <a:pt x="401" y="248"/>
                  </a:lnTo>
                  <a:cubicBezTo>
                    <a:pt x="401" y="248"/>
                    <a:pt x="404" y="253"/>
                    <a:pt x="407" y="262"/>
                  </a:cubicBezTo>
                  <a:cubicBezTo>
                    <a:pt x="413" y="275"/>
                    <a:pt x="418" y="290"/>
                    <a:pt x="419" y="290"/>
                  </a:cubicBezTo>
                  <a:cubicBezTo>
                    <a:pt x="419" y="290"/>
                    <a:pt x="418" y="287"/>
                    <a:pt x="416" y="281"/>
                  </a:cubicBezTo>
                  <a:lnTo>
                    <a:pt x="416" y="281"/>
                  </a:lnTo>
                  <a:cubicBezTo>
                    <a:pt x="416" y="281"/>
                    <a:pt x="419" y="281"/>
                    <a:pt x="429" y="303"/>
                  </a:cubicBezTo>
                  <a:cubicBezTo>
                    <a:pt x="430" y="308"/>
                    <a:pt x="431" y="310"/>
                    <a:pt x="432" y="310"/>
                  </a:cubicBezTo>
                  <a:cubicBezTo>
                    <a:pt x="433" y="310"/>
                    <a:pt x="430" y="295"/>
                    <a:pt x="426" y="281"/>
                  </a:cubicBezTo>
                  <a:cubicBezTo>
                    <a:pt x="422" y="258"/>
                    <a:pt x="422" y="248"/>
                    <a:pt x="423" y="248"/>
                  </a:cubicBezTo>
                  <a:lnTo>
                    <a:pt x="423" y="248"/>
                  </a:lnTo>
                  <a:cubicBezTo>
                    <a:pt x="424" y="248"/>
                    <a:pt x="427" y="258"/>
                    <a:pt x="432" y="278"/>
                  </a:cubicBezTo>
                  <a:cubicBezTo>
                    <a:pt x="435" y="294"/>
                    <a:pt x="438" y="301"/>
                    <a:pt x="439" y="301"/>
                  </a:cubicBezTo>
                  <a:cubicBezTo>
                    <a:pt x="442" y="301"/>
                    <a:pt x="441" y="281"/>
                    <a:pt x="435" y="256"/>
                  </a:cubicBezTo>
                  <a:cubicBezTo>
                    <a:pt x="431" y="232"/>
                    <a:pt x="430" y="222"/>
                    <a:pt x="430" y="222"/>
                  </a:cubicBezTo>
                  <a:lnTo>
                    <a:pt x="430" y="222"/>
                  </a:lnTo>
                  <a:cubicBezTo>
                    <a:pt x="431" y="222"/>
                    <a:pt x="432" y="228"/>
                    <a:pt x="435" y="237"/>
                  </a:cubicBezTo>
                  <a:cubicBezTo>
                    <a:pt x="438" y="256"/>
                    <a:pt x="441" y="256"/>
                    <a:pt x="441" y="256"/>
                  </a:cubicBezTo>
                  <a:cubicBezTo>
                    <a:pt x="441" y="256"/>
                    <a:pt x="444" y="256"/>
                    <a:pt x="451" y="278"/>
                  </a:cubicBezTo>
                  <a:cubicBezTo>
                    <a:pt x="451" y="278"/>
                    <a:pt x="451" y="275"/>
                    <a:pt x="451" y="256"/>
                  </a:cubicBezTo>
                  <a:cubicBezTo>
                    <a:pt x="449" y="238"/>
                    <a:pt x="450" y="231"/>
                    <a:pt x="452" y="231"/>
                  </a:cubicBezTo>
                  <a:cubicBezTo>
                    <a:pt x="455" y="231"/>
                    <a:pt x="461" y="248"/>
                    <a:pt x="466" y="275"/>
                  </a:cubicBezTo>
                  <a:lnTo>
                    <a:pt x="466" y="253"/>
                  </a:lnTo>
                  <a:cubicBezTo>
                    <a:pt x="464" y="227"/>
                    <a:pt x="464" y="209"/>
                    <a:pt x="465" y="209"/>
                  </a:cubicBezTo>
                  <a:close/>
                  <a:moveTo>
                    <a:pt x="614" y="751"/>
                  </a:moveTo>
                  <a:lnTo>
                    <a:pt x="617" y="773"/>
                  </a:lnTo>
                  <a:lnTo>
                    <a:pt x="620" y="795"/>
                  </a:lnTo>
                  <a:lnTo>
                    <a:pt x="614" y="773"/>
                  </a:lnTo>
                  <a:cubicBezTo>
                    <a:pt x="611" y="751"/>
                    <a:pt x="611" y="751"/>
                    <a:pt x="614" y="751"/>
                  </a:cubicBezTo>
                  <a:close/>
                  <a:moveTo>
                    <a:pt x="370" y="731"/>
                  </a:moveTo>
                  <a:cubicBezTo>
                    <a:pt x="371" y="731"/>
                    <a:pt x="372" y="731"/>
                    <a:pt x="372" y="732"/>
                  </a:cubicBezTo>
                  <a:cubicBezTo>
                    <a:pt x="375" y="732"/>
                    <a:pt x="379" y="735"/>
                    <a:pt x="366" y="751"/>
                  </a:cubicBezTo>
                  <a:lnTo>
                    <a:pt x="363" y="751"/>
                  </a:lnTo>
                  <a:cubicBezTo>
                    <a:pt x="367" y="745"/>
                    <a:pt x="368" y="742"/>
                    <a:pt x="368" y="742"/>
                  </a:cubicBezTo>
                  <a:lnTo>
                    <a:pt x="368" y="742"/>
                  </a:lnTo>
                  <a:cubicBezTo>
                    <a:pt x="367" y="742"/>
                    <a:pt x="359" y="754"/>
                    <a:pt x="350" y="767"/>
                  </a:cubicBezTo>
                  <a:lnTo>
                    <a:pt x="328" y="801"/>
                  </a:lnTo>
                  <a:cubicBezTo>
                    <a:pt x="325" y="801"/>
                    <a:pt x="335" y="782"/>
                    <a:pt x="347" y="763"/>
                  </a:cubicBezTo>
                  <a:cubicBezTo>
                    <a:pt x="364" y="737"/>
                    <a:pt x="368" y="731"/>
                    <a:pt x="370" y="731"/>
                  </a:cubicBezTo>
                  <a:close/>
                  <a:moveTo>
                    <a:pt x="465" y="709"/>
                  </a:moveTo>
                  <a:cubicBezTo>
                    <a:pt x="463" y="717"/>
                    <a:pt x="463" y="726"/>
                    <a:pt x="463" y="735"/>
                  </a:cubicBezTo>
                  <a:lnTo>
                    <a:pt x="470" y="738"/>
                  </a:lnTo>
                  <a:lnTo>
                    <a:pt x="457" y="754"/>
                  </a:lnTo>
                  <a:cubicBezTo>
                    <a:pt x="448" y="767"/>
                    <a:pt x="441" y="779"/>
                    <a:pt x="438" y="795"/>
                  </a:cubicBezTo>
                  <a:cubicBezTo>
                    <a:pt x="438" y="795"/>
                    <a:pt x="429" y="814"/>
                    <a:pt x="429" y="814"/>
                  </a:cubicBezTo>
                  <a:lnTo>
                    <a:pt x="441" y="773"/>
                  </a:lnTo>
                  <a:cubicBezTo>
                    <a:pt x="451" y="754"/>
                    <a:pt x="457" y="732"/>
                    <a:pt x="463" y="713"/>
                  </a:cubicBezTo>
                  <a:cubicBezTo>
                    <a:pt x="464" y="712"/>
                    <a:pt x="464" y="710"/>
                    <a:pt x="465" y="709"/>
                  </a:cubicBezTo>
                  <a:close/>
                  <a:moveTo>
                    <a:pt x="717" y="788"/>
                  </a:moveTo>
                  <a:lnTo>
                    <a:pt x="717" y="788"/>
                  </a:lnTo>
                  <a:cubicBezTo>
                    <a:pt x="726" y="807"/>
                    <a:pt x="739" y="826"/>
                    <a:pt x="736" y="826"/>
                  </a:cubicBezTo>
                  <a:lnTo>
                    <a:pt x="733" y="826"/>
                  </a:lnTo>
                  <a:cubicBezTo>
                    <a:pt x="726" y="814"/>
                    <a:pt x="720" y="801"/>
                    <a:pt x="717" y="788"/>
                  </a:cubicBezTo>
                  <a:close/>
                  <a:moveTo>
                    <a:pt x="802" y="814"/>
                  </a:moveTo>
                  <a:lnTo>
                    <a:pt x="814" y="829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8"/>
                    <a:pt x="811" y="832"/>
                  </a:cubicBezTo>
                  <a:cubicBezTo>
                    <a:pt x="811" y="833"/>
                    <a:pt x="811" y="833"/>
                    <a:pt x="810" y="833"/>
                  </a:cubicBezTo>
                  <a:cubicBezTo>
                    <a:pt x="807" y="833"/>
                    <a:pt x="802" y="814"/>
                    <a:pt x="802" y="814"/>
                  </a:cubicBezTo>
                  <a:close/>
                  <a:moveTo>
                    <a:pt x="134" y="851"/>
                  </a:moveTo>
                  <a:cubicBezTo>
                    <a:pt x="129" y="854"/>
                    <a:pt x="126" y="856"/>
                    <a:pt x="126" y="856"/>
                  </a:cubicBezTo>
                  <a:cubicBezTo>
                    <a:pt x="126" y="856"/>
                    <a:pt x="129" y="855"/>
                    <a:pt x="134" y="851"/>
                  </a:cubicBezTo>
                  <a:cubicBezTo>
                    <a:pt x="134" y="851"/>
                    <a:pt x="134" y="851"/>
                    <a:pt x="134" y="851"/>
                  </a:cubicBezTo>
                  <a:close/>
                  <a:moveTo>
                    <a:pt x="632" y="782"/>
                  </a:moveTo>
                  <a:cubicBezTo>
                    <a:pt x="632" y="782"/>
                    <a:pt x="635" y="792"/>
                    <a:pt x="639" y="810"/>
                  </a:cubicBezTo>
                  <a:cubicBezTo>
                    <a:pt x="645" y="832"/>
                    <a:pt x="648" y="854"/>
                    <a:pt x="648" y="873"/>
                  </a:cubicBezTo>
                  <a:lnTo>
                    <a:pt x="642" y="876"/>
                  </a:lnTo>
                  <a:lnTo>
                    <a:pt x="639" y="832"/>
                  </a:lnTo>
                  <a:cubicBezTo>
                    <a:pt x="634" y="798"/>
                    <a:pt x="631" y="782"/>
                    <a:pt x="632" y="782"/>
                  </a:cubicBezTo>
                  <a:close/>
                  <a:moveTo>
                    <a:pt x="488" y="851"/>
                  </a:moveTo>
                  <a:lnTo>
                    <a:pt x="488" y="851"/>
                  </a:lnTo>
                  <a:cubicBezTo>
                    <a:pt x="491" y="867"/>
                    <a:pt x="488" y="879"/>
                    <a:pt x="479" y="892"/>
                  </a:cubicBezTo>
                  <a:lnTo>
                    <a:pt x="473" y="892"/>
                  </a:lnTo>
                  <a:cubicBezTo>
                    <a:pt x="476" y="876"/>
                    <a:pt x="482" y="864"/>
                    <a:pt x="488" y="851"/>
                  </a:cubicBezTo>
                  <a:close/>
                  <a:moveTo>
                    <a:pt x="1223" y="878"/>
                  </a:moveTo>
                  <a:cubicBezTo>
                    <a:pt x="1221" y="878"/>
                    <a:pt x="1220" y="880"/>
                    <a:pt x="1218" y="883"/>
                  </a:cubicBezTo>
                  <a:cubicBezTo>
                    <a:pt x="1228" y="892"/>
                    <a:pt x="1240" y="901"/>
                    <a:pt x="1253" y="908"/>
                  </a:cubicBezTo>
                  <a:cubicBezTo>
                    <a:pt x="1258" y="910"/>
                    <a:pt x="1263" y="912"/>
                    <a:pt x="1265" y="912"/>
                  </a:cubicBezTo>
                  <a:cubicBezTo>
                    <a:pt x="1270" y="912"/>
                    <a:pt x="1265" y="903"/>
                    <a:pt x="1240" y="886"/>
                  </a:cubicBezTo>
                  <a:cubicBezTo>
                    <a:pt x="1230" y="880"/>
                    <a:pt x="1225" y="878"/>
                    <a:pt x="1223" y="878"/>
                  </a:cubicBezTo>
                  <a:close/>
                  <a:moveTo>
                    <a:pt x="499" y="888"/>
                  </a:moveTo>
                  <a:cubicBezTo>
                    <a:pt x="496" y="888"/>
                    <a:pt x="494" y="902"/>
                    <a:pt x="491" y="917"/>
                  </a:cubicBezTo>
                  <a:cubicBezTo>
                    <a:pt x="488" y="939"/>
                    <a:pt x="491" y="939"/>
                    <a:pt x="498" y="939"/>
                  </a:cubicBezTo>
                  <a:cubicBezTo>
                    <a:pt x="504" y="939"/>
                    <a:pt x="507" y="920"/>
                    <a:pt x="507" y="920"/>
                  </a:cubicBezTo>
                  <a:cubicBezTo>
                    <a:pt x="510" y="898"/>
                    <a:pt x="507" y="898"/>
                    <a:pt x="504" y="898"/>
                  </a:cubicBezTo>
                  <a:cubicBezTo>
                    <a:pt x="502" y="891"/>
                    <a:pt x="500" y="888"/>
                    <a:pt x="499" y="888"/>
                  </a:cubicBezTo>
                  <a:close/>
                  <a:moveTo>
                    <a:pt x="452" y="0"/>
                  </a:moveTo>
                  <a:cubicBezTo>
                    <a:pt x="451" y="0"/>
                    <a:pt x="449" y="1"/>
                    <a:pt x="448" y="2"/>
                  </a:cubicBezTo>
                  <a:cubicBezTo>
                    <a:pt x="444" y="21"/>
                    <a:pt x="432" y="24"/>
                    <a:pt x="419" y="24"/>
                  </a:cubicBezTo>
                  <a:cubicBezTo>
                    <a:pt x="404" y="27"/>
                    <a:pt x="404" y="49"/>
                    <a:pt x="407" y="90"/>
                  </a:cubicBezTo>
                  <a:lnTo>
                    <a:pt x="413" y="134"/>
                  </a:lnTo>
                  <a:lnTo>
                    <a:pt x="404" y="90"/>
                  </a:lnTo>
                  <a:cubicBezTo>
                    <a:pt x="397" y="71"/>
                    <a:pt x="385" y="30"/>
                    <a:pt x="385" y="30"/>
                  </a:cubicBezTo>
                  <a:lnTo>
                    <a:pt x="385" y="30"/>
                  </a:lnTo>
                  <a:cubicBezTo>
                    <a:pt x="382" y="30"/>
                    <a:pt x="388" y="52"/>
                    <a:pt x="391" y="71"/>
                  </a:cubicBezTo>
                  <a:cubicBezTo>
                    <a:pt x="394" y="82"/>
                    <a:pt x="395" y="88"/>
                    <a:pt x="393" y="88"/>
                  </a:cubicBezTo>
                  <a:cubicBezTo>
                    <a:pt x="392" y="88"/>
                    <a:pt x="388" y="83"/>
                    <a:pt x="382" y="74"/>
                  </a:cubicBezTo>
                  <a:cubicBezTo>
                    <a:pt x="376" y="65"/>
                    <a:pt x="372" y="60"/>
                    <a:pt x="370" y="60"/>
                  </a:cubicBezTo>
                  <a:cubicBezTo>
                    <a:pt x="368" y="60"/>
                    <a:pt x="368" y="66"/>
                    <a:pt x="369" y="77"/>
                  </a:cubicBezTo>
                  <a:cubicBezTo>
                    <a:pt x="366" y="77"/>
                    <a:pt x="363" y="77"/>
                    <a:pt x="354" y="58"/>
                  </a:cubicBezTo>
                  <a:cubicBezTo>
                    <a:pt x="350" y="58"/>
                    <a:pt x="350" y="58"/>
                    <a:pt x="357" y="80"/>
                  </a:cubicBezTo>
                  <a:cubicBezTo>
                    <a:pt x="360" y="90"/>
                    <a:pt x="361" y="94"/>
                    <a:pt x="359" y="94"/>
                  </a:cubicBezTo>
                  <a:cubicBezTo>
                    <a:pt x="358" y="94"/>
                    <a:pt x="355" y="90"/>
                    <a:pt x="350" y="80"/>
                  </a:cubicBezTo>
                  <a:cubicBezTo>
                    <a:pt x="342" y="59"/>
                    <a:pt x="334" y="51"/>
                    <a:pt x="330" y="51"/>
                  </a:cubicBezTo>
                  <a:cubicBezTo>
                    <a:pt x="328" y="51"/>
                    <a:pt x="327" y="56"/>
                    <a:pt x="332" y="65"/>
                  </a:cubicBezTo>
                  <a:cubicBezTo>
                    <a:pt x="338" y="87"/>
                    <a:pt x="335" y="87"/>
                    <a:pt x="332" y="87"/>
                  </a:cubicBezTo>
                  <a:cubicBezTo>
                    <a:pt x="328" y="87"/>
                    <a:pt x="325" y="90"/>
                    <a:pt x="328" y="108"/>
                  </a:cubicBezTo>
                  <a:lnTo>
                    <a:pt x="325" y="112"/>
                  </a:lnTo>
                  <a:cubicBezTo>
                    <a:pt x="322" y="112"/>
                    <a:pt x="316" y="93"/>
                    <a:pt x="319" y="93"/>
                  </a:cubicBezTo>
                  <a:lnTo>
                    <a:pt x="307" y="74"/>
                  </a:lnTo>
                  <a:cubicBezTo>
                    <a:pt x="300" y="74"/>
                    <a:pt x="297" y="77"/>
                    <a:pt x="303" y="96"/>
                  </a:cubicBezTo>
                  <a:cubicBezTo>
                    <a:pt x="311" y="117"/>
                    <a:pt x="315" y="127"/>
                    <a:pt x="315" y="127"/>
                  </a:cubicBezTo>
                  <a:cubicBezTo>
                    <a:pt x="314" y="127"/>
                    <a:pt x="309" y="117"/>
                    <a:pt x="300" y="99"/>
                  </a:cubicBezTo>
                  <a:cubicBezTo>
                    <a:pt x="294" y="86"/>
                    <a:pt x="285" y="72"/>
                    <a:pt x="283" y="72"/>
                  </a:cubicBezTo>
                  <a:lnTo>
                    <a:pt x="283" y="72"/>
                  </a:lnTo>
                  <a:cubicBezTo>
                    <a:pt x="283" y="72"/>
                    <a:pt x="283" y="75"/>
                    <a:pt x="285" y="80"/>
                  </a:cubicBezTo>
                  <a:cubicBezTo>
                    <a:pt x="291" y="98"/>
                    <a:pt x="293" y="105"/>
                    <a:pt x="292" y="105"/>
                  </a:cubicBezTo>
                  <a:cubicBezTo>
                    <a:pt x="290" y="105"/>
                    <a:pt x="284" y="94"/>
                    <a:pt x="278" y="83"/>
                  </a:cubicBezTo>
                  <a:cubicBezTo>
                    <a:pt x="271" y="65"/>
                    <a:pt x="267" y="56"/>
                    <a:pt x="266" y="56"/>
                  </a:cubicBezTo>
                  <a:lnTo>
                    <a:pt x="266" y="56"/>
                  </a:lnTo>
                  <a:cubicBezTo>
                    <a:pt x="264" y="56"/>
                    <a:pt x="266" y="67"/>
                    <a:pt x="269" y="90"/>
                  </a:cubicBezTo>
                  <a:cubicBezTo>
                    <a:pt x="263" y="93"/>
                    <a:pt x="260" y="115"/>
                    <a:pt x="253" y="121"/>
                  </a:cubicBezTo>
                  <a:cubicBezTo>
                    <a:pt x="247" y="124"/>
                    <a:pt x="243" y="126"/>
                    <a:pt x="239" y="126"/>
                  </a:cubicBezTo>
                  <a:cubicBezTo>
                    <a:pt x="234" y="126"/>
                    <a:pt x="229" y="123"/>
                    <a:pt x="222" y="115"/>
                  </a:cubicBezTo>
                  <a:cubicBezTo>
                    <a:pt x="219" y="111"/>
                    <a:pt x="216" y="107"/>
                    <a:pt x="214" y="104"/>
                  </a:cubicBezTo>
                  <a:lnTo>
                    <a:pt x="214" y="104"/>
                  </a:lnTo>
                  <a:cubicBezTo>
                    <a:pt x="231" y="134"/>
                    <a:pt x="228" y="134"/>
                    <a:pt x="222" y="140"/>
                  </a:cubicBezTo>
                  <a:cubicBezTo>
                    <a:pt x="217" y="137"/>
                    <a:pt x="214" y="136"/>
                    <a:pt x="212" y="136"/>
                  </a:cubicBezTo>
                  <a:cubicBezTo>
                    <a:pt x="203" y="136"/>
                    <a:pt x="209" y="153"/>
                    <a:pt x="219" y="168"/>
                  </a:cubicBezTo>
                  <a:lnTo>
                    <a:pt x="222" y="165"/>
                  </a:lnTo>
                  <a:cubicBezTo>
                    <a:pt x="240" y="185"/>
                    <a:pt x="245" y="194"/>
                    <a:pt x="242" y="194"/>
                  </a:cubicBezTo>
                  <a:cubicBezTo>
                    <a:pt x="239" y="194"/>
                    <a:pt x="235" y="191"/>
                    <a:pt x="228" y="187"/>
                  </a:cubicBezTo>
                  <a:cubicBezTo>
                    <a:pt x="225" y="187"/>
                    <a:pt x="213" y="171"/>
                    <a:pt x="200" y="155"/>
                  </a:cubicBezTo>
                  <a:cubicBezTo>
                    <a:pt x="187" y="137"/>
                    <a:pt x="169" y="124"/>
                    <a:pt x="169" y="124"/>
                  </a:cubicBezTo>
                  <a:lnTo>
                    <a:pt x="169" y="124"/>
                  </a:lnTo>
                  <a:cubicBezTo>
                    <a:pt x="166" y="127"/>
                    <a:pt x="162" y="130"/>
                    <a:pt x="178" y="143"/>
                  </a:cubicBezTo>
                  <a:cubicBezTo>
                    <a:pt x="191" y="159"/>
                    <a:pt x="191" y="159"/>
                    <a:pt x="187" y="162"/>
                  </a:cubicBezTo>
                  <a:cubicBezTo>
                    <a:pt x="187" y="165"/>
                    <a:pt x="184" y="165"/>
                    <a:pt x="194" y="184"/>
                  </a:cubicBezTo>
                  <a:cubicBezTo>
                    <a:pt x="209" y="199"/>
                    <a:pt x="206" y="202"/>
                    <a:pt x="206" y="202"/>
                  </a:cubicBezTo>
                  <a:cubicBezTo>
                    <a:pt x="194" y="194"/>
                    <a:pt x="188" y="193"/>
                    <a:pt x="186" y="193"/>
                  </a:cubicBezTo>
                  <a:cubicBezTo>
                    <a:pt x="185" y="193"/>
                    <a:pt x="184" y="193"/>
                    <a:pt x="184" y="193"/>
                  </a:cubicBezTo>
                  <a:lnTo>
                    <a:pt x="169" y="177"/>
                  </a:lnTo>
                  <a:cubicBezTo>
                    <a:pt x="159" y="168"/>
                    <a:pt x="147" y="159"/>
                    <a:pt x="137" y="152"/>
                  </a:cubicBezTo>
                  <a:lnTo>
                    <a:pt x="137" y="152"/>
                  </a:lnTo>
                  <a:cubicBezTo>
                    <a:pt x="134" y="152"/>
                    <a:pt x="150" y="168"/>
                    <a:pt x="150" y="168"/>
                  </a:cubicBezTo>
                  <a:cubicBezTo>
                    <a:pt x="162" y="181"/>
                    <a:pt x="109" y="240"/>
                    <a:pt x="103" y="249"/>
                  </a:cubicBezTo>
                  <a:cubicBezTo>
                    <a:pt x="98" y="248"/>
                    <a:pt x="94" y="247"/>
                    <a:pt x="91" y="247"/>
                  </a:cubicBezTo>
                  <a:cubicBezTo>
                    <a:pt x="80" y="247"/>
                    <a:pt x="80" y="255"/>
                    <a:pt x="97" y="262"/>
                  </a:cubicBezTo>
                  <a:cubicBezTo>
                    <a:pt x="112" y="271"/>
                    <a:pt x="106" y="287"/>
                    <a:pt x="97" y="303"/>
                  </a:cubicBezTo>
                  <a:cubicBezTo>
                    <a:pt x="84" y="322"/>
                    <a:pt x="78" y="337"/>
                    <a:pt x="97" y="347"/>
                  </a:cubicBezTo>
                  <a:lnTo>
                    <a:pt x="93" y="353"/>
                  </a:lnTo>
                  <a:cubicBezTo>
                    <a:pt x="90" y="359"/>
                    <a:pt x="109" y="372"/>
                    <a:pt x="106" y="375"/>
                  </a:cubicBezTo>
                  <a:cubicBezTo>
                    <a:pt x="117" y="380"/>
                    <a:pt x="121" y="384"/>
                    <a:pt x="120" y="384"/>
                  </a:cubicBezTo>
                  <a:cubicBezTo>
                    <a:pt x="118" y="384"/>
                    <a:pt x="114" y="382"/>
                    <a:pt x="106" y="378"/>
                  </a:cubicBezTo>
                  <a:cubicBezTo>
                    <a:pt x="88" y="373"/>
                    <a:pt x="72" y="368"/>
                    <a:pt x="67" y="368"/>
                  </a:cubicBezTo>
                  <a:cubicBezTo>
                    <a:pt x="66" y="368"/>
                    <a:pt x="65" y="368"/>
                    <a:pt x="65" y="369"/>
                  </a:cubicBezTo>
                  <a:cubicBezTo>
                    <a:pt x="62" y="375"/>
                    <a:pt x="81" y="381"/>
                    <a:pt x="103" y="387"/>
                  </a:cubicBezTo>
                  <a:cubicBezTo>
                    <a:pt x="122" y="394"/>
                    <a:pt x="122" y="397"/>
                    <a:pt x="122" y="397"/>
                  </a:cubicBezTo>
                  <a:cubicBezTo>
                    <a:pt x="120" y="398"/>
                    <a:pt x="120" y="399"/>
                    <a:pt x="118" y="399"/>
                  </a:cubicBezTo>
                  <a:cubicBezTo>
                    <a:pt x="115" y="399"/>
                    <a:pt x="111" y="397"/>
                    <a:pt x="100" y="394"/>
                  </a:cubicBezTo>
                  <a:lnTo>
                    <a:pt x="59" y="381"/>
                  </a:lnTo>
                  <a:lnTo>
                    <a:pt x="59" y="384"/>
                  </a:lnTo>
                  <a:cubicBezTo>
                    <a:pt x="78" y="391"/>
                    <a:pt x="78" y="394"/>
                    <a:pt x="78" y="394"/>
                  </a:cubicBezTo>
                  <a:cubicBezTo>
                    <a:pt x="75" y="394"/>
                    <a:pt x="75" y="394"/>
                    <a:pt x="34" y="384"/>
                  </a:cubicBezTo>
                  <a:cubicBezTo>
                    <a:pt x="17" y="379"/>
                    <a:pt x="7" y="377"/>
                    <a:pt x="4" y="377"/>
                  </a:cubicBezTo>
                  <a:cubicBezTo>
                    <a:pt x="0" y="377"/>
                    <a:pt x="10" y="381"/>
                    <a:pt x="34" y="391"/>
                  </a:cubicBezTo>
                  <a:lnTo>
                    <a:pt x="53" y="403"/>
                  </a:lnTo>
                  <a:cubicBezTo>
                    <a:pt x="44" y="401"/>
                    <a:pt x="39" y="400"/>
                    <a:pt x="36" y="400"/>
                  </a:cubicBezTo>
                  <a:cubicBezTo>
                    <a:pt x="24" y="400"/>
                    <a:pt x="53" y="414"/>
                    <a:pt x="68" y="419"/>
                  </a:cubicBezTo>
                  <a:cubicBezTo>
                    <a:pt x="55" y="417"/>
                    <a:pt x="45" y="416"/>
                    <a:pt x="40" y="416"/>
                  </a:cubicBezTo>
                  <a:lnTo>
                    <a:pt x="40" y="416"/>
                  </a:lnTo>
                  <a:cubicBezTo>
                    <a:pt x="30" y="416"/>
                    <a:pt x="38" y="420"/>
                    <a:pt x="65" y="428"/>
                  </a:cubicBezTo>
                  <a:cubicBezTo>
                    <a:pt x="81" y="433"/>
                    <a:pt x="86" y="436"/>
                    <a:pt x="78" y="436"/>
                  </a:cubicBezTo>
                  <a:cubicBezTo>
                    <a:pt x="75" y="436"/>
                    <a:pt x="71" y="435"/>
                    <a:pt x="65" y="434"/>
                  </a:cubicBezTo>
                  <a:cubicBezTo>
                    <a:pt x="43" y="434"/>
                    <a:pt x="43" y="438"/>
                    <a:pt x="40" y="444"/>
                  </a:cubicBezTo>
                  <a:cubicBezTo>
                    <a:pt x="62" y="450"/>
                    <a:pt x="56" y="472"/>
                    <a:pt x="53" y="497"/>
                  </a:cubicBezTo>
                  <a:cubicBezTo>
                    <a:pt x="50" y="525"/>
                    <a:pt x="50" y="547"/>
                    <a:pt x="72" y="547"/>
                  </a:cubicBezTo>
                  <a:cubicBezTo>
                    <a:pt x="72" y="550"/>
                    <a:pt x="72" y="550"/>
                    <a:pt x="50" y="553"/>
                  </a:cubicBezTo>
                  <a:cubicBezTo>
                    <a:pt x="28" y="553"/>
                    <a:pt x="28" y="557"/>
                    <a:pt x="68" y="560"/>
                  </a:cubicBezTo>
                  <a:cubicBezTo>
                    <a:pt x="90" y="560"/>
                    <a:pt x="112" y="560"/>
                    <a:pt x="68" y="563"/>
                  </a:cubicBezTo>
                  <a:cubicBezTo>
                    <a:pt x="50" y="563"/>
                    <a:pt x="50" y="569"/>
                    <a:pt x="50" y="582"/>
                  </a:cubicBezTo>
                  <a:cubicBezTo>
                    <a:pt x="50" y="591"/>
                    <a:pt x="50" y="604"/>
                    <a:pt x="72" y="604"/>
                  </a:cubicBezTo>
                  <a:cubicBezTo>
                    <a:pt x="93" y="607"/>
                    <a:pt x="93" y="607"/>
                    <a:pt x="72" y="607"/>
                  </a:cubicBezTo>
                  <a:cubicBezTo>
                    <a:pt x="28" y="607"/>
                    <a:pt x="9" y="629"/>
                    <a:pt x="53" y="632"/>
                  </a:cubicBezTo>
                  <a:cubicBezTo>
                    <a:pt x="53" y="635"/>
                    <a:pt x="53" y="638"/>
                    <a:pt x="34" y="641"/>
                  </a:cubicBezTo>
                  <a:cubicBezTo>
                    <a:pt x="34" y="644"/>
                    <a:pt x="34" y="647"/>
                    <a:pt x="56" y="654"/>
                  </a:cubicBezTo>
                  <a:lnTo>
                    <a:pt x="59" y="676"/>
                  </a:lnTo>
                  <a:cubicBezTo>
                    <a:pt x="62" y="682"/>
                    <a:pt x="84" y="682"/>
                    <a:pt x="84" y="682"/>
                  </a:cubicBezTo>
                  <a:cubicBezTo>
                    <a:pt x="84" y="683"/>
                    <a:pt x="84" y="684"/>
                    <a:pt x="84" y="685"/>
                  </a:cubicBezTo>
                  <a:cubicBezTo>
                    <a:pt x="62" y="691"/>
                    <a:pt x="68" y="707"/>
                    <a:pt x="75" y="729"/>
                  </a:cubicBezTo>
                  <a:cubicBezTo>
                    <a:pt x="81" y="751"/>
                    <a:pt x="90" y="770"/>
                    <a:pt x="72" y="782"/>
                  </a:cubicBezTo>
                  <a:cubicBezTo>
                    <a:pt x="72" y="782"/>
                    <a:pt x="72" y="783"/>
                    <a:pt x="74" y="783"/>
                  </a:cubicBezTo>
                  <a:cubicBezTo>
                    <a:pt x="77" y="783"/>
                    <a:pt x="82" y="782"/>
                    <a:pt x="93" y="779"/>
                  </a:cubicBezTo>
                  <a:cubicBezTo>
                    <a:pt x="113" y="771"/>
                    <a:pt x="124" y="767"/>
                    <a:pt x="126" y="767"/>
                  </a:cubicBezTo>
                  <a:cubicBezTo>
                    <a:pt x="128" y="767"/>
                    <a:pt x="124" y="770"/>
                    <a:pt x="115" y="776"/>
                  </a:cubicBezTo>
                  <a:cubicBezTo>
                    <a:pt x="92" y="793"/>
                    <a:pt x="88" y="804"/>
                    <a:pt x="98" y="804"/>
                  </a:cubicBezTo>
                  <a:cubicBezTo>
                    <a:pt x="103" y="804"/>
                    <a:pt x="112" y="801"/>
                    <a:pt x="125" y="795"/>
                  </a:cubicBezTo>
                  <a:lnTo>
                    <a:pt x="125" y="795"/>
                  </a:lnTo>
                  <a:lnTo>
                    <a:pt x="106" y="804"/>
                  </a:lnTo>
                  <a:cubicBezTo>
                    <a:pt x="88" y="817"/>
                    <a:pt x="85" y="823"/>
                    <a:pt x="92" y="823"/>
                  </a:cubicBezTo>
                  <a:cubicBezTo>
                    <a:pt x="98" y="823"/>
                    <a:pt x="113" y="818"/>
                    <a:pt x="131" y="807"/>
                  </a:cubicBezTo>
                  <a:lnTo>
                    <a:pt x="131" y="807"/>
                  </a:lnTo>
                  <a:cubicBezTo>
                    <a:pt x="119" y="819"/>
                    <a:pt x="107" y="829"/>
                    <a:pt x="110" y="829"/>
                  </a:cubicBezTo>
                  <a:cubicBezTo>
                    <a:pt x="112" y="829"/>
                    <a:pt x="114" y="828"/>
                    <a:pt x="119" y="826"/>
                  </a:cubicBezTo>
                  <a:lnTo>
                    <a:pt x="119" y="826"/>
                  </a:lnTo>
                  <a:cubicBezTo>
                    <a:pt x="122" y="829"/>
                    <a:pt x="122" y="829"/>
                    <a:pt x="87" y="854"/>
                  </a:cubicBezTo>
                  <a:cubicBezTo>
                    <a:pt x="68" y="867"/>
                    <a:pt x="50" y="876"/>
                    <a:pt x="53" y="879"/>
                  </a:cubicBezTo>
                  <a:cubicBezTo>
                    <a:pt x="53" y="881"/>
                    <a:pt x="54" y="881"/>
                    <a:pt x="56" y="881"/>
                  </a:cubicBezTo>
                  <a:cubicBezTo>
                    <a:pt x="62" y="881"/>
                    <a:pt x="75" y="871"/>
                    <a:pt x="90" y="861"/>
                  </a:cubicBezTo>
                  <a:lnTo>
                    <a:pt x="93" y="867"/>
                  </a:lnTo>
                  <a:cubicBezTo>
                    <a:pt x="93" y="867"/>
                    <a:pt x="94" y="867"/>
                    <a:pt x="95" y="867"/>
                  </a:cubicBezTo>
                  <a:cubicBezTo>
                    <a:pt x="97" y="867"/>
                    <a:pt x="102" y="866"/>
                    <a:pt x="112" y="857"/>
                  </a:cubicBezTo>
                  <a:cubicBezTo>
                    <a:pt x="123" y="851"/>
                    <a:pt x="127" y="848"/>
                    <a:pt x="130" y="848"/>
                  </a:cubicBezTo>
                  <a:cubicBezTo>
                    <a:pt x="132" y="848"/>
                    <a:pt x="133" y="850"/>
                    <a:pt x="134" y="851"/>
                  </a:cubicBezTo>
                  <a:lnTo>
                    <a:pt x="134" y="851"/>
                  </a:lnTo>
                  <a:cubicBezTo>
                    <a:pt x="138" y="848"/>
                    <a:pt x="144" y="843"/>
                    <a:pt x="150" y="839"/>
                  </a:cubicBezTo>
                  <a:cubicBezTo>
                    <a:pt x="167" y="825"/>
                    <a:pt x="181" y="813"/>
                    <a:pt x="184" y="813"/>
                  </a:cubicBezTo>
                  <a:cubicBezTo>
                    <a:pt x="184" y="813"/>
                    <a:pt x="184" y="813"/>
                    <a:pt x="184" y="814"/>
                  </a:cubicBezTo>
                  <a:lnTo>
                    <a:pt x="219" y="788"/>
                  </a:lnTo>
                  <a:cubicBezTo>
                    <a:pt x="237" y="777"/>
                    <a:pt x="253" y="765"/>
                    <a:pt x="268" y="751"/>
                  </a:cubicBezTo>
                  <a:lnTo>
                    <a:pt x="268" y="751"/>
                  </a:lnTo>
                  <a:cubicBezTo>
                    <a:pt x="269" y="750"/>
                    <a:pt x="271" y="749"/>
                    <a:pt x="272" y="748"/>
                  </a:cubicBezTo>
                  <a:cubicBezTo>
                    <a:pt x="298" y="724"/>
                    <a:pt x="309" y="713"/>
                    <a:pt x="310" y="713"/>
                  </a:cubicBezTo>
                  <a:lnTo>
                    <a:pt x="310" y="713"/>
                  </a:lnTo>
                  <a:cubicBezTo>
                    <a:pt x="310" y="713"/>
                    <a:pt x="302" y="721"/>
                    <a:pt x="288" y="735"/>
                  </a:cubicBezTo>
                  <a:cubicBezTo>
                    <a:pt x="256" y="763"/>
                    <a:pt x="260" y="767"/>
                    <a:pt x="263" y="767"/>
                  </a:cubicBezTo>
                  <a:cubicBezTo>
                    <a:pt x="263" y="770"/>
                    <a:pt x="263" y="770"/>
                    <a:pt x="247" y="785"/>
                  </a:cubicBezTo>
                  <a:cubicBezTo>
                    <a:pt x="231" y="798"/>
                    <a:pt x="219" y="817"/>
                    <a:pt x="222" y="820"/>
                  </a:cubicBezTo>
                  <a:cubicBezTo>
                    <a:pt x="223" y="821"/>
                    <a:pt x="224" y="821"/>
                    <a:pt x="224" y="821"/>
                  </a:cubicBezTo>
                  <a:cubicBezTo>
                    <a:pt x="226" y="821"/>
                    <a:pt x="229" y="818"/>
                    <a:pt x="238" y="807"/>
                  </a:cubicBezTo>
                  <a:cubicBezTo>
                    <a:pt x="243" y="800"/>
                    <a:pt x="247" y="797"/>
                    <a:pt x="249" y="797"/>
                  </a:cubicBezTo>
                  <a:cubicBezTo>
                    <a:pt x="251" y="797"/>
                    <a:pt x="246" y="807"/>
                    <a:pt x="228" y="829"/>
                  </a:cubicBezTo>
                  <a:cubicBezTo>
                    <a:pt x="223" y="836"/>
                    <a:pt x="220" y="840"/>
                    <a:pt x="220" y="840"/>
                  </a:cubicBezTo>
                  <a:cubicBezTo>
                    <a:pt x="221" y="840"/>
                    <a:pt x="229" y="832"/>
                    <a:pt x="247" y="814"/>
                  </a:cubicBezTo>
                  <a:cubicBezTo>
                    <a:pt x="260" y="801"/>
                    <a:pt x="267" y="795"/>
                    <a:pt x="270" y="795"/>
                  </a:cubicBezTo>
                  <a:cubicBezTo>
                    <a:pt x="272" y="795"/>
                    <a:pt x="267" y="804"/>
                    <a:pt x="253" y="823"/>
                  </a:cubicBezTo>
                  <a:lnTo>
                    <a:pt x="260" y="826"/>
                  </a:lnTo>
                  <a:cubicBezTo>
                    <a:pt x="260" y="826"/>
                    <a:pt x="260" y="827"/>
                    <a:pt x="261" y="827"/>
                  </a:cubicBezTo>
                  <a:cubicBezTo>
                    <a:pt x="265" y="827"/>
                    <a:pt x="276" y="812"/>
                    <a:pt x="288" y="798"/>
                  </a:cubicBezTo>
                  <a:cubicBezTo>
                    <a:pt x="304" y="780"/>
                    <a:pt x="311" y="772"/>
                    <a:pt x="311" y="772"/>
                  </a:cubicBezTo>
                  <a:lnTo>
                    <a:pt x="311" y="772"/>
                  </a:lnTo>
                  <a:cubicBezTo>
                    <a:pt x="312" y="772"/>
                    <a:pt x="309" y="776"/>
                    <a:pt x="303" y="782"/>
                  </a:cubicBezTo>
                  <a:cubicBezTo>
                    <a:pt x="297" y="795"/>
                    <a:pt x="288" y="807"/>
                    <a:pt x="281" y="817"/>
                  </a:cubicBezTo>
                  <a:cubicBezTo>
                    <a:pt x="266" y="836"/>
                    <a:pt x="269" y="836"/>
                    <a:pt x="272" y="839"/>
                  </a:cubicBezTo>
                  <a:cubicBezTo>
                    <a:pt x="273" y="840"/>
                    <a:pt x="275" y="841"/>
                    <a:pt x="277" y="841"/>
                  </a:cubicBezTo>
                  <a:cubicBezTo>
                    <a:pt x="279" y="841"/>
                    <a:pt x="283" y="839"/>
                    <a:pt x="291" y="829"/>
                  </a:cubicBezTo>
                  <a:lnTo>
                    <a:pt x="291" y="829"/>
                  </a:lnTo>
                  <a:lnTo>
                    <a:pt x="278" y="845"/>
                  </a:lnTo>
                  <a:cubicBezTo>
                    <a:pt x="280" y="847"/>
                    <a:pt x="275" y="856"/>
                    <a:pt x="276" y="856"/>
                  </a:cubicBezTo>
                  <a:cubicBezTo>
                    <a:pt x="276" y="856"/>
                    <a:pt x="277" y="854"/>
                    <a:pt x="281" y="848"/>
                  </a:cubicBezTo>
                  <a:lnTo>
                    <a:pt x="281" y="848"/>
                  </a:lnTo>
                  <a:cubicBezTo>
                    <a:pt x="281" y="848"/>
                    <a:pt x="285" y="851"/>
                    <a:pt x="278" y="873"/>
                  </a:cubicBezTo>
                  <a:cubicBezTo>
                    <a:pt x="277" y="878"/>
                    <a:pt x="278" y="880"/>
                    <a:pt x="280" y="880"/>
                  </a:cubicBezTo>
                  <a:cubicBezTo>
                    <a:pt x="287" y="880"/>
                    <a:pt x="309" y="854"/>
                    <a:pt x="319" y="823"/>
                  </a:cubicBezTo>
                  <a:lnTo>
                    <a:pt x="322" y="826"/>
                  </a:lnTo>
                  <a:cubicBezTo>
                    <a:pt x="325" y="826"/>
                    <a:pt x="338" y="810"/>
                    <a:pt x="338" y="810"/>
                  </a:cubicBezTo>
                  <a:cubicBezTo>
                    <a:pt x="345" y="796"/>
                    <a:pt x="348" y="795"/>
                    <a:pt x="351" y="795"/>
                  </a:cubicBezTo>
                  <a:cubicBezTo>
                    <a:pt x="352" y="795"/>
                    <a:pt x="353" y="795"/>
                    <a:pt x="354" y="795"/>
                  </a:cubicBezTo>
                  <a:lnTo>
                    <a:pt x="332" y="832"/>
                  </a:lnTo>
                  <a:cubicBezTo>
                    <a:pt x="309" y="863"/>
                    <a:pt x="299" y="883"/>
                    <a:pt x="302" y="883"/>
                  </a:cubicBezTo>
                  <a:cubicBezTo>
                    <a:pt x="304" y="883"/>
                    <a:pt x="312" y="874"/>
                    <a:pt x="325" y="854"/>
                  </a:cubicBezTo>
                  <a:lnTo>
                    <a:pt x="325" y="854"/>
                  </a:lnTo>
                  <a:lnTo>
                    <a:pt x="313" y="873"/>
                  </a:lnTo>
                  <a:cubicBezTo>
                    <a:pt x="308" y="882"/>
                    <a:pt x="306" y="887"/>
                    <a:pt x="309" y="887"/>
                  </a:cubicBezTo>
                  <a:cubicBezTo>
                    <a:pt x="311" y="887"/>
                    <a:pt x="315" y="883"/>
                    <a:pt x="322" y="876"/>
                  </a:cubicBezTo>
                  <a:cubicBezTo>
                    <a:pt x="338" y="861"/>
                    <a:pt x="350" y="845"/>
                    <a:pt x="360" y="826"/>
                  </a:cubicBezTo>
                  <a:cubicBezTo>
                    <a:pt x="369" y="807"/>
                    <a:pt x="372" y="807"/>
                    <a:pt x="372" y="807"/>
                  </a:cubicBezTo>
                  <a:cubicBezTo>
                    <a:pt x="375" y="807"/>
                    <a:pt x="375" y="807"/>
                    <a:pt x="366" y="826"/>
                  </a:cubicBezTo>
                  <a:cubicBezTo>
                    <a:pt x="354" y="846"/>
                    <a:pt x="351" y="858"/>
                    <a:pt x="353" y="858"/>
                  </a:cubicBezTo>
                  <a:cubicBezTo>
                    <a:pt x="356" y="858"/>
                    <a:pt x="362" y="850"/>
                    <a:pt x="372" y="832"/>
                  </a:cubicBezTo>
                  <a:lnTo>
                    <a:pt x="372" y="832"/>
                  </a:lnTo>
                  <a:lnTo>
                    <a:pt x="363" y="851"/>
                  </a:lnTo>
                  <a:cubicBezTo>
                    <a:pt x="355" y="866"/>
                    <a:pt x="350" y="883"/>
                    <a:pt x="361" y="883"/>
                  </a:cubicBezTo>
                  <a:cubicBezTo>
                    <a:pt x="363" y="883"/>
                    <a:pt x="367" y="882"/>
                    <a:pt x="372" y="879"/>
                  </a:cubicBezTo>
                  <a:cubicBezTo>
                    <a:pt x="385" y="886"/>
                    <a:pt x="394" y="889"/>
                    <a:pt x="388" y="911"/>
                  </a:cubicBezTo>
                  <a:cubicBezTo>
                    <a:pt x="386" y="914"/>
                    <a:pt x="386" y="916"/>
                    <a:pt x="386" y="916"/>
                  </a:cubicBezTo>
                  <a:cubicBezTo>
                    <a:pt x="389" y="916"/>
                    <a:pt x="410" y="888"/>
                    <a:pt x="426" y="857"/>
                  </a:cubicBezTo>
                  <a:lnTo>
                    <a:pt x="426" y="857"/>
                  </a:lnTo>
                  <a:cubicBezTo>
                    <a:pt x="419" y="876"/>
                    <a:pt x="422" y="876"/>
                    <a:pt x="429" y="879"/>
                  </a:cubicBezTo>
                  <a:cubicBezTo>
                    <a:pt x="438" y="883"/>
                    <a:pt x="438" y="883"/>
                    <a:pt x="432" y="904"/>
                  </a:cubicBezTo>
                  <a:cubicBezTo>
                    <a:pt x="426" y="923"/>
                    <a:pt x="422" y="933"/>
                    <a:pt x="423" y="933"/>
                  </a:cubicBezTo>
                  <a:cubicBezTo>
                    <a:pt x="423" y="933"/>
                    <a:pt x="427" y="923"/>
                    <a:pt x="435" y="904"/>
                  </a:cubicBezTo>
                  <a:cubicBezTo>
                    <a:pt x="441" y="890"/>
                    <a:pt x="445" y="884"/>
                    <a:pt x="447" y="884"/>
                  </a:cubicBezTo>
                  <a:cubicBezTo>
                    <a:pt x="451" y="884"/>
                    <a:pt x="450" y="903"/>
                    <a:pt x="444" y="930"/>
                  </a:cubicBezTo>
                  <a:cubicBezTo>
                    <a:pt x="441" y="948"/>
                    <a:pt x="444" y="951"/>
                    <a:pt x="451" y="951"/>
                  </a:cubicBezTo>
                  <a:cubicBezTo>
                    <a:pt x="457" y="938"/>
                    <a:pt x="462" y="934"/>
                    <a:pt x="467" y="934"/>
                  </a:cubicBezTo>
                  <a:cubicBezTo>
                    <a:pt x="469" y="934"/>
                    <a:pt x="471" y="935"/>
                    <a:pt x="473" y="936"/>
                  </a:cubicBezTo>
                  <a:cubicBezTo>
                    <a:pt x="485" y="936"/>
                    <a:pt x="485" y="936"/>
                    <a:pt x="491" y="895"/>
                  </a:cubicBezTo>
                  <a:cubicBezTo>
                    <a:pt x="495" y="854"/>
                    <a:pt x="498" y="854"/>
                    <a:pt x="504" y="854"/>
                  </a:cubicBezTo>
                  <a:cubicBezTo>
                    <a:pt x="507" y="854"/>
                    <a:pt x="510" y="854"/>
                    <a:pt x="507" y="876"/>
                  </a:cubicBezTo>
                  <a:cubicBezTo>
                    <a:pt x="507" y="876"/>
                    <a:pt x="510" y="898"/>
                    <a:pt x="513" y="898"/>
                  </a:cubicBezTo>
                  <a:cubicBezTo>
                    <a:pt x="517" y="898"/>
                    <a:pt x="520" y="898"/>
                    <a:pt x="520" y="920"/>
                  </a:cubicBezTo>
                  <a:cubicBezTo>
                    <a:pt x="520" y="920"/>
                    <a:pt x="520" y="942"/>
                    <a:pt x="529" y="942"/>
                  </a:cubicBezTo>
                  <a:cubicBezTo>
                    <a:pt x="535" y="942"/>
                    <a:pt x="542" y="945"/>
                    <a:pt x="542" y="964"/>
                  </a:cubicBezTo>
                  <a:cubicBezTo>
                    <a:pt x="545" y="964"/>
                    <a:pt x="545" y="964"/>
                    <a:pt x="545" y="945"/>
                  </a:cubicBezTo>
                  <a:cubicBezTo>
                    <a:pt x="545" y="930"/>
                    <a:pt x="546" y="914"/>
                    <a:pt x="553" y="914"/>
                  </a:cubicBezTo>
                  <a:cubicBezTo>
                    <a:pt x="555" y="914"/>
                    <a:pt x="559" y="917"/>
                    <a:pt x="564" y="923"/>
                  </a:cubicBezTo>
                  <a:cubicBezTo>
                    <a:pt x="570" y="923"/>
                    <a:pt x="582" y="923"/>
                    <a:pt x="579" y="901"/>
                  </a:cubicBezTo>
                  <a:cubicBezTo>
                    <a:pt x="582" y="901"/>
                    <a:pt x="582" y="901"/>
                    <a:pt x="585" y="923"/>
                  </a:cubicBezTo>
                  <a:cubicBezTo>
                    <a:pt x="587" y="945"/>
                    <a:pt x="589" y="955"/>
                    <a:pt x="592" y="955"/>
                  </a:cubicBezTo>
                  <a:cubicBezTo>
                    <a:pt x="594" y="955"/>
                    <a:pt x="596" y="944"/>
                    <a:pt x="598" y="923"/>
                  </a:cubicBezTo>
                  <a:cubicBezTo>
                    <a:pt x="598" y="912"/>
                    <a:pt x="599" y="907"/>
                    <a:pt x="600" y="907"/>
                  </a:cubicBezTo>
                  <a:cubicBezTo>
                    <a:pt x="601" y="907"/>
                    <a:pt x="603" y="912"/>
                    <a:pt x="604" y="923"/>
                  </a:cubicBezTo>
                  <a:cubicBezTo>
                    <a:pt x="604" y="923"/>
                    <a:pt x="611" y="923"/>
                    <a:pt x="611" y="901"/>
                  </a:cubicBezTo>
                  <a:cubicBezTo>
                    <a:pt x="611" y="890"/>
                    <a:pt x="611" y="885"/>
                    <a:pt x="612" y="885"/>
                  </a:cubicBezTo>
                  <a:cubicBezTo>
                    <a:pt x="613" y="885"/>
                    <a:pt x="615" y="890"/>
                    <a:pt x="620" y="901"/>
                  </a:cubicBezTo>
                  <a:cubicBezTo>
                    <a:pt x="623" y="920"/>
                    <a:pt x="626" y="920"/>
                    <a:pt x="629" y="920"/>
                  </a:cubicBezTo>
                  <a:cubicBezTo>
                    <a:pt x="633" y="907"/>
                    <a:pt x="646" y="900"/>
                    <a:pt x="658" y="900"/>
                  </a:cubicBezTo>
                  <a:cubicBezTo>
                    <a:pt x="666" y="900"/>
                    <a:pt x="674" y="903"/>
                    <a:pt x="679" y="911"/>
                  </a:cubicBezTo>
                  <a:cubicBezTo>
                    <a:pt x="676" y="889"/>
                    <a:pt x="676" y="892"/>
                    <a:pt x="679" y="889"/>
                  </a:cubicBezTo>
                  <a:cubicBezTo>
                    <a:pt x="685" y="904"/>
                    <a:pt x="689" y="910"/>
                    <a:pt x="690" y="910"/>
                  </a:cubicBezTo>
                  <a:cubicBezTo>
                    <a:pt x="691" y="910"/>
                    <a:pt x="687" y="892"/>
                    <a:pt x="679" y="867"/>
                  </a:cubicBezTo>
                  <a:lnTo>
                    <a:pt x="676" y="867"/>
                  </a:lnTo>
                  <a:lnTo>
                    <a:pt x="673" y="870"/>
                  </a:lnTo>
                  <a:cubicBezTo>
                    <a:pt x="667" y="851"/>
                    <a:pt x="666" y="840"/>
                    <a:pt x="669" y="840"/>
                  </a:cubicBezTo>
                  <a:cubicBezTo>
                    <a:pt x="672" y="840"/>
                    <a:pt x="679" y="854"/>
                    <a:pt x="689" y="886"/>
                  </a:cubicBezTo>
                  <a:cubicBezTo>
                    <a:pt x="697" y="906"/>
                    <a:pt x="701" y="916"/>
                    <a:pt x="703" y="916"/>
                  </a:cubicBezTo>
                  <a:cubicBezTo>
                    <a:pt x="704" y="916"/>
                    <a:pt x="701" y="906"/>
                    <a:pt x="695" y="886"/>
                  </a:cubicBezTo>
                  <a:cubicBezTo>
                    <a:pt x="690" y="864"/>
                    <a:pt x="689" y="853"/>
                    <a:pt x="691" y="853"/>
                  </a:cubicBezTo>
                  <a:lnTo>
                    <a:pt x="691" y="853"/>
                  </a:lnTo>
                  <a:cubicBezTo>
                    <a:pt x="692" y="853"/>
                    <a:pt x="697" y="863"/>
                    <a:pt x="705" y="883"/>
                  </a:cubicBezTo>
                  <a:cubicBezTo>
                    <a:pt x="712" y="903"/>
                    <a:pt x="716" y="913"/>
                    <a:pt x="717" y="913"/>
                  </a:cubicBezTo>
                  <a:cubicBezTo>
                    <a:pt x="717" y="913"/>
                    <a:pt x="714" y="903"/>
                    <a:pt x="708" y="883"/>
                  </a:cubicBezTo>
                  <a:cubicBezTo>
                    <a:pt x="695" y="836"/>
                    <a:pt x="689" y="809"/>
                    <a:pt x="692" y="809"/>
                  </a:cubicBezTo>
                  <a:lnTo>
                    <a:pt x="692" y="809"/>
                  </a:lnTo>
                  <a:cubicBezTo>
                    <a:pt x="694" y="809"/>
                    <a:pt x="702" y="824"/>
                    <a:pt x="717" y="857"/>
                  </a:cubicBezTo>
                  <a:cubicBezTo>
                    <a:pt x="732" y="892"/>
                    <a:pt x="743" y="911"/>
                    <a:pt x="748" y="911"/>
                  </a:cubicBezTo>
                  <a:cubicBezTo>
                    <a:pt x="748" y="911"/>
                    <a:pt x="748" y="911"/>
                    <a:pt x="748" y="911"/>
                  </a:cubicBezTo>
                  <a:cubicBezTo>
                    <a:pt x="752" y="911"/>
                    <a:pt x="742" y="892"/>
                    <a:pt x="736" y="873"/>
                  </a:cubicBezTo>
                  <a:cubicBezTo>
                    <a:pt x="724" y="854"/>
                    <a:pt x="720" y="843"/>
                    <a:pt x="722" y="843"/>
                  </a:cubicBezTo>
                  <a:lnTo>
                    <a:pt x="722" y="843"/>
                  </a:lnTo>
                  <a:cubicBezTo>
                    <a:pt x="723" y="843"/>
                    <a:pt x="730" y="852"/>
                    <a:pt x="742" y="870"/>
                  </a:cubicBezTo>
                  <a:cubicBezTo>
                    <a:pt x="760" y="897"/>
                    <a:pt x="771" y="910"/>
                    <a:pt x="776" y="910"/>
                  </a:cubicBezTo>
                  <a:cubicBezTo>
                    <a:pt x="781" y="910"/>
                    <a:pt x="781" y="898"/>
                    <a:pt x="777" y="876"/>
                  </a:cubicBezTo>
                  <a:cubicBezTo>
                    <a:pt x="772" y="853"/>
                    <a:pt x="772" y="841"/>
                    <a:pt x="775" y="841"/>
                  </a:cubicBezTo>
                  <a:cubicBezTo>
                    <a:pt x="778" y="841"/>
                    <a:pt x="783" y="851"/>
                    <a:pt x="789" y="870"/>
                  </a:cubicBezTo>
                  <a:cubicBezTo>
                    <a:pt x="798" y="893"/>
                    <a:pt x="801" y="903"/>
                    <a:pt x="801" y="903"/>
                  </a:cubicBezTo>
                  <a:cubicBezTo>
                    <a:pt x="801" y="903"/>
                    <a:pt x="800" y="898"/>
                    <a:pt x="799" y="889"/>
                  </a:cubicBezTo>
                  <a:lnTo>
                    <a:pt x="814" y="879"/>
                  </a:lnTo>
                  <a:cubicBezTo>
                    <a:pt x="820" y="879"/>
                    <a:pt x="811" y="857"/>
                    <a:pt x="799" y="842"/>
                  </a:cubicBezTo>
                  <a:lnTo>
                    <a:pt x="799" y="842"/>
                  </a:lnTo>
                  <a:cubicBezTo>
                    <a:pt x="813" y="860"/>
                    <a:pt x="826" y="871"/>
                    <a:pt x="831" y="871"/>
                  </a:cubicBezTo>
                  <a:cubicBezTo>
                    <a:pt x="834" y="871"/>
                    <a:pt x="833" y="864"/>
                    <a:pt x="824" y="848"/>
                  </a:cubicBezTo>
                  <a:lnTo>
                    <a:pt x="830" y="845"/>
                  </a:lnTo>
                  <a:cubicBezTo>
                    <a:pt x="833" y="842"/>
                    <a:pt x="833" y="842"/>
                    <a:pt x="824" y="823"/>
                  </a:cubicBezTo>
                  <a:cubicBezTo>
                    <a:pt x="820" y="817"/>
                    <a:pt x="820" y="814"/>
                    <a:pt x="822" y="814"/>
                  </a:cubicBezTo>
                  <a:cubicBezTo>
                    <a:pt x="825" y="814"/>
                    <a:pt x="835" y="824"/>
                    <a:pt x="846" y="832"/>
                  </a:cubicBezTo>
                  <a:cubicBezTo>
                    <a:pt x="856" y="843"/>
                    <a:pt x="868" y="852"/>
                    <a:pt x="870" y="852"/>
                  </a:cubicBezTo>
                  <a:cubicBezTo>
                    <a:pt x="871" y="852"/>
                    <a:pt x="869" y="850"/>
                    <a:pt x="864" y="845"/>
                  </a:cubicBezTo>
                  <a:cubicBezTo>
                    <a:pt x="852" y="829"/>
                    <a:pt x="842" y="810"/>
                    <a:pt x="830" y="792"/>
                  </a:cubicBezTo>
                  <a:cubicBezTo>
                    <a:pt x="826" y="785"/>
                    <a:pt x="825" y="782"/>
                    <a:pt x="827" y="782"/>
                  </a:cubicBezTo>
                  <a:cubicBezTo>
                    <a:pt x="830" y="782"/>
                    <a:pt x="841" y="792"/>
                    <a:pt x="849" y="804"/>
                  </a:cubicBezTo>
                  <a:cubicBezTo>
                    <a:pt x="858" y="817"/>
                    <a:pt x="867" y="826"/>
                    <a:pt x="883" y="829"/>
                  </a:cubicBezTo>
                  <a:cubicBezTo>
                    <a:pt x="886" y="826"/>
                    <a:pt x="889" y="823"/>
                    <a:pt x="877" y="807"/>
                  </a:cubicBezTo>
                  <a:cubicBezTo>
                    <a:pt x="865" y="795"/>
                    <a:pt x="869" y="785"/>
                    <a:pt x="880" y="785"/>
                  </a:cubicBezTo>
                  <a:cubicBezTo>
                    <a:pt x="884" y="785"/>
                    <a:pt x="888" y="786"/>
                    <a:pt x="893" y="788"/>
                  </a:cubicBezTo>
                  <a:lnTo>
                    <a:pt x="899" y="785"/>
                  </a:lnTo>
                  <a:cubicBezTo>
                    <a:pt x="902" y="782"/>
                    <a:pt x="886" y="767"/>
                    <a:pt x="889" y="763"/>
                  </a:cubicBezTo>
                  <a:cubicBezTo>
                    <a:pt x="889" y="763"/>
                    <a:pt x="889" y="760"/>
                    <a:pt x="877" y="745"/>
                  </a:cubicBezTo>
                  <a:cubicBezTo>
                    <a:pt x="877" y="744"/>
                    <a:pt x="877" y="743"/>
                    <a:pt x="878" y="743"/>
                  </a:cubicBezTo>
                  <a:cubicBezTo>
                    <a:pt x="881" y="743"/>
                    <a:pt x="886" y="746"/>
                    <a:pt x="899" y="754"/>
                  </a:cubicBezTo>
                  <a:cubicBezTo>
                    <a:pt x="881" y="739"/>
                    <a:pt x="872" y="732"/>
                    <a:pt x="874" y="732"/>
                  </a:cubicBezTo>
                  <a:lnTo>
                    <a:pt x="874" y="732"/>
                  </a:lnTo>
                  <a:cubicBezTo>
                    <a:pt x="875" y="732"/>
                    <a:pt x="884" y="737"/>
                    <a:pt x="902" y="748"/>
                  </a:cubicBezTo>
                  <a:cubicBezTo>
                    <a:pt x="919" y="758"/>
                    <a:pt x="927" y="764"/>
                    <a:pt x="928" y="764"/>
                  </a:cubicBezTo>
                  <a:cubicBezTo>
                    <a:pt x="928" y="764"/>
                    <a:pt x="920" y="758"/>
                    <a:pt x="902" y="745"/>
                  </a:cubicBezTo>
                  <a:cubicBezTo>
                    <a:pt x="893" y="736"/>
                    <a:pt x="889" y="732"/>
                    <a:pt x="892" y="732"/>
                  </a:cubicBezTo>
                  <a:cubicBezTo>
                    <a:pt x="893" y="732"/>
                    <a:pt x="899" y="734"/>
                    <a:pt x="908" y="738"/>
                  </a:cubicBezTo>
                  <a:cubicBezTo>
                    <a:pt x="915" y="744"/>
                    <a:pt x="920" y="746"/>
                    <a:pt x="921" y="746"/>
                  </a:cubicBezTo>
                  <a:cubicBezTo>
                    <a:pt x="922" y="746"/>
                    <a:pt x="919" y="742"/>
                    <a:pt x="908" y="735"/>
                  </a:cubicBezTo>
                  <a:cubicBezTo>
                    <a:pt x="887" y="718"/>
                    <a:pt x="872" y="704"/>
                    <a:pt x="878" y="704"/>
                  </a:cubicBezTo>
                  <a:cubicBezTo>
                    <a:pt x="881" y="704"/>
                    <a:pt x="887" y="706"/>
                    <a:pt x="899" y="713"/>
                  </a:cubicBezTo>
                  <a:cubicBezTo>
                    <a:pt x="899" y="713"/>
                    <a:pt x="902" y="710"/>
                    <a:pt x="883" y="698"/>
                  </a:cubicBezTo>
                  <a:cubicBezTo>
                    <a:pt x="865" y="686"/>
                    <a:pt x="857" y="681"/>
                    <a:pt x="858" y="681"/>
                  </a:cubicBezTo>
                  <a:lnTo>
                    <a:pt x="858" y="681"/>
                  </a:lnTo>
                  <a:cubicBezTo>
                    <a:pt x="859" y="681"/>
                    <a:pt x="868" y="685"/>
                    <a:pt x="886" y="694"/>
                  </a:cubicBezTo>
                  <a:cubicBezTo>
                    <a:pt x="903" y="703"/>
                    <a:pt x="913" y="707"/>
                    <a:pt x="915" y="707"/>
                  </a:cubicBezTo>
                  <a:cubicBezTo>
                    <a:pt x="919" y="707"/>
                    <a:pt x="910" y="700"/>
                    <a:pt x="889" y="688"/>
                  </a:cubicBezTo>
                  <a:cubicBezTo>
                    <a:pt x="889" y="688"/>
                    <a:pt x="879" y="680"/>
                    <a:pt x="885" y="680"/>
                  </a:cubicBezTo>
                  <a:cubicBezTo>
                    <a:pt x="886" y="680"/>
                    <a:pt x="889" y="681"/>
                    <a:pt x="893" y="682"/>
                  </a:cubicBezTo>
                  <a:cubicBezTo>
                    <a:pt x="895" y="682"/>
                    <a:pt x="899" y="683"/>
                    <a:pt x="902" y="683"/>
                  </a:cubicBezTo>
                  <a:cubicBezTo>
                    <a:pt x="922" y="683"/>
                    <a:pt x="940" y="674"/>
                    <a:pt x="905" y="663"/>
                  </a:cubicBezTo>
                  <a:lnTo>
                    <a:pt x="908" y="657"/>
                  </a:lnTo>
                  <a:cubicBezTo>
                    <a:pt x="912" y="657"/>
                    <a:pt x="915" y="658"/>
                    <a:pt x="918" y="658"/>
                  </a:cubicBezTo>
                  <a:cubicBezTo>
                    <a:pt x="930" y="658"/>
                    <a:pt x="927" y="652"/>
                    <a:pt x="911" y="644"/>
                  </a:cubicBezTo>
                  <a:lnTo>
                    <a:pt x="893" y="635"/>
                  </a:lnTo>
                  <a:lnTo>
                    <a:pt x="893" y="635"/>
                  </a:lnTo>
                  <a:cubicBezTo>
                    <a:pt x="910" y="640"/>
                    <a:pt x="926" y="645"/>
                    <a:pt x="933" y="645"/>
                  </a:cubicBezTo>
                  <a:cubicBezTo>
                    <a:pt x="935" y="645"/>
                    <a:pt x="936" y="645"/>
                    <a:pt x="936" y="644"/>
                  </a:cubicBezTo>
                  <a:cubicBezTo>
                    <a:pt x="936" y="638"/>
                    <a:pt x="936" y="641"/>
                    <a:pt x="918" y="632"/>
                  </a:cubicBezTo>
                  <a:cubicBezTo>
                    <a:pt x="896" y="629"/>
                    <a:pt x="896" y="626"/>
                    <a:pt x="899" y="622"/>
                  </a:cubicBezTo>
                  <a:cubicBezTo>
                    <a:pt x="911" y="622"/>
                    <a:pt x="927" y="626"/>
                    <a:pt x="940" y="632"/>
                  </a:cubicBezTo>
                  <a:lnTo>
                    <a:pt x="943" y="629"/>
                  </a:lnTo>
                  <a:cubicBezTo>
                    <a:pt x="916" y="620"/>
                    <a:pt x="906" y="616"/>
                    <a:pt x="910" y="616"/>
                  </a:cubicBezTo>
                  <a:cubicBezTo>
                    <a:pt x="912" y="616"/>
                    <a:pt x="917" y="617"/>
                    <a:pt x="924" y="619"/>
                  </a:cubicBezTo>
                  <a:cubicBezTo>
                    <a:pt x="929" y="620"/>
                    <a:pt x="934" y="621"/>
                    <a:pt x="937" y="621"/>
                  </a:cubicBezTo>
                  <a:cubicBezTo>
                    <a:pt x="944" y="621"/>
                    <a:pt x="946" y="618"/>
                    <a:pt x="946" y="616"/>
                  </a:cubicBezTo>
                  <a:cubicBezTo>
                    <a:pt x="936" y="613"/>
                    <a:pt x="936" y="611"/>
                    <a:pt x="939" y="611"/>
                  </a:cubicBezTo>
                  <a:cubicBezTo>
                    <a:pt x="941" y="611"/>
                    <a:pt x="946" y="613"/>
                    <a:pt x="946" y="616"/>
                  </a:cubicBezTo>
                  <a:lnTo>
                    <a:pt x="968" y="619"/>
                  </a:lnTo>
                  <a:cubicBezTo>
                    <a:pt x="971" y="620"/>
                    <a:pt x="973" y="620"/>
                    <a:pt x="975" y="620"/>
                  </a:cubicBezTo>
                  <a:cubicBezTo>
                    <a:pt x="980" y="620"/>
                    <a:pt x="964" y="615"/>
                    <a:pt x="946" y="610"/>
                  </a:cubicBezTo>
                  <a:cubicBezTo>
                    <a:pt x="946" y="610"/>
                    <a:pt x="949" y="607"/>
                    <a:pt x="949" y="604"/>
                  </a:cubicBezTo>
                  <a:cubicBezTo>
                    <a:pt x="949" y="600"/>
                    <a:pt x="952" y="597"/>
                    <a:pt x="930" y="597"/>
                  </a:cubicBezTo>
                  <a:cubicBezTo>
                    <a:pt x="908" y="591"/>
                    <a:pt x="889" y="588"/>
                    <a:pt x="889" y="585"/>
                  </a:cubicBezTo>
                  <a:lnTo>
                    <a:pt x="889" y="585"/>
                  </a:lnTo>
                  <a:cubicBezTo>
                    <a:pt x="905" y="587"/>
                    <a:pt x="922" y="592"/>
                    <a:pt x="928" y="592"/>
                  </a:cubicBezTo>
                  <a:cubicBezTo>
                    <a:pt x="929" y="592"/>
                    <a:pt x="930" y="592"/>
                    <a:pt x="930" y="591"/>
                  </a:cubicBezTo>
                  <a:cubicBezTo>
                    <a:pt x="931" y="590"/>
                    <a:pt x="934" y="590"/>
                    <a:pt x="937" y="590"/>
                  </a:cubicBezTo>
                  <a:cubicBezTo>
                    <a:pt x="944" y="590"/>
                    <a:pt x="952" y="591"/>
                    <a:pt x="952" y="591"/>
                  </a:cubicBezTo>
                  <a:cubicBezTo>
                    <a:pt x="962" y="594"/>
                    <a:pt x="968" y="595"/>
                    <a:pt x="972" y="595"/>
                  </a:cubicBezTo>
                  <a:cubicBezTo>
                    <a:pt x="985" y="595"/>
                    <a:pt x="972" y="583"/>
                    <a:pt x="955" y="579"/>
                  </a:cubicBezTo>
                  <a:cubicBezTo>
                    <a:pt x="928" y="570"/>
                    <a:pt x="920" y="566"/>
                    <a:pt x="930" y="566"/>
                  </a:cubicBezTo>
                  <a:cubicBezTo>
                    <a:pt x="935" y="566"/>
                    <a:pt x="945" y="567"/>
                    <a:pt x="958" y="569"/>
                  </a:cubicBezTo>
                  <a:cubicBezTo>
                    <a:pt x="966" y="570"/>
                    <a:pt x="971" y="571"/>
                    <a:pt x="973" y="571"/>
                  </a:cubicBezTo>
                  <a:cubicBezTo>
                    <a:pt x="983" y="571"/>
                    <a:pt x="947" y="561"/>
                    <a:pt x="896" y="550"/>
                  </a:cubicBezTo>
                  <a:lnTo>
                    <a:pt x="836" y="538"/>
                  </a:lnTo>
                  <a:lnTo>
                    <a:pt x="836" y="538"/>
                  </a:lnTo>
                  <a:lnTo>
                    <a:pt x="899" y="547"/>
                  </a:lnTo>
                  <a:cubicBezTo>
                    <a:pt x="932" y="551"/>
                    <a:pt x="952" y="553"/>
                    <a:pt x="962" y="553"/>
                  </a:cubicBezTo>
                  <a:cubicBezTo>
                    <a:pt x="977" y="553"/>
                    <a:pt x="967" y="549"/>
                    <a:pt x="943" y="541"/>
                  </a:cubicBezTo>
                  <a:cubicBezTo>
                    <a:pt x="931" y="535"/>
                    <a:pt x="925" y="533"/>
                    <a:pt x="928" y="533"/>
                  </a:cubicBezTo>
                  <a:cubicBezTo>
                    <a:pt x="930" y="533"/>
                    <a:pt x="935" y="534"/>
                    <a:pt x="943" y="535"/>
                  </a:cubicBezTo>
                  <a:cubicBezTo>
                    <a:pt x="965" y="535"/>
                    <a:pt x="965" y="532"/>
                    <a:pt x="965" y="522"/>
                  </a:cubicBezTo>
                  <a:cubicBezTo>
                    <a:pt x="968" y="513"/>
                    <a:pt x="968" y="510"/>
                    <a:pt x="946" y="506"/>
                  </a:cubicBezTo>
                  <a:lnTo>
                    <a:pt x="946" y="500"/>
                  </a:lnTo>
                  <a:cubicBezTo>
                    <a:pt x="981" y="498"/>
                    <a:pt x="974" y="493"/>
                    <a:pt x="948" y="493"/>
                  </a:cubicBezTo>
                  <a:cubicBezTo>
                    <a:pt x="942" y="493"/>
                    <a:pt x="935" y="493"/>
                    <a:pt x="927" y="494"/>
                  </a:cubicBezTo>
                  <a:lnTo>
                    <a:pt x="927" y="488"/>
                  </a:lnTo>
                  <a:lnTo>
                    <a:pt x="946" y="488"/>
                  </a:lnTo>
                  <a:cubicBezTo>
                    <a:pt x="968" y="488"/>
                    <a:pt x="968" y="481"/>
                    <a:pt x="968" y="453"/>
                  </a:cubicBezTo>
                  <a:cubicBezTo>
                    <a:pt x="968" y="430"/>
                    <a:pt x="966" y="422"/>
                    <a:pt x="949" y="422"/>
                  </a:cubicBezTo>
                  <a:cubicBezTo>
                    <a:pt x="943" y="422"/>
                    <a:pt x="935" y="423"/>
                    <a:pt x="924" y="425"/>
                  </a:cubicBezTo>
                  <a:cubicBezTo>
                    <a:pt x="913" y="426"/>
                    <a:pt x="905" y="426"/>
                    <a:pt x="899" y="426"/>
                  </a:cubicBezTo>
                  <a:cubicBezTo>
                    <a:pt x="885" y="426"/>
                    <a:pt x="892" y="423"/>
                    <a:pt x="924" y="419"/>
                  </a:cubicBezTo>
                  <a:cubicBezTo>
                    <a:pt x="942" y="416"/>
                    <a:pt x="957" y="412"/>
                    <a:pt x="951" y="412"/>
                  </a:cubicBezTo>
                  <a:cubicBezTo>
                    <a:pt x="950" y="412"/>
                    <a:pt x="947" y="412"/>
                    <a:pt x="943" y="412"/>
                  </a:cubicBezTo>
                  <a:cubicBezTo>
                    <a:pt x="943" y="412"/>
                    <a:pt x="943" y="406"/>
                    <a:pt x="965" y="400"/>
                  </a:cubicBezTo>
                  <a:cubicBezTo>
                    <a:pt x="991" y="387"/>
                    <a:pt x="988" y="383"/>
                    <a:pt x="977" y="383"/>
                  </a:cubicBezTo>
                  <a:cubicBezTo>
                    <a:pt x="973" y="383"/>
                    <a:pt x="967" y="383"/>
                    <a:pt x="962" y="384"/>
                  </a:cubicBezTo>
                  <a:cubicBezTo>
                    <a:pt x="945" y="389"/>
                    <a:pt x="938" y="391"/>
                    <a:pt x="938" y="391"/>
                  </a:cubicBezTo>
                  <a:cubicBezTo>
                    <a:pt x="936" y="391"/>
                    <a:pt x="948" y="387"/>
                    <a:pt x="962" y="381"/>
                  </a:cubicBezTo>
                  <a:cubicBezTo>
                    <a:pt x="978" y="376"/>
                    <a:pt x="994" y="368"/>
                    <a:pt x="986" y="368"/>
                  </a:cubicBezTo>
                  <a:cubicBezTo>
                    <a:pt x="985" y="368"/>
                    <a:pt x="983" y="368"/>
                    <a:pt x="980" y="369"/>
                  </a:cubicBezTo>
                  <a:cubicBezTo>
                    <a:pt x="978" y="369"/>
                    <a:pt x="976" y="369"/>
                    <a:pt x="975" y="369"/>
                  </a:cubicBezTo>
                  <a:cubicBezTo>
                    <a:pt x="954" y="369"/>
                    <a:pt x="937" y="355"/>
                    <a:pt x="974" y="343"/>
                  </a:cubicBezTo>
                  <a:lnTo>
                    <a:pt x="974" y="337"/>
                  </a:lnTo>
                  <a:cubicBezTo>
                    <a:pt x="968" y="339"/>
                    <a:pt x="963" y="340"/>
                    <a:pt x="960" y="340"/>
                  </a:cubicBezTo>
                  <a:cubicBezTo>
                    <a:pt x="952" y="340"/>
                    <a:pt x="951" y="335"/>
                    <a:pt x="949" y="331"/>
                  </a:cubicBezTo>
                  <a:cubicBezTo>
                    <a:pt x="946" y="325"/>
                    <a:pt x="946" y="322"/>
                    <a:pt x="965" y="312"/>
                  </a:cubicBezTo>
                  <a:cubicBezTo>
                    <a:pt x="987" y="309"/>
                    <a:pt x="987" y="306"/>
                    <a:pt x="965" y="306"/>
                  </a:cubicBezTo>
                  <a:cubicBezTo>
                    <a:pt x="964" y="306"/>
                    <a:pt x="963" y="305"/>
                    <a:pt x="962" y="305"/>
                  </a:cubicBezTo>
                  <a:cubicBezTo>
                    <a:pt x="954" y="305"/>
                    <a:pt x="929" y="313"/>
                    <a:pt x="922" y="313"/>
                  </a:cubicBezTo>
                  <a:cubicBezTo>
                    <a:pt x="921" y="313"/>
                    <a:pt x="921" y="313"/>
                    <a:pt x="921" y="312"/>
                  </a:cubicBezTo>
                  <a:cubicBezTo>
                    <a:pt x="908" y="318"/>
                    <a:pt x="893" y="322"/>
                    <a:pt x="880" y="322"/>
                  </a:cubicBezTo>
                  <a:lnTo>
                    <a:pt x="899" y="312"/>
                  </a:lnTo>
                  <a:lnTo>
                    <a:pt x="940" y="296"/>
                  </a:lnTo>
                  <a:cubicBezTo>
                    <a:pt x="938" y="295"/>
                    <a:pt x="937" y="293"/>
                    <a:pt x="934" y="293"/>
                  </a:cubicBezTo>
                  <a:cubicBezTo>
                    <a:pt x="932" y="293"/>
                    <a:pt x="927" y="295"/>
                    <a:pt x="918" y="300"/>
                  </a:cubicBezTo>
                  <a:cubicBezTo>
                    <a:pt x="933" y="287"/>
                    <a:pt x="933" y="284"/>
                    <a:pt x="930" y="278"/>
                  </a:cubicBezTo>
                  <a:cubicBezTo>
                    <a:pt x="928" y="273"/>
                    <a:pt x="926" y="269"/>
                    <a:pt x="918" y="269"/>
                  </a:cubicBezTo>
                  <a:cubicBezTo>
                    <a:pt x="915" y="269"/>
                    <a:pt x="911" y="270"/>
                    <a:pt x="905" y="271"/>
                  </a:cubicBezTo>
                  <a:cubicBezTo>
                    <a:pt x="933" y="255"/>
                    <a:pt x="933" y="239"/>
                    <a:pt x="917" y="239"/>
                  </a:cubicBezTo>
                  <a:cubicBezTo>
                    <a:pt x="911" y="239"/>
                    <a:pt x="903" y="241"/>
                    <a:pt x="893" y="246"/>
                  </a:cubicBezTo>
                  <a:cubicBezTo>
                    <a:pt x="885" y="252"/>
                    <a:pt x="880" y="254"/>
                    <a:pt x="879" y="254"/>
                  </a:cubicBezTo>
                  <a:cubicBezTo>
                    <a:pt x="876" y="254"/>
                    <a:pt x="880" y="249"/>
                    <a:pt x="889" y="240"/>
                  </a:cubicBezTo>
                  <a:cubicBezTo>
                    <a:pt x="898" y="233"/>
                    <a:pt x="902" y="230"/>
                    <a:pt x="901" y="230"/>
                  </a:cubicBezTo>
                  <a:lnTo>
                    <a:pt x="901" y="230"/>
                  </a:lnTo>
                  <a:cubicBezTo>
                    <a:pt x="900" y="230"/>
                    <a:pt x="895" y="233"/>
                    <a:pt x="886" y="237"/>
                  </a:cubicBezTo>
                  <a:cubicBezTo>
                    <a:pt x="883" y="238"/>
                    <a:pt x="881" y="239"/>
                    <a:pt x="879" y="239"/>
                  </a:cubicBezTo>
                  <a:cubicBezTo>
                    <a:pt x="873" y="239"/>
                    <a:pt x="886" y="228"/>
                    <a:pt x="899" y="215"/>
                  </a:cubicBezTo>
                  <a:cubicBezTo>
                    <a:pt x="924" y="197"/>
                    <a:pt x="929" y="190"/>
                    <a:pt x="923" y="190"/>
                  </a:cubicBezTo>
                  <a:cubicBezTo>
                    <a:pt x="921" y="190"/>
                    <a:pt x="917" y="191"/>
                    <a:pt x="911" y="193"/>
                  </a:cubicBezTo>
                  <a:cubicBezTo>
                    <a:pt x="902" y="196"/>
                    <a:pt x="896" y="197"/>
                    <a:pt x="892" y="197"/>
                  </a:cubicBezTo>
                  <a:cubicBezTo>
                    <a:pt x="887" y="197"/>
                    <a:pt x="885" y="195"/>
                    <a:pt x="883" y="193"/>
                  </a:cubicBezTo>
                  <a:cubicBezTo>
                    <a:pt x="864" y="199"/>
                    <a:pt x="861" y="196"/>
                    <a:pt x="846" y="212"/>
                  </a:cubicBezTo>
                  <a:cubicBezTo>
                    <a:pt x="836" y="221"/>
                    <a:pt x="824" y="228"/>
                    <a:pt x="811" y="237"/>
                  </a:cubicBezTo>
                  <a:cubicBezTo>
                    <a:pt x="807" y="239"/>
                    <a:pt x="804" y="240"/>
                    <a:pt x="803" y="240"/>
                  </a:cubicBezTo>
                  <a:cubicBezTo>
                    <a:pt x="799" y="240"/>
                    <a:pt x="807" y="233"/>
                    <a:pt x="810" y="233"/>
                  </a:cubicBezTo>
                  <a:cubicBezTo>
                    <a:pt x="810" y="233"/>
                    <a:pt x="811" y="234"/>
                    <a:pt x="811" y="234"/>
                  </a:cubicBezTo>
                  <a:cubicBezTo>
                    <a:pt x="830" y="224"/>
                    <a:pt x="830" y="224"/>
                    <a:pt x="842" y="209"/>
                  </a:cubicBezTo>
                  <a:cubicBezTo>
                    <a:pt x="858" y="190"/>
                    <a:pt x="852" y="187"/>
                    <a:pt x="852" y="184"/>
                  </a:cubicBezTo>
                  <a:lnTo>
                    <a:pt x="842" y="174"/>
                  </a:lnTo>
                  <a:cubicBezTo>
                    <a:pt x="848" y="159"/>
                    <a:pt x="849" y="152"/>
                    <a:pt x="846" y="152"/>
                  </a:cubicBezTo>
                  <a:cubicBezTo>
                    <a:pt x="844" y="152"/>
                    <a:pt x="839" y="155"/>
                    <a:pt x="833" y="162"/>
                  </a:cubicBezTo>
                  <a:cubicBezTo>
                    <a:pt x="820" y="174"/>
                    <a:pt x="827" y="171"/>
                    <a:pt x="817" y="177"/>
                  </a:cubicBezTo>
                  <a:cubicBezTo>
                    <a:pt x="839" y="156"/>
                    <a:pt x="831" y="136"/>
                    <a:pt x="814" y="136"/>
                  </a:cubicBezTo>
                  <a:cubicBezTo>
                    <a:pt x="807" y="136"/>
                    <a:pt x="798" y="140"/>
                    <a:pt x="789" y="149"/>
                  </a:cubicBezTo>
                  <a:lnTo>
                    <a:pt x="802" y="130"/>
                  </a:lnTo>
                  <a:cubicBezTo>
                    <a:pt x="817" y="115"/>
                    <a:pt x="814" y="115"/>
                    <a:pt x="808" y="108"/>
                  </a:cubicBezTo>
                  <a:cubicBezTo>
                    <a:pt x="807" y="108"/>
                    <a:pt x="807" y="108"/>
                    <a:pt x="805" y="108"/>
                  </a:cubicBezTo>
                  <a:cubicBezTo>
                    <a:pt x="801" y="108"/>
                    <a:pt x="791" y="111"/>
                    <a:pt x="783" y="111"/>
                  </a:cubicBezTo>
                  <a:cubicBezTo>
                    <a:pt x="779" y="111"/>
                    <a:pt x="776" y="110"/>
                    <a:pt x="773" y="108"/>
                  </a:cubicBezTo>
                  <a:cubicBezTo>
                    <a:pt x="769" y="104"/>
                    <a:pt x="765" y="101"/>
                    <a:pt x="760" y="101"/>
                  </a:cubicBezTo>
                  <a:cubicBezTo>
                    <a:pt x="755" y="101"/>
                    <a:pt x="749" y="105"/>
                    <a:pt x="742" y="115"/>
                  </a:cubicBezTo>
                  <a:cubicBezTo>
                    <a:pt x="742" y="112"/>
                    <a:pt x="742" y="112"/>
                    <a:pt x="752" y="93"/>
                  </a:cubicBezTo>
                  <a:cubicBezTo>
                    <a:pt x="764" y="77"/>
                    <a:pt x="761" y="74"/>
                    <a:pt x="758" y="74"/>
                  </a:cubicBezTo>
                  <a:cubicBezTo>
                    <a:pt x="758" y="74"/>
                    <a:pt x="757" y="74"/>
                    <a:pt x="757" y="74"/>
                  </a:cubicBezTo>
                  <a:cubicBezTo>
                    <a:pt x="753" y="74"/>
                    <a:pt x="745" y="91"/>
                    <a:pt x="736" y="108"/>
                  </a:cubicBezTo>
                  <a:cubicBezTo>
                    <a:pt x="732" y="117"/>
                    <a:pt x="729" y="121"/>
                    <a:pt x="727" y="121"/>
                  </a:cubicBezTo>
                  <a:cubicBezTo>
                    <a:pt x="725" y="121"/>
                    <a:pt x="725" y="114"/>
                    <a:pt x="726" y="102"/>
                  </a:cubicBezTo>
                  <a:cubicBezTo>
                    <a:pt x="730" y="89"/>
                    <a:pt x="726" y="82"/>
                    <a:pt x="720" y="82"/>
                  </a:cubicBezTo>
                  <a:cubicBezTo>
                    <a:pt x="715" y="82"/>
                    <a:pt x="710" y="85"/>
                    <a:pt x="705" y="93"/>
                  </a:cubicBezTo>
                  <a:cubicBezTo>
                    <a:pt x="701" y="90"/>
                    <a:pt x="698" y="90"/>
                    <a:pt x="708" y="68"/>
                  </a:cubicBezTo>
                  <a:cubicBezTo>
                    <a:pt x="710" y="56"/>
                    <a:pt x="712" y="42"/>
                    <a:pt x="708" y="42"/>
                  </a:cubicBezTo>
                  <a:cubicBezTo>
                    <a:pt x="705" y="42"/>
                    <a:pt x="700" y="47"/>
                    <a:pt x="692" y="61"/>
                  </a:cubicBezTo>
                  <a:cubicBezTo>
                    <a:pt x="689" y="58"/>
                    <a:pt x="689" y="58"/>
                    <a:pt x="695" y="40"/>
                  </a:cubicBezTo>
                  <a:cubicBezTo>
                    <a:pt x="697" y="27"/>
                    <a:pt x="701" y="15"/>
                    <a:pt x="700" y="15"/>
                  </a:cubicBezTo>
                  <a:lnTo>
                    <a:pt x="700" y="15"/>
                  </a:lnTo>
                  <a:cubicBezTo>
                    <a:pt x="700" y="15"/>
                    <a:pt x="697" y="21"/>
                    <a:pt x="689" y="36"/>
                  </a:cubicBezTo>
                  <a:cubicBezTo>
                    <a:pt x="682" y="44"/>
                    <a:pt x="677" y="48"/>
                    <a:pt x="673" y="48"/>
                  </a:cubicBezTo>
                  <a:cubicBezTo>
                    <a:pt x="668" y="48"/>
                    <a:pt x="666" y="41"/>
                    <a:pt x="664" y="27"/>
                  </a:cubicBezTo>
                  <a:cubicBezTo>
                    <a:pt x="661" y="27"/>
                    <a:pt x="658" y="27"/>
                    <a:pt x="651" y="46"/>
                  </a:cubicBezTo>
                  <a:cubicBezTo>
                    <a:pt x="651" y="46"/>
                    <a:pt x="651" y="46"/>
                    <a:pt x="651" y="46"/>
                  </a:cubicBezTo>
                  <a:lnTo>
                    <a:pt x="651" y="46"/>
                  </a:lnTo>
                  <a:cubicBezTo>
                    <a:pt x="652" y="38"/>
                    <a:pt x="653" y="34"/>
                    <a:pt x="652" y="34"/>
                  </a:cubicBezTo>
                  <a:lnTo>
                    <a:pt x="652" y="34"/>
                  </a:lnTo>
                  <a:cubicBezTo>
                    <a:pt x="651" y="34"/>
                    <a:pt x="648" y="45"/>
                    <a:pt x="642" y="65"/>
                  </a:cubicBezTo>
                  <a:cubicBezTo>
                    <a:pt x="639" y="74"/>
                    <a:pt x="636" y="79"/>
                    <a:pt x="636" y="79"/>
                  </a:cubicBezTo>
                  <a:cubicBezTo>
                    <a:pt x="635" y="79"/>
                    <a:pt x="636" y="74"/>
                    <a:pt x="639" y="65"/>
                  </a:cubicBezTo>
                  <a:cubicBezTo>
                    <a:pt x="639" y="43"/>
                    <a:pt x="636" y="43"/>
                    <a:pt x="636" y="43"/>
                  </a:cubicBezTo>
                  <a:cubicBezTo>
                    <a:pt x="635" y="42"/>
                    <a:pt x="635" y="42"/>
                    <a:pt x="634" y="42"/>
                  </a:cubicBezTo>
                  <a:cubicBezTo>
                    <a:pt x="629" y="42"/>
                    <a:pt x="613" y="52"/>
                    <a:pt x="599" y="52"/>
                  </a:cubicBezTo>
                  <a:cubicBezTo>
                    <a:pt x="598" y="52"/>
                    <a:pt x="596" y="52"/>
                    <a:pt x="595" y="52"/>
                  </a:cubicBezTo>
                  <a:cubicBezTo>
                    <a:pt x="586" y="51"/>
                    <a:pt x="579" y="50"/>
                    <a:pt x="574" y="50"/>
                  </a:cubicBezTo>
                  <a:cubicBezTo>
                    <a:pt x="564" y="50"/>
                    <a:pt x="559" y="54"/>
                    <a:pt x="557" y="68"/>
                  </a:cubicBezTo>
                  <a:cubicBezTo>
                    <a:pt x="554" y="77"/>
                    <a:pt x="553" y="81"/>
                    <a:pt x="552" y="81"/>
                  </a:cubicBezTo>
                  <a:cubicBezTo>
                    <a:pt x="551" y="81"/>
                    <a:pt x="551" y="76"/>
                    <a:pt x="551" y="65"/>
                  </a:cubicBezTo>
                  <a:cubicBezTo>
                    <a:pt x="548" y="46"/>
                    <a:pt x="545" y="46"/>
                    <a:pt x="542" y="43"/>
                  </a:cubicBezTo>
                  <a:cubicBezTo>
                    <a:pt x="538" y="43"/>
                    <a:pt x="535" y="43"/>
                    <a:pt x="535" y="24"/>
                  </a:cubicBezTo>
                  <a:cubicBezTo>
                    <a:pt x="532" y="43"/>
                    <a:pt x="532" y="43"/>
                    <a:pt x="529" y="43"/>
                  </a:cubicBezTo>
                  <a:cubicBezTo>
                    <a:pt x="529" y="32"/>
                    <a:pt x="528" y="26"/>
                    <a:pt x="527" y="26"/>
                  </a:cubicBezTo>
                  <a:cubicBezTo>
                    <a:pt x="526" y="26"/>
                    <a:pt x="524" y="32"/>
                    <a:pt x="523" y="43"/>
                  </a:cubicBezTo>
                  <a:cubicBezTo>
                    <a:pt x="520" y="63"/>
                    <a:pt x="519" y="73"/>
                    <a:pt x="519" y="73"/>
                  </a:cubicBezTo>
                  <a:cubicBezTo>
                    <a:pt x="519" y="73"/>
                    <a:pt x="520" y="63"/>
                    <a:pt x="520" y="43"/>
                  </a:cubicBezTo>
                  <a:cubicBezTo>
                    <a:pt x="520" y="27"/>
                    <a:pt x="513" y="12"/>
                    <a:pt x="512" y="12"/>
                  </a:cubicBezTo>
                  <a:lnTo>
                    <a:pt x="512" y="12"/>
                  </a:lnTo>
                  <a:cubicBezTo>
                    <a:pt x="511" y="12"/>
                    <a:pt x="512" y="14"/>
                    <a:pt x="513" y="21"/>
                  </a:cubicBezTo>
                  <a:cubicBezTo>
                    <a:pt x="513" y="43"/>
                    <a:pt x="504" y="43"/>
                    <a:pt x="501" y="61"/>
                  </a:cubicBezTo>
                  <a:cubicBezTo>
                    <a:pt x="498" y="61"/>
                    <a:pt x="495" y="61"/>
                    <a:pt x="495" y="43"/>
                  </a:cubicBezTo>
                  <a:cubicBezTo>
                    <a:pt x="494" y="36"/>
                    <a:pt x="492" y="33"/>
                    <a:pt x="489" y="33"/>
                  </a:cubicBezTo>
                  <a:cubicBezTo>
                    <a:pt x="483" y="33"/>
                    <a:pt x="475" y="48"/>
                    <a:pt x="473" y="61"/>
                  </a:cubicBezTo>
                  <a:cubicBezTo>
                    <a:pt x="474" y="72"/>
                    <a:pt x="474" y="78"/>
                    <a:pt x="473" y="78"/>
                  </a:cubicBezTo>
                  <a:cubicBezTo>
                    <a:pt x="473" y="78"/>
                    <a:pt x="471" y="72"/>
                    <a:pt x="470" y="61"/>
                  </a:cubicBezTo>
                  <a:cubicBezTo>
                    <a:pt x="466" y="43"/>
                    <a:pt x="463" y="43"/>
                    <a:pt x="460" y="43"/>
                  </a:cubicBezTo>
                  <a:cubicBezTo>
                    <a:pt x="460" y="48"/>
                    <a:pt x="460" y="50"/>
                    <a:pt x="459" y="50"/>
                  </a:cubicBezTo>
                  <a:cubicBezTo>
                    <a:pt x="459" y="50"/>
                    <a:pt x="457" y="36"/>
                    <a:pt x="457" y="21"/>
                  </a:cubicBezTo>
                  <a:cubicBezTo>
                    <a:pt x="457" y="5"/>
                    <a:pt x="455" y="0"/>
                    <a:pt x="452" y="0"/>
                  </a:cubicBezTo>
                  <a:close/>
                  <a:moveTo>
                    <a:pt x="137" y="945"/>
                  </a:moveTo>
                  <a:cubicBezTo>
                    <a:pt x="125" y="951"/>
                    <a:pt x="112" y="961"/>
                    <a:pt x="103" y="970"/>
                  </a:cubicBezTo>
                  <a:lnTo>
                    <a:pt x="106" y="977"/>
                  </a:lnTo>
                  <a:cubicBezTo>
                    <a:pt x="107" y="977"/>
                    <a:pt x="107" y="977"/>
                    <a:pt x="108" y="977"/>
                  </a:cubicBezTo>
                  <a:cubicBezTo>
                    <a:pt x="114" y="977"/>
                    <a:pt x="126" y="963"/>
                    <a:pt x="140" y="948"/>
                  </a:cubicBezTo>
                  <a:lnTo>
                    <a:pt x="137" y="9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52"/>
            <p:cNvSpPr/>
            <p:nvPr/>
          </p:nvSpPr>
          <p:spPr>
            <a:xfrm>
              <a:off x="4196875" y="1580050"/>
              <a:ext cx="217575" cy="120250"/>
            </a:xfrm>
            <a:custGeom>
              <a:avLst/>
              <a:gdLst/>
              <a:ahLst/>
              <a:cxnLst/>
              <a:rect l="l" t="t" r="r" b="b"/>
              <a:pathLst>
                <a:path w="8703" h="4810" extrusionOk="0">
                  <a:moveTo>
                    <a:pt x="4710" y="1"/>
                  </a:moveTo>
                  <a:cubicBezTo>
                    <a:pt x="4322" y="1"/>
                    <a:pt x="3904" y="49"/>
                    <a:pt x="3457" y="159"/>
                  </a:cubicBezTo>
                  <a:cubicBezTo>
                    <a:pt x="0" y="1012"/>
                    <a:pt x="204" y="4810"/>
                    <a:pt x="204" y="4810"/>
                  </a:cubicBezTo>
                  <a:lnTo>
                    <a:pt x="8703" y="2391"/>
                  </a:lnTo>
                  <a:cubicBezTo>
                    <a:pt x="8703" y="2391"/>
                    <a:pt x="7437" y="1"/>
                    <a:pt x="4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52"/>
            <p:cNvSpPr/>
            <p:nvPr/>
          </p:nvSpPr>
          <p:spPr>
            <a:xfrm>
              <a:off x="4225100" y="1671150"/>
              <a:ext cx="39400" cy="85650"/>
            </a:xfrm>
            <a:custGeom>
              <a:avLst/>
              <a:gdLst/>
              <a:ahLst/>
              <a:cxnLst/>
              <a:rect l="l" t="t" r="r" b="b"/>
              <a:pathLst>
                <a:path w="1576" h="3426" extrusionOk="0">
                  <a:moveTo>
                    <a:pt x="1395" y="19"/>
                  </a:moveTo>
                  <a:lnTo>
                    <a:pt x="1395" y="19"/>
                  </a:lnTo>
                  <a:cubicBezTo>
                    <a:pt x="1399" y="19"/>
                    <a:pt x="1416" y="41"/>
                    <a:pt x="1428" y="66"/>
                  </a:cubicBezTo>
                  <a:cubicBezTo>
                    <a:pt x="1442" y="84"/>
                    <a:pt x="1448" y="93"/>
                    <a:pt x="1447" y="93"/>
                  </a:cubicBezTo>
                  <a:cubicBezTo>
                    <a:pt x="1446" y="93"/>
                    <a:pt x="1439" y="86"/>
                    <a:pt x="1425" y="72"/>
                  </a:cubicBezTo>
                  <a:cubicBezTo>
                    <a:pt x="1410" y="57"/>
                    <a:pt x="1394" y="41"/>
                    <a:pt x="1400" y="38"/>
                  </a:cubicBezTo>
                  <a:cubicBezTo>
                    <a:pt x="1394" y="24"/>
                    <a:pt x="1393" y="19"/>
                    <a:pt x="1395" y="19"/>
                  </a:cubicBezTo>
                  <a:close/>
                  <a:moveTo>
                    <a:pt x="1072" y="769"/>
                  </a:moveTo>
                  <a:cubicBezTo>
                    <a:pt x="1076" y="769"/>
                    <a:pt x="1081" y="770"/>
                    <a:pt x="1090" y="771"/>
                  </a:cubicBezTo>
                  <a:cubicBezTo>
                    <a:pt x="1109" y="774"/>
                    <a:pt x="1131" y="781"/>
                    <a:pt x="1128" y="787"/>
                  </a:cubicBezTo>
                  <a:cubicBezTo>
                    <a:pt x="1128" y="788"/>
                    <a:pt x="1125" y="789"/>
                    <a:pt x="1120" y="789"/>
                  </a:cubicBezTo>
                  <a:cubicBezTo>
                    <a:pt x="1107" y="789"/>
                    <a:pt x="1082" y="783"/>
                    <a:pt x="1068" y="774"/>
                  </a:cubicBezTo>
                  <a:cubicBezTo>
                    <a:pt x="1068" y="771"/>
                    <a:pt x="1068" y="769"/>
                    <a:pt x="1072" y="769"/>
                  </a:cubicBezTo>
                  <a:close/>
                  <a:moveTo>
                    <a:pt x="1126" y="955"/>
                  </a:moveTo>
                  <a:cubicBezTo>
                    <a:pt x="1127" y="955"/>
                    <a:pt x="1130" y="955"/>
                    <a:pt x="1134" y="956"/>
                  </a:cubicBezTo>
                  <a:cubicBezTo>
                    <a:pt x="1149" y="956"/>
                    <a:pt x="1162" y="956"/>
                    <a:pt x="1175" y="959"/>
                  </a:cubicBezTo>
                  <a:cubicBezTo>
                    <a:pt x="1175" y="959"/>
                    <a:pt x="1197" y="965"/>
                    <a:pt x="1175" y="965"/>
                  </a:cubicBezTo>
                  <a:lnTo>
                    <a:pt x="1156" y="965"/>
                  </a:lnTo>
                  <a:cubicBezTo>
                    <a:pt x="1138" y="960"/>
                    <a:pt x="1120" y="955"/>
                    <a:pt x="1126" y="955"/>
                  </a:cubicBezTo>
                  <a:close/>
                  <a:moveTo>
                    <a:pt x="1165" y="1159"/>
                  </a:moveTo>
                  <a:cubicBezTo>
                    <a:pt x="1170" y="1159"/>
                    <a:pt x="1175" y="1160"/>
                    <a:pt x="1175" y="1163"/>
                  </a:cubicBezTo>
                  <a:cubicBezTo>
                    <a:pt x="1162" y="1166"/>
                    <a:pt x="1146" y="1169"/>
                    <a:pt x="1134" y="1169"/>
                  </a:cubicBezTo>
                  <a:lnTo>
                    <a:pt x="1134" y="1166"/>
                  </a:lnTo>
                  <a:cubicBezTo>
                    <a:pt x="1134" y="1160"/>
                    <a:pt x="1156" y="1160"/>
                    <a:pt x="1156" y="1160"/>
                  </a:cubicBezTo>
                  <a:cubicBezTo>
                    <a:pt x="1156" y="1160"/>
                    <a:pt x="1160" y="1159"/>
                    <a:pt x="1165" y="1159"/>
                  </a:cubicBezTo>
                  <a:close/>
                  <a:moveTo>
                    <a:pt x="1200" y="1207"/>
                  </a:moveTo>
                  <a:lnTo>
                    <a:pt x="1200" y="1210"/>
                  </a:lnTo>
                  <a:lnTo>
                    <a:pt x="1178" y="1216"/>
                  </a:lnTo>
                  <a:lnTo>
                    <a:pt x="1178" y="1213"/>
                  </a:lnTo>
                  <a:cubicBezTo>
                    <a:pt x="1178" y="1207"/>
                    <a:pt x="1178" y="1207"/>
                    <a:pt x="1200" y="1207"/>
                  </a:cubicBezTo>
                  <a:close/>
                  <a:moveTo>
                    <a:pt x="1211" y="1220"/>
                  </a:moveTo>
                  <a:cubicBezTo>
                    <a:pt x="1209" y="1220"/>
                    <a:pt x="1209" y="1221"/>
                    <a:pt x="1218" y="1222"/>
                  </a:cubicBezTo>
                  <a:cubicBezTo>
                    <a:pt x="1218" y="1221"/>
                    <a:pt x="1214" y="1220"/>
                    <a:pt x="1211" y="1220"/>
                  </a:cubicBezTo>
                  <a:close/>
                  <a:moveTo>
                    <a:pt x="1299" y="1263"/>
                  </a:moveTo>
                  <a:lnTo>
                    <a:pt x="1299" y="1263"/>
                  </a:lnTo>
                  <a:cubicBezTo>
                    <a:pt x="1299" y="1263"/>
                    <a:pt x="1297" y="1263"/>
                    <a:pt x="1293" y="1264"/>
                  </a:cubicBezTo>
                  <a:lnTo>
                    <a:pt x="1293" y="1264"/>
                  </a:lnTo>
                  <a:cubicBezTo>
                    <a:pt x="1298" y="1263"/>
                    <a:pt x="1300" y="1263"/>
                    <a:pt x="1299" y="1263"/>
                  </a:cubicBezTo>
                  <a:close/>
                  <a:moveTo>
                    <a:pt x="1203" y="1254"/>
                  </a:moveTo>
                  <a:lnTo>
                    <a:pt x="1203" y="1260"/>
                  </a:lnTo>
                  <a:lnTo>
                    <a:pt x="1181" y="1266"/>
                  </a:lnTo>
                  <a:lnTo>
                    <a:pt x="1181" y="1263"/>
                  </a:lnTo>
                  <a:cubicBezTo>
                    <a:pt x="1181" y="1257"/>
                    <a:pt x="1181" y="1257"/>
                    <a:pt x="1203" y="1254"/>
                  </a:cubicBezTo>
                  <a:close/>
                  <a:moveTo>
                    <a:pt x="1293" y="1264"/>
                  </a:moveTo>
                  <a:cubicBezTo>
                    <a:pt x="1290" y="1265"/>
                    <a:pt x="1287" y="1266"/>
                    <a:pt x="1282" y="1267"/>
                  </a:cubicBezTo>
                  <a:lnTo>
                    <a:pt x="1282" y="1267"/>
                  </a:lnTo>
                  <a:cubicBezTo>
                    <a:pt x="1284" y="1266"/>
                    <a:pt x="1286" y="1266"/>
                    <a:pt x="1287" y="1266"/>
                  </a:cubicBezTo>
                  <a:cubicBezTo>
                    <a:pt x="1289" y="1266"/>
                    <a:pt x="1291" y="1265"/>
                    <a:pt x="1293" y="1264"/>
                  </a:cubicBezTo>
                  <a:close/>
                  <a:moveTo>
                    <a:pt x="1184" y="1291"/>
                  </a:moveTo>
                  <a:cubicBezTo>
                    <a:pt x="1206" y="1291"/>
                    <a:pt x="1206" y="1291"/>
                    <a:pt x="1206" y="1294"/>
                  </a:cubicBezTo>
                  <a:cubicBezTo>
                    <a:pt x="1206" y="1304"/>
                    <a:pt x="1206" y="1304"/>
                    <a:pt x="1184" y="1304"/>
                  </a:cubicBezTo>
                  <a:cubicBezTo>
                    <a:pt x="1165" y="1301"/>
                    <a:pt x="1162" y="1294"/>
                    <a:pt x="1184" y="1291"/>
                  </a:cubicBezTo>
                  <a:close/>
                  <a:moveTo>
                    <a:pt x="1075" y="1347"/>
                  </a:moveTo>
                  <a:cubicBezTo>
                    <a:pt x="1080" y="1347"/>
                    <a:pt x="1084" y="1348"/>
                    <a:pt x="1084" y="1351"/>
                  </a:cubicBezTo>
                  <a:lnTo>
                    <a:pt x="1065" y="1357"/>
                  </a:lnTo>
                  <a:lnTo>
                    <a:pt x="1043" y="1357"/>
                  </a:lnTo>
                  <a:lnTo>
                    <a:pt x="1043" y="1351"/>
                  </a:lnTo>
                  <a:cubicBezTo>
                    <a:pt x="1056" y="1349"/>
                    <a:pt x="1067" y="1347"/>
                    <a:pt x="1075" y="1347"/>
                  </a:cubicBezTo>
                  <a:close/>
                  <a:moveTo>
                    <a:pt x="1101" y="1403"/>
                  </a:moveTo>
                  <a:cubicBezTo>
                    <a:pt x="1106" y="1403"/>
                    <a:pt x="1112" y="1404"/>
                    <a:pt x="1112" y="1407"/>
                  </a:cubicBezTo>
                  <a:lnTo>
                    <a:pt x="1093" y="1414"/>
                  </a:lnTo>
                  <a:cubicBezTo>
                    <a:pt x="1086" y="1415"/>
                    <a:pt x="1081" y="1415"/>
                    <a:pt x="1078" y="1415"/>
                  </a:cubicBezTo>
                  <a:cubicBezTo>
                    <a:pt x="1071" y="1415"/>
                    <a:pt x="1071" y="1414"/>
                    <a:pt x="1071" y="1414"/>
                  </a:cubicBezTo>
                  <a:cubicBezTo>
                    <a:pt x="1071" y="1407"/>
                    <a:pt x="1071" y="1407"/>
                    <a:pt x="1090" y="1404"/>
                  </a:cubicBezTo>
                  <a:cubicBezTo>
                    <a:pt x="1090" y="1404"/>
                    <a:pt x="1095" y="1403"/>
                    <a:pt x="1101" y="1403"/>
                  </a:cubicBezTo>
                  <a:close/>
                  <a:moveTo>
                    <a:pt x="1271" y="1789"/>
                  </a:moveTo>
                  <a:cubicBezTo>
                    <a:pt x="1277" y="1789"/>
                    <a:pt x="1281" y="1790"/>
                    <a:pt x="1281" y="1793"/>
                  </a:cubicBezTo>
                  <a:lnTo>
                    <a:pt x="1281" y="1796"/>
                  </a:lnTo>
                  <a:cubicBezTo>
                    <a:pt x="1273" y="1796"/>
                    <a:pt x="1263" y="1797"/>
                    <a:pt x="1254" y="1797"/>
                  </a:cubicBezTo>
                  <a:cubicBezTo>
                    <a:pt x="1249" y="1797"/>
                    <a:pt x="1245" y="1797"/>
                    <a:pt x="1240" y="1796"/>
                  </a:cubicBezTo>
                  <a:lnTo>
                    <a:pt x="1240" y="1793"/>
                  </a:lnTo>
                  <a:cubicBezTo>
                    <a:pt x="1251" y="1791"/>
                    <a:pt x="1263" y="1789"/>
                    <a:pt x="1271" y="1789"/>
                  </a:cubicBezTo>
                  <a:close/>
                  <a:moveTo>
                    <a:pt x="1294" y="1974"/>
                  </a:moveTo>
                  <a:cubicBezTo>
                    <a:pt x="1312" y="1974"/>
                    <a:pt x="1312" y="1984"/>
                    <a:pt x="1312" y="1987"/>
                  </a:cubicBezTo>
                  <a:cubicBezTo>
                    <a:pt x="1305" y="1989"/>
                    <a:pt x="1298" y="1990"/>
                    <a:pt x="1291" y="1990"/>
                  </a:cubicBezTo>
                  <a:cubicBezTo>
                    <a:pt x="1280" y="1990"/>
                    <a:pt x="1272" y="1988"/>
                    <a:pt x="1272" y="1984"/>
                  </a:cubicBezTo>
                  <a:cubicBezTo>
                    <a:pt x="1272" y="1974"/>
                    <a:pt x="1272" y="1974"/>
                    <a:pt x="1294" y="1974"/>
                  </a:cubicBezTo>
                  <a:close/>
                  <a:moveTo>
                    <a:pt x="1250" y="2294"/>
                  </a:moveTo>
                  <a:cubicBezTo>
                    <a:pt x="1272" y="2297"/>
                    <a:pt x="1294" y="2300"/>
                    <a:pt x="1291" y="2304"/>
                  </a:cubicBezTo>
                  <a:lnTo>
                    <a:pt x="1272" y="2307"/>
                  </a:lnTo>
                  <a:lnTo>
                    <a:pt x="1250" y="2297"/>
                  </a:lnTo>
                  <a:lnTo>
                    <a:pt x="1250" y="2294"/>
                  </a:lnTo>
                  <a:close/>
                  <a:moveTo>
                    <a:pt x="1118" y="2325"/>
                  </a:moveTo>
                  <a:cubicBezTo>
                    <a:pt x="1137" y="2329"/>
                    <a:pt x="1159" y="2335"/>
                    <a:pt x="1156" y="2338"/>
                  </a:cubicBezTo>
                  <a:lnTo>
                    <a:pt x="1156" y="2341"/>
                  </a:lnTo>
                  <a:cubicBezTo>
                    <a:pt x="1143" y="2338"/>
                    <a:pt x="1128" y="2335"/>
                    <a:pt x="1115" y="2329"/>
                  </a:cubicBezTo>
                  <a:lnTo>
                    <a:pt x="1118" y="2325"/>
                  </a:lnTo>
                  <a:close/>
                  <a:moveTo>
                    <a:pt x="1242" y="2427"/>
                  </a:moveTo>
                  <a:cubicBezTo>
                    <a:pt x="1244" y="2427"/>
                    <a:pt x="1249" y="2428"/>
                    <a:pt x="1262" y="2432"/>
                  </a:cubicBezTo>
                  <a:cubicBezTo>
                    <a:pt x="1275" y="2435"/>
                    <a:pt x="1287" y="2441"/>
                    <a:pt x="1300" y="2448"/>
                  </a:cubicBezTo>
                  <a:cubicBezTo>
                    <a:pt x="1300" y="2448"/>
                    <a:pt x="1300" y="2448"/>
                    <a:pt x="1299" y="2448"/>
                  </a:cubicBezTo>
                  <a:cubicBezTo>
                    <a:pt x="1293" y="2448"/>
                    <a:pt x="1257" y="2435"/>
                    <a:pt x="1240" y="2432"/>
                  </a:cubicBezTo>
                  <a:lnTo>
                    <a:pt x="1240" y="2429"/>
                  </a:lnTo>
                  <a:cubicBezTo>
                    <a:pt x="1240" y="2428"/>
                    <a:pt x="1240" y="2427"/>
                    <a:pt x="1242" y="2427"/>
                  </a:cubicBezTo>
                  <a:close/>
                  <a:moveTo>
                    <a:pt x="1225" y="2532"/>
                  </a:moveTo>
                  <a:cubicBezTo>
                    <a:pt x="1244" y="2539"/>
                    <a:pt x="1262" y="2548"/>
                    <a:pt x="1262" y="2551"/>
                  </a:cubicBezTo>
                  <a:lnTo>
                    <a:pt x="1240" y="2548"/>
                  </a:lnTo>
                  <a:lnTo>
                    <a:pt x="1222" y="2535"/>
                  </a:lnTo>
                  <a:lnTo>
                    <a:pt x="1225" y="2532"/>
                  </a:lnTo>
                  <a:close/>
                  <a:moveTo>
                    <a:pt x="788" y="2669"/>
                  </a:moveTo>
                  <a:cubicBezTo>
                    <a:pt x="788" y="2669"/>
                    <a:pt x="787" y="2669"/>
                    <a:pt x="786" y="2670"/>
                  </a:cubicBezTo>
                  <a:cubicBezTo>
                    <a:pt x="783" y="2673"/>
                    <a:pt x="780" y="2673"/>
                    <a:pt x="799" y="2686"/>
                  </a:cubicBezTo>
                  <a:lnTo>
                    <a:pt x="802" y="2683"/>
                  </a:lnTo>
                  <a:cubicBezTo>
                    <a:pt x="793" y="2672"/>
                    <a:pt x="790" y="2669"/>
                    <a:pt x="788" y="2669"/>
                  </a:cubicBezTo>
                  <a:close/>
                  <a:moveTo>
                    <a:pt x="1075" y="2752"/>
                  </a:moveTo>
                  <a:cubicBezTo>
                    <a:pt x="1076" y="2752"/>
                    <a:pt x="1083" y="2756"/>
                    <a:pt x="1081" y="2758"/>
                  </a:cubicBezTo>
                  <a:cubicBezTo>
                    <a:pt x="1075" y="2753"/>
                    <a:pt x="1074" y="2752"/>
                    <a:pt x="1075" y="2752"/>
                  </a:cubicBezTo>
                  <a:close/>
                  <a:moveTo>
                    <a:pt x="1037" y="2745"/>
                  </a:moveTo>
                  <a:cubicBezTo>
                    <a:pt x="1055" y="2758"/>
                    <a:pt x="1071" y="2770"/>
                    <a:pt x="1068" y="2774"/>
                  </a:cubicBezTo>
                  <a:lnTo>
                    <a:pt x="1049" y="2764"/>
                  </a:lnTo>
                  <a:lnTo>
                    <a:pt x="1037" y="2749"/>
                  </a:lnTo>
                  <a:lnTo>
                    <a:pt x="1037" y="2745"/>
                  </a:lnTo>
                  <a:close/>
                  <a:moveTo>
                    <a:pt x="1003" y="2761"/>
                  </a:moveTo>
                  <a:cubicBezTo>
                    <a:pt x="1005" y="2761"/>
                    <a:pt x="1015" y="2766"/>
                    <a:pt x="1034" y="2780"/>
                  </a:cubicBezTo>
                  <a:cubicBezTo>
                    <a:pt x="1049" y="2792"/>
                    <a:pt x="1049" y="2792"/>
                    <a:pt x="1046" y="2796"/>
                  </a:cubicBezTo>
                  <a:cubicBezTo>
                    <a:pt x="1034" y="2789"/>
                    <a:pt x="1024" y="2780"/>
                    <a:pt x="1012" y="2774"/>
                  </a:cubicBezTo>
                  <a:lnTo>
                    <a:pt x="1012" y="2770"/>
                  </a:lnTo>
                  <a:cubicBezTo>
                    <a:pt x="1004" y="2765"/>
                    <a:pt x="1001" y="2761"/>
                    <a:pt x="1003" y="2761"/>
                  </a:cubicBezTo>
                  <a:close/>
                  <a:moveTo>
                    <a:pt x="902" y="2789"/>
                  </a:moveTo>
                  <a:lnTo>
                    <a:pt x="902" y="2789"/>
                  </a:lnTo>
                  <a:cubicBezTo>
                    <a:pt x="907" y="2795"/>
                    <a:pt x="907" y="2797"/>
                    <a:pt x="907" y="2797"/>
                  </a:cubicBezTo>
                  <a:cubicBezTo>
                    <a:pt x="905" y="2797"/>
                    <a:pt x="900" y="2791"/>
                    <a:pt x="902" y="2789"/>
                  </a:cubicBezTo>
                  <a:close/>
                  <a:moveTo>
                    <a:pt x="831" y="2820"/>
                  </a:moveTo>
                  <a:cubicBezTo>
                    <a:pt x="830" y="2820"/>
                    <a:pt x="830" y="2820"/>
                    <a:pt x="830" y="2821"/>
                  </a:cubicBezTo>
                  <a:lnTo>
                    <a:pt x="827" y="2824"/>
                  </a:lnTo>
                  <a:cubicBezTo>
                    <a:pt x="836" y="2833"/>
                    <a:pt x="846" y="2846"/>
                    <a:pt x="858" y="2855"/>
                  </a:cubicBezTo>
                  <a:cubicBezTo>
                    <a:pt x="861" y="2852"/>
                    <a:pt x="846" y="2836"/>
                    <a:pt x="846" y="2836"/>
                  </a:cubicBezTo>
                  <a:cubicBezTo>
                    <a:pt x="846" y="2836"/>
                    <a:pt x="835" y="2820"/>
                    <a:pt x="831" y="2820"/>
                  </a:cubicBezTo>
                  <a:close/>
                  <a:moveTo>
                    <a:pt x="994" y="2848"/>
                  </a:moveTo>
                  <a:cubicBezTo>
                    <a:pt x="999" y="2848"/>
                    <a:pt x="1012" y="2861"/>
                    <a:pt x="1012" y="2861"/>
                  </a:cubicBezTo>
                  <a:cubicBezTo>
                    <a:pt x="1018" y="2868"/>
                    <a:pt x="1019" y="2869"/>
                    <a:pt x="1017" y="2869"/>
                  </a:cubicBezTo>
                  <a:cubicBezTo>
                    <a:pt x="1015" y="2869"/>
                    <a:pt x="1010" y="2867"/>
                    <a:pt x="1007" y="2867"/>
                  </a:cubicBezTo>
                  <a:cubicBezTo>
                    <a:pt x="1006" y="2867"/>
                    <a:pt x="1006" y="2867"/>
                    <a:pt x="1005" y="2868"/>
                  </a:cubicBezTo>
                  <a:cubicBezTo>
                    <a:pt x="987" y="2855"/>
                    <a:pt x="987" y="2855"/>
                    <a:pt x="993" y="2849"/>
                  </a:cubicBezTo>
                  <a:cubicBezTo>
                    <a:pt x="993" y="2849"/>
                    <a:pt x="993" y="2848"/>
                    <a:pt x="994" y="2848"/>
                  </a:cubicBezTo>
                  <a:close/>
                  <a:moveTo>
                    <a:pt x="835" y="2894"/>
                  </a:moveTo>
                  <a:cubicBezTo>
                    <a:pt x="837" y="2894"/>
                    <a:pt x="840" y="2898"/>
                    <a:pt x="849" y="2908"/>
                  </a:cubicBezTo>
                  <a:lnTo>
                    <a:pt x="842" y="2911"/>
                  </a:lnTo>
                  <a:lnTo>
                    <a:pt x="827" y="2899"/>
                  </a:lnTo>
                  <a:lnTo>
                    <a:pt x="833" y="2896"/>
                  </a:lnTo>
                  <a:cubicBezTo>
                    <a:pt x="834" y="2895"/>
                    <a:pt x="835" y="2894"/>
                    <a:pt x="835" y="2894"/>
                  </a:cubicBezTo>
                  <a:close/>
                  <a:moveTo>
                    <a:pt x="935" y="2900"/>
                  </a:moveTo>
                  <a:cubicBezTo>
                    <a:pt x="937" y="2900"/>
                    <a:pt x="942" y="2902"/>
                    <a:pt x="949" y="2911"/>
                  </a:cubicBezTo>
                  <a:cubicBezTo>
                    <a:pt x="949" y="2911"/>
                    <a:pt x="961" y="2930"/>
                    <a:pt x="958" y="2933"/>
                  </a:cubicBezTo>
                  <a:cubicBezTo>
                    <a:pt x="955" y="2933"/>
                    <a:pt x="940" y="2921"/>
                    <a:pt x="940" y="2921"/>
                  </a:cubicBezTo>
                  <a:cubicBezTo>
                    <a:pt x="927" y="2905"/>
                    <a:pt x="930" y="2902"/>
                    <a:pt x="930" y="2902"/>
                  </a:cubicBezTo>
                  <a:cubicBezTo>
                    <a:pt x="931" y="2901"/>
                    <a:pt x="933" y="2900"/>
                    <a:pt x="935" y="2900"/>
                  </a:cubicBezTo>
                  <a:close/>
                  <a:moveTo>
                    <a:pt x="799" y="2907"/>
                  </a:moveTo>
                  <a:cubicBezTo>
                    <a:pt x="802" y="2907"/>
                    <a:pt x="813" y="2922"/>
                    <a:pt x="827" y="2949"/>
                  </a:cubicBezTo>
                  <a:lnTo>
                    <a:pt x="820" y="2952"/>
                  </a:lnTo>
                  <a:cubicBezTo>
                    <a:pt x="808" y="2937"/>
                    <a:pt x="799" y="2918"/>
                    <a:pt x="802" y="2915"/>
                  </a:cubicBezTo>
                  <a:cubicBezTo>
                    <a:pt x="799" y="2909"/>
                    <a:pt x="798" y="2907"/>
                    <a:pt x="799" y="2907"/>
                  </a:cubicBezTo>
                  <a:close/>
                  <a:moveTo>
                    <a:pt x="165" y="2990"/>
                  </a:moveTo>
                  <a:lnTo>
                    <a:pt x="169" y="3009"/>
                  </a:lnTo>
                  <a:lnTo>
                    <a:pt x="172" y="3012"/>
                  </a:lnTo>
                  <a:cubicBezTo>
                    <a:pt x="175" y="2990"/>
                    <a:pt x="175" y="2990"/>
                    <a:pt x="169" y="2990"/>
                  </a:cubicBezTo>
                  <a:close/>
                  <a:moveTo>
                    <a:pt x="659" y="2950"/>
                  </a:moveTo>
                  <a:cubicBezTo>
                    <a:pt x="660" y="2950"/>
                    <a:pt x="664" y="2959"/>
                    <a:pt x="673" y="2980"/>
                  </a:cubicBezTo>
                  <a:lnTo>
                    <a:pt x="683" y="3024"/>
                  </a:lnTo>
                  <a:cubicBezTo>
                    <a:pt x="679" y="3024"/>
                    <a:pt x="673" y="3006"/>
                    <a:pt x="661" y="2965"/>
                  </a:cubicBezTo>
                  <a:cubicBezTo>
                    <a:pt x="659" y="2955"/>
                    <a:pt x="658" y="2950"/>
                    <a:pt x="659" y="2950"/>
                  </a:cubicBezTo>
                  <a:close/>
                  <a:moveTo>
                    <a:pt x="570" y="3021"/>
                  </a:moveTo>
                  <a:lnTo>
                    <a:pt x="576" y="3040"/>
                  </a:lnTo>
                  <a:lnTo>
                    <a:pt x="579" y="3062"/>
                  </a:lnTo>
                  <a:lnTo>
                    <a:pt x="567" y="3043"/>
                  </a:lnTo>
                  <a:cubicBezTo>
                    <a:pt x="560" y="3024"/>
                    <a:pt x="563" y="3021"/>
                    <a:pt x="570" y="3021"/>
                  </a:cubicBezTo>
                  <a:close/>
                  <a:moveTo>
                    <a:pt x="730" y="3024"/>
                  </a:moveTo>
                  <a:cubicBezTo>
                    <a:pt x="742" y="3043"/>
                    <a:pt x="752" y="3062"/>
                    <a:pt x="745" y="3062"/>
                  </a:cubicBezTo>
                  <a:lnTo>
                    <a:pt x="742" y="3065"/>
                  </a:lnTo>
                  <a:cubicBezTo>
                    <a:pt x="736" y="3053"/>
                    <a:pt x="730" y="3040"/>
                    <a:pt x="726" y="3027"/>
                  </a:cubicBezTo>
                  <a:lnTo>
                    <a:pt x="730" y="3024"/>
                  </a:lnTo>
                  <a:close/>
                  <a:moveTo>
                    <a:pt x="842" y="3037"/>
                  </a:moveTo>
                  <a:lnTo>
                    <a:pt x="852" y="3056"/>
                  </a:lnTo>
                  <a:cubicBezTo>
                    <a:pt x="850" y="3056"/>
                    <a:pt x="852" y="3066"/>
                    <a:pt x="850" y="3066"/>
                  </a:cubicBezTo>
                  <a:cubicBezTo>
                    <a:pt x="850" y="3066"/>
                    <a:pt x="848" y="3064"/>
                    <a:pt x="846" y="3059"/>
                  </a:cubicBezTo>
                  <a:cubicBezTo>
                    <a:pt x="845" y="3059"/>
                    <a:pt x="845" y="3059"/>
                    <a:pt x="844" y="3059"/>
                  </a:cubicBezTo>
                  <a:cubicBezTo>
                    <a:pt x="839" y="3059"/>
                    <a:pt x="839" y="3040"/>
                    <a:pt x="842" y="3037"/>
                  </a:cubicBezTo>
                  <a:close/>
                  <a:moveTo>
                    <a:pt x="97" y="3082"/>
                  </a:moveTo>
                  <a:cubicBezTo>
                    <a:pt x="98" y="3082"/>
                    <a:pt x="99" y="3083"/>
                    <a:pt x="100" y="3084"/>
                  </a:cubicBezTo>
                  <a:cubicBezTo>
                    <a:pt x="106" y="3084"/>
                    <a:pt x="106" y="3084"/>
                    <a:pt x="100" y="3103"/>
                  </a:cubicBezTo>
                  <a:cubicBezTo>
                    <a:pt x="100" y="3103"/>
                    <a:pt x="94" y="3122"/>
                    <a:pt x="91" y="3122"/>
                  </a:cubicBezTo>
                  <a:cubicBezTo>
                    <a:pt x="91" y="3122"/>
                    <a:pt x="90" y="3122"/>
                    <a:pt x="90" y="3121"/>
                  </a:cubicBezTo>
                  <a:lnTo>
                    <a:pt x="90" y="3100"/>
                  </a:lnTo>
                  <a:cubicBezTo>
                    <a:pt x="92" y="3086"/>
                    <a:pt x="95" y="3082"/>
                    <a:pt x="97" y="3082"/>
                  </a:cubicBezTo>
                  <a:close/>
                  <a:moveTo>
                    <a:pt x="599" y="3046"/>
                  </a:moveTo>
                  <a:cubicBezTo>
                    <a:pt x="600" y="3046"/>
                    <a:pt x="604" y="3055"/>
                    <a:pt x="610" y="3071"/>
                  </a:cubicBezTo>
                  <a:cubicBezTo>
                    <a:pt x="617" y="3093"/>
                    <a:pt x="623" y="3112"/>
                    <a:pt x="623" y="3134"/>
                  </a:cubicBezTo>
                  <a:lnTo>
                    <a:pt x="614" y="3137"/>
                  </a:lnTo>
                  <a:cubicBezTo>
                    <a:pt x="614" y="3137"/>
                    <a:pt x="610" y="3115"/>
                    <a:pt x="607" y="3096"/>
                  </a:cubicBezTo>
                  <a:cubicBezTo>
                    <a:pt x="600" y="3061"/>
                    <a:pt x="597" y="3046"/>
                    <a:pt x="599" y="3046"/>
                  </a:cubicBezTo>
                  <a:close/>
                  <a:moveTo>
                    <a:pt x="144" y="3090"/>
                  </a:moveTo>
                  <a:cubicBezTo>
                    <a:pt x="150" y="3090"/>
                    <a:pt x="153" y="3093"/>
                    <a:pt x="150" y="3112"/>
                  </a:cubicBezTo>
                  <a:lnTo>
                    <a:pt x="147" y="3112"/>
                  </a:lnTo>
                  <a:cubicBezTo>
                    <a:pt x="148" y="3106"/>
                    <a:pt x="147" y="3103"/>
                    <a:pt x="147" y="3103"/>
                  </a:cubicBezTo>
                  <a:lnTo>
                    <a:pt x="147" y="3103"/>
                  </a:lnTo>
                  <a:cubicBezTo>
                    <a:pt x="145" y="3103"/>
                    <a:pt x="141" y="3118"/>
                    <a:pt x="144" y="3134"/>
                  </a:cubicBezTo>
                  <a:cubicBezTo>
                    <a:pt x="140" y="3153"/>
                    <a:pt x="137" y="3175"/>
                    <a:pt x="137" y="3175"/>
                  </a:cubicBezTo>
                  <a:cubicBezTo>
                    <a:pt x="134" y="3175"/>
                    <a:pt x="131" y="3153"/>
                    <a:pt x="134" y="3131"/>
                  </a:cubicBezTo>
                  <a:cubicBezTo>
                    <a:pt x="137" y="3090"/>
                    <a:pt x="137" y="3090"/>
                    <a:pt x="144" y="3090"/>
                  </a:cubicBezTo>
                  <a:close/>
                  <a:moveTo>
                    <a:pt x="391" y="3162"/>
                  </a:moveTo>
                  <a:cubicBezTo>
                    <a:pt x="397" y="3162"/>
                    <a:pt x="397" y="3184"/>
                    <a:pt x="391" y="3206"/>
                  </a:cubicBezTo>
                  <a:lnTo>
                    <a:pt x="382" y="3206"/>
                  </a:lnTo>
                  <a:cubicBezTo>
                    <a:pt x="382" y="3184"/>
                    <a:pt x="388" y="3165"/>
                    <a:pt x="391" y="3162"/>
                  </a:cubicBezTo>
                  <a:close/>
                  <a:moveTo>
                    <a:pt x="1261" y="3170"/>
                  </a:moveTo>
                  <a:cubicBezTo>
                    <a:pt x="1259" y="3170"/>
                    <a:pt x="1258" y="3171"/>
                    <a:pt x="1256" y="3172"/>
                  </a:cubicBezTo>
                  <a:cubicBezTo>
                    <a:pt x="1262" y="3184"/>
                    <a:pt x="1272" y="3197"/>
                    <a:pt x="1281" y="3209"/>
                  </a:cubicBezTo>
                  <a:cubicBezTo>
                    <a:pt x="1285" y="3213"/>
                    <a:pt x="1289" y="3216"/>
                    <a:pt x="1291" y="3216"/>
                  </a:cubicBezTo>
                  <a:cubicBezTo>
                    <a:pt x="1294" y="3216"/>
                    <a:pt x="1291" y="3207"/>
                    <a:pt x="1275" y="3184"/>
                  </a:cubicBezTo>
                  <a:cubicBezTo>
                    <a:pt x="1266" y="3173"/>
                    <a:pt x="1264" y="3170"/>
                    <a:pt x="1261" y="3170"/>
                  </a:cubicBezTo>
                  <a:close/>
                  <a:moveTo>
                    <a:pt x="417" y="3193"/>
                  </a:moveTo>
                  <a:cubicBezTo>
                    <a:pt x="412" y="3193"/>
                    <a:pt x="411" y="3208"/>
                    <a:pt x="413" y="3222"/>
                  </a:cubicBezTo>
                  <a:cubicBezTo>
                    <a:pt x="415" y="3238"/>
                    <a:pt x="419" y="3242"/>
                    <a:pt x="425" y="3242"/>
                  </a:cubicBezTo>
                  <a:cubicBezTo>
                    <a:pt x="427" y="3242"/>
                    <a:pt x="429" y="3241"/>
                    <a:pt x="432" y="3241"/>
                  </a:cubicBezTo>
                  <a:cubicBezTo>
                    <a:pt x="435" y="3241"/>
                    <a:pt x="438" y="3219"/>
                    <a:pt x="438" y="3219"/>
                  </a:cubicBezTo>
                  <a:cubicBezTo>
                    <a:pt x="435" y="3200"/>
                    <a:pt x="429" y="3200"/>
                    <a:pt x="426" y="3200"/>
                  </a:cubicBezTo>
                  <a:cubicBezTo>
                    <a:pt x="422" y="3195"/>
                    <a:pt x="420" y="3193"/>
                    <a:pt x="417" y="3193"/>
                  </a:cubicBezTo>
                  <a:close/>
                  <a:moveTo>
                    <a:pt x="1406" y="0"/>
                  </a:moveTo>
                  <a:cubicBezTo>
                    <a:pt x="1375" y="3"/>
                    <a:pt x="1347" y="0"/>
                    <a:pt x="1375" y="32"/>
                  </a:cubicBezTo>
                  <a:cubicBezTo>
                    <a:pt x="1375" y="32"/>
                    <a:pt x="1385" y="50"/>
                    <a:pt x="1381" y="53"/>
                  </a:cubicBezTo>
                  <a:cubicBezTo>
                    <a:pt x="1380" y="55"/>
                    <a:pt x="1378" y="55"/>
                    <a:pt x="1376" y="55"/>
                  </a:cubicBezTo>
                  <a:cubicBezTo>
                    <a:pt x="1368" y="55"/>
                    <a:pt x="1356" y="47"/>
                    <a:pt x="1356" y="47"/>
                  </a:cubicBezTo>
                  <a:cubicBezTo>
                    <a:pt x="1353" y="44"/>
                    <a:pt x="1349" y="43"/>
                    <a:pt x="1344" y="43"/>
                  </a:cubicBezTo>
                  <a:cubicBezTo>
                    <a:pt x="1331" y="43"/>
                    <a:pt x="1317" y="56"/>
                    <a:pt x="1300" y="75"/>
                  </a:cubicBezTo>
                  <a:cubicBezTo>
                    <a:pt x="1279" y="99"/>
                    <a:pt x="1266" y="114"/>
                    <a:pt x="1251" y="114"/>
                  </a:cubicBezTo>
                  <a:cubicBezTo>
                    <a:pt x="1249" y="114"/>
                    <a:pt x="1246" y="114"/>
                    <a:pt x="1244" y="113"/>
                  </a:cubicBezTo>
                  <a:cubicBezTo>
                    <a:pt x="1233" y="110"/>
                    <a:pt x="1226" y="109"/>
                    <a:pt x="1223" y="109"/>
                  </a:cubicBezTo>
                  <a:cubicBezTo>
                    <a:pt x="1219" y="109"/>
                    <a:pt x="1218" y="110"/>
                    <a:pt x="1218" y="110"/>
                  </a:cubicBezTo>
                  <a:cubicBezTo>
                    <a:pt x="1234" y="122"/>
                    <a:pt x="1209" y="154"/>
                    <a:pt x="1184" y="191"/>
                  </a:cubicBezTo>
                  <a:cubicBezTo>
                    <a:pt x="1162" y="232"/>
                    <a:pt x="1137" y="270"/>
                    <a:pt x="1156" y="279"/>
                  </a:cubicBezTo>
                  <a:lnTo>
                    <a:pt x="1149" y="292"/>
                  </a:lnTo>
                  <a:cubicBezTo>
                    <a:pt x="1145" y="289"/>
                    <a:pt x="1141" y="288"/>
                    <a:pt x="1138" y="288"/>
                  </a:cubicBezTo>
                  <a:cubicBezTo>
                    <a:pt x="1130" y="288"/>
                    <a:pt x="1126" y="295"/>
                    <a:pt x="1121" y="304"/>
                  </a:cubicBezTo>
                  <a:cubicBezTo>
                    <a:pt x="1134" y="323"/>
                    <a:pt x="1128" y="336"/>
                    <a:pt x="1128" y="336"/>
                  </a:cubicBezTo>
                  <a:cubicBezTo>
                    <a:pt x="1121" y="332"/>
                    <a:pt x="1117" y="331"/>
                    <a:pt x="1113" y="331"/>
                  </a:cubicBezTo>
                  <a:cubicBezTo>
                    <a:pt x="1107" y="331"/>
                    <a:pt x="1105" y="337"/>
                    <a:pt x="1102" y="345"/>
                  </a:cubicBezTo>
                  <a:cubicBezTo>
                    <a:pt x="1096" y="354"/>
                    <a:pt x="1093" y="361"/>
                    <a:pt x="1112" y="370"/>
                  </a:cubicBezTo>
                  <a:cubicBezTo>
                    <a:pt x="1109" y="373"/>
                    <a:pt x="1093" y="414"/>
                    <a:pt x="1068" y="423"/>
                  </a:cubicBezTo>
                  <a:cubicBezTo>
                    <a:pt x="1046" y="423"/>
                    <a:pt x="1062" y="436"/>
                    <a:pt x="1081" y="448"/>
                  </a:cubicBezTo>
                  <a:cubicBezTo>
                    <a:pt x="1099" y="455"/>
                    <a:pt x="1118" y="467"/>
                    <a:pt x="1115" y="473"/>
                  </a:cubicBezTo>
                  <a:lnTo>
                    <a:pt x="1077" y="461"/>
                  </a:lnTo>
                  <a:cubicBezTo>
                    <a:pt x="1067" y="454"/>
                    <a:pt x="1063" y="451"/>
                    <a:pt x="1060" y="451"/>
                  </a:cubicBezTo>
                  <a:cubicBezTo>
                    <a:pt x="1058" y="451"/>
                    <a:pt x="1057" y="453"/>
                    <a:pt x="1055" y="458"/>
                  </a:cubicBezTo>
                  <a:lnTo>
                    <a:pt x="1052" y="470"/>
                  </a:lnTo>
                  <a:cubicBezTo>
                    <a:pt x="1071" y="477"/>
                    <a:pt x="1062" y="505"/>
                    <a:pt x="1049" y="545"/>
                  </a:cubicBezTo>
                  <a:cubicBezTo>
                    <a:pt x="1037" y="596"/>
                    <a:pt x="1030" y="614"/>
                    <a:pt x="1052" y="618"/>
                  </a:cubicBezTo>
                  <a:cubicBezTo>
                    <a:pt x="1071" y="624"/>
                    <a:pt x="1071" y="627"/>
                    <a:pt x="1046" y="643"/>
                  </a:cubicBezTo>
                  <a:cubicBezTo>
                    <a:pt x="980" y="665"/>
                    <a:pt x="977" y="665"/>
                    <a:pt x="999" y="674"/>
                  </a:cubicBezTo>
                  <a:cubicBezTo>
                    <a:pt x="999" y="671"/>
                    <a:pt x="1003" y="670"/>
                    <a:pt x="1009" y="670"/>
                  </a:cubicBezTo>
                  <a:cubicBezTo>
                    <a:pt x="1017" y="670"/>
                    <a:pt x="1029" y="672"/>
                    <a:pt x="1040" y="674"/>
                  </a:cubicBezTo>
                  <a:cubicBezTo>
                    <a:pt x="1081" y="680"/>
                    <a:pt x="1081" y="686"/>
                    <a:pt x="1037" y="686"/>
                  </a:cubicBezTo>
                  <a:cubicBezTo>
                    <a:pt x="1035" y="686"/>
                    <a:pt x="1034" y="686"/>
                    <a:pt x="1033" y="686"/>
                  </a:cubicBezTo>
                  <a:cubicBezTo>
                    <a:pt x="996" y="686"/>
                    <a:pt x="1004" y="768"/>
                    <a:pt x="1043" y="777"/>
                  </a:cubicBezTo>
                  <a:lnTo>
                    <a:pt x="1024" y="774"/>
                  </a:lnTo>
                  <a:cubicBezTo>
                    <a:pt x="1002" y="774"/>
                    <a:pt x="1002" y="777"/>
                    <a:pt x="999" y="802"/>
                  </a:cubicBezTo>
                  <a:lnTo>
                    <a:pt x="996" y="818"/>
                  </a:lnTo>
                  <a:cubicBezTo>
                    <a:pt x="1040" y="821"/>
                    <a:pt x="1015" y="853"/>
                    <a:pt x="993" y="853"/>
                  </a:cubicBezTo>
                  <a:cubicBezTo>
                    <a:pt x="974" y="856"/>
                    <a:pt x="974" y="856"/>
                    <a:pt x="971" y="868"/>
                  </a:cubicBezTo>
                  <a:cubicBezTo>
                    <a:pt x="1012" y="887"/>
                    <a:pt x="990" y="912"/>
                    <a:pt x="968" y="912"/>
                  </a:cubicBezTo>
                  <a:cubicBezTo>
                    <a:pt x="968" y="912"/>
                    <a:pt x="968" y="918"/>
                    <a:pt x="968" y="925"/>
                  </a:cubicBezTo>
                  <a:cubicBezTo>
                    <a:pt x="990" y="931"/>
                    <a:pt x="987" y="940"/>
                    <a:pt x="987" y="947"/>
                  </a:cubicBezTo>
                  <a:cubicBezTo>
                    <a:pt x="987" y="958"/>
                    <a:pt x="987" y="965"/>
                    <a:pt x="995" y="965"/>
                  </a:cubicBezTo>
                  <a:cubicBezTo>
                    <a:pt x="999" y="965"/>
                    <a:pt x="1003" y="964"/>
                    <a:pt x="1008" y="962"/>
                  </a:cubicBezTo>
                  <a:cubicBezTo>
                    <a:pt x="1027" y="962"/>
                    <a:pt x="1049" y="965"/>
                    <a:pt x="1049" y="969"/>
                  </a:cubicBezTo>
                  <a:lnTo>
                    <a:pt x="1027" y="969"/>
                  </a:lnTo>
                  <a:cubicBezTo>
                    <a:pt x="1005" y="969"/>
                    <a:pt x="1005" y="984"/>
                    <a:pt x="1005" y="1006"/>
                  </a:cubicBezTo>
                  <a:cubicBezTo>
                    <a:pt x="1005" y="1034"/>
                    <a:pt x="1005" y="1044"/>
                    <a:pt x="983" y="1050"/>
                  </a:cubicBezTo>
                  <a:lnTo>
                    <a:pt x="1005" y="1056"/>
                  </a:lnTo>
                  <a:cubicBezTo>
                    <a:pt x="1027" y="1063"/>
                    <a:pt x="1027" y="1066"/>
                    <a:pt x="1005" y="1066"/>
                  </a:cubicBezTo>
                  <a:cubicBezTo>
                    <a:pt x="983" y="1072"/>
                    <a:pt x="983" y="1094"/>
                    <a:pt x="1005" y="1103"/>
                  </a:cubicBezTo>
                  <a:lnTo>
                    <a:pt x="1005" y="1116"/>
                  </a:lnTo>
                  <a:cubicBezTo>
                    <a:pt x="965" y="1122"/>
                    <a:pt x="965" y="1141"/>
                    <a:pt x="1005" y="1144"/>
                  </a:cubicBezTo>
                  <a:cubicBezTo>
                    <a:pt x="987" y="1144"/>
                    <a:pt x="987" y="1150"/>
                    <a:pt x="987" y="1153"/>
                  </a:cubicBezTo>
                  <a:cubicBezTo>
                    <a:pt x="1008" y="1163"/>
                    <a:pt x="1008" y="1185"/>
                    <a:pt x="987" y="1188"/>
                  </a:cubicBezTo>
                  <a:lnTo>
                    <a:pt x="987" y="1191"/>
                  </a:lnTo>
                  <a:cubicBezTo>
                    <a:pt x="1008" y="1197"/>
                    <a:pt x="1008" y="1200"/>
                    <a:pt x="1008" y="1207"/>
                  </a:cubicBezTo>
                  <a:cubicBezTo>
                    <a:pt x="1008" y="1213"/>
                    <a:pt x="1012" y="1216"/>
                    <a:pt x="1030" y="1222"/>
                  </a:cubicBezTo>
                  <a:cubicBezTo>
                    <a:pt x="1052" y="1226"/>
                    <a:pt x="1052" y="1229"/>
                    <a:pt x="1052" y="1229"/>
                  </a:cubicBezTo>
                  <a:cubicBezTo>
                    <a:pt x="1052" y="1231"/>
                    <a:pt x="1048" y="1232"/>
                    <a:pt x="1042" y="1232"/>
                  </a:cubicBezTo>
                  <a:cubicBezTo>
                    <a:pt x="1034" y="1232"/>
                    <a:pt x="1022" y="1230"/>
                    <a:pt x="1012" y="1229"/>
                  </a:cubicBezTo>
                  <a:cubicBezTo>
                    <a:pt x="1007" y="1227"/>
                    <a:pt x="1003" y="1226"/>
                    <a:pt x="1001" y="1226"/>
                  </a:cubicBezTo>
                  <a:cubicBezTo>
                    <a:pt x="992" y="1226"/>
                    <a:pt x="999" y="1238"/>
                    <a:pt x="1034" y="1247"/>
                  </a:cubicBezTo>
                  <a:cubicBezTo>
                    <a:pt x="1057" y="1255"/>
                    <a:pt x="1067" y="1258"/>
                    <a:pt x="1063" y="1258"/>
                  </a:cubicBezTo>
                  <a:cubicBezTo>
                    <a:pt x="1060" y="1258"/>
                    <a:pt x="1050" y="1256"/>
                    <a:pt x="1034" y="1254"/>
                  </a:cubicBezTo>
                  <a:cubicBezTo>
                    <a:pt x="1021" y="1252"/>
                    <a:pt x="1008" y="1250"/>
                    <a:pt x="1004" y="1250"/>
                  </a:cubicBezTo>
                  <a:cubicBezTo>
                    <a:pt x="1001" y="1250"/>
                    <a:pt x="1002" y="1251"/>
                    <a:pt x="1012" y="1254"/>
                  </a:cubicBezTo>
                  <a:cubicBezTo>
                    <a:pt x="1012" y="1254"/>
                    <a:pt x="1014" y="1264"/>
                    <a:pt x="1028" y="1264"/>
                  </a:cubicBezTo>
                  <a:cubicBezTo>
                    <a:pt x="1030" y="1264"/>
                    <a:pt x="1031" y="1263"/>
                    <a:pt x="1034" y="1263"/>
                  </a:cubicBezTo>
                  <a:lnTo>
                    <a:pt x="1037" y="1279"/>
                  </a:lnTo>
                  <a:cubicBezTo>
                    <a:pt x="1015" y="1291"/>
                    <a:pt x="1015" y="1298"/>
                    <a:pt x="1018" y="1304"/>
                  </a:cubicBezTo>
                  <a:cubicBezTo>
                    <a:pt x="1037" y="1304"/>
                    <a:pt x="1037" y="1304"/>
                    <a:pt x="1018" y="1313"/>
                  </a:cubicBezTo>
                  <a:cubicBezTo>
                    <a:pt x="1002" y="1315"/>
                    <a:pt x="998" y="1318"/>
                    <a:pt x="1012" y="1318"/>
                  </a:cubicBezTo>
                  <a:cubicBezTo>
                    <a:pt x="1018" y="1318"/>
                    <a:pt x="1027" y="1317"/>
                    <a:pt x="1040" y="1316"/>
                  </a:cubicBezTo>
                  <a:cubicBezTo>
                    <a:pt x="1059" y="1320"/>
                    <a:pt x="1059" y="1323"/>
                    <a:pt x="1040" y="1332"/>
                  </a:cubicBezTo>
                  <a:cubicBezTo>
                    <a:pt x="1007" y="1335"/>
                    <a:pt x="1001" y="1339"/>
                    <a:pt x="1011" y="1339"/>
                  </a:cubicBezTo>
                  <a:cubicBezTo>
                    <a:pt x="1013" y="1339"/>
                    <a:pt x="1017" y="1339"/>
                    <a:pt x="1021" y="1338"/>
                  </a:cubicBezTo>
                  <a:cubicBezTo>
                    <a:pt x="1040" y="1341"/>
                    <a:pt x="1043" y="1348"/>
                    <a:pt x="1043" y="1348"/>
                  </a:cubicBezTo>
                  <a:cubicBezTo>
                    <a:pt x="1021" y="1348"/>
                    <a:pt x="1024" y="1395"/>
                    <a:pt x="1030" y="1439"/>
                  </a:cubicBezTo>
                  <a:cubicBezTo>
                    <a:pt x="1030" y="1442"/>
                    <a:pt x="1038" y="1444"/>
                    <a:pt x="1049" y="1444"/>
                  </a:cubicBezTo>
                  <a:cubicBezTo>
                    <a:pt x="1056" y="1444"/>
                    <a:pt x="1065" y="1443"/>
                    <a:pt x="1074" y="1442"/>
                  </a:cubicBezTo>
                  <a:cubicBezTo>
                    <a:pt x="1089" y="1441"/>
                    <a:pt x="1096" y="1440"/>
                    <a:pt x="1097" y="1440"/>
                  </a:cubicBezTo>
                  <a:cubicBezTo>
                    <a:pt x="1099" y="1440"/>
                    <a:pt x="1086" y="1442"/>
                    <a:pt x="1074" y="1448"/>
                  </a:cubicBezTo>
                  <a:cubicBezTo>
                    <a:pt x="1032" y="1456"/>
                    <a:pt x="1019" y="1465"/>
                    <a:pt x="1032" y="1465"/>
                  </a:cubicBezTo>
                  <a:cubicBezTo>
                    <a:pt x="1039" y="1465"/>
                    <a:pt x="1053" y="1463"/>
                    <a:pt x="1074" y="1457"/>
                  </a:cubicBezTo>
                  <a:cubicBezTo>
                    <a:pt x="1092" y="1453"/>
                    <a:pt x="1102" y="1451"/>
                    <a:pt x="1104" y="1451"/>
                  </a:cubicBezTo>
                  <a:cubicBezTo>
                    <a:pt x="1107" y="1451"/>
                    <a:pt x="1097" y="1455"/>
                    <a:pt x="1074" y="1464"/>
                  </a:cubicBezTo>
                  <a:cubicBezTo>
                    <a:pt x="1055" y="1470"/>
                    <a:pt x="1055" y="1470"/>
                    <a:pt x="1077" y="1473"/>
                  </a:cubicBezTo>
                  <a:cubicBezTo>
                    <a:pt x="1083" y="1472"/>
                    <a:pt x="1087" y="1472"/>
                    <a:pt x="1089" y="1472"/>
                  </a:cubicBezTo>
                  <a:cubicBezTo>
                    <a:pt x="1095" y="1472"/>
                    <a:pt x="1091" y="1474"/>
                    <a:pt x="1077" y="1476"/>
                  </a:cubicBezTo>
                  <a:cubicBezTo>
                    <a:pt x="1059" y="1484"/>
                    <a:pt x="1043" y="1490"/>
                    <a:pt x="1051" y="1490"/>
                  </a:cubicBezTo>
                  <a:cubicBezTo>
                    <a:pt x="1052" y="1490"/>
                    <a:pt x="1055" y="1489"/>
                    <a:pt x="1059" y="1489"/>
                  </a:cubicBezTo>
                  <a:lnTo>
                    <a:pt x="1059" y="1489"/>
                  </a:lnTo>
                  <a:cubicBezTo>
                    <a:pt x="1059" y="1489"/>
                    <a:pt x="1059" y="1495"/>
                    <a:pt x="1037" y="1504"/>
                  </a:cubicBezTo>
                  <a:cubicBezTo>
                    <a:pt x="1018" y="1511"/>
                    <a:pt x="1040" y="1514"/>
                    <a:pt x="1059" y="1514"/>
                  </a:cubicBezTo>
                  <a:cubicBezTo>
                    <a:pt x="1102" y="1523"/>
                    <a:pt x="1102" y="1526"/>
                    <a:pt x="1062" y="1529"/>
                  </a:cubicBezTo>
                  <a:cubicBezTo>
                    <a:pt x="1021" y="1529"/>
                    <a:pt x="1043" y="1551"/>
                    <a:pt x="1084" y="1551"/>
                  </a:cubicBezTo>
                  <a:cubicBezTo>
                    <a:pt x="1106" y="1550"/>
                    <a:pt x="1117" y="1549"/>
                    <a:pt x="1119" y="1549"/>
                  </a:cubicBezTo>
                  <a:cubicBezTo>
                    <a:pt x="1122" y="1549"/>
                    <a:pt x="1117" y="1550"/>
                    <a:pt x="1106" y="1551"/>
                  </a:cubicBezTo>
                  <a:cubicBezTo>
                    <a:pt x="1087" y="1555"/>
                    <a:pt x="1087" y="1561"/>
                    <a:pt x="1087" y="1561"/>
                  </a:cubicBezTo>
                  <a:cubicBezTo>
                    <a:pt x="1087" y="1564"/>
                    <a:pt x="1087" y="1570"/>
                    <a:pt x="1068" y="1573"/>
                  </a:cubicBezTo>
                  <a:cubicBezTo>
                    <a:pt x="1068" y="1573"/>
                    <a:pt x="1068" y="1576"/>
                    <a:pt x="1090" y="1583"/>
                  </a:cubicBezTo>
                  <a:cubicBezTo>
                    <a:pt x="1131" y="1586"/>
                    <a:pt x="1112" y="1605"/>
                    <a:pt x="1071" y="1614"/>
                  </a:cubicBezTo>
                  <a:lnTo>
                    <a:pt x="1093" y="1620"/>
                  </a:lnTo>
                  <a:cubicBezTo>
                    <a:pt x="1137" y="1620"/>
                    <a:pt x="1156" y="1624"/>
                    <a:pt x="1115" y="1630"/>
                  </a:cubicBezTo>
                  <a:lnTo>
                    <a:pt x="1096" y="1630"/>
                  </a:lnTo>
                  <a:cubicBezTo>
                    <a:pt x="1137" y="1630"/>
                    <a:pt x="1118" y="1652"/>
                    <a:pt x="1077" y="1658"/>
                  </a:cubicBezTo>
                  <a:cubicBezTo>
                    <a:pt x="1055" y="1661"/>
                    <a:pt x="1055" y="1661"/>
                    <a:pt x="1055" y="1664"/>
                  </a:cubicBezTo>
                  <a:lnTo>
                    <a:pt x="1077" y="1661"/>
                  </a:lnTo>
                  <a:cubicBezTo>
                    <a:pt x="1092" y="1661"/>
                    <a:pt x="1105" y="1660"/>
                    <a:pt x="1112" y="1660"/>
                  </a:cubicBezTo>
                  <a:cubicBezTo>
                    <a:pt x="1116" y="1660"/>
                    <a:pt x="1118" y="1660"/>
                    <a:pt x="1118" y="1661"/>
                  </a:cubicBezTo>
                  <a:cubicBezTo>
                    <a:pt x="1118" y="1667"/>
                    <a:pt x="1121" y="1671"/>
                    <a:pt x="1099" y="1674"/>
                  </a:cubicBezTo>
                  <a:cubicBezTo>
                    <a:pt x="1084" y="1681"/>
                    <a:pt x="1066" y="1687"/>
                    <a:pt x="1073" y="1687"/>
                  </a:cubicBezTo>
                  <a:cubicBezTo>
                    <a:pt x="1074" y="1687"/>
                    <a:pt x="1077" y="1687"/>
                    <a:pt x="1081" y="1686"/>
                  </a:cubicBezTo>
                  <a:lnTo>
                    <a:pt x="1081" y="1686"/>
                  </a:lnTo>
                  <a:cubicBezTo>
                    <a:pt x="1081" y="1686"/>
                    <a:pt x="1081" y="1689"/>
                    <a:pt x="1062" y="1699"/>
                  </a:cubicBezTo>
                  <a:lnTo>
                    <a:pt x="1062" y="1718"/>
                  </a:lnTo>
                  <a:cubicBezTo>
                    <a:pt x="1084" y="1718"/>
                    <a:pt x="1084" y="1727"/>
                    <a:pt x="1065" y="1730"/>
                  </a:cubicBezTo>
                  <a:cubicBezTo>
                    <a:pt x="1065" y="1730"/>
                    <a:pt x="1065" y="1739"/>
                    <a:pt x="1087" y="1743"/>
                  </a:cubicBezTo>
                  <a:cubicBezTo>
                    <a:pt x="1087" y="1752"/>
                    <a:pt x="1087" y="1755"/>
                    <a:pt x="1068" y="1758"/>
                  </a:cubicBezTo>
                  <a:cubicBezTo>
                    <a:pt x="1046" y="1761"/>
                    <a:pt x="1046" y="1761"/>
                    <a:pt x="1068" y="1761"/>
                  </a:cubicBezTo>
                  <a:cubicBezTo>
                    <a:pt x="1087" y="1761"/>
                    <a:pt x="1087" y="1765"/>
                    <a:pt x="1090" y="1768"/>
                  </a:cubicBezTo>
                  <a:cubicBezTo>
                    <a:pt x="1090" y="1774"/>
                    <a:pt x="1090" y="1777"/>
                    <a:pt x="1090" y="1777"/>
                  </a:cubicBezTo>
                  <a:cubicBezTo>
                    <a:pt x="1112" y="1777"/>
                    <a:pt x="1112" y="1777"/>
                    <a:pt x="1112" y="1780"/>
                  </a:cubicBezTo>
                  <a:cubicBezTo>
                    <a:pt x="1112" y="1783"/>
                    <a:pt x="1093" y="1802"/>
                    <a:pt x="1093" y="1805"/>
                  </a:cubicBezTo>
                  <a:cubicBezTo>
                    <a:pt x="1093" y="1813"/>
                    <a:pt x="1093" y="1816"/>
                    <a:pt x="1097" y="1816"/>
                  </a:cubicBezTo>
                  <a:cubicBezTo>
                    <a:pt x="1101" y="1816"/>
                    <a:pt x="1106" y="1814"/>
                    <a:pt x="1115" y="1812"/>
                  </a:cubicBezTo>
                  <a:cubicBezTo>
                    <a:pt x="1114" y="1810"/>
                    <a:pt x="1117" y="1809"/>
                    <a:pt x="1120" y="1809"/>
                  </a:cubicBezTo>
                  <a:cubicBezTo>
                    <a:pt x="1123" y="1809"/>
                    <a:pt x="1125" y="1811"/>
                    <a:pt x="1115" y="1818"/>
                  </a:cubicBezTo>
                  <a:cubicBezTo>
                    <a:pt x="1115" y="1821"/>
                    <a:pt x="1096" y="1837"/>
                    <a:pt x="1096" y="1849"/>
                  </a:cubicBezTo>
                  <a:cubicBezTo>
                    <a:pt x="1096" y="1862"/>
                    <a:pt x="1096" y="1866"/>
                    <a:pt x="1104" y="1866"/>
                  </a:cubicBezTo>
                  <a:cubicBezTo>
                    <a:pt x="1107" y="1866"/>
                    <a:pt x="1112" y="1866"/>
                    <a:pt x="1118" y="1865"/>
                  </a:cubicBezTo>
                  <a:cubicBezTo>
                    <a:pt x="1133" y="1863"/>
                    <a:pt x="1142" y="1862"/>
                    <a:pt x="1146" y="1862"/>
                  </a:cubicBezTo>
                  <a:cubicBezTo>
                    <a:pt x="1154" y="1862"/>
                    <a:pt x="1144" y="1865"/>
                    <a:pt x="1118" y="1871"/>
                  </a:cubicBezTo>
                  <a:cubicBezTo>
                    <a:pt x="1077" y="1884"/>
                    <a:pt x="1077" y="1887"/>
                    <a:pt x="1099" y="1887"/>
                  </a:cubicBezTo>
                  <a:cubicBezTo>
                    <a:pt x="1118" y="1890"/>
                    <a:pt x="1118" y="1890"/>
                    <a:pt x="1121" y="1893"/>
                  </a:cubicBezTo>
                  <a:cubicBezTo>
                    <a:pt x="1099" y="1896"/>
                    <a:pt x="1099" y="1899"/>
                    <a:pt x="1121" y="1906"/>
                  </a:cubicBezTo>
                  <a:cubicBezTo>
                    <a:pt x="1121" y="1912"/>
                    <a:pt x="1121" y="1912"/>
                    <a:pt x="1099" y="1912"/>
                  </a:cubicBezTo>
                  <a:cubicBezTo>
                    <a:pt x="1099" y="1912"/>
                    <a:pt x="1099" y="1918"/>
                    <a:pt x="1099" y="1921"/>
                  </a:cubicBezTo>
                  <a:cubicBezTo>
                    <a:pt x="1143" y="1927"/>
                    <a:pt x="1124" y="1956"/>
                    <a:pt x="1102" y="1962"/>
                  </a:cubicBezTo>
                  <a:cubicBezTo>
                    <a:pt x="1102" y="1962"/>
                    <a:pt x="1102" y="1965"/>
                    <a:pt x="1124" y="1968"/>
                  </a:cubicBezTo>
                  <a:cubicBezTo>
                    <a:pt x="1165" y="1968"/>
                    <a:pt x="1165" y="1974"/>
                    <a:pt x="1124" y="1978"/>
                  </a:cubicBezTo>
                  <a:cubicBezTo>
                    <a:pt x="1084" y="1981"/>
                    <a:pt x="1084" y="1981"/>
                    <a:pt x="1124" y="1981"/>
                  </a:cubicBezTo>
                  <a:cubicBezTo>
                    <a:pt x="1145" y="1984"/>
                    <a:pt x="1146" y="2003"/>
                    <a:pt x="1111" y="2003"/>
                  </a:cubicBezTo>
                  <a:cubicBezTo>
                    <a:pt x="1108" y="2003"/>
                    <a:pt x="1105" y="2003"/>
                    <a:pt x="1102" y="2003"/>
                  </a:cubicBezTo>
                  <a:lnTo>
                    <a:pt x="1062" y="2006"/>
                  </a:lnTo>
                  <a:cubicBezTo>
                    <a:pt x="1084" y="2009"/>
                    <a:pt x="1084" y="2012"/>
                    <a:pt x="1084" y="2012"/>
                  </a:cubicBezTo>
                  <a:cubicBezTo>
                    <a:pt x="1102" y="2012"/>
                    <a:pt x="1102" y="2015"/>
                    <a:pt x="1102" y="2028"/>
                  </a:cubicBezTo>
                  <a:cubicBezTo>
                    <a:pt x="1102" y="2037"/>
                    <a:pt x="1124" y="2053"/>
                    <a:pt x="1124" y="2062"/>
                  </a:cubicBezTo>
                  <a:cubicBezTo>
                    <a:pt x="1124" y="2072"/>
                    <a:pt x="1124" y="2084"/>
                    <a:pt x="1102" y="2087"/>
                  </a:cubicBezTo>
                  <a:cubicBezTo>
                    <a:pt x="1102" y="2090"/>
                    <a:pt x="1102" y="2097"/>
                    <a:pt x="1124" y="2103"/>
                  </a:cubicBezTo>
                  <a:cubicBezTo>
                    <a:pt x="1143" y="2109"/>
                    <a:pt x="1143" y="2116"/>
                    <a:pt x="1124" y="2116"/>
                  </a:cubicBezTo>
                  <a:lnTo>
                    <a:pt x="1121" y="2122"/>
                  </a:lnTo>
                  <a:cubicBezTo>
                    <a:pt x="1143" y="2128"/>
                    <a:pt x="1143" y="2134"/>
                    <a:pt x="1143" y="2134"/>
                  </a:cubicBezTo>
                  <a:cubicBezTo>
                    <a:pt x="1139" y="2134"/>
                    <a:pt x="1135" y="2133"/>
                    <a:pt x="1131" y="2133"/>
                  </a:cubicBezTo>
                  <a:cubicBezTo>
                    <a:pt x="1115" y="2133"/>
                    <a:pt x="1104" y="2138"/>
                    <a:pt x="1121" y="2141"/>
                  </a:cubicBezTo>
                  <a:cubicBezTo>
                    <a:pt x="1143" y="2141"/>
                    <a:pt x="1143" y="2147"/>
                    <a:pt x="1140" y="2153"/>
                  </a:cubicBezTo>
                  <a:cubicBezTo>
                    <a:pt x="1121" y="2163"/>
                    <a:pt x="1102" y="2291"/>
                    <a:pt x="1124" y="2294"/>
                  </a:cubicBezTo>
                  <a:lnTo>
                    <a:pt x="1121" y="2304"/>
                  </a:lnTo>
                  <a:cubicBezTo>
                    <a:pt x="1118" y="2310"/>
                    <a:pt x="1118" y="2316"/>
                    <a:pt x="1118" y="2316"/>
                  </a:cubicBezTo>
                  <a:cubicBezTo>
                    <a:pt x="1111" y="2315"/>
                    <a:pt x="1106" y="2314"/>
                    <a:pt x="1102" y="2314"/>
                  </a:cubicBezTo>
                  <a:cubicBezTo>
                    <a:pt x="1083" y="2314"/>
                    <a:pt x="1096" y="2331"/>
                    <a:pt x="1112" y="2344"/>
                  </a:cubicBezTo>
                  <a:cubicBezTo>
                    <a:pt x="1131" y="2354"/>
                    <a:pt x="1131" y="2357"/>
                    <a:pt x="1128" y="2360"/>
                  </a:cubicBezTo>
                  <a:cubicBezTo>
                    <a:pt x="1119" y="2359"/>
                    <a:pt x="1112" y="2358"/>
                    <a:pt x="1106" y="2358"/>
                  </a:cubicBezTo>
                  <a:cubicBezTo>
                    <a:pt x="1086" y="2358"/>
                    <a:pt x="1088" y="2366"/>
                    <a:pt x="1102" y="2376"/>
                  </a:cubicBezTo>
                  <a:cubicBezTo>
                    <a:pt x="1127" y="2383"/>
                    <a:pt x="1136" y="2387"/>
                    <a:pt x="1130" y="2387"/>
                  </a:cubicBezTo>
                  <a:cubicBezTo>
                    <a:pt x="1126" y="2387"/>
                    <a:pt x="1115" y="2386"/>
                    <a:pt x="1099" y="2382"/>
                  </a:cubicBezTo>
                  <a:cubicBezTo>
                    <a:pt x="1087" y="2379"/>
                    <a:pt x="1079" y="2378"/>
                    <a:pt x="1074" y="2378"/>
                  </a:cubicBezTo>
                  <a:cubicBezTo>
                    <a:pt x="1064" y="2378"/>
                    <a:pt x="1076" y="2385"/>
                    <a:pt x="1115" y="2401"/>
                  </a:cubicBezTo>
                  <a:cubicBezTo>
                    <a:pt x="1134" y="2410"/>
                    <a:pt x="1134" y="2410"/>
                    <a:pt x="1115" y="2410"/>
                  </a:cubicBezTo>
                  <a:cubicBezTo>
                    <a:pt x="1095" y="2406"/>
                    <a:pt x="1084" y="2404"/>
                    <a:pt x="1080" y="2404"/>
                  </a:cubicBezTo>
                  <a:cubicBezTo>
                    <a:pt x="1076" y="2404"/>
                    <a:pt x="1081" y="2407"/>
                    <a:pt x="1093" y="2410"/>
                  </a:cubicBezTo>
                  <a:cubicBezTo>
                    <a:pt x="1117" y="2420"/>
                    <a:pt x="1124" y="2425"/>
                    <a:pt x="1117" y="2425"/>
                  </a:cubicBezTo>
                  <a:cubicBezTo>
                    <a:pt x="1112" y="2425"/>
                    <a:pt x="1102" y="2423"/>
                    <a:pt x="1087" y="2419"/>
                  </a:cubicBezTo>
                  <a:cubicBezTo>
                    <a:pt x="1071" y="2418"/>
                    <a:pt x="1062" y="2417"/>
                    <a:pt x="1058" y="2417"/>
                  </a:cubicBezTo>
                  <a:cubicBezTo>
                    <a:pt x="1051" y="2417"/>
                    <a:pt x="1060" y="2420"/>
                    <a:pt x="1084" y="2432"/>
                  </a:cubicBezTo>
                  <a:cubicBezTo>
                    <a:pt x="1112" y="2444"/>
                    <a:pt x="1116" y="2454"/>
                    <a:pt x="1097" y="2454"/>
                  </a:cubicBezTo>
                  <a:cubicBezTo>
                    <a:pt x="1092" y="2454"/>
                    <a:pt x="1084" y="2453"/>
                    <a:pt x="1074" y="2451"/>
                  </a:cubicBezTo>
                  <a:cubicBezTo>
                    <a:pt x="1074" y="2454"/>
                    <a:pt x="1052" y="2451"/>
                    <a:pt x="1071" y="2457"/>
                  </a:cubicBezTo>
                  <a:lnTo>
                    <a:pt x="1052" y="2454"/>
                  </a:lnTo>
                  <a:cubicBezTo>
                    <a:pt x="1049" y="2457"/>
                    <a:pt x="1049" y="2460"/>
                    <a:pt x="1049" y="2460"/>
                  </a:cubicBezTo>
                  <a:lnTo>
                    <a:pt x="1068" y="2466"/>
                  </a:lnTo>
                  <a:cubicBezTo>
                    <a:pt x="1068" y="2470"/>
                    <a:pt x="1040" y="2482"/>
                    <a:pt x="1027" y="2501"/>
                  </a:cubicBezTo>
                  <a:cubicBezTo>
                    <a:pt x="1008" y="2535"/>
                    <a:pt x="1005" y="2542"/>
                    <a:pt x="1027" y="2548"/>
                  </a:cubicBezTo>
                  <a:cubicBezTo>
                    <a:pt x="1049" y="2559"/>
                    <a:pt x="1057" y="2566"/>
                    <a:pt x="1053" y="2566"/>
                  </a:cubicBezTo>
                  <a:cubicBezTo>
                    <a:pt x="1050" y="2566"/>
                    <a:pt x="1040" y="2562"/>
                    <a:pt x="1024" y="2554"/>
                  </a:cubicBezTo>
                  <a:cubicBezTo>
                    <a:pt x="1021" y="2557"/>
                    <a:pt x="999" y="2554"/>
                    <a:pt x="996" y="2561"/>
                  </a:cubicBezTo>
                  <a:cubicBezTo>
                    <a:pt x="993" y="2564"/>
                    <a:pt x="990" y="2566"/>
                    <a:pt x="985" y="2566"/>
                  </a:cubicBezTo>
                  <a:cubicBezTo>
                    <a:pt x="982" y="2566"/>
                    <a:pt x="976" y="2565"/>
                    <a:pt x="968" y="2561"/>
                  </a:cubicBezTo>
                  <a:lnTo>
                    <a:pt x="968" y="2564"/>
                  </a:lnTo>
                  <a:cubicBezTo>
                    <a:pt x="997" y="2590"/>
                    <a:pt x="988" y="2608"/>
                    <a:pt x="969" y="2608"/>
                  </a:cubicBezTo>
                  <a:cubicBezTo>
                    <a:pt x="968" y="2608"/>
                    <a:pt x="966" y="2608"/>
                    <a:pt x="965" y="2608"/>
                  </a:cubicBezTo>
                  <a:lnTo>
                    <a:pt x="965" y="2608"/>
                  </a:lnTo>
                  <a:cubicBezTo>
                    <a:pt x="958" y="2611"/>
                    <a:pt x="955" y="2614"/>
                    <a:pt x="968" y="2633"/>
                  </a:cubicBezTo>
                  <a:cubicBezTo>
                    <a:pt x="975" y="2643"/>
                    <a:pt x="978" y="2648"/>
                    <a:pt x="976" y="2648"/>
                  </a:cubicBezTo>
                  <a:cubicBezTo>
                    <a:pt x="975" y="2648"/>
                    <a:pt x="970" y="2644"/>
                    <a:pt x="961" y="2639"/>
                  </a:cubicBezTo>
                  <a:cubicBezTo>
                    <a:pt x="956" y="2634"/>
                    <a:pt x="948" y="2632"/>
                    <a:pt x="942" y="2632"/>
                  </a:cubicBezTo>
                  <a:cubicBezTo>
                    <a:pt x="931" y="2632"/>
                    <a:pt x="926" y="2640"/>
                    <a:pt x="946" y="2658"/>
                  </a:cubicBezTo>
                  <a:lnTo>
                    <a:pt x="927" y="2645"/>
                  </a:lnTo>
                  <a:cubicBezTo>
                    <a:pt x="924" y="2643"/>
                    <a:pt x="922" y="2642"/>
                    <a:pt x="921" y="2642"/>
                  </a:cubicBezTo>
                  <a:cubicBezTo>
                    <a:pt x="917" y="2642"/>
                    <a:pt x="927" y="2654"/>
                    <a:pt x="940" y="2664"/>
                  </a:cubicBezTo>
                  <a:cubicBezTo>
                    <a:pt x="956" y="2678"/>
                    <a:pt x="964" y="2685"/>
                    <a:pt x="962" y="2685"/>
                  </a:cubicBezTo>
                  <a:cubicBezTo>
                    <a:pt x="960" y="2685"/>
                    <a:pt x="946" y="2677"/>
                    <a:pt x="921" y="2658"/>
                  </a:cubicBezTo>
                  <a:cubicBezTo>
                    <a:pt x="901" y="2642"/>
                    <a:pt x="893" y="2636"/>
                    <a:pt x="892" y="2636"/>
                  </a:cubicBezTo>
                  <a:lnTo>
                    <a:pt x="892" y="2636"/>
                  </a:lnTo>
                  <a:cubicBezTo>
                    <a:pt x="891" y="2636"/>
                    <a:pt x="895" y="2640"/>
                    <a:pt x="902" y="2645"/>
                  </a:cubicBezTo>
                  <a:cubicBezTo>
                    <a:pt x="911" y="2659"/>
                    <a:pt x="922" y="2672"/>
                    <a:pt x="920" y="2672"/>
                  </a:cubicBezTo>
                  <a:cubicBezTo>
                    <a:pt x="919" y="2672"/>
                    <a:pt x="916" y="2670"/>
                    <a:pt x="911" y="2667"/>
                  </a:cubicBezTo>
                  <a:lnTo>
                    <a:pt x="911" y="2667"/>
                  </a:lnTo>
                  <a:cubicBezTo>
                    <a:pt x="908" y="2670"/>
                    <a:pt x="905" y="2673"/>
                    <a:pt x="936" y="2702"/>
                  </a:cubicBezTo>
                  <a:cubicBezTo>
                    <a:pt x="952" y="2714"/>
                    <a:pt x="949" y="2717"/>
                    <a:pt x="946" y="2720"/>
                  </a:cubicBezTo>
                  <a:cubicBezTo>
                    <a:pt x="936" y="2711"/>
                    <a:pt x="927" y="2702"/>
                    <a:pt x="918" y="2689"/>
                  </a:cubicBezTo>
                  <a:lnTo>
                    <a:pt x="911" y="2695"/>
                  </a:lnTo>
                  <a:cubicBezTo>
                    <a:pt x="911" y="2696"/>
                    <a:pt x="911" y="2696"/>
                    <a:pt x="910" y="2696"/>
                  </a:cubicBezTo>
                  <a:cubicBezTo>
                    <a:pt x="906" y="2696"/>
                    <a:pt x="887" y="2687"/>
                    <a:pt x="874" y="2673"/>
                  </a:cubicBezTo>
                  <a:cubicBezTo>
                    <a:pt x="867" y="2669"/>
                    <a:pt x="862" y="2666"/>
                    <a:pt x="861" y="2666"/>
                  </a:cubicBezTo>
                  <a:lnTo>
                    <a:pt x="861" y="2666"/>
                  </a:lnTo>
                  <a:cubicBezTo>
                    <a:pt x="859" y="2666"/>
                    <a:pt x="867" y="2673"/>
                    <a:pt x="886" y="2689"/>
                  </a:cubicBezTo>
                  <a:cubicBezTo>
                    <a:pt x="918" y="2720"/>
                    <a:pt x="918" y="2720"/>
                    <a:pt x="911" y="2723"/>
                  </a:cubicBezTo>
                  <a:cubicBezTo>
                    <a:pt x="910" y="2725"/>
                    <a:pt x="909" y="2726"/>
                    <a:pt x="907" y="2726"/>
                  </a:cubicBezTo>
                  <a:cubicBezTo>
                    <a:pt x="904" y="2726"/>
                    <a:pt x="900" y="2723"/>
                    <a:pt x="893" y="2714"/>
                  </a:cubicBezTo>
                  <a:cubicBezTo>
                    <a:pt x="882" y="2706"/>
                    <a:pt x="879" y="2703"/>
                    <a:pt x="876" y="2703"/>
                  </a:cubicBezTo>
                  <a:cubicBezTo>
                    <a:pt x="874" y="2703"/>
                    <a:pt x="873" y="2704"/>
                    <a:pt x="871" y="2705"/>
                  </a:cubicBezTo>
                  <a:cubicBezTo>
                    <a:pt x="864" y="2714"/>
                    <a:pt x="899" y="2764"/>
                    <a:pt x="924" y="2799"/>
                  </a:cubicBezTo>
                  <a:cubicBezTo>
                    <a:pt x="940" y="2815"/>
                    <a:pt x="948" y="2823"/>
                    <a:pt x="947" y="2823"/>
                  </a:cubicBezTo>
                  <a:cubicBezTo>
                    <a:pt x="946" y="2823"/>
                    <a:pt x="938" y="2816"/>
                    <a:pt x="921" y="2802"/>
                  </a:cubicBezTo>
                  <a:cubicBezTo>
                    <a:pt x="912" y="2791"/>
                    <a:pt x="908" y="2789"/>
                    <a:pt x="905" y="2789"/>
                  </a:cubicBezTo>
                  <a:cubicBezTo>
                    <a:pt x="904" y="2789"/>
                    <a:pt x="903" y="2789"/>
                    <a:pt x="902" y="2789"/>
                  </a:cubicBezTo>
                  <a:cubicBezTo>
                    <a:pt x="886" y="2777"/>
                    <a:pt x="889" y="2774"/>
                    <a:pt x="893" y="2770"/>
                  </a:cubicBezTo>
                  <a:lnTo>
                    <a:pt x="880" y="2755"/>
                  </a:lnTo>
                  <a:cubicBezTo>
                    <a:pt x="866" y="2742"/>
                    <a:pt x="857" y="2735"/>
                    <a:pt x="855" y="2735"/>
                  </a:cubicBezTo>
                  <a:cubicBezTo>
                    <a:pt x="852" y="2735"/>
                    <a:pt x="857" y="2744"/>
                    <a:pt x="871" y="2761"/>
                  </a:cubicBezTo>
                  <a:cubicBezTo>
                    <a:pt x="876" y="2771"/>
                    <a:pt x="878" y="2776"/>
                    <a:pt x="877" y="2776"/>
                  </a:cubicBezTo>
                  <a:cubicBezTo>
                    <a:pt x="875" y="2776"/>
                    <a:pt x="871" y="2773"/>
                    <a:pt x="864" y="2767"/>
                  </a:cubicBezTo>
                  <a:cubicBezTo>
                    <a:pt x="854" y="2759"/>
                    <a:pt x="842" y="2751"/>
                    <a:pt x="840" y="2751"/>
                  </a:cubicBezTo>
                  <a:lnTo>
                    <a:pt x="840" y="2751"/>
                  </a:lnTo>
                  <a:cubicBezTo>
                    <a:pt x="839" y="2751"/>
                    <a:pt x="840" y="2753"/>
                    <a:pt x="846" y="2758"/>
                  </a:cubicBezTo>
                  <a:cubicBezTo>
                    <a:pt x="846" y="2758"/>
                    <a:pt x="845" y="2758"/>
                    <a:pt x="843" y="2758"/>
                  </a:cubicBezTo>
                  <a:cubicBezTo>
                    <a:pt x="840" y="2758"/>
                    <a:pt x="833" y="2757"/>
                    <a:pt x="820" y="2749"/>
                  </a:cubicBezTo>
                  <a:lnTo>
                    <a:pt x="820" y="2749"/>
                  </a:lnTo>
                  <a:cubicBezTo>
                    <a:pt x="817" y="2752"/>
                    <a:pt x="814" y="2755"/>
                    <a:pt x="827" y="2770"/>
                  </a:cubicBezTo>
                  <a:cubicBezTo>
                    <a:pt x="839" y="2786"/>
                    <a:pt x="836" y="2789"/>
                    <a:pt x="836" y="2792"/>
                  </a:cubicBezTo>
                  <a:cubicBezTo>
                    <a:pt x="833" y="2792"/>
                    <a:pt x="830" y="2796"/>
                    <a:pt x="842" y="2811"/>
                  </a:cubicBezTo>
                  <a:cubicBezTo>
                    <a:pt x="855" y="2827"/>
                    <a:pt x="864" y="2846"/>
                    <a:pt x="858" y="2852"/>
                  </a:cubicBezTo>
                  <a:cubicBezTo>
                    <a:pt x="861" y="2862"/>
                    <a:pt x="862" y="2867"/>
                    <a:pt x="861" y="2867"/>
                  </a:cubicBezTo>
                  <a:cubicBezTo>
                    <a:pt x="858" y="2867"/>
                    <a:pt x="851" y="2860"/>
                    <a:pt x="836" y="2843"/>
                  </a:cubicBezTo>
                  <a:cubicBezTo>
                    <a:pt x="827" y="2832"/>
                    <a:pt x="823" y="2828"/>
                    <a:pt x="820" y="2828"/>
                  </a:cubicBezTo>
                  <a:cubicBezTo>
                    <a:pt x="819" y="2828"/>
                    <a:pt x="818" y="2829"/>
                    <a:pt x="817" y="2830"/>
                  </a:cubicBezTo>
                  <a:cubicBezTo>
                    <a:pt x="817" y="2830"/>
                    <a:pt x="817" y="2830"/>
                    <a:pt x="816" y="2830"/>
                  </a:cubicBezTo>
                  <a:cubicBezTo>
                    <a:pt x="814" y="2830"/>
                    <a:pt x="810" y="2829"/>
                    <a:pt x="799" y="2817"/>
                  </a:cubicBezTo>
                  <a:cubicBezTo>
                    <a:pt x="794" y="2813"/>
                    <a:pt x="792" y="2812"/>
                    <a:pt x="791" y="2812"/>
                  </a:cubicBezTo>
                  <a:lnTo>
                    <a:pt x="791" y="2812"/>
                  </a:lnTo>
                  <a:cubicBezTo>
                    <a:pt x="790" y="2812"/>
                    <a:pt x="799" y="2825"/>
                    <a:pt x="808" y="2836"/>
                  </a:cubicBezTo>
                  <a:lnTo>
                    <a:pt x="833" y="2871"/>
                  </a:lnTo>
                  <a:cubicBezTo>
                    <a:pt x="830" y="2871"/>
                    <a:pt x="802" y="2839"/>
                    <a:pt x="789" y="2824"/>
                  </a:cubicBezTo>
                  <a:cubicBezTo>
                    <a:pt x="775" y="2808"/>
                    <a:pt x="768" y="2801"/>
                    <a:pt x="768" y="2801"/>
                  </a:cubicBezTo>
                  <a:lnTo>
                    <a:pt x="768" y="2801"/>
                  </a:lnTo>
                  <a:cubicBezTo>
                    <a:pt x="767" y="2801"/>
                    <a:pt x="773" y="2809"/>
                    <a:pt x="786" y="2827"/>
                  </a:cubicBezTo>
                  <a:cubicBezTo>
                    <a:pt x="796" y="2839"/>
                    <a:pt x="803" y="2853"/>
                    <a:pt x="798" y="2853"/>
                  </a:cubicBezTo>
                  <a:cubicBezTo>
                    <a:pt x="796" y="2853"/>
                    <a:pt x="793" y="2852"/>
                    <a:pt x="789" y="2849"/>
                  </a:cubicBezTo>
                  <a:cubicBezTo>
                    <a:pt x="786" y="2852"/>
                    <a:pt x="783" y="2854"/>
                    <a:pt x="779" y="2854"/>
                  </a:cubicBezTo>
                  <a:cubicBezTo>
                    <a:pt x="774" y="2854"/>
                    <a:pt x="769" y="2851"/>
                    <a:pt x="764" y="2843"/>
                  </a:cubicBezTo>
                  <a:cubicBezTo>
                    <a:pt x="759" y="2838"/>
                    <a:pt x="757" y="2836"/>
                    <a:pt x="756" y="2836"/>
                  </a:cubicBezTo>
                  <a:lnTo>
                    <a:pt x="756" y="2836"/>
                  </a:lnTo>
                  <a:cubicBezTo>
                    <a:pt x="753" y="2836"/>
                    <a:pt x="758" y="2846"/>
                    <a:pt x="758" y="2846"/>
                  </a:cubicBezTo>
                  <a:cubicBezTo>
                    <a:pt x="762" y="2857"/>
                    <a:pt x="762" y="2863"/>
                    <a:pt x="757" y="2863"/>
                  </a:cubicBezTo>
                  <a:cubicBezTo>
                    <a:pt x="754" y="2863"/>
                    <a:pt x="748" y="2860"/>
                    <a:pt x="739" y="2855"/>
                  </a:cubicBezTo>
                  <a:cubicBezTo>
                    <a:pt x="721" y="2843"/>
                    <a:pt x="712" y="2836"/>
                    <a:pt x="709" y="2836"/>
                  </a:cubicBezTo>
                  <a:cubicBezTo>
                    <a:pt x="706" y="2836"/>
                    <a:pt x="712" y="2845"/>
                    <a:pt x="723" y="2864"/>
                  </a:cubicBezTo>
                  <a:cubicBezTo>
                    <a:pt x="731" y="2874"/>
                    <a:pt x="737" y="2884"/>
                    <a:pt x="736" y="2884"/>
                  </a:cubicBezTo>
                  <a:cubicBezTo>
                    <a:pt x="735" y="2884"/>
                    <a:pt x="731" y="2879"/>
                    <a:pt x="720" y="2864"/>
                  </a:cubicBezTo>
                  <a:cubicBezTo>
                    <a:pt x="717" y="2861"/>
                    <a:pt x="715" y="2859"/>
                    <a:pt x="714" y="2859"/>
                  </a:cubicBezTo>
                  <a:lnTo>
                    <a:pt x="714" y="2859"/>
                  </a:lnTo>
                  <a:cubicBezTo>
                    <a:pt x="710" y="2859"/>
                    <a:pt x="715" y="2875"/>
                    <a:pt x="717" y="2890"/>
                  </a:cubicBezTo>
                  <a:cubicBezTo>
                    <a:pt x="730" y="2918"/>
                    <a:pt x="742" y="2943"/>
                    <a:pt x="755" y="2965"/>
                  </a:cubicBezTo>
                  <a:cubicBezTo>
                    <a:pt x="768" y="2988"/>
                    <a:pt x="773" y="2997"/>
                    <a:pt x="771" y="2997"/>
                  </a:cubicBezTo>
                  <a:cubicBezTo>
                    <a:pt x="770" y="2997"/>
                    <a:pt x="765" y="2993"/>
                    <a:pt x="758" y="2987"/>
                  </a:cubicBezTo>
                  <a:cubicBezTo>
                    <a:pt x="757" y="2987"/>
                    <a:pt x="757" y="2987"/>
                    <a:pt x="757" y="2987"/>
                  </a:cubicBezTo>
                  <a:cubicBezTo>
                    <a:pt x="752" y="2987"/>
                    <a:pt x="741" y="2973"/>
                    <a:pt x="733" y="2955"/>
                  </a:cubicBezTo>
                  <a:cubicBezTo>
                    <a:pt x="720" y="2937"/>
                    <a:pt x="723" y="2933"/>
                    <a:pt x="723" y="2933"/>
                  </a:cubicBezTo>
                  <a:lnTo>
                    <a:pt x="730" y="2933"/>
                  </a:lnTo>
                  <a:cubicBezTo>
                    <a:pt x="718" y="2916"/>
                    <a:pt x="709" y="2899"/>
                    <a:pt x="703" y="2899"/>
                  </a:cubicBezTo>
                  <a:cubicBezTo>
                    <a:pt x="702" y="2899"/>
                    <a:pt x="702" y="2899"/>
                    <a:pt x="701" y="2899"/>
                  </a:cubicBezTo>
                  <a:cubicBezTo>
                    <a:pt x="695" y="2892"/>
                    <a:pt x="690" y="2889"/>
                    <a:pt x="688" y="2889"/>
                  </a:cubicBezTo>
                  <a:cubicBezTo>
                    <a:pt x="686" y="2889"/>
                    <a:pt x="688" y="2895"/>
                    <a:pt x="695" y="2905"/>
                  </a:cubicBezTo>
                  <a:cubicBezTo>
                    <a:pt x="684" y="2894"/>
                    <a:pt x="678" y="2892"/>
                    <a:pt x="672" y="2892"/>
                  </a:cubicBezTo>
                  <a:cubicBezTo>
                    <a:pt x="670" y="2892"/>
                    <a:pt x="669" y="2893"/>
                    <a:pt x="667" y="2893"/>
                  </a:cubicBezTo>
                  <a:cubicBezTo>
                    <a:pt x="664" y="2894"/>
                    <a:pt x="660" y="2896"/>
                    <a:pt x="655" y="2896"/>
                  </a:cubicBezTo>
                  <a:cubicBezTo>
                    <a:pt x="649" y="2896"/>
                    <a:pt x="642" y="2893"/>
                    <a:pt x="636" y="2883"/>
                  </a:cubicBezTo>
                  <a:cubicBezTo>
                    <a:pt x="629" y="2886"/>
                    <a:pt x="626" y="2890"/>
                    <a:pt x="636" y="2908"/>
                  </a:cubicBezTo>
                  <a:cubicBezTo>
                    <a:pt x="647" y="2930"/>
                    <a:pt x="650" y="2940"/>
                    <a:pt x="649" y="2940"/>
                  </a:cubicBezTo>
                  <a:cubicBezTo>
                    <a:pt x="649" y="2940"/>
                    <a:pt x="646" y="2935"/>
                    <a:pt x="642" y="2927"/>
                  </a:cubicBezTo>
                  <a:cubicBezTo>
                    <a:pt x="631" y="2910"/>
                    <a:pt x="613" y="2902"/>
                    <a:pt x="599" y="2902"/>
                  </a:cubicBezTo>
                  <a:cubicBezTo>
                    <a:pt x="584" y="2902"/>
                    <a:pt x="573" y="2911"/>
                    <a:pt x="579" y="2930"/>
                  </a:cubicBezTo>
                  <a:lnTo>
                    <a:pt x="573" y="2933"/>
                  </a:lnTo>
                  <a:cubicBezTo>
                    <a:pt x="567" y="2926"/>
                    <a:pt x="559" y="2922"/>
                    <a:pt x="553" y="2922"/>
                  </a:cubicBezTo>
                  <a:cubicBezTo>
                    <a:pt x="544" y="2922"/>
                    <a:pt x="537" y="2930"/>
                    <a:pt x="538" y="2943"/>
                  </a:cubicBezTo>
                  <a:lnTo>
                    <a:pt x="529" y="2946"/>
                  </a:lnTo>
                  <a:cubicBezTo>
                    <a:pt x="523" y="2938"/>
                    <a:pt x="519" y="2935"/>
                    <a:pt x="517" y="2935"/>
                  </a:cubicBezTo>
                  <a:cubicBezTo>
                    <a:pt x="515" y="2935"/>
                    <a:pt x="515" y="2939"/>
                    <a:pt x="516" y="2949"/>
                  </a:cubicBezTo>
                  <a:cubicBezTo>
                    <a:pt x="516" y="2965"/>
                    <a:pt x="520" y="2979"/>
                    <a:pt x="519" y="2979"/>
                  </a:cubicBezTo>
                  <a:cubicBezTo>
                    <a:pt x="519" y="2979"/>
                    <a:pt x="518" y="2976"/>
                    <a:pt x="516" y="2971"/>
                  </a:cubicBezTo>
                  <a:cubicBezTo>
                    <a:pt x="512" y="2958"/>
                    <a:pt x="508" y="2954"/>
                    <a:pt x="500" y="2954"/>
                  </a:cubicBezTo>
                  <a:cubicBezTo>
                    <a:pt x="497" y="2954"/>
                    <a:pt x="493" y="2954"/>
                    <a:pt x="488" y="2955"/>
                  </a:cubicBezTo>
                  <a:cubicBezTo>
                    <a:pt x="476" y="2959"/>
                    <a:pt x="476" y="2959"/>
                    <a:pt x="485" y="2980"/>
                  </a:cubicBezTo>
                  <a:cubicBezTo>
                    <a:pt x="482" y="2987"/>
                    <a:pt x="480" y="2990"/>
                    <a:pt x="477" y="2990"/>
                  </a:cubicBezTo>
                  <a:cubicBezTo>
                    <a:pt x="472" y="2990"/>
                    <a:pt x="467" y="2977"/>
                    <a:pt x="463" y="2962"/>
                  </a:cubicBezTo>
                  <a:cubicBezTo>
                    <a:pt x="460" y="2943"/>
                    <a:pt x="458" y="2933"/>
                    <a:pt x="456" y="2933"/>
                  </a:cubicBezTo>
                  <a:lnTo>
                    <a:pt x="456" y="2933"/>
                  </a:lnTo>
                  <a:cubicBezTo>
                    <a:pt x="455" y="2933"/>
                    <a:pt x="456" y="2949"/>
                    <a:pt x="463" y="2984"/>
                  </a:cubicBezTo>
                  <a:cubicBezTo>
                    <a:pt x="467" y="3009"/>
                    <a:pt x="465" y="3020"/>
                    <a:pt x="462" y="3020"/>
                  </a:cubicBezTo>
                  <a:cubicBezTo>
                    <a:pt x="460" y="3020"/>
                    <a:pt x="458" y="3016"/>
                    <a:pt x="457" y="3009"/>
                  </a:cubicBezTo>
                  <a:cubicBezTo>
                    <a:pt x="451" y="2987"/>
                    <a:pt x="454" y="2987"/>
                    <a:pt x="457" y="2984"/>
                  </a:cubicBezTo>
                  <a:lnTo>
                    <a:pt x="448" y="2946"/>
                  </a:lnTo>
                  <a:cubicBezTo>
                    <a:pt x="444" y="2946"/>
                    <a:pt x="444" y="2946"/>
                    <a:pt x="448" y="2968"/>
                  </a:cubicBezTo>
                  <a:cubicBezTo>
                    <a:pt x="448" y="2968"/>
                    <a:pt x="441" y="2968"/>
                    <a:pt x="444" y="2990"/>
                  </a:cubicBezTo>
                  <a:cubicBezTo>
                    <a:pt x="444" y="3009"/>
                    <a:pt x="448" y="3031"/>
                    <a:pt x="457" y="3049"/>
                  </a:cubicBezTo>
                  <a:cubicBezTo>
                    <a:pt x="466" y="3068"/>
                    <a:pt x="460" y="3071"/>
                    <a:pt x="457" y="3071"/>
                  </a:cubicBezTo>
                  <a:cubicBezTo>
                    <a:pt x="444" y="3053"/>
                    <a:pt x="441" y="3031"/>
                    <a:pt x="441" y="3009"/>
                  </a:cubicBezTo>
                  <a:cubicBezTo>
                    <a:pt x="444" y="3009"/>
                    <a:pt x="438" y="2990"/>
                    <a:pt x="435" y="2968"/>
                  </a:cubicBezTo>
                  <a:cubicBezTo>
                    <a:pt x="434" y="2965"/>
                    <a:pt x="434" y="2963"/>
                    <a:pt x="433" y="2963"/>
                  </a:cubicBezTo>
                  <a:cubicBezTo>
                    <a:pt x="429" y="2963"/>
                    <a:pt x="423" y="2997"/>
                    <a:pt x="426" y="3034"/>
                  </a:cubicBezTo>
                  <a:cubicBezTo>
                    <a:pt x="422" y="3024"/>
                    <a:pt x="426" y="3031"/>
                    <a:pt x="422" y="3012"/>
                  </a:cubicBezTo>
                  <a:cubicBezTo>
                    <a:pt x="416" y="2993"/>
                    <a:pt x="410" y="2993"/>
                    <a:pt x="404" y="2993"/>
                  </a:cubicBezTo>
                  <a:cubicBezTo>
                    <a:pt x="394" y="2996"/>
                    <a:pt x="391" y="2996"/>
                    <a:pt x="394" y="3015"/>
                  </a:cubicBezTo>
                  <a:cubicBezTo>
                    <a:pt x="397" y="3037"/>
                    <a:pt x="401" y="3056"/>
                    <a:pt x="397" y="3059"/>
                  </a:cubicBezTo>
                  <a:cubicBezTo>
                    <a:pt x="398" y="3059"/>
                    <a:pt x="398" y="3058"/>
                    <a:pt x="398" y="3058"/>
                  </a:cubicBezTo>
                  <a:cubicBezTo>
                    <a:pt x="401" y="3058"/>
                    <a:pt x="404" y="3079"/>
                    <a:pt x="407" y="3100"/>
                  </a:cubicBezTo>
                  <a:cubicBezTo>
                    <a:pt x="401" y="3087"/>
                    <a:pt x="394" y="3071"/>
                    <a:pt x="388" y="3059"/>
                  </a:cubicBezTo>
                  <a:cubicBezTo>
                    <a:pt x="375" y="3018"/>
                    <a:pt x="366" y="2999"/>
                    <a:pt x="350" y="2999"/>
                  </a:cubicBezTo>
                  <a:cubicBezTo>
                    <a:pt x="344" y="2999"/>
                    <a:pt x="332" y="2999"/>
                    <a:pt x="325" y="2980"/>
                  </a:cubicBezTo>
                  <a:cubicBezTo>
                    <a:pt x="319" y="2980"/>
                    <a:pt x="316" y="2980"/>
                    <a:pt x="316" y="2999"/>
                  </a:cubicBezTo>
                  <a:lnTo>
                    <a:pt x="310" y="2999"/>
                  </a:lnTo>
                  <a:cubicBezTo>
                    <a:pt x="307" y="2990"/>
                    <a:pt x="304" y="2986"/>
                    <a:pt x="301" y="2986"/>
                  </a:cubicBezTo>
                  <a:cubicBezTo>
                    <a:pt x="299" y="2986"/>
                    <a:pt x="297" y="2991"/>
                    <a:pt x="297" y="3002"/>
                  </a:cubicBezTo>
                  <a:cubicBezTo>
                    <a:pt x="297" y="3009"/>
                    <a:pt x="296" y="3011"/>
                    <a:pt x="295" y="3011"/>
                  </a:cubicBezTo>
                  <a:cubicBezTo>
                    <a:pt x="293" y="3011"/>
                    <a:pt x="290" y="3002"/>
                    <a:pt x="288" y="3002"/>
                  </a:cubicBezTo>
                  <a:cubicBezTo>
                    <a:pt x="283" y="2984"/>
                    <a:pt x="281" y="2973"/>
                    <a:pt x="280" y="2973"/>
                  </a:cubicBezTo>
                  <a:lnTo>
                    <a:pt x="280" y="2973"/>
                  </a:lnTo>
                  <a:cubicBezTo>
                    <a:pt x="280" y="2973"/>
                    <a:pt x="281" y="2988"/>
                    <a:pt x="285" y="3024"/>
                  </a:cubicBezTo>
                  <a:cubicBezTo>
                    <a:pt x="285" y="3043"/>
                    <a:pt x="294" y="3065"/>
                    <a:pt x="297" y="3065"/>
                  </a:cubicBezTo>
                  <a:lnTo>
                    <a:pt x="310" y="3062"/>
                  </a:lnTo>
                  <a:lnTo>
                    <a:pt x="310" y="3062"/>
                  </a:lnTo>
                  <a:lnTo>
                    <a:pt x="297" y="3084"/>
                  </a:lnTo>
                  <a:cubicBezTo>
                    <a:pt x="294" y="3084"/>
                    <a:pt x="288" y="3106"/>
                    <a:pt x="288" y="3128"/>
                  </a:cubicBezTo>
                  <a:cubicBezTo>
                    <a:pt x="288" y="3128"/>
                    <a:pt x="288" y="3147"/>
                    <a:pt x="285" y="3147"/>
                  </a:cubicBezTo>
                  <a:lnTo>
                    <a:pt x="281" y="3106"/>
                  </a:lnTo>
                  <a:cubicBezTo>
                    <a:pt x="285" y="3084"/>
                    <a:pt x="285" y="3065"/>
                    <a:pt x="285" y="3043"/>
                  </a:cubicBezTo>
                  <a:cubicBezTo>
                    <a:pt x="281" y="3018"/>
                    <a:pt x="275" y="2999"/>
                    <a:pt x="272" y="2999"/>
                  </a:cubicBezTo>
                  <a:cubicBezTo>
                    <a:pt x="270" y="2999"/>
                    <a:pt x="269" y="3006"/>
                    <a:pt x="269" y="3021"/>
                  </a:cubicBezTo>
                  <a:cubicBezTo>
                    <a:pt x="266" y="3021"/>
                    <a:pt x="266" y="3021"/>
                    <a:pt x="263" y="2999"/>
                  </a:cubicBezTo>
                  <a:cubicBezTo>
                    <a:pt x="263" y="2992"/>
                    <a:pt x="262" y="2987"/>
                    <a:pt x="261" y="2987"/>
                  </a:cubicBezTo>
                  <a:cubicBezTo>
                    <a:pt x="260" y="2987"/>
                    <a:pt x="257" y="2997"/>
                    <a:pt x="253" y="3021"/>
                  </a:cubicBezTo>
                  <a:cubicBezTo>
                    <a:pt x="252" y="3042"/>
                    <a:pt x="250" y="3052"/>
                    <a:pt x="249" y="3052"/>
                  </a:cubicBezTo>
                  <a:cubicBezTo>
                    <a:pt x="247" y="3052"/>
                    <a:pt x="245" y="3042"/>
                    <a:pt x="244" y="3021"/>
                  </a:cubicBezTo>
                  <a:cubicBezTo>
                    <a:pt x="240" y="2995"/>
                    <a:pt x="233" y="2985"/>
                    <a:pt x="228" y="2985"/>
                  </a:cubicBezTo>
                  <a:cubicBezTo>
                    <a:pt x="225" y="2985"/>
                    <a:pt x="222" y="2990"/>
                    <a:pt x="222" y="2999"/>
                  </a:cubicBezTo>
                  <a:cubicBezTo>
                    <a:pt x="220" y="3023"/>
                    <a:pt x="216" y="3033"/>
                    <a:pt x="213" y="3033"/>
                  </a:cubicBezTo>
                  <a:cubicBezTo>
                    <a:pt x="210" y="3033"/>
                    <a:pt x="208" y="3027"/>
                    <a:pt x="206" y="3018"/>
                  </a:cubicBezTo>
                  <a:cubicBezTo>
                    <a:pt x="205" y="3007"/>
                    <a:pt x="203" y="3001"/>
                    <a:pt x="201" y="3001"/>
                  </a:cubicBezTo>
                  <a:cubicBezTo>
                    <a:pt x="199" y="3001"/>
                    <a:pt x="197" y="3006"/>
                    <a:pt x="194" y="3015"/>
                  </a:cubicBezTo>
                  <a:cubicBezTo>
                    <a:pt x="196" y="3001"/>
                    <a:pt x="195" y="2986"/>
                    <a:pt x="193" y="2986"/>
                  </a:cubicBezTo>
                  <a:cubicBezTo>
                    <a:pt x="192" y="2986"/>
                    <a:pt x="191" y="2988"/>
                    <a:pt x="191" y="2993"/>
                  </a:cubicBezTo>
                  <a:cubicBezTo>
                    <a:pt x="191" y="2993"/>
                    <a:pt x="187" y="2993"/>
                    <a:pt x="187" y="3015"/>
                  </a:cubicBezTo>
                  <a:cubicBezTo>
                    <a:pt x="187" y="3015"/>
                    <a:pt x="181" y="3034"/>
                    <a:pt x="175" y="3056"/>
                  </a:cubicBezTo>
                  <a:cubicBezTo>
                    <a:pt x="181" y="3056"/>
                    <a:pt x="178" y="3078"/>
                    <a:pt x="175" y="3096"/>
                  </a:cubicBezTo>
                  <a:cubicBezTo>
                    <a:pt x="175" y="3102"/>
                    <a:pt x="174" y="3104"/>
                    <a:pt x="173" y="3104"/>
                  </a:cubicBezTo>
                  <a:cubicBezTo>
                    <a:pt x="168" y="3104"/>
                    <a:pt x="159" y="3078"/>
                    <a:pt x="159" y="3031"/>
                  </a:cubicBezTo>
                  <a:lnTo>
                    <a:pt x="159" y="2990"/>
                  </a:lnTo>
                  <a:lnTo>
                    <a:pt x="153" y="3031"/>
                  </a:lnTo>
                  <a:cubicBezTo>
                    <a:pt x="150" y="3031"/>
                    <a:pt x="144" y="3027"/>
                    <a:pt x="147" y="3009"/>
                  </a:cubicBezTo>
                  <a:cubicBezTo>
                    <a:pt x="150" y="2987"/>
                    <a:pt x="150" y="2987"/>
                    <a:pt x="147" y="2987"/>
                  </a:cubicBezTo>
                  <a:cubicBezTo>
                    <a:pt x="147" y="2987"/>
                    <a:pt x="144" y="2987"/>
                    <a:pt x="140" y="3006"/>
                  </a:cubicBezTo>
                  <a:cubicBezTo>
                    <a:pt x="137" y="3031"/>
                    <a:pt x="135" y="3042"/>
                    <a:pt x="135" y="3042"/>
                  </a:cubicBezTo>
                  <a:cubicBezTo>
                    <a:pt x="134" y="3042"/>
                    <a:pt x="134" y="3037"/>
                    <a:pt x="134" y="3027"/>
                  </a:cubicBezTo>
                  <a:cubicBezTo>
                    <a:pt x="136" y="3005"/>
                    <a:pt x="136" y="2994"/>
                    <a:pt x="134" y="2994"/>
                  </a:cubicBezTo>
                  <a:cubicBezTo>
                    <a:pt x="132" y="2994"/>
                    <a:pt x="128" y="3004"/>
                    <a:pt x="122" y="3024"/>
                  </a:cubicBezTo>
                  <a:cubicBezTo>
                    <a:pt x="118" y="3045"/>
                    <a:pt x="117" y="3055"/>
                    <a:pt x="117" y="3055"/>
                  </a:cubicBezTo>
                  <a:cubicBezTo>
                    <a:pt x="116" y="3055"/>
                    <a:pt x="117" y="3045"/>
                    <a:pt x="118" y="3024"/>
                  </a:cubicBezTo>
                  <a:cubicBezTo>
                    <a:pt x="122" y="3002"/>
                    <a:pt x="122" y="2984"/>
                    <a:pt x="118" y="2980"/>
                  </a:cubicBezTo>
                  <a:lnTo>
                    <a:pt x="115" y="3002"/>
                  </a:lnTo>
                  <a:cubicBezTo>
                    <a:pt x="112" y="3026"/>
                    <a:pt x="108" y="3035"/>
                    <a:pt x="106" y="3035"/>
                  </a:cubicBezTo>
                  <a:cubicBezTo>
                    <a:pt x="105" y="3035"/>
                    <a:pt x="105" y="3029"/>
                    <a:pt x="106" y="3021"/>
                  </a:cubicBezTo>
                  <a:cubicBezTo>
                    <a:pt x="108" y="3010"/>
                    <a:pt x="108" y="3004"/>
                    <a:pt x="105" y="3004"/>
                  </a:cubicBezTo>
                  <a:cubicBezTo>
                    <a:pt x="103" y="3004"/>
                    <a:pt x="99" y="3009"/>
                    <a:pt x="93" y="3018"/>
                  </a:cubicBezTo>
                  <a:cubicBezTo>
                    <a:pt x="87" y="3015"/>
                    <a:pt x="84" y="3015"/>
                    <a:pt x="87" y="2993"/>
                  </a:cubicBezTo>
                  <a:cubicBezTo>
                    <a:pt x="92" y="2973"/>
                    <a:pt x="94" y="2962"/>
                    <a:pt x="94" y="2962"/>
                  </a:cubicBezTo>
                  <a:lnTo>
                    <a:pt x="94" y="2962"/>
                  </a:lnTo>
                  <a:cubicBezTo>
                    <a:pt x="93" y="2962"/>
                    <a:pt x="90" y="2973"/>
                    <a:pt x="84" y="2993"/>
                  </a:cubicBezTo>
                  <a:cubicBezTo>
                    <a:pt x="81" y="3002"/>
                    <a:pt x="79" y="3007"/>
                    <a:pt x="77" y="3007"/>
                  </a:cubicBezTo>
                  <a:cubicBezTo>
                    <a:pt x="75" y="3007"/>
                    <a:pt x="75" y="3001"/>
                    <a:pt x="75" y="2990"/>
                  </a:cubicBezTo>
                  <a:cubicBezTo>
                    <a:pt x="75" y="2978"/>
                    <a:pt x="75" y="2973"/>
                    <a:pt x="75" y="2973"/>
                  </a:cubicBezTo>
                  <a:lnTo>
                    <a:pt x="75" y="2973"/>
                  </a:lnTo>
                  <a:cubicBezTo>
                    <a:pt x="74" y="2973"/>
                    <a:pt x="73" y="2978"/>
                    <a:pt x="68" y="2987"/>
                  </a:cubicBezTo>
                  <a:cubicBezTo>
                    <a:pt x="56" y="3027"/>
                    <a:pt x="50" y="3049"/>
                    <a:pt x="56" y="3049"/>
                  </a:cubicBezTo>
                  <a:cubicBezTo>
                    <a:pt x="59" y="3049"/>
                    <a:pt x="59" y="3049"/>
                    <a:pt x="53" y="3071"/>
                  </a:cubicBezTo>
                  <a:lnTo>
                    <a:pt x="46" y="3068"/>
                  </a:lnTo>
                  <a:cubicBezTo>
                    <a:pt x="45" y="3068"/>
                    <a:pt x="43" y="3068"/>
                    <a:pt x="42" y="3068"/>
                  </a:cubicBezTo>
                  <a:cubicBezTo>
                    <a:pt x="38" y="3068"/>
                    <a:pt x="34" y="3070"/>
                    <a:pt x="24" y="3084"/>
                  </a:cubicBezTo>
                  <a:cubicBezTo>
                    <a:pt x="12" y="3099"/>
                    <a:pt x="3" y="3127"/>
                    <a:pt x="9" y="3127"/>
                  </a:cubicBezTo>
                  <a:cubicBezTo>
                    <a:pt x="9" y="3127"/>
                    <a:pt x="11" y="3126"/>
                    <a:pt x="12" y="3125"/>
                  </a:cubicBezTo>
                  <a:lnTo>
                    <a:pt x="12" y="3125"/>
                  </a:lnTo>
                  <a:lnTo>
                    <a:pt x="12" y="3143"/>
                  </a:lnTo>
                  <a:cubicBezTo>
                    <a:pt x="2" y="3174"/>
                    <a:pt x="0" y="3190"/>
                    <a:pt x="3" y="3190"/>
                  </a:cubicBezTo>
                  <a:cubicBezTo>
                    <a:pt x="5" y="3190"/>
                    <a:pt x="12" y="3176"/>
                    <a:pt x="21" y="3147"/>
                  </a:cubicBezTo>
                  <a:cubicBezTo>
                    <a:pt x="30" y="3114"/>
                    <a:pt x="34" y="3099"/>
                    <a:pt x="35" y="3099"/>
                  </a:cubicBezTo>
                  <a:lnTo>
                    <a:pt x="35" y="3099"/>
                  </a:lnTo>
                  <a:cubicBezTo>
                    <a:pt x="35" y="3099"/>
                    <a:pt x="34" y="3109"/>
                    <a:pt x="31" y="3128"/>
                  </a:cubicBezTo>
                  <a:cubicBezTo>
                    <a:pt x="18" y="3168"/>
                    <a:pt x="24" y="3168"/>
                    <a:pt x="28" y="3172"/>
                  </a:cubicBezTo>
                  <a:cubicBezTo>
                    <a:pt x="31" y="3172"/>
                    <a:pt x="31" y="3172"/>
                    <a:pt x="28" y="3190"/>
                  </a:cubicBezTo>
                  <a:cubicBezTo>
                    <a:pt x="21" y="3212"/>
                    <a:pt x="21" y="3234"/>
                    <a:pt x="28" y="3234"/>
                  </a:cubicBezTo>
                  <a:cubicBezTo>
                    <a:pt x="28" y="3235"/>
                    <a:pt x="29" y="3236"/>
                    <a:pt x="30" y="3236"/>
                  </a:cubicBezTo>
                  <a:cubicBezTo>
                    <a:pt x="31" y="3236"/>
                    <a:pt x="32" y="3231"/>
                    <a:pt x="37" y="3215"/>
                  </a:cubicBezTo>
                  <a:cubicBezTo>
                    <a:pt x="37" y="3207"/>
                    <a:pt x="38" y="3202"/>
                    <a:pt x="40" y="3202"/>
                  </a:cubicBezTo>
                  <a:cubicBezTo>
                    <a:pt x="42" y="3202"/>
                    <a:pt x="44" y="3213"/>
                    <a:pt x="40" y="3237"/>
                  </a:cubicBezTo>
                  <a:cubicBezTo>
                    <a:pt x="40" y="3247"/>
                    <a:pt x="40" y="3252"/>
                    <a:pt x="41" y="3252"/>
                  </a:cubicBezTo>
                  <a:cubicBezTo>
                    <a:pt x="42" y="3252"/>
                    <a:pt x="44" y="3242"/>
                    <a:pt x="50" y="3219"/>
                  </a:cubicBezTo>
                  <a:cubicBezTo>
                    <a:pt x="54" y="3199"/>
                    <a:pt x="58" y="3190"/>
                    <a:pt x="61" y="3190"/>
                  </a:cubicBezTo>
                  <a:cubicBezTo>
                    <a:pt x="64" y="3190"/>
                    <a:pt x="65" y="3202"/>
                    <a:pt x="62" y="3225"/>
                  </a:cubicBezTo>
                  <a:lnTo>
                    <a:pt x="71" y="3225"/>
                  </a:lnTo>
                  <a:cubicBezTo>
                    <a:pt x="72" y="3225"/>
                    <a:pt x="72" y="3225"/>
                    <a:pt x="73" y="3225"/>
                  </a:cubicBezTo>
                  <a:cubicBezTo>
                    <a:pt x="78" y="3225"/>
                    <a:pt x="81" y="3205"/>
                    <a:pt x="84" y="3187"/>
                  </a:cubicBezTo>
                  <a:cubicBezTo>
                    <a:pt x="89" y="3164"/>
                    <a:pt x="92" y="3154"/>
                    <a:pt x="93" y="3154"/>
                  </a:cubicBezTo>
                  <a:cubicBezTo>
                    <a:pt x="93" y="3154"/>
                    <a:pt x="93" y="3159"/>
                    <a:pt x="93" y="3168"/>
                  </a:cubicBezTo>
                  <a:cubicBezTo>
                    <a:pt x="93" y="3181"/>
                    <a:pt x="93" y="3197"/>
                    <a:pt x="90" y="3209"/>
                  </a:cubicBezTo>
                  <a:cubicBezTo>
                    <a:pt x="87" y="3231"/>
                    <a:pt x="90" y="3231"/>
                    <a:pt x="97" y="3231"/>
                  </a:cubicBezTo>
                  <a:cubicBezTo>
                    <a:pt x="97" y="3231"/>
                    <a:pt x="98" y="3231"/>
                    <a:pt x="99" y="3231"/>
                  </a:cubicBezTo>
                  <a:cubicBezTo>
                    <a:pt x="104" y="3231"/>
                    <a:pt x="110" y="3229"/>
                    <a:pt x="112" y="3212"/>
                  </a:cubicBezTo>
                  <a:lnTo>
                    <a:pt x="112" y="3212"/>
                  </a:lnTo>
                  <a:cubicBezTo>
                    <a:pt x="112" y="3225"/>
                    <a:pt x="112" y="3222"/>
                    <a:pt x="109" y="3234"/>
                  </a:cubicBezTo>
                  <a:cubicBezTo>
                    <a:pt x="113" y="3234"/>
                    <a:pt x="113" y="3244"/>
                    <a:pt x="114" y="3244"/>
                  </a:cubicBezTo>
                  <a:cubicBezTo>
                    <a:pt x="114" y="3244"/>
                    <a:pt x="114" y="3242"/>
                    <a:pt x="115" y="3234"/>
                  </a:cubicBezTo>
                  <a:cubicBezTo>
                    <a:pt x="115" y="3234"/>
                    <a:pt x="118" y="3234"/>
                    <a:pt x="125" y="3256"/>
                  </a:cubicBezTo>
                  <a:cubicBezTo>
                    <a:pt x="127" y="3261"/>
                    <a:pt x="129" y="3263"/>
                    <a:pt x="131" y="3263"/>
                  </a:cubicBezTo>
                  <a:cubicBezTo>
                    <a:pt x="141" y="3263"/>
                    <a:pt x="151" y="3232"/>
                    <a:pt x="144" y="3197"/>
                  </a:cubicBezTo>
                  <a:lnTo>
                    <a:pt x="147" y="3197"/>
                  </a:lnTo>
                  <a:cubicBezTo>
                    <a:pt x="153" y="3197"/>
                    <a:pt x="156" y="3178"/>
                    <a:pt x="156" y="3178"/>
                  </a:cubicBezTo>
                  <a:cubicBezTo>
                    <a:pt x="156" y="3162"/>
                    <a:pt x="159" y="3158"/>
                    <a:pt x="162" y="3158"/>
                  </a:cubicBezTo>
                  <a:cubicBezTo>
                    <a:pt x="164" y="3158"/>
                    <a:pt x="165" y="3158"/>
                    <a:pt x="165" y="3159"/>
                  </a:cubicBezTo>
                  <a:lnTo>
                    <a:pt x="162" y="3200"/>
                  </a:lnTo>
                  <a:cubicBezTo>
                    <a:pt x="155" y="3236"/>
                    <a:pt x="155" y="3259"/>
                    <a:pt x="158" y="3259"/>
                  </a:cubicBezTo>
                  <a:cubicBezTo>
                    <a:pt x="161" y="3259"/>
                    <a:pt x="165" y="3248"/>
                    <a:pt x="169" y="3222"/>
                  </a:cubicBezTo>
                  <a:lnTo>
                    <a:pt x="169" y="3222"/>
                  </a:lnTo>
                  <a:cubicBezTo>
                    <a:pt x="169" y="3234"/>
                    <a:pt x="169" y="3231"/>
                    <a:pt x="165" y="3244"/>
                  </a:cubicBezTo>
                  <a:cubicBezTo>
                    <a:pt x="165" y="3253"/>
                    <a:pt x="166" y="3258"/>
                    <a:pt x="169" y="3258"/>
                  </a:cubicBezTo>
                  <a:cubicBezTo>
                    <a:pt x="171" y="3258"/>
                    <a:pt x="175" y="3253"/>
                    <a:pt x="181" y="3244"/>
                  </a:cubicBezTo>
                  <a:cubicBezTo>
                    <a:pt x="181" y="3244"/>
                    <a:pt x="182" y="3244"/>
                    <a:pt x="182" y="3244"/>
                  </a:cubicBezTo>
                  <a:cubicBezTo>
                    <a:pt x="188" y="3244"/>
                    <a:pt x="194" y="3202"/>
                    <a:pt x="194" y="3184"/>
                  </a:cubicBezTo>
                  <a:cubicBezTo>
                    <a:pt x="197" y="3162"/>
                    <a:pt x="200" y="3162"/>
                    <a:pt x="200" y="3162"/>
                  </a:cubicBezTo>
                  <a:cubicBezTo>
                    <a:pt x="206" y="3162"/>
                    <a:pt x="206" y="3162"/>
                    <a:pt x="203" y="3184"/>
                  </a:cubicBezTo>
                  <a:cubicBezTo>
                    <a:pt x="202" y="3205"/>
                    <a:pt x="204" y="3215"/>
                    <a:pt x="207" y="3215"/>
                  </a:cubicBezTo>
                  <a:cubicBezTo>
                    <a:pt x="211" y="3215"/>
                    <a:pt x="216" y="3205"/>
                    <a:pt x="219" y="3184"/>
                  </a:cubicBezTo>
                  <a:lnTo>
                    <a:pt x="219" y="3184"/>
                  </a:lnTo>
                  <a:lnTo>
                    <a:pt x="216" y="3206"/>
                  </a:lnTo>
                  <a:cubicBezTo>
                    <a:pt x="216" y="3220"/>
                    <a:pt x="217" y="3235"/>
                    <a:pt x="228" y="3235"/>
                  </a:cubicBezTo>
                  <a:cubicBezTo>
                    <a:pt x="232" y="3235"/>
                    <a:pt x="237" y="3233"/>
                    <a:pt x="244" y="3228"/>
                  </a:cubicBezTo>
                  <a:cubicBezTo>
                    <a:pt x="263" y="3228"/>
                    <a:pt x="278" y="3231"/>
                    <a:pt x="278" y="3250"/>
                  </a:cubicBezTo>
                  <a:cubicBezTo>
                    <a:pt x="278" y="3254"/>
                    <a:pt x="279" y="3256"/>
                    <a:pt x="280" y="3256"/>
                  </a:cubicBezTo>
                  <a:cubicBezTo>
                    <a:pt x="285" y="3256"/>
                    <a:pt x="298" y="3223"/>
                    <a:pt x="303" y="3187"/>
                  </a:cubicBezTo>
                  <a:cubicBezTo>
                    <a:pt x="303" y="3209"/>
                    <a:pt x="310" y="3209"/>
                    <a:pt x="319" y="3209"/>
                  </a:cubicBezTo>
                  <a:cubicBezTo>
                    <a:pt x="332" y="3209"/>
                    <a:pt x="332" y="3209"/>
                    <a:pt x="335" y="3228"/>
                  </a:cubicBezTo>
                  <a:cubicBezTo>
                    <a:pt x="333" y="3250"/>
                    <a:pt x="332" y="3261"/>
                    <a:pt x="333" y="3261"/>
                  </a:cubicBezTo>
                  <a:cubicBezTo>
                    <a:pt x="333" y="3261"/>
                    <a:pt x="335" y="3250"/>
                    <a:pt x="338" y="3228"/>
                  </a:cubicBezTo>
                  <a:cubicBezTo>
                    <a:pt x="339" y="3212"/>
                    <a:pt x="342" y="3205"/>
                    <a:pt x="346" y="3205"/>
                  </a:cubicBezTo>
                  <a:cubicBezTo>
                    <a:pt x="351" y="3205"/>
                    <a:pt x="358" y="3222"/>
                    <a:pt x="360" y="3247"/>
                  </a:cubicBezTo>
                  <a:cubicBezTo>
                    <a:pt x="360" y="3269"/>
                    <a:pt x="366" y="3269"/>
                    <a:pt x="375" y="3269"/>
                  </a:cubicBezTo>
                  <a:cubicBezTo>
                    <a:pt x="379" y="3247"/>
                    <a:pt x="388" y="3247"/>
                    <a:pt x="397" y="3247"/>
                  </a:cubicBezTo>
                  <a:cubicBezTo>
                    <a:pt x="413" y="3244"/>
                    <a:pt x="413" y="3244"/>
                    <a:pt x="407" y="3203"/>
                  </a:cubicBezTo>
                  <a:cubicBezTo>
                    <a:pt x="401" y="3162"/>
                    <a:pt x="404" y="3162"/>
                    <a:pt x="413" y="3159"/>
                  </a:cubicBezTo>
                  <a:cubicBezTo>
                    <a:pt x="419" y="3159"/>
                    <a:pt x="422" y="3159"/>
                    <a:pt x="426" y="3178"/>
                  </a:cubicBezTo>
                  <a:cubicBezTo>
                    <a:pt x="426" y="3178"/>
                    <a:pt x="435" y="3200"/>
                    <a:pt x="438" y="3200"/>
                  </a:cubicBezTo>
                  <a:cubicBezTo>
                    <a:pt x="440" y="3199"/>
                    <a:pt x="441" y="3198"/>
                    <a:pt x="443" y="3198"/>
                  </a:cubicBezTo>
                  <a:cubicBezTo>
                    <a:pt x="446" y="3198"/>
                    <a:pt x="448" y="3203"/>
                    <a:pt x="451" y="3219"/>
                  </a:cubicBezTo>
                  <a:cubicBezTo>
                    <a:pt x="451" y="3219"/>
                    <a:pt x="460" y="3237"/>
                    <a:pt x="469" y="3237"/>
                  </a:cubicBezTo>
                  <a:cubicBezTo>
                    <a:pt x="472" y="3237"/>
                    <a:pt x="475" y="3236"/>
                    <a:pt x="478" y="3236"/>
                  </a:cubicBezTo>
                  <a:cubicBezTo>
                    <a:pt x="484" y="3236"/>
                    <a:pt x="490" y="3240"/>
                    <a:pt x="495" y="3253"/>
                  </a:cubicBezTo>
                  <a:cubicBezTo>
                    <a:pt x="498" y="3253"/>
                    <a:pt x="498" y="3253"/>
                    <a:pt x="495" y="3234"/>
                  </a:cubicBezTo>
                  <a:cubicBezTo>
                    <a:pt x="490" y="3218"/>
                    <a:pt x="489" y="3203"/>
                    <a:pt x="499" y="3203"/>
                  </a:cubicBezTo>
                  <a:cubicBezTo>
                    <a:pt x="502" y="3203"/>
                    <a:pt x="507" y="3205"/>
                    <a:pt x="513" y="3209"/>
                  </a:cubicBezTo>
                  <a:cubicBezTo>
                    <a:pt x="523" y="3206"/>
                    <a:pt x="535" y="3203"/>
                    <a:pt x="529" y="3181"/>
                  </a:cubicBezTo>
                  <a:cubicBezTo>
                    <a:pt x="535" y="3181"/>
                    <a:pt x="535" y="3181"/>
                    <a:pt x="542" y="3200"/>
                  </a:cubicBezTo>
                  <a:cubicBezTo>
                    <a:pt x="546" y="3219"/>
                    <a:pt x="551" y="3229"/>
                    <a:pt x="554" y="3229"/>
                  </a:cubicBezTo>
                  <a:cubicBezTo>
                    <a:pt x="558" y="3229"/>
                    <a:pt x="560" y="3218"/>
                    <a:pt x="560" y="3197"/>
                  </a:cubicBezTo>
                  <a:cubicBezTo>
                    <a:pt x="557" y="3186"/>
                    <a:pt x="556" y="3181"/>
                    <a:pt x="558" y="3181"/>
                  </a:cubicBezTo>
                  <a:lnTo>
                    <a:pt x="558" y="3181"/>
                  </a:lnTo>
                  <a:cubicBezTo>
                    <a:pt x="559" y="3181"/>
                    <a:pt x="562" y="3185"/>
                    <a:pt x="567" y="3194"/>
                  </a:cubicBezTo>
                  <a:cubicBezTo>
                    <a:pt x="567" y="3194"/>
                    <a:pt x="573" y="3194"/>
                    <a:pt x="573" y="3172"/>
                  </a:cubicBezTo>
                  <a:cubicBezTo>
                    <a:pt x="571" y="3160"/>
                    <a:pt x="570" y="3155"/>
                    <a:pt x="572" y="3155"/>
                  </a:cubicBezTo>
                  <a:lnTo>
                    <a:pt x="572" y="3155"/>
                  </a:lnTo>
                  <a:cubicBezTo>
                    <a:pt x="574" y="3155"/>
                    <a:pt x="578" y="3159"/>
                    <a:pt x="585" y="3168"/>
                  </a:cubicBezTo>
                  <a:cubicBezTo>
                    <a:pt x="592" y="3187"/>
                    <a:pt x="595" y="3187"/>
                    <a:pt x="601" y="3187"/>
                  </a:cubicBezTo>
                  <a:cubicBezTo>
                    <a:pt x="603" y="3170"/>
                    <a:pt x="626" y="3157"/>
                    <a:pt x="645" y="3157"/>
                  </a:cubicBezTo>
                  <a:cubicBezTo>
                    <a:pt x="653" y="3157"/>
                    <a:pt x="660" y="3160"/>
                    <a:pt x="664" y="3165"/>
                  </a:cubicBezTo>
                  <a:cubicBezTo>
                    <a:pt x="661" y="3143"/>
                    <a:pt x="661" y="3143"/>
                    <a:pt x="667" y="3143"/>
                  </a:cubicBezTo>
                  <a:cubicBezTo>
                    <a:pt x="674" y="3157"/>
                    <a:pt x="678" y="3163"/>
                    <a:pt x="679" y="3163"/>
                  </a:cubicBezTo>
                  <a:cubicBezTo>
                    <a:pt x="682" y="3163"/>
                    <a:pt x="677" y="3145"/>
                    <a:pt x="667" y="3121"/>
                  </a:cubicBezTo>
                  <a:lnTo>
                    <a:pt x="657" y="3121"/>
                  </a:lnTo>
                  <a:cubicBezTo>
                    <a:pt x="650" y="3104"/>
                    <a:pt x="649" y="3094"/>
                    <a:pt x="652" y="3094"/>
                  </a:cubicBezTo>
                  <a:cubicBezTo>
                    <a:pt x="656" y="3094"/>
                    <a:pt x="666" y="3107"/>
                    <a:pt x="679" y="3137"/>
                  </a:cubicBezTo>
                  <a:cubicBezTo>
                    <a:pt x="689" y="3156"/>
                    <a:pt x="693" y="3165"/>
                    <a:pt x="695" y="3165"/>
                  </a:cubicBezTo>
                  <a:cubicBezTo>
                    <a:pt x="696" y="3165"/>
                    <a:pt x="694" y="3155"/>
                    <a:pt x="689" y="3134"/>
                  </a:cubicBezTo>
                  <a:cubicBezTo>
                    <a:pt x="682" y="3113"/>
                    <a:pt x="680" y="3103"/>
                    <a:pt x="682" y="3103"/>
                  </a:cubicBezTo>
                  <a:lnTo>
                    <a:pt x="682" y="3103"/>
                  </a:lnTo>
                  <a:cubicBezTo>
                    <a:pt x="684" y="3103"/>
                    <a:pt x="691" y="3112"/>
                    <a:pt x="701" y="3131"/>
                  </a:cubicBezTo>
                  <a:cubicBezTo>
                    <a:pt x="709" y="3149"/>
                    <a:pt x="713" y="3159"/>
                    <a:pt x="713" y="3159"/>
                  </a:cubicBezTo>
                  <a:cubicBezTo>
                    <a:pt x="714" y="3159"/>
                    <a:pt x="711" y="3149"/>
                    <a:pt x="704" y="3128"/>
                  </a:cubicBezTo>
                  <a:cubicBezTo>
                    <a:pt x="690" y="3081"/>
                    <a:pt x="685" y="3053"/>
                    <a:pt x="690" y="3053"/>
                  </a:cubicBezTo>
                  <a:lnTo>
                    <a:pt x="690" y="3053"/>
                  </a:lnTo>
                  <a:cubicBezTo>
                    <a:pt x="694" y="3053"/>
                    <a:pt x="703" y="3068"/>
                    <a:pt x="717" y="3100"/>
                  </a:cubicBezTo>
                  <a:cubicBezTo>
                    <a:pt x="736" y="3137"/>
                    <a:pt x="748" y="3153"/>
                    <a:pt x="752" y="3153"/>
                  </a:cubicBezTo>
                  <a:cubicBezTo>
                    <a:pt x="758" y="3150"/>
                    <a:pt x="748" y="3131"/>
                    <a:pt x="739" y="3112"/>
                  </a:cubicBezTo>
                  <a:cubicBezTo>
                    <a:pt x="728" y="3094"/>
                    <a:pt x="723" y="3085"/>
                    <a:pt x="725" y="3085"/>
                  </a:cubicBezTo>
                  <a:lnTo>
                    <a:pt x="725" y="3085"/>
                  </a:lnTo>
                  <a:cubicBezTo>
                    <a:pt x="727" y="3085"/>
                    <a:pt x="735" y="3092"/>
                    <a:pt x="748" y="3109"/>
                  </a:cubicBezTo>
                  <a:cubicBezTo>
                    <a:pt x="768" y="3134"/>
                    <a:pt x="781" y="3145"/>
                    <a:pt x="788" y="3145"/>
                  </a:cubicBezTo>
                  <a:cubicBezTo>
                    <a:pt x="795" y="3145"/>
                    <a:pt x="795" y="3133"/>
                    <a:pt x="792" y="3112"/>
                  </a:cubicBezTo>
                  <a:cubicBezTo>
                    <a:pt x="791" y="3087"/>
                    <a:pt x="793" y="3073"/>
                    <a:pt x="797" y="3073"/>
                  </a:cubicBezTo>
                  <a:cubicBezTo>
                    <a:pt x="801" y="3073"/>
                    <a:pt x="805" y="3083"/>
                    <a:pt x="808" y="3103"/>
                  </a:cubicBezTo>
                  <a:cubicBezTo>
                    <a:pt x="815" y="3126"/>
                    <a:pt x="818" y="3136"/>
                    <a:pt x="819" y="3136"/>
                  </a:cubicBezTo>
                  <a:cubicBezTo>
                    <a:pt x="820" y="3136"/>
                    <a:pt x="820" y="3131"/>
                    <a:pt x="820" y="3121"/>
                  </a:cubicBezTo>
                  <a:lnTo>
                    <a:pt x="839" y="3109"/>
                  </a:lnTo>
                  <a:cubicBezTo>
                    <a:pt x="846" y="3106"/>
                    <a:pt x="839" y="3087"/>
                    <a:pt x="827" y="3068"/>
                  </a:cubicBezTo>
                  <a:lnTo>
                    <a:pt x="827" y="3068"/>
                  </a:lnTo>
                  <a:cubicBezTo>
                    <a:pt x="841" y="3088"/>
                    <a:pt x="854" y="3100"/>
                    <a:pt x="860" y="3100"/>
                  </a:cubicBezTo>
                  <a:cubicBezTo>
                    <a:pt x="866" y="3100"/>
                    <a:pt x="867" y="3092"/>
                    <a:pt x="861" y="3074"/>
                  </a:cubicBezTo>
                  <a:lnTo>
                    <a:pt x="867" y="3071"/>
                  </a:lnTo>
                  <a:cubicBezTo>
                    <a:pt x="874" y="3068"/>
                    <a:pt x="874" y="3068"/>
                    <a:pt x="864" y="3046"/>
                  </a:cubicBezTo>
                  <a:cubicBezTo>
                    <a:pt x="862" y="3040"/>
                    <a:pt x="863" y="3038"/>
                    <a:pt x="864" y="3038"/>
                  </a:cubicBezTo>
                  <a:cubicBezTo>
                    <a:pt x="868" y="3038"/>
                    <a:pt x="879" y="3048"/>
                    <a:pt x="889" y="3059"/>
                  </a:cubicBezTo>
                  <a:cubicBezTo>
                    <a:pt x="900" y="3069"/>
                    <a:pt x="911" y="3079"/>
                    <a:pt x="912" y="3079"/>
                  </a:cubicBezTo>
                  <a:cubicBezTo>
                    <a:pt x="913" y="3079"/>
                    <a:pt x="912" y="3076"/>
                    <a:pt x="908" y="3071"/>
                  </a:cubicBezTo>
                  <a:cubicBezTo>
                    <a:pt x="899" y="3049"/>
                    <a:pt x="893" y="3031"/>
                    <a:pt x="886" y="3009"/>
                  </a:cubicBezTo>
                  <a:cubicBezTo>
                    <a:pt x="883" y="3003"/>
                    <a:pt x="883" y="3000"/>
                    <a:pt x="884" y="3000"/>
                  </a:cubicBezTo>
                  <a:lnTo>
                    <a:pt x="884" y="3000"/>
                  </a:lnTo>
                  <a:cubicBezTo>
                    <a:pt x="886" y="3000"/>
                    <a:pt x="896" y="3012"/>
                    <a:pt x="902" y="3024"/>
                  </a:cubicBezTo>
                  <a:cubicBezTo>
                    <a:pt x="908" y="3037"/>
                    <a:pt x="921" y="3046"/>
                    <a:pt x="933" y="3053"/>
                  </a:cubicBezTo>
                  <a:cubicBezTo>
                    <a:pt x="936" y="3049"/>
                    <a:pt x="946" y="3046"/>
                    <a:pt x="933" y="3027"/>
                  </a:cubicBezTo>
                  <a:cubicBezTo>
                    <a:pt x="924" y="3016"/>
                    <a:pt x="934" y="3004"/>
                    <a:pt x="947" y="3004"/>
                  </a:cubicBezTo>
                  <a:cubicBezTo>
                    <a:pt x="952" y="3004"/>
                    <a:pt x="957" y="3005"/>
                    <a:pt x="961" y="3009"/>
                  </a:cubicBezTo>
                  <a:lnTo>
                    <a:pt x="968" y="3002"/>
                  </a:lnTo>
                  <a:cubicBezTo>
                    <a:pt x="974" y="3002"/>
                    <a:pt x="965" y="2984"/>
                    <a:pt x="968" y="2980"/>
                  </a:cubicBezTo>
                  <a:cubicBezTo>
                    <a:pt x="968" y="2980"/>
                    <a:pt x="971" y="2977"/>
                    <a:pt x="961" y="2955"/>
                  </a:cubicBezTo>
                  <a:cubicBezTo>
                    <a:pt x="962" y="2955"/>
                    <a:pt x="963" y="2955"/>
                    <a:pt x="964" y="2955"/>
                  </a:cubicBezTo>
                  <a:cubicBezTo>
                    <a:pt x="967" y="2955"/>
                    <a:pt x="972" y="2957"/>
                    <a:pt x="983" y="2968"/>
                  </a:cubicBezTo>
                  <a:cubicBezTo>
                    <a:pt x="971" y="2949"/>
                    <a:pt x="964" y="2940"/>
                    <a:pt x="965" y="2940"/>
                  </a:cubicBezTo>
                  <a:lnTo>
                    <a:pt x="965" y="2940"/>
                  </a:lnTo>
                  <a:cubicBezTo>
                    <a:pt x="967" y="2940"/>
                    <a:pt x="974" y="2948"/>
                    <a:pt x="990" y="2962"/>
                  </a:cubicBezTo>
                  <a:cubicBezTo>
                    <a:pt x="1002" y="2977"/>
                    <a:pt x="1009" y="2985"/>
                    <a:pt x="1010" y="2985"/>
                  </a:cubicBezTo>
                  <a:cubicBezTo>
                    <a:pt x="1011" y="2985"/>
                    <a:pt x="1006" y="2976"/>
                    <a:pt x="993" y="2959"/>
                  </a:cubicBezTo>
                  <a:cubicBezTo>
                    <a:pt x="988" y="2948"/>
                    <a:pt x="985" y="2944"/>
                    <a:pt x="987" y="2944"/>
                  </a:cubicBezTo>
                  <a:lnTo>
                    <a:pt x="987" y="2944"/>
                  </a:lnTo>
                  <a:cubicBezTo>
                    <a:pt x="988" y="2944"/>
                    <a:pt x="992" y="2947"/>
                    <a:pt x="999" y="2952"/>
                  </a:cubicBezTo>
                  <a:cubicBezTo>
                    <a:pt x="1006" y="2959"/>
                    <a:pt x="1011" y="2963"/>
                    <a:pt x="1012" y="2963"/>
                  </a:cubicBezTo>
                  <a:cubicBezTo>
                    <a:pt x="1014" y="2963"/>
                    <a:pt x="1012" y="2958"/>
                    <a:pt x="1005" y="2949"/>
                  </a:cubicBezTo>
                  <a:cubicBezTo>
                    <a:pt x="988" y="2926"/>
                    <a:pt x="981" y="2907"/>
                    <a:pt x="988" y="2907"/>
                  </a:cubicBezTo>
                  <a:cubicBezTo>
                    <a:pt x="990" y="2907"/>
                    <a:pt x="996" y="2911"/>
                    <a:pt x="1005" y="2921"/>
                  </a:cubicBezTo>
                  <a:cubicBezTo>
                    <a:pt x="1005" y="2921"/>
                    <a:pt x="1008" y="2918"/>
                    <a:pt x="999" y="2899"/>
                  </a:cubicBezTo>
                  <a:cubicBezTo>
                    <a:pt x="987" y="2883"/>
                    <a:pt x="980" y="2875"/>
                    <a:pt x="981" y="2875"/>
                  </a:cubicBezTo>
                  <a:lnTo>
                    <a:pt x="981" y="2875"/>
                  </a:lnTo>
                  <a:cubicBezTo>
                    <a:pt x="981" y="2875"/>
                    <a:pt x="988" y="2883"/>
                    <a:pt x="1002" y="2899"/>
                  </a:cubicBezTo>
                  <a:cubicBezTo>
                    <a:pt x="1016" y="2910"/>
                    <a:pt x="1024" y="2916"/>
                    <a:pt x="1027" y="2916"/>
                  </a:cubicBezTo>
                  <a:cubicBezTo>
                    <a:pt x="1031" y="2916"/>
                    <a:pt x="1026" y="2907"/>
                    <a:pt x="1012" y="2890"/>
                  </a:cubicBezTo>
                  <a:cubicBezTo>
                    <a:pt x="1012" y="2890"/>
                    <a:pt x="1006" y="2879"/>
                    <a:pt x="1010" y="2879"/>
                  </a:cubicBezTo>
                  <a:cubicBezTo>
                    <a:pt x="1012" y="2879"/>
                    <a:pt x="1014" y="2880"/>
                    <a:pt x="1018" y="2883"/>
                  </a:cubicBezTo>
                  <a:cubicBezTo>
                    <a:pt x="1024" y="2886"/>
                    <a:pt x="1032" y="2887"/>
                    <a:pt x="1038" y="2887"/>
                  </a:cubicBezTo>
                  <a:cubicBezTo>
                    <a:pt x="1054" y="2887"/>
                    <a:pt x="1065" y="2879"/>
                    <a:pt x="1043" y="2861"/>
                  </a:cubicBezTo>
                  <a:lnTo>
                    <a:pt x="1049" y="2855"/>
                  </a:lnTo>
                  <a:cubicBezTo>
                    <a:pt x="1056" y="2857"/>
                    <a:pt x="1061" y="2858"/>
                    <a:pt x="1064" y="2858"/>
                  </a:cubicBezTo>
                  <a:cubicBezTo>
                    <a:pt x="1072" y="2858"/>
                    <a:pt x="1070" y="2853"/>
                    <a:pt x="1062" y="2839"/>
                  </a:cubicBezTo>
                  <a:lnTo>
                    <a:pt x="1049" y="2824"/>
                  </a:lnTo>
                  <a:lnTo>
                    <a:pt x="1049" y="2824"/>
                  </a:lnTo>
                  <a:cubicBezTo>
                    <a:pt x="1063" y="2835"/>
                    <a:pt x="1080" y="2846"/>
                    <a:pt x="1085" y="2846"/>
                  </a:cubicBezTo>
                  <a:cubicBezTo>
                    <a:pt x="1086" y="2846"/>
                    <a:pt x="1086" y="2846"/>
                    <a:pt x="1087" y="2846"/>
                  </a:cubicBezTo>
                  <a:cubicBezTo>
                    <a:pt x="1090" y="2843"/>
                    <a:pt x="1090" y="2843"/>
                    <a:pt x="1074" y="2827"/>
                  </a:cubicBezTo>
                  <a:cubicBezTo>
                    <a:pt x="1055" y="2817"/>
                    <a:pt x="1059" y="2814"/>
                    <a:pt x="1062" y="2811"/>
                  </a:cubicBezTo>
                  <a:cubicBezTo>
                    <a:pt x="1062" y="2811"/>
                    <a:pt x="1063" y="2811"/>
                    <a:pt x="1064" y="2811"/>
                  </a:cubicBezTo>
                  <a:cubicBezTo>
                    <a:pt x="1070" y="2811"/>
                    <a:pt x="1086" y="2820"/>
                    <a:pt x="1099" y="2833"/>
                  </a:cubicBezTo>
                  <a:lnTo>
                    <a:pt x="1102" y="2830"/>
                  </a:lnTo>
                  <a:cubicBezTo>
                    <a:pt x="1082" y="2812"/>
                    <a:pt x="1077" y="2804"/>
                    <a:pt x="1079" y="2804"/>
                  </a:cubicBezTo>
                  <a:lnTo>
                    <a:pt x="1079" y="2804"/>
                  </a:lnTo>
                  <a:cubicBezTo>
                    <a:pt x="1080" y="2804"/>
                    <a:pt x="1084" y="2807"/>
                    <a:pt x="1090" y="2811"/>
                  </a:cubicBezTo>
                  <a:cubicBezTo>
                    <a:pt x="1099" y="2816"/>
                    <a:pt x="1105" y="2817"/>
                    <a:pt x="1108" y="2817"/>
                  </a:cubicBezTo>
                  <a:cubicBezTo>
                    <a:pt x="1112" y="2817"/>
                    <a:pt x="1113" y="2816"/>
                    <a:pt x="1115" y="2814"/>
                  </a:cubicBezTo>
                  <a:cubicBezTo>
                    <a:pt x="1109" y="2810"/>
                    <a:pt x="1108" y="2808"/>
                    <a:pt x="1109" y="2808"/>
                  </a:cubicBezTo>
                  <a:lnTo>
                    <a:pt x="1109" y="2808"/>
                  </a:lnTo>
                  <a:cubicBezTo>
                    <a:pt x="1110" y="2808"/>
                    <a:pt x="1117" y="2812"/>
                    <a:pt x="1115" y="2814"/>
                  </a:cubicBezTo>
                  <a:lnTo>
                    <a:pt x="1131" y="2827"/>
                  </a:lnTo>
                  <a:cubicBezTo>
                    <a:pt x="1135" y="2829"/>
                    <a:pt x="1138" y="2830"/>
                    <a:pt x="1139" y="2830"/>
                  </a:cubicBezTo>
                  <a:cubicBezTo>
                    <a:pt x="1142" y="2830"/>
                    <a:pt x="1130" y="2821"/>
                    <a:pt x="1118" y="2811"/>
                  </a:cubicBezTo>
                  <a:lnTo>
                    <a:pt x="1124" y="2802"/>
                  </a:lnTo>
                  <a:cubicBezTo>
                    <a:pt x="1128" y="2799"/>
                    <a:pt x="1131" y="2796"/>
                    <a:pt x="1112" y="2786"/>
                  </a:cubicBezTo>
                  <a:cubicBezTo>
                    <a:pt x="1093" y="2774"/>
                    <a:pt x="1077" y="2761"/>
                    <a:pt x="1081" y="2758"/>
                  </a:cubicBezTo>
                  <a:lnTo>
                    <a:pt x="1081" y="2758"/>
                  </a:lnTo>
                  <a:cubicBezTo>
                    <a:pt x="1095" y="2769"/>
                    <a:pt x="1111" y="2780"/>
                    <a:pt x="1117" y="2780"/>
                  </a:cubicBezTo>
                  <a:cubicBezTo>
                    <a:pt x="1117" y="2780"/>
                    <a:pt x="1118" y="2780"/>
                    <a:pt x="1118" y="2780"/>
                  </a:cubicBezTo>
                  <a:cubicBezTo>
                    <a:pt x="1118" y="2780"/>
                    <a:pt x="1118" y="2779"/>
                    <a:pt x="1119" y="2779"/>
                  </a:cubicBezTo>
                  <a:cubicBezTo>
                    <a:pt x="1122" y="2779"/>
                    <a:pt x="1137" y="2789"/>
                    <a:pt x="1137" y="2789"/>
                  </a:cubicBezTo>
                  <a:cubicBezTo>
                    <a:pt x="1146" y="2798"/>
                    <a:pt x="1151" y="2801"/>
                    <a:pt x="1155" y="2801"/>
                  </a:cubicBezTo>
                  <a:cubicBezTo>
                    <a:pt x="1162" y="2801"/>
                    <a:pt x="1158" y="2784"/>
                    <a:pt x="1149" y="2774"/>
                  </a:cubicBezTo>
                  <a:cubicBezTo>
                    <a:pt x="1134" y="2756"/>
                    <a:pt x="1128" y="2747"/>
                    <a:pt x="1131" y="2747"/>
                  </a:cubicBezTo>
                  <a:cubicBezTo>
                    <a:pt x="1133" y="2747"/>
                    <a:pt x="1142" y="2753"/>
                    <a:pt x="1156" y="2764"/>
                  </a:cubicBezTo>
                  <a:cubicBezTo>
                    <a:pt x="1164" y="2770"/>
                    <a:pt x="1169" y="2773"/>
                    <a:pt x="1170" y="2773"/>
                  </a:cubicBezTo>
                  <a:cubicBezTo>
                    <a:pt x="1176" y="2773"/>
                    <a:pt x="1151" y="2746"/>
                    <a:pt x="1115" y="2717"/>
                  </a:cubicBezTo>
                  <a:lnTo>
                    <a:pt x="1068" y="2676"/>
                  </a:lnTo>
                  <a:lnTo>
                    <a:pt x="1118" y="2714"/>
                  </a:lnTo>
                  <a:cubicBezTo>
                    <a:pt x="1156" y="2737"/>
                    <a:pt x="1174" y="2748"/>
                    <a:pt x="1179" y="2748"/>
                  </a:cubicBezTo>
                  <a:cubicBezTo>
                    <a:pt x="1182" y="2748"/>
                    <a:pt x="1175" y="2740"/>
                    <a:pt x="1162" y="2723"/>
                  </a:cubicBezTo>
                  <a:cubicBezTo>
                    <a:pt x="1155" y="2711"/>
                    <a:pt x="1152" y="2706"/>
                    <a:pt x="1154" y="2706"/>
                  </a:cubicBezTo>
                  <a:lnTo>
                    <a:pt x="1154" y="2706"/>
                  </a:lnTo>
                  <a:cubicBezTo>
                    <a:pt x="1156" y="2706"/>
                    <a:pt x="1160" y="2709"/>
                    <a:pt x="1168" y="2714"/>
                  </a:cubicBezTo>
                  <a:cubicBezTo>
                    <a:pt x="1175" y="2720"/>
                    <a:pt x="1180" y="2722"/>
                    <a:pt x="1183" y="2722"/>
                  </a:cubicBezTo>
                  <a:cubicBezTo>
                    <a:pt x="1188" y="2722"/>
                    <a:pt x="1191" y="2718"/>
                    <a:pt x="1197" y="2711"/>
                  </a:cubicBezTo>
                  <a:cubicBezTo>
                    <a:pt x="1203" y="2698"/>
                    <a:pt x="1206" y="2695"/>
                    <a:pt x="1187" y="2683"/>
                  </a:cubicBezTo>
                  <a:cubicBezTo>
                    <a:pt x="1187" y="2683"/>
                    <a:pt x="1190" y="2680"/>
                    <a:pt x="1193" y="2676"/>
                  </a:cubicBezTo>
                  <a:cubicBezTo>
                    <a:pt x="1204" y="2682"/>
                    <a:pt x="1211" y="2684"/>
                    <a:pt x="1214" y="2684"/>
                  </a:cubicBezTo>
                  <a:cubicBezTo>
                    <a:pt x="1221" y="2684"/>
                    <a:pt x="1207" y="2671"/>
                    <a:pt x="1181" y="2658"/>
                  </a:cubicBezTo>
                  <a:lnTo>
                    <a:pt x="1184" y="2651"/>
                  </a:lnTo>
                  <a:lnTo>
                    <a:pt x="1203" y="2661"/>
                  </a:lnTo>
                  <a:cubicBezTo>
                    <a:pt x="1208" y="2664"/>
                    <a:pt x="1212" y="2666"/>
                    <a:pt x="1216" y="2666"/>
                  </a:cubicBezTo>
                  <a:cubicBezTo>
                    <a:pt x="1226" y="2666"/>
                    <a:pt x="1232" y="2654"/>
                    <a:pt x="1244" y="2629"/>
                  </a:cubicBezTo>
                  <a:cubicBezTo>
                    <a:pt x="1265" y="2592"/>
                    <a:pt x="1265" y="2589"/>
                    <a:pt x="1228" y="2573"/>
                  </a:cubicBezTo>
                  <a:cubicBezTo>
                    <a:pt x="1208" y="2560"/>
                    <a:pt x="1199" y="2554"/>
                    <a:pt x="1204" y="2554"/>
                  </a:cubicBezTo>
                  <a:cubicBezTo>
                    <a:pt x="1207" y="2554"/>
                    <a:pt x="1217" y="2557"/>
                    <a:pt x="1234" y="2564"/>
                  </a:cubicBezTo>
                  <a:cubicBezTo>
                    <a:pt x="1245" y="2569"/>
                    <a:pt x="1256" y="2572"/>
                    <a:pt x="1260" y="2572"/>
                  </a:cubicBezTo>
                  <a:cubicBezTo>
                    <a:pt x="1262" y="2572"/>
                    <a:pt x="1261" y="2571"/>
                    <a:pt x="1253" y="2567"/>
                  </a:cubicBezTo>
                  <a:cubicBezTo>
                    <a:pt x="1253" y="2567"/>
                    <a:pt x="1255" y="2563"/>
                    <a:pt x="1267" y="2563"/>
                  </a:cubicBezTo>
                  <a:cubicBezTo>
                    <a:pt x="1270" y="2563"/>
                    <a:pt x="1274" y="2563"/>
                    <a:pt x="1278" y="2564"/>
                  </a:cubicBezTo>
                  <a:cubicBezTo>
                    <a:pt x="1283" y="2564"/>
                    <a:pt x="1287" y="2564"/>
                    <a:pt x="1290" y="2564"/>
                  </a:cubicBezTo>
                  <a:cubicBezTo>
                    <a:pt x="1318" y="2564"/>
                    <a:pt x="1304" y="2553"/>
                    <a:pt x="1284" y="2545"/>
                  </a:cubicBezTo>
                  <a:cubicBezTo>
                    <a:pt x="1264" y="2540"/>
                    <a:pt x="1259" y="2539"/>
                    <a:pt x="1262" y="2539"/>
                  </a:cubicBezTo>
                  <a:lnTo>
                    <a:pt x="1262" y="2539"/>
                  </a:lnTo>
                  <a:cubicBezTo>
                    <a:pt x="1265" y="2539"/>
                    <a:pt x="1276" y="2540"/>
                    <a:pt x="1287" y="2542"/>
                  </a:cubicBezTo>
                  <a:cubicBezTo>
                    <a:pt x="1298" y="2543"/>
                    <a:pt x="1309" y="2545"/>
                    <a:pt x="1315" y="2545"/>
                  </a:cubicBezTo>
                  <a:cubicBezTo>
                    <a:pt x="1320" y="2545"/>
                    <a:pt x="1320" y="2543"/>
                    <a:pt x="1309" y="2539"/>
                  </a:cubicBezTo>
                  <a:cubicBezTo>
                    <a:pt x="1296" y="2531"/>
                    <a:pt x="1287" y="2505"/>
                    <a:pt x="1308" y="2505"/>
                  </a:cubicBezTo>
                  <a:cubicBezTo>
                    <a:pt x="1312" y="2505"/>
                    <a:pt x="1316" y="2505"/>
                    <a:pt x="1322" y="2507"/>
                  </a:cubicBezTo>
                  <a:lnTo>
                    <a:pt x="1325" y="2501"/>
                  </a:lnTo>
                  <a:cubicBezTo>
                    <a:pt x="1306" y="2495"/>
                    <a:pt x="1309" y="2485"/>
                    <a:pt x="1312" y="2476"/>
                  </a:cubicBezTo>
                  <a:cubicBezTo>
                    <a:pt x="1315" y="2469"/>
                    <a:pt x="1315" y="2465"/>
                    <a:pt x="1325" y="2465"/>
                  </a:cubicBezTo>
                  <a:cubicBezTo>
                    <a:pt x="1328" y="2465"/>
                    <a:pt x="1332" y="2466"/>
                    <a:pt x="1338" y="2466"/>
                  </a:cubicBezTo>
                  <a:cubicBezTo>
                    <a:pt x="1344" y="2471"/>
                    <a:pt x="1349" y="2473"/>
                    <a:pt x="1351" y="2473"/>
                  </a:cubicBezTo>
                  <a:cubicBezTo>
                    <a:pt x="1354" y="2473"/>
                    <a:pt x="1351" y="2467"/>
                    <a:pt x="1341" y="2457"/>
                  </a:cubicBezTo>
                  <a:cubicBezTo>
                    <a:pt x="1341" y="2454"/>
                    <a:pt x="1303" y="2438"/>
                    <a:pt x="1303" y="2435"/>
                  </a:cubicBezTo>
                  <a:cubicBezTo>
                    <a:pt x="1284" y="2429"/>
                    <a:pt x="1265" y="2419"/>
                    <a:pt x="1265" y="2416"/>
                  </a:cubicBezTo>
                  <a:lnTo>
                    <a:pt x="1265" y="2416"/>
                  </a:lnTo>
                  <a:lnTo>
                    <a:pt x="1287" y="2419"/>
                  </a:lnTo>
                  <a:lnTo>
                    <a:pt x="1328" y="2429"/>
                  </a:lnTo>
                  <a:cubicBezTo>
                    <a:pt x="1328" y="2426"/>
                    <a:pt x="1328" y="2423"/>
                    <a:pt x="1309" y="2416"/>
                  </a:cubicBezTo>
                  <a:cubicBezTo>
                    <a:pt x="1331" y="2416"/>
                    <a:pt x="1331" y="2413"/>
                    <a:pt x="1334" y="2404"/>
                  </a:cubicBezTo>
                  <a:cubicBezTo>
                    <a:pt x="1338" y="2394"/>
                    <a:pt x="1338" y="2385"/>
                    <a:pt x="1319" y="2376"/>
                  </a:cubicBezTo>
                  <a:lnTo>
                    <a:pt x="1319" y="2376"/>
                  </a:lnTo>
                  <a:cubicBezTo>
                    <a:pt x="1321" y="2376"/>
                    <a:pt x="1323" y="2376"/>
                    <a:pt x="1325" y="2376"/>
                  </a:cubicBezTo>
                  <a:cubicBezTo>
                    <a:pt x="1363" y="2376"/>
                    <a:pt x="1367" y="2350"/>
                    <a:pt x="1328" y="2338"/>
                  </a:cubicBezTo>
                  <a:cubicBezTo>
                    <a:pt x="1306" y="2335"/>
                    <a:pt x="1309" y="2332"/>
                    <a:pt x="1328" y="2329"/>
                  </a:cubicBezTo>
                  <a:cubicBezTo>
                    <a:pt x="1350" y="2329"/>
                    <a:pt x="1350" y="2329"/>
                    <a:pt x="1331" y="2319"/>
                  </a:cubicBezTo>
                  <a:cubicBezTo>
                    <a:pt x="1312" y="2313"/>
                    <a:pt x="1331" y="2313"/>
                    <a:pt x="1353" y="2310"/>
                  </a:cubicBezTo>
                  <a:cubicBezTo>
                    <a:pt x="1397" y="2310"/>
                    <a:pt x="1397" y="2307"/>
                    <a:pt x="1378" y="2297"/>
                  </a:cubicBezTo>
                  <a:cubicBezTo>
                    <a:pt x="1359" y="2285"/>
                    <a:pt x="1359" y="2275"/>
                    <a:pt x="1359" y="2272"/>
                  </a:cubicBezTo>
                  <a:cubicBezTo>
                    <a:pt x="1341" y="2260"/>
                    <a:pt x="1341" y="2257"/>
                    <a:pt x="1322" y="2257"/>
                  </a:cubicBezTo>
                  <a:cubicBezTo>
                    <a:pt x="1306" y="2257"/>
                    <a:pt x="1294" y="2253"/>
                    <a:pt x="1278" y="2250"/>
                  </a:cubicBezTo>
                  <a:cubicBezTo>
                    <a:pt x="1268" y="2243"/>
                    <a:pt x="1270" y="2241"/>
                    <a:pt x="1274" y="2241"/>
                  </a:cubicBezTo>
                  <a:cubicBezTo>
                    <a:pt x="1277" y="2241"/>
                    <a:pt x="1281" y="2243"/>
                    <a:pt x="1281" y="2244"/>
                  </a:cubicBezTo>
                  <a:cubicBezTo>
                    <a:pt x="1291" y="2250"/>
                    <a:pt x="1295" y="2252"/>
                    <a:pt x="1300" y="2252"/>
                  </a:cubicBezTo>
                  <a:cubicBezTo>
                    <a:pt x="1305" y="2252"/>
                    <a:pt x="1311" y="2250"/>
                    <a:pt x="1322" y="2250"/>
                  </a:cubicBezTo>
                  <a:cubicBezTo>
                    <a:pt x="1344" y="2247"/>
                    <a:pt x="1344" y="2238"/>
                    <a:pt x="1344" y="2231"/>
                  </a:cubicBezTo>
                  <a:cubicBezTo>
                    <a:pt x="1344" y="2228"/>
                    <a:pt x="1347" y="2219"/>
                    <a:pt x="1347" y="2213"/>
                  </a:cubicBezTo>
                  <a:cubicBezTo>
                    <a:pt x="1369" y="2200"/>
                    <a:pt x="1369" y="2197"/>
                    <a:pt x="1350" y="2194"/>
                  </a:cubicBezTo>
                  <a:lnTo>
                    <a:pt x="1334" y="2194"/>
                  </a:lnTo>
                  <a:cubicBezTo>
                    <a:pt x="1368" y="2191"/>
                    <a:pt x="1373" y="2140"/>
                    <a:pt x="1337" y="2132"/>
                  </a:cubicBezTo>
                  <a:lnTo>
                    <a:pt x="1337" y="2132"/>
                  </a:lnTo>
                  <a:lnTo>
                    <a:pt x="1353" y="2134"/>
                  </a:lnTo>
                  <a:cubicBezTo>
                    <a:pt x="1372" y="2134"/>
                    <a:pt x="1375" y="2128"/>
                    <a:pt x="1375" y="2119"/>
                  </a:cubicBezTo>
                  <a:cubicBezTo>
                    <a:pt x="1375" y="2116"/>
                    <a:pt x="1353" y="2094"/>
                    <a:pt x="1353" y="2081"/>
                  </a:cubicBezTo>
                  <a:cubicBezTo>
                    <a:pt x="1356" y="2062"/>
                    <a:pt x="1356" y="2047"/>
                    <a:pt x="1334" y="2047"/>
                  </a:cubicBezTo>
                  <a:cubicBezTo>
                    <a:pt x="1334" y="2043"/>
                    <a:pt x="1334" y="2043"/>
                    <a:pt x="1356" y="2043"/>
                  </a:cubicBezTo>
                  <a:cubicBezTo>
                    <a:pt x="1361" y="2044"/>
                    <a:pt x="1365" y="2045"/>
                    <a:pt x="1368" y="2045"/>
                  </a:cubicBezTo>
                  <a:cubicBezTo>
                    <a:pt x="1375" y="2045"/>
                    <a:pt x="1375" y="2042"/>
                    <a:pt x="1375" y="2037"/>
                  </a:cubicBezTo>
                  <a:cubicBezTo>
                    <a:pt x="1375" y="2034"/>
                    <a:pt x="1356" y="2034"/>
                    <a:pt x="1334" y="2034"/>
                  </a:cubicBezTo>
                  <a:cubicBezTo>
                    <a:pt x="1312" y="2034"/>
                    <a:pt x="1312" y="2031"/>
                    <a:pt x="1334" y="2018"/>
                  </a:cubicBezTo>
                  <a:cubicBezTo>
                    <a:pt x="1356" y="2009"/>
                    <a:pt x="1353" y="1990"/>
                    <a:pt x="1334" y="1981"/>
                  </a:cubicBezTo>
                  <a:cubicBezTo>
                    <a:pt x="1334" y="1978"/>
                    <a:pt x="1334" y="1971"/>
                    <a:pt x="1353" y="1971"/>
                  </a:cubicBezTo>
                  <a:cubicBezTo>
                    <a:pt x="1375" y="1965"/>
                    <a:pt x="1394" y="1953"/>
                    <a:pt x="1353" y="1946"/>
                  </a:cubicBezTo>
                  <a:cubicBezTo>
                    <a:pt x="1353" y="1943"/>
                    <a:pt x="1353" y="1943"/>
                    <a:pt x="1375" y="1940"/>
                  </a:cubicBezTo>
                  <a:cubicBezTo>
                    <a:pt x="1394" y="1934"/>
                    <a:pt x="1416" y="1934"/>
                    <a:pt x="1372" y="1931"/>
                  </a:cubicBezTo>
                  <a:cubicBezTo>
                    <a:pt x="1353" y="1924"/>
                    <a:pt x="1350" y="1909"/>
                    <a:pt x="1372" y="1896"/>
                  </a:cubicBezTo>
                  <a:cubicBezTo>
                    <a:pt x="1372" y="1894"/>
                    <a:pt x="1372" y="1889"/>
                    <a:pt x="1360" y="1889"/>
                  </a:cubicBezTo>
                  <a:cubicBezTo>
                    <a:pt x="1358" y="1889"/>
                    <a:pt x="1354" y="1889"/>
                    <a:pt x="1350" y="1890"/>
                  </a:cubicBezTo>
                  <a:lnTo>
                    <a:pt x="1331" y="1893"/>
                  </a:lnTo>
                  <a:cubicBezTo>
                    <a:pt x="1372" y="1884"/>
                    <a:pt x="1372" y="1884"/>
                    <a:pt x="1328" y="1884"/>
                  </a:cubicBezTo>
                  <a:cubicBezTo>
                    <a:pt x="1309" y="1884"/>
                    <a:pt x="1309" y="1880"/>
                    <a:pt x="1328" y="1877"/>
                  </a:cubicBezTo>
                  <a:cubicBezTo>
                    <a:pt x="1350" y="1871"/>
                    <a:pt x="1350" y="1865"/>
                    <a:pt x="1350" y="1865"/>
                  </a:cubicBezTo>
                  <a:cubicBezTo>
                    <a:pt x="1350" y="1862"/>
                    <a:pt x="1325" y="1840"/>
                    <a:pt x="1325" y="1815"/>
                  </a:cubicBezTo>
                  <a:cubicBezTo>
                    <a:pt x="1322" y="1780"/>
                    <a:pt x="1319" y="1764"/>
                    <a:pt x="1304" y="1764"/>
                  </a:cubicBezTo>
                  <a:cubicBezTo>
                    <a:pt x="1303" y="1764"/>
                    <a:pt x="1301" y="1764"/>
                    <a:pt x="1300" y="1765"/>
                  </a:cubicBezTo>
                  <a:cubicBezTo>
                    <a:pt x="1278" y="1765"/>
                    <a:pt x="1278" y="1765"/>
                    <a:pt x="1297" y="1755"/>
                  </a:cubicBezTo>
                  <a:cubicBezTo>
                    <a:pt x="1319" y="1749"/>
                    <a:pt x="1319" y="1743"/>
                    <a:pt x="1319" y="1739"/>
                  </a:cubicBezTo>
                  <a:cubicBezTo>
                    <a:pt x="1316" y="1733"/>
                    <a:pt x="1316" y="1730"/>
                    <a:pt x="1338" y="1727"/>
                  </a:cubicBezTo>
                  <a:cubicBezTo>
                    <a:pt x="1316" y="1724"/>
                    <a:pt x="1316" y="1724"/>
                    <a:pt x="1316" y="1721"/>
                  </a:cubicBezTo>
                  <a:cubicBezTo>
                    <a:pt x="1334" y="1718"/>
                    <a:pt x="1334" y="1711"/>
                    <a:pt x="1316" y="1711"/>
                  </a:cubicBezTo>
                  <a:cubicBezTo>
                    <a:pt x="1272" y="1711"/>
                    <a:pt x="1272" y="1711"/>
                    <a:pt x="1312" y="1705"/>
                  </a:cubicBezTo>
                  <a:cubicBezTo>
                    <a:pt x="1331" y="1702"/>
                    <a:pt x="1347" y="1691"/>
                    <a:pt x="1341" y="1691"/>
                  </a:cubicBezTo>
                  <a:cubicBezTo>
                    <a:pt x="1340" y="1691"/>
                    <a:pt x="1337" y="1691"/>
                    <a:pt x="1334" y="1692"/>
                  </a:cubicBezTo>
                  <a:cubicBezTo>
                    <a:pt x="1331" y="1693"/>
                    <a:pt x="1329" y="1693"/>
                    <a:pt x="1326" y="1693"/>
                  </a:cubicBezTo>
                  <a:cubicBezTo>
                    <a:pt x="1312" y="1693"/>
                    <a:pt x="1309" y="1686"/>
                    <a:pt x="1291" y="1686"/>
                  </a:cubicBezTo>
                  <a:cubicBezTo>
                    <a:pt x="1291" y="1680"/>
                    <a:pt x="1291" y="1674"/>
                    <a:pt x="1309" y="1674"/>
                  </a:cubicBezTo>
                  <a:cubicBezTo>
                    <a:pt x="1331" y="1664"/>
                    <a:pt x="1306" y="1642"/>
                    <a:pt x="1284" y="1642"/>
                  </a:cubicBezTo>
                  <a:cubicBezTo>
                    <a:pt x="1281" y="1643"/>
                    <a:pt x="1278" y="1643"/>
                    <a:pt x="1276" y="1643"/>
                  </a:cubicBezTo>
                  <a:cubicBezTo>
                    <a:pt x="1266" y="1643"/>
                    <a:pt x="1269" y="1639"/>
                    <a:pt x="1284" y="1636"/>
                  </a:cubicBezTo>
                  <a:cubicBezTo>
                    <a:pt x="1306" y="1633"/>
                    <a:pt x="1306" y="1630"/>
                    <a:pt x="1303" y="1624"/>
                  </a:cubicBezTo>
                  <a:cubicBezTo>
                    <a:pt x="1284" y="1624"/>
                    <a:pt x="1303" y="1620"/>
                    <a:pt x="1325" y="1617"/>
                  </a:cubicBezTo>
                  <a:cubicBezTo>
                    <a:pt x="1347" y="1617"/>
                    <a:pt x="1344" y="1614"/>
                    <a:pt x="1344" y="1605"/>
                  </a:cubicBezTo>
                  <a:cubicBezTo>
                    <a:pt x="1322" y="1602"/>
                    <a:pt x="1322" y="1583"/>
                    <a:pt x="1319" y="1570"/>
                  </a:cubicBezTo>
                  <a:cubicBezTo>
                    <a:pt x="1316" y="1545"/>
                    <a:pt x="1294" y="1542"/>
                    <a:pt x="1253" y="1539"/>
                  </a:cubicBezTo>
                  <a:lnTo>
                    <a:pt x="1212" y="1542"/>
                  </a:lnTo>
                  <a:lnTo>
                    <a:pt x="1212" y="1542"/>
                  </a:lnTo>
                  <a:lnTo>
                    <a:pt x="1253" y="1536"/>
                  </a:lnTo>
                  <a:cubicBezTo>
                    <a:pt x="1272" y="1533"/>
                    <a:pt x="1312" y="1520"/>
                    <a:pt x="1312" y="1520"/>
                  </a:cubicBezTo>
                  <a:cubicBezTo>
                    <a:pt x="1312" y="1519"/>
                    <a:pt x="1311" y="1519"/>
                    <a:pt x="1307" y="1519"/>
                  </a:cubicBezTo>
                  <a:cubicBezTo>
                    <a:pt x="1300" y="1519"/>
                    <a:pt x="1285" y="1521"/>
                    <a:pt x="1272" y="1523"/>
                  </a:cubicBezTo>
                  <a:cubicBezTo>
                    <a:pt x="1268" y="1524"/>
                    <a:pt x="1265" y="1524"/>
                    <a:pt x="1262" y="1524"/>
                  </a:cubicBezTo>
                  <a:cubicBezTo>
                    <a:pt x="1250" y="1524"/>
                    <a:pt x="1253" y="1518"/>
                    <a:pt x="1269" y="1508"/>
                  </a:cubicBezTo>
                  <a:cubicBezTo>
                    <a:pt x="1291" y="1495"/>
                    <a:pt x="1287" y="1489"/>
                    <a:pt x="1269" y="1489"/>
                  </a:cubicBezTo>
                  <a:cubicBezTo>
                    <a:pt x="1265" y="1482"/>
                    <a:pt x="1265" y="1479"/>
                    <a:pt x="1287" y="1470"/>
                  </a:cubicBezTo>
                  <a:cubicBezTo>
                    <a:pt x="1286" y="1468"/>
                    <a:pt x="1285" y="1468"/>
                    <a:pt x="1282" y="1468"/>
                  </a:cubicBezTo>
                  <a:cubicBezTo>
                    <a:pt x="1280" y="1468"/>
                    <a:pt x="1275" y="1468"/>
                    <a:pt x="1265" y="1470"/>
                  </a:cubicBezTo>
                  <a:cubicBezTo>
                    <a:pt x="1261" y="1471"/>
                    <a:pt x="1258" y="1471"/>
                    <a:pt x="1256" y="1471"/>
                  </a:cubicBezTo>
                  <a:cubicBezTo>
                    <a:pt x="1244" y="1471"/>
                    <a:pt x="1248" y="1466"/>
                    <a:pt x="1265" y="1461"/>
                  </a:cubicBezTo>
                  <a:cubicBezTo>
                    <a:pt x="1302" y="1449"/>
                    <a:pt x="1303" y="1438"/>
                    <a:pt x="1287" y="1438"/>
                  </a:cubicBezTo>
                  <a:cubicBezTo>
                    <a:pt x="1286" y="1438"/>
                    <a:pt x="1283" y="1438"/>
                    <a:pt x="1281" y="1439"/>
                  </a:cubicBezTo>
                  <a:cubicBezTo>
                    <a:pt x="1278" y="1439"/>
                    <a:pt x="1275" y="1439"/>
                    <a:pt x="1272" y="1439"/>
                  </a:cubicBezTo>
                  <a:cubicBezTo>
                    <a:pt x="1262" y="1439"/>
                    <a:pt x="1262" y="1435"/>
                    <a:pt x="1259" y="1432"/>
                  </a:cubicBezTo>
                  <a:cubicBezTo>
                    <a:pt x="1259" y="1426"/>
                    <a:pt x="1259" y="1420"/>
                    <a:pt x="1237" y="1420"/>
                  </a:cubicBezTo>
                  <a:lnTo>
                    <a:pt x="1237" y="1410"/>
                  </a:lnTo>
                  <a:cubicBezTo>
                    <a:pt x="1237" y="1408"/>
                    <a:pt x="1241" y="1407"/>
                    <a:pt x="1246" y="1407"/>
                  </a:cubicBezTo>
                  <a:cubicBezTo>
                    <a:pt x="1252" y="1407"/>
                    <a:pt x="1259" y="1409"/>
                    <a:pt x="1259" y="1410"/>
                  </a:cubicBezTo>
                  <a:lnTo>
                    <a:pt x="1278" y="1404"/>
                  </a:lnTo>
                  <a:cubicBezTo>
                    <a:pt x="1278" y="1395"/>
                    <a:pt x="1278" y="1388"/>
                    <a:pt x="1256" y="1388"/>
                  </a:cubicBezTo>
                  <a:cubicBezTo>
                    <a:pt x="1215" y="1388"/>
                    <a:pt x="1215" y="1388"/>
                    <a:pt x="1256" y="1382"/>
                  </a:cubicBezTo>
                  <a:cubicBezTo>
                    <a:pt x="1275" y="1379"/>
                    <a:pt x="1297" y="1373"/>
                    <a:pt x="1275" y="1370"/>
                  </a:cubicBezTo>
                  <a:cubicBezTo>
                    <a:pt x="1234" y="1370"/>
                    <a:pt x="1253" y="1363"/>
                    <a:pt x="1275" y="1360"/>
                  </a:cubicBezTo>
                  <a:cubicBezTo>
                    <a:pt x="1316" y="1360"/>
                    <a:pt x="1316" y="1360"/>
                    <a:pt x="1272" y="1345"/>
                  </a:cubicBezTo>
                  <a:cubicBezTo>
                    <a:pt x="1272" y="1335"/>
                    <a:pt x="1250" y="1320"/>
                    <a:pt x="1247" y="1304"/>
                  </a:cubicBezTo>
                  <a:cubicBezTo>
                    <a:pt x="1247" y="1285"/>
                    <a:pt x="1244" y="1276"/>
                    <a:pt x="1265" y="1269"/>
                  </a:cubicBezTo>
                  <a:cubicBezTo>
                    <a:pt x="1272" y="1268"/>
                    <a:pt x="1278" y="1267"/>
                    <a:pt x="1282" y="1267"/>
                  </a:cubicBezTo>
                  <a:lnTo>
                    <a:pt x="1282" y="1267"/>
                  </a:lnTo>
                  <a:cubicBezTo>
                    <a:pt x="1275" y="1267"/>
                    <a:pt x="1269" y="1267"/>
                    <a:pt x="1264" y="1267"/>
                  </a:cubicBezTo>
                  <a:cubicBezTo>
                    <a:pt x="1244" y="1267"/>
                    <a:pt x="1244" y="1263"/>
                    <a:pt x="1244" y="1251"/>
                  </a:cubicBezTo>
                  <a:cubicBezTo>
                    <a:pt x="1262" y="1235"/>
                    <a:pt x="1240" y="1226"/>
                    <a:pt x="1218" y="1222"/>
                  </a:cubicBezTo>
                  <a:lnTo>
                    <a:pt x="1218" y="1222"/>
                  </a:lnTo>
                  <a:lnTo>
                    <a:pt x="1222" y="1235"/>
                  </a:lnTo>
                  <a:cubicBezTo>
                    <a:pt x="1214" y="1235"/>
                    <a:pt x="1208" y="1236"/>
                    <a:pt x="1203" y="1236"/>
                  </a:cubicBezTo>
                  <a:cubicBezTo>
                    <a:pt x="1178" y="1236"/>
                    <a:pt x="1181" y="1230"/>
                    <a:pt x="1200" y="1219"/>
                  </a:cubicBezTo>
                  <a:cubicBezTo>
                    <a:pt x="1200" y="1216"/>
                    <a:pt x="1218" y="1213"/>
                    <a:pt x="1240" y="1213"/>
                  </a:cubicBezTo>
                  <a:cubicBezTo>
                    <a:pt x="1259" y="1210"/>
                    <a:pt x="1281" y="1204"/>
                    <a:pt x="1281" y="1197"/>
                  </a:cubicBezTo>
                  <a:cubicBezTo>
                    <a:pt x="1281" y="1195"/>
                    <a:pt x="1281" y="1191"/>
                    <a:pt x="1274" y="1191"/>
                  </a:cubicBezTo>
                  <a:cubicBezTo>
                    <a:pt x="1271" y="1191"/>
                    <a:pt x="1266" y="1192"/>
                    <a:pt x="1259" y="1194"/>
                  </a:cubicBezTo>
                  <a:cubicBezTo>
                    <a:pt x="1251" y="1195"/>
                    <a:pt x="1247" y="1196"/>
                    <a:pt x="1244" y="1196"/>
                  </a:cubicBezTo>
                  <a:cubicBezTo>
                    <a:pt x="1240" y="1196"/>
                    <a:pt x="1240" y="1195"/>
                    <a:pt x="1240" y="1191"/>
                  </a:cubicBezTo>
                  <a:cubicBezTo>
                    <a:pt x="1237" y="1188"/>
                    <a:pt x="1237" y="1182"/>
                    <a:pt x="1218" y="1179"/>
                  </a:cubicBezTo>
                  <a:cubicBezTo>
                    <a:pt x="1214" y="1179"/>
                    <a:pt x="1211" y="1179"/>
                    <a:pt x="1208" y="1179"/>
                  </a:cubicBezTo>
                  <a:cubicBezTo>
                    <a:pt x="1197" y="1179"/>
                    <a:pt x="1197" y="1175"/>
                    <a:pt x="1197" y="1172"/>
                  </a:cubicBezTo>
                  <a:cubicBezTo>
                    <a:pt x="1215" y="1163"/>
                    <a:pt x="1215" y="1153"/>
                    <a:pt x="1215" y="1153"/>
                  </a:cubicBezTo>
                  <a:lnTo>
                    <a:pt x="1237" y="1153"/>
                  </a:lnTo>
                  <a:cubicBezTo>
                    <a:pt x="1250" y="1150"/>
                    <a:pt x="1265" y="1150"/>
                    <a:pt x="1278" y="1144"/>
                  </a:cubicBezTo>
                  <a:cubicBezTo>
                    <a:pt x="1278" y="1141"/>
                    <a:pt x="1256" y="1141"/>
                    <a:pt x="1256" y="1141"/>
                  </a:cubicBezTo>
                  <a:cubicBezTo>
                    <a:pt x="1256" y="1141"/>
                    <a:pt x="1256" y="1141"/>
                    <a:pt x="1255" y="1141"/>
                  </a:cubicBezTo>
                  <a:cubicBezTo>
                    <a:pt x="1237" y="1141"/>
                    <a:pt x="1234" y="1025"/>
                    <a:pt x="1237" y="1009"/>
                  </a:cubicBezTo>
                  <a:cubicBezTo>
                    <a:pt x="1254" y="1001"/>
                    <a:pt x="1256" y="990"/>
                    <a:pt x="1243" y="990"/>
                  </a:cubicBezTo>
                  <a:cubicBezTo>
                    <a:pt x="1241" y="990"/>
                    <a:pt x="1239" y="990"/>
                    <a:pt x="1237" y="990"/>
                  </a:cubicBezTo>
                  <a:cubicBezTo>
                    <a:pt x="1215" y="990"/>
                    <a:pt x="1215" y="965"/>
                    <a:pt x="1218" y="937"/>
                  </a:cubicBezTo>
                  <a:cubicBezTo>
                    <a:pt x="1218" y="903"/>
                    <a:pt x="1222" y="878"/>
                    <a:pt x="1203" y="875"/>
                  </a:cubicBezTo>
                  <a:cubicBezTo>
                    <a:pt x="1203" y="875"/>
                    <a:pt x="1203" y="871"/>
                    <a:pt x="1203" y="862"/>
                  </a:cubicBezTo>
                  <a:cubicBezTo>
                    <a:pt x="1203" y="849"/>
                    <a:pt x="1184" y="840"/>
                    <a:pt x="1184" y="834"/>
                  </a:cubicBezTo>
                  <a:cubicBezTo>
                    <a:pt x="1171" y="829"/>
                    <a:pt x="1167" y="825"/>
                    <a:pt x="1172" y="825"/>
                  </a:cubicBezTo>
                  <a:cubicBezTo>
                    <a:pt x="1175" y="825"/>
                    <a:pt x="1178" y="826"/>
                    <a:pt x="1184" y="828"/>
                  </a:cubicBezTo>
                  <a:cubicBezTo>
                    <a:pt x="1197" y="829"/>
                    <a:pt x="1209" y="831"/>
                    <a:pt x="1218" y="831"/>
                  </a:cubicBezTo>
                  <a:cubicBezTo>
                    <a:pt x="1224" y="831"/>
                    <a:pt x="1228" y="830"/>
                    <a:pt x="1228" y="828"/>
                  </a:cubicBezTo>
                  <a:cubicBezTo>
                    <a:pt x="1228" y="818"/>
                    <a:pt x="1209" y="815"/>
                    <a:pt x="1187" y="815"/>
                  </a:cubicBezTo>
                  <a:cubicBezTo>
                    <a:pt x="1165" y="812"/>
                    <a:pt x="1168" y="806"/>
                    <a:pt x="1168" y="806"/>
                  </a:cubicBezTo>
                  <a:cubicBezTo>
                    <a:pt x="1168" y="802"/>
                    <a:pt x="1168" y="802"/>
                    <a:pt x="1187" y="802"/>
                  </a:cubicBezTo>
                  <a:lnTo>
                    <a:pt x="1231" y="809"/>
                  </a:lnTo>
                  <a:lnTo>
                    <a:pt x="1231" y="802"/>
                  </a:lnTo>
                  <a:cubicBezTo>
                    <a:pt x="1209" y="799"/>
                    <a:pt x="1212" y="796"/>
                    <a:pt x="1212" y="796"/>
                  </a:cubicBezTo>
                  <a:cubicBezTo>
                    <a:pt x="1212" y="793"/>
                    <a:pt x="1212" y="791"/>
                    <a:pt x="1217" y="791"/>
                  </a:cubicBezTo>
                  <a:cubicBezTo>
                    <a:pt x="1222" y="791"/>
                    <a:pt x="1233" y="793"/>
                    <a:pt x="1253" y="796"/>
                  </a:cubicBezTo>
                  <a:cubicBezTo>
                    <a:pt x="1263" y="797"/>
                    <a:pt x="1271" y="797"/>
                    <a:pt x="1276" y="797"/>
                  </a:cubicBezTo>
                  <a:cubicBezTo>
                    <a:pt x="1291" y="797"/>
                    <a:pt x="1283" y="794"/>
                    <a:pt x="1253" y="787"/>
                  </a:cubicBezTo>
                  <a:lnTo>
                    <a:pt x="1234" y="774"/>
                  </a:lnTo>
                  <a:cubicBezTo>
                    <a:pt x="1278" y="774"/>
                    <a:pt x="1237" y="759"/>
                    <a:pt x="1218" y="749"/>
                  </a:cubicBezTo>
                  <a:lnTo>
                    <a:pt x="1218" y="749"/>
                  </a:lnTo>
                  <a:cubicBezTo>
                    <a:pt x="1226" y="750"/>
                    <a:pt x="1232" y="750"/>
                    <a:pt x="1236" y="750"/>
                  </a:cubicBezTo>
                  <a:cubicBezTo>
                    <a:pt x="1258" y="750"/>
                    <a:pt x="1252" y="744"/>
                    <a:pt x="1218" y="737"/>
                  </a:cubicBezTo>
                  <a:cubicBezTo>
                    <a:pt x="1200" y="734"/>
                    <a:pt x="1200" y="727"/>
                    <a:pt x="1222" y="727"/>
                  </a:cubicBezTo>
                  <a:cubicBezTo>
                    <a:pt x="1244" y="724"/>
                    <a:pt x="1244" y="718"/>
                    <a:pt x="1247" y="708"/>
                  </a:cubicBezTo>
                  <a:cubicBezTo>
                    <a:pt x="1228" y="702"/>
                    <a:pt x="1234" y="665"/>
                    <a:pt x="1244" y="627"/>
                  </a:cubicBezTo>
                  <a:cubicBezTo>
                    <a:pt x="1256" y="583"/>
                    <a:pt x="1265" y="555"/>
                    <a:pt x="1247" y="549"/>
                  </a:cubicBezTo>
                  <a:cubicBezTo>
                    <a:pt x="1247" y="542"/>
                    <a:pt x="1247" y="542"/>
                    <a:pt x="1269" y="542"/>
                  </a:cubicBezTo>
                  <a:cubicBezTo>
                    <a:pt x="1274" y="544"/>
                    <a:pt x="1279" y="545"/>
                    <a:pt x="1281" y="545"/>
                  </a:cubicBezTo>
                  <a:cubicBezTo>
                    <a:pt x="1286" y="545"/>
                    <a:pt x="1279" y="540"/>
                    <a:pt x="1253" y="527"/>
                  </a:cubicBezTo>
                  <a:cubicBezTo>
                    <a:pt x="1242" y="521"/>
                    <a:pt x="1230" y="517"/>
                    <a:pt x="1231" y="517"/>
                  </a:cubicBezTo>
                  <a:lnTo>
                    <a:pt x="1231" y="517"/>
                  </a:lnTo>
                  <a:cubicBezTo>
                    <a:pt x="1232" y="517"/>
                    <a:pt x="1238" y="519"/>
                    <a:pt x="1253" y="524"/>
                  </a:cubicBezTo>
                  <a:cubicBezTo>
                    <a:pt x="1257" y="525"/>
                    <a:pt x="1261" y="525"/>
                    <a:pt x="1264" y="525"/>
                  </a:cubicBezTo>
                  <a:cubicBezTo>
                    <a:pt x="1275" y="525"/>
                    <a:pt x="1277" y="516"/>
                    <a:pt x="1284" y="502"/>
                  </a:cubicBezTo>
                  <a:cubicBezTo>
                    <a:pt x="1291" y="486"/>
                    <a:pt x="1297" y="467"/>
                    <a:pt x="1278" y="461"/>
                  </a:cubicBezTo>
                  <a:cubicBezTo>
                    <a:pt x="1269" y="451"/>
                    <a:pt x="1265" y="446"/>
                    <a:pt x="1267" y="446"/>
                  </a:cubicBezTo>
                  <a:lnTo>
                    <a:pt x="1267" y="446"/>
                  </a:lnTo>
                  <a:cubicBezTo>
                    <a:pt x="1268" y="446"/>
                    <a:pt x="1273" y="449"/>
                    <a:pt x="1281" y="455"/>
                  </a:cubicBezTo>
                  <a:cubicBezTo>
                    <a:pt x="1293" y="461"/>
                    <a:pt x="1304" y="463"/>
                    <a:pt x="1312" y="463"/>
                  </a:cubicBezTo>
                  <a:cubicBezTo>
                    <a:pt x="1329" y="463"/>
                    <a:pt x="1335" y="451"/>
                    <a:pt x="1316" y="430"/>
                  </a:cubicBezTo>
                  <a:cubicBezTo>
                    <a:pt x="1316" y="428"/>
                    <a:pt x="1317" y="425"/>
                    <a:pt x="1322" y="425"/>
                  </a:cubicBezTo>
                  <a:cubicBezTo>
                    <a:pt x="1325" y="425"/>
                    <a:pt x="1330" y="426"/>
                    <a:pt x="1338" y="430"/>
                  </a:cubicBezTo>
                  <a:cubicBezTo>
                    <a:pt x="1341" y="423"/>
                    <a:pt x="1344" y="420"/>
                    <a:pt x="1331" y="398"/>
                  </a:cubicBezTo>
                  <a:cubicBezTo>
                    <a:pt x="1334" y="392"/>
                    <a:pt x="1341" y="373"/>
                    <a:pt x="1347" y="367"/>
                  </a:cubicBezTo>
                  <a:cubicBezTo>
                    <a:pt x="1353" y="357"/>
                    <a:pt x="1341" y="339"/>
                    <a:pt x="1341" y="339"/>
                  </a:cubicBezTo>
                  <a:cubicBezTo>
                    <a:pt x="1343" y="334"/>
                    <a:pt x="1344" y="331"/>
                    <a:pt x="1344" y="331"/>
                  </a:cubicBezTo>
                  <a:cubicBezTo>
                    <a:pt x="1344" y="331"/>
                    <a:pt x="1344" y="332"/>
                    <a:pt x="1344" y="332"/>
                  </a:cubicBezTo>
                  <a:cubicBezTo>
                    <a:pt x="1347" y="335"/>
                    <a:pt x="1350" y="336"/>
                    <a:pt x="1353" y="336"/>
                  </a:cubicBezTo>
                  <a:cubicBezTo>
                    <a:pt x="1366" y="336"/>
                    <a:pt x="1376" y="315"/>
                    <a:pt x="1394" y="292"/>
                  </a:cubicBezTo>
                  <a:cubicBezTo>
                    <a:pt x="1413" y="268"/>
                    <a:pt x="1429" y="246"/>
                    <a:pt x="1445" y="246"/>
                  </a:cubicBezTo>
                  <a:cubicBezTo>
                    <a:pt x="1448" y="246"/>
                    <a:pt x="1451" y="246"/>
                    <a:pt x="1453" y="248"/>
                  </a:cubicBezTo>
                  <a:cubicBezTo>
                    <a:pt x="1453" y="248"/>
                    <a:pt x="1457" y="245"/>
                    <a:pt x="1444" y="229"/>
                  </a:cubicBezTo>
                  <a:cubicBezTo>
                    <a:pt x="1425" y="208"/>
                    <a:pt x="1420" y="198"/>
                    <a:pt x="1426" y="198"/>
                  </a:cubicBezTo>
                  <a:cubicBezTo>
                    <a:pt x="1429" y="198"/>
                    <a:pt x="1434" y="200"/>
                    <a:pt x="1441" y="204"/>
                  </a:cubicBezTo>
                  <a:cubicBezTo>
                    <a:pt x="1452" y="211"/>
                    <a:pt x="1461" y="214"/>
                    <a:pt x="1467" y="214"/>
                  </a:cubicBezTo>
                  <a:cubicBezTo>
                    <a:pt x="1479" y="214"/>
                    <a:pt x="1479" y="200"/>
                    <a:pt x="1460" y="179"/>
                  </a:cubicBezTo>
                  <a:lnTo>
                    <a:pt x="1460" y="179"/>
                  </a:lnTo>
                  <a:lnTo>
                    <a:pt x="1475" y="194"/>
                  </a:lnTo>
                  <a:cubicBezTo>
                    <a:pt x="1485" y="201"/>
                    <a:pt x="1492" y="203"/>
                    <a:pt x="1496" y="203"/>
                  </a:cubicBezTo>
                  <a:cubicBezTo>
                    <a:pt x="1506" y="203"/>
                    <a:pt x="1499" y="185"/>
                    <a:pt x="1479" y="160"/>
                  </a:cubicBezTo>
                  <a:lnTo>
                    <a:pt x="1479" y="160"/>
                  </a:lnTo>
                  <a:cubicBezTo>
                    <a:pt x="1490" y="168"/>
                    <a:pt x="1502" y="174"/>
                    <a:pt x="1507" y="174"/>
                  </a:cubicBezTo>
                  <a:cubicBezTo>
                    <a:pt x="1510" y="174"/>
                    <a:pt x="1510" y="172"/>
                    <a:pt x="1507" y="166"/>
                  </a:cubicBezTo>
                  <a:cubicBezTo>
                    <a:pt x="1508" y="164"/>
                    <a:pt x="1508" y="163"/>
                    <a:pt x="1510" y="163"/>
                  </a:cubicBezTo>
                  <a:cubicBezTo>
                    <a:pt x="1513" y="163"/>
                    <a:pt x="1519" y="170"/>
                    <a:pt x="1538" y="191"/>
                  </a:cubicBezTo>
                  <a:cubicBezTo>
                    <a:pt x="1552" y="206"/>
                    <a:pt x="1567" y="220"/>
                    <a:pt x="1571" y="220"/>
                  </a:cubicBezTo>
                  <a:cubicBezTo>
                    <a:pt x="1572" y="220"/>
                    <a:pt x="1572" y="220"/>
                    <a:pt x="1573" y="220"/>
                  </a:cubicBezTo>
                  <a:cubicBezTo>
                    <a:pt x="1576" y="216"/>
                    <a:pt x="1560" y="201"/>
                    <a:pt x="1547" y="185"/>
                  </a:cubicBezTo>
                  <a:lnTo>
                    <a:pt x="1554" y="179"/>
                  </a:lnTo>
                  <a:cubicBezTo>
                    <a:pt x="1554" y="179"/>
                    <a:pt x="1557" y="176"/>
                    <a:pt x="1544" y="160"/>
                  </a:cubicBezTo>
                  <a:cubicBezTo>
                    <a:pt x="1529" y="144"/>
                    <a:pt x="1532" y="141"/>
                    <a:pt x="1538" y="138"/>
                  </a:cubicBezTo>
                  <a:lnTo>
                    <a:pt x="1538" y="138"/>
                  </a:lnTo>
                  <a:cubicBezTo>
                    <a:pt x="1541" y="142"/>
                    <a:pt x="1543" y="144"/>
                    <a:pt x="1544" y="144"/>
                  </a:cubicBezTo>
                  <a:cubicBezTo>
                    <a:pt x="1545" y="144"/>
                    <a:pt x="1536" y="132"/>
                    <a:pt x="1522" y="122"/>
                  </a:cubicBezTo>
                  <a:cubicBezTo>
                    <a:pt x="1510" y="107"/>
                    <a:pt x="1494" y="91"/>
                    <a:pt x="1500" y="88"/>
                  </a:cubicBezTo>
                  <a:lnTo>
                    <a:pt x="1472" y="57"/>
                  </a:lnTo>
                  <a:cubicBezTo>
                    <a:pt x="1444" y="25"/>
                    <a:pt x="1432" y="6"/>
                    <a:pt x="1406" y="0"/>
                  </a:cubicBezTo>
                  <a:close/>
                  <a:moveTo>
                    <a:pt x="24" y="3385"/>
                  </a:moveTo>
                  <a:cubicBezTo>
                    <a:pt x="18" y="3397"/>
                    <a:pt x="12" y="3410"/>
                    <a:pt x="9" y="3425"/>
                  </a:cubicBezTo>
                  <a:lnTo>
                    <a:pt x="15" y="3425"/>
                  </a:lnTo>
                  <a:cubicBezTo>
                    <a:pt x="15" y="3426"/>
                    <a:pt x="16" y="3426"/>
                    <a:pt x="16" y="3426"/>
                  </a:cubicBezTo>
                  <a:cubicBezTo>
                    <a:pt x="22" y="3426"/>
                    <a:pt x="25" y="3405"/>
                    <a:pt x="31" y="3388"/>
                  </a:cubicBezTo>
                  <a:lnTo>
                    <a:pt x="24" y="3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52"/>
            <p:cNvSpPr/>
            <p:nvPr/>
          </p:nvSpPr>
          <p:spPr>
            <a:xfrm>
              <a:off x="4216225" y="1827825"/>
              <a:ext cx="18750" cy="27150"/>
            </a:xfrm>
            <a:custGeom>
              <a:avLst/>
              <a:gdLst/>
              <a:ahLst/>
              <a:cxnLst/>
              <a:rect l="l" t="t" r="r" b="b"/>
              <a:pathLst>
                <a:path w="750" h="1086" extrusionOk="0">
                  <a:moveTo>
                    <a:pt x="749" y="1"/>
                  </a:moveTo>
                  <a:lnTo>
                    <a:pt x="54" y="57"/>
                  </a:lnTo>
                  <a:lnTo>
                    <a:pt x="0" y="1085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52"/>
            <p:cNvSpPr/>
            <p:nvPr/>
          </p:nvSpPr>
          <p:spPr>
            <a:xfrm>
              <a:off x="4411850" y="1880325"/>
              <a:ext cx="32700" cy="22975"/>
            </a:xfrm>
            <a:custGeom>
              <a:avLst/>
              <a:gdLst/>
              <a:ahLst/>
              <a:cxnLst/>
              <a:rect l="l" t="t" r="r" b="b"/>
              <a:pathLst>
                <a:path w="1308" h="919" extrusionOk="0">
                  <a:moveTo>
                    <a:pt x="1129" y="0"/>
                  </a:moveTo>
                  <a:lnTo>
                    <a:pt x="0" y="270"/>
                  </a:lnTo>
                  <a:lnTo>
                    <a:pt x="1307" y="919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52"/>
            <p:cNvSpPr/>
            <p:nvPr/>
          </p:nvSpPr>
          <p:spPr>
            <a:xfrm>
              <a:off x="4023550" y="2912900"/>
              <a:ext cx="991575" cy="90275"/>
            </a:xfrm>
            <a:custGeom>
              <a:avLst/>
              <a:gdLst/>
              <a:ahLst/>
              <a:cxnLst/>
              <a:rect l="l" t="t" r="r" b="b"/>
              <a:pathLst>
                <a:path w="39663" h="3611" extrusionOk="0">
                  <a:moveTo>
                    <a:pt x="25506" y="1"/>
                  </a:moveTo>
                  <a:cubicBezTo>
                    <a:pt x="25450" y="1"/>
                    <a:pt x="25474" y="6"/>
                    <a:pt x="25545" y="23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5" y="4"/>
                  </a:cubicBezTo>
                  <a:cubicBezTo>
                    <a:pt x="25583" y="2"/>
                    <a:pt x="25534" y="1"/>
                    <a:pt x="25506" y="1"/>
                  </a:cubicBezTo>
                  <a:close/>
                  <a:moveTo>
                    <a:pt x="19898" y="45"/>
                  </a:moveTo>
                  <a:lnTo>
                    <a:pt x="19895" y="64"/>
                  </a:lnTo>
                  <a:cubicBezTo>
                    <a:pt x="19895" y="72"/>
                    <a:pt x="19895" y="80"/>
                    <a:pt x="19895" y="86"/>
                  </a:cubicBezTo>
                  <a:cubicBezTo>
                    <a:pt x="19895" y="86"/>
                    <a:pt x="19895" y="64"/>
                    <a:pt x="19898" y="45"/>
                  </a:cubicBezTo>
                  <a:close/>
                  <a:moveTo>
                    <a:pt x="23583" y="108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697" y="152"/>
                    <a:pt x="23704" y="152"/>
                    <a:pt x="23710" y="152"/>
                  </a:cubicBezTo>
                  <a:cubicBezTo>
                    <a:pt x="23799" y="152"/>
                    <a:pt x="23799" y="133"/>
                    <a:pt x="23799" y="133"/>
                  </a:cubicBezTo>
                  <a:cubicBezTo>
                    <a:pt x="23799" y="133"/>
                    <a:pt x="23803" y="111"/>
                    <a:pt x="23693" y="111"/>
                  </a:cubicBezTo>
                  <a:lnTo>
                    <a:pt x="23583" y="108"/>
                  </a:lnTo>
                  <a:close/>
                  <a:moveTo>
                    <a:pt x="22496" y="155"/>
                  </a:moveTo>
                  <a:cubicBezTo>
                    <a:pt x="22605" y="158"/>
                    <a:pt x="22605" y="158"/>
                    <a:pt x="22602" y="176"/>
                  </a:cubicBezTo>
                  <a:lnTo>
                    <a:pt x="22496" y="176"/>
                  </a:lnTo>
                  <a:lnTo>
                    <a:pt x="22389" y="155"/>
                  </a:lnTo>
                  <a:close/>
                  <a:moveTo>
                    <a:pt x="21605" y="143"/>
                  </a:moveTo>
                  <a:cubicBezTo>
                    <a:pt x="21673" y="143"/>
                    <a:pt x="21708" y="162"/>
                    <a:pt x="21628" y="192"/>
                  </a:cubicBezTo>
                  <a:lnTo>
                    <a:pt x="21411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1" y="145"/>
                    <a:pt x="21580" y="143"/>
                    <a:pt x="21605" y="143"/>
                  </a:cubicBezTo>
                  <a:close/>
                  <a:moveTo>
                    <a:pt x="17786" y="132"/>
                  </a:moveTo>
                  <a:cubicBezTo>
                    <a:pt x="17811" y="132"/>
                    <a:pt x="17784" y="143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4" y="214"/>
                    <a:pt x="17489" y="214"/>
                  </a:cubicBezTo>
                  <a:cubicBezTo>
                    <a:pt x="17411" y="214"/>
                    <a:pt x="17514" y="193"/>
                    <a:pt x="17616" y="151"/>
                  </a:cubicBezTo>
                  <a:cubicBezTo>
                    <a:pt x="17713" y="139"/>
                    <a:pt x="17766" y="132"/>
                    <a:pt x="17786" y="132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2" y="264"/>
                  </a:lnTo>
                  <a:cubicBezTo>
                    <a:pt x="18372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5" y="249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8" y="277"/>
                    <a:pt x="24226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4"/>
                  </a:moveTo>
                  <a:lnTo>
                    <a:pt x="20756" y="296"/>
                  </a:lnTo>
                  <a:cubicBezTo>
                    <a:pt x="20683" y="296"/>
                    <a:pt x="20610" y="304"/>
                    <a:pt x="20571" y="304"/>
                  </a:cubicBezTo>
                  <a:cubicBezTo>
                    <a:pt x="20551" y="304"/>
                    <a:pt x="20539" y="302"/>
                    <a:pt x="20540" y="296"/>
                  </a:cubicBezTo>
                  <a:lnTo>
                    <a:pt x="20540" y="292"/>
                  </a:lnTo>
                  <a:cubicBezTo>
                    <a:pt x="20431" y="292"/>
                    <a:pt x="20647" y="274"/>
                    <a:pt x="20756" y="274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2"/>
                    <a:pt x="26394" y="292"/>
                  </a:cubicBezTo>
                  <a:cubicBezTo>
                    <a:pt x="26504" y="296"/>
                    <a:pt x="26504" y="318"/>
                    <a:pt x="26504" y="318"/>
                  </a:cubicBezTo>
                  <a:cubicBezTo>
                    <a:pt x="26503" y="324"/>
                    <a:pt x="26493" y="326"/>
                    <a:pt x="26476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4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6" y="358"/>
                  </a:lnTo>
                  <a:lnTo>
                    <a:pt x="14906" y="358"/>
                  </a:lnTo>
                  <a:lnTo>
                    <a:pt x="15122" y="308"/>
                  </a:lnTo>
                  <a:cubicBezTo>
                    <a:pt x="15242" y="270"/>
                    <a:pt x="15296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2"/>
                    <a:pt x="28347" y="339"/>
                  </a:cubicBezTo>
                  <a:cubicBezTo>
                    <a:pt x="28347" y="355"/>
                    <a:pt x="28347" y="360"/>
                    <a:pt x="28305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3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7"/>
                    <a:pt x="28995" y="386"/>
                  </a:cubicBezTo>
                  <a:lnTo>
                    <a:pt x="28889" y="361"/>
                  </a:lnTo>
                  <a:lnTo>
                    <a:pt x="28998" y="343"/>
                  </a:lnTo>
                  <a:close/>
                  <a:moveTo>
                    <a:pt x="10390" y="565"/>
                  </a:moveTo>
                  <a:cubicBezTo>
                    <a:pt x="10350" y="565"/>
                    <a:pt x="10299" y="568"/>
                    <a:pt x="10249" y="571"/>
                  </a:cubicBezTo>
                  <a:cubicBezTo>
                    <a:pt x="10216" y="570"/>
                    <a:pt x="10186" y="569"/>
                    <a:pt x="10159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9"/>
                    <a:pt x="9948" y="623"/>
                    <a:pt x="9998" y="623"/>
                  </a:cubicBezTo>
                  <a:cubicBezTo>
                    <a:pt x="10052" y="623"/>
                    <a:pt x="10136" y="619"/>
                    <a:pt x="10249" y="612"/>
                  </a:cubicBezTo>
                  <a:cubicBezTo>
                    <a:pt x="10321" y="606"/>
                    <a:pt x="10393" y="596"/>
                    <a:pt x="10465" y="581"/>
                  </a:cubicBezTo>
                  <a:cubicBezTo>
                    <a:pt x="10465" y="569"/>
                    <a:pt x="10434" y="565"/>
                    <a:pt x="10390" y="565"/>
                  </a:cubicBez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lnTo>
                    <a:pt x="9274" y="625"/>
                  </a:lnTo>
                  <a:cubicBezTo>
                    <a:pt x="9274" y="603"/>
                    <a:pt x="9490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25720" y="694"/>
                  </a:moveTo>
                  <a:cubicBezTo>
                    <a:pt x="25720" y="694"/>
                    <a:pt x="25611" y="712"/>
                    <a:pt x="25608" y="734"/>
                  </a:cubicBezTo>
                  <a:cubicBezTo>
                    <a:pt x="25608" y="743"/>
                    <a:pt x="25628" y="748"/>
                    <a:pt x="25662" y="748"/>
                  </a:cubicBezTo>
                  <a:cubicBezTo>
                    <a:pt x="25703" y="748"/>
                    <a:pt x="25764" y="740"/>
                    <a:pt x="25827" y="719"/>
                  </a:cubicBezTo>
                  <a:cubicBezTo>
                    <a:pt x="25827" y="697"/>
                    <a:pt x="25827" y="697"/>
                    <a:pt x="25720" y="694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5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1" y="824"/>
                    <a:pt x="3750" y="819"/>
                    <a:pt x="3726" y="819"/>
                  </a:cubicBezTo>
                  <a:close/>
                  <a:moveTo>
                    <a:pt x="36031" y="813"/>
                  </a:moveTo>
                  <a:lnTo>
                    <a:pt x="36137" y="822"/>
                  </a:lnTo>
                  <a:cubicBezTo>
                    <a:pt x="36135" y="838"/>
                    <a:pt x="36134" y="856"/>
                    <a:pt x="36070" y="856"/>
                  </a:cubicBezTo>
                  <a:cubicBezTo>
                    <a:pt x="36058" y="856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1" y="813"/>
                  </a:lnTo>
                  <a:close/>
                  <a:moveTo>
                    <a:pt x="3490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3" y="965"/>
                    <a:pt x="3427" y="963"/>
                    <a:pt x="3420" y="963"/>
                  </a:cubicBezTo>
                  <a:cubicBezTo>
                    <a:pt x="3395" y="963"/>
                    <a:pt x="3348" y="984"/>
                    <a:pt x="3433" y="991"/>
                  </a:cubicBezTo>
                  <a:lnTo>
                    <a:pt x="3436" y="1032"/>
                  </a:lnTo>
                  <a:cubicBezTo>
                    <a:pt x="3408" y="1034"/>
                    <a:pt x="3380" y="1036"/>
                    <a:pt x="3354" y="1036"/>
                  </a:cubicBezTo>
                  <a:cubicBezTo>
                    <a:pt x="3279" y="1036"/>
                    <a:pt x="3219" y="1026"/>
                    <a:pt x="3217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6" y="955"/>
                    <a:pt x="3449" y="949"/>
                    <a:pt x="3490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22" y="1110"/>
                  </a:lnTo>
                  <a:cubicBezTo>
                    <a:pt x="1919" y="1088"/>
                    <a:pt x="2029" y="1079"/>
                    <a:pt x="2135" y="1066"/>
                  </a:cubicBezTo>
                  <a:cubicBezTo>
                    <a:pt x="2179" y="1063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3" y="1267"/>
                    <a:pt x="38719" y="1270"/>
                    <a:pt x="38713" y="1289"/>
                  </a:cubicBezTo>
                  <a:cubicBezTo>
                    <a:pt x="38710" y="1294"/>
                    <a:pt x="38699" y="1295"/>
                    <a:pt x="38684" y="1295"/>
                  </a:cubicBezTo>
                  <a:cubicBezTo>
                    <a:pt x="38649" y="1295"/>
                    <a:pt x="38594" y="1286"/>
                    <a:pt x="38594" y="1286"/>
                  </a:cubicBezTo>
                  <a:cubicBezTo>
                    <a:pt x="38491" y="1251"/>
                    <a:pt x="38610" y="1248"/>
                    <a:pt x="38616" y="1229"/>
                  </a:cubicBezTo>
                  <a:close/>
                  <a:moveTo>
                    <a:pt x="24052" y="1324"/>
                  </a:moveTo>
                  <a:cubicBezTo>
                    <a:pt x="24069" y="1324"/>
                    <a:pt x="24078" y="1326"/>
                    <a:pt x="24078" y="1333"/>
                  </a:cubicBezTo>
                  <a:cubicBezTo>
                    <a:pt x="24078" y="1333"/>
                    <a:pt x="24075" y="1355"/>
                    <a:pt x="23965" y="1374"/>
                  </a:cubicBezTo>
                  <a:cubicBezTo>
                    <a:pt x="23965" y="1374"/>
                    <a:pt x="23917" y="1382"/>
                    <a:pt x="23885" y="1382"/>
                  </a:cubicBezTo>
                  <a:cubicBezTo>
                    <a:pt x="23869" y="1382"/>
                    <a:pt x="23858" y="1380"/>
                    <a:pt x="23859" y="1374"/>
                  </a:cubicBezTo>
                  <a:lnTo>
                    <a:pt x="23859" y="1352"/>
                  </a:lnTo>
                  <a:cubicBezTo>
                    <a:pt x="23936" y="1338"/>
                    <a:pt x="24013" y="1324"/>
                    <a:pt x="24052" y="1324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11"/>
                    <a:pt x="27695" y="1422"/>
                    <a:pt x="27607" y="1422"/>
                  </a:cubicBezTo>
                  <a:cubicBezTo>
                    <a:pt x="27589" y="1422"/>
                    <a:pt x="27570" y="1422"/>
                    <a:pt x="27551" y="1421"/>
                  </a:cubicBezTo>
                  <a:cubicBezTo>
                    <a:pt x="27441" y="1417"/>
                    <a:pt x="27447" y="1374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1"/>
                    <a:pt x="19735" y="1421"/>
                  </a:cubicBezTo>
                  <a:cubicBezTo>
                    <a:pt x="19735" y="1421"/>
                    <a:pt x="19735" y="1439"/>
                    <a:pt x="19628" y="1446"/>
                  </a:cubicBezTo>
                  <a:cubicBezTo>
                    <a:pt x="19628" y="1446"/>
                    <a:pt x="19519" y="1430"/>
                    <a:pt x="19519" y="1408"/>
                  </a:cubicBezTo>
                  <a:lnTo>
                    <a:pt x="19628" y="1405"/>
                  </a:lnTo>
                  <a:cubicBezTo>
                    <a:pt x="19642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6"/>
                    <a:pt x="1725" y="1464"/>
                  </a:cubicBezTo>
                  <a:lnTo>
                    <a:pt x="1835" y="1455"/>
                  </a:lnTo>
                  <a:cubicBezTo>
                    <a:pt x="1941" y="1443"/>
                    <a:pt x="1938" y="1424"/>
                    <a:pt x="1938" y="1402"/>
                  </a:cubicBezTo>
                  <a:close/>
                  <a:moveTo>
                    <a:pt x="18629" y="1496"/>
                  </a:moveTo>
                  <a:cubicBezTo>
                    <a:pt x="18654" y="1496"/>
                    <a:pt x="18654" y="1501"/>
                    <a:pt x="18654" y="1515"/>
                  </a:cubicBezTo>
                  <a:lnTo>
                    <a:pt x="18544" y="1521"/>
                  </a:lnTo>
                  <a:lnTo>
                    <a:pt x="18437" y="1508"/>
                  </a:lnTo>
                  <a:lnTo>
                    <a:pt x="18544" y="1502"/>
                  </a:lnTo>
                  <a:cubicBezTo>
                    <a:pt x="18587" y="1498"/>
                    <a:pt x="18614" y="1496"/>
                    <a:pt x="18629" y="1496"/>
                  </a:cubicBezTo>
                  <a:close/>
                  <a:moveTo>
                    <a:pt x="18296" y="1548"/>
                  </a:moveTo>
                  <a:cubicBezTo>
                    <a:pt x="18286" y="1548"/>
                    <a:pt x="18261" y="1551"/>
                    <a:pt x="18221" y="1562"/>
                  </a:cubicBezTo>
                  <a:cubicBezTo>
                    <a:pt x="18288" y="1558"/>
                    <a:pt x="18313" y="1548"/>
                    <a:pt x="18296" y="1548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4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4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6"/>
                  </a:cubicBezTo>
                  <a:cubicBezTo>
                    <a:pt x="16587" y="1680"/>
                    <a:pt x="16532" y="1691"/>
                    <a:pt x="16519" y="1691"/>
                  </a:cubicBezTo>
                  <a:cubicBezTo>
                    <a:pt x="16506" y="1691"/>
                    <a:pt x="16533" y="1680"/>
                    <a:pt x="16585" y="1659"/>
                  </a:cubicBezTo>
                  <a:cubicBezTo>
                    <a:pt x="16658" y="1628"/>
                    <a:pt x="16732" y="1613"/>
                    <a:pt x="16774" y="1613"/>
                  </a:cubicBezTo>
                  <a:close/>
                  <a:moveTo>
                    <a:pt x="17143" y="1685"/>
                  </a:moveTo>
                  <a:lnTo>
                    <a:pt x="17143" y="1685"/>
                  </a:lnTo>
                  <a:cubicBezTo>
                    <a:pt x="17141" y="1689"/>
                    <a:pt x="17140" y="1692"/>
                    <a:pt x="17140" y="1696"/>
                  </a:cubicBezTo>
                  <a:cubicBezTo>
                    <a:pt x="17147" y="1697"/>
                    <a:pt x="17154" y="1698"/>
                    <a:pt x="17159" y="1699"/>
                  </a:cubicBezTo>
                  <a:lnTo>
                    <a:pt x="17159" y="1699"/>
                  </a:lnTo>
                  <a:cubicBezTo>
                    <a:pt x="17152" y="1696"/>
                    <a:pt x="17146" y="1691"/>
                    <a:pt x="17143" y="1685"/>
                  </a:cubicBezTo>
                  <a:close/>
                  <a:moveTo>
                    <a:pt x="17159" y="1699"/>
                  </a:moveTo>
                  <a:cubicBezTo>
                    <a:pt x="17170" y="1704"/>
                    <a:pt x="17182" y="1706"/>
                    <a:pt x="17186" y="1706"/>
                  </a:cubicBezTo>
                  <a:cubicBezTo>
                    <a:pt x="17192" y="1706"/>
                    <a:pt x="17188" y="1703"/>
                    <a:pt x="17159" y="1699"/>
                  </a:cubicBezTo>
                  <a:close/>
                  <a:moveTo>
                    <a:pt x="15861" y="1787"/>
                  </a:moveTo>
                  <a:cubicBezTo>
                    <a:pt x="15871" y="1797"/>
                    <a:pt x="15871" y="1812"/>
                    <a:pt x="15865" y="1822"/>
                  </a:cubicBezTo>
                  <a:cubicBezTo>
                    <a:pt x="15855" y="1841"/>
                    <a:pt x="15830" y="1853"/>
                    <a:pt x="15777" y="1916"/>
                  </a:cubicBezTo>
                  <a:cubicBezTo>
                    <a:pt x="15733" y="1950"/>
                    <a:pt x="15692" y="1985"/>
                    <a:pt x="15655" y="2025"/>
                  </a:cubicBezTo>
                  <a:cubicBezTo>
                    <a:pt x="15683" y="1975"/>
                    <a:pt x="15714" y="1928"/>
                    <a:pt x="15749" y="1884"/>
                  </a:cubicBezTo>
                  <a:cubicBezTo>
                    <a:pt x="15777" y="1850"/>
                    <a:pt x="15811" y="1822"/>
                    <a:pt x="15849" y="1797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lnTo>
                    <a:pt x="39199" y="2646"/>
                  </a:ln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8"/>
                    <a:pt x="38980" y="2756"/>
                    <a:pt x="39089" y="2705"/>
                  </a:cubicBezTo>
                  <a:cubicBezTo>
                    <a:pt x="39127" y="2690"/>
                    <a:pt x="39161" y="2668"/>
                    <a:pt x="39199" y="2649"/>
                  </a:cubicBezTo>
                  <a:lnTo>
                    <a:pt x="39199" y="2646"/>
                  </a:ln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8"/>
                  </a:lnTo>
                  <a:cubicBezTo>
                    <a:pt x="37544" y="2966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6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5"/>
                    <a:pt x="16369" y="3069"/>
                  </a:cubicBezTo>
                  <a:cubicBezTo>
                    <a:pt x="16369" y="3067"/>
                    <a:pt x="16371" y="3064"/>
                    <a:pt x="16386" y="3064"/>
                  </a:cubicBezTo>
                  <a:close/>
                  <a:moveTo>
                    <a:pt x="30180" y="3351"/>
                  </a:moveTo>
                  <a:lnTo>
                    <a:pt x="30180" y="3351"/>
                  </a:ln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9"/>
                    <a:pt x="29914" y="3399"/>
                  </a:cubicBezTo>
                  <a:cubicBezTo>
                    <a:pt x="29854" y="3399"/>
                    <a:pt x="29854" y="3394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3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4" y="3445"/>
                  </a:lnTo>
                  <a:cubicBezTo>
                    <a:pt x="25516" y="3427"/>
                    <a:pt x="25517" y="3407"/>
                    <a:pt x="25606" y="3407"/>
                  </a:cubicBezTo>
                  <a:close/>
                  <a:moveTo>
                    <a:pt x="20617" y="31"/>
                  </a:moveTo>
                  <a:cubicBezTo>
                    <a:pt x="20549" y="31"/>
                    <a:pt x="20548" y="42"/>
                    <a:pt x="20546" y="64"/>
                  </a:cubicBezTo>
                  <a:cubicBezTo>
                    <a:pt x="20546" y="75"/>
                    <a:pt x="20546" y="87"/>
                    <a:pt x="20525" y="87"/>
                  </a:cubicBezTo>
                  <a:cubicBezTo>
                    <a:pt x="20509" y="87"/>
                    <a:pt x="20482" y="81"/>
                    <a:pt x="20437" y="64"/>
                  </a:cubicBezTo>
                  <a:cubicBezTo>
                    <a:pt x="20403" y="57"/>
                    <a:pt x="20369" y="54"/>
                    <a:pt x="20332" y="54"/>
                  </a:cubicBezTo>
                  <a:cubicBezTo>
                    <a:pt x="20251" y="54"/>
                    <a:pt x="20152" y="67"/>
                    <a:pt x="20004" y="82"/>
                  </a:cubicBezTo>
                  <a:cubicBezTo>
                    <a:pt x="19895" y="104"/>
                    <a:pt x="19892" y="148"/>
                    <a:pt x="19892" y="167"/>
                  </a:cubicBezTo>
                  <a:cubicBezTo>
                    <a:pt x="19892" y="194"/>
                    <a:pt x="19892" y="204"/>
                    <a:pt x="19844" y="204"/>
                  </a:cubicBezTo>
                  <a:cubicBezTo>
                    <a:pt x="19813" y="204"/>
                    <a:pt x="19761" y="200"/>
                    <a:pt x="19675" y="192"/>
                  </a:cubicBezTo>
                  <a:cubicBezTo>
                    <a:pt x="19566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5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9"/>
                    <a:pt x="19462" y="89"/>
                  </a:cubicBezTo>
                  <a:cubicBezTo>
                    <a:pt x="19409" y="78"/>
                    <a:pt x="19357" y="73"/>
                    <a:pt x="19317" y="73"/>
                  </a:cubicBezTo>
                  <a:cubicBezTo>
                    <a:pt x="19274" y="73"/>
                    <a:pt x="19244" y="79"/>
                    <a:pt x="19243" y="89"/>
                  </a:cubicBezTo>
                  <a:cubicBezTo>
                    <a:pt x="19163" y="75"/>
                    <a:pt x="19021" y="73"/>
                    <a:pt x="18864" y="73"/>
                  </a:cubicBezTo>
                  <a:cubicBezTo>
                    <a:pt x="18812" y="73"/>
                    <a:pt x="18758" y="73"/>
                    <a:pt x="18704" y="73"/>
                  </a:cubicBezTo>
                  <a:cubicBezTo>
                    <a:pt x="18626" y="74"/>
                    <a:pt x="18535" y="75"/>
                    <a:pt x="18446" y="75"/>
                  </a:cubicBezTo>
                  <a:cubicBezTo>
                    <a:pt x="18281" y="75"/>
                    <a:pt x="18121" y="72"/>
                    <a:pt x="18052" y="57"/>
                  </a:cubicBezTo>
                  <a:cubicBezTo>
                    <a:pt x="17836" y="61"/>
                    <a:pt x="17726" y="64"/>
                    <a:pt x="17726" y="82"/>
                  </a:cubicBezTo>
                  <a:cubicBezTo>
                    <a:pt x="17726" y="109"/>
                    <a:pt x="17686" y="119"/>
                    <a:pt x="17654" y="119"/>
                  </a:cubicBezTo>
                  <a:cubicBezTo>
                    <a:pt x="17634" y="119"/>
                    <a:pt x="17616" y="115"/>
                    <a:pt x="17616" y="108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8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3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89" y="156"/>
                    <a:pt x="14321" y="153"/>
                    <a:pt x="14263" y="153"/>
                  </a:cubicBezTo>
                  <a:cubicBezTo>
                    <a:pt x="14171" y="153"/>
                    <a:pt x="14105" y="160"/>
                    <a:pt x="14038" y="173"/>
                  </a:cubicBezTo>
                  <a:cubicBezTo>
                    <a:pt x="13960" y="191"/>
                    <a:pt x="13937" y="207"/>
                    <a:pt x="13931" y="207"/>
                  </a:cubicBezTo>
                  <a:cubicBezTo>
                    <a:pt x="13928" y="207"/>
                    <a:pt x="13928" y="205"/>
                    <a:pt x="13928" y="198"/>
                  </a:cubicBezTo>
                  <a:cubicBezTo>
                    <a:pt x="13928" y="188"/>
                    <a:pt x="13882" y="184"/>
                    <a:pt x="13791" y="184"/>
                  </a:cubicBezTo>
                  <a:cubicBezTo>
                    <a:pt x="13684" y="184"/>
                    <a:pt x="13513" y="190"/>
                    <a:pt x="13279" y="198"/>
                  </a:cubicBezTo>
                  <a:cubicBezTo>
                    <a:pt x="12844" y="217"/>
                    <a:pt x="12844" y="217"/>
                    <a:pt x="12953" y="233"/>
                  </a:cubicBezTo>
                  <a:cubicBezTo>
                    <a:pt x="12773" y="250"/>
                    <a:pt x="12668" y="256"/>
                    <a:pt x="12607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4" y="204"/>
                    <a:pt x="12517" y="204"/>
                  </a:cubicBezTo>
                  <a:cubicBezTo>
                    <a:pt x="12466" y="204"/>
                    <a:pt x="12367" y="223"/>
                    <a:pt x="12305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9" y="303"/>
                    <a:pt x="11979" y="296"/>
                  </a:cubicBezTo>
                  <a:cubicBezTo>
                    <a:pt x="11979" y="277"/>
                    <a:pt x="12085" y="271"/>
                    <a:pt x="12195" y="267"/>
                  </a:cubicBezTo>
                  <a:lnTo>
                    <a:pt x="12195" y="223"/>
                  </a:lnTo>
                  <a:cubicBezTo>
                    <a:pt x="12123" y="223"/>
                    <a:pt x="12048" y="236"/>
                    <a:pt x="11979" y="255"/>
                  </a:cubicBezTo>
                  <a:cubicBezTo>
                    <a:pt x="11907" y="258"/>
                    <a:pt x="11831" y="271"/>
                    <a:pt x="11762" y="286"/>
                  </a:cubicBezTo>
                  <a:cubicBezTo>
                    <a:pt x="11653" y="311"/>
                    <a:pt x="11653" y="330"/>
                    <a:pt x="11762" y="349"/>
                  </a:cubicBezTo>
                  <a:cubicBezTo>
                    <a:pt x="11869" y="365"/>
                    <a:pt x="11762" y="368"/>
                    <a:pt x="11653" y="374"/>
                  </a:cubicBezTo>
                  <a:cubicBezTo>
                    <a:pt x="11436" y="361"/>
                    <a:pt x="11436" y="339"/>
                    <a:pt x="11546" y="314"/>
                  </a:cubicBezTo>
                  <a:cubicBezTo>
                    <a:pt x="11653" y="311"/>
                    <a:pt x="11653" y="289"/>
                    <a:pt x="11653" y="267"/>
                  </a:cubicBezTo>
                  <a:cubicBezTo>
                    <a:pt x="11653" y="265"/>
                    <a:pt x="11644" y="264"/>
                    <a:pt x="11629" y="264"/>
                  </a:cubicBezTo>
                  <a:cubicBezTo>
                    <a:pt x="11525" y="264"/>
                    <a:pt x="11097" y="317"/>
                    <a:pt x="11004" y="361"/>
                  </a:cubicBezTo>
                  <a:lnTo>
                    <a:pt x="11004" y="339"/>
                  </a:lnTo>
                  <a:cubicBezTo>
                    <a:pt x="11004" y="331"/>
                    <a:pt x="10969" y="327"/>
                    <a:pt x="10914" y="327"/>
                  </a:cubicBezTo>
                  <a:cubicBezTo>
                    <a:pt x="10830" y="327"/>
                    <a:pt x="10699" y="335"/>
                    <a:pt x="10568" y="343"/>
                  </a:cubicBezTo>
                  <a:cubicBezTo>
                    <a:pt x="10352" y="355"/>
                    <a:pt x="10246" y="361"/>
                    <a:pt x="10246" y="380"/>
                  </a:cubicBezTo>
                  <a:cubicBezTo>
                    <a:pt x="10246" y="402"/>
                    <a:pt x="10246" y="424"/>
                    <a:pt x="10136" y="427"/>
                  </a:cubicBezTo>
                  <a:cubicBezTo>
                    <a:pt x="10144" y="427"/>
                    <a:pt x="10152" y="427"/>
                    <a:pt x="10158" y="427"/>
                  </a:cubicBezTo>
                  <a:cubicBezTo>
                    <a:pt x="10246" y="427"/>
                    <a:pt x="10246" y="444"/>
                    <a:pt x="10246" y="465"/>
                  </a:cubicBezTo>
                  <a:cubicBezTo>
                    <a:pt x="10246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7" y="416"/>
                    <a:pt x="9052" y="424"/>
                  </a:cubicBezTo>
                  <a:cubicBezTo>
                    <a:pt x="8881" y="434"/>
                    <a:pt x="8641" y="450"/>
                    <a:pt x="8496" y="450"/>
                  </a:cubicBezTo>
                  <a:cubicBezTo>
                    <a:pt x="8457" y="450"/>
                    <a:pt x="8425" y="449"/>
                    <a:pt x="8403" y="446"/>
                  </a:cubicBezTo>
                  <a:cubicBezTo>
                    <a:pt x="8187" y="459"/>
                    <a:pt x="8077" y="465"/>
                    <a:pt x="8077" y="487"/>
                  </a:cubicBezTo>
                  <a:lnTo>
                    <a:pt x="7861" y="502"/>
                  </a:lnTo>
                  <a:cubicBezTo>
                    <a:pt x="7829" y="498"/>
                    <a:pt x="7789" y="496"/>
                    <a:pt x="7748" y="496"/>
                  </a:cubicBezTo>
                  <a:cubicBezTo>
                    <a:pt x="7645" y="496"/>
                    <a:pt x="7536" y="508"/>
                    <a:pt x="7538" y="521"/>
                  </a:cubicBezTo>
                  <a:cubicBezTo>
                    <a:pt x="7428" y="549"/>
                    <a:pt x="7319" y="537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9" y="540"/>
                    <a:pt x="7106" y="571"/>
                  </a:cubicBezTo>
                  <a:cubicBezTo>
                    <a:pt x="7106" y="588"/>
                    <a:pt x="7230" y="596"/>
                    <a:pt x="7337" y="596"/>
                  </a:cubicBezTo>
                  <a:cubicBezTo>
                    <a:pt x="7372" y="596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2"/>
                  </a:lnTo>
                  <a:cubicBezTo>
                    <a:pt x="7322" y="621"/>
                    <a:pt x="7106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6" y="634"/>
                    <a:pt x="7106" y="615"/>
                    <a:pt x="7106" y="593"/>
                  </a:cubicBezTo>
                  <a:cubicBezTo>
                    <a:pt x="7053" y="577"/>
                    <a:pt x="6951" y="568"/>
                    <a:pt x="6859" y="568"/>
                  </a:cubicBezTo>
                  <a:cubicBezTo>
                    <a:pt x="6758" y="568"/>
                    <a:pt x="6670" y="578"/>
                    <a:pt x="6670" y="600"/>
                  </a:cubicBezTo>
                  <a:cubicBezTo>
                    <a:pt x="6637" y="604"/>
                    <a:pt x="6603" y="606"/>
                    <a:pt x="6570" y="606"/>
                  </a:cubicBezTo>
                  <a:cubicBezTo>
                    <a:pt x="6531" y="606"/>
                    <a:pt x="6492" y="603"/>
                    <a:pt x="6454" y="596"/>
                  </a:cubicBezTo>
                  <a:cubicBezTo>
                    <a:pt x="6454" y="589"/>
                    <a:pt x="6442" y="585"/>
                    <a:pt x="6421" y="585"/>
                  </a:cubicBezTo>
                  <a:cubicBezTo>
                    <a:pt x="6381" y="585"/>
                    <a:pt x="6309" y="601"/>
                    <a:pt x="6238" y="634"/>
                  </a:cubicBezTo>
                  <a:cubicBezTo>
                    <a:pt x="6177" y="664"/>
                    <a:pt x="6111" y="680"/>
                    <a:pt x="6045" y="680"/>
                  </a:cubicBezTo>
                  <a:cubicBezTo>
                    <a:pt x="6001" y="680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4" y="744"/>
                  </a:cubicBezTo>
                  <a:cubicBezTo>
                    <a:pt x="4802" y="740"/>
                    <a:pt x="4770" y="738"/>
                    <a:pt x="4738" y="738"/>
                  </a:cubicBezTo>
                  <a:cubicBezTo>
                    <a:pt x="4660" y="738"/>
                    <a:pt x="4583" y="749"/>
                    <a:pt x="4508" y="769"/>
                  </a:cubicBezTo>
                  <a:cubicBezTo>
                    <a:pt x="4508" y="756"/>
                    <a:pt x="4472" y="747"/>
                    <a:pt x="4422" y="747"/>
                  </a:cubicBezTo>
                  <a:cubicBezTo>
                    <a:pt x="4384" y="747"/>
                    <a:pt x="4337" y="752"/>
                    <a:pt x="4291" y="766"/>
                  </a:cubicBezTo>
                  <a:cubicBezTo>
                    <a:pt x="4291" y="766"/>
                    <a:pt x="4182" y="775"/>
                    <a:pt x="4291" y="788"/>
                  </a:cubicBezTo>
                  <a:lnTo>
                    <a:pt x="4078" y="847"/>
                  </a:lnTo>
                  <a:cubicBezTo>
                    <a:pt x="4096" y="846"/>
                    <a:pt x="4110" y="845"/>
                    <a:pt x="4123" y="845"/>
                  </a:cubicBezTo>
                  <a:cubicBezTo>
                    <a:pt x="4186" y="845"/>
                    <a:pt x="4188" y="863"/>
                    <a:pt x="4188" y="882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17" y="853"/>
                  </a:lnTo>
                  <a:cubicBezTo>
                    <a:pt x="3320" y="875"/>
                    <a:pt x="3320" y="894"/>
                    <a:pt x="3320" y="894"/>
                  </a:cubicBezTo>
                  <a:cubicBezTo>
                    <a:pt x="3260" y="901"/>
                    <a:pt x="3199" y="907"/>
                    <a:pt x="3157" y="907"/>
                  </a:cubicBezTo>
                  <a:cubicBezTo>
                    <a:pt x="3124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77" y="876"/>
                  </a:cubicBezTo>
                  <a:cubicBezTo>
                    <a:pt x="3062" y="876"/>
                    <a:pt x="3036" y="878"/>
                    <a:pt x="2994" y="882"/>
                  </a:cubicBezTo>
                  <a:cubicBezTo>
                    <a:pt x="2994" y="882"/>
                    <a:pt x="2884" y="894"/>
                    <a:pt x="2887" y="913"/>
                  </a:cubicBezTo>
                  <a:cubicBezTo>
                    <a:pt x="2890" y="942"/>
                    <a:pt x="2890" y="951"/>
                    <a:pt x="2860" y="951"/>
                  </a:cubicBezTo>
                  <a:cubicBezTo>
                    <a:pt x="2844" y="951"/>
                    <a:pt x="2819" y="949"/>
                    <a:pt x="2781" y="944"/>
                  </a:cubicBezTo>
                  <a:cubicBezTo>
                    <a:pt x="2739" y="932"/>
                    <a:pt x="2696" y="926"/>
                    <a:pt x="2653" y="926"/>
                  </a:cubicBezTo>
                  <a:cubicBezTo>
                    <a:pt x="2584" y="926"/>
                    <a:pt x="2517" y="942"/>
                    <a:pt x="2455" y="972"/>
                  </a:cubicBezTo>
                  <a:cubicBezTo>
                    <a:pt x="2457" y="996"/>
                    <a:pt x="2457" y="1007"/>
                    <a:pt x="2441" y="1007"/>
                  </a:cubicBezTo>
                  <a:cubicBezTo>
                    <a:pt x="2427" y="1007"/>
                    <a:pt x="2400" y="998"/>
                    <a:pt x="2348" y="982"/>
                  </a:cubicBezTo>
                  <a:cubicBezTo>
                    <a:pt x="2346" y="968"/>
                    <a:pt x="2289" y="958"/>
                    <a:pt x="2217" y="958"/>
                  </a:cubicBezTo>
                  <a:cubicBezTo>
                    <a:pt x="2189" y="958"/>
                    <a:pt x="2159" y="960"/>
                    <a:pt x="2129" y="963"/>
                  </a:cubicBezTo>
                  <a:lnTo>
                    <a:pt x="2129" y="982"/>
                  </a:lnTo>
                  <a:cubicBezTo>
                    <a:pt x="2132" y="1016"/>
                    <a:pt x="2069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9"/>
                    <a:pt x="1904" y="1015"/>
                    <a:pt x="1881" y="1015"/>
                  </a:cubicBezTo>
                  <a:cubicBezTo>
                    <a:pt x="1833" y="1015"/>
                    <a:pt x="1736" y="1030"/>
                    <a:pt x="1593" y="1057"/>
                  </a:cubicBezTo>
                  <a:cubicBezTo>
                    <a:pt x="1456" y="1071"/>
                    <a:pt x="1362" y="1081"/>
                    <a:pt x="1312" y="1081"/>
                  </a:cubicBezTo>
                  <a:cubicBezTo>
                    <a:pt x="1282" y="1081"/>
                    <a:pt x="1267" y="1078"/>
                    <a:pt x="1267" y="1070"/>
                  </a:cubicBezTo>
                  <a:cubicBezTo>
                    <a:pt x="1266" y="1051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8" y="1082"/>
                  </a:cubicBezTo>
                  <a:cubicBezTo>
                    <a:pt x="1051" y="1113"/>
                    <a:pt x="1051" y="1113"/>
                    <a:pt x="835" y="1113"/>
                  </a:cubicBezTo>
                  <a:cubicBezTo>
                    <a:pt x="811" y="1109"/>
                    <a:pt x="788" y="1107"/>
                    <a:pt x="764" y="1107"/>
                  </a:cubicBezTo>
                  <a:cubicBezTo>
                    <a:pt x="715" y="1107"/>
                    <a:pt x="665" y="1116"/>
                    <a:pt x="619" y="1135"/>
                  </a:cubicBezTo>
                  <a:cubicBezTo>
                    <a:pt x="621" y="1172"/>
                    <a:pt x="624" y="1191"/>
                    <a:pt x="686" y="1191"/>
                  </a:cubicBezTo>
                  <a:cubicBezTo>
                    <a:pt x="698" y="1191"/>
                    <a:pt x="713" y="1190"/>
                    <a:pt x="731" y="1189"/>
                  </a:cubicBezTo>
                  <a:cubicBezTo>
                    <a:pt x="777" y="1183"/>
                    <a:pt x="803" y="1180"/>
                    <a:pt x="819" y="1180"/>
                  </a:cubicBezTo>
                  <a:cubicBezTo>
                    <a:pt x="839" y="1180"/>
                    <a:pt x="839" y="1186"/>
                    <a:pt x="841" y="1198"/>
                  </a:cubicBezTo>
                  <a:lnTo>
                    <a:pt x="625" y="1220"/>
                  </a:lnTo>
                  <a:cubicBezTo>
                    <a:pt x="481" y="1233"/>
                    <a:pt x="337" y="1255"/>
                    <a:pt x="196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9" y="1327"/>
                  </a:cubicBezTo>
                  <a:lnTo>
                    <a:pt x="305" y="1339"/>
                  </a:lnTo>
                  <a:cubicBezTo>
                    <a:pt x="308" y="1364"/>
                    <a:pt x="346" y="1374"/>
                    <a:pt x="389" y="1374"/>
                  </a:cubicBezTo>
                  <a:cubicBezTo>
                    <a:pt x="452" y="1374"/>
                    <a:pt x="525" y="1352"/>
                    <a:pt x="521" y="1317"/>
                  </a:cubicBezTo>
                  <a:cubicBezTo>
                    <a:pt x="520" y="1280"/>
                    <a:pt x="519" y="1265"/>
                    <a:pt x="542" y="1265"/>
                  </a:cubicBezTo>
                  <a:cubicBezTo>
                    <a:pt x="558" y="1265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5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2"/>
                    <a:pt x="957" y="1314"/>
                  </a:cubicBezTo>
                  <a:cubicBezTo>
                    <a:pt x="957" y="1328"/>
                    <a:pt x="1014" y="1338"/>
                    <a:pt x="1087" y="1338"/>
                  </a:cubicBezTo>
                  <a:cubicBezTo>
                    <a:pt x="1115" y="1338"/>
                    <a:pt x="1146" y="1336"/>
                    <a:pt x="1176" y="1333"/>
                  </a:cubicBezTo>
                  <a:cubicBezTo>
                    <a:pt x="1283" y="1320"/>
                    <a:pt x="1283" y="1320"/>
                    <a:pt x="1280" y="1302"/>
                  </a:cubicBezTo>
                  <a:cubicBezTo>
                    <a:pt x="1212" y="1296"/>
                    <a:pt x="1274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7" y="1303"/>
                    <a:pt x="1562" y="1306"/>
                    <a:pt x="1578" y="1306"/>
                  </a:cubicBezTo>
                  <a:cubicBezTo>
                    <a:pt x="1608" y="1306"/>
                    <a:pt x="1608" y="1296"/>
                    <a:pt x="1606" y="1267"/>
                  </a:cubicBezTo>
                  <a:cubicBezTo>
                    <a:pt x="1604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9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1"/>
                  </a:cubicBezTo>
                  <a:cubicBezTo>
                    <a:pt x="2248" y="1133"/>
                    <a:pt x="2248" y="1124"/>
                    <a:pt x="2281" y="1124"/>
                  </a:cubicBezTo>
                  <a:cubicBezTo>
                    <a:pt x="2297" y="1124"/>
                    <a:pt x="2320" y="1126"/>
                    <a:pt x="2355" y="1129"/>
                  </a:cubicBezTo>
                  <a:cubicBezTo>
                    <a:pt x="2464" y="1142"/>
                    <a:pt x="2468" y="1161"/>
                    <a:pt x="2468" y="1161"/>
                  </a:cubicBezTo>
                  <a:cubicBezTo>
                    <a:pt x="2468" y="1170"/>
                    <a:pt x="2489" y="1174"/>
                    <a:pt x="2523" y="1174"/>
                  </a:cubicBezTo>
                  <a:cubicBezTo>
                    <a:pt x="2565" y="1174"/>
                    <a:pt x="2624" y="1169"/>
                    <a:pt x="2684" y="1164"/>
                  </a:cubicBezTo>
                  <a:cubicBezTo>
                    <a:pt x="2790" y="1154"/>
                    <a:pt x="3007" y="1135"/>
                    <a:pt x="3007" y="1113"/>
                  </a:cubicBezTo>
                  <a:lnTo>
                    <a:pt x="3007" y="1135"/>
                  </a:lnTo>
                  <a:cubicBezTo>
                    <a:pt x="3031" y="1133"/>
                    <a:pt x="3051" y="1133"/>
                    <a:pt x="3065" y="1133"/>
                  </a:cubicBezTo>
                  <a:cubicBezTo>
                    <a:pt x="3092" y="1133"/>
                    <a:pt x="3105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7"/>
                  </a:cubicBezTo>
                  <a:cubicBezTo>
                    <a:pt x="3655" y="1117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1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4"/>
                  </a:cubicBezTo>
                  <a:lnTo>
                    <a:pt x="4085" y="994"/>
                  </a:lnTo>
                  <a:cubicBezTo>
                    <a:pt x="4030" y="1031"/>
                    <a:pt x="4061" y="1050"/>
                    <a:pt x="4118" y="1050"/>
                  </a:cubicBezTo>
                  <a:cubicBezTo>
                    <a:pt x="4172" y="1050"/>
                    <a:pt x="4250" y="1033"/>
                    <a:pt x="4301" y="998"/>
                  </a:cubicBezTo>
                  <a:cubicBezTo>
                    <a:pt x="4301" y="1003"/>
                    <a:pt x="4301" y="1011"/>
                    <a:pt x="4301" y="1019"/>
                  </a:cubicBezTo>
                  <a:cubicBezTo>
                    <a:pt x="4302" y="1026"/>
                    <a:pt x="4314" y="1029"/>
                    <a:pt x="4339" y="1029"/>
                  </a:cubicBezTo>
                  <a:cubicBezTo>
                    <a:pt x="4387" y="1029"/>
                    <a:pt x="4483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2"/>
                    <a:pt x="4946" y="882"/>
                  </a:cubicBezTo>
                  <a:cubicBezTo>
                    <a:pt x="4987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9" y="919"/>
                    <a:pt x="5135" y="919"/>
                  </a:cubicBezTo>
                  <a:cubicBezTo>
                    <a:pt x="5207" y="919"/>
                    <a:pt x="5314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8"/>
                    <a:pt x="5469" y="908"/>
                  </a:cubicBezTo>
                  <a:cubicBezTo>
                    <a:pt x="5557" y="908"/>
                    <a:pt x="5724" y="895"/>
                    <a:pt x="6031" y="860"/>
                  </a:cubicBezTo>
                  <a:cubicBezTo>
                    <a:pt x="6349" y="837"/>
                    <a:pt x="6608" y="817"/>
                    <a:pt x="6723" y="817"/>
                  </a:cubicBezTo>
                  <a:cubicBezTo>
                    <a:pt x="6764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9"/>
                    <a:pt x="7435" y="719"/>
                  </a:cubicBezTo>
                  <a:cubicBezTo>
                    <a:pt x="7435" y="729"/>
                    <a:pt x="7457" y="733"/>
                    <a:pt x="7503" y="733"/>
                  </a:cubicBezTo>
                  <a:cubicBezTo>
                    <a:pt x="7556" y="733"/>
                    <a:pt x="7642" y="727"/>
                    <a:pt x="7761" y="719"/>
                  </a:cubicBezTo>
                  <a:cubicBezTo>
                    <a:pt x="7922" y="708"/>
                    <a:pt x="8003" y="702"/>
                    <a:pt x="8043" y="702"/>
                  </a:cubicBezTo>
                  <a:cubicBezTo>
                    <a:pt x="8083" y="702"/>
                    <a:pt x="8083" y="708"/>
                    <a:pt x="8083" y="719"/>
                  </a:cubicBezTo>
                  <a:cubicBezTo>
                    <a:pt x="8032" y="741"/>
                    <a:pt x="8006" y="753"/>
                    <a:pt x="8015" y="753"/>
                  </a:cubicBezTo>
                  <a:cubicBezTo>
                    <a:pt x="8026" y="753"/>
                    <a:pt x="8080" y="739"/>
                    <a:pt x="8193" y="709"/>
                  </a:cubicBezTo>
                  <a:cubicBezTo>
                    <a:pt x="8248" y="685"/>
                    <a:pt x="8362" y="673"/>
                    <a:pt x="8459" y="673"/>
                  </a:cubicBezTo>
                  <a:cubicBezTo>
                    <a:pt x="8550" y="673"/>
                    <a:pt x="8625" y="683"/>
                    <a:pt x="8625" y="703"/>
                  </a:cubicBezTo>
                  <a:cubicBezTo>
                    <a:pt x="8625" y="713"/>
                    <a:pt x="8646" y="716"/>
                    <a:pt x="8688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6" y="593"/>
                  </a:cubicBezTo>
                  <a:cubicBezTo>
                    <a:pt x="9813" y="553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2"/>
                    <a:pt x="10355" y="543"/>
                  </a:cubicBezTo>
                  <a:cubicBezTo>
                    <a:pt x="10409" y="550"/>
                    <a:pt x="10463" y="554"/>
                    <a:pt x="10518" y="554"/>
                  </a:cubicBezTo>
                  <a:cubicBezTo>
                    <a:pt x="10536" y="554"/>
                    <a:pt x="10554" y="553"/>
                    <a:pt x="10572" y="553"/>
                  </a:cubicBezTo>
                  <a:cubicBezTo>
                    <a:pt x="10623" y="550"/>
                    <a:pt x="10674" y="547"/>
                    <a:pt x="10714" y="547"/>
                  </a:cubicBezTo>
                  <a:cubicBezTo>
                    <a:pt x="10758" y="547"/>
                    <a:pt x="10788" y="550"/>
                    <a:pt x="10788" y="562"/>
                  </a:cubicBezTo>
                  <a:cubicBezTo>
                    <a:pt x="10848" y="567"/>
                    <a:pt x="10909" y="569"/>
                    <a:pt x="10968" y="569"/>
                  </a:cubicBezTo>
                  <a:cubicBezTo>
                    <a:pt x="11017" y="569"/>
                    <a:pt x="11066" y="568"/>
                    <a:pt x="11114" y="565"/>
                  </a:cubicBezTo>
                  <a:cubicBezTo>
                    <a:pt x="11232" y="560"/>
                    <a:pt x="11351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9" y="451"/>
                    <a:pt x="12791" y="451"/>
                    <a:pt x="12807" y="451"/>
                  </a:cubicBezTo>
                  <a:cubicBezTo>
                    <a:pt x="12847" y="451"/>
                    <a:pt x="12847" y="455"/>
                    <a:pt x="12847" y="468"/>
                  </a:cubicBezTo>
                  <a:cubicBezTo>
                    <a:pt x="12847" y="487"/>
                    <a:pt x="12887" y="496"/>
                    <a:pt x="12951" y="496"/>
                  </a:cubicBezTo>
                  <a:cubicBezTo>
                    <a:pt x="13034" y="496"/>
                    <a:pt x="13157" y="481"/>
                    <a:pt x="13279" y="452"/>
                  </a:cubicBezTo>
                  <a:cubicBezTo>
                    <a:pt x="13279" y="439"/>
                    <a:pt x="13318" y="432"/>
                    <a:pt x="13372" y="432"/>
                  </a:cubicBezTo>
                  <a:cubicBezTo>
                    <a:pt x="13408" y="432"/>
                    <a:pt x="13452" y="435"/>
                    <a:pt x="13495" y="443"/>
                  </a:cubicBezTo>
                  <a:cubicBezTo>
                    <a:pt x="13567" y="440"/>
                    <a:pt x="13640" y="430"/>
                    <a:pt x="13712" y="415"/>
                  </a:cubicBezTo>
                  <a:cubicBezTo>
                    <a:pt x="13774" y="402"/>
                    <a:pt x="13801" y="397"/>
                    <a:pt x="13853" y="397"/>
                  </a:cubicBezTo>
                  <a:cubicBezTo>
                    <a:pt x="13891" y="397"/>
                    <a:pt x="13944" y="400"/>
                    <a:pt x="14038" y="405"/>
                  </a:cubicBezTo>
                  <a:cubicBezTo>
                    <a:pt x="14038" y="419"/>
                    <a:pt x="14083" y="423"/>
                    <a:pt x="14145" y="423"/>
                  </a:cubicBezTo>
                  <a:cubicBezTo>
                    <a:pt x="14178" y="423"/>
                    <a:pt x="14216" y="422"/>
                    <a:pt x="14254" y="421"/>
                  </a:cubicBezTo>
                  <a:cubicBezTo>
                    <a:pt x="14427" y="398"/>
                    <a:pt x="15226" y="368"/>
                    <a:pt x="15593" y="368"/>
                  </a:cubicBezTo>
                  <a:cubicBezTo>
                    <a:pt x="15684" y="368"/>
                    <a:pt x="15749" y="370"/>
                    <a:pt x="15771" y="374"/>
                  </a:cubicBezTo>
                  <a:cubicBezTo>
                    <a:pt x="15833" y="358"/>
                    <a:pt x="15896" y="348"/>
                    <a:pt x="15959" y="348"/>
                  </a:cubicBezTo>
                  <a:cubicBezTo>
                    <a:pt x="15968" y="348"/>
                    <a:pt x="15978" y="348"/>
                    <a:pt x="15987" y="349"/>
                  </a:cubicBezTo>
                  <a:cubicBezTo>
                    <a:pt x="16026" y="363"/>
                    <a:pt x="16065" y="370"/>
                    <a:pt x="16099" y="370"/>
                  </a:cubicBezTo>
                  <a:cubicBezTo>
                    <a:pt x="16159" y="370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8" y="307"/>
                    <a:pt x="16063" y="296"/>
                    <a:pt x="16140" y="296"/>
                  </a:cubicBezTo>
                  <a:cubicBezTo>
                    <a:pt x="16224" y="296"/>
                    <a:pt x="16313" y="310"/>
                    <a:pt x="16313" y="343"/>
                  </a:cubicBezTo>
                  <a:cubicBezTo>
                    <a:pt x="16365" y="363"/>
                    <a:pt x="16392" y="373"/>
                    <a:pt x="16418" y="373"/>
                  </a:cubicBezTo>
                  <a:cubicBezTo>
                    <a:pt x="16446" y="373"/>
                    <a:pt x="16473" y="362"/>
                    <a:pt x="16529" y="339"/>
                  </a:cubicBezTo>
                  <a:cubicBezTo>
                    <a:pt x="16585" y="316"/>
                    <a:pt x="16644" y="304"/>
                    <a:pt x="16703" y="304"/>
                  </a:cubicBezTo>
                  <a:cubicBezTo>
                    <a:pt x="16755" y="304"/>
                    <a:pt x="16806" y="313"/>
                    <a:pt x="16855" y="330"/>
                  </a:cubicBezTo>
                  <a:cubicBezTo>
                    <a:pt x="16855" y="352"/>
                    <a:pt x="16855" y="363"/>
                    <a:pt x="16868" y="363"/>
                  </a:cubicBezTo>
                  <a:cubicBezTo>
                    <a:pt x="16881" y="363"/>
                    <a:pt x="16908" y="352"/>
                    <a:pt x="16961" y="330"/>
                  </a:cubicBezTo>
                  <a:cubicBezTo>
                    <a:pt x="17090" y="279"/>
                    <a:pt x="17254" y="248"/>
                    <a:pt x="17368" y="248"/>
                  </a:cubicBezTo>
                  <a:cubicBezTo>
                    <a:pt x="17449" y="248"/>
                    <a:pt x="17505" y="264"/>
                    <a:pt x="17504" y="299"/>
                  </a:cubicBezTo>
                  <a:cubicBezTo>
                    <a:pt x="17504" y="337"/>
                    <a:pt x="17598" y="355"/>
                    <a:pt x="17697" y="355"/>
                  </a:cubicBezTo>
                  <a:cubicBezTo>
                    <a:pt x="17705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2"/>
                    <a:pt x="18355" y="357"/>
                    <a:pt x="18512" y="357"/>
                  </a:cubicBezTo>
                  <a:cubicBezTo>
                    <a:pt x="18646" y="357"/>
                    <a:pt x="18781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1"/>
                  </a:cubicBezTo>
                  <a:cubicBezTo>
                    <a:pt x="19221" y="346"/>
                    <a:pt x="19168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lnTo>
                    <a:pt x="19888" y="336"/>
                  </a:lnTo>
                  <a:cubicBezTo>
                    <a:pt x="19995" y="336"/>
                    <a:pt x="20105" y="314"/>
                    <a:pt x="20105" y="292"/>
                  </a:cubicBezTo>
                  <a:cubicBezTo>
                    <a:pt x="20171" y="318"/>
                    <a:pt x="20281" y="336"/>
                    <a:pt x="20408" y="336"/>
                  </a:cubicBezTo>
                  <a:cubicBezTo>
                    <a:pt x="20483" y="336"/>
                    <a:pt x="20565" y="330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10" y="316"/>
                  </a:cubicBezTo>
                  <a:cubicBezTo>
                    <a:pt x="20967" y="316"/>
                    <a:pt x="21026" y="308"/>
                    <a:pt x="21082" y="296"/>
                  </a:cubicBezTo>
                  <a:cubicBezTo>
                    <a:pt x="21114" y="289"/>
                    <a:pt x="21145" y="286"/>
                    <a:pt x="21177" y="286"/>
                  </a:cubicBezTo>
                  <a:cubicBezTo>
                    <a:pt x="21253" y="286"/>
                    <a:pt x="21330" y="302"/>
                    <a:pt x="21405" y="318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8"/>
                    <a:pt x="21841" y="299"/>
                    <a:pt x="21950" y="277"/>
                  </a:cubicBezTo>
                  <a:cubicBezTo>
                    <a:pt x="21981" y="271"/>
                    <a:pt x="22012" y="269"/>
                    <a:pt x="22038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1"/>
                    <a:pt x="22057" y="321"/>
                    <a:pt x="22270" y="339"/>
                  </a:cubicBezTo>
                  <a:cubicBezTo>
                    <a:pt x="22297" y="339"/>
                    <a:pt x="22332" y="340"/>
                    <a:pt x="22367" y="340"/>
                  </a:cubicBezTo>
                  <a:cubicBezTo>
                    <a:pt x="22474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7"/>
                    <a:pt x="23590" y="337"/>
                    <a:pt x="23598" y="337"/>
                  </a:cubicBezTo>
                  <a:cubicBezTo>
                    <a:pt x="23697" y="337"/>
                    <a:pt x="23798" y="321"/>
                    <a:pt x="23900" y="321"/>
                  </a:cubicBezTo>
                  <a:cubicBezTo>
                    <a:pt x="23972" y="321"/>
                    <a:pt x="24044" y="314"/>
                    <a:pt x="24116" y="305"/>
                  </a:cubicBezTo>
                  <a:cubicBezTo>
                    <a:pt x="24226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1"/>
                    <a:pt x="24546" y="361"/>
                    <a:pt x="24561" y="361"/>
                  </a:cubicBezTo>
                  <a:cubicBezTo>
                    <a:pt x="24575" y="361"/>
                    <a:pt x="24603" y="352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9" y="319"/>
                    <a:pt x="24837" y="325"/>
                    <a:pt x="24874" y="336"/>
                  </a:cubicBezTo>
                  <a:cubicBezTo>
                    <a:pt x="24873" y="348"/>
                    <a:pt x="24903" y="354"/>
                    <a:pt x="24932" y="354"/>
                  </a:cubicBezTo>
                  <a:cubicBezTo>
                    <a:pt x="24957" y="354"/>
                    <a:pt x="24981" y="350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1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90" y="296"/>
                    <a:pt x="25717" y="287"/>
                    <a:pt x="25731" y="287"/>
                  </a:cubicBezTo>
                  <a:cubicBezTo>
                    <a:pt x="25745" y="287"/>
                    <a:pt x="25744" y="297"/>
                    <a:pt x="25742" y="318"/>
                  </a:cubicBezTo>
                  <a:cubicBezTo>
                    <a:pt x="25797" y="342"/>
                    <a:pt x="25855" y="354"/>
                    <a:pt x="25913" y="354"/>
                  </a:cubicBezTo>
                  <a:cubicBezTo>
                    <a:pt x="25966" y="354"/>
                    <a:pt x="26018" y="345"/>
                    <a:pt x="26068" y="327"/>
                  </a:cubicBezTo>
                  <a:cubicBezTo>
                    <a:pt x="26100" y="323"/>
                    <a:pt x="26131" y="320"/>
                    <a:pt x="26163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2" y="350"/>
                    <a:pt x="26779" y="375"/>
                    <a:pt x="26952" y="375"/>
                  </a:cubicBezTo>
                  <a:cubicBezTo>
                    <a:pt x="27034" y="375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2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58" y="408"/>
                    <a:pt x="28592" y="399"/>
                    <a:pt x="28622" y="399"/>
                  </a:cubicBezTo>
                  <a:cubicBezTo>
                    <a:pt x="28646" y="399"/>
                    <a:pt x="28668" y="405"/>
                    <a:pt x="28666" y="415"/>
                  </a:cubicBezTo>
                  <a:cubicBezTo>
                    <a:pt x="28773" y="437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6" y="440"/>
                    <a:pt x="29061" y="449"/>
                    <a:pt x="29009" y="449"/>
                  </a:cubicBezTo>
                  <a:cubicBezTo>
                    <a:pt x="29004" y="449"/>
                    <a:pt x="28999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9" y="465"/>
                    <a:pt x="29099" y="452"/>
                  </a:cubicBezTo>
                  <a:lnTo>
                    <a:pt x="29315" y="462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90" y="461"/>
                    <a:pt x="29425" y="446"/>
                  </a:cubicBezTo>
                  <a:cubicBezTo>
                    <a:pt x="29427" y="426"/>
                    <a:pt x="29428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8" y="401"/>
                  </a:cubicBezTo>
                  <a:cubicBezTo>
                    <a:pt x="29579" y="401"/>
                    <a:pt x="29606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4" y="430"/>
                    <a:pt x="29534" y="452"/>
                    <a:pt x="29641" y="455"/>
                  </a:cubicBezTo>
                  <a:cubicBezTo>
                    <a:pt x="29750" y="462"/>
                    <a:pt x="29747" y="484"/>
                    <a:pt x="29747" y="484"/>
                  </a:cubicBezTo>
                  <a:cubicBezTo>
                    <a:pt x="29679" y="505"/>
                    <a:pt x="29823" y="513"/>
                    <a:pt x="29967" y="513"/>
                  </a:cubicBezTo>
                  <a:cubicBezTo>
                    <a:pt x="30054" y="513"/>
                    <a:pt x="30142" y="510"/>
                    <a:pt x="30183" y="506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5" y="485"/>
                    <a:pt x="30507" y="497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1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77"/>
                  </a:lnTo>
                  <a:cubicBezTo>
                    <a:pt x="31010" y="537"/>
                    <a:pt x="31033" y="557"/>
                    <a:pt x="31133" y="557"/>
                  </a:cubicBezTo>
                  <a:cubicBezTo>
                    <a:pt x="31186" y="557"/>
                    <a:pt x="31260" y="552"/>
                    <a:pt x="31374" y="543"/>
                  </a:cubicBezTo>
                  <a:cubicBezTo>
                    <a:pt x="31461" y="539"/>
                    <a:pt x="31513" y="537"/>
                    <a:pt x="31545" y="537"/>
                  </a:cubicBezTo>
                  <a:cubicBezTo>
                    <a:pt x="31593" y="537"/>
                    <a:pt x="31592" y="542"/>
                    <a:pt x="31590" y="556"/>
                  </a:cubicBezTo>
                  <a:cubicBezTo>
                    <a:pt x="31590" y="574"/>
                    <a:pt x="31697" y="581"/>
                    <a:pt x="32022" y="603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6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3" y="653"/>
                    <a:pt x="32846" y="653"/>
                  </a:cubicBezTo>
                  <a:cubicBezTo>
                    <a:pt x="32909" y="653"/>
                    <a:pt x="32946" y="639"/>
                    <a:pt x="32891" y="612"/>
                  </a:cubicBezTo>
                  <a:lnTo>
                    <a:pt x="32891" y="612"/>
                  </a:lnTo>
                  <a:lnTo>
                    <a:pt x="33107" y="625"/>
                  </a:lnTo>
                  <a:lnTo>
                    <a:pt x="33107" y="647"/>
                  </a:lnTo>
                  <a:cubicBezTo>
                    <a:pt x="33104" y="668"/>
                    <a:pt x="33320" y="675"/>
                    <a:pt x="34185" y="741"/>
                  </a:cubicBezTo>
                  <a:cubicBezTo>
                    <a:pt x="34766" y="782"/>
                    <a:pt x="35038" y="802"/>
                    <a:pt x="35164" y="802"/>
                  </a:cubicBezTo>
                  <a:cubicBezTo>
                    <a:pt x="35249" y="802"/>
                    <a:pt x="35268" y="793"/>
                    <a:pt x="35269" y="775"/>
                  </a:cubicBezTo>
                  <a:cubicBezTo>
                    <a:pt x="35317" y="762"/>
                    <a:pt x="35364" y="755"/>
                    <a:pt x="35402" y="755"/>
                  </a:cubicBezTo>
                  <a:cubicBezTo>
                    <a:pt x="35454" y="755"/>
                    <a:pt x="35489" y="767"/>
                    <a:pt x="35485" y="791"/>
                  </a:cubicBezTo>
                  <a:cubicBezTo>
                    <a:pt x="35485" y="808"/>
                    <a:pt x="35547" y="828"/>
                    <a:pt x="35576" y="828"/>
                  </a:cubicBezTo>
                  <a:cubicBezTo>
                    <a:pt x="35585" y="828"/>
                    <a:pt x="35591" y="826"/>
                    <a:pt x="35592" y="822"/>
                  </a:cubicBezTo>
                  <a:cubicBezTo>
                    <a:pt x="35702" y="828"/>
                    <a:pt x="35808" y="844"/>
                    <a:pt x="35915" y="866"/>
                  </a:cubicBezTo>
                  <a:cubicBezTo>
                    <a:pt x="36099" y="904"/>
                    <a:pt x="36213" y="917"/>
                    <a:pt x="36278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7" y="881"/>
                    <a:pt x="36299" y="874"/>
                    <a:pt x="36309" y="874"/>
                  </a:cubicBezTo>
                  <a:cubicBezTo>
                    <a:pt x="36325" y="874"/>
                    <a:pt x="36390" y="892"/>
                    <a:pt x="36454" y="910"/>
                  </a:cubicBezTo>
                  <a:cubicBezTo>
                    <a:pt x="36538" y="935"/>
                    <a:pt x="36620" y="959"/>
                    <a:pt x="36653" y="959"/>
                  </a:cubicBezTo>
                  <a:cubicBezTo>
                    <a:pt x="36661" y="959"/>
                    <a:pt x="36666" y="958"/>
                    <a:pt x="36667" y="954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8"/>
                  </a:cubicBezTo>
                  <a:lnTo>
                    <a:pt x="37635" y="1082"/>
                  </a:lnTo>
                  <a:cubicBezTo>
                    <a:pt x="37636" y="1079"/>
                    <a:pt x="37644" y="1077"/>
                    <a:pt x="37658" y="1077"/>
                  </a:cubicBezTo>
                  <a:cubicBezTo>
                    <a:pt x="37718" y="1077"/>
                    <a:pt x="37891" y="1108"/>
                    <a:pt x="38064" y="1151"/>
                  </a:cubicBezTo>
                  <a:cubicBezTo>
                    <a:pt x="38274" y="1201"/>
                    <a:pt x="38378" y="1236"/>
                    <a:pt x="38372" y="1255"/>
                  </a:cubicBezTo>
                  <a:cubicBezTo>
                    <a:pt x="38356" y="1253"/>
                    <a:pt x="38345" y="1253"/>
                    <a:pt x="38338" y="1253"/>
                  </a:cubicBezTo>
                  <a:cubicBezTo>
                    <a:pt x="38293" y="1253"/>
                    <a:pt x="38395" y="1278"/>
                    <a:pt x="38578" y="1323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9"/>
                    <a:pt x="38913" y="1409"/>
                  </a:cubicBezTo>
                  <a:cubicBezTo>
                    <a:pt x="38950" y="1409"/>
                    <a:pt x="39037" y="1437"/>
                    <a:pt x="39114" y="1486"/>
                  </a:cubicBezTo>
                  <a:lnTo>
                    <a:pt x="39102" y="1502"/>
                  </a:lnTo>
                  <a:lnTo>
                    <a:pt x="39080" y="1537"/>
                  </a:lnTo>
                  <a:cubicBezTo>
                    <a:pt x="39167" y="1589"/>
                    <a:pt x="39240" y="1657"/>
                    <a:pt x="39263" y="1657"/>
                  </a:cubicBezTo>
                  <a:cubicBezTo>
                    <a:pt x="39265" y="1657"/>
                    <a:pt x="39267" y="1657"/>
                    <a:pt x="39268" y="1656"/>
                  </a:cubicBezTo>
                  <a:cubicBezTo>
                    <a:pt x="39302" y="1703"/>
                    <a:pt x="39337" y="1747"/>
                    <a:pt x="39374" y="1806"/>
                  </a:cubicBezTo>
                  <a:cubicBezTo>
                    <a:pt x="39425" y="1881"/>
                    <a:pt x="39446" y="1969"/>
                    <a:pt x="39443" y="2060"/>
                  </a:cubicBezTo>
                  <a:cubicBezTo>
                    <a:pt x="39412" y="2298"/>
                    <a:pt x="39199" y="2427"/>
                    <a:pt x="39121" y="2499"/>
                  </a:cubicBezTo>
                  <a:cubicBezTo>
                    <a:pt x="39064" y="2514"/>
                    <a:pt x="38886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5"/>
                  </a:cubicBezTo>
                  <a:cubicBezTo>
                    <a:pt x="38061" y="2823"/>
                    <a:pt x="38045" y="2821"/>
                    <a:pt x="38030" y="2821"/>
                  </a:cubicBezTo>
                  <a:cubicBezTo>
                    <a:pt x="37973" y="2821"/>
                    <a:pt x="37915" y="2835"/>
                    <a:pt x="37864" y="2859"/>
                  </a:cubicBezTo>
                  <a:cubicBezTo>
                    <a:pt x="37794" y="2879"/>
                    <a:pt x="37724" y="2889"/>
                    <a:pt x="37653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7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61" y="3085"/>
                    <a:pt x="36209" y="3090"/>
                    <a:pt x="36186" y="3090"/>
                  </a:cubicBezTo>
                  <a:cubicBezTo>
                    <a:pt x="36156" y="3090"/>
                    <a:pt x="36182" y="3081"/>
                    <a:pt x="36244" y="3075"/>
                  </a:cubicBezTo>
                  <a:cubicBezTo>
                    <a:pt x="36460" y="3041"/>
                    <a:pt x="36350" y="3047"/>
                    <a:pt x="36244" y="3035"/>
                  </a:cubicBezTo>
                  <a:cubicBezTo>
                    <a:pt x="36214" y="3031"/>
                    <a:pt x="36176" y="3030"/>
                    <a:pt x="36135" y="3030"/>
                  </a:cubicBezTo>
                  <a:cubicBezTo>
                    <a:pt x="36025" y="3030"/>
                    <a:pt x="35889" y="3039"/>
                    <a:pt x="35811" y="3044"/>
                  </a:cubicBezTo>
                  <a:lnTo>
                    <a:pt x="35376" y="3075"/>
                  </a:lnTo>
                  <a:cubicBezTo>
                    <a:pt x="35053" y="3075"/>
                    <a:pt x="34943" y="3082"/>
                    <a:pt x="34943" y="3100"/>
                  </a:cubicBezTo>
                  <a:cubicBezTo>
                    <a:pt x="34944" y="3109"/>
                    <a:pt x="34944" y="3116"/>
                    <a:pt x="34945" y="3122"/>
                  </a:cubicBezTo>
                  <a:lnTo>
                    <a:pt x="34945" y="3122"/>
                  </a:lnTo>
                  <a:cubicBezTo>
                    <a:pt x="34924" y="3116"/>
                    <a:pt x="34869" y="3114"/>
                    <a:pt x="34794" y="3114"/>
                  </a:cubicBezTo>
                  <a:cubicBezTo>
                    <a:pt x="34441" y="3114"/>
                    <a:pt x="33627" y="3165"/>
                    <a:pt x="33539" y="3204"/>
                  </a:cubicBezTo>
                  <a:lnTo>
                    <a:pt x="33539" y="3182"/>
                  </a:lnTo>
                  <a:cubicBezTo>
                    <a:pt x="33538" y="3171"/>
                    <a:pt x="33513" y="3167"/>
                    <a:pt x="33463" y="3167"/>
                  </a:cubicBezTo>
                  <a:cubicBezTo>
                    <a:pt x="33409" y="3167"/>
                    <a:pt x="33326" y="3172"/>
                    <a:pt x="33213" y="3179"/>
                  </a:cubicBezTo>
                  <a:cubicBezTo>
                    <a:pt x="33104" y="3185"/>
                    <a:pt x="32671" y="3223"/>
                    <a:pt x="32345" y="3235"/>
                  </a:cubicBezTo>
                  <a:cubicBezTo>
                    <a:pt x="31913" y="3257"/>
                    <a:pt x="31587" y="3266"/>
                    <a:pt x="31587" y="3288"/>
                  </a:cubicBezTo>
                  <a:cubicBezTo>
                    <a:pt x="31558" y="3289"/>
                    <a:pt x="31536" y="3290"/>
                    <a:pt x="31521" y="3290"/>
                  </a:cubicBezTo>
                  <a:cubicBezTo>
                    <a:pt x="31480" y="3290"/>
                    <a:pt x="31480" y="3285"/>
                    <a:pt x="31480" y="3270"/>
                  </a:cubicBezTo>
                  <a:cubicBezTo>
                    <a:pt x="31547" y="3254"/>
                    <a:pt x="31533" y="3249"/>
                    <a:pt x="31486" y="3249"/>
                  </a:cubicBezTo>
                  <a:cubicBezTo>
                    <a:pt x="31456" y="3249"/>
                    <a:pt x="31413" y="3251"/>
                    <a:pt x="31371" y="3254"/>
                  </a:cubicBezTo>
                  <a:cubicBezTo>
                    <a:pt x="31264" y="3257"/>
                    <a:pt x="31264" y="3276"/>
                    <a:pt x="31264" y="3298"/>
                  </a:cubicBezTo>
                  <a:cubicBezTo>
                    <a:pt x="31264" y="3311"/>
                    <a:pt x="31227" y="3317"/>
                    <a:pt x="31153" y="3317"/>
                  </a:cubicBezTo>
                  <a:cubicBezTo>
                    <a:pt x="31100" y="3317"/>
                    <a:pt x="31028" y="3314"/>
                    <a:pt x="30938" y="3307"/>
                  </a:cubicBezTo>
                  <a:cubicBezTo>
                    <a:pt x="30856" y="3304"/>
                    <a:pt x="30774" y="3303"/>
                    <a:pt x="30692" y="3303"/>
                  </a:cubicBezTo>
                  <a:cubicBezTo>
                    <a:pt x="30485" y="3303"/>
                    <a:pt x="30277" y="3312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7"/>
                  </a:cubicBezTo>
                  <a:cubicBezTo>
                    <a:pt x="29775" y="3304"/>
                    <a:pt x="29695" y="3298"/>
                    <a:pt x="29615" y="3298"/>
                  </a:cubicBezTo>
                  <a:cubicBezTo>
                    <a:pt x="29514" y="3298"/>
                    <a:pt x="29412" y="3308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4" y="3298"/>
                    <a:pt x="29118" y="3286"/>
                    <a:pt x="29087" y="3286"/>
                  </a:cubicBezTo>
                  <a:cubicBezTo>
                    <a:pt x="29063" y="3286"/>
                    <a:pt x="29036" y="3293"/>
                    <a:pt x="28989" y="3310"/>
                  </a:cubicBezTo>
                  <a:cubicBezTo>
                    <a:pt x="28837" y="3325"/>
                    <a:pt x="28686" y="3332"/>
                    <a:pt x="28535" y="3332"/>
                  </a:cubicBezTo>
                  <a:cubicBezTo>
                    <a:pt x="28433" y="3332"/>
                    <a:pt x="28332" y="3329"/>
                    <a:pt x="28231" y="3323"/>
                  </a:cubicBezTo>
                  <a:cubicBezTo>
                    <a:pt x="28121" y="3323"/>
                    <a:pt x="28014" y="3323"/>
                    <a:pt x="28011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8"/>
                    <a:pt x="27768" y="3383"/>
                    <a:pt x="27741" y="3383"/>
                  </a:cubicBezTo>
                  <a:cubicBezTo>
                    <a:pt x="27714" y="3383"/>
                    <a:pt x="27687" y="3378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6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4"/>
                  </a:lnTo>
                  <a:cubicBezTo>
                    <a:pt x="25166" y="3364"/>
                    <a:pt x="25084" y="3367"/>
                    <a:pt x="25084" y="3376"/>
                  </a:cubicBezTo>
                  <a:cubicBezTo>
                    <a:pt x="25050" y="3385"/>
                    <a:pt x="25014" y="3390"/>
                    <a:pt x="24979" y="3390"/>
                  </a:cubicBezTo>
                  <a:cubicBezTo>
                    <a:pt x="24941" y="3390"/>
                    <a:pt x="24904" y="3384"/>
                    <a:pt x="24868" y="3373"/>
                  </a:cubicBezTo>
                  <a:cubicBezTo>
                    <a:pt x="24775" y="3357"/>
                    <a:pt x="24680" y="3347"/>
                    <a:pt x="24584" y="3347"/>
                  </a:cubicBezTo>
                  <a:cubicBezTo>
                    <a:pt x="24570" y="3347"/>
                    <a:pt x="24556" y="3347"/>
                    <a:pt x="24542" y="3348"/>
                  </a:cubicBezTo>
                  <a:cubicBezTo>
                    <a:pt x="24436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6" y="3334"/>
                    <a:pt x="24220" y="3341"/>
                    <a:pt x="24166" y="3341"/>
                  </a:cubicBezTo>
                  <a:cubicBezTo>
                    <a:pt x="24147" y="3341"/>
                    <a:pt x="24128" y="3340"/>
                    <a:pt x="24110" y="3338"/>
                  </a:cubicBezTo>
                  <a:cubicBezTo>
                    <a:pt x="24111" y="3327"/>
                    <a:pt x="24080" y="3321"/>
                    <a:pt x="24033" y="3321"/>
                  </a:cubicBezTo>
                  <a:cubicBezTo>
                    <a:pt x="23994" y="3321"/>
                    <a:pt x="23944" y="3325"/>
                    <a:pt x="23893" y="3332"/>
                  </a:cubicBezTo>
                  <a:cubicBezTo>
                    <a:pt x="23840" y="3352"/>
                    <a:pt x="23812" y="3362"/>
                    <a:pt x="23798" y="3362"/>
                  </a:cubicBezTo>
                  <a:cubicBezTo>
                    <a:pt x="23784" y="3362"/>
                    <a:pt x="23784" y="3351"/>
                    <a:pt x="23784" y="3329"/>
                  </a:cubicBezTo>
                  <a:cubicBezTo>
                    <a:pt x="23786" y="3315"/>
                    <a:pt x="23609" y="3296"/>
                    <a:pt x="23561" y="3296"/>
                  </a:cubicBezTo>
                  <a:cubicBezTo>
                    <a:pt x="23544" y="3296"/>
                    <a:pt x="23543" y="3298"/>
                    <a:pt x="23571" y="3304"/>
                  </a:cubicBezTo>
                  <a:cubicBezTo>
                    <a:pt x="23567" y="3326"/>
                    <a:pt x="23351" y="3320"/>
                    <a:pt x="23242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6" y="3315"/>
                    <a:pt x="22244" y="3320"/>
                    <a:pt x="22220" y="3320"/>
                  </a:cubicBezTo>
                  <a:cubicBezTo>
                    <a:pt x="22190" y="3320"/>
                    <a:pt x="22157" y="3313"/>
                    <a:pt x="22157" y="3301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80"/>
                    <a:pt x="21898" y="3281"/>
                    <a:pt x="21883" y="3281"/>
                  </a:cubicBezTo>
                  <a:cubicBezTo>
                    <a:pt x="21835" y="3281"/>
                    <a:pt x="21835" y="3264"/>
                    <a:pt x="21838" y="3248"/>
                  </a:cubicBezTo>
                  <a:cubicBezTo>
                    <a:pt x="21947" y="3232"/>
                    <a:pt x="21838" y="3229"/>
                    <a:pt x="21621" y="3219"/>
                  </a:cubicBezTo>
                  <a:cubicBezTo>
                    <a:pt x="21592" y="3224"/>
                    <a:pt x="21540" y="3225"/>
                    <a:pt x="21474" y="3225"/>
                  </a:cubicBezTo>
                  <a:cubicBezTo>
                    <a:pt x="21289" y="3225"/>
                    <a:pt x="20993" y="3212"/>
                    <a:pt x="20753" y="3201"/>
                  </a:cubicBezTo>
                  <a:cubicBezTo>
                    <a:pt x="20554" y="3191"/>
                    <a:pt x="20414" y="3187"/>
                    <a:pt x="20304" y="3187"/>
                  </a:cubicBezTo>
                  <a:cubicBezTo>
                    <a:pt x="20116" y="3187"/>
                    <a:pt x="20021" y="3200"/>
                    <a:pt x="19882" y="3219"/>
                  </a:cubicBezTo>
                  <a:lnTo>
                    <a:pt x="19769" y="3254"/>
                  </a:lnTo>
                  <a:lnTo>
                    <a:pt x="19772" y="3213"/>
                  </a:lnTo>
                  <a:cubicBezTo>
                    <a:pt x="19776" y="3191"/>
                    <a:pt x="19672" y="3144"/>
                    <a:pt x="19672" y="3144"/>
                  </a:cubicBezTo>
                  <a:cubicBezTo>
                    <a:pt x="19659" y="3143"/>
                    <a:pt x="19648" y="3143"/>
                    <a:pt x="19638" y="3143"/>
                  </a:cubicBezTo>
                  <a:cubicBezTo>
                    <a:pt x="19562" y="3143"/>
                    <a:pt x="19562" y="3162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91" y="3138"/>
                    <a:pt x="18995" y="3127"/>
                    <a:pt x="18914" y="3127"/>
                  </a:cubicBezTo>
                  <a:cubicBezTo>
                    <a:pt x="18874" y="3127"/>
                    <a:pt x="18838" y="3130"/>
                    <a:pt x="18801" y="3135"/>
                  </a:cubicBezTo>
                  <a:cubicBezTo>
                    <a:pt x="18694" y="3132"/>
                    <a:pt x="18585" y="3116"/>
                    <a:pt x="18478" y="3094"/>
                  </a:cubicBezTo>
                  <a:cubicBezTo>
                    <a:pt x="18439" y="3092"/>
                    <a:pt x="18414" y="3090"/>
                    <a:pt x="18399" y="3090"/>
                  </a:cubicBezTo>
                  <a:cubicBezTo>
                    <a:pt x="18371" y="3090"/>
                    <a:pt x="18370" y="3095"/>
                    <a:pt x="18368" y="3107"/>
                  </a:cubicBezTo>
                  <a:cubicBezTo>
                    <a:pt x="18368" y="3116"/>
                    <a:pt x="18350" y="3120"/>
                    <a:pt x="18322" y="3120"/>
                  </a:cubicBezTo>
                  <a:cubicBezTo>
                    <a:pt x="18280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5"/>
                    <a:pt x="17660" y="3055"/>
                  </a:cubicBezTo>
                  <a:cubicBezTo>
                    <a:pt x="17618" y="3055"/>
                    <a:pt x="17561" y="3050"/>
                    <a:pt x="17504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9" y="3040"/>
                    <a:pt x="17178" y="3044"/>
                  </a:cubicBezTo>
                  <a:cubicBezTo>
                    <a:pt x="17068" y="3035"/>
                    <a:pt x="16961" y="3025"/>
                    <a:pt x="16961" y="3025"/>
                  </a:cubicBezTo>
                  <a:cubicBezTo>
                    <a:pt x="16888" y="3017"/>
                    <a:pt x="16914" y="3013"/>
                    <a:pt x="16971" y="3013"/>
                  </a:cubicBezTo>
                  <a:cubicBezTo>
                    <a:pt x="16999" y="3013"/>
                    <a:pt x="17036" y="3014"/>
                    <a:pt x="17071" y="3016"/>
                  </a:cubicBezTo>
                  <a:lnTo>
                    <a:pt x="16965" y="2984"/>
                  </a:lnTo>
                  <a:cubicBezTo>
                    <a:pt x="16748" y="2962"/>
                    <a:pt x="16642" y="2941"/>
                    <a:pt x="16529" y="2937"/>
                  </a:cubicBezTo>
                  <a:cubicBezTo>
                    <a:pt x="16489" y="2944"/>
                    <a:pt x="16463" y="2947"/>
                    <a:pt x="16446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9" y="2887"/>
                    <a:pt x="16328" y="2840"/>
                    <a:pt x="16222" y="2818"/>
                  </a:cubicBezTo>
                  <a:cubicBezTo>
                    <a:pt x="16169" y="2812"/>
                    <a:pt x="16118" y="2796"/>
                    <a:pt x="16071" y="2771"/>
                  </a:cubicBezTo>
                  <a:cubicBezTo>
                    <a:pt x="16037" y="2746"/>
                    <a:pt x="16018" y="2721"/>
                    <a:pt x="16024" y="2712"/>
                  </a:cubicBezTo>
                  <a:lnTo>
                    <a:pt x="16024" y="2712"/>
                  </a:lnTo>
                  <a:cubicBezTo>
                    <a:pt x="16057" y="2720"/>
                    <a:pt x="16080" y="2726"/>
                    <a:pt x="16089" y="2726"/>
                  </a:cubicBezTo>
                  <a:cubicBezTo>
                    <a:pt x="16096" y="2726"/>
                    <a:pt x="16094" y="2722"/>
                    <a:pt x="16078" y="2712"/>
                  </a:cubicBezTo>
                  <a:cubicBezTo>
                    <a:pt x="16049" y="2680"/>
                    <a:pt x="15927" y="2662"/>
                    <a:pt x="15799" y="2467"/>
                  </a:cubicBezTo>
                  <a:cubicBezTo>
                    <a:pt x="15771" y="2401"/>
                    <a:pt x="15764" y="2329"/>
                    <a:pt x="15777" y="2260"/>
                  </a:cubicBezTo>
                  <a:cubicBezTo>
                    <a:pt x="15796" y="2173"/>
                    <a:pt x="15843" y="2094"/>
                    <a:pt x="15908" y="2032"/>
                  </a:cubicBezTo>
                  <a:cubicBezTo>
                    <a:pt x="16043" y="1909"/>
                    <a:pt x="16206" y="1819"/>
                    <a:pt x="16382" y="1772"/>
                  </a:cubicBezTo>
                  <a:cubicBezTo>
                    <a:pt x="16545" y="1725"/>
                    <a:pt x="16714" y="1693"/>
                    <a:pt x="16883" y="1681"/>
                  </a:cubicBezTo>
                  <a:cubicBezTo>
                    <a:pt x="16933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2" y="1651"/>
                    <a:pt x="17277" y="1644"/>
                    <a:pt x="17572" y="1624"/>
                  </a:cubicBezTo>
                  <a:cubicBezTo>
                    <a:pt x="17895" y="1621"/>
                    <a:pt x="18112" y="1587"/>
                    <a:pt x="18221" y="1562"/>
                  </a:cubicBezTo>
                  <a:lnTo>
                    <a:pt x="18221" y="1562"/>
                  </a:lnTo>
                  <a:lnTo>
                    <a:pt x="18005" y="1574"/>
                  </a:lnTo>
                  <a:cubicBezTo>
                    <a:pt x="18003" y="1541"/>
                    <a:pt x="18063" y="1530"/>
                    <a:pt x="18183" y="1530"/>
                  </a:cubicBezTo>
                  <a:cubicBezTo>
                    <a:pt x="18225" y="1530"/>
                    <a:pt x="18273" y="1531"/>
                    <a:pt x="18328" y="1533"/>
                  </a:cubicBezTo>
                  <a:cubicBezTo>
                    <a:pt x="18341" y="1533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2" y="1598"/>
                    <a:pt x="18598" y="1598"/>
                  </a:cubicBezTo>
                  <a:cubicBezTo>
                    <a:pt x="18616" y="1598"/>
                    <a:pt x="18635" y="1597"/>
                    <a:pt x="18654" y="1596"/>
                  </a:cubicBezTo>
                  <a:cubicBezTo>
                    <a:pt x="18763" y="1590"/>
                    <a:pt x="18870" y="1584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80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5"/>
                    <a:pt x="19590" y="1485"/>
                  </a:cubicBezTo>
                  <a:cubicBezTo>
                    <a:pt x="19639" y="1485"/>
                    <a:pt x="19689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5" y="1540"/>
                    <a:pt x="19845" y="1540"/>
                  </a:cubicBezTo>
                  <a:cubicBezTo>
                    <a:pt x="19954" y="1537"/>
                    <a:pt x="19954" y="1515"/>
                    <a:pt x="19954" y="1515"/>
                  </a:cubicBezTo>
                  <a:cubicBezTo>
                    <a:pt x="19992" y="1508"/>
                    <a:pt x="20026" y="1505"/>
                    <a:pt x="20067" y="1505"/>
                  </a:cubicBezTo>
                  <a:lnTo>
                    <a:pt x="20365" y="1490"/>
                  </a:lnTo>
                  <a:cubicBezTo>
                    <a:pt x="20612" y="1474"/>
                    <a:pt x="20948" y="1464"/>
                    <a:pt x="21295" y="1455"/>
                  </a:cubicBezTo>
                  <a:cubicBezTo>
                    <a:pt x="21985" y="1436"/>
                    <a:pt x="22718" y="1430"/>
                    <a:pt x="22878" y="1430"/>
                  </a:cubicBezTo>
                  <a:cubicBezTo>
                    <a:pt x="22986" y="1441"/>
                    <a:pt x="23122" y="1446"/>
                    <a:pt x="23217" y="1446"/>
                  </a:cubicBezTo>
                  <a:cubicBezTo>
                    <a:pt x="23312" y="1446"/>
                    <a:pt x="23367" y="1441"/>
                    <a:pt x="23314" y="1430"/>
                  </a:cubicBezTo>
                  <a:cubicBezTo>
                    <a:pt x="23314" y="1421"/>
                    <a:pt x="23448" y="1414"/>
                    <a:pt x="23665" y="1414"/>
                  </a:cubicBezTo>
                  <a:lnTo>
                    <a:pt x="24508" y="1421"/>
                  </a:lnTo>
                  <a:lnTo>
                    <a:pt x="25441" y="1436"/>
                  </a:lnTo>
                  <a:cubicBezTo>
                    <a:pt x="25524" y="1438"/>
                    <a:pt x="25594" y="1440"/>
                    <a:pt x="25650" y="1440"/>
                  </a:cubicBezTo>
                  <a:cubicBezTo>
                    <a:pt x="25752" y="1440"/>
                    <a:pt x="25808" y="1436"/>
                    <a:pt x="25808" y="1430"/>
                  </a:cubicBezTo>
                  <a:lnTo>
                    <a:pt x="26134" y="1439"/>
                  </a:lnTo>
                  <a:cubicBezTo>
                    <a:pt x="26194" y="1441"/>
                    <a:pt x="26254" y="1442"/>
                    <a:pt x="26312" y="1442"/>
                  </a:cubicBezTo>
                  <a:cubicBezTo>
                    <a:pt x="26405" y="1442"/>
                    <a:pt x="26493" y="1440"/>
                    <a:pt x="26564" y="1440"/>
                  </a:cubicBezTo>
                  <a:cubicBezTo>
                    <a:pt x="26609" y="1440"/>
                    <a:pt x="26647" y="1441"/>
                    <a:pt x="26676" y="1443"/>
                  </a:cubicBezTo>
                  <a:cubicBezTo>
                    <a:pt x="26727" y="1435"/>
                    <a:pt x="26777" y="1432"/>
                    <a:pt x="26806" y="1432"/>
                  </a:cubicBezTo>
                  <a:cubicBezTo>
                    <a:pt x="26841" y="1432"/>
                    <a:pt x="26846" y="1437"/>
                    <a:pt x="26786" y="1446"/>
                  </a:cubicBezTo>
                  <a:cubicBezTo>
                    <a:pt x="26783" y="1468"/>
                    <a:pt x="26783" y="1486"/>
                    <a:pt x="26889" y="1493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9" y="1445"/>
                  </a:cubicBezTo>
                  <a:cubicBezTo>
                    <a:pt x="27207" y="1445"/>
                    <a:pt x="27221" y="1446"/>
                    <a:pt x="27221" y="1446"/>
                  </a:cubicBezTo>
                  <a:cubicBezTo>
                    <a:pt x="27328" y="1449"/>
                    <a:pt x="27328" y="1449"/>
                    <a:pt x="27328" y="1471"/>
                  </a:cubicBezTo>
                  <a:cubicBezTo>
                    <a:pt x="27325" y="1493"/>
                    <a:pt x="27325" y="1511"/>
                    <a:pt x="27325" y="1511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7" y="1587"/>
                    <a:pt x="27725" y="1587"/>
                  </a:cubicBezTo>
                  <a:cubicBezTo>
                    <a:pt x="27764" y="1587"/>
                    <a:pt x="27813" y="1579"/>
                    <a:pt x="27864" y="1562"/>
                  </a:cubicBezTo>
                  <a:lnTo>
                    <a:pt x="28083" y="1555"/>
                  </a:lnTo>
                  <a:cubicBezTo>
                    <a:pt x="28127" y="1575"/>
                    <a:pt x="28190" y="1582"/>
                    <a:pt x="28257" y="1582"/>
                  </a:cubicBezTo>
                  <a:cubicBezTo>
                    <a:pt x="28351" y="1582"/>
                    <a:pt x="28452" y="1569"/>
                    <a:pt x="28516" y="1562"/>
                  </a:cubicBezTo>
                  <a:cubicBezTo>
                    <a:pt x="28577" y="1590"/>
                    <a:pt x="28643" y="1604"/>
                    <a:pt x="28709" y="1604"/>
                  </a:cubicBezTo>
                  <a:cubicBezTo>
                    <a:pt x="28754" y="1604"/>
                    <a:pt x="28799" y="1598"/>
                    <a:pt x="28842" y="1584"/>
                  </a:cubicBezTo>
                  <a:cubicBezTo>
                    <a:pt x="28843" y="1575"/>
                    <a:pt x="28861" y="1570"/>
                    <a:pt x="28890" y="1570"/>
                  </a:cubicBezTo>
                  <a:cubicBezTo>
                    <a:pt x="28932" y="1570"/>
                    <a:pt x="28995" y="1579"/>
                    <a:pt x="29058" y="1596"/>
                  </a:cubicBezTo>
                  <a:cubicBezTo>
                    <a:pt x="29164" y="1627"/>
                    <a:pt x="29271" y="1634"/>
                    <a:pt x="29487" y="1653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5"/>
                    <a:pt x="31220" y="1784"/>
                  </a:cubicBezTo>
                  <a:lnTo>
                    <a:pt x="31668" y="1831"/>
                  </a:lnTo>
                  <a:cubicBezTo>
                    <a:pt x="31816" y="1844"/>
                    <a:pt x="31963" y="1869"/>
                    <a:pt x="32104" y="1906"/>
                  </a:cubicBezTo>
                  <a:cubicBezTo>
                    <a:pt x="32355" y="1978"/>
                    <a:pt x="32524" y="2082"/>
                    <a:pt x="32612" y="2192"/>
                  </a:cubicBezTo>
                  <a:cubicBezTo>
                    <a:pt x="32649" y="2239"/>
                    <a:pt x="32671" y="2295"/>
                    <a:pt x="32677" y="2358"/>
                  </a:cubicBezTo>
                  <a:cubicBezTo>
                    <a:pt x="32677" y="2398"/>
                    <a:pt x="32668" y="2417"/>
                    <a:pt x="32674" y="2420"/>
                  </a:cubicBezTo>
                  <a:cubicBezTo>
                    <a:pt x="32659" y="2455"/>
                    <a:pt x="32637" y="2486"/>
                    <a:pt x="32605" y="2505"/>
                  </a:cubicBezTo>
                  <a:cubicBezTo>
                    <a:pt x="32571" y="2530"/>
                    <a:pt x="32533" y="2546"/>
                    <a:pt x="32496" y="2555"/>
                  </a:cubicBezTo>
                  <a:cubicBezTo>
                    <a:pt x="32495" y="2555"/>
                    <a:pt x="32493" y="2555"/>
                    <a:pt x="32492" y="2555"/>
                  </a:cubicBezTo>
                  <a:cubicBezTo>
                    <a:pt x="32463" y="2555"/>
                    <a:pt x="32371" y="2589"/>
                    <a:pt x="32314" y="2640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8" y="2677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1" y="2674"/>
                  </a:cubicBezTo>
                  <a:cubicBezTo>
                    <a:pt x="31938" y="2677"/>
                    <a:pt x="31863" y="2687"/>
                    <a:pt x="31766" y="2687"/>
                  </a:cubicBezTo>
                  <a:cubicBezTo>
                    <a:pt x="31671" y="2693"/>
                    <a:pt x="31559" y="2693"/>
                    <a:pt x="31455" y="2696"/>
                  </a:cubicBezTo>
                  <a:cubicBezTo>
                    <a:pt x="31281" y="2696"/>
                    <a:pt x="31077" y="2693"/>
                    <a:pt x="30925" y="2693"/>
                  </a:cubicBezTo>
                  <a:cubicBezTo>
                    <a:pt x="30791" y="2693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4" y="2676"/>
                    <a:pt x="30425" y="2653"/>
                    <a:pt x="30163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3" y="2665"/>
                    <a:pt x="29616" y="2643"/>
                  </a:cubicBezTo>
                  <a:cubicBezTo>
                    <a:pt x="29584" y="2643"/>
                    <a:pt x="29553" y="2643"/>
                    <a:pt x="29517" y="2643"/>
                  </a:cubicBezTo>
                  <a:cubicBezTo>
                    <a:pt x="29427" y="2643"/>
                    <a:pt x="29305" y="2644"/>
                    <a:pt x="29070" y="2655"/>
                  </a:cubicBezTo>
                  <a:lnTo>
                    <a:pt x="28312" y="2643"/>
                  </a:lnTo>
                  <a:cubicBezTo>
                    <a:pt x="28281" y="2642"/>
                    <a:pt x="28250" y="2642"/>
                    <a:pt x="28220" y="2642"/>
                  </a:cubicBezTo>
                  <a:cubicBezTo>
                    <a:pt x="28038" y="2642"/>
                    <a:pt x="27880" y="2655"/>
                    <a:pt x="27880" y="2655"/>
                  </a:cubicBezTo>
                  <a:lnTo>
                    <a:pt x="27770" y="2652"/>
                  </a:lnTo>
                  <a:cubicBezTo>
                    <a:pt x="27770" y="2643"/>
                    <a:pt x="27635" y="2637"/>
                    <a:pt x="27406" y="2627"/>
                  </a:cubicBezTo>
                  <a:lnTo>
                    <a:pt x="26473" y="2608"/>
                  </a:lnTo>
                  <a:cubicBezTo>
                    <a:pt x="25714" y="2596"/>
                    <a:pt x="25062" y="2583"/>
                    <a:pt x="24956" y="2561"/>
                  </a:cubicBezTo>
                  <a:cubicBezTo>
                    <a:pt x="24884" y="2561"/>
                    <a:pt x="24812" y="2568"/>
                    <a:pt x="24740" y="2580"/>
                  </a:cubicBezTo>
                  <a:cubicBezTo>
                    <a:pt x="24678" y="2600"/>
                    <a:pt x="24615" y="2610"/>
                    <a:pt x="24551" y="2610"/>
                  </a:cubicBezTo>
                  <a:cubicBezTo>
                    <a:pt x="24504" y="2610"/>
                    <a:pt x="24457" y="2605"/>
                    <a:pt x="24410" y="2593"/>
                  </a:cubicBezTo>
                  <a:cubicBezTo>
                    <a:pt x="24354" y="2569"/>
                    <a:pt x="24198" y="2556"/>
                    <a:pt x="24051" y="2556"/>
                  </a:cubicBezTo>
                  <a:cubicBezTo>
                    <a:pt x="23929" y="2556"/>
                    <a:pt x="23812" y="2565"/>
                    <a:pt x="23762" y="2583"/>
                  </a:cubicBezTo>
                  <a:lnTo>
                    <a:pt x="23762" y="2561"/>
                  </a:ln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20" y="2574"/>
                  </a:cubicBezTo>
                  <a:cubicBezTo>
                    <a:pt x="23141" y="2555"/>
                    <a:pt x="23062" y="2539"/>
                    <a:pt x="22983" y="2539"/>
                  </a:cubicBezTo>
                  <a:cubicBezTo>
                    <a:pt x="22954" y="2539"/>
                    <a:pt x="22926" y="2541"/>
                    <a:pt x="22897" y="2546"/>
                  </a:cubicBezTo>
                  <a:cubicBezTo>
                    <a:pt x="22787" y="2546"/>
                    <a:pt x="22787" y="2546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77"/>
                    <a:pt x="22574" y="2499"/>
                  </a:cubicBezTo>
                  <a:lnTo>
                    <a:pt x="22358" y="2496"/>
                  </a:lnTo>
                  <a:cubicBezTo>
                    <a:pt x="22358" y="2496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192" y="2532"/>
                    <a:pt x="22121" y="2532"/>
                  </a:cubicBezTo>
                  <a:cubicBezTo>
                    <a:pt x="22092" y="2532"/>
                    <a:pt x="22061" y="2531"/>
                    <a:pt x="22029" y="2530"/>
                  </a:cubicBezTo>
                  <a:cubicBezTo>
                    <a:pt x="22029" y="2525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6" y="2574"/>
                    <a:pt x="22026" y="2593"/>
                    <a:pt x="21916" y="2593"/>
                  </a:cubicBezTo>
                  <a:lnTo>
                    <a:pt x="21916" y="2633"/>
                  </a:lnTo>
                  <a:cubicBezTo>
                    <a:pt x="21913" y="2674"/>
                    <a:pt x="21913" y="2696"/>
                    <a:pt x="22126" y="2721"/>
                  </a:cubicBezTo>
                  <a:cubicBezTo>
                    <a:pt x="22395" y="2739"/>
                    <a:pt x="22623" y="2755"/>
                    <a:pt x="22757" y="2755"/>
                  </a:cubicBezTo>
                  <a:cubicBezTo>
                    <a:pt x="22838" y="2755"/>
                    <a:pt x="22884" y="2749"/>
                    <a:pt x="22884" y="2734"/>
                  </a:cubicBezTo>
                  <a:cubicBezTo>
                    <a:pt x="22944" y="2723"/>
                    <a:pt x="23006" y="2717"/>
                    <a:pt x="23066" y="2717"/>
                  </a:cubicBezTo>
                  <a:cubicBezTo>
                    <a:pt x="23079" y="2717"/>
                    <a:pt x="23091" y="2717"/>
                    <a:pt x="23104" y="2718"/>
                  </a:cubicBezTo>
                  <a:cubicBezTo>
                    <a:pt x="23176" y="2718"/>
                    <a:pt x="23248" y="2727"/>
                    <a:pt x="23320" y="2740"/>
                  </a:cubicBezTo>
                  <a:cubicBezTo>
                    <a:pt x="23317" y="2762"/>
                    <a:pt x="23752" y="2771"/>
                    <a:pt x="24291" y="2781"/>
                  </a:cubicBezTo>
                  <a:cubicBezTo>
                    <a:pt x="24943" y="2790"/>
                    <a:pt x="25269" y="2796"/>
                    <a:pt x="25376" y="2818"/>
                  </a:cubicBezTo>
                  <a:cubicBezTo>
                    <a:pt x="25445" y="2834"/>
                    <a:pt x="25517" y="2843"/>
                    <a:pt x="25592" y="2843"/>
                  </a:cubicBezTo>
                  <a:cubicBezTo>
                    <a:pt x="25592" y="2836"/>
                    <a:pt x="25684" y="2833"/>
                    <a:pt x="25838" y="2833"/>
                  </a:cubicBezTo>
                  <a:cubicBezTo>
                    <a:pt x="25889" y="2833"/>
                    <a:pt x="25948" y="2833"/>
                    <a:pt x="26012" y="2834"/>
                  </a:cubicBezTo>
                  <a:lnTo>
                    <a:pt x="26999" y="2850"/>
                  </a:lnTo>
                  <a:lnTo>
                    <a:pt x="28043" y="2865"/>
                  </a:lnTo>
                  <a:cubicBezTo>
                    <a:pt x="28328" y="2865"/>
                    <a:pt x="28519" y="2865"/>
                    <a:pt x="28519" y="2853"/>
                  </a:cubicBezTo>
                  <a:lnTo>
                    <a:pt x="28735" y="2859"/>
                  </a:lnTo>
                  <a:cubicBezTo>
                    <a:pt x="28735" y="2878"/>
                    <a:pt x="28951" y="2884"/>
                    <a:pt x="29168" y="2887"/>
                  </a:cubicBezTo>
                  <a:cubicBezTo>
                    <a:pt x="29297" y="2876"/>
                    <a:pt x="29427" y="2874"/>
                    <a:pt x="29510" y="2874"/>
                  </a:cubicBezTo>
                  <a:cubicBezTo>
                    <a:pt x="29565" y="2874"/>
                    <a:pt x="29600" y="2875"/>
                    <a:pt x="29600" y="2875"/>
                  </a:cubicBezTo>
                  <a:cubicBezTo>
                    <a:pt x="29600" y="2893"/>
                    <a:pt x="29710" y="2897"/>
                    <a:pt x="29926" y="2900"/>
                  </a:cubicBezTo>
                  <a:cubicBezTo>
                    <a:pt x="30002" y="2901"/>
                    <a:pt x="30066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2" y="2884"/>
                    <a:pt x="31114" y="2906"/>
                    <a:pt x="31449" y="2925"/>
                  </a:cubicBezTo>
                  <a:cubicBezTo>
                    <a:pt x="31477" y="2931"/>
                    <a:pt x="31502" y="2931"/>
                    <a:pt x="31530" y="2931"/>
                  </a:cubicBezTo>
                  <a:cubicBezTo>
                    <a:pt x="31565" y="2931"/>
                    <a:pt x="31574" y="2931"/>
                    <a:pt x="31634" y="2928"/>
                  </a:cubicBezTo>
                  <a:cubicBezTo>
                    <a:pt x="31728" y="2919"/>
                    <a:pt x="31819" y="2906"/>
                    <a:pt x="31910" y="2887"/>
                  </a:cubicBezTo>
                  <a:cubicBezTo>
                    <a:pt x="31907" y="2868"/>
                    <a:pt x="32063" y="2834"/>
                    <a:pt x="32220" y="2812"/>
                  </a:cubicBezTo>
                  <a:lnTo>
                    <a:pt x="32261" y="2846"/>
                  </a:lnTo>
                  <a:cubicBezTo>
                    <a:pt x="32193" y="2866"/>
                    <a:pt x="32151" y="2878"/>
                    <a:pt x="32161" y="2878"/>
                  </a:cubicBezTo>
                  <a:cubicBezTo>
                    <a:pt x="32162" y="2878"/>
                    <a:pt x="32164" y="2878"/>
                    <a:pt x="32167" y="2878"/>
                  </a:cubicBezTo>
                  <a:cubicBezTo>
                    <a:pt x="32179" y="2878"/>
                    <a:pt x="32207" y="2875"/>
                    <a:pt x="32254" y="2868"/>
                  </a:cubicBezTo>
                  <a:cubicBezTo>
                    <a:pt x="32301" y="2862"/>
                    <a:pt x="32355" y="2846"/>
                    <a:pt x="32430" y="2825"/>
                  </a:cubicBezTo>
                  <a:cubicBezTo>
                    <a:pt x="32489" y="2809"/>
                    <a:pt x="32549" y="2784"/>
                    <a:pt x="32605" y="2756"/>
                  </a:cubicBezTo>
                  <a:cubicBezTo>
                    <a:pt x="32627" y="2746"/>
                    <a:pt x="32649" y="2734"/>
                    <a:pt x="32668" y="2718"/>
                  </a:cubicBezTo>
                  <a:cubicBezTo>
                    <a:pt x="32659" y="2712"/>
                    <a:pt x="32709" y="2684"/>
                    <a:pt x="32771" y="2615"/>
                  </a:cubicBezTo>
                  <a:cubicBezTo>
                    <a:pt x="32812" y="2568"/>
                    <a:pt x="32844" y="2511"/>
                    <a:pt x="32862" y="2452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1"/>
                    <a:pt x="32872" y="2339"/>
                    <a:pt x="32869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1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09"/>
                  </a:lnTo>
                  <a:lnTo>
                    <a:pt x="31283" y="1584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7"/>
                  </a:cubicBezTo>
                  <a:cubicBezTo>
                    <a:pt x="30593" y="1542"/>
                    <a:pt x="30583" y="1546"/>
                    <a:pt x="30558" y="1546"/>
                  </a:cubicBezTo>
                  <a:cubicBezTo>
                    <a:pt x="30504" y="1546"/>
                    <a:pt x="30383" y="1530"/>
                    <a:pt x="30161" y="1496"/>
                  </a:cubicBezTo>
                  <a:cubicBezTo>
                    <a:pt x="29688" y="1410"/>
                    <a:pt x="29563" y="1390"/>
                    <a:pt x="29486" y="1390"/>
                  </a:cubicBezTo>
                  <a:cubicBezTo>
                    <a:pt x="29459" y="1390"/>
                    <a:pt x="29438" y="1392"/>
                    <a:pt x="29409" y="1396"/>
                  </a:cubicBezTo>
                  <a:cubicBezTo>
                    <a:pt x="29515" y="1402"/>
                    <a:pt x="29515" y="1424"/>
                    <a:pt x="29512" y="1443"/>
                  </a:cubicBezTo>
                  <a:cubicBezTo>
                    <a:pt x="29510" y="1462"/>
                    <a:pt x="29488" y="1471"/>
                    <a:pt x="29456" y="1471"/>
                  </a:cubicBezTo>
                  <a:cubicBezTo>
                    <a:pt x="29414" y="1471"/>
                    <a:pt x="29355" y="1455"/>
                    <a:pt x="29296" y="1427"/>
                  </a:cubicBezTo>
                  <a:cubicBezTo>
                    <a:pt x="29299" y="1388"/>
                    <a:pt x="28199" y="1326"/>
                    <a:pt x="27744" y="1326"/>
                  </a:cubicBezTo>
                  <a:cubicBezTo>
                    <a:pt x="27648" y="1326"/>
                    <a:pt x="27581" y="1329"/>
                    <a:pt x="27559" y="1335"/>
                  </a:cubicBezTo>
                  <a:lnTo>
                    <a:pt x="27559" y="1335"/>
                  </a:lnTo>
                  <a:cubicBezTo>
                    <a:pt x="27559" y="1331"/>
                    <a:pt x="27559" y="1325"/>
                    <a:pt x="27560" y="1317"/>
                  </a:cubicBezTo>
                  <a:cubicBezTo>
                    <a:pt x="27560" y="1295"/>
                    <a:pt x="27453" y="1289"/>
                    <a:pt x="27018" y="1267"/>
                  </a:cubicBezTo>
                  <a:lnTo>
                    <a:pt x="26692" y="1255"/>
                  </a:lnTo>
                  <a:cubicBezTo>
                    <a:pt x="26691" y="1266"/>
                    <a:pt x="26637" y="1271"/>
                    <a:pt x="26561" y="1271"/>
                  </a:cubicBezTo>
                  <a:cubicBezTo>
                    <a:pt x="26370" y="1271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6" y="1207"/>
                    <a:pt x="25499" y="1210"/>
                    <a:pt x="25383" y="1210"/>
                  </a:cubicBezTo>
                  <a:cubicBezTo>
                    <a:pt x="25112" y="1210"/>
                    <a:pt x="24846" y="1192"/>
                    <a:pt x="24846" y="1176"/>
                  </a:cubicBezTo>
                  <a:lnTo>
                    <a:pt x="24630" y="1170"/>
                  </a:lnTo>
                  <a:cubicBezTo>
                    <a:pt x="24516" y="1182"/>
                    <a:pt x="24403" y="1187"/>
                    <a:pt x="24290" y="1187"/>
                  </a:cubicBezTo>
                  <a:cubicBezTo>
                    <a:pt x="24257" y="1187"/>
                    <a:pt x="24224" y="1186"/>
                    <a:pt x="24191" y="1186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3"/>
                    <a:pt x="23862" y="1245"/>
                    <a:pt x="23756" y="1245"/>
                  </a:cubicBezTo>
                  <a:lnTo>
                    <a:pt x="23756" y="1223"/>
                  </a:lnTo>
                  <a:cubicBezTo>
                    <a:pt x="23756" y="1206"/>
                    <a:pt x="23551" y="1200"/>
                    <a:pt x="23250" y="1200"/>
                  </a:cubicBezTo>
                  <a:cubicBezTo>
                    <a:pt x="23172" y="1200"/>
                    <a:pt x="23087" y="1201"/>
                    <a:pt x="22997" y="1201"/>
                  </a:cubicBezTo>
                  <a:cubicBezTo>
                    <a:pt x="22799" y="1201"/>
                    <a:pt x="22644" y="1202"/>
                    <a:pt x="22522" y="1202"/>
                  </a:cubicBezTo>
                  <a:cubicBezTo>
                    <a:pt x="22309" y="1202"/>
                    <a:pt x="22196" y="1200"/>
                    <a:pt x="22126" y="1186"/>
                  </a:cubicBezTo>
                  <a:lnTo>
                    <a:pt x="22016" y="1211"/>
                  </a:lnTo>
                  <a:cubicBezTo>
                    <a:pt x="21961" y="1222"/>
                    <a:pt x="21905" y="1228"/>
                    <a:pt x="21864" y="1228"/>
                  </a:cubicBezTo>
                  <a:cubicBezTo>
                    <a:pt x="21825" y="1228"/>
                    <a:pt x="21800" y="1223"/>
                    <a:pt x="21800" y="1214"/>
                  </a:cubicBezTo>
                  <a:cubicBezTo>
                    <a:pt x="21758" y="1205"/>
                    <a:pt x="21671" y="1202"/>
                    <a:pt x="21566" y="1202"/>
                  </a:cubicBezTo>
                  <a:cubicBezTo>
                    <a:pt x="21393" y="1202"/>
                    <a:pt x="21175" y="1212"/>
                    <a:pt x="21038" y="1229"/>
                  </a:cubicBezTo>
                  <a:lnTo>
                    <a:pt x="20822" y="1236"/>
                  </a:lnTo>
                  <a:cubicBezTo>
                    <a:pt x="20776" y="1219"/>
                    <a:pt x="20693" y="1211"/>
                    <a:pt x="20603" y="1211"/>
                  </a:cubicBezTo>
                  <a:cubicBezTo>
                    <a:pt x="20478" y="1211"/>
                    <a:pt x="20341" y="1226"/>
                    <a:pt x="20277" y="1251"/>
                  </a:cubicBezTo>
                  <a:cubicBezTo>
                    <a:pt x="20277" y="1240"/>
                    <a:pt x="20236" y="1236"/>
                    <a:pt x="20178" y="1236"/>
                  </a:cubicBezTo>
                  <a:cubicBezTo>
                    <a:pt x="20143" y="1236"/>
                    <a:pt x="20102" y="1238"/>
                    <a:pt x="20061" y="1239"/>
                  </a:cubicBezTo>
                  <a:cubicBezTo>
                    <a:pt x="19905" y="1259"/>
                    <a:pt x="19635" y="1275"/>
                    <a:pt x="19497" y="1275"/>
                  </a:cubicBezTo>
                  <a:cubicBezTo>
                    <a:pt x="19443" y="1275"/>
                    <a:pt x="19409" y="1272"/>
                    <a:pt x="19409" y="1267"/>
                  </a:cubicBezTo>
                  <a:lnTo>
                    <a:pt x="19299" y="1273"/>
                  </a:lnTo>
                  <a:cubicBezTo>
                    <a:pt x="19193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1" y="1345"/>
                  </a:cubicBezTo>
                  <a:cubicBezTo>
                    <a:pt x="18578" y="1364"/>
                    <a:pt x="18506" y="1374"/>
                    <a:pt x="18434" y="1380"/>
                  </a:cubicBezTo>
                  <a:cubicBezTo>
                    <a:pt x="18424" y="1380"/>
                    <a:pt x="18415" y="1381"/>
                    <a:pt x="18409" y="1381"/>
                  </a:cubicBezTo>
                  <a:cubicBezTo>
                    <a:pt x="18346" y="1381"/>
                    <a:pt x="18445" y="1356"/>
                    <a:pt x="18541" y="1333"/>
                  </a:cubicBezTo>
                  <a:cubicBezTo>
                    <a:pt x="18613" y="1321"/>
                    <a:pt x="18625" y="1316"/>
                    <a:pt x="18597" y="1316"/>
                  </a:cubicBezTo>
                  <a:cubicBezTo>
                    <a:pt x="18540" y="1316"/>
                    <a:pt x="18324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40" y="1425"/>
                    <a:pt x="17894" y="1412"/>
                    <a:pt x="17999" y="1386"/>
                  </a:cubicBezTo>
                  <a:cubicBezTo>
                    <a:pt x="18072" y="1367"/>
                    <a:pt x="18144" y="1348"/>
                    <a:pt x="18119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9"/>
                  </a:cubicBezTo>
                  <a:lnTo>
                    <a:pt x="17457" y="1421"/>
                  </a:lnTo>
                  <a:cubicBezTo>
                    <a:pt x="17421" y="1420"/>
                    <a:pt x="17384" y="1419"/>
                    <a:pt x="17348" y="1419"/>
                  </a:cubicBezTo>
                  <a:cubicBezTo>
                    <a:pt x="17240" y="1419"/>
                    <a:pt x="17131" y="1423"/>
                    <a:pt x="17021" y="1430"/>
                  </a:cubicBezTo>
                  <a:cubicBezTo>
                    <a:pt x="16970" y="1450"/>
                    <a:pt x="16916" y="1461"/>
                    <a:pt x="16861" y="1461"/>
                  </a:cubicBezTo>
                  <a:cubicBezTo>
                    <a:pt x="16838" y="1461"/>
                    <a:pt x="16815" y="1459"/>
                    <a:pt x="16792" y="1455"/>
                  </a:cubicBezTo>
                  <a:cubicBezTo>
                    <a:pt x="16792" y="1448"/>
                    <a:pt x="16781" y="1445"/>
                    <a:pt x="16766" y="1445"/>
                  </a:cubicBezTo>
                  <a:cubicBezTo>
                    <a:pt x="16732" y="1445"/>
                    <a:pt x="16677" y="1461"/>
                    <a:pt x="16679" y="1490"/>
                  </a:cubicBezTo>
                  <a:cubicBezTo>
                    <a:pt x="16567" y="1530"/>
                    <a:pt x="16451" y="1555"/>
                    <a:pt x="16328" y="1568"/>
                  </a:cubicBezTo>
                  <a:cubicBezTo>
                    <a:pt x="16325" y="1555"/>
                    <a:pt x="16312" y="1550"/>
                    <a:pt x="16295" y="1550"/>
                  </a:cubicBezTo>
                  <a:cubicBezTo>
                    <a:pt x="16257" y="1550"/>
                    <a:pt x="16202" y="1574"/>
                    <a:pt x="16206" y="1587"/>
                  </a:cubicBezTo>
                  <a:cubicBezTo>
                    <a:pt x="16150" y="1612"/>
                    <a:pt x="16093" y="1653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6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lnTo>
                    <a:pt x="15642" y="1978"/>
                  </a:lnTo>
                  <a:cubicBezTo>
                    <a:pt x="15626" y="2003"/>
                    <a:pt x="15611" y="2029"/>
                    <a:pt x="15598" y="2057"/>
                  </a:cubicBezTo>
                  <a:cubicBezTo>
                    <a:pt x="15564" y="2113"/>
                    <a:pt x="15542" y="2179"/>
                    <a:pt x="15536" y="2245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89"/>
                    <a:pt x="15536" y="2427"/>
                    <a:pt x="15542" y="2467"/>
                  </a:cubicBezTo>
                  <a:cubicBezTo>
                    <a:pt x="15548" y="2546"/>
                    <a:pt x="15601" y="2615"/>
                    <a:pt x="15639" y="2690"/>
                  </a:cubicBezTo>
                  <a:cubicBezTo>
                    <a:pt x="15689" y="2746"/>
                    <a:pt x="15745" y="2806"/>
                    <a:pt x="15802" y="2859"/>
                  </a:cubicBezTo>
                  <a:cubicBezTo>
                    <a:pt x="15855" y="2900"/>
                    <a:pt x="15915" y="2941"/>
                    <a:pt x="15974" y="2978"/>
                  </a:cubicBezTo>
                  <a:lnTo>
                    <a:pt x="16159" y="3063"/>
                  </a:lnTo>
                  <a:cubicBezTo>
                    <a:pt x="16407" y="3154"/>
                    <a:pt x="16670" y="3210"/>
                    <a:pt x="16933" y="3232"/>
                  </a:cubicBezTo>
                  <a:cubicBezTo>
                    <a:pt x="16962" y="3235"/>
                    <a:pt x="16991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200"/>
                    <a:pt x="17265" y="3216"/>
                  </a:cubicBezTo>
                  <a:cubicBezTo>
                    <a:pt x="17323" y="3255"/>
                    <a:pt x="17415" y="3276"/>
                    <a:pt x="17469" y="3276"/>
                  </a:cubicBezTo>
                  <a:cubicBezTo>
                    <a:pt x="17511" y="3276"/>
                    <a:pt x="17529" y="3263"/>
                    <a:pt x="17485" y="3232"/>
                  </a:cubicBezTo>
                  <a:cubicBezTo>
                    <a:pt x="17434" y="3208"/>
                    <a:pt x="17407" y="3195"/>
                    <a:pt x="17417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6"/>
                    <a:pt x="17727" y="3266"/>
                  </a:cubicBezTo>
                  <a:cubicBezTo>
                    <a:pt x="17754" y="3266"/>
                    <a:pt x="17781" y="3263"/>
                    <a:pt x="17808" y="3257"/>
                  </a:cubicBezTo>
                  <a:cubicBezTo>
                    <a:pt x="17809" y="3248"/>
                    <a:pt x="17829" y="3243"/>
                    <a:pt x="17852" y="3243"/>
                  </a:cubicBezTo>
                  <a:cubicBezTo>
                    <a:pt x="17883" y="3243"/>
                    <a:pt x="17917" y="3251"/>
                    <a:pt x="17917" y="3263"/>
                  </a:cubicBezTo>
                  <a:cubicBezTo>
                    <a:pt x="18000" y="3285"/>
                    <a:pt x="18080" y="3307"/>
                    <a:pt x="18114" y="3307"/>
                  </a:cubicBezTo>
                  <a:cubicBezTo>
                    <a:pt x="18124" y="3307"/>
                    <a:pt x="18130" y="3305"/>
                    <a:pt x="18130" y="3301"/>
                  </a:cubicBezTo>
                  <a:cubicBezTo>
                    <a:pt x="18202" y="3307"/>
                    <a:pt x="18274" y="3317"/>
                    <a:pt x="18347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3" y="3351"/>
                    <a:pt x="18608" y="3343"/>
                    <a:pt x="18672" y="3335"/>
                  </a:cubicBezTo>
                  <a:cubicBezTo>
                    <a:pt x="18800" y="3327"/>
                    <a:pt x="18895" y="3323"/>
                    <a:pt x="18957" y="3323"/>
                  </a:cubicBezTo>
                  <a:cubicBezTo>
                    <a:pt x="19053" y="3323"/>
                    <a:pt x="19067" y="3333"/>
                    <a:pt x="18998" y="3354"/>
                  </a:cubicBezTo>
                  <a:cubicBezTo>
                    <a:pt x="18931" y="3375"/>
                    <a:pt x="19095" y="3388"/>
                    <a:pt x="19263" y="3388"/>
                  </a:cubicBezTo>
                  <a:cubicBezTo>
                    <a:pt x="19378" y="3388"/>
                    <a:pt x="19495" y="3382"/>
                    <a:pt x="19541" y="3367"/>
                  </a:cubicBezTo>
                  <a:cubicBezTo>
                    <a:pt x="19605" y="3347"/>
                    <a:pt x="19633" y="3338"/>
                    <a:pt x="19645" y="3338"/>
                  </a:cubicBezTo>
                  <a:cubicBezTo>
                    <a:pt x="19653" y="3338"/>
                    <a:pt x="19653" y="3343"/>
                    <a:pt x="19653" y="3351"/>
                  </a:cubicBezTo>
                  <a:cubicBezTo>
                    <a:pt x="19650" y="3373"/>
                    <a:pt x="19760" y="3379"/>
                    <a:pt x="19760" y="3379"/>
                  </a:cubicBezTo>
                  <a:cubicBezTo>
                    <a:pt x="19866" y="3386"/>
                    <a:pt x="19976" y="3392"/>
                    <a:pt x="19973" y="3411"/>
                  </a:cubicBezTo>
                  <a:cubicBezTo>
                    <a:pt x="19973" y="3411"/>
                    <a:pt x="20009" y="3413"/>
                    <a:pt x="20080" y="3413"/>
                  </a:cubicBezTo>
                  <a:cubicBezTo>
                    <a:pt x="20133" y="3413"/>
                    <a:pt x="20206" y="3411"/>
                    <a:pt x="20299" y="3407"/>
                  </a:cubicBezTo>
                  <a:cubicBezTo>
                    <a:pt x="20355" y="3400"/>
                    <a:pt x="20416" y="3397"/>
                    <a:pt x="20480" y="3397"/>
                  </a:cubicBezTo>
                  <a:cubicBezTo>
                    <a:pt x="20669" y="3397"/>
                    <a:pt x="20871" y="3425"/>
                    <a:pt x="20951" y="3461"/>
                  </a:cubicBezTo>
                  <a:lnTo>
                    <a:pt x="21167" y="3448"/>
                  </a:lnTo>
                  <a:cubicBezTo>
                    <a:pt x="21232" y="3427"/>
                    <a:pt x="21296" y="3412"/>
                    <a:pt x="21337" y="3412"/>
                  </a:cubicBezTo>
                  <a:cubicBezTo>
                    <a:pt x="21369" y="3412"/>
                    <a:pt x="21388" y="3420"/>
                    <a:pt x="21386" y="3439"/>
                  </a:cubicBezTo>
                  <a:lnTo>
                    <a:pt x="21386" y="3458"/>
                  </a:lnTo>
                  <a:cubicBezTo>
                    <a:pt x="21417" y="3447"/>
                    <a:pt x="21473" y="3443"/>
                    <a:pt x="21537" y="3443"/>
                  </a:cubicBezTo>
                  <a:cubicBezTo>
                    <a:pt x="21703" y="3443"/>
                    <a:pt x="21928" y="3472"/>
                    <a:pt x="21925" y="3501"/>
                  </a:cubicBezTo>
                  <a:cubicBezTo>
                    <a:pt x="21925" y="3523"/>
                    <a:pt x="21925" y="3523"/>
                    <a:pt x="22032" y="3527"/>
                  </a:cubicBezTo>
                  <a:lnTo>
                    <a:pt x="22035" y="3508"/>
                  </a:lnTo>
                  <a:cubicBezTo>
                    <a:pt x="22035" y="3487"/>
                    <a:pt x="22038" y="3467"/>
                    <a:pt x="22125" y="3467"/>
                  </a:cubicBezTo>
                  <a:cubicBezTo>
                    <a:pt x="22131" y="3467"/>
                    <a:pt x="22138" y="3467"/>
                    <a:pt x="22145" y="3467"/>
                  </a:cubicBezTo>
                  <a:cubicBezTo>
                    <a:pt x="22254" y="3473"/>
                    <a:pt x="22364" y="3476"/>
                    <a:pt x="22361" y="3495"/>
                  </a:cubicBezTo>
                  <a:cubicBezTo>
                    <a:pt x="22439" y="3513"/>
                    <a:pt x="22517" y="3532"/>
                    <a:pt x="22554" y="3532"/>
                  </a:cubicBezTo>
                  <a:cubicBezTo>
                    <a:pt x="22568" y="3532"/>
                    <a:pt x="22576" y="3529"/>
                    <a:pt x="22577" y="3523"/>
                  </a:cubicBezTo>
                  <a:cubicBezTo>
                    <a:pt x="22649" y="3527"/>
                    <a:pt x="22721" y="3536"/>
                    <a:pt x="22793" y="3552"/>
                  </a:cubicBezTo>
                  <a:lnTo>
                    <a:pt x="23226" y="3567"/>
                  </a:lnTo>
                  <a:cubicBezTo>
                    <a:pt x="23272" y="3559"/>
                    <a:pt x="23336" y="3556"/>
                    <a:pt x="23396" y="3556"/>
                  </a:cubicBezTo>
                  <a:cubicBezTo>
                    <a:pt x="23479" y="3556"/>
                    <a:pt x="23552" y="3563"/>
                    <a:pt x="23552" y="3574"/>
                  </a:cubicBezTo>
                  <a:cubicBezTo>
                    <a:pt x="23578" y="3574"/>
                    <a:pt x="23604" y="3575"/>
                    <a:pt x="23629" y="3575"/>
                  </a:cubicBezTo>
                  <a:cubicBezTo>
                    <a:pt x="23713" y="3575"/>
                    <a:pt x="23796" y="3571"/>
                    <a:pt x="23878" y="3561"/>
                  </a:cubicBezTo>
                  <a:cubicBezTo>
                    <a:pt x="24097" y="3567"/>
                    <a:pt x="24204" y="3570"/>
                    <a:pt x="24204" y="3589"/>
                  </a:cubicBezTo>
                  <a:cubicBezTo>
                    <a:pt x="24202" y="3601"/>
                    <a:pt x="24201" y="3606"/>
                    <a:pt x="24217" y="3606"/>
                  </a:cubicBezTo>
                  <a:cubicBezTo>
                    <a:pt x="24231" y="3606"/>
                    <a:pt x="24259" y="3601"/>
                    <a:pt x="24313" y="3592"/>
                  </a:cubicBezTo>
                  <a:cubicBezTo>
                    <a:pt x="24313" y="3578"/>
                    <a:pt x="24375" y="3576"/>
                    <a:pt x="24451" y="3576"/>
                  </a:cubicBezTo>
                  <a:cubicBezTo>
                    <a:pt x="24476" y="3576"/>
                    <a:pt x="24503" y="3577"/>
                    <a:pt x="24530" y="3577"/>
                  </a:cubicBezTo>
                  <a:lnTo>
                    <a:pt x="24746" y="3580"/>
                  </a:lnTo>
                  <a:cubicBezTo>
                    <a:pt x="24748" y="3564"/>
                    <a:pt x="24749" y="3560"/>
                    <a:pt x="24790" y="3560"/>
                  </a:cubicBezTo>
                  <a:cubicBezTo>
                    <a:pt x="24805" y="3560"/>
                    <a:pt x="24826" y="3560"/>
                    <a:pt x="24855" y="3561"/>
                  </a:cubicBezTo>
                  <a:lnTo>
                    <a:pt x="25398" y="3589"/>
                  </a:lnTo>
                  <a:cubicBezTo>
                    <a:pt x="25492" y="3591"/>
                    <a:pt x="25560" y="3592"/>
                    <a:pt x="25605" y="3592"/>
                  </a:cubicBezTo>
                  <a:cubicBezTo>
                    <a:pt x="25715" y="3592"/>
                    <a:pt x="25693" y="3586"/>
                    <a:pt x="25617" y="3570"/>
                  </a:cubicBezTo>
                  <a:cubicBezTo>
                    <a:pt x="25547" y="3570"/>
                    <a:pt x="25523" y="3562"/>
                    <a:pt x="25570" y="3562"/>
                  </a:cubicBezTo>
                  <a:cubicBezTo>
                    <a:pt x="25598" y="3562"/>
                    <a:pt x="25648" y="3564"/>
                    <a:pt x="25727" y="3574"/>
                  </a:cubicBezTo>
                  <a:cubicBezTo>
                    <a:pt x="25833" y="3574"/>
                    <a:pt x="26159" y="3595"/>
                    <a:pt x="26485" y="3599"/>
                  </a:cubicBezTo>
                  <a:cubicBezTo>
                    <a:pt x="26918" y="3599"/>
                    <a:pt x="26918" y="3599"/>
                    <a:pt x="26921" y="3580"/>
                  </a:cubicBezTo>
                  <a:cubicBezTo>
                    <a:pt x="26866" y="3557"/>
                    <a:pt x="26867" y="3546"/>
                    <a:pt x="26896" y="3546"/>
                  </a:cubicBezTo>
                  <a:cubicBezTo>
                    <a:pt x="26923" y="3546"/>
                    <a:pt x="26975" y="3557"/>
                    <a:pt x="27027" y="3577"/>
                  </a:cubicBezTo>
                  <a:cubicBezTo>
                    <a:pt x="27156" y="3601"/>
                    <a:pt x="27247" y="3611"/>
                    <a:pt x="27299" y="3611"/>
                  </a:cubicBezTo>
                  <a:cubicBezTo>
                    <a:pt x="27335" y="3611"/>
                    <a:pt x="27353" y="3606"/>
                    <a:pt x="27353" y="3599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7"/>
                  </a:cubicBezTo>
                  <a:cubicBezTo>
                    <a:pt x="27571" y="3586"/>
                    <a:pt x="27596" y="3590"/>
                    <a:pt x="27646" y="3590"/>
                  </a:cubicBezTo>
                  <a:cubicBezTo>
                    <a:pt x="27700" y="3590"/>
                    <a:pt x="27784" y="3585"/>
                    <a:pt x="27898" y="3574"/>
                  </a:cubicBezTo>
                  <a:cubicBezTo>
                    <a:pt x="28005" y="3574"/>
                    <a:pt x="28005" y="3574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9" y="3563"/>
                    <a:pt x="28752" y="3563"/>
                  </a:cubicBezTo>
                  <a:cubicBezTo>
                    <a:pt x="28956" y="3563"/>
                    <a:pt x="29146" y="3570"/>
                    <a:pt x="29199" y="3580"/>
                  </a:cubicBezTo>
                  <a:cubicBezTo>
                    <a:pt x="29271" y="3577"/>
                    <a:pt x="29346" y="3570"/>
                    <a:pt x="29418" y="3555"/>
                  </a:cubicBezTo>
                  <a:cubicBezTo>
                    <a:pt x="29473" y="3532"/>
                    <a:pt x="29529" y="3520"/>
                    <a:pt x="29571" y="3520"/>
                  </a:cubicBezTo>
                  <a:cubicBezTo>
                    <a:pt x="29609" y="3520"/>
                    <a:pt x="29635" y="3530"/>
                    <a:pt x="29635" y="3552"/>
                  </a:cubicBezTo>
                  <a:cubicBezTo>
                    <a:pt x="29635" y="3572"/>
                    <a:pt x="29635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8" y="3535"/>
                    <a:pt x="29974" y="3526"/>
                    <a:pt x="30113" y="3526"/>
                  </a:cubicBezTo>
                  <a:cubicBezTo>
                    <a:pt x="30240" y="3526"/>
                    <a:pt x="30337" y="3534"/>
                    <a:pt x="30286" y="3555"/>
                  </a:cubicBezTo>
                  <a:cubicBezTo>
                    <a:pt x="30283" y="3577"/>
                    <a:pt x="30283" y="3599"/>
                    <a:pt x="30283" y="3599"/>
                  </a:cubicBezTo>
                  <a:cubicBezTo>
                    <a:pt x="30355" y="3583"/>
                    <a:pt x="30427" y="3574"/>
                    <a:pt x="30503" y="3570"/>
                  </a:cubicBezTo>
                  <a:cubicBezTo>
                    <a:pt x="30503" y="3552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7" y="3475"/>
                    <a:pt x="32281" y="3475"/>
                  </a:cubicBezTo>
                  <a:cubicBezTo>
                    <a:pt x="32356" y="3475"/>
                    <a:pt x="32418" y="3477"/>
                    <a:pt x="32455" y="3483"/>
                  </a:cubicBezTo>
                  <a:cubicBezTo>
                    <a:pt x="32602" y="3476"/>
                    <a:pt x="32746" y="3464"/>
                    <a:pt x="32891" y="3442"/>
                  </a:cubicBezTo>
                  <a:cubicBezTo>
                    <a:pt x="32956" y="3427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89"/>
                    <a:pt x="33649" y="3386"/>
                    <a:pt x="33649" y="3386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6" y="3408"/>
                    <a:pt x="33826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9" y="3357"/>
                    <a:pt x="34204" y="3357"/>
                  </a:cubicBezTo>
                  <a:cubicBezTo>
                    <a:pt x="34357" y="3357"/>
                    <a:pt x="35276" y="3311"/>
                    <a:pt x="36169" y="3244"/>
                  </a:cubicBezTo>
                  <a:cubicBezTo>
                    <a:pt x="36626" y="3210"/>
                    <a:pt x="37084" y="3179"/>
                    <a:pt x="37425" y="3138"/>
                  </a:cubicBezTo>
                  <a:cubicBezTo>
                    <a:pt x="37598" y="3116"/>
                    <a:pt x="37739" y="3097"/>
                    <a:pt x="37839" y="3082"/>
                  </a:cubicBezTo>
                  <a:cubicBezTo>
                    <a:pt x="37939" y="3063"/>
                    <a:pt x="37996" y="3050"/>
                    <a:pt x="37996" y="3050"/>
                  </a:cubicBezTo>
                  <a:cubicBezTo>
                    <a:pt x="37996" y="3050"/>
                    <a:pt x="38105" y="3035"/>
                    <a:pt x="38325" y="2988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9" y="2882"/>
                    <a:pt x="38986" y="2821"/>
                  </a:cubicBezTo>
                  <a:cubicBezTo>
                    <a:pt x="39168" y="2743"/>
                    <a:pt x="39399" y="2615"/>
                    <a:pt x="39537" y="2411"/>
                  </a:cubicBezTo>
                  <a:cubicBezTo>
                    <a:pt x="39578" y="2339"/>
                    <a:pt x="39613" y="2260"/>
                    <a:pt x="39635" y="2179"/>
                  </a:cubicBezTo>
                  <a:cubicBezTo>
                    <a:pt x="39656" y="2091"/>
                    <a:pt x="39660" y="1997"/>
                    <a:pt x="39638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5"/>
                    <a:pt x="39343" y="1417"/>
                    <a:pt x="39208" y="1349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70"/>
                    <a:pt x="38403" y="1048"/>
                    <a:pt x="38337" y="1007"/>
                  </a:cubicBezTo>
                  <a:cubicBezTo>
                    <a:pt x="38264" y="951"/>
                    <a:pt x="38179" y="921"/>
                    <a:pt x="38144" y="921"/>
                  </a:cubicBezTo>
                  <a:cubicBezTo>
                    <a:pt x="38134" y="921"/>
                    <a:pt x="38128" y="924"/>
                    <a:pt x="38127" y="929"/>
                  </a:cubicBezTo>
                  <a:cubicBezTo>
                    <a:pt x="38105" y="932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7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9" y="758"/>
                    <a:pt x="36811" y="716"/>
                  </a:cubicBezTo>
                  <a:cubicBezTo>
                    <a:pt x="36728" y="706"/>
                    <a:pt x="36648" y="686"/>
                    <a:pt x="36611" y="686"/>
                  </a:cubicBezTo>
                  <a:cubicBezTo>
                    <a:pt x="36599" y="686"/>
                    <a:pt x="36592" y="688"/>
                    <a:pt x="36592" y="694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6" y="662"/>
                  </a:lnTo>
                  <a:cubicBezTo>
                    <a:pt x="36156" y="653"/>
                    <a:pt x="35510" y="584"/>
                    <a:pt x="34752" y="527"/>
                  </a:cubicBezTo>
                  <a:cubicBezTo>
                    <a:pt x="33942" y="468"/>
                    <a:pt x="33583" y="444"/>
                    <a:pt x="33470" y="444"/>
                  </a:cubicBezTo>
                  <a:cubicBezTo>
                    <a:pt x="33416" y="444"/>
                    <a:pt x="33417" y="450"/>
                    <a:pt x="33452" y="459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3"/>
                    <a:pt x="33235" y="446"/>
                  </a:cubicBezTo>
                  <a:cubicBezTo>
                    <a:pt x="33126" y="437"/>
                    <a:pt x="32912" y="405"/>
                    <a:pt x="32696" y="390"/>
                  </a:cubicBezTo>
                  <a:cubicBezTo>
                    <a:pt x="32480" y="377"/>
                    <a:pt x="32261" y="365"/>
                    <a:pt x="32264" y="343"/>
                  </a:cubicBezTo>
                  <a:lnTo>
                    <a:pt x="32154" y="336"/>
                  </a:lnTo>
                  <a:cubicBezTo>
                    <a:pt x="32103" y="343"/>
                    <a:pt x="32028" y="346"/>
                    <a:pt x="31939" y="346"/>
                  </a:cubicBezTo>
                  <a:cubicBezTo>
                    <a:pt x="31648" y="346"/>
                    <a:pt x="31210" y="316"/>
                    <a:pt x="30963" y="289"/>
                  </a:cubicBezTo>
                  <a:cubicBezTo>
                    <a:pt x="30858" y="284"/>
                    <a:pt x="30752" y="280"/>
                    <a:pt x="30646" y="280"/>
                  </a:cubicBezTo>
                  <a:cubicBezTo>
                    <a:pt x="30570" y="280"/>
                    <a:pt x="30494" y="282"/>
                    <a:pt x="30418" y="286"/>
                  </a:cubicBezTo>
                  <a:cubicBezTo>
                    <a:pt x="30335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1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90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7" y="202"/>
                    <a:pt x="29257" y="198"/>
                    <a:pt x="29222" y="198"/>
                  </a:cubicBezTo>
                  <a:cubicBezTo>
                    <a:pt x="29163" y="198"/>
                    <a:pt x="29119" y="209"/>
                    <a:pt x="29117" y="220"/>
                  </a:cubicBezTo>
                  <a:cubicBezTo>
                    <a:pt x="29116" y="239"/>
                    <a:pt x="29096" y="248"/>
                    <a:pt x="29065" y="248"/>
                  </a:cubicBezTo>
                  <a:cubicBezTo>
                    <a:pt x="29023" y="248"/>
                    <a:pt x="28961" y="230"/>
                    <a:pt x="28901" y="192"/>
                  </a:cubicBezTo>
                  <a:cubicBezTo>
                    <a:pt x="28903" y="167"/>
                    <a:pt x="28863" y="156"/>
                    <a:pt x="28831" y="156"/>
                  </a:cubicBezTo>
                  <a:cubicBezTo>
                    <a:pt x="28812" y="156"/>
                    <a:pt x="28796" y="160"/>
                    <a:pt x="28795" y="167"/>
                  </a:cubicBezTo>
                  <a:cubicBezTo>
                    <a:pt x="28726" y="179"/>
                    <a:pt x="28657" y="189"/>
                    <a:pt x="28589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5" y="176"/>
                    <a:pt x="28401" y="174"/>
                    <a:pt x="28371" y="174"/>
                  </a:cubicBezTo>
                  <a:cubicBezTo>
                    <a:pt x="28303" y="174"/>
                    <a:pt x="28252" y="181"/>
                    <a:pt x="28249" y="211"/>
                  </a:cubicBezTo>
                  <a:cubicBezTo>
                    <a:pt x="28247" y="223"/>
                    <a:pt x="28205" y="226"/>
                    <a:pt x="28148" y="226"/>
                  </a:cubicBezTo>
                  <a:cubicBezTo>
                    <a:pt x="28112" y="226"/>
                    <a:pt x="28071" y="225"/>
                    <a:pt x="28030" y="223"/>
                  </a:cubicBezTo>
                  <a:cubicBezTo>
                    <a:pt x="28030" y="202"/>
                    <a:pt x="28030" y="202"/>
                    <a:pt x="28143" y="186"/>
                  </a:cubicBezTo>
                  <a:lnTo>
                    <a:pt x="27923" y="176"/>
                  </a:lnTo>
                  <a:cubicBezTo>
                    <a:pt x="27817" y="173"/>
                    <a:pt x="27601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1" y="105"/>
                    <a:pt x="27435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2" y="173"/>
                  </a:cubicBezTo>
                  <a:cubicBezTo>
                    <a:pt x="27165" y="170"/>
                    <a:pt x="27055" y="164"/>
                    <a:pt x="27059" y="145"/>
                  </a:cubicBezTo>
                  <a:cubicBezTo>
                    <a:pt x="27059" y="123"/>
                    <a:pt x="27059" y="123"/>
                    <a:pt x="26842" y="117"/>
                  </a:cubicBezTo>
                  <a:cubicBezTo>
                    <a:pt x="26817" y="116"/>
                    <a:pt x="26791" y="116"/>
                    <a:pt x="26765" y="116"/>
                  </a:cubicBezTo>
                  <a:cubicBezTo>
                    <a:pt x="26466" y="116"/>
                    <a:pt x="26178" y="164"/>
                    <a:pt x="26075" y="202"/>
                  </a:cubicBezTo>
                  <a:cubicBezTo>
                    <a:pt x="26073" y="222"/>
                    <a:pt x="26072" y="232"/>
                    <a:pt x="26060" y="232"/>
                  </a:cubicBezTo>
                  <a:cubicBezTo>
                    <a:pt x="26046" y="232"/>
                    <a:pt x="26021" y="221"/>
                    <a:pt x="25968" y="198"/>
                  </a:cubicBezTo>
                  <a:cubicBezTo>
                    <a:pt x="25968" y="176"/>
                    <a:pt x="25861" y="173"/>
                    <a:pt x="25752" y="170"/>
                  </a:cubicBezTo>
                  <a:cubicBezTo>
                    <a:pt x="25752" y="178"/>
                    <a:pt x="25740" y="180"/>
                    <a:pt x="25727" y="180"/>
                  </a:cubicBezTo>
                  <a:cubicBezTo>
                    <a:pt x="25703" y="180"/>
                    <a:pt x="25679" y="170"/>
                    <a:pt x="25752" y="170"/>
                  </a:cubicBezTo>
                  <a:cubicBezTo>
                    <a:pt x="25752" y="159"/>
                    <a:pt x="25794" y="155"/>
                    <a:pt x="25853" y="155"/>
                  </a:cubicBezTo>
                  <a:cubicBezTo>
                    <a:pt x="25888" y="155"/>
                    <a:pt x="25930" y="157"/>
                    <a:pt x="25971" y="158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7" y="100"/>
                  </a:cubicBezTo>
                  <a:cubicBezTo>
                    <a:pt x="25746" y="100"/>
                    <a:pt x="25694" y="109"/>
                    <a:pt x="25645" y="126"/>
                  </a:cubicBezTo>
                  <a:cubicBezTo>
                    <a:pt x="25612" y="135"/>
                    <a:pt x="25578" y="140"/>
                    <a:pt x="25544" y="140"/>
                  </a:cubicBezTo>
                  <a:cubicBezTo>
                    <a:pt x="25505" y="140"/>
                    <a:pt x="25466" y="134"/>
                    <a:pt x="25429" y="120"/>
                  </a:cubicBezTo>
                  <a:cubicBezTo>
                    <a:pt x="25352" y="104"/>
                    <a:pt x="25274" y="87"/>
                    <a:pt x="25236" y="87"/>
                  </a:cubicBezTo>
                  <a:cubicBezTo>
                    <a:pt x="25222" y="87"/>
                    <a:pt x="25214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0" y="64"/>
                    <a:pt x="24729" y="62"/>
                    <a:pt x="24676" y="62"/>
                  </a:cubicBezTo>
                  <a:cubicBezTo>
                    <a:pt x="24601" y="62"/>
                    <a:pt x="24563" y="66"/>
                    <a:pt x="24561" y="79"/>
                  </a:cubicBezTo>
                  <a:cubicBezTo>
                    <a:pt x="24561" y="96"/>
                    <a:pt x="24495" y="98"/>
                    <a:pt x="24415" y="98"/>
                  </a:cubicBezTo>
                  <a:cubicBezTo>
                    <a:pt x="24392" y="98"/>
                    <a:pt x="24368" y="98"/>
                    <a:pt x="24345" y="98"/>
                  </a:cubicBezTo>
                  <a:cubicBezTo>
                    <a:pt x="24313" y="97"/>
                    <a:pt x="24281" y="97"/>
                    <a:pt x="24252" y="97"/>
                  </a:cubicBezTo>
                  <a:cubicBezTo>
                    <a:pt x="24182" y="97"/>
                    <a:pt x="24128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2"/>
                    <a:pt x="23799" y="151"/>
                  </a:cubicBezTo>
                  <a:cubicBezTo>
                    <a:pt x="23713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7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1"/>
                    <a:pt x="22984" y="68"/>
                    <a:pt x="22968" y="68"/>
                  </a:cubicBezTo>
                  <a:cubicBezTo>
                    <a:pt x="22934" y="68"/>
                    <a:pt x="22933" y="83"/>
                    <a:pt x="22931" y="98"/>
                  </a:cubicBezTo>
                  <a:cubicBezTo>
                    <a:pt x="22931" y="117"/>
                    <a:pt x="22931" y="139"/>
                    <a:pt x="22931" y="139"/>
                  </a:cubicBezTo>
                  <a:cubicBezTo>
                    <a:pt x="22822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5" y="40"/>
                  </a:cubicBezTo>
                  <a:cubicBezTo>
                    <a:pt x="22611" y="40"/>
                    <a:pt x="22610" y="51"/>
                    <a:pt x="22609" y="73"/>
                  </a:cubicBezTo>
                  <a:cubicBezTo>
                    <a:pt x="22609" y="86"/>
                    <a:pt x="22558" y="99"/>
                    <a:pt x="22458" y="99"/>
                  </a:cubicBezTo>
                  <a:cubicBezTo>
                    <a:pt x="22410" y="99"/>
                    <a:pt x="22352" y="96"/>
                    <a:pt x="22283" y="89"/>
                  </a:cubicBezTo>
                  <a:cubicBezTo>
                    <a:pt x="22063" y="89"/>
                    <a:pt x="21847" y="89"/>
                    <a:pt x="21850" y="67"/>
                  </a:cubicBezTo>
                  <a:cubicBezTo>
                    <a:pt x="21814" y="61"/>
                    <a:pt x="21777" y="57"/>
                    <a:pt x="21740" y="57"/>
                  </a:cubicBezTo>
                  <a:cubicBezTo>
                    <a:pt x="21704" y="57"/>
                    <a:pt x="21667" y="61"/>
                    <a:pt x="21631" y="67"/>
                  </a:cubicBezTo>
                  <a:cubicBezTo>
                    <a:pt x="21578" y="76"/>
                    <a:pt x="21526" y="81"/>
                    <a:pt x="21450" y="81"/>
                  </a:cubicBezTo>
                  <a:cubicBezTo>
                    <a:pt x="21368" y="81"/>
                    <a:pt x="21258" y="75"/>
                    <a:pt x="21089" y="64"/>
                  </a:cubicBezTo>
                  <a:cubicBezTo>
                    <a:pt x="20819" y="42"/>
                    <a:pt x="20684" y="31"/>
                    <a:pt x="2061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52"/>
            <p:cNvSpPr/>
            <p:nvPr/>
          </p:nvSpPr>
          <p:spPr>
            <a:xfrm>
              <a:off x="3940925" y="2997625"/>
              <a:ext cx="390925" cy="18875"/>
            </a:xfrm>
            <a:custGeom>
              <a:avLst/>
              <a:gdLst/>
              <a:ahLst/>
              <a:cxnLst/>
              <a:rect l="l" t="t" r="r" b="b"/>
              <a:pathLst>
                <a:path w="15637" h="755" extrusionOk="0">
                  <a:moveTo>
                    <a:pt x="11270" y="1"/>
                  </a:moveTo>
                  <a:cubicBezTo>
                    <a:pt x="11263" y="1"/>
                    <a:pt x="11252" y="11"/>
                    <a:pt x="11241" y="34"/>
                  </a:cubicBezTo>
                  <a:cubicBezTo>
                    <a:pt x="11241" y="56"/>
                    <a:pt x="11241" y="56"/>
                    <a:pt x="11260" y="56"/>
                  </a:cubicBezTo>
                  <a:cubicBezTo>
                    <a:pt x="11269" y="44"/>
                    <a:pt x="11276" y="28"/>
                    <a:pt x="11279" y="15"/>
                  </a:cubicBezTo>
                  <a:cubicBezTo>
                    <a:pt x="11279" y="6"/>
                    <a:pt x="11275" y="1"/>
                    <a:pt x="11270" y="1"/>
                  </a:cubicBezTo>
                  <a:close/>
                  <a:moveTo>
                    <a:pt x="15324" y="144"/>
                  </a:moveTo>
                  <a:cubicBezTo>
                    <a:pt x="15306" y="144"/>
                    <a:pt x="15306" y="166"/>
                    <a:pt x="15306" y="188"/>
                  </a:cubicBezTo>
                  <a:lnTo>
                    <a:pt x="15324" y="188"/>
                  </a:lnTo>
                  <a:cubicBezTo>
                    <a:pt x="15334" y="175"/>
                    <a:pt x="15343" y="159"/>
                    <a:pt x="15343" y="144"/>
                  </a:cubicBezTo>
                  <a:close/>
                  <a:moveTo>
                    <a:pt x="13889" y="351"/>
                  </a:moveTo>
                  <a:cubicBezTo>
                    <a:pt x="13877" y="354"/>
                    <a:pt x="13864" y="360"/>
                    <a:pt x="13855" y="373"/>
                  </a:cubicBezTo>
                  <a:cubicBezTo>
                    <a:pt x="13855" y="394"/>
                    <a:pt x="13870" y="394"/>
                    <a:pt x="13889" y="394"/>
                  </a:cubicBezTo>
                  <a:cubicBezTo>
                    <a:pt x="13900" y="400"/>
                    <a:pt x="13909" y="402"/>
                    <a:pt x="13917" y="402"/>
                  </a:cubicBezTo>
                  <a:cubicBezTo>
                    <a:pt x="13936" y="402"/>
                    <a:pt x="13946" y="388"/>
                    <a:pt x="13946" y="373"/>
                  </a:cubicBezTo>
                  <a:cubicBezTo>
                    <a:pt x="13946" y="351"/>
                    <a:pt x="13927" y="351"/>
                    <a:pt x="13889" y="351"/>
                  </a:cubicBezTo>
                  <a:close/>
                  <a:moveTo>
                    <a:pt x="12138" y="382"/>
                  </a:moveTo>
                  <a:cubicBezTo>
                    <a:pt x="12141" y="382"/>
                    <a:pt x="12144" y="384"/>
                    <a:pt x="12144" y="391"/>
                  </a:cubicBezTo>
                  <a:cubicBezTo>
                    <a:pt x="12162" y="391"/>
                    <a:pt x="12125" y="410"/>
                    <a:pt x="12106" y="410"/>
                  </a:cubicBezTo>
                  <a:lnTo>
                    <a:pt x="12106" y="391"/>
                  </a:lnTo>
                  <a:cubicBezTo>
                    <a:pt x="12119" y="391"/>
                    <a:pt x="12131" y="382"/>
                    <a:pt x="12138" y="382"/>
                  </a:cubicBezTo>
                  <a:close/>
                  <a:moveTo>
                    <a:pt x="4483" y="411"/>
                  </a:moveTo>
                  <a:cubicBezTo>
                    <a:pt x="4482" y="411"/>
                    <a:pt x="4483" y="416"/>
                    <a:pt x="4489" y="423"/>
                  </a:cubicBezTo>
                  <a:lnTo>
                    <a:pt x="4489" y="423"/>
                  </a:lnTo>
                  <a:cubicBezTo>
                    <a:pt x="4487" y="415"/>
                    <a:pt x="4484" y="411"/>
                    <a:pt x="4483" y="411"/>
                  </a:cubicBezTo>
                  <a:close/>
                  <a:moveTo>
                    <a:pt x="4489" y="423"/>
                  </a:moveTo>
                  <a:cubicBezTo>
                    <a:pt x="4489" y="426"/>
                    <a:pt x="4490" y="430"/>
                    <a:pt x="4490" y="435"/>
                  </a:cubicBezTo>
                  <a:lnTo>
                    <a:pt x="4490" y="435"/>
                  </a:lnTo>
                  <a:cubicBezTo>
                    <a:pt x="4491" y="432"/>
                    <a:pt x="4491" y="429"/>
                    <a:pt x="4491" y="426"/>
                  </a:cubicBezTo>
                  <a:cubicBezTo>
                    <a:pt x="4490" y="425"/>
                    <a:pt x="4489" y="424"/>
                    <a:pt x="4489" y="423"/>
                  </a:cubicBezTo>
                  <a:close/>
                  <a:moveTo>
                    <a:pt x="14055" y="394"/>
                  </a:moveTo>
                  <a:cubicBezTo>
                    <a:pt x="14055" y="413"/>
                    <a:pt x="14021" y="435"/>
                    <a:pt x="14002" y="435"/>
                  </a:cubicBezTo>
                  <a:cubicBezTo>
                    <a:pt x="13983" y="435"/>
                    <a:pt x="13983" y="413"/>
                    <a:pt x="14021" y="394"/>
                  </a:cubicBezTo>
                  <a:close/>
                  <a:moveTo>
                    <a:pt x="9511" y="429"/>
                  </a:moveTo>
                  <a:lnTo>
                    <a:pt x="9530" y="448"/>
                  </a:lnTo>
                  <a:lnTo>
                    <a:pt x="9511" y="470"/>
                  </a:lnTo>
                  <a:lnTo>
                    <a:pt x="9492" y="470"/>
                  </a:lnTo>
                  <a:cubicBezTo>
                    <a:pt x="9492" y="448"/>
                    <a:pt x="9492" y="429"/>
                    <a:pt x="9511" y="429"/>
                  </a:cubicBezTo>
                  <a:close/>
                  <a:moveTo>
                    <a:pt x="11137" y="443"/>
                  </a:moveTo>
                  <a:cubicBezTo>
                    <a:pt x="11144" y="443"/>
                    <a:pt x="11156" y="451"/>
                    <a:pt x="11169" y="451"/>
                  </a:cubicBezTo>
                  <a:cubicBezTo>
                    <a:pt x="11188" y="473"/>
                    <a:pt x="11188" y="473"/>
                    <a:pt x="11150" y="473"/>
                  </a:cubicBezTo>
                  <a:cubicBezTo>
                    <a:pt x="11131" y="473"/>
                    <a:pt x="11131" y="451"/>
                    <a:pt x="11131" y="451"/>
                  </a:cubicBezTo>
                  <a:cubicBezTo>
                    <a:pt x="11131" y="445"/>
                    <a:pt x="11133" y="443"/>
                    <a:pt x="11137" y="443"/>
                  </a:cubicBezTo>
                  <a:close/>
                  <a:moveTo>
                    <a:pt x="11479" y="432"/>
                  </a:moveTo>
                  <a:cubicBezTo>
                    <a:pt x="11495" y="435"/>
                    <a:pt x="11507" y="442"/>
                    <a:pt x="11517" y="454"/>
                  </a:cubicBezTo>
                  <a:lnTo>
                    <a:pt x="11517" y="451"/>
                  </a:lnTo>
                  <a:lnTo>
                    <a:pt x="11517" y="451"/>
                  </a:lnTo>
                  <a:cubicBezTo>
                    <a:pt x="11520" y="463"/>
                    <a:pt x="11511" y="473"/>
                    <a:pt x="11498" y="473"/>
                  </a:cubicBezTo>
                  <a:cubicBezTo>
                    <a:pt x="11479" y="473"/>
                    <a:pt x="11464" y="473"/>
                    <a:pt x="11464" y="451"/>
                  </a:cubicBezTo>
                  <a:cubicBezTo>
                    <a:pt x="11464" y="451"/>
                    <a:pt x="11464" y="432"/>
                    <a:pt x="11479" y="432"/>
                  </a:cubicBezTo>
                  <a:close/>
                  <a:moveTo>
                    <a:pt x="12510" y="432"/>
                  </a:moveTo>
                  <a:cubicBezTo>
                    <a:pt x="12510" y="448"/>
                    <a:pt x="12504" y="463"/>
                    <a:pt x="12491" y="476"/>
                  </a:cubicBezTo>
                  <a:lnTo>
                    <a:pt x="12473" y="476"/>
                  </a:lnTo>
                  <a:cubicBezTo>
                    <a:pt x="12473" y="454"/>
                    <a:pt x="12473" y="432"/>
                    <a:pt x="12491" y="432"/>
                  </a:cubicBezTo>
                  <a:close/>
                  <a:moveTo>
                    <a:pt x="9069" y="429"/>
                  </a:moveTo>
                  <a:cubicBezTo>
                    <a:pt x="9088" y="429"/>
                    <a:pt x="9069" y="470"/>
                    <a:pt x="9069" y="492"/>
                  </a:cubicBezTo>
                  <a:cubicBezTo>
                    <a:pt x="9054" y="492"/>
                    <a:pt x="9054" y="492"/>
                    <a:pt x="9054" y="470"/>
                  </a:cubicBezTo>
                  <a:cubicBezTo>
                    <a:pt x="9054" y="454"/>
                    <a:pt x="9060" y="438"/>
                    <a:pt x="9069" y="429"/>
                  </a:cubicBezTo>
                  <a:close/>
                  <a:moveTo>
                    <a:pt x="4306" y="489"/>
                  </a:moveTo>
                  <a:cubicBezTo>
                    <a:pt x="4293" y="489"/>
                    <a:pt x="4289" y="497"/>
                    <a:pt x="4293" y="497"/>
                  </a:cubicBezTo>
                  <a:cubicBezTo>
                    <a:pt x="4295" y="497"/>
                    <a:pt x="4300" y="495"/>
                    <a:pt x="4306" y="489"/>
                  </a:cubicBezTo>
                  <a:close/>
                  <a:moveTo>
                    <a:pt x="15049" y="416"/>
                  </a:moveTo>
                  <a:cubicBezTo>
                    <a:pt x="15071" y="420"/>
                    <a:pt x="15086" y="435"/>
                    <a:pt x="15086" y="457"/>
                  </a:cubicBezTo>
                  <a:cubicBezTo>
                    <a:pt x="15105" y="498"/>
                    <a:pt x="15105" y="498"/>
                    <a:pt x="15067" y="498"/>
                  </a:cubicBezTo>
                  <a:cubicBezTo>
                    <a:pt x="15049" y="498"/>
                    <a:pt x="15030" y="498"/>
                    <a:pt x="15030" y="479"/>
                  </a:cubicBezTo>
                  <a:lnTo>
                    <a:pt x="15049" y="479"/>
                  </a:lnTo>
                  <a:cubicBezTo>
                    <a:pt x="15049" y="485"/>
                    <a:pt x="15050" y="487"/>
                    <a:pt x="15052" y="487"/>
                  </a:cubicBezTo>
                  <a:cubicBezTo>
                    <a:pt x="15056" y="487"/>
                    <a:pt x="15062" y="473"/>
                    <a:pt x="15049" y="457"/>
                  </a:cubicBezTo>
                  <a:lnTo>
                    <a:pt x="15049" y="416"/>
                  </a:lnTo>
                  <a:close/>
                  <a:moveTo>
                    <a:pt x="15290" y="457"/>
                  </a:moveTo>
                  <a:lnTo>
                    <a:pt x="15306" y="479"/>
                  </a:lnTo>
                  <a:cubicBezTo>
                    <a:pt x="15306" y="501"/>
                    <a:pt x="15290" y="501"/>
                    <a:pt x="15271" y="501"/>
                  </a:cubicBezTo>
                  <a:cubicBezTo>
                    <a:pt x="15252" y="501"/>
                    <a:pt x="15252" y="501"/>
                    <a:pt x="15252" y="479"/>
                  </a:cubicBezTo>
                  <a:cubicBezTo>
                    <a:pt x="15262" y="467"/>
                    <a:pt x="15274" y="460"/>
                    <a:pt x="15290" y="457"/>
                  </a:cubicBezTo>
                  <a:close/>
                  <a:moveTo>
                    <a:pt x="13099" y="413"/>
                  </a:moveTo>
                  <a:lnTo>
                    <a:pt x="13062" y="454"/>
                  </a:lnTo>
                  <a:cubicBezTo>
                    <a:pt x="13043" y="489"/>
                    <a:pt x="13034" y="504"/>
                    <a:pt x="13030" y="504"/>
                  </a:cubicBezTo>
                  <a:cubicBezTo>
                    <a:pt x="13027" y="504"/>
                    <a:pt x="13027" y="494"/>
                    <a:pt x="13027" y="476"/>
                  </a:cubicBezTo>
                  <a:cubicBezTo>
                    <a:pt x="13021" y="448"/>
                    <a:pt x="13037" y="423"/>
                    <a:pt x="13062" y="413"/>
                  </a:cubicBezTo>
                  <a:close/>
                  <a:moveTo>
                    <a:pt x="7249" y="467"/>
                  </a:moveTo>
                  <a:cubicBezTo>
                    <a:pt x="7266" y="481"/>
                    <a:pt x="7256" y="508"/>
                    <a:pt x="7234" y="508"/>
                  </a:cubicBezTo>
                  <a:cubicBezTo>
                    <a:pt x="7232" y="508"/>
                    <a:pt x="7231" y="507"/>
                    <a:pt x="7230" y="507"/>
                  </a:cubicBezTo>
                  <a:cubicBezTo>
                    <a:pt x="7195" y="507"/>
                    <a:pt x="7195" y="507"/>
                    <a:pt x="7195" y="489"/>
                  </a:cubicBezTo>
                  <a:cubicBezTo>
                    <a:pt x="7195" y="467"/>
                    <a:pt x="7230" y="467"/>
                    <a:pt x="7249" y="467"/>
                  </a:cubicBezTo>
                  <a:close/>
                  <a:moveTo>
                    <a:pt x="8518" y="470"/>
                  </a:moveTo>
                  <a:lnTo>
                    <a:pt x="8537" y="489"/>
                  </a:lnTo>
                  <a:lnTo>
                    <a:pt x="8518" y="510"/>
                  </a:lnTo>
                  <a:lnTo>
                    <a:pt x="8499" y="510"/>
                  </a:lnTo>
                  <a:cubicBezTo>
                    <a:pt x="8499" y="489"/>
                    <a:pt x="8499" y="470"/>
                    <a:pt x="8518" y="470"/>
                  </a:cubicBezTo>
                  <a:close/>
                  <a:moveTo>
                    <a:pt x="10708" y="473"/>
                  </a:moveTo>
                  <a:lnTo>
                    <a:pt x="10727" y="492"/>
                  </a:lnTo>
                  <a:lnTo>
                    <a:pt x="10708" y="514"/>
                  </a:lnTo>
                  <a:lnTo>
                    <a:pt x="10689" y="514"/>
                  </a:lnTo>
                  <a:cubicBezTo>
                    <a:pt x="10689" y="492"/>
                    <a:pt x="10689" y="473"/>
                    <a:pt x="10708" y="473"/>
                  </a:cubicBezTo>
                  <a:close/>
                  <a:moveTo>
                    <a:pt x="4250" y="504"/>
                  </a:moveTo>
                  <a:lnTo>
                    <a:pt x="4268" y="523"/>
                  </a:lnTo>
                  <a:lnTo>
                    <a:pt x="4250" y="523"/>
                  </a:lnTo>
                  <a:cubicBezTo>
                    <a:pt x="4234" y="523"/>
                    <a:pt x="4234" y="523"/>
                    <a:pt x="4234" y="504"/>
                  </a:cubicBezTo>
                  <a:close/>
                  <a:moveTo>
                    <a:pt x="4434" y="504"/>
                  </a:moveTo>
                  <a:lnTo>
                    <a:pt x="4453" y="526"/>
                  </a:lnTo>
                  <a:lnTo>
                    <a:pt x="4434" y="526"/>
                  </a:lnTo>
                  <a:cubicBezTo>
                    <a:pt x="4416" y="526"/>
                    <a:pt x="4416" y="526"/>
                    <a:pt x="4416" y="504"/>
                  </a:cubicBezTo>
                  <a:close/>
                  <a:moveTo>
                    <a:pt x="10837" y="473"/>
                  </a:moveTo>
                  <a:cubicBezTo>
                    <a:pt x="10846" y="482"/>
                    <a:pt x="10852" y="498"/>
                    <a:pt x="10856" y="514"/>
                  </a:cubicBezTo>
                  <a:cubicBezTo>
                    <a:pt x="10856" y="523"/>
                    <a:pt x="10852" y="528"/>
                    <a:pt x="10847" y="528"/>
                  </a:cubicBezTo>
                  <a:cubicBezTo>
                    <a:pt x="10840" y="528"/>
                    <a:pt x="10829" y="517"/>
                    <a:pt x="10818" y="492"/>
                  </a:cubicBezTo>
                  <a:cubicBezTo>
                    <a:pt x="10818" y="473"/>
                    <a:pt x="10818" y="473"/>
                    <a:pt x="10837" y="473"/>
                  </a:cubicBezTo>
                  <a:close/>
                  <a:moveTo>
                    <a:pt x="6496" y="485"/>
                  </a:moveTo>
                  <a:cubicBezTo>
                    <a:pt x="6493" y="501"/>
                    <a:pt x="6487" y="517"/>
                    <a:pt x="6478" y="529"/>
                  </a:cubicBezTo>
                  <a:lnTo>
                    <a:pt x="6459" y="529"/>
                  </a:lnTo>
                  <a:cubicBezTo>
                    <a:pt x="6459" y="507"/>
                    <a:pt x="6459" y="485"/>
                    <a:pt x="6478" y="485"/>
                  </a:cubicBezTo>
                  <a:close/>
                  <a:moveTo>
                    <a:pt x="11811" y="517"/>
                  </a:moveTo>
                  <a:lnTo>
                    <a:pt x="11830" y="536"/>
                  </a:lnTo>
                  <a:lnTo>
                    <a:pt x="11811" y="536"/>
                  </a:lnTo>
                  <a:cubicBezTo>
                    <a:pt x="11793" y="536"/>
                    <a:pt x="11793" y="536"/>
                    <a:pt x="11793" y="517"/>
                  </a:cubicBezTo>
                  <a:close/>
                  <a:moveTo>
                    <a:pt x="13137" y="495"/>
                  </a:moveTo>
                  <a:lnTo>
                    <a:pt x="13156" y="517"/>
                  </a:lnTo>
                  <a:cubicBezTo>
                    <a:pt x="13156" y="539"/>
                    <a:pt x="13137" y="539"/>
                    <a:pt x="13118" y="539"/>
                  </a:cubicBezTo>
                  <a:lnTo>
                    <a:pt x="13118" y="517"/>
                  </a:lnTo>
                  <a:lnTo>
                    <a:pt x="13137" y="495"/>
                  </a:lnTo>
                  <a:close/>
                  <a:moveTo>
                    <a:pt x="4563" y="504"/>
                  </a:moveTo>
                  <a:cubicBezTo>
                    <a:pt x="4600" y="504"/>
                    <a:pt x="4600" y="504"/>
                    <a:pt x="4582" y="526"/>
                  </a:cubicBezTo>
                  <a:cubicBezTo>
                    <a:pt x="4572" y="536"/>
                    <a:pt x="4563" y="540"/>
                    <a:pt x="4556" y="540"/>
                  </a:cubicBezTo>
                  <a:cubicBezTo>
                    <a:pt x="4549" y="540"/>
                    <a:pt x="4544" y="536"/>
                    <a:pt x="4544" y="526"/>
                  </a:cubicBezTo>
                  <a:cubicBezTo>
                    <a:pt x="4544" y="504"/>
                    <a:pt x="4544" y="504"/>
                    <a:pt x="4563" y="504"/>
                  </a:cubicBezTo>
                  <a:close/>
                  <a:moveTo>
                    <a:pt x="11996" y="495"/>
                  </a:moveTo>
                  <a:cubicBezTo>
                    <a:pt x="11996" y="517"/>
                    <a:pt x="11996" y="536"/>
                    <a:pt x="11977" y="536"/>
                  </a:cubicBezTo>
                  <a:cubicBezTo>
                    <a:pt x="11972" y="541"/>
                    <a:pt x="11967" y="544"/>
                    <a:pt x="11963" y="544"/>
                  </a:cubicBezTo>
                  <a:cubicBezTo>
                    <a:pt x="11951" y="544"/>
                    <a:pt x="11945" y="524"/>
                    <a:pt x="11959" y="495"/>
                  </a:cubicBezTo>
                  <a:close/>
                  <a:moveTo>
                    <a:pt x="4068" y="523"/>
                  </a:moveTo>
                  <a:cubicBezTo>
                    <a:pt x="4077" y="536"/>
                    <a:pt x="4083" y="551"/>
                    <a:pt x="4087" y="567"/>
                  </a:cubicBezTo>
                  <a:lnTo>
                    <a:pt x="4068" y="567"/>
                  </a:lnTo>
                  <a:cubicBezTo>
                    <a:pt x="4049" y="567"/>
                    <a:pt x="4049" y="545"/>
                    <a:pt x="4049" y="545"/>
                  </a:cubicBezTo>
                  <a:cubicBezTo>
                    <a:pt x="4049" y="545"/>
                    <a:pt x="4049" y="523"/>
                    <a:pt x="4068" y="523"/>
                  </a:cubicBezTo>
                  <a:close/>
                  <a:moveTo>
                    <a:pt x="12658" y="495"/>
                  </a:moveTo>
                  <a:cubicBezTo>
                    <a:pt x="12676" y="495"/>
                    <a:pt x="12658" y="517"/>
                    <a:pt x="12639" y="557"/>
                  </a:cubicBezTo>
                  <a:cubicBezTo>
                    <a:pt x="12624" y="567"/>
                    <a:pt x="12616" y="572"/>
                    <a:pt x="12612" y="572"/>
                  </a:cubicBezTo>
                  <a:cubicBezTo>
                    <a:pt x="12607" y="572"/>
                    <a:pt x="12611" y="562"/>
                    <a:pt x="12620" y="539"/>
                  </a:cubicBezTo>
                  <a:lnTo>
                    <a:pt x="12658" y="495"/>
                  </a:lnTo>
                  <a:close/>
                  <a:moveTo>
                    <a:pt x="3345" y="513"/>
                  </a:moveTo>
                  <a:cubicBezTo>
                    <a:pt x="3348" y="513"/>
                    <a:pt x="3350" y="516"/>
                    <a:pt x="3350" y="523"/>
                  </a:cubicBezTo>
                  <a:lnTo>
                    <a:pt x="3350" y="545"/>
                  </a:lnTo>
                  <a:cubicBezTo>
                    <a:pt x="3337" y="558"/>
                    <a:pt x="3324" y="573"/>
                    <a:pt x="3317" y="573"/>
                  </a:cubicBezTo>
                  <a:cubicBezTo>
                    <a:pt x="3314" y="573"/>
                    <a:pt x="3313" y="570"/>
                    <a:pt x="3313" y="564"/>
                  </a:cubicBezTo>
                  <a:cubicBezTo>
                    <a:pt x="3313" y="548"/>
                    <a:pt x="3319" y="536"/>
                    <a:pt x="3331" y="523"/>
                  </a:cubicBezTo>
                  <a:cubicBezTo>
                    <a:pt x="3331" y="523"/>
                    <a:pt x="3340" y="513"/>
                    <a:pt x="3345" y="513"/>
                  </a:cubicBezTo>
                  <a:close/>
                  <a:moveTo>
                    <a:pt x="11608" y="557"/>
                  </a:moveTo>
                  <a:cubicBezTo>
                    <a:pt x="11592" y="557"/>
                    <a:pt x="11592" y="579"/>
                    <a:pt x="11592" y="579"/>
                  </a:cubicBezTo>
                  <a:cubicBezTo>
                    <a:pt x="11592" y="579"/>
                    <a:pt x="11592" y="598"/>
                    <a:pt x="11608" y="598"/>
                  </a:cubicBezTo>
                  <a:lnTo>
                    <a:pt x="11626" y="598"/>
                  </a:lnTo>
                  <a:cubicBezTo>
                    <a:pt x="11626" y="583"/>
                    <a:pt x="11620" y="570"/>
                    <a:pt x="11608" y="557"/>
                  </a:cubicBezTo>
                  <a:close/>
                  <a:moveTo>
                    <a:pt x="14995" y="583"/>
                  </a:moveTo>
                  <a:cubicBezTo>
                    <a:pt x="14995" y="604"/>
                    <a:pt x="14995" y="604"/>
                    <a:pt x="15011" y="604"/>
                  </a:cubicBezTo>
                  <a:lnTo>
                    <a:pt x="15030" y="604"/>
                  </a:lnTo>
                  <a:lnTo>
                    <a:pt x="15011" y="583"/>
                  </a:lnTo>
                  <a:close/>
                  <a:moveTo>
                    <a:pt x="8778" y="595"/>
                  </a:moveTo>
                  <a:cubicBezTo>
                    <a:pt x="8775" y="611"/>
                    <a:pt x="8768" y="623"/>
                    <a:pt x="8759" y="636"/>
                  </a:cubicBezTo>
                  <a:lnTo>
                    <a:pt x="8740" y="636"/>
                  </a:lnTo>
                  <a:cubicBezTo>
                    <a:pt x="8740" y="614"/>
                    <a:pt x="8740" y="595"/>
                    <a:pt x="8759" y="595"/>
                  </a:cubicBezTo>
                  <a:close/>
                  <a:moveTo>
                    <a:pt x="2723" y="586"/>
                  </a:moveTo>
                  <a:cubicBezTo>
                    <a:pt x="2742" y="586"/>
                    <a:pt x="2742" y="626"/>
                    <a:pt x="2705" y="648"/>
                  </a:cubicBezTo>
                  <a:cubicBezTo>
                    <a:pt x="2686" y="648"/>
                    <a:pt x="2686" y="648"/>
                    <a:pt x="2686" y="626"/>
                  </a:cubicBezTo>
                  <a:cubicBezTo>
                    <a:pt x="2686" y="604"/>
                    <a:pt x="2701" y="589"/>
                    <a:pt x="2723" y="586"/>
                  </a:cubicBezTo>
                  <a:close/>
                  <a:moveTo>
                    <a:pt x="4933" y="608"/>
                  </a:moveTo>
                  <a:lnTo>
                    <a:pt x="4951" y="630"/>
                  </a:lnTo>
                  <a:cubicBezTo>
                    <a:pt x="4951" y="642"/>
                    <a:pt x="4942" y="651"/>
                    <a:pt x="4933" y="651"/>
                  </a:cubicBezTo>
                  <a:cubicBezTo>
                    <a:pt x="4914" y="651"/>
                    <a:pt x="4914" y="651"/>
                    <a:pt x="4914" y="630"/>
                  </a:cubicBezTo>
                  <a:cubicBezTo>
                    <a:pt x="4914" y="630"/>
                    <a:pt x="4914" y="608"/>
                    <a:pt x="4933" y="608"/>
                  </a:cubicBezTo>
                  <a:close/>
                  <a:moveTo>
                    <a:pt x="4710" y="630"/>
                  </a:moveTo>
                  <a:lnTo>
                    <a:pt x="4729" y="651"/>
                  </a:lnTo>
                  <a:lnTo>
                    <a:pt x="4710" y="670"/>
                  </a:lnTo>
                  <a:lnTo>
                    <a:pt x="4691" y="670"/>
                  </a:lnTo>
                  <a:cubicBezTo>
                    <a:pt x="4691" y="651"/>
                    <a:pt x="4691" y="630"/>
                    <a:pt x="4710" y="630"/>
                  </a:cubicBezTo>
                  <a:close/>
                  <a:moveTo>
                    <a:pt x="145" y="590"/>
                  </a:moveTo>
                  <a:cubicBezTo>
                    <a:pt x="147" y="590"/>
                    <a:pt x="147" y="601"/>
                    <a:pt x="147" y="623"/>
                  </a:cubicBezTo>
                  <a:cubicBezTo>
                    <a:pt x="147" y="642"/>
                    <a:pt x="147" y="664"/>
                    <a:pt x="129" y="664"/>
                  </a:cubicBezTo>
                  <a:cubicBezTo>
                    <a:pt x="118" y="676"/>
                    <a:pt x="111" y="681"/>
                    <a:pt x="107" y="681"/>
                  </a:cubicBezTo>
                  <a:cubicBezTo>
                    <a:pt x="97" y="681"/>
                    <a:pt x="104" y="652"/>
                    <a:pt x="129" y="623"/>
                  </a:cubicBezTo>
                  <a:cubicBezTo>
                    <a:pt x="138" y="601"/>
                    <a:pt x="143" y="590"/>
                    <a:pt x="145" y="590"/>
                  </a:cubicBezTo>
                  <a:close/>
                  <a:moveTo>
                    <a:pt x="11260" y="724"/>
                  </a:moveTo>
                  <a:cubicBezTo>
                    <a:pt x="11260" y="745"/>
                    <a:pt x="11260" y="745"/>
                    <a:pt x="11279" y="745"/>
                  </a:cubicBezTo>
                  <a:cubicBezTo>
                    <a:pt x="11316" y="745"/>
                    <a:pt x="11316" y="745"/>
                    <a:pt x="11297" y="724"/>
                  </a:cubicBezTo>
                  <a:close/>
                  <a:moveTo>
                    <a:pt x="15366" y="320"/>
                  </a:moveTo>
                  <a:cubicBezTo>
                    <a:pt x="15362" y="320"/>
                    <a:pt x="15362" y="329"/>
                    <a:pt x="15362" y="354"/>
                  </a:cubicBezTo>
                  <a:cubicBezTo>
                    <a:pt x="15362" y="374"/>
                    <a:pt x="15353" y="384"/>
                    <a:pt x="15341" y="384"/>
                  </a:cubicBezTo>
                  <a:cubicBezTo>
                    <a:pt x="15329" y="384"/>
                    <a:pt x="15315" y="374"/>
                    <a:pt x="15306" y="354"/>
                  </a:cubicBezTo>
                  <a:lnTo>
                    <a:pt x="15271" y="354"/>
                  </a:lnTo>
                  <a:cubicBezTo>
                    <a:pt x="15252" y="354"/>
                    <a:pt x="15252" y="376"/>
                    <a:pt x="15252" y="394"/>
                  </a:cubicBezTo>
                  <a:cubicBezTo>
                    <a:pt x="15252" y="420"/>
                    <a:pt x="15252" y="431"/>
                    <a:pt x="15249" y="431"/>
                  </a:cubicBezTo>
                  <a:cubicBezTo>
                    <a:pt x="15246" y="431"/>
                    <a:pt x="15241" y="426"/>
                    <a:pt x="15234" y="416"/>
                  </a:cubicBezTo>
                  <a:cubicBezTo>
                    <a:pt x="15224" y="404"/>
                    <a:pt x="15215" y="391"/>
                    <a:pt x="15215" y="376"/>
                  </a:cubicBezTo>
                  <a:cubicBezTo>
                    <a:pt x="15215" y="354"/>
                    <a:pt x="15196" y="354"/>
                    <a:pt x="15177" y="354"/>
                  </a:cubicBezTo>
                  <a:cubicBezTo>
                    <a:pt x="15161" y="354"/>
                    <a:pt x="15124" y="354"/>
                    <a:pt x="15124" y="376"/>
                  </a:cubicBezTo>
                  <a:lnTo>
                    <a:pt x="15124" y="354"/>
                  </a:lnTo>
                  <a:cubicBezTo>
                    <a:pt x="15111" y="354"/>
                    <a:pt x="15107" y="344"/>
                    <a:pt x="15106" y="344"/>
                  </a:cubicBezTo>
                  <a:cubicBezTo>
                    <a:pt x="15105" y="344"/>
                    <a:pt x="15105" y="346"/>
                    <a:pt x="15105" y="354"/>
                  </a:cubicBezTo>
                  <a:cubicBezTo>
                    <a:pt x="15086" y="351"/>
                    <a:pt x="15067" y="344"/>
                    <a:pt x="15049" y="332"/>
                  </a:cubicBezTo>
                  <a:cubicBezTo>
                    <a:pt x="15043" y="329"/>
                    <a:pt x="15036" y="327"/>
                    <a:pt x="15029" y="327"/>
                  </a:cubicBezTo>
                  <a:cubicBezTo>
                    <a:pt x="14998" y="327"/>
                    <a:pt x="14967" y="361"/>
                    <a:pt x="15014" y="394"/>
                  </a:cubicBezTo>
                  <a:lnTo>
                    <a:pt x="14995" y="394"/>
                  </a:lnTo>
                  <a:cubicBezTo>
                    <a:pt x="14977" y="394"/>
                    <a:pt x="14977" y="416"/>
                    <a:pt x="14977" y="416"/>
                  </a:cubicBezTo>
                  <a:cubicBezTo>
                    <a:pt x="14977" y="438"/>
                    <a:pt x="14958" y="438"/>
                    <a:pt x="14939" y="438"/>
                  </a:cubicBezTo>
                  <a:lnTo>
                    <a:pt x="14939" y="394"/>
                  </a:lnTo>
                  <a:cubicBezTo>
                    <a:pt x="14950" y="359"/>
                    <a:pt x="14942" y="337"/>
                    <a:pt x="14930" y="337"/>
                  </a:cubicBezTo>
                  <a:cubicBezTo>
                    <a:pt x="14921" y="337"/>
                    <a:pt x="14909" y="349"/>
                    <a:pt x="14901" y="376"/>
                  </a:cubicBezTo>
                  <a:lnTo>
                    <a:pt x="14901" y="354"/>
                  </a:lnTo>
                  <a:cubicBezTo>
                    <a:pt x="14901" y="343"/>
                    <a:pt x="14897" y="337"/>
                    <a:pt x="14888" y="337"/>
                  </a:cubicBezTo>
                  <a:cubicBezTo>
                    <a:pt x="14879" y="337"/>
                    <a:pt x="14865" y="343"/>
                    <a:pt x="14848" y="354"/>
                  </a:cubicBezTo>
                  <a:cubicBezTo>
                    <a:pt x="14829" y="354"/>
                    <a:pt x="14810" y="394"/>
                    <a:pt x="14810" y="416"/>
                  </a:cubicBezTo>
                  <a:cubicBezTo>
                    <a:pt x="14810" y="426"/>
                    <a:pt x="14804" y="438"/>
                    <a:pt x="14792" y="438"/>
                  </a:cubicBezTo>
                  <a:cubicBezTo>
                    <a:pt x="14773" y="438"/>
                    <a:pt x="14773" y="438"/>
                    <a:pt x="14773" y="416"/>
                  </a:cubicBezTo>
                  <a:cubicBezTo>
                    <a:pt x="14773" y="396"/>
                    <a:pt x="14763" y="386"/>
                    <a:pt x="14752" y="386"/>
                  </a:cubicBezTo>
                  <a:cubicBezTo>
                    <a:pt x="14741" y="386"/>
                    <a:pt x="14727" y="396"/>
                    <a:pt x="14720" y="416"/>
                  </a:cubicBezTo>
                  <a:lnTo>
                    <a:pt x="14720" y="394"/>
                  </a:lnTo>
                  <a:cubicBezTo>
                    <a:pt x="14720" y="381"/>
                    <a:pt x="14710" y="367"/>
                    <a:pt x="14672" y="367"/>
                  </a:cubicBezTo>
                  <a:cubicBezTo>
                    <a:pt x="14656" y="367"/>
                    <a:pt x="14635" y="369"/>
                    <a:pt x="14607" y="376"/>
                  </a:cubicBezTo>
                  <a:cubicBezTo>
                    <a:pt x="14535" y="376"/>
                    <a:pt x="14478" y="373"/>
                    <a:pt x="14478" y="354"/>
                  </a:cubicBezTo>
                  <a:cubicBezTo>
                    <a:pt x="14478" y="350"/>
                    <a:pt x="14476" y="348"/>
                    <a:pt x="14471" y="348"/>
                  </a:cubicBezTo>
                  <a:cubicBezTo>
                    <a:pt x="14452" y="348"/>
                    <a:pt x="14399" y="381"/>
                    <a:pt x="14369" y="416"/>
                  </a:cubicBezTo>
                  <a:cubicBezTo>
                    <a:pt x="14369" y="394"/>
                    <a:pt x="14350" y="394"/>
                    <a:pt x="14312" y="394"/>
                  </a:cubicBezTo>
                  <a:cubicBezTo>
                    <a:pt x="14259" y="394"/>
                    <a:pt x="14259" y="394"/>
                    <a:pt x="14259" y="373"/>
                  </a:cubicBezTo>
                  <a:cubicBezTo>
                    <a:pt x="14268" y="352"/>
                    <a:pt x="14273" y="342"/>
                    <a:pt x="14271" y="342"/>
                  </a:cubicBezTo>
                  <a:cubicBezTo>
                    <a:pt x="14268" y="342"/>
                    <a:pt x="14259" y="352"/>
                    <a:pt x="14240" y="373"/>
                  </a:cubicBezTo>
                  <a:cubicBezTo>
                    <a:pt x="14233" y="390"/>
                    <a:pt x="14220" y="397"/>
                    <a:pt x="14208" y="397"/>
                  </a:cubicBezTo>
                  <a:cubicBezTo>
                    <a:pt x="14188" y="397"/>
                    <a:pt x="14167" y="379"/>
                    <a:pt x="14165" y="354"/>
                  </a:cubicBezTo>
                  <a:cubicBezTo>
                    <a:pt x="14165" y="332"/>
                    <a:pt x="14149" y="332"/>
                    <a:pt x="14112" y="332"/>
                  </a:cubicBezTo>
                  <a:cubicBezTo>
                    <a:pt x="14093" y="354"/>
                    <a:pt x="14055" y="354"/>
                    <a:pt x="14021" y="354"/>
                  </a:cubicBezTo>
                  <a:cubicBezTo>
                    <a:pt x="13964" y="354"/>
                    <a:pt x="13964" y="354"/>
                    <a:pt x="13964" y="394"/>
                  </a:cubicBezTo>
                  <a:cubicBezTo>
                    <a:pt x="13964" y="435"/>
                    <a:pt x="13946" y="435"/>
                    <a:pt x="13908" y="435"/>
                  </a:cubicBezTo>
                  <a:cubicBezTo>
                    <a:pt x="13889" y="435"/>
                    <a:pt x="13873" y="435"/>
                    <a:pt x="13873" y="413"/>
                  </a:cubicBezTo>
                  <a:cubicBezTo>
                    <a:pt x="13864" y="404"/>
                    <a:pt x="13848" y="398"/>
                    <a:pt x="13836" y="394"/>
                  </a:cubicBezTo>
                  <a:cubicBezTo>
                    <a:pt x="13817" y="394"/>
                    <a:pt x="13798" y="394"/>
                    <a:pt x="13798" y="373"/>
                  </a:cubicBezTo>
                  <a:cubicBezTo>
                    <a:pt x="13783" y="360"/>
                    <a:pt x="13764" y="351"/>
                    <a:pt x="13742" y="351"/>
                  </a:cubicBezTo>
                  <a:cubicBezTo>
                    <a:pt x="13707" y="351"/>
                    <a:pt x="13670" y="351"/>
                    <a:pt x="13670" y="332"/>
                  </a:cubicBezTo>
                  <a:cubicBezTo>
                    <a:pt x="13651" y="332"/>
                    <a:pt x="13651" y="332"/>
                    <a:pt x="13651" y="351"/>
                  </a:cubicBezTo>
                  <a:cubicBezTo>
                    <a:pt x="13651" y="366"/>
                    <a:pt x="13642" y="382"/>
                    <a:pt x="13611" y="382"/>
                  </a:cubicBezTo>
                  <a:cubicBezTo>
                    <a:pt x="13598" y="382"/>
                    <a:pt x="13581" y="379"/>
                    <a:pt x="13560" y="373"/>
                  </a:cubicBezTo>
                  <a:cubicBezTo>
                    <a:pt x="13522" y="373"/>
                    <a:pt x="13466" y="373"/>
                    <a:pt x="13466" y="394"/>
                  </a:cubicBezTo>
                  <a:cubicBezTo>
                    <a:pt x="13450" y="394"/>
                    <a:pt x="13450" y="394"/>
                    <a:pt x="13450" y="373"/>
                  </a:cubicBezTo>
                  <a:cubicBezTo>
                    <a:pt x="13450" y="352"/>
                    <a:pt x="13441" y="342"/>
                    <a:pt x="13427" y="342"/>
                  </a:cubicBezTo>
                  <a:cubicBezTo>
                    <a:pt x="13413" y="342"/>
                    <a:pt x="13394" y="352"/>
                    <a:pt x="13375" y="373"/>
                  </a:cubicBezTo>
                  <a:cubicBezTo>
                    <a:pt x="13375" y="384"/>
                    <a:pt x="13370" y="389"/>
                    <a:pt x="13363" y="389"/>
                  </a:cubicBezTo>
                  <a:cubicBezTo>
                    <a:pt x="13356" y="389"/>
                    <a:pt x="13347" y="384"/>
                    <a:pt x="13338" y="373"/>
                  </a:cubicBezTo>
                  <a:cubicBezTo>
                    <a:pt x="13325" y="373"/>
                    <a:pt x="13309" y="382"/>
                    <a:pt x="13303" y="394"/>
                  </a:cubicBezTo>
                  <a:cubicBezTo>
                    <a:pt x="13294" y="404"/>
                    <a:pt x="13289" y="409"/>
                    <a:pt x="13282" y="409"/>
                  </a:cubicBezTo>
                  <a:cubicBezTo>
                    <a:pt x="13275" y="409"/>
                    <a:pt x="13265" y="404"/>
                    <a:pt x="13247" y="394"/>
                  </a:cubicBezTo>
                  <a:cubicBezTo>
                    <a:pt x="13247" y="373"/>
                    <a:pt x="13228" y="373"/>
                    <a:pt x="13209" y="373"/>
                  </a:cubicBezTo>
                  <a:cubicBezTo>
                    <a:pt x="13192" y="383"/>
                    <a:pt x="13137" y="388"/>
                    <a:pt x="13081" y="388"/>
                  </a:cubicBezTo>
                  <a:cubicBezTo>
                    <a:pt x="13021" y="388"/>
                    <a:pt x="12962" y="382"/>
                    <a:pt x="12952" y="373"/>
                  </a:cubicBezTo>
                  <a:cubicBezTo>
                    <a:pt x="12933" y="391"/>
                    <a:pt x="12933" y="391"/>
                    <a:pt x="12914" y="391"/>
                  </a:cubicBezTo>
                  <a:cubicBezTo>
                    <a:pt x="12907" y="376"/>
                    <a:pt x="12901" y="370"/>
                    <a:pt x="12895" y="370"/>
                  </a:cubicBezTo>
                  <a:cubicBezTo>
                    <a:pt x="12886" y="370"/>
                    <a:pt x="12880" y="388"/>
                    <a:pt x="12880" y="413"/>
                  </a:cubicBezTo>
                  <a:lnTo>
                    <a:pt x="12914" y="413"/>
                  </a:lnTo>
                  <a:cubicBezTo>
                    <a:pt x="12914" y="431"/>
                    <a:pt x="12904" y="442"/>
                    <a:pt x="12892" y="442"/>
                  </a:cubicBezTo>
                  <a:cubicBezTo>
                    <a:pt x="12878" y="442"/>
                    <a:pt x="12861" y="426"/>
                    <a:pt x="12861" y="391"/>
                  </a:cubicBezTo>
                  <a:cubicBezTo>
                    <a:pt x="12852" y="371"/>
                    <a:pt x="12847" y="361"/>
                    <a:pt x="12842" y="361"/>
                  </a:cubicBezTo>
                  <a:cubicBezTo>
                    <a:pt x="12838" y="361"/>
                    <a:pt x="12833" y="371"/>
                    <a:pt x="12824" y="391"/>
                  </a:cubicBezTo>
                  <a:cubicBezTo>
                    <a:pt x="12814" y="413"/>
                    <a:pt x="12805" y="424"/>
                    <a:pt x="12795" y="424"/>
                  </a:cubicBezTo>
                  <a:cubicBezTo>
                    <a:pt x="12786" y="424"/>
                    <a:pt x="12777" y="413"/>
                    <a:pt x="12767" y="391"/>
                  </a:cubicBezTo>
                  <a:cubicBezTo>
                    <a:pt x="12767" y="371"/>
                    <a:pt x="12767" y="361"/>
                    <a:pt x="12765" y="361"/>
                  </a:cubicBezTo>
                  <a:cubicBezTo>
                    <a:pt x="12763" y="361"/>
                    <a:pt x="12759" y="371"/>
                    <a:pt x="12752" y="391"/>
                  </a:cubicBezTo>
                  <a:cubicBezTo>
                    <a:pt x="12730" y="439"/>
                    <a:pt x="12703" y="467"/>
                    <a:pt x="12683" y="467"/>
                  </a:cubicBezTo>
                  <a:cubicBezTo>
                    <a:pt x="12668" y="467"/>
                    <a:pt x="12658" y="450"/>
                    <a:pt x="12658" y="413"/>
                  </a:cubicBezTo>
                  <a:cubicBezTo>
                    <a:pt x="12658" y="373"/>
                    <a:pt x="12639" y="351"/>
                    <a:pt x="12620" y="351"/>
                  </a:cubicBezTo>
                  <a:cubicBezTo>
                    <a:pt x="12604" y="351"/>
                    <a:pt x="12604" y="373"/>
                    <a:pt x="12604" y="391"/>
                  </a:cubicBezTo>
                  <a:cubicBezTo>
                    <a:pt x="12612" y="413"/>
                    <a:pt x="12612" y="424"/>
                    <a:pt x="12605" y="424"/>
                  </a:cubicBezTo>
                  <a:cubicBezTo>
                    <a:pt x="12599" y="424"/>
                    <a:pt x="12585" y="413"/>
                    <a:pt x="12567" y="391"/>
                  </a:cubicBezTo>
                  <a:cubicBezTo>
                    <a:pt x="12536" y="357"/>
                    <a:pt x="12511" y="342"/>
                    <a:pt x="12486" y="342"/>
                  </a:cubicBezTo>
                  <a:cubicBezTo>
                    <a:pt x="12465" y="342"/>
                    <a:pt x="12444" y="353"/>
                    <a:pt x="12419" y="373"/>
                  </a:cubicBezTo>
                  <a:cubicBezTo>
                    <a:pt x="12382" y="393"/>
                    <a:pt x="12350" y="403"/>
                    <a:pt x="12334" y="403"/>
                  </a:cubicBezTo>
                  <a:cubicBezTo>
                    <a:pt x="12317" y="403"/>
                    <a:pt x="12317" y="393"/>
                    <a:pt x="12344" y="373"/>
                  </a:cubicBezTo>
                  <a:cubicBezTo>
                    <a:pt x="12366" y="347"/>
                    <a:pt x="12375" y="336"/>
                    <a:pt x="12372" y="336"/>
                  </a:cubicBezTo>
                  <a:cubicBezTo>
                    <a:pt x="12369" y="336"/>
                    <a:pt x="12360" y="342"/>
                    <a:pt x="12344" y="351"/>
                  </a:cubicBezTo>
                  <a:lnTo>
                    <a:pt x="12253" y="351"/>
                  </a:lnTo>
                  <a:cubicBezTo>
                    <a:pt x="12231" y="354"/>
                    <a:pt x="12216" y="369"/>
                    <a:pt x="12216" y="391"/>
                  </a:cubicBezTo>
                  <a:cubicBezTo>
                    <a:pt x="12204" y="366"/>
                    <a:pt x="12187" y="348"/>
                    <a:pt x="12166" y="348"/>
                  </a:cubicBezTo>
                  <a:cubicBezTo>
                    <a:pt x="12153" y="348"/>
                    <a:pt x="12139" y="356"/>
                    <a:pt x="12125" y="373"/>
                  </a:cubicBezTo>
                  <a:lnTo>
                    <a:pt x="12087" y="373"/>
                  </a:lnTo>
                  <a:cubicBezTo>
                    <a:pt x="12068" y="373"/>
                    <a:pt x="12068" y="373"/>
                    <a:pt x="12050" y="391"/>
                  </a:cubicBezTo>
                  <a:cubicBezTo>
                    <a:pt x="12045" y="398"/>
                    <a:pt x="12040" y="400"/>
                    <a:pt x="12035" y="400"/>
                  </a:cubicBezTo>
                  <a:cubicBezTo>
                    <a:pt x="12023" y="400"/>
                    <a:pt x="12010" y="385"/>
                    <a:pt x="11996" y="369"/>
                  </a:cubicBezTo>
                  <a:cubicBezTo>
                    <a:pt x="11983" y="356"/>
                    <a:pt x="11970" y="341"/>
                    <a:pt x="11963" y="341"/>
                  </a:cubicBezTo>
                  <a:cubicBezTo>
                    <a:pt x="11960" y="341"/>
                    <a:pt x="11959" y="344"/>
                    <a:pt x="11959" y="351"/>
                  </a:cubicBezTo>
                  <a:cubicBezTo>
                    <a:pt x="11959" y="369"/>
                    <a:pt x="11921" y="391"/>
                    <a:pt x="11902" y="413"/>
                  </a:cubicBezTo>
                  <a:cubicBezTo>
                    <a:pt x="11898" y="419"/>
                    <a:pt x="11893" y="421"/>
                    <a:pt x="11889" y="421"/>
                  </a:cubicBezTo>
                  <a:cubicBezTo>
                    <a:pt x="11879" y="421"/>
                    <a:pt x="11873" y="407"/>
                    <a:pt x="11887" y="391"/>
                  </a:cubicBezTo>
                  <a:cubicBezTo>
                    <a:pt x="11887" y="369"/>
                    <a:pt x="11887" y="369"/>
                    <a:pt x="11849" y="351"/>
                  </a:cubicBezTo>
                  <a:cubicBezTo>
                    <a:pt x="11830" y="351"/>
                    <a:pt x="11793" y="351"/>
                    <a:pt x="11793" y="369"/>
                  </a:cubicBezTo>
                  <a:cubicBezTo>
                    <a:pt x="11793" y="380"/>
                    <a:pt x="11765" y="386"/>
                    <a:pt x="11735" y="386"/>
                  </a:cubicBezTo>
                  <a:cubicBezTo>
                    <a:pt x="11706" y="386"/>
                    <a:pt x="11674" y="380"/>
                    <a:pt x="11664" y="369"/>
                  </a:cubicBezTo>
                  <a:lnTo>
                    <a:pt x="11626" y="369"/>
                  </a:lnTo>
                  <a:cubicBezTo>
                    <a:pt x="11611" y="369"/>
                    <a:pt x="11592" y="391"/>
                    <a:pt x="11573" y="391"/>
                  </a:cubicBezTo>
                  <a:cubicBezTo>
                    <a:pt x="11558" y="394"/>
                    <a:pt x="11545" y="401"/>
                    <a:pt x="11536" y="413"/>
                  </a:cubicBezTo>
                  <a:cubicBezTo>
                    <a:pt x="11517" y="413"/>
                    <a:pt x="11498" y="413"/>
                    <a:pt x="11498" y="391"/>
                  </a:cubicBezTo>
                  <a:cubicBezTo>
                    <a:pt x="11489" y="412"/>
                    <a:pt x="11484" y="422"/>
                    <a:pt x="11480" y="422"/>
                  </a:cubicBezTo>
                  <a:cubicBezTo>
                    <a:pt x="11475" y="422"/>
                    <a:pt x="11471" y="412"/>
                    <a:pt x="11464" y="391"/>
                  </a:cubicBezTo>
                  <a:cubicBezTo>
                    <a:pt x="11464" y="371"/>
                    <a:pt x="11464" y="361"/>
                    <a:pt x="11461" y="361"/>
                  </a:cubicBezTo>
                  <a:cubicBezTo>
                    <a:pt x="11459" y="361"/>
                    <a:pt x="11454" y="371"/>
                    <a:pt x="11445" y="391"/>
                  </a:cubicBezTo>
                  <a:cubicBezTo>
                    <a:pt x="11435" y="402"/>
                    <a:pt x="11431" y="408"/>
                    <a:pt x="11426" y="408"/>
                  </a:cubicBezTo>
                  <a:cubicBezTo>
                    <a:pt x="11421" y="408"/>
                    <a:pt x="11417" y="402"/>
                    <a:pt x="11407" y="391"/>
                  </a:cubicBezTo>
                  <a:cubicBezTo>
                    <a:pt x="11407" y="380"/>
                    <a:pt x="11402" y="375"/>
                    <a:pt x="11398" y="375"/>
                  </a:cubicBezTo>
                  <a:cubicBezTo>
                    <a:pt x="11393" y="375"/>
                    <a:pt x="11388" y="380"/>
                    <a:pt x="11388" y="391"/>
                  </a:cubicBezTo>
                  <a:cubicBezTo>
                    <a:pt x="11377" y="417"/>
                    <a:pt x="11351" y="435"/>
                    <a:pt x="11334" y="435"/>
                  </a:cubicBezTo>
                  <a:cubicBezTo>
                    <a:pt x="11324" y="435"/>
                    <a:pt x="11316" y="429"/>
                    <a:pt x="11316" y="413"/>
                  </a:cubicBezTo>
                  <a:cubicBezTo>
                    <a:pt x="11301" y="413"/>
                    <a:pt x="11288" y="420"/>
                    <a:pt x="11279" y="432"/>
                  </a:cubicBezTo>
                  <a:cubicBezTo>
                    <a:pt x="11269" y="454"/>
                    <a:pt x="11265" y="465"/>
                    <a:pt x="11262" y="465"/>
                  </a:cubicBezTo>
                  <a:cubicBezTo>
                    <a:pt x="11260" y="465"/>
                    <a:pt x="11260" y="454"/>
                    <a:pt x="11260" y="432"/>
                  </a:cubicBezTo>
                  <a:cubicBezTo>
                    <a:pt x="11250" y="412"/>
                    <a:pt x="11241" y="402"/>
                    <a:pt x="11232" y="402"/>
                  </a:cubicBezTo>
                  <a:cubicBezTo>
                    <a:pt x="11222" y="402"/>
                    <a:pt x="11213" y="412"/>
                    <a:pt x="11203" y="432"/>
                  </a:cubicBezTo>
                  <a:cubicBezTo>
                    <a:pt x="11199" y="438"/>
                    <a:pt x="11192" y="442"/>
                    <a:pt x="11186" y="442"/>
                  </a:cubicBezTo>
                  <a:cubicBezTo>
                    <a:pt x="11180" y="442"/>
                    <a:pt x="11174" y="438"/>
                    <a:pt x="11169" y="432"/>
                  </a:cubicBezTo>
                  <a:cubicBezTo>
                    <a:pt x="11147" y="421"/>
                    <a:pt x="11100" y="409"/>
                    <a:pt x="11069" y="409"/>
                  </a:cubicBezTo>
                  <a:cubicBezTo>
                    <a:pt x="11047" y="409"/>
                    <a:pt x="11033" y="415"/>
                    <a:pt x="11040" y="432"/>
                  </a:cubicBezTo>
                  <a:lnTo>
                    <a:pt x="11003" y="432"/>
                  </a:lnTo>
                  <a:cubicBezTo>
                    <a:pt x="10984" y="421"/>
                    <a:pt x="10970" y="416"/>
                    <a:pt x="10958" y="416"/>
                  </a:cubicBezTo>
                  <a:cubicBezTo>
                    <a:pt x="10946" y="416"/>
                    <a:pt x="10937" y="421"/>
                    <a:pt x="10928" y="432"/>
                  </a:cubicBezTo>
                  <a:lnTo>
                    <a:pt x="10909" y="454"/>
                  </a:lnTo>
                  <a:cubicBezTo>
                    <a:pt x="10909" y="432"/>
                    <a:pt x="10893" y="413"/>
                    <a:pt x="10874" y="410"/>
                  </a:cubicBezTo>
                  <a:cubicBezTo>
                    <a:pt x="10856" y="410"/>
                    <a:pt x="10856" y="410"/>
                    <a:pt x="10856" y="432"/>
                  </a:cubicBezTo>
                  <a:cubicBezTo>
                    <a:pt x="10874" y="454"/>
                    <a:pt x="10856" y="454"/>
                    <a:pt x="10837" y="454"/>
                  </a:cubicBezTo>
                  <a:cubicBezTo>
                    <a:pt x="10815" y="451"/>
                    <a:pt x="10799" y="432"/>
                    <a:pt x="10799" y="410"/>
                  </a:cubicBezTo>
                  <a:lnTo>
                    <a:pt x="10780" y="410"/>
                  </a:lnTo>
                  <a:cubicBezTo>
                    <a:pt x="10780" y="436"/>
                    <a:pt x="10775" y="447"/>
                    <a:pt x="10771" y="447"/>
                  </a:cubicBezTo>
                  <a:cubicBezTo>
                    <a:pt x="10767" y="447"/>
                    <a:pt x="10765" y="441"/>
                    <a:pt x="10765" y="432"/>
                  </a:cubicBezTo>
                  <a:cubicBezTo>
                    <a:pt x="10749" y="416"/>
                    <a:pt x="10730" y="410"/>
                    <a:pt x="10708" y="410"/>
                  </a:cubicBezTo>
                  <a:cubicBezTo>
                    <a:pt x="10708" y="417"/>
                    <a:pt x="10706" y="420"/>
                    <a:pt x="10704" y="420"/>
                  </a:cubicBezTo>
                  <a:cubicBezTo>
                    <a:pt x="10700" y="420"/>
                    <a:pt x="10696" y="410"/>
                    <a:pt x="10708" y="410"/>
                  </a:cubicBezTo>
                  <a:lnTo>
                    <a:pt x="10708" y="391"/>
                  </a:lnTo>
                  <a:cubicBezTo>
                    <a:pt x="10703" y="385"/>
                    <a:pt x="10699" y="382"/>
                    <a:pt x="10696" y="382"/>
                  </a:cubicBezTo>
                  <a:cubicBezTo>
                    <a:pt x="10689" y="382"/>
                    <a:pt x="10689" y="397"/>
                    <a:pt x="10689" y="410"/>
                  </a:cubicBezTo>
                  <a:lnTo>
                    <a:pt x="10652" y="410"/>
                  </a:lnTo>
                  <a:cubicBezTo>
                    <a:pt x="10633" y="410"/>
                    <a:pt x="10617" y="410"/>
                    <a:pt x="10633" y="432"/>
                  </a:cubicBezTo>
                  <a:cubicBezTo>
                    <a:pt x="10633" y="454"/>
                    <a:pt x="10633" y="473"/>
                    <a:pt x="10617" y="473"/>
                  </a:cubicBezTo>
                  <a:cubicBezTo>
                    <a:pt x="10617" y="480"/>
                    <a:pt x="10615" y="483"/>
                    <a:pt x="10613" y="483"/>
                  </a:cubicBezTo>
                  <a:cubicBezTo>
                    <a:pt x="10609" y="483"/>
                    <a:pt x="10605" y="473"/>
                    <a:pt x="10617" y="473"/>
                  </a:cubicBezTo>
                  <a:cubicBezTo>
                    <a:pt x="10617" y="454"/>
                    <a:pt x="10617" y="432"/>
                    <a:pt x="10599" y="432"/>
                  </a:cubicBezTo>
                  <a:cubicBezTo>
                    <a:pt x="10580" y="432"/>
                    <a:pt x="10580" y="410"/>
                    <a:pt x="10580" y="410"/>
                  </a:cubicBezTo>
                  <a:cubicBezTo>
                    <a:pt x="10588" y="393"/>
                    <a:pt x="10579" y="387"/>
                    <a:pt x="10565" y="387"/>
                  </a:cubicBezTo>
                  <a:cubicBezTo>
                    <a:pt x="10546" y="387"/>
                    <a:pt x="10516" y="399"/>
                    <a:pt x="10505" y="410"/>
                  </a:cubicBezTo>
                  <a:cubicBezTo>
                    <a:pt x="10487" y="432"/>
                    <a:pt x="10474" y="443"/>
                    <a:pt x="10465" y="443"/>
                  </a:cubicBezTo>
                  <a:cubicBezTo>
                    <a:pt x="10456" y="443"/>
                    <a:pt x="10451" y="432"/>
                    <a:pt x="10451" y="410"/>
                  </a:cubicBezTo>
                  <a:cubicBezTo>
                    <a:pt x="10451" y="399"/>
                    <a:pt x="10448" y="394"/>
                    <a:pt x="10444" y="394"/>
                  </a:cubicBezTo>
                  <a:cubicBezTo>
                    <a:pt x="10432" y="394"/>
                    <a:pt x="10408" y="428"/>
                    <a:pt x="10395" y="473"/>
                  </a:cubicBezTo>
                  <a:lnTo>
                    <a:pt x="10376" y="536"/>
                  </a:lnTo>
                  <a:lnTo>
                    <a:pt x="10376" y="473"/>
                  </a:lnTo>
                  <a:cubicBezTo>
                    <a:pt x="10365" y="425"/>
                    <a:pt x="10361" y="405"/>
                    <a:pt x="10348" y="405"/>
                  </a:cubicBezTo>
                  <a:cubicBezTo>
                    <a:pt x="10339" y="405"/>
                    <a:pt x="10326" y="415"/>
                    <a:pt x="10304" y="432"/>
                  </a:cubicBezTo>
                  <a:cubicBezTo>
                    <a:pt x="10285" y="443"/>
                    <a:pt x="10276" y="449"/>
                    <a:pt x="10271" y="449"/>
                  </a:cubicBezTo>
                  <a:cubicBezTo>
                    <a:pt x="10266" y="449"/>
                    <a:pt x="10266" y="443"/>
                    <a:pt x="10266" y="432"/>
                  </a:cubicBezTo>
                  <a:cubicBezTo>
                    <a:pt x="10266" y="410"/>
                    <a:pt x="10248" y="410"/>
                    <a:pt x="10194" y="410"/>
                  </a:cubicBezTo>
                  <a:cubicBezTo>
                    <a:pt x="10138" y="410"/>
                    <a:pt x="10119" y="410"/>
                    <a:pt x="10119" y="432"/>
                  </a:cubicBezTo>
                  <a:lnTo>
                    <a:pt x="10082" y="432"/>
                  </a:lnTo>
                  <a:cubicBezTo>
                    <a:pt x="10074" y="416"/>
                    <a:pt x="10065" y="410"/>
                    <a:pt x="10057" y="410"/>
                  </a:cubicBezTo>
                  <a:cubicBezTo>
                    <a:pt x="10044" y="410"/>
                    <a:pt x="10035" y="427"/>
                    <a:pt x="10047" y="454"/>
                  </a:cubicBezTo>
                  <a:lnTo>
                    <a:pt x="10009" y="454"/>
                  </a:lnTo>
                  <a:lnTo>
                    <a:pt x="10009" y="432"/>
                  </a:lnTo>
                  <a:cubicBezTo>
                    <a:pt x="10009" y="410"/>
                    <a:pt x="9972" y="410"/>
                    <a:pt x="9825" y="410"/>
                  </a:cubicBezTo>
                  <a:cubicBezTo>
                    <a:pt x="9658" y="410"/>
                    <a:pt x="9640" y="410"/>
                    <a:pt x="9640" y="451"/>
                  </a:cubicBezTo>
                  <a:cubicBezTo>
                    <a:pt x="9632" y="473"/>
                    <a:pt x="9623" y="484"/>
                    <a:pt x="9617" y="484"/>
                  </a:cubicBezTo>
                  <a:cubicBezTo>
                    <a:pt x="9610" y="484"/>
                    <a:pt x="9605" y="473"/>
                    <a:pt x="9605" y="451"/>
                  </a:cubicBezTo>
                  <a:cubicBezTo>
                    <a:pt x="9605" y="438"/>
                    <a:pt x="9596" y="423"/>
                    <a:pt x="9590" y="423"/>
                  </a:cubicBezTo>
                  <a:cubicBezTo>
                    <a:pt x="9588" y="423"/>
                    <a:pt x="9586" y="426"/>
                    <a:pt x="9586" y="432"/>
                  </a:cubicBezTo>
                  <a:cubicBezTo>
                    <a:pt x="9564" y="432"/>
                    <a:pt x="9546" y="423"/>
                    <a:pt x="9530" y="410"/>
                  </a:cubicBezTo>
                  <a:cubicBezTo>
                    <a:pt x="9507" y="393"/>
                    <a:pt x="9491" y="386"/>
                    <a:pt x="9479" y="386"/>
                  </a:cubicBezTo>
                  <a:cubicBezTo>
                    <a:pt x="9464" y="386"/>
                    <a:pt x="9458" y="398"/>
                    <a:pt x="9458" y="410"/>
                  </a:cubicBezTo>
                  <a:cubicBezTo>
                    <a:pt x="9466" y="428"/>
                    <a:pt x="9467" y="434"/>
                    <a:pt x="9464" y="434"/>
                  </a:cubicBezTo>
                  <a:cubicBezTo>
                    <a:pt x="9461" y="434"/>
                    <a:pt x="9450" y="423"/>
                    <a:pt x="9439" y="410"/>
                  </a:cubicBezTo>
                  <a:cubicBezTo>
                    <a:pt x="9426" y="395"/>
                    <a:pt x="9412" y="381"/>
                    <a:pt x="9406" y="381"/>
                  </a:cubicBezTo>
                  <a:cubicBezTo>
                    <a:pt x="9403" y="381"/>
                    <a:pt x="9401" y="383"/>
                    <a:pt x="9401" y="388"/>
                  </a:cubicBezTo>
                  <a:cubicBezTo>
                    <a:pt x="9391" y="401"/>
                    <a:pt x="9349" y="414"/>
                    <a:pt x="9317" y="414"/>
                  </a:cubicBezTo>
                  <a:cubicBezTo>
                    <a:pt x="9293" y="414"/>
                    <a:pt x="9273" y="407"/>
                    <a:pt x="9273" y="388"/>
                  </a:cubicBezTo>
                  <a:lnTo>
                    <a:pt x="9235" y="388"/>
                  </a:lnTo>
                  <a:cubicBezTo>
                    <a:pt x="9235" y="410"/>
                    <a:pt x="9201" y="410"/>
                    <a:pt x="9163" y="410"/>
                  </a:cubicBezTo>
                  <a:cubicBezTo>
                    <a:pt x="9126" y="410"/>
                    <a:pt x="9107" y="410"/>
                    <a:pt x="9107" y="388"/>
                  </a:cubicBezTo>
                  <a:cubicBezTo>
                    <a:pt x="9116" y="379"/>
                    <a:pt x="9116" y="374"/>
                    <a:pt x="9109" y="374"/>
                  </a:cubicBezTo>
                  <a:cubicBezTo>
                    <a:pt x="9102" y="374"/>
                    <a:pt x="9088" y="379"/>
                    <a:pt x="9069" y="388"/>
                  </a:cubicBezTo>
                  <a:cubicBezTo>
                    <a:pt x="9054" y="388"/>
                    <a:pt x="9035" y="432"/>
                    <a:pt x="9016" y="432"/>
                  </a:cubicBezTo>
                  <a:cubicBezTo>
                    <a:pt x="9016" y="451"/>
                    <a:pt x="9000" y="470"/>
                    <a:pt x="8978" y="473"/>
                  </a:cubicBezTo>
                  <a:lnTo>
                    <a:pt x="8978" y="451"/>
                  </a:lnTo>
                  <a:lnTo>
                    <a:pt x="8978" y="410"/>
                  </a:lnTo>
                  <a:cubicBezTo>
                    <a:pt x="8960" y="410"/>
                    <a:pt x="8941" y="410"/>
                    <a:pt x="8941" y="429"/>
                  </a:cubicBezTo>
                  <a:cubicBezTo>
                    <a:pt x="8922" y="410"/>
                    <a:pt x="8906" y="410"/>
                    <a:pt x="8869" y="410"/>
                  </a:cubicBezTo>
                  <a:cubicBezTo>
                    <a:pt x="8831" y="410"/>
                    <a:pt x="8794" y="410"/>
                    <a:pt x="8778" y="429"/>
                  </a:cubicBezTo>
                  <a:cubicBezTo>
                    <a:pt x="8768" y="409"/>
                    <a:pt x="8736" y="398"/>
                    <a:pt x="8703" y="398"/>
                  </a:cubicBezTo>
                  <a:cubicBezTo>
                    <a:pt x="8671" y="398"/>
                    <a:pt x="8638" y="409"/>
                    <a:pt x="8631" y="429"/>
                  </a:cubicBezTo>
                  <a:cubicBezTo>
                    <a:pt x="8631" y="440"/>
                    <a:pt x="8626" y="445"/>
                    <a:pt x="8619" y="445"/>
                  </a:cubicBezTo>
                  <a:cubicBezTo>
                    <a:pt x="8612" y="445"/>
                    <a:pt x="8602" y="440"/>
                    <a:pt x="8593" y="429"/>
                  </a:cubicBezTo>
                  <a:cubicBezTo>
                    <a:pt x="8584" y="420"/>
                    <a:pt x="8579" y="415"/>
                    <a:pt x="8574" y="415"/>
                  </a:cubicBezTo>
                  <a:cubicBezTo>
                    <a:pt x="8569" y="415"/>
                    <a:pt x="8565" y="420"/>
                    <a:pt x="8555" y="429"/>
                  </a:cubicBezTo>
                  <a:cubicBezTo>
                    <a:pt x="8550" y="435"/>
                    <a:pt x="8544" y="438"/>
                    <a:pt x="8539" y="438"/>
                  </a:cubicBezTo>
                  <a:cubicBezTo>
                    <a:pt x="8525" y="438"/>
                    <a:pt x="8512" y="423"/>
                    <a:pt x="8499" y="410"/>
                  </a:cubicBezTo>
                  <a:cubicBezTo>
                    <a:pt x="8490" y="384"/>
                    <a:pt x="8480" y="374"/>
                    <a:pt x="8469" y="374"/>
                  </a:cubicBezTo>
                  <a:cubicBezTo>
                    <a:pt x="8461" y="374"/>
                    <a:pt x="8453" y="379"/>
                    <a:pt x="8446" y="388"/>
                  </a:cubicBezTo>
                  <a:cubicBezTo>
                    <a:pt x="8417" y="404"/>
                    <a:pt x="8386" y="410"/>
                    <a:pt x="8355" y="410"/>
                  </a:cubicBezTo>
                  <a:cubicBezTo>
                    <a:pt x="8317" y="429"/>
                    <a:pt x="8298" y="429"/>
                    <a:pt x="8317" y="451"/>
                  </a:cubicBezTo>
                  <a:cubicBezTo>
                    <a:pt x="8314" y="467"/>
                    <a:pt x="8308" y="479"/>
                    <a:pt x="8298" y="492"/>
                  </a:cubicBezTo>
                  <a:cubicBezTo>
                    <a:pt x="8286" y="499"/>
                    <a:pt x="8277" y="501"/>
                    <a:pt x="8273" y="501"/>
                  </a:cubicBezTo>
                  <a:cubicBezTo>
                    <a:pt x="8263" y="501"/>
                    <a:pt x="8267" y="492"/>
                    <a:pt x="8280" y="492"/>
                  </a:cubicBezTo>
                  <a:cubicBezTo>
                    <a:pt x="8317" y="473"/>
                    <a:pt x="8298" y="473"/>
                    <a:pt x="8280" y="451"/>
                  </a:cubicBezTo>
                  <a:cubicBezTo>
                    <a:pt x="8260" y="437"/>
                    <a:pt x="8239" y="428"/>
                    <a:pt x="8217" y="428"/>
                  </a:cubicBezTo>
                  <a:cubicBezTo>
                    <a:pt x="8214" y="428"/>
                    <a:pt x="8211" y="429"/>
                    <a:pt x="8208" y="429"/>
                  </a:cubicBezTo>
                  <a:lnTo>
                    <a:pt x="8132" y="429"/>
                  </a:lnTo>
                  <a:cubicBezTo>
                    <a:pt x="8104" y="418"/>
                    <a:pt x="8086" y="413"/>
                    <a:pt x="8075" y="413"/>
                  </a:cubicBezTo>
                  <a:cubicBezTo>
                    <a:pt x="8064" y="413"/>
                    <a:pt x="8060" y="418"/>
                    <a:pt x="8060" y="429"/>
                  </a:cubicBezTo>
                  <a:lnTo>
                    <a:pt x="8060" y="451"/>
                  </a:lnTo>
                  <a:cubicBezTo>
                    <a:pt x="8051" y="429"/>
                    <a:pt x="7995" y="418"/>
                    <a:pt x="7940" y="418"/>
                  </a:cubicBezTo>
                  <a:cubicBezTo>
                    <a:pt x="7884" y="418"/>
                    <a:pt x="7828" y="429"/>
                    <a:pt x="7819" y="451"/>
                  </a:cubicBezTo>
                  <a:lnTo>
                    <a:pt x="7819" y="429"/>
                  </a:lnTo>
                  <a:cubicBezTo>
                    <a:pt x="7819" y="407"/>
                    <a:pt x="7800" y="407"/>
                    <a:pt x="7766" y="407"/>
                  </a:cubicBezTo>
                  <a:cubicBezTo>
                    <a:pt x="7716" y="416"/>
                    <a:pt x="7665" y="426"/>
                    <a:pt x="7618" y="429"/>
                  </a:cubicBezTo>
                  <a:cubicBezTo>
                    <a:pt x="7543" y="429"/>
                    <a:pt x="7490" y="429"/>
                    <a:pt x="7490" y="451"/>
                  </a:cubicBezTo>
                  <a:cubicBezTo>
                    <a:pt x="7471" y="451"/>
                    <a:pt x="7471" y="451"/>
                    <a:pt x="7471" y="429"/>
                  </a:cubicBezTo>
                  <a:cubicBezTo>
                    <a:pt x="7490" y="407"/>
                    <a:pt x="7471" y="407"/>
                    <a:pt x="7452" y="407"/>
                  </a:cubicBezTo>
                  <a:cubicBezTo>
                    <a:pt x="7433" y="407"/>
                    <a:pt x="7433" y="429"/>
                    <a:pt x="7433" y="451"/>
                  </a:cubicBezTo>
                  <a:cubicBezTo>
                    <a:pt x="7433" y="460"/>
                    <a:pt x="7429" y="465"/>
                    <a:pt x="7419" y="465"/>
                  </a:cubicBezTo>
                  <a:cubicBezTo>
                    <a:pt x="7410" y="465"/>
                    <a:pt x="7396" y="460"/>
                    <a:pt x="7377" y="451"/>
                  </a:cubicBezTo>
                  <a:cubicBezTo>
                    <a:pt x="7353" y="440"/>
                    <a:pt x="7327" y="434"/>
                    <a:pt x="7301" y="434"/>
                  </a:cubicBezTo>
                  <a:cubicBezTo>
                    <a:pt x="7276" y="434"/>
                    <a:pt x="7252" y="439"/>
                    <a:pt x="7230" y="448"/>
                  </a:cubicBezTo>
                  <a:cubicBezTo>
                    <a:pt x="7214" y="448"/>
                    <a:pt x="7195" y="448"/>
                    <a:pt x="7195" y="429"/>
                  </a:cubicBezTo>
                  <a:cubicBezTo>
                    <a:pt x="7184" y="413"/>
                    <a:pt x="7166" y="405"/>
                    <a:pt x="7148" y="405"/>
                  </a:cubicBezTo>
                  <a:cubicBezTo>
                    <a:pt x="7130" y="405"/>
                    <a:pt x="7112" y="413"/>
                    <a:pt x="7101" y="429"/>
                  </a:cubicBezTo>
                  <a:cubicBezTo>
                    <a:pt x="7082" y="429"/>
                    <a:pt x="7082" y="429"/>
                    <a:pt x="7082" y="407"/>
                  </a:cubicBezTo>
                  <a:cubicBezTo>
                    <a:pt x="7074" y="395"/>
                    <a:pt x="7070" y="383"/>
                    <a:pt x="7065" y="383"/>
                  </a:cubicBezTo>
                  <a:cubicBezTo>
                    <a:pt x="7061" y="383"/>
                    <a:pt x="7056" y="390"/>
                    <a:pt x="7048" y="407"/>
                  </a:cubicBezTo>
                  <a:cubicBezTo>
                    <a:pt x="7028" y="418"/>
                    <a:pt x="7006" y="423"/>
                    <a:pt x="6984" y="423"/>
                  </a:cubicBezTo>
                  <a:cubicBezTo>
                    <a:pt x="6962" y="423"/>
                    <a:pt x="6940" y="418"/>
                    <a:pt x="6920" y="407"/>
                  </a:cubicBezTo>
                  <a:cubicBezTo>
                    <a:pt x="6901" y="407"/>
                    <a:pt x="6882" y="407"/>
                    <a:pt x="6882" y="429"/>
                  </a:cubicBezTo>
                  <a:lnTo>
                    <a:pt x="6882" y="448"/>
                  </a:lnTo>
                  <a:cubicBezTo>
                    <a:pt x="6873" y="427"/>
                    <a:pt x="6868" y="417"/>
                    <a:pt x="6863" y="417"/>
                  </a:cubicBezTo>
                  <a:cubicBezTo>
                    <a:pt x="6858" y="417"/>
                    <a:pt x="6854" y="427"/>
                    <a:pt x="6844" y="448"/>
                  </a:cubicBezTo>
                  <a:cubicBezTo>
                    <a:pt x="6844" y="459"/>
                    <a:pt x="6840" y="464"/>
                    <a:pt x="6835" y="464"/>
                  </a:cubicBezTo>
                  <a:cubicBezTo>
                    <a:pt x="6830" y="464"/>
                    <a:pt x="6826" y="459"/>
                    <a:pt x="6826" y="448"/>
                  </a:cubicBezTo>
                  <a:cubicBezTo>
                    <a:pt x="6816" y="438"/>
                    <a:pt x="6804" y="429"/>
                    <a:pt x="6791" y="429"/>
                  </a:cubicBezTo>
                  <a:cubicBezTo>
                    <a:pt x="6722" y="438"/>
                    <a:pt x="6656" y="445"/>
                    <a:pt x="6587" y="448"/>
                  </a:cubicBezTo>
                  <a:cubicBezTo>
                    <a:pt x="6440" y="448"/>
                    <a:pt x="6384" y="448"/>
                    <a:pt x="6384" y="470"/>
                  </a:cubicBezTo>
                  <a:cubicBezTo>
                    <a:pt x="6376" y="479"/>
                    <a:pt x="6372" y="484"/>
                    <a:pt x="6368" y="484"/>
                  </a:cubicBezTo>
                  <a:cubicBezTo>
                    <a:pt x="6363" y="484"/>
                    <a:pt x="6359" y="479"/>
                    <a:pt x="6349" y="470"/>
                  </a:cubicBezTo>
                  <a:cubicBezTo>
                    <a:pt x="6336" y="456"/>
                    <a:pt x="6319" y="447"/>
                    <a:pt x="6301" y="447"/>
                  </a:cubicBezTo>
                  <a:cubicBezTo>
                    <a:pt x="6298" y="447"/>
                    <a:pt x="6296" y="447"/>
                    <a:pt x="6293" y="448"/>
                  </a:cubicBezTo>
                  <a:cubicBezTo>
                    <a:pt x="6274" y="448"/>
                    <a:pt x="6255" y="448"/>
                    <a:pt x="6255" y="426"/>
                  </a:cubicBezTo>
                  <a:cubicBezTo>
                    <a:pt x="6236" y="448"/>
                    <a:pt x="6236" y="448"/>
                    <a:pt x="6221" y="448"/>
                  </a:cubicBezTo>
                  <a:cubicBezTo>
                    <a:pt x="6221" y="437"/>
                    <a:pt x="6216" y="431"/>
                    <a:pt x="6209" y="431"/>
                  </a:cubicBezTo>
                  <a:cubicBezTo>
                    <a:pt x="6202" y="431"/>
                    <a:pt x="6192" y="437"/>
                    <a:pt x="6183" y="448"/>
                  </a:cubicBezTo>
                  <a:cubicBezTo>
                    <a:pt x="6174" y="468"/>
                    <a:pt x="6169" y="478"/>
                    <a:pt x="6167" y="478"/>
                  </a:cubicBezTo>
                  <a:cubicBezTo>
                    <a:pt x="6164" y="478"/>
                    <a:pt x="6164" y="468"/>
                    <a:pt x="6164" y="448"/>
                  </a:cubicBezTo>
                  <a:cubicBezTo>
                    <a:pt x="6164" y="432"/>
                    <a:pt x="6136" y="418"/>
                    <a:pt x="6126" y="418"/>
                  </a:cubicBezTo>
                  <a:cubicBezTo>
                    <a:pt x="6122" y="418"/>
                    <a:pt x="6121" y="420"/>
                    <a:pt x="6127" y="426"/>
                  </a:cubicBezTo>
                  <a:cubicBezTo>
                    <a:pt x="6127" y="448"/>
                    <a:pt x="6089" y="448"/>
                    <a:pt x="6073" y="470"/>
                  </a:cubicBezTo>
                  <a:cubicBezTo>
                    <a:pt x="6055" y="470"/>
                    <a:pt x="6036" y="470"/>
                    <a:pt x="6036" y="448"/>
                  </a:cubicBezTo>
                  <a:cubicBezTo>
                    <a:pt x="6030" y="441"/>
                    <a:pt x="6019" y="439"/>
                    <a:pt x="6004" y="439"/>
                  </a:cubicBezTo>
                  <a:cubicBezTo>
                    <a:pt x="5970" y="439"/>
                    <a:pt x="5921" y="454"/>
                    <a:pt x="5907" y="470"/>
                  </a:cubicBezTo>
                  <a:cubicBezTo>
                    <a:pt x="5907" y="479"/>
                    <a:pt x="5903" y="484"/>
                    <a:pt x="5898" y="484"/>
                  </a:cubicBezTo>
                  <a:cubicBezTo>
                    <a:pt x="5893" y="484"/>
                    <a:pt x="5888" y="479"/>
                    <a:pt x="5888" y="470"/>
                  </a:cubicBezTo>
                  <a:cubicBezTo>
                    <a:pt x="5888" y="448"/>
                    <a:pt x="5870" y="448"/>
                    <a:pt x="5851" y="448"/>
                  </a:cubicBezTo>
                  <a:cubicBezTo>
                    <a:pt x="5845" y="454"/>
                    <a:pt x="5841" y="457"/>
                    <a:pt x="5839" y="457"/>
                  </a:cubicBezTo>
                  <a:cubicBezTo>
                    <a:pt x="5832" y="457"/>
                    <a:pt x="5832" y="441"/>
                    <a:pt x="5832" y="426"/>
                  </a:cubicBezTo>
                  <a:cubicBezTo>
                    <a:pt x="5851" y="407"/>
                    <a:pt x="5832" y="407"/>
                    <a:pt x="5798" y="407"/>
                  </a:cubicBezTo>
                  <a:cubicBezTo>
                    <a:pt x="5779" y="426"/>
                    <a:pt x="5704" y="426"/>
                    <a:pt x="5650" y="426"/>
                  </a:cubicBezTo>
                  <a:cubicBezTo>
                    <a:pt x="5556" y="426"/>
                    <a:pt x="5538" y="448"/>
                    <a:pt x="5503" y="489"/>
                  </a:cubicBezTo>
                  <a:lnTo>
                    <a:pt x="5484" y="529"/>
                  </a:lnTo>
                  <a:lnTo>
                    <a:pt x="5484" y="489"/>
                  </a:lnTo>
                  <a:cubicBezTo>
                    <a:pt x="5481" y="467"/>
                    <a:pt x="5475" y="445"/>
                    <a:pt x="5465" y="426"/>
                  </a:cubicBezTo>
                  <a:cubicBezTo>
                    <a:pt x="5447" y="426"/>
                    <a:pt x="5447" y="448"/>
                    <a:pt x="5447" y="467"/>
                  </a:cubicBezTo>
                  <a:cubicBezTo>
                    <a:pt x="5447" y="478"/>
                    <a:pt x="5442" y="483"/>
                    <a:pt x="5433" y="483"/>
                  </a:cubicBezTo>
                  <a:cubicBezTo>
                    <a:pt x="5423" y="483"/>
                    <a:pt x="5409" y="478"/>
                    <a:pt x="5390" y="467"/>
                  </a:cubicBezTo>
                  <a:cubicBezTo>
                    <a:pt x="5373" y="457"/>
                    <a:pt x="5360" y="452"/>
                    <a:pt x="5348" y="452"/>
                  </a:cubicBezTo>
                  <a:cubicBezTo>
                    <a:pt x="5337" y="452"/>
                    <a:pt x="5328" y="457"/>
                    <a:pt x="5318" y="467"/>
                  </a:cubicBezTo>
                  <a:cubicBezTo>
                    <a:pt x="5314" y="467"/>
                    <a:pt x="5311" y="467"/>
                    <a:pt x="5307" y="467"/>
                  </a:cubicBezTo>
                  <a:cubicBezTo>
                    <a:pt x="5290" y="467"/>
                    <a:pt x="5275" y="461"/>
                    <a:pt x="5262" y="448"/>
                  </a:cubicBezTo>
                  <a:cubicBezTo>
                    <a:pt x="5243" y="448"/>
                    <a:pt x="5243" y="448"/>
                    <a:pt x="5243" y="467"/>
                  </a:cubicBezTo>
                  <a:cubicBezTo>
                    <a:pt x="5243" y="478"/>
                    <a:pt x="5239" y="483"/>
                    <a:pt x="5233" y="483"/>
                  </a:cubicBezTo>
                  <a:cubicBezTo>
                    <a:pt x="5226" y="483"/>
                    <a:pt x="5218" y="478"/>
                    <a:pt x="5208" y="467"/>
                  </a:cubicBezTo>
                  <a:cubicBezTo>
                    <a:pt x="5198" y="443"/>
                    <a:pt x="5174" y="433"/>
                    <a:pt x="5156" y="433"/>
                  </a:cubicBezTo>
                  <a:cubicBezTo>
                    <a:pt x="5143" y="433"/>
                    <a:pt x="5133" y="438"/>
                    <a:pt x="5133" y="448"/>
                  </a:cubicBezTo>
                  <a:cubicBezTo>
                    <a:pt x="5133" y="467"/>
                    <a:pt x="5114" y="467"/>
                    <a:pt x="5099" y="467"/>
                  </a:cubicBezTo>
                  <a:cubicBezTo>
                    <a:pt x="5096" y="466"/>
                    <a:pt x="5093" y="466"/>
                    <a:pt x="5090" y="466"/>
                  </a:cubicBezTo>
                  <a:cubicBezTo>
                    <a:pt x="5071" y="466"/>
                    <a:pt x="5053" y="475"/>
                    <a:pt x="5042" y="489"/>
                  </a:cubicBezTo>
                  <a:lnTo>
                    <a:pt x="5005" y="489"/>
                  </a:lnTo>
                  <a:cubicBezTo>
                    <a:pt x="4986" y="489"/>
                    <a:pt x="5005" y="467"/>
                    <a:pt x="5024" y="467"/>
                  </a:cubicBezTo>
                  <a:lnTo>
                    <a:pt x="5005" y="448"/>
                  </a:lnTo>
                  <a:cubicBezTo>
                    <a:pt x="4967" y="448"/>
                    <a:pt x="4951" y="448"/>
                    <a:pt x="4933" y="467"/>
                  </a:cubicBezTo>
                  <a:cubicBezTo>
                    <a:pt x="4923" y="489"/>
                    <a:pt x="4919" y="499"/>
                    <a:pt x="4916" y="499"/>
                  </a:cubicBezTo>
                  <a:cubicBezTo>
                    <a:pt x="4914" y="499"/>
                    <a:pt x="4914" y="489"/>
                    <a:pt x="4914" y="467"/>
                  </a:cubicBezTo>
                  <a:cubicBezTo>
                    <a:pt x="4914" y="453"/>
                    <a:pt x="4905" y="439"/>
                    <a:pt x="4893" y="439"/>
                  </a:cubicBezTo>
                  <a:cubicBezTo>
                    <a:pt x="4887" y="439"/>
                    <a:pt x="4882" y="441"/>
                    <a:pt x="4876" y="448"/>
                  </a:cubicBezTo>
                  <a:cubicBezTo>
                    <a:pt x="4868" y="465"/>
                    <a:pt x="4861" y="471"/>
                    <a:pt x="4854" y="471"/>
                  </a:cubicBezTo>
                  <a:cubicBezTo>
                    <a:pt x="4845" y="471"/>
                    <a:pt x="4839" y="459"/>
                    <a:pt x="4839" y="448"/>
                  </a:cubicBezTo>
                  <a:cubicBezTo>
                    <a:pt x="4848" y="426"/>
                    <a:pt x="4853" y="415"/>
                    <a:pt x="4846" y="415"/>
                  </a:cubicBezTo>
                  <a:cubicBezTo>
                    <a:pt x="4839" y="415"/>
                    <a:pt x="4821" y="426"/>
                    <a:pt x="4785" y="448"/>
                  </a:cubicBezTo>
                  <a:cubicBezTo>
                    <a:pt x="4748" y="448"/>
                    <a:pt x="4673" y="467"/>
                    <a:pt x="4619" y="467"/>
                  </a:cubicBezTo>
                  <a:cubicBezTo>
                    <a:pt x="4544" y="467"/>
                    <a:pt x="4510" y="467"/>
                    <a:pt x="4491" y="445"/>
                  </a:cubicBezTo>
                  <a:cubicBezTo>
                    <a:pt x="4491" y="441"/>
                    <a:pt x="4491" y="438"/>
                    <a:pt x="4490" y="435"/>
                  </a:cubicBezTo>
                  <a:lnTo>
                    <a:pt x="4490" y="435"/>
                  </a:lnTo>
                  <a:cubicBezTo>
                    <a:pt x="4488" y="467"/>
                    <a:pt x="4467" y="467"/>
                    <a:pt x="4416" y="467"/>
                  </a:cubicBezTo>
                  <a:cubicBezTo>
                    <a:pt x="4403" y="460"/>
                    <a:pt x="4389" y="457"/>
                    <a:pt x="4375" y="457"/>
                  </a:cubicBezTo>
                  <a:cubicBezTo>
                    <a:pt x="4349" y="457"/>
                    <a:pt x="4324" y="468"/>
                    <a:pt x="4306" y="489"/>
                  </a:cubicBezTo>
                  <a:lnTo>
                    <a:pt x="4344" y="489"/>
                  </a:lnTo>
                  <a:cubicBezTo>
                    <a:pt x="4344" y="512"/>
                    <a:pt x="4337" y="522"/>
                    <a:pt x="4325" y="522"/>
                  </a:cubicBezTo>
                  <a:cubicBezTo>
                    <a:pt x="4316" y="522"/>
                    <a:pt x="4303" y="517"/>
                    <a:pt x="4287" y="507"/>
                  </a:cubicBezTo>
                  <a:cubicBezTo>
                    <a:pt x="4268" y="507"/>
                    <a:pt x="4268" y="489"/>
                    <a:pt x="4268" y="467"/>
                  </a:cubicBezTo>
                  <a:cubicBezTo>
                    <a:pt x="4268" y="445"/>
                    <a:pt x="4253" y="426"/>
                    <a:pt x="4234" y="426"/>
                  </a:cubicBezTo>
                  <a:cubicBezTo>
                    <a:pt x="4215" y="426"/>
                    <a:pt x="4196" y="426"/>
                    <a:pt x="4215" y="445"/>
                  </a:cubicBezTo>
                  <a:cubicBezTo>
                    <a:pt x="4215" y="467"/>
                    <a:pt x="4215" y="467"/>
                    <a:pt x="4196" y="467"/>
                  </a:cubicBezTo>
                  <a:cubicBezTo>
                    <a:pt x="4193" y="466"/>
                    <a:pt x="4189" y="466"/>
                    <a:pt x="4186" y="466"/>
                  </a:cubicBezTo>
                  <a:cubicBezTo>
                    <a:pt x="4168" y="466"/>
                    <a:pt x="4153" y="473"/>
                    <a:pt x="4140" y="489"/>
                  </a:cubicBezTo>
                  <a:cubicBezTo>
                    <a:pt x="4140" y="507"/>
                    <a:pt x="4121" y="507"/>
                    <a:pt x="4105" y="507"/>
                  </a:cubicBezTo>
                  <a:cubicBezTo>
                    <a:pt x="4090" y="495"/>
                    <a:pt x="4068" y="485"/>
                    <a:pt x="4049" y="485"/>
                  </a:cubicBezTo>
                  <a:lnTo>
                    <a:pt x="4049" y="467"/>
                  </a:lnTo>
                  <a:cubicBezTo>
                    <a:pt x="4046" y="451"/>
                    <a:pt x="4040" y="435"/>
                    <a:pt x="4030" y="423"/>
                  </a:cubicBezTo>
                  <a:cubicBezTo>
                    <a:pt x="4011" y="423"/>
                    <a:pt x="4011" y="445"/>
                    <a:pt x="4011" y="445"/>
                  </a:cubicBezTo>
                  <a:cubicBezTo>
                    <a:pt x="4011" y="467"/>
                    <a:pt x="3569" y="467"/>
                    <a:pt x="3516" y="467"/>
                  </a:cubicBezTo>
                  <a:cubicBezTo>
                    <a:pt x="3497" y="456"/>
                    <a:pt x="3474" y="450"/>
                    <a:pt x="3457" y="450"/>
                  </a:cubicBezTo>
                  <a:cubicBezTo>
                    <a:pt x="3441" y="450"/>
                    <a:pt x="3432" y="456"/>
                    <a:pt x="3441" y="467"/>
                  </a:cubicBezTo>
                  <a:cubicBezTo>
                    <a:pt x="3441" y="485"/>
                    <a:pt x="3350" y="485"/>
                    <a:pt x="3240" y="485"/>
                  </a:cubicBezTo>
                  <a:cubicBezTo>
                    <a:pt x="3112" y="485"/>
                    <a:pt x="3018" y="485"/>
                    <a:pt x="3018" y="507"/>
                  </a:cubicBezTo>
                  <a:lnTo>
                    <a:pt x="2965" y="507"/>
                  </a:lnTo>
                  <a:cubicBezTo>
                    <a:pt x="2933" y="510"/>
                    <a:pt x="2902" y="517"/>
                    <a:pt x="2871" y="526"/>
                  </a:cubicBezTo>
                  <a:cubicBezTo>
                    <a:pt x="2861" y="537"/>
                    <a:pt x="2852" y="543"/>
                    <a:pt x="2847" y="543"/>
                  </a:cubicBezTo>
                  <a:cubicBezTo>
                    <a:pt x="2842" y="543"/>
                    <a:pt x="2842" y="537"/>
                    <a:pt x="2852" y="526"/>
                  </a:cubicBezTo>
                  <a:cubicBezTo>
                    <a:pt x="2852" y="507"/>
                    <a:pt x="2852" y="485"/>
                    <a:pt x="2833" y="485"/>
                  </a:cubicBezTo>
                  <a:cubicBezTo>
                    <a:pt x="2799" y="485"/>
                    <a:pt x="2799" y="507"/>
                    <a:pt x="2799" y="526"/>
                  </a:cubicBezTo>
                  <a:cubicBezTo>
                    <a:pt x="2799" y="539"/>
                    <a:pt x="2789" y="548"/>
                    <a:pt x="2780" y="548"/>
                  </a:cubicBezTo>
                  <a:cubicBezTo>
                    <a:pt x="2761" y="548"/>
                    <a:pt x="2761" y="548"/>
                    <a:pt x="2761" y="526"/>
                  </a:cubicBezTo>
                  <a:lnTo>
                    <a:pt x="2761" y="485"/>
                  </a:lnTo>
                  <a:lnTo>
                    <a:pt x="2742" y="485"/>
                  </a:lnTo>
                  <a:cubicBezTo>
                    <a:pt x="2745" y="495"/>
                    <a:pt x="2736" y="504"/>
                    <a:pt x="2723" y="507"/>
                  </a:cubicBezTo>
                  <a:cubicBezTo>
                    <a:pt x="2705" y="507"/>
                    <a:pt x="2705" y="507"/>
                    <a:pt x="2705" y="463"/>
                  </a:cubicBezTo>
                  <a:cubicBezTo>
                    <a:pt x="2705" y="443"/>
                    <a:pt x="2701" y="433"/>
                    <a:pt x="2694" y="433"/>
                  </a:cubicBezTo>
                  <a:cubicBezTo>
                    <a:pt x="2688" y="433"/>
                    <a:pt x="2679" y="443"/>
                    <a:pt x="2670" y="463"/>
                  </a:cubicBezTo>
                  <a:lnTo>
                    <a:pt x="2632" y="485"/>
                  </a:lnTo>
                  <a:cubicBezTo>
                    <a:pt x="2627" y="473"/>
                    <a:pt x="2619" y="468"/>
                    <a:pt x="2611" y="468"/>
                  </a:cubicBezTo>
                  <a:cubicBezTo>
                    <a:pt x="2592" y="468"/>
                    <a:pt x="2570" y="491"/>
                    <a:pt x="2557" y="504"/>
                  </a:cubicBezTo>
                  <a:cubicBezTo>
                    <a:pt x="2549" y="484"/>
                    <a:pt x="2541" y="474"/>
                    <a:pt x="2532" y="474"/>
                  </a:cubicBezTo>
                  <a:cubicBezTo>
                    <a:pt x="2523" y="474"/>
                    <a:pt x="2513" y="484"/>
                    <a:pt x="2504" y="504"/>
                  </a:cubicBezTo>
                  <a:cubicBezTo>
                    <a:pt x="2504" y="515"/>
                    <a:pt x="2499" y="521"/>
                    <a:pt x="2492" y="521"/>
                  </a:cubicBezTo>
                  <a:cubicBezTo>
                    <a:pt x="2485" y="521"/>
                    <a:pt x="2476" y="515"/>
                    <a:pt x="2466" y="504"/>
                  </a:cubicBezTo>
                  <a:cubicBezTo>
                    <a:pt x="2448" y="485"/>
                    <a:pt x="2429" y="485"/>
                    <a:pt x="2394" y="485"/>
                  </a:cubicBezTo>
                  <a:cubicBezTo>
                    <a:pt x="2375" y="504"/>
                    <a:pt x="2247" y="504"/>
                    <a:pt x="2100" y="504"/>
                  </a:cubicBezTo>
                  <a:cubicBezTo>
                    <a:pt x="1934" y="504"/>
                    <a:pt x="1824" y="504"/>
                    <a:pt x="1824" y="526"/>
                  </a:cubicBezTo>
                  <a:cubicBezTo>
                    <a:pt x="1805" y="526"/>
                    <a:pt x="1805" y="526"/>
                    <a:pt x="1786" y="504"/>
                  </a:cubicBezTo>
                  <a:cubicBezTo>
                    <a:pt x="1786" y="495"/>
                    <a:pt x="1783" y="490"/>
                    <a:pt x="1778" y="490"/>
                  </a:cubicBezTo>
                  <a:cubicBezTo>
                    <a:pt x="1771" y="490"/>
                    <a:pt x="1760" y="500"/>
                    <a:pt x="1749" y="526"/>
                  </a:cubicBezTo>
                  <a:cubicBezTo>
                    <a:pt x="1738" y="537"/>
                    <a:pt x="1733" y="549"/>
                    <a:pt x="1731" y="549"/>
                  </a:cubicBezTo>
                  <a:cubicBezTo>
                    <a:pt x="1730" y="549"/>
                    <a:pt x="1730" y="543"/>
                    <a:pt x="1730" y="526"/>
                  </a:cubicBezTo>
                  <a:cubicBezTo>
                    <a:pt x="1730" y="504"/>
                    <a:pt x="1695" y="504"/>
                    <a:pt x="1620" y="504"/>
                  </a:cubicBezTo>
                  <a:cubicBezTo>
                    <a:pt x="1564" y="504"/>
                    <a:pt x="1492" y="504"/>
                    <a:pt x="1492" y="526"/>
                  </a:cubicBezTo>
                  <a:cubicBezTo>
                    <a:pt x="1473" y="536"/>
                    <a:pt x="1464" y="540"/>
                    <a:pt x="1461" y="540"/>
                  </a:cubicBezTo>
                  <a:cubicBezTo>
                    <a:pt x="1459" y="540"/>
                    <a:pt x="1464" y="536"/>
                    <a:pt x="1473" y="526"/>
                  </a:cubicBezTo>
                  <a:cubicBezTo>
                    <a:pt x="1485" y="499"/>
                    <a:pt x="1455" y="482"/>
                    <a:pt x="1417" y="482"/>
                  </a:cubicBezTo>
                  <a:cubicBezTo>
                    <a:pt x="1393" y="482"/>
                    <a:pt x="1366" y="488"/>
                    <a:pt x="1344" y="504"/>
                  </a:cubicBezTo>
                  <a:cubicBezTo>
                    <a:pt x="1326" y="504"/>
                    <a:pt x="1307" y="504"/>
                    <a:pt x="1307" y="482"/>
                  </a:cubicBezTo>
                  <a:cubicBezTo>
                    <a:pt x="1276" y="482"/>
                    <a:pt x="1244" y="492"/>
                    <a:pt x="1216" y="504"/>
                  </a:cubicBezTo>
                  <a:lnTo>
                    <a:pt x="1087" y="504"/>
                  </a:lnTo>
                  <a:cubicBezTo>
                    <a:pt x="1062" y="504"/>
                    <a:pt x="1037" y="514"/>
                    <a:pt x="1012" y="523"/>
                  </a:cubicBezTo>
                  <a:lnTo>
                    <a:pt x="993" y="523"/>
                  </a:lnTo>
                  <a:cubicBezTo>
                    <a:pt x="993" y="504"/>
                    <a:pt x="903" y="504"/>
                    <a:pt x="774" y="504"/>
                  </a:cubicBezTo>
                  <a:cubicBezTo>
                    <a:pt x="646" y="504"/>
                    <a:pt x="536" y="504"/>
                    <a:pt x="517" y="482"/>
                  </a:cubicBezTo>
                  <a:cubicBezTo>
                    <a:pt x="501" y="482"/>
                    <a:pt x="489" y="492"/>
                    <a:pt x="480" y="504"/>
                  </a:cubicBezTo>
                  <a:cubicBezTo>
                    <a:pt x="469" y="528"/>
                    <a:pt x="458" y="538"/>
                    <a:pt x="448" y="538"/>
                  </a:cubicBezTo>
                  <a:cubicBezTo>
                    <a:pt x="440" y="538"/>
                    <a:pt x="433" y="532"/>
                    <a:pt x="426" y="523"/>
                  </a:cubicBezTo>
                  <a:cubicBezTo>
                    <a:pt x="414" y="503"/>
                    <a:pt x="392" y="492"/>
                    <a:pt x="370" y="492"/>
                  </a:cubicBezTo>
                  <a:cubicBezTo>
                    <a:pt x="348" y="492"/>
                    <a:pt x="326" y="503"/>
                    <a:pt x="313" y="523"/>
                  </a:cubicBezTo>
                  <a:lnTo>
                    <a:pt x="313" y="504"/>
                  </a:lnTo>
                  <a:cubicBezTo>
                    <a:pt x="306" y="487"/>
                    <a:pt x="294" y="480"/>
                    <a:pt x="280" y="480"/>
                  </a:cubicBezTo>
                  <a:cubicBezTo>
                    <a:pt x="259" y="480"/>
                    <a:pt x="234" y="498"/>
                    <a:pt x="223" y="523"/>
                  </a:cubicBezTo>
                  <a:cubicBezTo>
                    <a:pt x="209" y="507"/>
                    <a:pt x="196" y="493"/>
                    <a:pt x="182" y="493"/>
                  </a:cubicBezTo>
                  <a:cubicBezTo>
                    <a:pt x="177" y="493"/>
                    <a:pt x="172" y="496"/>
                    <a:pt x="166" y="501"/>
                  </a:cubicBezTo>
                  <a:cubicBezTo>
                    <a:pt x="147" y="501"/>
                    <a:pt x="147" y="501"/>
                    <a:pt x="147" y="460"/>
                  </a:cubicBezTo>
                  <a:cubicBezTo>
                    <a:pt x="147" y="438"/>
                    <a:pt x="147" y="420"/>
                    <a:pt x="132" y="420"/>
                  </a:cubicBezTo>
                  <a:cubicBezTo>
                    <a:pt x="113" y="420"/>
                    <a:pt x="113" y="438"/>
                    <a:pt x="113" y="460"/>
                  </a:cubicBezTo>
                  <a:lnTo>
                    <a:pt x="75" y="460"/>
                  </a:lnTo>
                  <a:cubicBezTo>
                    <a:pt x="63" y="460"/>
                    <a:pt x="56" y="470"/>
                    <a:pt x="56" y="482"/>
                  </a:cubicBezTo>
                  <a:cubicBezTo>
                    <a:pt x="56" y="501"/>
                    <a:pt x="38" y="501"/>
                    <a:pt x="19" y="501"/>
                  </a:cubicBezTo>
                  <a:cubicBezTo>
                    <a:pt x="19" y="496"/>
                    <a:pt x="17" y="493"/>
                    <a:pt x="16" y="493"/>
                  </a:cubicBezTo>
                  <a:cubicBezTo>
                    <a:pt x="11" y="493"/>
                    <a:pt x="5" y="507"/>
                    <a:pt x="19" y="523"/>
                  </a:cubicBezTo>
                  <a:cubicBezTo>
                    <a:pt x="19" y="545"/>
                    <a:pt x="19" y="564"/>
                    <a:pt x="0" y="564"/>
                  </a:cubicBezTo>
                  <a:lnTo>
                    <a:pt x="0" y="608"/>
                  </a:lnTo>
                  <a:cubicBezTo>
                    <a:pt x="0" y="648"/>
                    <a:pt x="0" y="670"/>
                    <a:pt x="38" y="689"/>
                  </a:cubicBezTo>
                  <a:cubicBezTo>
                    <a:pt x="81" y="702"/>
                    <a:pt x="117" y="714"/>
                    <a:pt x="140" y="714"/>
                  </a:cubicBezTo>
                  <a:cubicBezTo>
                    <a:pt x="157" y="714"/>
                    <a:pt x="166" y="708"/>
                    <a:pt x="166" y="689"/>
                  </a:cubicBezTo>
                  <a:cubicBezTo>
                    <a:pt x="176" y="677"/>
                    <a:pt x="190" y="670"/>
                    <a:pt x="205" y="670"/>
                  </a:cubicBezTo>
                  <a:cubicBezTo>
                    <a:pt x="219" y="670"/>
                    <a:pt x="234" y="677"/>
                    <a:pt x="241" y="689"/>
                  </a:cubicBezTo>
                  <a:cubicBezTo>
                    <a:pt x="241" y="711"/>
                    <a:pt x="313" y="711"/>
                    <a:pt x="407" y="711"/>
                  </a:cubicBezTo>
                  <a:cubicBezTo>
                    <a:pt x="517" y="711"/>
                    <a:pt x="570" y="711"/>
                    <a:pt x="589" y="733"/>
                  </a:cubicBezTo>
                  <a:cubicBezTo>
                    <a:pt x="599" y="745"/>
                    <a:pt x="611" y="752"/>
                    <a:pt x="627" y="755"/>
                  </a:cubicBezTo>
                  <a:cubicBezTo>
                    <a:pt x="627" y="733"/>
                    <a:pt x="737" y="733"/>
                    <a:pt x="865" y="733"/>
                  </a:cubicBezTo>
                  <a:cubicBezTo>
                    <a:pt x="993" y="733"/>
                    <a:pt x="1125" y="733"/>
                    <a:pt x="1125" y="714"/>
                  </a:cubicBezTo>
                  <a:lnTo>
                    <a:pt x="1160" y="714"/>
                  </a:lnTo>
                  <a:cubicBezTo>
                    <a:pt x="1160" y="733"/>
                    <a:pt x="1197" y="733"/>
                    <a:pt x="1235" y="733"/>
                  </a:cubicBezTo>
                  <a:cubicBezTo>
                    <a:pt x="1257" y="720"/>
                    <a:pt x="1282" y="714"/>
                    <a:pt x="1307" y="714"/>
                  </a:cubicBezTo>
                  <a:cubicBezTo>
                    <a:pt x="1307" y="733"/>
                    <a:pt x="1326" y="733"/>
                    <a:pt x="1363" y="733"/>
                  </a:cubicBezTo>
                  <a:cubicBezTo>
                    <a:pt x="1401" y="733"/>
                    <a:pt x="1420" y="733"/>
                    <a:pt x="1420" y="714"/>
                  </a:cubicBezTo>
                  <a:cubicBezTo>
                    <a:pt x="1431" y="714"/>
                    <a:pt x="1442" y="713"/>
                    <a:pt x="1453" y="713"/>
                  </a:cubicBezTo>
                  <a:cubicBezTo>
                    <a:pt x="1508" y="713"/>
                    <a:pt x="1565" y="720"/>
                    <a:pt x="1620" y="733"/>
                  </a:cubicBezTo>
                  <a:cubicBezTo>
                    <a:pt x="1626" y="739"/>
                    <a:pt x="1631" y="742"/>
                    <a:pt x="1637" y="742"/>
                  </a:cubicBezTo>
                  <a:cubicBezTo>
                    <a:pt x="1650" y="742"/>
                    <a:pt x="1663" y="727"/>
                    <a:pt x="1677" y="714"/>
                  </a:cubicBezTo>
                  <a:cubicBezTo>
                    <a:pt x="1677" y="692"/>
                    <a:pt x="1692" y="673"/>
                    <a:pt x="1711" y="670"/>
                  </a:cubicBezTo>
                  <a:lnTo>
                    <a:pt x="1711" y="714"/>
                  </a:lnTo>
                  <a:cubicBezTo>
                    <a:pt x="1695" y="733"/>
                    <a:pt x="1695" y="733"/>
                    <a:pt x="1730" y="733"/>
                  </a:cubicBezTo>
                  <a:lnTo>
                    <a:pt x="1768" y="733"/>
                  </a:lnTo>
                  <a:cubicBezTo>
                    <a:pt x="1768" y="714"/>
                    <a:pt x="1858" y="714"/>
                    <a:pt x="1987" y="714"/>
                  </a:cubicBezTo>
                  <a:cubicBezTo>
                    <a:pt x="2153" y="714"/>
                    <a:pt x="2209" y="714"/>
                    <a:pt x="2209" y="692"/>
                  </a:cubicBezTo>
                  <a:cubicBezTo>
                    <a:pt x="2209" y="683"/>
                    <a:pt x="2214" y="678"/>
                    <a:pt x="2225" y="678"/>
                  </a:cubicBezTo>
                  <a:cubicBezTo>
                    <a:pt x="2237" y="678"/>
                    <a:pt x="2255" y="683"/>
                    <a:pt x="2281" y="692"/>
                  </a:cubicBezTo>
                  <a:cubicBezTo>
                    <a:pt x="2354" y="733"/>
                    <a:pt x="2380" y="747"/>
                    <a:pt x="2394" y="747"/>
                  </a:cubicBezTo>
                  <a:cubicBezTo>
                    <a:pt x="2402" y="747"/>
                    <a:pt x="2406" y="743"/>
                    <a:pt x="2413" y="736"/>
                  </a:cubicBezTo>
                  <a:cubicBezTo>
                    <a:pt x="2394" y="736"/>
                    <a:pt x="2394" y="714"/>
                    <a:pt x="2394" y="692"/>
                  </a:cubicBezTo>
                  <a:cubicBezTo>
                    <a:pt x="2394" y="672"/>
                    <a:pt x="2399" y="662"/>
                    <a:pt x="2406" y="662"/>
                  </a:cubicBezTo>
                  <a:cubicBezTo>
                    <a:pt x="2412" y="662"/>
                    <a:pt x="2421" y="672"/>
                    <a:pt x="2429" y="692"/>
                  </a:cubicBezTo>
                  <a:cubicBezTo>
                    <a:pt x="2429" y="709"/>
                    <a:pt x="2470" y="716"/>
                    <a:pt x="2522" y="716"/>
                  </a:cubicBezTo>
                  <a:cubicBezTo>
                    <a:pt x="2604" y="716"/>
                    <a:pt x="2712" y="698"/>
                    <a:pt x="2723" y="673"/>
                  </a:cubicBezTo>
                  <a:lnTo>
                    <a:pt x="2723" y="695"/>
                  </a:lnTo>
                  <a:cubicBezTo>
                    <a:pt x="2723" y="714"/>
                    <a:pt x="2742" y="714"/>
                    <a:pt x="2817" y="714"/>
                  </a:cubicBezTo>
                  <a:lnTo>
                    <a:pt x="2871" y="714"/>
                  </a:lnTo>
                  <a:cubicBezTo>
                    <a:pt x="2871" y="697"/>
                    <a:pt x="2890" y="691"/>
                    <a:pt x="2912" y="691"/>
                  </a:cubicBezTo>
                  <a:cubicBezTo>
                    <a:pt x="2943" y="691"/>
                    <a:pt x="2980" y="703"/>
                    <a:pt x="2980" y="714"/>
                  </a:cubicBezTo>
                  <a:cubicBezTo>
                    <a:pt x="2999" y="736"/>
                    <a:pt x="2999" y="736"/>
                    <a:pt x="3037" y="736"/>
                  </a:cubicBezTo>
                  <a:cubicBezTo>
                    <a:pt x="3061" y="719"/>
                    <a:pt x="3092" y="712"/>
                    <a:pt x="3119" y="712"/>
                  </a:cubicBezTo>
                  <a:cubicBezTo>
                    <a:pt x="3154" y="712"/>
                    <a:pt x="3184" y="724"/>
                    <a:pt x="3184" y="736"/>
                  </a:cubicBezTo>
                  <a:lnTo>
                    <a:pt x="3222" y="736"/>
                  </a:lnTo>
                  <a:cubicBezTo>
                    <a:pt x="3238" y="722"/>
                    <a:pt x="3261" y="714"/>
                    <a:pt x="3284" y="714"/>
                  </a:cubicBezTo>
                  <a:cubicBezTo>
                    <a:pt x="3287" y="714"/>
                    <a:pt x="3290" y="714"/>
                    <a:pt x="3294" y="714"/>
                  </a:cubicBezTo>
                  <a:cubicBezTo>
                    <a:pt x="3350" y="714"/>
                    <a:pt x="3369" y="714"/>
                    <a:pt x="3350" y="695"/>
                  </a:cubicBezTo>
                  <a:cubicBezTo>
                    <a:pt x="3350" y="673"/>
                    <a:pt x="3350" y="651"/>
                    <a:pt x="3369" y="651"/>
                  </a:cubicBezTo>
                  <a:lnTo>
                    <a:pt x="3369" y="673"/>
                  </a:lnTo>
                  <a:cubicBezTo>
                    <a:pt x="3369" y="695"/>
                    <a:pt x="3422" y="695"/>
                    <a:pt x="3497" y="695"/>
                  </a:cubicBezTo>
                  <a:cubicBezTo>
                    <a:pt x="3588" y="695"/>
                    <a:pt x="3626" y="695"/>
                    <a:pt x="3645" y="717"/>
                  </a:cubicBezTo>
                  <a:lnTo>
                    <a:pt x="3663" y="695"/>
                  </a:lnTo>
                  <a:cubicBezTo>
                    <a:pt x="3673" y="684"/>
                    <a:pt x="3682" y="679"/>
                    <a:pt x="3688" y="679"/>
                  </a:cubicBezTo>
                  <a:cubicBezTo>
                    <a:pt x="3694" y="679"/>
                    <a:pt x="3698" y="684"/>
                    <a:pt x="3698" y="695"/>
                  </a:cubicBezTo>
                  <a:cubicBezTo>
                    <a:pt x="3707" y="706"/>
                    <a:pt x="3731" y="712"/>
                    <a:pt x="3756" y="712"/>
                  </a:cubicBezTo>
                  <a:cubicBezTo>
                    <a:pt x="3782" y="712"/>
                    <a:pt x="3809" y="706"/>
                    <a:pt x="3826" y="695"/>
                  </a:cubicBezTo>
                  <a:lnTo>
                    <a:pt x="3864" y="695"/>
                  </a:lnTo>
                  <a:cubicBezTo>
                    <a:pt x="3872" y="716"/>
                    <a:pt x="3891" y="726"/>
                    <a:pt x="3910" y="726"/>
                  </a:cubicBezTo>
                  <a:cubicBezTo>
                    <a:pt x="3929" y="726"/>
                    <a:pt x="3949" y="716"/>
                    <a:pt x="3958" y="695"/>
                  </a:cubicBezTo>
                  <a:cubicBezTo>
                    <a:pt x="3958" y="717"/>
                    <a:pt x="3974" y="717"/>
                    <a:pt x="3993" y="717"/>
                  </a:cubicBezTo>
                  <a:cubicBezTo>
                    <a:pt x="4011" y="706"/>
                    <a:pt x="4040" y="701"/>
                    <a:pt x="4063" y="701"/>
                  </a:cubicBezTo>
                  <a:cubicBezTo>
                    <a:pt x="4087" y="701"/>
                    <a:pt x="4105" y="706"/>
                    <a:pt x="4105" y="717"/>
                  </a:cubicBezTo>
                  <a:lnTo>
                    <a:pt x="4121" y="717"/>
                  </a:lnTo>
                  <a:cubicBezTo>
                    <a:pt x="4135" y="704"/>
                    <a:pt x="4151" y="695"/>
                    <a:pt x="4169" y="695"/>
                  </a:cubicBezTo>
                  <a:cubicBezTo>
                    <a:pt x="4172" y="695"/>
                    <a:pt x="4175" y="695"/>
                    <a:pt x="4177" y="695"/>
                  </a:cubicBezTo>
                  <a:cubicBezTo>
                    <a:pt x="4180" y="696"/>
                    <a:pt x="4183" y="696"/>
                    <a:pt x="4186" y="696"/>
                  </a:cubicBezTo>
                  <a:cubicBezTo>
                    <a:pt x="4204" y="696"/>
                    <a:pt x="4220" y="687"/>
                    <a:pt x="4234" y="673"/>
                  </a:cubicBezTo>
                  <a:cubicBezTo>
                    <a:pt x="4240" y="664"/>
                    <a:pt x="4256" y="655"/>
                    <a:pt x="4268" y="655"/>
                  </a:cubicBezTo>
                  <a:cubicBezTo>
                    <a:pt x="4287" y="655"/>
                    <a:pt x="4268" y="673"/>
                    <a:pt x="4253" y="695"/>
                  </a:cubicBezTo>
                  <a:cubicBezTo>
                    <a:pt x="4237" y="704"/>
                    <a:pt x="4237" y="710"/>
                    <a:pt x="4246" y="710"/>
                  </a:cubicBezTo>
                  <a:cubicBezTo>
                    <a:pt x="4260" y="710"/>
                    <a:pt x="4292" y="699"/>
                    <a:pt x="4325" y="673"/>
                  </a:cubicBezTo>
                  <a:cubicBezTo>
                    <a:pt x="4353" y="653"/>
                    <a:pt x="4367" y="643"/>
                    <a:pt x="4369" y="643"/>
                  </a:cubicBezTo>
                  <a:cubicBezTo>
                    <a:pt x="4372" y="643"/>
                    <a:pt x="4362" y="653"/>
                    <a:pt x="4344" y="673"/>
                  </a:cubicBezTo>
                  <a:cubicBezTo>
                    <a:pt x="4330" y="689"/>
                    <a:pt x="4317" y="704"/>
                    <a:pt x="4324" y="704"/>
                  </a:cubicBezTo>
                  <a:cubicBezTo>
                    <a:pt x="4326" y="704"/>
                    <a:pt x="4333" y="702"/>
                    <a:pt x="4344" y="695"/>
                  </a:cubicBezTo>
                  <a:cubicBezTo>
                    <a:pt x="4344" y="695"/>
                    <a:pt x="4381" y="695"/>
                    <a:pt x="4381" y="677"/>
                  </a:cubicBezTo>
                  <a:lnTo>
                    <a:pt x="4434" y="677"/>
                  </a:lnTo>
                  <a:cubicBezTo>
                    <a:pt x="4456" y="689"/>
                    <a:pt x="4481" y="695"/>
                    <a:pt x="4510" y="695"/>
                  </a:cubicBezTo>
                  <a:cubicBezTo>
                    <a:pt x="4519" y="686"/>
                    <a:pt x="4524" y="681"/>
                    <a:pt x="4528" y="681"/>
                  </a:cubicBezTo>
                  <a:cubicBezTo>
                    <a:pt x="4532" y="681"/>
                    <a:pt x="4536" y="686"/>
                    <a:pt x="4544" y="695"/>
                  </a:cubicBezTo>
                  <a:cubicBezTo>
                    <a:pt x="4544" y="705"/>
                    <a:pt x="4547" y="710"/>
                    <a:pt x="4551" y="710"/>
                  </a:cubicBezTo>
                  <a:cubicBezTo>
                    <a:pt x="4557" y="710"/>
                    <a:pt x="4563" y="700"/>
                    <a:pt x="4563" y="677"/>
                  </a:cubicBezTo>
                  <a:cubicBezTo>
                    <a:pt x="4569" y="666"/>
                    <a:pt x="4580" y="660"/>
                    <a:pt x="4591" y="660"/>
                  </a:cubicBezTo>
                  <a:cubicBezTo>
                    <a:pt x="4602" y="660"/>
                    <a:pt x="4613" y="666"/>
                    <a:pt x="4619" y="677"/>
                  </a:cubicBezTo>
                  <a:cubicBezTo>
                    <a:pt x="4619" y="700"/>
                    <a:pt x="4626" y="710"/>
                    <a:pt x="4631" y="710"/>
                  </a:cubicBezTo>
                  <a:cubicBezTo>
                    <a:pt x="4635" y="710"/>
                    <a:pt x="4638" y="705"/>
                    <a:pt x="4638" y="695"/>
                  </a:cubicBezTo>
                  <a:cubicBezTo>
                    <a:pt x="4648" y="683"/>
                    <a:pt x="4660" y="677"/>
                    <a:pt x="4676" y="677"/>
                  </a:cubicBezTo>
                  <a:cubicBezTo>
                    <a:pt x="4676" y="695"/>
                    <a:pt x="4839" y="695"/>
                    <a:pt x="5005" y="695"/>
                  </a:cubicBezTo>
                  <a:cubicBezTo>
                    <a:pt x="5027" y="695"/>
                    <a:pt x="5042" y="677"/>
                    <a:pt x="5042" y="655"/>
                  </a:cubicBezTo>
                  <a:cubicBezTo>
                    <a:pt x="5042" y="637"/>
                    <a:pt x="5042" y="631"/>
                    <a:pt x="5044" y="631"/>
                  </a:cubicBezTo>
                  <a:cubicBezTo>
                    <a:pt x="5046" y="631"/>
                    <a:pt x="5050" y="642"/>
                    <a:pt x="5061" y="655"/>
                  </a:cubicBezTo>
                  <a:cubicBezTo>
                    <a:pt x="5071" y="686"/>
                    <a:pt x="5084" y="702"/>
                    <a:pt x="5093" y="702"/>
                  </a:cubicBezTo>
                  <a:cubicBezTo>
                    <a:pt x="5102" y="702"/>
                    <a:pt x="5107" y="686"/>
                    <a:pt x="5099" y="655"/>
                  </a:cubicBezTo>
                  <a:cubicBezTo>
                    <a:pt x="5089" y="634"/>
                    <a:pt x="5085" y="624"/>
                    <a:pt x="5087" y="624"/>
                  </a:cubicBezTo>
                  <a:lnTo>
                    <a:pt x="5087" y="624"/>
                  </a:lnTo>
                  <a:cubicBezTo>
                    <a:pt x="5089" y="624"/>
                    <a:pt x="5097" y="634"/>
                    <a:pt x="5114" y="655"/>
                  </a:cubicBezTo>
                  <a:cubicBezTo>
                    <a:pt x="5124" y="666"/>
                    <a:pt x="5129" y="671"/>
                    <a:pt x="5133" y="671"/>
                  </a:cubicBezTo>
                  <a:cubicBezTo>
                    <a:pt x="5138" y="671"/>
                    <a:pt x="5143" y="666"/>
                    <a:pt x="5152" y="655"/>
                  </a:cubicBezTo>
                  <a:cubicBezTo>
                    <a:pt x="5152" y="644"/>
                    <a:pt x="5157" y="638"/>
                    <a:pt x="5161" y="638"/>
                  </a:cubicBezTo>
                  <a:cubicBezTo>
                    <a:pt x="5166" y="638"/>
                    <a:pt x="5171" y="644"/>
                    <a:pt x="5171" y="655"/>
                  </a:cubicBezTo>
                  <a:cubicBezTo>
                    <a:pt x="5184" y="670"/>
                    <a:pt x="5198" y="684"/>
                    <a:pt x="5204" y="684"/>
                  </a:cubicBezTo>
                  <a:cubicBezTo>
                    <a:pt x="5207" y="684"/>
                    <a:pt x="5208" y="682"/>
                    <a:pt x="5208" y="677"/>
                  </a:cubicBezTo>
                  <a:cubicBezTo>
                    <a:pt x="5221" y="677"/>
                    <a:pt x="5237" y="686"/>
                    <a:pt x="5243" y="695"/>
                  </a:cubicBezTo>
                  <a:cubicBezTo>
                    <a:pt x="5249" y="702"/>
                    <a:pt x="5254" y="705"/>
                    <a:pt x="5260" y="705"/>
                  </a:cubicBezTo>
                  <a:cubicBezTo>
                    <a:pt x="5273" y="705"/>
                    <a:pt x="5286" y="690"/>
                    <a:pt x="5299" y="677"/>
                  </a:cubicBezTo>
                  <a:cubicBezTo>
                    <a:pt x="5328" y="656"/>
                    <a:pt x="5346" y="646"/>
                    <a:pt x="5356" y="646"/>
                  </a:cubicBezTo>
                  <a:cubicBezTo>
                    <a:pt x="5365" y="646"/>
                    <a:pt x="5365" y="656"/>
                    <a:pt x="5356" y="677"/>
                  </a:cubicBezTo>
                  <a:cubicBezTo>
                    <a:pt x="5349" y="692"/>
                    <a:pt x="5358" y="699"/>
                    <a:pt x="5372" y="699"/>
                  </a:cubicBezTo>
                  <a:cubicBezTo>
                    <a:pt x="5396" y="699"/>
                    <a:pt x="5435" y="682"/>
                    <a:pt x="5447" y="655"/>
                  </a:cubicBezTo>
                  <a:cubicBezTo>
                    <a:pt x="5457" y="631"/>
                    <a:pt x="5462" y="621"/>
                    <a:pt x="5464" y="621"/>
                  </a:cubicBezTo>
                  <a:cubicBezTo>
                    <a:pt x="5465" y="621"/>
                    <a:pt x="5465" y="627"/>
                    <a:pt x="5465" y="636"/>
                  </a:cubicBezTo>
                  <a:cubicBezTo>
                    <a:pt x="5465" y="645"/>
                    <a:pt x="5472" y="655"/>
                    <a:pt x="5484" y="655"/>
                  </a:cubicBezTo>
                  <a:cubicBezTo>
                    <a:pt x="5503" y="655"/>
                    <a:pt x="5522" y="655"/>
                    <a:pt x="5522" y="677"/>
                  </a:cubicBezTo>
                  <a:cubicBezTo>
                    <a:pt x="5541" y="673"/>
                    <a:pt x="5559" y="667"/>
                    <a:pt x="5575" y="655"/>
                  </a:cubicBezTo>
                  <a:cubicBezTo>
                    <a:pt x="5589" y="640"/>
                    <a:pt x="5607" y="633"/>
                    <a:pt x="5624" y="633"/>
                  </a:cubicBezTo>
                  <a:cubicBezTo>
                    <a:pt x="5650" y="633"/>
                    <a:pt x="5675" y="648"/>
                    <a:pt x="5685" y="677"/>
                  </a:cubicBezTo>
                  <a:lnTo>
                    <a:pt x="5722" y="655"/>
                  </a:lnTo>
                  <a:cubicBezTo>
                    <a:pt x="5734" y="630"/>
                    <a:pt x="5745" y="612"/>
                    <a:pt x="5753" y="612"/>
                  </a:cubicBezTo>
                  <a:cubicBezTo>
                    <a:pt x="5757" y="612"/>
                    <a:pt x="5760" y="619"/>
                    <a:pt x="5760" y="636"/>
                  </a:cubicBezTo>
                  <a:lnTo>
                    <a:pt x="5760" y="655"/>
                  </a:lnTo>
                  <a:cubicBezTo>
                    <a:pt x="5767" y="639"/>
                    <a:pt x="5782" y="633"/>
                    <a:pt x="5797" y="633"/>
                  </a:cubicBezTo>
                  <a:cubicBezTo>
                    <a:pt x="5823" y="633"/>
                    <a:pt x="5851" y="651"/>
                    <a:pt x="5851" y="677"/>
                  </a:cubicBezTo>
                  <a:cubicBezTo>
                    <a:pt x="5851" y="698"/>
                    <a:pt x="5851" y="698"/>
                    <a:pt x="5870" y="698"/>
                  </a:cubicBezTo>
                  <a:lnTo>
                    <a:pt x="5870" y="677"/>
                  </a:lnTo>
                  <a:cubicBezTo>
                    <a:pt x="5870" y="655"/>
                    <a:pt x="5870" y="636"/>
                    <a:pt x="5888" y="636"/>
                  </a:cubicBezTo>
                  <a:cubicBezTo>
                    <a:pt x="5907" y="636"/>
                    <a:pt x="5926" y="636"/>
                    <a:pt x="5926" y="655"/>
                  </a:cubicBezTo>
                  <a:cubicBezTo>
                    <a:pt x="5939" y="670"/>
                    <a:pt x="5951" y="686"/>
                    <a:pt x="5957" y="686"/>
                  </a:cubicBezTo>
                  <a:cubicBezTo>
                    <a:pt x="5959" y="686"/>
                    <a:pt x="5961" y="683"/>
                    <a:pt x="5961" y="677"/>
                  </a:cubicBezTo>
                  <a:cubicBezTo>
                    <a:pt x="5976" y="680"/>
                    <a:pt x="5989" y="686"/>
                    <a:pt x="5998" y="698"/>
                  </a:cubicBezTo>
                  <a:lnTo>
                    <a:pt x="6073" y="698"/>
                  </a:lnTo>
                  <a:cubicBezTo>
                    <a:pt x="6083" y="688"/>
                    <a:pt x="6096" y="682"/>
                    <a:pt x="6107" y="682"/>
                  </a:cubicBezTo>
                  <a:cubicBezTo>
                    <a:pt x="6118" y="682"/>
                    <a:pt x="6127" y="688"/>
                    <a:pt x="6127" y="698"/>
                  </a:cubicBezTo>
                  <a:cubicBezTo>
                    <a:pt x="6149" y="698"/>
                    <a:pt x="6167" y="689"/>
                    <a:pt x="6183" y="677"/>
                  </a:cubicBezTo>
                  <a:cubicBezTo>
                    <a:pt x="6221" y="677"/>
                    <a:pt x="6236" y="677"/>
                    <a:pt x="6236" y="698"/>
                  </a:cubicBezTo>
                  <a:cubicBezTo>
                    <a:pt x="6236" y="709"/>
                    <a:pt x="6236" y="715"/>
                    <a:pt x="6239" y="715"/>
                  </a:cubicBezTo>
                  <a:cubicBezTo>
                    <a:pt x="6241" y="715"/>
                    <a:pt x="6246" y="709"/>
                    <a:pt x="6255" y="698"/>
                  </a:cubicBezTo>
                  <a:cubicBezTo>
                    <a:pt x="6255" y="677"/>
                    <a:pt x="6274" y="677"/>
                    <a:pt x="6293" y="677"/>
                  </a:cubicBezTo>
                  <a:lnTo>
                    <a:pt x="6330" y="677"/>
                  </a:lnTo>
                  <a:cubicBezTo>
                    <a:pt x="6330" y="658"/>
                    <a:pt x="6330" y="658"/>
                    <a:pt x="6349" y="658"/>
                  </a:cubicBezTo>
                  <a:cubicBezTo>
                    <a:pt x="6368" y="658"/>
                    <a:pt x="6421" y="677"/>
                    <a:pt x="6440" y="677"/>
                  </a:cubicBezTo>
                  <a:cubicBezTo>
                    <a:pt x="6496" y="677"/>
                    <a:pt x="6496" y="677"/>
                    <a:pt x="6478" y="658"/>
                  </a:cubicBezTo>
                  <a:cubicBezTo>
                    <a:pt x="6465" y="658"/>
                    <a:pt x="6461" y="648"/>
                    <a:pt x="6471" y="648"/>
                  </a:cubicBezTo>
                  <a:cubicBezTo>
                    <a:pt x="6476" y="648"/>
                    <a:pt x="6484" y="650"/>
                    <a:pt x="6496" y="658"/>
                  </a:cubicBezTo>
                  <a:cubicBezTo>
                    <a:pt x="6537" y="667"/>
                    <a:pt x="6581" y="673"/>
                    <a:pt x="6625" y="677"/>
                  </a:cubicBezTo>
                  <a:cubicBezTo>
                    <a:pt x="6697" y="677"/>
                    <a:pt x="6697" y="677"/>
                    <a:pt x="6697" y="658"/>
                  </a:cubicBezTo>
                  <a:cubicBezTo>
                    <a:pt x="6688" y="636"/>
                    <a:pt x="6688" y="625"/>
                    <a:pt x="6692" y="625"/>
                  </a:cubicBezTo>
                  <a:cubicBezTo>
                    <a:pt x="6697" y="625"/>
                    <a:pt x="6706" y="636"/>
                    <a:pt x="6716" y="658"/>
                  </a:cubicBezTo>
                  <a:cubicBezTo>
                    <a:pt x="6738" y="681"/>
                    <a:pt x="6753" y="691"/>
                    <a:pt x="6762" y="691"/>
                  </a:cubicBezTo>
                  <a:cubicBezTo>
                    <a:pt x="6769" y="691"/>
                    <a:pt x="6772" y="686"/>
                    <a:pt x="6772" y="677"/>
                  </a:cubicBezTo>
                  <a:cubicBezTo>
                    <a:pt x="6791" y="658"/>
                    <a:pt x="6791" y="658"/>
                    <a:pt x="6807" y="658"/>
                  </a:cubicBezTo>
                  <a:cubicBezTo>
                    <a:pt x="6807" y="667"/>
                    <a:pt x="6811" y="672"/>
                    <a:pt x="6821" y="672"/>
                  </a:cubicBezTo>
                  <a:cubicBezTo>
                    <a:pt x="6830" y="672"/>
                    <a:pt x="6844" y="667"/>
                    <a:pt x="6863" y="658"/>
                  </a:cubicBezTo>
                  <a:cubicBezTo>
                    <a:pt x="6882" y="658"/>
                    <a:pt x="6882" y="658"/>
                    <a:pt x="6882" y="677"/>
                  </a:cubicBezTo>
                  <a:lnTo>
                    <a:pt x="6920" y="677"/>
                  </a:lnTo>
                  <a:cubicBezTo>
                    <a:pt x="6934" y="660"/>
                    <a:pt x="6962" y="653"/>
                    <a:pt x="6991" y="653"/>
                  </a:cubicBezTo>
                  <a:cubicBezTo>
                    <a:pt x="7032" y="653"/>
                    <a:pt x="7075" y="666"/>
                    <a:pt x="7086" y="677"/>
                  </a:cubicBezTo>
                  <a:cubicBezTo>
                    <a:pt x="7098" y="677"/>
                    <a:pt x="7111" y="670"/>
                    <a:pt x="7120" y="658"/>
                  </a:cubicBezTo>
                  <a:cubicBezTo>
                    <a:pt x="7129" y="637"/>
                    <a:pt x="7139" y="627"/>
                    <a:pt x="7146" y="627"/>
                  </a:cubicBezTo>
                  <a:cubicBezTo>
                    <a:pt x="7153" y="627"/>
                    <a:pt x="7158" y="637"/>
                    <a:pt x="7158" y="658"/>
                  </a:cubicBezTo>
                  <a:cubicBezTo>
                    <a:pt x="7158" y="678"/>
                    <a:pt x="7158" y="688"/>
                    <a:pt x="7160" y="688"/>
                  </a:cubicBezTo>
                  <a:cubicBezTo>
                    <a:pt x="7162" y="688"/>
                    <a:pt x="7167" y="678"/>
                    <a:pt x="7176" y="658"/>
                  </a:cubicBezTo>
                  <a:cubicBezTo>
                    <a:pt x="7184" y="649"/>
                    <a:pt x="7204" y="643"/>
                    <a:pt x="7224" y="643"/>
                  </a:cubicBezTo>
                  <a:cubicBezTo>
                    <a:pt x="7252" y="643"/>
                    <a:pt x="7278" y="654"/>
                    <a:pt x="7267" y="680"/>
                  </a:cubicBezTo>
                  <a:lnTo>
                    <a:pt x="7267" y="720"/>
                  </a:lnTo>
                  <a:cubicBezTo>
                    <a:pt x="7277" y="708"/>
                    <a:pt x="7289" y="702"/>
                    <a:pt x="7305" y="698"/>
                  </a:cubicBezTo>
                  <a:cubicBezTo>
                    <a:pt x="7305" y="680"/>
                    <a:pt x="7324" y="680"/>
                    <a:pt x="7377" y="680"/>
                  </a:cubicBezTo>
                  <a:cubicBezTo>
                    <a:pt x="7415" y="680"/>
                    <a:pt x="7490" y="658"/>
                    <a:pt x="7524" y="658"/>
                  </a:cubicBezTo>
                  <a:cubicBezTo>
                    <a:pt x="7562" y="658"/>
                    <a:pt x="7618" y="658"/>
                    <a:pt x="7637" y="680"/>
                  </a:cubicBezTo>
                  <a:cubicBezTo>
                    <a:pt x="7662" y="680"/>
                    <a:pt x="7687" y="673"/>
                    <a:pt x="7709" y="658"/>
                  </a:cubicBezTo>
                  <a:cubicBezTo>
                    <a:pt x="7719" y="647"/>
                    <a:pt x="7733" y="641"/>
                    <a:pt x="7744" y="641"/>
                  </a:cubicBezTo>
                  <a:cubicBezTo>
                    <a:pt x="7756" y="641"/>
                    <a:pt x="7766" y="647"/>
                    <a:pt x="7766" y="658"/>
                  </a:cubicBezTo>
                  <a:lnTo>
                    <a:pt x="7784" y="658"/>
                  </a:lnTo>
                  <a:cubicBezTo>
                    <a:pt x="7800" y="648"/>
                    <a:pt x="7819" y="639"/>
                    <a:pt x="7838" y="636"/>
                  </a:cubicBezTo>
                  <a:cubicBezTo>
                    <a:pt x="7838" y="651"/>
                    <a:pt x="7847" y="667"/>
                    <a:pt x="7859" y="667"/>
                  </a:cubicBezTo>
                  <a:cubicBezTo>
                    <a:pt x="7864" y="667"/>
                    <a:pt x="7870" y="664"/>
                    <a:pt x="7875" y="658"/>
                  </a:cubicBezTo>
                  <a:cubicBezTo>
                    <a:pt x="7875" y="641"/>
                    <a:pt x="7887" y="639"/>
                    <a:pt x="7909" y="639"/>
                  </a:cubicBezTo>
                  <a:cubicBezTo>
                    <a:pt x="7916" y="639"/>
                    <a:pt x="7923" y="639"/>
                    <a:pt x="7932" y="639"/>
                  </a:cubicBezTo>
                  <a:cubicBezTo>
                    <a:pt x="7949" y="648"/>
                    <a:pt x="8110" y="653"/>
                    <a:pt x="8266" y="653"/>
                  </a:cubicBezTo>
                  <a:cubicBezTo>
                    <a:pt x="8422" y="653"/>
                    <a:pt x="8574" y="648"/>
                    <a:pt x="8574" y="639"/>
                  </a:cubicBezTo>
                  <a:lnTo>
                    <a:pt x="8684" y="639"/>
                  </a:lnTo>
                  <a:cubicBezTo>
                    <a:pt x="8684" y="656"/>
                    <a:pt x="8701" y="663"/>
                    <a:pt x="8725" y="663"/>
                  </a:cubicBezTo>
                  <a:cubicBezTo>
                    <a:pt x="8757" y="663"/>
                    <a:pt x="8801" y="651"/>
                    <a:pt x="8831" y="639"/>
                  </a:cubicBezTo>
                  <a:cubicBezTo>
                    <a:pt x="8845" y="625"/>
                    <a:pt x="8861" y="616"/>
                    <a:pt x="8879" y="616"/>
                  </a:cubicBezTo>
                  <a:cubicBezTo>
                    <a:pt x="8882" y="616"/>
                    <a:pt x="8885" y="617"/>
                    <a:pt x="8888" y="617"/>
                  </a:cubicBezTo>
                  <a:cubicBezTo>
                    <a:pt x="8888" y="643"/>
                    <a:pt x="8906" y="653"/>
                    <a:pt x="8929" y="653"/>
                  </a:cubicBezTo>
                  <a:cubicBezTo>
                    <a:pt x="8945" y="653"/>
                    <a:pt x="8963" y="648"/>
                    <a:pt x="8978" y="639"/>
                  </a:cubicBezTo>
                  <a:cubicBezTo>
                    <a:pt x="8988" y="619"/>
                    <a:pt x="8997" y="608"/>
                    <a:pt x="9004" y="608"/>
                  </a:cubicBezTo>
                  <a:cubicBezTo>
                    <a:pt x="9011" y="608"/>
                    <a:pt x="9016" y="619"/>
                    <a:pt x="9016" y="639"/>
                  </a:cubicBezTo>
                  <a:cubicBezTo>
                    <a:pt x="9016" y="657"/>
                    <a:pt x="9024" y="667"/>
                    <a:pt x="9035" y="667"/>
                  </a:cubicBezTo>
                  <a:cubicBezTo>
                    <a:pt x="9049" y="667"/>
                    <a:pt x="9069" y="652"/>
                    <a:pt x="9088" y="617"/>
                  </a:cubicBezTo>
                  <a:cubicBezTo>
                    <a:pt x="9098" y="608"/>
                    <a:pt x="9102" y="603"/>
                    <a:pt x="9107" y="603"/>
                  </a:cubicBezTo>
                  <a:cubicBezTo>
                    <a:pt x="9112" y="603"/>
                    <a:pt x="9116" y="608"/>
                    <a:pt x="9126" y="617"/>
                  </a:cubicBezTo>
                  <a:cubicBezTo>
                    <a:pt x="9137" y="643"/>
                    <a:pt x="9148" y="653"/>
                    <a:pt x="9155" y="653"/>
                  </a:cubicBezTo>
                  <a:cubicBezTo>
                    <a:pt x="9160" y="653"/>
                    <a:pt x="9163" y="648"/>
                    <a:pt x="9163" y="639"/>
                  </a:cubicBezTo>
                  <a:cubicBezTo>
                    <a:pt x="9173" y="619"/>
                    <a:pt x="9182" y="608"/>
                    <a:pt x="9191" y="608"/>
                  </a:cubicBezTo>
                  <a:cubicBezTo>
                    <a:pt x="9200" y="608"/>
                    <a:pt x="9209" y="619"/>
                    <a:pt x="9217" y="639"/>
                  </a:cubicBezTo>
                  <a:cubicBezTo>
                    <a:pt x="9235" y="659"/>
                    <a:pt x="9245" y="669"/>
                    <a:pt x="9252" y="669"/>
                  </a:cubicBezTo>
                  <a:cubicBezTo>
                    <a:pt x="9259" y="669"/>
                    <a:pt x="9264" y="659"/>
                    <a:pt x="9273" y="639"/>
                  </a:cubicBezTo>
                  <a:cubicBezTo>
                    <a:pt x="9286" y="619"/>
                    <a:pt x="9307" y="608"/>
                    <a:pt x="9328" y="608"/>
                  </a:cubicBezTo>
                  <a:cubicBezTo>
                    <a:pt x="9349" y="608"/>
                    <a:pt x="9370" y="619"/>
                    <a:pt x="9383" y="639"/>
                  </a:cubicBezTo>
                  <a:cubicBezTo>
                    <a:pt x="9395" y="639"/>
                    <a:pt x="9408" y="649"/>
                    <a:pt x="9415" y="649"/>
                  </a:cubicBezTo>
                  <a:cubicBezTo>
                    <a:pt x="9418" y="649"/>
                    <a:pt x="9420" y="646"/>
                    <a:pt x="9420" y="639"/>
                  </a:cubicBezTo>
                  <a:lnTo>
                    <a:pt x="9439" y="661"/>
                  </a:lnTo>
                  <a:lnTo>
                    <a:pt x="9477" y="661"/>
                  </a:lnTo>
                  <a:lnTo>
                    <a:pt x="9477" y="639"/>
                  </a:lnTo>
                  <a:cubicBezTo>
                    <a:pt x="9561" y="651"/>
                    <a:pt x="9646" y="658"/>
                    <a:pt x="9734" y="661"/>
                  </a:cubicBezTo>
                  <a:cubicBezTo>
                    <a:pt x="9934" y="661"/>
                    <a:pt x="9972" y="661"/>
                    <a:pt x="9953" y="639"/>
                  </a:cubicBezTo>
                  <a:cubicBezTo>
                    <a:pt x="9944" y="619"/>
                    <a:pt x="9948" y="608"/>
                    <a:pt x="9958" y="608"/>
                  </a:cubicBezTo>
                  <a:cubicBezTo>
                    <a:pt x="9967" y="608"/>
                    <a:pt x="9981" y="619"/>
                    <a:pt x="9991" y="639"/>
                  </a:cubicBezTo>
                  <a:cubicBezTo>
                    <a:pt x="10022" y="648"/>
                    <a:pt x="10050" y="655"/>
                    <a:pt x="10082" y="661"/>
                  </a:cubicBezTo>
                  <a:cubicBezTo>
                    <a:pt x="10119" y="661"/>
                    <a:pt x="10157" y="661"/>
                    <a:pt x="10157" y="683"/>
                  </a:cubicBezTo>
                  <a:lnTo>
                    <a:pt x="10176" y="683"/>
                  </a:lnTo>
                  <a:cubicBezTo>
                    <a:pt x="10196" y="657"/>
                    <a:pt x="10243" y="646"/>
                    <a:pt x="10289" y="646"/>
                  </a:cubicBezTo>
                  <a:cubicBezTo>
                    <a:pt x="10322" y="646"/>
                    <a:pt x="10354" y="652"/>
                    <a:pt x="10376" y="661"/>
                  </a:cubicBezTo>
                  <a:cubicBezTo>
                    <a:pt x="10381" y="661"/>
                    <a:pt x="10387" y="662"/>
                    <a:pt x="10392" y="662"/>
                  </a:cubicBezTo>
                  <a:cubicBezTo>
                    <a:pt x="10419" y="662"/>
                    <a:pt x="10447" y="655"/>
                    <a:pt x="10470" y="642"/>
                  </a:cubicBezTo>
                  <a:cubicBezTo>
                    <a:pt x="10487" y="631"/>
                    <a:pt x="10496" y="626"/>
                    <a:pt x="10503" y="626"/>
                  </a:cubicBezTo>
                  <a:cubicBezTo>
                    <a:pt x="10509" y="626"/>
                    <a:pt x="10514" y="631"/>
                    <a:pt x="10523" y="642"/>
                  </a:cubicBezTo>
                  <a:cubicBezTo>
                    <a:pt x="10523" y="653"/>
                    <a:pt x="10561" y="665"/>
                    <a:pt x="10592" y="665"/>
                  </a:cubicBezTo>
                  <a:cubicBezTo>
                    <a:pt x="10614" y="665"/>
                    <a:pt x="10633" y="659"/>
                    <a:pt x="10633" y="642"/>
                  </a:cubicBezTo>
                  <a:lnTo>
                    <a:pt x="10652" y="661"/>
                  </a:lnTo>
                  <a:cubicBezTo>
                    <a:pt x="10657" y="667"/>
                    <a:pt x="10663" y="670"/>
                    <a:pt x="10668" y="670"/>
                  </a:cubicBezTo>
                  <a:cubicBezTo>
                    <a:pt x="10680" y="670"/>
                    <a:pt x="10689" y="655"/>
                    <a:pt x="10689" y="642"/>
                  </a:cubicBezTo>
                  <a:cubicBezTo>
                    <a:pt x="10689" y="622"/>
                    <a:pt x="10693" y="611"/>
                    <a:pt x="10699" y="611"/>
                  </a:cubicBezTo>
                  <a:cubicBezTo>
                    <a:pt x="10707" y="611"/>
                    <a:pt x="10717" y="627"/>
                    <a:pt x="10727" y="661"/>
                  </a:cubicBezTo>
                  <a:cubicBezTo>
                    <a:pt x="10727" y="687"/>
                    <a:pt x="10734" y="697"/>
                    <a:pt x="10739" y="697"/>
                  </a:cubicBezTo>
                  <a:cubicBezTo>
                    <a:pt x="10743" y="697"/>
                    <a:pt x="10746" y="692"/>
                    <a:pt x="10746" y="683"/>
                  </a:cubicBezTo>
                  <a:cubicBezTo>
                    <a:pt x="10759" y="667"/>
                    <a:pt x="10771" y="653"/>
                    <a:pt x="10784" y="653"/>
                  </a:cubicBezTo>
                  <a:cubicBezTo>
                    <a:pt x="10789" y="653"/>
                    <a:pt x="10794" y="655"/>
                    <a:pt x="10799" y="661"/>
                  </a:cubicBezTo>
                  <a:cubicBezTo>
                    <a:pt x="10818" y="661"/>
                    <a:pt x="10837" y="661"/>
                    <a:pt x="10837" y="620"/>
                  </a:cubicBezTo>
                  <a:cubicBezTo>
                    <a:pt x="10837" y="598"/>
                    <a:pt x="10856" y="598"/>
                    <a:pt x="10874" y="598"/>
                  </a:cubicBezTo>
                  <a:cubicBezTo>
                    <a:pt x="10874" y="620"/>
                    <a:pt x="10874" y="620"/>
                    <a:pt x="10856" y="642"/>
                  </a:cubicBezTo>
                  <a:lnTo>
                    <a:pt x="10893" y="642"/>
                  </a:lnTo>
                  <a:cubicBezTo>
                    <a:pt x="10909" y="642"/>
                    <a:pt x="10946" y="661"/>
                    <a:pt x="10946" y="683"/>
                  </a:cubicBezTo>
                  <a:cubicBezTo>
                    <a:pt x="10954" y="692"/>
                    <a:pt x="10962" y="697"/>
                    <a:pt x="10967" y="697"/>
                  </a:cubicBezTo>
                  <a:cubicBezTo>
                    <a:pt x="10974" y="697"/>
                    <a:pt x="10976" y="687"/>
                    <a:pt x="10965" y="661"/>
                  </a:cubicBezTo>
                  <a:cubicBezTo>
                    <a:pt x="10965" y="620"/>
                    <a:pt x="10965" y="620"/>
                    <a:pt x="11003" y="620"/>
                  </a:cubicBezTo>
                  <a:cubicBezTo>
                    <a:pt x="11022" y="620"/>
                    <a:pt x="11040" y="620"/>
                    <a:pt x="11040" y="642"/>
                  </a:cubicBezTo>
                  <a:cubicBezTo>
                    <a:pt x="11040" y="661"/>
                    <a:pt x="11040" y="661"/>
                    <a:pt x="11075" y="661"/>
                  </a:cubicBezTo>
                  <a:cubicBezTo>
                    <a:pt x="11131" y="661"/>
                    <a:pt x="11188" y="598"/>
                    <a:pt x="11203" y="557"/>
                  </a:cubicBezTo>
                  <a:cubicBezTo>
                    <a:pt x="11203" y="537"/>
                    <a:pt x="11203" y="527"/>
                    <a:pt x="11206" y="527"/>
                  </a:cubicBezTo>
                  <a:cubicBezTo>
                    <a:pt x="11208" y="527"/>
                    <a:pt x="11213" y="537"/>
                    <a:pt x="11222" y="557"/>
                  </a:cubicBezTo>
                  <a:cubicBezTo>
                    <a:pt x="11222" y="579"/>
                    <a:pt x="11241" y="579"/>
                    <a:pt x="11260" y="579"/>
                  </a:cubicBezTo>
                  <a:cubicBezTo>
                    <a:pt x="11260" y="572"/>
                    <a:pt x="11262" y="570"/>
                    <a:pt x="11264" y="570"/>
                  </a:cubicBezTo>
                  <a:cubicBezTo>
                    <a:pt x="11268" y="570"/>
                    <a:pt x="11272" y="579"/>
                    <a:pt x="11260" y="579"/>
                  </a:cubicBezTo>
                  <a:cubicBezTo>
                    <a:pt x="11260" y="601"/>
                    <a:pt x="11241" y="601"/>
                    <a:pt x="11222" y="601"/>
                  </a:cubicBezTo>
                  <a:lnTo>
                    <a:pt x="11222" y="620"/>
                  </a:lnTo>
                  <a:cubicBezTo>
                    <a:pt x="11232" y="641"/>
                    <a:pt x="11241" y="651"/>
                    <a:pt x="11250" y="651"/>
                  </a:cubicBezTo>
                  <a:cubicBezTo>
                    <a:pt x="11260" y="651"/>
                    <a:pt x="11269" y="641"/>
                    <a:pt x="11279" y="620"/>
                  </a:cubicBezTo>
                  <a:cubicBezTo>
                    <a:pt x="11288" y="611"/>
                    <a:pt x="11293" y="606"/>
                    <a:pt x="11297" y="606"/>
                  </a:cubicBezTo>
                  <a:cubicBezTo>
                    <a:pt x="11302" y="606"/>
                    <a:pt x="11307" y="611"/>
                    <a:pt x="11316" y="620"/>
                  </a:cubicBezTo>
                  <a:cubicBezTo>
                    <a:pt x="11330" y="636"/>
                    <a:pt x="11341" y="651"/>
                    <a:pt x="11347" y="651"/>
                  </a:cubicBezTo>
                  <a:cubicBezTo>
                    <a:pt x="11349" y="651"/>
                    <a:pt x="11351" y="648"/>
                    <a:pt x="11351" y="642"/>
                  </a:cubicBezTo>
                  <a:cubicBezTo>
                    <a:pt x="11373" y="642"/>
                    <a:pt x="11391" y="648"/>
                    <a:pt x="11407" y="664"/>
                  </a:cubicBezTo>
                  <a:cubicBezTo>
                    <a:pt x="11445" y="664"/>
                    <a:pt x="11464" y="664"/>
                    <a:pt x="11464" y="642"/>
                  </a:cubicBezTo>
                  <a:cubicBezTo>
                    <a:pt x="11464" y="620"/>
                    <a:pt x="11479" y="620"/>
                    <a:pt x="11498" y="620"/>
                  </a:cubicBezTo>
                  <a:cubicBezTo>
                    <a:pt x="11517" y="620"/>
                    <a:pt x="11536" y="620"/>
                    <a:pt x="11536" y="601"/>
                  </a:cubicBezTo>
                  <a:cubicBezTo>
                    <a:pt x="11536" y="579"/>
                    <a:pt x="11554" y="557"/>
                    <a:pt x="11592" y="557"/>
                  </a:cubicBezTo>
                  <a:cubicBezTo>
                    <a:pt x="11606" y="550"/>
                    <a:pt x="11614" y="545"/>
                    <a:pt x="11620" y="545"/>
                  </a:cubicBezTo>
                  <a:cubicBezTo>
                    <a:pt x="11630" y="545"/>
                    <a:pt x="11634" y="555"/>
                    <a:pt x="11645" y="579"/>
                  </a:cubicBezTo>
                  <a:cubicBezTo>
                    <a:pt x="11645" y="601"/>
                    <a:pt x="11664" y="601"/>
                    <a:pt x="11683" y="601"/>
                  </a:cubicBezTo>
                  <a:cubicBezTo>
                    <a:pt x="11699" y="601"/>
                    <a:pt x="11711" y="611"/>
                    <a:pt x="11721" y="620"/>
                  </a:cubicBezTo>
                  <a:cubicBezTo>
                    <a:pt x="11726" y="627"/>
                    <a:pt x="11730" y="629"/>
                    <a:pt x="11733" y="629"/>
                  </a:cubicBezTo>
                  <a:cubicBezTo>
                    <a:pt x="11739" y="629"/>
                    <a:pt x="11739" y="615"/>
                    <a:pt x="11739" y="601"/>
                  </a:cubicBezTo>
                  <a:lnTo>
                    <a:pt x="11739" y="557"/>
                  </a:lnTo>
                  <a:cubicBezTo>
                    <a:pt x="11758" y="557"/>
                    <a:pt x="11774" y="601"/>
                    <a:pt x="11774" y="620"/>
                  </a:cubicBezTo>
                  <a:cubicBezTo>
                    <a:pt x="11783" y="642"/>
                    <a:pt x="11788" y="653"/>
                    <a:pt x="11790" y="653"/>
                  </a:cubicBezTo>
                  <a:cubicBezTo>
                    <a:pt x="11793" y="653"/>
                    <a:pt x="11793" y="642"/>
                    <a:pt x="11793" y="620"/>
                  </a:cubicBezTo>
                  <a:cubicBezTo>
                    <a:pt x="11793" y="607"/>
                    <a:pt x="11802" y="592"/>
                    <a:pt x="11820" y="592"/>
                  </a:cubicBezTo>
                  <a:cubicBezTo>
                    <a:pt x="11828" y="592"/>
                    <a:pt x="11838" y="595"/>
                    <a:pt x="11849" y="601"/>
                  </a:cubicBezTo>
                  <a:cubicBezTo>
                    <a:pt x="11887" y="601"/>
                    <a:pt x="11921" y="601"/>
                    <a:pt x="11921" y="620"/>
                  </a:cubicBezTo>
                  <a:cubicBezTo>
                    <a:pt x="11926" y="626"/>
                    <a:pt x="11933" y="630"/>
                    <a:pt x="11940" y="630"/>
                  </a:cubicBezTo>
                  <a:cubicBezTo>
                    <a:pt x="11947" y="630"/>
                    <a:pt x="11954" y="626"/>
                    <a:pt x="11959" y="620"/>
                  </a:cubicBezTo>
                  <a:cubicBezTo>
                    <a:pt x="11968" y="611"/>
                    <a:pt x="11977" y="606"/>
                    <a:pt x="11991" y="606"/>
                  </a:cubicBezTo>
                  <a:cubicBezTo>
                    <a:pt x="12005" y="606"/>
                    <a:pt x="12023" y="611"/>
                    <a:pt x="12050" y="620"/>
                  </a:cubicBezTo>
                  <a:cubicBezTo>
                    <a:pt x="12097" y="642"/>
                    <a:pt x="12120" y="653"/>
                    <a:pt x="12132" y="653"/>
                  </a:cubicBezTo>
                  <a:cubicBezTo>
                    <a:pt x="12144" y="653"/>
                    <a:pt x="12144" y="642"/>
                    <a:pt x="12144" y="620"/>
                  </a:cubicBezTo>
                  <a:cubicBezTo>
                    <a:pt x="12144" y="609"/>
                    <a:pt x="12144" y="597"/>
                    <a:pt x="12147" y="597"/>
                  </a:cubicBezTo>
                  <a:cubicBezTo>
                    <a:pt x="12150" y="597"/>
                    <a:pt x="12155" y="603"/>
                    <a:pt x="12162" y="620"/>
                  </a:cubicBezTo>
                  <a:cubicBezTo>
                    <a:pt x="12168" y="627"/>
                    <a:pt x="12173" y="629"/>
                    <a:pt x="12179" y="629"/>
                  </a:cubicBezTo>
                  <a:cubicBezTo>
                    <a:pt x="12192" y="629"/>
                    <a:pt x="12208" y="615"/>
                    <a:pt x="12234" y="601"/>
                  </a:cubicBezTo>
                  <a:cubicBezTo>
                    <a:pt x="12250" y="576"/>
                    <a:pt x="12256" y="545"/>
                    <a:pt x="12253" y="517"/>
                  </a:cubicBezTo>
                  <a:cubicBezTo>
                    <a:pt x="12253" y="493"/>
                    <a:pt x="12253" y="483"/>
                    <a:pt x="12260" y="483"/>
                  </a:cubicBezTo>
                  <a:cubicBezTo>
                    <a:pt x="12266" y="483"/>
                    <a:pt x="12275" y="489"/>
                    <a:pt x="12291" y="498"/>
                  </a:cubicBezTo>
                  <a:cubicBezTo>
                    <a:pt x="12310" y="498"/>
                    <a:pt x="12325" y="517"/>
                    <a:pt x="12325" y="539"/>
                  </a:cubicBezTo>
                  <a:cubicBezTo>
                    <a:pt x="12328" y="548"/>
                    <a:pt x="12319" y="557"/>
                    <a:pt x="12310" y="561"/>
                  </a:cubicBezTo>
                  <a:lnTo>
                    <a:pt x="12291" y="561"/>
                  </a:lnTo>
                  <a:cubicBezTo>
                    <a:pt x="12291" y="579"/>
                    <a:pt x="12291" y="601"/>
                    <a:pt x="12325" y="601"/>
                  </a:cubicBezTo>
                  <a:cubicBezTo>
                    <a:pt x="12335" y="612"/>
                    <a:pt x="12344" y="618"/>
                    <a:pt x="12351" y="618"/>
                  </a:cubicBezTo>
                  <a:cubicBezTo>
                    <a:pt x="12358" y="618"/>
                    <a:pt x="12363" y="612"/>
                    <a:pt x="12363" y="601"/>
                  </a:cubicBezTo>
                  <a:cubicBezTo>
                    <a:pt x="12382" y="623"/>
                    <a:pt x="12419" y="623"/>
                    <a:pt x="12457" y="623"/>
                  </a:cubicBezTo>
                  <a:cubicBezTo>
                    <a:pt x="12491" y="623"/>
                    <a:pt x="12548" y="623"/>
                    <a:pt x="12567" y="642"/>
                  </a:cubicBezTo>
                  <a:cubicBezTo>
                    <a:pt x="12604" y="642"/>
                    <a:pt x="12620" y="642"/>
                    <a:pt x="12620" y="623"/>
                  </a:cubicBezTo>
                  <a:cubicBezTo>
                    <a:pt x="12620" y="598"/>
                    <a:pt x="12626" y="587"/>
                    <a:pt x="12632" y="587"/>
                  </a:cubicBezTo>
                  <a:cubicBezTo>
                    <a:pt x="12635" y="587"/>
                    <a:pt x="12639" y="592"/>
                    <a:pt x="12639" y="601"/>
                  </a:cubicBezTo>
                  <a:cubicBezTo>
                    <a:pt x="12650" y="627"/>
                    <a:pt x="12748" y="645"/>
                    <a:pt x="12824" y="645"/>
                  </a:cubicBezTo>
                  <a:cubicBezTo>
                    <a:pt x="12870" y="645"/>
                    <a:pt x="12907" y="638"/>
                    <a:pt x="12914" y="623"/>
                  </a:cubicBezTo>
                  <a:lnTo>
                    <a:pt x="12952" y="623"/>
                  </a:lnTo>
                  <a:cubicBezTo>
                    <a:pt x="12971" y="634"/>
                    <a:pt x="13008" y="640"/>
                    <a:pt x="13042" y="640"/>
                  </a:cubicBezTo>
                  <a:cubicBezTo>
                    <a:pt x="13077" y="640"/>
                    <a:pt x="13109" y="634"/>
                    <a:pt x="13118" y="623"/>
                  </a:cubicBezTo>
                  <a:lnTo>
                    <a:pt x="13175" y="623"/>
                  </a:lnTo>
                  <a:cubicBezTo>
                    <a:pt x="13192" y="634"/>
                    <a:pt x="13205" y="640"/>
                    <a:pt x="13217" y="640"/>
                  </a:cubicBezTo>
                  <a:cubicBezTo>
                    <a:pt x="13228" y="640"/>
                    <a:pt x="13237" y="634"/>
                    <a:pt x="13247" y="623"/>
                  </a:cubicBezTo>
                  <a:cubicBezTo>
                    <a:pt x="13260" y="608"/>
                    <a:pt x="13264" y="594"/>
                    <a:pt x="13265" y="594"/>
                  </a:cubicBezTo>
                  <a:cubicBezTo>
                    <a:pt x="13265" y="594"/>
                    <a:pt x="13265" y="596"/>
                    <a:pt x="13265" y="601"/>
                  </a:cubicBezTo>
                  <a:cubicBezTo>
                    <a:pt x="13265" y="623"/>
                    <a:pt x="13303" y="623"/>
                    <a:pt x="13375" y="623"/>
                  </a:cubicBezTo>
                  <a:cubicBezTo>
                    <a:pt x="13450" y="623"/>
                    <a:pt x="13450" y="623"/>
                    <a:pt x="13432" y="601"/>
                  </a:cubicBezTo>
                  <a:cubicBezTo>
                    <a:pt x="13452" y="596"/>
                    <a:pt x="13467" y="594"/>
                    <a:pt x="13478" y="594"/>
                  </a:cubicBezTo>
                  <a:cubicBezTo>
                    <a:pt x="13504" y="594"/>
                    <a:pt x="13504" y="608"/>
                    <a:pt x="13504" y="623"/>
                  </a:cubicBezTo>
                  <a:cubicBezTo>
                    <a:pt x="13495" y="641"/>
                    <a:pt x="13498" y="652"/>
                    <a:pt x="13505" y="652"/>
                  </a:cubicBezTo>
                  <a:cubicBezTo>
                    <a:pt x="13515" y="652"/>
                    <a:pt x="13531" y="636"/>
                    <a:pt x="13541" y="601"/>
                  </a:cubicBezTo>
                  <a:cubicBezTo>
                    <a:pt x="13552" y="578"/>
                    <a:pt x="13569" y="568"/>
                    <a:pt x="13582" y="568"/>
                  </a:cubicBezTo>
                  <a:cubicBezTo>
                    <a:pt x="13591" y="568"/>
                    <a:pt x="13598" y="573"/>
                    <a:pt x="13598" y="583"/>
                  </a:cubicBezTo>
                  <a:cubicBezTo>
                    <a:pt x="13598" y="601"/>
                    <a:pt x="13579" y="601"/>
                    <a:pt x="13560" y="601"/>
                  </a:cubicBezTo>
                  <a:lnTo>
                    <a:pt x="13560" y="645"/>
                  </a:lnTo>
                  <a:cubicBezTo>
                    <a:pt x="13579" y="645"/>
                    <a:pt x="13579" y="645"/>
                    <a:pt x="13598" y="623"/>
                  </a:cubicBezTo>
                  <a:cubicBezTo>
                    <a:pt x="13610" y="623"/>
                    <a:pt x="13623" y="614"/>
                    <a:pt x="13632" y="601"/>
                  </a:cubicBezTo>
                  <a:cubicBezTo>
                    <a:pt x="13651" y="586"/>
                    <a:pt x="13651" y="557"/>
                    <a:pt x="13632" y="539"/>
                  </a:cubicBezTo>
                  <a:cubicBezTo>
                    <a:pt x="13613" y="520"/>
                    <a:pt x="13632" y="520"/>
                    <a:pt x="13651" y="520"/>
                  </a:cubicBezTo>
                  <a:cubicBezTo>
                    <a:pt x="13689" y="539"/>
                    <a:pt x="13689" y="561"/>
                    <a:pt x="13670" y="583"/>
                  </a:cubicBezTo>
                  <a:cubicBezTo>
                    <a:pt x="13651" y="583"/>
                    <a:pt x="13651" y="601"/>
                    <a:pt x="13651" y="623"/>
                  </a:cubicBezTo>
                  <a:cubicBezTo>
                    <a:pt x="13651" y="627"/>
                    <a:pt x="13654" y="629"/>
                    <a:pt x="13660" y="629"/>
                  </a:cubicBezTo>
                  <a:cubicBezTo>
                    <a:pt x="13683" y="629"/>
                    <a:pt x="13745" y="596"/>
                    <a:pt x="13761" y="561"/>
                  </a:cubicBezTo>
                  <a:lnTo>
                    <a:pt x="13761" y="583"/>
                  </a:lnTo>
                  <a:cubicBezTo>
                    <a:pt x="13761" y="604"/>
                    <a:pt x="13798" y="604"/>
                    <a:pt x="13836" y="604"/>
                  </a:cubicBezTo>
                  <a:cubicBezTo>
                    <a:pt x="13873" y="604"/>
                    <a:pt x="13889" y="604"/>
                    <a:pt x="13889" y="583"/>
                  </a:cubicBezTo>
                  <a:cubicBezTo>
                    <a:pt x="13889" y="561"/>
                    <a:pt x="13889" y="542"/>
                    <a:pt x="13908" y="542"/>
                  </a:cubicBezTo>
                  <a:cubicBezTo>
                    <a:pt x="13889" y="542"/>
                    <a:pt x="13889" y="520"/>
                    <a:pt x="13889" y="498"/>
                  </a:cubicBezTo>
                  <a:lnTo>
                    <a:pt x="13889" y="498"/>
                  </a:lnTo>
                  <a:cubicBezTo>
                    <a:pt x="13911" y="510"/>
                    <a:pt x="13930" y="523"/>
                    <a:pt x="13946" y="542"/>
                  </a:cubicBezTo>
                  <a:cubicBezTo>
                    <a:pt x="13978" y="583"/>
                    <a:pt x="14029" y="605"/>
                    <a:pt x="14082" y="605"/>
                  </a:cubicBezTo>
                  <a:cubicBezTo>
                    <a:pt x="14086" y="605"/>
                    <a:pt x="14089" y="605"/>
                    <a:pt x="14093" y="604"/>
                  </a:cubicBezTo>
                  <a:cubicBezTo>
                    <a:pt x="14130" y="604"/>
                    <a:pt x="14184" y="604"/>
                    <a:pt x="14202" y="623"/>
                  </a:cubicBezTo>
                  <a:cubicBezTo>
                    <a:pt x="14240" y="623"/>
                    <a:pt x="14259" y="623"/>
                    <a:pt x="14259" y="604"/>
                  </a:cubicBezTo>
                  <a:lnTo>
                    <a:pt x="14296" y="604"/>
                  </a:lnTo>
                  <a:cubicBezTo>
                    <a:pt x="14304" y="614"/>
                    <a:pt x="14318" y="619"/>
                    <a:pt x="14329" y="619"/>
                  </a:cubicBezTo>
                  <a:cubicBezTo>
                    <a:pt x="14340" y="619"/>
                    <a:pt x="14350" y="614"/>
                    <a:pt x="14350" y="604"/>
                  </a:cubicBezTo>
                  <a:cubicBezTo>
                    <a:pt x="14356" y="597"/>
                    <a:pt x="14362" y="595"/>
                    <a:pt x="14369" y="595"/>
                  </a:cubicBezTo>
                  <a:cubicBezTo>
                    <a:pt x="14381" y="595"/>
                    <a:pt x="14394" y="604"/>
                    <a:pt x="14406" y="604"/>
                  </a:cubicBezTo>
                  <a:cubicBezTo>
                    <a:pt x="14423" y="623"/>
                    <a:pt x="14432" y="633"/>
                    <a:pt x="14436" y="633"/>
                  </a:cubicBezTo>
                  <a:cubicBezTo>
                    <a:pt x="14440" y="633"/>
                    <a:pt x="14435" y="617"/>
                    <a:pt x="14425" y="583"/>
                  </a:cubicBezTo>
                  <a:cubicBezTo>
                    <a:pt x="14425" y="561"/>
                    <a:pt x="14387" y="542"/>
                    <a:pt x="14369" y="542"/>
                  </a:cubicBezTo>
                  <a:lnTo>
                    <a:pt x="14312" y="542"/>
                  </a:lnTo>
                  <a:lnTo>
                    <a:pt x="14369" y="520"/>
                  </a:lnTo>
                  <a:cubicBezTo>
                    <a:pt x="14387" y="520"/>
                    <a:pt x="14425" y="498"/>
                    <a:pt x="14425" y="479"/>
                  </a:cubicBezTo>
                  <a:cubicBezTo>
                    <a:pt x="14425" y="479"/>
                    <a:pt x="14425" y="457"/>
                    <a:pt x="14444" y="457"/>
                  </a:cubicBezTo>
                  <a:lnTo>
                    <a:pt x="14444" y="498"/>
                  </a:lnTo>
                  <a:cubicBezTo>
                    <a:pt x="14428" y="517"/>
                    <a:pt x="14422" y="539"/>
                    <a:pt x="14425" y="561"/>
                  </a:cubicBezTo>
                  <a:cubicBezTo>
                    <a:pt x="14437" y="588"/>
                    <a:pt x="14461" y="605"/>
                    <a:pt x="14478" y="605"/>
                  </a:cubicBezTo>
                  <a:cubicBezTo>
                    <a:pt x="14489" y="605"/>
                    <a:pt x="14497" y="598"/>
                    <a:pt x="14497" y="583"/>
                  </a:cubicBezTo>
                  <a:cubicBezTo>
                    <a:pt x="14516" y="583"/>
                    <a:pt x="14516" y="583"/>
                    <a:pt x="14535" y="604"/>
                  </a:cubicBezTo>
                  <a:cubicBezTo>
                    <a:pt x="14535" y="612"/>
                    <a:pt x="14538" y="618"/>
                    <a:pt x="14543" y="618"/>
                  </a:cubicBezTo>
                  <a:cubicBezTo>
                    <a:pt x="14551" y="618"/>
                    <a:pt x="14561" y="608"/>
                    <a:pt x="14572" y="583"/>
                  </a:cubicBezTo>
                  <a:cubicBezTo>
                    <a:pt x="14582" y="562"/>
                    <a:pt x="14590" y="552"/>
                    <a:pt x="14599" y="552"/>
                  </a:cubicBezTo>
                  <a:cubicBezTo>
                    <a:pt x="14608" y="552"/>
                    <a:pt x="14616" y="562"/>
                    <a:pt x="14626" y="583"/>
                  </a:cubicBezTo>
                  <a:cubicBezTo>
                    <a:pt x="14648" y="608"/>
                    <a:pt x="14681" y="619"/>
                    <a:pt x="14706" y="619"/>
                  </a:cubicBezTo>
                  <a:cubicBezTo>
                    <a:pt x="14723" y="619"/>
                    <a:pt x="14735" y="614"/>
                    <a:pt x="14735" y="604"/>
                  </a:cubicBezTo>
                  <a:cubicBezTo>
                    <a:pt x="14735" y="580"/>
                    <a:pt x="14755" y="570"/>
                    <a:pt x="14775" y="570"/>
                  </a:cubicBezTo>
                  <a:cubicBezTo>
                    <a:pt x="14789" y="570"/>
                    <a:pt x="14803" y="575"/>
                    <a:pt x="14810" y="583"/>
                  </a:cubicBezTo>
                  <a:cubicBezTo>
                    <a:pt x="14817" y="593"/>
                    <a:pt x="14828" y="599"/>
                    <a:pt x="14839" y="599"/>
                  </a:cubicBezTo>
                  <a:cubicBezTo>
                    <a:pt x="14850" y="599"/>
                    <a:pt x="14861" y="593"/>
                    <a:pt x="14867" y="583"/>
                  </a:cubicBezTo>
                  <a:cubicBezTo>
                    <a:pt x="14867" y="598"/>
                    <a:pt x="14875" y="614"/>
                    <a:pt x="14886" y="614"/>
                  </a:cubicBezTo>
                  <a:cubicBezTo>
                    <a:pt x="14891" y="614"/>
                    <a:pt x="14896" y="611"/>
                    <a:pt x="14901" y="604"/>
                  </a:cubicBezTo>
                  <a:cubicBezTo>
                    <a:pt x="14901" y="604"/>
                    <a:pt x="14920" y="604"/>
                    <a:pt x="14901" y="583"/>
                  </a:cubicBezTo>
                  <a:lnTo>
                    <a:pt x="14939" y="542"/>
                  </a:lnTo>
                  <a:cubicBezTo>
                    <a:pt x="14920" y="542"/>
                    <a:pt x="14920" y="520"/>
                    <a:pt x="14920" y="501"/>
                  </a:cubicBezTo>
                  <a:cubicBezTo>
                    <a:pt x="14920" y="496"/>
                    <a:pt x="14925" y="493"/>
                    <a:pt x="14933" y="493"/>
                  </a:cubicBezTo>
                  <a:cubicBezTo>
                    <a:pt x="14955" y="493"/>
                    <a:pt x="15004" y="517"/>
                    <a:pt x="15030" y="564"/>
                  </a:cubicBezTo>
                  <a:lnTo>
                    <a:pt x="15067" y="604"/>
                  </a:lnTo>
                  <a:lnTo>
                    <a:pt x="15067" y="564"/>
                  </a:lnTo>
                  <a:cubicBezTo>
                    <a:pt x="15086" y="564"/>
                    <a:pt x="15105" y="564"/>
                    <a:pt x="15105" y="583"/>
                  </a:cubicBezTo>
                  <a:cubicBezTo>
                    <a:pt x="15105" y="604"/>
                    <a:pt x="15105" y="604"/>
                    <a:pt x="15124" y="604"/>
                  </a:cubicBezTo>
                  <a:cubicBezTo>
                    <a:pt x="15133" y="604"/>
                    <a:pt x="15143" y="595"/>
                    <a:pt x="15143" y="583"/>
                  </a:cubicBezTo>
                  <a:cubicBezTo>
                    <a:pt x="15143" y="559"/>
                    <a:pt x="15143" y="549"/>
                    <a:pt x="15146" y="549"/>
                  </a:cubicBezTo>
                  <a:cubicBezTo>
                    <a:pt x="15149" y="549"/>
                    <a:pt x="15153" y="554"/>
                    <a:pt x="15161" y="564"/>
                  </a:cubicBezTo>
                  <a:cubicBezTo>
                    <a:pt x="15169" y="584"/>
                    <a:pt x="15178" y="594"/>
                    <a:pt x="15187" y="594"/>
                  </a:cubicBezTo>
                  <a:cubicBezTo>
                    <a:pt x="15196" y="594"/>
                    <a:pt x="15205" y="584"/>
                    <a:pt x="15215" y="564"/>
                  </a:cubicBezTo>
                  <a:cubicBezTo>
                    <a:pt x="15215" y="542"/>
                    <a:pt x="15215" y="531"/>
                    <a:pt x="15217" y="531"/>
                  </a:cubicBezTo>
                  <a:cubicBezTo>
                    <a:pt x="15219" y="531"/>
                    <a:pt x="15224" y="542"/>
                    <a:pt x="15234" y="564"/>
                  </a:cubicBezTo>
                  <a:cubicBezTo>
                    <a:pt x="15234" y="583"/>
                    <a:pt x="15249" y="601"/>
                    <a:pt x="15271" y="604"/>
                  </a:cubicBezTo>
                  <a:lnTo>
                    <a:pt x="15271" y="583"/>
                  </a:lnTo>
                  <a:cubicBezTo>
                    <a:pt x="15271" y="559"/>
                    <a:pt x="15277" y="549"/>
                    <a:pt x="15286" y="549"/>
                  </a:cubicBezTo>
                  <a:cubicBezTo>
                    <a:pt x="15292" y="549"/>
                    <a:pt x="15299" y="554"/>
                    <a:pt x="15306" y="564"/>
                  </a:cubicBezTo>
                  <a:cubicBezTo>
                    <a:pt x="15306" y="573"/>
                    <a:pt x="15310" y="578"/>
                    <a:pt x="15320" y="578"/>
                  </a:cubicBezTo>
                  <a:cubicBezTo>
                    <a:pt x="15329" y="578"/>
                    <a:pt x="15343" y="573"/>
                    <a:pt x="15362" y="564"/>
                  </a:cubicBezTo>
                  <a:cubicBezTo>
                    <a:pt x="15400" y="564"/>
                    <a:pt x="15418" y="564"/>
                    <a:pt x="15418" y="583"/>
                  </a:cubicBezTo>
                  <a:cubicBezTo>
                    <a:pt x="15418" y="604"/>
                    <a:pt x="15418" y="615"/>
                    <a:pt x="15421" y="615"/>
                  </a:cubicBezTo>
                  <a:cubicBezTo>
                    <a:pt x="15423" y="615"/>
                    <a:pt x="15428" y="604"/>
                    <a:pt x="15437" y="583"/>
                  </a:cubicBezTo>
                  <a:cubicBezTo>
                    <a:pt x="15445" y="573"/>
                    <a:pt x="15449" y="568"/>
                    <a:pt x="15456" y="568"/>
                  </a:cubicBezTo>
                  <a:cubicBezTo>
                    <a:pt x="15462" y="568"/>
                    <a:pt x="15472" y="573"/>
                    <a:pt x="15490" y="583"/>
                  </a:cubicBezTo>
                  <a:cubicBezTo>
                    <a:pt x="15500" y="593"/>
                    <a:pt x="15505" y="599"/>
                    <a:pt x="15509" y="599"/>
                  </a:cubicBezTo>
                  <a:cubicBezTo>
                    <a:pt x="15514" y="599"/>
                    <a:pt x="15519" y="593"/>
                    <a:pt x="15528" y="583"/>
                  </a:cubicBezTo>
                  <a:cubicBezTo>
                    <a:pt x="15528" y="542"/>
                    <a:pt x="15528" y="520"/>
                    <a:pt x="15509" y="520"/>
                  </a:cubicBezTo>
                  <a:cubicBezTo>
                    <a:pt x="15490" y="520"/>
                    <a:pt x="15490" y="520"/>
                    <a:pt x="15490" y="501"/>
                  </a:cubicBezTo>
                  <a:lnTo>
                    <a:pt x="15528" y="501"/>
                  </a:lnTo>
                  <a:cubicBezTo>
                    <a:pt x="15553" y="501"/>
                    <a:pt x="15578" y="495"/>
                    <a:pt x="15600" y="479"/>
                  </a:cubicBezTo>
                  <a:cubicBezTo>
                    <a:pt x="15631" y="464"/>
                    <a:pt x="15636" y="432"/>
                    <a:pt x="15618" y="432"/>
                  </a:cubicBezTo>
                  <a:cubicBezTo>
                    <a:pt x="15613" y="432"/>
                    <a:pt x="15607" y="434"/>
                    <a:pt x="15600" y="438"/>
                  </a:cubicBezTo>
                  <a:lnTo>
                    <a:pt x="15584" y="416"/>
                  </a:lnTo>
                  <a:cubicBezTo>
                    <a:pt x="15584" y="385"/>
                    <a:pt x="15575" y="369"/>
                    <a:pt x="15566" y="369"/>
                  </a:cubicBezTo>
                  <a:cubicBezTo>
                    <a:pt x="15556" y="369"/>
                    <a:pt x="15547" y="385"/>
                    <a:pt x="15547" y="416"/>
                  </a:cubicBezTo>
                  <a:cubicBezTo>
                    <a:pt x="15547" y="451"/>
                    <a:pt x="15547" y="467"/>
                    <a:pt x="15544" y="467"/>
                  </a:cubicBezTo>
                  <a:cubicBezTo>
                    <a:pt x="15541" y="467"/>
                    <a:pt x="15536" y="457"/>
                    <a:pt x="15528" y="438"/>
                  </a:cubicBezTo>
                  <a:cubicBezTo>
                    <a:pt x="15528" y="394"/>
                    <a:pt x="15509" y="394"/>
                    <a:pt x="15490" y="394"/>
                  </a:cubicBezTo>
                  <a:cubicBezTo>
                    <a:pt x="15472" y="394"/>
                    <a:pt x="15472" y="394"/>
                    <a:pt x="15472" y="376"/>
                  </a:cubicBezTo>
                  <a:cubicBezTo>
                    <a:pt x="15472" y="354"/>
                    <a:pt x="15456" y="335"/>
                    <a:pt x="15437" y="332"/>
                  </a:cubicBezTo>
                  <a:cubicBezTo>
                    <a:pt x="15418" y="332"/>
                    <a:pt x="15418" y="332"/>
                    <a:pt x="15418" y="354"/>
                  </a:cubicBezTo>
                  <a:cubicBezTo>
                    <a:pt x="15426" y="363"/>
                    <a:pt x="15424" y="368"/>
                    <a:pt x="15418" y="368"/>
                  </a:cubicBezTo>
                  <a:cubicBezTo>
                    <a:pt x="15409" y="368"/>
                    <a:pt x="15392" y="358"/>
                    <a:pt x="15381" y="332"/>
                  </a:cubicBezTo>
                  <a:cubicBezTo>
                    <a:pt x="15373" y="324"/>
                    <a:pt x="15369" y="320"/>
                    <a:pt x="15366" y="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52"/>
            <p:cNvSpPr/>
            <p:nvPr/>
          </p:nvSpPr>
          <p:spPr>
            <a:xfrm>
              <a:off x="3320700" y="2910675"/>
              <a:ext cx="301400" cy="24175"/>
            </a:xfrm>
            <a:custGeom>
              <a:avLst/>
              <a:gdLst/>
              <a:ahLst/>
              <a:cxnLst/>
              <a:rect l="l" t="t" r="r" b="b"/>
              <a:pathLst>
                <a:path w="12056" h="967" extrusionOk="0">
                  <a:moveTo>
                    <a:pt x="8733" y="0"/>
                  </a:moveTo>
                  <a:cubicBezTo>
                    <a:pt x="8727" y="0"/>
                    <a:pt x="8718" y="10"/>
                    <a:pt x="8708" y="34"/>
                  </a:cubicBezTo>
                  <a:cubicBezTo>
                    <a:pt x="8708" y="56"/>
                    <a:pt x="8708" y="56"/>
                    <a:pt x="8720" y="56"/>
                  </a:cubicBezTo>
                  <a:cubicBezTo>
                    <a:pt x="8729" y="43"/>
                    <a:pt x="8736" y="30"/>
                    <a:pt x="8739" y="15"/>
                  </a:cubicBezTo>
                  <a:cubicBezTo>
                    <a:pt x="8739" y="5"/>
                    <a:pt x="8737" y="0"/>
                    <a:pt x="8733" y="0"/>
                  </a:cubicBezTo>
                  <a:close/>
                  <a:moveTo>
                    <a:pt x="3321" y="341"/>
                  </a:moveTo>
                  <a:cubicBezTo>
                    <a:pt x="3310" y="341"/>
                    <a:pt x="3307" y="350"/>
                    <a:pt x="3310" y="350"/>
                  </a:cubicBezTo>
                  <a:cubicBezTo>
                    <a:pt x="3312" y="350"/>
                    <a:pt x="3315" y="348"/>
                    <a:pt x="3321" y="341"/>
                  </a:cubicBezTo>
                  <a:close/>
                  <a:moveTo>
                    <a:pt x="5596" y="316"/>
                  </a:moveTo>
                  <a:cubicBezTo>
                    <a:pt x="5608" y="331"/>
                    <a:pt x="5599" y="353"/>
                    <a:pt x="5580" y="356"/>
                  </a:cubicBezTo>
                  <a:cubicBezTo>
                    <a:pt x="5552" y="356"/>
                    <a:pt x="5552" y="356"/>
                    <a:pt x="5552" y="334"/>
                  </a:cubicBezTo>
                  <a:cubicBezTo>
                    <a:pt x="5552" y="316"/>
                    <a:pt x="5580" y="316"/>
                    <a:pt x="5596" y="316"/>
                  </a:cubicBezTo>
                  <a:close/>
                  <a:moveTo>
                    <a:pt x="5010" y="328"/>
                  </a:moveTo>
                  <a:cubicBezTo>
                    <a:pt x="5010" y="344"/>
                    <a:pt x="5003" y="356"/>
                    <a:pt x="4997" y="369"/>
                  </a:cubicBezTo>
                  <a:lnTo>
                    <a:pt x="4981" y="369"/>
                  </a:lnTo>
                  <a:cubicBezTo>
                    <a:pt x="4981" y="350"/>
                    <a:pt x="4981" y="328"/>
                    <a:pt x="4997" y="328"/>
                  </a:cubicBezTo>
                  <a:close/>
                  <a:moveTo>
                    <a:pt x="3418" y="360"/>
                  </a:moveTo>
                  <a:lnTo>
                    <a:pt x="3433" y="381"/>
                  </a:lnTo>
                  <a:lnTo>
                    <a:pt x="3421" y="381"/>
                  </a:lnTo>
                  <a:cubicBezTo>
                    <a:pt x="3405" y="381"/>
                    <a:pt x="3405" y="381"/>
                    <a:pt x="3405" y="360"/>
                  </a:cubicBezTo>
                  <a:close/>
                  <a:moveTo>
                    <a:pt x="7344" y="338"/>
                  </a:moveTo>
                  <a:lnTo>
                    <a:pt x="7357" y="360"/>
                  </a:lnTo>
                  <a:lnTo>
                    <a:pt x="7341" y="381"/>
                  </a:lnTo>
                  <a:lnTo>
                    <a:pt x="7329" y="378"/>
                  </a:lnTo>
                  <a:cubicBezTo>
                    <a:pt x="7329" y="360"/>
                    <a:pt x="7329" y="338"/>
                    <a:pt x="7344" y="338"/>
                  </a:cubicBezTo>
                  <a:close/>
                  <a:moveTo>
                    <a:pt x="3277" y="363"/>
                  </a:moveTo>
                  <a:lnTo>
                    <a:pt x="3292" y="385"/>
                  </a:lnTo>
                  <a:lnTo>
                    <a:pt x="3277" y="385"/>
                  </a:lnTo>
                  <a:cubicBezTo>
                    <a:pt x="3264" y="385"/>
                    <a:pt x="3264" y="385"/>
                    <a:pt x="3261" y="363"/>
                  </a:cubicBezTo>
                  <a:close/>
                  <a:moveTo>
                    <a:pt x="6577" y="344"/>
                  </a:moveTo>
                  <a:lnTo>
                    <a:pt x="6589" y="366"/>
                  </a:lnTo>
                  <a:lnTo>
                    <a:pt x="6573" y="385"/>
                  </a:lnTo>
                  <a:lnTo>
                    <a:pt x="6561" y="385"/>
                  </a:lnTo>
                  <a:cubicBezTo>
                    <a:pt x="6561" y="366"/>
                    <a:pt x="6561" y="344"/>
                    <a:pt x="6577" y="344"/>
                  </a:cubicBezTo>
                  <a:close/>
                  <a:moveTo>
                    <a:pt x="7003" y="322"/>
                  </a:moveTo>
                  <a:cubicBezTo>
                    <a:pt x="7018" y="322"/>
                    <a:pt x="7000" y="363"/>
                    <a:pt x="7000" y="385"/>
                  </a:cubicBezTo>
                  <a:cubicBezTo>
                    <a:pt x="6987" y="385"/>
                    <a:pt x="6987" y="385"/>
                    <a:pt x="6987" y="363"/>
                  </a:cubicBezTo>
                  <a:cubicBezTo>
                    <a:pt x="6990" y="347"/>
                    <a:pt x="6993" y="334"/>
                    <a:pt x="7003" y="322"/>
                  </a:cubicBezTo>
                  <a:close/>
                  <a:moveTo>
                    <a:pt x="3518" y="356"/>
                  </a:moveTo>
                  <a:cubicBezTo>
                    <a:pt x="3546" y="356"/>
                    <a:pt x="3546" y="356"/>
                    <a:pt x="3534" y="378"/>
                  </a:cubicBezTo>
                  <a:cubicBezTo>
                    <a:pt x="3526" y="389"/>
                    <a:pt x="3519" y="395"/>
                    <a:pt x="3514" y="395"/>
                  </a:cubicBezTo>
                  <a:cubicBezTo>
                    <a:pt x="3509" y="395"/>
                    <a:pt x="3505" y="389"/>
                    <a:pt x="3505" y="378"/>
                  </a:cubicBezTo>
                  <a:cubicBezTo>
                    <a:pt x="3505" y="356"/>
                    <a:pt x="3505" y="356"/>
                    <a:pt x="3518" y="356"/>
                  </a:cubicBezTo>
                  <a:close/>
                  <a:moveTo>
                    <a:pt x="3136" y="388"/>
                  </a:moveTo>
                  <a:cubicBezTo>
                    <a:pt x="3145" y="400"/>
                    <a:pt x="3148" y="413"/>
                    <a:pt x="3151" y="428"/>
                  </a:cubicBezTo>
                  <a:lnTo>
                    <a:pt x="3136" y="428"/>
                  </a:lnTo>
                  <a:cubicBezTo>
                    <a:pt x="3123" y="428"/>
                    <a:pt x="3123" y="410"/>
                    <a:pt x="3123" y="410"/>
                  </a:cubicBezTo>
                  <a:cubicBezTo>
                    <a:pt x="3123" y="410"/>
                    <a:pt x="3120" y="388"/>
                    <a:pt x="3136" y="388"/>
                  </a:cubicBezTo>
                  <a:close/>
                  <a:moveTo>
                    <a:pt x="2578" y="397"/>
                  </a:moveTo>
                  <a:cubicBezTo>
                    <a:pt x="2580" y="397"/>
                    <a:pt x="2581" y="399"/>
                    <a:pt x="2581" y="407"/>
                  </a:cubicBezTo>
                  <a:lnTo>
                    <a:pt x="2581" y="428"/>
                  </a:lnTo>
                  <a:cubicBezTo>
                    <a:pt x="2572" y="442"/>
                    <a:pt x="2563" y="458"/>
                    <a:pt x="2558" y="458"/>
                  </a:cubicBezTo>
                  <a:cubicBezTo>
                    <a:pt x="2557" y="458"/>
                    <a:pt x="2556" y="455"/>
                    <a:pt x="2556" y="450"/>
                  </a:cubicBezTo>
                  <a:cubicBezTo>
                    <a:pt x="2556" y="435"/>
                    <a:pt x="2559" y="419"/>
                    <a:pt x="2568" y="407"/>
                  </a:cubicBezTo>
                  <a:cubicBezTo>
                    <a:pt x="2568" y="407"/>
                    <a:pt x="2574" y="397"/>
                    <a:pt x="2578" y="397"/>
                  </a:cubicBezTo>
                  <a:close/>
                  <a:moveTo>
                    <a:pt x="8598" y="434"/>
                  </a:moveTo>
                  <a:cubicBezTo>
                    <a:pt x="8603" y="434"/>
                    <a:pt x="8611" y="444"/>
                    <a:pt x="8620" y="444"/>
                  </a:cubicBezTo>
                  <a:cubicBezTo>
                    <a:pt x="8632" y="466"/>
                    <a:pt x="8632" y="466"/>
                    <a:pt x="8604" y="466"/>
                  </a:cubicBezTo>
                  <a:cubicBezTo>
                    <a:pt x="8592" y="463"/>
                    <a:pt x="8592" y="444"/>
                    <a:pt x="8592" y="444"/>
                  </a:cubicBezTo>
                  <a:cubicBezTo>
                    <a:pt x="8593" y="437"/>
                    <a:pt x="8595" y="434"/>
                    <a:pt x="8598" y="434"/>
                  </a:cubicBezTo>
                  <a:close/>
                  <a:moveTo>
                    <a:pt x="9372" y="439"/>
                  </a:moveTo>
                  <a:cubicBezTo>
                    <a:pt x="9375" y="439"/>
                    <a:pt x="9376" y="441"/>
                    <a:pt x="9375" y="447"/>
                  </a:cubicBezTo>
                  <a:cubicBezTo>
                    <a:pt x="9391" y="450"/>
                    <a:pt x="9359" y="466"/>
                    <a:pt x="9347" y="466"/>
                  </a:cubicBezTo>
                  <a:lnTo>
                    <a:pt x="9347" y="444"/>
                  </a:lnTo>
                  <a:cubicBezTo>
                    <a:pt x="9348" y="444"/>
                    <a:pt x="9349" y="444"/>
                    <a:pt x="9351" y="444"/>
                  </a:cubicBezTo>
                  <a:cubicBezTo>
                    <a:pt x="9360" y="444"/>
                    <a:pt x="9368" y="439"/>
                    <a:pt x="9372" y="439"/>
                  </a:cubicBezTo>
                  <a:close/>
                  <a:moveTo>
                    <a:pt x="8266" y="438"/>
                  </a:moveTo>
                  <a:lnTo>
                    <a:pt x="8278" y="460"/>
                  </a:lnTo>
                  <a:lnTo>
                    <a:pt x="8263" y="479"/>
                  </a:lnTo>
                  <a:lnTo>
                    <a:pt x="8247" y="479"/>
                  </a:lnTo>
                  <a:cubicBezTo>
                    <a:pt x="8250" y="457"/>
                    <a:pt x="8250" y="438"/>
                    <a:pt x="8266" y="438"/>
                  </a:cubicBezTo>
                  <a:close/>
                  <a:moveTo>
                    <a:pt x="8861" y="444"/>
                  </a:moveTo>
                  <a:cubicBezTo>
                    <a:pt x="8862" y="444"/>
                    <a:pt x="8863" y="444"/>
                    <a:pt x="8864" y="444"/>
                  </a:cubicBezTo>
                  <a:cubicBezTo>
                    <a:pt x="8877" y="444"/>
                    <a:pt x="8889" y="466"/>
                    <a:pt x="8889" y="466"/>
                  </a:cubicBezTo>
                  <a:cubicBezTo>
                    <a:pt x="8887" y="483"/>
                    <a:pt x="8879" y="485"/>
                    <a:pt x="8875" y="485"/>
                  </a:cubicBezTo>
                  <a:cubicBezTo>
                    <a:pt x="8874" y="485"/>
                    <a:pt x="8874" y="485"/>
                    <a:pt x="8874" y="485"/>
                  </a:cubicBezTo>
                  <a:cubicBezTo>
                    <a:pt x="8861" y="485"/>
                    <a:pt x="8845" y="485"/>
                    <a:pt x="8849" y="463"/>
                  </a:cubicBezTo>
                  <a:cubicBezTo>
                    <a:pt x="8849" y="463"/>
                    <a:pt x="8849" y="444"/>
                    <a:pt x="8861" y="444"/>
                  </a:cubicBezTo>
                  <a:close/>
                  <a:moveTo>
                    <a:pt x="3803" y="457"/>
                  </a:moveTo>
                  <a:lnTo>
                    <a:pt x="3819" y="475"/>
                  </a:lnTo>
                  <a:cubicBezTo>
                    <a:pt x="3819" y="497"/>
                    <a:pt x="3806" y="497"/>
                    <a:pt x="3806" y="497"/>
                  </a:cubicBezTo>
                  <a:cubicBezTo>
                    <a:pt x="3791" y="497"/>
                    <a:pt x="3791" y="497"/>
                    <a:pt x="3791" y="475"/>
                  </a:cubicBezTo>
                  <a:cubicBezTo>
                    <a:pt x="3791" y="475"/>
                    <a:pt x="3791" y="457"/>
                    <a:pt x="3803" y="457"/>
                  </a:cubicBezTo>
                  <a:close/>
                  <a:moveTo>
                    <a:pt x="8363" y="444"/>
                  </a:moveTo>
                  <a:cubicBezTo>
                    <a:pt x="8372" y="460"/>
                    <a:pt x="8375" y="472"/>
                    <a:pt x="8375" y="488"/>
                  </a:cubicBezTo>
                  <a:cubicBezTo>
                    <a:pt x="8374" y="497"/>
                    <a:pt x="8371" y="501"/>
                    <a:pt x="8368" y="501"/>
                  </a:cubicBezTo>
                  <a:cubicBezTo>
                    <a:pt x="8362" y="501"/>
                    <a:pt x="8355" y="491"/>
                    <a:pt x="8347" y="466"/>
                  </a:cubicBezTo>
                  <a:cubicBezTo>
                    <a:pt x="8350" y="444"/>
                    <a:pt x="8350" y="444"/>
                    <a:pt x="8363" y="444"/>
                  </a:cubicBezTo>
                  <a:close/>
                  <a:moveTo>
                    <a:pt x="6768" y="475"/>
                  </a:moveTo>
                  <a:cubicBezTo>
                    <a:pt x="6768" y="491"/>
                    <a:pt x="6761" y="507"/>
                    <a:pt x="6752" y="519"/>
                  </a:cubicBezTo>
                  <a:lnTo>
                    <a:pt x="6740" y="516"/>
                  </a:lnTo>
                  <a:cubicBezTo>
                    <a:pt x="6740" y="497"/>
                    <a:pt x="6740" y="475"/>
                    <a:pt x="6755" y="475"/>
                  </a:cubicBezTo>
                  <a:close/>
                  <a:moveTo>
                    <a:pt x="3634" y="479"/>
                  </a:moveTo>
                  <a:lnTo>
                    <a:pt x="3650" y="501"/>
                  </a:lnTo>
                  <a:lnTo>
                    <a:pt x="3637" y="522"/>
                  </a:lnTo>
                  <a:lnTo>
                    <a:pt x="3621" y="522"/>
                  </a:lnTo>
                  <a:cubicBezTo>
                    <a:pt x="3621" y="501"/>
                    <a:pt x="3621" y="482"/>
                    <a:pt x="3634" y="479"/>
                  </a:cubicBezTo>
                  <a:close/>
                  <a:moveTo>
                    <a:pt x="11851" y="491"/>
                  </a:moveTo>
                  <a:cubicBezTo>
                    <a:pt x="11841" y="491"/>
                    <a:pt x="11838" y="508"/>
                    <a:pt x="11835" y="529"/>
                  </a:cubicBezTo>
                  <a:lnTo>
                    <a:pt x="11851" y="532"/>
                  </a:lnTo>
                  <a:cubicBezTo>
                    <a:pt x="11860" y="519"/>
                    <a:pt x="11866" y="507"/>
                    <a:pt x="11870" y="491"/>
                  </a:cubicBezTo>
                  <a:lnTo>
                    <a:pt x="11854" y="491"/>
                  </a:lnTo>
                  <a:cubicBezTo>
                    <a:pt x="11853" y="491"/>
                    <a:pt x="11852" y="491"/>
                    <a:pt x="11851" y="491"/>
                  </a:cubicBezTo>
                  <a:close/>
                  <a:moveTo>
                    <a:pt x="2101" y="488"/>
                  </a:moveTo>
                  <a:cubicBezTo>
                    <a:pt x="2117" y="488"/>
                    <a:pt x="2117" y="529"/>
                    <a:pt x="2092" y="554"/>
                  </a:cubicBezTo>
                  <a:cubicBezTo>
                    <a:pt x="2076" y="554"/>
                    <a:pt x="2076" y="554"/>
                    <a:pt x="2076" y="532"/>
                  </a:cubicBezTo>
                  <a:cubicBezTo>
                    <a:pt x="2073" y="513"/>
                    <a:pt x="2086" y="491"/>
                    <a:pt x="2101" y="488"/>
                  </a:cubicBezTo>
                  <a:close/>
                  <a:moveTo>
                    <a:pt x="9639" y="516"/>
                  </a:moveTo>
                  <a:cubicBezTo>
                    <a:pt x="9640" y="516"/>
                    <a:pt x="9641" y="516"/>
                    <a:pt x="9641" y="516"/>
                  </a:cubicBezTo>
                  <a:lnTo>
                    <a:pt x="9657" y="516"/>
                  </a:lnTo>
                  <a:cubicBezTo>
                    <a:pt x="9654" y="532"/>
                    <a:pt x="9648" y="544"/>
                    <a:pt x="9638" y="557"/>
                  </a:cubicBezTo>
                  <a:lnTo>
                    <a:pt x="9623" y="557"/>
                  </a:lnTo>
                  <a:cubicBezTo>
                    <a:pt x="9626" y="536"/>
                    <a:pt x="9628" y="516"/>
                    <a:pt x="9639" y="516"/>
                  </a:cubicBezTo>
                  <a:close/>
                  <a:moveTo>
                    <a:pt x="9112" y="548"/>
                  </a:moveTo>
                  <a:lnTo>
                    <a:pt x="9124" y="569"/>
                  </a:lnTo>
                  <a:lnTo>
                    <a:pt x="9109" y="569"/>
                  </a:lnTo>
                  <a:cubicBezTo>
                    <a:pt x="9096" y="569"/>
                    <a:pt x="9096" y="569"/>
                    <a:pt x="9096" y="548"/>
                  </a:cubicBezTo>
                  <a:close/>
                  <a:moveTo>
                    <a:pt x="9225" y="538"/>
                  </a:moveTo>
                  <a:lnTo>
                    <a:pt x="9253" y="541"/>
                  </a:lnTo>
                  <a:cubicBezTo>
                    <a:pt x="9253" y="563"/>
                    <a:pt x="9250" y="582"/>
                    <a:pt x="9237" y="582"/>
                  </a:cubicBezTo>
                  <a:cubicBezTo>
                    <a:pt x="9233" y="587"/>
                    <a:pt x="9230" y="589"/>
                    <a:pt x="9227" y="589"/>
                  </a:cubicBezTo>
                  <a:cubicBezTo>
                    <a:pt x="9217" y="589"/>
                    <a:pt x="9213" y="569"/>
                    <a:pt x="9225" y="538"/>
                  </a:cubicBezTo>
                  <a:close/>
                  <a:moveTo>
                    <a:pt x="10723" y="550"/>
                  </a:moveTo>
                  <a:cubicBezTo>
                    <a:pt x="10708" y="550"/>
                    <a:pt x="10694" y="569"/>
                    <a:pt x="10694" y="569"/>
                  </a:cubicBezTo>
                  <a:cubicBezTo>
                    <a:pt x="10691" y="588"/>
                    <a:pt x="10707" y="591"/>
                    <a:pt x="10719" y="591"/>
                  </a:cubicBezTo>
                  <a:cubicBezTo>
                    <a:pt x="10729" y="600"/>
                    <a:pt x="10737" y="603"/>
                    <a:pt x="10744" y="603"/>
                  </a:cubicBezTo>
                  <a:cubicBezTo>
                    <a:pt x="10757" y="603"/>
                    <a:pt x="10764" y="590"/>
                    <a:pt x="10766" y="576"/>
                  </a:cubicBezTo>
                  <a:cubicBezTo>
                    <a:pt x="10766" y="557"/>
                    <a:pt x="10754" y="554"/>
                    <a:pt x="10726" y="551"/>
                  </a:cubicBezTo>
                  <a:cubicBezTo>
                    <a:pt x="10725" y="550"/>
                    <a:pt x="10724" y="550"/>
                    <a:pt x="10723" y="550"/>
                  </a:cubicBezTo>
                  <a:close/>
                  <a:moveTo>
                    <a:pt x="8952" y="576"/>
                  </a:moveTo>
                  <a:cubicBezTo>
                    <a:pt x="8936" y="576"/>
                    <a:pt x="8936" y="595"/>
                    <a:pt x="8936" y="595"/>
                  </a:cubicBezTo>
                  <a:cubicBezTo>
                    <a:pt x="8936" y="595"/>
                    <a:pt x="8933" y="616"/>
                    <a:pt x="8949" y="616"/>
                  </a:cubicBezTo>
                  <a:lnTo>
                    <a:pt x="8961" y="620"/>
                  </a:lnTo>
                  <a:cubicBezTo>
                    <a:pt x="8961" y="604"/>
                    <a:pt x="8958" y="588"/>
                    <a:pt x="8952" y="576"/>
                  </a:cubicBezTo>
                  <a:close/>
                  <a:moveTo>
                    <a:pt x="10083" y="541"/>
                  </a:moveTo>
                  <a:lnTo>
                    <a:pt x="10112" y="544"/>
                  </a:lnTo>
                  <a:lnTo>
                    <a:pt x="10077" y="582"/>
                  </a:lnTo>
                  <a:cubicBezTo>
                    <a:pt x="10058" y="615"/>
                    <a:pt x="10050" y="629"/>
                    <a:pt x="10047" y="629"/>
                  </a:cubicBezTo>
                  <a:cubicBezTo>
                    <a:pt x="10044" y="629"/>
                    <a:pt x="10046" y="619"/>
                    <a:pt x="10049" y="601"/>
                  </a:cubicBezTo>
                  <a:cubicBezTo>
                    <a:pt x="10046" y="576"/>
                    <a:pt x="10061" y="551"/>
                    <a:pt x="10083" y="541"/>
                  </a:cubicBezTo>
                  <a:close/>
                  <a:moveTo>
                    <a:pt x="10820" y="604"/>
                  </a:moveTo>
                  <a:lnTo>
                    <a:pt x="10848" y="607"/>
                  </a:lnTo>
                  <a:cubicBezTo>
                    <a:pt x="10842" y="629"/>
                    <a:pt x="10823" y="645"/>
                    <a:pt x="10801" y="645"/>
                  </a:cubicBezTo>
                  <a:cubicBezTo>
                    <a:pt x="10785" y="642"/>
                    <a:pt x="10788" y="623"/>
                    <a:pt x="10820" y="604"/>
                  </a:cubicBezTo>
                  <a:close/>
                  <a:moveTo>
                    <a:pt x="9764" y="588"/>
                  </a:moveTo>
                  <a:cubicBezTo>
                    <a:pt x="9776" y="591"/>
                    <a:pt x="9761" y="610"/>
                    <a:pt x="9742" y="651"/>
                  </a:cubicBezTo>
                  <a:cubicBezTo>
                    <a:pt x="9730" y="659"/>
                    <a:pt x="9724" y="663"/>
                    <a:pt x="9721" y="663"/>
                  </a:cubicBezTo>
                  <a:cubicBezTo>
                    <a:pt x="9717" y="663"/>
                    <a:pt x="9721" y="653"/>
                    <a:pt x="9732" y="629"/>
                  </a:cubicBezTo>
                  <a:lnTo>
                    <a:pt x="9764" y="588"/>
                  </a:lnTo>
                  <a:close/>
                  <a:moveTo>
                    <a:pt x="10130" y="629"/>
                  </a:moveTo>
                  <a:lnTo>
                    <a:pt x="10143" y="651"/>
                  </a:lnTo>
                  <a:cubicBezTo>
                    <a:pt x="10140" y="668"/>
                    <a:pt x="10132" y="670"/>
                    <a:pt x="10121" y="670"/>
                  </a:cubicBezTo>
                  <a:cubicBezTo>
                    <a:pt x="10118" y="670"/>
                    <a:pt x="10115" y="670"/>
                    <a:pt x="10112" y="670"/>
                  </a:cubicBezTo>
                  <a:lnTo>
                    <a:pt x="10115" y="648"/>
                  </a:lnTo>
                  <a:lnTo>
                    <a:pt x="10130" y="629"/>
                  </a:lnTo>
                  <a:close/>
                  <a:moveTo>
                    <a:pt x="9444" y="654"/>
                  </a:moveTo>
                  <a:cubicBezTo>
                    <a:pt x="9444" y="654"/>
                    <a:pt x="9443" y="665"/>
                    <a:pt x="9442" y="677"/>
                  </a:cubicBezTo>
                  <a:lnTo>
                    <a:pt x="9442" y="677"/>
                  </a:lnTo>
                  <a:lnTo>
                    <a:pt x="9444" y="663"/>
                  </a:lnTo>
                  <a:cubicBezTo>
                    <a:pt x="9444" y="657"/>
                    <a:pt x="9444" y="654"/>
                    <a:pt x="9444" y="654"/>
                  </a:cubicBezTo>
                  <a:close/>
                  <a:moveTo>
                    <a:pt x="9442" y="677"/>
                  </a:moveTo>
                  <a:lnTo>
                    <a:pt x="9438" y="704"/>
                  </a:lnTo>
                  <a:lnTo>
                    <a:pt x="9441" y="685"/>
                  </a:lnTo>
                  <a:cubicBezTo>
                    <a:pt x="9441" y="682"/>
                    <a:pt x="9442" y="680"/>
                    <a:pt x="9442" y="677"/>
                  </a:cubicBezTo>
                  <a:close/>
                  <a:moveTo>
                    <a:pt x="117" y="634"/>
                  </a:moveTo>
                  <a:cubicBezTo>
                    <a:pt x="119" y="634"/>
                    <a:pt x="119" y="645"/>
                    <a:pt x="121" y="667"/>
                  </a:cubicBezTo>
                  <a:cubicBezTo>
                    <a:pt x="124" y="685"/>
                    <a:pt x="127" y="707"/>
                    <a:pt x="112" y="707"/>
                  </a:cubicBezTo>
                  <a:cubicBezTo>
                    <a:pt x="104" y="721"/>
                    <a:pt x="98" y="726"/>
                    <a:pt x="95" y="726"/>
                  </a:cubicBezTo>
                  <a:cubicBezTo>
                    <a:pt x="87" y="726"/>
                    <a:pt x="91" y="697"/>
                    <a:pt x="108" y="667"/>
                  </a:cubicBezTo>
                  <a:cubicBezTo>
                    <a:pt x="113" y="645"/>
                    <a:pt x="115" y="634"/>
                    <a:pt x="117" y="634"/>
                  </a:cubicBezTo>
                  <a:close/>
                  <a:moveTo>
                    <a:pt x="8670" y="720"/>
                  </a:moveTo>
                  <a:cubicBezTo>
                    <a:pt x="8670" y="742"/>
                    <a:pt x="8670" y="742"/>
                    <a:pt x="8682" y="742"/>
                  </a:cubicBezTo>
                  <a:cubicBezTo>
                    <a:pt x="8690" y="743"/>
                    <a:pt x="8696" y="743"/>
                    <a:pt x="8700" y="743"/>
                  </a:cubicBezTo>
                  <a:cubicBezTo>
                    <a:pt x="8710" y="743"/>
                    <a:pt x="8707" y="739"/>
                    <a:pt x="8698" y="723"/>
                  </a:cubicBezTo>
                  <a:lnTo>
                    <a:pt x="8670" y="720"/>
                  </a:lnTo>
                  <a:close/>
                  <a:moveTo>
                    <a:pt x="11606" y="729"/>
                  </a:moveTo>
                  <a:cubicBezTo>
                    <a:pt x="11622" y="729"/>
                    <a:pt x="11631" y="754"/>
                    <a:pt x="11628" y="773"/>
                  </a:cubicBezTo>
                  <a:cubicBezTo>
                    <a:pt x="11636" y="808"/>
                    <a:pt x="11637" y="815"/>
                    <a:pt x="11624" y="815"/>
                  </a:cubicBezTo>
                  <a:cubicBezTo>
                    <a:pt x="11620" y="815"/>
                    <a:pt x="11615" y="815"/>
                    <a:pt x="11609" y="814"/>
                  </a:cubicBezTo>
                  <a:cubicBezTo>
                    <a:pt x="11597" y="811"/>
                    <a:pt x="11581" y="811"/>
                    <a:pt x="11584" y="789"/>
                  </a:cubicBezTo>
                  <a:lnTo>
                    <a:pt x="11584" y="789"/>
                  </a:lnTo>
                  <a:lnTo>
                    <a:pt x="11600" y="792"/>
                  </a:lnTo>
                  <a:cubicBezTo>
                    <a:pt x="11599" y="797"/>
                    <a:pt x="11600" y="800"/>
                    <a:pt x="11601" y="800"/>
                  </a:cubicBezTo>
                  <a:cubicBezTo>
                    <a:pt x="11604" y="800"/>
                    <a:pt x="11609" y="786"/>
                    <a:pt x="11600" y="770"/>
                  </a:cubicBezTo>
                  <a:lnTo>
                    <a:pt x="11606" y="729"/>
                  </a:lnTo>
                  <a:close/>
                  <a:moveTo>
                    <a:pt x="11785" y="795"/>
                  </a:moveTo>
                  <a:lnTo>
                    <a:pt x="11794" y="820"/>
                  </a:lnTo>
                  <a:cubicBezTo>
                    <a:pt x="11794" y="834"/>
                    <a:pt x="11786" y="836"/>
                    <a:pt x="11776" y="836"/>
                  </a:cubicBezTo>
                  <a:cubicBezTo>
                    <a:pt x="11773" y="836"/>
                    <a:pt x="11769" y="836"/>
                    <a:pt x="11766" y="836"/>
                  </a:cubicBezTo>
                  <a:cubicBezTo>
                    <a:pt x="11750" y="833"/>
                    <a:pt x="11750" y="833"/>
                    <a:pt x="11754" y="814"/>
                  </a:cubicBezTo>
                  <a:cubicBezTo>
                    <a:pt x="11754" y="814"/>
                    <a:pt x="11769" y="795"/>
                    <a:pt x="11785" y="795"/>
                  </a:cubicBezTo>
                  <a:close/>
                  <a:moveTo>
                    <a:pt x="11544" y="889"/>
                  </a:moveTo>
                  <a:cubicBezTo>
                    <a:pt x="11541" y="908"/>
                    <a:pt x="11541" y="908"/>
                    <a:pt x="11553" y="911"/>
                  </a:cubicBezTo>
                  <a:lnTo>
                    <a:pt x="11569" y="914"/>
                  </a:lnTo>
                  <a:lnTo>
                    <a:pt x="11556" y="889"/>
                  </a:lnTo>
                  <a:close/>
                  <a:moveTo>
                    <a:pt x="5453" y="226"/>
                  </a:moveTo>
                  <a:cubicBezTo>
                    <a:pt x="5450" y="226"/>
                    <a:pt x="5446" y="232"/>
                    <a:pt x="5439" y="250"/>
                  </a:cubicBezTo>
                  <a:cubicBezTo>
                    <a:pt x="5424" y="259"/>
                    <a:pt x="5407" y="264"/>
                    <a:pt x="5391" y="264"/>
                  </a:cubicBezTo>
                  <a:cubicBezTo>
                    <a:pt x="5373" y="264"/>
                    <a:pt x="5355" y="258"/>
                    <a:pt x="5339" y="247"/>
                  </a:cubicBezTo>
                  <a:cubicBezTo>
                    <a:pt x="5326" y="247"/>
                    <a:pt x="5311" y="247"/>
                    <a:pt x="5311" y="269"/>
                  </a:cubicBezTo>
                  <a:cubicBezTo>
                    <a:pt x="5311" y="275"/>
                    <a:pt x="5311" y="282"/>
                    <a:pt x="5311" y="287"/>
                  </a:cubicBezTo>
                  <a:cubicBezTo>
                    <a:pt x="5304" y="267"/>
                    <a:pt x="5301" y="257"/>
                    <a:pt x="5298" y="257"/>
                  </a:cubicBezTo>
                  <a:cubicBezTo>
                    <a:pt x="5294" y="257"/>
                    <a:pt x="5290" y="267"/>
                    <a:pt x="5282" y="287"/>
                  </a:cubicBezTo>
                  <a:cubicBezTo>
                    <a:pt x="5282" y="298"/>
                    <a:pt x="5278" y="304"/>
                    <a:pt x="5274" y="304"/>
                  </a:cubicBezTo>
                  <a:cubicBezTo>
                    <a:pt x="5271" y="304"/>
                    <a:pt x="5267" y="298"/>
                    <a:pt x="5267" y="287"/>
                  </a:cubicBezTo>
                  <a:cubicBezTo>
                    <a:pt x="5254" y="265"/>
                    <a:pt x="5238" y="265"/>
                    <a:pt x="5238" y="265"/>
                  </a:cubicBezTo>
                  <a:cubicBezTo>
                    <a:pt x="5188" y="278"/>
                    <a:pt x="5135" y="284"/>
                    <a:pt x="5082" y="287"/>
                  </a:cubicBezTo>
                  <a:cubicBezTo>
                    <a:pt x="5051" y="287"/>
                    <a:pt x="5025" y="286"/>
                    <a:pt x="5004" y="286"/>
                  </a:cubicBezTo>
                  <a:cubicBezTo>
                    <a:pt x="4948" y="286"/>
                    <a:pt x="4925" y="290"/>
                    <a:pt x="4925" y="306"/>
                  </a:cubicBezTo>
                  <a:cubicBezTo>
                    <a:pt x="4919" y="317"/>
                    <a:pt x="4916" y="323"/>
                    <a:pt x="4912" y="323"/>
                  </a:cubicBezTo>
                  <a:cubicBezTo>
                    <a:pt x="4909" y="323"/>
                    <a:pt x="4905" y="317"/>
                    <a:pt x="4897" y="306"/>
                  </a:cubicBezTo>
                  <a:cubicBezTo>
                    <a:pt x="4889" y="293"/>
                    <a:pt x="4876" y="284"/>
                    <a:pt x="4862" y="284"/>
                  </a:cubicBezTo>
                  <a:cubicBezTo>
                    <a:pt x="4860" y="284"/>
                    <a:pt x="4858" y="284"/>
                    <a:pt x="4856" y="284"/>
                  </a:cubicBezTo>
                  <a:cubicBezTo>
                    <a:pt x="4840" y="284"/>
                    <a:pt x="4828" y="284"/>
                    <a:pt x="4828" y="262"/>
                  </a:cubicBezTo>
                  <a:cubicBezTo>
                    <a:pt x="4812" y="284"/>
                    <a:pt x="4812" y="284"/>
                    <a:pt x="4797" y="284"/>
                  </a:cubicBezTo>
                  <a:cubicBezTo>
                    <a:pt x="4797" y="273"/>
                    <a:pt x="4793" y="268"/>
                    <a:pt x="4788" y="268"/>
                  </a:cubicBezTo>
                  <a:cubicBezTo>
                    <a:pt x="4783" y="268"/>
                    <a:pt x="4776" y="273"/>
                    <a:pt x="4768" y="284"/>
                  </a:cubicBezTo>
                  <a:cubicBezTo>
                    <a:pt x="4762" y="305"/>
                    <a:pt x="4759" y="315"/>
                    <a:pt x="4757" y="315"/>
                  </a:cubicBezTo>
                  <a:cubicBezTo>
                    <a:pt x="4756" y="315"/>
                    <a:pt x="4756" y="305"/>
                    <a:pt x="4756" y="284"/>
                  </a:cubicBezTo>
                  <a:cubicBezTo>
                    <a:pt x="4756" y="269"/>
                    <a:pt x="4734" y="255"/>
                    <a:pt x="4726" y="255"/>
                  </a:cubicBezTo>
                  <a:cubicBezTo>
                    <a:pt x="4724" y="255"/>
                    <a:pt x="4723" y="257"/>
                    <a:pt x="4728" y="262"/>
                  </a:cubicBezTo>
                  <a:cubicBezTo>
                    <a:pt x="4728" y="284"/>
                    <a:pt x="4699" y="284"/>
                    <a:pt x="4684" y="306"/>
                  </a:cubicBezTo>
                  <a:cubicBezTo>
                    <a:pt x="4671" y="306"/>
                    <a:pt x="4656" y="303"/>
                    <a:pt x="4656" y="284"/>
                  </a:cubicBezTo>
                  <a:cubicBezTo>
                    <a:pt x="4651" y="278"/>
                    <a:pt x="4642" y="275"/>
                    <a:pt x="4630" y="275"/>
                  </a:cubicBezTo>
                  <a:cubicBezTo>
                    <a:pt x="4604" y="275"/>
                    <a:pt x="4566" y="290"/>
                    <a:pt x="4555" y="303"/>
                  </a:cubicBezTo>
                  <a:cubicBezTo>
                    <a:pt x="4555" y="314"/>
                    <a:pt x="4552" y="320"/>
                    <a:pt x="4549" y="320"/>
                  </a:cubicBezTo>
                  <a:cubicBezTo>
                    <a:pt x="4546" y="320"/>
                    <a:pt x="4543" y="314"/>
                    <a:pt x="4543" y="303"/>
                  </a:cubicBezTo>
                  <a:cubicBezTo>
                    <a:pt x="4543" y="284"/>
                    <a:pt x="4527" y="284"/>
                    <a:pt x="4515" y="284"/>
                  </a:cubicBezTo>
                  <a:cubicBezTo>
                    <a:pt x="4510" y="290"/>
                    <a:pt x="4507" y="292"/>
                    <a:pt x="4505" y="292"/>
                  </a:cubicBezTo>
                  <a:cubicBezTo>
                    <a:pt x="4499" y="292"/>
                    <a:pt x="4499" y="278"/>
                    <a:pt x="4499" y="262"/>
                  </a:cubicBezTo>
                  <a:cubicBezTo>
                    <a:pt x="4515" y="240"/>
                    <a:pt x="4499" y="240"/>
                    <a:pt x="4471" y="240"/>
                  </a:cubicBezTo>
                  <a:cubicBezTo>
                    <a:pt x="4455" y="262"/>
                    <a:pt x="4399" y="262"/>
                    <a:pt x="4358" y="262"/>
                  </a:cubicBezTo>
                  <a:cubicBezTo>
                    <a:pt x="4353" y="262"/>
                    <a:pt x="4349" y="261"/>
                    <a:pt x="4344" y="261"/>
                  </a:cubicBezTo>
                  <a:cubicBezTo>
                    <a:pt x="4300" y="261"/>
                    <a:pt x="4262" y="288"/>
                    <a:pt x="4245" y="328"/>
                  </a:cubicBezTo>
                  <a:lnTo>
                    <a:pt x="4229" y="369"/>
                  </a:lnTo>
                  <a:lnTo>
                    <a:pt x="4229" y="328"/>
                  </a:lnTo>
                  <a:cubicBezTo>
                    <a:pt x="4226" y="306"/>
                    <a:pt x="4223" y="284"/>
                    <a:pt x="4214" y="265"/>
                  </a:cubicBezTo>
                  <a:cubicBezTo>
                    <a:pt x="4201" y="265"/>
                    <a:pt x="4201" y="284"/>
                    <a:pt x="4201" y="306"/>
                  </a:cubicBezTo>
                  <a:cubicBezTo>
                    <a:pt x="4201" y="317"/>
                    <a:pt x="4197" y="323"/>
                    <a:pt x="4190" y="323"/>
                  </a:cubicBezTo>
                  <a:cubicBezTo>
                    <a:pt x="4182" y="323"/>
                    <a:pt x="4171" y="317"/>
                    <a:pt x="4157" y="306"/>
                  </a:cubicBezTo>
                  <a:cubicBezTo>
                    <a:pt x="4143" y="297"/>
                    <a:pt x="4132" y="292"/>
                    <a:pt x="4123" y="292"/>
                  </a:cubicBezTo>
                  <a:cubicBezTo>
                    <a:pt x="4114" y="292"/>
                    <a:pt x="4107" y="297"/>
                    <a:pt x="4101" y="306"/>
                  </a:cubicBezTo>
                  <a:cubicBezTo>
                    <a:pt x="4098" y="307"/>
                    <a:pt x="4096" y="307"/>
                    <a:pt x="4093" y="307"/>
                  </a:cubicBezTo>
                  <a:cubicBezTo>
                    <a:pt x="4079" y="307"/>
                    <a:pt x="4065" y="300"/>
                    <a:pt x="4057" y="287"/>
                  </a:cubicBezTo>
                  <a:cubicBezTo>
                    <a:pt x="4044" y="287"/>
                    <a:pt x="4044" y="287"/>
                    <a:pt x="4044" y="306"/>
                  </a:cubicBezTo>
                  <a:cubicBezTo>
                    <a:pt x="4044" y="318"/>
                    <a:pt x="4040" y="323"/>
                    <a:pt x="4034" y="323"/>
                  </a:cubicBezTo>
                  <a:cubicBezTo>
                    <a:pt x="4029" y="323"/>
                    <a:pt x="4022" y="318"/>
                    <a:pt x="4016" y="309"/>
                  </a:cubicBezTo>
                  <a:cubicBezTo>
                    <a:pt x="4007" y="284"/>
                    <a:pt x="3988" y="273"/>
                    <a:pt x="3974" y="273"/>
                  </a:cubicBezTo>
                  <a:cubicBezTo>
                    <a:pt x="3964" y="273"/>
                    <a:pt x="3957" y="278"/>
                    <a:pt x="3957" y="287"/>
                  </a:cubicBezTo>
                  <a:cubicBezTo>
                    <a:pt x="3960" y="309"/>
                    <a:pt x="3944" y="309"/>
                    <a:pt x="3932" y="309"/>
                  </a:cubicBezTo>
                  <a:cubicBezTo>
                    <a:pt x="3929" y="309"/>
                    <a:pt x="3927" y="309"/>
                    <a:pt x="3925" y="309"/>
                  </a:cubicBezTo>
                  <a:cubicBezTo>
                    <a:pt x="3909" y="309"/>
                    <a:pt x="3896" y="318"/>
                    <a:pt x="3888" y="331"/>
                  </a:cubicBezTo>
                  <a:lnTo>
                    <a:pt x="3860" y="331"/>
                  </a:lnTo>
                  <a:cubicBezTo>
                    <a:pt x="3844" y="331"/>
                    <a:pt x="3860" y="309"/>
                    <a:pt x="3872" y="309"/>
                  </a:cubicBezTo>
                  <a:lnTo>
                    <a:pt x="3860" y="287"/>
                  </a:lnTo>
                  <a:cubicBezTo>
                    <a:pt x="3831" y="287"/>
                    <a:pt x="3816" y="287"/>
                    <a:pt x="3803" y="309"/>
                  </a:cubicBezTo>
                  <a:cubicBezTo>
                    <a:pt x="3795" y="330"/>
                    <a:pt x="3791" y="340"/>
                    <a:pt x="3789" y="340"/>
                  </a:cubicBezTo>
                  <a:cubicBezTo>
                    <a:pt x="3787" y="340"/>
                    <a:pt x="3787" y="330"/>
                    <a:pt x="3787" y="309"/>
                  </a:cubicBezTo>
                  <a:cubicBezTo>
                    <a:pt x="3787" y="294"/>
                    <a:pt x="3780" y="281"/>
                    <a:pt x="3771" y="281"/>
                  </a:cubicBezTo>
                  <a:cubicBezTo>
                    <a:pt x="3767" y="281"/>
                    <a:pt x="3763" y="284"/>
                    <a:pt x="3759" y="291"/>
                  </a:cubicBezTo>
                  <a:cubicBezTo>
                    <a:pt x="3754" y="307"/>
                    <a:pt x="3748" y="314"/>
                    <a:pt x="3743" y="314"/>
                  </a:cubicBezTo>
                  <a:cubicBezTo>
                    <a:pt x="3736" y="314"/>
                    <a:pt x="3731" y="302"/>
                    <a:pt x="3731" y="291"/>
                  </a:cubicBezTo>
                  <a:cubicBezTo>
                    <a:pt x="3737" y="269"/>
                    <a:pt x="3740" y="258"/>
                    <a:pt x="3735" y="258"/>
                  </a:cubicBezTo>
                  <a:cubicBezTo>
                    <a:pt x="3730" y="258"/>
                    <a:pt x="3715" y="269"/>
                    <a:pt x="3687" y="291"/>
                  </a:cubicBezTo>
                  <a:cubicBezTo>
                    <a:pt x="3659" y="291"/>
                    <a:pt x="3603" y="312"/>
                    <a:pt x="3559" y="316"/>
                  </a:cubicBezTo>
                  <a:cubicBezTo>
                    <a:pt x="3502" y="316"/>
                    <a:pt x="3474" y="316"/>
                    <a:pt x="3462" y="297"/>
                  </a:cubicBezTo>
                  <a:cubicBezTo>
                    <a:pt x="3460" y="271"/>
                    <a:pt x="3455" y="262"/>
                    <a:pt x="3453" y="262"/>
                  </a:cubicBezTo>
                  <a:lnTo>
                    <a:pt x="3453" y="262"/>
                  </a:lnTo>
                  <a:cubicBezTo>
                    <a:pt x="3452" y="262"/>
                    <a:pt x="3453" y="267"/>
                    <a:pt x="3458" y="275"/>
                  </a:cubicBezTo>
                  <a:cubicBezTo>
                    <a:pt x="3462" y="316"/>
                    <a:pt x="3446" y="319"/>
                    <a:pt x="3405" y="319"/>
                  </a:cubicBezTo>
                  <a:cubicBezTo>
                    <a:pt x="3395" y="313"/>
                    <a:pt x="3384" y="310"/>
                    <a:pt x="3373" y="310"/>
                  </a:cubicBezTo>
                  <a:cubicBezTo>
                    <a:pt x="3352" y="310"/>
                    <a:pt x="3331" y="322"/>
                    <a:pt x="3321" y="341"/>
                  </a:cubicBezTo>
                  <a:lnTo>
                    <a:pt x="3349" y="341"/>
                  </a:lnTo>
                  <a:cubicBezTo>
                    <a:pt x="3349" y="365"/>
                    <a:pt x="3343" y="375"/>
                    <a:pt x="3333" y="375"/>
                  </a:cubicBezTo>
                  <a:cubicBezTo>
                    <a:pt x="3326" y="375"/>
                    <a:pt x="3316" y="370"/>
                    <a:pt x="3305" y="363"/>
                  </a:cubicBezTo>
                  <a:cubicBezTo>
                    <a:pt x="3292" y="363"/>
                    <a:pt x="3289" y="341"/>
                    <a:pt x="3289" y="322"/>
                  </a:cubicBezTo>
                  <a:cubicBezTo>
                    <a:pt x="3289" y="301"/>
                    <a:pt x="3275" y="281"/>
                    <a:pt x="3263" y="281"/>
                  </a:cubicBezTo>
                  <a:cubicBezTo>
                    <a:pt x="3263" y="281"/>
                    <a:pt x="3262" y="281"/>
                    <a:pt x="3261" y="281"/>
                  </a:cubicBezTo>
                  <a:cubicBezTo>
                    <a:pt x="3245" y="281"/>
                    <a:pt x="3233" y="281"/>
                    <a:pt x="3245" y="300"/>
                  </a:cubicBezTo>
                  <a:cubicBezTo>
                    <a:pt x="3248" y="322"/>
                    <a:pt x="3248" y="322"/>
                    <a:pt x="3233" y="322"/>
                  </a:cubicBezTo>
                  <a:cubicBezTo>
                    <a:pt x="3231" y="321"/>
                    <a:pt x="3229" y="321"/>
                    <a:pt x="3227" y="321"/>
                  </a:cubicBezTo>
                  <a:cubicBezTo>
                    <a:pt x="3212" y="321"/>
                    <a:pt x="3198" y="330"/>
                    <a:pt x="3192" y="344"/>
                  </a:cubicBezTo>
                  <a:cubicBezTo>
                    <a:pt x="3192" y="366"/>
                    <a:pt x="3176" y="366"/>
                    <a:pt x="3164" y="366"/>
                  </a:cubicBezTo>
                  <a:cubicBezTo>
                    <a:pt x="3151" y="353"/>
                    <a:pt x="3136" y="347"/>
                    <a:pt x="3120" y="347"/>
                  </a:cubicBezTo>
                  <a:cubicBezTo>
                    <a:pt x="3120" y="341"/>
                    <a:pt x="3120" y="333"/>
                    <a:pt x="3120" y="325"/>
                  </a:cubicBezTo>
                  <a:cubicBezTo>
                    <a:pt x="3117" y="309"/>
                    <a:pt x="3111" y="297"/>
                    <a:pt x="3104" y="284"/>
                  </a:cubicBezTo>
                  <a:cubicBezTo>
                    <a:pt x="3089" y="284"/>
                    <a:pt x="3089" y="303"/>
                    <a:pt x="3089" y="303"/>
                  </a:cubicBezTo>
                  <a:cubicBezTo>
                    <a:pt x="3092" y="325"/>
                    <a:pt x="2750" y="338"/>
                    <a:pt x="2706" y="338"/>
                  </a:cubicBezTo>
                  <a:cubicBezTo>
                    <a:pt x="2693" y="329"/>
                    <a:pt x="2677" y="325"/>
                    <a:pt x="2665" y="325"/>
                  </a:cubicBezTo>
                  <a:cubicBezTo>
                    <a:pt x="2650" y="325"/>
                    <a:pt x="2641" y="331"/>
                    <a:pt x="2650" y="341"/>
                  </a:cubicBezTo>
                  <a:cubicBezTo>
                    <a:pt x="2650" y="363"/>
                    <a:pt x="2581" y="366"/>
                    <a:pt x="2493" y="369"/>
                  </a:cubicBezTo>
                  <a:cubicBezTo>
                    <a:pt x="2396" y="372"/>
                    <a:pt x="2324" y="375"/>
                    <a:pt x="2324" y="394"/>
                  </a:cubicBezTo>
                  <a:lnTo>
                    <a:pt x="2283" y="397"/>
                  </a:lnTo>
                  <a:cubicBezTo>
                    <a:pt x="2255" y="397"/>
                    <a:pt x="2227" y="419"/>
                    <a:pt x="2211" y="422"/>
                  </a:cubicBezTo>
                  <a:cubicBezTo>
                    <a:pt x="2205" y="433"/>
                    <a:pt x="2199" y="439"/>
                    <a:pt x="2196" y="439"/>
                  </a:cubicBezTo>
                  <a:cubicBezTo>
                    <a:pt x="2192" y="439"/>
                    <a:pt x="2192" y="433"/>
                    <a:pt x="2199" y="422"/>
                  </a:cubicBezTo>
                  <a:cubicBezTo>
                    <a:pt x="2196" y="400"/>
                    <a:pt x="2196" y="381"/>
                    <a:pt x="2183" y="381"/>
                  </a:cubicBezTo>
                  <a:cubicBezTo>
                    <a:pt x="2152" y="381"/>
                    <a:pt x="2155" y="403"/>
                    <a:pt x="2155" y="425"/>
                  </a:cubicBezTo>
                  <a:cubicBezTo>
                    <a:pt x="2158" y="444"/>
                    <a:pt x="2142" y="444"/>
                    <a:pt x="2142" y="444"/>
                  </a:cubicBezTo>
                  <a:cubicBezTo>
                    <a:pt x="2138" y="445"/>
                    <a:pt x="2135" y="446"/>
                    <a:pt x="2133" y="446"/>
                  </a:cubicBezTo>
                  <a:cubicBezTo>
                    <a:pt x="2127" y="446"/>
                    <a:pt x="2127" y="441"/>
                    <a:pt x="2127" y="425"/>
                  </a:cubicBezTo>
                  <a:lnTo>
                    <a:pt x="2123" y="385"/>
                  </a:lnTo>
                  <a:lnTo>
                    <a:pt x="2111" y="385"/>
                  </a:lnTo>
                  <a:cubicBezTo>
                    <a:pt x="2111" y="407"/>
                    <a:pt x="2098" y="407"/>
                    <a:pt x="2098" y="407"/>
                  </a:cubicBezTo>
                  <a:cubicBezTo>
                    <a:pt x="2083" y="407"/>
                    <a:pt x="2083" y="407"/>
                    <a:pt x="2080" y="366"/>
                  </a:cubicBezTo>
                  <a:cubicBezTo>
                    <a:pt x="2080" y="344"/>
                    <a:pt x="2076" y="334"/>
                    <a:pt x="2070" y="334"/>
                  </a:cubicBezTo>
                  <a:cubicBezTo>
                    <a:pt x="2065" y="334"/>
                    <a:pt x="2058" y="345"/>
                    <a:pt x="2051" y="366"/>
                  </a:cubicBezTo>
                  <a:lnTo>
                    <a:pt x="2026" y="388"/>
                  </a:lnTo>
                  <a:cubicBezTo>
                    <a:pt x="2021" y="376"/>
                    <a:pt x="2015" y="371"/>
                    <a:pt x="2008" y="371"/>
                  </a:cubicBezTo>
                  <a:cubicBezTo>
                    <a:pt x="1994" y="371"/>
                    <a:pt x="1979" y="397"/>
                    <a:pt x="1970" y="413"/>
                  </a:cubicBezTo>
                  <a:cubicBezTo>
                    <a:pt x="1962" y="393"/>
                    <a:pt x="1954" y="383"/>
                    <a:pt x="1947" y="383"/>
                  </a:cubicBezTo>
                  <a:cubicBezTo>
                    <a:pt x="1940" y="383"/>
                    <a:pt x="1932" y="394"/>
                    <a:pt x="1926" y="416"/>
                  </a:cubicBezTo>
                  <a:cubicBezTo>
                    <a:pt x="1928" y="426"/>
                    <a:pt x="1924" y="431"/>
                    <a:pt x="1918" y="431"/>
                  </a:cubicBezTo>
                  <a:cubicBezTo>
                    <a:pt x="1913" y="431"/>
                    <a:pt x="1905" y="426"/>
                    <a:pt x="1898" y="416"/>
                  </a:cubicBezTo>
                  <a:cubicBezTo>
                    <a:pt x="1882" y="397"/>
                    <a:pt x="1870" y="397"/>
                    <a:pt x="1841" y="397"/>
                  </a:cubicBezTo>
                  <a:cubicBezTo>
                    <a:pt x="1829" y="419"/>
                    <a:pt x="1729" y="425"/>
                    <a:pt x="1616" y="432"/>
                  </a:cubicBezTo>
                  <a:cubicBezTo>
                    <a:pt x="1487" y="438"/>
                    <a:pt x="1403" y="444"/>
                    <a:pt x="1403" y="466"/>
                  </a:cubicBezTo>
                  <a:cubicBezTo>
                    <a:pt x="1390" y="466"/>
                    <a:pt x="1390" y="466"/>
                    <a:pt x="1374" y="447"/>
                  </a:cubicBezTo>
                  <a:cubicBezTo>
                    <a:pt x="1373" y="438"/>
                    <a:pt x="1370" y="433"/>
                    <a:pt x="1366" y="433"/>
                  </a:cubicBezTo>
                  <a:cubicBezTo>
                    <a:pt x="1361" y="433"/>
                    <a:pt x="1354" y="443"/>
                    <a:pt x="1346" y="469"/>
                  </a:cubicBezTo>
                  <a:cubicBezTo>
                    <a:pt x="1339" y="482"/>
                    <a:pt x="1336" y="493"/>
                    <a:pt x="1334" y="493"/>
                  </a:cubicBezTo>
                  <a:cubicBezTo>
                    <a:pt x="1333" y="493"/>
                    <a:pt x="1332" y="487"/>
                    <a:pt x="1331" y="469"/>
                  </a:cubicBezTo>
                  <a:cubicBezTo>
                    <a:pt x="1331" y="456"/>
                    <a:pt x="1316" y="452"/>
                    <a:pt x="1288" y="452"/>
                  </a:cubicBezTo>
                  <a:cubicBezTo>
                    <a:pt x="1276" y="452"/>
                    <a:pt x="1262" y="453"/>
                    <a:pt x="1246" y="454"/>
                  </a:cubicBezTo>
                  <a:cubicBezTo>
                    <a:pt x="1202" y="457"/>
                    <a:pt x="1146" y="460"/>
                    <a:pt x="1149" y="482"/>
                  </a:cubicBezTo>
                  <a:cubicBezTo>
                    <a:pt x="1135" y="493"/>
                    <a:pt x="1128" y="498"/>
                    <a:pt x="1126" y="498"/>
                  </a:cubicBezTo>
                  <a:cubicBezTo>
                    <a:pt x="1124" y="498"/>
                    <a:pt x="1127" y="493"/>
                    <a:pt x="1133" y="482"/>
                  </a:cubicBezTo>
                  <a:cubicBezTo>
                    <a:pt x="1140" y="458"/>
                    <a:pt x="1118" y="443"/>
                    <a:pt x="1091" y="443"/>
                  </a:cubicBezTo>
                  <a:cubicBezTo>
                    <a:pt x="1071" y="443"/>
                    <a:pt x="1049" y="451"/>
                    <a:pt x="1033" y="469"/>
                  </a:cubicBezTo>
                  <a:cubicBezTo>
                    <a:pt x="1029" y="469"/>
                    <a:pt x="1026" y="469"/>
                    <a:pt x="1023" y="469"/>
                  </a:cubicBezTo>
                  <a:cubicBezTo>
                    <a:pt x="1012" y="469"/>
                    <a:pt x="1004" y="467"/>
                    <a:pt x="1002" y="450"/>
                  </a:cubicBezTo>
                  <a:cubicBezTo>
                    <a:pt x="976" y="454"/>
                    <a:pt x="955" y="460"/>
                    <a:pt x="933" y="475"/>
                  </a:cubicBezTo>
                  <a:lnTo>
                    <a:pt x="832" y="482"/>
                  </a:lnTo>
                  <a:cubicBezTo>
                    <a:pt x="814" y="485"/>
                    <a:pt x="795" y="494"/>
                    <a:pt x="779" y="507"/>
                  </a:cubicBezTo>
                  <a:cubicBezTo>
                    <a:pt x="769" y="507"/>
                    <a:pt x="760" y="508"/>
                    <a:pt x="758" y="508"/>
                  </a:cubicBezTo>
                  <a:cubicBezTo>
                    <a:pt x="758" y="508"/>
                    <a:pt x="759" y="508"/>
                    <a:pt x="763" y="507"/>
                  </a:cubicBezTo>
                  <a:cubicBezTo>
                    <a:pt x="763" y="497"/>
                    <a:pt x="745" y="494"/>
                    <a:pt x="715" y="494"/>
                  </a:cubicBezTo>
                  <a:cubicBezTo>
                    <a:pt x="684" y="494"/>
                    <a:pt x="641" y="497"/>
                    <a:pt x="591" y="501"/>
                  </a:cubicBezTo>
                  <a:cubicBezTo>
                    <a:pt x="540" y="505"/>
                    <a:pt x="492" y="510"/>
                    <a:pt x="456" y="510"/>
                  </a:cubicBezTo>
                  <a:cubicBezTo>
                    <a:pt x="424" y="510"/>
                    <a:pt x="401" y="506"/>
                    <a:pt x="394" y="497"/>
                  </a:cubicBezTo>
                  <a:cubicBezTo>
                    <a:pt x="394" y="497"/>
                    <a:pt x="378" y="497"/>
                    <a:pt x="365" y="519"/>
                  </a:cubicBezTo>
                  <a:cubicBezTo>
                    <a:pt x="360" y="546"/>
                    <a:pt x="352" y="556"/>
                    <a:pt x="343" y="556"/>
                  </a:cubicBezTo>
                  <a:cubicBezTo>
                    <a:pt x="337" y="556"/>
                    <a:pt x="331" y="552"/>
                    <a:pt x="325" y="544"/>
                  </a:cubicBezTo>
                  <a:cubicBezTo>
                    <a:pt x="317" y="525"/>
                    <a:pt x="300" y="516"/>
                    <a:pt x="283" y="516"/>
                  </a:cubicBezTo>
                  <a:cubicBezTo>
                    <a:pt x="264" y="516"/>
                    <a:pt x="245" y="528"/>
                    <a:pt x="240" y="551"/>
                  </a:cubicBezTo>
                  <a:cubicBezTo>
                    <a:pt x="239" y="545"/>
                    <a:pt x="238" y="537"/>
                    <a:pt x="237" y="529"/>
                  </a:cubicBezTo>
                  <a:cubicBezTo>
                    <a:pt x="231" y="515"/>
                    <a:pt x="223" y="510"/>
                    <a:pt x="213" y="510"/>
                  </a:cubicBezTo>
                  <a:cubicBezTo>
                    <a:pt x="196" y="510"/>
                    <a:pt x="176" y="529"/>
                    <a:pt x="168" y="557"/>
                  </a:cubicBezTo>
                  <a:cubicBezTo>
                    <a:pt x="157" y="544"/>
                    <a:pt x="146" y="529"/>
                    <a:pt x="136" y="529"/>
                  </a:cubicBezTo>
                  <a:cubicBezTo>
                    <a:pt x="132" y="529"/>
                    <a:pt x="128" y="532"/>
                    <a:pt x="124" y="538"/>
                  </a:cubicBezTo>
                  <a:cubicBezTo>
                    <a:pt x="121" y="539"/>
                    <a:pt x="119" y="539"/>
                    <a:pt x="117" y="539"/>
                  </a:cubicBezTo>
                  <a:cubicBezTo>
                    <a:pt x="111" y="539"/>
                    <a:pt x="110" y="532"/>
                    <a:pt x="105" y="501"/>
                  </a:cubicBezTo>
                  <a:cubicBezTo>
                    <a:pt x="105" y="480"/>
                    <a:pt x="103" y="459"/>
                    <a:pt x="92" y="459"/>
                  </a:cubicBezTo>
                  <a:cubicBezTo>
                    <a:pt x="91" y="459"/>
                    <a:pt x="90" y="460"/>
                    <a:pt x="90" y="460"/>
                  </a:cubicBezTo>
                  <a:cubicBezTo>
                    <a:pt x="74" y="460"/>
                    <a:pt x="77" y="482"/>
                    <a:pt x="77" y="501"/>
                  </a:cubicBezTo>
                  <a:lnTo>
                    <a:pt x="49" y="504"/>
                  </a:lnTo>
                  <a:cubicBezTo>
                    <a:pt x="49" y="504"/>
                    <a:pt x="36" y="504"/>
                    <a:pt x="36" y="526"/>
                  </a:cubicBezTo>
                  <a:cubicBezTo>
                    <a:pt x="39" y="548"/>
                    <a:pt x="24" y="548"/>
                    <a:pt x="11" y="548"/>
                  </a:cubicBezTo>
                  <a:cubicBezTo>
                    <a:pt x="10" y="542"/>
                    <a:pt x="9" y="540"/>
                    <a:pt x="7" y="540"/>
                  </a:cubicBezTo>
                  <a:cubicBezTo>
                    <a:pt x="4" y="540"/>
                    <a:pt x="1" y="556"/>
                    <a:pt x="14" y="569"/>
                  </a:cubicBezTo>
                  <a:cubicBezTo>
                    <a:pt x="14" y="591"/>
                    <a:pt x="18" y="610"/>
                    <a:pt x="2" y="613"/>
                  </a:cubicBezTo>
                  <a:lnTo>
                    <a:pt x="8" y="654"/>
                  </a:lnTo>
                  <a:cubicBezTo>
                    <a:pt x="11" y="695"/>
                    <a:pt x="11" y="717"/>
                    <a:pt x="43" y="736"/>
                  </a:cubicBezTo>
                  <a:cubicBezTo>
                    <a:pt x="74" y="744"/>
                    <a:pt x="101" y="752"/>
                    <a:pt x="119" y="752"/>
                  </a:cubicBezTo>
                  <a:cubicBezTo>
                    <a:pt x="135" y="752"/>
                    <a:pt x="144" y="745"/>
                    <a:pt x="143" y="726"/>
                  </a:cubicBezTo>
                  <a:cubicBezTo>
                    <a:pt x="143" y="726"/>
                    <a:pt x="155" y="704"/>
                    <a:pt x="168" y="704"/>
                  </a:cubicBezTo>
                  <a:cubicBezTo>
                    <a:pt x="169" y="704"/>
                    <a:pt x="170" y="704"/>
                    <a:pt x="171" y="704"/>
                  </a:cubicBezTo>
                  <a:cubicBezTo>
                    <a:pt x="186" y="704"/>
                    <a:pt x="199" y="723"/>
                    <a:pt x="199" y="723"/>
                  </a:cubicBezTo>
                  <a:cubicBezTo>
                    <a:pt x="199" y="734"/>
                    <a:pt x="217" y="737"/>
                    <a:pt x="246" y="737"/>
                  </a:cubicBezTo>
                  <a:cubicBezTo>
                    <a:pt x="268" y="737"/>
                    <a:pt x="296" y="735"/>
                    <a:pt x="328" y="732"/>
                  </a:cubicBezTo>
                  <a:cubicBezTo>
                    <a:pt x="365" y="730"/>
                    <a:pt x="393" y="728"/>
                    <a:pt x="415" y="728"/>
                  </a:cubicBezTo>
                  <a:cubicBezTo>
                    <a:pt x="443" y="728"/>
                    <a:pt x="460" y="731"/>
                    <a:pt x="469" y="742"/>
                  </a:cubicBezTo>
                  <a:cubicBezTo>
                    <a:pt x="488" y="761"/>
                    <a:pt x="500" y="761"/>
                    <a:pt x="500" y="761"/>
                  </a:cubicBezTo>
                  <a:cubicBezTo>
                    <a:pt x="497" y="739"/>
                    <a:pt x="585" y="732"/>
                    <a:pt x="682" y="723"/>
                  </a:cubicBezTo>
                  <a:cubicBezTo>
                    <a:pt x="782" y="714"/>
                    <a:pt x="879" y="710"/>
                    <a:pt x="879" y="689"/>
                  </a:cubicBezTo>
                  <a:lnTo>
                    <a:pt x="908" y="685"/>
                  </a:lnTo>
                  <a:cubicBezTo>
                    <a:pt x="908" y="702"/>
                    <a:pt x="925" y="704"/>
                    <a:pt x="945" y="704"/>
                  </a:cubicBezTo>
                  <a:cubicBezTo>
                    <a:pt x="951" y="704"/>
                    <a:pt x="958" y="704"/>
                    <a:pt x="964" y="704"/>
                  </a:cubicBezTo>
                  <a:cubicBezTo>
                    <a:pt x="980" y="692"/>
                    <a:pt x="998" y="682"/>
                    <a:pt x="1020" y="679"/>
                  </a:cubicBezTo>
                  <a:cubicBezTo>
                    <a:pt x="1020" y="696"/>
                    <a:pt x="1030" y="698"/>
                    <a:pt x="1047" y="698"/>
                  </a:cubicBezTo>
                  <a:cubicBezTo>
                    <a:pt x="1052" y="698"/>
                    <a:pt x="1058" y="698"/>
                    <a:pt x="1064" y="698"/>
                  </a:cubicBezTo>
                  <a:cubicBezTo>
                    <a:pt x="1092" y="695"/>
                    <a:pt x="1105" y="695"/>
                    <a:pt x="1105" y="673"/>
                  </a:cubicBezTo>
                  <a:cubicBezTo>
                    <a:pt x="1120" y="671"/>
                    <a:pt x="1134" y="670"/>
                    <a:pt x="1149" y="670"/>
                  </a:cubicBezTo>
                  <a:cubicBezTo>
                    <a:pt x="1186" y="670"/>
                    <a:pt x="1223" y="676"/>
                    <a:pt x="1262" y="682"/>
                  </a:cubicBezTo>
                  <a:cubicBezTo>
                    <a:pt x="1266" y="689"/>
                    <a:pt x="1271" y="691"/>
                    <a:pt x="1275" y="691"/>
                  </a:cubicBezTo>
                  <a:cubicBezTo>
                    <a:pt x="1285" y="691"/>
                    <a:pt x="1294" y="676"/>
                    <a:pt x="1302" y="660"/>
                  </a:cubicBezTo>
                  <a:cubicBezTo>
                    <a:pt x="1299" y="638"/>
                    <a:pt x="1315" y="616"/>
                    <a:pt x="1327" y="616"/>
                  </a:cubicBezTo>
                  <a:lnTo>
                    <a:pt x="1331" y="657"/>
                  </a:lnTo>
                  <a:cubicBezTo>
                    <a:pt x="1318" y="679"/>
                    <a:pt x="1318" y="679"/>
                    <a:pt x="1346" y="679"/>
                  </a:cubicBezTo>
                  <a:lnTo>
                    <a:pt x="1374" y="676"/>
                  </a:lnTo>
                  <a:cubicBezTo>
                    <a:pt x="1374" y="654"/>
                    <a:pt x="1443" y="651"/>
                    <a:pt x="1544" y="645"/>
                  </a:cubicBezTo>
                  <a:cubicBezTo>
                    <a:pt x="1669" y="638"/>
                    <a:pt x="1713" y="635"/>
                    <a:pt x="1710" y="613"/>
                  </a:cubicBezTo>
                  <a:cubicBezTo>
                    <a:pt x="1710" y="603"/>
                    <a:pt x="1713" y="598"/>
                    <a:pt x="1724" y="598"/>
                  </a:cubicBezTo>
                  <a:cubicBezTo>
                    <a:pt x="1733" y="598"/>
                    <a:pt x="1746" y="602"/>
                    <a:pt x="1766" y="610"/>
                  </a:cubicBezTo>
                  <a:cubicBezTo>
                    <a:pt x="1823" y="647"/>
                    <a:pt x="1844" y="661"/>
                    <a:pt x="1855" y="661"/>
                  </a:cubicBezTo>
                  <a:cubicBezTo>
                    <a:pt x="1862" y="661"/>
                    <a:pt x="1865" y="656"/>
                    <a:pt x="1870" y="648"/>
                  </a:cubicBezTo>
                  <a:cubicBezTo>
                    <a:pt x="1854" y="648"/>
                    <a:pt x="1854" y="629"/>
                    <a:pt x="1854" y="607"/>
                  </a:cubicBezTo>
                  <a:cubicBezTo>
                    <a:pt x="1852" y="586"/>
                    <a:pt x="1855" y="575"/>
                    <a:pt x="1860" y="575"/>
                  </a:cubicBezTo>
                  <a:cubicBezTo>
                    <a:pt x="1865" y="575"/>
                    <a:pt x="1873" y="586"/>
                    <a:pt x="1882" y="607"/>
                  </a:cubicBezTo>
                  <a:cubicBezTo>
                    <a:pt x="1882" y="620"/>
                    <a:pt x="1905" y="626"/>
                    <a:pt x="1936" y="626"/>
                  </a:cubicBezTo>
                  <a:cubicBezTo>
                    <a:pt x="2000" y="626"/>
                    <a:pt x="2098" y="602"/>
                    <a:pt x="2105" y="573"/>
                  </a:cubicBezTo>
                  <a:lnTo>
                    <a:pt x="2108" y="595"/>
                  </a:lnTo>
                  <a:cubicBezTo>
                    <a:pt x="2108" y="608"/>
                    <a:pt x="2116" y="612"/>
                    <a:pt x="2140" y="612"/>
                  </a:cubicBezTo>
                  <a:cubicBezTo>
                    <a:pt x="2151" y="612"/>
                    <a:pt x="2163" y="611"/>
                    <a:pt x="2180" y="610"/>
                  </a:cubicBezTo>
                  <a:lnTo>
                    <a:pt x="2221" y="607"/>
                  </a:lnTo>
                  <a:cubicBezTo>
                    <a:pt x="2221" y="589"/>
                    <a:pt x="2238" y="582"/>
                    <a:pt x="2257" y="582"/>
                  </a:cubicBezTo>
                  <a:cubicBezTo>
                    <a:pt x="2280" y="582"/>
                    <a:pt x="2305" y="592"/>
                    <a:pt x="2305" y="604"/>
                  </a:cubicBezTo>
                  <a:cubicBezTo>
                    <a:pt x="2317" y="620"/>
                    <a:pt x="2320" y="624"/>
                    <a:pt x="2331" y="624"/>
                  </a:cubicBezTo>
                  <a:cubicBezTo>
                    <a:pt x="2336" y="624"/>
                    <a:pt x="2341" y="624"/>
                    <a:pt x="2349" y="623"/>
                  </a:cubicBezTo>
                  <a:cubicBezTo>
                    <a:pt x="2367" y="604"/>
                    <a:pt x="2392" y="597"/>
                    <a:pt x="2414" y="597"/>
                  </a:cubicBezTo>
                  <a:cubicBezTo>
                    <a:pt x="2440" y="597"/>
                    <a:pt x="2462" y="608"/>
                    <a:pt x="2462" y="620"/>
                  </a:cubicBezTo>
                  <a:lnTo>
                    <a:pt x="2490" y="620"/>
                  </a:lnTo>
                  <a:cubicBezTo>
                    <a:pt x="2506" y="601"/>
                    <a:pt x="2525" y="595"/>
                    <a:pt x="2546" y="595"/>
                  </a:cubicBezTo>
                  <a:cubicBezTo>
                    <a:pt x="2590" y="595"/>
                    <a:pt x="2603" y="595"/>
                    <a:pt x="2587" y="573"/>
                  </a:cubicBezTo>
                  <a:cubicBezTo>
                    <a:pt x="2587" y="554"/>
                    <a:pt x="2587" y="532"/>
                    <a:pt x="2600" y="532"/>
                  </a:cubicBezTo>
                  <a:lnTo>
                    <a:pt x="2603" y="551"/>
                  </a:lnTo>
                  <a:cubicBezTo>
                    <a:pt x="2603" y="568"/>
                    <a:pt x="2628" y="570"/>
                    <a:pt x="2667" y="570"/>
                  </a:cubicBezTo>
                  <a:cubicBezTo>
                    <a:pt x="2678" y="570"/>
                    <a:pt x="2690" y="569"/>
                    <a:pt x="2703" y="569"/>
                  </a:cubicBezTo>
                  <a:cubicBezTo>
                    <a:pt x="2723" y="569"/>
                    <a:pt x="2740" y="568"/>
                    <a:pt x="2754" y="568"/>
                  </a:cubicBezTo>
                  <a:cubicBezTo>
                    <a:pt x="2787" y="568"/>
                    <a:pt x="2805" y="572"/>
                    <a:pt x="2816" y="585"/>
                  </a:cubicBezTo>
                  <a:lnTo>
                    <a:pt x="2829" y="563"/>
                  </a:lnTo>
                  <a:cubicBezTo>
                    <a:pt x="2835" y="552"/>
                    <a:pt x="2842" y="547"/>
                    <a:pt x="2847" y="547"/>
                  </a:cubicBezTo>
                  <a:cubicBezTo>
                    <a:pt x="2853" y="547"/>
                    <a:pt x="2857" y="552"/>
                    <a:pt x="2857" y="563"/>
                  </a:cubicBezTo>
                  <a:cubicBezTo>
                    <a:pt x="2864" y="572"/>
                    <a:pt x="2881" y="577"/>
                    <a:pt x="2900" y="577"/>
                  </a:cubicBezTo>
                  <a:cubicBezTo>
                    <a:pt x="2920" y="577"/>
                    <a:pt x="2942" y="571"/>
                    <a:pt x="2957" y="560"/>
                  </a:cubicBezTo>
                  <a:lnTo>
                    <a:pt x="2985" y="557"/>
                  </a:lnTo>
                  <a:cubicBezTo>
                    <a:pt x="2993" y="577"/>
                    <a:pt x="3007" y="587"/>
                    <a:pt x="3021" y="587"/>
                  </a:cubicBezTo>
                  <a:cubicBezTo>
                    <a:pt x="3035" y="587"/>
                    <a:pt x="3049" y="577"/>
                    <a:pt x="3057" y="557"/>
                  </a:cubicBezTo>
                  <a:cubicBezTo>
                    <a:pt x="3057" y="576"/>
                    <a:pt x="3070" y="576"/>
                    <a:pt x="3086" y="576"/>
                  </a:cubicBezTo>
                  <a:cubicBezTo>
                    <a:pt x="3100" y="565"/>
                    <a:pt x="3121" y="559"/>
                    <a:pt x="3138" y="559"/>
                  </a:cubicBezTo>
                  <a:cubicBezTo>
                    <a:pt x="3156" y="559"/>
                    <a:pt x="3170" y="565"/>
                    <a:pt x="3170" y="576"/>
                  </a:cubicBezTo>
                  <a:lnTo>
                    <a:pt x="3183" y="573"/>
                  </a:lnTo>
                  <a:cubicBezTo>
                    <a:pt x="3192" y="560"/>
                    <a:pt x="3208" y="551"/>
                    <a:pt x="3227" y="551"/>
                  </a:cubicBezTo>
                  <a:cubicBezTo>
                    <a:pt x="3229" y="551"/>
                    <a:pt x="3231" y="551"/>
                    <a:pt x="3233" y="551"/>
                  </a:cubicBezTo>
                  <a:cubicBezTo>
                    <a:pt x="3246" y="551"/>
                    <a:pt x="3259" y="543"/>
                    <a:pt x="3267" y="532"/>
                  </a:cubicBezTo>
                  <a:cubicBezTo>
                    <a:pt x="3280" y="510"/>
                    <a:pt x="3295" y="510"/>
                    <a:pt x="3295" y="510"/>
                  </a:cubicBezTo>
                  <a:cubicBezTo>
                    <a:pt x="3308" y="510"/>
                    <a:pt x="3295" y="529"/>
                    <a:pt x="3283" y="551"/>
                  </a:cubicBezTo>
                  <a:cubicBezTo>
                    <a:pt x="3271" y="560"/>
                    <a:pt x="3272" y="565"/>
                    <a:pt x="3280" y="565"/>
                  </a:cubicBezTo>
                  <a:cubicBezTo>
                    <a:pt x="3291" y="565"/>
                    <a:pt x="3315" y="554"/>
                    <a:pt x="3339" y="529"/>
                  </a:cubicBezTo>
                  <a:cubicBezTo>
                    <a:pt x="3360" y="507"/>
                    <a:pt x="3370" y="496"/>
                    <a:pt x="3371" y="496"/>
                  </a:cubicBezTo>
                  <a:lnTo>
                    <a:pt x="3371" y="496"/>
                  </a:lnTo>
                  <a:cubicBezTo>
                    <a:pt x="3373" y="496"/>
                    <a:pt x="3366" y="507"/>
                    <a:pt x="3352" y="529"/>
                  </a:cubicBezTo>
                  <a:cubicBezTo>
                    <a:pt x="3343" y="544"/>
                    <a:pt x="3334" y="558"/>
                    <a:pt x="3339" y="558"/>
                  </a:cubicBezTo>
                  <a:cubicBezTo>
                    <a:pt x="3341" y="558"/>
                    <a:pt x="3345" y="556"/>
                    <a:pt x="3352" y="551"/>
                  </a:cubicBezTo>
                  <a:cubicBezTo>
                    <a:pt x="3352" y="551"/>
                    <a:pt x="3380" y="548"/>
                    <a:pt x="3380" y="529"/>
                  </a:cubicBezTo>
                  <a:lnTo>
                    <a:pt x="3424" y="526"/>
                  </a:lnTo>
                  <a:cubicBezTo>
                    <a:pt x="3440" y="541"/>
                    <a:pt x="3458" y="548"/>
                    <a:pt x="3480" y="548"/>
                  </a:cubicBezTo>
                  <a:cubicBezTo>
                    <a:pt x="3487" y="536"/>
                    <a:pt x="3490" y="531"/>
                    <a:pt x="3494" y="531"/>
                  </a:cubicBezTo>
                  <a:cubicBezTo>
                    <a:pt x="3497" y="531"/>
                    <a:pt x="3501" y="535"/>
                    <a:pt x="3509" y="544"/>
                  </a:cubicBezTo>
                  <a:cubicBezTo>
                    <a:pt x="3509" y="554"/>
                    <a:pt x="3511" y="559"/>
                    <a:pt x="3514" y="559"/>
                  </a:cubicBezTo>
                  <a:cubicBezTo>
                    <a:pt x="3518" y="559"/>
                    <a:pt x="3523" y="549"/>
                    <a:pt x="3521" y="526"/>
                  </a:cubicBezTo>
                  <a:cubicBezTo>
                    <a:pt x="3529" y="514"/>
                    <a:pt x="3537" y="509"/>
                    <a:pt x="3544" y="509"/>
                  </a:cubicBezTo>
                  <a:cubicBezTo>
                    <a:pt x="3551" y="509"/>
                    <a:pt x="3557" y="513"/>
                    <a:pt x="3565" y="522"/>
                  </a:cubicBezTo>
                  <a:cubicBezTo>
                    <a:pt x="3565" y="548"/>
                    <a:pt x="3570" y="559"/>
                    <a:pt x="3575" y="559"/>
                  </a:cubicBezTo>
                  <a:cubicBezTo>
                    <a:pt x="3578" y="559"/>
                    <a:pt x="3581" y="553"/>
                    <a:pt x="3581" y="544"/>
                  </a:cubicBezTo>
                  <a:cubicBezTo>
                    <a:pt x="3593" y="522"/>
                    <a:pt x="3609" y="522"/>
                    <a:pt x="3609" y="522"/>
                  </a:cubicBezTo>
                  <a:cubicBezTo>
                    <a:pt x="3609" y="536"/>
                    <a:pt x="3660" y="539"/>
                    <a:pt x="3730" y="539"/>
                  </a:cubicBezTo>
                  <a:cubicBezTo>
                    <a:pt x="3770" y="539"/>
                    <a:pt x="3816" y="538"/>
                    <a:pt x="3863" y="538"/>
                  </a:cubicBezTo>
                  <a:cubicBezTo>
                    <a:pt x="3878" y="538"/>
                    <a:pt x="3891" y="519"/>
                    <a:pt x="3891" y="497"/>
                  </a:cubicBezTo>
                  <a:cubicBezTo>
                    <a:pt x="3891" y="480"/>
                    <a:pt x="3891" y="473"/>
                    <a:pt x="3892" y="473"/>
                  </a:cubicBezTo>
                  <a:cubicBezTo>
                    <a:pt x="3893" y="473"/>
                    <a:pt x="3896" y="485"/>
                    <a:pt x="3903" y="497"/>
                  </a:cubicBezTo>
                  <a:cubicBezTo>
                    <a:pt x="3911" y="529"/>
                    <a:pt x="3922" y="544"/>
                    <a:pt x="3929" y="544"/>
                  </a:cubicBezTo>
                  <a:cubicBezTo>
                    <a:pt x="3936" y="544"/>
                    <a:pt x="3939" y="529"/>
                    <a:pt x="3932" y="497"/>
                  </a:cubicBezTo>
                  <a:cubicBezTo>
                    <a:pt x="3925" y="477"/>
                    <a:pt x="3922" y="467"/>
                    <a:pt x="3924" y="467"/>
                  </a:cubicBezTo>
                  <a:cubicBezTo>
                    <a:pt x="3926" y="467"/>
                    <a:pt x="3933" y="477"/>
                    <a:pt x="3947" y="497"/>
                  </a:cubicBezTo>
                  <a:cubicBezTo>
                    <a:pt x="3955" y="507"/>
                    <a:pt x="3959" y="511"/>
                    <a:pt x="3963" y="511"/>
                  </a:cubicBezTo>
                  <a:cubicBezTo>
                    <a:pt x="3966" y="511"/>
                    <a:pt x="3969" y="507"/>
                    <a:pt x="3976" y="497"/>
                  </a:cubicBezTo>
                  <a:cubicBezTo>
                    <a:pt x="3976" y="486"/>
                    <a:pt x="3979" y="481"/>
                    <a:pt x="3982" y="481"/>
                  </a:cubicBezTo>
                  <a:cubicBezTo>
                    <a:pt x="3986" y="481"/>
                    <a:pt x="3990" y="486"/>
                    <a:pt x="3991" y="497"/>
                  </a:cubicBezTo>
                  <a:cubicBezTo>
                    <a:pt x="4000" y="511"/>
                    <a:pt x="4010" y="525"/>
                    <a:pt x="4016" y="525"/>
                  </a:cubicBezTo>
                  <a:cubicBezTo>
                    <a:pt x="4018" y="525"/>
                    <a:pt x="4019" y="523"/>
                    <a:pt x="4019" y="516"/>
                  </a:cubicBezTo>
                  <a:cubicBezTo>
                    <a:pt x="4019" y="516"/>
                    <a:pt x="4032" y="516"/>
                    <a:pt x="4048" y="538"/>
                  </a:cubicBezTo>
                  <a:cubicBezTo>
                    <a:pt x="4051" y="544"/>
                    <a:pt x="4055" y="546"/>
                    <a:pt x="4059" y="546"/>
                  </a:cubicBezTo>
                  <a:cubicBezTo>
                    <a:pt x="4069" y="546"/>
                    <a:pt x="4079" y="532"/>
                    <a:pt x="4088" y="516"/>
                  </a:cubicBezTo>
                  <a:cubicBezTo>
                    <a:pt x="4110" y="496"/>
                    <a:pt x="4124" y="486"/>
                    <a:pt x="4131" y="486"/>
                  </a:cubicBezTo>
                  <a:cubicBezTo>
                    <a:pt x="4138" y="486"/>
                    <a:pt x="4138" y="496"/>
                    <a:pt x="4132" y="516"/>
                  </a:cubicBezTo>
                  <a:cubicBezTo>
                    <a:pt x="4127" y="532"/>
                    <a:pt x="4135" y="539"/>
                    <a:pt x="4146" y="539"/>
                  </a:cubicBezTo>
                  <a:cubicBezTo>
                    <a:pt x="4164" y="539"/>
                    <a:pt x="4193" y="521"/>
                    <a:pt x="4201" y="494"/>
                  </a:cubicBezTo>
                  <a:cubicBezTo>
                    <a:pt x="4210" y="470"/>
                    <a:pt x="4214" y="460"/>
                    <a:pt x="4216" y="460"/>
                  </a:cubicBezTo>
                  <a:cubicBezTo>
                    <a:pt x="4217" y="460"/>
                    <a:pt x="4217" y="465"/>
                    <a:pt x="4217" y="472"/>
                  </a:cubicBezTo>
                  <a:cubicBezTo>
                    <a:pt x="4217" y="494"/>
                    <a:pt x="4229" y="494"/>
                    <a:pt x="4229" y="494"/>
                  </a:cubicBezTo>
                  <a:cubicBezTo>
                    <a:pt x="4245" y="494"/>
                    <a:pt x="4258" y="494"/>
                    <a:pt x="4261" y="516"/>
                  </a:cubicBezTo>
                  <a:cubicBezTo>
                    <a:pt x="4276" y="513"/>
                    <a:pt x="4289" y="504"/>
                    <a:pt x="4301" y="494"/>
                  </a:cubicBezTo>
                  <a:cubicBezTo>
                    <a:pt x="4312" y="478"/>
                    <a:pt x="4326" y="472"/>
                    <a:pt x="4339" y="472"/>
                  </a:cubicBezTo>
                  <a:cubicBezTo>
                    <a:pt x="4359" y="472"/>
                    <a:pt x="4378" y="488"/>
                    <a:pt x="4386" y="513"/>
                  </a:cubicBezTo>
                  <a:lnTo>
                    <a:pt x="4414" y="494"/>
                  </a:lnTo>
                  <a:cubicBezTo>
                    <a:pt x="4424" y="467"/>
                    <a:pt x="4432" y="450"/>
                    <a:pt x="4437" y="450"/>
                  </a:cubicBezTo>
                  <a:cubicBezTo>
                    <a:pt x="4441" y="450"/>
                    <a:pt x="4442" y="457"/>
                    <a:pt x="4442" y="472"/>
                  </a:cubicBezTo>
                  <a:cubicBezTo>
                    <a:pt x="4442" y="481"/>
                    <a:pt x="4442" y="489"/>
                    <a:pt x="4442" y="494"/>
                  </a:cubicBezTo>
                  <a:cubicBezTo>
                    <a:pt x="4449" y="477"/>
                    <a:pt x="4461" y="470"/>
                    <a:pt x="4473" y="470"/>
                  </a:cubicBezTo>
                  <a:cubicBezTo>
                    <a:pt x="4493" y="470"/>
                    <a:pt x="4515" y="488"/>
                    <a:pt x="4515" y="513"/>
                  </a:cubicBezTo>
                  <a:cubicBezTo>
                    <a:pt x="4515" y="535"/>
                    <a:pt x="4515" y="535"/>
                    <a:pt x="4527" y="535"/>
                  </a:cubicBezTo>
                  <a:lnTo>
                    <a:pt x="4527" y="513"/>
                  </a:lnTo>
                  <a:cubicBezTo>
                    <a:pt x="4527" y="491"/>
                    <a:pt x="4527" y="472"/>
                    <a:pt x="4543" y="472"/>
                  </a:cubicBezTo>
                  <a:cubicBezTo>
                    <a:pt x="4555" y="472"/>
                    <a:pt x="4571" y="472"/>
                    <a:pt x="4571" y="491"/>
                  </a:cubicBezTo>
                  <a:cubicBezTo>
                    <a:pt x="4580" y="507"/>
                    <a:pt x="4590" y="522"/>
                    <a:pt x="4596" y="522"/>
                  </a:cubicBezTo>
                  <a:cubicBezTo>
                    <a:pt x="4598" y="522"/>
                    <a:pt x="4599" y="519"/>
                    <a:pt x="4599" y="513"/>
                  </a:cubicBezTo>
                  <a:cubicBezTo>
                    <a:pt x="4599" y="513"/>
                    <a:pt x="4615" y="513"/>
                    <a:pt x="4627" y="535"/>
                  </a:cubicBezTo>
                  <a:lnTo>
                    <a:pt x="4684" y="535"/>
                  </a:lnTo>
                  <a:cubicBezTo>
                    <a:pt x="4692" y="524"/>
                    <a:pt x="4703" y="519"/>
                    <a:pt x="4712" y="519"/>
                  </a:cubicBezTo>
                  <a:cubicBezTo>
                    <a:pt x="4721" y="519"/>
                    <a:pt x="4728" y="524"/>
                    <a:pt x="4728" y="535"/>
                  </a:cubicBezTo>
                  <a:cubicBezTo>
                    <a:pt x="4743" y="535"/>
                    <a:pt x="4759" y="529"/>
                    <a:pt x="4768" y="516"/>
                  </a:cubicBezTo>
                  <a:cubicBezTo>
                    <a:pt x="4797" y="516"/>
                    <a:pt x="4812" y="516"/>
                    <a:pt x="4812" y="535"/>
                  </a:cubicBezTo>
                  <a:cubicBezTo>
                    <a:pt x="4812" y="546"/>
                    <a:pt x="4812" y="551"/>
                    <a:pt x="4814" y="551"/>
                  </a:cubicBezTo>
                  <a:cubicBezTo>
                    <a:pt x="4815" y="551"/>
                    <a:pt x="4819" y="546"/>
                    <a:pt x="4825" y="535"/>
                  </a:cubicBezTo>
                  <a:cubicBezTo>
                    <a:pt x="4825" y="516"/>
                    <a:pt x="4840" y="516"/>
                    <a:pt x="4853" y="516"/>
                  </a:cubicBezTo>
                  <a:lnTo>
                    <a:pt x="4881" y="516"/>
                  </a:lnTo>
                  <a:cubicBezTo>
                    <a:pt x="4881" y="494"/>
                    <a:pt x="4881" y="494"/>
                    <a:pt x="4897" y="494"/>
                  </a:cubicBezTo>
                  <a:cubicBezTo>
                    <a:pt x="4909" y="494"/>
                    <a:pt x="4953" y="516"/>
                    <a:pt x="4969" y="516"/>
                  </a:cubicBezTo>
                  <a:cubicBezTo>
                    <a:pt x="5010" y="516"/>
                    <a:pt x="5010" y="516"/>
                    <a:pt x="4997" y="494"/>
                  </a:cubicBezTo>
                  <a:cubicBezTo>
                    <a:pt x="4987" y="494"/>
                    <a:pt x="4983" y="486"/>
                    <a:pt x="4990" y="486"/>
                  </a:cubicBezTo>
                  <a:cubicBezTo>
                    <a:pt x="4994" y="486"/>
                    <a:pt x="5000" y="488"/>
                    <a:pt x="5010" y="494"/>
                  </a:cubicBezTo>
                  <a:cubicBezTo>
                    <a:pt x="5041" y="507"/>
                    <a:pt x="5075" y="513"/>
                    <a:pt x="5110" y="516"/>
                  </a:cubicBezTo>
                  <a:cubicBezTo>
                    <a:pt x="5166" y="516"/>
                    <a:pt x="5166" y="516"/>
                    <a:pt x="5166" y="497"/>
                  </a:cubicBezTo>
                  <a:cubicBezTo>
                    <a:pt x="5159" y="475"/>
                    <a:pt x="5159" y="464"/>
                    <a:pt x="5162" y="464"/>
                  </a:cubicBezTo>
                  <a:cubicBezTo>
                    <a:pt x="5166" y="464"/>
                    <a:pt x="5173" y="475"/>
                    <a:pt x="5179" y="497"/>
                  </a:cubicBezTo>
                  <a:cubicBezTo>
                    <a:pt x="5195" y="521"/>
                    <a:pt x="5207" y="531"/>
                    <a:pt x="5215" y="531"/>
                  </a:cubicBezTo>
                  <a:cubicBezTo>
                    <a:pt x="5220" y="531"/>
                    <a:pt x="5223" y="525"/>
                    <a:pt x="5223" y="516"/>
                  </a:cubicBezTo>
                  <a:cubicBezTo>
                    <a:pt x="5238" y="497"/>
                    <a:pt x="5238" y="497"/>
                    <a:pt x="5251" y="497"/>
                  </a:cubicBezTo>
                  <a:cubicBezTo>
                    <a:pt x="5251" y="507"/>
                    <a:pt x="5254" y="511"/>
                    <a:pt x="5261" y="511"/>
                  </a:cubicBezTo>
                  <a:cubicBezTo>
                    <a:pt x="5268" y="511"/>
                    <a:pt x="5279" y="507"/>
                    <a:pt x="5295" y="497"/>
                  </a:cubicBezTo>
                  <a:cubicBezTo>
                    <a:pt x="5307" y="497"/>
                    <a:pt x="5307" y="497"/>
                    <a:pt x="5307" y="519"/>
                  </a:cubicBezTo>
                  <a:lnTo>
                    <a:pt x="5336" y="519"/>
                  </a:lnTo>
                  <a:cubicBezTo>
                    <a:pt x="5347" y="503"/>
                    <a:pt x="5368" y="497"/>
                    <a:pt x="5390" y="497"/>
                  </a:cubicBezTo>
                  <a:cubicBezTo>
                    <a:pt x="5421" y="497"/>
                    <a:pt x="5455" y="509"/>
                    <a:pt x="5464" y="522"/>
                  </a:cubicBezTo>
                  <a:cubicBezTo>
                    <a:pt x="5464" y="522"/>
                    <a:pt x="5477" y="522"/>
                    <a:pt x="5492" y="501"/>
                  </a:cubicBezTo>
                  <a:cubicBezTo>
                    <a:pt x="5500" y="481"/>
                    <a:pt x="5507" y="470"/>
                    <a:pt x="5512" y="470"/>
                  </a:cubicBezTo>
                  <a:cubicBezTo>
                    <a:pt x="5517" y="470"/>
                    <a:pt x="5520" y="481"/>
                    <a:pt x="5520" y="504"/>
                  </a:cubicBezTo>
                  <a:cubicBezTo>
                    <a:pt x="5520" y="524"/>
                    <a:pt x="5520" y="534"/>
                    <a:pt x="5522" y="534"/>
                  </a:cubicBezTo>
                  <a:cubicBezTo>
                    <a:pt x="5524" y="534"/>
                    <a:pt x="5527" y="524"/>
                    <a:pt x="5533" y="504"/>
                  </a:cubicBezTo>
                  <a:cubicBezTo>
                    <a:pt x="5539" y="495"/>
                    <a:pt x="5554" y="490"/>
                    <a:pt x="5569" y="490"/>
                  </a:cubicBezTo>
                  <a:cubicBezTo>
                    <a:pt x="5592" y="490"/>
                    <a:pt x="5615" y="501"/>
                    <a:pt x="5605" y="526"/>
                  </a:cubicBezTo>
                  <a:cubicBezTo>
                    <a:pt x="5605" y="544"/>
                    <a:pt x="5605" y="566"/>
                    <a:pt x="5605" y="566"/>
                  </a:cubicBezTo>
                  <a:cubicBezTo>
                    <a:pt x="5615" y="549"/>
                    <a:pt x="5626" y="547"/>
                    <a:pt x="5631" y="547"/>
                  </a:cubicBezTo>
                  <a:cubicBezTo>
                    <a:pt x="5633" y="547"/>
                    <a:pt x="5633" y="548"/>
                    <a:pt x="5633" y="548"/>
                  </a:cubicBezTo>
                  <a:cubicBezTo>
                    <a:pt x="5633" y="526"/>
                    <a:pt x="5649" y="526"/>
                    <a:pt x="5690" y="526"/>
                  </a:cubicBezTo>
                  <a:cubicBezTo>
                    <a:pt x="5692" y="526"/>
                    <a:pt x="5694" y="526"/>
                    <a:pt x="5696" y="526"/>
                  </a:cubicBezTo>
                  <a:cubicBezTo>
                    <a:pt x="5725" y="526"/>
                    <a:pt x="5776" y="507"/>
                    <a:pt x="5803" y="507"/>
                  </a:cubicBezTo>
                  <a:cubicBezTo>
                    <a:pt x="5831" y="510"/>
                    <a:pt x="5875" y="510"/>
                    <a:pt x="5887" y="532"/>
                  </a:cubicBezTo>
                  <a:cubicBezTo>
                    <a:pt x="5909" y="532"/>
                    <a:pt x="5928" y="526"/>
                    <a:pt x="5947" y="510"/>
                  </a:cubicBezTo>
                  <a:cubicBezTo>
                    <a:pt x="5953" y="501"/>
                    <a:pt x="5962" y="496"/>
                    <a:pt x="5971" y="496"/>
                  </a:cubicBezTo>
                  <a:cubicBezTo>
                    <a:pt x="5980" y="496"/>
                    <a:pt x="5987" y="502"/>
                    <a:pt x="5987" y="513"/>
                  </a:cubicBezTo>
                  <a:lnTo>
                    <a:pt x="6003" y="513"/>
                  </a:lnTo>
                  <a:cubicBezTo>
                    <a:pt x="6012" y="501"/>
                    <a:pt x="6028" y="494"/>
                    <a:pt x="6044" y="494"/>
                  </a:cubicBezTo>
                  <a:cubicBezTo>
                    <a:pt x="6044" y="508"/>
                    <a:pt x="6052" y="523"/>
                    <a:pt x="6062" y="523"/>
                  </a:cubicBezTo>
                  <a:cubicBezTo>
                    <a:pt x="6065" y="523"/>
                    <a:pt x="6069" y="521"/>
                    <a:pt x="6072" y="516"/>
                  </a:cubicBezTo>
                  <a:cubicBezTo>
                    <a:pt x="6072" y="494"/>
                    <a:pt x="6088" y="494"/>
                    <a:pt x="6116" y="494"/>
                  </a:cubicBezTo>
                  <a:cubicBezTo>
                    <a:pt x="6135" y="509"/>
                    <a:pt x="6360" y="523"/>
                    <a:pt x="6500" y="523"/>
                  </a:cubicBezTo>
                  <a:cubicBezTo>
                    <a:pt x="6565" y="523"/>
                    <a:pt x="6611" y="520"/>
                    <a:pt x="6611" y="513"/>
                  </a:cubicBezTo>
                  <a:lnTo>
                    <a:pt x="6655" y="516"/>
                  </a:lnTo>
                  <a:lnTo>
                    <a:pt x="6696" y="516"/>
                  </a:lnTo>
                  <a:cubicBezTo>
                    <a:pt x="6696" y="534"/>
                    <a:pt x="6710" y="541"/>
                    <a:pt x="6730" y="541"/>
                  </a:cubicBezTo>
                  <a:cubicBezTo>
                    <a:pt x="6754" y="541"/>
                    <a:pt x="6786" y="531"/>
                    <a:pt x="6808" y="522"/>
                  </a:cubicBezTo>
                  <a:cubicBezTo>
                    <a:pt x="6816" y="509"/>
                    <a:pt x="6831" y="503"/>
                    <a:pt x="6844" y="503"/>
                  </a:cubicBezTo>
                  <a:cubicBezTo>
                    <a:pt x="6847" y="503"/>
                    <a:pt x="6850" y="503"/>
                    <a:pt x="6852" y="504"/>
                  </a:cubicBezTo>
                  <a:cubicBezTo>
                    <a:pt x="6852" y="528"/>
                    <a:pt x="6867" y="539"/>
                    <a:pt x="6886" y="539"/>
                  </a:cubicBezTo>
                  <a:cubicBezTo>
                    <a:pt x="6898" y="539"/>
                    <a:pt x="6912" y="534"/>
                    <a:pt x="6924" y="526"/>
                  </a:cubicBezTo>
                  <a:cubicBezTo>
                    <a:pt x="6932" y="506"/>
                    <a:pt x="6939" y="497"/>
                    <a:pt x="6944" y="497"/>
                  </a:cubicBezTo>
                  <a:cubicBezTo>
                    <a:pt x="6949" y="497"/>
                    <a:pt x="6953" y="508"/>
                    <a:pt x="6953" y="529"/>
                  </a:cubicBezTo>
                  <a:cubicBezTo>
                    <a:pt x="6951" y="548"/>
                    <a:pt x="6956" y="558"/>
                    <a:pt x="6966" y="558"/>
                  </a:cubicBezTo>
                  <a:cubicBezTo>
                    <a:pt x="6976" y="558"/>
                    <a:pt x="6992" y="544"/>
                    <a:pt x="7009" y="510"/>
                  </a:cubicBezTo>
                  <a:cubicBezTo>
                    <a:pt x="7017" y="501"/>
                    <a:pt x="7020" y="496"/>
                    <a:pt x="7024" y="496"/>
                  </a:cubicBezTo>
                  <a:cubicBezTo>
                    <a:pt x="7028" y="496"/>
                    <a:pt x="7031" y="502"/>
                    <a:pt x="7037" y="513"/>
                  </a:cubicBezTo>
                  <a:cubicBezTo>
                    <a:pt x="7045" y="537"/>
                    <a:pt x="7052" y="547"/>
                    <a:pt x="7058" y="547"/>
                  </a:cubicBezTo>
                  <a:cubicBezTo>
                    <a:pt x="7061" y="547"/>
                    <a:pt x="7064" y="543"/>
                    <a:pt x="7065" y="535"/>
                  </a:cubicBezTo>
                  <a:cubicBezTo>
                    <a:pt x="7073" y="515"/>
                    <a:pt x="7080" y="504"/>
                    <a:pt x="7087" y="504"/>
                  </a:cubicBezTo>
                  <a:cubicBezTo>
                    <a:pt x="7094" y="504"/>
                    <a:pt x="7100" y="515"/>
                    <a:pt x="7106" y="535"/>
                  </a:cubicBezTo>
                  <a:cubicBezTo>
                    <a:pt x="7121" y="557"/>
                    <a:pt x="7128" y="568"/>
                    <a:pt x="7133" y="568"/>
                  </a:cubicBezTo>
                  <a:cubicBezTo>
                    <a:pt x="7138" y="568"/>
                    <a:pt x="7142" y="558"/>
                    <a:pt x="7150" y="538"/>
                  </a:cubicBezTo>
                  <a:cubicBezTo>
                    <a:pt x="7158" y="519"/>
                    <a:pt x="7175" y="509"/>
                    <a:pt x="7193" y="509"/>
                  </a:cubicBezTo>
                  <a:cubicBezTo>
                    <a:pt x="7211" y="509"/>
                    <a:pt x="7230" y="520"/>
                    <a:pt x="7235" y="541"/>
                  </a:cubicBezTo>
                  <a:cubicBezTo>
                    <a:pt x="7245" y="543"/>
                    <a:pt x="7254" y="554"/>
                    <a:pt x="7259" y="554"/>
                  </a:cubicBezTo>
                  <a:cubicBezTo>
                    <a:pt x="7262" y="554"/>
                    <a:pt x="7263" y="552"/>
                    <a:pt x="7263" y="544"/>
                  </a:cubicBezTo>
                  <a:lnTo>
                    <a:pt x="7275" y="566"/>
                  </a:lnTo>
                  <a:lnTo>
                    <a:pt x="7304" y="566"/>
                  </a:lnTo>
                  <a:lnTo>
                    <a:pt x="7307" y="548"/>
                  </a:lnTo>
                  <a:cubicBezTo>
                    <a:pt x="7369" y="560"/>
                    <a:pt x="7435" y="573"/>
                    <a:pt x="7501" y="576"/>
                  </a:cubicBezTo>
                  <a:cubicBezTo>
                    <a:pt x="7571" y="580"/>
                    <a:pt x="7616" y="583"/>
                    <a:pt x="7642" y="583"/>
                  </a:cubicBezTo>
                  <a:cubicBezTo>
                    <a:pt x="7675" y="583"/>
                    <a:pt x="7680" y="578"/>
                    <a:pt x="7673" y="566"/>
                  </a:cubicBezTo>
                  <a:cubicBezTo>
                    <a:pt x="7667" y="546"/>
                    <a:pt x="7671" y="536"/>
                    <a:pt x="7678" y="536"/>
                  </a:cubicBezTo>
                  <a:cubicBezTo>
                    <a:pt x="7685" y="536"/>
                    <a:pt x="7695" y="547"/>
                    <a:pt x="7702" y="569"/>
                  </a:cubicBezTo>
                  <a:cubicBezTo>
                    <a:pt x="7717" y="569"/>
                    <a:pt x="7742" y="591"/>
                    <a:pt x="7771" y="595"/>
                  </a:cubicBezTo>
                  <a:cubicBezTo>
                    <a:pt x="7799" y="598"/>
                    <a:pt x="7827" y="598"/>
                    <a:pt x="7827" y="620"/>
                  </a:cubicBezTo>
                  <a:lnTo>
                    <a:pt x="7839" y="620"/>
                  </a:lnTo>
                  <a:cubicBezTo>
                    <a:pt x="7856" y="599"/>
                    <a:pt x="7886" y="590"/>
                    <a:pt x="7916" y="590"/>
                  </a:cubicBezTo>
                  <a:cubicBezTo>
                    <a:pt x="7946" y="590"/>
                    <a:pt x="7976" y="598"/>
                    <a:pt x="7996" y="610"/>
                  </a:cubicBezTo>
                  <a:cubicBezTo>
                    <a:pt x="8000" y="611"/>
                    <a:pt x="8005" y="611"/>
                    <a:pt x="8009" y="611"/>
                  </a:cubicBezTo>
                  <a:cubicBezTo>
                    <a:pt x="8030" y="611"/>
                    <a:pt x="8053" y="604"/>
                    <a:pt x="8068" y="591"/>
                  </a:cubicBezTo>
                  <a:cubicBezTo>
                    <a:pt x="8083" y="582"/>
                    <a:pt x="8091" y="578"/>
                    <a:pt x="8097" y="578"/>
                  </a:cubicBezTo>
                  <a:cubicBezTo>
                    <a:pt x="8103" y="578"/>
                    <a:pt x="8106" y="583"/>
                    <a:pt x="8112" y="595"/>
                  </a:cubicBezTo>
                  <a:cubicBezTo>
                    <a:pt x="8110" y="608"/>
                    <a:pt x="8141" y="623"/>
                    <a:pt x="8166" y="623"/>
                  </a:cubicBezTo>
                  <a:cubicBezTo>
                    <a:pt x="8182" y="623"/>
                    <a:pt x="8196" y="617"/>
                    <a:pt x="8197" y="601"/>
                  </a:cubicBezTo>
                  <a:lnTo>
                    <a:pt x="8209" y="623"/>
                  </a:lnTo>
                  <a:cubicBezTo>
                    <a:pt x="8213" y="630"/>
                    <a:pt x="8217" y="633"/>
                    <a:pt x="8221" y="633"/>
                  </a:cubicBezTo>
                  <a:cubicBezTo>
                    <a:pt x="8230" y="633"/>
                    <a:pt x="8237" y="619"/>
                    <a:pt x="8237" y="604"/>
                  </a:cubicBezTo>
                  <a:cubicBezTo>
                    <a:pt x="8239" y="586"/>
                    <a:pt x="8243" y="576"/>
                    <a:pt x="8248" y="576"/>
                  </a:cubicBezTo>
                  <a:cubicBezTo>
                    <a:pt x="8253" y="576"/>
                    <a:pt x="8260" y="591"/>
                    <a:pt x="8266" y="626"/>
                  </a:cubicBezTo>
                  <a:cubicBezTo>
                    <a:pt x="8264" y="652"/>
                    <a:pt x="8268" y="662"/>
                    <a:pt x="8273" y="662"/>
                  </a:cubicBezTo>
                  <a:cubicBezTo>
                    <a:pt x="8276" y="662"/>
                    <a:pt x="8278" y="657"/>
                    <a:pt x="8278" y="648"/>
                  </a:cubicBezTo>
                  <a:cubicBezTo>
                    <a:pt x="8289" y="635"/>
                    <a:pt x="8300" y="622"/>
                    <a:pt x="8309" y="622"/>
                  </a:cubicBezTo>
                  <a:cubicBezTo>
                    <a:pt x="8314" y="622"/>
                    <a:pt x="8318" y="625"/>
                    <a:pt x="8322" y="632"/>
                  </a:cubicBezTo>
                  <a:cubicBezTo>
                    <a:pt x="8338" y="632"/>
                    <a:pt x="8350" y="632"/>
                    <a:pt x="8353" y="591"/>
                  </a:cubicBezTo>
                  <a:cubicBezTo>
                    <a:pt x="8353" y="573"/>
                    <a:pt x="8369" y="573"/>
                    <a:pt x="8382" y="573"/>
                  </a:cubicBezTo>
                  <a:cubicBezTo>
                    <a:pt x="8382" y="595"/>
                    <a:pt x="8382" y="595"/>
                    <a:pt x="8366" y="613"/>
                  </a:cubicBezTo>
                  <a:lnTo>
                    <a:pt x="8394" y="616"/>
                  </a:lnTo>
                  <a:cubicBezTo>
                    <a:pt x="8416" y="623"/>
                    <a:pt x="8432" y="638"/>
                    <a:pt x="8435" y="660"/>
                  </a:cubicBezTo>
                  <a:cubicBezTo>
                    <a:pt x="8440" y="670"/>
                    <a:pt x="8446" y="676"/>
                    <a:pt x="8450" y="676"/>
                  </a:cubicBezTo>
                  <a:cubicBezTo>
                    <a:pt x="8454" y="676"/>
                    <a:pt x="8456" y="666"/>
                    <a:pt x="8451" y="642"/>
                  </a:cubicBezTo>
                  <a:cubicBezTo>
                    <a:pt x="8454" y="601"/>
                    <a:pt x="8454" y="601"/>
                    <a:pt x="8482" y="601"/>
                  </a:cubicBezTo>
                  <a:cubicBezTo>
                    <a:pt x="8494" y="604"/>
                    <a:pt x="8510" y="604"/>
                    <a:pt x="8507" y="626"/>
                  </a:cubicBezTo>
                  <a:cubicBezTo>
                    <a:pt x="8507" y="645"/>
                    <a:pt x="8507" y="645"/>
                    <a:pt x="8535" y="648"/>
                  </a:cubicBezTo>
                  <a:cubicBezTo>
                    <a:pt x="8536" y="648"/>
                    <a:pt x="8537" y="648"/>
                    <a:pt x="8538" y="648"/>
                  </a:cubicBezTo>
                  <a:cubicBezTo>
                    <a:pt x="8578" y="648"/>
                    <a:pt x="8623" y="590"/>
                    <a:pt x="8642" y="554"/>
                  </a:cubicBezTo>
                  <a:cubicBezTo>
                    <a:pt x="8643" y="532"/>
                    <a:pt x="8644" y="521"/>
                    <a:pt x="8646" y="521"/>
                  </a:cubicBezTo>
                  <a:cubicBezTo>
                    <a:pt x="8647" y="521"/>
                    <a:pt x="8650" y="532"/>
                    <a:pt x="8654" y="554"/>
                  </a:cubicBezTo>
                  <a:cubicBezTo>
                    <a:pt x="8654" y="576"/>
                    <a:pt x="8667" y="576"/>
                    <a:pt x="8682" y="576"/>
                  </a:cubicBezTo>
                  <a:cubicBezTo>
                    <a:pt x="8682" y="570"/>
                    <a:pt x="8684" y="568"/>
                    <a:pt x="8685" y="568"/>
                  </a:cubicBezTo>
                  <a:cubicBezTo>
                    <a:pt x="8688" y="568"/>
                    <a:pt x="8691" y="576"/>
                    <a:pt x="8685" y="576"/>
                  </a:cubicBezTo>
                  <a:cubicBezTo>
                    <a:pt x="8684" y="576"/>
                    <a:pt x="8683" y="576"/>
                    <a:pt x="8682" y="576"/>
                  </a:cubicBezTo>
                  <a:cubicBezTo>
                    <a:pt x="8680" y="593"/>
                    <a:pt x="8672" y="595"/>
                    <a:pt x="8661" y="595"/>
                  </a:cubicBezTo>
                  <a:cubicBezTo>
                    <a:pt x="8658" y="595"/>
                    <a:pt x="8655" y="595"/>
                    <a:pt x="8651" y="595"/>
                  </a:cubicBezTo>
                  <a:lnTo>
                    <a:pt x="8651" y="616"/>
                  </a:lnTo>
                  <a:cubicBezTo>
                    <a:pt x="8656" y="638"/>
                    <a:pt x="8663" y="649"/>
                    <a:pt x="8670" y="649"/>
                  </a:cubicBezTo>
                  <a:cubicBezTo>
                    <a:pt x="8677" y="649"/>
                    <a:pt x="8684" y="639"/>
                    <a:pt x="8692" y="620"/>
                  </a:cubicBezTo>
                  <a:cubicBezTo>
                    <a:pt x="8699" y="611"/>
                    <a:pt x="8703" y="606"/>
                    <a:pt x="8707" y="606"/>
                  </a:cubicBezTo>
                  <a:cubicBezTo>
                    <a:pt x="8710" y="606"/>
                    <a:pt x="8714" y="611"/>
                    <a:pt x="8720" y="623"/>
                  </a:cubicBezTo>
                  <a:cubicBezTo>
                    <a:pt x="8729" y="638"/>
                    <a:pt x="8738" y="654"/>
                    <a:pt x="8743" y="654"/>
                  </a:cubicBezTo>
                  <a:cubicBezTo>
                    <a:pt x="8746" y="654"/>
                    <a:pt x="8747" y="651"/>
                    <a:pt x="8748" y="645"/>
                  </a:cubicBezTo>
                  <a:cubicBezTo>
                    <a:pt x="8764" y="645"/>
                    <a:pt x="8780" y="654"/>
                    <a:pt x="8789" y="670"/>
                  </a:cubicBezTo>
                  <a:cubicBezTo>
                    <a:pt x="8795" y="670"/>
                    <a:pt x="8801" y="670"/>
                    <a:pt x="8806" y="670"/>
                  </a:cubicBezTo>
                  <a:cubicBezTo>
                    <a:pt x="8822" y="670"/>
                    <a:pt x="8830" y="668"/>
                    <a:pt x="8833" y="651"/>
                  </a:cubicBezTo>
                  <a:cubicBezTo>
                    <a:pt x="8833" y="632"/>
                    <a:pt x="8849" y="632"/>
                    <a:pt x="8861" y="632"/>
                  </a:cubicBezTo>
                  <a:cubicBezTo>
                    <a:pt x="8865" y="633"/>
                    <a:pt x="8869" y="634"/>
                    <a:pt x="8873" y="634"/>
                  </a:cubicBezTo>
                  <a:cubicBezTo>
                    <a:pt x="8883" y="634"/>
                    <a:pt x="8890" y="629"/>
                    <a:pt x="8892" y="613"/>
                  </a:cubicBezTo>
                  <a:cubicBezTo>
                    <a:pt x="8892" y="593"/>
                    <a:pt x="8911" y="575"/>
                    <a:pt x="8931" y="575"/>
                  </a:cubicBezTo>
                  <a:cubicBezTo>
                    <a:pt x="8933" y="575"/>
                    <a:pt x="8935" y="576"/>
                    <a:pt x="8936" y="576"/>
                  </a:cubicBezTo>
                  <a:cubicBezTo>
                    <a:pt x="8949" y="568"/>
                    <a:pt x="8956" y="564"/>
                    <a:pt x="8961" y="564"/>
                  </a:cubicBezTo>
                  <a:cubicBezTo>
                    <a:pt x="8969" y="564"/>
                    <a:pt x="8971" y="574"/>
                    <a:pt x="8977" y="601"/>
                  </a:cubicBezTo>
                  <a:cubicBezTo>
                    <a:pt x="8977" y="623"/>
                    <a:pt x="8990" y="623"/>
                    <a:pt x="9005" y="623"/>
                  </a:cubicBezTo>
                  <a:cubicBezTo>
                    <a:pt x="9005" y="623"/>
                    <a:pt x="9018" y="626"/>
                    <a:pt x="9030" y="648"/>
                  </a:cubicBezTo>
                  <a:cubicBezTo>
                    <a:pt x="9034" y="654"/>
                    <a:pt x="9037" y="657"/>
                    <a:pt x="9039" y="657"/>
                  </a:cubicBezTo>
                  <a:cubicBezTo>
                    <a:pt x="9044" y="657"/>
                    <a:pt x="9046" y="641"/>
                    <a:pt x="9046" y="626"/>
                  </a:cubicBezTo>
                  <a:lnTo>
                    <a:pt x="9052" y="585"/>
                  </a:lnTo>
                  <a:cubicBezTo>
                    <a:pt x="9065" y="588"/>
                    <a:pt x="9074" y="629"/>
                    <a:pt x="9074" y="651"/>
                  </a:cubicBezTo>
                  <a:cubicBezTo>
                    <a:pt x="9079" y="673"/>
                    <a:pt x="9081" y="684"/>
                    <a:pt x="9083" y="684"/>
                  </a:cubicBezTo>
                  <a:cubicBezTo>
                    <a:pt x="9084" y="684"/>
                    <a:pt x="9085" y="673"/>
                    <a:pt x="9087" y="651"/>
                  </a:cubicBezTo>
                  <a:cubicBezTo>
                    <a:pt x="9089" y="638"/>
                    <a:pt x="9097" y="624"/>
                    <a:pt x="9109" y="624"/>
                  </a:cubicBezTo>
                  <a:cubicBezTo>
                    <a:pt x="9115" y="624"/>
                    <a:pt x="9123" y="627"/>
                    <a:pt x="9131" y="635"/>
                  </a:cubicBezTo>
                  <a:cubicBezTo>
                    <a:pt x="9159" y="638"/>
                    <a:pt x="9187" y="642"/>
                    <a:pt x="9187" y="660"/>
                  </a:cubicBezTo>
                  <a:cubicBezTo>
                    <a:pt x="9189" y="667"/>
                    <a:pt x="9195" y="671"/>
                    <a:pt x="9202" y="671"/>
                  </a:cubicBezTo>
                  <a:cubicBezTo>
                    <a:pt x="9207" y="671"/>
                    <a:pt x="9212" y="669"/>
                    <a:pt x="9215" y="663"/>
                  </a:cubicBezTo>
                  <a:cubicBezTo>
                    <a:pt x="9223" y="655"/>
                    <a:pt x="9230" y="650"/>
                    <a:pt x="9239" y="650"/>
                  </a:cubicBezTo>
                  <a:cubicBezTo>
                    <a:pt x="9250" y="650"/>
                    <a:pt x="9264" y="656"/>
                    <a:pt x="9284" y="670"/>
                  </a:cubicBezTo>
                  <a:cubicBezTo>
                    <a:pt x="9320" y="696"/>
                    <a:pt x="9337" y="708"/>
                    <a:pt x="9346" y="708"/>
                  </a:cubicBezTo>
                  <a:cubicBezTo>
                    <a:pt x="9354" y="708"/>
                    <a:pt x="9355" y="697"/>
                    <a:pt x="9356" y="676"/>
                  </a:cubicBezTo>
                  <a:cubicBezTo>
                    <a:pt x="9358" y="665"/>
                    <a:pt x="9359" y="654"/>
                    <a:pt x="9361" y="654"/>
                  </a:cubicBezTo>
                  <a:cubicBezTo>
                    <a:pt x="9362" y="654"/>
                    <a:pt x="9365" y="660"/>
                    <a:pt x="9369" y="679"/>
                  </a:cubicBezTo>
                  <a:cubicBezTo>
                    <a:pt x="9373" y="686"/>
                    <a:pt x="9377" y="689"/>
                    <a:pt x="9382" y="689"/>
                  </a:cubicBezTo>
                  <a:cubicBezTo>
                    <a:pt x="9393" y="689"/>
                    <a:pt x="9407" y="676"/>
                    <a:pt x="9428" y="663"/>
                  </a:cubicBezTo>
                  <a:cubicBezTo>
                    <a:pt x="9441" y="638"/>
                    <a:pt x="9450" y="610"/>
                    <a:pt x="9450" y="582"/>
                  </a:cubicBezTo>
                  <a:cubicBezTo>
                    <a:pt x="9452" y="559"/>
                    <a:pt x="9453" y="549"/>
                    <a:pt x="9459" y="549"/>
                  </a:cubicBezTo>
                  <a:cubicBezTo>
                    <a:pt x="9463" y="549"/>
                    <a:pt x="9470" y="554"/>
                    <a:pt x="9482" y="563"/>
                  </a:cubicBezTo>
                  <a:cubicBezTo>
                    <a:pt x="9494" y="566"/>
                    <a:pt x="9507" y="588"/>
                    <a:pt x="9504" y="607"/>
                  </a:cubicBezTo>
                  <a:cubicBezTo>
                    <a:pt x="9504" y="624"/>
                    <a:pt x="9494" y="626"/>
                    <a:pt x="9490" y="626"/>
                  </a:cubicBezTo>
                  <a:cubicBezTo>
                    <a:pt x="9489" y="626"/>
                    <a:pt x="9488" y="626"/>
                    <a:pt x="9488" y="626"/>
                  </a:cubicBezTo>
                  <a:lnTo>
                    <a:pt x="9475" y="626"/>
                  </a:lnTo>
                  <a:cubicBezTo>
                    <a:pt x="9472" y="648"/>
                    <a:pt x="9472" y="667"/>
                    <a:pt x="9500" y="670"/>
                  </a:cubicBezTo>
                  <a:cubicBezTo>
                    <a:pt x="9505" y="681"/>
                    <a:pt x="9512" y="688"/>
                    <a:pt x="9518" y="688"/>
                  </a:cubicBezTo>
                  <a:cubicBezTo>
                    <a:pt x="9523" y="688"/>
                    <a:pt x="9527" y="683"/>
                    <a:pt x="9529" y="673"/>
                  </a:cubicBezTo>
                  <a:cubicBezTo>
                    <a:pt x="9538" y="695"/>
                    <a:pt x="9566" y="698"/>
                    <a:pt x="9594" y="701"/>
                  </a:cubicBezTo>
                  <a:cubicBezTo>
                    <a:pt x="9623" y="704"/>
                    <a:pt x="9667" y="707"/>
                    <a:pt x="9679" y="729"/>
                  </a:cubicBezTo>
                  <a:cubicBezTo>
                    <a:pt x="9687" y="730"/>
                    <a:pt x="9694" y="731"/>
                    <a:pt x="9700" y="731"/>
                  </a:cubicBezTo>
                  <a:cubicBezTo>
                    <a:pt x="9714" y="731"/>
                    <a:pt x="9721" y="727"/>
                    <a:pt x="9723" y="714"/>
                  </a:cubicBezTo>
                  <a:cubicBezTo>
                    <a:pt x="9725" y="688"/>
                    <a:pt x="9731" y="679"/>
                    <a:pt x="9735" y="679"/>
                  </a:cubicBezTo>
                  <a:cubicBezTo>
                    <a:pt x="9738" y="679"/>
                    <a:pt x="9740" y="684"/>
                    <a:pt x="9739" y="692"/>
                  </a:cubicBezTo>
                  <a:cubicBezTo>
                    <a:pt x="9745" y="723"/>
                    <a:pt x="9839" y="752"/>
                    <a:pt x="9899" y="752"/>
                  </a:cubicBezTo>
                  <a:cubicBezTo>
                    <a:pt x="9924" y="752"/>
                    <a:pt x="9943" y="747"/>
                    <a:pt x="9949" y="736"/>
                  </a:cubicBezTo>
                  <a:lnTo>
                    <a:pt x="9977" y="739"/>
                  </a:lnTo>
                  <a:cubicBezTo>
                    <a:pt x="9993" y="755"/>
                    <a:pt x="10033" y="764"/>
                    <a:pt x="10064" y="764"/>
                  </a:cubicBezTo>
                  <a:cubicBezTo>
                    <a:pt x="10082" y="764"/>
                    <a:pt x="10096" y="761"/>
                    <a:pt x="10102" y="754"/>
                  </a:cubicBezTo>
                  <a:lnTo>
                    <a:pt x="10146" y="757"/>
                  </a:lnTo>
                  <a:cubicBezTo>
                    <a:pt x="10159" y="771"/>
                    <a:pt x="10170" y="777"/>
                    <a:pt x="10180" y="777"/>
                  </a:cubicBezTo>
                  <a:cubicBezTo>
                    <a:pt x="10188" y="777"/>
                    <a:pt x="10195" y="772"/>
                    <a:pt x="10202" y="764"/>
                  </a:cubicBezTo>
                  <a:cubicBezTo>
                    <a:pt x="10213" y="751"/>
                    <a:pt x="10218" y="736"/>
                    <a:pt x="10219" y="736"/>
                  </a:cubicBezTo>
                  <a:lnTo>
                    <a:pt x="10219" y="736"/>
                  </a:lnTo>
                  <a:cubicBezTo>
                    <a:pt x="10219" y="736"/>
                    <a:pt x="10219" y="738"/>
                    <a:pt x="10218" y="745"/>
                  </a:cubicBezTo>
                  <a:cubicBezTo>
                    <a:pt x="10215" y="767"/>
                    <a:pt x="10243" y="770"/>
                    <a:pt x="10300" y="776"/>
                  </a:cubicBezTo>
                  <a:cubicBezTo>
                    <a:pt x="10318" y="778"/>
                    <a:pt x="10331" y="780"/>
                    <a:pt x="10339" y="780"/>
                  </a:cubicBezTo>
                  <a:cubicBezTo>
                    <a:pt x="10355" y="780"/>
                    <a:pt x="10352" y="774"/>
                    <a:pt x="10343" y="757"/>
                  </a:cubicBezTo>
                  <a:cubicBezTo>
                    <a:pt x="10357" y="755"/>
                    <a:pt x="10367" y="753"/>
                    <a:pt x="10375" y="753"/>
                  </a:cubicBezTo>
                  <a:cubicBezTo>
                    <a:pt x="10402" y="753"/>
                    <a:pt x="10400" y="769"/>
                    <a:pt x="10400" y="786"/>
                  </a:cubicBezTo>
                  <a:cubicBezTo>
                    <a:pt x="10391" y="805"/>
                    <a:pt x="10392" y="815"/>
                    <a:pt x="10398" y="815"/>
                  </a:cubicBezTo>
                  <a:cubicBezTo>
                    <a:pt x="10405" y="815"/>
                    <a:pt x="10418" y="801"/>
                    <a:pt x="10428" y="767"/>
                  </a:cubicBezTo>
                  <a:cubicBezTo>
                    <a:pt x="10438" y="746"/>
                    <a:pt x="10452" y="738"/>
                    <a:pt x="10462" y="738"/>
                  </a:cubicBezTo>
                  <a:cubicBezTo>
                    <a:pt x="10469" y="738"/>
                    <a:pt x="10475" y="743"/>
                    <a:pt x="10475" y="751"/>
                  </a:cubicBezTo>
                  <a:cubicBezTo>
                    <a:pt x="10473" y="768"/>
                    <a:pt x="10463" y="770"/>
                    <a:pt x="10452" y="770"/>
                  </a:cubicBezTo>
                  <a:cubicBezTo>
                    <a:pt x="10449" y="770"/>
                    <a:pt x="10446" y="770"/>
                    <a:pt x="10444" y="770"/>
                  </a:cubicBezTo>
                  <a:lnTo>
                    <a:pt x="10441" y="811"/>
                  </a:lnTo>
                  <a:cubicBezTo>
                    <a:pt x="10444" y="812"/>
                    <a:pt x="10447" y="812"/>
                    <a:pt x="10449" y="812"/>
                  </a:cubicBezTo>
                  <a:cubicBezTo>
                    <a:pt x="10454" y="812"/>
                    <a:pt x="10458" y="808"/>
                    <a:pt x="10469" y="795"/>
                  </a:cubicBezTo>
                  <a:cubicBezTo>
                    <a:pt x="10469" y="795"/>
                    <a:pt x="10484" y="795"/>
                    <a:pt x="10500" y="776"/>
                  </a:cubicBezTo>
                  <a:cubicBezTo>
                    <a:pt x="10516" y="761"/>
                    <a:pt x="10519" y="732"/>
                    <a:pt x="10506" y="714"/>
                  </a:cubicBezTo>
                  <a:cubicBezTo>
                    <a:pt x="10497" y="698"/>
                    <a:pt x="10503" y="693"/>
                    <a:pt x="10512" y="693"/>
                  </a:cubicBezTo>
                  <a:cubicBezTo>
                    <a:pt x="10515" y="693"/>
                    <a:pt x="10519" y="694"/>
                    <a:pt x="10522" y="695"/>
                  </a:cubicBezTo>
                  <a:cubicBezTo>
                    <a:pt x="10550" y="720"/>
                    <a:pt x="10547" y="739"/>
                    <a:pt x="10531" y="757"/>
                  </a:cubicBezTo>
                  <a:cubicBezTo>
                    <a:pt x="10516" y="757"/>
                    <a:pt x="10513" y="776"/>
                    <a:pt x="10513" y="798"/>
                  </a:cubicBezTo>
                  <a:cubicBezTo>
                    <a:pt x="10512" y="803"/>
                    <a:pt x="10515" y="805"/>
                    <a:pt x="10520" y="805"/>
                  </a:cubicBezTo>
                  <a:cubicBezTo>
                    <a:pt x="10539" y="805"/>
                    <a:pt x="10589" y="777"/>
                    <a:pt x="10604" y="745"/>
                  </a:cubicBezTo>
                  <a:cubicBezTo>
                    <a:pt x="10605" y="737"/>
                    <a:pt x="10606" y="733"/>
                    <a:pt x="10606" y="733"/>
                  </a:cubicBezTo>
                  <a:lnTo>
                    <a:pt x="10606" y="733"/>
                  </a:lnTo>
                  <a:cubicBezTo>
                    <a:pt x="10606" y="733"/>
                    <a:pt x="10604" y="743"/>
                    <a:pt x="10600" y="767"/>
                  </a:cubicBezTo>
                  <a:cubicBezTo>
                    <a:pt x="10597" y="789"/>
                    <a:pt x="10625" y="792"/>
                    <a:pt x="10654" y="795"/>
                  </a:cubicBezTo>
                  <a:cubicBezTo>
                    <a:pt x="10664" y="796"/>
                    <a:pt x="10672" y="797"/>
                    <a:pt x="10679" y="797"/>
                  </a:cubicBezTo>
                  <a:cubicBezTo>
                    <a:pt x="10691" y="797"/>
                    <a:pt x="10699" y="794"/>
                    <a:pt x="10701" y="779"/>
                  </a:cubicBezTo>
                  <a:cubicBezTo>
                    <a:pt x="10701" y="757"/>
                    <a:pt x="10704" y="739"/>
                    <a:pt x="10719" y="739"/>
                  </a:cubicBezTo>
                  <a:cubicBezTo>
                    <a:pt x="10704" y="739"/>
                    <a:pt x="10707" y="717"/>
                    <a:pt x="10710" y="698"/>
                  </a:cubicBezTo>
                  <a:lnTo>
                    <a:pt x="10710" y="698"/>
                  </a:lnTo>
                  <a:cubicBezTo>
                    <a:pt x="10723" y="710"/>
                    <a:pt x="10735" y="726"/>
                    <a:pt x="10748" y="745"/>
                  </a:cubicBezTo>
                  <a:cubicBezTo>
                    <a:pt x="10763" y="786"/>
                    <a:pt x="10804" y="817"/>
                    <a:pt x="10851" y="820"/>
                  </a:cubicBezTo>
                  <a:cubicBezTo>
                    <a:pt x="10879" y="823"/>
                    <a:pt x="10923" y="830"/>
                    <a:pt x="10933" y="852"/>
                  </a:cubicBezTo>
                  <a:cubicBezTo>
                    <a:pt x="10943" y="853"/>
                    <a:pt x="10951" y="854"/>
                    <a:pt x="10958" y="854"/>
                  </a:cubicBezTo>
                  <a:cubicBezTo>
                    <a:pt x="10970" y="854"/>
                    <a:pt x="10978" y="850"/>
                    <a:pt x="10980" y="836"/>
                  </a:cubicBezTo>
                  <a:lnTo>
                    <a:pt x="11008" y="839"/>
                  </a:lnTo>
                  <a:cubicBezTo>
                    <a:pt x="11013" y="851"/>
                    <a:pt x="11024" y="858"/>
                    <a:pt x="11033" y="858"/>
                  </a:cubicBezTo>
                  <a:cubicBezTo>
                    <a:pt x="11041" y="858"/>
                    <a:pt x="11047" y="854"/>
                    <a:pt x="11049" y="845"/>
                  </a:cubicBezTo>
                  <a:cubicBezTo>
                    <a:pt x="11053" y="840"/>
                    <a:pt x="11058" y="838"/>
                    <a:pt x="11062" y="838"/>
                  </a:cubicBezTo>
                  <a:cubicBezTo>
                    <a:pt x="11072" y="838"/>
                    <a:pt x="11080" y="848"/>
                    <a:pt x="11089" y="848"/>
                  </a:cubicBezTo>
                  <a:cubicBezTo>
                    <a:pt x="11101" y="870"/>
                    <a:pt x="11107" y="882"/>
                    <a:pt x="11110" y="882"/>
                  </a:cubicBezTo>
                  <a:cubicBezTo>
                    <a:pt x="11113" y="882"/>
                    <a:pt x="11111" y="865"/>
                    <a:pt x="11108" y="830"/>
                  </a:cubicBezTo>
                  <a:cubicBezTo>
                    <a:pt x="11105" y="808"/>
                    <a:pt x="11092" y="792"/>
                    <a:pt x="11070" y="786"/>
                  </a:cubicBezTo>
                  <a:lnTo>
                    <a:pt x="11027" y="779"/>
                  </a:lnTo>
                  <a:lnTo>
                    <a:pt x="11074" y="764"/>
                  </a:lnTo>
                  <a:cubicBezTo>
                    <a:pt x="11096" y="764"/>
                    <a:pt x="11114" y="748"/>
                    <a:pt x="11121" y="726"/>
                  </a:cubicBezTo>
                  <a:cubicBezTo>
                    <a:pt x="11121" y="726"/>
                    <a:pt x="11124" y="707"/>
                    <a:pt x="11136" y="707"/>
                  </a:cubicBezTo>
                  <a:cubicBezTo>
                    <a:pt x="11136" y="707"/>
                    <a:pt x="11133" y="729"/>
                    <a:pt x="11130" y="751"/>
                  </a:cubicBezTo>
                  <a:cubicBezTo>
                    <a:pt x="11117" y="767"/>
                    <a:pt x="11111" y="789"/>
                    <a:pt x="11111" y="811"/>
                  </a:cubicBezTo>
                  <a:cubicBezTo>
                    <a:pt x="11115" y="839"/>
                    <a:pt x="11134" y="860"/>
                    <a:pt x="11148" y="860"/>
                  </a:cubicBezTo>
                  <a:cubicBezTo>
                    <a:pt x="11156" y="860"/>
                    <a:pt x="11162" y="853"/>
                    <a:pt x="11164" y="839"/>
                  </a:cubicBezTo>
                  <a:cubicBezTo>
                    <a:pt x="11177" y="839"/>
                    <a:pt x="11177" y="839"/>
                    <a:pt x="11190" y="861"/>
                  </a:cubicBezTo>
                  <a:cubicBezTo>
                    <a:pt x="11188" y="871"/>
                    <a:pt x="11190" y="877"/>
                    <a:pt x="11194" y="877"/>
                  </a:cubicBezTo>
                  <a:cubicBezTo>
                    <a:pt x="11200" y="877"/>
                    <a:pt x="11209" y="868"/>
                    <a:pt x="11221" y="845"/>
                  </a:cubicBezTo>
                  <a:cubicBezTo>
                    <a:pt x="11230" y="826"/>
                    <a:pt x="11237" y="817"/>
                    <a:pt x="11244" y="817"/>
                  </a:cubicBezTo>
                  <a:cubicBezTo>
                    <a:pt x="11251" y="817"/>
                    <a:pt x="11257" y="828"/>
                    <a:pt x="11262" y="852"/>
                  </a:cubicBezTo>
                  <a:cubicBezTo>
                    <a:pt x="11276" y="880"/>
                    <a:pt x="11305" y="894"/>
                    <a:pt x="11325" y="894"/>
                  </a:cubicBezTo>
                  <a:cubicBezTo>
                    <a:pt x="11335" y="894"/>
                    <a:pt x="11342" y="890"/>
                    <a:pt x="11343" y="883"/>
                  </a:cubicBezTo>
                  <a:cubicBezTo>
                    <a:pt x="11343" y="863"/>
                    <a:pt x="11358" y="851"/>
                    <a:pt x="11373" y="851"/>
                  </a:cubicBezTo>
                  <a:cubicBezTo>
                    <a:pt x="11385" y="851"/>
                    <a:pt x="11396" y="857"/>
                    <a:pt x="11403" y="870"/>
                  </a:cubicBezTo>
                  <a:cubicBezTo>
                    <a:pt x="11410" y="883"/>
                    <a:pt x="11417" y="889"/>
                    <a:pt x="11424" y="889"/>
                  </a:cubicBezTo>
                  <a:cubicBezTo>
                    <a:pt x="11430" y="889"/>
                    <a:pt x="11436" y="885"/>
                    <a:pt x="11443" y="877"/>
                  </a:cubicBezTo>
                  <a:lnTo>
                    <a:pt x="11443" y="877"/>
                  </a:lnTo>
                  <a:cubicBezTo>
                    <a:pt x="11441" y="891"/>
                    <a:pt x="11447" y="908"/>
                    <a:pt x="11457" y="908"/>
                  </a:cubicBezTo>
                  <a:cubicBezTo>
                    <a:pt x="11461" y="908"/>
                    <a:pt x="11465" y="906"/>
                    <a:pt x="11468" y="902"/>
                  </a:cubicBezTo>
                  <a:cubicBezTo>
                    <a:pt x="11468" y="902"/>
                    <a:pt x="11484" y="902"/>
                    <a:pt x="11472" y="880"/>
                  </a:cubicBezTo>
                  <a:lnTo>
                    <a:pt x="11506" y="842"/>
                  </a:lnTo>
                  <a:cubicBezTo>
                    <a:pt x="11494" y="839"/>
                    <a:pt x="11494" y="820"/>
                    <a:pt x="11497" y="798"/>
                  </a:cubicBezTo>
                  <a:cubicBezTo>
                    <a:pt x="11497" y="794"/>
                    <a:pt x="11500" y="793"/>
                    <a:pt x="11504" y="793"/>
                  </a:cubicBezTo>
                  <a:cubicBezTo>
                    <a:pt x="11520" y="793"/>
                    <a:pt x="11558" y="821"/>
                    <a:pt x="11575" y="873"/>
                  </a:cubicBezTo>
                  <a:lnTo>
                    <a:pt x="11597" y="917"/>
                  </a:lnTo>
                  <a:lnTo>
                    <a:pt x="11603" y="877"/>
                  </a:lnTo>
                  <a:cubicBezTo>
                    <a:pt x="11616" y="880"/>
                    <a:pt x="11628" y="880"/>
                    <a:pt x="11628" y="902"/>
                  </a:cubicBezTo>
                  <a:cubicBezTo>
                    <a:pt x="11625" y="920"/>
                    <a:pt x="11625" y="920"/>
                    <a:pt x="11638" y="924"/>
                  </a:cubicBezTo>
                  <a:cubicBezTo>
                    <a:pt x="11638" y="924"/>
                    <a:pt x="11638" y="924"/>
                    <a:pt x="11640" y="924"/>
                  </a:cubicBezTo>
                  <a:cubicBezTo>
                    <a:pt x="11644" y="924"/>
                    <a:pt x="11654" y="922"/>
                    <a:pt x="11656" y="905"/>
                  </a:cubicBezTo>
                  <a:cubicBezTo>
                    <a:pt x="11658" y="881"/>
                    <a:pt x="11659" y="871"/>
                    <a:pt x="11662" y="871"/>
                  </a:cubicBezTo>
                  <a:cubicBezTo>
                    <a:pt x="11664" y="871"/>
                    <a:pt x="11667" y="877"/>
                    <a:pt x="11672" y="886"/>
                  </a:cubicBezTo>
                  <a:cubicBezTo>
                    <a:pt x="11677" y="909"/>
                    <a:pt x="11683" y="921"/>
                    <a:pt x="11690" y="921"/>
                  </a:cubicBezTo>
                  <a:cubicBezTo>
                    <a:pt x="11697" y="921"/>
                    <a:pt x="11704" y="911"/>
                    <a:pt x="11713" y="892"/>
                  </a:cubicBezTo>
                  <a:cubicBezTo>
                    <a:pt x="11716" y="872"/>
                    <a:pt x="11718" y="862"/>
                    <a:pt x="11719" y="862"/>
                  </a:cubicBezTo>
                  <a:cubicBezTo>
                    <a:pt x="11721" y="862"/>
                    <a:pt x="11724" y="873"/>
                    <a:pt x="11729" y="895"/>
                  </a:cubicBezTo>
                  <a:cubicBezTo>
                    <a:pt x="11725" y="914"/>
                    <a:pt x="11738" y="939"/>
                    <a:pt x="11750" y="939"/>
                  </a:cubicBezTo>
                  <a:lnTo>
                    <a:pt x="11754" y="920"/>
                  </a:lnTo>
                  <a:cubicBezTo>
                    <a:pt x="11757" y="896"/>
                    <a:pt x="11763" y="886"/>
                    <a:pt x="11769" y="886"/>
                  </a:cubicBezTo>
                  <a:cubicBezTo>
                    <a:pt x="11774" y="886"/>
                    <a:pt x="11779" y="892"/>
                    <a:pt x="11785" y="902"/>
                  </a:cubicBezTo>
                  <a:cubicBezTo>
                    <a:pt x="11783" y="914"/>
                    <a:pt x="11786" y="919"/>
                    <a:pt x="11794" y="919"/>
                  </a:cubicBezTo>
                  <a:cubicBezTo>
                    <a:pt x="11801" y="919"/>
                    <a:pt x="11811" y="915"/>
                    <a:pt x="11826" y="908"/>
                  </a:cubicBezTo>
                  <a:cubicBezTo>
                    <a:pt x="11854" y="911"/>
                    <a:pt x="11870" y="914"/>
                    <a:pt x="11866" y="936"/>
                  </a:cubicBezTo>
                  <a:cubicBezTo>
                    <a:pt x="11863" y="956"/>
                    <a:pt x="11862" y="967"/>
                    <a:pt x="11863" y="967"/>
                  </a:cubicBezTo>
                  <a:cubicBezTo>
                    <a:pt x="11865" y="967"/>
                    <a:pt x="11870" y="956"/>
                    <a:pt x="11879" y="936"/>
                  </a:cubicBezTo>
                  <a:cubicBezTo>
                    <a:pt x="11888" y="927"/>
                    <a:pt x="11892" y="923"/>
                    <a:pt x="11897" y="923"/>
                  </a:cubicBezTo>
                  <a:cubicBezTo>
                    <a:pt x="11903" y="923"/>
                    <a:pt x="11909" y="929"/>
                    <a:pt x="11923" y="942"/>
                  </a:cubicBezTo>
                  <a:cubicBezTo>
                    <a:pt x="11928" y="954"/>
                    <a:pt x="11930" y="959"/>
                    <a:pt x="11934" y="959"/>
                  </a:cubicBezTo>
                  <a:cubicBezTo>
                    <a:pt x="11937" y="959"/>
                    <a:pt x="11942" y="955"/>
                    <a:pt x="11951" y="946"/>
                  </a:cubicBezTo>
                  <a:cubicBezTo>
                    <a:pt x="11954" y="905"/>
                    <a:pt x="11957" y="886"/>
                    <a:pt x="11945" y="883"/>
                  </a:cubicBezTo>
                  <a:cubicBezTo>
                    <a:pt x="11929" y="880"/>
                    <a:pt x="11929" y="880"/>
                    <a:pt x="11932" y="861"/>
                  </a:cubicBezTo>
                  <a:lnTo>
                    <a:pt x="11932" y="861"/>
                  </a:lnTo>
                  <a:lnTo>
                    <a:pt x="11960" y="864"/>
                  </a:lnTo>
                  <a:cubicBezTo>
                    <a:pt x="11966" y="865"/>
                    <a:pt x="11971" y="865"/>
                    <a:pt x="11976" y="865"/>
                  </a:cubicBezTo>
                  <a:cubicBezTo>
                    <a:pt x="11992" y="865"/>
                    <a:pt x="12008" y="861"/>
                    <a:pt x="12020" y="852"/>
                  </a:cubicBezTo>
                  <a:cubicBezTo>
                    <a:pt x="12046" y="836"/>
                    <a:pt x="12055" y="804"/>
                    <a:pt x="12038" y="804"/>
                  </a:cubicBezTo>
                  <a:cubicBezTo>
                    <a:pt x="12035" y="804"/>
                    <a:pt x="12031" y="805"/>
                    <a:pt x="12026" y="808"/>
                  </a:cubicBezTo>
                  <a:lnTo>
                    <a:pt x="12017" y="786"/>
                  </a:lnTo>
                  <a:cubicBezTo>
                    <a:pt x="12020" y="754"/>
                    <a:pt x="12014" y="737"/>
                    <a:pt x="12007" y="737"/>
                  </a:cubicBezTo>
                  <a:cubicBezTo>
                    <a:pt x="12000" y="737"/>
                    <a:pt x="11992" y="752"/>
                    <a:pt x="11989" y="783"/>
                  </a:cubicBezTo>
                  <a:cubicBezTo>
                    <a:pt x="11984" y="817"/>
                    <a:pt x="11981" y="832"/>
                    <a:pt x="11979" y="832"/>
                  </a:cubicBezTo>
                  <a:cubicBezTo>
                    <a:pt x="11976" y="832"/>
                    <a:pt x="11974" y="821"/>
                    <a:pt x="11970" y="801"/>
                  </a:cubicBezTo>
                  <a:cubicBezTo>
                    <a:pt x="11976" y="761"/>
                    <a:pt x="11960" y="757"/>
                    <a:pt x="11948" y="754"/>
                  </a:cubicBezTo>
                  <a:cubicBezTo>
                    <a:pt x="11932" y="754"/>
                    <a:pt x="11932" y="754"/>
                    <a:pt x="11935" y="732"/>
                  </a:cubicBezTo>
                  <a:cubicBezTo>
                    <a:pt x="11939" y="714"/>
                    <a:pt x="11929" y="689"/>
                    <a:pt x="11913" y="689"/>
                  </a:cubicBezTo>
                  <a:cubicBezTo>
                    <a:pt x="11910" y="688"/>
                    <a:pt x="11908" y="687"/>
                    <a:pt x="11906" y="687"/>
                  </a:cubicBezTo>
                  <a:cubicBezTo>
                    <a:pt x="11901" y="687"/>
                    <a:pt x="11900" y="691"/>
                    <a:pt x="11898" y="707"/>
                  </a:cubicBezTo>
                  <a:cubicBezTo>
                    <a:pt x="11901" y="716"/>
                    <a:pt x="11899" y="721"/>
                    <a:pt x="11895" y="721"/>
                  </a:cubicBezTo>
                  <a:cubicBezTo>
                    <a:pt x="11889" y="721"/>
                    <a:pt x="11877" y="709"/>
                    <a:pt x="11873" y="682"/>
                  </a:cubicBezTo>
                  <a:cubicBezTo>
                    <a:pt x="11867" y="673"/>
                    <a:pt x="11864" y="668"/>
                    <a:pt x="11862" y="668"/>
                  </a:cubicBezTo>
                  <a:cubicBezTo>
                    <a:pt x="11859" y="668"/>
                    <a:pt x="11858" y="678"/>
                    <a:pt x="11854" y="701"/>
                  </a:cubicBezTo>
                  <a:cubicBezTo>
                    <a:pt x="11852" y="720"/>
                    <a:pt x="11845" y="730"/>
                    <a:pt x="11837" y="730"/>
                  </a:cubicBezTo>
                  <a:cubicBezTo>
                    <a:pt x="11828" y="730"/>
                    <a:pt x="11818" y="718"/>
                    <a:pt x="11813" y="695"/>
                  </a:cubicBezTo>
                  <a:lnTo>
                    <a:pt x="11785" y="692"/>
                  </a:lnTo>
                  <a:cubicBezTo>
                    <a:pt x="11784" y="691"/>
                    <a:pt x="11783" y="691"/>
                    <a:pt x="11782" y="691"/>
                  </a:cubicBezTo>
                  <a:cubicBezTo>
                    <a:pt x="11769" y="691"/>
                    <a:pt x="11766" y="712"/>
                    <a:pt x="11766" y="729"/>
                  </a:cubicBezTo>
                  <a:cubicBezTo>
                    <a:pt x="11763" y="753"/>
                    <a:pt x="11761" y="763"/>
                    <a:pt x="11758" y="763"/>
                  </a:cubicBezTo>
                  <a:cubicBezTo>
                    <a:pt x="11756" y="763"/>
                    <a:pt x="11753" y="757"/>
                    <a:pt x="11747" y="748"/>
                  </a:cubicBezTo>
                  <a:cubicBezTo>
                    <a:pt x="11741" y="736"/>
                    <a:pt x="11738" y="720"/>
                    <a:pt x="11738" y="704"/>
                  </a:cubicBezTo>
                  <a:cubicBezTo>
                    <a:pt x="11741" y="685"/>
                    <a:pt x="11729" y="682"/>
                    <a:pt x="11713" y="679"/>
                  </a:cubicBezTo>
                  <a:cubicBezTo>
                    <a:pt x="11710" y="679"/>
                    <a:pt x="11706" y="679"/>
                    <a:pt x="11701" y="679"/>
                  </a:cubicBezTo>
                  <a:cubicBezTo>
                    <a:pt x="11688" y="679"/>
                    <a:pt x="11673" y="681"/>
                    <a:pt x="11669" y="693"/>
                  </a:cubicBezTo>
                  <a:lnTo>
                    <a:pt x="11669" y="693"/>
                  </a:lnTo>
                  <a:cubicBezTo>
                    <a:pt x="11670" y="688"/>
                    <a:pt x="11671" y="682"/>
                    <a:pt x="11672" y="676"/>
                  </a:cubicBezTo>
                  <a:cubicBezTo>
                    <a:pt x="11662" y="674"/>
                    <a:pt x="11660" y="663"/>
                    <a:pt x="11658" y="663"/>
                  </a:cubicBezTo>
                  <a:cubicBezTo>
                    <a:pt x="11658" y="663"/>
                    <a:pt x="11657" y="666"/>
                    <a:pt x="11656" y="673"/>
                  </a:cubicBezTo>
                  <a:cubicBezTo>
                    <a:pt x="11641" y="667"/>
                    <a:pt x="11628" y="657"/>
                    <a:pt x="11619" y="645"/>
                  </a:cubicBezTo>
                  <a:cubicBezTo>
                    <a:pt x="11614" y="640"/>
                    <a:pt x="11607" y="638"/>
                    <a:pt x="11601" y="638"/>
                  </a:cubicBezTo>
                  <a:cubicBezTo>
                    <a:pt x="11576" y="638"/>
                    <a:pt x="11552" y="667"/>
                    <a:pt x="11581" y="704"/>
                  </a:cubicBezTo>
                  <a:lnTo>
                    <a:pt x="11581" y="704"/>
                  </a:lnTo>
                  <a:lnTo>
                    <a:pt x="11569" y="701"/>
                  </a:lnTo>
                  <a:cubicBezTo>
                    <a:pt x="11553" y="701"/>
                    <a:pt x="11550" y="720"/>
                    <a:pt x="11550" y="720"/>
                  </a:cubicBezTo>
                  <a:cubicBezTo>
                    <a:pt x="11547" y="737"/>
                    <a:pt x="11539" y="739"/>
                    <a:pt x="11529" y="739"/>
                  </a:cubicBezTo>
                  <a:cubicBezTo>
                    <a:pt x="11525" y="739"/>
                    <a:pt x="11522" y="739"/>
                    <a:pt x="11519" y="739"/>
                  </a:cubicBezTo>
                  <a:lnTo>
                    <a:pt x="11525" y="695"/>
                  </a:lnTo>
                  <a:cubicBezTo>
                    <a:pt x="11538" y="660"/>
                    <a:pt x="11534" y="636"/>
                    <a:pt x="11525" y="636"/>
                  </a:cubicBezTo>
                  <a:cubicBezTo>
                    <a:pt x="11518" y="636"/>
                    <a:pt x="11509" y="647"/>
                    <a:pt x="11500" y="673"/>
                  </a:cubicBezTo>
                  <a:lnTo>
                    <a:pt x="11503" y="651"/>
                  </a:lnTo>
                  <a:cubicBezTo>
                    <a:pt x="11505" y="639"/>
                    <a:pt x="11501" y="634"/>
                    <a:pt x="11492" y="634"/>
                  </a:cubicBezTo>
                  <a:cubicBezTo>
                    <a:pt x="11484" y="634"/>
                    <a:pt x="11473" y="638"/>
                    <a:pt x="11459" y="645"/>
                  </a:cubicBezTo>
                  <a:cubicBezTo>
                    <a:pt x="11459" y="645"/>
                    <a:pt x="11458" y="645"/>
                    <a:pt x="11458" y="645"/>
                  </a:cubicBezTo>
                  <a:cubicBezTo>
                    <a:pt x="11445" y="645"/>
                    <a:pt x="11428" y="683"/>
                    <a:pt x="11425" y="704"/>
                  </a:cubicBezTo>
                  <a:cubicBezTo>
                    <a:pt x="11421" y="723"/>
                    <a:pt x="11406" y="723"/>
                    <a:pt x="11406" y="723"/>
                  </a:cubicBezTo>
                  <a:cubicBezTo>
                    <a:pt x="11393" y="720"/>
                    <a:pt x="11393" y="720"/>
                    <a:pt x="11396" y="698"/>
                  </a:cubicBezTo>
                  <a:cubicBezTo>
                    <a:pt x="11400" y="676"/>
                    <a:pt x="11393" y="665"/>
                    <a:pt x="11383" y="665"/>
                  </a:cubicBezTo>
                  <a:cubicBezTo>
                    <a:pt x="11375" y="665"/>
                    <a:pt x="11363" y="674"/>
                    <a:pt x="11352" y="692"/>
                  </a:cubicBezTo>
                  <a:lnTo>
                    <a:pt x="11356" y="673"/>
                  </a:lnTo>
                  <a:cubicBezTo>
                    <a:pt x="11358" y="655"/>
                    <a:pt x="11351" y="638"/>
                    <a:pt x="11311" y="638"/>
                  </a:cubicBezTo>
                  <a:cubicBezTo>
                    <a:pt x="11301" y="638"/>
                    <a:pt x="11289" y="639"/>
                    <a:pt x="11274" y="642"/>
                  </a:cubicBezTo>
                  <a:cubicBezTo>
                    <a:pt x="11218" y="632"/>
                    <a:pt x="11174" y="629"/>
                    <a:pt x="11177" y="607"/>
                  </a:cubicBezTo>
                  <a:cubicBezTo>
                    <a:pt x="11178" y="602"/>
                    <a:pt x="11175" y="600"/>
                    <a:pt x="11171" y="600"/>
                  </a:cubicBezTo>
                  <a:cubicBezTo>
                    <a:pt x="11155" y="600"/>
                    <a:pt x="11111" y="628"/>
                    <a:pt x="11086" y="660"/>
                  </a:cubicBezTo>
                  <a:cubicBezTo>
                    <a:pt x="11089" y="638"/>
                    <a:pt x="11074" y="635"/>
                    <a:pt x="11045" y="632"/>
                  </a:cubicBezTo>
                  <a:cubicBezTo>
                    <a:pt x="11005" y="629"/>
                    <a:pt x="11005" y="629"/>
                    <a:pt x="11005" y="607"/>
                  </a:cubicBezTo>
                  <a:cubicBezTo>
                    <a:pt x="11014" y="586"/>
                    <a:pt x="11019" y="576"/>
                    <a:pt x="11017" y="576"/>
                  </a:cubicBezTo>
                  <a:cubicBezTo>
                    <a:pt x="11015" y="576"/>
                    <a:pt x="11007" y="586"/>
                    <a:pt x="10992" y="604"/>
                  </a:cubicBezTo>
                  <a:cubicBezTo>
                    <a:pt x="10985" y="618"/>
                    <a:pt x="10976" y="625"/>
                    <a:pt x="10967" y="625"/>
                  </a:cubicBezTo>
                  <a:cubicBezTo>
                    <a:pt x="10950" y="625"/>
                    <a:pt x="10935" y="604"/>
                    <a:pt x="10939" y="576"/>
                  </a:cubicBezTo>
                  <a:cubicBezTo>
                    <a:pt x="10939" y="557"/>
                    <a:pt x="10926" y="554"/>
                    <a:pt x="10898" y="551"/>
                  </a:cubicBezTo>
                  <a:cubicBezTo>
                    <a:pt x="10888" y="562"/>
                    <a:pt x="10874" y="566"/>
                    <a:pt x="10857" y="566"/>
                  </a:cubicBezTo>
                  <a:cubicBezTo>
                    <a:pt x="10847" y="566"/>
                    <a:pt x="10837" y="564"/>
                    <a:pt x="10826" y="563"/>
                  </a:cubicBezTo>
                  <a:cubicBezTo>
                    <a:pt x="10814" y="561"/>
                    <a:pt x="10805" y="560"/>
                    <a:pt x="10798" y="560"/>
                  </a:cubicBezTo>
                  <a:cubicBezTo>
                    <a:pt x="10782" y="560"/>
                    <a:pt x="10781" y="568"/>
                    <a:pt x="10779" y="598"/>
                  </a:cubicBezTo>
                  <a:cubicBezTo>
                    <a:pt x="10774" y="630"/>
                    <a:pt x="10766" y="637"/>
                    <a:pt x="10751" y="637"/>
                  </a:cubicBezTo>
                  <a:cubicBezTo>
                    <a:pt x="10746" y="637"/>
                    <a:pt x="10739" y="636"/>
                    <a:pt x="10732" y="635"/>
                  </a:cubicBezTo>
                  <a:cubicBezTo>
                    <a:pt x="10716" y="632"/>
                    <a:pt x="10704" y="632"/>
                    <a:pt x="10704" y="610"/>
                  </a:cubicBezTo>
                  <a:cubicBezTo>
                    <a:pt x="10704" y="610"/>
                    <a:pt x="10694" y="588"/>
                    <a:pt x="10679" y="588"/>
                  </a:cubicBezTo>
                  <a:cubicBezTo>
                    <a:pt x="10666" y="585"/>
                    <a:pt x="10651" y="582"/>
                    <a:pt x="10654" y="563"/>
                  </a:cubicBezTo>
                  <a:cubicBezTo>
                    <a:pt x="10644" y="548"/>
                    <a:pt x="10629" y="538"/>
                    <a:pt x="10613" y="535"/>
                  </a:cubicBezTo>
                  <a:cubicBezTo>
                    <a:pt x="10585" y="532"/>
                    <a:pt x="10557" y="529"/>
                    <a:pt x="10560" y="510"/>
                  </a:cubicBezTo>
                  <a:cubicBezTo>
                    <a:pt x="10555" y="509"/>
                    <a:pt x="10552" y="508"/>
                    <a:pt x="10550" y="508"/>
                  </a:cubicBezTo>
                  <a:cubicBezTo>
                    <a:pt x="10544" y="508"/>
                    <a:pt x="10543" y="513"/>
                    <a:pt x="10541" y="529"/>
                  </a:cubicBezTo>
                  <a:cubicBezTo>
                    <a:pt x="10541" y="541"/>
                    <a:pt x="10533" y="553"/>
                    <a:pt x="10512" y="553"/>
                  </a:cubicBezTo>
                  <a:cubicBezTo>
                    <a:pt x="10501" y="553"/>
                    <a:pt x="10487" y="550"/>
                    <a:pt x="10469" y="541"/>
                  </a:cubicBezTo>
                  <a:cubicBezTo>
                    <a:pt x="10457" y="540"/>
                    <a:pt x="10442" y="538"/>
                    <a:pt x="10429" y="538"/>
                  </a:cubicBezTo>
                  <a:cubicBezTo>
                    <a:pt x="10412" y="538"/>
                    <a:pt x="10398" y="541"/>
                    <a:pt x="10397" y="554"/>
                  </a:cubicBezTo>
                  <a:cubicBezTo>
                    <a:pt x="10381" y="551"/>
                    <a:pt x="10381" y="551"/>
                    <a:pt x="10384" y="532"/>
                  </a:cubicBezTo>
                  <a:cubicBezTo>
                    <a:pt x="10387" y="510"/>
                    <a:pt x="10380" y="499"/>
                    <a:pt x="10368" y="499"/>
                  </a:cubicBezTo>
                  <a:cubicBezTo>
                    <a:pt x="10357" y="499"/>
                    <a:pt x="10342" y="508"/>
                    <a:pt x="10328" y="526"/>
                  </a:cubicBezTo>
                  <a:cubicBezTo>
                    <a:pt x="10326" y="535"/>
                    <a:pt x="10323" y="539"/>
                    <a:pt x="10318" y="539"/>
                  </a:cubicBezTo>
                  <a:cubicBezTo>
                    <a:pt x="10313" y="539"/>
                    <a:pt x="10306" y="534"/>
                    <a:pt x="10300" y="522"/>
                  </a:cubicBezTo>
                  <a:cubicBezTo>
                    <a:pt x="10300" y="522"/>
                    <a:pt x="10299" y="522"/>
                    <a:pt x="10297" y="522"/>
                  </a:cubicBezTo>
                  <a:cubicBezTo>
                    <a:pt x="10293" y="522"/>
                    <a:pt x="10280" y="524"/>
                    <a:pt x="10268" y="541"/>
                  </a:cubicBezTo>
                  <a:cubicBezTo>
                    <a:pt x="10261" y="550"/>
                    <a:pt x="10257" y="555"/>
                    <a:pt x="10252" y="555"/>
                  </a:cubicBezTo>
                  <a:cubicBezTo>
                    <a:pt x="10247" y="555"/>
                    <a:pt x="10241" y="548"/>
                    <a:pt x="10227" y="535"/>
                  </a:cubicBezTo>
                  <a:cubicBezTo>
                    <a:pt x="10227" y="513"/>
                    <a:pt x="10215" y="513"/>
                    <a:pt x="10199" y="510"/>
                  </a:cubicBezTo>
                  <a:cubicBezTo>
                    <a:pt x="10191" y="516"/>
                    <a:pt x="10170" y="518"/>
                    <a:pt x="10145" y="518"/>
                  </a:cubicBezTo>
                  <a:cubicBezTo>
                    <a:pt x="10088" y="518"/>
                    <a:pt x="10011" y="505"/>
                    <a:pt x="10002" y="488"/>
                  </a:cubicBezTo>
                  <a:cubicBezTo>
                    <a:pt x="9990" y="504"/>
                    <a:pt x="9987" y="508"/>
                    <a:pt x="9980" y="508"/>
                  </a:cubicBezTo>
                  <a:cubicBezTo>
                    <a:pt x="9978" y="508"/>
                    <a:pt x="9975" y="508"/>
                    <a:pt x="9970" y="507"/>
                  </a:cubicBezTo>
                  <a:cubicBezTo>
                    <a:pt x="9967" y="489"/>
                    <a:pt x="9962" y="482"/>
                    <a:pt x="9957" y="482"/>
                  </a:cubicBezTo>
                  <a:cubicBezTo>
                    <a:pt x="9951" y="482"/>
                    <a:pt x="9944" y="499"/>
                    <a:pt x="9942" y="526"/>
                  </a:cubicBezTo>
                  <a:lnTo>
                    <a:pt x="9955" y="526"/>
                  </a:lnTo>
                  <a:lnTo>
                    <a:pt x="9970" y="529"/>
                  </a:lnTo>
                  <a:cubicBezTo>
                    <a:pt x="9968" y="546"/>
                    <a:pt x="9959" y="555"/>
                    <a:pt x="9950" y="555"/>
                  </a:cubicBezTo>
                  <a:cubicBezTo>
                    <a:pt x="9938" y="555"/>
                    <a:pt x="9926" y="538"/>
                    <a:pt x="9930" y="504"/>
                  </a:cubicBezTo>
                  <a:cubicBezTo>
                    <a:pt x="9925" y="481"/>
                    <a:pt x="9923" y="470"/>
                    <a:pt x="9919" y="470"/>
                  </a:cubicBezTo>
                  <a:cubicBezTo>
                    <a:pt x="9915" y="470"/>
                    <a:pt x="9911" y="481"/>
                    <a:pt x="9902" y="501"/>
                  </a:cubicBezTo>
                  <a:cubicBezTo>
                    <a:pt x="9893" y="519"/>
                    <a:pt x="9885" y="528"/>
                    <a:pt x="9878" y="528"/>
                  </a:cubicBezTo>
                  <a:cubicBezTo>
                    <a:pt x="9871" y="528"/>
                    <a:pt x="9864" y="517"/>
                    <a:pt x="9858" y="494"/>
                  </a:cubicBezTo>
                  <a:cubicBezTo>
                    <a:pt x="9861" y="474"/>
                    <a:pt x="9862" y="464"/>
                    <a:pt x="9861" y="464"/>
                  </a:cubicBezTo>
                  <a:lnTo>
                    <a:pt x="9861" y="464"/>
                  </a:lnTo>
                  <a:cubicBezTo>
                    <a:pt x="9859" y="464"/>
                    <a:pt x="9855" y="474"/>
                    <a:pt x="9845" y="494"/>
                  </a:cubicBezTo>
                  <a:cubicBezTo>
                    <a:pt x="9825" y="537"/>
                    <a:pt x="9802" y="561"/>
                    <a:pt x="9788" y="561"/>
                  </a:cubicBezTo>
                  <a:cubicBezTo>
                    <a:pt x="9776" y="561"/>
                    <a:pt x="9769" y="544"/>
                    <a:pt x="9773" y="507"/>
                  </a:cubicBezTo>
                  <a:cubicBezTo>
                    <a:pt x="9776" y="466"/>
                    <a:pt x="9764" y="444"/>
                    <a:pt x="9748" y="441"/>
                  </a:cubicBezTo>
                  <a:cubicBezTo>
                    <a:pt x="9735" y="441"/>
                    <a:pt x="9732" y="460"/>
                    <a:pt x="9732" y="482"/>
                  </a:cubicBezTo>
                  <a:cubicBezTo>
                    <a:pt x="9737" y="503"/>
                    <a:pt x="9736" y="513"/>
                    <a:pt x="9731" y="513"/>
                  </a:cubicBezTo>
                  <a:cubicBezTo>
                    <a:pt x="9725" y="513"/>
                    <a:pt x="9715" y="501"/>
                    <a:pt x="9704" y="479"/>
                  </a:cubicBezTo>
                  <a:cubicBezTo>
                    <a:pt x="9682" y="440"/>
                    <a:pt x="9663" y="423"/>
                    <a:pt x="9642" y="423"/>
                  </a:cubicBezTo>
                  <a:cubicBezTo>
                    <a:pt x="9627" y="423"/>
                    <a:pt x="9611" y="432"/>
                    <a:pt x="9591" y="447"/>
                  </a:cubicBezTo>
                  <a:cubicBezTo>
                    <a:pt x="9564" y="464"/>
                    <a:pt x="9540" y="473"/>
                    <a:pt x="9527" y="473"/>
                  </a:cubicBezTo>
                  <a:cubicBezTo>
                    <a:pt x="9511" y="473"/>
                    <a:pt x="9509" y="461"/>
                    <a:pt x="9535" y="441"/>
                  </a:cubicBezTo>
                  <a:cubicBezTo>
                    <a:pt x="9553" y="419"/>
                    <a:pt x="9561" y="410"/>
                    <a:pt x="9558" y="410"/>
                  </a:cubicBezTo>
                  <a:cubicBezTo>
                    <a:pt x="9557" y="410"/>
                    <a:pt x="9550" y="414"/>
                    <a:pt x="9538" y="422"/>
                  </a:cubicBezTo>
                  <a:lnTo>
                    <a:pt x="9466" y="413"/>
                  </a:lnTo>
                  <a:cubicBezTo>
                    <a:pt x="9450" y="413"/>
                    <a:pt x="9435" y="432"/>
                    <a:pt x="9435" y="454"/>
                  </a:cubicBezTo>
                  <a:cubicBezTo>
                    <a:pt x="9427" y="425"/>
                    <a:pt x="9413" y="406"/>
                    <a:pt x="9396" y="406"/>
                  </a:cubicBezTo>
                  <a:cubicBezTo>
                    <a:pt x="9387" y="406"/>
                    <a:pt x="9377" y="412"/>
                    <a:pt x="9366" y="425"/>
                  </a:cubicBezTo>
                  <a:lnTo>
                    <a:pt x="9337" y="422"/>
                  </a:lnTo>
                  <a:cubicBezTo>
                    <a:pt x="9322" y="422"/>
                    <a:pt x="9322" y="422"/>
                    <a:pt x="9306" y="441"/>
                  </a:cubicBezTo>
                  <a:cubicBezTo>
                    <a:pt x="9302" y="446"/>
                    <a:pt x="9298" y="448"/>
                    <a:pt x="9294" y="448"/>
                  </a:cubicBezTo>
                  <a:cubicBezTo>
                    <a:pt x="9284" y="448"/>
                    <a:pt x="9275" y="432"/>
                    <a:pt x="9265" y="416"/>
                  </a:cubicBezTo>
                  <a:cubicBezTo>
                    <a:pt x="9257" y="400"/>
                    <a:pt x="9248" y="385"/>
                    <a:pt x="9243" y="385"/>
                  </a:cubicBezTo>
                  <a:cubicBezTo>
                    <a:pt x="9241" y="385"/>
                    <a:pt x="9240" y="388"/>
                    <a:pt x="9240" y="394"/>
                  </a:cubicBezTo>
                  <a:cubicBezTo>
                    <a:pt x="9237" y="413"/>
                    <a:pt x="9206" y="432"/>
                    <a:pt x="9190" y="450"/>
                  </a:cubicBezTo>
                  <a:cubicBezTo>
                    <a:pt x="9186" y="455"/>
                    <a:pt x="9182" y="458"/>
                    <a:pt x="9179" y="458"/>
                  </a:cubicBezTo>
                  <a:cubicBezTo>
                    <a:pt x="9170" y="458"/>
                    <a:pt x="9166" y="442"/>
                    <a:pt x="9178" y="428"/>
                  </a:cubicBezTo>
                  <a:cubicBezTo>
                    <a:pt x="9181" y="410"/>
                    <a:pt x="9181" y="410"/>
                    <a:pt x="9153" y="385"/>
                  </a:cubicBezTo>
                  <a:cubicBezTo>
                    <a:pt x="9149" y="385"/>
                    <a:pt x="9145" y="384"/>
                    <a:pt x="9141" y="384"/>
                  </a:cubicBezTo>
                  <a:cubicBezTo>
                    <a:pt x="9127" y="384"/>
                    <a:pt x="9111" y="386"/>
                    <a:pt x="9109" y="400"/>
                  </a:cubicBezTo>
                  <a:cubicBezTo>
                    <a:pt x="9109" y="409"/>
                    <a:pt x="9095" y="413"/>
                    <a:pt x="9077" y="413"/>
                  </a:cubicBezTo>
                  <a:cubicBezTo>
                    <a:pt x="9052" y="413"/>
                    <a:pt x="9019" y="405"/>
                    <a:pt x="9012" y="394"/>
                  </a:cubicBezTo>
                  <a:lnTo>
                    <a:pt x="8983" y="391"/>
                  </a:lnTo>
                  <a:cubicBezTo>
                    <a:pt x="8982" y="391"/>
                    <a:pt x="8981" y="391"/>
                    <a:pt x="8980" y="391"/>
                  </a:cubicBezTo>
                  <a:cubicBezTo>
                    <a:pt x="8967" y="391"/>
                    <a:pt x="8953" y="407"/>
                    <a:pt x="8939" y="407"/>
                  </a:cubicBezTo>
                  <a:cubicBezTo>
                    <a:pt x="8938" y="407"/>
                    <a:pt x="8937" y="407"/>
                    <a:pt x="8936" y="407"/>
                  </a:cubicBezTo>
                  <a:cubicBezTo>
                    <a:pt x="8936" y="407"/>
                    <a:pt x="8924" y="407"/>
                    <a:pt x="8908" y="425"/>
                  </a:cubicBezTo>
                  <a:cubicBezTo>
                    <a:pt x="8892" y="425"/>
                    <a:pt x="8880" y="425"/>
                    <a:pt x="8880" y="403"/>
                  </a:cubicBezTo>
                  <a:cubicBezTo>
                    <a:pt x="8872" y="423"/>
                    <a:pt x="8868" y="434"/>
                    <a:pt x="8865" y="434"/>
                  </a:cubicBezTo>
                  <a:cubicBezTo>
                    <a:pt x="8861" y="434"/>
                    <a:pt x="8858" y="423"/>
                    <a:pt x="8852" y="400"/>
                  </a:cubicBezTo>
                  <a:cubicBezTo>
                    <a:pt x="8853" y="380"/>
                    <a:pt x="8854" y="370"/>
                    <a:pt x="8853" y="370"/>
                  </a:cubicBezTo>
                  <a:lnTo>
                    <a:pt x="8853" y="370"/>
                  </a:lnTo>
                  <a:cubicBezTo>
                    <a:pt x="8851" y="370"/>
                    <a:pt x="8847" y="380"/>
                    <a:pt x="8839" y="400"/>
                  </a:cubicBezTo>
                  <a:cubicBezTo>
                    <a:pt x="8832" y="409"/>
                    <a:pt x="8828" y="414"/>
                    <a:pt x="8824" y="414"/>
                  </a:cubicBezTo>
                  <a:cubicBezTo>
                    <a:pt x="8821" y="414"/>
                    <a:pt x="8817" y="408"/>
                    <a:pt x="8811" y="397"/>
                  </a:cubicBezTo>
                  <a:cubicBezTo>
                    <a:pt x="8811" y="386"/>
                    <a:pt x="8808" y="381"/>
                    <a:pt x="8804" y="381"/>
                  </a:cubicBezTo>
                  <a:cubicBezTo>
                    <a:pt x="8801" y="381"/>
                    <a:pt x="8797" y="386"/>
                    <a:pt x="8795" y="397"/>
                  </a:cubicBezTo>
                  <a:cubicBezTo>
                    <a:pt x="8786" y="421"/>
                    <a:pt x="8766" y="437"/>
                    <a:pt x="8751" y="437"/>
                  </a:cubicBezTo>
                  <a:cubicBezTo>
                    <a:pt x="8742" y="437"/>
                    <a:pt x="8734" y="429"/>
                    <a:pt x="8736" y="413"/>
                  </a:cubicBezTo>
                  <a:lnTo>
                    <a:pt x="8736" y="413"/>
                  </a:lnTo>
                  <a:cubicBezTo>
                    <a:pt x="8736" y="413"/>
                    <a:pt x="8723" y="413"/>
                    <a:pt x="8708" y="432"/>
                  </a:cubicBezTo>
                  <a:cubicBezTo>
                    <a:pt x="8698" y="452"/>
                    <a:pt x="8694" y="462"/>
                    <a:pt x="8692" y="462"/>
                  </a:cubicBezTo>
                  <a:cubicBezTo>
                    <a:pt x="8690" y="462"/>
                    <a:pt x="8690" y="451"/>
                    <a:pt x="8692" y="428"/>
                  </a:cubicBezTo>
                  <a:cubicBezTo>
                    <a:pt x="8687" y="407"/>
                    <a:pt x="8680" y="396"/>
                    <a:pt x="8673" y="396"/>
                  </a:cubicBezTo>
                  <a:cubicBezTo>
                    <a:pt x="8666" y="396"/>
                    <a:pt x="8659" y="406"/>
                    <a:pt x="8651" y="425"/>
                  </a:cubicBezTo>
                  <a:cubicBezTo>
                    <a:pt x="8648" y="431"/>
                    <a:pt x="8643" y="434"/>
                    <a:pt x="8637" y="434"/>
                  </a:cubicBezTo>
                  <a:cubicBezTo>
                    <a:pt x="8631" y="434"/>
                    <a:pt x="8625" y="430"/>
                    <a:pt x="8623" y="425"/>
                  </a:cubicBezTo>
                  <a:cubicBezTo>
                    <a:pt x="8605" y="410"/>
                    <a:pt x="8567" y="393"/>
                    <a:pt x="8543" y="393"/>
                  </a:cubicBezTo>
                  <a:cubicBezTo>
                    <a:pt x="8529" y="393"/>
                    <a:pt x="8519" y="399"/>
                    <a:pt x="8523" y="416"/>
                  </a:cubicBezTo>
                  <a:lnTo>
                    <a:pt x="8494" y="413"/>
                  </a:lnTo>
                  <a:cubicBezTo>
                    <a:pt x="8480" y="401"/>
                    <a:pt x="8469" y="396"/>
                    <a:pt x="8461" y="396"/>
                  </a:cubicBezTo>
                  <a:cubicBezTo>
                    <a:pt x="8452" y="396"/>
                    <a:pt x="8446" y="401"/>
                    <a:pt x="8438" y="410"/>
                  </a:cubicBezTo>
                  <a:lnTo>
                    <a:pt x="8422" y="428"/>
                  </a:lnTo>
                  <a:cubicBezTo>
                    <a:pt x="8422" y="410"/>
                    <a:pt x="8410" y="388"/>
                    <a:pt x="8397" y="385"/>
                  </a:cubicBezTo>
                  <a:cubicBezTo>
                    <a:pt x="8382" y="385"/>
                    <a:pt x="8382" y="385"/>
                    <a:pt x="8382" y="403"/>
                  </a:cubicBezTo>
                  <a:cubicBezTo>
                    <a:pt x="8394" y="425"/>
                    <a:pt x="8379" y="425"/>
                    <a:pt x="8366" y="425"/>
                  </a:cubicBezTo>
                  <a:cubicBezTo>
                    <a:pt x="8350" y="422"/>
                    <a:pt x="8338" y="400"/>
                    <a:pt x="8341" y="381"/>
                  </a:cubicBezTo>
                  <a:lnTo>
                    <a:pt x="8325" y="378"/>
                  </a:lnTo>
                  <a:cubicBezTo>
                    <a:pt x="8323" y="404"/>
                    <a:pt x="8318" y="413"/>
                    <a:pt x="8315" y="413"/>
                  </a:cubicBezTo>
                  <a:cubicBezTo>
                    <a:pt x="8312" y="413"/>
                    <a:pt x="8310" y="408"/>
                    <a:pt x="8310" y="400"/>
                  </a:cubicBezTo>
                  <a:cubicBezTo>
                    <a:pt x="8303" y="385"/>
                    <a:pt x="8288" y="375"/>
                    <a:pt x="8269" y="375"/>
                  </a:cubicBezTo>
                  <a:cubicBezTo>
                    <a:pt x="8269" y="382"/>
                    <a:pt x="8267" y="385"/>
                    <a:pt x="8265" y="385"/>
                  </a:cubicBezTo>
                  <a:cubicBezTo>
                    <a:pt x="8262" y="385"/>
                    <a:pt x="8258" y="375"/>
                    <a:pt x="8269" y="375"/>
                  </a:cubicBezTo>
                  <a:lnTo>
                    <a:pt x="8269" y="353"/>
                  </a:lnTo>
                  <a:cubicBezTo>
                    <a:pt x="8265" y="347"/>
                    <a:pt x="8263" y="344"/>
                    <a:pt x="8261" y="344"/>
                  </a:cubicBezTo>
                  <a:cubicBezTo>
                    <a:pt x="8256" y="344"/>
                    <a:pt x="8255" y="360"/>
                    <a:pt x="8253" y="375"/>
                  </a:cubicBezTo>
                  <a:lnTo>
                    <a:pt x="8225" y="372"/>
                  </a:lnTo>
                  <a:cubicBezTo>
                    <a:pt x="8222" y="372"/>
                    <a:pt x="8219" y="372"/>
                    <a:pt x="8216" y="372"/>
                  </a:cubicBezTo>
                  <a:cubicBezTo>
                    <a:pt x="8207" y="372"/>
                    <a:pt x="8200" y="374"/>
                    <a:pt x="8209" y="391"/>
                  </a:cubicBezTo>
                  <a:cubicBezTo>
                    <a:pt x="8209" y="411"/>
                    <a:pt x="8209" y="432"/>
                    <a:pt x="8196" y="432"/>
                  </a:cubicBezTo>
                  <a:cubicBezTo>
                    <a:pt x="8196" y="432"/>
                    <a:pt x="8195" y="432"/>
                    <a:pt x="8194" y="432"/>
                  </a:cubicBezTo>
                  <a:cubicBezTo>
                    <a:pt x="8194" y="439"/>
                    <a:pt x="8192" y="441"/>
                    <a:pt x="8190" y="441"/>
                  </a:cubicBezTo>
                  <a:cubicBezTo>
                    <a:pt x="8187" y="441"/>
                    <a:pt x="8183" y="432"/>
                    <a:pt x="8194" y="432"/>
                  </a:cubicBezTo>
                  <a:cubicBezTo>
                    <a:pt x="8194" y="413"/>
                    <a:pt x="8197" y="391"/>
                    <a:pt x="8181" y="391"/>
                  </a:cubicBezTo>
                  <a:cubicBezTo>
                    <a:pt x="8169" y="388"/>
                    <a:pt x="8169" y="369"/>
                    <a:pt x="8169" y="369"/>
                  </a:cubicBezTo>
                  <a:cubicBezTo>
                    <a:pt x="8177" y="350"/>
                    <a:pt x="8170" y="344"/>
                    <a:pt x="8157" y="344"/>
                  </a:cubicBezTo>
                  <a:cubicBezTo>
                    <a:pt x="8142" y="344"/>
                    <a:pt x="8121" y="354"/>
                    <a:pt x="8112" y="366"/>
                  </a:cubicBezTo>
                  <a:cubicBezTo>
                    <a:pt x="8097" y="384"/>
                    <a:pt x="8086" y="394"/>
                    <a:pt x="8079" y="394"/>
                  </a:cubicBezTo>
                  <a:cubicBezTo>
                    <a:pt x="8072" y="394"/>
                    <a:pt x="8068" y="383"/>
                    <a:pt x="8068" y="363"/>
                  </a:cubicBezTo>
                  <a:cubicBezTo>
                    <a:pt x="8069" y="350"/>
                    <a:pt x="8067" y="344"/>
                    <a:pt x="8063" y="344"/>
                  </a:cubicBezTo>
                  <a:cubicBezTo>
                    <a:pt x="8055" y="344"/>
                    <a:pt x="8036" y="378"/>
                    <a:pt x="8024" y="422"/>
                  </a:cubicBezTo>
                  <a:lnTo>
                    <a:pt x="8006" y="482"/>
                  </a:lnTo>
                  <a:lnTo>
                    <a:pt x="8009" y="419"/>
                  </a:lnTo>
                  <a:cubicBezTo>
                    <a:pt x="8003" y="371"/>
                    <a:pt x="8001" y="351"/>
                    <a:pt x="7991" y="351"/>
                  </a:cubicBezTo>
                  <a:cubicBezTo>
                    <a:pt x="7984" y="351"/>
                    <a:pt x="7973" y="360"/>
                    <a:pt x="7955" y="375"/>
                  </a:cubicBezTo>
                  <a:cubicBezTo>
                    <a:pt x="7940" y="384"/>
                    <a:pt x="7933" y="389"/>
                    <a:pt x="7929" y="389"/>
                  </a:cubicBezTo>
                  <a:cubicBezTo>
                    <a:pt x="7925" y="389"/>
                    <a:pt x="7926" y="383"/>
                    <a:pt x="7927" y="372"/>
                  </a:cubicBezTo>
                  <a:cubicBezTo>
                    <a:pt x="7927" y="353"/>
                    <a:pt x="7915" y="350"/>
                    <a:pt x="7871" y="350"/>
                  </a:cubicBezTo>
                  <a:cubicBezTo>
                    <a:pt x="7855" y="349"/>
                    <a:pt x="7844" y="348"/>
                    <a:pt x="7835" y="348"/>
                  </a:cubicBezTo>
                  <a:cubicBezTo>
                    <a:pt x="7820" y="348"/>
                    <a:pt x="7814" y="352"/>
                    <a:pt x="7814" y="366"/>
                  </a:cubicBezTo>
                  <a:lnTo>
                    <a:pt x="7783" y="363"/>
                  </a:lnTo>
                  <a:cubicBezTo>
                    <a:pt x="7779" y="347"/>
                    <a:pt x="7772" y="340"/>
                    <a:pt x="7766" y="340"/>
                  </a:cubicBezTo>
                  <a:cubicBezTo>
                    <a:pt x="7756" y="340"/>
                    <a:pt x="7747" y="357"/>
                    <a:pt x="7755" y="381"/>
                  </a:cubicBezTo>
                  <a:lnTo>
                    <a:pt x="7727" y="381"/>
                  </a:lnTo>
                  <a:lnTo>
                    <a:pt x="7727" y="360"/>
                  </a:lnTo>
                  <a:cubicBezTo>
                    <a:pt x="7730" y="341"/>
                    <a:pt x="7702" y="338"/>
                    <a:pt x="7586" y="331"/>
                  </a:cubicBezTo>
                  <a:cubicBezTo>
                    <a:pt x="7545" y="328"/>
                    <a:pt x="7516" y="326"/>
                    <a:pt x="7495" y="326"/>
                  </a:cubicBezTo>
                  <a:cubicBezTo>
                    <a:pt x="7451" y="326"/>
                    <a:pt x="7444" y="335"/>
                    <a:pt x="7442" y="363"/>
                  </a:cubicBezTo>
                  <a:cubicBezTo>
                    <a:pt x="7434" y="383"/>
                    <a:pt x="7427" y="393"/>
                    <a:pt x="7422" y="393"/>
                  </a:cubicBezTo>
                  <a:cubicBezTo>
                    <a:pt x="7416" y="393"/>
                    <a:pt x="7413" y="383"/>
                    <a:pt x="7413" y="363"/>
                  </a:cubicBezTo>
                  <a:cubicBezTo>
                    <a:pt x="7416" y="347"/>
                    <a:pt x="7408" y="332"/>
                    <a:pt x="7404" y="332"/>
                  </a:cubicBezTo>
                  <a:cubicBezTo>
                    <a:pt x="7402" y="332"/>
                    <a:pt x="7401" y="334"/>
                    <a:pt x="7401" y="341"/>
                  </a:cubicBezTo>
                  <a:cubicBezTo>
                    <a:pt x="7385" y="341"/>
                    <a:pt x="7369" y="331"/>
                    <a:pt x="7360" y="319"/>
                  </a:cubicBezTo>
                  <a:cubicBezTo>
                    <a:pt x="7342" y="299"/>
                    <a:pt x="7329" y="292"/>
                    <a:pt x="7320" y="292"/>
                  </a:cubicBezTo>
                  <a:cubicBezTo>
                    <a:pt x="7308" y="292"/>
                    <a:pt x="7304" y="303"/>
                    <a:pt x="7304" y="316"/>
                  </a:cubicBezTo>
                  <a:cubicBezTo>
                    <a:pt x="7309" y="333"/>
                    <a:pt x="7309" y="339"/>
                    <a:pt x="7307" y="339"/>
                  </a:cubicBezTo>
                  <a:cubicBezTo>
                    <a:pt x="7304" y="339"/>
                    <a:pt x="7295" y="327"/>
                    <a:pt x="7288" y="316"/>
                  </a:cubicBezTo>
                  <a:cubicBezTo>
                    <a:pt x="7279" y="300"/>
                    <a:pt x="7270" y="283"/>
                    <a:pt x="7264" y="283"/>
                  </a:cubicBezTo>
                  <a:cubicBezTo>
                    <a:pt x="7262" y="283"/>
                    <a:pt x="7261" y="286"/>
                    <a:pt x="7260" y="291"/>
                  </a:cubicBezTo>
                  <a:cubicBezTo>
                    <a:pt x="7253" y="303"/>
                    <a:pt x="7223" y="313"/>
                    <a:pt x="7199" y="313"/>
                  </a:cubicBezTo>
                  <a:cubicBezTo>
                    <a:pt x="7178" y="313"/>
                    <a:pt x="7161" y="306"/>
                    <a:pt x="7163" y="287"/>
                  </a:cubicBezTo>
                  <a:lnTo>
                    <a:pt x="7134" y="284"/>
                  </a:lnTo>
                  <a:cubicBezTo>
                    <a:pt x="7132" y="300"/>
                    <a:pt x="7117" y="305"/>
                    <a:pt x="7098" y="305"/>
                  </a:cubicBezTo>
                  <a:cubicBezTo>
                    <a:pt x="7090" y="305"/>
                    <a:pt x="7083" y="304"/>
                    <a:pt x="7075" y="303"/>
                  </a:cubicBezTo>
                  <a:cubicBezTo>
                    <a:pt x="7047" y="303"/>
                    <a:pt x="7031" y="300"/>
                    <a:pt x="7034" y="281"/>
                  </a:cubicBezTo>
                  <a:cubicBezTo>
                    <a:pt x="7042" y="270"/>
                    <a:pt x="7042" y="264"/>
                    <a:pt x="7036" y="264"/>
                  </a:cubicBezTo>
                  <a:cubicBezTo>
                    <a:pt x="7030" y="264"/>
                    <a:pt x="7019" y="269"/>
                    <a:pt x="7006" y="278"/>
                  </a:cubicBezTo>
                  <a:cubicBezTo>
                    <a:pt x="6990" y="278"/>
                    <a:pt x="6975" y="319"/>
                    <a:pt x="6959" y="319"/>
                  </a:cubicBezTo>
                  <a:cubicBezTo>
                    <a:pt x="6959" y="341"/>
                    <a:pt x="6943" y="360"/>
                    <a:pt x="6931" y="360"/>
                  </a:cubicBezTo>
                  <a:lnTo>
                    <a:pt x="6931" y="338"/>
                  </a:lnTo>
                  <a:lnTo>
                    <a:pt x="6934" y="297"/>
                  </a:lnTo>
                  <a:cubicBezTo>
                    <a:pt x="6930" y="297"/>
                    <a:pt x="6927" y="297"/>
                    <a:pt x="6924" y="297"/>
                  </a:cubicBezTo>
                  <a:cubicBezTo>
                    <a:pt x="6913" y="297"/>
                    <a:pt x="6905" y="299"/>
                    <a:pt x="6902" y="316"/>
                  </a:cubicBezTo>
                  <a:cubicBezTo>
                    <a:pt x="6890" y="294"/>
                    <a:pt x="6877" y="294"/>
                    <a:pt x="6846" y="291"/>
                  </a:cubicBezTo>
                  <a:cubicBezTo>
                    <a:pt x="6840" y="291"/>
                    <a:pt x="6834" y="290"/>
                    <a:pt x="6827" y="290"/>
                  </a:cubicBezTo>
                  <a:cubicBezTo>
                    <a:pt x="6806" y="290"/>
                    <a:pt x="6787" y="292"/>
                    <a:pt x="6777" y="309"/>
                  </a:cubicBezTo>
                  <a:cubicBezTo>
                    <a:pt x="6769" y="288"/>
                    <a:pt x="6742" y="277"/>
                    <a:pt x="6716" y="277"/>
                  </a:cubicBezTo>
                  <a:cubicBezTo>
                    <a:pt x="6692" y="277"/>
                    <a:pt x="6669" y="287"/>
                    <a:pt x="6661" y="306"/>
                  </a:cubicBezTo>
                  <a:cubicBezTo>
                    <a:pt x="6661" y="315"/>
                    <a:pt x="6658" y="320"/>
                    <a:pt x="6654" y="320"/>
                  </a:cubicBezTo>
                  <a:cubicBezTo>
                    <a:pt x="6648" y="320"/>
                    <a:pt x="6641" y="314"/>
                    <a:pt x="6633" y="303"/>
                  </a:cubicBezTo>
                  <a:cubicBezTo>
                    <a:pt x="6627" y="294"/>
                    <a:pt x="6624" y="289"/>
                    <a:pt x="6620" y="289"/>
                  </a:cubicBezTo>
                  <a:cubicBezTo>
                    <a:pt x="6617" y="289"/>
                    <a:pt x="6613" y="294"/>
                    <a:pt x="6605" y="303"/>
                  </a:cubicBezTo>
                  <a:cubicBezTo>
                    <a:pt x="6600" y="310"/>
                    <a:pt x="6596" y="312"/>
                    <a:pt x="6592" y="312"/>
                  </a:cubicBezTo>
                  <a:cubicBezTo>
                    <a:pt x="6582" y="312"/>
                    <a:pt x="6573" y="297"/>
                    <a:pt x="6564" y="281"/>
                  </a:cubicBezTo>
                  <a:cubicBezTo>
                    <a:pt x="6557" y="255"/>
                    <a:pt x="6548" y="245"/>
                    <a:pt x="6539" y="245"/>
                  </a:cubicBezTo>
                  <a:cubicBezTo>
                    <a:pt x="6533" y="245"/>
                    <a:pt x="6527" y="250"/>
                    <a:pt x="6520" y="259"/>
                  </a:cubicBezTo>
                  <a:cubicBezTo>
                    <a:pt x="6501" y="272"/>
                    <a:pt x="6473" y="278"/>
                    <a:pt x="6448" y="278"/>
                  </a:cubicBezTo>
                  <a:cubicBezTo>
                    <a:pt x="6420" y="297"/>
                    <a:pt x="6407" y="297"/>
                    <a:pt x="6420" y="319"/>
                  </a:cubicBezTo>
                  <a:cubicBezTo>
                    <a:pt x="6417" y="331"/>
                    <a:pt x="6414" y="347"/>
                    <a:pt x="6404" y="360"/>
                  </a:cubicBezTo>
                  <a:cubicBezTo>
                    <a:pt x="6396" y="365"/>
                    <a:pt x="6390" y="367"/>
                    <a:pt x="6386" y="367"/>
                  </a:cubicBezTo>
                  <a:cubicBezTo>
                    <a:pt x="6378" y="367"/>
                    <a:pt x="6379" y="359"/>
                    <a:pt x="6386" y="359"/>
                  </a:cubicBezTo>
                  <a:cubicBezTo>
                    <a:pt x="6387" y="359"/>
                    <a:pt x="6388" y="359"/>
                    <a:pt x="6389" y="360"/>
                  </a:cubicBezTo>
                  <a:cubicBezTo>
                    <a:pt x="6420" y="338"/>
                    <a:pt x="6404" y="338"/>
                    <a:pt x="6392" y="316"/>
                  </a:cubicBezTo>
                  <a:cubicBezTo>
                    <a:pt x="6378" y="302"/>
                    <a:pt x="6362" y="293"/>
                    <a:pt x="6344" y="293"/>
                  </a:cubicBezTo>
                  <a:cubicBezTo>
                    <a:pt x="6341" y="293"/>
                    <a:pt x="6338" y="293"/>
                    <a:pt x="6335" y="294"/>
                  </a:cubicBezTo>
                  <a:lnTo>
                    <a:pt x="6279" y="291"/>
                  </a:lnTo>
                  <a:cubicBezTo>
                    <a:pt x="6257" y="280"/>
                    <a:pt x="6243" y="274"/>
                    <a:pt x="6234" y="274"/>
                  </a:cubicBezTo>
                  <a:cubicBezTo>
                    <a:pt x="6226" y="274"/>
                    <a:pt x="6222" y="280"/>
                    <a:pt x="6222" y="291"/>
                  </a:cubicBezTo>
                  <a:cubicBezTo>
                    <a:pt x="6221" y="314"/>
                    <a:pt x="6220" y="324"/>
                    <a:pt x="6220" y="324"/>
                  </a:cubicBezTo>
                  <a:cubicBezTo>
                    <a:pt x="6219" y="324"/>
                    <a:pt x="6219" y="319"/>
                    <a:pt x="6219" y="309"/>
                  </a:cubicBezTo>
                  <a:cubicBezTo>
                    <a:pt x="6213" y="287"/>
                    <a:pt x="6164" y="275"/>
                    <a:pt x="6118" y="275"/>
                  </a:cubicBezTo>
                  <a:cubicBezTo>
                    <a:pt x="6079" y="275"/>
                    <a:pt x="6042" y="284"/>
                    <a:pt x="6034" y="303"/>
                  </a:cubicBezTo>
                  <a:lnTo>
                    <a:pt x="6038" y="284"/>
                  </a:lnTo>
                  <a:cubicBezTo>
                    <a:pt x="6038" y="262"/>
                    <a:pt x="6022" y="262"/>
                    <a:pt x="5994" y="262"/>
                  </a:cubicBezTo>
                  <a:cubicBezTo>
                    <a:pt x="5956" y="269"/>
                    <a:pt x="5918" y="275"/>
                    <a:pt x="5881" y="278"/>
                  </a:cubicBezTo>
                  <a:cubicBezTo>
                    <a:pt x="5821" y="278"/>
                    <a:pt x="5781" y="278"/>
                    <a:pt x="5781" y="297"/>
                  </a:cubicBezTo>
                  <a:cubicBezTo>
                    <a:pt x="5765" y="297"/>
                    <a:pt x="5765" y="297"/>
                    <a:pt x="5765" y="278"/>
                  </a:cubicBezTo>
                  <a:cubicBezTo>
                    <a:pt x="5781" y="256"/>
                    <a:pt x="5765" y="256"/>
                    <a:pt x="5752" y="256"/>
                  </a:cubicBezTo>
                  <a:cubicBezTo>
                    <a:pt x="5737" y="256"/>
                    <a:pt x="5737" y="275"/>
                    <a:pt x="5737" y="297"/>
                  </a:cubicBezTo>
                  <a:cubicBezTo>
                    <a:pt x="5737" y="308"/>
                    <a:pt x="5733" y="313"/>
                    <a:pt x="5725" y="313"/>
                  </a:cubicBezTo>
                  <a:cubicBezTo>
                    <a:pt x="5718" y="313"/>
                    <a:pt x="5707" y="308"/>
                    <a:pt x="5693" y="297"/>
                  </a:cubicBezTo>
                  <a:cubicBezTo>
                    <a:pt x="5675" y="285"/>
                    <a:pt x="5655" y="280"/>
                    <a:pt x="5634" y="280"/>
                  </a:cubicBezTo>
                  <a:cubicBezTo>
                    <a:pt x="5615" y="280"/>
                    <a:pt x="5597" y="285"/>
                    <a:pt x="5580" y="294"/>
                  </a:cubicBezTo>
                  <a:cubicBezTo>
                    <a:pt x="5567" y="294"/>
                    <a:pt x="5552" y="294"/>
                    <a:pt x="5552" y="272"/>
                  </a:cubicBezTo>
                  <a:cubicBezTo>
                    <a:pt x="5545" y="259"/>
                    <a:pt x="5532" y="248"/>
                    <a:pt x="5517" y="248"/>
                  </a:cubicBezTo>
                  <a:cubicBezTo>
                    <a:pt x="5506" y="248"/>
                    <a:pt x="5493" y="254"/>
                    <a:pt x="5480" y="272"/>
                  </a:cubicBezTo>
                  <a:cubicBezTo>
                    <a:pt x="5467" y="272"/>
                    <a:pt x="5467" y="272"/>
                    <a:pt x="5467" y="250"/>
                  </a:cubicBezTo>
                  <a:cubicBezTo>
                    <a:pt x="5460" y="237"/>
                    <a:pt x="5457" y="226"/>
                    <a:pt x="5453" y="2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52"/>
            <p:cNvSpPr/>
            <p:nvPr/>
          </p:nvSpPr>
          <p:spPr>
            <a:xfrm>
              <a:off x="3476350" y="2987425"/>
              <a:ext cx="136000" cy="18650"/>
            </a:xfrm>
            <a:custGeom>
              <a:avLst/>
              <a:gdLst/>
              <a:ahLst/>
              <a:cxnLst/>
              <a:rect l="l" t="t" r="r" b="b"/>
              <a:pathLst>
                <a:path w="5440" h="746" extrusionOk="0">
                  <a:moveTo>
                    <a:pt x="1516" y="0"/>
                  </a:moveTo>
                  <a:cubicBezTo>
                    <a:pt x="1504" y="0"/>
                    <a:pt x="1504" y="0"/>
                    <a:pt x="1510" y="22"/>
                  </a:cubicBezTo>
                  <a:lnTo>
                    <a:pt x="1523" y="22"/>
                  </a:lnTo>
                  <a:cubicBezTo>
                    <a:pt x="1523" y="0"/>
                    <a:pt x="1523" y="0"/>
                    <a:pt x="1516" y="0"/>
                  </a:cubicBezTo>
                  <a:close/>
                  <a:moveTo>
                    <a:pt x="210" y="116"/>
                  </a:moveTo>
                  <a:lnTo>
                    <a:pt x="216" y="135"/>
                  </a:lnTo>
                  <a:lnTo>
                    <a:pt x="222" y="135"/>
                  </a:lnTo>
                  <a:cubicBezTo>
                    <a:pt x="222" y="116"/>
                    <a:pt x="222" y="116"/>
                    <a:pt x="216" y="116"/>
                  </a:cubicBezTo>
                  <a:close/>
                  <a:moveTo>
                    <a:pt x="3804" y="119"/>
                  </a:moveTo>
                  <a:cubicBezTo>
                    <a:pt x="3804" y="141"/>
                    <a:pt x="3804" y="160"/>
                    <a:pt x="3798" y="160"/>
                  </a:cubicBezTo>
                  <a:lnTo>
                    <a:pt x="3791" y="138"/>
                  </a:lnTo>
                  <a:lnTo>
                    <a:pt x="3798" y="119"/>
                  </a:lnTo>
                  <a:close/>
                  <a:moveTo>
                    <a:pt x="2397" y="126"/>
                  </a:moveTo>
                  <a:cubicBezTo>
                    <a:pt x="2397" y="148"/>
                    <a:pt x="2397" y="169"/>
                    <a:pt x="2391" y="169"/>
                  </a:cubicBezTo>
                  <a:lnTo>
                    <a:pt x="2384" y="169"/>
                  </a:lnTo>
                  <a:cubicBezTo>
                    <a:pt x="2384" y="154"/>
                    <a:pt x="2388" y="141"/>
                    <a:pt x="2391" y="126"/>
                  </a:cubicBezTo>
                  <a:close/>
                  <a:moveTo>
                    <a:pt x="3723" y="138"/>
                  </a:moveTo>
                  <a:cubicBezTo>
                    <a:pt x="3729" y="138"/>
                    <a:pt x="3729" y="138"/>
                    <a:pt x="3729" y="160"/>
                  </a:cubicBezTo>
                  <a:cubicBezTo>
                    <a:pt x="3729" y="160"/>
                    <a:pt x="3729" y="179"/>
                    <a:pt x="3723" y="179"/>
                  </a:cubicBezTo>
                  <a:lnTo>
                    <a:pt x="3716" y="160"/>
                  </a:lnTo>
                  <a:cubicBezTo>
                    <a:pt x="3716" y="138"/>
                    <a:pt x="3723" y="138"/>
                    <a:pt x="3723" y="138"/>
                  </a:cubicBezTo>
                  <a:close/>
                  <a:moveTo>
                    <a:pt x="1394" y="144"/>
                  </a:moveTo>
                  <a:cubicBezTo>
                    <a:pt x="1394" y="157"/>
                    <a:pt x="1397" y="173"/>
                    <a:pt x="1400" y="185"/>
                  </a:cubicBezTo>
                  <a:cubicBezTo>
                    <a:pt x="1407" y="185"/>
                    <a:pt x="1407" y="166"/>
                    <a:pt x="1407" y="166"/>
                  </a:cubicBezTo>
                  <a:cubicBezTo>
                    <a:pt x="1407" y="166"/>
                    <a:pt x="1407" y="144"/>
                    <a:pt x="1400" y="144"/>
                  </a:cubicBezTo>
                  <a:close/>
                  <a:moveTo>
                    <a:pt x="4497" y="157"/>
                  </a:moveTo>
                  <a:cubicBezTo>
                    <a:pt x="4503" y="157"/>
                    <a:pt x="4503" y="157"/>
                    <a:pt x="4503" y="179"/>
                  </a:cubicBezTo>
                  <a:cubicBezTo>
                    <a:pt x="4503" y="198"/>
                    <a:pt x="4497" y="220"/>
                    <a:pt x="4490" y="220"/>
                  </a:cubicBezTo>
                  <a:cubicBezTo>
                    <a:pt x="4484" y="220"/>
                    <a:pt x="4484" y="179"/>
                    <a:pt x="4497" y="157"/>
                  </a:cubicBezTo>
                  <a:close/>
                  <a:moveTo>
                    <a:pt x="1328" y="204"/>
                  </a:moveTo>
                  <a:cubicBezTo>
                    <a:pt x="1335" y="204"/>
                    <a:pt x="1335" y="204"/>
                    <a:pt x="1335" y="226"/>
                  </a:cubicBezTo>
                  <a:lnTo>
                    <a:pt x="1328" y="226"/>
                  </a:lnTo>
                  <a:lnTo>
                    <a:pt x="1322" y="204"/>
                  </a:lnTo>
                  <a:close/>
                  <a:moveTo>
                    <a:pt x="5397" y="140"/>
                  </a:moveTo>
                  <a:cubicBezTo>
                    <a:pt x="5401" y="140"/>
                    <a:pt x="5399" y="170"/>
                    <a:pt x="5390" y="201"/>
                  </a:cubicBezTo>
                  <a:cubicBezTo>
                    <a:pt x="5387" y="221"/>
                    <a:pt x="5385" y="231"/>
                    <a:pt x="5384" y="231"/>
                  </a:cubicBezTo>
                  <a:cubicBezTo>
                    <a:pt x="5383" y="231"/>
                    <a:pt x="5383" y="221"/>
                    <a:pt x="5383" y="201"/>
                  </a:cubicBezTo>
                  <a:cubicBezTo>
                    <a:pt x="5383" y="179"/>
                    <a:pt x="5383" y="157"/>
                    <a:pt x="5390" y="157"/>
                  </a:cubicBezTo>
                  <a:cubicBezTo>
                    <a:pt x="5393" y="145"/>
                    <a:pt x="5396" y="140"/>
                    <a:pt x="5397" y="140"/>
                  </a:cubicBezTo>
                  <a:close/>
                  <a:moveTo>
                    <a:pt x="877" y="195"/>
                  </a:moveTo>
                  <a:lnTo>
                    <a:pt x="877" y="213"/>
                  </a:lnTo>
                  <a:lnTo>
                    <a:pt x="868" y="235"/>
                  </a:lnTo>
                  <a:lnTo>
                    <a:pt x="861" y="213"/>
                  </a:lnTo>
                  <a:cubicBezTo>
                    <a:pt x="861" y="195"/>
                    <a:pt x="868" y="195"/>
                    <a:pt x="877" y="195"/>
                  </a:cubicBezTo>
                  <a:close/>
                  <a:moveTo>
                    <a:pt x="1053" y="164"/>
                  </a:moveTo>
                  <a:cubicBezTo>
                    <a:pt x="1055" y="164"/>
                    <a:pt x="1053" y="173"/>
                    <a:pt x="1049" y="198"/>
                  </a:cubicBezTo>
                  <a:lnTo>
                    <a:pt x="1037" y="238"/>
                  </a:lnTo>
                  <a:cubicBezTo>
                    <a:pt x="1027" y="238"/>
                    <a:pt x="1034" y="220"/>
                    <a:pt x="1043" y="176"/>
                  </a:cubicBezTo>
                  <a:cubicBezTo>
                    <a:pt x="1048" y="168"/>
                    <a:pt x="1051" y="164"/>
                    <a:pt x="1053" y="164"/>
                  </a:cubicBezTo>
                  <a:close/>
                  <a:moveTo>
                    <a:pt x="1277" y="195"/>
                  </a:moveTo>
                  <a:cubicBezTo>
                    <a:pt x="1281" y="195"/>
                    <a:pt x="1283" y="215"/>
                    <a:pt x="1278" y="245"/>
                  </a:cubicBezTo>
                  <a:lnTo>
                    <a:pt x="1266" y="245"/>
                  </a:lnTo>
                  <a:cubicBezTo>
                    <a:pt x="1266" y="223"/>
                    <a:pt x="1266" y="204"/>
                    <a:pt x="1272" y="204"/>
                  </a:cubicBezTo>
                  <a:cubicBezTo>
                    <a:pt x="1274" y="198"/>
                    <a:pt x="1275" y="195"/>
                    <a:pt x="1277" y="195"/>
                  </a:cubicBezTo>
                  <a:close/>
                  <a:moveTo>
                    <a:pt x="128" y="216"/>
                  </a:moveTo>
                  <a:cubicBezTo>
                    <a:pt x="134" y="216"/>
                    <a:pt x="134" y="216"/>
                    <a:pt x="134" y="238"/>
                  </a:cubicBezTo>
                  <a:cubicBezTo>
                    <a:pt x="134" y="238"/>
                    <a:pt x="129" y="258"/>
                    <a:pt x="123" y="258"/>
                  </a:cubicBezTo>
                  <a:cubicBezTo>
                    <a:pt x="123" y="258"/>
                    <a:pt x="122" y="257"/>
                    <a:pt x="122" y="257"/>
                  </a:cubicBezTo>
                  <a:lnTo>
                    <a:pt x="116" y="238"/>
                  </a:lnTo>
                  <a:cubicBezTo>
                    <a:pt x="116" y="216"/>
                    <a:pt x="122" y="216"/>
                    <a:pt x="128" y="216"/>
                  </a:cubicBezTo>
                  <a:close/>
                  <a:moveTo>
                    <a:pt x="4023" y="229"/>
                  </a:moveTo>
                  <a:cubicBezTo>
                    <a:pt x="4030" y="229"/>
                    <a:pt x="4030" y="251"/>
                    <a:pt x="4030" y="251"/>
                  </a:cubicBezTo>
                  <a:cubicBezTo>
                    <a:pt x="4030" y="251"/>
                    <a:pt x="4030" y="270"/>
                    <a:pt x="4023" y="270"/>
                  </a:cubicBezTo>
                  <a:cubicBezTo>
                    <a:pt x="4017" y="257"/>
                    <a:pt x="4017" y="242"/>
                    <a:pt x="4017" y="229"/>
                  </a:cubicBezTo>
                  <a:close/>
                  <a:moveTo>
                    <a:pt x="1665" y="221"/>
                  </a:moveTo>
                  <a:cubicBezTo>
                    <a:pt x="1668" y="221"/>
                    <a:pt x="1673" y="231"/>
                    <a:pt x="1676" y="254"/>
                  </a:cubicBezTo>
                  <a:cubicBezTo>
                    <a:pt x="1676" y="276"/>
                    <a:pt x="1676" y="276"/>
                    <a:pt x="1667" y="276"/>
                  </a:cubicBezTo>
                  <a:cubicBezTo>
                    <a:pt x="1664" y="263"/>
                    <a:pt x="1664" y="248"/>
                    <a:pt x="1661" y="235"/>
                  </a:cubicBezTo>
                  <a:cubicBezTo>
                    <a:pt x="1661" y="226"/>
                    <a:pt x="1662" y="221"/>
                    <a:pt x="1665" y="221"/>
                  </a:cubicBezTo>
                  <a:close/>
                  <a:moveTo>
                    <a:pt x="1720" y="235"/>
                  </a:moveTo>
                  <a:cubicBezTo>
                    <a:pt x="1720" y="257"/>
                    <a:pt x="1720" y="276"/>
                    <a:pt x="1714" y="276"/>
                  </a:cubicBezTo>
                  <a:lnTo>
                    <a:pt x="1708" y="257"/>
                  </a:lnTo>
                  <a:lnTo>
                    <a:pt x="1714" y="235"/>
                  </a:lnTo>
                  <a:close/>
                  <a:moveTo>
                    <a:pt x="4282" y="226"/>
                  </a:moveTo>
                  <a:cubicBezTo>
                    <a:pt x="4283" y="226"/>
                    <a:pt x="4284" y="229"/>
                    <a:pt x="4284" y="235"/>
                  </a:cubicBezTo>
                  <a:cubicBezTo>
                    <a:pt x="4284" y="248"/>
                    <a:pt x="4280" y="263"/>
                    <a:pt x="4277" y="276"/>
                  </a:cubicBezTo>
                  <a:cubicBezTo>
                    <a:pt x="4277" y="276"/>
                    <a:pt x="4274" y="286"/>
                    <a:pt x="4273" y="286"/>
                  </a:cubicBezTo>
                  <a:cubicBezTo>
                    <a:pt x="4272" y="286"/>
                    <a:pt x="4271" y="283"/>
                    <a:pt x="4271" y="276"/>
                  </a:cubicBezTo>
                  <a:lnTo>
                    <a:pt x="4271" y="254"/>
                  </a:lnTo>
                  <a:cubicBezTo>
                    <a:pt x="4275" y="241"/>
                    <a:pt x="4280" y="226"/>
                    <a:pt x="4282" y="226"/>
                  </a:cubicBezTo>
                  <a:close/>
                  <a:moveTo>
                    <a:pt x="3850" y="250"/>
                  </a:moveTo>
                  <a:cubicBezTo>
                    <a:pt x="3853" y="250"/>
                    <a:pt x="3854" y="256"/>
                    <a:pt x="3854" y="267"/>
                  </a:cubicBezTo>
                  <a:cubicBezTo>
                    <a:pt x="3854" y="289"/>
                    <a:pt x="3854" y="289"/>
                    <a:pt x="3848" y="289"/>
                  </a:cubicBezTo>
                  <a:cubicBezTo>
                    <a:pt x="3835" y="285"/>
                    <a:pt x="3835" y="285"/>
                    <a:pt x="3842" y="267"/>
                  </a:cubicBezTo>
                  <a:cubicBezTo>
                    <a:pt x="3845" y="256"/>
                    <a:pt x="3848" y="250"/>
                    <a:pt x="3850" y="250"/>
                  </a:cubicBezTo>
                  <a:close/>
                  <a:moveTo>
                    <a:pt x="3895" y="267"/>
                  </a:moveTo>
                  <a:cubicBezTo>
                    <a:pt x="3901" y="267"/>
                    <a:pt x="3901" y="267"/>
                    <a:pt x="3901" y="289"/>
                  </a:cubicBezTo>
                  <a:lnTo>
                    <a:pt x="3895" y="289"/>
                  </a:lnTo>
                  <a:lnTo>
                    <a:pt x="3889" y="267"/>
                  </a:lnTo>
                  <a:close/>
                  <a:moveTo>
                    <a:pt x="3958" y="270"/>
                  </a:moveTo>
                  <a:cubicBezTo>
                    <a:pt x="3964" y="270"/>
                    <a:pt x="3964" y="270"/>
                    <a:pt x="3964" y="289"/>
                  </a:cubicBezTo>
                  <a:lnTo>
                    <a:pt x="3958" y="289"/>
                  </a:lnTo>
                  <a:lnTo>
                    <a:pt x="3951" y="270"/>
                  </a:lnTo>
                  <a:close/>
                  <a:moveTo>
                    <a:pt x="3190" y="251"/>
                  </a:moveTo>
                  <a:cubicBezTo>
                    <a:pt x="3190" y="270"/>
                    <a:pt x="3190" y="292"/>
                    <a:pt x="3184" y="292"/>
                  </a:cubicBezTo>
                  <a:lnTo>
                    <a:pt x="3177" y="292"/>
                  </a:lnTo>
                  <a:cubicBezTo>
                    <a:pt x="3177" y="279"/>
                    <a:pt x="3180" y="263"/>
                    <a:pt x="3184" y="251"/>
                  </a:cubicBezTo>
                  <a:close/>
                  <a:moveTo>
                    <a:pt x="2482" y="254"/>
                  </a:moveTo>
                  <a:cubicBezTo>
                    <a:pt x="2482" y="276"/>
                    <a:pt x="2482" y="295"/>
                    <a:pt x="2475" y="295"/>
                  </a:cubicBezTo>
                  <a:lnTo>
                    <a:pt x="2469" y="273"/>
                  </a:lnTo>
                  <a:lnTo>
                    <a:pt x="2475" y="254"/>
                  </a:lnTo>
                  <a:close/>
                  <a:moveTo>
                    <a:pt x="197" y="220"/>
                  </a:moveTo>
                  <a:cubicBezTo>
                    <a:pt x="203" y="220"/>
                    <a:pt x="210" y="220"/>
                    <a:pt x="210" y="242"/>
                  </a:cubicBezTo>
                  <a:lnTo>
                    <a:pt x="203" y="238"/>
                  </a:lnTo>
                  <a:cubicBezTo>
                    <a:pt x="203" y="233"/>
                    <a:pt x="203" y="231"/>
                    <a:pt x="202" y="231"/>
                  </a:cubicBezTo>
                  <a:lnTo>
                    <a:pt x="202" y="231"/>
                  </a:lnTo>
                  <a:cubicBezTo>
                    <a:pt x="201" y="231"/>
                    <a:pt x="199" y="245"/>
                    <a:pt x="203" y="260"/>
                  </a:cubicBezTo>
                  <a:lnTo>
                    <a:pt x="203" y="301"/>
                  </a:lnTo>
                  <a:cubicBezTo>
                    <a:pt x="197" y="301"/>
                    <a:pt x="191" y="282"/>
                    <a:pt x="191" y="260"/>
                  </a:cubicBezTo>
                  <a:cubicBezTo>
                    <a:pt x="184" y="220"/>
                    <a:pt x="184" y="220"/>
                    <a:pt x="197" y="220"/>
                  </a:cubicBezTo>
                  <a:close/>
                  <a:moveTo>
                    <a:pt x="1560" y="273"/>
                  </a:moveTo>
                  <a:cubicBezTo>
                    <a:pt x="1566" y="273"/>
                    <a:pt x="1566" y="295"/>
                    <a:pt x="1566" y="295"/>
                  </a:cubicBezTo>
                  <a:cubicBezTo>
                    <a:pt x="1566" y="301"/>
                    <a:pt x="1566" y="303"/>
                    <a:pt x="1565" y="303"/>
                  </a:cubicBezTo>
                  <a:cubicBezTo>
                    <a:pt x="1562" y="303"/>
                    <a:pt x="1558" y="295"/>
                    <a:pt x="1554" y="295"/>
                  </a:cubicBezTo>
                  <a:cubicBezTo>
                    <a:pt x="1548" y="273"/>
                    <a:pt x="1548" y="273"/>
                    <a:pt x="1560" y="273"/>
                  </a:cubicBezTo>
                  <a:close/>
                  <a:moveTo>
                    <a:pt x="1100" y="260"/>
                  </a:moveTo>
                  <a:cubicBezTo>
                    <a:pt x="1100" y="282"/>
                    <a:pt x="1100" y="304"/>
                    <a:pt x="1093" y="304"/>
                  </a:cubicBezTo>
                  <a:lnTo>
                    <a:pt x="1087" y="304"/>
                  </a:lnTo>
                  <a:cubicBezTo>
                    <a:pt x="1087" y="289"/>
                    <a:pt x="1090" y="276"/>
                    <a:pt x="1093" y="260"/>
                  </a:cubicBezTo>
                  <a:close/>
                  <a:moveTo>
                    <a:pt x="2923" y="263"/>
                  </a:moveTo>
                  <a:cubicBezTo>
                    <a:pt x="2936" y="264"/>
                    <a:pt x="2936" y="265"/>
                    <a:pt x="2936" y="285"/>
                  </a:cubicBezTo>
                  <a:cubicBezTo>
                    <a:pt x="2936" y="307"/>
                    <a:pt x="2920" y="307"/>
                    <a:pt x="2914" y="307"/>
                  </a:cubicBezTo>
                  <a:cubicBezTo>
                    <a:pt x="2908" y="286"/>
                    <a:pt x="2914" y="264"/>
                    <a:pt x="2923" y="263"/>
                  </a:cubicBezTo>
                  <a:close/>
                  <a:moveTo>
                    <a:pt x="3943" y="299"/>
                  </a:moveTo>
                  <a:cubicBezTo>
                    <a:pt x="3942" y="299"/>
                    <a:pt x="3941" y="301"/>
                    <a:pt x="3939" y="307"/>
                  </a:cubicBezTo>
                  <a:cubicBezTo>
                    <a:pt x="3943" y="307"/>
                    <a:pt x="3944" y="299"/>
                    <a:pt x="3943" y="299"/>
                  </a:cubicBezTo>
                  <a:close/>
                  <a:moveTo>
                    <a:pt x="1438" y="270"/>
                  </a:moveTo>
                  <a:cubicBezTo>
                    <a:pt x="1444" y="270"/>
                    <a:pt x="1451" y="270"/>
                    <a:pt x="1451" y="292"/>
                  </a:cubicBezTo>
                  <a:cubicBezTo>
                    <a:pt x="1451" y="292"/>
                    <a:pt x="1451" y="314"/>
                    <a:pt x="1444" y="314"/>
                  </a:cubicBezTo>
                  <a:cubicBezTo>
                    <a:pt x="1438" y="310"/>
                    <a:pt x="1432" y="292"/>
                    <a:pt x="1432" y="292"/>
                  </a:cubicBezTo>
                  <a:cubicBezTo>
                    <a:pt x="1432" y="270"/>
                    <a:pt x="1438" y="270"/>
                    <a:pt x="1438" y="270"/>
                  </a:cubicBezTo>
                  <a:close/>
                  <a:moveTo>
                    <a:pt x="907" y="229"/>
                  </a:moveTo>
                  <a:cubicBezTo>
                    <a:pt x="908" y="229"/>
                    <a:pt x="908" y="239"/>
                    <a:pt x="908" y="257"/>
                  </a:cubicBezTo>
                  <a:cubicBezTo>
                    <a:pt x="908" y="279"/>
                    <a:pt x="905" y="301"/>
                    <a:pt x="896" y="320"/>
                  </a:cubicBezTo>
                  <a:lnTo>
                    <a:pt x="880" y="320"/>
                  </a:lnTo>
                  <a:lnTo>
                    <a:pt x="896" y="279"/>
                  </a:lnTo>
                  <a:cubicBezTo>
                    <a:pt x="903" y="244"/>
                    <a:pt x="906" y="229"/>
                    <a:pt x="907" y="229"/>
                  </a:cubicBezTo>
                  <a:close/>
                  <a:moveTo>
                    <a:pt x="2134" y="289"/>
                  </a:moveTo>
                  <a:cubicBezTo>
                    <a:pt x="2134" y="307"/>
                    <a:pt x="2134" y="329"/>
                    <a:pt x="2127" y="329"/>
                  </a:cubicBezTo>
                  <a:lnTo>
                    <a:pt x="2121" y="307"/>
                  </a:lnTo>
                  <a:lnTo>
                    <a:pt x="2127" y="289"/>
                  </a:lnTo>
                  <a:close/>
                  <a:moveTo>
                    <a:pt x="567" y="292"/>
                  </a:moveTo>
                  <a:cubicBezTo>
                    <a:pt x="576" y="292"/>
                    <a:pt x="576" y="310"/>
                    <a:pt x="561" y="332"/>
                  </a:cubicBezTo>
                  <a:lnTo>
                    <a:pt x="548" y="332"/>
                  </a:lnTo>
                  <a:cubicBezTo>
                    <a:pt x="548" y="310"/>
                    <a:pt x="561" y="292"/>
                    <a:pt x="567" y="292"/>
                  </a:cubicBezTo>
                  <a:close/>
                  <a:moveTo>
                    <a:pt x="2281" y="270"/>
                  </a:moveTo>
                  <a:cubicBezTo>
                    <a:pt x="2287" y="270"/>
                    <a:pt x="2287" y="270"/>
                    <a:pt x="2287" y="292"/>
                  </a:cubicBezTo>
                  <a:cubicBezTo>
                    <a:pt x="2287" y="304"/>
                    <a:pt x="2287" y="320"/>
                    <a:pt x="2281" y="332"/>
                  </a:cubicBezTo>
                  <a:cubicBezTo>
                    <a:pt x="2275" y="332"/>
                    <a:pt x="2281" y="292"/>
                    <a:pt x="2281" y="270"/>
                  </a:cubicBezTo>
                  <a:close/>
                  <a:moveTo>
                    <a:pt x="1228" y="326"/>
                  </a:moveTo>
                  <a:lnTo>
                    <a:pt x="1228" y="348"/>
                  </a:lnTo>
                  <a:cubicBezTo>
                    <a:pt x="1224" y="348"/>
                    <a:pt x="1220" y="358"/>
                    <a:pt x="1217" y="358"/>
                  </a:cubicBezTo>
                  <a:cubicBezTo>
                    <a:pt x="1216" y="358"/>
                    <a:pt x="1216" y="355"/>
                    <a:pt x="1216" y="348"/>
                  </a:cubicBezTo>
                  <a:cubicBezTo>
                    <a:pt x="1209" y="348"/>
                    <a:pt x="1222" y="326"/>
                    <a:pt x="1228" y="326"/>
                  </a:cubicBezTo>
                  <a:close/>
                  <a:moveTo>
                    <a:pt x="3876" y="359"/>
                  </a:moveTo>
                  <a:cubicBezTo>
                    <a:pt x="3876" y="362"/>
                    <a:pt x="3876" y="366"/>
                    <a:pt x="3876" y="370"/>
                  </a:cubicBezTo>
                  <a:cubicBezTo>
                    <a:pt x="3877" y="371"/>
                    <a:pt x="3877" y="372"/>
                    <a:pt x="3877" y="374"/>
                  </a:cubicBezTo>
                  <a:lnTo>
                    <a:pt x="3877" y="374"/>
                  </a:lnTo>
                  <a:cubicBezTo>
                    <a:pt x="3877" y="370"/>
                    <a:pt x="3876" y="365"/>
                    <a:pt x="3876" y="359"/>
                  </a:cubicBezTo>
                  <a:close/>
                  <a:moveTo>
                    <a:pt x="598" y="325"/>
                  </a:moveTo>
                  <a:cubicBezTo>
                    <a:pt x="592" y="325"/>
                    <a:pt x="589" y="339"/>
                    <a:pt x="589" y="354"/>
                  </a:cubicBezTo>
                  <a:cubicBezTo>
                    <a:pt x="589" y="373"/>
                    <a:pt x="595" y="376"/>
                    <a:pt x="608" y="376"/>
                  </a:cubicBezTo>
                  <a:cubicBezTo>
                    <a:pt x="614" y="376"/>
                    <a:pt x="620" y="354"/>
                    <a:pt x="620" y="354"/>
                  </a:cubicBezTo>
                  <a:cubicBezTo>
                    <a:pt x="620" y="332"/>
                    <a:pt x="614" y="332"/>
                    <a:pt x="608" y="332"/>
                  </a:cubicBezTo>
                  <a:cubicBezTo>
                    <a:pt x="604" y="327"/>
                    <a:pt x="601" y="325"/>
                    <a:pt x="598" y="325"/>
                  </a:cubicBezTo>
                  <a:close/>
                  <a:moveTo>
                    <a:pt x="3877" y="374"/>
                  </a:moveTo>
                  <a:cubicBezTo>
                    <a:pt x="3878" y="380"/>
                    <a:pt x="3879" y="382"/>
                    <a:pt x="3879" y="382"/>
                  </a:cubicBezTo>
                  <a:cubicBezTo>
                    <a:pt x="3879" y="382"/>
                    <a:pt x="3879" y="379"/>
                    <a:pt x="3877" y="374"/>
                  </a:cubicBezTo>
                  <a:close/>
                  <a:moveTo>
                    <a:pt x="1624" y="51"/>
                  </a:moveTo>
                  <a:cubicBezTo>
                    <a:pt x="1621" y="51"/>
                    <a:pt x="1619" y="61"/>
                    <a:pt x="1623" y="85"/>
                  </a:cubicBezTo>
                  <a:cubicBezTo>
                    <a:pt x="1623" y="119"/>
                    <a:pt x="1623" y="127"/>
                    <a:pt x="1617" y="127"/>
                  </a:cubicBezTo>
                  <a:cubicBezTo>
                    <a:pt x="1615" y="127"/>
                    <a:pt x="1613" y="126"/>
                    <a:pt x="1610" y="126"/>
                  </a:cubicBezTo>
                  <a:cubicBezTo>
                    <a:pt x="1604" y="126"/>
                    <a:pt x="1598" y="126"/>
                    <a:pt x="1598" y="107"/>
                  </a:cubicBezTo>
                  <a:cubicBezTo>
                    <a:pt x="1598" y="85"/>
                    <a:pt x="1598" y="85"/>
                    <a:pt x="1585" y="85"/>
                  </a:cubicBezTo>
                  <a:cubicBezTo>
                    <a:pt x="1566" y="85"/>
                    <a:pt x="1548" y="148"/>
                    <a:pt x="1541" y="188"/>
                  </a:cubicBezTo>
                  <a:cubicBezTo>
                    <a:pt x="1541" y="209"/>
                    <a:pt x="1541" y="219"/>
                    <a:pt x="1541" y="219"/>
                  </a:cubicBezTo>
                  <a:cubicBezTo>
                    <a:pt x="1540" y="219"/>
                    <a:pt x="1538" y="209"/>
                    <a:pt x="1535" y="188"/>
                  </a:cubicBezTo>
                  <a:cubicBezTo>
                    <a:pt x="1535" y="166"/>
                    <a:pt x="1529" y="166"/>
                    <a:pt x="1523" y="166"/>
                  </a:cubicBezTo>
                  <a:cubicBezTo>
                    <a:pt x="1523" y="174"/>
                    <a:pt x="1522" y="176"/>
                    <a:pt x="1521" y="176"/>
                  </a:cubicBezTo>
                  <a:cubicBezTo>
                    <a:pt x="1520" y="176"/>
                    <a:pt x="1518" y="166"/>
                    <a:pt x="1523" y="166"/>
                  </a:cubicBezTo>
                  <a:cubicBezTo>
                    <a:pt x="1523" y="149"/>
                    <a:pt x="1526" y="147"/>
                    <a:pt x="1531" y="147"/>
                  </a:cubicBezTo>
                  <a:cubicBezTo>
                    <a:pt x="1532" y="147"/>
                    <a:pt x="1534" y="148"/>
                    <a:pt x="1535" y="148"/>
                  </a:cubicBezTo>
                  <a:lnTo>
                    <a:pt x="1535" y="126"/>
                  </a:lnTo>
                  <a:cubicBezTo>
                    <a:pt x="1532" y="105"/>
                    <a:pt x="1529" y="95"/>
                    <a:pt x="1526" y="95"/>
                  </a:cubicBezTo>
                  <a:cubicBezTo>
                    <a:pt x="1523" y="95"/>
                    <a:pt x="1519" y="105"/>
                    <a:pt x="1516" y="126"/>
                  </a:cubicBezTo>
                  <a:cubicBezTo>
                    <a:pt x="1513" y="135"/>
                    <a:pt x="1512" y="140"/>
                    <a:pt x="1510" y="140"/>
                  </a:cubicBezTo>
                  <a:cubicBezTo>
                    <a:pt x="1509" y="140"/>
                    <a:pt x="1507" y="135"/>
                    <a:pt x="1504" y="126"/>
                  </a:cubicBezTo>
                  <a:cubicBezTo>
                    <a:pt x="1499" y="110"/>
                    <a:pt x="1495" y="95"/>
                    <a:pt x="1493" y="95"/>
                  </a:cubicBezTo>
                  <a:cubicBezTo>
                    <a:pt x="1492" y="95"/>
                    <a:pt x="1491" y="97"/>
                    <a:pt x="1491" y="104"/>
                  </a:cubicBezTo>
                  <a:cubicBezTo>
                    <a:pt x="1491" y="104"/>
                    <a:pt x="1479" y="104"/>
                    <a:pt x="1469" y="82"/>
                  </a:cubicBezTo>
                  <a:cubicBezTo>
                    <a:pt x="1457" y="82"/>
                    <a:pt x="1451" y="82"/>
                    <a:pt x="1451" y="104"/>
                  </a:cubicBezTo>
                  <a:cubicBezTo>
                    <a:pt x="1451" y="122"/>
                    <a:pt x="1444" y="122"/>
                    <a:pt x="1438" y="122"/>
                  </a:cubicBezTo>
                  <a:cubicBezTo>
                    <a:pt x="1432" y="122"/>
                    <a:pt x="1425" y="122"/>
                    <a:pt x="1425" y="144"/>
                  </a:cubicBezTo>
                  <a:cubicBezTo>
                    <a:pt x="1425" y="163"/>
                    <a:pt x="1419" y="185"/>
                    <a:pt x="1407" y="185"/>
                  </a:cubicBezTo>
                  <a:cubicBezTo>
                    <a:pt x="1402" y="193"/>
                    <a:pt x="1399" y="197"/>
                    <a:pt x="1396" y="197"/>
                  </a:cubicBezTo>
                  <a:cubicBezTo>
                    <a:pt x="1393" y="197"/>
                    <a:pt x="1392" y="187"/>
                    <a:pt x="1388" y="163"/>
                  </a:cubicBezTo>
                  <a:cubicBezTo>
                    <a:pt x="1388" y="141"/>
                    <a:pt x="1382" y="141"/>
                    <a:pt x="1375" y="141"/>
                  </a:cubicBezTo>
                  <a:cubicBezTo>
                    <a:pt x="1375" y="141"/>
                    <a:pt x="1369" y="141"/>
                    <a:pt x="1363" y="122"/>
                  </a:cubicBezTo>
                  <a:cubicBezTo>
                    <a:pt x="1361" y="116"/>
                    <a:pt x="1360" y="113"/>
                    <a:pt x="1359" y="113"/>
                  </a:cubicBezTo>
                  <a:cubicBezTo>
                    <a:pt x="1357" y="113"/>
                    <a:pt x="1357" y="128"/>
                    <a:pt x="1357" y="141"/>
                  </a:cubicBezTo>
                  <a:lnTo>
                    <a:pt x="1357" y="182"/>
                  </a:lnTo>
                  <a:cubicBezTo>
                    <a:pt x="1350" y="182"/>
                    <a:pt x="1344" y="141"/>
                    <a:pt x="1344" y="119"/>
                  </a:cubicBezTo>
                  <a:cubicBezTo>
                    <a:pt x="1341" y="99"/>
                    <a:pt x="1339" y="89"/>
                    <a:pt x="1339" y="89"/>
                  </a:cubicBezTo>
                  <a:cubicBezTo>
                    <a:pt x="1338" y="89"/>
                    <a:pt x="1338" y="99"/>
                    <a:pt x="1338" y="119"/>
                  </a:cubicBezTo>
                  <a:cubicBezTo>
                    <a:pt x="1338" y="135"/>
                    <a:pt x="1335" y="150"/>
                    <a:pt x="1328" y="150"/>
                  </a:cubicBezTo>
                  <a:cubicBezTo>
                    <a:pt x="1326" y="150"/>
                    <a:pt x="1323" y="148"/>
                    <a:pt x="1319" y="141"/>
                  </a:cubicBezTo>
                  <a:cubicBezTo>
                    <a:pt x="1303" y="141"/>
                    <a:pt x="1291" y="141"/>
                    <a:pt x="1291" y="119"/>
                  </a:cubicBezTo>
                  <a:cubicBezTo>
                    <a:pt x="1289" y="112"/>
                    <a:pt x="1287" y="110"/>
                    <a:pt x="1285" y="110"/>
                  </a:cubicBezTo>
                  <a:cubicBezTo>
                    <a:pt x="1281" y="110"/>
                    <a:pt x="1278" y="119"/>
                    <a:pt x="1278" y="119"/>
                  </a:cubicBezTo>
                  <a:cubicBezTo>
                    <a:pt x="1275" y="130"/>
                    <a:pt x="1272" y="136"/>
                    <a:pt x="1267" y="136"/>
                  </a:cubicBezTo>
                  <a:cubicBezTo>
                    <a:pt x="1263" y="136"/>
                    <a:pt x="1256" y="130"/>
                    <a:pt x="1247" y="119"/>
                  </a:cubicBezTo>
                  <a:cubicBezTo>
                    <a:pt x="1231" y="97"/>
                    <a:pt x="1223" y="86"/>
                    <a:pt x="1219" y="86"/>
                  </a:cubicBezTo>
                  <a:cubicBezTo>
                    <a:pt x="1216" y="86"/>
                    <a:pt x="1216" y="96"/>
                    <a:pt x="1216" y="116"/>
                  </a:cubicBezTo>
                  <a:cubicBezTo>
                    <a:pt x="1216" y="129"/>
                    <a:pt x="1216" y="142"/>
                    <a:pt x="1214" y="142"/>
                  </a:cubicBezTo>
                  <a:cubicBezTo>
                    <a:pt x="1213" y="142"/>
                    <a:pt x="1212" y="135"/>
                    <a:pt x="1209" y="116"/>
                  </a:cubicBezTo>
                  <a:cubicBezTo>
                    <a:pt x="1207" y="111"/>
                    <a:pt x="1206" y="108"/>
                    <a:pt x="1204" y="108"/>
                  </a:cubicBezTo>
                  <a:cubicBezTo>
                    <a:pt x="1199" y="108"/>
                    <a:pt x="1193" y="123"/>
                    <a:pt x="1184" y="138"/>
                  </a:cubicBezTo>
                  <a:cubicBezTo>
                    <a:pt x="1178" y="166"/>
                    <a:pt x="1175" y="195"/>
                    <a:pt x="1178" y="223"/>
                  </a:cubicBezTo>
                  <a:cubicBezTo>
                    <a:pt x="1178" y="246"/>
                    <a:pt x="1178" y="256"/>
                    <a:pt x="1175" y="256"/>
                  </a:cubicBezTo>
                  <a:cubicBezTo>
                    <a:pt x="1173" y="256"/>
                    <a:pt x="1169" y="251"/>
                    <a:pt x="1162" y="242"/>
                  </a:cubicBezTo>
                  <a:cubicBezTo>
                    <a:pt x="1156" y="242"/>
                    <a:pt x="1150" y="220"/>
                    <a:pt x="1150" y="201"/>
                  </a:cubicBezTo>
                  <a:cubicBezTo>
                    <a:pt x="1150" y="179"/>
                    <a:pt x="1156" y="179"/>
                    <a:pt x="1156" y="179"/>
                  </a:cubicBezTo>
                  <a:lnTo>
                    <a:pt x="1162" y="179"/>
                  </a:lnTo>
                  <a:cubicBezTo>
                    <a:pt x="1162" y="157"/>
                    <a:pt x="1162" y="138"/>
                    <a:pt x="1150" y="138"/>
                  </a:cubicBezTo>
                  <a:cubicBezTo>
                    <a:pt x="1147" y="127"/>
                    <a:pt x="1143" y="122"/>
                    <a:pt x="1141" y="122"/>
                  </a:cubicBezTo>
                  <a:cubicBezTo>
                    <a:pt x="1139" y="122"/>
                    <a:pt x="1137" y="127"/>
                    <a:pt x="1137" y="138"/>
                  </a:cubicBezTo>
                  <a:cubicBezTo>
                    <a:pt x="1131" y="116"/>
                    <a:pt x="1118" y="116"/>
                    <a:pt x="1106" y="116"/>
                  </a:cubicBezTo>
                  <a:cubicBezTo>
                    <a:pt x="1093" y="116"/>
                    <a:pt x="1074" y="113"/>
                    <a:pt x="1068" y="94"/>
                  </a:cubicBezTo>
                  <a:cubicBezTo>
                    <a:pt x="1056" y="94"/>
                    <a:pt x="1049" y="94"/>
                    <a:pt x="1049" y="113"/>
                  </a:cubicBezTo>
                  <a:cubicBezTo>
                    <a:pt x="1049" y="137"/>
                    <a:pt x="1047" y="147"/>
                    <a:pt x="1045" y="147"/>
                  </a:cubicBezTo>
                  <a:cubicBezTo>
                    <a:pt x="1044" y="147"/>
                    <a:pt x="1043" y="143"/>
                    <a:pt x="1043" y="135"/>
                  </a:cubicBezTo>
                  <a:cubicBezTo>
                    <a:pt x="1039" y="107"/>
                    <a:pt x="1004" y="88"/>
                    <a:pt x="977" y="88"/>
                  </a:cubicBezTo>
                  <a:cubicBezTo>
                    <a:pt x="961" y="88"/>
                    <a:pt x="948" y="95"/>
                    <a:pt x="946" y="110"/>
                  </a:cubicBezTo>
                  <a:lnTo>
                    <a:pt x="933" y="110"/>
                  </a:lnTo>
                  <a:cubicBezTo>
                    <a:pt x="927" y="100"/>
                    <a:pt x="914" y="95"/>
                    <a:pt x="902" y="95"/>
                  </a:cubicBezTo>
                  <a:cubicBezTo>
                    <a:pt x="890" y="95"/>
                    <a:pt x="880" y="99"/>
                    <a:pt x="877" y="110"/>
                  </a:cubicBezTo>
                  <a:lnTo>
                    <a:pt x="858" y="110"/>
                  </a:lnTo>
                  <a:cubicBezTo>
                    <a:pt x="852" y="99"/>
                    <a:pt x="846" y="93"/>
                    <a:pt x="841" y="93"/>
                  </a:cubicBezTo>
                  <a:cubicBezTo>
                    <a:pt x="837" y="93"/>
                    <a:pt x="833" y="98"/>
                    <a:pt x="830" y="107"/>
                  </a:cubicBezTo>
                  <a:cubicBezTo>
                    <a:pt x="826" y="122"/>
                    <a:pt x="824" y="138"/>
                    <a:pt x="824" y="138"/>
                  </a:cubicBezTo>
                  <a:cubicBezTo>
                    <a:pt x="824" y="138"/>
                    <a:pt x="824" y="135"/>
                    <a:pt x="824" y="129"/>
                  </a:cubicBezTo>
                  <a:cubicBezTo>
                    <a:pt x="824" y="107"/>
                    <a:pt x="811" y="107"/>
                    <a:pt x="786" y="107"/>
                  </a:cubicBezTo>
                  <a:cubicBezTo>
                    <a:pt x="761" y="107"/>
                    <a:pt x="761" y="107"/>
                    <a:pt x="767" y="129"/>
                  </a:cubicBezTo>
                  <a:cubicBezTo>
                    <a:pt x="761" y="134"/>
                    <a:pt x="756" y="136"/>
                    <a:pt x="752" y="136"/>
                  </a:cubicBezTo>
                  <a:cubicBezTo>
                    <a:pt x="742" y="136"/>
                    <a:pt x="742" y="121"/>
                    <a:pt x="742" y="107"/>
                  </a:cubicBezTo>
                  <a:cubicBezTo>
                    <a:pt x="745" y="88"/>
                    <a:pt x="744" y="77"/>
                    <a:pt x="741" y="77"/>
                  </a:cubicBezTo>
                  <a:cubicBezTo>
                    <a:pt x="738" y="77"/>
                    <a:pt x="733" y="92"/>
                    <a:pt x="730" y="126"/>
                  </a:cubicBezTo>
                  <a:cubicBezTo>
                    <a:pt x="726" y="151"/>
                    <a:pt x="720" y="162"/>
                    <a:pt x="716" y="162"/>
                  </a:cubicBezTo>
                  <a:cubicBezTo>
                    <a:pt x="713" y="162"/>
                    <a:pt x="711" y="157"/>
                    <a:pt x="711" y="148"/>
                  </a:cubicBezTo>
                  <a:cubicBezTo>
                    <a:pt x="711" y="126"/>
                    <a:pt x="717" y="126"/>
                    <a:pt x="723" y="126"/>
                  </a:cubicBezTo>
                  <a:lnTo>
                    <a:pt x="723" y="85"/>
                  </a:lnTo>
                  <a:cubicBezTo>
                    <a:pt x="717" y="85"/>
                    <a:pt x="717" y="85"/>
                    <a:pt x="711" y="107"/>
                  </a:cubicBezTo>
                  <a:cubicBezTo>
                    <a:pt x="711" y="107"/>
                    <a:pt x="705" y="107"/>
                    <a:pt x="698" y="126"/>
                  </a:cubicBezTo>
                  <a:cubicBezTo>
                    <a:pt x="689" y="148"/>
                    <a:pt x="689" y="169"/>
                    <a:pt x="698" y="188"/>
                  </a:cubicBezTo>
                  <a:cubicBezTo>
                    <a:pt x="705" y="210"/>
                    <a:pt x="698" y="210"/>
                    <a:pt x="689" y="210"/>
                  </a:cubicBezTo>
                  <a:cubicBezTo>
                    <a:pt x="680" y="191"/>
                    <a:pt x="676" y="166"/>
                    <a:pt x="683" y="148"/>
                  </a:cubicBezTo>
                  <a:cubicBezTo>
                    <a:pt x="692" y="148"/>
                    <a:pt x="692" y="126"/>
                    <a:pt x="692" y="104"/>
                  </a:cubicBezTo>
                  <a:cubicBezTo>
                    <a:pt x="692" y="100"/>
                    <a:pt x="691" y="99"/>
                    <a:pt x="689" y="99"/>
                  </a:cubicBezTo>
                  <a:cubicBezTo>
                    <a:pt x="681" y="99"/>
                    <a:pt x="657" y="133"/>
                    <a:pt x="651" y="166"/>
                  </a:cubicBezTo>
                  <a:lnTo>
                    <a:pt x="651" y="144"/>
                  </a:lnTo>
                  <a:cubicBezTo>
                    <a:pt x="651" y="126"/>
                    <a:pt x="639" y="126"/>
                    <a:pt x="626" y="126"/>
                  </a:cubicBezTo>
                  <a:cubicBezTo>
                    <a:pt x="623" y="125"/>
                    <a:pt x="620" y="124"/>
                    <a:pt x="617" y="124"/>
                  </a:cubicBezTo>
                  <a:cubicBezTo>
                    <a:pt x="611" y="124"/>
                    <a:pt x="608" y="128"/>
                    <a:pt x="608" y="144"/>
                  </a:cubicBezTo>
                  <a:cubicBezTo>
                    <a:pt x="608" y="166"/>
                    <a:pt x="608" y="185"/>
                    <a:pt x="601" y="185"/>
                  </a:cubicBezTo>
                  <a:cubicBezTo>
                    <a:pt x="608" y="185"/>
                    <a:pt x="608" y="207"/>
                    <a:pt x="608" y="229"/>
                  </a:cubicBezTo>
                  <a:cubicBezTo>
                    <a:pt x="598" y="213"/>
                    <a:pt x="592" y="201"/>
                    <a:pt x="589" y="185"/>
                  </a:cubicBezTo>
                  <a:cubicBezTo>
                    <a:pt x="576" y="144"/>
                    <a:pt x="564" y="122"/>
                    <a:pt x="539" y="122"/>
                  </a:cubicBezTo>
                  <a:cubicBezTo>
                    <a:pt x="523" y="122"/>
                    <a:pt x="504" y="122"/>
                    <a:pt x="498" y="101"/>
                  </a:cubicBezTo>
                  <a:cubicBezTo>
                    <a:pt x="485" y="101"/>
                    <a:pt x="479" y="101"/>
                    <a:pt x="479" y="119"/>
                  </a:cubicBezTo>
                  <a:lnTo>
                    <a:pt x="467" y="119"/>
                  </a:lnTo>
                  <a:cubicBezTo>
                    <a:pt x="463" y="110"/>
                    <a:pt x="459" y="105"/>
                    <a:pt x="455" y="105"/>
                  </a:cubicBezTo>
                  <a:cubicBezTo>
                    <a:pt x="451" y="105"/>
                    <a:pt x="448" y="110"/>
                    <a:pt x="448" y="119"/>
                  </a:cubicBezTo>
                  <a:cubicBezTo>
                    <a:pt x="446" y="127"/>
                    <a:pt x="444" y="129"/>
                    <a:pt x="441" y="129"/>
                  </a:cubicBezTo>
                  <a:cubicBezTo>
                    <a:pt x="437" y="129"/>
                    <a:pt x="433" y="119"/>
                    <a:pt x="429" y="119"/>
                  </a:cubicBezTo>
                  <a:cubicBezTo>
                    <a:pt x="423" y="101"/>
                    <a:pt x="420" y="91"/>
                    <a:pt x="419" y="91"/>
                  </a:cubicBezTo>
                  <a:lnTo>
                    <a:pt x="419" y="91"/>
                  </a:lnTo>
                  <a:cubicBezTo>
                    <a:pt x="418" y="91"/>
                    <a:pt x="419" y="107"/>
                    <a:pt x="423" y="141"/>
                  </a:cubicBezTo>
                  <a:cubicBezTo>
                    <a:pt x="423" y="160"/>
                    <a:pt x="435" y="182"/>
                    <a:pt x="441" y="182"/>
                  </a:cubicBezTo>
                  <a:lnTo>
                    <a:pt x="460" y="182"/>
                  </a:lnTo>
                  <a:lnTo>
                    <a:pt x="441" y="204"/>
                  </a:lnTo>
                  <a:cubicBezTo>
                    <a:pt x="435" y="204"/>
                    <a:pt x="423" y="223"/>
                    <a:pt x="423" y="245"/>
                  </a:cubicBezTo>
                  <a:cubicBezTo>
                    <a:pt x="423" y="245"/>
                    <a:pt x="423" y="267"/>
                    <a:pt x="416" y="267"/>
                  </a:cubicBezTo>
                  <a:lnTo>
                    <a:pt x="416" y="223"/>
                  </a:lnTo>
                  <a:cubicBezTo>
                    <a:pt x="420" y="204"/>
                    <a:pt x="423" y="182"/>
                    <a:pt x="423" y="160"/>
                  </a:cubicBezTo>
                  <a:cubicBezTo>
                    <a:pt x="419" y="135"/>
                    <a:pt x="410" y="116"/>
                    <a:pt x="404" y="116"/>
                  </a:cubicBezTo>
                  <a:cubicBezTo>
                    <a:pt x="400" y="116"/>
                    <a:pt x="398" y="123"/>
                    <a:pt x="398" y="138"/>
                  </a:cubicBezTo>
                  <a:cubicBezTo>
                    <a:pt x="391" y="138"/>
                    <a:pt x="391" y="138"/>
                    <a:pt x="385" y="119"/>
                  </a:cubicBezTo>
                  <a:cubicBezTo>
                    <a:pt x="385" y="110"/>
                    <a:pt x="384" y="105"/>
                    <a:pt x="382" y="105"/>
                  </a:cubicBezTo>
                  <a:cubicBezTo>
                    <a:pt x="379" y="105"/>
                    <a:pt x="375" y="115"/>
                    <a:pt x="369" y="138"/>
                  </a:cubicBezTo>
                  <a:cubicBezTo>
                    <a:pt x="366" y="160"/>
                    <a:pt x="363" y="170"/>
                    <a:pt x="360" y="170"/>
                  </a:cubicBezTo>
                  <a:cubicBezTo>
                    <a:pt x="357" y="170"/>
                    <a:pt x="354" y="159"/>
                    <a:pt x="351" y="138"/>
                  </a:cubicBezTo>
                  <a:cubicBezTo>
                    <a:pt x="343" y="114"/>
                    <a:pt x="331" y="103"/>
                    <a:pt x="323" y="103"/>
                  </a:cubicBezTo>
                  <a:cubicBezTo>
                    <a:pt x="317" y="103"/>
                    <a:pt x="313" y="107"/>
                    <a:pt x="313" y="116"/>
                  </a:cubicBezTo>
                  <a:cubicBezTo>
                    <a:pt x="313" y="140"/>
                    <a:pt x="306" y="150"/>
                    <a:pt x="300" y="150"/>
                  </a:cubicBezTo>
                  <a:cubicBezTo>
                    <a:pt x="295" y="150"/>
                    <a:pt x="290" y="146"/>
                    <a:pt x="288" y="138"/>
                  </a:cubicBezTo>
                  <a:cubicBezTo>
                    <a:pt x="285" y="127"/>
                    <a:pt x="281" y="121"/>
                    <a:pt x="278" y="121"/>
                  </a:cubicBezTo>
                  <a:cubicBezTo>
                    <a:pt x="275" y="121"/>
                    <a:pt x="272" y="126"/>
                    <a:pt x="269" y="135"/>
                  </a:cubicBezTo>
                  <a:cubicBezTo>
                    <a:pt x="269" y="122"/>
                    <a:pt x="266" y="107"/>
                    <a:pt x="262" y="107"/>
                  </a:cubicBezTo>
                  <a:cubicBezTo>
                    <a:pt x="260" y="107"/>
                    <a:pt x="258" y="110"/>
                    <a:pt x="257" y="116"/>
                  </a:cubicBezTo>
                  <a:cubicBezTo>
                    <a:pt x="257" y="116"/>
                    <a:pt x="250" y="116"/>
                    <a:pt x="257" y="135"/>
                  </a:cubicBezTo>
                  <a:lnTo>
                    <a:pt x="244" y="179"/>
                  </a:lnTo>
                  <a:cubicBezTo>
                    <a:pt x="250" y="179"/>
                    <a:pt x="250" y="198"/>
                    <a:pt x="250" y="220"/>
                  </a:cubicBezTo>
                  <a:cubicBezTo>
                    <a:pt x="250" y="225"/>
                    <a:pt x="248" y="228"/>
                    <a:pt x="246" y="228"/>
                  </a:cubicBezTo>
                  <a:cubicBezTo>
                    <a:pt x="237" y="228"/>
                    <a:pt x="219" y="204"/>
                    <a:pt x="210" y="157"/>
                  </a:cubicBezTo>
                  <a:lnTo>
                    <a:pt x="197" y="113"/>
                  </a:lnTo>
                  <a:lnTo>
                    <a:pt x="197" y="157"/>
                  </a:lnTo>
                  <a:cubicBezTo>
                    <a:pt x="191" y="157"/>
                    <a:pt x="184" y="154"/>
                    <a:pt x="184" y="135"/>
                  </a:cubicBezTo>
                  <a:cubicBezTo>
                    <a:pt x="184" y="113"/>
                    <a:pt x="184" y="113"/>
                    <a:pt x="178" y="113"/>
                  </a:cubicBezTo>
                  <a:cubicBezTo>
                    <a:pt x="178" y="113"/>
                    <a:pt x="172" y="113"/>
                    <a:pt x="172" y="135"/>
                  </a:cubicBezTo>
                  <a:cubicBezTo>
                    <a:pt x="172" y="158"/>
                    <a:pt x="172" y="168"/>
                    <a:pt x="171" y="168"/>
                  </a:cubicBezTo>
                  <a:cubicBezTo>
                    <a:pt x="170" y="168"/>
                    <a:pt x="168" y="163"/>
                    <a:pt x="166" y="154"/>
                  </a:cubicBezTo>
                  <a:cubicBezTo>
                    <a:pt x="163" y="133"/>
                    <a:pt x="159" y="123"/>
                    <a:pt x="156" y="123"/>
                  </a:cubicBezTo>
                  <a:cubicBezTo>
                    <a:pt x="153" y="123"/>
                    <a:pt x="150" y="133"/>
                    <a:pt x="147" y="154"/>
                  </a:cubicBezTo>
                  <a:cubicBezTo>
                    <a:pt x="147" y="176"/>
                    <a:pt x="147" y="187"/>
                    <a:pt x="146" y="187"/>
                  </a:cubicBezTo>
                  <a:cubicBezTo>
                    <a:pt x="145" y="187"/>
                    <a:pt x="144" y="176"/>
                    <a:pt x="141" y="154"/>
                  </a:cubicBezTo>
                  <a:cubicBezTo>
                    <a:pt x="141" y="135"/>
                    <a:pt x="134" y="113"/>
                    <a:pt x="128" y="113"/>
                  </a:cubicBezTo>
                  <a:lnTo>
                    <a:pt x="128" y="132"/>
                  </a:lnTo>
                  <a:cubicBezTo>
                    <a:pt x="128" y="158"/>
                    <a:pt x="126" y="168"/>
                    <a:pt x="123" y="168"/>
                  </a:cubicBezTo>
                  <a:cubicBezTo>
                    <a:pt x="121" y="168"/>
                    <a:pt x="118" y="163"/>
                    <a:pt x="116" y="154"/>
                  </a:cubicBezTo>
                  <a:cubicBezTo>
                    <a:pt x="116" y="143"/>
                    <a:pt x="114" y="137"/>
                    <a:pt x="111" y="137"/>
                  </a:cubicBezTo>
                  <a:cubicBezTo>
                    <a:pt x="108" y="137"/>
                    <a:pt x="103" y="143"/>
                    <a:pt x="97" y="154"/>
                  </a:cubicBezTo>
                  <a:cubicBezTo>
                    <a:pt x="84" y="154"/>
                    <a:pt x="78" y="154"/>
                    <a:pt x="78" y="132"/>
                  </a:cubicBezTo>
                  <a:cubicBezTo>
                    <a:pt x="78" y="111"/>
                    <a:pt x="78" y="101"/>
                    <a:pt x="77" y="101"/>
                  </a:cubicBezTo>
                  <a:cubicBezTo>
                    <a:pt x="76" y="101"/>
                    <a:pt x="75" y="111"/>
                    <a:pt x="72" y="132"/>
                  </a:cubicBezTo>
                  <a:cubicBezTo>
                    <a:pt x="69" y="143"/>
                    <a:pt x="67" y="148"/>
                    <a:pt x="64" y="148"/>
                  </a:cubicBezTo>
                  <a:cubicBezTo>
                    <a:pt x="61" y="148"/>
                    <a:pt x="58" y="143"/>
                    <a:pt x="50" y="132"/>
                  </a:cubicBezTo>
                  <a:cubicBezTo>
                    <a:pt x="47" y="121"/>
                    <a:pt x="45" y="115"/>
                    <a:pt x="43" y="115"/>
                  </a:cubicBezTo>
                  <a:cubicBezTo>
                    <a:pt x="42" y="115"/>
                    <a:pt x="40" y="121"/>
                    <a:pt x="37" y="132"/>
                  </a:cubicBezTo>
                  <a:cubicBezTo>
                    <a:pt x="37" y="173"/>
                    <a:pt x="37" y="195"/>
                    <a:pt x="43" y="195"/>
                  </a:cubicBezTo>
                  <a:cubicBezTo>
                    <a:pt x="50" y="195"/>
                    <a:pt x="50" y="195"/>
                    <a:pt x="50" y="213"/>
                  </a:cubicBezTo>
                  <a:lnTo>
                    <a:pt x="37" y="213"/>
                  </a:lnTo>
                  <a:cubicBezTo>
                    <a:pt x="31" y="213"/>
                    <a:pt x="25" y="213"/>
                    <a:pt x="12" y="235"/>
                  </a:cubicBezTo>
                  <a:cubicBezTo>
                    <a:pt x="2" y="250"/>
                    <a:pt x="0" y="282"/>
                    <a:pt x="6" y="282"/>
                  </a:cubicBezTo>
                  <a:cubicBezTo>
                    <a:pt x="8" y="282"/>
                    <a:pt x="10" y="280"/>
                    <a:pt x="12" y="276"/>
                  </a:cubicBezTo>
                  <a:lnTo>
                    <a:pt x="18" y="298"/>
                  </a:lnTo>
                  <a:cubicBezTo>
                    <a:pt x="18" y="329"/>
                    <a:pt x="22" y="345"/>
                    <a:pt x="25" y="345"/>
                  </a:cubicBezTo>
                  <a:cubicBezTo>
                    <a:pt x="28" y="345"/>
                    <a:pt x="31" y="329"/>
                    <a:pt x="31" y="298"/>
                  </a:cubicBezTo>
                  <a:cubicBezTo>
                    <a:pt x="31" y="263"/>
                    <a:pt x="31" y="248"/>
                    <a:pt x="32" y="248"/>
                  </a:cubicBezTo>
                  <a:cubicBezTo>
                    <a:pt x="33" y="248"/>
                    <a:pt x="34" y="258"/>
                    <a:pt x="37" y="276"/>
                  </a:cubicBezTo>
                  <a:cubicBezTo>
                    <a:pt x="37" y="320"/>
                    <a:pt x="43" y="320"/>
                    <a:pt x="50" y="320"/>
                  </a:cubicBezTo>
                  <a:cubicBezTo>
                    <a:pt x="56" y="320"/>
                    <a:pt x="56" y="320"/>
                    <a:pt x="56" y="342"/>
                  </a:cubicBezTo>
                  <a:cubicBezTo>
                    <a:pt x="56" y="361"/>
                    <a:pt x="62" y="383"/>
                    <a:pt x="69" y="383"/>
                  </a:cubicBezTo>
                  <a:cubicBezTo>
                    <a:pt x="75" y="383"/>
                    <a:pt x="75" y="383"/>
                    <a:pt x="75" y="361"/>
                  </a:cubicBezTo>
                  <a:cubicBezTo>
                    <a:pt x="72" y="353"/>
                    <a:pt x="73" y="348"/>
                    <a:pt x="75" y="348"/>
                  </a:cubicBezTo>
                  <a:cubicBezTo>
                    <a:pt x="78" y="348"/>
                    <a:pt x="84" y="358"/>
                    <a:pt x="87" y="383"/>
                  </a:cubicBezTo>
                  <a:cubicBezTo>
                    <a:pt x="90" y="392"/>
                    <a:pt x="92" y="397"/>
                    <a:pt x="92" y="397"/>
                  </a:cubicBezTo>
                  <a:cubicBezTo>
                    <a:pt x="94" y="397"/>
                    <a:pt x="94" y="387"/>
                    <a:pt x="94" y="364"/>
                  </a:cubicBezTo>
                  <a:cubicBezTo>
                    <a:pt x="94" y="342"/>
                    <a:pt x="98" y="331"/>
                    <a:pt x="102" y="331"/>
                  </a:cubicBezTo>
                  <a:cubicBezTo>
                    <a:pt x="107" y="331"/>
                    <a:pt x="112" y="342"/>
                    <a:pt x="116" y="364"/>
                  </a:cubicBezTo>
                  <a:lnTo>
                    <a:pt x="128" y="364"/>
                  </a:lnTo>
                  <a:cubicBezTo>
                    <a:pt x="134" y="364"/>
                    <a:pt x="134" y="342"/>
                    <a:pt x="134" y="323"/>
                  </a:cubicBezTo>
                  <a:cubicBezTo>
                    <a:pt x="134" y="297"/>
                    <a:pt x="134" y="287"/>
                    <a:pt x="136" y="287"/>
                  </a:cubicBezTo>
                  <a:cubicBezTo>
                    <a:pt x="136" y="287"/>
                    <a:pt x="138" y="292"/>
                    <a:pt x="141" y="301"/>
                  </a:cubicBezTo>
                  <a:cubicBezTo>
                    <a:pt x="144" y="314"/>
                    <a:pt x="147" y="329"/>
                    <a:pt x="147" y="342"/>
                  </a:cubicBezTo>
                  <a:cubicBezTo>
                    <a:pt x="147" y="364"/>
                    <a:pt x="153" y="364"/>
                    <a:pt x="159" y="364"/>
                  </a:cubicBezTo>
                  <a:cubicBezTo>
                    <a:pt x="166" y="364"/>
                    <a:pt x="178" y="364"/>
                    <a:pt x="178" y="345"/>
                  </a:cubicBezTo>
                  <a:lnTo>
                    <a:pt x="178" y="364"/>
                  </a:lnTo>
                  <a:cubicBezTo>
                    <a:pt x="182" y="364"/>
                    <a:pt x="184" y="374"/>
                    <a:pt x="184" y="374"/>
                  </a:cubicBezTo>
                  <a:cubicBezTo>
                    <a:pt x="184" y="374"/>
                    <a:pt x="184" y="371"/>
                    <a:pt x="184" y="364"/>
                  </a:cubicBezTo>
                  <a:cubicBezTo>
                    <a:pt x="184" y="364"/>
                    <a:pt x="191" y="364"/>
                    <a:pt x="203" y="386"/>
                  </a:cubicBezTo>
                  <a:cubicBezTo>
                    <a:pt x="206" y="390"/>
                    <a:pt x="208" y="392"/>
                    <a:pt x="211" y="392"/>
                  </a:cubicBezTo>
                  <a:cubicBezTo>
                    <a:pt x="222" y="392"/>
                    <a:pt x="231" y="358"/>
                    <a:pt x="216" y="323"/>
                  </a:cubicBezTo>
                  <a:lnTo>
                    <a:pt x="222" y="323"/>
                  </a:lnTo>
                  <a:cubicBezTo>
                    <a:pt x="228" y="323"/>
                    <a:pt x="228" y="304"/>
                    <a:pt x="228" y="304"/>
                  </a:cubicBezTo>
                  <a:cubicBezTo>
                    <a:pt x="228" y="282"/>
                    <a:pt x="235" y="282"/>
                    <a:pt x="241" y="282"/>
                  </a:cubicBezTo>
                  <a:lnTo>
                    <a:pt x="241" y="323"/>
                  </a:lnTo>
                  <a:cubicBezTo>
                    <a:pt x="237" y="360"/>
                    <a:pt x="240" y="382"/>
                    <a:pt x="244" y="382"/>
                  </a:cubicBezTo>
                  <a:cubicBezTo>
                    <a:pt x="247" y="382"/>
                    <a:pt x="251" y="371"/>
                    <a:pt x="253" y="345"/>
                  </a:cubicBezTo>
                  <a:lnTo>
                    <a:pt x="253" y="367"/>
                  </a:lnTo>
                  <a:cubicBezTo>
                    <a:pt x="253" y="376"/>
                    <a:pt x="256" y="381"/>
                    <a:pt x="260" y="381"/>
                  </a:cubicBezTo>
                  <a:cubicBezTo>
                    <a:pt x="264" y="381"/>
                    <a:pt x="269" y="376"/>
                    <a:pt x="275" y="367"/>
                  </a:cubicBezTo>
                  <a:cubicBezTo>
                    <a:pt x="282" y="367"/>
                    <a:pt x="288" y="326"/>
                    <a:pt x="288" y="304"/>
                  </a:cubicBezTo>
                  <a:cubicBezTo>
                    <a:pt x="288" y="282"/>
                    <a:pt x="294" y="282"/>
                    <a:pt x="294" y="282"/>
                  </a:cubicBezTo>
                  <a:cubicBezTo>
                    <a:pt x="300" y="282"/>
                    <a:pt x="300" y="282"/>
                    <a:pt x="300" y="304"/>
                  </a:cubicBezTo>
                  <a:cubicBezTo>
                    <a:pt x="300" y="325"/>
                    <a:pt x="304" y="336"/>
                    <a:pt x="308" y="336"/>
                  </a:cubicBezTo>
                  <a:cubicBezTo>
                    <a:pt x="312" y="336"/>
                    <a:pt x="316" y="326"/>
                    <a:pt x="319" y="304"/>
                  </a:cubicBezTo>
                  <a:lnTo>
                    <a:pt x="319" y="326"/>
                  </a:lnTo>
                  <a:cubicBezTo>
                    <a:pt x="319" y="342"/>
                    <a:pt x="322" y="356"/>
                    <a:pt x="336" y="356"/>
                  </a:cubicBezTo>
                  <a:cubicBezTo>
                    <a:pt x="341" y="356"/>
                    <a:pt x="348" y="354"/>
                    <a:pt x="357" y="348"/>
                  </a:cubicBezTo>
                  <a:cubicBezTo>
                    <a:pt x="382" y="348"/>
                    <a:pt x="401" y="348"/>
                    <a:pt x="401" y="370"/>
                  </a:cubicBezTo>
                  <a:cubicBezTo>
                    <a:pt x="401" y="374"/>
                    <a:pt x="402" y="376"/>
                    <a:pt x="403" y="376"/>
                  </a:cubicBezTo>
                  <a:cubicBezTo>
                    <a:pt x="411" y="376"/>
                    <a:pt x="431" y="341"/>
                    <a:pt x="441" y="307"/>
                  </a:cubicBezTo>
                  <a:cubicBezTo>
                    <a:pt x="441" y="329"/>
                    <a:pt x="448" y="329"/>
                    <a:pt x="460" y="329"/>
                  </a:cubicBezTo>
                  <a:cubicBezTo>
                    <a:pt x="479" y="329"/>
                    <a:pt x="479" y="329"/>
                    <a:pt x="479" y="351"/>
                  </a:cubicBezTo>
                  <a:cubicBezTo>
                    <a:pt x="476" y="372"/>
                    <a:pt x="474" y="382"/>
                    <a:pt x="475" y="382"/>
                  </a:cubicBezTo>
                  <a:cubicBezTo>
                    <a:pt x="476" y="382"/>
                    <a:pt x="479" y="372"/>
                    <a:pt x="485" y="351"/>
                  </a:cubicBezTo>
                  <a:cubicBezTo>
                    <a:pt x="488" y="336"/>
                    <a:pt x="492" y="329"/>
                    <a:pt x="496" y="329"/>
                  </a:cubicBezTo>
                  <a:cubicBezTo>
                    <a:pt x="503" y="329"/>
                    <a:pt x="510" y="346"/>
                    <a:pt x="510" y="373"/>
                  </a:cubicBezTo>
                  <a:cubicBezTo>
                    <a:pt x="510" y="392"/>
                    <a:pt x="517" y="392"/>
                    <a:pt x="529" y="392"/>
                  </a:cubicBezTo>
                  <a:cubicBezTo>
                    <a:pt x="535" y="373"/>
                    <a:pt x="548" y="373"/>
                    <a:pt x="561" y="373"/>
                  </a:cubicBezTo>
                  <a:cubicBezTo>
                    <a:pt x="582" y="373"/>
                    <a:pt x="582" y="373"/>
                    <a:pt x="582" y="332"/>
                  </a:cubicBezTo>
                  <a:cubicBezTo>
                    <a:pt x="582" y="292"/>
                    <a:pt x="589" y="292"/>
                    <a:pt x="601" y="292"/>
                  </a:cubicBezTo>
                  <a:cubicBezTo>
                    <a:pt x="608" y="292"/>
                    <a:pt x="614" y="292"/>
                    <a:pt x="614" y="310"/>
                  </a:cubicBezTo>
                  <a:cubicBezTo>
                    <a:pt x="614" y="310"/>
                    <a:pt x="620" y="332"/>
                    <a:pt x="626" y="332"/>
                  </a:cubicBezTo>
                  <a:cubicBezTo>
                    <a:pt x="633" y="332"/>
                    <a:pt x="639" y="332"/>
                    <a:pt x="639" y="354"/>
                  </a:cubicBezTo>
                  <a:cubicBezTo>
                    <a:pt x="639" y="354"/>
                    <a:pt x="645" y="376"/>
                    <a:pt x="658" y="376"/>
                  </a:cubicBezTo>
                  <a:cubicBezTo>
                    <a:pt x="670" y="376"/>
                    <a:pt x="683" y="376"/>
                    <a:pt x="683" y="398"/>
                  </a:cubicBezTo>
                  <a:cubicBezTo>
                    <a:pt x="689" y="398"/>
                    <a:pt x="689" y="398"/>
                    <a:pt x="689" y="376"/>
                  </a:cubicBezTo>
                  <a:cubicBezTo>
                    <a:pt x="689" y="361"/>
                    <a:pt x="692" y="348"/>
                    <a:pt x="702" y="348"/>
                  </a:cubicBezTo>
                  <a:cubicBezTo>
                    <a:pt x="706" y="348"/>
                    <a:pt x="712" y="351"/>
                    <a:pt x="720" y="357"/>
                  </a:cubicBezTo>
                  <a:cubicBezTo>
                    <a:pt x="736" y="357"/>
                    <a:pt x="755" y="357"/>
                    <a:pt x="755" y="336"/>
                  </a:cubicBezTo>
                  <a:cubicBezTo>
                    <a:pt x="761" y="336"/>
                    <a:pt x="761" y="336"/>
                    <a:pt x="761" y="357"/>
                  </a:cubicBezTo>
                  <a:cubicBezTo>
                    <a:pt x="761" y="378"/>
                    <a:pt x="764" y="388"/>
                    <a:pt x="769" y="388"/>
                  </a:cubicBezTo>
                  <a:cubicBezTo>
                    <a:pt x="774" y="388"/>
                    <a:pt x="780" y="378"/>
                    <a:pt x="786" y="357"/>
                  </a:cubicBezTo>
                  <a:cubicBezTo>
                    <a:pt x="786" y="347"/>
                    <a:pt x="788" y="342"/>
                    <a:pt x="790" y="342"/>
                  </a:cubicBezTo>
                  <a:cubicBezTo>
                    <a:pt x="792" y="342"/>
                    <a:pt x="795" y="348"/>
                    <a:pt x="799" y="357"/>
                  </a:cubicBezTo>
                  <a:cubicBezTo>
                    <a:pt x="799" y="357"/>
                    <a:pt x="805" y="357"/>
                    <a:pt x="811" y="339"/>
                  </a:cubicBezTo>
                  <a:cubicBezTo>
                    <a:pt x="814" y="328"/>
                    <a:pt x="816" y="322"/>
                    <a:pt x="818" y="322"/>
                  </a:cubicBezTo>
                  <a:cubicBezTo>
                    <a:pt x="821" y="322"/>
                    <a:pt x="824" y="328"/>
                    <a:pt x="830" y="339"/>
                  </a:cubicBezTo>
                  <a:cubicBezTo>
                    <a:pt x="830" y="361"/>
                    <a:pt x="836" y="361"/>
                    <a:pt x="843" y="361"/>
                  </a:cubicBezTo>
                  <a:cubicBezTo>
                    <a:pt x="849" y="350"/>
                    <a:pt x="868" y="345"/>
                    <a:pt x="888" y="345"/>
                  </a:cubicBezTo>
                  <a:cubicBezTo>
                    <a:pt x="909" y="345"/>
                    <a:pt x="930" y="351"/>
                    <a:pt x="933" y="361"/>
                  </a:cubicBezTo>
                  <a:cubicBezTo>
                    <a:pt x="940" y="342"/>
                    <a:pt x="940" y="342"/>
                    <a:pt x="946" y="342"/>
                  </a:cubicBezTo>
                  <a:cubicBezTo>
                    <a:pt x="948" y="358"/>
                    <a:pt x="951" y="364"/>
                    <a:pt x="953" y="364"/>
                  </a:cubicBezTo>
                  <a:cubicBezTo>
                    <a:pt x="956" y="364"/>
                    <a:pt x="959" y="347"/>
                    <a:pt x="959" y="320"/>
                  </a:cubicBezTo>
                  <a:lnTo>
                    <a:pt x="946" y="320"/>
                  </a:lnTo>
                  <a:cubicBezTo>
                    <a:pt x="946" y="302"/>
                    <a:pt x="950" y="292"/>
                    <a:pt x="954" y="292"/>
                  </a:cubicBezTo>
                  <a:cubicBezTo>
                    <a:pt x="959" y="292"/>
                    <a:pt x="965" y="307"/>
                    <a:pt x="965" y="342"/>
                  </a:cubicBezTo>
                  <a:cubicBezTo>
                    <a:pt x="968" y="362"/>
                    <a:pt x="969" y="372"/>
                    <a:pt x="971" y="372"/>
                  </a:cubicBezTo>
                  <a:cubicBezTo>
                    <a:pt x="973" y="372"/>
                    <a:pt x="974" y="362"/>
                    <a:pt x="977" y="342"/>
                  </a:cubicBezTo>
                  <a:cubicBezTo>
                    <a:pt x="980" y="321"/>
                    <a:pt x="984" y="311"/>
                    <a:pt x="987" y="311"/>
                  </a:cubicBezTo>
                  <a:cubicBezTo>
                    <a:pt x="990" y="311"/>
                    <a:pt x="993" y="321"/>
                    <a:pt x="996" y="342"/>
                  </a:cubicBezTo>
                  <a:cubicBezTo>
                    <a:pt x="996" y="364"/>
                    <a:pt x="996" y="375"/>
                    <a:pt x="997" y="375"/>
                  </a:cubicBezTo>
                  <a:cubicBezTo>
                    <a:pt x="998" y="375"/>
                    <a:pt x="999" y="364"/>
                    <a:pt x="1002" y="342"/>
                  </a:cubicBezTo>
                  <a:cubicBezTo>
                    <a:pt x="1009" y="296"/>
                    <a:pt x="1019" y="269"/>
                    <a:pt x="1027" y="269"/>
                  </a:cubicBezTo>
                  <a:cubicBezTo>
                    <a:pt x="1033" y="269"/>
                    <a:pt x="1037" y="286"/>
                    <a:pt x="1037" y="323"/>
                  </a:cubicBezTo>
                  <a:cubicBezTo>
                    <a:pt x="1037" y="364"/>
                    <a:pt x="1040" y="386"/>
                    <a:pt x="1049" y="386"/>
                  </a:cubicBezTo>
                  <a:cubicBezTo>
                    <a:pt x="1056" y="386"/>
                    <a:pt x="1056" y="364"/>
                    <a:pt x="1056" y="345"/>
                  </a:cubicBezTo>
                  <a:cubicBezTo>
                    <a:pt x="1053" y="323"/>
                    <a:pt x="1053" y="312"/>
                    <a:pt x="1055" y="312"/>
                  </a:cubicBezTo>
                  <a:cubicBezTo>
                    <a:pt x="1057" y="312"/>
                    <a:pt x="1062" y="323"/>
                    <a:pt x="1068" y="345"/>
                  </a:cubicBezTo>
                  <a:cubicBezTo>
                    <a:pt x="1079" y="380"/>
                    <a:pt x="1087" y="395"/>
                    <a:pt x="1096" y="395"/>
                  </a:cubicBezTo>
                  <a:cubicBezTo>
                    <a:pt x="1103" y="395"/>
                    <a:pt x="1110" y="385"/>
                    <a:pt x="1118" y="367"/>
                  </a:cubicBezTo>
                  <a:cubicBezTo>
                    <a:pt x="1131" y="347"/>
                    <a:pt x="1142" y="336"/>
                    <a:pt x="1147" y="336"/>
                  </a:cubicBezTo>
                  <a:cubicBezTo>
                    <a:pt x="1153" y="336"/>
                    <a:pt x="1153" y="347"/>
                    <a:pt x="1143" y="367"/>
                  </a:cubicBezTo>
                  <a:cubicBezTo>
                    <a:pt x="1136" y="391"/>
                    <a:pt x="1133" y="401"/>
                    <a:pt x="1134" y="401"/>
                  </a:cubicBezTo>
                  <a:cubicBezTo>
                    <a:pt x="1135" y="401"/>
                    <a:pt x="1138" y="396"/>
                    <a:pt x="1143" y="389"/>
                  </a:cubicBezTo>
                  <a:lnTo>
                    <a:pt x="1175" y="389"/>
                  </a:lnTo>
                  <a:cubicBezTo>
                    <a:pt x="1181" y="389"/>
                    <a:pt x="1187" y="367"/>
                    <a:pt x="1187" y="348"/>
                  </a:cubicBezTo>
                  <a:cubicBezTo>
                    <a:pt x="1191" y="374"/>
                    <a:pt x="1198" y="392"/>
                    <a:pt x="1206" y="392"/>
                  </a:cubicBezTo>
                  <a:cubicBezTo>
                    <a:pt x="1210" y="392"/>
                    <a:pt x="1216" y="385"/>
                    <a:pt x="1222" y="370"/>
                  </a:cubicBezTo>
                  <a:lnTo>
                    <a:pt x="1234" y="370"/>
                  </a:lnTo>
                  <a:cubicBezTo>
                    <a:pt x="1241" y="370"/>
                    <a:pt x="1241" y="370"/>
                    <a:pt x="1247" y="348"/>
                  </a:cubicBezTo>
                  <a:cubicBezTo>
                    <a:pt x="1249" y="343"/>
                    <a:pt x="1250" y="340"/>
                    <a:pt x="1252" y="340"/>
                  </a:cubicBezTo>
                  <a:cubicBezTo>
                    <a:pt x="1257" y="340"/>
                    <a:pt x="1261" y="354"/>
                    <a:pt x="1266" y="370"/>
                  </a:cubicBezTo>
                  <a:cubicBezTo>
                    <a:pt x="1270" y="386"/>
                    <a:pt x="1275" y="400"/>
                    <a:pt x="1277" y="400"/>
                  </a:cubicBezTo>
                  <a:cubicBezTo>
                    <a:pt x="1278" y="400"/>
                    <a:pt x="1278" y="397"/>
                    <a:pt x="1278" y="392"/>
                  </a:cubicBezTo>
                  <a:cubicBezTo>
                    <a:pt x="1281" y="370"/>
                    <a:pt x="1288" y="348"/>
                    <a:pt x="1297" y="329"/>
                  </a:cubicBezTo>
                  <a:cubicBezTo>
                    <a:pt x="1299" y="323"/>
                    <a:pt x="1301" y="320"/>
                    <a:pt x="1302" y="320"/>
                  </a:cubicBezTo>
                  <a:cubicBezTo>
                    <a:pt x="1306" y="320"/>
                    <a:pt x="1308" y="336"/>
                    <a:pt x="1303" y="351"/>
                  </a:cubicBezTo>
                  <a:cubicBezTo>
                    <a:pt x="1303" y="364"/>
                    <a:pt x="1306" y="379"/>
                    <a:pt x="1316" y="392"/>
                  </a:cubicBezTo>
                  <a:cubicBezTo>
                    <a:pt x="1322" y="392"/>
                    <a:pt x="1335" y="392"/>
                    <a:pt x="1335" y="370"/>
                  </a:cubicBezTo>
                  <a:cubicBezTo>
                    <a:pt x="1335" y="361"/>
                    <a:pt x="1344" y="356"/>
                    <a:pt x="1354" y="356"/>
                  </a:cubicBezTo>
                  <a:cubicBezTo>
                    <a:pt x="1366" y="356"/>
                    <a:pt x="1378" y="362"/>
                    <a:pt x="1382" y="373"/>
                  </a:cubicBezTo>
                  <a:lnTo>
                    <a:pt x="1394" y="373"/>
                  </a:lnTo>
                  <a:cubicBezTo>
                    <a:pt x="1400" y="373"/>
                    <a:pt x="1407" y="351"/>
                    <a:pt x="1413" y="351"/>
                  </a:cubicBezTo>
                  <a:cubicBezTo>
                    <a:pt x="1413" y="351"/>
                    <a:pt x="1419" y="351"/>
                    <a:pt x="1425" y="332"/>
                  </a:cubicBezTo>
                  <a:cubicBezTo>
                    <a:pt x="1432" y="332"/>
                    <a:pt x="1438" y="332"/>
                    <a:pt x="1438" y="354"/>
                  </a:cubicBezTo>
                  <a:cubicBezTo>
                    <a:pt x="1441" y="332"/>
                    <a:pt x="1443" y="321"/>
                    <a:pt x="1444" y="321"/>
                  </a:cubicBezTo>
                  <a:cubicBezTo>
                    <a:pt x="1446" y="321"/>
                    <a:pt x="1447" y="332"/>
                    <a:pt x="1451" y="354"/>
                  </a:cubicBezTo>
                  <a:cubicBezTo>
                    <a:pt x="1451" y="375"/>
                    <a:pt x="1451" y="385"/>
                    <a:pt x="1451" y="385"/>
                  </a:cubicBezTo>
                  <a:cubicBezTo>
                    <a:pt x="1452" y="385"/>
                    <a:pt x="1454" y="375"/>
                    <a:pt x="1457" y="354"/>
                  </a:cubicBezTo>
                  <a:cubicBezTo>
                    <a:pt x="1460" y="343"/>
                    <a:pt x="1462" y="338"/>
                    <a:pt x="1463" y="338"/>
                  </a:cubicBezTo>
                  <a:cubicBezTo>
                    <a:pt x="1465" y="338"/>
                    <a:pt x="1466" y="343"/>
                    <a:pt x="1469" y="354"/>
                  </a:cubicBezTo>
                  <a:cubicBezTo>
                    <a:pt x="1469" y="364"/>
                    <a:pt x="1471" y="370"/>
                    <a:pt x="1473" y="370"/>
                  </a:cubicBezTo>
                  <a:cubicBezTo>
                    <a:pt x="1474" y="370"/>
                    <a:pt x="1476" y="365"/>
                    <a:pt x="1476" y="354"/>
                  </a:cubicBezTo>
                  <a:cubicBezTo>
                    <a:pt x="1480" y="329"/>
                    <a:pt x="1488" y="311"/>
                    <a:pt x="1494" y="311"/>
                  </a:cubicBezTo>
                  <a:cubicBezTo>
                    <a:pt x="1498" y="311"/>
                    <a:pt x="1501" y="317"/>
                    <a:pt x="1501" y="332"/>
                  </a:cubicBezTo>
                  <a:cubicBezTo>
                    <a:pt x="1501" y="332"/>
                    <a:pt x="1507" y="332"/>
                    <a:pt x="1516" y="314"/>
                  </a:cubicBezTo>
                  <a:cubicBezTo>
                    <a:pt x="1519" y="293"/>
                    <a:pt x="1521" y="283"/>
                    <a:pt x="1522" y="283"/>
                  </a:cubicBezTo>
                  <a:cubicBezTo>
                    <a:pt x="1523" y="283"/>
                    <a:pt x="1523" y="293"/>
                    <a:pt x="1523" y="314"/>
                  </a:cubicBezTo>
                  <a:cubicBezTo>
                    <a:pt x="1526" y="334"/>
                    <a:pt x="1529" y="344"/>
                    <a:pt x="1532" y="344"/>
                  </a:cubicBezTo>
                  <a:cubicBezTo>
                    <a:pt x="1535" y="344"/>
                    <a:pt x="1538" y="334"/>
                    <a:pt x="1541" y="314"/>
                  </a:cubicBezTo>
                  <a:cubicBezTo>
                    <a:pt x="1541" y="314"/>
                    <a:pt x="1544" y="304"/>
                    <a:pt x="1548" y="304"/>
                  </a:cubicBezTo>
                  <a:cubicBezTo>
                    <a:pt x="1550" y="304"/>
                    <a:pt x="1552" y="306"/>
                    <a:pt x="1554" y="314"/>
                  </a:cubicBezTo>
                  <a:cubicBezTo>
                    <a:pt x="1561" y="326"/>
                    <a:pt x="1577" y="339"/>
                    <a:pt x="1587" y="339"/>
                  </a:cubicBezTo>
                  <a:cubicBezTo>
                    <a:pt x="1595" y="339"/>
                    <a:pt x="1600" y="332"/>
                    <a:pt x="1598" y="314"/>
                  </a:cubicBezTo>
                  <a:lnTo>
                    <a:pt x="1610" y="314"/>
                  </a:lnTo>
                  <a:cubicBezTo>
                    <a:pt x="1617" y="325"/>
                    <a:pt x="1622" y="330"/>
                    <a:pt x="1626" y="330"/>
                  </a:cubicBezTo>
                  <a:cubicBezTo>
                    <a:pt x="1629" y="330"/>
                    <a:pt x="1632" y="326"/>
                    <a:pt x="1635" y="317"/>
                  </a:cubicBezTo>
                  <a:lnTo>
                    <a:pt x="1642" y="295"/>
                  </a:lnTo>
                  <a:cubicBezTo>
                    <a:pt x="1642" y="317"/>
                    <a:pt x="1648" y="336"/>
                    <a:pt x="1654" y="339"/>
                  </a:cubicBezTo>
                  <a:cubicBezTo>
                    <a:pt x="1661" y="339"/>
                    <a:pt x="1661" y="339"/>
                    <a:pt x="1661" y="317"/>
                  </a:cubicBezTo>
                  <a:cubicBezTo>
                    <a:pt x="1654" y="295"/>
                    <a:pt x="1661" y="295"/>
                    <a:pt x="1670" y="295"/>
                  </a:cubicBezTo>
                  <a:cubicBezTo>
                    <a:pt x="1676" y="295"/>
                    <a:pt x="1682" y="317"/>
                    <a:pt x="1682" y="339"/>
                  </a:cubicBezTo>
                  <a:lnTo>
                    <a:pt x="1689" y="339"/>
                  </a:lnTo>
                  <a:cubicBezTo>
                    <a:pt x="1689" y="313"/>
                    <a:pt x="1691" y="302"/>
                    <a:pt x="1693" y="302"/>
                  </a:cubicBezTo>
                  <a:cubicBezTo>
                    <a:pt x="1694" y="302"/>
                    <a:pt x="1695" y="308"/>
                    <a:pt x="1695" y="317"/>
                  </a:cubicBezTo>
                  <a:cubicBezTo>
                    <a:pt x="1701" y="339"/>
                    <a:pt x="1708" y="339"/>
                    <a:pt x="1714" y="339"/>
                  </a:cubicBezTo>
                  <a:cubicBezTo>
                    <a:pt x="1714" y="331"/>
                    <a:pt x="1714" y="329"/>
                    <a:pt x="1715" y="329"/>
                  </a:cubicBezTo>
                  <a:lnTo>
                    <a:pt x="1715" y="329"/>
                  </a:lnTo>
                  <a:cubicBezTo>
                    <a:pt x="1717" y="329"/>
                    <a:pt x="1718" y="339"/>
                    <a:pt x="1714" y="339"/>
                  </a:cubicBezTo>
                  <a:lnTo>
                    <a:pt x="1714" y="361"/>
                  </a:lnTo>
                  <a:cubicBezTo>
                    <a:pt x="1716" y="366"/>
                    <a:pt x="1717" y="368"/>
                    <a:pt x="1718" y="368"/>
                  </a:cubicBezTo>
                  <a:cubicBezTo>
                    <a:pt x="1720" y="368"/>
                    <a:pt x="1720" y="354"/>
                    <a:pt x="1720" y="339"/>
                  </a:cubicBezTo>
                  <a:lnTo>
                    <a:pt x="1733" y="339"/>
                  </a:lnTo>
                  <a:cubicBezTo>
                    <a:pt x="1739" y="339"/>
                    <a:pt x="1745" y="339"/>
                    <a:pt x="1739" y="317"/>
                  </a:cubicBezTo>
                  <a:cubicBezTo>
                    <a:pt x="1739" y="298"/>
                    <a:pt x="1739" y="276"/>
                    <a:pt x="1745" y="276"/>
                  </a:cubicBezTo>
                  <a:cubicBezTo>
                    <a:pt x="1745" y="270"/>
                    <a:pt x="1746" y="268"/>
                    <a:pt x="1747" y="268"/>
                  </a:cubicBezTo>
                  <a:lnTo>
                    <a:pt x="1747" y="268"/>
                  </a:lnTo>
                  <a:cubicBezTo>
                    <a:pt x="1748" y="268"/>
                    <a:pt x="1749" y="276"/>
                    <a:pt x="1745" y="276"/>
                  </a:cubicBezTo>
                  <a:cubicBezTo>
                    <a:pt x="1745" y="298"/>
                    <a:pt x="1745" y="317"/>
                    <a:pt x="1751" y="320"/>
                  </a:cubicBezTo>
                  <a:cubicBezTo>
                    <a:pt x="1758" y="320"/>
                    <a:pt x="1758" y="339"/>
                    <a:pt x="1758" y="339"/>
                  </a:cubicBezTo>
                  <a:cubicBezTo>
                    <a:pt x="1755" y="357"/>
                    <a:pt x="1758" y="364"/>
                    <a:pt x="1763" y="364"/>
                  </a:cubicBezTo>
                  <a:cubicBezTo>
                    <a:pt x="1769" y="364"/>
                    <a:pt x="1779" y="351"/>
                    <a:pt x="1783" y="339"/>
                  </a:cubicBezTo>
                  <a:cubicBezTo>
                    <a:pt x="1789" y="319"/>
                    <a:pt x="1794" y="309"/>
                    <a:pt x="1797" y="309"/>
                  </a:cubicBezTo>
                  <a:cubicBezTo>
                    <a:pt x="1800" y="309"/>
                    <a:pt x="1802" y="319"/>
                    <a:pt x="1802" y="342"/>
                  </a:cubicBezTo>
                  <a:cubicBezTo>
                    <a:pt x="1802" y="353"/>
                    <a:pt x="1802" y="358"/>
                    <a:pt x="1804" y="358"/>
                  </a:cubicBezTo>
                  <a:cubicBezTo>
                    <a:pt x="1808" y="358"/>
                    <a:pt x="1817" y="324"/>
                    <a:pt x="1823" y="279"/>
                  </a:cubicBezTo>
                  <a:lnTo>
                    <a:pt x="1830" y="216"/>
                  </a:lnTo>
                  <a:lnTo>
                    <a:pt x="1830" y="279"/>
                  </a:lnTo>
                  <a:cubicBezTo>
                    <a:pt x="1833" y="328"/>
                    <a:pt x="1835" y="349"/>
                    <a:pt x="1839" y="349"/>
                  </a:cubicBezTo>
                  <a:cubicBezTo>
                    <a:pt x="1842" y="349"/>
                    <a:pt x="1847" y="338"/>
                    <a:pt x="1855" y="320"/>
                  </a:cubicBezTo>
                  <a:cubicBezTo>
                    <a:pt x="1861" y="310"/>
                    <a:pt x="1864" y="306"/>
                    <a:pt x="1866" y="306"/>
                  </a:cubicBezTo>
                  <a:cubicBezTo>
                    <a:pt x="1867" y="306"/>
                    <a:pt x="1867" y="310"/>
                    <a:pt x="1867" y="320"/>
                  </a:cubicBezTo>
                  <a:cubicBezTo>
                    <a:pt x="1867" y="342"/>
                    <a:pt x="1874" y="342"/>
                    <a:pt x="1892" y="342"/>
                  </a:cubicBezTo>
                  <a:cubicBezTo>
                    <a:pt x="1897" y="342"/>
                    <a:pt x="1900" y="342"/>
                    <a:pt x="1903" y="342"/>
                  </a:cubicBezTo>
                  <a:cubicBezTo>
                    <a:pt x="1914" y="342"/>
                    <a:pt x="1917" y="340"/>
                    <a:pt x="1917" y="323"/>
                  </a:cubicBezTo>
                  <a:lnTo>
                    <a:pt x="1930" y="323"/>
                  </a:lnTo>
                  <a:cubicBezTo>
                    <a:pt x="1932" y="339"/>
                    <a:pt x="1936" y="346"/>
                    <a:pt x="1939" y="346"/>
                  </a:cubicBezTo>
                  <a:cubicBezTo>
                    <a:pt x="1943" y="346"/>
                    <a:pt x="1946" y="328"/>
                    <a:pt x="1943" y="301"/>
                  </a:cubicBezTo>
                  <a:lnTo>
                    <a:pt x="1955" y="301"/>
                  </a:lnTo>
                  <a:lnTo>
                    <a:pt x="1955" y="323"/>
                  </a:lnTo>
                  <a:cubicBezTo>
                    <a:pt x="1955" y="345"/>
                    <a:pt x="1968" y="345"/>
                    <a:pt x="2021" y="345"/>
                  </a:cubicBezTo>
                  <a:cubicBezTo>
                    <a:pt x="2033" y="346"/>
                    <a:pt x="2042" y="346"/>
                    <a:pt x="2050" y="346"/>
                  </a:cubicBezTo>
                  <a:cubicBezTo>
                    <a:pt x="2080" y="346"/>
                    <a:pt x="2084" y="339"/>
                    <a:pt x="2084" y="304"/>
                  </a:cubicBezTo>
                  <a:cubicBezTo>
                    <a:pt x="2087" y="284"/>
                    <a:pt x="2090" y="274"/>
                    <a:pt x="2092" y="274"/>
                  </a:cubicBezTo>
                  <a:cubicBezTo>
                    <a:pt x="2094" y="274"/>
                    <a:pt x="2096" y="285"/>
                    <a:pt x="2096" y="307"/>
                  </a:cubicBezTo>
                  <a:cubicBezTo>
                    <a:pt x="2096" y="321"/>
                    <a:pt x="2099" y="335"/>
                    <a:pt x="2101" y="335"/>
                  </a:cubicBezTo>
                  <a:cubicBezTo>
                    <a:pt x="2102" y="335"/>
                    <a:pt x="2102" y="333"/>
                    <a:pt x="2102" y="326"/>
                  </a:cubicBezTo>
                  <a:cubicBezTo>
                    <a:pt x="2102" y="326"/>
                    <a:pt x="2115" y="326"/>
                    <a:pt x="2121" y="348"/>
                  </a:cubicBezTo>
                  <a:cubicBezTo>
                    <a:pt x="2130" y="367"/>
                    <a:pt x="2137" y="373"/>
                    <a:pt x="2141" y="373"/>
                  </a:cubicBezTo>
                  <a:cubicBezTo>
                    <a:pt x="2147" y="373"/>
                    <a:pt x="2149" y="361"/>
                    <a:pt x="2149" y="348"/>
                  </a:cubicBezTo>
                  <a:cubicBezTo>
                    <a:pt x="2147" y="331"/>
                    <a:pt x="2146" y="325"/>
                    <a:pt x="2147" y="325"/>
                  </a:cubicBezTo>
                  <a:lnTo>
                    <a:pt x="2147" y="325"/>
                  </a:lnTo>
                  <a:cubicBezTo>
                    <a:pt x="2148" y="325"/>
                    <a:pt x="2152" y="337"/>
                    <a:pt x="2156" y="348"/>
                  </a:cubicBezTo>
                  <a:cubicBezTo>
                    <a:pt x="2160" y="364"/>
                    <a:pt x="2165" y="379"/>
                    <a:pt x="2167" y="379"/>
                  </a:cubicBezTo>
                  <a:cubicBezTo>
                    <a:pt x="2168" y="379"/>
                    <a:pt x="2168" y="376"/>
                    <a:pt x="2168" y="370"/>
                  </a:cubicBezTo>
                  <a:cubicBezTo>
                    <a:pt x="2172" y="358"/>
                    <a:pt x="2186" y="346"/>
                    <a:pt x="2197" y="346"/>
                  </a:cubicBezTo>
                  <a:cubicBezTo>
                    <a:pt x="2205" y="346"/>
                    <a:pt x="2212" y="353"/>
                    <a:pt x="2212" y="370"/>
                  </a:cubicBezTo>
                  <a:lnTo>
                    <a:pt x="2225" y="373"/>
                  </a:lnTo>
                  <a:cubicBezTo>
                    <a:pt x="2225" y="351"/>
                    <a:pt x="2237" y="351"/>
                    <a:pt x="2250" y="351"/>
                  </a:cubicBezTo>
                  <a:cubicBezTo>
                    <a:pt x="2262" y="351"/>
                    <a:pt x="2268" y="351"/>
                    <a:pt x="2268" y="373"/>
                  </a:cubicBezTo>
                  <a:cubicBezTo>
                    <a:pt x="2265" y="383"/>
                    <a:pt x="2265" y="388"/>
                    <a:pt x="2268" y="388"/>
                  </a:cubicBezTo>
                  <a:cubicBezTo>
                    <a:pt x="2270" y="388"/>
                    <a:pt x="2275" y="384"/>
                    <a:pt x="2281" y="373"/>
                  </a:cubicBezTo>
                  <a:cubicBezTo>
                    <a:pt x="2287" y="373"/>
                    <a:pt x="2297" y="332"/>
                    <a:pt x="2303" y="332"/>
                  </a:cubicBezTo>
                  <a:cubicBezTo>
                    <a:pt x="2303" y="310"/>
                    <a:pt x="2309" y="292"/>
                    <a:pt x="2315" y="292"/>
                  </a:cubicBezTo>
                  <a:lnTo>
                    <a:pt x="2315" y="310"/>
                  </a:lnTo>
                  <a:lnTo>
                    <a:pt x="2315" y="354"/>
                  </a:lnTo>
                  <a:cubicBezTo>
                    <a:pt x="2322" y="354"/>
                    <a:pt x="2328" y="354"/>
                    <a:pt x="2328" y="332"/>
                  </a:cubicBezTo>
                  <a:cubicBezTo>
                    <a:pt x="2334" y="354"/>
                    <a:pt x="2341" y="354"/>
                    <a:pt x="2353" y="354"/>
                  </a:cubicBezTo>
                  <a:cubicBezTo>
                    <a:pt x="2366" y="354"/>
                    <a:pt x="2378" y="354"/>
                    <a:pt x="2384" y="332"/>
                  </a:cubicBezTo>
                  <a:cubicBezTo>
                    <a:pt x="2388" y="355"/>
                    <a:pt x="2399" y="366"/>
                    <a:pt x="2410" y="366"/>
                  </a:cubicBezTo>
                  <a:cubicBezTo>
                    <a:pt x="2421" y="366"/>
                    <a:pt x="2431" y="356"/>
                    <a:pt x="2435" y="336"/>
                  </a:cubicBezTo>
                  <a:cubicBezTo>
                    <a:pt x="2435" y="325"/>
                    <a:pt x="2437" y="319"/>
                    <a:pt x="2440" y="319"/>
                  </a:cubicBezTo>
                  <a:cubicBezTo>
                    <a:pt x="2443" y="319"/>
                    <a:pt x="2447" y="325"/>
                    <a:pt x="2450" y="336"/>
                  </a:cubicBezTo>
                  <a:cubicBezTo>
                    <a:pt x="2453" y="347"/>
                    <a:pt x="2455" y="352"/>
                    <a:pt x="2456" y="352"/>
                  </a:cubicBezTo>
                  <a:cubicBezTo>
                    <a:pt x="2458" y="352"/>
                    <a:pt x="2460" y="347"/>
                    <a:pt x="2463" y="336"/>
                  </a:cubicBezTo>
                  <a:cubicBezTo>
                    <a:pt x="2465" y="329"/>
                    <a:pt x="2466" y="326"/>
                    <a:pt x="2468" y="326"/>
                  </a:cubicBezTo>
                  <a:cubicBezTo>
                    <a:pt x="2473" y="326"/>
                    <a:pt x="2477" y="342"/>
                    <a:pt x="2482" y="357"/>
                  </a:cubicBezTo>
                  <a:cubicBezTo>
                    <a:pt x="2485" y="382"/>
                    <a:pt x="2489" y="392"/>
                    <a:pt x="2493" y="392"/>
                  </a:cubicBezTo>
                  <a:cubicBezTo>
                    <a:pt x="2495" y="392"/>
                    <a:pt x="2498" y="387"/>
                    <a:pt x="2500" y="379"/>
                  </a:cubicBezTo>
                  <a:cubicBezTo>
                    <a:pt x="2513" y="357"/>
                    <a:pt x="2525" y="357"/>
                    <a:pt x="2532" y="357"/>
                  </a:cubicBezTo>
                  <a:cubicBezTo>
                    <a:pt x="2544" y="339"/>
                    <a:pt x="2551" y="339"/>
                    <a:pt x="2544" y="317"/>
                  </a:cubicBezTo>
                  <a:cubicBezTo>
                    <a:pt x="2544" y="304"/>
                    <a:pt x="2547" y="289"/>
                    <a:pt x="2551" y="276"/>
                  </a:cubicBezTo>
                  <a:cubicBezTo>
                    <a:pt x="2555" y="269"/>
                    <a:pt x="2557" y="266"/>
                    <a:pt x="2559" y="266"/>
                  </a:cubicBezTo>
                  <a:cubicBezTo>
                    <a:pt x="2562" y="266"/>
                    <a:pt x="2561" y="276"/>
                    <a:pt x="2557" y="276"/>
                  </a:cubicBezTo>
                  <a:cubicBezTo>
                    <a:pt x="2544" y="295"/>
                    <a:pt x="2551" y="295"/>
                    <a:pt x="2557" y="317"/>
                  </a:cubicBezTo>
                  <a:cubicBezTo>
                    <a:pt x="2563" y="339"/>
                    <a:pt x="2576" y="339"/>
                    <a:pt x="2582" y="339"/>
                  </a:cubicBezTo>
                  <a:lnTo>
                    <a:pt x="2610" y="339"/>
                  </a:lnTo>
                  <a:cubicBezTo>
                    <a:pt x="2619" y="350"/>
                    <a:pt x="2626" y="355"/>
                    <a:pt x="2630" y="355"/>
                  </a:cubicBezTo>
                  <a:cubicBezTo>
                    <a:pt x="2634" y="355"/>
                    <a:pt x="2635" y="350"/>
                    <a:pt x="2635" y="339"/>
                  </a:cubicBezTo>
                  <a:lnTo>
                    <a:pt x="2635" y="320"/>
                  </a:lnTo>
                  <a:cubicBezTo>
                    <a:pt x="2640" y="341"/>
                    <a:pt x="2658" y="352"/>
                    <a:pt x="2676" y="352"/>
                  </a:cubicBezTo>
                  <a:cubicBezTo>
                    <a:pt x="2693" y="352"/>
                    <a:pt x="2710" y="341"/>
                    <a:pt x="2717" y="320"/>
                  </a:cubicBezTo>
                  <a:lnTo>
                    <a:pt x="2717" y="342"/>
                  </a:lnTo>
                  <a:cubicBezTo>
                    <a:pt x="2717" y="364"/>
                    <a:pt x="2723" y="364"/>
                    <a:pt x="2735" y="364"/>
                  </a:cubicBezTo>
                  <a:cubicBezTo>
                    <a:pt x="2741" y="364"/>
                    <a:pt x="2766" y="345"/>
                    <a:pt x="2785" y="345"/>
                  </a:cubicBezTo>
                  <a:cubicBezTo>
                    <a:pt x="2786" y="345"/>
                    <a:pt x="2787" y="345"/>
                    <a:pt x="2789" y="345"/>
                  </a:cubicBezTo>
                  <a:cubicBezTo>
                    <a:pt x="2814" y="345"/>
                    <a:pt x="2833" y="345"/>
                    <a:pt x="2833" y="323"/>
                  </a:cubicBezTo>
                  <a:cubicBezTo>
                    <a:pt x="2839" y="323"/>
                    <a:pt x="2839" y="323"/>
                    <a:pt x="2839" y="345"/>
                  </a:cubicBezTo>
                  <a:cubicBezTo>
                    <a:pt x="2833" y="367"/>
                    <a:pt x="2839" y="367"/>
                    <a:pt x="2845" y="367"/>
                  </a:cubicBezTo>
                  <a:cubicBezTo>
                    <a:pt x="2851" y="367"/>
                    <a:pt x="2851" y="345"/>
                    <a:pt x="2851" y="323"/>
                  </a:cubicBezTo>
                  <a:cubicBezTo>
                    <a:pt x="2851" y="314"/>
                    <a:pt x="2853" y="309"/>
                    <a:pt x="2856" y="309"/>
                  </a:cubicBezTo>
                  <a:cubicBezTo>
                    <a:pt x="2859" y="309"/>
                    <a:pt x="2864" y="315"/>
                    <a:pt x="2870" y="326"/>
                  </a:cubicBezTo>
                  <a:cubicBezTo>
                    <a:pt x="2877" y="336"/>
                    <a:pt x="2887" y="341"/>
                    <a:pt x="2898" y="341"/>
                  </a:cubicBezTo>
                  <a:cubicBezTo>
                    <a:pt x="2908" y="341"/>
                    <a:pt x="2917" y="337"/>
                    <a:pt x="2923" y="326"/>
                  </a:cubicBezTo>
                  <a:cubicBezTo>
                    <a:pt x="2930" y="326"/>
                    <a:pt x="2936" y="326"/>
                    <a:pt x="2936" y="348"/>
                  </a:cubicBezTo>
                  <a:cubicBezTo>
                    <a:pt x="2940" y="359"/>
                    <a:pt x="2945" y="371"/>
                    <a:pt x="2952" y="371"/>
                  </a:cubicBezTo>
                  <a:cubicBezTo>
                    <a:pt x="2957" y="371"/>
                    <a:pt x="2962" y="365"/>
                    <a:pt x="2967" y="348"/>
                  </a:cubicBezTo>
                  <a:cubicBezTo>
                    <a:pt x="2974" y="348"/>
                    <a:pt x="2974" y="348"/>
                    <a:pt x="2974" y="370"/>
                  </a:cubicBezTo>
                  <a:cubicBezTo>
                    <a:pt x="2977" y="381"/>
                    <a:pt x="2979" y="393"/>
                    <a:pt x="2981" y="393"/>
                  </a:cubicBezTo>
                  <a:cubicBezTo>
                    <a:pt x="2982" y="393"/>
                    <a:pt x="2983" y="387"/>
                    <a:pt x="2986" y="370"/>
                  </a:cubicBezTo>
                  <a:cubicBezTo>
                    <a:pt x="2992" y="359"/>
                    <a:pt x="3000" y="354"/>
                    <a:pt x="3008" y="354"/>
                  </a:cubicBezTo>
                  <a:cubicBezTo>
                    <a:pt x="3016" y="354"/>
                    <a:pt x="3024" y="359"/>
                    <a:pt x="3030" y="370"/>
                  </a:cubicBezTo>
                  <a:cubicBezTo>
                    <a:pt x="3036" y="370"/>
                    <a:pt x="3043" y="370"/>
                    <a:pt x="3043" y="351"/>
                  </a:cubicBezTo>
                  <a:lnTo>
                    <a:pt x="3043" y="329"/>
                  </a:lnTo>
                  <a:cubicBezTo>
                    <a:pt x="3046" y="350"/>
                    <a:pt x="3047" y="360"/>
                    <a:pt x="3049" y="360"/>
                  </a:cubicBezTo>
                  <a:cubicBezTo>
                    <a:pt x="3050" y="360"/>
                    <a:pt x="3052" y="350"/>
                    <a:pt x="3055" y="329"/>
                  </a:cubicBezTo>
                  <a:cubicBezTo>
                    <a:pt x="3055" y="318"/>
                    <a:pt x="3057" y="313"/>
                    <a:pt x="3060" y="313"/>
                  </a:cubicBezTo>
                  <a:cubicBezTo>
                    <a:pt x="3062" y="313"/>
                    <a:pt x="3064" y="318"/>
                    <a:pt x="3064" y="329"/>
                  </a:cubicBezTo>
                  <a:cubicBezTo>
                    <a:pt x="3071" y="351"/>
                    <a:pt x="3077" y="351"/>
                    <a:pt x="3077" y="351"/>
                  </a:cubicBezTo>
                  <a:cubicBezTo>
                    <a:pt x="3099" y="342"/>
                    <a:pt x="3121" y="332"/>
                    <a:pt x="3146" y="332"/>
                  </a:cubicBezTo>
                  <a:cubicBezTo>
                    <a:pt x="3196" y="332"/>
                    <a:pt x="3218" y="332"/>
                    <a:pt x="3218" y="314"/>
                  </a:cubicBezTo>
                  <a:cubicBezTo>
                    <a:pt x="3221" y="303"/>
                    <a:pt x="3223" y="297"/>
                    <a:pt x="3224" y="297"/>
                  </a:cubicBezTo>
                  <a:cubicBezTo>
                    <a:pt x="3226" y="297"/>
                    <a:pt x="3227" y="303"/>
                    <a:pt x="3231" y="314"/>
                  </a:cubicBezTo>
                  <a:cubicBezTo>
                    <a:pt x="3237" y="332"/>
                    <a:pt x="3243" y="332"/>
                    <a:pt x="3249" y="332"/>
                  </a:cubicBezTo>
                  <a:cubicBezTo>
                    <a:pt x="3256" y="332"/>
                    <a:pt x="3262" y="336"/>
                    <a:pt x="3262" y="354"/>
                  </a:cubicBezTo>
                  <a:cubicBezTo>
                    <a:pt x="3268" y="336"/>
                    <a:pt x="3268" y="336"/>
                    <a:pt x="3274" y="336"/>
                  </a:cubicBezTo>
                  <a:cubicBezTo>
                    <a:pt x="3274" y="345"/>
                    <a:pt x="3276" y="350"/>
                    <a:pt x="3278" y="350"/>
                  </a:cubicBezTo>
                  <a:cubicBezTo>
                    <a:pt x="3281" y="350"/>
                    <a:pt x="3284" y="345"/>
                    <a:pt x="3287" y="336"/>
                  </a:cubicBezTo>
                  <a:cubicBezTo>
                    <a:pt x="3290" y="314"/>
                    <a:pt x="3292" y="303"/>
                    <a:pt x="3292" y="303"/>
                  </a:cubicBezTo>
                  <a:cubicBezTo>
                    <a:pt x="3293" y="303"/>
                    <a:pt x="3293" y="314"/>
                    <a:pt x="3293" y="336"/>
                  </a:cubicBezTo>
                  <a:cubicBezTo>
                    <a:pt x="3293" y="349"/>
                    <a:pt x="3303" y="365"/>
                    <a:pt x="3306" y="365"/>
                  </a:cubicBezTo>
                  <a:cubicBezTo>
                    <a:pt x="3307" y="365"/>
                    <a:pt x="3307" y="363"/>
                    <a:pt x="3306" y="357"/>
                  </a:cubicBezTo>
                  <a:cubicBezTo>
                    <a:pt x="3306" y="336"/>
                    <a:pt x="3318" y="336"/>
                    <a:pt x="3325" y="314"/>
                  </a:cubicBezTo>
                  <a:cubicBezTo>
                    <a:pt x="3331" y="314"/>
                    <a:pt x="3337" y="314"/>
                    <a:pt x="3337" y="336"/>
                  </a:cubicBezTo>
                  <a:cubicBezTo>
                    <a:pt x="3339" y="342"/>
                    <a:pt x="3343" y="345"/>
                    <a:pt x="3349" y="345"/>
                  </a:cubicBezTo>
                  <a:cubicBezTo>
                    <a:pt x="3361" y="345"/>
                    <a:pt x="3380" y="330"/>
                    <a:pt x="3384" y="317"/>
                  </a:cubicBezTo>
                  <a:cubicBezTo>
                    <a:pt x="3384" y="306"/>
                    <a:pt x="3386" y="300"/>
                    <a:pt x="3387" y="300"/>
                  </a:cubicBezTo>
                  <a:cubicBezTo>
                    <a:pt x="3389" y="300"/>
                    <a:pt x="3390" y="306"/>
                    <a:pt x="3390" y="317"/>
                  </a:cubicBezTo>
                  <a:cubicBezTo>
                    <a:pt x="3390" y="336"/>
                    <a:pt x="3397" y="339"/>
                    <a:pt x="3403" y="339"/>
                  </a:cubicBezTo>
                  <a:cubicBezTo>
                    <a:pt x="3405" y="332"/>
                    <a:pt x="3406" y="330"/>
                    <a:pt x="3407" y="330"/>
                  </a:cubicBezTo>
                  <a:cubicBezTo>
                    <a:pt x="3409" y="330"/>
                    <a:pt x="3409" y="344"/>
                    <a:pt x="3409" y="357"/>
                  </a:cubicBezTo>
                  <a:cubicBezTo>
                    <a:pt x="3403" y="379"/>
                    <a:pt x="3409" y="379"/>
                    <a:pt x="3422" y="379"/>
                  </a:cubicBezTo>
                  <a:cubicBezTo>
                    <a:pt x="3427" y="362"/>
                    <a:pt x="3443" y="360"/>
                    <a:pt x="3459" y="360"/>
                  </a:cubicBezTo>
                  <a:cubicBezTo>
                    <a:pt x="3463" y="360"/>
                    <a:pt x="3468" y="361"/>
                    <a:pt x="3472" y="361"/>
                  </a:cubicBezTo>
                  <a:cubicBezTo>
                    <a:pt x="3503" y="361"/>
                    <a:pt x="3509" y="339"/>
                    <a:pt x="3525" y="298"/>
                  </a:cubicBezTo>
                  <a:lnTo>
                    <a:pt x="3531" y="257"/>
                  </a:lnTo>
                  <a:lnTo>
                    <a:pt x="3531" y="298"/>
                  </a:lnTo>
                  <a:cubicBezTo>
                    <a:pt x="3531" y="320"/>
                    <a:pt x="3535" y="342"/>
                    <a:pt x="3538" y="361"/>
                  </a:cubicBezTo>
                  <a:cubicBezTo>
                    <a:pt x="3544" y="361"/>
                    <a:pt x="3544" y="342"/>
                    <a:pt x="3544" y="320"/>
                  </a:cubicBezTo>
                  <a:cubicBezTo>
                    <a:pt x="3544" y="309"/>
                    <a:pt x="3545" y="303"/>
                    <a:pt x="3549" y="303"/>
                  </a:cubicBezTo>
                  <a:cubicBezTo>
                    <a:pt x="3552" y="303"/>
                    <a:pt x="3556" y="309"/>
                    <a:pt x="3563" y="320"/>
                  </a:cubicBezTo>
                  <a:cubicBezTo>
                    <a:pt x="3569" y="331"/>
                    <a:pt x="3574" y="336"/>
                    <a:pt x="3578" y="336"/>
                  </a:cubicBezTo>
                  <a:cubicBezTo>
                    <a:pt x="3582" y="336"/>
                    <a:pt x="3585" y="331"/>
                    <a:pt x="3588" y="320"/>
                  </a:cubicBezTo>
                  <a:cubicBezTo>
                    <a:pt x="3594" y="320"/>
                    <a:pt x="3600" y="320"/>
                    <a:pt x="3607" y="342"/>
                  </a:cubicBezTo>
                  <a:cubicBezTo>
                    <a:pt x="3613" y="342"/>
                    <a:pt x="3613" y="342"/>
                    <a:pt x="3613" y="323"/>
                  </a:cubicBezTo>
                  <a:cubicBezTo>
                    <a:pt x="3613" y="312"/>
                    <a:pt x="3614" y="307"/>
                    <a:pt x="3617" y="307"/>
                  </a:cubicBezTo>
                  <a:cubicBezTo>
                    <a:pt x="3619" y="307"/>
                    <a:pt x="3622" y="312"/>
                    <a:pt x="3625" y="323"/>
                  </a:cubicBezTo>
                  <a:cubicBezTo>
                    <a:pt x="3629" y="347"/>
                    <a:pt x="3637" y="356"/>
                    <a:pt x="3643" y="356"/>
                  </a:cubicBezTo>
                  <a:cubicBezTo>
                    <a:pt x="3647" y="356"/>
                    <a:pt x="3650" y="351"/>
                    <a:pt x="3650" y="342"/>
                  </a:cubicBezTo>
                  <a:cubicBezTo>
                    <a:pt x="3650" y="323"/>
                    <a:pt x="3657" y="323"/>
                    <a:pt x="3663" y="323"/>
                  </a:cubicBezTo>
                  <a:cubicBezTo>
                    <a:pt x="3672" y="323"/>
                    <a:pt x="3679" y="323"/>
                    <a:pt x="3685" y="301"/>
                  </a:cubicBezTo>
                  <a:lnTo>
                    <a:pt x="3697" y="301"/>
                  </a:lnTo>
                  <a:cubicBezTo>
                    <a:pt x="3704" y="301"/>
                    <a:pt x="3697" y="323"/>
                    <a:pt x="3691" y="323"/>
                  </a:cubicBezTo>
                  <a:lnTo>
                    <a:pt x="3697" y="345"/>
                  </a:lnTo>
                  <a:cubicBezTo>
                    <a:pt x="3710" y="345"/>
                    <a:pt x="3716" y="345"/>
                    <a:pt x="3723" y="323"/>
                  </a:cubicBezTo>
                  <a:cubicBezTo>
                    <a:pt x="3726" y="303"/>
                    <a:pt x="3727" y="292"/>
                    <a:pt x="3728" y="292"/>
                  </a:cubicBezTo>
                  <a:cubicBezTo>
                    <a:pt x="3729" y="292"/>
                    <a:pt x="3729" y="303"/>
                    <a:pt x="3729" y="323"/>
                  </a:cubicBezTo>
                  <a:cubicBezTo>
                    <a:pt x="3729" y="339"/>
                    <a:pt x="3732" y="354"/>
                    <a:pt x="3736" y="354"/>
                  </a:cubicBezTo>
                  <a:cubicBezTo>
                    <a:pt x="3738" y="354"/>
                    <a:pt x="3740" y="351"/>
                    <a:pt x="3741" y="345"/>
                  </a:cubicBezTo>
                  <a:cubicBezTo>
                    <a:pt x="3744" y="328"/>
                    <a:pt x="3747" y="322"/>
                    <a:pt x="3749" y="322"/>
                  </a:cubicBezTo>
                  <a:cubicBezTo>
                    <a:pt x="3752" y="322"/>
                    <a:pt x="3754" y="334"/>
                    <a:pt x="3754" y="345"/>
                  </a:cubicBezTo>
                  <a:cubicBezTo>
                    <a:pt x="3751" y="365"/>
                    <a:pt x="3749" y="376"/>
                    <a:pt x="3752" y="376"/>
                  </a:cubicBezTo>
                  <a:cubicBezTo>
                    <a:pt x="3754" y="376"/>
                    <a:pt x="3760" y="365"/>
                    <a:pt x="3773" y="345"/>
                  </a:cubicBezTo>
                  <a:cubicBezTo>
                    <a:pt x="3785" y="345"/>
                    <a:pt x="3810" y="326"/>
                    <a:pt x="3832" y="326"/>
                  </a:cubicBezTo>
                  <a:cubicBezTo>
                    <a:pt x="3857" y="326"/>
                    <a:pt x="3870" y="326"/>
                    <a:pt x="3876" y="348"/>
                  </a:cubicBezTo>
                  <a:cubicBezTo>
                    <a:pt x="3876" y="352"/>
                    <a:pt x="3876" y="356"/>
                    <a:pt x="3876" y="359"/>
                  </a:cubicBezTo>
                  <a:lnTo>
                    <a:pt x="3876" y="359"/>
                  </a:lnTo>
                  <a:cubicBezTo>
                    <a:pt x="3877" y="331"/>
                    <a:pt x="3882" y="329"/>
                    <a:pt x="3895" y="329"/>
                  </a:cubicBezTo>
                  <a:cubicBezTo>
                    <a:pt x="3897" y="329"/>
                    <a:pt x="3899" y="329"/>
                    <a:pt x="3901" y="329"/>
                  </a:cubicBezTo>
                  <a:cubicBezTo>
                    <a:pt x="3907" y="335"/>
                    <a:pt x="3911" y="337"/>
                    <a:pt x="3916" y="337"/>
                  </a:cubicBezTo>
                  <a:cubicBezTo>
                    <a:pt x="3927" y="337"/>
                    <a:pt x="3934" y="323"/>
                    <a:pt x="3939" y="307"/>
                  </a:cubicBezTo>
                  <a:lnTo>
                    <a:pt x="3926" y="307"/>
                  </a:lnTo>
                  <a:cubicBezTo>
                    <a:pt x="3926" y="284"/>
                    <a:pt x="3928" y="274"/>
                    <a:pt x="3933" y="274"/>
                  </a:cubicBezTo>
                  <a:cubicBezTo>
                    <a:pt x="3936" y="274"/>
                    <a:pt x="3940" y="279"/>
                    <a:pt x="3945" y="289"/>
                  </a:cubicBezTo>
                  <a:cubicBezTo>
                    <a:pt x="3951" y="289"/>
                    <a:pt x="3951" y="307"/>
                    <a:pt x="3951" y="329"/>
                  </a:cubicBezTo>
                  <a:cubicBezTo>
                    <a:pt x="3951" y="351"/>
                    <a:pt x="3958" y="370"/>
                    <a:pt x="3964" y="370"/>
                  </a:cubicBezTo>
                  <a:cubicBezTo>
                    <a:pt x="3966" y="371"/>
                    <a:pt x="3967" y="372"/>
                    <a:pt x="3969" y="372"/>
                  </a:cubicBezTo>
                  <a:cubicBezTo>
                    <a:pt x="3973" y="372"/>
                    <a:pt x="3975" y="367"/>
                    <a:pt x="3970" y="351"/>
                  </a:cubicBezTo>
                  <a:cubicBezTo>
                    <a:pt x="3970" y="329"/>
                    <a:pt x="3970" y="329"/>
                    <a:pt x="3976" y="329"/>
                  </a:cubicBezTo>
                  <a:cubicBezTo>
                    <a:pt x="3986" y="329"/>
                    <a:pt x="3992" y="329"/>
                    <a:pt x="3998" y="310"/>
                  </a:cubicBezTo>
                  <a:cubicBezTo>
                    <a:pt x="3998" y="289"/>
                    <a:pt x="4005" y="289"/>
                    <a:pt x="4011" y="289"/>
                  </a:cubicBezTo>
                  <a:cubicBezTo>
                    <a:pt x="4017" y="310"/>
                    <a:pt x="4030" y="310"/>
                    <a:pt x="4030" y="310"/>
                  </a:cubicBezTo>
                  <a:lnTo>
                    <a:pt x="4030" y="332"/>
                  </a:lnTo>
                  <a:cubicBezTo>
                    <a:pt x="4030" y="345"/>
                    <a:pt x="4033" y="361"/>
                    <a:pt x="4036" y="373"/>
                  </a:cubicBezTo>
                  <a:cubicBezTo>
                    <a:pt x="4042" y="373"/>
                    <a:pt x="4042" y="351"/>
                    <a:pt x="4042" y="351"/>
                  </a:cubicBezTo>
                  <a:cubicBezTo>
                    <a:pt x="4042" y="337"/>
                    <a:pt x="4129" y="335"/>
                    <a:pt x="4180" y="335"/>
                  </a:cubicBezTo>
                  <a:cubicBezTo>
                    <a:pt x="4197" y="335"/>
                    <a:pt x="4210" y="336"/>
                    <a:pt x="4215" y="336"/>
                  </a:cubicBezTo>
                  <a:cubicBezTo>
                    <a:pt x="4221" y="347"/>
                    <a:pt x="4229" y="352"/>
                    <a:pt x="4234" y="352"/>
                  </a:cubicBezTo>
                  <a:cubicBezTo>
                    <a:pt x="4240" y="352"/>
                    <a:pt x="4243" y="347"/>
                    <a:pt x="4240" y="336"/>
                  </a:cubicBezTo>
                  <a:cubicBezTo>
                    <a:pt x="4240" y="317"/>
                    <a:pt x="4271" y="317"/>
                    <a:pt x="4312" y="317"/>
                  </a:cubicBezTo>
                  <a:cubicBezTo>
                    <a:pt x="4324" y="318"/>
                    <a:pt x="4335" y="318"/>
                    <a:pt x="4345" y="318"/>
                  </a:cubicBezTo>
                  <a:cubicBezTo>
                    <a:pt x="4370" y="318"/>
                    <a:pt x="4387" y="314"/>
                    <a:pt x="4387" y="298"/>
                  </a:cubicBezTo>
                  <a:lnTo>
                    <a:pt x="4406" y="298"/>
                  </a:lnTo>
                  <a:cubicBezTo>
                    <a:pt x="4418" y="298"/>
                    <a:pt x="4431" y="279"/>
                    <a:pt x="4440" y="279"/>
                  </a:cubicBezTo>
                  <a:cubicBezTo>
                    <a:pt x="4443" y="268"/>
                    <a:pt x="4446" y="263"/>
                    <a:pt x="4448" y="263"/>
                  </a:cubicBezTo>
                  <a:lnTo>
                    <a:pt x="4448" y="263"/>
                  </a:lnTo>
                  <a:cubicBezTo>
                    <a:pt x="4450" y="263"/>
                    <a:pt x="4450" y="268"/>
                    <a:pt x="4446" y="279"/>
                  </a:cubicBezTo>
                  <a:cubicBezTo>
                    <a:pt x="4446" y="301"/>
                    <a:pt x="4446" y="320"/>
                    <a:pt x="4453" y="320"/>
                  </a:cubicBezTo>
                  <a:cubicBezTo>
                    <a:pt x="4465" y="320"/>
                    <a:pt x="4465" y="301"/>
                    <a:pt x="4465" y="279"/>
                  </a:cubicBezTo>
                  <a:cubicBezTo>
                    <a:pt x="4465" y="257"/>
                    <a:pt x="4472" y="257"/>
                    <a:pt x="4472" y="257"/>
                  </a:cubicBezTo>
                  <a:cubicBezTo>
                    <a:pt x="4478" y="257"/>
                    <a:pt x="4478" y="257"/>
                    <a:pt x="4478" y="279"/>
                  </a:cubicBezTo>
                  <a:lnTo>
                    <a:pt x="4478" y="320"/>
                  </a:lnTo>
                  <a:lnTo>
                    <a:pt x="4484" y="320"/>
                  </a:lnTo>
                  <a:cubicBezTo>
                    <a:pt x="4484" y="301"/>
                    <a:pt x="4490" y="301"/>
                    <a:pt x="4490" y="301"/>
                  </a:cubicBezTo>
                  <a:cubicBezTo>
                    <a:pt x="4497" y="301"/>
                    <a:pt x="4497" y="301"/>
                    <a:pt x="4497" y="342"/>
                  </a:cubicBezTo>
                  <a:cubicBezTo>
                    <a:pt x="4497" y="364"/>
                    <a:pt x="4498" y="375"/>
                    <a:pt x="4501" y="375"/>
                  </a:cubicBezTo>
                  <a:cubicBezTo>
                    <a:pt x="4503" y="375"/>
                    <a:pt x="4506" y="364"/>
                    <a:pt x="4509" y="342"/>
                  </a:cubicBezTo>
                  <a:lnTo>
                    <a:pt x="4522" y="323"/>
                  </a:lnTo>
                  <a:cubicBezTo>
                    <a:pt x="4524" y="336"/>
                    <a:pt x="4526" y="340"/>
                    <a:pt x="4529" y="340"/>
                  </a:cubicBezTo>
                  <a:cubicBezTo>
                    <a:pt x="4535" y="340"/>
                    <a:pt x="4542" y="316"/>
                    <a:pt x="4547" y="301"/>
                  </a:cubicBezTo>
                  <a:cubicBezTo>
                    <a:pt x="4550" y="323"/>
                    <a:pt x="4553" y="334"/>
                    <a:pt x="4556" y="334"/>
                  </a:cubicBezTo>
                  <a:cubicBezTo>
                    <a:pt x="4559" y="334"/>
                    <a:pt x="4562" y="323"/>
                    <a:pt x="4566" y="301"/>
                  </a:cubicBezTo>
                  <a:cubicBezTo>
                    <a:pt x="4566" y="292"/>
                    <a:pt x="4567" y="287"/>
                    <a:pt x="4569" y="287"/>
                  </a:cubicBezTo>
                  <a:cubicBezTo>
                    <a:pt x="4572" y="287"/>
                    <a:pt x="4575" y="293"/>
                    <a:pt x="4578" y="304"/>
                  </a:cubicBezTo>
                  <a:cubicBezTo>
                    <a:pt x="4584" y="323"/>
                    <a:pt x="4594" y="323"/>
                    <a:pt x="4606" y="323"/>
                  </a:cubicBezTo>
                  <a:cubicBezTo>
                    <a:pt x="4611" y="310"/>
                    <a:pt x="4634" y="306"/>
                    <a:pt x="4665" y="306"/>
                  </a:cubicBezTo>
                  <a:cubicBezTo>
                    <a:pt x="4678" y="306"/>
                    <a:pt x="4692" y="306"/>
                    <a:pt x="4707" y="307"/>
                  </a:cubicBezTo>
                  <a:cubicBezTo>
                    <a:pt x="4766" y="307"/>
                    <a:pt x="4804" y="307"/>
                    <a:pt x="4804" y="289"/>
                  </a:cubicBezTo>
                  <a:cubicBezTo>
                    <a:pt x="4810" y="289"/>
                    <a:pt x="4810" y="289"/>
                    <a:pt x="4816" y="307"/>
                  </a:cubicBezTo>
                  <a:cubicBezTo>
                    <a:pt x="4816" y="317"/>
                    <a:pt x="4817" y="322"/>
                    <a:pt x="4819" y="322"/>
                  </a:cubicBezTo>
                  <a:cubicBezTo>
                    <a:pt x="4822" y="322"/>
                    <a:pt x="4825" y="312"/>
                    <a:pt x="4829" y="289"/>
                  </a:cubicBezTo>
                  <a:cubicBezTo>
                    <a:pt x="4832" y="276"/>
                    <a:pt x="4834" y="265"/>
                    <a:pt x="4835" y="265"/>
                  </a:cubicBezTo>
                  <a:cubicBezTo>
                    <a:pt x="4835" y="265"/>
                    <a:pt x="4835" y="271"/>
                    <a:pt x="4835" y="289"/>
                  </a:cubicBezTo>
                  <a:cubicBezTo>
                    <a:pt x="4835" y="307"/>
                    <a:pt x="4848" y="310"/>
                    <a:pt x="4873" y="310"/>
                  </a:cubicBezTo>
                  <a:cubicBezTo>
                    <a:pt x="4891" y="310"/>
                    <a:pt x="4920" y="310"/>
                    <a:pt x="4920" y="289"/>
                  </a:cubicBezTo>
                  <a:cubicBezTo>
                    <a:pt x="4926" y="279"/>
                    <a:pt x="4929" y="274"/>
                    <a:pt x="4930" y="274"/>
                  </a:cubicBezTo>
                  <a:lnTo>
                    <a:pt x="4930" y="274"/>
                  </a:lnTo>
                  <a:cubicBezTo>
                    <a:pt x="4931" y="274"/>
                    <a:pt x="4929" y="279"/>
                    <a:pt x="4926" y="289"/>
                  </a:cubicBezTo>
                  <a:cubicBezTo>
                    <a:pt x="4922" y="316"/>
                    <a:pt x="4933" y="334"/>
                    <a:pt x="4946" y="334"/>
                  </a:cubicBezTo>
                  <a:cubicBezTo>
                    <a:pt x="4954" y="334"/>
                    <a:pt x="4963" y="327"/>
                    <a:pt x="4970" y="310"/>
                  </a:cubicBezTo>
                  <a:cubicBezTo>
                    <a:pt x="4976" y="310"/>
                    <a:pt x="4982" y="314"/>
                    <a:pt x="4982" y="332"/>
                  </a:cubicBezTo>
                  <a:cubicBezTo>
                    <a:pt x="4989" y="332"/>
                    <a:pt x="4995" y="332"/>
                    <a:pt x="5014" y="314"/>
                  </a:cubicBezTo>
                  <a:lnTo>
                    <a:pt x="5058" y="314"/>
                  </a:lnTo>
                  <a:cubicBezTo>
                    <a:pt x="5073" y="314"/>
                    <a:pt x="5086" y="295"/>
                    <a:pt x="5086" y="295"/>
                  </a:cubicBezTo>
                  <a:lnTo>
                    <a:pt x="5092" y="295"/>
                  </a:lnTo>
                  <a:cubicBezTo>
                    <a:pt x="5092" y="314"/>
                    <a:pt x="5123" y="317"/>
                    <a:pt x="5167" y="317"/>
                  </a:cubicBezTo>
                  <a:cubicBezTo>
                    <a:pt x="5211" y="317"/>
                    <a:pt x="5252" y="320"/>
                    <a:pt x="5258" y="339"/>
                  </a:cubicBezTo>
                  <a:cubicBezTo>
                    <a:pt x="5258" y="339"/>
                    <a:pt x="5264" y="339"/>
                    <a:pt x="5271" y="320"/>
                  </a:cubicBezTo>
                  <a:cubicBezTo>
                    <a:pt x="5274" y="296"/>
                    <a:pt x="5278" y="286"/>
                    <a:pt x="5282" y="286"/>
                  </a:cubicBezTo>
                  <a:cubicBezTo>
                    <a:pt x="5284" y="286"/>
                    <a:pt x="5287" y="290"/>
                    <a:pt x="5289" y="298"/>
                  </a:cubicBezTo>
                  <a:cubicBezTo>
                    <a:pt x="5293" y="320"/>
                    <a:pt x="5301" y="331"/>
                    <a:pt x="5309" y="331"/>
                  </a:cubicBezTo>
                  <a:cubicBezTo>
                    <a:pt x="5316" y="331"/>
                    <a:pt x="5324" y="321"/>
                    <a:pt x="5327" y="301"/>
                  </a:cubicBezTo>
                  <a:lnTo>
                    <a:pt x="5327" y="320"/>
                  </a:lnTo>
                  <a:cubicBezTo>
                    <a:pt x="5329" y="337"/>
                    <a:pt x="5334" y="344"/>
                    <a:pt x="5339" y="344"/>
                  </a:cubicBezTo>
                  <a:cubicBezTo>
                    <a:pt x="5346" y="344"/>
                    <a:pt x="5355" y="326"/>
                    <a:pt x="5358" y="301"/>
                  </a:cubicBezTo>
                  <a:cubicBezTo>
                    <a:pt x="5363" y="317"/>
                    <a:pt x="5367" y="331"/>
                    <a:pt x="5373" y="331"/>
                  </a:cubicBezTo>
                  <a:cubicBezTo>
                    <a:pt x="5375" y="331"/>
                    <a:pt x="5378" y="328"/>
                    <a:pt x="5380" y="323"/>
                  </a:cubicBezTo>
                  <a:cubicBezTo>
                    <a:pt x="5387" y="323"/>
                    <a:pt x="5387" y="323"/>
                    <a:pt x="5387" y="364"/>
                  </a:cubicBezTo>
                  <a:cubicBezTo>
                    <a:pt x="5387" y="386"/>
                    <a:pt x="5387" y="405"/>
                    <a:pt x="5393" y="405"/>
                  </a:cubicBezTo>
                  <a:cubicBezTo>
                    <a:pt x="5399" y="405"/>
                    <a:pt x="5399" y="386"/>
                    <a:pt x="5399" y="364"/>
                  </a:cubicBezTo>
                  <a:lnTo>
                    <a:pt x="5412" y="364"/>
                  </a:lnTo>
                  <a:cubicBezTo>
                    <a:pt x="5412" y="364"/>
                    <a:pt x="5418" y="364"/>
                    <a:pt x="5418" y="345"/>
                  </a:cubicBezTo>
                  <a:cubicBezTo>
                    <a:pt x="5418" y="323"/>
                    <a:pt x="5424" y="323"/>
                    <a:pt x="5430" y="323"/>
                  </a:cubicBezTo>
                  <a:cubicBezTo>
                    <a:pt x="5430" y="329"/>
                    <a:pt x="5431" y="332"/>
                    <a:pt x="5432" y="332"/>
                  </a:cubicBezTo>
                  <a:cubicBezTo>
                    <a:pt x="5433" y="332"/>
                    <a:pt x="5435" y="317"/>
                    <a:pt x="5430" y="301"/>
                  </a:cubicBezTo>
                  <a:cubicBezTo>
                    <a:pt x="5430" y="282"/>
                    <a:pt x="5430" y="260"/>
                    <a:pt x="5437" y="260"/>
                  </a:cubicBezTo>
                  <a:lnTo>
                    <a:pt x="5437" y="220"/>
                  </a:lnTo>
                  <a:cubicBezTo>
                    <a:pt x="5440" y="191"/>
                    <a:pt x="5437" y="160"/>
                    <a:pt x="5424" y="135"/>
                  </a:cubicBezTo>
                  <a:cubicBezTo>
                    <a:pt x="5410" y="122"/>
                    <a:pt x="5397" y="110"/>
                    <a:pt x="5389" y="110"/>
                  </a:cubicBezTo>
                  <a:cubicBezTo>
                    <a:pt x="5384" y="110"/>
                    <a:pt x="5380" y="116"/>
                    <a:pt x="5380" y="135"/>
                  </a:cubicBezTo>
                  <a:cubicBezTo>
                    <a:pt x="5380" y="135"/>
                    <a:pt x="5374" y="154"/>
                    <a:pt x="5368" y="154"/>
                  </a:cubicBezTo>
                  <a:cubicBezTo>
                    <a:pt x="5358" y="154"/>
                    <a:pt x="5352" y="132"/>
                    <a:pt x="5352" y="132"/>
                  </a:cubicBezTo>
                  <a:cubicBezTo>
                    <a:pt x="5352" y="113"/>
                    <a:pt x="5327" y="113"/>
                    <a:pt x="5296" y="110"/>
                  </a:cubicBezTo>
                  <a:cubicBezTo>
                    <a:pt x="5258" y="110"/>
                    <a:pt x="5239" y="110"/>
                    <a:pt x="5233" y="88"/>
                  </a:cubicBezTo>
                  <a:cubicBezTo>
                    <a:pt x="5227" y="69"/>
                    <a:pt x="5221" y="66"/>
                    <a:pt x="5221" y="66"/>
                  </a:cubicBezTo>
                  <a:cubicBezTo>
                    <a:pt x="5221" y="82"/>
                    <a:pt x="5199" y="86"/>
                    <a:pt x="5171" y="86"/>
                  </a:cubicBezTo>
                  <a:cubicBezTo>
                    <a:pt x="5160" y="86"/>
                    <a:pt x="5148" y="86"/>
                    <a:pt x="5136" y="85"/>
                  </a:cubicBezTo>
                  <a:cubicBezTo>
                    <a:pt x="5092" y="85"/>
                    <a:pt x="5048" y="85"/>
                    <a:pt x="5048" y="104"/>
                  </a:cubicBezTo>
                  <a:lnTo>
                    <a:pt x="5032" y="104"/>
                  </a:lnTo>
                  <a:cubicBezTo>
                    <a:pt x="5032" y="85"/>
                    <a:pt x="5020" y="85"/>
                    <a:pt x="5007" y="82"/>
                  </a:cubicBezTo>
                  <a:cubicBezTo>
                    <a:pt x="4995" y="104"/>
                    <a:pt x="4982" y="104"/>
                    <a:pt x="4982" y="104"/>
                  </a:cubicBezTo>
                  <a:cubicBezTo>
                    <a:pt x="4982" y="82"/>
                    <a:pt x="4976" y="82"/>
                    <a:pt x="4964" y="82"/>
                  </a:cubicBezTo>
                  <a:cubicBezTo>
                    <a:pt x="4951" y="82"/>
                    <a:pt x="4945" y="82"/>
                    <a:pt x="4945" y="104"/>
                  </a:cubicBezTo>
                  <a:cubicBezTo>
                    <a:pt x="4920" y="104"/>
                    <a:pt x="4895" y="94"/>
                    <a:pt x="4873" y="79"/>
                  </a:cubicBezTo>
                  <a:cubicBezTo>
                    <a:pt x="4871" y="73"/>
                    <a:pt x="4869" y="71"/>
                    <a:pt x="4867" y="71"/>
                  </a:cubicBezTo>
                  <a:cubicBezTo>
                    <a:pt x="4863" y="71"/>
                    <a:pt x="4858" y="85"/>
                    <a:pt x="4854" y="101"/>
                  </a:cubicBezTo>
                  <a:cubicBezTo>
                    <a:pt x="4854" y="122"/>
                    <a:pt x="4848" y="141"/>
                    <a:pt x="4841" y="141"/>
                  </a:cubicBezTo>
                  <a:lnTo>
                    <a:pt x="4841" y="101"/>
                  </a:lnTo>
                  <a:cubicBezTo>
                    <a:pt x="4848" y="79"/>
                    <a:pt x="4848" y="79"/>
                    <a:pt x="4835" y="79"/>
                  </a:cubicBezTo>
                  <a:lnTo>
                    <a:pt x="4823" y="79"/>
                  </a:lnTo>
                  <a:cubicBezTo>
                    <a:pt x="4823" y="96"/>
                    <a:pt x="4804" y="98"/>
                    <a:pt x="4774" y="98"/>
                  </a:cubicBezTo>
                  <a:cubicBezTo>
                    <a:pt x="4766" y="98"/>
                    <a:pt x="4757" y="97"/>
                    <a:pt x="4747" y="97"/>
                  </a:cubicBezTo>
                  <a:cubicBezTo>
                    <a:pt x="4688" y="97"/>
                    <a:pt x="4669" y="97"/>
                    <a:pt x="4669" y="116"/>
                  </a:cubicBezTo>
                  <a:cubicBezTo>
                    <a:pt x="4669" y="127"/>
                    <a:pt x="4667" y="133"/>
                    <a:pt x="4663" y="133"/>
                  </a:cubicBezTo>
                  <a:cubicBezTo>
                    <a:pt x="4660" y="133"/>
                    <a:pt x="4653" y="127"/>
                    <a:pt x="4644" y="116"/>
                  </a:cubicBezTo>
                  <a:cubicBezTo>
                    <a:pt x="4620" y="76"/>
                    <a:pt x="4611" y="61"/>
                    <a:pt x="4606" y="61"/>
                  </a:cubicBezTo>
                  <a:cubicBezTo>
                    <a:pt x="4604" y="61"/>
                    <a:pt x="4602" y="66"/>
                    <a:pt x="4600" y="72"/>
                  </a:cubicBezTo>
                  <a:cubicBezTo>
                    <a:pt x="4606" y="72"/>
                    <a:pt x="4606" y="94"/>
                    <a:pt x="4606" y="116"/>
                  </a:cubicBezTo>
                  <a:cubicBezTo>
                    <a:pt x="4606" y="137"/>
                    <a:pt x="4605" y="147"/>
                    <a:pt x="4602" y="147"/>
                  </a:cubicBezTo>
                  <a:cubicBezTo>
                    <a:pt x="4600" y="147"/>
                    <a:pt x="4597" y="137"/>
                    <a:pt x="4594" y="116"/>
                  </a:cubicBezTo>
                  <a:cubicBezTo>
                    <a:pt x="4594" y="99"/>
                    <a:pt x="4578" y="91"/>
                    <a:pt x="4559" y="91"/>
                  </a:cubicBezTo>
                  <a:cubicBezTo>
                    <a:pt x="4530" y="91"/>
                    <a:pt x="4494" y="108"/>
                    <a:pt x="4490" y="132"/>
                  </a:cubicBezTo>
                  <a:lnTo>
                    <a:pt x="4490" y="113"/>
                  </a:lnTo>
                  <a:cubicBezTo>
                    <a:pt x="4490" y="91"/>
                    <a:pt x="4484" y="91"/>
                    <a:pt x="4459" y="91"/>
                  </a:cubicBezTo>
                  <a:lnTo>
                    <a:pt x="4440" y="91"/>
                  </a:lnTo>
                  <a:cubicBezTo>
                    <a:pt x="4440" y="108"/>
                    <a:pt x="4433" y="114"/>
                    <a:pt x="4425" y="114"/>
                  </a:cubicBezTo>
                  <a:cubicBezTo>
                    <a:pt x="4414" y="114"/>
                    <a:pt x="4399" y="101"/>
                    <a:pt x="4399" y="88"/>
                  </a:cubicBezTo>
                  <a:cubicBezTo>
                    <a:pt x="4393" y="69"/>
                    <a:pt x="4393" y="69"/>
                    <a:pt x="4381" y="69"/>
                  </a:cubicBezTo>
                  <a:cubicBezTo>
                    <a:pt x="4373" y="86"/>
                    <a:pt x="4363" y="92"/>
                    <a:pt x="4354" y="92"/>
                  </a:cubicBezTo>
                  <a:cubicBezTo>
                    <a:pt x="4341" y="92"/>
                    <a:pt x="4331" y="79"/>
                    <a:pt x="4331" y="66"/>
                  </a:cubicBezTo>
                  <a:lnTo>
                    <a:pt x="4318" y="66"/>
                  </a:lnTo>
                  <a:cubicBezTo>
                    <a:pt x="4312" y="88"/>
                    <a:pt x="4299" y="88"/>
                    <a:pt x="4293" y="88"/>
                  </a:cubicBezTo>
                  <a:cubicBezTo>
                    <a:pt x="4287" y="87"/>
                    <a:pt x="4282" y="87"/>
                    <a:pt x="4278" y="87"/>
                  </a:cubicBezTo>
                  <a:cubicBezTo>
                    <a:pt x="4268" y="87"/>
                    <a:pt x="4266" y="91"/>
                    <a:pt x="4271" y="107"/>
                  </a:cubicBezTo>
                  <a:cubicBezTo>
                    <a:pt x="4271" y="129"/>
                    <a:pt x="4271" y="148"/>
                    <a:pt x="4265" y="148"/>
                  </a:cubicBezTo>
                  <a:lnTo>
                    <a:pt x="4265" y="129"/>
                  </a:lnTo>
                  <a:cubicBezTo>
                    <a:pt x="4265" y="107"/>
                    <a:pt x="4246" y="107"/>
                    <a:pt x="4221" y="107"/>
                  </a:cubicBezTo>
                  <a:cubicBezTo>
                    <a:pt x="4189" y="104"/>
                    <a:pt x="4177" y="104"/>
                    <a:pt x="4171" y="85"/>
                  </a:cubicBezTo>
                  <a:lnTo>
                    <a:pt x="4164" y="104"/>
                  </a:lnTo>
                  <a:cubicBezTo>
                    <a:pt x="4161" y="115"/>
                    <a:pt x="4158" y="120"/>
                    <a:pt x="4156" y="120"/>
                  </a:cubicBezTo>
                  <a:cubicBezTo>
                    <a:pt x="4153" y="120"/>
                    <a:pt x="4152" y="115"/>
                    <a:pt x="4152" y="104"/>
                  </a:cubicBezTo>
                  <a:cubicBezTo>
                    <a:pt x="4149" y="93"/>
                    <a:pt x="4140" y="87"/>
                    <a:pt x="4131" y="87"/>
                  </a:cubicBezTo>
                  <a:cubicBezTo>
                    <a:pt x="4121" y="87"/>
                    <a:pt x="4111" y="93"/>
                    <a:pt x="4105" y="104"/>
                  </a:cubicBezTo>
                  <a:lnTo>
                    <a:pt x="4092" y="104"/>
                  </a:lnTo>
                  <a:cubicBezTo>
                    <a:pt x="4089" y="81"/>
                    <a:pt x="4083" y="70"/>
                    <a:pt x="4076" y="70"/>
                  </a:cubicBezTo>
                  <a:cubicBezTo>
                    <a:pt x="4070" y="70"/>
                    <a:pt x="4064" y="81"/>
                    <a:pt x="4061" y="101"/>
                  </a:cubicBezTo>
                  <a:cubicBezTo>
                    <a:pt x="4061" y="82"/>
                    <a:pt x="4055" y="82"/>
                    <a:pt x="4048" y="82"/>
                  </a:cubicBezTo>
                  <a:cubicBezTo>
                    <a:pt x="4042" y="91"/>
                    <a:pt x="4034" y="95"/>
                    <a:pt x="4026" y="95"/>
                  </a:cubicBezTo>
                  <a:cubicBezTo>
                    <a:pt x="4018" y="95"/>
                    <a:pt x="4011" y="90"/>
                    <a:pt x="4011" y="79"/>
                  </a:cubicBezTo>
                  <a:lnTo>
                    <a:pt x="4005" y="79"/>
                  </a:lnTo>
                  <a:cubicBezTo>
                    <a:pt x="3998" y="101"/>
                    <a:pt x="3992" y="101"/>
                    <a:pt x="3986" y="101"/>
                  </a:cubicBezTo>
                  <a:cubicBezTo>
                    <a:pt x="3980" y="101"/>
                    <a:pt x="3973" y="101"/>
                    <a:pt x="3964" y="119"/>
                  </a:cubicBezTo>
                  <a:cubicBezTo>
                    <a:pt x="3958" y="141"/>
                    <a:pt x="3951" y="141"/>
                    <a:pt x="3951" y="141"/>
                  </a:cubicBezTo>
                  <a:cubicBezTo>
                    <a:pt x="3945" y="141"/>
                    <a:pt x="3951" y="119"/>
                    <a:pt x="3958" y="101"/>
                  </a:cubicBezTo>
                  <a:cubicBezTo>
                    <a:pt x="3964" y="91"/>
                    <a:pt x="3964" y="86"/>
                    <a:pt x="3960" y="86"/>
                  </a:cubicBezTo>
                  <a:cubicBezTo>
                    <a:pt x="3955" y="86"/>
                    <a:pt x="3943" y="96"/>
                    <a:pt x="3933" y="119"/>
                  </a:cubicBezTo>
                  <a:cubicBezTo>
                    <a:pt x="3923" y="140"/>
                    <a:pt x="3918" y="150"/>
                    <a:pt x="3918" y="150"/>
                  </a:cubicBezTo>
                  <a:cubicBezTo>
                    <a:pt x="3917" y="150"/>
                    <a:pt x="3920" y="140"/>
                    <a:pt x="3926" y="119"/>
                  </a:cubicBezTo>
                  <a:cubicBezTo>
                    <a:pt x="3931" y="106"/>
                    <a:pt x="3935" y="91"/>
                    <a:pt x="3933" y="91"/>
                  </a:cubicBezTo>
                  <a:cubicBezTo>
                    <a:pt x="3932" y="91"/>
                    <a:pt x="3930" y="94"/>
                    <a:pt x="3926" y="101"/>
                  </a:cubicBezTo>
                  <a:cubicBezTo>
                    <a:pt x="3926" y="101"/>
                    <a:pt x="3926" y="100"/>
                    <a:pt x="3925" y="100"/>
                  </a:cubicBezTo>
                  <a:cubicBezTo>
                    <a:pt x="3921" y="100"/>
                    <a:pt x="3914" y="102"/>
                    <a:pt x="3914" y="119"/>
                  </a:cubicBezTo>
                  <a:lnTo>
                    <a:pt x="3895" y="119"/>
                  </a:lnTo>
                  <a:cubicBezTo>
                    <a:pt x="3882" y="97"/>
                    <a:pt x="3876" y="97"/>
                    <a:pt x="3870" y="97"/>
                  </a:cubicBezTo>
                  <a:cubicBezTo>
                    <a:pt x="3867" y="108"/>
                    <a:pt x="3865" y="114"/>
                    <a:pt x="3864" y="114"/>
                  </a:cubicBezTo>
                  <a:cubicBezTo>
                    <a:pt x="3862" y="114"/>
                    <a:pt x="3860" y="108"/>
                    <a:pt x="3857" y="97"/>
                  </a:cubicBezTo>
                  <a:cubicBezTo>
                    <a:pt x="3857" y="88"/>
                    <a:pt x="3856" y="83"/>
                    <a:pt x="3855" y="83"/>
                  </a:cubicBezTo>
                  <a:cubicBezTo>
                    <a:pt x="3853" y="83"/>
                    <a:pt x="3851" y="94"/>
                    <a:pt x="3851" y="119"/>
                  </a:cubicBezTo>
                  <a:cubicBezTo>
                    <a:pt x="3848" y="128"/>
                    <a:pt x="3845" y="133"/>
                    <a:pt x="3842" y="133"/>
                  </a:cubicBezTo>
                  <a:cubicBezTo>
                    <a:pt x="3839" y="133"/>
                    <a:pt x="3835" y="128"/>
                    <a:pt x="3832" y="116"/>
                  </a:cubicBezTo>
                  <a:cubicBezTo>
                    <a:pt x="3832" y="93"/>
                    <a:pt x="3830" y="83"/>
                    <a:pt x="3828" y="83"/>
                  </a:cubicBezTo>
                  <a:cubicBezTo>
                    <a:pt x="3827" y="83"/>
                    <a:pt x="3826" y="88"/>
                    <a:pt x="3826" y="97"/>
                  </a:cubicBezTo>
                  <a:cubicBezTo>
                    <a:pt x="3820" y="116"/>
                    <a:pt x="3813" y="116"/>
                    <a:pt x="3813" y="116"/>
                  </a:cubicBezTo>
                  <a:cubicBezTo>
                    <a:pt x="3813" y="97"/>
                    <a:pt x="3754" y="94"/>
                    <a:pt x="3697" y="94"/>
                  </a:cubicBezTo>
                  <a:cubicBezTo>
                    <a:pt x="3691" y="94"/>
                    <a:pt x="3685" y="113"/>
                    <a:pt x="3685" y="135"/>
                  </a:cubicBezTo>
                  <a:cubicBezTo>
                    <a:pt x="3685" y="152"/>
                    <a:pt x="3685" y="159"/>
                    <a:pt x="3684" y="159"/>
                  </a:cubicBezTo>
                  <a:cubicBezTo>
                    <a:pt x="3684" y="159"/>
                    <a:pt x="3682" y="148"/>
                    <a:pt x="3679" y="135"/>
                  </a:cubicBezTo>
                  <a:cubicBezTo>
                    <a:pt x="3676" y="104"/>
                    <a:pt x="3671" y="88"/>
                    <a:pt x="3668" y="88"/>
                  </a:cubicBezTo>
                  <a:cubicBezTo>
                    <a:pt x="3665" y="88"/>
                    <a:pt x="3663" y="104"/>
                    <a:pt x="3666" y="135"/>
                  </a:cubicBezTo>
                  <a:cubicBezTo>
                    <a:pt x="3669" y="155"/>
                    <a:pt x="3671" y="166"/>
                    <a:pt x="3670" y="166"/>
                  </a:cubicBezTo>
                  <a:cubicBezTo>
                    <a:pt x="3669" y="166"/>
                    <a:pt x="3666" y="155"/>
                    <a:pt x="3660" y="135"/>
                  </a:cubicBezTo>
                  <a:cubicBezTo>
                    <a:pt x="3655" y="124"/>
                    <a:pt x="3653" y="119"/>
                    <a:pt x="3651" y="119"/>
                  </a:cubicBezTo>
                  <a:cubicBezTo>
                    <a:pt x="3649" y="119"/>
                    <a:pt x="3647" y="124"/>
                    <a:pt x="3644" y="135"/>
                  </a:cubicBezTo>
                  <a:cubicBezTo>
                    <a:pt x="3644" y="144"/>
                    <a:pt x="3643" y="149"/>
                    <a:pt x="3641" y="149"/>
                  </a:cubicBezTo>
                  <a:cubicBezTo>
                    <a:pt x="3640" y="149"/>
                    <a:pt x="3638" y="144"/>
                    <a:pt x="3638" y="135"/>
                  </a:cubicBezTo>
                  <a:cubicBezTo>
                    <a:pt x="3634" y="119"/>
                    <a:pt x="3629" y="104"/>
                    <a:pt x="3627" y="104"/>
                  </a:cubicBezTo>
                  <a:cubicBezTo>
                    <a:pt x="3626" y="104"/>
                    <a:pt x="3625" y="107"/>
                    <a:pt x="3625" y="113"/>
                  </a:cubicBezTo>
                  <a:cubicBezTo>
                    <a:pt x="3625" y="113"/>
                    <a:pt x="3619" y="113"/>
                    <a:pt x="3613" y="91"/>
                  </a:cubicBezTo>
                  <a:cubicBezTo>
                    <a:pt x="3611" y="85"/>
                    <a:pt x="3609" y="82"/>
                    <a:pt x="3607" y="82"/>
                  </a:cubicBezTo>
                  <a:cubicBezTo>
                    <a:pt x="3603" y="82"/>
                    <a:pt x="3598" y="98"/>
                    <a:pt x="3594" y="113"/>
                  </a:cubicBezTo>
                  <a:cubicBezTo>
                    <a:pt x="3585" y="133"/>
                    <a:pt x="3579" y="143"/>
                    <a:pt x="3575" y="143"/>
                  </a:cubicBezTo>
                  <a:cubicBezTo>
                    <a:pt x="3572" y="143"/>
                    <a:pt x="3572" y="132"/>
                    <a:pt x="3575" y="110"/>
                  </a:cubicBezTo>
                  <a:cubicBezTo>
                    <a:pt x="3578" y="95"/>
                    <a:pt x="3575" y="88"/>
                    <a:pt x="3570" y="88"/>
                  </a:cubicBezTo>
                  <a:cubicBezTo>
                    <a:pt x="3562" y="88"/>
                    <a:pt x="3548" y="106"/>
                    <a:pt x="3544" y="132"/>
                  </a:cubicBezTo>
                  <a:cubicBezTo>
                    <a:pt x="3540" y="156"/>
                    <a:pt x="3539" y="166"/>
                    <a:pt x="3538" y="166"/>
                  </a:cubicBezTo>
                  <a:cubicBezTo>
                    <a:pt x="3538" y="166"/>
                    <a:pt x="3538" y="161"/>
                    <a:pt x="3538" y="154"/>
                  </a:cubicBezTo>
                  <a:cubicBezTo>
                    <a:pt x="3538" y="132"/>
                    <a:pt x="3531" y="132"/>
                    <a:pt x="3531" y="132"/>
                  </a:cubicBezTo>
                  <a:cubicBezTo>
                    <a:pt x="3525" y="132"/>
                    <a:pt x="3519" y="132"/>
                    <a:pt x="3519" y="110"/>
                  </a:cubicBezTo>
                  <a:cubicBezTo>
                    <a:pt x="3519" y="110"/>
                    <a:pt x="3513" y="110"/>
                    <a:pt x="3497" y="132"/>
                  </a:cubicBezTo>
                  <a:cubicBezTo>
                    <a:pt x="3492" y="147"/>
                    <a:pt x="3487" y="154"/>
                    <a:pt x="3481" y="154"/>
                  </a:cubicBezTo>
                  <a:cubicBezTo>
                    <a:pt x="3472" y="154"/>
                    <a:pt x="3463" y="135"/>
                    <a:pt x="3459" y="110"/>
                  </a:cubicBezTo>
                  <a:lnTo>
                    <a:pt x="3447" y="129"/>
                  </a:lnTo>
                  <a:cubicBezTo>
                    <a:pt x="3443" y="154"/>
                    <a:pt x="3439" y="172"/>
                    <a:pt x="3437" y="172"/>
                  </a:cubicBezTo>
                  <a:cubicBezTo>
                    <a:pt x="3435" y="172"/>
                    <a:pt x="3434" y="166"/>
                    <a:pt x="3434" y="151"/>
                  </a:cubicBezTo>
                  <a:lnTo>
                    <a:pt x="3434" y="129"/>
                  </a:lnTo>
                  <a:cubicBezTo>
                    <a:pt x="3432" y="144"/>
                    <a:pt x="3427" y="150"/>
                    <a:pt x="3422" y="150"/>
                  </a:cubicBezTo>
                  <a:cubicBezTo>
                    <a:pt x="3413" y="150"/>
                    <a:pt x="3403" y="132"/>
                    <a:pt x="3403" y="107"/>
                  </a:cubicBezTo>
                  <a:cubicBezTo>
                    <a:pt x="3403" y="85"/>
                    <a:pt x="3403" y="85"/>
                    <a:pt x="3397" y="85"/>
                  </a:cubicBezTo>
                  <a:lnTo>
                    <a:pt x="3397" y="107"/>
                  </a:lnTo>
                  <a:cubicBezTo>
                    <a:pt x="3397" y="129"/>
                    <a:pt x="3397" y="148"/>
                    <a:pt x="3390" y="148"/>
                  </a:cubicBezTo>
                  <a:cubicBezTo>
                    <a:pt x="3384" y="148"/>
                    <a:pt x="3378" y="148"/>
                    <a:pt x="3378" y="129"/>
                  </a:cubicBezTo>
                  <a:cubicBezTo>
                    <a:pt x="3373" y="113"/>
                    <a:pt x="3369" y="98"/>
                    <a:pt x="3367" y="98"/>
                  </a:cubicBezTo>
                  <a:cubicBezTo>
                    <a:pt x="3366" y="98"/>
                    <a:pt x="3365" y="100"/>
                    <a:pt x="3365" y="107"/>
                  </a:cubicBezTo>
                  <a:cubicBezTo>
                    <a:pt x="3365" y="107"/>
                    <a:pt x="3359" y="107"/>
                    <a:pt x="3353" y="85"/>
                  </a:cubicBezTo>
                  <a:lnTo>
                    <a:pt x="3325" y="85"/>
                  </a:lnTo>
                  <a:cubicBezTo>
                    <a:pt x="3322" y="95"/>
                    <a:pt x="3317" y="100"/>
                    <a:pt x="3313" y="100"/>
                  </a:cubicBezTo>
                  <a:cubicBezTo>
                    <a:pt x="3309" y="100"/>
                    <a:pt x="3306" y="95"/>
                    <a:pt x="3306" y="85"/>
                  </a:cubicBezTo>
                  <a:cubicBezTo>
                    <a:pt x="3306" y="85"/>
                    <a:pt x="3293" y="85"/>
                    <a:pt x="3287" y="104"/>
                  </a:cubicBezTo>
                  <a:cubicBezTo>
                    <a:pt x="3274" y="104"/>
                    <a:pt x="3268" y="104"/>
                    <a:pt x="3268" y="82"/>
                  </a:cubicBezTo>
                  <a:cubicBezTo>
                    <a:pt x="3268" y="72"/>
                    <a:pt x="3268" y="68"/>
                    <a:pt x="3267" y="68"/>
                  </a:cubicBezTo>
                  <a:cubicBezTo>
                    <a:pt x="3267" y="68"/>
                    <a:pt x="3265" y="72"/>
                    <a:pt x="3262" y="82"/>
                  </a:cubicBezTo>
                  <a:cubicBezTo>
                    <a:pt x="3262" y="104"/>
                    <a:pt x="3256" y="104"/>
                    <a:pt x="3249" y="104"/>
                  </a:cubicBezTo>
                  <a:lnTo>
                    <a:pt x="3237" y="104"/>
                  </a:lnTo>
                  <a:cubicBezTo>
                    <a:pt x="3237" y="126"/>
                    <a:pt x="3237" y="126"/>
                    <a:pt x="3231" y="126"/>
                  </a:cubicBezTo>
                  <a:cubicBezTo>
                    <a:pt x="3224" y="122"/>
                    <a:pt x="3205" y="104"/>
                    <a:pt x="3199" y="104"/>
                  </a:cubicBezTo>
                  <a:cubicBezTo>
                    <a:pt x="3193" y="103"/>
                    <a:pt x="3189" y="102"/>
                    <a:pt x="3186" y="102"/>
                  </a:cubicBezTo>
                  <a:cubicBezTo>
                    <a:pt x="3178" y="102"/>
                    <a:pt x="3179" y="107"/>
                    <a:pt x="3184" y="122"/>
                  </a:cubicBezTo>
                  <a:cubicBezTo>
                    <a:pt x="3190" y="122"/>
                    <a:pt x="3192" y="132"/>
                    <a:pt x="3188" y="132"/>
                  </a:cubicBezTo>
                  <a:cubicBezTo>
                    <a:pt x="3186" y="132"/>
                    <a:pt x="3182" y="130"/>
                    <a:pt x="3177" y="122"/>
                  </a:cubicBezTo>
                  <a:cubicBezTo>
                    <a:pt x="3171" y="122"/>
                    <a:pt x="3152" y="101"/>
                    <a:pt x="3133" y="101"/>
                  </a:cubicBezTo>
                  <a:cubicBezTo>
                    <a:pt x="3108" y="101"/>
                    <a:pt x="3108" y="101"/>
                    <a:pt x="3108" y="122"/>
                  </a:cubicBezTo>
                  <a:cubicBezTo>
                    <a:pt x="3111" y="143"/>
                    <a:pt x="3111" y="153"/>
                    <a:pt x="3110" y="153"/>
                  </a:cubicBezTo>
                  <a:cubicBezTo>
                    <a:pt x="3108" y="153"/>
                    <a:pt x="3105" y="143"/>
                    <a:pt x="3102" y="122"/>
                  </a:cubicBezTo>
                  <a:cubicBezTo>
                    <a:pt x="3095" y="97"/>
                    <a:pt x="3090" y="86"/>
                    <a:pt x="3086" y="86"/>
                  </a:cubicBezTo>
                  <a:cubicBezTo>
                    <a:pt x="3084" y="86"/>
                    <a:pt x="3083" y="91"/>
                    <a:pt x="3083" y="101"/>
                  </a:cubicBezTo>
                  <a:cubicBezTo>
                    <a:pt x="3077" y="119"/>
                    <a:pt x="3077" y="119"/>
                    <a:pt x="3071" y="119"/>
                  </a:cubicBezTo>
                  <a:cubicBezTo>
                    <a:pt x="3071" y="110"/>
                    <a:pt x="3069" y="105"/>
                    <a:pt x="3066" y="105"/>
                  </a:cubicBezTo>
                  <a:cubicBezTo>
                    <a:pt x="3063" y="105"/>
                    <a:pt x="3058" y="110"/>
                    <a:pt x="3052" y="119"/>
                  </a:cubicBezTo>
                  <a:cubicBezTo>
                    <a:pt x="3046" y="119"/>
                    <a:pt x="3046" y="119"/>
                    <a:pt x="3046" y="97"/>
                  </a:cubicBezTo>
                  <a:lnTo>
                    <a:pt x="3033" y="97"/>
                  </a:lnTo>
                  <a:cubicBezTo>
                    <a:pt x="3026" y="116"/>
                    <a:pt x="3016" y="123"/>
                    <a:pt x="3006" y="123"/>
                  </a:cubicBezTo>
                  <a:cubicBezTo>
                    <a:pt x="2991" y="123"/>
                    <a:pt x="2977" y="110"/>
                    <a:pt x="2974" y="97"/>
                  </a:cubicBezTo>
                  <a:cubicBezTo>
                    <a:pt x="2974" y="97"/>
                    <a:pt x="2967" y="97"/>
                    <a:pt x="2961" y="116"/>
                  </a:cubicBezTo>
                  <a:cubicBezTo>
                    <a:pt x="2958" y="138"/>
                    <a:pt x="2955" y="149"/>
                    <a:pt x="2952" y="149"/>
                  </a:cubicBezTo>
                  <a:cubicBezTo>
                    <a:pt x="2950" y="149"/>
                    <a:pt x="2948" y="138"/>
                    <a:pt x="2948" y="116"/>
                  </a:cubicBezTo>
                  <a:cubicBezTo>
                    <a:pt x="2948" y="96"/>
                    <a:pt x="2948" y="86"/>
                    <a:pt x="2948" y="86"/>
                  </a:cubicBezTo>
                  <a:cubicBezTo>
                    <a:pt x="2947" y="86"/>
                    <a:pt x="2945" y="96"/>
                    <a:pt x="2942" y="116"/>
                  </a:cubicBezTo>
                  <a:cubicBezTo>
                    <a:pt x="2940" y="125"/>
                    <a:pt x="2933" y="131"/>
                    <a:pt x="2926" y="131"/>
                  </a:cubicBezTo>
                  <a:cubicBezTo>
                    <a:pt x="2916" y="131"/>
                    <a:pt x="2907" y="120"/>
                    <a:pt x="2911" y="94"/>
                  </a:cubicBezTo>
                  <a:lnTo>
                    <a:pt x="2911" y="54"/>
                  </a:lnTo>
                  <a:cubicBezTo>
                    <a:pt x="2905" y="75"/>
                    <a:pt x="2898" y="75"/>
                    <a:pt x="2898" y="75"/>
                  </a:cubicBezTo>
                  <a:cubicBezTo>
                    <a:pt x="2898" y="94"/>
                    <a:pt x="2892" y="94"/>
                    <a:pt x="2870" y="94"/>
                  </a:cubicBezTo>
                  <a:cubicBezTo>
                    <a:pt x="2858" y="94"/>
                    <a:pt x="2836" y="113"/>
                    <a:pt x="2823" y="113"/>
                  </a:cubicBezTo>
                  <a:cubicBezTo>
                    <a:pt x="2822" y="113"/>
                    <a:pt x="2821" y="113"/>
                    <a:pt x="2820" y="113"/>
                  </a:cubicBezTo>
                  <a:cubicBezTo>
                    <a:pt x="2807" y="113"/>
                    <a:pt x="2789" y="113"/>
                    <a:pt x="2782" y="91"/>
                  </a:cubicBezTo>
                  <a:cubicBezTo>
                    <a:pt x="2776" y="91"/>
                    <a:pt x="2770" y="91"/>
                    <a:pt x="2757" y="113"/>
                  </a:cubicBezTo>
                  <a:cubicBezTo>
                    <a:pt x="2754" y="124"/>
                    <a:pt x="2750" y="128"/>
                    <a:pt x="2746" y="128"/>
                  </a:cubicBezTo>
                  <a:cubicBezTo>
                    <a:pt x="2742" y="128"/>
                    <a:pt x="2739" y="123"/>
                    <a:pt x="2739" y="113"/>
                  </a:cubicBezTo>
                  <a:lnTo>
                    <a:pt x="2732" y="113"/>
                  </a:lnTo>
                  <a:cubicBezTo>
                    <a:pt x="2717" y="132"/>
                    <a:pt x="2710" y="132"/>
                    <a:pt x="2710" y="132"/>
                  </a:cubicBezTo>
                  <a:cubicBezTo>
                    <a:pt x="2710" y="119"/>
                    <a:pt x="2707" y="104"/>
                    <a:pt x="2703" y="104"/>
                  </a:cubicBezTo>
                  <a:cubicBezTo>
                    <a:pt x="2702" y="104"/>
                    <a:pt x="2700" y="107"/>
                    <a:pt x="2698" y="113"/>
                  </a:cubicBezTo>
                  <a:cubicBezTo>
                    <a:pt x="2698" y="132"/>
                    <a:pt x="2692" y="132"/>
                    <a:pt x="2679" y="132"/>
                  </a:cubicBezTo>
                  <a:cubicBezTo>
                    <a:pt x="2672" y="120"/>
                    <a:pt x="2604" y="113"/>
                    <a:pt x="2545" y="113"/>
                  </a:cubicBezTo>
                  <a:cubicBezTo>
                    <a:pt x="2498" y="113"/>
                    <a:pt x="2456" y="117"/>
                    <a:pt x="2456" y="126"/>
                  </a:cubicBezTo>
                  <a:lnTo>
                    <a:pt x="2419" y="126"/>
                  </a:lnTo>
                  <a:cubicBezTo>
                    <a:pt x="2419" y="108"/>
                    <a:pt x="2413" y="102"/>
                    <a:pt x="2404" y="102"/>
                  </a:cubicBezTo>
                  <a:cubicBezTo>
                    <a:pt x="2392" y="102"/>
                    <a:pt x="2376" y="113"/>
                    <a:pt x="2366" y="126"/>
                  </a:cubicBezTo>
                  <a:cubicBezTo>
                    <a:pt x="2359" y="144"/>
                    <a:pt x="2353" y="144"/>
                    <a:pt x="2347" y="144"/>
                  </a:cubicBezTo>
                  <a:cubicBezTo>
                    <a:pt x="2347" y="120"/>
                    <a:pt x="2340" y="110"/>
                    <a:pt x="2332" y="110"/>
                  </a:cubicBezTo>
                  <a:cubicBezTo>
                    <a:pt x="2327" y="110"/>
                    <a:pt x="2321" y="115"/>
                    <a:pt x="2315" y="122"/>
                  </a:cubicBezTo>
                  <a:cubicBezTo>
                    <a:pt x="2312" y="143"/>
                    <a:pt x="2309" y="153"/>
                    <a:pt x="2307" y="153"/>
                  </a:cubicBezTo>
                  <a:cubicBezTo>
                    <a:pt x="2305" y="153"/>
                    <a:pt x="2303" y="143"/>
                    <a:pt x="2303" y="122"/>
                  </a:cubicBezTo>
                  <a:cubicBezTo>
                    <a:pt x="2303" y="104"/>
                    <a:pt x="2300" y="94"/>
                    <a:pt x="2297" y="94"/>
                  </a:cubicBezTo>
                  <a:cubicBezTo>
                    <a:pt x="2292" y="94"/>
                    <a:pt x="2285" y="110"/>
                    <a:pt x="2278" y="144"/>
                  </a:cubicBezTo>
                  <a:cubicBezTo>
                    <a:pt x="2275" y="153"/>
                    <a:pt x="2273" y="158"/>
                    <a:pt x="2272" y="158"/>
                  </a:cubicBezTo>
                  <a:cubicBezTo>
                    <a:pt x="2270" y="158"/>
                    <a:pt x="2269" y="153"/>
                    <a:pt x="2265" y="141"/>
                  </a:cubicBezTo>
                  <a:cubicBezTo>
                    <a:pt x="2262" y="118"/>
                    <a:pt x="2258" y="108"/>
                    <a:pt x="2255" y="108"/>
                  </a:cubicBezTo>
                  <a:cubicBezTo>
                    <a:pt x="2253" y="108"/>
                    <a:pt x="2251" y="113"/>
                    <a:pt x="2250" y="122"/>
                  </a:cubicBezTo>
                  <a:cubicBezTo>
                    <a:pt x="2247" y="143"/>
                    <a:pt x="2243" y="153"/>
                    <a:pt x="2240" y="153"/>
                  </a:cubicBezTo>
                  <a:cubicBezTo>
                    <a:pt x="2237" y="153"/>
                    <a:pt x="2234" y="143"/>
                    <a:pt x="2231" y="122"/>
                  </a:cubicBezTo>
                  <a:cubicBezTo>
                    <a:pt x="2224" y="100"/>
                    <a:pt x="2221" y="89"/>
                    <a:pt x="2219" y="89"/>
                  </a:cubicBezTo>
                  <a:cubicBezTo>
                    <a:pt x="2217" y="89"/>
                    <a:pt x="2215" y="99"/>
                    <a:pt x="2212" y="119"/>
                  </a:cubicBezTo>
                  <a:cubicBezTo>
                    <a:pt x="2209" y="141"/>
                    <a:pt x="2201" y="151"/>
                    <a:pt x="2194" y="151"/>
                  </a:cubicBezTo>
                  <a:cubicBezTo>
                    <a:pt x="2186" y="151"/>
                    <a:pt x="2178" y="140"/>
                    <a:pt x="2174" y="119"/>
                  </a:cubicBezTo>
                  <a:cubicBezTo>
                    <a:pt x="2170" y="119"/>
                    <a:pt x="2166" y="110"/>
                    <a:pt x="2164" y="110"/>
                  </a:cubicBezTo>
                  <a:cubicBezTo>
                    <a:pt x="2163" y="110"/>
                    <a:pt x="2162" y="112"/>
                    <a:pt x="2162" y="119"/>
                  </a:cubicBezTo>
                  <a:lnTo>
                    <a:pt x="2156" y="97"/>
                  </a:lnTo>
                  <a:lnTo>
                    <a:pt x="2143" y="97"/>
                  </a:lnTo>
                  <a:lnTo>
                    <a:pt x="2143" y="119"/>
                  </a:lnTo>
                  <a:cubicBezTo>
                    <a:pt x="2115" y="107"/>
                    <a:pt x="2084" y="97"/>
                    <a:pt x="2052" y="97"/>
                  </a:cubicBezTo>
                  <a:cubicBezTo>
                    <a:pt x="2033" y="97"/>
                    <a:pt x="2019" y="96"/>
                    <a:pt x="2007" y="96"/>
                  </a:cubicBezTo>
                  <a:cubicBezTo>
                    <a:pt x="1978" y="96"/>
                    <a:pt x="1972" y="100"/>
                    <a:pt x="1977" y="116"/>
                  </a:cubicBezTo>
                  <a:cubicBezTo>
                    <a:pt x="1980" y="136"/>
                    <a:pt x="1979" y="146"/>
                    <a:pt x="1976" y="146"/>
                  </a:cubicBezTo>
                  <a:cubicBezTo>
                    <a:pt x="1972" y="146"/>
                    <a:pt x="1968" y="135"/>
                    <a:pt x="1964" y="113"/>
                  </a:cubicBezTo>
                  <a:cubicBezTo>
                    <a:pt x="1958" y="113"/>
                    <a:pt x="1946" y="94"/>
                    <a:pt x="1930" y="94"/>
                  </a:cubicBezTo>
                  <a:cubicBezTo>
                    <a:pt x="1917" y="91"/>
                    <a:pt x="1905" y="91"/>
                    <a:pt x="1905" y="72"/>
                  </a:cubicBezTo>
                  <a:lnTo>
                    <a:pt x="1899" y="72"/>
                  </a:lnTo>
                  <a:cubicBezTo>
                    <a:pt x="1897" y="94"/>
                    <a:pt x="1879" y="105"/>
                    <a:pt x="1861" y="105"/>
                  </a:cubicBezTo>
                  <a:cubicBezTo>
                    <a:pt x="1850" y="105"/>
                    <a:pt x="1838" y="101"/>
                    <a:pt x="1830" y="91"/>
                  </a:cubicBezTo>
                  <a:cubicBezTo>
                    <a:pt x="1817" y="91"/>
                    <a:pt x="1811" y="91"/>
                    <a:pt x="1798" y="110"/>
                  </a:cubicBezTo>
                  <a:cubicBezTo>
                    <a:pt x="1791" y="121"/>
                    <a:pt x="1787" y="126"/>
                    <a:pt x="1784" y="126"/>
                  </a:cubicBezTo>
                  <a:cubicBezTo>
                    <a:pt x="1781" y="126"/>
                    <a:pt x="1780" y="121"/>
                    <a:pt x="1776" y="110"/>
                  </a:cubicBezTo>
                  <a:cubicBezTo>
                    <a:pt x="1776" y="97"/>
                    <a:pt x="1764" y="85"/>
                    <a:pt x="1753" y="85"/>
                  </a:cubicBezTo>
                  <a:cubicBezTo>
                    <a:pt x="1746" y="85"/>
                    <a:pt x="1739" y="91"/>
                    <a:pt x="1739" y="110"/>
                  </a:cubicBezTo>
                  <a:lnTo>
                    <a:pt x="1733" y="88"/>
                  </a:lnTo>
                  <a:cubicBezTo>
                    <a:pt x="1731" y="82"/>
                    <a:pt x="1729" y="79"/>
                    <a:pt x="1727" y="79"/>
                  </a:cubicBezTo>
                  <a:cubicBezTo>
                    <a:pt x="1723" y="79"/>
                    <a:pt x="1720" y="94"/>
                    <a:pt x="1720" y="110"/>
                  </a:cubicBezTo>
                  <a:cubicBezTo>
                    <a:pt x="1720" y="128"/>
                    <a:pt x="1719" y="138"/>
                    <a:pt x="1717" y="138"/>
                  </a:cubicBezTo>
                  <a:cubicBezTo>
                    <a:pt x="1714" y="138"/>
                    <a:pt x="1711" y="123"/>
                    <a:pt x="1708" y="88"/>
                  </a:cubicBezTo>
                  <a:cubicBezTo>
                    <a:pt x="1708" y="63"/>
                    <a:pt x="1705" y="53"/>
                    <a:pt x="1703" y="53"/>
                  </a:cubicBezTo>
                  <a:cubicBezTo>
                    <a:pt x="1702" y="53"/>
                    <a:pt x="1701" y="57"/>
                    <a:pt x="1701" y="66"/>
                  </a:cubicBezTo>
                  <a:cubicBezTo>
                    <a:pt x="1697" y="82"/>
                    <a:pt x="1692" y="96"/>
                    <a:pt x="1688" y="96"/>
                  </a:cubicBezTo>
                  <a:cubicBezTo>
                    <a:pt x="1686" y="96"/>
                    <a:pt x="1684" y="93"/>
                    <a:pt x="1682" y="88"/>
                  </a:cubicBezTo>
                  <a:cubicBezTo>
                    <a:pt x="1676" y="88"/>
                    <a:pt x="1670" y="88"/>
                    <a:pt x="1670" y="129"/>
                  </a:cubicBezTo>
                  <a:cubicBezTo>
                    <a:pt x="1670" y="145"/>
                    <a:pt x="1667" y="149"/>
                    <a:pt x="1662" y="149"/>
                  </a:cubicBezTo>
                  <a:cubicBezTo>
                    <a:pt x="1661" y="149"/>
                    <a:pt x="1659" y="148"/>
                    <a:pt x="1657" y="148"/>
                  </a:cubicBezTo>
                  <a:cubicBezTo>
                    <a:pt x="1654" y="135"/>
                    <a:pt x="1657" y="119"/>
                    <a:pt x="1664" y="107"/>
                  </a:cubicBezTo>
                  <a:lnTo>
                    <a:pt x="1651" y="107"/>
                  </a:lnTo>
                  <a:cubicBezTo>
                    <a:pt x="1645" y="107"/>
                    <a:pt x="1632" y="85"/>
                    <a:pt x="1632" y="66"/>
                  </a:cubicBezTo>
                  <a:cubicBezTo>
                    <a:pt x="1630" y="57"/>
                    <a:pt x="1626" y="51"/>
                    <a:pt x="1624" y="51"/>
                  </a:cubicBezTo>
                  <a:close/>
                  <a:moveTo>
                    <a:pt x="106" y="530"/>
                  </a:moveTo>
                  <a:cubicBezTo>
                    <a:pt x="103" y="542"/>
                    <a:pt x="100" y="558"/>
                    <a:pt x="100" y="571"/>
                  </a:cubicBezTo>
                  <a:lnTo>
                    <a:pt x="106" y="571"/>
                  </a:lnTo>
                  <a:cubicBezTo>
                    <a:pt x="112" y="571"/>
                    <a:pt x="112" y="552"/>
                    <a:pt x="112" y="530"/>
                  </a:cubicBezTo>
                  <a:close/>
                  <a:moveTo>
                    <a:pt x="1519" y="690"/>
                  </a:moveTo>
                  <a:cubicBezTo>
                    <a:pt x="1516" y="702"/>
                    <a:pt x="1513" y="718"/>
                    <a:pt x="1513" y="730"/>
                  </a:cubicBezTo>
                  <a:cubicBezTo>
                    <a:pt x="1513" y="740"/>
                    <a:pt x="1514" y="745"/>
                    <a:pt x="1516" y="745"/>
                  </a:cubicBezTo>
                  <a:cubicBezTo>
                    <a:pt x="1519" y="745"/>
                    <a:pt x="1522" y="735"/>
                    <a:pt x="1526" y="712"/>
                  </a:cubicBezTo>
                  <a:cubicBezTo>
                    <a:pt x="1526" y="690"/>
                    <a:pt x="1526" y="690"/>
                    <a:pt x="151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52"/>
            <p:cNvSpPr/>
            <p:nvPr/>
          </p:nvSpPr>
          <p:spPr>
            <a:xfrm>
              <a:off x="5097325" y="2972350"/>
              <a:ext cx="342275" cy="18600"/>
            </a:xfrm>
            <a:custGeom>
              <a:avLst/>
              <a:gdLst/>
              <a:ahLst/>
              <a:cxnLst/>
              <a:rect l="l" t="t" r="r" b="b"/>
              <a:pathLst>
                <a:path w="13691" h="744" extrusionOk="0">
                  <a:moveTo>
                    <a:pt x="3800" y="0"/>
                  </a:moveTo>
                  <a:cubicBezTo>
                    <a:pt x="3789" y="0"/>
                    <a:pt x="3792" y="4"/>
                    <a:pt x="3804" y="20"/>
                  </a:cubicBezTo>
                  <a:lnTo>
                    <a:pt x="3835" y="20"/>
                  </a:lnTo>
                  <a:cubicBezTo>
                    <a:pt x="3835" y="2"/>
                    <a:pt x="3835" y="2"/>
                    <a:pt x="3819" y="2"/>
                  </a:cubicBezTo>
                  <a:cubicBezTo>
                    <a:pt x="3811" y="1"/>
                    <a:pt x="3804" y="0"/>
                    <a:pt x="3800" y="0"/>
                  </a:cubicBezTo>
                  <a:close/>
                  <a:moveTo>
                    <a:pt x="532" y="114"/>
                  </a:moveTo>
                  <a:lnTo>
                    <a:pt x="547" y="136"/>
                  </a:lnTo>
                  <a:lnTo>
                    <a:pt x="563" y="136"/>
                  </a:lnTo>
                  <a:cubicBezTo>
                    <a:pt x="563" y="114"/>
                    <a:pt x="563" y="114"/>
                    <a:pt x="547" y="114"/>
                  </a:cubicBezTo>
                  <a:close/>
                  <a:moveTo>
                    <a:pt x="9585" y="118"/>
                  </a:moveTo>
                  <a:cubicBezTo>
                    <a:pt x="9585" y="138"/>
                    <a:pt x="9585" y="159"/>
                    <a:pt x="9573" y="159"/>
                  </a:cubicBezTo>
                  <a:cubicBezTo>
                    <a:pt x="9572" y="159"/>
                    <a:pt x="9571" y="158"/>
                    <a:pt x="9570" y="158"/>
                  </a:cubicBezTo>
                  <a:lnTo>
                    <a:pt x="9551" y="139"/>
                  </a:lnTo>
                  <a:lnTo>
                    <a:pt x="9570" y="118"/>
                  </a:lnTo>
                  <a:close/>
                  <a:moveTo>
                    <a:pt x="6041" y="127"/>
                  </a:moveTo>
                  <a:cubicBezTo>
                    <a:pt x="6041" y="146"/>
                    <a:pt x="6041" y="168"/>
                    <a:pt x="6025" y="168"/>
                  </a:cubicBezTo>
                  <a:lnTo>
                    <a:pt x="6010" y="168"/>
                  </a:lnTo>
                  <a:cubicBezTo>
                    <a:pt x="6010" y="152"/>
                    <a:pt x="6016" y="136"/>
                    <a:pt x="6025" y="127"/>
                  </a:cubicBezTo>
                  <a:close/>
                  <a:moveTo>
                    <a:pt x="9375" y="136"/>
                  </a:moveTo>
                  <a:cubicBezTo>
                    <a:pt x="9391" y="136"/>
                    <a:pt x="9391" y="136"/>
                    <a:pt x="9391" y="158"/>
                  </a:cubicBezTo>
                  <a:cubicBezTo>
                    <a:pt x="9391" y="158"/>
                    <a:pt x="9391" y="180"/>
                    <a:pt x="9375" y="180"/>
                  </a:cubicBezTo>
                  <a:lnTo>
                    <a:pt x="9360" y="158"/>
                  </a:lnTo>
                  <a:cubicBezTo>
                    <a:pt x="9360" y="136"/>
                    <a:pt x="9375" y="136"/>
                    <a:pt x="9375" y="136"/>
                  </a:cubicBezTo>
                  <a:close/>
                  <a:moveTo>
                    <a:pt x="3512" y="143"/>
                  </a:moveTo>
                  <a:cubicBezTo>
                    <a:pt x="3512" y="158"/>
                    <a:pt x="3518" y="174"/>
                    <a:pt x="3528" y="186"/>
                  </a:cubicBezTo>
                  <a:cubicBezTo>
                    <a:pt x="3543" y="186"/>
                    <a:pt x="3543" y="165"/>
                    <a:pt x="3543" y="165"/>
                  </a:cubicBezTo>
                  <a:cubicBezTo>
                    <a:pt x="3543" y="165"/>
                    <a:pt x="3543" y="143"/>
                    <a:pt x="3528" y="143"/>
                  </a:cubicBezTo>
                  <a:close/>
                  <a:moveTo>
                    <a:pt x="11325" y="155"/>
                  </a:moveTo>
                  <a:cubicBezTo>
                    <a:pt x="11340" y="155"/>
                    <a:pt x="11340" y="155"/>
                    <a:pt x="11340" y="177"/>
                  </a:cubicBezTo>
                  <a:cubicBezTo>
                    <a:pt x="11340" y="199"/>
                    <a:pt x="11325" y="218"/>
                    <a:pt x="11309" y="218"/>
                  </a:cubicBezTo>
                  <a:cubicBezTo>
                    <a:pt x="11290" y="218"/>
                    <a:pt x="11290" y="177"/>
                    <a:pt x="11325" y="155"/>
                  </a:cubicBezTo>
                  <a:close/>
                  <a:moveTo>
                    <a:pt x="3349" y="205"/>
                  </a:moveTo>
                  <a:cubicBezTo>
                    <a:pt x="3368" y="205"/>
                    <a:pt x="3368" y="205"/>
                    <a:pt x="3368" y="224"/>
                  </a:cubicBezTo>
                  <a:lnTo>
                    <a:pt x="3349" y="224"/>
                  </a:lnTo>
                  <a:lnTo>
                    <a:pt x="3333" y="205"/>
                  </a:lnTo>
                  <a:close/>
                  <a:moveTo>
                    <a:pt x="13599" y="140"/>
                  </a:moveTo>
                  <a:cubicBezTo>
                    <a:pt x="13609" y="140"/>
                    <a:pt x="13602" y="170"/>
                    <a:pt x="13578" y="199"/>
                  </a:cubicBezTo>
                  <a:cubicBezTo>
                    <a:pt x="13570" y="219"/>
                    <a:pt x="13566" y="230"/>
                    <a:pt x="13564" y="230"/>
                  </a:cubicBezTo>
                  <a:cubicBezTo>
                    <a:pt x="13562" y="230"/>
                    <a:pt x="13562" y="219"/>
                    <a:pt x="13562" y="199"/>
                  </a:cubicBezTo>
                  <a:cubicBezTo>
                    <a:pt x="13562" y="177"/>
                    <a:pt x="13562" y="158"/>
                    <a:pt x="13578" y="158"/>
                  </a:cubicBezTo>
                  <a:cubicBezTo>
                    <a:pt x="13588" y="145"/>
                    <a:pt x="13595" y="140"/>
                    <a:pt x="13599" y="140"/>
                  </a:cubicBezTo>
                  <a:close/>
                  <a:moveTo>
                    <a:pt x="2208" y="193"/>
                  </a:moveTo>
                  <a:lnTo>
                    <a:pt x="2208" y="215"/>
                  </a:lnTo>
                  <a:lnTo>
                    <a:pt x="2190" y="233"/>
                  </a:lnTo>
                  <a:lnTo>
                    <a:pt x="2174" y="215"/>
                  </a:lnTo>
                  <a:cubicBezTo>
                    <a:pt x="2174" y="193"/>
                    <a:pt x="2190" y="193"/>
                    <a:pt x="2208" y="193"/>
                  </a:cubicBezTo>
                  <a:close/>
                  <a:moveTo>
                    <a:pt x="2652" y="162"/>
                  </a:moveTo>
                  <a:cubicBezTo>
                    <a:pt x="2656" y="162"/>
                    <a:pt x="2652" y="172"/>
                    <a:pt x="2641" y="196"/>
                  </a:cubicBezTo>
                  <a:lnTo>
                    <a:pt x="2610" y="240"/>
                  </a:lnTo>
                  <a:cubicBezTo>
                    <a:pt x="2594" y="240"/>
                    <a:pt x="2610" y="218"/>
                    <a:pt x="2625" y="177"/>
                  </a:cubicBezTo>
                  <a:cubicBezTo>
                    <a:pt x="2640" y="168"/>
                    <a:pt x="2648" y="162"/>
                    <a:pt x="2652" y="162"/>
                  </a:cubicBezTo>
                  <a:close/>
                  <a:moveTo>
                    <a:pt x="3217" y="195"/>
                  </a:moveTo>
                  <a:cubicBezTo>
                    <a:pt x="3227" y="195"/>
                    <a:pt x="3232" y="214"/>
                    <a:pt x="3221" y="246"/>
                  </a:cubicBezTo>
                  <a:cubicBezTo>
                    <a:pt x="3205" y="246"/>
                    <a:pt x="3205" y="246"/>
                    <a:pt x="3189" y="243"/>
                  </a:cubicBezTo>
                  <a:cubicBezTo>
                    <a:pt x="3189" y="224"/>
                    <a:pt x="3189" y="202"/>
                    <a:pt x="3205" y="202"/>
                  </a:cubicBezTo>
                  <a:cubicBezTo>
                    <a:pt x="3209" y="197"/>
                    <a:pt x="3213" y="195"/>
                    <a:pt x="3217" y="195"/>
                  </a:cubicBezTo>
                  <a:close/>
                  <a:moveTo>
                    <a:pt x="312" y="218"/>
                  </a:moveTo>
                  <a:cubicBezTo>
                    <a:pt x="315" y="218"/>
                    <a:pt x="318" y="218"/>
                    <a:pt x="322" y="218"/>
                  </a:cubicBezTo>
                  <a:cubicBezTo>
                    <a:pt x="338" y="218"/>
                    <a:pt x="338" y="218"/>
                    <a:pt x="338" y="237"/>
                  </a:cubicBezTo>
                  <a:cubicBezTo>
                    <a:pt x="338" y="237"/>
                    <a:pt x="322" y="259"/>
                    <a:pt x="306" y="259"/>
                  </a:cubicBezTo>
                  <a:lnTo>
                    <a:pt x="291" y="237"/>
                  </a:lnTo>
                  <a:cubicBezTo>
                    <a:pt x="291" y="220"/>
                    <a:pt x="300" y="218"/>
                    <a:pt x="312" y="218"/>
                  </a:cubicBezTo>
                  <a:close/>
                  <a:moveTo>
                    <a:pt x="10131" y="227"/>
                  </a:moveTo>
                  <a:cubicBezTo>
                    <a:pt x="10146" y="227"/>
                    <a:pt x="10146" y="249"/>
                    <a:pt x="10146" y="249"/>
                  </a:cubicBezTo>
                  <a:cubicBezTo>
                    <a:pt x="10146" y="249"/>
                    <a:pt x="10146" y="271"/>
                    <a:pt x="10131" y="271"/>
                  </a:cubicBezTo>
                  <a:cubicBezTo>
                    <a:pt x="10121" y="259"/>
                    <a:pt x="10118" y="243"/>
                    <a:pt x="10115" y="227"/>
                  </a:cubicBezTo>
                  <a:close/>
                  <a:moveTo>
                    <a:pt x="4196" y="219"/>
                  </a:moveTo>
                  <a:cubicBezTo>
                    <a:pt x="4202" y="219"/>
                    <a:pt x="4211" y="230"/>
                    <a:pt x="4220" y="255"/>
                  </a:cubicBezTo>
                  <a:cubicBezTo>
                    <a:pt x="4220" y="274"/>
                    <a:pt x="4220" y="274"/>
                    <a:pt x="4205" y="274"/>
                  </a:cubicBezTo>
                  <a:cubicBezTo>
                    <a:pt x="4195" y="262"/>
                    <a:pt x="4189" y="249"/>
                    <a:pt x="4189" y="233"/>
                  </a:cubicBezTo>
                  <a:cubicBezTo>
                    <a:pt x="4189" y="224"/>
                    <a:pt x="4192" y="219"/>
                    <a:pt x="4196" y="219"/>
                  </a:cubicBezTo>
                  <a:close/>
                  <a:moveTo>
                    <a:pt x="4333" y="233"/>
                  </a:moveTo>
                  <a:cubicBezTo>
                    <a:pt x="4333" y="255"/>
                    <a:pt x="4333" y="277"/>
                    <a:pt x="4317" y="277"/>
                  </a:cubicBezTo>
                  <a:lnTo>
                    <a:pt x="4302" y="255"/>
                  </a:lnTo>
                  <a:lnTo>
                    <a:pt x="4317" y="233"/>
                  </a:lnTo>
                  <a:close/>
                  <a:moveTo>
                    <a:pt x="10788" y="226"/>
                  </a:moveTo>
                  <a:cubicBezTo>
                    <a:pt x="10791" y="226"/>
                    <a:pt x="10792" y="228"/>
                    <a:pt x="10792" y="233"/>
                  </a:cubicBezTo>
                  <a:cubicBezTo>
                    <a:pt x="10792" y="249"/>
                    <a:pt x="10786" y="265"/>
                    <a:pt x="10776" y="277"/>
                  </a:cubicBezTo>
                  <a:cubicBezTo>
                    <a:pt x="10776" y="277"/>
                    <a:pt x="10769" y="286"/>
                    <a:pt x="10765" y="286"/>
                  </a:cubicBezTo>
                  <a:cubicBezTo>
                    <a:pt x="10762" y="286"/>
                    <a:pt x="10761" y="284"/>
                    <a:pt x="10761" y="277"/>
                  </a:cubicBezTo>
                  <a:lnTo>
                    <a:pt x="10761" y="255"/>
                  </a:lnTo>
                  <a:cubicBezTo>
                    <a:pt x="10772" y="240"/>
                    <a:pt x="10783" y="226"/>
                    <a:pt x="10788" y="226"/>
                  </a:cubicBezTo>
                  <a:close/>
                  <a:moveTo>
                    <a:pt x="9704" y="251"/>
                  </a:moveTo>
                  <a:cubicBezTo>
                    <a:pt x="9710" y="251"/>
                    <a:pt x="9714" y="255"/>
                    <a:pt x="9714" y="265"/>
                  </a:cubicBezTo>
                  <a:cubicBezTo>
                    <a:pt x="9714" y="287"/>
                    <a:pt x="9714" y="287"/>
                    <a:pt x="9695" y="287"/>
                  </a:cubicBezTo>
                  <a:cubicBezTo>
                    <a:pt x="9664" y="287"/>
                    <a:pt x="9664" y="287"/>
                    <a:pt x="9679" y="265"/>
                  </a:cubicBezTo>
                  <a:cubicBezTo>
                    <a:pt x="9689" y="255"/>
                    <a:pt x="9697" y="251"/>
                    <a:pt x="9704" y="251"/>
                  </a:cubicBezTo>
                  <a:close/>
                  <a:moveTo>
                    <a:pt x="9808" y="268"/>
                  </a:moveTo>
                  <a:cubicBezTo>
                    <a:pt x="9827" y="268"/>
                    <a:pt x="9827" y="268"/>
                    <a:pt x="9827" y="287"/>
                  </a:cubicBezTo>
                  <a:lnTo>
                    <a:pt x="9808" y="287"/>
                  </a:lnTo>
                  <a:lnTo>
                    <a:pt x="9792" y="268"/>
                  </a:lnTo>
                  <a:close/>
                  <a:moveTo>
                    <a:pt x="8037" y="249"/>
                  </a:moveTo>
                  <a:cubicBezTo>
                    <a:pt x="8037" y="271"/>
                    <a:pt x="8037" y="290"/>
                    <a:pt x="8022" y="290"/>
                  </a:cubicBezTo>
                  <a:lnTo>
                    <a:pt x="8006" y="290"/>
                  </a:lnTo>
                  <a:cubicBezTo>
                    <a:pt x="8006" y="277"/>
                    <a:pt x="8012" y="262"/>
                    <a:pt x="8022" y="249"/>
                  </a:cubicBezTo>
                  <a:close/>
                  <a:moveTo>
                    <a:pt x="9971" y="268"/>
                  </a:moveTo>
                  <a:cubicBezTo>
                    <a:pt x="9987" y="268"/>
                    <a:pt x="9987" y="268"/>
                    <a:pt x="9987" y="290"/>
                  </a:cubicBezTo>
                  <a:lnTo>
                    <a:pt x="9971" y="290"/>
                  </a:lnTo>
                  <a:lnTo>
                    <a:pt x="9955" y="268"/>
                  </a:lnTo>
                  <a:close/>
                  <a:moveTo>
                    <a:pt x="6251" y="252"/>
                  </a:moveTo>
                  <a:cubicBezTo>
                    <a:pt x="6251" y="274"/>
                    <a:pt x="6248" y="296"/>
                    <a:pt x="6232" y="296"/>
                  </a:cubicBezTo>
                  <a:lnTo>
                    <a:pt x="6217" y="274"/>
                  </a:lnTo>
                  <a:lnTo>
                    <a:pt x="6232" y="252"/>
                  </a:lnTo>
                  <a:close/>
                  <a:moveTo>
                    <a:pt x="500" y="218"/>
                  </a:moveTo>
                  <a:cubicBezTo>
                    <a:pt x="516" y="218"/>
                    <a:pt x="532" y="218"/>
                    <a:pt x="532" y="240"/>
                  </a:cubicBezTo>
                  <a:lnTo>
                    <a:pt x="516" y="240"/>
                  </a:lnTo>
                  <a:cubicBezTo>
                    <a:pt x="516" y="233"/>
                    <a:pt x="515" y="231"/>
                    <a:pt x="513" y="231"/>
                  </a:cubicBezTo>
                  <a:cubicBezTo>
                    <a:pt x="510" y="231"/>
                    <a:pt x="505" y="246"/>
                    <a:pt x="516" y="262"/>
                  </a:cubicBezTo>
                  <a:lnTo>
                    <a:pt x="516" y="302"/>
                  </a:lnTo>
                  <a:cubicBezTo>
                    <a:pt x="500" y="302"/>
                    <a:pt x="482" y="280"/>
                    <a:pt x="485" y="259"/>
                  </a:cubicBezTo>
                  <a:cubicBezTo>
                    <a:pt x="466" y="218"/>
                    <a:pt x="466" y="218"/>
                    <a:pt x="500" y="218"/>
                  </a:cubicBezTo>
                  <a:close/>
                  <a:moveTo>
                    <a:pt x="2769" y="262"/>
                  </a:moveTo>
                  <a:cubicBezTo>
                    <a:pt x="2769" y="280"/>
                    <a:pt x="2769" y="302"/>
                    <a:pt x="2754" y="302"/>
                  </a:cubicBezTo>
                  <a:lnTo>
                    <a:pt x="2738" y="302"/>
                  </a:lnTo>
                  <a:cubicBezTo>
                    <a:pt x="2738" y="287"/>
                    <a:pt x="2744" y="274"/>
                    <a:pt x="2754" y="262"/>
                  </a:cubicBezTo>
                  <a:close/>
                  <a:moveTo>
                    <a:pt x="3929" y="271"/>
                  </a:moveTo>
                  <a:cubicBezTo>
                    <a:pt x="3945" y="271"/>
                    <a:pt x="3945" y="293"/>
                    <a:pt x="3945" y="293"/>
                  </a:cubicBezTo>
                  <a:cubicBezTo>
                    <a:pt x="3945" y="300"/>
                    <a:pt x="3943" y="303"/>
                    <a:pt x="3940" y="303"/>
                  </a:cubicBezTo>
                  <a:cubicBezTo>
                    <a:pt x="3934" y="303"/>
                    <a:pt x="3924" y="293"/>
                    <a:pt x="3913" y="293"/>
                  </a:cubicBezTo>
                  <a:cubicBezTo>
                    <a:pt x="3898" y="271"/>
                    <a:pt x="3898" y="271"/>
                    <a:pt x="3929" y="271"/>
                  </a:cubicBezTo>
                  <a:close/>
                  <a:moveTo>
                    <a:pt x="7360" y="265"/>
                  </a:moveTo>
                  <a:cubicBezTo>
                    <a:pt x="7392" y="265"/>
                    <a:pt x="7392" y="265"/>
                    <a:pt x="7392" y="284"/>
                  </a:cubicBezTo>
                  <a:cubicBezTo>
                    <a:pt x="7392" y="306"/>
                    <a:pt x="7360" y="306"/>
                    <a:pt x="7345" y="306"/>
                  </a:cubicBezTo>
                  <a:cubicBezTo>
                    <a:pt x="7329" y="290"/>
                    <a:pt x="7342" y="265"/>
                    <a:pt x="7360" y="265"/>
                  </a:cubicBezTo>
                  <a:close/>
                  <a:moveTo>
                    <a:pt x="9934" y="299"/>
                  </a:moveTo>
                  <a:cubicBezTo>
                    <a:pt x="9933" y="299"/>
                    <a:pt x="9929" y="301"/>
                    <a:pt x="9924" y="309"/>
                  </a:cubicBezTo>
                  <a:cubicBezTo>
                    <a:pt x="9934" y="309"/>
                    <a:pt x="9938" y="299"/>
                    <a:pt x="9934" y="299"/>
                  </a:cubicBezTo>
                  <a:close/>
                  <a:moveTo>
                    <a:pt x="3625" y="268"/>
                  </a:moveTo>
                  <a:cubicBezTo>
                    <a:pt x="3641" y="268"/>
                    <a:pt x="3656" y="271"/>
                    <a:pt x="3656" y="290"/>
                  </a:cubicBezTo>
                  <a:cubicBezTo>
                    <a:pt x="3656" y="290"/>
                    <a:pt x="3656" y="312"/>
                    <a:pt x="3641" y="312"/>
                  </a:cubicBezTo>
                  <a:cubicBezTo>
                    <a:pt x="3625" y="312"/>
                    <a:pt x="3609" y="290"/>
                    <a:pt x="3609" y="290"/>
                  </a:cubicBezTo>
                  <a:lnTo>
                    <a:pt x="3606" y="290"/>
                  </a:lnTo>
                  <a:cubicBezTo>
                    <a:pt x="3606" y="268"/>
                    <a:pt x="3625" y="268"/>
                    <a:pt x="3625" y="268"/>
                  </a:cubicBezTo>
                  <a:close/>
                  <a:moveTo>
                    <a:pt x="2284" y="227"/>
                  </a:moveTo>
                  <a:cubicBezTo>
                    <a:pt x="2287" y="227"/>
                    <a:pt x="2287" y="237"/>
                    <a:pt x="2287" y="255"/>
                  </a:cubicBezTo>
                  <a:cubicBezTo>
                    <a:pt x="2290" y="280"/>
                    <a:pt x="2277" y="306"/>
                    <a:pt x="2255" y="318"/>
                  </a:cubicBezTo>
                  <a:lnTo>
                    <a:pt x="2221" y="318"/>
                  </a:lnTo>
                  <a:lnTo>
                    <a:pt x="2255" y="277"/>
                  </a:lnTo>
                  <a:cubicBezTo>
                    <a:pt x="2273" y="243"/>
                    <a:pt x="2281" y="227"/>
                    <a:pt x="2284" y="227"/>
                  </a:cubicBezTo>
                  <a:close/>
                  <a:moveTo>
                    <a:pt x="5380" y="287"/>
                  </a:moveTo>
                  <a:cubicBezTo>
                    <a:pt x="5380" y="309"/>
                    <a:pt x="5380" y="327"/>
                    <a:pt x="5364" y="327"/>
                  </a:cubicBezTo>
                  <a:lnTo>
                    <a:pt x="5348" y="306"/>
                  </a:lnTo>
                  <a:lnTo>
                    <a:pt x="5364" y="287"/>
                  </a:lnTo>
                  <a:close/>
                  <a:moveTo>
                    <a:pt x="1434" y="290"/>
                  </a:moveTo>
                  <a:cubicBezTo>
                    <a:pt x="1450" y="290"/>
                    <a:pt x="1450" y="312"/>
                    <a:pt x="1416" y="331"/>
                  </a:cubicBezTo>
                  <a:lnTo>
                    <a:pt x="1384" y="331"/>
                  </a:lnTo>
                  <a:cubicBezTo>
                    <a:pt x="1384" y="309"/>
                    <a:pt x="1419" y="290"/>
                    <a:pt x="1434" y="290"/>
                  </a:cubicBezTo>
                  <a:close/>
                  <a:moveTo>
                    <a:pt x="5750" y="268"/>
                  </a:moveTo>
                  <a:cubicBezTo>
                    <a:pt x="5765" y="268"/>
                    <a:pt x="5765" y="268"/>
                    <a:pt x="5765" y="290"/>
                  </a:cubicBezTo>
                  <a:cubicBezTo>
                    <a:pt x="5765" y="306"/>
                    <a:pt x="5759" y="318"/>
                    <a:pt x="5750" y="331"/>
                  </a:cubicBezTo>
                  <a:cubicBezTo>
                    <a:pt x="5734" y="331"/>
                    <a:pt x="5750" y="290"/>
                    <a:pt x="5750" y="268"/>
                  </a:cubicBezTo>
                  <a:close/>
                  <a:moveTo>
                    <a:pt x="3092" y="327"/>
                  </a:moveTo>
                  <a:lnTo>
                    <a:pt x="3092" y="346"/>
                  </a:lnTo>
                  <a:cubicBezTo>
                    <a:pt x="3082" y="346"/>
                    <a:pt x="3071" y="356"/>
                    <a:pt x="3065" y="356"/>
                  </a:cubicBezTo>
                  <a:cubicBezTo>
                    <a:pt x="3063" y="356"/>
                    <a:pt x="3061" y="354"/>
                    <a:pt x="3061" y="346"/>
                  </a:cubicBezTo>
                  <a:cubicBezTo>
                    <a:pt x="3045" y="346"/>
                    <a:pt x="3076" y="327"/>
                    <a:pt x="3092" y="327"/>
                  </a:cubicBezTo>
                  <a:close/>
                  <a:moveTo>
                    <a:pt x="9761" y="358"/>
                  </a:moveTo>
                  <a:lnTo>
                    <a:pt x="9761" y="358"/>
                  </a:lnTo>
                  <a:cubicBezTo>
                    <a:pt x="9761" y="361"/>
                    <a:pt x="9761" y="364"/>
                    <a:pt x="9761" y="368"/>
                  </a:cubicBezTo>
                  <a:cubicBezTo>
                    <a:pt x="9762" y="369"/>
                    <a:pt x="9762" y="370"/>
                    <a:pt x="9763" y="372"/>
                  </a:cubicBezTo>
                  <a:lnTo>
                    <a:pt x="9763" y="372"/>
                  </a:lnTo>
                  <a:cubicBezTo>
                    <a:pt x="9762" y="368"/>
                    <a:pt x="9762" y="363"/>
                    <a:pt x="9761" y="358"/>
                  </a:cubicBezTo>
                  <a:close/>
                  <a:moveTo>
                    <a:pt x="1505" y="325"/>
                  </a:moveTo>
                  <a:cubicBezTo>
                    <a:pt x="1489" y="325"/>
                    <a:pt x="1481" y="339"/>
                    <a:pt x="1481" y="353"/>
                  </a:cubicBezTo>
                  <a:cubicBezTo>
                    <a:pt x="1481" y="374"/>
                    <a:pt x="1497" y="374"/>
                    <a:pt x="1528" y="374"/>
                  </a:cubicBezTo>
                  <a:cubicBezTo>
                    <a:pt x="1547" y="374"/>
                    <a:pt x="1563" y="353"/>
                    <a:pt x="1563" y="353"/>
                  </a:cubicBezTo>
                  <a:cubicBezTo>
                    <a:pt x="1563" y="334"/>
                    <a:pt x="1547" y="334"/>
                    <a:pt x="1528" y="334"/>
                  </a:cubicBezTo>
                  <a:cubicBezTo>
                    <a:pt x="1519" y="327"/>
                    <a:pt x="1511" y="325"/>
                    <a:pt x="1505" y="325"/>
                  </a:cubicBezTo>
                  <a:close/>
                  <a:moveTo>
                    <a:pt x="9763" y="372"/>
                  </a:moveTo>
                  <a:cubicBezTo>
                    <a:pt x="9765" y="379"/>
                    <a:pt x="9767" y="383"/>
                    <a:pt x="9768" y="383"/>
                  </a:cubicBezTo>
                  <a:cubicBezTo>
                    <a:pt x="9768" y="383"/>
                    <a:pt x="9768" y="379"/>
                    <a:pt x="9763" y="372"/>
                  </a:cubicBezTo>
                  <a:close/>
                  <a:moveTo>
                    <a:pt x="4090" y="50"/>
                  </a:moveTo>
                  <a:cubicBezTo>
                    <a:pt x="4084" y="50"/>
                    <a:pt x="4083" y="60"/>
                    <a:pt x="4092" y="86"/>
                  </a:cubicBezTo>
                  <a:cubicBezTo>
                    <a:pt x="4092" y="127"/>
                    <a:pt x="4092" y="127"/>
                    <a:pt x="4060" y="127"/>
                  </a:cubicBezTo>
                  <a:cubicBezTo>
                    <a:pt x="4042" y="127"/>
                    <a:pt x="4026" y="127"/>
                    <a:pt x="4026" y="105"/>
                  </a:cubicBezTo>
                  <a:cubicBezTo>
                    <a:pt x="4026" y="83"/>
                    <a:pt x="4026" y="83"/>
                    <a:pt x="3995" y="83"/>
                  </a:cubicBezTo>
                  <a:cubicBezTo>
                    <a:pt x="3948" y="83"/>
                    <a:pt x="3898" y="146"/>
                    <a:pt x="3882" y="186"/>
                  </a:cubicBezTo>
                  <a:cubicBezTo>
                    <a:pt x="3882" y="208"/>
                    <a:pt x="3882" y="219"/>
                    <a:pt x="3880" y="219"/>
                  </a:cubicBezTo>
                  <a:cubicBezTo>
                    <a:pt x="3878" y="219"/>
                    <a:pt x="3874" y="208"/>
                    <a:pt x="3866" y="186"/>
                  </a:cubicBezTo>
                  <a:cubicBezTo>
                    <a:pt x="3866" y="168"/>
                    <a:pt x="3851" y="168"/>
                    <a:pt x="3835" y="165"/>
                  </a:cubicBezTo>
                  <a:cubicBezTo>
                    <a:pt x="3835" y="172"/>
                    <a:pt x="3833" y="174"/>
                    <a:pt x="3831" y="174"/>
                  </a:cubicBezTo>
                  <a:cubicBezTo>
                    <a:pt x="3826" y="174"/>
                    <a:pt x="3822" y="165"/>
                    <a:pt x="3835" y="165"/>
                  </a:cubicBezTo>
                  <a:cubicBezTo>
                    <a:pt x="3835" y="146"/>
                    <a:pt x="3851" y="146"/>
                    <a:pt x="3866" y="146"/>
                  </a:cubicBezTo>
                  <a:lnTo>
                    <a:pt x="3866" y="124"/>
                  </a:lnTo>
                  <a:cubicBezTo>
                    <a:pt x="3858" y="103"/>
                    <a:pt x="3851" y="93"/>
                    <a:pt x="3842" y="93"/>
                  </a:cubicBezTo>
                  <a:cubicBezTo>
                    <a:pt x="3834" y="93"/>
                    <a:pt x="3825" y="103"/>
                    <a:pt x="3816" y="124"/>
                  </a:cubicBezTo>
                  <a:cubicBezTo>
                    <a:pt x="3808" y="135"/>
                    <a:pt x="3804" y="140"/>
                    <a:pt x="3800" y="140"/>
                  </a:cubicBezTo>
                  <a:cubicBezTo>
                    <a:pt x="3796" y="140"/>
                    <a:pt x="3793" y="135"/>
                    <a:pt x="3785" y="124"/>
                  </a:cubicBezTo>
                  <a:cubicBezTo>
                    <a:pt x="3774" y="108"/>
                    <a:pt x="3762" y="94"/>
                    <a:pt x="3757" y="94"/>
                  </a:cubicBezTo>
                  <a:cubicBezTo>
                    <a:pt x="3755" y="94"/>
                    <a:pt x="3753" y="96"/>
                    <a:pt x="3753" y="102"/>
                  </a:cubicBezTo>
                  <a:cubicBezTo>
                    <a:pt x="3735" y="102"/>
                    <a:pt x="3719" y="96"/>
                    <a:pt x="3706" y="80"/>
                  </a:cubicBezTo>
                  <a:cubicBezTo>
                    <a:pt x="3672" y="80"/>
                    <a:pt x="3656" y="80"/>
                    <a:pt x="3656" y="102"/>
                  </a:cubicBezTo>
                  <a:cubicBezTo>
                    <a:pt x="3656" y="124"/>
                    <a:pt x="3641" y="124"/>
                    <a:pt x="3625" y="124"/>
                  </a:cubicBezTo>
                  <a:cubicBezTo>
                    <a:pt x="3621" y="123"/>
                    <a:pt x="3616" y="122"/>
                    <a:pt x="3612" y="122"/>
                  </a:cubicBezTo>
                  <a:cubicBezTo>
                    <a:pt x="3600" y="122"/>
                    <a:pt x="3590" y="127"/>
                    <a:pt x="3590" y="143"/>
                  </a:cubicBezTo>
                  <a:cubicBezTo>
                    <a:pt x="3590" y="166"/>
                    <a:pt x="3572" y="184"/>
                    <a:pt x="3549" y="184"/>
                  </a:cubicBezTo>
                  <a:cubicBezTo>
                    <a:pt x="3547" y="184"/>
                    <a:pt x="3545" y="184"/>
                    <a:pt x="3543" y="183"/>
                  </a:cubicBezTo>
                  <a:cubicBezTo>
                    <a:pt x="3530" y="192"/>
                    <a:pt x="3523" y="198"/>
                    <a:pt x="3517" y="198"/>
                  </a:cubicBezTo>
                  <a:cubicBezTo>
                    <a:pt x="3509" y="198"/>
                    <a:pt x="3506" y="187"/>
                    <a:pt x="3496" y="161"/>
                  </a:cubicBezTo>
                  <a:cubicBezTo>
                    <a:pt x="3496" y="143"/>
                    <a:pt x="3478" y="143"/>
                    <a:pt x="3462" y="143"/>
                  </a:cubicBezTo>
                  <a:cubicBezTo>
                    <a:pt x="3449" y="139"/>
                    <a:pt x="3437" y="133"/>
                    <a:pt x="3431" y="121"/>
                  </a:cubicBezTo>
                  <a:cubicBezTo>
                    <a:pt x="3426" y="114"/>
                    <a:pt x="3423" y="112"/>
                    <a:pt x="3420" y="112"/>
                  </a:cubicBezTo>
                  <a:cubicBezTo>
                    <a:pt x="3415" y="112"/>
                    <a:pt x="3415" y="127"/>
                    <a:pt x="3415" y="143"/>
                  </a:cubicBezTo>
                  <a:lnTo>
                    <a:pt x="3415" y="183"/>
                  </a:lnTo>
                  <a:cubicBezTo>
                    <a:pt x="3399" y="183"/>
                    <a:pt x="3384" y="139"/>
                    <a:pt x="3384" y="121"/>
                  </a:cubicBezTo>
                  <a:cubicBezTo>
                    <a:pt x="3376" y="99"/>
                    <a:pt x="3372" y="88"/>
                    <a:pt x="3370" y="88"/>
                  </a:cubicBezTo>
                  <a:cubicBezTo>
                    <a:pt x="3368" y="88"/>
                    <a:pt x="3368" y="99"/>
                    <a:pt x="3368" y="121"/>
                  </a:cubicBezTo>
                  <a:cubicBezTo>
                    <a:pt x="3368" y="134"/>
                    <a:pt x="3359" y="149"/>
                    <a:pt x="3342" y="149"/>
                  </a:cubicBezTo>
                  <a:cubicBezTo>
                    <a:pt x="3335" y="149"/>
                    <a:pt x="3327" y="146"/>
                    <a:pt x="3318" y="139"/>
                  </a:cubicBezTo>
                  <a:cubicBezTo>
                    <a:pt x="3286" y="139"/>
                    <a:pt x="3255" y="139"/>
                    <a:pt x="3255" y="118"/>
                  </a:cubicBezTo>
                  <a:cubicBezTo>
                    <a:pt x="3250" y="113"/>
                    <a:pt x="3244" y="110"/>
                    <a:pt x="3238" y="110"/>
                  </a:cubicBezTo>
                  <a:cubicBezTo>
                    <a:pt x="3232" y="110"/>
                    <a:pt x="3225" y="113"/>
                    <a:pt x="3221" y="118"/>
                  </a:cubicBezTo>
                  <a:cubicBezTo>
                    <a:pt x="3213" y="128"/>
                    <a:pt x="3205" y="134"/>
                    <a:pt x="3193" y="134"/>
                  </a:cubicBezTo>
                  <a:cubicBezTo>
                    <a:pt x="3181" y="134"/>
                    <a:pt x="3166" y="128"/>
                    <a:pt x="3142" y="118"/>
                  </a:cubicBezTo>
                  <a:cubicBezTo>
                    <a:pt x="3102" y="97"/>
                    <a:pt x="3081" y="87"/>
                    <a:pt x="3071" y="87"/>
                  </a:cubicBezTo>
                  <a:cubicBezTo>
                    <a:pt x="3061" y="87"/>
                    <a:pt x="3061" y="97"/>
                    <a:pt x="3061" y="118"/>
                  </a:cubicBezTo>
                  <a:cubicBezTo>
                    <a:pt x="3061" y="128"/>
                    <a:pt x="3061" y="141"/>
                    <a:pt x="3058" y="141"/>
                  </a:cubicBezTo>
                  <a:cubicBezTo>
                    <a:pt x="3055" y="141"/>
                    <a:pt x="3052" y="134"/>
                    <a:pt x="3045" y="118"/>
                  </a:cubicBezTo>
                  <a:cubicBezTo>
                    <a:pt x="3040" y="111"/>
                    <a:pt x="3036" y="108"/>
                    <a:pt x="3030" y="108"/>
                  </a:cubicBezTo>
                  <a:cubicBezTo>
                    <a:pt x="3017" y="108"/>
                    <a:pt x="3001" y="123"/>
                    <a:pt x="2979" y="136"/>
                  </a:cubicBezTo>
                  <a:cubicBezTo>
                    <a:pt x="2967" y="161"/>
                    <a:pt x="2961" y="193"/>
                    <a:pt x="2964" y="221"/>
                  </a:cubicBezTo>
                  <a:cubicBezTo>
                    <a:pt x="2964" y="244"/>
                    <a:pt x="2964" y="254"/>
                    <a:pt x="2958" y="254"/>
                  </a:cubicBezTo>
                  <a:cubicBezTo>
                    <a:pt x="2953" y="254"/>
                    <a:pt x="2946" y="249"/>
                    <a:pt x="2932" y="240"/>
                  </a:cubicBezTo>
                  <a:cubicBezTo>
                    <a:pt x="2914" y="240"/>
                    <a:pt x="2898" y="221"/>
                    <a:pt x="2898" y="199"/>
                  </a:cubicBezTo>
                  <a:cubicBezTo>
                    <a:pt x="2898" y="177"/>
                    <a:pt x="2917" y="177"/>
                    <a:pt x="2917" y="177"/>
                  </a:cubicBezTo>
                  <a:lnTo>
                    <a:pt x="2932" y="177"/>
                  </a:lnTo>
                  <a:cubicBezTo>
                    <a:pt x="2932" y="158"/>
                    <a:pt x="2932" y="136"/>
                    <a:pt x="2898" y="136"/>
                  </a:cubicBezTo>
                  <a:cubicBezTo>
                    <a:pt x="2890" y="125"/>
                    <a:pt x="2882" y="120"/>
                    <a:pt x="2876" y="120"/>
                  </a:cubicBezTo>
                  <a:cubicBezTo>
                    <a:pt x="2870" y="120"/>
                    <a:pt x="2867" y="125"/>
                    <a:pt x="2867" y="136"/>
                  </a:cubicBezTo>
                  <a:cubicBezTo>
                    <a:pt x="2851" y="114"/>
                    <a:pt x="2820" y="114"/>
                    <a:pt x="2785" y="114"/>
                  </a:cubicBezTo>
                  <a:cubicBezTo>
                    <a:pt x="2754" y="114"/>
                    <a:pt x="2707" y="114"/>
                    <a:pt x="2691" y="92"/>
                  </a:cubicBezTo>
                  <a:cubicBezTo>
                    <a:pt x="2657" y="92"/>
                    <a:pt x="2641" y="92"/>
                    <a:pt x="2641" y="114"/>
                  </a:cubicBezTo>
                  <a:cubicBezTo>
                    <a:pt x="2641" y="138"/>
                    <a:pt x="2636" y="148"/>
                    <a:pt x="2631" y="148"/>
                  </a:cubicBezTo>
                  <a:cubicBezTo>
                    <a:pt x="2628" y="148"/>
                    <a:pt x="2625" y="142"/>
                    <a:pt x="2625" y="133"/>
                  </a:cubicBezTo>
                  <a:cubicBezTo>
                    <a:pt x="2615" y="108"/>
                    <a:pt x="2529" y="88"/>
                    <a:pt x="2462" y="88"/>
                  </a:cubicBezTo>
                  <a:cubicBezTo>
                    <a:pt x="2422" y="88"/>
                    <a:pt x="2390" y="95"/>
                    <a:pt x="2384" y="111"/>
                  </a:cubicBezTo>
                  <a:lnTo>
                    <a:pt x="2353" y="111"/>
                  </a:lnTo>
                  <a:cubicBezTo>
                    <a:pt x="2335" y="100"/>
                    <a:pt x="2301" y="94"/>
                    <a:pt x="2270" y="94"/>
                  </a:cubicBezTo>
                  <a:cubicBezTo>
                    <a:pt x="2241" y="94"/>
                    <a:pt x="2214" y="99"/>
                    <a:pt x="2205" y="108"/>
                  </a:cubicBezTo>
                  <a:lnTo>
                    <a:pt x="2158" y="108"/>
                  </a:lnTo>
                  <a:cubicBezTo>
                    <a:pt x="2143" y="97"/>
                    <a:pt x="2131" y="92"/>
                    <a:pt x="2121" y="92"/>
                  </a:cubicBezTo>
                  <a:cubicBezTo>
                    <a:pt x="2110" y="92"/>
                    <a:pt x="2102" y="97"/>
                    <a:pt x="2092" y="108"/>
                  </a:cubicBezTo>
                  <a:cubicBezTo>
                    <a:pt x="2081" y="121"/>
                    <a:pt x="2078" y="136"/>
                    <a:pt x="2077" y="136"/>
                  </a:cubicBezTo>
                  <a:cubicBezTo>
                    <a:pt x="2077" y="136"/>
                    <a:pt x="2077" y="133"/>
                    <a:pt x="2077" y="127"/>
                  </a:cubicBezTo>
                  <a:cubicBezTo>
                    <a:pt x="2077" y="108"/>
                    <a:pt x="2045" y="108"/>
                    <a:pt x="1983" y="105"/>
                  </a:cubicBezTo>
                  <a:cubicBezTo>
                    <a:pt x="1917" y="105"/>
                    <a:pt x="1917" y="105"/>
                    <a:pt x="1933" y="127"/>
                  </a:cubicBezTo>
                  <a:cubicBezTo>
                    <a:pt x="1914" y="132"/>
                    <a:pt x="1900" y="135"/>
                    <a:pt x="1891" y="135"/>
                  </a:cubicBezTo>
                  <a:cubicBezTo>
                    <a:pt x="1868" y="135"/>
                    <a:pt x="1870" y="121"/>
                    <a:pt x="1870" y="105"/>
                  </a:cubicBezTo>
                  <a:cubicBezTo>
                    <a:pt x="1877" y="87"/>
                    <a:pt x="1874" y="77"/>
                    <a:pt x="1867" y="77"/>
                  </a:cubicBezTo>
                  <a:cubicBezTo>
                    <a:pt x="1859" y="77"/>
                    <a:pt x="1844" y="92"/>
                    <a:pt x="1835" y="127"/>
                  </a:cubicBezTo>
                  <a:cubicBezTo>
                    <a:pt x="1826" y="150"/>
                    <a:pt x="1812" y="160"/>
                    <a:pt x="1802" y="160"/>
                  </a:cubicBezTo>
                  <a:cubicBezTo>
                    <a:pt x="1794" y="160"/>
                    <a:pt x="1788" y="155"/>
                    <a:pt x="1788" y="146"/>
                  </a:cubicBezTo>
                  <a:cubicBezTo>
                    <a:pt x="1788" y="127"/>
                    <a:pt x="1804" y="127"/>
                    <a:pt x="1820" y="127"/>
                  </a:cubicBezTo>
                  <a:lnTo>
                    <a:pt x="1820" y="83"/>
                  </a:lnTo>
                  <a:cubicBezTo>
                    <a:pt x="1804" y="83"/>
                    <a:pt x="1804" y="83"/>
                    <a:pt x="1788" y="105"/>
                  </a:cubicBezTo>
                  <a:cubicBezTo>
                    <a:pt x="1776" y="105"/>
                    <a:pt x="1763" y="114"/>
                    <a:pt x="1757" y="124"/>
                  </a:cubicBezTo>
                  <a:cubicBezTo>
                    <a:pt x="1738" y="143"/>
                    <a:pt x="1738" y="171"/>
                    <a:pt x="1754" y="186"/>
                  </a:cubicBezTo>
                  <a:cubicBezTo>
                    <a:pt x="1773" y="208"/>
                    <a:pt x="1754" y="208"/>
                    <a:pt x="1738" y="208"/>
                  </a:cubicBezTo>
                  <a:cubicBezTo>
                    <a:pt x="1707" y="186"/>
                    <a:pt x="1707" y="168"/>
                    <a:pt x="1723" y="146"/>
                  </a:cubicBezTo>
                  <a:cubicBezTo>
                    <a:pt x="1738" y="146"/>
                    <a:pt x="1738" y="124"/>
                    <a:pt x="1738" y="105"/>
                  </a:cubicBezTo>
                  <a:cubicBezTo>
                    <a:pt x="1738" y="101"/>
                    <a:pt x="1735" y="99"/>
                    <a:pt x="1731" y="99"/>
                  </a:cubicBezTo>
                  <a:cubicBezTo>
                    <a:pt x="1710" y="99"/>
                    <a:pt x="1656" y="132"/>
                    <a:pt x="1641" y="165"/>
                  </a:cubicBezTo>
                  <a:lnTo>
                    <a:pt x="1641" y="146"/>
                  </a:lnTo>
                  <a:cubicBezTo>
                    <a:pt x="1641" y="124"/>
                    <a:pt x="1610" y="124"/>
                    <a:pt x="1579" y="124"/>
                  </a:cubicBezTo>
                  <a:cubicBezTo>
                    <a:pt x="1547" y="124"/>
                    <a:pt x="1532" y="124"/>
                    <a:pt x="1532" y="143"/>
                  </a:cubicBezTo>
                  <a:cubicBezTo>
                    <a:pt x="1528" y="165"/>
                    <a:pt x="1528" y="186"/>
                    <a:pt x="1513" y="186"/>
                  </a:cubicBezTo>
                  <a:cubicBezTo>
                    <a:pt x="1528" y="186"/>
                    <a:pt x="1528" y="205"/>
                    <a:pt x="1528" y="227"/>
                  </a:cubicBezTo>
                  <a:cubicBezTo>
                    <a:pt x="1513" y="215"/>
                    <a:pt x="1494" y="202"/>
                    <a:pt x="1481" y="186"/>
                  </a:cubicBezTo>
                  <a:cubicBezTo>
                    <a:pt x="1455" y="145"/>
                    <a:pt x="1409" y="120"/>
                    <a:pt x="1361" y="120"/>
                  </a:cubicBezTo>
                  <a:cubicBezTo>
                    <a:pt x="1359" y="120"/>
                    <a:pt x="1356" y="120"/>
                    <a:pt x="1353" y="121"/>
                  </a:cubicBezTo>
                  <a:cubicBezTo>
                    <a:pt x="1322" y="121"/>
                    <a:pt x="1271" y="121"/>
                    <a:pt x="1256" y="99"/>
                  </a:cubicBezTo>
                  <a:cubicBezTo>
                    <a:pt x="1224" y="99"/>
                    <a:pt x="1209" y="99"/>
                    <a:pt x="1209" y="121"/>
                  </a:cubicBezTo>
                  <a:lnTo>
                    <a:pt x="1174" y="121"/>
                  </a:lnTo>
                  <a:cubicBezTo>
                    <a:pt x="1166" y="110"/>
                    <a:pt x="1155" y="104"/>
                    <a:pt x="1145" y="104"/>
                  </a:cubicBezTo>
                  <a:cubicBezTo>
                    <a:pt x="1135" y="104"/>
                    <a:pt x="1127" y="110"/>
                    <a:pt x="1127" y="121"/>
                  </a:cubicBezTo>
                  <a:cubicBezTo>
                    <a:pt x="1123" y="126"/>
                    <a:pt x="1118" y="128"/>
                    <a:pt x="1113" y="128"/>
                  </a:cubicBezTo>
                  <a:cubicBezTo>
                    <a:pt x="1102" y="128"/>
                    <a:pt x="1091" y="118"/>
                    <a:pt x="1080" y="118"/>
                  </a:cubicBezTo>
                  <a:cubicBezTo>
                    <a:pt x="1065" y="99"/>
                    <a:pt x="1056" y="89"/>
                    <a:pt x="1053" y="89"/>
                  </a:cubicBezTo>
                  <a:cubicBezTo>
                    <a:pt x="1049" y="89"/>
                    <a:pt x="1053" y="105"/>
                    <a:pt x="1061" y="139"/>
                  </a:cubicBezTo>
                  <a:cubicBezTo>
                    <a:pt x="1061" y="161"/>
                    <a:pt x="1096" y="180"/>
                    <a:pt x="1112" y="183"/>
                  </a:cubicBezTo>
                  <a:lnTo>
                    <a:pt x="1159" y="183"/>
                  </a:lnTo>
                  <a:lnTo>
                    <a:pt x="1112" y="202"/>
                  </a:lnTo>
                  <a:cubicBezTo>
                    <a:pt x="1096" y="202"/>
                    <a:pt x="1061" y="224"/>
                    <a:pt x="1061" y="243"/>
                  </a:cubicBezTo>
                  <a:cubicBezTo>
                    <a:pt x="1061" y="243"/>
                    <a:pt x="1061" y="265"/>
                    <a:pt x="1046" y="265"/>
                  </a:cubicBezTo>
                  <a:cubicBezTo>
                    <a:pt x="1046" y="265"/>
                    <a:pt x="1046" y="243"/>
                    <a:pt x="1046" y="224"/>
                  </a:cubicBezTo>
                  <a:cubicBezTo>
                    <a:pt x="1058" y="205"/>
                    <a:pt x="1065" y="183"/>
                    <a:pt x="1061" y="161"/>
                  </a:cubicBezTo>
                  <a:cubicBezTo>
                    <a:pt x="1052" y="134"/>
                    <a:pt x="1030" y="116"/>
                    <a:pt x="1015" y="116"/>
                  </a:cubicBezTo>
                  <a:cubicBezTo>
                    <a:pt x="1006" y="116"/>
                    <a:pt x="999" y="123"/>
                    <a:pt x="999" y="139"/>
                  </a:cubicBezTo>
                  <a:cubicBezTo>
                    <a:pt x="983" y="139"/>
                    <a:pt x="983" y="139"/>
                    <a:pt x="967" y="118"/>
                  </a:cubicBezTo>
                  <a:cubicBezTo>
                    <a:pt x="967" y="108"/>
                    <a:pt x="965" y="103"/>
                    <a:pt x="960" y="103"/>
                  </a:cubicBezTo>
                  <a:cubicBezTo>
                    <a:pt x="954" y="103"/>
                    <a:pt x="944" y="114"/>
                    <a:pt x="933" y="139"/>
                  </a:cubicBezTo>
                  <a:cubicBezTo>
                    <a:pt x="925" y="159"/>
                    <a:pt x="918" y="170"/>
                    <a:pt x="910" y="170"/>
                  </a:cubicBezTo>
                  <a:cubicBezTo>
                    <a:pt x="902" y="170"/>
                    <a:pt x="894" y="159"/>
                    <a:pt x="886" y="136"/>
                  </a:cubicBezTo>
                  <a:cubicBezTo>
                    <a:pt x="867" y="112"/>
                    <a:pt x="836" y="102"/>
                    <a:pt x="814" y="102"/>
                  </a:cubicBezTo>
                  <a:cubicBezTo>
                    <a:pt x="800" y="102"/>
                    <a:pt x="789" y="107"/>
                    <a:pt x="789" y="114"/>
                  </a:cubicBezTo>
                  <a:cubicBezTo>
                    <a:pt x="789" y="136"/>
                    <a:pt x="771" y="151"/>
                    <a:pt x="753" y="151"/>
                  </a:cubicBezTo>
                  <a:cubicBezTo>
                    <a:pt x="743" y="151"/>
                    <a:pt x="733" y="146"/>
                    <a:pt x="726" y="136"/>
                  </a:cubicBezTo>
                  <a:cubicBezTo>
                    <a:pt x="717" y="125"/>
                    <a:pt x="708" y="120"/>
                    <a:pt x="700" y="120"/>
                  </a:cubicBezTo>
                  <a:cubicBezTo>
                    <a:pt x="692" y="120"/>
                    <a:pt x="684" y="125"/>
                    <a:pt x="676" y="136"/>
                  </a:cubicBezTo>
                  <a:cubicBezTo>
                    <a:pt x="676" y="121"/>
                    <a:pt x="668" y="105"/>
                    <a:pt x="658" y="105"/>
                  </a:cubicBezTo>
                  <a:cubicBezTo>
                    <a:pt x="654" y="105"/>
                    <a:pt x="649" y="108"/>
                    <a:pt x="645" y="114"/>
                  </a:cubicBezTo>
                  <a:cubicBezTo>
                    <a:pt x="645" y="114"/>
                    <a:pt x="629" y="114"/>
                    <a:pt x="645" y="136"/>
                  </a:cubicBezTo>
                  <a:lnTo>
                    <a:pt x="613" y="177"/>
                  </a:lnTo>
                  <a:cubicBezTo>
                    <a:pt x="629" y="177"/>
                    <a:pt x="629" y="199"/>
                    <a:pt x="629" y="218"/>
                  </a:cubicBezTo>
                  <a:cubicBezTo>
                    <a:pt x="629" y="223"/>
                    <a:pt x="625" y="226"/>
                    <a:pt x="618" y="226"/>
                  </a:cubicBezTo>
                  <a:cubicBezTo>
                    <a:pt x="598" y="226"/>
                    <a:pt x="555" y="202"/>
                    <a:pt x="532" y="155"/>
                  </a:cubicBezTo>
                  <a:lnTo>
                    <a:pt x="500" y="114"/>
                  </a:lnTo>
                  <a:lnTo>
                    <a:pt x="500" y="155"/>
                  </a:lnTo>
                  <a:cubicBezTo>
                    <a:pt x="482" y="155"/>
                    <a:pt x="466" y="155"/>
                    <a:pt x="466" y="133"/>
                  </a:cubicBezTo>
                  <a:cubicBezTo>
                    <a:pt x="466" y="111"/>
                    <a:pt x="466" y="111"/>
                    <a:pt x="450" y="111"/>
                  </a:cubicBezTo>
                  <a:cubicBezTo>
                    <a:pt x="450" y="111"/>
                    <a:pt x="435" y="111"/>
                    <a:pt x="435" y="133"/>
                  </a:cubicBezTo>
                  <a:cubicBezTo>
                    <a:pt x="435" y="157"/>
                    <a:pt x="435" y="167"/>
                    <a:pt x="431" y="167"/>
                  </a:cubicBezTo>
                  <a:cubicBezTo>
                    <a:pt x="429" y="167"/>
                    <a:pt x="425" y="163"/>
                    <a:pt x="419" y="155"/>
                  </a:cubicBezTo>
                  <a:cubicBezTo>
                    <a:pt x="411" y="133"/>
                    <a:pt x="403" y="122"/>
                    <a:pt x="395" y="122"/>
                  </a:cubicBezTo>
                  <a:cubicBezTo>
                    <a:pt x="387" y="122"/>
                    <a:pt x="378" y="133"/>
                    <a:pt x="369" y="155"/>
                  </a:cubicBezTo>
                  <a:cubicBezTo>
                    <a:pt x="369" y="175"/>
                    <a:pt x="369" y="186"/>
                    <a:pt x="367" y="186"/>
                  </a:cubicBezTo>
                  <a:cubicBezTo>
                    <a:pt x="365" y="186"/>
                    <a:pt x="361" y="175"/>
                    <a:pt x="353" y="155"/>
                  </a:cubicBezTo>
                  <a:cubicBezTo>
                    <a:pt x="353" y="133"/>
                    <a:pt x="338" y="111"/>
                    <a:pt x="322" y="111"/>
                  </a:cubicBezTo>
                  <a:lnTo>
                    <a:pt x="322" y="133"/>
                  </a:lnTo>
                  <a:cubicBezTo>
                    <a:pt x="322" y="157"/>
                    <a:pt x="317" y="167"/>
                    <a:pt x="309" y="167"/>
                  </a:cubicBezTo>
                  <a:cubicBezTo>
                    <a:pt x="304" y="167"/>
                    <a:pt x="297" y="161"/>
                    <a:pt x="291" y="152"/>
                  </a:cubicBezTo>
                  <a:cubicBezTo>
                    <a:pt x="291" y="143"/>
                    <a:pt x="287" y="138"/>
                    <a:pt x="278" y="138"/>
                  </a:cubicBezTo>
                  <a:cubicBezTo>
                    <a:pt x="270" y="138"/>
                    <a:pt x="258" y="143"/>
                    <a:pt x="240" y="152"/>
                  </a:cubicBezTo>
                  <a:cubicBezTo>
                    <a:pt x="209" y="152"/>
                    <a:pt x="193" y="152"/>
                    <a:pt x="193" y="130"/>
                  </a:cubicBezTo>
                  <a:cubicBezTo>
                    <a:pt x="193" y="110"/>
                    <a:pt x="193" y="99"/>
                    <a:pt x="191" y="99"/>
                  </a:cubicBezTo>
                  <a:cubicBezTo>
                    <a:pt x="189" y="99"/>
                    <a:pt x="186" y="110"/>
                    <a:pt x="178" y="130"/>
                  </a:cubicBezTo>
                  <a:cubicBezTo>
                    <a:pt x="170" y="141"/>
                    <a:pt x="166" y="146"/>
                    <a:pt x="160" y="146"/>
                  </a:cubicBezTo>
                  <a:cubicBezTo>
                    <a:pt x="153" y="146"/>
                    <a:pt x="145" y="141"/>
                    <a:pt x="128" y="130"/>
                  </a:cubicBezTo>
                  <a:cubicBezTo>
                    <a:pt x="120" y="119"/>
                    <a:pt x="116" y="114"/>
                    <a:pt x="112" y="114"/>
                  </a:cubicBezTo>
                  <a:cubicBezTo>
                    <a:pt x="108" y="114"/>
                    <a:pt x="104" y="119"/>
                    <a:pt x="96" y="130"/>
                  </a:cubicBezTo>
                  <a:cubicBezTo>
                    <a:pt x="96" y="171"/>
                    <a:pt x="96" y="193"/>
                    <a:pt x="112" y="193"/>
                  </a:cubicBezTo>
                  <a:cubicBezTo>
                    <a:pt x="128" y="193"/>
                    <a:pt x="128" y="193"/>
                    <a:pt x="128" y="215"/>
                  </a:cubicBezTo>
                  <a:lnTo>
                    <a:pt x="96" y="215"/>
                  </a:lnTo>
                  <a:cubicBezTo>
                    <a:pt x="93" y="214"/>
                    <a:pt x="90" y="214"/>
                    <a:pt x="87" y="214"/>
                  </a:cubicBezTo>
                  <a:cubicBezTo>
                    <a:pt x="68" y="214"/>
                    <a:pt x="47" y="223"/>
                    <a:pt x="30" y="233"/>
                  </a:cubicBezTo>
                  <a:cubicBezTo>
                    <a:pt x="5" y="251"/>
                    <a:pt x="0" y="282"/>
                    <a:pt x="18" y="282"/>
                  </a:cubicBezTo>
                  <a:cubicBezTo>
                    <a:pt x="22" y="282"/>
                    <a:pt x="27" y="281"/>
                    <a:pt x="34" y="277"/>
                  </a:cubicBezTo>
                  <a:lnTo>
                    <a:pt x="49" y="296"/>
                  </a:lnTo>
                  <a:cubicBezTo>
                    <a:pt x="49" y="327"/>
                    <a:pt x="57" y="343"/>
                    <a:pt x="65" y="343"/>
                  </a:cubicBezTo>
                  <a:cubicBezTo>
                    <a:pt x="73" y="343"/>
                    <a:pt x="81" y="327"/>
                    <a:pt x="81" y="296"/>
                  </a:cubicBezTo>
                  <a:cubicBezTo>
                    <a:pt x="81" y="262"/>
                    <a:pt x="81" y="246"/>
                    <a:pt x="83" y="246"/>
                  </a:cubicBezTo>
                  <a:cubicBezTo>
                    <a:pt x="85" y="246"/>
                    <a:pt x="89" y="257"/>
                    <a:pt x="96" y="277"/>
                  </a:cubicBezTo>
                  <a:cubicBezTo>
                    <a:pt x="96" y="318"/>
                    <a:pt x="112" y="318"/>
                    <a:pt x="128" y="318"/>
                  </a:cubicBezTo>
                  <a:cubicBezTo>
                    <a:pt x="146" y="318"/>
                    <a:pt x="143" y="318"/>
                    <a:pt x="143" y="340"/>
                  </a:cubicBezTo>
                  <a:cubicBezTo>
                    <a:pt x="143" y="362"/>
                    <a:pt x="159" y="381"/>
                    <a:pt x="178" y="381"/>
                  </a:cubicBezTo>
                  <a:cubicBezTo>
                    <a:pt x="193" y="381"/>
                    <a:pt x="193" y="381"/>
                    <a:pt x="193" y="362"/>
                  </a:cubicBezTo>
                  <a:cubicBezTo>
                    <a:pt x="187" y="353"/>
                    <a:pt x="188" y="348"/>
                    <a:pt x="194" y="348"/>
                  </a:cubicBezTo>
                  <a:cubicBezTo>
                    <a:pt x="201" y="348"/>
                    <a:pt x="216" y="358"/>
                    <a:pt x="225" y="384"/>
                  </a:cubicBezTo>
                  <a:cubicBezTo>
                    <a:pt x="231" y="391"/>
                    <a:pt x="235" y="396"/>
                    <a:pt x="237" y="396"/>
                  </a:cubicBezTo>
                  <a:cubicBezTo>
                    <a:pt x="240" y="396"/>
                    <a:pt x="240" y="386"/>
                    <a:pt x="240" y="362"/>
                  </a:cubicBezTo>
                  <a:cubicBezTo>
                    <a:pt x="240" y="342"/>
                    <a:pt x="249" y="331"/>
                    <a:pt x="260" y="331"/>
                  </a:cubicBezTo>
                  <a:cubicBezTo>
                    <a:pt x="270" y="331"/>
                    <a:pt x="283" y="342"/>
                    <a:pt x="291" y="362"/>
                  </a:cubicBezTo>
                  <a:lnTo>
                    <a:pt x="322" y="362"/>
                  </a:lnTo>
                  <a:cubicBezTo>
                    <a:pt x="338" y="362"/>
                    <a:pt x="338" y="343"/>
                    <a:pt x="338" y="321"/>
                  </a:cubicBezTo>
                  <a:cubicBezTo>
                    <a:pt x="338" y="297"/>
                    <a:pt x="338" y="287"/>
                    <a:pt x="341" y="287"/>
                  </a:cubicBezTo>
                  <a:cubicBezTo>
                    <a:pt x="343" y="287"/>
                    <a:pt x="347" y="292"/>
                    <a:pt x="353" y="299"/>
                  </a:cubicBezTo>
                  <a:cubicBezTo>
                    <a:pt x="363" y="312"/>
                    <a:pt x="369" y="327"/>
                    <a:pt x="369" y="343"/>
                  </a:cubicBezTo>
                  <a:cubicBezTo>
                    <a:pt x="369" y="362"/>
                    <a:pt x="385" y="362"/>
                    <a:pt x="403" y="362"/>
                  </a:cubicBezTo>
                  <a:cubicBezTo>
                    <a:pt x="407" y="362"/>
                    <a:pt x="411" y="362"/>
                    <a:pt x="416" y="362"/>
                  </a:cubicBezTo>
                  <a:cubicBezTo>
                    <a:pt x="431" y="362"/>
                    <a:pt x="450" y="360"/>
                    <a:pt x="450" y="343"/>
                  </a:cubicBezTo>
                  <a:lnTo>
                    <a:pt x="450" y="365"/>
                  </a:lnTo>
                  <a:cubicBezTo>
                    <a:pt x="461" y="365"/>
                    <a:pt x="464" y="373"/>
                    <a:pt x="465" y="373"/>
                  </a:cubicBezTo>
                  <a:cubicBezTo>
                    <a:pt x="466" y="373"/>
                    <a:pt x="466" y="371"/>
                    <a:pt x="466" y="365"/>
                  </a:cubicBezTo>
                  <a:cubicBezTo>
                    <a:pt x="485" y="365"/>
                    <a:pt x="500" y="374"/>
                    <a:pt x="516" y="384"/>
                  </a:cubicBezTo>
                  <a:cubicBezTo>
                    <a:pt x="522" y="388"/>
                    <a:pt x="529" y="390"/>
                    <a:pt x="535" y="390"/>
                  </a:cubicBezTo>
                  <a:cubicBezTo>
                    <a:pt x="562" y="390"/>
                    <a:pt x="585" y="357"/>
                    <a:pt x="547" y="321"/>
                  </a:cubicBezTo>
                  <a:lnTo>
                    <a:pt x="563" y="321"/>
                  </a:lnTo>
                  <a:cubicBezTo>
                    <a:pt x="579" y="321"/>
                    <a:pt x="579" y="302"/>
                    <a:pt x="579" y="302"/>
                  </a:cubicBezTo>
                  <a:cubicBezTo>
                    <a:pt x="579" y="280"/>
                    <a:pt x="594" y="280"/>
                    <a:pt x="613" y="280"/>
                  </a:cubicBezTo>
                  <a:lnTo>
                    <a:pt x="613" y="324"/>
                  </a:lnTo>
                  <a:cubicBezTo>
                    <a:pt x="603" y="360"/>
                    <a:pt x="609" y="382"/>
                    <a:pt x="620" y="382"/>
                  </a:cubicBezTo>
                  <a:cubicBezTo>
                    <a:pt x="628" y="382"/>
                    <a:pt x="638" y="370"/>
                    <a:pt x="645" y="343"/>
                  </a:cubicBezTo>
                  <a:lnTo>
                    <a:pt x="645" y="365"/>
                  </a:lnTo>
                  <a:cubicBezTo>
                    <a:pt x="645" y="376"/>
                    <a:pt x="649" y="382"/>
                    <a:pt x="656" y="382"/>
                  </a:cubicBezTo>
                  <a:cubicBezTo>
                    <a:pt x="664" y="382"/>
                    <a:pt x="676" y="376"/>
                    <a:pt x="692" y="365"/>
                  </a:cubicBezTo>
                  <a:cubicBezTo>
                    <a:pt x="707" y="365"/>
                    <a:pt x="726" y="324"/>
                    <a:pt x="726" y="302"/>
                  </a:cubicBezTo>
                  <a:cubicBezTo>
                    <a:pt x="726" y="284"/>
                    <a:pt x="742" y="284"/>
                    <a:pt x="742" y="284"/>
                  </a:cubicBezTo>
                  <a:cubicBezTo>
                    <a:pt x="757" y="284"/>
                    <a:pt x="757" y="284"/>
                    <a:pt x="757" y="302"/>
                  </a:cubicBezTo>
                  <a:cubicBezTo>
                    <a:pt x="757" y="325"/>
                    <a:pt x="766" y="336"/>
                    <a:pt x="776" y="336"/>
                  </a:cubicBezTo>
                  <a:cubicBezTo>
                    <a:pt x="785" y="336"/>
                    <a:pt x="797" y="326"/>
                    <a:pt x="804" y="306"/>
                  </a:cubicBezTo>
                  <a:lnTo>
                    <a:pt x="804" y="324"/>
                  </a:lnTo>
                  <a:cubicBezTo>
                    <a:pt x="804" y="340"/>
                    <a:pt x="812" y="355"/>
                    <a:pt x="846" y="355"/>
                  </a:cubicBezTo>
                  <a:cubicBezTo>
                    <a:pt x="860" y="355"/>
                    <a:pt x="878" y="353"/>
                    <a:pt x="902" y="346"/>
                  </a:cubicBezTo>
                  <a:cubicBezTo>
                    <a:pt x="967" y="346"/>
                    <a:pt x="1014" y="349"/>
                    <a:pt x="1014" y="368"/>
                  </a:cubicBezTo>
                  <a:cubicBezTo>
                    <a:pt x="1014" y="372"/>
                    <a:pt x="1017" y="374"/>
                    <a:pt x="1021" y="374"/>
                  </a:cubicBezTo>
                  <a:cubicBezTo>
                    <a:pt x="1039" y="374"/>
                    <a:pt x="1086" y="342"/>
                    <a:pt x="1112" y="309"/>
                  </a:cubicBezTo>
                  <a:cubicBezTo>
                    <a:pt x="1112" y="327"/>
                    <a:pt x="1127" y="327"/>
                    <a:pt x="1159" y="327"/>
                  </a:cubicBezTo>
                  <a:cubicBezTo>
                    <a:pt x="1209" y="327"/>
                    <a:pt x="1209" y="327"/>
                    <a:pt x="1209" y="349"/>
                  </a:cubicBezTo>
                  <a:cubicBezTo>
                    <a:pt x="1201" y="370"/>
                    <a:pt x="1197" y="380"/>
                    <a:pt x="1199" y="380"/>
                  </a:cubicBezTo>
                  <a:cubicBezTo>
                    <a:pt x="1201" y="380"/>
                    <a:pt x="1209" y="370"/>
                    <a:pt x="1224" y="349"/>
                  </a:cubicBezTo>
                  <a:cubicBezTo>
                    <a:pt x="1230" y="334"/>
                    <a:pt x="1240" y="328"/>
                    <a:pt x="1251" y="328"/>
                  </a:cubicBezTo>
                  <a:cubicBezTo>
                    <a:pt x="1269" y="328"/>
                    <a:pt x="1287" y="346"/>
                    <a:pt x="1287" y="371"/>
                  </a:cubicBezTo>
                  <a:cubicBezTo>
                    <a:pt x="1287" y="393"/>
                    <a:pt x="1303" y="393"/>
                    <a:pt x="1337" y="393"/>
                  </a:cubicBezTo>
                  <a:cubicBezTo>
                    <a:pt x="1353" y="371"/>
                    <a:pt x="1384" y="371"/>
                    <a:pt x="1419" y="371"/>
                  </a:cubicBezTo>
                  <a:cubicBezTo>
                    <a:pt x="1429" y="372"/>
                    <a:pt x="1436" y="373"/>
                    <a:pt x="1443" y="373"/>
                  </a:cubicBezTo>
                  <a:cubicBezTo>
                    <a:pt x="1466" y="373"/>
                    <a:pt x="1466" y="365"/>
                    <a:pt x="1466" y="331"/>
                  </a:cubicBezTo>
                  <a:cubicBezTo>
                    <a:pt x="1466" y="290"/>
                    <a:pt x="1481" y="290"/>
                    <a:pt x="1516" y="290"/>
                  </a:cubicBezTo>
                  <a:cubicBezTo>
                    <a:pt x="1532" y="290"/>
                    <a:pt x="1547" y="290"/>
                    <a:pt x="1547" y="312"/>
                  </a:cubicBezTo>
                  <a:cubicBezTo>
                    <a:pt x="1547" y="312"/>
                    <a:pt x="1563" y="334"/>
                    <a:pt x="1579" y="334"/>
                  </a:cubicBezTo>
                  <a:cubicBezTo>
                    <a:pt x="1594" y="334"/>
                    <a:pt x="1610" y="334"/>
                    <a:pt x="1610" y="353"/>
                  </a:cubicBezTo>
                  <a:cubicBezTo>
                    <a:pt x="1622" y="368"/>
                    <a:pt x="1641" y="374"/>
                    <a:pt x="1660" y="374"/>
                  </a:cubicBezTo>
                  <a:cubicBezTo>
                    <a:pt x="1691" y="374"/>
                    <a:pt x="1723" y="374"/>
                    <a:pt x="1723" y="396"/>
                  </a:cubicBezTo>
                  <a:cubicBezTo>
                    <a:pt x="1738" y="396"/>
                    <a:pt x="1738" y="396"/>
                    <a:pt x="1738" y="374"/>
                  </a:cubicBezTo>
                  <a:cubicBezTo>
                    <a:pt x="1738" y="361"/>
                    <a:pt x="1748" y="347"/>
                    <a:pt x="1775" y="347"/>
                  </a:cubicBezTo>
                  <a:cubicBezTo>
                    <a:pt x="1786" y="347"/>
                    <a:pt x="1801" y="349"/>
                    <a:pt x="1820" y="356"/>
                  </a:cubicBezTo>
                  <a:cubicBezTo>
                    <a:pt x="1851" y="356"/>
                    <a:pt x="1901" y="356"/>
                    <a:pt x="1901" y="337"/>
                  </a:cubicBezTo>
                  <a:cubicBezTo>
                    <a:pt x="1917" y="337"/>
                    <a:pt x="1917" y="337"/>
                    <a:pt x="1917" y="356"/>
                  </a:cubicBezTo>
                  <a:cubicBezTo>
                    <a:pt x="1917" y="378"/>
                    <a:pt x="1925" y="389"/>
                    <a:pt x="1937" y="389"/>
                  </a:cubicBezTo>
                  <a:cubicBezTo>
                    <a:pt x="1948" y="389"/>
                    <a:pt x="1964" y="378"/>
                    <a:pt x="1980" y="356"/>
                  </a:cubicBezTo>
                  <a:cubicBezTo>
                    <a:pt x="1980" y="347"/>
                    <a:pt x="1984" y="342"/>
                    <a:pt x="1990" y="342"/>
                  </a:cubicBezTo>
                  <a:cubicBezTo>
                    <a:pt x="1997" y="342"/>
                    <a:pt x="2006" y="347"/>
                    <a:pt x="2014" y="359"/>
                  </a:cubicBezTo>
                  <a:cubicBezTo>
                    <a:pt x="2027" y="356"/>
                    <a:pt x="2039" y="349"/>
                    <a:pt x="2045" y="337"/>
                  </a:cubicBezTo>
                  <a:cubicBezTo>
                    <a:pt x="2053" y="326"/>
                    <a:pt x="2057" y="320"/>
                    <a:pt x="2063" y="320"/>
                  </a:cubicBezTo>
                  <a:cubicBezTo>
                    <a:pt x="2069" y="320"/>
                    <a:pt x="2077" y="326"/>
                    <a:pt x="2092" y="337"/>
                  </a:cubicBezTo>
                  <a:cubicBezTo>
                    <a:pt x="2092" y="359"/>
                    <a:pt x="2111" y="359"/>
                    <a:pt x="2127" y="359"/>
                  </a:cubicBezTo>
                  <a:cubicBezTo>
                    <a:pt x="2141" y="349"/>
                    <a:pt x="2188" y="344"/>
                    <a:pt x="2235" y="344"/>
                  </a:cubicBezTo>
                  <a:cubicBezTo>
                    <a:pt x="2289" y="344"/>
                    <a:pt x="2344" y="350"/>
                    <a:pt x="2353" y="362"/>
                  </a:cubicBezTo>
                  <a:cubicBezTo>
                    <a:pt x="2368" y="340"/>
                    <a:pt x="2368" y="340"/>
                    <a:pt x="2384" y="340"/>
                  </a:cubicBezTo>
                  <a:cubicBezTo>
                    <a:pt x="2390" y="356"/>
                    <a:pt x="2396" y="363"/>
                    <a:pt x="2401" y="363"/>
                  </a:cubicBezTo>
                  <a:cubicBezTo>
                    <a:pt x="2409" y="363"/>
                    <a:pt x="2415" y="346"/>
                    <a:pt x="2415" y="321"/>
                  </a:cubicBezTo>
                  <a:lnTo>
                    <a:pt x="2384" y="321"/>
                  </a:lnTo>
                  <a:cubicBezTo>
                    <a:pt x="2384" y="301"/>
                    <a:pt x="2394" y="290"/>
                    <a:pt x="2404" y="290"/>
                  </a:cubicBezTo>
                  <a:cubicBezTo>
                    <a:pt x="2417" y="290"/>
                    <a:pt x="2431" y="306"/>
                    <a:pt x="2431" y="340"/>
                  </a:cubicBezTo>
                  <a:cubicBezTo>
                    <a:pt x="2439" y="362"/>
                    <a:pt x="2443" y="373"/>
                    <a:pt x="2447" y="373"/>
                  </a:cubicBezTo>
                  <a:cubicBezTo>
                    <a:pt x="2451" y="373"/>
                    <a:pt x="2456" y="362"/>
                    <a:pt x="2465" y="340"/>
                  </a:cubicBezTo>
                  <a:cubicBezTo>
                    <a:pt x="2473" y="320"/>
                    <a:pt x="2481" y="310"/>
                    <a:pt x="2488" y="310"/>
                  </a:cubicBezTo>
                  <a:cubicBezTo>
                    <a:pt x="2496" y="310"/>
                    <a:pt x="2504" y="321"/>
                    <a:pt x="2512" y="343"/>
                  </a:cubicBezTo>
                  <a:cubicBezTo>
                    <a:pt x="2512" y="364"/>
                    <a:pt x="2512" y="374"/>
                    <a:pt x="2514" y="374"/>
                  </a:cubicBezTo>
                  <a:cubicBezTo>
                    <a:pt x="2516" y="374"/>
                    <a:pt x="2520" y="364"/>
                    <a:pt x="2528" y="343"/>
                  </a:cubicBezTo>
                  <a:cubicBezTo>
                    <a:pt x="2547" y="296"/>
                    <a:pt x="2571" y="269"/>
                    <a:pt x="2587" y="269"/>
                  </a:cubicBezTo>
                  <a:cubicBezTo>
                    <a:pt x="2600" y="269"/>
                    <a:pt x="2610" y="285"/>
                    <a:pt x="2610" y="321"/>
                  </a:cubicBezTo>
                  <a:cubicBezTo>
                    <a:pt x="2610" y="362"/>
                    <a:pt x="2625" y="384"/>
                    <a:pt x="2641" y="384"/>
                  </a:cubicBezTo>
                  <a:cubicBezTo>
                    <a:pt x="2657" y="384"/>
                    <a:pt x="2657" y="365"/>
                    <a:pt x="2657" y="343"/>
                  </a:cubicBezTo>
                  <a:cubicBezTo>
                    <a:pt x="2649" y="323"/>
                    <a:pt x="2649" y="313"/>
                    <a:pt x="2655" y="313"/>
                  </a:cubicBezTo>
                  <a:cubicBezTo>
                    <a:pt x="2661" y="313"/>
                    <a:pt x="2674" y="323"/>
                    <a:pt x="2691" y="343"/>
                  </a:cubicBezTo>
                  <a:cubicBezTo>
                    <a:pt x="2717" y="378"/>
                    <a:pt x="2738" y="393"/>
                    <a:pt x="2761" y="393"/>
                  </a:cubicBezTo>
                  <a:cubicBezTo>
                    <a:pt x="2778" y="393"/>
                    <a:pt x="2797" y="383"/>
                    <a:pt x="2820" y="365"/>
                  </a:cubicBezTo>
                  <a:cubicBezTo>
                    <a:pt x="2851" y="345"/>
                    <a:pt x="2879" y="335"/>
                    <a:pt x="2893" y="335"/>
                  </a:cubicBezTo>
                  <a:cubicBezTo>
                    <a:pt x="2907" y="335"/>
                    <a:pt x="2907" y="345"/>
                    <a:pt x="2882" y="365"/>
                  </a:cubicBezTo>
                  <a:cubicBezTo>
                    <a:pt x="2864" y="391"/>
                    <a:pt x="2856" y="401"/>
                    <a:pt x="2859" y="401"/>
                  </a:cubicBezTo>
                  <a:cubicBezTo>
                    <a:pt x="2862" y="401"/>
                    <a:pt x="2869" y="396"/>
                    <a:pt x="2882" y="387"/>
                  </a:cubicBezTo>
                  <a:lnTo>
                    <a:pt x="2964" y="387"/>
                  </a:lnTo>
                  <a:cubicBezTo>
                    <a:pt x="2979" y="387"/>
                    <a:pt x="2995" y="368"/>
                    <a:pt x="2995" y="346"/>
                  </a:cubicBezTo>
                  <a:cubicBezTo>
                    <a:pt x="3005" y="372"/>
                    <a:pt x="3022" y="390"/>
                    <a:pt x="3041" y="390"/>
                  </a:cubicBezTo>
                  <a:cubicBezTo>
                    <a:pt x="3053" y="390"/>
                    <a:pt x="3065" y="383"/>
                    <a:pt x="3076" y="368"/>
                  </a:cubicBezTo>
                  <a:lnTo>
                    <a:pt x="3108" y="368"/>
                  </a:lnTo>
                  <a:cubicBezTo>
                    <a:pt x="3123" y="368"/>
                    <a:pt x="3123" y="368"/>
                    <a:pt x="3142" y="346"/>
                  </a:cubicBezTo>
                  <a:cubicBezTo>
                    <a:pt x="3147" y="341"/>
                    <a:pt x="3151" y="339"/>
                    <a:pt x="3155" y="339"/>
                  </a:cubicBezTo>
                  <a:cubicBezTo>
                    <a:pt x="3166" y="339"/>
                    <a:pt x="3178" y="354"/>
                    <a:pt x="3189" y="368"/>
                  </a:cubicBezTo>
                  <a:cubicBezTo>
                    <a:pt x="3200" y="384"/>
                    <a:pt x="3211" y="399"/>
                    <a:pt x="3217" y="399"/>
                  </a:cubicBezTo>
                  <a:cubicBezTo>
                    <a:pt x="3219" y="399"/>
                    <a:pt x="3221" y="397"/>
                    <a:pt x="3221" y="390"/>
                  </a:cubicBezTo>
                  <a:cubicBezTo>
                    <a:pt x="3221" y="368"/>
                    <a:pt x="3255" y="349"/>
                    <a:pt x="3271" y="327"/>
                  </a:cubicBezTo>
                  <a:cubicBezTo>
                    <a:pt x="3275" y="322"/>
                    <a:pt x="3280" y="320"/>
                    <a:pt x="3284" y="320"/>
                  </a:cubicBezTo>
                  <a:cubicBezTo>
                    <a:pt x="3293" y="320"/>
                    <a:pt x="3298" y="334"/>
                    <a:pt x="3286" y="349"/>
                  </a:cubicBezTo>
                  <a:cubicBezTo>
                    <a:pt x="3286" y="371"/>
                    <a:pt x="3286" y="371"/>
                    <a:pt x="3318" y="390"/>
                  </a:cubicBezTo>
                  <a:cubicBezTo>
                    <a:pt x="3333" y="390"/>
                    <a:pt x="3365" y="390"/>
                    <a:pt x="3365" y="371"/>
                  </a:cubicBezTo>
                  <a:cubicBezTo>
                    <a:pt x="3366" y="360"/>
                    <a:pt x="3391" y="355"/>
                    <a:pt x="3416" y="355"/>
                  </a:cubicBezTo>
                  <a:cubicBezTo>
                    <a:pt x="3442" y="355"/>
                    <a:pt x="3470" y="360"/>
                    <a:pt x="3478" y="371"/>
                  </a:cubicBezTo>
                  <a:lnTo>
                    <a:pt x="3512" y="371"/>
                  </a:lnTo>
                  <a:cubicBezTo>
                    <a:pt x="3528" y="371"/>
                    <a:pt x="3543" y="353"/>
                    <a:pt x="3559" y="353"/>
                  </a:cubicBezTo>
                  <a:cubicBezTo>
                    <a:pt x="3572" y="349"/>
                    <a:pt x="3584" y="343"/>
                    <a:pt x="3594" y="331"/>
                  </a:cubicBezTo>
                  <a:cubicBezTo>
                    <a:pt x="3609" y="331"/>
                    <a:pt x="3625" y="331"/>
                    <a:pt x="3625" y="353"/>
                  </a:cubicBezTo>
                  <a:cubicBezTo>
                    <a:pt x="3633" y="332"/>
                    <a:pt x="3637" y="322"/>
                    <a:pt x="3641" y="322"/>
                  </a:cubicBezTo>
                  <a:cubicBezTo>
                    <a:pt x="3644" y="322"/>
                    <a:pt x="3648" y="332"/>
                    <a:pt x="3656" y="353"/>
                  </a:cubicBezTo>
                  <a:cubicBezTo>
                    <a:pt x="3656" y="373"/>
                    <a:pt x="3656" y="383"/>
                    <a:pt x="3658" y="383"/>
                  </a:cubicBezTo>
                  <a:cubicBezTo>
                    <a:pt x="3660" y="383"/>
                    <a:pt x="3664" y="373"/>
                    <a:pt x="3672" y="353"/>
                  </a:cubicBezTo>
                  <a:cubicBezTo>
                    <a:pt x="3680" y="342"/>
                    <a:pt x="3684" y="336"/>
                    <a:pt x="3688" y="336"/>
                  </a:cubicBezTo>
                  <a:cubicBezTo>
                    <a:pt x="3691" y="336"/>
                    <a:pt x="3695" y="342"/>
                    <a:pt x="3703" y="353"/>
                  </a:cubicBezTo>
                  <a:cubicBezTo>
                    <a:pt x="3703" y="364"/>
                    <a:pt x="3708" y="369"/>
                    <a:pt x="3713" y="369"/>
                  </a:cubicBezTo>
                  <a:cubicBezTo>
                    <a:pt x="3717" y="369"/>
                    <a:pt x="3722" y="364"/>
                    <a:pt x="3722" y="353"/>
                  </a:cubicBezTo>
                  <a:cubicBezTo>
                    <a:pt x="3732" y="328"/>
                    <a:pt x="3753" y="310"/>
                    <a:pt x="3768" y="310"/>
                  </a:cubicBezTo>
                  <a:cubicBezTo>
                    <a:pt x="3778" y="310"/>
                    <a:pt x="3785" y="317"/>
                    <a:pt x="3785" y="334"/>
                  </a:cubicBezTo>
                  <a:cubicBezTo>
                    <a:pt x="3797" y="331"/>
                    <a:pt x="3810" y="324"/>
                    <a:pt x="3816" y="312"/>
                  </a:cubicBezTo>
                  <a:cubicBezTo>
                    <a:pt x="3825" y="291"/>
                    <a:pt x="3830" y="281"/>
                    <a:pt x="3833" y="281"/>
                  </a:cubicBezTo>
                  <a:cubicBezTo>
                    <a:pt x="3835" y="281"/>
                    <a:pt x="3835" y="291"/>
                    <a:pt x="3835" y="312"/>
                  </a:cubicBezTo>
                  <a:cubicBezTo>
                    <a:pt x="3843" y="333"/>
                    <a:pt x="3851" y="344"/>
                    <a:pt x="3859" y="344"/>
                  </a:cubicBezTo>
                  <a:cubicBezTo>
                    <a:pt x="3866" y="344"/>
                    <a:pt x="3874" y="333"/>
                    <a:pt x="3882" y="312"/>
                  </a:cubicBezTo>
                  <a:cubicBezTo>
                    <a:pt x="3885" y="307"/>
                    <a:pt x="3891" y="305"/>
                    <a:pt x="3898" y="305"/>
                  </a:cubicBezTo>
                  <a:cubicBezTo>
                    <a:pt x="3904" y="305"/>
                    <a:pt x="3910" y="307"/>
                    <a:pt x="3913" y="312"/>
                  </a:cubicBezTo>
                  <a:cubicBezTo>
                    <a:pt x="3934" y="325"/>
                    <a:pt x="3975" y="338"/>
                    <a:pt x="4002" y="338"/>
                  </a:cubicBezTo>
                  <a:cubicBezTo>
                    <a:pt x="4021" y="338"/>
                    <a:pt x="4032" y="332"/>
                    <a:pt x="4026" y="315"/>
                  </a:cubicBezTo>
                  <a:lnTo>
                    <a:pt x="4060" y="315"/>
                  </a:lnTo>
                  <a:cubicBezTo>
                    <a:pt x="4076" y="326"/>
                    <a:pt x="4088" y="331"/>
                    <a:pt x="4098" y="331"/>
                  </a:cubicBezTo>
                  <a:cubicBezTo>
                    <a:pt x="4107" y="331"/>
                    <a:pt x="4115" y="326"/>
                    <a:pt x="4123" y="315"/>
                  </a:cubicBezTo>
                  <a:lnTo>
                    <a:pt x="4139" y="293"/>
                  </a:lnTo>
                  <a:cubicBezTo>
                    <a:pt x="4139" y="315"/>
                    <a:pt x="4155" y="337"/>
                    <a:pt x="4173" y="337"/>
                  </a:cubicBezTo>
                  <a:cubicBezTo>
                    <a:pt x="4189" y="337"/>
                    <a:pt x="4189" y="337"/>
                    <a:pt x="4189" y="315"/>
                  </a:cubicBezTo>
                  <a:cubicBezTo>
                    <a:pt x="4173" y="296"/>
                    <a:pt x="4189" y="296"/>
                    <a:pt x="4205" y="296"/>
                  </a:cubicBezTo>
                  <a:cubicBezTo>
                    <a:pt x="4220" y="296"/>
                    <a:pt x="4236" y="315"/>
                    <a:pt x="4236" y="337"/>
                  </a:cubicBezTo>
                  <a:lnTo>
                    <a:pt x="4252" y="337"/>
                  </a:lnTo>
                  <a:cubicBezTo>
                    <a:pt x="4252" y="313"/>
                    <a:pt x="4257" y="303"/>
                    <a:pt x="4262" y="303"/>
                  </a:cubicBezTo>
                  <a:cubicBezTo>
                    <a:pt x="4265" y="303"/>
                    <a:pt x="4267" y="307"/>
                    <a:pt x="4267" y="315"/>
                  </a:cubicBezTo>
                  <a:cubicBezTo>
                    <a:pt x="4278" y="329"/>
                    <a:pt x="4294" y="337"/>
                    <a:pt x="4310" y="337"/>
                  </a:cubicBezTo>
                  <a:cubicBezTo>
                    <a:pt x="4313" y="337"/>
                    <a:pt x="4315" y="337"/>
                    <a:pt x="4317" y="337"/>
                  </a:cubicBezTo>
                  <a:cubicBezTo>
                    <a:pt x="4317" y="331"/>
                    <a:pt x="4319" y="329"/>
                    <a:pt x="4321" y="329"/>
                  </a:cubicBezTo>
                  <a:cubicBezTo>
                    <a:pt x="4324" y="329"/>
                    <a:pt x="4328" y="337"/>
                    <a:pt x="4317" y="337"/>
                  </a:cubicBezTo>
                  <a:lnTo>
                    <a:pt x="4317" y="359"/>
                  </a:lnTo>
                  <a:cubicBezTo>
                    <a:pt x="4322" y="365"/>
                    <a:pt x="4325" y="368"/>
                    <a:pt x="4328" y="368"/>
                  </a:cubicBezTo>
                  <a:cubicBezTo>
                    <a:pt x="4333" y="368"/>
                    <a:pt x="4333" y="352"/>
                    <a:pt x="4333" y="337"/>
                  </a:cubicBezTo>
                  <a:lnTo>
                    <a:pt x="4364" y="337"/>
                  </a:lnTo>
                  <a:cubicBezTo>
                    <a:pt x="4369" y="338"/>
                    <a:pt x="4373" y="338"/>
                    <a:pt x="4377" y="338"/>
                  </a:cubicBezTo>
                  <a:cubicBezTo>
                    <a:pt x="4388" y="338"/>
                    <a:pt x="4394" y="334"/>
                    <a:pt x="4380" y="318"/>
                  </a:cubicBezTo>
                  <a:cubicBezTo>
                    <a:pt x="4380" y="298"/>
                    <a:pt x="4380" y="277"/>
                    <a:pt x="4396" y="277"/>
                  </a:cubicBezTo>
                  <a:cubicBezTo>
                    <a:pt x="4397" y="277"/>
                    <a:pt x="4398" y="277"/>
                    <a:pt x="4399" y="277"/>
                  </a:cubicBezTo>
                  <a:cubicBezTo>
                    <a:pt x="4399" y="270"/>
                    <a:pt x="4401" y="268"/>
                    <a:pt x="4402" y="268"/>
                  </a:cubicBezTo>
                  <a:cubicBezTo>
                    <a:pt x="4406" y="268"/>
                    <a:pt x="4409" y="277"/>
                    <a:pt x="4399" y="277"/>
                  </a:cubicBezTo>
                  <a:cubicBezTo>
                    <a:pt x="4399" y="296"/>
                    <a:pt x="4399" y="318"/>
                    <a:pt x="4415" y="318"/>
                  </a:cubicBezTo>
                  <a:cubicBezTo>
                    <a:pt x="4430" y="318"/>
                    <a:pt x="4430" y="340"/>
                    <a:pt x="4430" y="340"/>
                  </a:cubicBezTo>
                  <a:cubicBezTo>
                    <a:pt x="4424" y="357"/>
                    <a:pt x="4431" y="363"/>
                    <a:pt x="4442" y="363"/>
                  </a:cubicBezTo>
                  <a:cubicBezTo>
                    <a:pt x="4459" y="363"/>
                    <a:pt x="4484" y="351"/>
                    <a:pt x="4493" y="340"/>
                  </a:cubicBezTo>
                  <a:cubicBezTo>
                    <a:pt x="4510" y="320"/>
                    <a:pt x="4523" y="309"/>
                    <a:pt x="4531" y="309"/>
                  </a:cubicBezTo>
                  <a:cubicBezTo>
                    <a:pt x="4539" y="309"/>
                    <a:pt x="4543" y="320"/>
                    <a:pt x="4543" y="340"/>
                  </a:cubicBezTo>
                  <a:cubicBezTo>
                    <a:pt x="4543" y="351"/>
                    <a:pt x="4546" y="356"/>
                    <a:pt x="4549" y="356"/>
                  </a:cubicBezTo>
                  <a:cubicBezTo>
                    <a:pt x="4559" y="356"/>
                    <a:pt x="4579" y="323"/>
                    <a:pt x="4590" y="277"/>
                  </a:cubicBezTo>
                  <a:lnTo>
                    <a:pt x="4606" y="215"/>
                  </a:lnTo>
                  <a:lnTo>
                    <a:pt x="4606" y="277"/>
                  </a:lnTo>
                  <a:cubicBezTo>
                    <a:pt x="4615" y="327"/>
                    <a:pt x="4619" y="348"/>
                    <a:pt x="4631" y="348"/>
                  </a:cubicBezTo>
                  <a:cubicBezTo>
                    <a:pt x="4639" y="348"/>
                    <a:pt x="4651" y="338"/>
                    <a:pt x="4672" y="321"/>
                  </a:cubicBezTo>
                  <a:cubicBezTo>
                    <a:pt x="4687" y="310"/>
                    <a:pt x="4695" y="305"/>
                    <a:pt x="4699" y="305"/>
                  </a:cubicBezTo>
                  <a:cubicBezTo>
                    <a:pt x="4703" y="305"/>
                    <a:pt x="4703" y="310"/>
                    <a:pt x="4703" y="321"/>
                  </a:cubicBezTo>
                  <a:cubicBezTo>
                    <a:pt x="4703" y="340"/>
                    <a:pt x="4719" y="340"/>
                    <a:pt x="4769" y="343"/>
                  </a:cubicBezTo>
                  <a:cubicBezTo>
                    <a:pt x="4816" y="343"/>
                    <a:pt x="4831" y="343"/>
                    <a:pt x="4831" y="321"/>
                  </a:cubicBezTo>
                  <a:lnTo>
                    <a:pt x="4866" y="321"/>
                  </a:lnTo>
                  <a:cubicBezTo>
                    <a:pt x="4872" y="338"/>
                    <a:pt x="4880" y="345"/>
                    <a:pt x="4887" y="345"/>
                  </a:cubicBezTo>
                  <a:cubicBezTo>
                    <a:pt x="4899" y="345"/>
                    <a:pt x="4907" y="327"/>
                    <a:pt x="4897" y="302"/>
                  </a:cubicBezTo>
                  <a:lnTo>
                    <a:pt x="4929" y="302"/>
                  </a:lnTo>
                  <a:lnTo>
                    <a:pt x="4929" y="321"/>
                  </a:lnTo>
                  <a:cubicBezTo>
                    <a:pt x="4929" y="343"/>
                    <a:pt x="4960" y="343"/>
                    <a:pt x="5088" y="346"/>
                  </a:cubicBezTo>
                  <a:cubicBezTo>
                    <a:pt x="5236" y="346"/>
                    <a:pt x="5251" y="346"/>
                    <a:pt x="5251" y="306"/>
                  </a:cubicBezTo>
                  <a:cubicBezTo>
                    <a:pt x="5259" y="285"/>
                    <a:pt x="5267" y="275"/>
                    <a:pt x="5273" y="275"/>
                  </a:cubicBezTo>
                  <a:cubicBezTo>
                    <a:pt x="5279" y="275"/>
                    <a:pt x="5283" y="285"/>
                    <a:pt x="5283" y="306"/>
                  </a:cubicBezTo>
                  <a:cubicBezTo>
                    <a:pt x="5283" y="321"/>
                    <a:pt x="5291" y="335"/>
                    <a:pt x="5295" y="335"/>
                  </a:cubicBezTo>
                  <a:cubicBezTo>
                    <a:pt x="5297" y="335"/>
                    <a:pt x="5298" y="333"/>
                    <a:pt x="5298" y="327"/>
                  </a:cubicBezTo>
                  <a:cubicBezTo>
                    <a:pt x="5317" y="327"/>
                    <a:pt x="5336" y="334"/>
                    <a:pt x="5348" y="346"/>
                  </a:cubicBezTo>
                  <a:cubicBezTo>
                    <a:pt x="5369" y="365"/>
                    <a:pt x="5383" y="372"/>
                    <a:pt x="5393" y="372"/>
                  </a:cubicBezTo>
                  <a:cubicBezTo>
                    <a:pt x="5406" y="372"/>
                    <a:pt x="5411" y="360"/>
                    <a:pt x="5411" y="349"/>
                  </a:cubicBezTo>
                  <a:cubicBezTo>
                    <a:pt x="5405" y="331"/>
                    <a:pt x="5404" y="324"/>
                    <a:pt x="5406" y="324"/>
                  </a:cubicBezTo>
                  <a:lnTo>
                    <a:pt x="5406" y="324"/>
                  </a:lnTo>
                  <a:cubicBezTo>
                    <a:pt x="5409" y="324"/>
                    <a:pt x="5418" y="337"/>
                    <a:pt x="5427" y="349"/>
                  </a:cubicBezTo>
                  <a:cubicBezTo>
                    <a:pt x="5440" y="363"/>
                    <a:pt x="5452" y="377"/>
                    <a:pt x="5457" y="377"/>
                  </a:cubicBezTo>
                  <a:cubicBezTo>
                    <a:pt x="5460" y="377"/>
                    <a:pt x="5461" y="375"/>
                    <a:pt x="5461" y="368"/>
                  </a:cubicBezTo>
                  <a:cubicBezTo>
                    <a:pt x="5470" y="357"/>
                    <a:pt x="5506" y="346"/>
                    <a:pt x="5534" y="346"/>
                  </a:cubicBezTo>
                  <a:cubicBezTo>
                    <a:pt x="5556" y="346"/>
                    <a:pt x="5574" y="352"/>
                    <a:pt x="5574" y="371"/>
                  </a:cubicBezTo>
                  <a:lnTo>
                    <a:pt x="5605" y="371"/>
                  </a:lnTo>
                  <a:cubicBezTo>
                    <a:pt x="5605" y="349"/>
                    <a:pt x="5637" y="349"/>
                    <a:pt x="5671" y="349"/>
                  </a:cubicBezTo>
                  <a:cubicBezTo>
                    <a:pt x="5703" y="349"/>
                    <a:pt x="5718" y="353"/>
                    <a:pt x="5718" y="371"/>
                  </a:cubicBezTo>
                  <a:cubicBezTo>
                    <a:pt x="5710" y="382"/>
                    <a:pt x="5710" y="388"/>
                    <a:pt x="5716" y="388"/>
                  </a:cubicBezTo>
                  <a:cubicBezTo>
                    <a:pt x="5722" y="388"/>
                    <a:pt x="5734" y="382"/>
                    <a:pt x="5750" y="371"/>
                  </a:cubicBezTo>
                  <a:cubicBezTo>
                    <a:pt x="5765" y="371"/>
                    <a:pt x="5784" y="331"/>
                    <a:pt x="5800" y="331"/>
                  </a:cubicBezTo>
                  <a:cubicBezTo>
                    <a:pt x="5800" y="309"/>
                    <a:pt x="5815" y="290"/>
                    <a:pt x="5831" y="290"/>
                  </a:cubicBezTo>
                  <a:lnTo>
                    <a:pt x="5831" y="312"/>
                  </a:lnTo>
                  <a:lnTo>
                    <a:pt x="5831" y="353"/>
                  </a:lnTo>
                  <a:cubicBezTo>
                    <a:pt x="5847" y="353"/>
                    <a:pt x="5862" y="353"/>
                    <a:pt x="5862" y="331"/>
                  </a:cubicBezTo>
                  <a:cubicBezTo>
                    <a:pt x="5878" y="353"/>
                    <a:pt x="5897" y="353"/>
                    <a:pt x="5928" y="353"/>
                  </a:cubicBezTo>
                  <a:cubicBezTo>
                    <a:pt x="5960" y="353"/>
                    <a:pt x="5991" y="353"/>
                    <a:pt x="6010" y="334"/>
                  </a:cubicBezTo>
                  <a:cubicBezTo>
                    <a:pt x="6018" y="354"/>
                    <a:pt x="6045" y="364"/>
                    <a:pt x="6073" y="364"/>
                  </a:cubicBezTo>
                  <a:cubicBezTo>
                    <a:pt x="6101" y="364"/>
                    <a:pt x="6129" y="354"/>
                    <a:pt x="6138" y="334"/>
                  </a:cubicBezTo>
                  <a:cubicBezTo>
                    <a:pt x="6138" y="323"/>
                    <a:pt x="6142" y="318"/>
                    <a:pt x="6147" y="318"/>
                  </a:cubicBezTo>
                  <a:cubicBezTo>
                    <a:pt x="6153" y="318"/>
                    <a:pt x="6161" y="324"/>
                    <a:pt x="6170" y="334"/>
                  </a:cubicBezTo>
                  <a:cubicBezTo>
                    <a:pt x="6177" y="345"/>
                    <a:pt x="6181" y="350"/>
                    <a:pt x="6185" y="350"/>
                  </a:cubicBezTo>
                  <a:cubicBezTo>
                    <a:pt x="6189" y="350"/>
                    <a:pt x="6193" y="345"/>
                    <a:pt x="6201" y="334"/>
                  </a:cubicBezTo>
                  <a:cubicBezTo>
                    <a:pt x="6205" y="328"/>
                    <a:pt x="6210" y="326"/>
                    <a:pt x="6214" y="326"/>
                  </a:cubicBezTo>
                  <a:cubicBezTo>
                    <a:pt x="6226" y="326"/>
                    <a:pt x="6238" y="340"/>
                    <a:pt x="6251" y="356"/>
                  </a:cubicBezTo>
                  <a:cubicBezTo>
                    <a:pt x="6260" y="381"/>
                    <a:pt x="6269" y="392"/>
                    <a:pt x="6279" y="392"/>
                  </a:cubicBezTo>
                  <a:cubicBezTo>
                    <a:pt x="6285" y="392"/>
                    <a:pt x="6292" y="387"/>
                    <a:pt x="6298" y="378"/>
                  </a:cubicBezTo>
                  <a:cubicBezTo>
                    <a:pt x="6319" y="365"/>
                    <a:pt x="6342" y="358"/>
                    <a:pt x="6365" y="358"/>
                  </a:cubicBezTo>
                  <a:cubicBezTo>
                    <a:pt x="6370" y="358"/>
                    <a:pt x="6375" y="358"/>
                    <a:pt x="6380" y="359"/>
                  </a:cubicBezTo>
                  <a:cubicBezTo>
                    <a:pt x="6411" y="337"/>
                    <a:pt x="6427" y="337"/>
                    <a:pt x="6411" y="315"/>
                  </a:cubicBezTo>
                  <a:cubicBezTo>
                    <a:pt x="6411" y="302"/>
                    <a:pt x="6417" y="287"/>
                    <a:pt x="6427" y="274"/>
                  </a:cubicBezTo>
                  <a:cubicBezTo>
                    <a:pt x="6438" y="267"/>
                    <a:pt x="6446" y="264"/>
                    <a:pt x="6450" y="264"/>
                  </a:cubicBezTo>
                  <a:cubicBezTo>
                    <a:pt x="6459" y="264"/>
                    <a:pt x="6455" y="274"/>
                    <a:pt x="6442" y="274"/>
                  </a:cubicBezTo>
                  <a:cubicBezTo>
                    <a:pt x="6411" y="296"/>
                    <a:pt x="6427" y="296"/>
                    <a:pt x="6442" y="315"/>
                  </a:cubicBezTo>
                  <a:cubicBezTo>
                    <a:pt x="6458" y="331"/>
                    <a:pt x="6476" y="338"/>
                    <a:pt x="6496" y="338"/>
                  </a:cubicBezTo>
                  <a:cubicBezTo>
                    <a:pt x="6500" y="338"/>
                    <a:pt x="6504" y="337"/>
                    <a:pt x="6508" y="337"/>
                  </a:cubicBezTo>
                  <a:lnTo>
                    <a:pt x="6571" y="337"/>
                  </a:lnTo>
                  <a:cubicBezTo>
                    <a:pt x="6597" y="348"/>
                    <a:pt x="6613" y="354"/>
                    <a:pt x="6624" y="354"/>
                  </a:cubicBezTo>
                  <a:cubicBezTo>
                    <a:pt x="6633" y="354"/>
                    <a:pt x="6636" y="349"/>
                    <a:pt x="6636" y="340"/>
                  </a:cubicBezTo>
                  <a:cubicBezTo>
                    <a:pt x="6636" y="331"/>
                    <a:pt x="6636" y="324"/>
                    <a:pt x="6636" y="318"/>
                  </a:cubicBezTo>
                  <a:cubicBezTo>
                    <a:pt x="6645" y="339"/>
                    <a:pt x="6697" y="350"/>
                    <a:pt x="6747" y="350"/>
                  </a:cubicBezTo>
                  <a:cubicBezTo>
                    <a:pt x="6794" y="350"/>
                    <a:pt x="6839" y="341"/>
                    <a:pt x="6846" y="321"/>
                  </a:cubicBezTo>
                  <a:lnTo>
                    <a:pt x="6846" y="340"/>
                  </a:lnTo>
                  <a:cubicBezTo>
                    <a:pt x="6846" y="362"/>
                    <a:pt x="6862" y="362"/>
                    <a:pt x="6893" y="362"/>
                  </a:cubicBezTo>
                  <a:cubicBezTo>
                    <a:pt x="6937" y="353"/>
                    <a:pt x="6978" y="346"/>
                    <a:pt x="7022" y="343"/>
                  </a:cubicBezTo>
                  <a:cubicBezTo>
                    <a:pt x="7088" y="343"/>
                    <a:pt x="7135" y="343"/>
                    <a:pt x="7135" y="324"/>
                  </a:cubicBezTo>
                  <a:cubicBezTo>
                    <a:pt x="7150" y="324"/>
                    <a:pt x="7150" y="324"/>
                    <a:pt x="7150" y="343"/>
                  </a:cubicBezTo>
                  <a:cubicBezTo>
                    <a:pt x="7135" y="365"/>
                    <a:pt x="7150" y="365"/>
                    <a:pt x="7169" y="365"/>
                  </a:cubicBezTo>
                  <a:cubicBezTo>
                    <a:pt x="7185" y="365"/>
                    <a:pt x="7185" y="343"/>
                    <a:pt x="7185" y="324"/>
                  </a:cubicBezTo>
                  <a:cubicBezTo>
                    <a:pt x="7185" y="313"/>
                    <a:pt x="7189" y="308"/>
                    <a:pt x="7197" y="308"/>
                  </a:cubicBezTo>
                  <a:cubicBezTo>
                    <a:pt x="7204" y="308"/>
                    <a:pt x="7216" y="313"/>
                    <a:pt x="7232" y="324"/>
                  </a:cubicBezTo>
                  <a:cubicBezTo>
                    <a:pt x="7252" y="335"/>
                    <a:pt x="7274" y="341"/>
                    <a:pt x="7296" y="341"/>
                  </a:cubicBezTo>
                  <a:cubicBezTo>
                    <a:pt x="7318" y="341"/>
                    <a:pt x="7340" y="335"/>
                    <a:pt x="7360" y="324"/>
                  </a:cubicBezTo>
                  <a:cubicBezTo>
                    <a:pt x="7376" y="324"/>
                    <a:pt x="7395" y="324"/>
                    <a:pt x="7395" y="346"/>
                  </a:cubicBezTo>
                  <a:cubicBezTo>
                    <a:pt x="7403" y="362"/>
                    <a:pt x="7418" y="370"/>
                    <a:pt x="7434" y="370"/>
                  </a:cubicBezTo>
                  <a:cubicBezTo>
                    <a:pt x="7450" y="370"/>
                    <a:pt x="7465" y="362"/>
                    <a:pt x="7473" y="346"/>
                  </a:cubicBezTo>
                  <a:cubicBezTo>
                    <a:pt x="7489" y="346"/>
                    <a:pt x="7489" y="346"/>
                    <a:pt x="7489" y="368"/>
                  </a:cubicBezTo>
                  <a:cubicBezTo>
                    <a:pt x="7498" y="381"/>
                    <a:pt x="7502" y="392"/>
                    <a:pt x="7507" y="392"/>
                  </a:cubicBezTo>
                  <a:cubicBezTo>
                    <a:pt x="7511" y="392"/>
                    <a:pt x="7515" y="386"/>
                    <a:pt x="7523" y="368"/>
                  </a:cubicBezTo>
                  <a:cubicBezTo>
                    <a:pt x="7541" y="359"/>
                    <a:pt x="7560" y="354"/>
                    <a:pt x="7580" y="354"/>
                  </a:cubicBezTo>
                  <a:cubicBezTo>
                    <a:pt x="7599" y="354"/>
                    <a:pt x="7619" y="359"/>
                    <a:pt x="7636" y="368"/>
                  </a:cubicBezTo>
                  <a:cubicBezTo>
                    <a:pt x="7640" y="368"/>
                    <a:pt x="7643" y="368"/>
                    <a:pt x="7646" y="368"/>
                  </a:cubicBezTo>
                  <a:cubicBezTo>
                    <a:pt x="7658" y="368"/>
                    <a:pt x="7668" y="366"/>
                    <a:pt x="7668" y="349"/>
                  </a:cubicBezTo>
                  <a:cubicBezTo>
                    <a:pt x="7668" y="341"/>
                    <a:pt x="7668" y="333"/>
                    <a:pt x="7668" y="327"/>
                  </a:cubicBezTo>
                  <a:cubicBezTo>
                    <a:pt x="7675" y="349"/>
                    <a:pt x="7679" y="360"/>
                    <a:pt x="7683" y="360"/>
                  </a:cubicBezTo>
                  <a:cubicBezTo>
                    <a:pt x="7687" y="360"/>
                    <a:pt x="7691" y="349"/>
                    <a:pt x="7699" y="327"/>
                  </a:cubicBezTo>
                  <a:cubicBezTo>
                    <a:pt x="7699" y="318"/>
                    <a:pt x="7703" y="313"/>
                    <a:pt x="7707" y="313"/>
                  </a:cubicBezTo>
                  <a:cubicBezTo>
                    <a:pt x="7711" y="313"/>
                    <a:pt x="7715" y="318"/>
                    <a:pt x="7715" y="327"/>
                  </a:cubicBezTo>
                  <a:cubicBezTo>
                    <a:pt x="7724" y="340"/>
                    <a:pt x="7733" y="346"/>
                    <a:pt x="7749" y="349"/>
                  </a:cubicBezTo>
                  <a:cubicBezTo>
                    <a:pt x="7805" y="340"/>
                    <a:pt x="7865" y="334"/>
                    <a:pt x="7924" y="331"/>
                  </a:cubicBezTo>
                  <a:cubicBezTo>
                    <a:pt x="8053" y="331"/>
                    <a:pt x="8103" y="331"/>
                    <a:pt x="8103" y="312"/>
                  </a:cubicBezTo>
                  <a:cubicBezTo>
                    <a:pt x="8111" y="301"/>
                    <a:pt x="8115" y="295"/>
                    <a:pt x="8119" y="295"/>
                  </a:cubicBezTo>
                  <a:cubicBezTo>
                    <a:pt x="8123" y="295"/>
                    <a:pt x="8127" y="301"/>
                    <a:pt x="8134" y="312"/>
                  </a:cubicBezTo>
                  <a:cubicBezTo>
                    <a:pt x="8144" y="327"/>
                    <a:pt x="8163" y="334"/>
                    <a:pt x="8181" y="334"/>
                  </a:cubicBezTo>
                  <a:cubicBezTo>
                    <a:pt x="8200" y="334"/>
                    <a:pt x="8216" y="334"/>
                    <a:pt x="8216" y="353"/>
                  </a:cubicBezTo>
                  <a:cubicBezTo>
                    <a:pt x="8232" y="334"/>
                    <a:pt x="8232" y="334"/>
                    <a:pt x="8247" y="334"/>
                  </a:cubicBezTo>
                  <a:cubicBezTo>
                    <a:pt x="8247" y="345"/>
                    <a:pt x="8251" y="350"/>
                    <a:pt x="8257" y="350"/>
                  </a:cubicBezTo>
                  <a:cubicBezTo>
                    <a:pt x="8263" y="350"/>
                    <a:pt x="8271" y="345"/>
                    <a:pt x="8279" y="334"/>
                  </a:cubicBezTo>
                  <a:cubicBezTo>
                    <a:pt x="8286" y="313"/>
                    <a:pt x="8290" y="303"/>
                    <a:pt x="8292" y="303"/>
                  </a:cubicBezTo>
                  <a:cubicBezTo>
                    <a:pt x="8294" y="303"/>
                    <a:pt x="8294" y="313"/>
                    <a:pt x="8294" y="334"/>
                  </a:cubicBezTo>
                  <a:cubicBezTo>
                    <a:pt x="8294" y="349"/>
                    <a:pt x="8319" y="365"/>
                    <a:pt x="8328" y="365"/>
                  </a:cubicBezTo>
                  <a:cubicBezTo>
                    <a:pt x="8332" y="365"/>
                    <a:pt x="8333" y="362"/>
                    <a:pt x="8329" y="356"/>
                  </a:cubicBezTo>
                  <a:cubicBezTo>
                    <a:pt x="8329" y="334"/>
                    <a:pt x="8360" y="334"/>
                    <a:pt x="8376" y="315"/>
                  </a:cubicBezTo>
                  <a:cubicBezTo>
                    <a:pt x="8391" y="315"/>
                    <a:pt x="8407" y="315"/>
                    <a:pt x="8407" y="334"/>
                  </a:cubicBezTo>
                  <a:cubicBezTo>
                    <a:pt x="8412" y="341"/>
                    <a:pt x="8423" y="344"/>
                    <a:pt x="8437" y="344"/>
                  </a:cubicBezTo>
                  <a:cubicBezTo>
                    <a:pt x="8468" y="344"/>
                    <a:pt x="8509" y="330"/>
                    <a:pt x="8520" y="315"/>
                  </a:cubicBezTo>
                  <a:cubicBezTo>
                    <a:pt x="8520" y="304"/>
                    <a:pt x="8525" y="298"/>
                    <a:pt x="8529" y="298"/>
                  </a:cubicBezTo>
                  <a:cubicBezTo>
                    <a:pt x="8533" y="298"/>
                    <a:pt x="8537" y="304"/>
                    <a:pt x="8536" y="315"/>
                  </a:cubicBezTo>
                  <a:cubicBezTo>
                    <a:pt x="8536" y="337"/>
                    <a:pt x="8554" y="337"/>
                    <a:pt x="8570" y="337"/>
                  </a:cubicBezTo>
                  <a:cubicBezTo>
                    <a:pt x="8575" y="330"/>
                    <a:pt x="8578" y="328"/>
                    <a:pt x="8580" y="328"/>
                  </a:cubicBezTo>
                  <a:cubicBezTo>
                    <a:pt x="8586" y="328"/>
                    <a:pt x="8586" y="343"/>
                    <a:pt x="8586" y="359"/>
                  </a:cubicBezTo>
                  <a:cubicBezTo>
                    <a:pt x="8570" y="378"/>
                    <a:pt x="8586" y="378"/>
                    <a:pt x="8617" y="378"/>
                  </a:cubicBezTo>
                  <a:cubicBezTo>
                    <a:pt x="8633" y="359"/>
                    <a:pt x="8699" y="359"/>
                    <a:pt x="8746" y="359"/>
                  </a:cubicBezTo>
                  <a:cubicBezTo>
                    <a:pt x="8827" y="359"/>
                    <a:pt x="8843" y="340"/>
                    <a:pt x="8874" y="299"/>
                  </a:cubicBezTo>
                  <a:lnTo>
                    <a:pt x="8893" y="255"/>
                  </a:lnTo>
                  <a:lnTo>
                    <a:pt x="8893" y="299"/>
                  </a:lnTo>
                  <a:cubicBezTo>
                    <a:pt x="8893" y="318"/>
                    <a:pt x="8899" y="340"/>
                    <a:pt x="8908" y="362"/>
                  </a:cubicBezTo>
                  <a:cubicBezTo>
                    <a:pt x="8924" y="362"/>
                    <a:pt x="8924" y="340"/>
                    <a:pt x="8924" y="318"/>
                  </a:cubicBezTo>
                  <a:cubicBezTo>
                    <a:pt x="8924" y="309"/>
                    <a:pt x="8928" y="304"/>
                    <a:pt x="8936" y="304"/>
                  </a:cubicBezTo>
                  <a:cubicBezTo>
                    <a:pt x="8944" y="304"/>
                    <a:pt x="8955" y="309"/>
                    <a:pt x="8971" y="318"/>
                  </a:cubicBezTo>
                  <a:cubicBezTo>
                    <a:pt x="8987" y="329"/>
                    <a:pt x="9000" y="335"/>
                    <a:pt x="9011" y="335"/>
                  </a:cubicBezTo>
                  <a:cubicBezTo>
                    <a:pt x="9021" y="335"/>
                    <a:pt x="9029" y="330"/>
                    <a:pt x="9037" y="321"/>
                  </a:cubicBezTo>
                  <a:cubicBezTo>
                    <a:pt x="9039" y="321"/>
                    <a:pt x="9042" y="321"/>
                    <a:pt x="9044" y="321"/>
                  </a:cubicBezTo>
                  <a:cubicBezTo>
                    <a:pt x="9061" y="321"/>
                    <a:pt x="9076" y="329"/>
                    <a:pt x="9084" y="340"/>
                  </a:cubicBezTo>
                  <a:cubicBezTo>
                    <a:pt x="9088" y="341"/>
                    <a:pt x="9091" y="341"/>
                    <a:pt x="9094" y="341"/>
                  </a:cubicBezTo>
                  <a:cubicBezTo>
                    <a:pt x="9100" y="341"/>
                    <a:pt x="9100" y="337"/>
                    <a:pt x="9100" y="321"/>
                  </a:cubicBezTo>
                  <a:cubicBezTo>
                    <a:pt x="9100" y="310"/>
                    <a:pt x="9104" y="305"/>
                    <a:pt x="9111" y="305"/>
                  </a:cubicBezTo>
                  <a:cubicBezTo>
                    <a:pt x="9118" y="305"/>
                    <a:pt x="9126" y="310"/>
                    <a:pt x="9134" y="321"/>
                  </a:cubicBezTo>
                  <a:cubicBezTo>
                    <a:pt x="9143" y="345"/>
                    <a:pt x="9164" y="355"/>
                    <a:pt x="9179" y="355"/>
                  </a:cubicBezTo>
                  <a:cubicBezTo>
                    <a:pt x="9189" y="355"/>
                    <a:pt x="9197" y="351"/>
                    <a:pt x="9197" y="343"/>
                  </a:cubicBezTo>
                  <a:cubicBezTo>
                    <a:pt x="9197" y="321"/>
                    <a:pt x="9212" y="321"/>
                    <a:pt x="9228" y="321"/>
                  </a:cubicBezTo>
                  <a:cubicBezTo>
                    <a:pt x="9231" y="322"/>
                    <a:pt x="9234" y="322"/>
                    <a:pt x="9238" y="322"/>
                  </a:cubicBezTo>
                  <a:cubicBezTo>
                    <a:pt x="9253" y="322"/>
                    <a:pt x="9268" y="315"/>
                    <a:pt x="9278" y="302"/>
                  </a:cubicBezTo>
                  <a:lnTo>
                    <a:pt x="9310" y="302"/>
                  </a:lnTo>
                  <a:cubicBezTo>
                    <a:pt x="9325" y="302"/>
                    <a:pt x="9310" y="321"/>
                    <a:pt x="9294" y="321"/>
                  </a:cubicBezTo>
                  <a:lnTo>
                    <a:pt x="9310" y="343"/>
                  </a:lnTo>
                  <a:cubicBezTo>
                    <a:pt x="9341" y="343"/>
                    <a:pt x="9360" y="343"/>
                    <a:pt x="9375" y="324"/>
                  </a:cubicBezTo>
                  <a:cubicBezTo>
                    <a:pt x="9383" y="302"/>
                    <a:pt x="9387" y="291"/>
                    <a:pt x="9389" y="291"/>
                  </a:cubicBezTo>
                  <a:cubicBezTo>
                    <a:pt x="9391" y="291"/>
                    <a:pt x="9391" y="302"/>
                    <a:pt x="9391" y="324"/>
                  </a:cubicBezTo>
                  <a:cubicBezTo>
                    <a:pt x="9391" y="338"/>
                    <a:pt x="9399" y="352"/>
                    <a:pt x="9409" y="352"/>
                  </a:cubicBezTo>
                  <a:cubicBezTo>
                    <a:pt x="9413" y="352"/>
                    <a:pt x="9418" y="350"/>
                    <a:pt x="9422" y="343"/>
                  </a:cubicBezTo>
                  <a:cubicBezTo>
                    <a:pt x="9429" y="326"/>
                    <a:pt x="9435" y="320"/>
                    <a:pt x="9441" y="320"/>
                  </a:cubicBezTo>
                  <a:cubicBezTo>
                    <a:pt x="9448" y="320"/>
                    <a:pt x="9454" y="333"/>
                    <a:pt x="9454" y="346"/>
                  </a:cubicBezTo>
                  <a:cubicBezTo>
                    <a:pt x="9446" y="367"/>
                    <a:pt x="9442" y="377"/>
                    <a:pt x="9448" y="377"/>
                  </a:cubicBezTo>
                  <a:cubicBezTo>
                    <a:pt x="9455" y="377"/>
                    <a:pt x="9471" y="367"/>
                    <a:pt x="9504" y="346"/>
                  </a:cubicBezTo>
                  <a:cubicBezTo>
                    <a:pt x="9535" y="346"/>
                    <a:pt x="9601" y="324"/>
                    <a:pt x="9648" y="324"/>
                  </a:cubicBezTo>
                  <a:cubicBezTo>
                    <a:pt x="9714" y="327"/>
                    <a:pt x="9745" y="327"/>
                    <a:pt x="9761" y="346"/>
                  </a:cubicBezTo>
                  <a:cubicBezTo>
                    <a:pt x="9761" y="351"/>
                    <a:pt x="9761" y="354"/>
                    <a:pt x="9761" y="358"/>
                  </a:cubicBezTo>
                  <a:lnTo>
                    <a:pt x="9761" y="358"/>
                  </a:lnTo>
                  <a:cubicBezTo>
                    <a:pt x="9764" y="327"/>
                    <a:pt x="9781" y="327"/>
                    <a:pt x="9827" y="327"/>
                  </a:cubicBezTo>
                  <a:cubicBezTo>
                    <a:pt x="9838" y="334"/>
                    <a:pt x="9850" y="337"/>
                    <a:pt x="9862" y="337"/>
                  </a:cubicBezTo>
                  <a:cubicBezTo>
                    <a:pt x="9885" y="337"/>
                    <a:pt x="9908" y="327"/>
                    <a:pt x="9924" y="309"/>
                  </a:cubicBezTo>
                  <a:lnTo>
                    <a:pt x="9889" y="309"/>
                  </a:lnTo>
                  <a:cubicBezTo>
                    <a:pt x="9889" y="283"/>
                    <a:pt x="9895" y="272"/>
                    <a:pt x="9906" y="272"/>
                  </a:cubicBezTo>
                  <a:cubicBezTo>
                    <a:pt x="9914" y="272"/>
                    <a:pt x="9925" y="278"/>
                    <a:pt x="9940" y="287"/>
                  </a:cubicBezTo>
                  <a:cubicBezTo>
                    <a:pt x="9955" y="287"/>
                    <a:pt x="9955" y="309"/>
                    <a:pt x="9955" y="327"/>
                  </a:cubicBezTo>
                  <a:cubicBezTo>
                    <a:pt x="9955" y="349"/>
                    <a:pt x="9971" y="371"/>
                    <a:pt x="9987" y="371"/>
                  </a:cubicBezTo>
                  <a:cubicBezTo>
                    <a:pt x="10002" y="371"/>
                    <a:pt x="10018" y="371"/>
                    <a:pt x="10002" y="349"/>
                  </a:cubicBezTo>
                  <a:cubicBezTo>
                    <a:pt x="10002" y="331"/>
                    <a:pt x="10002" y="331"/>
                    <a:pt x="10018" y="331"/>
                  </a:cubicBezTo>
                  <a:cubicBezTo>
                    <a:pt x="10037" y="331"/>
                    <a:pt x="10055" y="324"/>
                    <a:pt x="10068" y="309"/>
                  </a:cubicBezTo>
                  <a:cubicBezTo>
                    <a:pt x="10068" y="293"/>
                    <a:pt x="10076" y="288"/>
                    <a:pt x="10087" y="288"/>
                  </a:cubicBezTo>
                  <a:cubicBezTo>
                    <a:pt x="10091" y="288"/>
                    <a:pt x="10095" y="289"/>
                    <a:pt x="10099" y="290"/>
                  </a:cubicBezTo>
                  <a:cubicBezTo>
                    <a:pt x="10112" y="302"/>
                    <a:pt x="10131" y="309"/>
                    <a:pt x="10146" y="309"/>
                  </a:cubicBezTo>
                  <a:lnTo>
                    <a:pt x="10146" y="331"/>
                  </a:lnTo>
                  <a:cubicBezTo>
                    <a:pt x="10149" y="346"/>
                    <a:pt x="10156" y="359"/>
                    <a:pt x="10162" y="371"/>
                  </a:cubicBezTo>
                  <a:cubicBezTo>
                    <a:pt x="10181" y="371"/>
                    <a:pt x="10181" y="353"/>
                    <a:pt x="10181" y="353"/>
                  </a:cubicBezTo>
                  <a:cubicBezTo>
                    <a:pt x="10181" y="335"/>
                    <a:pt x="10414" y="334"/>
                    <a:pt x="10540" y="334"/>
                  </a:cubicBezTo>
                  <a:cubicBezTo>
                    <a:pt x="10576" y="334"/>
                    <a:pt x="10603" y="334"/>
                    <a:pt x="10613" y="334"/>
                  </a:cubicBezTo>
                  <a:cubicBezTo>
                    <a:pt x="10631" y="345"/>
                    <a:pt x="10652" y="351"/>
                    <a:pt x="10667" y="351"/>
                  </a:cubicBezTo>
                  <a:cubicBezTo>
                    <a:pt x="10680" y="351"/>
                    <a:pt x="10687" y="346"/>
                    <a:pt x="10679" y="337"/>
                  </a:cubicBezTo>
                  <a:cubicBezTo>
                    <a:pt x="10679" y="321"/>
                    <a:pt x="10722" y="317"/>
                    <a:pt x="10781" y="317"/>
                  </a:cubicBezTo>
                  <a:cubicBezTo>
                    <a:pt x="10804" y="317"/>
                    <a:pt x="10829" y="317"/>
                    <a:pt x="10855" y="318"/>
                  </a:cubicBezTo>
                  <a:cubicBezTo>
                    <a:pt x="10967" y="318"/>
                    <a:pt x="11049" y="318"/>
                    <a:pt x="11049" y="296"/>
                  </a:cubicBezTo>
                  <a:cubicBezTo>
                    <a:pt x="11049" y="296"/>
                    <a:pt x="11065" y="299"/>
                    <a:pt x="11099" y="299"/>
                  </a:cubicBezTo>
                  <a:cubicBezTo>
                    <a:pt x="11130" y="299"/>
                    <a:pt x="11162" y="277"/>
                    <a:pt x="11177" y="277"/>
                  </a:cubicBezTo>
                  <a:cubicBezTo>
                    <a:pt x="11187" y="268"/>
                    <a:pt x="11195" y="263"/>
                    <a:pt x="11199" y="263"/>
                  </a:cubicBezTo>
                  <a:cubicBezTo>
                    <a:pt x="11203" y="263"/>
                    <a:pt x="11202" y="268"/>
                    <a:pt x="11193" y="277"/>
                  </a:cubicBezTo>
                  <a:cubicBezTo>
                    <a:pt x="11193" y="299"/>
                    <a:pt x="11193" y="321"/>
                    <a:pt x="11212" y="321"/>
                  </a:cubicBezTo>
                  <a:cubicBezTo>
                    <a:pt x="11243" y="321"/>
                    <a:pt x="11243" y="299"/>
                    <a:pt x="11243" y="277"/>
                  </a:cubicBezTo>
                  <a:cubicBezTo>
                    <a:pt x="11243" y="259"/>
                    <a:pt x="11259" y="259"/>
                    <a:pt x="11259" y="259"/>
                  </a:cubicBezTo>
                  <a:cubicBezTo>
                    <a:pt x="11275" y="259"/>
                    <a:pt x="11275" y="259"/>
                    <a:pt x="11275" y="277"/>
                  </a:cubicBezTo>
                  <a:lnTo>
                    <a:pt x="11275" y="321"/>
                  </a:lnTo>
                  <a:lnTo>
                    <a:pt x="11290" y="321"/>
                  </a:lnTo>
                  <a:cubicBezTo>
                    <a:pt x="11290" y="299"/>
                    <a:pt x="11306" y="299"/>
                    <a:pt x="11306" y="299"/>
                  </a:cubicBezTo>
                  <a:cubicBezTo>
                    <a:pt x="11325" y="299"/>
                    <a:pt x="11325" y="299"/>
                    <a:pt x="11322" y="343"/>
                  </a:cubicBezTo>
                  <a:cubicBezTo>
                    <a:pt x="11322" y="364"/>
                    <a:pt x="11325" y="374"/>
                    <a:pt x="11332" y="374"/>
                  </a:cubicBezTo>
                  <a:cubicBezTo>
                    <a:pt x="11338" y="374"/>
                    <a:pt x="11347" y="364"/>
                    <a:pt x="11356" y="343"/>
                  </a:cubicBezTo>
                  <a:lnTo>
                    <a:pt x="11387" y="321"/>
                  </a:lnTo>
                  <a:cubicBezTo>
                    <a:pt x="11392" y="334"/>
                    <a:pt x="11399" y="339"/>
                    <a:pt x="11406" y="339"/>
                  </a:cubicBezTo>
                  <a:cubicBezTo>
                    <a:pt x="11423" y="339"/>
                    <a:pt x="11442" y="315"/>
                    <a:pt x="11453" y="302"/>
                  </a:cubicBezTo>
                  <a:cubicBezTo>
                    <a:pt x="11461" y="323"/>
                    <a:pt x="11469" y="333"/>
                    <a:pt x="11477" y="333"/>
                  </a:cubicBezTo>
                  <a:cubicBezTo>
                    <a:pt x="11484" y="333"/>
                    <a:pt x="11492" y="323"/>
                    <a:pt x="11500" y="302"/>
                  </a:cubicBezTo>
                  <a:cubicBezTo>
                    <a:pt x="11500" y="291"/>
                    <a:pt x="11504" y="286"/>
                    <a:pt x="11510" y="286"/>
                  </a:cubicBezTo>
                  <a:cubicBezTo>
                    <a:pt x="11516" y="286"/>
                    <a:pt x="11524" y="291"/>
                    <a:pt x="11531" y="302"/>
                  </a:cubicBezTo>
                  <a:cubicBezTo>
                    <a:pt x="11547" y="324"/>
                    <a:pt x="11566" y="324"/>
                    <a:pt x="11597" y="324"/>
                  </a:cubicBezTo>
                  <a:cubicBezTo>
                    <a:pt x="11609" y="308"/>
                    <a:pt x="11671" y="304"/>
                    <a:pt x="11754" y="304"/>
                  </a:cubicBezTo>
                  <a:cubicBezTo>
                    <a:pt x="11785" y="304"/>
                    <a:pt x="11819" y="305"/>
                    <a:pt x="11854" y="306"/>
                  </a:cubicBezTo>
                  <a:cubicBezTo>
                    <a:pt x="11886" y="306"/>
                    <a:pt x="11916" y="306"/>
                    <a:pt x="11943" y="306"/>
                  </a:cubicBezTo>
                  <a:cubicBezTo>
                    <a:pt x="12037" y="306"/>
                    <a:pt x="12096" y="304"/>
                    <a:pt x="12096" y="287"/>
                  </a:cubicBezTo>
                  <a:cubicBezTo>
                    <a:pt x="12111" y="287"/>
                    <a:pt x="12111" y="287"/>
                    <a:pt x="12130" y="309"/>
                  </a:cubicBezTo>
                  <a:cubicBezTo>
                    <a:pt x="12130" y="316"/>
                    <a:pt x="12133" y="321"/>
                    <a:pt x="12137" y="321"/>
                  </a:cubicBezTo>
                  <a:cubicBezTo>
                    <a:pt x="12143" y="321"/>
                    <a:pt x="12152" y="311"/>
                    <a:pt x="12161" y="287"/>
                  </a:cubicBezTo>
                  <a:cubicBezTo>
                    <a:pt x="12171" y="276"/>
                    <a:pt x="12174" y="264"/>
                    <a:pt x="12176" y="264"/>
                  </a:cubicBezTo>
                  <a:cubicBezTo>
                    <a:pt x="12177" y="264"/>
                    <a:pt x="12177" y="270"/>
                    <a:pt x="12177" y="287"/>
                  </a:cubicBezTo>
                  <a:cubicBezTo>
                    <a:pt x="12177" y="309"/>
                    <a:pt x="12208" y="309"/>
                    <a:pt x="12274" y="309"/>
                  </a:cubicBezTo>
                  <a:cubicBezTo>
                    <a:pt x="12321" y="309"/>
                    <a:pt x="12387" y="309"/>
                    <a:pt x="12387" y="290"/>
                  </a:cubicBezTo>
                  <a:cubicBezTo>
                    <a:pt x="12403" y="279"/>
                    <a:pt x="12411" y="273"/>
                    <a:pt x="12412" y="273"/>
                  </a:cubicBezTo>
                  <a:lnTo>
                    <a:pt x="12412" y="273"/>
                  </a:lnTo>
                  <a:cubicBezTo>
                    <a:pt x="12414" y="273"/>
                    <a:pt x="12411" y="279"/>
                    <a:pt x="12403" y="290"/>
                  </a:cubicBezTo>
                  <a:cubicBezTo>
                    <a:pt x="12393" y="315"/>
                    <a:pt x="12420" y="334"/>
                    <a:pt x="12454" y="334"/>
                  </a:cubicBezTo>
                  <a:cubicBezTo>
                    <a:pt x="12474" y="334"/>
                    <a:pt x="12497" y="327"/>
                    <a:pt x="12516" y="312"/>
                  </a:cubicBezTo>
                  <a:cubicBezTo>
                    <a:pt x="12531" y="312"/>
                    <a:pt x="12547" y="312"/>
                    <a:pt x="12547" y="334"/>
                  </a:cubicBezTo>
                  <a:cubicBezTo>
                    <a:pt x="12575" y="334"/>
                    <a:pt x="12603" y="324"/>
                    <a:pt x="12628" y="312"/>
                  </a:cubicBezTo>
                  <a:lnTo>
                    <a:pt x="12741" y="312"/>
                  </a:lnTo>
                  <a:cubicBezTo>
                    <a:pt x="12763" y="312"/>
                    <a:pt x="12785" y="306"/>
                    <a:pt x="12804" y="293"/>
                  </a:cubicBezTo>
                  <a:lnTo>
                    <a:pt x="12823" y="293"/>
                  </a:lnTo>
                  <a:cubicBezTo>
                    <a:pt x="12823" y="315"/>
                    <a:pt x="12901" y="315"/>
                    <a:pt x="13014" y="315"/>
                  </a:cubicBezTo>
                  <a:cubicBezTo>
                    <a:pt x="13127" y="318"/>
                    <a:pt x="13224" y="318"/>
                    <a:pt x="13239" y="340"/>
                  </a:cubicBezTo>
                  <a:cubicBezTo>
                    <a:pt x="13252" y="337"/>
                    <a:pt x="13264" y="331"/>
                    <a:pt x="13271" y="318"/>
                  </a:cubicBezTo>
                  <a:cubicBezTo>
                    <a:pt x="13282" y="295"/>
                    <a:pt x="13291" y="285"/>
                    <a:pt x="13301" y="285"/>
                  </a:cubicBezTo>
                  <a:cubicBezTo>
                    <a:pt x="13308" y="285"/>
                    <a:pt x="13314" y="290"/>
                    <a:pt x="13321" y="299"/>
                  </a:cubicBezTo>
                  <a:cubicBezTo>
                    <a:pt x="13330" y="320"/>
                    <a:pt x="13350" y="330"/>
                    <a:pt x="13369" y="330"/>
                  </a:cubicBezTo>
                  <a:cubicBezTo>
                    <a:pt x="13389" y="330"/>
                    <a:pt x="13409" y="320"/>
                    <a:pt x="13418" y="299"/>
                  </a:cubicBezTo>
                  <a:lnTo>
                    <a:pt x="13418" y="321"/>
                  </a:lnTo>
                  <a:cubicBezTo>
                    <a:pt x="13424" y="336"/>
                    <a:pt x="13434" y="343"/>
                    <a:pt x="13445" y="343"/>
                  </a:cubicBezTo>
                  <a:cubicBezTo>
                    <a:pt x="13464" y="343"/>
                    <a:pt x="13487" y="325"/>
                    <a:pt x="13496" y="299"/>
                  </a:cubicBezTo>
                  <a:cubicBezTo>
                    <a:pt x="13510" y="315"/>
                    <a:pt x="13521" y="330"/>
                    <a:pt x="13533" y="330"/>
                  </a:cubicBezTo>
                  <a:cubicBezTo>
                    <a:pt x="13537" y="330"/>
                    <a:pt x="13542" y="328"/>
                    <a:pt x="13547" y="321"/>
                  </a:cubicBezTo>
                  <a:cubicBezTo>
                    <a:pt x="13562" y="321"/>
                    <a:pt x="13562" y="321"/>
                    <a:pt x="13562" y="362"/>
                  </a:cubicBezTo>
                  <a:cubicBezTo>
                    <a:pt x="13562" y="384"/>
                    <a:pt x="13562" y="406"/>
                    <a:pt x="13578" y="406"/>
                  </a:cubicBezTo>
                  <a:cubicBezTo>
                    <a:pt x="13594" y="406"/>
                    <a:pt x="13594" y="384"/>
                    <a:pt x="13594" y="362"/>
                  </a:cubicBezTo>
                  <a:lnTo>
                    <a:pt x="13625" y="362"/>
                  </a:lnTo>
                  <a:cubicBezTo>
                    <a:pt x="13625" y="362"/>
                    <a:pt x="13641" y="362"/>
                    <a:pt x="13644" y="343"/>
                  </a:cubicBezTo>
                  <a:cubicBezTo>
                    <a:pt x="13644" y="321"/>
                    <a:pt x="13659" y="321"/>
                    <a:pt x="13675" y="321"/>
                  </a:cubicBezTo>
                  <a:cubicBezTo>
                    <a:pt x="13675" y="328"/>
                    <a:pt x="13676" y="330"/>
                    <a:pt x="13678" y="330"/>
                  </a:cubicBezTo>
                  <a:cubicBezTo>
                    <a:pt x="13682" y="330"/>
                    <a:pt x="13686" y="316"/>
                    <a:pt x="13675" y="302"/>
                  </a:cubicBezTo>
                  <a:cubicBezTo>
                    <a:pt x="13675" y="280"/>
                    <a:pt x="13675" y="259"/>
                    <a:pt x="13691" y="259"/>
                  </a:cubicBezTo>
                  <a:lnTo>
                    <a:pt x="13691" y="218"/>
                  </a:lnTo>
                  <a:cubicBezTo>
                    <a:pt x="13691" y="177"/>
                    <a:pt x="13691" y="155"/>
                    <a:pt x="13659" y="133"/>
                  </a:cubicBezTo>
                  <a:cubicBezTo>
                    <a:pt x="13622" y="121"/>
                    <a:pt x="13590" y="109"/>
                    <a:pt x="13570" y="109"/>
                  </a:cubicBezTo>
                  <a:cubicBezTo>
                    <a:pt x="13555" y="109"/>
                    <a:pt x="13547" y="116"/>
                    <a:pt x="13547" y="133"/>
                  </a:cubicBezTo>
                  <a:cubicBezTo>
                    <a:pt x="13547" y="133"/>
                    <a:pt x="13531" y="155"/>
                    <a:pt x="13515" y="155"/>
                  </a:cubicBezTo>
                  <a:cubicBezTo>
                    <a:pt x="13500" y="152"/>
                    <a:pt x="13481" y="133"/>
                    <a:pt x="13481" y="133"/>
                  </a:cubicBezTo>
                  <a:cubicBezTo>
                    <a:pt x="13481" y="111"/>
                    <a:pt x="13418" y="111"/>
                    <a:pt x="13337" y="111"/>
                  </a:cubicBezTo>
                  <a:cubicBezTo>
                    <a:pt x="13239" y="108"/>
                    <a:pt x="13192" y="108"/>
                    <a:pt x="13177" y="89"/>
                  </a:cubicBezTo>
                  <a:cubicBezTo>
                    <a:pt x="13170" y="77"/>
                    <a:pt x="13158" y="67"/>
                    <a:pt x="13145" y="67"/>
                  </a:cubicBezTo>
                  <a:cubicBezTo>
                    <a:pt x="13145" y="86"/>
                    <a:pt x="13048" y="86"/>
                    <a:pt x="12935" y="86"/>
                  </a:cubicBezTo>
                  <a:cubicBezTo>
                    <a:pt x="12904" y="85"/>
                    <a:pt x="12874" y="85"/>
                    <a:pt x="12845" y="85"/>
                  </a:cubicBezTo>
                  <a:cubicBezTo>
                    <a:pt x="12769" y="85"/>
                    <a:pt x="12710" y="89"/>
                    <a:pt x="12710" y="105"/>
                  </a:cubicBezTo>
                  <a:lnTo>
                    <a:pt x="12675" y="105"/>
                  </a:lnTo>
                  <a:cubicBezTo>
                    <a:pt x="12675" y="83"/>
                    <a:pt x="12644" y="83"/>
                    <a:pt x="12613" y="83"/>
                  </a:cubicBezTo>
                  <a:cubicBezTo>
                    <a:pt x="12594" y="96"/>
                    <a:pt x="12572" y="102"/>
                    <a:pt x="12547" y="102"/>
                  </a:cubicBezTo>
                  <a:cubicBezTo>
                    <a:pt x="12547" y="83"/>
                    <a:pt x="12531" y="83"/>
                    <a:pt x="12500" y="80"/>
                  </a:cubicBezTo>
                  <a:cubicBezTo>
                    <a:pt x="12468" y="80"/>
                    <a:pt x="12453" y="80"/>
                    <a:pt x="12453" y="102"/>
                  </a:cubicBezTo>
                  <a:cubicBezTo>
                    <a:pt x="12390" y="102"/>
                    <a:pt x="12331" y="96"/>
                    <a:pt x="12274" y="80"/>
                  </a:cubicBezTo>
                  <a:cubicBezTo>
                    <a:pt x="12270" y="73"/>
                    <a:pt x="12265" y="71"/>
                    <a:pt x="12260" y="71"/>
                  </a:cubicBezTo>
                  <a:cubicBezTo>
                    <a:pt x="12249" y="71"/>
                    <a:pt x="12238" y="85"/>
                    <a:pt x="12227" y="99"/>
                  </a:cubicBezTo>
                  <a:cubicBezTo>
                    <a:pt x="12227" y="119"/>
                    <a:pt x="12211" y="140"/>
                    <a:pt x="12196" y="140"/>
                  </a:cubicBezTo>
                  <a:cubicBezTo>
                    <a:pt x="12195" y="140"/>
                    <a:pt x="12194" y="140"/>
                    <a:pt x="12193" y="139"/>
                  </a:cubicBezTo>
                  <a:lnTo>
                    <a:pt x="12193" y="99"/>
                  </a:lnTo>
                  <a:cubicBezTo>
                    <a:pt x="12208" y="80"/>
                    <a:pt x="12208" y="80"/>
                    <a:pt x="12177" y="77"/>
                  </a:cubicBezTo>
                  <a:lnTo>
                    <a:pt x="12146" y="77"/>
                  </a:lnTo>
                  <a:cubicBezTo>
                    <a:pt x="12146" y="93"/>
                    <a:pt x="12103" y="97"/>
                    <a:pt x="12036" y="97"/>
                  </a:cubicBezTo>
                  <a:cubicBezTo>
                    <a:pt x="12011" y="97"/>
                    <a:pt x="11982" y="96"/>
                    <a:pt x="11951" y="96"/>
                  </a:cubicBezTo>
                  <a:cubicBezTo>
                    <a:pt x="11807" y="96"/>
                    <a:pt x="11760" y="96"/>
                    <a:pt x="11760" y="114"/>
                  </a:cubicBezTo>
                  <a:cubicBezTo>
                    <a:pt x="11759" y="125"/>
                    <a:pt x="11754" y="131"/>
                    <a:pt x="11744" y="131"/>
                  </a:cubicBezTo>
                  <a:cubicBezTo>
                    <a:pt x="11734" y="131"/>
                    <a:pt x="11718" y="125"/>
                    <a:pt x="11694" y="114"/>
                  </a:cubicBezTo>
                  <a:cubicBezTo>
                    <a:pt x="11633" y="75"/>
                    <a:pt x="11611" y="60"/>
                    <a:pt x="11598" y="60"/>
                  </a:cubicBezTo>
                  <a:cubicBezTo>
                    <a:pt x="11591" y="60"/>
                    <a:pt x="11587" y="65"/>
                    <a:pt x="11582" y="74"/>
                  </a:cubicBezTo>
                  <a:cubicBezTo>
                    <a:pt x="11597" y="74"/>
                    <a:pt x="11597" y="92"/>
                    <a:pt x="11597" y="114"/>
                  </a:cubicBezTo>
                  <a:cubicBezTo>
                    <a:pt x="11597" y="135"/>
                    <a:pt x="11593" y="145"/>
                    <a:pt x="11588" y="145"/>
                  </a:cubicBezTo>
                  <a:cubicBezTo>
                    <a:pt x="11582" y="145"/>
                    <a:pt x="11574" y="135"/>
                    <a:pt x="11566" y="114"/>
                  </a:cubicBezTo>
                  <a:cubicBezTo>
                    <a:pt x="11566" y="98"/>
                    <a:pt x="11527" y="91"/>
                    <a:pt x="11480" y="91"/>
                  </a:cubicBezTo>
                  <a:cubicBezTo>
                    <a:pt x="11409" y="91"/>
                    <a:pt x="11318" y="107"/>
                    <a:pt x="11309" y="133"/>
                  </a:cubicBezTo>
                  <a:lnTo>
                    <a:pt x="11309" y="111"/>
                  </a:lnTo>
                  <a:cubicBezTo>
                    <a:pt x="11309" y="89"/>
                    <a:pt x="11290" y="89"/>
                    <a:pt x="11228" y="89"/>
                  </a:cubicBezTo>
                  <a:lnTo>
                    <a:pt x="11177" y="89"/>
                  </a:lnTo>
                  <a:cubicBezTo>
                    <a:pt x="11177" y="106"/>
                    <a:pt x="11161" y="112"/>
                    <a:pt x="11142" y="112"/>
                  </a:cubicBezTo>
                  <a:cubicBezTo>
                    <a:pt x="11115" y="112"/>
                    <a:pt x="11083" y="100"/>
                    <a:pt x="11083" y="89"/>
                  </a:cubicBezTo>
                  <a:cubicBezTo>
                    <a:pt x="11068" y="67"/>
                    <a:pt x="11068" y="67"/>
                    <a:pt x="11033" y="67"/>
                  </a:cubicBezTo>
                  <a:cubicBezTo>
                    <a:pt x="11014" y="84"/>
                    <a:pt x="10988" y="90"/>
                    <a:pt x="10965" y="90"/>
                  </a:cubicBezTo>
                  <a:cubicBezTo>
                    <a:pt x="10933" y="90"/>
                    <a:pt x="10905" y="78"/>
                    <a:pt x="10905" y="67"/>
                  </a:cubicBezTo>
                  <a:lnTo>
                    <a:pt x="10873" y="64"/>
                  </a:lnTo>
                  <a:cubicBezTo>
                    <a:pt x="10857" y="78"/>
                    <a:pt x="10838" y="87"/>
                    <a:pt x="10817" y="87"/>
                  </a:cubicBezTo>
                  <a:cubicBezTo>
                    <a:pt x="10814" y="87"/>
                    <a:pt x="10811" y="87"/>
                    <a:pt x="10808" y="86"/>
                  </a:cubicBezTo>
                  <a:cubicBezTo>
                    <a:pt x="10761" y="86"/>
                    <a:pt x="10745" y="86"/>
                    <a:pt x="10761" y="105"/>
                  </a:cubicBezTo>
                  <a:cubicBezTo>
                    <a:pt x="10761" y="127"/>
                    <a:pt x="10761" y="149"/>
                    <a:pt x="10745" y="149"/>
                  </a:cubicBezTo>
                  <a:lnTo>
                    <a:pt x="10745" y="127"/>
                  </a:lnTo>
                  <a:cubicBezTo>
                    <a:pt x="10745" y="105"/>
                    <a:pt x="10695" y="105"/>
                    <a:pt x="10632" y="105"/>
                  </a:cubicBezTo>
                  <a:cubicBezTo>
                    <a:pt x="10551" y="105"/>
                    <a:pt x="10519" y="105"/>
                    <a:pt x="10504" y="83"/>
                  </a:cubicBezTo>
                  <a:lnTo>
                    <a:pt x="10485" y="105"/>
                  </a:lnTo>
                  <a:cubicBezTo>
                    <a:pt x="10477" y="114"/>
                    <a:pt x="10470" y="119"/>
                    <a:pt x="10464" y="119"/>
                  </a:cubicBezTo>
                  <a:cubicBezTo>
                    <a:pt x="10458" y="119"/>
                    <a:pt x="10453" y="113"/>
                    <a:pt x="10453" y="102"/>
                  </a:cubicBezTo>
                  <a:cubicBezTo>
                    <a:pt x="10446" y="92"/>
                    <a:pt x="10425" y="88"/>
                    <a:pt x="10403" y="88"/>
                  </a:cubicBezTo>
                  <a:cubicBezTo>
                    <a:pt x="10381" y="88"/>
                    <a:pt x="10356" y="92"/>
                    <a:pt x="10341" y="102"/>
                  </a:cubicBezTo>
                  <a:lnTo>
                    <a:pt x="10309" y="102"/>
                  </a:lnTo>
                  <a:cubicBezTo>
                    <a:pt x="10305" y="81"/>
                    <a:pt x="10287" y="70"/>
                    <a:pt x="10269" y="70"/>
                  </a:cubicBezTo>
                  <a:cubicBezTo>
                    <a:pt x="10251" y="70"/>
                    <a:pt x="10234" y="80"/>
                    <a:pt x="10228" y="102"/>
                  </a:cubicBezTo>
                  <a:cubicBezTo>
                    <a:pt x="10228" y="80"/>
                    <a:pt x="10212" y="80"/>
                    <a:pt x="10196" y="80"/>
                  </a:cubicBezTo>
                  <a:cubicBezTo>
                    <a:pt x="10181" y="90"/>
                    <a:pt x="10158" y="95"/>
                    <a:pt x="10139" y="95"/>
                  </a:cubicBezTo>
                  <a:cubicBezTo>
                    <a:pt x="10117" y="95"/>
                    <a:pt x="10099" y="90"/>
                    <a:pt x="10099" y="80"/>
                  </a:cubicBezTo>
                  <a:lnTo>
                    <a:pt x="10084" y="80"/>
                  </a:lnTo>
                  <a:cubicBezTo>
                    <a:pt x="10073" y="91"/>
                    <a:pt x="10057" y="99"/>
                    <a:pt x="10041" y="99"/>
                  </a:cubicBezTo>
                  <a:cubicBezTo>
                    <a:pt x="10038" y="99"/>
                    <a:pt x="10036" y="99"/>
                    <a:pt x="10034" y="99"/>
                  </a:cubicBezTo>
                  <a:cubicBezTo>
                    <a:pt x="10032" y="98"/>
                    <a:pt x="10029" y="98"/>
                    <a:pt x="10027" y="98"/>
                  </a:cubicBezTo>
                  <a:cubicBezTo>
                    <a:pt x="10013" y="98"/>
                    <a:pt x="9997" y="107"/>
                    <a:pt x="9987" y="121"/>
                  </a:cubicBezTo>
                  <a:cubicBezTo>
                    <a:pt x="9980" y="130"/>
                    <a:pt x="9968" y="139"/>
                    <a:pt x="9955" y="139"/>
                  </a:cubicBezTo>
                  <a:cubicBezTo>
                    <a:pt x="9940" y="139"/>
                    <a:pt x="9955" y="121"/>
                    <a:pt x="9971" y="99"/>
                  </a:cubicBezTo>
                  <a:cubicBezTo>
                    <a:pt x="9984" y="89"/>
                    <a:pt x="9983" y="84"/>
                    <a:pt x="9974" y="84"/>
                  </a:cubicBezTo>
                  <a:cubicBezTo>
                    <a:pt x="9962" y="84"/>
                    <a:pt x="9934" y="94"/>
                    <a:pt x="9905" y="118"/>
                  </a:cubicBezTo>
                  <a:cubicBezTo>
                    <a:pt x="9882" y="139"/>
                    <a:pt x="9870" y="150"/>
                    <a:pt x="9868" y="150"/>
                  </a:cubicBezTo>
                  <a:cubicBezTo>
                    <a:pt x="9866" y="150"/>
                    <a:pt x="9874" y="139"/>
                    <a:pt x="9889" y="118"/>
                  </a:cubicBezTo>
                  <a:cubicBezTo>
                    <a:pt x="9900" y="104"/>
                    <a:pt x="9913" y="90"/>
                    <a:pt x="9907" y="90"/>
                  </a:cubicBezTo>
                  <a:cubicBezTo>
                    <a:pt x="9905" y="90"/>
                    <a:pt x="9900" y="92"/>
                    <a:pt x="9889" y="99"/>
                  </a:cubicBezTo>
                  <a:cubicBezTo>
                    <a:pt x="9889" y="99"/>
                    <a:pt x="9858" y="99"/>
                    <a:pt x="9858" y="118"/>
                  </a:cubicBezTo>
                  <a:lnTo>
                    <a:pt x="9808" y="118"/>
                  </a:lnTo>
                  <a:cubicBezTo>
                    <a:pt x="9792" y="105"/>
                    <a:pt x="9767" y="96"/>
                    <a:pt x="9745" y="96"/>
                  </a:cubicBezTo>
                  <a:cubicBezTo>
                    <a:pt x="9737" y="107"/>
                    <a:pt x="9733" y="112"/>
                    <a:pt x="9730" y="112"/>
                  </a:cubicBezTo>
                  <a:cubicBezTo>
                    <a:pt x="9726" y="112"/>
                    <a:pt x="9722" y="107"/>
                    <a:pt x="9714" y="96"/>
                  </a:cubicBezTo>
                  <a:cubicBezTo>
                    <a:pt x="9714" y="88"/>
                    <a:pt x="9711" y="82"/>
                    <a:pt x="9708" y="82"/>
                  </a:cubicBezTo>
                  <a:cubicBezTo>
                    <a:pt x="9703" y="82"/>
                    <a:pt x="9697" y="92"/>
                    <a:pt x="9695" y="118"/>
                  </a:cubicBezTo>
                  <a:cubicBezTo>
                    <a:pt x="9687" y="127"/>
                    <a:pt x="9679" y="132"/>
                    <a:pt x="9672" y="132"/>
                  </a:cubicBezTo>
                  <a:cubicBezTo>
                    <a:pt x="9664" y="132"/>
                    <a:pt x="9656" y="127"/>
                    <a:pt x="9648" y="118"/>
                  </a:cubicBezTo>
                  <a:cubicBezTo>
                    <a:pt x="9648" y="92"/>
                    <a:pt x="9643" y="81"/>
                    <a:pt x="9638" y="81"/>
                  </a:cubicBezTo>
                  <a:cubicBezTo>
                    <a:pt x="9635" y="81"/>
                    <a:pt x="9632" y="86"/>
                    <a:pt x="9632" y="96"/>
                  </a:cubicBezTo>
                  <a:cubicBezTo>
                    <a:pt x="9626" y="108"/>
                    <a:pt x="9614" y="114"/>
                    <a:pt x="9601" y="114"/>
                  </a:cubicBezTo>
                  <a:cubicBezTo>
                    <a:pt x="9601" y="96"/>
                    <a:pt x="9454" y="92"/>
                    <a:pt x="9310" y="92"/>
                  </a:cubicBezTo>
                  <a:cubicBezTo>
                    <a:pt x="9294" y="92"/>
                    <a:pt x="9278" y="114"/>
                    <a:pt x="9278" y="133"/>
                  </a:cubicBezTo>
                  <a:cubicBezTo>
                    <a:pt x="9278" y="152"/>
                    <a:pt x="9278" y="159"/>
                    <a:pt x="9277" y="159"/>
                  </a:cubicBezTo>
                  <a:cubicBezTo>
                    <a:pt x="9275" y="159"/>
                    <a:pt x="9272" y="146"/>
                    <a:pt x="9263" y="133"/>
                  </a:cubicBezTo>
                  <a:cubicBezTo>
                    <a:pt x="9255" y="102"/>
                    <a:pt x="9242" y="86"/>
                    <a:pt x="9234" y="86"/>
                  </a:cubicBezTo>
                  <a:cubicBezTo>
                    <a:pt x="9225" y="86"/>
                    <a:pt x="9220" y="102"/>
                    <a:pt x="9228" y="133"/>
                  </a:cubicBezTo>
                  <a:cubicBezTo>
                    <a:pt x="9236" y="154"/>
                    <a:pt x="9240" y="164"/>
                    <a:pt x="9238" y="164"/>
                  </a:cubicBezTo>
                  <a:cubicBezTo>
                    <a:pt x="9236" y="164"/>
                    <a:pt x="9228" y="154"/>
                    <a:pt x="9212" y="133"/>
                  </a:cubicBezTo>
                  <a:cubicBezTo>
                    <a:pt x="9205" y="122"/>
                    <a:pt x="9201" y="117"/>
                    <a:pt x="9197" y="117"/>
                  </a:cubicBezTo>
                  <a:cubicBezTo>
                    <a:pt x="9193" y="117"/>
                    <a:pt x="9189" y="122"/>
                    <a:pt x="9181" y="133"/>
                  </a:cubicBezTo>
                  <a:cubicBezTo>
                    <a:pt x="9181" y="144"/>
                    <a:pt x="9177" y="150"/>
                    <a:pt x="9173" y="150"/>
                  </a:cubicBezTo>
                  <a:cubicBezTo>
                    <a:pt x="9169" y="150"/>
                    <a:pt x="9165" y="144"/>
                    <a:pt x="9165" y="133"/>
                  </a:cubicBezTo>
                  <a:cubicBezTo>
                    <a:pt x="9154" y="118"/>
                    <a:pt x="9143" y="104"/>
                    <a:pt x="9138" y="104"/>
                  </a:cubicBezTo>
                  <a:cubicBezTo>
                    <a:pt x="9135" y="104"/>
                    <a:pt x="9134" y="106"/>
                    <a:pt x="9134" y="111"/>
                  </a:cubicBezTo>
                  <a:cubicBezTo>
                    <a:pt x="9118" y="111"/>
                    <a:pt x="9109" y="102"/>
                    <a:pt x="9100" y="89"/>
                  </a:cubicBezTo>
                  <a:cubicBezTo>
                    <a:pt x="9095" y="84"/>
                    <a:pt x="9091" y="82"/>
                    <a:pt x="9086" y="82"/>
                  </a:cubicBezTo>
                  <a:cubicBezTo>
                    <a:pt x="9075" y="82"/>
                    <a:pt x="9064" y="96"/>
                    <a:pt x="9053" y="111"/>
                  </a:cubicBezTo>
                  <a:cubicBezTo>
                    <a:pt x="9028" y="132"/>
                    <a:pt x="9011" y="142"/>
                    <a:pt x="9003" y="142"/>
                  </a:cubicBezTo>
                  <a:cubicBezTo>
                    <a:pt x="8995" y="142"/>
                    <a:pt x="8995" y="132"/>
                    <a:pt x="9003" y="111"/>
                  </a:cubicBezTo>
                  <a:cubicBezTo>
                    <a:pt x="9010" y="95"/>
                    <a:pt x="9002" y="89"/>
                    <a:pt x="8989" y="89"/>
                  </a:cubicBezTo>
                  <a:cubicBezTo>
                    <a:pt x="8968" y="89"/>
                    <a:pt x="8934" y="105"/>
                    <a:pt x="8924" y="130"/>
                  </a:cubicBezTo>
                  <a:cubicBezTo>
                    <a:pt x="8913" y="156"/>
                    <a:pt x="8910" y="166"/>
                    <a:pt x="8909" y="166"/>
                  </a:cubicBezTo>
                  <a:cubicBezTo>
                    <a:pt x="8908" y="166"/>
                    <a:pt x="8908" y="161"/>
                    <a:pt x="8908" y="152"/>
                  </a:cubicBezTo>
                  <a:cubicBezTo>
                    <a:pt x="8908" y="130"/>
                    <a:pt x="8890" y="130"/>
                    <a:pt x="8890" y="130"/>
                  </a:cubicBezTo>
                  <a:cubicBezTo>
                    <a:pt x="8874" y="130"/>
                    <a:pt x="8858" y="130"/>
                    <a:pt x="8858" y="108"/>
                  </a:cubicBezTo>
                  <a:cubicBezTo>
                    <a:pt x="8843" y="111"/>
                    <a:pt x="8824" y="118"/>
                    <a:pt x="8811" y="130"/>
                  </a:cubicBezTo>
                  <a:cubicBezTo>
                    <a:pt x="8798" y="145"/>
                    <a:pt x="8784" y="152"/>
                    <a:pt x="8770" y="152"/>
                  </a:cubicBezTo>
                  <a:cubicBezTo>
                    <a:pt x="8746" y="152"/>
                    <a:pt x="8724" y="134"/>
                    <a:pt x="8714" y="108"/>
                  </a:cubicBezTo>
                  <a:lnTo>
                    <a:pt x="8683" y="130"/>
                  </a:lnTo>
                  <a:cubicBezTo>
                    <a:pt x="8671" y="155"/>
                    <a:pt x="8661" y="172"/>
                    <a:pt x="8655" y="172"/>
                  </a:cubicBezTo>
                  <a:cubicBezTo>
                    <a:pt x="8651" y="172"/>
                    <a:pt x="8648" y="165"/>
                    <a:pt x="8648" y="149"/>
                  </a:cubicBezTo>
                  <a:lnTo>
                    <a:pt x="8648" y="127"/>
                  </a:lnTo>
                  <a:cubicBezTo>
                    <a:pt x="8642" y="144"/>
                    <a:pt x="8629" y="151"/>
                    <a:pt x="8615" y="151"/>
                  </a:cubicBezTo>
                  <a:cubicBezTo>
                    <a:pt x="8594" y="151"/>
                    <a:pt x="8570" y="133"/>
                    <a:pt x="8570" y="108"/>
                  </a:cubicBezTo>
                  <a:cubicBezTo>
                    <a:pt x="8570" y="86"/>
                    <a:pt x="8570" y="86"/>
                    <a:pt x="8554" y="86"/>
                  </a:cubicBezTo>
                  <a:lnTo>
                    <a:pt x="8554" y="105"/>
                  </a:lnTo>
                  <a:cubicBezTo>
                    <a:pt x="8554" y="127"/>
                    <a:pt x="8551" y="149"/>
                    <a:pt x="8536" y="149"/>
                  </a:cubicBezTo>
                  <a:cubicBezTo>
                    <a:pt x="8520" y="149"/>
                    <a:pt x="8504" y="149"/>
                    <a:pt x="8504" y="127"/>
                  </a:cubicBezTo>
                  <a:cubicBezTo>
                    <a:pt x="8493" y="111"/>
                    <a:pt x="8482" y="97"/>
                    <a:pt x="8476" y="97"/>
                  </a:cubicBezTo>
                  <a:cubicBezTo>
                    <a:pt x="8474" y="97"/>
                    <a:pt x="8473" y="100"/>
                    <a:pt x="8473" y="105"/>
                  </a:cubicBezTo>
                  <a:cubicBezTo>
                    <a:pt x="8460" y="105"/>
                    <a:pt x="8448" y="96"/>
                    <a:pt x="8442" y="83"/>
                  </a:cubicBezTo>
                  <a:lnTo>
                    <a:pt x="8376" y="83"/>
                  </a:lnTo>
                  <a:cubicBezTo>
                    <a:pt x="8368" y="94"/>
                    <a:pt x="8356" y="99"/>
                    <a:pt x="8346" y="99"/>
                  </a:cubicBezTo>
                  <a:cubicBezTo>
                    <a:pt x="8337" y="99"/>
                    <a:pt x="8329" y="94"/>
                    <a:pt x="8329" y="83"/>
                  </a:cubicBezTo>
                  <a:cubicBezTo>
                    <a:pt x="8310" y="83"/>
                    <a:pt x="8291" y="89"/>
                    <a:pt x="8279" y="105"/>
                  </a:cubicBezTo>
                  <a:cubicBezTo>
                    <a:pt x="8247" y="105"/>
                    <a:pt x="8232" y="102"/>
                    <a:pt x="8232" y="83"/>
                  </a:cubicBezTo>
                  <a:cubicBezTo>
                    <a:pt x="8232" y="72"/>
                    <a:pt x="8232" y="67"/>
                    <a:pt x="8230" y="67"/>
                  </a:cubicBezTo>
                  <a:cubicBezTo>
                    <a:pt x="8228" y="67"/>
                    <a:pt x="8224" y="72"/>
                    <a:pt x="8216" y="83"/>
                  </a:cubicBezTo>
                  <a:cubicBezTo>
                    <a:pt x="8216" y="102"/>
                    <a:pt x="8197" y="102"/>
                    <a:pt x="8181" y="102"/>
                  </a:cubicBezTo>
                  <a:lnTo>
                    <a:pt x="8150" y="102"/>
                  </a:lnTo>
                  <a:cubicBezTo>
                    <a:pt x="8150" y="124"/>
                    <a:pt x="8150" y="124"/>
                    <a:pt x="8134" y="124"/>
                  </a:cubicBezTo>
                  <a:cubicBezTo>
                    <a:pt x="8119" y="124"/>
                    <a:pt x="8069" y="102"/>
                    <a:pt x="8053" y="102"/>
                  </a:cubicBezTo>
                  <a:cubicBezTo>
                    <a:pt x="8006" y="102"/>
                    <a:pt x="8006" y="102"/>
                    <a:pt x="8022" y="121"/>
                  </a:cubicBezTo>
                  <a:cubicBezTo>
                    <a:pt x="8032" y="123"/>
                    <a:pt x="8035" y="131"/>
                    <a:pt x="8028" y="131"/>
                  </a:cubicBezTo>
                  <a:cubicBezTo>
                    <a:pt x="8024" y="131"/>
                    <a:pt x="8017" y="128"/>
                    <a:pt x="8006" y="121"/>
                  </a:cubicBezTo>
                  <a:cubicBezTo>
                    <a:pt x="7968" y="111"/>
                    <a:pt x="7931" y="105"/>
                    <a:pt x="7893" y="99"/>
                  </a:cubicBezTo>
                  <a:cubicBezTo>
                    <a:pt x="7827" y="99"/>
                    <a:pt x="7827" y="99"/>
                    <a:pt x="7827" y="121"/>
                  </a:cubicBezTo>
                  <a:cubicBezTo>
                    <a:pt x="7835" y="141"/>
                    <a:pt x="7835" y="151"/>
                    <a:pt x="7831" y="151"/>
                  </a:cubicBezTo>
                  <a:cubicBezTo>
                    <a:pt x="7827" y="151"/>
                    <a:pt x="7819" y="141"/>
                    <a:pt x="7812" y="121"/>
                  </a:cubicBezTo>
                  <a:cubicBezTo>
                    <a:pt x="7793" y="96"/>
                    <a:pt x="7780" y="85"/>
                    <a:pt x="7772" y="85"/>
                  </a:cubicBezTo>
                  <a:cubicBezTo>
                    <a:pt x="7767" y="85"/>
                    <a:pt x="7765" y="90"/>
                    <a:pt x="7765" y="99"/>
                  </a:cubicBezTo>
                  <a:cubicBezTo>
                    <a:pt x="7749" y="121"/>
                    <a:pt x="7749" y="121"/>
                    <a:pt x="7730" y="121"/>
                  </a:cubicBezTo>
                  <a:cubicBezTo>
                    <a:pt x="7730" y="110"/>
                    <a:pt x="7726" y="104"/>
                    <a:pt x="7718" y="104"/>
                  </a:cubicBezTo>
                  <a:cubicBezTo>
                    <a:pt x="7711" y="104"/>
                    <a:pt x="7699" y="110"/>
                    <a:pt x="7683" y="121"/>
                  </a:cubicBezTo>
                  <a:cubicBezTo>
                    <a:pt x="7668" y="121"/>
                    <a:pt x="7668" y="121"/>
                    <a:pt x="7668" y="99"/>
                  </a:cubicBezTo>
                  <a:lnTo>
                    <a:pt x="7636" y="99"/>
                  </a:lnTo>
                  <a:cubicBezTo>
                    <a:pt x="7622" y="115"/>
                    <a:pt x="7598" y="122"/>
                    <a:pt x="7572" y="122"/>
                  </a:cubicBezTo>
                  <a:cubicBezTo>
                    <a:pt x="7536" y="122"/>
                    <a:pt x="7498" y="109"/>
                    <a:pt x="7489" y="96"/>
                  </a:cubicBezTo>
                  <a:cubicBezTo>
                    <a:pt x="7476" y="99"/>
                    <a:pt x="7464" y="105"/>
                    <a:pt x="7458" y="118"/>
                  </a:cubicBezTo>
                  <a:cubicBezTo>
                    <a:pt x="7450" y="138"/>
                    <a:pt x="7442" y="148"/>
                    <a:pt x="7436" y="148"/>
                  </a:cubicBezTo>
                  <a:cubicBezTo>
                    <a:pt x="7430" y="148"/>
                    <a:pt x="7426" y="138"/>
                    <a:pt x="7426" y="118"/>
                  </a:cubicBezTo>
                  <a:cubicBezTo>
                    <a:pt x="7426" y="96"/>
                    <a:pt x="7426" y="85"/>
                    <a:pt x="7424" y="85"/>
                  </a:cubicBezTo>
                  <a:cubicBezTo>
                    <a:pt x="7422" y="85"/>
                    <a:pt x="7418" y="96"/>
                    <a:pt x="7411" y="118"/>
                  </a:cubicBezTo>
                  <a:cubicBezTo>
                    <a:pt x="7403" y="125"/>
                    <a:pt x="7386" y="130"/>
                    <a:pt x="7369" y="130"/>
                  </a:cubicBezTo>
                  <a:cubicBezTo>
                    <a:pt x="7344" y="130"/>
                    <a:pt x="7320" y="120"/>
                    <a:pt x="7329" y="96"/>
                  </a:cubicBezTo>
                  <a:lnTo>
                    <a:pt x="7329" y="55"/>
                  </a:lnTo>
                  <a:cubicBezTo>
                    <a:pt x="7323" y="64"/>
                    <a:pt x="7310" y="74"/>
                    <a:pt x="7298" y="74"/>
                  </a:cubicBezTo>
                  <a:cubicBezTo>
                    <a:pt x="7298" y="96"/>
                    <a:pt x="7282" y="96"/>
                    <a:pt x="7232" y="96"/>
                  </a:cubicBezTo>
                  <a:cubicBezTo>
                    <a:pt x="7230" y="95"/>
                    <a:pt x="7228" y="95"/>
                    <a:pt x="7225" y="95"/>
                  </a:cubicBezTo>
                  <a:cubicBezTo>
                    <a:pt x="7192" y="95"/>
                    <a:pt x="7133" y="114"/>
                    <a:pt x="7103" y="114"/>
                  </a:cubicBezTo>
                  <a:cubicBezTo>
                    <a:pt x="7072" y="114"/>
                    <a:pt x="7022" y="114"/>
                    <a:pt x="7006" y="92"/>
                  </a:cubicBezTo>
                  <a:cubicBezTo>
                    <a:pt x="6984" y="92"/>
                    <a:pt x="6959" y="99"/>
                    <a:pt x="6944" y="111"/>
                  </a:cubicBezTo>
                  <a:cubicBezTo>
                    <a:pt x="6934" y="122"/>
                    <a:pt x="6922" y="128"/>
                    <a:pt x="6911" y="128"/>
                  </a:cubicBezTo>
                  <a:cubicBezTo>
                    <a:pt x="6901" y="128"/>
                    <a:pt x="6893" y="122"/>
                    <a:pt x="6893" y="111"/>
                  </a:cubicBezTo>
                  <a:lnTo>
                    <a:pt x="6878" y="111"/>
                  </a:lnTo>
                  <a:cubicBezTo>
                    <a:pt x="6862" y="124"/>
                    <a:pt x="6846" y="130"/>
                    <a:pt x="6831" y="133"/>
                  </a:cubicBezTo>
                  <a:cubicBezTo>
                    <a:pt x="6831" y="118"/>
                    <a:pt x="6823" y="102"/>
                    <a:pt x="6812" y="102"/>
                  </a:cubicBezTo>
                  <a:cubicBezTo>
                    <a:pt x="6807" y="102"/>
                    <a:pt x="6802" y="105"/>
                    <a:pt x="6796" y="111"/>
                  </a:cubicBezTo>
                  <a:cubicBezTo>
                    <a:pt x="6796" y="128"/>
                    <a:pt x="6787" y="130"/>
                    <a:pt x="6768" y="130"/>
                  </a:cubicBezTo>
                  <a:cubicBezTo>
                    <a:pt x="6762" y="130"/>
                    <a:pt x="6756" y="130"/>
                    <a:pt x="6749" y="130"/>
                  </a:cubicBezTo>
                  <a:cubicBezTo>
                    <a:pt x="6732" y="120"/>
                    <a:pt x="6559" y="113"/>
                    <a:pt x="6409" y="113"/>
                  </a:cubicBezTo>
                  <a:cubicBezTo>
                    <a:pt x="6290" y="113"/>
                    <a:pt x="6185" y="117"/>
                    <a:pt x="6185" y="127"/>
                  </a:cubicBezTo>
                  <a:lnTo>
                    <a:pt x="6138" y="127"/>
                  </a:lnTo>
                  <a:lnTo>
                    <a:pt x="6088" y="124"/>
                  </a:lnTo>
                  <a:cubicBezTo>
                    <a:pt x="6088" y="106"/>
                    <a:pt x="6073" y="100"/>
                    <a:pt x="6052" y="100"/>
                  </a:cubicBezTo>
                  <a:cubicBezTo>
                    <a:pt x="6024" y="100"/>
                    <a:pt x="5986" y="111"/>
                    <a:pt x="5960" y="124"/>
                  </a:cubicBezTo>
                  <a:cubicBezTo>
                    <a:pt x="5949" y="137"/>
                    <a:pt x="5937" y="143"/>
                    <a:pt x="5922" y="143"/>
                  </a:cubicBezTo>
                  <a:cubicBezTo>
                    <a:pt x="5919" y="143"/>
                    <a:pt x="5916" y="143"/>
                    <a:pt x="5913" y="143"/>
                  </a:cubicBezTo>
                  <a:cubicBezTo>
                    <a:pt x="5913" y="119"/>
                    <a:pt x="5896" y="109"/>
                    <a:pt x="5876" y="109"/>
                  </a:cubicBezTo>
                  <a:cubicBezTo>
                    <a:pt x="5861" y="109"/>
                    <a:pt x="5844" y="114"/>
                    <a:pt x="5831" y="124"/>
                  </a:cubicBezTo>
                  <a:cubicBezTo>
                    <a:pt x="5823" y="144"/>
                    <a:pt x="5816" y="154"/>
                    <a:pt x="5810" y="154"/>
                  </a:cubicBezTo>
                  <a:cubicBezTo>
                    <a:pt x="5804" y="154"/>
                    <a:pt x="5800" y="143"/>
                    <a:pt x="5800" y="121"/>
                  </a:cubicBezTo>
                  <a:cubicBezTo>
                    <a:pt x="5800" y="102"/>
                    <a:pt x="5793" y="92"/>
                    <a:pt x="5782" y="92"/>
                  </a:cubicBezTo>
                  <a:cubicBezTo>
                    <a:pt x="5770" y="92"/>
                    <a:pt x="5751" y="108"/>
                    <a:pt x="5734" y="143"/>
                  </a:cubicBezTo>
                  <a:cubicBezTo>
                    <a:pt x="5726" y="154"/>
                    <a:pt x="5722" y="159"/>
                    <a:pt x="5718" y="159"/>
                  </a:cubicBezTo>
                  <a:cubicBezTo>
                    <a:pt x="5714" y="159"/>
                    <a:pt x="5710" y="154"/>
                    <a:pt x="5703" y="143"/>
                  </a:cubicBezTo>
                  <a:cubicBezTo>
                    <a:pt x="5693" y="117"/>
                    <a:pt x="5684" y="106"/>
                    <a:pt x="5678" y="106"/>
                  </a:cubicBezTo>
                  <a:cubicBezTo>
                    <a:pt x="5673" y="106"/>
                    <a:pt x="5669" y="112"/>
                    <a:pt x="5668" y="121"/>
                  </a:cubicBezTo>
                  <a:cubicBezTo>
                    <a:pt x="5660" y="141"/>
                    <a:pt x="5652" y="151"/>
                    <a:pt x="5645" y="151"/>
                  </a:cubicBezTo>
                  <a:cubicBezTo>
                    <a:pt x="5637" y="151"/>
                    <a:pt x="5629" y="141"/>
                    <a:pt x="5621" y="121"/>
                  </a:cubicBezTo>
                  <a:cubicBezTo>
                    <a:pt x="5605" y="99"/>
                    <a:pt x="5598" y="88"/>
                    <a:pt x="5592" y="88"/>
                  </a:cubicBezTo>
                  <a:cubicBezTo>
                    <a:pt x="5586" y="88"/>
                    <a:pt x="5582" y="99"/>
                    <a:pt x="5574" y="121"/>
                  </a:cubicBezTo>
                  <a:cubicBezTo>
                    <a:pt x="5565" y="141"/>
                    <a:pt x="5546" y="151"/>
                    <a:pt x="5527" y="151"/>
                  </a:cubicBezTo>
                  <a:cubicBezTo>
                    <a:pt x="5507" y="151"/>
                    <a:pt x="5487" y="140"/>
                    <a:pt x="5477" y="118"/>
                  </a:cubicBezTo>
                  <a:cubicBezTo>
                    <a:pt x="5467" y="118"/>
                    <a:pt x="5456" y="109"/>
                    <a:pt x="5450" y="109"/>
                  </a:cubicBezTo>
                  <a:cubicBezTo>
                    <a:pt x="5447" y="109"/>
                    <a:pt x="5446" y="111"/>
                    <a:pt x="5446" y="118"/>
                  </a:cubicBezTo>
                  <a:lnTo>
                    <a:pt x="5427" y="99"/>
                  </a:lnTo>
                  <a:lnTo>
                    <a:pt x="5395" y="99"/>
                  </a:lnTo>
                  <a:lnTo>
                    <a:pt x="5395" y="118"/>
                  </a:lnTo>
                  <a:cubicBezTo>
                    <a:pt x="5320" y="105"/>
                    <a:pt x="5245" y="99"/>
                    <a:pt x="5170" y="96"/>
                  </a:cubicBezTo>
                  <a:cubicBezTo>
                    <a:pt x="5122" y="95"/>
                    <a:pt x="5084" y="94"/>
                    <a:pt x="5055" y="94"/>
                  </a:cubicBezTo>
                  <a:cubicBezTo>
                    <a:pt x="4979" y="94"/>
                    <a:pt x="4965" y="98"/>
                    <a:pt x="4979" y="114"/>
                  </a:cubicBezTo>
                  <a:cubicBezTo>
                    <a:pt x="4987" y="135"/>
                    <a:pt x="4982" y="145"/>
                    <a:pt x="4973" y="145"/>
                  </a:cubicBezTo>
                  <a:cubicBezTo>
                    <a:pt x="4965" y="145"/>
                    <a:pt x="4952" y="135"/>
                    <a:pt x="4944" y="114"/>
                  </a:cubicBezTo>
                  <a:cubicBezTo>
                    <a:pt x="4929" y="114"/>
                    <a:pt x="4897" y="92"/>
                    <a:pt x="4866" y="92"/>
                  </a:cubicBezTo>
                  <a:cubicBezTo>
                    <a:pt x="4831" y="92"/>
                    <a:pt x="4800" y="92"/>
                    <a:pt x="4800" y="70"/>
                  </a:cubicBezTo>
                  <a:lnTo>
                    <a:pt x="4784" y="70"/>
                  </a:lnTo>
                  <a:cubicBezTo>
                    <a:pt x="4766" y="94"/>
                    <a:pt x="4726" y="104"/>
                    <a:pt x="4686" y="104"/>
                  </a:cubicBezTo>
                  <a:cubicBezTo>
                    <a:pt x="4657" y="104"/>
                    <a:pt x="4627" y="99"/>
                    <a:pt x="4606" y="89"/>
                  </a:cubicBezTo>
                  <a:cubicBezTo>
                    <a:pt x="4601" y="89"/>
                    <a:pt x="4597" y="89"/>
                    <a:pt x="4592" y="89"/>
                  </a:cubicBezTo>
                  <a:cubicBezTo>
                    <a:pt x="4569" y="89"/>
                    <a:pt x="4546" y="95"/>
                    <a:pt x="4527" y="111"/>
                  </a:cubicBezTo>
                  <a:cubicBezTo>
                    <a:pt x="4511" y="120"/>
                    <a:pt x="4502" y="125"/>
                    <a:pt x="4496" y="125"/>
                  </a:cubicBezTo>
                  <a:cubicBezTo>
                    <a:pt x="4489" y="125"/>
                    <a:pt x="4485" y="119"/>
                    <a:pt x="4477" y="108"/>
                  </a:cubicBezTo>
                  <a:cubicBezTo>
                    <a:pt x="4477" y="97"/>
                    <a:pt x="4444" y="85"/>
                    <a:pt x="4417" y="85"/>
                  </a:cubicBezTo>
                  <a:cubicBezTo>
                    <a:pt x="4397" y="85"/>
                    <a:pt x="4380" y="91"/>
                    <a:pt x="4380" y="108"/>
                  </a:cubicBezTo>
                  <a:lnTo>
                    <a:pt x="4364" y="86"/>
                  </a:lnTo>
                  <a:cubicBezTo>
                    <a:pt x="4360" y="81"/>
                    <a:pt x="4355" y="78"/>
                    <a:pt x="4351" y="78"/>
                  </a:cubicBezTo>
                  <a:cubicBezTo>
                    <a:pt x="4341" y="78"/>
                    <a:pt x="4333" y="92"/>
                    <a:pt x="4333" y="108"/>
                  </a:cubicBezTo>
                  <a:cubicBezTo>
                    <a:pt x="4333" y="126"/>
                    <a:pt x="4330" y="136"/>
                    <a:pt x="4325" y="136"/>
                  </a:cubicBezTo>
                  <a:cubicBezTo>
                    <a:pt x="4319" y="136"/>
                    <a:pt x="4310" y="121"/>
                    <a:pt x="4302" y="86"/>
                  </a:cubicBezTo>
                  <a:cubicBezTo>
                    <a:pt x="4302" y="63"/>
                    <a:pt x="4297" y="53"/>
                    <a:pt x="4292" y="53"/>
                  </a:cubicBezTo>
                  <a:cubicBezTo>
                    <a:pt x="4289" y="53"/>
                    <a:pt x="4286" y="58"/>
                    <a:pt x="4286" y="67"/>
                  </a:cubicBezTo>
                  <a:cubicBezTo>
                    <a:pt x="4273" y="81"/>
                    <a:pt x="4261" y="95"/>
                    <a:pt x="4250" y="95"/>
                  </a:cubicBezTo>
                  <a:cubicBezTo>
                    <a:pt x="4245" y="95"/>
                    <a:pt x="4241" y="93"/>
                    <a:pt x="4236" y="86"/>
                  </a:cubicBezTo>
                  <a:cubicBezTo>
                    <a:pt x="4220" y="86"/>
                    <a:pt x="4205" y="86"/>
                    <a:pt x="4205" y="127"/>
                  </a:cubicBezTo>
                  <a:cubicBezTo>
                    <a:pt x="4205" y="149"/>
                    <a:pt x="4189" y="149"/>
                    <a:pt x="4170" y="149"/>
                  </a:cubicBezTo>
                  <a:cubicBezTo>
                    <a:pt x="4170" y="127"/>
                    <a:pt x="4170" y="127"/>
                    <a:pt x="4189" y="108"/>
                  </a:cubicBezTo>
                  <a:lnTo>
                    <a:pt x="4155" y="105"/>
                  </a:lnTo>
                  <a:cubicBezTo>
                    <a:pt x="4139" y="105"/>
                    <a:pt x="4107" y="86"/>
                    <a:pt x="4107" y="64"/>
                  </a:cubicBezTo>
                  <a:cubicBezTo>
                    <a:pt x="4101" y="55"/>
                    <a:pt x="4095" y="50"/>
                    <a:pt x="4090" y="50"/>
                  </a:cubicBezTo>
                  <a:close/>
                  <a:moveTo>
                    <a:pt x="272" y="528"/>
                  </a:moveTo>
                  <a:cubicBezTo>
                    <a:pt x="262" y="541"/>
                    <a:pt x="256" y="556"/>
                    <a:pt x="256" y="572"/>
                  </a:cubicBezTo>
                  <a:lnTo>
                    <a:pt x="272" y="572"/>
                  </a:lnTo>
                  <a:cubicBezTo>
                    <a:pt x="287" y="572"/>
                    <a:pt x="287" y="550"/>
                    <a:pt x="287" y="528"/>
                  </a:cubicBezTo>
                  <a:close/>
                  <a:moveTo>
                    <a:pt x="3832" y="688"/>
                  </a:moveTo>
                  <a:cubicBezTo>
                    <a:pt x="3822" y="700"/>
                    <a:pt x="3816" y="716"/>
                    <a:pt x="3816" y="732"/>
                  </a:cubicBezTo>
                  <a:cubicBezTo>
                    <a:pt x="3816" y="739"/>
                    <a:pt x="3819" y="744"/>
                    <a:pt x="3823" y="744"/>
                  </a:cubicBezTo>
                  <a:cubicBezTo>
                    <a:pt x="3829" y="744"/>
                    <a:pt x="3838" y="734"/>
                    <a:pt x="3847" y="710"/>
                  </a:cubicBezTo>
                  <a:cubicBezTo>
                    <a:pt x="3847" y="688"/>
                    <a:pt x="3847" y="688"/>
                    <a:pt x="3832" y="6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52"/>
            <p:cNvSpPr/>
            <p:nvPr/>
          </p:nvSpPr>
          <p:spPr>
            <a:xfrm>
              <a:off x="5365700" y="2871725"/>
              <a:ext cx="444150" cy="60925"/>
            </a:xfrm>
            <a:custGeom>
              <a:avLst/>
              <a:gdLst/>
              <a:ahLst/>
              <a:cxnLst/>
              <a:rect l="l" t="t" r="r" b="b"/>
              <a:pathLst>
                <a:path w="17766" h="2437" extrusionOk="0">
                  <a:moveTo>
                    <a:pt x="8183" y="1"/>
                  </a:moveTo>
                  <a:cubicBezTo>
                    <a:pt x="8167" y="1"/>
                    <a:pt x="8144" y="11"/>
                    <a:pt x="8120" y="34"/>
                  </a:cubicBezTo>
                  <a:cubicBezTo>
                    <a:pt x="8117" y="56"/>
                    <a:pt x="8117" y="56"/>
                    <a:pt x="8158" y="56"/>
                  </a:cubicBezTo>
                  <a:cubicBezTo>
                    <a:pt x="8158" y="56"/>
                    <a:pt x="8199" y="37"/>
                    <a:pt x="8202" y="15"/>
                  </a:cubicBezTo>
                  <a:cubicBezTo>
                    <a:pt x="8202" y="6"/>
                    <a:pt x="8194" y="1"/>
                    <a:pt x="8183" y="1"/>
                  </a:cubicBezTo>
                  <a:close/>
                  <a:moveTo>
                    <a:pt x="17089" y="332"/>
                  </a:moveTo>
                  <a:cubicBezTo>
                    <a:pt x="17048" y="332"/>
                    <a:pt x="17048" y="354"/>
                    <a:pt x="17048" y="373"/>
                  </a:cubicBezTo>
                  <a:lnTo>
                    <a:pt x="17089" y="376"/>
                  </a:lnTo>
                  <a:cubicBezTo>
                    <a:pt x="17089" y="376"/>
                    <a:pt x="17130" y="354"/>
                    <a:pt x="17130" y="335"/>
                  </a:cubicBezTo>
                  <a:lnTo>
                    <a:pt x="17089" y="332"/>
                  </a:lnTo>
                  <a:close/>
                  <a:moveTo>
                    <a:pt x="2115" y="344"/>
                  </a:moveTo>
                  <a:cubicBezTo>
                    <a:pt x="2117" y="344"/>
                    <a:pt x="2119" y="344"/>
                    <a:pt x="2122" y="344"/>
                  </a:cubicBezTo>
                  <a:lnTo>
                    <a:pt x="2160" y="366"/>
                  </a:lnTo>
                  <a:lnTo>
                    <a:pt x="2119" y="385"/>
                  </a:lnTo>
                  <a:lnTo>
                    <a:pt x="2078" y="385"/>
                  </a:lnTo>
                  <a:cubicBezTo>
                    <a:pt x="2081" y="365"/>
                    <a:pt x="2081" y="344"/>
                    <a:pt x="2115" y="344"/>
                  </a:cubicBezTo>
                  <a:close/>
                  <a:moveTo>
                    <a:pt x="3335" y="329"/>
                  </a:moveTo>
                  <a:cubicBezTo>
                    <a:pt x="3376" y="329"/>
                    <a:pt x="3335" y="369"/>
                    <a:pt x="3335" y="391"/>
                  </a:cubicBezTo>
                  <a:cubicBezTo>
                    <a:pt x="3294" y="391"/>
                    <a:pt x="3294" y="391"/>
                    <a:pt x="3294" y="369"/>
                  </a:cubicBezTo>
                  <a:cubicBezTo>
                    <a:pt x="3294" y="347"/>
                    <a:pt x="3335" y="329"/>
                    <a:pt x="3335" y="329"/>
                  </a:cubicBezTo>
                  <a:close/>
                  <a:moveTo>
                    <a:pt x="4299" y="350"/>
                  </a:moveTo>
                  <a:cubicBezTo>
                    <a:pt x="4301" y="350"/>
                    <a:pt x="4304" y="350"/>
                    <a:pt x="4306" y="351"/>
                  </a:cubicBezTo>
                  <a:lnTo>
                    <a:pt x="4347" y="369"/>
                  </a:lnTo>
                  <a:lnTo>
                    <a:pt x="4303" y="391"/>
                  </a:lnTo>
                  <a:lnTo>
                    <a:pt x="4266" y="391"/>
                  </a:lnTo>
                  <a:cubicBezTo>
                    <a:pt x="4266" y="371"/>
                    <a:pt x="4266" y="350"/>
                    <a:pt x="4299" y="350"/>
                  </a:cubicBezTo>
                  <a:close/>
                  <a:moveTo>
                    <a:pt x="10076" y="422"/>
                  </a:moveTo>
                  <a:cubicBezTo>
                    <a:pt x="10083" y="422"/>
                    <a:pt x="10088" y="425"/>
                    <a:pt x="10088" y="432"/>
                  </a:cubicBezTo>
                  <a:cubicBezTo>
                    <a:pt x="10129" y="432"/>
                    <a:pt x="10047" y="451"/>
                    <a:pt x="10007" y="451"/>
                  </a:cubicBezTo>
                  <a:lnTo>
                    <a:pt x="10007" y="429"/>
                  </a:lnTo>
                  <a:cubicBezTo>
                    <a:pt x="10010" y="429"/>
                    <a:pt x="10012" y="429"/>
                    <a:pt x="10015" y="429"/>
                  </a:cubicBezTo>
                  <a:cubicBezTo>
                    <a:pt x="10039" y="429"/>
                    <a:pt x="10062" y="422"/>
                    <a:pt x="10076" y="422"/>
                  </a:cubicBezTo>
                  <a:close/>
                  <a:moveTo>
                    <a:pt x="7875" y="438"/>
                  </a:moveTo>
                  <a:cubicBezTo>
                    <a:pt x="7890" y="438"/>
                    <a:pt x="7918" y="448"/>
                    <a:pt x="7945" y="448"/>
                  </a:cubicBezTo>
                  <a:cubicBezTo>
                    <a:pt x="7982" y="470"/>
                    <a:pt x="7982" y="470"/>
                    <a:pt x="7904" y="470"/>
                  </a:cubicBezTo>
                  <a:cubicBezTo>
                    <a:pt x="7863" y="467"/>
                    <a:pt x="7863" y="448"/>
                    <a:pt x="7863" y="448"/>
                  </a:cubicBezTo>
                  <a:cubicBezTo>
                    <a:pt x="7863" y="440"/>
                    <a:pt x="7868" y="438"/>
                    <a:pt x="7875" y="438"/>
                  </a:cubicBezTo>
                  <a:close/>
                  <a:moveTo>
                    <a:pt x="8631" y="441"/>
                  </a:moveTo>
                  <a:cubicBezTo>
                    <a:pt x="8659" y="445"/>
                    <a:pt x="8687" y="451"/>
                    <a:pt x="8712" y="467"/>
                  </a:cubicBezTo>
                  <a:cubicBezTo>
                    <a:pt x="8712" y="485"/>
                    <a:pt x="8672" y="485"/>
                    <a:pt x="8672" y="485"/>
                  </a:cubicBezTo>
                  <a:cubicBezTo>
                    <a:pt x="8631" y="485"/>
                    <a:pt x="8590" y="482"/>
                    <a:pt x="8590" y="463"/>
                  </a:cubicBezTo>
                  <a:cubicBezTo>
                    <a:pt x="8590" y="463"/>
                    <a:pt x="8590" y="441"/>
                    <a:pt x="8631" y="441"/>
                  </a:cubicBezTo>
                  <a:close/>
                  <a:moveTo>
                    <a:pt x="6932" y="448"/>
                  </a:moveTo>
                  <a:lnTo>
                    <a:pt x="6973" y="470"/>
                  </a:lnTo>
                  <a:lnTo>
                    <a:pt x="6932" y="488"/>
                  </a:lnTo>
                  <a:lnTo>
                    <a:pt x="6892" y="488"/>
                  </a:lnTo>
                  <a:cubicBezTo>
                    <a:pt x="6892" y="467"/>
                    <a:pt x="6892" y="448"/>
                    <a:pt x="6932" y="448"/>
                  </a:cubicBezTo>
                  <a:close/>
                  <a:moveTo>
                    <a:pt x="7215" y="454"/>
                  </a:moveTo>
                  <a:cubicBezTo>
                    <a:pt x="7215" y="454"/>
                    <a:pt x="7255" y="476"/>
                    <a:pt x="7255" y="495"/>
                  </a:cubicBezTo>
                  <a:cubicBezTo>
                    <a:pt x="7254" y="504"/>
                    <a:pt x="7247" y="509"/>
                    <a:pt x="7236" y="509"/>
                  </a:cubicBezTo>
                  <a:cubicBezTo>
                    <a:pt x="7220" y="509"/>
                    <a:pt x="7198" y="499"/>
                    <a:pt x="7174" y="473"/>
                  </a:cubicBezTo>
                  <a:cubicBezTo>
                    <a:pt x="7174" y="454"/>
                    <a:pt x="7174" y="454"/>
                    <a:pt x="7215" y="454"/>
                  </a:cubicBezTo>
                  <a:close/>
                  <a:moveTo>
                    <a:pt x="2642" y="479"/>
                  </a:moveTo>
                  <a:lnTo>
                    <a:pt x="2683" y="482"/>
                  </a:lnTo>
                  <a:cubicBezTo>
                    <a:pt x="2683" y="501"/>
                    <a:pt x="2642" y="523"/>
                    <a:pt x="2642" y="523"/>
                  </a:cubicBezTo>
                  <a:lnTo>
                    <a:pt x="2602" y="520"/>
                  </a:lnTo>
                  <a:cubicBezTo>
                    <a:pt x="2602" y="501"/>
                    <a:pt x="2602" y="479"/>
                    <a:pt x="2642" y="479"/>
                  </a:cubicBezTo>
                  <a:close/>
                  <a:moveTo>
                    <a:pt x="13930" y="473"/>
                  </a:moveTo>
                  <a:cubicBezTo>
                    <a:pt x="13902" y="473"/>
                    <a:pt x="13874" y="482"/>
                    <a:pt x="13849" y="492"/>
                  </a:cubicBezTo>
                  <a:cubicBezTo>
                    <a:pt x="13849" y="514"/>
                    <a:pt x="13890" y="514"/>
                    <a:pt x="13930" y="517"/>
                  </a:cubicBezTo>
                  <a:cubicBezTo>
                    <a:pt x="13954" y="523"/>
                    <a:pt x="13974" y="526"/>
                    <a:pt x="13990" y="526"/>
                  </a:cubicBezTo>
                  <a:cubicBezTo>
                    <a:pt x="14030" y="526"/>
                    <a:pt x="14050" y="511"/>
                    <a:pt x="14052" y="498"/>
                  </a:cubicBezTo>
                  <a:cubicBezTo>
                    <a:pt x="14052" y="476"/>
                    <a:pt x="14012" y="476"/>
                    <a:pt x="13930" y="473"/>
                  </a:cubicBezTo>
                  <a:close/>
                  <a:moveTo>
                    <a:pt x="10849" y="491"/>
                  </a:moveTo>
                  <a:cubicBezTo>
                    <a:pt x="10851" y="491"/>
                    <a:pt x="10853" y="491"/>
                    <a:pt x="10856" y="492"/>
                  </a:cubicBezTo>
                  <a:lnTo>
                    <a:pt x="10897" y="492"/>
                  </a:lnTo>
                  <a:cubicBezTo>
                    <a:pt x="10894" y="514"/>
                    <a:pt x="10853" y="532"/>
                    <a:pt x="10853" y="532"/>
                  </a:cubicBezTo>
                  <a:lnTo>
                    <a:pt x="10812" y="532"/>
                  </a:lnTo>
                  <a:cubicBezTo>
                    <a:pt x="10815" y="512"/>
                    <a:pt x="10815" y="491"/>
                    <a:pt x="10849" y="491"/>
                  </a:cubicBezTo>
                  <a:close/>
                  <a:moveTo>
                    <a:pt x="9358" y="542"/>
                  </a:moveTo>
                  <a:lnTo>
                    <a:pt x="9396" y="564"/>
                  </a:lnTo>
                  <a:lnTo>
                    <a:pt x="9355" y="564"/>
                  </a:lnTo>
                  <a:cubicBezTo>
                    <a:pt x="9314" y="561"/>
                    <a:pt x="9314" y="561"/>
                    <a:pt x="9317" y="542"/>
                  </a:cubicBezTo>
                  <a:close/>
                  <a:moveTo>
                    <a:pt x="14294" y="523"/>
                  </a:moveTo>
                  <a:cubicBezTo>
                    <a:pt x="14291" y="545"/>
                    <a:pt x="14209" y="564"/>
                    <a:pt x="14172" y="564"/>
                  </a:cubicBezTo>
                  <a:cubicBezTo>
                    <a:pt x="14131" y="561"/>
                    <a:pt x="14131" y="542"/>
                    <a:pt x="14212" y="523"/>
                  </a:cubicBezTo>
                  <a:close/>
                  <a:moveTo>
                    <a:pt x="9762" y="529"/>
                  </a:moveTo>
                  <a:cubicBezTo>
                    <a:pt x="9762" y="551"/>
                    <a:pt x="9759" y="570"/>
                    <a:pt x="9718" y="570"/>
                  </a:cubicBezTo>
                  <a:cubicBezTo>
                    <a:pt x="9707" y="576"/>
                    <a:pt x="9697" y="579"/>
                    <a:pt x="9688" y="579"/>
                  </a:cubicBezTo>
                  <a:cubicBezTo>
                    <a:pt x="9663" y="579"/>
                    <a:pt x="9651" y="559"/>
                    <a:pt x="9681" y="529"/>
                  </a:cubicBezTo>
                  <a:close/>
                  <a:moveTo>
                    <a:pt x="12191" y="498"/>
                  </a:moveTo>
                  <a:lnTo>
                    <a:pt x="12106" y="539"/>
                  </a:lnTo>
                  <a:cubicBezTo>
                    <a:pt x="12062" y="571"/>
                    <a:pt x="12042" y="586"/>
                    <a:pt x="12032" y="586"/>
                  </a:cubicBezTo>
                  <a:cubicBezTo>
                    <a:pt x="12025" y="586"/>
                    <a:pt x="12025" y="576"/>
                    <a:pt x="12025" y="557"/>
                  </a:cubicBezTo>
                  <a:cubicBezTo>
                    <a:pt x="12028" y="535"/>
                    <a:pt x="12028" y="517"/>
                    <a:pt x="12110" y="498"/>
                  </a:cubicBezTo>
                  <a:close/>
                  <a:moveTo>
                    <a:pt x="8910" y="573"/>
                  </a:moveTo>
                  <a:cubicBezTo>
                    <a:pt x="8869" y="573"/>
                    <a:pt x="8869" y="595"/>
                    <a:pt x="8869" y="595"/>
                  </a:cubicBezTo>
                  <a:cubicBezTo>
                    <a:pt x="8869" y="595"/>
                    <a:pt x="8869" y="614"/>
                    <a:pt x="8910" y="617"/>
                  </a:cubicBezTo>
                  <a:lnTo>
                    <a:pt x="8951" y="617"/>
                  </a:lnTo>
                  <a:cubicBezTo>
                    <a:pt x="8951" y="595"/>
                    <a:pt x="8910" y="573"/>
                    <a:pt x="8910" y="573"/>
                  </a:cubicBezTo>
                  <a:close/>
                  <a:moveTo>
                    <a:pt x="12269" y="583"/>
                  </a:moveTo>
                  <a:lnTo>
                    <a:pt x="12307" y="604"/>
                  </a:lnTo>
                  <a:cubicBezTo>
                    <a:pt x="12307" y="620"/>
                    <a:pt x="12286" y="625"/>
                    <a:pt x="12258" y="625"/>
                  </a:cubicBezTo>
                  <a:cubicBezTo>
                    <a:pt x="12248" y="625"/>
                    <a:pt x="12237" y="624"/>
                    <a:pt x="12225" y="623"/>
                  </a:cubicBezTo>
                  <a:lnTo>
                    <a:pt x="12225" y="604"/>
                  </a:lnTo>
                  <a:lnTo>
                    <a:pt x="12269" y="583"/>
                  </a:lnTo>
                  <a:close/>
                  <a:moveTo>
                    <a:pt x="11216" y="561"/>
                  </a:moveTo>
                  <a:cubicBezTo>
                    <a:pt x="11257" y="561"/>
                    <a:pt x="11216" y="583"/>
                    <a:pt x="11176" y="623"/>
                  </a:cubicBezTo>
                  <a:cubicBezTo>
                    <a:pt x="11143" y="631"/>
                    <a:pt x="11123" y="635"/>
                    <a:pt x="11114" y="635"/>
                  </a:cubicBezTo>
                  <a:cubicBezTo>
                    <a:pt x="11101" y="635"/>
                    <a:pt x="11111" y="626"/>
                    <a:pt x="11135" y="601"/>
                  </a:cubicBezTo>
                  <a:lnTo>
                    <a:pt x="11216" y="561"/>
                  </a:lnTo>
                  <a:close/>
                  <a:moveTo>
                    <a:pt x="10325" y="637"/>
                  </a:moveTo>
                  <a:cubicBezTo>
                    <a:pt x="10325" y="637"/>
                    <a:pt x="10324" y="640"/>
                    <a:pt x="10323" y="645"/>
                  </a:cubicBezTo>
                  <a:lnTo>
                    <a:pt x="10323" y="667"/>
                  </a:lnTo>
                  <a:cubicBezTo>
                    <a:pt x="10323" y="651"/>
                    <a:pt x="10325" y="637"/>
                    <a:pt x="10325" y="637"/>
                  </a:cubicBezTo>
                  <a:close/>
                  <a:moveTo>
                    <a:pt x="16475" y="592"/>
                  </a:moveTo>
                  <a:cubicBezTo>
                    <a:pt x="16516" y="592"/>
                    <a:pt x="16556" y="614"/>
                    <a:pt x="16553" y="636"/>
                  </a:cubicBezTo>
                  <a:cubicBezTo>
                    <a:pt x="16594" y="677"/>
                    <a:pt x="16594" y="677"/>
                    <a:pt x="16513" y="677"/>
                  </a:cubicBezTo>
                  <a:cubicBezTo>
                    <a:pt x="16472" y="673"/>
                    <a:pt x="16431" y="673"/>
                    <a:pt x="16434" y="651"/>
                  </a:cubicBezTo>
                  <a:lnTo>
                    <a:pt x="16434" y="651"/>
                  </a:lnTo>
                  <a:lnTo>
                    <a:pt x="16472" y="655"/>
                  </a:lnTo>
                  <a:cubicBezTo>
                    <a:pt x="16472" y="660"/>
                    <a:pt x="16475" y="662"/>
                    <a:pt x="16479" y="662"/>
                  </a:cubicBezTo>
                  <a:cubicBezTo>
                    <a:pt x="16489" y="662"/>
                    <a:pt x="16502" y="648"/>
                    <a:pt x="16475" y="633"/>
                  </a:cubicBezTo>
                  <a:cubicBezTo>
                    <a:pt x="16475" y="611"/>
                    <a:pt x="16475" y="592"/>
                    <a:pt x="16475" y="592"/>
                  </a:cubicBezTo>
                  <a:close/>
                  <a:moveTo>
                    <a:pt x="16998" y="645"/>
                  </a:moveTo>
                  <a:lnTo>
                    <a:pt x="17039" y="667"/>
                  </a:lnTo>
                  <a:cubicBezTo>
                    <a:pt x="17039" y="686"/>
                    <a:pt x="16998" y="686"/>
                    <a:pt x="16958" y="686"/>
                  </a:cubicBezTo>
                  <a:cubicBezTo>
                    <a:pt x="16917" y="683"/>
                    <a:pt x="16917" y="683"/>
                    <a:pt x="16917" y="664"/>
                  </a:cubicBezTo>
                  <a:cubicBezTo>
                    <a:pt x="16942" y="651"/>
                    <a:pt x="16970" y="645"/>
                    <a:pt x="16998" y="645"/>
                  </a:cubicBezTo>
                  <a:close/>
                  <a:moveTo>
                    <a:pt x="8136" y="724"/>
                  </a:moveTo>
                  <a:cubicBezTo>
                    <a:pt x="8136" y="745"/>
                    <a:pt x="8136" y="745"/>
                    <a:pt x="8177" y="745"/>
                  </a:cubicBezTo>
                  <a:cubicBezTo>
                    <a:pt x="8199" y="746"/>
                    <a:pt x="8215" y="747"/>
                    <a:pt x="8226" y="747"/>
                  </a:cubicBezTo>
                  <a:cubicBezTo>
                    <a:pt x="8255" y="747"/>
                    <a:pt x="8247" y="743"/>
                    <a:pt x="8217" y="727"/>
                  </a:cubicBezTo>
                  <a:lnTo>
                    <a:pt x="8136" y="724"/>
                  </a:lnTo>
                  <a:close/>
                  <a:moveTo>
                    <a:pt x="16350" y="755"/>
                  </a:moveTo>
                  <a:cubicBezTo>
                    <a:pt x="16346" y="777"/>
                    <a:pt x="16346" y="777"/>
                    <a:pt x="16387" y="777"/>
                  </a:cubicBezTo>
                  <a:lnTo>
                    <a:pt x="16428" y="777"/>
                  </a:lnTo>
                  <a:lnTo>
                    <a:pt x="16390" y="755"/>
                  </a:lnTo>
                  <a:close/>
                  <a:moveTo>
                    <a:pt x="89" y="1337"/>
                  </a:moveTo>
                  <a:cubicBezTo>
                    <a:pt x="102" y="1337"/>
                    <a:pt x="117" y="1358"/>
                    <a:pt x="123" y="1378"/>
                  </a:cubicBezTo>
                  <a:cubicBezTo>
                    <a:pt x="145" y="1444"/>
                    <a:pt x="148" y="1441"/>
                    <a:pt x="129" y="1451"/>
                  </a:cubicBezTo>
                  <a:cubicBezTo>
                    <a:pt x="128" y="1451"/>
                    <a:pt x="126" y="1451"/>
                    <a:pt x="125" y="1451"/>
                  </a:cubicBezTo>
                  <a:cubicBezTo>
                    <a:pt x="104" y="1451"/>
                    <a:pt x="78" y="1389"/>
                    <a:pt x="73" y="1357"/>
                  </a:cubicBezTo>
                  <a:cubicBezTo>
                    <a:pt x="77" y="1343"/>
                    <a:pt x="83" y="1337"/>
                    <a:pt x="89" y="1337"/>
                  </a:cubicBezTo>
                  <a:close/>
                  <a:moveTo>
                    <a:pt x="7452" y="1566"/>
                  </a:moveTo>
                  <a:cubicBezTo>
                    <a:pt x="7455" y="1566"/>
                    <a:pt x="7459" y="1566"/>
                    <a:pt x="7462" y="1567"/>
                  </a:cubicBezTo>
                  <a:cubicBezTo>
                    <a:pt x="7503" y="1570"/>
                    <a:pt x="7500" y="1610"/>
                    <a:pt x="7415" y="1626"/>
                  </a:cubicBezTo>
                  <a:cubicBezTo>
                    <a:pt x="7374" y="1620"/>
                    <a:pt x="7374" y="1620"/>
                    <a:pt x="7377" y="1601"/>
                  </a:cubicBezTo>
                  <a:cubicBezTo>
                    <a:pt x="7380" y="1581"/>
                    <a:pt x="7415" y="1566"/>
                    <a:pt x="7452" y="1566"/>
                  </a:cubicBezTo>
                  <a:close/>
                  <a:moveTo>
                    <a:pt x="8136" y="2007"/>
                  </a:moveTo>
                  <a:cubicBezTo>
                    <a:pt x="8138" y="2007"/>
                    <a:pt x="8140" y="2007"/>
                    <a:pt x="8142" y="2008"/>
                  </a:cubicBezTo>
                  <a:cubicBezTo>
                    <a:pt x="8142" y="2008"/>
                    <a:pt x="8161" y="2018"/>
                    <a:pt x="8161" y="2055"/>
                  </a:cubicBezTo>
                  <a:cubicBezTo>
                    <a:pt x="8161" y="2055"/>
                    <a:pt x="8161" y="2083"/>
                    <a:pt x="8149" y="2083"/>
                  </a:cubicBezTo>
                  <a:cubicBezTo>
                    <a:pt x="8147" y="2083"/>
                    <a:pt x="8145" y="2082"/>
                    <a:pt x="8142" y="2080"/>
                  </a:cubicBezTo>
                  <a:lnTo>
                    <a:pt x="8126" y="2068"/>
                  </a:lnTo>
                  <a:cubicBezTo>
                    <a:pt x="8126" y="2035"/>
                    <a:pt x="8124" y="2007"/>
                    <a:pt x="8136" y="2007"/>
                  </a:cubicBezTo>
                  <a:close/>
                  <a:moveTo>
                    <a:pt x="1420" y="2049"/>
                  </a:moveTo>
                  <a:lnTo>
                    <a:pt x="1458" y="2055"/>
                  </a:lnTo>
                  <a:cubicBezTo>
                    <a:pt x="1455" y="2072"/>
                    <a:pt x="1452" y="2091"/>
                    <a:pt x="1426" y="2091"/>
                  </a:cubicBezTo>
                  <a:cubicBezTo>
                    <a:pt x="1422" y="2091"/>
                    <a:pt x="1418" y="2091"/>
                    <a:pt x="1414" y="2090"/>
                  </a:cubicBezTo>
                  <a:lnTo>
                    <a:pt x="1373" y="2084"/>
                  </a:lnTo>
                  <a:cubicBezTo>
                    <a:pt x="1376" y="2065"/>
                    <a:pt x="1420" y="2049"/>
                    <a:pt x="1420" y="2049"/>
                  </a:cubicBezTo>
                  <a:close/>
                  <a:moveTo>
                    <a:pt x="5312" y="2178"/>
                  </a:moveTo>
                  <a:cubicBezTo>
                    <a:pt x="5312" y="2196"/>
                    <a:pt x="5312" y="2218"/>
                    <a:pt x="5272" y="2218"/>
                  </a:cubicBezTo>
                  <a:lnTo>
                    <a:pt x="5231" y="2196"/>
                  </a:lnTo>
                  <a:lnTo>
                    <a:pt x="5272" y="2178"/>
                  </a:lnTo>
                  <a:close/>
                  <a:moveTo>
                    <a:pt x="4792" y="2193"/>
                  </a:moveTo>
                  <a:cubicBezTo>
                    <a:pt x="4830" y="2193"/>
                    <a:pt x="4830" y="2193"/>
                    <a:pt x="4830" y="2215"/>
                  </a:cubicBezTo>
                  <a:cubicBezTo>
                    <a:pt x="4830" y="2215"/>
                    <a:pt x="4830" y="2237"/>
                    <a:pt x="4789" y="2237"/>
                  </a:cubicBezTo>
                  <a:lnTo>
                    <a:pt x="4751" y="2215"/>
                  </a:lnTo>
                  <a:cubicBezTo>
                    <a:pt x="4751" y="2193"/>
                    <a:pt x="4792" y="2193"/>
                    <a:pt x="4792" y="2193"/>
                  </a:cubicBezTo>
                  <a:close/>
                  <a:moveTo>
                    <a:pt x="6687" y="2243"/>
                  </a:moveTo>
                  <a:cubicBezTo>
                    <a:pt x="6719" y="2243"/>
                    <a:pt x="6719" y="2259"/>
                    <a:pt x="6719" y="2259"/>
                  </a:cubicBezTo>
                  <a:cubicBezTo>
                    <a:pt x="6719" y="2259"/>
                    <a:pt x="6719" y="2281"/>
                    <a:pt x="6679" y="2284"/>
                  </a:cubicBezTo>
                  <a:cubicBezTo>
                    <a:pt x="6679" y="2284"/>
                    <a:pt x="6638" y="2265"/>
                    <a:pt x="6638" y="2243"/>
                  </a:cubicBezTo>
                  <a:lnTo>
                    <a:pt x="6679" y="2243"/>
                  </a:lnTo>
                  <a:cubicBezTo>
                    <a:pt x="6682" y="2243"/>
                    <a:pt x="6685" y="2243"/>
                    <a:pt x="6687" y="2243"/>
                  </a:cubicBezTo>
                  <a:close/>
                  <a:moveTo>
                    <a:pt x="6303" y="2301"/>
                  </a:moveTo>
                  <a:cubicBezTo>
                    <a:pt x="6318" y="2301"/>
                    <a:pt x="6318" y="2306"/>
                    <a:pt x="6318" y="2322"/>
                  </a:cubicBezTo>
                  <a:lnTo>
                    <a:pt x="6278" y="2325"/>
                  </a:lnTo>
                  <a:lnTo>
                    <a:pt x="6237" y="2303"/>
                  </a:lnTo>
                  <a:lnTo>
                    <a:pt x="6278" y="2303"/>
                  </a:lnTo>
                  <a:cubicBezTo>
                    <a:pt x="6289" y="2302"/>
                    <a:pt x="6297" y="2301"/>
                    <a:pt x="6303" y="2301"/>
                  </a:cubicBezTo>
                  <a:close/>
                  <a:moveTo>
                    <a:pt x="5876" y="2315"/>
                  </a:moveTo>
                  <a:cubicBezTo>
                    <a:pt x="5914" y="2315"/>
                    <a:pt x="5914" y="2315"/>
                    <a:pt x="5917" y="2334"/>
                  </a:cubicBezTo>
                  <a:lnTo>
                    <a:pt x="5876" y="2337"/>
                  </a:lnTo>
                  <a:lnTo>
                    <a:pt x="5836" y="2315"/>
                  </a:lnTo>
                  <a:close/>
                  <a:moveTo>
                    <a:pt x="5610" y="2305"/>
                  </a:moveTo>
                  <a:cubicBezTo>
                    <a:pt x="5623" y="2305"/>
                    <a:pt x="5632" y="2310"/>
                    <a:pt x="5632" y="2319"/>
                  </a:cubicBezTo>
                  <a:cubicBezTo>
                    <a:pt x="5632" y="2341"/>
                    <a:pt x="5632" y="2341"/>
                    <a:pt x="5594" y="2341"/>
                  </a:cubicBezTo>
                  <a:cubicBezTo>
                    <a:pt x="5572" y="2341"/>
                    <a:pt x="5556" y="2342"/>
                    <a:pt x="5545" y="2342"/>
                  </a:cubicBezTo>
                  <a:cubicBezTo>
                    <a:pt x="5516" y="2342"/>
                    <a:pt x="5524" y="2338"/>
                    <a:pt x="5554" y="2322"/>
                  </a:cubicBezTo>
                  <a:cubicBezTo>
                    <a:pt x="5575" y="2310"/>
                    <a:pt x="5595" y="2305"/>
                    <a:pt x="5610" y="2305"/>
                  </a:cubicBezTo>
                  <a:close/>
                  <a:moveTo>
                    <a:pt x="6182" y="2337"/>
                  </a:moveTo>
                  <a:cubicBezTo>
                    <a:pt x="6178" y="2337"/>
                    <a:pt x="6169" y="2340"/>
                    <a:pt x="6155" y="2347"/>
                  </a:cubicBezTo>
                  <a:cubicBezTo>
                    <a:pt x="6182" y="2347"/>
                    <a:pt x="6192" y="2337"/>
                    <a:pt x="6182" y="2337"/>
                  </a:cubicBezTo>
                  <a:close/>
                  <a:moveTo>
                    <a:pt x="5755" y="2410"/>
                  </a:moveTo>
                  <a:cubicBezTo>
                    <a:pt x="5754" y="2413"/>
                    <a:pt x="5754" y="2417"/>
                    <a:pt x="5754" y="2422"/>
                  </a:cubicBezTo>
                  <a:cubicBezTo>
                    <a:pt x="5756" y="2423"/>
                    <a:pt x="5758" y="2424"/>
                    <a:pt x="5760" y="2425"/>
                  </a:cubicBezTo>
                  <a:lnTo>
                    <a:pt x="5760" y="2425"/>
                  </a:lnTo>
                  <a:cubicBezTo>
                    <a:pt x="5758" y="2421"/>
                    <a:pt x="5756" y="2416"/>
                    <a:pt x="5755" y="2410"/>
                  </a:cubicBezTo>
                  <a:close/>
                  <a:moveTo>
                    <a:pt x="5760" y="2425"/>
                  </a:moveTo>
                  <a:cubicBezTo>
                    <a:pt x="5764" y="2432"/>
                    <a:pt x="5769" y="2435"/>
                    <a:pt x="5771" y="2435"/>
                  </a:cubicBezTo>
                  <a:cubicBezTo>
                    <a:pt x="5774" y="2435"/>
                    <a:pt x="5772" y="2431"/>
                    <a:pt x="5760" y="2425"/>
                  </a:cubicBezTo>
                  <a:close/>
                  <a:moveTo>
                    <a:pt x="2008" y="244"/>
                  </a:moveTo>
                  <a:cubicBezTo>
                    <a:pt x="1992" y="244"/>
                    <a:pt x="1977" y="248"/>
                    <a:pt x="1962" y="257"/>
                  </a:cubicBezTo>
                  <a:cubicBezTo>
                    <a:pt x="1905" y="267"/>
                    <a:pt x="1850" y="273"/>
                    <a:pt x="1794" y="273"/>
                  </a:cubicBezTo>
                  <a:cubicBezTo>
                    <a:pt x="1782" y="273"/>
                    <a:pt x="1770" y="273"/>
                    <a:pt x="1759" y="272"/>
                  </a:cubicBezTo>
                  <a:cubicBezTo>
                    <a:pt x="1677" y="291"/>
                    <a:pt x="1636" y="291"/>
                    <a:pt x="1677" y="313"/>
                  </a:cubicBezTo>
                  <a:cubicBezTo>
                    <a:pt x="1677" y="335"/>
                    <a:pt x="1633" y="354"/>
                    <a:pt x="1633" y="354"/>
                  </a:cubicBezTo>
                  <a:cubicBezTo>
                    <a:pt x="1607" y="360"/>
                    <a:pt x="1590" y="362"/>
                    <a:pt x="1580" y="362"/>
                  </a:cubicBezTo>
                  <a:cubicBezTo>
                    <a:pt x="1559" y="362"/>
                    <a:pt x="1568" y="354"/>
                    <a:pt x="1596" y="354"/>
                  </a:cubicBezTo>
                  <a:cubicBezTo>
                    <a:pt x="1674" y="335"/>
                    <a:pt x="1636" y="332"/>
                    <a:pt x="1596" y="313"/>
                  </a:cubicBezTo>
                  <a:cubicBezTo>
                    <a:pt x="1556" y="298"/>
                    <a:pt x="1512" y="289"/>
                    <a:pt x="1469" y="289"/>
                  </a:cubicBezTo>
                  <a:cubicBezTo>
                    <a:pt x="1458" y="289"/>
                    <a:pt x="1447" y="290"/>
                    <a:pt x="1436" y="291"/>
                  </a:cubicBezTo>
                  <a:lnTo>
                    <a:pt x="1273" y="294"/>
                  </a:lnTo>
                  <a:cubicBezTo>
                    <a:pt x="1226" y="288"/>
                    <a:pt x="1192" y="285"/>
                    <a:pt x="1167" y="285"/>
                  </a:cubicBezTo>
                  <a:cubicBezTo>
                    <a:pt x="1129" y="285"/>
                    <a:pt x="1114" y="292"/>
                    <a:pt x="1116" y="304"/>
                  </a:cubicBezTo>
                  <a:cubicBezTo>
                    <a:pt x="1118" y="328"/>
                    <a:pt x="1119" y="338"/>
                    <a:pt x="1118" y="338"/>
                  </a:cubicBezTo>
                  <a:cubicBezTo>
                    <a:pt x="1118" y="338"/>
                    <a:pt x="1117" y="333"/>
                    <a:pt x="1116" y="326"/>
                  </a:cubicBezTo>
                  <a:cubicBezTo>
                    <a:pt x="1106" y="317"/>
                    <a:pt x="1075" y="312"/>
                    <a:pt x="1033" y="312"/>
                  </a:cubicBezTo>
                  <a:cubicBezTo>
                    <a:pt x="984" y="312"/>
                    <a:pt x="920" y="318"/>
                    <a:pt x="856" y="332"/>
                  </a:cubicBezTo>
                  <a:cubicBezTo>
                    <a:pt x="740" y="357"/>
                    <a:pt x="630" y="410"/>
                    <a:pt x="621" y="438"/>
                  </a:cubicBezTo>
                  <a:lnTo>
                    <a:pt x="615" y="420"/>
                  </a:lnTo>
                  <a:cubicBezTo>
                    <a:pt x="612" y="414"/>
                    <a:pt x="606" y="411"/>
                    <a:pt x="598" y="411"/>
                  </a:cubicBezTo>
                  <a:cubicBezTo>
                    <a:pt x="579" y="411"/>
                    <a:pt x="545" y="425"/>
                    <a:pt x="496" y="451"/>
                  </a:cubicBezTo>
                  <a:cubicBezTo>
                    <a:pt x="408" y="507"/>
                    <a:pt x="323" y="576"/>
                    <a:pt x="251" y="651"/>
                  </a:cubicBezTo>
                  <a:cubicBezTo>
                    <a:pt x="138" y="764"/>
                    <a:pt x="91" y="874"/>
                    <a:pt x="107" y="883"/>
                  </a:cubicBezTo>
                  <a:cubicBezTo>
                    <a:pt x="97" y="906"/>
                    <a:pt x="93" y="914"/>
                    <a:pt x="87" y="914"/>
                  </a:cubicBezTo>
                  <a:cubicBezTo>
                    <a:pt x="83" y="914"/>
                    <a:pt x="79" y="912"/>
                    <a:pt x="73" y="908"/>
                  </a:cubicBezTo>
                  <a:cubicBezTo>
                    <a:pt x="72" y="894"/>
                    <a:pt x="69" y="888"/>
                    <a:pt x="65" y="888"/>
                  </a:cubicBezTo>
                  <a:cubicBezTo>
                    <a:pt x="58" y="888"/>
                    <a:pt x="46" y="912"/>
                    <a:pt x="38" y="937"/>
                  </a:cubicBezTo>
                  <a:cubicBezTo>
                    <a:pt x="22" y="974"/>
                    <a:pt x="44" y="980"/>
                    <a:pt x="63" y="987"/>
                  </a:cubicBezTo>
                  <a:cubicBezTo>
                    <a:pt x="85" y="996"/>
                    <a:pt x="69" y="1028"/>
                    <a:pt x="38" y="1096"/>
                  </a:cubicBezTo>
                  <a:cubicBezTo>
                    <a:pt x="1" y="1169"/>
                    <a:pt x="13" y="1331"/>
                    <a:pt x="60" y="1397"/>
                  </a:cubicBezTo>
                  <a:cubicBezTo>
                    <a:pt x="69" y="1435"/>
                    <a:pt x="91" y="1466"/>
                    <a:pt x="69" y="1476"/>
                  </a:cubicBezTo>
                  <a:cubicBezTo>
                    <a:pt x="66" y="1548"/>
                    <a:pt x="107" y="1614"/>
                    <a:pt x="173" y="1639"/>
                  </a:cubicBezTo>
                  <a:cubicBezTo>
                    <a:pt x="198" y="1670"/>
                    <a:pt x="198" y="1670"/>
                    <a:pt x="182" y="1682"/>
                  </a:cubicBezTo>
                  <a:cubicBezTo>
                    <a:pt x="194" y="1723"/>
                    <a:pt x="184" y="1739"/>
                    <a:pt x="229" y="1739"/>
                  </a:cubicBezTo>
                  <a:cubicBezTo>
                    <a:pt x="233" y="1739"/>
                    <a:pt x="237" y="1739"/>
                    <a:pt x="242" y="1739"/>
                  </a:cubicBezTo>
                  <a:cubicBezTo>
                    <a:pt x="323" y="1786"/>
                    <a:pt x="398" y="1839"/>
                    <a:pt x="471" y="1902"/>
                  </a:cubicBezTo>
                  <a:cubicBezTo>
                    <a:pt x="497" y="1915"/>
                    <a:pt x="522" y="1928"/>
                    <a:pt x="538" y="1928"/>
                  </a:cubicBezTo>
                  <a:cubicBezTo>
                    <a:pt x="544" y="1928"/>
                    <a:pt x="549" y="1926"/>
                    <a:pt x="552" y="1921"/>
                  </a:cubicBezTo>
                  <a:cubicBezTo>
                    <a:pt x="555" y="1914"/>
                    <a:pt x="559" y="1907"/>
                    <a:pt x="561" y="1902"/>
                  </a:cubicBezTo>
                  <a:lnTo>
                    <a:pt x="561" y="1902"/>
                  </a:lnTo>
                  <a:cubicBezTo>
                    <a:pt x="573" y="1934"/>
                    <a:pt x="577" y="1947"/>
                    <a:pt x="591" y="1947"/>
                  </a:cubicBezTo>
                  <a:cubicBezTo>
                    <a:pt x="600" y="1947"/>
                    <a:pt x="613" y="1942"/>
                    <a:pt x="634" y="1933"/>
                  </a:cubicBezTo>
                  <a:cubicBezTo>
                    <a:pt x="637" y="1927"/>
                    <a:pt x="642" y="1925"/>
                    <a:pt x="648" y="1925"/>
                  </a:cubicBezTo>
                  <a:cubicBezTo>
                    <a:pt x="661" y="1925"/>
                    <a:pt x="675" y="1936"/>
                    <a:pt x="671" y="1949"/>
                  </a:cubicBezTo>
                  <a:cubicBezTo>
                    <a:pt x="687" y="1971"/>
                    <a:pt x="712" y="1986"/>
                    <a:pt x="737" y="1999"/>
                  </a:cubicBezTo>
                  <a:cubicBezTo>
                    <a:pt x="878" y="2037"/>
                    <a:pt x="1022" y="2068"/>
                    <a:pt x="1166" y="2093"/>
                  </a:cubicBezTo>
                  <a:cubicBezTo>
                    <a:pt x="1386" y="2130"/>
                    <a:pt x="1512" y="2146"/>
                    <a:pt x="1569" y="2146"/>
                  </a:cubicBezTo>
                  <a:cubicBezTo>
                    <a:pt x="1595" y="2146"/>
                    <a:pt x="1607" y="2143"/>
                    <a:pt x="1608" y="2137"/>
                  </a:cubicBezTo>
                  <a:cubicBezTo>
                    <a:pt x="1625" y="2132"/>
                    <a:pt x="1635" y="2129"/>
                    <a:pt x="1643" y="2129"/>
                  </a:cubicBezTo>
                  <a:cubicBezTo>
                    <a:pt x="1655" y="2129"/>
                    <a:pt x="1664" y="2135"/>
                    <a:pt x="1686" y="2149"/>
                  </a:cubicBezTo>
                  <a:cubicBezTo>
                    <a:pt x="1721" y="2171"/>
                    <a:pt x="1762" y="2184"/>
                    <a:pt x="1806" y="2187"/>
                  </a:cubicBezTo>
                  <a:cubicBezTo>
                    <a:pt x="1843" y="2190"/>
                    <a:pt x="1884" y="2196"/>
                    <a:pt x="1881" y="2215"/>
                  </a:cubicBezTo>
                  <a:cubicBezTo>
                    <a:pt x="1897" y="2207"/>
                    <a:pt x="1917" y="2203"/>
                    <a:pt x="1936" y="2203"/>
                  </a:cubicBezTo>
                  <a:cubicBezTo>
                    <a:pt x="1946" y="2203"/>
                    <a:pt x="1956" y="2204"/>
                    <a:pt x="1965" y="2206"/>
                  </a:cubicBezTo>
                  <a:cubicBezTo>
                    <a:pt x="1964" y="2219"/>
                    <a:pt x="1977" y="2225"/>
                    <a:pt x="1996" y="2225"/>
                  </a:cubicBezTo>
                  <a:cubicBezTo>
                    <a:pt x="2010" y="2225"/>
                    <a:pt x="2027" y="2222"/>
                    <a:pt x="2044" y="2215"/>
                  </a:cubicBezTo>
                  <a:cubicBezTo>
                    <a:pt x="2066" y="2199"/>
                    <a:pt x="2078" y="2190"/>
                    <a:pt x="2083" y="2190"/>
                  </a:cubicBezTo>
                  <a:cubicBezTo>
                    <a:pt x="2089" y="2190"/>
                    <a:pt x="2088" y="2200"/>
                    <a:pt x="2084" y="2221"/>
                  </a:cubicBezTo>
                  <a:cubicBezTo>
                    <a:pt x="2082" y="2235"/>
                    <a:pt x="2147" y="2260"/>
                    <a:pt x="2166" y="2260"/>
                  </a:cubicBezTo>
                  <a:cubicBezTo>
                    <a:pt x="2172" y="2260"/>
                    <a:pt x="2172" y="2257"/>
                    <a:pt x="2163" y="2250"/>
                  </a:cubicBezTo>
                  <a:cubicBezTo>
                    <a:pt x="2166" y="2231"/>
                    <a:pt x="2244" y="2240"/>
                    <a:pt x="2288" y="2221"/>
                  </a:cubicBezTo>
                  <a:cubicBezTo>
                    <a:pt x="2329" y="2228"/>
                    <a:pt x="2367" y="2231"/>
                    <a:pt x="2367" y="2253"/>
                  </a:cubicBezTo>
                  <a:cubicBezTo>
                    <a:pt x="2387" y="2266"/>
                    <a:pt x="2455" y="2272"/>
                    <a:pt x="2519" y="2272"/>
                  </a:cubicBezTo>
                  <a:cubicBezTo>
                    <a:pt x="2576" y="2272"/>
                    <a:pt x="2630" y="2268"/>
                    <a:pt x="2649" y="2259"/>
                  </a:cubicBezTo>
                  <a:cubicBezTo>
                    <a:pt x="2650" y="2251"/>
                    <a:pt x="2659" y="2247"/>
                    <a:pt x="2668" y="2247"/>
                  </a:cubicBezTo>
                  <a:cubicBezTo>
                    <a:pt x="2679" y="2247"/>
                    <a:pt x="2691" y="2253"/>
                    <a:pt x="2689" y="2265"/>
                  </a:cubicBezTo>
                  <a:cubicBezTo>
                    <a:pt x="2686" y="2284"/>
                    <a:pt x="2727" y="2290"/>
                    <a:pt x="2768" y="2294"/>
                  </a:cubicBezTo>
                  <a:cubicBezTo>
                    <a:pt x="2778" y="2289"/>
                    <a:pt x="2786" y="2286"/>
                    <a:pt x="2792" y="2286"/>
                  </a:cubicBezTo>
                  <a:cubicBezTo>
                    <a:pt x="2808" y="2286"/>
                    <a:pt x="2808" y="2303"/>
                    <a:pt x="2805" y="2319"/>
                  </a:cubicBezTo>
                  <a:cubicBezTo>
                    <a:pt x="2765" y="2334"/>
                    <a:pt x="2802" y="2337"/>
                    <a:pt x="2884" y="2347"/>
                  </a:cubicBezTo>
                  <a:cubicBezTo>
                    <a:pt x="2900" y="2340"/>
                    <a:pt x="2934" y="2337"/>
                    <a:pt x="2975" y="2337"/>
                  </a:cubicBezTo>
                  <a:cubicBezTo>
                    <a:pt x="3043" y="2337"/>
                    <a:pt x="3134" y="2344"/>
                    <a:pt x="3210" y="2350"/>
                  </a:cubicBezTo>
                  <a:cubicBezTo>
                    <a:pt x="3258" y="2354"/>
                    <a:pt x="3298" y="2356"/>
                    <a:pt x="3331" y="2356"/>
                  </a:cubicBezTo>
                  <a:cubicBezTo>
                    <a:pt x="3433" y="2356"/>
                    <a:pt x="3471" y="2338"/>
                    <a:pt x="3535" y="2312"/>
                  </a:cubicBezTo>
                  <a:lnTo>
                    <a:pt x="3579" y="2272"/>
                  </a:lnTo>
                  <a:lnTo>
                    <a:pt x="3576" y="2312"/>
                  </a:lnTo>
                  <a:cubicBezTo>
                    <a:pt x="3573" y="2334"/>
                    <a:pt x="3611" y="2378"/>
                    <a:pt x="3611" y="2378"/>
                  </a:cubicBezTo>
                  <a:cubicBezTo>
                    <a:pt x="3613" y="2378"/>
                    <a:pt x="3616" y="2378"/>
                    <a:pt x="3618" y="2378"/>
                  </a:cubicBezTo>
                  <a:cubicBezTo>
                    <a:pt x="3652" y="2378"/>
                    <a:pt x="3655" y="2358"/>
                    <a:pt x="3655" y="2341"/>
                  </a:cubicBezTo>
                  <a:cubicBezTo>
                    <a:pt x="3655" y="2331"/>
                    <a:pt x="3663" y="2326"/>
                    <a:pt x="3679" y="2326"/>
                  </a:cubicBezTo>
                  <a:cubicBezTo>
                    <a:pt x="3699" y="2326"/>
                    <a:pt x="3732" y="2333"/>
                    <a:pt x="3777" y="2347"/>
                  </a:cubicBezTo>
                  <a:cubicBezTo>
                    <a:pt x="3819" y="2360"/>
                    <a:pt x="3850" y="2367"/>
                    <a:pt x="3876" y="2367"/>
                  </a:cubicBezTo>
                  <a:cubicBezTo>
                    <a:pt x="3899" y="2367"/>
                    <a:pt x="3918" y="2362"/>
                    <a:pt x="3937" y="2353"/>
                  </a:cubicBezTo>
                  <a:cubicBezTo>
                    <a:pt x="3977" y="2353"/>
                    <a:pt x="4018" y="2363"/>
                    <a:pt x="4056" y="2381"/>
                  </a:cubicBezTo>
                  <a:cubicBezTo>
                    <a:pt x="4096" y="2381"/>
                    <a:pt x="4096" y="2381"/>
                    <a:pt x="4096" y="2363"/>
                  </a:cubicBezTo>
                  <a:cubicBezTo>
                    <a:pt x="4098" y="2352"/>
                    <a:pt x="4107" y="2348"/>
                    <a:pt x="4121" y="2348"/>
                  </a:cubicBezTo>
                  <a:cubicBezTo>
                    <a:pt x="4137" y="2348"/>
                    <a:pt x="4158" y="2354"/>
                    <a:pt x="4178" y="2366"/>
                  </a:cubicBezTo>
                  <a:cubicBezTo>
                    <a:pt x="4201" y="2392"/>
                    <a:pt x="4255" y="2404"/>
                    <a:pt x="4294" y="2404"/>
                  </a:cubicBezTo>
                  <a:cubicBezTo>
                    <a:pt x="4319" y="2404"/>
                    <a:pt x="4338" y="2399"/>
                    <a:pt x="4338" y="2391"/>
                  </a:cubicBezTo>
                  <a:cubicBezTo>
                    <a:pt x="4341" y="2372"/>
                    <a:pt x="4382" y="2372"/>
                    <a:pt x="4419" y="2372"/>
                  </a:cubicBezTo>
                  <a:cubicBezTo>
                    <a:pt x="4431" y="2374"/>
                    <a:pt x="4442" y="2374"/>
                    <a:pt x="4453" y="2374"/>
                  </a:cubicBezTo>
                  <a:cubicBezTo>
                    <a:pt x="4484" y="2374"/>
                    <a:pt x="4513" y="2368"/>
                    <a:pt x="4541" y="2356"/>
                  </a:cubicBezTo>
                  <a:lnTo>
                    <a:pt x="4623" y="2359"/>
                  </a:lnTo>
                  <a:cubicBezTo>
                    <a:pt x="4664" y="2359"/>
                    <a:pt x="4623" y="2378"/>
                    <a:pt x="4582" y="2378"/>
                  </a:cubicBezTo>
                  <a:lnTo>
                    <a:pt x="4623" y="2400"/>
                  </a:lnTo>
                  <a:cubicBezTo>
                    <a:pt x="4640" y="2400"/>
                    <a:pt x="4656" y="2400"/>
                    <a:pt x="4670" y="2400"/>
                  </a:cubicBezTo>
                  <a:cubicBezTo>
                    <a:pt x="4719" y="2400"/>
                    <a:pt x="4751" y="2398"/>
                    <a:pt x="4783" y="2381"/>
                  </a:cubicBezTo>
                  <a:cubicBezTo>
                    <a:pt x="4805" y="2361"/>
                    <a:pt x="4816" y="2351"/>
                    <a:pt x="4821" y="2351"/>
                  </a:cubicBezTo>
                  <a:cubicBezTo>
                    <a:pt x="4826" y="2351"/>
                    <a:pt x="4825" y="2361"/>
                    <a:pt x="4823" y="2381"/>
                  </a:cubicBezTo>
                  <a:cubicBezTo>
                    <a:pt x="4823" y="2397"/>
                    <a:pt x="4844" y="2412"/>
                    <a:pt x="4870" y="2412"/>
                  </a:cubicBezTo>
                  <a:cubicBezTo>
                    <a:pt x="4881" y="2412"/>
                    <a:pt x="4893" y="2410"/>
                    <a:pt x="4905" y="2403"/>
                  </a:cubicBezTo>
                  <a:cubicBezTo>
                    <a:pt x="4922" y="2387"/>
                    <a:pt x="4938" y="2380"/>
                    <a:pt x="4952" y="2380"/>
                  </a:cubicBezTo>
                  <a:cubicBezTo>
                    <a:pt x="4972" y="2380"/>
                    <a:pt x="4986" y="2393"/>
                    <a:pt x="4986" y="2406"/>
                  </a:cubicBezTo>
                  <a:cubicBezTo>
                    <a:pt x="4964" y="2427"/>
                    <a:pt x="4953" y="2437"/>
                    <a:pt x="4968" y="2437"/>
                  </a:cubicBezTo>
                  <a:cubicBezTo>
                    <a:pt x="4983" y="2437"/>
                    <a:pt x="5024" y="2427"/>
                    <a:pt x="5105" y="2406"/>
                  </a:cubicBezTo>
                  <a:cubicBezTo>
                    <a:pt x="5187" y="2406"/>
                    <a:pt x="5350" y="2384"/>
                    <a:pt x="5469" y="2384"/>
                  </a:cubicBezTo>
                  <a:cubicBezTo>
                    <a:pt x="5516" y="2384"/>
                    <a:pt x="5557" y="2383"/>
                    <a:pt x="5591" y="2383"/>
                  </a:cubicBezTo>
                  <a:cubicBezTo>
                    <a:pt x="5676" y="2383"/>
                    <a:pt x="5725" y="2387"/>
                    <a:pt x="5754" y="2400"/>
                  </a:cubicBezTo>
                  <a:cubicBezTo>
                    <a:pt x="5754" y="2404"/>
                    <a:pt x="5754" y="2407"/>
                    <a:pt x="5755" y="2410"/>
                  </a:cubicBezTo>
                  <a:lnTo>
                    <a:pt x="5755" y="2410"/>
                  </a:lnTo>
                  <a:cubicBezTo>
                    <a:pt x="5761" y="2381"/>
                    <a:pt x="5806" y="2381"/>
                    <a:pt x="5914" y="2378"/>
                  </a:cubicBezTo>
                  <a:cubicBezTo>
                    <a:pt x="5939" y="2383"/>
                    <a:pt x="5964" y="2385"/>
                    <a:pt x="5989" y="2385"/>
                  </a:cubicBezTo>
                  <a:cubicBezTo>
                    <a:pt x="6046" y="2385"/>
                    <a:pt x="6103" y="2373"/>
                    <a:pt x="6155" y="2347"/>
                  </a:cubicBezTo>
                  <a:lnTo>
                    <a:pt x="6155" y="2347"/>
                  </a:lnTo>
                  <a:lnTo>
                    <a:pt x="6074" y="2350"/>
                  </a:lnTo>
                  <a:cubicBezTo>
                    <a:pt x="6074" y="2325"/>
                    <a:pt x="6089" y="2315"/>
                    <a:pt x="6120" y="2315"/>
                  </a:cubicBezTo>
                  <a:cubicBezTo>
                    <a:pt x="6140" y="2315"/>
                    <a:pt x="6165" y="2319"/>
                    <a:pt x="6196" y="2325"/>
                  </a:cubicBezTo>
                  <a:cubicBezTo>
                    <a:pt x="6237" y="2325"/>
                    <a:pt x="6237" y="2347"/>
                    <a:pt x="6237" y="2366"/>
                  </a:cubicBezTo>
                  <a:cubicBezTo>
                    <a:pt x="6237" y="2388"/>
                    <a:pt x="6278" y="2406"/>
                    <a:pt x="6318" y="2406"/>
                  </a:cubicBezTo>
                  <a:cubicBezTo>
                    <a:pt x="6359" y="2403"/>
                    <a:pt x="6400" y="2400"/>
                    <a:pt x="6359" y="2381"/>
                  </a:cubicBezTo>
                  <a:cubicBezTo>
                    <a:pt x="6359" y="2363"/>
                    <a:pt x="6359" y="2363"/>
                    <a:pt x="6397" y="2359"/>
                  </a:cubicBezTo>
                  <a:cubicBezTo>
                    <a:pt x="6402" y="2360"/>
                    <a:pt x="6408" y="2360"/>
                    <a:pt x="6413" y="2360"/>
                  </a:cubicBezTo>
                  <a:cubicBezTo>
                    <a:pt x="6451" y="2360"/>
                    <a:pt x="6486" y="2351"/>
                    <a:pt x="6519" y="2334"/>
                  </a:cubicBezTo>
                  <a:cubicBezTo>
                    <a:pt x="6519" y="2312"/>
                    <a:pt x="6556" y="2309"/>
                    <a:pt x="6597" y="2309"/>
                  </a:cubicBezTo>
                  <a:cubicBezTo>
                    <a:pt x="6628" y="2319"/>
                    <a:pt x="6659" y="2323"/>
                    <a:pt x="6691" y="2323"/>
                  </a:cubicBezTo>
                  <a:cubicBezTo>
                    <a:pt x="6700" y="2323"/>
                    <a:pt x="6710" y="2323"/>
                    <a:pt x="6719" y="2322"/>
                  </a:cubicBezTo>
                  <a:cubicBezTo>
                    <a:pt x="6719" y="2327"/>
                    <a:pt x="6719" y="2335"/>
                    <a:pt x="6719" y="2344"/>
                  </a:cubicBezTo>
                  <a:cubicBezTo>
                    <a:pt x="6723" y="2366"/>
                    <a:pt x="6763" y="2384"/>
                    <a:pt x="6763" y="2384"/>
                  </a:cubicBezTo>
                  <a:cubicBezTo>
                    <a:pt x="6804" y="2381"/>
                    <a:pt x="6801" y="2359"/>
                    <a:pt x="6801" y="2359"/>
                  </a:cubicBezTo>
                  <a:cubicBezTo>
                    <a:pt x="6801" y="2347"/>
                    <a:pt x="7042" y="2331"/>
                    <a:pt x="7299" y="2306"/>
                  </a:cubicBezTo>
                  <a:lnTo>
                    <a:pt x="7888" y="2253"/>
                  </a:lnTo>
                  <a:cubicBezTo>
                    <a:pt x="7904" y="2256"/>
                    <a:pt x="7920" y="2258"/>
                    <a:pt x="7937" y="2258"/>
                  </a:cubicBezTo>
                  <a:cubicBezTo>
                    <a:pt x="8008" y="2258"/>
                    <a:pt x="8074" y="2230"/>
                    <a:pt x="8039" y="2225"/>
                  </a:cubicBezTo>
                  <a:cubicBezTo>
                    <a:pt x="8032" y="2212"/>
                    <a:pt x="8076" y="2196"/>
                    <a:pt x="8130" y="2153"/>
                  </a:cubicBezTo>
                  <a:cubicBezTo>
                    <a:pt x="8199" y="2090"/>
                    <a:pt x="8242" y="2008"/>
                    <a:pt x="8255" y="1914"/>
                  </a:cubicBezTo>
                  <a:cubicBezTo>
                    <a:pt x="8271" y="1814"/>
                    <a:pt x="8242" y="1711"/>
                    <a:pt x="8173" y="1632"/>
                  </a:cubicBezTo>
                  <a:cubicBezTo>
                    <a:pt x="8132" y="1586"/>
                    <a:pt x="8095" y="1571"/>
                    <a:pt x="8081" y="1571"/>
                  </a:cubicBezTo>
                  <a:cubicBezTo>
                    <a:pt x="8079" y="1571"/>
                    <a:pt x="8077" y="1572"/>
                    <a:pt x="8076" y="1573"/>
                  </a:cubicBezTo>
                  <a:cubicBezTo>
                    <a:pt x="8048" y="1557"/>
                    <a:pt x="8014" y="1545"/>
                    <a:pt x="7982" y="1538"/>
                  </a:cubicBezTo>
                  <a:cubicBezTo>
                    <a:pt x="7963" y="1533"/>
                    <a:pt x="7940" y="1532"/>
                    <a:pt x="7917" y="1532"/>
                  </a:cubicBezTo>
                  <a:cubicBezTo>
                    <a:pt x="7877" y="1532"/>
                    <a:pt x="7835" y="1537"/>
                    <a:pt x="7808" y="1537"/>
                  </a:cubicBezTo>
                  <a:cubicBezTo>
                    <a:pt x="7800" y="1537"/>
                    <a:pt x="7793" y="1536"/>
                    <a:pt x="7788" y="1535"/>
                  </a:cubicBezTo>
                  <a:cubicBezTo>
                    <a:pt x="7768" y="1542"/>
                    <a:pt x="7750" y="1545"/>
                    <a:pt x="7739" y="1545"/>
                  </a:cubicBezTo>
                  <a:cubicBezTo>
                    <a:pt x="7726" y="1545"/>
                    <a:pt x="7725" y="1541"/>
                    <a:pt x="7747" y="1532"/>
                  </a:cubicBezTo>
                  <a:cubicBezTo>
                    <a:pt x="7750" y="1510"/>
                    <a:pt x="7754" y="1491"/>
                    <a:pt x="7713" y="1485"/>
                  </a:cubicBezTo>
                  <a:cubicBezTo>
                    <a:pt x="7702" y="1484"/>
                    <a:pt x="7693" y="1484"/>
                    <a:pt x="7684" y="1484"/>
                  </a:cubicBezTo>
                  <a:cubicBezTo>
                    <a:pt x="7631" y="1484"/>
                    <a:pt x="7628" y="1500"/>
                    <a:pt x="7628" y="1520"/>
                  </a:cubicBezTo>
                  <a:cubicBezTo>
                    <a:pt x="7626" y="1534"/>
                    <a:pt x="7602" y="1535"/>
                    <a:pt x="7591" y="1535"/>
                  </a:cubicBezTo>
                  <a:cubicBezTo>
                    <a:pt x="7587" y="1535"/>
                    <a:pt x="7584" y="1535"/>
                    <a:pt x="7584" y="1535"/>
                  </a:cubicBezTo>
                  <a:cubicBezTo>
                    <a:pt x="7544" y="1532"/>
                    <a:pt x="7544" y="1532"/>
                    <a:pt x="7547" y="1510"/>
                  </a:cubicBezTo>
                  <a:cubicBezTo>
                    <a:pt x="7550" y="1491"/>
                    <a:pt x="7553" y="1469"/>
                    <a:pt x="7553" y="1469"/>
                  </a:cubicBezTo>
                  <a:lnTo>
                    <a:pt x="7512" y="1466"/>
                  </a:lnTo>
                  <a:cubicBezTo>
                    <a:pt x="7510" y="1480"/>
                    <a:pt x="7486" y="1482"/>
                    <a:pt x="7475" y="1482"/>
                  </a:cubicBezTo>
                  <a:cubicBezTo>
                    <a:pt x="7471" y="1482"/>
                    <a:pt x="7468" y="1482"/>
                    <a:pt x="7468" y="1482"/>
                  </a:cubicBezTo>
                  <a:cubicBezTo>
                    <a:pt x="7428" y="1479"/>
                    <a:pt x="7428" y="1479"/>
                    <a:pt x="7434" y="1438"/>
                  </a:cubicBezTo>
                  <a:cubicBezTo>
                    <a:pt x="7436" y="1416"/>
                    <a:pt x="7424" y="1404"/>
                    <a:pt x="7406" y="1404"/>
                  </a:cubicBezTo>
                  <a:cubicBezTo>
                    <a:pt x="7391" y="1404"/>
                    <a:pt x="7372" y="1412"/>
                    <a:pt x="7352" y="1429"/>
                  </a:cubicBezTo>
                  <a:lnTo>
                    <a:pt x="7271" y="1444"/>
                  </a:lnTo>
                  <a:cubicBezTo>
                    <a:pt x="7257" y="1427"/>
                    <a:pt x="7237" y="1421"/>
                    <a:pt x="7214" y="1421"/>
                  </a:cubicBezTo>
                  <a:cubicBezTo>
                    <a:pt x="7177" y="1421"/>
                    <a:pt x="7134" y="1439"/>
                    <a:pt x="7108" y="1451"/>
                  </a:cubicBezTo>
                  <a:cubicBezTo>
                    <a:pt x="7093" y="1427"/>
                    <a:pt x="7068" y="1414"/>
                    <a:pt x="7043" y="1414"/>
                  </a:cubicBezTo>
                  <a:cubicBezTo>
                    <a:pt x="7022" y="1414"/>
                    <a:pt x="7001" y="1423"/>
                    <a:pt x="6986" y="1441"/>
                  </a:cubicBezTo>
                  <a:cubicBezTo>
                    <a:pt x="6986" y="1449"/>
                    <a:pt x="6978" y="1453"/>
                    <a:pt x="6967" y="1453"/>
                  </a:cubicBezTo>
                  <a:cubicBezTo>
                    <a:pt x="6951" y="1453"/>
                    <a:pt x="6929" y="1446"/>
                    <a:pt x="6907" y="1432"/>
                  </a:cubicBezTo>
                  <a:cubicBezTo>
                    <a:pt x="6867" y="1410"/>
                    <a:pt x="6829" y="1407"/>
                    <a:pt x="6748" y="1400"/>
                  </a:cubicBezTo>
                  <a:cubicBezTo>
                    <a:pt x="6736" y="1406"/>
                    <a:pt x="6707" y="1408"/>
                    <a:pt x="6664" y="1408"/>
                  </a:cubicBezTo>
                  <a:cubicBezTo>
                    <a:pt x="6549" y="1408"/>
                    <a:pt x="6335" y="1392"/>
                    <a:pt x="6102" y="1378"/>
                  </a:cubicBezTo>
                  <a:cubicBezTo>
                    <a:pt x="5886" y="1365"/>
                    <a:pt x="5713" y="1358"/>
                    <a:pt x="5608" y="1358"/>
                  </a:cubicBezTo>
                  <a:cubicBezTo>
                    <a:pt x="5536" y="1358"/>
                    <a:pt x="5495" y="1361"/>
                    <a:pt x="5494" y="1369"/>
                  </a:cubicBezTo>
                  <a:cubicBezTo>
                    <a:pt x="5490" y="1369"/>
                    <a:pt x="5487" y="1370"/>
                    <a:pt x="5483" y="1370"/>
                  </a:cubicBezTo>
                  <a:cubicBezTo>
                    <a:pt x="5459" y="1370"/>
                    <a:pt x="5435" y="1360"/>
                    <a:pt x="5416" y="1344"/>
                  </a:cubicBezTo>
                  <a:cubicBezTo>
                    <a:pt x="5416" y="1336"/>
                    <a:pt x="5408" y="1331"/>
                    <a:pt x="5396" y="1331"/>
                  </a:cubicBezTo>
                  <a:cubicBezTo>
                    <a:pt x="5381" y="1331"/>
                    <a:pt x="5357" y="1340"/>
                    <a:pt x="5334" y="1363"/>
                  </a:cubicBezTo>
                  <a:cubicBezTo>
                    <a:pt x="5310" y="1374"/>
                    <a:pt x="5299" y="1386"/>
                    <a:pt x="5295" y="1386"/>
                  </a:cubicBezTo>
                  <a:cubicBezTo>
                    <a:pt x="5292" y="1386"/>
                    <a:pt x="5292" y="1380"/>
                    <a:pt x="5294" y="1363"/>
                  </a:cubicBezTo>
                  <a:cubicBezTo>
                    <a:pt x="5294" y="1341"/>
                    <a:pt x="5215" y="1338"/>
                    <a:pt x="5052" y="1331"/>
                  </a:cubicBezTo>
                  <a:cubicBezTo>
                    <a:pt x="5009" y="1330"/>
                    <a:pt x="4961" y="1329"/>
                    <a:pt x="4917" y="1329"/>
                  </a:cubicBezTo>
                  <a:cubicBezTo>
                    <a:pt x="4837" y="1329"/>
                    <a:pt x="4770" y="1333"/>
                    <a:pt x="4770" y="1347"/>
                  </a:cubicBezTo>
                  <a:cubicBezTo>
                    <a:pt x="4729" y="1357"/>
                    <a:pt x="4709" y="1361"/>
                    <a:pt x="4704" y="1361"/>
                  </a:cubicBezTo>
                  <a:cubicBezTo>
                    <a:pt x="4699" y="1361"/>
                    <a:pt x="4709" y="1357"/>
                    <a:pt x="4729" y="1347"/>
                  </a:cubicBezTo>
                  <a:cubicBezTo>
                    <a:pt x="4756" y="1319"/>
                    <a:pt x="4682" y="1300"/>
                    <a:pt x="4593" y="1300"/>
                  </a:cubicBezTo>
                  <a:cubicBezTo>
                    <a:pt x="4544" y="1300"/>
                    <a:pt x="4491" y="1306"/>
                    <a:pt x="4447" y="1319"/>
                  </a:cubicBezTo>
                  <a:cubicBezTo>
                    <a:pt x="4407" y="1319"/>
                    <a:pt x="4366" y="1319"/>
                    <a:pt x="4366" y="1297"/>
                  </a:cubicBezTo>
                  <a:cubicBezTo>
                    <a:pt x="4297" y="1297"/>
                    <a:pt x="4231" y="1303"/>
                    <a:pt x="4165" y="1319"/>
                  </a:cubicBezTo>
                  <a:lnTo>
                    <a:pt x="3880" y="1319"/>
                  </a:lnTo>
                  <a:cubicBezTo>
                    <a:pt x="3827" y="1319"/>
                    <a:pt x="3774" y="1325"/>
                    <a:pt x="3720" y="1341"/>
                  </a:cubicBezTo>
                  <a:lnTo>
                    <a:pt x="3680" y="1341"/>
                  </a:lnTo>
                  <a:cubicBezTo>
                    <a:pt x="3680" y="1327"/>
                    <a:pt x="3594" y="1322"/>
                    <a:pt x="3456" y="1322"/>
                  </a:cubicBezTo>
                  <a:cubicBezTo>
                    <a:pt x="3382" y="1322"/>
                    <a:pt x="3293" y="1323"/>
                    <a:pt x="3194" y="1325"/>
                  </a:cubicBezTo>
                  <a:cubicBezTo>
                    <a:pt x="3036" y="1329"/>
                    <a:pt x="2892" y="1333"/>
                    <a:pt x="2787" y="1333"/>
                  </a:cubicBezTo>
                  <a:cubicBezTo>
                    <a:pt x="2705" y="1333"/>
                    <a:pt x="2648" y="1330"/>
                    <a:pt x="2630" y="1322"/>
                  </a:cubicBezTo>
                  <a:cubicBezTo>
                    <a:pt x="2602" y="1325"/>
                    <a:pt x="2573" y="1331"/>
                    <a:pt x="2548" y="1347"/>
                  </a:cubicBezTo>
                  <a:cubicBezTo>
                    <a:pt x="2539" y="1359"/>
                    <a:pt x="2528" y="1368"/>
                    <a:pt x="2516" y="1374"/>
                  </a:cubicBezTo>
                  <a:lnTo>
                    <a:pt x="2516" y="1374"/>
                  </a:lnTo>
                  <a:cubicBezTo>
                    <a:pt x="2515" y="1359"/>
                    <a:pt x="2506" y="1337"/>
                    <a:pt x="2511" y="1322"/>
                  </a:cubicBezTo>
                  <a:lnTo>
                    <a:pt x="2511" y="1322"/>
                  </a:lnTo>
                  <a:lnTo>
                    <a:pt x="2452" y="1381"/>
                  </a:lnTo>
                  <a:lnTo>
                    <a:pt x="2452" y="1381"/>
                  </a:lnTo>
                  <a:cubicBezTo>
                    <a:pt x="2444" y="1379"/>
                    <a:pt x="2436" y="1376"/>
                    <a:pt x="2429" y="1372"/>
                  </a:cubicBezTo>
                  <a:cubicBezTo>
                    <a:pt x="2411" y="1354"/>
                    <a:pt x="2370" y="1346"/>
                    <a:pt x="2326" y="1346"/>
                  </a:cubicBezTo>
                  <a:cubicBezTo>
                    <a:pt x="2320" y="1346"/>
                    <a:pt x="2313" y="1347"/>
                    <a:pt x="2307" y="1347"/>
                  </a:cubicBezTo>
                  <a:lnTo>
                    <a:pt x="2307" y="1347"/>
                  </a:lnTo>
                  <a:cubicBezTo>
                    <a:pt x="2300" y="1337"/>
                    <a:pt x="2296" y="1325"/>
                    <a:pt x="2294" y="1313"/>
                  </a:cubicBezTo>
                  <a:lnTo>
                    <a:pt x="2254" y="1353"/>
                  </a:lnTo>
                  <a:cubicBezTo>
                    <a:pt x="2270" y="1350"/>
                    <a:pt x="2288" y="1348"/>
                    <a:pt x="2307" y="1347"/>
                  </a:cubicBezTo>
                  <a:lnTo>
                    <a:pt x="2307" y="1347"/>
                  </a:lnTo>
                  <a:cubicBezTo>
                    <a:pt x="2312" y="1354"/>
                    <a:pt x="2318" y="1361"/>
                    <a:pt x="2326" y="1366"/>
                  </a:cubicBezTo>
                  <a:cubicBezTo>
                    <a:pt x="2320" y="1367"/>
                    <a:pt x="2312" y="1368"/>
                    <a:pt x="2304" y="1369"/>
                  </a:cubicBezTo>
                  <a:cubicBezTo>
                    <a:pt x="2276" y="1399"/>
                    <a:pt x="2303" y="1460"/>
                    <a:pt x="2341" y="1492"/>
                  </a:cubicBezTo>
                  <a:lnTo>
                    <a:pt x="2341" y="1492"/>
                  </a:lnTo>
                  <a:lnTo>
                    <a:pt x="2266" y="1567"/>
                  </a:lnTo>
                  <a:lnTo>
                    <a:pt x="2395" y="1560"/>
                  </a:lnTo>
                  <a:cubicBezTo>
                    <a:pt x="2399" y="1560"/>
                    <a:pt x="2404" y="1560"/>
                    <a:pt x="2409" y="1560"/>
                  </a:cubicBezTo>
                  <a:lnTo>
                    <a:pt x="2409" y="1560"/>
                  </a:lnTo>
                  <a:cubicBezTo>
                    <a:pt x="2419" y="1580"/>
                    <a:pt x="2435" y="1596"/>
                    <a:pt x="2461" y="1598"/>
                  </a:cubicBezTo>
                  <a:cubicBezTo>
                    <a:pt x="2489" y="1617"/>
                    <a:pt x="2489" y="1617"/>
                    <a:pt x="2470" y="1651"/>
                  </a:cubicBezTo>
                  <a:cubicBezTo>
                    <a:pt x="2461" y="1670"/>
                    <a:pt x="2448" y="1689"/>
                    <a:pt x="2489" y="1708"/>
                  </a:cubicBezTo>
                  <a:cubicBezTo>
                    <a:pt x="2499" y="1712"/>
                    <a:pt x="2507" y="1713"/>
                    <a:pt x="2514" y="1713"/>
                  </a:cubicBezTo>
                  <a:cubicBezTo>
                    <a:pt x="2533" y="1713"/>
                    <a:pt x="2537" y="1699"/>
                    <a:pt x="2542" y="1682"/>
                  </a:cubicBezTo>
                  <a:cubicBezTo>
                    <a:pt x="2567" y="1692"/>
                    <a:pt x="2592" y="1698"/>
                    <a:pt x="2620" y="1701"/>
                  </a:cubicBezTo>
                  <a:cubicBezTo>
                    <a:pt x="2620" y="1701"/>
                    <a:pt x="2622" y="1701"/>
                    <a:pt x="2626" y="1701"/>
                  </a:cubicBezTo>
                  <a:cubicBezTo>
                    <a:pt x="2636" y="1701"/>
                    <a:pt x="2661" y="1700"/>
                    <a:pt x="2661" y="1682"/>
                  </a:cubicBezTo>
                  <a:cubicBezTo>
                    <a:pt x="2661" y="1661"/>
                    <a:pt x="2696" y="1661"/>
                    <a:pt x="2727" y="1651"/>
                  </a:cubicBezTo>
                  <a:cubicBezTo>
                    <a:pt x="2728" y="1657"/>
                    <a:pt x="2731" y="1659"/>
                    <a:pt x="2734" y="1659"/>
                  </a:cubicBezTo>
                  <a:cubicBezTo>
                    <a:pt x="2743" y="1659"/>
                    <a:pt x="2752" y="1639"/>
                    <a:pt x="2724" y="1632"/>
                  </a:cubicBezTo>
                  <a:cubicBezTo>
                    <a:pt x="2718" y="1614"/>
                    <a:pt x="2714" y="1592"/>
                    <a:pt x="2739" y="1585"/>
                  </a:cubicBezTo>
                  <a:lnTo>
                    <a:pt x="2728" y="1554"/>
                  </a:lnTo>
                  <a:lnTo>
                    <a:pt x="2728" y="1554"/>
                  </a:lnTo>
                  <a:cubicBezTo>
                    <a:pt x="2760" y="1556"/>
                    <a:pt x="2782" y="1560"/>
                    <a:pt x="2796" y="1567"/>
                  </a:cubicBezTo>
                  <a:cubicBezTo>
                    <a:pt x="2821" y="1579"/>
                    <a:pt x="2849" y="1585"/>
                    <a:pt x="2877" y="1585"/>
                  </a:cubicBezTo>
                  <a:cubicBezTo>
                    <a:pt x="2877" y="1563"/>
                    <a:pt x="3119" y="1557"/>
                    <a:pt x="3398" y="1551"/>
                  </a:cubicBezTo>
                  <a:cubicBezTo>
                    <a:pt x="3680" y="1548"/>
                    <a:pt x="3958" y="1548"/>
                    <a:pt x="3962" y="1526"/>
                  </a:cubicBezTo>
                  <a:lnTo>
                    <a:pt x="4040" y="1526"/>
                  </a:lnTo>
                  <a:cubicBezTo>
                    <a:pt x="4040" y="1548"/>
                    <a:pt x="4121" y="1548"/>
                    <a:pt x="4200" y="1548"/>
                  </a:cubicBezTo>
                  <a:cubicBezTo>
                    <a:pt x="4253" y="1535"/>
                    <a:pt x="4306" y="1529"/>
                    <a:pt x="4363" y="1529"/>
                  </a:cubicBezTo>
                  <a:cubicBezTo>
                    <a:pt x="4363" y="1548"/>
                    <a:pt x="4400" y="1548"/>
                    <a:pt x="4482" y="1551"/>
                  </a:cubicBezTo>
                  <a:cubicBezTo>
                    <a:pt x="4563" y="1551"/>
                    <a:pt x="4601" y="1551"/>
                    <a:pt x="4601" y="1532"/>
                  </a:cubicBezTo>
                  <a:cubicBezTo>
                    <a:pt x="4751" y="1532"/>
                    <a:pt x="4896" y="1541"/>
                    <a:pt x="5043" y="1563"/>
                  </a:cubicBezTo>
                  <a:cubicBezTo>
                    <a:pt x="5055" y="1570"/>
                    <a:pt x="5067" y="1573"/>
                    <a:pt x="5079" y="1573"/>
                  </a:cubicBezTo>
                  <a:cubicBezTo>
                    <a:pt x="5108" y="1573"/>
                    <a:pt x="5136" y="1558"/>
                    <a:pt x="5165" y="1545"/>
                  </a:cubicBezTo>
                  <a:cubicBezTo>
                    <a:pt x="5165" y="1524"/>
                    <a:pt x="5200" y="1507"/>
                    <a:pt x="5237" y="1507"/>
                  </a:cubicBezTo>
                  <a:cubicBezTo>
                    <a:pt x="5240" y="1507"/>
                    <a:pt x="5243" y="1507"/>
                    <a:pt x="5246" y="1507"/>
                  </a:cubicBezTo>
                  <a:cubicBezTo>
                    <a:pt x="5246" y="1507"/>
                    <a:pt x="5246" y="1526"/>
                    <a:pt x="5243" y="1548"/>
                  </a:cubicBezTo>
                  <a:cubicBezTo>
                    <a:pt x="5203" y="1567"/>
                    <a:pt x="5203" y="1567"/>
                    <a:pt x="5284" y="1570"/>
                  </a:cubicBezTo>
                  <a:lnTo>
                    <a:pt x="5362" y="1573"/>
                  </a:lnTo>
                  <a:cubicBezTo>
                    <a:pt x="5364" y="1563"/>
                    <a:pt x="5403" y="1560"/>
                    <a:pt x="5469" y="1560"/>
                  </a:cubicBezTo>
                  <a:cubicBezTo>
                    <a:pt x="5555" y="1560"/>
                    <a:pt x="5688" y="1566"/>
                    <a:pt x="5845" y="1573"/>
                  </a:cubicBezTo>
                  <a:cubicBezTo>
                    <a:pt x="6058" y="1584"/>
                    <a:pt x="6188" y="1592"/>
                    <a:pt x="6259" y="1592"/>
                  </a:cubicBezTo>
                  <a:cubicBezTo>
                    <a:pt x="6307" y="1592"/>
                    <a:pt x="6328" y="1588"/>
                    <a:pt x="6328" y="1579"/>
                  </a:cubicBezTo>
                  <a:cubicBezTo>
                    <a:pt x="6329" y="1571"/>
                    <a:pt x="6337" y="1567"/>
                    <a:pt x="6354" y="1567"/>
                  </a:cubicBezTo>
                  <a:cubicBezTo>
                    <a:pt x="6378" y="1567"/>
                    <a:pt x="6420" y="1575"/>
                    <a:pt x="6487" y="1592"/>
                  </a:cubicBezTo>
                  <a:cubicBezTo>
                    <a:pt x="6645" y="1644"/>
                    <a:pt x="6697" y="1661"/>
                    <a:pt x="6727" y="1661"/>
                  </a:cubicBezTo>
                  <a:cubicBezTo>
                    <a:pt x="6742" y="1661"/>
                    <a:pt x="6752" y="1657"/>
                    <a:pt x="6766" y="1651"/>
                  </a:cubicBezTo>
                  <a:cubicBezTo>
                    <a:pt x="6726" y="1651"/>
                    <a:pt x="6726" y="1629"/>
                    <a:pt x="6729" y="1607"/>
                  </a:cubicBezTo>
                  <a:cubicBezTo>
                    <a:pt x="6730" y="1588"/>
                    <a:pt x="6740" y="1579"/>
                    <a:pt x="6754" y="1579"/>
                  </a:cubicBezTo>
                  <a:cubicBezTo>
                    <a:pt x="6770" y="1579"/>
                    <a:pt x="6790" y="1590"/>
                    <a:pt x="6810" y="1614"/>
                  </a:cubicBezTo>
                  <a:cubicBezTo>
                    <a:pt x="6808" y="1641"/>
                    <a:pt x="7088" y="1665"/>
                    <a:pt x="7279" y="1665"/>
                  </a:cubicBezTo>
                  <a:cubicBezTo>
                    <a:pt x="7365" y="1665"/>
                    <a:pt x="7434" y="1660"/>
                    <a:pt x="7451" y="1649"/>
                  </a:cubicBezTo>
                  <a:lnTo>
                    <a:pt x="7451" y="1649"/>
                  </a:lnTo>
                  <a:cubicBezTo>
                    <a:pt x="7451" y="1654"/>
                    <a:pt x="7450" y="1661"/>
                    <a:pt x="7450" y="1670"/>
                  </a:cubicBezTo>
                  <a:cubicBezTo>
                    <a:pt x="7446" y="1692"/>
                    <a:pt x="7487" y="1692"/>
                    <a:pt x="7647" y="1711"/>
                  </a:cubicBezTo>
                  <a:lnTo>
                    <a:pt x="7766" y="1723"/>
                  </a:lnTo>
                  <a:cubicBezTo>
                    <a:pt x="7768" y="1710"/>
                    <a:pt x="7790" y="1705"/>
                    <a:pt x="7821" y="1705"/>
                  </a:cubicBezTo>
                  <a:cubicBezTo>
                    <a:pt x="7841" y="1705"/>
                    <a:pt x="7865" y="1707"/>
                    <a:pt x="7888" y="1711"/>
                  </a:cubicBezTo>
                  <a:cubicBezTo>
                    <a:pt x="7907" y="1711"/>
                    <a:pt x="7926" y="1717"/>
                    <a:pt x="7938" y="1729"/>
                  </a:cubicBezTo>
                  <a:cubicBezTo>
                    <a:pt x="7948" y="1736"/>
                    <a:pt x="7954" y="1739"/>
                    <a:pt x="7951" y="1745"/>
                  </a:cubicBezTo>
                  <a:cubicBezTo>
                    <a:pt x="7954" y="1773"/>
                    <a:pt x="7957" y="1767"/>
                    <a:pt x="7970" y="1780"/>
                  </a:cubicBezTo>
                  <a:cubicBezTo>
                    <a:pt x="7977" y="1776"/>
                    <a:pt x="7983" y="1774"/>
                    <a:pt x="7988" y="1774"/>
                  </a:cubicBezTo>
                  <a:cubicBezTo>
                    <a:pt x="8024" y="1774"/>
                    <a:pt x="8026" y="1845"/>
                    <a:pt x="8007" y="1845"/>
                  </a:cubicBezTo>
                  <a:cubicBezTo>
                    <a:pt x="8007" y="1852"/>
                    <a:pt x="8007" y="1861"/>
                    <a:pt x="8007" y="1870"/>
                  </a:cubicBezTo>
                  <a:cubicBezTo>
                    <a:pt x="8023" y="1886"/>
                    <a:pt x="8026" y="1908"/>
                    <a:pt x="8017" y="1927"/>
                  </a:cubicBezTo>
                  <a:cubicBezTo>
                    <a:pt x="8001" y="1961"/>
                    <a:pt x="7989" y="1965"/>
                    <a:pt x="8014" y="1971"/>
                  </a:cubicBezTo>
                  <a:cubicBezTo>
                    <a:pt x="8029" y="1986"/>
                    <a:pt x="8045" y="1999"/>
                    <a:pt x="8032" y="2008"/>
                  </a:cubicBezTo>
                  <a:lnTo>
                    <a:pt x="8020" y="1996"/>
                  </a:lnTo>
                  <a:cubicBezTo>
                    <a:pt x="8016" y="1993"/>
                    <a:pt x="8013" y="1992"/>
                    <a:pt x="8009" y="1992"/>
                  </a:cubicBezTo>
                  <a:cubicBezTo>
                    <a:pt x="7993" y="1992"/>
                    <a:pt x="7970" y="2011"/>
                    <a:pt x="7907" y="2021"/>
                  </a:cubicBezTo>
                  <a:cubicBezTo>
                    <a:pt x="7785" y="2032"/>
                    <a:pt x="7708" y="2039"/>
                    <a:pt x="7657" y="2039"/>
                  </a:cubicBezTo>
                  <a:cubicBezTo>
                    <a:pt x="7625" y="2039"/>
                    <a:pt x="7603" y="2036"/>
                    <a:pt x="7587" y="2030"/>
                  </a:cubicBezTo>
                  <a:lnTo>
                    <a:pt x="7550" y="2052"/>
                  </a:lnTo>
                  <a:cubicBezTo>
                    <a:pt x="7527" y="2067"/>
                    <a:pt x="7504" y="2074"/>
                    <a:pt x="7489" y="2074"/>
                  </a:cubicBezTo>
                  <a:cubicBezTo>
                    <a:pt x="7477" y="2074"/>
                    <a:pt x="7470" y="2070"/>
                    <a:pt x="7468" y="2062"/>
                  </a:cubicBezTo>
                  <a:cubicBezTo>
                    <a:pt x="7455" y="2056"/>
                    <a:pt x="7429" y="2053"/>
                    <a:pt x="7397" y="2053"/>
                  </a:cubicBezTo>
                  <a:cubicBezTo>
                    <a:pt x="7332" y="2053"/>
                    <a:pt x="7242" y="2065"/>
                    <a:pt x="7189" y="2084"/>
                  </a:cubicBezTo>
                  <a:lnTo>
                    <a:pt x="7111" y="2090"/>
                  </a:lnTo>
                  <a:cubicBezTo>
                    <a:pt x="7092" y="2072"/>
                    <a:pt x="7059" y="2064"/>
                    <a:pt x="7024" y="2064"/>
                  </a:cubicBezTo>
                  <a:cubicBezTo>
                    <a:pt x="6979" y="2064"/>
                    <a:pt x="6932" y="2078"/>
                    <a:pt x="6911" y="2102"/>
                  </a:cubicBezTo>
                  <a:cubicBezTo>
                    <a:pt x="6909" y="2088"/>
                    <a:pt x="6892" y="2085"/>
                    <a:pt x="6870" y="2085"/>
                  </a:cubicBezTo>
                  <a:cubicBezTo>
                    <a:pt x="6857" y="2085"/>
                    <a:pt x="6843" y="2086"/>
                    <a:pt x="6829" y="2087"/>
                  </a:cubicBezTo>
                  <a:cubicBezTo>
                    <a:pt x="6781" y="2102"/>
                    <a:pt x="6703" y="2112"/>
                    <a:pt x="6648" y="2112"/>
                  </a:cubicBezTo>
                  <a:cubicBezTo>
                    <a:pt x="6614" y="2112"/>
                    <a:pt x="6589" y="2108"/>
                    <a:pt x="6588" y="2099"/>
                  </a:cubicBezTo>
                  <a:lnTo>
                    <a:pt x="6550" y="2102"/>
                  </a:lnTo>
                  <a:cubicBezTo>
                    <a:pt x="6517" y="2119"/>
                    <a:pt x="6482" y="2128"/>
                    <a:pt x="6447" y="2128"/>
                  </a:cubicBezTo>
                  <a:cubicBezTo>
                    <a:pt x="6441" y="2128"/>
                    <a:pt x="6436" y="2128"/>
                    <a:pt x="6431" y="2127"/>
                  </a:cubicBezTo>
                  <a:cubicBezTo>
                    <a:pt x="6390" y="2127"/>
                    <a:pt x="6346" y="2137"/>
                    <a:pt x="6312" y="2156"/>
                  </a:cubicBezTo>
                  <a:cubicBezTo>
                    <a:pt x="6287" y="2168"/>
                    <a:pt x="6259" y="2178"/>
                    <a:pt x="6231" y="2178"/>
                  </a:cubicBezTo>
                  <a:cubicBezTo>
                    <a:pt x="6228" y="2178"/>
                    <a:pt x="6226" y="2178"/>
                    <a:pt x="6224" y="2178"/>
                  </a:cubicBezTo>
                  <a:cubicBezTo>
                    <a:pt x="6198" y="2178"/>
                    <a:pt x="6233" y="2157"/>
                    <a:pt x="6271" y="2137"/>
                  </a:cubicBezTo>
                  <a:cubicBezTo>
                    <a:pt x="6303" y="2127"/>
                    <a:pt x="6302" y="2121"/>
                    <a:pt x="6283" y="2121"/>
                  </a:cubicBezTo>
                  <a:cubicBezTo>
                    <a:pt x="6254" y="2121"/>
                    <a:pt x="6183" y="2134"/>
                    <a:pt x="6111" y="2162"/>
                  </a:cubicBezTo>
                  <a:cubicBezTo>
                    <a:pt x="6052" y="2184"/>
                    <a:pt x="6022" y="2195"/>
                    <a:pt x="6017" y="2195"/>
                  </a:cubicBezTo>
                  <a:cubicBezTo>
                    <a:pt x="6012" y="2195"/>
                    <a:pt x="6032" y="2184"/>
                    <a:pt x="6071" y="2162"/>
                  </a:cubicBezTo>
                  <a:cubicBezTo>
                    <a:pt x="6099" y="2147"/>
                    <a:pt x="6125" y="2132"/>
                    <a:pt x="6114" y="2132"/>
                  </a:cubicBezTo>
                  <a:cubicBezTo>
                    <a:pt x="6109" y="2132"/>
                    <a:pt x="6096" y="2135"/>
                    <a:pt x="6071" y="2143"/>
                  </a:cubicBezTo>
                  <a:cubicBezTo>
                    <a:pt x="6071" y="2143"/>
                    <a:pt x="5989" y="2143"/>
                    <a:pt x="5989" y="2165"/>
                  </a:cubicBezTo>
                  <a:lnTo>
                    <a:pt x="5870" y="2168"/>
                  </a:lnTo>
                  <a:cubicBezTo>
                    <a:pt x="5817" y="2156"/>
                    <a:pt x="5764" y="2149"/>
                    <a:pt x="5710" y="2149"/>
                  </a:cubicBezTo>
                  <a:cubicBezTo>
                    <a:pt x="5689" y="2161"/>
                    <a:pt x="5679" y="2166"/>
                    <a:pt x="5668" y="2166"/>
                  </a:cubicBezTo>
                  <a:cubicBezTo>
                    <a:pt x="5659" y="2166"/>
                    <a:pt x="5648" y="2162"/>
                    <a:pt x="5629" y="2153"/>
                  </a:cubicBezTo>
                  <a:cubicBezTo>
                    <a:pt x="5629" y="2143"/>
                    <a:pt x="5622" y="2138"/>
                    <a:pt x="5615" y="2138"/>
                  </a:cubicBezTo>
                  <a:cubicBezTo>
                    <a:pt x="5604" y="2138"/>
                    <a:pt x="5591" y="2149"/>
                    <a:pt x="5591" y="2174"/>
                  </a:cubicBezTo>
                  <a:cubicBezTo>
                    <a:pt x="5572" y="2185"/>
                    <a:pt x="5551" y="2191"/>
                    <a:pt x="5530" y="2191"/>
                  </a:cubicBezTo>
                  <a:cubicBezTo>
                    <a:pt x="5509" y="2191"/>
                    <a:pt x="5488" y="2185"/>
                    <a:pt x="5469" y="2174"/>
                  </a:cubicBezTo>
                  <a:cubicBezTo>
                    <a:pt x="5469" y="2151"/>
                    <a:pt x="5456" y="2141"/>
                    <a:pt x="5446" y="2141"/>
                  </a:cubicBezTo>
                  <a:cubicBezTo>
                    <a:pt x="5438" y="2141"/>
                    <a:pt x="5431" y="2146"/>
                    <a:pt x="5431" y="2156"/>
                  </a:cubicBezTo>
                  <a:cubicBezTo>
                    <a:pt x="5406" y="2168"/>
                    <a:pt x="5378" y="2174"/>
                    <a:pt x="5350" y="2178"/>
                  </a:cubicBezTo>
                  <a:cubicBezTo>
                    <a:pt x="5350" y="2156"/>
                    <a:pt x="4990" y="2156"/>
                    <a:pt x="4629" y="2149"/>
                  </a:cubicBezTo>
                  <a:cubicBezTo>
                    <a:pt x="4588" y="2149"/>
                    <a:pt x="4548" y="2168"/>
                    <a:pt x="4548" y="2190"/>
                  </a:cubicBezTo>
                  <a:cubicBezTo>
                    <a:pt x="4548" y="2207"/>
                    <a:pt x="4548" y="2213"/>
                    <a:pt x="4545" y="2213"/>
                  </a:cubicBezTo>
                  <a:cubicBezTo>
                    <a:pt x="4541" y="2213"/>
                    <a:pt x="4531" y="2200"/>
                    <a:pt x="4507" y="2187"/>
                  </a:cubicBezTo>
                  <a:cubicBezTo>
                    <a:pt x="4488" y="2155"/>
                    <a:pt x="4458" y="2138"/>
                    <a:pt x="4438" y="2138"/>
                  </a:cubicBezTo>
                  <a:cubicBezTo>
                    <a:pt x="4419" y="2138"/>
                    <a:pt x="4410" y="2153"/>
                    <a:pt x="4429" y="2184"/>
                  </a:cubicBezTo>
                  <a:cubicBezTo>
                    <a:pt x="4447" y="2206"/>
                    <a:pt x="4457" y="2217"/>
                    <a:pt x="4452" y="2217"/>
                  </a:cubicBezTo>
                  <a:cubicBezTo>
                    <a:pt x="4447" y="2217"/>
                    <a:pt x="4427" y="2206"/>
                    <a:pt x="4388" y="2184"/>
                  </a:cubicBezTo>
                  <a:cubicBezTo>
                    <a:pt x="4368" y="2172"/>
                    <a:pt x="4359" y="2167"/>
                    <a:pt x="4348" y="2167"/>
                  </a:cubicBezTo>
                  <a:cubicBezTo>
                    <a:pt x="4338" y="2167"/>
                    <a:pt x="4327" y="2172"/>
                    <a:pt x="4306" y="2181"/>
                  </a:cubicBezTo>
                  <a:cubicBezTo>
                    <a:pt x="4306" y="2191"/>
                    <a:pt x="4297" y="2196"/>
                    <a:pt x="4288" y="2196"/>
                  </a:cubicBezTo>
                  <a:cubicBezTo>
                    <a:pt x="4277" y="2196"/>
                    <a:pt x="4267" y="2191"/>
                    <a:pt x="4269" y="2181"/>
                  </a:cubicBezTo>
                  <a:cubicBezTo>
                    <a:pt x="4239" y="2165"/>
                    <a:pt x="4211" y="2149"/>
                    <a:pt x="4197" y="2149"/>
                  </a:cubicBezTo>
                  <a:cubicBezTo>
                    <a:pt x="4191" y="2149"/>
                    <a:pt x="4188" y="2151"/>
                    <a:pt x="4187" y="2156"/>
                  </a:cubicBezTo>
                  <a:cubicBezTo>
                    <a:pt x="4162" y="2153"/>
                    <a:pt x="4134" y="2146"/>
                    <a:pt x="4109" y="2131"/>
                  </a:cubicBezTo>
                  <a:cubicBezTo>
                    <a:pt x="4097" y="2124"/>
                    <a:pt x="4084" y="2121"/>
                    <a:pt x="4072" y="2121"/>
                  </a:cubicBezTo>
                  <a:cubicBezTo>
                    <a:pt x="4045" y="2121"/>
                    <a:pt x="4018" y="2133"/>
                    <a:pt x="3990" y="2146"/>
                  </a:cubicBezTo>
                  <a:cubicBezTo>
                    <a:pt x="3931" y="2164"/>
                    <a:pt x="3891" y="2173"/>
                    <a:pt x="3870" y="2173"/>
                  </a:cubicBezTo>
                  <a:cubicBezTo>
                    <a:pt x="3847" y="2173"/>
                    <a:pt x="3846" y="2163"/>
                    <a:pt x="3868" y="2143"/>
                  </a:cubicBezTo>
                  <a:cubicBezTo>
                    <a:pt x="3887" y="2125"/>
                    <a:pt x="3859" y="2117"/>
                    <a:pt x="3817" y="2117"/>
                  </a:cubicBezTo>
                  <a:cubicBezTo>
                    <a:pt x="3765" y="2117"/>
                    <a:pt x="3691" y="2130"/>
                    <a:pt x="3667" y="2153"/>
                  </a:cubicBezTo>
                  <a:cubicBezTo>
                    <a:pt x="3642" y="2174"/>
                    <a:pt x="3631" y="2183"/>
                    <a:pt x="3627" y="2183"/>
                  </a:cubicBezTo>
                  <a:cubicBezTo>
                    <a:pt x="3624" y="2183"/>
                    <a:pt x="3625" y="2178"/>
                    <a:pt x="3626" y="2168"/>
                  </a:cubicBezTo>
                  <a:cubicBezTo>
                    <a:pt x="3626" y="2149"/>
                    <a:pt x="3589" y="2146"/>
                    <a:pt x="3589" y="2146"/>
                  </a:cubicBezTo>
                  <a:cubicBezTo>
                    <a:pt x="3548" y="2143"/>
                    <a:pt x="3507" y="2140"/>
                    <a:pt x="3510" y="2121"/>
                  </a:cubicBezTo>
                  <a:cubicBezTo>
                    <a:pt x="3470" y="2121"/>
                    <a:pt x="3429" y="2124"/>
                    <a:pt x="3388" y="2134"/>
                  </a:cubicBezTo>
                  <a:cubicBezTo>
                    <a:pt x="3362" y="2144"/>
                    <a:pt x="3332" y="2149"/>
                    <a:pt x="3303" y="2149"/>
                  </a:cubicBezTo>
                  <a:cubicBezTo>
                    <a:pt x="3238" y="2149"/>
                    <a:pt x="3174" y="2126"/>
                    <a:pt x="3150" y="2096"/>
                  </a:cubicBezTo>
                  <a:lnTo>
                    <a:pt x="3068" y="2109"/>
                  </a:lnTo>
                  <a:cubicBezTo>
                    <a:pt x="3042" y="2133"/>
                    <a:pt x="3016" y="2148"/>
                    <a:pt x="3001" y="2148"/>
                  </a:cubicBezTo>
                  <a:cubicBezTo>
                    <a:pt x="2990" y="2148"/>
                    <a:pt x="2984" y="2141"/>
                    <a:pt x="2987" y="2124"/>
                  </a:cubicBezTo>
                  <a:cubicBezTo>
                    <a:pt x="2987" y="2109"/>
                    <a:pt x="2989" y="2095"/>
                    <a:pt x="2988" y="2095"/>
                  </a:cubicBezTo>
                  <a:lnTo>
                    <a:pt x="2988" y="2095"/>
                  </a:lnTo>
                  <a:cubicBezTo>
                    <a:pt x="2988" y="2095"/>
                    <a:pt x="2988" y="2097"/>
                    <a:pt x="2987" y="2102"/>
                  </a:cubicBezTo>
                  <a:cubicBezTo>
                    <a:pt x="2974" y="2114"/>
                    <a:pt x="2950" y="2119"/>
                    <a:pt x="2924" y="2119"/>
                  </a:cubicBezTo>
                  <a:cubicBezTo>
                    <a:pt x="2863" y="2119"/>
                    <a:pt x="2787" y="2093"/>
                    <a:pt x="2790" y="2065"/>
                  </a:cubicBezTo>
                  <a:cubicBezTo>
                    <a:pt x="2793" y="2043"/>
                    <a:pt x="2793" y="2043"/>
                    <a:pt x="2752" y="2040"/>
                  </a:cubicBezTo>
                  <a:lnTo>
                    <a:pt x="2752" y="2062"/>
                  </a:lnTo>
                  <a:cubicBezTo>
                    <a:pt x="2749" y="2079"/>
                    <a:pt x="2746" y="2100"/>
                    <a:pt x="2715" y="2100"/>
                  </a:cubicBezTo>
                  <a:cubicBezTo>
                    <a:pt x="2713" y="2100"/>
                    <a:pt x="2711" y="2099"/>
                    <a:pt x="2708" y="2099"/>
                  </a:cubicBezTo>
                  <a:cubicBezTo>
                    <a:pt x="2667" y="2093"/>
                    <a:pt x="2627" y="2090"/>
                    <a:pt x="2630" y="2071"/>
                  </a:cubicBezTo>
                  <a:cubicBezTo>
                    <a:pt x="2602" y="2053"/>
                    <a:pt x="2575" y="2034"/>
                    <a:pt x="2561" y="2034"/>
                  </a:cubicBezTo>
                  <a:cubicBezTo>
                    <a:pt x="2556" y="2034"/>
                    <a:pt x="2552" y="2037"/>
                    <a:pt x="2551" y="2043"/>
                  </a:cubicBezTo>
                  <a:cubicBezTo>
                    <a:pt x="2523" y="2037"/>
                    <a:pt x="2498" y="2027"/>
                    <a:pt x="2473" y="2012"/>
                  </a:cubicBezTo>
                  <a:lnTo>
                    <a:pt x="2316" y="1996"/>
                  </a:lnTo>
                  <a:cubicBezTo>
                    <a:pt x="2301" y="2001"/>
                    <a:pt x="2281" y="2004"/>
                    <a:pt x="2262" y="2004"/>
                  </a:cubicBezTo>
                  <a:cubicBezTo>
                    <a:pt x="2228" y="2004"/>
                    <a:pt x="2195" y="1996"/>
                    <a:pt x="2197" y="1983"/>
                  </a:cubicBezTo>
                  <a:cubicBezTo>
                    <a:pt x="2182" y="1981"/>
                    <a:pt x="2166" y="1980"/>
                    <a:pt x="2150" y="1980"/>
                  </a:cubicBezTo>
                  <a:cubicBezTo>
                    <a:pt x="2124" y="1980"/>
                    <a:pt x="2098" y="1983"/>
                    <a:pt x="2075" y="1986"/>
                  </a:cubicBezTo>
                  <a:cubicBezTo>
                    <a:pt x="1994" y="1977"/>
                    <a:pt x="1956" y="1974"/>
                    <a:pt x="1959" y="1952"/>
                  </a:cubicBezTo>
                  <a:cubicBezTo>
                    <a:pt x="1961" y="1942"/>
                    <a:pt x="1962" y="1937"/>
                    <a:pt x="1956" y="1937"/>
                  </a:cubicBezTo>
                  <a:cubicBezTo>
                    <a:pt x="1950" y="1937"/>
                    <a:pt x="1939" y="1941"/>
                    <a:pt x="1918" y="1949"/>
                  </a:cubicBezTo>
                  <a:cubicBezTo>
                    <a:pt x="1917" y="1959"/>
                    <a:pt x="1903" y="1963"/>
                    <a:pt x="1884" y="1963"/>
                  </a:cubicBezTo>
                  <a:cubicBezTo>
                    <a:pt x="1870" y="1963"/>
                    <a:pt x="1853" y="1961"/>
                    <a:pt x="1837" y="1958"/>
                  </a:cubicBezTo>
                  <a:lnTo>
                    <a:pt x="1755" y="1949"/>
                  </a:lnTo>
                  <a:cubicBezTo>
                    <a:pt x="1753" y="1962"/>
                    <a:pt x="1753" y="1966"/>
                    <a:pt x="1739" y="1966"/>
                  </a:cubicBezTo>
                  <a:cubicBezTo>
                    <a:pt x="1733" y="1966"/>
                    <a:pt x="1726" y="1965"/>
                    <a:pt x="1715" y="1965"/>
                  </a:cubicBezTo>
                  <a:cubicBezTo>
                    <a:pt x="1674" y="1958"/>
                    <a:pt x="1558" y="1921"/>
                    <a:pt x="1517" y="1914"/>
                  </a:cubicBezTo>
                  <a:cubicBezTo>
                    <a:pt x="1466" y="1907"/>
                    <a:pt x="1437" y="1904"/>
                    <a:pt x="1424" y="1904"/>
                  </a:cubicBezTo>
                  <a:cubicBezTo>
                    <a:pt x="1408" y="1904"/>
                    <a:pt x="1417" y="1910"/>
                    <a:pt x="1436" y="1924"/>
                  </a:cubicBezTo>
                  <a:cubicBezTo>
                    <a:pt x="1460" y="1927"/>
                    <a:pt x="1468" y="1936"/>
                    <a:pt x="1456" y="1936"/>
                  </a:cubicBezTo>
                  <a:cubicBezTo>
                    <a:pt x="1447" y="1936"/>
                    <a:pt x="1428" y="1932"/>
                    <a:pt x="1395" y="1918"/>
                  </a:cubicBezTo>
                  <a:cubicBezTo>
                    <a:pt x="1354" y="1914"/>
                    <a:pt x="1248" y="1877"/>
                    <a:pt x="1138" y="1852"/>
                  </a:cubicBezTo>
                  <a:cubicBezTo>
                    <a:pt x="1052" y="1833"/>
                    <a:pt x="1019" y="1824"/>
                    <a:pt x="1004" y="1824"/>
                  </a:cubicBezTo>
                  <a:cubicBezTo>
                    <a:pt x="994" y="1824"/>
                    <a:pt x="993" y="1828"/>
                    <a:pt x="991" y="1836"/>
                  </a:cubicBezTo>
                  <a:cubicBezTo>
                    <a:pt x="1002" y="1859"/>
                    <a:pt x="1001" y="1869"/>
                    <a:pt x="994" y="1869"/>
                  </a:cubicBezTo>
                  <a:cubicBezTo>
                    <a:pt x="985" y="1869"/>
                    <a:pt x="968" y="1854"/>
                    <a:pt x="956" y="1827"/>
                  </a:cubicBezTo>
                  <a:cubicBezTo>
                    <a:pt x="913" y="1784"/>
                    <a:pt x="885" y="1765"/>
                    <a:pt x="869" y="1765"/>
                  </a:cubicBezTo>
                  <a:cubicBezTo>
                    <a:pt x="863" y="1765"/>
                    <a:pt x="859" y="1768"/>
                    <a:pt x="856" y="1773"/>
                  </a:cubicBezTo>
                  <a:cubicBezTo>
                    <a:pt x="846" y="1778"/>
                    <a:pt x="834" y="1780"/>
                    <a:pt x="823" y="1780"/>
                  </a:cubicBezTo>
                  <a:cubicBezTo>
                    <a:pt x="809" y="1780"/>
                    <a:pt x="796" y="1777"/>
                    <a:pt x="784" y="1770"/>
                  </a:cubicBezTo>
                  <a:cubicBezTo>
                    <a:pt x="790" y="1748"/>
                    <a:pt x="756" y="1739"/>
                    <a:pt x="687" y="1729"/>
                  </a:cubicBezTo>
                  <a:cubicBezTo>
                    <a:pt x="652" y="1714"/>
                    <a:pt x="652" y="1714"/>
                    <a:pt x="662" y="1695"/>
                  </a:cubicBezTo>
                  <a:lnTo>
                    <a:pt x="602" y="1664"/>
                  </a:lnTo>
                  <a:cubicBezTo>
                    <a:pt x="599" y="1664"/>
                    <a:pt x="597" y="1664"/>
                    <a:pt x="594" y="1664"/>
                  </a:cubicBezTo>
                  <a:cubicBezTo>
                    <a:pt x="509" y="1664"/>
                    <a:pt x="380" y="1534"/>
                    <a:pt x="383" y="1501"/>
                  </a:cubicBezTo>
                  <a:cubicBezTo>
                    <a:pt x="370" y="1485"/>
                    <a:pt x="351" y="1476"/>
                    <a:pt x="333" y="1473"/>
                  </a:cubicBezTo>
                  <a:cubicBezTo>
                    <a:pt x="330" y="1473"/>
                    <a:pt x="328" y="1473"/>
                    <a:pt x="325" y="1473"/>
                  </a:cubicBezTo>
                  <a:cubicBezTo>
                    <a:pt x="281" y="1473"/>
                    <a:pt x="269" y="1446"/>
                    <a:pt x="301" y="1429"/>
                  </a:cubicBezTo>
                  <a:cubicBezTo>
                    <a:pt x="339" y="1407"/>
                    <a:pt x="339" y="1407"/>
                    <a:pt x="289" y="1407"/>
                  </a:cubicBezTo>
                  <a:cubicBezTo>
                    <a:pt x="257" y="1395"/>
                    <a:pt x="222" y="1280"/>
                    <a:pt x="258" y="1280"/>
                  </a:cubicBezTo>
                  <a:cubicBezTo>
                    <a:pt x="261" y="1280"/>
                    <a:pt x="264" y="1280"/>
                    <a:pt x="267" y="1281"/>
                  </a:cubicBezTo>
                  <a:lnTo>
                    <a:pt x="308" y="1272"/>
                  </a:lnTo>
                  <a:cubicBezTo>
                    <a:pt x="295" y="1263"/>
                    <a:pt x="286" y="1247"/>
                    <a:pt x="283" y="1228"/>
                  </a:cubicBezTo>
                  <a:cubicBezTo>
                    <a:pt x="282" y="1228"/>
                    <a:pt x="281" y="1228"/>
                    <a:pt x="280" y="1228"/>
                  </a:cubicBezTo>
                  <a:cubicBezTo>
                    <a:pt x="263" y="1228"/>
                    <a:pt x="255" y="1202"/>
                    <a:pt x="264" y="1134"/>
                  </a:cubicBezTo>
                  <a:cubicBezTo>
                    <a:pt x="267" y="1084"/>
                    <a:pt x="286" y="977"/>
                    <a:pt x="320" y="930"/>
                  </a:cubicBezTo>
                  <a:cubicBezTo>
                    <a:pt x="348" y="880"/>
                    <a:pt x="411" y="814"/>
                    <a:pt x="446" y="811"/>
                  </a:cubicBezTo>
                  <a:cubicBezTo>
                    <a:pt x="477" y="783"/>
                    <a:pt x="505" y="755"/>
                    <a:pt x="527" y="720"/>
                  </a:cubicBezTo>
                  <a:cubicBezTo>
                    <a:pt x="539" y="693"/>
                    <a:pt x="577" y="668"/>
                    <a:pt x="599" y="668"/>
                  </a:cubicBezTo>
                  <a:cubicBezTo>
                    <a:pt x="604" y="668"/>
                    <a:pt x="609" y="669"/>
                    <a:pt x="612" y="673"/>
                  </a:cubicBezTo>
                  <a:lnTo>
                    <a:pt x="640" y="658"/>
                  </a:lnTo>
                  <a:cubicBezTo>
                    <a:pt x="662" y="636"/>
                    <a:pt x="690" y="614"/>
                    <a:pt x="721" y="601"/>
                  </a:cubicBezTo>
                  <a:cubicBezTo>
                    <a:pt x="726" y="611"/>
                    <a:pt x="738" y="617"/>
                    <a:pt x="751" y="617"/>
                  </a:cubicBezTo>
                  <a:cubicBezTo>
                    <a:pt x="764" y="617"/>
                    <a:pt x="778" y="612"/>
                    <a:pt x="790" y="598"/>
                  </a:cubicBezTo>
                  <a:cubicBezTo>
                    <a:pt x="787" y="579"/>
                    <a:pt x="818" y="567"/>
                    <a:pt x="884" y="551"/>
                  </a:cubicBezTo>
                  <a:cubicBezTo>
                    <a:pt x="1072" y="525"/>
                    <a:pt x="1260" y="512"/>
                    <a:pt x="1448" y="512"/>
                  </a:cubicBezTo>
                  <a:cubicBezTo>
                    <a:pt x="1486" y="512"/>
                    <a:pt x="1524" y="513"/>
                    <a:pt x="1561" y="514"/>
                  </a:cubicBezTo>
                  <a:lnTo>
                    <a:pt x="2025" y="520"/>
                  </a:lnTo>
                  <a:cubicBezTo>
                    <a:pt x="2043" y="521"/>
                    <a:pt x="2062" y="521"/>
                    <a:pt x="2081" y="521"/>
                  </a:cubicBezTo>
                  <a:cubicBezTo>
                    <a:pt x="2132" y="521"/>
                    <a:pt x="2184" y="518"/>
                    <a:pt x="2235" y="514"/>
                  </a:cubicBezTo>
                  <a:lnTo>
                    <a:pt x="2357" y="517"/>
                  </a:lnTo>
                  <a:lnTo>
                    <a:pt x="2479" y="517"/>
                  </a:lnTo>
                  <a:cubicBezTo>
                    <a:pt x="2478" y="537"/>
                    <a:pt x="2521" y="544"/>
                    <a:pt x="2579" y="544"/>
                  </a:cubicBezTo>
                  <a:cubicBezTo>
                    <a:pt x="2647" y="544"/>
                    <a:pt x="2736" y="535"/>
                    <a:pt x="2802" y="526"/>
                  </a:cubicBezTo>
                  <a:cubicBezTo>
                    <a:pt x="2830" y="512"/>
                    <a:pt x="2860" y="505"/>
                    <a:pt x="2892" y="505"/>
                  </a:cubicBezTo>
                  <a:cubicBezTo>
                    <a:pt x="2903" y="505"/>
                    <a:pt x="2913" y="506"/>
                    <a:pt x="2924" y="507"/>
                  </a:cubicBezTo>
                  <a:cubicBezTo>
                    <a:pt x="2922" y="533"/>
                    <a:pt x="2969" y="543"/>
                    <a:pt x="3024" y="543"/>
                  </a:cubicBezTo>
                  <a:cubicBezTo>
                    <a:pt x="3058" y="543"/>
                    <a:pt x="3094" y="539"/>
                    <a:pt x="3125" y="532"/>
                  </a:cubicBezTo>
                  <a:cubicBezTo>
                    <a:pt x="3145" y="512"/>
                    <a:pt x="3166" y="502"/>
                    <a:pt x="3181" y="502"/>
                  </a:cubicBezTo>
                  <a:cubicBezTo>
                    <a:pt x="3196" y="502"/>
                    <a:pt x="3206" y="512"/>
                    <a:pt x="3206" y="532"/>
                  </a:cubicBezTo>
                  <a:cubicBezTo>
                    <a:pt x="3205" y="553"/>
                    <a:pt x="3222" y="564"/>
                    <a:pt x="3248" y="564"/>
                  </a:cubicBezTo>
                  <a:cubicBezTo>
                    <a:pt x="3279" y="564"/>
                    <a:pt x="3324" y="549"/>
                    <a:pt x="3369" y="517"/>
                  </a:cubicBezTo>
                  <a:cubicBezTo>
                    <a:pt x="3390" y="507"/>
                    <a:pt x="3400" y="503"/>
                    <a:pt x="3410" y="503"/>
                  </a:cubicBezTo>
                  <a:cubicBezTo>
                    <a:pt x="3419" y="503"/>
                    <a:pt x="3429" y="507"/>
                    <a:pt x="3448" y="517"/>
                  </a:cubicBezTo>
                  <a:cubicBezTo>
                    <a:pt x="3472" y="543"/>
                    <a:pt x="3497" y="554"/>
                    <a:pt x="3513" y="554"/>
                  </a:cubicBezTo>
                  <a:cubicBezTo>
                    <a:pt x="3523" y="554"/>
                    <a:pt x="3529" y="549"/>
                    <a:pt x="3529" y="542"/>
                  </a:cubicBezTo>
                  <a:cubicBezTo>
                    <a:pt x="3545" y="520"/>
                    <a:pt x="3567" y="510"/>
                    <a:pt x="3590" y="510"/>
                  </a:cubicBezTo>
                  <a:cubicBezTo>
                    <a:pt x="3614" y="510"/>
                    <a:pt x="3637" y="521"/>
                    <a:pt x="3651" y="542"/>
                  </a:cubicBezTo>
                  <a:cubicBezTo>
                    <a:pt x="3691" y="564"/>
                    <a:pt x="3711" y="575"/>
                    <a:pt x="3726" y="575"/>
                  </a:cubicBezTo>
                  <a:cubicBezTo>
                    <a:pt x="3740" y="575"/>
                    <a:pt x="3750" y="565"/>
                    <a:pt x="3770" y="545"/>
                  </a:cubicBezTo>
                  <a:cubicBezTo>
                    <a:pt x="3791" y="526"/>
                    <a:pt x="3838" y="516"/>
                    <a:pt x="3885" y="516"/>
                  </a:cubicBezTo>
                  <a:cubicBezTo>
                    <a:pt x="3939" y="516"/>
                    <a:pt x="3993" y="528"/>
                    <a:pt x="4015" y="551"/>
                  </a:cubicBezTo>
                  <a:cubicBezTo>
                    <a:pt x="4043" y="551"/>
                    <a:pt x="4070" y="562"/>
                    <a:pt x="4085" y="562"/>
                  </a:cubicBezTo>
                  <a:cubicBezTo>
                    <a:pt x="4091" y="562"/>
                    <a:pt x="4095" y="560"/>
                    <a:pt x="4096" y="554"/>
                  </a:cubicBezTo>
                  <a:lnTo>
                    <a:pt x="4134" y="573"/>
                  </a:lnTo>
                  <a:lnTo>
                    <a:pt x="4215" y="576"/>
                  </a:lnTo>
                  <a:lnTo>
                    <a:pt x="4215" y="554"/>
                  </a:lnTo>
                  <a:cubicBezTo>
                    <a:pt x="4256" y="557"/>
                    <a:pt x="4498" y="583"/>
                    <a:pt x="4783" y="589"/>
                  </a:cubicBezTo>
                  <a:cubicBezTo>
                    <a:pt x="4982" y="593"/>
                    <a:pt x="5108" y="596"/>
                    <a:pt x="5183" y="596"/>
                  </a:cubicBezTo>
                  <a:cubicBezTo>
                    <a:pt x="5275" y="596"/>
                    <a:pt x="5289" y="591"/>
                    <a:pt x="5268" y="579"/>
                  </a:cubicBezTo>
                  <a:cubicBezTo>
                    <a:pt x="5248" y="558"/>
                    <a:pt x="5258" y="548"/>
                    <a:pt x="5277" y="548"/>
                  </a:cubicBezTo>
                  <a:cubicBezTo>
                    <a:pt x="5298" y="548"/>
                    <a:pt x="5329" y="559"/>
                    <a:pt x="5350" y="579"/>
                  </a:cubicBezTo>
                  <a:cubicBezTo>
                    <a:pt x="5388" y="579"/>
                    <a:pt x="5469" y="604"/>
                    <a:pt x="5550" y="604"/>
                  </a:cubicBezTo>
                  <a:cubicBezTo>
                    <a:pt x="5632" y="608"/>
                    <a:pt x="5710" y="608"/>
                    <a:pt x="5710" y="630"/>
                  </a:cubicBezTo>
                  <a:lnTo>
                    <a:pt x="5751" y="630"/>
                  </a:lnTo>
                  <a:cubicBezTo>
                    <a:pt x="5794" y="610"/>
                    <a:pt x="5882" y="601"/>
                    <a:pt x="5972" y="601"/>
                  </a:cubicBezTo>
                  <a:cubicBezTo>
                    <a:pt x="6055" y="601"/>
                    <a:pt x="6139" y="608"/>
                    <a:pt x="6196" y="620"/>
                  </a:cubicBezTo>
                  <a:cubicBezTo>
                    <a:pt x="6208" y="621"/>
                    <a:pt x="6219" y="621"/>
                    <a:pt x="6230" y="621"/>
                  </a:cubicBezTo>
                  <a:cubicBezTo>
                    <a:pt x="6288" y="621"/>
                    <a:pt x="6345" y="614"/>
                    <a:pt x="6400" y="601"/>
                  </a:cubicBezTo>
                  <a:cubicBezTo>
                    <a:pt x="6439" y="592"/>
                    <a:pt x="6459" y="588"/>
                    <a:pt x="6474" y="588"/>
                  </a:cubicBezTo>
                  <a:cubicBezTo>
                    <a:pt x="6491" y="588"/>
                    <a:pt x="6501" y="593"/>
                    <a:pt x="6522" y="604"/>
                  </a:cubicBezTo>
                  <a:cubicBezTo>
                    <a:pt x="6522" y="618"/>
                    <a:pt x="6612" y="632"/>
                    <a:pt x="6682" y="632"/>
                  </a:cubicBezTo>
                  <a:cubicBezTo>
                    <a:pt x="6727" y="632"/>
                    <a:pt x="6763" y="627"/>
                    <a:pt x="6763" y="611"/>
                  </a:cubicBezTo>
                  <a:lnTo>
                    <a:pt x="6804" y="633"/>
                  </a:lnTo>
                  <a:cubicBezTo>
                    <a:pt x="6815" y="639"/>
                    <a:pt x="6827" y="642"/>
                    <a:pt x="6838" y="642"/>
                  </a:cubicBezTo>
                  <a:cubicBezTo>
                    <a:pt x="6864" y="642"/>
                    <a:pt x="6885" y="627"/>
                    <a:pt x="6885" y="614"/>
                  </a:cubicBezTo>
                  <a:cubicBezTo>
                    <a:pt x="6885" y="595"/>
                    <a:pt x="6893" y="584"/>
                    <a:pt x="6905" y="584"/>
                  </a:cubicBezTo>
                  <a:cubicBezTo>
                    <a:pt x="6921" y="584"/>
                    <a:pt x="6943" y="601"/>
                    <a:pt x="6964" y="636"/>
                  </a:cubicBezTo>
                  <a:cubicBezTo>
                    <a:pt x="6964" y="660"/>
                    <a:pt x="6979" y="671"/>
                    <a:pt x="6990" y="671"/>
                  </a:cubicBezTo>
                  <a:cubicBezTo>
                    <a:pt x="6998" y="671"/>
                    <a:pt x="7005" y="666"/>
                    <a:pt x="7005" y="658"/>
                  </a:cubicBezTo>
                  <a:cubicBezTo>
                    <a:pt x="7033" y="645"/>
                    <a:pt x="7062" y="630"/>
                    <a:pt x="7090" y="630"/>
                  </a:cubicBezTo>
                  <a:cubicBezTo>
                    <a:pt x="7103" y="630"/>
                    <a:pt x="7115" y="632"/>
                    <a:pt x="7127" y="639"/>
                  </a:cubicBezTo>
                  <a:cubicBezTo>
                    <a:pt x="7132" y="639"/>
                    <a:pt x="7137" y="639"/>
                    <a:pt x="7142" y="639"/>
                  </a:cubicBezTo>
                  <a:cubicBezTo>
                    <a:pt x="7177" y="639"/>
                    <a:pt x="7208" y="637"/>
                    <a:pt x="7208" y="598"/>
                  </a:cubicBezTo>
                  <a:cubicBezTo>
                    <a:pt x="7208" y="579"/>
                    <a:pt x="7249" y="579"/>
                    <a:pt x="7290" y="579"/>
                  </a:cubicBezTo>
                  <a:cubicBezTo>
                    <a:pt x="7290" y="601"/>
                    <a:pt x="7290" y="601"/>
                    <a:pt x="7249" y="620"/>
                  </a:cubicBezTo>
                  <a:lnTo>
                    <a:pt x="7330" y="623"/>
                  </a:lnTo>
                  <a:cubicBezTo>
                    <a:pt x="7371" y="623"/>
                    <a:pt x="7450" y="645"/>
                    <a:pt x="7450" y="667"/>
                  </a:cubicBezTo>
                  <a:cubicBezTo>
                    <a:pt x="7467" y="676"/>
                    <a:pt x="7484" y="682"/>
                    <a:pt x="7495" y="682"/>
                  </a:cubicBezTo>
                  <a:cubicBezTo>
                    <a:pt x="7510" y="682"/>
                    <a:pt x="7514" y="672"/>
                    <a:pt x="7490" y="648"/>
                  </a:cubicBezTo>
                  <a:cubicBezTo>
                    <a:pt x="7493" y="614"/>
                    <a:pt x="7493" y="606"/>
                    <a:pt x="7532" y="606"/>
                  </a:cubicBezTo>
                  <a:cubicBezTo>
                    <a:pt x="7542" y="606"/>
                    <a:pt x="7555" y="607"/>
                    <a:pt x="7572" y="608"/>
                  </a:cubicBezTo>
                  <a:cubicBezTo>
                    <a:pt x="7613" y="608"/>
                    <a:pt x="7653" y="608"/>
                    <a:pt x="7653" y="630"/>
                  </a:cubicBezTo>
                  <a:cubicBezTo>
                    <a:pt x="7653" y="651"/>
                    <a:pt x="7653" y="651"/>
                    <a:pt x="7735" y="651"/>
                  </a:cubicBezTo>
                  <a:cubicBezTo>
                    <a:pt x="7838" y="651"/>
                    <a:pt x="7938" y="617"/>
                    <a:pt x="8020" y="554"/>
                  </a:cubicBezTo>
                  <a:cubicBezTo>
                    <a:pt x="8020" y="534"/>
                    <a:pt x="8020" y="524"/>
                    <a:pt x="8025" y="524"/>
                  </a:cubicBezTo>
                  <a:cubicBezTo>
                    <a:pt x="8030" y="524"/>
                    <a:pt x="8040" y="534"/>
                    <a:pt x="8061" y="554"/>
                  </a:cubicBezTo>
                  <a:cubicBezTo>
                    <a:pt x="8061" y="576"/>
                    <a:pt x="8101" y="576"/>
                    <a:pt x="8139" y="576"/>
                  </a:cubicBezTo>
                  <a:cubicBezTo>
                    <a:pt x="8140" y="570"/>
                    <a:pt x="8144" y="569"/>
                    <a:pt x="8148" y="569"/>
                  </a:cubicBezTo>
                  <a:cubicBezTo>
                    <a:pt x="8157" y="569"/>
                    <a:pt x="8165" y="577"/>
                    <a:pt x="8146" y="577"/>
                  </a:cubicBezTo>
                  <a:cubicBezTo>
                    <a:pt x="8144" y="577"/>
                    <a:pt x="8142" y="576"/>
                    <a:pt x="8139" y="576"/>
                  </a:cubicBezTo>
                  <a:cubicBezTo>
                    <a:pt x="8139" y="598"/>
                    <a:pt x="8098" y="598"/>
                    <a:pt x="8058" y="598"/>
                  </a:cubicBezTo>
                  <a:lnTo>
                    <a:pt x="8058" y="617"/>
                  </a:lnTo>
                  <a:cubicBezTo>
                    <a:pt x="8072" y="639"/>
                    <a:pt x="8095" y="650"/>
                    <a:pt x="8119" y="650"/>
                  </a:cubicBezTo>
                  <a:cubicBezTo>
                    <a:pt x="8141" y="650"/>
                    <a:pt x="8164" y="640"/>
                    <a:pt x="8180" y="620"/>
                  </a:cubicBezTo>
                  <a:cubicBezTo>
                    <a:pt x="8199" y="611"/>
                    <a:pt x="8209" y="606"/>
                    <a:pt x="8219" y="606"/>
                  </a:cubicBezTo>
                  <a:cubicBezTo>
                    <a:pt x="8230" y="606"/>
                    <a:pt x="8240" y="612"/>
                    <a:pt x="8261" y="623"/>
                  </a:cubicBezTo>
                  <a:cubicBezTo>
                    <a:pt x="8288" y="639"/>
                    <a:pt x="8316" y="653"/>
                    <a:pt x="8330" y="653"/>
                  </a:cubicBezTo>
                  <a:cubicBezTo>
                    <a:pt x="8336" y="653"/>
                    <a:pt x="8340" y="651"/>
                    <a:pt x="8340" y="645"/>
                  </a:cubicBezTo>
                  <a:cubicBezTo>
                    <a:pt x="8380" y="645"/>
                    <a:pt x="8424" y="655"/>
                    <a:pt x="8462" y="667"/>
                  </a:cubicBezTo>
                  <a:cubicBezTo>
                    <a:pt x="8485" y="668"/>
                    <a:pt x="8506" y="669"/>
                    <a:pt x="8522" y="669"/>
                  </a:cubicBezTo>
                  <a:cubicBezTo>
                    <a:pt x="8563" y="669"/>
                    <a:pt x="8584" y="665"/>
                    <a:pt x="8584" y="651"/>
                  </a:cubicBezTo>
                  <a:cubicBezTo>
                    <a:pt x="8584" y="630"/>
                    <a:pt x="8625" y="630"/>
                    <a:pt x="8665" y="630"/>
                  </a:cubicBezTo>
                  <a:cubicBezTo>
                    <a:pt x="8677" y="630"/>
                    <a:pt x="8688" y="631"/>
                    <a:pt x="8698" y="631"/>
                  </a:cubicBezTo>
                  <a:cubicBezTo>
                    <a:pt x="8726" y="631"/>
                    <a:pt x="8747" y="627"/>
                    <a:pt x="8747" y="611"/>
                  </a:cubicBezTo>
                  <a:cubicBezTo>
                    <a:pt x="8747" y="593"/>
                    <a:pt x="8783" y="573"/>
                    <a:pt x="8854" y="573"/>
                  </a:cubicBezTo>
                  <a:cubicBezTo>
                    <a:pt x="8859" y="573"/>
                    <a:pt x="8864" y="573"/>
                    <a:pt x="8869" y="573"/>
                  </a:cubicBezTo>
                  <a:cubicBezTo>
                    <a:pt x="8902" y="565"/>
                    <a:pt x="8922" y="561"/>
                    <a:pt x="8936" y="561"/>
                  </a:cubicBezTo>
                  <a:cubicBezTo>
                    <a:pt x="8957" y="561"/>
                    <a:pt x="8966" y="571"/>
                    <a:pt x="8988" y="595"/>
                  </a:cubicBezTo>
                  <a:cubicBezTo>
                    <a:pt x="8988" y="617"/>
                    <a:pt x="9029" y="617"/>
                    <a:pt x="9070" y="620"/>
                  </a:cubicBezTo>
                  <a:cubicBezTo>
                    <a:pt x="9098" y="620"/>
                    <a:pt x="9126" y="630"/>
                    <a:pt x="9151" y="642"/>
                  </a:cubicBezTo>
                  <a:cubicBezTo>
                    <a:pt x="9162" y="648"/>
                    <a:pt x="9170" y="651"/>
                    <a:pt x="9176" y="651"/>
                  </a:cubicBezTo>
                  <a:cubicBezTo>
                    <a:pt x="9189" y="651"/>
                    <a:pt x="9190" y="636"/>
                    <a:pt x="9192" y="620"/>
                  </a:cubicBezTo>
                  <a:lnTo>
                    <a:pt x="9192" y="579"/>
                  </a:lnTo>
                  <a:cubicBezTo>
                    <a:pt x="9230" y="583"/>
                    <a:pt x="9261" y="608"/>
                    <a:pt x="9270" y="645"/>
                  </a:cubicBezTo>
                  <a:cubicBezTo>
                    <a:pt x="9291" y="666"/>
                    <a:pt x="9301" y="676"/>
                    <a:pt x="9306" y="676"/>
                  </a:cubicBezTo>
                  <a:cubicBezTo>
                    <a:pt x="9311" y="676"/>
                    <a:pt x="9311" y="666"/>
                    <a:pt x="9311" y="645"/>
                  </a:cubicBezTo>
                  <a:cubicBezTo>
                    <a:pt x="9311" y="630"/>
                    <a:pt x="9330" y="617"/>
                    <a:pt x="9368" y="617"/>
                  </a:cubicBezTo>
                  <a:cubicBezTo>
                    <a:pt x="9386" y="617"/>
                    <a:pt x="9408" y="619"/>
                    <a:pt x="9433" y="626"/>
                  </a:cubicBezTo>
                  <a:cubicBezTo>
                    <a:pt x="9515" y="630"/>
                    <a:pt x="9596" y="630"/>
                    <a:pt x="9593" y="651"/>
                  </a:cubicBezTo>
                  <a:cubicBezTo>
                    <a:pt x="9607" y="658"/>
                    <a:pt x="9621" y="661"/>
                    <a:pt x="9635" y="661"/>
                  </a:cubicBezTo>
                  <a:cubicBezTo>
                    <a:pt x="9649" y="661"/>
                    <a:pt x="9662" y="658"/>
                    <a:pt x="9675" y="651"/>
                  </a:cubicBezTo>
                  <a:cubicBezTo>
                    <a:pt x="9693" y="643"/>
                    <a:pt x="9712" y="638"/>
                    <a:pt x="9739" y="638"/>
                  </a:cubicBezTo>
                  <a:cubicBezTo>
                    <a:pt x="9771" y="638"/>
                    <a:pt x="9813" y="644"/>
                    <a:pt x="9878" y="658"/>
                  </a:cubicBezTo>
                  <a:cubicBezTo>
                    <a:pt x="9980" y="680"/>
                    <a:pt x="10031" y="691"/>
                    <a:pt x="10055" y="691"/>
                  </a:cubicBezTo>
                  <a:cubicBezTo>
                    <a:pt x="10079" y="691"/>
                    <a:pt x="10079" y="681"/>
                    <a:pt x="10079" y="661"/>
                  </a:cubicBezTo>
                  <a:cubicBezTo>
                    <a:pt x="10079" y="648"/>
                    <a:pt x="10080" y="637"/>
                    <a:pt x="10088" y="637"/>
                  </a:cubicBezTo>
                  <a:cubicBezTo>
                    <a:pt x="10094" y="637"/>
                    <a:pt x="10103" y="643"/>
                    <a:pt x="10120" y="661"/>
                  </a:cubicBezTo>
                  <a:cubicBezTo>
                    <a:pt x="10133" y="668"/>
                    <a:pt x="10146" y="671"/>
                    <a:pt x="10160" y="671"/>
                  </a:cubicBezTo>
                  <a:cubicBezTo>
                    <a:pt x="10191" y="671"/>
                    <a:pt x="10227" y="658"/>
                    <a:pt x="10283" y="645"/>
                  </a:cubicBezTo>
                  <a:cubicBezTo>
                    <a:pt x="10311" y="630"/>
                    <a:pt x="10330" y="595"/>
                    <a:pt x="10326" y="564"/>
                  </a:cubicBezTo>
                  <a:cubicBezTo>
                    <a:pt x="10326" y="538"/>
                    <a:pt x="10326" y="527"/>
                    <a:pt x="10343" y="527"/>
                  </a:cubicBezTo>
                  <a:cubicBezTo>
                    <a:pt x="10354" y="527"/>
                    <a:pt x="10374" y="533"/>
                    <a:pt x="10408" y="542"/>
                  </a:cubicBezTo>
                  <a:cubicBezTo>
                    <a:pt x="10449" y="545"/>
                    <a:pt x="10486" y="567"/>
                    <a:pt x="10486" y="586"/>
                  </a:cubicBezTo>
                  <a:cubicBezTo>
                    <a:pt x="10486" y="608"/>
                    <a:pt x="10445" y="608"/>
                    <a:pt x="10445" y="608"/>
                  </a:cubicBezTo>
                  <a:lnTo>
                    <a:pt x="10405" y="604"/>
                  </a:lnTo>
                  <a:lnTo>
                    <a:pt x="10405" y="604"/>
                  </a:lnTo>
                  <a:cubicBezTo>
                    <a:pt x="10405" y="626"/>
                    <a:pt x="10405" y="648"/>
                    <a:pt x="10483" y="648"/>
                  </a:cubicBezTo>
                  <a:cubicBezTo>
                    <a:pt x="10504" y="660"/>
                    <a:pt x="10525" y="665"/>
                    <a:pt x="10541" y="665"/>
                  </a:cubicBezTo>
                  <a:cubicBezTo>
                    <a:pt x="10555" y="665"/>
                    <a:pt x="10565" y="660"/>
                    <a:pt x="10565" y="651"/>
                  </a:cubicBezTo>
                  <a:cubicBezTo>
                    <a:pt x="10605" y="673"/>
                    <a:pt x="10687" y="673"/>
                    <a:pt x="10768" y="677"/>
                  </a:cubicBezTo>
                  <a:cubicBezTo>
                    <a:pt x="10847" y="677"/>
                    <a:pt x="10969" y="680"/>
                    <a:pt x="11010" y="702"/>
                  </a:cubicBezTo>
                  <a:cubicBezTo>
                    <a:pt x="11032" y="702"/>
                    <a:pt x="11051" y="703"/>
                    <a:pt x="11067" y="703"/>
                  </a:cubicBezTo>
                  <a:cubicBezTo>
                    <a:pt x="11109" y="703"/>
                    <a:pt x="11130" y="699"/>
                    <a:pt x="11132" y="683"/>
                  </a:cubicBezTo>
                  <a:cubicBezTo>
                    <a:pt x="11132" y="659"/>
                    <a:pt x="11145" y="649"/>
                    <a:pt x="11157" y="649"/>
                  </a:cubicBezTo>
                  <a:cubicBezTo>
                    <a:pt x="11165" y="649"/>
                    <a:pt x="11173" y="655"/>
                    <a:pt x="11173" y="664"/>
                  </a:cubicBezTo>
                  <a:cubicBezTo>
                    <a:pt x="11198" y="694"/>
                    <a:pt x="11445" y="717"/>
                    <a:pt x="11616" y="717"/>
                  </a:cubicBezTo>
                  <a:cubicBezTo>
                    <a:pt x="11699" y="717"/>
                    <a:pt x="11764" y="712"/>
                    <a:pt x="11777" y="698"/>
                  </a:cubicBezTo>
                  <a:lnTo>
                    <a:pt x="11859" y="698"/>
                  </a:lnTo>
                  <a:cubicBezTo>
                    <a:pt x="11904" y="713"/>
                    <a:pt x="12003" y="720"/>
                    <a:pt x="12087" y="720"/>
                  </a:cubicBezTo>
                  <a:cubicBezTo>
                    <a:pt x="12150" y="720"/>
                    <a:pt x="12205" y="716"/>
                    <a:pt x="12222" y="708"/>
                  </a:cubicBezTo>
                  <a:lnTo>
                    <a:pt x="12345" y="711"/>
                  </a:lnTo>
                  <a:cubicBezTo>
                    <a:pt x="12385" y="722"/>
                    <a:pt x="12416" y="728"/>
                    <a:pt x="12441" y="728"/>
                  </a:cubicBezTo>
                  <a:cubicBezTo>
                    <a:pt x="12465" y="728"/>
                    <a:pt x="12485" y="723"/>
                    <a:pt x="12504" y="714"/>
                  </a:cubicBezTo>
                  <a:cubicBezTo>
                    <a:pt x="12534" y="700"/>
                    <a:pt x="12544" y="685"/>
                    <a:pt x="12546" y="685"/>
                  </a:cubicBezTo>
                  <a:lnTo>
                    <a:pt x="12546" y="685"/>
                  </a:lnTo>
                  <a:cubicBezTo>
                    <a:pt x="12546" y="685"/>
                    <a:pt x="12546" y="687"/>
                    <a:pt x="12545" y="692"/>
                  </a:cubicBezTo>
                  <a:cubicBezTo>
                    <a:pt x="12545" y="714"/>
                    <a:pt x="12627" y="717"/>
                    <a:pt x="12790" y="720"/>
                  </a:cubicBezTo>
                  <a:cubicBezTo>
                    <a:pt x="12833" y="721"/>
                    <a:pt x="12865" y="722"/>
                    <a:pt x="12888" y="722"/>
                  </a:cubicBezTo>
                  <a:cubicBezTo>
                    <a:pt x="12947" y="722"/>
                    <a:pt x="12939" y="718"/>
                    <a:pt x="12912" y="702"/>
                  </a:cubicBezTo>
                  <a:cubicBezTo>
                    <a:pt x="12954" y="697"/>
                    <a:pt x="12986" y="694"/>
                    <a:pt x="13008" y="694"/>
                  </a:cubicBezTo>
                  <a:cubicBezTo>
                    <a:pt x="13072" y="694"/>
                    <a:pt x="13072" y="711"/>
                    <a:pt x="13072" y="727"/>
                  </a:cubicBezTo>
                  <a:cubicBezTo>
                    <a:pt x="13053" y="745"/>
                    <a:pt x="13059" y="755"/>
                    <a:pt x="13075" y="755"/>
                  </a:cubicBezTo>
                  <a:cubicBezTo>
                    <a:pt x="13095" y="755"/>
                    <a:pt x="13129" y="740"/>
                    <a:pt x="13153" y="708"/>
                  </a:cubicBezTo>
                  <a:cubicBezTo>
                    <a:pt x="13177" y="684"/>
                    <a:pt x="13214" y="674"/>
                    <a:pt x="13241" y="674"/>
                  </a:cubicBezTo>
                  <a:cubicBezTo>
                    <a:pt x="13261" y="674"/>
                    <a:pt x="13275" y="680"/>
                    <a:pt x="13275" y="689"/>
                  </a:cubicBezTo>
                  <a:cubicBezTo>
                    <a:pt x="13275" y="706"/>
                    <a:pt x="13251" y="708"/>
                    <a:pt x="13221" y="708"/>
                  </a:cubicBezTo>
                  <a:cubicBezTo>
                    <a:pt x="13212" y="708"/>
                    <a:pt x="13203" y="708"/>
                    <a:pt x="13194" y="708"/>
                  </a:cubicBezTo>
                  <a:lnTo>
                    <a:pt x="13191" y="749"/>
                  </a:lnTo>
                  <a:cubicBezTo>
                    <a:pt x="13195" y="749"/>
                    <a:pt x="13200" y="749"/>
                    <a:pt x="13205" y="749"/>
                  </a:cubicBezTo>
                  <a:cubicBezTo>
                    <a:pt x="13229" y="749"/>
                    <a:pt x="13254" y="743"/>
                    <a:pt x="13272" y="730"/>
                  </a:cubicBezTo>
                  <a:cubicBezTo>
                    <a:pt x="13300" y="730"/>
                    <a:pt x="13329" y="724"/>
                    <a:pt x="13354" y="711"/>
                  </a:cubicBezTo>
                  <a:cubicBezTo>
                    <a:pt x="13398" y="692"/>
                    <a:pt x="13398" y="670"/>
                    <a:pt x="13357" y="648"/>
                  </a:cubicBezTo>
                  <a:cubicBezTo>
                    <a:pt x="13327" y="632"/>
                    <a:pt x="13341" y="628"/>
                    <a:pt x="13366" y="628"/>
                  </a:cubicBezTo>
                  <a:cubicBezTo>
                    <a:pt x="13375" y="628"/>
                    <a:pt x="13386" y="629"/>
                    <a:pt x="13398" y="630"/>
                  </a:cubicBezTo>
                  <a:cubicBezTo>
                    <a:pt x="13479" y="651"/>
                    <a:pt x="13479" y="673"/>
                    <a:pt x="13435" y="692"/>
                  </a:cubicBezTo>
                  <a:cubicBezTo>
                    <a:pt x="13398" y="692"/>
                    <a:pt x="13394" y="711"/>
                    <a:pt x="13394" y="733"/>
                  </a:cubicBezTo>
                  <a:cubicBezTo>
                    <a:pt x="13394" y="737"/>
                    <a:pt x="13403" y="739"/>
                    <a:pt x="13417" y="739"/>
                  </a:cubicBezTo>
                  <a:cubicBezTo>
                    <a:pt x="13471" y="739"/>
                    <a:pt x="13606" y="709"/>
                    <a:pt x="13639" y="677"/>
                  </a:cubicBezTo>
                  <a:cubicBezTo>
                    <a:pt x="13639" y="681"/>
                    <a:pt x="13639" y="688"/>
                    <a:pt x="13639" y="695"/>
                  </a:cubicBezTo>
                  <a:cubicBezTo>
                    <a:pt x="13639" y="717"/>
                    <a:pt x="13717" y="720"/>
                    <a:pt x="13799" y="720"/>
                  </a:cubicBezTo>
                  <a:cubicBezTo>
                    <a:pt x="13821" y="721"/>
                    <a:pt x="13840" y="722"/>
                    <a:pt x="13857" y="722"/>
                  </a:cubicBezTo>
                  <a:cubicBezTo>
                    <a:pt x="13899" y="722"/>
                    <a:pt x="13921" y="718"/>
                    <a:pt x="13921" y="702"/>
                  </a:cubicBezTo>
                  <a:cubicBezTo>
                    <a:pt x="13921" y="683"/>
                    <a:pt x="13924" y="661"/>
                    <a:pt x="13965" y="661"/>
                  </a:cubicBezTo>
                  <a:cubicBezTo>
                    <a:pt x="13924" y="661"/>
                    <a:pt x="13924" y="639"/>
                    <a:pt x="13924" y="620"/>
                  </a:cubicBezTo>
                  <a:lnTo>
                    <a:pt x="13924" y="620"/>
                  </a:lnTo>
                  <a:cubicBezTo>
                    <a:pt x="13965" y="630"/>
                    <a:pt x="14005" y="645"/>
                    <a:pt x="14043" y="664"/>
                  </a:cubicBezTo>
                  <a:cubicBezTo>
                    <a:pt x="14125" y="708"/>
                    <a:pt x="14203" y="730"/>
                    <a:pt x="14366" y="733"/>
                  </a:cubicBezTo>
                  <a:cubicBezTo>
                    <a:pt x="14447" y="736"/>
                    <a:pt x="14566" y="736"/>
                    <a:pt x="14607" y="758"/>
                  </a:cubicBezTo>
                  <a:cubicBezTo>
                    <a:pt x="14631" y="759"/>
                    <a:pt x="14651" y="760"/>
                    <a:pt x="14668" y="760"/>
                  </a:cubicBezTo>
                  <a:cubicBezTo>
                    <a:pt x="14709" y="760"/>
                    <a:pt x="14729" y="756"/>
                    <a:pt x="14729" y="742"/>
                  </a:cubicBezTo>
                  <a:lnTo>
                    <a:pt x="14811" y="742"/>
                  </a:lnTo>
                  <a:cubicBezTo>
                    <a:pt x="14831" y="754"/>
                    <a:pt x="14864" y="760"/>
                    <a:pt x="14890" y="760"/>
                  </a:cubicBezTo>
                  <a:cubicBezTo>
                    <a:pt x="14912" y="760"/>
                    <a:pt x="14930" y="756"/>
                    <a:pt x="14930" y="745"/>
                  </a:cubicBezTo>
                  <a:cubicBezTo>
                    <a:pt x="14944" y="739"/>
                    <a:pt x="14958" y="737"/>
                    <a:pt x="14971" y="737"/>
                  </a:cubicBezTo>
                  <a:cubicBezTo>
                    <a:pt x="14999" y="737"/>
                    <a:pt x="15025" y="746"/>
                    <a:pt x="15052" y="749"/>
                  </a:cubicBezTo>
                  <a:cubicBezTo>
                    <a:pt x="15089" y="768"/>
                    <a:pt x="15109" y="779"/>
                    <a:pt x="15116" y="779"/>
                  </a:cubicBezTo>
                  <a:cubicBezTo>
                    <a:pt x="15125" y="779"/>
                    <a:pt x="15115" y="763"/>
                    <a:pt x="15093" y="727"/>
                  </a:cubicBezTo>
                  <a:cubicBezTo>
                    <a:pt x="15096" y="708"/>
                    <a:pt x="15015" y="683"/>
                    <a:pt x="14974" y="683"/>
                  </a:cubicBezTo>
                  <a:lnTo>
                    <a:pt x="14852" y="680"/>
                  </a:lnTo>
                  <a:lnTo>
                    <a:pt x="14974" y="664"/>
                  </a:lnTo>
                  <a:cubicBezTo>
                    <a:pt x="15015" y="664"/>
                    <a:pt x="15096" y="645"/>
                    <a:pt x="15096" y="623"/>
                  </a:cubicBezTo>
                  <a:cubicBezTo>
                    <a:pt x="15096" y="623"/>
                    <a:pt x="15099" y="604"/>
                    <a:pt x="15130" y="604"/>
                  </a:cubicBezTo>
                  <a:cubicBezTo>
                    <a:pt x="15132" y="604"/>
                    <a:pt x="15134" y="604"/>
                    <a:pt x="15137" y="604"/>
                  </a:cubicBezTo>
                  <a:lnTo>
                    <a:pt x="15137" y="645"/>
                  </a:lnTo>
                  <a:cubicBezTo>
                    <a:pt x="15096" y="664"/>
                    <a:pt x="15096" y="686"/>
                    <a:pt x="15093" y="708"/>
                  </a:cubicBezTo>
                  <a:cubicBezTo>
                    <a:pt x="15119" y="733"/>
                    <a:pt x="15175" y="753"/>
                    <a:pt x="15214" y="753"/>
                  </a:cubicBezTo>
                  <a:cubicBezTo>
                    <a:pt x="15238" y="753"/>
                    <a:pt x="15255" y="746"/>
                    <a:pt x="15256" y="730"/>
                  </a:cubicBezTo>
                  <a:cubicBezTo>
                    <a:pt x="15284" y="730"/>
                    <a:pt x="15312" y="736"/>
                    <a:pt x="15334" y="755"/>
                  </a:cubicBezTo>
                  <a:cubicBezTo>
                    <a:pt x="15334" y="763"/>
                    <a:pt x="15342" y="768"/>
                    <a:pt x="15354" y="768"/>
                  </a:cubicBezTo>
                  <a:cubicBezTo>
                    <a:pt x="15369" y="768"/>
                    <a:pt x="15393" y="759"/>
                    <a:pt x="15416" y="736"/>
                  </a:cubicBezTo>
                  <a:cubicBezTo>
                    <a:pt x="15431" y="715"/>
                    <a:pt x="15454" y="704"/>
                    <a:pt x="15477" y="704"/>
                  </a:cubicBezTo>
                  <a:cubicBezTo>
                    <a:pt x="15500" y="704"/>
                    <a:pt x="15524" y="715"/>
                    <a:pt x="15538" y="736"/>
                  </a:cubicBezTo>
                  <a:cubicBezTo>
                    <a:pt x="15589" y="764"/>
                    <a:pt x="15672" y="775"/>
                    <a:pt x="15726" y="775"/>
                  </a:cubicBezTo>
                  <a:cubicBezTo>
                    <a:pt x="15757" y="775"/>
                    <a:pt x="15779" y="771"/>
                    <a:pt x="15779" y="764"/>
                  </a:cubicBezTo>
                  <a:cubicBezTo>
                    <a:pt x="15781" y="740"/>
                    <a:pt x="15820" y="730"/>
                    <a:pt x="15861" y="730"/>
                  </a:cubicBezTo>
                  <a:cubicBezTo>
                    <a:pt x="15893" y="730"/>
                    <a:pt x="15926" y="736"/>
                    <a:pt x="15942" y="745"/>
                  </a:cubicBezTo>
                  <a:cubicBezTo>
                    <a:pt x="15962" y="757"/>
                    <a:pt x="15984" y="762"/>
                    <a:pt x="16006" y="762"/>
                  </a:cubicBezTo>
                  <a:cubicBezTo>
                    <a:pt x="16026" y="762"/>
                    <a:pt x="16046" y="758"/>
                    <a:pt x="16064" y="749"/>
                  </a:cubicBezTo>
                  <a:cubicBezTo>
                    <a:pt x="16064" y="764"/>
                    <a:pt x="16083" y="780"/>
                    <a:pt x="16110" y="780"/>
                  </a:cubicBezTo>
                  <a:cubicBezTo>
                    <a:pt x="16121" y="780"/>
                    <a:pt x="16133" y="777"/>
                    <a:pt x="16146" y="771"/>
                  </a:cubicBezTo>
                  <a:cubicBezTo>
                    <a:pt x="16146" y="771"/>
                    <a:pt x="16148" y="771"/>
                    <a:pt x="16150" y="771"/>
                  </a:cubicBezTo>
                  <a:cubicBezTo>
                    <a:pt x="16159" y="771"/>
                    <a:pt x="16175" y="769"/>
                    <a:pt x="16146" y="752"/>
                  </a:cubicBezTo>
                  <a:lnTo>
                    <a:pt x="16227" y="711"/>
                  </a:lnTo>
                  <a:cubicBezTo>
                    <a:pt x="16187" y="711"/>
                    <a:pt x="16187" y="689"/>
                    <a:pt x="16190" y="667"/>
                  </a:cubicBezTo>
                  <a:cubicBezTo>
                    <a:pt x="16190" y="663"/>
                    <a:pt x="16198" y="661"/>
                    <a:pt x="16212" y="661"/>
                  </a:cubicBezTo>
                  <a:cubicBezTo>
                    <a:pt x="16259" y="661"/>
                    <a:pt x="16367" y="685"/>
                    <a:pt x="16428" y="736"/>
                  </a:cubicBezTo>
                  <a:lnTo>
                    <a:pt x="16509" y="780"/>
                  </a:lnTo>
                  <a:lnTo>
                    <a:pt x="16509" y="736"/>
                  </a:lnTo>
                  <a:cubicBezTo>
                    <a:pt x="16550" y="739"/>
                    <a:pt x="16591" y="739"/>
                    <a:pt x="16591" y="761"/>
                  </a:cubicBezTo>
                  <a:cubicBezTo>
                    <a:pt x="16588" y="780"/>
                    <a:pt x="16588" y="780"/>
                    <a:pt x="16628" y="783"/>
                  </a:cubicBezTo>
                  <a:cubicBezTo>
                    <a:pt x="16628" y="783"/>
                    <a:pt x="16669" y="783"/>
                    <a:pt x="16669" y="761"/>
                  </a:cubicBezTo>
                  <a:cubicBezTo>
                    <a:pt x="16671" y="738"/>
                    <a:pt x="16672" y="728"/>
                    <a:pt x="16680" y="728"/>
                  </a:cubicBezTo>
                  <a:cubicBezTo>
                    <a:pt x="16686" y="728"/>
                    <a:pt x="16696" y="733"/>
                    <a:pt x="16713" y="742"/>
                  </a:cubicBezTo>
                  <a:cubicBezTo>
                    <a:pt x="16728" y="763"/>
                    <a:pt x="16752" y="774"/>
                    <a:pt x="16775" y="774"/>
                  </a:cubicBezTo>
                  <a:cubicBezTo>
                    <a:pt x="16797" y="774"/>
                    <a:pt x="16819" y="765"/>
                    <a:pt x="16832" y="745"/>
                  </a:cubicBezTo>
                  <a:cubicBezTo>
                    <a:pt x="16834" y="724"/>
                    <a:pt x="16835" y="713"/>
                    <a:pt x="16840" y="713"/>
                  </a:cubicBezTo>
                  <a:cubicBezTo>
                    <a:pt x="16845" y="713"/>
                    <a:pt x="16854" y="724"/>
                    <a:pt x="16873" y="745"/>
                  </a:cubicBezTo>
                  <a:cubicBezTo>
                    <a:pt x="16873" y="767"/>
                    <a:pt x="16914" y="789"/>
                    <a:pt x="16954" y="789"/>
                  </a:cubicBezTo>
                  <a:lnTo>
                    <a:pt x="16954" y="767"/>
                  </a:lnTo>
                  <a:cubicBezTo>
                    <a:pt x="16954" y="744"/>
                    <a:pt x="16968" y="734"/>
                    <a:pt x="16987" y="734"/>
                  </a:cubicBezTo>
                  <a:cubicBezTo>
                    <a:pt x="17001" y="734"/>
                    <a:pt x="17019" y="739"/>
                    <a:pt x="17036" y="749"/>
                  </a:cubicBezTo>
                  <a:cubicBezTo>
                    <a:pt x="17036" y="760"/>
                    <a:pt x="17047" y="765"/>
                    <a:pt x="17069" y="765"/>
                  </a:cubicBezTo>
                  <a:cubicBezTo>
                    <a:pt x="17089" y="765"/>
                    <a:pt x="17119" y="761"/>
                    <a:pt x="17158" y="752"/>
                  </a:cubicBezTo>
                  <a:cubicBezTo>
                    <a:pt x="17236" y="752"/>
                    <a:pt x="17277" y="755"/>
                    <a:pt x="17277" y="774"/>
                  </a:cubicBezTo>
                  <a:cubicBezTo>
                    <a:pt x="17277" y="796"/>
                    <a:pt x="17277" y="807"/>
                    <a:pt x="17283" y="807"/>
                  </a:cubicBezTo>
                  <a:cubicBezTo>
                    <a:pt x="17288" y="807"/>
                    <a:pt x="17298" y="797"/>
                    <a:pt x="17318" y="777"/>
                  </a:cubicBezTo>
                  <a:cubicBezTo>
                    <a:pt x="17338" y="766"/>
                    <a:pt x="17348" y="761"/>
                    <a:pt x="17362" y="761"/>
                  </a:cubicBezTo>
                  <a:cubicBezTo>
                    <a:pt x="17378" y="761"/>
                    <a:pt x="17398" y="767"/>
                    <a:pt x="17440" y="780"/>
                  </a:cubicBezTo>
                  <a:cubicBezTo>
                    <a:pt x="17459" y="789"/>
                    <a:pt x="17468" y="794"/>
                    <a:pt x="17479" y="794"/>
                  </a:cubicBezTo>
                  <a:cubicBezTo>
                    <a:pt x="17489" y="794"/>
                    <a:pt x="17500" y="789"/>
                    <a:pt x="17522" y="780"/>
                  </a:cubicBezTo>
                  <a:cubicBezTo>
                    <a:pt x="17522" y="739"/>
                    <a:pt x="17522" y="717"/>
                    <a:pt x="17481" y="717"/>
                  </a:cubicBezTo>
                  <a:cubicBezTo>
                    <a:pt x="17440" y="717"/>
                    <a:pt x="17440" y="717"/>
                    <a:pt x="17443" y="695"/>
                  </a:cubicBezTo>
                  <a:lnTo>
                    <a:pt x="17522" y="695"/>
                  </a:lnTo>
                  <a:cubicBezTo>
                    <a:pt x="17531" y="696"/>
                    <a:pt x="17541" y="696"/>
                    <a:pt x="17550" y="696"/>
                  </a:cubicBezTo>
                  <a:cubicBezTo>
                    <a:pt x="17596" y="696"/>
                    <a:pt x="17640" y="690"/>
                    <a:pt x="17685" y="680"/>
                  </a:cubicBezTo>
                  <a:cubicBezTo>
                    <a:pt x="17751" y="664"/>
                    <a:pt x="17766" y="634"/>
                    <a:pt x="17724" y="634"/>
                  </a:cubicBezTo>
                  <a:cubicBezTo>
                    <a:pt x="17714" y="634"/>
                    <a:pt x="17702" y="636"/>
                    <a:pt x="17688" y="639"/>
                  </a:cubicBezTo>
                  <a:lnTo>
                    <a:pt x="17647" y="617"/>
                  </a:lnTo>
                  <a:cubicBezTo>
                    <a:pt x="17652" y="593"/>
                    <a:pt x="17628" y="580"/>
                    <a:pt x="17605" y="580"/>
                  </a:cubicBezTo>
                  <a:cubicBezTo>
                    <a:pt x="17584" y="580"/>
                    <a:pt x="17562" y="591"/>
                    <a:pt x="17565" y="614"/>
                  </a:cubicBezTo>
                  <a:cubicBezTo>
                    <a:pt x="17565" y="649"/>
                    <a:pt x="17565" y="664"/>
                    <a:pt x="17559" y="664"/>
                  </a:cubicBezTo>
                  <a:cubicBezTo>
                    <a:pt x="17553" y="664"/>
                    <a:pt x="17543" y="654"/>
                    <a:pt x="17525" y="636"/>
                  </a:cubicBezTo>
                  <a:cubicBezTo>
                    <a:pt x="17528" y="592"/>
                    <a:pt x="17487" y="592"/>
                    <a:pt x="17446" y="592"/>
                  </a:cubicBezTo>
                  <a:cubicBezTo>
                    <a:pt x="17406" y="592"/>
                    <a:pt x="17406" y="592"/>
                    <a:pt x="17406" y="570"/>
                  </a:cubicBezTo>
                  <a:cubicBezTo>
                    <a:pt x="17406" y="548"/>
                    <a:pt x="17368" y="526"/>
                    <a:pt x="17327" y="526"/>
                  </a:cubicBezTo>
                  <a:cubicBezTo>
                    <a:pt x="17287" y="526"/>
                    <a:pt x="17287" y="526"/>
                    <a:pt x="17287" y="545"/>
                  </a:cubicBezTo>
                  <a:cubicBezTo>
                    <a:pt x="17302" y="554"/>
                    <a:pt x="17298" y="559"/>
                    <a:pt x="17285" y="559"/>
                  </a:cubicBezTo>
                  <a:cubicBezTo>
                    <a:pt x="17266" y="559"/>
                    <a:pt x="17229" y="549"/>
                    <a:pt x="17205" y="523"/>
                  </a:cubicBezTo>
                  <a:cubicBezTo>
                    <a:pt x="17188" y="514"/>
                    <a:pt x="17178" y="509"/>
                    <a:pt x="17173" y="509"/>
                  </a:cubicBezTo>
                  <a:cubicBezTo>
                    <a:pt x="17164" y="509"/>
                    <a:pt x="17164" y="519"/>
                    <a:pt x="17164" y="545"/>
                  </a:cubicBezTo>
                  <a:cubicBezTo>
                    <a:pt x="17164" y="564"/>
                    <a:pt x="17146" y="574"/>
                    <a:pt x="17121" y="574"/>
                  </a:cubicBezTo>
                  <a:cubicBezTo>
                    <a:pt x="17095" y="574"/>
                    <a:pt x="17063" y="563"/>
                    <a:pt x="17042" y="542"/>
                  </a:cubicBezTo>
                  <a:lnTo>
                    <a:pt x="16961" y="539"/>
                  </a:lnTo>
                  <a:cubicBezTo>
                    <a:pt x="16923" y="539"/>
                    <a:pt x="16920" y="561"/>
                    <a:pt x="16920" y="579"/>
                  </a:cubicBezTo>
                  <a:cubicBezTo>
                    <a:pt x="16920" y="605"/>
                    <a:pt x="16920" y="616"/>
                    <a:pt x="16912" y="616"/>
                  </a:cubicBezTo>
                  <a:cubicBezTo>
                    <a:pt x="16906" y="616"/>
                    <a:pt x="16896" y="610"/>
                    <a:pt x="16879" y="601"/>
                  </a:cubicBezTo>
                  <a:cubicBezTo>
                    <a:pt x="16838" y="579"/>
                    <a:pt x="16842" y="557"/>
                    <a:pt x="16842" y="557"/>
                  </a:cubicBezTo>
                  <a:cubicBezTo>
                    <a:pt x="16842" y="535"/>
                    <a:pt x="16801" y="535"/>
                    <a:pt x="16760" y="535"/>
                  </a:cubicBezTo>
                  <a:cubicBezTo>
                    <a:pt x="16749" y="535"/>
                    <a:pt x="16735" y="534"/>
                    <a:pt x="16720" y="534"/>
                  </a:cubicBezTo>
                  <a:cubicBezTo>
                    <a:pt x="16681" y="534"/>
                    <a:pt x="16638" y="538"/>
                    <a:pt x="16638" y="554"/>
                  </a:cubicBezTo>
                  <a:cubicBezTo>
                    <a:pt x="16638" y="549"/>
                    <a:pt x="16638" y="541"/>
                    <a:pt x="16638" y="532"/>
                  </a:cubicBezTo>
                  <a:cubicBezTo>
                    <a:pt x="16611" y="532"/>
                    <a:pt x="16603" y="523"/>
                    <a:pt x="16600" y="523"/>
                  </a:cubicBezTo>
                  <a:cubicBezTo>
                    <a:pt x="16599" y="523"/>
                    <a:pt x="16598" y="525"/>
                    <a:pt x="16597" y="532"/>
                  </a:cubicBezTo>
                  <a:cubicBezTo>
                    <a:pt x="16556" y="529"/>
                    <a:pt x="16516" y="520"/>
                    <a:pt x="16478" y="507"/>
                  </a:cubicBezTo>
                  <a:cubicBezTo>
                    <a:pt x="16462" y="503"/>
                    <a:pt x="16444" y="501"/>
                    <a:pt x="16426" y="501"/>
                  </a:cubicBezTo>
                  <a:cubicBezTo>
                    <a:pt x="16358" y="501"/>
                    <a:pt x="16300" y="531"/>
                    <a:pt x="16389" y="568"/>
                  </a:cubicBezTo>
                  <a:lnTo>
                    <a:pt x="16389" y="568"/>
                  </a:lnTo>
                  <a:cubicBezTo>
                    <a:pt x="16380" y="568"/>
                    <a:pt x="16367" y="567"/>
                    <a:pt x="16353" y="567"/>
                  </a:cubicBezTo>
                  <a:cubicBezTo>
                    <a:pt x="16315" y="567"/>
                    <a:pt x="16312" y="589"/>
                    <a:pt x="16312" y="589"/>
                  </a:cubicBezTo>
                  <a:cubicBezTo>
                    <a:pt x="16312" y="608"/>
                    <a:pt x="16271" y="608"/>
                    <a:pt x="16230" y="608"/>
                  </a:cubicBezTo>
                  <a:lnTo>
                    <a:pt x="16234" y="564"/>
                  </a:lnTo>
                  <a:cubicBezTo>
                    <a:pt x="16258" y="529"/>
                    <a:pt x="16240" y="507"/>
                    <a:pt x="16213" y="507"/>
                  </a:cubicBezTo>
                  <a:cubicBezTo>
                    <a:pt x="16194" y="507"/>
                    <a:pt x="16170" y="517"/>
                    <a:pt x="16152" y="542"/>
                  </a:cubicBezTo>
                  <a:lnTo>
                    <a:pt x="16152" y="523"/>
                  </a:lnTo>
                  <a:cubicBezTo>
                    <a:pt x="16154" y="512"/>
                    <a:pt x="16144" y="506"/>
                    <a:pt x="16122" y="506"/>
                  </a:cubicBezTo>
                  <a:cubicBezTo>
                    <a:pt x="16102" y="506"/>
                    <a:pt x="16072" y="511"/>
                    <a:pt x="16033" y="520"/>
                  </a:cubicBezTo>
                  <a:cubicBezTo>
                    <a:pt x="15995" y="520"/>
                    <a:pt x="15961" y="545"/>
                    <a:pt x="15948" y="579"/>
                  </a:cubicBezTo>
                  <a:cubicBezTo>
                    <a:pt x="15948" y="601"/>
                    <a:pt x="15908" y="601"/>
                    <a:pt x="15908" y="601"/>
                  </a:cubicBezTo>
                  <a:cubicBezTo>
                    <a:pt x="15867" y="598"/>
                    <a:pt x="15867" y="598"/>
                    <a:pt x="15867" y="579"/>
                  </a:cubicBezTo>
                  <a:cubicBezTo>
                    <a:pt x="15869" y="557"/>
                    <a:pt x="15848" y="546"/>
                    <a:pt x="15822" y="546"/>
                  </a:cubicBezTo>
                  <a:cubicBezTo>
                    <a:pt x="15798" y="546"/>
                    <a:pt x="15768" y="556"/>
                    <a:pt x="15748" y="576"/>
                  </a:cubicBezTo>
                  <a:lnTo>
                    <a:pt x="15748" y="554"/>
                  </a:lnTo>
                  <a:cubicBezTo>
                    <a:pt x="15748" y="538"/>
                    <a:pt x="15725" y="523"/>
                    <a:pt x="15632" y="523"/>
                  </a:cubicBezTo>
                  <a:cubicBezTo>
                    <a:pt x="15599" y="523"/>
                    <a:pt x="15558" y="525"/>
                    <a:pt x="15507" y="529"/>
                  </a:cubicBezTo>
                  <a:cubicBezTo>
                    <a:pt x="15344" y="526"/>
                    <a:pt x="15221" y="523"/>
                    <a:pt x="15225" y="501"/>
                  </a:cubicBezTo>
                  <a:cubicBezTo>
                    <a:pt x="15225" y="498"/>
                    <a:pt x="15219" y="496"/>
                    <a:pt x="15210" y="496"/>
                  </a:cubicBezTo>
                  <a:cubicBezTo>
                    <a:pt x="15167" y="496"/>
                    <a:pt x="15047" y="527"/>
                    <a:pt x="14980" y="557"/>
                  </a:cubicBezTo>
                  <a:cubicBezTo>
                    <a:pt x="14980" y="539"/>
                    <a:pt x="14939" y="539"/>
                    <a:pt x="14858" y="535"/>
                  </a:cubicBezTo>
                  <a:cubicBezTo>
                    <a:pt x="14736" y="532"/>
                    <a:pt x="14736" y="532"/>
                    <a:pt x="14739" y="510"/>
                  </a:cubicBezTo>
                  <a:cubicBezTo>
                    <a:pt x="14759" y="490"/>
                    <a:pt x="14769" y="480"/>
                    <a:pt x="14764" y="480"/>
                  </a:cubicBezTo>
                  <a:cubicBezTo>
                    <a:pt x="14759" y="480"/>
                    <a:pt x="14739" y="490"/>
                    <a:pt x="14698" y="510"/>
                  </a:cubicBezTo>
                  <a:cubicBezTo>
                    <a:pt x="14682" y="525"/>
                    <a:pt x="14655" y="532"/>
                    <a:pt x="14628" y="532"/>
                  </a:cubicBezTo>
                  <a:cubicBezTo>
                    <a:pt x="14582" y="532"/>
                    <a:pt x="14535" y="513"/>
                    <a:pt x="14535" y="485"/>
                  </a:cubicBezTo>
                  <a:cubicBezTo>
                    <a:pt x="14538" y="467"/>
                    <a:pt x="14497" y="463"/>
                    <a:pt x="14416" y="463"/>
                  </a:cubicBezTo>
                  <a:cubicBezTo>
                    <a:pt x="14387" y="477"/>
                    <a:pt x="14338" y="481"/>
                    <a:pt x="14282" y="481"/>
                  </a:cubicBezTo>
                  <a:cubicBezTo>
                    <a:pt x="14260" y="481"/>
                    <a:pt x="14236" y="480"/>
                    <a:pt x="14212" y="479"/>
                  </a:cubicBezTo>
                  <a:cubicBezTo>
                    <a:pt x="14187" y="478"/>
                    <a:pt x="14166" y="478"/>
                    <a:pt x="14150" y="478"/>
                  </a:cubicBezTo>
                  <a:cubicBezTo>
                    <a:pt x="14090" y="478"/>
                    <a:pt x="14090" y="485"/>
                    <a:pt x="14090" y="520"/>
                  </a:cubicBezTo>
                  <a:cubicBezTo>
                    <a:pt x="14090" y="552"/>
                    <a:pt x="14065" y="559"/>
                    <a:pt x="14015" y="559"/>
                  </a:cubicBezTo>
                  <a:cubicBezTo>
                    <a:pt x="14001" y="559"/>
                    <a:pt x="13986" y="558"/>
                    <a:pt x="13968" y="557"/>
                  </a:cubicBezTo>
                  <a:cubicBezTo>
                    <a:pt x="13927" y="557"/>
                    <a:pt x="13886" y="557"/>
                    <a:pt x="13886" y="535"/>
                  </a:cubicBezTo>
                  <a:cubicBezTo>
                    <a:pt x="13861" y="523"/>
                    <a:pt x="13836" y="514"/>
                    <a:pt x="13808" y="514"/>
                  </a:cubicBezTo>
                  <a:cubicBezTo>
                    <a:pt x="13767" y="510"/>
                    <a:pt x="13727" y="510"/>
                    <a:pt x="13727" y="492"/>
                  </a:cubicBezTo>
                  <a:cubicBezTo>
                    <a:pt x="13689" y="473"/>
                    <a:pt x="13648" y="467"/>
                    <a:pt x="13607" y="467"/>
                  </a:cubicBezTo>
                  <a:cubicBezTo>
                    <a:pt x="13526" y="463"/>
                    <a:pt x="13445" y="463"/>
                    <a:pt x="13445" y="441"/>
                  </a:cubicBezTo>
                  <a:cubicBezTo>
                    <a:pt x="13404" y="441"/>
                    <a:pt x="13404" y="441"/>
                    <a:pt x="13404" y="463"/>
                  </a:cubicBezTo>
                  <a:cubicBezTo>
                    <a:pt x="13404" y="476"/>
                    <a:pt x="13385" y="490"/>
                    <a:pt x="13322" y="490"/>
                  </a:cubicBezTo>
                  <a:cubicBezTo>
                    <a:pt x="13292" y="490"/>
                    <a:pt x="13253" y="487"/>
                    <a:pt x="13200" y="479"/>
                  </a:cubicBezTo>
                  <a:cubicBezTo>
                    <a:pt x="13177" y="478"/>
                    <a:pt x="13151" y="478"/>
                    <a:pt x="13125" y="478"/>
                  </a:cubicBezTo>
                  <a:cubicBezTo>
                    <a:pt x="13061" y="478"/>
                    <a:pt x="13000" y="481"/>
                    <a:pt x="13000" y="495"/>
                  </a:cubicBezTo>
                  <a:cubicBezTo>
                    <a:pt x="12959" y="495"/>
                    <a:pt x="12959" y="495"/>
                    <a:pt x="12959" y="473"/>
                  </a:cubicBezTo>
                  <a:cubicBezTo>
                    <a:pt x="12959" y="452"/>
                    <a:pt x="12938" y="441"/>
                    <a:pt x="12906" y="441"/>
                  </a:cubicBezTo>
                  <a:cubicBezTo>
                    <a:pt x="12876" y="441"/>
                    <a:pt x="12837" y="450"/>
                    <a:pt x="12796" y="470"/>
                  </a:cubicBezTo>
                  <a:cubicBezTo>
                    <a:pt x="12796" y="480"/>
                    <a:pt x="12786" y="485"/>
                    <a:pt x="12772" y="485"/>
                  </a:cubicBezTo>
                  <a:cubicBezTo>
                    <a:pt x="12757" y="485"/>
                    <a:pt x="12737" y="479"/>
                    <a:pt x="12717" y="470"/>
                  </a:cubicBezTo>
                  <a:cubicBezTo>
                    <a:pt x="12689" y="470"/>
                    <a:pt x="12661" y="476"/>
                    <a:pt x="12636" y="488"/>
                  </a:cubicBezTo>
                  <a:cubicBezTo>
                    <a:pt x="12615" y="498"/>
                    <a:pt x="12604" y="502"/>
                    <a:pt x="12590" y="502"/>
                  </a:cubicBezTo>
                  <a:cubicBezTo>
                    <a:pt x="12574" y="502"/>
                    <a:pt x="12554" y="497"/>
                    <a:pt x="12514" y="485"/>
                  </a:cubicBezTo>
                  <a:cubicBezTo>
                    <a:pt x="12514" y="463"/>
                    <a:pt x="12473" y="463"/>
                    <a:pt x="12432" y="463"/>
                  </a:cubicBezTo>
                  <a:cubicBezTo>
                    <a:pt x="12402" y="470"/>
                    <a:pt x="12322" y="473"/>
                    <a:pt x="12230" y="473"/>
                  </a:cubicBezTo>
                  <a:cubicBezTo>
                    <a:pt x="12076" y="473"/>
                    <a:pt x="11892" y="465"/>
                    <a:pt x="11868" y="451"/>
                  </a:cubicBezTo>
                  <a:cubicBezTo>
                    <a:pt x="11847" y="464"/>
                    <a:pt x="11824" y="470"/>
                    <a:pt x="11801" y="470"/>
                  </a:cubicBezTo>
                  <a:cubicBezTo>
                    <a:pt x="11796" y="470"/>
                    <a:pt x="11791" y="470"/>
                    <a:pt x="11787" y="470"/>
                  </a:cubicBezTo>
                  <a:cubicBezTo>
                    <a:pt x="11771" y="453"/>
                    <a:pt x="11755" y="446"/>
                    <a:pt x="11742" y="446"/>
                  </a:cubicBezTo>
                  <a:cubicBezTo>
                    <a:pt x="11721" y="446"/>
                    <a:pt x="11705" y="464"/>
                    <a:pt x="11705" y="488"/>
                  </a:cubicBezTo>
                  <a:lnTo>
                    <a:pt x="11784" y="488"/>
                  </a:lnTo>
                  <a:cubicBezTo>
                    <a:pt x="11784" y="508"/>
                    <a:pt x="11760" y="518"/>
                    <a:pt x="11734" y="518"/>
                  </a:cubicBezTo>
                  <a:cubicBezTo>
                    <a:pt x="11700" y="518"/>
                    <a:pt x="11663" y="502"/>
                    <a:pt x="11665" y="467"/>
                  </a:cubicBezTo>
                  <a:cubicBezTo>
                    <a:pt x="11644" y="444"/>
                    <a:pt x="11634" y="433"/>
                    <a:pt x="11623" y="433"/>
                  </a:cubicBezTo>
                  <a:cubicBezTo>
                    <a:pt x="11613" y="433"/>
                    <a:pt x="11603" y="443"/>
                    <a:pt x="11583" y="463"/>
                  </a:cubicBezTo>
                  <a:cubicBezTo>
                    <a:pt x="11568" y="485"/>
                    <a:pt x="11546" y="495"/>
                    <a:pt x="11523" y="495"/>
                  </a:cubicBezTo>
                  <a:cubicBezTo>
                    <a:pt x="11500" y="495"/>
                    <a:pt x="11477" y="484"/>
                    <a:pt x="11461" y="463"/>
                  </a:cubicBezTo>
                  <a:cubicBezTo>
                    <a:pt x="11462" y="441"/>
                    <a:pt x="11463" y="430"/>
                    <a:pt x="11458" y="430"/>
                  </a:cubicBezTo>
                  <a:cubicBezTo>
                    <a:pt x="11453" y="430"/>
                    <a:pt x="11442" y="440"/>
                    <a:pt x="11420" y="460"/>
                  </a:cubicBezTo>
                  <a:cubicBezTo>
                    <a:pt x="11375" y="506"/>
                    <a:pt x="11317" y="532"/>
                    <a:pt x="11275" y="532"/>
                  </a:cubicBezTo>
                  <a:cubicBezTo>
                    <a:pt x="11241" y="532"/>
                    <a:pt x="11218" y="515"/>
                    <a:pt x="11220" y="479"/>
                  </a:cubicBezTo>
                  <a:cubicBezTo>
                    <a:pt x="11220" y="435"/>
                    <a:pt x="11179" y="413"/>
                    <a:pt x="11141" y="413"/>
                  </a:cubicBezTo>
                  <a:cubicBezTo>
                    <a:pt x="11100" y="413"/>
                    <a:pt x="11097" y="432"/>
                    <a:pt x="11097" y="454"/>
                  </a:cubicBezTo>
                  <a:cubicBezTo>
                    <a:pt x="11117" y="475"/>
                    <a:pt x="11118" y="485"/>
                    <a:pt x="11104" y="485"/>
                  </a:cubicBezTo>
                  <a:cubicBezTo>
                    <a:pt x="11089" y="485"/>
                    <a:pt x="11058" y="474"/>
                    <a:pt x="11016" y="451"/>
                  </a:cubicBezTo>
                  <a:cubicBezTo>
                    <a:pt x="10961" y="416"/>
                    <a:pt x="10897" y="398"/>
                    <a:pt x="10831" y="398"/>
                  </a:cubicBezTo>
                  <a:cubicBezTo>
                    <a:pt x="10785" y="398"/>
                    <a:pt x="10737" y="408"/>
                    <a:pt x="10693" y="426"/>
                  </a:cubicBezTo>
                  <a:cubicBezTo>
                    <a:pt x="10616" y="443"/>
                    <a:pt x="10550" y="452"/>
                    <a:pt x="10513" y="452"/>
                  </a:cubicBezTo>
                  <a:cubicBezTo>
                    <a:pt x="10471" y="452"/>
                    <a:pt x="10468" y="441"/>
                    <a:pt x="10533" y="420"/>
                  </a:cubicBezTo>
                  <a:cubicBezTo>
                    <a:pt x="10581" y="398"/>
                    <a:pt x="10601" y="388"/>
                    <a:pt x="10593" y="388"/>
                  </a:cubicBezTo>
                  <a:cubicBezTo>
                    <a:pt x="10587" y="388"/>
                    <a:pt x="10567" y="393"/>
                    <a:pt x="10533" y="401"/>
                  </a:cubicBezTo>
                  <a:lnTo>
                    <a:pt x="10333" y="394"/>
                  </a:lnTo>
                  <a:cubicBezTo>
                    <a:pt x="10292" y="394"/>
                    <a:pt x="10251" y="416"/>
                    <a:pt x="10248" y="435"/>
                  </a:cubicBezTo>
                  <a:cubicBezTo>
                    <a:pt x="10216" y="405"/>
                    <a:pt x="10174" y="390"/>
                    <a:pt x="10131" y="390"/>
                  </a:cubicBezTo>
                  <a:cubicBezTo>
                    <a:pt x="10102" y="390"/>
                    <a:pt x="10074" y="396"/>
                    <a:pt x="10047" y="410"/>
                  </a:cubicBezTo>
                  <a:lnTo>
                    <a:pt x="9966" y="410"/>
                  </a:lnTo>
                  <a:cubicBezTo>
                    <a:pt x="9960" y="409"/>
                    <a:pt x="9954" y="408"/>
                    <a:pt x="9948" y="408"/>
                  </a:cubicBezTo>
                  <a:cubicBezTo>
                    <a:pt x="9926" y="408"/>
                    <a:pt x="9904" y="417"/>
                    <a:pt x="9885" y="429"/>
                  </a:cubicBezTo>
                  <a:cubicBezTo>
                    <a:pt x="9874" y="434"/>
                    <a:pt x="9863" y="436"/>
                    <a:pt x="9852" y="436"/>
                  </a:cubicBezTo>
                  <a:cubicBezTo>
                    <a:pt x="9822" y="436"/>
                    <a:pt x="9793" y="420"/>
                    <a:pt x="9765" y="404"/>
                  </a:cubicBezTo>
                  <a:cubicBezTo>
                    <a:pt x="9737" y="388"/>
                    <a:pt x="9708" y="373"/>
                    <a:pt x="9693" y="373"/>
                  </a:cubicBezTo>
                  <a:cubicBezTo>
                    <a:pt x="9687" y="373"/>
                    <a:pt x="9684" y="376"/>
                    <a:pt x="9684" y="382"/>
                  </a:cubicBezTo>
                  <a:cubicBezTo>
                    <a:pt x="9684" y="404"/>
                    <a:pt x="9602" y="423"/>
                    <a:pt x="9562" y="441"/>
                  </a:cubicBezTo>
                  <a:cubicBezTo>
                    <a:pt x="9550" y="447"/>
                    <a:pt x="9538" y="449"/>
                    <a:pt x="9528" y="449"/>
                  </a:cubicBezTo>
                  <a:cubicBezTo>
                    <a:pt x="9504" y="449"/>
                    <a:pt x="9492" y="435"/>
                    <a:pt x="9521" y="420"/>
                  </a:cubicBezTo>
                  <a:cubicBezTo>
                    <a:pt x="9521" y="401"/>
                    <a:pt x="9521" y="401"/>
                    <a:pt x="9443" y="376"/>
                  </a:cubicBezTo>
                  <a:cubicBezTo>
                    <a:pt x="9434" y="376"/>
                    <a:pt x="9423" y="376"/>
                    <a:pt x="9411" y="376"/>
                  </a:cubicBezTo>
                  <a:cubicBezTo>
                    <a:pt x="9370" y="376"/>
                    <a:pt x="9320" y="377"/>
                    <a:pt x="9320" y="394"/>
                  </a:cubicBezTo>
                  <a:cubicBezTo>
                    <a:pt x="9320" y="404"/>
                    <a:pt x="9275" y="408"/>
                    <a:pt x="9221" y="408"/>
                  </a:cubicBezTo>
                  <a:cubicBezTo>
                    <a:pt x="9148" y="408"/>
                    <a:pt x="9060" y="401"/>
                    <a:pt x="9038" y="388"/>
                  </a:cubicBezTo>
                  <a:lnTo>
                    <a:pt x="8957" y="388"/>
                  </a:lnTo>
                  <a:cubicBezTo>
                    <a:pt x="8954" y="388"/>
                    <a:pt x="8951" y="388"/>
                    <a:pt x="8949" y="388"/>
                  </a:cubicBezTo>
                  <a:cubicBezTo>
                    <a:pt x="8913" y="388"/>
                    <a:pt x="8878" y="404"/>
                    <a:pt x="8843" y="404"/>
                  </a:cubicBezTo>
                  <a:cubicBezTo>
                    <a:pt x="8840" y="404"/>
                    <a:pt x="8837" y="404"/>
                    <a:pt x="8835" y="404"/>
                  </a:cubicBezTo>
                  <a:cubicBezTo>
                    <a:pt x="8807" y="407"/>
                    <a:pt x="8778" y="413"/>
                    <a:pt x="8753" y="426"/>
                  </a:cubicBezTo>
                  <a:cubicBezTo>
                    <a:pt x="8712" y="423"/>
                    <a:pt x="8672" y="423"/>
                    <a:pt x="8672" y="401"/>
                  </a:cubicBezTo>
                  <a:cubicBezTo>
                    <a:pt x="8651" y="421"/>
                    <a:pt x="8641" y="431"/>
                    <a:pt x="8631" y="431"/>
                  </a:cubicBezTo>
                  <a:cubicBezTo>
                    <a:pt x="8621" y="431"/>
                    <a:pt x="8611" y="421"/>
                    <a:pt x="8590" y="401"/>
                  </a:cubicBezTo>
                  <a:cubicBezTo>
                    <a:pt x="8592" y="378"/>
                    <a:pt x="8593" y="367"/>
                    <a:pt x="8588" y="367"/>
                  </a:cubicBezTo>
                  <a:cubicBezTo>
                    <a:pt x="8583" y="367"/>
                    <a:pt x="8573" y="378"/>
                    <a:pt x="8553" y="398"/>
                  </a:cubicBezTo>
                  <a:cubicBezTo>
                    <a:pt x="8531" y="409"/>
                    <a:pt x="8520" y="414"/>
                    <a:pt x="8510" y="414"/>
                  </a:cubicBezTo>
                  <a:cubicBezTo>
                    <a:pt x="8499" y="414"/>
                    <a:pt x="8490" y="409"/>
                    <a:pt x="8471" y="398"/>
                  </a:cubicBezTo>
                  <a:cubicBezTo>
                    <a:pt x="8471" y="387"/>
                    <a:pt x="8461" y="381"/>
                    <a:pt x="8451" y="381"/>
                  </a:cubicBezTo>
                  <a:cubicBezTo>
                    <a:pt x="8441" y="381"/>
                    <a:pt x="8430" y="387"/>
                    <a:pt x="8430" y="398"/>
                  </a:cubicBezTo>
                  <a:cubicBezTo>
                    <a:pt x="8406" y="422"/>
                    <a:pt x="8353" y="438"/>
                    <a:pt x="8314" y="438"/>
                  </a:cubicBezTo>
                  <a:cubicBezTo>
                    <a:pt x="8287" y="438"/>
                    <a:pt x="8267" y="431"/>
                    <a:pt x="8267" y="413"/>
                  </a:cubicBezTo>
                  <a:cubicBezTo>
                    <a:pt x="8239" y="413"/>
                    <a:pt x="8211" y="420"/>
                    <a:pt x="8186" y="432"/>
                  </a:cubicBezTo>
                  <a:cubicBezTo>
                    <a:pt x="8166" y="452"/>
                    <a:pt x="8155" y="463"/>
                    <a:pt x="8150" y="463"/>
                  </a:cubicBezTo>
                  <a:cubicBezTo>
                    <a:pt x="8145" y="463"/>
                    <a:pt x="8145" y="452"/>
                    <a:pt x="8145" y="432"/>
                  </a:cubicBezTo>
                  <a:cubicBezTo>
                    <a:pt x="8131" y="410"/>
                    <a:pt x="8108" y="399"/>
                    <a:pt x="8084" y="399"/>
                  </a:cubicBezTo>
                  <a:cubicBezTo>
                    <a:pt x="8061" y="399"/>
                    <a:pt x="8038" y="409"/>
                    <a:pt x="8023" y="429"/>
                  </a:cubicBezTo>
                  <a:cubicBezTo>
                    <a:pt x="8011" y="435"/>
                    <a:pt x="7997" y="438"/>
                    <a:pt x="7984" y="438"/>
                  </a:cubicBezTo>
                  <a:cubicBezTo>
                    <a:pt x="7971" y="438"/>
                    <a:pt x="7957" y="435"/>
                    <a:pt x="7945" y="429"/>
                  </a:cubicBezTo>
                  <a:cubicBezTo>
                    <a:pt x="7896" y="414"/>
                    <a:pt x="7788" y="399"/>
                    <a:pt x="7719" y="399"/>
                  </a:cubicBezTo>
                  <a:cubicBezTo>
                    <a:pt x="7674" y="399"/>
                    <a:pt x="7645" y="405"/>
                    <a:pt x="7660" y="423"/>
                  </a:cubicBezTo>
                  <a:lnTo>
                    <a:pt x="7578" y="420"/>
                  </a:lnTo>
                  <a:cubicBezTo>
                    <a:pt x="7537" y="408"/>
                    <a:pt x="7507" y="403"/>
                    <a:pt x="7481" y="403"/>
                  </a:cubicBezTo>
                  <a:cubicBezTo>
                    <a:pt x="7457" y="403"/>
                    <a:pt x="7438" y="407"/>
                    <a:pt x="7418" y="416"/>
                  </a:cubicBezTo>
                  <a:lnTo>
                    <a:pt x="7377" y="435"/>
                  </a:lnTo>
                  <a:cubicBezTo>
                    <a:pt x="7377" y="416"/>
                    <a:pt x="7337" y="394"/>
                    <a:pt x="7296" y="394"/>
                  </a:cubicBezTo>
                  <a:cubicBezTo>
                    <a:pt x="7285" y="394"/>
                    <a:pt x="7277" y="393"/>
                    <a:pt x="7271" y="393"/>
                  </a:cubicBezTo>
                  <a:cubicBezTo>
                    <a:pt x="7255" y="393"/>
                    <a:pt x="7255" y="397"/>
                    <a:pt x="7255" y="413"/>
                  </a:cubicBezTo>
                  <a:cubicBezTo>
                    <a:pt x="7285" y="429"/>
                    <a:pt x="7271" y="434"/>
                    <a:pt x="7246" y="434"/>
                  </a:cubicBezTo>
                  <a:cubicBezTo>
                    <a:pt x="7237" y="434"/>
                    <a:pt x="7226" y="433"/>
                    <a:pt x="7215" y="432"/>
                  </a:cubicBezTo>
                  <a:cubicBezTo>
                    <a:pt x="7174" y="432"/>
                    <a:pt x="7136" y="410"/>
                    <a:pt x="7136" y="388"/>
                  </a:cubicBezTo>
                  <a:lnTo>
                    <a:pt x="7095" y="388"/>
                  </a:lnTo>
                  <a:cubicBezTo>
                    <a:pt x="7094" y="412"/>
                    <a:pt x="7080" y="422"/>
                    <a:pt x="7069" y="422"/>
                  </a:cubicBezTo>
                  <a:cubicBezTo>
                    <a:pt x="7061" y="422"/>
                    <a:pt x="7055" y="416"/>
                    <a:pt x="7055" y="407"/>
                  </a:cubicBezTo>
                  <a:cubicBezTo>
                    <a:pt x="7022" y="393"/>
                    <a:pt x="6987" y="384"/>
                    <a:pt x="6949" y="384"/>
                  </a:cubicBezTo>
                  <a:cubicBezTo>
                    <a:pt x="6944" y="384"/>
                    <a:pt x="6938" y="385"/>
                    <a:pt x="6932" y="385"/>
                  </a:cubicBezTo>
                  <a:cubicBezTo>
                    <a:pt x="6932" y="392"/>
                    <a:pt x="6928" y="395"/>
                    <a:pt x="6923" y="395"/>
                  </a:cubicBezTo>
                  <a:cubicBezTo>
                    <a:pt x="6914" y="395"/>
                    <a:pt x="6905" y="385"/>
                    <a:pt x="6932" y="385"/>
                  </a:cubicBezTo>
                  <a:lnTo>
                    <a:pt x="6932" y="363"/>
                  </a:lnTo>
                  <a:cubicBezTo>
                    <a:pt x="6921" y="357"/>
                    <a:pt x="6914" y="354"/>
                    <a:pt x="6908" y="354"/>
                  </a:cubicBezTo>
                  <a:cubicBezTo>
                    <a:pt x="6895" y="354"/>
                    <a:pt x="6894" y="370"/>
                    <a:pt x="6892" y="385"/>
                  </a:cubicBezTo>
                  <a:lnTo>
                    <a:pt x="6813" y="382"/>
                  </a:lnTo>
                  <a:cubicBezTo>
                    <a:pt x="6773" y="382"/>
                    <a:pt x="6732" y="382"/>
                    <a:pt x="6770" y="404"/>
                  </a:cubicBezTo>
                  <a:cubicBezTo>
                    <a:pt x="6770" y="423"/>
                    <a:pt x="6770" y="445"/>
                    <a:pt x="6729" y="445"/>
                  </a:cubicBezTo>
                  <a:cubicBezTo>
                    <a:pt x="6729" y="450"/>
                    <a:pt x="6725" y="452"/>
                    <a:pt x="6721" y="452"/>
                  </a:cubicBezTo>
                  <a:cubicBezTo>
                    <a:pt x="6712" y="452"/>
                    <a:pt x="6703" y="444"/>
                    <a:pt x="6722" y="444"/>
                  </a:cubicBezTo>
                  <a:cubicBezTo>
                    <a:pt x="6724" y="444"/>
                    <a:pt x="6726" y="444"/>
                    <a:pt x="6729" y="445"/>
                  </a:cubicBezTo>
                  <a:cubicBezTo>
                    <a:pt x="6729" y="423"/>
                    <a:pt x="6732" y="401"/>
                    <a:pt x="6691" y="401"/>
                  </a:cubicBezTo>
                  <a:cubicBezTo>
                    <a:pt x="6650" y="401"/>
                    <a:pt x="6650" y="379"/>
                    <a:pt x="6650" y="379"/>
                  </a:cubicBezTo>
                  <a:cubicBezTo>
                    <a:pt x="6668" y="361"/>
                    <a:pt x="6647" y="355"/>
                    <a:pt x="6614" y="355"/>
                  </a:cubicBezTo>
                  <a:cubicBezTo>
                    <a:pt x="6572" y="355"/>
                    <a:pt x="6510" y="365"/>
                    <a:pt x="6487" y="376"/>
                  </a:cubicBezTo>
                  <a:cubicBezTo>
                    <a:pt x="6448" y="395"/>
                    <a:pt x="6419" y="405"/>
                    <a:pt x="6399" y="405"/>
                  </a:cubicBezTo>
                  <a:cubicBezTo>
                    <a:pt x="6377" y="405"/>
                    <a:pt x="6367" y="394"/>
                    <a:pt x="6368" y="373"/>
                  </a:cubicBezTo>
                  <a:cubicBezTo>
                    <a:pt x="6368" y="361"/>
                    <a:pt x="6362" y="356"/>
                    <a:pt x="6352" y="356"/>
                  </a:cubicBezTo>
                  <a:cubicBezTo>
                    <a:pt x="6326" y="356"/>
                    <a:pt x="6275" y="389"/>
                    <a:pt x="6243" y="432"/>
                  </a:cubicBezTo>
                  <a:lnTo>
                    <a:pt x="6202" y="495"/>
                  </a:lnTo>
                  <a:lnTo>
                    <a:pt x="6202" y="432"/>
                  </a:lnTo>
                  <a:cubicBezTo>
                    <a:pt x="6180" y="381"/>
                    <a:pt x="6171" y="361"/>
                    <a:pt x="6141" y="361"/>
                  </a:cubicBezTo>
                  <a:cubicBezTo>
                    <a:pt x="6121" y="361"/>
                    <a:pt x="6091" y="370"/>
                    <a:pt x="6042" y="385"/>
                  </a:cubicBezTo>
                  <a:cubicBezTo>
                    <a:pt x="6002" y="396"/>
                    <a:pt x="5981" y="402"/>
                    <a:pt x="5971" y="402"/>
                  </a:cubicBezTo>
                  <a:cubicBezTo>
                    <a:pt x="5961" y="402"/>
                    <a:pt x="5961" y="396"/>
                    <a:pt x="5961" y="385"/>
                  </a:cubicBezTo>
                  <a:cubicBezTo>
                    <a:pt x="5964" y="363"/>
                    <a:pt x="5923" y="363"/>
                    <a:pt x="5801" y="360"/>
                  </a:cubicBezTo>
                  <a:cubicBezTo>
                    <a:pt x="5768" y="359"/>
                    <a:pt x="5740" y="359"/>
                    <a:pt x="5718" y="359"/>
                  </a:cubicBezTo>
                  <a:cubicBezTo>
                    <a:pt x="5660" y="359"/>
                    <a:pt x="5638" y="363"/>
                    <a:pt x="5638" y="379"/>
                  </a:cubicBezTo>
                  <a:lnTo>
                    <a:pt x="5557" y="376"/>
                  </a:lnTo>
                  <a:cubicBezTo>
                    <a:pt x="5542" y="360"/>
                    <a:pt x="5521" y="353"/>
                    <a:pt x="5502" y="353"/>
                  </a:cubicBezTo>
                  <a:cubicBezTo>
                    <a:pt x="5474" y="353"/>
                    <a:pt x="5452" y="370"/>
                    <a:pt x="5475" y="394"/>
                  </a:cubicBezTo>
                  <a:lnTo>
                    <a:pt x="5397" y="394"/>
                  </a:lnTo>
                  <a:lnTo>
                    <a:pt x="5397" y="373"/>
                  </a:lnTo>
                  <a:cubicBezTo>
                    <a:pt x="5397" y="351"/>
                    <a:pt x="5315" y="351"/>
                    <a:pt x="4993" y="344"/>
                  </a:cubicBezTo>
                  <a:cubicBezTo>
                    <a:pt x="4875" y="341"/>
                    <a:pt x="4791" y="339"/>
                    <a:pt x="4731" y="339"/>
                  </a:cubicBezTo>
                  <a:cubicBezTo>
                    <a:pt x="4607" y="339"/>
                    <a:pt x="4588" y="348"/>
                    <a:pt x="4588" y="376"/>
                  </a:cubicBezTo>
                  <a:cubicBezTo>
                    <a:pt x="4566" y="396"/>
                    <a:pt x="4545" y="406"/>
                    <a:pt x="4530" y="406"/>
                  </a:cubicBezTo>
                  <a:cubicBezTo>
                    <a:pt x="4515" y="406"/>
                    <a:pt x="4505" y="396"/>
                    <a:pt x="4507" y="376"/>
                  </a:cubicBezTo>
                  <a:cubicBezTo>
                    <a:pt x="4507" y="360"/>
                    <a:pt x="4487" y="345"/>
                    <a:pt x="4475" y="345"/>
                  </a:cubicBezTo>
                  <a:cubicBezTo>
                    <a:pt x="4470" y="345"/>
                    <a:pt x="4466" y="347"/>
                    <a:pt x="4466" y="354"/>
                  </a:cubicBezTo>
                  <a:cubicBezTo>
                    <a:pt x="4425" y="351"/>
                    <a:pt x="4385" y="344"/>
                    <a:pt x="4347" y="329"/>
                  </a:cubicBezTo>
                  <a:cubicBezTo>
                    <a:pt x="4293" y="309"/>
                    <a:pt x="4255" y="302"/>
                    <a:pt x="4229" y="302"/>
                  </a:cubicBezTo>
                  <a:cubicBezTo>
                    <a:pt x="4197" y="302"/>
                    <a:pt x="4184" y="313"/>
                    <a:pt x="4184" y="326"/>
                  </a:cubicBezTo>
                  <a:cubicBezTo>
                    <a:pt x="4201" y="344"/>
                    <a:pt x="4204" y="351"/>
                    <a:pt x="4198" y="351"/>
                  </a:cubicBezTo>
                  <a:cubicBezTo>
                    <a:pt x="4190" y="351"/>
                    <a:pt x="4167" y="338"/>
                    <a:pt x="4143" y="326"/>
                  </a:cubicBezTo>
                  <a:cubicBezTo>
                    <a:pt x="4115" y="310"/>
                    <a:pt x="4087" y="295"/>
                    <a:pt x="4074" y="295"/>
                  </a:cubicBezTo>
                  <a:cubicBezTo>
                    <a:pt x="4068" y="295"/>
                    <a:pt x="4065" y="297"/>
                    <a:pt x="4065" y="304"/>
                  </a:cubicBezTo>
                  <a:cubicBezTo>
                    <a:pt x="4041" y="314"/>
                    <a:pt x="3961" y="323"/>
                    <a:pt x="3891" y="323"/>
                  </a:cubicBezTo>
                  <a:cubicBezTo>
                    <a:pt x="3831" y="323"/>
                    <a:pt x="3780" y="316"/>
                    <a:pt x="3780" y="297"/>
                  </a:cubicBezTo>
                  <a:lnTo>
                    <a:pt x="3698" y="294"/>
                  </a:lnTo>
                  <a:cubicBezTo>
                    <a:pt x="3698" y="311"/>
                    <a:pt x="3649" y="313"/>
                    <a:pt x="3590" y="313"/>
                  </a:cubicBezTo>
                  <a:cubicBezTo>
                    <a:pt x="3574" y="313"/>
                    <a:pt x="3556" y="313"/>
                    <a:pt x="3539" y="313"/>
                  </a:cubicBezTo>
                  <a:cubicBezTo>
                    <a:pt x="3457" y="310"/>
                    <a:pt x="3416" y="310"/>
                    <a:pt x="3416" y="288"/>
                  </a:cubicBezTo>
                  <a:cubicBezTo>
                    <a:pt x="3438" y="278"/>
                    <a:pt x="3437" y="272"/>
                    <a:pt x="3417" y="272"/>
                  </a:cubicBezTo>
                  <a:cubicBezTo>
                    <a:pt x="3401" y="272"/>
                    <a:pt x="3372" y="276"/>
                    <a:pt x="3335" y="285"/>
                  </a:cubicBezTo>
                  <a:cubicBezTo>
                    <a:pt x="3294" y="285"/>
                    <a:pt x="3253" y="326"/>
                    <a:pt x="3213" y="326"/>
                  </a:cubicBezTo>
                  <a:cubicBezTo>
                    <a:pt x="3213" y="347"/>
                    <a:pt x="3172" y="366"/>
                    <a:pt x="3131" y="366"/>
                  </a:cubicBezTo>
                  <a:lnTo>
                    <a:pt x="3131" y="344"/>
                  </a:lnTo>
                  <a:lnTo>
                    <a:pt x="3134" y="304"/>
                  </a:lnTo>
                  <a:cubicBezTo>
                    <a:pt x="3123" y="303"/>
                    <a:pt x="3112" y="302"/>
                    <a:pt x="3102" y="302"/>
                  </a:cubicBezTo>
                  <a:cubicBezTo>
                    <a:pt x="3074" y="302"/>
                    <a:pt x="3053" y="306"/>
                    <a:pt x="3053" y="322"/>
                  </a:cubicBezTo>
                  <a:cubicBezTo>
                    <a:pt x="3012" y="300"/>
                    <a:pt x="2971" y="300"/>
                    <a:pt x="2890" y="297"/>
                  </a:cubicBezTo>
                  <a:cubicBezTo>
                    <a:pt x="2870" y="297"/>
                    <a:pt x="2849" y="297"/>
                    <a:pt x="2830" y="297"/>
                  </a:cubicBezTo>
                  <a:cubicBezTo>
                    <a:pt x="2771" y="297"/>
                    <a:pt x="2719" y="299"/>
                    <a:pt x="2686" y="313"/>
                  </a:cubicBezTo>
                  <a:cubicBezTo>
                    <a:pt x="2666" y="291"/>
                    <a:pt x="2587" y="279"/>
                    <a:pt x="2511" y="279"/>
                  </a:cubicBezTo>
                  <a:cubicBezTo>
                    <a:pt x="2446" y="279"/>
                    <a:pt x="2384" y="288"/>
                    <a:pt x="2363" y="307"/>
                  </a:cubicBezTo>
                  <a:cubicBezTo>
                    <a:pt x="2363" y="317"/>
                    <a:pt x="2354" y="322"/>
                    <a:pt x="2340" y="322"/>
                  </a:cubicBezTo>
                  <a:cubicBezTo>
                    <a:pt x="2324" y="322"/>
                    <a:pt x="2303" y="316"/>
                    <a:pt x="2282" y="307"/>
                  </a:cubicBezTo>
                  <a:cubicBezTo>
                    <a:pt x="2262" y="295"/>
                    <a:pt x="2253" y="290"/>
                    <a:pt x="2243" y="290"/>
                  </a:cubicBezTo>
                  <a:cubicBezTo>
                    <a:pt x="2233" y="290"/>
                    <a:pt x="2223" y="295"/>
                    <a:pt x="2204" y="304"/>
                  </a:cubicBezTo>
                  <a:cubicBezTo>
                    <a:pt x="2193" y="309"/>
                    <a:pt x="2182" y="311"/>
                    <a:pt x="2171" y="311"/>
                  </a:cubicBezTo>
                  <a:cubicBezTo>
                    <a:pt x="2141" y="311"/>
                    <a:pt x="2111" y="295"/>
                    <a:pt x="2081" y="282"/>
                  </a:cubicBezTo>
                  <a:cubicBezTo>
                    <a:pt x="2063" y="257"/>
                    <a:pt x="2036" y="244"/>
                    <a:pt x="200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52"/>
            <p:cNvSpPr/>
            <p:nvPr/>
          </p:nvSpPr>
          <p:spPr>
            <a:xfrm>
              <a:off x="5052500" y="2881800"/>
              <a:ext cx="275225" cy="18625"/>
            </a:xfrm>
            <a:custGeom>
              <a:avLst/>
              <a:gdLst/>
              <a:ahLst/>
              <a:cxnLst/>
              <a:rect l="l" t="t" r="r" b="b"/>
              <a:pathLst>
                <a:path w="11009" h="745" extrusionOk="0">
                  <a:moveTo>
                    <a:pt x="3071" y="1"/>
                  </a:moveTo>
                  <a:cubicBezTo>
                    <a:pt x="3046" y="1"/>
                    <a:pt x="3046" y="1"/>
                    <a:pt x="3058" y="20"/>
                  </a:cubicBezTo>
                  <a:lnTo>
                    <a:pt x="3083" y="20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4"/>
                  </a:moveTo>
                  <a:lnTo>
                    <a:pt x="441" y="136"/>
                  </a:lnTo>
                  <a:lnTo>
                    <a:pt x="454" y="136"/>
                  </a:lnTo>
                  <a:cubicBezTo>
                    <a:pt x="454" y="114"/>
                    <a:pt x="454" y="114"/>
                    <a:pt x="441" y="114"/>
                  </a:cubicBezTo>
                  <a:close/>
                  <a:moveTo>
                    <a:pt x="7706" y="117"/>
                  </a:moveTo>
                  <a:cubicBezTo>
                    <a:pt x="7706" y="139"/>
                    <a:pt x="7706" y="161"/>
                    <a:pt x="7693" y="161"/>
                  </a:cubicBezTo>
                  <a:lnTo>
                    <a:pt x="7680" y="139"/>
                  </a:lnTo>
                  <a:lnTo>
                    <a:pt x="7693" y="117"/>
                  </a:lnTo>
                  <a:close/>
                  <a:moveTo>
                    <a:pt x="4857" y="126"/>
                  </a:moveTo>
                  <a:cubicBezTo>
                    <a:pt x="4857" y="145"/>
                    <a:pt x="4857" y="167"/>
                    <a:pt x="4844" y="167"/>
                  </a:cubicBezTo>
                  <a:lnTo>
                    <a:pt x="4832" y="167"/>
                  </a:lnTo>
                  <a:cubicBezTo>
                    <a:pt x="4832" y="151"/>
                    <a:pt x="4838" y="139"/>
                    <a:pt x="4844" y="126"/>
                  </a:cubicBezTo>
                  <a:close/>
                  <a:moveTo>
                    <a:pt x="7535" y="139"/>
                  </a:moveTo>
                  <a:cubicBezTo>
                    <a:pt x="7536" y="139"/>
                    <a:pt x="7536" y="139"/>
                    <a:pt x="7536" y="139"/>
                  </a:cubicBezTo>
                  <a:cubicBezTo>
                    <a:pt x="7552" y="139"/>
                    <a:pt x="7552" y="139"/>
                    <a:pt x="7552" y="158"/>
                  </a:cubicBezTo>
                  <a:cubicBezTo>
                    <a:pt x="7552" y="158"/>
                    <a:pt x="7552" y="180"/>
                    <a:pt x="7536" y="180"/>
                  </a:cubicBezTo>
                  <a:lnTo>
                    <a:pt x="7524" y="158"/>
                  </a:lnTo>
                  <a:cubicBezTo>
                    <a:pt x="7524" y="141"/>
                    <a:pt x="7531" y="139"/>
                    <a:pt x="7535" y="139"/>
                  </a:cubicBezTo>
                  <a:close/>
                  <a:moveTo>
                    <a:pt x="2823" y="142"/>
                  </a:moveTo>
                  <a:cubicBezTo>
                    <a:pt x="2826" y="158"/>
                    <a:pt x="2829" y="173"/>
                    <a:pt x="2836" y="186"/>
                  </a:cubicBezTo>
                  <a:cubicBezTo>
                    <a:pt x="2851" y="186"/>
                    <a:pt x="2851" y="164"/>
                    <a:pt x="2851" y="164"/>
                  </a:cubicBezTo>
                  <a:cubicBezTo>
                    <a:pt x="2851" y="164"/>
                    <a:pt x="2851" y="142"/>
                    <a:pt x="2836" y="142"/>
                  </a:cubicBezTo>
                  <a:close/>
                  <a:moveTo>
                    <a:pt x="9103" y="158"/>
                  </a:moveTo>
                  <a:cubicBezTo>
                    <a:pt x="9116" y="158"/>
                    <a:pt x="9116" y="158"/>
                    <a:pt x="9116" y="176"/>
                  </a:cubicBezTo>
                  <a:cubicBezTo>
                    <a:pt x="9116" y="197"/>
                    <a:pt x="9105" y="217"/>
                    <a:pt x="9093" y="217"/>
                  </a:cubicBezTo>
                  <a:cubicBezTo>
                    <a:pt x="9092" y="217"/>
                    <a:pt x="9092" y="217"/>
                    <a:pt x="9091" y="217"/>
                  </a:cubicBezTo>
                  <a:cubicBezTo>
                    <a:pt x="9078" y="217"/>
                    <a:pt x="9078" y="176"/>
                    <a:pt x="9103" y="158"/>
                  </a:cubicBezTo>
                  <a:close/>
                  <a:moveTo>
                    <a:pt x="2695" y="205"/>
                  </a:moveTo>
                  <a:cubicBezTo>
                    <a:pt x="2707" y="205"/>
                    <a:pt x="2707" y="205"/>
                    <a:pt x="2707" y="227"/>
                  </a:cubicBezTo>
                  <a:lnTo>
                    <a:pt x="2695" y="227"/>
                  </a:lnTo>
                  <a:lnTo>
                    <a:pt x="2682" y="205"/>
                  </a:lnTo>
                  <a:close/>
                  <a:moveTo>
                    <a:pt x="10933" y="141"/>
                  </a:moveTo>
                  <a:cubicBezTo>
                    <a:pt x="10941" y="141"/>
                    <a:pt x="10935" y="169"/>
                    <a:pt x="10918" y="198"/>
                  </a:cubicBezTo>
                  <a:cubicBezTo>
                    <a:pt x="10911" y="219"/>
                    <a:pt x="10908" y="229"/>
                    <a:pt x="10907" y="229"/>
                  </a:cubicBezTo>
                  <a:cubicBezTo>
                    <a:pt x="10905" y="229"/>
                    <a:pt x="10905" y="219"/>
                    <a:pt x="10905" y="198"/>
                  </a:cubicBezTo>
                  <a:cubicBezTo>
                    <a:pt x="10905" y="176"/>
                    <a:pt x="10905" y="158"/>
                    <a:pt x="10918" y="158"/>
                  </a:cubicBezTo>
                  <a:cubicBezTo>
                    <a:pt x="10925" y="146"/>
                    <a:pt x="10930" y="141"/>
                    <a:pt x="10933" y="141"/>
                  </a:cubicBezTo>
                  <a:close/>
                  <a:moveTo>
                    <a:pt x="1776" y="192"/>
                  </a:moveTo>
                  <a:lnTo>
                    <a:pt x="1776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2"/>
                    <a:pt x="1761" y="192"/>
                    <a:pt x="1776" y="192"/>
                  </a:cubicBezTo>
                  <a:close/>
                  <a:moveTo>
                    <a:pt x="2131" y="162"/>
                  </a:moveTo>
                  <a:cubicBezTo>
                    <a:pt x="2135" y="162"/>
                    <a:pt x="2132" y="173"/>
                    <a:pt x="2124" y="198"/>
                  </a:cubicBezTo>
                  <a:lnTo>
                    <a:pt x="2099" y="239"/>
                  </a:lnTo>
                  <a:cubicBezTo>
                    <a:pt x="2087" y="239"/>
                    <a:pt x="2099" y="217"/>
                    <a:pt x="2112" y="176"/>
                  </a:cubicBezTo>
                  <a:cubicBezTo>
                    <a:pt x="2122" y="167"/>
                    <a:pt x="2128" y="162"/>
                    <a:pt x="2131" y="162"/>
                  </a:cubicBezTo>
                  <a:close/>
                  <a:moveTo>
                    <a:pt x="2588" y="195"/>
                  </a:moveTo>
                  <a:cubicBezTo>
                    <a:pt x="2596" y="195"/>
                    <a:pt x="2601" y="215"/>
                    <a:pt x="2591" y="245"/>
                  </a:cubicBezTo>
                  <a:lnTo>
                    <a:pt x="2566" y="245"/>
                  </a:lnTo>
                  <a:cubicBezTo>
                    <a:pt x="2566" y="223"/>
                    <a:pt x="2566" y="201"/>
                    <a:pt x="2579" y="201"/>
                  </a:cubicBezTo>
                  <a:cubicBezTo>
                    <a:pt x="2582" y="197"/>
                    <a:pt x="2585" y="195"/>
                    <a:pt x="2588" y="195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6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4" y="227"/>
                  </a:moveTo>
                  <a:cubicBezTo>
                    <a:pt x="8160" y="227"/>
                    <a:pt x="8160" y="248"/>
                    <a:pt x="8160" y="248"/>
                  </a:cubicBezTo>
                  <a:cubicBezTo>
                    <a:pt x="8160" y="248"/>
                    <a:pt x="8160" y="270"/>
                    <a:pt x="8144" y="270"/>
                  </a:cubicBezTo>
                  <a:cubicBezTo>
                    <a:pt x="8138" y="258"/>
                    <a:pt x="8135" y="242"/>
                    <a:pt x="8132" y="227"/>
                  </a:cubicBezTo>
                  <a:close/>
                  <a:moveTo>
                    <a:pt x="3374" y="219"/>
                  </a:moveTo>
                  <a:cubicBezTo>
                    <a:pt x="3378" y="219"/>
                    <a:pt x="3386" y="230"/>
                    <a:pt x="3393" y="255"/>
                  </a:cubicBezTo>
                  <a:cubicBezTo>
                    <a:pt x="3393" y="271"/>
                    <a:pt x="3393" y="275"/>
                    <a:pt x="3389" y="275"/>
                  </a:cubicBezTo>
                  <a:cubicBezTo>
                    <a:pt x="3387" y="275"/>
                    <a:pt x="3384" y="274"/>
                    <a:pt x="3381" y="274"/>
                  </a:cubicBezTo>
                  <a:cubicBezTo>
                    <a:pt x="3372" y="261"/>
                    <a:pt x="3368" y="248"/>
                    <a:pt x="3368" y="233"/>
                  </a:cubicBezTo>
                  <a:cubicBezTo>
                    <a:pt x="3368" y="224"/>
                    <a:pt x="3370" y="219"/>
                    <a:pt x="3374" y="219"/>
                  </a:cubicBezTo>
                  <a:close/>
                  <a:moveTo>
                    <a:pt x="3484" y="236"/>
                  </a:moveTo>
                  <a:cubicBezTo>
                    <a:pt x="3484" y="255"/>
                    <a:pt x="3484" y="277"/>
                    <a:pt x="3472" y="277"/>
                  </a:cubicBezTo>
                  <a:lnTo>
                    <a:pt x="3459" y="255"/>
                  </a:lnTo>
                  <a:lnTo>
                    <a:pt x="3472" y="236"/>
                  </a:ln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7" y="248"/>
                    <a:pt x="8671" y="264"/>
                    <a:pt x="8665" y="277"/>
                  </a:cubicBezTo>
                  <a:cubicBezTo>
                    <a:pt x="8665" y="277"/>
                    <a:pt x="8658" y="285"/>
                    <a:pt x="8654" y="285"/>
                  </a:cubicBezTo>
                  <a:cubicBezTo>
                    <a:pt x="8652" y="285"/>
                    <a:pt x="8651" y="283"/>
                    <a:pt x="8652" y="277"/>
                  </a:cubicBezTo>
                  <a:lnTo>
                    <a:pt x="8649" y="277"/>
                  </a:lnTo>
                  <a:lnTo>
                    <a:pt x="8649" y="255"/>
                  </a:lnTo>
                  <a:cubicBezTo>
                    <a:pt x="8660" y="240"/>
                    <a:pt x="8669" y="226"/>
                    <a:pt x="8674" y="226"/>
                  </a:cubicBezTo>
                  <a:close/>
                  <a:moveTo>
                    <a:pt x="7801" y="250"/>
                  </a:moveTo>
                  <a:cubicBezTo>
                    <a:pt x="7806" y="250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6" y="286"/>
                  </a:cubicBezTo>
                  <a:cubicBezTo>
                    <a:pt x="7771" y="286"/>
                    <a:pt x="7771" y="286"/>
                    <a:pt x="7784" y="264"/>
                  </a:cubicBezTo>
                  <a:cubicBezTo>
                    <a:pt x="7790" y="255"/>
                    <a:pt x="7796" y="250"/>
                    <a:pt x="7801" y="250"/>
                  </a:cubicBezTo>
                  <a:close/>
                  <a:moveTo>
                    <a:pt x="7887" y="267"/>
                  </a:moveTo>
                  <a:cubicBezTo>
                    <a:pt x="7900" y="267"/>
                    <a:pt x="7900" y="267"/>
                    <a:pt x="7900" y="286"/>
                  </a:cubicBezTo>
                  <a:lnTo>
                    <a:pt x="7887" y="286"/>
                  </a:lnTo>
                  <a:lnTo>
                    <a:pt x="7875" y="267"/>
                  </a:lnTo>
                  <a:close/>
                  <a:moveTo>
                    <a:pt x="8016" y="267"/>
                  </a:moveTo>
                  <a:cubicBezTo>
                    <a:pt x="8028" y="267"/>
                    <a:pt x="8028" y="267"/>
                    <a:pt x="8028" y="289"/>
                  </a:cubicBezTo>
                  <a:lnTo>
                    <a:pt x="8016" y="289"/>
                  </a:lnTo>
                  <a:lnTo>
                    <a:pt x="8003" y="267"/>
                  </a:lnTo>
                  <a:close/>
                  <a:moveTo>
                    <a:pt x="6461" y="248"/>
                  </a:moveTo>
                  <a:cubicBezTo>
                    <a:pt x="6461" y="270"/>
                    <a:pt x="6461" y="292"/>
                    <a:pt x="6449" y="292"/>
                  </a:cubicBezTo>
                  <a:lnTo>
                    <a:pt x="6436" y="292"/>
                  </a:lnTo>
                  <a:cubicBezTo>
                    <a:pt x="6436" y="277"/>
                    <a:pt x="6443" y="261"/>
                    <a:pt x="6449" y="248"/>
                  </a:cubicBezTo>
                  <a:close/>
                  <a:moveTo>
                    <a:pt x="5026" y="252"/>
                  </a:moveTo>
                  <a:cubicBezTo>
                    <a:pt x="5026" y="274"/>
                    <a:pt x="5026" y="295"/>
                    <a:pt x="5010" y="295"/>
                  </a:cubicBezTo>
                  <a:lnTo>
                    <a:pt x="4998" y="274"/>
                  </a:lnTo>
                  <a:lnTo>
                    <a:pt x="5010" y="252"/>
                  </a:lnTo>
                  <a:close/>
                  <a:moveTo>
                    <a:pt x="404" y="217"/>
                  </a:moveTo>
                  <a:cubicBezTo>
                    <a:pt x="416" y="217"/>
                    <a:pt x="429" y="217"/>
                    <a:pt x="429" y="239"/>
                  </a:cubicBezTo>
                  <a:lnTo>
                    <a:pt x="416" y="239"/>
                  </a:lnTo>
                  <a:cubicBezTo>
                    <a:pt x="416" y="233"/>
                    <a:pt x="415" y="230"/>
                    <a:pt x="414" y="230"/>
                  </a:cubicBezTo>
                  <a:lnTo>
                    <a:pt x="414" y="230"/>
                  </a:lnTo>
                  <a:cubicBezTo>
                    <a:pt x="411" y="230"/>
                    <a:pt x="407" y="245"/>
                    <a:pt x="416" y="261"/>
                  </a:cubicBezTo>
                  <a:cubicBezTo>
                    <a:pt x="416" y="280"/>
                    <a:pt x="416" y="302"/>
                    <a:pt x="416" y="302"/>
                  </a:cubicBezTo>
                  <a:cubicBezTo>
                    <a:pt x="401" y="302"/>
                    <a:pt x="388" y="280"/>
                    <a:pt x="388" y="261"/>
                  </a:cubicBezTo>
                  <a:cubicBezTo>
                    <a:pt x="376" y="217"/>
                    <a:pt x="376" y="217"/>
                    <a:pt x="404" y="217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2"/>
                    <a:pt x="2215" y="302"/>
                  </a:cubicBezTo>
                  <a:lnTo>
                    <a:pt x="2203" y="302"/>
                  </a:lnTo>
                  <a:cubicBezTo>
                    <a:pt x="2203" y="289"/>
                    <a:pt x="2209" y="274"/>
                    <a:pt x="2215" y="261"/>
                  </a:cubicBezTo>
                  <a:close/>
                  <a:moveTo>
                    <a:pt x="3162" y="274"/>
                  </a:moveTo>
                  <a:cubicBezTo>
                    <a:pt x="3174" y="274"/>
                    <a:pt x="3174" y="292"/>
                    <a:pt x="3174" y="292"/>
                  </a:cubicBezTo>
                  <a:cubicBezTo>
                    <a:pt x="3174" y="300"/>
                    <a:pt x="3173" y="302"/>
                    <a:pt x="3170" y="302"/>
                  </a:cubicBezTo>
                  <a:cubicBezTo>
                    <a:pt x="3165" y="302"/>
                    <a:pt x="3156" y="292"/>
                    <a:pt x="3146" y="292"/>
                  </a:cubicBezTo>
                  <a:cubicBezTo>
                    <a:pt x="3133" y="274"/>
                    <a:pt x="3133" y="274"/>
                    <a:pt x="3162" y="274"/>
                  </a:cubicBezTo>
                  <a:close/>
                  <a:moveTo>
                    <a:pt x="5919" y="264"/>
                  </a:moveTo>
                  <a:cubicBezTo>
                    <a:pt x="5944" y="264"/>
                    <a:pt x="5944" y="264"/>
                    <a:pt x="5944" y="286"/>
                  </a:cubicBezTo>
                  <a:cubicBezTo>
                    <a:pt x="5944" y="305"/>
                    <a:pt x="5919" y="305"/>
                    <a:pt x="5907" y="305"/>
                  </a:cubicBezTo>
                  <a:cubicBezTo>
                    <a:pt x="5891" y="286"/>
                    <a:pt x="5907" y="264"/>
                    <a:pt x="5919" y="264"/>
                  </a:cubicBezTo>
                  <a:close/>
                  <a:moveTo>
                    <a:pt x="7987" y="298"/>
                  </a:moveTo>
                  <a:cubicBezTo>
                    <a:pt x="7985" y="298"/>
                    <a:pt x="7982" y="301"/>
                    <a:pt x="7978" y="308"/>
                  </a:cubicBezTo>
                  <a:cubicBezTo>
                    <a:pt x="7987" y="308"/>
                    <a:pt x="7989" y="298"/>
                    <a:pt x="7987" y="298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89"/>
                  </a:cubicBezTo>
                  <a:cubicBezTo>
                    <a:pt x="2939" y="289"/>
                    <a:pt x="2939" y="311"/>
                    <a:pt x="2927" y="311"/>
                  </a:cubicBezTo>
                  <a:cubicBezTo>
                    <a:pt x="2914" y="311"/>
                    <a:pt x="2901" y="289"/>
                    <a:pt x="2901" y="289"/>
                  </a:cubicBezTo>
                  <a:cubicBezTo>
                    <a:pt x="2901" y="270"/>
                    <a:pt x="2914" y="270"/>
                    <a:pt x="2914" y="270"/>
                  </a:cubicBezTo>
                  <a:close/>
                  <a:moveTo>
                    <a:pt x="1837" y="227"/>
                  </a:moveTo>
                  <a:cubicBezTo>
                    <a:pt x="1839" y="227"/>
                    <a:pt x="1839" y="238"/>
                    <a:pt x="1839" y="258"/>
                  </a:cubicBezTo>
                  <a:cubicBezTo>
                    <a:pt x="1842" y="280"/>
                    <a:pt x="1833" y="305"/>
                    <a:pt x="1814" y="317"/>
                  </a:cubicBezTo>
                  <a:lnTo>
                    <a:pt x="1789" y="317"/>
                  </a:lnTo>
                  <a:lnTo>
                    <a:pt x="1814" y="277"/>
                  </a:lnTo>
                  <a:cubicBezTo>
                    <a:pt x="1828" y="243"/>
                    <a:pt x="1834" y="227"/>
                    <a:pt x="1837" y="227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27"/>
                    <a:pt x="4312" y="327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89"/>
                  </a:moveTo>
                  <a:cubicBezTo>
                    <a:pt x="1165" y="289"/>
                    <a:pt x="1165" y="311"/>
                    <a:pt x="1140" y="330"/>
                  </a:cubicBezTo>
                  <a:cubicBezTo>
                    <a:pt x="1136" y="331"/>
                    <a:pt x="1132" y="331"/>
                    <a:pt x="1128" y="331"/>
                  </a:cubicBezTo>
                  <a:cubicBezTo>
                    <a:pt x="1121" y="331"/>
                    <a:pt x="1115" y="330"/>
                    <a:pt x="1115" y="330"/>
                  </a:cubicBezTo>
                  <a:cubicBezTo>
                    <a:pt x="1118" y="311"/>
                    <a:pt x="1134" y="295"/>
                    <a:pt x="1153" y="289"/>
                  </a:cubicBezTo>
                  <a:close/>
                  <a:moveTo>
                    <a:pt x="4625" y="270"/>
                  </a:moveTo>
                  <a:cubicBezTo>
                    <a:pt x="4638" y="270"/>
                    <a:pt x="4638" y="270"/>
                    <a:pt x="4638" y="289"/>
                  </a:cubicBezTo>
                  <a:cubicBezTo>
                    <a:pt x="4634" y="305"/>
                    <a:pt x="4631" y="321"/>
                    <a:pt x="4622" y="333"/>
                  </a:cubicBezTo>
                  <a:cubicBezTo>
                    <a:pt x="4609" y="333"/>
                    <a:pt x="4622" y="289"/>
                    <a:pt x="4622" y="270"/>
                  </a:cubicBezTo>
                  <a:close/>
                  <a:moveTo>
                    <a:pt x="2488" y="327"/>
                  </a:moveTo>
                  <a:lnTo>
                    <a:pt x="2488" y="349"/>
                  </a:lnTo>
                  <a:cubicBezTo>
                    <a:pt x="2477" y="349"/>
                    <a:pt x="2468" y="357"/>
                    <a:pt x="2463" y="357"/>
                  </a:cubicBezTo>
                  <a:cubicBezTo>
                    <a:pt x="2461" y="357"/>
                    <a:pt x="2460" y="355"/>
                    <a:pt x="2460" y="349"/>
                  </a:cubicBezTo>
                  <a:cubicBezTo>
                    <a:pt x="2447" y="349"/>
                    <a:pt x="2475" y="327"/>
                    <a:pt x="2488" y="327"/>
                  </a:cubicBezTo>
                  <a:close/>
                  <a:moveTo>
                    <a:pt x="7850" y="358"/>
                  </a:moveTo>
                  <a:cubicBezTo>
                    <a:pt x="7850" y="361"/>
                    <a:pt x="7850" y="364"/>
                    <a:pt x="7850" y="368"/>
                  </a:cubicBezTo>
                  <a:cubicBezTo>
                    <a:pt x="7850" y="368"/>
                    <a:pt x="7851" y="369"/>
                    <a:pt x="7851" y="370"/>
                  </a:cubicBezTo>
                  <a:lnTo>
                    <a:pt x="7851" y="370"/>
                  </a:lnTo>
                  <a:cubicBezTo>
                    <a:pt x="7851" y="367"/>
                    <a:pt x="7850" y="363"/>
                    <a:pt x="7850" y="358"/>
                  </a:cubicBezTo>
                  <a:close/>
                  <a:moveTo>
                    <a:pt x="1211" y="324"/>
                  </a:moveTo>
                  <a:cubicBezTo>
                    <a:pt x="1198" y="324"/>
                    <a:pt x="1190" y="339"/>
                    <a:pt x="1190" y="352"/>
                  </a:cubicBezTo>
                  <a:cubicBezTo>
                    <a:pt x="1190" y="374"/>
                    <a:pt x="1203" y="374"/>
                    <a:pt x="1231" y="374"/>
                  </a:cubicBezTo>
                  <a:cubicBezTo>
                    <a:pt x="1244" y="374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7" y="324"/>
                    <a:pt x="1211" y="324"/>
                  </a:cubicBezTo>
                  <a:close/>
                  <a:moveTo>
                    <a:pt x="7851" y="370"/>
                  </a:moveTo>
                  <a:cubicBezTo>
                    <a:pt x="7853" y="378"/>
                    <a:pt x="7854" y="382"/>
                    <a:pt x="7855" y="382"/>
                  </a:cubicBezTo>
                  <a:cubicBezTo>
                    <a:pt x="7856" y="382"/>
                    <a:pt x="7855" y="378"/>
                    <a:pt x="7851" y="370"/>
                  </a:cubicBezTo>
                  <a:close/>
                  <a:moveTo>
                    <a:pt x="3291" y="51"/>
                  </a:moveTo>
                  <a:cubicBezTo>
                    <a:pt x="3286" y="51"/>
                    <a:pt x="3284" y="61"/>
                    <a:pt x="3293" y="85"/>
                  </a:cubicBezTo>
                  <a:cubicBezTo>
                    <a:pt x="3290" y="126"/>
                    <a:pt x="3290" y="126"/>
                    <a:pt x="3265" y="126"/>
                  </a:cubicBezTo>
                  <a:cubicBezTo>
                    <a:pt x="3252" y="126"/>
                    <a:pt x="3240" y="126"/>
                    <a:pt x="3240" y="104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6" y="145"/>
                    <a:pt x="3124" y="189"/>
                  </a:cubicBezTo>
                  <a:cubicBezTo>
                    <a:pt x="3124" y="209"/>
                    <a:pt x="3124" y="219"/>
                    <a:pt x="3122" y="219"/>
                  </a:cubicBezTo>
                  <a:cubicBezTo>
                    <a:pt x="3121" y="219"/>
                    <a:pt x="3118" y="209"/>
                    <a:pt x="3111" y="189"/>
                  </a:cubicBezTo>
                  <a:cubicBezTo>
                    <a:pt x="3111" y="167"/>
                    <a:pt x="3096" y="167"/>
                    <a:pt x="3083" y="167"/>
                  </a:cubicBezTo>
                  <a:cubicBezTo>
                    <a:pt x="3083" y="174"/>
                    <a:pt x="3082" y="177"/>
                    <a:pt x="3080" y="177"/>
                  </a:cubicBezTo>
                  <a:cubicBezTo>
                    <a:pt x="3078" y="177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1" y="145"/>
                  </a:cubicBezTo>
                  <a:lnTo>
                    <a:pt x="3111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4"/>
                    <a:pt x="3046" y="123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1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5" y="123"/>
                    <a:pt x="2889" y="123"/>
                    <a:pt x="2889" y="145"/>
                  </a:cubicBezTo>
                  <a:cubicBezTo>
                    <a:pt x="2892" y="167"/>
                    <a:pt x="2873" y="186"/>
                    <a:pt x="2851" y="186"/>
                  </a:cubicBezTo>
                  <a:cubicBezTo>
                    <a:pt x="2841" y="193"/>
                    <a:pt x="2835" y="198"/>
                    <a:pt x="2830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5" y="142"/>
                  </a:cubicBezTo>
                  <a:cubicBezTo>
                    <a:pt x="2785" y="142"/>
                    <a:pt x="2773" y="142"/>
                    <a:pt x="2760" y="120"/>
                  </a:cubicBezTo>
                  <a:cubicBezTo>
                    <a:pt x="2757" y="115"/>
                    <a:pt x="2754" y="112"/>
                    <a:pt x="2752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3"/>
                    <a:pt x="2748" y="183"/>
                  </a:cubicBezTo>
                  <a:cubicBezTo>
                    <a:pt x="2735" y="183"/>
                    <a:pt x="2723" y="142"/>
                    <a:pt x="2723" y="120"/>
                  </a:cubicBezTo>
                  <a:cubicBezTo>
                    <a:pt x="2717" y="100"/>
                    <a:pt x="2713" y="89"/>
                    <a:pt x="2711" y="89"/>
                  </a:cubicBezTo>
                  <a:cubicBezTo>
                    <a:pt x="2709" y="89"/>
                    <a:pt x="2709" y="100"/>
                    <a:pt x="2707" y="120"/>
                  </a:cubicBezTo>
                  <a:cubicBezTo>
                    <a:pt x="2707" y="136"/>
                    <a:pt x="2701" y="150"/>
                    <a:pt x="2688" y="150"/>
                  </a:cubicBezTo>
                  <a:cubicBezTo>
                    <a:pt x="2683" y="150"/>
                    <a:pt x="2677" y="147"/>
                    <a:pt x="2670" y="142"/>
                  </a:cubicBezTo>
                  <a:cubicBezTo>
                    <a:pt x="2644" y="142"/>
                    <a:pt x="2619" y="142"/>
                    <a:pt x="2619" y="120"/>
                  </a:cubicBezTo>
                  <a:cubicBezTo>
                    <a:pt x="2614" y="113"/>
                    <a:pt x="2609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1" y="134"/>
                    <a:pt x="2548" y="128"/>
                    <a:pt x="2529" y="117"/>
                  </a:cubicBezTo>
                  <a:cubicBezTo>
                    <a:pt x="2496" y="96"/>
                    <a:pt x="2479" y="86"/>
                    <a:pt x="2471" y="86"/>
                  </a:cubicBezTo>
                  <a:cubicBezTo>
                    <a:pt x="2463" y="86"/>
                    <a:pt x="2463" y="96"/>
                    <a:pt x="2463" y="117"/>
                  </a:cubicBezTo>
                  <a:cubicBezTo>
                    <a:pt x="2463" y="129"/>
                    <a:pt x="2463" y="142"/>
                    <a:pt x="2460" y="142"/>
                  </a:cubicBezTo>
                  <a:cubicBezTo>
                    <a:pt x="2459" y="142"/>
                    <a:pt x="2455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9"/>
                  </a:cubicBezTo>
                  <a:cubicBezTo>
                    <a:pt x="2387" y="164"/>
                    <a:pt x="2381" y="192"/>
                    <a:pt x="2384" y="220"/>
                  </a:cubicBezTo>
                  <a:cubicBezTo>
                    <a:pt x="2384" y="246"/>
                    <a:pt x="2384" y="257"/>
                    <a:pt x="2379" y="257"/>
                  </a:cubicBezTo>
                  <a:cubicBezTo>
                    <a:pt x="2376" y="257"/>
                    <a:pt x="2370" y="251"/>
                    <a:pt x="2359" y="242"/>
                  </a:cubicBezTo>
                  <a:cubicBezTo>
                    <a:pt x="2347" y="242"/>
                    <a:pt x="2331" y="220"/>
                    <a:pt x="2334" y="198"/>
                  </a:cubicBezTo>
                  <a:cubicBezTo>
                    <a:pt x="2334" y="180"/>
                    <a:pt x="2347" y="180"/>
                    <a:pt x="2347" y="180"/>
                  </a:cubicBezTo>
                  <a:lnTo>
                    <a:pt x="2359" y="180"/>
                  </a:lnTo>
                  <a:cubicBezTo>
                    <a:pt x="2359" y="158"/>
                    <a:pt x="2359" y="139"/>
                    <a:pt x="2334" y="136"/>
                  </a:cubicBezTo>
                  <a:cubicBezTo>
                    <a:pt x="2328" y="126"/>
                    <a:pt x="2321" y="122"/>
                    <a:pt x="2315" y="122"/>
                  </a:cubicBezTo>
                  <a:cubicBezTo>
                    <a:pt x="2310" y="122"/>
                    <a:pt x="2306" y="126"/>
                    <a:pt x="2306" y="136"/>
                  </a:cubicBezTo>
                  <a:cubicBezTo>
                    <a:pt x="2293" y="117"/>
                    <a:pt x="2268" y="117"/>
                    <a:pt x="2243" y="114"/>
                  </a:cubicBezTo>
                  <a:cubicBezTo>
                    <a:pt x="2215" y="114"/>
                    <a:pt x="2178" y="114"/>
                    <a:pt x="2165" y="92"/>
                  </a:cubicBezTo>
                  <a:cubicBezTo>
                    <a:pt x="2140" y="92"/>
                    <a:pt x="2127" y="92"/>
                    <a:pt x="2127" y="114"/>
                  </a:cubicBezTo>
                  <a:cubicBezTo>
                    <a:pt x="2127" y="138"/>
                    <a:pt x="2122" y="148"/>
                    <a:pt x="2117" y="148"/>
                  </a:cubicBezTo>
                  <a:cubicBezTo>
                    <a:pt x="2114" y="148"/>
                    <a:pt x="2112" y="143"/>
                    <a:pt x="2112" y="136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6"/>
                    <a:pt x="1917" y="111"/>
                  </a:cubicBezTo>
                  <a:lnTo>
                    <a:pt x="1892" y="111"/>
                  </a:lnTo>
                  <a:cubicBezTo>
                    <a:pt x="1880" y="100"/>
                    <a:pt x="1854" y="94"/>
                    <a:pt x="1830" y="94"/>
                  </a:cubicBezTo>
                  <a:cubicBezTo>
                    <a:pt x="1805" y="94"/>
                    <a:pt x="1783" y="100"/>
                    <a:pt x="1776" y="111"/>
                  </a:cubicBezTo>
                  <a:lnTo>
                    <a:pt x="1739" y="107"/>
                  </a:lnTo>
                  <a:cubicBezTo>
                    <a:pt x="1725" y="98"/>
                    <a:pt x="1715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3" y="138"/>
                  </a:cubicBezTo>
                  <a:cubicBezTo>
                    <a:pt x="1673" y="138"/>
                    <a:pt x="1673" y="136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6"/>
                  </a:cubicBezTo>
                  <a:cubicBezTo>
                    <a:pt x="1541" y="133"/>
                    <a:pt x="1530" y="135"/>
                    <a:pt x="1522" y="135"/>
                  </a:cubicBezTo>
                  <a:cubicBezTo>
                    <a:pt x="1504" y="135"/>
                    <a:pt x="1504" y="121"/>
                    <a:pt x="1504" y="107"/>
                  </a:cubicBezTo>
                  <a:cubicBezTo>
                    <a:pt x="1509" y="87"/>
                    <a:pt x="1507" y="77"/>
                    <a:pt x="1502" y="77"/>
                  </a:cubicBezTo>
                  <a:cubicBezTo>
                    <a:pt x="1496" y="77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6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5" y="104"/>
                    <a:pt x="1413" y="126"/>
                  </a:cubicBezTo>
                  <a:cubicBezTo>
                    <a:pt x="1400" y="145"/>
                    <a:pt x="1400" y="170"/>
                    <a:pt x="1413" y="189"/>
                  </a:cubicBezTo>
                  <a:cubicBezTo>
                    <a:pt x="1422" y="205"/>
                    <a:pt x="1418" y="209"/>
                    <a:pt x="1410" y="209"/>
                  </a:cubicBezTo>
                  <a:cubicBezTo>
                    <a:pt x="1407" y="209"/>
                    <a:pt x="1404" y="209"/>
                    <a:pt x="1400" y="208"/>
                  </a:cubicBezTo>
                  <a:cubicBezTo>
                    <a:pt x="1378" y="195"/>
                    <a:pt x="1372" y="167"/>
                    <a:pt x="1388" y="145"/>
                  </a:cubicBezTo>
                  <a:cubicBezTo>
                    <a:pt x="1400" y="145"/>
                    <a:pt x="1400" y="126"/>
                    <a:pt x="1400" y="104"/>
                  </a:cubicBezTo>
                  <a:cubicBezTo>
                    <a:pt x="1400" y="101"/>
                    <a:pt x="1398" y="100"/>
                    <a:pt x="1395" y="100"/>
                  </a:cubicBezTo>
                  <a:cubicBezTo>
                    <a:pt x="1379" y="100"/>
                    <a:pt x="1332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3"/>
                    <a:pt x="1272" y="123"/>
                  </a:cubicBezTo>
                  <a:cubicBezTo>
                    <a:pt x="1244" y="123"/>
                    <a:pt x="1231" y="123"/>
                    <a:pt x="1231" y="145"/>
                  </a:cubicBezTo>
                  <a:cubicBezTo>
                    <a:pt x="1231" y="167"/>
                    <a:pt x="1231" y="186"/>
                    <a:pt x="1219" y="186"/>
                  </a:cubicBezTo>
                  <a:cubicBezTo>
                    <a:pt x="1231" y="186"/>
                    <a:pt x="1231" y="208"/>
                    <a:pt x="1231" y="230"/>
                  </a:cubicBezTo>
                  <a:cubicBezTo>
                    <a:pt x="1215" y="217"/>
                    <a:pt x="1203" y="201"/>
                    <a:pt x="1194" y="186"/>
                  </a:cubicBezTo>
                  <a:cubicBezTo>
                    <a:pt x="1176" y="147"/>
                    <a:pt x="1138" y="123"/>
                    <a:pt x="1097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4" y="120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09"/>
                    <a:pt x="930" y="104"/>
                    <a:pt x="922" y="104"/>
                  </a:cubicBezTo>
                  <a:cubicBezTo>
                    <a:pt x="915" y="104"/>
                    <a:pt x="908" y="109"/>
                    <a:pt x="908" y="120"/>
                  </a:cubicBezTo>
                  <a:cubicBezTo>
                    <a:pt x="904" y="127"/>
                    <a:pt x="900" y="130"/>
                    <a:pt x="896" y="130"/>
                  </a:cubicBezTo>
                  <a:cubicBezTo>
                    <a:pt x="887" y="130"/>
                    <a:pt x="879" y="120"/>
                    <a:pt x="871" y="120"/>
                  </a:cubicBezTo>
                  <a:cubicBezTo>
                    <a:pt x="858" y="100"/>
                    <a:pt x="851" y="89"/>
                    <a:pt x="848" y="89"/>
                  </a:cubicBezTo>
                  <a:lnTo>
                    <a:pt x="848" y="89"/>
                  </a:lnTo>
                  <a:cubicBezTo>
                    <a:pt x="845" y="89"/>
                    <a:pt x="848" y="105"/>
                    <a:pt x="855" y="139"/>
                  </a:cubicBezTo>
                  <a:cubicBezTo>
                    <a:pt x="858" y="161"/>
                    <a:pt x="874" y="176"/>
                    <a:pt x="896" y="183"/>
                  </a:cubicBezTo>
                  <a:lnTo>
                    <a:pt x="933" y="183"/>
                  </a:lnTo>
                  <a:lnTo>
                    <a:pt x="896" y="205"/>
                  </a:lnTo>
                  <a:cubicBezTo>
                    <a:pt x="874" y="208"/>
                    <a:pt x="858" y="223"/>
                    <a:pt x="855" y="245"/>
                  </a:cubicBezTo>
                  <a:cubicBezTo>
                    <a:pt x="855" y="245"/>
                    <a:pt x="855" y="264"/>
                    <a:pt x="843" y="264"/>
                  </a:cubicBezTo>
                  <a:lnTo>
                    <a:pt x="843" y="223"/>
                  </a:lnTo>
                  <a:cubicBezTo>
                    <a:pt x="855" y="205"/>
                    <a:pt x="858" y="183"/>
                    <a:pt x="855" y="161"/>
                  </a:cubicBezTo>
                  <a:cubicBezTo>
                    <a:pt x="847" y="135"/>
                    <a:pt x="830" y="117"/>
                    <a:pt x="817" y="117"/>
                  </a:cubicBezTo>
                  <a:cubicBezTo>
                    <a:pt x="810" y="117"/>
                    <a:pt x="805" y="124"/>
                    <a:pt x="805" y="139"/>
                  </a:cubicBezTo>
                  <a:cubicBezTo>
                    <a:pt x="792" y="139"/>
                    <a:pt x="792" y="139"/>
                    <a:pt x="780" y="117"/>
                  </a:cubicBezTo>
                  <a:cubicBezTo>
                    <a:pt x="780" y="109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9"/>
                  </a:cubicBezTo>
                  <a:cubicBezTo>
                    <a:pt x="745" y="159"/>
                    <a:pt x="739" y="169"/>
                    <a:pt x="733" y="169"/>
                  </a:cubicBezTo>
                  <a:cubicBezTo>
                    <a:pt x="727" y="169"/>
                    <a:pt x="720" y="159"/>
                    <a:pt x="714" y="139"/>
                  </a:cubicBezTo>
                  <a:cubicBezTo>
                    <a:pt x="699" y="113"/>
                    <a:pt x="675" y="102"/>
                    <a:pt x="657" y="102"/>
                  </a:cubicBezTo>
                  <a:cubicBezTo>
                    <a:pt x="645" y="102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6"/>
                  </a:cubicBezTo>
                  <a:cubicBezTo>
                    <a:pt x="579" y="126"/>
                    <a:pt x="572" y="122"/>
                    <a:pt x="565" y="122"/>
                  </a:cubicBezTo>
                  <a:cubicBezTo>
                    <a:pt x="558" y="122"/>
                    <a:pt x="551" y="126"/>
                    <a:pt x="545" y="136"/>
                  </a:cubicBezTo>
                  <a:cubicBezTo>
                    <a:pt x="545" y="122"/>
                    <a:pt x="538" y="107"/>
                    <a:pt x="530" y="107"/>
                  </a:cubicBezTo>
                  <a:cubicBezTo>
                    <a:pt x="527" y="107"/>
                    <a:pt x="523" y="109"/>
                    <a:pt x="520" y="114"/>
                  </a:cubicBezTo>
                  <a:cubicBezTo>
                    <a:pt x="520" y="114"/>
                    <a:pt x="507" y="114"/>
                    <a:pt x="520" y="136"/>
                  </a:cubicBezTo>
                  <a:lnTo>
                    <a:pt x="495" y="176"/>
                  </a:ln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4"/>
                    <a:pt x="429" y="154"/>
                  </a:cubicBezTo>
                  <a:lnTo>
                    <a:pt x="404" y="114"/>
                  </a:lnTo>
                  <a:lnTo>
                    <a:pt x="404" y="154"/>
                  </a:lnTo>
                  <a:cubicBezTo>
                    <a:pt x="391" y="154"/>
                    <a:pt x="379" y="154"/>
                    <a:pt x="379" y="136"/>
                  </a:cubicBezTo>
                  <a:cubicBezTo>
                    <a:pt x="379" y="114"/>
                    <a:pt x="379" y="114"/>
                    <a:pt x="363" y="114"/>
                  </a:cubicBezTo>
                  <a:cubicBezTo>
                    <a:pt x="363" y="114"/>
                    <a:pt x="351" y="114"/>
                    <a:pt x="351" y="132"/>
                  </a:cubicBezTo>
                  <a:cubicBezTo>
                    <a:pt x="351" y="158"/>
                    <a:pt x="351" y="169"/>
                    <a:pt x="348" y="169"/>
                  </a:cubicBezTo>
                  <a:cubicBezTo>
                    <a:pt x="346" y="169"/>
                    <a:pt x="343" y="164"/>
                    <a:pt x="338" y="154"/>
                  </a:cubicBezTo>
                  <a:cubicBezTo>
                    <a:pt x="332" y="134"/>
                    <a:pt x="325" y="124"/>
                    <a:pt x="319" y="124"/>
                  </a:cubicBezTo>
                  <a:cubicBezTo>
                    <a:pt x="313" y="124"/>
                    <a:pt x="307" y="134"/>
                    <a:pt x="300" y="154"/>
                  </a:cubicBezTo>
                  <a:cubicBezTo>
                    <a:pt x="300" y="175"/>
                    <a:pt x="300" y="185"/>
                    <a:pt x="299" y="185"/>
                  </a:cubicBezTo>
                  <a:cubicBezTo>
                    <a:pt x="297" y="185"/>
                    <a:pt x="294" y="175"/>
                    <a:pt x="288" y="154"/>
                  </a:cubicBezTo>
                  <a:cubicBezTo>
                    <a:pt x="288" y="132"/>
                    <a:pt x="275" y="114"/>
                    <a:pt x="260" y="111"/>
                  </a:cubicBezTo>
                  <a:lnTo>
                    <a:pt x="260" y="132"/>
                  </a:lnTo>
                  <a:cubicBezTo>
                    <a:pt x="260" y="157"/>
                    <a:pt x="255" y="167"/>
                    <a:pt x="249" y="167"/>
                  </a:cubicBezTo>
                  <a:cubicBezTo>
                    <a:pt x="245" y="167"/>
                    <a:pt x="240" y="162"/>
                    <a:pt x="235" y="154"/>
                  </a:cubicBezTo>
                  <a:cubicBezTo>
                    <a:pt x="235" y="143"/>
                    <a:pt x="231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69" y="151"/>
                    <a:pt x="156" y="151"/>
                    <a:pt x="156" y="132"/>
                  </a:cubicBezTo>
                  <a:cubicBezTo>
                    <a:pt x="156" y="111"/>
                    <a:pt x="156" y="100"/>
                    <a:pt x="155" y="100"/>
                  </a:cubicBezTo>
                  <a:cubicBezTo>
                    <a:pt x="153" y="100"/>
                    <a:pt x="150" y="111"/>
                    <a:pt x="144" y="132"/>
                  </a:cubicBezTo>
                  <a:cubicBezTo>
                    <a:pt x="137" y="142"/>
                    <a:pt x="134" y="147"/>
                    <a:pt x="130" y="147"/>
                  </a:cubicBezTo>
                  <a:cubicBezTo>
                    <a:pt x="125" y="147"/>
                    <a:pt x="119" y="142"/>
                    <a:pt x="106" y="132"/>
                  </a:cubicBezTo>
                  <a:cubicBezTo>
                    <a:pt x="100" y="122"/>
                    <a:pt x="97" y="116"/>
                    <a:pt x="94" y="116"/>
                  </a:cubicBezTo>
                  <a:cubicBezTo>
                    <a:pt x="90" y="116"/>
                    <a:pt x="87" y="122"/>
                    <a:pt x="81" y="132"/>
                  </a:cubicBezTo>
                  <a:cubicBezTo>
                    <a:pt x="78" y="173"/>
                    <a:pt x="78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78" y="214"/>
                  </a:lnTo>
                  <a:cubicBezTo>
                    <a:pt x="59" y="214"/>
                    <a:pt x="40" y="220"/>
                    <a:pt x="28" y="236"/>
                  </a:cubicBezTo>
                  <a:cubicBezTo>
                    <a:pt x="5" y="251"/>
                    <a:pt x="0" y="281"/>
                    <a:pt x="15" y="281"/>
                  </a:cubicBezTo>
                  <a:cubicBezTo>
                    <a:pt x="18" y="281"/>
                    <a:pt x="23" y="280"/>
                    <a:pt x="28" y="277"/>
                  </a:cubicBezTo>
                  <a:lnTo>
                    <a:pt x="40" y="299"/>
                  </a:lnTo>
                  <a:cubicBezTo>
                    <a:pt x="40" y="330"/>
                    <a:pt x="47" y="346"/>
                    <a:pt x="53" y="346"/>
                  </a:cubicBezTo>
                  <a:cubicBezTo>
                    <a:pt x="59" y="346"/>
                    <a:pt x="65" y="330"/>
                    <a:pt x="65" y="299"/>
                  </a:cubicBezTo>
                  <a:cubicBezTo>
                    <a:pt x="65" y="264"/>
                    <a:pt x="65" y="248"/>
                    <a:pt x="67" y="248"/>
                  </a:cubicBezTo>
                  <a:cubicBezTo>
                    <a:pt x="69" y="248"/>
                    <a:pt x="72" y="258"/>
                    <a:pt x="78" y="277"/>
                  </a:cubicBezTo>
                  <a:cubicBezTo>
                    <a:pt x="78" y="317"/>
                    <a:pt x="90" y="317"/>
                    <a:pt x="103" y="317"/>
                  </a:cubicBezTo>
                  <a:cubicBezTo>
                    <a:pt x="119" y="321"/>
                    <a:pt x="119" y="317"/>
                    <a:pt x="115" y="339"/>
                  </a:cubicBezTo>
                  <a:cubicBezTo>
                    <a:pt x="115" y="361"/>
                    <a:pt x="131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2"/>
                    <a:pt x="152" y="347"/>
                    <a:pt x="156" y="347"/>
                  </a:cubicBezTo>
                  <a:cubicBezTo>
                    <a:pt x="162" y="347"/>
                    <a:pt x="174" y="357"/>
                    <a:pt x="181" y="383"/>
                  </a:cubicBezTo>
                  <a:cubicBezTo>
                    <a:pt x="186" y="391"/>
                    <a:pt x="189" y="395"/>
                    <a:pt x="191" y="395"/>
                  </a:cubicBezTo>
                  <a:cubicBezTo>
                    <a:pt x="194" y="395"/>
                    <a:pt x="194" y="386"/>
                    <a:pt x="194" y="361"/>
                  </a:cubicBezTo>
                  <a:cubicBezTo>
                    <a:pt x="194" y="341"/>
                    <a:pt x="201" y="331"/>
                    <a:pt x="210" y="331"/>
                  </a:cubicBezTo>
                  <a:cubicBezTo>
                    <a:pt x="218" y="331"/>
                    <a:pt x="228" y="341"/>
                    <a:pt x="235" y="361"/>
                  </a:cubicBezTo>
                  <a:lnTo>
                    <a:pt x="260" y="361"/>
                  </a:lnTo>
                  <a:cubicBezTo>
                    <a:pt x="272" y="361"/>
                    <a:pt x="272" y="342"/>
                    <a:pt x="272" y="321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6" y="287"/>
                    <a:pt x="279" y="292"/>
                    <a:pt x="285" y="302"/>
                  </a:cubicBezTo>
                  <a:cubicBezTo>
                    <a:pt x="294" y="314"/>
                    <a:pt x="297" y="327"/>
                    <a:pt x="297" y="342"/>
                  </a:cubicBezTo>
                  <a:cubicBezTo>
                    <a:pt x="297" y="364"/>
                    <a:pt x="310" y="364"/>
                    <a:pt x="325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1" y="364"/>
                    <a:pt x="374" y="374"/>
                    <a:pt x="375" y="374"/>
                  </a:cubicBezTo>
                  <a:cubicBezTo>
                    <a:pt x="376" y="374"/>
                    <a:pt x="376" y="372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8" y="390"/>
                    <a:pt x="423" y="391"/>
                    <a:pt x="428" y="391"/>
                  </a:cubicBezTo>
                  <a:cubicBezTo>
                    <a:pt x="452" y="391"/>
                    <a:pt x="473" y="357"/>
                    <a:pt x="441" y="324"/>
                  </a:cubicBezTo>
                  <a:lnTo>
                    <a:pt x="454" y="324"/>
                  </a:lnTo>
                  <a:cubicBezTo>
                    <a:pt x="466" y="324"/>
                    <a:pt x="466" y="302"/>
                    <a:pt x="466" y="302"/>
                  </a:cubicBezTo>
                  <a:cubicBezTo>
                    <a:pt x="466" y="283"/>
                    <a:pt x="479" y="283"/>
                    <a:pt x="492" y="283"/>
                  </a:cubicBezTo>
                  <a:lnTo>
                    <a:pt x="492" y="324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3" y="372"/>
                    <a:pt x="520" y="346"/>
                  </a:cubicBezTo>
                  <a:lnTo>
                    <a:pt x="520" y="364"/>
                  </a:lnTo>
                  <a:cubicBezTo>
                    <a:pt x="520" y="376"/>
                    <a:pt x="523" y="381"/>
                    <a:pt x="530" y="381"/>
                  </a:cubicBezTo>
                  <a:cubicBezTo>
                    <a:pt x="536" y="381"/>
                    <a:pt x="545" y="377"/>
                    <a:pt x="557" y="368"/>
                  </a:cubicBezTo>
                  <a:cubicBezTo>
                    <a:pt x="570" y="368"/>
                    <a:pt x="582" y="324"/>
                    <a:pt x="582" y="305"/>
                  </a:cubicBezTo>
                  <a:cubicBezTo>
                    <a:pt x="582" y="283"/>
                    <a:pt x="598" y="283"/>
                    <a:pt x="598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11" y="325"/>
                    <a:pt x="617" y="335"/>
                    <a:pt x="625" y="335"/>
                  </a:cubicBezTo>
                  <a:cubicBezTo>
                    <a:pt x="633" y="335"/>
                    <a:pt x="642" y="325"/>
                    <a:pt x="648" y="305"/>
                  </a:cubicBezTo>
                  <a:lnTo>
                    <a:pt x="648" y="327"/>
                  </a:lnTo>
                  <a:cubicBezTo>
                    <a:pt x="648" y="340"/>
                    <a:pt x="654" y="355"/>
                    <a:pt x="681" y="355"/>
                  </a:cubicBezTo>
                  <a:cubicBezTo>
                    <a:pt x="692" y="355"/>
                    <a:pt x="707" y="352"/>
                    <a:pt x="727" y="346"/>
                  </a:cubicBezTo>
                  <a:cubicBezTo>
                    <a:pt x="777" y="349"/>
                    <a:pt x="817" y="349"/>
                    <a:pt x="817" y="371"/>
                  </a:cubicBezTo>
                  <a:cubicBezTo>
                    <a:pt x="817" y="374"/>
                    <a:pt x="819" y="375"/>
                    <a:pt x="822" y="375"/>
                  </a:cubicBezTo>
                  <a:cubicBezTo>
                    <a:pt x="834" y="375"/>
                    <a:pt x="872" y="342"/>
                    <a:pt x="896" y="308"/>
                  </a:cubicBezTo>
                  <a:cubicBezTo>
                    <a:pt x="896" y="327"/>
                    <a:pt x="908" y="330"/>
                    <a:pt x="933" y="330"/>
                  </a:cubicBezTo>
                  <a:cubicBezTo>
                    <a:pt x="971" y="330"/>
                    <a:pt x="971" y="330"/>
                    <a:pt x="971" y="349"/>
                  </a:cubicBezTo>
                  <a:cubicBezTo>
                    <a:pt x="965" y="371"/>
                    <a:pt x="962" y="382"/>
                    <a:pt x="963" y="382"/>
                  </a:cubicBezTo>
                  <a:cubicBezTo>
                    <a:pt x="965" y="382"/>
                    <a:pt x="971" y="371"/>
                    <a:pt x="984" y="349"/>
                  </a:cubicBezTo>
                  <a:cubicBezTo>
                    <a:pt x="989" y="333"/>
                    <a:pt x="998" y="327"/>
                    <a:pt x="1007" y="327"/>
                  </a:cubicBezTo>
                  <a:cubicBezTo>
                    <a:pt x="1022" y="327"/>
                    <a:pt x="1037" y="345"/>
                    <a:pt x="1037" y="371"/>
                  </a:cubicBezTo>
                  <a:cubicBezTo>
                    <a:pt x="1037" y="393"/>
                    <a:pt x="1049" y="393"/>
                    <a:pt x="1074" y="393"/>
                  </a:cubicBezTo>
                  <a:cubicBezTo>
                    <a:pt x="1087" y="374"/>
                    <a:pt x="1115" y="374"/>
                    <a:pt x="1140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81" y="289"/>
                    <a:pt x="1194" y="289"/>
                    <a:pt x="1219" y="289"/>
                  </a:cubicBezTo>
                  <a:cubicBezTo>
                    <a:pt x="1231" y="289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4" y="333"/>
                    <a:pt x="1297" y="333"/>
                    <a:pt x="1297" y="355"/>
                  </a:cubicBezTo>
                  <a:cubicBezTo>
                    <a:pt x="1303" y="368"/>
                    <a:pt x="1319" y="374"/>
                    <a:pt x="1335" y="374"/>
                  </a:cubicBezTo>
                  <a:cubicBezTo>
                    <a:pt x="1360" y="377"/>
                    <a:pt x="1388" y="377"/>
                    <a:pt x="1388" y="396"/>
                  </a:cubicBezTo>
                  <a:cubicBezTo>
                    <a:pt x="1400" y="396"/>
                    <a:pt x="1400" y="396"/>
                    <a:pt x="1400" y="377"/>
                  </a:cubicBezTo>
                  <a:cubicBezTo>
                    <a:pt x="1400" y="361"/>
                    <a:pt x="1407" y="346"/>
                    <a:pt x="1428" y="346"/>
                  </a:cubicBezTo>
                  <a:cubicBezTo>
                    <a:pt x="1437" y="346"/>
                    <a:pt x="1448" y="349"/>
                    <a:pt x="1463" y="355"/>
                  </a:cubicBezTo>
                  <a:cubicBezTo>
                    <a:pt x="1469" y="355"/>
                    <a:pt x="1476" y="355"/>
                    <a:pt x="1483" y="355"/>
                  </a:cubicBezTo>
                  <a:cubicBezTo>
                    <a:pt x="1506" y="355"/>
                    <a:pt x="1529" y="353"/>
                    <a:pt x="1529" y="336"/>
                  </a:cubicBezTo>
                  <a:cubicBezTo>
                    <a:pt x="1541" y="336"/>
                    <a:pt x="1541" y="336"/>
                    <a:pt x="1541" y="358"/>
                  </a:cubicBezTo>
                  <a:cubicBezTo>
                    <a:pt x="1541" y="378"/>
                    <a:pt x="1548" y="389"/>
                    <a:pt x="1557" y="389"/>
                  </a:cubicBezTo>
                  <a:cubicBezTo>
                    <a:pt x="1567" y="389"/>
                    <a:pt x="1581" y="378"/>
                    <a:pt x="1595" y="358"/>
                  </a:cubicBezTo>
                  <a:cubicBezTo>
                    <a:pt x="1595" y="347"/>
                    <a:pt x="1598" y="342"/>
                    <a:pt x="1602" y="342"/>
                  </a:cubicBezTo>
                  <a:cubicBezTo>
                    <a:pt x="1607" y="342"/>
                    <a:pt x="1613" y="347"/>
                    <a:pt x="1620" y="358"/>
                  </a:cubicBezTo>
                  <a:cubicBezTo>
                    <a:pt x="1620" y="358"/>
                    <a:pt x="1632" y="358"/>
                    <a:pt x="1645" y="336"/>
                  </a:cubicBezTo>
                  <a:cubicBezTo>
                    <a:pt x="1651" y="327"/>
                    <a:pt x="1654" y="322"/>
                    <a:pt x="1659" y="322"/>
                  </a:cubicBezTo>
                  <a:cubicBezTo>
                    <a:pt x="1664" y="322"/>
                    <a:pt x="1671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1" y="344"/>
                  </a:cubicBezTo>
                  <a:cubicBezTo>
                    <a:pt x="1844" y="344"/>
                    <a:pt x="1886" y="350"/>
                    <a:pt x="1892" y="361"/>
                  </a:cubicBezTo>
                  <a:cubicBezTo>
                    <a:pt x="1905" y="339"/>
                    <a:pt x="1905" y="339"/>
                    <a:pt x="1917" y="339"/>
                  </a:cubicBezTo>
                  <a:cubicBezTo>
                    <a:pt x="1922" y="356"/>
                    <a:pt x="1927" y="363"/>
                    <a:pt x="1931" y="363"/>
                  </a:cubicBezTo>
                  <a:cubicBezTo>
                    <a:pt x="1938" y="363"/>
                    <a:pt x="1942" y="346"/>
                    <a:pt x="1942" y="321"/>
                  </a:cubicBezTo>
                  <a:lnTo>
                    <a:pt x="1917" y="321"/>
                  </a:lnTo>
                  <a:cubicBezTo>
                    <a:pt x="1917" y="302"/>
                    <a:pt x="1926" y="292"/>
                    <a:pt x="1934" y="292"/>
                  </a:cubicBezTo>
                  <a:cubicBezTo>
                    <a:pt x="1945" y="292"/>
                    <a:pt x="1957" y="308"/>
                    <a:pt x="1955" y="342"/>
                  </a:cubicBezTo>
                  <a:cubicBezTo>
                    <a:pt x="1963" y="363"/>
                    <a:pt x="1967" y="373"/>
                    <a:pt x="1970" y="373"/>
                  </a:cubicBezTo>
                  <a:cubicBezTo>
                    <a:pt x="1974" y="373"/>
                    <a:pt x="1977" y="363"/>
                    <a:pt x="1983" y="342"/>
                  </a:cubicBezTo>
                  <a:cubicBezTo>
                    <a:pt x="1989" y="321"/>
                    <a:pt x="1996" y="311"/>
                    <a:pt x="2002" y="311"/>
                  </a:cubicBezTo>
                  <a:cubicBezTo>
                    <a:pt x="2008" y="311"/>
                    <a:pt x="2014" y="322"/>
                    <a:pt x="2021" y="342"/>
                  </a:cubicBezTo>
                  <a:cubicBezTo>
                    <a:pt x="2021" y="363"/>
                    <a:pt x="2021" y="373"/>
                    <a:pt x="2022" y="373"/>
                  </a:cubicBezTo>
                  <a:cubicBezTo>
                    <a:pt x="2024" y="373"/>
                    <a:pt x="2027" y="363"/>
                    <a:pt x="2033" y="342"/>
                  </a:cubicBezTo>
                  <a:cubicBezTo>
                    <a:pt x="2049" y="295"/>
                    <a:pt x="2068" y="268"/>
                    <a:pt x="2081" y="268"/>
                  </a:cubicBezTo>
                  <a:cubicBezTo>
                    <a:pt x="2092" y="268"/>
                    <a:pt x="2099" y="285"/>
                    <a:pt x="2099" y="321"/>
                  </a:cubicBezTo>
                  <a:cubicBezTo>
                    <a:pt x="2099" y="364"/>
                    <a:pt x="2112" y="383"/>
                    <a:pt x="2124" y="386"/>
                  </a:cubicBezTo>
                  <a:cubicBezTo>
                    <a:pt x="2137" y="386"/>
                    <a:pt x="2137" y="364"/>
                    <a:pt x="2137" y="342"/>
                  </a:cubicBezTo>
                  <a:cubicBezTo>
                    <a:pt x="2131" y="322"/>
                    <a:pt x="2131" y="312"/>
                    <a:pt x="2136" y="312"/>
                  </a:cubicBezTo>
                  <a:cubicBezTo>
                    <a:pt x="2141" y="312"/>
                    <a:pt x="2151" y="322"/>
                    <a:pt x="2165" y="342"/>
                  </a:cubicBezTo>
                  <a:cubicBezTo>
                    <a:pt x="2186" y="379"/>
                    <a:pt x="2203" y="395"/>
                    <a:pt x="2220" y="395"/>
                  </a:cubicBezTo>
                  <a:cubicBezTo>
                    <a:pt x="2235" y="395"/>
                    <a:pt x="2250" y="384"/>
                    <a:pt x="2268" y="364"/>
                  </a:cubicBezTo>
                  <a:cubicBezTo>
                    <a:pt x="2293" y="344"/>
                    <a:pt x="2315" y="334"/>
                    <a:pt x="2327" y="334"/>
                  </a:cubicBezTo>
                  <a:cubicBezTo>
                    <a:pt x="2339" y="334"/>
                    <a:pt x="2339" y="345"/>
                    <a:pt x="2319" y="368"/>
                  </a:cubicBezTo>
                  <a:cubicBezTo>
                    <a:pt x="2304" y="391"/>
                    <a:pt x="2298" y="401"/>
                    <a:pt x="2300" y="401"/>
                  </a:cubicBezTo>
                  <a:cubicBezTo>
                    <a:pt x="2302" y="401"/>
                    <a:pt x="2308" y="396"/>
                    <a:pt x="2319" y="386"/>
                  </a:cubicBezTo>
                  <a:lnTo>
                    <a:pt x="2384" y="389"/>
                  </a:lnTo>
                  <a:cubicBezTo>
                    <a:pt x="2397" y="389"/>
                    <a:pt x="2409" y="368"/>
                    <a:pt x="2409" y="346"/>
                  </a:cubicBezTo>
                  <a:cubicBezTo>
                    <a:pt x="2417" y="373"/>
                    <a:pt x="2430" y="390"/>
                    <a:pt x="2445" y="390"/>
                  </a:cubicBezTo>
                  <a:cubicBezTo>
                    <a:pt x="2454" y="390"/>
                    <a:pt x="2464" y="383"/>
                    <a:pt x="2475" y="368"/>
                  </a:cubicBezTo>
                  <a:lnTo>
                    <a:pt x="2500" y="368"/>
                  </a:lnTo>
                  <a:cubicBezTo>
                    <a:pt x="2513" y="368"/>
                    <a:pt x="2513" y="368"/>
                    <a:pt x="2525" y="349"/>
                  </a:cubicBezTo>
                  <a:cubicBezTo>
                    <a:pt x="2529" y="342"/>
                    <a:pt x="2533" y="340"/>
                    <a:pt x="2537" y="340"/>
                  </a:cubicBezTo>
                  <a:cubicBezTo>
                    <a:pt x="2547" y="340"/>
                    <a:pt x="2557" y="355"/>
                    <a:pt x="2566" y="371"/>
                  </a:cubicBezTo>
                  <a:cubicBezTo>
                    <a:pt x="2575" y="384"/>
                    <a:pt x="2584" y="399"/>
                    <a:pt x="2588" y="399"/>
                  </a:cubicBezTo>
                  <a:cubicBezTo>
                    <a:pt x="2590" y="399"/>
                    <a:pt x="2591" y="396"/>
                    <a:pt x="2591" y="389"/>
                  </a:cubicBezTo>
                  <a:cubicBezTo>
                    <a:pt x="2591" y="371"/>
                    <a:pt x="2616" y="349"/>
                    <a:pt x="2629" y="330"/>
                  </a:cubicBezTo>
                  <a:cubicBezTo>
                    <a:pt x="2633" y="323"/>
                    <a:pt x="2638" y="321"/>
                    <a:pt x="2641" y="321"/>
                  </a:cubicBezTo>
                  <a:cubicBezTo>
                    <a:pt x="2649" y="321"/>
                    <a:pt x="2652" y="336"/>
                    <a:pt x="2641" y="349"/>
                  </a:cubicBezTo>
                  <a:cubicBezTo>
                    <a:pt x="2641" y="371"/>
                    <a:pt x="2641" y="371"/>
                    <a:pt x="2670" y="393"/>
                  </a:cubicBezTo>
                  <a:cubicBezTo>
                    <a:pt x="2682" y="393"/>
                    <a:pt x="2707" y="393"/>
                    <a:pt x="2707" y="371"/>
                  </a:cubicBezTo>
                  <a:cubicBezTo>
                    <a:pt x="2707" y="360"/>
                    <a:pt x="2724" y="356"/>
                    <a:pt x="2743" y="356"/>
                  </a:cubicBezTo>
                  <a:cubicBezTo>
                    <a:pt x="2766" y="356"/>
                    <a:pt x="2791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51" y="352"/>
                    <a:pt x="2864" y="352"/>
                  </a:cubicBezTo>
                  <a:cubicBezTo>
                    <a:pt x="2864" y="352"/>
                    <a:pt x="2876" y="352"/>
                    <a:pt x="2889" y="333"/>
                  </a:cubicBezTo>
                  <a:cubicBezTo>
                    <a:pt x="2901" y="333"/>
                    <a:pt x="2914" y="333"/>
                    <a:pt x="2914" y="352"/>
                  </a:cubicBezTo>
                  <a:cubicBezTo>
                    <a:pt x="2920" y="331"/>
                    <a:pt x="2923" y="321"/>
                    <a:pt x="2927" y="321"/>
                  </a:cubicBezTo>
                  <a:cubicBezTo>
                    <a:pt x="2930" y="321"/>
                    <a:pt x="2934" y="331"/>
                    <a:pt x="2942" y="352"/>
                  </a:cubicBezTo>
                  <a:cubicBezTo>
                    <a:pt x="2942" y="374"/>
                    <a:pt x="2942" y="385"/>
                    <a:pt x="2944" y="385"/>
                  </a:cubicBezTo>
                  <a:cubicBezTo>
                    <a:pt x="2945" y="385"/>
                    <a:pt x="2948" y="374"/>
                    <a:pt x="2955" y="352"/>
                  </a:cubicBezTo>
                  <a:cubicBezTo>
                    <a:pt x="2961" y="342"/>
                    <a:pt x="2964" y="338"/>
                    <a:pt x="2967" y="338"/>
                  </a:cubicBezTo>
                  <a:cubicBezTo>
                    <a:pt x="2970" y="338"/>
                    <a:pt x="2974" y="342"/>
                    <a:pt x="2980" y="352"/>
                  </a:cubicBezTo>
                  <a:cubicBezTo>
                    <a:pt x="2980" y="363"/>
                    <a:pt x="2983" y="368"/>
                    <a:pt x="2986" y="368"/>
                  </a:cubicBezTo>
                  <a:cubicBezTo>
                    <a:pt x="2989" y="368"/>
                    <a:pt x="2992" y="363"/>
                    <a:pt x="2992" y="352"/>
                  </a:cubicBezTo>
                  <a:cubicBezTo>
                    <a:pt x="3000" y="327"/>
                    <a:pt x="3018" y="310"/>
                    <a:pt x="3031" y="310"/>
                  </a:cubicBezTo>
                  <a:cubicBezTo>
                    <a:pt x="3039" y="310"/>
                    <a:pt x="3046" y="317"/>
                    <a:pt x="3046" y="333"/>
                  </a:cubicBezTo>
                  <a:cubicBezTo>
                    <a:pt x="3046" y="333"/>
                    <a:pt x="3058" y="333"/>
                    <a:pt x="3071" y="311"/>
                  </a:cubicBezTo>
                  <a:cubicBezTo>
                    <a:pt x="3077" y="291"/>
                    <a:pt x="3080" y="281"/>
                    <a:pt x="3082" y="281"/>
                  </a:cubicBezTo>
                  <a:cubicBezTo>
                    <a:pt x="3083" y="281"/>
                    <a:pt x="3083" y="291"/>
                    <a:pt x="3083" y="311"/>
                  </a:cubicBezTo>
                  <a:cubicBezTo>
                    <a:pt x="3090" y="333"/>
                    <a:pt x="3096" y="344"/>
                    <a:pt x="3102" y="344"/>
                  </a:cubicBezTo>
                  <a:cubicBezTo>
                    <a:pt x="3109" y="344"/>
                    <a:pt x="3115" y="334"/>
                    <a:pt x="3121" y="314"/>
                  </a:cubicBezTo>
                  <a:cubicBezTo>
                    <a:pt x="3121" y="314"/>
                    <a:pt x="3128" y="305"/>
                    <a:pt x="3136" y="305"/>
                  </a:cubicBezTo>
                  <a:cubicBezTo>
                    <a:pt x="3140" y="305"/>
                    <a:pt x="3145" y="307"/>
                    <a:pt x="3149" y="314"/>
                  </a:cubicBezTo>
                  <a:cubicBezTo>
                    <a:pt x="3164" y="325"/>
                    <a:pt x="3196" y="337"/>
                    <a:pt x="3219" y="337"/>
                  </a:cubicBezTo>
                  <a:cubicBezTo>
                    <a:pt x="3235" y="337"/>
                    <a:pt x="3245" y="331"/>
                    <a:pt x="3240" y="314"/>
                  </a:cubicBezTo>
                  <a:lnTo>
                    <a:pt x="3265" y="314"/>
                  </a:lnTo>
                  <a:cubicBezTo>
                    <a:pt x="3277" y="325"/>
                    <a:pt x="3287" y="331"/>
                    <a:pt x="3295" y="331"/>
                  </a:cubicBezTo>
                  <a:cubicBezTo>
                    <a:pt x="3303" y="331"/>
                    <a:pt x="3309" y="325"/>
                    <a:pt x="3315" y="314"/>
                  </a:cubicBezTo>
                  <a:lnTo>
                    <a:pt x="3331" y="295"/>
                  </a:lnTo>
                  <a:cubicBezTo>
                    <a:pt x="3331" y="314"/>
                    <a:pt x="3343" y="336"/>
                    <a:pt x="3356" y="336"/>
                  </a:cubicBezTo>
                  <a:cubicBezTo>
                    <a:pt x="3368" y="336"/>
                    <a:pt x="3368" y="336"/>
                    <a:pt x="3368" y="317"/>
                  </a:cubicBezTo>
                  <a:cubicBezTo>
                    <a:pt x="3356" y="295"/>
                    <a:pt x="3368" y="295"/>
                    <a:pt x="3381" y="295"/>
                  </a:cubicBezTo>
                  <a:cubicBezTo>
                    <a:pt x="3393" y="295"/>
                    <a:pt x="3406" y="317"/>
                    <a:pt x="3406" y="336"/>
                  </a:cubicBezTo>
                  <a:lnTo>
                    <a:pt x="3419" y="336"/>
                  </a:lnTo>
                  <a:cubicBezTo>
                    <a:pt x="3419" y="313"/>
                    <a:pt x="3424" y="303"/>
                    <a:pt x="3428" y="303"/>
                  </a:cubicBezTo>
                  <a:cubicBezTo>
                    <a:pt x="3431" y="303"/>
                    <a:pt x="3434" y="308"/>
                    <a:pt x="3434" y="317"/>
                  </a:cubicBezTo>
                  <a:cubicBezTo>
                    <a:pt x="3440" y="330"/>
                    <a:pt x="3456" y="339"/>
                    <a:pt x="3472" y="339"/>
                  </a:cubicBezTo>
                  <a:cubicBezTo>
                    <a:pt x="3472" y="332"/>
                    <a:pt x="3473" y="330"/>
                    <a:pt x="3475" y="330"/>
                  </a:cubicBezTo>
                  <a:cubicBezTo>
                    <a:pt x="3477" y="330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5"/>
                    <a:pt x="3478" y="367"/>
                    <a:pt x="3480" y="367"/>
                  </a:cubicBezTo>
                  <a:cubicBezTo>
                    <a:pt x="3484" y="367"/>
                    <a:pt x="3484" y="353"/>
                    <a:pt x="3484" y="339"/>
                  </a:cubicBezTo>
                  <a:lnTo>
                    <a:pt x="3509" y="339"/>
                  </a:lnTo>
                  <a:cubicBezTo>
                    <a:pt x="3522" y="339"/>
                    <a:pt x="3538" y="339"/>
                    <a:pt x="3525" y="317"/>
                  </a:cubicBezTo>
                  <a:cubicBezTo>
                    <a:pt x="3525" y="295"/>
                    <a:pt x="3525" y="277"/>
                    <a:pt x="3538" y="277"/>
                  </a:cubicBezTo>
                  <a:cubicBezTo>
                    <a:pt x="3538" y="269"/>
                    <a:pt x="3539" y="267"/>
                    <a:pt x="3540" y="267"/>
                  </a:cubicBezTo>
                  <a:cubicBezTo>
                    <a:pt x="3543" y="267"/>
                    <a:pt x="3546" y="277"/>
                    <a:pt x="3538" y="277"/>
                  </a:cubicBezTo>
                  <a:cubicBezTo>
                    <a:pt x="3538" y="295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7" y="357"/>
                    <a:pt x="3563" y="363"/>
                    <a:pt x="3573" y="363"/>
                  </a:cubicBezTo>
                  <a:cubicBezTo>
                    <a:pt x="3586" y="363"/>
                    <a:pt x="3606" y="352"/>
                    <a:pt x="3613" y="339"/>
                  </a:cubicBezTo>
                  <a:cubicBezTo>
                    <a:pt x="3627" y="319"/>
                    <a:pt x="3637" y="309"/>
                    <a:pt x="3644" y="309"/>
                  </a:cubicBezTo>
                  <a:cubicBezTo>
                    <a:pt x="3650" y="309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2" y="322"/>
                    <a:pt x="3691" y="277"/>
                  </a:cubicBezTo>
                  <a:lnTo>
                    <a:pt x="3707" y="217"/>
                  </a:lnTo>
                  <a:lnTo>
                    <a:pt x="3704" y="280"/>
                  </a:lnTo>
                  <a:cubicBezTo>
                    <a:pt x="3711" y="328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1"/>
                  </a:cubicBezTo>
                  <a:cubicBezTo>
                    <a:pt x="3770" y="310"/>
                    <a:pt x="3776" y="304"/>
                    <a:pt x="3779" y="304"/>
                  </a:cubicBezTo>
                  <a:cubicBezTo>
                    <a:pt x="3782" y="304"/>
                    <a:pt x="3782" y="310"/>
                    <a:pt x="3782" y="321"/>
                  </a:cubicBezTo>
                  <a:cubicBezTo>
                    <a:pt x="3782" y="342"/>
                    <a:pt x="3795" y="342"/>
                    <a:pt x="3835" y="342"/>
                  </a:cubicBezTo>
                  <a:cubicBezTo>
                    <a:pt x="3873" y="342"/>
                    <a:pt x="3885" y="342"/>
                    <a:pt x="3885" y="324"/>
                  </a:cubicBezTo>
                  <a:lnTo>
                    <a:pt x="3911" y="324"/>
                  </a:lnTo>
                  <a:cubicBezTo>
                    <a:pt x="3916" y="339"/>
                    <a:pt x="3924" y="345"/>
                    <a:pt x="3930" y="345"/>
                  </a:cubicBezTo>
                  <a:cubicBezTo>
                    <a:pt x="3940" y="345"/>
                    <a:pt x="3947" y="327"/>
                    <a:pt x="3939" y="302"/>
                  </a:cubicBezTo>
                  <a:lnTo>
                    <a:pt x="3964" y="302"/>
                  </a:lnTo>
                  <a:lnTo>
                    <a:pt x="3964" y="324"/>
                  </a:lnTo>
                  <a:cubicBezTo>
                    <a:pt x="3964" y="342"/>
                    <a:pt x="3989" y="346"/>
                    <a:pt x="4092" y="346"/>
                  </a:cubicBezTo>
                  <a:cubicBezTo>
                    <a:pt x="4208" y="346"/>
                    <a:pt x="4224" y="346"/>
                    <a:pt x="4224" y="305"/>
                  </a:cubicBezTo>
                  <a:cubicBezTo>
                    <a:pt x="4230" y="284"/>
                    <a:pt x="4236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5" y="336"/>
                    <a:pt x="4259" y="336"/>
                  </a:cubicBezTo>
                  <a:cubicBezTo>
                    <a:pt x="4260" y="336"/>
                    <a:pt x="4262" y="333"/>
                    <a:pt x="4262" y="327"/>
                  </a:cubicBezTo>
                  <a:cubicBezTo>
                    <a:pt x="4277" y="327"/>
                    <a:pt x="4293" y="336"/>
                    <a:pt x="4299" y="349"/>
                  </a:cubicBezTo>
                  <a:cubicBezTo>
                    <a:pt x="4317" y="366"/>
                    <a:pt x="4329" y="373"/>
                    <a:pt x="4337" y="373"/>
                  </a:cubicBezTo>
                  <a:cubicBezTo>
                    <a:pt x="4348" y="373"/>
                    <a:pt x="4352" y="361"/>
                    <a:pt x="4352" y="349"/>
                  </a:cubicBezTo>
                  <a:cubicBezTo>
                    <a:pt x="4347" y="331"/>
                    <a:pt x="4346" y="325"/>
                    <a:pt x="4348" y="325"/>
                  </a:cubicBezTo>
                  <a:lnTo>
                    <a:pt x="4348" y="325"/>
                  </a:lnTo>
                  <a:cubicBezTo>
                    <a:pt x="4351" y="325"/>
                    <a:pt x="4358" y="336"/>
                    <a:pt x="4365" y="349"/>
                  </a:cubicBezTo>
                  <a:cubicBezTo>
                    <a:pt x="4374" y="364"/>
                    <a:pt x="4383" y="378"/>
                    <a:pt x="4387" y="378"/>
                  </a:cubicBezTo>
                  <a:cubicBezTo>
                    <a:pt x="4389" y="378"/>
                    <a:pt x="4390" y="376"/>
                    <a:pt x="4390" y="371"/>
                  </a:cubicBezTo>
                  <a:cubicBezTo>
                    <a:pt x="4397" y="358"/>
                    <a:pt x="4426" y="347"/>
                    <a:pt x="4449" y="347"/>
                  </a:cubicBezTo>
                  <a:cubicBezTo>
                    <a:pt x="4466" y="347"/>
                    <a:pt x="4481" y="353"/>
                    <a:pt x="4481" y="371"/>
                  </a:cubicBezTo>
                  <a:lnTo>
                    <a:pt x="4506" y="371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4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7" y="374"/>
                    <a:pt x="4649" y="333"/>
                    <a:pt x="4661" y="333"/>
                  </a:cubicBezTo>
                  <a:cubicBezTo>
                    <a:pt x="4662" y="333"/>
                    <a:pt x="4662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3" y="352"/>
                    <a:pt x="4716" y="352"/>
                    <a:pt x="4716" y="333"/>
                  </a:cubicBezTo>
                  <a:cubicBezTo>
                    <a:pt x="4728" y="352"/>
                    <a:pt x="4741" y="352"/>
                    <a:pt x="4766" y="355"/>
                  </a:cubicBezTo>
                  <a:cubicBezTo>
                    <a:pt x="4791" y="355"/>
                    <a:pt x="4819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5" y="336"/>
                  </a:cubicBezTo>
                  <a:cubicBezTo>
                    <a:pt x="4935" y="325"/>
                    <a:pt x="4938" y="320"/>
                    <a:pt x="4943" y="320"/>
                  </a:cubicBezTo>
                  <a:cubicBezTo>
                    <a:pt x="4948" y="320"/>
                    <a:pt x="4954" y="325"/>
                    <a:pt x="4960" y="336"/>
                  </a:cubicBezTo>
                  <a:cubicBezTo>
                    <a:pt x="4967" y="346"/>
                    <a:pt x="4970" y="350"/>
                    <a:pt x="4973" y="350"/>
                  </a:cubicBezTo>
                  <a:cubicBezTo>
                    <a:pt x="4976" y="350"/>
                    <a:pt x="4979" y="346"/>
                    <a:pt x="4985" y="336"/>
                  </a:cubicBezTo>
                  <a:cubicBezTo>
                    <a:pt x="4990" y="330"/>
                    <a:pt x="4994" y="327"/>
                    <a:pt x="4998" y="327"/>
                  </a:cubicBezTo>
                  <a:cubicBezTo>
                    <a:pt x="5008" y="327"/>
                    <a:pt x="5017" y="343"/>
                    <a:pt x="5026" y="358"/>
                  </a:cubicBezTo>
                  <a:cubicBezTo>
                    <a:pt x="5033" y="382"/>
                    <a:pt x="5041" y="392"/>
                    <a:pt x="5048" y="392"/>
                  </a:cubicBezTo>
                  <a:cubicBezTo>
                    <a:pt x="5053" y="392"/>
                    <a:pt x="5058" y="386"/>
                    <a:pt x="5064" y="377"/>
                  </a:cubicBezTo>
                  <a:cubicBezTo>
                    <a:pt x="5080" y="366"/>
                    <a:pt x="5099" y="358"/>
                    <a:pt x="5120" y="358"/>
                  </a:cubicBezTo>
                  <a:cubicBezTo>
                    <a:pt x="5123" y="358"/>
                    <a:pt x="5126" y="358"/>
                    <a:pt x="5130" y="358"/>
                  </a:cubicBezTo>
                  <a:cubicBezTo>
                    <a:pt x="5155" y="336"/>
                    <a:pt x="5167" y="336"/>
                    <a:pt x="5155" y="317"/>
                  </a:cubicBezTo>
                  <a:cubicBezTo>
                    <a:pt x="5158" y="302"/>
                    <a:pt x="5161" y="286"/>
                    <a:pt x="5167" y="274"/>
                  </a:cubicBezTo>
                  <a:cubicBezTo>
                    <a:pt x="5176" y="268"/>
                    <a:pt x="5182" y="266"/>
                    <a:pt x="5186" y="266"/>
                  </a:cubicBezTo>
                  <a:cubicBezTo>
                    <a:pt x="5193" y="266"/>
                    <a:pt x="5192" y="274"/>
                    <a:pt x="5185" y="274"/>
                  </a:cubicBezTo>
                  <a:cubicBezTo>
                    <a:pt x="5185" y="274"/>
                    <a:pt x="5184" y="274"/>
                    <a:pt x="5183" y="274"/>
                  </a:cubicBezTo>
                  <a:cubicBezTo>
                    <a:pt x="5155" y="295"/>
                    <a:pt x="5167" y="295"/>
                    <a:pt x="5183" y="317"/>
                  </a:cubicBezTo>
                  <a:cubicBezTo>
                    <a:pt x="5192" y="333"/>
                    <a:pt x="5214" y="339"/>
                    <a:pt x="5233" y="339"/>
                  </a:cubicBezTo>
                  <a:lnTo>
                    <a:pt x="5286" y="339"/>
                  </a:lnTo>
                  <a:cubicBezTo>
                    <a:pt x="5305" y="350"/>
                    <a:pt x="5318" y="356"/>
                    <a:pt x="5325" y="356"/>
                  </a:cubicBezTo>
                  <a:cubicBezTo>
                    <a:pt x="5333" y="356"/>
                    <a:pt x="5336" y="350"/>
                    <a:pt x="5336" y="339"/>
                  </a:cubicBezTo>
                  <a:cubicBezTo>
                    <a:pt x="5336" y="330"/>
                    <a:pt x="5336" y="323"/>
                    <a:pt x="5336" y="317"/>
                  </a:cubicBezTo>
                  <a:cubicBezTo>
                    <a:pt x="5343" y="340"/>
                    <a:pt x="5383" y="351"/>
                    <a:pt x="5423" y="351"/>
                  </a:cubicBezTo>
                  <a:cubicBezTo>
                    <a:pt x="5462" y="351"/>
                    <a:pt x="5499" y="341"/>
                    <a:pt x="5506" y="321"/>
                  </a:cubicBezTo>
                  <a:lnTo>
                    <a:pt x="5506" y="342"/>
                  </a:lnTo>
                  <a:cubicBezTo>
                    <a:pt x="5506" y="361"/>
                    <a:pt x="5518" y="361"/>
                    <a:pt x="5543" y="364"/>
                  </a:cubicBezTo>
                  <a:cubicBezTo>
                    <a:pt x="5578" y="355"/>
                    <a:pt x="5612" y="349"/>
                    <a:pt x="5647" y="342"/>
                  </a:cubicBezTo>
                  <a:cubicBezTo>
                    <a:pt x="5658" y="342"/>
                    <a:pt x="5670" y="343"/>
                    <a:pt x="5680" y="343"/>
                  </a:cubicBezTo>
                  <a:cubicBezTo>
                    <a:pt x="5715" y="343"/>
                    <a:pt x="5738" y="341"/>
                    <a:pt x="5738" y="324"/>
                  </a:cubicBezTo>
                  <a:cubicBezTo>
                    <a:pt x="5750" y="324"/>
                    <a:pt x="5750" y="324"/>
                    <a:pt x="5750" y="346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78" y="364"/>
                    <a:pt x="5778" y="346"/>
                    <a:pt x="5778" y="324"/>
                  </a:cubicBezTo>
                  <a:cubicBezTo>
                    <a:pt x="5778" y="313"/>
                    <a:pt x="5781" y="307"/>
                    <a:pt x="5788" y="307"/>
                  </a:cubicBezTo>
                  <a:cubicBezTo>
                    <a:pt x="5794" y="307"/>
                    <a:pt x="5803" y="313"/>
                    <a:pt x="5816" y="324"/>
                  </a:cubicBezTo>
                  <a:cubicBezTo>
                    <a:pt x="5832" y="335"/>
                    <a:pt x="5851" y="341"/>
                    <a:pt x="5870" y="341"/>
                  </a:cubicBezTo>
                  <a:cubicBezTo>
                    <a:pt x="5887" y="341"/>
                    <a:pt x="5904" y="336"/>
                    <a:pt x="5919" y="327"/>
                  </a:cubicBezTo>
                  <a:cubicBezTo>
                    <a:pt x="5932" y="327"/>
                    <a:pt x="5944" y="327"/>
                    <a:pt x="5944" y="346"/>
                  </a:cubicBezTo>
                  <a:cubicBezTo>
                    <a:pt x="5952" y="359"/>
                    <a:pt x="5965" y="372"/>
                    <a:pt x="5979" y="372"/>
                  </a:cubicBezTo>
                  <a:cubicBezTo>
                    <a:pt x="5989" y="372"/>
                    <a:pt x="6000" y="365"/>
                    <a:pt x="6010" y="349"/>
                  </a:cubicBezTo>
                  <a:cubicBezTo>
                    <a:pt x="6023" y="349"/>
                    <a:pt x="6023" y="349"/>
                    <a:pt x="6023" y="368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39" y="393"/>
                    <a:pt x="6042" y="386"/>
                    <a:pt x="6048" y="368"/>
                  </a:cubicBezTo>
                  <a:cubicBezTo>
                    <a:pt x="6061" y="358"/>
                    <a:pt x="6077" y="354"/>
                    <a:pt x="6093" y="354"/>
                  </a:cubicBezTo>
                  <a:cubicBezTo>
                    <a:pt x="6109" y="354"/>
                    <a:pt x="6126" y="359"/>
                    <a:pt x="6139" y="371"/>
                  </a:cubicBezTo>
                  <a:cubicBezTo>
                    <a:pt x="6151" y="371"/>
                    <a:pt x="6164" y="371"/>
                    <a:pt x="6167" y="349"/>
                  </a:cubicBezTo>
                  <a:cubicBezTo>
                    <a:pt x="6167" y="342"/>
                    <a:pt x="6167" y="335"/>
                    <a:pt x="6167" y="330"/>
                  </a:cubicBezTo>
                  <a:cubicBezTo>
                    <a:pt x="6173" y="350"/>
                    <a:pt x="6176" y="360"/>
                    <a:pt x="6179" y="360"/>
                  </a:cubicBezTo>
                  <a:cubicBezTo>
                    <a:pt x="6183" y="360"/>
                    <a:pt x="6186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1" y="313"/>
                    <a:pt x="6204" y="319"/>
                    <a:pt x="6204" y="330"/>
                  </a:cubicBezTo>
                  <a:cubicBezTo>
                    <a:pt x="6217" y="349"/>
                    <a:pt x="6230" y="349"/>
                    <a:pt x="6230" y="349"/>
                  </a:cubicBezTo>
                  <a:cubicBezTo>
                    <a:pt x="6277" y="339"/>
                    <a:pt x="6324" y="333"/>
                    <a:pt x="6374" y="330"/>
                  </a:cubicBezTo>
                  <a:cubicBezTo>
                    <a:pt x="6402" y="331"/>
                    <a:pt x="6425" y="331"/>
                    <a:pt x="6445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2"/>
                    <a:pt x="6524" y="297"/>
                    <a:pt x="6527" y="297"/>
                  </a:cubicBezTo>
                  <a:cubicBezTo>
                    <a:pt x="6530" y="297"/>
                    <a:pt x="6534" y="302"/>
                    <a:pt x="6540" y="311"/>
                  </a:cubicBezTo>
                  <a:cubicBezTo>
                    <a:pt x="6548" y="325"/>
                    <a:pt x="6561" y="334"/>
                    <a:pt x="6574" y="334"/>
                  </a:cubicBezTo>
                  <a:cubicBezTo>
                    <a:pt x="6576" y="334"/>
                    <a:pt x="6579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1" y="344"/>
                    <a:pt x="6659" y="333"/>
                  </a:cubicBezTo>
                  <a:cubicBezTo>
                    <a:pt x="6665" y="313"/>
                    <a:pt x="6668" y="303"/>
                    <a:pt x="6670" y="303"/>
                  </a:cubicBezTo>
                  <a:cubicBezTo>
                    <a:pt x="6671" y="303"/>
                    <a:pt x="6671" y="313"/>
                    <a:pt x="6671" y="333"/>
                  </a:cubicBezTo>
                  <a:cubicBezTo>
                    <a:pt x="6671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6" y="355"/>
                  </a:cubicBezTo>
                  <a:cubicBezTo>
                    <a:pt x="6696" y="336"/>
                    <a:pt x="6722" y="336"/>
                    <a:pt x="6734" y="314"/>
                  </a:cubicBezTo>
                  <a:cubicBezTo>
                    <a:pt x="6750" y="314"/>
                    <a:pt x="6762" y="314"/>
                    <a:pt x="6762" y="336"/>
                  </a:cubicBezTo>
                  <a:cubicBezTo>
                    <a:pt x="6766" y="342"/>
                    <a:pt x="6774" y="344"/>
                    <a:pt x="6783" y="344"/>
                  </a:cubicBezTo>
                  <a:cubicBezTo>
                    <a:pt x="6807" y="344"/>
                    <a:pt x="6842" y="330"/>
                    <a:pt x="6853" y="314"/>
                  </a:cubicBezTo>
                  <a:cubicBezTo>
                    <a:pt x="6853" y="305"/>
                    <a:pt x="6856" y="300"/>
                    <a:pt x="6859" y="300"/>
                  </a:cubicBezTo>
                  <a:cubicBezTo>
                    <a:pt x="6863" y="300"/>
                    <a:pt x="6866" y="305"/>
                    <a:pt x="6866" y="314"/>
                  </a:cubicBezTo>
                  <a:cubicBezTo>
                    <a:pt x="6866" y="336"/>
                    <a:pt x="6878" y="336"/>
                    <a:pt x="6891" y="336"/>
                  </a:cubicBezTo>
                  <a:cubicBezTo>
                    <a:pt x="6894" y="331"/>
                    <a:pt x="6897" y="328"/>
                    <a:pt x="6899" y="328"/>
                  </a:cubicBezTo>
                  <a:cubicBezTo>
                    <a:pt x="6903" y="328"/>
                    <a:pt x="6903" y="343"/>
                    <a:pt x="6903" y="358"/>
                  </a:cubicBezTo>
                  <a:cubicBezTo>
                    <a:pt x="6891" y="380"/>
                    <a:pt x="6903" y="380"/>
                    <a:pt x="6928" y="380"/>
                  </a:cubicBezTo>
                  <a:cubicBezTo>
                    <a:pt x="6941" y="358"/>
                    <a:pt x="6994" y="358"/>
                    <a:pt x="7032" y="358"/>
                  </a:cubicBezTo>
                  <a:cubicBezTo>
                    <a:pt x="7036" y="358"/>
                    <a:pt x="7040" y="358"/>
                    <a:pt x="7044" y="358"/>
                  </a:cubicBezTo>
                  <a:cubicBezTo>
                    <a:pt x="7099" y="358"/>
                    <a:pt x="7112" y="337"/>
                    <a:pt x="7138" y="299"/>
                  </a:cubicBezTo>
                  <a:lnTo>
                    <a:pt x="7151" y="258"/>
                  </a:lnTo>
                  <a:lnTo>
                    <a:pt x="7151" y="299"/>
                  </a:lnTo>
                  <a:cubicBezTo>
                    <a:pt x="7151" y="321"/>
                    <a:pt x="7157" y="339"/>
                    <a:pt x="7163" y="361"/>
                  </a:cubicBezTo>
                  <a:cubicBezTo>
                    <a:pt x="7176" y="361"/>
                    <a:pt x="7176" y="339"/>
                    <a:pt x="7176" y="321"/>
                  </a:cubicBezTo>
                  <a:cubicBezTo>
                    <a:pt x="7176" y="310"/>
                    <a:pt x="7179" y="304"/>
                    <a:pt x="7185" y="304"/>
                  </a:cubicBezTo>
                  <a:cubicBezTo>
                    <a:pt x="7192" y="304"/>
                    <a:pt x="7201" y="310"/>
                    <a:pt x="7214" y="321"/>
                  </a:cubicBezTo>
                  <a:cubicBezTo>
                    <a:pt x="7226" y="331"/>
                    <a:pt x="7236" y="337"/>
                    <a:pt x="7245" y="337"/>
                  </a:cubicBezTo>
                  <a:cubicBezTo>
                    <a:pt x="7254" y="337"/>
                    <a:pt x="7261" y="331"/>
                    <a:pt x="7267" y="321"/>
                  </a:cubicBezTo>
                  <a:cubicBezTo>
                    <a:pt x="7269" y="320"/>
                    <a:pt x="7271" y="320"/>
                    <a:pt x="7273" y="320"/>
                  </a:cubicBezTo>
                  <a:cubicBezTo>
                    <a:pt x="7286" y="320"/>
                    <a:pt x="7299" y="329"/>
                    <a:pt x="7304" y="342"/>
                  </a:cubicBezTo>
                  <a:cubicBezTo>
                    <a:pt x="7317" y="342"/>
                    <a:pt x="7317" y="342"/>
                    <a:pt x="7317" y="321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7" y="311"/>
                    <a:pt x="7345" y="321"/>
                  </a:cubicBezTo>
                  <a:cubicBezTo>
                    <a:pt x="7353" y="346"/>
                    <a:pt x="7368" y="357"/>
                    <a:pt x="7380" y="357"/>
                  </a:cubicBezTo>
                  <a:cubicBezTo>
                    <a:pt x="7389" y="357"/>
                    <a:pt x="7395" y="352"/>
                    <a:pt x="7395" y="342"/>
                  </a:cubicBezTo>
                  <a:cubicBezTo>
                    <a:pt x="7395" y="325"/>
                    <a:pt x="7403" y="324"/>
                    <a:pt x="7412" y="324"/>
                  </a:cubicBezTo>
                  <a:cubicBezTo>
                    <a:pt x="7415" y="324"/>
                    <a:pt x="7418" y="324"/>
                    <a:pt x="7420" y="324"/>
                  </a:cubicBezTo>
                  <a:cubicBezTo>
                    <a:pt x="7436" y="324"/>
                    <a:pt x="7452" y="317"/>
                    <a:pt x="7461" y="302"/>
                  </a:cubicBezTo>
                  <a:lnTo>
                    <a:pt x="7486" y="302"/>
                  </a:lnTo>
                  <a:cubicBezTo>
                    <a:pt x="7499" y="302"/>
                    <a:pt x="7486" y="324"/>
                    <a:pt x="7474" y="324"/>
                  </a:cubicBezTo>
                  <a:lnTo>
                    <a:pt x="7486" y="346"/>
                  </a:lnTo>
                  <a:cubicBezTo>
                    <a:pt x="7511" y="346"/>
                    <a:pt x="7524" y="346"/>
                    <a:pt x="7539" y="324"/>
                  </a:cubicBezTo>
                  <a:cubicBezTo>
                    <a:pt x="7546" y="303"/>
                    <a:pt x="7549" y="293"/>
                    <a:pt x="7550" y="293"/>
                  </a:cubicBezTo>
                  <a:cubicBezTo>
                    <a:pt x="7552" y="293"/>
                    <a:pt x="7552" y="303"/>
                    <a:pt x="7552" y="324"/>
                  </a:cubicBezTo>
                  <a:cubicBezTo>
                    <a:pt x="7552" y="339"/>
                    <a:pt x="7558" y="353"/>
                    <a:pt x="7567" y="353"/>
                  </a:cubicBezTo>
                  <a:cubicBezTo>
                    <a:pt x="7570" y="353"/>
                    <a:pt x="7573" y="351"/>
                    <a:pt x="7577" y="346"/>
                  </a:cubicBezTo>
                  <a:cubicBezTo>
                    <a:pt x="7582" y="328"/>
                    <a:pt x="7588" y="322"/>
                    <a:pt x="7592" y="322"/>
                  </a:cubicBezTo>
                  <a:cubicBezTo>
                    <a:pt x="7598" y="322"/>
                    <a:pt x="7602" y="333"/>
                    <a:pt x="7602" y="346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3" y="376"/>
                    <a:pt x="7616" y="366"/>
                    <a:pt x="7643" y="346"/>
                  </a:cubicBezTo>
                  <a:cubicBezTo>
                    <a:pt x="7668" y="346"/>
                    <a:pt x="7718" y="327"/>
                    <a:pt x="7759" y="327"/>
                  </a:cubicBezTo>
                  <a:cubicBezTo>
                    <a:pt x="7809" y="327"/>
                    <a:pt x="7837" y="327"/>
                    <a:pt x="7850" y="349"/>
                  </a:cubicBezTo>
                  <a:cubicBezTo>
                    <a:pt x="7850" y="352"/>
                    <a:pt x="7850" y="355"/>
                    <a:pt x="7850" y="358"/>
                  </a:cubicBezTo>
                  <a:lnTo>
                    <a:pt x="7850" y="358"/>
                  </a:lnTo>
                  <a:cubicBezTo>
                    <a:pt x="7852" y="327"/>
                    <a:pt x="7865" y="327"/>
                    <a:pt x="7900" y="327"/>
                  </a:cubicBezTo>
                  <a:cubicBezTo>
                    <a:pt x="7910" y="333"/>
                    <a:pt x="7921" y="337"/>
                    <a:pt x="7931" y="337"/>
                  </a:cubicBezTo>
                  <a:cubicBezTo>
                    <a:pt x="7950" y="337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3" y="274"/>
                    <a:pt x="7981" y="278"/>
                    <a:pt x="7991" y="286"/>
                  </a:cubicBezTo>
                  <a:cubicBezTo>
                    <a:pt x="8003" y="286"/>
                    <a:pt x="8003" y="308"/>
                    <a:pt x="8003" y="330"/>
                  </a:cubicBezTo>
                  <a:cubicBezTo>
                    <a:pt x="8003" y="349"/>
                    <a:pt x="8016" y="371"/>
                    <a:pt x="8031" y="371"/>
                  </a:cubicBezTo>
                  <a:cubicBezTo>
                    <a:pt x="8044" y="371"/>
                    <a:pt x="8057" y="371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1"/>
                    <a:pt x="8063" y="331"/>
                  </a:cubicBezTo>
                  <a:cubicBezTo>
                    <a:pt x="8076" y="331"/>
                    <a:pt x="8089" y="322"/>
                    <a:pt x="8094" y="308"/>
                  </a:cubicBezTo>
                  <a:cubicBezTo>
                    <a:pt x="8094" y="289"/>
                    <a:pt x="8107" y="289"/>
                    <a:pt x="8122" y="289"/>
                  </a:cubicBezTo>
                  <a:cubicBezTo>
                    <a:pt x="8129" y="302"/>
                    <a:pt x="8144" y="308"/>
                    <a:pt x="8160" y="311"/>
                  </a:cubicBezTo>
                  <a:lnTo>
                    <a:pt x="8160" y="330"/>
                  </a:lnTo>
                  <a:cubicBezTo>
                    <a:pt x="8160" y="346"/>
                    <a:pt x="8166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8"/>
                    <a:pt x="8311" y="335"/>
                    <a:pt x="8413" y="335"/>
                  </a:cubicBezTo>
                  <a:cubicBezTo>
                    <a:pt x="8471" y="335"/>
                    <a:pt x="8521" y="336"/>
                    <a:pt x="8536" y="336"/>
                  </a:cubicBezTo>
                  <a:cubicBezTo>
                    <a:pt x="8549" y="347"/>
                    <a:pt x="8564" y="353"/>
                    <a:pt x="8575" y="353"/>
                  </a:cubicBezTo>
                  <a:cubicBezTo>
                    <a:pt x="8586" y="353"/>
                    <a:pt x="8592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0" y="317"/>
                  </a:cubicBezTo>
                  <a:cubicBezTo>
                    <a:pt x="8821" y="317"/>
                    <a:pt x="8884" y="317"/>
                    <a:pt x="8884" y="299"/>
                  </a:cubicBezTo>
                  <a:lnTo>
                    <a:pt x="8925" y="299"/>
                  </a:lnTo>
                  <a:cubicBezTo>
                    <a:pt x="8948" y="299"/>
                    <a:pt x="8971" y="279"/>
                    <a:pt x="8985" y="279"/>
                  </a:cubicBezTo>
                  <a:cubicBezTo>
                    <a:pt x="8986" y="279"/>
                    <a:pt x="8986" y="280"/>
                    <a:pt x="8987" y="280"/>
                  </a:cubicBezTo>
                  <a:cubicBezTo>
                    <a:pt x="8995" y="269"/>
                    <a:pt x="9002" y="263"/>
                    <a:pt x="9006" y="263"/>
                  </a:cubicBezTo>
                  <a:cubicBezTo>
                    <a:pt x="9009" y="263"/>
                    <a:pt x="9009" y="269"/>
                    <a:pt x="9003" y="280"/>
                  </a:cubicBezTo>
                  <a:cubicBezTo>
                    <a:pt x="9003" y="299"/>
                    <a:pt x="9003" y="321"/>
                    <a:pt x="9016" y="321"/>
                  </a:cubicBezTo>
                  <a:cubicBezTo>
                    <a:pt x="9041" y="321"/>
                    <a:pt x="9041" y="299"/>
                    <a:pt x="9041" y="280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80"/>
                  </a:cubicBezTo>
                  <a:cubicBezTo>
                    <a:pt x="9066" y="302"/>
                    <a:pt x="9066" y="321"/>
                    <a:pt x="9066" y="321"/>
                  </a:cubicBezTo>
                  <a:lnTo>
                    <a:pt x="9078" y="321"/>
                  </a:lnTo>
                  <a:cubicBezTo>
                    <a:pt x="9078" y="303"/>
                    <a:pt x="9086" y="302"/>
                    <a:pt x="9089" y="302"/>
                  </a:cubicBezTo>
                  <a:cubicBezTo>
                    <a:pt x="9090" y="302"/>
                    <a:pt x="9091" y="302"/>
                    <a:pt x="9091" y="302"/>
                  </a:cubicBezTo>
                  <a:cubicBezTo>
                    <a:pt x="9106" y="302"/>
                    <a:pt x="9106" y="302"/>
                    <a:pt x="9106" y="342"/>
                  </a:cubicBezTo>
                  <a:cubicBezTo>
                    <a:pt x="9105" y="363"/>
                    <a:pt x="9108" y="373"/>
                    <a:pt x="9113" y="373"/>
                  </a:cubicBezTo>
                  <a:cubicBezTo>
                    <a:pt x="9118" y="373"/>
                    <a:pt x="9125" y="363"/>
                    <a:pt x="9131" y="342"/>
                  </a:cubicBezTo>
                  <a:lnTo>
                    <a:pt x="9157" y="321"/>
                  </a:lnTo>
                  <a:cubicBezTo>
                    <a:pt x="9161" y="335"/>
                    <a:pt x="9166" y="340"/>
                    <a:pt x="9173" y="340"/>
                  </a:cubicBezTo>
                  <a:cubicBezTo>
                    <a:pt x="9186" y="340"/>
                    <a:pt x="9201" y="317"/>
                    <a:pt x="9210" y="302"/>
                  </a:cubicBezTo>
                  <a:cubicBezTo>
                    <a:pt x="9216" y="322"/>
                    <a:pt x="9222" y="332"/>
                    <a:pt x="9229" y="332"/>
                  </a:cubicBezTo>
                  <a:cubicBezTo>
                    <a:pt x="9235" y="332"/>
                    <a:pt x="9241" y="322"/>
                    <a:pt x="9247" y="302"/>
                  </a:cubicBezTo>
                  <a:cubicBezTo>
                    <a:pt x="9247" y="291"/>
                    <a:pt x="9251" y="285"/>
                    <a:pt x="9255" y="285"/>
                  </a:cubicBezTo>
                  <a:cubicBezTo>
                    <a:pt x="9260" y="285"/>
                    <a:pt x="9266" y="291"/>
                    <a:pt x="9272" y="302"/>
                  </a:cubicBezTo>
                  <a:cubicBezTo>
                    <a:pt x="9285" y="324"/>
                    <a:pt x="9301" y="324"/>
                    <a:pt x="9326" y="324"/>
                  </a:cubicBezTo>
                  <a:cubicBezTo>
                    <a:pt x="9335" y="307"/>
                    <a:pt x="9393" y="305"/>
                    <a:pt x="9466" y="305"/>
                  </a:cubicBezTo>
                  <a:cubicBezTo>
                    <a:pt x="9487" y="305"/>
                    <a:pt x="9510" y="305"/>
                    <a:pt x="9533" y="305"/>
                  </a:cubicBezTo>
                  <a:cubicBezTo>
                    <a:pt x="9564" y="306"/>
                    <a:pt x="9593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39" y="286"/>
                    <a:pt x="9739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1" y="312"/>
                    <a:pt x="9780" y="286"/>
                  </a:cubicBezTo>
                  <a:cubicBezTo>
                    <a:pt x="9787" y="275"/>
                    <a:pt x="9791" y="263"/>
                    <a:pt x="9792" y="263"/>
                  </a:cubicBezTo>
                  <a:cubicBezTo>
                    <a:pt x="9793" y="263"/>
                    <a:pt x="9793" y="269"/>
                    <a:pt x="9793" y="286"/>
                  </a:cubicBezTo>
                  <a:cubicBezTo>
                    <a:pt x="9793" y="308"/>
                    <a:pt x="9818" y="308"/>
                    <a:pt x="9868" y="308"/>
                  </a:cubicBezTo>
                  <a:cubicBezTo>
                    <a:pt x="9879" y="309"/>
                    <a:pt x="9891" y="309"/>
                    <a:pt x="9902" y="309"/>
                  </a:cubicBezTo>
                  <a:cubicBezTo>
                    <a:pt x="9932" y="309"/>
                    <a:pt x="9959" y="305"/>
                    <a:pt x="9959" y="289"/>
                  </a:cubicBezTo>
                  <a:cubicBezTo>
                    <a:pt x="9973" y="280"/>
                    <a:pt x="9980" y="275"/>
                    <a:pt x="9981" y="275"/>
                  </a:cubicBezTo>
                  <a:lnTo>
                    <a:pt x="9981" y="275"/>
                  </a:lnTo>
                  <a:cubicBezTo>
                    <a:pt x="9983" y="275"/>
                    <a:pt x="9979" y="280"/>
                    <a:pt x="9971" y="289"/>
                  </a:cubicBezTo>
                  <a:cubicBezTo>
                    <a:pt x="9963" y="315"/>
                    <a:pt x="9986" y="333"/>
                    <a:pt x="10014" y="333"/>
                  </a:cubicBezTo>
                  <a:cubicBezTo>
                    <a:pt x="10030" y="333"/>
                    <a:pt x="10048" y="326"/>
                    <a:pt x="10062" y="311"/>
                  </a:cubicBezTo>
                  <a:cubicBezTo>
                    <a:pt x="10078" y="311"/>
                    <a:pt x="10090" y="311"/>
                    <a:pt x="10090" y="333"/>
                  </a:cubicBezTo>
                  <a:cubicBezTo>
                    <a:pt x="10112" y="333"/>
                    <a:pt x="10134" y="327"/>
                    <a:pt x="10153" y="311"/>
                  </a:cubicBezTo>
                  <a:lnTo>
                    <a:pt x="10244" y="314"/>
                  </a:lnTo>
                  <a:cubicBezTo>
                    <a:pt x="10263" y="311"/>
                    <a:pt x="10282" y="305"/>
                    <a:pt x="10297" y="292"/>
                  </a:cubicBezTo>
                  <a:lnTo>
                    <a:pt x="10310" y="292"/>
                  </a:lnTo>
                  <a:cubicBezTo>
                    <a:pt x="10310" y="314"/>
                    <a:pt x="10376" y="314"/>
                    <a:pt x="10463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3" y="317"/>
                  </a:cubicBezTo>
                  <a:cubicBezTo>
                    <a:pt x="10681" y="294"/>
                    <a:pt x="10688" y="284"/>
                    <a:pt x="10695" y="284"/>
                  </a:cubicBezTo>
                  <a:cubicBezTo>
                    <a:pt x="10700" y="284"/>
                    <a:pt x="10706" y="289"/>
                    <a:pt x="10711" y="299"/>
                  </a:cubicBezTo>
                  <a:cubicBezTo>
                    <a:pt x="10716" y="319"/>
                    <a:pt x="10733" y="329"/>
                    <a:pt x="10750" y="329"/>
                  </a:cubicBezTo>
                  <a:cubicBezTo>
                    <a:pt x="10767" y="329"/>
                    <a:pt x="10785" y="319"/>
                    <a:pt x="10789" y="299"/>
                  </a:cubicBezTo>
                  <a:lnTo>
                    <a:pt x="10789" y="321"/>
                  </a:lnTo>
                  <a:cubicBezTo>
                    <a:pt x="10794" y="336"/>
                    <a:pt x="10803" y="343"/>
                    <a:pt x="10812" y="343"/>
                  </a:cubicBezTo>
                  <a:cubicBezTo>
                    <a:pt x="10827" y="343"/>
                    <a:pt x="10844" y="326"/>
                    <a:pt x="10852" y="299"/>
                  </a:cubicBezTo>
                  <a:cubicBezTo>
                    <a:pt x="10863" y="314"/>
                    <a:pt x="10873" y="330"/>
                    <a:pt x="10882" y="330"/>
                  </a:cubicBezTo>
                  <a:cubicBezTo>
                    <a:pt x="10885" y="330"/>
                    <a:pt x="10889" y="327"/>
                    <a:pt x="10893" y="321"/>
                  </a:cubicBezTo>
                  <a:cubicBezTo>
                    <a:pt x="10905" y="321"/>
                    <a:pt x="10905" y="321"/>
                    <a:pt x="10905" y="364"/>
                  </a:cubicBezTo>
                  <a:cubicBezTo>
                    <a:pt x="10905" y="383"/>
                    <a:pt x="10905" y="405"/>
                    <a:pt x="10918" y="405"/>
                  </a:cubicBezTo>
                  <a:cubicBezTo>
                    <a:pt x="10930" y="405"/>
                    <a:pt x="10930" y="383"/>
                    <a:pt x="10930" y="364"/>
                  </a:cubicBezTo>
                  <a:lnTo>
                    <a:pt x="10955" y="364"/>
                  </a:lnTo>
                  <a:cubicBezTo>
                    <a:pt x="10955" y="364"/>
                    <a:pt x="10971" y="364"/>
                    <a:pt x="10971" y="342"/>
                  </a:cubicBezTo>
                  <a:cubicBezTo>
                    <a:pt x="10971" y="324"/>
                    <a:pt x="10984" y="324"/>
                    <a:pt x="10996" y="324"/>
                  </a:cubicBezTo>
                  <a:cubicBezTo>
                    <a:pt x="10996" y="329"/>
                    <a:pt x="10997" y="331"/>
                    <a:pt x="10998" y="331"/>
                  </a:cubicBezTo>
                  <a:cubicBezTo>
                    <a:pt x="11001" y="331"/>
                    <a:pt x="11005" y="317"/>
                    <a:pt x="10996" y="302"/>
                  </a:cubicBezTo>
                  <a:cubicBezTo>
                    <a:pt x="10996" y="280"/>
                    <a:pt x="10996" y="261"/>
                    <a:pt x="11009" y="261"/>
                  </a:cubicBezTo>
                  <a:lnTo>
                    <a:pt x="11009" y="217"/>
                  </a:lnTo>
                  <a:cubicBezTo>
                    <a:pt x="11009" y="176"/>
                    <a:pt x="11009" y="154"/>
                    <a:pt x="10984" y="136"/>
                  </a:cubicBezTo>
                  <a:cubicBezTo>
                    <a:pt x="10952" y="123"/>
                    <a:pt x="10926" y="110"/>
                    <a:pt x="10910" y="110"/>
                  </a:cubicBezTo>
                  <a:cubicBezTo>
                    <a:pt x="10899" y="110"/>
                    <a:pt x="10893" y="116"/>
                    <a:pt x="10893" y="132"/>
                  </a:cubicBezTo>
                  <a:cubicBezTo>
                    <a:pt x="10893" y="132"/>
                    <a:pt x="10880" y="154"/>
                    <a:pt x="10868" y="154"/>
                  </a:cubicBezTo>
                  <a:cubicBezTo>
                    <a:pt x="10855" y="154"/>
                    <a:pt x="10839" y="132"/>
                    <a:pt x="10839" y="132"/>
                  </a:cubicBezTo>
                  <a:cubicBezTo>
                    <a:pt x="10839" y="111"/>
                    <a:pt x="10789" y="111"/>
                    <a:pt x="10723" y="111"/>
                  </a:cubicBezTo>
                  <a:cubicBezTo>
                    <a:pt x="10648" y="111"/>
                    <a:pt x="10607" y="111"/>
                    <a:pt x="10595" y="89"/>
                  </a:cubicBezTo>
                  <a:cubicBezTo>
                    <a:pt x="10582" y="67"/>
                    <a:pt x="10570" y="67"/>
                    <a:pt x="10570" y="67"/>
                  </a:cubicBezTo>
                  <a:cubicBezTo>
                    <a:pt x="10570" y="84"/>
                    <a:pt x="10522" y="86"/>
                    <a:pt x="10459" y="86"/>
                  </a:cubicBezTo>
                  <a:cubicBezTo>
                    <a:pt x="10440" y="86"/>
                    <a:pt x="10421" y="85"/>
                    <a:pt x="10401" y="85"/>
                  </a:cubicBezTo>
                  <a:cubicBezTo>
                    <a:pt x="10380" y="85"/>
                    <a:pt x="10360" y="85"/>
                    <a:pt x="10341" y="85"/>
                  </a:cubicBezTo>
                  <a:cubicBezTo>
                    <a:pt x="10274" y="85"/>
                    <a:pt x="10219" y="87"/>
                    <a:pt x="10219" y="104"/>
                  </a:cubicBezTo>
                  <a:lnTo>
                    <a:pt x="10194" y="104"/>
                  </a:lnTo>
                  <a:cubicBezTo>
                    <a:pt x="10194" y="82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0" y="104"/>
                  </a:cubicBezTo>
                  <a:cubicBezTo>
                    <a:pt x="10090" y="82"/>
                    <a:pt x="10078" y="82"/>
                    <a:pt x="10053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2"/>
                    <a:pt x="10000" y="102"/>
                    <a:pt x="9994" y="102"/>
                  </a:cubicBezTo>
                  <a:cubicBezTo>
                    <a:pt x="9952" y="102"/>
                    <a:pt x="9909" y="93"/>
                    <a:pt x="9871" y="79"/>
                  </a:cubicBezTo>
                  <a:cubicBezTo>
                    <a:pt x="9867" y="73"/>
                    <a:pt x="9863" y="70"/>
                    <a:pt x="9859" y="70"/>
                  </a:cubicBezTo>
                  <a:cubicBezTo>
                    <a:pt x="9850" y="70"/>
                    <a:pt x="9839" y="86"/>
                    <a:pt x="9830" y="101"/>
                  </a:cubicBezTo>
                  <a:cubicBezTo>
                    <a:pt x="9830" y="120"/>
                    <a:pt x="9818" y="142"/>
                    <a:pt x="9805" y="142"/>
                  </a:cubicBezTo>
                  <a:lnTo>
                    <a:pt x="9805" y="98"/>
                  </a:ln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8"/>
                    <a:pt x="9702" y="98"/>
                    <a:pt x="9611" y="98"/>
                  </a:cubicBezTo>
                  <a:cubicBezTo>
                    <a:pt x="9579" y="97"/>
                    <a:pt x="9553" y="97"/>
                    <a:pt x="9532" y="97"/>
                  </a:cubicBezTo>
                  <a:cubicBezTo>
                    <a:pt x="9476" y="97"/>
                    <a:pt x="9454" y="101"/>
                    <a:pt x="9454" y="117"/>
                  </a:cubicBezTo>
                  <a:cubicBezTo>
                    <a:pt x="9454" y="126"/>
                    <a:pt x="9451" y="131"/>
                    <a:pt x="9443" y="131"/>
                  </a:cubicBezTo>
                  <a:cubicBezTo>
                    <a:pt x="9435" y="131"/>
                    <a:pt x="9423" y="126"/>
                    <a:pt x="9404" y="117"/>
                  </a:cubicBezTo>
                  <a:cubicBezTo>
                    <a:pt x="9354" y="75"/>
                    <a:pt x="9336" y="60"/>
                    <a:pt x="9326" y="60"/>
                  </a:cubicBezTo>
                  <a:cubicBezTo>
                    <a:pt x="9321" y="60"/>
                    <a:pt x="9318" y="65"/>
                    <a:pt x="9313" y="73"/>
                  </a:cubicBezTo>
                  <a:cubicBezTo>
                    <a:pt x="9326" y="73"/>
                    <a:pt x="9326" y="95"/>
                    <a:pt x="9326" y="114"/>
                  </a:cubicBezTo>
                  <a:cubicBezTo>
                    <a:pt x="9326" y="136"/>
                    <a:pt x="9323" y="147"/>
                    <a:pt x="9318" y="147"/>
                  </a:cubicBezTo>
                  <a:cubicBezTo>
                    <a:pt x="9313" y="147"/>
                    <a:pt x="9307" y="136"/>
                    <a:pt x="9301" y="114"/>
                  </a:cubicBezTo>
                  <a:cubicBezTo>
                    <a:pt x="9301" y="98"/>
                    <a:pt x="9271" y="91"/>
                    <a:pt x="9234" y="91"/>
                  </a:cubicBezTo>
                  <a:cubicBezTo>
                    <a:pt x="9177" y="91"/>
                    <a:pt x="9101" y="108"/>
                    <a:pt x="9094" y="132"/>
                  </a:cubicBezTo>
                  <a:lnTo>
                    <a:pt x="9094" y="111"/>
                  </a:lnTo>
                  <a:cubicBezTo>
                    <a:pt x="9094" y="92"/>
                    <a:pt x="9081" y="92"/>
                    <a:pt x="9028" y="92"/>
                  </a:cubicBezTo>
                  <a:lnTo>
                    <a:pt x="8990" y="89"/>
                  </a:lnTo>
                  <a:cubicBezTo>
                    <a:pt x="8990" y="107"/>
                    <a:pt x="8976" y="114"/>
                    <a:pt x="8960" y="114"/>
                  </a:cubicBezTo>
                  <a:cubicBezTo>
                    <a:pt x="8938" y="114"/>
                    <a:pt x="8912" y="101"/>
                    <a:pt x="8912" y="89"/>
                  </a:cubicBezTo>
                  <a:cubicBezTo>
                    <a:pt x="8900" y="67"/>
                    <a:pt x="8900" y="67"/>
                    <a:pt x="8874" y="67"/>
                  </a:cubicBezTo>
                  <a:cubicBezTo>
                    <a:pt x="8857" y="84"/>
                    <a:pt x="8835" y="91"/>
                    <a:pt x="8815" y="91"/>
                  </a:cubicBezTo>
                  <a:cubicBezTo>
                    <a:pt x="8789" y="91"/>
                    <a:pt x="8768" y="79"/>
                    <a:pt x="8768" y="67"/>
                  </a:cubicBezTo>
                  <a:lnTo>
                    <a:pt x="8743" y="67"/>
                  </a:lnTo>
                  <a:cubicBezTo>
                    <a:pt x="8732" y="80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39" y="85"/>
                    <a:pt x="8652" y="107"/>
                  </a:cubicBezTo>
                  <a:cubicBezTo>
                    <a:pt x="8652" y="126"/>
                    <a:pt x="8652" y="148"/>
                    <a:pt x="8639" y="148"/>
                  </a:cubicBezTo>
                  <a:lnTo>
                    <a:pt x="8639" y="126"/>
                  </a:lnTo>
                  <a:cubicBezTo>
                    <a:pt x="8639" y="107"/>
                    <a:pt x="8602" y="107"/>
                    <a:pt x="8549" y="104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1" y="120"/>
                    <a:pt x="8416" y="120"/>
                  </a:cubicBezTo>
                  <a:cubicBezTo>
                    <a:pt x="8411" y="120"/>
                    <a:pt x="8408" y="114"/>
                    <a:pt x="8408" y="104"/>
                  </a:cubicBezTo>
                  <a:cubicBezTo>
                    <a:pt x="8401" y="93"/>
                    <a:pt x="8384" y="87"/>
                    <a:pt x="8365" y="87"/>
                  </a:cubicBezTo>
                  <a:cubicBezTo>
                    <a:pt x="8347" y="87"/>
                    <a:pt x="8329" y="92"/>
                    <a:pt x="8317" y="101"/>
                  </a:cubicBezTo>
                  <a:lnTo>
                    <a:pt x="8292" y="101"/>
                  </a:lnTo>
                  <a:cubicBezTo>
                    <a:pt x="8284" y="81"/>
                    <a:pt x="8270" y="71"/>
                    <a:pt x="8258" y="71"/>
                  </a:cubicBezTo>
                  <a:cubicBezTo>
                    <a:pt x="8245" y="71"/>
                    <a:pt x="8232" y="81"/>
                    <a:pt x="8226" y="101"/>
                  </a:cubicBezTo>
                  <a:cubicBezTo>
                    <a:pt x="8226" y="79"/>
                    <a:pt x="8213" y="79"/>
                    <a:pt x="8201" y="79"/>
                  </a:cubicBezTo>
                  <a:cubicBezTo>
                    <a:pt x="8187" y="90"/>
                    <a:pt x="8167" y="96"/>
                    <a:pt x="8151" y="96"/>
                  </a:cubicBezTo>
                  <a:cubicBezTo>
                    <a:pt x="8135" y="96"/>
                    <a:pt x="8122" y="90"/>
                    <a:pt x="8122" y="79"/>
                  </a:cubicBezTo>
                  <a:lnTo>
                    <a:pt x="8110" y="79"/>
                  </a:lnTo>
                  <a:cubicBezTo>
                    <a:pt x="8100" y="95"/>
                    <a:pt x="8085" y="101"/>
                    <a:pt x="8069" y="101"/>
                  </a:cubicBezTo>
                  <a:cubicBezTo>
                    <a:pt x="8066" y="101"/>
                    <a:pt x="8064" y="100"/>
                    <a:pt x="8061" y="100"/>
                  </a:cubicBezTo>
                  <a:cubicBezTo>
                    <a:pt x="8048" y="100"/>
                    <a:pt x="8037" y="107"/>
                    <a:pt x="8031" y="120"/>
                  </a:cubicBezTo>
                  <a:cubicBezTo>
                    <a:pt x="8019" y="142"/>
                    <a:pt x="8006" y="142"/>
                    <a:pt x="8006" y="142"/>
                  </a:cubicBezTo>
                  <a:cubicBezTo>
                    <a:pt x="7991" y="142"/>
                    <a:pt x="8006" y="120"/>
                    <a:pt x="8019" y="98"/>
                  </a:cubicBezTo>
                  <a:cubicBezTo>
                    <a:pt x="8029" y="90"/>
                    <a:pt x="8029" y="86"/>
                    <a:pt x="8023" y="86"/>
                  </a:cubicBezTo>
                  <a:cubicBezTo>
                    <a:pt x="8013" y="86"/>
                    <a:pt x="7990" y="96"/>
                    <a:pt x="7966" y="120"/>
                  </a:cubicBezTo>
                  <a:cubicBezTo>
                    <a:pt x="7947" y="140"/>
                    <a:pt x="7937" y="151"/>
                    <a:pt x="7936" y="151"/>
                  </a:cubicBezTo>
                  <a:cubicBezTo>
                    <a:pt x="7934" y="151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6" y="90"/>
                  </a:cubicBezTo>
                  <a:cubicBezTo>
                    <a:pt x="7964" y="90"/>
                    <a:pt x="7960" y="93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7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7"/>
                    <a:pt x="7828" y="112"/>
                    <a:pt x="7825" y="112"/>
                  </a:cubicBezTo>
                  <a:cubicBezTo>
                    <a:pt x="7822" y="112"/>
                    <a:pt x="7818" y="107"/>
                    <a:pt x="7812" y="98"/>
                  </a:cubicBezTo>
                  <a:cubicBezTo>
                    <a:pt x="7812" y="89"/>
                    <a:pt x="7809" y="83"/>
                    <a:pt x="7806" y="83"/>
                  </a:cubicBezTo>
                  <a:cubicBezTo>
                    <a:pt x="7802" y="83"/>
                    <a:pt x="7796" y="93"/>
                    <a:pt x="7796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1" y="133"/>
                    <a:pt x="7765" y="128"/>
                    <a:pt x="7759" y="117"/>
                  </a:cubicBezTo>
                  <a:cubicBezTo>
                    <a:pt x="7759" y="93"/>
                    <a:pt x="7754" y="83"/>
                    <a:pt x="7751" y="83"/>
                  </a:cubicBezTo>
                  <a:cubicBezTo>
                    <a:pt x="7748" y="83"/>
                    <a:pt x="7746" y="87"/>
                    <a:pt x="7746" y="95"/>
                  </a:cubicBezTo>
                  <a:cubicBezTo>
                    <a:pt x="7734" y="117"/>
                    <a:pt x="7721" y="117"/>
                    <a:pt x="7721" y="117"/>
                  </a:cubicBezTo>
                  <a:cubicBezTo>
                    <a:pt x="7721" y="95"/>
                    <a:pt x="7602" y="95"/>
                    <a:pt x="7486" y="92"/>
                  </a:cubicBezTo>
                  <a:cubicBezTo>
                    <a:pt x="7474" y="92"/>
                    <a:pt x="7461" y="114"/>
                    <a:pt x="7461" y="136"/>
                  </a:cubicBezTo>
                  <a:cubicBezTo>
                    <a:pt x="7461" y="153"/>
                    <a:pt x="7461" y="159"/>
                    <a:pt x="7460" y="159"/>
                  </a:cubicBezTo>
                  <a:cubicBezTo>
                    <a:pt x="7459" y="159"/>
                    <a:pt x="7456" y="147"/>
                    <a:pt x="7449" y="136"/>
                  </a:cubicBezTo>
                  <a:cubicBezTo>
                    <a:pt x="7442" y="104"/>
                    <a:pt x="7432" y="87"/>
                    <a:pt x="7426" y="87"/>
                  </a:cubicBezTo>
                  <a:cubicBezTo>
                    <a:pt x="7420" y="87"/>
                    <a:pt x="7417" y="102"/>
                    <a:pt x="7424" y="132"/>
                  </a:cubicBezTo>
                  <a:cubicBezTo>
                    <a:pt x="7430" y="154"/>
                    <a:pt x="7433" y="165"/>
                    <a:pt x="7431" y="165"/>
                  </a:cubicBezTo>
                  <a:cubicBezTo>
                    <a:pt x="7429" y="165"/>
                    <a:pt x="7422" y="154"/>
                    <a:pt x="7408" y="132"/>
                  </a:cubicBezTo>
                  <a:cubicBezTo>
                    <a:pt x="7402" y="123"/>
                    <a:pt x="7398" y="118"/>
                    <a:pt x="7395" y="118"/>
                  </a:cubicBezTo>
                  <a:cubicBezTo>
                    <a:pt x="7392" y="118"/>
                    <a:pt x="7389" y="123"/>
                    <a:pt x="7383" y="132"/>
                  </a:cubicBezTo>
                  <a:cubicBezTo>
                    <a:pt x="7383" y="143"/>
                    <a:pt x="7380" y="149"/>
                    <a:pt x="7377" y="149"/>
                  </a:cubicBezTo>
                  <a:cubicBezTo>
                    <a:pt x="7373" y="149"/>
                    <a:pt x="7370" y="143"/>
                    <a:pt x="7370" y="132"/>
                  </a:cubicBezTo>
                  <a:cubicBezTo>
                    <a:pt x="7361" y="119"/>
                    <a:pt x="7353" y="105"/>
                    <a:pt x="7348" y="105"/>
                  </a:cubicBezTo>
                  <a:cubicBezTo>
                    <a:pt x="7346" y="105"/>
                    <a:pt x="7345" y="107"/>
                    <a:pt x="7345" y="114"/>
                  </a:cubicBezTo>
                  <a:cubicBezTo>
                    <a:pt x="7345" y="114"/>
                    <a:pt x="7333" y="114"/>
                    <a:pt x="7320" y="92"/>
                  </a:cubicBezTo>
                  <a:cubicBezTo>
                    <a:pt x="7315" y="85"/>
                    <a:pt x="7311" y="83"/>
                    <a:pt x="7307" y="83"/>
                  </a:cubicBezTo>
                  <a:cubicBezTo>
                    <a:pt x="7297" y="83"/>
                    <a:pt x="7288" y="97"/>
                    <a:pt x="7279" y="111"/>
                  </a:cubicBezTo>
                  <a:cubicBezTo>
                    <a:pt x="7261" y="132"/>
                    <a:pt x="7248" y="143"/>
                    <a:pt x="7242" y="143"/>
                  </a:cubicBezTo>
                  <a:cubicBezTo>
                    <a:pt x="7235" y="143"/>
                    <a:pt x="7235" y="132"/>
                    <a:pt x="7242" y="111"/>
                  </a:cubicBezTo>
                  <a:cubicBezTo>
                    <a:pt x="7247" y="95"/>
                    <a:pt x="7240" y="88"/>
                    <a:pt x="7229" y="88"/>
                  </a:cubicBezTo>
                  <a:cubicBezTo>
                    <a:pt x="7212" y="88"/>
                    <a:pt x="7184" y="106"/>
                    <a:pt x="7176" y="132"/>
                  </a:cubicBezTo>
                  <a:cubicBezTo>
                    <a:pt x="7169" y="156"/>
                    <a:pt x="7166" y="166"/>
                    <a:pt x="7164" y="166"/>
                  </a:cubicBezTo>
                  <a:cubicBezTo>
                    <a:pt x="7163" y="166"/>
                    <a:pt x="7163" y="161"/>
                    <a:pt x="7163" y="151"/>
                  </a:cubicBezTo>
                  <a:cubicBezTo>
                    <a:pt x="7163" y="132"/>
                    <a:pt x="7151" y="132"/>
                    <a:pt x="7151" y="132"/>
                  </a:cubicBezTo>
                  <a:cubicBezTo>
                    <a:pt x="7138" y="132"/>
                    <a:pt x="7126" y="129"/>
                    <a:pt x="7126" y="111"/>
                  </a:cubicBezTo>
                  <a:cubicBezTo>
                    <a:pt x="7126" y="111"/>
                    <a:pt x="7110" y="111"/>
                    <a:pt x="7085" y="129"/>
                  </a:cubicBezTo>
                  <a:cubicBezTo>
                    <a:pt x="7075" y="146"/>
                    <a:pt x="7064" y="153"/>
                    <a:pt x="7052" y="153"/>
                  </a:cubicBezTo>
                  <a:cubicBezTo>
                    <a:pt x="7033" y="153"/>
                    <a:pt x="7014" y="135"/>
                    <a:pt x="7007" y="107"/>
                  </a:cubicBezTo>
                  <a:lnTo>
                    <a:pt x="6982" y="129"/>
                  </a:lnTo>
                  <a:cubicBezTo>
                    <a:pt x="6974" y="154"/>
                    <a:pt x="6966" y="172"/>
                    <a:pt x="6961" y="172"/>
                  </a:cubicBezTo>
                  <a:cubicBezTo>
                    <a:pt x="6958" y="172"/>
                    <a:pt x="6957" y="165"/>
                    <a:pt x="6957" y="148"/>
                  </a:cubicBezTo>
                  <a:lnTo>
                    <a:pt x="6957" y="129"/>
                  </a:lnTo>
                  <a:cubicBezTo>
                    <a:pt x="6952" y="145"/>
                    <a:pt x="6942" y="151"/>
                    <a:pt x="6930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8" y="85"/>
                  </a:cubicBezTo>
                  <a:lnTo>
                    <a:pt x="6878" y="107"/>
                  </a:lnTo>
                  <a:cubicBezTo>
                    <a:pt x="6878" y="129"/>
                    <a:pt x="6878" y="148"/>
                    <a:pt x="6866" y="148"/>
                  </a:cubicBezTo>
                  <a:cubicBezTo>
                    <a:pt x="6853" y="148"/>
                    <a:pt x="6841" y="148"/>
                    <a:pt x="6841" y="126"/>
                  </a:cubicBezTo>
                  <a:cubicBezTo>
                    <a:pt x="6832" y="113"/>
                    <a:pt x="6821" y="98"/>
                    <a:pt x="6816" y="98"/>
                  </a:cubicBezTo>
                  <a:cubicBezTo>
                    <a:pt x="6814" y="98"/>
                    <a:pt x="6812" y="101"/>
                    <a:pt x="6812" y="107"/>
                  </a:cubicBezTo>
                  <a:cubicBezTo>
                    <a:pt x="6812" y="107"/>
                    <a:pt x="6800" y="107"/>
                    <a:pt x="6787" y="85"/>
                  </a:cubicBezTo>
                  <a:lnTo>
                    <a:pt x="6737" y="85"/>
                  </a:lnTo>
                  <a:cubicBezTo>
                    <a:pt x="6730" y="95"/>
                    <a:pt x="6720" y="99"/>
                    <a:pt x="6712" y="99"/>
                  </a:cubicBezTo>
                  <a:cubicBezTo>
                    <a:pt x="6703" y="99"/>
                    <a:pt x="6696" y="94"/>
                    <a:pt x="6696" y="82"/>
                  </a:cubicBezTo>
                  <a:cubicBezTo>
                    <a:pt x="6681" y="85"/>
                    <a:pt x="6668" y="92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5" y="104"/>
                  </a:lnTo>
                  <a:cubicBezTo>
                    <a:pt x="6555" y="123"/>
                    <a:pt x="6555" y="123"/>
                    <a:pt x="6543" y="123"/>
                  </a:cubicBezTo>
                  <a:cubicBezTo>
                    <a:pt x="6527" y="123"/>
                    <a:pt x="6490" y="101"/>
                    <a:pt x="6477" y="101"/>
                  </a:cubicBezTo>
                  <a:cubicBezTo>
                    <a:pt x="6440" y="101"/>
                    <a:pt x="6440" y="101"/>
                    <a:pt x="6452" y="123"/>
                  </a:cubicBezTo>
                  <a:cubicBezTo>
                    <a:pt x="6460" y="123"/>
                    <a:pt x="6463" y="133"/>
                    <a:pt x="6457" y="133"/>
                  </a:cubicBezTo>
                  <a:cubicBezTo>
                    <a:pt x="6453" y="133"/>
                    <a:pt x="6448" y="130"/>
                    <a:pt x="6440" y="123"/>
                  </a:cubicBezTo>
                  <a:cubicBezTo>
                    <a:pt x="6408" y="114"/>
                    <a:pt x="6377" y="104"/>
                    <a:pt x="6349" y="101"/>
                  </a:cubicBezTo>
                  <a:cubicBezTo>
                    <a:pt x="6295" y="101"/>
                    <a:pt x="6295" y="101"/>
                    <a:pt x="6295" y="120"/>
                  </a:cubicBezTo>
                  <a:cubicBezTo>
                    <a:pt x="6302" y="142"/>
                    <a:pt x="6302" y="153"/>
                    <a:pt x="6298" y="153"/>
                  </a:cubicBezTo>
                  <a:cubicBezTo>
                    <a:pt x="6295" y="153"/>
                    <a:pt x="6289" y="142"/>
                    <a:pt x="6283" y="120"/>
                  </a:cubicBezTo>
                  <a:cubicBezTo>
                    <a:pt x="6268" y="96"/>
                    <a:pt x="6258" y="87"/>
                    <a:pt x="6252" y="87"/>
                  </a:cubicBezTo>
                  <a:cubicBezTo>
                    <a:pt x="6247" y="87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09"/>
                    <a:pt x="6214" y="104"/>
                    <a:pt x="6208" y="104"/>
                  </a:cubicBezTo>
                  <a:cubicBezTo>
                    <a:pt x="6201" y="104"/>
                    <a:pt x="6192" y="109"/>
                    <a:pt x="6179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5"/>
                    <a:pt x="6110" y="121"/>
                    <a:pt x="6089" y="121"/>
                  </a:cubicBezTo>
                  <a:cubicBezTo>
                    <a:pt x="6060" y="121"/>
                    <a:pt x="6030" y="109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1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69" y="86"/>
                    <a:pt x="5966" y="96"/>
                    <a:pt x="5960" y="117"/>
                  </a:cubicBezTo>
                  <a:cubicBezTo>
                    <a:pt x="5955" y="126"/>
                    <a:pt x="5941" y="131"/>
                    <a:pt x="5926" y="131"/>
                  </a:cubicBezTo>
                  <a:cubicBezTo>
                    <a:pt x="5906" y="131"/>
                    <a:pt x="5887" y="121"/>
                    <a:pt x="5894" y="95"/>
                  </a:cubicBezTo>
                  <a:cubicBezTo>
                    <a:pt x="5894" y="76"/>
                    <a:pt x="5894" y="54"/>
                    <a:pt x="5894" y="54"/>
                  </a:cubicBezTo>
                  <a:cubicBezTo>
                    <a:pt x="5884" y="71"/>
                    <a:pt x="5875" y="73"/>
                    <a:pt x="5871" y="73"/>
                  </a:cubicBezTo>
                  <a:cubicBezTo>
                    <a:pt x="5870" y="73"/>
                    <a:pt x="5869" y="73"/>
                    <a:pt x="5869" y="73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4"/>
                    <a:pt x="5712" y="114"/>
                  </a:cubicBezTo>
                  <a:cubicBezTo>
                    <a:pt x="5687" y="114"/>
                    <a:pt x="5650" y="114"/>
                    <a:pt x="5634" y="92"/>
                  </a:cubicBezTo>
                  <a:cubicBezTo>
                    <a:pt x="5615" y="92"/>
                    <a:pt x="5597" y="98"/>
                    <a:pt x="5584" y="114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0" y="128"/>
                    <a:pt x="5543" y="123"/>
                    <a:pt x="5543" y="114"/>
                  </a:cubicBezTo>
                  <a:lnTo>
                    <a:pt x="5531" y="114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7"/>
                    <a:pt x="5487" y="103"/>
                    <a:pt x="5479" y="103"/>
                  </a:cubicBezTo>
                  <a:cubicBezTo>
                    <a:pt x="5475" y="103"/>
                    <a:pt x="5472" y="105"/>
                    <a:pt x="5468" y="111"/>
                  </a:cubicBezTo>
                  <a:cubicBezTo>
                    <a:pt x="5468" y="132"/>
                    <a:pt x="5452" y="132"/>
                    <a:pt x="5427" y="132"/>
                  </a:cubicBezTo>
                  <a:cubicBezTo>
                    <a:pt x="5413" y="120"/>
                    <a:pt x="5268" y="113"/>
                    <a:pt x="5147" y="113"/>
                  </a:cubicBezTo>
                  <a:cubicBezTo>
                    <a:pt x="5055" y="113"/>
                    <a:pt x="4976" y="117"/>
                    <a:pt x="4976" y="126"/>
                  </a:cubicBezTo>
                  <a:lnTo>
                    <a:pt x="4898" y="126"/>
                  </a:lnTo>
                  <a:cubicBezTo>
                    <a:pt x="4898" y="107"/>
                    <a:pt x="4885" y="101"/>
                    <a:pt x="4869" y="101"/>
                  </a:cubicBezTo>
                  <a:cubicBezTo>
                    <a:pt x="4846" y="101"/>
                    <a:pt x="4816" y="112"/>
                    <a:pt x="4794" y="123"/>
                  </a:cubicBezTo>
                  <a:cubicBezTo>
                    <a:pt x="4786" y="137"/>
                    <a:pt x="4773" y="146"/>
                    <a:pt x="4760" y="146"/>
                  </a:cubicBezTo>
                  <a:cubicBezTo>
                    <a:pt x="4758" y="146"/>
                    <a:pt x="4756" y="145"/>
                    <a:pt x="4754" y="145"/>
                  </a:cubicBezTo>
                  <a:cubicBezTo>
                    <a:pt x="4754" y="121"/>
                    <a:pt x="4740" y="110"/>
                    <a:pt x="4724" y="110"/>
                  </a:cubicBezTo>
                  <a:cubicBezTo>
                    <a:pt x="4713" y="110"/>
                    <a:pt x="4701" y="114"/>
                    <a:pt x="4691" y="123"/>
                  </a:cubicBezTo>
                  <a:cubicBezTo>
                    <a:pt x="4685" y="143"/>
                    <a:pt x="4678" y="154"/>
                    <a:pt x="4672" y="154"/>
                  </a:cubicBezTo>
                  <a:cubicBezTo>
                    <a:pt x="4667" y="154"/>
                    <a:pt x="4663" y="143"/>
                    <a:pt x="4663" y="123"/>
                  </a:cubicBezTo>
                  <a:cubicBezTo>
                    <a:pt x="4664" y="104"/>
                    <a:pt x="4659" y="93"/>
                    <a:pt x="4650" y="93"/>
                  </a:cubicBezTo>
                  <a:cubicBezTo>
                    <a:pt x="4640" y="93"/>
                    <a:pt x="4626" y="108"/>
                    <a:pt x="4613" y="142"/>
                  </a:cubicBezTo>
                  <a:cubicBezTo>
                    <a:pt x="4606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7" y="142"/>
                  </a:cubicBezTo>
                  <a:cubicBezTo>
                    <a:pt x="4580" y="118"/>
                    <a:pt x="4571" y="108"/>
                    <a:pt x="4566" y="108"/>
                  </a:cubicBezTo>
                  <a:cubicBezTo>
                    <a:pt x="4562" y="108"/>
                    <a:pt x="4559" y="112"/>
                    <a:pt x="4559" y="120"/>
                  </a:cubicBezTo>
                  <a:cubicBezTo>
                    <a:pt x="4553" y="142"/>
                    <a:pt x="4547" y="153"/>
                    <a:pt x="4540" y="153"/>
                  </a:cubicBezTo>
                  <a:cubicBezTo>
                    <a:pt x="4534" y="153"/>
                    <a:pt x="4528" y="142"/>
                    <a:pt x="4522" y="120"/>
                  </a:cubicBezTo>
                  <a:cubicBezTo>
                    <a:pt x="4509" y="100"/>
                    <a:pt x="4503" y="89"/>
                    <a:pt x="4498" y="89"/>
                  </a:cubicBezTo>
                  <a:cubicBezTo>
                    <a:pt x="4493" y="89"/>
                    <a:pt x="4490" y="100"/>
                    <a:pt x="4484" y="120"/>
                  </a:cubicBezTo>
                  <a:cubicBezTo>
                    <a:pt x="4479" y="140"/>
                    <a:pt x="4462" y="151"/>
                    <a:pt x="4445" y="151"/>
                  </a:cubicBezTo>
                  <a:cubicBezTo>
                    <a:pt x="4428" y="151"/>
                    <a:pt x="4410" y="140"/>
                    <a:pt x="4406" y="120"/>
                  </a:cubicBezTo>
                  <a:cubicBezTo>
                    <a:pt x="4397" y="120"/>
                    <a:pt x="4389" y="110"/>
                    <a:pt x="4384" y="110"/>
                  </a:cubicBezTo>
                  <a:cubicBezTo>
                    <a:pt x="4382" y="110"/>
                    <a:pt x="4381" y="113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0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4"/>
                  </a:cubicBezTo>
                  <a:cubicBezTo>
                    <a:pt x="4011" y="136"/>
                    <a:pt x="4008" y="147"/>
                    <a:pt x="4001" y="147"/>
                  </a:cubicBezTo>
                  <a:cubicBezTo>
                    <a:pt x="3995" y="147"/>
                    <a:pt x="3986" y="136"/>
                    <a:pt x="3979" y="114"/>
                  </a:cubicBezTo>
                  <a:cubicBezTo>
                    <a:pt x="3964" y="114"/>
                    <a:pt x="3939" y="92"/>
                    <a:pt x="3914" y="92"/>
                  </a:cubicBezTo>
                  <a:cubicBezTo>
                    <a:pt x="3889" y="92"/>
                    <a:pt x="3860" y="92"/>
                    <a:pt x="3860" y="70"/>
                  </a:cubicBezTo>
                  <a:lnTo>
                    <a:pt x="3848" y="70"/>
                  </a:lnTo>
                  <a:cubicBezTo>
                    <a:pt x="3833" y="95"/>
                    <a:pt x="3801" y="105"/>
                    <a:pt x="3769" y="105"/>
                  </a:cubicBezTo>
                  <a:cubicBezTo>
                    <a:pt x="3746" y="105"/>
                    <a:pt x="3723" y="100"/>
                    <a:pt x="3707" y="92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8"/>
                    <a:pt x="3641" y="111"/>
                  </a:cubicBezTo>
                  <a:cubicBezTo>
                    <a:pt x="3628" y="122"/>
                    <a:pt x="3622" y="127"/>
                    <a:pt x="3618" y="127"/>
                  </a:cubicBezTo>
                  <a:cubicBezTo>
                    <a:pt x="3613" y="127"/>
                    <a:pt x="3610" y="122"/>
                    <a:pt x="3603" y="111"/>
                  </a:cubicBezTo>
                  <a:cubicBezTo>
                    <a:pt x="3603" y="98"/>
                    <a:pt x="3577" y="85"/>
                    <a:pt x="3555" y="85"/>
                  </a:cubicBezTo>
                  <a:cubicBezTo>
                    <a:pt x="3539" y="85"/>
                    <a:pt x="3525" y="92"/>
                    <a:pt x="3525" y="111"/>
                  </a:cubicBezTo>
                  <a:lnTo>
                    <a:pt x="3513" y="89"/>
                  </a:lnTo>
                  <a:cubicBezTo>
                    <a:pt x="3509" y="82"/>
                    <a:pt x="3505" y="79"/>
                    <a:pt x="3502" y="79"/>
                  </a:cubicBezTo>
                  <a:cubicBezTo>
                    <a:pt x="3493" y="79"/>
                    <a:pt x="3487" y="94"/>
                    <a:pt x="3484" y="107"/>
                  </a:cubicBezTo>
                  <a:cubicBezTo>
                    <a:pt x="3484" y="127"/>
                    <a:pt x="3482" y="138"/>
                    <a:pt x="3478" y="138"/>
                  </a:cubicBezTo>
                  <a:cubicBezTo>
                    <a:pt x="3473" y="138"/>
                    <a:pt x="3466" y="123"/>
                    <a:pt x="3459" y="89"/>
                  </a:cubicBezTo>
                  <a:cubicBezTo>
                    <a:pt x="3459" y="63"/>
                    <a:pt x="3455" y="52"/>
                    <a:pt x="3451" y="52"/>
                  </a:cubicBezTo>
                  <a:cubicBezTo>
                    <a:pt x="3449" y="52"/>
                    <a:pt x="3447" y="58"/>
                    <a:pt x="3447" y="67"/>
                  </a:cubicBezTo>
                  <a:cubicBezTo>
                    <a:pt x="3438" y="82"/>
                    <a:pt x="3430" y="95"/>
                    <a:pt x="3421" y="95"/>
                  </a:cubicBezTo>
                  <a:cubicBezTo>
                    <a:pt x="3417" y="95"/>
                    <a:pt x="3413" y="92"/>
                    <a:pt x="3409" y="85"/>
                  </a:cubicBezTo>
                  <a:cubicBezTo>
                    <a:pt x="3397" y="85"/>
                    <a:pt x="3381" y="85"/>
                    <a:pt x="3381" y="129"/>
                  </a:cubicBezTo>
                  <a:cubicBezTo>
                    <a:pt x="3381" y="148"/>
                    <a:pt x="3368" y="148"/>
                    <a:pt x="3356" y="148"/>
                  </a:cubicBezTo>
                  <a:cubicBezTo>
                    <a:pt x="3356" y="132"/>
                    <a:pt x="3359" y="120"/>
                    <a:pt x="3368" y="107"/>
                  </a:cubicBezTo>
                  <a:lnTo>
                    <a:pt x="3343" y="107"/>
                  </a:lnTo>
                  <a:cubicBezTo>
                    <a:pt x="3325" y="101"/>
                    <a:pt x="3309" y="85"/>
                    <a:pt x="3306" y="64"/>
                  </a:cubicBezTo>
                  <a:cubicBezTo>
                    <a:pt x="3301" y="56"/>
                    <a:pt x="3295" y="51"/>
                    <a:pt x="3291" y="51"/>
                  </a:cubicBezTo>
                  <a:close/>
                  <a:moveTo>
                    <a:pt x="219" y="530"/>
                  </a:moveTo>
                  <a:cubicBezTo>
                    <a:pt x="213" y="543"/>
                    <a:pt x="206" y="556"/>
                    <a:pt x="206" y="571"/>
                  </a:cubicBezTo>
                  <a:lnTo>
                    <a:pt x="219" y="571"/>
                  </a:lnTo>
                  <a:cubicBezTo>
                    <a:pt x="231" y="571"/>
                    <a:pt x="231" y="549"/>
                    <a:pt x="231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39"/>
                    <a:pt x="3070" y="744"/>
                    <a:pt x="3073" y="744"/>
                  </a:cubicBezTo>
                  <a:cubicBezTo>
                    <a:pt x="3078" y="744"/>
                    <a:pt x="3085" y="734"/>
                    <a:pt x="3093" y="709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52"/>
            <p:cNvSpPr/>
            <p:nvPr/>
          </p:nvSpPr>
          <p:spPr>
            <a:xfrm>
              <a:off x="5597875" y="2945900"/>
              <a:ext cx="117150" cy="20250"/>
            </a:xfrm>
            <a:custGeom>
              <a:avLst/>
              <a:gdLst/>
              <a:ahLst/>
              <a:cxnLst/>
              <a:rect l="l" t="t" r="r" b="b"/>
              <a:pathLst>
                <a:path w="4686" h="810" extrusionOk="0">
                  <a:moveTo>
                    <a:pt x="1315" y="66"/>
                  </a:moveTo>
                  <a:cubicBezTo>
                    <a:pt x="1306" y="66"/>
                    <a:pt x="1306" y="66"/>
                    <a:pt x="1309" y="85"/>
                  </a:cubicBezTo>
                  <a:lnTo>
                    <a:pt x="1321" y="88"/>
                  </a:lnTo>
                  <a:cubicBezTo>
                    <a:pt x="1321" y="66"/>
                    <a:pt x="1321" y="66"/>
                    <a:pt x="1315" y="66"/>
                  </a:cubicBezTo>
                  <a:close/>
                  <a:moveTo>
                    <a:pt x="196" y="104"/>
                  </a:moveTo>
                  <a:lnTo>
                    <a:pt x="200" y="126"/>
                  </a:lnTo>
                  <a:lnTo>
                    <a:pt x="206" y="126"/>
                  </a:lnTo>
                  <a:cubicBezTo>
                    <a:pt x="209" y="107"/>
                    <a:pt x="209" y="107"/>
                    <a:pt x="203" y="104"/>
                  </a:cubicBezTo>
                  <a:close/>
                  <a:moveTo>
                    <a:pt x="4632" y="49"/>
                  </a:moveTo>
                  <a:cubicBezTo>
                    <a:pt x="4635" y="49"/>
                    <a:pt x="4636" y="78"/>
                    <a:pt x="4634" y="107"/>
                  </a:cubicBezTo>
                  <a:cubicBezTo>
                    <a:pt x="4634" y="129"/>
                    <a:pt x="4634" y="140"/>
                    <a:pt x="4633" y="140"/>
                  </a:cubicBezTo>
                  <a:cubicBezTo>
                    <a:pt x="4632" y="140"/>
                    <a:pt x="4631" y="130"/>
                    <a:pt x="4628" y="110"/>
                  </a:cubicBezTo>
                  <a:lnTo>
                    <a:pt x="4628" y="107"/>
                  </a:lnTo>
                  <a:cubicBezTo>
                    <a:pt x="4624" y="88"/>
                    <a:pt x="4621" y="66"/>
                    <a:pt x="4628" y="66"/>
                  </a:cubicBezTo>
                  <a:cubicBezTo>
                    <a:pt x="4629" y="54"/>
                    <a:pt x="4631" y="49"/>
                    <a:pt x="4632" y="49"/>
                  </a:cubicBezTo>
                  <a:close/>
                  <a:moveTo>
                    <a:pt x="1024" y="148"/>
                  </a:moveTo>
                  <a:lnTo>
                    <a:pt x="1021" y="170"/>
                  </a:lnTo>
                  <a:cubicBezTo>
                    <a:pt x="1021" y="179"/>
                    <a:pt x="1021" y="179"/>
                    <a:pt x="1021" y="188"/>
                  </a:cubicBezTo>
                  <a:lnTo>
                    <a:pt x="1024" y="148"/>
                  </a:lnTo>
                  <a:close/>
                  <a:moveTo>
                    <a:pt x="3271" y="160"/>
                  </a:moveTo>
                  <a:cubicBezTo>
                    <a:pt x="3271" y="182"/>
                    <a:pt x="3274" y="204"/>
                    <a:pt x="3268" y="204"/>
                  </a:cubicBezTo>
                  <a:lnTo>
                    <a:pt x="3261" y="182"/>
                  </a:lnTo>
                  <a:lnTo>
                    <a:pt x="3264" y="160"/>
                  </a:lnTo>
                  <a:close/>
                  <a:moveTo>
                    <a:pt x="3863" y="151"/>
                  </a:moveTo>
                  <a:cubicBezTo>
                    <a:pt x="3869" y="151"/>
                    <a:pt x="3869" y="151"/>
                    <a:pt x="3872" y="173"/>
                  </a:cubicBezTo>
                  <a:cubicBezTo>
                    <a:pt x="3872" y="195"/>
                    <a:pt x="3869" y="213"/>
                    <a:pt x="3863" y="213"/>
                  </a:cubicBezTo>
                  <a:cubicBezTo>
                    <a:pt x="3863" y="214"/>
                    <a:pt x="3863" y="214"/>
                    <a:pt x="3863" y="214"/>
                  </a:cubicBezTo>
                  <a:cubicBezTo>
                    <a:pt x="3859" y="214"/>
                    <a:pt x="3854" y="172"/>
                    <a:pt x="3863" y="154"/>
                  </a:cubicBezTo>
                  <a:lnTo>
                    <a:pt x="3863" y="151"/>
                  </a:lnTo>
                  <a:close/>
                  <a:moveTo>
                    <a:pt x="3202" y="185"/>
                  </a:moveTo>
                  <a:cubicBezTo>
                    <a:pt x="3205" y="185"/>
                    <a:pt x="3205" y="185"/>
                    <a:pt x="3208" y="204"/>
                  </a:cubicBezTo>
                  <a:cubicBezTo>
                    <a:pt x="3208" y="204"/>
                    <a:pt x="3208" y="226"/>
                    <a:pt x="3202" y="226"/>
                  </a:cubicBezTo>
                  <a:lnTo>
                    <a:pt x="3195" y="204"/>
                  </a:lnTo>
                  <a:cubicBezTo>
                    <a:pt x="3195" y="185"/>
                    <a:pt x="3202" y="185"/>
                    <a:pt x="3202" y="185"/>
                  </a:cubicBezTo>
                  <a:close/>
                  <a:moveTo>
                    <a:pt x="115" y="198"/>
                  </a:moveTo>
                  <a:cubicBezTo>
                    <a:pt x="121" y="201"/>
                    <a:pt x="121" y="201"/>
                    <a:pt x="121" y="220"/>
                  </a:cubicBezTo>
                  <a:cubicBezTo>
                    <a:pt x="121" y="220"/>
                    <a:pt x="113" y="239"/>
                    <a:pt x="107" y="239"/>
                  </a:cubicBezTo>
                  <a:cubicBezTo>
                    <a:pt x="106" y="239"/>
                    <a:pt x="106" y="239"/>
                    <a:pt x="106" y="238"/>
                  </a:cubicBezTo>
                  <a:lnTo>
                    <a:pt x="102" y="220"/>
                  </a:lnTo>
                  <a:cubicBezTo>
                    <a:pt x="106" y="198"/>
                    <a:pt x="112" y="198"/>
                    <a:pt x="115" y="198"/>
                  </a:cubicBezTo>
                  <a:close/>
                  <a:moveTo>
                    <a:pt x="1315" y="232"/>
                  </a:moveTo>
                  <a:cubicBezTo>
                    <a:pt x="1314" y="240"/>
                    <a:pt x="1313" y="242"/>
                    <a:pt x="1312" y="242"/>
                  </a:cubicBezTo>
                  <a:cubicBezTo>
                    <a:pt x="1311" y="242"/>
                    <a:pt x="1311" y="232"/>
                    <a:pt x="1315" y="232"/>
                  </a:cubicBezTo>
                  <a:close/>
                  <a:moveTo>
                    <a:pt x="1205" y="204"/>
                  </a:moveTo>
                  <a:cubicBezTo>
                    <a:pt x="1205" y="220"/>
                    <a:pt x="1209" y="232"/>
                    <a:pt x="1209" y="248"/>
                  </a:cubicBezTo>
                  <a:cubicBezTo>
                    <a:pt x="1215" y="248"/>
                    <a:pt x="1215" y="226"/>
                    <a:pt x="1215" y="226"/>
                  </a:cubicBezTo>
                  <a:cubicBezTo>
                    <a:pt x="1215" y="226"/>
                    <a:pt x="1218" y="204"/>
                    <a:pt x="1212" y="204"/>
                  </a:cubicBezTo>
                  <a:close/>
                  <a:moveTo>
                    <a:pt x="2067" y="207"/>
                  </a:moveTo>
                  <a:cubicBezTo>
                    <a:pt x="2067" y="226"/>
                    <a:pt x="2067" y="248"/>
                    <a:pt x="2061" y="248"/>
                  </a:cubicBezTo>
                  <a:lnTo>
                    <a:pt x="2055" y="248"/>
                  </a:lnTo>
                  <a:cubicBezTo>
                    <a:pt x="2055" y="235"/>
                    <a:pt x="2058" y="220"/>
                    <a:pt x="2061" y="207"/>
                  </a:cubicBezTo>
                  <a:close/>
                  <a:moveTo>
                    <a:pt x="760" y="229"/>
                  </a:moveTo>
                  <a:lnTo>
                    <a:pt x="757" y="251"/>
                  </a:lnTo>
                  <a:lnTo>
                    <a:pt x="751" y="270"/>
                  </a:lnTo>
                  <a:lnTo>
                    <a:pt x="748" y="248"/>
                  </a:lnTo>
                  <a:cubicBezTo>
                    <a:pt x="748" y="229"/>
                    <a:pt x="754" y="229"/>
                    <a:pt x="760" y="229"/>
                  </a:cubicBezTo>
                  <a:close/>
                  <a:moveTo>
                    <a:pt x="912" y="208"/>
                  </a:moveTo>
                  <a:cubicBezTo>
                    <a:pt x="913" y="208"/>
                    <a:pt x="911" y="219"/>
                    <a:pt x="908" y="245"/>
                  </a:cubicBezTo>
                  <a:cubicBezTo>
                    <a:pt x="902" y="264"/>
                    <a:pt x="895" y="286"/>
                    <a:pt x="895" y="286"/>
                  </a:cubicBezTo>
                  <a:cubicBezTo>
                    <a:pt x="889" y="282"/>
                    <a:pt x="895" y="264"/>
                    <a:pt x="905" y="223"/>
                  </a:cubicBezTo>
                  <a:cubicBezTo>
                    <a:pt x="909" y="214"/>
                    <a:pt x="911" y="208"/>
                    <a:pt x="912" y="208"/>
                  </a:cubicBezTo>
                  <a:close/>
                  <a:moveTo>
                    <a:pt x="1149" y="264"/>
                  </a:moveTo>
                  <a:cubicBezTo>
                    <a:pt x="1155" y="264"/>
                    <a:pt x="1155" y="264"/>
                    <a:pt x="1152" y="286"/>
                  </a:cubicBezTo>
                  <a:lnTo>
                    <a:pt x="1149" y="286"/>
                  </a:lnTo>
                  <a:lnTo>
                    <a:pt x="1143" y="264"/>
                  </a:lnTo>
                  <a:close/>
                  <a:moveTo>
                    <a:pt x="171" y="206"/>
                  </a:moveTo>
                  <a:cubicBezTo>
                    <a:pt x="173" y="206"/>
                    <a:pt x="175" y="206"/>
                    <a:pt x="178" y="207"/>
                  </a:cubicBezTo>
                  <a:cubicBezTo>
                    <a:pt x="181" y="207"/>
                    <a:pt x="187" y="207"/>
                    <a:pt x="184" y="229"/>
                  </a:cubicBezTo>
                  <a:lnTo>
                    <a:pt x="181" y="229"/>
                  </a:lnTo>
                  <a:cubicBezTo>
                    <a:pt x="181" y="222"/>
                    <a:pt x="180" y="219"/>
                    <a:pt x="179" y="219"/>
                  </a:cubicBezTo>
                  <a:cubicBezTo>
                    <a:pt x="178" y="219"/>
                    <a:pt x="175" y="233"/>
                    <a:pt x="178" y="248"/>
                  </a:cubicBezTo>
                  <a:cubicBezTo>
                    <a:pt x="174" y="270"/>
                    <a:pt x="174" y="292"/>
                    <a:pt x="174" y="292"/>
                  </a:cubicBezTo>
                  <a:cubicBezTo>
                    <a:pt x="168" y="289"/>
                    <a:pt x="165" y="270"/>
                    <a:pt x="168" y="248"/>
                  </a:cubicBezTo>
                  <a:cubicBezTo>
                    <a:pt x="166" y="213"/>
                    <a:pt x="165" y="206"/>
                    <a:pt x="171" y="206"/>
                  </a:cubicBezTo>
                  <a:close/>
                  <a:moveTo>
                    <a:pt x="3465" y="257"/>
                  </a:moveTo>
                  <a:cubicBezTo>
                    <a:pt x="3471" y="257"/>
                    <a:pt x="3471" y="279"/>
                    <a:pt x="3471" y="279"/>
                  </a:cubicBezTo>
                  <a:cubicBezTo>
                    <a:pt x="3471" y="279"/>
                    <a:pt x="3471" y="298"/>
                    <a:pt x="3468" y="298"/>
                  </a:cubicBezTo>
                  <a:cubicBezTo>
                    <a:pt x="3462" y="286"/>
                    <a:pt x="3459" y="273"/>
                    <a:pt x="3459" y="25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90" y="240"/>
                    <a:pt x="3691" y="245"/>
                  </a:cubicBezTo>
                  <a:cubicBezTo>
                    <a:pt x="3691" y="260"/>
                    <a:pt x="3691" y="273"/>
                    <a:pt x="3687" y="289"/>
                  </a:cubicBezTo>
                  <a:cubicBezTo>
                    <a:pt x="3687" y="289"/>
                    <a:pt x="3686" y="298"/>
                    <a:pt x="3684" y="298"/>
                  </a:cubicBezTo>
                  <a:cubicBezTo>
                    <a:pt x="3683" y="298"/>
                    <a:pt x="3682" y="296"/>
                    <a:pt x="3681" y="289"/>
                  </a:cubicBezTo>
                  <a:lnTo>
                    <a:pt x="3681" y="267"/>
                  </a:lnTo>
                  <a:cubicBezTo>
                    <a:pt x="3683" y="253"/>
                    <a:pt x="3686" y="238"/>
                    <a:pt x="3688" y="238"/>
                  </a:cubicBezTo>
                  <a:close/>
                  <a:moveTo>
                    <a:pt x="1104" y="252"/>
                  </a:moveTo>
                  <a:cubicBezTo>
                    <a:pt x="1107" y="252"/>
                    <a:pt x="1109" y="271"/>
                    <a:pt x="1102" y="301"/>
                  </a:cubicBezTo>
                  <a:lnTo>
                    <a:pt x="1093" y="301"/>
                  </a:lnTo>
                  <a:cubicBezTo>
                    <a:pt x="1093" y="281"/>
                    <a:pt x="1093" y="260"/>
                    <a:pt x="1098" y="260"/>
                  </a:cubicBezTo>
                  <a:cubicBezTo>
                    <a:pt x="1098" y="260"/>
                    <a:pt x="1099" y="260"/>
                    <a:pt x="1099" y="260"/>
                  </a:cubicBezTo>
                  <a:cubicBezTo>
                    <a:pt x="1101" y="254"/>
                    <a:pt x="1102" y="252"/>
                    <a:pt x="1104" y="252"/>
                  </a:cubicBezTo>
                  <a:close/>
                  <a:moveTo>
                    <a:pt x="3355" y="304"/>
                  </a:moveTo>
                  <a:cubicBezTo>
                    <a:pt x="3362" y="304"/>
                    <a:pt x="3362" y="304"/>
                    <a:pt x="3365" y="323"/>
                  </a:cubicBezTo>
                  <a:lnTo>
                    <a:pt x="3358" y="323"/>
                  </a:lnTo>
                  <a:lnTo>
                    <a:pt x="3352" y="304"/>
                  </a:lnTo>
                  <a:close/>
                  <a:moveTo>
                    <a:pt x="3412" y="301"/>
                  </a:moveTo>
                  <a:cubicBezTo>
                    <a:pt x="3418" y="301"/>
                    <a:pt x="3418" y="301"/>
                    <a:pt x="3418" y="323"/>
                  </a:cubicBezTo>
                  <a:lnTo>
                    <a:pt x="3415" y="323"/>
                  </a:lnTo>
                  <a:lnTo>
                    <a:pt x="3405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4" y="304"/>
                  </a:cubicBezTo>
                  <a:cubicBezTo>
                    <a:pt x="3324" y="326"/>
                    <a:pt x="3324" y="326"/>
                    <a:pt x="3321" y="326"/>
                  </a:cubicBezTo>
                  <a:cubicBezTo>
                    <a:pt x="3308" y="326"/>
                    <a:pt x="3308" y="326"/>
                    <a:pt x="3311" y="304"/>
                  </a:cubicBezTo>
                  <a:cubicBezTo>
                    <a:pt x="3315" y="295"/>
                    <a:pt x="3318" y="290"/>
                    <a:pt x="3320" y="290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1"/>
                    <a:pt x="1444" y="326"/>
                  </a:cubicBezTo>
                  <a:cubicBezTo>
                    <a:pt x="1444" y="345"/>
                    <a:pt x="1444" y="345"/>
                    <a:pt x="1437" y="345"/>
                  </a:cubicBezTo>
                  <a:cubicBezTo>
                    <a:pt x="1434" y="333"/>
                    <a:pt x="1434" y="317"/>
                    <a:pt x="1434" y="304"/>
                  </a:cubicBezTo>
                  <a:cubicBezTo>
                    <a:pt x="1434" y="295"/>
                    <a:pt x="1435" y="290"/>
                    <a:pt x="1437" y="290"/>
                  </a:cubicBezTo>
                  <a:close/>
                  <a:moveTo>
                    <a:pt x="3402" y="335"/>
                  </a:moveTo>
                  <a:lnTo>
                    <a:pt x="3402" y="335"/>
                  </a:lnTo>
                  <a:cubicBezTo>
                    <a:pt x="3401" y="335"/>
                    <a:pt x="3400" y="338"/>
                    <a:pt x="3399" y="345"/>
                  </a:cubicBezTo>
                  <a:cubicBezTo>
                    <a:pt x="3403" y="345"/>
                    <a:pt x="3403" y="335"/>
                    <a:pt x="3402" y="335"/>
                  </a:cubicBezTo>
                  <a:close/>
                  <a:moveTo>
                    <a:pt x="488" y="307"/>
                  </a:moveTo>
                  <a:cubicBezTo>
                    <a:pt x="494" y="307"/>
                    <a:pt x="491" y="329"/>
                    <a:pt x="478" y="348"/>
                  </a:cubicBezTo>
                  <a:lnTo>
                    <a:pt x="469" y="345"/>
                  </a:lnTo>
                  <a:cubicBezTo>
                    <a:pt x="469" y="326"/>
                    <a:pt x="482" y="307"/>
                    <a:pt x="488" y="307"/>
                  </a:cubicBezTo>
                  <a:close/>
                  <a:moveTo>
                    <a:pt x="1481" y="307"/>
                  </a:moveTo>
                  <a:cubicBezTo>
                    <a:pt x="1481" y="326"/>
                    <a:pt x="1481" y="348"/>
                    <a:pt x="1475" y="348"/>
                  </a:cubicBezTo>
                  <a:lnTo>
                    <a:pt x="1472" y="326"/>
                  </a:lnTo>
                  <a:lnTo>
                    <a:pt x="1478" y="307"/>
                  </a:lnTo>
                  <a:close/>
                  <a:moveTo>
                    <a:pt x="949" y="311"/>
                  </a:moveTo>
                  <a:cubicBezTo>
                    <a:pt x="945" y="329"/>
                    <a:pt x="945" y="351"/>
                    <a:pt x="939" y="351"/>
                  </a:cubicBezTo>
                  <a:lnTo>
                    <a:pt x="933" y="351"/>
                  </a:lnTo>
                  <a:cubicBezTo>
                    <a:pt x="936" y="336"/>
                    <a:pt x="939" y="323"/>
                    <a:pt x="942" y="311"/>
                  </a:cubicBezTo>
                  <a:close/>
                  <a:moveTo>
                    <a:pt x="784" y="266"/>
                  </a:moveTo>
                  <a:cubicBezTo>
                    <a:pt x="785" y="266"/>
                    <a:pt x="784" y="276"/>
                    <a:pt x="782" y="295"/>
                  </a:cubicBezTo>
                  <a:cubicBezTo>
                    <a:pt x="782" y="317"/>
                    <a:pt x="776" y="339"/>
                    <a:pt x="767" y="358"/>
                  </a:cubicBezTo>
                  <a:lnTo>
                    <a:pt x="757" y="354"/>
                  </a:lnTo>
                  <a:cubicBezTo>
                    <a:pt x="757" y="354"/>
                    <a:pt x="764" y="336"/>
                    <a:pt x="770" y="314"/>
                  </a:cubicBezTo>
                  <a:cubicBezTo>
                    <a:pt x="778" y="281"/>
                    <a:pt x="782" y="266"/>
                    <a:pt x="784" y="266"/>
                  </a:cubicBezTo>
                  <a:close/>
                  <a:moveTo>
                    <a:pt x="2750" y="317"/>
                  </a:moveTo>
                  <a:cubicBezTo>
                    <a:pt x="2750" y="339"/>
                    <a:pt x="2750" y="361"/>
                    <a:pt x="2747" y="361"/>
                  </a:cubicBezTo>
                  <a:lnTo>
                    <a:pt x="2741" y="361"/>
                  </a:lnTo>
                  <a:cubicBezTo>
                    <a:pt x="2741" y="345"/>
                    <a:pt x="2741" y="333"/>
                    <a:pt x="2744" y="317"/>
                  </a:cubicBezTo>
                  <a:close/>
                  <a:moveTo>
                    <a:pt x="1343" y="339"/>
                  </a:moveTo>
                  <a:cubicBezTo>
                    <a:pt x="1350" y="339"/>
                    <a:pt x="1350" y="361"/>
                    <a:pt x="1350" y="361"/>
                  </a:cubicBezTo>
                  <a:cubicBezTo>
                    <a:pt x="1349" y="368"/>
                    <a:pt x="1348" y="370"/>
                    <a:pt x="1346" y="370"/>
                  </a:cubicBezTo>
                  <a:cubicBezTo>
                    <a:pt x="1344" y="370"/>
                    <a:pt x="1341" y="361"/>
                    <a:pt x="1337" y="361"/>
                  </a:cubicBezTo>
                  <a:cubicBezTo>
                    <a:pt x="1334" y="339"/>
                    <a:pt x="1334" y="339"/>
                    <a:pt x="1343" y="339"/>
                  </a:cubicBezTo>
                  <a:close/>
                  <a:moveTo>
                    <a:pt x="2139" y="333"/>
                  </a:moveTo>
                  <a:cubicBezTo>
                    <a:pt x="2139" y="354"/>
                    <a:pt x="2139" y="373"/>
                    <a:pt x="2133" y="373"/>
                  </a:cubicBezTo>
                  <a:lnTo>
                    <a:pt x="2127" y="354"/>
                  </a:lnTo>
                  <a:lnTo>
                    <a:pt x="2133" y="333"/>
                  </a:lnTo>
                  <a:close/>
                  <a:moveTo>
                    <a:pt x="1240" y="333"/>
                  </a:moveTo>
                  <a:cubicBezTo>
                    <a:pt x="1243" y="333"/>
                    <a:pt x="1249" y="333"/>
                    <a:pt x="1249" y="354"/>
                  </a:cubicBezTo>
                  <a:cubicBezTo>
                    <a:pt x="1249" y="354"/>
                    <a:pt x="1249" y="374"/>
                    <a:pt x="1244" y="374"/>
                  </a:cubicBezTo>
                  <a:cubicBezTo>
                    <a:pt x="1244" y="374"/>
                    <a:pt x="1244" y="373"/>
                    <a:pt x="1243" y="373"/>
                  </a:cubicBezTo>
                  <a:cubicBezTo>
                    <a:pt x="1237" y="373"/>
                    <a:pt x="1234" y="354"/>
                    <a:pt x="1234" y="354"/>
                  </a:cubicBezTo>
                  <a:cubicBezTo>
                    <a:pt x="1234" y="333"/>
                    <a:pt x="1240" y="333"/>
                    <a:pt x="1240" y="333"/>
                  </a:cubicBezTo>
                  <a:close/>
                  <a:moveTo>
                    <a:pt x="2519" y="339"/>
                  </a:moveTo>
                  <a:cubicBezTo>
                    <a:pt x="2531" y="339"/>
                    <a:pt x="2531" y="339"/>
                    <a:pt x="2531" y="361"/>
                  </a:cubicBezTo>
                  <a:cubicBezTo>
                    <a:pt x="2531" y="380"/>
                    <a:pt x="2519" y="380"/>
                    <a:pt x="2515" y="380"/>
                  </a:cubicBezTo>
                  <a:cubicBezTo>
                    <a:pt x="2509" y="361"/>
                    <a:pt x="2512" y="339"/>
                    <a:pt x="2519" y="339"/>
                  </a:cubicBezTo>
                  <a:close/>
                  <a:moveTo>
                    <a:pt x="511" y="342"/>
                  </a:moveTo>
                  <a:cubicBezTo>
                    <a:pt x="505" y="342"/>
                    <a:pt x="500" y="357"/>
                    <a:pt x="500" y="370"/>
                  </a:cubicBezTo>
                  <a:cubicBezTo>
                    <a:pt x="497" y="392"/>
                    <a:pt x="504" y="392"/>
                    <a:pt x="516" y="392"/>
                  </a:cubicBezTo>
                  <a:cubicBezTo>
                    <a:pt x="516" y="392"/>
                    <a:pt x="516" y="392"/>
                    <a:pt x="517" y="392"/>
                  </a:cubicBezTo>
                  <a:cubicBezTo>
                    <a:pt x="520" y="392"/>
                    <a:pt x="529" y="373"/>
                    <a:pt x="529" y="373"/>
                  </a:cubicBezTo>
                  <a:cubicBezTo>
                    <a:pt x="529" y="354"/>
                    <a:pt x="522" y="351"/>
                    <a:pt x="519" y="351"/>
                  </a:cubicBezTo>
                  <a:cubicBezTo>
                    <a:pt x="516" y="345"/>
                    <a:pt x="514" y="342"/>
                    <a:pt x="511" y="342"/>
                  </a:cubicBezTo>
                  <a:close/>
                  <a:moveTo>
                    <a:pt x="1835" y="364"/>
                  </a:moveTo>
                  <a:lnTo>
                    <a:pt x="1842" y="367"/>
                  </a:lnTo>
                  <a:cubicBezTo>
                    <a:pt x="1839" y="386"/>
                    <a:pt x="1839" y="408"/>
                    <a:pt x="1835" y="408"/>
                  </a:cubicBezTo>
                  <a:lnTo>
                    <a:pt x="1829" y="386"/>
                  </a:lnTo>
                  <a:lnTo>
                    <a:pt x="1835" y="364"/>
                  </a:lnTo>
                  <a:close/>
                  <a:moveTo>
                    <a:pt x="1967" y="348"/>
                  </a:moveTo>
                  <a:cubicBezTo>
                    <a:pt x="1973" y="348"/>
                    <a:pt x="1973" y="348"/>
                    <a:pt x="1973" y="370"/>
                  </a:cubicBezTo>
                  <a:cubicBezTo>
                    <a:pt x="1973" y="386"/>
                    <a:pt x="1970" y="398"/>
                    <a:pt x="1967" y="411"/>
                  </a:cubicBezTo>
                  <a:cubicBezTo>
                    <a:pt x="1961" y="411"/>
                    <a:pt x="1967" y="370"/>
                    <a:pt x="1967" y="348"/>
                  </a:cubicBezTo>
                  <a:close/>
                  <a:moveTo>
                    <a:pt x="1054" y="382"/>
                  </a:moveTo>
                  <a:cubicBezTo>
                    <a:pt x="1054" y="382"/>
                    <a:pt x="1055" y="382"/>
                    <a:pt x="1055" y="383"/>
                  </a:cubicBezTo>
                  <a:lnTo>
                    <a:pt x="1052" y="401"/>
                  </a:lnTo>
                  <a:cubicBezTo>
                    <a:pt x="1050" y="401"/>
                    <a:pt x="1046" y="411"/>
                    <a:pt x="1044" y="411"/>
                  </a:cubicBezTo>
                  <a:cubicBezTo>
                    <a:pt x="1043" y="411"/>
                    <a:pt x="1043" y="409"/>
                    <a:pt x="1043" y="401"/>
                  </a:cubicBezTo>
                  <a:cubicBezTo>
                    <a:pt x="1037" y="401"/>
                    <a:pt x="1047" y="382"/>
                    <a:pt x="1054" y="382"/>
                  </a:cubicBezTo>
                  <a:close/>
                  <a:moveTo>
                    <a:pt x="3346" y="393"/>
                  </a:moveTo>
                  <a:lnTo>
                    <a:pt x="3346" y="393"/>
                  </a:lnTo>
                  <a:cubicBezTo>
                    <a:pt x="3346" y="398"/>
                    <a:pt x="3346" y="404"/>
                    <a:pt x="3346" y="411"/>
                  </a:cubicBezTo>
                  <a:cubicBezTo>
                    <a:pt x="3348" y="416"/>
                    <a:pt x="3350" y="419"/>
                    <a:pt x="3350" y="421"/>
                  </a:cubicBezTo>
                  <a:lnTo>
                    <a:pt x="3350" y="421"/>
                  </a:lnTo>
                  <a:cubicBezTo>
                    <a:pt x="3349" y="417"/>
                    <a:pt x="3348" y="408"/>
                    <a:pt x="3346" y="393"/>
                  </a:cubicBezTo>
                  <a:close/>
                  <a:moveTo>
                    <a:pt x="3350" y="421"/>
                  </a:moveTo>
                  <a:cubicBezTo>
                    <a:pt x="3351" y="422"/>
                    <a:pt x="3351" y="423"/>
                    <a:pt x="3351" y="423"/>
                  </a:cubicBezTo>
                  <a:cubicBezTo>
                    <a:pt x="3351" y="423"/>
                    <a:pt x="3351" y="422"/>
                    <a:pt x="3350" y="421"/>
                  </a:cubicBezTo>
                  <a:close/>
                  <a:moveTo>
                    <a:pt x="4471" y="0"/>
                  </a:moveTo>
                  <a:cubicBezTo>
                    <a:pt x="4471" y="0"/>
                    <a:pt x="4471" y="0"/>
                    <a:pt x="4471" y="0"/>
                  </a:cubicBezTo>
                  <a:cubicBezTo>
                    <a:pt x="4471" y="19"/>
                    <a:pt x="4440" y="22"/>
                    <a:pt x="4402" y="29"/>
                  </a:cubicBezTo>
                  <a:cubicBezTo>
                    <a:pt x="4364" y="32"/>
                    <a:pt x="4324" y="35"/>
                    <a:pt x="4327" y="54"/>
                  </a:cubicBezTo>
                  <a:lnTo>
                    <a:pt x="4317" y="57"/>
                  </a:lnTo>
                  <a:cubicBezTo>
                    <a:pt x="4315" y="41"/>
                    <a:pt x="4310" y="36"/>
                    <a:pt x="4302" y="36"/>
                  </a:cubicBezTo>
                  <a:cubicBezTo>
                    <a:pt x="4299" y="36"/>
                    <a:pt x="4296" y="37"/>
                    <a:pt x="4292" y="38"/>
                  </a:cubicBezTo>
                  <a:cubicBezTo>
                    <a:pt x="4283" y="60"/>
                    <a:pt x="4273" y="60"/>
                    <a:pt x="4273" y="60"/>
                  </a:cubicBezTo>
                  <a:cubicBezTo>
                    <a:pt x="4271" y="44"/>
                    <a:pt x="4267" y="40"/>
                    <a:pt x="4262" y="40"/>
                  </a:cubicBezTo>
                  <a:cubicBezTo>
                    <a:pt x="4260" y="40"/>
                    <a:pt x="4257" y="40"/>
                    <a:pt x="4255" y="41"/>
                  </a:cubicBezTo>
                  <a:cubicBezTo>
                    <a:pt x="4242" y="41"/>
                    <a:pt x="4239" y="41"/>
                    <a:pt x="4239" y="63"/>
                  </a:cubicBezTo>
                  <a:cubicBezTo>
                    <a:pt x="4235" y="64"/>
                    <a:pt x="4231" y="64"/>
                    <a:pt x="4228" y="64"/>
                  </a:cubicBezTo>
                  <a:cubicBezTo>
                    <a:pt x="4210" y="64"/>
                    <a:pt x="4192" y="58"/>
                    <a:pt x="4176" y="47"/>
                  </a:cubicBezTo>
                  <a:cubicBezTo>
                    <a:pt x="4175" y="41"/>
                    <a:pt x="4173" y="38"/>
                    <a:pt x="4172" y="38"/>
                  </a:cubicBezTo>
                  <a:cubicBezTo>
                    <a:pt x="4168" y="38"/>
                    <a:pt x="4166" y="54"/>
                    <a:pt x="4164" y="69"/>
                  </a:cubicBezTo>
                  <a:cubicBezTo>
                    <a:pt x="4167" y="88"/>
                    <a:pt x="4164" y="110"/>
                    <a:pt x="4158" y="110"/>
                  </a:cubicBezTo>
                  <a:cubicBezTo>
                    <a:pt x="4158" y="110"/>
                    <a:pt x="4154" y="91"/>
                    <a:pt x="4154" y="69"/>
                  </a:cubicBezTo>
                  <a:cubicBezTo>
                    <a:pt x="4157" y="53"/>
                    <a:pt x="4157" y="49"/>
                    <a:pt x="4153" y="49"/>
                  </a:cubicBezTo>
                  <a:cubicBezTo>
                    <a:pt x="4151" y="49"/>
                    <a:pt x="4148" y="50"/>
                    <a:pt x="4145" y="50"/>
                  </a:cubicBezTo>
                  <a:lnTo>
                    <a:pt x="4136" y="50"/>
                  </a:lnTo>
                  <a:cubicBezTo>
                    <a:pt x="4136" y="69"/>
                    <a:pt x="4111" y="72"/>
                    <a:pt x="4070" y="76"/>
                  </a:cubicBezTo>
                  <a:cubicBezTo>
                    <a:pt x="4023" y="79"/>
                    <a:pt x="4004" y="82"/>
                    <a:pt x="4007" y="101"/>
                  </a:cubicBezTo>
                  <a:cubicBezTo>
                    <a:pt x="4009" y="112"/>
                    <a:pt x="4008" y="117"/>
                    <a:pt x="4004" y="117"/>
                  </a:cubicBezTo>
                  <a:cubicBezTo>
                    <a:pt x="4000" y="117"/>
                    <a:pt x="3994" y="113"/>
                    <a:pt x="3985" y="104"/>
                  </a:cubicBezTo>
                  <a:cubicBezTo>
                    <a:pt x="3961" y="66"/>
                    <a:pt x="3952" y="52"/>
                    <a:pt x="3948" y="52"/>
                  </a:cubicBezTo>
                  <a:cubicBezTo>
                    <a:pt x="3946" y="52"/>
                    <a:pt x="3946" y="56"/>
                    <a:pt x="3944" y="63"/>
                  </a:cubicBezTo>
                  <a:cubicBezTo>
                    <a:pt x="3948" y="63"/>
                    <a:pt x="3951" y="85"/>
                    <a:pt x="3954" y="104"/>
                  </a:cubicBezTo>
                  <a:cubicBezTo>
                    <a:pt x="3955" y="126"/>
                    <a:pt x="3955" y="137"/>
                    <a:pt x="3952" y="137"/>
                  </a:cubicBezTo>
                  <a:cubicBezTo>
                    <a:pt x="3950" y="137"/>
                    <a:pt x="3946" y="127"/>
                    <a:pt x="3941" y="107"/>
                  </a:cubicBezTo>
                  <a:cubicBezTo>
                    <a:pt x="3940" y="91"/>
                    <a:pt x="3929" y="85"/>
                    <a:pt x="3915" y="85"/>
                  </a:cubicBezTo>
                  <a:cubicBezTo>
                    <a:pt x="3890" y="85"/>
                    <a:pt x="3857" y="106"/>
                    <a:pt x="3857" y="132"/>
                  </a:cubicBezTo>
                  <a:cubicBezTo>
                    <a:pt x="3857" y="123"/>
                    <a:pt x="3857" y="129"/>
                    <a:pt x="3854" y="113"/>
                  </a:cubicBezTo>
                  <a:cubicBezTo>
                    <a:pt x="3854" y="97"/>
                    <a:pt x="3850" y="93"/>
                    <a:pt x="3840" y="93"/>
                  </a:cubicBezTo>
                  <a:cubicBezTo>
                    <a:pt x="3836" y="93"/>
                    <a:pt x="3831" y="93"/>
                    <a:pt x="3825" y="94"/>
                  </a:cubicBezTo>
                  <a:lnTo>
                    <a:pt x="3810" y="94"/>
                  </a:lnTo>
                  <a:cubicBezTo>
                    <a:pt x="3811" y="112"/>
                    <a:pt x="3805" y="119"/>
                    <a:pt x="3798" y="119"/>
                  </a:cubicBezTo>
                  <a:cubicBezTo>
                    <a:pt x="3789" y="119"/>
                    <a:pt x="3777" y="108"/>
                    <a:pt x="3775" y="97"/>
                  </a:cubicBezTo>
                  <a:cubicBezTo>
                    <a:pt x="3769" y="76"/>
                    <a:pt x="3769" y="76"/>
                    <a:pt x="3760" y="76"/>
                  </a:cubicBezTo>
                  <a:cubicBezTo>
                    <a:pt x="3753" y="95"/>
                    <a:pt x="3743" y="102"/>
                    <a:pt x="3735" y="102"/>
                  </a:cubicBezTo>
                  <a:cubicBezTo>
                    <a:pt x="3724" y="102"/>
                    <a:pt x="3716" y="91"/>
                    <a:pt x="3716" y="79"/>
                  </a:cubicBezTo>
                  <a:lnTo>
                    <a:pt x="3703" y="79"/>
                  </a:lnTo>
                  <a:cubicBezTo>
                    <a:pt x="3700" y="101"/>
                    <a:pt x="3687" y="101"/>
                    <a:pt x="3684" y="101"/>
                  </a:cubicBezTo>
                  <a:cubicBezTo>
                    <a:pt x="3666" y="104"/>
                    <a:pt x="3662" y="104"/>
                    <a:pt x="3669" y="123"/>
                  </a:cubicBezTo>
                  <a:cubicBezTo>
                    <a:pt x="3672" y="144"/>
                    <a:pt x="3672" y="163"/>
                    <a:pt x="3666" y="166"/>
                  </a:cubicBezTo>
                  <a:lnTo>
                    <a:pt x="3666" y="144"/>
                  </a:lnTo>
                  <a:cubicBezTo>
                    <a:pt x="3663" y="127"/>
                    <a:pt x="3653" y="126"/>
                    <a:pt x="3638" y="126"/>
                  </a:cubicBezTo>
                  <a:cubicBezTo>
                    <a:pt x="3634" y="126"/>
                    <a:pt x="3630" y="126"/>
                    <a:pt x="3625" y="126"/>
                  </a:cubicBezTo>
                  <a:cubicBezTo>
                    <a:pt x="3619" y="126"/>
                    <a:pt x="3613" y="126"/>
                    <a:pt x="3609" y="126"/>
                  </a:cubicBezTo>
                  <a:cubicBezTo>
                    <a:pt x="3593" y="126"/>
                    <a:pt x="3586" y="124"/>
                    <a:pt x="3581" y="107"/>
                  </a:cubicBezTo>
                  <a:lnTo>
                    <a:pt x="3575" y="129"/>
                  </a:lnTo>
                  <a:cubicBezTo>
                    <a:pt x="3573" y="139"/>
                    <a:pt x="3571" y="144"/>
                    <a:pt x="3569" y="144"/>
                  </a:cubicBezTo>
                  <a:cubicBezTo>
                    <a:pt x="3567" y="144"/>
                    <a:pt x="3565" y="139"/>
                    <a:pt x="3565" y="129"/>
                  </a:cubicBezTo>
                  <a:cubicBezTo>
                    <a:pt x="3562" y="119"/>
                    <a:pt x="3556" y="114"/>
                    <a:pt x="3549" y="114"/>
                  </a:cubicBezTo>
                  <a:cubicBezTo>
                    <a:pt x="3541" y="114"/>
                    <a:pt x="3533" y="120"/>
                    <a:pt x="3528" y="132"/>
                  </a:cubicBezTo>
                  <a:lnTo>
                    <a:pt x="3515" y="132"/>
                  </a:lnTo>
                  <a:cubicBezTo>
                    <a:pt x="3510" y="112"/>
                    <a:pt x="3504" y="101"/>
                    <a:pt x="3499" y="101"/>
                  </a:cubicBezTo>
                  <a:cubicBezTo>
                    <a:pt x="3493" y="101"/>
                    <a:pt x="3488" y="112"/>
                    <a:pt x="3487" y="132"/>
                  </a:cubicBezTo>
                  <a:cubicBezTo>
                    <a:pt x="3487" y="113"/>
                    <a:pt x="3481" y="113"/>
                    <a:pt x="3474" y="113"/>
                  </a:cubicBezTo>
                  <a:cubicBezTo>
                    <a:pt x="3469" y="123"/>
                    <a:pt x="3461" y="128"/>
                    <a:pt x="3454" y="128"/>
                  </a:cubicBezTo>
                  <a:cubicBezTo>
                    <a:pt x="3448" y="128"/>
                    <a:pt x="3443" y="124"/>
                    <a:pt x="3443" y="113"/>
                  </a:cubicBezTo>
                  <a:lnTo>
                    <a:pt x="3437" y="113"/>
                  </a:lnTo>
                  <a:cubicBezTo>
                    <a:pt x="3434" y="135"/>
                    <a:pt x="3427" y="135"/>
                    <a:pt x="3421" y="135"/>
                  </a:cubicBezTo>
                  <a:cubicBezTo>
                    <a:pt x="3418" y="135"/>
                    <a:pt x="3412" y="135"/>
                    <a:pt x="3409" y="157"/>
                  </a:cubicBezTo>
                  <a:cubicBezTo>
                    <a:pt x="3402" y="179"/>
                    <a:pt x="3399" y="179"/>
                    <a:pt x="3399" y="179"/>
                  </a:cubicBezTo>
                  <a:cubicBezTo>
                    <a:pt x="3393" y="179"/>
                    <a:pt x="3396" y="157"/>
                    <a:pt x="3399" y="135"/>
                  </a:cubicBezTo>
                  <a:cubicBezTo>
                    <a:pt x="3404" y="126"/>
                    <a:pt x="3404" y="122"/>
                    <a:pt x="3402" y="122"/>
                  </a:cubicBezTo>
                  <a:cubicBezTo>
                    <a:pt x="3398" y="122"/>
                    <a:pt x="3388" y="132"/>
                    <a:pt x="3380" y="157"/>
                  </a:cubicBezTo>
                  <a:cubicBezTo>
                    <a:pt x="3374" y="179"/>
                    <a:pt x="3371" y="190"/>
                    <a:pt x="3370" y="190"/>
                  </a:cubicBezTo>
                  <a:cubicBezTo>
                    <a:pt x="3369" y="190"/>
                    <a:pt x="3371" y="179"/>
                    <a:pt x="3374" y="157"/>
                  </a:cubicBezTo>
                  <a:cubicBezTo>
                    <a:pt x="3376" y="144"/>
                    <a:pt x="3380" y="129"/>
                    <a:pt x="3379" y="129"/>
                  </a:cubicBezTo>
                  <a:lnTo>
                    <a:pt x="3379" y="129"/>
                  </a:lnTo>
                  <a:cubicBezTo>
                    <a:pt x="3378" y="129"/>
                    <a:pt x="3377" y="132"/>
                    <a:pt x="3374" y="138"/>
                  </a:cubicBezTo>
                  <a:cubicBezTo>
                    <a:pt x="3374" y="138"/>
                    <a:pt x="3362" y="138"/>
                    <a:pt x="3365" y="157"/>
                  </a:cubicBezTo>
                  <a:lnTo>
                    <a:pt x="3346" y="160"/>
                  </a:lnTo>
                  <a:cubicBezTo>
                    <a:pt x="3336" y="138"/>
                    <a:pt x="3330" y="138"/>
                    <a:pt x="3324" y="138"/>
                  </a:cubicBezTo>
                  <a:cubicBezTo>
                    <a:pt x="3322" y="149"/>
                    <a:pt x="3322" y="155"/>
                    <a:pt x="3320" y="155"/>
                  </a:cubicBezTo>
                  <a:cubicBezTo>
                    <a:pt x="3319" y="155"/>
                    <a:pt x="3318" y="149"/>
                    <a:pt x="3315" y="138"/>
                  </a:cubicBezTo>
                  <a:cubicBezTo>
                    <a:pt x="3313" y="131"/>
                    <a:pt x="3311" y="126"/>
                    <a:pt x="3310" y="126"/>
                  </a:cubicBezTo>
                  <a:cubicBezTo>
                    <a:pt x="3308" y="126"/>
                    <a:pt x="3306" y="136"/>
                    <a:pt x="3308" y="160"/>
                  </a:cubicBezTo>
                  <a:cubicBezTo>
                    <a:pt x="3307" y="171"/>
                    <a:pt x="3304" y="177"/>
                    <a:pt x="3302" y="177"/>
                  </a:cubicBezTo>
                  <a:cubicBezTo>
                    <a:pt x="3299" y="177"/>
                    <a:pt x="3296" y="171"/>
                    <a:pt x="3293" y="160"/>
                  </a:cubicBezTo>
                  <a:cubicBezTo>
                    <a:pt x="3291" y="137"/>
                    <a:pt x="3288" y="127"/>
                    <a:pt x="3286" y="127"/>
                  </a:cubicBezTo>
                  <a:cubicBezTo>
                    <a:pt x="3285" y="127"/>
                    <a:pt x="3285" y="132"/>
                    <a:pt x="3286" y="141"/>
                  </a:cubicBezTo>
                  <a:cubicBezTo>
                    <a:pt x="3283" y="160"/>
                    <a:pt x="3277" y="160"/>
                    <a:pt x="3277" y="160"/>
                  </a:cubicBezTo>
                  <a:cubicBezTo>
                    <a:pt x="3275" y="146"/>
                    <a:pt x="3248" y="144"/>
                    <a:pt x="3213" y="144"/>
                  </a:cubicBezTo>
                  <a:cubicBezTo>
                    <a:pt x="3202" y="144"/>
                    <a:pt x="3189" y="144"/>
                    <a:pt x="3177" y="144"/>
                  </a:cubicBezTo>
                  <a:cubicBezTo>
                    <a:pt x="3170" y="144"/>
                    <a:pt x="3167" y="166"/>
                    <a:pt x="3167" y="185"/>
                  </a:cubicBezTo>
                  <a:cubicBezTo>
                    <a:pt x="3169" y="204"/>
                    <a:pt x="3169" y="211"/>
                    <a:pt x="3169" y="211"/>
                  </a:cubicBezTo>
                  <a:cubicBezTo>
                    <a:pt x="3169" y="211"/>
                    <a:pt x="3166" y="198"/>
                    <a:pt x="3161" y="185"/>
                  </a:cubicBezTo>
                  <a:cubicBezTo>
                    <a:pt x="3158" y="154"/>
                    <a:pt x="3153" y="138"/>
                    <a:pt x="3150" y="138"/>
                  </a:cubicBezTo>
                  <a:lnTo>
                    <a:pt x="3150" y="138"/>
                  </a:lnTo>
                  <a:cubicBezTo>
                    <a:pt x="3148" y="138"/>
                    <a:pt x="3147" y="154"/>
                    <a:pt x="3152" y="185"/>
                  </a:cubicBezTo>
                  <a:cubicBezTo>
                    <a:pt x="3155" y="207"/>
                    <a:pt x="3156" y="218"/>
                    <a:pt x="3156" y="218"/>
                  </a:cubicBezTo>
                  <a:cubicBezTo>
                    <a:pt x="3155" y="218"/>
                    <a:pt x="3152" y="207"/>
                    <a:pt x="3145" y="185"/>
                  </a:cubicBezTo>
                  <a:cubicBezTo>
                    <a:pt x="3142" y="176"/>
                    <a:pt x="3141" y="171"/>
                    <a:pt x="3139" y="171"/>
                  </a:cubicBezTo>
                  <a:cubicBezTo>
                    <a:pt x="3138" y="171"/>
                    <a:pt x="3137" y="176"/>
                    <a:pt x="3136" y="185"/>
                  </a:cubicBezTo>
                  <a:cubicBezTo>
                    <a:pt x="3136" y="196"/>
                    <a:pt x="3134" y="202"/>
                    <a:pt x="3133" y="202"/>
                  </a:cubicBezTo>
                  <a:cubicBezTo>
                    <a:pt x="3131" y="202"/>
                    <a:pt x="3130" y="196"/>
                    <a:pt x="3130" y="185"/>
                  </a:cubicBezTo>
                  <a:cubicBezTo>
                    <a:pt x="3125" y="172"/>
                    <a:pt x="3121" y="157"/>
                    <a:pt x="3119" y="157"/>
                  </a:cubicBezTo>
                  <a:cubicBezTo>
                    <a:pt x="3118" y="157"/>
                    <a:pt x="3117" y="160"/>
                    <a:pt x="3117" y="166"/>
                  </a:cubicBezTo>
                  <a:cubicBezTo>
                    <a:pt x="3117" y="166"/>
                    <a:pt x="3111" y="166"/>
                    <a:pt x="3105" y="144"/>
                  </a:cubicBezTo>
                  <a:cubicBezTo>
                    <a:pt x="3103" y="139"/>
                    <a:pt x="3101" y="137"/>
                    <a:pt x="3100" y="137"/>
                  </a:cubicBezTo>
                  <a:cubicBezTo>
                    <a:pt x="3096" y="137"/>
                    <a:pt x="3093" y="151"/>
                    <a:pt x="3089" y="166"/>
                  </a:cubicBezTo>
                  <a:cubicBezTo>
                    <a:pt x="3083" y="187"/>
                    <a:pt x="3078" y="198"/>
                    <a:pt x="3075" y="198"/>
                  </a:cubicBezTo>
                  <a:cubicBezTo>
                    <a:pt x="3072" y="198"/>
                    <a:pt x="3072" y="188"/>
                    <a:pt x="3073" y="166"/>
                  </a:cubicBezTo>
                  <a:cubicBezTo>
                    <a:pt x="3074" y="151"/>
                    <a:pt x="3072" y="145"/>
                    <a:pt x="3068" y="145"/>
                  </a:cubicBezTo>
                  <a:cubicBezTo>
                    <a:pt x="3061" y="145"/>
                    <a:pt x="3050" y="163"/>
                    <a:pt x="3048" y="188"/>
                  </a:cubicBezTo>
                  <a:cubicBezTo>
                    <a:pt x="3046" y="213"/>
                    <a:pt x="3046" y="222"/>
                    <a:pt x="3045" y="222"/>
                  </a:cubicBezTo>
                  <a:cubicBezTo>
                    <a:pt x="3044" y="222"/>
                    <a:pt x="3043" y="218"/>
                    <a:pt x="3042" y="210"/>
                  </a:cubicBezTo>
                  <a:cubicBezTo>
                    <a:pt x="3042" y="188"/>
                    <a:pt x="3036" y="188"/>
                    <a:pt x="3036" y="188"/>
                  </a:cubicBezTo>
                  <a:cubicBezTo>
                    <a:pt x="3029" y="188"/>
                    <a:pt x="3026" y="188"/>
                    <a:pt x="3023" y="170"/>
                  </a:cubicBezTo>
                  <a:cubicBezTo>
                    <a:pt x="3023" y="170"/>
                    <a:pt x="3020" y="170"/>
                    <a:pt x="3007" y="188"/>
                  </a:cubicBezTo>
                  <a:cubicBezTo>
                    <a:pt x="3005" y="205"/>
                    <a:pt x="3001" y="212"/>
                    <a:pt x="2996" y="212"/>
                  </a:cubicBezTo>
                  <a:cubicBezTo>
                    <a:pt x="2988" y="212"/>
                    <a:pt x="2980" y="195"/>
                    <a:pt x="2976" y="170"/>
                  </a:cubicBezTo>
                  <a:lnTo>
                    <a:pt x="2964" y="191"/>
                  </a:lnTo>
                  <a:cubicBezTo>
                    <a:pt x="2962" y="216"/>
                    <a:pt x="2960" y="234"/>
                    <a:pt x="2958" y="234"/>
                  </a:cubicBezTo>
                  <a:cubicBezTo>
                    <a:pt x="2957" y="234"/>
                    <a:pt x="2955" y="227"/>
                    <a:pt x="2954" y="210"/>
                  </a:cubicBezTo>
                  <a:cubicBezTo>
                    <a:pt x="2954" y="201"/>
                    <a:pt x="2954" y="201"/>
                    <a:pt x="2954" y="191"/>
                  </a:cubicBezTo>
                  <a:cubicBezTo>
                    <a:pt x="2953" y="207"/>
                    <a:pt x="2949" y="214"/>
                    <a:pt x="2944" y="214"/>
                  </a:cubicBezTo>
                  <a:cubicBezTo>
                    <a:pt x="2937" y="214"/>
                    <a:pt x="2928" y="197"/>
                    <a:pt x="2926" y="170"/>
                  </a:cubicBezTo>
                  <a:cubicBezTo>
                    <a:pt x="2926" y="151"/>
                    <a:pt x="2926" y="151"/>
                    <a:pt x="2920" y="151"/>
                  </a:cubicBezTo>
                  <a:lnTo>
                    <a:pt x="2920" y="170"/>
                  </a:lnTo>
                  <a:cubicBezTo>
                    <a:pt x="2923" y="191"/>
                    <a:pt x="2923" y="213"/>
                    <a:pt x="2917" y="213"/>
                  </a:cubicBezTo>
                  <a:cubicBezTo>
                    <a:pt x="2910" y="213"/>
                    <a:pt x="2907" y="213"/>
                    <a:pt x="2904" y="191"/>
                  </a:cubicBezTo>
                  <a:cubicBezTo>
                    <a:pt x="2900" y="176"/>
                    <a:pt x="2895" y="162"/>
                    <a:pt x="2894" y="162"/>
                  </a:cubicBezTo>
                  <a:lnTo>
                    <a:pt x="2894" y="162"/>
                  </a:lnTo>
                  <a:cubicBezTo>
                    <a:pt x="2894" y="162"/>
                    <a:pt x="2894" y="164"/>
                    <a:pt x="2895" y="170"/>
                  </a:cubicBezTo>
                  <a:cubicBezTo>
                    <a:pt x="2895" y="170"/>
                    <a:pt x="2888" y="170"/>
                    <a:pt x="2882" y="151"/>
                  </a:cubicBezTo>
                  <a:lnTo>
                    <a:pt x="2860" y="151"/>
                  </a:lnTo>
                  <a:cubicBezTo>
                    <a:pt x="2857" y="162"/>
                    <a:pt x="2853" y="167"/>
                    <a:pt x="2850" y="167"/>
                  </a:cubicBezTo>
                  <a:cubicBezTo>
                    <a:pt x="2847" y="167"/>
                    <a:pt x="2844" y="162"/>
                    <a:pt x="2844" y="151"/>
                  </a:cubicBezTo>
                  <a:cubicBezTo>
                    <a:pt x="2844" y="151"/>
                    <a:pt x="2832" y="151"/>
                    <a:pt x="2829" y="173"/>
                  </a:cubicBezTo>
                  <a:cubicBezTo>
                    <a:pt x="2816" y="173"/>
                    <a:pt x="2810" y="173"/>
                    <a:pt x="2810" y="151"/>
                  </a:cubicBezTo>
                  <a:cubicBezTo>
                    <a:pt x="2810" y="140"/>
                    <a:pt x="2810" y="134"/>
                    <a:pt x="2809" y="134"/>
                  </a:cubicBezTo>
                  <a:cubicBezTo>
                    <a:pt x="2808" y="134"/>
                    <a:pt x="2807" y="140"/>
                    <a:pt x="2804" y="151"/>
                  </a:cubicBezTo>
                  <a:cubicBezTo>
                    <a:pt x="2807" y="173"/>
                    <a:pt x="2801" y="173"/>
                    <a:pt x="2794" y="173"/>
                  </a:cubicBezTo>
                  <a:lnTo>
                    <a:pt x="2785" y="173"/>
                  </a:lnTo>
                  <a:cubicBezTo>
                    <a:pt x="2785" y="191"/>
                    <a:pt x="2785" y="191"/>
                    <a:pt x="2779" y="191"/>
                  </a:cubicBezTo>
                  <a:cubicBezTo>
                    <a:pt x="2772" y="191"/>
                    <a:pt x="2757" y="173"/>
                    <a:pt x="2750" y="173"/>
                  </a:cubicBezTo>
                  <a:cubicBezTo>
                    <a:pt x="2735" y="173"/>
                    <a:pt x="2735" y="173"/>
                    <a:pt x="2741" y="191"/>
                  </a:cubicBezTo>
                  <a:cubicBezTo>
                    <a:pt x="2745" y="191"/>
                    <a:pt x="2747" y="201"/>
                    <a:pt x="2743" y="201"/>
                  </a:cubicBezTo>
                  <a:cubicBezTo>
                    <a:pt x="2742" y="201"/>
                    <a:pt x="2739" y="199"/>
                    <a:pt x="2735" y="191"/>
                  </a:cubicBezTo>
                  <a:cubicBezTo>
                    <a:pt x="2729" y="191"/>
                    <a:pt x="2713" y="173"/>
                    <a:pt x="2697" y="173"/>
                  </a:cubicBezTo>
                  <a:cubicBezTo>
                    <a:pt x="2675" y="173"/>
                    <a:pt x="2675" y="173"/>
                    <a:pt x="2675" y="195"/>
                  </a:cubicBezTo>
                  <a:cubicBezTo>
                    <a:pt x="2678" y="215"/>
                    <a:pt x="2678" y="225"/>
                    <a:pt x="2677" y="225"/>
                  </a:cubicBezTo>
                  <a:cubicBezTo>
                    <a:pt x="2675" y="225"/>
                    <a:pt x="2672" y="215"/>
                    <a:pt x="2669" y="195"/>
                  </a:cubicBezTo>
                  <a:cubicBezTo>
                    <a:pt x="2662" y="169"/>
                    <a:pt x="2656" y="158"/>
                    <a:pt x="2654" y="158"/>
                  </a:cubicBezTo>
                  <a:cubicBezTo>
                    <a:pt x="2652" y="158"/>
                    <a:pt x="2652" y="164"/>
                    <a:pt x="2653" y="173"/>
                  </a:cubicBezTo>
                  <a:cubicBezTo>
                    <a:pt x="2647" y="195"/>
                    <a:pt x="2647" y="195"/>
                    <a:pt x="2641" y="195"/>
                  </a:cubicBezTo>
                  <a:cubicBezTo>
                    <a:pt x="2641" y="184"/>
                    <a:pt x="2639" y="178"/>
                    <a:pt x="2636" y="178"/>
                  </a:cubicBezTo>
                  <a:cubicBezTo>
                    <a:pt x="2634" y="178"/>
                    <a:pt x="2630" y="184"/>
                    <a:pt x="2625" y="195"/>
                  </a:cubicBezTo>
                  <a:cubicBezTo>
                    <a:pt x="2619" y="195"/>
                    <a:pt x="2619" y="195"/>
                    <a:pt x="2619" y="173"/>
                  </a:cubicBezTo>
                  <a:lnTo>
                    <a:pt x="2609" y="173"/>
                  </a:lnTo>
                  <a:cubicBezTo>
                    <a:pt x="2605" y="190"/>
                    <a:pt x="2597" y="197"/>
                    <a:pt x="2588" y="197"/>
                  </a:cubicBezTo>
                  <a:cubicBezTo>
                    <a:pt x="2576" y="197"/>
                    <a:pt x="2563" y="185"/>
                    <a:pt x="2559" y="173"/>
                  </a:cubicBezTo>
                  <a:cubicBezTo>
                    <a:pt x="2559" y="173"/>
                    <a:pt x="2553" y="173"/>
                    <a:pt x="2550" y="195"/>
                  </a:cubicBezTo>
                  <a:cubicBezTo>
                    <a:pt x="2547" y="215"/>
                    <a:pt x="2544" y="225"/>
                    <a:pt x="2541" y="225"/>
                  </a:cubicBezTo>
                  <a:cubicBezTo>
                    <a:pt x="2539" y="225"/>
                    <a:pt x="2537" y="215"/>
                    <a:pt x="2537" y="195"/>
                  </a:cubicBezTo>
                  <a:cubicBezTo>
                    <a:pt x="2537" y="173"/>
                    <a:pt x="2537" y="162"/>
                    <a:pt x="2537" y="162"/>
                  </a:cubicBezTo>
                  <a:cubicBezTo>
                    <a:pt x="2536" y="162"/>
                    <a:pt x="2534" y="173"/>
                    <a:pt x="2531" y="195"/>
                  </a:cubicBezTo>
                  <a:cubicBezTo>
                    <a:pt x="2530" y="202"/>
                    <a:pt x="2524" y="207"/>
                    <a:pt x="2519" y="207"/>
                  </a:cubicBezTo>
                  <a:cubicBezTo>
                    <a:pt x="2510" y="207"/>
                    <a:pt x="2501" y="197"/>
                    <a:pt x="2503" y="173"/>
                  </a:cubicBezTo>
                  <a:lnTo>
                    <a:pt x="2503" y="129"/>
                  </a:lnTo>
                  <a:cubicBezTo>
                    <a:pt x="2500" y="151"/>
                    <a:pt x="2493" y="151"/>
                    <a:pt x="2493" y="151"/>
                  </a:cubicBezTo>
                  <a:cubicBezTo>
                    <a:pt x="2493" y="173"/>
                    <a:pt x="2487" y="173"/>
                    <a:pt x="2472" y="173"/>
                  </a:cubicBezTo>
                  <a:cubicBezTo>
                    <a:pt x="2462" y="173"/>
                    <a:pt x="2440" y="191"/>
                    <a:pt x="2428" y="191"/>
                  </a:cubicBezTo>
                  <a:cubicBezTo>
                    <a:pt x="2426" y="192"/>
                    <a:pt x="2424" y="192"/>
                    <a:pt x="2422" y="192"/>
                  </a:cubicBezTo>
                  <a:cubicBezTo>
                    <a:pt x="2409" y="192"/>
                    <a:pt x="2399" y="184"/>
                    <a:pt x="2396" y="173"/>
                  </a:cubicBezTo>
                  <a:cubicBezTo>
                    <a:pt x="2390" y="173"/>
                    <a:pt x="2384" y="173"/>
                    <a:pt x="2374" y="191"/>
                  </a:cubicBezTo>
                  <a:cubicBezTo>
                    <a:pt x="2371" y="202"/>
                    <a:pt x="2367" y="208"/>
                    <a:pt x="2364" y="208"/>
                  </a:cubicBezTo>
                  <a:cubicBezTo>
                    <a:pt x="2360" y="208"/>
                    <a:pt x="2357" y="202"/>
                    <a:pt x="2356" y="191"/>
                  </a:cubicBezTo>
                  <a:lnTo>
                    <a:pt x="2352" y="191"/>
                  </a:lnTo>
                  <a:cubicBezTo>
                    <a:pt x="2340" y="213"/>
                    <a:pt x="2337" y="213"/>
                    <a:pt x="2337" y="213"/>
                  </a:cubicBezTo>
                  <a:cubicBezTo>
                    <a:pt x="2335" y="198"/>
                    <a:pt x="2332" y="182"/>
                    <a:pt x="2329" y="182"/>
                  </a:cubicBezTo>
                  <a:cubicBezTo>
                    <a:pt x="2328" y="182"/>
                    <a:pt x="2326" y="185"/>
                    <a:pt x="2324" y="191"/>
                  </a:cubicBezTo>
                  <a:cubicBezTo>
                    <a:pt x="2324" y="213"/>
                    <a:pt x="2318" y="213"/>
                    <a:pt x="2309" y="213"/>
                  </a:cubicBezTo>
                  <a:cubicBezTo>
                    <a:pt x="2302" y="201"/>
                    <a:pt x="2243" y="195"/>
                    <a:pt x="2193" y="195"/>
                  </a:cubicBezTo>
                  <a:cubicBezTo>
                    <a:pt x="2152" y="195"/>
                    <a:pt x="2117" y="199"/>
                    <a:pt x="2117" y="207"/>
                  </a:cubicBezTo>
                  <a:lnTo>
                    <a:pt x="2083" y="207"/>
                  </a:lnTo>
                  <a:cubicBezTo>
                    <a:pt x="2083" y="190"/>
                    <a:pt x="2078" y="183"/>
                    <a:pt x="2071" y="183"/>
                  </a:cubicBezTo>
                  <a:cubicBezTo>
                    <a:pt x="2061" y="183"/>
                    <a:pt x="2048" y="195"/>
                    <a:pt x="2039" y="207"/>
                  </a:cubicBezTo>
                  <a:cubicBezTo>
                    <a:pt x="2033" y="226"/>
                    <a:pt x="2030" y="226"/>
                    <a:pt x="2023" y="226"/>
                  </a:cubicBezTo>
                  <a:cubicBezTo>
                    <a:pt x="2023" y="202"/>
                    <a:pt x="2018" y="192"/>
                    <a:pt x="2011" y="192"/>
                  </a:cubicBezTo>
                  <a:cubicBezTo>
                    <a:pt x="2006" y="192"/>
                    <a:pt x="2000" y="196"/>
                    <a:pt x="1995" y="204"/>
                  </a:cubicBezTo>
                  <a:cubicBezTo>
                    <a:pt x="1992" y="224"/>
                    <a:pt x="1989" y="235"/>
                    <a:pt x="1987" y="235"/>
                  </a:cubicBezTo>
                  <a:cubicBezTo>
                    <a:pt x="1985" y="235"/>
                    <a:pt x="1984" y="224"/>
                    <a:pt x="1986" y="204"/>
                  </a:cubicBezTo>
                  <a:cubicBezTo>
                    <a:pt x="1986" y="186"/>
                    <a:pt x="1983" y="175"/>
                    <a:pt x="1980" y="175"/>
                  </a:cubicBezTo>
                  <a:cubicBezTo>
                    <a:pt x="1975" y="175"/>
                    <a:pt x="1969" y="190"/>
                    <a:pt x="1964" y="223"/>
                  </a:cubicBezTo>
                  <a:cubicBezTo>
                    <a:pt x="1961" y="234"/>
                    <a:pt x="1959" y="239"/>
                    <a:pt x="1958" y="239"/>
                  </a:cubicBezTo>
                  <a:cubicBezTo>
                    <a:pt x="1956" y="239"/>
                    <a:pt x="1954" y="234"/>
                    <a:pt x="1951" y="223"/>
                  </a:cubicBezTo>
                  <a:cubicBezTo>
                    <a:pt x="1948" y="199"/>
                    <a:pt x="1945" y="189"/>
                    <a:pt x="1944" y="189"/>
                  </a:cubicBezTo>
                  <a:cubicBezTo>
                    <a:pt x="1942" y="189"/>
                    <a:pt x="1942" y="195"/>
                    <a:pt x="1942" y="204"/>
                  </a:cubicBezTo>
                  <a:cubicBezTo>
                    <a:pt x="1939" y="224"/>
                    <a:pt x="1936" y="234"/>
                    <a:pt x="1933" y="234"/>
                  </a:cubicBezTo>
                  <a:cubicBezTo>
                    <a:pt x="1930" y="234"/>
                    <a:pt x="1926" y="223"/>
                    <a:pt x="1923" y="201"/>
                  </a:cubicBezTo>
                  <a:cubicBezTo>
                    <a:pt x="1918" y="181"/>
                    <a:pt x="1916" y="170"/>
                    <a:pt x="1914" y="170"/>
                  </a:cubicBezTo>
                  <a:cubicBezTo>
                    <a:pt x="1912" y="170"/>
                    <a:pt x="1911" y="181"/>
                    <a:pt x="1907" y="201"/>
                  </a:cubicBezTo>
                  <a:cubicBezTo>
                    <a:pt x="1904" y="221"/>
                    <a:pt x="1897" y="231"/>
                    <a:pt x="1891" y="231"/>
                  </a:cubicBezTo>
                  <a:cubicBezTo>
                    <a:pt x="1884" y="231"/>
                    <a:pt x="1878" y="221"/>
                    <a:pt x="1876" y="201"/>
                  </a:cubicBezTo>
                  <a:cubicBezTo>
                    <a:pt x="1872" y="201"/>
                    <a:pt x="1868" y="191"/>
                    <a:pt x="1865" y="191"/>
                  </a:cubicBezTo>
                  <a:cubicBezTo>
                    <a:pt x="1864" y="191"/>
                    <a:pt x="1864" y="194"/>
                    <a:pt x="1864" y="201"/>
                  </a:cubicBezTo>
                  <a:lnTo>
                    <a:pt x="1857" y="179"/>
                  </a:lnTo>
                  <a:lnTo>
                    <a:pt x="1848" y="179"/>
                  </a:lnTo>
                  <a:lnTo>
                    <a:pt x="1848" y="198"/>
                  </a:lnTo>
                  <a:cubicBezTo>
                    <a:pt x="1823" y="188"/>
                    <a:pt x="1798" y="179"/>
                    <a:pt x="1773" y="176"/>
                  </a:cubicBezTo>
                  <a:cubicBezTo>
                    <a:pt x="1756" y="175"/>
                    <a:pt x="1742" y="174"/>
                    <a:pt x="1732" y="174"/>
                  </a:cubicBezTo>
                  <a:cubicBezTo>
                    <a:pt x="1706" y="174"/>
                    <a:pt x="1701" y="179"/>
                    <a:pt x="1704" y="195"/>
                  </a:cubicBezTo>
                  <a:cubicBezTo>
                    <a:pt x="1707" y="215"/>
                    <a:pt x="1705" y="225"/>
                    <a:pt x="1703" y="225"/>
                  </a:cubicBezTo>
                  <a:cubicBezTo>
                    <a:pt x="1700" y="225"/>
                    <a:pt x="1696" y="214"/>
                    <a:pt x="1694" y="191"/>
                  </a:cubicBezTo>
                  <a:cubicBezTo>
                    <a:pt x="1688" y="191"/>
                    <a:pt x="1679" y="170"/>
                    <a:pt x="1666" y="170"/>
                  </a:cubicBezTo>
                  <a:cubicBezTo>
                    <a:pt x="1657" y="170"/>
                    <a:pt x="1644" y="170"/>
                    <a:pt x="1647" y="148"/>
                  </a:cubicBezTo>
                  <a:lnTo>
                    <a:pt x="1641" y="148"/>
                  </a:lnTo>
                  <a:cubicBezTo>
                    <a:pt x="1634" y="171"/>
                    <a:pt x="1620" y="181"/>
                    <a:pt x="1607" y="181"/>
                  </a:cubicBezTo>
                  <a:cubicBezTo>
                    <a:pt x="1598" y="181"/>
                    <a:pt x="1588" y="176"/>
                    <a:pt x="1582" y="166"/>
                  </a:cubicBezTo>
                  <a:cubicBezTo>
                    <a:pt x="1569" y="166"/>
                    <a:pt x="1563" y="166"/>
                    <a:pt x="1553" y="185"/>
                  </a:cubicBezTo>
                  <a:cubicBezTo>
                    <a:pt x="1547" y="196"/>
                    <a:pt x="1544" y="202"/>
                    <a:pt x="1542" y="202"/>
                  </a:cubicBezTo>
                  <a:cubicBezTo>
                    <a:pt x="1539" y="202"/>
                    <a:pt x="1538" y="196"/>
                    <a:pt x="1535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09" y="159"/>
                    <a:pt x="1503" y="165"/>
                    <a:pt x="1503" y="182"/>
                  </a:cubicBezTo>
                  <a:lnTo>
                    <a:pt x="1497" y="163"/>
                  </a:lnTo>
                  <a:cubicBezTo>
                    <a:pt x="1496" y="156"/>
                    <a:pt x="1495" y="154"/>
                    <a:pt x="1493" y="154"/>
                  </a:cubicBezTo>
                  <a:cubicBezTo>
                    <a:pt x="1490" y="154"/>
                    <a:pt x="1488" y="167"/>
                    <a:pt x="1488" y="182"/>
                  </a:cubicBezTo>
                  <a:cubicBezTo>
                    <a:pt x="1486" y="200"/>
                    <a:pt x="1484" y="210"/>
                    <a:pt x="1482" y="210"/>
                  </a:cubicBezTo>
                  <a:cubicBezTo>
                    <a:pt x="1479" y="210"/>
                    <a:pt x="1477" y="195"/>
                    <a:pt x="1475" y="160"/>
                  </a:cubicBezTo>
                  <a:cubicBezTo>
                    <a:pt x="1477" y="136"/>
                    <a:pt x="1475" y="126"/>
                    <a:pt x="1474" y="126"/>
                  </a:cubicBezTo>
                  <a:cubicBezTo>
                    <a:pt x="1473" y="126"/>
                    <a:pt x="1472" y="131"/>
                    <a:pt x="1472" y="138"/>
                  </a:cubicBezTo>
                  <a:cubicBezTo>
                    <a:pt x="1467" y="154"/>
                    <a:pt x="1463" y="169"/>
                    <a:pt x="1459" y="169"/>
                  </a:cubicBezTo>
                  <a:cubicBezTo>
                    <a:pt x="1457" y="169"/>
                    <a:pt x="1455" y="167"/>
                    <a:pt x="1453" y="160"/>
                  </a:cubicBezTo>
                  <a:cubicBezTo>
                    <a:pt x="1453" y="160"/>
                    <a:pt x="1452" y="160"/>
                    <a:pt x="1452" y="160"/>
                  </a:cubicBezTo>
                  <a:cubicBezTo>
                    <a:pt x="1448" y="160"/>
                    <a:pt x="1443" y="163"/>
                    <a:pt x="1441" y="201"/>
                  </a:cubicBezTo>
                  <a:cubicBezTo>
                    <a:pt x="1441" y="220"/>
                    <a:pt x="1434" y="220"/>
                    <a:pt x="1431" y="220"/>
                  </a:cubicBezTo>
                  <a:cubicBezTo>
                    <a:pt x="1431" y="207"/>
                    <a:pt x="1431" y="191"/>
                    <a:pt x="1437" y="179"/>
                  </a:cubicBezTo>
                  <a:lnTo>
                    <a:pt x="1425" y="179"/>
                  </a:lnTo>
                  <a:cubicBezTo>
                    <a:pt x="1422" y="179"/>
                    <a:pt x="1409" y="157"/>
                    <a:pt x="1412" y="135"/>
                  </a:cubicBezTo>
                  <a:cubicBezTo>
                    <a:pt x="1410" y="126"/>
                    <a:pt x="1407" y="121"/>
                    <a:pt x="1405" y="121"/>
                  </a:cubicBezTo>
                  <a:lnTo>
                    <a:pt x="1405" y="121"/>
                  </a:lnTo>
                  <a:cubicBezTo>
                    <a:pt x="1403" y="121"/>
                    <a:pt x="1402" y="131"/>
                    <a:pt x="1406" y="157"/>
                  </a:cubicBezTo>
                  <a:cubicBezTo>
                    <a:pt x="1403" y="198"/>
                    <a:pt x="1403" y="198"/>
                    <a:pt x="1394" y="198"/>
                  </a:cubicBezTo>
                  <a:cubicBezTo>
                    <a:pt x="1387" y="198"/>
                    <a:pt x="1381" y="195"/>
                    <a:pt x="1381" y="176"/>
                  </a:cubicBezTo>
                  <a:cubicBezTo>
                    <a:pt x="1384" y="154"/>
                    <a:pt x="1384" y="154"/>
                    <a:pt x="1372" y="154"/>
                  </a:cubicBezTo>
                  <a:cubicBezTo>
                    <a:pt x="1356" y="154"/>
                    <a:pt x="1337" y="213"/>
                    <a:pt x="1331" y="254"/>
                  </a:cubicBezTo>
                  <a:cubicBezTo>
                    <a:pt x="1329" y="276"/>
                    <a:pt x="1328" y="287"/>
                    <a:pt x="1328" y="287"/>
                  </a:cubicBezTo>
                  <a:cubicBezTo>
                    <a:pt x="1327" y="287"/>
                    <a:pt x="1326" y="276"/>
                    <a:pt x="1325" y="254"/>
                  </a:cubicBezTo>
                  <a:cubicBezTo>
                    <a:pt x="1325" y="235"/>
                    <a:pt x="1321" y="235"/>
                    <a:pt x="1315" y="232"/>
                  </a:cubicBezTo>
                  <a:cubicBezTo>
                    <a:pt x="1315" y="213"/>
                    <a:pt x="1321" y="213"/>
                    <a:pt x="1328" y="213"/>
                  </a:cubicBezTo>
                  <a:lnTo>
                    <a:pt x="1328" y="191"/>
                  </a:lnTo>
                  <a:cubicBezTo>
                    <a:pt x="1326" y="171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2" y="191"/>
                  </a:cubicBezTo>
                  <a:cubicBezTo>
                    <a:pt x="1309" y="202"/>
                    <a:pt x="1307" y="208"/>
                    <a:pt x="1306" y="208"/>
                  </a:cubicBezTo>
                  <a:cubicBezTo>
                    <a:pt x="1304" y="208"/>
                    <a:pt x="1303" y="202"/>
                    <a:pt x="1300" y="191"/>
                  </a:cubicBezTo>
                  <a:cubicBezTo>
                    <a:pt x="1297" y="176"/>
                    <a:pt x="1294" y="160"/>
                    <a:pt x="1291" y="160"/>
                  </a:cubicBezTo>
                  <a:cubicBezTo>
                    <a:pt x="1291" y="160"/>
                    <a:pt x="1290" y="163"/>
                    <a:pt x="1290" y="170"/>
                  </a:cubicBezTo>
                  <a:cubicBezTo>
                    <a:pt x="1290" y="170"/>
                    <a:pt x="1278" y="170"/>
                    <a:pt x="1274" y="148"/>
                  </a:cubicBezTo>
                  <a:cubicBezTo>
                    <a:pt x="1262" y="148"/>
                    <a:pt x="1259" y="148"/>
                    <a:pt x="1256" y="166"/>
                  </a:cubicBezTo>
                  <a:cubicBezTo>
                    <a:pt x="1256" y="188"/>
                    <a:pt x="1249" y="188"/>
                    <a:pt x="1246" y="188"/>
                  </a:cubicBezTo>
                  <a:cubicBezTo>
                    <a:pt x="1245" y="187"/>
                    <a:pt x="1243" y="187"/>
                    <a:pt x="1241" y="187"/>
                  </a:cubicBezTo>
                  <a:cubicBezTo>
                    <a:pt x="1237" y="187"/>
                    <a:pt x="1234" y="191"/>
                    <a:pt x="1234" y="207"/>
                  </a:cubicBezTo>
                  <a:cubicBezTo>
                    <a:pt x="1234" y="229"/>
                    <a:pt x="1224" y="248"/>
                    <a:pt x="1215" y="248"/>
                  </a:cubicBezTo>
                  <a:cubicBezTo>
                    <a:pt x="1210" y="256"/>
                    <a:pt x="1207" y="260"/>
                    <a:pt x="1205" y="260"/>
                  </a:cubicBezTo>
                  <a:cubicBezTo>
                    <a:pt x="1202" y="260"/>
                    <a:pt x="1201" y="250"/>
                    <a:pt x="1199" y="226"/>
                  </a:cubicBezTo>
                  <a:cubicBezTo>
                    <a:pt x="1199" y="204"/>
                    <a:pt x="1196" y="204"/>
                    <a:pt x="1190" y="204"/>
                  </a:cubicBezTo>
                  <a:cubicBezTo>
                    <a:pt x="1190" y="204"/>
                    <a:pt x="1184" y="204"/>
                    <a:pt x="1180" y="182"/>
                  </a:cubicBezTo>
                  <a:cubicBezTo>
                    <a:pt x="1179" y="176"/>
                    <a:pt x="1177" y="173"/>
                    <a:pt x="1176" y="173"/>
                  </a:cubicBezTo>
                  <a:cubicBezTo>
                    <a:pt x="1174" y="173"/>
                    <a:pt x="1174" y="189"/>
                    <a:pt x="1174" y="204"/>
                  </a:cubicBezTo>
                  <a:cubicBezTo>
                    <a:pt x="1171" y="223"/>
                    <a:pt x="1171" y="245"/>
                    <a:pt x="1171" y="245"/>
                  </a:cubicBezTo>
                  <a:cubicBezTo>
                    <a:pt x="1165" y="245"/>
                    <a:pt x="1162" y="201"/>
                    <a:pt x="1162" y="182"/>
                  </a:cubicBezTo>
                  <a:cubicBezTo>
                    <a:pt x="1160" y="160"/>
                    <a:pt x="1159" y="149"/>
                    <a:pt x="1159" y="149"/>
                  </a:cubicBezTo>
                  <a:cubicBezTo>
                    <a:pt x="1158" y="149"/>
                    <a:pt x="1158" y="160"/>
                    <a:pt x="1158" y="182"/>
                  </a:cubicBezTo>
                  <a:cubicBezTo>
                    <a:pt x="1156" y="195"/>
                    <a:pt x="1153" y="210"/>
                    <a:pt x="1147" y="210"/>
                  </a:cubicBezTo>
                  <a:cubicBezTo>
                    <a:pt x="1145" y="210"/>
                    <a:pt x="1142" y="207"/>
                    <a:pt x="1140" y="201"/>
                  </a:cubicBezTo>
                  <a:cubicBezTo>
                    <a:pt x="1130" y="201"/>
                    <a:pt x="1118" y="198"/>
                    <a:pt x="1121" y="179"/>
                  </a:cubicBezTo>
                  <a:cubicBezTo>
                    <a:pt x="1119" y="171"/>
                    <a:pt x="1116" y="168"/>
                    <a:pt x="1114" y="168"/>
                  </a:cubicBezTo>
                  <a:cubicBezTo>
                    <a:pt x="1111" y="168"/>
                    <a:pt x="1108" y="176"/>
                    <a:pt x="1108" y="176"/>
                  </a:cubicBezTo>
                  <a:cubicBezTo>
                    <a:pt x="1105" y="187"/>
                    <a:pt x="1102" y="192"/>
                    <a:pt x="1098" y="192"/>
                  </a:cubicBezTo>
                  <a:cubicBezTo>
                    <a:pt x="1093" y="192"/>
                    <a:pt x="1088" y="187"/>
                    <a:pt x="1080" y="176"/>
                  </a:cubicBezTo>
                  <a:cubicBezTo>
                    <a:pt x="1067" y="153"/>
                    <a:pt x="1061" y="143"/>
                    <a:pt x="1058" y="143"/>
                  </a:cubicBezTo>
                  <a:cubicBezTo>
                    <a:pt x="1055" y="143"/>
                    <a:pt x="1055" y="153"/>
                    <a:pt x="1055" y="173"/>
                  </a:cubicBezTo>
                  <a:cubicBezTo>
                    <a:pt x="1053" y="185"/>
                    <a:pt x="1053" y="197"/>
                    <a:pt x="1052" y="197"/>
                  </a:cubicBezTo>
                  <a:cubicBezTo>
                    <a:pt x="1051" y="197"/>
                    <a:pt x="1050" y="190"/>
                    <a:pt x="1049" y="173"/>
                  </a:cubicBezTo>
                  <a:cubicBezTo>
                    <a:pt x="1047" y="166"/>
                    <a:pt x="1045" y="163"/>
                    <a:pt x="1043" y="163"/>
                  </a:cubicBezTo>
                  <a:cubicBezTo>
                    <a:pt x="1038" y="163"/>
                    <a:pt x="1032" y="176"/>
                    <a:pt x="1024" y="191"/>
                  </a:cubicBezTo>
                  <a:cubicBezTo>
                    <a:pt x="1021" y="220"/>
                    <a:pt x="1014" y="245"/>
                    <a:pt x="1014" y="273"/>
                  </a:cubicBezTo>
                  <a:cubicBezTo>
                    <a:pt x="1012" y="299"/>
                    <a:pt x="1012" y="309"/>
                    <a:pt x="1010" y="309"/>
                  </a:cubicBezTo>
                  <a:cubicBezTo>
                    <a:pt x="1008" y="309"/>
                    <a:pt x="1006" y="304"/>
                    <a:pt x="1002" y="295"/>
                  </a:cubicBezTo>
                  <a:cubicBezTo>
                    <a:pt x="999" y="295"/>
                    <a:pt x="992" y="273"/>
                    <a:pt x="996" y="251"/>
                  </a:cubicBezTo>
                  <a:cubicBezTo>
                    <a:pt x="996" y="234"/>
                    <a:pt x="999" y="232"/>
                    <a:pt x="1001" y="232"/>
                  </a:cubicBezTo>
                  <a:cubicBezTo>
                    <a:pt x="1001" y="232"/>
                    <a:pt x="1002" y="232"/>
                    <a:pt x="1002" y="232"/>
                  </a:cubicBezTo>
                  <a:lnTo>
                    <a:pt x="1005" y="232"/>
                  </a:lnTo>
                  <a:cubicBezTo>
                    <a:pt x="1008" y="210"/>
                    <a:pt x="1008" y="188"/>
                    <a:pt x="999" y="188"/>
                  </a:cubicBezTo>
                  <a:cubicBezTo>
                    <a:pt x="996" y="177"/>
                    <a:pt x="993" y="172"/>
                    <a:pt x="991" y="172"/>
                  </a:cubicBezTo>
                  <a:cubicBezTo>
                    <a:pt x="989" y="172"/>
                    <a:pt x="988" y="177"/>
                    <a:pt x="986" y="188"/>
                  </a:cubicBezTo>
                  <a:cubicBezTo>
                    <a:pt x="983" y="166"/>
                    <a:pt x="970" y="166"/>
                    <a:pt x="961" y="163"/>
                  </a:cubicBezTo>
                  <a:cubicBezTo>
                    <a:pt x="949" y="163"/>
                    <a:pt x="933" y="163"/>
                    <a:pt x="930" y="141"/>
                  </a:cubicBezTo>
                  <a:cubicBezTo>
                    <a:pt x="917" y="141"/>
                    <a:pt x="914" y="141"/>
                    <a:pt x="911" y="160"/>
                  </a:cubicBezTo>
                  <a:cubicBezTo>
                    <a:pt x="909" y="186"/>
                    <a:pt x="907" y="195"/>
                    <a:pt x="906" y="195"/>
                  </a:cubicBezTo>
                  <a:cubicBezTo>
                    <a:pt x="905" y="195"/>
                    <a:pt x="905" y="190"/>
                    <a:pt x="905" y="182"/>
                  </a:cubicBezTo>
                  <a:cubicBezTo>
                    <a:pt x="903" y="154"/>
                    <a:pt x="873" y="133"/>
                    <a:pt x="850" y="133"/>
                  </a:cubicBezTo>
                  <a:cubicBezTo>
                    <a:pt x="837" y="133"/>
                    <a:pt x="826" y="139"/>
                    <a:pt x="823" y="154"/>
                  </a:cubicBezTo>
                  <a:lnTo>
                    <a:pt x="814" y="151"/>
                  </a:lnTo>
                  <a:cubicBezTo>
                    <a:pt x="809" y="139"/>
                    <a:pt x="797" y="133"/>
                    <a:pt x="787" y="133"/>
                  </a:cubicBezTo>
                  <a:cubicBezTo>
                    <a:pt x="777" y="133"/>
                    <a:pt x="768" y="137"/>
                    <a:pt x="764" y="148"/>
                  </a:cubicBezTo>
                  <a:lnTo>
                    <a:pt x="748" y="144"/>
                  </a:lnTo>
                  <a:cubicBezTo>
                    <a:pt x="743" y="134"/>
                    <a:pt x="739" y="128"/>
                    <a:pt x="736" y="128"/>
                  </a:cubicBezTo>
                  <a:cubicBezTo>
                    <a:pt x="732" y="128"/>
                    <a:pt x="729" y="134"/>
                    <a:pt x="726" y="144"/>
                  </a:cubicBezTo>
                  <a:cubicBezTo>
                    <a:pt x="722" y="158"/>
                    <a:pt x="719" y="172"/>
                    <a:pt x="719" y="172"/>
                  </a:cubicBezTo>
                  <a:cubicBezTo>
                    <a:pt x="718" y="172"/>
                    <a:pt x="719" y="170"/>
                    <a:pt x="720" y="163"/>
                  </a:cubicBezTo>
                  <a:cubicBezTo>
                    <a:pt x="720" y="141"/>
                    <a:pt x="710" y="141"/>
                    <a:pt x="688" y="138"/>
                  </a:cubicBezTo>
                  <a:cubicBezTo>
                    <a:pt x="666" y="138"/>
                    <a:pt x="666" y="138"/>
                    <a:pt x="670" y="160"/>
                  </a:cubicBezTo>
                  <a:cubicBezTo>
                    <a:pt x="664" y="165"/>
                    <a:pt x="659" y="167"/>
                    <a:pt x="656" y="167"/>
                  </a:cubicBezTo>
                  <a:cubicBezTo>
                    <a:pt x="648" y="167"/>
                    <a:pt x="649" y="151"/>
                    <a:pt x="651" y="135"/>
                  </a:cubicBezTo>
                  <a:cubicBezTo>
                    <a:pt x="654" y="117"/>
                    <a:pt x="653" y="107"/>
                    <a:pt x="651" y="107"/>
                  </a:cubicBezTo>
                  <a:lnTo>
                    <a:pt x="651" y="107"/>
                  </a:lnTo>
                  <a:cubicBezTo>
                    <a:pt x="649" y="107"/>
                    <a:pt x="643" y="122"/>
                    <a:pt x="638" y="157"/>
                  </a:cubicBezTo>
                  <a:cubicBezTo>
                    <a:pt x="633" y="180"/>
                    <a:pt x="628" y="189"/>
                    <a:pt x="624" y="189"/>
                  </a:cubicBezTo>
                  <a:cubicBezTo>
                    <a:pt x="621" y="189"/>
                    <a:pt x="619" y="184"/>
                    <a:pt x="619" y="176"/>
                  </a:cubicBezTo>
                  <a:cubicBezTo>
                    <a:pt x="623" y="154"/>
                    <a:pt x="626" y="154"/>
                    <a:pt x="632" y="154"/>
                  </a:cubicBezTo>
                  <a:lnTo>
                    <a:pt x="635" y="113"/>
                  </a:lnTo>
                  <a:cubicBezTo>
                    <a:pt x="629" y="113"/>
                    <a:pt x="629" y="113"/>
                    <a:pt x="623" y="132"/>
                  </a:cubicBezTo>
                  <a:cubicBezTo>
                    <a:pt x="623" y="132"/>
                    <a:pt x="616" y="132"/>
                    <a:pt x="610" y="154"/>
                  </a:cubicBezTo>
                  <a:cubicBezTo>
                    <a:pt x="604" y="173"/>
                    <a:pt x="601" y="195"/>
                    <a:pt x="607" y="217"/>
                  </a:cubicBezTo>
                  <a:cubicBezTo>
                    <a:pt x="610" y="235"/>
                    <a:pt x="604" y="235"/>
                    <a:pt x="598" y="235"/>
                  </a:cubicBezTo>
                  <a:cubicBezTo>
                    <a:pt x="591" y="217"/>
                    <a:pt x="591" y="191"/>
                    <a:pt x="598" y="173"/>
                  </a:cubicBezTo>
                  <a:cubicBezTo>
                    <a:pt x="604" y="173"/>
                    <a:pt x="604" y="151"/>
                    <a:pt x="607" y="132"/>
                  </a:cubicBezTo>
                  <a:cubicBezTo>
                    <a:pt x="607" y="128"/>
                    <a:pt x="606" y="126"/>
                    <a:pt x="604" y="126"/>
                  </a:cubicBezTo>
                  <a:cubicBezTo>
                    <a:pt x="597" y="126"/>
                    <a:pt x="577" y="159"/>
                    <a:pt x="569" y="191"/>
                  </a:cubicBezTo>
                  <a:cubicBezTo>
                    <a:pt x="569" y="182"/>
                    <a:pt x="569" y="188"/>
                    <a:pt x="569" y="170"/>
                  </a:cubicBezTo>
                  <a:cubicBezTo>
                    <a:pt x="572" y="148"/>
                    <a:pt x="560" y="148"/>
                    <a:pt x="551" y="148"/>
                  </a:cubicBezTo>
                  <a:cubicBezTo>
                    <a:pt x="547" y="147"/>
                    <a:pt x="544" y="146"/>
                    <a:pt x="542" y="146"/>
                  </a:cubicBezTo>
                  <a:cubicBezTo>
                    <a:pt x="536" y="146"/>
                    <a:pt x="534" y="150"/>
                    <a:pt x="532" y="166"/>
                  </a:cubicBezTo>
                  <a:cubicBezTo>
                    <a:pt x="532" y="185"/>
                    <a:pt x="529" y="207"/>
                    <a:pt x="522" y="207"/>
                  </a:cubicBezTo>
                  <a:cubicBezTo>
                    <a:pt x="529" y="207"/>
                    <a:pt x="529" y="229"/>
                    <a:pt x="525" y="248"/>
                  </a:cubicBezTo>
                  <a:cubicBezTo>
                    <a:pt x="519" y="235"/>
                    <a:pt x="516" y="220"/>
                    <a:pt x="513" y="204"/>
                  </a:cubicBezTo>
                  <a:cubicBezTo>
                    <a:pt x="504" y="163"/>
                    <a:pt x="497" y="141"/>
                    <a:pt x="475" y="138"/>
                  </a:cubicBezTo>
                  <a:cubicBezTo>
                    <a:pt x="463" y="135"/>
                    <a:pt x="447" y="135"/>
                    <a:pt x="444" y="113"/>
                  </a:cubicBezTo>
                  <a:cubicBezTo>
                    <a:pt x="441" y="113"/>
                    <a:pt x="439" y="113"/>
                    <a:pt x="437" y="113"/>
                  </a:cubicBezTo>
                  <a:cubicBezTo>
                    <a:pt x="430" y="113"/>
                    <a:pt x="428" y="115"/>
                    <a:pt x="425" y="132"/>
                  </a:cubicBezTo>
                  <a:lnTo>
                    <a:pt x="416" y="132"/>
                  </a:lnTo>
                  <a:cubicBezTo>
                    <a:pt x="412" y="120"/>
                    <a:pt x="408" y="114"/>
                    <a:pt x="404" y="114"/>
                  </a:cubicBezTo>
                  <a:cubicBezTo>
                    <a:pt x="401" y="114"/>
                    <a:pt x="398" y="119"/>
                    <a:pt x="397" y="129"/>
                  </a:cubicBezTo>
                  <a:cubicBezTo>
                    <a:pt x="395" y="136"/>
                    <a:pt x="393" y="138"/>
                    <a:pt x="392" y="138"/>
                  </a:cubicBezTo>
                  <a:cubicBezTo>
                    <a:pt x="388" y="138"/>
                    <a:pt x="386" y="128"/>
                    <a:pt x="381" y="126"/>
                  </a:cubicBezTo>
                  <a:cubicBezTo>
                    <a:pt x="378" y="107"/>
                    <a:pt x="377" y="97"/>
                    <a:pt x="376" y="97"/>
                  </a:cubicBezTo>
                  <a:cubicBezTo>
                    <a:pt x="375" y="97"/>
                    <a:pt x="375" y="113"/>
                    <a:pt x="375" y="148"/>
                  </a:cubicBezTo>
                  <a:cubicBezTo>
                    <a:pt x="372" y="170"/>
                    <a:pt x="381" y="191"/>
                    <a:pt x="388" y="191"/>
                  </a:cubicBezTo>
                  <a:lnTo>
                    <a:pt x="403" y="191"/>
                  </a:lnTo>
                  <a:lnTo>
                    <a:pt x="384" y="210"/>
                  </a:lnTo>
                  <a:cubicBezTo>
                    <a:pt x="378" y="210"/>
                    <a:pt x="366" y="229"/>
                    <a:pt x="366" y="251"/>
                  </a:cubicBezTo>
                  <a:cubicBezTo>
                    <a:pt x="366" y="251"/>
                    <a:pt x="362" y="273"/>
                    <a:pt x="356" y="273"/>
                  </a:cubicBezTo>
                  <a:cubicBezTo>
                    <a:pt x="356" y="273"/>
                    <a:pt x="359" y="251"/>
                    <a:pt x="362" y="229"/>
                  </a:cubicBezTo>
                  <a:cubicBezTo>
                    <a:pt x="369" y="210"/>
                    <a:pt x="372" y="188"/>
                    <a:pt x="372" y="170"/>
                  </a:cubicBezTo>
                  <a:cubicBezTo>
                    <a:pt x="372" y="142"/>
                    <a:pt x="366" y="123"/>
                    <a:pt x="360" y="123"/>
                  </a:cubicBezTo>
                  <a:cubicBezTo>
                    <a:pt x="357" y="123"/>
                    <a:pt x="354" y="129"/>
                    <a:pt x="353" y="144"/>
                  </a:cubicBezTo>
                  <a:cubicBezTo>
                    <a:pt x="347" y="144"/>
                    <a:pt x="347" y="144"/>
                    <a:pt x="344" y="123"/>
                  </a:cubicBezTo>
                  <a:cubicBezTo>
                    <a:pt x="345" y="113"/>
                    <a:pt x="345" y="108"/>
                    <a:pt x="343" y="108"/>
                  </a:cubicBezTo>
                  <a:cubicBezTo>
                    <a:pt x="341" y="108"/>
                    <a:pt x="337" y="118"/>
                    <a:pt x="331" y="141"/>
                  </a:cubicBezTo>
                  <a:cubicBezTo>
                    <a:pt x="326" y="162"/>
                    <a:pt x="323" y="172"/>
                    <a:pt x="320" y="172"/>
                  </a:cubicBezTo>
                  <a:cubicBezTo>
                    <a:pt x="317" y="172"/>
                    <a:pt x="315" y="162"/>
                    <a:pt x="315" y="141"/>
                  </a:cubicBezTo>
                  <a:cubicBezTo>
                    <a:pt x="310" y="115"/>
                    <a:pt x="301" y="103"/>
                    <a:pt x="293" y="103"/>
                  </a:cubicBezTo>
                  <a:cubicBezTo>
                    <a:pt x="289" y="103"/>
                    <a:pt x="285" y="108"/>
                    <a:pt x="284" y="116"/>
                  </a:cubicBezTo>
                  <a:cubicBezTo>
                    <a:pt x="282" y="139"/>
                    <a:pt x="276" y="148"/>
                    <a:pt x="269" y="148"/>
                  </a:cubicBezTo>
                  <a:cubicBezTo>
                    <a:pt x="265" y="148"/>
                    <a:pt x="260" y="143"/>
                    <a:pt x="259" y="135"/>
                  </a:cubicBezTo>
                  <a:cubicBezTo>
                    <a:pt x="257" y="124"/>
                    <a:pt x="256" y="118"/>
                    <a:pt x="253" y="118"/>
                  </a:cubicBezTo>
                  <a:cubicBezTo>
                    <a:pt x="251" y="118"/>
                    <a:pt x="248" y="123"/>
                    <a:pt x="243" y="132"/>
                  </a:cubicBezTo>
                  <a:cubicBezTo>
                    <a:pt x="246" y="116"/>
                    <a:pt x="245" y="101"/>
                    <a:pt x="241" y="101"/>
                  </a:cubicBezTo>
                  <a:cubicBezTo>
                    <a:pt x="239" y="101"/>
                    <a:pt x="237" y="104"/>
                    <a:pt x="234" y="110"/>
                  </a:cubicBezTo>
                  <a:cubicBezTo>
                    <a:pt x="234" y="110"/>
                    <a:pt x="231" y="110"/>
                    <a:pt x="234" y="132"/>
                  </a:cubicBezTo>
                  <a:lnTo>
                    <a:pt x="218" y="170"/>
                  </a:lnTo>
                  <a:cubicBezTo>
                    <a:pt x="225" y="173"/>
                    <a:pt x="221" y="191"/>
                    <a:pt x="218" y="213"/>
                  </a:cubicBezTo>
                  <a:cubicBezTo>
                    <a:pt x="218" y="218"/>
                    <a:pt x="217" y="220"/>
                    <a:pt x="215" y="220"/>
                  </a:cubicBezTo>
                  <a:cubicBezTo>
                    <a:pt x="209" y="220"/>
                    <a:pt x="196" y="196"/>
                    <a:pt x="193" y="148"/>
                  </a:cubicBezTo>
                  <a:lnTo>
                    <a:pt x="187" y="104"/>
                  </a:lnTo>
                  <a:lnTo>
                    <a:pt x="181" y="144"/>
                  </a:lnTo>
                  <a:cubicBezTo>
                    <a:pt x="178" y="144"/>
                    <a:pt x="171" y="144"/>
                    <a:pt x="174" y="123"/>
                  </a:cubicBezTo>
                  <a:cubicBezTo>
                    <a:pt x="174" y="101"/>
                    <a:pt x="174" y="101"/>
                    <a:pt x="171" y="101"/>
                  </a:cubicBezTo>
                  <a:cubicBezTo>
                    <a:pt x="171" y="101"/>
                    <a:pt x="165" y="101"/>
                    <a:pt x="162" y="123"/>
                  </a:cubicBezTo>
                  <a:cubicBezTo>
                    <a:pt x="160" y="146"/>
                    <a:pt x="159" y="156"/>
                    <a:pt x="158" y="156"/>
                  </a:cubicBezTo>
                  <a:cubicBezTo>
                    <a:pt x="158" y="156"/>
                    <a:pt x="157" y="151"/>
                    <a:pt x="156" y="141"/>
                  </a:cubicBezTo>
                  <a:cubicBezTo>
                    <a:pt x="154" y="119"/>
                    <a:pt x="152" y="108"/>
                    <a:pt x="150" y="108"/>
                  </a:cubicBezTo>
                  <a:cubicBezTo>
                    <a:pt x="147" y="108"/>
                    <a:pt x="143" y="118"/>
                    <a:pt x="137" y="138"/>
                  </a:cubicBezTo>
                  <a:cubicBezTo>
                    <a:pt x="135" y="160"/>
                    <a:pt x="135" y="171"/>
                    <a:pt x="134" y="171"/>
                  </a:cubicBezTo>
                  <a:cubicBezTo>
                    <a:pt x="134" y="171"/>
                    <a:pt x="134" y="160"/>
                    <a:pt x="134" y="138"/>
                  </a:cubicBezTo>
                  <a:cubicBezTo>
                    <a:pt x="134" y="116"/>
                    <a:pt x="131" y="97"/>
                    <a:pt x="127" y="94"/>
                  </a:cubicBezTo>
                  <a:lnTo>
                    <a:pt x="124" y="116"/>
                  </a:lnTo>
                  <a:cubicBezTo>
                    <a:pt x="123" y="140"/>
                    <a:pt x="120" y="150"/>
                    <a:pt x="117" y="150"/>
                  </a:cubicBezTo>
                  <a:cubicBezTo>
                    <a:pt x="115" y="150"/>
                    <a:pt x="113" y="144"/>
                    <a:pt x="112" y="135"/>
                  </a:cubicBezTo>
                  <a:cubicBezTo>
                    <a:pt x="112" y="124"/>
                    <a:pt x="111" y="118"/>
                    <a:pt x="108" y="118"/>
                  </a:cubicBezTo>
                  <a:cubicBezTo>
                    <a:pt x="106" y="118"/>
                    <a:pt x="102" y="123"/>
                    <a:pt x="96" y="132"/>
                  </a:cubicBezTo>
                  <a:cubicBezTo>
                    <a:pt x="84" y="132"/>
                    <a:pt x="77" y="132"/>
                    <a:pt x="80" y="110"/>
                  </a:cubicBezTo>
                  <a:cubicBezTo>
                    <a:pt x="82" y="90"/>
                    <a:pt x="83" y="79"/>
                    <a:pt x="82" y="79"/>
                  </a:cubicBezTo>
                  <a:lnTo>
                    <a:pt x="82" y="79"/>
                  </a:lnTo>
                  <a:cubicBezTo>
                    <a:pt x="81" y="79"/>
                    <a:pt x="79" y="90"/>
                    <a:pt x="74" y="110"/>
                  </a:cubicBezTo>
                  <a:cubicBezTo>
                    <a:pt x="71" y="119"/>
                    <a:pt x="70" y="124"/>
                    <a:pt x="68" y="124"/>
                  </a:cubicBezTo>
                  <a:cubicBezTo>
                    <a:pt x="66" y="124"/>
                    <a:pt x="63" y="118"/>
                    <a:pt x="59" y="107"/>
                  </a:cubicBezTo>
                  <a:cubicBezTo>
                    <a:pt x="57" y="96"/>
                    <a:pt x="56" y="90"/>
                    <a:pt x="55" y="90"/>
                  </a:cubicBezTo>
                  <a:cubicBezTo>
                    <a:pt x="54" y="90"/>
                    <a:pt x="52" y="96"/>
                    <a:pt x="49" y="107"/>
                  </a:cubicBezTo>
                  <a:cubicBezTo>
                    <a:pt x="43" y="148"/>
                    <a:pt x="43" y="170"/>
                    <a:pt x="46" y="170"/>
                  </a:cubicBezTo>
                  <a:cubicBezTo>
                    <a:pt x="52" y="170"/>
                    <a:pt x="52" y="170"/>
                    <a:pt x="49" y="191"/>
                  </a:cubicBezTo>
                  <a:lnTo>
                    <a:pt x="40" y="188"/>
                  </a:lnTo>
                  <a:cubicBezTo>
                    <a:pt x="33" y="188"/>
                    <a:pt x="27" y="188"/>
                    <a:pt x="15" y="207"/>
                  </a:cubicBezTo>
                  <a:cubicBezTo>
                    <a:pt x="4" y="223"/>
                    <a:pt x="0" y="253"/>
                    <a:pt x="6" y="253"/>
                  </a:cubicBezTo>
                  <a:cubicBezTo>
                    <a:pt x="8" y="253"/>
                    <a:pt x="9" y="251"/>
                    <a:pt x="12" y="248"/>
                  </a:cubicBezTo>
                  <a:lnTo>
                    <a:pt x="15" y="270"/>
                  </a:lnTo>
                  <a:cubicBezTo>
                    <a:pt x="11" y="302"/>
                    <a:pt x="12" y="317"/>
                    <a:pt x="15" y="317"/>
                  </a:cubicBezTo>
                  <a:cubicBezTo>
                    <a:pt x="17" y="317"/>
                    <a:pt x="21" y="302"/>
                    <a:pt x="24" y="273"/>
                  </a:cubicBezTo>
                  <a:cubicBezTo>
                    <a:pt x="29" y="238"/>
                    <a:pt x="32" y="223"/>
                    <a:pt x="33" y="223"/>
                  </a:cubicBezTo>
                  <a:cubicBezTo>
                    <a:pt x="33" y="223"/>
                    <a:pt x="33" y="233"/>
                    <a:pt x="33" y="251"/>
                  </a:cubicBezTo>
                  <a:cubicBezTo>
                    <a:pt x="30" y="292"/>
                    <a:pt x="33" y="295"/>
                    <a:pt x="40" y="295"/>
                  </a:cubicBezTo>
                  <a:cubicBezTo>
                    <a:pt x="46" y="295"/>
                    <a:pt x="46" y="295"/>
                    <a:pt x="43" y="317"/>
                  </a:cubicBezTo>
                  <a:cubicBezTo>
                    <a:pt x="40" y="336"/>
                    <a:pt x="43" y="358"/>
                    <a:pt x="49" y="361"/>
                  </a:cubicBezTo>
                  <a:cubicBezTo>
                    <a:pt x="55" y="361"/>
                    <a:pt x="55" y="361"/>
                    <a:pt x="59" y="339"/>
                  </a:cubicBezTo>
                  <a:cubicBezTo>
                    <a:pt x="57" y="330"/>
                    <a:pt x="58" y="325"/>
                    <a:pt x="60" y="325"/>
                  </a:cubicBezTo>
                  <a:cubicBezTo>
                    <a:pt x="62" y="325"/>
                    <a:pt x="66" y="336"/>
                    <a:pt x="68" y="361"/>
                  </a:cubicBezTo>
                  <a:cubicBezTo>
                    <a:pt x="69" y="370"/>
                    <a:pt x="70" y="375"/>
                    <a:pt x="71" y="375"/>
                  </a:cubicBezTo>
                  <a:cubicBezTo>
                    <a:pt x="72" y="375"/>
                    <a:pt x="72" y="365"/>
                    <a:pt x="74" y="342"/>
                  </a:cubicBezTo>
                  <a:cubicBezTo>
                    <a:pt x="76" y="322"/>
                    <a:pt x="80" y="311"/>
                    <a:pt x="83" y="311"/>
                  </a:cubicBezTo>
                  <a:cubicBezTo>
                    <a:pt x="87" y="311"/>
                    <a:pt x="90" y="322"/>
                    <a:pt x="90" y="342"/>
                  </a:cubicBezTo>
                  <a:lnTo>
                    <a:pt x="102" y="345"/>
                  </a:lnTo>
                  <a:cubicBezTo>
                    <a:pt x="109" y="345"/>
                    <a:pt x="109" y="323"/>
                    <a:pt x="112" y="304"/>
                  </a:cubicBezTo>
                  <a:cubicBezTo>
                    <a:pt x="114" y="280"/>
                    <a:pt x="114" y="270"/>
                    <a:pt x="115" y="270"/>
                  </a:cubicBezTo>
                  <a:cubicBezTo>
                    <a:pt x="116" y="270"/>
                    <a:pt x="117" y="275"/>
                    <a:pt x="118" y="282"/>
                  </a:cubicBezTo>
                  <a:cubicBezTo>
                    <a:pt x="121" y="298"/>
                    <a:pt x="121" y="311"/>
                    <a:pt x="121" y="326"/>
                  </a:cubicBezTo>
                  <a:cubicBezTo>
                    <a:pt x="118" y="348"/>
                    <a:pt x="124" y="348"/>
                    <a:pt x="131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39" y="348"/>
                    <a:pt x="146" y="346"/>
                    <a:pt x="146" y="329"/>
                  </a:cubicBezTo>
                  <a:cubicBezTo>
                    <a:pt x="146" y="342"/>
                    <a:pt x="146" y="339"/>
                    <a:pt x="146" y="351"/>
                  </a:cubicBezTo>
                  <a:cubicBezTo>
                    <a:pt x="150" y="351"/>
                    <a:pt x="150" y="361"/>
                    <a:pt x="151" y="361"/>
                  </a:cubicBezTo>
                  <a:cubicBezTo>
                    <a:pt x="151" y="361"/>
                    <a:pt x="151" y="359"/>
                    <a:pt x="153" y="351"/>
                  </a:cubicBezTo>
                  <a:cubicBezTo>
                    <a:pt x="153" y="351"/>
                    <a:pt x="156" y="351"/>
                    <a:pt x="165" y="373"/>
                  </a:cubicBezTo>
                  <a:cubicBezTo>
                    <a:pt x="167" y="378"/>
                    <a:pt x="169" y="380"/>
                    <a:pt x="172" y="380"/>
                  </a:cubicBezTo>
                  <a:cubicBezTo>
                    <a:pt x="182" y="380"/>
                    <a:pt x="194" y="349"/>
                    <a:pt x="184" y="314"/>
                  </a:cubicBezTo>
                  <a:lnTo>
                    <a:pt x="187" y="314"/>
                  </a:lnTo>
                  <a:cubicBezTo>
                    <a:pt x="193" y="314"/>
                    <a:pt x="196" y="295"/>
                    <a:pt x="196" y="295"/>
                  </a:cubicBezTo>
                  <a:cubicBezTo>
                    <a:pt x="196" y="273"/>
                    <a:pt x="203" y="273"/>
                    <a:pt x="209" y="273"/>
                  </a:cubicBezTo>
                  <a:lnTo>
                    <a:pt x="206" y="317"/>
                  </a:lnTo>
                  <a:cubicBezTo>
                    <a:pt x="198" y="352"/>
                    <a:pt x="199" y="374"/>
                    <a:pt x="203" y="374"/>
                  </a:cubicBezTo>
                  <a:cubicBezTo>
                    <a:pt x="205" y="374"/>
                    <a:pt x="208" y="367"/>
                    <a:pt x="212" y="352"/>
                  </a:cubicBezTo>
                  <a:lnTo>
                    <a:pt x="212" y="352"/>
                  </a:lnTo>
                  <a:cubicBezTo>
                    <a:pt x="212" y="354"/>
                    <a:pt x="212" y="355"/>
                    <a:pt x="212" y="358"/>
                  </a:cubicBezTo>
                  <a:cubicBezTo>
                    <a:pt x="210" y="369"/>
                    <a:pt x="211" y="374"/>
                    <a:pt x="214" y="374"/>
                  </a:cubicBezTo>
                  <a:cubicBezTo>
                    <a:pt x="217" y="374"/>
                    <a:pt x="222" y="370"/>
                    <a:pt x="228" y="361"/>
                  </a:cubicBezTo>
                  <a:cubicBezTo>
                    <a:pt x="234" y="361"/>
                    <a:pt x="243" y="320"/>
                    <a:pt x="247" y="301"/>
                  </a:cubicBezTo>
                  <a:cubicBezTo>
                    <a:pt x="247" y="279"/>
                    <a:pt x="253" y="279"/>
                    <a:pt x="253" y="279"/>
                  </a:cubicBezTo>
                  <a:cubicBezTo>
                    <a:pt x="259" y="279"/>
                    <a:pt x="259" y="279"/>
                    <a:pt x="256" y="301"/>
                  </a:cubicBezTo>
                  <a:cubicBezTo>
                    <a:pt x="254" y="322"/>
                    <a:pt x="256" y="333"/>
                    <a:pt x="259" y="333"/>
                  </a:cubicBezTo>
                  <a:cubicBezTo>
                    <a:pt x="263" y="333"/>
                    <a:pt x="267" y="324"/>
                    <a:pt x="272" y="304"/>
                  </a:cubicBezTo>
                  <a:lnTo>
                    <a:pt x="272" y="323"/>
                  </a:lnTo>
                  <a:cubicBezTo>
                    <a:pt x="269" y="339"/>
                    <a:pt x="270" y="355"/>
                    <a:pt x="284" y="355"/>
                  </a:cubicBezTo>
                  <a:cubicBezTo>
                    <a:pt x="288" y="355"/>
                    <a:pt x="295" y="353"/>
                    <a:pt x="303" y="348"/>
                  </a:cubicBezTo>
                  <a:cubicBezTo>
                    <a:pt x="325" y="351"/>
                    <a:pt x="341" y="354"/>
                    <a:pt x="337" y="373"/>
                  </a:cubicBezTo>
                  <a:cubicBezTo>
                    <a:pt x="337" y="378"/>
                    <a:pt x="338" y="379"/>
                    <a:pt x="340" y="379"/>
                  </a:cubicBezTo>
                  <a:cubicBezTo>
                    <a:pt x="347" y="379"/>
                    <a:pt x="366" y="347"/>
                    <a:pt x="378" y="317"/>
                  </a:cubicBezTo>
                  <a:lnTo>
                    <a:pt x="378" y="317"/>
                  </a:lnTo>
                  <a:cubicBezTo>
                    <a:pt x="375" y="336"/>
                    <a:pt x="381" y="336"/>
                    <a:pt x="391" y="339"/>
                  </a:cubicBezTo>
                  <a:cubicBezTo>
                    <a:pt x="410" y="339"/>
                    <a:pt x="410" y="339"/>
                    <a:pt x="406" y="361"/>
                  </a:cubicBezTo>
                  <a:cubicBezTo>
                    <a:pt x="402" y="381"/>
                    <a:pt x="399" y="391"/>
                    <a:pt x="400" y="391"/>
                  </a:cubicBezTo>
                  <a:cubicBezTo>
                    <a:pt x="401" y="391"/>
                    <a:pt x="405" y="381"/>
                    <a:pt x="413" y="361"/>
                  </a:cubicBezTo>
                  <a:cubicBezTo>
                    <a:pt x="416" y="346"/>
                    <a:pt x="420" y="339"/>
                    <a:pt x="423" y="339"/>
                  </a:cubicBezTo>
                  <a:cubicBezTo>
                    <a:pt x="429" y="339"/>
                    <a:pt x="433" y="358"/>
                    <a:pt x="431" y="386"/>
                  </a:cubicBezTo>
                  <a:cubicBezTo>
                    <a:pt x="431" y="405"/>
                    <a:pt x="435" y="405"/>
                    <a:pt x="447" y="408"/>
                  </a:cubicBezTo>
                  <a:cubicBezTo>
                    <a:pt x="450" y="395"/>
                    <a:pt x="459" y="388"/>
                    <a:pt x="469" y="388"/>
                  </a:cubicBezTo>
                  <a:cubicBezTo>
                    <a:pt x="471" y="388"/>
                    <a:pt x="473" y="388"/>
                    <a:pt x="475" y="389"/>
                  </a:cubicBezTo>
                  <a:cubicBezTo>
                    <a:pt x="479" y="390"/>
                    <a:pt x="482" y="390"/>
                    <a:pt x="485" y="390"/>
                  </a:cubicBezTo>
                  <a:cubicBezTo>
                    <a:pt x="494" y="390"/>
                    <a:pt x="495" y="383"/>
                    <a:pt x="497" y="348"/>
                  </a:cubicBezTo>
                  <a:cubicBezTo>
                    <a:pt x="500" y="316"/>
                    <a:pt x="504" y="309"/>
                    <a:pt x="510" y="309"/>
                  </a:cubicBezTo>
                  <a:cubicBezTo>
                    <a:pt x="512" y="309"/>
                    <a:pt x="514" y="310"/>
                    <a:pt x="516" y="311"/>
                  </a:cubicBezTo>
                  <a:cubicBezTo>
                    <a:pt x="522" y="311"/>
                    <a:pt x="529" y="311"/>
                    <a:pt x="525" y="333"/>
                  </a:cubicBezTo>
                  <a:cubicBezTo>
                    <a:pt x="525" y="333"/>
                    <a:pt x="529" y="354"/>
                    <a:pt x="535" y="354"/>
                  </a:cubicBezTo>
                  <a:cubicBezTo>
                    <a:pt x="541" y="354"/>
                    <a:pt x="547" y="354"/>
                    <a:pt x="544" y="376"/>
                  </a:cubicBezTo>
                  <a:cubicBezTo>
                    <a:pt x="544" y="376"/>
                    <a:pt x="547" y="398"/>
                    <a:pt x="560" y="398"/>
                  </a:cubicBezTo>
                  <a:cubicBezTo>
                    <a:pt x="569" y="401"/>
                    <a:pt x="582" y="401"/>
                    <a:pt x="579" y="423"/>
                  </a:cubicBezTo>
                  <a:cubicBezTo>
                    <a:pt x="585" y="423"/>
                    <a:pt x="585" y="423"/>
                    <a:pt x="588" y="401"/>
                  </a:cubicBezTo>
                  <a:cubicBezTo>
                    <a:pt x="588" y="386"/>
                    <a:pt x="591" y="373"/>
                    <a:pt x="600" y="373"/>
                  </a:cubicBezTo>
                  <a:cubicBezTo>
                    <a:pt x="604" y="373"/>
                    <a:pt x="609" y="376"/>
                    <a:pt x="616" y="383"/>
                  </a:cubicBezTo>
                  <a:cubicBezTo>
                    <a:pt x="619" y="384"/>
                    <a:pt x="623" y="384"/>
                    <a:pt x="626" y="384"/>
                  </a:cubicBezTo>
                  <a:cubicBezTo>
                    <a:pt x="635" y="384"/>
                    <a:pt x="645" y="380"/>
                    <a:pt x="645" y="367"/>
                  </a:cubicBezTo>
                  <a:cubicBezTo>
                    <a:pt x="651" y="367"/>
                    <a:pt x="651" y="367"/>
                    <a:pt x="648" y="386"/>
                  </a:cubicBezTo>
                  <a:cubicBezTo>
                    <a:pt x="646" y="408"/>
                    <a:pt x="649" y="419"/>
                    <a:pt x="653" y="419"/>
                  </a:cubicBezTo>
                  <a:cubicBezTo>
                    <a:pt x="657" y="419"/>
                    <a:pt x="663" y="409"/>
                    <a:pt x="670" y="389"/>
                  </a:cubicBezTo>
                  <a:cubicBezTo>
                    <a:pt x="671" y="378"/>
                    <a:pt x="673" y="374"/>
                    <a:pt x="676" y="374"/>
                  </a:cubicBezTo>
                  <a:cubicBezTo>
                    <a:pt x="678" y="374"/>
                    <a:pt x="681" y="379"/>
                    <a:pt x="682" y="389"/>
                  </a:cubicBezTo>
                  <a:cubicBezTo>
                    <a:pt x="682" y="389"/>
                    <a:pt x="682" y="389"/>
                    <a:pt x="683" y="389"/>
                  </a:cubicBezTo>
                  <a:cubicBezTo>
                    <a:pt x="685" y="389"/>
                    <a:pt x="690" y="387"/>
                    <a:pt x="695" y="370"/>
                  </a:cubicBezTo>
                  <a:cubicBezTo>
                    <a:pt x="698" y="361"/>
                    <a:pt x="699" y="356"/>
                    <a:pt x="701" y="356"/>
                  </a:cubicBezTo>
                  <a:cubicBezTo>
                    <a:pt x="703" y="356"/>
                    <a:pt x="705" y="362"/>
                    <a:pt x="710" y="373"/>
                  </a:cubicBezTo>
                  <a:cubicBezTo>
                    <a:pt x="710" y="392"/>
                    <a:pt x="717" y="392"/>
                    <a:pt x="720" y="395"/>
                  </a:cubicBezTo>
                  <a:cubicBezTo>
                    <a:pt x="725" y="386"/>
                    <a:pt x="740" y="382"/>
                    <a:pt x="755" y="382"/>
                  </a:cubicBezTo>
                  <a:cubicBezTo>
                    <a:pt x="775" y="382"/>
                    <a:pt x="796" y="389"/>
                    <a:pt x="798" y="401"/>
                  </a:cubicBezTo>
                  <a:cubicBezTo>
                    <a:pt x="803" y="386"/>
                    <a:pt x="804" y="381"/>
                    <a:pt x="807" y="381"/>
                  </a:cubicBezTo>
                  <a:cubicBezTo>
                    <a:pt x="808" y="381"/>
                    <a:pt x="809" y="382"/>
                    <a:pt x="811" y="383"/>
                  </a:cubicBezTo>
                  <a:cubicBezTo>
                    <a:pt x="812" y="398"/>
                    <a:pt x="814" y="405"/>
                    <a:pt x="815" y="405"/>
                  </a:cubicBezTo>
                  <a:cubicBezTo>
                    <a:pt x="818" y="405"/>
                    <a:pt x="821" y="388"/>
                    <a:pt x="823" y="361"/>
                  </a:cubicBezTo>
                  <a:lnTo>
                    <a:pt x="811" y="361"/>
                  </a:lnTo>
                  <a:cubicBezTo>
                    <a:pt x="812" y="343"/>
                    <a:pt x="817" y="332"/>
                    <a:pt x="821" y="332"/>
                  </a:cubicBezTo>
                  <a:cubicBezTo>
                    <a:pt x="826" y="332"/>
                    <a:pt x="830" y="348"/>
                    <a:pt x="826" y="383"/>
                  </a:cubicBezTo>
                  <a:cubicBezTo>
                    <a:pt x="828" y="405"/>
                    <a:pt x="829" y="416"/>
                    <a:pt x="830" y="416"/>
                  </a:cubicBezTo>
                  <a:cubicBezTo>
                    <a:pt x="832" y="416"/>
                    <a:pt x="834" y="406"/>
                    <a:pt x="839" y="386"/>
                  </a:cubicBezTo>
                  <a:cubicBezTo>
                    <a:pt x="842" y="364"/>
                    <a:pt x="845" y="354"/>
                    <a:pt x="848" y="354"/>
                  </a:cubicBezTo>
                  <a:cubicBezTo>
                    <a:pt x="850" y="354"/>
                    <a:pt x="853" y="365"/>
                    <a:pt x="855" y="386"/>
                  </a:cubicBezTo>
                  <a:cubicBezTo>
                    <a:pt x="853" y="406"/>
                    <a:pt x="852" y="416"/>
                    <a:pt x="853" y="416"/>
                  </a:cubicBezTo>
                  <a:cubicBezTo>
                    <a:pt x="854" y="416"/>
                    <a:pt x="856" y="406"/>
                    <a:pt x="861" y="386"/>
                  </a:cubicBezTo>
                  <a:cubicBezTo>
                    <a:pt x="869" y="340"/>
                    <a:pt x="879" y="314"/>
                    <a:pt x="885" y="314"/>
                  </a:cubicBezTo>
                  <a:cubicBezTo>
                    <a:pt x="890" y="314"/>
                    <a:pt x="892" y="331"/>
                    <a:pt x="889" y="367"/>
                  </a:cubicBezTo>
                  <a:cubicBezTo>
                    <a:pt x="886" y="411"/>
                    <a:pt x="892" y="430"/>
                    <a:pt x="895" y="433"/>
                  </a:cubicBezTo>
                  <a:cubicBezTo>
                    <a:pt x="902" y="433"/>
                    <a:pt x="902" y="411"/>
                    <a:pt x="905" y="389"/>
                  </a:cubicBezTo>
                  <a:cubicBezTo>
                    <a:pt x="903" y="369"/>
                    <a:pt x="904" y="359"/>
                    <a:pt x="906" y="359"/>
                  </a:cubicBezTo>
                  <a:cubicBezTo>
                    <a:pt x="908" y="359"/>
                    <a:pt x="911" y="370"/>
                    <a:pt x="914" y="392"/>
                  </a:cubicBezTo>
                  <a:cubicBezTo>
                    <a:pt x="923" y="427"/>
                    <a:pt x="930" y="443"/>
                    <a:pt x="937" y="443"/>
                  </a:cubicBezTo>
                  <a:cubicBezTo>
                    <a:pt x="943" y="443"/>
                    <a:pt x="950" y="434"/>
                    <a:pt x="958" y="417"/>
                  </a:cubicBezTo>
                  <a:cubicBezTo>
                    <a:pt x="970" y="397"/>
                    <a:pt x="981" y="387"/>
                    <a:pt x="985" y="387"/>
                  </a:cubicBezTo>
                  <a:cubicBezTo>
                    <a:pt x="990" y="387"/>
                    <a:pt x="989" y="397"/>
                    <a:pt x="980" y="417"/>
                  </a:cubicBezTo>
                  <a:cubicBezTo>
                    <a:pt x="972" y="441"/>
                    <a:pt x="969" y="451"/>
                    <a:pt x="971" y="451"/>
                  </a:cubicBezTo>
                  <a:cubicBezTo>
                    <a:pt x="972" y="451"/>
                    <a:pt x="975" y="447"/>
                    <a:pt x="980" y="439"/>
                  </a:cubicBezTo>
                  <a:lnTo>
                    <a:pt x="1008" y="439"/>
                  </a:lnTo>
                  <a:cubicBezTo>
                    <a:pt x="1008" y="439"/>
                    <a:pt x="1008" y="439"/>
                    <a:pt x="1009" y="439"/>
                  </a:cubicBezTo>
                  <a:cubicBezTo>
                    <a:pt x="1012" y="439"/>
                    <a:pt x="1021" y="419"/>
                    <a:pt x="1021" y="398"/>
                  </a:cubicBezTo>
                  <a:cubicBezTo>
                    <a:pt x="1023" y="426"/>
                    <a:pt x="1027" y="445"/>
                    <a:pt x="1033" y="445"/>
                  </a:cubicBezTo>
                  <a:cubicBezTo>
                    <a:pt x="1037" y="445"/>
                    <a:pt x="1041" y="438"/>
                    <a:pt x="1046" y="423"/>
                  </a:cubicBezTo>
                  <a:lnTo>
                    <a:pt x="1058" y="423"/>
                  </a:lnTo>
                  <a:cubicBezTo>
                    <a:pt x="1064" y="423"/>
                    <a:pt x="1064" y="423"/>
                    <a:pt x="1071" y="405"/>
                  </a:cubicBezTo>
                  <a:cubicBezTo>
                    <a:pt x="1073" y="398"/>
                    <a:pt x="1074" y="396"/>
                    <a:pt x="1076" y="396"/>
                  </a:cubicBezTo>
                  <a:cubicBezTo>
                    <a:pt x="1079" y="396"/>
                    <a:pt x="1082" y="411"/>
                    <a:pt x="1086" y="427"/>
                  </a:cubicBezTo>
                  <a:cubicBezTo>
                    <a:pt x="1089" y="442"/>
                    <a:pt x="1092" y="456"/>
                    <a:pt x="1094" y="456"/>
                  </a:cubicBezTo>
                  <a:cubicBezTo>
                    <a:pt x="1095" y="456"/>
                    <a:pt x="1096" y="454"/>
                    <a:pt x="1096" y="448"/>
                  </a:cubicBezTo>
                  <a:cubicBezTo>
                    <a:pt x="1099" y="427"/>
                    <a:pt x="1105" y="405"/>
                    <a:pt x="1115" y="386"/>
                  </a:cubicBezTo>
                  <a:cubicBezTo>
                    <a:pt x="1116" y="381"/>
                    <a:pt x="1118" y="379"/>
                    <a:pt x="1119" y="379"/>
                  </a:cubicBezTo>
                  <a:cubicBezTo>
                    <a:pt x="1123" y="379"/>
                    <a:pt x="1125" y="394"/>
                    <a:pt x="1121" y="408"/>
                  </a:cubicBezTo>
                  <a:cubicBezTo>
                    <a:pt x="1118" y="423"/>
                    <a:pt x="1121" y="439"/>
                    <a:pt x="1130" y="452"/>
                  </a:cubicBezTo>
                  <a:cubicBezTo>
                    <a:pt x="1133" y="452"/>
                    <a:pt x="1146" y="452"/>
                    <a:pt x="1146" y="430"/>
                  </a:cubicBezTo>
                  <a:cubicBezTo>
                    <a:pt x="1146" y="421"/>
                    <a:pt x="1153" y="417"/>
                    <a:pt x="1162" y="417"/>
                  </a:cubicBezTo>
                  <a:cubicBezTo>
                    <a:pt x="1172" y="417"/>
                    <a:pt x="1183" y="423"/>
                    <a:pt x="1187" y="433"/>
                  </a:cubicBezTo>
                  <a:lnTo>
                    <a:pt x="1196" y="436"/>
                  </a:lnTo>
                  <a:cubicBezTo>
                    <a:pt x="1202" y="436"/>
                    <a:pt x="1209" y="414"/>
                    <a:pt x="1215" y="414"/>
                  </a:cubicBezTo>
                  <a:cubicBezTo>
                    <a:pt x="1215" y="414"/>
                    <a:pt x="1218" y="414"/>
                    <a:pt x="1224" y="395"/>
                  </a:cubicBezTo>
                  <a:cubicBezTo>
                    <a:pt x="1231" y="395"/>
                    <a:pt x="1237" y="395"/>
                    <a:pt x="1237" y="417"/>
                  </a:cubicBezTo>
                  <a:cubicBezTo>
                    <a:pt x="1240" y="397"/>
                    <a:pt x="1242" y="387"/>
                    <a:pt x="1243" y="387"/>
                  </a:cubicBezTo>
                  <a:cubicBezTo>
                    <a:pt x="1244" y="387"/>
                    <a:pt x="1245" y="397"/>
                    <a:pt x="1246" y="417"/>
                  </a:cubicBezTo>
                  <a:cubicBezTo>
                    <a:pt x="1246" y="437"/>
                    <a:pt x="1246" y="448"/>
                    <a:pt x="1247" y="448"/>
                  </a:cubicBezTo>
                  <a:cubicBezTo>
                    <a:pt x="1248" y="448"/>
                    <a:pt x="1249" y="437"/>
                    <a:pt x="1252" y="417"/>
                  </a:cubicBezTo>
                  <a:cubicBezTo>
                    <a:pt x="1256" y="408"/>
                    <a:pt x="1257" y="403"/>
                    <a:pt x="1259" y="403"/>
                  </a:cubicBezTo>
                  <a:cubicBezTo>
                    <a:pt x="1260" y="403"/>
                    <a:pt x="1262" y="408"/>
                    <a:pt x="1265" y="417"/>
                  </a:cubicBezTo>
                  <a:cubicBezTo>
                    <a:pt x="1263" y="428"/>
                    <a:pt x="1264" y="434"/>
                    <a:pt x="1265" y="434"/>
                  </a:cubicBezTo>
                  <a:cubicBezTo>
                    <a:pt x="1267" y="434"/>
                    <a:pt x="1268" y="428"/>
                    <a:pt x="1268" y="417"/>
                  </a:cubicBezTo>
                  <a:cubicBezTo>
                    <a:pt x="1274" y="392"/>
                    <a:pt x="1282" y="376"/>
                    <a:pt x="1287" y="376"/>
                  </a:cubicBezTo>
                  <a:cubicBezTo>
                    <a:pt x="1291" y="376"/>
                    <a:pt x="1293" y="382"/>
                    <a:pt x="1293" y="398"/>
                  </a:cubicBezTo>
                  <a:cubicBezTo>
                    <a:pt x="1293" y="398"/>
                    <a:pt x="1296" y="398"/>
                    <a:pt x="1303" y="380"/>
                  </a:cubicBezTo>
                  <a:cubicBezTo>
                    <a:pt x="1307" y="359"/>
                    <a:pt x="1310" y="349"/>
                    <a:pt x="1310" y="349"/>
                  </a:cubicBezTo>
                  <a:lnTo>
                    <a:pt x="1310" y="349"/>
                  </a:lnTo>
                  <a:cubicBezTo>
                    <a:pt x="1311" y="349"/>
                    <a:pt x="1310" y="359"/>
                    <a:pt x="1309" y="380"/>
                  </a:cubicBezTo>
                  <a:cubicBezTo>
                    <a:pt x="1311" y="400"/>
                    <a:pt x="1313" y="411"/>
                    <a:pt x="1316" y="411"/>
                  </a:cubicBezTo>
                  <a:cubicBezTo>
                    <a:pt x="1318" y="411"/>
                    <a:pt x="1321" y="401"/>
                    <a:pt x="1325" y="380"/>
                  </a:cubicBezTo>
                  <a:cubicBezTo>
                    <a:pt x="1325" y="380"/>
                    <a:pt x="1327" y="372"/>
                    <a:pt x="1330" y="372"/>
                  </a:cubicBezTo>
                  <a:cubicBezTo>
                    <a:pt x="1332" y="372"/>
                    <a:pt x="1335" y="375"/>
                    <a:pt x="1337" y="383"/>
                  </a:cubicBezTo>
                  <a:cubicBezTo>
                    <a:pt x="1343" y="394"/>
                    <a:pt x="1357" y="407"/>
                    <a:pt x="1366" y="407"/>
                  </a:cubicBezTo>
                  <a:cubicBezTo>
                    <a:pt x="1373" y="407"/>
                    <a:pt x="1377" y="401"/>
                    <a:pt x="1375" y="383"/>
                  </a:cubicBezTo>
                  <a:lnTo>
                    <a:pt x="1375" y="383"/>
                  </a:lnTo>
                  <a:lnTo>
                    <a:pt x="1387" y="386"/>
                  </a:lnTo>
                  <a:cubicBezTo>
                    <a:pt x="1392" y="397"/>
                    <a:pt x="1396" y="402"/>
                    <a:pt x="1399" y="402"/>
                  </a:cubicBezTo>
                  <a:cubicBezTo>
                    <a:pt x="1403" y="402"/>
                    <a:pt x="1406" y="397"/>
                    <a:pt x="1409" y="386"/>
                  </a:cubicBezTo>
                  <a:lnTo>
                    <a:pt x="1415" y="367"/>
                  </a:lnTo>
                  <a:cubicBezTo>
                    <a:pt x="1415" y="386"/>
                    <a:pt x="1419" y="408"/>
                    <a:pt x="1425" y="408"/>
                  </a:cubicBezTo>
                  <a:cubicBezTo>
                    <a:pt x="1431" y="408"/>
                    <a:pt x="1431" y="408"/>
                    <a:pt x="1431" y="389"/>
                  </a:cubicBezTo>
                  <a:cubicBezTo>
                    <a:pt x="1425" y="367"/>
                    <a:pt x="1431" y="367"/>
                    <a:pt x="1437" y="367"/>
                  </a:cubicBezTo>
                  <a:cubicBezTo>
                    <a:pt x="1444" y="367"/>
                    <a:pt x="1447" y="389"/>
                    <a:pt x="1447" y="411"/>
                  </a:cubicBezTo>
                  <a:lnTo>
                    <a:pt x="1453" y="411"/>
                  </a:lnTo>
                  <a:cubicBezTo>
                    <a:pt x="1453" y="385"/>
                    <a:pt x="1455" y="375"/>
                    <a:pt x="1457" y="375"/>
                  </a:cubicBezTo>
                  <a:cubicBezTo>
                    <a:pt x="1458" y="375"/>
                    <a:pt x="1459" y="380"/>
                    <a:pt x="1459" y="389"/>
                  </a:cubicBezTo>
                  <a:cubicBezTo>
                    <a:pt x="1462" y="411"/>
                    <a:pt x="1469" y="411"/>
                    <a:pt x="1475" y="411"/>
                  </a:cubicBezTo>
                  <a:cubicBezTo>
                    <a:pt x="1475" y="404"/>
                    <a:pt x="1476" y="401"/>
                    <a:pt x="1476" y="401"/>
                  </a:cubicBezTo>
                  <a:lnTo>
                    <a:pt x="1476" y="401"/>
                  </a:lnTo>
                  <a:cubicBezTo>
                    <a:pt x="1478" y="401"/>
                    <a:pt x="1479" y="411"/>
                    <a:pt x="1475" y="411"/>
                  </a:cubicBezTo>
                  <a:lnTo>
                    <a:pt x="1475" y="433"/>
                  </a:lnTo>
                  <a:cubicBezTo>
                    <a:pt x="1476" y="439"/>
                    <a:pt x="1477" y="442"/>
                    <a:pt x="1477" y="442"/>
                  </a:cubicBezTo>
                  <a:cubicBezTo>
                    <a:pt x="1478" y="442"/>
                    <a:pt x="1479" y="426"/>
                    <a:pt x="1481" y="411"/>
                  </a:cubicBezTo>
                  <a:lnTo>
                    <a:pt x="1491" y="411"/>
                  </a:lnTo>
                  <a:cubicBezTo>
                    <a:pt x="1492" y="411"/>
                    <a:pt x="1493" y="411"/>
                    <a:pt x="1495" y="411"/>
                  </a:cubicBezTo>
                  <a:cubicBezTo>
                    <a:pt x="1499" y="411"/>
                    <a:pt x="1502" y="409"/>
                    <a:pt x="1497" y="392"/>
                  </a:cubicBezTo>
                  <a:cubicBezTo>
                    <a:pt x="1497" y="372"/>
                    <a:pt x="1497" y="351"/>
                    <a:pt x="1502" y="351"/>
                  </a:cubicBezTo>
                  <a:cubicBezTo>
                    <a:pt x="1502" y="351"/>
                    <a:pt x="1503" y="351"/>
                    <a:pt x="1503" y="351"/>
                  </a:cubicBezTo>
                  <a:cubicBezTo>
                    <a:pt x="1503" y="344"/>
                    <a:pt x="1504" y="342"/>
                    <a:pt x="1505" y="342"/>
                  </a:cubicBezTo>
                  <a:lnTo>
                    <a:pt x="1505" y="342"/>
                  </a:lnTo>
                  <a:cubicBezTo>
                    <a:pt x="1506" y="342"/>
                    <a:pt x="1507" y="351"/>
                    <a:pt x="1503" y="351"/>
                  </a:cubicBezTo>
                  <a:cubicBezTo>
                    <a:pt x="1503" y="370"/>
                    <a:pt x="1503" y="392"/>
                    <a:pt x="1509" y="392"/>
                  </a:cubicBezTo>
                  <a:cubicBezTo>
                    <a:pt x="1513" y="392"/>
                    <a:pt x="1513" y="414"/>
                    <a:pt x="1513" y="414"/>
                  </a:cubicBezTo>
                  <a:cubicBezTo>
                    <a:pt x="1510" y="431"/>
                    <a:pt x="1512" y="438"/>
                    <a:pt x="1517" y="438"/>
                  </a:cubicBezTo>
                  <a:cubicBezTo>
                    <a:pt x="1522" y="438"/>
                    <a:pt x="1531" y="427"/>
                    <a:pt x="1535" y="414"/>
                  </a:cubicBezTo>
                  <a:cubicBezTo>
                    <a:pt x="1541" y="394"/>
                    <a:pt x="1546" y="383"/>
                    <a:pt x="1549" y="383"/>
                  </a:cubicBezTo>
                  <a:cubicBezTo>
                    <a:pt x="1552" y="383"/>
                    <a:pt x="1553" y="394"/>
                    <a:pt x="1553" y="414"/>
                  </a:cubicBezTo>
                  <a:cubicBezTo>
                    <a:pt x="1552" y="427"/>
                    <a:pt x="1553" y="432"/>
                    <a:pt x="1554" y="432"/>
                  </a:cubicBezTo>
                  <a:cubicBezTo>
                    <a:pt x="1557" y="432"/>
                    <a:pt x="1565" y="399"/>
                    <a:pt x="1569" y="354"/>
                  </a:cubicBezTo>
                  <a:lnTo>
                    <a:pt x="1578" y="292"/>
                  </a:lnTo>
                  <a:lnTo>
                    <a:pt x="1575" y="354"/>
                  </a:lnTo>
                  <a:cubicBezTo>
                    <a:pt x="1577" y="404"/>
                    <a:pt x="1578" y="425"/>
                    <a:pt x="1582" y="425"/>
                  </a:cubicBezTo>
                  <a:cubicBezTo>
                    <a:pt x="1585" y="425"/>
                    <a:pt x="1590" y="415"/>
                    <a:pt x="1597" y="398"/>
                  </a:cubicBezTo>
                  <a:cubicBezTo>
                    <a:pt x="1603" y="387"/>
                    <a:pt x="1607" y="382"/>
                    <a:pt x="1608" y="382"/>
                  </a:cubicBezTo>
                  <a:lnTo>
                    <a:pt x="1608" y="382"/>
                  </a:lnTo>
                  <a:cubicBezTo>
                    <a:pt x="1609" y="382"/>
                    <a:pt x="1608" y="387"/>
                    <a:pt x="1607" y="398"/>
                  </a:cubicBezTo>
                  <a:cubicBezTo>
                    <a:pt x="1607" y="417"/>
                    <a:pt x="1613" y="417"/>
                    <a:pt x="1629" y="420"/>
                  </a:cubicBezTo>
                  <a:cubicBezTo>
                    <a:pt x="1647" y="420"/>
                    <a:pt x="1650" y="420"/>
                    <a:pt x="1650" y="398"/>
                  </a:cubicBezTo>
                  <a:lnTo>
                    <a:pt x="1663" y="401"/>
                  </a:lnTo>
                  <a:cubicBezTo>
                    <a:pt x="1664" y="417"/>
                    <a:pt x="1667" y="424"/>
                    <a:pt x="1669" y="424"/>
                  </a:cubicBezTo>
                  <a:cubicBezTo>
                    <a:pt x="1673" y="424"/>
                    <a:pt x="1677" y="406"/>
                    <a:pt x="1676" y="380"/>
                  </a:cubicBezTo>
                  <a:lnTo>
                    <a:pt x="1685" y="380"/>
                  </a:lnTo>
                  <a:lnTo>
                    <a:pt x="1685" y="401"/>
                  </a:lnTo>
                  <a:cubicBezTo>
                    <a:pt x="1685" y="423"/>
                    <a:pt x="1694" y="423"/>
                    <a:pt x="1741" y="427"/>
                  </a:cubicBezTo>
                  <a:cubicBezTo>
                    <a:pt x="1788" y="427"/>
                    <a:pt x="1795" y="427"/>
                    <a:pt x="1795" y="386"/>
                  </a:cubicBezTo>
                  <a:cubicBezTo>
                    <a:pt x="1798" y="365"/>
                    <a:pt x="1801" y="355"/>
                    <a:pt x="1803" y="355"/>
                  </a:cubicBezTo>
                  <a:cubicBezTo>
                    <a:pt x="1806" y="355"/>
                    <a:pt x="1807" y="365"/>
                    <a:pt x="1807" y="386"/>
                  </a:cubicBezTo>
                  <a:cubicBezTo>
                    <a:pt x="1807" y="401"/>
                    <a:pt x="1810" y="417"/>
                    <a:pt x="1812" y="417"/>
                  </a:cubicBezTo>
                  <a:cubicBezTo>
                    <a:pt x="1813" y="417"/>
                    <a:pt x="1813" y="414"/>
                    <a:pt x="1813" y="408"/>
                  </a:cubicBezTo>
                  <a:cubicBezTo>
                    <a:pt x="1813" y="408"/>
                    <a:pt x="1823" y="408"/>
                    <a:pt x="1829" y="430"/>
                  </a:cubicBezTo>
                  <a:cubicBezTo>
                    <a:pt x="1836" y="447"/>
                    <a:pt x="1841" y="454"/>
                    <a:pt x="1844" y="454"/>
                  </a:cubicBezTo>
                  <a:cubicBezTo>
                    <a:pt x="1849" y="454"/>
                    <a:pt x="1851" y="442"/>
                    <a:pt x="1851" y="430"/>
                  </a:cubicBezTo>
                  <a:cubicBezTo>
                    <a:pt x="1848" y="412"/>
                    <a:pt x="1848" y="406"/>
                    <a:pt x="1849" y="406"/>
                  </a:cubicBezTo>
                  <a:lnTo>
                    <a:pt x="1849" y="406"/>
                  </a:lnTo>
                  <a:cubicBezTo>
                    <a:pt x="1850" y="406"/>
                    <a:pt x="1854" y="417"/>
                    <a:pt x="1857" y="430"/>
                  </a:cubicBezTo>
                  <a:cubicBezTo>
                    <a:pt x="1860" y="445"/>
                    <a:pt x="1863" y="459"/>
                    <a:pt x="1865" y="459"/>
                  </a:cubicBezTo>
                  <a:cubicBezTo>
                    <a:pt x="1866" y="459"/>
                    <a:pt x="1867" y="457"/>
                    <a:pt x="1867" y="452"/>
                  </a:cubicBezTo>
                  <a:cubicBezTo>
                    <a:pt x="1870" y="439"/>
                    <a:pt x="1883" y="428"/>
                    <a:pt x="1893" y="428"/>
                  </a:cubicBezTo>
                  <a:cubicBezTo>
                    <a:pt x="1901" y="428"/>
                    <a:pt x="1907" y="434"/>
                    <a:pt x="1907" y="452"/>
                  </a:cubicBezTo>
                  <a:lnTo>
                    <a:pt x="1917" y="452"/>
                  </a:lnTo>
                  <a:cubicBezTo>
                    <a:pt x="1917" y="433"/>
                    <a:pt x="1929" y="433"/>
                    <a:pt x="1939" y="433"/>
                  </a:cubicBezTo>
                  <a:cubicBezTo>
                    <a:pt x="1951" y="433"/>
                    <a:pt x="1954" y="433"/>
                    <a:pt x="1954" y="455"/>
                  </a:cubicBezTo>
                  <a:cubicBezTo>
                    <a:pt x="1953" y="464"/>
                    <a:pt x="1953" y="469"/>
                    <a:pt x="1955" y="469"/>
                  </a:cubicBezTo>
                  <a:cubicBezTo>
                    <a:pt x="1957" y="469"/>
                    <a:pt x="1961" y="464"/>
                    <a:pt x="1967" y="455"/>
                  </a:cubicBezTo>
                  <a:cubicBezTo>
                    <a:pt x="1973" y="455"/>
                    <a:pt x="1980" y="414"/>
                    <a:pt x="1983" y="414"/>
                  </a:cubicBezTo>
                  <a:cubicBezTo>
                    <a:pt x="1983" y="392"/>
                    <a:pt x="1989" y="373"/>
                    <a:pt x="1995" y="373"/>
                  </a:cubicBezTo>
                  <a:lnTo>
                    <a:pt x="1995" y="392"/>
                  </a:lnTo>
                  <a:lnTo>
                    <a:pt x="1995" y="436"/>
                  </a:lnTo>
                  <a:cubicBezTo>
                    <a:pt x="2001" y="436"/>
                    <a:pt x="2005" y="436"/>
                    <a:pt x="2005" y="414"/>
                  </a:cubicBezTo>
                  <a:cubicBezTo>
                    <a:pt x="2011" y="436"/>
                    <a:pt x="2017" y="436"/>
                    <a:pt x="2030" y="436"/>
                  </a:cubicBezTo>
                  <a:cubicBezTo>
                    <a:pt x="2039" y="436"/>
                    <a:pt x="2052" y="436"/>
                    <a:pt x="2055" y="417"/>
                  </a:cubicBezTo>
                  <a:cubicBezTo>
                    <a:pt x="2058" y="437"/>
                    <a:pt x="2068" y="448"/>
                    <a:pt x="2078" y="448"/>
                  </a:cubicBezTo>
                  <a:cubicBezTo>
                    <a:pt x="2088" y="448"/>
                    <a:pt x="2099" y="437"/>
                    <a:pt x="2102" y="417"/>
                  </a:cubicBezTo>
                  <a:cubicBezTo>
                    <a:pt x="2102" y="406"/>
                    <a:pt x="2103" y="401"/>
                    <a:pt x="2104" y="401"/>
                  </a:cubicBezTo>
                  <a:cubicBezTo>
                    <a:pt x="2106" y="401"/>
                    <a:pt x="2108" y="406"/>
                    <a:pt x="2111" y="417"/>
                  </a:cubicBezTo>
                  <a:cubicBezTo>
                    <a:pt x="2114" y="428"/>
                    <a:pt x="2116" y="434"/>
                    <a:pt x="2117" y="434"/>
                  </a:cubicBezTo>
                  <a:cubicBezTo>
                    <a:pt x="2119" y="434"/>
                    <a:pt x="2121" y="428"/>
                    <a:pt x="2124" y="417"/>
                  </a:cubicBezTo>
                  <a:cubicBezTo>
                    <a:pt x="2125" y="411"/>
                    <a:pt x="2126" y="408"/>
                    <a:pt x="2127" y="408"/>
                  </a:cubicBezTo>
                  <a:cubicBezTo>
                    <a:pt x="2130" y="408"/>
                    <a:pt x="2135" y="424"/>
                    <a:pt x="2139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0" y="473"/>
                    <a:pt x="2152" y="469"/>
                    <a:pt x="2155" y="461"/>
                  </a:cubicBezTo>
                  <a:cubicBezTo>
                    <a:pt x="2168" y="439"/>
                    <a:pt x="2177" y="439"/>
                    <a:pt x="2183" y="439"/>
                  </a:cubicBezTo>
                  <a:cubicBezTo>
                    <a:pt x="2196" y="420"/>
                    <a:pt x="2199" y="420"/>
                    <a:pt x="2196" y="398"/>
                  </a:cubicBezTo>
                  <a:cubicBezTo>
                    <a:pt x="2196" y="383"/>
                    <a:pt x="2196" y="370"/>
                    <a:pt x="2199" y="358"/>
                  </a:cubicBezTo>
                  <a:cubicBezTo>
                    <a:pt x="2203" y="350"/>
                    <a:pt x="2206" y="348"/>
                    <a:pt x="2207" y="348"/>
                  </a:cubicBezTo>
                  <a:cubicBezTo>
                    <a:pt x="2211" y="348"/>
                    <a:pt x="2209" y="358"/>
                    <a:pt x="2205" y="358"/>
                  </a:cubicBezTo>
                  <a:cubicBezTo>
                    <a:pt x="2193" y="376"/>
                    <a:pt x="2199" y="376"/>
                    <a:pt x="2205" y="398"/>
                  </a:cubicBezTo>
                  <a:cubicBezTo>
                    <a:pt x="2211" y="420"/>
                    <a:pt x="2221" y="420"/>
                    <a:pt x="2227" y="420"/>
                  </a:cubicBezTo>
                  <a:lnTo>
                    <a:pt x="2249" y="420"/>
                  </a:lnTo>
                  <a:cubicBezTo>
                    <a:pt x="2258" y="431"/>
                    <a:pt x="2264" y="437"/>
                    <a:pt x="2267" y="437"/>
                  </a:cubicBezTo>
                  <a:cubicBezTo>
                    <a:pt x="2270" y="437"/>
                    <a:pt x="2271" y="431"/>
                    <a:pt x="2271" y="420"/>
                  </a:cubicBezTo>
                  <a:lnTo>
                    <a:pt x="2271" y="398"/>
                  </a:lnTo>
                  <a:cubicBezTo>
                    <a:pt x="2274" y="421"/>
                    <a:pt x="2291" y="432"/>
                    <a:pt x="2308" y="432"/>
                  </a:cubicBezTo>
                  <a:cubicBezTo>
                    <a:pt x="2324" y="432"/>
                    <a:pt x="2340" y="421"/>
                    <a:pt x="2343" y="401"/>
                  </a:cubicBezTo>
                  <a:cubicBezTo>
                    <a:pt x="2343" y="414"/>
                    <a:pt x="2343" y="411"/>
                    <a:pt x="2343" y="420"/>
                  </a:cubicBezTo>
                  <a:cubicBezTo>
                    <a:pt x="2343" y="442"/>
                    <a:pt x="2349" y="442"/>
                    <a:pt x="2362" y="442"/>
                  </a:cubicBezTo>
                  <a:cubicBezTo>
                    <a:pt x="2368" y="442"/>
                    <a:pt x="2387" y="423"/>
                    <a:pt x="2406" y="423"/>
                  </a:cubicBezTo>
                  <a:cubicBezTo>
                    <a:pt x="2428" y="423"/>
                    <a:pt x="2443" y="423"/>
                    <a:pt x="2443" y="401"/>
                  </a:cubicBezTo>
                  <a:cubicBezTo>
                    <a:pt x="2450" y="401"/>
                    <a:pt x="2450" y="401"/>
                    <a:pt x="2450" y="423"/>
                  </a:cubicBezTo>
                  <a:cubicBezTo>
                    <a:pt x="2443" y="442"/>
                    <a:pt x="2450" y="442"/>
                    <a:pt x="2456" y="442"/>
                  </a:cubicBezTo>
                  <a:cubicBezTo>
                    <a:pt x="2462" y="442"/>
                    <a:pt x="2459" y="423"/>
                    <a:pt x="2459" y="401"/>
                  </a:cubicBezTo>
                  <a:cubicBezTo>
                    <a:pt x="2459" y="390"/>
                    <a:pt x="2461" y="385"/>
                    <a:pt x="2464" y="385"/>
                  </a:cubicBezTo>
                  <a:cubicBezTo>
                    <a:pt x="2467" y="385"/>
                    <a:pt x="2472" y="390"/>
                    <a:pt x="2478" y="401"/>
                  </a:cubicBezTo>
                  <a:cubicBezTo>
                    <a:pt x="2481" y="412"/>
                    <a:pt x="2490" y="418"/>
                    <a:pt x="2499" y="418"/>
                  </a:cubicBezTo>
                  <a:cubicBezTo>
                    <a:pt x="2508" y="418"/>
                    <a:pt x="2517" y="412"/>
                    <a:pt x="2522" y="401"/>
                  </a:cubicBezTo>
                  <a:cubicBezTo>
                    <a:pt x="2528" y="401"/>
                    <a:pt x="2531" y="401"/>
                    <a:pt x="2531" y="423"/>
                  </a:cubicBezTo>
                  <a:cubicBezTo>
                    <a:pt x="2535" y="436"/>
                    <a:pt x="2540" y="447"/>
                    <a:pt x="2546" y="447"/>
                  </a:cubicBezTo>
                  <a:cubicBezTo>
                    <a:pt x="2551" y="447"/>
                    <a:pt x="2555" y="441"/>
                    <a:pt x="2559" y="423"/>
                  </a:cubicBezTo>
                  <a:cubicBezTo>
                    <a:pt x="2566" y="423"/>
                    <a:pt x="2566" y="423"/>
                    <a:pt x="2566" y="445"/>
                  </a:cubicBezTo>
                  <a:cubicBezTo>
                    <a:pt x="2569" y="456"/>
                    <a:pt x="2571" y="468"/>
                    <a:pt x="2573" y="468"/>
                  </a:cubicBezTo>
                  <a:cubicBezTo>
                    <a:pt x="2574" y="468"/>
                    <a:pt x="2575" y="462"/>
                    <a:pt x="2578" y="445"/>
                  </a:cubicBezTo>
                  <a:cubicBezTo>
                    <a:pt x="2583" y="434"/>
                    <a:pt x="2589" y="429"/>
                    <a:pt x="2596" y="429"/>
                  </a:cubicBezTo>
                  <a:cubicBezTo>
                    <a:pt x="2602" y="429"/>
                    <a:pt x="2609" y="434"/>
                    <a:pt x="2616" y="445"/>
                  </a:cubicBezTo>
                  <a:cubicBezTo>
                    <a:pt x="2622" y="445"/>
                    <a:pt x="2628" y="445"/>
                    <a:pt x="2628" y="423"/>
                  </a:cubicBezTo>
                  <a:cubicBezTo>
                    <a:pt x="2625" y="411"/>
                    <a:pt x="2625" y="414"/>
                    <a:pt x="2625" y="401"/>
                  </a:cubicBezTo>
                  <a:lnTo>
                    <a:pt x="2625" y="401"/>
                  </a:lnTo>
                  <a:cubicBezTo>
                    <a:pt x="2628" y="423"/>
                    <a:pt x="2630" y="434"/>
                    <a:pt x="2631" y="434"/>
                  </a:cubicBezTo>
                  <a:cubicBezTo>
                    <a:pt x="2633" y="434"/>
                    <a:pt x="2635" y="423"/>
                    <a:pt x="2638" y="401"/>
                  </a:cubicBezTo>
                  <a:cubicBezTo>
                    <a:pt x="2638" y="392"/>
                    <a:pt x="2638" y="387"/>
                    <a:pt x="2640" y="387"/>
                  </a:cubicBezTo>
                  <a:cubicBezTo>
                    <a:pt x="2641" y="387"/>
                    <a:pt x="2642" y="392"/>
                    <a:pt x="2644" y="401"/>
                  </a:cubicBezTo>
                  <a:cubicBezTo>
                    <a:pt x="2650" y="423"/>
                    <a:pt x="2653" y="423"/>
                    <a:pt x="2653" y="423"/>
                  </a:cubicBezTo>
                  <a:cubicBezTo>
                    <a:pt x="2672" y="414"/>
                    <a:pt x="2694" y="405"/>
                    <a:pt x="2716" y="401"/>
                  </a:cubicBezTo>
                  <a:cubicBezTo>
                    <a:pt x="2760" y="401"/>
                    <a:pt x="2776" y="401"/>
                    <a:pt x="2776" y="380"/>
                  </a:cubicBezTo>
                  <a:cubicBezTo>
                    <a:pt x="2777" y="370"/>
                    <a:pt x="2778" y="365"/>
                    <a:pt x="2779" y="365"/>
                  </a:cubicBezTo>
                  <a:cubicBezTo>
                    <a:pt x="2780" y="365"/>
                    <a:pt x="2782" y="370"/>
                    <a:pt x="2785" y="380"/>
                  </a:cubicBezTo>
                  <a:cubicBezTo>
                    <a:pt x="2791" y="401"/>
                    <a:pt x="2797" y="401"/>
                    <a:pt x="2804" y="401"/>
                  </a:cubicBezTo>
                  <a:cubicBezTo>
                    <a:pt x="2810" y="401"/>
                    <a:pt x="2813" y="401"/>
                    <a:pt x="2816" y="420"/>
                  </a:cubicBezTo>
                  <a:cubicBezTo>
                    <a:pt x="2819" y="401"/>
                    <a:pt x="2819" y="401"/>
                    <a:pt x="2826" y="401"/>
                  </a:cubicBezTo>
                  <a:cubicBezTo>
                    <a:pt x="2826" y="411"/>
                    <a:pt x="2827" y="416"/>
                    <a:pt x="2829" y="416"/>
                  </a:cubicBezTo>
                  <a:cubicBezTo>
                    <a:pt x="2831" y="416"/>
                    <a:pt x="2834" y="411"/>
                    <a:pt x="2835" y="401"/>
                  </a:cubicBezTo>
                  <a:cubicBezTo>
                    <a:pt x="2838" y="380"/>
                    <a:pt x="2840" y="369"/>
                    <a:pt x="2841" y="369"/>
                  </a:cubicBezTo>
                  <a:cubicBezTo>
                    <a:pt x="2841" y="369"/>
                    <a:pt x="2841" y="380"/>
                    <a:pt x="2841" y="401"/>
                  </a:cubicBezTo>
                  <a:cubicBezTo>
                    <a:pt x="2844" y="415"/>
                    <a:pt x="2852" y="429"/>
                    <a:pt x="2855" y="429"/>
                  </a:cubicBezTo>
                  <a:cubicBezTo>
                    <a:pt x="2856" y="429"/>
                    <a:pt x="2856" y="427"/>
                    <a:pt x="2854" y="420"/>
                  </a:cubicBezTo>
                  <a:cubicBezTo>
                    <a:pt x="2854" y="401"/>
                    <a:pt x="2863" y="401"/>
                    <a:pt x="2870" y="380"/>
                  </a:cubicBezTo>
                  <a:cubicBezTo>
                    <a:pt x="2876" y="380"/>
                    <a:pt x="2879" y="380"/>
                    <a:pt x="2882" y="401"/>
                  </a:cubicBezTo>
                  <a:cubicBezTo>
                    <a:pt x="2884" y="407"/>
                    <a:pt x="2887" y="409"/>
                    <a:pt x="2891" y="409"/>
                  </a:cubicBezTo>
                  <a:cubicBezTo>
                    <a:pt x="2901" y="409"/>
                    <a:pt x="2915" y="395"/>
                    <a:pt x="2920" y="380"/>
                  </a:cubicBezTo>
                  <a:cubicBezTo>
                    <a:pt x="2918" y="369"/>
                    <a:pt x="2919" y="363"/>
                    <a:pt x="2920" y="363"/>
                  </a:cubicBezTo>
                  <a:cubicBezTo>
                    <a:pt x="2921" y="363"/>
                    <a:pt x="2923" y="369"/>
                    <a:pt x="2923" y="380"/>
                  </a:cubicBezTo>
                  <a:cubicBezTo>
                    <a:pt x="2926" y="401"/>
                    <a:pt x="2929" y="401"/>
                    <a:pt x="2935" y="401"/>
                  </a:cubicBezTo>
                  <a:cubicBezTo>
                    <a:pt x="2937" y="395"/>
                    <a:pt x="2939" y="392"/>
                    <a:pt x="2939" y="392"/>
                  </a:cubicBezTo>
                  <a:cubicBezTo>
                    <a:pt x="2942" y="392"/>
                    <a:pt x="2942" y="407"/>
                    <a:pt x="2942" y="420"/>
                  </a:cubicBezTo>
                  <a:cubicBezTo>
                    <a:pt x="2938" y="442"/>
                    <a:pt x="2945" y="442"/>
                    <a:pt x="2954" y="442"/>
                  </a:cubicBezTo>
                  <a:cubicBezTo>
                    <a:pt x="2960" y="420"/>
                    <a:pt x="2982" y="420"/>
                    <a:pt x="2998" y="420"/>
                  </a:cubicBezTo>
                  <a:cubicBezTo>
                    <a:pt x="3026" y="420"/>
                    <a:pt x="3029" y="398"/>
                    <a:pt x="3039" y="354"/>
                  </a:cubicBezTo>
                  <a:lnTo>
                    <a:pt x="3042" y="314"/>
                  </a:lnTo>
                  <a:lnTo>
                    <a:pt x="3045" y="354"/>
                  </a:lnTo>
                  <a:cubicBezTo>
                    <a:pt x="3045" y="376"/>
                    <a:pt x="3054" y="417"/>
                    <a:pt x="3054" y="417"/>
                  </a:cubicBezTo>
                  <a:cubicBezTo>
                    <a:pt x="3058" y="417"/>
                    <a:pt x="3058" y="398"/>
                    <a:pt x="3058" y="376"/>
                  </a:cubicBezTo>
                  <a:cubicBezTo>
                    <a:pt x="3056" y="365"/>
                    <a:pt x="3057" y="360"/>
                    <a:pt x="3060" y="360"/>
                  </a:cubicBezTo>
                  <a:cubicBezTo>
                    <a:pt x="3062" y="360"/>
                    <a:pt x="3067" y="365"/>
                    <a:pt x="3073" y="376"/>
                  </a:cubicBezTo>
                  <a:cubicBezTo>
                    <a:pt x="3080" y="386"/>
                    <a:pt x="3084" y="390"/>
                    <a:pt x="3088" y="390"/>
                  </a:cubicBezTo>
                  <a:cubicBezTo>
                    <a:pt x="3091" y="390"/>
                    <a:pt x="3094" y="386"/>
                    <a:pt x="3095" y="376"/>
                  </a:cubicBezTo>
                  <a:cubicBezTo>
                    <a:pt x="3101" y="376"/>
                    <a:pt x="3108" y="376"/>
                    <a:pt x="3114" y="395"/>
                  </a:cubicBezTo>
                  <a:cubicBezTo>
                    <a:pt x="3120" y="395"/>
                    <a:pt x="3120" y="395"/>
                    <a:pt x="3117" y="373"/>
                  </a:cubicBezTo>
                  <a:cubicBezTo>
                    <a:pt x="3117" y="364"/>
                    <a:pt x="3119" y="359"/>
                    <a:pt x="3121" y="359"/>
                  </a:cubicBezTo>
                  <a:cubicBezTo>
                    <a:pt x="3123" y="359"/>
                    <a:pt x="3127" y="364"/>
                    <a:pt x="3130" y="373"/>
                  </a:cubicBezTo>
                  <a:cubicBezTo>
                    <a:pt x="3133" y="399"/>
                    <a:pt x="3141" y="410"/>
                    <a:pt x="3147" y="410"/>
                  </a:cubicBezTo>
                  <a:cubicBezTo>
                    <a:pt x="3150" y="410"/>
                    <a:pt x="3153" y="404"/>
                    <a:pt x="3152" y="395"/>
                  </a:cubicBezTo>
                  <a:cubicBezTo>
                    <a:pt x="3152" y="373"/>
                    <a:pt x="3158" y="373"/>
                    <a:pt x="3161" y="373"/>
                  </a:cubicBezTo>
                  <a:cubicBezTo>
                    <a:pt x="3167" y="373"/>
                    <a:pt x="3174" y="373"/>
                    <a:pt x="3177" y="351"/>
                  </a:cubicBezTo>
                  <a:lnTo>
                    <a:pt x="3189" y="351"/>
                  </a:lnTo>
                  <a:cubicBezTo>
                    <a:pt x="3195" y="351"/>
                    <a:pt x="3189" y="373"/>
                    <a:pt x="3183" y="373"/>
                  </a:cubicBezTo>
                  <a:lnTo>
                    <a:pt x="3192" y="395"/>
                  </a:lnTo>
                  <a:cubicBezTo>
                    <a:pt x="3202" y="395"/>
                    <a:pt x="3208" y="392"/>
                    <a:pt x="3211" y="373"/>
                  </a:cubicBezTo>
                  <a:cubicBezTo>
                    <a:pt x="3213" y="351"/>
                    <a:pt x="3213" y="340"/>
                    <a:pt x="3214" y="340"/>
                  </a:cubicBezTo>
                  <a:cubicBezTo>
                    <a:pt x="3215" y="340"/>
                    <a:pt x="3216" y="351"/>
                    <a:pt x="3217" y="373"/>
                  </a:cubicBezTo>
                  <a:cubicBezTo>
                    <a:pt x="3217" y="386"/>
                    <a:pt x="3222" y="401"/>
                    <a:pt x="3226" y="401"/>
                  </a:cubicBezTo>
                  <a:cubicBezTo>
                    <a:pt x="3228" y="401"/>
                    <a:pt x="3229" y="399"/>
                    <a:pt x="3230" y="392"/>
                  </a:cubicBezTo>
                  <a:cubicBezTo>
                    <a:pt x="3231" y="375"/>
                    <a:pt x="3233" y="369"/>
                    <a:pt x="3235" y="369"/>
                  </a:cubicBezTo>
                  <a:cubicBezTo>
                    <a:pt x="3237" y="369"/>
                    <a:pt x="3239" y="381"/>
                    <a:pt x="3239" y="392"/>
                  </a:cubicBezTo>
                  <a:cubicBezTo>
                    <a:pt x="3239" y="414"/>
                    <a:pt x="3239" y="425"/>
                    <a:pt x="3242" y="425"/>
                  </a:cubicBezTo>
                  <a:cubicBezTo>
                    <a:pt x="3244" y="425"/>
                    <a:pt x="3249" y="414"/>
                    <a:pt x="3258" y="392"/>
                  </a:cubicBezTo>
                  <a:cubicBezTo>
                    <a:pt x="3268" y="392"/>
                    <a:pt x="3289" y="370"/>
                    <a:pt x="3305" y="370"/>
                  </a:cubicBezTo>
                  <a:cubicBezTo>
                    <a:pt x="3311" y="369"/>
                    <a:pt x="3316" y="369"/>
                    <a:pt x="3321" y="369"/>
                  </a:cubicBezTo>
                  <a:cubicBezTo>
                    <a:pt x="3333" y="369"/>
                    <a:pt x="3341" y="373"/>
                    <a:pt x="3346" y="389"/>
                  </a:cubicBezTo>
                  <a:cubicBezTo>
                    <a:pt x="3346" y="390"/>
                    <a:pt x="3346" y="391"/>
                    <a:pt x="3346" y="393"/>
                  </a:cubicBezTo>
                  <a:lnTo>
                    <a:pt x="3346" y="393"/>
                  </a:lnTo>
                  <a:cubicBezTo>
                    <a:pt x="3347" y="367"/>
                    <a:pt x="3352" y="367"/>
                    <a:pt x="3368" y="367"/>
                  </a:cubicBezTo>
                  <a:cubicBezTo>
                    <a:pt x="3372" y="372"/>
                    <a:pt x="3377" y="375"/>
                    <a:pt x="3380" y="375"/>
                  </a:cubicBezTo>
                  <a:cubicBezTo>
                    <a:pt x="3390" y="375"/>
                    <a:pt x="3397" y="361"/>
                    <a:pt x="3399" y="345"/>
                  </a:cubicBezTo>
                  <a:lnTo>
                    <a:pt x="3387" y="345"/>
                  </a:lnTo>
                  <a:cubicBezTo>
                    <a:pt x="3385" y="321"/>
                    <a:pt x="3386" y="311"/>
                    <a:pt x="3390" y="311"/>
                  </a:cubicBezTo>
                  <a:cubicBezTo>
                    <a:pt x="3393" y="311"/>
                    <a:pt x="3397" y="316"/>
                    <a:pt x="3402" y="323"/>
                  </a:cubicBezTo>
                  <a:cubicBezTo>
                    <a:pt x="3409" y="323"/>
                    <a:pt x="3409" y="345"/>
                    <a:pt x="3412" y="364"/>
                  </a:cubicBezTo>
                  <a:cubicBezTo>
                    <a:pt x="3412" y="386"/>
                    <a:pt x="3421" y="408"/>
                    <a:pt x="3424" y="408"/>
                  </a:cubicBezTo>
                  <a:cubicBezTo>
                    <a:pt x="3430" y="405"/>
                    <a:pt x="3437" y="405"/>
                    <a:pt x="3430" y="386"/>
                  </a:cubicBezTo>
                  <a:cubicBezTo>
                    <a:pt x="3427" y="364"/>
                    <a:pt x="3427" y="364"/>
                    <a:pt x="3434" y="364"/>
                  </a:cubicBezTo>
                  <a:cubicBezTo>
                    <a:pt x="3440" y="364"/>
                    <a:pt x="3443" y="364"/>
                    <a:pt x="3449" y="342"/>
                  </a:cubicBezTo>
                  <a:cubicBezTo>
                    <a:pt x="3446" y="323"/>
                    <a:pt x="3452" y="323"/>
                    <a:pt x="3459" y="320"/>
                  </a:cubicBezTo>
                  <a:cubicBezTo>
                    <a:pt x="3465" y="342"/>
                    <a:pt x="3477" y="342"/>
                    <a:pt x="3477" y="342"/>
                  </a:cubicBezTo>
                  <a:lnTo>
                    <a:pt x="3477" y="364"/>
                  </a:lnTo>
                  <a:cubicBezTo>
                    <a:pt x="3477" y="376"/>
                    <a:pt x="3481" y="392"/>
                    <a:pt x="3487" y="405"/>
                  </a:cubicBezTo>
                  <a:cubicBezTo>
                    <a:pt x="3490" y="405"/>
                    <a:pt x="3490" y="383"/>
                    <a:pt x="3490" y="383"/>
                  </a:cubicBezTo>
                  <a:cubicBezTo>
                    <a:pt x="3487" y="364"/>
                    <a:pt x="3622" y="354"/>
                    <a:pt x="3637" y="354"/>
                  </a:cubicBezTo>
                  <a:cubicBezTo>
                    <a:pt x="3644" y="364"/>
                    <a:pt x="3651" y="369"/>
                    <a:pt x="3655" y="369"/>
                  </a:cubicBezTo>
                  <a:cubicBezTo>
                    <a:pt x="3660" y="369"/>
                    <a:pt x="3662" y="364"/>
                    <a:pt x="3659" y="354"/>
                  </a:cubicBezTo>
                  <a:cubicBezTo>
                    <a:pt x="3659" y="333"/>
                    <a:pt x="3684" y="329"/>
                    <a:pt x="3719" y="329"/>
                  </a:cubicBezTo>
                  <a:cubicBezTo>
                    <a:pt x="3756" y="326"/>
                    <a:pt x="3785" y="326"/>
                    <a:pt x="3785" y="304"/>
                  </a:cubicBezTo>
                  <a:lnTo>
                    <a:pt x="3800" y="304"/>
                  </a:lnTo>
                  <a:cubicBezTo>
                    <a:pt x="3810" y="304"/>
                    <a:pt x="3819" y="282"/>
                    <a:pt x="3825" y="282"/>
                  </a:cubicBezTo>
                  <a:cubicBezTo>
                    <a:pt x="3827" y="271"/>
                    <a:pt x="3829" y="266"/>
                    <a:pt x="3831" y="266"/>
                  </a:cubicBezTo>
                  <a:cubicBezTo>
                    <a:pt x="3832" y="266"/>
                    <a:pt x="3833" y="271"/>
                    <a:pt x="3832" y="282"/>
                  </a:cubicBezTo>
                  <a:cubicBezTo>
                    <a:pt x="3832" y="301"/>
                    <a:pt x="3835" y="323"/>
                    <a:pt x="3841" y="323"/>
                  </a:cubicBezTo>
                  <a:cubicBezTo>
                    <a:pt x="3850" y="320"/>
                    <a:pt x="3850" y="301"/>
                    <a:pt x="3847" y="279"/>
                  </a:cubicBezTo>
                  <a:cubicBezTo>
                    <a:pt x="3847" y="260"/>
                    <a:pt x="3850" y="257"/>
                    <a:pt x="3850" y="257"/>
                  </a:cubicBezTo>
                  <a:cubicBezTo>
                    <a:pt x="3857" y="257"/>
                    <a:pt x="3857" y="257"/>
                    <a:pt x="3860" y="279"/>
                  </a:cubicBezTo>
                  <a:lnTo>
                    <a:pt x="3863" y="320"/>
                  </a:lnTo>
                  <a:lnTo>
                    <a:pt x="3869" y="320"/>
                  </a:lnTo>
                  <a:cubicBezTo>
                    <a:pt x="3866" y="298"/>
                    <a:pt x="3872" y="298"/>
                    <a:pt x="3872" y="298"/>
                  </a:cubicBezTo>
                  <a:cubicBezTo>
                    <a:pt x="3879" y="298"/>
                    <a:pt x="3879" y="298"/>
                    <a:pt x="3882" y="339"/>
                  </a:cubicBezTo>
                  <a:cubicBezTo>
                    <a:pt x="3883" y="361"/>
                    <a:pt x="3886" y="372"/>
                    <a:pt x="3888" y="372"/>
                  </a:cubicBezTo>
                  <a:cubicBezTo>
                    <a:pt x="3890" y="372"/>
                    <a:pt x="3891" y="361"/>
                    <a:pt x="3891" y="339"/>
                  </a:cubicBezTo>
                  <a:lnTo>
                    <a:pt x="3901" y="317"/>
                  </a:lnTo>
                  <a:cubicBezTo>
                    <a:pt x="3903" y="329"/>
                    <a:pt x="3906" y="334"/>
                    <a:pt x="3909" y="334"/>
                  </a:cubicBezTo>
                  <a:cubicBezTo>
                    <a:pt x="3915" y="334"/>
                    <a:pt x="3920" y="310"/>
                    <a:pt x="3923" y="295"/>
                  </a:cubicBezTo>
                  <a:cubicBezTo>
                    <a:pt x="3927" y="315"/>
                    <a:pt x="3930" y="325"/>
                    <a:pt x="3933" y="325"/>
                  </a:cubicBezTo>
                  <a:cubicBezTo>
                    <a:pt x="3935" y="325"/>
                    <a:pt x="3937" y="315"/>
                    <a:pt x="3938" y="295"/>
                  </a:cubicBezTo>
                  <a:cubicBezTo>
                    <a:pt x="3937" y="284"/>
                    <a:pt x="3937" y="278"/>
                    <a:pt x="3940" y="278"/>
                  </a:cubicBezTo>
                  <a:cubicBezTo>
                    <a:pt x="3942" y="278"/>
                    <a:pt x="3946" y="284"/>
                    <a:pt x="3951" y="295"/>
                  </a:cubicBezTo>
                  <a:cubicBezTo>
                    <a:pt x="3957" y="314"/>
                    <a:pt x="3963" y="314"/>
                    <a:pt x="3973" y="314"/>
                  </a:cubicBezTo>
                  <a:cubicBezTo>
                    <a:pt x="3976" y="292"/>
                    <a:pt x="4017" y="289"/>
                    <a:pt x="4060" y="286"/>
                  </a:cubicBezTo>
                  <a:cubicBezTo>
                    <a:pt x="4111" y="282"/>
                    <a:pt x="4142" y="279"/>
                    <a:pt x="4139" y="260"/>
                  </a:cubicBezTo>
                  <a:cubicBezTo>
                    <a:pt x="4140" y="260"/>
                    <a:pt x="4142" y="259"/>
                    <a:pt x="4143" y="259"/>
                  </a:cubicBezTo>
                  <a:cubicBezTo>
                    <a:pt x="4146" y="259"/>
                    <a:pt x="4148" y="263"/>
                    <a:pt x="4154" y="279"/>
                  </a:cubicBezTo>
                  <a:cubicBezTo>
                    <a:pt x="4154" y="287"/>
                    <a:pt x="4155" y="291"/>
                    <a:pt x="4157" y="291"/>
                  </a:cubicBezTo>
                  <a:cubicBezTo>
                    <a:pt x="4158" y="291"/>
                    <a:pt x="4161" y="282"/>
                    <a:pt x="4161" y="257"/>
                  </a:cubicBezTo>
                  <a:cubicBezTo>
                    <a:pt x="4162" y="245"/>
                    <a:pt x="4163" y="233"/>
                    <a:pt x="4164" y="233"/>
                  </a:cubicBezTo>
                  <a:cubicBezTo>
                    <a:pt x="4165" y="233"/>
                    <a:pt x="4166" y="240"/>
                    <a:pt x="4167" y="257"/>
                  </a:cubicBezTo>
                  <a:cubicBezTo>
                    <a:pt x="4170" y="276"/>
                    <a:pt x="4179" y="276"/>
                    <a:pt x="4201" y="276"/>
                  </a:cubicBezTo>
                  <a:cubicBezTo>
                    <a:pt x="4220" y="273"/>
                    <a:pt x="4242" y="270"/>
                    <a:pt x="4239" y="251"/>
                  </a:cubicBezTo>
                  <a:cubicBezTo>
                    <a:pt x="4244" y="240"/>
                    <a:pt x="4246" y="235"/>
                    <a:pt x="4247" y="235"/>
                  </a:cubicBezTo>
                  <a:lnTo>
                    <a:pt x="4247" y="235"/>
                  </a:lnTo>
                  <a:cubicBezTo>
                    <a:pt x="4248" y="235"/>
                    <a:pt x="4247" y="240"/>
                    <a:pt x="4245" y="251"/>
                  </a:cubicBezTo>
                  <a:cubicBezTo>
                    <a:pt x="4243" y="275"/>
                    <a:pt x="4254" y="292"/>
                    <a:pt x="4265" y="292"/>
                  </a:cubicBezTo>
                  <a:cubicBezTo>
                    <a:pt x="4273" y="292"/>
                    <a:pt x="4281" y="284"/>
                    <a:pt x="4286" y="267"/>
                  </a:cubicBezTo>
                  <a:cubicBezTo>
                    <a:pt x="4292" y="267"/>
                    <a:pt x="4295" y="267"/>
                    <a:pt x="4299" y="289"/>
                  </a:cubicBezTo>
                  <a:cubicBezTo>
                    <a:pt x="4305" y="286"/>
                    <a:pt x="4311" y="286"/>
                    <a:pt x="4324" y="264"/>
                  </a:cubicBezTo>
                  <a:lnTo>
                    <a:pt x="4361" y="260"/>
                  </a:lnTo>
                  <a:cubicBezTo>
                    <a:pt x="4374" y="260"/>
                    <a:pt x="4383" y="238"/>
                    <a:pt x="4383" y="238"/>
                  </a:cubicBezTo>
                  <a:lnTo>
                    <a:pt x="4386" y="238"/>
                  </a:lnTo>
                  <a:cubicBezTo>
                    <a:pt x="4388" y="251"/>
                    <a:pt x="4399" y="256"/>
                    <a:pt x="4415" y="256"/>
                  </a:cubicBezTo>
                  <a:cubicBezTo>
                    <a:pt x="4426" y="256"/>
                    <a:pt x="4440" y="254"/>
                    <a:pt x="4455" y="251"/>
                  </a:cubicBezTo>
                  <a:cubicBezTo>
                    <a:pt x="4470" y="250"/>
                    <a:pt x="4483" y="249"/>
                    <a:pt x="4494" y="249"/>
                  </a:cubicBezTo>
                  <a:cubicBezTo>
                    <a:pt x="4515" y="249"/>
                    <a:pt x="4531" y="253"/>
                    <a:pt x="4537" y="267"/>
                  </a:cubicBezTo>
                  <a:cubicBezTo>
                    <a:pt x="4537" y="267"/>
                    <a:pt x="4543" y="264"/>
                    <a:pt x="4543" y="245"/>
                  </a:cubicBezTo>
                  <a:cubicBezTo>
                    <a:pt x="4545" y="218"/>
                    <a:pt x="4547" y="208"/>
                    <a:pt x="4550" y="208"/>
                  </a:cubicBezTo>
                  <a:cubicBezTo>
                    <a:pt x="4552" y="208"/>
                    <a:pt x="4555" y="212"/>
                    <a:pt x="4559" y="220"/>
                  </a:cubicBezTo>
                  <a:cubicBezTo>
                    <a:pt x="4563" y="240"/>
                    <a:pt x="4571" y="250"/>
                    <a:pt x="4577" y="250"/>
                  </a:cubicBezTo>
                  <a:cubicBezTo>
                    <a:pt x="4584" y="250"/>
                    <a:pt x="4590" y="239"/>
                    <a:pt x="4590" y="217"/>
                  </a:cubicBezTo>
                  <a:cubicBezTo>
                    <a:pt x="4593" y="229"/>
                    <a:pt x="4593" y="226"/>
                    <a:pt x="4593" y="238"/>
                  </a:cubicBezTo>
                  <a:cubicBezTo>
                    <a:pt x="4598" y="254"/>
                    <a:pt x="4602" y="260"/>
                    <a:pt x="4606" y="260"/>
                  </a:cubicBezTo>
                  <a:cubicBezTo>
                    <a:pt x="4613" y="260"/>
                    <a:pt x="4618" y="241"/>
                    <a:pt x="4618" y="213"/>
                  </a:cubicBezTo>
                  <a:cubicBezTo>
                    <a:pt x="4625" y="229"/>
                    <a:pt x="4630" y="243"/>
                    <a:pt x="4634" y="243"/>
                  </a:cubicBezTo>
                  <a:cubicBezTo>
                    <a:pt x="4635" y="243"/>
                    <a:pt x="4636" y="241"/>
                    <a:pt x="4637" y="235"/>
                  </a:cubicBezTo>
                  <a:cubicBezTo>
                    <a:pt x="4638" y="235"/>
                    <a:pt x="4639" y="234"/>
                    <a:pt x="4640" y="234"/>
                  </a:cubicBezTo>
                  <a:cubicBezTo>
                    <a:pt x="4644" y="234"/>
                    <a:pt x="4645" y="241"/>
                    <a:pt x="4650" y="276"/>
                  </a:cubicBezTo>
                  <a:cubicBezTo>
                    <a:pt x="4653" y="295"/>
                    <a:pt x="4656" y="317"/>
                    <a:pt x="4659" y="317"/>
                  </a:cubicBezTo>
                  <a:cubicBezTo>
                    <a:pt x="4665" y="314"/>
                    <a:pt x="4662" y="295"/>
                    <a:pt x="4659" y="273"/>
                  </a:cubicBezTo>
                  <a:lnTo>
                    <a:pt x="4671" y="273"/>
                  </a:lnTo>
                  <a:cubicBezTo>
                    <a:pt x="4671" y="273"/>
                    <a:pt x="4678" y="273"/>
                    <a:pt x="4675" y="251"/>
                  </a:cubicBezTo>
                  <a:cubicBezTo>
                    <a:pt x="4671" y="232"/>
                    <a:pt x="4678" y="229"/>
                    <a:pt x="4681" y="229"/>
                  </a:cubicBezTo>
                  <a:cubicBezTo>
                    <a:pt x="4682" y="236"/>
                    <a:pt x="4683" y="238"/>
                    <a:pt x="4683" y="238"/>
                  </a:cubicBezTo>
                  <a:cubicBezTo>
                    <a:pt x="4685" y="238"/>
                    <a:pt x="4685" y="224"/>
                    <a:pt x="4681" y="210"/>
                  </a:cubicBezTo>
                  <a:cubicBezTo>
                    <a:pt x="4678" y="188"/>
                    <a:pt x="4675" y="166"/>
                    <a:pt x="4681" y="166"/>
                  </a:cubicBezTo>
                  <a:cubicBezTo>
                    <a:pt x="4681" y="166"/>
                    <a:pt x="4678" y="148"/>
                    <a:pt x="4675" y="126"/>
                  </a:cubicBezTo>
                  <a:cubicBezTo>
                    <a:pt x="4675" y="97"/>
                    <a:pt x="4665" y="69"/>
                    <a:pt x="4653" y="44"/>
                  </a:cubicBezTo>
                  <a:cubicBezTo>
                    <a:pt x="4639" y="34"/>
                    <a:pt x="4626" y="23"/>
                    <a:pt x="4620" y="23"/>
                  </a:cubicBezTo>
                  <a:cubicBezTo>
                    <a:pt x="4614" y="23"/>
                    <a:pt x="4612" y="29"/>
                    <a:pt x="4615" y="47"/>
                  </a:cubicBezTo>
                  <a:cubicBezTo>
                    <a:pt x="4615" y="47"/>
                    <a:pt x="4612" y="69"/>
                    <a:pt x="4606" y="69"/>
                  </a:cubicBezTo>
                  <a:cubicBezTo>
                    <a:pt x="4599" y="69"/>
                    <a:pt x="4593" y="50"/>
                    <a:pt x="4593" y="50"/>
                  </a:cubicBezTo>
                  <a:cubicBezTo>
                    <a:pt x="4591" y="36"/>
                    <a:pt x="4581" y="33"/>
                    <a:pt x="4567" y="33"/>
                  </a:cubicBezTo>
                  <a:cubicBezTo>
                    <a:pt x="4559" y="33"/>
                    <a:pt x="4550" y="34"/>
                    <a:pt x="4540" y="35"/>
                  </a:cubicBezTo>
                  <a:cubicBezTo>
                    <a:pt x="4531" y="36"/>
                    <a:pt x="4523" y="36"/>
                    <a:pt x="4516" y="36"/>
                  </a:cubicBezTo>
                  <a:cubicBezTo>
                    <a:pt x="4499" y="36"/>
                    <a:pt x="4488" y="32"/>
                    <a:pt x="4483" y="19"/>
                  </a:cubicBezTo>
                  <a:cubicBezTo>
                    <a:pt x="4476" y="2"/>
                    <a:pt x="4473" y="0"/>
                    <a:pt x="4471" y="0"/>
                  </a:cubicBezTo>
                  <a:close/>
                  <a:moveTo>
                    <a:pt x="68" y="508"/>
                  </a:moveTo>
                  <a:cubicBezTo>
                    <a:pt x="62" y="521"/>
                    <a:pt x="59" y="536"/>
                    <a:pt x="59" y="549"/>
                  </a:cubicBezTo>
                  <a:lnTo>
                    <a:pt x="65" y="549"/>
                  </a:lnTo>
                  <a:cubicBezTo>
                    <a:pt x="65" y="549"/>
                    <a:pt x="65" y="549"/>
                    <a:pt x="65" y="549"/>
                  </a:cubicBezTo>
                  <a:cubicBezTo>
                    <a:pt x="68" y="549"/>
                    <a:pt x="71" y="529"/>
                    <a:pt x="74" y="508"/>
                  </a:cubicBezTo>
                  <a:close/>
                  <a:moveTo>
                    <a:pt x="1293" y="756"/>
                  </a:moveTo>
                  <a:cubicBezTo>
                    <a:pt x="1290" y="768"/>
                    <a:pt x="1287" y="781"/>
                    <a:pt x="1287" y="796"/>
                  </a:cubicBezTo>
                  <a:cubicBezTo>
                    <a:pt x="1287" y="804"/>
                    <a:pt x="1288" y="809"/>
                    <a:pt x="1289" y="809"/>
                  </a:cubicBezTo>
                  <a:cubicBezTo>
                    <a:pt x="1291" y="809"/>
                    <a:pt x="1294" y="800"/>
                    <a:pt x="1300" y="774"/>
                  </a:cubicBezTo>
                  <a:cubicBezTo>
                    <a:pt x="1300" y="756"/>
                    <a:pt x="1300" y="756"/>
                    <a:pt x="1293" y="7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52"/>
            <p:cNvSpPr/>
            <p:nvPr/>
          </p:nvSpPr>
          <p:spPr>
            <a:xfrm>
              <a:off x="4148775" y="2653825"/>
              <a:ext cx="197925" cy="189925"/>
            </a:xfrm>
            <a:custGeom>
              <a:avLst/>
              <a:gdLst/>
              <a:ahLst/>
              <a:cxnLst/>
              <a:rect l="l" t="t" r="r" b="b"/>
              <a:pathLst>
                <a:path w="7917" h="7597" extrusionOk="0">
                  <a:moveTo>
                    <a:pt x="0" y="1"/>
                  </a:moveTo>
                  <a:lnTo>
                    <a:pt x="0" y="5450"/>
                  </a:lnTo>
                  <a:cubicBezTo>
                    <a:pt x="0" y="6635"/>
                    <a:pt x="959" y="7597"/>
                    <a:pt x="2144" y="7597"/>
                  </a:cubicBezTo>
                  <a:lnTo>
                    <a:pt x="5773" y="7597"/>
                  </a:lnTo>
                  <a:cubicBezTo>
                    <a:pt x="6957" y="7597"/>
                    <a:pt x="7916" y="6635"/>
                    <a:pt x="7916" y="5450"/>
                  </a:cubicBezTo>
                  <a:lnTo>
                    <a:pt x="7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52"/>
            <p:cNvSpPr/>
            <p:nvPr/>
          </p:nvSpPr>
          <p:spPr>
            <a:xfrm>
              <a:off x="4289775" y="2680775"/>
              <a:ext cx="128050" cy="128050"/>
            </a:xfrm>
            <a:custGeom>
              <a:avLst/>
              <a:gdLst/>
              <a:ahLst/>
              <a:cxnLst/>
              <a:rect l="l" t="t" r="r" b="b"/>
              <a:pathLst>
                <a:path w="5122" h="5122" extrusionOk="0">
                  <a:moveTo>
                    <a:pt x="2956" y="959"/>
                  </a:moveTo>
                  <a:cubicBezTo>
                    <a:pt x="3620" y="963"/>
                    <a:pt x="4159" y="1502"/>
                    <a:pt x="4163" y="2166"/>
                  </a:cubicBezTo>
                  <a:lnTo>
                    <a:pt x="4163" y="2953"/>
                  </a:lnTo>
                  <a:cubicBezTo>
                    <a:pt x="4159" y="3617"/>
                    <a:pt x="3620" y="4159"/>
                    <a:pt x="2956" y="4159"/>
                  </a:cubicBezTo>
                  <a:lnTo>
                    <a:pt x="963" y="4159"/>
                  </a:lnTo>
                  <a:lnTo>
                    <a:pt x="963" y="959"/>
                  </a:lnTo>
                  <a:close/>
                  <a:moveTo>
                    <a:pt x="1" y="1"/>
                  </a:moveTo>
                  <a:lnTo>
                    <a:pt x="1" y="5121"/>
                  </a:lnTo>
                  <a:lnTo>
                    <a:pt x="2956" y="5121"/>
                  </a:lnTo>
                  <a:cubicBezTo>
                    <a:pt x="4150" y="5118"/>
                    <a:pt x="5122" y="4150"/>
                    <a:pt x="5122" y="2953"/>
                  </a:cubicBezTo>
                  <a:lnTo>
                    <a:pt x="5122" y="2166"/>
                  </a:lnTo>
                  <a:cubicBezTo>
                    <a:pt x="5122" y="969"/>
                    <a:pt x="4150" y="1"/>
                    <a:pt x="2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52"/>
            <p:cNvSpPr/>
            <p:nvPr/>
          </p:nvSpPr>
          <p:spPr>
            <a:xfrm>
              <a:off x="4223825" y="2529625"/>
              <a:ext cx="18750" cy="95625"/>
            </a:xfrm>
            <a:custGeom>
              <a:avLst/>
              <a:gdLst/>
              <a:ahLst/>
              <a:cxnLst/>
              <a:rect l="l" t="t" r="r" b="b"/>
              <a:pathLst>
                <a:path w="750" h="3825" extrusionOk="0">
                  <a:moveTo>
                    <a:pt x="113" y="26"/>
                  </a:moveTo>
                  <a:cubicBezTo>
                    <a:pt x="123" y="26"/>
                    <a:pt x="144" y="28"/>
                    <a:pt x="166" y="33"/>
                  </a:cubicBezTo>
                  <a:cubicBezTo>
                    <a:pt x="207" y="36"/>
                    <a:pt x="207" y="36"/>
                    <a:pt x="166" y="36"/>
                  </a:cubicBezTo>
                  <a:cubicBezTo>
                    <a:pt x="144" y="36"/>
                    <a:pt x="122" y="36"/>
                    <a:pt x="122" y="33"/>
                  </a:cubicBezTo>
                  <a:cubicBezTo>
                    <a:pt x="102" y="28"/>
                    <a:pt x="102" y="26"/>
                    <a:pt x="113" y="26"/>
                  </a:cubicBezTo>
                  <a:close/>
                  <a:moveTo>
                    <a:pt x="151" y="656"/>
                  </a:moveTo>
                  <a:cubicBezTo>
                    <a:pt x="173" y="656"/>
                    <a:pt x="191" y="663"/>
                    <a:pt x="191" y="666"/>
                  </a:cubicBezTo>
                  <a:cubicBezTo>
                    <a:pt x="184" y="668"/>
                    <a:pt x="177" y="669"/>
                    <a:pt x="169" y="669"/>
                  </a:cubicBezTo>
                  <a:cubicBezTo>
                    <a:pt x="156" y="669"/>
                    <a:pt x="142" y="667"/>
                    <a:pt x="129" y="663"/>
                  </a:cubicBezTo>
                  <a:cubicBezTo>
                    <a:pt x="129" y="656"/>
                    <a:pt x="129" y="656"/>
                    <a:pt x="151" y="656"/>
                  </a:cubicBezTo>
                  <a:close/>
                  <a:moveTo>
                    <a:pt x="210" y="810"/>
                  </a:moveTo>
                  <a:cubicBezTo>
                    <a:pt x="223" y="810"/>
                    <a:pt x="238" y="810"/>
                    <a:pt x="251" y="813"/>
                  </a:cubicBezTo>
                  <a:cubicBezTo>
                    <a:pt x="251" y="813"/>
                    <a:pt x="273" y="819"/>
                    <a:pt x="251" y="819"/>
                  </a:cubicBezTo>
                  <a:lnTo>
                    <a:pt x="232" y="819"/>
                  </a:lnTo>
                  <a:cubicBezTo>
                    <a:pt x="210" y="813"/>
                    <a:pt x="188" y="810"/>
                    <a:pt x="210" y="810"/>
                  </a:cubicBezTo>
                  <a:close/>
                  <a:moveTo>
                    <a:pt x="226" y="989"/>
                  </a:moveTo>
                  <a:cubicBezTo>
                    <a:pt x="226" y="989"/>
                    <a:pt x="248" y="989"/>
                    <a:pt x="248" y="995"/>
                  </a:cubicBezTo>
                  <a:cubicBezTo>
                    <a:pt x="235" y="998"/>
                    <a:pt x="220" y="998"/>
                    <a:pt x="207" y="998"/>
                  </a:cubicBezTo>
                  <a:lnTo>
                    <a:pt x="207" y="995"/>
                  </a:lnTo>
                  <a:cubicBezTo>
                    <a:pt x="207" y="992"/>
                    <a:pt x="226" y="989"/>
                    <a:pt x="226" y="989"/>
                  </a:cubicBezTo>
                  <a:close/>
                  <a:moveTo>
                    <a:pt x="267" y="1036"/>
                  </a:moveTo>
                  <a:lnTo>
                    <a:pt x="267" y="1039"/>
                  </a:lnTo>
                  <a:lnTo>
                    <a:pt x="248" y="1045"/>
                  </a:lnTo>
                  <a:lnTo>
                    <a:pt x="248" y="1039"/>
                  </a:lnTo>
                  <a:cubicBezTo>
                    <a:pt x="248" y="1036"/>
                    <a:pt x="248" y="1036"/>
                    <a:pt x="267" y="1036"/>
                  </a:cubicBezTo>
                  <a:close/>
                  <a:moveTo>
                    <a:pt x="278" y="1050"/>
                  </a:moveTo>
                  <a:cubicBezTo>
                    <a:pt x="276" y="1050"/>
                    <a:pt x="276" y="1051"/>
                    <a:pt x="285" y="1054"/>
                  </a:cubicBezTo>
                  <a:cubicBezTo>
                    <a:pt x="285" y="1051"/>
                    <a:pt x="281" y="1050"/>
                    <a:pt x="278" y="1050"/>
                  </a:cubicBezTo>
                  <a:close/>
                  <a:moveTo>
                    <a:pt x="267" y="1079"/>
                  </a:moveTo>
                  <a:lnTo>
                    <a:pt x="267" y="1083"/>
                  </a:lnTo>
                  <a:lnTo>
                    <a:pt x="245" y="1089"/>
                  </a:lnTo>
                  <a:lnTo>
                    <a:pt x="245" y="1086"/>
                  </a:lnTo>
                  <a:cubicBezTo>
                    <a:pt x="245" y="1079"/>
                    <a:pt x="245" y="1079"/>
                    <a:pt x="267" y="1079"/>
                  </a:cubicBezTo>
                  <a:close/>
                  <a:moveTo>
                    <a:pt x="362" y="1095"/>
                  </a:moveTo>
                  <a:cubicBezTo>
                    <a:pt x="361" y="1095"/>
                    <a:pt x="357" y="1096"/>
                    <a:pt x="351" y="1097"/>
                  </a:cubicBezTo>
                  <a:lnTo>
                    <a:pt x="351" y="1097"/>
                  </a:lnTo>
                  <a:cubicBezTo>
                    <a:pt x="361" y="1097"/>
                    <a:pt x="364" y="1095"/>
                    <a:pt x="362" y="1095"/>
                  </a:cubicBezTo>
                  <a:close/>
                  <a:moveTo>
                    <a:pt x="245" y="1111"/>
                  </a:moveTo>
                  <a:cubicBezTo>
                    <a:pt x="267" y="1111"/>
                    <a:pt x="267" y="1111"/>
                    <a:pt x="267" y="1117"/>
                  </a:cubicBezTo>
                  <a:cubicBezTo>
                    <a:pt x="267" y="1121"/>
                    <a:pt x="267" y="1122"/>
                    <a:pt x="262" y="1122"/>
                  </a:cubicBezTo>
                  <a:cubicBezTo>
                    <a:pt x="259" y="1122"/>
                    <a:pt x="254" y="1121"/>
                    <a:pt x="245" y="1120"/>
                  </a:cubicBezTo>
                  <a:cubicBezTo>
                    <a:pt x="223" y="1117"/>
                    <a:pt x="223" y="1111"/>
                    <a:pt x="245" y="1111"/>
                  </a:cubicBezTo>
                  <a:close/>
                  <a:moveTo>
                    <a:pt x="97" y="1148"/>
                  </a:moveTo>
                  <a:cubicBezTo>
                    <a:pt x="119" y="1148"/>
                    <a:pt x="141" y="1148"/>
                    <a:pt x="141" y="1152"/>
                  </a:cubicBezTo>
                  <a:lnTo>
                    <a:pt x="119" y="1158"/>
                  </a:lnTo>
                  <a:lnTo>
                    <a:pt x="97" y="1155"/>
                  </a:lnTo>
                  <a:lnTo>
                    <a:pt x="97" y="1148"/>
                  </a:lnTo>
                  <a:close/>
                  <a:moveTo>
                    <a:pt x="138" y="1202"/>
                  </a:moveTo>
                  <a:cubicBezTo>
                    <a:pt x="138" y="1202"/>
                    <a:pt x="160" y="1202"/>
                    <a:pt x="160" y="1208"/>
                  </a:cubicBezTo>
                  <a:lnTo>
                    <a:pt x="138" y="1211"/>
                  </a:lnTo>
                  <a:cubicBezTo>
                    <a:pt x="116" y="1211"/>
                    <a:pt x="116" y="1208"/>
                    <a:pt x="116" y="1208"/>
                  </a:cubicBezTo>
                  <a:cubicBezTo>
                    <a:pt x="116" y="1202"/>
                    <a:pt x="116" y="1202"/>
                    <a:pt x="138" y="1202"/>
                  </a:cubicBezTo>
                  <a:close/>
                  <a:moveTo>
                    <a:pt x="263" y="1580"/>
                  </a:moveTo>
                  <a:cubicBezTo>
                    <a:pt x="271" y="1580"/>
                    <a:pt x="276" y="1581"/>
                    <a:pt x="276" y="1584"/>
                  </a:cubicBezTo>
                  <a:lnTo>
                    <a:pt x="276" y="1587"/>
                  </a:lnTo>
                  <a:cubicBezTo>
                    <a:pt x="263" y="1587"/>
                    <a:pt x="248" y="1587"/>
                    <a:pt x="235" y="1584"/>
                  </a:cubicBezTo>
                  <a:lnTo>
                    <a:pt x="235" y="1581"/>
                  </a:lnTo>
                  <a:cubicBezTo>
                    <a:pt x="245" y="1581"/>
                    <a:pt x="255" y="1580"/>
                    <a:pt x="263" y="1580"/>
                  </a:cubicBezTo>
                  <a:close/>
                  <a:moveTo>
                    <a:pt x="273" y="1759"/>
                  </a:moveTo>
                  <a:cubicBezTo>
                    <a:pt x="292" y="1759"/>
                    <a:pt x="292" y="1769"/>
                    <a:pt x="292" y="1772"/>
                  </a:cubicBezTo>
                  <a:cubicBezTo>
                    <a:pt x="286" y="1774"/>
                    <a:pt x="280" y="1775"/>
                    <a:pt x="274" y="1775"/>
                  </a:cubicBezTo>
                  <a:cubicBezTo>
                    <a:pt x="261" y="1775"/>
                    <a:pt x="251" y="1771"/>
                    <a:pt x="251" y="1769"/>
                  </a:cubicBezTo>
                  <a:cubicBezTo>
                    <a:pt x="251" y="1759"/>
                    <a:pt x="251" y="1759"/>
                    <a:pt x="273" y="1759"/>
                  </a:cubicBezTo>
                  <a:close/>
                  <a:moveTo>
                    <a:pt x="245" y="2079"/>
                  </a:moveTo>
                  <a:cubicBezTo>
                    <a:pt x="263" y="2079"/>
                    <a:pt x="285" y="2079"/>
                    <a:pt x="285" y="2082"/>
                  </a:cubicBezTo>
                  <a:lnTo>
                    <a:pt x="263" y="2089"/>
                  </a:lnTo>
                  <a:lnTo>
                    <a:pt x="245" y="2082"/>
                  </a:lnTo>
                  <a:lnTo>
                    <a:pt x="245" y="2079"/>
                  </a:lnTo>
                  <a:close/>
                  <a:moveTo>
                    <a:pt x="116" y="2139"/>
                  </a:moveTo>
                  <a:cubicBezTo>
                    <a:pt x="138" y="2139"/>
                    <a:pt x="160" y="2139"/>
                    <a:pt x="160" y="2142"/>
                  </a:cubicBezTo>
                  <a:lnTo>
                    <a:pt x="160" y="2148"/>
                  </a:lnTo>
                  <a:cubicBezTo>
                    <a:pt x="144" y="2148"/>
                    <a:pt x="132" y="2145"/>
                    <a:pt x="116" y="2145"/>
                  </a:cubicBezTo>
                  <a:lnTo>
                    <a:pt x="116" y="2139"/>
                  </a:lnTo>
                  <a:close/>
                  <a:moveTo>
                    <a:pt x="282" y="2214"/>
                  </a:moveTo>
                  <a:cubicBezTo>
                    <a:pt x="298" y="2214"/>
                    <a:pt x="310" y="2214"/>
                    <a:pt x="323" y="2217"/>
                  </a:cubicBezTo>
                  <a:cubicBezTo>
                    <a:pt x="314" y="2219"/>
                    <a:pt x="303" y="2219"/>
                    <a:pt x="293" y="2219"/>
                  </a:cubicBezTo>
                  <a:cubicBezTo>
                    <a:pt x="282" y="2219"/>
                    <a:pt x="271" y="2219"/>
                    <a:pt x="260" y="2217"/>
                  </a:cubicBezTo>
                  <a:cubicBezTo>
                    <a:pt x="260" y="2214"/>
                    <a:pt x="260" y="2214"/>
                    <a:pt x="282" y="2214"/>
                  </a:cubicBezTo>
                  <a:close/>
                  <a:moveTo>
                    <a:pt x="279" y="2320"/>
                  </a:moveTo>
                  <a:cubicBezTo>
                    <a:pt x="301" y="2320"/>
                    <a:pt x="323" y="2320"/>
                    <a:pt x="323" y="2327"/>
                  </a:cubicBezTo>
                  <a:lnTo>
                    <a:pt x="301" y="2330"/>
                  </a:lnTo>
                  <a:lnTo>
                    <a:pt x="279" y="2327"/>
                  </a:lnTo>
                  <a:lnTo>
                    <a:pt x="279" y="2320"/>
                  </a:lnTo>
                  <a:close/>
                  <a:moveTo>
                    <a:pt x="232" y="2615"/>
                  </a:moveTo>
                  <a:cubicBezTo>
                    <a:pt x="254" y="2615"/>
                    <a:pt x="273" y="2615"/>
                    <a:pt x="273" y="2618"/>
                  </a:cubicBezTo>
                  <a:lnTo>
                    <a:pt x="254" y="2624"/>
                  </a:lnTo>
                  <a:lnTo>
                    <a:pt x="232" y="2618"/>
                  </a:lnTo>
                  <a:lnTo>
                    <a:pt x="232" y="2615"/>
                  </a:lnTo>
                  <a:close/>
                  <a:moveTo>
                    <a:pt x="251" y="2646"/>
                  </a:moveTo>
                  <a:cubicBezTo>
                    <a:pt x="273" y="2646"/>
                    <a:pt x="273" y="2646"/>
                    <a:pt x="273" y="2649"/>
                  </a:cubicBezTo>
                  <a:cubicBezTo>
                    <a:pt x="260" y="2653"/>
                    <a:pt x="245" y="2656"/>
                    <a:pt x="232" y="2656"/>
                  </a:cubicBezTo>
                  <a:cubicBezTo>
                    <a:pt x="210" y="2656"/>
                    <a:pt x="210" y="2653"/>
                    <a:pt x="251" y="2646"/>
                  </a:cubicBezTo>
                  <a:close/>
                  <a:moveTo>
                    <a:pt x="292" y="2722"/>
                  </a:moveTo>
                  <a:cubicBezTo>
                    <a:pt x="314" y="2722"/>
                    <a:pt x="292" y="2728"/>
                    <a:pt x="292" y="2731"/>
                  </a:cubicBezTo>
                  <a:cubicBezTo>
                    <a:pt x="282" y="2734"/>
                    <a:pt x="276" y="2735"/>
                    <a:pt x="273" y="2735"/>
                  </a:cubicBezTo>
                  <a:cubicBezTo>
                    <a:pt x="270" y="2735"/>
                    <a:pt x="270" y="2733"/>
                    <a:pt x="270" y="2728"/>
                  </a:cubicBezTo>
                  <a:cubicBezTo>
                    <a:pt x="270" y="2722"/>
                    <a:pt x="292" y="2722"/>
                    <a:pt x="292" y="2722"/>
                  </a:cubicBezTo>
                  <a:close/>
                  <a:moveTo>
                    <a:pt x="708" y="2747"/>
                  </a:moveTo>
                  <a:cubicBezTo>
                    <a:pt x="687" y="2747"/>
                    <a:pt x="687" y="2747"/>
                    <a:pt x="687" y="2750"/>
                  </a:cubicBezTo>
                  <a:cubicBezTo>
                    <a:pt x="702" y="2753"/>
                    <a:pt x="715" y="2753"/>
                    <a:pt x="730" y="2753"/>
                  </a:cubicBezTo>
                  <a:cubicBezTo>
                    <a:pt x="749" y="2753"/>
                    <a:pt x="749" y="2750"/>
                    <a:pt x="708" y="2747"/>
                  </a:cubicBezTo>
                  <a:close/>
                  <a:moveTo>
                    <a:pt x="19" y="2756"/>
                  </a:moveTo>
                  <a:cubicBezTo>
                    <a:pt x="0" y="2756"/>
                    <a:pt x="0" y="2756"/>
                    <a:pt x="0" y="2762"/>
                  </a:cubicBezTo>
                  <a:cubicBezTo>
                    <a:pt x="0" y="2767"/>
                    <a:pt x="0" y="2770"/>
                    <a:pt x="3" y="2770"/>
                  </a:cubicBezTo>
                  <a:cubicBezTo>
                    <a:pt x="6" y="2770"/>
                    <a:pt x="11" y="2768"/>
                    <a:pt x="19" y="2765"/>
                  </a:cubicBezTo>
                  <a:lnTo>
                    <a:pt x="19" y="2756"/>
                  </a:lnTo>
                  <a:close/>
                  <a:moveTo>
                    <a:pt x="292" y="2803"/>
                  </a:moveTo>
                  <a:cubicBezTo>
                    <a:pt x="292" y="2803"/>
                    <a:pt x="310" y="2803"/>
                    <a:pt x="310" y="2806"/>
                  </a:cubicBezTo>
                  <a:cubicBezTo>
                    <a:pt x="310" y="2812"/>
                    <a:pt x="289" y="2816"/>
                    <a:pt x="289" y="2816"/>
                  </a:cubicBezTo>
                  <a:cubicBezTo>
                    <a:pt x="270" y="2816"/>
                    <a:pt x="270" y="2812"/>
                    <a:pt x="270" y="2812"/>
                  </a:cubicBezTo>
                  <a:cubicBezTo>
                    <a:pt x="270" y="2809"/>
                    <a:pt x="270" y="2803"/>
                    <a:pt x="292" y="2803"/>
                  </a:cubicBezTo>
                  <a:close/>
                  <a:moveTo>
                    <a:pt x="163" y="2838"/>
                  </a:moveTo>
                  <a:cubicBezTo>
                    <a:pt x="163" y="2838"/>
                    <a:pt x="144" y="2838"/>
                    <a:pt x="144" y="2841"/>
                  </a:cubicBezTo>
                  <a:lnTo>
                    <a:pt x="144" y="2847"/>
                  </a:lnTo>
                  <a:cubicBezTo>
                    <a:pt x="157" y="2844"/>
                    <a:pt x="173" y="2844"/>
                    <a:pt x="185" y="2841"/>
                  </a:cubicBezTo>
                  <a:cubicBezTo>
                    <a:pt x="185" y="2838"/>
                    <a:pt x="163" y="2838"/>
                    <a:pt x="163" y="2838"/>
                  </a:cubicBezTo>
                  <a:close/>
                  <a:moveTo>
                    <a:pt x="226" y="2885"/>
                  </a:moveTo>
                  <a:lnTo>
                    <a:pt x="226" y="2891"/>
                  </a:lnTo>
                  <a:lnTo>
                    <a:pt x="204" y="2894"/>
                  </a:lnTo>
                  <a:lnTo>
                    <a:pt x="204" y="2891"/>
                  </a:lnTo>
                  <a:cubicBezTo>
                    <a:pt x="204" y="2885"/>
                    <a:pt x="204" y="2885"/>
                    <a:pt x="226" y="2885"/>
                  </a:cubicBezTo>
                  <a:close/>
                  <a:moveTo>
                    <a:pt x="216" y="2924"/>
                  </a:moveTo>
                  <a:cubicBezTo>
                    <a:pt x="224" y="2924"/>
                    <a:pt x="234" y="2924"/>
                    <a:pt x="245" y="2925"/>
                  </a:cubicBezTo>
                  <a:lnTo>
                    <a:pt x="245" y="2935"/>
                  </a:lnTo>
                  <a:cubicBezTo>
                    <a:pt x="226" y="2935"/>
                    <a:pt x="204" y="2935"/>
                    <a:pt x="204" y="2932"/>
                  </a:cubicBezTo>
                  <a:cubicBezTo>
                    <a:pt x="188" y="2927"/>
                    <a:pt x="195" y="2924"/>
                    <a:pt x="216" y="2924"/>
                  </a:cubicBezTo>
                  <a:close/>
                  <a:moveTo>
                    <a:pt x="348" y="2960"/>
                  </a:moveTo>
                  <a:cubicBezTo>
                    <a:pt x="348" y="2966"/>
                    <a:pt x="370" y="2969"/>
                    <a:pt x="348" y="2969"/>
                  </a:cubicBezTo>
                  <a:cubicBezTo>
                    <a:pt x="348" y="2970"/>
                    <a:pt x="347" y="2970"/>
                    <a:pt x="346" y="2970"/>
                  </a:cubicBezTo>
                  <a:cubicBezTo>
                    <a:pt x="342" y="2970"/>
                    <a:pt x="329" y="2965"/>
                    <a:pt x="329" y="2960"/>
                  </a:cubicBezTo>
                  <a:close/>
                  <a:moveTo>
                    <a:pt x="119" y="2997"/>
                  </a:moveTo>
                  <a:lnTo>
                    <a:pt x="97" y="3000"/>
                  </a:lnTo>
                  <a:lnTo>
                    <a:pt x="138" y="2997"/>
                  </a:lnTo>
                  <a:close/>
                  <a:moveTo>
                    <a:pt x="263" y="3051"/>
                  </a:moveTo>
                  <a:cubicBezTo>
                    <a:pt x="285" y="3051"/>
                    <a:pt x="304" y="3051"/>
                    <a:pt x="304" y="3054"/>
                  </a:cubicBezTo>
                  <a:lnTo>
                    <a:pt x="304" y="3060"/>
                  </a:lnTo>
                  <a:cubicBezTo>
                    <a:pt x="292" y="3060"/>
                    <a:pt x="276" y="3057"/>
                    <a:pt x="263" y="3057"/>
                  </a:cubicBezTo>
                  <a:lnTo>
                    <a:pt x="263" y="3051"/>
                  </a:lnTo>
                  <a:close/>
                  <a:moveTo>
                    <a:pt x="170" y="3086"/>
                  </a:moveTo>
                  <a:cubicBezTo>
                    <a:pt x="174" y="3086"/>
                    <a:pt x="184" y="3087"/>
                    <a:pt x="201" y="3088"/>
                  </a:cubicBezTo>
                  <a:lnTo>
                    <a:pt x="242" y="3098"/>
                  </a:lnTo>
                  <a:cubicBezTo>
                    <a:pt x="242" y="3098"/>
                    <a:pt x="240" y="3099"/>
                    <a:pt x="237" y="3099"/>
                  </a:cubicBezTo>
                  <a:cubicBezTo>
                    <a:pt x="228" y="3099"/>
                    <a:pt x="209" y="3096"/>
                    <a:pt x="179" y="3091"/>
                  </a:cubicBezTo>
                  <a:cubicBezTo>
                    <a:pt x="168" y="3088"/>
                    <a:pt x="163" y="3086"/>
                    <a:pt x="170" y="3086"/>
                  </a:cubicBezTo>
                  <a:close/>
                  <a:moveTo>
                    <a:pt x="260" y="3185"/>
                  </a:moveTo>
                  <a:cubicBezTo>
                    <a:pt x="282" y="3185"/>
                    <a:pt x="304" y="3189"/>
                    <a:pt x="323" y="3195"/>
                  </a:cubicBezTo>
                  <a:lnTo>
                    <a:pt x="323" y="3204"/>
                  </a:lnTo>
                  <a:lnTo>
                    <a:pt x="282" y="3195"/>
                  </a:lnTo>
                  <a:cubicBezTo>
                    <a:pt x="220" y="3185"/>
                    <a:pt x="220" y="3185"/>
                    <a:pt x="260" y="3185"/>
                  </a:cubicBezTo>
                  <a:close/>
                  <a:moveTo>
                    <a:pt x="220" y="3210"/>
                  </a:moveTo>
                  <a:lnTo>
                    <a:pt x="238" y="3214"/>
                  </a:lnTo>
                  <a:lnTo>
                    <a:pt x="220" y="3217"/>
                  </a:lnTo>
                  <a:cubicBezTo>
                    <a:pt x="198" y="3217"/>
                    <a:pt x="198" y="3214"/>
                    <a:pt x="198" y="3210"/>
                  </a:cubicBezTo>
                  <a:close/>
                  <a:moveTo>
                    <a:pt x="361" y="3389"/>
                  </a:moveTo>
                  <a:cubicBezTo>
                    <a:pt x="339" y="3389"/>
                    <a:pt x="339" y="3392"/>
                    <a:pt x="339" y="3398"/>
                  </a:cubicBezTo>
                  <a:cubicBezTo>
                    <a:pt x="317" y="3408"/>
                    <a:pt x="339" y="3411"/>
                    <a:pt x="361" y="3411"/>
                  </a:cubicBezTo>
                  <a:cubicBezTo>
                    <a:pt x="379" y="3411"/>
                    <a:pt x="379" y="3405"/>
                    <a:pt x="383" y="3395"/>
                  </a:cubicBezTo>
                  <a:cubicBezTo>
                    <a:pt x="383" y="3392"/>
                    <a:pt x="361" y="3389"/>
                    <a:pt x="361" y="3389"/>
                  </a:cubicBezTo>
                  <a:close/>
                  <a:moveTo>
                    <a:pt x="305" y="3422"/>
                  </a:moveTo>
                  <a:cubicBezTo>
                    <a:pt x="312" y="3422"/>
                    <a:pt x="325" y="3424"/>
                    <a:pt x="339" y="3430"/>
                  </a:cubicBezTo>
                  <a:lnTo>
                    <a:pt x="339" y="3436"/>
                  </a:lnTo>
                  <a:cubicBezTo>
                    <a:pt x="336" y="3437"/>
                    <a:pt x="333" y="3437"/>
                    <a:pt x="330" y="3437"/>
                  </a:cubicBezTo>
                  <a:cubicBezTo>
                    <a:pt x="312" y="3437"/>
                    <a:pt x="298" y="3429"/>
                    <a:pt x="298" y="3424"/>
                  </a:cubicBezTo>
                  <a:cubicBezTo>
                    <a:pt x="298" y="3422"/>
                    <a:pt x="300" y="3422"/>
                    <a:pt x="305" y="3422"/>
                  </a:cubicBezTo>
                  <a:close/>
                  <a:moveTo>
                    <a:pt x="144" y="3668"/>
                  </a:moveTo>
                  <a:cubicBezTo>
                    <a:pt x="126" y="3668"/>
                    <a:pt x="126" y="3668"/>
                    <a:pt x="126" y="3674"/>
                  </a:cubicBezTo>
                  <a:lnTo>
                    <a:pt x="126" y="3677"/>
                  </a:lnTo>
                  <a:lnTo>
                    <a:pt x="144" y="3674"/>
                  </a:lnTo>
                  <a:lnTo>
                    <a:pt x="144" y="3668"/>
                  </a:lnTo>
                  <a:close/>
                  <a:moveTo>
                    <a:pt x="251" y="3677"/>
                  </a:moveTo>
                  <a:lnTo>
                    <a:pt x="251" y="3681"/>
                  </a:lnTo>
                  <a:cubicBezTo>
                    <a:pt x="236" y="3681"/>
                    <a:pt x="241" y="3683"/>
                    <a:pt x="252" y="3683"/>
                  </a:cubicBezTo>
                  <a:cubicBezTo>
                    <a:pt x="257" y="3683"/>
                    <a:pt x="263" y="3683"/>
                    <a:pt x="270" y="3681"/>
                  </a:cubicBezTo>
                  <a:lnTo>
                    <a:pt x="310" y="3681"/>
                  </a:lnTo>
                  <a:cubicBezTo>
                    <a:pt x="310" y="3687"/>
                    <a:pt x="292" y="3690"/>
                    <a:pt x="270" y="3690"/>
                  </a:cubicBezTo>
                  <a:cubicBezTo>
                    <a:pt x="251" y="3693"/>
                    <a:pt x="241" y="3694"/>
                    <a:pt x="236" y="3694"/>
                  </a:cubicBezTo>
                  <a:cubicBezTo>
                    <a:pt x="229" y="3694"/>
                    <a:pt x="229" y="3692"/>
                    <a:pt x="229" y="3687"/>
                  </a:cubicBezTo>
                  <a:cubicBezTo>
                    <a:pt x="229" y="3681"/>
                    <a:pt x="229" y="3677"/>
                    <a:pt x="251" y="3677"/>
                  </a:cubicBezTo>
                  <a:close/>
                  <a:moveTo>
                    <a:pt x="248" y="3731"/>
                  </a:moveTo>
                  <a:cubicBezTo>
                    <a:pt x="248" y="3731"/>
                    <a:pt x="270" y="3737"/>
                    <a:pt x="270" y="3740"/>
                  </a:cubicBezTo>
                  <a:lnTo>
                    <a:pt x="248" y="3743"/>
                  </a:lnTo>
                  <a:cubicBezTo>
                    <a:pt x="244" y="3744"/>
                    <a:pt x="240" y="3744"/>
                    <a:pt x="237" y="3744"/>
                  </a:cubicBezTo>
                  <a:cubicBezTo>
                    <a:pt x="226" y="3744"/>
                    <a:pt x="226" y="3739"/>
                    <a:pt x="226" y="3737"/>
                  </a:cubicBezTo>
                  <a:cubicBezTo>
                    <a:pt x="226" y="3731"/>
                    <a:pt x="226" y="3731"/>
                    <a:pt x="248" y="3731"/>
                  </a:cubicBezTo>
                  <a:close/>
                  <a:moveTo>
                    <a:pt x="565" y="3741"/>
                  </a:moveTo>
                  <a:cubicBezTo>
                    <a:pt x="557" y="3741"/>
                    <a:pt x="548" y="3742"/>
                    <a:pt x="539" y="3743"/>
                  </a:cubicBezTo>
                  <a:lnTo>
                    <a:pt x="539" y="3746"/>
                  </a:lnTo>
                  <a:cubicBezTo>
                    <a:pt x="555" y="3749"/>
                    <a:pt x="567" y="3749"/>
                    <a:pt x="583" y="3749"/>
                  </a:cubicBezTo>
                  <a:lnTo>
                    <a:pt x="583" y="3746"/>
                  </a:lnTo>
                  <a:cubicBezTo>
                    <a:pt x="583" y="3743"/>
                    <a:pt x="576" y="3741"/>
                    <a:pt x="565" y="3741"/>
                  </a:cubicBezTo>
                  <a:close/>
                  <a:moveTo>
                    <a:pt x="164" y="0"/>
                  </a:moveTo>
                  <a:cubicBezTo>
                    <a:pt x="143" y="0"/>
                    <a:pt x="122" y="4"/>
                    <a:pt x="101" y="11"/>
                  </a:cubicBezTo>
                  <a:cubicBezTo>
                    <a:pt x="80" y="28"/>
                    <a:pt x="60" y="43"/>
                    <a:pt x="91" y="43"/>
                  </a:cubicBezTo>
                  <a:cubicBezTo>
                    <a:pt x="93" y="43"/>
                    <a:pt x="97" y="42"/>
                    <a:pt x="101" y="42"/>
                  </a:cubicBezTo>
                  <a:cubicBezTo>
                    <a:pt x="101" y="42"/>
                    <a:pt x="119" y="48"/>
                    <a:pt x="119" y="52"/>
                  </a:cubicBezTo>
                  <a:cubicBezTo>
                    <a:pt x="119" y="58"/>
                    <a:pt x="101" y="61"/>
                    <a:pt x="101" y="61"/>
                  </a:cubicBezTo>
                  <a:cubicBezTo>
                    <a:pt x="79" y="61"/>
                    <a:pt x="79" y="80"/>
                    <a:pt x="79" y="102"/>
                  </a:cubicBezTo>
                  <a:cubicBezTo>
                    <a:pt x="79" y="130"/>
                    <a:pt x="75" y="142"/>
                    <a:pt x="57" y="146"/>
                  </a:cubicBezTo>
                  <a:cubicBezTo>
                    <a:pt x="35" y="152"/>
                    <a:pt x="35" y="155"/>
                    <a:pt x="35" y="155"/>
                  </a:cubicBezTo>
                  <a:cubicBezTo>
                    <a:pt x="57" y="155"/>
                    <a:pt x="54" y="183"/>
                    <a:pt x="54" y="215"/>
                  </a:cubicBezTo>
                  <a:cubicBezTo>
                    <a:pt x="54" y="246"/>
                    <a:pt x="54" y="277"/>
                    <a:pt x="75" y="277"/>
                  </a:cubicBezTo>
                  <a:lnTo>
                    <a:pt x="72" y="287"/>
                  </a:lnTo>
                  <a:cubicBezTo>
                    <a:pt x="54" y="287"/>
                    <a:pt x="54" y="296"/>
                    <a:pt x="54" y="305"/>
                  </a:cubicBezTo>
                  <a:cubicBezTo>
                    <a:pt x="72" y="315"/>
                    <a:pt x="72" y="321"/>
                    <a:pt x="72" y="321"/>
                  </a:cubicBezTo>
                  <a:cubicBezTo>
                    <a:pt x="54" y="321"/>
                    <a:pt x="50" y="327"/>
                    <a:pt x="50" y="337"/>
                  </a:cubicBezTo>
                  <a:cubicBezTo>
                    <a:pt x="50" y="346"/>
                    <a:pt x="50" y="349"/>
                    <a:pt x="72" y="349"/>
                  </a:cubicBezTo>
                  <a:cubicBezTo>
                    <a:pt x="72" y="368"/>
                    <a:pt x="66" y="387"/>
                    <a:pt x="50" y="399"/>
                  </a:cubicBezTo>
                  <a:cubicBezTo>
                    <a:pt x="28" y="403"/>
                    <a:pt x="50" y="409"/>
                    <a:pt x="72" y="412"/>
                  </a:cubicBezTo>
                  <a:cubicBezTo>
                    <a:pt x="91" y="412"/>
                    <a:pt x="113" y="415"/>
                    <a:pt x="113" y="421"/>
                  </a:cubicBezTo>
                  <a:lnTo>
                    <a:pt x="69" y="421"/>
                  </a:lnTo>
                  <a:cubicBezTo>
                    <a:pt x="62" y="420"/>
                    <a:pt x="58" y="419"/>
                    <a:pt x="55" y="419"/>
                  </a:cubicBezTo>
                  <a:cubicBezTo>
                    <a:pt x="50" y="419"/>
                    <a:pt x="50" y="422"/>
                    <a:pt x="50" y="428"/>
                  </a:cubicBezTo>
                  <a:lnTo>
                    <a:pt x="50" y="434"/>
                  </a:lnTo>
                  <a:cubicBezTo>
                    <a:pt x="69" y="434"/>
                    <a:pt x="69" y="459"/>
                    <a:pt x="69" y="490"/>
                  </a:cubicBezTo>
                  <a:cubicBezTo>
                    <a:pt x="69" y="528"/>
                    <a:pt x="69" y="544"/>
                    <a:pt x="88" y="544"/>
                  </a:cubicBezTo>
                  <a:cubicBezTo>
                    <a:pt x="110" y="544"/>
                    <a:pt x="110" y="547"/>
                    <a:pt x="88" y="559"/>
                  </a:cubicBezTo>
                  <a:cubicBezTo>
                    <a:pt x="25" y="587"/>
                    <a:pt x="25" y="587"/>
                    <a:pt x="47" y="594"/>
                  </a:cubicBezTo>
                  <a:cubicBezTo>
                    <a:pt x="47" y="587"/>
                    <a:pt x="66" y="587"/>
                    <a:pt x="88" y="587"/>
                  </a:cubicBezTo>
                  <a:cubicBezTo>
                    <a:pt x="129" y="587"/>
                    <a:pt x="129" y="591"/>
                    <a:pt x="88" y="597"/>
                  </a:cubicBezTo>
                  <a:cubicBezTo>
                    <a:pt x="47" y="597"/>
                    <a:pt x="66" y="666"/>
                    <a:pt x="107" y="669"/>
                  </a:cubicBezTo>
                  <a:lnTo>
                    <a:pt x="85" y="669"/>
                  </a:lnTo>
                  <a:cubicBezTo>
                    <a:pt x="66" y="669"/>
                    <a:pt x="66" y="672"/>
                    <a:pt x="66" y="691"/>
                  </a:cubicBezTo>
                  <a:cubicBezTo>
                    <a:pt x="63" y="700"/>
                    <a:pt x="63" y="707"/>
                    <a:pt x="63" y="707"/>
                  </a:cubicBezTo>
                  <a:cubicBezTo>
                    <a:pt x="65" y="706"/>
                    <a:pt x="67" y="706"/>
                    <a:pt x="69" y="706"/>
                  </a:cubicBezTo>
                  <a:cubicBezTo>
                    <a:pt x="104" y="706"/>
                    <a:pt x="84" y="732"/>
                    <a:pt x="63" y="732"/>
                  </a:cubicBezTo>
                  <a:cubicBezTo>
                    <a:pt x="44" y="738"/>
                    <a:pt x="44" y="738"/>
                    <a:pt x="41" y="747"/>
                  </a:cubicBezTo>
                  <a:cubicBezTo>
                    <a:pt x="85" y="760"/>
                    <a:pt x="63" y="782"/>
                    <a:pt x="41" y="782"/>
                  </a:cubicBezTo>
                  <a:lnTo>
                    <a:pt x="41" y="791"/>
                  </a:lnTo>
                  <a:cubicBezTo>
                    <a:pt x="63" y="794"/>
                    <a:pt x="63" y="804"/>
                    <a:pt x="63" y="810"/>
                  </a:cubicBezTo>
                  <a:cubicBezTo>
                    <a:pt x="63" y="820"/>
                    <a:pt x="63" y="824"/>
                    <a:pt x="71" y="824"/>
                  </a:cubicBezTo>
                  <a:cubicBezTo>
                    <a:pt x="74" y="824"/>
                    <a:pt x="77" y="823"/>
                    <a:pt x="82" y="822"/>
                  </a:cubicBezTo>
                  <a:cubicBezTo>
                    <a:pt x="104" y="822"/>
                    <a:pt x="126" y="822"/>
                    <a:pt x="126" y="826"/>
                  </a:cubicBezTo>
                  <a:lnTo>
                    <a:pt x="104" y="826"/>
                  </a:lnTo>
                  <a:cubicBezTo>
                    <a:pt x="82" y="826"/>
                    <a:pt x="82" y="841"/>
                    <a:pt x="82" y="857"/>
                  </a:cubicBezTo>
                  <a:cubicBezTo>
                    <a:pt x="82" y="879"/>
                    <a:pt x="82" y="888"/>
                    <a:pt x="60" y="895"/>
                  </a:cubicBezTo>
                  <a:lnTo>
                    <a:pt x="82" y="898"/>
                  </a:lnTo>
                  <a:cubicBezTo>
                    <a:pt x="101" y="904"/>
                    <a:pt x="101" y="907"/>
                    <a:pt x="82" y="907"/>
                  </a:cubicBezTo>
                  <a:cubicBezTo>
                    <a:pt x="60" y="913"/>
                    <a:pt x="60" y="929"/>
                    <a:pt x="79" y="938"/>
                  </a:cubicBezTo>
                  <a:lnTo>
                    <a:pt x="79" y="948"/>
                  </a:lnTo>
                  <a:cubicBezTo>
                    <a:pt x="38" y="954"/>
                    <a:pt x="38" y="967"/>
                    <a:pt x="79" y="970"/>
                  </a:cubicBezTo>
                  <a:cubicBezTo>
                    <a:pt x="60" y="970"/>
                    <a:pt x="60" y="976"/>
                    <a:pt x="60" y="979"/>
                  </a:cubicBezTo>
                  <a:cubicBezTo>
                    <a:pt x="79" y="989"/>
                    <a:pt x="79" y="1007"/>
                    <a:pt x="57" y="1007"/>
                  </a:cubicBezTo>
                  <a:lnTo>
                    <a:pt x="57" y="1011"/>
                  </a:lnTo>
                  <a:cubicBezTo>
                    <a:pt x="79" y="1017"/>
                    <a:pt x="79" y="1020"/>
                    <a:pt x="79" y="1023"/>
                  </a:cubicBezTo>
                  <a:cubicBezTo>
                    <a:pt x="79" y="1029"/>
                    <a:pt x="79" y="1032"/>
                    <a:pt x="97" y="1039"/>
                  </a:cubicBezTo>
                  <a:cubicBezTo>
                    <a:pt x="119" y="1042"/>
                    <a:pt x="119" y="1045"/>
                    <a:pt x="119" y="1045"/>
                  </a:cubicBezTo>
                  <a:cubicBezTo>
                    <a:pt x="119" y="1047"/>
                    <a:pt x="117" y="1048"/>
                    <a:pt x="114" y="1048"/>
                  </a:cubicBezTo>
                  <a:cubicBezTo>
                    <a:pt x="106" y="1048"/>
                    <a:pt x="92" y="1044"/>
                    <a:pt x="79" y="1042"/>
                  </a:cubicBezTo>
                  <a:cubicBezTo>
                    <a:pt x="74" y="1040"/>
                    <a:pt x="70" y="1039"/>
                    <a:pt x="68" y="1039"/>
                  </a:cubicBezTo>
                  <a:cubicBezTo>
                    <a:pt x="59" y="1039"/>
                    <a:pt x="65" y="1051"/>
                    <a:pt x="97" y="1061"/>
                  </a:cubicBezTo>
                  <a:cubicBezTo>
                    <a:pt x="121" y="1067"/>
                    <a:pt x="131" y="1070"/>
                    <a:pt x="129" y="1070"/>
                  </a:cubicBezTo>
                  <a:cubicBezTo>
                    <a:pt x="127" y="1070"/>
                    <a:pt x="116" y="1068"/>
                    <a:pt x="97" y="1064"/>
                  </a:cubicBezTo>
                  <a:cubicBezTo>
                    <a:pt x="87" y="1062"/>
                    <a:pt x="75" y="1060"/>
                    <a:pt x="71" y="1060"/>
                  </a:cubicBezTo>
                  <a:cubicBezTo>
                    <a:pt x="68" y="1060"/>
                    <a:pt x="69" y="1061"/>
                    <a:pt x="79" y="1064"/>
                  </a:cubicBezTo>
                  <a:cubicBezTo>
                    <a:pt x="79" y="1064"/>
                    <a:pt x="79" y="1073"/>
                    <a:pt x="97" y="1073"/>
                  </a:cubicBezTo>
                  <a:cubicBezTo>
                    <a:pt x="97" y="1079"/>
                    <a:pt x="97" y="1083"/>
                    <a:pt x="97" y="1086"/>
                  </a:cubicBezTo>
                  <a:cubicBezTo>
                    <a:pt x="75" y="1095"/>
                    <a:pt x="75" y="1101"/>
                    <a:pt x="75" y="1105"/>
                  </a:cubicBezTo>
                  <a:cubicBezTo>
                    <a:pt x="97" y="1111"/>
                    <a:pt x="97" y="1111"/>
                    <a:pt x="75" y="1114"/>
                  </a:cubicBezTo>
                  <a:cubicBezTo>
                    <a:pt x="57" y="1114"/>
                    <a:pt x="57" y="1120"/>
                    <a:pt x="97" y="1120"/>
                  </a:cubicBezTo>
                  <a:cubicBezTo>
                    <a:pt x="119" y="1123"/>
                    <a:pt x="116" y="1126"/>
                    <a:pt x="97" y="1133"/>
                  </a:cubicBezTo>
                  <a:cubicBezTo>
                    <a:pt x="54" y="1133"/>
                    <a:pt x="54" y="1136"/>
                    <a:pt x="75" y="1136"/>
                  </a:cubicBezTo>
                  <a:cubicBezTo>
                    <a:pt x="97" y="1142"/>
                    <a:pt x="97" y="1145"/>
                    <a:pt x="97" y="1145"/>
                  </a:cubicBezTo>
                  <a:cubicBezTo>
                    <a:pt x="75" y="1145"/>
                    <a:pt x="75" y="1186"/>
                    <a:pt x="72" y="1227"/>
                  </a:cubicBezTo>
                  <a:cubicBezTo>
                    <a:pt x="72" y="1233"/>
                    <a:pt x="94" y="1236"/>
                    <a:pt x="116" y="1236"/>
                  </a:cubicBezTo>
                  <a:cubicBezTo>
                    <a:pt x="157" y="1236"/>
                    <a:pt x="135" y="1236"/>
                    <a:pt x="116" y="1239"/>
                  </a:cubicBezTo>
                  <a:cubicBezTo>
                    <a:pt x="68" y="1244"/>
                    <a:pt x="57" y="1251"/>
                    <a:pt x="83" y="1251"/>
                  </a:cubicBezTo>
                  <a:cubicBezTo>
                    <a:pt x="90" y="1251"/>
                    <a:pt x="102" y="1250"/>
                    <a:pt x="116" y="1249"/>
                  </a:cubicBezTo>
                  <a:cubicBezTo>
                    <a:pt x="131" y="1248"/>
                    <a:pt x="141" y="1247"/>
                    <a:pt x="145" y="1247"/>
                  </a:cubicBezTo>
                  <a:cubicBezTo>
                    <a:pt x="151" y="1247"/>
                    <a:pt x="142" y="1249"/>
                    <a:pt x="116" y="1255"/>
                  </a:cubicBezTo>
                  <a:cubicBezTo>
                    <a:pt x="94" y="1258"/>
                    <a:pt x="94" y="1258"/>
                    <a:pt x="116" y="1261"/>
                  </a:cubicBezTo>
                  <a:cubicBezTo>
                    <a:pt x="135" y="1261"/>
                    <a:pt x="135" y="1267"/>
                    <a:pt x="116" y="1267"/>
                  </a:cubicBezTo>
                  <a:cubicBezTo>
                    <a:pt x="94" y="1271"/>
                    <a:pt x="72" y="1277"/>
                    <a:pt x="94" y="1277"/>
                  </a:cubicBezTo>
                  <a:cubicBezTo>
                    <a:pt x="94" y="1277"/>
                    <a:pt x="94" y="1280"/>
                    <a:pt x="72" y="1286"/>
                  </a:cubicBezTo>
                  <a:cubicBezTo>
                    <a:pt x="50" y="1289"/>
                    <a:pt x="72" y="1296"/>
                    <a:pt x="94" y="1299"/>
                  </a:cubicBezTo>
                  <a:cubicBezTo>
                    <a:pt x="124" y="1308"/>
                    <a:pt x="132" y="1314"/>
                    <a:pt x="118" y="1314"/>
                  </a:cubicBezTo>
                  <a:cubicBezTo>
                    <a:pt x="113" y="1314"/>
                    <a:pt x="105" y="1313"/>
                    <a:pt x="94" y="1311"/>
                  </a:cubicBezTo>
                  <a:cubicBezTo>
                    <a:pt x="91" y="1311"/>
                    <a:pt x="89" y="1311"/>
                    <a:pt x="86" y="1311"/>
                  </a:cubicBezTo>
                  <a:cubicBezTo>
                    <a:pt x="53" y="1311"/>
                    <a:pt x="75" y="1330"/>
                    <a:pt x="113" y="1333"/>
                  </a:cubicBezTo>
                  <a:cubicBezTo>
                    <a:pt x="154" y="1340"/>
                    <a:pt x="154" y="1340"/>
                    <a:pt x="135" y="1340"/>
                  </a:cubicBezTo>
                  <a:cubicBezTo>
                    <a:pt x="113" y="1340"/>
                    <a:pt x="113" y="1343"/>
                    <a:pt x="113" y="1343"/>
                  </a:cubicBezTo>
                  <a:cubicBezTo>
                    <a:pt x="113" y="1349"/>
                    <a:pt x="113" y="1352"/>
                    <a:pt x="91" y="1352"/>
                  </a:cubicBezTo>
                  <a:cubicBezTo>
                    <a:pt x="91" y="1352"/>
                    <a:pt x="91" y="1358"/>
                    <a:pt x="113" y="1365"/>
                  </a:cubicBezTo>
                  <a:cubicBezTo>
                    <a:pt x="154" y="1374"/>
                    <a:pt x="132" y="1390"/>
                    <a:pt x="91" y="1393"/>
                  </a:cubicBezTo>
                  <a:lnTo>
                    <a:pt x="113" y="1402"/>
                  </a:lnTo>
                  <a:cubicBezTo>
                    <a:pt x="154" y="1405"/>
                    <a:pt x="173" y="1412"/>
                    <a:pt x="132" y="1412"/>
                  </a:cubicBezTo>
                  <a:lnTo>
                    <a:pt x="113" y="1412"/>
                  </a:lnTo>
                  <a:cubicBezTo>
                    <a:pt x="154" y="1415"/>
                    <a:pt x="132" y="1434"/>
                    <a:pt x="91" y="1434"/>
                  </a:cubicBezTo>
                  <a:cubicBezTo>
                    <a:pt x="69" y="1434"/>
                    <a:pt x="69" y="1434"/>
                    <a:pt x="69" y="1440"/>
                  </a:cubicBezTo>
                  <a:lnTo>
                    <a:pt x="91" y="1440"/>
                  </a:lnTo>
                  <a:cubicBezTo>
                    <a:pt x="99" y="1439"/>
                    <a:pt x="107" y="1438"/>
                    <a:pt x="114" y="1438"/>
                  </a:cubicBezTo>
                  <a:cubicBezTo>
                    <a:pt x="124" y="1438"/>
                    <a:pt x="132" y="1439"/>
                    <a:pt x="132" y="1443"/>
                  </a:cubicBezTo>
                  <a:cubicBezTo>
                    <a:pt x="132" y="1446"/>
                    <a:pt x="132" y="1452"/>
                    <a:pt x="110" y="1452"/>
                  </a:cubicBezTo>
                  <a:cubicBezTo>
                    <a:pt x="91" y="1456"/>
                    <a:pt x="69" y="1462"/>
                    <a:pt x="88" y="1462"/>
                  </a:cubicBezTo>
                  <a:cubicBezTo>
                    <a:pt x="88" y="1462"/>
                    <a:pt x="88" y="1465"/>
                    <a:pt x="69" y="1471"/>
                  </a:cubicBezTo>
                  <a:cubicBezTo>
                    <a:pt x="69" y="1474"/>
                    <a:pt x="69" y="1477"/>
                    <a:pt x="69" y="1487"/>
                  </a:cubicBezTo>
                  <a:cubicBezTo>
                    <a:pt x="88" y="1493"/>
                    <a:pt x="88" y="1503"/>
                    <a:pt x="69" y="1503"/>
                  </a:cubicBezTo>
                  <a:cubicBezTo>
                    <a:pt x="69" y="1503"/>
                    <a:pt x="69" y="1512"/>
                    <a:pt x="88" y="1515"/>
                  </a:cubicBezTo>
                  <a:cubicBezTo>
                    <a:pt x="88" y="1524"/>
                    <a:pt x="88" y="1528"/>
                    <a:pt x="66" y="1528"/>
                  </a:cubicBezTo>
                  <a:cubicBezTo>
                    <a:pt x="47" y="1528"/>
                    <a:pt x="47" y="1528"/>
                    <a:pt x="66" y="1534"/>
                  </a:cubicBezTo>
                  <a:cubicBezTo>
                    <a:pt x="88" y="1534"/>
                    <a:pt x="88" y="1537"/>
                    <a:pt x="88" y="1543"/>
                  </a:cubicBezTo>
                  <a:lnTo>
                    <a:pt x="88" y="1550"/>
                  </a:lnTo>
                  <a:cubicBezTo>
                    <a:pt x="110" y="1550"/>
                    <a:pt x="110" y="1550"/>
                    <a:pt x="110" y="1556"/>
                  </a:cubicBezTo>
                  <a:cubicBezTo>
                    <a:pt x="110" y="1559"/>
                    <a:pt x="88" y="1575"/>
                    <a:pt x="88" y="1578"/>
                  </a:cubicBezTo>
                  <a:cubicBezTo>
                    <a:pt x="88" y="1586"/>
                    <a:pt x="88" y="1589"/>
                    <a:pt x="94" y="1589"/>
                  </a:cubicBezTo>
                  <a:cubicBezTo>
                    <a:pt x="96" y="1589"/>
                    <a:pt x="101" y="1588"/>
                    <a:pt x="107" y="1587"/>
                  </a:cubicBezTo>
                  <a:cubicBezTo>
                    <a:pt x="107" y="1584"/>
                    <a:pt x="111" y="1583"/>
                    <a:pt x="114" y="1583"/>
                  </a:cubicBezTo>
                  <a:cubicBezTo>
                    <a:pt x="118" y="1583"/>
                    <a:pt x="119" y="1585"/>
                    <a:pt x="107" y="1590"/>
                  </a:cubicBezTo>
                  <a:cubicBezTo>
                    <a:pt x="107" y="1597"/>
                    <a:pt x="88" y="1609"/>
                    <a:pt x="85" y="1622"/>
                  </a:cubicBezTo>
                  <a:cubicBezTo>
                    <a:pt x="85" y="1640"/>
                    <a:pt x="85" y="1640"/>
                    <a:pt x="107" y="1640"/>
                  </a:cubicBezTo>
                  <a:cubicBezTo>
                    <a:pt x="118" y="1640"/>
                    <a:pt x="126" y="1639"/>
                    <a:pt x="131" y="1639"/>
                  </a:cubicBezTo>
                  <a:cubicBezTo>
                    <a:pt x="145" y="1639"/>
                    <a:pt x="137" y="1642"/>
                    <a:pt x="107" y="1647"/>
                  </a:cubicBezTo>
                  <a:cubicBezTo>
                    <a:pt x="66" y="1656"/>
                    <a:pt x="66" y="1659"/>
                    <a:pt x="85" y="1659"/>
                  </a:cubicBezTo>
                  <a:cubicBezTo>
                    <a:pt x="107" y="1662"/>
                    <a:pt x="107" y="1662"/>
                    <a:pt x="107" y="1669"/>
                  </a:cubicBezTo>
                  <a:cubicBezTo>
                    <a:pt x="85" y="1669"/>
                    <a:pt x="85" y="1672"/>
                    <a:pt x="107" y="1681"/>
                  </a:cubicBezTo>
                  <a:cubicBezTo>
                    <a:pt x="107" y="1684"/>
                    <a:pt x="107" y="1684"/>
                    <a:pt x="85" y="1687"/>
                  </a:cubicBezTo>
                  <a:lnTo>
                    <a:pt x="85" y="1694"/>
                  </a:lnTo>
                  <a:cubicBezTo>
                    <a:pt x="126" y="1703"/>
                    <a:pt x="104" y="1731"/>
                    <a:pt x="85" y="1734"/>
                  </a:cubicBezTo>
                  <a:cubicBezTo>
                    <a:pt x="85" y="1734"/>
                    <a:pt x="85" y="1741"/>
                    <a:pt x="104" y="1744"/>
                  </a:cubicBezTo>
                  <a:cubicBezTo>
                    <a:pt x="148" y="1747"/>
                    <a:pt x="148" y="1753"/>
                    <a:pt x="104" y="1753"/>
                  </a:cubicBezTo>
                  <a:cubicBezTo>
                    <a:pt x="63" y="1753"/>
                    <a:pt x="63" y="1753"/>
                    <a:pt x="104" y="1756"/>
                  </a:cubicBezTo>
                  <a:cubicBezTo>
                    <a:pt x="124" y="1762"/>
                    <a:pt x="126" y="1782"/>
                    <a:pt x="90" y="1782"/>
                  </a:cubicBezTo>
                  <a:cubicBezTo>
                    <a:pt x="87" y="1782"/>
                    <a:pt x="85" y="1782"/>
                    <a:pt x="82" y="1781"/>
                  </a:cubicBezTo>
                  <a:lnTo>
                    <a:pt x="41" y="1781"/>
                  </a:lnTo>
                  <a:cubicBezTo>
                    <a:pt x="63" y="1785"/>
                    <a:pt x="63" y="1791"/>
                    <a:pt x="63" y="1791"/>
                  </a:cubicBezTo>
                  <a:cubicBezTo>
                    <a:pt x="82" y="1791"/>
                    <a:pt x="82" y="1794"/>
                    <a:pt x="82" y="1806"/>
                  </a:cubicBezTo>
                  <a:cubicBezTo>
                    <a:pt x="82" y="1816"/>
                    <a:pt x="104" y="1835"/>
                    <a:pt x="104" y="1844"/>
                  </a:cubicBezTo>
                  <a:cubicBezTo>
                    <a:pt x="104" y="1857"/>
                    <a:pt x="94" y="1869"/>
                    <a:pt x="82" y="1869"/>
                  </a:cubicBezTo>
                  <a:cubicBezTo>
                    <a:pt x="82" y="1875"/>
                    <a:pt x="82" y="1879"/>
                    <a:pt x="101" y="1888"/>
                  </a:cubicBezTo>
                  <a:cubicBezTo>
                    <a:pt x="122" y="1894"/>
                    <a:pt x="122" y="1901"/>
                    <a:pt x="101" y="1901"/>
                  </a:cubicBezTo>
                  <a:lnTo>
                    <a:pt x="101" y="1907"/>
                  </a:lnTo>
                  <a:cubicBezTo>
                    <a:pt x="122" y="1916"/>
                    <a:pt x="122" y="1919"/>
                    <a:pt x="122" y="1919"/>
                  </a:cubicBezTo>
                  <a:cubicBezTo>
                    <a:pt x="101" y="1919"/>
                    <a:pt x="79" y="1926"/>
                    <a:pt x="101" y="1929"/>
                  </a:cubicBezTo>
                  <a:cubicBezTo>
                    <a:pt x="122" y="1929"/>
                    <a:pt x="122" y="1932"/>
                    <a:pt x="122" y="1941"/>
                  </a:cubicBezTo>
                  <a:cubicBezTo>
                    <a:pt x="101" y="1951"/>
                    <a:pt x="97" y="2101"/>
                    <a:pt x="116" y="2101"/>
                  </a:cubicBezTo>
                  <a:cubicBezTo>
                    <a:pt x="116" y="2101"/>
                    <a:pt x="116" y="2104"/>
                    <a:pt x="116" y="2114"/>
                  </a:cubicBezTo>
                  <a:cubicBezTo>
                    <a:pt x="116" y="2117"/>
                    <a:pt x="116" y="2126"/>
                    <a:pt x="116" y="2126"/>
                  </a:cubicBezTo>
                  <a:cubicBezTo>
                    <a:pt x="75" y="2126"/>
                    <a:pt x="94" y="2148"/>
                    <a:pt x="116" y="2164"/>
                  </a:cubicBezTo>
                  <a:cubicBezTo>
                    <a:pt x="138" y="2167"/>
                    <a:pt x="138" y="2173"/>
                    <a:pt x="138" y="2176"/>
                  </a:cubicBezTo>
                  <a:cubicBezTo>
                    <a:pt x="94" y="2176"/>
                    <a:pt x="94" y="2189"/>
                    <a:pt x="116" y="2198"/>
                  </a:cubicBezTo>
                  <a:cubicBezTo>
                    <a:pt x="157" y="2201"/>
                    <a:pt x="157" y="2208"/>
                    <a:pt x="116" y="2208"/>
                  </a:cubicBezTo>
                  <a:cubicBezTo>
                    <a:pt x="72" y="2208"/>
                    <a:pt x="72" y="2217"/>
                    <a:pt x="135" y="2226"/>
                  </a:cubicBezTo>
                  <a:cubicBezTo>
                    <a:pt x="157" y="2230"/>
                    <a:pt x="157" y="2230"/>
                    <a:pt x="135" y="2236"/>
                  </a:cubicBezTo>
                  <a:cubicBezTo>
                    <a:pt x="94" y="2239"/>
                    <a:pt x="94" y="2245"/>
                    <a:pt x="113" y="2245"/>
                  </a:cubicBezTo>
                  <a:cubicBezTo>
                    <a:pt x="157" y="2248"/>
                    <a:pt x="157" y="2251"/>
                    <a:pt x="113" y="2258"/>
                  </a:cubicBezTo>
                  <a:cubicBezTo>
                    <a:pt x="72" y="2267"/>
                    <a:pt x="72" y="2267"/>
                    <a:pt x="113" y="2270"/>
                  </a:cubicBezTo>
                  <a:cubicBezTo>
                    <a:pt x="157" y="2277"/>
                    <a:pt x="154" y="2292"/>
                    <a:pt x="113" y="2299"/>
                  </a:cubicBezTo>
                  <a:cubicBezTo>
                    <a:pt x="113" y="2302"/>
                    <a:pt x="91" y="2308"/>
                    <a:pt x="113" y="2308"/>
                  </a:cubicBezTo>
                  <a:lnTo>
                    <a:pt x="91" y="2311"/>
                  </a:lnTo>
                  <a:lnTo>
                    <a:pt x="91" y="2320"/>
                  </a:lnTo>
                  <a:lnTo>
                    <a:pt x="113" y="2320"/>
                  </a:lnTo>
                  <a:cubicBezTo>
                    <a:pt x="101" y="2339"/>
                    <a:pt x="94" y="2361"/>
                    <a:pt x="91" y="2383"/>
                  </a:cubicBezTo>
                  <a:cubicBezTo>
                    <a:pt x="89" y="2424"/>
                    <a:pt x="88" y="2438"/>
                    <a:pt x="100" y="2438"/>
                  </a:cubicBezTo>
                  <a:cubicBezTo>
                    <a:pt x="103" y="2438"/>
                    <a:pt x="106" y="2437"/>
                    <a:pt x="110" y="2436"/>
                  </a:cubicBezTo>
                  <a:cubicBezTo>
                    <a:pt x="116" y="2436"/>
                    <a:pt x="121" y="2436"/>
                    <a:pt x="125" y="2436"/>
                  </a:cubicBezTo>
                  <a:cubicBezTo>
                    <a:pt x="150" y="2436"/>
                    <a:pt x="145" y="2443"/>
                    <a:pt x="110" y="2446"/>
                  </a:cubicBezTo>
                  <a:cubicBezTo>
                    <a:pt x="110" y="2452"/>
                    <a:pt x="88" y="2461"/>
                    <a:pt x="88" y="2468"/>
                  </a:cubicBezTo>
                  <a:cubicBezTo>
                    <a:pt x="88" y="2477"/>
                    <a:pt x="88" y="2487"/>
                    <a:pt x="66" y="2487"/>
                  </a:cubicBezTo>
                  <a:lnTo>
                    <a:pt x="66" y="2493"/>
                  </a:lnTo>
                  <a:cubicBezTo>
                    <a:pt x="110" y="2499"/>
                    <a:pt x="107" y="2527"/>
                    <a:pt x="88" y="2540"/>
                  </a:cubicBezTo>
                  <a:cubicBezTo>
                    <a:pt x="88" y="2549"/>
                    <a:pt x="88" y="2555"/>
                    <a:pt x="107" y="2565"/>
                  </a:cubicBezTo>
                  <a:cubicBezTo>
                    <a:pt x="129" y="2571"/>
                    <a:pt x="129" y="2571"/>
                    <a:pt x="107" y="2577"/>
                  </a:cubicBezTo>
                  <a:cubicBezTo>
                    <a:pt x="85" y="2577"/>
                    <a:pt x="66" y="2606"/>
                    <a:pt x="107" y="2606"/>
                  </a:cubicBezTo>
                  <a:lnTo>
                    <a:pt x="85" y="2609"/>
                  </a:lnTo>
                  <a:cubicBezTo>
                    <a:pt x="63" y="2615"/>
                    <a:pt x="85" y="2618"/>
                    <a:pt x="107" y="2618"/>
                  </a:cubicBezTo>
                  <a:cubicBezTo>
                    <a:pt x="148" y="2618"/>
                    <a:pt x="148" y="2621"/>
                    <a:pt x="85" y="2628"/>
                  </a:cubicBezTo>
                  <a:cubicBezTo>
                    <a:pt x="44" y="2628"/>
                    <a:pt x="44" y="2631"/>
                    <a:pt x="63" y="2631"/>
                  </a:cubicBezTo>
                  <a:cubicBezTo>
                    <a:pt x="85" y="2637"/>
                    <a:pt x="107" y="2640"/>
                    <a:pt x="85" y="2646"/>
                  </a:cubicBezTo>
                  <a:cubicBezTo>
                    <a:pt x="85" y="2649"/>
                    <a:pt x="85" y="2653"/>
                    <a:pt x="126" y="2653"/>
                  </a:cubicBezTo>
                  <a:cubicBezTo>
                    <a:pt x="148" y="2653"/>
                    <a:pt x="148" y="2659"/>
                    <a:pt x="148" y="2662"/>
                  </a:cubicBezTo>
                  <a:cubicBezTo>
                    <a:pt x="132" y="2662"/>
                    <a:pt x="119" y="2662"/>
                    <a:pt x="104" y="2659"/>
                  </a:cubicBezTo>
                  <a:cubicBezTo>
                    <a:pt x="104" y="2661"/>
                    <a:pt x="104" y="2664"/>
                    <a:pt x="104" y="2668"/>
                  </a:cubicBezTo>
                  <a:cubicBezTo>
                    <a:pt x="104" y="2671"/>
                    <a:pt x="85" y="2681"/>
                    <a:pt x="63" y="2681"/>
                  </a:cubicBezTo>
                  <a:cubicBezTo>
                    <a:pt x="49" y="2685"/>
                    <a:pt x="44" y="2687"/>
                    <a:pt x="53" y="2687"/>
                  </a:cubicBezTo>
                  <a:cubicBezTo>
                    <a:pt x="58" y="2687"/>
                    <a:pt x="68" y="2686"/>
                    <a:pt x="85" y="2684"/>
                  </a:cubicBezTo>
                  <a:cubicBezTo>
                    <a:pt x="126" y="2684"/>
                    <a:pt x="126" y="2684"/>
                    <a:pt x="126" y="2693"/>
                  </a:cubicBezTo>
                  <a:cubicBezTo>
                    <a:pt x="126" y="2700"/>
                    <a:pt x="126" y="2703"/>
                    <a:pt x="104" y="2703"/>
                  </a:cubicBezTo>
                  <a:cubicBezTo>
                    <a:pt x="82" y="2703"/>
                    <a:pt x="82" y="2703"/>
                    <a:pt x="82" y="2712"/>
                  </a:cubicBezTo>
                  <a:cubicBezTo>
                    <a:pt x="82" y="2725"/>
                    <a:pt x="144" y="2740"/>
                    <a:pt x="185" y="2744"/>
                  </a:cubicBezTo>
                  <a:cubicBezTo>
                    <a:pt x="229" y="2744"/>
                    <a:pt x="229" y="2744"/>
                    <a:pt x="185" y="2747"/>
                  </a:cubicBezTo>
                  <a:cubicBezTo>
                    <a:pt x="166" y="2747"/>
                    <a:pt x="166" y="2753"/>
                    <a:pt x="166" y="2756"/>
                  </a:cubicBezTo>
                  <a:cubicBezTo>
                    <a:pt x="179" y="2756"/>
                    <a:pt x="175" y="2759"/>
                    <a:pt x="171" y="2759"/>
                  </a:cubicBezTo>
                  <a:cubicBezTo>
                    <a:pt x="168" y="2759"/>
                    <a:pt x="166" y="2758"/>
                    <a:pt x="166" y="2756"/>
                  </a:cubicBezTo>
                  <a:cubicBezTo>
                    <a:pt x="144" y="2756"/>
                    <a:pt x="144" y="2753"/>
                    <a:pt x="144" y="2747"/>
                  </a:cubicBezTo>
                  <a:lnTo>
                    <a:pt x="126" y="2747"/>
                  </a:lnTo>
                  <a:cubicBezTo>
                    <a:pt x="82" y="2753"/>
                    <a:pt x="82" y="2756"/>
                    <a:pt x="122" y="2762"/>
                  </a:cubicBezTo>
                  <a:cubicBezTo>
                    <a:pt x="144" y="2765"/>
                    <a:pt x="144" y="2765"/>
                    <a:pt x="122" y="2772"/>
                  </a:cubicBezTo>
                  <a:cubicBezTo>
                    <a:pt x="104" y="2775"/>
                    <a:pt x="82" y="2781"/>
                    <a:pt x="104" y="2781"/>
                  </a:cubicBezTo>
                  <a:cubicBezTo>
                    <a:pt x="104" y="2781"/>
                    <a:pt x="104" y="2787"/>
                    <a:pt x="82" y="2794"/>
                  </a:cubicBezTo>
                  <a:cubicBezTo>
                    <a:pt x="82" y="2803"/>
                    <a:pt x="82" y="2806"/>
                    <a:pt x="101" y="2806"/>
                  </a:cubicBezTo>
                  <a:cubicBezTo>
                    <a:pt x="122" y="2806"/>
                    <a:pt x="122" y="2812"/>
                    <a:pt x="122" y="2816"/>
                  </a:cubicBezTo>
                  <a:cubicBezTo>
                    <a:pt x="122" y="2819"/>
                    <a:pt x="122" y="2825"/>
                    <a:pt x="144" y="2825"/>
                  </a:cubicBezTo>
                  <a:cubicBezTo>
                    <a:pt x="163" y="2825"/>
                    <a:pt x="185" y="2828"/>
                    <a:pt x="185" y="2838"/>
                  </a:cubicBezTo>
                  <a:cubicBezTo>
                    <a:pt x="204" y="2847"/>
                    <a:pt x="204" y="2847"/>
                    <a:pt x="163" y="2850"/>
                  </a:cubicBezTo>
                  <a:cubicBezTo>
                    <a:pt x="141" y="2850"/>
                    <a:pt x="141" y="2856"/>
                    <a:pt x="141" y="2859"/>
                  </a:cubicBezTo>
                  <a:cubicBezTo>
                    <a:pt x="141" y="2859"/>
                    <a:pt x="141" y="2866"/>
                    <a:pt x="122" y="2869"/>
                  </a:cubicBezTo>
                  <a:cubicBezTo>
                    <a:pt x="101" y="2875"/>
                    <a:pt x="122" y="2875"/>
                    <a:pt x="141" y="2875"/>
                  </a:cubicBezTo>
                  <a:lnTo>
                    <a:pt x="185" y="2872"/>
                  </a:lnTo>
                  <a:lnTo>
                    <a:pt x="185" y="2872"/>
                  </a:lnTo>
                  <a:cubicBezTo>
                    <a:pt x="163" y="2881"/>
                    <a:pt x="141" y="2885"/>
                    <a:pt x="122" y="2885"/>
                  </a:cubicBezTo>
                  <a:cubicBezTo>
                    <a:pt x="79" y="2888"/>
                    <a:pt x="79" y="2888"/>
                    <a:pt x="122" y="2888"/>
                  </a:cubicBezTo>
                  <a:cubicBezTo>
                    <a:pt x="141" y="2888"/>
                    <a:pt x="163" y="2891"/>
                    <a:pt x="141" y="2900"/>
                  </a:cubicBezTo>
                  <a:cubicBezTo>
                    <a:pt x="141" y="2910"/>
                    <a:pt x="141" y="2919"/>
                    <a:pt x="119" y="2919"/>
                  </a:cubicBezTo>
                  <a:cubicBezTo>
                    <a:pt x="101" y="2925"/>
                    <a:pt x="119" y="2928"/>
                    <a:pt x="119" y="2928"/>
                  </a:cubicBezTo>
                  <a:cubicBezTo>
                    <a:pt x="141" y="2932"/>
                    <a:pt x="141" y="2938"/>
                    <a:pt x="119" y="2950"/>
                  </a:cubicBezTo>
                  <a:cubicBezTo>
                    <a:pt x="79" y="2972"/>
                    <a:pt x="79" y="2972"/>
                    <a:pt x="119" y="2972"/>
                  </a:cubicBezTo>
                  <a:cubicBezTo>
                    <a:pt x="141" y="2972"/>
                    <a:pt x="160" y="2972"/>
                    <a:pt x="119" y="2979"/>
                  </a:cubicBezTo>
                  <a:cubicBezTo>
                    <a:pt x="97" y="2982"/>
                    <a:pt x="119" y="2988"/>
                    <a:pt x="141" y="2994"/>
                  </a:cubicBezTo>
                  <a:cubicBezTo>
                    <a:pt x="166" y="2997"/>
                    <a:pt x="195" y="3000"/>
                    <a:pt x="223" y="3000"/>
                  </a:cubicBezTo>
                  <a:cubicBezTo>
                    <a:pt x="238" y="2999"/>
                    <a:pt x="247" y="2999"/>
                    <a:pt x="252" y="2999"/>
                  </a:cubicBezTo>
                  <a:cubicBezTo>
                    <a:pt x="261" y="2999"/>
                    <a:pt x="257" y="3001"/>
                    <a:pt x="245" y="3007"/>
                  </a:cubicBezTo>
                  <a:cubicBezTo>
                    <a:pt x="245" y="3013"/>
                    <a:pt x="223" y="3016"/>
                    <a:pt x="201" y="3016"/>
                  </a:cubicBezTo>
                  <a:cubicBezTo>
                    <a:pt x="182" y="3016"/>
                    <a:pt x="182" y="3013"/>
                    <a:pt x="182" y="3013"/>
                  </a:cubicBezTo>
                  <a:lnTo>
                    <a:pt x="182" y="3010"/>
                  </a:lnTo>
                  <a:cubicBezTo>
                    <a:pt x="160" y="3010"/>
                    <a:pt x="138" y="3010"/>
                    <a:pt x="138" y="3019"/>
                  </a:cubicBezTo>
                  <a:cubicBezTo>
                    <a:pt x="119" y="3022"/>
                    <a:pt x="119" y="3026"/>
                    <a:pt x="138" y="3026"/>
                  </a:cubicBezTo>
                  <a:cubicBezTo>
                    <a:pt x="119" y="3032"/>
                    <a:pt x="119" y="3041"/>
                    <a:pt x="116" y="3051"/>
                  </a:cubicBezTo>
                  <a:cubicBezTo>
                    <a:pt x="119" y="3063"/>
                    <a:pt x="110" y="3076"/>
                    <a:pt x="97" y="3076"/>
                  </a:cubicBezTo>
                  <a:cubicBezTo>
                    <a:pt x="97" y="3085"/>
                    <a:pt x="97" y="3091"/>
                    <a:pt x="116" y="3091"/>
                  </a:cubicBezTo>
                  <a:cubicBezTo>
                    <a:pt x="157" y="3091"/>
                    <a:pt x="157" y="3094"/>
                    <a:pt x="138" y="3094"/>
                  </a:cubicBezTo>
                  <a:cubicBezTo>
                    <a:pt x="94" y="3101"/>
                    <a:pt x="72" y="3157"/>
                    <a:pt x="116" y="3163"/>
                  </a:cubicBezTo>
                  <a:lnTo>
                    <a:pt x="116" y="3173"/>
                  </a:lnTo>
                  <a:cubicBezTo>
                    <a:pt x="94" y="3179"/>
                    <a:pt x="94" y="3207"/>
                    <a:pt x="113" y="3210"/>
                  </a:cubicBezTo>
                  <a:cubicBezTo>
                    <a:pt x="113" y="3210"/>
                    <a:pt x="113" y="3217"/>
                    <a:pt x="113" y="3226"/>
                  </a:cubicBezTo>
                  <a:cubicBezTo>
                    <a:pt x="91" y="3236"/>
                    <a:pt x="91" y="3239"/>
                    <a:pt x="113" y="3245"/>
                  </a:cubicBezTo>
                  <a:cubicBezTo>
                    <a:pt x="135" y="3248"/>
                    <a:pt x="154" y="3248"/>
                    <a:pt x="135" y="3248"/>
                  </a:cubicBezTo>
                  <a:cubicBezTo>
                    <a:pt x="113" y="3248"/>
                    <a:pt x="113" y="3257"/>
                    <a:pt x="113" y="3276"/>
                  </a:cubicBezTo>
                  <a:cubicBezTo>
                    <a:pt x="113" y="3287"/>
                    <a:pt x="113" y="3290"/>
                    <a:pt x="119" y="3290"/>
                  </a:cubicBezTo>
                  <a:cubicBezTo>
                    <a:pt x="122" y="3290"/>
                    <a:pt x="126" y="3290"/>
                    <a:pt x="132" y="3289"/>
                  </a:cubicBezTo>
                  <a:lnTo>
                    <a:pt x="132" y="3289"/>
                  </a:lnTo>
                  <a:cubicBezTo>
                    <a:pt x="154" y="3308"/>
                    <a:pt x="132" y="3308"/>
                    <a:pt x="113" y="3308"/>
                  </a:cubicBezTo>
                  <a:cubicBezTo>
                    <a:pt x="103" y="3306"/>
                    <a:pt x="94" y="3305"/>
                    <a:pt x="89" y="3305"/>
                  </a:cubicBezTo>
                  <a:cubicBezTo>
                    <a:pt x="73" y="3305"/>
                    <a:pt x="84" y="3311"/>
                    <a:pt x="132" y="3314"/>
                  </a:cubicBezTo>
                  <a:cubicBezTo>
                    <a:pt x="173" y="3320"/>
                    <a:pt x="173" y="3330"/>
                    <a:pt x="154" y="3330"/>
                  </a:cubicBezTo>
                  <a:cubicBezTo>
                    <a:pt x="132" y="3330"/>
                    <a:pt x="132" y="3323"/>
                    <a:pt x="132" y="3320"/>
                  </a:cubicBezTo>
                  <a:lnTo>
                    <a:pt x="91" y="3320"/>
                  </a:lnTo>
                  <a:cubicBezTo>
                    <a:pt x="91" y="3323"/>
                    <a:pt x="91" y="3323"/>
                    <a:pt x="110" y="3330"/>
                  </a:cubicBezTo>
                  <a:cubicBezTo>
                    <a:pt x="110" y="3330"/>
                    <a:pt x="110" y="3333"/>
                    <a:pt x="132" y="3339"/>
                  </a:cubicBezTo>
                  <a:cubicBezTo>
                    <a:pt x="141" y="3340"/>
                    <a:pt x="150" y="3341"/>
                    <a:pt x="158" y="3341"/>
                  </a:cubicBezTo>
                  <a:cubicBezTo>
                    <a:pt x="170" y="3341"/>
                    <a:pt x="182" y="3339"/>
                    <a:pt x="195" y="3336"/>
                  </a:cubicBezTo>
                  <a:cubicBezTo>
                    <a:pt x="200" y="3335"/>
                    <a:pt x="205" y="3335"/>
                    <a:pt x="208" y="3335"/>
                  </a:cubicBezTo>
                  <a:cubicBezTo>
                    <a:pt x="216" y="3335"/>
                    <a:pt x="216" y="3337"/>
                    <a:pt x="216" y="3342"/>
                  </a:cubicBezTo>
                  <a:cubicBezTo>
                    <a:pt x="204" y="3347"/>
                    <a:pt x="192" y="3350"/>
                    <a:pt x="181" y="3350"/>
                  </a:cubicBezTo>
                  <a:cubicBezTo>
                    <a:pt x="171" y="3350"/>
                    <a:pt x="162" y="3348"/>
                    <a:pt x="154" y="3345"/>
                  </a:cubicBezTo>
                  <a:cubicBezTo>
                    <a:pt x="154" y="3342"/>
                    <a:pt x="132" y="3342"/>
                    <a:pt x="110" y="3342"/>
                  </a:cubicBezTo>
                  <a:cubicBezTo>
                    <a:pt x="91" y="3342"/>
                    <a:pt x="132" y="3364"/>
                    <a:pt x="173" y="3370"/>
                  </a:cubicBezTo>
                  <a:lnTo>
                    <a:pt x="151" y="3370"/>
                  </a:lnTo>
                  <a:cubicBezTo>
                    <a:pt x="132" y="3370"/>
                    <a:pt x="132" y="3380"/>
                    <a:pt x="132" y="3389"/>
                  </a:cubicBezTo>
                  <a:cubicBezTo>
                    <a:pt x="132" y="3395"/>
                    <a:pt x="132" y="3402"/>
                    <a:pt x="151" y="3402"/>
                  </a:cubicBezTo>
                  <a:cubicBezTo>
                    <a:pt x="173" y="3402"/>
                    <a:pt x="195" y="3402"/>
                    <a:pt x="195" y="3405"/>
                  </a:cubicBezTo>
                  <a:cubicBezTo>
                    <a:pt x="195" y="3402"/>
                    <a:pt x="213" y="3402"/>
                    <a:pt x="235" y="3398"/>
                  </a:cubicBezTo>
                  <a:lnTo>
                    <a:pt x="235" y="3398"/>
                  </a:lnTo>
                  <a:cubicBezTo>
                    <a:pt x="223" y="3405"/>
                    <a:pt x="207" y="3411"/>
                    <a:pt x="191" y="3414"/>
                  </a:cubicBezTo>
                  <a:cubicBezTo>
                    <a:pt x="151" y="3424"/>
                    <a:pt x="129" y="3433"/>
                    <a:pt x="129" y="3452"/>
                  </a:cubicBezTo>
                  <a:cubicBezTo>
                    <a:pt x="132" y="3464"/>
                    <a:pt x="122" y="3477"/>
                    <a:pt x="107" y="3477"/>
                  </a:cubicBezTo>
                  <a:cubicBezTo>
                    <a:pt x="107" y="3486"/>
                    <a:pt x="107" y="3492"/>
                    <a:pt x="129" y="3492"/>
                  </a:cubicBezTo>
                  <a:lnTo>
                    <a:pt x="129" y="3499"/>
                  </a:lnTo>
                  <a:cubicBezTo>
                    <a:pt x="107" y="3505"/>
                    <a:pt x="107" y="3514"/>
                    <a:pt x="129" y="3514"/>
                  </a:cubicBezTo>
                  <a:cubicBezTo>
                    <a:pt x="148" y="3518"/>
                    <a:pt x="129" y="3524"/>
                    <a:pt x="129" y="3527"/>
                  </a:cubicBezTo>
                  <a:cubicBezTo>
                    <a:pt x="105" y="3532"/>
                    <a:pt x="94" y="3534"/>
                    <a:pt x="99" y="3534"/>
                  </a:cubicBezTo>
                  <a:cubicBezTo>
                    <a:pt x="104" y="3534"/>
                    <a:pt x="119" y="3533"/>
                    <a:pt x="148" y="3530"/>
                  </a:cubicBezTo>
                  <a:cubicBezTo>
                    <a:pt x="169" y="3530"/>
                    <a:pt x="191" y="3521"/>
                    <a:pt x="191" y="3518"/>
                  </a:cubicBezTo>
                  <a:lnTo>
                    <a:pt x="191" y="3505"/>
                  </a:lnTo>
                  <a:lnTo>
                    <a:pt x="210" y="3518"/>
                  </a:lnTo>
                  <a:cubicBezTo>
                    <a:pt x="210" y="3521"/>
                    <a:pt x="232" y="3530"/>
                    <a:pt x="254" y="3530"/>
                  </a:cubicBezTo>
                  <a:cubicBezTo>
                    <a:pt x="254" y="3530"/>
                    <a:pt x="273" y="3530"/>
                    <a:pt x="273" y="3533"/>
                  </a:cubicBezTo>
                  <a:lnTo>
                    <a:pt x="232" y="3536"/>
                  </a:lnTo>
                  <a:cubicBezTo>
                    <a:pt x="210" y="3530"/>
                    <a:pt x="191" y="3530"/>
                    <a:pt x="169" y="3530"/>
                  </a:cubicBezTo>
                  <a:cubicBezTo>
                    <a:pt x="129" y="3536"/>
                    <a:pt x="107" y="3549"/>
                    <a:pt x="148" y="3549"/>
                  </a:cubicBezTo>
                  <a:cubicBezTo>
                    <a:pt x="148" y="3555"/>
                    <a:pt x="148" y="3555"/>
                    <a:pt x="126" y="3558"/>
                  </a:cubicBezTo>
                  <a:cubicBezTo>
                    <a:pt x="107" y="3558"/>
                    <a:pt x="107" y="3565"/>
                    <a:pt x="148" y="3568"/>
                  </a:cubicBezTo>
                  <a:cubicBezTo>
                    <a:pt x="188" y="3571"/>
                    <a:pt x="188" y="3577"/>
                    <a:pt x="148" y="3580"/>
                  </a:cubicBezTo>
                  <a:cubicBezTo>
                    <a:pt x="107" y="3590"/>
                    <a:pt x="104" y="3608"/>
                    <a:pt x="126" y="3608"/>
                  </a:cubicBezTo>
                  <a:cubicBezTo>
                    <a:pt x="166" y="3608"/>
                    <a:pt x="166" y="3621"/>
                    <a:pt x="148" y="3627"/>
                  </a:cubicBezTo>
                  <a:cubicBezTo>
                    <a:pt x="126" y="3630"/>
                    <a:pt x="126" y="3637"/>
                    <a:pt x="144" y="3640"/>
                  </a:cubicBezTo>
                  <a:cubicBezTo>
                    <a:pt x="126" y="3640"/>
                    <a:pt x="104" y="3646"/>
                    <a:pt x="126" y="3649"/>
                  </a:cubicBezTo>
                  <a:cubicBezTo>
                    <a:pt x="126" y="3649"/>
                    <a:pt x="126" y="3651"/>
                    <a:pt x="131" y="3651"/>
                  </a:cubicBezTo>
                  <a:cubicBezTo>
                    <a:pt x="134" y="3651"/>
                    <a:pt x="138" y="3650"/>
                    <a:pt x="144" y="3649"/>
                  </a:cubicBezTo>
                  <a:lnTo>
                    <a:pt x="188" y="3659"/>
                  </a:lnTo>
                  <a:cubicBezTo>
                    <a:pt x="188" y="3652"/>
                    <a:pt x="207" y="3652"/>
                    <a:pt x="229" y="3652"/>
                  </a:cubicBezTo>
                  <a:cubicBezTo>
                    <a:pt x="251" y="3652"/>
                    <a:pt x="229" y="3671"/>
                    <a:pt x="166" y="3681"/>
                  </a:cubicBezTo>
                  <a:lnTo>
                    <a:pt x="122" y="3690"/>
                  </a:lnTo>
                  <a:lnTo>
                    <a:pt x="166" y="3690"/>
                  </a:lnTo>
                  <a:cubicBezTo>
                    <a:pt x="166" y="3693"/>
                    <a:pt x="166" y="3699"/>
                    <a:pt x="144" y="3699"/>
                  </a:cubicBezTo>
                  <a:cubicBezTo>
                    <a:pt x="122" y="3699"/>
                    <a:pt x="122" y="3699"/>
                    <a:pt x="122" y="3702"/>
                  </a:cubicBezTo>
                  <a:cubicBezTo>
                    <a:pt x="122" y="3702"/>
                    <a:pt x="122" y="3709"/>
                    <a:pt x="144" y="3709"/>
                  </a:cubicBezTo>
                  <a:cubicBezTo>
                    <a:pt x="161" y="3707"/>
                    <a:pt x="171" y="3707"/>
                    <a:pt x="176" y="3707"/>
                  </a:cubicBezTo>
                  <a:cubicBezTo>
                    <a:pt x="182" y="3707"/>
                    <a:pt x="177" y="3708"/>
                    <a:pt x="166" y="3712"/>
                  </a:cubicBezTo>
                  <a:cubicBezTo>
                    <a:pt x="122" y="3715"/>
                    <a:pt x="122" y="3721"/>
                    <a:pt x="166" y="3724"/>
                  </a:cubicBezTo>
                  <a:cubicBezTo>
                    <a:pt x="207" y="3724"/>
                    <a:pt x="207" y="3724"/>
                    <a:pt x="166" y="3731"/>
                  </a:cubicBezTo>
                  <a:cubicBezTo>
                    <a:pt x="144" y="3731"/>
                    <a:pt x="122" y="3734"/>
                    <a:pt x="122" y="3740"/>
                  </a:cubicBezTo>
                  <a:lnTo>
                    <a:pt x="144" y="3740"/>
                  </a:lnTo>
                  <a:cubicBezTo>
                    <a:pt x="185" y="3740"/>
                    <a:pt x="185" y="3743"/>
                    <a:pt x="163" y="3746"/>
                  </a:cubicBezTo>
                  <a:cubicBezTo>
                    <a:pt x="144" y="3749"/>
                    <a:pt x="144" y="3753"/>
                    <a:pt x="163" y="3762"/>
                  </a:cubicBezTo>
                  <a:cubicBezTo>
                    <a:pt x="163" y="3771"/>
                    <a:pt x="163" y="3775"/>
                    <a:pt x="144" y="3775"/>
                  </a:cubicBezTo>
                  <a:cubicBezTo>
                    <a:pt x="101" y="3775"/>
                    <a:pt x="101" y="3775"/>
                    <a:pt x="144" y="3781"/>
                  </a:cubicBezTo>
                  <a:cubicBezTo>
                    <a:pt x="163" y="3784"/>
                    <a:pt x="163" y="3784"/>
                    <a:pt x="141" y="3793"/>
                  </a:cubicBezTo>
                  <a:cubicBezTo>
                    <a:pt x="122" y="3796"/>
                    <a:pt x="122" y="3796"/>
                    <a:pt x="141" y="3803"/>
                  </a:cubicBezTo>
                  <a:cubicBezTo>
                    <a:pt x="185" y="3803"/>
                    <a:pt x="204" y="3803"/>
                    <a:pt x="204" y="3796"/>
                  </a:cubicBezTo>
                  <a:cubicBezTo>
                    <a:pt x="204" y="3793"/>
                    <a:pt x="204" y="3793"/>
                    <a:pt x="226" y="3793"/>
                  </a:cubicBezTo>
                  <a:lnTo>
                    <a:pt x="226" y="3800"/>
                  </a:lnTo>
                  <a:cubicBezTo>
                    <a:pt x="226" y="3806"/>
                    <a:pt x="226" y="3809"/>
                    <a:pt x="248" y="3818"/>
                  </a:cubicBezTo>
                  <a:cubicBezTo>
                    <a:pt x="256" y="3822"/>
                    <a:pt x="267" y="3824"/>
                    <a:pt x="277" y="3824"/>
                  </a:cubicBezTo>
                  <a:cubicBezTo>
                    <a:pt x="290" y="3824"/>
                    <a:pt x="299" y="3821"/>
                    <a:pt x="289" y="3815"/>
                  </a:cubicBezTo>
                  <a:lnTo>
                    <a:pt x="310" y="3812"/>
                  </a:lnTo>
                  <a:cubicBezTo>
                    <a:pt x="373" y="3812"/>
                    <a:pt x="373" y="3803"/>
                    <a:pt x="310" y="3803"/>
                  </a:cubicBezTo>
                  <a:cubicBezTo>
                    <a:pt x="248" y="3803"/>
                    <a:pt x="248" y="3803"/>
                    <a:pt x="289" y="3800"/>
                  </a:cubicBezTo>
                  <a:cubicBezTo>
                    <a:pt x="329" y="3796"/>
                    <a:pt x="329" y="3793"/>
                    <a:pt x="329" y="3790"/>
                  </a:cubicBezTo>
                  <a:cubicBezTo>
                    <a:pt x="329" y="3784"/>
                    <a:pt x="329" y="3784"/>
                    <a:pt x="351" y="3784"/>
                  </a:cubicBezTo>
                  <a:cubicBezTo>
                    <a:pt x="373" y="3784"/>
                    <a:pt x="392" y="3778"/>
                    <a:pt x="392" y="3775"/>
                  </a:cubicBezTo>
                  <a:cubicBezTo>
                    <a:pt x="392" y="3771"/>
                    <a:pt x="392" y="3771"/>
                    <a:pt x="373" y="3771"/>
                  </a:cubicBezTo>
                  <a:cubicBezTo>
                    <a:pt x="370" y="3772"/>
                    <a:pt x="367" y="3772"/>
                    <a:pt x="365" y="3772"/>
                  </a:cubicBezTo>
                  <a:cubicBezTo>
                    <a:pt x="352" y="3772"/>
                    <a:pt x="357" y="3765"/>
                    <a:pt x="395" y="3762"/>
                  </a:cubicBezTo>
                  <a:cubicBezTo>
                    <a:pt x="414" y="3756"/>
                    <a:pt x="414" y="3756"/>
                    <a:pt x="373" y="3756"/>
                  </a:cubicBezTo>
                  <a:cubicBezTo>
                    <a:pt x="332" y="3756"/>
                    <a:pt x="332" y="3749"/>
                    <a:pt x="373" y="3743"/>
                  </a:cubicBezTo>
                  <a:lnTo>
                    <a:pt x="373" y="3734"/>
                  </a:lnTo>
                  <a:cubicBezTo>
                    <a:pt x="373" y="3731"/>
                    <a:pt x="351" y="3731"/>
                    <a:pt x="332" y="3731"/>
                  </a:cubicBezTo>
                  <a:cubicBezTo>
                    <a:pt x="289" y="3731"/>
                    <a:pt x="289" y="3731"/>
                    <a:pt x="310" y="3724"/>
                  </a:cubicBezTo>
                  <a:cubicBezTo>
                    <a:pt x="326" y="3724"/>
                    <a:pt x="339" y="3721"/>
                    <a:pt x="351" y="3721"/>
                  </a:cubicBezTo>
                  <a:cubicBezTo>
                    <a:pt x="373" y="3721"/>
                    <a:pt x="373" y="3715"/>
                    <a:pt x="373" y="3712"/>
                  </a:cubicBezTo>
                  <a:cubicBezTo>
                    <a:pt x="373" y="3709"/>
                    <a:pt x="373" y="3699"/>
                    <a:pt x="354" y="3699"/>
                  </a:cubicBezTo>
                  <a:lnTo>
                    <a:pt x="373" y="3699"/>
                  </a:lnTo>
                  <a:cubicBezTo>
                    <a:pt x="373" y="3693"/>
                    <a:pt x="395" y="3693"/>
                    <a:pt x="373" y="3693"/>
                  </a:cubicBezTo>
                  <a:cubicBezTo>
                    <a:pt x="373" y="3693"/>
                    <a:pt x="373" y="3690"/>
                    <a:pt x="395" y="3681"/>
                  </a:cubicBezTo>
                  <a:cubicBezTo>
                    <a:pt x="410" y="3674"/>
                    <a:pt x="395" y="3666"/>
                    <a:pt x="370" y="3666"/>
                  </a:cubicBezTo>
                  <a:cubicBezTo>
                    <a:pt x="359" y="3666"/>
                    <a:pt x="346" y="3667"/>
                    <a:pt x="332" y="3671"/>
                  </a:cubicBezTo>
                  <a:lnTo>
                    <a:pt x="332" y="3668"/>
                  </a:lnTo>
                  <a:cubicBezTo>
                    <a:pt x="332" y="3662"/>
                    <a:pt x="314" y="3662"/>
                    <a:pt x="314" y="3662"/>
                  </a:cubicBezTo>
                  <a:cubicBezTo>
                    <a:pt x="309" y="3662"/>
                    <a:pt x="306" y="3663"/>
                    <a:pt x="303" y="3663"/>
                  </a:cubicBezTo>
                  <a:cubicBezTo>
                    <a:pt x="292" y="3663"/>
                    <a:pt x="292" y="3658"/>
                    <a:pt x="292" y="3655"/>
                  </a:cubicBezTo>
                  <a:lnTo>
                    <a:pt x="332" y="3655"/>
                  </a:lnTo>
                  <a:cubicBezTo>
                    <a:pt x="341" y="3656"/>
                    <a:pt x="349" y="3656"/>
                    <a:pt x="356" y="3656"/>
                  </a:cubicBezTo>
                  <a:cubicBezTo>
                    <a:pt x="400" y="3656"/>
                    <a:pt x="408" y="3649"/>
                    <a:pt x="354" y="3646"/>
                  </a:cubicBezTo>
                  <a:lnTo>
                    <a:pt x="376" y="3646"/>
                  </a:lnTo>
                  <a:cubicBezTo>
                    <a:pt x="395" y="3646"/>
                    <a:pt x="395" y="3640"/>
                    <a:pt x="376" y="3630"/>
                  </a:cubicBezTo>
                  <a:cubicBezTo>
                    <a:pt x="360" y="3626"/>
                    <a:pt x="346" y="3623"/>
                    <a:pt x="331" y="3623"/>
                  </a:cubicBezTo>
                  <a:cubicBezTo>
                    <a:pt x="325" y="3623"/>
                    <a:pt x="320" y="3623"/>
                    <a:pt x="314" y="3624"/>
                  </a:cubicBezTo>
                  <a:cubicBezTo>
                    <a:pt x="292" y="3624"/>
                    <a:pt x="292" y="3618"/>
                    <a:pt x="292" y="3618"/>
                  </a:cubicBezTo>
                  <a:cubicBezTo>
                    <a:pt x="292" y="3615"/>
                    <a:pt x="292" y="3615"/>
                    <a:pt x="314" y="3615"/>
                  </a:cubicBezTo>
                  <a:cubicBezTo>
                    <a:pt x="354" y="3615"/>
                    <a:pt x="354" y="3605"/>
                    <a:pt x="314" y="3599"/>
                  </a:cubicBezTo>
                  <a:lnTo>
                    <a:pt x="336" y="3599"/>
                  </a:lnTo>
                  <a:cubicBezTo>
                    <a:pt x="354" y="3599"/>
                    <a:pt x="376" y="3596"/>
                    <a:pt x="358" y="3574"/>
                  </a:cubicBezTo>
                  <a:cubicBezTo>
                    <a:pt x="358" y="3555"/>
                    <a:pt x="358" y="3543"/>
                    <a:pt x="376" y="3539"/>
                  </a:cubicBezTo>
                  <a:cubicBezTo>
                    <a:pt x="398" y="3539"/>
                    <a:pt x="358" y="3524"/>
                    <a:pt x="317" y="3514"/>
                  </a:cubicBezTo>
                  <a:cubicBezTo>
                    <a:pt x="336" y="3514"/>
                    <a:pt x="336" y="3511"/>
                    <a:pt x="336" y="3502"/>
                  </a:cubicBezTo>
                  <a:cubicBezTo>
                    <a:pt x="336" y="3486"/>
                    <a:pt x="336" y="3486"/>
                    <a:pt x="358" y="3486"/>
                  </a:cubicBezTo>
                  <a:cubicBezTo>
                    <a:pt x="376" y="3489"/>
                    <a:pt x="386" y="3491"/>
                    <a:pt x="388" y="3491"/>
                  </a:cubicBezTo>
                  <a:cubicBezTo>
                    <a:pt x="390" y="3491"/>
                    <a:pt x="380" y="3488"/>
                    <a:pt x="358" y="3483"/>
                  </a:cubicBezTo>
                  <a:cubicBezTo>
                    <a:pt x="317" y="3480"/>
                    <a:pt x="339" y="3464"/>
                    <a:pt x="379" y="3464"/>
                  </a:cubicBezTo>
                  <a:cubicBezTo>
                    <a:pt x="401" y="3464"/>
                    <a:pt x="401" y="3461"/>
                    <a:pt x="401" y="3452"/>
                  </a:cubicBezTo>
                  <a:cubicBezTo>
                    <a:pt x="379" y="3445"/>
                    <a:pt x="379" y="3436"/>
                    <a:pt x="379" y="3430"/>
                  </a:cubicBezTo>
                  <a:cubicBezTo>
                    <a:pt x="379" y="3414"/>
                    <a:pt x="379" y="3414"/>
                    <a:pt x="339" y="3414"/>
                  </a:cubicBezTo>
                  <a:cubicBezTo>
                    <a:pt x="298" y="3414"/>
                    <a:pt x="298" y="3411"/>
                    <a:pt x="298" y="3402"/>
                  </a:cubicBezTo>
                  <a:cubicBezTo>
                    <a:pt x="298" y="3398"/>
                    <a:pt x="298" y="3392"/>
                    <a:pt x="317" y="3392"/>
                  </a:cubicBezTo>
                  <a:cubicBezTo>
                    <a:pt x="317" y="3392"/>
                    <a:pt x="339" y="3389"/>
                    <a:pt x="339" y="3383"/>
                  </a:cubicBezTo>
                  <a:cubicBezTo>
                    <a:pt x="339" y="3380"/>
                    <a:pt x="339" y="3373"/>
                    <a:pt x="361" y="3373"/>
                  </a:cubicBezTo>
                  <a:cubicBezTo>
                    <a:pt x="361" y="3373"/>
                    <a:pt x="383" y="3370"/>
                    <a:pt x="383" y="3361"/>
                  </a:cubicBezTo>
                  <a:cubicBezTo>
                    <a:pt x="383" y="3351"/>
                    <a:pt x="383" y="3342"/>
                    <a:pt x="401" y="3342"/>
                  </a:cubicBezTo>
                  <a:cubicBezTo>
                    <a:pt x="401" y="3339"/>
                    <a:pt x="401" y="3339"/>
                    <a:pt x="383" y="3339"/>
                  </a:cubicBezTo>
                  <a:cubicBezTo>
                    <a:pt x="361" y="3339"/>
                    <a:pt x="342" y="3336"/>
                    <a:pt x="361" y="3317"/>
                  </a:cubicBezTo>
                  <a:cubicBezTo>
                    <a:pt x="361" y="3308"/>
                    <a:pt x="361" y="3295"/>
                    <a:pt x="346" y="3295"/>
                  </a:cubicBezTo>
                  <a:cubicBezTo>
                    <a:pt x="345" y="3295"/>
                    <a:pt x="343" y="3295"/>
                    <a:pt x="342" y="3295"/>
                  </a:cubicBezTo>
                  <a:cubicBezTo>
                    <a:pt x="342" y="3289"/>
                    <a:pt x="342" y="3289"/>
                    <a:pt x="364" y="3289"/>
                  </a:cubicBezTo>
                  <a:cubicBezTo>
                    <a:pt x="405" y="3289"/>
                    <a:pt x="405" y="3279"/>
                    <a:pt x="364" y="3270"/>
                  </a:cubicBezTo>
                  <a:cubicBezTo>
                    <a:pt x="342" y="3270"/>
                    <a:pt x="342" y="3267"/>
                    <a:pt x="364" y="3261"/>
                  </a:cubicBezTo>
                  <a:cubicBezTo>
                    <a:pt x="364" y="3261"/>
                    <a:pt x="364" y="3257"/>
                    <a:pt x="342" y="3254"/>
                  </a:cubicBezTo>
                  <a:cubicBezTo>
                    <a:pt x="323" y="3248"/>
                    <a:pt x="320" y="3248"/>
                    <a:pt x="342" y="3239"/>
                  </a:cubicBezTo>
                  <a:cubicBezTo>
                    <a:pt x="364" y="3239"/>
                    <a:pt x="364" y="3236"/>
                    <a:pt x="364" y="3229"/>
                  </a:cubicBezTo>
                  <a:cubicBezTo>
                    <a:pt x="342" y="3223"/>
                    <a:pt x="345" y="3173"/>
                    <a:pt x="364" y="3167"/>
                  </a:cubicBezTo>
                  <a:cubicBezTo>
                    <a:pt x="345" y="3163"/>
                    <a:pt x="345" y="3163"/>
                    <a:pt x="345" y="3157"/>
                  </a:cubicBezTo>
                  <a:cubicBezTo>
                    <a:pt x="386" y="3154"/>
                    <a:pt x="367" y="3151"/>
                    <a:pt x="323" y="3151"/>
                  </a:cubicBezTo>
                  <a:lnTo>
                    <a:pt x="323" y="3154"/>
                  </a:lnTo>
                  <a:lnTo>
                    <a:pt x="323" y="3160"/>
                  </a:lnTo>
                  <a:cubicBezTo>
                    <a:pt x="282" y="3160"/>
                    <a:pt x="282" y="3145"/>
                    <a:pt x="345" y="3145"/>
                  </a:cubicBezTo>
                  <a:cubicBezTo>
                    <a:pt x="386" y="3141"/>
                    <a:pt x="386" y="3141"/>
                    <a:pt x="345" y="3135"/>
                  </a:cubicBezTo>
                  <a:cubicBezTo>
                    <a:pt x="304" y="3132"/>
                    <a:pt x="304" y="3129"/>
                    <a:pt x="345" y="3123"/>
                  </a:cubicBezTo>
                  <a:cubicBezTo>
                    <a:pt x="386" y="3123"/>
                    <a:pt x="386" y="3123"/>
                    <a:pt x="345" y="3120"/>
                  </a:cubicBezTo>
                  <a:cubicBezTo>
                    <a:pt x="263" y="3110"/>
                    <a:pt x="242" y="3098"/>
                    <a:pt x="326" y="3094"/>
                  </a:cubicBezTo>
                  <a:cubicBezTo>
                    <a:pt x="367" y="3094"/>
                    <a:pt x="389" y="3091"/>
                    <a:pt x="389" y="3085"/>
                  </a:cubicBezTo>
                  <a:cubicBezTo>
                    <a:pt x="389" y="3082"/>
                    <a:pt x="367" y="3082"/>
                    <a:pt x="345" y="3082"/>
                  </a:cubicBezTo>
                  <a:cubicBezTo>
                    <a:pt x="334" y="3084"/>
                    <a:pt x="325" y="3084"/>
                    <a:pt x="320" y="3084"/>
                  </a:cubicBezTo>
                  <a:cubicBezTo>
                    <a:pt x="307" y="3084"/>
                    <a:pt x="316" y="3079"/>
                    <a:pt x="345" y="3073"/>
                  </a:cubicBezTo>
                  <a:cubicBezTo>
                    <a:pt x="408" y="3060"/>
                    <a:pt x="411" y="3051"/>
                    <a:pt x="367" y="3038"/>
                  </a:cubicBezTo>
                  <a:cubicBezTo>
                    <a:pt x="338" y="3025"/>
                    <a:pt x="329" y="3014"/>
                    <a:pt x="342" y="3014"/>
                  </a:cubicBezTo>
                  <a:cubicBezTo>
                    <a:pt x="347" y="3014"/>
                    <a:pt x="356" y="3016"/>
                    <a:pt x="367" y="3019"/>
                  </a:cubicBezTo>
                  <a:cubicBezTo>
                    <a:pt x="389" y="3024"/>
                    <a:pt x="400" y="3026"/>
                    <a:pt x="403" y="3026"/>
                  </a:cubicBezTo>
                  <a:cubicBezTo>
                    <a:pt x="405" y="3026"/>
                    <a:pt x="400" y="3024"/>
                    <a:pt x="389" y="3019"/>
                  </a:cubicBezTo>
                  <a:cubicBezTo>
                    <a:pt x="389" y="3010"/>
                    <a:pt x="389" y="3000"/>
                    <a:pt x="389" y="2997"/>
                  </a:cubicBezTo>
                  <a:cubicBezTo>
                    <a:pt x="389" y="2991"/>
                    <a:pt x="370" y="2988"/>
                    <a:pt x="348" y="2988"/>
                  </a:cubicBezTo>
                  <a:cubicBezTo>
                    <a:pt x="389" y="2982"/>
                    <a:pt x="411" y="2972"/>
                    <a:pt x="370" y="2966"/>
                  </a:cubicBezTo>
                  <a:lnTo>
                    <a:pt x="370" y="2957"/>
                  </a:lnTo>
                  <a:cubicBezTo>
                    <a:pt x="370" y="2950"/>
                    <a:pt x="370" y="2950"/>
                    <a:pt x="348" y="2947"/>
                  </a:cubicBezTo>
                  <a:cubicBezTo>
                    <a:pt x="329" y="2944"/>
                    <a:pt x="348" y="2938"/>
                    <a:pt x="370" y="2935"/>
                  </a:cubicBezTo>
                  <a:cubicBezTo>
                    <a:pt x="392" y="2928"/>
                    <a:pt x="411" y="2925"/>
                    <a:pt x="392" y="2925"/>
                  </a:cubicBezTo>
                  <a:cubicBezTo>
                    <a:pt x="370" y="2922"/>
                    <a:pt x="348" y="2919"/>
                    <a:pt x="329" y="2913"/>
                  </a:cubicBezTo>
                  <a:cubicBezTo>
                    <a:pt x="313" y="2908"/>
                    <a:pt x="321" y="2905"/>
                    <a:pt x="334" y="2905"/>
                  </a:cubicBezTo>
                  <a:cubicBezTo>
                    <a:pt x="339" y="2905"/>
                    <a:pt x="345" y="2906"/>
                    <a:pt x="351" y="2906"/>
                  </a:cubicBezTo>
                  <a:cubicBezTo>
                    <a:pt x="364" y="2906"/>
                    <a:pt x="379" y="2903"/>
                    <a:pt x="392" y="2897"/>
                  </a:cubicBezTo>
                  <a:cubicBezTo>
                    <a:pt x="392" y="2894"/>
                    <a:pt x="392" y="2885"/>
                    <a:pt x="370" y="2885"/>
                  </a:cubicBezTo>
                  <a:cubicBezTo>
                    <a:pt x="351" y="2885"/>
                    <a:pt x="351" y="2856"/>
                    <a:pt x="373" y="2853"/>
                  </a:cubicBezTo>
                  <a:cubicBezTo>
                    <a:pt x="373" y="2853"/>
                    <a:pt x="373" y="2847"/>
                    <a:pt x="373" y="2844"/>
                  </a:cubicBezTo>
                  <a:cubicBezTo>
                    <a:pt x="373" y="2838"/>
                    <a:pt x="351" y="2834"/>
                    <a:pt x="351" y="2831"/>
                  </a:cubicBezTo>
                  <a:cubicBezTo>
                    <a:pt x="351" y="2831"/>
                    <a:pt x="351" y="2825"/>
                    <a:pt x="332" y="2822"/>
                  </a:cubicBezTo>
                  <a:cubicBezTo>
                    <a:pt x="332" y="2816"/>
                    <a:pt x="332" y="2812"/>
                    <a:pt x="351" y="2812"/>
                  </a:cubicBezTo>
                  <a:cubicBezTo>
                    <a:pt x="310" y="2809"/>
                    <a:pt x="310" y="2809"/>
                    <a:pt x="351" y="2803"/>
                  </a:cubicBezTo>
                  <a:cubicBezTo>
                    <a:pt x="395" y="2803"/>
                    <a:pt x="395" y="2803"/>
                    <a:pt x="351" y="2800"/>
                  </a:cubicBezTo>
                  <a:cubicBezTo>
                    <a:pt x="332" y="2794"/>
                    <a:pt x="332" y="2794"/>
                    <a:pt x="351" y="2791"/>
                  </a:cubicBezTo>
                  <a:cubicBezTo>
                    <a:pt x="373" y="2791"/>
                    <a:pt x="373" y="2784"/>
                    <a:pt x="351" y="2784"/>
                  </a:cubicBezTo>
                  <a:cubicBezTo>
                    <a:pt x="310" y="2781"/>
                    <a:pt x="292" y="2769"/>
                    <a:pt x="332" y="2769"/>
                  </a:cubicBezTo>
                  <a:cubicBezTo>
                    <a:pt x="332" y="2769"/>
                    <a:pt x="332" y="2762"/>
                    <a:pt x="310" y="2759"/>
                  </a:cubicBezTo>
                  <a:cubicBezTo>
                    <a:pt x="270" y="2756"/>
                    <a:pt x="270" y="2756"/>
                    <a:pt x="310" y="2753"/>
                  </a:cubicBezTo>
                  <a:cubicBezTo>
                    <a:pt x="354" y="2750"/>
                    <a:pt x="354" y="2744"/>
                    <a:pt x="310" y="2740"/>
                  </a:cubicBezTo>
                  <a:cubicBezTo>
                    <a:pt x="310" y="2740"/>
                    <a:pt x="292" y="2737"/>
                    <a:pt x="310" y="2731"/>
                  </a:cubicBezTo>
                  <a:cubicBezTo>
                    <a:pt x="331" y="2722"/>
                    <a:pt x="352" y="2699"/>
                    <a:pt x="320" y="2699"/>
                  </a:cubicBezTo>
                  <a:cubicBezTo>
                    <a:pt x="318" y="2699"/>
                    <a:pt x="316" y="2699"/>
                    <a:pt x="314" y="2700"/>
                  </a:cubicBezTo>
                  <a:lnTo>
                    <a:pt x="314" y="2690"/>
                  </a:lnTo>
                  <a:cubicBezTo>
                    <a:pt x="332" y="2681"/>
                    <a:pt x="332" y="2678"/>
                    <a:pt x="314" y="2675"/>
                  </a:cubicBezTo>
                  <a:lnTo>
                    <a:pt x="292" y="2668"/>
                  </a:lnTo>
                  <a:cubicBezTo>
                    <a:pt x="314" y="2668"/>
                    <a:pt x="336" y="2665"/>
                    <a:pt x="336" y="2659"/>
                  </a:cubicBezTo>
                  <a:cubicBezTo>
                    <a:pt x="336" y="2656"/>
                    <a:pt x="336" y="2656"/>
                    <a:pt x="314" y="2656"/>
                  </a:cubicBezTo>
                  <a:cubicBezTo>
                    <a:pt x="308" y="2657"/>
                    <a:pt x="303" y="2657"/>
                    <a:pt x="300" y="2657"/>
                  </a:cubicBezTo>
                  <a:cubicBezTo>
                    <a:pt x="292" y="2657"/>
                    <a:pt x="292" y="2654"/>
                    <a:pt x="292" y="2649"/>
                  </a:cubicBezTo>
                  <a:cubicBezTo>
                    <a:pt x="292" y="2646"/>
                    <a:pt x="314" y="2643"/>
                    <a:pt x="336" y="2640"/>
                  </a:cubicBezTo>
                  <a:lnTo>
                    <a:pt x="336" y="2637"/>
                  </a:lnTo>
                  <a:cubicBezTo>
                    <a:pt x="292" y="2637"/>
                    <a:pt x="292" y="2634"/>
                    <a:pt x="314" y="2634"/>
                  </a:cubicBezTo>
                  <a:cubicBezTo>
                    <a:pt x="336" y="2628"/>
                    <a:pt x="336" y="2624"/>
                    <a:pt x="336" y="2618"/>
                  </a:cubicBezTo>
                  <a:cubicBezTo>
                    <a:pt x="321" y="2618"/>
                    <a:pt x="326" y="2617"/>
                    <a:pt x="331" y="2617"/>
                  </a:cubicBezTo>
                  <a:cubicBezTo>
                    <a:pt x="333" y="2617"/>
                    <a:pt x="336" y="2617"/>
                    <a:pt x="336" y="2618"/>
                  </a:cubicBezTo>
                  <a:lnTo>
                    <a:pt x="358" y="2618"/>
                  </a:lnTo>
                  <a:cubicBezTo>
                    <a:pt x="376" y="2615"/>
                    <a:pt x="358" y="2615"/>
                    <a:pt x="336" y="2615"/>
                  </a:cubicBezTo>
                  <a:lnTo>
                    <a:pt x="336" y="2606"/>
                  </a:lnTo>
                  <a:cubicBezTo>
                    <a:pt x="336" y="2603"/>
                    <a:pt x="336" y="2600"/>
                    <a:pt x="328" y="2600"/>
                  </a:cubicBezTo>
                  <a:cubicBezTo>
                    <a:pt x="325" y="2600"/>
                    <a:pt x="320" y="2601"/>
                    <a:pt x="314" y="2602"/>
                  </a:cubicBezTo>
                  <a:cubicBezTo>
                    <a:pt x="295" y="2602"/>
                    <a:pt x="273" y="2602"/>
                    <a:pt x="273" y="2596"/>
                  </a:cubicBezTo>
                  <a:cubicBezTo>
                    <a:pt x="258" y="2596"/>
                    <a:pt x="263" y="2595"/>
                    <a:pt x="268" y="2595"/>
                  </a:cubicBezTo>
                  <a:cubicBezTo>
                    <a:pt x="270" y="2595"/>
                    <a:pt x="273" y="2595"/>
                    <a:pt x="273" y="2596"/>
                  </a:cubicBezTo>
                  <a:cubicBezTo>
                    <a:pt x="295" y="2596"/>
                    <a:pt x="314" y="2596"/>
                    <a:pt x="314" y="2593"/>
                  </a:cubicBezTo>
                  <a:cubicBezTo>
                    <a:pt x="314" y="2587"/>
                    <a:pt x="336" y="2587"/>
                    <a:pt x="336" y="2587"/>
                  </a:cubicBezTo>
                  <a:cubicBezTo>
                    <a:pt x="341" y="2588"/>
                    <a:pt x="346" y="2588"/>
                    <a:pt x="349" y="2588"/>
                  </a:cubicBezTo>
                  <a:cubicBezTo>
                    <a:pt x="371" y="2588"/>
                    <a:pt x="354" y="2574"/>
                    <a:pt x="336" y="2571"/>
                  </a:cubicBezTo>
                  <a:cubicBezTo>
                    <a:pt x="295" y="2562"/>
                    <a:pt x="295" y="2555"/>
                    <a:pt x="336" y="2555"/>
                  </a:cubicBezTo>
                  <a:cubicBezTo>
                    <a:pt x="379" y="2555"/>
                    <a:pt x="336" y="2546"/>
                    <a:pt x="273" y="2543"/>
                  </a:cubicBezTo>
                  <a:lnTo>
                    <a:pt x="210" y="2540"/>
                  </a:lnTo>
                  <a:lnTo>
                    <a:pt x="273" y="2540"/>
                  </a:lnTo>
                  <a:cubicBezTo>
                    <a:pt x="358" y="2534"/>
                    <a:pt x="358" y="2534"/>
                    <a:pt x="317" y="2521"/>
                  </a:cubicBezTo>
                  <a:cubicBezTo>
                    <a:pt x="295" y="2512"/>
                    <a:pt x="295" y="2512"/>
                    <a:pt x="317" y="2512"/>
                  </a:cubicBezTo>
                  <a:cubicBezTo>
                    <a:pt x="339" y="2512"/>
                    <a:pt x="339" y="2505"/>
                    <a:pt x="339" y="2493"/>
                  </a:cubicBezTo>
                  <a:cubicBezTo>
                    <a:pt x="339" y="2480"/>
                    <a:pt x="339" y="2474"/>
                    <a:pt x="317" y="2474"/>
                  </a:cubicBezTo>
                  <a:lnTo>
                    <a:pt x="317" y="2468"/>
                  </a:lnTo>
                  <a:cubicBezTo>
                    <a:pt x="350" y="2463"/>
                    <a:pt x="345" y="2456"/>
                    <a:pt x="323" y="2456"/>
                  </a:cubicBezTo>
                  <a:cubicBezTo>
                    <a:pt x="316" y="2456"/>
                    <a:pt x="307" y="2457"/>
                    <a:pt x="298" y="2458"/>
                  </a:cubicBezTo>
                  <a:cubicBezTo>
                    <a:pt x="298" y="2458"/>
                    <a:pt x="298" y="2452"/>
                    <a:pt x="298" y="2449"/>
                  </a:cubicBezTo>
                  <a:lnTo>
                    <a:pt x="317" y="2449"/>
                  </a:lnTo>
                  <a:cubicBezTo>
                    <a:pt x="339" y="2449"/>
                    <a:pt x="339" y="2440"/>
                    <a:pt x="339" y="2402"/>
                  </a:cubicBezTo>
                  <a:cubicBezTo>
                    <a:pt x="342" y="2361"/>
                    <a:pt x="342" y="2358"/>
                    <a:pt x="298" y="2358"/>
                  </a:cubicBezTo>
                  <a:cubicBezTo>
                    <a:pt x="257" y="2355"/>
                    <a:pt x="257" y="2349"/>
                    <a:pt x="298" y="2349"/>
                  </a:cubicBezTo>
                  <a:cubicBezTo>
                    <a:pt x="320" y="2349"/>
                    <a:pt x="342" y="2346"/>
                    <a:pt x="320" y="2346"/>
                  </a:cubicBezTo>
                  <a:cubicBezTo>
                    <a:pt x="320" y="2346"/>
                    <a:pt x="320" y="2336"/>
                    <a:pt x="342" y="2330"/>
                  </a:cubicBezTo>
                  <a:cubicBezTo>
                    <a:pt x="383" y="2317"/>
                    <a:pt x="364" y="2314"/>
                    <a:pt x="342" y="2314"/>
                  </a:cubicBezTo>
                  <a:cubicBezTo>
                    <a:pt x="331" y="2315"/>
                    <a:pt x="324" y="2315"/>
                    <a:pt x="321" y="2315"/>
                  </a:cubicBezTo>
                  <a:cubicBezTo>
                    <a:pt x="311" y="2315"/>
                    <a:pt x="326" y="2312"/>
                    <a:pt x="342" y="2308"/>
                  </a:cubicBezTo>
                  <a:cubicBezTo>
                    <a:pt x="364" y="2305"/>
                    <a:pt x="383" y="2299"/>
                    <a:pt x="364" y="2299"/>
                  </a:cubicBezTo>
                  <a:cubicBezTo>
                    <a:pt x="342" y="2295"/>
                    <a:pt x="323" y="2267"/>
                    <a:pt x="364" y="2267"/>
                  </a:cubicBezTo>
                  <a:lnTo>
                    <a:pt x="364" y="2258"/>
                  </a:lnTo>
                  <a:cubicBezTo>
                    <a:pt x="342" y="2258"/>
                    <a:pt x="342" y="2251"/>
                    <a:pt x="345" y="2242"/>
                  </a:cubicBezTo>
                  <a:cubicBezTo>
                    <a:pt x="345" y="2233"/>
                    <a:pt x="345" y="2226"/>
                    <a:pt x="364" y="2226"/>
                  </a:cubicBezTo>
                  <a:cubicBezTo>
                    <a:pt x="370" y="2228"/>
                    <a:pt x="374" y="2229"/>
                    <a:pt x="377" y="2229"/>
                  </a:cubicBezTo>
                  <a:cubicBezTo>
                    <a:pt x="384" y="2229"/>
                    <a:pt x="380" y="2224"/>
                    <a:pt x="364" y="2217"/>
                  </a:cubicBezTo>
                  <a:cubicBezTo>
                    <a:pt x="364" y="2214"/>
                    <a:pt x="323" y="2211"/>
                    <a:pt x="323" y="2204"/>
                  </a:cubicBezTo>
                  <a:cubicBezTo>
                    <a:pt x="304" y="2204"/>
                    <a:pt x="282" y="2201"/>
                    <a:pt x="282" y="2195"/>
                  </a:cubicBezTo>
                  <a:lnTo>
                    <a:pt x="345" y="2195"/>
                  </a:lnTo>
                  <a:cubicBezTo>
                    <a:pt x="345" y="2192"/>
                    <a:pt x="345" y="2186"/>
                    <a:pt x="323" y="2186"/>
                  </a:cubicBezTo>
                  <a:cubicBezTo>
                    <a:pt x="345" y="2183"/>
                    <a:pt x="345" y="2179"/>
                    <a:pt x="345" y="2170"/>
                  </a:cubicBezTo>
                  <a:cubicBezTo>
                    <a:pt x="345" y="2161"/>
                    <a:pt x="345" y="2151"/>
                    <a:pt x="326" y="2148"/>
                  </a:cubicBezTo>
                  <a:cubicBezTo>
                    <a:pt x="367" y="2142"/>
                    <a:pt x="367" y="2114"/>
                    <a:pt x="326" y="2110"/>
                  </a:cubicBezTo>
                  <a:cubicBezTo>
                    <a:pt x="304" y="2110"/>
                    <a:pt x="304" y="2107"/>
                    <a:pt x="326" y="2101"/>
                  </a:cubicBezTo>
                  <a:cubicBezTo>
                    <a:pt x="345" y="2098"/>
                    <a:pt x="348" y="2098"/>
                    <a:pt x="326" y="2092"/>
                  </a:cubicBezTo>
                  <a:cubicBezTo>
                    <a:pt x="304" y="2089"/>
                    <a:pt x="326" y="2082"/>
                    <a:pt x="348" y="2079"/>
                  </a:cubicBezTo>
                  <a:cubicBezTo>
                    <a:pt x="389" y="2073"/>
                    <a:pt x="389" y="2070"/>
                    <a:pt x="367" y="2067"/>
                  </a:cubicBezTo>
                  <a:cubicBezTo>
                    <a:pt x="348" y="2057"/>
                    <a:pt x="348" y="2048"/>
                    <a:pt x="348" y="2042"/>
                  </a:cubicBezTo>
                  <a:cubicBezTo>
                    <a:pt x="333" y="2037"/>
                    <a:pt x="328" y="2033"/>
                    <a:pt x="320" y="2033"/>
                  </a:cubicBezTo>
                  <a:cubicBezTo>
                    <a:pt x="317" y="2033"/>
                    <a:pt x="313" y="2033"/>
                    <a:pt x="307" y="2035"/>
                  </a:cubicBezTo>
                  <a:cubicBezTo>
                    <a:pt x="292" y="2035"/>
                    <a:pt x="279" y="2032"/>
                    <a:pt x="263" y="2029"/>
                  </a:cubicBezTo>
                  <a:cubicBezTo>
                    <a:pt x="252" y="2025"/>
                    <a:pt x="254" y="2024"/>
                    <a:pt x="258" y="2024"/>
                  </a:cubicBezTo>
                  <a:cubicBezTo>
                    <a:pt x="260" y="2024"/>
                    <a:pt x="263" y="2025"/>
                    <a:pt x="263" y="2026"/>
                  </a:cubicBezTo>
                  <a:cubicBezTo>
                    <a:pt x="272" y="2030"/>
                    <a:pt x="277" y="2031"/>
                    <a:pt x="282" y="2031"/>
                  </a:cubicBezTo>
                  <a:cubicBezTo>
                    <a:pt x="289" y="2031"/>
                    <a:pt x="294" y="2028"/>
                    <a:pt x="307" y="2026"/>
                  </a:cubicBezTo>
                  <a:cubicBezTo>
                    <a:pt x="326" y="2020"/>
                    <a:pt x="326" y="2010"/>
                    <a:pt x="329" y="2007"/>
                  </a:cubicBezTo>
                  <a:cubicBezTo>
                    <a:pt x="329" y="2004"/>
                    <a:pt x="329" y="1995"/>
                    <a:pt x="329" y="1988"/>
                  </a:cubicBezTo>
                  <a:cubicBezTo>
                    <a:pt x="345" y="1978"/>
                    <a:pt x="348" y="1972"/>
                    <a:pt x="337" y="1972"/>
                  </a:cubicBezTo>
                  <a:cubicBezTo>
                    <a:pt x="335" y="1972"/>
                    <a:pt x="333" y="1972"/>
                    <a:pt x="329" y="1973"/>
                  </a:cubicBezTo>
                  <a:lnTo>
                    <a:pt x="307" y="1973"/>
                  </a:lnTo>
                  <a:cubicBezTo>
                    <a:pt x="348" y="1966"/>
                    <a:pt x="351" y="1916"/>
                    <a:pt x="310" y="1913"/>
                  </a:cubicBezTo>
                  <a:lnTo>
                    <a:pt x="329" y="1913"/>
                  </a:lnTo>
                  <a:cubicBezTo>
                    <a:pt x="351" y="1913"/>
                    <a:pt x="351" y="1907"/>
                    <a:pt x="351" y="1897"/>
                  </a:cubicBezTo>
                  <a:cubicBezTo>
                    <a:pt x="351" y="1894"/>
                    <a:pt x="329" y="1875"/>
                    <a:pt x="332" y="1863"/>
                  </a:cubicBezTo>
                  <a:cubicBezTo>
                    <a:pt x="332" y="1844"/>
                    <a:pt x="332" y="1832"/>
                    <a:pt x="310" y="1832"/>
                  </a:cubicBezTo>
                  <a:cubicBezTo>
                    <a:pt x="310" y="1828"/>
                    <a:pt x="310" y="1828"/>
                    <a:pt x="332" y="1828"/>
                  </a:cubicBezTo>
                  <a:cubicBezTo>
                    <a:pt x="336" y="1829"/>
                    <a:pt x="339" y="1829"/>
                    <a:pt x="341" y="1829"/>
                  </a:cubicBezTo>
                  <a:cubicBezTo>
                    <a:pt x="351" y="1829"/>
                    <a:pt x="352" y="1825"/>
                    <a:pt x="354" y="1822"/>
                  </a:cubicBezTo>
                  <a:cubicBezTo>
                    <a:pt x="354" y="1819"/>
                    <a:pt x="332" y="1819"/>
                    <a:pt x="310" y="1819"/>
                  </a:cubicBezTo>
                  <a:cubicBezTo>
                    <a:pt x="292" y="1819"/>
                    <a:pt x="292" y="1813"/>
                    <a:pt x="310" y="1803"/>
                  </a:cubicBezTo>
                  <a:cubicBezTo>
                    <a:pt x="332" y="1797"/>
                    <a:pt x="332" y="1778"/>
                    <a:pt x="314" y="1769"/>
                  </a:cubicBezTo>
                  <a:cubicBezTo>
                    <a:pt x="314" y="1766"/>
                    <a:pt x="314" y="1759"/>
                    <a:pt x="332" y="1759"/>
                  </a:cubicBezTo>
                  <a:cubicBezTo>
                    <a:pt x="354" y="1756"/>
                    <a:pt x="376" y="1747"/>
                    <a:pt x="332" y="1738"/>
                  </a:cubicBezTo>
                  <a:cubicBezTo>
                    <a:pt x="332" y="1731"/>
                    <a:pt x="332" y="1731"/>
                    <a:pt x="354" y="1731"/>
                  </a:cubicBezTo>
                  <a:cubicBezTo>
                    <a:pt x="376" y="1728"/>
                    <a:pt x="398" y="1728"/>
                    <a:pt x="354" y="1722"/>
                  </a:cubicBezTo>
                  <a:cubicBezTo>
                    <a:pt x="336" y="1716"/>
                    <a:pt x="336" y="1700"/>
                    <a:pt x="354" y="1691"/>
                  </a:cubicBezTo>
                  <a:cubicBezTo>
                    <a:pt x="354" y="1687"/>
                    <a:pt x="358" y="1684"/>
                    <a:pt x="336" y="1684"/>
                  </a:cubicBezTo>
                  <a:lnTo>
                    <a:pt x="314" y="1684"/>
                  </a:lnTo>
                  <a:cubicBezTo>
                    <a:pt x="358" y="1678"/>
                    <a:pt x="358" y="1678"/>
                    <a:pt x="314" y="1675"/>
                  </a:cubicBezTo>
                  <a:cubicBezTo>
                    <a:pt x="295" y="1675"/>
                    <a:pt x="295" y="1669"/>
                    <a:pt x="314" y="1669"/>
                  </a:cubicBezTo>
                  <a:cubicBezTo>
                    <a:pt x="336" y="1665"/>
                    <a:pt x="336" y="1659"/>
                    <a:pt x="336" y="1659"/>
                  </a:cubicBezTo>
                  <a:cubicBezTo>
                    <a:pt x="336" y="1656"/>
                    <a:pt x="317" y="1634"/>
                    <a:pt x="317" y="1612"/>
                  </a:cubicBezTo>
                  <a:cubicBezTo>
                    <a:pt x="317" y="1575"/>
                    <a:pt x="317" y="1562"/>
                    <a:pt x="295" y="1562"/>
                  </a:cubicBezTo>
                  <a:cubicBezTo>
                    <a:pt x="276" y="1559"/>
                    <a:pt x="276" y="1559"/>
                    <a:pt x="298" y="1553"/>
                  </a:cubicBezTo>
                  <a:cubicBezTo>
                    <a:pt x="317" y="1550"/>
                    <a:pt x="317" y="1543"/>
                    <a:pt x="317" y="1540"/>
                  </a:cubicBezTo>
                  <a:cubicBezTo>
                    <a:pt x="317" y="1534"/>
                    <a:pt x="317" y="1531"/>
                    <a:pt x="339" y="1531"/>
                  </a:cubicBezTo>
                  <a:cubicBezTo>
                    <a:pt x="317" y="1524"/>
                    <a:pt x="317" y="1524"/>
                    <a:pt x="317" y="1521"/>
                  </a:cubicBezTo>
                  <a:cubicBezTo>
                    <a:pt x="339" y="1521"/>
                    <a:pt x="339" y="1518"/>
                    <a:pt x="317" y="1512"/>
                  </a:cubicBezTo>
                  <a:cubicBezTo>
                    <a:pt x="276" y="1509"/>
                    <a:pt x="276" y="1509"/>
                    <a:pt x="317" y="1509"/>
                  </a:cubicBezTo>
                  <a:cubicBezTo>
                    <a:pt x="335" y="1509"/>
                    <a:pt x="353" y="1498"/>
                    <a:pt x="346" y="1498"/>
                  </a:cubicBezTo>
                  <a:cubicBezTo>
                    <a:pt x="345" y="1498"/>
                    <a:pt x="342" y="1498"/>
                    <a:pt x="339" y="1499"/>
                  </a:cubicBezTo>
                  <a:cubicBezTo>
                    <a:pt x="320" y="1499"/>
                    <a:pt x="320" y="1490"/>
                    <a:pt x="298" y="1487"/>
                  </a:cubicBezTo>
                  <a:cubicBezTo>
                    <a:pt x="298" y="1481"/>
                    <a:pt x="298" y="1477"/>
                    <a:pt x="320" y="1477"/>
                  </a:cubicBezTo>
                  <a:cubicBezTo>
                    <a:pt x="339" y="1471"/>
                    <a:pt x="320" y="1449"/>
                    <a:pt x="298" y="1446"/>
                  </a:cubicBezTo>
                  <a:cubicBezTo>
                    <a:pt x="279" y="1446"/>
                    <a:pt x="279" y="1440"/>
                    <a:pt x="298" y="1440"/>
                  </a:cubicBezTo>
                  <a:cubicBezTo>
                    <a:pt x="320" y="1440"/>
                    <a:pt x="320" y="1437"/>
                    <a:pt x="320" y="1430"/>
                  </a:cubicBezTo>
                  <a:cubicBezTo>
                    <a:pt x="298" y="1427"/>
                    <a:pt x="320" y="1427"/>
                    <a:pt x="342" y="1427"/>
                  </a:cubicBezTo>
                  <a:cubicBezTo>
                    <a:pt x="347" y="1428"/>
                    <a:pt x="350" y="1428"/>
                    <a:pt x="353" y="1428"/>
                  </a:cubicBezTo>
                  <a:cubicBezTo>
                    <a:pt x="361" y="1428"/>
                    <a:pt x="361" y="1425"/>
                    <a:pt x="361" y="1418"/>
                  </a:cubicBezTo>
                  <a:cubicBezTo>
                    <a:pt x="342" y="1412"/>
                    <a:pt x="342" y="1396"/>
                    <a:pt x="342" y="1380"/>
                  </a:cubicBezTo>
                  <a:cubicBezTo>
                    <a:pt x="342" y="1358"/>
                    <a:pt x="323" y="1355"/>
                    <a:pt x="279" y="1346"/>
                  </a:cubicBezTo>
                  <a:lnTo>
                    <a:pt x="238" y="1343"/>
                  </a:lnTo>
                  <a:lnTo>
                    <a:pt x="279" y="1343"/>
                  </a:lnTo>
                  <a:cubicBezTo>
                    <a:pt x="301" y="1343"/>
                    <a:pt x="342" y="1336"/>
                    <a:pt x="342" y="1336"/>
                  </a:cubicBezTo>
                  <a:cubicBezTo>
                    <a:pt x="342" y="1333"/>
                    <a:pt x="323" y="1333"/>
                    <a:pt x="301" y="1333"/>
                  </a:cubicBezTo>
                  <a:cubicBezTo>
                    <a:pt x="279" y="1333"/>
                    <a:pt x="279" y="1327"/>
                    <a:pt x="301" y="1321"/>
                  </a:cubicBezTo>
                  <a:cubicBezTo>
                    <a:pt x="323" y="1311"/>
                    <a:pt x="323" y="1305"/>
                    <a:pt x="301" y="1302"/>
                  </a:cubicBezTo>
                  <a:cubicBezTo>
                    <a:pt x="301" y="1296"/>
                    <a:pt x="301" y="1293"/>
                    <a:pt x="323" y="1286"/>
                  </a:cubicBezTo>
                  <a:cubicBezTo>
                    <a:pt x="323" y="1283"/>
                    <a:pt x="323" y="1283"/>
                    <a:pt x="301" y="1283"/>
                  </a:cubicBezTo>
                  <a:cubicBezTo>
                    <a:pt x="282" y="1283"/>
                    <a:pt x="282" y="1280"/>
                    <a:pt x="301" y="1274"/>
                  </a:cubicBezTo>
                  <a:cubicBezTo>
                    <a:pt x="345" y="1271"/>
                    <a:pt x="345" y="1255"/>
                    <a:pt x="323" y="1255"/>
                  </a:cubicBezTo>
                  <a:cubicBezTo>
                    <a:pt x="304" y="1255"/>
                    <a:pt x="304" y="1252"/>
                    <a:pt x="304" y="1249"/>
                  </a:cubicBezTo>
                  <a:cubicBezTo>
                    <a:pt x="304" y="1242"/>
                    <a:pt x="304" y="1239"/>
                    <a:pt x="282" y="1233"/>
                  </a:cubicBezTo>
                  <a:cubicBezTo>
                    <a:pt x="282" y="1230"/>
                    <a:pt x="282" y="1224"/>
                    <a:pt x="282" y="1224"/>
                  </a:cubicBezTo>
                  <a:cubicBezTo>
                    <a:pt x="282" y="1223"/>
                    <a:pt x="284" y="1222"/>
                    <a:pt x="286" y="1222"/>
                  </a:cubicBezTo>
                  <a:cubicBezTo>
                    <a:pt x="292" y="1222"/>
                    <a:pt x="304" y="1225"/>
                    <a:pt x="304" y="1230"/>
                  </a:cubicBezTo>
                  <a:lnTo>
                    <a:pt x="323" y="1224"/>
                  </a:lnTo>
                  <a:cubicBezTo>
                    <a:pt x="323" y="1214"/>
                    <a:pt x="323" y="1211"/>
                    <a:pt x="304" y="1208"/>
                  </a:cubicBezTo>
                  <a:cubicBezTo>
                    <a:pt x="263" y="1202"/>
                    <a:pt x="263" y="1202"/>
                    <a:pt x="304" y="1202"/>
                  </a:cubicBezTo>
                  <a:cubicBezTo>
                    <a:pt x="326" y="1202"/>
                    <a:pt x="345" y="1199"/>
                    <a:pt x="326" y="1192"/>
                  </a:cubicBezTo>
                  <a:cubicBezTo>
                    <a:pt x="282" y="1189"/>
                    <a:pt x="304" y="1183"/>
                    <a:pt x="326" y="1183"/>
                  </a:cubicBezTo>
                  <a:cubicBezTo>
                    <a:pt x="341" y="1185"/>
                    <a:pt x="351" y="1187"/>
                    <a:pt x="355" y="1187"/>
                  </a:cubicBezTo>
                  <a:cubicBezTo>
                    <a:pt x="361" y="1187"/>
                    <a:pt x="352" y="1182"/>
                    <a:pt x="326" y="1170"/>
                  </a:cubicBezTo>
                  <a:cubicBezTo>
                    <a:pt x="326" y="1161"/>
                    <a:pt x="304" y="1145"/>
                    <a:pt x="304" y="1130"/>
                  </a:cubicBezTo>
                  <a:cubicBezTo>
                    <a:pt x="304" y="1111"/>
                    <a:pt x="307" y="1105"/>
                    <a:pt x="326" y="1098"/>
                  </a:cubicBezTo>
                  <a:cubicBezTo>
                    <a:pt x="330" y="1098"/>
                    <a:pt x="333" y="1098"/>
                    <a:pt x="336" y="1098"/>
                  </a:cubicBezTo>
                  <a:lnTo>
                    <a:pt x="336" y="1098"/>
                  </a:lnTo>
                  <a:cubicBezTo>
                    <a:pt x="340" y="1098"/>
                    <a:pt x="344" y="1098"/>
                    <a:pt x="348" y="1098"/>
                  </a:cubicBezTo>
                  <a:cubicBezTo>
                    <a:pt x="349" y="1098"/>
                    <a:pt x="350" y="1098"/>
                    <a:pt x="351" y="1097"/>
                  </a:cubicBezTo>
                  <a:lnTo>
                    <a:pt x="351" y="1097"/>
                  </a:lnTo>
                  <a:cubicBezTo>
                    <a:pt x="348" y="1098"/>
                    <a:pt x="343" y="1098"/>
                    <a:pt x="336" y="1098"/>
                  </a:cubicBezTo>
                  <a:lnTo>
                    <a:pt x="336" y="1098"/>
                  </a:lnTo>
                  <a:cubicBezTo>
                    <a:pt x="307" y="1097"/>
                    <a:pt x="307" y="1093"/>
                    <a:pt x="307" y="1079"/>
                  </a:cubicBezTo>
                  <a:cubicBezTo>
                    <a:pt x="326" y="1067"/>
                    <a:pt x="307" y="1058"/>
                    <a:pt x="285" y="1054"/>
                  </a:cubicBezTo>
                  <a:lnTo>
                    <a:pt x="285" y="1064"/>
                  </a:lnTo>
                  <a:cubicBezTo>
                    <a:pt x="245" y="1064"/>
                    <a:pt x="245" y="1058"/>
                    <a:pt x="267" y="1048"/>
                  </a:cubicBezTo>
                  <a:cubicBezTo>
                    <a:pt x="267" y="1045"/>
                    <a:pt x="285" y="1045"/>
                    <a:pt x="307" y="1045"/>
                  </a:cubicBezTo>
                  <a:cubicBezTo>
                    <a:pt x="329" y="1045"/>
                    <a:pt x="348" y="1039"/>
                    <a:pt x="348" y="1036"/>
                  </a:cubicBezTo>
                  <a:cubicBezTo>
                    <a:pt x="348" y="1032"/>
                    <a:pt x="348" y="1029"/>
                    <a:pt x="344" y="1029"/>
                  </a:cubicBezTo>
                  <a:cubicBezTo>
                    <a:pt x="341" y="1029"/>
                    <a:pt x="336" y="1030"/>
                    <a:pt x="329" y="1032"/>
                  </a:cubicBezTo>
                  <a:cubicBezTo>
                    <a:pt x="307" y="1032"/>
                    <a:pt x="307" y="1032"/>
                    <a:pt x="307" y="1026"/>
                  </a:cubicBezTo>
                  <a:cubicBezTo>
                    <a:pt x="307" y="1023"/>
                    <a:pt x="307" y="1017"/>
                    <a:pt x="289" y="1014"/>
                  </a:cubicBezTo>
                  <a:cubicBezTo>
                    <a:pt x="267" y="1014"/>
                    <a:pt x="267" y="1011"/>
                    <a:pt x="267" y="1004"/>
                  </a:cubicBezTo>
                  <a:cubicBezTo>
                    <a:pt x="289" y="1001"/>
                    <a:pt x="289" y="992"/>
                    <a:pt x="289" y="992"/>
                  </a:cubicBezTo>
                  <a:lnTo>
                    <a:pt x="307" y="992"/>
                  </a:lnTo>
                  <a:cubicBezTo>
                    <a:pt x="323" y="992"/>
                    <a:pt x="336" y="989"/>
                    <a:pt x="351" y="985"/>
                  </a:cubicBezTo>
                  <a:cubicBezTo>
                    <a:pt x="351" y="982"/>
                    <a:pt x="329" y="982"/>
                    <a:pt x="329" y="982"/>
                  </a:cubicBezTo>
                  <a:cubicBezTo>
                    <a:pt x="307" y="982"/>
                    <a:pt x="310" y="873"/>
                    <a:pt x="310" y="860"/>
                  </a:cubicBezTo>
                  <a:cubicBezTo>
                    <a:pt x="330" y="852"/>
                    <a:pt x="332" y="841"/>
                    <a:pt x="317" y="841"/>
                  </a:cubicBezTo>
                  <a:cubicBezTo>
                    <a:pt x="315" y="841"/>
                    <a:pt x="313" y="841"/>
                    <a:pt x="310" y="841"/>
                  </a:cubicBezTo>
                  <a:cubicBezTo>
                    <a:pt x="292" y="841"/>
                    <a:pt x="292" y="819"/>
                    <a:pt x="292" y="791"/>
                  </a:cubicBezTo>
                  <a:cubicBezTo>
                    <a:pt x="292" y="760"/>
                    <a:pt x="295" y="738"/>
                    <a:pt x="273" y="738"/>
                  </a:cubicBezTo>
                  <a:cubicBezTo>
                    <a:pt x="273" y="738"/>
                    <a:pt x="273" y="735"/>
                    <a:pt x="273" y="725"/>
                  </a:cubicBezTo>
                  <a:cubicBezTo>
                    <a:pt x="273" y="716"/>
                    <a:pt x="251" y="707"/>
                    <a:pt x="254" y="703"/>
                  </a:cubicBezTo>
                  <a:cubicBezTo>
                    <a:pt x="236" y="701"/>
                    <a:pt x="233" y="696"/>
                    <a:pt x="244" y="696"/>
                  </a:cubicBezTo>
                  <a:cubicBezTo>
                    <a:pt x="247" y="696"/>
                    <a:pt x="250" y="697"/>
                    <a:pt x="254" y="697"/>
                  </a:cubicBezTo>
                  <a:cubicBezTo>
                    <a:pt x="273" y="697"/>
                    <a:pt x="295" y="697"/>
                    <a:pt x="295" y="694"/>
                  </a:cubicBezTo>
                  <a:cubicBezTo>
                    <a:pt x="295" y="685"/>
                    <a:pt x="273" y="685"/>
                    <a:pt x="254" y="685"/>
                  </a:cubicBezTo>
                  <a:cubicBezTo>
                    <a:pt x="232" y="685"/>
                    <a:pt x="232" y="681"/>
                    <a:pt x="232" y="681"/>
                  </a:cubicBezTo>
                  <a:cubicBezTo>
                    <a:pt x="232" y="675"/>
                    <a:pt x="232" y="675"/>
                    <a:pt x="254" y="675"/>
                  </a:cubicBezTo>
                  <a:lnTo>
                    <a:pt x="295" y="675"/>
                  </a:lnTo>
                  <a:lnTo>
                    <a:pt x="295" y="672"/>
                  </a:lnTo>
                  <a:cubicBezTo>
                    <a:pt x="273" y="672"/>
                    <a:pt x="273" y="666"/>
                    <a:pt x="273" y="666"/>
                  </a:cubicBezTo>
                  <a:cubicBezTo>
                    <a:pt x="273" y="663"/>
                    <a:pt x="273" y="663"/>
                    <a:pt x="317" y="663"/>
                  </a:cubicBezTo>
                  <a:cubicBezTo>
                    <a:pt x="358" y="663"/>
                    <a:pt x="358" y="656"/>
                    <a:pt x="317" y="653"/>
                  </a:cubicBezTo>
                  <a:lnTo>
                    <a:pt x="295" y="644"/>
                  </a:lnTo>
                  <a:cubicBezTo>
                    <a:pt x="339" y="638"/>
                    <a:pt x="295" y="631"/>
                    <a:pt x="276" y="625"/>
                  </a:cubicBezTo>
                  <a:cubicBezTo>
                    <a:pt x="317" y="622"/>
                    <a:pt x="317" y="616"/>
                    <a:pt x="276" y="613"/>
                  </a:cubicBezTo>
                  <a:cubicBezTo>
                    <a:pt x="254" y="613"/>
                    <a:pt x="254" y="609"/>
                    <a:pt x="276" y="603"/>
                  </a:cubicBezTo>
                  <a:cubicBezTo>
                    <a:pt x="298" y="600"/>
                    <a:pt x="298" y="594"/>
                    <a:pt x="298" y="584"/>
                  </a:cubicBezTo>
                  <a:cubicBezTo>
                    <a:pt x="276" y="581"/>
                    <a:pt x="276" y="550"/>
                    <a:pt x="276" y="512"/>
                  </a:cubicBezTo>
                  <a:cubicBezTo>
                    <a:pt x="279" y="475"/>
                    <a:pt x="279" y="446"/>
                    <a:pt x="257" y="446"/>
                  </a:cubicBezTo>
                  <a:cubicBezTo>
                    <a:pt x="257" y="443"/>
                    <a:pt x="257" y="443"/>
                    <a:pt x="279" y="437"/>
                  </a:cubicBezTo>
                  <a:cubicBezTo>
                    <a:pt x="301" y="437"/>
                    <a:pt x="301" y="434"/>
                    <a:pt x="257" y="428"/>
                  </a:cubicBezTo>
                  <a:cubicBezTo>
                    <a:pt x="238" y="424"/>
                    <a:pt x="216" y="424"/>
                    <a:pt x="257" y="424"/>
                  </a:cubicBezTo>
                  <a:cubicBezTo>
                    <a:pt x="279" y="424"/>
                    <a:pt x="279" y="415"/>
                    <a:pt x="279" y="396"/>
                  </a:cubicBezTo>
                  <a:cubicBezTo>
                    <a:pt x="279" y="384"/>
                    <a:pt x="282" y="365"/>
                    <a:pt x="260" y="365"/>
                  </a:cubicBezTo>
                  <a:cubicBezTo>
                    <a:pt x="248" y="360"/>
                    <a:pt x="243" y="357"/>
                    <a:pt x="244" y="357"/>
                  </a:cubicBezTo>
                  <a:cubicBezTo>
                    <a:pt x="245" y="357"/>
                    <a:pt x="250" y="359"/>
                    <a:pt x="260" y="362"/>
                  </a:cubicBezTo>
                  <a:cubicBezTo>
                    <a:pt x="263" y="362"/>
                    <a:pt x="266" y="362"/>
                    <a:pt x="268" y="362"/>
                  </a:cubicBezTo>
                  <a:cubicBezTo>
                    <a:pt x="304" y="362"/>
                    <a:pt x="320" y="342"/>
                    <a:pt x="282" y="330"/>
                  </a:cubicBezTo>
                  <a:cubicBezTo>
                    <a:pt x="282" y="324"/>
                    <a:pt x="282" y="321"/>
                    <a:pt x="301" y="321"/>
                  </a:cubicBezTo>
                  <a:cubicBezTo>
                    <a:pt x="301" y="315"/>
                    <a:pt x="304" y="312"/>
                    <a:pt x="282" y="296"/>
                  </a:cubicBezTo>
                  <a:cubicBezTo>
                    <a:pt x="282" y="293"/>
                    <a:pt x="282" y="274"/>
                    <a:pt x="282" y="265"/>
                  </a:cubicBezTo>
                  <a:cubicBezTo>
                    <a:pt x="282" y="258"/>
                    <a:pt x="263" y="249"/>
                    <a:pt x="263" y="249"/>
                  </a:cubicBezTo>
                  <a:cubicBezTo>
                    <a:pt x="263" y="246"/>
                    <a:pt x="263" y="244"/>
                    <a:pt x="263" y="243"/>
                  </a:cubicBezTo>
                  <a:cubicBezTo>
                    <a:pt x="282" y="243"/>
                    <a:pt x="285" y="221"/>
                    <a:pt x="285" y="189"/>
                  </a:cubicBezTo>
                  <a:cubicBezTo>
                    <a:pt x="285" y="158"/>
                    <a:pt x="285" y="130"/>
                    <a:pt x="307" y="127"/>
                  </a:cubicBezTo>
                  <a:cubicBezTo>
                    <a:pt x="307" y="127"/>
                    <a:pt x="307" y="121"/>
                    <a:pt x="285" y="117"/>
                  </a:cubicBezTo>
                  <a:cubicBezTo>
                    <a:pt x="245" y="114"/>
                    <a:pt x="245" y="108"/>
                    <a:pt x="267" y="105"/>
                  </a:cubicBezTo>
                  <a:cubicBezTo>
                    <a:pt x="307" y="99"/>
                    <a:pt x="307" y="83"/>
                    <a:pt x="267" y="77"/>
                  </a:cubicBezTo>
                  <a:lnTo>
                    <a:pt x="289" y="77"/>
                  </a:lnTo>
                  <a:cubicBezTo>
                    <a:pt x="329" y="74"/>
                    <a:pt x="307" y="58"/>
                    <a:pt x="267" y="55"/>
                  </a:cubicBezTo>
                  <a:cubicBezTo>
                    <a:pt x="289" y="52"/>
                    <a:pt x="307" y="45"/>
                    <a:pt x="289" y="42"/>
                  </a:cubicBezTo>
                  <a:cubicBezTo>
                    <a:pt x="289" y="36"/>
                    <a:pt x="289" y="36"/>
                    <a:pt x="329" y="36"/>
                  </a:cubicBezTo>
                  <a:cubicBezTo>
                    <a:pt x="351" y="36"/>
                    <a:pt x="370" y="36"/>
                    <a:pt x="373" y="33"/>
                  </a:cubicBezTo>
                  <a:cubicBezTo>
                    <a:pt x="373" y="26"/>
                    <a:pt x="351" y="26"/>
                    <a:pt x="329" y="26"/>
                  </a:cubicBezTo>
                  <a:lnTo>
                    <a:pt x="329" y="17"/>
                  </a:lnTo>
                  <a:cubicBezTo>
                    <a:pt x="329" y="17"/>
                    <a:pt x="329" y="14"/>
                    <a:pt x="310" y="14"/>
                  </a:cubicBezTo>
                  <a:cubicBezTo>
                    <a:pt x="289" y="14"/>
                    <a:pt x="289" y="11"/>
                    <a:pt x="289" y="5"/>
                  </a:cubicBezTo>
                  <a:cubicBezTo>
                    <a:pt x="303" y="5"/>
                    <a:pt x="298" y="3"/>
                    <a:pt x="287" y="3"/>
                  </a:cubicBezTo>
                  <a:cubicBezTo>
                    <a:pt x="281" y="3"/>
                    <a:pt x="274" y="4"/>
                    <a:pt x="267" y="5"/>
                  </a:cubicBezTo>
                  <a:cubicBezTo>
                    <a:pt x="248" y="5"/>
                    <a:pt x="226" y="5"/>
                    <a:pt x="226" y="1"/>
                  </a:cubicBezTo>
                  <a:lnTo>
                    <a:pt x="185" y="1"/>
                  </a:lnTo>
                  <a:cubicBezTo>
                    <a:pt x="178" y="1"/>
                    <a:pt x="171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52"/>
            <p:cNvSpPr/>
            <p:nvPr/>
          </p:nvSpPr>
          <p:spPr>
            <a:xfrm>
              <a:off x="4264000" y="2606425"/>
              <a:ext cx="18825" cy="28375"/>
            </a:xfrm>
            <a:custGeom>
              <a:avLst/>
              <a:gdLst/>
              <a:ahLst/>
              <a:cxnLst/>
              <a:rect l="l" t="t" r="r" b="b"/>
              <a:pathLst>
                <a:path w="753" h="1135" extrusionOk="0">
                  <a:moveTo>
                    <a:pt x="180" y="192"/>
                  </a:moveTo>
                  <a:cubicBezTo>
                    <a:pt x="192" y="192"/>
                    <a:pt x="208" y="192"/>
                    <a:pt x="220" y="195"/>
                  </a:cubicBezTo>
                  <a:cubicBezTo>
                    <a:pt x="198" y="195"/>
                    <a:pt x="180" y="195"/>
                    <a:pt x="158" y="192"/>
                  </a:cubicBezTo>
                  <a:close/>
                  <a:moveTo>
                    <a:pt x="236" y="236"/>
                  </a:moveTo>
                  <a:cubicBezTo>
                    <a:pt x="236" y="236"/>
                    <a:pt x="258" y="236"/>
                    <a:pt x="277" y="239"/>
                  </a:cubicBezTo>
                  <a:lnTo>
                    <a:pt x="258" y="239"/>
                  </a:lnTo>
                  <a:cubicBezTo>
                    <a:pt x="236" y="239"/>
                    <a:pt x="214" y="236"/>
                    <a:pt x="236" y="236"/>
                  </a:cubicBezTo>
                  <a:close/>
                  <a:moveTo>
                    <a:pt x="289" y="305"/>
                  </a:moveTo>
                  <a:lnTo>
                    <a:pt x="270" y="308"/>
                  </a:lnTo>
                  <a:lnTo>
                    <a:pt x="270" y="305"/>
                  </a:lnTo>
                  <a:close/>
                  <a:moveTo>
                    <a:pt x="301" y="312"/>
                  </a:moveTo>
                  <a:cubicBezTo>
                    <a:pt x="299" y="312"/>
                    <a:pt x="299" y="312"/>
                    <a:pt x="308" y="314"/>
                  </a:cubicBezTo>
                  <a:cubicBezTo>
                    <a:pt x="308" y="312"/>
                    <a:pt x="303" y="312"/>
                    <a:pt x="301" y="312"/>
                  </a:cubicBezTo>
                  <a:close/>
                  <a:moveTo>
                    <a:pt x="95" y="315"/>
                  </a:moveTo>
                  <a:cubicBezTo>
                    <a:pt x="89" y="315"/>
                    <a:pt x="89" y="316"/>
                    <a:pt x="98" y="317"/>
                  </a:cubicBezTo>
                  <a:lnTo>
                    <a:pt x="120" y="317"/>
                  </a:lnTo>
                  <a:cubicBezTo>
                    <a:pt x="111" y="316"/>
                    <a:pt x="100" y="315"/>
                    <a:pt x="95" y="315"/>
                  </a:cubicBezTo>
                  <a:close/>
                  <a:moveTo>
                    <a:pt x="289" y="317"/>
                  </a:moveTo>
                  <a:lnTo>
                    <a:pt x="289" y="320"/>
                  </a:lnTo>
                  <a:lnTo>
                    <a:pt x="267" y="320"/>
                  </a:lnTo>
                  <a:cubicBezTo>
                    <a:pt x="267" y="317"/>
                    <a:pt x="267" y="317"/>
                    <a:pt x="289" y="317"/>
                  </a:cubicBezTo>
                  <a:close/>
                  <a:moveTo>
                    <a:pt x="267" y="326"/>
                  </a:moveTo>
                  <a:cubicBezTo>
                    <a:pt x="289" y="326"/>
                    <a:pt x="289" y="326"/>
                    <a:pt x="289" y="330"/>
                  </a:cubicBezTo>
                  <a:lnTo>
                    <a:pt x="267" y="330"/>
                  </a:lnTo>
                  <a:cubicBezTo>
                    <a:pt x="245" y="330"/>
                    <a:pt x="245" y="326"/>
                    <a:pt x="267" y="326"/>
                  </a:cubicBezTo>
                  <a:close/>
                  <a:moveTo>
                    <a:pt x="140" y="337"/>
                  </a:moveTo>
                  <a:cubicBezTo>
                    <a:pt x="147" y="337"/>
                    <a:pt x="154" y="337"/>
                    <a:pt x="161" y="339"/>
                  </a:cubicBezTo>
                  <a:lnTo>
                    <a:pt x="120" y="339"/>
                  </a:lnTo>
                  <a:cubicBezTo>
                    <a:pt x="126" y="337"/>
                    <a:pt x="133" y="337"/>
                    <a:pt x="140" y="337"/>
                  </a:cubicBezTo>
                  <a:close/>
                  <a:moveTo>
                    <a:pt x="180" y="355"/>
                  </a:moveTo>
                  <a:lnTo>
                    <a:pt x="161" y="358"/>
                  </a:lnTo>
                  <a:cubicBezTo>
                    <a:pt x="139" y="358"/>
                    <a:pt x="139" y="355"/>
                    <a:pt x="139" y="355"/>
                  </a:cubicBezTo>
                  <a:close/>
                  <a:moveTo>
                    <a:pt x="265" y="466"/>
                  </a:moveTo>
                  <a:cubicBezTo>
                    <a:pt x="274" y="466"/>
                    <a:pt x="284" y="467"/>
                    <a:pt x="292" y="467"/>
                  </a:cubicBezTo>
                  <a:lnTo>
                    <a:pt x="292" y="471"/>
                  </a:lnTo>
                  <a:cubicBezTo>
                    <a:pt x="270" y="471"/>
                    <a:pt x="252" y="467"/>
                    <a:pt x="252" y="467"/>
                  </a:cubicBezTo>
                  <a:cubicBezTo>
                    <a:pt x="256" y="466"/>
                    <a:pt x="260" y="466"/>
                    <a:pt x="265" y="466"/>
                  </a:cubicBezTo>
                  <a:close/>
                  <a:moveTo>
                    <a:pt x="286" y="521"/>
                  </a:moveTo>
                  <a:cubicBezTo>
                    <a:pt x="308" y="521"/>
                    <a:pt x="308" y="524"/>
                    <a:pt x="308" y="524"/>
                  </a:cubicBezTo>
                  <a:cubicBezTo>
                    <a:pt x="303" y="525"/>
                    <a:pt x="298" y="525"/>
                    <a:pt x="293" y="525"/>
                  </a:cubicBezTo>
                  <a:cubicBezTo>
                    <a:pt x="284" y="525"/>
                    <a:pt x="275" y="524"/>
                    <a:pt x="264" y="524"/>
                  </a:cubicBezTo>
                  <a:cubicBezTo>
                    <a:pt x="267" y="521"/>
                    <a:pt x="267" y="521"/>
                    <a:pt x="286" y="521"/>
                  </a:cubicBezTo>
                  <a:close/>
                  <a:moveTo>
                    <a:pt x="255" y="615"/>
                  </a:moveTo>
                  <a:cubicBezTo>
                    <a:pt x="267" y="615"/>
                    <a:pt x="283" y="615"/>
                    <a:pt x="295" y="618"/>
                  </a:cubicBezTo>
                  <a:lnTo>
                    <a:pt x="255" y="618"/>
                  </a:lnTo>
                  <a:lnTo>
                    <a:pt x="255" y="615"/>
                  </a:lnTo>
                  <a:close/>
                  <a:moveTo>
                    <a:pt x="170" y="634"/>
                  </a:moveTo>
                  <a:lnTo>
                    <a:pt x="170" y="637"/>
                  </a:lnTo>
                  <a:cubicBezTo>
                    <a:pt x="148" y="637"/>
                    <a:pt x="126" y="634"/>
                    <a:pt x="126" y="634"/>
                  </a:cubicBezTo>
                  <a:close/>
                  <a:moveTo>
                    <a:pt x="292" y="656"/>
                  </a:moveTo>
                  <a:cubicBezTo>
                    <a:pt x="314" y="656"/>
                    <a:pt x="333" y="659"/>
                    <a:pt x="333" y="659"/>
                  </a:cubicBezTo>
                  <a:lnTo>
                    <a:pt x="270" y="659"/>
                  </a:lnTo>
                  <a:cubicBezTo>
                    <a:pt x="270" y="656"/>
                    <a:pt x="270" y="656"/>
                    <a:pt x="292" y="656"/>
                  </a:cubicBezTo>
                  <a:close/>
                  <a:moveTo>
                    <a:pt x="289" y="687"/>
                  </a:moveTo>
                  <a:cubicBezTo>
                    <a:pt x="302" y="687"/>
                    <a:pt x="317" y="687"/>
                    <a:pt x="330" y="690"/>
                  </a:cubicBezTo>
                  <a:lnTo>
                    <a:pt x="289" y="690"/>
                  </a:lnTo>
                  <a:lnTo>
                    <a:pt x="289" y="687"/>
                  </a:lnTo>
                  <a:close/>
                  <a:moveTo>
                    <a:pt x="236" y="775"/>
                  </a:moveTo>
                  <a:cubicBezTo>
                    <a:pt x="252" y="775"/>
                    <a:pt x="264" y="775"/>
                    <a:pt x="277" y="778"/>
                  </a:cubicBezTo>
                  <a:lnTo>
                    <a:pt x="236" y="778"/>
                  </a:lnTo>
                  <a:lnTo>
                    <a:pt x="236" y="775"/>
                  </a:lnTo>
                  <a:close/>
                  <a:moveTo>
                    <a:pt x="255" y="784"/>
                  </a:moveTo>
                  <a:cubicBezTo>
                    <a:pt x="277" y="784"/>
                    <a:pt x="277" y="784"/>
                    <a:pt x="277" y="787"/>
                  </a:cubicBezTo>
                  <a:lnTo>
                    <a:pt x="236" y="787"/>
                  </a:lnTo>
                  <a:cubicBezTo>
                    <a:pt x="214" y="787"/>
                    <a:pt x="214" y="787"/>
                    <a:pt x="255" y="784"/>
                  </a:cubicBezTo>
                  <a:close/>
                  <a:moveTo>
                    <a:pt x="288" y="808"/>
                  </a:moveTo>
                  <a:cubicBezTo>
                    <a:pt x="291" y="808"/>
                    <a:pt x="293" y="808"/>
                    <a:pt x="295" y="809"/>
                  </a:cubicBezTo>
                  <a:cubicBezTo>
                    <a:pt x="284" y="811"/>
                    <a:pt x="279" y="811"/>
                    <a:pt x="276" y="811"/>
                  </a:cubicBezTo>
                  <a:cubicBezTo>
                    <a:pt x="274" y="811"/>
                    <a:pt x="274" y="811"/>
                    <a:pt x="274" y="809"/>
                  </a:cubicBezTo>
                  <a:cubicBezTo>
                    <a:pt x="278" y="809"/>
                    <a:pt x="283" y="808"/>
                    <a:pt x="288" y="808"/>
                  </a:cubicBezTo>
                  <a:close/>
                  <a:moveTo>
                    <a:pt x="712" y="815"/>
                  </a:moveTo>
                  <a:cubicBezTo>
                    <a:pt x="690" y="815"/>
                    <a:pt x="690" y="815"/>
                    <a:pt x="690" y="818"/>
                  </a:cubicBezTo>
                  <a:lnTo>
                    <a:pt x="731" y="818"/>
                  </a:lnTo>
                  <a:cubicBezTo>
                    <a:pt x="753" y="818"/>
                    <a:pt x="753" y="818"/>
                    <a:pt x="712" y="815"/>
                  </a:cubicBezTo>
                  <a:close/>
                  <a:moveTo>
                    <a:pt x="23" y="815"/>
                  </a:moveTo>
                  <a:cubicBezTo>
                    <a:pt x="1" y="815"/>
                    <a:pt x="1" y="815"/>
                    <a:pt x="1" y="818"/>
                  </a:cubicBezTo>
                  <a:cubicBezTo>
                    <a:pt x="1" y="820"/>
                    <a:pt x="1" y="821"/>
                    <a:pt x="4" y="821"/>
                  </a:cubicBezTo>
                  <a:cubicBezTo>
                    <a:pt x="6" y="821"/>
                    <a:pt x="12" y="820"/>
                    <a:pt x="23" y="818"/>
                  </a:cubicBezTo>
                  <a:lnTo>
                    <a:pt x="23" y="815"/>
                  </a:lnTo>
                  <a:close/>
                  <a:moveTo>
                    <a:pt x="292" y="831"/>
                  </a:moveTo>
                  <a:cubicBezTo>
                    <a:pt x="299" y="831"/>
                    <a:pt x="305" y="831"/>
                    <a:pt x="314" y="834"/>
                  </a:cubicBezTo>
                  <a:cubicBezTo>
                    <a:pt x="305" y="834"/>
                    <a:pt x="299" y="834"/>
                    <a:pt x="292" y="837"/>
                  </a:cubicBezTo>
                  <a:lnTo>
                    <a:pt x="292" y="834"/>
                  </a:lnTo>
                  <a:lnTo>
                    <a:pt x="270" y="834"/>
                  </a:lnTo>
                  <a:cubicBezTo>
                    <a:pt x="270" y="834"/>
                    <a:pt x="270" y="831"/>
                    <a:pt x="292" y="831"/>
                  </a:cubicBezTo>
                  <a:close/>
                  <a:moveTo>
                    <a:pt x="167" y="840"/>
                  </a:moveTo>
                  <a:cubicBezTo>
                    <a:pt x="158" y="840"/>
                    <a:pt x="151" y="840"/>
                    <a:pt x="145" y="844"/>
                  </a:cubicBezTo>
                  <a:lnTo>
                    <a:pt x="186" y="844"/>
                  </a:lnTo>
                  <a:cubicBezTo>
                    <a:pt x="180" y="840"/>
                    <a:pt x="173" y="840"/>
                    <a:pt x="167" y="840"/>
                  </a:cubicBezTo>
                  <a:close/>
                  <a:moveTo>
                    <a:pt x="227" y="856"/>
                  </a:moveTo>
                  <a:lnTo>
                    <a:pt x="205" y="859"/>
                  </a:lnTo>
                  <a:lnTo>
                    <a:pt x="205" y="856"/>
                  </a:lnTo>
                  <a:close/>
                  <a:moveTo>
                    <a:pt x="212" y="867"/>
                  </a:moveTo>
                  <a:cubicBezTo>
                    <a:pt x="220" y="867"/>
                    <a:pt x="232" y="868"/>
                    <a:pt x="245" y="869"/>
                  </a:cubicBezTo>
                  <a:lnTo>
                    <a:pt x="245" y="872"/>
                  </a:lnTo>
                  <a:cubicBezTo>
                    <a:pt x="233" y="872"/>
                    <a:pt x="217" y="872"/>
                    <a:pt x="205" y="869"/>
                  </a:cubicBezTo>
                  <a:cubicBezTo>
                    <a:pt x="190" y="869"/>
                    <a:pt x="195" y="867"/>
                    <a:pt x="212" y="867"/>
                  </a:cubicBezTo>
                  <a:close/>
                  <a:moveTo>
                    <a:pt x="349" y="878"/>
                  </a:moveTo>
                  <a:cubicBezTo>
                    <a:pt x="349" y="881"/>
                    <a:pt x="371" y="881"/>
                    <a:pt x="349" y="881"/>
                  </a:cubicBezTo>
                  <a:cubicBezTo>
                    <a:pt x="342" y="881"/>
                    <a:pt x="336" y="881"/>
                    <a:pt x="330" y="878"/>
                  </a:cubicBezTo>
                  <a:close/>
                  <a:moveTo>
                    <a:pt x="305" y="906"/>
                  </a:moveTo>
                  <a:lnTo>
                    <a:pt x="305" y="909"/>
                  </a:lnTo>
                  <a:cubicBezTo>
                    <a:pt x="283" y="909"/>
                    <a:pt x="264" y="906"/>
                    <a:pt x="264" y="906"/>
                  </a:cubicBezTo>
                  <a:close/>
                  <a:moveTo>
                    <a:pt x="198" y="916"/>
                  </a:moveTo>
                  <a:lnTo>
                    <a:pt x="239" y="919"/>
                  </a:lnTo>
                  <a:lnTo>
                    <a:pt x="180" y="919"/>
                  </a:lnTo>
                  <a:cubicBezTo>
                    <a:pt x="158" y="916"/>
                    <a:pt x="158" y="916"/>
                    <a:pt x="198" y="916"/>
                  </a:cubicBezTo>
                  <a:close/>
                  <a:moveTo>
                    <a:pt x="279" y="946"/>
                  </a:moveTo>
                  <a:cubicBezTo>
                    <a:pt x="293" y="946"/>
                    <a:pt x="306" y="947"/>
                    <a:pt x="321" y="947"/>
                  </a:cubicBezTo>
                  <a:cubicBezTo>
                    <a:pt x="321" y="950"/>
                    <a:pt x="321" y="950"/>
                    <a:pt x="321" y="950"/>
                  </a:cubicBezTo>
                  <a:lnTo>
                    <a:pt x="280" y="947"/>
                  </a:lnTo>
                  <a:lnTo>
                    <a:pt x="258" y="947"/>
                  </a:lnTo>
                  <a:cubicBezTo>
                    <a:pt x="265" y="946"/>
                    <a:pt x="272" y="946"/>
                    <a:pt x="279" y="946"/>
                  </a:cubicBezTo>
                  <a:close/>
                  <a:moveTo>
                    <a:pt x="236" y="953"/>
                  </a:moveTo>
                  <a:lnTo>
                    <a:pt x="214" y="956"/>
                  </a:lnTo>
                  <a:cubicBezTo>
                    <a:pt x="195" y="956"/>
                    <a:pt x="195" y="953"/>
                    <a:pt x="195" y="953"/>
                  </a:cubicBezTo>
                  <a:close/>
                  <a:moveTo>
                    <a:pt x="204" y="989"/>
                  </a:moveTo>
                  <a:cubicBezTo>
                    <a:pt x="211" y="989"/>
                    <a:pt x="211" y="991"/>
                    <a:pt x="211" y="991"/>
                  </a:cubicBezTo>
                  <a:cubicBezTo>
                    <a:pt x="200" y="992"/>
                    <a:pt x="189" y="993"/>
                    <a:pt x="178" y="993"/>
                  </a:cubicBezTo>
                  <a:cubicBezTo>
                    <a:pt x="168" y="993"/>
                    <a:pt x="158" y="992"/>
                    <a:pt x="148" y="991"/>
                  </a:cubicBezTo>
                  <a:lnTo>
                    <a:pt x="189" y="991"/>
                  </a:lnTo>
                  <a:cubicBezTo>
                    <a:pt x="196" y="990"/>
                    <a:pt x="201" y="989"/>
                    <a:pt x="204" y="989"/>
                  </a:cubicBezTo>
                  <a:close/>
                  <a:moveTo>
                    <a:pt x="355" y="1007"/>
                  </a:moveTo>
                  <a:cubicBezTo>
                    <a:pt x="336" y="1007"/>
                    <a:pt x="333" y="1007"/>
                    <a:pt x="333" y="1010"/>
                  </a:cubicBezTo>
                  <a:cubicBezTo>
                    <a:pt x="314" y="1013"/>
                    <a:pt x="333" y="1013"/>
                    <a:pt x="355" y="1013"/>
                  </a:cubicBezTo>
                  <a:cubicBezTo>
                    <a:pt x="377" y="1013"/>
                    <a:pt x="377" y="1013"/>
                    <a:pt x="377" y="1010"/>
                  </a:cubicBezTo>
                  <a:cubicBezTo>
                    <a:pt x="371" y="1007"/>
                    <a:pt x="361" y="1007"/>
                    <a:pt x="355" y="1007"/>
                  </a:cubicBezTo>
                  <a:close/>
                  <a:moveTo>
                    <a:pt x="292" y="1016"/>
                  </a:moveTo>
                  <a:cubicBezTo>
                    <a:pt x="305" y="1016"/>
                    <a:pt x="321" y="1016"/>
                    <a:pt x="333" y="1019"/>
                  </a:cubicBezTo>
                  <a:cubicBezTo>
                    <a:pt x="333" y="1019"/>
                    <a:pt x="333" y="1022"/>
                    <a:pt x="333" y="1022"/>
                  </a:cubicBezTo>
                  <a:cubicBezTo>
                    <a:pt x="321" y="1022"/>
                    <a:pt x="305" y="1019"/>
                    <a:pt x="292" y="1016"/>
                  </a:cubicBezTo>
                  <a:close/>
                  <a:moveTo>
                    <a:pt x="136" y="1088"/>
                  </a:moveTo>
                  <a:cubicBezTo>
                    <a:pt x="117" y="1088"/>
                    <a:pt x="117" y="1088"/>
                    <a:pt x="117" y="1091"/>
                  </a:cubicBezTo>
                  <a:lnTo>
                    <a:pt x="136" y="1091"/>
                  </a:lnTo>
                  <a:lnTo>
                    <a:pt x="136" y="1088"/>
                  </a:lnTo>
                  <a:close/>
                  <a:moveTo>
                    <a:pt x="242" y="1091"/>
                  </a:moveTo>
                  <a:lnTo>
                    <a:pt x="242" y="1094"/>
                  </a:lnTo>
                  <a:lnTo>
                    <a:pt x="305" y="1094"/>
                  </a:lnTo>
                  <a:cubicBezTo>
                    <a:pt x="289" y="1094"/>
                    <a:pt x="277" y="1097"/>
                    <a:pt x="261" y="1097"/>
                  </a:cubicBezTo>
                  <a:cubicBezTo>
                    <a:pt x="220" y="1097"/>
                    <a:pt x="220" y="1097"/>
                    <a:pt x="220" y="1094"/>
                  </a:cubicBezTo>
                  <a:cubicBezTo>
                    <a:pt x="220" y="1094"/>
                    <a:pt x="220" y="1091"/>
                    <a:pt x="242" y="1091"/>
                  </a:cubicBezTo>
                  <a:close/>
                  <a:moveTo>
                    <a:pt x="239" y="1107"/>
                  </a:moveTo>
                  <a:cubicBezTo>
                    <a:pt x="245" y="1107"/>
                    <a:pt x="252" y="1110"/>
                    <a:pt x="261" y="1110"/>
                  </a:cubicBezTo>
                  <a:lnTo>
                    <a:pt x="239" y="1113"/>
                  </a:lnTo>
                  <a:cubicBezTo>
                    <a:pt x="217" y="1113"/>
                    <a:pt x="217" y="1110"/>
                    <a:pt x="217" y="1110"/>
                  </a:cubicBezTo>
                  <a:cubicBezTo>
                    <a:pt x="217" y="1107"/>
                    <a:pt x="217" y="1107"/>
                    <a:pt x="239" y="1107"/>
                  </a:cubicBezTo>
                  <a:close/>
                  <a:moveTo>
                    <a:pt x="531" y="1113"/>
                  </a:moveTo>
                  <a:cubicBezTo>
                    <a:pt x="531" y="1113"/>
                    <a:pt x="552" y="1116"/>
                    <a:pt x="571" y="1116"/>
                  </a:cubicBezTo>
                  <a:lnTo>
                    <a:pt x="571" y="1113"/>
                  </a:lnTo>
                  <a:close/>
                  <a:moveTo>
                    <a:pt x="220" y="1"/>
                  </a:moveTo>
                  <a:cubicBezTo>
                    <a:pt x="201" y="1"/>
                    <a:pt x="181" y="1"/>
                    <a:pt x="162" y="2"/>
                  </a:cubicBezTo>
                  <a:lnTo>
                    <a:pt x="162" y="2"/>
                  </a:lnTo>
                  <a:cubicBezTo>
                    <a:pt x="156" y="1"/>
                    <a:pt x="151" y="1"/>
                    <a:pt x="148" y="1"/>
                  </a:cubicBezTo>
                  <a:cubicBezTo>
                    <a:pt x="140" y="1"/>
                    <a:pt x="138" y="2"/>
                    <a:pt x="146" y="3"/>
                  </a:cubicBezTo>
                  <a:lnTo>
                    <a:pt x="146" y="3"/>
                  </a:lnTo>
                  <a:cubicBezTo>
                    <a:pt x="151" y="2"/>
                    <a:pt x="156" y="2"/>
                    <a:pt x="162" y="2"/>
                  </a:cubicBezTo>
                  <a:lnTo>
                    <a:pt x="162" y="2"/>
                  </a:lnTo>
                  <a:cubicBezTo>
                    <a:pt x="173" y="2"/>
                    <a:pt x="187" y="3"/>
                    <a:pt x="201" y="4"/>
                  </a:cubicBezTo>
                  <a:cubicBezTo>
                    <a:pt x="242" y="7"/>
                    <a:pt x="242" y="7"/>
                    <a:pt x="201" y="7"/>
                  </a:cubicBezTo>
                  <a:cubicBezTo>
                    <a:pt x="186" y="7"/>
                    <a:pt x="173" y="7"/>
                    <a:pt x="158" y="4"/>
                  </a:cubicBezTo>
                  <a:cubicBezTo>
                    <a:pt x="153" y="3"/>
                    <a:pt x="149" y="3"/>
                    <a:pt x="146" y="3"/>
                  </a:cubicBezTo>
                  <a:lnTo>
                    <a:pt x="146" y="3"/>
                  </a:lnTo>
                  <a:cubicBezTo>
                    <a:pt x="143" y="3"/>
                    <a:pt x="139" y="3"/>
                    <a:pt x="136" y="4"/>
                  </a:cubicBezTo>
                  <a:cubicBezTo>
                    <a:pt x="114" y="7"/>
                    <a:pt x="92" y="13"/>
                    <a:pt x="136" y="13"/>
                  </a:cubicBezTo>
                  <a:cubicBezTo>
                    <a:pt x="142" y="13"/>
                    <a:pt x="148" y="13"/>
                    <a:pt x="154" y="16"/>
                  </a:cubicBezTo>
                  <a:lnTo>
                    <a:pt x="133" y="16"/>
                  </a:lnTo>
                  <a:cubicBezTo>
                    <a:pt x="114" y="16"/>
                    <a:pt x="114" y="22"/>
                    <a:pt x="111" y="29"/>
                  </a:cubicBezTo>
                  <a:cubicBezTo>
                    <a:pt x="111" y="38"/>
                    <a:pt x="111" y="41"/>
                    <a:pt x="89" y="44"/>
                  </a:cubicBezTo>
                  <a:lnTo>
                    <a:pt x="67" y="44"/>
                  </a:lnTo>
                  <a:cubicBezTo>
                    <a:pt x="89" y="44"/>
                    <a:pt x="89" y="54"/>
                    <a:pt x="86" y="63"/>
                  </a:cubicBezTo>
                  <a:cubicBezTo>
                    <a:pt x="86" y="73"/>
                    <a:pt x="86" y="82"/>
                    <a:pt x="104" y="82"/>
                  </a:cubicBezTo>
                  <a:cubicBezTo>
                    <a:pt x="104" y="82"/>
                    <a:pt x="104" y="85"/>
                    <a:pt x="104" y="85"/>
                  </a:cubicBezTo>
                  <a:cubicBezTo>
                    <a:pt x="86" y="85"/>
                    <a:pt x="86" y="88"/>
                    <a:pt x="82" y="91"/>
                  </a:cubicBezTo>
                  <a:cubicBezTo>
                    <a:pt x="104" y="91"/>
                    <a:pt x="104" y="95"/>
                    <a:pt x="104" y="95"/>
                  </a:cubicBezTo>
                  <a:cubicBezTo>
                    <a:pt x="82" y="95"/>
                    <a:pt x="82" y="98"/>
                    <a:pt x="82" y="101"/>
                  </a:cubicBezTo>
                  <a:cubicBezTo>
                    <a:pt x="82" y="101"/>
                    <a:pt x="82" y="104"/>
                    <a:pt x="104" y="104"/>
                  </a:cubicBezTo>
                  <a:cubicBezTo>
                    <a:pt x="104" y="104"/>
                    <a:pt x="101" y="113"/>
                    <a:pt x="79" y="117"/>
                  </a:cubicBezTo>
                  <a:cubicBezTo>
                    <a:pt x="60" y="120"/>
                    <a:pt x="79" y="120"/>
                    <a:pt x="101" y="123"/>
                  </a:cubicBezTo>
                  <a:cubicBezTo>
                    <a:pt x="114" y="123"/>
                    <a:pt x="129" y="123"/>
                    <a:pt x="142" y="126"/>
                  </a:cubicBezTo>
                  <a:lnTo>
                    <a:pt x="101" y="126"/>
                  </a:lnTo>
                  <a:cubicBezTo>
                    <a:pt x="90" y="124"/>
                    <a:pt x="85" y="124"/>
                    <a:pt x="82" y="124"/>
                  </a:cubicBezTo>
                  <a:cubicBezTo>
                    <a:pt x="79" y="124"/>
                    <a:pt x="79" y="124"/>
                    <a:pt x="79" y="126"/>
                  </a:cubicBezTo>
                  <a:lnTo>
                    <a:pt x="79" y="129"/>
                  </a:lnTo>
                  <a:cubicBezTo>
                    <a:pt x="101" y="129"/>
                    <a:pt x="98" y="135"/>
                    <a:pt x="98" y="145"/>
                  </a:cubicBezTo>
                  <a:cubicBezTo>
                    <a:pt x="98" y="157"/>
                    <a:pt x="98" y="160"/>
                    <a:pt x="117" y="160"/>
                  </a:cubicBezTo>
                  <a:cubicBezTo>
                    <a:pt x="139" y="160"/>
                    <a:pt x="139" y="164"/>
                    <a:pt x="117" y="167"/>
                  </a:cubicBezTo>
                  <a:cubicBezTo>
                    <a:pt x="54" y="173"/>
                    <a:pt x="54" y="173"/>
                    <a:pt x="73" y="176"/>
                  </a:cubicBezTo>
                  <a:cubicBezTo>
                    <a:pt x="89" y="173"/>
                    <a:pt x="101" y="173"/>
                    <a:pt x="117" y="173"/>
                  </a:cubicBezTo>
                  <a:cubicBezTo>
                    <a:pt x="158" y="173"/>
                    <a:pt x="158" y="176"/>
                    <a:pt x="117" y="176"/>
                  </a:cubicBezTo>
                  <a:cubicBezTo>
                    <a:pt x="73" y="176"/>
                    <a:pt x="92" y="198"/>
                    <a:pt x="133" y="198"/>
                  </a:cubicBezTo>
                  <a:lnTo>
                    <a:pt x="114" y="198"/>
                  </a:lnTo>
                  <a:cubicBezTo>
                    <a:pt x="92" y="198"/>
                    <a:pt x="92" y="201"/>
                    <a:pt x="92" y="204"/>
                  </a:cubicBezTo>
                  <a:lnTo>
                    <a:pt x="92" y="211"/>
                  </a:lnTo>
                  <a:cubicBezTo>
                    <a:pt x="133" y="211"/>
                    <a:pt x="111" y="217"/>
                    <a:pt x="89" y="217"/>
                  </a:cubicBezTo>
                  <a:cubicBezTo>
                    <a:pt x="70" y="217"/>
                    <a:pt x="70" y="217"/>
                    <a:pt x="70" y="220"/>
                  </a:cubicBezTo>
                  <a:cubicBezTo>
                    <a:pt x="111" y="226"/>
                    <a:pt x="89" y="232"/>
                    <a:pt x="67" y="232"/>
                  </a:cubicBezTo>
                  <a:lnTo>
                    <a:pt x="67" y="236"/>
                  </a:lnTo>
                  <a:cubicBezTo>
                    <a:pt x="89" y="236"/>
                    <a:pt x="89" y="239"/>
                    <a:pt x="89" y="239"/>
                  </a:cubicBezTo>
                  <a:cubicBezTo>
                    <a:pt x="86" y="245"/>
                    <a:pt x="86" y="245"/>
                    <a:pt x="107" y="245"/>
                  </a:cubicBezTo>
                  <a:cubicBezTo>
                    <a:pt x="115" y="243"/>
                    <a:pt x="122" y="243"/>
                    <a:pt x="129" y="243"/>
                  </a:cubicBezTo>
                  <a:cubicBezTo>
                    <a:pt x="136" y="243"/>
                    <a:pt x="142" y="243"/>
                    <a:pt x="148" y="245"/>
                  </a:cubicBezTo>
                  <a:lnTo>
                    <a:pt x="129" y="245"/>
                  </a:lnTo>
                  <a:cubicBezTo>
                    <a:pt x="107" y="245"/>
                    <a:pt x="107" y="248"/>
                    <a:pt x="107" y="254"/>
                  </a:cubicBezTo>
                  <a:cubicBezTo>
                    <a:pt x="104" y="261"/>
                    <a:pt x="104" y="264"/>
                    <a:pt x="86" y="264"/>
                  </a:cubicBezTo>
                  <a:lnTo>
                    <a:pt x="104" y="267"/>
                  </a:lnTo>
                  <a:cubicBezTo>
                    <a:pt x="126" y="267"/>
                    <a:pt x="126" y="270"/>
                    <a:pt x="104" y="270"/>
                  </a:cubicBezTo>
                  <a:cubicBezTo>
                    <a:pt x="82" y="270"/>
                    <a:pt x="82" y="276"/>
                    <a:pt x="104" y="279"/>
                  </a:cubicBezTo>
                  <a:cubicBezTo>
                    <a:pt x="104" y="279"/>
                    <a:pt x="104" y="283"/>
                    <a:pt x="104" y="283"/>
                  </a:cubicBezTo>
                  <a:cubicBezTo>
                    <a:pt x="60" y="283"/>
                    <a:pt x="60" y="286"/>
                    <a:pt x="101" y="289"/>
                  </a:cubicBezTo>
                  <a:cubicBezTo>
                    <a:pt x="82" y="289"/>
                    <a:pt x="82" y="289"/>
                    <a:pt x="82" y="292"/>
                  </a:cubicBezTo>
                  <a:cubicBezTo>
                    <a:pt x="101" y="292"/>
                    <a:pt x="101" y="298"/>
                    <a:pt x="79" y="298"/>
                  </a:cubicBezTo>
                  <a:cubicBezTo>
                    <a:pt x="101" y="301"/>
                    <a:pt x="101" y="301"/>
                    <a:pt x="101" y="305"/>
                  </a:cubicBezTo>
                  <a:cubicBezTo>
                    <a:pt x="101" y="305"/>
                    <a:pt x="101" y="308"/>
                    <a:pt x="120" y="308"/>
                  </a:cubicBezTo>
                  <a:cubicBezTo>
                    <a:pt x="142" y="308"/>
                    <a:pt x="142" y="311"/>
                    <a:pt x="142" y="311"/>
                  </a:cubicBezTo>
                  <a:cubicBezTo>
                    <a:pt x="129" y="311"/>
                    <a:pt x="114" y="311"/>
                    <a:pt x="101" y="308"/>
                  </a:cubicBezTo>
                  <a:cubicBezTo>
                    <a:pt x="79" y="308"/>
                    <a:pt x="79" y="311"/>
                    <a:pt x="120" y="314"/>
                  </a:cubicBezTo>
                  <a:cubicBezTo>
                    <a:pt x="161" y="317"/>
                    <a:pt x="161" y="317"/>
                    <a:pt x="120" y="317"/>
                  </a:cubicBezTo>
                  <a:lnTo>
                    <a:pt x="120" y="323"/>
                  </a:lnTo>
                  <a:cubicBezTo>
                    <a:pt x="98" y="323"/>
                    <a:pt x="98" y="326"/>
                    <a:pt x="98" y="326"/>
                  </a:cubicBezTo>
                  <a:cubicBezTo>
                    <a:pt x="120" y="330"/>
                    <a:pt x="120" y="330"/>
                    <a:pt x="98" y="330"/>
                  </a:cubicBezTo>
                  <a:cubicBezTo>
                    <a:pt x="76" y="330"/>
                    <a:pt x="76" y="333"/>
                    <a:pt x="120" y="333"/>
                  </a:cubicBezTo>
                  <a:cubicBezTo>
                    <a:pt x="139" y="333"/>
                    <a:pt x="139" y="336"/>
                    <a:pt x="117" y="336"/>
                  </a:cubicBezTo>
                  <a:lnTo>
                    <a:pt x="98" y="336"/>
                  </a:lnTo>
                  <a:cubicBezTo>
                    <a:pt x="117" y="339"/>
                    <a:pt x="117" y="339"/>
                    <a:pt x="117" y="339"/>
                  </a:cubicBezTo>
                  <a:cubicBezTo>
                    <a:pt x="98" y="339"/>
                    <a:pt x="95" y="352"/>
                    <a:pt x="95" y="364"/>
                  </a:cubicBezTo>
                  <a:cubicBezTo>
                    <a:pt x="107" y="367"/>
                    <a:pt x="120" y="367"/>
                    <a:pt x="136" y="367"/>
                  </a:cubicBezTo>
                  <a:cubicBezTo>
                    <a:pt x="73" y="370"/>
                    <a:pt x="73" y="370"/>
                    <a:pt x="136" y="370"/>
                  </a:cubicBezTo>
                  <a:cubicBezTo>
                    <a:pt x="114" y="373"/>
                    <a:pt x="114" y="373"/>
                    <a:pt x="136" y="373"/>
                  </a:cubicBezTo>
                  <a:cubicBezTo>
                    <a:pt x="154" y="373"/>
                    <a:pt x="154" y="377"/>
                    <a:pt x="136" y="377"/>
                  </a:cubicBezTo>
                  <a:cubicBezTo>
                    <a:pt x="114" y="377"/>
                    <a:pt x="92" y="380"/>
                    <a:pt x="114" y="380"/>
                  </a:cubicBezTo>
                  <a:lnTo>
                    <a:pt x="92" y="380"/>
                  </a:lnTo>
                  <a:cubicBezTo>
                    <a:pt x="70" y="383"/>
                    <a:pt x="92" y="383"/>
                    <a:pt x="114" y="386"/>
                  </a:cubicBezTo>
                  <a:cubicBezTo>
                    <a:pt x="154" y="389"/>
                    <a:pt x="154" y="389"/>
                    <a:pt x="114" y="389"/>
                  </a:cubicBezTo>
                  <a:cubicBezTo>
                    <a:pt x="70" y="389"/>
                    <a:pt x="92" y="395"/>
                    <a:pt x="133" y="395"/>
                  </a:cubicBezTo>
                  <a:cubicBezTo>
                    <a:pt x="173" y="399"/>
                    <a:pt x="173" y="399"/>
                    <a:pt x="154" y="399"/>
                  </a:cubicBezTo>
                  <a:lnTo>
                    <a:pt x="133" y="399"/>
                  </a:lnTo>
                  <a:cubicBezTo>
                    <a:pt x="133" y="399"/>
                    <a:pt x="133" y="402"/>
                    <a:pt x="111" y="402"/>
                  </a:cubicBezTo>
                  <a:cubicBezTo>
                    <a:pt x="111" y="402"/>
                    <a:pt x="111" y="402"/>
                    <a:pt x="133" y="405"/>
                  </a:cubicBezTo>
                  <a:cubicBezTo>
                    <a:pt x="173" y="408"/>
                    <a:pt x="151" y="411"/>
                    <a:pt x="111" y="414"/>
                  </a:cubicBezTo>
                  <a:lnTo>
                    <a:pt x="129" y="414"/>
                  </a:lnTo>
                  <a:cubicBezTo>
                    <a:pt x="170" y="417"/>
                    <a:pt x="192" y="417"/>
                    <a:pt x="151" y="417"/>
                  </a:cubicBezTo>
                  <a:lnTo>
                    <a:pt x="129" y="417"/>
                  </a:lnTo>
                  <a:cubicBezTo>
                    <a:pt x="170" y="420"/>
                    <a:pt x="148" y="424"/>
                    <a:pt x="107" y="424"/>
                  </a:cubicBezTo>
                  <a:cubicBezTo>
                    <a:pt x="89" y="424"/>
                    <a:pt x="89" y="424"/>
                    <a:pt x="86" y="427"/>
                  </a:cubicBezTo>
                  <a:lnTo>
                    <a:pt x="148" y="427"/>
                  </a:lnTo>
                  <a:cubicBezTo>
                    <a:pt x="148" y="430"/>
                    <a:pt x="148" y="430"/>
                    <a:pt x="129" y="430"/>
                  </a:cubicBezTo>
                  <a:cubicBezTo>
                    <a:pt x="107" y="433"/>
                    <a:pt x="86" y="433"/>
                    <a:pt x="107" y="433"/>
                  </a:cubicBezTo>
                  <a:cubicBezTo>
                    <a:pt x="107" y="433"/>
                    <a:pt x="107" y="433"/>
                    <a:pt x="86" y="436"/>
                  </a:cubicBezTo>
                  <a:lnTo>
                    <a:pt x="86" y="442"/>
                  </a:lnTo>
                  <a:cubicBezTo>
                    <a:pt x="107" y="442"/>
                    <a:pt x="104" y="446"/>
                    <a:pt x="86" y="446"/>
                  </a:cubicBezTo>
                  <a:cubicBezTo>
                    <a:pt x="86" y="446"/>
                    <a:pt x="86" y="449"/>
                    <a:pt x="104" y="449"/>
                  </a:cubicBezTo>
                  <a:cubicBezTo>
                    <a:pt x="104" y="452"/>
                    <a:pt x="104" y="452"/>
                    <a:pt x="82" y="452"/>
                  </a:cubicBezTo>
                  <a:cubicBezTo>
                    <a:pt x="64" y="452"/>
                    <a:pt x="64" y="452"/>
                    <a:pt x="82" y="455"/>
                  </a:cubicBezTo>
                  <a:cubicBezTo>
                    <a:pt x="104" y="455"/>
                    <a:pt x="104" y="455"/>
                    <a:pt x="104" y="458"/>
                  </a:cubicBezTo>
                  <a:lnTo>
                    <a:pt x="104" y="461"/>
                  </a:lnTo>
                  <a:lnTo>
                    <a:pt x="126" y="461"/>
                  </a:lnTo>
                  <a:cubicBezTo>
                    <a:pt x="123" y="461"/>
                    <a:pt x="104" y="467"/>
                    <a:pt x="104" y="467"/>
                  </a:cubicBezTo>
                  <a:cubicBezTo>
                    <a:pt x="101" y="471"/>
                    <a:pt x="101" y="471"/>
                    <a:pt x="123" y="471"/>
                  </a:cubicBezTo>
                  <a:cubicBezTo>
                    <a:pt x="123" y="474"/>
                    <a:pt x="101" y="477"/>
                    <a:pt x="101" y="480"/>
                  </a:cubicBezTo>
                  <a:cubicBezTo>
                    <a:pt x="101" y="486"/>
                    <a:pt x="101" y="486"/>
                    <a:pt x="123" y="486"/>
                  </a:cubicBezTo>
                  <a:cubicBezTo>
                    <a:pt x="79" y="489"/>
                    <a:pt x="79" y="493"/>
                    <a:pt x="101" y="493"/>
                  </a:cubicBezTo>
                  <a:cubicBezTo>
                    <a:pt x="120" y="493"/>
                    <a:pt x="120" y="493"/>
                    <a:pt x="120" y="496"/>
                  </a:cubicBezTo>
                  <a:cubicBezTo>
                    <a:pt x="101" y="496"/>
                    <a:pt x="101" y="496"/>
                    <a:pt x="120" y="499"/>
                  </a:cubicBezTo>
                  <a:lnTo>
                    <a:pt x="101" y="499"/>
                  </a:lnTo>
                  <a:lnTo>
                    <a:pt x="98" y="502"/>
                  </a:lnTo>
                  <a:cubicBezTo>
                    <a:pt x="142" y="505"/>
                    <a:pt x="120" y="514"/>
                    <a:pt x="98" y="514"/>
                  </a:cubicBezTo>
                  <a:cubicBezTo>
                    <a:pt x="98" y="514"/>
                    <a:pt x="98" y="514"/>
                    <a:pt x="120" y="518"/>
                  </a:cubicBezTo>
                  <a:cubicBezTo>
                    <a:pt x="161" y="518"/>
                    <a:pt x="161" y="521"/>
                    <a:pt x="117" y="521"/>
                  </a:cubicBezTo>
                  <a:cubicBezTo>
                    <a:pt x="135" y="523"/>
                    <a:pt x="138" y="528"/>
                    <a:pt x="117" y="528"/>
                  </a:cubicBezTo>
                  <a:cubicBezTo>
                    <a:pt x="112" y="528"/>
                    <a:pt x="106" y="528"/>
                    <a:pt x="98" y="527"/>
                  </a:cubicBezTo>
                  <a:lnTo>
                    <a:pt x="54" y="527"/>
                  </a:lnTo>
                  <a:cubicBezTo>
                    <a:pt x="76" y="530"/>
                    <a:pt x="76" y="530"/>
                    <a:pt x="76" y="530"/>
                  </a:cubicBezTo>
                  <a:cubicBezTo>
                    <a:pt x="95" y="530"/>
                    <a:pt x="95" y="533"/>
                    <a:pt x="95" y="536"/>
                  </a:cubicBezTo>
                  <a:cubicBezTo>
                    <a:pt x="95" y="540"/>
                    <a:pt x="117" y="543"/>
                    <a:pt x="114" y="546"/>
                  </a:cubicBezTo>
                  <a:cubicBezTo>
                    <a:pt x="114" y="549"/>
                    <a:pt x="114" y="552"/>
                    <a:pt x="95" y="555"/>
                  </a:cubicBezTo>
                  <a:cubicBezTo>
                    <a:pt x="95" y="555"/>
                    <a:pt x="92" y="558"/>
                    <a:pt x="114" y="562"/>
                  </a:cubicBezTo>
                  <a:cubicBezTo>
                    <a:pt x="136" y="562"/>
                    <a:pt x="136" y="565"/>
                    <a:pt x="114" y="565"/>
                  </a:cubicBezTo>
                  <a:cubicBezTo>
                    <a:pt x="133" y="568"/>
                    <a:pt x="133" y="568"/>
                    <a:pt x="133" y="568"/>
                  </a:cubicBezTo>
                  <a:cubicBezTo>
                    <a:pt x="114" y="568"/>
                    <a:pt x="92" y="571"/>
                    <a:pt x="114" y="571"/>
                  </a:cubicBezTo>
                  <a:cubicBezTo>
                    <a:pt x="133" y="571"/>
                    <a:pt x="133" y="574"/>
                    <a:pt x="133" y="577"/>
                  </a:cubicBezTo>
                  <a:cubicBezTo>
                    <a:pt x="111" y="577"/>
                    <a:pt x="107" y="624"/>
                    <a:pt x="126" y="624"/>
                  </a:cubicBezTo>
                  <a:cubicBezTo>
                    <a:pt x="126" y="624"/>
                    <a:pt x="126" y="624"/>
                    <a:pt x="126" y="627"/>
                  </a:cubicBezTo>
                  <a:lnTo>
                    <a:pt x="126" y="630"/>
                  </a:lnTo>
                  <a:cubicBezTo>
                    <a:pt x="86" y="630"/>
                    <a:pt x="104" y="637"/>
                    <a:pt x="126" y="640"/>
                  </a:cubicBezTo>
                  <a:cubicBezTo>
                    <a:pt x="145" y="643"/>
                    <a:pt x="145" y="643"/>
                    <a:pt x="145" y="646"/>
                  </a:cubicBezTo>
                  <a:cubicBezTo>
                    <a:pt x="104" y="646"/>
                    <a:pt x="104" y="649"/>
                    <a:pt x="123" y="652"/>
                  </a:cubicBezTo>
                  <a:cubicBezTo>
                    <a:pt x="164" y="652"/>
                    <a:pt x="164" y="656"/>
                    <a:pt x="123" y="656"/>
                  </a:cubicBezTo>
                  <a:cubicBezTo>
                    <a:pt x="82" y="656"/>
                    <a:pt x="82" y="659"/>
                    <a:pt x="145" y="659"/>
                  </a:cubicBezTo>
                  <a:cubicBezTo>
                    <a:pt x="164" y="662"/>
                    <a:pt x="164" y="662"/>
                    <a:pt x="142" y="662"/>
                  </a:cubicBezTo>
                  <a:cubicBezTo>
                    <a:pt x="101" y="665"/>
                    <a:pt x="101" y="665"/>
                    <a:pt x="123" y="665"/>
                  </a:cubicBezTo>
                  <a:cubicBezTo>
                    <a:pt x="164" y="668"/>
                    <a:pt x="164" y="668"/>
                    <a:pt x="123" y="668"/>
                  </a:cubicBezTo>
                  <a:cubicBezTo>
                    <a:pt x="79" y="671"/>
                    <a:pt x="79" y="671"/>
                    <a:pt x="120" y="674"/>
                  </a:cubicBezTo>
                  <a:cubicBezTo>
                    <a:pt x="164" y="674"/>
                    <a:pt x="164" y="681"/>
                    <a:pt x="120" y="681"/>
                  </a:cubicBezTo>
                  <a:cubicBezTo>
                    <a:pt x="120" y="684"/>
                    <a:pt x="98" y="684"/>
                    <a:pt x="120" y="684"/>
                  </a:cubicBezTo>
                  <a:lnTo>
                    <a:pt x="98" y="684"/>
                  </a:lnTo>
                  <a:lnTo>
                    <a:pt x="98" y="687"/>
                  </a:lnTo>
                  <a:lnTo>
                    <a:pt x="120" y="687"/>
                  </a:lnTo>
                  <a:cubicBezTo>
                    <a:pt x="120" y="690"/>
                    <a:pt x="98" y="696"/>
                    <a:pt x="98" y="706"/>
                  </a:cubicBezTo>
                  <a:cubicBezTo>
                    <a:pt x="96" y="718"/>
                    <a:pt x="95" y="722"/>
                    <a:pt x="105" y="722"/>
                  </a:cubicBezTo>
                  <a:cubicBezTo>
                    <a:pt x="108" y="722"/>
                    <a:pt x="112" y="722"/>
                    <a:pt x="117" y="721"/>
                  </a:cubicBezTo>
                  <a:cubicBezTo>
                    <a:pt x="158" y="721"/>
                    <a:pt x="158" y="724"/>
                    <a:pt x="114" y="724"/>
                  </a:cubicBezTo>
                  <a:cubicBezTo>
                    <a:pt x="114" y="728"/>
                    <a:pt x="95" y="731"/>
                    <a:pt x="95" y="731"/>
                  </a:cubicBezTo>
                  <a:cubicBezTo>
                    <a:pt x="92" y="734"/>
                    <a:pt x="92" y="737"/>
                    <a:pt x="73" y="737"/>
                  </a:cubicBezTo>
                  <a:lnTo>
                    <a:pt x="73" y="740"/>
                  </a:lnTo>
                  <a:cubicBezTo>
                    <a:pt x="114" y="740"/>
                    <a:pt x="114" y="750"/>
                    <a:pt x="92" y="753"/>
                  </a:cubicBezTo>
                  <a:cubicBezTo>
                    <a:pt x="92" y="756"/>
                    <a:pt x="92" y="759"/>
                    <a:pt x="111" y="759"/>
                  </a:cubicBezTo>
                  <a:cubicBezTo>
                    <a:pt x="133" y="762"/>
                    <a:pt x="133" y="762"/>
                    <a:pt x="111" y="765"/>
                  </a:cubicBezTo>
                  <a:cubicBezTo>
                    <a:pt x="89" y="765"/>
                    <a:pt x="67" y="771"/>
                    <a:pt x="111" y="771"/>
                  </a:cubicBezTo>
                  <a:lnTo>
                    <a:pt x="89" y="775"/>
                  </a:lnTo>
                  <a:cubicBezTo>
                    <a:pt x="67" y="775"/>
                    <a:pt x="89" y="778"/>
                    <a:pt x="111" y="778"/>
                  </a:cubicBezTo>
                  <a:lnTo>
                    <a:pt x="89" y="778"/>
                  </a:lnTo>
                  <a:cubicBezTo>
                    <a:pt x="48" y="778"/>
                    <a:pt x="48" y="781"/>
                    <a:pt x="67" y="781"/>
                  </a:cubicBezTo>
                  <a:cubicBezTo>
                    <a:pt x="89" y="781"/>
                    <a:pt x="107" y="784"/>
                    <a:pt x="89" y="784"/>
                  </a:cubicBezTo>
                  <a:cubicBezTo>
                    <a:pt x="89" y="784"/>
                    <a:pt x="89" y="787"/>
                    <a:pt x="129" y="787"/>
                  </a:cubicBezTo>
                  <a:cubicBezTo>
                    <a:pt x="151" y="787"/>
                    <a:pt x="151" y="787"/>
                    <a:pt x="148" y="790"/>
                  </a:cubicBezTo>
                  <a:cubicBezTo>
                    <a:pt x="129" y="790"/>
                    <a:pt x="129" y="790"/>
                    <a:pt x="107" y="787"/>
                  </a:cubicBezTo>
                  <a:lnTo>
                    <a:pt x="107" y="790"/>
                  </a:lnTo>
                  <a:cubicBezTo>
                    <a:pt x="99" y="792"/>
                    <a:pt x="88" y="795"/>
                    <a:pt x="78" y="795"/>
                  </a:cubicBezTo>
                  <a:cubicBezTo>
                    <a:pt x="74" y="795"/>
                    <a:pt x="70" y="794"/>
                    <a:pt x="67" y="793"/>
                  </a:cubicBezTo>
                  <a:lnTo>
                    <a:pt x="67" y="793"/>
                  </a:lnTo>
                  <a:cubicBezTo>
                    <a:pt x="45" y="797"/>
                    <a:pt x="45" y="797"/>
                    <a:pt x="86" y="797"/>
                  </a:cubicBezTo>
                  <a:cubicBezTo>
                    <a:pt x="129" y="797"/>
                    <a:pt x="129" y="797"/>
                    <a:pt x="126" y="800"/>
                  </a:cubicBezTo>
                  <a:cubicBezTo>
                    <a:pt x="126" y="800"/>
                    <a:pt x="126" y="803"/>
                    <a:pt x="107" y="803"/>
                  </a:cubicBezTo>
                  <a:lnTo>
                    <a:pt x="86" y="803"/>
                  </a:lnTo>
                  <a:cubicBezTo>
                    <a:pt x="111" y="810"/>
                    <a:pt x="137" y="813"/>
                    <a:pt x="163" y="813"/>
                  </a:cubicBezTo>
                  <a:cubicBezTo>
                    <a:pt x="172" y="813"/>
                    <a:pt x="180" y="813"/>
                    <a:pt x="189" y="812"/>
                  </a:cubicBezTo>
                  <a:cubicBezTo>
                    <a:pt x="230" y="812"/>
                    <a:pt x="230" y="812"/>
                    <a:pt x="189" y="815"/>
                  </a:cubicBezTo>
                  <a:cubicBezTo>
                    <a:pt x="167" y="815"/>
                    <a:pt x="167" y="815"/>
                    <a:pt x="167" y="818"/>
                  </a:cubicBezTo>
                  <a:cubicBezTo>
                    <a:pt x="145" y="818"/>
                    <a:pt x="148" y="815"/>
                    <a:pt x="148" y="815"/>
                  </a:cubicBezTo>
                  <a:lnTo>
                    <a:pt x="126" y="815"/>
                  </a:lnTo>
                  <a:cubicBezTo>
                    <a:pt x="86" y="815"/>
                    <a:pt x="86" y="818"/>
                    <a:pt x="126" y="818"/>
                  </a:cubicBezTo>
                  <a:cubicBezTo>
                    <a:pt x="145" y="822"/>
                    <a:pt x="145" y="822"/>
                    <a:pt x="126" y="822"/>
                  </a:cubicBezTo>
                  <a:cubicBezTo>
                    <a:pt x="104" y="822"/>
                    <a:pt x="82" y="825"/>
                    <a:pt x="104" y="825"/>
                  </a:cubicBezTo>
                  <a:cubicBezTo>
                    <a:pt x="104" y="825"/>
                    <a:pt x="104" y="828"/>
                    <a:pt x="82" y="828"/>
                  </a:cubicBezTo>
                  <a:cubicBezTo>
                    <a:pt x="82" y="831"/>
                    <a:pt x="82" y="831"/>
                    <a:pt x="104" y="831"/>
                  </a:cubicBezTo>
                  <a:cubicBezTo>
                    <a:pt x="123" y="831"/>
                    <a:pt x="123" y="834"/>
                    <a:pt x="123" y="834"/>
                  </a:cubicBezTo>
                  <a:cubicBezTo>
                    <a:pt x="123" y="837"/>
                    <a:pt x="123" y="837"/>
                    <a:pt x="145" y="837"/>
                  </a:cubicBezTo>
                  <a:cubicBezTo>
                    <a:pt x="158" y="837"/>
                    <a:pt x="173" y="837"/>
                    <a:pt x="186" y="840"/>
                  </a:cubicBezTo>
                  <a:cubicBezTo>
                    <a:pt x="205" y="844"/>
                    <a:pt x="205" y="844"/>
                    <a:pt x="164" y="847"/>
                  </a:cubicBezTo>
                  <a:lnTo>
                    <a:pt x="142" y="847"/>
                  </a:lnTo>
                  <a:cubicBezTo>
                    <a:pt x="142" y="847"/>
                    <a:pt x="142" y="850"/>
                    <a:pt x="123" y="850"/>
                  </a:cubicBezTo>
                  <a:cubicBezTo>
                    <a:pt x="101" y="853"/>
                    <a:pt x="123" y="853"/>
                    <a:pt x="142" y="853"/>
                  </a:cubicBezTo>
                  <a:lnTo>
                    <a:pt x="183" y="853"/>
                  </a:lnTo>
                  <a:cubicBezTo>
                    <a:pt x="164" y="853"/>
                    <a:pt x="142" y="856"/>
                    <a:pt x="120" y="856"/>
                  </a:cubicBezTo>
                  <a:cubicBezTo>
                    <a:pt x="142" y="856"/>
                    <a:pt x="164" y="856"/>
                    <a:pt x="142" y="859"/>
                  </a:cubicBezTo>
                  <a:cubicBezTo>
                    <a:pt x="142" y="862"/>
                    <a:pt x="142" y="865"/>
                    <a:pt x="120" y="865"/>
                  </a:cubicBezTo>
                  <a:cubicBezTo>
                    <a:pt x="98" y="865"/>
                    <a:pt x="120" y="869"/>
                    <a:pt x="120" y="869"/>
                  </a:cubicBezTo>
                  <a:cubicBezTo>
                    <a:pt x="142" y="869"/>
                    <a:pt x="142" y="872"/>
                    <a:pt x="120" y="875"/>
                  </a:cubicBezTo>
                  <a:cubicBezTo>
                    <a:pt x="76" y="881"/>
                    <a:pt x="76" y="881"/>
                    <a:pt x="117" y="881"/>
                  </a:cubicBezTo>
                  <a:cubicBezTo>
                    <a:pt x="139" y="881"/>
                    <a:pt x="161" y="881"/>
                    <a:pt x="117" y="884"/>
                  </a:cubicBezTo>
                  <a:cubicBezTo>
                    <a:pt x="98" y="884"/>
                    <a:pt x="117" y="884"/>
                    <a:pt x="139" y="887"/>
                  </a:cubicBezTo>
                  <a:cubicBezTo>
                    <a:pt x="161" y="891"/>
                    <a:pt x="201" y="891"/>
                    <a:pt x="223" y="891"/>
                  </a:cubicBezTo>
                  <a:cubicBezTo>
                    <a:pt x="264" y="891"/>
                    <a:pt x="264" y="891"/>
                    <a:pt x="242" y="894"/>
                  </a:cubicBezTo>
                  <a:cubicBezTo>
                    <a:pt x="234" y="894"/>
                    <a:pt x="224" y="895"/>
                    <a:pt x="215" y="895"/>
                  </a:cubicBezTo>
                  <a:cubicBezTo>
                    <a:pt x="210" y="895"/>
                    <a:pt x="206" y="895"/>
                    <a:pt x="201" y="894"/>
                  </a:cubicBezTo>
                  <a:lnTo>
                    <a:pt x="180" y="894"/>
                  </a:lnTo>
                  <a:cubicBezTo>
                    <a:pt x="173" y="892"/>
                    <a:pt x="166" y="891"/>
                    <a:pt x="159" y="891"/>
                  </a:cubicBezTo>
                  <a:cubicBezTo>
                    <a:pt x="152" y="891"/>
                    <a:pt x="145" y="892"/>
                    <a:pt x="139" y="894"/>
                  </a:cubicBezTo>
                  <a:cubicBezTo>
                    <a:pt x="117" y="897"/>
                    <a:pt x="117" y="897"/>
                    <a:pt x="139" y="897"/>
                  </a:cubicBezTo>
                  <a:cubicBezTo>
                    <a:pt x="117" y="900"/>
                    <a:pt x="117" y="900"/>
                    <a:pt x="117" y="903"/>
                  </a:cubicBezTo>
                  <a:cubicBezTo>
                    <a:pt x="117" y="906"/>
                    <a:pt x="114" y="912"/>
                    <a:pt x="95" y="912"/>
                  </a:cubicBezTo>
                  <a:cubicBezTo>
                    <a:pt x="95" y="916"/>
                    <a:pt x="95" y="916"/>
                    <a:pt x="114" y="916"/>
                  </a:cubicBezTo>
                  <a:cubicBezTo>
                    <a:pt x="154" y="916"/>
                    <a:pt x="154" y="919"/>
                    <a:pt x="136" y="919"/>
                  </a:cubicBezTo>
                  <a:cubicBezTo>
                    <a:pt x="92" y="919"/>
                    <a:pt x="70" y="938"/>
                    <a:pt x="111" y="938"/>
                  </a:cubicBezTo>
                  <a:lnTo>
                    <a:pt x="111" y="941"/>
                  </a:lnTo>
                  <a:cubicBezTo>
                    <a:pt x="92" y="944"/>
                    <a:pt x="89" y="950"/>
                    <a:pt x="111" y="953"/>
                  </a:cubicBezTo>
                  <a:lnTo>
                    <a:pt x="111" y="956"/>
                  </a:lnTo>
                  <a:cubicBezTo>
                    <a:pt x="89" y="959"/>
                    <a:pt x="89" y="959"/>
                    <a:pt x="107" y="963"/>
                  </a:cubicBezTo>
                  <a:lnTo>
                    <a:pt x="129" y="963"/>
                  </a:lnTo>
                  <a:cubicBezTo>
                    <a:pt x="107" y="963"/>
                    <a:pt x="107" y="966"/>
                    <a:pt x="107" y="972"/>
                  </a:cubicBezTo>
                  <a:cubicBezTo>
                    <a:pt x="107" y="975"/>
                    <a:pt x="107" y="975"/>
                    <a:pt x="129" y="975"/>
                  </a:cubicBezTo>
                  <a:cubicBezTo>
                    <a:pt x="148" y="981"/>
                    <a:pt x="126" y="981"/>
                    <a:pt x="107" y="981"/>
                  </a:cubicBezTo>
                  <a:cubicBezTo>
                    <a:pt x="96" y="981"/>
                    <a:pt x="87" y="980"/>
                    <a:pt x="82" y="980"/>
                  </a:cubicBezTo>
                  <a:cubicBezTo>
                    <a:pt x="71" y="980"/>
                    <a:pt x="82" y="982"/>
                    <a:pt x="126" y="985"/>
                  </a:cubicBezTo>
                  <a:cubicBezTo>
                    <a:pt x="170" y="985"/>
                    <a:pt x="170" y="988"/>
                    <a:pt x="148" y="988"/>
                  </a:cubicBezTo>
                  <a:cubicBezTo>
                    <a:pt x="126" y="988"/>
                    <a:pt x="126" y="985"/>
                    <a:pt x="126" y="985"/>
                  </a:cubicBezTo>
                  <a:lnTo>
                    <a:pt x="86" y="985"/>
                  </a:lnTo>
                  <a:cubicBezTo>
                    <a:pt x="86" y="985"/>
                    <a:pt x="86" y="985"/>
                    <a:pt x="107" y="988"/>
                  </a:cubicBezTo>
                  <a:cubicBezTo>
                    <a:pt x="107" y="988"/>
                    <a:pt x="107" y="988"/>
                    <a:pt x="126" y="991"/>
                  </a:cubicBezTo>
                  <a:lnTo>
                    <a:pt x="104" y="991"/>
                  </a:lnTo>
                  <a:cubicBezTo>
                    <a:pt x="86" y="991"/>
                    <a:pt x="126" y="997"/>
                    <a:pt x="167" y="1000"/>
                  </a:cubicBezTo>
                  <a:lnTo>
                    <a:pt x="145" y="1000"/>
                  </a:lnTo>
                  <a:cubicBezTo>
                    <a:pt x="126" y="1000"/>
                    <a:pt x="126" y="1000"/>
                    <a:pt x="126" y="1003"/>
                  </a:cubicBezTo>
                  <a:cubicBezTo>
                    <a:pt x="126" y="1007"/>
                    <a:pt x="123" y="1010"/>
                    <a:pt x="145" y="1010"/>
                  </a:cubicBezTo>
                  <a:cubicBezTo>
                    <a:pt x="153" y="1008"/>
                    <a:pt x="160" y="1007"/>
                    <a:pt x="167" y="1007"/>
                  </a:cubicBezTo>
                  <a:cubicBezTo>
                    <a:pt x="173" y="1007"/>
                    <a:pt x="180" y="1008"/>
                    <a:pt x="186" y="1010"/>
                  </a:cubicBezTo>
                  <a:cubicBezTo>
                    <a:pt x="196" y="1010"/>
                    <a:pt x="205" y="1008"/>
                    <a:pt x="215" y="1008"/>
                  </a:cubicBezTo>
                  <a:cubicBezTo>
                    <a:pt x="220" y="1008"/>
                    <a:pt x="224" y="1009"/>
                    <a:pt x="230" y="1010"/>
                  </a:cubicBezTo>
                  <a:cubicBezTo>
                    <a:pt x="230" y="1010"/>
                    <a:pt x="208" y="1010"/>
                    <a:pt x="186" y="1013"/>
                  </a:cubicBezTo>
                  <a:cubicBezTo>
                    <a:pt x="145" y="1016"/>
                    <a:pt x="123" y="1019"/>
                    <a:pt x="123" y="1022"/>
                  </a:cubicBezTo>
                  <a:cubicBezTo>
                    <a:pt x="123" y="1025"/>
                    <a:pt x="123" y="1028"/>
                    <a:pt x="101" y="1032"/>
                  </a:cubicBezTo>
                  <a:cubicBezTo>
                    <a:pt x="101" y="1035"/>
                    <a:pt x="101" y="1035"/>
                    <a:pt x="120" y="1035"/>
                  </a:cubicBezTo>
                  <a:lnTo>
                    <a:pt x="120" y="1038"/>
                  </a:lnTo>
                  <a:cubicBezTo>
                    <a:pt x="101" y="1038"/>
                    <a:pt x="101" y="1041"/>
                    <a:pt x="120" y="1041"/>
                  </a:cubicBezTo>
                  <a:cubicBezTo>
                    <a:pt x="142" y="1044"/>
                    <a:pt x="120" y="1044"/>
                    <a:pt x="120" y="1044"/>
                  </a:cubicBezTo>
                  <a:cubicBezTo>
                    <a:pt x="79" y="1047"/>
                    <a:pt x="79" y="1047"/>
                    <a:pt x="142" y="1047"/>
                  </a:cubicBezTo>
                  <a:cubicBezTo>
                    <a:pt x="154" y="1047"/>
                    <a:pt x="170" y="1047"/>
                    <a:pt x="183" y="1044"/>
                  </a:cubicBezTo>
                  <a:lnTo>
                    <a:pt x="183" y="1038"/>
                  </a:lnTo>
                  <a:lnTo>
                    <a:pt x="205" y="1044"/>
                  </a:lnTo>
                  <a:cubicBezTo>
                    <a:pt x="217" y="1047"/>
                    <a:pt x="233" y="1047"/>
                    <a:pt x="245" y="1047"/>
                  </a:cubicBezTo>
                  <a:lnTo>
                    <a:pt x="161" y="1047"/>
                  </a:lnTo>
                  <a:cubicBezTo>
                    <a:pt x="120" y="1047"/>
                    <a:pt x="98" y="1054"/>
                    <a:pt x="139" y="1054"/>
                  </a:cubicBezTo>
                  <a:lnTo>
                    <a:pt x="120" y="1054"/>
                  </a:lnTo>
                  <a:cubicBezTo>
                    <a:pt x="98" y="1054"/>
                    <a:pt x="98" y="1057"/>
                    <a:pt x="139" y="1057"/>
                  </a:cubicBezTo>
                  <a:cubicBezTo>
                    <a:pt x="180" y="1060"/>
                    <a:pt x="180" y="1060"/>
                    <a:pt x="139" y="1060"/>
                  </a:cubicBezTo>
                  <a:cubicBezTo>
                    <a:pt x="98" y="1063"/>
                    <a:pt x="95" y="1069"/>
                    <a:pt x="117" y="1069"/>
                  </a:cubicBezTo>
                  <a:cubicBezTo>
                    <a:pt x="158" y="1069"/>
                    <a:pt x="158" y="1072"/>
                    <a:pt x="139" y="1075"/>
                  </a:cubicBezTo>
                  <a:cubicBezTo>
                    <a:pt x="117" y="1075"/>
                    <a:pt x="117" y="1079"/>
                    <a:pt x="136" y="1079"/>
                  </a:cubicBezTo>
                  <a:cubicBezTo>
                    <a:pt x="117" y="1079"/>
                    <a:pt x="95" y="1079"/>
                    <a:pt x="117" y="1082"/>
                  </a:cubicBezTo>
                  <a:lnTo>
                    <a:pt x="136" y="1082"/>
                  </a:lnTo>
                  <a:lnTo>
                    <a:pt x="180" y="1085"/>
                  </a:lnTo>
                  <a:cubicBezTo>
                    <a:pt x="192" y="1082"/>
                    <a:pt x="205" y="1082"/>
                    <a:pt x="220" y="1082"/>
                  </a:cubicBezTo>
                  <a:cubicBezTo>
                    <a:pt x="242" y="1082"/>
                    <a:pt x="220" y="1088"/>
                    <a:pt x="158" y="1091"/>
                  </a:cubicBezTo>
                  <a:lnTo>
                    <a:pt x="114" y="1094"/>
                  </a:lnTo>
                  <a:lnTo>
                    <a:pt x="136" y="1094"/>
                  </a:lnTo>
                  <a:cubicBezTo>
                    <a:pt x="114" y="1094"/>
                    <a:pt x="114" y="1094"/>
                    <a:pt x="114" y="1097"/>
                  </a:cubicBezTo>
                  <a:lnTo>
                    <a:pt x="136" y="1097"/>
                  </a:lnTo>
                  <a:cubicBezTo>
                    <a:pt x="176" y="1097"/>
                    <a:pt x="176" y="1097"/>
                    <a:pt x="154" y="1101"/>
                  </a:cubicBezTo>
                  <a:cubicBezTo>
                    <a:pt x="114" y="1101"/>
                    <a:pt x="114" y="1104"/>
                    <a:pt x="154" y="1104"/>
                  </a:cubicBezTo>
                  <a:cubicBezTo>
                    <a:pt x="142" y="1104"/>
                    <a:pt x="126" y="1104"/>
                    <a:pt x="114" y="1107"/>
                  </a:cubicBezTo>
                  <a:lnTo>
                    <a:pt x="133" y="1107"/>
                  </a:lnTo>
                  <a:cubicBezTo>
                    <a:pt x="176" y="1107"/>
                    <a:pt x="176" y="1110"/>
                    <a:pt x="154" y="1110"/>
                  </a:cubicBezTo>
                  <a:cubicBezTo>
                    <a:pt x="133" y="1110"/>
                    <a:pt x="133" y="1113"/>
                    <a:pt x="154" y="1113"/>
                  </a:cubicBezTo>
                  <a:cubicBezTo>
                    <a:pt x="154" y="1116"/>
                    <a:pt x="154" y="1119"/>
                    <a:pt x="133" y="1119"/>
                  </a:cubicBezTo>
                  <a:cubicBezTo>
                    <a:pt x="154" y="1119"/>
                    <a:pt x="154" y="1119"/>
                    <a:pt x="133" y="1122"/>
                  </a:cubicBezTo>
                  <a:cubicBezTo>
                    <a:pt x="111" y="1126"/>
                    <a:pt x="111" y="1126"/>
                    <a:pt x="133" y="1126"/>
                  </a:cubicBezTo>
                  <a:lnTo>
                    <a:pt x="195" y="1126"/>
                  </a:lnTo>
                  <a:cubicBezTo>
                    <a:pt x="195" y="1122"/>
                    <a:pt x="195" y="1122"/>
                    <a:pt x="214" y="1122"/>
                  </a:cubicBezTo>
                  <a:lnTo>
                    <a:pt x="214" y="1126"/>
                  </a:lnTo>
                  <a:cubicBezTo>
                    <a:pt x="214" y="1129"/>
                    <a:pt x="214" y="1129"/>
                    <a:pt x="236" y="1132"/>
                  </a:cubicBezTo>
                  <a:cubicBezTo>
                    <a:pt x="247" y="1134"/>
                    <a:pt x="269" y="1135"/>
                    <a:pt x="278" y="1135"/>
                  </a:cubicBezTo>
                  <a:lnTo>
                    <a:pt x="278" y="1135"/>
                  </a:lnTo>
                  <a:lnTo>
                    <a:pt x="299" y="1132"/>
                  </a:lnTo>
                  <a:cubicBezTo>
                    <a:pt x="361" y="1132"/>
                    <a:pt x="361" y="1129"/>
                    <a:pt x="299" y="1129"/>
                  </a:cubicBezTo>
                  <a:lnTo>
                    <a:pt x="280" y="1129"/>
                  </a:lnTo>
                  <a:cubicBezTo>
                    <a:pt x="321" y="1129"/>
                    <a:pt x="321" y="1126"/>
                    <a:pt x="321" y="1126"/>
                  </a:cubicBezTo>
                  <a:lnTo>
                    <a:pt x="342" y="1126"/>
                  </a:lnTo>
                  <a:cubicBezTo>
                    <a:pt x="355" y="1126"/>
                    <a:pt x="371" y="1122"/>
                    <a:pt x="383" y="1122"/>
                  </a:cubicBezTo>
                  <a:cubicBezTo>
                    <a:pt x="383" y="1119"/>
                    <a:pt x="383" y="1119"/>
                    <a:pt x="364" y="1119"/>
                  </a:cubicBezTo>
                  <a:cubicBezTo>
                    <a:pt x="358" y="1120"/>
                    <a:pt x="353" y="1121"/>
                    <a:pt x="351" y="1121"/>
                  </a:cubicBezTo>
                  <a:cubicBezTo>
                    <a:pt x="346" y="1121"/>
                    <a:pt x="354" y="1118"/>
                    <a:pt x="383" y="1116"/>
                  </a:cubicBezTo>
                  <a:lnTo>
                    <a:pt x="364" y="1116"/>
                  </a:lnTo>
                  <a:cubicBezTo>
                    <a:pt x="321" y="1116"/>
                    <a:pt x="321" y="1113"/>
                    <a:pt x="364" y="1113"/>
                  </a:cubicBezTo>
                  <a:lnTo>
                    <a:pt x="364" y="1110"/>
                  </a:lnTo>
                  <a:cubicBezTo>
                    <a:pt x="352" y="1107"/>
                    <a:pt x="336" y="1107"/>
                    <a:pt x="324" y="1107"/>
                  </a:cubicBezTo>
                  <a:lnTo>
                    <a:pt x="342" y="1107"/>
                  </a:lnTo>
                  <a:cubicBezTo>
                    <a:pt x="364" y="1107"/>
                    <a:pt x="364" y="1104"/>
                    <a:pt x="364" y="1104"/>
                  </a:cubicBezTo>
                  <a:cubicBezTo>
                    <a:pt x="364" y="1101"/>
                    <a:pt x="364" y="1097"/>
                    <a:pt x="346" y="1097"/>
                  </a:cubicBezTo>
                  <a:lnTo>
                    <a:pt x="364" y="1097"/>
                  </a:lnTo>
                  <a:cubicBezTo>
                    <a:pt x="364" y="1097"/>
                    <a:pt x="364" y="1097"/>
                    <a:pt x="386" y="1094"/>
                  </a:cubicBezTo>
                  <a:cubicBezTo>
                    <a:pt x="402" y="1092"/>
                    <a:pt x="386" y="1090"/>
                    <a:pt x="360" y="1090"/>
                  </a:cubicBezTo>
                  <a:cubicBezTo>
                    <a:pt x="349" y="1090"/>
                    <a:pt x="337" y="1090"/>
                    <a:pt x="324" y="1091"/>
                  </a:cubicBezTo>
                  <a:cubicBezTo>
                    <a:pt x="317" y="1088"/>
                    <a:pt x="311" y="1088"/>
                    <a:pt x="305" y="1088"/>
                  </a:cubicBezTo>
                  <a:cubicBezTo>
                    <a:pt x="283" y="1088"/>
                    <a:pt x="283" y="1088"/>
                    <a:pt x="283" y="1085"/>
                  </a:cubicBezTo>
                  <a:lnTo>
                    <a:pt x="324" y="1085"/>
                  </a:lnTo>
                  <a:cubicBezTo>
                    <a:pt x="342" y="1086"/>
                    <a:pt x="357" y="1086"/>
                    <a:pt x="367" y="1086"/>
                  </a:cubicBezTo>
                  <a:cubicBezTo>
                    <a:pt x="392" y="1086"/>
                    <a:pt x="390" y="1084"/>
                    <a:pt x="346" y="1082"/>
                  </a:cubicBezTo>
                  <a:lnTo>
                    <a:pt x="368" y="1082"/>
                  </a:lnTo>
                  <a:cubicBezTo>
                    <a:pt x="389" y="1082"/>
                    <a:pt x="389" y="1082"/>
                    <a:pt x="368" y="1079"/>
                  </a:cubicBezTo>
                  <a:cubicBezTo>
                    <a:pt x="346" y="1075"/>
                    <a:pt x="327" y="1075"/>
                    <a:pt x="305" y="1075"/>
                  </a:cubicBezTo>
                  <a:lnTo>
                    <a:pt x="286" y="1075"/>
                  </a:lnTo>
                  <a:cubicBezTo>
                    <a:pt x="286" y="1072"/>
                    <a:pt x="286" y="1072"/>
                    <a:pt x="305" y="1072"/>
                  </a:cubicBezTo>
                  <a:cubicBezTo>
                    <a:pt x="349" y="1072"/>
                    <a:pt x="349" y="1072"/>
                    <a:pt x="305" y="1069"/>
                  </a:cubicBezTo>
                  <a:lnTo>
                    <a:pt x="327" y="1069"/>
                  </a:lnTo>
                  <a:cubicBezTo>
                    <a:pt x="349" y="1069"/>
                    <a:pt x="368" y="1069"/>
                    <a:pt x="349" y="1063"/>
                  </a:cubicBezTo>
                  <a:cubicBezTo>
                    <a:pt x="349" y="1057"/>
                    <a:pt x="349" y="1054"/>
                    <a:pt x="371" y="1054"/>
                  </a:cubicBezTo>
                  <a:cubicBezTo>
                    <a:pt x="393" y="1054"/>
                    <a:pt x="352" y="1047"/>
                    <a:pt x="308" y="1044"/>
                  </a:cubicBezTo>
                  <a:cubicBezTo>
                    <a:pt x="330" y="1044"/>
                    <a:pt x="330" y="1044"/>
                    <a:pt x="330" y="1041"/>
                  </a:cubicBezTo>
                  <a:cubicBezTo>
                    <a:pt x="330" y="1038"/>
                    <a:pt x="330" y="1038"/>
                    <a:pt x="352" y="1038"/>
                  </a:cubicBezTo>
                  <a:cubicBezTo>
                    <a:pt x="393" y="1038"/>
                    <a:pt x="393" y="1038"/>
                    <a:pt x="352" y="1035"/>
                  </a:cubicBezTo>
                  <a:cubicBezTo>
                    <a:pt x="311" y="1035"/>
                    <a:pt x="330" y="1028"/>
                    <a:pt x="374" y="1028"/>
                  </a:cubicBezTo>
                  <a:cubicBezTo>
                    <a:pt x="393" y="1028"/>
                    <a:pt x="396" y="1028"/>
                    <a:pt x="396" y="1025"/>
                  </a:cubicBezTo>
                  <a:cubicBezTo>
                    <a:pt x="374" y="1025"/>
                    <a:pt x="374" y="1022"/>
                    <a:pt x="374" y="1019"/>
                  </a:cubicBezTo>
                  <a:cubicBezTo>
                    <a:pt x="374" y="1016"/>
                    <a:pt x="374" y="1016"/>
                    <a:pt x="333" y="1016"/>
                  </a:cubicBezTo>
                  <a:cubicBezTo>
                    <a:pt x="292" y="1016"/>
                    <a:pt x="292" y="1013"/>
                    <a:pt x="292" y="1010"/>
                  </a:cubicBezTo>
                  <a:lnTo>
                    <a:pt x="314" y="1010"/>
                  </a:lnTo>
                  <a:cubicBezTo>
                    <a:pt x="321" y="1010"/>
                    <a:pt x="327" y="1007"/>
                    <a:pt x="333" y="1007"/>
                  </a:cubicBezTo>
                  <a:cubicBezTo>
                    <a:pt x="333" y="1003"/>
                    <a:pt x="333" y="1003"/>
                    <a:pt x="355" y="1003"/>
                  </a:cubicBezTo>
                  <a:cubicBezTo>
                    <a:pt x="355" y="1003"/>
                    <a:pt x="377" y="1003"/>
                    <a:pt x="377" y="1000"/>
                  </a:cubicBezTo>
                  <a:cubicBezTo>
                    <a:pt x="377" y="997"/>
                    <a:pt x="377" y="994"/>
                    <a:pt x="399" y="994"/>
                  </a:cubicBezTo>
                  <a:lnTo>
                    <a:pt x="377" y="994"/>
                  </a:lnTo>
                  <a:cubicBezTo>
                    <a:pt x="358" y="994"/>
                    <a:pt x="336" y="991"/>
                    <a:pt x="358" y="985"/>
                  </a:cubicBezTo>
                  <a:cubicBezTo>
                    <a:pt x="358" y="985"/>
                    <a:pt x="358" y="978"/>
                    <a:pt x="336" y="978"/>
                  </a:cubicBezTo>
                  <a:lnTo>
                    <a:pt x="358" y="978"/>
                  </a:lnTo>
                  <a:cubicBezTo>
                    <a:pt x="399" y="978"/>
                    <a:pt x="402" y="975"/>
                    <a:pt x="358" y="972"/>
                  </a:cubicBezTo>
                  <a:cubicBezTo>
                    <a:pt x="339" y="972"/>
                    <a:pt x="339" y="972"/>
                    <a:pt x="358" y="969"/>
                  </a:cubicBezTo>
                  <a:cubicBezTo>
                    <a:pt x="358" y="969"/>
                    <a:pt x="358" y="969"/>
                    <a:pt x="339" y="966"/>
                  </a:cubicBezTo>
                  <a:cubicBezTo>
                    <a:pt x="317" y="966"/>
                    <a:pt x="317" y="966"/>
                    <a:pt x="339" y="963"/>
                  </a:cubicBezTo>
                  <a:cubicBezTo>
                    <a:pt x="361" y="963"/>
                    <a:pt x="361" y="963"/>
                    <a:pt x="361" y="959"/>
                  </a:cubicBezTo>
                  <a:cubicBezTo>
                    <a:pt x="339" y="956"/>
                    <a:pt x="342" y="944"/>
                    <a:pt x="361" y="941"/>
                  </a:cubicBezTo>
                  <a:cubicBezTo>
                    <a:pt x="342" y="941"/>
                    <a:pt x="342" y="941"/>
                    <a:pt x="342" y="938"/>
                  </a:cubicBezTo>
                  <a:lnTo>
                    <a:pt x="321" y="938"/>
                  </a:lnTo>
                  <a:cubicBezTo>
                    <a:pt x="280" y="938"/>
                    <a:pt x="280" y="934"/>
                    <a:pt x="342" y="934"/>
                  </a:cubicBezTo>
                  <a:cubicBezTo>
                    <a:pt x="383" y="934"/>
                    <a:pt x="383" y="934"/>
                    <a:pt x="342" y="931"/>
                  </a:cubicBezTo>
                  <a:cubicBezTo>
                    <a:pt x="302" y="931"/>
                    <a:pt x="302" y="928"/>
                    <a:pt x="342" y="928"/>
                  </a:cubicBezTo>
                  <a:cubicBezTo>
                    <a:pt x="261" y="925"/>
                    <a:pt x="239" y="919"/>
                    <a:pt x="324" y="919"/>
                  </a:cubicBezTo>
                  <a:cubicBezTo>
                    <a:pt x="335" y="920"/>
                    <a:pt x="345" y="921"/>
                    <a:pt x="355" y="921"/>
                  </a:cubicBezTo>
                  <a:cubicBezTo>
                    <a:pt x="365" y="921"/>
                    <a:pt x="375" y="920"/>
                    <a:pt x="386" y="919"/>
                  </a:cubicBezTo>
                  <a:cubicBezTo>
                    <a:pt x="374" y="916"/>
                    <a:pt x="358" y="916"/>
                    <a:pt x="346" y="916"/>
                  </a:cubicBezTo>
                  <a:cubicBezTo>
                    <a:pt x="333" y="917"/>
                    <a:pt x="324" y="917"/>
                    <a:pt x="318" y="917"/>
                  </a:cubicBezTo>
                  <a:cubicBezTo>
                    <a:pt x="305" y="917"/>
                    <a:pt x="315" y="915"/>
                    <a:pt x="346" y="912"/>
                  </a:cubicBezTo>
                  <a:cubicBezTo>
                    <a:pt x="408" y="909"/>
                    <a:pt x="408" y="906"/>
                    <a:pt x="368" y="903"/>
                  </a:cubicBezTo>
                  <a:cubicBezTo>
                    <a:pt x="338" y="899"/>
                    <a:pt x="330" y="896"/>
                    <a:pt x="344" y="896"/>
                  </a:cubicBezTo>
                  <a:cubicBezTo>
                    <a:pt x="349" y="896"/>
                    <a:pt x="357" y="896"/>
                    <a:pt x="368" y="897"/>
                  </a:cubicBezTo>
                  <a:cubicBezTo>
                    <a:pt x="388" y="898"/>
                    <a:pt x="398" y="899"/>
                    <a:pt x="401" y="899"/>
                  </a:cubicBezTo>
                  <a:cubicBezTo>
                    <a:pt x="404" y="899"/>
                    <a:pt x="399" y="898"/>
                    <a:pt x="389" y="897"/>
                  </a:cubicBezTo>
                  <a:lnTo>
                    <a:pt x="389" y="891"/>
                  </a:lnTo>
                  <a:cubicBezTo>
                    <a:pt x="377" y="887"/>
                    <a:pt x="361" y="887"/>
                    <a:pt x="349" y="887"/>
                  </a:cubicBezTo>
                  <a:cubicBezTo>
                    <a:pt x="389" y="887"/>
                    <a:pt x="411" y="884"/>
                    <a:pt x="371" y="881"/>
                  </a:cubicBezTo>
                  <a:cubicBezTo>
                    <a:pt x="371" y="881"/>
                    <a:pt x="371" y="878"/>
                    <a:pt x="371" y="878"/>
                  </a:cubicBezTo>
                  <a:cubicBezTo>
                    <a:pt x="371" y="878"/>
                    <a:pt x="371" y="878"/>
                    <a:pt x="349" y="875"/>
                  </a:cubicBezTo>
                  <a:cubicBezTo>
                    <a:pt x="330" y="875"/>
                    <a:pt x="349" y="872"/>
                    <a:pt x="371" y="872"/>
                  </a:cubicBezTo>
                  <a:cubicBezTo>
                    <a:pt x="393" y="872"/>
                    <a:pt x="411" y="869"/>
                    <a:pt x="393" y="869"/>
                  </a:cubicBezTo>
                  <a:cubicBezTo>
                    <a:pt x="371" y="869"/>
                    <a:pt x="352" y="865"/>
                    <a:pt x="330" y="865"/>
                  </a:cubicBezTo>
                  <a:cubicBezTo>
                    <a:pt x="315" y="865"/>
                    <a:pt x="320" y="864"/>
                    <a:pt x="332" y="864"/>
                  </a:cubicBezTo>
                  <a:cubicBezTo>
                    <a:pt x="337" y="864"/>
                    <a:pt x="345" y="864"/>
                    <a:pt x="352" y="865"/>
                  </a:cubicBezTo>
                  <a:cubicBezTo>
                    <a:pt x="364" y="865"/>
                    <a:pt x="380" y="862"/>
                    <a:pt x="393" y="862"/>
                  </a:cubicBezTo>
                  <a:cubicBezTo>
                    <a:pt x="393" y="859"/>
                    <a:pt x="393" y="856"/>
                    <a:pt x="374" y="856"/>
                  </a:cubicBezTo>
                  <a:cubicBezTo>
                    <a:pt x="352" y="856"/>
                    <a:pt x="352" y="850"/>
                    <a:pt x="374" y="847"/>
                  </a:cubicBezTo>
                  <a:cubicBezTo>
                    <a:pt x="374" y="844"/>
                    <a:pt x="352" y="844"/>
                    <a:pt x="352" y="840"/>
                  </a:cubicBezTo>
                  <a:lnTo>
                    <a:pt x="333" y="840"/>
                  </a:lnTo>
                  <a:cubicBezTo>
                    <a:pt x="333" y="837"/>
                    <a:pt x="333" y="837"/>
                    <a:pt x="355" y="837"/>
                  </a:cubicBezTo>
                  <a:cubicBezTo>
                    <a:pt x="311" y="834"/>
                    <a:pt x="311" y="834"/>
                    <a:pt x="355" y="834"/>
                  </a:cubicBezTo>
                  <a:cubicBezTo>
                    <a:pt x="396" y="834"/>
                    <a:pt x="396" y="834"/>
                    <a:pt x="355" y="831"/>
                  </a:cubicBezTo>
                  <a:cubicBezTo>
                    <a:pt x="377" y="831"/>
                    <a:pt x="377" y="828"/>
                    <a:pt x="355" y="828"/>
                  </a:cubicBezTo>
                  <a:cubicBezTo>
                    <a:pt x="314" y="828"/>
                    <a:pt x="292" y="822"/>
                    <a:pt x="333" y="822"/>
                  </a:cubicBezTo>
                  <a:lnTo>
                    <a:pt x="314" y="822"/>
                  </a:lnTo>
                  <a:cubicBezTo>
                    <a:pt x="274" y="818"/>
                    <a:pt x="274" y="818"/>
                    <a:pt x="314" y="818"/>
                  </a:cubicBezTo>
                  <a:cubicBezTo>
                    <a:pt x="355" y="818"/>
                    <a:pt x="355" y="815"/>
                    <a:pt x="314" y="815"/>
                  </a:cubicBezTo>
                  <a:cubicBezTo>
                    <a:pt x="314" y="815"/>
                    <a:pt x="292" y="812"/>
                    <a:pt x="314" y="812"/>
                  </a:cubicBezTo>
                  <a:cubicBezTo>
                    <a:pt x="336" y="809"/>
                    <a:pt x="358" y="803"/>
                    <a:pt x="314" y="803"/>
                  </a:cubicBezTo>
                  <a:lnTo>
                    <a:pt x="317" y="800"/>
                  </a:lnTo>
                  <a:cubicBezTo>
                    <a:pt x="336" y="797"/>
                    <a:pt x="336" y="797"/>
                    <a:pt x="317" y="793"/>
                  </a:cubicBezTo>
                  <a:lnTo>
                    <a:pt x="295" y="793"/>
                  </a:lnTo>
                  <a:cubicBezTo>
                    <a:pt x="311" y="793"/>
                    <a:pt x="324" y="793"/>
                    <a:pt x="339" y="790"/>
                  </a:cubicBezTo>
                  <a:lnTo>
                    <a:pt x="317" y="790"/>
                  </a:lnTo>
                  <a:cubicBezTo>
                    <a:pt x="295" y="790"/>
                    <a:pt x="295" y="790"/>
                    <a:pt x="295" y="787"/>
                  </a:cubicBezTo>
                  <a:cubicBezTo>
                    <a:pt x="311" y="784"/>
                    <a:pt x="324" y="784"/>
                    <a:pt x="339" y="784"/>
                  </a:cubicBezTo>
                  <a:lnTo>
                    <a:pt x="317" y="784"/>
                  </a:lnTo>
                  <a:cubicBezTo>
                    <a:pt x="339" y="781"/>
                    <a:pt x="339" y="781"/>
                    <a:pt x="339" y="778"/>
                  </a:cubicBezTo>
                  <a:lnTo>
                    <a:pt x="339" y="775"/>
                  </a:lnTo>
                  <a:cubicBezTo>
                    <a:pt x="339" y="775"/>
                    <a:pt x="339" y="773"/>
                    <a:pt x="333" y="773"/>
                  </a:cubicBezTo>
                  <a:cubicBezTo>
                    <a:pt x="330" y="773"/>
                    <a:pt x="325" y="774"/>
                    <a:pt x="317" y="775"/>
                  </a:cubicBezTo>
                  <a:cubicBezTo>
                    <a:pt x="305" y="775"/>
                    <a:pt x="292" y="775"/>
                    <a:pt x="277" y="771"/>
                  </a:cubicBezTo>
                  <a:lnTo>
                    <a:pt x="321" y="771"/>
                  </a:lnTo>
                  <a:cubicBezTo>
                    <a:pt x="327" y="768"/>
                    <a:pt x="333" y="768"/>
                    <a:pt x="339" y="768"/>
                  </a:cubicBezTo>
                  <a:cubicBezTo>
                    <a:pt x="348" y="769"/>
                    <a:pt x="354" y="769"/>
                    <a:pt x="358" y="769"/>
                  </a:cubicBezTo>
                  <a:cubicBezTo>
                    <a:pt x="375" y="769"/>
                    <a:pt x="358" y="765"/>
                    <a:pt x="342" y="765"/>
                  </a:cubicBezTo>
                  <a:cubicBezTo>
                    <a:pt x="299" y="762"/>
                    <a:pt x="299" y="759"/>
                    <a:pt x="342" y="759"/>
                  </a:cubicBezTo>
                  <a:cubicBezTo>
                    <a:pt x="383" y="759"/>
                    <a:pt x="342" y="756"/>
                    <a:pt x="280" y="756"/>
                  </a:cubicBezTo>
                  <a:cubicBezTo>
                    <a:pt x="364" y="753"/>
                    <a:pt x="364" y="753"/>
                    <a:pt x="321" y="750"/>
                  </a:cubicBezTo>
                  <a:cubicBezTo>
                    <a:pt x="302" y="746"/>
                    <a:pt x="302" y="746"/>
                    <a:pt x="321" y="746"/>
                  </a:cubicBezTo>
                  <a:cubicBezTo>
                    <a:pt x="342" y="746"/>
                    <a:pt x="342" y="746"/>
                    <a:pt x="342" y="740"/>
                  </a:cubicBezTo>
                  <a:cubicBezTo>
                    <a:pt x="342" y="737"/>
                    <a:pt x="346" y="737"/>
                    <a:pt x="324" y="737"/>
                  </a:cubicBezTo>
                  <a:cubicBezTo>
                    <a:pt x="324" y="737"/>
                    <a:pt x="324" y="734"/>
                    <a:pt x="324" y="734"/>
                  </a:cubicBezTo>
                  <a:cubicBezTo>
                    <a:pt x="364" y="731"/>
                    <a:pt x="346" y="731"/>
                    <a:pt x="302" y="731"/>
                  </a:cubicBezTo>
                  <a:cubicBezTo>
                    <a:pt x="302" y="731"/>
                    <a:pt x="302" y="731"/>
                    <a:pt x="302" y="728"/>
                  </a:cubicBezTo>
                  <a:lnTo>
                    <a:pt x="324" y="728"/>
                  </a:lnTo>
                  <a:cubicBezTo>
                    <a:pt x="346" y="728"/>
                    <a:pt x="346" y="724"/>
                    <a:pt x="346" y="715"/>
                  </a:cubicBezTo>
                  <a:cubicBezTo>
                    <a:pt x="349" y="703"/>
                    <a:pt x="349" y="703"/>
                    <a:pt x="305" y="699"/>
                  </a:cubicBezTo>
                  <a:lnTo>
                    <a:pt x="308" y="699"/>
                  </a:lnTo>
                  <a:cubicBezTo>
                    <a:pt x="327" y="699"/>
                    <a:pt x="349" y="696"/>
                    <a:pt x="327" y="696"/>
                  </a:cubicBezTo>
                  <a:cubicBezTo>
                    <a:pt x="327" y="696"/>
                    <a:pt x="327" y="693"/>
                    <a:pt x="349" y="693"/>
                  </a:cubicBezTo>
                  <a:cubicBezTo>
                    <a:pt x="393" y="690"/>
                    <a:pt x="371" y="687"/>
                    <a:pt x="349" y="687"/>
                  </a:cubicBezTo>
                  <a:cubicBezTo>
                    <a:pt x="335" y="688"/>
                    <a:pt x="329" y="688"/>
                    <a:pt x="326" y="688"/>
                  </a:cubicBezTo>
                  <a:cubicBezTo>
                    <a:pt x="322" y="688"/>
                    <a:pt x="336" y="687"/>
                    <a:pt x="349" y="687"/>
                  </a:cubicBezTo>
                  <a:cubicBezTo>
                    <a:pt x="371" y="684"/>
                    <a:pt x="393" y="684"/>
                    <a:pt x="371" y="684"/>
                  </a:cubicBezTo>
                  <a:cubicBezTo>
                    <a:pt x="349" y="684"/>
                    <a:pt x="330" y="674"/>
                    <a:pt x="371" y="674"/>
                  </a:cubicBezTo>
                  <a:lnTo>
                    <a:pt x="374" y="671"/>
                  </a:lnTo>
                  <a:cubicBezTo>
                    <a:pt x="352" y="671"/>
                    <a:pt x="352" y="668"/>
                    <a:pt x="352" y="665"/>
                  </a:cubicBezTo>
                  <a:cubicBezTo>
                    <a:pt x="352" y="665"/>
                    <a:pt x="352" y="662"/>
                    <a:pt x="374" y="662"/>
                  </a:cubicBezTo>
                  <a:cubicBezTo>
                    <a:pt x="379" y="663"/>
                    <a:pt x="383" y="663"/>
                    <a:pt x="386" y="663"/>
                  </a:cubicBezTo>
                  <a:cubicBezTo>
                    <a:pt x="392" y="663"/>
                    <a:pt x="389" y="661"/>
                    <a:pt x="374" y="659"/>
                  </a:cubicBezTo>
                  <a:cubicBezTo>
                    <a:pt x="374" y="659"/>
                    <a:pt x="333" y="656"/>
                    <a:pt x="333" y="656"/>
                  </a:cubicBezTo>
                  <a:cubicBezTo>
                    <a:pt x="317" y="656"/>
                    <a:pt x="305" y="656"/>
                    <a:pt x="292" y="652"/>
                  </a:cubicBezTo>
                  <a:lnTo>
                    <a:pt x="355" y="652"/>
                  </a:lnTo>
                  <a:cubicBezTo>
                    <a:pt x="355" y="652"/>
                    <a:pt x="355" y="649"/>
                    <a:pt x="333" y="649"/>
                  </a:cubicBezTo>
                  <a:cubicBezTo>
                    <a:pt x="355" y="649"/>
                    <a:pt x="355" y="646"/>
                    <a:pt x="355" y="646"/>
                  </a:cubicBezTo>
                  <a:cubicBezTo>
                    <a:pt x="355" y="643"/>
                    <a:pt x="355" y="640"/>
                    <a:pt x="333" y="637"/>
                  </a:cubicBezTo>
                  <a:cubicBezTo>
                    <a:pt x="377" y="637"/>
                    <a:pt x="377" y="630"/>
                    <a:pt x="336" y="627"/>
                  </a:cubicBezTo>
                  <a:cubicBezTo>
                    <a:pt x="314" y="627"/>
                    <a:pt x="314" y="627"/>
                    <a:pt x="336" y="624"/>
                  </a:cubicBezTo>
                  <a:cubicBezTo>
                    <a:pt x="358" y="624"/>
                    <a:pt x="358" y="624"/>
                    <a:pt x="336" y="621"/>
                  </a:cubicBezTo>
                  <a:cubicBezTo>
                    <a:pt x="314" y="621"/>
                    <a:pt x="336" y="621"/>
                    <a:pt x="358" y="618"/>
                  </a:cubicBezTo>
                  <a:cubicBezTo>
                    <a:pt x="399" y="618"/>
                    <a:pt x="399" y="615"/>
                    <a:pt x="380" y="615"/>
                  </a:cubicBezTo>
                  <a:cubicBezTo>
                    <a:pt x="358" y="612"/>
                    <a:pt x="358" y="609"/>
                    <a:pt x="358" y="609"/>
                  </a:cubicBezTo>
                  <a:cubicBezTo>
                    <a:pt x="349" y="606"/>
                    <a:pt x="339" y="604"/>
                    <a:pt x="329" y="604"/>
                  </a:cubicBezTo>
                  <a:cubicBezTo>
                    <a:pt x="325" y="604"/>
                    <a:pt x="321" y="604"/>
                    <a:pt x="317" y="605"/>
                  </a:cubicBezTo>
                  <a:cubicBezTo>
                    <a:pt x="310" y="605"/>
                    <a:pt x="303" y="605"/>
                    <a:pt x="297" y="605"/>
                  </a:cubicBezTo>
                  <a:lnTo>
                    <a:pt x="297" y="605"/>
                  </a:lnTo>
                  <a:cubicBezTo>
                    <a:pt x="304" y="605"/>
                    <a:pt x="311" y="604"/>
                    <a:pt x="317" y="602"/>
                  </a:cubicBezTo>
                  <a:cubicBezTo>
                    <a:pt x="339" y="602"/>
                    <a:pt x="339" y="599"/>
                    <a:pt x="339" y="596"/>
                  </a:cubicBezTo>
                  <a:lnTo>
                    <a:pt x="339" y="593"/>
                  </a:lnTo>
                  <a:cubicBezTo>
                    <a:pt x="361" y="587"/>
                    <a:pt x="361" y="587"/>
                    <a:pt x="339" y="587"/>
                  </a:cubicBezTo>
                  <a:lnTo>
                    <a:pt x="321" y="587"/>
                  </a:lnTo>
                  <a:cubicBezTo>
                    <a:pt x="361" y="583"/>
                    <a:pt x="364" y="571"/>
                    <a:pt x="321" y="568"/>
                  </a:cubicBezTo>
                  <a:lnTo>
                    <a:pt x="342" y="568"/>
                  </a:lnTo>
                  <a:cubicBezTo>
                    <a:pt x="364" y="568"/>
                    <a:pt x="364" y="568"/>
                    <a:pt x="364" y="565"/>
                  </a:cubicBezTo>
                  <a:cubicBezTo>
                    <a:pt x="364" y="565"/>
                    <a:pt x="342" y="558"/>
                    <a:pt x="346" y="555"/>
                  </a:cubicBezTo>
                  <a:cubicBezTo>
                    <a:pt x="346" y="549"/>
                    <a:pt x="346" y="546"/>
                    <a:pt x="324" y="546"/>
                  </a:cubicBezTo>
                  <a:cubicBezTo>
                    <a:pt x="324" y="543"/>
                    <a:pt x="324" y="543"/>
                    <a:pt x="346" y="543"/>
                  </a:cubicBezTo>
                  <a:cubicBezTo>
                    <a:pt x="353" y="544"/>
                    <a:pt x="358" y="544"/>
                    <a:pt x="361" y="544"/>
                  </a:cubicBezTo>
                  <a:cubicBezTo>
                    <a:pt x="368" y="544"/>
                    <a:pt x="368" y="543"/>
                    <a:pt x="368" y="543"/>
                  </a:cubicBezTo>
                  <a:cubicBezTo>
                    <a:pt x="352" y="540"/>
                    <a:pt x="339" y="540"/>
                    <a:pt x="324" y="540"/>
                  </a:cubicBezTo>
                  <a:cubicBezTo>
                    <a:pt x="305" y="540"/>
                    <a:pt x="305" y="540"/>
                    <a:pt x="327" y="536"/>
                  </a:cubicBezTo>
                  <a:cubicBezTo>
                    <a:pt x="346" y="533"/>
                    <a:pt x="346" y="527"/>
                    <a:pt x="327" y="527"/>
                  </a:cubicBezTo>
                  <a:cubicBezTo>
                    <a:pt x="327" y="524"/>
                    <a:pt x="327" y="524"/>
                    <a:pt x="349" y="524"/>
                  </a:cubicBezTo>
                  <a:cubicBezTo>
                    <a:pt x="368" y="521"/>
                    <a:pt x="389" y="521"/>
                    <a:pt x="349" y="518"/>
                  </a:cubicBezTo>
                  <a:cubicBezTo>
                    <a:pt x="349" y="514"/>
                    <a:pt x="349" y="514"/>
                    <a:pt x="371" y="514"/>
                  </a:cubicBezTo>
                  <a:cubicBezTo>
                    <a:pt x="389" y="514"/>
                    <a:pt x="411" y="514"/>
                    <a:pt x="371" y="511"/>
                  </a:cubicBezTo>
                  <a:cubicBezTo>
                    <a:pt x="349" y="508"/>
                    <a:pt x="349" y="505"/>
                    <a:pt x="371" y="502"/>
                  </a:cubicBezTo>
                  <a:cubicBezTo>
                    <a:pt x="371" y="502"/>
                    <a:pt x="371" y="499"/>
                    <a:pt x="352" y="499"/>
                  </a:cubicBezTo>
                  <a:lnTo>
                    <a:pt x="330" y="499"/>
                  </a:lnTo>
                  <a:cubicBezTo>
                    <a:pt x="308" y="499"/>
                    <a:pt x="308" y="496"/>
                    <a:pt x="330" y="496"/>
                  </a:cubicBezTo>
                  <a:cubicBezTo>
                    <a:pt x="352" y="496"/>
                    <a:pt x="352" y="493"/>
                    <a:pt x="352" y="493"/>
                  </a:cubicBezTo>
                  <a:cubicBezTo>
                    <a:pt x="352" y="493"/>
                    <a:pt x="330" y="486"/>
                    <a:pt x="333" y="480"/>
                  </a:cubicBezTo>
                  <a:cubicBezTo>
                    <a:pt x="333" y="467"/>
                    <a:pt x="333" y="464"/>
                    <a:pt x="314" y="464"/>
                  </a:cubicBezTo>
                  <a:cubicBezTo>
                    <a:pt x="292" y="461"/>
                    <a:pt x="292" y="461"/>
                    <a:pt x="314" y="461"/>
                  </a:cubicBezTo>
                  <a:cubicBezTo>
                    <a:pt x="333" y="461"/>
                    <a:pt x="333" y="458"/>
                    <a:pt x="333" y="458"/>
                  </a:cubicBezTo>
                  <a:cubicBezTo>
                    <a:pt x="333" y="455"/>
                    <a:pt x="336" y="455"/>
                    <a:pt x="355" y="455"/>
                  </a:cubicBezTo>
                  <a:cubicBezTo>
                    <a:pt x="336" y="455"/>
                    <a:pt x="336" y="455"/>
                    <a:pt x="336" y="452"/>
                  </a:cubicBezTo>
                  <a:cubicBezTo>
                    <a:pt x="355" y="452"/>
                    <a:pt x="355" y="452"/>
                    <a:pt x="336" y="449"/>
                  </a:cubicBezTo>
                  <a:cubicBezTo>
                    <a:pt x="355" y="449"/>
                    <a:pt x="377" y="446"/>
                    <a:pt x="355" y="446"/>
                  </a:cubicBezTo>
                  <a:cubicBezTo>
                    <a:pt x="336" y="446"/>
                    <a:pt x="336" y="442"/>
                    <a:pt x="314" y="442"/>
                  </a:cubicBezTo>
                  <a:cubicBezTo>
                    <a:pt x="314" y="439"/>
                    <a:pt x="314" y="439"/>
                    <a:pt x="336" y="439"/>
                  </a:cubicBezTo>
                  <a:cubicBezTo>
                    <a:pt x="358" y="436"/>
                    <a:pt x="336" y="430"/>
                    <a:pt x="317" y="430"/>
                  </a:cubicBezTo>
                  <a:cubicBezTo>
                    <a:pt x="295" y="430"/>
                    <a:pt x="295" y="427"/>
                    <a:pt x="317" y="427"/>
                  </a:cubicBezTo>
                  <a:lnTo>
                    <a:pt x="339" y="427"/>
                  </a:lnTo>
                  <a:cubicBezTo>
                    <a:pt x="317" y="424"/>
                    <a:pt x="339" y="424"/>
                    <a:pt x="358" y="424"/>
                  </a:cubicBezTo>
                  <a:cubicBezTo>
                    <a:pt x="365" y="425"/>
                    <a:pt x="369" y="425"/>
                    <a:pt x="372" y="425"/>
                  </a:cubicBezTo>
                  <a:cubicBezTo>
                    <a:pt x="380" y="425"/>
                    <a:pt x="380" y="423"/>
                    <a:pt x="380" y="420"/>
                  </a:cubicBezTo>
                  <a:cubicBezTo>
                    <a:pt x="358" y="420"/>
                    <a:pt x="361" y="414"/>
                    <a:pt x="361" y="411"/>
                  </a:cubicBezTo>
                  <a:cubicBezTo>
                    <a:pt x="361" y="405"/>
                    <a:pt x="339" y="402"/>
                    <a:pt x="299" y="399"/>
                  </a:cubicBezTo>
                  <a:lnTo>
                    <a:pt x="361" y="399"/>
                  </a:lnTo>
                  <a:cubicBezTo>
                    <a:pt x="349" y="395"/>
                    <a:pt x="333" y="395"/>
                    <a:pt x="321" y="395"/>
                  </a:cubicBezTo>
                  <a:cubicBezTo>
                    <a:pt x="299" y="395"/>
                    <a:pt x="299" y="395"/>
                    <a:pt x="321" y="392"/>
                  </a:cubicBezTo>
                  <a:cubicBezTo>
                    <a:pt x="342" y="389"/>
                    <a:pt x="342" y="389"/>
                    <a:pt x="321" y="386"/>
                  </a:cubicBezTo>
                  <a:cubicBezTo>
                    <a:pt x="321" y="386"/>
                    <a:pt x="321" y="383"/>
                    <a:pt x="342" y="383"/>
                  </a:cubicBezTo>
                  <a:cubicBezTo>
                    <a:pt x="342" y="380"/>
                    <a:pt x="342" y="380"/>
                    <a:pt x="321" y="380"/>
                  </a:cubicBezTo>
                  <a:lnTo>
                    <a:pt x="324" y="380"/>
                  </a:lnTo>
                  <a:cubicBezTo>
                    <a:pt x="364" y="377"/>
                    <a:pt x="364" y="373"/>
                    <a:pt x="342" y="373"/>
                  </a:cubicBezTo>
                  <a:cubicBezTo>
                    <a:pt x="324" y="373"/>
                    <a:pt x="324" y="370"/>
                    <a:pt x="324" y="370"/>
                  </a:cubicBezTo>
                  <a:cubicBezTo>
                    <a:pt x="324" y="370"/>
                    <a:pt x="324" y="367"/>
                    <a:pt x="302" y="367"/>
                  </a:cubicBezTo>
                  <a:lnTo>
                    <a:pt x="302" y="364"/>
                  </a:lnTo>
                  <a:lnTo>
                    <a:pt x="346" y="364"/>
                  </a:lnTo>
                  <a:cubicBezTo>
                    <a:pt x="346" y="361"/>
                    <a:pt x="346" y="361"/>
                    <a:pt x="324" y="358"/>
                  </a:cubicBezTo>
                  <a:cubicBezTo>
                    <a:pt x="346" y="358"/>
                    <a:pt x="368" y="355"/>
                    <a:pt x="346" y="355"/>
                  </a:cubicBezTo>
                  <a:cubicBezTo>
                    <a:pt x="305" y="355"/>
                    <a:pt x="327" y="352"/>
                    <a:pt x="346" y="352"/>
                  </a:cubicBezTo>
                  <a:cubicBezTo>
                    <a:pt x="362" y="353"/>
                    <a:pt x="372" y="354"/>
                    <a:pt x="375" y="354"/>
                  </a:cubicBezTo>
                  <a:cubicBezTo>
                    <a:pt x="379" y="354"/>
                    <a:pt x="369" y="352"/>
                    <a:pt x="346" y="348"/>
                  </a:cubicBezTo>
                  <a:cubicBezTo>
                    <a:pt x="346" y="345"/>
                    <a:pt x="327" y="339"/>
                    <a:pt x="327" y="336"/>
                  </a:cubicBezTo>
                  <a:cubicBezTo>
                    <a:pt x="327" y="330"/>
                    <a:pt x="327" y="326"/>
                    <a:pt x="349" y="326"/>
                  </a:cubicBezTo>
                  <a:lnTo>
                    <a:pt x="371" y="326"/>
                  </a:lnTo>
                  <a:cubicBezTo>
                    <a:pt x="327" y="326"/>
                    <a:pt x="327" y="326"/>
                    <a:pt x="330" y="320"/>
                  </a:cubicBezTo>
                  <a:cubicBezTo>
                    <a:pt x="349" y="317"/>
                    <a:pt x="330" y="314"/>
                    <a:pt x="308" y="314"/>
                  </a:cubicBezTo>
                  <a:lnTo>
                    <a:pt x="308" y="317"/>
                  </a:lnTo>
                  <a:cubicBezTo>
                    <a:pt x="267" y="317"/>
                    <a:pt x="267" y="314"/>
                    <a:pt x="289" y="311"/>
                  </a:cubicBezTo>
                  <a:lnTo>
                    <a:pt x="330" y="311"/>
                  </a:lnTo>
                  <a:cubicBezTo>
                    <a:pt x="346" y="311"/>
                    <a:pt x="358" y="311"/>
                    <a:pt x="371" y="308"/>
                  </a:cubicBezTo>
                  <a:cubicBezTo>
                    <a:pt x="371" y="308"/>
                    <a:pt x="372" y="306"/>
                    <a:pt x="367" y="306"/>
                  </a:cubicBezTo>
                  <a:cubicBezTo>
                    <a:pt x="364" y="306"/>
                    <a:pt x="359" y="307"/>
                    <a:pt x="352" y="308"/>
                  </a:cubicBezTo>
                  <a:cubicBezTo>
                    <a:pt x="330" y="308"/>
                    <a:pt x="330" y="308"/>
                    <a:pt x="330" y="305"/>
                  </a:cubicBezTo>
                  <a:cubicBezTo>
                    <a:pt x="330" y="305"/>
                    <a:pt x="330" y="301"/>
                    <a:pt x="311" y="301"/>
                  </a:cubicBezTo>
                  <a:cubicBezTo>
                    <a:pt x="289" y="301"/>
                    <a:pt x="289" y="301"/>
                    <a:pt x="289" y="298"/>
                  </a:cubicBezTo>
                  <a:cubicBezTo>
                    <a:pt x="311" y="298"/>
                    <a:pt x="311" y="295"/>
                    <a:pt x="311" y="295"/>
                  </a:cubicBezTo>
                  <a:lnTo>
                    <a:pt x="333" y="295"/>
                  </a:lnTo>
                  <a:cubicBezTo>
                    <a:pt x="352" y="295"/>
                    <a:pt x="374" y="292"/>
                    <a:pt x="374" y="292"/>
                  </a:cubicBezTo>
                  <a:lnTo>
                    <a:pt x="352" y="292"/>
                  </a:lnTo>
                  <a:cubicBezTo>
                    <a:pt x="333" y="292"/>
                    <a:pt x="336" y="261"/>
                    <a:pt x="336" y="254"/>
                  </a:cubicBezTo>
                  <a:cubicBezTo>
                    <a:pt x="354" y="254"/>
                    <a:pt x="357" y="250"/>
                    <a:pt x="347" y="250"/>
                  </a:cubicBezTo>
                  <a:cubicBezTo>
                    <a:pt x="344" y="250"/>
                    <a:pt x="341" y="251"/>
                    <a:pt x="336" y="251"/>
                  </a:cubicBezTo>
                  <a:cubicBezTo>
                    <a:pt x="317" y="251"/>
                    <a:pt x="317" y="245"/>
                    <a:pt x="317" y="236"/>
                  </a:cubicBezTo>
                  <a:cubicBezTo>
                    <a:pt x="321" y="226"/>
                    <a:pt x="321" y="220"/>
                    <a:pt x="299" y="220"/>
                  </a:cubicBezTo>
                  <a:lnTo>
                    <a:pt x="299" y="217"/>
                  </a:lnTo>
                  <a:cubicBezTo>
                    <a:pt x="299" y="214"/>
                    <a:pt x="280" y="211"/>
                    <a:pt x="280" y="207"/>
                  </a:cubicBezTo>
                  <a:lnTo>
                    <a:pt x="321" y="207"/>
                  </a:lnTo>
                  <a:cubicBezTo>
                    <a:pt x="312" y="205"/>
                    <a:pt x="301" y="203"/>
                    <a:pt x="291" y="203"/>
                  </a:cubicBezTo>
                  <a:cubicBezTo>
                    <a:pt x="287" y="203"/>
                    <a:pt x="283" y="203"/>
                    <a:pt x="280" y="204"/>
                  </a:cubicBezTo>
                  <a:cubicBezTo>
                    <a:pt x="258" y="204"/>
                    <a:pt x="258" y="201"/>
                    <a:pt x="258" y="201"/>
                  </a:cubicBezTo>
                  <a:lnTo>
                    <a:pt x="321" y="201"/>
                  </a:lnTo>
                  <a:lnTo>
                    <a:pt x="321" y="198"/>
                  </a:lnTo>
                  <a:lnTo>
                    <a:pt x="342" y="198"/>
                  </a:lnTo>
                  <a:cubicBezTo>
                    <a:pt x="383" y="198"/>
                    <a:pt x="386" y="195"/>
                    <a:pt x="342" y="195"/>
                  </a:cubicBezTo>
                  <a:lnTo>
                    <a:pt x="324" y="192"/>
                  </a:lnTo>
                  <a:cubicBezTo>
                    <a:pt x="364" y="189"/>
                    <a:pt x="324" y="189"/>
                    <a:pt x="302" y="185"/>
                  </a:cubicBezTo>
                  <a:cubicBezTo>
                    <a:pt x="346" y="185"/>
                    <a:pt x="346" y="182"/>
                    <a:pt x="302" y="182"/>
                  </a:cubicBezTo>
                  <a:cubicBezTo>
                    <a:pt x="283" y="182"/>
                    <a:pt x="283" y="179"/>
                    <a:pt x="302" y="179"/>
                  </a:cubicBezTo>
                  <a:cubicBezTo>
                    <a:pt x="324" y="179"/>
                    <a:pt x="324" y="176"/>
                    <a:pt x="324" y="173"/>
                  </a:cubicBezTo>
                  <a:cubicBezTo>
                    <a:pt x="305" y="173"/>
                    <a:pt x="305" y="164"/>
                    <a:pt x="305" y="151"/>
                  </a:cubicBezTo>
                  <a:cubicBezTo>
                    <a:pt x="308" y="142"/>
                    <a:pt x="308" y="132"/>
                    <a:pt x="289" y="132"/>
                  </a:cubicBezTo>
                  <a:cubicBezTo>
                    <a:pt x="289" y="132"/>
                    <a:pt x="289" y="132"/>
                    <a:pt x="308" y="129"/>
                  </a:cubicBezTo>
                  <a:cubicBezTo>
                    <a:pt x="330" y="129"/>
                    <a:pt x="330" y="129"/>
                    <a:pt x="289" y="126"/>
                  </a:cubicBezTo>
                  <a:cubicBezTo>
                    <a:pt x="308" y="126"/>
                    <a:pt x="311" y="123"/>
                    <a:pt x="311" y="117"/>
                  </a:cubicBezTo>
                  <a:cubicBezTo>
                    <a:pt x="311" y="113"/>
                    <a:pt x="311" y="107"/>
                    <a:pt x="289" y="107"/>
                  </a:cubicBezTo>
                  <a:cubicBezTo>
                    <a:pt x="333" y="107"/>
                    <a:pt x="355" y="101"/>
                    <a:pt x="311" y="98"/>
                  </a:cubicBezTo>
                  <a:cubicBezTo>
                    <a:pt x="311" y="98"/>
                    <a:pt x="314" y="95"/>
                    <a:pt x="333" y="95"/>
                  </a:cubicBezTo>
                  <a:cubicBezTo>
                    <a:pt x="333" y="95"/>
                    <a:pt x="333" y="91"/>
                    <a:pt x="314" y="88"/>
                  </a:cubicBezTo>
                  <a:lnTo>
                    <a:pt x="314" y="79"/>
                  </a:lnTo>
                  <a:cubicBezTo>
                    <a:pt x="314" y="76"/>
                    <a:pt x="295" y="73"/>
                    <a:pt x="295" y="73"/>
                  </a:cubicBezTo>
                  <a:cubicBezTo>
                    <a:pt x="314" y="73"/>
                    <a:pt x="317" y="66"/>
                    <a:pt x="317" y="57"/>
                  </a:cubicBezTo>
                  <a:cubicBezTo>
                    <a:pt x="317" y="48"/>
                    <a:pt x="321" y="38"/>
                    <a:pt x="339" y="38"/>
                  </a:cubicBezTo>
                  <a:cubicBezTo>
                    <a:pt x="339" y="38"/>
                    <a:pt x="339" y="35"/>
                    <a:pt x="321" y="35"/>
                  </a:cubicBezTo>
                  <a:cubicBezTo>
                    <a:pt x="280" y="32"/>
                    <a:pt x="280" y="32"/>
                    <a:pt x="299" y="32"/>
                  </a:cubicBezTo>
                  <a:cubicBezTo>
                    <a:pt x="342" y="29"/>
                    <a:pt x="342" y="22"/>
                    <a:pt x="302" y="22"/>
                  </a:cubicBezTo>
                  <a:lnTo>
                    <a:pt x="321" y="22"/>
                  </a:lnTo>
                  <a:cubicBezTo>
                    <a:pt x="364" y="22"/>
                    <a:pt x="342" y="16"/>
                    <a:pt x="302" y="16"/>
                  </a:cubicBezTo>
                  <a:cubicBezTo>
                    <a:pt x="324" y="16"/>
                    <a:pt x="342" y="13"/>
                    <a:pt x="324" y="13"/>
                  </a:cubicBezTo>
                  <a:cubicBezTo>
                    <a:pt x="324" y="10"/>
                    <a:pt x="324" y="10"/>
                    <a:pt x="364" y="10"/>
                  </a:cubicBezTo>
                  <a:cubicBezTo>
                    <a:pt x="369" y="11"/>
                    <a:pt x="373" y="11"/>
                    <a:pt x="378" y="11"/>
                  </a:cubicBezTo>
                  <a:cubicBezTo>
                    <a:pt x="387" y="11"/>
                    <a:pt x="397" y="10"/>
                    <a:pt x="405" y="10"/>
                  </a:cubicBezTo>
                  <a:cubicBezTo>
                    <a:pt x="393" y="7"/>
                    <a:pt x="380" y="7"/>
                    <a:pt x="364" y="7"/>
                  </a:cubicBezTo>
                  <a:cubicBezTo>
                    <a:pt x="364" y="7"/>
                    <a:pt x="364" y="4"/>
                    <a:pt x="346" y="4"/>
                  </a:cubicBezTo>
                  <a:cubicBezTo>
                    <a:pt x="324" y="4"/>
                    <a:pt x="324" y="4"/>
                    <a:pt x="324" y="1"/>
                  </a:cubicBezTo>
                  <a:lnTo>
                    <a:pt x="302" y="1"/>
                  </a:lnTo>
                  <a:cubicBezTo>
                    <a:pt x="298" y="2"/>
                    <a:pt x="293" y="2"/>
                    <a:pt x="289" y="2"/>
                  </a:cubicBezTo>
                  <a:cubicBezTo>
                    <a:pt x="280" y="2"/>
                    <a:pt x="271" y="1"/>
                    <a:pt x="261" y="1"/>
                  </a:cubicBezTo>
                  <a:close/>
                  <a:moveTo>
                    <a:pt x="278" y="1135"/>
                  </a:moveTo>
                  <a:lnTo>
                    <a:pt x="277" y="1135"/>
                  </a:lnTo>
                  <a:cubicBezTo>
                    <a:pt x="285" y="1135"/>
                    <a:pt x="284" y="1135"/>
                    <a:pt x="278" y="1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2" name="Google Shape;12632;p52"/>
          <p:cNvGrpSpPr/>
          <p:nvPr/>
        </p:nvGrpSpPr>
        <p:grpSpPr>
          <a:xfrm>
            <a:off x="685800" y="1504951"/>
            <a:ext cx="1929050" cy="1066799"/>
            <a:chOff x="639025" y="1674725"/>
            <a:chExt cx="1929050" cy="1341775"/>
          </a:xfrm>
        </p:grpSpPr>
        <p:sp>
          <p:nvSpPr>
            <p:cNvPr id="12633" name="Google Shape;12633;p52"/>
            <p:cNvSpPr/>
            <p:nvPr/>
          </p:nvSpPr>
          <p:spPr>
            <a:xfrm>
              <a:off x="1848625" y="2443500"/>
              <a:ext cx="66675" cy="447125"/>
            </a:xfrm>
            <a:custGeom>
              <a:avLst/>
              <a:gdLst/>
              <a:ahLst/>
              <a:cxnLst/>
              <a:rect l="l" t="t" r="r" b="b"/>
              <a:pathLst>
                <a:path w="2667" h="17885" extrusionOk="0">
                  <a:moveTo>
                    <a:pt x="0" y="363"/>
                  </a:moveTo>
                  <a:lnTo>
                    <a:pt x="3" y="385"/>
                  </a:lnTo>
                  <a:cubicBezTo>
                    <a:pt x="6" y="399"/>
                    <a:pt x="19" y="401"/>
                    <a:pt x="33" y="401"/>
                  </a:cubicBezTo>
                  <a:cubicBezTo>
                    <a:pt x="38" y="401"/>
                    <a:pt x="43" y="401"/>
                    <a:pt x="47" y="401"/>
                  </a:cubicBezTo>
                  <a:lnTo>
                    <a:pt x="44" y="379"/>
                  </a:lnTo>
                  <a:cubicBezTo>
                    <a:pt x="32" y="369"/>
                    <a:pt x="19" y="363"/>
                    <a:pt x="0" y="363"/>
                  </a:cubicBezTo>
                  <a:close/>
                  <a:moveTo>
                    <a:pt x="342" y="366"/>
                  </a:moveTo>
                  <a:cubicBezTo>
                    <a:pt x="358" y="366"/>
                    <a:pt x="361" y="386"/>
                    <a:pt x="364" y="404"/>
                  </a:cubicBezTo>
                  <a:cubicBezTo>
                    <a:pt x="367" y="426"/>
                    <a:pt x="367" y="426"/>
                    <a:pt x="345" y="429"/>
                  </a:cubicBezTo>
                  <a:cubicBezTo>
                    <a:pt x="332" y="420"/>
                    <a:pt x="323" y="404"/>
                    <a:pt x="320" y="388"/>
                  </a:cubicBezTo>
                  <a:lnTo>
                    <a:pt x="339" y="366"/>
                  </a:lnTo>
                  <a:cubicBezTo>
                    <a:pt x="340" y="366"/>
                    <a:pt x="341" y="366"/>
                    <a:pt x="342" y="366"/>
                  </a:cubicBezTo>
                  <a:close/>
                  <a:moveTo>
                    <a:pt x="380" y="603"/>
                  </a:moveTo>
                  <a:cubicBezTo>
                    <a:pt x="387" y="603"/>
                    <a:pt x="388" y="613"/>
                    <a:pt x="392" y="636"/>
                  </a:cubicBezTo>
                  <a:cubicBezTo>
                    <a:pt x="395" y="658"/>
                    <a:pt x="395" y="680"/>
                    <a:pt x="376" y="683"/>
                  </a:cubicBezTo>
                  <a:lnTo>
                    <a:pt x="373" y="661"/>
                  </a:lnTo>
                  <a:cubicBezTo>
                    <a:pt x="387" y="659"/>
                    <a:pt x="382" y="651"/>
                    <a:pt x="373" y="651"/>
                  </a:cubicBezTo>
                  <a:cubicBezTo>
                    <a:pt x="367" y="651"/>
                    <a:pt x="359" y="654"/>
                    <a:pt x="351" y="664"/>
                  </a:cubicBezTo>
                  <a:lnTo>
                    <a:pt x="310" y="667"/>
                  </a:lnTo>
                  <a:cubicBezTo>
                    <a:pt x="310" y="645"/>
                    <a:pt x="326" y="626"/>
                    <a:pt x="348" y="620"/>
                  </a:cubicBezTo>
                  <a:cubicBezTo>
                    <a:pt x="365" y="609"/>
                    <a:pt x="374" y="603"/>
                    <a:pt x="380" y="603"/>
                  </a:cubicBezTo>
                  <a:close/>
                  <a:moveTo>
                    <a:pt x="499" y="667"/>
                  </a:moveTo>
                  <a:lnTo>
                    <a:pt x="483" y="689"/>
                  </a:lnTo>
                  <a:lnTo>
                    <a:pt x="483" y="711"/>
                  </a:lnTo>
                  <a:cubicBezTo>
                    <a:pt x="505" y="708"/>
                    <a:pt x="505" y="708"/>
                    <a:pt x="502" y="689"/>
                  </a:cubicBezTo>
                  <a:lnTo>
                    <a:pt x="499" y="667"/>
                  </a:lnTo>
                  <a:close/>
                  <a:moveTo>
                    <a:pt x="429" y="1808"/>
                  </a:moveTo>
                  <a:cubicBezTo>
                    <a:pt x="447" y="1808"/>
                    <a:pt x="470" y="1846"/>
                    <a:pt x="473" y="1867"/>
                  </a:cubicBezTo>
                  <a:cubicBezTo>
                    <a:pt x="475" y="1875"/>
                    <a:pt x="471" y="1881"/>
                    <a:pt x="465" y="1881"/>
                  </a:cubicBezTo>
                  <a:cubicBezTo>
                    <a:pt x="457" y="1881"/>
                    <a:pt x="444" y="1872"/>
                    <a:pt x="430" y="1849"/>
                  </a:cubicBezTo>
                  <a:cubicBezTo>
                    <a:pt x="426" y="1830"/>
                    <a:pt x="426" y="1808"/>
                    <a:pt x="426" y="1808"/>
                  </a:cubicBezTo>
                  <a:cubicBezTo>
                    <a:pt x="427" y="1808"/>
                    <a:pt x="428" y="1808"/>
                    <a:pt x="429" y="1808"/>
                  </a:cubicBezTo>
                  <a:close/>
                  <a:moveTo>
                    <a:pt x="424" y="1936"/>
                  </a:moveTo>
                  <a:cubicBezTo>
                    <a:pt x="423" y="1936"/>
                    <a:pt x="421" y="1936"/>
                    <a:pt x="420" y="1936"/>
                  </a:cubicBezTo>
                  <a:cubicBezTo>
                    <a:pt x="398" y="1939"/>
                    <a:pt x="401" y="1961"/>
                    <a:pt x="408" y="2002"/>
                  </a:cubicBezTo>
                  <a:cubicBezTo>
                    <a:pt x="411" y="2018"/>
                    <a:pt x="420" y="2033"/>
                    <a:pt x="433" y="2043"/>
                  </a:cubicBezTo>
                  <a:cubicBezTo>
                    <a:pt x="451" y="2040"/>
                    <a:pt x="451" y="2018"/>
                    <a:pt x="448" y="1999"/>
                  </a:cubicBezTo>
                  <a:cubicBezTo>
                    <a:pt x="463" y="1955"/>
                    <a:pt x="442" y="1936"/>
                    <a:pt x="424" y="1936"/>
                  </a:cubicBezTo>
                  <a:close/>
                  <a:moveTo>
                    <a:pt x="675" y="2826"/>
                  </a:moveTo>
                  <a:cubicBezTo>
                    <a:pt x="693" y="2826"/>
                    <a:pt x="696" y="2846"/>
                    <a:pt x="699" y="2864"/>
                  </a:cubicBezTo>
                  <a:lnTo>
                    <a:pt x="677" y="2867"/>
                  </a:lnTo>
                  <a:lnTo>
                    <a:pt x="655" y="2848"/>
                  </a:lnTo>
                  <a:lnTo>
                    <a:pt x="671" y="2826"/>
                  </a:lnTo>
                  <a:cubicBezTo>
                    <a:pt x="672" y="2826"/>
                    <a:pt x="674" y="2826"/>
                    <a:pt x="675" y="2826"/>
                  </a:cubicBezTo>
                  <a:close/>
                  <a:moveTo>
                    <a:pt x="577" y="2902"/>
                  </a:moveTo>
                  <a:lnTo>
                    <a:pt x="624" y="2939"/>
                  </a:lnTo>
                  <a:cubicBezTo>
                    <a:pt x="690" y="2974"/>
                    <a:pt x="690" y="2974"/>
                    <a:pt x="649" y="2977"/>
                  </a:cubicBezTo>
                  <a:cubicBezTo>
                    <a:pt x="643" y="2978"/>
                    <a:pt x="637" y="2978"/>
                    <a:pt x="632" y="2978"/>
                  </a:cubicBezTo>
                  <a:cubicBezTo>
                    <a:pt x="616" y="2978"/>
                    <a:pt x="601" y="2972"/>
                    <a:pt x="580" y="2942"/>
                  </a:cubicBezTo>
                  <a:cubicBezTo>
                    <a:pt x="580" y="2923"/>
                    <a:pt x="577" y="2902"/>
                    <a:pt x="577" y="2902"/>
                  </a:cubicBezTo>
                  <a:close/>
                  <a:moveTo>
                    <a:pt x="725" y="3387"/>
                  </a:moveTo>
                  <a:cubicBezTo>
                    <a:pt x="734" y="3387"/>
                    <a:pt x="754" y="3400"/>
                    <a:pt x="784" y="3412"/>
                  </a:cubicBezTo>
                  <a:cubicBezTo>
                    <a:pt x="799" y="3435"/>
                    <a:pt x="805" y="3444"/>
                    <a:pt x="797" y="3444"/>
                  </a:cubicBezTo>
                  <a:cubicBezTo>
                    <a:pt x="793" y="3444"/>
                    <a:pt x="782" y="3440"/>
                    <a:pt x="765" y="3434"/>
                  </a:cubicBezTo>
                  <a:lnTo>
                    <a:pt x="718" y="3397"/>
                  </a:lnTo>
                  <a:cubicBezTo>
                    <a:pt x="718" y="3390"/>
                    <a:pt x="720" y="3387"/>
                    <a:pt x="725" y="3387"/>
                  </a:cubicBezTo>
                  <a:close/>
                  <a:moveTo>
                    <a:pt x="677" y="3572"/>
                  </a:moveTo>
                  <a:cubicBezTo>
                    <a:pt x="693" y="3572"/>
                    <a:pt x="708" y="3578"/>
                    <a:pt x="721" y="3588"/>
                  </a:cubicBezTo>
                  <a:lnTo>
                    <a:pt x="724" y="3610"/>
                  </a:lnTo>
                  <a:cubicBezTo>
                    <a:pt x="716" y="3611"/>
                    <a:pt x="709" y="3612"/>
                    <a:pt x="702" y="3612"/>
                  </a:cubicBezTo>
                  <a:cubicBezTo>
                    <a:pt x="689" y="3612"/>
                    <a:pt x="680" y="3608"/>
                    <a:pt x="680" y="3594"/>
                  </a:cubicBezTo>
                  <a:lnTo>
                    <a:pt x="677" y="3572"/>
                  </a:lnTo>
                  <a:close/>
                  <a:moveTo>
                    <a:pt x="900" y="3845"/>
                  </a:moveTo>
                  <a:lnTo>
                    <a:pt x="878" y="3848"/>
                  </a:lnTo>
                  <a:lnTo>
                    <a:pt x="918" y="3845"/>
                  </a:lnTo>
                  <a:close/>
                  <a:moveTo>
                    <a:pt x="687" y="3993"/>
                  </a:moveTo>
                  <a:cubicBezTo>
                    <a:pt x="692" y="3993"/>
                    <a:pt x="709" y="4021"/>
                    <a:pt x="712" y="4039"/>
                  </a:cubicBezTo>
                  <a:lnTo>
                    <a:pt x="690" y="4042"/>
                  </a:lnTo>
                  <a:cubicBezTo>
                    <a:pt x="687" y="4020"/>
                    <a:pt x="665" y="4001"/>
                    <a:pt x="687" y="3998"/>
                  </a:cubicBezTo>
                  <a:cubicBezTo>
                    <a:pt x="686" y="3995"/>
                    <a:pt x="686" y="3993"/>
                    <a:pt x="687" y="3993"/>
                  </a:cubicBezTo>
                  <a:close/>
                  <a:moveTo>
                    <a:pt x="827" y="4153"/>
                  </a:moveTo>
                  <a:cubicBezTo>
                    <a:pt x="840" y="4153"/>
                    <a:pt x="850" y="4157"/>
                    <a:pt x="853" y="4171"/>
                  </a:cubicBezTo>
                  <a:cubicBezTo>
                    <a:pt x="870" y="4185"/>
                    <a:pt x="864" y="4204"/>
                    <a:pt x="840" y="4204"/>
                  </a:cubicBezTo>
                  <a:cubicBezTo>
                    <a:pt x="833" y="4204"/>
                    <a:pt x="825" y="4202"/>
                    <a:pt x="815" y="4199"/>
                  </a:cubicBezTo>
                  <a:lnTo>
                    <a:pt x="809" y="4155"/>
                  </a:lnTo>
                  <a:cubicBezTo>
                    <a:pt x="815" y="4154"/>
                    <a:pt x="821" y="4153"/>
                    <a:pt x="827" y="4153"/>
                  </a:cubicBezTo>
                  <a:close/>
                  <a:moveTo>
                    <a:pt x="871" y="4340"/>
                  </a:moveTo>
                  <a:lnTo>
                    <a:pt x="875" y="4362"/>
                  </a:lnTo>
                  <a:cubicBezTo>
                    <a:pt x="878" y="4384"/>
                    <a:pt x="878" y="4384"/>
                    <a:pt x="856" y="4384"/>
                  </a:cubicBezTo>
                  <a:lnTo>
                    <a:pt x="856" y="4365"/>
                  </a:lnTo>
                  <a:lnTo>
                    <a:pt x="871" y="4340"/>
                  </a:lnTo>
                  <a:close/>
                  <a:moveTo>
                    <a:pt x="962" y="4566"/>
                  </a:moveTo>
                  <a:cubicBezTo>
                    <a:pt x="947" y="4569"/>
                    <a:pt x="934" y="4578"/>
                    <a:pt x="925" y="4591"/>
                  </a:cubicBezTo>
                  <a:cubicBezTo>
                    <a:pt x="926" y="4603"/>
                    <a:pt x="935" y="4609"/>
                    <a:pt x="944" y="4609"/>
                  </a:cubicBezTo>
                  <a:cubicBezTo>
                    <a:pt x="955" y="4609"/>
                    <a:pt x="967" y="4600"/>
                    <a:pt x="965" y="4584"/>
                  </a:cubicBezTo>
                  <a:lnTo>
                    <a:pt x="962" y="4566"/>
                  </a:lnTo>
                  <a:close/>
                  <a:moveTo>
                    <a:pt x="838" y="4709"/>
                  </a:moveTo>
                  <a:cubicBezTo>
                    <a:pt x="846" y="4709"/>
                    <a:pt x="856" y="4718"/>
                    <a:pt x="856" y="4729"/>
                  </a:cubicBezTo>
                  <a:cubicBezTo>
                    <a:pt x="859" y="4747"/>
                    <a:pt x="862" y="4769"/>
                    <a:pt x="840" y="4772"/>
                  </a:cubicBezTo>
                  <a:cubicBezTo>
                    <a:pt x="828" y="4772"/>
                    <a:pt x="818" y="4766"/>
                    <a:pt x="818" y="4754"/>
                  </a:cubicBezTo>
                  <a:cubicBezTo>
                    <a:pt x="818" y="4738"/>
                    <a:pt x="821" y="4722"/>
                    <a:pt x="834" y="4710"/>
                  </a:cubicBezTo>
                  <a:cubicBezTo>
                    <a:pt x="835" y="4709"/>
                    <a:pt x="836" y="4709"/>
                    <a:pt x="838" y="4709"/>
                  </a:cubicBezTo>
                  <a:close/>
                  <a:moveTo>
                    <a:pt x="1147" y="4914"/>
                  </a:moveTo>
                  <a:cubicBezTo>
                    <a:pt x="1144" y="4914"/>
                    <a:pt x="1139" y="4920"/>
                    <a:pt x="1132" y="4929"/>
                  </a:cubicBezTo>
                  <a:lnTo>
                    <a:pt x="1138" y="4973"/>
                  </a:lnTo>
                  <a:cubicBezTo>
                    <a:pt x="1157" y="4970"/>
                    <a:pt x="1157" y="4970"/>
                    <a:pt x="1157" y="4948"/>
                  </a:cubicBezTo>
                  <a:cubicBezTo>
                    <a:pt x="1153" y="4924"/>
                    <a:pt x="1151" y="4914"/>
                    <a:pt x="1147" y="4914"/>
                  </a:cubicBezTo>
                  <a:close/>
                  <a:moveTo>
                    <a:pt x="430" y="5032"/>
                  </a:moveTo>
                  <a:lnTo>
                    <a:pt x="430" y="5032"/>
                  </a:lnTo>
                  <a:cubicBezTo>
                    <a:pt x="408" y="5036"/>
                    <a:pt x="411" y="5058"/>
                    <a:pt x="455" y="5073"/>
                  </a:cubicBezTo>
                  <a:cubicBezTo>
                    <a:pt x="477" y="5070"/>
                    <a:pt x="477" y="5070"/>
                    <a:pt x="473" y="5051"/>
                  </a:cubicBezTo>
                  <a:cubicBezTo>
                    <a:pt x="461" y="5039"/>
                    <a:pt x="445" y="5036"/>
                    <a:pt x="430" y="5032"/>
                  </a:cubicBezTo>
                  <a:close/>
                  <a:moveTo>
                    <a:pt x="896" y="5093"/>
                  </a:moveTo>
                  <a:cubicBezTo>
                    <a:pt x="900" y="5093"/>
                    <a:pt x="901" y="5103"/>
                    <a:pt x="903" y="5127"/>
                  </a:cubicBezTo>
                  <a:cubicBezTo>
                    <a:pt x="906" y="5139"/>
                    <a:pt x="896" y="5148"/>
                    <a:pt x="884" y="5152"/>
                  </a:cubicBezTo>
                  <a:cubicBezTo>
                    <a:pt x="883" y="5152"/>
                    <a:pt x="882" y="5152"/>
                    <a:pt x="881" y="5152"/>
                  </a:cubicBezTo>
                  <a:cubicBezTo>
                    <a:pt x="867" y="5152"/>
                    <a:pt x="884" y="5128"/>
                    <a:pt x="881" y="5108"/>
                  </a:cubicBezTo>
                  <a:cubicBezTo>
                    <a:pt x="889" y="5098"/>
                    <a:pt x="893" y="5093"/>
                    <a:pt x="896" y="5093"/>
                  </a:cubicBezTo>
                  <a:close/>
                  <a:moveTo>
                    <a:pt x="1110" y="5443"/>
                  </a:moveTo>
                  <a:cubicBezTo>
                    <a:pt x="1110" y="5449"/>
                    <a:pt x="1111" y="5452"/>
                    <a:pt x="1111" y="5452"/>
                  </a:cubicBezTo>
                  <a:cubicBezTo>
                    <a:pt x="1111" y="5452"/>
                    <a:pt x="1110" y="5449"/>
                    <a:pt x="1110" y="5443"/>
                  </a:cubicBezTo>
                  <a:cubicBezTo>
                    <a:pt x="1110" y="5443"/>
                    <a:pt x="1110" y="5443"/>
                    <a:pt x="1110" y="5443"/>
                  </a:cubicBezTo>
                  <a:close/>
                  <a:moveTo>
                    <a:pt x="988" y="5458"/>
                  </a:moveTo>
                  <a:cubicBezTo>
                    <a:pt x="1006" y="5458"/>
                    <a:pt x="1007" y="5479"/>
                    <a:pt x="969" y="5503"/>
                  </a:cubicBezTo>
                  <a:cubicBezTo>
                    <a:pt x="962" y="5503"/>
                    <a:pt x="958" y="5504"/>
                    <a:pt x="954" y="5504"/>
                  </a:cubicBezTo>
                  <a:cubicBezTo>
                    <a:pt x="947" y="5504"/>
                    <a:pt x="947" y="5500"/>
                    <a:pt x="947" y="5487"/>
                  </a:cubicBezTo>
                  <a:cubicBezTo>
                    <a:pt x="956" y="5471"/>
                    <a:pt x="969" y="5465"/>
                    <a:pt x="984" y="5459"/>
                  </a:cubicBezTo>
                  <a:cubicBezTo>
                    <a:pt x="986" y="5458"/>
                    <a:pt x="987" y="5458"/>
                    <a:pt x="988" y="5458"/>
                  </a:cubicBezTo>
                  <a:close/>
                  <a:moveTo>
                    <a:pt x="981" y="5609"/>
                  </a:moveTo>
                  <a:lnTo>
                    <a:pt x="1006" y="5628"/>
                  </a:lnTo>
                  <a:lnTo>
                    <a:pt x="1006" y="5650"/>
                  </a:lnTo>
                  <a:cubicBezTo>
                    <a:pt x="1001" y="5651"/>
                    <a:pt x="995" y="5651"/>
                    <a:pt x="990" y="5651"/>
                  </a:cubicBezTo>
                  <a:cubicBezTo>
                    <a:pt x="976" y="5651"/>
                    <a:pt x="965" y="5648"/>
                    <a:pt x="962" y="5634"/>
                  </a:cubicBezTo>
                  <a:lnTo>
                    <a:pt x="981" y="5609"/>
                  </a:lnTo>
                  <a:close/>
                  <a:moveTo>
                    <a:pt x="1103" y="6985"/>
                  </a:moveTo>
                  <a:lnTo>
                    <a:pt x="1125" y="7004"/>
                  </a:lnTo>
                  <a:lnTo>
                    <a:pt x="1128" y="7022"/>
                  </a:lnTo>
                  <a:cubicBezTo>
                    <a:pt x="1121" y="7024"/>
                    <a:pt x="1113" y="7025"/>
                    <a:pt x="1107" y="7025"/>
                  </a:cubicBezTo>
                  <a:cubicBezTo>
                    <a:pt x="1095" y="7025"/>
                    <a:pt x="1087" y="7021"/>
                    <a:pt x="1085" y="7007"/>
                  </a:cubicBezTo>
                  <a:lnTo>
                    <a:pt x="1103" y="6985"/>
                  </a:lnTo>
                  <a:close/>
                  <a:moveTo>
                    <a:pt x="1161" y="7503"/>
                  </a:moveTo>
                  <a:cubicBezTo>
                    <a:pt x="1172" y="7503"/>
                    <a:pt x="1188" y="7505"/>
                    <a:pt x="1200" y="7505"/>
                  </a:cubicBezTo>
                  <a:cubicBezTo>
                    <a:pt x="1202" y="7505"/>
                    <a:pt x="1205" y="7505"/>
                    <a:pt x="1207" y="7505"/>
                  </a:cubicBezTo>
                  <a:lnTo>
                    <a:pt x="1207" y="7505"/>
                  </a:lnTo>
                  <a:cubicBezTo>
                    <a:pt x="1210" y="7527"/>
                    <a:pt x="1210" y="7527"/>
                    <a:pt x="1188" y="7530"/>
                  </a:cubicBezTo>
                  <a:cubicBezTo>
                    <a:pt x="1172" y="7530"/>
                    <a:pt x="1157" y="7524"/>
                    <a:pt x="1144" y="7514"/>
                  </a:cubicBezTo>
                  <a:cubicBezTo>
                    <a:pt x="1143" y="7505"/>
                    <a:pt x="1150" y="7503"/>
                    <a:pt x="1161" y="7503"/>
                  </a:cubicBezTo>
                  <a:close/>
                  <a:moveTo>
                    <a:pt x="1351" y="7831"/>
                  </a:moveTo>
                  <a:cubicBezTo>
                    <a:pt x="1367" y="7831"/>
                    <a:pt x="1382" y="7837"/>
                    <a:pt x="1395" y="7847"/>
                  </a:cubicBezTo>
                  <a:lnTo>
                    <a:pt x="1398" y="7869"/>
                  </a:lnTo>
                  <a:cubicBezTo>
                    <a:pt x="1392" y="7869"/>
                    <a:pt x="1385" y="7870"/>
                    <a:pt x="1379" y="7870"/>
                  </a:cubicBezTo>
                  <a:cubicBezTo>
                    <a:pt x="1365" y="7870"/>
                    <a:pt x="1354" y="7866"/>
                    <a:pt x="1354" y="7853"/>
                  </a:cubicBezTo>
                  <a:lnTo>
                    <a:pt x="1351" y="7831"/>
                  </a:lnTo>
                  <a:close/>
                  <a:moveTo>
                    <a:pt x="1279" y="8116"/>
                  </a:moveTo>
                  <a:lnTo>
                    <a:pt x="1301" y="8135"/>
                  </a:lnTo>
                  <a:lnTo>
                    <a:pt x="1304" y="8157"/>
                  </a:lnTo>
                  <a:cubicBezTo>
                    <a:pt x="1298" y="8158"/>
                    <a:pt x="1293" y="8158"/>
                    <a:pt x="1287" y="8158"/>
                  </a:cubicBezTo>
                  <a:cubicBezTo>
                    <a:pt x="1274" y="8158"/>
                    <a:pt x="1262" y="8155"/>
                    <a:pt x="1260" y="8141"/>
                  </a:cubicBezTo>
                  <a:lnTo>
                    <a:pt x="1279" y="8116"/>
                  </a:lnTo>
                  <a:close/>
                  <a:moveTo>
                    <a:pt x="1452" y="9583"/>
                  </a:moveTo>
                  <a:cubicBezTo>
                    <a:pt x="1465" y="9583"/>
                    <a:pt x="1476" y="9596"/>
                    <a:pt x="1476" y="9611"/>
                  </a:cubicBezTo>
                  <a:cubicBezTo>
                    <a:pt x="1483" y="9652"/>
                    <a:pt x="1483" y="9652"/>
                    <a:pt x="1461" y="9655"/>
                  </a:cubicBezTo>
                  <a:cubicBezTo>
                    <a:pt x="1460" y="9655"/>
                    <a:pt x="1459" y="9655"/>
                    <a:pt x="1459" y="9655"/>
                  </a:cubicBezTo>
                  <a:cubicBezTo>
                    <a:pt x="1441" y="9655"/>
                    <a:pt x="1435" y="9613"/>
                    <a:pt x="1432" y="9595"/>
                  </a:cubicBezTo>
                  <a:cubicBezTo>
                    <a:pt x="1439" y="9587"/>
                    <a:pt x="1446" y="9583"/>
                    <a:pt x="1452" y="9583"/>
                  </a:cubicBezTo>
                  <a:close/>
                  <a:moveTo>
                    <a:pt x="1555" y="10457"/>
                  </a:moveTo>
                  <a:cubicBezTo>
                    <a:pt x="1573" y="10457"/>
                    <a:pt x="1586" y="10463"/>
                    <a:pt x="1598" y="10473"/>
                  </a:cubicBezTo>
                  <a:lnTo>
                    <a:pt x="1602" y="10492"/>
                  </a:lnTo>
                  <a:cubicBezTo>
                    <a:pt x="1595" y="10493"/>
                    <a:pt x="1588" y="10494"/>
                    <a:pt x="1581" y="10494"/>
                  </a:cubicBezTo>
                  <a:cubicBezTo>
                    <a:pt x="1570" y="10494"/>
                    <a:pt x="1560" y="10490"/>
                    <a:pt x="1558" y="10476"/>
                  </a:cubicBezTo>
                  <a:lnTo>
                    <a:pt x="1555" y="10457"/>
                  </a:lnTo>
                  <a:close/>
                  <a:moveTo>
                    <a:pt x="1916" y="12208"/>
                  </a:moveTo>
                  <a:cubicBezTo>
                    <a:pt x="1924" y="12208"/>
                    <a:pt x="1934" y="12217"/>
                    <a:pt x="1934" y="12228"/>
                  </a:cubicBezTo>
                  <a:cubicBezTo>
                    <a:pt x="1937" y="12250"/>
                    <a:pt x="1937" y="12250"/>
                    <a:pt x="1915" y="12250"/>
                  </a:cubicBezTo>
                  <a:cubicBezTo>
                    <a:pt x="1914" y="12250"/>
                    <a:pt x="1912" y="12250"/>
                    <a:pt x="1911" y="12250"/>
                  </a:cubicBezTo>
                  <a:cubicBezTo>
                    <a:pt x="1903" y="12250"/>
                    <a:pt x="1893" y="12242"/>
                    <a:pt x="1893" y="12231"/>
                  </a:cubicBezTo>
                  <a:lnTo>
                    <a:pt x="1912" y="12209"/>
                  </a:lnTo>
                  <a:cubicBezTo>
                    <a:pt x="1913" y="12208"/>
                    <a:pt x="1914" y="12208"/>
                    <a:pt x="1916" y="12208"/>
                  </a:cubicBezTo>
                  <a:close/>
                  <a:moveTo>
                    <a:pt x="1962" y="12460"/>
                  </a:moveTo>
                  <a:lnTo>
                    <a:pt x="1984" y="12478"/>
                  </a:lnTo>
                  <a:lnTo>
                    <a:pt x="1987" y="12497"/>
                  </a:lnTo>
                  <a:cubicBezTo>
                    <a:pt x="1980" y="12498"/>
                    <a:pt x="1973" y="12499"/>
                    <a:pt x="1967" y="12499"/>
                  </a:cubicBezTo>
                  <a:cubicBezTo>
                    <a:pt x="1955" y="12499"/>
                    <a:pt x="1945" y="12496"/>
                    <a:pt x="1943" y="12482"/>
                  </a:cubicBezTo>
                  <a:lnTo>
                    <a:pt x="1962" y="12460"/>
                  </a:lnTo>
                  <a:close/>
                  <a:moveTo>
                    <a:pt x="1839" y="12629"/>
                  </a:moveTo>
                  <a:cubicBezTo>
                    <a:pt x="1843" y="12629"/>
                    <a:pt x="1849" y="12634"/>
                    <a:pt x="1859" y="12641"/>
                  </a:cubicBezTo>
                  <a:cubicBezTo>
                    <a:pt x="1881" y="12660"/>
                    <a:pt x="1884" y="12682"/>
                    <a:pt x="1862" y="12685"/>
                  </a:cubicBezTo>
                  <a:cubicBezTo>
                    <a:pt x="1857" y="12686"/>
                    <a:pt x="1853" y="12687"/>
                    <a:pt x="1850" y="12687"/>
                  </a:cubicBezTo>
                  <a:cubicBezTo>
                    <a:pt x="1843" y="12687"/>
                    <a:pt x="1842" y="12682"/>
                    <a:pt x="1840" y="12666"/>
                  </a:cubicBezTo>
                  <a:cubicBezTo>
                    <a:pt x="1836" y="12640"/>
                    <a:pt x="1834" y="12629"/>
                    <a:pt x="1839" y="12629"/>
                  </a:cubicBezTo>
                  <a:close/>
                  <a:moveTo>
                    <a:pt x="1775" y="12757"/>
                  </a:moveTo>
                  <a:cubicBezTo>
                    <a:pt x="1773" y="12757"/>
                    <a:pt x="1770" y="12757"/>
                    <a:pt x="1768" y="12757"/>
                  </a:cubicBezTo>
                  <a:cubicBezTo>
                    <a:pt x="1766" y="12760"/>
                    <a:pt x="1764" y="12761"/>
                    <a:pt x="1763" y="12763"/>
                  </a:cubicBezTo>
                  <a:lnTo>
                    <a:pt x="1763" y="12763"/>
                  </a:lnTo>
                  <a:cubicBezTo>
                    <a:pt x="1768" y="12761"/>
                    <a:pt x="1775" y="12759"/>
                    <a:pt x="1784" y="12758"/>
                  </a:cubicBezTo>
                  <a:lnTo>
                    <a:pt x="1784" y="12758"/>
                  </a:lnTo>
                  <a:cubicBezTo>
                    <a:pt x="1782" y="12757"/>
                    <a:pt x="1778" y="12757"/>
                    <a:pt x="1775" y="12757"/>
                  </a:cubicBezTo>
                  <a:close/>
                  <a:moveTo>
                    <a:pt x="1763" y="12763"/>
                  </a:moveTo>
                  <a:cubicBezTo>
                    <a:pt x="1756" y="12766"/>
                    <a:pt x="1754" y="12769"/>
                    <a:pt x="1755" y="12769"/>
                  </a:cubicBezTo>
                  <a:cubicBezTo>
                    <a:pt x="1756" y="12769"/>
                    <a:pt x="1759" y="12768"/>
                    <a:pt x="1763" y="12763"/>
                  </a:cubicBezTo>
                  <a:close/>
                  <a:moveTo>
                    <a:pt x="1874" y="12789"/>
                  </a:moveTo>
                  <a:lnTo>
                    <a:pt x="1877" y="12811"/>
                  </a:lnTo>
                  <a:cubicBezTo>
                    <a:pt x="1881" y="12833"/>
                    <a:pt x="1881" y="12833"/>
                    <a:pt x="1859" y="12836"/>
                  </a:cubicBezTo>
                  <a:lnTo>
                    <a:pt x="1855" y="12814"/>
                  </a:lnTo>
                  <a:lnTo>
                    <a:pt x="1874" y="12789"/>
                  </a:lnTo>
                  <a:close/>
                  <a:moveTo>
                    <a:pt x="1855" y="12961"/>
                  </a:moveTo>
                  <a:lnTo>
                    <a:pt x="1855" y="12961"/>
                  </a:lnTo>
                  <a:cubicBezTo>
                    <a:pt x="1857" y="12972"/>
                    <a:pt x="1862" y="12976"/>
                    <a:pt x="1865" y="12976"/>
                  </a:cubicBezTo>
                  <a:cubicBezTo>
                    <a:pt x="1867" y="12976"/>
                    <a:pt x="1867" y="12971"/>
                    <a:pt x="1855" y="12961"/>
                  </a:cubicBezTo>
                  <a:close/>
                  <a:moveTo>
                    <a:pt x="1899" y="13002"/>
                  </a:moveTo>
                  <a:lnTo>
                    <a:pt x="1902" y="13021"/>
                  </a:lnTo>
                  <a:cubicBezTo>
                    <a:pt x="1906" y="13042"/>
                    <a:pt x="1906" y="13042"/>
                    <a:pt x="1884" y="13046"/>
                  </a:cubicBezTo>
                  <a:lnTo>
                    <a:pt x="1881" y="13024"/>
                  </a:lnTo>
                  <a:lnTo>
                    <a:pt x="1899" y="13002"/>
                  </a:lnTo>
                  <a:close/>
                  <a:moveTo>
                    <a:pt x="1965" y="13205"/>
                  </a:moveTo>
                  <a:lnTo>
                    <a:pt x="1968" y="13227"/>
                  </a:lnTo>
                  <a:cubicBezTo>
                    <a:pt x="1972" y="13243"/>
                    <a:pt x="1960" y="13252"/>
                    <a:pt x="1948" y="13252"/>
                  </a:cubicBezTo>
                  <a:cubicBezTo>
                    <a:pt x="1938" y="13252"/>
                    <a:pt x="1929" y="13246"/>
                    <a:pt x="1928" y="13234"/>
                  </a:cubicBezTo>
                  <a:cubicBezTo>
                    <a:pt x="1937" y="13218"/>
                    <a:pt x="1953" y="13212"/>
                    <a:pt x="1965" y="13205"/>
                  </a:cubicBezTo>
                  <a:close/>
                  <a:moveTo>
                    <a:pt x="2047" y="14052"/>
                  </a:moveTo>
                  <a:cubicBezTo>
                    <a:pt x="2069" y="14070"/>
                    <a:pt x="2094" y="14089"/>
                    <a:pt x="2072" y="14092"/>
                  </a:cubicBezTo>
                  <a:cubicBezTo>
                    <a:pt x="2056" y="14092"/>
                    <a:pt x="2040" y="14086"/>
                    <a:pt x="2028" y="14077"/>
                  </a:cubicBezTo>
                  <a:cubicBezTo>
                    <a:pt x="2028" y="14077"/>
                    <a:pt x="2006" y="14058"/>
                    <a:pt x="2025" y="14055"/>
                  </a:cubicBezTo>
                  <a:lnTo>
                    <a:pt x="2047" y="14052"/>
                  </a:lnTo>
                  <a:close/>
                  <a:moveTo>
                    <a:pt x="2191" y="14747"/>
                  </a:moveTo>
                  <a:cubicBezTo>
                    <a:pt x="2205" y="14747"/>
                    <a:pt x="2224" y="14755"/>
                    <a:pt x="2238" y="14775"/>
                  </a:cubicBezTo>
                  <a:cubicBezTo>
                    <a:pt x="2241" y="14797"/>
                    <a:pt x="2241" y="14797"/>
                    <a:pt x="2219" y="14801"/>
                  </a:cubicBezTo>
                  <a:cubicBezTo>
                    <a:pt x="2197" y="14801"/>
                    <a:pt x="2175" y="14785"/>
                    <a:pt x="2172" y="14763"/>
                  </a:cubicBezTo>
                  <a:cubicBezTo>
                    <a:pt x="2171" y="14753"/>
                    <a:pt x="2179" y="14747"/>
                    <a:pt x="2191" y="14747"/>
                  </a:cubicBezTo>
                  <a:close/>
                  <a:moveTo>
                    <a:pt x="2585" y="17707"/>
                  </a:moveTo>
                  <a:cubicBezTo>
                    <a:pt x="2597" y="17707"/>
                    <a:pt x="2606" y="17710"/>
                    <a:pt x="2608" y="17724"/>
                  </a:cubicBezTo>
                  <a:cubicBezTo>
                    <a:pt x="2633" y="17744"/>
                    <a:pt x="2633" y="17755"/>
                    <a:pt x="2620" y="17755"/>
                  </a:cubicBezTo>
                  <a:cubicBezTo>
                    <a:pt x="2609" y="17755"/>
                    <a:pt x="2589" y="17747"/>
                    <a:pt x="2567" y="17731"/>
                  </a:cubicBezTo>
                  <a:cubicBezTo>
                    <a:pt x="2523" y="17712"/>
                    <a:pt x="2523" y="17712"/>
                    <a:pt x="2564" y="17709"/>
                  </a:cubicBezTo>
                  <a:cubicBezTo>
                    <a:pt x="2571" y="17708"/>
                    <a:pt x="2579" y="17707"/>
                    <a:pt x="2585" y="17707"/>
                  </a:cubicBezTo>
                  <a:close/>
                  <a:moveTo>
                    <a:pt x="261" y="0"/>
                  </a:moveTo>
                  <a:cubicBezTo>
                    <a:pt x="249" y="0"/>
                    <a:pt x="244" y="12"/>
                    <a:pt x="257" y="34"/>
                  </a:cubicBezTo>
                  <a:lnTo>
                    <a:pt x="238" y="56"/>
                  </a:lnTo>
                  <a:cubicBezTo>
                    <a:pt x="180" y="65"/>
                    <a:pt x="181" y="101"/>
                    <a:pt x="232" y="101"/>
                  </a:cubicBezTo>
                  <a:cubicBezTo>
                    <a:pt x="236" y="101"/>
                    <a:pt x="240" y="100"/>
                    <a:pt x="245" y="100"/>
                  </a:cubicBezTo>
                  <a:cubicBezTo>
                    <a:pt x="268" y="96"/>
                    <a:pt x="282" y="94"/>
                    <a:pt x="289" y="94"/>
                  </a:cubicBezTo>
                  <a:cubicBezTo>
                    <a:pt x="300" y="94"/>
                    <a:pt x="290" y="101"/>
                    <a:pt x="267" y="119"/>
                  </a:cubicBezTo>
                  <a:cubicBezTo>
                    <a:pt x="226" y="122"/>
                    <a:pt x="229" y="144"/>
                    <a:pt x="229" y="166"/>
                  </a:cubicBezTo>
                  <a:cubicBezTo>
                    <a:pt x="232" y="184"/>
                    <a:pt x="232" y="184"/>
                    <a:pt x="213" y="188"/>
                  </a:cubicBezTo>
                  <a:cubicBezTo>
                    <a:pt x="191" y="191"/>
                    <a:pt x="176" y="213"/>
                    <a:pt x="176" y="235"/>
                  </a:cubicBezTo>
                  <a:cubicBezTo>
                    <a:pt x="178" y="251"/>
                    <a:pt x="179" y="255"/>
                    <a:pt x="186" y="255"/>
                  </a:cubicBezTo>
                  <a:cubicBezTo>
                    <a:pt x="189" y="255"/>
                    <a:pt x="192" y="254"/>
                    <a:pt x="198" y="253"/>
                  </a:cubicBezTo>
                  <a:cubicBezTo>
                    <a:pt x="201" y="249"/>
                    <a:pt x="205" y="247"/>
                    <a:pt x="207" y="247"/>
                  </a:cubicBezTo>
                  <a:cubicBezTo>
                    <a:pt x="217" y="247"/>
                    <a:pt x="215" y="277"/>
                    <a:pt x="182" y="297"/>
                  </a:cubicBezTo>
                  <a:cubicBezTo>
                    <a:pt x="172" y="314"/>
                    <a:pt x="168" y="320"/>
                    <a:pt x="179" y="320"/>
                  </a:cubicBezTo>
                  <a:cubicBezTo>
                    <a:pt x="184" y="320"/>
                    <a:pt x="193" y="318"/>
                    <a:pt x="207" y="316"/>
                  </a:cubicBezTo>
                  <a:cubicBezTo>
                    <a:pt x="209" y="316"/>
                    <a:pt x="210" y="316"/>
                    <a:pt x="211" y="316"/>
                  </a:cubicBezTo>
                  <a:cubicBezTo>
                    <a:pt x="248" y="316"/>
                    <a:pt x="253" y="355"/>
                    <a:pt x="213" y="379"/>
                  </a:cubicBezTo>
                  <a:cubicBezTo>
                    <a:pt x="213" y="379"/>
                    <a:pt x="216" y="401"/>
                    <a:pt x="220" y="423"/>
                  </a:cubicBezTo>
                  <a:cubicBezTo>
                    <a:pt x="222" y="437"/>
                    <a:pt x="230" y="441"/>
                    <a:pt x="242" y="441"/>
                  </a:cubicBezTo>
                  <a:cubicBezTo>
                    <a:pt x="248" y="441"/>
                    <a:pt x="256" y="439"/>
                    <a:pt x="263" y="438"/>
                  </a:cubicBezTo>
                  <a:cubicBezTo>
                    <a:pt x="277" y="436"/>
                    <a:pt x="286" y="435"/>
                    <a:pt x="291" y="435"/>
                  </a:cubicBezTo>
                  <a:cubicBezTo>
                    <a:pt x="302" y="435"/>
                    <a:pt x="298" y="440"/>
                    <a:pt x="285" y="457"/>
                  </a:cubicBezTo>
                  <a:cubicBezTo>
                    <a:pt x="276" y="470"/>
                    <a:pt x="263" y="479"/>
                    <a:pt x="248" y="482"/>
                  </a:cubicBezTo>
                  <a:cubicBezTo>
                    <a:pt x="226" y="485"/>
                    <a:pt x="229" y="507"/>
                    <a:pt x="232" y="526"/>
                  </a:cubicBezTo>
                  <a:cubicBezTo>
                    <a:pt x="235" y="547"/>
                    <a:pt x="238" y="589"/>
                    <a:pt x="258" y="589"/>
                  </a:cubicBezTo>
                  <a:cubicBezTo>
                    <a:pt x="259" y="589"/>
                    <a:pt x="260" y="589"/>
                    <a:pt x="260" y="589"/>
                  </a:cubicBezTo>
                  <a:lnTo>
                    <a:pt x="260" y="589"/>
                  </a:lnTo>
                  <a:lnTo>
                    <a:pt x="238" y="592"/>
                  </a:lnTo>
                  <a:cubicBezTo>
                    <a:pt x="241" y="607"/>
                    <a:pt x="228" y="612"/>
                    <a:pt x="233" y="612"/>
                  </a:cubicBezTo>
                  <a:cubicBezTo>
                    <a:pt x="234" y="612"/>
                    <a:pt x="237" y="611"/>
                    <a:pt x="242" y="611"/>
                  </a:cubicBezTo>
                  <a:lnTo>
                    <a:pt x="242" y="611"/>
                  </a:lnTo>
                  <a:cubicBezTo>
                    <a:pt x="242" y="636"/>
                    <a:pt x="238" y="658"/>
                    <a:pt x="229" y="677"/>
                  </a:cubicBezTo>
                  <a:cubicBezTo>
                    <a:pt x="219" y="708"/>
                    <a:pt x="236" y="743"/>
                    <a:pt x="259" y="743"/>
                  </a:cubicBezTo>
                  <a:cubicBezTo>
                    <a:pt x="270" y="743"/>
                    <a:pt x="283" y="734"/>
                    <a:pt x="295" y="711"/>
                  </a:cubicBezTo>
                  <a:lnTo>
                    <a:pt x="295" y="711"/>
                  </a:lnTo>
                  <a:cubicBezTo>
                    <a:pt x="295" y="717"/>
                    <a:pt x="297" y="724"/>
                    <a:pt x="298" y="733"/>
                  </a:cubicBezTo>
                  <a:cubicBezTo>
                    <a:pt x="298" y="744"/>
                    <a:pt x="307" y="752"/>
                    <a:pt x="316" y="752"/>
                  </a:cubicBezTo>
                  <a:cubicBezTo>
                    <a:pt x="317" y="752"/>
                    <a:pt x="319" y="752"/>
                    <a:pt x="320" y="752"/>
                  </a:cubicBezTo>
                  <a:cubicBezTo>
                    <a:pt x="321" y="752"/>
                    <a:pt x="323" y="751"/>
                    <a:pt x="324" y="751"/>
                  </a:cubicBezTo>
                  <a:cubicBezTo>
                    <a:pt x="342" y="751"/>
                    <a:pt x="345" y="772"/>
                    <a:pt x="348" y="792"/>
                  </a:cubicBezTo>
                  <a:lnTo>
                    <a:pt x="304" y="796"/>
                  </a:lnTo>
                  <a:cubicBezTo>
                    <a:pt x="297" y="794"/>
                    <a:pt x="290" y="793"/>
                    <a:pt x="283" y="793"/>
                  </a:cubicBezTo>
                  <a:cubicBezTo>
                    <a:pt x="239" y="793"/>
                    <a:pt x="234" y="829"/>
                    <a:pt x="289" y="843"/>
                  </a:cubicBezTo>
                  <a:lnTo>
                    <a:pt x="270" y="843"/>
                  </a:lnTo>
                  <a:cubicBezTo>
                    <a:pt x="248" y="846"/>
                    <a:pt x="251" y="868"/>
                    <a:pt x="276" y="905"/>
                  </a:cubicBezTo>
                  <a:cubicBezTo>
                    <a:pt x="279" y="927"/>
                    <a:pt x="323" y="943"/>
                    <a:pt x="345" y="943"/>
                  </a:cubicBezTo>
                  <a:cubicBezTo>
                    <a:pt x="346" y="942"/>
                    <a:pt x="348" y="942"/>
                    <a:pt x="349" y="942"/>
                  </a:cubicBezTo>
                  <a:cubicBezTo>
                    <a:pt x="357" y="942"/>
                    <a:pt x="367" y="950"/>
                    <a:pt x="367" y="959"/>
                  </a:cubicBezTo>
                  <a:cubicBezTo>
                    <a:pt x="370" y="980"/>
                    <a:pt x="370" y="980"/>
                    <a:pt x="348" y="984"/>
                  </a:cubicBezTo>
                  <a:cubicBezTo>
                    <a:pt x="307" y="990"/>
                    <a:pt x="314" y="1031"/>
                    <a:pt x="357" y="1046"/>
                  </a:cubicBezTo>
                  <a:lnTo>
                    <a:pt x="336" y="1049"/>
                  </a:lnTo>
                  <a:cubicBezTo>
                    <a:pt x="314" y="1053"/>
                    <a:pt x="298" y="1074"/>
                    <a:pt x="329" y="1178"/>
                  </a:cubicBezTo>
                  <a:cubicBezTo>
                    <a:pt x="339" y="1263"/>
                    <a:pt x="348" y="1325"/>
                    <a:pt x="326" y="1328"/>
                  </a:cubicBezTo>
                  <a:cubicBezTo>
                    <a:pt x="307" y="1331"/>
                    <a:pt x="357" y="1410"/>
                    <a:pt x="404" y="1447"/>
                  </a:cubicBezTo>
                  <a:cubicBezTo>
                    <a:pt x="383" y="1451"/>
                    <a:pt x="386" y="1469"/>
                    <a:pt x="392" y="1513"/>
                  </a:cubicBezTo>
                  <a:cubicBezTo>
                    <a:pt x="398" y="1576"/>
                    <a:pt x="398" y="1576"/>
                    <a:pt x="376" y="1579"/>
                  </a:cubicBezTo>
                  <a:cubicBezTo>
                    <a:pt x="359" y="1573"/>
                    <a:pt x="349" y="1569"/>
                    <a:pt x="345" y="1569"/>
                  </a:cubicBezTo>
                  <a:cubicBezTo>
                    <a:pt x="340" y="1569"/>
                    <a:pt x="351" y="1578"/>
                    <a:pt x="379" y="1601"/>
                  </a:cubicBezTo>
                  <a:cubicBezTo>
                    <a:pt x="420" y="1617"/>
                    <a:pt x="414" y="1679"/>
                    <a:pt x="370" y="1686"/>
                  </a:cubicBezTo>
                  <a:cubicBezTo>
                    <a:pt x="348" y="1689"/>
                    <a:pt x="351" y="1711"/>
                    <a:pt x="354" y="1751"/>
                  </a:cubicBezTo>
                  <a:cubicBezTo>
                    <a:pt x="379" y="1770"/>
                    <a:pt x="383" y="1814"/>
                    <a:pt x="389" y="1855"/>
                  </a:cubicBezTo>
                  <a:cubicBezTo>
                    <a:pt x="394" y="1906"/>
                    <a:pt x="395" y="1915"/>
                    <a:pt x="419" y="1915"/>
                  </a:cubicBezTo>
                  <a:cubicBezTo>
                    <a:pt x="424" y="1915"/>
                    <a:pt x="431" y="1915"/>
                    <a:pt x="439" y="1914"/>
                  </a:cubicBezTo>
                  <a:cubicBezTo>
                    <a:pt x="444" y="1914"/>
                    <a:pt x="448" y="1913"/>
                    <a:pt x="451" y="1913"/>
                  </a:cubicBezTo>
                  <a:cubicBezTo>
                    <a:pt x="480" y="1913"/>
                    <a:pt x="483" y="1935"/>
                    <a:pt x="486" y="1971"/>
                  </a:cubicBezTo>
                  <a:cubicBezTo>
                    <a:pt x="489" y="1993"/>
                    <a:pt x="492" y="2015"/>
                    <a:pt x="470" y="2015"/>
                  </a:cubicBezTo>
                  <a:cubicBezTo>
                    <a:pt x="461" y="2030"/>
                    <a:pt x="455" y="2046"/>
                    <a:pt x="455" y="2062"/>
                  </a:cubicBezTo>
                  <a:cubicBezTo>
                    <a:pt x="458" y="2080"/>
                    <a:pt x="461" y="2102"/>
                    <a:pt x="439" y="2106"/>
                  </a:cubicBezTo>
                  <a:cubicBezTo>
                    <a:pt x="426" y="2124"/>
                    <a:pt x="423" y="2149"/>
                    <a:pt x="426" y="2171"/>
                  </a:cubicBezTo>
                  <a:cubicBezTo>
                    <a:pt x="433" y="2212"/>
                    <a:pt x="436" y="2256"/>
                    <a:pt x="417" y="2259"/>
                  </a:cubicBezTo>
                  <a:cubicBezTo>
                    <a:pt x="417" y="2272"/>
                    <a:pt x="417" y="2276"/>
                    <a:pt x="425" y="2276"/>
                  </a:cubicBezTo>
                  <a:cubicBezTo>
                    <a:pt x="428" y="2276"/>
                    <a:pt x="433" y="2276"/>
                    <a:pt x="439" y="2275"/>
                  </a:cubicBezTo>
                  <a:cubicBezTo>
                    <a:pt x="461" y="2275"/>
                    <a:pt x="483" y="2294"/>
                    <a:pt x="473" y="2378"/>
                  </a:cubicBezTo>
                  <a:cubicBezTo>
                    <a:pt x="476" y="2421"/>
                    <a:pt x="486" y="2482"/>
                    <a:pt x="503" y="2482"/>
                  </a:cubicBezTo>
                  <a:cubicBezTo>
                    <a:pt x="504" y="2482"/>
                    <a:pt x="504" y="2482"/>
                    <a:pt x="505" y="2482"/>
                  </a:cubicBezTo>
                  <a:lnTo>
                    <a:pt x="505" y="2482"/>
                  </a:lnTo>
                  <a:cubicBezTo>
                    <a:pt x="508" y="2504"/>
                    <a:pt x="508" y="2504"/>
                    <a:pt x="486" y="2507"/>
                  </a:cubicBezTo>
                  <a:cubicBezTo>
                    <a:pt x="445" y="2510"/>
                    <a:pt x="451" y="2554"/>
                    <a:pt x="499" y="2591"/>
                  </a:cubicBezTo>
                  <a:cubicBezTo>
                    <a:pt x="500" y="2591"/>
                    <a:pt x="501" y="2591"/>
                    <a:pt x="502" y="2591"/>
                  </a:cubicBezTo>
                  <a:cubicBezTo>
                    <a:pt x="518" y="2591"/>
                    <a:pt x="519" y="2609"/>
                    <a:pt x="502" y="2632"/>
                  </a:cubicBezTo>
                  <a:cubicBezTo>
                    <a:pt x="505" y="2648"/>
                    <a:pt x="514" y="2663"/>
                    <a:pt x="527" y="2673"/>
                  </a:cubicBezTo>
                  <a:cubicBezTo>
                    <a:pt x="552" y="2692"/>
                    <a:pt x="552" y="2692"/>
                    <a:pt x="536" y="2735"/>
                  </a:cubicBezTo>
                  <a:cubicBezTo>
                    <a:pt x="514" y="2739"/>
                    <a:pt x="517" y="2757"/>
                    <a:pt x="520" y="2779"/>
                  </a:cubicBezTo>
                  <a:cubicBezTo>
                    <a:pt x="546" y="2820"/>
                    <a:pt x="574" y="3052"/>
                    <a:pt x="555" y="3074"/>
                  </a:cubicBezTo>
                  <a:cubicBezTo>
                    <a:pt x="577" y="3093"/>
                    <a:pt x="577" y="3093"/>
                    <a:pt x="580" y="3115"/>
                  </a:cubicBezTo>
                  <a:cubicBezTo>
                    <a:pt x="545" y="3138"/>
                    <a:pt x="561" y="3156"/>
                    <a:pt x="596" y="3156"/>
                  </a:cubicBezTo>
                  <a:cubicBezTo>
                    <a:pt x="599" y="3156"/>
                    <a:pt x="602" y="3156"/>
                    <a:pt x="605" y="3155"/>
                  </a:cubicBezTo>
                  <a:lnTo>
                    <a:pt x="605" y="3133"/>
                  </a:lnTo>
                  <a:lnTo>
                    <a:pt x="602" y="3111"/>
                  </a:lnTo>
                  <a:cubicBezTo>
                    <a:pt x="604" y="3111"/>
                    <a:pt x="606" y="3111"/>
                    <a:pt x="607" y="3111"/>
                  </a:cubicBezTo>
                  <a:cubicBezTo>
                    <a:pt x="643" y="3111"/>
                    <a:pt x="646" y="3171"/>
                    <a:pt x="589" y="3177"/>
                  </a:cubicBezTo>
                  <a:cubicBezTo>
                    <a:pt x="549" y="3202"/>
                    <a:pt x="549" y="3202"/>
                    <a:pt x="593" y="3218"/>
                  </a:cubicBezTo>
                  <a:cubicBezTo>
                    <a:pt x="636" y="3237"/>
                    <a:pt x="640" y="3256"/>
                    <a:pt x="602" y="3284"/>
                  </a:cubicBezTo>
                  <a:cubicBezTo>
                    <a:pt x="558" y="3287"/>
                    <a:pt x="558" y="3287"/>
                    <a:pt x="602" y="3303"/>
                  </a:cubicBezTo>
                  <a:cubicBezTo>
                    <a:pt x="690" y="3337"/>
                    <a:pt x="718" y="3397"/>
                    <a:pt x="636" y="3406"/>
                  </a:cubicBezTo>
                  <a:cubicBezTo>
                    <a:pt x="596" y="3412"/>
                    <a:pt x="577" y="3434"/>
                    <a:pt x="580" y="3456"/>
                  </a:cubicBezTo>
                  <a:cubicBezTo>
                    <a:pt x="582" y="3470"/>
                    <a:pt x="591" y="3474"/>
                    <a:pt x="602" y="3474"/>
                  </a:cubicBezTo>
                  <a:cubicBezTo>
                    <a:pt x="609" y="3474"/>
                    <a:pt x="616" y="3473"/>
                    <a:pt x="624" y="3472"/>
                  </a:cubicBezTo>
                  <a:cubicBezTo>
                    <a:pt x="635" y="3465"/>
                    <a:pt x="643" y="3461"/>
                    <a:pt x="647" y="3461"/>
                  </a:cubicBezTo>
                  <a:cubicBezTo>
                    <a:pt x="660" y="3461"/>
                    <a:pt x="654" y="3482"/>
                    <a:pt x="627" y="3516"/>
                  </a:cubicBezTo>
                  <a:cubicBezTo>
                    <a:pt x="574" y="3585"/>
                    <a:pt x="580" y="3629"/>
                    <a:pt x="627" y="3685"/>
                  </a:cubicBezTo>
                  <a:cubicBezTo>
                    <a:pt x="666" y="3742"/>
                    <a:pt x="680" y="3793"/>
                    <a:pt x="665" y="3793"/>
                  </a:cubicBezTo>
                  <a:cubicBezTo>
                    <a:pt x="659" y="3793"/>
                    <a:pt x="650" y="3786"/>
                    <a:pt x="636" y="3770"/>
                  </a:cubicBezTo>
                  <a:cubicBezTo>
                    <a:pt x="615" y="3751"/>
                    <a:pt x="604" y="3742"/>
                    <a:pt x="601" y="3742"/>
                  </a:cubicBezTo>
                  <a:lnTo>
                    <a:pt x="601" y="3742"/>
                  </a:lnTo>
                  <a:cubicBezTo>
                    <a:pt x="599" y="3742"/>
                    <a:pt x="605" y="3752"/>
                    <a:pt x="618" y="3773"/>
                  </a:cubicBezTo>
                  <a:cubicBezTo>
                    <a:pt x="621" y="3813"/>
                    <a:pt x="627" y="3857"/>
                    <a:pt x="630" y="3876"/>
                  </a:cubicBezTo>
                  <a:cubicBezTo>
                    <a:pt x="633" y="3899"/>
                    <a:pt x="649" y="3914"/>
                    <a:pt x="671" y="3914"/>
                  </a:cubicBezTo>
                  <a:cubicBezTo>
                    <a:pt x="673" y="3914"/>
                    <a:pt x="675" y="3914"/>
                    <a:pt x="677" y="3914"/>
                  </a:cubicBezTo>
                  <a:lnTo>
                    <a:pt x="677" y="3914"/>
                  </a:lnTo>
                  <a:cubicBezTo>
                    <a:pt x="636" y="3942"/>
                    <a:pt x="621" y="3986"/>
                    <a:pt x="668" y="4023"/>
                  </a:cubicBezTo>
                  <a:cubicBezTo>
                    <a:pt x="671" y="4042"/>
                    <a:pt x="674" y="4064"/>
                    <a:pt x="674" y="4064"/>
                  </a:cubicBezTo>
                  <a:cubicBezTo>
                    <a:pt x="674" y="4086"/>
                    <a:pt x="674" y="4086"/>
                    <a:pt x="699" y="4105"/>
                  </a:cubicBezTo>
                  <a:cubicBezTo>
                    <a:pt x="721" y="4124"/>
                    <a:pt x="702" y="4146"/>
                    <a:pt x="687" y="4171"/>
                  </a:cubicBezTo>
                  <a:cubicBezTo>
                    <a:pt x="669" y="4191"/>
                    <a:pt x="651" y="4215"/>
                    <a:pt x="667" y="4215"/>
                  </a:cubicBezTo>
                  <a:cubicBezTo>
                    <a:pt x="668" y="4215"/>
                    <a:pt x="670" y="4215"/>
                    <a:pt x="671" y="4215"/>
                  </a:cubicBezTo>
                  <a:cubicBezTo>
                    <a:pt x="672" y="4214"/>
                    <a:pt x="672" y="4214"/>
                    <a:pt x="673" y="4214"/>
                  </a:cubicBezTo>
                  <a:cubicBezTo>
                    <a:pt x="692" y="4214"/>
                    <a:pt x="716" y="4253"/>
                    <a:pt x="740" y="4271"/>
                  </a:cubicBezTo>
                  <a:cubicBezTo>
                    <a:pt x="756" y="4285"/>
                    <a:pt x="750" y="4300"/>
                    <a:pt x="737" y="4300"/>
                  </a:cubicBezTo>
                  <a:cubicBezTo>
                    <a:pt x="733" y="4300"/>
                    <a:pt x="727" y="4298"/>
                    <a:pt x="721" y="4293"/>
                  </a:cubicBezTo>
                  <a:cubicBezTo>
                    <a:pt x="699" y="4296"/>
                    <a:pt x="699" y="4296"/>
                    <a:pt x="683" y="4340"/>
                  </a:cubicBezTo>
                  <a:cubicBezTo>
                    <a:pt x="686" y="4361"/>
                    <a:pt x="692" y="4403"/>
                    <a:pt x="710" y="4403"/>
                  </a:cubicBezTo>
                  <a:cubicBezTo>
                    <a:pt x="710" y="4403"/>
                    <a:pt x="711" y="4403"/>
                    <a:pt x="712" y="4403"/>
                  </a:cubicBezTo>
                  <a:cubicBezTo>
                    <a:pt x="712" y="4403"/>
                    <a:pt x="712" y="4403"/>
                    <a:pt x="712" y="4403"/>
                  </a:cubicBezTo>
                  <a:cubicBezTo>
                    <a:pt x="734" y="4403"/>
                    <a:pt x="749" y="4525"/>
                    <a:pt x="730" y="4550"/>
                  </a:cubicBezTo>
                  <a:lnTo>
                    <a:pt x="734" y="4591"/>
                  </a:lnTo>
                  <a:cubicBezTo>
                    <a:pt x="737" y="4613"/>
                    <a:pt x="762" y="4631"/>
                    <a:pt x="762" y="4653"/>
                  </a:cubicBezTo>
                  <a:cubicBezTo>
                    <a:pt x="768" y="4669"/>
                    <a:pt x="777" y="4682"/>
                    <a:pt x="790" y="4691"/>
                  </a:cubicBezTo>
                  <a:cubicBezTo>
                    <a:pt x="790" y="4713"/>
                    <a:pt x="793" y="4735"/>
                    <a:pt x="774" y="4738"/>
                  </a:cubicBezTo>
                  <a:cubicBezTo>
                    <a:pt x="818" y="4754"/>
                    <a:pt x="818" y="4754"/>
                    <a:pt x="777" y="4779"/>
                  </a:cubicBezTo>
                  <a:cubicBezTo>
                    <a:pt x="737" y="4785"/>
                    <a:pt x="737" y="4785"/>
                    <a:pt x="781" y="4801"/>
                  </a:cubicBezTo>
                  <a:cubicBezTo>
                    <a:pt x="806" y="4819"/>
                    <a:pt x="806" y="4819"/>
                    <a:pt x="787" y="4841"/>
                  </a:cubicBezTo>
                  <a:cubicBezTo>
                    <a:pt x="766" y="4844"/>
                    <a:pt x="768" y="4864"/>
                    <a:pt x="783" y="4864"/>
                  </a:cubicBezTo>
                  <a:cubicBezTo>
                    <a:pt x="784" y="4864"/>
                    <a:pt x="786" y="4863"/>
                    <a:pt x="787" y="4863"/>
                  </a:cubicBezTo>
                  <a:cubicBezTo>
                    <a:pt x="834" y="4879"/>
                    <a:pt x="862" y="4938"/>
                    <a:pt x="818" y="4945"/>
                  </a:cubicBezTo>
                  <a:cubicBezTo>
                    <a:pt x="821" y="4960"/>
                    <a:pt x="831" y="4976"/>
                    <a:pt x="846" y="4985"/>
                  </a:cubicBezTo>
                  <a:cubicBezTo>
                    <a:pt x="890" y="5001"/>
                    <a:pt x="890" y="5001"/>
                    <a:pt x="846" y="5004"/>
                  </a:cubicBezTo>
                  <a:cubicBezTo>
                    <a:pt x="809" y="5032"/>
                    <a:pt x="812" y="5051"/>
                    <a:pt x="856" y="5070"/>
                  </a:cubicBezTo>
                  <a:cubicBezTo>
                    <a:pt x="868" y="5079"/>
                    <a:pt x="871" y="5098"/>
                    <a:pt x="859" y="5111"/>
                  </a:cubicBezTo>
                  <a:cubicBezTo>
                    <a:pt x="845" y="5151"/>
                    <a:pt x="838" y="5261"/>
                    <a:pt x="868" y="5261"/>
                  </a:cubicBezTo>
                  <a:cubicBezTo>
                    <a:pt x="871" y="5261"/>
                    <a:pt x="874" y="5260"/>
                    <a:pt x="878" y="5258"/>
                  </a:cubicBezTo>
                  <a:lnTo>
                    <a:pt x="881" y="5302"/>
                  </a:lnTo>
                  <a:cubicBezTo>
                    <a:pt x="865" y="5346"/>
                    <a:pt x="868" y="5365"/>
                    <a:pt x="893" y="5383"/>
                  </a:cubicBezTo>
                  <a:lnTo>
                    <a:pt x="915" y="5402"/>
                  </a:lnTo>
                  <a:cubicBezTo>
                    <a:pt x="893" y="5409"/>
                    <a:pt x="878" y="5427"/>
                    <a:pt x="878" y="5449"/>
                  </a:cubicBezTo>
                  <a:cubicBezTo>
                    <a:pt x="880" y="5465"/>
                    <a:pt x="881" y="5470"/>
                    <a:pt x="889" y="5470"/>
                  </a:cubicBezTo>
                  <a:cubicBezTo>
                    <a:pt x="892" y="5470"/>
                    <a:pt x="897" y="5469"/>
                    <a:pt x="903" y="5468"/>
                  </a:cubicBezTo>
                  <a:cubicBezTo>
                    <a:pt x="909" y="5461"/>
                    <a:pt x="913" y="5458"/>
                    <a:pt x="916" y="5458"/>
                  </a:cubicBezTo>
                  <a:cubicBezTo>
                    <a:pt x="922" y="5458"/>
                    <a:pt x="923" y="5472"/>
                    <a:pt x="925" y="5487"/>
                  </a:cubicBezTo>
                  <a:cubicBezTo>
                    <a:pt x="928" y="5509"/>
                    <a:pt x="912" y="5531"/>
                    <a:pt x="890" y="5534"/>
                  </a:cubicBezTo>
                  <a:lnTo>
                    <a:pt x="890" y="5556"/>
                  </a:lnTo>
                  <a:cubicBezTo>
                    <a:pt x="896" y="5555"/>
                    <a:pt x="900" y="5555"/>
                    <a:pt x="905" y="5555"/>
                  </a:cubicBezTo>
                  <a:cubicBezTo>
                    <a:pt x="934" y="5555"/>
                    <a:pt x="932" y="5572"/>
                    <a:pt x="915" y="5575"/>
                  </a:cubicBezTo>
                  <a:cubicBezTo>
                    <a:pt x="900" y="5593"/>
                    <a:pt x="896" y="5619"/>
                    <a:pt x="903" y="5640"/>
                  </a:cubicBezTo>
                  <a:cubicBezTo>
                    <a:pt x="904" y="5640"/>
                    <a:pt x="905" y="5640"/>
                    <a:pt x="906" y="5640"/>
                  </a:cubicBezTo>
                  <a:cubicBezTo>
                    <a:pt x="915" y="5640"/>
                    <a:pt x="910" y="5650"/>
                    <a:pt x="907" y="5650"/>
                  </a:cubicBezTo>
                  <a:cubicBezTo>
                    <a:pt x="905" y="5650"/>
                    <a:pt x="903" y="5647"/>
                    <a:pt x="903" y="5640"/>
                  </a:cubicBezTo>
                  <a:lnTo>
                    <a:pt x="881" y="5644"/>
                  </a:lnTo>
                  <a:cubicBezTo>
                    <a:pt x="866" y="5661"/>
                    <a:pt x="876" y="5663"/>
                    <a:pt x="890" y="5663"/>
                  </a:cubicBezTo>
                  <a:cubicBezTo>
                    <a:pt x="894" y="5663"/>
                    <a:pt x="899" y="5662"/>
                    <a:pt x="903" y="5662"/>
                  </a:cubicBezTo>
                  <a:lnTo>
                    <a:pt x="909" y="5703"/>
                  </a:lnTo>
                  <a:cubicBezTo>
                    <a:pt x="911" y="5718"/>
                    <a:pt x="913" y="5732"/>
                    <a:pt x="919" y="5732"/>
                  </a:cubicBezTo>
                  <a:cubicBezTo>
                    <a:pt x="922" y="5732"/>
                    <a:pt x="926" y="5729"/>
                    <a:pt x="931" y="5722"/>
                  </a:cubicBezTo>
                  <a:cubicBezTo>
                    <a:pt x="939" y="5721"/>
                    <a:pt x="946" y="5720"/>
                    <a:pt x="953" y="5720"/>
                  </a:cubicBezTo>
                  <a:cubicBezTo>
                    <a:pt x="966" y="5720"/>
                    <a:pt x="975" y="5723"/>
                    <a:pt x="975" y="5738"/>
                  </a:cubicBezTo>
                  <a:cubicBezTo>
                    <a:pt x="976" y="5737"/>
                    <a:pt x="977" y="5737"/>
                    <a:pt x="978" y="5737"/>
                  </a:cubicBezTo>
                  <a:cubicBezTo>
                    <a:pt x="989" y="5737"/>
                    <a:pt x="985" y="5747"/>
                    <a:pt x="981" y="5747"/>
                  </a:cubicBezTo>
                  <a:cubicBezTo>
                    <a:pt x="978" y="5747"/>
                    <a:pt x="976" y="5744"/>
                    <a:pt x="975" y="5738"/>
                  </a:cubicBezTo>
                  <a:cubicBezTo>
                    <a:pt x="956" y="5741"/>
                    <a:pt x="934" y="5744"/>
                    <a:pt x="937" y="5763"/>
                  </a:cubicBezTo>
                  <a:cubicBezTo>
                    <a:pt x="940" y="5775"/>
                    <a:pt x="931" y="5788"/>
                    <a:pt x="918" y="5788"/>
                  </a:cubicBezTo>
                  <a:cubicBezTo>
                    <a:pt x="915" y="5786"/>
                    <a:pt x="911" y="5786"/>
                    <a:pt x="909" y="5786"/>
                  </a:cubicBezTo>
                  <a:cubicBezTo>
                    <a:pt x="880" y="5786"/>
                    <a:pt x="908" y="5855"/>
                    <a:pt x="928" y="5872"/>
                  </a:cubicBezTo>
                  <a:cubicBezTo>
                    <a:pt x="975" y="5910"/>
                    <a:pt x="978" y="5929"/>
                    <a:pt x="937" y="5935"/>
                  </a:cubicBezTo>
                  <a:cubicBezTo>
                    <a:pt x="893" y="5941"/>
                    <a:pt x="940" y="5976"/>
                    <a:pt x="1006" y="5991"/>
                  </a:cubicBezTo>
                  <a:lnTo>
                    <a:pt x="1072" y="6004"/>
                  </a:lnTo>
                  <a:lnTo>
                    <a:pt x="1009" y="6010"/>
                  </a:lnTo>
                  <a:cubicBezTo>
                    <a:pt x="928" y="6042"/>
                    <a:pt x="928" y="6042"/>
                    <a:pt x="978" y="6101"/>
                  </a:cubicBezTo>
                  <a:cubicBezTo>
                    <a:pt x="1003" y="6142"/>
                    <a:pt x="1003" y="6142"/>
                    <a:pt x="981" y="6142"/>
                  </a:cubicBezTo>
                  <a:cubicBezTo>
                    <a:pt x="962" y="6145"/>
                    <a:pt x="965" y="6167"/>
                    <a:pt x="972" y="6230"/>
                  </a:cubicBezTo>
                  <a:cubicBezTo>
                    <a:pt x="978" y="6288"/>
                    <a:pt x="981" y="6311"/>
                    <a:pt x="999" y="6311"/>
                  </a:cubicBezTo>
                  <a:cubicBezTo>
                    <a:pt x="1000" y="6311"/>
                    <a:pt x="1002" y="6311"/>
                    <a:pt x="1003" y="6311"/>
                  </a:cubicBezTo>
                  <a:lnTo>
                    <a:pt x="1006" y="6355"/>
                  </a:lnTo>
                  <a:cubicBezTo>
                    <a:pt x="978" y="6374"/>
                    <a:pt x="985" y="6402"/>
                    <a:pt x="1008" y="6402"/>
                  </a:cubicBezTo>
                  <a:cubicBezTo>
                    <a:pt x="1016" y="6402"/>
                    <a:pt x="1025" y="6399"/>
                    <a:pt x="1034" y="6393"/>
                  </a:cubicBezTo>
                  <a:lnTo>
                    <a:pt x="1038" y="6436"/>
                  </a:lnTo>
                  <a:lnTo>
                    <a:pt x="1019" y="6440"/>
                  </a:lnTo>
                  <a:cubicBezTo>
                    <a:pt x="997" y="6440"/>
                    <a:pt x="1003" y="6483"/>
                    <a:pt x="1022" y="6653"/>
                  </a:cubicBezTo>
                  <a:cubicBezTo>
                    <a:pt x="1042" y="6824"/>
                    <a:pt x="1046" y="6857"/>
                    <a:pt x="1077" y="6857"/>
                  </a:cubicBezTo>
                  <a:cubicBezTo>
                    <a:pt x="1081" y="6857"/>
                    <a:pt x="1084" y="6857"/>
                    <a:pt x="1088" y="6856"/>
                  </a:cubicBezTo>
                  <a:cubicBezTo>
                    <a:pt x="1132" y="6872"/>
                    <a:pt x="1135" y="6894"/>
                    <a:pt x="1094" y="6900"/>
                  </a:cubicBezTo>
                  <a:cubicBezTo>
                    <a:pt x="1073" y="6900"/>
                    <a:pt x="1055" y="6922"/>
                    <a:pt x="1072" y="6922"/>
                  </a:cubicBezTo>
                  <a:cubicBezTo>
                    <a:pt x="1073" y="6922"/>
                    <a:pt x="1074" y="6922"/>
                    <a:pt x="1075" y="6922"/>
                  </a:cubicBezTo>
                  <a:lnTo>
                    <a:pt x="1075" y="6922"/>
                  </a:lnTo>
                  <a:cubicBezTo>
                    <a:pt x="1078" y="6944"/>
                    <a:pt x="1072" y="6969"/>
                    <a:pt x="1063" y="6988"/>
                  </a:cubicBezTo>
                  <a:cubicBezTo>
                    <a:pt x="1030" y="7052"/>
                    <a:pt x="1047" y="7073"/>
                    <a:pt x="1068" y="7073"/>
                  </a:cubicBezTo>
                  <a:cubicBezTo>
                    <a:pt x="1069" y="7073"/>
                    <a:pt x="1070" y="7073"/>
                    <a:pt x="1072" y="7073"/>
                  </a:cubicBezTo>
                  <a:cubicBezTo>
                    <a:pt x="1084" y="7065"/>
                    <a:pt x="1090" y="7062"/>
                    <a:pt x="1093" y="7062"/>
                  </a:cubicBezTo>
                  <a:cubicBezTo>
                    <a:pt x="1100" y="7062"/>
                    <a:pt x="1088" y="7077"/>
                    <a:pt x="1075" y="7095"/>
                  </a:cubicBezTo>
                  <a:cubicBezTo>
                    <a:pt x="1057" y="7115"/>
                    <a:pt x="1040" y="7139"/>
                    <a:pt x="1056" y="7139"/>
                  </a:cubicBezTo>
                  <a:cubicBezTo>
                    <a:pt x="1057" y="7139"/>
                    <a:pt x="1058" y="7139"/>
                    <a:pt x="1059" y="7138"/>
                  </a:cubicBezTo>
                  <a:cubicBezTo>
                    <a:pt x="1081" y="7157"/>
                    <a:pt x="1116" y="7279"/>
                    <a:pt x="1075" y="7286"/>
                  </a:cubicBezTo>
                  <a:lnTo>
                    <a:pt x="1081" y="7326"/>
                  </a:lnTo>
                  <a:cubicBezTo>
                    <a:pt x="1100" y="7326"/>
                    <a:pt x="1106" y="7367"/>
                    <a:pt x="1113" y="7411"/>
                  </a:cubicBezTo>
                  <a:cubicBezTo>
                    <a:pt x="1116" y="7452"/>
                    <a:pt x="1119" y="7474"/>
                    <a:pt x="1097" y="7477"/>
                  </a:cubicBezTo>
                  <a:cubicBezTo>
                    <a:pt x="1091" y="7472"/>
                    <a:pt x="1087" y="7470"/>
                    <a:pt x="1085" y="7470"/>
                  </a:cubicBezTo>
                  <a:cubicBezTo>
                    <a:pt x="1078" y="7470"/>
                    <a:pt x="1085" y="7488"/>
                    <a:pt x="1103" y="7518"/>
                  </a:cubicBezTo>
                  <a:cubicBezTo>
                    <a:pt x="1106" y="7540"/>
                    <a:pt x="1150" y="7555"/>
                    <a:pt x="1153" y="7577"/>
                  </a:cubicBezTo>
                  <a:cubicBezTo>
                    <a:pt x="1155" y="7577"/>
                    <a:pt x="1157" y="7577"/>
                    <a:pt x="1159" y="7577"/>
                  </a:cubicBezTo>
                  <a:cubicBezTo>
                    <a:pt x="1179" y="7577"/>
                    <a:pt x="1194" y="7592"/>
                    <a:pt x="1197" y="7612"/>
                  </a:cubicBezTo>
                  <a:lnTo>
                    <a:pt x="1179" y="7615"/>
                  </a:lnTo>
                  <a:lnTo>
                    <a:pt x="1138" y="7621"/>
                  </a:lnTo>
                  <a:cubicBezTo>
                    <a:pt x="1138" y="7643"/>
                    <a:pt x="1141" y="7662"/>
                    <a:pt x="1163" y="7662"/>
                  </a:cubicBezTo>
                  <a:cubicBezTo>
                    <a:pt x="1144" y="7684"/>
                    <a:pt x="1147" y="7706"/>
                    <a:pt x="1150" y="7746"/>
                  </a:cubicBezTo>
                  <a:cubicBezTo>
                    <a:pt x="1157" y="7790"/>
                    <a:pt x="1163" y="7831"/>
                    <a:pt x="1185" y="7850"/>
                  </a:cubicBezTo>
                  <a:cubicBezTo>
                    <a:pt x="1147" y="7875"/>
                    <a:pt x="1160" y="8003"/>
                    <a:pt x="1204" y="8019"/>
                  </a:cubicBezTo>
                  <a:cubicBezTo>
                    <a:pt x="1205" y="8019"/>
                    <a:pt x="1206" y="8019"/>
                    <a:pt x="1208" y="8019"/>
                  </a:cubicBezTo>
                  <a:cubicBezTo>
                    <a:pt x="1226" y="8019"/>
                    <a:pt x="1227" y="8039"/>
                    <a:pt x="1210" y="8060"/>
                  </a:cubicBezTo>
                  <a:cubicBezTo>
                    <a:pt x="1191" y="8085"/>
                    <a:pt x="1191" y="8085"/>
                    <a:pt x="1216" y="8104"/>
                  </a:cubicBezTo>
                  <a:cubicBezTo>
                    <a:pt x="1238" y="8122"/>
                    <a:pt x="1219" y="8144"/>
                    <a:pt x="1200" y="8169"/>
                  </a:cubicBezTo>
                  <a:cubicBezTo>
                    <a:pt x="1163" y="8194"/>
                    <a:pt x="1166" y="8216"/>
                    <a:pt x="1188" y="8235"/>
                  </a:cubicBezTo>
                  <a:cubicBezTo>
                    <a:pt x="1207" y="8267"/>
                    <a:pt x="1219" y="8301"/>
                    <a:pt x="1222" y="8336"/>
                  </a:cubicBezTo>
                  <a:cubicBezTo>
                    <a:pt x="1240" y="8364"/>
                    <a:pt x="1247" y="8384"/>
                    <a:pt x="1256" y="8384"/>
                  </a:cubicBezTo>
                  <a:cubicBezTo>
                    <a:pt x="1260" y="8384"/>
                    <a:pt x="1264" y="8380"/>
                    <a:pt x="1269" y="8373"/>
                  </a:cubicBezTo>
                  <a:cubicBezTo>
                    <a:pt x="1285" y="8373"/>
                    <a:pt x="1301" y="8379"/>
                    <a:pt x="1313" y="8389"/>
                  </a:cubicBezTo>
                  <a:cubicBezTo>
                    <a:pt x="1328" y="8413"/>
                    <a:pt x="1326" y="8424"/>
                    <a:pt x="1322" y="8424"/>
                  </a:cubicBezTo>
                  <a:cubicBezTo>
                    <a:pt x="1319" y="8424"/>
                    <a:pt x="1315" y="8419"/>
                    <a:pt x="1313" y="8411"/>
                  </a:cubicBezTo>
                  <a:cubicBezTo>
                    <a:pt x="1303" y="8395"/>
                    <a:pt x="1298" y="8389"/>
                    <a:pt x="1293" y="8389"/>
                  </a:cubicBezTo>
                  <a:cubicBezTo>
                    <a:pt x="1287" y="8389"/>
                    <a:pt x="1284" y="8402"/>
                    <a:pt x="1273" y="8417"/>
                  </a:cubicBezTo>
                  <a:cubicBezTo>
                    <a:pt x="1260" y="8442"/>
                    <a:pt x="1257" y="8473"/>
                    <a:pt x="1263" y="8502"/>
                  </a:cubicBezTo>
                  <a:cubicBezTo>
                    <a:pt x="1266" y="8524"/>
                    <a:pt x="1269" y="8567"/>
                    <a:pt x="1273" y="8586"/>
                  </a:cubicBezTo>
                  <a:cubicBezTo>
                    <a:pt x="1261" y="8648"/>
                    <a:pt x="1263" y="8671"/>
                    <a:pt x="1279" y="8671"/>
                  </a:cubicBezTo>
                  <a:cubicBezTo>
                    <a:pt x="1280" y="8671"/>
                    <a:pt x="1281" y="8671"/>
                    <a:pt x="1282" y="8671"/>
                  </a:cubicBezTo>
                  <a:lnTo>
                    <a:pt x="1304" y="8668"/>
                  </a:lnTo>
                  <a:lnTo>
                    <a:pt x="1304" y="8668"/>
                  </a:lnTo>
                  <a:cubicBezTo>
                    <a:pt x="1263" y="8696"/>
                    <a:pt x="1291" y="8928"/>
                    <a:pt x="1335" y="8943"/>
                  </a:cubicBezTo>
                  <a:cubicBezTo>
                    <a:pt x="1342" y="8943"/>
                    <a:pt x="1344" y="8942"/>
                    <a:pt x="1344" y="8942"/>
                  </a:cubicBezTo>
                  <a:lnTo>
                    <a:pt x="1344" y="8942"/>
                  </a:lnTo>
                  <a:cubicBezTo>
                    <a:pt x="1345" y="8942"/>
                    <a:pt x="1330" y="8944"/>
                    <a:pt x="1316" y="8947"/>
                  </a:cubicBezTo>
                  <a:cubicBezTo>
                    <a:pt x="1294" y="8947"/>
                    <a:pt x="1298" y="8969"/>
                    <a:pt x="1301" y="9012"/>
                  </a:cubicBezTo>
                  <a:cubicBezTo>
                    <a:pt x="1304" y="9031"/>
                    <a:pt x="1335" y="9113"/>
                    <a:pt x="1341" y="9179"/>
                  </a:cubicBezTo>
                  <a:cubicBezTo>
                    <a:pt x="1351" y="9258"/>
                    <a:pt x="1360" y="9323"/>
                    <a:pt x="1378" y="9323"/>
                  </a:cubicBezTo>
                  <a:cubicBezTo>
                    <a:pt x="1378" y="9323"/>
                    <a:pt x="1379" y="9323"/>
                    <a:pt x="1379" y="9323"/>
                  </a:cubicBezTo>
                  <a:lnTo>
                    <a:pt x="1379" y="9323"/>
                  </a:lnTo>
                  <a:cubicBezTo>
                    <a:pt x="1382" y="9345"/>
                    <a:pt x="1382" y="9345"/>
                    <a:pt x="1363" y="9345"/>
                  </a:cubicBezTo>
                  <a:cubicBezTo>
                    <a:pt x="1357" y="9340"/>
                    <a:pt x="1352" y="9337"/>
                    <a:pt x="1349" y="9337"/>
                  </a:cubicBezTo>
                  <a:cubicBezTo>
                    <a:pt x="1340" y="9337"/>
                    <a:pt x="1342" y="9354"/>
                    <a:pt x="1345" y="9370"/>
                  </a:cubicBezTo>
                  <a:cubicBezTo>
                    <a:pt x="1347" y="9384"/>
                    <a:pt x="1355" y="9388"/>
                    <a:pt x="1367" y="9388"/>
                  </a:cubicBezTo>
                  <a:cubicBezTo>
                    <a:pt x="1373" y="9388"/>
                    <a:pt x="1381" y="9386"/>
                    <a:pt x="1389" y="9385"/>
                  </a:cubicBezTo>
                  <a:cubicBezTo>
                    <a:pt x="1390" y="9385"/>
                    <a:pt x="1391" y="9385"/>
                    <a:pt x="1392" y="9385"/>
                  </a:cubicBezTo>
                  <a:cubicBezTo>
                    <a:pt x="1408" y="9385"/>
                    <a:pt x="1409" y="9407"/>
                    <a:pt x="1395" y="9448"/>
                  </a:cubicBezTo>
                  <a:cubicBezTo>
                    <a:pt x="1382" y="9504"/>
                    <a:pt x="1389" y="9564"/>
                    <a:pt x="1417" y="9617"/>
                  </a:cubicBezTo>
                  <a:cubicBezTo>
                    <a:pt x="1417" y="9639"/>
                    <a:pt x="1420" y="9658"/>
                    <a:pt x="1401" y="9661"/>
                  </a:cubicBezTo>
                  <a:cubicBezTo>
                    <a:pt x="1373" y="9692"/>
                    <a:pt x="1376" y="9743"/>
                    <a:pt x="1414" y="9768"/>
                  </a:cubicBezTo>
                  <a:cubicBezTo>
                    <a:pt x="1414" y="9786"/>
                    <a:pt x="1414" y="9786"/>
                    <a:pt x="1395" y="9790"/>
                  </a:cubicBezTo>
                  <a:cubicBezTo>
                    <a:pt x="1376" y="9815"/>
                    <a:pt x="1354" y="9818"/>
                    <a:pt x="1398" y="9833"/>
                  </a:cubicBezTo>
                  <a:cubicBezTo>
                    <a:pt x="1426" y="9877"/>
                    <a:pt x="1432" y="9931"/>
                    <a:pt x="1417" y="9981"/>
                  </a:cubicBezTo>
                  <a:cubicBezTo>
                    <a:pt x="1420" y="9998"/>
                    <a:pt x="1423" y="10019"/>
                    <a:pt x="1438" y="10019"/>
                  </a:cubicBezTo>
                  <a:cubicBezTo>
                    <a:pt x="1439" y="10019"/>
                    <a:pt x="1441" y="10019"/>
                    <a:pt x="1442" y="10018"/>
                  </a:cubicBezTo>
                  <a:lnTo>
                    <a:pt x="1464" y="10018"/>
                  </a:lnTo>
                  <a:cubicBezTo>
                    <a:pt x="1423" y="10043"/>
                    <a:pt x="1423" y="10043"/>
                    <a:pt x="1467" y="10059"/>
                  </a:cubicBezTo>
                  <a:cubicBezTo>
                    <a:pt x="1468" y="10059"/>
                    <a:pt x="1470" y="10059"/>
                    <a:pt x="1471" y="10059"/>
                  </a:cubicBezTo>
                  <a:cubicBezTo>
                    <a:pt x="1489" y="10059"/>
                    <a:pt x="1490" y="10078"/>
                    <a:pt x="1470" y="10081"/>
                  </a:cubicBezTo>
                  <a:cubicBezTo>
                    <a:pt x="1461" y="10094"/>
                    <a:pt x="1454" y="10109"/>
                    <a:pt x="1454" y="10125"/>
                  </a:cubicBezTo>
                  <a:cubicBezTo>
                    <a:pt x="1476" y="10200"/>
                    <a:pt x="1492" y="10278"/>
                    <a:pt x="1504" y="10354"/>
                  </a:cubicBezTo>
                  <a:cubicBezTo>
                    <a:pt x="1523" y="10519"/>
                    <a:pt x="1529" y="10583"/>
                    <a:pt x="1550" y="10583"/>
                  </a:cubicBezTo>
                  <a:cubicBezTo>
                    <a:pt x="1550" y="10583"/>
                    <a:pt x="1551" y="10583"/>
                    <a:pt x="1551" y="10582"/>
                  </a:cubicBezTo>
                  <a:cubicBezTo>
                    <a:pt x="1573" y="10601"/>
                    <a:pt x="1573" y="10601"/>
                    <a:pt x="1558" y="10626"/>
                  </a:cubicBezTo>
                  <a:cubicBezTo>
                    <a:pt x="1542" y="10645"/>
                    <a:pt x="1539" y="10670"/>
                    <a:pt x="1542" y="10692"/>
                  </a:cubicBezTo>
                  <a:cubicBezTo>
                    <a:pt x="1545" y="10714"/>
                    <a:pt x="1548" y="10733"/>
                    <a:pt x="1526" y="10736"/>
                  </a:cubicBezTo>
                  <a:cubicBezTo>
                    <a:pt x="1551" y="10755"/>
                    <a:pt x="1551" y="10755"/>
                    <a:pt x="1555" y="10777"/>
                  </a:cubicBezTo>
                  <a:cubicBezTo>
                    <a:pt x="1533" y="10777"/>
                    <a:pt x="1536" y="10799"/>
                    <a:pt x="1558" y="10817"/>
                  </a:cubicBezTo>
                  <a:cubicBezTo>
                    <a:pt x="1602" y="10833"/>
                    <a:pt x="1602" y="10833"/>
                    <a:pt x="1561" y="10839"/>
                  </a:cubicBezTo>
                  <a:cubicBezTo>
                    <a:pt x="1542" y="10842"/>
                    <a:pt x="1531" y="10889"/>
                    <a:pt x="1539" y="10889"/>
                  </a:cubicBezTo>
                  <a:cubicBezTo>
                    <a:pt x="1540" y="10889"/>
                    <a:pt x="1542" y="10887"/>
                    <a:pt x="1545" y="10883"/>
                  </a:cubicBezTo>
                  <a:cubicBezTo>
                    <a:pt x="1546" y="10883"/>
                    <a:pt x="1547" y="10883"/>
                    <a:pt x="1547" y="10883"/>
                  </a:cubicBezTo>
                  <a:cubicBezTo>
                    <a:pt x="1567" y="10883"/>
                    <a:pt x="1571" y="10925"/>
                    <a:pt x="1595" y="10943"/>
                  </a:cubicBezTo>
                  <a:cubicBezTo>
                    <a:pt x="1595" y="10962"/>
                    <a:pt x="1598" y="10984"/>
                    <a:pt x="1580" y="10987"/>
                  </a:cubicBezTo>
                  <a:cubicBezTo>
                    <a:pt x="1561" y="11009"/>
                    <a:pt x="1592" y="11112"/>
                    <a:pt x="1617" y="11131"/>
                  </a:cubicBezTo>
                  <a:cubicBezTo>
                    <a:pt x="1619" y="11131"/>
                    <a:pt x="1620" y="11131"/>
                    <a:pt x="1621" y="11131"/>
                  </a:cubicBezTo>
                  <a:cubicBezTo>
                    <a:pt x="1636" y="11131"/>
                    <a:pt x="1638" y="11150"/>
                    <a:pt x="1620" y="11153"/>
                  </a:cubicBezTo>
                  <a:cubicBezTo>
                    <a:pt x="1598" y="11156"/>
                    <a:pt x="1602" y="11175"/>
                    <a:pt x="1605" y="11197"/>
                  </a:cubicBezTo>
                  <a:cubicBezTo>
                    <a:pt x="1627" y="11215"/>
                    <a:pt x="1605" y="11219"/>
                    <a:pt x="1586" y="11222"/>
                  </a:cubicBezTo>
                  <a:cubicBezTo>
                    <a:pt x="1579" y="11217"/>
                    <a:pt x="1575" y="11214"/>
                    <a:pt x="1572" y="11214"/>
                  </a:cubicBezTo>
                  <a:cubicBezTo>
                    <a:pt x="1563" y="11214"/>
                    <a:pt x="1566" y="11233"/>
                    <a:pt x="1570" y="11266"/>
                  </a:cubicBezTo>
                  <a:cubicBezTo>
                    <a:pt x="1592" y="11284"/>
                    <a:pt x="1602" y="11369"/>
                    <a:pt x="1611" y="11432"/>
                  </a:cubicBezTo>
                  <a:cubicBezTo>
                    <a:pt x="1624" y="11535"/>
                    <a:pt x="1645" y="11554"/>
                    <a:pt x="1692" y="11592"/>
                  </a:cubicBezTo>
                  <a:lnTo>
                    <a:pt x="1736" y="11607"/>
                  </a:lnTo>
                  <a:lnTo>
                    <a:pt x="1696" y="11613"/>
                  </a:lnTo>
                  <a:cubicBezTo>
                    <a:pt x="1674" y="11620"/>
                    <a:pt x="1655" y="11629"/>
                    <a:pt x="1636" y="11642"/>
                  </a:cubicBezTo>
                  <a:cubicBezTo>
                    <a:pt x="1638" y="11656"/>
                    <a:pt x="1647" y="11660"/>
                    <a:pt x="1658" y="11660"/>
                  </a:cubicBezTo>
                  <a:cubicBezTo>
                    <a:pt x="1665" y="11660"/>
                    <a:pt x="1672" y="11658"/>
                    <a:pt x="1680" y="11657"/>
                  </a:cubicBezTo>
                  <a:cubicBezTo>
                    <a:pt x="1681" y="11657"/>
                    <a:pt x="1682" y="11657"/>
                    <a:pt x="1683" y="11657"/>
                  </a:cubicBezTo>
                  <a:cubicBezTo>
                    <a:pt x="1699" y="11657"/>
                    <a:pt x="1701" y="11679"/>
                    <a:pt x="1686" y="11720"/>
                  </a:cubicBezTo>
                  <a:cubicBezTo>
                    <a:pt x="1671" y="11767"/>
                    <a:pt x="1674" y="11786"/>
                    <a:pt x="1696" y="11805"/>
                  </a:cubicBezTo>
                  <a:cubicBezTo>
                    <a:pt x="1702" y="11830"/>
                    <a:pt x="1699" y="11852"/>
                    <a:pt x="1683" y="11870"/>
                  </a:cubicBezTo>
                  <a:cubicBezTo>
                    <a:pt x="1685" y="11886"/>
                    <a:pt x="1686" y="11891"/>
                    <a:pt x="1695" y="11891"/>
                  </a:cubicBezTo>
                  <a:cubicBezTo>
                    <a:pt x="1698" y="11891"/>
                    <a:pt x="1702" y="11890"/>
                    <a:pt x="1708" y="11889"/>
                  </a:cubicBezTo>
                  <a:cubicBezTo>
                    <a:pt x="1709" y="11889"/>
                    <a:pt x="1711" y="11889"/>
                    <a:pt x="1712" y="11889"/>
                  </a:cubicBezTo>
                  <a:cubicBezTo>
                    <a:pt x="1727" y="11889"/>
                    <a:pt x="1729" y="11910"/>
                    <a:pt x="1711" y="11933"/>
                  </a:cubicBezTo>
                  <a:cubicBezTo>
                    <a:pt x="1675" y="11958"/>
                    <a:pt x="1680" y="12018"/>
                    <a:pt x="1700" y="12018"/>
                  </a:cubicBezTo>
                  <a:cubicBezTo>
                    <a:pt x="1701" y="12018"/>
                    <a:pt x="1701" y="12018"/>
                    <a:pt x="1702" y="12018"/>
                  </a:cubicBezTo>
                  <a:cubicBezTo>
                    <a:pt x="1721" y="12018"/>
                    <a:pt x="1724" y="12037"/>
                    <a:pt x="1727" y="12058"/>
                  </a:cubicBezTo>
                  <a:cubicBezTo>
                    <a:pt x="1727" y="12084"/>
                    <a:pt x="1736" y="12105"/>
                    <a:pt x="1755" y="12118"/>
                  </a:cubicBezTo>
                  <a:lnTo>
                    <a:pt x="1761" y="12162"/>
                  </a:lnTo>
                  <a:cubicBezTo>
                    <a:pt x="1761" y="12169"/>
                    <a:pt x="1759" y="12172"/>
                    <a:pt x="1756" y="12172"/>
                  </a:cubicBezTo>
                  <a:cubicBezTo>
                    <a:pt x="1749" y="12172"/>
                    <a:pt x="1739" y="12158"/>
                    <a:pt x="1736" y="12143"/>
                  </a:cubicBezTo>
                  <a:lnTo>
                    <a:pt x="1718" y="12165"/>
                  </a:lnTo>
                  <a:cubicBezTo>
                    <a:pt x="1724" y="12209"/>
                    <a:pt x="1727" y="12231"/>
                    <a:pt x="1749" y="12250"/>
                  </a:cubicBezTo>
                  <a:cubicBezTo>
                    <a:pt x="1793" y="12265"/>
                    <a:pt x="1793" y="12265"/>
                    <a:pt x="1752" y="12268"/>
                  </a:cubicBezTo>
                  <a:cubicBezTo>
                    <a:pt x="1730" y="12272"/>
                    <a:pt x="1714" y="12297"/>
                    <a:pt x="1736" y="12312"/>
                  </a:cubicBezTo>
                  <a:cubicBezTo>
                    <a:pt x="1780" y="12331"/>
                    <a:pt x="1761" y="12353"/>
                    <a:pt x="1743" y="12356"/>
                  </a:cubicBezTo>
                  <a:cubicBezTo>
                    <a:pt x="1729" y="12351"/>
                    <a:pt x="1720" y="12348"/>
                    <a:pt x="1715" y="12348"/>
                  </a:cubicBezTo>
                  <a:cubicBezTo>
                    <a:pt x="1704" y="12348"/>
                    <a:pt x="1714" y="12365"/>
                    <a:pt x="1749" y="12419"/>
                  </a:cubicBezTo>
                  <a:cubicBezTo>
                    <a:pt x="1755" y="12463"/>
                    <a:pt x="1783" y="12544"/>
                    <a:pt x="1793" y="12607"/>
                  </a:cubicBezTo>
                  <a:cubicBezTo>
                    <a:pt x="1802" y="12692"/>
                    <a:pt x="1805" y="12732"/>
                    <a:pt x="1790" y="12757"/>
                  </a:cubicBezTo>
                  <a:cubicBezTo>
                    <a:pt x="1788" y="12757"/>
                    <a:pt x="1786" y="12758"/>
                    <a:pt x="1784" y="12758"/>
                  </a:cubicBezTo>
                  <a:lnTo>
                    <a:pt x="1784" y="12758"/>
                  </a:lnTo>
                  <a:cubicBezTo>
                    <a:pt x="1810" y="12762"/>
                    <a:pt x="1813" y="12786"/>
                    <a:pt x="1818" y="12839"/>
                  </a:cubicBezTo>
                  <a:cubicBezTo>
                    <a:pt x="1805" y="12883"/>
                    <a:pt x="1821" y="12930"/>
                    <a:pt x="1855" y="12961"/>
                  </a:cubicBezTo>
                  <a:cubicBezTo>
                    <a:pt x="1852" y="12942"/>
                    <a:pt x="1849" y="12920"/>
                    <a:pt x="1849" y="12920"/>
                  </a:cubicBezTo>
                  <a:cubicBezTo>
                    <a:pt x="1854" y="12920"/>
                    <a:pt x="1858" y="12919"/>
                    <a:pt x="1862" y="12919"/>
                  </a:cubicBezTo>
                  <a:cubicBezTo>
                    <a:pt x="1890" y="12919"/>
                    <a:pt x="1891" y="12941"/>
                    <a:pt x="1877" y="12980"/>
                  </a:cubicBezTo>
                  <a:cubicBezTo>
                    <a:pt x="1881" y="13002"/>
                    <a:pt x="1859" y="13005"/>
                    <a:pt x="1840" y="13008"/>
                  </a:cubicBezTo>
                  <a:cubicBezTo>
                    <a:pt x="1818" y="13011"/>
                    <a:pt x="1802" y="13030"/>
                    <a:pt x="1802" y="13055"/>
                  </a:cubicBezTo>
                  <a:cubicBezTo>
                    <a:pt x="1804" y="13068"/>
                    <a:pt x="1807" y="13083"/>
                    <a:pt x="1814" y="13083"/>
                  </a:cubicBezTo>
                  <a:cubicBezTo>
                    <a:pt x="1817" y="13083"/>
                    <a:pt x="1822" y="13080"/>
                    <a:pt x="1827" y="13074"/>
                  </a:cubicBezTo>
                  <a:cubicBezTo>
                    <a:pt x="1833" y="13073"/>
                    <a:pt x="1837" y="13072"/>
                    <a:pt x="1839" y="13072"/>
                  </a:cubicBezTo>
                  <a:cubicBezTo>
                    <a:pt x="1846" y="13072"/>
                    <a:pt x="1847" y="13076"/>
                    <a:pt x="1849" y="13089"/>
                  </a:cubicBezTo>
                  <a:cubicBezTo>
                    <a:pt x="1849" y="13115"/>
                    <a:pt x="1859" y="13137"/>
                    <a:pt x="1877" y="13152"/>
                  </a:cubicBezTo>
                  <a:cubicBezTo>
                    <a:pt x="1879" y="13152"/>
                    <a:pt x="1880" y="13152"/>
                    <a:pt x="1881" y="13152"/>
                  </a:cubicBezTo>
                  <a:cubicBezTo>
                    <a:pt x="1899" y="13152"/>
                    <a:pt x="1900" y="13172"/>
                    <a:pt x="1902" y="13193"/>
                  </a:cubicBezTo>
                  <a:cubicBezTo>
                    <a:pt x="1893" y="13212"/>
                    <a:pt x="1887" y="13234"/>
                    <a:pt x="1890" y="13256"/>
                  </a:cubicBezTo>
                  <a:cubicBezTo>
                    <a:pt x="1912" y="13256"/>
                    <a:pt x="1890" y="13256"/>
                    <a:pt x="1868" y="13259"/>
                  </a:cubicBezTo>
                  <a:cubicBezTo>
                    <a:pt x="1852" y="13265"/>
                    <a:pt x="1840" y="13271"/>
                    <a:pt x="1830" y="13287"/>
                  </a:cubicBezTo>
                  <a:cubicBezTo>
                    <a:pt x="1830" y="13295"/>
                    <a:pt x="1840" y="13303"/>
                    <a:pt x="1848" y="13303"/>
                  </a:cubicBezTo>
                  <a:cubicBezTo>
                    <a:pt x="1850" y="13303"/>
                    <a:pt x="1851" y="13303"/>
                    <a:pt x="1852" y="13303"/>
                  </a:cubicBezTo>
                  <a:cubicBezTo>
                    <a:pt x="1874" y="13303"/>
                    <a:pt x="1934" y="13807"/>
                    <a:pt x="1943" y="13870"/>
                  </a:cubicBezTo>
                  <a:cubicBezTo>
                    <a:pt x="1930" y="13907"/>
                    <a:pt x="1932" y="13960"/>
                    <a:pt x="1945" y="13960"/>
                  </a:cubicBezTo>
                  <a:cubicBezTo>
                    <a:pt x="1947" y="13960"/>
                    <a:pt x="1950" y="13958"/>
                    <a:pt x="1953" y="13954"/>
                  </a:cubicBezTo>
                  <a:cubicBezTo>
                    <a:pt x="1953" y="13954"/>
                    <a:pt x="1953" y="13954"/>
                    <a:pt x="1953" y="13954"/>
                  </a:cubicBezTo>
                  <a:cubicBezTo>
                    <a:pt x="1972" y="13954"/>
                    <a:pt x="1984" y="14060"/>
                    <a:pt x="2000" y="14183"/>
                  </a:cubicBezTo>
                  <a:cubicBezTo>
                    <a:pt x="2018" y="14328"/>
                    <a:pt x="2031" y="14434"/>
                    <a:pt x="2049" y="14434"/>
                  </a:cubicBezTo>
                  <a:cubicBezTo>
                    <a:pt x="2049" y="14434"/>
                    <a:pt x="2049" y="14434"/>
                    <a:pt x="2050" y="14434"/>
                  </a:cubicBezTo>
                  <a:lnTo>
                    <a:pt x="2059" y="14497"/>
                  </a:lnTo>
                  <a:cubicBezTo>
                    <a:pt x="2069" y="14534"/>
                    <a:pt x="2078" y="14566"/>
                    <a:pt x="2090" y="14600"/>
                  </a:cubicBezTo>
                  <a:cubicBezTo>
                    <a:pt x="2109" y="14614"/>
                    <a:pt x="2115" y="14629"/>
                    <a:pt x="2108" y="14629"/>
                  </a:cubicBezTo>
                  <a:cubicBezTo>
                    <a:pt x="2105" y="14629"/>
                    <a:pt x="2100" y="14627"/>
                    <a:pt x="2094" y="14622"/>
                  </a:cubicBezTo>
                  <a:cubicBezTo>
                    <a:pt x="2072" y="14625"/>
                    <a:pt x="2053" y="14628"/>
                    <a:pt x="2056" y="14647"/>
                  </a:cubicBezTo>
                  <a:cubicBezTo>
                    <a:pt x="2058" y="14680"/>
                    <a:pt x="2071" y="14686"/>
                    <a:pt x="2085" y="14686"/>
                  </a:cubicBezTo>
                  <a:cubicBezTo>
                    <a:pt x="2090" y="14686"/>
                    <a:pt x="2095" y="14685"/>
                    <a:pt x="2100" y="14685"/>
                  </a:cubicBezTo>
                  <a:cubicBezTo>
                    <a:pt x="2112" y="14685"/>
                    <a:pt x="2125" y="14691"/>
                    <a:pt x="2125" y="14703"/>
                  </a:cubicBezTo>
                  <a:cubicBezTo>
                    <a:pt x="2128" y="14725"/>
                    <a:pt x="2128" y="14725"/>
                    <a:pt x="2106" y="14728"/>
                  </a:cubicBezTo>
                  <a:lnTo>
                    <a:pt x="2065" y="14732"/>
                  </a:lnTo>
                  <a:lnTo>
                    <a:pt x="2069" y="14754"/>
                  </a:lnTo>
                  <a:cubicBezTo>
                    <a:pt x="2070" y="14753"/>
                    <a:pt x="2071" y="14753"/>
                    <a:pt x="2072" y="14753"/>
                  </a:cubicBezTo>
                  <a:cubicBezTo>
                    <a:pt x="2081" y="14753"/>
                    <a:pt x="2090" y="14761"/>
                    <a:pt x="2090" y="14772"/>
                  </a:cubicBezTo>
                  <a:cubicBezTo>
                    <a:pt x="2094" y="14794"/>
                    <a:pt x="2094" y="14794"/>
                    <a:pt x="2053" y="14797"/>
                  </a:cubicBezTo>
                  <a:cubicBezTo>
                    <a:pt x="2009" y="14804"/>
                    <a:pt x="2012" y="14822"/>
                    <a:pt x="2056" y="14841"/>
                  </a:cubicBezTo>
                  <a:lnTo>
                    <a:pt x="2081" y="14879"/>
                  </a:lnTo>
                  <a:cubicBezTo>
                    <a:pt x="2043" y="14904"/>
                    <a:pt x="2090" y="14942"/>
                    <a:pt x="2112" y="14960"/>
                  </a:cubicBezTo>
                  <a:cubicBezTo>
                    <a:pt x="2075" y="14989"/>
                    <a:pt x="2078" y="15007"/>
                    <a:pt x="2122" y="15023"/>
                  </a:cubicBezTo>
                  <a:cubicBezTo>
                    <a:pt x="2141" y="15023"/>
                    <a:pt x="2144" y="15042"/>
                    <a:pt x="2125" y="15067"/>
                  </a:cubicBezTo>
                  <a:cubicBezTo>
                    <a:pt x="2106" y="15089"/>
                    <a:pt x="2109" y="15111"/>
                    <a:pt x="2116" y="15155"/>
                  </a:cubicBezTo>
                  <a:cubicBezTo>
                    <a:pt x="2137" y="15173"/>
                    <a:pt x="2156" y="15321"/>
                    <a:pt x="2175" y="15487"/>
                  </a:cubicBezTo>
                  <a:cubicBezTo>
                    <a:pt x="2197" y="15676"/>
                    <a:pt x="2212" y="15800"/>
                    <a:pt x="2234" y="15800"/>
                  </a:cubicBezTo>
                  <a:cubicBezTo>
                    <a:pt x="2234" y="15800"/>
                    <a:pt x="2234" y="15800"/>
                    <a:pt x="2235" y="15800"/>
                  </a:cubicBezTo>
                  <a:lnTo>
                    <a:pt x="2235" y="15800"/>
                  </a:lnTo>
                  <a:cubicBezTo>
                    <a:pt x="2238" y="15822"/>
                    <a:pt x="2238" y="15822"/>
                    <a:pt x="2219" y="15847"/>
                  </a:cubicBezTo>
                  <a:cubicBezTo>
                    <a:pt x="2197" y="15847"/>
                    <a:pt x="2200" y="15869"/>
                    <a:pt x="2244" y="15885"/>
                  </a:cubicBezTo>
                  <a:cubicBezTo>
                    <a:pt x="2266" y="15904"/>
                    <a:pt x="2288" y="15904"/>
                    <a:pt x="2247" y="15907"/>
                  </a:cubicBezTo>
                  <a:cubicBezTo>
                    <a:pt x="2225" y="15910"/>
                    <a:pt x="2231" y="15951"/>
                    <a:pt x="2241" y="16035"/>
                  </a:cubicBezTo>
                  <a:cubicBezTo>
                    <a:pt x="2247" y="16097"/>
                    <a:pt x="2259" y="16180"/>
                    <a:pt x="2277" y="16180"/>
                  </a:cubicBezTo>
                  <a:cubicBezTo>
                    <a:pt x="2278" y="16180"/>
                    <a:pt x="2278" y="16179"/>
                    <a:pt x="2279" y="16179"/>
                  </a:cubicBezTo>
                  <a:cubicBezTo>
                    <a:pt x="2293" y="16204"/>
                    <a:pt x="2299" y="16214"/>
                    <a:pt x="2297" y="16214"/>
                  </a:cubicBezTo>
                  <a:cubicBezTo>
                    <a:pt x="2296" y="16214"/>
                    <a:pt x="2291" y="16209"/>
                    <a:pt x="2282" y="16201"/>
                  </a:cubicBezTo>
                  <a:cubicBezTo>
                    <a:pt x="2279" y="16200"/>
                    <a:pt x="2276" y="16200"/>
                    <a:pt x="2273" y="16200"/>
                  </a:cubicBezTo>
                  <a:cubicBezTo>
                    <a:pt x="2237" y="16200"/>
                    <a:pt x="2232" y="16296"/>
                    <a:pt x="2279" y="16352"/>
                  </a:cubicBezTo>
                  <a:cubicBezTo>
                    <a:pt x="2282" y="16374"/>
                    <a:pt x="2285" y="16393"/>
                    <a:pt x="2263" y="16396"/>
                  </a:cubicBezTo>
                  <a:cubicBezTo>
                    <a:pt x="2266" y="16433"/>
                    <a:pt x="2279" y="16468"/>
                    <a:pt x="2297" y="16499"/>
                  </a:cubicBezTo>
                  <a:cubicBezTo>
                    <a:pt x="2297" y="16521"/>
                    <a:pt x="2310" y="16606"/>
                    <a:pt x="2313" y="16646"/>
                  </a:cubicBezTo>
                  <a:cubicBezTo>
                    <a:pt x="2319" y="16675"/>
                    <a:pt x="2329" y="16703"/>
                    <a:pt x="2344" y="16728"/>
                  </a:cubicBezTo>
                  <a:lnTo>
                    <a:pt x="2347" y="16750"/>
                  </a:lnTo>
                  <a:cubicBezTo>
                    <a:pt x="2326" y="16753"/>
                    <a:pt x="2338" y="16856"/>
                    <a:pt x="2357" y="17004"/>
                  </a:cubicBezTo>
                  <a:cubicBezTo>
                    <a:pt x="2373" y="17154"/>
                    <a:pt x="2388" y="17279"/>
                    <a:pt x="2369" y="17301"/>
                  </a:cubicBezTo>
                  <a:cubicBezTo>
                    <a:pt x="2373" y="17317"/>
                    <a:pt x="2382" y="17333"/>
                    <a:pt x="2394" y="17342"/>
                  </a:cubicBezTo>
                  <a:cubicBezTo>
                    <a:pt x="2438" y="17358"/>
                    <a:pt x="2441" y="17380"/>
                    <a:pt x="2423" y="17402"/>
                  </a:cubicBezTo>
                  <a:cubicBezTo>
                    <a:pt x="2385" y="17439"/>
                    <a:pt x="2394" y="17502"/>
                    <a:pt x="2438" y="17530"/>
                  </a:cubicBezTo>
                  <a:lnTo>
                    <a:pt x="2420" y="17533"/>
                  </a:lnTo>
                  <a:cubicBezTo>
                    <a:pt x="2379" y="17558"/>
                    <a:pt x="2407" y="17618"/>
                    <a:pt x="2451" y="17634"/>
                  </a:cubicBezTo>
                  <a:cubicBezTo>
                    <a:pt x="2432" y="17659"/>
                    <a:pt x="2416" y="17681"/>
                    <a:pt x="2438" y="17699"/>
                  </a:cubicBezTo>
                  <a:cubicBezTo>
                    <a:pt x="2441" y="17721"/>
                    <a:pt x="2441" y="17721"/>
                    <a:pt x="2401" y="17728"/>
                  </a:cubicBezTo>
                  <a:cubicBezTo>
                    <a:pt x="2379" y="17728"/>
                    <a:pt x="2357" y="17731"/>
                    <a:pt x="2360" y="17753"/>
                  </a:cubicBezTo>
                  <a:cubicBezTo>
                    <a:pt x="2362" y="17767"/>
                    <a:pt x="2372" y="17770"/>
                    <a:pt x="2384" y="17770"/>
                  </a:cubicBezTo>
                  <a:cubicBezTo>
                    <a:pt x="2390" y="17770"/>
                    <a:pt x="2397" y="17769"/>
                    <a:pt x="2404" y="17768"/>
                  </a:cubicBezTo>
                  <a:lnTo>
                    <a:pt x="2410" y="17812"/>
                  </a:lnTo>
                  <a:cubicBezTo>
                    <a:pt x="2410" y="17820"/>
                    <a:pt x="2417" y="17828"/>
                    <a:pt x="2427" y="17828"/>
                  </a:cubicBezTo>
                  <a:cubicBezTo>
                    <a:pt x="2429" y="17828"/>
                    <a:pt x="2430" y="17828"/>
                    <a:pt x="2432" y="17828"/>
                  </a:cubicBezTo>
                  <a:cubicBezTo>
                    <a:pt x="2454" y="17828"/>
                    <a:pt x="2457" y="17847"/>
                    <a:pt x="2457" y="17869"/>
                  </a:cubicBezTo>
                  <a:cubicBezTo>
                    <a:pt x="2446" y="17870"/>
                    <a:pt x="2449" y="17878"/>
                    <a:pt x="2458" y="17878"/>
                  </a:cubicBezTo>
                  <a:cubicBezTo>
                    <a:pt x="2464" y="17878"/>
                    <a:pt x="2472" y="17875"/>
                    <a:pt x="2479" y="17865"/>
                  </a:cubicBezTo>
                  <a:cubicBezTo>
                    <a:pt x="2484" y="17865"/>
                    <a:pt x="2489" y="17865"/>
                    <a:pt x="2493" y="17865"/>
                  </a:cubicBezTo>
                  <a:cubicBezTo>
                    <a:pt x="2509" y="17865"/>
                    <a:pt x="2521" y="17867"/>
                    <a:pt x="2523" y="17884"/>
                  </a:cubicBezTo>
                  <a:lnTo>
                    <a:pt x="2564" y="17878"/>
                  </a:lnTo>
                  <a:cubicBezTo>
                    <a:pt x="2604" y="17872"/>
                    <a:pt x="2626" y="17872"/>
                    <a:pt x="2642" y="17825"/>
                  </a:cubicBezTo>
                  <a:cubicBezTo>
                    <a:pt x="2654" y="17742"/>
                    <a:pt x="2667" y="17677"/>
                    <a:pt x="2629" y="17677"/>
                  </a:cubicBezTo>
                  <a:cubicBezTo>
                    <a:pt x="2628" y="17677"/>
                    <a:pt x="2627" y="17677"/>
                    <a:pt x="2626" y="17677"/>
                  </a:cubicBezTo>
                  <a:cubicBezTo>
                    <a:pt x="2595" y="17662"/>
                    <a:pt x="2589" y="17618"/>
                    <a:pt x="2614" y="17593"/>
                  </a:cubicBezTo>
                  <a:cubicBezTo>
                    <a:pt x="2636" y="17593"/>
                    <a:pt x="2626" y="17508"/>
                    <a:pt x="2614" y="17402"/>
                  </a:cubicBezTo>
                  <a:cubicBezTo>
                    <a:pt x="2598" y="17276"/>
                    <a:pt x="2592" y="17214"/>
                    <a:pt x="2608" y="17189"/>
                  </a:cubicBezTo>
                  <a:cubicBezTo>
                    <a:pt x="2620" y="17176"/>
                    <a:pt x="2626" y="17160"/>
                    <a:pt x="2623" y="17145"/>
                  </a:cubicBezTo>
                  <a:lnTo>
                    <a:pt x="2623" y="17145"/>
                  </a:lnTo>
                  <a:cubicBezTo>
                    <a:pt x="2623" y="17145"/>
                    <a:pt x="2623" y="17145"/>
                    <a:pt x="2623" y="17145"/>
                  </a:cubicBezTo>
                  <a:cubicBezTo>
                    <a:pt x="2604" y="17145"/>
                    <a:pt x="2589" y="17018"/>
                    <a:pt x="2570" y="16872"/>
                  </a:cubicBezTo>
                  <a:cubicBezTo>
                    <a:pt x="2554" y="16726"/>
                    <a:pt x="2536" y="16581"/>
                    <a:pt x="2517" y="16581"/>
                  </a:cubicBezTo>
                  <a:cubicBezTo>
                    <a:pt x="2517" y="16581"/>
                    <a:pt x="2517" y="16581"/>
                    <a:pt x="2517" y="16581"/>
                  </a:cubicBezTo>
                  <a:lnTo>
                    <a:pt x="2510" y="16537"/>
                  </a:lnTo>
                  <a:cubicBezTo>
                    <a:pt x="2532" y="16537"/>
                    <a:pt x="2526" y="16493"/>
                    <a:pt x="2520" y="16452"/>
                  </a:cubicBezTo>
                  <a:cubicBezTo>
                    <a:pt x="2504" y="16427"/>
                    <a:pt x="2495" y="16399"/>
                    <a:pt x="2492" y="16371"/>
                  </a:cubicBezTo>
                  <a:cubicBezTo>
                    <a:pt x="2510" y="16367"/>
                    <a:pt x="2507" y="16346"/>
                    <a:pt x="2504" y="16305"/>
                  </a:cubicBezTo>
                  <a:cubicBezTo>
                    <a:pt x="2498" y="16261"/>
                    <a:pt x="2495" y="16242"/>
                    <a:pt x="2476" y="16242"/>
                  </a:cubicBezTo>
                  <a:cubicBezTo>
                    <a:pt x="2463" y="16167"/>
                    <a:pt x="2463" y="16089"/>
                    <a:pt x="2470" y="16010"/>
                  </a:cubicBezTo>
                  <a:cubicBezTo>
                    <a:pt x="2488" y="15985"/>
                    <a:pt x="2463" y="15966"/>
                    <a:pt x="2441" y="15948"/>
                  </a:cubicBezTo>
                  <a:cubicBezTo>
                    <a:pt x="2440" y="15948"/>
                    <a:pt x="2438" y="15948"/>
                    <a:pt x="2437" y="15948"/>
                  </a:cubicBezTo>
                  <a:cubicBezTo>
                    <a:pt x="2416" y="15948"/>
                    <a:pt x="2397" y="15930"/>
                    <a:pt x="2394" y="15910"/>
                  </a:cubicBezTo>
                  <a:lnTo>
                    <a:pt x="2435" y="15907"/>
                  </a:lnTo>
                  <a:cubicBezTo>
                    <a:pt x="2445" y="15914"/>
                    <a:pt x="2451" y="15919"/>
                    <a:pt x="2454" y="15919"/>
                  </a:cubicBezTo>
                  <a:cubicBezTo>
                    <a:pt x="2459" y="15919"/>
                    <a:pt x="2458" y="15908"/>
                    <a:pt x="2454" y="15882"/>
                  </a:cubicBezTo>
                  <a:lnTo>
                    <a:pt x="2448" y="15841"/>
                  </a:lnTo>
                  <a:cubicBezTo>
                    <a:pt x="2447" y="15841"/>
                    <a:pt x="2447" y="15841"/>
                    <a:pt x="2447" y="15841"/>
                  </a:cubicBezTo>
                  <a:cubicBezTo>
                    <a:pt x="2429" y="15841"/>
                    <a:pt x="2416" y="15735"/>
                    <a:pt x="2398" y="15590"/>
                  </a:cubicBezTo>
                  <a:cubicBezTo>
                    <a:pt x="2376" y="15404"/>
                    <a:pt x="2370" y="15339"/>
                    <a:pt x="2349" y="15339"/>
                  </a:cubicBezTo>
                  <a:cubicBezTo>
                    <a:pt x="2348" y="15339"/>
                    <a:pt x="2348" y="15339"/>
                    <a:pt x="2347" y="15340"/>
                  </a:cubicBezTo>
                  <a:cubicBezTo>
                    <a:pt x="2346" y="15340"/>
                    <a:pt x="2345" y="15340"/>
                    <a:pt x="2344" y="15340"/>
                  </a:cubicBezTo>
                  <a:cubicBezTo>
                    <a:pt x="2326" y="15340"/>
                    <a:pt x="2326" y="15317"/>
                    <a:pt x="2338" y="15255"/>
                  </a:cubicBezTo>
                  <a:cubicBezTo>
                    <a:pt x="2385" y="15120"/>
                    <a:pt x="2385" y="15120"/>
                    <a:pt x="2360" y="15105"/>
                  </a:cubicBezTo>
                  <a:lnTo>
                    <a:pt x="2360" y="15105"/>
                  </a:lnTo>
                  <a:cubicBezTo>
                    <a:pt x="2363" y="15123"/>
                    <a:pt x="2344" y="15126"/>
                    <a:pt x="2322" y="15130"/>
                  </a:cubicBezTo>
                  <a:cubicBezTo>
                    <a:pt x="2319" y="15130"/>
                    <a:pt x="2317" y="15130"/>
                    <a:pt x="2314" y="15130"/>
                  </a:cubicBezTo>
                  <a:cubicBezTo>
                    <a:pt x="2281" y="15130"/>
                    <a:pt x="2281" y="15112"/>
                    <a:pt x="2316" y="15086"/>
                  </a:cubicBezTo>
                  <a:cubicBezTo>
                    <a:pt x="2360" y="15083"/>
                    <a:pt x="2300" y="14769"/>
                    <a:pt x="2257" y="14754"/>
                  </a:cubicBezTo>
                  <a:cubicBezTo>
                    <a:pt x="2235" y="14754"/>
                    <a:pt x="2235" y="14754"/>
                    <a:pt x="2279" y="14750"/>
                  </a:cubicBezTo>
                  <a:cubicBezTo>
                    <a:pt x="2297" y="14747"/>
                    <a:pt x="2294" y="14725"/>
                    <a:pt x="2285" y="14641"/>
                  </a:cubicBezTo>
                  <a:lnTo>
                    <a:pt x="2279" y="14578"/>
                  </a:lnTo>
                  <a:cubicBezTo>
                    <a:pt x="2278" y="14578"/>
                    <a:pt x="2277" y="14578"/>
                    <a:pt x="2276" y="14578"/>
                  </a:cubicBezTo>
                  <a:cubicBezTo>
                    <a:pt x="2238" y="14578"/>
                    <a:pt x="2241" y="14456"/>
                    <a:pt x="2263" y="14453"/>
                  </a:cubicBezTo>
                  <a:cubicBezTo>
                    <a:pt x="2282" y="14428"/>
                    <a:pt x="2282" y="14428"/>
                    <a:pt x="2275" y="14387"/>
                  </a:cubicBezTo>
                  <a:cubicBezTo>
                    <a:pt x="2228" y="14327"/>
                    <a:pt x="2235" y="14221"/>
                    <a:pt x="2257" y="14218"/>
                  </a:cubicBezTo>
                  <a:lnTo>
                    <a:pt x="2250" y="14177"/>
                  </a:lnTo>
                  <a:cubicBezTo>
                    <a:pt x="2231" y="14152"/>
                    <a:pt x="2222" y="14124"/>
                    <a:pt x="2219" y="14095"/>
                  </a:cubicBezTo>
                  <a:cubicBezTo>
                    <a:pt x="2214" y="14047"/>
                    <a:pt x="2211" y="14024"/>
                    <a:pt x="2203" y="14024"/>
                  </a:cubicBezTo>
                  <a:cubicBezTo>
                    <a:pt x="2200" y="14024"/>
                    <a:pt x="2196" y="14027"/>
                    <a:pt x="2191" y="14033"/>
                  </a:cubicBezTo>
                  <a:cubicBezTo>
                    <a:pt x="2184" y="14034"/>
                    <a:pt x="2177" y="14035"/>
                    <a:pt x="2171" y="14035"/>
                  </a:cubicBezTo>
                  <a:cubicBezTo>
                    <a:pt x="2159" y="14035"/>
                    <a:pt x="2149" y="14031"/>
                    <a:pt x="2147" y="14017"/>
                  </a:cubicBezTo>
                  <a:lnTo>
                    <a:pt x="2169" y="14014"/>
                  </a:lnTo>
                  <a:cubicBezTo>
                    <a:pt x="2191" y="14011"/>
                    <a:pt x="2181" y="13948"/>
                    <a:pt x="2172" y="13864"/>
                  </a:cubicBezTo>
                  <a:cubicBezTo>
                    <a:pt x="2159" y="13760"/>
                    <a:pt x="2153" y="13716"/>
                    <a:pt x="2172" y="13694"/>
                  </a:cubicBezTo>
                  <a:lnTo>
                    <a:pt x="2150" y="13676"/>
                  </a:lnTo>
                  <a:cubicBezTo>
                    <a:pt x="2125" y="13657"/>
                    <a:pt x="2125" y="13635"/>
                    <a:pt x="2144" y="13632"/>
                  </a:cubicBezTo>
                  <a:cubicBezTo>
                    <a:pt x="2163" y="13610"/>
                    <a:pt x="2153" y="13525"/>
                    <a:pt x="2128" y="13484"/>
                  </a:cubicBezTo>
                  <a:lnTo>
                    <a:pt x="2122" y="13444"/>
                  </a:lnTo>
                  <a:cubicBezTo>
                    <a:pt x="2159" y="13415"/>
                    <a:pt x="2153" y="13356"/>
                    <a:pt x="2109" y="13337"/>
                  </a:cubicBezTo>
                  <a:cubicBezTo>
                    <a:pt x="2131" y="13337"/>
                    <a:pt x="2128" y="13315"/>
                    <a:pt x="2125" y="13293"/>
                  </a:cubicBezTo>
                  <a:cubicBezTo>
                    <a:pt x="2100" y="13252"/>
                    <a:pt x="2090" y="13171"/>
                    <a:pt x="2109" y="13168"/>
                  </a:cubicBezTo>
                  <a:lnTo>
                    <a:pt x="2109" y="13146"/>
                  </a:lnTo>
                  <a:cubicBezTo>
                    <a:pt x="2090" y="13130"/>
                    <a:pt x="2081" y="13108"/>
                    <a:pt x="2081" y="13086"/>
                  </a:cubicBezTo>
                  <a:cubicBezTo>
                    <a:pt x="2081" y="13061"/>
                    <a:pt x="2069" y="13039"/>
                    <a:pt x="2053" y="13024"/>
                  </a:cubicBezTo>
                  <a:cubicBezTo>
                    <a:pt x="2037" y="13014"/>
                    <a:pt x="2028" y="13002"/>
                    <a:pt x="2025" y="12986"/>
                  </a:cubicBezTo>
                  <a:cubicBezTo>
                    <a:pt x="2025" y="12979"/>
                    <a:pt x="2027" y="12976"/>
                    <a:pt x="2031" y="12976"/>
                  </a:cubicBezTo>
                  <a:cubicBezTo>
                    <a:pt x="2039" y="12976"/>
                    <a:pt x="2054" y="12989"/>
                    <a:pt x="2069" y="13002"/>
                  </a:cubicBezTo>
                  <a:cubicBezTo>
                    <a:pt x="2074" y="13010"/>
                    <a:pt x="2079" y="13013"/>
                    <a:pt x="2081" y="13013"/>
                  </a:cubicBezTo>
                  <a:cubicBezTo>
                    <a:pt x="2091" y="13013"/>
                    <a:pt x="2077" y="12965"/>
                    <a:pt x="2040" y="12920"/>
                  </a:cubicBezTo>
                  <a:cubicBezTo>
                    <a:pt x="2012" y="12887"/>
                    <a:pt x="2000" y="12872"/>
                    <a:pt x="2003" y="12872"/>
                  </a:cubicBezTo>
                  <a:lnTo>
                    <a:pt x="2003" y="12872"/>
                  </a:lnTo>
                  <a:cubicBezTo>
                    <a:pt x="2005" y="12872"/>
                    <a:pt x="2016" y="12882"/>
                    <a:pt x="2037" y="12898"/>
                  </a:cubicBezTo>
                  <a:cubicBezTo>
                    <a:pt x="2050" y="12909"/>
                    <a:pt x="2063" y="12919"/>
                    <a:pt x="2067" y="12919"/>
                  </a:cubicBezTo>
                  <a:cubicBezTo>
                    <a:pt x="2070" y="12919"/>
                    <a:pt x="2068" y="12913"/>
                    <a:pt x="2056" y="12895"/>
                  </a:cubicBezTo>
                  <a:cubicBezTo>
                    <a:pt x="2056" y="12895"/>
                    <a:pt x="2053" y="12854"/>
                    <a:pt x="2031" y="12854"/>
                  </a:cubicBezTo>
                  <a:cubicBezTo>
                    <a:pt x="2028" y="12836"/>
                    <a:pt x="2028" y="12814"/>
                    <a:pt x="2025" y="12792"/>
                  </a:cubicBezTo>
                  <a:cubicBezTo>
                    <a:pt x="2034" y="12767"/>
                    <a:pt x="2040" y="12735"/>
                    <a:pt x="2034" y="12707"/>
                  </a:cubicBezTo>
                  <a:cubicBezTo>
                    <a:pt x="2012" y="12688"/>
                    <a:pt x="2012" y="12688"/>
                    <a:pt x="2031" y="12663"/>
                  </a:cubicBezTo>
                  <a:cubicBezTo>
                    <a:pt x="2048" y="12660"/>
                    <a:pt x="2047" y="12644"/>
                    <a:pt x="2015" y="12644"/>
                  </a:cubicBezTo>
                  <a:cubicBezTo>
                    <a:pt x="2012" y="12644"/>
                    <a:pt x="2009" y="12644"/>
                    <a:pt x="2006" y="12644"/>
                  </a:cubicBezTo>
                  <a:cubicBezTo>
                    <a:pt x="1984" y="12632"/>
                    <a:pt x="1981" y="12601"/>
                    <a:pt x="2000" y="12582"/>
                  </a:cubicBezTo>
                  <a:cubicBezTo>
                    <a:pt x="2038" y="12579"/>
                    <a:pt x="2037" y="12560"/>
                    <a:pt x="2022" y="12560"/>
                  </a:cubicBezTo>
                  <a:cubicBezTo>
                    <a:pt x="2021" y="12560"/>
                    <a:pt x="2020" y="12560"/>
                    <a:pt x="2018" y="12560"/>
                  </a:cubicBezTo>
                  <a:cubicBezTo>
                    <a:pt x="2003" y="12550"/>
                    <a:pt x="1993" y="12535"/>
                    <a:pt x="1990" y="12519"/>
                  </a:cubicBezTo>
                  <a:cubicBezTo>
                    <a:pt x="2012" y="12516"/>
                    <a:pt x="1990" y="12328"/>
                    <a:pt x="1968" y="12137"/>
                  </a:cubicBezTo>
                  <a:cubicBezTo>
                    <a:pt x="1962" y="12115"/>
                    <a:pt x="1943" y="12099"/>
                    <a:pt x="1921" y="12099"/>
                  </a:cubicBezTo>
                  <a:cubicBezTo>
                    <a:pt x="1910" y="12101"/>
                    <a:pt x="1903" y="12102"/>
                    <a:pt x="1900" y="12102"/>
                  </a:cubicBezTo>
                  <a:cubicBezTo>
                    <a:pt x="1891" y="12102"/>
                    <a:pt x="1905" y="12095"/>
                    <a:pt x="1918" y="12077"/>
                  </a:cubicBezTo>
                  <a:cubicBezTo>
                    <a:pt x="1963" y="12056"/>
                    <a:pt x="1972" y="12027"/>
                    <a:pt x="1946" y="12027"/>
                  </a:cubicBezTo>
                  <a:cubicBezTo>
                    <a:pt x="1938" y="12027"/>
                    <a:pt x="1927" y="12030"/>
                    <a:pt x="1912" y="12037"/>
                  </a:cubicBezTo>
                  <a:cubicBezTo>
                    <a:pt x="1896" y="12047"/>
                    <a:pt x="1887" y="12053"/>
                    <a:pt x="1884" y="12053"/>
                  </a:cubicBezTo>
                  <a:cubicBezTo>
                    <a:pt x="1881" y="12053"/>
                    <a:pt x="1890" y="12042"/>
                    <a:pt x="1912" y="12015"/>
                  </a:cubicBezTo>
                  <a:cubicBezTo>
                    <a:pt x="1928" y="11993"/>
                    <a:pt x="1928" y="11993"/>
                    <a:pt x="1906" y="11974"/>
                  </a:cubicBezTo>
                  <a:cubicBezTo>
                    <a:pt x="1904" y="11974"/>
                    <a:pt x="1903" y="11974"/>
                    <a:pt x="1902" y="11974"/>
                  </a:cubicBezTo>
                  <a:cubicBezTo>
                    <a:pt x="1884" y="11974"/>
                    <a:pt x="1885" y="11955"/>
                    <a:pt x="1902" y="11952"/>
                  </a:cubicBezTo>
                  <a:cubicBezTo>
                    <a:pt x="1920" y="11931"/>
                    <a:pt x="1938" y="11908"/>
                    <a:pt x="1921" y="11908"/>
                  </a:cubicBezTo>
                  <a:cubicBezTo>
                    <a:pt x="1920" y="11908"/>
                    <a:pt x="1919" y="11908"/>
                    <a:pt x="1918" y="11908"/>
                  </a:cubicBezTo>
                  <a:cubicBezTo>
                    <a:pt x="1918" y="11892"/>
                    <a:pt x="1924" y="11877"/>
                    <a:pt x="1934" y="11864"/>
                  </a:cubicBezTo>
                  <a:cubicBezTo>
                    <a:pt x="1953" y="11839"/>
                    <a:pt x="1931" y="11820"/>
                    <a:pt x="1906" y="11802"/>
                  </a:cubicBezTo>
                  <a:cubicBezTo>
                    <a:pt x="1868" y="11757"/>
                    <a:pt x="1859" y="11734"/>
                    <a:pt x="1878" y="11734"/>
                  </a:cubicBezTo>
                  <a:cubicBezTo>
                    <a:pt x="1883" y="11734"/>
                    <a:pt x="1890" y="11736"/>
                    <a:pt x="1899" y="11739"/>
                  </a:cubicBezTo>
                  <a:cubicBezTo>
                    <a:pt x="1902" y="11740"/>
                    <a:pt x="1905" y="11740"/>
                    <a:pt x="1907" y="11740"/>
                  </a:cubicBezTo>
                  <a:cubicBezTo>
                    <a:pt x="1938" y="11740"/>
                    <a:pt x="1906" y="11650"/>
                    <a:pt x="1865" y="11635"/>
                  </a:cubicBezTo>
                  <a:cubicBezTo>
                    <a:pt x="1821" y="11620"/>
                    <a:pt x="1821" y="11620"/>
                    <a:pt x="1843" y="11617"/>
                  </a:cubicBezTo>
                  <a:cubicBezTo>
                    <a:pt x="1855" y="11617"/>
                    <a:pt x="1862" y="11607"/>
                    <a:pt x="1862" y="11595"/>
                  </a:cubicBezTo>
                  <a:cubicBezTo>
                    <a:pt x="1859" y="11573"/>
                    <a:pt x="1855" y="11551"/>
                    <a:pt x="1877" y="11551"/>
                  </a:cubicBezTo>
                  <a:cubicBezTo>
                    <a:pt x="1871" y="11529"/>
                    <a:pt x="1862" y="11507"/>
                    <a:pt x="1849" y="11488"/>
                  </a:cubicBezTo>
                  <a:cubicBezTo>
                    <a:pt x="1805" y="11454"/>
                    <a:pt x="1808" y="11391"/>
                    <a:pt x="1852" y="11360"/>
                  </a:cubicBezTo>
                  <a:lnTo>
                    <a:pt x="1827" y="11319"/>
                  </a:lnTo>
                  <a:cubicBezTo>
                    <a:pt x="1783" y="11303"/>
                    <a:pt x="1761" y="11284"/>
                    <a:pt x="1802" y="11281"/>
                  </a:cubicBezTo>
                  <a:lnTo>
                    <a:pt x="1824" y="11278"/>
                  </a:lnTo>
                  <a:cubicBezTo>
                    <a:pt x="1780" y="11262"/>
                    <a:pt x="1790" y="11175"/>
                    <a:pt x="1830" y="11172"/>
                  </a:cubicBezTo>
                  <a:cubicBezTo>
                    <a:pt x="1852" y="11168"/>
                    <a:pt x="1852" y="11168"/>
                    <a:pt x="1849" y="11147"/>
                  </a:cubicBezTo>
                  <a:lnTo>
                    <a:pt x="1849" y="11147"/>
                  </a:lnTo>
                  <a:lnTo>
                    <a:pt x="1827" y="11150"/>
                  </a:lnTo>
                  <a:cubicBezTo>
                    <a:pt x="1822" y="11151"/>
                    <a:pt x="1816" y="11151"/>
                    <a:pt x="1811" y="11151"/>
                  </a:cubicBezTo>
                  <a:cubicBezTo>
                    <a:pt x="1797" y="11151"/>
                    <a:pt x="1786" y="11147"/>
                    <a:pt x="1783" y="11134"/>
                  </a:cubicBezTo>
                  <a:cubicBezTo>
                    <a:pt x="1783" y="11112"/>
                    <a:pt x="1780" y="11090"/>
                    <a:pt x="1799" y="11087"/>
                  </a:cubicBezTo>
                  <a:cubicBezTo>
                    <a:pt x="1817" y="11066"/>
                    <a:pt x="1834" y="11043"/>
                    <a:pt x="1818" y="11043"/>
                  </a:cubicBezTo>
                  <a:cubicBezTo>
                    <a:pt x="1817" y="11043"/>
                    <a:pt x="1816" y="11043"/>
                    <a:pt x="1815" y="11043"/>
                  </a:cubicBezTo>
                  <a:cubicBezTo>
                    <a:pt x="1815" y="11027"/>
                    <a:pt x="1821" y="11012"/>
                    <a:pt x="1830" y="10999"/>
                  </a:cubicBezTo>
                  <a:cubicBezTo>
                    <a:pt x="1830" y="10977"/>
                    <a:pt x="1827" y="10959"/>
                    <a:pt x="1821" y="10915"/>
                  </a:cubicBezTo>
                  <a:cubicBezTo>
                    <a:pt x="1799" y="10896"/>
                    <a:pt x="1793" y="10855"/>
                    <a:pt x="1815" y="10852"/>
                  </a:cubicBezTo>
                  <a:cubicBezTo>
                    <a:pt x="1812" y="10830"/>
                    <a:pt x="1802" y="10808"/>
                    <a:pt x="1786" y="10792"/>
                  </a:cubicBezTo>
                  <a:cubicBezTo>
                    <a:pt x="1780" y="10749"/>
                    <a:pt x="1777" y="10727"/>
                    <a:pt x="1799" y="10727"/>
                  </a:cubicBezTo>
                  <a:cubicBezTo>
                    <a:pt x="1821" y="10723"/>
                    <a:pt x="1821" y="10723"/>
                    <a:pt x="1796" y="10705"/>
                  </a:cubicBezTo>
                  <a:cubicBezTo>
                    <a:pt x="1795" y="10705"/>
                    <a:pt x="1794" y="10705"/>
                    <a:pt x="1792" y="10705"/>
                  </a:cubicBezTo>
                  <a:cubicBezTo>
                    <a:pt x="1777" y="10705"/>
                    <a:pt x="1774" y="10684"/>
                    <a:pt x="1771" y="10664"/>
                  </a:cubicBezTo>
                  <a:lnTo>
                    <a:pt x="1765" y="10623"/>
                  </a:lnTo>
                  <a:cubicBezTo>
                    <a:pt x="1759" y="10624"/>
                    <a:pt x="1756" y="10625"/>
                    <a:pt x="1753" y="10625"/>
                  </a:cubicBezTo>
                  <a:cubicBezTo>
                    <a:pt x="1746" y="10625"/>
                    <a:pt x="1745" y="10620"/>
                    <a:pt x="1743" y="10604"/>
                  </a:cubicBezTo>
                  <a:cubicBezTo>
                    <a:pt x="1739" y="10582"/>
                    <a:pt x="1752" y="10517"/>
                    <a:pt x="1752" y="10495"/>
                  </a:cubicBezTo>
                  <a:cubicBezTo>
                    <a:pt x="1746" y="10456"/>
                    <a:pt x="1744" y="10441"/>
                    <a:pt x="1739" y="10441"/>
                  </a:cubicBezTo>
                  <a:cubicBezTo>
                    <a:pt x="1736" y="10441"/>
                    <a:pt x="1731" y="10447"/>
                    <a:pt x="1724" y="10457"/>
                  </a:cubicBezTo>
                  <a:cubicBezTo>
                    <a:pt x="1725" y="10465"/>
                    <a:pt x="1723" y="10470"/>
                    <a:pt x="1720" y="10470"/>
                  </a:cubicBezTo>
                  <a:cubicBezTo>
                    <a:pt x="1717" y="10470"/>
                    <a:pt x="1715" y="10461"/>
                    <a:pt x="1724" y="10435"/>
                  </a:cubicBezTo>
                  <a:cubicBezTo>
                    <a:pt x="1727" y="10385"/>
                    <a:pt x="1727" y="10335"/>
                    <a:pt x="1727" y="10285"/>
                  </a:cubicBezTo>
                  <a:cubicBezTo>
                    <a:pt x="1719" y="10214"/>
                    <a:pt x="1718" y="10202"/>
                    <a:pt x="1705" y="10202"/>
                  </a:cubicBezTo>
                  <a:cubicBezTo>
                    <a:pt x="1702" y="10202"/>
                    <a:pt x="1699" y="10203"/>
                    <a:pt x="1696" y="10203"/>
                  </a:cubicBezTo>
                  <a:cubicBezTo>
                    <a:pt x="1682" y="10211"/>
                    <a:pt x="1673" y="10215"/>
                    <a:pt x="1669" y="10215"/>
                  </a:cubicBezTo>
                  <a:cubicBezTo>
                    <a:pt x="1659" y="10215"/>
                    <a:pt x="1667" y="10200"/>
                    <a:pt x="1692" y="10181"/>
                  </a:cubicBezTo>
                  <a:cubicBezTo>
                    <a:pt x="1730" y="10134"/>
                    <a:pt x="1727" y="10116"/>
                    <a:pt x="1705" y="10116"/>
                  </a:cubicBezTo>
                  <a:cubicBezTo>
                    <a:pt x="1683" y="10097"/>
                    <a:pt x="1683" y="10097"/>
                    <a:pt x="1680" y="10078"/>
                  </a:cubicBezTo>
                  <a:cubicBezTo>
                    <a:pt x="1702" y="10075"/>
                    <a:pt x="1699" y="10053"/>
                    <a:pt x="1674" y="10015"/>
                  </a:cubicBezTo>
                  <a:cubicBezTo>
                    <a:pt x="1671" y="9993"/>
                    <a:pt x="1671" y="9993"/>
                    <a:pt x="1692" y="9990"/>
                  </a:cubicBezTo>
                  <a:cubicBezTo>
                    <a:pt x="1692" y="9990"/>
                    <a:pt x="1689" y="9968"/>
                    <a:pt x="1686" y="9949"/>
                  </a:cubicBezTo>
                  <a:cubicBezTo>
                    <a:pt x="1639" y="9912"/>
                    <a:pt x="1645" y="9783"/>
                    <a:pt x="1664" y="9758"/>
                  </a:cubicBezTo>
                  <a:cubicBezTo>
                    <a:pt x="1661" y="9743"/>
                    <a:pt x="1652" y="9730"/>
                    <a:pt x="1639" y="9718"/>
                  </a:cubicBezTo>
                  <a:cubicBezTo>
                    <a:pt x="1595" y="9702"/>
                    <a:pt x="1592" y="9683"/>
                    <a:pt x="1633" y="9677"/>
                  </a:cubicBezTo>
                  <a:cubicBezTo>
                    <a:pt x="1674" y="9671"/>
                    <a:pt x="1674" y="9671"/>
                    <a:pt x="1630" y="9655"/>
                  </a:cubicBezTo>
                  <a:cubicBezTo>
                    <a:pt x="1609" y="9637"/>
                    <a:pt x="1597" y="9547"/>
                    <a:pt x="1631" y="9547"/>
                  </a:cubicBezTo>
                  <a:cubicBezTo>
                    <a:pt x="1633" y="9547"/>
                    <a:pt x="1636" y="9547"/>
                    <a:pt x="1639" y="9548"/>
                  </a:cubicBezTo>
                  <a:lnTo>
                    <a:pt x="1680" y="9542"/>
                  </a:lnTo>
                  <a:cubicBezTo>
                    <a:pt x="1667" y="9533"/>
                    <a:pt x="1658" y="9520"/>
                    <a:pt x="1655" y="9504"/>
                  </a:cubicBezTo>
                  <a:cubicBezTo>
                    <a:pt x="1633" y="9504"/>
                    <a:pt x="1630" y="9486"/>
                    <a:pt x="1624" y="9423"/>
                  </a:cubicBezTo>
                  <a:cubicBezTo>
                    <a:pt x="1617" y="9379"/>
                    <a:pt x="1589" y="9298"/>
                    <a:pt x="1583" y="9257"/>
                  </a:cubicBezTo>
                  <a:cubicBezTo>
                    <a:pt x="1577" y="9213"/>
                    <a:pt x="1570" y="9150"/>
                    <a:pt x="1589" y="9125"/>
                  </a:cubicBezTo>
                  <a:cubicBezTo>
                    <a:pt x="1586" y="9097"/>
                    <a:pt x="1577" y="9069"/>
                    <a:pt x="1558" y="9044"/>
                  </a:cubicBezTo>
                  <a:cubicBezTo>
                    <a:pt x="1536" y="9025"/>
                    <a:pt x="1530" y="8984"/>
                    <a:pt x="1551" y="8981"/>
                  </a:cubicBezTo>
                  <a:lnTo>
                    <a:pt x="1548" y="8959"/>
                  </a:lnTo>
                  <a:cubicBezTo>
                    <a:pt x="1536" y="8943"/>
                    <a:pt x="1523" y="8922"/>
                    <a:pt x="1520" y="8900"/>
                  </a:cubicBezTo>
                  <a:cubicBezTo>
                    <a:pt x="1539" y="8896"/>
                    <a:pt x="1558" y="8875"/>
                    <a:pt x="1536" y="8856"/>
                  </a:cubicBezTo>
                  <a:lnTo>
                    <a:pt x="1536" y="8856"/>
                  </a:lnTo>
                  <a:cubicBezTo>
                    <a:pt x="1534" y="8856"/>
                    <a:pt x="1533" y="8856"/>
                    <a:pt x="1532" y="8856"/>
                  </a:cubicBezTo>
                  <a:cubicBezTo>
                    <a:pt x="1513" y="8856"/>
                    <a:pt x="1511" y="8834"/>
                    <a:pt x="1508" y="8793"/>
                  </a:cubicBezTo>
                  <a:cubicBezTo>
                    <a:pt x="1523" y="8749"/>
                    <a:pt x="1442" y="8057"/>
                    <a:pt x="1420" y="8057"/>
                  </a:cubicBezTo>
                  <a:cubicBezTo>
                    <a:pt x="1420" y="8057"/>
                    <a:pt x="1420" y="8057"/>
                    <a:pt x="1420" y="8057"/>
                  </a:cubicBezTo>
                  <a:lnTo>
                    <a:pt x="1414" y="7994"/>
                  </a:lnTo>
                  <a:lnTo>
                    <a:pt x="1404" y="7931"/>
                  </a:lnTo>
                  <a:cubicBezTo>
                    <a:pt x="1445" y="7925"/>
                    <a:pt x="1414" y="7822"/>
                    <a:pt x="1385" y="7762"/>
                  </a:cubicBezTo>
                  <a:cubicBezTo>
                    <a:pt x="1367" y="7746"/>
                    <a:pt x="1357" y="7724"/>
                    <a:pt x="1357" y="7702"/>
                  </a:cubicBezTo>
                  <a:cubicBezTo>
                    <a:pt x="1398" y="7696"/>
                    <a:pt x="1392" y="7634"/>
                    <a:pt x="1363" y="7593"/>
                  </a:cubicBezTo>
                  <a:cubicBezTo>
                    <a:pt x="1320" y="7577"/>
                    <a:pt x="1320" y="7555"/>
                    <a:pt x="1360" y="7552"/>
                  </a:cubicBezTo>
                  <a:cubicBezTo>
                    <a:pt x="1401" y="7546"/>
                    <a:pt x="1395" y="7505"/>
                    <a:pt x="1329" y="7471"/>
                  </a:cubicBezTo>
                  <a:cubicBezTo>
                    <a:pt x="1307" y="7452"/>
                    <a:pt x="1307" y="7452"/>
                    <a:pt x="1323" y="7427"/>
                  </a:cubicBezTo>
                  <a:cubicBezTo>
                    <a:pt x="1361" y="7403"/>
                    <a:pt x="1361" y="7383"/>
                    <a:pt x="1342" y="7383"/>
                  </a:cubicBezTo>
                  <a:cubicBezTo>
                    <a:pt x="1341" y="7383"/>
                    <a:pt x="1340" y="7383"/>
                    <a:pt x="1338" y="7383"/>
                  </a:cubicBezTo>
                  <a:cubicBezTo>
                    <a:pt x="1294" y="7367"/>
                    <a:pt x="1294" y="7345"/>
                    <a:pt x="1332" y="7320"/>
                  </a:cubicBezTo>
                  <a:cubicBezTo>
                    <a:pt x="1370" y="7273"/>
                    <a:pt x="1370" y="7273"/>
                    <a:pt x="1326" y="7257"/>
                  </a:cubicBezTo>
                  <a:cubicBezTo>
                    <a:pt x="1279" y="7229"/>
                    <a:pt x="1273" y="7167"/>
                    <a:pt x="1310" y="7129"/>
                  </a:cubicBezTo>
                  <a:cubicBezTo>
                    <a:pt x="1307" y="7111"/>
                    <a:pt x="1324" y="7088"/>
                    <a:pt x="1307" y="7088"/>
                  </a:cubicBezTo>
                  <a:cubicBezTo>
                    <a:pt x="1306" y="7088"/>
                    <a:pt x="1305" y="7088"/>
                    <a:pt x="1304" y="7088"/>
                  </a:cubicBezTo>
                  <a:lnTo>
                    <a:pt x="1323" y="7063"/>
                  </a:lnTo>
                  <a:lnTo>
                    <a:pt x="1316" y="7022"/>
                  </a:lnTo>
                  <a:lnTo>
                    <a:pt x="1298" y="7026"/>
                  </a:lnTo>
                  <a:cubicBezTo>
                    <a:pt x="1294" y="7004"/>
                    <a:pt x="1301" y="6875"/>
                    <a:pt x="1282" y="6728"/>
                  </a:cubicBezTo>
                  <a:cubicBezTo>
                    <a:pt x="1261" y="6533"/>
                    <a:pt x="1253" y="6471"/>
                    <a:pt x="1240" y="6471"/>
                  </a:cubicBezTo>
                  <a:cubicBezTo>
                    <a:pt x="1238" y="6471"/>
                    <a:pt x="1235" y="6473"/>
                    <a:pt x="1232" y="6477"/>
                  </a:cubicBezTo>
                  <a:cubicBezTo>
                    <a:pt x="1224" y="6483"/>
                    <a:pt x="1217" y="6485"/>
                    <a:pt x="1212" y="6485"/>
                  </a:cubicBezTo>
                  <a:cubicBezTo>
                    <a:pt x="1194" y="6485"/>
                    <a:pt x="1196" y="6455"/>
                    <a:pt x="1226" y="6433"/>
                  </a:cubicBezTo>
                  <a:cubicBezTo>
                    <a:pt x="1232" y="6399"/>
                    <a:pt x="1235" y="6364"/>
                    <a:pt x="1235" y="6327"/>
                  </a:cubicBezTo>
                  <a:cubicBezTo>
                    <a:pt x="1229" y="6286"/>
                    <a:pt x="1226" y="6242"/>
                    <a:pt x="1244" y="6239"/>
                  </a:cubicBezTo>
                  <a:lnTo>
                    <a:pt x="1244" y="6220"/>
                  </a:lnTo>
                  <a:cubicBezTo>
                    <a:pt x="1197" y="6183"/>
                    <a:pt x="1182" y="6054"/>
                    <a:pt x="1194" y="5988"/>
                  </a:cubicBezTo>
                  <a:cubicBezTo>
                    <a:pt x="1194" y="5954"/>
                    <a:pt x="1182" y="5916"/>
                    <a:pt x="1163" y="5888"/>
                  </a:cubicBezTo>
                  <a:cubicBezTo>
                    <a:pt x="1135" y="5847"/>
                    <a:pt x="1135" y="5847"/>
                    <a:pt x="1153" y="5822"/>
                  </a:cubicBezTo>
                  <a:cubicBezTo>
                    <a:pt x="1175" y="5822"/>
                    <a:pt x="1181" y="5697"/>
                    <a:pt x="1144" y="5697"/>
                  </a:cubicBezTo>
                  <a:cubicBezTo>
                    <a:pt x="1143" y="5697"/>
                    <a:pt x="1142" y="5697"/>
                    <a:pt x="1141" y="5697"/>
                  </a:cubicBezTo>
                  <a:lnTo>
                    <a:pt x="1157" y="5675"/>
                  </a:lnTo>
                  <a:cubicBezTo>
                    <a:pt x="1174" y="5652"/>
                    <a:pt x="1156" y="5634"/>
                    <a:pt x="1136" y="5634"/>
                  </a:cubicBezTo>
                  <a:cubicBezTo>
                    <a:pt x="1135" y="5634"/>
                    <a:pt x="1133" y="5634"/>
                    <a:pt x="1132" y="5634"/>
                  </a:cubicBezTo>
                  <a:cubicBezTo>
                    <a:pt x="1129" y="5634"/>
                    <a:pt x="1126" y="5635"/>
                    <a:pt x="1123" y="5635"/>
                  </a:cubicBezTo>
                  <a:cubicBezTo>
                    <a:pt x="1091" y="5635"/>
                    <a:pt x="1092" y="5616"/>
                    <a:pt x="1147" y="5590"/>
                  </a:cubicBezTo>
                  <a:cubicBezTo>
                    <a:pt x="1185" y="5584"/>
                    <a:pt x="1188" y="5565"/>
                    <a:pt x="1170" y="5565"/>
                  </a:cubicBezTo>
                  <a:cubicBezTo>
                    <a:pt x="1169" y="5565"/>
                    <a:pt x="1167" y="5565"/>
                    <a:pt x="1166" y="5565"/>
                  </a:cubicBezTo>
                  <a:cubicBezTo>
                    <a:pt x="1144" y="5546"/>
                    <a:pt x="1119" y="5528"/>
                    <a:pt x="1138" y="5506"/>
                  </a:cubicBezTo>
                  <a:cubicBezTo>
                    <a:pt x="1135" y="5486"/>
                    <a:pt x="1132" y="5467"/>
                    <a:pt x="1104" y="5467"/>
                  </a:cubicBezTo>
                  <a:cubicBezTo>
                    <a:pt x="1100" y="5467"/>
                    <a:pt x="1096" y="5467"/>
                    <a:pt x="1091" y="5468"/>
                  </a:cubicBezTo>
                  <a:cubicBezTo>
                    <a:pt x="1089" y="5468"/>
                    <a:pt x="1088" y="5468"/>
                    <a:pt x="1087" y="5468"/>
                  </a:cubicBezTo>
                  <a:cubicBezTo>
                    <a:pt x="1069" y="5468"/>
                    <a:pt x="1069" y="5448"/>
                    <a:pt x="1066" y="5427"/>
                  </a:cubicBezTo>
                  <a:cubicBezTo>
                    <a:pt x="1072" y="5426"/>
                    <a:pt x="1077" y="5426"/>
                    <a:pt x="1080" y="5426"/>
                  </a:cubicBezTo>
                  <a:cubicBezTo>
                    <a:pt x="1089" y="5426"/>
                    <a:pt x="1094" y="5430"/>
                    <a:pt x="1110" y="5443"/>
                  </a:cubicBezTo>
                  <a:lnTo>
                    <a:pt x="1110" y="5443"/>
                  </a:lnTo>
                  <a:cubicBezTo>
                    <a:pt x="1108" y="5434"/>
                    <a:pt x="1106" y="5420"/>
                    <a:pt x="1103" y="5402"/>
                  </a:cubicBezTo>
                  <a:cubicBezTo>
                    <a:pt x="1103" y="5380"/>
                    <a:pt x="1119" y="5336"/>
                    <a:pt x="1138" y="5333"/>
                  </a:cubicBezTo>
                  <a:cubicBezTo>
                    <a:pt x="1151" y="5318"/>
                    <a:pt x="1153" y="5303"/>
                    <a:pt x="1142" y="5303"/>
                  </a:cubicBezTo>
                  <a:cubicBezTo>
                    <a:pt x="1136" y="5303"/>
                    <a:pt x="1128" y="5307"/>
                    <a:pt x="1116" y="5315"/>
                  </a:cubicBezTo>
                  <a:cubicBezTo>
                    <a:pt x="1105" y="5316"/>
                    <a:pt x="1097" y="5317"/>
                    <a:pt x="1091" y="5317"/>
                  </a:cubicBezTo>
                  <a:cubicBezTo>
                    <a:pt x="1075" y="5317"/>
                    <a:pt x="1073" y="5309"/>
                    <a:pt x="1069" y="5277"/>
                  </a:cubicBezTo>
                  <a:cubicBezTo>
                    <a:pt x="1066" y="5258"/>
                    <a:pt x="1063" y="5236"/>
                    <a:pt x="1085" y="5233"/>
                  </a:cubicBezTo>
                  <a:cubicBezTo>
                    <a:pt x="1106" y="5230"/>
                    <a:pt x="1106" y="5230"/>
                    <a:pt x="1100" y="5189"/>
                  </a:cubicBezTo>
                  <a:cubicBezTo>
                    <a:pt x="1094" y="5127"/>
                    <a:pt x="1022" y="5070"/>
                    <a:pt x="978" y="5054"/>
                  </a:cubicBezTo>
                  <a:cubicBezTo>
                    <a:pt x="967" y="5055"/>
                    <a:pt x="959" y="5056"/>
                    <a:pt x="954" y="5056"/>
                  </a:cubicBezTo>
                  <a:cubicBezTo>
                    <a:pt x="940" y="5056"/>
                    <a:pt x="947" y="5051"/>
                    <a:pt x="975" y="5032"/>
                  </a:cubicBezTo>
                  <a:cubicBezTo>
                    <a:pt x="997" y="5029"/>
                    <a:pt x="994" y="5011"/>
                    <a:pt x="991" y="4989"/>
                  </a:cubicBezTo>
                  <a:lnTo>
                    <a:pt x="991" y="4989"/>
                  </a:lnTo>
                  <a:cubicBezTo>
                    <a:pt x="989" y="4989"/>
                    <a:pt x="988" y="4989"/>
                    <a:pt x="988" y="4989"/>
                  </a:cubicBezTo>
                  <a:cubicBezTo>
                    <a:pt x="978" y="4989"/>
                    <a:pt x="983" y="4980"/>
                    <a:pt x="987" y="4980"/>
                  </a:cubicBezTo>
                  <a:cubicBezTo>
                    <a:pt x="989" y="4980"/>
                    <a:pt x="991" y="4982"/>
                    <a:pt x="991" y="4989"/>
                  </a:cubicBezTo>
                  <a:cubicBezTo>
                    <a:pt x="992" y="4988"/>
                    <a:pt x="993" y="4988"/>
                    <a:pt x="995" y="4988"/>
                  </a:cubicBezTo>
                  <a:cubicBezTo>
                    <a:pt x="1013" y="4988"/>
                    <a:pt x="1016" y="5009"/>
                    <a:pt x="1019" y="5026"/>
                  </a:cubicBezTo>
                  <a:lnTo>
                    <a:pt x="1038" y="5026"/>
                  </a:lnTo>
                  <a:cubicBezTo>
                    <a:pt x="1078" y="4998"/>
                    <a:pt x="1075" y="4979"/>
                    <a:pt x="1031" y="4964"/>
                  </a:cubicBezTo>
                  <a:cubicBezTo>
                    <a:pt x="1006" y="4945"/>
                    <a:pt x="1006" y="4945"/>
                    <a:pt x="1025" y="4920"/>
                  </a:cubicBezTo>
                  <a:cubicBezTo>
                    <a:pt x="1043" y="4899"/>
                    <a:pt x="1060" y="4876"/>
                    <a:pt x="1044" y="4876"/>
                  </a:cubicBezTo>
                  <a:cubicBezTo>
                    <a:pt x="1043" y="4876"/>
                    <a:pt x="1042" y="4876"/>
                    <a:pt x="1041" y="4876"/>
                  </a:cubicBezTo>
                  <a:cubicBezTo>
                    <a:pt x="1038" y="4854"/>
                    <a:pt x="1044" y="4829"/>
                    <a:pt x="1056" y="4810"/>
                  </a:cubicBezTo>
                  <a:cubicBezTo>
                    <a:pt x="1050" y="4769"/>
                    <a:pt x="1047" y="4750"/>
                    <a:pt x="1032" y="4750"/>
                  </a:cubicBezTo>
                  <a:cubicBezTo>
                    <a:pt x="1031" y="4750"/>
                    <a:pt x="1029" y="4750"/>
                    <a:pt x="1028" y="4750"/>
                  </a:cubicBezTo>
                  <a:cubicBezTo>
                    <a:pt x="1006" y="4750"/>
                    <a:pt x="1003" y="4732"/>
                    <a:pt x="1000" y="4710"/>
                  </a:cubicBezTo>
                  <a:cubicBezTo>
                    <a:pt x="997" y="4689"/>
                    <a:pt x="997" y="4669"/>
                    <a:pt x="979" y="4669"/>
                  </a:cubicBezTo>
                  <a:cubicBezTo>
                    <a:pt x="978" y="4669"/>
                    <a:pt x="976" y="4669"/>
                    <a:pt x="975" y="4669"/>
                  </a:cubicBezTo>
                  <a:cubicBezTo>
                    <a:pt x="973" y="4669"/>
                    <a:pt x="972" y="4669"/>
                    <a:pt x="970" y="4669"/>
                  </a:cubicBezTo>
                  <a:cubicBezTo>
                    <a:pt x="950" y="4669"/>
                    <a:pt x="931" y="4650"/>
                    <a:pt x="925" y="4613"/>
                  </a:cubicBezTo>
                  <a:cubicBezTo>
                    <a:pt x="900" y="4572"/>
                    <a:pt x="900" y="4572"/>
                    <a:pt x="940" y="4547"/>
                  </a:cubicBezTo>
                  <a:cubicBezTo>
                    <a:pt x="959" y="4544"/>
                    <a:pt x="959" y="4522"/>
                    <a:pt x="956" y="4500"/>
                  </a:cubicBezTo>
                  <a:cubicBezTo>
                    <a:pt x="956" y="4484"/>
                    <a:pt x="959" y="4468"/>
                    <a:pt x="972" y="4456"/>
                  </a:cubicBezTo>
                  <a:cubicBezTo>
                    <a:pt x="983" y="4440"/>
                    <a:pt x="976" y="4436"/>
                    <a:pt x="963" y="4436"/>
                  </a:cubicBezTo>
                  <a:cubicBezTo>
                    <a:pt x="958" y="4436"/>
                    <a:pt x="953" y="4436"/>
                    <a:pt x="947" y="4437"/>
                  </a:cubicBezTo>
                  <a:lnTo>
                    <a:pt x="906" y="4443"/>
                  </a:lnTo>
                  <a:cubicBezTo>
                    <a:pt x="903" y="4421"/>
                    <a:pt x="944" y="4396"/>
                    <a:pt x="962" y="4393"/>
                  </a:cubicBezTo>
                  <a:cubicBezTo>
                    <a:pt x="992" y="4375"/>
                    <a:pt x="1000" y="4370"/>
                    <a:pt x="985" y="4370"/>
                  </a:cubicBezTo>
                  <a:cubicBezTo>
                    <a:pt x="979" y="4370"/>
                    <a:pt x="971" y="4370"/>
                    <a:pt x="959" y="4371"/>
                  </a:cubicBezTo>
                  <a:cubicBezTo>
                    <a:pt x="958" y="4371"/>
                    <a:pt x="956" y="4372"/>
                    <a:pt x="955" y="4372"/>
                  </a:cubicBezTo>
                  <a:cubicBezTo>
                    <a:pt x="937" y="4372"/>
                    <a:pt x="916" y="4352"/>
                    <a:pt x="931" y="4312"/>
                  </a:cubicBezTo>
                  <a:cubicBezTo>
                    <a:pt x="928" y="4268"/>
                    <a:pt x="922" y="4227"/>
                    <a:pt x="944" y="4224"/>
                  </a:cubicBezTo>
                  <a:cubicBezTo>
                    <a:pt x="953" y="4211"/>
                    <a:pt x="953" y="4193"/>
                    <a:pt x="937" y="4183"/>
                  </a:cubicBezTo>
                  <a:cubicBezTo>
                    <a:pt x="915" y="4164"/>
                    <a:pt x="912" y="4142"/>
                    <a:pt x="925" y="4077"/>
                  </a:cubicBezTo>
                  <a:cubicBezTo>
                    <a:pt x="950" y="3988"/>
                    <a:pt x="955" y="3971"/>
                    <a:pt x="933" y="3971"/>
                  </a:cubicBezTo>
                  <a:cubicBezTo>
                    <a:pt x="927" y="3971"/>
                    <a:pt x="921" y="3972"/>
                    <a:pt x="912" y="3973"/>
                  </a:cubicBezTo>
                  <a:cubicBezTo>
                    <a:pt x="908" y="3973"/>
                    <a:pt x="905" y="3973"/>
                    <a:pt x="901" y="3973"/>
                  </a:cubicBezTo>
                  <a:cubicBezTo>
                    <a:pt x="887" y="3973"/>
                    <a:pt x="880" y="3971"/>
                    <a:pt x="912" y="3951"/>
                  </a:cubicBezTo>
                  <a:cubicBezTo>
                    <a:pt x="928" y="3926"/>
                    <a:pt x="906" y="3907"/>
                    <a:pt x="881" y="3870"/>
                  </a:cubicBezTo>
                  <a:cubicBezTo>
                    <a:pt x="862" y="3859"/>
                    <a:pt x="842" y="3854"/>
                    <a:pt x="822" y="3854"/>
                  </a:cubicBezTo>
                  <a:cubicBezTo>
                    <a:pt x="813" y="3854"/>
                    <a:pt x="803" y="3855"/>
                    <a:pt x="793" y="3857"/>
                  </a:cubicBezTo>
                  <a:cubicBezTo>
                    <a:pt x="782" y="3859"/>
                    <a:pt x="774" y="3860"/>
                    <a:pt x="769" y="3860"/>
                  </a:cubicBezTo>
                  <a:cubicBezTo>
                    <a:pt x="753" y="3860"/>
                    <a:pt x="757" y="3851"/>
                    <a:pt x="768" y="3817"/>
                  </a:cubicBezTo>
                  <a:cubicBezTo>
                    <a:pt x="768" y="3795"/>
                    <a:pt x="784" y="3776"/>
                    <a:pt x="806" y="3770"/>
                  </a:cubicBezTo>
                  <a:cubicBezTo>
                    <a:pt x="818" y="3770"/>
                    <a:pt x="828" y="3779"/>
                    <a:pt x="828" y="3788"/>
                  </a:cubicBezTo>
                  <a:lnTo>
                    <a:pt x="831" y="3810"/>
                  </a:lnTo>
                  <a:cubicBezTo>
                    <a:pt x="853" y="3807"/>
                    <a:pt x="871" y="3807"/>
                    <a:pt x="868" y="3763"/>
                  </a:cubicBezTo>
                  <a:cubicBezTo>
                    <a:pt x="886" y="3743"/>
                    <a:pt x="884" y="3722"/>
                    <a:pt x="866" y="3722"/>
                  </a:cubicBezTo>
                  <a:cubicBezTo>
                    <a:pt x="865" y="3722"/>
                    <a:pt x="863" y="3722"/>
                    <a:pt x="862" y="3723"/>
                  </a:cubicBezTo>
                  <a:cubicBezTo>
                    <a:pt x="881" y="3697"/>
                    <a:pt x="875" y="3657"/>
                    <a:pt x="871" y="3613"/>
                  </a:cubicBezTo>
                  <a:cubicBezTo>
                    <a:pt x="865" y="3572"/>
                    <a:pt x="859" y="3509"/>
                    <a:pt x="878" y="3484"/>
                  </a:cubicBezTo>
                  <a:cubicBezTo>
                    <a:pt x="872" y="3446"/>
                    <a:pt x="869" y="3425"/>
                    <a:pt x="853" y="3425"/>
                  </a:cubicBezTo>
                  <a:cubicBezTo>
                    <a:pt x="852" y="3425"/>
                    <a:pt x="851" y="3425"/>
                    <a:pt x="849" y="3425"/>
                  </a:cubicBezTo>
                  <a:cubicBezTo>
                    <a:pt x="846" y="3425"/>
                    <a:pt x="843" y="3425"/>
                    <a:pt x="840" y="3425"/>
                  </a:cubicBezTo>
                  <a:cubicBezTo>
                    <a:pt x="806" y="3425"/>
                    <a:pt x="807" y="3409"/>
                    <a:pt x="824" y="3406"/>
                  </a:cubicBezTo>
                  <a:cubicBezTo>
                    <a:pt x="865" y="3381"/>
                    <a:pt x="853" y="3102"/>
                    <a:pt x="809" y="3086"/>
                  </a:cubicBezTo>
                  <a:lnTo>
                    <a:pt x="802" y="3046"/>
                  </a:lnTo>
                  <a:cubicBezTo>
                    <a:pt x="818" y="2999"/>
                    <a:pt x="802" y="2873"/>
                    <a:pt x="781" y="2854"/>
                  </a:cubicBezTo>
                  <a:lnTo>
                    <a:pt x="774" y="2792"/>
                  </a:lnTo>
                  <a:cubicBezTo>
                    <a:pt x="790" y="2748"/>
                    <a:pt x="787" y="2726"/>
                    <a:pt x="762" y="2707"/>
                  </a:cubicBezTo>
                  <a:cubicBezTo>
                    <a:pt x="740" y="2688"/>
                    <a:pt x="718" y="2692"/>
                    <a:pt x="740" y="2688"/>
                  </a:cubicBezTo>
                  <a:cubicBezTo>
                    <a:pt x="762" y="2685"/>
                    <a:pt x="755" y="2645"/>
                    <a:pt x="746" y="2560"/>
                  </a:cubicBezTo>
                  <a:cubicBezTo>
                    <a:pt x="740" y="2505"/>
                    <a:pt x="738" y="2486"/>
                    <a:pt x="732" y="2486"/>
                  </a:cubicBezTo>
                  <a:cubicBezTo>
                    <a:pt x="729" y="2486"/>
                    <a:pt x="724" y="2492"/>
                    <a:pt x="718" y="2500"/>
                  </a:cubicBezTo>
                  <a:cubicBezTo>
                    <a:pt x="687" y="2419"/>
                    <a:pt x="708" y="2416"/>
                    <a:pt x="727" y="2413"/>
                  </a:cubicBezTo>
                  <a:cubicBezTo>
                    <a:pt x="734" y="2415"/>
                    <a:pt x="740" y="2416"/>
                    <a:pt x="744" y="2416"/>
                  </a:cubicBezTo>
                  <a:cubicBezTo>
                    <a:pt x="769" y="2416"/>
                    <a:pt x="758" y="2385"/>
                    <a:pt x="702" y="2372"/>
                  </a:cubicBezTo>
                  <a:cubicBezTo>
                    <a:pt x="658" y="2356"/>
                    <a:pt x="652" y="2315"/>
                    <a:pt x="674" y="2312"/>
                  </a:cubicBezTo>
                  <a:cubicBezTo>
                    <a:pt x="675" y="2312"/>
                    <a:pt x="677" y="2312"/>
                    <a:pt x="678" y="2312"/>
                  </a:cubicBezTo>
                  <a:cubicBezTo>
                    <a:pt x="696" y="2312"/>
                    <a:pt x="696" y="2333"/>
                    <a:pt x="699" y="2353"/>
                  </a:cubicBezTo>
                  <a:lnTo>
                    <a:pt x="743" y="2347"/>
                  </a:lnTo>
                  <a:cubicBezTo>
                    <a:pt x="740" y="2325"/>
                    <a:pt x="740" y="2325"/>
                    <a:pt x="715" y="2306"/>
                  </a:cubicBezTo>
                  <a:cubicBezTo>
                    <a:pt x="712" y="2290"/>
                    <a:pt x="702" y="2278"/>
                    <a:pt x="690" y="2268"/>
                  </a:cubicBezTo>
                  <a:cubicBezTo>
                    <a:pt x="681" y="2260"/>
                    <a:pt x="671" y="2256"/>
                    <a:pt x="660" y="2256"/>
                  </a:cubicBezTo>
                  <a:cubicBezTo>
                    <a:pt x="647" y="2256"/>
                    <a:pt x="634" y="2263"/>
                    <a:pt x="627" y="2275"/>
                  </a:cubicBezTo>
                  <a:cubicBezTo>
                    <a:pt x="621" y="2283"/>
                    <a:pt x="617" y="2286"/>
                    <a:pt x="614" y="2286"/>
                  </a:cubicBezTo>
                  <a:cubicBezTo>
                    <a:pt x="608" y="2286"/>
                    <a:pt x="607" y="2271"/>
                    <a:pt x="605" y="2256"/>
                  </a:cubicBezTo>
                  <a:cubicBezTo>
                    <a:pt x="615" y="2228"/>
                    <a:pt x="626" y="2217"/>
                    <a:pt x="639" y="2217"/>
                  </a:cubicBezTo>
                  <a:cubicBezTo>
                    <a:pt x="647" y="2217"/>
                    <a:pt x="655" y="2221"/>
                    <a:pt x="665" y="2228"/>
                  </a:cubicBezTo>
                  <a:cubicBezTo>
                    <a:pt x="667" y="2242"/>
                    <a:pt x="675" y="2246"/>
                    <a:pt x="687" y="2246"/>
                  </a:cubicBezTo>
                  <a:cubicBezTo>
                    <a:pt x="693" y="2246"/>
                    <a:pt x="701" y="2245"/>
                    <a:pt x="708" y="2243"/>
                  </a:cubicBezTo>
                  <a:cubicBezTo>
                    <a:pt x="730" y="2240"/>
                    <a:pt x="674" y="2141"/>
                    <a:pt x="631" y="2124"/>
                  </a:cubicBezTo>
                  <a:lnTo>
                    <a:pt x="631" y="2124"/>
                  </a:lnTo>
                  <a:cubicBezTo>
                    <a:pt x="636" y="2124"/>
                    <a:pt x="643" y="2123"/>
                    <a:pt x="652" y="2121"/>
                  </a:cubicBezTo>
                  <a:cubicBezTo>
                    <a:pt x="674" y="2121"/>
                    <a:pt x="668" y="2077"/>
                    <a:pt x="661" y="2037"/>
                  </a:cubicBezTo>
                  <a:cubicBezTo>
                    <a:pt x="658" y="1993"/>
                    <a:pt x="655" y="1974"/>
                    <a:pt x="633" y="1974"/>
                  </a:cubicBezTo>
                  <a:cubicBezTo>
                    <a:pt x="627" y="1975"/>
                    <a:pt x="620" y="1976"/>
                    <a:pt x="613" y="1976"/>
                  </a:cubicBezTo>
                  <a:cubicBezTo>
                    <a:pt x="601" y="1976"/>
                    <a:pt x="591" y="1972"/>
                    <a:pt x="589" y="1958"/>
                  </a:cubicBezTo>
                  <a:lnTo>
                    <a:pt x="589" y="1958"/>
                  </a:lnTo>
                  <a:cubicBezTo>
                    <a:pt x="593" y="1980"/>
                    <a:pt x="571" y="1983"/>
                    <a:pt x="552" y="1986"/>
                  </a:cubicBezTo>
                  <a:cubicBezTo>
                    <a:pt x="561" y="1961"/>
                    <a:pt x="571" y="1939"/>
                    <a:pt x="586" y="1917"/>
                  </a:cubicBezTo>
                  <a:cubicBezTo>
                    <a:pt x="624" y="1867"/>
                    <a:pt x="640" y="1802"/>
                    <a:pt x="627" y="1742"/>
                  </a:cubicBezTo>
                  <a:cubicBezTo>
                    <a:pt x="624" y="1698"/>
                    <a:pt x="614" y="1635"/>
                    <a:pt x="633" y="1614"/>
                  </a:cubicBezTo>
                  <a:cubicBezTo>
                    <a:pt x="627" y="1572"/>
                    <a:pt x="627" y="1551"/>
                    <a:pt x="609" y="1551"/>
                  </a:cubicBezTo>
                  <a:cubicBezTo>
                    <a:pt x="608" y="1551"/>
                    <a:pt x="606" y="1551"/>
                    <a:pt x="605" y="1551"/>
                  </a:cubicBezTo>
                  <a:lnTo>
                    <a:pt x="599" y="1510"/>
                  </a:lnTo>
                  <a:cubicBezTo>
                    <a:pt x="618" y="1485"/>
                    <a:pt x="614" y="1444"/>
                    <a:pt x="593" y="1444"/>
                  </a:cubicBezTo>
                  <a:cubicBezTo>
                    <a:pt x="571" y="1429"/>
                    <a:pt x="586" y="1404"/>
                    <a:pt x="586" y="1382"/>
                  </a:cubicBezTo>
                  <a:cubicBezTo>
                    <a:pt x="606" y="1355"/>
                    <a:pt x="614" y="1344"/>
                    <a:pt x="607" y="1344"/>
                  </a:cubicBezTo>
                  <a:cubicBezTo>
                    <a:pt x="602" y="1344"/>
                    <a:pt x="587" y="1350"/>
                    <a:pt x="561" y="1363"/>
                  </a:cubicBezTo>
                  <a:cubicBezTo>
                    <a:pt x="542" y="1366"/>
                    <a:pt x="527" y="1410"/>
                    <a:pt x="527" y="1432"/>
                  </a:cubicBezTo>
                  <a:lnTo>
                    <a:pt x="536" y="1494"/>
                  </a:lnTo>
                  <a:lnTo>
                    <a:pt x="508" y="1435"/>
                  </a:lnTo>
                  <a:cubicBezTo>
                    <a:pt x="505" y="1413"/>
                    <a:pt x="480" y="1375"/>
                    <a:pt x="458" y="1375"/>
                  </a:cubicBezTo>
                  <a:cubicBezTo>
                    <a:pt x="456" y="1376"/>
                    <a:pt x="455" y="1376"/>
                    <a:pt x="453" y="1376"/>
                  </a:cubicBezTo>
                  <a:cubicBezTo>
                    <a:pt x="443" y="1376"/>
                    <a:pt x="436" y="1367"/>
                    <a:pt x="436" y="1357"/>
                  </a:cubicBezTo>
                  <a:lnTo>
                    <a:pt x="477" y="1353"/>
                  </a:lnTo>
                  <a:cubicBezTo>
                    <a:pt x="490" y="1363"/>
                    <a:pt x="506" y="1368"/>
                    <a:pt x="523" y="1368"/>
                  </a:cubicBezTo>
                  <a:cubicBezTo>
                    <a:pt x="529" y="1368"/>
                    <a:pt x="536" y="1368"/>
                    <a:pt x="542" y="1366"/>
                  </a:cubicBezTo>
                  <a:cubicBezTo>
                    <a:pt x="579" y="1341"/>
                    <a:pt x="592" y="1278"/>
                    <a:pt x="555" y="1278"/>
                  </a:cubicBezTo>
                  <a:cubicBezTo>
                    <a:pt x="554" y="1278"/>
                    <a:pt x="553" y="1278"/>
                    <a:pt x="552" y="1278"/>
                  </a:cubicBezTo>
                  <a:cubicBezTo>
                    <a:pt x="549" y="1259"/>
                    <a:pt x="549" y="1259"/>
                    <a:pt x="567" y="1234"/>
                  </a:cubicBezTo>
                  <a:cubicBezTo>
                    <a:pt x="589" y="1231"/>
                    <a:pt x="586" y="1212"/>
                    <a:pt x="542" y="1197"/>
                  </a:cubicBezTo>
                  <a:cubicBezTo>
                    <a:pt x="499" y="1178"/>
                    <a:pt x="495" y="1159"/>
                    <a:pt x="533" y="1131"/>
                  </a:cubicBezTo>
                  <a:cubicBezTo>
                    <a:pt x="571" y="1084"/>
                    <a:pt x="561" y="1002"/>
                    <a:pt x="539" y="1002"/>
                  </a:cubicBezTo>
                  <a:cubicBezTo>
                    <a:pt x="537" y="1003"/>
                    <a:pt x="535" y="1003"/>
                    <a:pt x="534" y="1003"/>
                  </a:cubicBezTo>
                  <a:cubicBezTo>
                    <a:pt x="498" y="1003"/>
                    <a:pt x="493" y="945"/>
                    <a:pt x="508" y="921"/>
                  </a:cubicBezTo>
                  <a:cubicBezTo>
                    <a:pt x="527" y="902"/>
                    <a:pt x="524" y="871"/>
                    <a:pt x="502" y="858"/>
                  </a:cubicBezTo>
                  <a:cubicBezTo>
                    <a:pt x="524" y="855"/>
                    <a:pt x="539" y="833"/>
                    <a:pt x="517" y="814"/>
                  </a:cubicBezTo>
                  <a:cubicBezTo>
                    <a:pt x="517" y="814"/>
                    <a:pt x="516" y="806"/>
                    <a:pt x="510" y="806"/>
                  </a:cubicBezTo>
                  <a:cubicBezTo>
                    <a:pt x="507" y="806"/>
                    <a:pt x="502" y="808"/>
                    <a:pt x="495" y="818"/>
                  </a:cubicBezTo>
                  <a:lnTo>
                    <a:pt x="451" y="780"/>
                  </a:lnTo>
                  <a:cubicBezTo>
                    <a:pt x="451" y="799"/>
                    <a:pt x="433" y="802"/>
                    <a:pt x="411" y="805"/>
                  </a:cubicBezTo>
                  <a:cubicBezTo>
                    <a:pt x="410" y="805"/>
                    <a:pt x="410" y="805"/>
                    <a:pt x="410" y="805"/>
                  </a:cubicBezTo>
                  <a:cubicBezTo>
                    <a:pt x="389" y="805"/>
                    <a:pt x="402" y="719"/>
                    <a:pt x="458" y="670"/>
                  </a:cubicBezTo>
                  <a:lnTo>
                    <a:pt x="495" y="623"/>
                  </a:lnTo>
                  <a:lnTo>
                    <a:pt x="495" y="623"/>
                  </a:lnTo>
                  <a:lnTo>
                    <a:pt x="455" y="629"/>
                  </a:lnTo>
                  <a:cubicBezTo>
                    <a:pt x="451" y="608"/>
                    <a:pt x="448" y="586"/>
                    <a:pt x="470" y="586"/>
                  </a:cubicBezTo>
                  <a:cubicBezTo>
                    <a:pt x="489" y="582"/>
                    <a:pt x="489" y="582"/>
                    <a:pt x="486" y="561"/>
                  </a:cubicBezTo>
                  <a:cubicBezTo>
                    <a:pt x="486" y="548"/>
                    <a:pt x="477" y="542"/>
                    <a:pt x="464" y="542"/>
                  </a:cubicBezTo>
                  <a:cubicBezTo>
                    <a:pt x="450" y="544"/>
                    <a:pt x="441" y="545"/>
                    <a:pt x="436" y="545"/>
                  </a:cubicBezTo>
                  <a:cubicBezTo>
                    <a:pt x="425" y="545"/>
                    <a:pt x="430" y="540"/>
                    <a:pt x="442" y="523"/>
                  </a:cubicBezTo>
                  <a:cubicBezTo>
                    <a:pt x="480" y="498"/>
                    <a:pt x="477" y="476"/>
                    <a:pt x="433" y="460"/>
                  </a:cubicBezTo>
                  <a:cubicBezTo>
                    <a:pt x="420" y="462"/>
                    <a:pt x="411" y="464"/>
                    <a:pt x="406" y="464"/>
                  </a:cubicBezTo>
                  <a:cubicBezTo>
                    <a:pt x="396" y="464"/>
                    <a:pt x="404" y="457"/>
                    <a:pt x="430" y="438"/>
                  </a:cubicBezTo>
                  <a:cubicBezTo>
                    <a:pt x="451" y="435"/>
                    <a:pt x="467" y="416"/>
                    <a:pt x="467" y="391"/>
                  </a:cubicBezTo>
                  <a:lnTo>
                    <a:pt x="467" y="391"/>
                  </a:lnTo>
                  <a:lnTo>
                    <a:pt x="445" y="394"/>
                  </a:lnTo>
                  <a:cubicBezTo>
                    <a:pt x="440" y="395"/>
                    <a:pt x="436" y="396"/>
                    <a:pt x="432" y="396"/>
                  </a:cubicBezTo>
                  <a:cubicBezTo>
                    <a:pt x="404" y="396"/>
                    <a:pt x="404" y="376"/>
                    <a:pt x="420" y="354"/>
                  </a:cubicBezTo>
                  <a:cubicBezTo>
                    <a:pt x="442" y="354"/>
                    <a:pt x="439" y="332"/>
                    <a:pt x="414" y="291"/>
                  </a:cubicBezTo>
                  <a:cubicBezTo>
                    <a:pt x="408" y="250"/>
                    <a:pt x="404" y="228"/>
                    <a:pt x="426" y="225"/>
                  </a:cubicBezTo>
                  <a:cubicBezTo>
                    <a:pt x="467" y="222"/>
                    <a:pt x="467" y="222"/>
                    <a:pt x="423" y="206"/>
                  </a:cubicBezTo>
                  <a:cubicBezTo>
                    <a:pt x="401" y="188"/>
                    <a:pt x="401" y="188"/>
                    <a:pt x="417" y="141"/>
                  </a:cubicBezTo>
                  <a:cubicBezTo>
                    <a:pt x="436" y="119"/>
                    <a:pt x="436" y="119"/>
                    <a:pt x="411" y="100"/>
                  </a:cubicBezTo>
                  <a:cubicBezTo>
                    <a:pt x="370" y="106"/>
                    <a:pt x="348" y="106"/>
                    <a:pt x="351" y="128"/>
                  </a:cubicBezTo>
                  <a:cubicBezTo>
                    <a:pt x="354" y="150"/>
                    <a:pt x="354" y="150"/>
                    <a:pt x="332" y="153"/>
                  </a:cubicBezTo>
                  <a:lnTo>
                    <a:pt x="329" y="109"/>
                  </a:lnTo>
                  <a:cubicBezTo>
                    <a:pt x="326" y="81"/>
                    <a:pt x="317" y="53"/>
                    <a:pt x="298" y="28"/>
                  </a:cubicBezTo>
                  <a:cubicBezTo>
                    <a:pt x="286" y="9"/>
                    <a:pt x="271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52"/>
            <p:cNvSpPr/>
            <p:nvPr/>
          </p:nvSpPr>
          <p:spPr>
            <a:xfrm>
              <a:off x="1333975" y="2444225"/>
              <a:ext cx="86825" cy="469250"/>
            </a:xfrm>
            <a:custGeom>
              <a:avLst/>
              <a:gdLst/>
              <a:ahLst/>
              <a:cxnLst/>
              <a:rect l="l" t="t" r="r" b="b"/>
              <a:pathLst>
                <a:path w="3473" h="18770" extrusionOk="0">
                  <a:moveTo>
                    <a:pt x="2987" y="293"/>
                  </a:moveTo>
                  <a:lnTo>
                    <a:pt x="2980" y="315"/>
                  </a:lnTo>
                  <a:cubicBezTo>
                    <a:pt x="2977" y="337"/>
                    <a:pt x="2999" y="340"/>
                    <a:pt x="3018" y="344"/>
                  </a:cubicBezTo>
                  <a:lnTo>
                    <a:pt x="3024" y="322"/>
                  </a:lnTo>
                  <a:cubicBezTo>
                    <a:pt x="3015" y="309"/>
                    <a:pt x="3002" y="297"/>
                    <a:pt x="2987" y="293"/>
                  </a:cubicBezTo>
                  <a:close/>
                  <a:moveTo>
                    <a:pt x="3306" y="394"/>
                  </a:moveTo>
                  <a:cubicBezTo>
                    <a:pt x="3328" y="397"/>
                    <a:pt x="3325" y="419"/>
                    <a:pt x="3319" y="441"/>
                  </a:cubicBezTo>
                  <a:cubicBezTo>
                    <a:pt x="3317" y="457"/>
                    <a:pt x="3316" y="461"/>
                    <a:pt x="3309" y="461"/>
                  </a:cubicBezTo>
                  <a:cubicBezTo>
                    <a:pt x="3306" y="461"/>
                    <a:pt x="3302" y="460"/>
                    <a:pt x="3297" y="459"/>
                  </a:cubicBezTo>
                  <a:cubicBezTo>
                    <a:pt x="3288" y="447"/>
                    <a:pt x="3281" y="428"/>
                    <a:pt x="3284" y="412"/>
                  </a:cubicBezTo>
                  <a:lnTo>
                    <a:pt x="3306" y="394"/>
                  </a:lnTo>
                  <a:close/>
                  <a:moveTo>
                    <a:pt x="3274" y="647"/>
                  </a:moveTo>
                  <a:cubicBezTo>
                    <a:pt x="3286" y="647"/>
                    <a:pt x="3284" y="657"/>
                    <a:pt x="3278" y="685"/>
                  </a:cubicBezTo>
                  <a:cubicBezTo>
                    <a:pt x="3275" y="706"/>
                    <a:pt x="3272" y="726"/>
                    <a:pt x="3254" y="726"/>
                  </a:cubicBezTo>
                  <a:cubicBezTo>
                    <a:pt x="3253" y="726"/>
                    <a:pt x="3251" y="726"/>
                    <a:pt x="3250" y="726"/>
                  </a:cubicBezTo>
                  <a:lnTo>
                    <a:pt x="3256" y="704"/>
                  </a:lnTo>
                  <a:cubicBezTo>
                    <a:pt x="3257" y="704"/>
                    <a:pt x="3258" y="704"/>
                    <a:pt x="3259" y="704"/>
                  </a:cubicBezTo>
                  <a:cubicBezTo>
                    <a:pt x="3270" y="704"/>
                    <a:pt x="3264" y="691"/>
                    <a:pt x="3251" y="691"/>
                  </a:cubicBezTo>
                  <a:cubicBezTo>
                    <a:pt x="3246" y="691"/>
                    <a:pt x="3241" y="693"/>
                    <a:pt x="3234" y="698"/>
                  </a:cubicBezTo>
                  <a:lnTo>
                    <a:pt x="3194" y="691"/>
                  </a:lnTo>
                  <a:cubicBezTo>
                    <a:pt x="3197" y="669"/>
                    <a:pt x="3219" y="654"/>
                    <a:pt x="3241" y="654"/>
                  </a:cubicBezTo>
                  <a:cubicBezTo>
                    <a:pt x="3257" y="649"/>
                    <a:pt x="3268" y="647"/>
                    <a:pt x="3274" y="647"/>
                  </a:cubicBezTo>
                  <a:close/>
                  <a:moveTo>
                    <a:pt x="3375" y="745"/>
                  </a:moveTo>
                  <a:lnTo>
                    <a:pt x="3350" y="763"/>
                  </a:lnTo>
                  <a:lnTo>
                    <a:pt x="3347" y="785"/>
                  </a:lnTo>
                  <a:cubicBezTo>
                    <a:pt x="3352" y="786"/>
                    <a:pt x="3356" y="787"/>
                    <a:pt x="3359" y="787"/>
                  </a:cubicBezTo>
                  <a:cubicBezTo>
                    <a:pt x="3366" y="787"/>
                    <a:pt x="3367" y="783"/>
                    <a:pt x="3369" y="767"/>
                  </a:cubicBezTo>
                  <a:lnTo>
                    <a:pt x="3375" y="745"/>
                  </a:lnTo>
                  <a:close/>
                  <a:moveTo>
                    <a:pt x="2968" y="1879"/>
                  </a:moveTo>
                  <a:cubicBezTo>
                    <a:pt x="2990" y="1885"/>
                    <a:pt x="3002" y="1932"/>
                    <a:pt x="2999" y="1954"/>
                  </a:cubicBezTo>
                  <a:cubicBezTo>
                    <a:pt x="2998" y="1963"/>
                    <a:pt x="2994" y="1967"/>
                    <a:pt x="2989" y="1967"/>
                  </a:cubicBezTo>
                  <a:cubicBezTo>
                    <a:pt x="2981" y="1967"/>
                    <a:pt x="2969" y="1955"/>
                    <a:pt x="2962" y="1926"/>
                  </a:cubicBezTo>
                  <a:lnTo>
                    <a:pt x="2968" y="1879"/>
                  </a:lnTo>
                  <a:close/>
                  <a:moveTo>
                    <a:pt x="2921" y="2010"/>
                  </a:moveTo>
                  <a:cubicBezTo>
                    <a:pt x="2905" y="2010"/>
                    <a:pt x="2902" y="2034"/>
                    <a:pt x="2896" y="2073"/>
                  </a:cubicBezTo>
                  <a:cubicBezTo>
                    <a:pt x="2893" y="2089"/>
                    <a:pt x="2899" y="2105"/>
                    <a:pt x="2908" y="2120"/>
                  </a:cubicBezTo>
                  <a:cubicBezTo>
                    <a:pt x="2910" y="2121"/>
                    <a:pt x="2911" y="2121"/>
                    <a:pt x="2912" y="2121"/>
                  </a:cubicBezTo>
                  <a:cubicBezTo>
                    <a:pt x="2928" y="2121"/>
                    <a:pt x="2931" y="2100"/>
                    <a:pt x="2937" y="2080"/>
                  </a:cubicBezTo>
                  <a:cubicBezTo>
                    <a:pt x="2965" y="2039"/>
                    <a:pt x="2946" y="2014"/>
                    <a:pt x="2927" y="2011"/>
                  </a:cubicBezTo>
                  <a:cubicBezTo>
                    <a:pt x="2925" y="2010"/>
                    <a:pt x="2923" y="2010"/>
                    <a:pt x="2921" y="2010"/>
                  </a:cubicBezTo>
                  <a:close/>
                  <a:moveTo>
                    <a:pt x="2908" y="2982"/>
                  </a:moveTo>
                  <a:cubicBezTo>
                    <a:pt x="2930" y="2988"/>
                    <a:pt x="2927" y="3010"/>
                    <a:pt x="2924" y="3032"/>
                  </a:cubicBezTo>
                  <a:lnTo>
                    <a:pt x="2902" y="3026"/>
                  </a:lnTo>
                  <a:lnTo>
                    <a:pt x="2886" y="3001"/>
                  </a:lnTo>
                  <a:lnTo>
                    <a:pt x="2908" y="2982"/>
                  </a:lnTo>
                  <a:close/>
                  <a:moveTo>
                    <a:pt x="2796" y="3032"/>
                  </a:moveTo>
                  <a:cubicBezTo>
                    <a:pt x="2796" y="3032"/>
                    <a:pt x="2811" y="3057"/>
                    <a:pt x="2830" y="3082"/>
                  </a:cubicBezTo>
                  <a:cubicBezTo>
                    <a:pt x="2868" y="3123"/>
                    <a:pt x="2879" y="3134"/>
                    <a:pt x="2867" y="3134"/>
                  </a:cubicBezTo>
                  <a:cubicBezTo>
                    <a:pt x="2863" y="3134"/>
                    <a:pt x="2854" y="3132"/>
                    <a:pt x="2843" y="3129"/>
                  </a:cubicBezTo>
                  <a:cubicBezTo>
                    <a:pt x="2821" y="3126"/>
                    <a:pt x="2802" y="3123"/>
                    <a:pt x="2789" y="3076"/>
                  </a:cubicBezTo>
                  <a:cubicBezTo>
                    <a:pt x="2792" y="3054"/>
                    <a:pt x="2796" y="3032"/>
                    <a:pt x="2796" y="3032"/>
                  </a:cubicBezTo>
                  <a:close/>
                  <a:moveTo>
                    <a:pt x="2795" y="3569"/>
                  </a:moveTo>
                  <a:cubicBezTo>
                    <a:pt x="2802" y="3569"/>
                    <a:pt x="2818" y="3588"/>
                    <a:pt x="2846" y="3609"/>
                  </a:cubicBezTo>
                  <a:cubicBezTo>
                    <a:pt x="2853" y="3635"/>
                    <a:pt x="2856" y="3647"/>
                    <a:pt x="2851" y="3647"/>
                  </a:cubicBezTo>
                  <a:cubicBezTo>
                    <a:pt x="2846" y="3647"/>
                    <a:pt x="2837" y="3640"/>
                    <a:pt x="2821" y="3628"/>
                  </a:cubicBezTo>
                  <a:lnTo>
                    <a:pt x="2789" y="3578"/>
                  </a:lnTo>
                  <a:cubicBezTo>
                    <a:pt x="2790" y="3572"/>
                    <a:pt x="2792" y="3569"/>
                    <a:pt x="2795" y="3569"/>
                  </a:cubicBezTo>
                  <a:close/>
                  <a:moveTo>
                    <a:pt x="2695" y="3744"/>
                  </a:moveTo>
                  <a:cubicBezTo>
                    <a:pt x="2711" y="3747"/>
                    <a:pt x="2724" y="3756"/>
                    <a:pt x="2733" y="3772"/>
                  </a:cubicBezTo>
                  <a:lnTo>
                    <a:pt x="2730" y="3794"/>
                  </a:lnTo>
                  <a:cubicBezTo>
                    <a:pt x="2708" y="3791"/>
                    <a:pt x="2689" y="3788"/>
                    <a:pt x="2692" y="3766"/>
                  </a:cubicBezTo>
                  <a:lnTo>
                    <a:pt x="2695" y="3744"/>
                  </a:lnTo>
                  <a:close/>
                  <a:moveTo>
                    <a:pt x="2808" y="4079"/>
                  </a:moveTo>
                  <a:lnTo>
                    <a:pt x="2849" y="4085"/>
                  </a:lnTo>
                  <a:lnTo>
                    <a:pt x="2849" y="4085"/>
                  </a:lnTo>
                  <a:lnTo>
                    <a:pt x="2830" y="4082"/>
                  </a:lnTo>
                  <a:lnTo>
                    <a:pt x="2808" y="4079"/>
                  </a:lnTo>
                  <a:close/>
                  <a:moveTo>
                    <a:pt x="2582" y="4170"/>
                  </a:moveTo>
                  <a:cubicBezTo>
                    <a:pt x="2587" y="4170"/>
                    <a:pt x="2597" y="4205"/>
                    <a:pt x="2592" y="4223"/>
                  </a:cubicBezTo>
                  <a:lnTo>
                    <a:pt x="2573" y="4220"/>
                  </a:lnTo>
                  <a:cubicBezTo>
                    <a:pt x="2576" y="4199"/>
                    <a:pt x="2562" y="4176"/>
                    <a:pt x="2576" y="4176"/>
                  </a:cubicBezTo>
                  <a:cubicBezTo>
                    <a:pt x="2577" y="4176"/>
                    <a:pt x="2578" y="4176"/>
                    <a:pt x="2579" y="4176"/>
                  </a:cubicBezTo>
                  <a:cubicBezTo>
                    <a:pt x="2580" y="4172"/>
                    <a:pt x="2581" y="4170"/>
                    <a:pt x="2582" y="4170"/>
                  </a:cubicBezTo>
                  <a:close/>
                  <a:moveTo>
                    <a:pt x="2655" y="4370"/>
                  </a:moveTo>
                  <a:cubicBezTo>
                    <a:pt x="2673" y="4374"/>
                    <a:pt x="2695" y="4377"/>
                    <a:pt x="2692" y="4399"/>
                  </a:cubicBezTo>
                  <a:cubicBezTo>
                    <a:pt x="2702" y="4417"/>
                    <a:pt x="2696" y="4431"/>
                    <a:pt x="2680" y="4431"/>
                  </a:cubicBezTo>
                  <a:cubicBezTo>
                    <a:pt x="2671" y="4431"/>
                    <a:pt x="2659" y="4426"/>
                    <a:pt x="2645" y="4414"/>
                  </a:cubicBezTo>
                  <a:lnTo>
                    <a:pt x="2655" y="4370"/>
                  </a:lnTo>
                  <a:close/>
                  <a:moveTo>
                    <a:pt x="2661" y="4577"/>
                  </a:moveTo>
                  <a:lnTo>
                    <a:pt x="2658" y="4599"/>
                  </a:lnTo>
                  <a:cubicBezTo>
                    <a:pt x="2653" y="4615"/>
                    <a:pt x="2652" y="4620"/>
                    <a:pt x="2644" y="4620"/>
                  </a:cubicBezTo>
                  <a:cubicBezTo>
                    <a:pt x="2642" y="4620"/>
                    <a:pt x="2638" y="4619"/>
                    <a:pt x="2633" y="4618"/>
                  </a:cubicBezTo>
                  <a:lnTo>
                    <a:pt x="2636" y="4596"/>
                  </a:lnTo>
                  <a:lnTo>
                    <a:pt x="2661" y="4577"/>
                  </a:lnTo>
                  <a:close/>
                  <a:moveTo>
                    <a:pt x="2683" y="4831"/>
                  </a:moveTo>
                  <a:cubicBezTo>
                    <a:pt x="2664" y="4831"/>
                    <a:pt x="2648" y="4834"/>
                    <a:pt x="2636" y="4847"/>
                  </a:cubicBezTo>
                  <a:cubicBezTo>
                    <a:pt x="2632" y="4862"/>
                    <a:pt x="2644" y="4871"/>
                    <a:pt x="2656" y="4871"/>
                  </a:cubicBezTo>
                  <a:cubicBezTo>
                    <a:pt x="2666" y="4871"/>
                    <a:pt x="2675" y="4866"/>
                    <a:pt x="2677" y="4853"/>
                  </a:cubicBezTo>
                  <a:lnTo>
                    <a:pt x="2683" y="4831"/>
                  </a:lnTo>
                  <a:close/>
                  <a:moveTo>
                    <a:pt x="2514" y="4938"/>
                  </a:moveTo>
                  <a:cubicBezTo>
                    <a:pt x="2526" y="4941"/>
                    <a:pt x="2535" y="4953"/>
                    <a:pt x="2532" y="4963"/>
                  </a:cubicBezTo>
                  <a:cubicBezTo>
                    <a:pt x="2529" y="4983"/>
                    <a:pt x="2524" y="5004"/>
                    <a:pt x="2508" y="5004"/>
                  </a:cubicBezTo>
                  <a:cubicBezTo>
                    <a:pt x="2507" y="5004"/>
                    <a:pt x="2505" y="5004"/>
                    <a:pt x="2504" y="5003"/>
                  </a:cubicBezTo>
                  <a:cubicBezTo>
                    <a:pt x="2492" y="5003"/>
                    <a:pt x="2485" y="4991"/>
                    <a:pt x="2485" y="4978"/>
                  </a:cubicBezTo>
                  <a:cubicBezTo>
                    <a:pt x="2492" y="4963"/>
                    <a:pt x="2501" y="4947"/>
                    <a:pt x="2514" y="4938"/>
                  </a:cubicBezTo>
                  <a:close/>
                  <a:moveTo>
                    <a:pt x="2030" y="5150"/>
                  </a:moveTo>
                  <a:cubicBezTo>
                    <a:pt x="2012" y="5150"/>
                    <a:pt x="2011" y="5171"/>
                    <a:pt x="2047" y="5198"/>
                  </a:cubicBezTo>
                  <a:cubicBezTo>
                    <a:pt x="2054" y="5200"/>
                    <a:pt x="2059" y="5201"/>
                    <a:pt x="2062" y="5201"/>
                  </a:cubicBezTo>
                  <a:cubicBezTo>
                    <a:pt x="2069" y="5201"/>
                    <a:pt x="2070" y="5196"/>
                    <a:pt x="2072" y="5179"/>
                  </a:cubicBezTo>
                  <a:cubicBezTo>
                    <a:pt x="2062" y="5166"/>
                    <a:pt x="2050" y="5157"/>
                    <a:pt x="2034" y="5151"/>
                  </a:cubicBezTo>
                  <a:cubicBezTo>
                    <a:pt x="2033" y="5151"/>
                    <a:pt x="2031" y="5150"/>
                    <a:pt x="2030" y="5150"/>
                  </a:cubicBezTo>
                  <a:close/>
                  <a:moveTo>
                    <a:pt x="2755" y="5236"/>
                  </a:moveTo>
                  <a:cubicBezTo>
                    <a:pt x="2752" y="5236"/>
                    <a:pt x="2746" y="5240"/>
                    <a:pt x="2736" y="5248"/>
                  </a:cubicBezTo>
                  <a:lnTo>
                    <a:pt x="2730" y="5292"/>
                  </a:lnTo>
                  <a:cubicBezTo>
                    <a:pt x="2736" y="5293"/>
                    <a:pt x="2740" y="5293"/>
                    <a:pt x="2743" y="5293"/>
                  </a:cubicBezTo>
                  <a:cubicBezTo>
                    <a:pt x="2752" y="5293"/>
                    <a:pt x="2753" y="5289"/>
                    <a:pt x="2755" y="5273"/>
                  </a:cubicBezTo>
                  <a:cubicBezTo>
                    <a:pt x="2759" y="5246"/>
                    <a:pt x="2760" y="5236"/>
                    <a:pt x="2755" y="5236"/>
                  </a:cubicBezTo>
                  <a:close/>
                  <a:moveTo>
                    <a:pt x="2461" y="5346"/>
                  </a:moveTo>
                  <a:cubicBezTo>
                    <a:pt x="2466" y="5346"/>
                    <a:pt x="2464" y="5356"/>
                    <a:pt x="2460" y="5383"/>
                  </a:cubicBezTo>
                  <a:cubicBezTo>
                    <a:pt x="2460" y="5394"/>
                    <a:pt x="2451" y="5402"/>
                    <a:pt x="2440" y="5402"/>
                  </a:cubicBezTo>
                  <a:cubicBezTo>
                    <a:pt x="2439" y="5402"/>
                    <a:pt x="2437" y="5402"/>
                    <a:pt x="2435" y="5401"/>
                  </a:cubicBezTo>
                  <a:cubicBezTo>
                    <a:pt x="2416" y="5398"/>
                    <a:pt x="2438" y="5380"/>
                    <a:pt x="2445" y="5358"/>
                  </a:cubicBezTo>
                  <a:cubicBezTo>
                    <a:pt x="2453" y="5350"/>
                    <a:pt x="2459" y="5346"/>
                    <a:pt x="2461" y="5346"/>
                  </a:cubicBezTo>
                  <a:close/>
                  <a:moveTo>
                    <a:pt x="2441" y="5743"/>
                  </a:moveTo>
                  <a:cubicBezTo>
                    <a:pt x="2463" y="5746"/>
                    <a:pt x="2457" y="5768"/>
                    <a:pt x="2413" y="5784"/>
                  </a:cubicBezTo>
                  <a:cubicBezTo>
                    <a:pt x="2394" y="5781"/>
                    <a:pt x="2394" y="5781"/>
                    <a:pt x="2398" y="5759"/>
                  </a:cubicBezTo>
                  <a:cubicBezTo>
                    <a:pt x="2410" y="5749"/>
                    <a:pt x="2426" y="5743"/>
                    <a:pt x="2441" y="5743"/>
                  </a:cubicBezTo>
                  <a:close/>
                  <a:moveTo>
                    <a:pt x="2307" y="5903"/>
                  </a:moveTo>
                  <a:cubicBezTo>
                    <a:pt x="2321" y="5905"/>
                    <a:pt x="2316" y="5913"/>
                    <a:pt x="2311" y="5913"/>
                  </a:cubicBezTo>
                  <a:cubicBezTo>
                    <a:pt x="2308" y="5913"/>
                    <a:pt x="2306" y="5911"/>
                    <a:pt x="2307" y="5903"/>
                  </a:cubicBezTo>
                  <a:close/>
                  <a:moveTo>
                    <a:pt x="2394" y="5893"/>
                  </a:moveTo>
                  <a:lnTo>
                    <a:pt x="2410" y="5922"/>
                  </a:lnTo>
                  <a:lnTo>
                    <a:pt x="2407" y="5944"/>
                  </a:lnTo>
                  <a:cubicBezTo>
                    <a:pt x="2388" y="5937"/>
                    <a:pt x="2366" y="5934"/>
                    <a:pt x="2369" y="5912"/>
                  </a:cubicBezTo>
                  <a:lnTo>
                    <a:pt x="2394" y="5893"/>
                  </a:lnTo>
                  <a:close/>
                  <a:moveTo>
                    <a:pt x="2351" y="6022"/>
                  </a:moveTo>
                  <a:lnTo>
                    <a:pt x="2351" y="6022"/>
                  </a:lnTo>
                  <a:cubicBezTo>
                    <a:pt x="2364" y="6026"/>
                    <a:pt x="2360" y="6033"/>
                    <a:pt x="2355" y="6033"/>
                  </a:cubicBezTo>
                  <a:cubicBezTo>
                    <a:pt x="2352" y="6033"/>
                    <a:pt x="2349" y="6030"/>
                    <a:pt x="2351" y="6022"/>
                  </a:cubicBezTo>
                  <a:close/>
                  <a:moveTo>
                    <a:pt x="2109" y="7323"/>
                  </a:moveTo>
                  <a:lnTo>
                    <a:pt x="2125" y="7348"/>
                  </a:lnTo>
                  <a:lnTo>
                    <a:pt x="2122" y="7370"/>
                  </a:lnTo>
                  <a:cubicBezTo>
                    <a:pt x="2100" y="7366"/>
                    <a:pt x="2081" y="7363"/>
                    <a:pt x="2084" y="7341"/>
                  </a:cubicBezTo>
                  <a:lnTo>
                    <a:pt x="2109" y="7323"/>
                  </a:lnTo>
                  <a:close/>
                  <a:moveTo>
                    <a:pt x="2003" y="7863"/>
                  </a:moveTo>
                  <a:cubicBezTo>
                    <a:pt x="2016" y="7863"/>
                    <a:pt x="2040" y="7878"/>
                    <a:pt x="2056" y="7880"/>
                  </a:cubicBezTo>
                  <a:cubicBezTo>
                    <a:pt x="2054" y="7896"/>
                    <a:pt x="2053" y="7901"/>
                    <a:pt x="2045" y="7901"/>
                  </a:cubicBezTo>
                  <a:cubicBezTo>
                    <a:pt x="2041" y="7901"/>
                    <a:pt x="2037" y="7900"/>
                    <a:pt x="2031" y="7899"/>
                  </a:cubicBezTo>
                  <a:cubicBezTo>
                    <a:pt x="2015" y="7896"/>
                    <a:pt x="2003" y="7883"/>
                    <a:pt x="1993" y="7871"/>
                  </a:cubicBezTo>
                  <a:cubicBezTo>
                    <a:pt x="1994" y="7865"/>
                    <a:pt x="1998" y="7863"/>
                    <a:pt x="2003" y="7863"/>
                  </a:cubicBezTo>
                  <a:close/>
                  <a:moveTo>
                    <a:pt x="2097" y="8253"/>
                  </a:moveTo>
                  <a:cubicBezTo>
                    <a:pt x="2112" y="8256"/>
                    <a:pt x="2125" y="8269"/>
                    <a:pt x="2134" y="8281"/>
                  </a:cubicBezTo>
                  <a:lnTo>
                    <a:pt x="2131" y="8303"/>
                  </a:lnTo>
                  <a:cubicBezTo>
                    <a:pt x="2109" y="8300"/>
                    <a:pt x="2090" y="8297"/>
                    <a:pt x="2094" y="8275"/>
                  </a:cubicBezTo>
                  <a:lnTo>
                    <a:pt x="2097" y="8253"/>
                  </a:lnTo>
                  <a:close/>
                  <a:moveTo>
                    <a:pt x="1946" y="8523"/>
                  </a:moveTo>
                  <a:lnTo>
                    <a:pt x="1962" y="8548"/>
                  </a:lnTo>
                  <a:lnTo>
                    <a:pt x="1959" y="8570"/>
                  </a:lnTo>
                  <a:cubicBezTo>
                    <a:pt x="1937" y="8567"/>
                    <a:pt x="1918" y="8563"/>
                    <a:pt x="1921" y="8542"/>
                  </a:cubicBezTo>
                  <a:lnTo>
                    <a:pt x="1946" y="8523"/>
                  </a:lnTo>
                  <a:close/>
                  <a:moveTo>
                    <a:pt x="1672" y="10057"/>
                  </a:moveTo>
                  <a:cubicBezTo>
                    <a:pt x="1687" y="10057"/>
                    <a:pt x="1697" y="10076"/>
                    <a:pt x="1692" y="10093"/>
                  </a:cubicBezTo>
                  <a:cubicBezTo>
                    <a:pt x="1688" y="10127"/>
                    <a:pt x="1687" y="10135"/>
                    <a:pt x="1676" y="10135"/>
                  </a:cubicBezTo>
                  <a:cubicBezTo>
                    <a:pt x="1673" y="10135"/>
                    <a:pt x="1669" y="10134"/>
                    <a:pt x="1664" y="10134"/>
                  </a:cubicBezTo>
                  <a:cubicBezTo>
                    <a:pt x="1645" y="10130"/>
                    <a:pt x="1652" y="10087"/>
                    <a:pt x="1658" y="10061"/>
                  </a:cubicBezTo>
                  <a:cubicBezTo>
                    <a:pt x="1663" y="10058"/>
                    <a:pt x="1667" y="10057"/>
                    <a:pt x="1672" y="10057"/>
                  </a:cubicBezTo>
                  <a:close/>
                  <a:moveTo>
                    <a:pt x="1517" y="10970"/>
                  </a:moveTo>
                  <a:cubicBezTo>
                    <a:pt x="1533" y="10977"/>
                    <a:pt x="1545" y="10986"/>
                    <a:pt x="1555" y="11002"/>
                  </a:cubicBezTo>
                  <a:lnTo>
                    <a:pt x="1551" y="11024"/>
                  </a:lnTo>
                  <a:cubicBezTo>
                    <a:pt x="1530" y="11017"/>
                    <a:pt x="1511" y="11014"/>
                    <a:pt x="1514" y="10992"/>
                  </a:cubicBezTo>
                  <a:lnTo>
                    <a:pt x="1517" y="10970"/>
                  </a:lnTo>
                  <a:close/>
                  <a:moveTo>
                    <a:pt x="1329" y="12851"/>
                  </a:moveTo>
                  <a:cubicBezTo>
                    <a:pt x="1342" y="12851"/>
                    <a:pt x="1348" y="12863"/>
                    <a:pt x="1345" y="12876"/>
                  </a:cubicBezTo>
                  <a:cubicBezTo>
                    <a:pt x="1342" y="12892"/>
                    <a:pt x="1342" y="12896"/>
                    <a:pt x="1334" y="12896"/>
                  </a:cubicBezTo>
                  <a:cubicBezTo>
                    <a:pt x="1332" y="12896"/>
                    <a:pt x="1328" y="12895"/>
                    <a:pt x="1323" y="12894"/>
                  </a:cubicBezTo>
                  <a:cubicBezTo>
                    <a:pt x="1310" y="12891"/>
                    <a:pt x="1301" y="12879"/>
                    <a:pt x="1304" y="12866"/>
                  </a:cubicBezTo>
                  <a:lnTo>
                    <a:pt x="1329" y="12851"/>
                  </a:lnTo>
                  <a:close/>
                  <a:moveTo>
                    <a:pt x="1301" y="13117"/>
                  </a:moveTo>
                  <a:lnTo>
                    <a:pt x="1320" y="13142"/>
                  </a:lnTo>
                  <a:lnTo>
                    <a:pt x="1313" y="13167"/>
                  </a:lnTo>
                  <a:cubicBezTo>
                    <a:pt x="1295" y="13161"/>
                    <a:pt x="1273" y="13158"/>
                    <a:pt x="1279" y="13136"/>
                  </a:cubicBezTo>
                  <a:lnTo>
                    <a:pt x="1301" y="13117"/>
                  </a:lnTo>
                  <a:close/>
                  <a:moveTo>
                    <a:pt x="1134" y="13254"/>
                  </a:moveTo>
                  <a:cubicBezTo>
                    <a:pt x="1137" y="13254"/>
                    <a:pt x="1140" y="13260"/>
                    <a:pt x="1147" y="13270"/>
                  </a:cubicBezTo>
                  <a:cubicBezTo>
                    <a:pt x="1161" y="13295"/>
                    <a:pt x="1160" y="13315"/>
                    <a:pt x="1145" y="13315"/>
                  </a:cubicBezTo>
                  <a:cubicBezTo>
                    <a:pt x="1143" y="13315"/>
                    <a:pt x="1140" y="13315"/>
                    <a:pt x="1138" y="13314"/>
                  </a:cubicBezTo>
                  <a:cubicBezTo>
                    <a:pt x="1119" y="13311"/>
                    <a:pt x="1119" y="13311"/>
                    <a:pt x="1122" y="13289"/>
                  </a:cubicBezTo>
                  <a:cubicBezTo>
                    <a:pt x="1127" y="13264"/>
                    <a:pt x="1130" y="13254"/>
                    <a:pt x="1134" y="13254"/>
                  </a:cubicBezTo>
                  <a:close/>
                  <a:moveTo>
                    <a:pt x="1022" y="13361"/>
                  </a:moveTo>
                  <a:cubicBezTo>
                    <a:pt x="1020" y="13363"/>
                    <a:pt x="1018" y="13365"/>
                    <a:pt x="1016" y="13366"/>
                  </a:cubicBezTo>
                  <a:lnTo>
                    <a:pt x="1016" y="13366"/>
                  </a:lnTo>
                  <a:cubicBezTo>
                    <a:pt x="1018" y="13365"/>
                    <a:pt x="1021" y="13365"/>
                    <a:pt x="1024" y="13365"/>
                  </a:cubicBezTo>
                  <a:cubicBezTo>
                    <a:pt x="1028" y="13365"/>
                    <a:pt x="1033" y="13366"/>
                    <a:pt x="1038" y="13366"/>
                  </a:cubicBezTo>
                  <a:lnTo>
                    <a:pt x="1038" y="13366"/>
                  </a:lnTo>
                  <a:cubicBezTo>
                    <a:pt x="1034" y="13364"/>
                    <a:pt x="1028" y="13363"/>
                    <a:pt x="1022" y="13361"/>
                  </a:cubicBezTo>
                  <a:close/>
                  <a:moveTo>
                    <a:pt x="1016" y="13366"/>
                  </a:moveTo>
                  <a:cubicBezTo>
                    <a:pt x="1009" y="13367"/>
                    <a:pt x="1007" y="13369"/>
                    <a:pt x="1009" y="13369"/>
                  </a:cubicBezTo>
                  <a:cubicBezTo>
                    <a:pt x="1010" y="13369"/>
                    <a:pt x="1012" y="13368"/>
                    <a:pt x="1016" y="13366"/>
                  </a:cubicBezTo>
                  <a:close/>
                  <a:moveTo>
                    <a:pt x="1119" y="13424"/>
                  </a:moveTo>
                  <a:lnTo>
                    <a:pt x="1116" y="13449"/>
                  </a:lnTo>
                  <a:cubicBezTo>
                    <a:pt x="1112" y="13463"/>
                    <a:pt x="1110" y="13468"/>
                    <a:pt x="1105" y="13468"/>
                  </a:cubicBezTo>
                  <a:cubicBezTo>
                    <a:pt x="1102" y="13468"/>
                    <a:pt x="1097" y="13467"/>
                    <a:pt x="1091" y="13465"/>
                  </a:cubicBezTo>
                  <a:lnTo>
                    <a:pt x="1094" y="13443"/>
                  </a:lnTo>
                  <a:lnTo>
                    <a:pt x="1119" y="13424"/>
                  </a:lnTo>
                  <a:close/>
                  <a:moveTo>
                    <a:pt x="1044" y="13593"/>
                  </a:moveTo>
                  <a:lnTo>
                    <a:pt x="1044" y="13593"/>
                  </a:lnTo>
                  <a:cubicBezTo>
                    <a:pt x="1042" y="13605"/>
                    <a:pt x="1046" y="13611"/>
                    <a:pt x="1049" y="13611"/>
                  </a:cubicBezTo>
                  <a:cubicBezTo>
                    <a:pt x="1051" y="13611"/>
                    <a:pt x="1051" y="13605"/>
                    <a:pt x="1044" y="13593"/>
                  </a:cubicBezTo>
                  <a:close/>
                  <a:moveTo>
                    <a:pt x="1078" y="13647"/>
                  </a:moveTo>
                  <a:lnTo>
                    <a:pt x="1075" y="13668"/>
                  </a:lnTo>
                  <a:cubicBezTo>
                    <a:pt x="1071" y="13684"/>
                    <a:pt x="1069" y="13689"/>
                    <a:pt x="1062" y="13689"/>
                  </a:cubicBezTo>
                  <a:cubicBezTo>
                    <a:pt x="1059" y="13689"/>
                    <a:pt x="1055" y="13688"/>
                    <a:pt x="1050" y="13687"/>
                  </a:cubicBezTo>
                  <a:lnTo>
                    <a:pt x="1053" y="13665"/>
                  </a:lnTo>
                  <a:lnTo>
                    <a:pt x="1078" y="13647"/>
                  </a:lnTo>
                  <a:close/>
                  <a:moveTo>
                    <a:pt x="1070" y="13874"/>
                  </a:moveTo>
                  <a:cubicBezTo>
                    <a:pt x="1073" y="13874"/>
                    <a:pt x="1075" y="13875"/>
                    <a:pt x="1078" y="13875"/>
                  </a:cubicBezTo>
                  <a:lnTo>
                    <a:pt x="1075" y="13897"/>
                  </a:lnTo>
                  <a:cubicBezTo>
                    <a:pt x="1073" y="13909"/>
                    <a:pt x="1063" y="13914"/>
                    <a:pt x="1054" y="13914"/>
                  </a:cubicBezTo>
                  <a:cubicBezTo>
                    <a:pt x="1041" y="13914"/>
                    <a:pt x="1028" y="13904"/>
                    <a:pt x="1031" y="13888"/>
                  </a:cubicBezTo>
                  <a:cubicBezTo>
                    <a:pt x="1044" y="13880"/>
                    <a:pt x="1057" y="13874"/>
                    <a:pt x="1070" y="13874"/>
                  </a:cubicBezTo>
                  <a:close/>
                  <a:moveTo>
                    <a:pt x="868" y="14746"/>
                  </a:moveTo>
                  <a:cubicBezTo>
                    <a:pt x="869" y="14746"/>
                    <a:pt x="870" y="14746"/>
                    <a:pt x="871" y="14746"/>
                  </a:cubicBezTo>
                  <a:lnTo>
                    <a:pt x="893" y="14750"/>
                  </a:lnTo>
                  <a:cubicBezTo>
                    <a:pt x="908" y="14776"/>
                    <a:pt x="923" y="14800"/>
                    <a:pt x="909" y="14800"/>
                  </a:cubicBezTo>
                  <a:cubicBezTo>
                    <a:pt x="908" y="14800"/>
                    <a:pt x="907" y="14800"/>
                    <a:pt x="906" y="14800"/>
                  </a:cubicBezTo>
                  <a:cubicBezTo>
                    <a:pt x="890" y="14793"/>
                    <a:pt x="875" y="14784"/>
                    <a:pt x="868" y="14768"/>
                  </a:cubicBezTo>
                  <a:cubicBezTo>
                    <a:pt x="868" y="14768"/>
                    <a:pt x="854" y="14746"/>
                    <a:pt x="868" y="14746"/>
                  </a:cubicBezTo>
                  <a:close/>
                  <a:moveTo>
                    <a:pt x="807" y="15496"/>
                  </a:moveTo>
                  <a:cubicBezTo>
                    <a:pt x="822" y="15496"/>
                    <a:pt x="841" y="15510"/>
                    <a:pt x="850" y="15542"/>
                  </a:cubicBezTo>
                  <a:cubicBezTo>
                    <a:pt x="845" y="15557"/>
                    <a:pt x="844" y="15562"/>
                    <a:pt x="838" y="15562"/>
                  </a:cubicBezTo>
                  <a:cubicBezTo>
                    <a:pt x="835" y="15562"/>
                    <a:pt x="831" y="15560"/>
                    <a:pt x="824" y="15558"/>
                  </a:cubicBezTo>
                  <a:cubicBezTo>
                    <a:pt x="802" y="15552"/>
                    <a:pt x="787" y="15530"/>
                    <a:pt x="790" y="15508"/>
                  </a:cubicBezTo>
                  <a:cubicBezTo>
                    <a:pt x="792" y="15500"/>
                    <a:pt x="799" y="15496"/>
                    <a:pt x="807" y="15496"/>
                  </a:cubicBezTo>
                  <a:close/>
                  <a:moveTo>
                    <a:pt x="185" y="18586"/>
                  </a:moveTo>
                  <a:cubicBezTo>
                    <a:pt x="190" y="18586"/>
                    <a:pt x="199" y="18588"/>
                    <a:pt x="213" y="18592"/>
                  </a:cubicBezTo>
                  <a:cubicBezTo>
                    <a:pt x="235" y="18598"/>
                    <a:pt x="254" y="18601"/>
                    <a:pt x="251" y="18623"/>
                  </a:cubicBezTo>
                  <a:cubicBezTo>
                    <a:pt x="265" y="18647"/>
                    <a:pt x="265" y="18659"/>
                    <a:pt x="257" y="18659"/>
                  </a:cubicBezTo>
                  <a:cubicBezTo>
                    <a:pt x="247" y="18659"/>
                    <a:pt x="227" y="18643"/>
                    <a:pt x="210" y="18614"/>
                  </a:cubicBezTo>
                  <a:cubicBezTo>
                    <a:pt x="186" y="18593"/>
                    <a:pt x="177" y="18586"/>
                    <a:pt x="185" y="18586"/>
                  </a:cubicBezTo>
                  <a:close/>
                  <a:moveTo>
                    <a:pt x="3334" y="1"/>
                  </a:moveTo>
                  <a:cubicBezTo>
                    <a:pt x="3325" y="1"/>
                    <a:pt x="3319" y="11"/>
                    <a:pt x="3325" y="33"/>
                  </a:cubicBezTo>
                  <a:lnTo>
                    <a:pt x="3303" y="52"/>
                  </a:lnTo>
                  <a:cubicBezTo>
                    <a:pt x="3296" y="51"/>
                    <a:pt x="3289" y="50"/>
                    <a:pt x="3284" y="50"/>
                  </a:cubicBezTo>
                  <a:cubicBezTo>
                    <a:pt x="3240" y="50"/>
                    <a:pt x="3241" y="88"/>
                    <a:pt x="3294" y="96"/>
                  </a:cubicBezTo>
                  <a:cubicBezTo>
                    <a:pt x="3357" y="105"/>
                    <a:pt x="3357" y="105"/>
                    <a:pt x="3313" y="121"/>
                  </a:cubicBezTo>
                  <a:cubicBezTo>
                    <a:pt x="3307" y="120"/>
                    <a:pt x="3303" y="120"/>
                    <a:pt x="3299" y="120"/>
                  </a:cubicBezTo>
                  <a:cubicBezTo>
                    <a:pt x="3268" y="120"/>
                    <a:pt x="3265" y="139"/>
                    <a:pt x="3263" y="159"/>
                  </a:cubicBezTo>
                  <a:cubicBezTo>
                    <a:pt x="3260" y="175"/>
                    <a:pt x="3260" y="179"/>
                    <a:pt x="3251" y="179"/>
                  </a:cubicBezTo>
                  <a:cubicBezTo>
                    <a:pt x="3248" y="179"/>
                    <a:pt x="3243" y="178"/>
                    <a:pt x="3237" y="177"/>
                  </a:cubicBezTo>
                  <a:cubicBezTo>
                    <a:pt x="3236" y="177"/>
                    <a:pt x="3234" y="177"/>
                    <a:pt x="3232" y="177"/>
                  </a:cubicBezTo>
                  <a:cubicBezTo>
                    <a:pt x="3212" y="177"/>
                    <a:pt x="3193" y="192"/>
                    <a:pt x="3190" y="215"/>
                  </a:cubicBezTo>
                  <a:cubicBezTo>
                    <a:pt x="3184" y="237"/>
                    <a:pt x="3184" y="237"/>
                    <a:pt x="3206" y="240"/>
                  </a:cubicBezTo>
                  <a:cubicBezTo>
                    <a:pt x="3210" y="237"/>
                    <a:pt x="3214" y="236"/>
                    <a:pt x="3216" y="236"/>
                  </a:cubicBezTo>
                  <a:cubicBezTo>
                    <a:pt x="3227" y="236"/>
                    <a:pt x="3214" y="268"/>
                    <a:pt x="3178" y="281"/>
                  </a:cubicBezTo>
                  <a:cubicBezTo>
                    <a:pt x="3153" y="300"/>
                    <a:pt x="3153" y="300"/>
                    <a:pt x="3194" y="306"/>
                  </a:cubicBezTo>
                  <a:cubicBezTo>
                    <a:pt x="3237" y="312"/>
                    <a:pt x="3228" y="356"/>
                    <a:pt x="3184" y="372"/>
                  </a:cubicBezTo>
                  <a:cubicBezTo>
                    <a:pt x="3184" y="372"/>
                    <a:pt x="3181" y="394"/>
                    <a:pt x="3175" y="416"/>
                  </a:cubicBezTo>
                  <a:cubicBezTo>
                    <a:pt x="3172" y="438"/>
                    <a:pt x="3194" y="441"/>
                    <a:pt x="3212" y="444"/>
                  </a:cubicBezTo>
                  <a:cubicBezTo>
                    <a:pt x="3256" y="453"/>
                    <a:pt x="3256" y="453"/>
                    <a:pt x="3231" y="472"/>
                  </a:cubicBezTo>
                  <a:cubicBezTo>
                    <a:pt x="3221" y="480"/>
                    <a:pt x="3208" y="485"/>
                    <a:pt x="3194" y="485"/>
                  </a:cubicBezTo>
                  <a:cubicBezTo>
                    <a:pt x="3191" y="485"/>
                    <a:pt x="3188" y="485"/>
                    <a:pt x="3184" y="485"/>
                  </a:cubicBezTo>
                  <a:cubicBezTo>
                    <a:pt x="3183" y="484"/>
                    <a:pt x="3182" y="484"/>
                    <a:pt x="3181" y="484"/>
                  </a:cubicBezTo>
                  <a:cubicBezTo>
                    <a:pt x="3165" y="484"/>
                    <a:pt x="3162" y="505"/>
                    <a:pt x="3156" y="525"/>
                  </a:cubicBezTo>
                  <a:cubicBezTo>
                    <a:pt x="3153" y="547"/>
                    <a:pt x="3147" y="594"/>
                    <a:pt x="3165" y="597"/>
                  </a:cubicBezTo>
                  <a:lnTo>
                    <a:pt x="3147" y="594"/>
                  </a:lnTo>
                  <a:cubicBezTo>
                    <a:pt x="3143" y="616"/>
                    <a:pt x="3122" y="610"/>
                    <a:pt x="3143" y="616"/>
                  </a:cubicBezTo>
                  <a:cubicBezTo>
                    <a:pt x="3137" y="638"/>
                    <a:pt x="3125" y="660"/>
                    <a:pt x="3109" y="679"/>
                  </a:cubicBezTo>
                  <a:cubicBezTo>
                    <a:pt x="3088" y="708"/>
                    <a:pt x="3099" y="755"/>
                    <a:pt x="3128" y="755"/>
                  </a:cubicBezTo>
                  <a:cubicBezTo>
                    <a:pt x="3138" y="755"/>
                    <a:pt x="3151" y="748"/>
                    <a:pt x="3165" y="732"/>
                  </a:cubicBezTo>
                  <a:lnTo>
                    <a:pt x="3165" y="732"/>
                  </a:lnTo>
                  <a:lnTo>
                    <a:pt x="3159" y="754"/>
                  </a:lnTo>
                  <a:cubicBezTo>
                    <a:pt x="3159" y="767"/>
                    <a:pt x="3165" y="779"/>
                    <a:pt x="3178" y="779"/>
                  </a:cubicBezTo>
                  <a:cubicBezTo>
                    <a:pt x="3197" y="782"/>
                    <a:pt x="3194" y="804"/>
                    <a:pt x="3190" y="829"/>
                  </a:cubicBezTo>
                  <a:lnTo>
                    <a:pt x="3150" y="820"/>
                  </a:lnTo>
                  <a:cubicBezTo>
                    <a:pt x="3135" y="812"/>
                    <a:pt x="3122" y="809"/>
                    <a:pt x="3111" y="809"/>
                  </a:cubicBezTo>
                  <a:cubicBezTo>
                    <a:pt x="3082" y="809"/>
                    <a:pt x="3077" y="837"/>
                    <a:pt x="3122" y="861"/>
                  </a:cubicBezTo>
                  <a:lnTo>
                    <a:pt x="3100" y="857"/>
                  </a:lnTo>
                  <a:cubicBezTo>
                    <a:pt x="3098" y="857"/>
                    <a:pt x="3097" y="857"/>
                    <a:pt x="3096" y="857"/>
                  </a:cubicBezTo>
                  <a:cubicBezTo>
                    <a:pt x="3080" y="857"/>
                    <a:pt x="3078" y="879"/>
                    <a:pt x="3090" y="923"/>
                  </a:cubicBezTo>
                  <a:cubicBezTo>
                    <a:pt x="3087" y="945"/>
                    <a:pt x="3122" y="977"/>
                    <a:pt x="3143" y="980"/>
                  </a:cubicBezTo>
                  <a:cubicBezTo>
                    <a:pt x="3156" y="980"/>
                    <a:pt x="3162" y="992"/>
                    <a:pt x="3159" y="1005"/>
                  </a:cubicBezTo>
                  <a:cubicBezTo>
                    <a:pt x="3157" y="1021"/>
                    <a:pt x="3156" y="1025"/>
                    <a:pt x="3149" y="1025"/>
                  </a:cubicBezTo>
                  <a:cubicBezTo>
                    <a:pt x="3146" y="1025"/>
                    <a:pt x="3142" y="1024"/>
                    <a:pt x="3137" y="1024"/>
                  </a:cubicBezTo>
                  <a:cubicBezTo>
                    <a:pt x="3135" y="1023"/>
                    <a:pt x="3132" y="1023"/>
                    <a:pt x="3130" y="1023"/>
                  </a:cubicBezTo>
                  <a:cubicBezTo>
                    <a:pt x="3095" y="1023"/>
                    <a:pt x="3089" y="1063"/>
                    <a:pt x="3125" y="1089"/>
                  </a:cubicBezTo>
                  <a:lnTo>
                    <a:pt x="3103" y="1086"/>
                  </a:lnTo>
                  <a:cubicBezTo>
                    <a:pt x="3101" y="1086"/>
                    <a:pt x="3100" y="1086"/>
                    <a:pt x="3099" y="1086"/>
                  </a:cubicBezTo>
                  <a:cubicBezTo>
                    <a:pt x="3081" y="1086"/>
                    <a:pt x="3059" y="1109"/>
                    <a:pt x="3062" y="1215"/>
                  </a:cubicBezTo>
                  <a:cubicBezTo>
                    <a:pt x="3047" y="1300"/>
                    <a:pt x="3034" y="1365"/>
                    <a:pt x="3016" y="1365"/>
                  </a:cubicBezTo>
                  <a:cubicBezTo>
                    <a:pt x="3016" y="1365"/>
                    <a:pt x="3015" y="1365"/>
                    <a:pt x="3015" y="1365"/>
                  </a:cubicBezTo>
                  <a:cubicBezTo>
                    <a:pt x="3015" y="1365"/>
                    <a:pt x="3014" y="1365"/>
                    <a:pt x="3014" y="1365"/>
                  </a:cubicBezTo>
                  <a:cubicBezTo>
                    <a:pt x="2994" y="1365"/>
                    <a:pt x="3022" y="1457"/>
                    <a:pt x="3053" y="1509"/>
                  </a:cubicBezTo>
                  <a:cubicBezTo>
                    <a:pt x="3051" y="1509"/>
                    <a:pt x="3050" y="1509"/>
                    <a:pt x="3049" y="1509"/>
                  </a:cubicBezTo>
                  <a:cubicBezTo>
                    <a:pt x="3033" y="1509"/>
                    <a:pt x="3027" y="1531"/>
                    <a:pt x="3021" y="1572"/>
                  </a:cubicBezTo>
                  <a:cubicBezTo>
                    <a:pt x="3011" y="1626"/>
                    <a:pt x="3009" y="1636"/>
                    <a:pt x="2998" y="1636"/>
                  </a:cubicBezTo>
                  <a:cubicBezTo>
                    <a:pt x="2996" y="1636"/>
                    <a:pt x="2993" y="1635"/>
                    <a:pt x="2990" y="1635"/>
                  </a:cubicBezTo>
                  <a:cubicBezTo>
                    <a:pt x="2974" y="1623"/>
                    <a:pt x="2965" y="1616"/>
                    <a:pt x="2962" y="1616"/>
                  </a:cubicBezTo>
                  <a:lnTo>
                    <a:pt x="2962" y="1616"/>
                  </a:lnTo>
                  <a:cubicBezTo>
                    <a:pt x="2959" y="1616"/>
                    <a:pt x="2967" y="1628"/>
                    <a:pt x="2987" y="1657"/>
                  </a:cubicBezTo>
                  <a:cubicBezTo>
                    <a:pt x="3017" y="1687"/>
                    <a:pt x="2997" y="1741"/>
                    <a:pt x="2953" y="1741"/>
                  </a:cubicBezTo>
                  <a:cubicBezTo>
                    <a:pt x="2952" y="1741"/>
                    <a:pt x="2950" y="1741"/>
                    <a:pt x="2949" y="1741"/>
                  </a:cubicBezTo>
                  <a:cubicBezTo>
                    <a:pt x="2948" y="1741"/>
                    <a:pt x="2947" y="1741"/>
                    <a:pt x="2946" y="1741"/>
                  </a:cubicBezTo>
                  <a:cubicBezTo>
                    <a:pt x="2930" y="1741"/>
                    <a:pt x="2927" y="1763"/>
                    <a:pt x="2918" y="1804"/>
                  </a:cubicBezTo>
                  <a:cubicBezTo>
                    <a:pt x="2937" y="1829"/>
                    <a:pt x="2927" y="1873"/>
                    <a:pt x="2921" y="1917"/>
                  </a:cubicBezTo>
                  <a:cubicBezTo>
                    <a:pt x="2908" y="1983"/>
                    <a:pt x="2908" y="1983"/>
                    <a:pt x="2949" y="1992"/>
                  </a:cubicBezTo>
                  <a:cubicBezTo>
                    <a:pt x="2990" y="1998"/>
                    <a:pt x="2987" y="2020"/>
                    <a:pt x="2980" y="2064"/>
                  </a:cubicBezTo>
                  <a:cubicBezTo>
                    <a:pt x="2978" y="2085"/>
                    <a:pt x="2972" y="2105"/>
                    <a:pt x="2956" y="2105"/>
                  </a:cubicBezTo>
                  <a:cubicBezTo>
                    <a:pt x="2955" y="2105"/>
                    <a:pt x="2954" y="2105"/>
                    <a:pt x="2952" y="2105"/>
                  </a:cubicBezTo>
                  <a:cubicBezTo>
                    <a:pt x="2940" y="2114"/>
                    <a:pt x="2927" y="2130"/>
                    <a:pt x="2924" y="2145"/>
                  </a:cubicBezTo>
                  <a:cubicBezTo>
                    <a:pt x="2921" y="2166"/>
                    <a:pt x="2918" y="2186"/>
                    <a:pt x="2900" y="2186"/>
                  </a:cubicBezTo>
                  <a:cubicBezTo>
                    <a:pt x="2899" y="2186"/>
                    <a:pt x="2897" y="2186"/>
                    <a:pt x="2896" y="2186"/>
                  </a:cubicBezTo>
                  <a:cubicBezTo>
                    <a:pt x="2877" y="2202"/>
                    <a:pt x="2868" y="2224"/>
                    <a:pt x="2865" y="2249"/>
                  </a:cubicBezTo>
                  <a:cubicBezTo>
                    <a:pt x="2855" y="2291"/>
                    <a:pt x="2849" y="2334"/>
                    <a:pt x="2829" y="2334"/>
                  </a:cubicBezTo>
                  <a:cubicBezTo>
                    <a:pt x="2828" y="2334"/>
                    <a:pt x="2828" y="2334"/>
                    <a:pt x="2827" y="2333"/>
                  </a:cubicBezTo>
                  <a:lnTo>
                    <a:pt x="2827" y="2333"/>
                  </a:lnTo>
                  <a:cubicBezTo>
                    <a:pt x="2824" y="2355"/>
                    <a:pt x="2824" y="2355"/>
                    <a:pt x="2846" y="2359"/>
                  </a:cubicBezTo>
                  <a:cubicBezTo>
                    <a:pt x="2865" y="2362"/>
                    <a:pt x="2883" y="2387"/>
                    <a:pt x="2846" y="2471"/>
                  </a:cubicBezTo>
                  <a:cubicBezTo>
                    <a:pt x="2839" y="2518"/>
                    <a:pt x="2827" y="2584"/>
                    <a:pt x="2849" y="2587"/>
                  </a:cubicBezTo>
                  <a:cubicBezTo>
                    <a:pt x="2847" y="2603"/>
                    <a:pt x="2846" y="2608"/>
                    <a:pt x="2837" y="2608"/>
                  </a:cubicBezTo>
                  <a:cubicBezTo>
                    <a:pt x="2834" y="2608"/>
                    <a:pt x="2830" y="2607"/>
                    <a:pt x="2824" y="2606"/>
                  </a:cubicBezTo>
                  <a:cubicBezTo>
                    <a:pt x="2821" y="2606"/>
                    <a:pt x="2819" y="2606"/>
                    <a:pt x="2816" y="2606"/>
                  </a:cubicBezTo>
                  <a:cubicBezTo>
                    <a:pt x="2782" y="2606"/>
                    <a:pt x="2779" y="2647"/>
                    <a:pt x="2808" y="2694"/>
                  </a:cubicBezTo>
                  <a:cubicBezTo>
                    <a:pt x="2830" y="2697"/>
                    <a:pt x="2827" y="2719"/>
                    <a:pt x="2802" y="2738"/>
                  </a:cubicBezTo>
                  <a:cubicBezTo>
                    <a:pt x="2802" y="2753"/>
                    <a:pt x="2805" y="2772"/>
                    <a:pt x="2814" y="2785"/>
                  </a:cubicBezTo>
                  <a:cubicBezTo>
                    <a:pt x="2833" y="2810"/>
                    <a:pt x="2833" y="2810"/>
                    <a:pt x="2805" y="2851"/>
                  </a:cubicBezTo>
                  <a:cubicBezTo>
                    <a:pt x="2804" y="2850"/>
                    <a:pt x="2802" y="2850"/>
                    <a:pt x="2801" y="2850"/>
                  </a:cubicBezTo>
                  <a:cubicBezTo>
                    <a:pt x="2783" y="2850"/>
                    <a:pt x="2780" y="2871"/>
                    <a:pt x="2777" y="2891"/>
                  </a:cubicBezTo>
                  <a:cubicBezTo>
                    <a:pt x="2789" y="2941"/>
                    <a:pt x="2749" y="3183"/>
                    <a:pt x="2724" y="3202"/>
                  </a:cubicBezTo>
                  <a:cubicBezTo>
                    <a:pt x="2739" y="3227"/>
                    <a:pt x="2739" y="3227"/>
                    <a:pt x="2736" y="3249"/>
                  </a:cubicBezTo>
                  <a:cubicBezTo>
                    <a:pt x="2692" y="3264"/>
                    <a:pt x="2708" y="3289"/>
                    <a:pt x="2749" y="3296"/>
                  </a:cubicBezTo>
                  <a:lnTo>
                    <a:pt x="2755" y="3274"/>
                  </a:lnTo>
                  <a:lnTo>
                    <a:pt x="2758" y="3252"/>
                  </a:lnTo>
                  <a:lnTo>
                    <a:pt x="2758" y="3252"/>
                  </a:lnTo>
                  <a:cubicBezTo>
                    <a:pt x="2795" y="3260"/>
                    <a:pt x="2788" y="3316"/>
                    <a:pt x="2741" y="3316"/>
                  </a:cubicBezTo>
                  <a:cubicBezTo>
                    <a:pt x="2737" y="3316"/>
                    <a:pt x="2732" y="3315"/>
                    <a:pt x="2727" y="3314"/>
                  </a:cubicBezTo>
                  <a:cubicBezTo>
                    <a:pt x="2680" y="3330"/>
                    <a:pt x="2680" y="3330"/>
                    <a:pt x="2717" y="3358"/>
                  </a:cubicBezTo>
                  <a:cubicBezTo>
                    <a:pt x="2755" y="3390"/>
                    <a:pt x="2752" y="3412"/>
                    <a:pt x="2708" y="3427"/>
                  </a:cubicBezTo>
                  <a:cubicBezTo>
                    <a:pt x="2693" y="3424"/>
                    <a:pt x="2684" y="3422"/>
                    <a:pt x="2680" y="3422"/>
                  </a:cubicBezTo>
                  <a:cubicBezTo>
                    <a:pt x="2672" y="3422"/>
                    <a:pt x="2680" y="3429"/>
                    <a:pt x="2705" y="3449"/>
                  </a:cubicBezTo>
                  <a:cubicBezTo>
                    <a:pt x="2771" y="3501"/>
                    <a:pt x="2784" y="3563"/>
                    <a:pt x="2723" y="3563"/>
                  </a:cubicBezTo>
                  <a:cubicBezTo>
                    <a:pt x="2717" y="3563"/>
                    <a:pt x="2711" y="3563"/>
                    <a:pt x="2705" y="3562"/>
                  </a:cubicBezTo>
                  <a:cubicBezTo>
                    <a:pt x="2699" y="3561"/>
                    <a:pt x="2694" y="3561"/>
                    <a:pt x="2689" y="3561"/>
                  </a:cubicBezTo>
                  <a:cubicBezTo>
                    <a:pt x="2658" y="3561"/>
                    <a:pt x="2638" y="3577"/>
                    <a:pt x="2636" y="3596"/>
                  </a:cubicBezTo>
                  <a:cubicBezTo>
                    <a:pt x="2633" y="3618"/>
                    <a:pt x="2651" y="3621"/>
                    <a:pt x="2673" y="3625"/>
                  </a:cubicBezTo>
                  <a:cubicBezTo>
                    <a:pt x="2683" y="3621"/>
                    <a:pt x="2691" y="3619"/>
                    <a:pt x="2696" y="3619"/>
                  </a:cubicBezTo>
                  <a:cubicBezTo>
                    <a:pt x="2714" y="3619"/>
                    <a:pt x="2704" y="3639"/>
                    <a:pt x="2667" y="3668"/>
                  </a:cubicBezTo>
                  <a:cubicBezTo>
                    <a:pt x="2592" y="3725"/>
                    <a:pt x="2586" y="3769"/>
                    <a:pt x="2617" y="3841"/>
                  </a:cubicBezTo>
                  <a:cubicBezTo>
                    <a:pt x="2635" y="3909"/>
                    <a:pt x="2634" y="3962"/>
                    <a:pt x="2622" y="3962"/>
                  </a:cubicBezTo>
                  <a:cubicBezTo>
                    <a:pt x="2617" y="3962"/>
                    <a:pt x="2610" y="3953"/>
                    <a:pt x="2601" y="3932"/>
                  </a:cubicBezTo>
                  <a:cubicBezTo>
                    <a:pt x="2584" y="3904"/>
                    <a:pt x="2575" y="3891"/>
                    <a:pt x="2572" y="3891"/>
                  </a:cubicBezTo>
                  <a:lnTo>
                    <a:pt x="2572" y="3891"/>
                  </a:lnTo>
                  <a:cubicBezTo>
                    <a:pt x="2570" y="3891"/>
                    <a:pt x="2573" y="3903"/>
                    <a:pt x="2579" y="3925"/>
                  </a:cubicBezTo>
                  <a:cubicBezTo>
                    <a:pt x="2573" y="3969"/>
                    <a:pt x="2564" y="4016"/>
                    <a:pt x="2561" y="4038"/>
                  </a:cubicBezTo>
                  <a:cubicBezTo>
                    <a:pt x="2557" y="4060"/>
                    <a:pt x="2573" y="4082"/>
                    <a:pt x="2595" y="4088"/>
                  </a:cubicBezTo>
                  <a:cubicBezTo>
                    <a:pt x="2545" y="4098"/>
                    <a:pt x="2523" y="4157"/>
                    <a:pt x="2554" y="4195"/>
                  </a:cubicBezTo>
                  <a:cubicBezTo>
                    <a:pt x="2551" y="4217"/>
                    <a:pt x="2548" y="4239"/>
                    <a:pt x="2548" y="4239"/>
                  </a:cubicBezTo>
                  <a:cubicBezTo>
                    <a:pt x="2545" y="4261"/>
                    <a:pt x="2545" y="4261"/>
                    <a:pt x="2561" y="4286"/>
                  </a:cubicBezTo>
                  <a:cubicBezTo>
                    <a:pt x="2579" y="4314"/>
                    <a:pt x="2554" y="4330"/>
                    <a:pt x="2529" y="4349"/>
                  </a:cubicBezTo>
                  <a:cubicBezTo>
                    <a:pt x="2504" y="4367"/>
                    <a:pt x="2482" y="4386"/>
                    <a:pt x="2501" y="4389"/>
                  </a:cubicBezTo>
                  <a:cubicBezTo>
                    <a:pt x="2523" y="4392"/>
                    <a:pt x="2535" y="4443"/>
                    <a:pt x="2551" y="4468"/>
                  </a:cubicBezTo>
                  <a:cubicBezTo>
                    <a:pt x="2564" y="4484"/>
                    <a:pt x="2557" y="4498"/>
                    <a:pt x="2546" y="4498"/>
                  </a:cubicBezTo>
                  <a:cubicBezTo>
                    <a:pt x="2541" y="4498"/>
                    <a:pt x="2534" y="4495"/>
                    <a:pt x="2529" y="4486"/>
                  </a:cubicBezTo>
                  <a:cubicBezTo>
                    <a:pt x="2524" y="4486"/>
                    <a:pt x="2521" y="4485"/>
                    <a:pt x="2518" y="4485"/>
                  </a:cubicBezTo>
                  <a:cubicBezTo>
                    <a:pt x="2506" y="4485"/>
                    <a:pt x="2501" y="4492"/>
                    <a:pt x="2479" y="4524"/>
                  </a:cubicBezTo>
                  <a:cubicBezTo>
                    <a:pt x="2476" y="4546"/>
                    <a:pt x="2467" y="4590"/>
                    <a:pt x="2488" y="4593"/>
                  </a:cubicBezTo>
                  <a:cubicBezTo>
                    <a:pt x="2510" y="4596"/>
                    <a:pt x="2485" y="4728"/>
                    <a:pt x="2463" y="4747"/>
                  </a:cubicBezTo>
                  <a:cubicBezTo>
                    <a:pt x="2463" y="4747"/>
                    <a:pt x="2457" y="4768"/>
                    <a:pt x="2454" y="4790"/>
                  </a:cubicBezTo>
                  <a:cubicBezTo>
                    <a:pt x="2451" y="4812"/>
                    <a:pt x="2467" y="4841"/>
                    <a:pt x="2463" y="4862"/>
                  </a:cubicBezTo>
                  <a:cubicBezTo>
                    <a:pt x="2463" y="4878"/>
                    <a:pt x="2467" y="4894"/>
                    <a:pt x="2476" y="4909"/>
                  </a:cubicBezTo>
                  <a:cubicBezTo>
                    <a:pt x="2473" y="4930"/>
                    <a:pt x="2470" y="4951"/>
                    <a:pt x="2452" y="4951"/>
                  </a:cubicBezTo>
                  <a:cubicBezTo>
                    <a:pt x="2451" y="4951"/>
                    <a:pt x="2449" y="4950"/>
                    <a:pt x="2448" y="4950"/>
                  </a:cubicBezTo>
                  <a:lnTo>
                    <a:pt x="2448" y="4950"/>
                  </a:lnTo>
                  <a:cubicBezTo>
                    <a:pt x="2485" y="4978"/>
                    <a:pt x="2485" y="4978"/>
                    <a:pt x="2441" y="4994"/>
                  </a:cubicBezTo>
                  <a:cubicBezTo>
                    <a:pt x="2428" y="4992"/>
                    <a:pt x="2420" y="4991"/>
                    <a:pt x="2415" y="4991"/>
                  </a:cubicBezTo>
                  <a:cubicBezTo>
                    <a:pt x="2405" y="4991"/>
                    <a:pt x="2413" y="4997"/>
                    <a:pt x="2438" y="5016"/>
                  </a:cubicBezTo>
                  <a:cubicBezTo>
                    <a:pt x="2454" y="5041"/>
                    <a:pt x="2454" y="5041"/>
                    <a:pt x="2429" y="5060"/>
                  </a:cubicBezTo>
                  <a:cubicBezTo>
                    <a:pt x="2428" y="5060"/>
                    <a:pt x="2427" y="5060"/>
                    <a:pt x="2425" y="5060"/>
                  </a:cubicBezTo>
                  <a:cubicBezTo>
                    <a:pt x="2410" y="5060"/>
                    <a:pt x="2408" y="5079"/>
                    <a:pt x="2426" y="5082"/>
                  </a:cubicBezTo>
                  <a:cubicBezTo>
                    <a:pt x="2461" y="5108"/>
                    <a:pt x="2472" y="5174"/>
                    <a:pt x="2439" y="5174"/>
                  </a:cubicBezTo>
                  <a:cubicBezTo>
                    <a:pt x="2437" y="5174"/>
                    <a:pt x="2435" y="5173"/>
                    <a:pt x="2432" y="5173"/>
                  </a:cubicBezTo>
                  <a:lnTo>
                    <a:pt x="2432" y="5173"/>
                  </a:lnTo>
                  <a:cubicBezTo>
                    <a:pt x="2432" y="5192"/>
                    <a:pt x="2435" y="5207"/>
                    <a:pt x="2445" y="5223"/>
                  </a:cubicBezTo>
                  <a:cubicBezTo>
                    <a:pt x="2470" y="5242"/>
                    <a:pt x="2478" y="5248"/>
                    <a:pt x="2468" y="5248"/>
                  </a:cubicBezTo>
                  <a:cubicBezTo>
                    <a:pt x="2463" y="5248"/>
                    <a:pt x="2455" y="5247"/>
                    <a:pt x="2441" y="5245"/>
                  </a:cubicBezTo>
                  <a:cubicBezTo>
                    <a:pt x="2398" y="5257"/>
                    <a:pt x="2391" y="5279"/>
                    <a:pt x="2429" y="5311"/>
                  </a:cubicBezTo>
                  <a:cubicBezTo>
                    <a:pt x="2438" y="5323"/>
                    <a:pt x="2435" y="5342"/>
                    <a:pt x="2423" y="5354"/>
                  </a:cubicBezTo>
                  <a:cubicBezTo>
                    <a:pt x="2396" y="5393"/>
                    <a:pt x="2356" y="5509"/>
                    <a:pt x="2390" y="5509"/>
                  </a:cubicBezTo>
                  <a:cubicBezTo>
                    <a:pt x="2393" y="5509"/>
                    <a:pt x="2395" y="5509"/>
                    <a:pt x="2398" y="5508"/>
                  </a:cubicBezTo>
                  <a:lnTo>
                    <a:pt x="2398" y="5508"/>
                  </a:lnTo>
                  <a:lnTo>
                    <a:pt x="2388" y="5552"/>
                  </a:lnTo>
                  <a:cubicBezTo>
                    <a:pt x="2360" y="5593"/>
                    <a:pt x="2357" y="5615"/>
                    <a:pt x="2373" y="5640"/>
                  </a:cubicBezTo>
                  <a:lnTo>
                    <a:pt x="2391" y="5668"/>
                  </a:lnTo>
                  <a:cubicBezTo>
                    <a:pt x="2389" y="5668"/>
                    <a:pt x="2387" y="5667"/>
                    <a:pt x="2385" y="5667"/>
                  </a:cubicBezTo>
                  <a:cubicBezTo>
                    <a:pt x="2363" y="5667"/>
                    <a:pt x="2347" y="5682"/>
                    <a:pt x="2341" y="5702"/>
                  </a:cubicBezTo>
                  <a:cubicBezTo>
                    <a:pt x="2338" y="5724"/>
                    <a:pt x="2338" y="5724"/>
                    <a:pt x="2360" y="5731"/>
                  </a:cubicBezTo>
                  <a:cubicBezTo>
                    <a:pt x="2366" y="5726"/>
                    <a:pt x="2370" y="5723"/>
                    <a:pt x="2373" y="5723"/>
                  </a:cubicBezTo>
                  <a:cubicBezTo>
                    <a:pt x="2380" y="5723"/>
                    <a:pt x="2378" y="5740"/>
                    <a:pt x="2376" y="5756"/>
                  </a:cubicBezTo>
                  <a:cubicBezTo>
                    <a:pt x="2369" y="5778"/>
                    <a:pt x="2351" y="5793"/>
                    <a:pt x="2326" y="5793"/>
                  </a:cubicBezTo>
                  <a:lnTo>
                    <a:pt x="2322" y="5815"/>
                  </a:lnTo>
                  <a:cubicBezTo>
                    <a:pt x="2360" y="5821"/>
                    <a:pt x="2360" y="5841"/>
                    <a:pt x="2345" y="5841"/>
                  </a:cubicBezTo>
                  <a:cubicBezTo>
                    <a:pt x="2344" y="5841"/>
                    <a:pt x="2342" y="5840"/>
                    <a:pt x="2341" y="5840"/>
                  </a:cubicBezTo>
                  <a:cubicBezTo>
                    <a:pt x="2319" y="5856"/>
                    <a:pt x="2310" y="5878"/>
                    <a:pt x="2307" y="5903"/>
                  </a:cubicBezTo>
                  <a:lnTo>
                    <a:pt x="2288" y="5900"/>
                  </a:lnTo>
                  <a:lnTo>
                    <a:pt x="2288" y="5900"/>
                  </a:lnTo>
                  <a:cubicBezTo>
                    <a:pt x="2263" y="5919"/>
                    <a:pt x="2285" y="5922"/>
                    <a:pt x="2304" y="5925"/>
                  </a:cubicBezTo>
                  <a:lnTo>
                    <a:pt x="2297" y="5969"/>
                  </a:lnTo>
                  <a:cubicBezTo>
                    <a:pt x="2295" y="5985"/>
                    <a:pt x="2291" y="6001"/>
                    <a:pt x="2299" y="6001"/>
                  </a:cubicBezTo>
                  <a:cubicBezTo>
                    <a:pt x="2302" y="6001"/>
                    <a:pt x="2306" y="5999"/>
                    <a:pt x="2313" y="5994"/>
                  </a:cubicBezTo>
                  <a:cubicBezTo>
                    <a:pt x="2335" y="5997"/>
                    <a:pt x="2354" y="6000"/>
                    <a:pt x="2351" y="6022"/>
                  </a:cubicBezTo>
                  <a:cubicBezTo>
                    <a:pt x="2344" y="6021"/>
                    <a:pt x="2337" y="6020"/>
                    <a:pt x="2330" y="6020"/>
                  </a:cubicBezTo>
                  <a:cubicBezTo>
                    <a:pt x="2319" y="6020"/>
                    <a:pt x="2309" y="6023"/>
                    <a:pt x="2307" y="6038"/>
                  </a:cubicBezTo>
                  <a:cubicBezTo>
                    <a:pt x="2304" y="6049"/>
                    <a:pt x="2297" y="6057"/>
                    <a:pt x="2286" y="6057"/>
                  </a:cubicBezTo>
                  <a:cubicBezTo>
                    <a:pt x="2285" y="6057"/>
                    <a:pt x="2283" y="6057"/>
                    <a:pt x="2282" y="6056"/>
                  </a:cubicBezTo>
                  <a:cubicBezTo>
                    <a:pt x="2277" y="6053"/>
                    <a:pt x="2272" y="6051"/>
                    <a:pt x="2269" y="6051"/>
                  </a:cubicBezTo>
                  <a:cubicBezTo>
                    <a:pt x="2246" y="6051"/>
                    <a:pt x="2252" y="6122"/>
                    <a:pt x="2266" y="6144"/>
                  </a:cubicBezTo>
                  <a:cubicBezTo>
                    <a:pt x="2295" y="6189"/>
                    <a:pt x="2297" y="6212"/>
                    <a:pt x="2272" y="6212"/>
                  </a:cubicBezTo>
                  <a:cubicBezTo>
                    <a:pt x="2268" y="6212"/>
                    <a:pt x="2263" y="6211"/>
                    <a:pt x="2257" y="6210"/>
                  </a:cubicBezTo>
                  <a:cubicBezTo>
                    <a:pt x="2254" y="6210"/>
                    <a:pt x="2252" y="6209"/>
                    <a:pt x="2251" y="6209"/>
                  </a:cubicBezTo>
                  <a:cubicBezTo>
                    <a:pt x="2219" y="6209"/>
                    <a:pt x="2250" y="6259"/>
                    <a:pt x="2307" y="6288"/>
                  </a:cubicBezTo>
                  <a:lnTo>
                    <a:pt x="2363" y="6320"/>
                  </a:lnTo>
                  <a:lnTo>
                    <a:pt x="2363" y="6320"/>
                  </a:lnTo>
                  <a:lnTo>
                    <a:pt x="2304" y="6310"/>
                  </a:lnTo>
                  <a:cubicBezTo>
                    <a:pt x="2216" y="6320"/>
                    <a:pt x="2216" y="6320"/>
                    <a:pt x="2247" y="6392"/>
                  </a:cubicBezTo>
                  <a:cubicBezTo>
                    <a:pt x="2257" y="6429"/>
                    <a:pt x="2259" y="6437"/>
                    <a:pt x="2249" y="6437"/>
                  </a:cubicBezTo>
                  <a:cubicBezTo>
                    <a:pt x="2246" y="6437"/>
                    <a:pt x="2242" y="6436"/>
                    <a:pt x="2238" y="6436"/>
                  </a:cubicBezTo>
                  <a:cubicBezTo>
                    <a:pt x="2237" y="6435"/>
                    <a:pt x="2236" y="6435"/>
                    <a:pt x="2234" y="6435"/>
                  </a:cubicBezTo>
                  <a:cubicBezTo>
                    <a:pt x="2218" y="6435"/>
                    <a:pt x="2212" y="6458"/>
                    <a:pt x="2203" y="6520"/>
                  </a:cubicBezTo>
                  <a:cubicBezTo>
                    <a:pt x="2191" y="6586"/>
                    <a:pt x="2188" y="6608"/>
                    <a:pt x="2210" y="6611"/>
                  </a:cubicBezTo>
                  <a:cubicBezTo>
                    <a:pt x="2210" y="6611"/>
                    <a:pt x="2203" y="6633"/>
                    <a:pt x="2200" y="6655"/>
                  </a:cubicBezTo>
                  <a:cubicBezTo>
                    <a:pt x="2161" y="6669"/>
                    <a:pt x="2167" y="6707"/>
                    <a:pt x="2199" y="6707"/>
                  </a:cubicBezTo>
                  <a:cubicBezTo>
                    <a:pt x="2203" y="6707"/>
                    <a:pt x="2208" y="6707"/>
                    <a:pt x="2213" y="6705"/>
                  </a:cubicBezTo>
                  <a:lnTo>
                    <a:pt x="2213" y="6705"/>
                  </a:lnTo>
                  <a:lnTo>
                    <a:pt x="2206" y="6749"/>
                  </a:lnTo>
                  <a:lnTo>
                    <a:pt x="2185" y="6746"/>
                  </a:lnTo>
                  <a:cubicBezTo>
                    <a:pt x="2184" y="6746"/>
                    <a:pt x="2183" y="6746"/>
                    <a:pt x="2183" y="6746"/>
                  </a:cubicBezTo>
                  <a:cubicBezTo>
                    <a:pt x="2165" y="6746"/>
                    <a:pt x="2155" y="6792"/>
                    <a:pt x="2128" y="6962"/>
                  </a:cubicBezTo>
                  <a:cubicBezTo>
                    <a:pt x="2094" y="7160"/>
                    <a:pt x="2090" y="7181"/>
                    <a:pt x="2131" y="7191"/>
                  </a:cubicBezTo>
                  <a:cubicBezTo>
                    <a:pt x="2164" y="7216"/>
                    <a:pt x="2166" y="7236"/>
                    <a:pt x="2138" y="7236"/>
                  </a:cubicBezTo>
                  <a:cubicBezTo>
                    <a:pt x="2134" y="7236"/>
                    <a:pt x="2130" y="7235"/>
                    <a:pt x="2125" y="7235"/>
                  </a:cubicBezTo>
                  <a:cubicBezTo>
                    <a:pt x="2123" y="7235"/>
                    <a:pt x="2122" y="7234"/>
                    <a:pt x="2120" y="7234"/>
                  </a:cubicBezTo>
                  <a:cubicBezTo>
                    <a:pt x="2099" y="7234"/>
                    <a:pt x="2080" y="7251"/>
                    <a:pt x="2100" y="7254"/>
                  </a:cubicBezTo>
                  <a:cubicBezTo>
                    <a:pt x="2094" y="7275"/>
                    <a:pt x="2084" y="7297"/>
                    <a:pt x="2069" y="7316"/>
                  </a:cubicBezTo>
                  <a:cubicBezTo>
                    <a:pt x="2015" y="7376"/>
                    <a:pt x="2031" y="7401"/>
                    <a:pt x="2053" y="7404"/>
                  </a:cubicBezTo>
                  <a:cubicBezTo>
                    <a:pt x="2064" y="7400"/>
                    <a:pt x="2071" y="7398"/>
                    <a:pt x="2074" y="7398"/>
                  </a:cubicBezTo>
                  <a:cubicBezTo>
                    <a:pt x="2084" y="7398"/>
                    <a:pt x="2066" y="7412"/>
                    <a:pt x="2050" y="7426"/>
                  </a:cubicBezTo>
                  <a:cubicBezTo>
                    <a:pt x="2025" y="7445"/>
                    <a:pt x="2000" y="7464"/>
                    <a:pt x="2022" y="7467"/>
                  </a:cubicBezTo>
                  <a:cubicBezTo>
                    <a:pt x="2037" y="7491"/>
                    <a:pt x="2034" y="7620"/>
                    <a:pt x="1996" y="7620"/>
                  </a:cubicBezTo>
                  <a:cubicBezTo>
                    <a:pt x="1995" y="7620"/>
                    <a:pt x="1994" y="7620"/>
                    <a:pt x="1993" y="7620"/>
                  </a:cubicBezTo>
                  <a:lnTo>
                    <a:pt x="1987" y="7664"/>
                  </a:lnTo>
                  <a:cubicBezTo>
                    <a:pt x="2006" y="7667"/>
                    <a:pt x="2000" y="7711"/>
                    <a:pt x="1990" y="7758"/>
                  </a:cubicBezTo>
                  <a:cubicBezTo>
                    <a:pt x="1984" y="7799"/>
                    <a:pt x="1981" y="7821"/>
                    <a:pt x="1963" y="7821"/>
                  </a:cubicBezTo>
                  <a:cubicBezTo>
                    <a:pt x="1962" y="7821"/>
                    <a:pt x="1960" y="7821"/>
                    <a:pt x="1959" y="7821"/>
                  </a:cubicBezTo>
                  <a:cubicBezTo>
                    <a:pt x="1954" y="7812"/>
                    <a:pt x="1951" y="7808"/>
                    <a:pt x="1948" y="7808"/>
                  </a:cubicBezTo>
                  <a:cubicBezTo>
                    <a:pt x="1943" y="7808"/>
                    <a:pt x="1944" y="7830"/>
                    <a:pt x="1953" y="7865"/>
                  </a:cubicBezTo>
                  <a:cubicBezTo>
                    <a:pt x="1949" y="7887"/>
                    <a:pt x="1984" y="7915"/>
                    <a:pt x="1981" y="7937"/>
                  </a:cubicBezTo>
                  <a:cubicBezTo>
                    <a:pt x="2003" y="7943"/>
                    <a:pt x="2018" y="7965"/>
                    <a:pt x="2015" y="7987"/>
                  </a:cubicBezTo>
                  <a:lnTo>
                    <a:pt x="1993" y="7984"/>
                  </a:lnTo>
                  <a:lnTo>
                    <a:pt x="1953" y="7977"/>
                  </a:lnTo>
                  <a:lnTo>
                    <a:pt x="1953" y="7977"/>
                  </a:lnTo>
                  <a:cubicBezTo>
                    <a:pt x="1949" y="7999"/>
                    <a:pt x="1946" y="8021"/>
                    <a:pt x="1965" y="8024"/>
                  </a:cubicBezTo>
                  <a:cubicBezTo>
                    <a:pt x="1943" y="8043"/>
                    <a:pt x="1937" y="8065"/>
                    <a:pt x="1931" y="8109"/>
                  </a:cubicBezTo>
                  <a:cubicBezTo>
                    <a:pt x="1924" y="8153"/>
                    <a:pt x="1915" y="8197"/>
                    <a:pt x="1934" y="8225"/>
                  </a:cubicBezTo>
                  <a:cubicBezTo>
                    <a:pt x="1887" y="8238"/>
                    <a:pt x="1865" y="8372"/>
                    <a:pt x="1902" y="8401"/>
                  </a:cubicBezTo>
                  <a:cubicBezTo>
                    <a:pt x="1921" y="8404"/>
                    <a:pt x="1918" y="8426"/>
                    <a:pt x="1893" y="8444"/>
                  </a:cubicBezTo>
                  <a:cubicBezTo>
                    <a:pt x="1871" y="8463"/>
                    <a:pt x="1871" y="8463"/>
                    <a:pt x="1887" y="8488"/>
                  </a:cubicBezTo>
                  <a:cubicBezTo>
                    <a:pt x="1902" y="8513"/>
                    <a:pt x="1881" y="8532"/>
                    <a:pt x="1855" y="8551"/>
                  </a:cubicBezTo>
                  <a:cubicBezTo>
                    <a:pt x="1808" y="8567"/>
                    <a:pt x="1805" y="8589"/>
                    <a:pt x="1824" y="8614"/>
                  </a:cubicBezTo>
                  <a:cubicBezTo>
                    <a:pt x="1830" y="8651"/>
                    <a:pt x="1834" y="8689"/>
                    <a:pt x="1824" y="8726"/>
                  </a:cubicBezTo>
                  <a:cubicBezTo>
                    <a:pt x="1834" y="8765"/>
                    <a:pt x="1834" y="8786"/>
                    <a:pt x="1845" y="8786"/>
                  </a:cubicBezTo>
                  <a:cubicBezTo>
                    <a:pt x="1848" y="8786"/>
                    <a:pt x="1853" y="8784"/>
                    <a:pt x="1859" y="8780"/>
                  </a:cubicBezTo>
                  <a:cubicBezTo>
                    <a:pt x="1874" y="8786"/>
                    <a:pt x="1887" y="8795"/>
                    <a:pt x="1896" y="8808"/>
                  </a:cubicBezTo>
                  <a:cubicBezTo>
                    <a:pt x="1903" y="8835"/>
                    <a:pt x="1899" y="8845"/>
                    <a:pt x="1895" y="8845"/>
                  </a:cubicBezTo>
                  <a:cubicBezTo>
                    <a:pt x="1892" y="8845"/>
                    <a:pt x="1889" y="8839"/>
                    <a:pt x="1890" y="8830"/>
                  </a:cubicBezTo>
                  <a:cubicBezTo>
                    <a:pt x="1884" y="8809"/>
                    <a:pt x="1881" y="8802"/>
                    <a:pt x="1876" y="8802"/>
                  </a:cubicBezTo>
                  <a:cubicBezTo>
                    <a:pt x="1870" y="8802"/>
                    <a:pt x="1863" y="8813"/>
                    <a:pt x="1849" y="8824"/>
                  </a:cubicBezTo>
                  <a:cubicBezTo>
                    <a:pt x="1830" y="8846"/>
                    <a:pt x="1818" y="8877"/>
                    <a:pt x="1815" y="8908"/>
                  </a:cubicBezTo>
                  <a:cubicBezTo>
                    <a:pt x="1812" y="8930"/>
                    <a:pt x="1802" y="8974"/>
                    <a:pt x="1799" y="8996"/>
                  </a:cubicBezTo>
                  <a:cubicBezTo>
                    <a:pt x="1768" y="9059"/>
                    <a:pt x="1761" y="9081"/>
                    <a:pt x="1783" y="9084"/>
                  </a:cubicBezTo>
                  <a:cubicBezTo>
                    <a:pt x="1791" y="9085"/>
                    <a:pt x="1797" y="9087"/>
                    <a:pt x="1802" y="9088"/>
                  </a:cubicBezTo>
                  <a:lnTo>
                    <a:pt x="1802" y="9088"/>
                  </a:lnTo>
                  <a:cubicBezTo>
                    <a:pt x="1757" y="9112"/>
                    <a:pt x="1718" y="9348"/>
                    <a:pt x="1755" y="9375"/>
                  </a:cubicBezTo>
                  <a:cubicBezTo>
                    <a:pt x="1761" y="9376"/>
                    <a:pt x="1763" y="9376"/>
                    <a:pt x="1763" y="9376"/>
                  </a:cubicBezTo>
                  <a:cubicBezTo>
                    <a:pt x="1763" y="9376"/>
                    <a:pt x="1749" y="9374"/>
                    <a:pt x="1733" y="9372"/>
                  </a:cubicBezTo>
                  <a:cubicBezTo>
                    <a:pt x="1732" y="9372"/>
                    <a:pt x="1731" y="9372"/>
                    <a:pt x="1730" y="9372"/>
                  </a:cubicBezTo>
                  <a:cubicBezTo>
                    <a:pt x="1714" y="9372"/>
                    <a:pt x="1708" y="9394"/>
                    <a:pt x="1702" y="9435"/>
                  </a:cubicBezTo>
                  <a:cubicBezTo>
                    <a:pt x="1699" y="9457"/>
                    <a:pt x="1702" y="9548"/>
                    <a:pt x="1692" y="9613"/>
                  </a:cubicBezTo>
                  <a:cubicBezTo>
                    <a:pt x="1677" y="9701"/>
                    <a:pt x="1664" y="9770"/>
                    <a:pt x="1686" y="9773"/>
                  </a:cubicBezTo>
                  <a:cubicBezTo>
                    <a:pt x="1682" y="9789"/>
                    <a:pt x="1680" y="9793"/>
                    <a:pt x="1673" y="9793"/>
                  </a:cubicBezTo>
                  <a:cubicBezTo>
                    <a:pt x="1670" y="9793"/>
                    <a:pt x="1666" y="9793"/>
                    <a:pt x="1661" y="9792"/>
                  </a:cubicBezTo>
                  <a:cubicBezTo>
                    <a:pt x="1656" y="9783"/>
                    <a:pt x="1652" y="9779"/>
                    <a:pt x="1648" y="9779"/>
                  </a:cubicBezTo>
                  <a:cubicBezTo>
                    <a:pt x="1642" y="9779"/>
                    <a:pt x="1638" y="9794"/>
                    <a:pt x="1636" y="9811"/>
                  </a:cubicBezTo>
                  <a:cubicBezTo>
                    <a:pt x="1633" y="9833"/>
                    <a:pt x="1652" y="9836"/>
                    <a:pt x="1674" y="9839"/>
                  </a:cubicBezTo>
                  <a:cubicBezTo>
                    <a:pt x="1696" y="9842"/>
                    <a:pt x="1689" y="9864"/>
                    <a:pt x="1661" y="9905"/>
                  </a:cubicBezTo>
                  <a:cubicBezTo>
                    <a:pt x="1633" y="9958"/>
                    <a:pt x="1620" y="10021"/>
                    <a:pt x="1630" y="10080"/>
                  </a:cubicBezTo>
                  <a:cubicBezTo>
                    <a:pt x="1627" y="10101"/>
                    <a:pt x="1624" y="10121"/>
                    <a:pt x="1606" y="10121"/>
                  </a:cubicBezTo>
                  <a:cubicBezTo>
                    <a:pt x="1604" y="10121"/>
                    <a:pt x="1603" y="10121"/>
                    <a:pt x="1602" y="10121"/>
                  </a:cubicBezTo>
                  <a:cubicBezTo>
                    <a:pt x="1567" y="10146"/>
                    <a:pt x="1558" y="10196"/>
                    <a:pt x="1583" y="10231"/>
                  </a:cubicBezTo>
                  <a:cubicBezTo>
                    <a:pt x="1581" y="10247"/>
                    <a:pt x="1580" y="10251"/>
                    <a:pt x="1571" y="10251"/>
                  </a:cubicBezTo>
                  <a:cubicBezTo>
                    <a:pt x="1568" y="10251"/>
                    <a:pt x="1564" y="10250"/>
                    <a:pt x="1558" y="10249"/>
                  </a:cubicBezTo>
                  <a:cubicBezTo>
                    <a:pt x="1536" y="10268"/>
                    <a:pt x="1514" y="10265"/>
                    <a:pt x="1551" y="10293"/>
                  </a:cubicBezTo>
                  <a:cubicBezTo>
                    <a:pt x="1564" y="10347"/>
                    <a:pt x="1555" y="10403"/>
                    <a:pt x="1523" y="10450"/>
                  </a:cubicBezTo>
                  <a:cubicBezTo>
                    <a:pt x="1520" y="10472"/>
                    <a:pt x="1517" y="10494"/>
                    <a:pt x="1536" y="10497"/>
                  </a:cubicBezTo>
                  <a:cubicBezTo>
                    <a:pt x="1544" y="10498"/>
                    <a:pt x="1552" y="10499"/>
                    <a:pt x="1557" y="10500"/>
                  </a:cubicBezTo>
                  <a:lnTo>
                    <a:pt x="1557" y="10500"/>
                  </a:lnTo>
                  <a:cubicBezTo>
                    <a:pt x="1511" y="10516"/>
                    <a:pt x="1511" y="10516"/>
                    <a:pt x="1548" y="10544"/>
                  </a:cubicBezTo>
                  <a:cubicBezTo>
                    <a:pt x="1569" y="10547"/>
                    <a:pt x="1567" y="10566"/>
                    <a:pt x="1549" y="10566"/>
                  </a:cubicBezTo>
                  <a:cubicBezTo>
                    <a:pt x="1548" y="10566"/>
                    <a:pt x="1547" y="10566"/>
                    <a:pt x="1545" y="10566"/>
                  </a:cubicBezTo>
                  <a:cubicBezTo>
                    <a:pt x="1533" y="10575"/>
                    <a:pt x="1520" y="10591"/>
                    <a:pt x="1517" y="10607"/>
                  </a:cubicBezTo>
                  <a:cubicBezTo>
                    <a:pt x="1514" y="10629"/>
                    <a:pt x="1514" y="10741"/>
                    <a:pt x="1495" y="10854"/>
                  </a:cubicBezTo>
                  <a:cubicBezTo>
                    <a:pt x="1464" y="11030"/>
                    <a:pt x="1451" y="11096"/>
                    <a:pt x="1473" y="11099"/>
                  </a:cubicBezTo>
                  <a:cubicBezTo>
                    <a:pt x="1489" y="11124"/>
                    <a:pt x="1489" y="11124"/>
                    <a:pt x="1464" y="11143"/>
                  </a:cubicBezTo>
                  <a:cubicBezTo>
                    <a:pt x="1445" y="11158"/>
                    <a:pt x="1436" y="11180"/>
                    <a:pt x="1432" y="11205"/>
                  </a:cubicBezTo>
                  <a:cubicBezTo>
                    <a:pt x="1429" y="11226"/>
                    <a:pt x="1427" y="11246"/>
                    <a:pt x="1408" y="11246"/>
                  </a:cubicBezTo>
                  <a:cubicBezTo>
                    <a:pt x="1407" y="11246"/>
                    <a:pt x="1406" y="11246"/>
                    <a:pt x="1404" y="11246"/>
                  </a:cubicBezTo>
                  <a:lnTo>
                    <a:pt x="1404" y="11246"/>
                  </a:lnTo>
                  <a:cubicBezTo>
                    <a:pt x="1420" y="11271"/>
                    <a:pt x="1420" y="11271"/>
                    <a:pt x="1417" y="11293"/>
                  </a:cubicBezTo>
                  <a:cubicBezTo>
                    <a:pt x="1416" y="11293"/>
                    <a:pt x="1414" y="11293"/>
                    <a:pt x="1413" y="11293"/>
                  </a:cubicBezTo>
                  <a:cubicBezTo>
                    <a:pt x="1397" y="11293"/>
                    <a:pt x="1393" y="11313"/>
                    <a:pt x="1410" y="11337"/>
                  </a:cubicBezTo>
                  <a:cubicBezTo>
                    <a:pt x="1434" y="11359"/>
                    <a:pt x="1442" y="11365"/>
                    <a:pt x="1430" y="11365"/>
                  </a:cubicBezTo>
                  <a:cubicBezTo>
                    <a:pt x="1425" y="11365"/>
                    <a:pt x="1417" y="11364"/>
                    <a:pt x="1404" y="11362"/>
                  </a:cubicBezTo>
                  <a:cubicBezTo>
                    <a:pt x="1403" y="11362"/>
                    <a:pt x="1402" y="11362"/>
                    <a:pt x="1401" y="11362"/>
                  </a:cubicBezTo>
                  <a:cubicBezTo>
                    <a:pt x="1385" y="11362"/>
                    <a:pt x="1360" y="11403"/>
                    <a:pt x="1369" y="11403"/>
                  </a:cubicBezTo>
                  <a:cubicBezTo>
                    <a:pt x="1370" y="11403"/>
                    <a:pt x="1373" y="11402"/>
                    <a:pt x="1376" y="11400"/>
                  </a:cubicBezTo>
                  <a:cubicBezTo>
                    <a:pt x="1398" y="11406"/>
                    <a:pt x="1389" y="11450"/>
                    <a:pt x="1407" y="11475"/>
                  </a:cubicBezTo>
                  <a:cubicBezTo>
                    <a:pt x="1401" y="11495"/>
                    <a:pt x="1398" y="11516"/>
                    <a:pt x="1383" y="11516"/>
                  </a:cubicBezTo>
                  <a:cubicBezTo>
                    <a:pt x="1381" y="11516"/>
                    <a:pt x="1380" y="11516"/>
                    <a:pt x="1379" y="11516"/>
                  </a:cubicBezTo>
                  <a:cubicBezTo>
                    <a:pt x="1354" y="11534"/>
                    <a:pt x="1354" y="11647"/>
                    <a:pt x="1370" y="11672"/>
                  </a:cubicBezTo>
                  <a:cubicBezTo>
                    <a:pt x="1390" y="11675"/>
                    <a:pt x="1389" y="11694"/>
                    <a:pt x="1371" y="11694"/>
                  </a:cubicBezTo>
                  <a:cubicBezTo>
                    <a:pt x="1369" y="11694"/>
                    <a:pt x="1368" y="11694"/>
                    <a:pt x="1367" y="11694"/>
                  </a:cubicBezTo>
                  <a:cubicBezTo>
                    <a:pt x="1365" y="11694"/>
                    <a:pt x="1364" y="11694"/>
                    <a:pt x="1363" y="11694"/>
                  </a:cubicBezTo>
                  <a:cubicBezTo>
                    <a:pt x="1347" y="11694"/>
                    <a:pt x="1341" y="11714"/>
                    <a:pt x="1338" y="11735"/>
                  </a:cubicBezTo>
                  <a:cubicBezTo>
                    <a:pt x="1349" y="11752"/>
                    <a:pt x="1344" y="11756"/>
                    <a:pt x="1333" y="11756"/>
                  </a:cubicBezTo>
                  <a:cubicBezTo>
                    <a:pt x="1328" y="11756"/>
                    <a:pt x="1321" y="11755"/>
                    <a:pt x="1313" y="11754"/>
                  </a:cubicBezTo>
                  <a:cubicBezTo>
                    <a:pt x="1309" y="11746"/>
                    <a:pt x="1305" y="11743"/>
                    <a:pt x="1302" y="11743"/>
                  </a:cubicBezTo>
                  <a:cubicBezTo>
                    <a:pt x="1295" y="11743"/>
                    <a:pt x="1292" y="11763"/>
                    <a:pt x="1285" y="11794"/>
                  </a:cubicBezTo>
                  <a:cubicBezTo>
                    <a:pt x="1301" y="11820"/>
                    <a:pt x="1285" y="11907"/>
                    <a:pt x="1276" y="11973"/>
                  </a:cubicBezTo>
                  <a:cubicBezTo>
                    <a:pt x="1254" y="12086"/>
                    <a:pt x="1273" y="12111"/>
                    <a:pt x="1304" y="12161"/>
                  </a:cubicBezTo>
                  <a:lnTo>
                    <a:pt x="1342" y="12192"/>
                  </a:lnTo>
                  <a:lnTo>
                    <a:pt x="1301" y="12183"/>
                  </a:lnTo>
                  <a:cubicBezTo>
                    <a:pt x="1279" y="12183"/>
                    <a:pt x="1257" y="12186"/>
                    <a:pt x="1235" y="12196"/>
                  </a:cubicBezTo>
                  <a:cubicBezTo>
                    <a:pt x="1232" y="12218"/>
                    <a:pt x="1251" y="12221"/>
                    <a:pt x="1273" y="12224"/>
                  </a:cubicBezTo>
                  <a:cubicBezTo>
                    <a:pt x="1291" y="12227"/>
                    <a:pt x="1288" y="12249"/>
                    <a:pt x="1260" y="12290"/>
                  </a:cubicBezTo>
                  <a:cubicBezTo>
                    <a:pt x="1232" y="12330"/>
                    <a:pt x="1229" y="12352"/>
                    <a:pt x="1244" y="12377"/>
                  </a:cubicBezTo>
                  <a:cubicBezTo>
                    <a:pt x="1241" y="12402"/>
                    <a:pt x="1232" y="12424"/>
                    <a:pt x="1213" y="12440"/>
                  </a:cubicBezTo>
                  <a:cubicBezTo>
                    <a:pt x="1207" y="12462"/>
                    <a:pt x="1207" y="12462"/>
                    <a:pt x="1229" y="12465"/>
                  </a:cubicBezTo>
                  <a:cubicBezTo>
                    <a:pt x="1247" y="12471"/>
                    <a:pt x="1244" y="12493"/>
                    <a:pt x="1219" y="12512"/>
                  </a:cubicBezTo>
                  <a:cubicBezTo>
                    <a:pt x="1175" y="12525"/>
                    <a:pt x="1163" y="12590"/>
                    <a:pt x="1185" y="12594"/>
                  </a:cubicBezTo>
                  <a:cubicBezTo>
                    <a:pt x="1204" y="12600"/>
                    <a:pt x="1200" y="12622"/>
                    <a:pt x="1197" y="12644"/>
                  </a:cubicBezTo>
                  <a:cubicBezTo>
                    <a:pt x="1188" y="12666"/>
                    <a:pt x="1191" y="12691"/>
                    <a:pt x="1204" y="12713"/>
                  </a:cubicBezTo>
                  <a:lnTo>
                    <a:pt x="1197" y="12757"/>
                  </a:lnTo>
                  <a:cubicBezTo>
                    <a:pt x="1197" y="12763"/>
                    <a:pt x="1194" y="12765"/>
                    <a:pt x="1192" y="12765"/>
                  </a:cubicBezTo>
                  <a:cubicBezTo>
                    <a:pt x="1186" y="12765"/>
                    <a:pt x="1177" y="12747"/>
                    <a:pt x="1182" y="12731"/>
                  </a:cubicBezTo>
                  <a:lnTo>
                    <a:pt x="1182" y="12731"/>
                  </a:lnTo>
                  <a:lnTo>
                    <a:pt x="1157" y="12750"/>
                  </a:lnTo>
                  <a:cubicBezTo>
                    <a:pt x="1147" y="12794"/>
                    <a:pt x="1144" y="12816"/>
                    <a:pt x="1160" y="12841"/>
                  </a:cubicBezTo>
                  <a:cubicBezTo>
                    <a:pt x="1185" y="12860"/>
                    <a:pt x="1193" y="12866"/>
                    <a:pt x="1183" y="12866"/>
                  </a:cubicBezTo>
                  <a:cubicBezTo>
                    <a:pt x="1179" y="12866"/>
                    <a:pt x="1170" y="12865"/>
                    <a:pt x="1157" y="12863"/>
                  </a:cubicBezTo>
                  <a:cubicBezTo>
                    <a:pt x="1155" y="12863"/>
                    <a:pt x="1153" y="12863"/>
                    <a:pt x="1152" y="12863"/>
                  </a:cubicBezTo>
                  <a:cubicBezTo>
                    <a:pt x="1132" y="12863"/>
                    <a:pt x="1114" y="12881"/>
                    <a:pt x="1128" y="12904"/>
                  </a:cubicBezTo>
                  <a:cubicBezTo>
                    <a:pt x="1163" y="12930"/>
                    <a:pt x="1144" y="12948"/>
                    <a:pt x="1124" y="12948"/>
                  </a:cubicBezTo>
                  <a:cubicBezTo>
                    <a:pt x="1122" y="12948"/>
                    <a:pt x="1121" y="12948"/>
                    <a:pt x="1119" y="12948"/>
                  </a:cubicBezTo>
                  <a:cubicBezTo>
                    <a:pt x="1107" y="12938"/>
                    <a:pt x="1099" y="12931"/>
                    <a:pt x="1095" y="12931"/>
                  </a:cubicBezTo>
                  <a:cubicBezTo>
                    <a:pt x="1087" y="12931"/>
                    <a:pt x="1092" y="12953"/>
                    <a:pt x="1106" y="13013"/>
                  </a:cubicBezTo>
                  <a:cubicBezTo>
                    <a:pt x="1100" y="13057"/>
                    <a:pt x="1103" y="13148"/>
                    <a:pt x="1091" y="13217"/>
                  </a:cubicBezTo>
                  <a:cubicBezTo>
                    <a:pt x="1075" y="13305"/>
                    <a:pt x="1069" y="13349"/>
                    <a:pt x="1044" y="13368"/>
                  </a:cubicBezTo>
                  <a:cubicBezTo>
                    <a:pt x="1042" y="13367"/>
                    <a:pt x="1040" y="13367"/>
                    <a:pt x="1038" y="13366"/>
                  </a:cubicBezTo>
                  <a:lnTo>
                    <a:pt x="1038" y="13366"/>
                  </a:lnTo>
                  <a:cubicBezTo>
                    <a:pt x="1064" y="13378"/>
                    <a:pt x="1058" y="13402"/>
                    <a:pt x="1047" y="13458"/>
                  </a:cubicBezTo>
                  <a:cubicBezTo>
                    <a:pt x="1022" y="13499"/>
                    <a:pt x="1019" y="13553"/>
                    <a:pt x="1044" y="13593"/>
                  </a:cubicBezTo>
                  <a:cubicBezTo>
                    <a:pt x="1047" y="13571"/>
                    <a:pt x="1053" y="13549"/>
                    <a:pt x="1053" y="13549"/>
                  </a:cubicBezTo>
                  <a:cubicBezTo>
                    <a:pt x="1094" y="13559"/>
                    <a:pt x="1088" y="13581"/>
                    <a:pt x="1059" y="13618"/>
                  </a:cubicBezTo>
                  <a:cubicBezTo>
                    <a:pt x="1058" y="13633"/>
                    <a:pt x="1049" y="13637"/>
                    <a:pt x="1039" y="13637"/>
                  </a:cubicBezTo>
                  <a:cubicBezTo>
                    <a:pt x="1031" y="13637"/>
                    <a:pt x="1023" y="13635"/>
                    <a:pt x="1016" y="13634"/>
                  </a:cubicBezTo>
                  <a:cubicBezTo>
                    <a:pt x="991" y="13634"/>
                    <a:pt x="972" y="13647"/>
                    <a:pt x="965" y="13672"/>
                  </a:cubicBezTo>
                  <a:cubicBezTo>
                    <a:pt x="963" y="13688"/>
                    <a:pt x="961" y="13704"/>
                    <a:pt x="968" y="13704"/>
                  </a:cubicBezTo>
                  <a:cubicBezTo>
                    <a:pt x="971" y="13704"/>
                    <a:pt x="975" y="13702"/>
                    <a:pt x="981" y="13697"/>
                  </a:cubicBezTo>
                  <a:cubicBezTo>
                    <a:pt x="1003" y="13700"/>
                    <a:pt x="1003" y="13700"/>
                    <a:pt x="1000" y="13722"/>
                  </a:cubicBezTo>
                  <a:cubicBezTo>
                    <a:pt x="991" y="13747"/>
                    <a:pt x="994" y="13772"/>
                    <a:pt x="1006" y="13794"/>
                  </a:cubicBezTo>
                  <a:cubicBezTo>
                    <a:pt x="1028" y="13797"/>
                    <a:pt x="1025" y="13819"/>
                    <a:pt x="1019" y="13841"/>
                  </a:cubicBezTo>
                  <a:cubicBezTo>
                    <a:pt x="1003" y="13856"/>
                    <a:pt x="991" y="13878"/>
                    <a:pt x="987" y="13903"/>
                  </a:cubicBezTo>
                  <a:lnTo>
                    <a:pt x="965" y="13897"/>
                  </a:lnTo>
                  <a:cubicBezTo>
                    <a:pt x="950" y="13897"/>
                    <a:pt x="934" y="13903"/>
                    <a:pt x="922" y="13913"/>
                  </a:cubicBezTo>
                  <a:cubicBezTo>
                    <a:pt x="918" y="13925"/>
                    <a:pt x="925" y="13938"/>
                    <a:pt x="937" y="13938"/>
                  </a:cubicBezTo>
                  <a:cubicBezTo>
                    <a:pt x="959" y="13941"/>
                    <a:pt x="859" y="14471"/>
                    <a:pt x="846" y="14537"/>
                  </a:cubicBezTo>
                  <a:cubicBezTo>
                    <a:pt x="822" y="14572"/>
                    <a:pt x="809" y="14628"/>
                    <a:pt x="823" y="14628"/>
                  </a:cubicBezTo>
                  <a:cubicBezTo>
                    <a:pt x="825" y="14628"/>
                    <a:pt x="828" y="14627"/>
                    <a:pt x="831" y="14624"/>
                  </a:cubicBezTo>
                  <a:lnTo>
                    <a:pt x="831" y="14624"/>
                  </a:lnTo>
                  <a:cubicBezTo>
                    <a:pt x="853" y="14631"/>
                    <a:pt x="831" y="14740"/>
                    <a:pt x="806" y="14872"/>
                  </a:cubicBezTo>
                  <a:cubicBezTo>
                    <a:pt x="777" y="15025"/>
                    <a:pt x="755" y="15135"/>
                    <a:pt x="774" y="15138"/>
                  </a:cubicBezTo>
                  <a:lnTo>
                    <a:pt x="762" y="15204"/>
                  </a:lnTo>
                  <a:cubicBezTo>
                    <a:pt x="762" y="15242"/>
                    <a:pt x="762" y="15282"/>
                    <a:pt x="762" y="15320"/>
                  </a:cubicBezTo>
                  <a:cubicBezTo>
                    <a:pt x="773" y="15337"/>
                    <a:pt x="774" y="15353"/>
                    <a:pt x="769" y="15353"/>
                  </a:cubicBezTo>
                  <a:cubicBezTo>
                    <a:pt x="767" y="15353"/>
                    <a:pt x="764" y="15350"/>
                    <a:pt x="759" y="15342"/>
                  </a:cubicBezTo>
                  <a:cubicBezTo>
                    <a:pt x="750" y="15339"/>
                    <a:pt x="741" y="15337"/>
                    <a:pt x="734" y="15337"/>
                  </a:cubicBezTo>
                  <a:cubicBezTo>
                    <a:pt x="723" y="15337"/>
                    <a:pt x="715" y="15342"/>
                    <a:pt x="712" y="15354"/>
                  </a:cubicBezTo>
                  <a:cubicBezTo>
                    <a:pt x="705" y="15398"/>
                    <a:pt x="724" y="15405"/>
                    <a:pt x="746" y="15408"/>
                  </a:cubicBezTo>
                  <a:cubicBezTo>
                    <a:pt x="759" y="15411"/>
                    <a:pt x="765" y="15420"/>
                    <a:pt x="762" y="15433"/>
                  </a:cubicBezTo>
                  <a:cubicBezTo>
                    <a:pt x="759" y="15449"/>
                    <a:pt x="759" y="15453"/>
                    <a:pt x="750" y="15453"/>
                  </a:cubicBezTo>
                  <a:cubicBezTo>
                    <a:pt x="747" y="15453"/>
                    <a:pt x="743" y="15452"/>
                    <a:pt x="737" y="15452"/>
                  </a:cubicBezTo>
                  <a:lnTo>
                    <a:pt x="696" y="15442"/>
                  </a:lnTo>
                  <a:lnTo>
                    <a:pt x="693" y="15464"/>
                  </a:lnTo>
                  <a:cubicBezTo>
                    <a:pt x="705" y="15467"/>
                    <a:pt x="712" y="15480"/>
                    <a:pt x="708" y="15492"/>
                  </a:cubicBezTo>
                  <a:cubicBezTo>
                    <a:pt x="707" y="15506"/>
                    <a:pt x="706" y="15511"/>
                    <a:pt x="697" y="15511"/>
                  </a:cubicBezTo>
                  <a:cubicBezTo>
                    <a:pt x="690" y="15511"/>
                    <a:pt x="681" y="15509"/>
                    <a:pt x="665" y="15505"/>
                  </a:cubicBezTo>
                  <a:cubicBezTo>
                    <a:pt x="660" y="15504"/>
                    <a:pt x="656" y="15504"/>
                    <a:pt x="652" y="15504"/>
                  </a:cubicBezTo>
                  <a:cubicBezTo>
                    <a:pt x="623" y="15504"/>
                    <a:pt x="622" y="15524"/>
                    <a:pt x="655" y="15549"/>
                  </a:cubicBezTo>
                  <a:lnTo>
                    <a:pt x="668" y="15596"/>
                  </a:lnTo>
                  <a:cubicBezTo>
                    <a:pt x="621" y="15611"/>
                    <a:pt x="655" y="15665"/>
                    <a:pt x="671" y="15690"/>
                  </a:cubicBezTo>
                  <a:cubicBezTo>
                    <a:pt x="624" y="15702"/>
                    <a:pt x="621" y="15724"/>
                    <a:pt x="658" y="15756"/>
                  </a:cubicBezTo>
                  <a:cubicBezTo>
                    <a:pt x="677" y="15759"/>
                    <a:pt x="674" y="15781"/>
                    <a:pt x="649" y="15799"/>
                  </a:cubicBezTo>
                  <a:cubicBezTo>
                    <a:pt x="624" y="15818"/>
                    <a:pt x="621" y="15840"/>
                    <a:pt x="611" y="15884"/>
                  </a:cubicBezTo>
                  <a:cubicBezTo>
                    <a:pt x="627" y="15909"/>
                    <a:pt x="599" y="16063"/>
                    <a:pt x="564" y="16238"/>
                  </a:cubicBezTo>
                  <a:cubicBezTo>
                    <a:pt x="524" y="16436"/>
                    <a:pt x="499" y="16567"/>
                    <a:pt x="520" y="16573"/>
                  </a:cubicBezTo>
                  <a:cubicBezTo>
                    <a:pt x="514" y="16595"/>
                    <a:pt x="514" y="16595"/>
                    <a:pt x="489" y="16611"/>
                  </a:cubicBezTo>
                  <a:cubicBezTo>
                    <a:pt x="488" y="16611"/>
                    <a:pt x="487" y="16611"/>
                    <a:pt x="486" y="16611"/>
                  </a:cubicBezTo>
                  <a:cubicBezTo>
                    <a:pt x="470" y="16611"/>
                    <a:pt x="466" y="16632"/>
                    <a:pt x="502" y="16661"/>
                  </a:cubicBezTo>
                  <a:cubicBezTo>
                    <a:pt x="513" y="16679"/>
                    <a:pt x="527" y="16686"/>
                    <a:pt x="520" y="16686"/>
                  </a:cubicBezTo>
                  <a:cubicBezTo>
                    <a:pt x="516" y="16686"/>
                    <a:pt x="510" y="16685"/>
                    <a:pt x="499" y="16683"/>
                  </a:cubicBezTo>
                  <a:cubicBezTo>
                    <a:pt x="498" y="16683"/>
                    <a:pt x="497" y="16683"/>
                    <a:pt x="496" y="16683"/>
                  </a:cubicBezTo>
                  <a:cubicBezTo>
                    <a:pt x="476" y="16683"/>
                    <a:pt x="467" y="16727"/>
                    <a:pt x="452" y="16812"/>
                  </a:cubicBezTo>
                  <a:cubicBezTo>
                    <a:pt x="436" y="16877"/>
                    <a:pt x="420" y="16965"/>
                    <a:pt x="439" y="16968"/>
                  </a:cubicBezTo>
                  <a:cubicBezTo>
                    <a:pt x="446" y="16996"/>
                    <a:pt x="449" y="17007"/>
                    <a:pt x="448" y="17007"/>
                  </a:cubicBezTo>
                  <a:cubicBezTo>
                    <a:pt x="446" y="17007"/>
                    <a:pt x="442" y="17001"/>
                    <a:pt x="436" y="16990"/>
                  </a:cubicBezTo>
                  <a:cubicBezTo>
                    <a:pt x="431" y="16986"/>
                    <a:pt x="427" y="16985"/>
                    <a:pt x="422" y="16985"/>
                  </a:cubicBezTo>
                  <a:cubicBezTo>
                    <a:pt x="389" y="16985"/>
                    <a:pt x="361" y="17075"/>
                    <a:pt x="383" y="17141"/>
                  </a:cubicBezTo>
                  <a:cubicBezTo>
                    <a:pt x="380" y="17160"/>
                    <a:pt x="377" y="17179"/>
                    <a:pt x="361" y="17179"/>
                  </a:cubicBezTo>
                  <a:cubicBezTo>
                    <a:pt x="359" y="17179"/>
                    <a:pt x="357" y="17179"/>
                    <a:pt x="354" y="17178"/>
                  </a:cubicBezTo>
                  <a:cubicBezTo>
                    <a:pt x="348" y="17216"/>
                    <a:pt x="348" y="17257"/>
                    <a:pt x="354" y="17294"/>
                  </a:cubicBezTo>
                  <a:cubicBezTo>
                    <a:pt x="348" y="17316"/>
                    <a:pt x="329" y="17404"/>
                    <a:pt x="323" y="17448"/>
                  </a:cubicBezTo>
                  <a:cubicBezTo>
                    <a:pt x="317" y="17479"/>
                    <a:pt x="317" y="17511"/>
                    <a:pt x="326" y="17539"/>
                  </a:cubicBezTo>
                  <a:cubicBezTo>
                    <a:pt x="322" y="17554"/>
                    <a:pt x="319" y="17570"/>
                    <a:pt x="319" y="17570"/>
                  </a:cubicBezTo>
                  <a:cubicBezTo>
                    <a:pt x="319" y="17570"/>
                    <a:pt x="319" y="17567"/>
                    <a:pt x="320" y="17561"/>
                  </a:cubicBezTo>
                  <a:cubicBezTo>
                    <a:pt x="320" y="17561"/>
                    <a:pt x="319" y="17561"/>
                    <a:pt x="319" y="17561"/>
                  </a:cubicBezTo>
                  <a:cubicBezTo>
                    <a:pt x="300" y="17561"/>
                    <a:pt x="279" y="17669"/>
                    <a:pt x="245" y="17821"/>
                  </a:cubicBezTo>
                  <a:cubicBezTo>
                    <a:pt x="213" y="17974"/>
                    <a:pt x="188" y="18106"/>
                    <a:pt x="163" y="18125"/>
                  </a:cubicBezTo>
                  <a:cubicBezTo>
                    <a:pt x="160" y="18140"/>
                    <a:pt x="163" y="18156"/>
                    <a:pt x="173" y="18172"/>
                  </a:cubicBezTo>
                  <a:cubicBezTo>
                    <a:pt x="210" y="18203"/>
                    <a:pt x="204" y="18225"/>
                    <a:pt x="179" y="18241"/>
                  </a:cubicBezTo>
                  <a:cubicBezTo>
                    <a:pt x="132" y="18266"/>
                    <a:pt x="119" y="18332"/>
                    <a:pt x="154" y="18372"/>
                  </a:cubicBezTo>
                  <a:lnTo>
                    <a:pt x="132" y="18369"/>
                  </a:lnTo>
                  <a:cubicBezTo>
                    <a:pt x="88" y="18382"/>
                    <a:pt x="94" y="18451"/>
                    <a:pt x="129" y="18482"/>
                  </a:cubicBezTo>
                  <a:cubicBezTo>
                    <a:pt x="104" y="18501"/>
                    <a:pt x="79" y="18516"/>
                    <a:pt x="94" y="18545"/>
                  </a:cubicBezTo>
                  <a:cubicBezTo>
                    <a:pt x="92" y="18558"/>
                    <a:pt x="92" y="18563"/>
                    <a:pt x="82" y="18563"/>
                  </a:cubicBezTo>
                  <a:cubicBezTo>
                    <a:pt x="76" y="18563"/>
                    <a:pt x="67" y="18561"/>
                    <a:pt x="50" y="18557"/>
                  </a:cubicBezTo>
                  <a:cubicBezTo>
                    <a:pt x="41" y="18556"/>
                    <a:pt x="32" y="18554"/>
                    <a:pt x="24" y="18554"/>
                  </a:cubicBezTo>
                  <a:cubicBezTo>
                    <a:pt x="15" y="18554"/>
                    <a:pt x="7" y="18557"/>
                    <a:pt x="3" y="18570"/>
                  </a:cubicBezTo>
                  <a:cubicBezTo>
                    <a:pt x="0" y="18592"/>
                    <a:pt x="19" y="18598"/>
                    <a:pt x="41" y="18601"/>
                  </a:cubicBezTo>
                  <a:cubicBezTo>
                    <a:pt x="41" y="18601"/>
                    <a:pt x="35" y="18623"/>
                    <a:pt x="32" y="18645"/>
                  </a:cubicBezTo>
                  <a:cubicBezTo>
                    <a:pt x="28" y="18657"/>
                    <a:pt x="35" y="18670"/>
                    <a:pt x="47" y="18670"/>
                  </a:cubicBezTo>
                  <a:cubicBezTo>
                    <a:pt x="69" y="18676"/>
                    <a:pt x="63" y="18698"/>
                    <a:pt x="60" y="18720"/>
                  </a:cubicBezTo>
                  <a:cubicBezTo>
                    <a:pt x="58" y="18720"/>
                    <a:pt x="56" y="18719"/>
                    <a:pt x="54" y="18719"/>
                  </a:cubicBezTo>
                  <a:cubicBezTo>
                    <a:pt x="45" y="18719"/>
                    <a:pt x="50" y="18730"/>
                    <a:pt x="62" y="18730"/>
                  </a:cubicBezTo>
                  <a:cubicBezTo>
                    <a:pt x="66" y="18730"/>
                    <a:pt x="72" y="18728"/>
                    <a:pt x="79" y="18723"/>
                  </a:cubicBezTo>
                  <a:cubicBezTo>
                    <a:pt x="101" y="18730"/>
                    <a:pt x="119" y="18733"/>
                    <a:pt x="116" y="18755"/>
                  </a:cubicBezTo>
                  <a:lnTo>
                    <a:pt x="157" y="18764"/>
                  </a:lnTo>
                  <a:cubicBezTo>
                    <a:pt x="172" y="18767"/>
                    <a:pt x="183" y="18770"/>
                    <a:pt x="194" y="18770"/>
                  </a:cubicBezTo>
                  <a:cubicBezTo>
                    <a:pt x="213" y="18770"/>
                    <a:pt x="228" y="18762"/>
                    <a:pt x="248" y="18736"/>
                  </a:cubicBezTo>
                  <a:cubicBezTo>
                    <a:pt x="285" y="18654"/>
                    <a:pt x="320" y="18592"/>
                    <a:pt x="279" y="18582"/>
                  </a:cubicBezTo>
                  <a:cubicBezTo>
                    <a:pt x="257" y="18554"/>
                    <a:pt x="267" y="18513"/>
                    <a:pt x="298" y="18495"/>
                  </a:cubicBezTo>
                  <a:cubicBezTo>
                    <a:pt x="299" y="18495"/>
                    <a:pt x="299" y="18495"/>
                    <a:pt x="300" y="18495"/>
                  </a:cubicBezTo>
                  <a:cubicBezTo>
                    <a:pt x="318" y="18495"/>
                    <a:pt x="336" y="18409"/>
                    <a:pt x="357" y="18303"/>
                  </a:cubicBezTo>
                  <a:cubicBezTo>
                    <a:pt x="386" y="18169"/>
                    <a:pt x="401" y="18103"/>
                    <a:pt x="426" y="18087"/>
                  </a:cubicBezTo>
                  <a:cubicBezTo>
                    <a:pt x="439" y="18078"/>
                    <a:pt x="448" y="18062"/>
                    <a:pt x="455" y="18046"/>
                  </a:cubicBezTo>
                  <a:cubicBezTo>
                    <a:pt x="433" y="18043"/>
                    <a:pt x="461" y="17912"/>
                    <a:pt x="492" y="17758"/>
                  </a:cubicBezTo>
                  <a:cubicBezTo>
                    <a:pt x="524" y="17605"/>
                    <a:pt x="555" y="17448"/>
                    <a:pt x="536" y="17445"/>
                  </a:cubicBezTo>
                  <a:lnTo>
                    <a:pt x="546" y="17401"/>
                  </a:lnTo>
                  <a:cubicBezTo>
                    <a:pt x="546" y="17401"/>
                    <a:pt x="547" y="17401"/>
                    <a:pt x="547" y="17401"/>
                  </a:cubicBezTo>
                  <a:cubicBezTo>
                    <a:pt x="565" y="17401"/>
                    <a:pt x="574" y="17359"/>
                    <a:pt x="583" y="17316"/>
                  </a:cubicBezTo>
                  <a:cubicBezTo>
                    <a:pt x="577" y="17288"/>
                    <a:pt x="574" y="17257"/>
                    <a:pt x="580" y="17225"/>
                  </a:cubicBezTo>
                  <a:lnTo>
                    <a:pt x="580" y="17225"/>
                  </a:lnTo>
                  <a:cubicBezTo>
                    <a:pt x="581" y="17226"/>
                    <a:pt x="582" y="17226"/>
                    <a:pt x="583" y="17226"/>
                  </a:cubicBezTo>
                  <a:cubicBezTo>
                    <a:pt x="600" y="17226"/>
                    <a:pt x="606" y="17204"/>
                    <a:pt x="614" y="17163"/>
                  </a:cubicBezTo>
                  <a:cubicBezTo>
                    <a:pt x="621" y="17119"/>
                    <a:pt x="627" y="17097"/>
                    <a:pt x="605" y="17094"/>
                  </a:cubicBezTo>
                  <a:cubicBezTo>
                    <a:pt x="621" y="17012"/>
                    <a:pt x="643" y="16931"/>
                    <a:pt x="674" y="16856"/>
                  </a:cubicBezTo>
                  <a:cubicBezTo>
                    <a:pt x="699" y="16837"/>
                    <a:pt x="683" y="16812"/>
                    <a:pt x="668" y="16787"/>
                  </a:cubicBezTo>
                  <a:cubicBezTo>
                    <a:pt x="646" y="16777"/>
                    <a:pt x="633" y="16755"/>
                    <a:pt x="636" y="16733"/>
                  </a:cubicBezTo>
                  <a:lnTo>
                    <a:pt x="636" y="16733"/>
                  </a:lnTo>
                  <a:lnTo>
                    <a:pt x="677" y="16743"/>
                  </a:lnTo>
                  <a:cubicBezTo>
                    <a:pt x="684" y="16754"/>
                    <a:pt x="688" y="16760"/>
                    <a:pt x="691" y="16760"/>
                  </a:cubicBezTo>
                  <a:cubicBezTo>
                    <a:pt x="695" y="16760"/>
                    <a:pt x="697" y="16749"/>
                    <a:pt x="702" y="16724"/>
                  </a:cubicBezTo>
                  <a:cubicBezTo>
                    <a:pt x="705" y="16702"/>
                    <a:pt x="712" y="16680"/>
                    <a:pt x="712" y="16680"/>
                  </a:cubicBezTo>
                  <a:cubicBezTo>
                    <a:pt x="690" y="16674"/>
                    <a:pt x="712" y="16564"/>
                    <a:pt x="743" y="16411"/>
                  </a:cubicBezTo>
                  <a:cubicBezTo>
                    <a:pt x="781" y="16213"/>
                    <a:pt x="793" y="16147"/>
                    <a:pt x="774" y="16144"/>
                  </a:cubicBezTo>
                  <a:cubicBezTo>
                    <a:pt x="752" y="16138"/>
                    <a:pt x="755" y="16116"/>
                    <a:pt x="790" y="16056"/>
                  </a:cubicBezTo>
                  <a:cubicBezTo>
                    <a:pt x="878" y="15934"/>
                    <a:pt x="878" y="15934"/>
                    <a:pt x="862" y="15909"/>
                  </a:cubicBezTo>
                  <a:lnTo>
                    <a:pt x="862" y="15909"/>
                  </a:lnTo>
                  <a:cubicBezTo>
                    <a:pt x="858" y="15922"/>
                    <a:pt x="850" y="15926"/>
                    <a:pt x="840" y="15926"/>
                  </a:cubicBezTo>
                  <a:cubicBezTo>
                    <a:pt x="833" y="15926"/>
                    <a:pt x="824" y="15924"/>
                    <a:pt x="815" y="15922"/>
                  </a:cubicBezTo>
                  <a:cubicBezTo>
                    <a:pt x="774" y="15915"/>
                    <a:pt x="781" y="15893"/>
                    <a:pt x="824" y="15878"/>
                  </a:cubicBezTo>
                  <a:cubicBezTo>
                    <a:pt x="825" y="15878"/>
                    <a:pt x="826" y="15878"/>
                    <a:pt x="826" y="15878"/>
                  </a:cubicBezTo>
                  <a:cubicBezTo>
                    <a:pt x="866" y="15878"/>
                    <a:pt x="909" y="15551"/>
                    <a:pt x="871" y="15524"/>
                  </a:cubicBezTo>
                  <a:lnTo>
                    <a:pt x="871" y="15524"/>
                  </a:lnTo>
                  <a:lnTo>
                    <a:pt x="893" y="15527"/>
                  </a:lnTo>
                  <a:cubicBezTo>
                    <a:pt x="894" y="15527"/>
                    <a:pt x="896" y="15527"/>
                    <a:pt x="897" y="15527"/>
                  </a:cubicBezTo>
                  <a:cubicBezTo>
                    <a:pt x="913" y="15527"/>
                    <a:pt x="919" y="15503"/>
                    <a:pt x="934" y="15420"/>
                  </a:cubicBezTo>
                  <a:cubicBezTo>
                    <a:pt x="944" y="15376"/>
                    <a:pt x="947" y="15354"/>
                    <a:pt x="947" y="15354"/>
                  </a:cubicBezTo>
                  <a:cubicBezTo>
                    <a:pt x="906" y="15348"/>
                    <a:pt x="952" y="15223"/>
                    <a:pt x="971" y="15223"/>
                  </a:cubicBezTo>
                  <a:cubicBezTo>
                    <a:pt x="971" y="15223"/>
                    <a:pt x="971" y="15223"/>
                    <a:pt x="972" y="15223"/>
                  </a:cubicBezTo>
                  <a:cubicBezTo>
                    <a:pt x="997" y="15204"/>
                    <a:pt x="997" y="15204"/>
                    <a:pt x="1006" y="15160"/>
                  </a:cubicBezTo>
                  <a:cubicBezTo>
                    <a:pt x="978" y="15086"/>
                    <a:pt x="1018" y="14985"/>
                    <a:pt x="1037" y="14985"/>
                  </a:cubicBezTo>
                  <a:cubicBezTo>
                    <a:pt x="1037" y="14985"/>
                    <a:pt x="1037" y="14985"/>
                    <a:pt x="1038" y="14985"/>
                  </a:cubicBezTo>
                  <a:lnTo>
                    <a:pt x="1047" y="14941"/>
                  </a:lnTo>
                  <a:cubicBezTo>
                    <a:pt x="1034" y="14909"/>
                    <a:pt x="1034" y="14878"/>
                    <a:pt x="1044" y="14847"/>
                  </a:cubicBezTo>
                  <a:cubicBezTo>
                    <a:pt x="1053" y="14796"/>
                    <a:pt x="1058" y="14771"/>
                    <a:pt x="1047" y="14771"/>
                  </a:cubicBezTo>
                  <a:cubicBezTo>
                    <a:pt x="1044" y="14771"/>
                    <a:pt x="1040" y="14774"/>
                    <a:pt x="1034" y="14778"/>
                  </a:cubicBezTo>
                  <a:cubicBezTo>
                    <a:pt x="1016" y="14775"/>
                    <a:pt x="994" y="14772"/>
                    <a:pt x="1000" y="14746"/>
                  </a:cubicBezTo>
                  <a:lnTo>
                    <a:pt x="1000" y="14746"/>
                  </a:lnTo>
                  <a:lnTo>
                    <a:pt x="1019" y="14753"/>
                  </a:lnTo>
                  <a:cubicBezTo>
                    <a:pt x="1019" y="14753"/>
                    <a:pt x="1020" y="14753"/>
                    <a:pt x="1020" y="14753"/>
                  </a:cubicBezTo>
                  <a:cubicBezTo>
                    <a:pt x="1041" y="14753"/>
                    <a:pt x="1054" y="14688"/>
                    <a:pt x="1069" y="14602"/>
                  </a:cubicBezTo>
                  <a:cubicBezTo>
                    <a:pt x="1091" y="14493"/>
                    <a:pt x="1097" y="14449"/>
                    <a:pt x="1122" y="14430"/>
                  </a:cubicBezTo>
                  <a:lnTo>
                    <a:pt x="1106" y="14405"/>
                  </a:lnTo>
                  <a:cubicBezTo>
                    <a:pt x="1092" y="14379"/>
                    <a:pt x="1094" y="14358"/>
                    <a:pt x="1109" y="14358"/>
                  </a:cubicBezTo>
                  <a:cubicBezTo>
                    <a:pt x="1110" y="14358"/>
                    <a:pt x="1112" y="14358"/>
                    <a:pt x="1113" y="14358"/>
                  </a:cubicBezTo>
                  <a:cubicBezTo>
                    <a:pt x="1138" y="14342"/>
                    <a:pt x="1157" y="14254"/>
                    <a:pt x="1144" y="14204"/>
                  </a:cubicBezTo>
                  <a:cubicBezTo>
                    <a:pt x="1147" y="14182"/>
                    <a:pt x="1150" y="14160"/>
                    <a:pt x="1150" y="14160"/>
                  </a:cubicBezTo>
                  <a:cubicBezTo>
                    <a:pt x="1197" y="14145"/>
                    <a:pt x="1207" y="14082"/>
                    <a:pt x="1172" y="14051"/>
                  </a:cubicBezTo>
                  <a:lnTo>
                    <a:pt x="1172" y="14051"/>
                  </a:lnTo>
                  <a:cubicBezTo>
                    <a:pt x="1174" y="14051"/>
                    <a:pt x="1175" y="14051"/>
                    <a:pt x="1176" y="14051"/>
                  </a:cubicBezTo>
                  <a:cubicBezTo>
                    <a:pt x="1192" y="14051"/>
                    <a:pt x="1198" y="14031"/>
                    <a:pt x="1200" y="14010"/>
                  </a:cubicBezTo>
                  <a:cubicBezTo>
                    <a:pt x="1188" y="13964"/>
                    <a:pt x="1203" y="13878"/>
                    <a:pt x="1224" y="13878"/>
                  </a:cubicBezTo>
                  <a:cubicBezTo>
                    <a:pt x="1225" y="13878"/>
                    <a:pt x="1225" y="13878"/>
                    <a:pt x="1226" y="13878"/>
                  </a:cubicBezTo>
                  <a:lnTo>
                    <a:pt x="1229" y="13856"/>
                  </a:lnTo>
                  <a:cubicBezTo>
                    <a:pt x="1216" y="13835"/>
                    <a:pt x="1213" y="13809"/>
                    <a:pt x="1219" y="13788"/>
                  </a:cubicBezTo>
                  <a:cubicBezTo>
                    <a:pt x="1229" y="13762"/>
                    <a:pt x="1226" y="13737"/>
                    <a:pt x="1213" y="13715"/>
                  </a:cubicBezTo>
                  <a:cubicBezTo>
                    <a:pt x="1204" y="13703"/>
                    <a:pt x="1197" y="13684"/>
                    <a:pt x="1200" y="13668"/>
                  </a:cubicBezTo>
                  <a:cubicBezTo>
                    <a:pt x="1201" y="13663"/>
                    <a:pt x="1203" y="13660"/>
                    <a:pt x="1206" y="13660"/>
                  </a:cubicBezTo>
                  <a:cubicBezTo>
                    <a:pt x="1212" y="13660"/>
                    <a:pt x="1224" y="13678"/>
                    <a:pt x="1238" y="13697"/>
                  </a:cubicBezTo>
                  <a:cubicBezTo>
                    <a:pt x="1241" y="13709"/>
                    <a:pt x="1244" y="13714"/>
                    <a:pt x="1247" y="13714"/>
                  </a:cubicBezTo>
                  <a:cubicBezTo>
                    <a:pt x="1254" y="13714"/>
                    <a:pt x="1256" y="13663"/>
                    <a:pt x="1232" y="13606"/>
                  </a:cubicBezTo>
                  <a:cubicBezTo>
                    <a:pt x="1216" y="13566"/>
                    <a:pt x="1209" y="13549"/>
                    <a:pt x="1212" y="13549"/>
                  </a:cubicBezTo>
                  <a:lnTo>
                    <a:pt x="1212" y="13549"/>
                  </a:lnTo>
                  <a:cubicBezTo>
                    <a:pt x="1214" y="13549"/>
                    <a:pt x="1222" y="13561"/>
                    <a:pt x="1238" y="13584"/>
                  </a:cubicBezTo>
                  <a:cubicBezTo>
                    <a:pt x="1247" y="13599"/>
                    <a:pt x="1257" y="13615"/>
                    <a:pt x="1260" y="13615"/>
                  </a:cubicBezTo>
                  <a:cubicBezTo>
                    <a:pt x="1262" y="13615"/>
                    <a:pt x="1262" y="13607"/>
                    <a:pt x="1257" y="13587"/>
                  </a:cubicBezTo>
                  <a:cubicBezTo>
                    <a:pt x="1257" y="13587"/>
                    <a:pt x="1266" y="13543"/>
                    <a:pt x="1244" y="13540"/>
                  </a:cubicBezTo>
                  <a:lnTo>
                    <a:pt x="1257" y="13474"/>
                  </a:lnTo>
                  <a:cubicBezTo>
                    <a:pt x="1276" y="13449"/>
                    <a:pt x="1288" y="13421"/>
                    <a:pt x="1295" y="13390"/>
                  </a:cubicBezTo>
                  <a:cubicBezTo>
                    <a:pt x="1279" y="13364"/>
                    <a:pt x="1279" y="13364"/>
                    <a:pt x="1301" y="13346"/>
                  </a:cubicBezTo>
                  <a:cubicBezTo>
                    <a:pt x="1302" y="13346"/>
                    <a:pt x="1304" y="13346"/>
                    <a:pt x="1305" y="13346"/>
                  </a:cubicBezTo>
                  <a:cubicBezTo>
                    <a:pt x="1323" y="13346"/>
                    <a:pt x="1323" y="13326"/>
                    <a:pt x="1285" y="13321"/>
                  </a:cubicBezTo>
                  <a:cubicBezTo>
                    <a:pt x="1269" y="13299"/>
                    <a:pt x="1273" y="13267"/>
                    <a:pt x="1298" y="13255"/>
                  </a:cubicBezTo>
                  <a:cubicBezTo>
                    <a:pt x="1303" y="13256"/>
                    <a:pt x="1307" y="13256"/>
                    <a:pt x="1311" y="13256"/>
                  </a:cubicBezTo>
                  <a:cubicBezTo>
                    <a:pt x="1339" y="13256"/>
                    <a:pt x="1339" y="13239"/>
                    <a:pt x="1323" y="13236"/>
                  </a:cubicBezTo>
                  <a:cubicBezTo>
                    <a:pt x="1313" y="13220"/>
                    <a:pt x="1307" y="13205"/>
                    <a:pt x="1310" y="13186"/>
                  </a:cubicBezTo>
                  <a:lnTo>
                    <a:pt x="1310" y="13186"/>
                  </a:lnTo>
                  <a:cubicBezTo>
                    <a:pt x="1310" y="13186"/>
                    <a:pt x="1311" y="13186"/>
                    <a:pt x="1311" y="13186"/>
                  </a:cubicBezTo>
                  <a:cubicBezTo>
                    <a:pt x="1330" y="13186"/>
                    <a:pt x="1367" y="12989"/>
                    <a:pt x="1401" y="12794"/>
                  </a:cubicBezTo>
                  <a:cubicBezTo>
                    <a:pt x="1404" y="12772"/>
                    <a:pt x="1392" y="12750"/>
                    <a:pt x="1370" y="12744"/>
                  </a:cubicBezTo>
                  <a:cubicBezTo>
                    <a:pt x="1329" y="12735"/>
                    <a:pt x="1348" y="12738"/>
                    <a:pt x="1373" y="12722"/>
                  </a:cubicBezTo>
                  <a:cubicBezTo>
                    <a:pt x="1432" y="12711"/>
                    <a:pt x="1446" y="12674"/>
                    <a:pt x="1399" y="12674"/>
                  </a:cubicBezTo>
                  <a:cubicBezTo>
                    <a:pt x="1394" y="12674"/>
                    <a:pt x="1389" y="12674"/>
                    <a:pt x="1382" y="12675"/>
                  </a:cubicBezTo>
                  <a:cubicBezTo>
                    <a:pt x="1364" y="12681"/>
                    <a:pt x="1353" y="12685"/>
                    <a:pt x="1349" y="12685"/>
                  </a:cubicBezTo>
                  <a:cubicBezTo>
                    <a:pt x="1343" y="12685"/>
                    <a:pt x="1355" y="12676"/>
                    <a:pt x="1385" y="12653"/>
                  </a:cubicBezTo>
                  <a:cubicBezTo>
                    <a:pt x="1410" y="12637"/>
                    <a:pt x="1410" y="12637"/>
                    <a:pt x="1392" y="12609"/>
                  </a:cubicBezTo>
                  <a:cubicBezTo>
                    <a:pt x="1374" y="12606"/>
                    <a:pt x="1376" y="12587"/>
                    <a:pt x="1394" y="12587"/>
                  </a:cubicBezTo>
                  <a:cubicBezTo>
                    <a:pt x="1395" y="12587"/>
                    <a:pt x="1396" y="12587"/>
                    <a:pt x="1398" y="12587"/>
                  </a:cubicBezTo>
                  <a:cubicBezTo>
                    <a:pt x="1420" y="12568"/>
                    <a:pt x="1445" y="12553"/>
                    <a:pt x="1426" y="12547"/>
                  </a:cubicBezTo>
                  <a:cubicBezTo>
                    <a:pt x="1429" y="12531"/>
                    <a:pt x="1439" y="12518"/>
                    <a:pt x="1454" y="12509"/>
                  </a:cubicBezTo>
                  <a:cubicBezTo>
                    <a:pt x="1479" y="12490"/>
                    <a:pt x="1461" y="12462"/>
                    <a:pt x="1445" y="12437"/>
                  </a:cubicBezTo>
                  <a:cubicBezTo>
                    <a:pt x="1425" y="12385"/>
                    <a:pt x="1421" y="12359"/>
                    <a:pt x="1434" y="12359"/>
                  </a:cubicBezTo>
                  <a:cubicBezTo>
                    <a:pt x="1439" y="12359"/>
                    <a:pt x="1447" y="12363"/>
                    <a:pt x="1457" y="12371"/>
                  </a:cubicBezTo>
                  <a:cubicBezTo>
                    <a:pt x="1462" y="12375"/>
                    <a:pt x="1466" y="12376"/>
                    <a:pt x="1469" y="12376"/>
                  </a:cubicBezTo>
                  <a:cubicBezTo>
                    <a:pt x="1495" y="12376"/>
                    <a:pt x="1491" y="12283"/>
                    <a:pt x="1457" y="12258"/>
                  </a:cubicBezTo>
                  <a:cubicBezTo>
                    <a:pt x="1431" y="12237"/>
                    <a:pt x="1423" y="12230"/>
                    <a:pt x="1428" y="12230"/>
                  </a:cubicBezTo>
                  <a:cubicBezTo>
                    <a:pt x="1430" y="12230"/>
                    <a:pt x="1435" y="12231"/>
                    <a:pt x="1442" y="12233"/>
                  </a:cubicBezTo>
                  <a:cubicBezTo>
                    <a:pt x="1443" y="12233"/>
                    <a:pt x="1444" y="12233"/>
                    <a:pt x="1445" y="12233"/>
                  </a:cubicBezTo>
                  <a:cubicBezTo>
                    <a:pt x="1461" y="12233"/>
                    <a:pt x="1464" y="12214"/>
                    <a:pt x="1464" y="12214"/>
                  </a:cubicBezTo>
                  <a:cubicBezTo>
                    <a:pt x="1470" y="12194"/>
                    <a:pt x="1473" y="12173"/>
                    <a:pt x="1488" y="12173"/>
                  </a:cubicBezTo>
                  <a:cubicBezTo>
                    <a:pt x="1490" y="12173"/>
                    <a:pt x="1491" y="12173"/>
                    <a:pt x="1492" y="12174"/>
                  </a:cubicBezTo>
                  <a:cubicBezTo>
                    <a:pt x="1495" y="12149"/>
                    <a:pt x="1492" y="12127"/>
                    <a:pt x="1486" y="12105"/>
                  </a:cubicBezTo>
                  <a:cubicBezTo>
                    <a:pt x="1454" y="12055"/>
                    <a:pt x="1476" y="11995"/>
                    <a:pt x="1530" y="11973"/>
                  </a:cubicBezTo>
                  <a:lnTo>
                    <a:pt x="1517" y="11926"/>
                  </a:lnTo>
                  <a:cubicBezTo>
                    <a:pt x="1483" y="11901"/>
                    <a:pt x="1467" y="11878"/>
                    <a:pt x="1493" y="11878"/>
                  </a:cubicBezTo>
                  <a:cubicBezTo>
                    <a:pt x="1497" y="11878"/>
                    <a:pt x="1500" y="11878"/>
                    <a:pt x="1504" y="11879"/>
                  </a:cubicBezTo>
                  <a:lnTo>
                    <a:pt x="1523" y="11882"/>
                  </a:lnTo>
                  <a:cubicBezTo>
                    <a:pt x="1487" y="11855"/>
                    <a:pt x="1521" y="11775"/>
                    <a:pt x="1560" y="11775"/>
                  </a:cubicBezTo>
                  <a:cubicBezTo>
                    <a:pt x="1561" y="11775"/>
                    <a:pt x="1563" y="11775"/>
                    <a:pt x="1564" y="11776"/>
                  </a:cubicBezTo>
                  <a:cubicBezTo>
                    <a:pt x="1570" y="11776"/>
                    <a:pt x="1574" y="11777"/>
                    <a:pt x="1578" y="11777"/>
                  </a:cubicBezTo>
                  <a:cubicBezTo>
                    <a:pt x="1586" y="11777"/>
                    <a:pt x="1587" y="11773"/>
                    <a:pt x="1589" y="11757"/>
                  </a:cubicBezTo>
                  <a:lnTo>
                    <a:pt x="1567" y="11754"/>
                  </a:lnTo>
                  <a:cubicBezTo>
                    <a:pt x="1548" y="11751"/>
                    <a:pt x="1526" y="11747"/>
                    <a:pt x="1530" y="11725"/>
                  </a:cubicBezTo>
                  <a:cubicBezTo>
                    <a:pt x="1535" y="11705"/>
                    <a:pt x="1539" y="11684"/>
                    <a:pt x="1557" y="11684"/>
                  </a:cubicBezTo>
                  <a:cubicBezTo>
                    <a:pt x="1558" y="11684"/>
                    <a:pt x="1559" y="11685"/>
                    <a:pt x="1561" y="11685"/>
                  </a:cubicBezTo>
                  <a:cubicBezTo>
                    <a:pt x="1583" y="11666"/>
                    <a:pt x="1608" y="11647"/>
                    <a:pt x="1589" y="11644"/>
                  </a:cubicBezTo>
                  <a:cubicBezTo>
                    <a:pt x="1592" y="11628"/>
                    <a:pt x="1602" y="11613"/>
                    <a:pt x="1617" y="11603"/>
                  </a:cubicBezTo>
                  <a:cubicBezTo>
                    <a:pt x="1620" y="11581"/>
                    <a:pt x="1624" y="11559"/>
                    <a:pt x="1633" y="11516"/>
                  </a:cubicBezTo>
                  <a:cubicBezTo>
                    <a:pt x="1615" y="11491"/>
                    <a:pt x="1623" y="11450"/>
                    <a:pt x="1640" y="11450"/>
                  </a:cubicBezTo>
                  <a:cubicBezTo>
                    <a:pt x="1641" y="11450"/>
                    <a:pt x="1642" y="11450"/>
                    <a:pt x="1642" y="11450"/>
                  </a:cubicBezTo>
                  <a:cubicBezTo>
                    <a:pt x="1649" y="11425"/>
                    <a:pt x="1645" y="11400"/>
                    <a:pt x="1636" y="11378"/>
                  </a:cubicBezTo>
                  <a:cubicBezTo>
                    <a:pt x="1642" y="11337"/>
                    <a:pt x="1645" y="11315"/>
                    <a:pt x="1664" y="11315"/>
                  </a:cubicBezTo>
                  <a:cubicBezTo>
                    <a:pt x="1665" y="11315"/>
                    <a:pt x="1666" y="11315"/>
                    <a:pt x="1667" y="11315"/>
                  </a:cubicBezTo>
                  <a:cubicBezTo>
                    <a:pt x="1674" y="11316"/>
                    <a:pt x="1679" y="11317"/>
                    <a:pt x="1682" y="11317"/>
                  </a:cubicBezTo>
                  <a:cubicBezTo>
                    <a:pt x="1687" y="11317"/>
                    <a:pt x="1683" y="11312"/>
                    <a:pt x="1671" y="11293"/>
                  </a:cubicBezTo>
                  <a:cubicBezTo>
                    <a:pt x="1652" y="11290"/>
                    <a:pt x="1655" y="11268"/>
                    <a:pt x="1658" y="11246"/>
                  </a:cubicBezTo>
                  <a:cubicBezTo>
                    <a:pt x="1661" y="11224"/>
                    <a:pt x="1667" y="11202"/>
                    <a:pt x="1667" y="11202"/>
                  </a:cubicBezTo>
                  <a:cubicBezTo>
                    <a:pt x="1645" y="11199"/>
                    <a:pt x="1645" y="11199"/>
                    <a:pt x="1649" y="11177"/>
                  </a:cubicBezTo>
                  <a:cubicBezTo>
                    <a:pt x="1655" y="11155"/>
                    <a:pt x="1686" y="11092"/>
                    <a:pt x="1689" y="11071"/>
                  </a:cubicBezTo>
                  <a:cubicBezTo>
                    <a:pt x="1698" y="11028"/>
                    <a:pt x="1700" y="11013"/>
                    <a:pt x="1694" y="11013"/>
                  </a:cubicBezTo>
                  <a:cubicBezTo>
                    <a:pt x="1691" y="11013"/>
                    <a:pt x="1686" y="11017"/>
                    <a:pt x="1677" y="11024"/>
                  </a:cubicBezTo>
                  <a:cubicBezTo>
                    <a:pt x="1676" y="11032"/>
                    <a:pt x="1672" y="11036"/>
                    <a:pt x="1669" y="11036"/>
                  </a:cubicBezTo>
                  <a:cubicBezTo>
                    <a:pt x="1664" y="11036"/>
                    <a:pt x="1662" y="11024"/>
                    <a:pt x="1680" y="10998"/>
                  </a:cubicBezTo>
                  <a:cubicBezTo>
                    <a:pt x="1699" y="10951"/>
                    <a:pt x="1714" y="10901"/>
                    <a:pt x="1730" y="10848"/>
                  </a:cubicBezTo>
                  <a:cubicBezTo>
                    <a:pt x="1746" y="10760"/>
                    <a:pt x="1746" y="10760"/>
                    <a:pt x="1724" y="10757"/>
                  </a:cubicBezTo>
                  <a:cubicBezTo>
                    <a:pt x="1713" y="10761"/>
                    <a:pt x="1705" y="10763"/>
                    <a:pt x="1700" y="10763"/>
                  </a:cubicBezTo>
                  <a:cubicBezTo>
                    <a:pt x="1684" y="10763"/>
                    <a:pt x="1694" y="10747"/>
                    <a:pt x="1727" y="10735"/>
                  </a:cubicBezTo>
                  <a:cubicBezTo>
                    <a:pt x="1777" y="10698"/>
                    <a:pt x="1780" y="10676"/>
                    <a:pt x="1761" y="10673"/>
                  </a:cubicBezTo>
                  <a:cubicBezTo>
                    <a:pt x="1743" y="10647"/>
                    <a:pt x="1743" y="10647"/>
                    <a:pt x="1746" y="10626"/>
                  </a:cubicBezTo>
                  <a:lnTo>
                    <a:pt x="1746" y="10626"/>
                  </a:lnTo>
                  <a:cubicBezTo>
                    <a:pt x="1747" y="10626"/>
                    <a:pt x="1748" y="10626"/>
                    <a:pt x="1750" y="10626"/>
                  </a:cubicBezTo>
                  <a:cubicBezTo>
                    <a:pt x="1768" y="10626"/>
                    <a:pt x="1770" y="10604"/>
                    <a:pt x="1758" y="10560"/>
                  </a:cubicBezTo>
                  <a:cubicBezTo>
                    <a:pt x="1761" y="10544"/>
                    <a:pt x="1761" y="10539"/>
                    <a:pt x="1770" y="10539"/>
                  </a:cubicBezTo>
                  <a:cubicBezTo>
                    <a:pt x="1773" y="10539"/>
                    <a:pt x="1777" y="10540"/>
                    <a:pt x="1783" y="10541"/>
                  </a:cubicBezTo>
                  <a:lnTo>
                    <a:pt x="1790" y="10497"/>
                  </a:lnTo>
                  <a:cubicBezTo>
                    <a:pt x="1758" y="10444"/>
                    <a:pt x="1802" y="10315"/>
                    <a:pt x="1827" y="10296"/>
                  </a:cubicBezTo>
                  <a:cubicBezTo>
                    <a:pt x="1827" y="10281"/>
                    <a:pt x="1824" y="10262"/>
                    <a:pt x="1815" y="10249"/>
                  </a:cubicBezTo>
                  <a:cubicBezTo>
                    <a:pt x="1781" y="10225"/>
                    <a:pt x="1780" y="10205"/>
                    <a:pt x="1808" y="10205"/>
                  </a:cubicBezTo>
                  <a:cubicBezTo>
                    <a:pt x="1812" y="10205"/>
                    <a:pt x="1816" y="10205"/>
                    <a:pt x="1821" y="10206"/>
                  </a:cubicBezTo>
                  <a:cubicBezTo>
                    <a:pt x="1834" y="10208"/>
                    <a:pt x="1843" y="10209"/>
                    <a:pt x="1848" y="10209"/>
                  </a:cubicBezTo>
                  <a:cubicBezTo>
                    <a:pt x="1858" y="10209"/>
                    <a:pt x="1850" y="10203"/>
                    <a:pt x="1824" y="10184"/>
                  </a:cubicBezTo>
                  <a:cubicBezTo>
                    <a:pt x="1810" y="10162"/>
                    <a:pt x="1823" y="10072"/>
                    <a:pt x="1852" y="10072"/>
                  </a:cubicBezTo>
                  <a:cubicBezTo>
                    <a:pt x="1856" y="10072"/>
                    <a:pt x="1860" y="10073"/>
                    <a:pt x="1865" y="10077"/>
                  </a:cubicBezTo>
                  <a:lnTo>
                    <a:pt x="1906" y="10083"/>
                  </a:lnTo>
                  <a:cubicBezTo>
                    <a:pt x="1896" y="10071"/>
                    <a:pt x="1893" y="10052"/>
                    <a:pt x="1893" y="10036"/>
                  </a:cubicBezTo>
                  <a:cubicBezTo>
                    <a:pt x="1874" y="10033"/>
                    <a:pt x="1877" y="10011"/>
                    <a:pt x="1887" y="9945"/>
                  </a:cubicBezTo>
                  <a:cubicBezTo>
                    <a:pt x="1896" y="9898"/>
                    <a:pt x="1890" y="9808"/>
                    <a:pt x="1899" y="9764"/>
                  </a:cubicBezTo>
                  <a:cubicBezTo>
                    <a:pt x="1906" y="9720"/>
                    <a:pt x="1918" y="9654"/>
                    <a:pt x="1943" y="9635"/>
                  </a:cubicBezTo>
                  <a:cubicBezTo>
                    <a:pt x="1949" y="9604"/>
                    <a:pt x="1946" y="9573"/>
                    <a:pt x="1937" y="9544"/>
                  </a:cubicBezTo>
                  <a:cubicBezTo>
                    <a:pt x="1922" y="9517"/>
                    <a:pt x="1927" y="9475"/>
                    <a:pt x="1947" y="9475"/>
                  </a:cubicBezTo>
                  <a:cubicBezTo>
                    <a:pt x="1948" y="9475"/>
                    <a:pt x="1949" y="9475"/>
                    <a:pt x="1949" y="9475"/>
                  </a:cubicBezTo>
                  <a:lnTo>
                    <a:pt x="1953" y="9453"/>
                  </a:lnTo>
                  <a:cubicBezTo>
                    <a:pt x="1943" y="9432"/>
                    <a:pt x="1940" y="9410"/>
                    <a:pt x="1943" y="9385"/>
                  </a:cubicBezTo>
                  <a:lnTo>
                    <a:pt x="1943" y="9385"/>
                  </a:lnTo>
                  <a:cubicBezTo>
                    <a:pt x="1945" y="9385"/>
                    <a:pt x="1946" y="9385"/>
                    <a:pt x="1948" y="9385"/>
                  </a:cubicBezTo>
                  <a:cubicBezTo>
                    <a:pt x="1968" y="9385"/>
                    <a:pt x="1986" y="9367"/>
                    <a:pt x="1971" y="9344"/>
                  </a:cubicBezTo>
                  <a:cubicBezTo>
                    <a:pt x="1949" y="9341"/>
                    <a:pt x="1956" y="9319"/>
                    <a:pt x="1962" y="9275"/>
                  </a:cubicBezTo>
                  <a:cubicBezTo>
                    <a:pt x="1990" y="9234"/>
                    <a:pt x="2116" y="8507"/>
                    <a:pt x="2097" y="8501"/>
                  </a:cubicBezTo>
                  <a:lnTo>
                    <a:pt x="2106" y="8435"/>
                  </a:lnTo>
                  <a:lnTo>
                    <a:pt x="2119" y="8369"/>
                  </a:lnTo>
                  <a:cubicBezTo>
                    <a:pt x="2120" y="8369"/>
                    <a:pt x="2121" y="8369"/>
                    <a:pt x="2122" y="8369"/>
                  </a:cubicBezTo>
                  <a:cubicBezTo>
                    <a:pt x="2159" y="8369"/>
                    <a:pt x="2159" y="8261"/>
                    <a:pt x="2150" y="8194"/>
                  </a:cubicBezTo>
                  <a:cubicBezTo>
                    <a:pt x="2137" y="8172"/>
                    <a:pt x="2134" y="8147"/>
                    <a:pt x="2141" y="8125"/>
                  </a:cubicBezTo>
                  <a:lnTo>
                    <a:pt x="2141" y="8125"/>
                  </a:lnTo>
                  <a:cubicBezTo>
                    <a:pt x="2142" y="8125"/>
                    <a:pt x="2144" y="8125"/>
                    <a:pt x="2146" y="8125"/>
                  </a:cubicBezTo>
                  <a:cubicBezTo>
                    <a:pt x="2182" y="8125"/>
                    <a:pt x="2193" y="8063"/>
                    <a:pt x="2178" y="8015"/>
                  </a:cubicBezTo>
                  <a:cubicBezTo>
                    <a:pt x="2145" y="7990"/>
                    <a:pt x="2146" y="7970"/>
                    <a:pt x="2175" y="7970"/>
                  </a:cubicBezTo>
                  <a:cubicBezTo>
                    <a:pt x="2179" y="7970"/>
                    <a:pt x="2183" y="7970"/>
                    <a:pt x="2188" y="7971"/>
                  </a:cubicBezTo>
                  <a:cubicBezTo>
                    <a:pt x="2191" y="7972"/>
                    <a:pt x="2195" y="7972"/>
                    <a:pt x="2198" y="7972"/>
                  </a:cubicBezTo>
                  <a:cubicBezTo>
                    <a:pt x="2229" y="7972"/>
                    <a:pt x="2230" y="7932"/>
                    <a:pt x="2181" y="7880"/>
                  </a:cubicBezTo>
                  <a:cubicBezTo>
                    <a:pt x="2166" y="7855"/>
                    <a:pt x="2166" y="7855"/>
                    <a:pt x="2191" y="7836"/>
                  </a:cubicBezTo>
                  <a:cubicBezTo>
                    <a:pt x="2235" y="7821"/>
                    <a:pt x="2238" y="7799"/>
                    <a:pt x="2216" y="7796"/>
                  </a:cubicBezTo>
                  <a:cubicBezTo>
                    <a:pt x="2181" y="7768"/>
                    <a:pt x="2185" y="7746"/>
                    <a:pt x="2228" y="7730"/>
                  </a:cubicBezTo>
                  <a:cubicBezTo>
                    <a:pt x="2279" y="7692"/>
                    <a:pt x="2279" y="7692"/>
                    <a:pt x="2241" y="7664"/>
                  </a:cubicBezTo>
                  <a:cubicBezTo>
                    <a:pt x="2206" y="7620"/>
                    <a:pt x="2216" y="7558"/>
                    <a:pt x="2263" y="7529"/>
                  </a:cubicBezTo>
                  <a:cubicBezTo>
                    <a:pt x="2266" y="7507"/>
                    <a:pt x="2291" y="7489"/>
                    <a:pt x="2269" y="7485"/>
                  </a:cubicBezTo>
                  <a:lnTo>
                    <a:pt x="2294" y="7467"/>
                  </a:lnTo>
                  <a:cubicBezTo>
                    <a:pt x="2297" y="7445"/>
                    <a:pt x="2304" y="7423"/>
                    <a:pt x="2304" y="7423"/>
                  </a:cubicBezTo>
                  <a:lnTo>
                    <a:pt x="2282" y="7420"/>
                  </a:lnTo>
                  <a:cubicBezTo>
                    <a:pt x="2285" y="7398"/>
                    <a:pt x="2329" y="7269"/>
                    <a:pt x="2354" y="7116"/>
                  </a:cubicBezTo>
                  <a:cubicBezTo>
                    <a:pt x="2392" y="6903"/>
                    <a:pt x="2402" y="6842"/>
                    <a:pt x="2387" y="6842"/>
                  </a:cubicBezTo>
                  <a:cubicBezTo>
                    <a:pt x="2385" y="6842"/>
                    <a:pt x="2382" y="6844"/>
                    <a:pt x="2379" y="6846"/>
                  </a:cubicBezTo>
                  <a:cubicBezTo>
                    <a:pt x="2372" y="6848"/>
                    <a:pt x="2367" y="6849"/>
                    <a:pt x="2363" y="6849"/>
                  </a:cubicBezTo>
                  <a:cubicBezTo>
                    <a:pt x="2338" y="6849"/>
                    <a:pt x="2348" y="6816"/>
                    <a:pt x="2388" y="6802"/>
                  </a:cubicBezTo>
                  <a:cubicBezTo>
                    <a:pt x="2404" y="6768"/>
                    <a:pt x="2416" y="6730"/>
                    <a:pt x="2426" y="6696"/>
                  </a:cubicBezTo>
                  <a:cubicBezTo>
                    <a:pt x="2435" y="6653"/>
                    <a:pt x="2441" y="6611"/>
                    <a:pt x="2461" y="6611"/>
                  </a:cubicBezTo>
                  <a:cubicBezTo>
                    <a:pt x="2462" y="6611"/>
                    <a:pt x="2463" y="6611"/>
                    <a:pt x="2463" y="6611"/>
                  </a:cubicBezTo>
                  <a:lnTo>
                    <a:pt x="2467" y="6589"/>
                  </a:lnTo>
                  <a:cubicBezTo>
                    <a:pt x="2432" y="6536"/>
                    <a:pt x="2454" y="6404"/>
                    <a:pt x="2488" y="6342"/>
                  </a:cubicBezTo>
                  <a:cubicBezTo>
                    <a:pt x="2498" y="6304"/>
                    <a:pt x="2495" y="6266"/>
                    <a:pt x="2485" y="6229"/>
                  </a:cubicBezTo>
                  <a:cubicBezTo>
                    <a:pt x="2473" y="6182"/>
                    <a:pt x="2473" y="6182"/>
                    <a:pt x="2498" y="6163"/>
                  </a:cubicBezTo>
                  <a:cubicBezTo>
                    <a:pt x="2498" y="6163"/>
                    <a:pt x="2498" y="6163"/>
                    <a:pt x="2499" y="6163"/>
                  </a:cubicBezTo>
                  <a:cubicBezTo>
                    <a:pt x="2518" y="6163"/>
                    <a:pt x="2560" y="6038"/>
                    <a:pt x="2520" y="6028"/>
                  </a:cubicBezTo>
                  <a:lnTo>
                    <a:pt x="2545" y="6009"/>
                  </a:lnTo>
                  <a:cubicBezTo>
                    <a:pt x="2564" y="5997"/>
                    <a:pt x="2554" y="5966"/>
                    <a:pt x="2529" y="5962"/>
                  </a:cubicBezTo>
                  <a:cubicBezTo>
                    <a:pt x="2488" y="5956"/>
                    <a:pt x="2492" y="5934"/>
                    <a:pt x="2557" y="5922"/>
                  </a:cubicBezTo>
                  <a:cubicBezTo>
                    <a:pt x="2562" y="5922"/>
                    <a:pt x="2567" y="5923"/>
                    <a:pt x="2571" y="5923"/>
                  </a:cubicBezTo>
                  <a:cubicBezTo>
                    <a:pt x="2599" y="5923"/>
                    <a:pt x="2602" y="5906"/>
                    <a:pt x="2582" y="5903"/>
                  </a:cubicBezTo>
                  <a:cubicBezTo>
                    <a:pt x="2567" y="5878"/>
                    <a:pt x="2548" y="5853"/>
                    <a:pt x="2573" y="5834"/>
                  </a:cubicBezTo>
                  <a:cubicBezTo>
                    <a:pt x="2576" y="5812"/>
                    <a:pt x="2579" y="5790"/>
                    <a:pt x="2539" y="5784"/>
                  </a:cubicBezTo>
                  <a:cubicBezTo>
                    <a:pt x="2520" y="5781"/>
                    <a:pt x="2523" y="5759"/>
                    <a:pt x="2526" y="5734"/>
                  </a:cubicBezTo>
                  <a:lnTo>
                    <a:pt x="2526" y="5734"/>
                  </a:lnTo>
                  <a:cubicBezTo>
                    <a:pt x="2548" y="5740"/>
                    <a:pt x="2548" y="5740"/>
                    <a:pt x="2564" y="5765"/>
                  </a:cubicBezTo>
                  <a:cubicBezTo>
                    <a:pt x="2563" y="5771"/>
                    <a:pt x="2562" y="5774"/>
                    <a:pt x="2563" y="5774"/>
                  </a:cubicBezTo>
                  <a:cubicBezTo>
                    <a:pt x="2563" y="5774"/>
                    <a:pt x="2566" y="5753"/>
                    <a:pt x="2573" y="5721"/>
                  </a:cubicBezTo>
                  <a:cubicBezTo>
                    <a:pt x="2576" y="5700"/>
                    <a:pt x="2602" y="5661"/>
                    <a:pt x="2621" y="5661"/>
                  </a:cubicBezTo>
                  <a:cubicBezTo>
                    <a:pt x="2622" y="5661"/>
                    <a:pt x="2623" y="5661"/>
                    <a:pt x="2623" y="5662"/>
                  </a:cubicBezTo>
                  <a:cubicBezTo>
                    <a:pt x="2642" y="5647"/>
                    <a:pt x="2649" y="5631"/>
                    <a:pt x="2631" y="5631"/>
                  </a:cubicBezTo>
                  <a:cubicBezTo>
                    <a:pt x="2626" y="5631"/>
                    <a:pt x="2618" y="5633"/>
                    <a:pt x="2608" y="5637"/>
                  </a:cubicBezTo>
                  <a:cubicBezTo>
                    <a:pt x="2567" y="5627"/>
                    <a:pt x="2567" y="5627"/>
                    <a:pt x="2573" y="5583"/>
                  </a:cubicBezTo>
                  <a:cubicBezTo>
                    <a:pt x="2576" y="5563"/>
                    <a:pt x="2582" y="5542"/>
                    <a:pt x="2598" y="5542"/>
                  </a:cubicBezTo>
                  <a:cubicBezTo>
                    <a:pt x="2599" y="5542"/>
                    <a:pt x="2600" y="5542"/>
                    <a:pt x="2601" y="5543"/>
                  </a:cubicBezTo>
                  <a:cubicBezTo>
                    <a:pt x="2606" y="5543"/>
                    <a:pt x="2610" y="5544"/>
                    <a:pt x="2613" y="5544"/>
                  </a:cubicBezTo>
                  <a:cubicBezTo>
                    <a:pt x="2624" y="5544"/>
                    <a:pt x="2625" y="5536"/>
                    <a:pt x="2630" y="5502"/>
                  </a:cubicBezTo>
                  <a:cubicBezTo>
                    <a:pt x="2633" y="5436"/>
                    <a:pt x="2604" y="5373"/>
                    <a:pt x="2554" y="5329"/>
                  </a:cubicBezTo>
                  <a:cubicBezTo>
                    <a:pt x="2510" y="5323"/>
                    <a:pt x="2510" y="5323"/>
                    <a:pt x="2557" y="5307"/>
                  </a:cubicBezTo>
                  <a:cubicBezTo>
                    <a:pt x="2559" y="5308"/>
                    <a:pt x="2560" y="5308"/>
                    <a:pt x="2561" y="5308"/>
                  </a:cubicBezTo>
                  <a:cubicBezTo>
                    <a:pt x="2577" y="5308"/>
                    <a:pt x="2583" y="5287"/>
                    <a:pt x="2586" y="5267"/>
                  </a:cubicBezTo>
                  <a:cubicBezTo>
                    <a:pt x="2572" y="5265"/>
                    <a:pt x="2577" y="5256"/>
                    <a:pt x="2582" y="5256"/>
                  </a:cubicBezTo>
                  <a:cubicBezTo>
                    <a:pt x="2584" y="5256"/>
                    <a:pt x="2587" y="5259"/>
                    <a:pt x="2586" y="5267"/>
                  </a:cubicBezTo>
                  <a:cubicBezTo>
                    <a:pt x="2604" y="5273"/>
                    <a:pt x="2601" y="5295"/>
                    <a:pt x="2598" y="5317"/>
                  </a:cubicBezTo>
                  <a:lnTo>
                    <a:pt x="2620" y="5320"/>
                  </a:lnTo>
                  <a:cubicBezTo>
                    <a:pt x="2664" y="5304"/>
                    <a:pt x="2667" y="5282"/>
                    <a:pt x="2630" y="5254"/>
                  </a:cubicBezTo>
                  <a:cubicBezTo>
                    <a:pt x="2614" y="5226"/>
                    <a:pt x="2614" y="5226"/>
                    <a:pt x="2639" y="5207"/>
                  </a:cubicBezTo>
                  <a:cubicBezTo>
                    <a:pt x="2661" y="5192"/>
                    <a:pt x="2686" y="5173"/>
                    <a:pt x="2664" y="5170"/>
                  </a:cubicBezTo>
                  <a:cubicBezTo>
                    <a:pt x="2670" y="5145"/>
                    <a:pt x="2680" y="5123"/>
                    <a:pt x="2698" y="5107"/>
                  </a:cubicBezTo>
                  <a:cubicBezTo>
                    <a:pt x="2705" y="5060"/>
                    <a:pt x="2708" y="5038"/>
                    <a:pt x="2689" y="5035"/>
                  </a:cubicBezTo>
                  <a:cubicBezTo>
                    <a:pt x="2667" y="5032"/>
                    <a:pt x="2670" y="5010"/>
                    <a:pt x="2673" y="4988"/>
                  </a:cubicBezTo>
                  <a:cubicBezTo>
                    <a:pt x="2680" y="4966"/>
                    <a:pt x="2683" y="4944"/>
                    <a:pt x="2661" y="4941"/>
                  </a:cubicBezTo>
                  <a:cubicBezTo>
                    <a:pt x="2642" y="4938"/>
                    <a:pt x="2623" y="4913"/>
                    <a:pt x="2633" y="4866"/>
                  </a:cubicBezTo>
                  <a:cubicBezTo>
                    <a:pt x="2620" y="4819"/>
                    <a:pt x="2620" y="4819"/>
                    <a:pt x="2664" y="4803"/>
                  </a:cubicBezTo>
                  <a:cubicBezTo>
                    <a:pt x="2666" y="4804"/>
                    <a:pt x="2668" y="4804"/>
                    <a:pt x="2670" y="4804"/>
                  </a:cubicBezTo>
                  <a:cubicBezTo>
                    <a:pt x="2684" y="4804"/>
                    <a:pt x="2689" y="4784"/>
                    <a:pt x="2692" y="4762"/>
                  </a:cubicBezTo>
                  <a:cubicBezTo>
                    <a:pt x="2695" y="4747"/>
                    <a:pt x="2705" y="4734"/>
                    <a:pt x="2720" y="4725"/>
                  </a:cubicBezTo>
                  <a:cubicBezTo>
                    <a:pt x="2745" y="4706"/>
                    <a:pt x="2724" y="4700"/>
                    <a:pt x="2702" y="4696"/>
                  </a:cubicBezTo>
                  <a:lnTo>
                    <a:pt x="2661" y="4690"/>
                  </a:lnTo>
                  <a:cubicBezTo>
                    <a:pt x="2667" y="4670"/>
                    <a:pt x="2704" y="4655"/>
                    <a:pt x="2724" y="4655"/>
                  </a:cubicBezTo>
                  <a:cubicBezTo>
                    <a:pt x="2726" y="4655"/>
                    <a:pt x="2728" y="4655"/>
                    <a:pt x="2730" y="4656"/>
                  </a:cubicBezTo>
                  <a:cubicBezTo>
                    <a:pt x="2777" y="4643"/>
                    <a:pt x="2777" y="4643"/>
                    <a:pt x="2736" y="4634"/>
                  </a:cubicBezTo>
                  <a:cubicBezTo>
                    <a:pt x="2714" y="4631"/>
                    <a:pt x="2698" y="4605"/>
                    <a:pt x="2727" y="4565"/>
                  </a:cubicBezTo>
                  <a:cubicBezTo>
                    <a:pt x="2733" y="4522"/>
                    <a:pt x="2739" y="4480"/>
                    <a:pt x="2759" y="4480"/>
                  </a:cubicBezTo>
                  <a:cubicBezTo>
                    <a:pt x="2760" y="4480"/>
                    <a:pt x="2760" y="4480"/>
                    <a:pt x="2761" y="4480"/>
                  </a:cubicBezTo>
                  <a:cubicBezTo>
                    <a:pt x="2774" y="4471"/>
                    <a:pt x="2777" y="4452"/>
                    <a:pt x="2767" y="4436"/>
                  </a:cubicBezTo>
                  <a:cubicBezTo>
                    <a:pt x="2752" y="4411"/>
                    <a:pt x="2755" y="4389"/>
                    <a:pt x="2786" y="4327"/>
                  </a:cubicBezTo>
                  <a:cubicBezTo>
                    <a:pt x="2846" y="4223"/>
                    <a:pt x="2846" y="4223"/>
                    <a:pt x="2805" y="4214"/>
                  </a:cubicBezTo>
                  <a:cubicBezTo>
                    <a:pt x="2786" y="4211"/>
                    <a:pt x="2764" y="4208"/>
                    <a:pt x="2811" y="4192"/>
                  </a:cubicBezTo>
                  <a:cubicBezTo>
                    <a:pt x="2833" y="4173"/>
                    <a:pt x="2818" y="4148"/>
                    <a:pt x="2805" y="4101"/>
                  </a:cubicBezTo>
                  <a:cubicBezTo>
                    <a:pt x="2783" y="4079"/>
                    <a:pt x="2755" y="4066"/>
                    <a:pt x="2727" y="4066"/>
                  </a:cubicBezTo>
                  <a:cubicBezTo>
                    <a:pt x="2686" y="4057"/>
                    <a:pt x="2686" y="4057"/>
                    <a:pt x="2711" y="4016"/>
                  </a:cubicBezTo>
                  <a:cubicBezTo>
                    <a:pt x="2717" y="3996"/>
                    <a:pt x="2736" y="3981"/>
                    <a:pt x="2755" y="3981"/>
                  </a:cubicBezTo>
                  <a:cubicBezTo>
                    <a:pt x="2757" y="3981"/>
                    <a:pt x="2759" y="3982"/>
                    <a:pt x="2761" y="3982"/>
                  </a:cubicBezTo>
                  <a:cubicBezTo>
                    <a:pt x="2774" y="3982"/>
                    <a:pt x="2780" y="3994"/>
                    <a:pt x="2777" y="4007"/>
                  </a:cubicBezTo>
                  <a:lnTo>
                    <a:pt x="2774" y="4029"/>
                  </a:lnTo>
                  <a:cubicBezTo>
                    <a:pt x="2779" y="4030"/>
                    <a:pt x="2785" y="4030"/>
                    <a:pt x="2790" y="4030"/>
                  </a:cubicBezTo>
                  <a:cubicBezTo>
                    <a:pt x="2805" y="4030"/>
                    <a:pt x="2817" y="4024"/>
                    <a:pt x="2824" y="3991"/>
                  </a:cubicBezTo>
                  <a:cubicBezTo>
                    <a:pt x="2846" y="3972"/>
                    <a:pt x="2852" y="3951"/>
                    <a:pt x="2830" y="3947"/>
                  </a:cubicBezTo>
                  <a:cubicBezTo>
                    <a:pt x="2855" y="3929"/>
                    <a:pt x="2861" y="3885"/>
                    <a:pt x="2871" y="3841"/>
                  </a:cubicBezTo>
                  <a:cubicBezTo>
                    <a:pt x="2877" y="3797"/>
                    <a:pt x="2886" y="3728"/>
                    <a:pt x="2912" y="3712"/>
                  </a:cubicBezTo>
                  <a:cubicBezTo>
                    <a:pt x="2921" y="3665"/>
                    <a:pt x="2924" y="3643"/>
                    <a:pt x="2902" y="3640"/>
                  </a:cubicBezTo>
                  <a:cubicBezTo>
                    <a:pt x="2864" y="3634"/>
                    <a:pt x="2864" y="3615"/>
                    <a:pt x="2882" y="3615"/>
                  </a:cubicBezTo>
                  <a:cubicBezTo>
                    <a:pt x="2884" y="3615"/>
                    <a:pt x="2885" y="3615"/>
                    <a:pt x="2886" y="3615"/>
                  </a:cubicBezTo>
                  <a:cubicBezTo>
                    <a:pt x="2930" y="3600"/>
                    <a:pt x="2999" y="3318"/>
                    <a:pt x="2962" y="3289"/>
                  </a:cubicBezTo>
                  <a:cubicBezTo>
                    <a:pt x="2962" y="3289"/>
                    <a:pt x="2968" y="3264"/>
                    <a:pt x="2971" y="3242"/>
                  </a:cubicBezTo>
                  <a:cubicBezTo>
                    <a:pt x="2999" y="3202"/>
                    <a:pt x="3021" y="3070"/>
                    <a:pt x="3002" y="3045"/>
                  </a:cubicBezTo>
                  <a:lnTo>
                    <a:pt x="3015" y="2979"/>
                  </a:lnTo>
                  <a:cubicBezTo>
                    <a:pt x="3043" y="2938"/>
                    <a:pt x="3046" y="2916"/>
                    <a:pt x="3031" y="2891"/>
                  </a:cubicBezTo>
                  <a:cubicBezTo>
                    <a:pt x="3016" y="2872"/>
                    <a:pt x="3002" y="2864"/>
                    <a:pt x="3004" y="2864"/>
                  </a:cubicBezTo>
                  <a:lnTo>
                    <a:pt x="3004" y="2864"/>
                  </a:lnTo>
                  <a:cubicBezTo>
                    <a:pt x="3005" y="2864"/>
                    <a:pt x="3007" y="2865"/>
                    <a:pt x="3012" y="2866"/>
                  </a:cubicBezTo>
                  <a:cubicBezTo>
                    <a:pt x="3013" y="2866"/>
                    <a:pt x="3013" y="2866"/>
                    <a:pt x="3014" y="2866"/>
                  </a:cubicBezTo>
                  <a:cubicBezTo>
                    <a:pt x="3034" y="2866"/>
                    <a:pt x="3041" y="2822"/>
                    <a:pt x="3056" y="2735"/>
                  </a:cubicBezTo>
                  <a:cubicBezTo>
                    <a:pt x="3066" y="2675"/>
                    <a:pt x="3070" y="2656"/>
                    <a:pt x="3063" y="2656"/>
                  </a:cubicBezTo>
                  <a:cubicBezTo>
                    <a:pt x="3060" y="2656"/>
                    <a:pt x="3054" y="2660"/>
                    <a:pt x="3046" y="2666"/>
                  </a:cubicBezTo>
                  <a:cubicBezTo>
                    <a:pt x="3041" y="2591"/>
                    <a:pt x="3055" y="2580"/>
                    <a:pt x="3072" y="2580"/>
                  </a:cubicBezTo>
                  <a:cubicBezTo>
                    <a:pt x="3076" y="2580"/>
                    <a:pt x="3080" y="2580"/>
                    <a:pt x="3084" y="2581"/>
                  </a:cubicBezTo>
                  <a:cubicBezTo>
                    <a:pt x="3092" y="2587"/>
                    <a:pt x="3099" y="2590"/>
                    <a:pt x="3104" y="2590"/>
                  </a:cubicBezTo>
                  <a:cubicBezTo>
                    <a:pt x="3121" y="2590"/>
                    <a:pt x="3114" y="2558"/>
                    <a:pt x="3068" y="2534"/>
                  </a:cubicBezTo>
                  <a:cubicBezTo>
                    <a:pt x="3033" y="2508"/>
                    <a:pt x="3039" y="2465"/>
                    <a:pt x="3055" y="2465"/>
                  </a:cubicBezTo>
                  <a:cubicBezTo>
                    <a:pt x="3057" y="2465"/>
                    <a:pt x="3058" y="2465"/>
                    <a:pt x="3059" y="2465"/>
                  </a:cubicBezTo>
                  <a:cubicBezTo>
                    <a:pt x="3081" y="2468"/>
                    <a:pt x="3078" y="2490"/>
                    <a:pt x="3075" y="2512"/>
                  </a:cubicBezTo>
                  <a:lnTo>
                    <a:pt x="3115" y="2518"/>
                  </a:lnTo>
                  <a:cubicBezTo>
                    <a:pt x="3118" y="2496"/>
                    <a:pt x="3118" y="2496"/>
                    <a:pt x="3103" y="2471"/>
                  </a:cubicBezTo>
                  <a:cubicBezTo>
                    <a:pt x="3103" y="2453"/>
                    <a:pt x="3100" y="2437"/>
                    <a:pt x="3087" y="2424"/>
                  </a:cubicBezTo>
                  <a:cubicBezTo>
                    <a:pt x="3081" y="2409"/>
                    <a:pt x="3068" y="2401"/>
                    <a:pt x="3053" y="2401"/>
                  </a:cubicBezTo>
                  <a:cubicBezTo>
                    <a:pt x="3044" y="2401"/>
                    <a:pt x="3035" y="2404"/>
                    <a:pt x="3028" y="2412"/>
                  </a:cubicBezTo>
                  <a:cubicBezTo>
                    <a:pt x="3021" y="2417"/>
                    <a:pt x="3016" y="2419"/>
                    <a:pt x="3013" y="2419"/>
                  </a:cubicBezTo>
                  <a:cubicBezTo>
                    <a:pt x="3004" y="2419"/>
                    <a:pt x="3006" y="2403"/>
                    <a:pt x="3009" y="2387"/>
                  </a:cubicBezTo>
                  <a:cubicBezTo>
                    <a:pt x="3024" y="2365"/>
                    <a:pt x="3037" y="2356"/>
                    <a:pt x="3049" y="2356"/>
                  </a:cubicBezTo>
                  <a:cubicBezTo>
                    <a:pt x="3059" y="2356"/>
                    <a:pt x="3067" y="2363"/>
                    <a:pt x="3075" y="2374"/>
                  </a:cubicBezTo>
                  <a:cubicBezTo>
                    <a:pt x="3071" y="2396"/>
                    <a:pt x="3093" y="2402"/>
                    <a:pt x="3112" y="2406"/>
                  </a:cubicBezTo>
                  <a:cubicBezTo>
                    <a:pt x="3112" y="2406"/>
                    <a:pt x="3113" y="2406"/>
                    <a:pt x="3113" y="2406"/>
                  </a:cubicBezTo>
                  <a:cubicBezTo>
                    <a:pt x="3133" y="2406"/>
                    <a:pt x="3112" y="2289"/>
                    <a:pt x="3075" y="2261"/>
                  </a:cubicBezTo>
                  <a:lnTo>
                    <a:pt x="3075" y="2261"/>
                  </a:lnTo>
                  <a:lnTo>
                    <a:pt x="3093" y="2265"/>
                  </a:lnTo>
                  <a:cubicBezTo>
                    <a:pt x="3094" y="2265"/>
                    <a:pt x="3095" y="2265"/>
                    <a:pt x="3095" y="2265"/>
                  </a:cubicBezTo>
                  <a:cubicBezTo>
                    <a:pt x="3116" y="2265"/>
                    <a:pt x="3122" y="2222"/>
                    <a:pt x="3131" y="2180"/>
                  </a:cubicBezTo>
                  <a:cubicBezTo>
                    <a:pt x="3137" y="2136"/>
                    <a:pt x="3140" y="2114"/>
                    <a:pt x="3122" y="2111"/>
                  </a:cubicBezTo>
                  <a:cubicBezTo>
                    <a:pt x="3100" y="2108"/>
                    <a:pt x="3078" y="2105"/>
                    <a:pt x="3084" y="2083"/>
                  </a:cubicBezTo>
                  <a:lnTo>
                    <a:pt x="3084" y="2083"/>
                  </a:lnTo>
                  <a:cubicBezTo>
                    <a:pt x="3080" y="2096"/>
                    <a:pt x="3072" y="2100"/>
                    <a:pt x="3062" y="2100"/>
                  </a:cubicBezTo>
                  <a:cubicBezTo>
                    <a:pt x="3054" y="2100"/>
                    <a:pt x="3046" y="2098"/>
                    <a:pt x="3037" y="2095"/>
                  </a:cubicBezTo>
                  <a:cubicBezTo>
                    <a:pt x="3053" y="2073"/>
                    <a:pt x="3071" y="2055"/>
                    <a:pt x="3090" y="2036"/>
                  </a:cubicBezTo>
                  <a:cubicBezTo>
                    <a:pt x="3143" y="1998"/>
                    <a:pt x="3178" y="1939"/>
                    <a:pt x="3181" y="1873"/>
                  </a:cubicBezTo>
                  <a:cubicBezTo>
                    <a:pt x="3190" y="1826"/>
                    <a:pt x="3200" y="1760"/>
                    <a:pt x="3225" y="1741"/>
                  </a:cubicBezTo>
                  <a:cubicBezTo>
                    <a:pt x="3231" y="1697"/>
                    <a:pt x="3237" y="1675"/>
                    <a:pt x="3216" y="1672"/>
                  </a:cubicBezTo>
                  <a:lnTo>
                    <a:pt x="3222" y="1628"/>
                  </a:lnTo>
                  <a:cubicBezTo>
                    <a:pt x="3247" y="1610"/>
                    <a:pt x="3256" y="1566"/>
                    <a:pt x="3234" y="1563"/>
                  </a:cubicBezTo>
                  <a:cubicBezTo>
                    <a:pt x="3219" y="1538"/>
                    <a:pt x="3241" y="1519"/>
                    <a:pt x="3247" y="1497"/>
                  </a:cubicBezTo>
                  <a:cubicBezTo>
                    <a:pt x="3277" y="1473"/>
                    <a:pt x="3288" y="1464"/>
                    <a:pt x="3275" y="1464"/>
                  </a:cubicBezTo>
                  <a:cubicBezTo>
                    <a:pt x="3267" y="1464"/>
                    <a:pt x="3252" y="1467"/>
                    <a:pt x="3228" y="1472"/>
                  </a:cubicBezTo>
                  <a:cubicBezTo>
                    <a:pt x="3227" y="1471"/>
                    <a:pt x="3225" y="1471"/>
                    <a:pt x="3224" y="1471"/>
                  </a:cubicBezTo>
                  <a:cubicBezTo>
                    <a:pt x="3205" y="1471"/>
                    <a:pt x="3181" y="1508"/>
                    <a:pt x="3178" y="1528"/>
                  </a:cubicBezTo>
                  <a:lnTo>
                    <a:pt x="3165" y="1597"/>
                  </a:lnTo>
                  <a:lnTo>
                    <a:pt x="3156" y="1525"/>
                  </a:lnTo>
                  <a:cubicBezTo>
                    <a:pt x="3159" y="1503"/>
                    <a:pt x="3147" y="1456"/>
                    <a:pt x="3125" y="1453"/>
                  </a:cubicBezTo>
                  <a:cubicBezTo>
                    <a:pt x="3115" y="1450"/>
                    <a:pt x="3106" y="1440"/>
                    <a:pt x="3109" y="1428"/>
                  </a:cubicBezTo>
                  <a:lnTo>
                    <a:pt x="3109" y="1428"/>
                  </a:lnTo>
                  <a:lnTo>
                    <a:pt x="3150" y="1434"/>
                  </a:lnTo>
                  <a:cubicBezTo>
                    <a:pt x="3162" y="1453"/>
                    <a:pt x="3184" y="1465"/>
                    <a:pt x="3209" y="1465"/>
                  </a:cubicBezTo>
                  <a:cubicBezTo>
                    <a:pt x="3253" y="1453"/>
                    <a:pt x="3284" y="1390"/>
                    <a:pt x="3244" y="1381"/>
                  </a:cubicBezTo>
                  <a:cubicBezTo>
                    <a:pt x="3247" y="1359"/>
                    <a:pt x="3247" y="1359"/>
                    <a:pt x="3272" y="1340"/>
                  </a:cubicBezTo>
                  <a:cubicBezTo>
                    <a:pt x="3274" y="1341"/>
                    <a:pt x="3277" y="1341"/>
                    <a:pt x="3279" y="1341"/>
                  </a:cubicBezTo>
                  <a:cubicBezTo>
                    <a:pt x="3294" y="1341"/>
                    <a:pt x="3293" y="1321"/>
                    <a:pt x="3259" y="1293"/>
                  </a:cubicBezTo>
                  <a:cubicBezTo>
                    <a:pt x="3222" y="1265"/>
                    <a:pt x="3225" y="1243"/>
                    <a:pt x="3269" y="1227"/>
                  </a:cubicBezTo>
                  <a:cubicBezTo>
                    <a:pt x="3319" y="1190"/>
                    <a:pt x="3335" y="1102"/>
                    <a:pt x="3313" y="1099"/>
                  </a:cubicBezTo>
                  <a:cubicBezTo>
                    <a:pt x="3272" y="1093"/>
                    <a:pt x="3284" y="1027"/>
                    <a:pt x="3306" y="1008"/>
                  </a:cubicBezTo>
                  <a:cubicBezTo>
                    <a:pt x="3331" y="992"/>
                    <a:pt x="3338" y="961"/>
                    <a:pt x="3319" y="942"/>
                  </a:cubicBezTo>
                  <a:lnTo>
                    <a:pt x="3319" y="942"/>
                  </a:lnTo>
                  <a:cubicBezTo>
                    <a:pt x="3321" y="942"/>
                    <a:pt x="3322" y="942"/>
                    <a:pt x="3324" y="942"/>
                  </a:cubicBezTo>
                  <a:cubicBezTo>
                    <a:pt x="3344" y="942"/>
                    <a:pt x="3362" y="925"/>
                    <a:pt x="3347" y="901"/>
                  </a:cubicBezTo>
                  <a:cubicBezTo>
                    <a:pt x="3347" y="901"/>
                    <a:pt x="3349" y="889"/>
                    <a:pt x="3340" y="889"/>
                  </a:cubicBezTo>
                  <a:cubicBezTo>
                    <a:pt x="3336" y="889"/>
                    <a:pt x="3332" y="891"/>
                    <a:pt x="3325" y="895"/>
                  </a:cubicBezTo>
                  <a:lnTo>
                    <a:pt x="3294" y="845"/>
                  </a:lnTo>
                  <a:cubicBezTo>
                    <a:pt x="3290" y="859"/>
                    <a:pt x="3281" y="863"/>
                    <a:pt x="3269" y="863"/>
                  </a:cubicBezTo>
                  <a:cubicBezTo>
                    <a:pt x="3262" y="863"/>
                    <a:pt x="3255" y="862"/>
                    <a:pt x="3247" y="861"/>
                  </a:cubicBezTo>
                  <a:cubicBezTo>
                    <a:pt x="3228" y="857"/>
                    <a:pt x="3263" y="773"/>
                    <a:pt x="3331" y="738"/>
                  </a:cubicBezTo>
                  <a:lnTo>
                    <a:pt x="3382" y="701"/>
                  </a:lnTo>
                  <a:lnTo>
                    <a:pt x="3341" y="695"/>
                  </a:lnTo>
                  <a:cubicBezTo>
                    <a:pt x="3344" y="674"/>
                    <a:pt x="3347" y="653"/>
                    <a:pt x="3365" y="653"/>
                  </a:cubicBezTo>
                  <a:cubicBezTo>
                    <a:pt x="3366" y="653"/>
                    <a:pt x="3368" y="654"/>
                    <a:pt x="3369" y="654"/>
                  </a:cubicBezTo>
                  <a:cubicBezTo>
                    <a:pt x="3374" y="655"/>
                    <a:pt x="3378" y="655"/>
                    <a:pt x="3381" y="655"/>
                  </a:cubicBezTo>
                  <a:cubicBezTo>
                    <a:pt x="3388" y="655"/>
                    <a:pt x="3389" y="651"/>
                    <a:pt x="3391" y="635"/>
                  </a:cubicBezTo>
                  <a:cubicBezTo>
                    <a:pt x="3394" y="622"/>
                    <a:pt x="3388" y="613"/>
                    <a:pt x="3375" y="610"/>
                  </a:cubicBezTo>
                  <a:cubicBezTo>
                    <a:pt x="3335" y="604"/>
                    <a:pt x="3335" y="604"/>
                    <a:pt x="3360" y="585"/>
                  </a:cubicBezTo>
                  <a:cubicBezTo>
                    <a:pt x="3404" y="569"/>
                    <a:pt x="3407" y="547"/>
                    <a:pt x="3369" y="519"/>
                  </a:cubicBezTo>
                  <a:cubicBezTo>
                    <a:pt x="3328" y="510"/>
                    <a:pt x="3328" y="510"/>
                    <a:pt x="3375" y="497"/>
                  </a:cubicBezTo>
                  <a:cubicBezTo>
                    <a:pt x="3397" y="497"/>
                    <a:pt x="3419" y="481"/>
                    <a:pt x="3422" y="459"/>
                  </a:cubicBezTo>
                  <a:lnTo>
                    <a:pt x="3404" y="456"/>
                  </a:lnTo>
                  <a:cubicBezTo>
                    <a:pt x="3360" y="447"/>
                    <a:pt x="3366" y="425"/>
                    <a:pt x="3388" y="406"/>
                  </a:cubicBezTo>
                  <a:lnTo>
                    <a:pt x="3388" y="406"/>
                  </a:lnTo>
                  <a:cubicBezTo>
                    <a:pt x="3389" y="406"/>
                    <a:pt x="3391" y="406"/>
                    <a:pt x="3392" y="406"/>
                  </a:cubicBezTo>
                  <a:cubicBezTo>
                    <a:pt x="3410" y="406"/>
                    <a:pt x="3412" y="384"/>
                    <a:pt x="3400" y="340"/>
                  </a:cubicBezTo>
                  <a:cubicBezTo>
                    <a:pt x="3406" y="299"/>
                    <a:pt x="3412" y="277"/>
                    <a:pt x="3428" y="277"/>
                  </a:cubicBezTo>
                  <a:cubicBezTo>
                    <a:pt x="3429" y="277"/>
                    <a:pt x="3431" y="278"/>
                    <a:pt x="3432" y="278"/>
                  </a:cubicBezTo>
                  <a:cubicBezTo>
                    <a:pt x="3445" y="280"/>
                    <a:pt x="3454" y="281"/>
                    <a:pt x="3458" y="281"/>
                  </a:cubicBezTo>
                  <a:cubicBezTo>
                    <a:pt x="3469" y="281"/>
                    <a:pt x="3460" y="275"/>
                    <a:pt x="3435" y="256"/>
                  </a:cubicBezTo>
                  <a:cubicBezTo>
                    <a:pt x="3419" y="231"/>
                    <a:pt x="3419" y="231"/>
                    <a:pt x="3447" y="190"/>
                  </a:cubicBezTo>
                  <a:cubicBezTo>
                    <a:pt x="3473" y="171"/>
                    <a:pt x="3473" y="171"/>
                    <a:pt x="3454" y="146"/>
                  </a:cubicBezTo>
                  <a:cubicBezTo>
                    <a:pt x="3437" y="144"/>
                    <a:pt x="3424" y="141"/>
                    <a:pt x="3414" y="141"/>
                  </a:cubicBezTo>
                  <a:cubicBezTo>
                    <a:pt x="3400" y="141"/>
                    <a:pt x="3392" y="146"/>
                    <a:pt x="3388" y="159"/>
                  </a:cubicBezTo>
                  <a:cubicBezTo>
                    <a:pt x="3386" y="175"/>
                    <a:pt x="3385" y="179"/>
                    <a:pt x="3378" y="179"/>
                  </a:cubicBezTo>
                  <a:cubicBezTo>
                    <a:pt x="3375" y="179"/>
                    <a:pt x="3371" y="178"/>
                    <a:pt x="3366" y="177"/>
                  </a:cubicBezTo>
                  <a:lnTo>
                    <a:pt x="3372" y="130"/>
                  </a:lnTo>
                  <a:cubicBezTo>
                    <a:pt x="3378" y="102"/>
                    <a:pt x="3375" y="71"/>
                    <a:pt x="3366" y="40"/>
                  </a:cubicBezTo>
                  <a:cubicBezTo>
                    <a:pt x="3359" y="14"/>
                    <a:pt x="3345" y="1"/>
                    <a:pt x="3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52"/>
            <p:cNvSpPr/>
            <p:nvPr/>
          </p:nvSpPr>
          <p:spPr>
            <a:xfrm>
              <a:off x="1955400" y="2056675"/>
              <a:ext cx="593025" cy="836425"/>
            </a:xfrm>
            <a:custGeom>
              <a:avLst/>
              <a:gdLst/>
              <a:ahLst/>
              <a:cxnLst/>
              <a:rect l="l" t="t" r="r" b="b"/>
              <a:pathLst>
                <a:path w="23721" h="33457" extrusionOk="0">
                  <a:moveTo>
                    <a:pt x="21809" y="209"/>
                  </a:moveTo>
                  <a:cubicBezTo>
                    <a:pt x="21713" y="209"/>
                    <a:pt x="21665" y="236"/>
                    <a:pt x="21671" y="255"/>
                  </a:cubicBezTo>
                  <a:cubicBezTo>
                    <a:pt x="21672" y="262"/>
                    <a:pt x="21683" y="265"/>
                    <a:pt x="21703" y="265"/>
                  </a:cubicBezTo>
                  <a:cubicBezTo>
                    <a:pt x="21733" y="265"/>
                    <a:pt x="21783" y="259"/>
                    <a:pt x="21856" y="252"/>
                  </a:cubicBezTo>
                  <a:cubicBezTo>
                    <a:pt x="21897" y="252"/>
                    <a:pt x="21937" y="242"/>
                    <a:pt x="21978" y="230"/>
                  </a:cubicBezTo>
                  <a:cubicBezTo>
                    <a:pt x="21978" y="213"/>
                    <a:pt x="21940" y="211"/>
                    <a:pt x="21894" y="211"/>
                  </a:cubicBezTo>
                  <a:cubicBezTo>
                    <a:pt x="21881" y="211"/>
                    <a:pt x="21867" y="211"/>
                    <a:pt x="21853" y="211"/>
                  </a:cubicBezTo>
                  <a:cubicBezTo>
                    <a:pt x="21837" y="210"/>
                    <a:pt x="21822" y="209"/>
                    <a:pt x="21809" y="209"/>
                  </a:cubicBezTo>
                  <a:close/>
                  <a:moveTo>
                    <a:pt x="21507" y="229"/>
                  </a:moveTo>
                  <a:cubicBezTo>
                    <a:pt x="21531" y="229"/>
                    <a:pt x="21513" y="252"/>
                    <a:pt x="21426" y="296"/>
                  </a:cubicBezTo>
                  <a:cubicBezTo>
                    <a:pt x="21386" y="308"/>
                    <a:pt x="21345" y="324"/>
                    <a:pt x="21307" y="339"/>
                  </a:cubicBezTo>
                  <a:cubicBezTo>
                    <a:pt x="21298" y="321"/>
                    <a:pt x="21411" y="252"/>
                    <a:pt x="21473" y="236"/>
                  </a:cubicBezTo>
                  <a:cubicBezTo>
                    <a:pt x="21488" y="232"/>
                    <a:pt x="21500" y="229"/>
                    <a:pt x="21507" y="229"/>
                  </a:cubicBezTo>
                  <a:close/>
                  <a:moveTo>
                    <a:pt x="23611" y="1737"/>
                  </a:moveTo>
                  <a:cubicBezTo>
                    <a:pt x="23630" y="1737"/>
                    <a:pt x="23633" y="1806"/>
                    <a:pt x="23626" y="1875"/>
                  </a:cubicBezTo>
                  <a:lnTo>
                    <a:pt x="23608" y="1872"/>
                  </a:lnTo>
                  <a:cubicBezTo>
                    <a:pt x="23601" y="1850"/>
                    <a:pt x="23595" y="1828"/>
                    <a:pt x="23589" y="1806"/>
                  </a:cubicBezTo>
                  <a:lnTo>
                    <a:pt x="23611" y="1737"/>
                  </a:lnTo>
                  <a:close/>
                  <a:moveTo>
                    <a:pt x="18694" y="2069"/>
                  </a:moveTo>
                  <a:cubicBezTo>
                    <a:pt x="18687" y="2069"/>
                    <a:pt x="18675" y="2078"/>
                    <a:pt x="18647" y="2101"/>
                  </a:cubicBezTo>
                  <a:lnTo>
                    <a:pt x="18600" y="2138"/>
                  </a:lnTo>
                  <a:lnTo>
                    <a:pt x="18659" y="2116"/>
                  </a:lnTo>
                  <a:lnTo>
                    <a:pt x="18706" y="2079"/>
                  </a:lnTo>
                  <a:cubicBezTo>
                    <a:pt x="18701" y="2073"/>
                    <a:pt x="18698" y="2069"/>
                    <a:pt x="18694" y="2069"/>
                  </a:cubicBezTo>
                  <a:close/>
                  <a:moveTo>
                    <a:pt x="23498" y="1928"/>
                  </a:moveTo>
                  <a:cubicBezTo>
                    <a:pt x="23507" y="1972"/>
                    <a:pt x="23517" y="2016"/>
                    <a:pt x="23520" y="2060"/>
                  </a:cubicBezTo>
                  <a:cubicBezTo>
                    <a:pt x="23549" y="2170"/>
                    <a:pt x="23552" y="2196"/>
                    <a:pt x="23533" y="2196"/>
                  </a:cubicBezTo>
                  <a:cubicBezTo>
                    <a:pt x="23528" y="2196"/>
                    <a:pt x="23522" y="2194"/>
                    <a:pt x="23514" y="2192"/>
                  </a:cubicBezTo>
                  <a:cubicBezTo>
                    <a:pt x="23492" y="2188"/>
                    <a:pt x="23479" y="2182"/>
                    <a:pt x="23479" y="2054"/>
                  </a:cubicBezTo>
                  <a:cubicBezTo>
                    <a:pt x="23488" y="2010"/>
                    <a:pt x="23495" y="1969"/>
                    <a:pt x="23498" y="1928"/>
                  </a:cubicBezTo>
                  <a:close/>
                  <a:moveTo>
                    <a:pt x="18666" y="2232"/>
                  </a:moveTo>
                  <a:cubicBezTo>
                    <a:pt x="18670" y="2232"/>
                    <a:pt x="18673" y="2233"/>
                    <a:pt x="18675" y="2235"/>
                  </a:cubicBezTo>
                  <a:lnTo>
                    <a:pt x="18628" y="2273"/>
                  </a:lnTo>
                  <a:cubicBezTo>
                    <a:pt x="18626" y="2271"/>
                    <a:pt x="18624" y="2270"/>
                    <a:pt x="18622" y="2270"/>
                  </a:cubicBezTo>
                  <a:cubicBezTo>
                    <a:pt x="18610" y="2270"/>
                    <a:pt x="18595" y="2296"/>
                    <a:pt x="18619" y="2296"/>
                  </a:cubicBezTo>
                  <a:cubicBezTo>
                    <a:pt x="18624" y="2296"/>
                    <a:pt x="18631" y="2295"/>
                    <a:pt x="18640" y="2292"/>
                  </a:cubicBezTo>
                  <a:lnTo>
                    <a:pt x="18666" y="2323"/>
                  </a:lnTo>
                  <a:cubicBezTo>
                    <a:pt x="18629" y="2352"/>
                    <a:pt x="18583" y="2372"/>
                    <a:pt x="18558" y="2372"/>
                  </a:cubicBezTo>
                  <a:cubicBezTo>
                    <a:pt x="18551" y="2372"/>
                    <a:pt x="18546" y="2371"/>
                    <a:pt x="18543" y="2367"/>
                  </a:cubicBezTo>
                  <a:cubicBezTo>
                    <a:pt x="18531" y="2368"/>
                    <a:pt x="18521" y="2368"/>
                    <a:pt x="18513" y="2368"/>
                  </a:cubicBezTo>
                  <a:cubicBezTo>
                    <a:pt x="18474" y="2368"/>
                    <a:pt x="18488" y="2357"/>
                    <a:pt x="18568" y="2295"/>
                  </a:cubicBezTo>
                  <a:cubicBezTo>
                    <a:pt x="18608" y="2263"/>
                    <a:pt x="18647" y="2232"/>
                    <a:pt x="18666" y="2232"/>
                  </a:cubicBezTo>
                  <a:close/>
                  <a:moveTo>
                    <a:pt x="18088" y="2677"/>
                  </a:moveTo>
                  <a:cubicBezTo>
                    <a:pt x="18093" y="2677"/>
                    <a:pt x="18096" y="2682"/>
                    <a:pt x="18101" y="2690"/>
                  </a:cubicBezTo>
                  <a:cubicBezTo>
                    <a:pt x="18076" y="2724"/>
                    <a:pt x="18048" y="2756"/>
                    <a:pt x="18017" y="2781"/>
                  </a:cubicBezTo>
                  <a:lnTo>
                    <a:pt x="17957" y="2803"/>
                  </a:lnTo>
                  <a:cubicBezTo>
                    <a:pt x="17945" y="2787"/>
                    <a:pt x="17992" y="2746"/>
                    <a:pt x="18039" y="2709"/>
                  </a:cubicBezTo>
                  <a:cubicBezTo>
                    <a:pt x="18068" y="2687"/>
                    <a:pt x="18080" y="2677"/>
                    <a:pt x="18088" y="2677"/>
                  </a:cubicBezTo>
                  <a:close/>
                  <a:moveTo>
                    <a:pt x="18133" y="3035"/>
                  </a:moveTo>
                  <a:lnTo>
                    <a:pt x="18086" y="3072"/>
                  </a:lnTo>
                  <a:cubicBezTo>
                    <a:pt x="18086" y="3072"/>
                    <a:pt x="18051" y="3125"/>
                    <a:pt x="18064" y="3141"/>
                  </a:cubicBezTo>
                  <a:lnTo>
                    <a:pt x="18064" y="3144"/>
                  </a:lnTo>
                  <a:lnTo>
                    <a:pt x="18111" y="3103"/>
                  </a:lnTo>
                  <a:cubicBezTo>
                    <a:pt x="18158" y="3066"/>
                    <a:pt x="18145" y="3050"/>
                    <a:pt x="18133" y="3035"/>
                  </a:cubicBezTo>
                  <a:close/>
                  <a:moveTo>
                    <a:pt x="22783" y="3209"/>
                  </a:moveTo>
                  <a:cubicBezTo>
                    <a:pt x="22796" y="3209"/>
                    <a:pt x="22769" y="3253"/>
                    <a:pt x="22749" y="3307"/>
                  </a:cubicBezTo>
                  <a:cubicBezTo>
                    <a:pt x="22703" y="3355"/>
                    <a:pt x="22681" y="3378"/>
                    <a:pt x="22674" y="3378"/>
                  </a:cubicBezTo>
                  <a:cubicBezTo>
                    <a:pt x="22668" y="3378"/>
                    <a:pt x="22674" y="3360"/>
                    <a:pt x="22686" y="3326"/>
                  </a:cubicBezTo>
                  <a:lnTo>
                    <a:pt x="22761" y="3219"/>
                  </a:lnTo>
                  <a:cubicBezTo>
                    <a:pt x="22772" y="3212"/>
                    <a:pt x="22779" y="3209"/>
                    <a:pt x="22783" y="3209"/>
                  </a:cubicBezTo>
                  <a:close/>
                  <a:moveTo>
                    <a:pt x="22332" y="3458"/>
                  </a:moveTo>
                  <a:cubicBezTo>
                    <a:pt x="22345" y="3473"/>
                    <a:pt x="22307" y="3527"/>
                    <a:pt x="22307" y="3527"/>
                  </a:cubicBezTo>
                  <a:lnTo>
                    <a:pt x="22257" y="3564"/>
                  </a:lnTo>
                  <a:cubicBezTo>
                    <a:pt x="22244" y="3545"/>
                    <a:pt x="22232" y="3530"/>
                    <a:pt x="22282" y="3492"/>
                  </a:cubicBezTo>
                  <a:lnTo>
                    <a:pt x="22332" y="3458"/>
                  </a:lnTo>
                  <a:close/>
                  <a:moveTo>
                    <a:pt x="21737" y="4097"/>
                  </a:moveTo>
                  <a:lnTo>
                    <a:pt x="21762" y="4131"/>
                  </a:lnTo>
                  <a:lnTo>
                    <a:pt x="21749" y="4113"/>
                  </a:lnTo>
                  <a:lnTo>
                    <a:pt x="21737" y="4097"/>
                  </a:lnTo>
                  <a:close/>
                  <a:moveTo>
                    <a:pt x="21334" y="4133"/>
                  </a:moveTo>
                  <a:cubicBezTo>
                    <a:pt x="21343" y="4133"/>
                    <a:pt x="21275" y="4200"/>
                    <a:pt x="21235" y="4232"/>
                  </a:cubicBezTo>
                  <a:lnTo>
                    <a:pt x="21223" y="4213"/>
                  </a:lnTo>
                  <a:cubicBezTo>
                    <a:pt x="21264" y="4183"/>
                    <a:pt x="21298" y="4138"/>
                    <a:pt x="21314" y="4138"/>
                  </a:cubicBezTo>
                  <a:cubicBezTo>
                    <a:pt x="21316" y="4138"/>
                    <a:pt x="21318" y="4139"/>
                    <a:pt x="21320" y="4141"/>
                  </a:cubicBezTo>
                  <a:cubicBezTo>
                    <a:pt x="21328" y="4135"/>
                    <a:pt x="21332" y="4133"/>
                    <a:pt x="21334" y="4133"/>
                  </a:cubicBezTo>
                  <a:close/>
                  <a:moveTo>
                    <a:pt x="20988" y="4514"/>
                  </a:moveTo>
                  <a:cubicBezTo>
                    <a:pt x="21000" y="4532"/>
                    <a:pt x="21010" y="4548"/>
                    <a:pt x="20963" y="4586"/>
                  </a:cubicBezTo>
                  <a:cubicBezTo>
                    <a:pt x="20942" y="4614"/>
                    <a:pt x="20915" y="4633"/>
                    <a:pt x="20898" y="4633"/>
                  </a:cubicBezTo>
                  <a:cubicBezTo>
                    <a:pt x="20883" y="4633"/>
                    <a:pt x="20876" y="4619"/>
                    <a:pt x="20887" y="4586"/>
                  </a:cubicBezTo>
                  <a:lnTo>
                    <a:pt x="20988" y="4514"/>
                  </a:lnTo>
                  <a:close/>
                  <a:moveTo>
                    <a:pt x="20568" y="4874"/>
                  </a:moveTo>
                  <a:lnTo>
                    <a:pt x="20518" y="4909"/>
                  </a:lnTo>
                  <a:cubicBezTo>
                    <a:pt x="20488" y="4929"/>
                    <a:pt x="20476" y="4937"/>
                    <a:pt x="20468" y="4937"/>
                  </a:cubicBezTo>
                  <a:cubicBezTo>
                    <a:pt x="20463" y="4937"/>
                    <a:pt x="20460" y="4934"/>
                    <a:pt x="20455" y="4927"/>
                  </a:cubicBezTo>
                  <a:lnTo>
                    <a:pt x="20505" y="4893"/>
                  </a:lnTo>
                  <a:lnTo>
                    <a:pt x="20568" y="4874"/>
                  </a:lnTo>
                  <a:close/>
                  <a:moveTo>
                    <a:pt x="20039" y="5311"/>
                  </a:moveTo>
                  <a:cubicBezTo>
                    <a:pt x="20017" y="5311"/>
                    <a:pt x="19988" y="5322"/>
                    <a:pt x="19988" y="5322"/>
                  </a:cubicBezTo>
                  <a:cubicBezTo>
                    <a:pt x="19938" y="5357"/>
                    <a:pt x="19950" y="5372"/>
                    <a:pt x="19950" y="5372"/>
                  </a:cubicBezTo>
                  <a:cubicBezTo>
                    <a:pt x="19950" y="5372"/>
                    <a:pt x="19954" y="5377"/>
                    <a:pt x="19963" y="5377"/>
                  </a:cubicBezTo>
                  <a:cubicBezTo>
                    <a:pt x="19972" y="5377"/>
                    <a:pt x="19988" y="5372"/>
                    <a:pt x="20013" y="5354"/>
                  </a:cubicBezTo>
                  <a:lnTo>
                    <a:pt x="20060" y="5319"/>
                  </a:lnTo>
                  <a:cubicBezTo>
                    <a:pt x="20056" y="5313"/>
                    <a:pt x="20048" y="5311"/>
                    <a:pt x="20039" y="5311"/>
                  </a:cubicBezTo>
                  <a:close/>
                  <a:moveTo>
                    <a:pt x="19681" y="5416"/>
                  </a:moveTo>
                  <a:lnTo>
                    <a:pt x="19681" y="5416"/>
                  </a:lnTo>
                  <a:cubicBezTo>
                    <a:pt x="19693" y="5432"/>
                    <a:pt x="19643" y="5469"/>
                    <a:pt x="19643" y="5469"/>
                  </a:cubicBezTo>
                  <a:cubicBezTo>
                    <a:pt x="19602" y="5498"/>
                    <a:pt x="19562" y="5528"/>
                    <a:pt x="19543" y="5528"/>
                  </a:cubicBezTo>
                  <a:cubicBezTo>
                    <a:pt x="19538" y="5528"/>
                    <a:pt x="19535" y="5526"/>
                    <a:pt x="19534" y="5523"/>
                  </a:cubicBezTo>
                  <a:cubicBezTo>
                    <a:pt x="19534" y="5523"/>
                    <a:pt x="19521" y="5507"/>
                    <a:pt x="19568" y="5469"/>
                  </a:cubicBezTo>
                  <a:cubicBezTo>
                    <a:pt x="19603" y="5448"/>
                    <a:pt x="19640" y="5429"/>
                    <a:pt x="19681" y="5416"/>
                  </a:cubicBezTo>
                  <a:close/>
                  <a:moveTo>
                    <a:pt x="18776" y="5522"/>
                  </a:moveTo>
                  <a:cubicBezTo>
                    <a:pt x="18757" y="5522"/>
                    <a:pt x="18718" y="5556"/>
                    <a:pt x="18697" y="5617"/>
                  </a:cubicBezTo>
                  <a:cubicBezTo>
                    <a:pt x="18702" y="5623"/>
                    <a:pt x="18705" y="5627"/>
                    <a:pt x="18710" y="5627"/>
                  </a:cubicBezTo>
                  <a:cubicBezTo>
                    <a:pt x="18718" y="5627"/>
                    <a:pt x="18730" y="5619"/>
                    <a:pt x="18760" y="5598"/>
                  </a:cubicBezTo>
                  <a:cubicBezTo>
                    <a:pt x="18760" y="5598"/>
                    <a:pt x="18797" y="5545"/>
                    <a:pt x="18785" y="5526"/>
                  </a:cubicBezTo>
                  <a:cubicBezTo>
                    <a:pt x="18783" y="5523"/>
                    <a:pt x="18780" y="5522"/>
                    <a:pt x="18776" y="5522"/>
                  </a:cubicBezTo>
                  <a:close/>
                  <a:moveTo>
                    <a:pt x="19080" y="6002"/>
                  </a:moveTo>
                  <a:cubicBezTo>
                    <a:pt x="19084" y="6002"/>
                    <a:pt x="19083" y="6007"/>
                    <a:pt x="19064" y="6021"/>
                  </a:cubicBezTo>
                  <a:cubicBezTo>
                    <a:pt x="19056" y="6012"/>
                    <a:pt x="19074" y="6002"/>
                    <a:pt x="19080" y="6002"/>
                  </a:cubicBezTo>
                  <a:close/>
                  <a:moveTo>
                    <a:pt x="19286" y="6057"/>
                  </a:moveTo>
                  <a:cubicBezTo>
                    <a:pt x="19281" y="6057"/>
                    <a:pt x="19267" y="6062"/>
                    <a:pt x="19245" y="6068"/>
                  </a:cubicBezTo>
                  <a:lnTo>
                    <a:pt x="19148" y="6140"/>
                  </a:lnTo>
                  <a:cubicBezTo>
                    <a:pt x="19153" y="6146"/>
                    <a:pt x="19156" y="6150"/>
                    <a:pt x="19161" y="6150"/>
                  </a:cubicBezTo>
                  <a:cubicBezTo>
                    <a:pt x="19169" y="6150"/>
                    <a:pt x="19181" y="6142"/>
                    <a:pt x="19211" y="6121"/>
                  </a:cubicBezTo>
                  <a:cubicBezTo>
                    <a:pt x="19275" y="6074"/>
                    <a:pt x="19297" y="6057"/>
                    <a:pt x="19286" y="6057"/>
                  </a:cubicBezTo>
                  <a:close/>
                  <a:moveTo>
                    <a:pt x="18782" y="6089"/>
                  </a:moveTo>
                  <a:cubicBezTo>
                    <a:pt x="18792" y="6089"/>
                    <a:pt x="18771" y="6105"/>
                    <a:pt x="18706" y="6153"/>
                  </a:cubicBezTo>
                  <a:cubicBezTo>
                    <a:pt x="18680" y="6171"/>
                    <a:pt x="18664" y="6175"/>
                    <a:pt x="18655" y="6175"/>
                  </a:cubicBezTo>
                  <a:cubicBezTo>
                    <a:pt x="18646" y="6175"/>
                    <a:pt x="18644" y="6171"/>
                    <a:pt x="18644" y="6171"/>
                  </a:cubicBezTo>
                  <a:cubicBezTo>
                    <a:pt x="18631" y="6153"/>
                    <a:pt x="18694" y="6134"/>
                    <a:pt x="18744" y="6099"/>
                  </a:cubicBezTo>
                  <a:cubicBezTo>
                    <a:pt x="18764" y="6093"/>
                    <a:pt x="18777" y="6089"/>
                    <a:pt x="18782" y="6089"/>
                  </a:cubicBezTo>
                  <a:close/>
                  <a:moveTo>
                    <a:pt x="17961" y="6774"/>
                  </a:moveTo>
                  <a:cubicBezTo>
                    <a:pt x="17968" y="6774"/>
                    <a:pt x="17973" y="6776"/>
                    <a:pt x="17976" y="6779"/>
                  </a:cubicBezTo>
                  <a:cubicBezTo>
                    <a:pt x="17992" y="6795"/>
                    <a:pt x="17951" y="6833"/>
                    <a:pt x="17879" y="6845"/>
                  </a:cubicBezTo>
                  <a:cubicBezTo>
                    <a:pt x="17863" y="6833"/>
                    <a:pt x="17863" y="6833"/>
                    <a:pt x="17907" y="6789"/>
                  </a:cubicBezTo>
                  <a:cubicBezTo>
                    <a:pt x="17907" y="6789"/>
                    <a:pt x="17940" y="6774"/>
                    <a:pt x="17961" y="6774"/>
                  </a:cubicBezTo>
                  <a:close/>
                  <a:moveTo>
                    <a:pt x="18066" y="6867"/>
                  </a:moveTo>
                  <a:cubicBezTo>
                    <a:pt x="18053" y="6879"/>
                    <a:pt x="18047" y="6886"/>
                    <a:pt x="18047" y="6886"/>
                  </a:cubicBezTo>
                  <a:cubicBezTo>
                    <a:pt x="18048" y="6886"/>
                    <a:pt x="18053" y="6881"/>
                    <a:pt x="18064" y="6870"/>
                  </a:cubicBezTo>
                  <a:cubicBezTo>
                    <a:pt x="18064" y="6869"/>
                    <a:pt x="18065" y="6868"/>
                    <a:pt x="18066" y="6867"/>
                  </a:cubicBezTo>
                  <a:close/>
                  <a:moveTo>
                    <a:pt x="17581" y="7058"/>
                  </a:moveTo>
                  <a:lnTo>
                    <a:pt x="17581" y="7058"/>
                  </a:lnTo>
                  <a:cubicBezTo>
                    <a:pt x="17591" y="7068"/>
                    <a:pt x="17575" y="7083"/>
                    <a:pt x="17569" y="7083"/>
                  </a:cubicBezTo>
                  <a:cubicBezTo>
                    <a:pt x="17566" y="7083"/>
                    <a:pt x="17567" y="7077"/>
                    <a:pt x="17581" y="7058"/>
                  </a:cubicBezTo>
                  <a:close/>
                  <a:moveTo>
                    <a:pt x="17682" y="7068"/>
                  </a:moveTo>
                  <a:lnTo>
                    <a:pt x="17660" y="7127"/>
                  </a:lnTo>
                  <a:lnTo>
                    <a:pt x="17625" y="7171"/>
                  </a:lnTo>
                  <a:cubicBezTo>
                    <a:pt x="17609" y="7159"/>
                    <a:pt x="17591" y="7146"/>
                    <a:pt x="17628" y="7099"/>
                  </a:cubicBezTo>
                  <a:lnTo>
                    <a:pt x="17682" y="7068"/>
                  </a:lnTo>
                  <a:close/>
                  <a:moveTo>
                    <a:pt x="17453" y="7340"/>
                  </a:moveTo>
                  <a:cubicBezTo>
                    <a:pt x="17463" y="7346"/>
                    <a:pt x="17446" y="7364"/>
                    <a:pt x="17442" y="7364"/>
                  </a:cubicBezTo>
                  <a:cubicBezTo>
                    <a:pt x="17439" y="7364"/>
                    <a:pt x="17440" y="7358"/>
                    <a:pt x="17453" y="7340"/>
                  </a:cubicBezTo>
                  <a:close/>
                  <a:moveTo>
                    <a:pt x="16093" y="10640"/>
                  </a:moveTo>
                  <a:lnTo>
                    <a:pt x="16090" y="10706"/>
                  </a:lnTo>
                  <a:lnTo>
                    <a:pt x="16068" y="10762"/>
                  </a:lnTo>
                  <a:cubicBezTo>
                    <a:pt x="16049" y="10756"/>
                    <a:pt x="16030" y="10747"/>
                    <a:pt x="16052" y="10690"/>
                  </a:cubicBezTo>
                  <a:lnTo>
                    <a:pt x="16093" y="10640"/>
                  </a:lnTo>
                  <a:close/>
                  <a:moveTo>
                    <a:pt x="15562" y="12045"/>
                  </a:moveTo>
                  <a:cubicBezTo>
                    <a:pt x="15577" y="12045"/>
                    <a:pt x="15590" y="12084"/>
                    <a:pt x="15604" y="12088"/>
                  </a:cubicBezTo>
                  <a:cubicBezTo>
                    <a:pt x="15588" y="12131"/>
                    <a:pt x="15584" y="12143"/>
                    <a:pt x="15576" y="12143"/>
                  </a:cubicBezTo>
                  <a:cubicBezTo>
                    <a:pt x="15572" y="12143"/>
                    <a:pt x="15568" y="12141"/>
                    <a:pt x="15563" y="12138"/>
                  </a:cubicBezTo>
                  <a:cubicBezTo>
                    <a:pt x="15544" y="12132"/>
                    <a:pt x="15544" y="12066"/>
                    <a:pt x="15544" y="12066"/>
                  </a:cubicBezTo>
                  <a:cubicBezTo>
                    <a:pt x="15550" y="12050"/>
                    <a:pt x="15556" y="12045"/>
                    <a:pt x="15562" y="12045"/>
                  </a:cubicBezTo>
                  <a:close/>
                  <a:moveTo>
                    <a:pt x="15363" y="13044"/>
                  </a:moveTo>
                  <a:cubicBezTo>
                    <a:pt x="15384" y="13050"/>
                    <a:pt x="15381" y="13116"/>
                    <a:pt x="15381" y="13116"/>
                  </a:cubicBezTo>
                  <a:lnTo>
                    <a:pt x="15359" y="13172"/>
                  </a:lnTo>
                  <a:cubicBezTo>
                    <a:pt x="15341" y="13166"/>
                    <a:pt x="15322" y="13157"/>
                    <a:pt x="15344" y="13100"/>
                  </a:cubicBezTo>
                  <a:lnTo>
                    <a:pt x="15363" y="13044"/>
                  </a:lnTo>
                  <a:close/>
                  <a:moveTo>
                    <a:pt x="14993" y="13749"/>
                  </a:moveTo>
                  <a:lnTo>
                    <a:pt x="14990" y="13815"/>
                  </a:lnTo>
                  <a:lnTo>
                    <a:pt x="14971" y="13871"/>
                  </a:lnTo>
                  <a:cubicBezTo>
                    <a:pt x="14949" y="13865"/>
                    <a:pt x="14930" y="13856"/>
                    <a:pt x="14952" y="13799"/>
                  </a:cubicBezTo>
                  <a:lnTo>
                    <a:pt x="14993" y="13749"/>
                  </a:lnTo>
                  <a:close/>
                  <a:moveTo>
                    <a:pt x="13518" y="17736"/>
                  </a:moveTo>
                  <a:cubicBezTo>
                    <a:pt x="13534" y="17736"/>
                    <a:pt x="13530" y="17782"/>
                    <a:pt x="13514" y="17826"/>
                  </a:cubicBezTo>
                  <a:cubicBezTo>
                    <a:pt x="13481" y="17917"/>
                    <a:pt x="13474" y="17935"/>
                    <a:pt x="13463" y="17935"/>
                  </a:cubicBezTo>
                  <a:cubicBezTo>
                    <a:pt x="13461" y="17935"/>
                    <a:pt x="13458" y="17934"/>
                    <a:pt x="13454" y="17933"/>
                  </a:cubicBezTo>
                  <a:cubicBezTo>
                    <a:pt x="13432" y="17923"/>
                    <a:pt x="13476" y="17810"/>
                    <a:pt x="13495" y="17754"/>
                  </a:cubicBezTo>
                  <a:cubicBezTo>
                    <a:pt x="13505" y="17741"/>
                    <a:pt x="13513" y="17736"/>
                    <a:pt x="13518" y="17736"/>
                  </a:cubicBezTo>
                  <a:close/>
                  <a:moveTo>
                    <a:pt x="12652" y="20107"/>
                  </a:moveTo>
                  <a:cubicBezTo>
                    <a:pt x="12671" y="20117"/>
                    <a:pt x="12667" y="20183"/>
                    <a:pt x="12667" y="20183"/>
                  </a:cubicBezTo>
                  <a:lnTo>
                    <a:pt x="12649" y="20239"/>
                  </a:lnTo>
                  <a:cubicBezTo>
                    <a:pt x="12627" y="20230"/>
                    <a:pt x="12608" y="20223"/>
                    <a:pt x="12630" y="20167"/>
                  </a:cubicBezTo>
                  <a:lnTo>
                    <a:pt x="12652" y="20107"/>
                  </a:lnTo>
                  <a:close/>
                  <a:moveTo>
                    <a:pt x="11016" y="24974"/>
                  </a:moveTo>
                  <a:lnTo>
                    <a:pt x="11016" y="24974"/>
                  </a:lnTo>
                  <a:cubicBezTo>
                    <a:pt x="11035" y="24981"/>
                    <a:pt x="11013" y="25040"/>
                    <a:pt x="11013" y="25040"/>
                  </a:cubicBezTo>
                  <a:cubicBezTo>
                    <a:pt x="10999" y="25080"/>
                    <a:pt x="10996" y="25092"/>
                    <a:pt x="10988" y="25092"/>
                  </a:cubicBezTo>
                  <a:cubicBezTo>
                    <a:pt x="10985" y="25092"/>
                    <a:pt x="10981" y="25090"/>
                    <a:pt x="10975" y="25087"/>
                  </a:cubicBezTo>
                  <a:cubicBezTo>
                    <a:pt x="10975" y="25087"/>
                    <a:pt x="10953" y="25081"/>
                    <a:pt x="10975" y="25024"/>
                  </a:cubicBezTo>
                  <a:lnTo>
                    <a:pt x="11016" y="24974"/>
                  </a:lnTo>
                  <a:close/>
                  <a:moveTo>
                    <a:pt x="10781" y="25670"/>
                  </a:moveTo>
                  <a:lnTo>
                    <a:pt x="10781" y="25733"/>
                  </a:lnTo>
                  <a:lnTo>
                    <a:pt x="10759" y="25792"/>
                  </a:lnTo>
                  <a:cubicBezTo>
                    <a:pt x="10740" y="25783"/>
                    <a:pt x="10721" y="25777"/>
                    <a:pt x="10740" y="25720"/>
                  </a:cubicBezTo>
                  <a:lnTo>
                    <a:pt x="10781" y="25670"/>
                  </a:lnTo>
                  <a:close/>
                  <a:moveTo>
                    <a:pt x="10495" y="26038"/>
                  </a:moveTo>
                  <a:cubicBezTo>
                    <a:pt x="10498" y="26038"/>
                    <a:pt x="10497" y="26054"/>
                    <a:pt x="10496" y="26081"/>
                  </a:cubicBezTo>
                  <a:cubicBezTo>
                    <a:pt x="10496" y="26143"/>
                    <a:pt x="10476" y="26197"/>
                    <a:pt x="10458" y="26197"/>
                  </a:cubicBezTo>
                  <a:cubicBezTo>
                    <a:pt x="10457" y="26197"/>
                    <a:pt x="10456" y="26197"/>
                    <a:pt x="10455" y="26196"/>
                  </a:cubicBezTo>
                  <a:cubicBezTo>
                    <a:pt x="10436" y="26190"/>
                    <a:pt x="10436" y="26190"/>
                    <a:pt x="10455" y="26131"/>
                  </a:cubicBezTo>
                  <a:cubicBezTo>
                    <a:pt x="10480" y="26066"/>
                    <a:pt x="10491" y="26038"/>
                    <a:pt x="10495" y="26038"/>
                  </a:cubicBezTo>
                  <a:close/>
                  <a:moveTo>
                    <a:pt x="10295" y="26331"/>
                  </a:moveTo>
                  <a:lnTo>
                    <a:pt x="10295" y="26331"/>
                  </a:lnTo>
                  <a:cubicBezTo>
                    <a:pt x="10294" y="26333"/>
                    <a:pt x="10292" y="26334"/>
                    <a:pt x="10291" y="26336"/>
                  </a:cubicBezTo>
                  <a:lnTo>
                    <a:pt x="10291" y="26336"/>
                  </a:lnTo>
                  <a:cubicBezTo>
                    <a:pt x="10294" y="26335"/>
                    <a:pt x="10297" y="26335"/>
                    <a:pt x="10300" y="26335"/>
                  </a:cubicBezTo>
                  <a:cubicBezTo>
                    <a:pt x="10301" y="26335"/>
                    <a:pt x="10301" y="26335"/>
                    <a:pt x="10302" y="26335"/>
                  </a:cubicBezTo>
                  <a:lnTo>
                    <a:pt x="10302" y="26335"/>
                  </a:lnTo>
                  <a:cubicBezTo>
                    <a:pt x="10300" y="26333"/>
                    <a:pt x="10298" y="26332"/>
                    <a:pt x="10295" y="26331"/>
                  </a:cubicBezTo>
                  <a:close/>
                  <a:moveTo>
                    <a:pt x="10291" y="26336"/>
                  </a:moveTo>
                  <a:cubicBezTo>
                    <a:pt x="10277" y="26340"/>
                    <a:pt x="10270" y="26352"/>
                    <a:pt x="10273" y="26352"/>
                  </a:cubicBezTo>
                  <a:cubicBezTo>
                    <a:pt x="10275" y="26352"/>
                    <a:pt x="10281" y="26348"/>
                    <a:pt x="10291" y="26336"/>
                  </a:cubicBezTo>
                  <a:close/>
                  <a:moveTo>
                    <a:pt x="10348" y="26482"/>
                  </a:moveTo>
                  <a:lnTo>
                    <a:pt x="10330" y="26541"/>
                  </a:lnTo>
                  <a:cubicBezTo>
                    <a:pt x="10313" y="26584"/>
                    <a:pt x="10309" y="26594"/>
                    <a:pt x="10300" y="26594"/>
                  </a:cubicBezTo>
                  <a:cubicBezTo>
                    <a:pt x="10297" y="26594"/>
                    <a:pt x="10294" y="26593"/>
                    <a:pt x="10289" y="26591"/>
                  </a:cubicBezTo>
                  <a:lnTo>
                    <a:pt x="10308" y="26532"/>
                  </a:lnTo>
                  <a:lnTo>
                    <a:pt x="10348" y="26482"/>
                  </a:lnTo>
                  <a:close/>
                  <a:moveTo>
                    <a:pt x="10142" y="26927"/>
                  </a:moveTo>
                  <a:cubicBezTo>
                    <a:pt x="10130" y="26956"/>
                    <a:pt x="10130" y="26973"/>
                    <a:pt x="10132" y="26973"/>
                  </a:cubicBezTo>
                  <a:cubicBezTo>
                    <a:pt x="10135" y="26973"/>
                    <a:pt x="10140" y="26958"/>
                    <a:pt x="10142" y="26927"/>
                  </a:cubicBezTo>
                  <a:close/>
                  <a:moveTo>
                    <a:pt x="10138" y="27055"/>
                  </a:moveTo>
                  <a:lnTo>
                    <a:pt x="10117" y="27112"/>
                  </a:lnTo>
                  <a:cubicBezTo>
                    <a:pt x="10101" y="27154"/>
                    <a:pt x="10096" y="27166"/>
                    <a:pt x="10088" y="27166"/>
                  </a:cubicBezTo>
                  <a:cubicBezTo>
                    <a:pt x="10085" y="27166"/>
                    <a:pt x="10081" y="27164"/>
                    <a:pt x="10076" y="27162"/>
                  </a:cubicBezTo>
                  <a:lnTo>
                    <a:pt x="10098" y="27105"/>
                  </a:lnTo>
                  <a:lnTo>
                    <a:pt x="10138" y="27055"/>
                  </a:lnTo>
                  <a:close/>
                  <a:moveTo>
                    <a:pt x="9961" y="27643"/>
                  </a:moveTo>
                  <a:cubicBezTo>
                    <a:pt x="9963" y="27643"/>
                    <a:pt x="9965" y="27643"/>
                    <a:pt x="9966" y="27644"/>
                  </a:cubicBezTo>
                  <a:lnTo>
                    <a:pt x="9944" y="27701"/>
                  </a:lnTo>
                  <a:cubicBezTo>
                    <a:pt x="9929" y="27747"/>
                    <a:pt x="9911" y="27751"/>
                    <a:pt x="9905" y="27751"/>
                  </a:cubicBezTo>
                  <a:cubicBezTo>
                    <a:pt x="9904" y="27751"/>
                    <a:pt x="9903" y="27751"/>
                    <a:pt x="9903" y="27751"/>
                  </a:cubicBezTo>
                  <a:cubicBezTo>
                    <a:pt x="9903" y="27751"/>
                    <a:pt x="9885" y="27745"/>
                    <a:pt x="9907" y="27685"/>
                  </a:cubicBezTo>
                  <a:cubicBezTo>
                    <a:pt x="9907" y="27685"/>
                    <a:pt x="9941" y="27643"/>
                    <a:pt x="9961" y="27643"/>
                  </a:cubicBezTo>
                  <a:close/>
                  <a:moveTo>
                    <a:pt x="9080" y="29919"/>
                  </a:moveTo>
                  <a:cubicBezTo>
                    <a:pt x="9081" y="29919"/>
                    <a:pt x="9082" y="29919"/>
                    <a:pt x="9082" y="29919"/>
                  </a:cubicBezTo>
                  <a:lnTo>
                    <a:pt x="9104" y="29929"/>
                  </a:lnTo>
                  <a:cubicBezTo>
                    <a:pt x="9101" y="29989"/>
                    <a:pt x="9101" y="30051"/>
                    <a:pt x="9082" y="30051"/>
                  </a:cubicBezTo>
                  <a:cubicBezTo>
                    <a:pt x="9081" y="30051"/>
                    <a:pt x="9080" y="30051"/>
                    <a:pt x="9079" y="30051"/>
                  </a:cubicBezTo>
                  <a:cubicBezTo>
                    <a:pt x="9079" y="30051"/>
                    <a:pt x="9060" y="30042"/>
                    <a:pt x="9064" y="29979"/>
                  </a:cubicBezTo>
                  <a:cubicBezTo>
                    <a:pt x="9064" y="29979"/>
                    <a:pt x="9064" y="29919"/>
                    <a:pt x="9080" y="29919"/>
                  </a:cubicBezTo>
                  <a:close/>
                  <a:moveTo>
                    <a:pt x="185" y="31159"/>
                  </a:moveTo>
                  <a:cubicBezTo>
                    <a:pt x="198" y="31159"/>
                    <a:pt x="232" y="31175"/>
                    <a:pt x="280" y="31211"/>
                  </a:cubicBezTo>
                  <a:cubicBezTo>
                    <a:pt x="348" y="31239"/>
                    <a:pt x="348" y="31239"/>
                    <a:pt x="314" y="31261"/>
                  </a:cubicBezTo>
                  <a:cubicBezTo>
                    <a:pt x="307" y="31266"/>
                    <a:pt x="300" y="31272"/>
                    <a:pt x="291" y="31272"/>
                  </a:cubicBezTo>
                  <a:cubicBezTo>
                    <a:pt x="279" y="31272"/>
                    <a:pt x="264" y="31263"/>
                    <a:pt x="245" y="31233"/>
                  </a:cubicBezTo>
                  <a:cubicBezTo>
                    <a:pt x="183" y="31186"/>
                    <a:pt x="167" y="31159"/>
                    <a:pt x="185" y="31159"/>
                  </a:cubicBezTo>
                  <a:close/>
                  <a:moveTo>
                    <a:pt x="8069" y="31734"/>
                  </a:moveTo>
                  <a:cubicBezTo>
                    <a:pt x="8088" y="31734"/>
                    <a:pt x="8086" y="31771"/>
                    <a:pt x="8039" y="31847"/>
                  </a:cubicBezTo>
                  <a:cubicBezTo>
                    <a:pt x="8011" y="31876"/>
                    <a:pt x="8000" y="31886"/>
                    <a:pt x="7992" y="31886"/>
                  </a:cubicBezTo>
                  <a:cubicBezTo>
                    <a:pt x="7987" y="31886"/>
                    <a:pt x="7984" y="31883"/>
                    <a:pt x="7979" y="31878"/>
                  </a:cubicBezTo>
                  <a:cubicBezTo>
                    <a:pt x="7964" y="31862"/>
                    <a:pt x="7995" y="31803"/>
                    <a:pt x="8036" y="31756"/>
                  </a:cubicBezTo>
                  <a:cubicBezTo>
                    <a:pt x="8049" y="31741"/>
                    <a:pt x="8061" y="31734"/>
                    <a:pt x="8069" y="31734"/>
                  </a:cubicBezTo>
                  <a:close/>
                  <a:moveTo>
                    <a:pt x="21967" y="1"/>
                  </a:moveTo>
                  <a:cubicBezTo>
                    <a:pt x="21885" y="1"/>
                    <a:pt x="21844" y="11"/>
                    <a:pt x="21846" y="23"/>
                  </a:cubicBezTo>
                  <a:cubicBezTo>
                    <a:pt x="21846" y="45"/>
                    <a:pt x="21846" y="64"/>
                    <a:pt x="21777" y="70"/>
                  </a:cubicBezTo>
                  <a:cubicBezTo>
                    <a:pt x="21785" y="69"/>
                    <a:pt x="21791" y="69"/>
                    <a:pt x="21797" y="69"/>
                  </a:cubicBezTo>
                  <a:cubicBezTo>
                    <a:pt x="21846" y="69"/>
                    <a:pt x="21847" y="91"/>
                    <a:pt x="21850" y="108"/>
                  </a:cubicBezTo>
                  <a:cubicBezTo>
                    <a:pt x="21824" y="104"/>
                    <a:pt x="21799" y="101"/>
                    <a:pt x="21771" y="101"/>
                  </a:cubicBezTo>
                  <a:cubicBezTo>
                    <a:pt x="21730" y="98"/>
                    <a:pt x="21677" y="92"/>
                    <a:pt x="21643" y="89"/>
                  </a:cubicBezTo>
                  <a:cubicBezTo>
                    <a:pt x="21613" y="86"/>
                    <a:pt x="21583" y="84"/>
                    <a:pt x="21552" y="84"/>
                  </a:cubicBezTo>
                  <a:cubicBezTo>
                    <a:pt x="21436" y="84"/>
                    <a:pt x="21300" y="109"/>
                    <a:pt x="21101" y="208"/>
                  </a:cubicBezTo>
                  <a:cubicBezTo>
                    <a:pt x="20972" y="267"/>
                    <a:pt x="20806" y="396"/>
                    <a:pt x="20743" y="424"/>
                  </a:cubicBezTo>
                  <a:cubicBezTo>
                    <a:pt x="20643" y="502"/>
                    <a:pt x="20596" y="537"/>
                    <a:pt x="20609" y="556"/>
                  </a:cubicBezTo>
                  <a:lnTo>
                    <a:pt x="20515" y="631"/>
                  </a:lnTo>
                  <a:cubicBezTo>
                    <a:pt x="20452" y="650"/>
                    <a:pt x="20358" y="725"/>
                    <a:pt x="20370" y="744"/>
                  </a:cubicBezTo>
                  <a:cubicBezTo>
                    <a:pt x="20336" y="797"/>
                    <a:pt x="20273" y="819"/>
                    <a:pt x="20226" y="857"/>
                  </a:cubicBezTo>
                  <a:cubicBezTo>
                    <a:pt x="20104" y="897"/>
                    <a:pt x="20104" y="897"/>
                    <a:pt x="20192" y="910"/>
                  </a:cubicBezTo>
                  <a:cubicBezTo>
                    <a:pt x="20193" y="912"/>
                    <a:pt x="20196" y="912"/>
                    <a:pt x="20199" y="912"/>
                  </a:cubicBezTo>
                  <a:cubicBezTo>
                    <a:pt x="20228" y="912"/>
                    <a:pt x="20319" y="862"/>
                    <a:pt x="20361" y="828"/>
                  </a:cubicBezTo>
                  <a:lnTo>
                    <a:pt x="20505" y="716"/>
                  </a:lnTo>
                  <a:lnTo>
                    <a:pt x="20373" y="847"/>
                  </a:lnTo>
                  <a:cubicBezTo>
                    <a:pt x="20326" y="885"/>
                    <a:pt x="20242" y="976"/>
                    <a:pt x="20258" y="991"/>
                  </a:cubicBezTo>
                  <a:cubicBezTo>
                    <a:pt x="20258" y="991"/>
                    <a:pt x="20270" y="1007"/>
                    <a:pt x="20220" y="1045"/>
                  </a:cubicBezTo>
                  <a:lnTo>
                    <a:pt x="20195" y="1013"/>
                  </a:lnTo>
                  <a:cubicBezTo>
                    <a:pt x="20229" y="960"/>
                    <a:pt x="20217" y="941"/>
                    <a:pt x="20204" y="925"/>
                  </a:cubicBezTo>
                  <a:lnTo>
                    <a:pt x="20204" y="925"/>
                  </a:lnTo>
                  <a:cubicBezTo>
                    <a:pt x="20129" y="932"/>
                    <a:pt x="19975" y="1029"/>
                    <a:pt x="20001" y="1060"/>
                  </a:cubicBezTo>
                  <a:cubicBezTo>
                    <a:pt x="19969" y="1088"/>
                    <a:pt x="19932" y="1110"/>
                    <a:pt x="19891" y="1120"/>
                  </a:cubicBezTo>
                  <a:cubicBezTo>
                    <a:pt x="19889" y="1117"/>
                    <a:pt x="19886" y="1116"/>
                    <a:pt x="19883" y="1116"/>
                  </a:cubicBezTo>
                  <a:cubicBezTo>
                    <a:pt x="19865" y="1116"/>
                    <a:pt x="19828" y="1152"/>
                    <a:pt x="19809" y="1211"/>
                  </a:cubicBezTo>
                  <a:cubicBezTo>
                    <a:pt x="19791" y="1276"/>
                    <a:pt x="19731" y="1323"/>
                    <a:pt x="19665" y="1323"/>
                  </a:cubicBezTo>
                  <a:cubicBezTo>
                    <a:pt x="19543" y="1367"/>
                    <a:pt x="19352" y="1518"/>
                    <a:pt x="19364" y="1533"/>
                  </a:cubicBezTo>
                  <a:cubicBezTo>
                    <a:pt x="19389" y="1568"/>
                    <a:pt x="19245" y="1681"/>
                    <a:pt x="19186" y="1703"/>
                  </a:cubicBezTo>
                  <a:cubicBezTo>
                    <a:pt x="19126" y="1721"/>
                    <a:pt x="19076" y="1762"/>
                    <a:pt x="19042" y="1815"/>
                  </a:cubicBezTo>
                  <a:cubicBezTo>
                    <a:pt x="19039" y="1812"/>
                    <a:pt x="19034" y="1810"/>
                    <a:pt x="19027" y="1810"/>
                  </a:cubicBezTo>
                  <a:cubicBezTo>
                    <a:pt x="19003" y="1810"/>
                    <a:pt x="18961" y="1831"/>
                    <a:pt x="18932" y="1875"/>
                  </a:cubicBezTo>
                  <a:cubicBezTo>
                    <a:pt x="18932" y="1875"/>
                    <a:pt x="18904" y="1898"/>
                    <a:pt x="18919" y="1898"/>
                  </a:cubicBezTo>
                  <a:cubicBezTo>
                    <a:pt x="18923" y="1898"/>
                    <a:pt x="18931" y="1896"/>
                    <a:pt x="18944" y="1891"/>
                  </a:cubicBezTo>
                  <a:lnTo>
                    <a:pt x="18944" y="1891"/>
                  </a:lnTo>
                  <a:lnTo>
                    <a:pt x="18876" y="1997"/>
                  </a:lnTo>
                  <a:cubicBezTo>
                    <a:pt x="18896" y="1981"/>
                    <a:pt x="18910" y="1975"/>
                    <a:pt x="18920" y="1975"/>
                  </a:cubicBezTo>
                  <a:cubicBezTo>
                    <a:pt x="18933" y="1975"/>
                    <a:pt x="18940" y="1985"/>
                    <a:pt x="18948" y="1994"/>
                  </a:cubicBezTo>
                  <a:cubicBezTo>
                    <a:pt x="18963" y="2010"/>
                    <a:pt x="18756" y="2145"/>
                    <a:pt x="18622" y="2170"/>
                  </a:cubicBezTo>
                  <a:lnTo>
                    <a:pt x="18503" y="2213"/>
                  </a:lnTo>
                  <a:lnTo>
                    <a:pt x="18528" y="2245"/>
                  </a:lnTo>
                  <a:cubicBezTo>
                    <a:pt x="18488" y="2276"/>
                    <a:pt x="18446" y="2308"/>
                    <a:pt x="18427" y="2308"/>
                  </a:cubicBezTo>
                  <a:cubicBezTo>
                    <a:pt x="18423" y="2308"/>
                    <a:pt x="18420" y="2307"/>
                    <a:pt x="18418" y="2304"/>
                  </a:cubicBezTo>
                  <a:cubicBezTo>
                    <a:pt x="18413" y="2298"/>
                    <a:pt x="18410" y="2294"/>
                    <a:pt x="18405" y="2294"/>
                  </a:cubicBezTo>
                  <a:cubicBezTo>
                    <a:pt x="18398" y="2294"/>
                    <a:pt x="18387" y="2303"/>
                    <a:pt x="18358" y="2326"/>
                  </a:cubicBezTo>
                  <a:cubicBezTo>
                    <a:pt x="18358" y="2326"/>
                    <a:pt x="18311" y="2364"/>
                    <a:pt x="18324" y="2380"/>
                  </a:cubicBezTo>
                  <a:cubicBezTo>
                    <a:pt x="18349" y="2414"/>
                    <a:pt x="18349" y="2414"/>
                    <a:pt x="18286" y="2433"/>
                  </a:cubicBezTo>
                  <a:cubicBezTo>
                    <a:pt x="18221" y="2436"/>
                    <a:pt x="18161" y="2483"/>
                    <a:pt x="18145" y="2549"/>
                  </a:cubicBezTo>
                  <a:cubicBezTo>
                    <a:pt x="18170" y="2580"/>
                    <a:pt x="18170" y="2580"/>
                    <a:pt x="18095" y="2586"/>
                  </a:cubicBezTo>
                  <a:cubicBezTo>
                    <a:pt x="18092" y="2582"/>
                    <a:pt x="18086" y="2580"/>
                    <a:pt x="18078" y="2580"/>
                  </a:cubicBezTo>
                  <a:cubicBezTo>
                    <a:pt x="18053" y="2580"/>
                    <a:pt x="18011" y="2599"/>
                    <a:pt x="17973" y="2627"/>
                  </a:cubicBezTo>
                  <a:lnTo>
                    <a:pt x="17989" y="2643"/>
                  </a:lnTo>
                  <a:cubicBezTo>
                    <a:pt x="18014" y="2677"/>
                    <a:pt x="17964" y="2715"/>
                    <a:pt x="17904" y="2737"/>
                  </a:cubicBezTo>
                  <a:cubicBezTo>
                    <a:pt x="17902" y="2734"/>
                    <a:pt x="17899" y="2732"/>
                    <a:pt x="17895" y="2732"/>
                  </a:cubicBezTo>
                  <a:cubicBezTo>
                    <a:pt x="17876" y="2732"/>
                    <a:pt x="17831" y="2773"/>
                    <a:pt x="17760" y="2850"/>
                  </a:cubicBezTo>
                  <a:cubicBezTo>
                    <a:pt x="17680" y="2914"/>
                    <a:pt x="17632" y="2950"/>
                    <a:pt x="17611" y="2950"/>
                  </a:cubicBezTo>
                  <a:cubicBezTo>
                    <a:pt x="17608" y="2950"/>
                    <a:pt x="17605" y="2949"/>
                    <a:pt x="17603" y="2947"/>
                  </a:cubicBezTo>
                  <a:cubicBezTo>
                    <a:pt x="17593" y="2933"/>
                    <a:pt x="17587" y="2924"/>
                    <a:pt x="17582" y="2924"/>
                  </a:cubicBezTo>
                  <a:cubicBezTo>
                    <a:pt x="17574" y="2924"/>
                    <a:pt x="17569" y="2942"/>
                    <a:pt x="17556" y="2984"/>
                  </a:cubicBezTo>
                  <a:cubicBezTo>
                    <a:pt x="17522" y="3038"/>
                    <a:pt x="17522" y="3038"/>
                    <a:pt x="17412" y="3097"/>
                  </a:cubicBezTo>
                  <a:cubicBezTo>
                    <a:pt x="17368" y="3103"/>
                    <a:pt x="17334" y="3132"/>
                    <a:pt x="17318" y="3172"/>
                  </a:cubicBezTo>
                  <a:cubicBezTo>
                    <a:pt x="17333" y="3191"/>
                    <a:pt x="17344" y="3206"/>
                    <a:pt x="17360" y="3206"/>
                  </a:cubicBezTo>
                  <a:cubicBezTo>
                    <a:pt x="17371" y="3206"/>
                    <a:pt x="17384" y="3200"/>
                    <a:pt x="17403" y="3185"/>
                  </a:cubicBezTo>
                  <a:cubicBezTo>
                    <a:pt x="17431" y="3162"/>
                    <a:pt x="17442" y="3153"/>
                    <a:pt x="17450" y="3153"/>
                  </a:cubicBezTo>
                  <a:cubicBezTo>
                    <a:pt x="17454" y="3153"/>
                    <a:pt x="17457" y="3157"/>
                    <a:pt x="17462" y="3163"/>
                  </a:cubicBezTo>
                  <a:lnTo>
                    <a:pt x="17368" y="3238"/>
                  </a:lnTo>
                  <a:cubicBezTo>
                    <a:pt x="17302" y="3288"/>
                    <a:pt x="17243" y="3345"/>
                    <a:pt x="17186" y="3407"/>
                  </a:cubicBezTo>
                  <a:cubicBezTo>
                    <a:pt x="17139" y="3461"/>
                    <a:pt x="17128" y="3493"/>
                    <a:pt x="17143" y="3493"/>
                  </a:cubicBezTo>
                  <a:cubicBezTo>
                    <a:pt x="17154" y="3493"/>
                    <a:pt x="17179" y="3477"/>
                    <a:pt x="17215" y="3439"/>
                  </a:cubicBezTo>
                  <a:lnTo>
                    <a:pt x="17274" y="3417"/>
                  </a:lnTo>
                  <a:cubicBezTo>
                    <a:pt x="17283" y="3429"/>
                    <a:pt x="17295" y="3433"/>
                    <a:pt x="17308" y="3433"/>
                  </a:cubicBezTo>
                  <a:cubicBezTo>
                    <a:pt x="17350" y="3433"/>
                    <a:pt x="17400" y="3380"/>
                    <a:pt x="17371" y="3342"/>
                  </a:cubicBezTo>
                  <a:cubicBezTo>
                    <a:pt x="17334" y="3292"/>
                    <a:pt x="17334" y="3292"/>
                    <a:pt x="17406" y="3288"/>
                  </a:cubicBezTo>
                  <a:cubicBezTo>
                    <a:pt x="17412" y="3297"/>
                    <a:pt x="17421" y="3300"/>
                    <a:pt x="17430" y="3300"/>
                  </a:cubicBezTo>
                  <a:cubicBezTo>
                    <a:pt x="17457" y="3300"/>
                    <a:pt x="17493" y="3272"/>
                    <a:pt x="17528" y="3244"/>
                  </a:cubicBezTo>
                  <a:cubicBezTo>
                    <a:pt x="17556" y="3222"/>
                    <a:pt x="17567" y="3213"/>
                    <a:pt x="17574" y="3213"/>
                  </a:cubicBezTo>
                  <a:cubicBezTo>
                    <a:pt x="17579" y="3213"/>
                    <a:pt x="17582" y="3218"/>
                    <a:pt x="17588" y="3226"/>
                  </a:cubicBezTo>
                  <a:cubicBezTo>
                    <a:pt x="17590" y="3229"/>
                    <a:pt x="17596" y="3231"/>
                    <a:pt x="17603" y="3231"/>
                  </a:cubicBezTo>
                  <a:cubicBezTo>
                    <a:pt x="17627" y="3231"/>
                    <a:pt x="17673" y="3211"/>
                    <a:pt x="17710" y="3182"/>
                  </a:cubicBezTo>
                  <a:cubicBezTo>
                    <a:pt x="17757" y="3144"/>
                    <a:pt x="17757" y="3144"/>
                    <a:pt x="17744" y="3129"/>
                  </a:cubicBezTo>
                  <a:lnTo>
                    <a:pt x="17744" y="3129"/>
                  </a:lnTo>
                  <a:cubicBezTo>
                    <a:pt x="17737" y="3131"/>
                    <a:pt x="17732" y="3132"/>
                    <a:pt x="17729" y="3132"/>
                  </a:cubicBezTo>
                  <a:cubicBezTo>
                    <a:pt x="17707" y="3132"/>
                    <a:pt x="17788" y="3072"/>
                    <a:pt x="17854" y="3069"/>
                  </a:cubicBezTo>
                  <a:cubicBezTo>
                    <a:pt x="17913" y="3047"/>
                    <a:pt x="17913" y="3047"/>
                    <a:pt x="17888" y="3016"/>
                  </a:cubicBezTo>
                  <a:cubicBezTo>
                    <a:pt x="17863" y="2981"/>
                    <a:pt x="17960" y="2906"/>
                    <a:pt x="18033" y="2903"/>
                  </a:cubicBezTo>
                  <a:lnTo>
                    <a:pt x="18130" y="2825"/>
                  </a:lnTo>
                  <a:cubicBezTo>
                    <a:pt x="18177" y="2787"/>
                    <a:pt x="18164" y="2771"/>
                    <a:pt x="18152" y="2756"/>
                  </a:cubicBezTo>
                  <a:cubicBezTo>
                    <a:pt x="18127" y="2721"/>
                    <a:pt x="18127" y="2721"/>
                    <a:pt x="18186" y="2702"/>
                  </a:cubicBezTo>
                  <a:cubicBezTo>
                    <a:pt x="18211" y="2693"/>
                    <a:pt x="18228" y="2691"/>
                    <a:pt x="18239" y="2691"/>
                  </a:cubicBezTo>
                  <a:cubicBezTo>
                    <a:pt x="18256" y="2691"/>
                    <a:pt x="18261" y="2696"/>
                    <a:pt x="18261" y="2696"/>
                  </a:cubicBezTo>
                  <a:cubicBezTo>
                    <a:pt x="18263" y="2699"/>
                    <a:pt x="18266" y="2700"/>
                    <a:pt x="18270" y="2700"/>
                  </a:cubicBezTo>
                  <a:cubicBezTo>
                    <a:pt x="18289" y="2700"/>
                    <a:pt x="18328" y="2668"/>
                    <a:pt x="18368" y="2637"/>
                  </a:cubicBezTo>
                  <a:cubicBezTo>
                    <a:pt x="18418" y="2599"/>
                    <a:pt x="18512" y="2524"/>
                    <a:pt x="18499" y="2508"/>
                  </a:cubicBezTo>
                  <a:lnTo>
                    <a:pt x="18499" y="2508"/>
                  </a:lnTo>
                  <a:lnTo>
                    <a:pt x="18512" y="2524"/>
                  </a:lnTo>
                  <a:cubicBezTo>
                    <a:pt x="18559" y="2486"/>
                    <a:pt x="18575" y="2502"/>
                    <a:pt x="18559" y="2486"/>
                  </a:cubicBezTo>
                  <a:cubicBezTo>
                    <a:pt x="18609" y="2449"/>
                    <a:pt x="18662" y="2417"/>
                    <a:pt x="18716" y="2389"/>
                  </a:cubicBezTo>
                  <a:cubicBezTo>
                    <a:pt x="18803" y="2342"/>
                    <a:pt x="18896" y="2241"/>
                    <a:pt x="18846" y="2241"/>
                  </a:cubicBezTo>
                  <a:cubicBezTo>
                    <a:pt x="18833" y="2241"/>
                    <a:pt x="18810" y="2248"/>
                    <a:pt x="18775" y="2264"/>
                  </a:cubicBezTo>
                  <a:lnTo>
                    <a:pt x="18775" y="2264"/>
                  </a:lnTo>
                  <a:cubicBezTo>
                    <a:pt x="18787" y="2254"/>
                    <a:pt x="18803" y="2242"/>
                    <a:pt x="18822" y="2226"/>
                  </a:cubicBezTo>
                  <a:cubicBezTo>
                    <a:pt x="18869" y="2188"/>
                    <a:pt x="18857" y="2173"/>
                    <a:pt x="18857" y="2173"/>
                  </a:cubicBezTo>
                  <a:cubicBezTo>
                    <a:pt x="18844" y="2157"/>
                    <a:pt x="18894" y="2119"/>
                    <a:pt x="18941" y="2082"/>
                  </a:cubicBezTo>
                  <a:lnTo>
                    <a:pt x="18966" y="2113"/>
                  </a:lnTo>
                  <a:cubicBezTo>
                    <a:pt x="18963" y="2144"/>
                    <a:pt x="18974" y="2156"/>
                    <a:pt x="18990" y="2156"/>
                  </a:cubicBezTo>
                  <a:cubicBezTo>
                    <a:pt x="19021" y="2156"/>
                    <a:pt x="19070" y="2111"/>
                    <a:pt x="19076" y="2054"/>
                  </a:cubicBezTo>
                  <a:lnTo>
                    <a:pt x="19076" y="2054"/>
                  </a:lnTo>
                  <a:cubicBezTo>
                    <a:pt x="19079" y="2058"/>
                    <a:pt x="19084" y="2064"/>
                    <a:pt x="19089" y="2069"/>
                  </a:cubicBezTo>
                  <a:cubicBezTo>
                    <a:pt x="19091" y="2072"/>
                    <a:pt x="19094" y="2074"/>
                    <a:pt x="19098" y="2074"/>
                  </a:cubicBezTo>
                  <a:cubicBezTo>
                    <a:pt x="19118" y="2074"/>
                    <a:pt x="19162" y="2035"/>
                    <a:pt x="19233" y="1957"/>
                  </a:cubicBezTo>
                  <a:cubicBezTo>
                    <a:pt x="19280" y="1919"/>
                    <a:pt x="19302" y="1850"/>
                    <a:pt x="19289" y="1834"/>
                  </a:cubicBezTo>
                  <a:cubicBezTo>
                    <a:pt x="19277" y="1815"/>
                    <a:pt x="19324" y="1778"/>
                    <a:pt x="19324" y="1778"/>
                  </a:cubicBezTo>
                  <a:cubicBezTo>
                    <a:pt x="19354" y="1755"/>
                    <a:pt x="19366" y="1746"/>
                    <a:pt x="19374" y="1746"/>
                  </a:cubicBezTo>
                  <a:cubicBezTo>
                    <a:pt x="19378" y="1746"/>
                    <a:pt x="19381" y="1750"/>
                    <a:pt x="19386" y="1756"/>
                  </a:cubicBezTo>
                  <a:cubicBezTo>
                    <a:pt x="19391" y="1762"/>
                    <a:pt x="19397" y="1765"/>
                    <a:pt x="19405" y="1765"/>
                  </a:cubicBezTo>
                  <a:cubicBezTo>
                    <a:pt x="19443" y="1765"/>
                    <a:pt x="19512" y="1703"/>
                    <a:pt x="19530" y="1643"/>
                  </a:cubicBezTo>
                  <a:lnTo>
                    <a:pt x="19543" y="1662"/>
                  </a:lnTo>
                  <a:cubicBezTo>
                    <a:pt x="19545" y="1664"/>
                    <a:pt x="19548" y="1666"/>
                    <a:pt x="19553" y="1666"/>
                  </a:cubicBezTo>
                  <a:cubicBezTo>
                    <a:pt x="19579" y="1666"/>
                    <a:pt x="19651" y="1623"/>
                    <a:pt x="19844" y="1449"/>
                  </a:cubicBezTo>
                  <a:cubicBezTo>
                    <a:pt x="20023" y="1308"/>
                    <a:pt x="20161" y="1200"/>
                    <a:pt x="20188" y="1200"/>
                  </a:cubicBezTo>
                  <a:cubicBezTo>
                    <a:pt x="20190" y="1200"/>
                    <a:pt x="20191" y="1200"/>
                    <a:pt x="20192" y="1201"/>
                  </a:cubicBezTo>
                  <a:cubicBezTo>
                    <a:pt x="20192" y="1202"/>
                    <a:pt x="20193" y="1203"/>
                    <a:pt x="20195" y="1203"/>
                  </a:cubicBezTo>
                  <a:cubicBezTo>
                    <a:pt x="20220" y="1203"/>
                    <a:pt x="20374" y="1030"/>
                    <a:pt x="20439" y="925"/>
                  </a:cubicBezTo>
                  <a:cubicBezTo>
                    <a:pt x="20442" y="929"/>
                    <a:pt x="20446" y="930"/>
                    <a:pt x="20450" y="930"/>
                  </a:cubicBezTo>
                  <a:cubicBezTo>
                    <a:pt x="20472" y="930"/>
                    <a:pt x="20518" y="894"/>
                    <a:pt x="20596" y="831"/>
                  </a:cubicBezTo>
                  <a:cubicBezTo>
                    <a:pt x="20699" y="749"/>
                    <a:pt x="20728" y="725"/>
                    <a:pt x="20741" y="725"/>
                  </a:cubicBezTo>
                  <a:cubicBezTo>
                    <a:pt x="20747" y="725"/>
                    <a:pt x="20749" y="729"/>
                    <a:pt x="20753" y="734"/>
                  </a:cubicBezTo>
                  <a:cubicBezTo>
                    <a:pt x="20743" y="765"/>
                    <a:pt x="20737" y="782"/>
                    <a:pt x="20741" y="782"/>
                  </a:cubicBezTo>
                  <a:cubicBezTo>
                    <a:pt x="20745" y="782"/>
                    <a:pt x="20763" y="756"/>
                    <a:pt x="20803" y="697"/>
                  </a:cubicBezTo>
                  <a:cubicBezTo>
                    <a:pt x="20822" y="635"/>
                    <a:pt x="20943" y="552"/>
                    <a:pt x="20990" y="552"/>
                  </a:cubicBezTo>
                  <a:cubicBezTo>
                    <a:pt x="20998" y="552"/>
                    <a:pt x="21003" y="554"/>
                    <a:pt x="21007" y="559"/>
                  </a:cubicBezTo>
                  <a:cubicBezTo>
                    <a:pt x="21009" y="561"/>
                    <a:pt x="21012" y="563"/>
                    <a:pt x="21016" y="563"/>
                  </a:cubicBezTo>
                  <a:cubicBezTo>
                    <a:pt x="21037" y="563"/>
                    <a:pt x="21084" y="532"/>
                    <a:pt x="21169" y="477"/>
                  </a:cubicBezTo>
                  <a:cubicBezTo>
                    <a:pt x="21213" y="430"/>
                    <a:pt x="21323" y="374"/>
                    <a:pt x="21439" y="336"/>
                  </a:cubicBezTo>
                  <a:cubicBezTo>
                    <a:pt x="21611" y="280"/>
                    <a:pt x="21614" y="289"/>
                    <a:pt x="21605" y="245"/>
                  </a:cubicBezTo>
                  <a:cubicBezTo>
                    <a:pt x="21599" y="205"/>
                    <a:pt x="21661" y="189"/>
                    <a:pt x="21787" y="173"/>
                  </a:cubicBezTo>
                  <a:cubicBezTo>
                    <a:pt x="21807" y="171"/>
                    <a:pt x="21826" y="170"/>
                    <a:pt x="21844" y="170"/>
                  </a:cubicBezTo>
                  <a:cubicBezTo>
                    <a:pt x="21885" y="170"/>
                    <a:pt x="21915" y="176"/>
                    <a:pt x="21915" y="189"/>
                  </a:cubicBezTo>
                  <a:cubicBezTo>
                    <a:pt x="21956" y="198"/>
                    <a:pt x="22000" y="208"/>
                    <a:pt x="22041" y="211"/>
                  </a:cubicBezTo>
                  <a:cubicBezTo>
                    <a:pt x="22103" y="214"/>
                    <a:pt x="22166" y="224"/>
                    <a:pt x="22163" y="245"/>
                  </a:cubicBezTo>
                  <a:cubicBezTo>
                    <a:pt x="22175" y="252"/>
                    <a:pt x="22191" y="258"/>
                    <a:pt x="22207" y="261"/>
                  </a:cubicBezTo>
                  <a:cubicBezTo>
                    <a:pt x="22235" y="271"/>
                    <a:pt x="22279" y="286"/>
                    <a:pt x="22338" y="302"/>
                  </a:cubicBezTo>
                  <a:cubicBezTo>
                    <a:pt x="22457" y="333"/>
                    <a:pt x="22567" y="383"/>
                    <a:pt x="22558" y="402"/>
                  </a:cubicBezTo>
                  <a:cubicBezTo>
                    <a:pt x="22586" y="416"/>
                    <a:pt x="22600" y="422"/>
                    <a:pt x="22607" y="422"/>
                  </a:cubicBezTo>
                  <a:cubicBezTo>
                    <a:pt x="22614" y="422"/>
                    <a:pt x="22616" y="417"/>
                    <a:pt x="22620" y="408"/>
                  </a:cubicBezTo>
                  <a:cubicBezTo>
                    <a:pt x="22623" y="405"/>
                    <a:pt x="22629" y="401"/>
                    <a:pt x="22640" y="401"/>
                  </a:cubicBezTo>
                  <a:cubicBezTo>
                    <a:pt x="22673" y="401"/>
                    <a:pt x="22750" y="431"/>
                    <a:pt x="22890" y="559"/>
                  </a:cubicBezTo>
                  <a:cubicBezTo>
                    <a:pt x="22986" y="631"/>
                    <a:pt x="23099" y="763"/>
                    <a:pt x="23122" y="763"/>
                  </a:cubicBezTo>
                  <a:cubicBezTo>
                    <a:pt x="23123" y="763"/>
                    <a:pt x="23124" y="763"/>
                    <a:pt x="23125" y="763"/>
                  </a:cubicBezTo>
                  <a:cubicBezTo>
                    <a:pt x="23166" y="810"/>
                    <a:pt x="23163" y="813"/>
                    <a:pt x="23147" y="822"/>
                  </a:cubicBezTo>
                  <a:cubicBezTo>
                    <a:pt x="23112" y="850"/>
                    <a:pt x="23188" y="941"/>
                    <a:pt x="23279" y="1032"/>
                  </a:cubicBezTo>
                  <a:cubicBezTo>
                    <a:pt x="23280" y="1031"/>
                    <a:pt x="23282" y="1030"/>
                    <a:pt x="23284" y="1030"/>
                  </a:cubicBezTo>
                  <a:cubicBezTo>
                    <a:pt x="23303" y="1030"/>
                    <a:pt x="23329" y="1082"/>
                    <a:pt x="23332" y="1142"/>
                  </a:cubicBezTo>
                  <a:cubicBezTo>
                    <a:pt x="23354" y="1179"/>
                    <a:pt x="23376" y="1214"/>
                    <a:pt x="23398" y="1248"/>
                  </a:cubicBezTo>
                  <a:cubicBezTo>
                    <a:pt x="23435" y="1302"/>
                    <a:pt x="23445" y="1302"/>
                    <a:pt x="23448" y="1430"/>
                  </a:cubicBezTo>
                  <a:cubicBezTo>
                    <a:pt x="23426" y="1433"/>
                    <a:pt x="23445" y="1493"/>
                    <a:pt x="23451" y="1555"/>
                  </a:cubicBezTo>
                  <a:cubicBezTo>
                    <a:pt x="23482" y="1703"/>
                    <a:pt x="23485" y="1859"/>
                    <a:pt x="23460" y="2010"/>
                  </a:cubicBezTo>
                  <a:cubicBezTo>
                    <a:pt x="23445" y="2145"/>
                    <a:pt x="23401" y="2276"/>
                    <a:pt x="23332" y="2395"/>
                  </a:cubicBezTo>
                  <a:cubicBezTo>
                    <a:pt x="23332" y="2439"/>
                    <a:pt x="23319" y="2483"/>
                    <a:pt x="23297" y="2517"/>
                  </a:cubicBezTo>
                  <a:cubicBezTo>
                    <a:pt x="23232" y="2552"/>
                    <a:pt x="23216" y="2611"/>
                    <a:pt x="23250" y="2637"/>
                  </a:cubicBezTo>
                  <a:lnTo>
                    <a:pt x="23285" y="2583"/>
                  </a:lnTo>
                  <a:lnTo>
                    <a:pt x="23313" y="2527"/>
                  </a:lnTo>
                  <a:lnTo>
                    <a:pt x="23313" y="2527"/>
                  </a:lnTo>
                  <a:cubicBezTo>
                    <a:pt x="23352" y="2547"/>
                    <a:pt x="23270" y="2683"/>
                    <a:pt x="23215" y="2683"/>
                  </a:cubicBezTo>
                  <a:cubicBezTo>
                    <a:pt x="23208" y="2683"/>
                    <a:pt x="23202" y="2681"/>
                    <a:pt x="23197" y="2677"/>
                  </a:cubicBezTo>
                  <a:cubicBezTo>
                    <a:pt x="23131" y="2702"/>
                    <a:pt x="23131" y="2699"/>
                    <a:pt x="23122" y="2774"/>
                  </a:cubicBezTo>
                  <a:cubicBezTo>
                    <a:pt x="23122" y="2847"/>
                    <a:pt x="23065" y="2903"/>
                    <a:pt x="22996" y="2909"/>
                  </a:cubicBezTo>
                  <a:cubicBezTo>
                    <a:pt x="22984" y="2898"/>
                    <a:pt x="22977" y="2891"/>
                    <a:pt x="22972" y="2891"/>
                  </a:cubicBezTo>
                  <a:cubicBezTo>
                    <a:pt x="22964" y="2891"/>
                    <a:pt x="22961" y="2908"/>
                    <a:pt x="22949" y="2956"/>
                  </a:cubicBezTo>
                  <a:cubicBezTo>
                    <a:pt x="22906" y="3070"/>
                    <a:pt x="22810" y="3172"/>
                    <a:pt x="22750" y="3172"/>
                  </a:cubicBezTo>
                  <a:cubicBezTo>
                    <a:pt x="22736" y="3172"/>
                    <a:pt x="22723" y="3166"/>
                    <a:pt x="22714" y="3154"/>
                  </a:cubicBezTo>
                  <a:cubicBezTo>
                    <a:pt x="22705" y="3141"/>
                    <a:pt x="22691" y="3135"/>
                    <a:pt x="22674" y="3135"/>
                  </a:cubicBezTo>
                  <a:cubicBezTo>
                    <a:pt x="22646" y="3135"/>
                    <a:pt x="22611" y="3151"/>
                    <a:pt x="22580" y="3172"/>
                  </a:cubicBezTo>
                  <a:cubicBezTo>
                    <a:pt x="22530" y="3210"/>
                    <a:pt x="22542" y="3226"/>
                    <a:pt x="22555" y="3244"/>
                  </a:cubicBezTo>
                  <a:cubicBezTo>
                    <a:pt x="22557" y="3244"/>
                    <a:pt x="22560" y="3244"/>
                    <a:pt x="22563" y="3244"/>
                  </a:cubicBezTo>
                  <a:cubicBezTo>
                    <a:pt x="22623" y="3244"/>
                    <a:pt x="22572" y="3280"/>
                    <a:pt x="22454" y="3317"/>
                  </a:cubicBezTo>
                  <a:cubicBezTo>
                    <a:pt x="22295" y="3360"/>
                    <a:pt x="22153" y="3454"/>
                    <a:pt x="22050" y="3586"/>
                  </a:cubicBezTo>
                  <a:cubicBezTo>
                    <a:pt x="21931" y="3707"/>
                    <a:pt x="21825" y="3795"/>
                    <a:pt x="21808" y="3795"/>
                  </a:cubicBezTo>
                  <a:cubicBezTo>
                    <a:pt x="21800" y="3795"/>
                    <a:pt x="21812" y="3776"/>
                    <a:pt x="21853" y="3730"/>
                  </a:cubicBezTo>
                  <a:cubicBezTo>
                    <a:pt x="21890" y="3674"/>
                    <a:pt x="21908" y="3648"/>
                    <a:pt x="21905" y="3648"/>
                  </a:cubicBezTo>
                  <a:lnTo>
                    <a:pt x="21905" y="3648"/>
                  </a:lnTo>
                  <a:cubicBezTo>
                    <a:pt x="21901" y="3648"/>
                    <a:pt x="21880" y="3670"/>
                    <a:pt x="21840" y="3711"/>
                  </a:cubicBezTo>
                  <a:lnTo>
                    <a:pt x="21593" y="3893"/>
                  </a:lnTo>
                  <a:cubicBezTo>
                    <a:pt x="21542" y="3928"/>
                    <a:pt x="21505" y="3981"/>
                    <a:pt x="21517" y="4000"/>
                  </a:cubicBezTo>
                  <a:cubicBezTo>
                    <a:pt x="21445" y="4000"/>
                    <a:pt x="21336" y="4056"/>
                    <a:pt x="21260" y="4163"/>
                  </a:cubicBezTo>
                  <a:lnTo>
                    <a:pt x="21160" y="4235"/>
                  </a:lnTo>
                  <a:cubicBezTo>
                    <a:pt x="21126" y="4257"/>
                    <a:pt x="21094" y="4285"/>
                    <a:pt x="21075" y="4323"/>
                  </a:cubicBezTo>
                  <a:cubicBezTo>
                    <a:pt x="21038" y="4376"/>
                    <a:pt x="20975" y="4395"/>
                    <a:pt x="20916" y="4413"/>
                  </a:cubicBezTo>
                  <a:cubicBezTo>
                    <a:pt x="20853" y="4432"/>
                    <a:pt x="20790" y="4451"/>
                    <a:pt x="20803" y="4467"/>
                  </a:cubicBezTo>
                  <a:cubicBezTo>
                    <a:pt x="20815" y="4485"/>
                    <a:pt x="20731" y="4573"/>
                    <a:pt x="20693" y="4627"/>
                  </a:cubicBezTo>
                  <a:cubicBezTo>
                    <a:pt x="20671" y="4658"/>
                    <a:pt x="20640" y="4677"/>
                    <a:pt x="20626" y="4677"/>
                  </a:cubicBezTo>
                  <a:cubicBezTo>
                    <a:pt x="20617" y="4677"/>
                    <a:pt x="20615" y="4667"/>
                    <a:pt x="20630" y="4645"/>
                  </a:cubicBezTo>
                  <a:cubicBezTo>
                    <a:pt x="20626" y="4640"/>
                    <a:pt x="20623" y="4636"/>
                    <a:pt x="20617" y="4636"/>
                  </a:cubicBezTo>
                  <a:cubicBezTo>
                    <a:pt x="20604" y="4636"/>
                    <a:pt x="20579" y="4648"/>
                    <a:pt x="20508" y="4683"/>
                  </a:cubicBezTo>
                  <a:cubicBezTo>
                    <a:pt x="20458" y="4721"/>
                    <a:pt x="20361" y="4793"/>
                    <a:pt x="20370" y="4808"/>
                  </a:cubicBezTo>
                  <a:cubicBezTo>
                    <a:pt x="20383" y="4827"/>
                    <a:pt x="20088" y="5040"/>
                    <a:pt x="20026" y="5059"/>
                  </a:cubicBezTo>
                  <a:lnTo>
                    <a:pt x="19928" y="5131"/>
                  </a:lnTo>
                  <a:cubicBezTo>
                    <a:pt x="19878" y="5169"/>
                    <a:pt x="19841" y="5222"/>
                    <a:pt x="19791" y="5256"/>
                  </a:cubicBezTo>
                  <a:cubicBezTo>
                    <a:pt x="19759" y="5281"/>
                    <a:pt x="19731" y="5313"/>
                    <a:pt x="19706" y="5347"/>
                  </a:cubicBezTo>
                  <a:cubicBezTo>
                    <a:pt x="19665" y="5375"/>
                    <a:pt x="19624" y="5406"/>
                    <a:pt x="19604" y="5406"/>
                  </a:cubicBezTo>
                  <a:cubicBezTo>
                    <a:pt x="19599" y="5406"/>
                    <a:pt x="19595" y="5404"/>
                    <a:pt x="19593" y="5401"/>
                  </a:cubicBezTo>
                  <a:cubicBezTo>
                    <a:pt x="19568" y="5469"/>
                    <a:pt x="19568" y="5469"/>
                    <a:pt x="19496" y="5473"/>
                  </a:cubicBezTo>
                  <a:cubicBezTo>
                    <a:pt x="19486" y="5459"/>
                    <a:pt x="19480" y="5450"/>
                    <a:pt x="19474" y="5450"/>
                  </a:cubicBezTo>
                  <a:cubicBezTo>
                    <a:pt x="19467" y="5450"/>
                    <a:pt x="19461" y="5468"/>
                    <a:pt x="19446" y="5510"/>
                  </a:cubicBezTo>
                  <a:cubicBezTo>
                    <a:pt x="19427" y="5548"/>
                    <a:pt x="19393" y="5576"/>
                    <a:pt x="19349" y="5582"/>
                  </a:cubicBezTo>
                  <a:cubicBezTo>
                    <a:pt x="19346" y="5579"/>
                    <a:pt x="19343" y="5577"/>
                    <a:pt x="19338" y="5577"/>
                  </a:cubicBezTo>
                  <a:cubicBezTo>
                    <a:pt x="19319" y="5577"/>
                    <a:pt x="19288" y="5604"/>
                    <a:pt x="19299" y="5617"/>
                  </a:cubicBezTo>
                  <a:cubicBezTo>
                    <a:pt x="19276" y="5678"/>
                    <a:pt x="19169" y="5782"/>
                    <a:pt x="19127" y="5782"/>
                  </a:cubicBezTo>
                  <a:cubicBezTo>
                    <a:pt x="19121" y="5782"/>
                    <a:pt x="19117" y="5781"/>
                    <a:pt x="19114" y="5777"/>
                  </a:cubicBezTo>
                  <a:cubicBezTo>
                    <a:pt x="19079" y="5802"/>
                    <a:pt x="19051" y="5833"/>
                    <a:pt x="19026" y="5867"/>
                  </a:cubicBezTo>
                  <a:cubicBezTo>
                    <a:pt x="19011" y="5908"/>
                    <a:pt x="19005" y="5925"/>
                    <a:pt x="18998" y="5925"/>
                  </a:cubicBezTo>
                  <a:cubicBezTo>
                    <a:pt x="18993" y="5925"/>
                    <a:pt x="18988" y="5916"/>
                    <a:pt x="18979" y="5902"/>
                  </a:cubicBezTo>
                  <a:cubicBezTo>
                    <a:pt x="18910" y="5902"/>
                    <a:pt x="18847" y="5946"/>
                    <a:pt x="18829" y="6012"/>
                  </a:cubicBezTo>
                  <a:cubicBezTo>
                    <a:pt x="18803" y="6043"/>
                    <a:pt x="18769" y="6068"/>
                    <a:pt x="18731" y="6084"/>
                  </a:cubicBezTo>
                  <a:cubicBezTo>
                    <a:pt x="18623" y="6137"/>
                    <a:pt x="18316" y="6334"/>
                    <a:pt x="18385" y="6334"/>
                  </a:cubicBezTo>
                  <a:cubicBezTo>
                    <a:pt x="18386" y="6334"/>
                    <a:pt x="18386" y="6334"/>
                    <a:pt x="18387" y="6334"/>
                  </a:cubicBezTo>
                  <a:lnTo>
                    <a:pt x="18387" y="6334"/>
                  </a:lnTo>
                  <a:lnTo>
                    <a:pt x="18286" y="6407"/>
                  </a:lnTo>
                  <a:cubicBezTo>
                    <a:pt x="18177" y="6463"/>
                    <a:pt x="18133" y="6501"/>
                    <a:pt x="18098" y="6557"/>
                  </a:cubicBezTo>
                  <a:lnTo>
                    <a:pt x="18067" y="6610"/>
                  </a:lnTo>
                  <a:cubicBezTo>
                    <a:pt x="18064" y="6607"/>
                    <a:pt x="18060" y="6605"/>
                    <a:pt x="18054" y="6605"/>
                  </a:cubicBezTo>
                  <a:cubicBezTo>
                    <a:pt x="18031" y="6605"/>
                    <a:pt x="17986" y="6628"/>
                    <a:pt x="17951" y="6660"/>
                  </a:cubicBezTo>
                  <a:cubicBezTo>
                    <a:pt x="17907" y="6701"/>
                    <a:pt x="17907" y="6701"/>
                    <a:pt x="17920" y="6717"/>
                  </a:cubicBezTo>
                  <a:cubicBezTo>
                    <a:pt x="17932" y="6711"/>
                    <a:pt x="17940" y="6709"/>
                    <a:pt x="17945" y="6709"/>
                  </a:cubicBezTo>
                  <a:cubicBezTo>
                    <a:pt x="17961" y="6709"/>
                    <a:pt x="17926" y="6742"/>
                    <a:pt x="17892" y="6776"/>
                  </a:cubicBezTo>
                  <a:cubicBezTo>
                    <a:pt x="17857" y="6810"/>
                    <a:pt x="17812" y="6836"/>
                    <a:pt x="17789" y="6836"/>
                  </a:cubicBezTo>
                  <a:cubicBezTo>
                    <a:pt x="17785" y="6836"/>
                    <a:pt x="17781" y="6835"/>
                    <a:pt x="17779" y="6833"/>
                  </a:cubicBezTo>
                  <a:lnTo>
                    <a:pt x="17738" y="6877"/>
                  </a:lnTo>
                  <a:cubicBezTo>
                    <a:pt x="17763" y="6901"/>
                    <a:pt x="17737" y="6938"/>
                    <a:pt x="17719" y="6938"/>
                  </a:cubicBezTo>
                  <a:cubicBezTo>
                    <a:pt x="17717" y="6938"/>
                    <a:pt x="17715" y="6938"/>
                    <a:pt x="17713" y="6936"/>
                  </a:cubicBezTo>
                  <a:cubicBezTo>
                    <a:pt x="17660" y="6967"/>
                    <a:pt x="17616" y="7011"/>
                    <a:pt x="17581" y="7058"/>
                  </a:cubicBezTo>
                  <a:lnTo>
                    <a:pt x="17566" y="7046"/>
                  </a:lnTo>
                  <a:cubicBezTo>
                    <a:pt x="17509" y="7080"/>
                    <a:pt x="17528" y="7096"/>
                    <a:pt x="17544" y="7108"/>
                  </a:cubicBezTo>
                  <a:lnTo>
                    <a:pt x="17472" y="7202"/>
                  </a:lnTo>
                  <a:cubicBezTo>
                    <a:pt x="17443" y="7240"/>
                    <a:pt x="17417" y="7278"/>
                    <a:pt x="17428" y="7278"/>
                  </a:cubicBezTo>
                  <a:cubicBezTo>
                    <a:pt x="17432" y="7278"/>
                    <a:pt x="17440" y="7274"/>
                    <a:pt x="17453" y="7265"/>
                  </a:cubicBezTo>
                  <a:cubicBezTo>
                    <a:pt x="17468" y="7278"/>
                    <a:pt x="17487" y="7290"/>
                    <a:pt x="17453" y="7340"/>
                  </a:cubicBezTo>
                  <a:cubicBezTo>
                    <a:pt x="17444" y="7335"/>
                    <a:pt x="17437" y="7329"/>
                    <a:pt x="17427" y="7329"/>
                  </a:cubicBezTo>
                  <a:cubicBezTo>
                    <a:pt x="17416" y="7329"/>
                    <a:pt x="17403" y="7338"/>
                    <a:pt x="17384" y="7365"/>
                  </a:cubicBezTo>
                  <a:cubicBezTo>
                    <a:pt x="17363" y="7399"/>
                    <a:pt x="17348" y="7404"/>
                    <a:pt x="17340" y="7404"/>
                  </a:cubicBezTo>
                  <a:cubicBezTo>
                    <a:pt x="17336" y="7404"/>
                    <a:pt x="17334" y="7403"/>
                    <a:pt x="17334" y="7403"/>
                  </a:cubicBezTo>
                  <a:cubicBezTo>
                    <a:pt x="17333" y="7392"/>
                    <a:pt x="17331" y="7388"/>
                    <a:pt x="17326" y="7388"/>
                  </a:cubicBezTo>
                  <a:cubicBezTo>
                    <a:pt x="17300" y="7388"/>
                    <a:pt x="17217" y="7557"/>
                    <a:pt x="17211" y="7613"/>
                  </a:cubicBezTo>
                  <a:cubicBezTo>
                    <a:pt x="17192" y="7722"/>
                    <a:pt x="17171" y="7777"/>
                    <a:pt x="17141" y="7777"/>
                  </a:cubicBezTo>
                  <a:cubicBezTo>
                    <a:pt x="17136" y="7777"/>
                    <a:pt x="17132" y="7775"/>
                    <a:pt x="17127" y="7773"/>
                  </a:cubicBezTo>
                  <a:cubicBezTo>
                    <a:pt x="17124" y="7772"/>
                    <a:pt x="17122" y="7771"/>
                    <a:pt x="17120" y="7771"/>
                  </a:cubicBezTo>
                  <a:cubicBezTo>
                    <a:pt x="17087" y="7771"/>
                    <a:pt x="17076" y="7888"/>
                    <a:pt x="17108" y="7964"/>
                  </a:cubicBezTo>
                  <a:lnTo>
                    <a:pt x="17143" y="8045"/>
                  </a:lnTo>
                  <a:lnTo>
                    <a:pt x="17083" y="8020"/>
                  </a:lnTo>
                  <a:cubicBezTo>
                    <a:pt x="16986" y="8042"/>
                    <a:pt x="16983" y="8042"/>
                    <a:pt x="16958" y="8227"/>
                  </a:cubicBezTo>
                  <a:cubicBezTo>
                    <a:pt x="16940" y="8327"/>
                    <a:pt x="16936" y="8345"/>
                    <a:pt x="16926" y="8345"/>
                  </a:cubicBezTo>
                  <a:cubicBezTo>
                    <a:pt x="16923" y="8345"/>
                    <a:pt x="16920" y="8344"/>
                    <a:pt x="16917" y="8343"/>
                  </a:cubicBezTo>
                  <a:cubicBezTo>
                    <a:pt x="16916" y="8343"/>
                    <a:pt x="16914" y="8342"/>
                    <a:pt x="16913" y="8342"/>
                  </a:cubicBezTo>
                  <a:cubicBezTo>
                    <a:pt x="16895" y="8342"/>
                    <a:pt x="16872" y="8405"/>
                    <a:pt x="16813" y="8563"/>
                  </a:cubicBezTo>
                  <a:cubicBezTo>
                    <a:pt x="16748" y="8735"/>
                    <a:pt x="16729" y="8794"/>
                    <a:pt x="16748" y="8801"/>
                  </a:cubicBezTo>
                  <a:cubicBezTo>
                    <a:pt x="16748" y="8801"/>
                    <a:pt x="16726" y="8857"/>
                    <a:pt x="16704" y="8917"/>
                  </a:cubicBezTo>
                  <a:cubicBezTo>
                    <a:pt x="16653" y="8952"/>
                    <a:pt x="16629" y="9047"/>
                    <a:pt x="16662" y="9047"/>
                  </a:cubicBezTo>
                  <a:cubicBezTo>
                    <a:pt x="16667" y="9047"/>
                    <a:pt x="16674" y="9045"/>
                    <a:pt x="16682" y="9039"/>
                  </a:cubicBezTo>
                  <a:lnTo>
                    <a:pt x="16682" y="9039"/>
                  </a:lnTo>
                  <a:cubicBezTo>
                    <a:pt x="16682" y="9039"/>
                    <a:pt x="16663" y="9095"/>
                    <a:pt x="16641" y="9152"/>
                  </a:cubicBezTo>
                  <a:lnTo>
                    <a:pt x="16622" y="9145"/>
                  </a:lnTo>
                  <a:cubicBezTo>
                    <a:pt x="16622" y="9145"/>
                    <a:pt x="16621" y="9145"/>
                    <a:pt x="16620" y="9145"/>
                  </a:cubicBezTo>
                  <a:cubicBezTo>
                    <a:pt x="16597" y="9145"/>
                    <a:pt x="16553" y="9269"/>
                    <a:pt x="16390" y="9710"/>
                  </a:cubicBezTo>
                  <a:cubicBezTo>
                    <a:pt x="16199" y="10227"/>
                    <a:pt x="16180" y="10283"/>
                    <a:pt x="16218" y="10299"/>
                  </a:cubicBezTo>
                  <a:cubicBezTo>
                    <a:pt x="16235" y="10363"/>
                    <a:pt x="16219" y="10414"/>
                    <a:pt x="16190" y="10414"/>
                  </a:cubicBezTo>
                  <a:cubicBezTo>
                    <a:pt x="16186" y="10414"/>
                    <a:pt x="16182" y="10413"/>
                    <a:pt x="16177" y="10412"/>
                  </a:cubicBezTo>
                  <a:cubicBezTo>
                    <a:pt x="16176" y="10411"/>
                    <a:pt x="16175" y="10411"/>
                    <a:pt x="16173" y="10411"/>
                  </a:cubicBezTo>
                  <a:cubicBezTo>
                    <a:pt x="16151" y="10411"/>
                    <a:pt x="16119" y="10456"/>
                    <a:pt x="16137" y="10462"/>
                  </a:cubicBezTo>
                  <a:cubicBezTo>
                    <a:pt x="16115" y="10521"/>
                    <a:pt x="16086" y="10574"/>
                    <a:pt x="16052" y="10628"/>
                  </a:cubicBezTo>
                  <a:cubicBezTo>
                    <a:pt x="15952" y="10784"/>
                    <a:pt x="15949" y="10847"/>
                    <a:pt x="15967" y="10857"/>
                  </a:cubicBezTo>
                  <a:cubicBezTo>
                    <a:pt x="15984" y="10845"/>
                    <a:pt x="15994" y="10840"/>
                    <a:pt x="15998" y="10840"/>
                  </a:cubicBezTo>
                  <a:cubicBezTo>
                    <a:pt x="16008" y="10840"/>
                    <a:pt x="15978" y="10876"/>
                    <a:pt x="15949" y="10913"/>
                  </a:cubicBezTo>
                  <a:cubicBezTo>
                    <a:pt x="15908" y="10963"/>
                    <a:pt x="15867" y="11013"/>
                    <a:pt x="15886" y="11019"/>
                  </a:cubicBezTo>
                  <a:cubicBezTo>
                    <a:pt x="15886" y="11084"/>
                    <a:pt x="15781" y="11421"/>
                    <a:pt x="15741" y="11421"/>
                  </a:cubicBezTo>
                  <a:cubicBezTo>
                    <a:pt x="15740" y="11421"/>
                    <a:pt x="15739" y="11421"/>
                    <a:pt x="15739" y="11421"/>
                  </a:cubicBezTo>
                  <a:cubicBezTo>
                    <a:pt x="15739" y="11421"/>
                    <a:pt x="15717" y="11477"/>
                    <a:pt x="15695" y="11537"/>
                  </a:cubicBezTo>
                  <a:cubicBezTo>
                    <a:pt x="15717" y="11543"/>
                    <a:pt x="15673" y="11659"/>
                    <a:pt x="15632" y="11772"/>
                  </a:cubicBezTo>
                  <a:cubicBezTo>
                    <a:pt x="15590" y="11882"/>
                    <a:pt x="15571" y="11938"/>
                    <a:pt x="15551" y="11938"/>
                  </a:cubicBezTo>
                  <a:cubicBezTo>
                    <a:pt x="15550" y="11938"/>
                    <a:pt x="15549" y="11938"/>
                    <a:pt x="15547" y="11938"/>
                  </a:cubicBezTo>
                  <a:cubicBezTo>
                    <a:pt x="15548" y="11919"/>
                    <a:pt x="15547" y="11910"/>
                    <a:pt x="15544" y="11910"/>
                  </a:cubicBezTo>
                  <a:cubicBezTo>
                    <a:pt x="15538" y="11910"/>
                    <a:pt x="15522" y="11964"/>
                    <a:pt x="15507" y="12050"/>
                  </a:cubicBezTo>
                  <a:cubicBezTo>
                    <a:pt x="15485" y="12107"/>
                    <a:pt x="15504" y="12182"/>
                    <a:pt x="15482" y="12239"/>
                  </a:cubicBezTo>
                  <a:cubicBezTo>
                    <a:pt x="15500" y="12245"/>
                    <a:pt x="15500" y="12311"/>
                    <a:pt x="15478" y="12367"/>
                  </a:cubicBezTo>
                  <a:lnTo>
                    <a:pt x="15460" y="12361"/>
                  </a:lnTo>
                  <a:lnTo>
                    <a:pt x="15419" y="12345"/>
                  </a:lnTo>
                  <a:cubicBezTo>
                    <a:pt x="15400" y="12401"/>
                    <a:pt x="15378" y="12461"/>
                    <a:pt x="15397" y="12467"/>
                  </a:cubicBezTo>
                  <a:cubicBezTo>
                    <a:pt x="15356" y="12517"/>
                    <a:pt x="15334" y="12574"/>
                    <a:pt x="15294" y="12690"/>
                  </a:cubicBezTo>
                  <a:cubicBezTo>
                    <a:pt x="15253" y="12803"/>
                    <a:pt x="15209" y="12919"/>
                    <a:pt x="15209" y="12984"/>
                  </a:cubicBezTo>
                  <a:cubicBezTo>
                    <a:pt x="15146" y="13025"/>
                    <a:pt x="15021" y="13370"/>
                    <a:pt x="15040" y="13442"/>
                  </a:cubicBezTo>
                  <a:cubicBezTo>
                    <a:pt x="15059" y="13448"/>
                    <a:pt x="15037" y="13505"/>
                    <a:pt x="14996" y="13555"/>
                  </a:cubicBezTo>
                  <a:cubicBezTo>
                    <a:pt x="14965" y="13583"/>
                    <a:pt x="14949" y="13627"/>
                    <a:pt x="14955" y="13671"/>
                  </a:cubicBezTo>
                  <a:cubicBezTo>
                    <a:pt x="14952" y="13736"/>
                    <a:pt x="14911" y="13783"/>
                    <a:pt x="14871" y="13834"/>
                  </a:cubicBezTo>
                  <a:cubicBezTo>
                    <a:pt x="14817" y="13871"/>
                    <a:pt x="14786" y="13934"/>
                    <a:pt x="14789" y="14000"/>
                  </a:cubicBezTo>
                  <a:cubicBezTo>
                    <a:pt x="14770" y="14100"/>
                    <a:pt x="14739" y="14197"/>
                    <a:pt x="14704" y="14294"/>
                  </a:cubicBezTo>
                  <a:cubicBezTo>
                    <a:pt x="14686" y="14386"/>
                    <a:pt x="14670" y="14441"/>
                    <a:pt x="14681" y="14441"/>
                  </a:cubicBezTo>
                  <a:cubicBezTo>
                    <a:pt x="14685" y="14441"/>
                    <a:pt x="14691" y="14435"/>
                    <a:pt x="14701" y="14423"/>
                  </a:cubicBezTo>
                  <a:cubicBezTo>
                    <a:pt x="14720" y="14429"/>
                    <a:pt x="14717" y="14495"/>
                    <a:pt x="14717" y="14495"/>
                  </a:cubicBezTo>
                  <a:cubicBezTo>
                    <a:pt x="14704" y="14565"/>
                    <a:pt x="14693" y="14593"/>
                    <a:pt x="14689" y="14593"/>
                  </a:cubicBezTo>
                  <a:cubicBezTo>
                    <a:pt x="14687" y="14593"/>
                    <a:pt x="14689" y="14577"/>
                    <a:pt x="14698" y="14551"/>
                  </a:cubicBezTo>
                  <a:cubicBezTo>
                    <a:pt x="14708" y="14498"/>
                    <a:pt x="14709" y="14479"/>
                    <a:pt x="14704" y="14479"/>
                  </a:cubicBezTo>
                  <a:lnTo>
                    <a:pt x="14704" y="14479"/>
                  </a:lnTo>
                  <a:cubicBezTo>
                    <a:pt x="14697" y="14479"/>
                    <a:pt x="14680" y="14510"/>
                    <a:pt x="14657" y="14539"/>
                  </a:cubicBezTo>
                  <a:cubicBezTo>
                    <a:pt x="14614" y="14608"/>
                    <a:pt x="14579" y="14680"/>
                    <a:pt x="14554" y="14758"/>
                  </a:cubicBezTo>
                  <a:cubicBezTo>
                    <a:pt x="14532" y="14815"/>
                    <a:pt x="14491" y="14930"/>
                    <a:pt x="14469" y="14987"/>
                  </a:cubicBezTo>
                  <a:cubicBezTo>
                    <a:pt x="14388" y="15153"/>
                    <a:pt x="14366" y="15209"/>
                    <a:pt x="14385" y="15216"/>
                  </a:cubicBezTo>
                  <a:lnTo>
                    <a:pt x="14404" y="15225"/>
                  </a:lnTo>
                  <a:cubicBezTo>
                    <a:pt x="14344" y="15266"/>
                    <a:pt x="14112" y="15896"/>
                    <a:pt x="14131" y="15971"/>
                  </a:cubicBezTo>
                  <a:lnTo>
                    <a:pt x="14112" y="15961"/>
                  </a:lnTo>
                  <a:cubicBezTo>
                    <a:pt x="14111" y="15961"/>
                    <a:pt x="14110" y="15961"/>
                    <a:pt x="14109" y="15961"/>
                  </a:cubicBezTo>
                  <a:cubicBezTo>
                    <a:pt x="14088" y="15961"/>
                    <a:pt x="14069" y="16017"/>
                    <a:pt x="14028" y="16128"/>
                  </a:cubicBezTo>
                  <a:cubicBezTo>
                    <a:pt x="14009" y="16184"/>
                    <a:pt x="13943" y="16419"/>
                    <a:pt x="13880" y="16591"/>
                  </a:cubicBezTo>
                  <a:cubicBezTo>
                    <a:pt x="13796" y="16820"/>
                    <a:pt x="13733" y="16992"/>
                    <a:pt x="13752" y="17002"/>
                  </a:cubicBezTo>
                  <a:cubicBezTo>
                    <a:pt x="13736" y="17042"/>
                    <a:pt x="13732" y="17054"/>
                    <a:pt x="13724" y="17054"/>
                  </a:cubicBezTo>
                  <a:cubicBezTo>
                    <a:pt x="13720" y="17054"/>
                    <a:pt x="13716" y="17052"/>
                    <a:pt x="13711" y="17049"/>
                  </a:cubicBezTo>
                  <a:cubicBezTo>
                    <a:pt x="13711" y="17029"/>
                    <a:pt x="13709" y="17021"/>
                    <a:pt x="13706" y="17021"/>
                  </a:cubicBezTo>
                  <a:cubicBezTo>
                    <a:pt x="13699" y="17021"/>
                    <a:pt x="13685" y="17060"/>
                    <a:pt x="13670" y="17099"/>
                  </a:cubicBezTo>
                  <a:cubicBezTo>
                    <a:pt x="13648" y="17159"/>
                    <a:pt x="13667" y="17165"/>
                    <a:pt x="13689" y="17171"/>
                  </a:cubicBezTo>
                  <a:cubicBezTo>
                    <a:pt x="13708" y="17181"/>
                    <a:pt x="13686" y="17237"/>
                    <a:pt x="13623" y="17343"/>
                  </a:cubicBezTo>
                  <a:cubicBezTo>
                    <a:pt x="13548" y="17491"/>
                    <a:pt x="13492" y="17644"/>
                    <a:pt x="13457" y="17804"/>
                  </a:cubicBezTo>
                  <a:cubicBezTo>
                    <a:pt x="13436" y="17858"/>
                    <a:pt x="13416" y="17911"/>
                    <a:pt x="13397" y="17911"/>
                  </a:cubicBezTo>
                  <a:cubicBezTo>
                    <a:pt x="13396" y="17911"/>
                    <a:pt x="13395" y="17911"/>
                    <a:pt x="13395" y="17911"/>
                  </a:cubicBezTo>
                  <a:cubicBezTo>
                    <a:pt x="13329" y="17992"/>
                    <a:pt x="13294" y="18092"/>
                    <a:pt x="13288" y="18196"/>
                  </a:cubicBezTo>
                  <a:cubicBezTo>
                    <a:pt x="13271" y="18238"/>
                    <a:pt x="13267" y="18249"/>
                    <a:pt x="13258" y="18249"/>
                  </a:cubicBezTo>
                  <a:cubicBezTo>
                    <a:pt x="13255" y="18249"/>
                    <a:pt x="13252" y="18248"/>
                    <a:pt x="13247" y="18246"/>
                  </a:cubicBezTo>
                  <a:cubicBezTo>
                    <a:pt x="13206" y="18296"/>
                    <a:pt x="13188" y="18287"/>
                    <a:pt x="13206" y="18359"/>
                  </a:cubicBezTo>
                  <a:cubicBezTo>
                    <a:pt x="13175" y="18500"/>
                    <a:pt x="13128" y="18635"/>
                    <a:pt x="13059" y="18760"/>
                  </a:cubicBezTo>
                  <a:cubicBezTo>
                    <a:pt x="13037" y="18820"/>
                    <a:pt x="13015" y="18876"/>
                    <a:pt x="13034" y="18882"/>
                  </a:cubicBezTo>
                  <a:lnTo>
                    <a:pt x="13056" y="18892"/>
                  </a:lnTo>
                  <a:cubicBezTo>
                    <a:pt x="12997" y="18932"/>
                    <a:pt x="12997" y="18932"/>
                    <a:pt x="13012" y="19004"/>
                  </a:cubicBezTo>
                  <a:cubicBezTo>
                    <a:pt x="13030" y="19013"/>
                    <a:pt x="13014" y="19064"/>
                    <a:pt x="12996" y="19064"/>
                  </a:cubicBezTo>
                  <a:cubicBezTo>
                    <a:pt x="12995" y="19064"/>
                    <a:pt x="12994" y="19064"/>
                    <a:pt x="12993" y="19064"/>
                  </a:cubicBezTo>
                  <a:cubicBezTo>
                    <a:pt x="12965" y="19095"/>
                    <a:pt x="12946" y="19133"/>
                    <a:pt x="12931" y="19170"/>
                  </a:cubicBezTo>
                  <a:cubicBezTo>
                    <a:pt x="12909" y="19227"/>
                    <a:pt x="12824" y="19521"/>
                    <a:pt x="12718" y="19807"/>
                  </a:cubicBezTo>
                  <a:cubicBezTo>
                    <a:pt x="12548" y="20267"/>
                    <a:pt x="12486" y="20437"/>
                    <a:pt x="12504" y="20446"/>
                  </a:cubicBezTo>
                  <a:cubicBezTo>
                    <a:pt x="12511" y="20490"/>
                    <a:pt x="12495" y="20531"/>
                    <a:pt x="12464" y="20559"/>
                  </a:cubicBezTo>
                  <a:cubicBezTo>
                    <a:pt x="12426" y="20609"/>
                    <a:pt x="12398" y="20665"/>
                    <a:pt x="12379" y="20725"/>
                  </a:cubicBezTo>
                  <a:cubicBezTo>
                    <a:pt x="12361" y="20778"/>
                    <a:pt x="12341" y="20832"/>
                    <a:pt x="12323" y="20832"/>
                  </a:cubicBezTo>
                  <a:cubicBezTo>
                    <a:pt x="12322" y="20832"/>
                    <a:pt x="12321" y="20832"/>
                    <a:pt x="12320" y="20831"/>
                  </a:cubicBezTo>
                  <a:lnTo>
                    <a:pt x="12320" y="20831"/>
                  </a:lnTo>
                  <a:cubicBezTo>
                    <a:pt x="12323" y="20872"/>
                    <a:pt x="12313" y="20916"/>
                    <a:pt x="12295" y="20954"/>
                  </a:cubicBezTo>
                  <a:cubicBezTo>
                    <a:pt x="12294" y="20953"/>
                    <a:pt x="12293" y="20953"/>
                    <a:pt x="12292" y="20953"/>
                  </a:cubicBezTo>
                  <a:cubicBezTo>
                    <a:pt x="12274" y="20953"/>
                    <a:pt x="12254" y="21007"/>
                    <a:pt x="12254" y="21066"/>
                  </a:cubicBezTo>
                  <a:cubicBezTo>
                    <a:pt x="12267" y="21118"/>
                    <a:pt x="12271" y="21134"/>
                    <a:pt x="12259" y="21134"/>
                  </a:cubicBezTo>
                  <a:cubicBezTo>
                    <a:pt x="12253" y="21134"/>
                    <a:pt x="12245" y="21131"/>
                    <a:pt x="12232" y="21126"/>
                  </a:cubicBezTo>
                  <a:cubicBezTo>
                    <a:pt x="12231" y="21126"/>
                    <a:pt x="12231" y="21126"/>
                    <a:pt x="12230" y="21126"/>
                  </a:cubicBezTo>
                  <a:cubicBezTo>
                    <a:pt x="12212" y="21126"/>
                    <a:pt x="12152" y="21242"/>
                    <a:pt x="12162" y="21242"/>
                  </a:cubicBezTo>
                  <a:cubicBezTo>
                    <a:pt x="12164" y="21242"/>
                    <a:pt x="12167" y="21239"/>
                    <a:pt x="12172" y="21233"/>
                  </a:cubicBezTo>
                  <a:lnTo>
                    <a:pt x="12172" y="21233"/>
                  </a:lnTo>
                  <a:cubicBezTo>
                    <a:pt x="12191" y="21239"/>
                    <a:pt x="12147" y="21355"/>
                    <a:pt x="12147" y="21421"/>
                  </a:cubicBezTo>
                  <a:cubicBezTo>
                    <a:pt x="12126" y="21474"/>
                    <a:pt x="12106" y="21528"/>
                    <a:pt x="12087" y="21528"/>
                  </a:cubicBezTo>
                  <a:cubicBezTo>
                    <a:pt x="12087" y="21528"/>
                    <a:pt x="12086" y="21527"/>
                    <a:pt x="12085" y="21527"/>
                  </a:cubicBezTo>
                  <a:cubicBezTo>
                    <a:pt x="12044" y="21577"/>
                    <a:pt x="11959" y="21869"/>
                    <a:pt x="11956" y="21935"/>
                  </a:cubicBezTo>
                  <a:cubicBezTo>
                    <a:pt x="11973" y="21943"/>
                    <a:pt x="11959" y="21992"/>
                    <a:pt x="11942" y="21992"/>
                  </a:cubicBezTo>
                  <a:cubicBezTo>
                    <a:pt x="11940" y="21992"/>
                    <a:pt x="11939" y="21992"/>
                    <a:pt x="11937" y="21991"/>
                  </a:cubicBezTo>
                  <a:cubicBezTo>
                    <a:pt x="11936" y="21991"/>
                    <a:pt x="11935" y="21990"/>
                    <a:pt x="11934" y="21990"/>
                  </a:cubicBezTo>
                  <a:cubicBezTo>
                    <a:pt x="11913" y="21990"/>
                    <a:pt x="11895" y="22044"/>
                    <a:pt x="11875" y="22101"/>
                  </a:cubicBezTo>
                  <a:cubicBezTo>
                    <a:pt x="11873" y="22142"/>
                    <a:pt x="11863" y="22154"/>
                    <a:pt x="11852" y="22154"/>
                  </a:cubicBezTo>
                  <a:cubicBezTo>
                    <a:pt x="11846" y="22154"/>
                    <a:pt x="11840" y="22151"/>
                    <a:pt x="11834" y="22148"/>
                  </a:cubicBezTo>
                  <a:cubicBezTo>
                    <a:pt x="11834" y="22130"/>
                    <a:pt x="11832" y="22122"/>
                    <a:pt x="11829" y="22122"/>
                  </a:cubicBezTo>
                  <a:cubicBezTo>
                    <a:pt x="11821" y="22122"/>
                    <a:pt x="11803" y="22174"/>
                    <a:pt x="11771" y="22257"/>
                  </a:cubicBezTo>
                  <a:cubicBezTo>
                    <a:pt x="11771" y="22320"/>
                    <a:pt x="11687" y="22549"/>
                    <a:pt x="11624" y="22721"/>
                  </a:cubicBezTo>
                  <a:cubicBezTo>
                    <a:pt x="11517" y="23009"/>
                    <a:pt x="11514" y="23072"/>
                    <a:pt x="11511" y="23204"/>
                  </a:cubicBezTo>
                  <a:lnTo>
                    <a:pt x="11530" y="23276"/>
                  </a:lnTo>
                  <a:lnTo>
                    <a:pt x="11530" y="23276"/>
                  </a:lnTo>
                  <a:lnTo>
                    <a:pt x="11492" y="23260"/>
                  </a:lnTo>
                  <a:cubicBezTo>
                    <a:pt x="11491" y="23260"/>
                    <a:pt x="11489" y="23259"/>
                    <a:pt x="11487" y="23259"/>
                  </a:cubicBezTo>
                  <a:cubicBezTo>
                    <a:pt x="11462" y="23259"/>
                    <a:pt x="11411" y="23295"/>
                    <a:pt x="11411" y="23295"/>
                  </a:cubicBezTo>
                  <a:cubicBezTo>
                    <a:pt x="11392" y="23351"/>
                    <a:pt x="11411" y="23360"/>
                    <a:pt x="11430" y="23367"/>
                  </a:cubicBezTo>
                  <a:cubicBezTo>
                    <a:pt x="11448" y="23376"/>
                    <a:pt x="11426" y="23432"/>
                    <a:pt x="11367" y="23539"/>
                  </a:cubicBezTo>
                  <a:cubicBezTo>
                    <a:pt x="11304" y="23646"/>
                    <a:pt x="11282" y="23702"/>
                    <a:pt x="11282" y="23768"/>
                  </a:cubicBezTo>
                  <a:cubicBezTo>
                    <a:pt x="11264" y="23827"/>
                    <a:pt x="11235" y="23884"/>
                    <a:pt x="11198" y="23934"/>
                  </a:cubicBezTo>
                  <a:cubicBezTo>
                    <a:pt x="11179" y="23990"/>
                    <a:pt x="11179" y="23990"/>
                    <a:pt x="11198" y="23997"/>
                  </a:cubicBezTo>
                  <a:cubicBezTo>
                    <a:pt x="11217" y="24006"/>
                    <a:pt x="11195" y="24062"/>
                    <a:pt x="11157" y="24112"/>
                  </a:cubicBezTo>
                  <a:cubicBezTo>
                    <a:pt x="11094" y="24153"/>
                    <a:pt x="11032" y="24326"/>
                    <a:pt x="11050" y="24332"/>
                  </a:cubicBezTo>
                  <a:cubicBezTo>
                    <a:pt x="11072" y="24341"/>
                    <a:pt x="11050" y="24398"/>
                    <a:pt x="11028" y="24454"/>
                  </a:cubicBezTo>
                  <a:cubicBezTo>
                    <a:pt x="11003" y="24514"/>
                    <a:pt x="10991" y="24573"/>
                    <a:pt x="10985" y="24636"/>
                  </a:cubicBezTo>
                  <a:lnTo>
                    <a:pt x="10944" y="24749"/>
                  </a:lnTo>
                  <a:cubicBezTo>
                    <a:pt x="10938" y="24765"/>
                    <a:pt x="10933" y="24772"/>
                    <a:pt x="10931" y="24772"/>
                  </a:cubicBezTo>
                  <a:cubicBezTo>
                    <a:pt x="10924" y="24772"/>
                    <a:pt x="10928" y="24727"/>
                    <a:pt x="10944" y="24686"/>
                  </a:cubicBezTo>
                  <a:lnTo>
                    <a:pt x="10944" y="24686"/>
                  </a:lnTo>
                  <a:lnTo>
                    <a:pt x="10903" y="24733"/>
                  </a:lnTo>
                  <a:cubicBezTo>
                    <a:pt x="10862" y="24849"/>
                    <a:pt x="10840" y="24905"/>
                    <a:pt x="10840" y="24971"/>
                  </a:cubicBezTo>
                  <a:cubicBezTo>
                    <a:pt x="10851" y="25020"/>
                    <a:pt x="10855" y="25036"/>
                    <a:pt x="10844" y="25036"/>
                  </a:cubicBezTo>
                  <a:cubicBezTo>
                    <a:pt x="10839" y="25036"/>
                    <a:pt x="10830" y="25033"/>
                    <a:pt x="10819" y="25028"/>
                  </a:cubicBezTo>
                  <a:cubicBezTo>
                    <a:pt x="10817" y="25027"/>
                    <a:pt x="10816" y="25027"/>
                    <a:pt x="10815" y="25027"/>
                  </a:cubicBezTo>
                  <a:cubicBezTo>
                    <a:pt x="10795" y="25027"/>
                    <a:pt x="10759" y="25075"/>
                    <a:pt x="10756" y="25134"/>
                  </a:cubicBezTo>
                  <a:cubicBezTo>
                    <a:pt x="10774" y="25205"/>
                    <a:pt x="10739" y="25251"/>
                    <a:pt x="10719" y="25251"/>
                  </a:cubicBezTo>
                  <a:cubicBezTo>
                    <a:pt x="10717" y="25251"/>
                    <a:pt x="10716" y="25250"/>
                    <a:pt x="10715" y="25250"/>
                  </a:cubicBezTo>
                  <a:cubicBezTo>
                    <a:pt x="10708" y="25225"/>
                    <a:pt x="10704" y="25208"/>
                    <a:pt x="10699" y="25208"/>
                  </a:cubicBezTo>
                  <a:cubicBezTo>
                    <a:pt x="10691" y="25208"/>
                    <a:pt x="10681" y="25264"/>
                    <a:pt x="10652" y="25422"/>
                  </a:cubicBezTo>
                  <a:cubicBezTo>
                    <a:pt x="10609" y="25535"/>
                    <a:pt x="10543" y="25773"/>
                    <a:pt x="10480" y="25946"/>
                  </a:cubicBezTo>
                  <a:cubicBezTo>
                    <a:pt x="10395" y="26175"/>
                    <a:pt x="10355" y="26287"/>
                    <a:pt x="10314" y="26337"/>
                  </a:cubicBezTo>
                  <a:cubicBezTo>
                    <a:pt x="10310" y="26336"/>
                    <a:pt x="10306" y="26335"/>
                    <a:pt x="10302" y="26335"/>
                  </a:cubicBezTo>
                  <a:lnTo>
                    <a:pt x="10302" y="26335"/>
                  </a:lnTo>
                  <a:cubicBezTo>
                    <a:pt x="10330" y="26355"/>
                    <a:pt x="10307" y="26415"/>
                    <a:pt x="10248" y="26576"/>
                  </a:cubicBezTo>
                  <a:cubicBezTo>
                    <a:pt x="10189" y="26682"/>
                    <a:pt x="10151" y="26804"/>
                    <a:pt x="10142" y="26927"/>
                  </a:cubicBezTo>
                  <a:lnTo>
                    <a:pt x="10182" y="26811"/>
                  </a:lnTo>
                  <a:lnTo>
                    <a:pt x="10182" y="26811"/>
                  </a:lnTo>
                  <a:cubicBezTo>
                    <a:pt x="10223" y="26826"/>
                    <a:pt x="10201" y="26886"/>
                    <a:pt x="10138" y="26992"/>
                  </a:cubicBezTo>
                  <a:cubicBezTo>
                    <a:pt x="10126" y="27029"/>
                    <a:pt x="10113" y="27039"/>
                    <a:pt x="10099" y="27039"/>
                  </a:cubicBezTo>
                  <a:cubicBezTo>
                    <a:pt x="10092" y="27039"/>
                    <a:pt x="10085" y="27036"/>
                    <a:pt x="10079" y="27033"/>
                  </a:cubicBezTo>
                  <a:cubicBezTo>
                    <a:pt x="10078" y="27033"/>
                    <a:pt x="10077" y="27033"/>
                    <a:pt x="10076" y="27033"/>
                  </a:cubicBezTo>
                  <a:cubicBezTo>
                    <a:pt x="10056" y="27033"/>
                    <a:pt x="10018" y="27080"/>
                    <a:pt x="9997" y="27133"/>
                  </a:cubicBezTo>
                  <a:cubicBezTo>
                    <a:pt x="9984" y="27175"/>
                    <a:pt x="9968" y="27217"/>
                    <a:pt x="9977" y="27217"/>
                  </a:cubicBezTo>
                  <a:cubicBezTo>
                    <a:pt x="9980" y="27217"/>
                    <a:pt x="9987" y="27212"/>
                    <a:pt x="9997" y="27199"/>
                  </a:cubicBezTo>
                  <a:lnTo>
                    <a:pt x="9997" y="27199"/>
                  </a:lnTo>
                  <a:cubicBezTo>
                    <a:pt x="10016" y="27206"/>
                    <a:pt x="10016" y="27206"/>
                    <a:pt x="9994" y="27262"/>
                  </a:cubicBezTo>
                  <a:cubicBezTo>
                    <a:pt x="9972" y="27318"/>
                    <a:pt x="9957" y="27381"/>
                    <a:pt x="9950" y="27441"/>
                  </a:cubicBezTo>
                  <a:cubicBezTo>
                    <a:pt x="9972" y="27450"/>
                    <a:pt x="9950" y="27506"/>
                    <a:pt x="9929" y="27563"/>
                  </a:cubicBezTo>
                  <a:cubicBezTo>
                    <a:pt x="9894" y="27616"/>
                    <a:pt x="9866" y="27669"/>
                    <a:pt x="9847" y="27729"/>
                  </a:cubicBezTo>
                  <a:lnTo>
                    <a:pt x="9825" y="27720"/>
                  </a:lnTo>
                  <a:cubicBezTo>
                    <a:pt x="9824" y="27719"/>
                    <a:pt x="9823" y="27719"/>
                    <a:pt x="9822" y="27719"/>
                  </a:cubicBezTo>
                  <a:cubicBezTo>
                    <a:pt x="9802" y="27719"/>
                    <a:pt x="9766" y="27763"/>
                    <a:pt x="9766" y="27763"/>
                  </a:cubicBezTo>
                  <a:cubicBezTo>
                    <a:pt x="9747" y="27820"/>
                    <a:pt x="9766" y="27829"/>
                    <a:pt x="9766" y="27829"/>
                  </a:cubicBezTo>
                  <a:cubicBezTo>
                    <a:pt x="9747" y="27904"/>
                    <a:pt x="9725" y="27976"/>
                    <a:pt x="9697" y="28049"/>
                  </a:cubicBezTo>
                  <a:cubicBezTo>
                    <a:pt x="9650" y="28183"/>
                    <a:pt x="9587" y="28359"/>
                    <a:pt x="9521" y="28544"/>
                  </a:cubicBezTo>
                  <a:lnTo>
                    <a:pt x="9214" y="29384"/>
                  </a:lnTo>
                  <a:cubicBezTo>
                    <a:pt x="9162" y="29477"/>
                    <a:pt x="9105" y="29621"/>
                    <a:pt x="9119" y="29621"/>
                  </a:cubicBezTo>
                  <a:cubicBezTo>
                    <a:pt x="9121" y="29621"/>
                    <a:pt x="9124" y="29618"/>
                    <a:pt x="9129" y="29612"/>
                  </a:cubicBezTo>
                  <a:lnTo>
                    <a:pt x="9129" y="29612"/>
                  </a:lnTo>
                  <a:cubicBezTo>
                    <a:pt x="9145" y="29619"/>
                    <a:pt x="9054" y="29907"/>
                    <a:pt x="8907" y="30248"/>
                  </a:cubicBezTo>
                  <a:cubicBezTo>
                    <a:pt x="8735" y="30646"/>
                    <a:pt x="8562" y="30903"/>
                    <a:pt x="8584" y="30916"/>
                  </a:cubicBezTo>
                  <a:cubicBezTo>
                    <a:pt x="8584" y="30916"/>
                    <a:pt x="8553" y="30969"/>
                    <a:pt x="8481" y="31070"/>
                  </a:cubicBezTo>
                  <a:cubicBezTo>
                    <a:pt x="8412" y="31173"/>
                    <a:pt x="8355" y="31286"/>
                    <a:pt x="8315" y="31333"/>
                  </a:cubicBezTo>
                  <a:cubicBezTo>
                    <a:pt x="8300" y="31375"/>
                    <a:pt x="8278" y="31412"/>
                    <a:pt x="8272" y="31412"/>
                  </a:cubicBezTo>
                  <a:cubicBezTo>
                    <a:pt x="8269" y="31412"/>
                    <a:pt x="8270" y="31403"/>
                    <a:pt x="8277" y="31383"/>
                  </a:cubicBezTo>
                  <a:cubicBezTo>
                    <a:pt x="8270" y="31377"/>
                    <a:pt x="8263" y="31371"/>
                    <a:pt x="8253" y="31371"/>
                  </a:cubicBezTo>
                  <a:cubicBezTo>
                    <a:pt x="8242" y="31371"/>
                    <a:pt x="8227" y="31379"/>
                    <a:pt x="8205" y="31405"/>
                  </a:cubicBezTo>
                  <a:cubicBezTo>
                    <a:pt x="8130" y="31502"/>
                    <a:pt x="8145" y="31515"/>
                    <a:pt x="8161" y="31527"/>
                  </a:cubicBezTo>
                  <a:cubicBezTo>
                    <a:pt x="8177" y="31543"/>
                    <a:pt x="8133" y="31590"/>
                    <a:pt x="8133" y="31590"/>
                  </a:cubicBezTo>
                  <a:cubicBezTo>
                    <a:pt x="8106" y="31618"/>
                    <a:pt x="8097" y="31628"/>
                    <a:pt x="8089" y="31628"/>
                  </a:cubicBezTo>
                  <a:cubicBezTo>
                    <a:pt x="8085" y="31628"/>
                    <a:pt x="8082" y="31625"/>
                    <a:pt x="8076" y="31621"/>
                  </a:cubicBezTo>
                  <a:lnTo>
                    <a:pt x="8045" y="31593"/>
                  </a:lnTo>
                  <a:lnTo>
                    <a:pt x="8004" y="31637"/>
                  </a:lnTo>
                  <a:cubicBezTo>
                    <a:pt x="8020" y="31652"/>
                    <a:pt x="7976" y="31696"/>
                    <a:pt x="7976" y="31696"/>
                  </a:cubicBezTo>
                  <a:cubicBezTo>
                    <a:pt x="7954" y="31722"/>
                    <a:pt x="7944" y="31734"/>
                    <a:pt x="7934" y="31734"/>
                  </a:cubicBezTo>
                  <a:cubicBezTo>
                    <a:pt x="7926" y="31734"/>
                    <a:pt x="7918" y="31726"/>
                    <a:pt x="7904" y="31712"/>
                  </a:cubicBezTo>
                  <a:cubicBezTo>
                    <a:pt x="7898" y="31706"/>
                    <a:pt x="7892" y="31703"/>
                    <a:pt x="7885" y="31703"/>
                  </a:cubicBezTo>
                  <a:cubicBezTo>
                    <a:pt x="7860" y="31703"/>
                    <a:pt x="7832" y="31743"/>
                    <a:pt x="7819" y="31800"/>
                  </a:cubicBezTo>
                  <a:lnTo>
                    <a:pt x="7741" y="31900"/>
                  </a:lnTo>
                  <a:cubicBezTo>
                    <a:pt x="7672" y="31909"/>
                    <a:pt x="7609" y="32025"/>
                    <a:pt x="7572" y="32079"/>
                  </a:cubicBezTo>
                  <a:cubicBezTo>
                    <a:pt x="7503" y="32082"/>
                    <a:pt x="7443" y="32129"/>
                    <a:pt x="7428" y="32195"/>
                  </a:cubicBezTo>
                  <a:cubicBezTo>
                    <a:pt x="7440" y="32213"/>
                    <a:pt x="7393" y="32251"/>
                    <a:pt x="7327" y="32270"/>
                  </a:cubicBezTo>
                  <a:cubicBezTo>
                    <a:pt x="7265" y="32289"/>
                    <a:pt x="7215" y="32323"/>
                    <a:pt x="7114" y="32395"/>
                  </a:cubicBezTo>
                  <a:cubicBezTo>
                    <a:pt x="7074" y="32445"/>
                    <a:pt x="6713" y="32690"/>
                    <a:pt x="6253" y="32871"/>
                  </a:cubicBezTo>
                  <a:cubicBezTo>
                    <a:pt x="5735" y="33081"/>
                    <a:pt x="5363" y="33135"/>
                    <a:pt x="5369" y="33157"/>
                  </a:cubicBezTo>
                  <a:cubicBezTo>
                    <a:pt x="5347" y="33163"/>
                    <a:pt x="5324" y="33166"/>
                    <a:pt x="5302" y="33166"/>
                  </a:cubicBezTo>
                  <a:cubicBezTo>
                    <a:pt x="5282" y="33166"/>
                    <a:pt x="5262" y="33164"/>
                    <a:pt x="5243" y="33160"/>
                  </a:cubicBezTo>
                  <a:cubicBezTo>
                    <a:pt x="5243" y="33153"/>
                    <a:pt x="5237" y="33150"/>
                    <a:pt x="5227" y="33150"/>
                  </a:cubicBezTo>
                  <a:cubicBezTo>
                    <a:pt x="5205" y="33150"/>
                    <a:pt x="5164" y="33168"/>
                    <a:pt x="5124" y="33201"/>
                  </a:cubicBezTo>
                  <a:cubicBezTo>
                    <a:pt x="5088" y="33218"/>
                    <a:pt x="5074" y="33232"/>
                    <a:pt x="5068" y="33232"/>
                  </a:cubicBezTo>
                  <a:cubicBezTo>
                    <a:pt x="5064" y="33232"/>
                    <a:pt x="5063" y="33226"/>
                    <a:pt x="5062" y="33210"/>
                  </a:cubicBezTo>
                  <a:cubicBezTo>
                    <a:pt x="5061" y="33202"/>
                    <a:pt x="5049" y="33198"/>
                    <a:pt x="5027" y="33198"/>
                  </a:cubicBezTo>
                  <a:cubicBezTo>
                    <a:pt x="4975" y="33198"/>
                    <a:pt x="4864" y="33216"/>
                    <a:pt x="4692" y="33222"/>
                  </a:cubicBezTo>
                  <a:lnTo>
                    <a:pt x="4404" y="33235"/>
                  </a:lnTo>
                  <a:cubicBezTo>
                    <a:pt x="4319" y="33238"/>
                    <a:pt x="4256" y="33238"/>
                    <a:pt x="4256" y="33251"/>
                  </a:cubicBezTo>
                  <a:cubicBezTo>
                    <a:pt x="4196" y="33258"/>
                    <a:pt x="4165" y="33262"/>
                    <a:pt x="4156" y="33262"/>
                  </a:cubicBezTo>
                  <a:cubicBezTo>
                    <a:pt x="4145" y="33262"/>
                    <a:pt x="4161" y="33257"/>
                    <a:pt x="4194" y="33248"/>
                  </a:cubicBezTo>
                  <a:cubicBezTo>
                    <a:pt x="4228" y="33229"/>
                    <a:pt x="4165" y="33210"/>
                    <a:pt x="4075" y="33204"/>
                  </a:cubicBezTo>
                  <a:cubicBezTo>
                    <a:pt x="4008" y="33192"/>
                    <a:pt x="3942" y="33186"/>
                    <a:pt x="3876" y="33186"/>
                  </a:cubicBezTo>
                  <a:cubicBezTo>
                    <a:pt x="3839" y="33186"/>
                    <a:pt x="3801" y="33188"/>
                    <a:pt x="3764" y="33191"/>
                  </a:cubicBezTo>
                  <a:cubicBezTo>
                    <a:pt x="3705" y="33185"/>
                    <a:pt x="3642" y="33172"/>
                    <a:pt x="3648" y="33154"/>
                  </a:cubicBezTo>
                  <a:cubicBezTo>
                    <a:pt x="3586" y="33141"/>
                    <a:pt x="3526" y="33138"/>
                    <a:pt x="3341" y="33116"/>
                  </a:cubicBezTo>
                  <a:cubicBezTo>
                    <a:pt x="3279" y="33103"/>
                    <a:pt x="3040" y="33044"/>
                    <a:pt x="2921" y="33003"/>
                  </a:cubicBezTo>
                  <a:cubicBezTo>
                    <a:pt x="2805" y="32972"/>
                    <a:pt x="2683" y="32944"/>
                    <a:pt x="2683" y="32944"/>
                  </a:cubicBezTo>
                  <a:lnTo>
                    <a:pt x="2624" y="32922"/>
                  </a:lnTo>
                  <a:cubicBezTo>
                    <a:pt x="2633" y="32900"/>
                    <a:pt x="2338" y="32799"/>
                    <a:pt x="1962" y="32583"/>
                  </a:cubicBezTo>
                  <a:cubicBezTo>
                    <a:pt x="1586" y="32370"/>
                    <a:pt x="1301" y="32129"/>
                    <a:pt x="1270" y="32075"/>
                  </a:cubicBezTo>
                  <a:cubicBezTo>
                    <a:pt x="1235" y="32050"/>
                    <a:pt x="1201" y="32028"/>
                    <a:pt x="1160" y="32013"/>
                  </a:cubicBezTo>
                  <a:cubicBezTo>
                    <a:pt x="1094" y="32003"/>
                    <a:pt x="1038" y="31960"/>
                    <a:pt x="1010" y="31900"/>
                  </a:cubicBezTo>
                  <a:cubicBezTo>
                    <a:pt x="991" y="31831"/>
                    <a:pt x="825" y="31656"/>
                    <a:pt x="750" y="31637"/>
                  </a:cubicBezTo>
                  <a:lnTo>
                    <a:pt x="765" y="31621"/>
                  </a:lnTo>
                  <a:cubicBezTo>
                    <a:pt x="753" y="31552"/>
                    <a:pt x="624" y="31421"/>
                    <a:pt x="549" y="31399"/>
                  </a:cubicBezTo>
                  <a:cubicBezTo>
                    <a:pt x="527" y="31339"/>
                    <a:pt x="505" y="31280"/>
                    <a:pt x="455" y="31242"/>
                  </a:cubicBezTo>
                  <a:cubicBezTo>
                    <a:pt x="417" y="31192"/>
                    <a:pt x="417" y="31192"/>
                    <a:pt x="452" y="31167"/>
                  </a:cubicBezTo>
                  <a:cubicBezTo>
                    <a:pt x="471" y="31154"/>
                    <a:pt x="486" y="31142"/>
                    <a:pt x="452" y="31095"/>
                  </a:cubicBezTo>
                  <a:cubicBezTo>
                    <a:pt x="430" y="31066"/>
                    <a:pt x="416" y="31058"/>
                    <a:pt x="404" y="31058"/>
                  </a:cubicBezTo>
                  <a:cubicBezTo>
                    <a:pt x="395" y="31058"/>
                    <a:pt x="388" y="31062"/>
                    <a:pt x="380" y="31066"/>
                  </a:cubicBezTo>
                  <a:cubicBezTo>
                    <a:pt x="380" y="31066"/>
                    <a:pt x="345" y="31019"/>
                    <a:pt x="314" y="30966"/>
                  </a:cubicBezTo>
                  <a:cubicBezTo>
                    <a:pt x="314" y="30966"/>
                    <a:pt x="289" y="30923"/>
                    <a:pt x="270" y="30923"/>
                  </a:cubicBezTo>
                  <a:cubicBezTo>
                    <a:pt x="268" y="30923"/>
                    <a:pt x="266" y="30924"/>
                    <a:pt x="264" y="30925"/>
                  </a:cubicBezTo>
                  <a:cubicBezTo>
                    <a:pt x="262" y="30926"/>
                    <a:pt x="261" y="30926"/>
                    <a:pt x="259" y="30926"/>
                  </a:cubicBezTo>
                  <a:cubicBezTo>
                    <a:pt x="240" y="30926"/>
                    <a:pt x="211" y="30878"/>
                    <a:pt x="179" y="30831"/>
                  </a:cubicBezTo>
                  <a:cubicBezTo>
                    <a:pt x="190" y="30824"/>
                    <a:pt x="177" y="30807"/>
                    <a:pt x="168" y="30807"/>
                  </a:cubicBezTo>
                  <a:cubicBezTo>
                    <a:pt x="162" y="30807"/>
                    <a:pt x="157" y="30815"/>
                    <a:pt x="164" y="30841"/>
                  </a:cubicBezTo>
                  <a:cubicBezTo>
                    <a:pt x="156" y="30845"/>
                    <a:pt x="148" y="30849"/>
                    <a:pt x="139" y="30849"/>
                  </a:cubicBezTo>
                  <a:cubicBezTo>
                    <a:pt x="126" y="30849"/>
                    <a:pt x="112" y="30840"/>
                    <a:pt x="91" y="30809"/>
                  </a:cubicBezTo>
                  <a:lnTo>
                    <a:pt x="57" y="30828"/>
                  </a:lnTo>
                  <a:cubicBezTo>
                    <a:pt x="19" y="30847"/>
                    <a:pt x="1" y="30860"/>
                    <a:pt x="51" y="30979"/>
                  </a:cubicBezTo>
                  <a:cubicBezTo>
                    <a:pt x="157" y="31194"/>
                    <a:pt x="257" y="31350"/>
                    <a:pt x="295" y="31350"/>
                  </a:cubicBezTo>
                  <a:cubicBezTo>
                    <a:pt x="297" y="31350"/>
                    <a:pt x="300" y="31350"/>
                    <a:pt x="301" y="31348"/>
                  </a:cubicBezTo>
                  <a:cubicBezTo>
                    <a:pt x="333" y="31377"/>
                    <a:pt x="364" y="31405"/>
                    <a:pt x="392" y="31439"/>
                  </a:cubicBezTo>
                  <a:cubicBezTo>
                    <a:pt x="421" y="31474"/>
                    <a:pt x="442" y="31511"/>
                    <a:pt x="458" y="31552"/>
                  </a:cubicBezTo>
                  <a:cubicBezTo>
                    <a:pt x="439" y="31565"/>
                    <a:pt x="602" y="31765"/>
                    <a:pt x="831" y="31991"/>
                  </a:cubicBezTo>
                  <a:cubicBezTo>
                    <a:pt x="1110" y="32257"/>
                    <a:pt x="1270" y="32367"/>
                    <a:pt x="1307" y="32426"/>
                  </a:cubicBezTo>
                  <a:cubicBezTo>
                    <a:pt x="1332" y="32461"/>
                    <a:pt x="1364" y="32492"/>
                    <a:pt x="1398" y="32517"/>
                  </a:cubicBezTo>
                  <a:cubicBezTo>
                    <a:pt x="1399" y="32517"/>
                    <a:pt x="1400" y="32516"/>
                    <a:pt x="1401" y="32516"/>
                  </a:cubicBezTo>
                  <a:cubicBezTo>
                    <a:pt x="1434" y="32516"/>
                    <a:pt x="1736" y="32741"/>
                    <a:pt x="2128" y="32934"/>
                  </a:cubicBezTo>
                  <a:cubicBezTo>
                    <a:pt x="2504" y="33126"/>
                    <a:pt x="2912" y="33240"/>
                    <a:pt x="2971" y="33240"/>
                  </a:cubicBezTo>
                  <a:cubicBezTo>
                    <a:pt x="2975" y="33240"/>
                    <a:pt x="2978" y="33239"/>
                    <a:pt x="2978" y="33238"/>
                  </a:cubicBezTo>
                  <a:cubicBezTo>
                    <a:pt x="3040" y="33260"/>
                    <a:pt x="3103" y="33273"/>
                    <a:pt x="3103" y="33273"/>
                  </a:cubicBezTo>
                  <a:cubicBezTo>
                    <a:pt x="3097" y="33295"/>
                    <a:pt x="3222" y="33323"/>
                    <a:pt x="3348" y="33354"/>
                  </a:cubicBezTo>
                  <a:cubicBezTo>
                    <a:pt x="3479" y="33360"/>
                    <a:pt x="3608" y="33379"/>
                    <a:pt x="3608" y="33379"/>
                  </a:cubicBezTo>
                  <a:cubicBezTo>
                    <a:pt x="3604" y="33398"/>
                    <a:pt x="3667" y="33414"/>
                    <a:pt x="3796" y="33426"/>
                  </a:cubicBezTo>
                  <a:cubicBezTo>
                    <a:pt x="3866" y="33433"/>
                    <a:pt x="3917" y="33438"/>
                    <a:pt x="3949" y="33438"/>
                  </a:cubicBezTo>
                  <a:cubicBezTo>
                    <a:pt x="3975" y="33438"/>
                    <a:pt x="3989" y="33435"/>
                    <a:pt x="3990" y="33426"/>
                  </a:cubicBezTo>
                  <a:cubicBezTo>
                    <a:pt x="4053" y="33439"/>
                    <a:pt x="4504" y="33448"/>
                    <a:pt x="4698" y="33451"/>
                  </a:cubicBezTo>
                  <a:cubicBezTo>
                    <a:pt x="4715" y="33454"/>
                    <a:pt x="4732" y="33456"/>
                    <a:pt x="4750" y="33456"/>
                  </a:cubicBezTo>
                  <a:cubicBezTo>
                    <a:pt x="4799" y="33456"/>
                    <a:pt x="4848" y="33443"/>
                    <a:pt x="4889" y="33420"/>
                  </a:cubicBezTo>
                  <a:cubicBezTo>
                    <a:pt x="4889" y="33398"/>
                    <a:pt x="4952" y="33370"/>
                    <a:pt x="5015" y="33360"/>
                  </a:cubicBezTo>
                  <a:lnTo>
                    <a:pt x="5018" y="33404"/>
                  </a:lnTo>
                  <a:cubicBezTo>
                    <a:pt x="4982" y="33420"/>
                    <a:pt x="4967" y="33427"/>
                    <a:pt x="4984" y="33427"/>
                  </a:cubicBezTo>
                  <a:cubicBezTo>
                    <a:pt x="4997" y="33427"/>
                    <a:pt x="5029" y="33423"/>
                    <a:pt x="5084" y="33417"/>
                  </a:cubicBezTo>
                  <a:lnTo>
                    <a:pt x="5212" y="33401"/>
                  </a:lnTo>
                  <a:cubicBezTo>
                    <a:pt x="5209" y="33376"/>
                    <a:pt x="5532" y="33335"/>
                    <a:pt x="5961" y="33201"/>
                  </a:cubicBezTo>
                  <a:cubicBezTo>
                    <a:pt x="6155" y="33138"/>
                    <a:pt x="6343" y="33066"/>
                    <a:pt x="6525" y="32981"/>
                  </a:cubicBezTo>
                  <a:cubicBezTo>
                    <a:pt x="6635" y="32931"/>
                    <a:pt x="6672" y="32900"/>
                    <a:pt x="6669" y="32890"/>
                  </a:cubicBezTo>
                  <a:cubicBezTo>
                    <a:pt x="6660" y="32871"/>
                    <a:pt x="6716" y="32843"/>
                    <a:pt x="6898" y="32771"/>
                  </a:cubicBezTo>
                  <a:cubicBezTo>
                    <a:pt x="7259" y="32630"/>
                    <a:pt x="7262" y="32624"/>
                    <a:pt x="7302" y="32571"/>
                  </a:cubicBezTo>
                  <a:lnTo>
                    <a:pt x="7302" y="32571"/>
                  </a:lnTo>
                  <a:cubicBezTo>
                    <a:pt x="7280" y="32587"/>
                    <a:pt x="7265" y="32592"/>
                    <a:pt x="7254" y="32592"/>
                  </a:cubicBezTo>
                  <a:cubicBezTo>
                    <a:pt x="7239" y="32592"/>
                    <a:pt x="7233" y="32581"/>
                    <a:pt x="7227" y="32571"/>
                  </a:cubicBezTo>
                  <a:cubicBezTo>
                    <a:pt x="7205" y="32536"/>
                    <a:pt x="7255" y="32502"/>
                    <a:pt x="7331" y="32499"/>
                  </a:cubicBezTo>
                  <a:cubicBezTo>
                    <a:pt x="7331" y="32499"/>
                    <a:pt x="7333" y="32500"/>
                    <a:pt x="7334" y="32500"/>
                  </a:cubicBezTo>
                  <a:cubicBezTo>
                    <a:pt x="7365" y="32500"/>
                    <a:pt x="7557" y="32374"/>
                    <a:pt x="7732" y="32217"/>
                  </a:cubicBezTo>
                  <a:cubicBezTo>
                    <a:pt x="7920" y="32047"/>
                    <a:pt x="8092" y="31853"/>
                    <a:pt x="8095" y="31815"/>
                  </a:cubicBezTo>
                  <a:cubicBezTo>
                    <a:pt x="8089" y="31809"/>
                    <a:pt x="8085" y="31805"/>
                    <a:pt x="8085" y="31805"/>
                  </a:cubicBezTo>
                  <a:lnTo>
                    <a:pt x="8085" y="31805"/>
                  </a:lnTo>
                  <a:cubicBezTo>
                    <a:pt x="8085" y="31805"/>
                    <a:pt x="8093" y="31812"/>
                    <a:pt x="8111" y="31828"/>
                  </a:cubicBezTo>
                  <a:cubicBezTo>
                    <a:pt x="8112" y="31830"/>
                    <a:pt x="8114" y="31831"/>
                    <a:pt x="8117" y="31831"/>
                  </a:cubicBezTo>
                  <a:cubicBezTo>
                    <a:pt x="8136" y="31831"/>
                    <a:pt x="8191" y="31776"/>
                    <a:pt x="8340" y="31602"/>
                  </a:cubicBezTo>
                  <a:lnTo>
                    <a:pt x="8462" y="31452"/>
                  </a:lnTo>
                  <a:cubicBezTo>
                    <a:pt x="8434" y="31430"/>
                    <a:pt x="8662" y="31138"/>
                    <a:pt x="8686" y="31138"/>
                  </a:cubicBezTo>
                  <a:cubicBezTo>
                    <a:pt x="8687" y="31138"/>
                    <a:pt x="8687" y="31138"/>
                    <a:pt x="8688" y="31138"/>
                  </a:cubicBezTo>
                  <a:cubicBezTo>
                    <a:pt x="8741" y="31095"/>
                    <a:pt x="8744" y="31098"/>
                    <a:pt x="8807" y="30985"/>
                  </a:cubicBezTo>
                  <a:cubicBezTo>
                    <a:pt x="8877" y="30803"/>
                    <a:pt x="9030" y="30530"/>
                    <a:pt x="9053" y="30530"/>
                  </a:cubicBezTo>
                  <a:cubicBezTo>
                    <a:pt x="9054" y="30530"/>
                    <a:pt x="9054" y="30530"/>
                    <a:pt x="9054" y="30531"/>
                  </a:cubicBezTo>
                  <a:cubicBezTo>
                    <a:pt x="9054" y="30531"/>
                    <a:pt x="9086" y="30471"/>
                    <a:pt x="9111" y="30411"/>
                  </a:cubicBezTo>
                  <a:cubicBezTo>
                    <a:pt x="9126" y="30327"/>
                    <a:pt x="9154" y="30242"/>
                    <a:pt x="9189" y="30164"/>
                  </a:cubicBezTo>
                  <a:cubicBezTo>
                    <a:pt x="9246" y="30027"/>
                    <a:pt x="9267" y="29964"/>
                    <a:pt x="9257" y="29964"/>
                  </a:cubicBezTo>
                  <a:lnTo>
                    <a:pt x="9257" y="29964"/>
                  </a:lnTo>
                  <a:cubicBezTo>
                    <a:pt x="9254" y="29964"/>
                    <a:pt x="9248" y="29970"/>
                    <a:pt x="9239" y="29982"/>
                  </a:cubicBezTo>
                  <a:cubicBezTo>
                    <a:pt x="9220" y="29973"/>
                    <a:pt x="9198" y="29966"/>
                    <a:pt x="9220" y="29910"/>
                  </a:cubicBezTo>
                  <a:lnTo>
                    <a:pt x="9220" y="29910"/>
                  </a:lnTo>
                  <a:lnTo>
                    <a:pt x="9239" y="29916"/>
                  </a:lnTo>
                  <a:cubicBezTo>
                    <a:pt x="9239" y="29916"/>
                    <a:pt x="9240" y="29916"/>
                    <a:pt x="9240" y="29916"/>
                  </a:cubicBezTo>
                  <a:cubicBezTo>
                    <a:pt x="9263" y="29916"/>
                    <a:pt x="9325" y="29749"/>
                    <a:pt x="9408" y="29521"/>
                  </a:cubicBezTo>
                  <a:cubicBezTo>
                    <a:pt x="9512" y="29236"/>
                    <a:pt x="9556" y="29120"/>
                    <a:pt x="9596" y="29073"/>
                  </a:cubicBezTo>
                  <a:lnTo>
                    <a:pt x="9596" y="29007"/>
                  </a:lnTo>
                  <a:cubicBezTo>
                    <a:pt x="9599" y="28945"/>
                    <a:pt x="9619" y="28891"/>
                    <a:pt x="9637" y="28891"/>
                  </a:cubicBezTo>
                  <a:cubicBezTo>
                    <a:pt x="9638" y="28891"/>
                    <a:pt x="9639" y="28891"/>
                    <a:pt x="9640" y="28892"/>
                  </a:cubicBezTo>
                  <a:cubicBezTo>
                    <a:pt x="9681" y="28845"/>
                    <a:pt x="9766" y="28613"/>
                    <a:pt x="9787" y="28490"/>
                  </a:cubicBezTo>
                  <a:lnTo>
                    <a:pt x="9828" y="28378"/>
                  </a:lnTo>
                  <a:cubicBezTo>
                    <a:pt x="9888" y="28334"/>
                    <a:pt x="9954" y="28165"/>
                    <a:pt x="9935" y="28089"/>
                  </a:cubicBezTo>
                  <a:lnTo>
                    <a:pt x="9935" y="28089"/>
                  </a:lnTo>
                  <a:cubicBezTo>
                    <a:pt x="9936" y="28090"/>
                    <a:pt x="9938" y="28090"/>
                    <a:pt x="9939" y="28090"/>
                  </a:cubicBezTo>
                  <a:cubicBezTo>
                    <a:pt x="9957" y="28090"/>
                    <a:pt x="9977" y="28038"/>
                    <a:pt x="9997" y="27983"/>
                  </a:cubicBezTo>
                  <a:cubicBezTo>
                    <a:pt x="10019" y="27863"/>
                    <a:pt x="10101" y="27641"/>
                    <a:pt x="10122" y="27641"/>
                  </a:cubicBezTo>
                  <a:cubicBezTo>
                    <a:pt x="10122" y="27641"/>
                    <a:pt x="10122" y="27641"/>
                    <a:pt x="10123" y="27641"/>
                  </a:cubicBezTo>
                  <a:lnTo>
                    <a:pt x="10145" y="27582"/>
                  </a:lnTo>
                  <a:cubicBezTo>
                    <a:pt x="10148" y="27522"/>
                    <a:pt x="10164" y="27459"/>
                    <a:pt x="10189" y="27403"/>
                  </a:cubicBezTo>
                  <a:cubicBezTo>
                    <a:pt x="10214" y="27347"/>
                    <a:pt x="10226" y="27287"/>
                    <a:pt x="10232" y="27224"/>
                  </a:cubicBezTo>
                  <a:cubicBezTo>
                    <a:pt x="10232" y="27184"/>
                    <a:pt x="10242" y="27140"/>
                    <a:pt x="10254" y="27102"/>
                  </a:cubicBezTo>
                  <a:cubicBezTo>
                    <a:pt x="10260" y="27087"/>
                    <a:pt x="10265" y="27080"/>
                    <a:pt x="10267" y="27080"/>
                  </a:cubicBezTo>
                  <a:cubicBezTo>
                    <a:pt x="10275" y="27080"/>
                    <a:pt x="10273" y="27126"/>
                    <a:pt x="10273" y="27174"/>
                  </a:cubicBezTo>
                  <a:cubicBezTo>
                    <a:pt x="10267" y="27203"/>
                    <a:pt x="10266" y="27215"/>
                    <a:pt x="10269" y="27215"/>
                  </a:cubicBezTo>
                  <a:cubicBezTo>
                    <a:pt x="10276" y="27215"/>
                    <a:pt x="10319" y="27080"/>
                    <a:pt x="10336" y="26936"/>
                  </a:cubicBezTo>
                  <a:cubicBezTo>
                    <a:pt x="10350" y="26835"/>
                    <a:pt x="10356" y="26789"/>
                    <a:pt x="10358" y="26789"/>
                  </a:cubicBezTo>
                  <a:lnTo>
                    <a:pt x="10358" y="26789"/>
                  </a:lnTo>
                  <a:cubicBezTo>
                    <a:pt x="10360" y="26789"/>
                    <a:pt x="10359" y="26821"/>
                    <a:pt x="10358" y="26880"/>
                  </a:cubicBezTo>
                  <a:cubicBezTo>
                    <a:pt x="10358" y="26919"/>
                    <a:pt x="10357" y="26958"/>
                    <a:pt x="10360" y="26958"/>
                  </a:cubicBezTo>
                  <a:cubicBezTo>
                    <a:pt x="10363" y="26958"/>
                    <a:pt x="10368" y="26939"/>
                    <a:pt x="10377" y="26889"/>
                  </a:cubicBezTo>
                  <a:cubicBezTo>
                    <a:pt x="10377" y="26889"/>
                    <a:pt x="10421" y="26773"/>
                    <a:pt x="10402" y="26767"/>
                  </a:cubicBezTo>
                  <a:lnTo>
                    <a:pt x="10464" y="26594"/>
                  </a:lnTo>
                  <a:cubicBezTo>
                    <a:pt x="10505" y="26522"/>
                    <a:pt x="10540" y="26450"/>
                    <a:pt x="10568" y="26372"/>
                  </a:cubicBezTo>
                  <a:cubicBezTo>
                    <a:pt x="10562" y="26328"/>
                    <a:pt x="10577" y="26287"/>
                    <a:pt x="10609" y="26256"/>
                  </a:cubicBezTo>
                  <a:cubicBezTo>
                    <a:pt x="10610" y="26257"/>
                    <a:pt x="10612" y="26257"/>
                    <a:pt x="10613" y="26257"/>
                  </a:cubicBezTo>
                  <a:cubicBezTo>
                    <a:pt x="10633" y="26257"/>
                    <a:pt x="10646" y="26208"/>
                    <a:pt x="10612" y="26193"/>
                  </a:cubicBezTo>
                  <a:cubicBezTo>
                    <a:pt x="10612" y="26131"/>
                    <a:pt x="10634" y="26068"/>
                    <a:pt x="10674" y="26021"/>
                  </a:cubicBezTo>
                  <a:cubicBezTo>
                    <a:pt x="10679" y="26023"/>
                    <a:pt x="10683" y="26024"/>
                    <a:pt x="10687" y="26024"/>
                  </a:cubicBezTo>
                  <a:cubicBezTo>
                    <a:pt x="10716" y="26024"/>
                    <a:pt x="10732" y="25976"/>
                    <a:pt x="10715" y="25971"/>
                  </a:cubicBezTo>
                  <a:cubicBezTo>
                    <a:pt x="10718" y="25930"/>
                    <a:pt x="10724" y="25889"/>
                    <a:pt x="10737" y="25849"/>
                  </a:cubicBezTo>
                  <a:cubicBezTo>
                    <a:pt x="10737" y="25849"/>
                    <a:pt x="10737" y="25849"/>
                    <a:pt x="10737" y="25849"/>
                  </a:cubicBezTo>
                  <a:cubicBezTo>
                    <a:pt x="10748" y="25849"/>
                    <a:pt x="10801" y="25724"/>
                    <a:pt x="10875" y="25532"/>
                  </a:cubicBezTo>
                  <a:cubicBezTo>
                    <a:pt x="10944" y="25341"/>
                    <a:pt x="11041" y="25084"/>
                    <a:pt x="11138" y="24824"/>
                  </a:cubicBezTo>
                  <a:cubicBezTo>
                    <a:pt x="11157" y="24767"/>
                    <a:pt x="11160" y="24702"/>
                    <a:pt x="11141" y="24695"/>
                  </a:cubicBezTo>
                  <a:cubicBezTo>
                    <a:pt x="11101" y="24680"/>
                    <a:pt x="11119" y="24689"/>
                    <a:pt x="11160" y="24639"/>
                  </a:cubicBezTo>
                  <a:cubicBezTo>
                    <a:pt x="11231" y="24609"/>
                    <a:pt x="11271" y="24517"/>
                    <a:pt x="11228" y="24517"/>
                  </a:cubicBezTo>
                  <a:cubicBezTo>
                    <a:pt x="11222" y="24517"/>
                    <a:pt x="11214" y="24519"/>
                    <a:pt x="11204" y="24523"/>
                  </a:cubicBezTo>
                  <a:cubicBezTo>
                    <a:pt x="11180" y="24540"/>
                    <a:pt x="11166" y="24551"/>
                    <a:pt x="11163" y="24551"/>
                  </a:cubicBezTo>
                  <a:cubicBezTo>
                    <a:pt x="11157" y="24551"/>
                    <a:pt x="11177" y="24527"/>
                    <a:pt x="11226" y="24467"/>
                  </a:cubicBezTo>
                  <a:cubicBezTo>
                    <a:pt x="11257" y="24438"/>
                    <a:pt x="11273" y="24395"/>
                    <a:pt x="11267" y="24351"/>
                  </a:cubicBezTo>
                  <a:cubicBezTo>
                    <a:pt x="11249" y="24345"/>
                    <a:pt x="11268" y="24294"/>
                    <a:pt x="11286" y="24294"/>
                  </a:cubicBezTo>
                  <a:cubicBezTo>
                    <a:pt x="11287" y="24294"/>
                    <a:pt x="11288" y="24294"/>
                    <a:pt x="11289" y="24294"/>
                  </a:cubicBezTo>
                  <a:cubicBezTo>
                    <a:pt x="11329" y="24244"/>
                    <a:pt x="11370" y="24194"/>
                    <a:pt x="11348" y="24188"/>
                  </a:cubicBezTo>
                  <a:cubicBezTo>
                    <a:pt x="11364" y="24150"/>
                    <a:pt x="11386" y="24112"/>
                    <a:pt x="11411" y="24081"/>
                  </a:cubicBezTo>
                  <a:cubicBezTo>
                    <a:pt x="11452" y="24031"/>
                    <a:pt x="11455" y="23965"/>
                    <a:pt x="11455" y="23903"/>
                  </a:cubicBezTo>
                  <a:cubicBezTo>
                    <a:pt x="11473" y="23767"/>
                    <a:pt x="11489" y="23700"/>
                    <a:pt x="11503" y="23700"/>
                  </a:cubicBezTo>
                  <a:cubicBezTo>
                    <a:pt x="11508" y="23700"/>
                    <a:pt x="11513" y="23710"/>
                    <a:pt x="11517" y="23730"/>
                  </a:cubicBezTo>
                  <a:cubicBezTo>
                    <a:pt x="11519" y="23738"/>
                    <a:pt x="11522" y="23741"/>
                    <a:pt x="11525" y="23741"/>
                  </a:cubicBezTo>
                  <a:cubicBezTo>
                    <a:pt x="11553" y="23741"/>
                    <a:pt x="11619" y="23500"/>
                    <a:pt x="11605" y="23436"/>
                  </a:cubicBezTo>
                  <a:cubicBezTo>
                    <a:pt x="11591" y="23380"/>
                    <a:pt x="11587" y="23367"/>
                    <a:pt x="11595" y="23367"/>
                  </a:cubicBezTo>
                  <a:cubicBezTo>
                    <a:pt x="11598" y="23367"/>
                    <a:pt x="11601" y="23368"/>
                    <a:pt x="11605" y="23370"/>
                  </a:cubicBezTo>
                  <a:cubicBezTo>
                    <a:pt x="11606" y="23370"/>
                    <a:pt x="11608" y="23371"/>
                    <a:pt x="11609" y="23371"/>
                  </a:cubicBezTo>
                  <a:cubicBezTo>
                    <a:pt x="11627" y="23371"/>
                    <a:pt x="11646" y="23320"/>
                    <a:pt x="11646" y="23320"/>
                  </a:cubicBezTo>
                  <a:cubicBezTo>
                    <a:pt x="11667" y="23266"/>
                    <a:pt x="11687" y="23213"/>
                    <a:pt x="11706" y="23213"/>
                  </a:cubicBezTo>
                  <a:cubicBezTo>
                    <a:pt x="11707" y="23213"/>
                    <a:pt x="11708" y="23213"/>
                    <a:pt x="11709" y="23213"/>
                  </a:cubicBezTo>
                  <a:cubicBezTo>
                    <a:pt x="11727" y="23154"/>
                    <a:pt x="11743" y="23094"/>
                    <a:pt x="11752" y="23034"/>
                  </a:cubicBezTo>
                  <a:cubicBezTo>
                    <a:pt x="11756" y="22906"/>
                    <a:pt x="11837" y="22740"/>
                    <a:pt x="11897" y="22699"/>
                  </a:cubicBezTo>
                  <a:lnTo>
                    <a:pt x="11922" y="22577"/>
                  </a:lnTo>
                  <a:cubicBezTo>
                    <a:pt x="11905" y="22512"/>
                    <a:pt x="11906" y="22452"/>
                    <a:pt x="11933" y="22452"/>
                  </a:cubicBezTo>
                  <a:cubicBezTo>
                    <a:pt x="11936" y="22452"/>
                    <a:pt x="11940" y="22453"/>
                    <a:pt x="11944" y="22455"/>
                  </a:cubicBezTo>
                  <a:lnTo>
                    <a:pt x="11962" y="22461"/>
                  </a:lnTo>
                  <a:cubicBezTo>
                    <a:pt x="11944" y="22391"/>
                    <a:pt x="12043" y="22181"/>
                    <a:pt x="12084" y="22181"/>
                  </a:cubicBezTo>
                  <a:cubicBezTo>
                    <a:pt x="12085" y="22181"/>
                    <a:pt x="12086" y="22182"/>
                    <a:pt x="12088" y="22182"/>
                  </a:cubicBezTo>
                  <a:cubicBezTo>
                    <a:pt x="12093" y="22185"/>
                    <a:pt x="12097" y="22187"/>
                    <a:pt x="12100" y="22187"/>
                  </a:cubicBezTo>
                  <a:cubicBezTo>
                    <a:pt x="12108" y="22187"/>
                    <a:pt x="12113" y="22175"/>
                    <a:pt x="12128" y="22132"/>
                  </a:cubicBezTo>
                  <a:lnTo>
                    <a:pt x="12110" y="22126"/>
                  </a:lnTo>
                  <a:cubicBezTo>
                    <a:pt x="12088" y="22116"/>
                    <a:pt x="12069" y="22110"/>
                    <a:pt x="12091" y="22054"/>
                  </a:cubicBezTo>
                  <a:cubicBezTo>
                    <a:pt x="12111" y="21998"/>
                    <a:pt x="12129" y="21946"/>
                    <a:pt x="12149" y="21946"/>
                  </a:cubicBezTo>
                  <a:cubicBezTo>
                    <a:pt x="12150" y="21946"/>
                    <a:pt x="12152" y="21946"/>
                    <a:pt x="12154" y="21947"/>
                  </a:cubicBezTo>
                  <a:cubicBezTo>
                    <a:pt x="12194" y="21897"/>
                    <a:pt x="12235" y="21847"/>
                    <a:pt x="12213" y="21837"/>
                  </a:cubicBezTo>
                  <a:cubicBezTo>
                    <a:pt x="12229" y="21800"/>
                    <a:pt x="12251" y="21765"/>
                    <a:pt x="12276" y="21731"/>
                  </a:cubicBezTo>
                  <a:cubicBezTo>
                    <a:pt x="12298" y="21674"/>
                    <a:pt x="12316" y="21618"/>
                    <a:pt x="12360" y="21502"/>
                  </a:cubicBezTo>
                  <a:cubicBezTo>
                    <a:pt x="12360" y="21438"/>
                    <a:pt x="12402" y="21329"/>
                    <a:pt x="12421" y="21329"/>
                  </a:cubicBezTo>
                  <a:cubicBezTo>
                    <a:pt x="12422" y="21329"/>
                    <a:pt x="12423" y="21330"/>
                    <a:pt x="12423" y="21330"/>
                  </a:cubicBezTo>
                  <a:cubicBezTo>
                    <a:pt x="12445" y="21273"/>
                    <a:pt x="12461" y="21214"/>
                    <a:pt x="12467" y="21151"/>
                  </a:cubicBezTo>
                  <a:cubicBezTo>
                    <a:pt x="12508" y="21046"/>
                    <a:pt x="12527" y="20987"/>
                    <a:pt x="12544" y="20987"/>
                  </a:cubicBezTo>
                  <a:cubicBezTo>
                    <a:pt x="12546" y="20987"/>
                    <a:pt x="12547" y="20987"/>
                    <a:pt x="12548" y="20988"/>
                  </a:cubicBezTo>
                  <a:cubicBezTo>
                    <a:pt x="12554" y="20990"/>
                    <a:pt x="12557" y="20991"/>
                    <a:pt x="12561" y="20991"/>
                  </a:cubicBezTo>
                  <a:cubicBezTo>
                    <a:pt x="12570" y="20991"/>
                    <a:pt x="12570" y="20979"/>
                    <a:pt x="12570" y="20929"/>
                  </a:cubicBezTo>
                  <a:cubicBezTo>
                    <a:pt x="12552" y="20922"/>
                    <a:pt x="12573" y="20866"/>
                    <a:pt x="12592" y="20806"/>
                  </a:cubicBezTo>
                  <a:cubicBezTo>
                    <a:pt x="12614" y="20750"/>
                    <a:pt x="12636" y="20694"/>
                    <a:pt x="12636" y="20694"/>
                  </a:cubicBezTo>
                  <a:cubicBezTo>
                    <a:pt x="12617" y="20684"/>
                    <a:pt x="12617" y="20684"/>
                    <a:pt x="12636" y="20628"/>
                  </a:cubicBezTo>
                  <a:cubicBezTo>
                    <a:pt x="12658" y="20571"/>
                    <a:pt x="12743" y="20405"/>
                    <a:pt x="12761" y="20349"/>
                  </a:cubicBezTo>
                  <a:cubicBezTo>
                    <a:pt x="12802" y="20237"/>
                    <a:pt x="12816" y="20198"/>
                    <a:pt x="12811" y="20198"/>
                  </a:cubicBezTo>
                  <a:lnTo>
                    <a:pt x="12811" y="20198"/>
                  </a:lnTo>
                  <a:cubicBezTo>
                    <a:pt x="12808" y="20198"/>
                    <a:pt x="12800" y="20209"/>
                    <a:pt x="12787" y="20227"/>
                  </a:cubicBezTo>
                  <a:cubicBezTo>
                    <a:pt x="12778" y="20249"/>
                    <a:pt x="12769" y="20262"/>
                    <a:pt x="12767" y="20262"/>
                  </a:cubicBezTo>
                  <a:cubicBezTo>
                    <a:pt x="12762" y="20262"/>
                    <a:pt x="12770" y="20234"/>
                    <a:pt x="12805" y="20170"/>
                  </a:cubicBezTo>
                  <a:cubicBezTo>
                    <a:pt x="12827" y="20114"/>
                    <a:pt x="12909" y="19948"/>
                    <a:pt x="12975" y="19775"/>
                  </a:cubicBezTo>
                  <a:cubicBezTo>
                    <a:pt x="13059" y="19547"/>
                    <a:pt x="13059" y="19547"/>
                    <a:pt x="13037" y="19540"/>
                  </a:cubicBezTo>
                  <a:lnTo>
                    <a:pt x="13037" y="19540"/>
                  </a:lnTo>
                  <a:cubicBezTo>
                    <a:pt x="13023" y="19550"/>
                    <a:pt x="13013" y="19554"/>
                    <a:pt x="13008" y="19554"/>
                  </a:cubicBezTo>
                  <a:cubicBezTo>
                    <a:pt x="12991" y="19554"/>
                    <a:pt x="13014" y="19515"/>
                    <a:pt x="13059" y="19484"/>
                  </a:cubicBezTo>
                  <a:cubicBezTo>
                    <a:pt x="13141" y="19384"/>
                    <a:pt x="13163" y="19327"/>
                    <a:pt x="13141" y="19318"/>
                  </a:cubicBezTo>
                  <a:cubicBezTo>
                    <a:pt x="13141" y="19277"/>
                    <a:pt x="13147" y="19233"/>
                    <a:pt x="13166" y="19196"/>
                  </a:cubicBezTo>
                  <a:cubicBezTo>
                    <a:pt x="13167" y="19196"/>
                    <a:pt x="13168" y="19197"/>
                    <a:pt x="13170" y="19197"/>
                  </a:cubicBezTo>
                  <a:cubicBezTo>
                    <a:pt x="13188" y="19197"/>
                    <a:pt x="13208" y="19137"/>
                    <a:pt x="13228" y="19023"/>
                  </a:cubicBezTo>
                  <a:cubicBezTo>
                    <a:pt x="13245" y="18981"/>
                    <a:pt x="13249" y="18970"/>
                    <a:pt x="13258" y="18970"/>
                  </a:cubicBezTo>
                  <a:cubicBezTo>
                    <a:pt x="13261" y="18970"/>
                    <a:pt x="13264" y="18971"/>
                    <a:pt x="13269" y="18973"/>
                  </a:cubicBezTo>
                  <a:lnTo>
                    <a:pt x="13310" y="18860"/>
                  </a:lnTo>
                  <a:cubicBezTo>
                    <a:pt x="13313" y="18729"/>
                    <a:pt x="13460" y="18393"/>
                    <a:pt x="13501" y="18343"/>
                  </a:cubicBezTo>
                  <a:cubicBezTo>
                    <a:pt x="13514" y="18306"/>
                    <a:pt x="13523" y="18265"/>
                    <a:pt x="13523" y="18221"/>
                  </a:cubicBezTo>
                  <a:cubicBezTo>
                    <a:pt x="13506" y="18157"/>
                    <a:pt x="13522" y="18105"/>
                    <a:pt x="13554" y="18105"/>
                  </a:cubicBezTo>
                  <a:cubicBezTo>
                    <a:pt x="13558" y="18105"/>
                    <a:pt x="13562" y="18106"/>
                    <a:pt x="13567" y="18108"/>
                  </a:cubicBezTo>
                  <a:cubicBezTo>
                    <a:pt x="13579" y="18113"/>
                    <a:pt x="13587" y="18117"/>
                    <a:pt x="13592" y="18117"/>
                  </a:cubicBezTo>
                  <a:cubicBezTo>
                    <a:pt x="13603" y="18117"/>
                    <a:pt x="13598" y="18101"/>
                    <a:pt x="13586" y="18052"/>
                  </a:cubicBezTo>
                  <a:cubicBezTo>
                    <a:pt x="13588" y="17993"/>
                    <a:pt x="13670" y="17760"/>
                    <a:pt x="13702" y="17760"/>
                  </a:cubicBezTo>
                  <a:cubicBezTo>
                    <a:pt x="13706" y="17760"/>
                    <a:pt x="13709" y="17764"/>
                    <a:pt x="13711" y="17773"/>
                  </a:cubicBezTo>
                  <a:lnTo>
                    <a:pt x="13752" y="17785"/>
                  </a:lnTo>
                  <a:cubicBezTo>
                    <a:pt x="13752" y="17745"/>
                    <a:pt x="13761" y="17704"/>
                    <a:pt x="13774" y="17663"/>
                  </a:cubicBezTo>
                  <a:cubicBezTo>
                    <a:pt x="13755" y="17657"/>
                    <a:pt x="13774" y="17600"/>
                    <a:pt x="13840" y="17428"/>
                  </a:cubicBezTo>
                  <a:cubicBezTo>
                    <a:pt x="13880" y="17312"/>
                    <a:pt x="13946" y="17077"/>
                    <a:pt x="13987" y="16961"/>
                  </a:cubicBezTo>
                  <a:cubicBezTo>
                    <a:pt x="14031" y="16848"/>
                    <a:pt x="14093" y="16676"/>
                    <a:pt x="14134" y="16626"/>
                  </a:cubicBezTo>
                  <a:cubicBezTo>
                    <a:pt x="14162" y="16547"/>
                    <a:pt x="14184" y="16469"/>
                    <a:pt x="14197" y="16388"/>
                  </a:cubicBezTo>
                  <a:cubicBezTo>
                    <a:pt x="14200" y="16327"/>
                    <a:pt x="14238" y="16218"/>
                    <a:pt x="14260" y="16218"/>
                  </a:cubicBezTo>
                  <a:cubicBezTo>
                    <a:pt x="14261" y="16218"/>
                    <a:pt x="14262" y="16218"/>
                    <a:pt x="14263" y="16218"/>
                  </a:cubicBezTo>
                  <a:lnTo>
                    <a:pt x="14281" y="16159"/>
                  </a:lnTo>
                  <a:cubicBezTo>
                    <a:pt x="14294" y="16099"/>
                    <a:pt x="14306" y="16040"/>
                    <a:pt x="14325" y="15980"/>
                  </a:cubicBezTo>
                  <a:cubicBezTo>
                    <a:pt x="14327" y="15981"/>
                    <a:pt x="14328" y="15981"/>
                    <a:pt x="14329" y="15981"/>
                  </a:cubicBezTo>
                  <a:cubicBezTo>
                    <a:pt x="14352" y="15981"/>
                    <a:pt x="14385" y="15936"/>
                    <a:pt x="14388" y="15874"/>
                  </a:cubicBezTo>
                  <a:cubicBezTo>
                    <a:pt x="14369" y="15864"/>
                    <a:pt x="14391" y="15808"/>
                    <a:pt x="14432" y="15695"/>
                  </a:cubicBezTo>
                  <a:cubicBezTo>
                    <a:pt x="14463" y="15642"/>
                    <a:pt x="14651" y="15140"/>
                    <a:pt x="14830" y="14655"/>
                  </a:cubicBezTo>
                  <a:cubicBezTo>
                    <a:pt x="14921" y="14410"/>
                    <a:pt x="15005" y="14169"/>
                    <a:pt x="15071" y="13990"/>
                  </a:cubicBezTo>
                  <a:lnTo>
                    <a:pt x="15146" y="13774"/>
                  </a:lnTo>
                  <a:cubicBezTo>
                    <a:pt x="15159" y="13746"/>
                    <a:pt x="15165" y="13718"/>
                    <a:pt x="15171" y="13689"/>
                  </a:cubicBezTo>
                  <a:lnTo>
                    <a:pt x="15234" y="13517"/>
                  </a:lnTo>
                  <a:lnTo>
                    <a:pt x="15297" y="13345"/>
                  </a:lnTo>
                  <a:cubicBezTo>
                    <a:pt x="15298" y="13345"/>
                    <a:pt x="15299" y="13345"/>
                    <a:pt x="15300" y="13345"/>
                  </a:cubicBezTo>
                  <a:cubicBezTo>
                    <a:pt x="15339" y="13345"/>
                    <a:pt x="15423" y="13061"/>
                    <a:pt x="15466" y="12887"/>
                  </a:cubicBezTo>
                  <a:cubicBezTo>
                    <a:pt x="15469" y="12825"/>
                    <a:pt x="15485" y="12765"/>
                    <a:pt x="15510" y="12709"/>
                  </a:cubicBezTo>
                  <a:cubicBezTo>
                    <a:pt x="15511" y="12709"/>
                    <a:pt x="15513" y="12709"/>
                    <a:pt x="15514" y="12709"/>
                  </a:cubicBezTo>
                  <a:cubicBezTo>
                    <a:pt x="15552" y="12709"/>
                    <a:pt x="15611" y="12548"/>
                    <a:pt x="15635" y="12430"/>
                  </a:cubicBezTo>
                  <a:cubicBezTo>
                    <a:pt x="15619" y="12363"/>
                    <a:pt x="15634" y="12311"/>
                    <a:pt x="15664" y="12311"/>
                  </a:cubicBezTo>
                  <a:cubicBezTo>
                    <a:pt x="15668" y="12311"/>
                    <a:pt x="15672" y="12312"/>
                    <a:pt x="15676" y="12314"/>
                  </a:cubicBezTo>
                  <a:cubicBezTo>
                    <a:pt x="15678" y="12315"/>
                    <a:pt x="15681" y="12315"/>
                    <a:pt x="15683" y="12315"/>
                  </a:cubicBezTo>
                  <a:cubicBezTo>
                    <a:pt x="15719" y="12315"/>
                    <a:pt x="15756" y="12205"/>
                    <a:pt x="15742" y="12076"/>
                  </a:cubicBezTo>
                  <a:cubicBezTo>
                    <a:pt x="15735" y="12035"/>
                    <a:pt x="15751" y="11991"/>
                    <a:pt x="15782" y="11963"/>
                  </a:cubicBezTo>
                  <a:cubicBezTo>
                    <a:pt x="15842" y="11919"/>
                    <a:pt x="15864" y="11862"/>
                    <a:pt x="15845" y="11856"/>
                  </a:cubicBezTo>
                  <a:cubicBezTo>
                    <a:pt x="15823" y="11790"/>
                    <a:pt x="15851" y="11718"/>
                    <a:pt x="15908" y="11684"/>
                  </a:cubicBezTo>
                  <a:cubicBezTo>
                    <a:pt x="15989" y="11584"/>
                    <a:pt x="15989" y="11584"/>
                    <a:pt x="15970" y="11511"/>
                  </a:cubicBezTo>
                  <a:cubicBezTo>
                    <a:pt x="15955" y="11439"/>
                    <a:pt x="16036" y="11211"/>
                    <a:pt x="16099" y="11167"/>
                  </a:cubicBezTo>
                  <a:cubicBezTo>
                    <a:pt x="16118" y="11110"/>
                    <a:pt x="16159" y="11060"/>
                    <a:pt x="16140" y="11054"/>
                  </a:cubicBezTo>
                  <a:lnTo>
                    <a:pt x="16180" y="11004"/>
                  </a:lnTo>
                  <a:lnTo>
                    <a:pt x="16221" y="10888"/>
                  </a:lnTo>
                  <a:lnTo>
                    <a:pt x="16202" y="10882"/>
                  </a:lnTo>
                  <a:cubicBezTo>
                    <a:pt x="16224" y="10825"/>
                    <a:pt x="16372" y="10487"/>
                    <a:pt x="16519" y="10089"/>
                  </a:cubicBezTo>
                  <a:cubicBezTo>
                    <a:pt x="16720" y="9541"/>
                    <a:pt x="16777" y="9383"/>
                    <a:pt x="16763" y="9383"/>
                  </a:cubicBezTo>
                  <a:lnTo>
                    <a:pt x="16763" y="9383"/>
                  </a:lnTo>
                  <a:cubicBezTo>
                    <a:pt x="16760" y="9383"/>
                    <a:pt x="16756" y="9386"/>
                    <a:pt x="16751" y="9393"/>
                  </a:cubicBezTo>
                  <a:cubicBezTo>
                    <a:pt x="16742" y="9399"/>
                    <a:pt x="16735" y="9402"/>
                    <a:pt x="16731" y="9402"/>
                  </a:cubicBezTo>
                  <a:cubicBezTo>
                    <a:pt x="16704" y="9402"/>
                    <a:pt x="16741" y="9314"/>
                    <a:pt x="16795" y="9277"/>
                  </a:cubicBezTo>
                  <a:cubicBezTo>
                    <a:pt x="16813" y="9221"/>
                    <a:pt x="16876" y="9114"/>
                    <a:pt x="16917" y="8998"/>
                  </a:cubicBezTo>
                  <a:cubicBezTo>
                    <a:pt x="16960" y="8888"/>
                    <a:pt x="16999" y="8775"/>
                    <a:pt x="17022" y="8775"/>
                  </a:cubicBezTo>
                  <a:cubicBezTo>
                    <a:pt x="17022" y="8775"/>
                    <a:pt x="17023" y="8775"/>
                    <a:pt x="17023" y="8776"/>
                  </a:cubicBezTo>
                  <a:lnTo>
                    <a:pt x="17042" y="8719"/>
                  </a:lnTo>
                  <a:cubicBezTo>
                    <a:pt x="17045" y="8594"/>
                    <a:pt x="17174" y="8234"/>
                    <a:pt x="17255" y="8092"/>
                  </a:cubicBezTo>
                  <a:cubicBezTo>
                    <a:pt x="17293" y="8008"/>
                    <a:pt x="17327" y="7917"/>
                    <a:pt x="17356" y="7826"/>
                  </a:cubicBezTo>
                  <a:cubicBezTo>
                    <a:pt x="17390" y="7716"/>
                    <a:pt x="17390" y="7716"/>
                    <a:pt x="17437" y="7676"/>
                  </a:cubicBezTo>
                  <a:cubicBezTo>
                    <a:pt x="17437" y="7676"/>
                    <a:pt x="17438" y="7676"/>
                    <a:pt x="17438" y="7676"/>
                  </a:cubicBezTo>
                  <a:cubicBezTo>
                    <a:pt x="17456" y="7676"/>
                    <a:pt x="17647" y="7409"/>
                    <a:pt x="17619" y="7387"/>
                  </a:cubicBezTo>
                  <a:lnTo>
                    <a:pt x="17669" y="7356"/>
                  </a:lnTo>
                  <a:cubicBezTo>
                    <a:pt x="17719" y="7322"/>
                    <a:pt x="17738" y="7265"/>
                    <a:pt x="17722" y="7253"/>
                  </a:cubicBezTo>
                  <a:cubicBezTo>
                    <a:pt x="17688" y="7224"/>
                    <a:pt x="17725" y="7181"/>
                    <a:pt x="17807" y="7177"/>
                  </a:cubicBezTo>
                  <a:cubicBezTo>
                    <a:pt x="17814" y="7183"/>
                    <a:pt x="17822" y="7185"/>
                    <a:pt x="17829" y="7185"/>
                  </a:cubicBezTo>
                  <a:cubicBezTo>
                    <a:pt x="17854" y="7185"/>
                    <a:pt x="17872" y="7156"/>
                    <a:pt x="17860" y="7146"/>
                  </a:cubicBezTo>
                  <a:cubicBezTo>
                    <a:pt x="17882" y="7090"/>
                    <a:pt x="17904" y="7033"/>
                    <a:pt x="17957" y="7005"/>
                  </a:cubicBezTo>
                  <a:cubicBezTo>
                    <a:pt x="17995" y="6964"/>
                    <a:pt x="18036" y="6924"/>
                    <a:pt x="18007" y="6895"/>
                  </a:cubicBezTo>
                  <a:cubicBezTo>
                    <a:pt x="17995" y="6880"/>
                    <a:pt x="18033" y="6839"/>
                    <a:pt x="18076" y="6798"/>
                  </a:cubicBezTo>
                  <a:lnTo>
                    <a:pt x="18076" y="6798"/>
                  </a:lnTo>
                  <a:cubicBezTo>
                    <a:pt x="18089" y="6814"/>
                    <a:pt x="18089" y="6814"/>
                    <a:pt x="18066" y="6867"/>
                  </a:cubicBezTo>
                  <a:lnTo>
                    <a:pt x="18066" y="6867"/>
                  </a:lnTo>
                  <a:cubicBezTo>
                    <a:pt x="18082" y="6850"/>
                    <a:pt x="18110" y="6824"/>
                    <a:pt x="18145" y="6792"/>
                  </a:cubicBezTo>
                  <a:cubicBezTo>
                    <a:pt x="18181" y="6759"/>
                    <a:pt x="18261" y="6710"/>
                    <a:pt x="18290" y="6710"/>
                  </a:cubicBezTo>
                  <a:cubicBezTo>
                    <a:pt x="18294" y="6710"/>
                    <a:pt x="18297" y="6711"/>
                    <a:pt x="18299" y="6714"/>
                  </a:cubicBezTo>
                  <a:cubicBezTo>
                    <a:pt x="18353" y="6696"/>
                    <a:pt x="18393" y="6663"/>
                    <a:pt x="18338" y="6663"/>
                  </a:cubicBezTo>
                  <a:cubicBezTo>
                    <a:pt x="18336" y="6663"/>
                    <a:pt x="18333" y="6663"/>
                    <a:pt x="18330" y="6663"/>
                  </a:cubicBezTo>
                  <a:cubicBezTo>
                    <a:pt x="18305" y="6629"/>
                    <a:pt x="18299" y="6629"/>
                    <a:pt x="18396" y="6557"/>
                  </a:cubicBezTo>
                  <a:cubicBezTo>
                    <a:pt x="18437" y="6529"/>
                    <a:pt x="18478" y="6499"/>
                    <a:pt x="18497" y="6499"/>
                  </a:cubicBezTo>
                  <a:cubicBezTo>
                    <a:pt x="18501" y="6499"/>
                    <a:pt x="18504" y="6500"/>
                    <a:pt x="18506" y="6504"/>
                  </a:cubicBezTo>
                  <a:cubicBezTo>
                    <a:pt x="18510" y="6509"/>
                    <a:pt x="18512" y="6512"/>
                    <a:pt x="18518" y="6512"/>
                  </a:cubicBezTo>
                  <a:cubicBezTo>
                    <a:pt x="18528" y="6512"/>
                    <a:pt x="18550" y="6496"/>
                    <a:pt x="18619" y="6447"/>
                  </a:cubicBezTo>
                  <a:cubicBezTo>
                    <a:pt x="18766" y="6341"/>
                    <a:pt x="18876" y="6181"/>
                    <a:pt x="18901" y="6112"/>
                  </a:cubicBezTo>
                  <a:cubicBezTo>
                    <a:pt x="18879" y="6077"/>
                    <a:pt x="18879" y="6077"/>
                    <a:pt x="18951" y="6077"/>
                  </a:cubicBezTo>
                  <a:cubicBezTo>
                    <a:pt x="18953" y="6080"/>
                    <a:pt x="18956" y="6081"/>
                    <a:pt x="18960" y="6081"/>
                  </a:cubicBezTo>
                  <a:cubicBezTo>
                    <a:pt x="18980" y="6081"/>
                    <a:pt x="19022" y="6052"/>
                    <a:pt x="19064" y="6021"/>
                  </a:cubicBezTo>
                  <a:lnTo>
                    <a:pt x="19064" y="6021"/>
                  </a:lnTo>
                  <a:cubicBezTo>
                    <a:pt x="19073" y="6040"/>
                    <a:pt x="19026" y="6074"/>
                    <a:pt x="18976" y="6109"/>
                  </a:cubicBezTo>
                  <a:lnTo>
                    <a:pt x="18988" y="6128"/>
                  </a:lnTo>
                  <a:cubicBezTo>
                    <a:pt x="19057" y="6128"/>
                    <a:pt x="19117" y="6084"/>
                    <a:pt x="19136" y="6018"/>
                  </a:cubicBezTo>
                  <a:cubicBezTo>
                    <a:pt x="19154" y="5980"/>
                    <a:pt x="19192" y="5952"/>
                    <a:pt x="19233" y="5949"/>
                  </a:cubicBezTo>
                  <a:cubicBezTo>
                    <a:pt x="19295" y="5927"/>
                    <a:pt x="19358" y="5908"/>
                    <a:pt x="19346" y="5893"/>
                  </a:cubicBezTo>
                  <a:cubicBezTo>
                    <a:pt x="19396" y="5855"/>
                    <a:pt x="19449" y="5827"/>
                    <a:pt x="19505" y="5802"/>
                  </a:cubicBezTo>
                  <a:cubicBezTo>
                    <a:pt x="19603" y="5730"/>
                    <a:pt x="19653" y="5695"/>
                    <a:pt x="19640" y="5676"/>
                  </a:cubicBezTo>
                  <a:cubicBezTo>
                    <a:pt x="19628" y="5661"/>
                    <a:pt x="19678" y="5623"/>
                    <a:pt x="19728" y="5589"/>
                  </a:cubicBezTo>
                  <a:cubicBezTo>
                    <a:pt x="19778" y="5551"/>
                    <a:pt x="19825" y="5517"/>
                    <a:pt x="19813" y="5498"/>
                  </a:cubicBezTo>
                  <a:cubicBezTo>
                    <a:pt x="19803" y="5482"/>
                    <a:pt x="19838" y="5429"/>
                    <a:pt x="19938" y="5357"/>
                  </a:cubicBezTo>
                  <a:cubicBezTo>
                    <a:pt x="20023" y="5269"/>
                    <a:pt x="20023" y="5269"/>
                    <a:pt x="20098" y="5266"/>
                  </a:cubicBezTo>
                  <a:cubicBezTo>
                    <a:pt x="20100" y="5269"/>
                    <a:pt x="20104" y="5271"/>
                    <a:pt x="20108" y="5271"/>
                  </a:cubicBezTo>
                  <a:cubicBezTo>
                    <a:pt x="20129" y="5271"/>
                    <a:pt x="20169" y="5241"/>
                    <a:pt x="20207" y="5213"/>
                  </a:cubicBezTo>
                  <a:cubicBezTo>
                    <a:pt x="20242" y="5187"/>
                    <a:pt x="20279" y="5169"/>
                    <a:pt x="20320" y="5156"/>
                  </a:cubicBezTo>
                  <a:cubicBezTo>
                    <a:pt x="20380" y="5137"/>
                    <a:pt x="20367" y="5122"/>
                    <a:pt x="20355" y="5103"/>
                  </a:cubicBezTo>
                  <a:lnTo>
                    <a:pt x="20333" y="5072"/>
                  </a:lnTo>
                  <a:cubicBezTo>
                    <a:pt x="20362" y="5048"/>
                    <a:pt x="20401" y="5038"/>
                    <a:pt x="20430" y="5038"/>
                  </a:cubicBezTo>
                  <a:cubicBezTo>
                    <a:pt x="20448" y="5038"/>
                    <a:pt x="20463" y="5042"/>
                    <a:pt x="20468" y="5050"/>
                  </a:cubicBezTo>
                  <a:cubicBezTo>
                    <a:pt x="20540" y="5046"/>
                    <a:pt x="20540" y="5046"/>
                    <a:pt x="20515" y="5012"/>
                  </a:cubicBezTo>
                  <a:cubicBezTo>
                    <a:pt x="20505" y="4996"/>
                    <a:pt x="20543" y="4943"/>
                    <a:pt x="20652" y="4890"/>
                  </a:cubicBezTo>
                  <a:cubicBezTo>
                    <a:pt x="20740" y="4824"/>
                    <a:pt x="20831" y="4759"/>
                    <a:pt x="20857" y="4759"/>
                  </a:cubicBezTo>
                  <a:cubicBezTo>
                    <a:pt x="20859" y="4759"/>
                    <a:pt x="20861" y="4760"/>
                    <a:pt x="20862" y="4761"/>
                  </a:cubicBezTo>
                  <a:cubicBezTo>
                    <a:pt x="20900" y="4749"/>
                    <a:pt x="20934" y="4724"/>
                    <a:pt x="20960" y="4689"/>
                  </a:cubicBezTo>
                  <a:cubicBezTo>
                    <a:pt x="20997" y="4636"/>
                    <a:pt x="21047" y="4601"/>
                    <a:pt x="21207" y="4511"/>
                  </a:cubicBezTo>
                  <a:cubicBezTo>
                    <a:pt x="21477" y="4363"/>
                    <a:pt x="21477" y="4363"/>
                    <a:pt x="21452" y="4329"/>
                  </a:cubicBezTo>
                  <a:cubicBezTo>
                    <a:pt x="21442" y="4313"/>
                    <a:pt x="21430" y="4297"/>
                    <a:pt x="21502" y="4294"/>
                  </a:cubicBezTo>
                  <a:cubicBezTo>
                    <a:pt x="21564" y="4276"/>
                    <a:pt x="21602" y="4222"/>
                    <a:pt x="21687" y="4134"/>
                  </a:cubicBezTo>
                  <a:cubicBezTo>
                    <a:pt x="21715" y="4103"/>
                    <a:pt x="21715" y="4059"/>
                    <a:pt x="21690" y="4028"/>
                  </a:cubicBezTo>
                  <a:cubicBezTo>
                    <a:pt x="21665" y="3997"/>
                    <a:pt x="21665" y="3997"/>
                    <a:pt x="21774" y="3940"/>
                  </a:cubicBezTo>
                  <a:cubicBezTo>
                    <a:pt x="21812" y="3914"/>
                    <a:pt x="21857" y="3897"/>
                    <a:pt x="21881" y="3897"/>
                  </a:cubicBezTo>
                  <a:cubicBezTo>
                    <a:pt x="21889" y="3897"/>
                    <a:pt x="21894" y="3899"/>
                    <a:pt x="21897" y="3903"/>
                  </a:cubicBezTo>
                  <a:cubicBezTo>
                    <a:pt x="21909" y="3918"/>
                    <a:pt x="21859" y="3956"/>
                    <a:pt x="21859" y="3956"/>
                  </a:cubicBezTo>
                  <a:lnTo>
                    <a:pt x="21812" y="3990"/>
                  </a:lnTo>
                  <a:cubicBezTo>
                    <a:pt x="21817" y="3999"/>
                    <a:pt x="21822" y="4006"/>
                    <a:pt x="21834" y="4006"/>
                  </a:cubicBezTo>
                  <a:cubicBezTo>
                    <a:pt x="21850" y="4006"/>
                    <a:pt x="21878" y="3993"/>
                    <a:pt x="21934" y="3953"/>
                  </a:cubicBezTo>
                  <a:cubicBezTo>
                    <a:pt x="21994" y="3934"/>
                    <a:pt x="22044" y="3899"/>
                    <a:pt x="22031" y="3881"/>
                  </a:cubicBezTo>
                  <a:cubicBezTo>
                    <a:pt x="22094" y="3862"/>
                    <a:pt x="22191" y="3790"/>
                    <a:pt x="22291" y="3718"/>
                  </a:cubicBezTo>
                  <a:cubicBezTo>
                    <a:pt x="22389" y="3649"/>
                    <a:pt x="22536" y="3539"/>
                    <a:pt x="22598" y="3520"/>
                  </a:cubicBezTo>
                  <a:cubicBezTo>
                    <a:pt x="22696" y="3448"/>
                    <a:pt x="22746" y="3414"/>
                    <a:pt x="22733" y="3395"/>
                  </a:cubicBezTo>
                  <a:cubicBezTo>
                    <a:pt x="22715" y="3366"/>
                    <a:pt x="22744" y="3338"/>
                    <a:pt x="22762" y="3338"/>
                  </a:cubicBezTo>
                  <a:cubicBezTo>
                    <a:pt x="22766" y="3338"/>
                    <a:pt x="22769" y="3339"/>
                    <a:pt x="22771" y="3342"/>
                  </a:cubicBezTo>
                  <a:cubicBezTo>
                    <a:pt x="22824" y="3326"/>
                    <a:pt x="22871" y="3301"/>
                    <a:pt x="22915" y="3270"/>
                  </a:cubicBezTo>
                  <a:lnTo>
                    <a:pt x="23034" y="3194"/>
                  </a:lnTo>
                  <a:cubicBezTo>
                    <a:pt x="23062" y="3179"/>
                    <a:pt x="23091" y="3160"/>
                    <a:pt x="23116" y="3138"/>
                  </a:cubicBezTo>
                  <a:lnTo>
                    <a:pt x="23188" y="3072"/>
                  </a:lnTo>
                  <a:cubicBezTo>
                    <a:pt x="23376" y="2900"/>
                    <a:pt x="23501" y="2674"/>
                    <a:pt x="23495" y="2630"/>
                  </a:cubicBezTo>
                  <a:cubicBezTo>
                    <a:pt x="23520" y="2590"/>
                    <a:pt x="23542" y="2546"/>
                    <a:pt x="23557" y="2502"/>
                  </a:cubicBezTo>
                  <a:cubicBezTo>
                    <a:pt x="23617" y="2402"/>
                    <a:pt x="23658" y="2292"/>
                    <a:pt x="23683" y="2176"/>
                  </a:cubicBezTo>
                  <a:cubicBezTo>
                    <a:pt x="23708" y="2082"/>
                    <a:pt x="23717" y="1982"/>
                    <a:pt x="23711" y="1881"/>
                  </a:cubicBezTo>
                  <a:cubicBezTo>
                    <a:pt x="23711" y="1881"/>
                    <a:pt x="23714" y="1812"/>
                    <a:pt x="23711" y="1668"/>
                  </a:cubicBezTo>
                  <a:cubicBezTo>
                    <a:pt x="23720" y="1524"/>
                    <a:pt x="23711" y="1452"/>
                    <a:pt x="23673" y="1386"/>
                  </a:cubicBezTo>
                  <a:cubicBezTo>
                    <a:pt x="23639" y="1320"/>
                    <a:pt x="23617" y="1327"/>
                    <a:pt x="23639" y="1320"/>
                  </a:cubicBezTo>
                  <a:cubicBezTo>
                    <a:pt x="23655" y="1320"/>
                    <a:pt x="23633" y="1173"/>
                    <a:pt x="23501" y="919"/>
                  </a:cubicBezTo>
                  <a:cubicBezTo>
                    <a:pt x="23411" y="759"/>
                    <a:pt x="23372" y="706"/>
                    <a:pt x="23363" y="706"/>
                  </a:cubicBezTo>
                  <a:lnTo>
                    <a:pt x="23363" y="706"/>
                  </a:lnTo>
                  <a:cubicBezTo>
                    <a:pt x="23358" y="706"/>
                    <a:pt x="23362" y="723"/>
                    <a:pt x="23373" y="747"/>
                  </a:cubicBezTo>
                  <a:cubicBezTo>
                    <a:pt x="23188" y="534"/>
                    <a:pt x="23191" y="531"/>
                    <a:pt x="23210" y="512"/>
                  </a:cubicBezTo>
                  <a:lnTo>
                    <a:pt x="23210" y="512"/>
                  </a:lnTo>
                  <a:cubicBezTo>
                    <a:pt x="23218" y="514"/>
                    <a:pt x="23225" y="516"/>
                    <a:pt x="23229" y="516"/>
                  </a:cubicBezTo>
                  <a:cubicBezTo>
                    <a:pt x="23270" y="516"/>
                    <a:pt x="23180" y="430"/>
                    <a:pt x="23091" y="430"/>
                  </a:cubicBezTo>
                  <a:cubicBezTo>
                    <a:pt x="23012" y="412"/>
                    <a:pt x="22899" y="333"/>
                    <a:pt x="22912" y="314"/>
                  </a:cubicBezTo>
                  <a:cubicBezTo>
                    <a:pt x="22914" y="311"/>
                    <a:pt x="22917" y="310"/>
                    <a:pt x="22921" y="310"/>
                  </a:cubicBezTo>
                  <a:cubicBezTo>
                    <a:pt x="22943" y="310"/>
                    <a:pt x="22990" y="347"/>
                    <a:pt x="23037" y="383"/>
                  </a:cubicBezTo>
                  <a:lnTo>
                    <a:pt x="23065" y="352"/>
                  </a:lnTo>
                  <a:cubicBezTo>
                    <a:pt x="23028" y="318"/>
                    <a:pt x="22984" y="296"/>
                    <a:pt x="22937" y="280"/>
                  </a:cubicBezTo>
                  <a:cubicBezTo>
                    <a:pt x="22893" y="255"/>
                    <a:pt x="22849" y="236"/>
                    <a:pt x="22802" y="224"/>
                  </a:cubicBezTo>
                  <a:cubicBezTo>
                    <a:pt x="22784" y="219"/>
                    <a:pt x="22770" y="216"/>
                    <a:pt x="22760" y="216"/>
                  </a:cubicBezTo>
                  <a:cubicBezTo>
                    <a:pt x="22729" y="216"/>
                    <a:pt x="22733" y="237"/>
                    <a:pt x="22771" y="277"/>
                  </a:cubicBezTo>
                  <a:cubicBezTo>
                    <a:pt x="22788" y="296"/>
                    <a:pt x="22791" y="304"/>
                    <a:pt x="22786" y="304"/>
                  </a:cubicBezTo>
                  <a:cubicBezTo>
                    <a:pt x="22776" y="304"/>
                    <a:pt x="22739" y="281"/>
                    <a:pt x="22699" y="261"/>
                  </a:cubicBezTo>
                  <a:cubicBezTo>
                    <a:pt x="22603" y="198"/>
                    <a:pt x="22593" y="174"/>
                    <a:pt x="22636" y="174"/>
                  </a:cubicBezTo>
                  <a:cubicBezTo>
                    <a:pt x="22644" y="174"/>
                    <a:pt x="22653" y="175"/>
                    <a:pt x="22664" y="177"/>
                  </a:cubicBezTo>
                  <a:cubicBezTo>
                    <a:pt x="22690" y="189"/>
                    <a:pt x="22707" y="193"/>
                    <a:pt x="22719" y="193"/>
                  </a:cubicBezTo>
                  <a:cubicBezTo>
                    <a:pt x="22737" y="193"/>
                    <a:pt x="22743" y="182"/>
                    <a:pt x="22749" y="170"/>
                  </a:cubicBezTo>
                  <a:cubicBezTo>
                    <a:pt x="22752" y="164"/>
                    <a:pt x="22671" y="123"/>
                    <a:pt x="22573" y="101"/>
                  </a:cubicBezTo>
                  <a:cubicBezTo>
                    <a:pt x="22520" y="87"/>
                    <a:pt x="22466" y="79"/>
                    <a:pt x="22413" y="79"/>
                  </a:cubicBezTo>
                  <a:cubicBezTo>
                    <a:pt x="22385" y="79"/>
                    <a:pt x="22357" y="81"/>
                    <a:pt x="22329" y="86"/>
                  </a:cubicBezTo>
                  <a:lnTo>
                    <a:pt x="22332" y="64"/>
                  </a:lnTo>
                  <a:cubicBezTo>
                    <a:pt x="22338" y="45"/>
                    <a:pt x="22197" y="10"/>
                    <a:pt x="22056" y="4"/>
                  </a:cubicBezTo>
                  <a:cubicBezTo>
                    <a:pt x="22023" y="2"/>
                    <a:pt x="21993" y="1"/>
                    <a:pt x="2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52"/>
            <p:cNvSpPr/>
            <p:nvPr/>
          </p:nvSpPr>
          <p:spPr>
            <a:xfrm>
              <a:off x="1999900" y="2422400"/>
              <a:ext cx="66650" cy="155325"/>
            </a:xfrm>
            <a:custGeom>
              <a:avLst/>
              <a:gdLst/>
              <a:ahLst/>
              <a:cxnLst/>
              <a:rect l="l" t="t" r="r" b="b"/>
              <a:pathLst>
                <a:path w="2666" h="6213" extrusionOk="0">
                  <a:moveTo>
                    <a:pt x="2219" y="1"/>
                  </a:moveTo>
                  <a:lnTo>
                    <a:pt x="2216" y="7"/>
                  </a:lnTo>
                  <a:cubicBezTo>
                    <a:pt x="2213" y="16"/>
                    <a:pt x="2232" y="23"/>
                    <a:pt x="2251" y="32"/>
                  </a:cubicBezTo>
                  <a:lnTo>
                    <a:pt x="2254" y="26"/>
                  </a:lnTo>
                  <a:cubicBezTo>
                    <a:pt x="2244" y="13"/>
                    <a:pt x="2232" y="7"/>
                    <a:pt x="2219" y="1"/>
                  </a:cubicBezTo>
                  <a:close/>
                  <a:moveTo>
                    <a:pt x="2498" y="142"/>
                  </a:moveTo>
                  <a:lnTo>
                    <a:pt x="2520" y="145"/>
                  </a:lnTo>
                  <a:cubicBezTo>
                    <a:pt x="2539" y="151"/>
                    <a:pt x="2536" y="157"/>
                    <a:pt x="2533" y="167"/>
                  </a:cubicBezTo>
                  <a:cubicBezTo>
                    <a:pt x="2531" y="170"/>
                    <a:pt x="2531" y="171"/>
                    <a:pt x="2528" y="171"/>
                  </a:cubicBezTo>
                  <a:cubicBezTo>
                    <a:pt x="2526" y="171"/>
                    <a:pt x="2521" y="169"/>
                    <a:pt x="2511" y="164"/>
                  </a:cubicBezTo>
                  <a:cubicBezTo>
                    <a:pt x="2511" y="164"/>
                    <a:pt x="2495" y="151"/>
                    <a:pt x="2498" y="142"/>
                  </a:cubicBezTo>
                  <a:close/>
                  <a:moveTo>
                    <a:pt x="2436" y="215"/>
                  </a:moveTo>
                  <a:cubicBezTo>
                    <a:pt x="2444" y="215"/>
                    <a:pt x="2454" y="217"/>
                    <a:pt x="2464" y="220"/>
                  </a:cubicBezTo>
                  <a:cubicBezTo>
                    <a:pt x="2505" y="229"/>
                    <a:pt x="2505" y="229"/>
                    <a:pt x="2498" y="245"/>
                  </a:cubicBezTo>
                  <a:cubicBezTo>
                    <a:pt x="2496" y="249"/>
                    <a:pt x="2494" y="254"/>
                    <a:pt x="2486" y="254"/>
                  </a:cubicBezTo>
                  <a:cubicBezTo>
                    <a:pt x="2483" y="254"/>
                    <a:pt x="2479" y="253"/>
                    <a:pt x="2473" y="251"/>
                  </a:cubicBezTo>
                  <a:lnTo>
                    <a:pt x="2476" y="245"/>
                  </a:lnTo>
                  <a:cubicBezTo>
                    <a:pt x="2479" y="246"/>
                    <a:pt x="2482" y="247"/>
                    <a:pt x="2483" y="247"/>
                  </a:cubicBezTo>
                  <a:cubicBezTo>
                    <a:pt x="2490" y="247"/>
                    <a:pt x="2476" y="236"/>
                    <a:pt x="2458" y="236"/>
                  </a:cubicBezTo>
                  <a:lnTo>
                    <a:pt x="2420" y="220"/>
                  </a:lnTo>
                  <a:cubicBezTo>
                    <a:pt x="2421" y="217"/>
                    <a:pt x="2428" y="215"/>
                    <a:pt x="2436" y="215"/>
                  </a:cubicBezTo>
                  <a:close/>
                  <a:moveTo>
                    <a:pt x="2567" y="298"/>
                  </a:moveTo>
                  <a:lnTo>
                    <a:pt x="2564" y="305"/>
                  </a:lnTo>
                  <a:cubicBezTo>
                    <a:pt x="2573" y="309"/>
                    <a:pt x="2578" y="312"/>
                    <a:pt x="2581" y="312"/>
                  </a:cubicBezTo>
                  <a:cubicBezTo>
                    <a:pt x="2584" y="312"/>
                    <a:pt x="2584" y="309"/>
                    <a:pt x="2586" y="305"/>
                  </a:cubicBezTo>
                  <a:lnTo>
                    <a:pt x="2589" y="298"/>
                  </a:lnTo>
                  <a:close/>
                  <a:moveTo>
                    <a:pt x="2232" y="599"/>
                  </a:moveTo>
                  <a:cubicBezTo>
                    <a:pt x="2251" y="605"/>
                    <a:pt x="2266" y="627"/>
                    <a:pt x="2263" y="637"/>
                  </a:cubicBezTo>
                  <a:cubicBezTo>
                    <a:pt x="2263" y="638"/>
                    <a:pt x="2261" y="639"/>
                    <a:pt x="2259" y="639"/>
                  </a:cubicBezTo>
                  <a:cubicBezTo>
                    <a:pt x="2252" y="639"/>
                    <a:pt x="2236" y="629"/>
                    <a:pt x="2226" y="612"/>
                  </a:cubicBezTo>
                  <a:lnTo>
                    <a:pt x="2232" y="599"/>
                  </a:lnTo>
                  <a:close/>
                  <a:moveTo>
                    <a:pt x="2182" y="631"/>
                  </a:moveTo>
                  <a:cubicBezTo>
                    <a:pt x="2174" y="631"/>
                    <a:pt x="2171" y="637"/>
                    <a:pt x="2166" y="646"/>
                  </a:cubicBezTo>
                  <a:cubicBezTo>
                    <a:pt x="2163" y="656"/>
                    <a:pt x="2179" y="671"/>
                    <a:pt x="2179" y="671"/>
                  </a:cubicBezTo>
                  <a:cubicBezTo>
                    <a:pt x="2184" y="673"/>
                    <a:pt x="2188" y="674"/>
                    <a:pt x="2191" y="674"/>
                  </a:cubicBezTo>
                  <a:cubicBezTo>
                    <a:pt x="2199" y="674"/>
                    <a:pt x="2201" y="669"/>
                    <a:pt x="2204" y="662"/>
                  </a:cubicBezTo>
                  <a:cubicBezTo>
                    <a:pt x="2232" y="656"/>
                    <a:pt x="2213" y="643"/>
                    <a:pt x="2194" y="634"/>
                  </a:cubicBezTo>
                  <a:cubicBezTo>
                    <a:pt x="2189" y="632"/>
                    <a:pt x="2185" y="631"/>
                    <a:pt x="2182" y="631"/>
                  </a:cubicBezTo>
                  <a:close/>
                  <a:moveTo>
                    <a:pt x="2201" y="997"/>
                  </a:moveTo>
                  <a:cubicBezTo>
                    <a:pt x="2219" y="1003"/>
                    <a:pt x="2216" y="1013"/>
                    <a:pt x="2213" y="1019"/>
                  </a:cubicBezTo>
                  <a:lnTo>
                    <a:pt x="2194" y="1010"/>
                  </a:lnTo>
                  <a:lnTo>
                    <a:pt x="2175" y="997"/>
                  </a:lnTo>
                  <a:close/>
                  <a:moveTo>
                    <a:pt x="2094" y="978"/>
                  </a:moveTo>
                  <a:lnTo>
                    <a:pt x="2125" y="1010"/>
                  </a:lnTo>
                  <a:cubicBezTo>
                    <a:pt x="2158" y="1033"/>
                    <a:pt x="2170" y="1042"/>
                    <a:pt x="2167" y="1042"/>
                  </a:cubicBezTo>
                  <a:cubicBezTo>
                    <a:pt x="2165" y="1042"/>
                    <a:pt x="2156" y="1038"/>
                    <a:pt x="2141" y="1032"/>
                  </a:cubicBezTo>
                  <a:cubicBezTo>
                    <a:pt x="2119" y="1025"/>
                    <a:pt x="2100" y="1013"/>
                    <a:pt x="2088" y="994"/>
                  </a:cubicBezTo>
                  <a:lnTo>
                    <a:pt x="2094" y="978"/>
                  </a:lnTo>
                  <a:close/>
                  <a:moveTo>
                    <a:pt x="2100" y="1181"/>
                  </a:moveTo>
                  <a:cubicBezTo>
                    <a:pt x="2106" y="1181"/>
                    <a:pt x="2124" y="1195"/>
                    <a:pt x="2154" y="1213"/>
                  </a:cubicBezTo>
                  <a:cubicBezTo>
                    <a:pt x="2160" y="1224"/>
                    <a:pt x="2163" y="1230"/>
                    <a:pt x="2160" y="1230"/>
                  </a:cubicBezTo>
                  <a:cubicBezTo>
                    <a:pt x="2157" y="1230"/>
                    <a:pt x="2149" y="1224"/>
                    <a:pt x="2132" y="1213"/>
                  </a:cubicBezTo>
                  <a:lnTo>
                    <a:pt x="2097" y="1182"/>
                  </a:lnTo>
                  <a:cubicBezTo>
                    <a:pt x="2098" y="1181"/>
                    <a:pt x="2098" y="1181"/>
                    <a:pt x="2100" y="1181"/>
                  </a:cubicBezTo>
                  <a:close/>
                  <a:moveTo>
                    <a:pt x="2016" y="1217"/>
                  </a:moveTo>
                  <a:cubicBezTo>
                    <a:pt x="2028" y="1223"/>
                    <a:pt x="2041" y="1232"/>
                    <a:pt x="2053" y="1242"/>
                  </a:cubicBezTo>
                  <a:lnTo>
                    <a:pt x="2050" y="1248"/>
                  </a:lnTo>
                  <a:cubicBezTo>
                    <a:pt x="2031" y="1238"/>
                    <a:pt x="2009" y="1232"/>
                    <a:pt x="2013" y="1226"/>
                  </a:cubicBezTo>
                  <a:lnTo>
                    <a:pt x="2016" y="1217"/>
                  </a:lnTo>
                  <a:close/>
                  <a:moveTo>
                    <a:pt x="1912" y="1344"/>
                  </a:moveTo>
                  <a:cubicBezTo>
                    <a:pt x="1913" y="1344"/>
                    <a:pt x="1915" y="1344"/>
                    <a:pt x="1918" y="1345"/>
                  </a:cubicBezTo>
                  <a:cubicBezTo>
                    <a:pt x="1919" y="1344"/>
                    <a:pt x="1919" y="1344"/>
                    <a:pt x="1920" y="1344"/>
                  </a:cubicBezTo>
                  <a:cubicBezTo>
                    <a:pt x="1924" y="1344"/>
                    <a:pt x="1934" y="1361"/>
                    <a:pt x="1931" y="1367"/>
                  </a:cubicBezTo>
                  <a:lnTo>
                    <a:pt x="1912" y="1361"/>
                  </a:lnTo>
                  <a:cubicBezTo>
                    <a:pt x="1915" y="1355"/>
                    <a:pt x="1904" y="1344"/>
                    <a:pt x="1912" y="1344"/>
                  </a:cubicBezTo>
                  <a:close/>
                  <a:moveTo>
                    <a:pt x="2121" y="1377"/>
                  </a:moveTo>
                  <a:cubicBezTo>
                    <a:pt x="2120" y="1377"/>
                    <a:pt x="2135" y="1382"/>
                    <a:pt x="2150" y="1389"/>
                  </a:cubicBezTo>
                  <a:lnTo>
                    <a:pt x="2169" y="1395"/>
                  </a:lnTo>
                  <a:lnTo>
                    <a:pt x="2169" y="1395"/>
                  </a:lnTo>
                  <a:lnTo>
                    <a:pt x="2128" y="1379"/>
                  </a:lnTo>
                  <a:cubicBezTo>
                    <a:pt x="2123" y="1378"/>
                    <a:pt x="2121" y="1377"/>
                    <a:pt x="2121" y="1377"/>
                  </a:cubicBezTo>
                  <a:close/>
                  <a:moveTo>
                    <a:pt x="1991" y="1442"/>
                  </a:moveTo>
                  <a:cubicBezTo>
                    <a:pt x="2009" y="1448"/>
                    <a:pt x="2028" y="1458"/>
                    <a:pt x="2025" y="1464"/>
                  </a:cubicBezTo>
                  <a:cubicBezTo>
                    <a:pt x="2034" y="1471"/>
                    <a:pt x="2034" y="1475"/>
                    <a:pt x="2028" y="1475"/>
                  </a:cubicBezTo>
                  <a:cubicBezTo>
                    <a:pt x="2020" y="1475"/>
                    <a:pt x="2005" y="1470"/>
                    <a:pt x="1984" y="1458"/>
                  </a:cubicBezTo>
                  <a:lnTo>
                    <a:pt x="1991" y="1442"/>
                  </a:lnTo>
                  <a:close/>
                  <a:moveTo>
                    <a:pt x="1981" y="1521"/>
                  </a:moveTo>
                  <a:lnTo>
                    <a:pt x="2003" y="1524"/>
                  </a:lnTo>
                  <a:lnTo>
                    <a:pt x="2000" y="1530"/>
                  </a:lnTo>
                  <a:cubicBezTo>
                    <a:pt x="1998" y="1533"/>
                    <a:pt x="1998" y="1535"/>
                    <a:pt x="1995" y="1535"/>
                  </a:cubicBezTo>
                  <a:cubicBezTo>
                    <a:pt x="1992" y="1535"/>
                    <a:pt x="1987" y="1533"/>
                    <a:pt x="1978" y="1530"/>
                  </a:cubicBezTo>
                  <a:lnTo>
                    <a:pt x="1981" y="1521"/>
                  </a:lnTo>
                  <a:close/>
                  <a:moveTo>
                    <a:pt x="1415" y="1545"/>
                  </a:moveTo>
                  <a:cubicBezTo>
                    <a:pt x="1409" y="1545"/>
                    <a:pt x="1414" y="1554"/>
                    <a:pt x="1442" y="1571"/>
                  </a:cubicBezTo>
                  <a:cubicBezTo>
                    <a:pt x="1452" y="1574"/>
                    <a:pt x="1456" y="1575"/>
                    <a:pt x="1459" y="1575"/>
                  </a:cubicBezTo>
                  <a:cubicBezTo>
                    <a:pt x="1462" y="1575"/>
                    <a:pt x="1463" y="1574"/>
                    <a:pt x="1464" y="1571"/>
                  </a:cubicBezTo>
                  <a:cubicBezTo>
                    <a:pt x="1452" y="1561"/>
                    <a:pt x="1442" y="1555"/>
                    <a:pt x="1426" y="1549"/>
                  </a:cubicBezTo>
                  <a:cubicBezTo>
                    <a:pt x="1422" y="1546"/>
                    <a:pt x="1418" y="1545"/>
                    <a:pt x="1415" y="1545"/>
                  </a:cubicBezTo>
                  <a:close/>
                  <a:moveTo>
                    <a:pt x="1987" y="1618"/>
                  </a:moveTo>
                  <a:cubicBezTo>
                    <a:pt x="1984" y="1624"/>
                    <a:pt x="2003" y="1630"/>
                    <a:pt x="2003" y="1630"/>
                  </a:cubicBezTo>
                  <a:cubicBezTo>
                    <a:pt x="2003" y="1630"/>
                    <a:pt x="2014" y="1635"/>
                    <a:pt x="2020" y="1635"/>
                  </a:cubicBezTo>
                  <a:cubicBezTo>
                    <a:pt x="2023" y="1635"/>
                    <a:pt x="2024" y="1635"/>
                    <a:pt x="2025" y="1633"/>
                  </a:cubicBezTo>
                  <a:lnTo>
                    <a:pt x="2028" y="1624"/>
                  </a:lnTo>
                  <a:cubicBezTo>
                    <a:pt x="2016" y="1621"/>
                    <a:pt x="2000" y="1618"/>
                    <a:pt x="1987" y="1618"/>
                  </a:cubicBezTo>
                  <a:close/>
                  <a:moveTo>
                    <a:pt x="1875" y="1615"/>
                  </a:moveTo>
                  <a:cubicBezTo>
                    <a:pt x="1893" y="1621"/>
                    <a:pt x="1890" y="1630"/>
                    <a:pt x="1890" y="1630"/>
                  </a:cubicBezTo>
                  <a:cubicBezTo>
                    <a:pt x="1888" y="1635"/>
                    <a:pt x="1886" y="1639"/>
                    <a:pt x="1878" y="1639"/>
                  </a:cubicBezTo>
                  <a:cubicBezTo>
                    <a:pt x="1875" y="1639"/>
                    <a:pt x="1871" y="1638"/>
                    <a:pt x="1865" y="1636"/>
                  </a:cubicBezTo>
                  <a:cubicBezTo>
                    <a:pt x="1865" y="1636"/>
                    <a:pt x="1846" y="1627"/>
                    <a:pt x="1850" y="1621"/>
                  </a:cubicBezTo>
                  <a:cubicBezTo>
                    <a:pt x="1853" y="1615"/>
                    <a:pt x="1875" y="1615"/>
                    <a:pt x="1875" y="1615"/>
                  </a:cubicBezTo>
                  <a:close/>
                  <a:moveTo>
                    <a:pt x="1818" y="1752"/>
                  </a:moveTo>
                  <a:cubicBezTo>
                    <a:pt x="1840" y="1752"/>
                    <a:pt x="1840" y="1752"/>
                    <a:pt x="1834" y="1765"/>
                  </a:cubicBezTo>
                  <a:cubicBezTo>
                    <a:pt x="1833" y="1768"/>
                    <a:pt x="1830" y="1769"/>
                    <a:pt x="1827" y="1769"/>
                  </a:cubicBezTo>
                  <a:cubicBezTo>
                    <a:pt x="1820" y="1769"/>
                    <a:pt x="1812" y="1765"/>
                    <a:pt x="1812" y="1765"/>
                  </a:cubicBezTo>
                  <a:cubicBezTo>
                    <a:pt x="1793" y="1759"/>
                    <a:pt x="1815" y="1759"/>
                    <a:pt x="1818" y="1752"/>
                  </a:cubicBezTo>
                  <a:close/>
                  <a:moveTo>
                    <a:pt x="2091" y="1799"/>
                  </a:moveTo>
                  <a:cubicBezTo>
                    <a:pt x="2088" y="1809"/>
                    <a:pt x="2085" y="1815"/>
                    <a:pt x="2085" y="1815"/>
                  </a:cubicBezTo>
                  <a:cubicBezTo>
                    <a:pt x="2094" y="1818"/>
                    <a:pt x="2099" y="1820"/>
                    <a:pt x="2101" y="1820"/>
                  </a:cubicBezTo>
                  <a:cubicBezTo>
                    <a:pt x="2104" y="1820"/>
                    <a:pt x="2105" y="1818"/>
                    <a:pt x="2107" y="1815"/>
                  </a:cubicBezTo>
                  <a:cubicBezTo>
                    <a:pt x="2113" y="1799"/>
                    <a:pt x="2113" y="1799"/>
                    <a:pt x="2091" y="1799"/>
                  </a:cubicBezTo>
                  <a:close/>
                  <a:moveTo>
                    <a:pt x="1784" y="1887"/>
                  </a:moveTo>
                  <a:lnTo>
                    <a:pt x="1784" y="1887"/>
                  </a:lnTo>
                  <a:cubicBezTo>
                    <a:pt x="1796" y="1890"/>
                    <a:pt x="1812" y="1893"/>
                    <a:pt x="1824" y="1897"/>
                  </a:cubicBezTo>
                  <a:cubicBezTo>
                    <a:pt x="1840" y="1901"/>
                    <a:pt x="1843" y="1907"/>
                    <a:pt x="1829" y="1907"/>
                  </a:cubicBezTo>
                  <a:cubicBezTo>
                    <a:pt x="1822" y="1907"/>
                    <a:pt x="1813" y="1906"/>
                    <a:pt x="1799" y="1903"/>
                  </a:cubicBezTo>
                  <a:cubicBezTo>
                    <a:pt x="1781" y="1897"/>
                    <a:pt x="1781" y="1897"/>
                    <a:pt x="1784" y="1887"/>
                  </a:cubicBezTo>
                  <a:close/>
                  <a:moveTo>
                    <a:pt x="1705" y="1915"/>
                  </a:moveTo>
                  <a:cubicBezTo>
                    <a:pt x="1715" y="1920"/>
                    <a:pt x="1714" y="1922"/>
                    <a:pt x="1711" y="1922"/>
                  </a:cubicBezTo>
                  <a:cubicBezTo>
                    <a:pt x="1709" y="1922"/>
                    <a:pt x="1704" y="1920"/>
                    <a:pt x="1705" y="1915"/>
                  </a:cubicBezTo>
                  <a:close/>
                  <a:moveTo>
                    <a:pt x="1940" y="1943"/>
                  </a:moveTo>
                  <a:cubicBezTo>
                    <a:pt x="1940" y="1945"/>
                    <a:pt x="1939" y="1946"/>
                    <a:pt x="1939" y="1946"/>
                  </a:cubicBezTo>
                  <a:cubicBezTo>
                    <a:pt x="1939" y="1946"/>
                    <a:pt x="1940" y="1945"/>
                    <a:pt x="1940" y="1944"/>
                  </a:cubicBezTo>
                  <a:cubicBezTo>
                    <a:pt x="1940" y="1944"/>
                    <a:pt x="1940" y="1943"/>
                    <a:pt x="1940" y="1943"/>
                  </a:cubicBezTo>
                  <a:close/>
                  <a:moveTo>
                    <a:pt x="1784" y="1940"/>
                  </a:moveTo>
                  <a:lnTo>
                    <a:pt x="1803" y="1953"/>
                  </a:lnTo>
                  <a:lnTo>
                    <a:pt x="1799" y="1962"/>
                  </a:lnTo>
                  <a:cubicBezTo>
                    <a:pt x="1781" y="1953"/>
                    <a:pt x="1759" y="1947"/>
                    <a:pt x="1762" y="1940"/>
                  </a:cubicBezTo>
                  <a:close/>
                  <a:moveTo>
                    <a:pt x="1746" y="1975"/>
                  </a:moveTo>
                  <a:lnTo>
                    <a:pt x="1746" y="1975"/>
                  </a:lnTo>
                  <a:cubicBezTo>
                    <a:pt x="1756" y="1979"/>
                    <a:pt x="1757" y="1981"/>
                    <a:pt x="1755" y="1981"/>
                  </a:cubicBezTo>
                  <a:cubicBezTo>
                    <a:pt x="1753" y="1981"/>
                    <a:pt x="1746" y="1978"/>
                    <a:pt x="1746" y="1975"/>
                  </a:cubicBezTo>
                  <a:close/>
                  <a:moveTo>
                    <a:pt x="1555" y="2395"/>
                  </a:moveTo>
                  <a:lnTo>
                    <a:pt x="1571" y="2407"/>
                  </a:lnTo>
                  <a:lnTo>
                    <a:pt x="1568" y="2417"/>
                  </a:lnTo>
                  <a:cubicBezTo>
                    <a:pt x="1549" y="2407"/>
                    <a:pt x="1530" y="2401"/>
                    <a:pt x="1533" y="2395"/>
                  </a:cubicBezTo>
                  <a:close/>
                  <a:moveTo>
                    <a:pt x="1463" y="2566"/>
                  </a:moveTo>
                  <a:cubicBezTo>
                    <a:pt x="1472" y="2566"/>
                    <a:pt x="1501" y="2584"/>
                    <a:pt x="1521" y="2589"/>
                  </a:cubicBezTo>
                  <a:cubicBezTo>
                    <a:pt x="1519" y="2592"/>
                    <a:pt x="1518" y="2594"/>
                    <a:pt x="1515" y="2594"/>
                  </a:cubicBezTo>
                  <a:cubicBezTo>
                    <a:pt x="1512" y="2594"/>
                    <a:pt x="1506" y="2592"/>
                    <a:pt x="1495" y="2589"/>
                  </a:cubicBezTo>
                  <a:cubicBezTo>
                    <a:pt x="1483" y="2583"/>
                    <a:pt x="1470" y="2577"/>
                    <a:pt x="1461" y="2567"/>
                  </a:cubicBezTo>
                  <a:cubicBezTo>
                    <a:pt x="1461" y="2566"/>
                    <a:pt x="1462" y="2566"/>
                    <a:pt x="1463" y="2566"/>
                  </a:cubicBezTo>
                  <a:close/>
                  <a:moveTo>
                    <a:pt x="1571" y="2743"/>
                  </a:moveTo>
                  <a:cubicBezTo>
                    <a:pt x="1583" y="2749"/>
                    <a:pt x="1596" y="2755"/>
                    <a:pt x="1605" y="2765"/>
                  </a:cubicBezTo>
                  <a:lnTo>
                    <a:pt x="1602" y="2771"/>
                  </a:lnTo>
                  <a:cubicBezTo>
                    <a:pt x="1583" y="2765"/>
                    <a:pt x="1564" y="2758"/>
                    <a:pt x="1568" y="2749"/>
                  </a:cubicBezTo>
                  <a:lnTo>
                    <a:pt x="1571" y="2743"/>
                  </a:lnTo>
                  <a:close/>
                  <a:moveTo>
                    <a:pt x="1433" y="2799"/>
                  </a:moveTo>
                  <a:lnTo>
                    <a:pt x="1452" y="2815"/>
                  </a:lnTo>
                  <a:lnTo>
                    <a:pt x="1448" y="2821"/>
                  </a:lnTo>
                  <a:cubicBezTo>
                    <a:pt x="1426" y="2815"/>
                    <a:pt x="1408" y="2805"/>
                    <a:pt x="1411" y="2799"/>
                  </a:cubicBezTo>
                  <a:close/>
                  <a:moveTo>
                    <a:pt x="1207" y="3297"/>
                  </a:moveTo>
                  <a:cubicBezTo>
                    <a:pt x="1232" y="3297"/>
                    <a:pt x="1248" y="3313"/>
                    <a:pt x="1245" y="3319"/>
                  </a:cubicBezTo>
                  <a:cubicBezTo>
                    <a:pt x="1241" y="3328"/>
                    <a:pt x="1240" y="3332"/>
                    <a:pt x="1236" y="3332"/>
                  </a:cubicBezTo>
                  <a:cubicBezTo>
                    <a:pt x="1232" y="3332"/>
                    <a:pt x="1228" y="3330"/>
                    <a:pt x="1220" y="3326"/>
                  </a:cubicBezTo>
                  <a:cubicBezTo>
                    <a:pt x="1201" y="3319"/>
                    <a:pt x="1204" y="3304"/>
                    <a:pt x="1207" y="3297"/>
                  </a:cubicBezTo>
                  <a:close/>
                  <a:moveTo>
                    <a:pt x="1107" y="3601"/>
                  </a:moveTo>
                  <a:cubicBezTo>
                    <a:pt x="1119" y="3608"/>
                    <a:pt x="1132" y="3614"/>
                    <a:pt x="1144" y="3623"/>
                  </a:cubicBezTo>
                  <a:lnTo>
                    <a:pt x="1141" y="3633"/>
                  </a:lnTo>
                  <a:cubicBezTo>
                    <a:pt x="1119" y="3623"/>
                    <a:pt x="1101" y="3617"/>
                    <a:pt x="1104" y="3608"/>
                  </a:cubicBezTo>
                  <a:lnTo>
                    <a:pt x="1107" y="3601"/>
                  </a:lnTo>
                  <a:close/>
                  <a:moveTo>
                    <a:pt x="994" y="4263"/>
                  </a:moveTo>
                  <a:cubicBezTo>
                    <a:pt x="1013" y="4269"/>
                    <a:pt x="1010" y="4278"/>
                    <a:pt x="1010" y="4278"/>
                  </a:cubicBezTo>
                  <a:cubicBezTo>
                    <a:pt x="1010" y="4281"/>
                    <a:pt x="1010" y="4283"/>
                    <a:pt x="1008" y="4283"/>
                  </a:cubicBezTo>
                  <a:cubicBezTo>
                    <a:pt x="1005" y="4283"/>
                    <a:pt x="1000" y="4280"/>
                    <a:pt x="988" y="4275"/>
                  </a:cubicBezTo>
                  <a:cubicBezTo>
                    <a:pt x="988" y="4275"/>
                    <a:pt x="969" y="4269"/>
                    <a:pt x="972" y="4263"/>
                  </a:cubicBezTo>
                  <a:close/>
                  <a:moveTo>
                    <a:pt x="711" y="4365"/>
                  </a:moveTo>
                  <a:cubicBezTo>
                    <a:pt x="710" y="4365"/>
                    <a:pt x="712" y="4365"/>
                    <a:pt x="715" y="4366"/>
                  </a:cubicBezTo>
                  <a:lnTo>
                    <a:pt x="715" y="4366"/>
                  </a:lnTo>
                  <a:cubicBezTo>
                    <a:pt x="713" y="4365"/>
                    <a:pt x="711" y="4365"/>
                    <a:pt x="711" y="4365"/>
                  </a:cubicBezTo>
                  <a:close/>
                  <a:moveTo>
                    <a:pt x="978" y="4357"/>
                  </a:moveTo>
                  <a:lnTo>
                    <a:pt x="994" y="4372"/>
                  </a:lnTo>
                  <a:lnTo>
                    <a:pt x="991" y="4379"/>
                  </a:lnTo>
                  <a:cubicBezTo>
                    <a:pt x="972" y="4372"/>
                    <a:pt x="953" y="4363"/>
                    <a:pt x="956" y="4357"/>
                  </a:cubicBezTo>
                  <a:close/>
                  <a:moveTo>
                    <a:pt x="823" y="4357"/>
                  </a:moveTo>
                  <a:cubicBezTo>
                    <a:pt x="826" y="4357"/>
                    <a:pt x="830" y="4361"/>
                    <a:pt x="837" y="4369"/>
                  </a:cubicBezTo>
                  <a:cubicBezTo>
                    <a:pt x="849" y="4378"/>
                    <a:pt x="850" y="4385"/>
                    <a:pt x="843" y="4385"/>
                  </a:cubicBezTo>
                  <a:cubicBezTo>
                    <a:pt x="840" y="4385"/>
                    <a:pt x="836" y="4384"/>
                    <a:pt x="831" y="4382"/>
                  </a:cubicBezTo>
                  <a:cubicBezTo>
                    <a:pt x="812" y="4375"/>
                    <a:pt x="812" y="4375"/>
                    <a:pt x="815" y="4369"/>
                  </a:cubicBezTo>
                  <a:cubicBezTo>
                    <a:pt x="819" y="4361"/>
                    <a:pt x="820" y="4357"/>
                    <a:pt x="823" y="4357"/>
                  </a:cubicBezTo>
                  <a:close/>
                  <a:moveTo>
                    <a:pt x="819" y="4419"/>
                  </a:moveTo>
                  <a:lnTo>
                    <a:pt x="815" y="4426"/>
                  </a:lnTo>
                  <a:cubicBezTo>
                    <a:pt x="814" y="4429"/>
                    <a:pt x="813" y="4430"/>
                    <a:pt x="810" y="4430"/>
                  </a:cubicBezTo>
                  <a:cubicBezTo>
                    <a:pt x="807" y="4430"/>
                    <a:pt x="801" y="4429"/>
                    <a:pt x="790" y="4426"/>
                  </a:cubicBezTo>
                  <a:lnTo>
                    <a:pt x="793" y="4419"/>
                  </a:lnTo>
                  <a:close/>
                  <a:moveTo>
                    <a:pt x="753" y="4460"/>
                  </a:moveTo>
                  <a:cubicBezTo>
                    <a:pt x="751" y="4465"/>
                    <a:pt x="757" y="4470"/>
                    <a:pt x="759" y="4470"/>
                  </a:cubicBezTo>
                  <a:cubicBezTo>
                    <a:pt x="761" y="4470"/>
                    <a:pt x="761" y="4467"/>
                    <a:pt x="753" y="4460"/>
                  </a:cubicBezTo>
                  <a:close/>
                  <a:moveTo>
                    <a:pt x="787" y="4491"/>
                  </a:moveTo>
                  <a:lnTo>
                    <a:pt x="784" y="4498"/>
                  </a:lnTo>
                  <a:cubicBezTo>
                    <a:pt x="782" y="4502"/>
                    <a:pt x="782" y="4505"/>
                    <a:pt x="779" y="4505"/>
                  </a:cubicBezTo>
                  <a:cubicBezTo>
                    <a:pt x="776" y="4505"/>
                    <a:pt x="772" y="4502"/>
                    <a:pt x="762" y="4498"/>
                  </a:cubicBezTo>
                  <a:lnTo>
                    <a:pt x="765" y="4491"/>
                  </a:lnTo>
                  <a:close/>
                  <a:moveTo>
                    <a:pt x="756" y="4570"/>
                  </a:moveTo>
                  <a:cubicBezTo>
                    <a:pt x="768" y="4570"/>
                    <a:pt x="784" y="4573"/>
                    <a:pt x="797" y="4579"/>
                  </a:cubicBezTo>
                  <a:lnTo>
                    <a:pt x="793" y="4585"/>
                  </a:lnTo>
                  <a:cubicBezTo>
                    <a:pt x="792" y="4587"/>
                    <a:pt x="790" y="4588"/>
                    <a:pt x="786" y="4588"/>
                  </a:cubicBezTo>
                  <a:cubicBezTo>
                    <a:pt x="780" y="4588"/>
                    <a:pt x="772" y="4585"/>
                    <a:pt x="772" y="4585"/>
                  </a:cubicBezTo>
                  <a:cubicBezTo>
                    <a:pt x="772" y="4585"/>
                    <a:pt x="753" y="4579"/>
                    <a:pt x="756" y="4570"/>
                  </a:cubicBezTo>
                  <a:close/>
                  <a:moveTo>
                    <a:pt x="629" y="4850"/>
                  </a:moveTo>
                  <a:cubicBezTo>
                    <a:pt x="631" y="4850"/>
                    <a:pt x="633" y="4850"/>
                    <a:pt x="637" y="4852"/>
                  </a:cubicBezTo>
                  <a:lnTo>
                    <a:pt x="656" y="4861"/>
                  </a:lnTo>
                  <a:cubicBezTo>
                    <a:pt x="671" y="4872"/>
                    <a:pt x="685" y="4884"/>
                    <a:pt x="678" y="4884"/>
                  </a:cubicBezTo>
                  <a:cubicBezTo>
                    <a:pt x="676" y="4884"/>
                    <a:pt x="674" y="4884"/>
                    <a:pt x="671" y="4883"/>
                  </a:cubicBezTo>
                  <a:cubicBezTo>
                    <a:pt x="659" y="4877"/>
                    <a:pt x="646" y="4867"/>
                    <a:pt x="634" y="4858"/>
                  </a:cubicBezTo>
                  <a:cubicBezTo>
                    <a:pt x="634" y="4858"/>
                    <a:pt x="624" y="4850"/>
                    <a:pt x="629" y="4850"/>
                  </a:cubicBezTo>
                  <a:close/>
                  <a:moveTo>
                    <a:pt x="599" y="5118"/>
                  </a:moveTo>
                  <a:cubicBezTo>
                    <a:pt x="610" y="5118"/>
                    <a:pt x="637" y="5132"/>
                    <a:pt x="649" y="5149"/>
                  </a:cubicBezTo>
                  <a:cubicBezTo>
                    <a:pt x="648" y="5154"/>
                    <a:pt x="647" y="5156"/>
                    <a:pt x="644" y="5156"/>
                  </a:cubicBezTo>
                  <a:cubicBezTo>
                    <a:pt x="641" y="5156"/>
                    <a:pt x="637" y="5154"/>
                    <a:pt x="627" y="5149"/>
                  </a:cubicBezTo>
                  <a:cubicBezTo>
                    <a:pt x="605" y="5143"/>
                    <a:pt x="590" y="5128"/>
                    <a:pt x="593" y="5121"/>
                  </a:cubicBezTo>
                  <a:cubicBezTo>
                    <a:pt x="594" y="5119"/>
                    <a:pt x="596" y="5118"/>
                    <a:pt x="599" y="5118"/>
                  </a:cubicBezTo>
                  <a:close/>
                  <a:moveTo>
                    <a:pt x="173" y="6132"/>
                  </a:moveTo>
                  <a:cubicBezTo>
                    <a:pt x="175" y="6132"/>
                    <a:pt x="184" y="6136"/>
                    <a:pt x="201" y="6143"/>
                  </a:cubicBezTo>
                  <a:cubicBezTo>
                    <a:pt x="220" y="6152"/>
                    <a:pt x="239" y="6159"/>
                    <a:pt x="236" y="6165"/>
                  </a:cubicBezTo>
                  <a:cubicBezTo>
                    <a:pt x="248" y="6177"/>
                    <a:pt x="250" y="6182"/>
                    <a:pt x="246" y="6182"/>
                  </a:cubicBezTo>
                  <a:cubicBezTo>
                    <a:pt x="239" y="6182"/>
                    <a:pt x="217" y="6168"/>
                    <a:pt x="198" y="6149"/>
                  </a:cubicBezTo>
                  <a:cubicBezTo>
                    <a:pt x="179" y="6137"/>
                    <a:pt x="171" y="6132"/>
                    <a:pt x="173" y="6132"/>
                  </a:cubicBezTo>
                  <a:close/>
                  <a:moveTo>
                    <a:pt x="2467" y="0"/>
                  </a:moveTo>
                  <a:cubicBezTo>
                    <a:pt x="2455" y="0"/>
                    <a:pt x="2465" y="12"/>
                    <a:pt x="2501" y="26"/>
                  </a:cubicBezTo>
                  <a:cubicBezTo>
                    <a:pt x="2538" y="41"/>
                    <a:pt x="2552" y="47"/>
                    <a:pt x="2548" y="47"/>
                  </a:cubicBezTo>
                  <a:cubicBezTo>
                    <a:pt x="2545" y="47"/>
                    <a:pt x="2536" y="45"/>
                    <a:pt x="2520" y="41"/>
                  </a:cubicBezTo>
                  <a:cubicBezTo>
                    <a:pt x="2502" y="34"/>
                    <a:pt x="2492" y="32"/>
                    <a:pt x="2485" y="32"/>
                  </a:cubicBezTo>
                  <a:cubicBezTo>
                    <a:pt x="2477" y="32"/>
                    <a:pt x="2475" y="36"/>
                    <a:pt x="2473" y="41"/>
                  </a:cubicBezTo>
                  <a:cubicBezTo>
                    <a:pt x="2472" y="44"/>
                    <a:pt x="2471" y="46"/>
                    <a:pt x="2469" y="46"/>
                  </a:cubicBezTo>
                  <a:cubicBezTo>
                    <a:pt x="2466" y="46"/>
                    <a:pt x="2462" y="43"/>
                    <a:pt x="2451" y="38"/>
                  </a:cubicBezTo>
                  <a:cubicBezTo>
                    <a:pt x="2441" y="35"/>
                    <a:pt x="2430" y="32"/>
                    <a:pt x="2421" y="32"/>
                  </a:cubicBezTo>
                  <a:cubicBezTo>
                    <a:pt x="2414" y="32"/>
                    <a:pt x="2409" y="34"/>
                    <a:pt x="2407" y="38"/>
                  </a:cubicBezTo>
                  <a:cubicBezTo>
                    <a:pt x="2404" y="44"/>
                    <a:pt x="2404" y="44"/>
                    <a:pt x="2423" y="54"/>
                  </a:cubicBezTo>
                  <a:cubicBezTo>
                    <a:pt x="2441" y="54"/>
                    <a:pt x="2440" y="62"/>
                    <a:pt x="2418" y="62"/>
                  </a:cubicBezTo>
                  <a:cubicBezTo>
                    <a:pt x="2413" y="62"/>
                    <a:pt x="2406" y="61"/>
                    <a:pt x="2398" y="60"/>
                  </a:cubicBezTo>
                  <a:cubicBezTo>
                    <a:pt x="2391" y="59"/>
                    <a:pt x="2387" y="59"/>
                    <a:pt x="2384" y="59"/>
                  </a:cubicBezTo>
                  <a:cubicBezTo>
                    <a:pt x="2380" y="59"/>
                    <a:pt x="2388" y="62"/>
                    <a:pt x="2414" y="73"/>
                  </a:cubicBezTo>
                  <a:cubicBezTo>
                    <a:pt x="2442" y="87"/>
                    <a:pt x="2446" y="98"/>
                    <a:pt x="2427" y="98"/>
                  </a:cubicBezTo>
                  <a:cubicBezTo>
                    <a:pt x="2421" y="98"/>
                    <a:pt x="2414" y="97"/>
                    <a:pt x="2404" y="95"/>
                  </a:cubicBezTo>
                  <a:cubicBezTo>
                    <a:pt x="2404" y="95"/>
                    <a:pt x="2401" y="104"/>
                    <a:pt x="2398" y="110"/>
                  </a:cubicBezTo>
                  <a:cubicBezTo>
                    <a:pt x="2395" y="117"/>
                    <a:pt x="2414" y="126"/>
                    <a:pt x="2432" y="132"/>
                  </a:cubicBezTo>
                  <a:cubicBezTo>
                    <a:pt x="2473" y="148"/>
                    <a:pt x="2473" y="148"/>
                    <a:pt x="2448" y="148"/>
                  </a:cubicBezTo>
                  <a:cubicBezTo>
                    <a:pt x="2436" y="148"/>
                    <a:pt x="2420" y="145"/>
                    <a:pt x="2407" y="138"/>
                  </a:cubicBezTo>
                  <a:cubicBezTo>
                    <a:pt x="2402" y="137"/>
                    <a:pt x="2398" y="136"/>
                    <a:pt x="2394" y="136"/>
                  </a:cubicBezTo>
                  <a:cubicBezTo>
                    <a:pt x="2387" y="136"/>
                    <a:pt x="2385" y="140"/>
                    <a:pt x="2382" y="145"/>
                  </a:cubicBezTo>
                  <a:cubicBezTo>
                    <a:pt x="2379" y="154"/>
                    <a:pt x="2373" y="167"/>
                    <a:pt x="2392" y="176"/>
                  </a:cubicBezTo>
                  <a:lnTo>
                    <a:pt x="2373" y="167"/>
                  </a:lnTo>
                  <a:cubicBezTo>
                    <a:pt x="2371" y="170"/>
                    <a:pt x="2366" y="170"/>
                    <a:pt x="2363" y="170"/>
                  </a:cubicBezTo>
                  <a:cubicBezTo>
                    <a:pt x="2360" y="170"/>
                    <a:pt x="2360" y="170"/>
                    <a:pt x="2370" y="173"/>
                  </a:cubicBezTo>
                  <a:cubicBezTo>
                    <a:pt x="2370" y="173"/>
                    <a:pt x="2367" y="182"/>
                    <a:pt x="2342" y="189"/>
                  </a:cubicBezTo>
                  <a:cubicBezTo>
                    <a:pt x="2318" y="194"/>
                    <a:pt x="2341" y="227"/>
                    <a:pt x="2381" y="227"/>
                  </a:cubicBezTo>
                  <a:cubicBezTo>
                    <a:pt x="2385" y="227"/>
                    <a:pt x="2388" y="227"/>
                    <a:pt x="2392" y="226"/>
                  </a:cubicBezTo>
                  <a:lnTo>
                    <a:pt x="2392" y="226"/>
                  </a:lnTo>
                  <a:cubicBezTo>
                    <a:pt x="2391" y="228"/>
                    <a:pt x="2390" y="230"/>
                    <a:pt x="2389" y="233"/>
                  </a:cubicBezTo>
                  <a:cubicBezTo>
                    <a:pt x="2385" y="239"/>
                    <a:pt x="2404" y="248"/>
                    <a:pt x="2404" y="248"/>
                  </a:cubicBezTo>
                  <a:cubicBezTo>
                    <a:pt x="2426" y="258"/>
                    <a:pt x="2423" y="264"/>
                    <a:pt x="2420" y="270"/>
                  </a:cubicBezTo>
                  <a:lnTo>
                    <a:pt x="2379" y="254"/>
                  </a:lnTo>
                  <a:cubicBezTo>
                    <a:pt x="2355" y="240"/>
                    <a:pt x="2337" y="234"/>
                    <a:pt x="2329" y="234"/>
                  </a:cubicBezTo>
                  <a:cubicBezTo>
                    <a:pt x="2319" y="234"/>
                    <a:pt x="2325" y="243"/>
                    <a:pt x="2354" y="261"/>
                  </a:cubicBezTo>
                  <a:lnTo>
                    <a:pt x="2335" y="254"/>
                  </a:lnTo>
                  <a:cubicBezTo>
                    <a:pt x="2330" y="252"/>
                    <a:pt x="2325" y="250"/>
                    <a:pt x="2323" y="250"/>
                  </a:cubicBezTo>
                  <a:cubicBezTo>
                    <a:pt x="2316" y="250"/>
                    <a:pt x="2317" y="258"/>
                    <a:pt x="2326" y="273"/>
                  </a:cubicBezTo>
                  <a:cubicBezTo>
                    <a:pt x="2323" y="283"/>
                    <a:pt x="2357" y="305"/>
                    <a:pt x="2379" y="314"/>
                  </a:cubicBezTo>
                  <a:cubicBezTo>
                    <a:pt x="2398" y="320"/>
                    <a:pt x="2395" y="327"/>
                    <a:pt x="2395" y="327"/>
                  </a:cubicBezTo>
                  <a:cubicBezTo>
                    <a:pt x="2393" y="331"/>
                    <a:pt x="2392" y="334"/>
                    <a:pt x="2390" y="334"/>
                  </a:cubicBezTo>
                  <a:cubicBezTo>
                    <a:pt x="2387" y="334"/>
                    <a:pt x="2382" y="331"/>
                    <a:pt x="2373" y="327"/>
                  </a:cubicBezTo>
                  <a:cubicBezTo>
                    <a:pt x="2361" y="322"/>
                    <a:pt x="2353" y="320"/>
                    <a:pt x="2347" y="320"/>
                  </a:cubicBezTo>
                  <a:cubicBezTo>
                    <a:pt x="2332" y="320"/>
                    <a:pt x="2336" y="333"/>
                    <a:pt x="2364" y="348"/>
                  </a:cubicBezTo>
                  <a:lnTo>
                    <a:pt x="2342" y="342"/>
                  </a:lnTo>
                  <a:cubicBezTo>
                    <a:pt x="2336" y="339"/>
                    <a:pt x="2329" y="337"/>
                    <a:pt x="2324" y="337"/>
                  </a:cubicBezTo>
                  <a:cubicBezTo>
                    <a:pt x="2311" y="337"/>
                    <a:pt x="2302" y="347"/>
                    <a:pt x="2304" y="377"/>
                  </a:cubicBezTo>
                  <a:cubicBezTo>
                    <a:pt x="2293" y="400"/>
                    <a:pt x="2285" y="420"/>
                    <a:pt x="2272" y="420"/>
                  </a:cubicBezTo>
                  <a:cubicBezTo>
                    <a:pt x="2269" y="420"/>
                    <a:pt x="2266" y="419"/>
                    <a:pt x="2263" y="417"/>
                  </a:cubicBezTo>
                  <a:cubicBezTo>
                    <a:pt x="2262" y="417"/>
                    <a:pt x="2261" y="417"/>
                    <a:pt x="2260" y="417"/>
                  </a:cubicBezTo>
                  <a:cubicBezTo>
                    <a:pt x="2248" y="417"/>
                    <a:pt x="2275" y="457"/>
                    <a:pt x="2304" y="483"/>
                  </a:cubicBezTo>
                  <a:cubicBezTo>
                    <a:pt x="2299" y="482"/>
                    <a:pt x="2295" y="481"/>
                    <a:pt x="2292" y="481"/>
                  </a:cubicBezTo>
                  <a:cubicBezTo>
                    <a:pt x="2283" y="481"/>
                    <a:pt x="2280" y="487"/>
                    <a:pt x="2276" y="499"/>
                  </a:cubicBezTo>
                  <a:cubicBezTo>
                    <a:pt x="2270" y="512"/>
                    <a:pt x="2268" y="517"/>
                    <a:pt x="2263" y="517"/>
                  </a:cubicBezTo>
                  <a:cubicBezTo>
                    <a:pt x="2259" y="517"/>
                    <a:pt x="2255" y="515"/>
                    <a:pt x="2248" y="511"/>
                  </a:cubicBezTo>
                  <a:cubicBezTo>
                    <a:pt x="2230" y="501"/>
                    <a:pt x="2221" y="496"/>
                    <a:pt x="2219" y="496"/>
                  </a:cubicBezTo>
                  <a:lnTo>
                    <a:pt x="2219" y="496"/>
                  </a:lnTo>
                  <a:cubicBezTo>
                    <a:pt x="2218" y="496"/>
                    <a:pt x="2226" y="503"/>
                    <a:pt x="2244" y="518"/>
                  </a:cubicBezTo>
                  <a:cubicBezTo>
                    <a:pt x="2268" y="535"/>
                    <a:pt x="2262" y="547"/>
                    <a:pt x="2243" y="547"/>
                  </a:cubicBezTo>
                  <a:cubicBezTo>
                    <a:pt x="2235" y="547"/>
                    <a:pt x="2224" y="544"/>
                    <a:pt x="2213" y="540"/>
                  </a:cubicBezTo>
                  <a:cubicBezTo>
                    <a:pt x="2207" y="538"/>
                    <a:pt x="2203" y="537"/>
                    <a:pt x="2200" y="537"/>
                  </a:cubicBezTo>
                  <a:cubicBezTo>
                    <a:pt x="2191" y="537"/>
                    <a:pt x="2189" y="543"/>
                    <a:pt x="2185" y="552"/>
                  </a:cubicBezTo>
                  <a:cubicBezTo>
                    <a:pt x="2201" y="568"/>
                    <a:pt x="2194" y="583"/>
                    <a:pt x="2188" y="596"/>
                  </a:cubicBezTo>
                  <a:cubicBezTo>
                    <a:pt x="2179" y="618"/>
                    <a:pt x="2179" y="618"/>
                    <a:pt x="2216" y="634"/>
                  </a:cubicBezTo>
                  <a:cubicBezTo>
                    <a:pt x="2257" y="649"/>
                    <a:pt x="2254" y="659"/>
                    <a:pt x="2248" y="671"/>
                  </a:cubicBezTo>
                  <a:cubicBezTo>
                    <a:pt x="2245" y="676"/>
                    <a:pt x="2243" y="681"/>
                    <a:pt x="2235" y="681"/>
                  </a:cubicBezTo>
                  <a:cubicBezTo>
                    <a:pt x="2231" y="681"/>
                    <a:pt x="2226" y="680"/>
                    <a:pt x="2219" y="678"/>
                  </a:cubicBezTo>
                  <a:cubicBezTo>
                    <a:pt x="2219" y="678"/>
                    <a:pt x="2197" y="678"/>
                    <a:pt x="2194" y="684"/>
                  </a:cubicBezTo>
                  <a:cubicBezTo>
                    <a:pt x="2192" y="690"/>
                    <a:pt x="2190" y="695"/>
                    <a:pt x="2184" y="695"/>
                  </a:cubicBezTo>
                  <a:cubicBezTo>
                    <a:pt x="2180" y="695"/>
                    <a:pt x="2176" y="693"/>
                    <a:pt x="2169" y="690"/>
                  </a:cubicBezTo>
                  <a:cubicBezTo>
                    <a:pt x="2169" y="690"/>
                    <a:pt x="2147" y="690"/>
                    <a:pt x="2141" y="706"/>
                  </a:cubicBezTo>
                  <a:cubicBezTo>
                    <a:pt x="2136" y="716"/>
                    <a:pt x="2131" y="727"/>
                    <a:pt x="2120" y="727"/>
                  </a:cubicBezTo>
                  <a:cubicBezTo>
                    <a:pt x="2117" y="727"/>
                    <a:pt x="2114" y="727"/>
                    <a:pt x="2110" y="725"/>
                  </a:cubicBezTo>
                  <a:lnTo>
                    <a:pt x="2110" y="725"/>
                  </a:lnTo>
                  <a:cubicBezTo>
                    <a:pt x="2107" y="734"/>
                    <a:pt x="2107" y="734"/>
                    <a:pt x="2125" y="740"/>
                  </a:cubicBezTo>
                  <a:cubicBezTo>
                    <a:pt x="2147" y="750"/>
                    <a:pt x="2163" y="762"/>
                    <a:pt x="2132" y="784"/>
                  </a:cubicBezTo>
                  <a:cubicBezTo>
                    <a:pt x="2125" y="800"/>
                    <a:pt x="2116" y="822"/>
                    <a:pt x="2135" y="828"/>
                  </a:cubicBezTo>
                  <a:cubicBezTo>
                    <a:pt x="2133" y="831"/>
                    <a:pt x="2132" y="833"/>
                    <a:pt x="2130" y="833"/>
                  </a:cubicBezTo>
                  <a:cubicBezTo>
                    <a:pt x="2127" y="833"/>
                    <a:pt x="2122" y="831"/>
                    <a:pt x="2113" y="828"/>
                  </a:cubicBezTo>
                  <a:cubicBezTo>
                    <a:pt x="2102" y="824"/>
                    <a:pt x="2093" y="822"/>
                    <a:pt x="2088" y="822"/>
                  </a:cubicBezTo>
                  <a:cubicBezTo>
                    <a:pt x="2073" y="822"/>
                    <a:pt x="2077" y="836"/>
                    <a:pt x="2100" y="856"/>
                  </a:cubicBezTo>
                  <a:cubicBezTo>
                    <a:pt x="2119" y="866"/>
                    <a:pt x="2116" y="872"/>
                    <a:pt x="2094" y="872"/>
                  </a:cubicBezTo>
                  <a:cubicBezTo>
                    <a:pt x="2094" y="872"/>
                    <a:pt x="2091" y="878"/>
                    <a:pt x="2107" y="894"/>
                  </a:cubicBezTo>
                  <a:cubicBezTo>
                    <a:pt x="2122" y="909"/>
                    <a:pt x="2122" y="909"/>
                    <a:pt x="2097" y="916"/>
                  </a:cubicBezTo>
                  <a:cubicBezTo>
                    <a:pt x="2091" y="912"/>
                    <a:pt x="2086" y="911"/>
                    <a:pt x="2083" y="911"/>
                  </a:cubicBezTo>
                  <a:cubicBezTo>
                    <a:pt x="2076" y="911"/>
                    <a:pt x="2074" y="916"/>
                    <a:pt x="2072" y="922"/>
                  </a:cubicBezTo>
                  <a:cubicBezTo>
                    <a:pt x="2088" y="944"/>
                    <a:pt x="2053" y="1022"/>
                    <a:pt x="2031" y="1022"/>
                  </a:cubicBezTo>
                  <a:cubicBezTo>
                    <a:pt x="2047" y="1038"/>
                    <a:pt x="2047" y="1038"/>
                    <a:pt x="2044" y="1044"/>
                  </a:cubicBezTo>
                  <a:cubicBezTo>
                    <a:pt x="2035" y="1042"/>
                    <a:pt x="2029" y="1041"/>
                    <a:pt x="2025" y="1041"/>
                  </a:cubicBezTo>
                  <a:cubicBezTo>
                    <a:pt x="2011" y="1041"/>
                    <a:pt x="2027" y="1054"/>
                    <a:pt x="2056" y="1066"/>
                  </a:cubicBezTo>
                  <a:lnTo>
                    <a:pt x="2060" y="1060"/>
                  </a:lnTo>
                  <a:lnTo>
                    <a:pt x="2063" y="1050"/>
                  </a:lnTo>
                  <a:cubicBezTo>
                    <a:pt x="2091" y="1061"/>
                    <a:pt x="2095" y="1075"/>
                    <a:pt x="2075" y="1075"/>
                  </a:cubicBezTo>
                  <a:cubicBezTo>
                    <a:pt x="2066" y="1075"/>
                    <a:pt x="2052" y="1073"/>
                    <a:pt x="2034" y="1066"/>
                  </a:cubicBezTo>
                  <a:cubicBezTo>
                    <a:pt x="2018" y="1062"/>
                    <a:pt x="2009" y="1060"/>
                    <a:pt x="2005" y="1060"/>
                  </a:cubicBezTo>
                  <a:cubicBezTo>
                    <a:pt x="1999" y="1060"/>
                    <a:pt x="2007" y="1065"/>
                    <a:pt x="2028" y="1079"/>
                  </a:cubicBezTo>
                  <a:cubicBezTo>
                    <a:pt x="2055" y="1096"/>
                    <a:pt x="2061" y="1105"/>
                    <a:pt x="2047" y="1105"/>
                  </a:cubicBezTo>
                  <a:cubicBezTo>
                    <a:pt x="2041" y="1105"/>
                    <a:pt x="2032" y="1103"/>
                    <a:pt x="2019" y="1101"/>
                  </a:cubicBezTo>
                  <a:cubicBezTo>
                    <a:pt x="2002" y="1094"/>
                    <a:pt x="1993" y="1090"/>
                    <a:pt x="1991" y="1090"/>
                  </a:cubicBezTo>
                  <a:lnTo>
                    <a:pt x="1991" y="1090"/>
                  </a:lnTo>
                  <a:cubicBezTo>
                    <a:pt x="1988" y="1090"/>
                    <a:pt x="1996" y="1096"/>
                    <a:pt x="2016" y="1110"/>
                  </a:cubicBezTo>
                  <a:cubicBezTo>
                    <a:pt x="2068" y="1142"/>
                    <a:pt x="2087" y="1165"/>
                    <a:pt x="2065" y="1165"/>
                  </a:cubicBezTo>
                  <a:cubicBezTo>
                    <a:pt x="2057" y="1165"/>
                    <a:pt x="2043" y="1162"/>
                    <a:pt x="2022" y="1154"/>
                  </a:cubicBezTo>
                  <a:cubicBezTo>
                    <a:pt x="1996" y="1144"/>
                    <a:pt x="1978" y="1139"/>
                    <a:pt x="1968" y="1139"/>
                  </a:cubicBezTo>
                  <a:cubicBezTo>
                    <a:pt x="1961" y="1139"/>
                    <a:pt x="1957" y="1141"/>
                    <a:pt x="1956" y="1144"/>
                  </a:cubicBezTo>
                  <a:cubicBezTo>
                    <a:pt x="1953" y="1151"/>
                    <a:pt x="1972" y="1160"/>
                    <a:pt x="1994" y="1166"/>
                  </a:cubicBezTo>
                  <a:cubicBezTo>
                    <a:pt x="2034" y="1176"/>
                    <a:pt x="2031" y="1182"/>
                    <a:pt x="1987" y="1182"/>
                  </a:cubicBezTo>
                  <a:cubicBezTo>
                    <a:pt x="1982" y="1182"/>
                    <a:pt x="1976" y="1182"/>
                    <a:pt x="1972" y="1182"/>
                  </a:cubicBezTo>
                  <a:cubicBezTo>
                    <a:pt x="1918" y="1182"/>
                    <a:pt x="1915" y="1198"/>
                    <a:pt x="1944" y="1232"/>
                  </a:cubicBezTo>
                  <a:cubicBezTo>
                    <a:pt x="1960" y="1260"/>
                    <a:pt x="1963" y="1280"/>
                    <a:pt x="1955" y="1280"/>
                  </a:cubicBezTo>
                  <a:cubicBezTo>
                    <a:pt x="1950" y="1280"/>
                    <a:pt x="1942" y="1274"/>
                    <a:pt x="1931" y="1260"/>
                  </a:cubicBezTo>
                  <a:cubicBezTo>
                    <a:pt x="1914" y="1243"/>
                    <a:pt x="1906" y="1236"/>
                    <a:pt x="1905" y="1236"/>
                  </a:cubicBezTo>
                  <a:lnTo>
                    <a:pt x="1905" y="1236"/>
                  </a:lnTo>
                  <a:cubicBezTo>
                    <a:pt x="1903" y="1236"/>
                    <a:pt x="1907" y="1241"/>
                    <a:pt x="1912" y="1251"/>
                  </a:cubicBezTo>
                  <a:cubicBezTo>
                    <a:pt x="1906" y="1267"/>
                    <a:pt x="1900" y="1279"/>
                    <a:pt x="1897" y="1289"/>
                  </a:cubicBezTo>
                  <a:cubicBezTo>
                    <a:pt x="1893" y="1295"/>
                    <a:pt x="1909" y="1311"/>
                    <a:pt x="1928" y="1317"/>
                  </a:cubicBezTo>
                  <a:cubicBezTo>
                    <a:pt x="1919" y="1315"/>
                    <a:pt x="1910" y="1315"/>
                    <a:pt x="1903" y="1315"/>
                  </a:cubicBezTo>
                  <a:cubicBezTo>
                    <a:pt x="1879" y="1315"/>
                    <a:pt x="1869" y="1323"/>
                    <a:pt x="1893" y="1345"/>
                  </a:cubicBezTo>
                  <a:cubicBezTo>
                    <a:pt x="1890" y="1354"/>
                    <a:pt x="1890" y="1361"/>
                    <a:pt x="1890" y="1361"/>
                  </a:cubicBezTo>
                  <a:cubicBezTo>
                    <a:pt x="1887" y="1367"/>
                    <a:pt x="1887" y="1367"/>
                    <a:pt x="1903" y="1383"/>
                  </a:cubicBezTo>
                  <a:cubicBezTo>
                    <a:pt x="1914" y="1394"/>
                    <a:pt x="1906" y="1395"/>
                    <a:pt x="1893" y="1395"/>
                  </a:cubicBezTo>
                  <a:cubicBezTo>
                    <a:pt x="1887" y="1395"/>
                    <a:pt x="1881" y="1395"/>
                    <a:pt x="1875" y="1395"/>
                  </a:cubicBezTo>
                  <a:cubicBezTo>
                    <a:pt x="1853" y="1395"/>
                    <a:pt x="1828" y="1395"/>
                    <a:pt x="1850" y="1401"/>
                  </a:cubicBezTo>
                  <a:cubicBezTo>
                    <a:pt x="1868" y="1411"/>
                    <a:pt x="1881" y="1433"/>
                    <a:pt x="1897" y="1448"/>
                  </a:cubicBezTo>
                  <a:cubicBezTo>
                    <a:pt x="1906" y="1455"/>
                    <a:pt x="1904" y="1458"/>
                    <a:pt x="1899" y="1458"/>
                  </a:cubicBezTo>
                  <a:cubicBezTo>
                    <a:pt x="1893" y="1458"/>
                    <a:pt x="1882" y="1455"/>
                    <a:pt x="1875" y="1448"/>
                  </a:cubicBezTo>
                  <a:cubicBezTo>
                    <a:pt x="1864" y="1443"/>
                    <a:pt x="1860" y="1441"/>
                    <a:pt x="1853" y="1441"/>
                  </a:cubicBezTo>
                  <a:cubicBezTo>
                    <a:pt x="1848" y="1441"/>
                    <a:pt x="1842" y="1442"/>
                    <a:pt x="1831" y="1445"/>
                  </a:cubicBezTo>
                  <a:cubicBezTo>
                    <a:pt x="1828" y="1455"/>
                    <a:pt x="1821" y="1467"/>
                    <a:pt x="1840" y="1477"/>
                  </a:cubicBezTo>
                  <a:cubicBezTo>
                    <a:pt x="1859" y="1483"/>
                    <a:pt x="1843" y="1527"/>
                    <a:pt x="1821" y="1527"/>
                  </a:cubicBezTo>
                  <a:lnTo>
                    <a:pt x="1815" y="1539"/>
                  </a:lnTo>
                  <a:cubicBezTo>
                    <a:pt x="1812" y="1549"/>
                    <a:pt x="1828" y="1561"/>
                    <a:pt x="1824" y="1571"/>
                  </a:cubicBezTo>
                  <a:cubicBezTo>
                    <a:pt x="1824" y="1571"/>
                    <a:pt x="1821" y="1577"/>
                    <a:pt x="1837" y="1593"/>
                  </a:cubicBezTo>
                  <a:cubicBezTo>
                    <a:pt x="1835" y="1597"/>
                    <a:pt x="1833" y="1601"/>
                    <a:pt x="1825" y="1601"/>
                  </a:cubicBezTo>
                  <a:cubicBezTo>
                    <a:pt x="1822" y="1601"/>
                    <a:pt x="1817" y="1601"/>
                    <a:pt x="1812" y="1599"/>
                  </a:cubicBezTo>
                  <a:lnTo>
                    <a:pt x="1812" y="1599"/>
                  </a:lnTo>
                  <a:cubicBezTo>
                    <a:pt x="1836" y="1613"/>
                    <a:pt x="1845" y="1618"/>
                    <a:pt x="1836" y="1618"/>
                  </a:cubicBezTo>
                  <a:cubicBezTo>
                    <a:pt x="1831" y="1618"/>
                    <a:pt x="1821" y="1617"/>
                    <a:pt x="1806" y="1615"/>
                  </a:cubicBezTo>
                  <a:cubicBezTo>
                    <a:pt x="1788" y="1607"/>
                    <a:pt x="1779" y="1603"/>
                    <a:pt x="1777" y="1603"/>
                  </a:cubicBezTo>
                  <a:lnTo>
                    <a:pt x="1777" y="1603"/>
                  </a:lnTo>
                  <a:cubicBezTo>
                    <a:pt x="1775" y="1603"/>
                    <a:pt x="1784" y="1609"/>
                    <a:pt x="1803" y="1621"/>
                  </a:cubicBezTo>
                  <a:cubicBezTo>
                    <a:pt x="1816" y="1632"/>
                    <a:pt x="1820" y="1635"/>
                    <a:pt x="1813" y="1635"/>
                  </a:cubicBezTo>
                  <a:cubicBezTo>
                    <a:pt x="1809" y="1635"/>
                    <a:pt x="1804" y="1634"/>
                    <a:pt x="1796" y="1633"/>
                  </a:cubicBezTo>
                  <a:cubicBezTo>
                    <a:pt x="1791" y="1632"/>
                    <a:pt x="1787" y="1631"/>
                    <a:pt x="1784" y="1631"/>
                  </a:cubicBezTo>
                  <a:cubicBezTo>
                    <a:pt x="1777" y="1631"/>
                    <a:pt x="1780" y="1636"/>
                    <a:pt x="1793" y="1643"/>
                  </a:cubicBezTo>
                  <a:cubicBezTo>
                    <a:pt x="1823" y="1660"/>
                    <a:pt x="1835" y="1682"/>
                    <a:pt x="1820" y="1682"/>
                  </a:cubicBezTo>
                  <a:cubicBezTo>
                    <a:pt x="1816" y="1682"/>
                    <a:pt x="1810" y="1680"/>
                    <a:pt x="1803" y="1677"/>
                  </a:cubicBezTo>
                  <a:lnTo>
                    <a:pt x="1803" y="1677"/>
                  </a:lnTo>
                  <a:cubicBezTo>
                    <a:pt x="1803" y="1677"/>
                    <a:pt x="1799" y="1687"/>
                    <a:pt x="1815" y="1699"/>
                  </a:cubicBezTo>
                  <a:cubicBezTo>
                    <a:pt x="1836" y="1713"/>
                    <a:pt x="1845" y="1719"/>
                    <a:pt x="1842" y="1719"/>
                  </a:cubicBezTo>
                  <a:cubicBezTo>
                    <a:pt x="1840" y="1719"/>
                    <a:pt x="1830" y="1715"/>
                    <a:pt x="1812" y="1709"/>
                  </a:cubicBezTo>
                  <a:cubicBezTo>
                    <a:pt x="1800" y="1706"/>
                    <a:pt x="1791" y="1704"/>
                    <a:pt x="1786" y="1704"/>
                  </a:cubicBezTo>
                  <a:cubicBezTo>
                    <a:pt x="1773" y="1704"/>
                    <a:pt x="1778" y="1713"/>
                    <a:pt x="1803" y="1730"/>
                  </a:cubicBezTo>
                  <a:cubicBezTo>
                    <a:pt x="1803" y="1730"/>
                    <a:pt x="1821" y="1743"/>
                    <a:pt x="1796" y="1743"/>
                  </a:cubicBezTo>
                  <a:cubicBezTo>
                    <a:pt x="1771" y="1749"/>
                    <a:pt x="1734" y="1787"/>
                    <a:pt x="1777" y="1793"/>
                  </a:cubicBezTo>
                  <a:lnTo>
                    <a:pt x="1771" y="1809"/>
                  </a:lnTo>
                  <a:cubicBezTo>
                    <a:pt x="1746" y="1815"/>
                    <a:pt x="1743" y="1821"/>
                    <a:pt x="1759" y="1837"/>
                  </a:cubicBezTo>
                  <a:lnTo>
                    <a:pt x="1774" y="1853"/>
                  </a:lnTo>
                  <a:cubicBezTo>
                    <a:pt x="1765" y="1848"/>
                    <a:pt x="1755" y="1846"/>
                    <a:pt x="1747" y="1846"/>
                  </a:cubicBezTo>
                  <a:cubicBezTo>
                    <a:pt x="1738" y="1846"/>
                    <a:pt x="1732" y="1848"/>
                    <a:pt x="1730" y="1853"/>
                  </a:cubicBezTo>
                  <a:cubicBezTo>
                    <a:pt x="1727" y="1859"/>
                    <a:pt x="1727" y="1859"/>
                    <a:pt x="1746" y="1865"/>
                  </a:cubicBezTo>
                  <a:cubicBezTo>
                    <a:pt x="1771" y="1865"/>
                    <a:pt x="1768" y="1875"/>
                    <a:pt x="1765" y="1881"/>
                  </a:cubicBezTo>
                  <a:cubicBezTo>
                    <a:pt x="1763" y="1884"/>
                    <a:pt x="1757" y="1886"/>
                    <a:pt x="1748" y="1886"/>
                  </a:cubicBezTo>
                  <a:cubicBezTo>
                    <a:pt x="1740" y="1886"/>
                    <a:pt x="1729" y="1884"/>
                    <a:pt x="1718" y="1881"/>
                  </a:cubicBezTo>
                  <a:lnTo>
                    <a:pt x="1715" y="1887"/>
                  </a:lnTo>
                  <a:cubicBezTo>
                    <a:pt x="1745" y="1899"/>
                    <a:pt x="1751" y="1905"/>
                    <a:pt x="1745" y="1905"/>
                  </a:cubicBezTo>
                  <a:cubicBezTo>
                    <a:pt x="1742" y="1905"/>
                    <a:pt x="1738" y="1904"/>
                    <a:pt x="1734" y="1903"/>
                  </a:cubicBezTo>
                  <a:cubicBezTo>
                    <a:pt x="1712" y="1903"/>
                    <a:pt x="1709" y="1909"/>
                    <a:pt x="1705" y="1915"/>
                  </a:cubicBezTo>
                  <a:lnTo>
                    <a:pt x="1683" y="1909"/>
                  </a:lnTo>
                  <a:cubicBezTo>
                    <a:pt x="1662" y="1909"/>
                    <a:pt x="1680" y="1915"/>
                    <a:pt x="1702" y="1925"/>
                  </a:cubicBezTo>
                  <a:lnTo>
                    <a:pt x="1696" y="1937"/>
                  </a:lnTo>
                  <a:cubicBezTo>
                    <a:pt x="1693" y="1947"/>
                    <a:pt x="1690" y="1953"/>
                    <a:pt x="1712" y="1953"/>
                  </a:cubicBezTo>
                  <a:cubicBezTo>
                    <a:pt x="1730" y="1959"/>
                    <a:pt x="1749" y="1969"/>
                    <a:pt x="1746" y="1975"/>
                  </a:cubicBezTo>
                  <a:cubicBezTo>
                    <a:pt x="1733" y="1971"/>
                    <a:pt x="1720" y="1965"/>
                    <a:pt x="1712" y="1965"/>
                  </a:cubicBezTo>
                  <a:cubicBezTo>
                    <a:pt x="1709" y="1965"/>
                    <a:pt x="1706" y="1966"/>
                    <a:pt x="1705" y="1969"/>
                  </a:cubicBezTo>
                  <a:cubicBezTo>
                    <a:pt x="1704" y="1971"/>
                    <a:pt x="1702" y="1971"/>
                    <a:pt x="1698" y="1971"/>
                  </a:cubicBezTo>
                  <a:cubicBezTo>
                    <a:pt x="1692" y="1971"/>
                    <a:pt x="1683" y="1969"/>
                    <a:pt x="1683" y="1969"/>
                  </a:cubicBezTo>
                  <a:cubicBezTo>
                    <a:pt x="1675" y="1963"/>
                    <a:pt x="1668" y="1960"/>
                    <a:pt x="1664" y="1960"/>
                  </a:cubicBezTo>
                  <a:cubicBezTo>
                    <a:pt x="1651" y="1960"/>
                    <a:pt x="1659" y="1985"/>
                    <a:pt x="1671" y="1997"/>
                  </a:cubicBezTo>
                  <a:cubicBezTo>
                    <a:pt x="1694" y="2016"/>
                    <a:pt x="1700" y="2025"/>
                    <a:pt x="1689" y="2025"/>
                  </a:cubicBezTo>
                  <a:cubicBezTo>
                    <a:pt x="1684" y="2025"/>
                    <a:pt x="1675" y="2023"/>
                    <a:pt x="1662" y="2019"/>
                  </a:cubicBezTo>
                  <a:cubicBezTo>
                    <a:pt x="1654" y="2016"/>
                    <a:pt x="1649" y="2014"/>
                    <a:pt x="1647" y="2014"/>
                  </a:cubicBezTo>
                  <a:cubicBezTo>
                    <a:pt x="1637" y="2014"/>
                    <a:pt x="1666" y="2037"/>
                    <a:pt x="1712" y="2063"/>
                  </a:cubicBezTo>
                  <a:lnTo>
                    <a:pt x="1768" y="2091"/>
                  </a:lnTo>
                  <a:lnTo>
                    <a:pt x="1709" y="2069"/>
                  </a:lnTo>
                  <a:cubicBezTo>
                    <a:pt x="1672" y="2059"/>
                    <a:pt x="1652" y="2054"/>
                    <a:pt x="1644" y="2054"/>
                  </a:cubicBezTo>
                  <a:cubicBezTo>
                    <a:pt x="1633" y="2054"/>
                    <a:pt x="1641" y="2062"/>
                    <a:pt x="1658" y="2081"/>
                  </a:cubicBezTo>
                  <a:cubicBezTo>
                    <a:pt x="1666" y="2097"/>
                    <a:pt x="1669" y="2103"/>
                    <a:pt x="1666" y="2103"/>
                  </a:cubicBezTo>
                  <a:cubicBezTo>
                    <a:pt x="1664" y="2103"/>
                    <a:pt x="1659" y="2101"/>
                    <a:pt x="1652" y="2097"/>
                  </a:cubicBezTo>
                  <a:cubicBezTo>
                    <a:pt x="1648" y="2096"/>
                    <a:pt x="1644" y="2095"/>
                    <a:pt x="1641" y="2095"/>
                  </a:cubicBezTo>
                  <a:cubicBezTo>
                    <a:pt x="1631" y="2095"/>
                    <a:pt x="1628" y="2102"/>
                    <a:pt x="1621" y="2119"/>
                  </a:cubicBezTo>
                  <a:cubicBezTo>
                    <a:pt x="1611" y="2141"/>
                    <a:pt x="1608" y="2147"/>
                    <a:pt x="1627" y="2157"/>
                  </a:cubicBezTo>
                  <a:cubicBezTo>
                    <a:pt x="1627" y="2157"/>
                    <a:pt x="1627" y="2163"/>
                    <a:pt x="1624" y="2169"/>
                  </a:cubicBezTo>
                  <a:cubicBezTo>
                    <a:pt x="1619" y="2168"/>
                    <a:pt x="1614" y="2168"/>
                    <a:pt x="1610" y="2168"/>
                  </a:cubicBezTo>
                  <a:cubicBezTo>
                    <a:pt x="1584" y="2168"/>
                    <a:pt x="1601" y="2186"/>
                    <a:pt x="1636" y="2191"/>
                  </a:cubicBezTo>
                  <a:cubicBezTo>
                    <a:pt x="1636" y="2191"/>
                    <a:pt x="1633" y="2197"/>
                    <a:pt x="1630" y="2207"/>
                  </a:cubicBezTo>
                  <a:lnTo>
                    <a:pt x="1611" y="2197"/>
                  </a:lnTo>
                  <a:cubicBezTo>
                    <a:pt x="1609" y="2197"/>
                    <a:pt x="1607" y="2196"/>
                    <a:pt x="1604" y="2196"/>
                  </a:cubicBezTo>
                  <a:cubicBezTo>
                    <a:pt x="1591" y="2196"/>
                    <a:pt x="1583" y="2214"/>
                    <a:pt x="1561" y="2263"/>
                  </a:cubicBezTo>
                  <a:cubicBezTo>
                    <a:pt x="1536" y="2329"/>
                    <a:pt x="1533" y="2335"/>
                    <a:pt x="1571" y="2351"/>
                  </a:cubicBezTo>
                  <a:cubicBezTo>
                    <a:pt x="1594" y="2365"/>
                    <a:pt x="1602" y="2372"/>
                    <a:pt x="1594" y="2372"/>
                  </a:cubicBezTo>
                  <a:cubicBezTo>
                    <a:pt x="1590" y="2372"/>
                    <a:pt x="1580" y="2369"/>
                    <a:pt x="1564" y="2363"/>
                  </a:cubicBezTo>
                  <a:cubicBezTo>
                    <a:pt x="1555" y="2360"/>
                    <a:pt x="1545" y="2359"/>
                    <a:pt x="1539" y="2359"/>
                  </a:cubicBezTo>
                  <a:cubicBezTo>
                    <a:pt x="1534" y="2359"/>
                    <a:pt x="1533" y="2360"/>
                    <a:pt x="1542" y="2363"/>
                  </a:cubicBezTo>
                  <a:cubicBezTo>
                    <a:pt x="1536" y="2376"/>
                    <a:pt x="1527" y="2379"/>
                    <a:pt x="1514" y="2379"/>
                  </a:cubicBezTo>
                  <a:cubicBezTo>
                    <a:pt x="1467" y="2385"/>
                    <a:pt x="1483" y="2401"/>
                    <a:pt x="1502" y="2407"/>
                  </a:cubicBezTo>
                  <a:cubicBezTo>
                    <a:pt x="1530" y="2413"/>
                    <a:pt x="1531" y="2416"/>
                    <a:pt x="1522" y="2416"/>
                  </a:cubicBezTo>
                  <a:cubicBezTo>
                    <a:pt x="1517" y="2416"/>
                    <a:pt x="1508" y="2415"/>
                    <a:pt x="1499" y="2414"/>
                  </a:cubicBezTo>
                  <a:cubicBezTo>
                    <a:pt x="1477" y="2414"/>
                    <a:pt x="1455" y="2414"/>
                    <a:pt x="1473" y="2423"/>
                  </a:cubicBezTo>
                  <a:cubicBezTo>
                    <a:pt x="1490" y="2434"/>
                    <a:pt x="1492" y="2476"/>
                    <a:pt x="1467" y="2476"/>
                  </a:cubicBezTo>
                  <a:cubicBezTo>
                    <a:pt x="1464" y="2476"/>
                    <a:pt x="1459" y="2475"/>
                    <a:pt x="1455" y="2473"/>
                  </a:cubicBezTo>
                  <a:cubicBezTo>
                    <a:pt x="1455" y="2473"/>
                    <a:pt x="1452" y="2479"/>
                    <a:pt x="1448" y="2486"/>
                  </a:cubicBezTo>
                  <a:cubicBezTo>
                    <a:pt x="1467" y="2495"/>
                    <a:pt x="1461" y="2508"/>
                    <a:pt x="1455" y="2523"/>
                  </a:cubicBezTo>
                  <a:cubicBezTo>
                    <a:pt x="1450" y="2535"/>
                    <a:pt x="1447" y="2541"/>
                    <a:pt x="1438" y="2541"/>
                  </a:cubicBezTo>
                  <a:cubicBezTo>
                    <a:pt x="1435" y="2541"/>
                    <a:pt x="1431" y="2541"/>
                    <a:pt x="1426" y="2539"/>
                  </a:cubicBezTo>
                  <a:cubicBezTo>
                    <a:pt x="1421" y="2533"/>
                    <a:pt x="1416" y="2530"/>
                    <a:pt x="1414" y="2530"/>
                  </a:cubicBezTo>
                  <a:cubicBezTo>
                    <a:pt x="1411" y="2530"/>
                    <a:pt x="1412" y="2538"/>
                    <a:pt x="1420" y="2552"/>
                  </a:cubicBezTo>
                  <a:cubicBezTo>
                    <a:pt x="1417" y="2558"/>
                    <a:pt x="1455" y="2583"/>
                    <a:pt x="1452" y="2589"/>
                  </a:cubicBezTo>
                  <a:cubicBezTo>
                    <a:pt x="1470" y="2595"/>
                    <a:pt x="1486" y="2611"/>
                    <a:pt x="1483" y="2617"/>
                  </a:cubicBezTo>
                  <a:lnTo>
                    <a:pt x="1464" y="2611"/>
                  </a:lnTo>
                  <a:lnTo>
                    <a:pt x="1426" y="2595"/>
                  </a:lnTo>
                  <a:lnTo>
                    <a:pt x="1426" y="2595"/>
                  </a:lnTo>
                  <a:cubicBezTo>
                    <a:pt x="1423" y="2602"/>
                    <a:pt x="1420" y="2611"/>
                    <a:pt x="1439" y="2617"/>
                  </a:cubicBezTo>
                  <a:cubicBezTo>
                    <a:pt x="1417" y="2617"/>
                    <a:pt x="1414" y="2624"/>
                    <a:pt x="1408" y="2639"/>
                  </a:cubicBezTo>
                  <a:cubicBezTo>
                    <a:pt x="1401" y="2652"/>
                    <a:pt x="1395" y="2667"/>
                    <a:pt x="1414" y="2683"/>
                  </a:cubicBezTo>
                  <a:cubicBezTo>
                    <a:pt x="1410" y="2682"/>
                    <a:pt x="1406" y="2682"/>
                    <a:pt x="1402" y="2682"/>
                  </a:cubicBezTo>
                  <a:cubicBezTo>
                    <a:pt x="1368" y="2682"/>
                    <a:pt x="1358" y="2720"/>
                    <a:pt x="1389" y="2740"/>
                  </a:cubicBezTo>
                  <a:cubicBezTo>
                    <a:pt x="1408" y="2749"/>
                    <a:pt x="1405" y="2755"/>
                    <a:pt x="1383" y="2755"/>
                  </a:cubicBezTo>
                  <a:cubicBezTo>
                    <a:pt x="1361" y="2755"/>
                    <a:pt x="1361" y="2755"/>
                    <a:pt x="1376" y="2771"/>
                  </a:cubicBezTo>
                  <a:cubicBezTo>
                    <a:pt x="1395" y="2783"/>
                    <a:pt x="1370" y="2783"/>
                    <a:pt x="1348" y="2783"/>
                  </a:cubicBezTo>
                  <a:cubicBezTo>
                    <a:pt x="1338" y="2782"/>
                    <a:pt x="1330" y="2781"/>
                    <a:pt x="1324" y="2781"/>
                  </a:cubicBezTo>
                  <a:cubicBezTo>
                    <a:pt x="1307" y="2781"/>
                    <a:pt x="1308" y="2787"/>
                    <a:pt x="1320" y="2799"/>
                  </a:cubicBezTo>
                  <a:cubicBezTo>
                    <a:pt x="1329" y="2812"/>
                    <a:pt x="1332" y="2827"/>
                    <a:pt x="1326" y="2840"/>
                  </a:cubicBezTo>
                  <a:cubicBezTo>
                    <a:pt x="1339" y="2862"/>
                    <a:pt x="1336" y="2871"/>
                    <a:pt x="1358" y="2871"/>
                  </a:cubicBezTo>
                  <a:cubicBezTo>
                    <a:pt x="1373" y="2877"/>
                    <a:pt x="1383" y="2884"/>
                    <a:pt x="1395" y="2893"/>
                  </a:cubicBezTo>
                  <a:cubicBezTo>
                    <a:pt x="1401" y="2904"/>
                    <a:pt x="1400" y="2908"/>
                    <a:pt x="1397" y="2908"/>
                  </a:cubicBezTo>
                  <a:cubicBezTo>
                    <a:pt x="1394" y="2908"/>
                    <a:pt x="1390" y="2904"/>
                    <a:pt x="1392" y="2899"/>
                  </a:cubicBezTo>
                  <a:cubicBezTo>
                    <a:pt x="1385" y="2888"/>
                    <a:pt x="1381" y="2885"/>
                    <a:pt x="1375" y="2885"/>
                  </a:cubicBezTo>
                  <a:cubicBezTo>
                    <a:pt x="1370" y="2885"/>
                    <a:pt x="1363" y="2887"/>
                    <a:pt x="1351" y="2887"/>
                  </a:cubicBezTo>
                  <a:cubicBezTo>
                    <a:pt x="1350" y="2886"/>
                    <a:pt x="1348" y="2886"/>
                    <a:pt x="1346" y="2886"/>
                  </a:cubicBezTo>
                  <a:cubicBezTo>
                    <a:pt x="1336" y="2886"/>
                    <a:pt x="1325" y="2895"/>
                    <a:pt x="1320" y="2906"/>
                  </a:cubicBezTo>
                  <a:cubicBezTo>
                    <a:pt x="1320" y="2915"/>
                    <a:pt x="1314" y="2928"/>
                    <a:pt x="1311" y="2937"/>
                  </a:cubicBezTo>
                  <a:cubicBezTo>
                    <a:pt x="1282" y="2950"/>
                    <a:pt x="1279" y="2956"/>
                    <a:pt x="1298" y="2965"/>
                  </a:cubicBezTo>
                  <a:lnTo>
                    <a:pt x="1317" y="2971"/>
                  </a:lnTo>
                  <a:cubicBezTo>
                    <a:pt x="1315" y="2971"/>
                    <a:pt x="1314" y="2971"/>
                    <a:pt x="1312" y="2971"/>
                  </a:cubicBezTo>
                  <a:cubicBezTo>
                    <a:pt x="1274" y="2971"/>
                    <a:pt x="1246" y="3044"/>
                    <a:pt x="1279" y="3065"/>
                  </a:cubicBezTo>
                  <a:lnTo>
                    <a:pt x="1260" y="3059"/>
                  </a:lnTo>
                  <a:cubicBezTo>
                    <a:pt x="1255" y="3057"/>
                    <a:pt x="1251" y="3055"/>
                    <a:pt x="1248" y="3055"/>
                  </a:cubicBezTo>
                  <a:cubicBezTo>
                    <a:pt x="1240" y="3055"/>
                    <a:pt x="1237" y="3063"/>
                    <a:pt x="1232" y="3072"/>
                  </a:cubicBezTo>
                  <a:cubicBezTo>
                    <a:pt x="1232" y="3094"/>
                    <a:pt x="1232" y="3116"/>
                    <a:pt x="1229" y="3138"/>
                  </a:cubicBezTo>
                  <a:cubicBezTo>
                    <a:pt x="1217" y="3166"/>
                    <a:pt x="1207" y="3188"/>
                    <a:pt x="1226" y="3197"/>
                  </a:cubicBezTo>
                  <a:cubicBezTo>
                    <a:pt x="1224" y="3200"/>
                    <a:pt x="1224" y="3202"/>
                    <a:pt x="1221" y="3202"/>
                  </a:cubicBezTo>
                  <a:cubicBezTo>
                    <a:pt x="1218" y="3202"/>
                    <a:pt x="1213" y="3200"/>
                    <a:pt x="1204" y="3197"/>
                  </a:cubicBezTo>
                  <a:cubicBezTo>
                    <a:pt x="1197" y="3190"/>
                    <a:pt x="1193" y="3188"/>
                    <a:pt x="1190" y="3188"/>
                  </a:cubicBezTo>
                  <a:cubicBezTo>
                    <a:pt x="1186" y="3188"/>
                    <a:pt x="1184" y="3192"/>
                    <a:pt x="1182" y="3197"/>
                  </a:cubicBezTo>
                  <a:cubicBezTo>
                    <a:pt x="1179" y="3203"/>
                    <a:pt x="1198" y="3210"/>
                    <a:pt x="1217" y="3219"/>
                  </a:cubicBezTo>
                  <a:cubicBezTo>
                    <a:pt x="1238" y="3225"/>
                    <a:pt x="1235" y="3232"/>
                    <a:pt x="1207" y="3241"/>
                  </a:cubicBezTo>
                  <a:cubicBezTo>
                    <a:pt x="1182" y="3247"/>
                    <a:pt x="1173" y="3275"/>
                    <a:pt x="1185" y="3297"/>
                  </a:cubicBezTo>
                  <a:cubicBezTo>
                    <a:pt x="1183" y="3302"/>
                    <a:pt x="1181" y="3308"/>
                    <a:pt x="1173" y="3308"/>
                  </a:cubicBezTo>
                  <a:cubicBezTo>
                    <a:pt x="1170" y="3308"/>
                    <a:pt x="1166" y="3306"/>
                    <a:pt x="1160" y="3304"/>
                  </a:cubicBezTo>
                  <a:cubicBezTo>
                    <a:pt x="1138" y="3304"/>
                    <a:pt x="1113" y="3310"/>
                    <a:pt x="1144" y="3341"/>
                  </a:cubicBezTo>
                  <a:cubicBezTo>
                    <a:pt x="1143" y="3344"/>
                    <a:pt x="1142" y="3346"/>
                    <a:pt x="1139" y="3346"/>
                  </a:cubicBezTo>
                  <a:cubicBezTo>
                    <a:pt x="1137" y="3346"/>
                    <a:pt x="1132" y="3344"/>
                    <a:pt x="1123" y="3341"/>
                  </a:cubicBezTo>
                  <a:cubicBezTo>
                    <a:pt x="1112" y="3341"/>
                    <a:pt x="1103" y="3339"/>
                    <a:pt x="1099" y="3339"/>
                  </a:cubicBezTo>
                  <a:cubicBezTo>
                    <a:pt x="1095" y="3339"/>
                    <a:pt x="1098" y="3342"/>
                    <a:pt x="1116" y="3354"/>
                  </a:cubicBezTo>
                  <a:cubicBezTo>
                    <a:pt x="1132" y="3373"/>
                    <a:pt x="1119" y="3401"/>
                    <a:pt x="1097" y="3404"/>
                  </a:cubicBezTo>
                  <a:cubicBezTo>
                    <a:pt x="1094" y="3413"/>
                    <a:pt x="1091" y="3420"/>
                    <a:pt x="1110" y="3426"/>
                  </a:cubicBezTo>
                  <a:lnTo>
                    <a:pt x="1129" y="3435"/>
                  </a:lnTo>
                  <a:cubicBezTo>
                    <a:pt x="1113" y="3432"/>
                    <a:pt x="1103" y="3429"/>
                    <a:pt x="1099" y="3429"/>
                  </a:cubicBezTo>
                  <a:cubicBezTo>
                    <a:pt x="1093" y="3429"/>
                    <a:pt x="1102" y="3435"/>
                    <a:pt x="1123" y="3448"/>
                  </a:cubicBezTo>
                  <a:cubicBezTo>
                    <a:pt x="1138" y="3455"/>
                    <a:pt x="1141" y="3460"/>
                    <a:pt x="1133" y="3460"/>
                  </a:cubicBezTo>
                  <a:cubicBezTo>
                    <a:pt x="1130" y="3460"/>
                    <a:pt x="1126" y="3459"/>
                    <a:pt x="1119" y="3457"/>
                  </a:cubicBezTo>
                  <a:cubicBezTo>
                    <a:pt x="1097" y="3457"/>
                    <a:pt x="1094" y="3463"/>
                    <a:pt x="1094" y="3463"/>
                  </a:cubicBezTo>
                  <a:cubicBezTo>
                    <a:pt x="1094" y="3492"/>
                    <a:pt x="1091" y="3523"/>
                    <a:pt x="1082" y="3551"/>
                  </a:cubicBezTo>
                  <a:cubicBezTo>
                    <a:pt x="1060" y="3608"/>
                    <a:pt x="1050" y="3630"/>
                    <a:pt x="1069" y="3639"/>
                  </a:cubicBezTo>
                  <a:cubicBezTo>
                    <a:pt x="1085" y="3651"/>
                    <a:pt x="1085" y="3651"/>
                    <a:pt x="1063" y="3651"/>
                  </a:cubicBezTo>
                  <a:cubicBezTo>
                    <a:pt x="1041" y="3651"/>
                    <a:pt x="1038" y="3658"/>
                    <a:pt x="1035" y="3667"/>
                  </a:cubicBezTo>
                  <a:cubicBezTo>
                    <a:pt x="1033" y="3672"/>
                    <a:pt x="1030" y="3676"/>
                    <a:pt x="1023" y="3676"/>
                  </a:cubicBezTo>
                  <a:cubicBezTo>
                    <a:pt x="1019" y="3676"/>
                    <a:pt x="1015" y="3675"/>
                    <a:pt x="1010" y="3673"/>
                  </a:cubicBezTo>
                  <a:lnTo>
                    <a:pt x="1010" y="3673"/>
                  </a:lnTo>
                  <a:cubicBezTo>
                    <a:pt x="1025" y="3689"/>
                    <a:pt x="1025" y="3689"/>
                    <a:pt x="1022" y="3695"/>
                  </a:cubicBezTo>
                  <a:cubicBezTo>
                    <a:pt x="1017" y="3693"/>
                    <a:pt x="1013" y="3692"/>
                    <a:pt x="1010" y="3692"/>
                  </a:cubicBezTo>
                  <a:cubicBezTo>
                    <a:pt x="1003" y="3692"/>
                    <a:pt x="1005" y="3699"/>
                    <a:pt x="1016" y="3708"/>
                  </a:cubicBezTo>
                  <a:cubicBezTo>
                    <a:pt x="1037" y="3722"/>
                    <a:pt x="1046" y="3728"/>
                    <a:pt x="1043" y="3728"/>
                  </a:cubicBezTo>
                  <a:cubicBezTo>
                    <a:pt x="1041" y="3728"/>
                    <a:pt x="1031" y="3724"/>
                    <a:pt x="1013" y="3717"/>
                  </a:cubicBezTo>
                  <a:cubicBezTo>
                    <a:pt x="1008" y="3715"/>
                    <a:pt x="1004" y="3714"/>
                    <a:pt x="999" y="3714"/>
                  </a:cubicBezTo>
                  <a:cubicBezTo>
                    <a:pt x="984" y="3714"/>
                    <a:pt x="971" y="3724"/>
                    <a:pt x="988" y="3724"/>
                  </a:cubicBezTo>
                  <a:cubicBezTo>
                    <a:pt x="1010" y="3730"/>
                    <a:pt x="1003" y="3746"/>
                    <a:pt x="1019" y="3761"/>
                  </a:cubicBezTo>
                  <a:cubicBezTo>
                    <a:pt x="1017" y="3766"/>
                    <a:pt x="1015" y="3770"/>
                    <a:pt x="1007" y="3770"/>
                  </a:cubicBezTo>
                  <a:cubicBezTo>
                    <a:pt x="1004" y="3770"/>
                    <a:pt x="1000" y="3769"/>
                    <a:pt x="994" y="3767"/>
                  </a:cubicBezTo>
                  <a:cubicBezTo>
                    <a:pt x="972" y="3767"/>
                    <a:pt x="975" y="3811"/>
                    <a:pt x="994" y="3824"/>
                  </a:cubicBezTo>
                  <a:cubicBezTo>
                    <a:pt x="1008" y="3831"/>
                    <a:pt x="1010" y="3836"/>
                    <a:pt x="1003" y="3836"/>
                  </a:cubicBezTo>
                  <a:cubicBezTo>
                    <a:pt x="1000" y="3836"/>
                    <a:pt x="996" y="3835"/>
                    <a:pt x="991" y="3833"/>
                  </a:cubicBezTo>
                  <a:cubicBezTo>
                    <a:pt x="984" y="3830"/>
                    <a:pt x="979" y="3829"/>
                    <a:pt x="976" y="3829"/>
                  </a:cubicBezTo>
                  <a:cubicBezTo>
                    <a:pt x="967" y="3829"/>
                    <a:pt x="965" y="3835"/>
                    <a:pt x="963" y="3840"/>
                  </a:cubicBezTo>
                  <a:cubicBezTo>
                    <a:pt x="970" y="3846"/>
                    <a:pt x="972" y="3848"/>
                    <a:pt x="969" y="3848"/>
                  </a:cubicBezTo>
                  <a:cubicBezTo>
                    <a:pt x="966" y="3848"/>
                    <a:pt x="954" y="3843"/>
                    <a:pt x="941" y="3840"/>
                  </a:cubicBezTo>
                  <a:cubicBezTo>
                    <a:pt x="934" y="3833"/>
                    <a:pt x="930" y="3830"/>
                    <a:pt x="927" y="3830"/>
                  </a:cubicBezTo>
                  <a:cubicBezTo>
                    <a:pt x="922" y="3830"/>
                    <a:pt x="919" y="3836"/>
                    <a:pt x="916" y="3846"/>
                  </a:cubicBezTo>
                  <a:cubicBezTo>
                    <a:pt x="931" y="3861"/>
                    <a:pt x="922" y="3890"/>
                    <a:pt x="913" y="3912"/>
                  </a:cubicBezTo>
                  <a:cubicBezTo>
                    <a:pt x="897" y="3946"/>
                    <a:pt x="913" y="3962"/>
                    <a:pt x="947" y="3993"/>
                  </a:cubicBezTo>
                  <a:lnTo>
                    <a:pt x="981" y="4015"/>
                  </a:lnTo>
                  <a:lnTo>
                    <a:pt x="944" y="3999"/>
                  </a:lnTo>
                  <a:cubicBezTo>
                    <a:pt x="925" y="3993"/>
                    <a:pt x="903" y="3987"/>
                    <a:pt x="881" y="3984"/>
                  </a:cubicBezTo>
                  <a:lnTo>
                    <a:pt x="881" y="3984"/>
                  </a:lnTo>
                  <a:cubicBezTo>
                    <a:pt x="878" y="3990"/>
                    <a:pt x="900" y="3999"/>
                    <a:pt x="919" y="4006"/>
                  </a:cubicBezTo>
                  <a:cubicBezTo>
                    <a:pt x="938" y="4015"/>
                    <a:pt x="934" y="4021"/>
                    <a:pt x="909" y="4028"/>
                  </a:cubicBezTo>
                  <a:cubicBezTo>
                    <a:pt x="884" y="4034"/>
                    <a:pt x="881" y="4043"/>
                    <a:pt x="897" y="4056"/>
                  </a:cubicBezTo>
                  <a:cubicBezTo>
                    <a:pt x="894" y="4065"/>
                    <a:pt x="891" y="4071"/>
                    <a:pt x="869" y="4071"/>
                  </a:cubicBezTo>
                  <a:cubicBezTo>
                    <a:pt x="866" y="4078"/>
                    <a:pt x="866" y="4078"/>
                    <a:pt x="887" y="4084"/>
                  </a:cubicBezTo>
                  <a:cubicBezTo>
                    <a:pt x="906" y="4093"/>
                    <a:pt x="903" y="4100"/>
                    <a:pt x="881" y="4100"/>
                  </a:cubicBezTo>
                  <a:cubicBezTo>
                    <a:pt x="875" y="4099"/>
                    <a:pt x="870" y="4098"/>
                    <a:pt x="865" y="4098"/>
                  </a:cubicBezTo>
                  <a:cubicBezTo>
                    <a:pt x="835" y="4098"/>
                    <a:pt x="831" y="4113"/>
                    <a:pt x="850" y="4122"/>
                  </a:cubicBezTo>
                  <a:cubicBezTo>
                    <a:pt x="869" y="4128"/>
                    <a:pt x="866" y="4137"/>
                    <a:pt x="862" y="4143"/>
                  </a:cubicBezTo>
                  <a:cubicBezTo>
                    <a:pt x="859" y="4150"/>
                    <a:pt x="856" y="4159"/>
                    <a:pt x="872" y="4172"/>
                  </a:cubicBezTo>
                  <a:cubicBezTo>
                    <a:pt x="869" y="4181"/>
                    <a:pt x="866" y="4187"/>
                    <a:pt x="866" y="4187"/>
                  </a:cubicBezTo>
                  <a:cubicBezTo>
                    <a:pt x="865" y="4188"/>
                    <a:pt x="864" y="4189"/>
                    <a:pt x="863" y="4189"/>
                  </a:cubicBezTo>
                  <a:cubicBezTo>
                    <a:pt x="858" y="4189"/>
                    <a:pt x="847" y="4177"/>
                    <a:pt x="850" y="4172"/>
                  </a:cubicBezTo>
                  <a:lnTo>
                    <a:pt x="828" y="4172"/>
                  </a:lnTo>
                  <a:cubicBezTo>
                    <a:pt x="822" y="4187"/>
                    <a:pt x="819" y="4194"/>
                    <a:pt x="834" y="4209"/>
                  </a:cubicBezTo>
                  <a:cubicBezTo>
                    <a:pt x="855" y="4221"/>
                    <a:pt x="864" y="4227"/>
                    <a:pt x="862" y="4227"/>
                  </a:cubicBezTo>
                  <a:cubicBezTo>
                    <a:pt x="860" y="4227"/>
                    <a:pt x="850" y="4223"/>
                    <a:pt x="831" y="4216"/>
                  </a:cubicBezTo>
                  <a:cubicBezTo>
                    <a:pt x="822" y="4213"/>
                    <a:pt x="813" y="4210"/>
                    <a:pt x="807" y="4210"/>
                  </a:cubicBezTo>
                  <a:cubicBezTo>
                    <a:pt x="800" y="4210"/>
                    <a:pt x="798" y="4213"/>
                    <a:pt x="806" y="4222"/>
                  </a:cubicBezTo>
                  <a:cubicBezTo>
                    <a:pt x="831" y="4236"/>
                    <a:pt x="830" y="4241"/>
                    <a:pt x="821" y="4241"/>
                  </a:cubicBezTo>
                  <a:cubicBezTo>
                    <a:pt x="816" y="4241"/>
                    <a:pt x="809" y="4240"/>
                    <a:pt x="803" y="4238"/>
                  </a:cubicBezTo>
                  <a:cubicBezTo>
                    <a:pt x="787" y="4228"/>
                    <a:pt x="778" y="4223"/>
                    <a:pt x="775" y="4223"/>
                  </a:cubicBezTo>
                  <a:cubicBezTo>
                    <a:pt x="770" y="4223"/>
                    <a:pt x="777" y="4234"/>
                    <a:pt x="793" y="4259"/>
                  </a:cubicBezTo>
                  <a:cubicBezTo>
                    <a:pt x="787" y="4272"/>
                    <a:pt x="793" y="4310"/>
                    <a:pt x="784" y="4332"/>
                  </a:cubicBezTo>
                  <a:cubicBezTo>
                    <a:pt x="775" y="4359"/>
                    <a:pt x="769" y="4374"/>
                    <a:pt x="746" y="4375"/>
                  </a:cubicBezTo>
                  <a:lnTo>
                    <a:pt x="746" y="4375"/>
                  </a:lnTo>
                  <a:cubicBezTo>
                    <a:pt x="741" y="4373"/>
                    <a:pt x="734" y="4369"/>
                    <a:pt x="725" y="4366"/>
                  </a:cubicBezTo>
                  <a:cubicBezTo>
                    <a:pt x="721" y="4366"/>
                    <a:pt x="717" y="4366"/>
                    <a:pt x="715" y="4366"/>
                  </a:cubicBezTo>
                  <a:lnTo>
                    <a:pt x="715" y="4366"/>
                  </a:lnTo>
                  <a:cubicBezTo>
                    <a:pt x="720" y="4367"/>
                    <a:pt x="729" y="4370"/>
                    <a:pt x="743" y="4375"/>
                  </a:cubicBezTo>
                  <a:cubicBezTo>
                    <a:pt x="744" y="4375"/>
                    <a:pt x="745" y="4375"/>
                    <a:pt x="746" y="4375"/>
                  </a:cubicBezTo>
                  <a:lnTo>
                    <a:pt x="746" y="4375"/>
                  </a:lnTo>
                  <a:cubicBezTo>
                    <a:pt x="764" y="4385"/>
                    <a:pt x="760" y="4393"/>
                    <a:pt x="753" y="4410"/>
                  </a:cubicBezTo>
                  <a:cubicBezTo>
                    <a:pt x="725" y="4426"/>
                    <a:pt x="737" y="4447"/>
                    <a:pt x="753" y="4460"/>
                  </a:cubicBezTo>
                  <a:lnTo>
                    <a:pt x="759" y="4447"/>
                  </a:lnTo>
                  <a:cubicBezTo>
                    <a:pt x="800" y="4463"/>
                    <a:pt x="797" y="4469"/>
                    <a:pt x="772" y="4476"/>
                  </a:cubicBezTo>
                  <a:cubicBezTo>
                    <a:pt x="771" y="4478"/>
                    <a:pt x="768" y="4478"/>
                    <a:pt x="764" y="4478"/>
                  </a:cubicBezTo>
                  <a:cubicBezTo>
                    <a:pt x="756" y="4478"/>
                    <a:pt x="741" y="4474"/>
                    <a:pt x="728" y="4469"/>
                  </a:cubicBezTo>
                  <a:cubicBezTo>
                    <a:pt x="717" y="4464"/>
                    <a:pt x="706" y="4462"/>
                    <a:pt x="697" y="4462"/>
                  </a:cubicBezTo>
                  <a:cubicBezTo>
                    <a:pt x="690" y="4462"/>
                    <a:pt x="685" y="4463"/>
                    <a:pt x="684" y="4466"/>
                  </a:cubicBezTo>
                  <a:cubicBezTo>
                    <a:pt x="681" y="4476"/>
                    <a:pt x="678" y="4482"/>
                    <a:pt x="699" y="4482"/>
                  </a:cubicBezTo>
                  <a:cubicBezTo>
                    <a:pt x="718" y="4491"/>
                    <a:pt x="718" y="4491"/>
                    <a:pt x="715" y="4498"/>
                  </a:cubicBezTo>
                  <a:cubicBezTo>
                    <a:pt x="712" y="4504"/>
                    <a:pt x="709" y="4510"/>
                    <a:pt x="728" y="4526"/>
                  </a:cubicBezTo>
                  <a:cubicBezTo>
                    <a:pt x="746" y="4535"/>
                    <a:pt x="743" y="4541"/>
                    <a:pt x="740" y="4548"/>
                  </a:cubicBezTo>
                  <a:cubicBezTo>
                    <a:pt x="728" y="4548"/>
                    <a:pt x="718" y="4554"/>
                    <a:pt x="712" y="4563"/>
                  </a:cubicBezTo>
                  <a:lnTo>
                    <a:pt x="693" y="4554"/>
                  </a:lnTo>
                  <a:cubicBezTo>
                    <a:pt x="678" y="4551"/>
                    <a:pt x="665" y="4548"/>
                    <a:pt x="649" y="4548"/>
                  </a:cubicBezTo>
                  <a:cubicBezTo>
                    <a:pt x="646" y="4554"/>
                    <a:pt x="668" y="4560"/>
                    <a:pt x="668" y="4560"/>
                  </a:cubicBezTo>
                  <a:cubicBezTo>
                    <a:pt x="687" y="4570"/>
                    <a:pt x="615" y="4742"/>
                    <a:pt x="605" y="4764"/>
                  </a:cubicBezTo>
                  <a:cubicBezTo>
                    <a:pt x="580" y="4770"/>
                    <a:pt x="571" y="4792"/>
                    <a:pt x="593" y="4792"/>
                  </a:cubicBezTo>
                  <a:cubicBezTo>
                    <a:pt x="612" y="4802"/>
                    <a:pt x="599" y="4836"/>
                    <a:pt x="580" y="4880"/>
                  </a:cubicBezTo>
                  <a:cubicBezTo>
                    <a:pt x="558" y="4930"/>
                    <a:pt x="543" y="4968"/>
                    <a:pt x="565" y="4974"/>
                  </a:cubicBezTo>
                  <a:lnTo>
                    <a:pt x="555" y="4996"/>
                  </a:lnTo>
                  <a:cubicBezTo>
                    <a:pt x="549" y="5012"/>
                    <a:pt x="562" y="5033"/>
                    <a:pt x="558" y="5040"/>
                  </a:cubicBezTo>
                  <a:cubicBezTo>
                    <a:pt x="568" y="5049"/>
                    <a:pt x="570" y="5055"/>
                    <a:pt x="568" y="5055"/>
                  </a:cubicBezTo>
                  <a:cubicBezTo>
                    <a:pt x="566" y="5055"/>
                    <a:pt x="562" y="5052"/>
                    <a:pt x="555" y="5046"/>
                  </a:cubicBezTo>
                  <a:cubicBezTo>
                    <a:pt x="542" y="5042"/>
                    <a:pt x="529" y="5036"/>
                    <a:pt x="521" y="5036"/>
                  </a:cubicBezTo>
                  <a:cubicBezTo>
                    <a:pt x="518" y="5036"/>
                    <a:pt x="516" y="5037"/>
                    <a:pt x="515" y="5040"/>
                  </a:cubicBezTo>
                  <a:cubicBezTo>
                    <a:pt x="508" y="5052"/>
                    <a:pt x="527" y="5062"/>
                    <a:pt x="546" y="5068"/>
                  </a:cubicBezTo>
                  <a:cubicBezTo>
                    <a:pt x="565" y="5077"/>
                    <a:pt x="562" y="5084"/>
                    <a:pt x="562" y="5084"/>
                  </a:cubicBezTo>
                  <a:cubicBezTo>
                    <a:pt x="560" y="5087"/>
                    <a:pt x="559" y="5088"/>
                    <a:pt x="556" y="5088"/>
                  </a:cubicBezTo>
                  <a:cubicBezTo>
                    <a:pt x="554" y="5088"/>
                    <a:pt x="549" y="5087"/>
                    <a:pt x="540" y="5084"/>
                  </a:cubicBezTo>
                  <a:lnTo>
                    <a:pt x="502" y="5068"/>
                  </a:lnTo>
                  <a:lnTo>
                    <a:pt x="499" y="5074"/>
                  </a:lnTo>
                  <a:cubicBezTo>
                    <a:pt x="518" y="5084"/>
                    <a:pt x="515" y="5090"/>
                    <a:pt x="515" y="5090"/>
                  </a:cubicBezTo>
                  <a:cubicBezTo>
                    <a:pt x="513" y="5092"/>
                    <a:pt x="513" y="5094"/>
                    <a:pt x="510" y="5094"/>
                  </a:cubicBezTo>
                  <a:cubicBezTo>
                    <a:pt x="506" y="5094"/>
                    <a:pt x="497" y="5090"/>
                    <a:pt x="474" y="5081"/>
                  </a:cubicBezTo>
                  <a:cubicBezTo>
                    <a:pt x="460" y="5075"/>
                    <a:pt x="450" y="5073"/>
                    <a:pt x="445" y="5073"/>
                  </a:cubicBezTo>
                  <a:cubicBezTo>
                    <a:pt x="436" y="5073"/>
                    <a:pt x="443" y="5082"/>
                    <a:pt x="468" y="5096"/>
                  </a:cubicBezTo>
                  <a:lnTo>
                    <a:pt x="480" y="5118"/>
                  </a:lnTo>
                  <a:cubicBezTo>
                    <a:pt x="475" y="5117"/>
                    <a:pt x="471" y="5116"/>
                    <a:pt x="468" y="5116"/>
                  </a:cubicBezTo>
                  <a:cubicBezTo>
                    <a:pt x="447" y="5116"/>
                    <a:pt x="473" y="5142"/>
                    <a:pt x="486" y="5156"/>
                  </a:cubicBezTo>
                  <a:cubicBezTo>
                    <a:pt x="474" y="5153"/>
                    <a:pt x="465" y="5151"/>
                    <a:pt x="460" y="5151"/>
                  </a:cubicBezTo>
                  <a:cubicBezTo>
                    <a:pt x="447" y="5151"/>
                    <a:pt x="454" y="5159"/>
                    <a:pt x="480" y="5175"/>
                  </a:cubicBezTo>
                  <a:cubicBezTo>
                    <a:pt x="499" y="5184"/>
                    <a:pt x="496" y="5190"/>
                    <a:pt x="474" y="5190"/>
                  </a:cubicBezTo>
                  <a:cubicBezTo>
                    <a:pt x="449" y="5190"/>
                    <a:pt x="446" y="5196"/>
                    <a:pt x="442" y="5212"/>
                  </a:cubicBezTo>
                  <a:cubicBezTo>
                    <a:pt x="458" y="5225"/>
                    <a:pt x="436" y="5278"/>
                    <a:pt x="411" y="5334"/>
                  </a:cubicBezTo>
                  <a:cubicBezTo>
                    <a:pt x="386" y="5400"/>
                    <a:pt x="367" y="5441"/>
                    <a:pt x="386" y="5450"/>
                  </a:cubicBezTo>
                  <a:cubicBezTo>
                    <a:pt x="383" y="5457"/>
                    <a:pt x="383" y="5457"/>
                    <a:pt x="361" y="5457"/>
                  </a:cubicBezTo>
                  <a:cubicBezTo>
                    <a:pt x="356" y="5454"/>
                    <a:pt x="352" y="5453"/>
                    <a:pt x="350" y="5453"/>
                  </a:cubicBezTo>
                  <a:cubicBezTo>
                    <a:pt x="343" y="5453"/>
                    <a:pt x="348" y="5462"/>
                    <a:pt x="374" y="5478"/>
                  </a:cubicBezTo>
                  <a:cubicBezTo>
                    <a:pt x="383" y="5488"/>
                    <a:pt x="393" y="5494"/>
                    <a:pt x="392" y="5494"/>
                  </a:cubicBezTo>
                  <a:cubicBezTo>
                    <a:pt x="392" y="5494"/>
                    <a:pt x="386" y="5491"/>
                    <a:pt x="370" y="5485"/>
                  </a:cubicBezTo>
                  <a:cubicBezTo>
                    <a:pt x="367" y="5484"/>
                    <a:pt x="364" y="5483"/>
                    <a:pt x="362" y="5483"/>
                  </a:cubicBezTo>
                  <a:cubicBezTo>
                    <a:pt x="349" y="5483"/>
                    <a:pt x="343" y="5496"/>
                    <a:pt x="333" y="5522"/>
                  </a:cubicBezTo>
                  <a:cubicBezTo>
                    <a:pt x="323" y="5541"/>
                    <a:pt x="311" y="5573"/>
                    <a:pt x="330" y="5579"/>
                  </a:cubicBezTo>
                  <a:cubicBezTo>
                    <a:pt x="336" y="5591"/>
                    <a:pt x="340" y="5596"/>
                    <a:pt x="338" y="5596"/>
                  </a:cubicBezTo>
                  <a:cubicBezTo>
                    <a:pt x="338" y="5596"/>
                    <a:pt x="334" y="5592"/>
                    <a:pt x="327" y="5585"/>
                  </a:cubicBezTo>
                  <a:cubicBezTo>
                    <a:pt x="318" y="5580"/>
                    <a:pt x="310" y="5577"/>
                    <a:pt x="302" y="5577"/>
                  </a:cubicBezTo>
                  <a:cubicBezTo>
                    <a:pt x="279" y="5577"/>
                    <a:pt x="264" y="5600"/>
                    <a:pt x="286" y="5629"/>
                  </a:cubicBezTo>
                  <a:cubicBezTo>
                    <a:pt x="284" y="5633"/>
                    <a:pt x="281" y="5639"/>
                    <a:pt x="274" y="5639"/>
                  </a:cubicBezTo>
                  <a:cubicBezTo>
                    <a:pt x="271" y="5639"/>
                    <a:pt x="266" y="5638"/>
                    <a:pt x="261" y="5635"/>
                  </a:cubicBezTo>
                  <a:lnTo>
                    <a:pt x="261" y="5635"/>
                  </a:lnTo>
                  <a:cubicBezTo>
                    <a:pt x="258" y="5641"/>
                    <a:pt x="254" y="5651"/>
                    <a:pt x="264" y="5679"/>
                  </a:cubicBezTo>
                  <a:cubicBezTo>
                    <a:pt x="261" y="5685"/>
                    <a:pt x="248" y="5714"/>
                    <a:pt x="242" y="5729"/>
                  </a:cubicBezTo>
                  <a:cubicBezTo>
                    <a:pt x="236" y="5745"/>
                    <a:pt x="251" y="5767"/>
                    <a:pt x="251" y="5767"/>
                  </a:cubicBezTo>
                  <a:cubicBezTo>
                    <a:pt x="250" y="5769"/>
                    <a:pt x="249" y="5771"/>
                    <a:pt x="248" y="5773"/>
                  </a:cubicBezTo>
                  <a:cubicBezTo>
                    <a:pt x="247" y="5773"/>
                    <a:pt x="245" y="5772"/>
                    <a:pt x="244" y="5772"/>
                  </a:cubicBezTo>
                  <a:cubicBezTo>
                    <a:pt x="227" y="5772"/>
                    <a:pt x="212" y="5805"/>
                    <a:pt x="192" y="5851"/>
                  </a:cubicBezTo>
                  <a:cubicBezTo>
                    <a:pt x="171" y="5900"/>
                    <a:pt x="152" y="5942"/>
                    <a:pt x="131" y="5942"/>
                  </a:cubicBezTo>
                  <a:cubicBezTo>
                    <a:pt x="131" y="5942"/>
                    <a:pt x="130" y="5942"/>
                    <a:pt x="129" y="5942"/>
                  </a:cubicBezTo>
                  <a:lnTo>
                    <a:pt x="129" y="5942"/>
                  </a:lnTo>
                  <a:cubicBezTo>
                    <a:pt x="129" y="5942"/>
                    <a:pt x="126" y="5952"/>
                    <a:pt x="142" y="5964"/>
                  </a:cubicBezTo>
                  <a:cubicBezTo>
                    <a:pt x="176" y="5989"/>
                    <a:pt x="173" y="5996"/>
                    <a:pt x="151" y="5996"/>
                  </a:cubicBezTo>
                  <a:cubicBezTo>
                    <a:pt x="146" y="5994"/>
                    <a:pt x="141" y="5994"/>
                    <a:pt x="136" y="5994"/>
                  </a:cubicBezTo>
                  <a:cubicBezTo>
                    <a:pt x="108" y="5994"/>
                    <a:pt x="102" y="6018"/>
                    <a:pt x="132" y="6039"/>
                  </a:cubicBezTo>
                  <a:lnTo>
                    <a:pt x="113" y="6030"/>
                  </a:lnTo>
                  <a:cubicBezTo>
                    <a:pt x="108" y="6029"/>
                    <a:pt x="103" y="6028"/>
                    <a:pt x="100" y="6028"/>
                  </a:cubicBezTo>
                  <a:cubicBezTo>
                    <a:pt x="73" y="6028"/>
                    <a:pt x="86" y="6055"/>
                    <a:pt x="117" y="6074"/>
                  </a:cubicBezTo>
                  <a:cubicBezTo>
                    <a:pt x="95" y="6074"/>
                    <a:pt x="73" y="6074"/>
                    <a:pt x="88" y="6086"/>
                  </a:cubicBezTo>
                  <a:cubicBezTo>
                    <a:pt x="87" y="6091"/>
                    <a:pt x="86" y="6093"/>
                    <a:pt x="82" y="6093"/>
                  </a:cubicBezTo>
                  <a:cubicBezTo>
                    <a:pt x="77" y="6093"/>
                    <a:pt x="67" y="6089"/>
                    <a:pt x="44" y="6080"/>
                  </a:cubicBezTo>
                  <a:cubicBezTo>
                    <a:pt x="31" y="6074"/>
                    <a:pt x="18" y="6067"/>
                    <a:pt x="10" y="6067"/>
                  </a:cubicBezTo>
                  <a:cubicBezTo>
                    <a:pt x="7" y="6067"/>
                    <a:pt x="5" y="6068"/>
                    <a:pt x="4" y="6071"/>
                  </a:cubicBezTo>
                  <a:cubicBezTo>
                    <a:pt x="1" y="6077"/>
                    <a:pt x="19" y="6086"/>
                    <a:pt x="38" y="6093"/>
                  </a:cubicBezTo>
                  <a:cubicBezTo>
                    <a:pt x="38" y="6093"/>
                    <a:pt x="35" y="6099"/>
                    <a:pt x="32" y="6108"/>
                  </a:cubicBezTo>
                  <a:cubicBezTo>
                    <a:pt x="32" y="6108"/>
                    <a:pt x="29" y="6115"/>
                    <a:pt x="51" y="6124"/>
                  </a:cubicBezTo>
                  <a:cubicBezTo>
                    <a:pt x="70" y="6130"/>
                    <a:pt x="66" y="6140"/>
                    <a:pt x="63" y="6146"/>
                  </a:cubicBezTo>
                  <a:cubicBezTo>
                    <a:pt x="59" y="6144"/>
                    <a:pt x="56" y="6143"/>
                    <a:pt x="55" y="6143"/>
                  </a:cubicBezTo>
                  <a:lnTo>
                    <a:pt x="55" y="6143"/>
                  </a:lnTo>
                  <a:cubicBezTo>
                    <a:pt x="52" y="6143"/>
                    <a:pt x="65" y="6152"/>
                    <a:pt x="82" y="6152"/>
                  </a:cubicBezTo>
                  <a:cubicBezTo>
                    <a:pt x="101" y="6162"/>
                    <a:pt x="120" y="6171"/>
                    <a:pt x="117" y="6177"/>
                  </a:cubicBezTo>
                  <a:lnTo>
                    <a:pt x="154" y="6193"/>
                  </a:lnTo>
                  <a:cubicBezTo>
                    <a:pt x="175" y="6206"/>
                    <a:pt x="200" y="6213"/>
                    <a:pt x="224" y="6213"/>
                  </a:cubicBezTo>
                  <a:cubicBezTo>
                    <a:pt x="229" y="6213"/>
                    <a:pt x="234" y="6212"/>
                    <a:pt x="239" y="6212"/>
                  </a:cubicBezTo>
                  <a:cubicBezTo>
                    <a:pt x="270" y="6190"/>
                    <a:pt x="298" y="6177"/>
                    <a:pt x="261" y="6162"/>
                  </a:cubicBezTo>
                  <a:cubicBezTo>
                    <a:pt x="261" y="6162"/>
                    <a:pt x="245" y="6146"/>
                    <a:pt x="248" y="6140"/>
                  </a:cubicBezTo>
                  <a:cubicBezTo>
                    <a:pt x="250" y="6134"/>
                    <a:pt x="259" y="6133"/>
                    <a:pt x="265" y="6133"/>
                  </a:cubicBezTo>
                  <a:cubicBezTo>
                    <a:pt x="270" y="6133"/>
                    <a:pt x="273" y="6133"/>
                    <a:pt x="273" y="6133"/>
                  </a:cubicBezTo>
                  <a:cubicBezTo>
                    <a:pt x="275" y="6134"/>
                    <a:pt x="277" y="6134"/>
                    <a:pt x="278" y="6134"/>
                  </a:cubicBezTo>
                  <a:cubicBezTo>
                    <a:pt x="294" y="6134"/>
                    <a:pt x="306" y="6108"/>
                    <a:pt x="320" y="6074"/>
                  </a:cubicBezTo>
                  <a:cubicBezTo>
                    <a:pt x="339" y="6033"/>
                    <a:pt x="348" y="6011"/>
                    <a:pt x="370" y="6011"/>
                  </a:cubicBezTo>
                  <a:cubicBezTo>
                    <a:pt x="392" y="6011"/>
                    <a:pt x="395" y="6005"/>
                    <a:pt x="395" y="6005"/>
                  </a:cubicBezTo>
                  <a:cubicBezTo>
                    <a:pt x="377" y="5999"/>
                    <a:pt x="395" y="5955"/>
                    <a:pt x="417" y="5905"/>
                  </a:cubicBezTo>
                  <a:cubicBezTo>
                    <a:pt x="439" y="5855"/>
                    <a:pt x="461" y="5801"/>
                    <a:pt x="442" y="5795"/>
                  </a:cubicBezTo>
                  <a:cubicBezTo>
                    <a:pt x="446" y="5789"/>
                    <a:pt x="449" y="5779"/>
                    <a:pt x="449" y="5779"/>
                  </a:cubicBezTo>
                  <a:cubicBezTo>
                    <a:pt x="453" y="5781"/>
                    <a:pt x="456" y="5782"/>
                    <a:pt x="459" y="5782"/>
                  </a:cubicBezTo>
                  <a:cubicBezTo>
                    <a:pt x="470" y="5782"/>
                    <a:pt x="475" y="5770"/>
                    <a:pt x="480" y="5761"/>
                  </a:cubicBezTo>
                  <a:cubicBezTo>
                    <a:pt x="474" y="5748"/>
                    <a:pt x="471" y="5735"/>
                    <a:pt x="474" y="5723"/>
                  </a:cubicBezTo>
                  <a:lnTo>
                    <a:pt x="474" y="5723"/>
                  </a:lnTo>
                  <a:cubicBezTo>
                    <a:pt x="479" y="5725"/>
                    <a:pt x="483" y="5725"/>
                    <a:pt x="486" y="5725"/>
                  </a:cubicBezTo>
                  <a:cubicBezTo>
                    <a:pt x="495" y="5725"/>
                    <a:pt x="497" y="5720"/>
                    <a:pt x="502" y="5710"/>
                  </a:cubicBezTo>
                  <a:cubicBezTo>
                    <a:pt x="508" y="5695"/>
                    <a:pt x="511" y="5688"/>
                    <a:pt x="493" y="5679"/>
                  </a:cubicBezTo>
                  <a:cubicBezTo>
                    <a:pt x="496" y="5673"/>
                    <a:pt x="518" y="5623"/>
                    <a:pt x="546" y="5607"/>
                  </a:cubicBezTo>
                  <a:cubicBezTo>
                    <a:pt x="548" y="5607"/>
                    <a:pt x="549" y="5607"/>
                    <a:pt x="551" y="5607"/>
                  </a:cubicBezTo>
                  <a:cubicBezTo>
                    <a:pt x="565" y="5607"/>
                    <a:pt x="551" y="5593"/>
                    <a:pt x="533" y="5579"/>
                  </a:cubicBezTo>
                  <a:cubicBezTo>
                    <a:pt x="515" y="5569"/>
                    <a:pt x="499" y="5557"/>
                    <a:pt x="502" y="5547"/>
                  </a:cubicBezTo>
                  <a:lnTo>
                    <a:pt x="502" y="5547"/>
                  </a:lnTo>
                  <a:lnTo>
                    <a:pt x="540" y="5563"/>
                  </a:lnTo>
                  <a:cubicBezTo>
                    <a:pt x="550" y="5571"/>
                    <a:pt x="554" y="5575"/>
                    <a:pt x="557" y="5575"/>
                  </a:cubicBezTo>
                  <a:cubicBezTo>
                    <a:pt x="560" y="5575"/>
                    <a:pt x="562" y="5572"/>
                    <a:pt x="565" y="5566"/>
                  </a:cubicBezTo>
                  <a:cubicBezTo>
                    <a:pt x="568" y="5557"/>
                    <a:pt x="571" y="5551"/>
                    <a:pt x="571" y="5551"/>
                  </a:cubicBezTo>
                  <a:cubicBezTo>
                    <a:pt x="549" y="5541"/>
                    <a:pt x="565" y="5507"/>
                    <a:pt x="587" y="5457"/>
                  </a:cubicBezTo>
                  <a:cubicBezTo>
                    <a:pt x="615" y="5391"/>
                    <a:pt x="624" y="5369"/>
                    <a:pt x="605" y="5363"/>
                  </a:cubicBezTo>
                  <a:cubicBezTo>
                    <a:pt x="583" y="5353"/>
                    <a:pt x="587" y="5347"/>
                    <a:pt x="615" y="5334"/>
                  </a:cubicBezTo>
                  <a:cubicBezTo>
                    <a:pt x="693" y="5312"/>
                    <a:pt x="693" y="5312"/>
                    <a:pt x="678" y="5297"/>
                  </a:cubicBezTo>
                  <a:lnTo>
                    <a:pt x="678" y="5297"/>
                  </a:lnTo>
                  <a:cubicBezTo>
                    <a:pt x="677" y="5300"/>
                    <a:pt x="674" y="5301"/>
                    <a:pt x="671" y="5301"/>
                  </a:cubicBezTo>
                  <a:cubicBezTo>
                    <a:pt x="663" y="5301"/>
                    <a:pt x="649" y="5295"/>
                    <a:pt x="634" y="5290"/>
                  </a:cubicBezTo>
                  <a:cubicBezTo>
                    <a:pt x="606" y="5279"/>
                    <a:pt x="601" y="5271"/>
                    <a:pt x="615" y="5271"/>
                  </a:cubicBezTo>
                  <a:cubicBezTo>
                    <a:pt x="620" y="5271"/>
                    <a:pt x="629" y="5272"/>
                    <a:pt x="640" y="5275"/>
                  </a:cubicBezTo>
                  <a:cubicBezTo>
                    <a:pt x="642" y="5276"/>
                    <a:pt x="645" y="5276"/>
                    <a:pt x="647" y="5276"/>
                  </a:cubicBezTo>
                  <a:cubicBezTo>
                    <a:pt x="684" y="5276"/>
                    <a:pt x="704" y="5173"/>
                    <a:pt x="671" y="5153"/>
                  </a:cubicBezTo>
                  <a:lnTo>
                    <a:pt x="671" y="5153"/>
                  </a:lnTo>
                  <a:lnTo>
                    <a:pt x="690" y="5159"/>
                  </a:lnTo>
                  <a:cubicBezTo>
                    <a:pt x="695" y="5161"/>
                    <a:pt x="698" y="5162"/>
                    <a:pt x="702" y="5162"/>
                  </a:cubicBezTo>
                  <a:cubicBezTo>
                    <a:pt x="711" y="5162"/>
                    <a:pt x="715" y="5152"/>
                    <a:pt x="725" y="5131"/>
                  </a:cubicBezTo>
                  <a:lnTo>
                    <a:pt x="734" y="5109"/>
                  </a:lnTo>
                  <a:cubicBezTo>
                    <a:pt x="698" y="5095"/>
                    <a:pt x="723" y="5066"/>
                    <a:pt x="742" y="5066"/>
                  </a:cubicBezTo>
                  <a:cubicBezTo>
                    <a:pt x="745" y="5066"/>
                    <a:pt x="747" y="5067"/>
                    <a:pt x="750" y="5068"/>
                  </a:cubicBezTo>
                  <a:cubicBezTo>
                    <a:pt x="775" y="5068"/>
                    <a:pt x="775" y="5068"/>
                    <a:pt x="781" y="5052"/>
                  </a:cubicBezTo>
                  <a:cubicBezTo>
                    <a:pt x="754" y="5020"/>
                    <a:pt x="776" y="4994"/>
                    <a:pt x="795" y="4994"/>
                  </a:cubicBezTo>
                  <a:cubicBezTo>
                    <a:pt x="798" y="4994"/>
                    <a:pt x="800" y="4995"/>
                    <a:pt x="803" y="4996"/>
                  </a:cubicBezTo>
                  <a:lnTo>
                    <a:pt x="809" y="4980"/>
                  </a:lnTo>
                  <a:cubicBezTo>
                    <a:pt x="800" y="4971"/>
                    <a:pt x="797" y="4955"/>
                    <a:pt x="803" y="4943"/>
                  </a:cubicBezTo>
                  <a:cubicBezTo>
                    <a:pt x="812" y="4921"/>
                    <a:pt x="815" y="4914"/>
                    <a:pt x="793" y="4914"/>
                  </a:cubicBezTo>
                  <a:cubicBezTo>
                    <a:pt x="772" y="4905"/>
                    <a:pt x="753" y="4899"/>
                    <a:pt x="756" y="4892"/>
                  </a:cubicBezTo>
                  <a:lnTo>
                    <a:pt x="756" y="4892"/>
                  </a:lnTo>
                  <a:lnTo>
                    <a:pt x="775" y="4899"/>
                  </a:lnTo>
                  <a:cubicBezTo>
                    <a:pt x="778" y="4900"/>
                    <a:pt x="781" y="4901"/>
                    <a:pt x="784" y="4901"/>
                  </a:cubicBezTo>
                  <a:cubicBezTo>
                    <a:pt x="799" y="4901"/>
                    <a:pt x="805" y="4882"/>
                    <a:pt x="815" y="4858"/>
                  </a:cubicBezTo>
                  <a:cubicBezTo>
                    <a:pt x="830" y="4824"/>
                    <a:pt x="836" y="4807"/>
                    <a:pt x="854" y="4807"/>
                  </a:cubicBezTo>
                  <a:cubicBezTo>
                    <a:pt x="856" y="4807"/>
                    <a:pt x="857" y="4808"/>
                    <a:pt x="859" y="4808"/>
                  </a:cubicBezTo>
                  <a:lnTo>
                    <a:pt x="844" y="4792"/>
                  </a:lnTo>
                  <a:cubicBezTo>
                    <a:pt x="832" y="4781"/>
                    <a:pt x="831" y="4774"/>
                    <a:pt x="838" y="4774"/>
                  </a:cubicBezTo>
                  <a:cubicBezTo>
                    <a:pt x="841" y="4774"/>
                    <a:pt x="845" y="4775"/>
                    <a:pt x="850" y="4777"/>
                  </a:cubicBezTo>
                  <a:cubicBezTo>
                    <a:pt x="872" y="4777"/>
                    <a:pt x="884" y="4748"/>
                    <a:pt x="872" y="4726"/>
                  </a:cubicBezTo>
                  <a:lnTo>
                    <a:pt x="875" y="4711"/>
                  </a:lnTo>
                  <a:cubicBezTo>
                    <a:pt x="882" y="4712"/>
                    <a:pt x="888" y="4713"/>
                    <a:pt x="894" y="4713"/>
                  </a:cubicBezTo>
                  <a:cubicBezTo>
                    <a:pt x="921" y="4713"/>
                    <a:pt x="922" y="4695"/>
                    <a:pt x="891" y="4676"/>
                  </a:cubicBezTo>
                  <a:lnTo>
                    <a:pt x="891" y="4676"/>
                  </a:lnTo>
                  <a:cubicBezTo>
                    <a:pt x="896" y="4678"/>
                    <a:pt x="900" y="4679"/>
                    <a:pt x="903" y="4679"/>
                  </a:cubicBezTo>
                  <a:cubicBezTo>
                    <a:pt x="911" y="4679"/>
                    <a:pt x="913" y="4674"/>
                    <a:pt x="916" y="4670"/>
                  </a:cubicBezTo>
                  <a:cubicBezTo>
                    <a:pt x="904" y="4650"/>
                    <a:pt x="913" y="4625"/>
                    <a:pt x="929" y="4625"/>
                  </a:cubicBezTo>
                  <a:cubicBezTo>
                    <a:pt x="931" y="4625"/>
                    <a:pt x="933" y="4625"/>
                    <a:pt x="934" y="4626"/>
                  </a:cubicBezTo>
                  <a:lnTo>
                    <a:pt x="938" y="4620"/>
                  </a:lnTo>
                  <a:cubicBezTo>
                    <a:pt x="922" y="4604"/>
                    <a:pt x="925" y="4598"/>
                    <a:pt x="928" y="4588"/>
                  </a:cubicBezTo>
                  <a:cubicBezTo>
                    <a:pt x="931" y="4582"/>
                    <a:pt x="934" y="4576"/>
                    <a:pt x="916" y="4560"/>
                  </a:cubicBezTo>
                  <a:cubicBezTo>
                    <a:pt x="900" y="4545"/>
                    <a:pt x="903" y="4538"/>
                    <a:pt x="903" y="4538"/>
                  </a:cubicBezTo>
                  <a:cubicBezTo>
                    <a:pt x="904" y="4537"/>
                    <a:pt x="905" y="4537"/>
                    <a:pt x="906" y="4537"/>
                  </a:cubicBezTo>
                  <a:cubicBezTo>
                    <a:pt x="912" y="4537"/>
                    <a:pt x="925" y="4547"/>
                    <a:pt x="938" y="4560"/>
                  </a:cubicBezTo>
                  <a:cubicBezTo>
                    <a:pt x="942" y="4566"/>
                    <a:pt x="946" y="4569"/>
                    <a:pt x="948" y="4569"/>
                  </a:cubicBezTo>
                  <a:cubicBezTo>
                    <a:pt x="955" y="4569"/>
                    <a:pt x="954" y="4550"/>
                    <a:pt x="931" y="4523"/>
                  </a:cubicBezTo>
                  <a:cubicBezTo>
                    <a:pt x="917" y="4505"/>
                    <a:pt x="910" y="4496"/>
                    <a:pt x="911" y="4496"/>
                  </a:cubicBezTo>
                  <a:lnTo>
                    <a:pt x="911" y="4496"/>
                  </a:lnTo>
                  <a:cubicBezTo>
                    <a:pt x="912" y="4496"/>
                    <a:pt x="920" y="4503"/>
                    <a:pt x="934" y="4516"/>
                  </a:cubicBezTo>
                  <a:cubicBezTo>
                    <a:pt x="945" y="4527"/>
                    <a:pt x="956" y="4537"/>
                    <a:pt x="959" y="4537"/>
                  </a:cubicBezTo>
                  <a:cubicBezTo>
                    <a:pt x="960" y="4537"/>
                    <a:pt x="959" y="4534"/>
                    <a:pt x="953" y="4526"/>
                  </a:cubicBezTo>
                  <a:cubicBezTo>
                    <a:pt x="953" y="4526"/>
                    <a:pt x="960" y="4510"/>
                    <a:pt x="941" y="4501"/>
                  </a:cubicBezTo>
                  <a:lnTo>
                    <a:pt x="950" y="4482"/>
                  </a:lnTo>
                  <a:cubicBezTo>
                    <a:pt x="975" y="4473"/>
                    <a:pt x="978" y="4466"/>
                    <a:pt x="981" y="4460"/>
                  </a:cubicBezTo>
                  <a:cubicBezTo>
                    <a:pt x="966" y="4444"/>
                    <a:pt x="966" y="4444"/>
                    <a:pt x="988" y="4444"/>
                  </a:cubicBezTo>
                  <a:cubicBezTo>
                    <a:pt x="993" y="4447"/>
                    <a:pt x="997" y="4448"/>
                    <a:pt x="999" y="4448"/>
                  </a:cubicBezTo>
                  <a:cubicBezTo>
                    <a:pt x="1005" y="4448"/>
                    <a:pt x="998" y="4440"/>
                    <a:pt x="969" y="4429"/>
                  </a:cubicBezTo>
                  <a:cubicBezTo>
                    <a:pt x="953" y="4416"/>
                    <a:pt x="956" y="4407"/>
                    <a:pt x="978" y="4407"/>
                  </a:cubicBezTo>
                  <a:cubicBezTo>
                    <a:pt x="997" y="4414"/>
                    <a:pt x="1008" y="4417"/>
                    <a:pt x="1012" y="4417"/>
                  </a:cubicBezTo>
                  <a:cubicBezTo>
                    <a:pt x="1017" y="4417"/>
                    <a:pt x="1012" y="4413"/>
                    <a:pt x="1000" y="4410"/>
                  </a:cubicBezTo>
                  <a:cubicBezTo>
                    <a:pt x="985" y="4394"/>
                    <a:pt x="988" y="4388"/>
                    <a:pt x="988" y="4388"/>
                  </a:cubicBezTo>
                  <a:lnTo>
                    <a:pt x="988" y="4388"/>
                  </a:lnTo>
                  <a:cubicBezTo>
                    <a:pt x="989" y="4388"/>
                    <a:pt x="989" y="4388"/>
                    <a:pt x="990" y="4388"/>
                  </a:cubicBezTo>
                  <a:cubicBezTo>
                    <a:pt x="1009" y="4388"/>
                    <a:pt x="1036" y="4325"/>
                    <a:pt x="1060" y="4263"/>
                  </a:cubicBezTo>
                  <a:cubicBezTo>
                    <a:pt x="1063" y="4256"/>
                    <a:pt x="1047" y="4241"/>
                    <a:pt x="1028" y="4234"/>
                  </a:cubicBezTo>
                  <a:cubicBezTo>
                    <a:pt x="1011" y="4227"/>
                    <a:pt x="1006" y="4225"/>
                    <a:pt x="1007" y="4225"/>
                  </a:cubicBezTo>
                  <a:lnTo>
                    <a:pt x="1007" y="4225"/>
                  </a:lnTo>
                  <a:cubicBezTo>
                    <a:pt x="1009" y="4225"/>
                    <a:pt x="1020" y="4228"/>
                    <a:pt x="1032" y="4228"/>
                  </a:cubicBezTo>
                  <a:cubicBezTo>
                    <a:pt x="1049" y="4233"/>
                    <a:pt x="1062" y="4235"/>
                    <a:pt x="1070" y="4235"/>
                  </a:cubicBezTo>
                  <a:cubicBezTo>
                    <a:pt x="1089" y="4235"/>
                    <a:pt x="1080" y="4224"/>
                    <a:pt x="1038" y="4212"/>
                  </a:cubicBezTo>
                  <a:cubicBezTo>
                    <a:pt x="994" y="4206"/>
                    <a:pt x="994" y="4206"/>
                    <a:pt x="1041" y="4206"/>
                  </a:cubicBezTo>
                  <a:cubicBezTo>
                    <a:pt x="1063" y="4206"/>
                    <a:pt x="1063" y="4206"/>
                    <a:pt x="1047" y="4191"/>
                  </a:cubicBezTo>
                  <a:cubicBezTo>
                    <a:pt x="1032" y="4186"/>
                    <a:pt x="1029" y="4180"/>
                    <a:pt x="1036" y="4180"/>
                  </a:cubicBezTo>
                  <a:cubicBezTo>
                    <a:pt x="1039" y="4180"/>
                    <a:pt x="1044" y="4181"/>
                    <a:pt x="1050" y="4184"/>
                  </a:cubicBezTo>
                  <a:cubicBezTo>
                    <a:pt x="1072" y="4184"/>
                    <a:pt x="1094" y="4184"/>
                    <a:pt x="1076" y="4178"/>
                  </a:cubicBezTo>
                  <a:cubicBezTo>
                    <a:pt x="1076" y="4178"/>
                    <a:pt x="1079" y="4169"/>
                    <a:pt x="1101" y="4169"/>
                  </a:cubicBezTo>
                  <a:cubicBezTo>
                    <a:pt x="1102" y="4169"/>
                    <a:pt x="1104" y="4169"/>
                    <a:pt x="1105" y="4169"/>
                  </a:cubicBezTo>
                  <a:cubicBezTo>
                    <a:pt x="1120" y="4169"/>
                    <a:pt x="1105" y="4155"/>
                    <a:pt x="1088" y="4140"/>
                  </a:cubicBezTo>
                  <a:cubicBezTo>
                    <a:pt x="1071" y="4117"/>
                    <a:pt x="1065" y="4106"/>
                    <a:pt x="1072" y="4106"/>
                  </a:cubicBezTo>
                  <a:cubicBezTo>
                    <a:pt x="1076" y="4106"/>
                    <a:pt x="1084" y="4110"/>
                    <a:pt x="1097" y="4118"/>
                  </a:cubicBezTo>
                  <a:cubicBezTo>
                    <a:pt x="1105" y="4123"/>
                    <a:pt x="1110" y="4124"/>
                    <a:pt x="1114" y="4124"/>
                  </a:cubicBezTo>
                  <a:cubicBezTo>
                    <a:pt x="1132" y="4124"/>
                    <a:pt x="1122" y="4092"/>
                    <a:pt x="1094" y="4075"/>
                  </a:cubicBezTo>
                  <a:cubicBezTo>
                    <a:pt x="1072" y="4061"/>
                    <a:pt x="1063" y="4056"/>
                    <a:pt x="1064" y="4056"/>
                  </a:cubicBezTo>
                  <a:lnTo>
                    <a:pt x="1064" y="4056"/>
                  </a:lnTo>
                  <a:cubicBezTo>
                    <a:pt x="1065" y="4056"/>
                    <a:pt x="1070" y="4058"/>
                    <a:pt x="1079" y="4062"/>
                  </a:cubicBezTo>
                  <a:cubicBezTo>
                    <a:pt x="1085" y="4064"/>
                    <a:pt x="1089" y="4065"/>
                    <a:pt x="1093" y="4065"/>
                  </a:cubicBezTo>
                  <a:cubicBezTo>
                    <a:pt x="1099" y="4065"/>
                    <a:pt x="1101" y="4062"/>
                    <a:pt x="1101" y="4062"/>
                  </a:cubicBezTo>
                  <a:cubicBezTo>
                    <a:pt x="1103" y="4055"/>
                    <a:pt x="1105" y="4050"/>
                    <a:pt x="1113" y="4050"/>
                  </a:cubicBezTo>
                  <a:cubicBezTo>
                    <a:pt x="1116" y="4050"/>
                    <a:pt x="1120" y="4051"/>
                    <a:pt x="1126" y="4053"/>
                  </a:cubicBezTo>
                  <a:cubicBezTo>
                    <a:pt x="1126" y="4053"/>
                    <a:pt x="1129" y="4046"/>
                    <a:pt x="1113" y="4024"/>
                  </a:cubicBezTo>
                  <a:cubicBezTo>
                    <a:pt x="1088" y="4002"/>
                    <a:pt x="1101" y="3987"/>
                    <a:pt x="1128" y="3987"/>
                  </a:cubicBezTo>
                  <a:cubicBezTo>
                    <a:pt x="1135" y="3987"/>
                    <a:pt x="1143" y="3988"/>
                    <a:pt x="1151" y="3990"/>
                  </a:cubicBezTo>
                  <a:lnTo>
                    <a:pt x="1138" y="3968"/>
                  </a:lnTo>
                  <a:cubicBezTo>
                    <a:pt x="1111" y="3952"/>
                    <a:pt x="1095" y="3940"/>
                    <a:pt x="1104" y="3940"/>
                  </a:cubicBezTo>
                  <a:cubicBezTo>
                    <a:pt x="1107" y="3940"/>
                    <a:pt x="1114" y="3942"/>
                    <a:pt x="1126" y="3946"/>
                  </a:cubicBezTo>
                  <a:cubicBezTo>
                    <a:pt x="1133" y="3948"/>
                    <a:pt x="1139" y="3951"/>
                    <a:pt x="1144" y="3952"/>
                  </a:cubicBezTo>
                  <a:lnTo>
                    <a:pt x="1144" y="3952"/>
                  </a:lnTo>
                  <a:cubicBezTo>
                    <a:pt x="1116" y="3936"/>
                    <a:pt x="1127" y="3919"/>
                    <a:pt x="1152" y="3919"/>
                  </a:cubicBezTo>
                  <a:cubicBezTo>
                    <a:pt x="1160" y="3919"/>
                    <a:pt x="1169" y="3920"/>
                    <a:pt x="1179" y="3924"/>
                  </a:cubicBezTo>
                  <a:cubicBezTo>
                    <a:pt x="1188" y="3927"/>
                    <a:pt x="1193" y="3929"/>
                    <a:pt x="1196" y="3929"/>
                  </a:cubicBezTo>
                  <a:cubicBezTo>
                    <a:pt x="1199" y="3929"/>
                    <a:pt x="1199" y="3927"/>
                    <a:pt x="1201" y="3924"/>
                  </a:cubicBezTo>
                  <a:lnTo>
                    <a:pt x="1182" y="3918"/>
                  </a:lnTo>
                  <a:cubicBezTo>
                    <a:pt x="1160" y="3908"/>
                    <a:pt x="1141" y="3902"/>
                    <a:pt x="1144" y="3893"/>
                  </a:cubicBezTo>
                  <a:cubicBezTo>
                    <a:pt x="1147" y="3888"/>
                    <a:pt x="1149" y="3884"/>
                    <a:pt x="1157" y="3884"/>
                  </a:cubicBezTo>
                  <a:cubicBezTo>
                    <a:pt x="1160" y="3884"/>
                    <a:pt x="1164" y="3885"/>
                    <a:pt x="1170" y="3887"/>
                  </a:cubicBezTo>
                  <a:cubicBezTo>
                    <a:pt x="1191" y="3887"/>
                    <a:pt x="1217" y="3887"/>
                    <a:pt x="1195" y="3880"/>
                  </a:cubicBezTo>
                  <a:cubicBezTo>
                    <a:pt x="1195" y="3880"/>
                    <a:pt x="1198" y="3874"/>
                    <a:pt x="1223" y="3874"/>
                  </a:cubicBezTo>
                  <a:lnTo>
                    <a:pt x="1232" y="3846"/>
                  </a:lnTo>
                  <a:cubicBezTo>
                    <a:pt x="1220" y="3833"/>
                    <a:pt x="1221" y="3821"/>
                    <a:pt x="1232" y="3821"/>
                  </a:cubicBezTo>
                  <a:cubicBezTo>
                    <a:pt x="1234" y="3821"/>
                    <a:pt x="1238" y="3822"/>
                    <a:pt x="1242" y="3824"/>
                  </a:cubicBezTo>
                  <a:cubicBezTo>
                    <a:pt x="1245" y="3811"/>
                    <a:pt x="1242" y="3799"/>
                    <a:pt x="1232" y="3793"/>
                  </a:cubicBezTo>
                  <a:cubicBezTo>
                    <a:pt x="1237" y="3784"/>
                    <a:pt x="1240" y="3776"/>
                    <a:pt x="1248" y="3776"/>
                  </a:cubicBezTo>
                  <a:cubicBezTo>
                    <a:pt x="1251" y="3776"/>
                    <a:pt x="1255" y="3777"/>
                    <a:pt x="1260" y="3780"/>
                  </a:cubicBezTo>
                  <a:cubicBezTo>
                    <a:pt x="1268" y="3783"/>
                    <a:pt x="1273" y="3784"/>
                    <a:pt x="1274" y="3784"/>
                  </a:cubicBezTo>
                  <a:cubicBezTo>
                    <a:pt x="1277" y="3784"/>
                    <a:pt x="1273" y="3781"/>
                    <a:pt x="1264" y="3774"/>
                  </a:cubicBezTo>
                  <a:cubicBezTo>
                    <a:pt x="1242" y="3764"/>
                    <a:pt x="1245" y="3758"/>
                    <a:pt x="1248" y="3752"/>
                  </a:cubicBezTo>
                  <a:lnTo>
                    <a:pt x="1254" y="3736"/>
                  </a:lnTo>
                  <a:cubicBezTo>
                    <a:pt x="1235" y="3730"/>
                    <a:pt x="1235" y="3730"/>
                    <a:pt x="1238" y="3720"/>
                  </a:cubicBezTo>
                  <a:cubicBezTo>
                    <a:pt x="1242" y="3714"/>
                    <a:pt x="1270" y="3698"/>
                    <a:pt x="1273" y="3692"/>
                  </a:cubicBezTo>
                  <a:cubicBezTo>
                    <a:pt x="1282" y="3670"/>
                    <a:pt x="1282" y="3670"/>
                    <a:pt x="1260" y="3670"/>
                  </a:cubicBezTo>
                  <a:cubicBezTo>
                    <a:pt x="1259" y="3672"/>
                    <a:pt x="1257" y="3673"/>
                    <a:pt x="1255" y="3673"/>
                  </a:cubicBezTo>
                  <a:cubicBezTo>
                    <a:pt x="1249" y="3673"/>
                    <a:pt x="1244" y="3668"/>
                    <a:pt x="1264" y="3664"/>
                  </a:cubicBezTo>
                  <a:cubicBezTo>
                    <a:pt x="1264" y="3655"/>
                    <a:pt x="1295" y="3642"/>
                    <a:pt x="1301" y="3620"/>
                  </a:cubicBezTo>
                  <a:cubicBezTo>
                    <a:pt x="1314" y="3592"/>
                    <a:pt x="1314" y="3592"/>
                    <a:pt x="1295" y="3583"/>
                  </a:cubicBezTo>
                  <a:cubicBezTo>
                    <a:pt x="1264" y="3578"/>
                    <a:pt x="1256" y="3574"/>
                    <a:pt x="1270" y="3574"/>
                  </a:cubicBezTo>
                  <a:cubicBezTo>
                    <a:pt x="1276" y="3574"/>
                    <a:pt x="1285" y="3574"/>
                    <a:pt x="1298" y="3576"/>
                  </a:cubicBezTo>
                  <a:cubicBezTo>
                    <a:pt x="1342" y="3576"/>
                    <a:pt x="1345" y="3570"/>
                    <a:pt x="1326" y="3564"/>
                  </a:cubicBezTo>
                  <a:cubicBezTo>
                    <a:pt x="1311" y="3548"/>
                    <a:pt x="1311" y="3548"/>
                    <a:pt x="1311" y="3542"/>
                  </a:cubicBezTo>
                  <a:lnTo>
                    <a:pt x="1311" y="3542"/>
                  </a:lnTo>
                  <a:cubicBezTo>
                    <a:pt x="1316" y="3543"/>
                    <a:pt x="1320" y="3544"/>
                    <a:pt x="1323" y="3544"/>
                  </a:cubicBezTo>
                  <a:cubicBezTo>
                    <a:pt x="1333" y="3544"/>
                    <a:pt x="1332" y="3536"/>
                    <a:pt x="1320" y="3520"/>
                  </a:cubicBezTo>
                  <a:cubicBezTo>
                    <a:pt x="1322" y="3515"/>
                    <a:pt x="1322" y="3513"/>
                    <a:pt x="1325" y="3513"/>
                  </a:cubicBezTo>
                  <a:cubicBezTo>
                    <a:pt x="1328" y="3513"/>
                    <a:pt x="1332" y="3515"/>
                    <a:pt x="1342" y="3520"/>
                  </a:cubicBezTo>
                  <a:lnTo>
                    <a:pt x="1348" y="3504"/>
                  </a:lnTo>
                  <a:cubicBezTo>
                    <a:pt x="1317" y="3476"/>
                    <a:pt x="1354" y="3438"/>
                    <a:pt x="1376" y="3438"/>
                  </a:cubicBezTo>
                  <a:cubicBezTo>
                    <a:pt x="1376" y="3438"/>
                    <a:pt x="1379" y="3432"/>
                    <a:pt x="1361" y="3416"/>
                  </a:cubicBezTo>
                  <a:cubicBezTo>
                    <a:pt x="1339" y="3403"/>
                    <a:pt x="1332" y="3395"/>
                    <a:pt x="1339" y="3395"/>
                  </a:cubicBezTo>
                  <a:cubicBezTo>
                    <a:pt x="1343" y="3395"/>
                    <a:pt x="1353" y="3398"/>
                    <a:pt x="1367" y="3404"/>
                  </a:cubicBezTo>
                  <a:cubicBezTo>
                    <a:pt x="1384" y="3409"/>
                    <a:pt x="1394" y="3412"/>
                    <a:pt x="1397" y="3412"/>
                  </a:cubicBezTo>
                  <a:cubicBezTo>
                    <a:pt x="1401" y="3412"/>
                    <a:pt x="1391" y="3407"/>
                    <a:pt x="1370" y="3395"/>
                  </a:cubicBezTo>
                  <a:cubicBezTo>
                    <a:pt x="1358" y="3385"/>
                    <a:pt x="1365" y="3360"/>
                    <a:pt x="1385" y="3360"/>
                  </a:cubicBezTo>
                  <a:cubicBezTo>
                    <a:pt x="1390" y="3360"/>
                    <a:pt x="1397" y="3362"/>
                    <a:pt x="1405" y="3366"/>
                  </a:cubicBezTo>
                  <a:lnTo>
                    <a:pt x="1445" y="3382"/>
                  </a:lnTo>
                  <a:cubicBezTo>
                    <a:pt x="1426" y="3366"/>
                    <a:pt x="1430" y="3360"/>
                    <a:pt x="1430" y="3360"/>
                  </a:cubicBezTo>
                  <a:cubicBezTo>
                    <a:pt x="1411" y="3354"/>
                    <a:pt x="1414" y="3344"/>
                    <a:pt x="1423" y="3322"/>
                  </a:cubicBezTo>
                  <a:cubicBezTo>
                    <a:pt x="1430" y="3310"/>
                    <a:pt x="1420" y="3272"/>
                    <a:pt x="1426" y="3260"/>
                  </a:cubicBezTo>
                  <a:cubicBezTo>
                    <a:pt x="1433" y="3244"/>
                    <a:pt x="1442" y="3222"/>
                    <a:pt x="1464" y="3222"/>
                  </a:cubicBezTo>
                  <a:cubicBezTo>
                    <a:pt x="1467" y="3216"/>
                    <a:pt x="1470" y="3206"/>
                    <a:pt x="1455" y="3185"/>
                  </a:cubicBezTo>
                  <a:cubicBezTo>
                    <a:pt x="1442" y="3175"/>
                    <a:pt x="1444" y="3163"/>
                    <a:pt x="1454" y="3163"/>
                  </a:cubicBezTo>
                  <a:cubicBezTo>
                    <a:pt x="1457" y="3163"/>
                    <a:pt x="1460" y="3164"/>
                    <a:pt x="1464" y="3166"/>
                  </a:cubicBezTo>
                  <a:lnTo>
                    <a:pt x="1467" y="3156"/>
                  </a:lnTo>
                  <a:cubicBezTo>
                    <a:pt x="1455" y="3134"/>
                    <a:pt x="1458" y="3128"/>
                    <a:pt x="1458" y="3128"/>
                  </a:cubicBezTo>
                  <a:lnTo>
                    <a:pt x="1458" y="3128"/>
                  </a:lnTo>
                  <a:cubicBezTo>
                    <a:pt x="1466" y="3131"/>
                    <a:pt x="1474" y="3132"/>
                    <a:pt x="1480" y="3132"/>
                  </a:cubicBezTo>
                  <a:cubicBezTo>
                    <a:pt x="1488" y="3132"/>
                    <a:pt x="1492" y="3129"/>
                    <a:pt x="1483" y="3122"/>
                  </a:cubicBezTo>
                  <a:cubicBezTo>
                    <a:pt x="1464" y="3112"/>
                    <a:pt x="1467" y="3106"/>
                    <a:pt x="1470" y="3091"/>
                  </a:cubicBezTo>
                  <a:cubicBezTo>
                    <a:pt x="1499" y="3084"/>
                    <a:pt x="1596" y="2846"/>
                    <a:pt x="1574" y="2840"/>
                  </a:cubicBezTo>
                  <a:lnTo>
                    <a:pt x="1583" y="2818"/>
                  </a:lnTo>
                  <a:cubicBezTo>
                    <a:pt x="1586" y="2808"/>
                    <a:pt x="1593" y="2796"/>
                    <a:pt x="1593" y="2796"/>
                  </a:cubicBezTo>
                  <a:cubicBezTo>
                    <a:pt x="1598" y="2798"/>
                    <a:pt x="1603" y="2799"/>
                    <a:pt x="1606" y="2799"/>
                  </a:cubicBezTo>
                  <a:cubicBezTo>
                    <a:pt x="1629" y="2799"/>
                    <a:pt x="1625" y="2763"/>
                    <a:pt x="1615" y="2736"/>
                  </a:cubicBezTo>
                  <a:cubicBezTo>
                    <a:pt x="1599" y="2724"/>
                    <a:pt x="1602" y="2714"/>
                    <a:pt x="1605" y="2708"/>
                  </a:cubicBezTo>
                  <a:lnTo>
                    <a:pt x="1605" y="2708"/>
                  </a:lnTo>
                  <a:cubicBezTo>
                    <a:pt x="1614" y="2712"/>
                    <a:pt x="1621" y="2714"/>
                    <a:pt x="1627" y="2714"/>
                  </a:cubicBezTo>
                  <a:cubicBezTo>
                    <a:pt x="1646" y="2714"/>
                    <a:pt x="1649" y="2697"/>
                    <a:pt x="1640" y="2680"/>
                  </a:cubicBezTo>
                  <a:cubicBezTo>
                    <a:pt x="1615" y="2666"/>
                    <a:pt x="1608" y="2657"/>
                    <a:pt x="1617" y="2657"/>
                  </a:cubicBezTo>
                  <a:cubicBezTo>
                    <a:pt x="1622" y="2657"/>
                    <a:pt x="1632" y="2659"/>
                    <a:pt x="1646" y="2664"/>
                  </a:cubicBezTo>
                  <a:cubicBezTo>
                    <a:pt x="1656" y="2669"/>
                    <a:pt x="1665" y="2671"/>
                    <a:pt x="1670" y="2671"/>
                  </a:cubicBezTo>
                  <a:cubicBezTo>
                    <a:pt x="1682" y="2671"/>
                    <a:pt x="1675" y="2657"/>
                    <a:pt x="1636" y="2630"/>
                  </a:cubicBezTo>
                  <a:cubicBezTo>
                    <a:pt x="1621" y="2614"/>
                    <a:pt x="1621" y="2614"/>
                    <a:pt x="1643" y="2614"/>
                  </a:cubicBezTo>
                  <a:cubicBezTo>
                    <a:pt x="1656" y="2617"/>
                    <a:pt x="1666" y="2618"/>
                    <a:pt x="1672" y="2618"/>
                  </a:cubicBezTo>
                  <a:cubicBezTo>
                    <a:pt x="1686" y="2618"/>
                    <a:pt x="1683" y="2612"/>
                    <a:pt x="1668" y="2608"/>
                  </a:cubicBezTo>
                  <a:cubicBezTo>
                    <a:pt x="1642" y="2592"/>
                    <a:pt x="1637" y="2582"/>
                    <a:pt x="1653" y="2582"/>
                  </a:cubicBezTo>
                  <a:cubicBezTo>
                    <a:pt x="1658" y="2582"/>
                    <a:pt x="1667" y="2584"/>
                    <a:pt x="1677" y="2586"/>
                  </a:cubicBezTo>
                  <a:cubicBezTo>
                    <a:pt x="1721" y="2586"/>
                    <a:pt x="1721" y="2586"/>
                    <a:pt x="1687" y="2564"/>
                  </a:cubicBezTo>
                  <a:cubicBezTo>
                    <a:pt x="1655" y="2544"/>
                    <a:pt x="1660" y="2519"/>
                    <a:pt x="1694" y="2519"/>
                  </a:cubicBezTo>
                  <a:cubicBezTo>
                    <a:pt x="1697" y="2519"/>
                    <a:pt x="1701" y="2520"/>
                    <a:pt x="1705" y="2520"/>
                  </a:cubicBezTo>
                  <a:cubicBezTo>
                    <a:pt x="1709" y="2514"/>
                    <a:pt x="1730" y="2514"/>
                    <a:pt x="1712" y="2508"/>
                  </a:cubicBezTo>
                  <a:lnTo>
                    <a:pt x="1734" y="2508"/>
                  </a:lnTo>
                  <a:lnTo>
                    <a:pt x="1740" y="2492"/>
                  </a:lnTo>
                  <a:lnTo>
                    <a:pt x="1718" y="2486"/>
                  </a:lnTo>
                  <a:cubicBezTo>
                    <a:pt x="1743" y="2458"/>
                    <a:pt x="1765" y="2426"/>
                    <a:pt x="1781" y="2392"/>
                  </a:cubicBezTo>
                  <a:cubicBezTo>
                    <a:pt x="1812" y="2310"/>
                    <a:pt x="1818" y="2298"/>
                    <a:pt x="1796" y="2298"/>
                  </a:cubicBezTo>
                  <a:cubicBezTo>
                    <a:pt x="1761" y="2290"/>
                    <a:pt x="1758" y="2280"/>
                    <a:pt x="1782" y="2280"/>
                  </a:cubicBezTo>
                  <a:cubicBezTo>
                    <a:pt x="1787" y="2280"/>
                    <a:pt x="1794" y="2281"/>
                    <a:pt x="1803" y="2282"/>
                  </a:cubicBezTo>
                  <a:cubicBezTo>
                    <a:pt x="1806" y="2276"/>
                    <a:pt x="1831" y="2269"/>
                    <a:pt x="1837" y="2254"/>
                  </a:cubicBezTo>
                  <a:cubicBezTo>
                    <a:pt x="1840" y="2243"/>
                    <a:pt x="1845" y="2230"/>
                    <a:pt x="1859" y="2230"/>
                  </a:cubicBezTo>
                  <a:cubicBezTo>
                    <a:pt x="1862" y="2230"/>
                    <a:pt x="1865" y="2231"/>
                    <a:pt x="1868" y="2232"/>
                  </a:cubicBezTo>
                  <a:lnTo>
                    <a:pt x="1871" y="2226"/>
                  </a:lnTo>
                  <a:cubicBezTo>
                    <a:pt x="1843" y="2201"/>
                    <a:pt x="1850" y="2154"/>
                    <a:pt x="1884" y="2138"/>
                  </a:cubicBezTo>
                  <a:cubicBezTo>
                    <a:pt x="1890" y="2125"/>
                    <a:pt x="1890" y="2107"/>
                    <a:pt x="1878" y="2094"/>
                  </a:cubicBezTo>
                  <a:cubicBezTo>
                    <a:pt x="1865" y="2072"/>
                    <a:pt x="1865" y="2072"/>
                    <a:pt x="1887" y="2072"/>
                  </a:cubicBezTo>
                  <a:cubicBezTo>
                    <a:pt x="1889" y="2073"/>
                    <a:pt x="1892" y="2074"/>
                    <a:pt x="1894" y="2074"/>
                  </a:cubicBezTo>
                  <a:cubicBezTo>
                    <a:pt x="1914" y="2074"/>
                    <a:pt x="1939" y="2045"/>
                    <a:pt x="1906" y="2031"/>
                  </a:cubicBezTo>
                  <a:lnTo>
                    <a:pt x="1928" y="2031"/>
                  </a:lnTo>
                  <a:cubicBezTo>
                    <a:pt x="1950" y="2031"/>
                    <a:pt x="1934" y="2016"/>
                    <a:pt x="1915" y="2009"/>
                  </a:cubicBezTo>
                  <a:cubicBezTo>
                    <a:pt x="1891" y="2000"/>
                    <a:pt x="1882" y="1994"/>
                    <a:pt x="1893" y="1994"/>
                  </a:cubicBezTo>
                  <a:cubicBezTo>
                    <a:pt x="1900" y="1994"/>
                    <a:pt x="1915" y="1997"/>
                    <a:pt x="1940" y="2003"/>
                  </a:cubicBezTo>
                  <a:cubicBezTo>
                    <a:pt x="1956" y="2008"/>
                    <a:pt x="1966" y="2010"/>
                    <a:pt x="1971" y="2010"/>
                  </a:cubicBezTo>
                  <a:cubicBezTo>
                    <a:pt x="1977" y="2010"/>
                    <a:pt x="1973" y="2007"/>
                    <a:pt x="1962" y="2003"/>
                  </a:cubicBezTo>
                  <a:cubicBezTo>
                    <a:pt x="1947" y="1987"/>
                    <a:pt x="1928" y="1972"/>
                    <a:pt x="1950" y="1972"/>
                  </a:cubicBezTo>
                  <a:cubicBezTo>
                    <a:pt x="1953" y="1966"/>
                    <a:pt x="1956" y="1959"/>
                    <a:pt x="1918" y="1944"/>
                  </a:cubicBezTo>
                  <a:cubicBezTo>
                    <a:pt x="1900" y="1937"/>
                    <a:pt x="1903" y="1928"/>
                    <a:pt x="1906" y="1922"/>
                  </a:cubicBezTo>
                  <a:lnTo>
                    <a:pt x="1906" y="1922"/>
                  </a:lnTo>
                  <a:cubicBezTo>
                    <a:pt x="1918" y="1925"/>
                    <a:pt x="1931" y="1934"/>
                    <a:pt x="1940" y="1943"/>
                  </a:cubicBezTo>
                  <a:lnTo>
                    <a:pt x="1940" y="1943"/>
                  </a:lnTo>
                  <a:cubicBezTo>
                    <a:pt x="1942" y="1941"/>
                    <a:pt x="1944" y="1935"/>
                    <a:pt x="1947" y="1928"/>
                  </a:cubicBezTo>
                  <a:cubicBezTo>
                    <a:pt x="1949" y="1923"/>
                    <a:pt x="1962" y="1919"/>
                    <a:pt x="1976" y="1919"/>
                  </a:cubicBezTo>
                  <a:cubicBezTo>
                    <a:pt x="1982" y="1919"/>
                    <a:pt x="1988" y="1920"/>
                    <a:pt x="1994" y="1922"/>
                  </a:cubicBezTo>
                  <a:cubicBezTo>
                    <a:pt x="1997" y="1922"/>
                    <a:pt x="1999" y="1922"/>
                    <a:pt x="2002" y="1922"/>
                  </a:cubicBezTo>
                  <a:cubicBezTo>
                    <a:pt x="2016" y="1922"/>
                    <a:pt x="2013" y="1915"/>
                    <a:pt x="1978" y="1909"/>
                  </a:cubicBezTo>
                  <a:cubicBezTo>
                    <a:pt x="1940" y="1893"/>
                    <a:pt x="1940" y="1893"/>
                    <a:pt x="1944" y="1878"/>
                  </a:cubicBezTo>
                  <a:cubicBezTo>
                    <a:pt x="1946" y="1873"/>
                    <a:pt x="1948" y="1869"/>
                    <a:pt x="1957" y="1869"/>
                  </a:cubicBezTo>
                  <a:cubicBezTo>
                    <a:pt x="1961" y="1869"/>
                    <a:pt x="1965" y="1870"/>
                    <a:pt x="1972" y="1871"/>
                  </a:cubicBezTo>
                  <a:cubicBezTo>
                    <a:pt x="1980" y="1876"/>
                    <a:pt x="1985" y="1878"/>
                    <a:pt x="1988" y="1878"/>
                  </a:cubicBezTo>
                  <a:cubicBezTo>
                    <a:pt x="1992" y="1878"/>
                    <a:pt x="1993" y="1874"/>
                    <a:pt x="1997" y="1865"/>
                  </a:cubicBezTo>
                  <a:cubicBezTo>
                    <a:pt x="2003" y="1843"/>
                    <a:pt x="1956" y="1799"/>
                    <a:pt x="1918" y="1777"/>
                  </a:cubicBezTo>
                  <a:cubicBezTo>
                    <a:pt x="1895" y="1768"/>
                    <a:pt x="1887" y="1764"/>
                    <a:pt x="1892" y="1764"/>
                  </a:cubicBezTo>
                  <a:cubicBezTo>
                    <a:pt x="1896" y="1764"/>
                    <a:pt x="1906" y="1766"/>
                    <a:pt x="1922" y="1768"/>
                  </a:cubicBezTo>
                  <a:cubicBezTo>
                    <a:pt x="1928" y="1771"/>
                    <a:pt x="1933" y="1773"/>
                    <a:pt x="1936" y="1773"/>
                  </a:cubicBezTo>
                  <a:cubicBezTo>
                    <a:pt x="1943" y="1773"/>
                    <a:pt x="1945" y="1768"/>
                    <a:pt x="1947" y="1762"/>
                  </a:cubicBezTo>
                  <a:cubicBezTo>
                    <a:pt x="1937" y="1759"/>
                    <a:pt x="1938" y="1757"/>
                    <a:pt x="1941" y="1757"/>
                  </a:cubicBezTo>
                  <a:cubicBezTo>
                    <a:pt x="1944" y="1757"/>
                    <a:pt x="1948" y="1759"/>
                    <a:pt x="1947" y="1762"/>
                  </a:cubicBezTo>
                  <a:cubicBezTo>
                    <a:pt x="1969" y="1771"/>
                    <a:pt x="1966" y="1777"/>
                    <a:pt x="1962" y="1784"/>
                  </a:cubicBezTo>
                  <a:lnTo>
                    <a:pt x="1981" y="1793"/>
                  </a:lnTo>
                  <a:cubicBezTo>
                    <a:pt x="1991" y="1795"/>
                    <a:pt x="1999" y="1795"/>
                    <a:pt x="2004" y="1795"/>
                  </a:cubicBezTo>
                  <a:cubicBezTo>
                    <a:pt x="2021" y="1795"/>
                    <a:pt x="2017" y="1788"/>
                    <a:pt x="1991" y="1771"/>
                  </a:cubicBezTo>
                  <a:cubicBezTo>
                    <a:pt x="1972" y="1756"/>
                    <a:pt x="1972" y="1756"/>
                    <a:pt x="1997" y="1756"/>
                  </a:cubicBezTo>
                  <a:cubicBezTo>
                    <a:pt x="2019" y="1756"/>
                    <a:pt x="2041" y="1756"/>
                    <a:pt x="2022" y="1749"/>
                  </a:cubicBezTo>
                  <a:cubicBezTo>
                    <a:pt x="2027" y="1742"/>
                    <a:pt x="2034" y="1736"/>
                    <a:pt x="2044" y="1736"/>
                  </a:cubicBezTo>
                  <a:cubicBezTo>
                    <a:pt x="2046" y="1736"/>
                    <a:pt x="2048" y="1736"/>
                    <a:pt x="2050" y="1737"/>
                  </a:cubicBezTo>
                  <a:cubicBezTo>
                    <a:pt x="2056" y="1721"/>
                    <a:pt x="2060" y="1715"/>
                    <a:pt x="2038" y="1705"/>
                  </a:cubicBezTo>
                  <a:cubicBezTo>
                    <a:pt x="2019" y="1699"/>
                    <a:pt x="2022" y="1690"/>
                    <a:pt x="2025" y="1683"/>
                  </a:cubicBezTo>
                  <a:cubicBezTo>
                    <a:pt x="2028" y="1677"/>
                    <a:pt x="2031" y="1671"/>
                    <a:pt x="2013" y="1662"/>
                  </a:cubicBezTo>
                  <a:cubicBezTo>
                    <a:pt x="1994" y="1655"/>
                    <a:pt x="1975" y="1640"/>
                    <a:pt x="1981" y="1624"/>
                  </a:cubicBezTo>
                  <a:cubicBezTo>
                    <a:pt x="1974" y="1611"/>
                    <a:pt x="1971" y="1605"/>
                    <a:pt x="1978" y="1605"/>
                  </a:cubicBezTo>
                  <a:cubicBezTo>
                    <a:pt x="1984" y="1605"/>
                    <a:pt x="1993" y="1608"/>
                    <a:pt x="2009" y="1611"/>
                  </a:cubicBezTo>
                  <a:cubicBezTo>
                    <a:pt x="2016" y="1613"/>
                    <a:pt x="2020" y="1614"/>
                    <a:pt x="2024" y="1614"/>
                  </a:cubicBezTo>
                  <a:cubicBezTo>
                    <a:pt x="2032" y="1614"/>
                    <a:pt x="2032" y="1610"/>
                    <a:pt x="2034" y="1605"/>
                  </a:cubicBezTo>
                  <a:cubicBezTo>
                    <a:pt x="2034" y="1605"/>
                    <a:pt x="2037" y="1598"/>
                    <a:pt x="2053" y="1598"/>
                  </a:cubicBezTo>
                  <a:cubicBezTo>
                    <a:pt x="2056" y="1598"/>
                    <a:pt x="2059" y="1598"/>
                    <a:pt x="2063" y="1599"/>
                  </a:cubicBezTo>
                  <a:cubicBezTo>
                    <a:pt x="2085" y="1599"/>
                    <a:pt x="2063" y="1589"/>
                    <a:pt x="2044" y="1583"/>
                  </a:cubicBezTo>
                  <a:lnTo>
                    <a:pt x="2006" y="1568"/>
                  </a:lnTo>
                  <a:cubicBezTo>
                    <a:pt x="2007" y="1566"/>
                    <a:pt x="2011" y="1565"/>
                    <a:pt x="2016" y="1565"/>
                  </a:cubicBezTo>
                  <a:cubicBezTo>
                    <a:pt x="2030" y="1565"/>
                    <a:pt x="2055" y="1570"/>
                    <a:pt x="2069" y="1577"/>
                  </a:cubicBezTo>
                  <a:cubicBezTo>
                    <a:pt x="2086" y="1579"/>
                    <a:pt x="2096" y="1581"/>
                    <a:pt x="2100" y="1581"/>
                  </a:cubicBezTo>
                  <a:cubicBezTo>
                    <a:pt x="2107" y="1581"/>
                    <a:pt x="2097" y="1577"/>
                    <a:pt x="2072" y="1568"/>
                  </a:cubicBezTo>
                  <a:cubicBezTo>
                    <a:pt x="2053" y="1561"/>
                    <a:pt x="2038" y="1546"/>
                    <a:pt x="2063" y="1539"/>
                  </a:cubicBezTo>
                  <a:cubicBezTo>
                    <a:pt x="2068" y="1529"/>
                    <a:pt x="2073" y="1516"/>
                    <a:pt x="2086" y="1516"/>
                  </a:cubicBezTo>
                  <a:cubicBezTo>
                    <a:pt x="2088" y="1516"/>
                    <a:pt x="2091" y="1516"/>
                    <a:pt x="2094" y="1517"/>
                  </a:cubicBezTo>
                  <a:cubicBezTo>
                    <a:pt x="2096" y="1518"/>
                    <a:pt x="2098" y="1518"/>
                    <a:pt x="2099" y="1518"/>
                  </a:cubicBezTo>
                  <a:cubicBezTo>
                    <a:pt x="2113" y="1518"/>
                    <a:pt x="2100" y="1505"/>
                    <a:pt x="2100" y="1505"/>
                  </a:cubicBezTo>
                  <a:cubicBezTo>
                    <a:pt x="2085" y="1489"/>
                    <a:pt x="2088" y="1483"/>
                    <a:pt x="2116" y="1467"/>
                  </a:cubicBezTo>
                  <a:cubicBezTo>
                    <a:pt x="2169" y="1448"/>
                    <a:pt x="2169" y="1448"/>
                    <a:pt x="2128" y="1433"/>
                  </a:cubicBezTo>
                  <a:cubicBezTo>
                    <a:pt x="2116" y="1427"/>
                    <a:pt x="2104" y="1422"/>
                    <a:pt x="2108" y="1422"/>
                  </a:cubicBezTo>
                  <a:cubicBezTo>
                    <a:pt x="2110" y="1422"/>
                    <a:pt x="2117" y="1423"/>
                    <a:pt x="2132" y="1426"/>
                  </a:cubicBezTo>
                  <a:cubicBezTo>
                    <a:pt x="2157" y="1426"/>
                    <a:pt x="2138" y="1411"/>
                    <a:pt x="2125" y="1389"/>
                  </a:cubicBezTo>
                  <a:cubicBezTo>
                    <a:pt x="2103" y="1373"/>
                    <a:pt x="2078" y="1361"/>
                    <a:pt x="2050" y="1351"/>
                  </a:cubicBezTo>
                  <a:cubicBezTo>
                    <a:pt x="2013" y="1336"/>
                    <a:pt x="2013" y="1336"/>
                    <a:pt x="2038" y="1329"/>
                  </a:cubicBezTo>
                  <a:cubicBezTo>
                    <a:pt x="2039" y="1325"/>
                    <a:pt x="2044" y="1323"/>
                    <a:pt x="2051" y="1323"/>
                  </a:cubicBezTo>
                  <a:cubicBezTo>
                    <a:pt x="2060" y="1323"/>
                    <a:pt x="2071" y="1326"/>
                    <a:pt x="2081" y="1329"/>
                  </a:cubicBezTo>
                  <a:cubicBezTo>
                    <a:pt x="2103" y="1339"/>
                    <a:pt x="2100" y="1345"/>
                    <a:pt x="2100" y="1345"/>
                  </a:cubicBezTo>
                  <a:lnTo>
                    <a:pt x="2097" y="1351"/>
                  </a:lnTo>
                  <a:cubicBezTo>
                    <a:pt x="2108" y="1357"/>
                    <a:pt x="2118" y="1361"/>
                    <a:pt x="2127" y="1361"/>
                  </a:cubicBezTo>
                  <a:cubicBezTo>
                    <a:pt x="2133" y="1361"/>
                    <a:pt x="2138" y="1358"/>
                    <a:pt x="2141" y="1351"/>
                  </a:cubicBezTo>
                  <a:cubicBezTo>
                    <a:pt x="2144" y="1352"/>
                    <a:pt x="2147" y="1352"/>
                    <a:pt x="2149" y="1352"/>
                  </a:cubicBezTo>
                  <a:cubicBezTo>
                    <a:pt x="2163" y="1352"/>
                    <a:pt x="2164" y="1344"/>
                    <a:pt x="2147" y="1339"/>
                  </a:cubicBezTo>
                  <a:cubicBezTo>
                    <a:pt x="2169" y="1339"/>
                    <a:pt x="2175" y="1323"/>
                    <a:pt x="2182" y="1311"/>
                  </a:cubicBezTo>
                  <a:cubicBezTo>
                    <a:pt x="2188" y="1296"/>
                    <a:pt x="2196" y="1276"/>
                    <a:pt x="2215" y="1276"/>
                  </a:cubicBezTo>
                  <a:cubicBezTo>
                    <a:pt x="2217" y="1276"/>
                    <a:pt x="2218" y="1276"/>
                    <a:pt x="2219" y="1276"/>
                  </a:cubicBezTo>
                  <a:cubicBezTo>
                    <a:pt x="2226" y="1260"/>
                    <a:pt x="2229" y="1254"/>
                    <a:pt x="2207" y="1245"/>
                  </a:cubicBezTo>
                  <a:cubicBezTo>
                    <a:pt x="2181" y="1234"/>
                    <a:pt x="2175" y="1228"/>
                    <a:pt x="2179" y="1228"/>
                  </a:cubicBezTo>
                  <a:cubicBezTo>
                    <a:pt x="2181" y="1228"/>
                    <a:pt x="2185" y="1229"/>
                    <a:pt x="2191" y="1232"/>
                  </a:cubicBezTo>
                  <a:cubicBezTo>
                    <a:pt x="2193" y="1232"/>
                    <a:pt x="2194" y="1233"/>
                    <a:pt x="2196" y="1233"/>
                  </a:cubicBezTo>
                  <a:cubicBezTo>
                    <a:pt x="2236" y="1233"/>
                    <a:pt x="2290" y="1153"/>
                    <a:pt x="2257" y="1132"/>
                  </a:cubicBezTo>
                  <a:lnTo>
                    <a:pt x="2263" y="1116"/>
                  </a:lnTo>
                  <a:cubicBezTo>
                    <a:pt x="2288" y="1110"/>
                    <a:pt x="2307" y="1066"/>
                    <a:pt x="2288" y="1050"/>
                  </a:cubicBezTo>
                  <a:lnTo>
                    <a:pt x="2298" y="1032"/>
                  </a:lnTo>
                  <a:cubicBezTo>
                    <a:pt x="2323" y="1022"/>
                    <a:pt x="2326" y="1016"/>
                    <a:pt x="2310" y="1000"/>
                  </a:cubicBezTo>
                  <a:cubicBezTo>
                    <a:pt x="2299" y="991"/>
                    <a:pt x="2286" y="984"/>
                    <a:pt x="2287" y="984"/>
                  </a:cubicBezTo>
                  <a:lnTo>
                    <a:pt x="2287" y="984"/>
                  </a:lnTo>
                  <a:cubicBezTo>
                    <a:pt x="2287" y="984"/>
                    <a:pt x="2289" y="985"/>
                    <a:pt x="2295" y="988"/>
                  </a:cubicBezTo>
                  <a:cubicBezTo>
                    <a:pt x="2298" y="989"/>
                    <a:pt x="2300" y="989"/>
                    <a:pt x="2303" y="989"/>
                  </a:cubicBezTo>
                  <a:cubicBezTo>
                    <a:pt x="2316" y="989"/>
                    <a:pt x="2322" y="976"/>
                    <a:pt x="2332" y="950"/>
                  </a:cubicBezTo>
                  <a:cubicBezTo>
                    <a:pt x="2345" y="922"/>
                    <a:pt x="2345" y="922"/>
                    <a:pt x="2323" y="922"/>
                  </a:cubicBezTo>
                  <a:cubicBezTo>
                    <a:pt x="2317" y="900"/>
                    <a:pt x="2321" y="894"/>
                    <a:pt x="2330" y="894"/>
                  </a:cubicBezTo>
                  <a:cubicBezTo>
                    <a:pt x="2336" y="894"/>
                    <a:pt x="2345" y="897"/>
                    <a:pt x="2354" y="900"/>
                  </a:cubicBezTo>
                  <a:cubicBezTo>
                    <a:pt x="2366" y="909"/>
                    <a:pt x="2374" y="912"/>
                    <a:pt x="2378" y="912"/>
                  </a:cubicBezTo>
                  <a:cubicBezTo>
                    <a:pt x="2385" y="912"/>
                    <a:pt x="2375" y="899"/>
                    <a:pt x="2338" y="878"/>
                  </a:cubicBezTo>
                  <a:cubicBezTo>
                    <a:pt x="2311" y="861"/>
                    <a:pt x="2309" y="847"/>
                    <a:pt x="2319" y="847"/>
                  </a:cubicBezTo>
                  <a:cubicBezTo>
                    <a:pt x="2322" y="847"/>
                    <a:pt x="2325" y="848"/>
                    <a:pt x="2329" y="850"/>
                  </a:cubicBezTo>
                  <a:cubicBezTo>
                    <a:pt x="2348" y="856"/>
                    <a:pt x="2345" y="866"/>
                    <a:pt x="2342" y="872"/>
                  </a:cubicBezTo>
                  <a:lnTo>
                    <a:pt x="2382" y="887"/>
                  </a:lnTo>
                  <a:cubicBezTo>
                    <a:pt x="2385" y="881"/>
                    <a:pt x="2385" y="881"/>
                    <a:pt x="2367" y="866"/>
                  </a:cubicBezTo>
                  <a:cubicBezTo>
                    <a:pt x="2367" y="866"/>
                    <a:pt x="2370" y="859"/>
                    <a:pt x="2354" y="844"/>
                  </a:cubicBezTo>
                  <a:cubicBezTo>
                    <a:pt x="2338" y="828"/>
                    <a:pt x="2320" y="822"/>
                    <a:pt x="2298" y="819"/>
                  </a:cubicBezTo>
                  <a:cubicBezTo>
                    <a:pt x="2276" y="819"/>
                    <a:pt x="2276" y="812"/>
                    <a:pt x="2279" y="806"/>
                  </a:cubicBezTo>
                  <a:cubicBezTo>
                    <a:pt x="2285" y="804"/>
                    <a:pt x="2290" y="804"/>
                    <a:pt x="2296" y="804"/>
                  </a:cubicBezTo>
                  <a:cubicBezTo>
                    <a:pt x="2313" y="804"/>
                    <a:pt x="2330" y="810"/>
                    <a:pt x="2342" y="822"/>
                  </a:cubicBezTo>
                  <a:cubicBezTo>
                    <a:pt x="2338" y="828"/>
                    <a:pt x="2357" y="837"/>
                    <a:pt x="2376" y="844"/>
                  </a:cubicBezTo>
                  <a:cubicBezTo>
                    <a:pt x="2378" y="844"/>
                    <a:pt x="2379" y="845"/>
                    <a:pt x="2380" y="845"/>
                  </a:cubicBezTo>
                  <a:cubicBezTo>
                    <a:pt x="2394" y="845"/>
                    <a:pt x="2370" y="798"/>
                    <a:pt x="2338" y="778"/>
                  </a:cubicBezTo>
                  <a:lnTo>
                    <a:pt x="2338" y="778"/>
                  </a:lnTo>
                  <a:lnTo>
                    <a:pt x="2357" y="784"/>
                  </a:lnTo>
                  <a:cubicBezTo>
                    <a:pt x="2361" y="786"/>
                    <a:pt x="2365" y="787"/>
                    <a:pt x="2368" y="787"/>
                  </a:cubicBezTo>
                  <a:cubicBezTo>
                    <a:pt x="2379" y="787"/>
                    <a:pt x="2384" y="775"/>
                    <a:pt x="2389" y="765"/>
                  </a:cubicBezTo>
                  <a:cubicBezTo>
                    <a:pt x="2395" y="750"/>
                    <a:pt x="2398" y="743"/>
                    <a:pt x="2379" y="734"/>
                  </a:cubicBezTo>
                  <a:cubicBezTo>
                    <a:pt x="2357" y="728"/>
                    <a:pt x="2338" y="718"/>
                    <a:pt x="2342" y="712"/>
                  </a:cubicBezTo>
                  <a:lnTo>
                    <a:pt x="2342" y="712"/>
                  </a:lnTo>
                  <a:cubicBezTo>
                    <a:pt x="2341" y="714"/>
                    <a:pt x="2339" y="715"/>
                    <a:pt x="2336" y="715"/>
                  </a:cubicBezTo>
                  <a:cubicBezTo>
                    <a:pt x="2328" y="715"/>
                    <a:pt x="2314" y="709"/>
                    <a:pt x="2301" y="703"/>
                  </a:cubicBezTo>
                  <a:cubicBezTo>
                    <a:pt x="2316" y="699"/>
                    <a:pt x="2332" y="699"/>
                    <a:pt x="2348" y="699"/>
                  </a:cubicBezTo>
                  <a:cubicBezTo>
                    <a:pt x="2392" y="699"/>
                    <a:pt x="2420" y="693"/>
                    <a:pt x="2432" y="665"/>
                  </a:cubicBezTo>
                  <a:cubicBezTo>
                    <a:pt x="2435" y="650"/>
                    <a:pt x="2444" y="630"/>
                    <a:pt x="2465" y="630"/>
                  </a:cubicBezTo>
                  <a:cubicBezTo>
                    <a:pt x="2467" y="630"/>
                    <a:pt x="2468" y="630"/>
                    <a:pt x="2470" y="631"/>
                  </a:cubicBezTo>
                  <a:cubicBezTo>
                    <a:pt x="2476" y="615"/>
                    <a:pt x="2476" y="609"/>
                    <a:pt x="2458" y="599"/>
                  </a:cubicBezTo>
                  <a:lnTo>
                    <a:pt x="2464" y="587"/>
                  </a:lnTo>
                  <a:cubicBezTo>
                    <a:pt x="2486" y="587"/>
                    <a:pt x="2492" y="571"/>
                    <a:pt x="2473" y="565"/>
                  </a:cubicBezTo>
                  <a:cubicBezTo>
                    <a:pt x="2458" y="549"/>
                    <a:pt x="2479" y="549"/>
                    <a:pt x="2483" y="543"/>
                  </a:cubicBezTo>
                  <a:cubicBezTo>
                    <a:pt x="2526" y="543"/>
                    <a:pt x="2526" y="543"/>
                    <a:pt x="2467" y="527"/>
                  </a:cubicBezTo>
                  <a:cubicBezTo>
                    <a:pt x="2461" y="525"/>
                    <a:pt x="2455" y="524"/>
                    <a:pt x="2449" y="524"/>
                  </a:cubicBezTo>
                  <a:cubicBezTo>
                    <a:pt x="2435" y="524"/>
                    <a:pt x="2422" y="529"/>
                    <a:pt x="2420" y="533"/>
                  </a:cubicBezTo>
                  <a:lnTo>
                    <a:pt x="2411" y="555"/>
                  </a:lnTo>
                  <a:lnTo>
                    <a:pt x="2401" y="524"/>
                  </a:lnTo>
                  <a:cubicBezTo>
                    <a:pt x="2404" y="518"/>
                    <a:pt x="2389" y="496"/>
                    <a:pt x="2370" y="489"/>
                  </a:cubicBezTo>
                  <a:cubicBezTo>
                    <a:pt x="2370" y="489"/>
                    <a:pt x="2351" y="480"/>
                    <a:pt x="2354" y="474"/>
                  </a:cubicBezTo>
                  <a:lnTo>
                    <a:pt x="2354" y="474"/>
                  </a:lnTo>
                  <a:lnTo>
                    <a:pt x="2392" y="489"/>
                  </a:lnTo>
                  <a:cubicBezTo>
                    <a:pt x="2407" y="502"/>
                    <a:pt x="2426" y="511"/>
                    <a:pt x="2448" y="521"/>
                  </a:cubicBezTo>
                  <a:cubicBezTo>
                    <a:pt x="2455" y="522"/>
                    <a:pt x="2462" y="522"/>
                    <a:pt x="2469" y="522"/>
                  </a:cubicBezTo>
                  <a:cubicBezTo>
                    <a:pt x="2497" y="522"/>
                    <a:pt x="2510" y="512"/>
                    <a:pt x="2479" y="499"/>
                  </a:cubicBezTo>
                  <a:cubicBezTo>
                    <a:pt x="2483" y="493"/>
                    <a:pt x="2483" y="493"/>
                    <a:pt x="2505" y="493"/>
                  </a:cubicBezTo>
                  <a:cubicBezTo>
                    <a:pt x="2509" y="494"/>
                    <a:pt x="2513" y="495"/>
                    <a:pt x="2515" y="495"/>
                  </a:cubicBezTo>
                  <a:cubicBezTo>
                    <a:pt x="2523" y="495"/>
                    <a:pt x="2518" y="487"/>
                    <a:pt x="2492" y="471"/>
                  </a:cubicBezTo>
                  <a:cubicBezTo>
                    <a:pt x="2464" y="454"/>
                    <a:pt x="2459" y="445"/>
                    <a:pt x="2475" y="445"/>
                  </a:cubicBezTo>
                  <a:cubicBezTo>
                    <a:pt x="2481" y="445"/>
                    <a:pt x="2490" y="446"/>
                    <a:pt x="2501" y="449"/>
                  </a:cubicBezTo>
                  <a:cubicBezTo>
                    <a:pt x="2503" y="449"/>
                    <a:pt x="2505" y="449"/>
                    <a:pt x="2507" y="449"/>
                  </a:cubicBezTo>
                  <a:cubicBezTo>
                    <a:pt x="2546" y="449"/>
                    <a:pt x="2557" y="420"/>
                    <a:pt x="2539" y="414"/>
                  </a:cubicBezTo>
                  <a:cubicBezTo>
                    <a:pt x="2498" y="399"/>
                    <a:pt x="2508" y="377"/>
                    <a:pt x="2533" y="377"/>
                  </a:cubicBezTo>
                  <a:cubicBezTo>
                    <a:pt x="2536" y="377"/>
                    <a:pt x="2538" y="377"/>
                    <a:pt x="2540" y="377"/>
                  </a:cubicBezTo>
                  <a:cubicBezTo>
                    <a:pt x="2555" y="377"/>
                    <a:pt x="2556" y="368"/>
                    <a:pt x="2542" y="355"/>
                  </a:cubicBezTo>
                  <a:lnTo>
                    <a:pt x="2542" y="355"/>
                  </a:lnTo>
                  <a:cubicBezTo>
                    <a:pt x="2550" y="359"/>
                    <a:pt x="2559" y="361"/>
                    <a:pt x="2565" y="361"/>
                  </a:cubicBezTo>
                  <a:cubicBezTo>
                    <a:pt x="2573" y="361"/>
                    <a:pt x="2576" y="357"/>
                    <a:pt x="2567" y="348"/>
                  </a:cubicBezTo>
                  <a:cubicBezTo>
                    <a:pt x="2567" y="348"/>
                    <a:pt x="2570" y="342"/>
                    <a:pt x="2545" y="342"/>
                  </a:cubicBezTo>
                  <a:lnTo>
                    <a:pt x="2514" y="311"/>
                  </a:lnTo>
                  <a:cubicBezTo>
                    <a:pt x="2513" y="314"/>
                    <a:pt x="2511" y="315"/>
                    <a:pt x="2507" y="315"/>
                  </a:cubicBezTo>
                  <a:cubicBezTo>
                    <a:pt x="2499" y="315"/>
                    <a:pt x="2486" y="309"/>
                    <a:pt x="2473" y="305"/>
                  </a:cubicBezTo>
                  <a:cubicBezTo>
                    <a:pt x="2458" y="297"/>
                    <a:pt x="2475" y="282"/>
                    <a:pt x="2513" y="282"/>
                  </a:cubicBezTo>
                  <a:cubicBezTo>
                    <a:pt x="2523" y="282"/>
                    <a:pt x="2535" y="283"/>
                    <a:pt x="2548" y="286"/>
                  </a:cubicBezTo>
                  <a:lnTo>
                    <a:pt x="2595" y="286"/>
                  </a:lnTo>
                  <a:lnTo>
                    <a:pt x="2555" y="270"/>
                  </a:lnTo>
                  <a:cubicBezTo>
                    <a:pt x="2557" y="266"/>
                    <a:pt x="2559" y="260"/>
                    <a:pt x="2566" y="260"/>
                  </a:cubicBezTo>
                  <a:cubicBezTo>
                    <a:pt x="2570" y="260"/>
                    <a:pt x="2574" y="261"/>
                    <a:pt x="2580" y="264"/>
                  </a:cubicBezTo>
                  <a:cubicBezTo>
                    <a:pt x="2590" y="268"/>
                    <a:pt x="2595" y="270"/>
                    <a:pt x="2598" y="270"/>
                  </a:cubicBezTo>
                  <a:cubicBezTo>
                    <a:pt x="2602" y="270"/>
                    <a:pt x="2603" y="267"/>
                    <a:pt x="2605" y="264"/>
                  </a:cubicBezTo>
                  <a:cubicBezTo>
                    <a:pt x="2605" y="264"/>
                    <a:pt x="2608" y="258"/>
                    <a:pt x="2586" y="248"/>
                  </a:cubicBezTo>
                  <a:cubicBezTo>
                    <a:pt x="2560" y="237"/>
                    <a:pt x="2552" y="234"/>
                    <a:pt x="2557" y="234"/>
                  </a:cubicBezTo>
                  <a:cubicBezTo>
                    <a:pt x="2559" y="234"/>
                    <a:pt x="2564" y="235"/>
                    <a:pt x="2570" y="236"/>
                  </a:cubicBezTo>
                  <a:cubicBezTo>
                    <a:pt x="2581" y="237"/>
                    <a:pt x="2589" y="238"/>
                    <a:pt x="2595" y="238"/>
                  </a:cubicBezTo>
                  <a:cubicBezTo>
                    <a:pt x="2613" y="238"/>
                    <a:pt x="2608" y="230"/>
                    <a:pt x="2580" y="214"/>
                  </a:cubicBezTo>
                  <a:cubicBezTo>
                    <a:pt x="2557" y="204"/>
                    <a:pt x="2548" y="200"/>
                    <a:pt x="2554" y="200"/>
                  </a:cubicBezTo>
                  <a:cubicBezTo>
                    <a:pt x="2557" y="200"/>
                    <a:pt x="2567" y="202"/>
                    <a:pt x="2583" y="204"/>
                  </a:cubicBezTo>
                  <a:cubicBezTo>
                    <a:pt x="2593" y="209"/>
                    <a:pt x="2605" y="212"/>
                    <a:pt x="2613" y="212"/>
                  </a:cubicBezTo>
                  <a:cubicBezTo>
                    <a:pt x="2620" y="212"/>
                    <a:pt x="2625" y="210"/>
                    <a:pt x="2627" y="207"/>
                  </a:cubicBezTo>
                  <a:lnTo>
                    <a:pt x="2608" y="201"/>
                  </a:lnTo>
                  <a:cubicBezTo>
                    <a:pt x="2570" y="182"/>
                    <a:pt x="2573" y="176"/>
                    <a:pt x="2595" y="176"/>
                  </a:cubicBezTo>
                  <a:cubicBezTo>
                    <a:pt x="2601" y="179"/>
                    <a:pt x="2605" y="180"/>
                    <a:pt x="2608" y="180"/>
                  </a:cubicBezTo>
                  <a:cubicBezTo>
                    <a:pt x="2615" y="180"/>
                    <a:pt x="2614" y="173"/>
                    <a:pt x="2605" y="157"/>
                  </a:cubicBezTo>
                  <a:cubicBezTo>
                    <a:pt x="2609" y="146"/>
                    <a:pt x="2612" y="139"/>
                    <a:pt x="2621" y="139"/>
                  </a:cubicBezTo>
                  <a:cubicBezTo>
                    <a:pt x="2624" y="139"/>
                    <a:pt x="2628" y="140"/>
                    <a:pt x="2633" y="142"/>
                  </a:cubicBezTo>
                  <a:cubicBezTo>
                    <a:pt x="2652" y="150"/>
                    <a:pt x="2662" y="155"/>
                    <a:pt x="2664" y="155"/>
                  </a:cubicBezTo>
                  <a:cubicBezTo>
                    <a:pt x="2666" y="155"/>
                    <a:pt x="2656" y="149"/>
                    <a:pt x="2636" y="135"/>
                  </a:cubicBezTo>
                  <a:cubicBezTo>
                    <a:pt x="2620" y="120"/>
                    <a:pt x="2620" y="120"/>
                    <a:pt x="2646" y="113"/>
                  </a:cubicBezTo>
                  <a:cubicBezTo>
                    <a:pt x="2652" y="114"/>
                    <a:pt x="2657" y="115"/>
                    <a:pt x="2660" y="115"/>
                  </a:cubicBezTo>
                  <a:cubicBezTo>
                    <a:pt x="2666" y="115"/>
                    <a:pt x="2663" y="112"/>
                    <a:pt x="2652" y="101"/>
                  </a:cubicBezTo>
                  <a:cubicBezTo>
                    <a:pt x="2622" y="89"/>
                    <a:pt x="2604" y="80"/>
                    <a:pt x="2596" y="80"/>
                  </a:cubicBezTo>
                  <a:cubicBezTo>
                    <a:pt x="2594" y="80"/>
                    <a:pt x="2593" y="81"/>
                    <a:pt x="2592" y="82"/>
                  </a:cubicBezTo>
                  <a:cubicBezTo>
                    <a:pt x="2591" y="87"/>
                    <a:pt x="2590" y="89"/>
                    <a:pt x="2587" y="89"/>
                  </a:cubicBezTo>
                  <a:cubicBezTo>
                    <a:pt x="2584" y="89"/>
                    <a:pt x="2580" y="87"/>
                    <a:pt x="2570" y="82"/>
                  </a:cubicBezTo>
                  <a:lnTo>
                    <a:pt x="2577" y="66"/>
                  </a:lnTo>
                  <a:cubicBezTo>
                    <a:pt x="2580" y="60"/>
                    <a:pt x="2583" y="54"/>
                    <a:pt x="2567" y="32"/>
                  </a:cubicBezTo>
                  <a:cubicBezTo>
                    <a:pt x="2559" y="17"/>
                    <a:pt x="2538" y="3"/>
                    <a:pt x="2531" y="3"/>
                  </a:cubicBezTo>
                  <a:cubicBezTo>
                    <a:pt x="2528" y="3"/>
                    <a:pt x="2528" y="6"/>
                    <a:pt x="2533" y="13"/>
                  </a:cubicBezTo>
                  <a:lnTo>
                    <a:pt x="2508" y="13"/>
                  </a:lnTo>
                  <a:cubicBezTo>
                    <a:pt x="2487" y="4"/>
                    <a:pt x="2473" y="0"/>
                    <a:pt x="2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52"/>
            <p:cNvSpPr/>
            <p:nvPr/>
          </p:nvSpPr>
          <p:spPr>
            <a:xfrm>
              <a:off x="1156900" y="2210100"/>
              <a:ext cx="375400" cy="357350"/>
            </a:xfrm>
            <a:custGeom>
              <a:avLst/>
              <a:gdLst/>
              <a:ahLst/>
              <a:cxnLst/>
              <a:rect l="l" t="t" r="r" b="b"/>
              <a:pathLst>
                <a:path w="15016" h="14294" extrusionOk="0">
                  <a:moveTo>
                    <a:pt x="8189" y="1"/>
                  </a:moveTo>
                  <a:cubicBezTo>
                    <a:pt x="8178" y="1"/>
                    <a:pt x="8160" y="11"/>
                    <a:pt x="8142" y="38"/>
                  </a:cubicBezTo>
                  <a:cubicBezTo>
                    <a:pt x="8142" y="54"/>
                    <a:pt x="8142" y="58"/>
                    <a:pt x="8153" y="58"/>
                  </a:cubicBezTo>
                  <a:cubicBezTo>
                    <a:pt x="8157" y="58"/>
                    <a:pt x="8163" y="57"/>
                    <a:pt x="8171" y="56"/>
                  </a:cubicBezTo>
                  <a:cubicBezTo>
                    <a:pt x="8171" y="56"/>
                    <a:pt x="8202" y="34"/>
                    <a:pt x="8202" y="13"/>
                  </a:cubicBezTo>
                  <a:cubicBezTo>
                    <a:pt x="8202" y="5"/>
                    <a:pt x="8197" y="1"/>
                    <a:pt x="8189" y="1"/>
                  </a:cubicBezTo>
                  <a:close/>
                  <a:moveTo>
                    <a:pt x="14532" y="172"/>
                  </a:moveTo>
                  <a:cubicBezTo>
                    <a:pt x="14504" y="172"/>
                    <a:pt x="14504" y="191"/>
                    <a:pt x="14504" y="213"/>
                  </a:cubicBezTo>
                  <a:lnTo>
                    <a:pt x="14532" y="213"/>
                  </a:lnTo>
                  <a:cubicBezTo>
                    <a:pt x="14532" y="213"/>
                    <a:pt x="14561" y="191"/>
                    <a:pt x="14561" y="172"/>
                  </a:cubicBezTo>
                  <a:close/>
                  <a:moveTo>
                    <a:pt x="9544" y="385"/>
                  </a:moveTo>
                  <a:cubicBezTo>
                    <a:pt x="9550" y="385"/>
                    <a:pt x="9553" y="388"/>
                    <a:pt x="9553" y="395"/>
                  </a:cubicBezTo>
                  <a:cubicBezTo>
                    <a:pt x="9584" y="395"/>
                    <a:pt x="9524" y="414"/>
                    <a:pt x="9496" y="414"/>
                  </a:cubicBezTo>
                  <a:lnTo>
                    <a:pt x="9496" y="395"/>
                  </a:lnTo>
                  <a:cubicBezTo>
                    <a:pt x="9515" y="395"/>
                    <a:pt x="9534" y="385"/>
                    <a:pt x="9544" y="385"/>
                  </a:cubicBezTo>
                  <a:close/>
                  <a:moveTo>
                    <a:pt x="12285" y="367"/>
                  </a:moveTo>
                  <a:cubicBezTo>
                    <a:pt x="12267" y="370"/>
                    <a:pt x="12245" y="376"/>
                    <a:pt x="12229" y="389"/>
                  </a:cubicBezTo>
                  <a:cubicBezTo>
                    <a:pt x="12229" y="411"/>
                    <a:pt x="12257" y="411"/>
                    <a:pt x="12285" y="411"/>
                  </a:cubicBezTo>
                  <a:cubicBezTo>
                    <a:pt x="12303" y="416"/>
                    <a:pt x="12317" y="418"/>
                    <a:pt x="12329" y="418"/>
                  </a:cubicBezTo>
                  <a:cubicBezTo>
                    <a:pt x="12359" y="418"/>
                    <a:pt x="12373" y="404"/>
                    <a:pt x="12373" y="389"/>
                  </a:cubicBezTo>
                  <a:cubicBezTo>
                    <a:pt x="12373" y="367"/>
                    <a:pt x="12345" y="367"/>
                    <a:pt x="12285" y="367"/>
                  </a:cubicBezTo>
                  <a:close/>
                  <a:moveTo>
                    <a:pt x="12545" y="411"/>
                  </a:moveTo>
                  <a:cubicBezTo>
                    <a:pt x="12545" y="432"/>
                    <a:pt x="12486" y="451"/>
                    <a:pt x="12458" y="451"/>
                  </a:cubicBezTo>
                  <a:cubicBezTo>
                    <a:pt x="12430" y="451"/>
                    <a:pt x="12430" y="429"/>
                    <a:pt x="12489" y="411"/>
                  </a:cubicBezTo>
                  <a:close/>
                  <a:moveTo>
                    <a:pt x="8519" y="429"/>
                  </a:moveTo>
                  <a:cubicBezTo>
                    <a:pt x="8537" y="432"/>
                    <a:pt x="8559" y="439"/>
                    <a:pt x="8575" y="451"/>
                  </a:cubicBezTo>
                  <a:cubicBezTo>
                    <a:pt x="8575" y="473"/>
                    <a:pt x="8547" y="473"/>
                    <a:pt x="8547" y="473"/>
                  </a:cubicBezTo>
                  <a:cubicBezTo>
                    <a:pt x="8519" y="473"/>
                    <a:pt x="8487" y="473"/>
                    <a:pt x="8490" y="451"/>
                  </a:cubicBezTo>
                  <a:cubicBezTo>
                    <a:pt x="8490" y="451"/>
                    <a:pt x="8490" y="429"/>
                    <a:pt x="8519" y="429"/>
                  </a:cubicBezTo>
                  <a:close/>
                  <a:moveTo>
                    <a:pt x="10129" y="439"/>
                  </a:moveTo>
                  <a:cubicBezTo>
                    <a:pt x="10129" y="461"/>
                    <a:pt x="10098" y="479"/>
                    <a:pt x="10098" y="479"/>
                  </a:cubicBezTo>
                  <a:lnTo>
                    <a:pt x="10070" y="479"/>
                  </a:lnTo>
                  <a:cubicBezTo>
                    <a:pt x="10070" y="461"/>
                    <a:pt x="10070" y="439"/>
                    <a:pt x="10101" y="439"/>
                  </a:cubicBezTo>
                  <a:close/>
                  <a:moveTo>
                    <a:pt x="7983" y="452"/>
                  </a:moveTo>
                  <a:cubicBezTo>
                    <a:pt x="7994" y="452"/>
                    <a:pt x="8014" y="461"/>
                    <a:pt x="8033" y="461"/>
                  </a:cubicBezTo>
                  <a:lnTo>
                    <a:pt x="8033" y="458"/>
                  </a:lnTo>
                  <a:lnTo>
                    <a:pt x="8033" y="458"/>
                  </a:lnTo>
                  <a:cubicBezTo>
                    <a:pt x="8061" y="479"/>
                    <a:pt x="8061" y="479"/>
                    <a:pt x="8005" y="479"/>
                  </a:cubicBezTo>
                  <a:cubicBezTo>
                    <a:pt x="8003" y="480"/>
                    <a:pt x="8001" y="480"/>
                    <a:pt x="7999" y="480"/>
                  </a:cubicBezTo>
                  <a:cubicBezTo>
                    <a:pt x="7976" y="480"/>
                    <a:pt x="7976" y="461"/>
                    <a:pt x="7976" y="461"/>
                  </a:cubicBezTo>
                  <a:cubicBezTo>
                    <a:pt x="7975" y="454"/>
                    <a:pt x="7978" y="452"/>
                    <a:pt x="7983" y="452"/>
                  </a:cubicBezTo>
                  <a:close/>
                  <a:moveTo>
                    <a:pt x="7318" y="479"/>
                  </a:moveTo>
                  <a:lnTo>
                    <a:pt x="7318" y="479"/>
                  </a:lnTo>
                  <a:cubicBezTo>
                    <a:pt x="7319" y="487"/>
                    <a:pt x="7316" y="490"/>
                    <a:pt x="7313" y="490"/>
                  </a:cubicBezTo>
                  <a:cubicBezTo>
                    <a:pt x="7307" y="490"/>
                    <a:pt x="7300" y="481"/>
                    <a:pt x="7318" y="479"/>
                  </a:cubicBezTo>
                  <a:close/>
                  <a:moveTo>
                    <a:pt x="11051" y="423"/>
                  </a:moveTo>
                  <a:lnTo>
                    <a:pt x="10991" y="464"/>
                  </a:lnTo>
                  <a:cubicBezTo>
                    <a:pt x="10960" y="498"/>
                    <a:pt x="10946" y="514"/>
                    <a:pt x="10940" y="514"/>
                  </a:cubicBezTo>
                  <a:cubicBezTo>
                    <a:pt x="10935" y="514"/>
                    <a:pt x="10935" y="504"/>
                    <a:pt x="10935" y="486"/>
                  </a:cubicBezTo>
                  <a:cubicBezTo>
                    <a:pt x="10935" y="464"/>
                    <a:pt x="10935" y="442"/>
                    <a:pt x="10991" y="423"/>
                  </a:cubicBezTo>
                  <a:close/>
                  <a:moveTo>
                    <a:pt x="14100" y="439"/>
                  </a:moveTo>
                  <a:cubicBezTo>
                    <a:pt x="14128" y="439"/>
                    <a:pt x="14156" y="461"/>
                    <a:pt x="14156" y="483"/>
                  </a:cubicBezTo>
                  <a:cubicBezTo>
                    <a:pt x="14184" y="523"/>
                    <a:pt x="14184" y="523"/>
                    <a:pt x="14125" y="523"/>
                  </a:cubicBezTo>
                  <a:cubicBezTo>
                    <a:pt x="14097" y="523"/>
                    <a:pt x="14068" y="523"/>
                    <a:pt x="14068" y="501"/>
                  </a:cubicBezTo>
                  <a:lnTo>
                    <a:pt x="14097" y="501"/>
                  </a:lnTo>
                  <a:cubicBezTo>
                    <a:pt x="14097" y="508"/>
                    <a:pt x="14099" y="511"/>
                    <a:pt x="14102" y="511"/>
                  </a:cubicBezTo>
                  <a:cubicBezTo>
                    <a:pt x="14108" y="511"/>
                    <a:pt x="14117" y="496"/>
                    <a:pt x="14097" y="483"/>
                  </a:cubicBezTo>
                  <a:lnTo>
                    <a:pt x="14100" y="439"/>
                  </a:lnTo>
                  <a:close/>
                  <a:moveTo>
                    <a:pt x="14473" y="483"/>
                  </a:moveTo>
                  <a:lnTo>
                    <a:pt x="14501" y="505"/>
                  </a:lnTo>
                  <a:cubicBezTo>
                    <a:pt x="14501" y="526"/>
                    <a:pt x="14473" y="526"/>
                    <a:pt x="14441" y="526"/>
                  </a:cubicBezTo>
                  <a:cubicBezTo>
                    <a:pt x="14413" y="526"/>
                    <a:pt x="14413" y="526"/>
                    <a:pt x="14413" y="505"/>
                  </a:cubicBezTo>
                  <a:cubicBezTo>
                    <a:pt x="14432" y="492"/>
                    <a:pt x="14451" y="486"/>
                    <a:pt x="14473" y="483"/>
                  </a:cubicBezTo>
                  <a:close/>
                  <a:moveTo>
                    <a:pt x="9036" y="517"/>
                  </a:moveTo>
                  <a:lnTo>
                    <a:pt x="9064" y="539"/>
                  </a:lnTo>
                  <a:lnTo>
                    <a:pt x="9036" y="539"/>
                  </a:lnTo>
                  <a:cubicBezTo>
                    <a:pt x="9004" y="539"/>
                    <a:pt x="9004" y="539"/>
                    <a:pt x="9007" y="517"/>
                  </a:cubicBezTo>
                  <a:close/>
                  <a:moveTo>
                    <a:pt x="9324" y="498"/>
                  </a:moveTo>
                  <a:cubicBezTo>
                    <a:pt x="9324" y="517"/>
                    <a:pt x="9321" y="539"/>
                    <a:pt x="9293" y="539"/>
                  </a:cubicBezTo>
                  <a:cubicBezTo>
                    <a:pt x="9285" y="545"/>
                    <a:pt x="9277" y="548"/>
                    <a:pt x="9271" y="548"/>
                  </a:cubicBezTo>
                  <a:cubicBezTo>
                    <a:pt x="9253" y="548"/>
                    <a:pt x="9244" y="528"/>
                    <a:pt x="9264" y="498"/>
                  </a:cubicBezTo>
                  <a:close/>
                  <a:moveTo>
                    <a:pt x="11107" y="508"/>
                  </a:moveTo>
                  <a:lnTo>
                    <a:pt x="11135" y="526"/>
                  </a:lnTo>
                  <a:cubicBezTo>
                    <a:pt x="11135" y="548"/>
                    <a:pt x="11107" y="548"/>
                    <a:pt x="11076" y="548"/>
                  </a:cubicBezTo>
                  <a:lnTo>
                    <a:pt x="11076" y="526"/>
                  </a:lnTo>
                  <a:lnTo>
                    <a:pt x="11107" y="508"/>
                  </a:lnTo>
                  <a:close/>
                  <a:moveTo>
                    <a:pt x="7525" y="517"/>
                  </a:moveTo>
                  <a:cubicBezTo>
                    <a:pt x="7525" y="517"/>
                    <a:pt x="7553" y="533"/>
                    <a:pt x="7556" y="555"/>
                  </a:cubicBezTo>
                  <a:cubicBezTo>
                    <a:pt x="7558" y="563"/>
                    <a:pt x="7553" y="569"/>
                    <a:pt x="7544" y="569"/>
                  </a:cubicBezTo>
                  <a:cubicBezTo>
                    <a:pt x="7533" y="569"/>
                    <a:pt x="7517" y="561"/>
                    <a:pt x="7500" y="539"/>
                  </a:cubicBezTo>
                  <a:cubicBezTo>
                    <a:pt x="7497" y="520"/>
                    <a:pt x="7497" y="520"/>
                    <a:pt x="7525" y="517"/>
                  </a:cubicBezTo>
                  <a:close/>
                  <a:moveTo>
                    <a:pt x="7187" y="561"/>
                  </a:moveTo>
                  <a:lnTo>
                    <a:pt x="7187" y="561"/>
                  </a:lnTo>
                  <a:cubicBezTo>
                    <a:pt x="7188" y="568"/>
                    <a:pt x="7184" y="570"/>
                    <a:pt x="7181" y="570"/>
                  </a:cubicBezTo>
                  <a:cubicBezTo>
                    <a:pt x="7175" y="570"/>
                    <a:pt x="7169" y="563"/>
                    <a:pt x="7187" y="561"/>
                  </a:cubicBezTo>
                  <a:close/>
                  <a:moveTo>
                    <a:pt x="10358" y="501"/>
                  </a:moveTo>
                  <a:cubicBezTo>
                    <a:pt x="10386" y="505"/>
                    <a:pt x="10358" y="523"/>
                    <a:pt x="10330" y="567"/>
                  </a:cubicBezTo>
                  <a:lnTo>
                    <a:pt x="10330" y="564"/>
                  </a:lnTo>
                  <a:cubicBezTo>
                    <a:pt x="10305" y="573"/>
                    <a:pt x="10290" y="579"/>
                    <a:pt x="10284" y="579"/>
                  </a:cubicBezTo>
                  <a:cubicBezTo>
                    <a:pt x="10276" y="579"/>
                    <a:pt x="10284" y="569"/>
                    <a:pt x="10302" y="545"/>
                  </a:cubicBezTo>
                  <a:lnTo>
                    <a:pt x="10358" y="501"/>
                  </a:lnTo>
                  <a:close/>
                  <a:moveTo>
                    <a:pt x="7328" y="542"/>
                  </a:moveTo>
                  <a:lnTo>
                    <a:pt x="7359" y="558"/>
                  </a:lnTo>
                  <a:lnTo>
                    <a:pt x="7334" y="583"/>
                  </a:lnTo>
                  <a:lnTo>
                    <a:pt x="7306" y="586"/>
                  </a:lnTo>
                  <a:cubicBezTo>
                    <a:pt x="7303" y="564"/>
                    <a:pt x="7299" y="545"/>
                    <a:pt x="7328" y="542"/>
                  </a:cubicBezTo>
                  <a:close/>
                  <a:moveTo>
                    <a:pt x="8719" y="558"/>
                  </a:moveTo>
                  <a:cubicBezTo>
                    <a:pt x="8688" y="558"/>
                    <a:pt x="8688" y="577"/>
                    <a:pt x="8688" y="577"/>
                  </a:cubicBezTo>
                  <a:cubicBezTo>
                    <a:pt x="8688" y="577"/>
                    <a:pt x="8688" y="599"/>
                    <a:pt x="8716" y="599"/>
                  </a:cubicBezTo>
                  <a:lnTo>
                    <a:pt x="8747" y="599"/>
                  </a:lnTo>
                  <a:cubicBezTo>
                    <a:pt x="8747" y="580"/>
                    <a:pt x="8719" y="558"/>
                    <a:pt x="8719" y="558"/>
                  </a:cubicBezTo>
                  <a:close/>
                  <a:moveTo>
                    <a:pt x="14009" y="608"/>
                  </a:moveTo>
                  <a:cubicBezTo>
                    <a:pt x="14009" y="627"/>
                    <a:pt x="14009" y="627"/>
                    <a:pt x="14037" y="627"/>
                  </a:cubicBezTo>
                  <a:lnTo>
                    <a:pt x="14068" y="627"/>
                  </a:lnTo>
                  <a:lnTo>
                    <a:pt x="14040" y="608"/>
                  </a:lnTo>
                  <a:close/>
                  <a:moveTo>
                    <a:pt x="8174" y="724"/>
                  </a:moveTo>
                  <a:cubicBezTo>
                    <a:pt x="8174" y="746"/>
                    <a:pt x="8174" y="746"/>
                    <a:pt x="8202" y="746"/>
                  </a:cubicBezTo>
                  <a:cubicBezTo>
                    <a:pt x="8255" y="743"/>
                    <a:pt x="8255" y="743"/>
                    <a:pt x="8230" y="724"/>
                  </a:cubicBezTo>
                  <a:close/>
                  <a:moveTo>
                    <a:pt x="5554" y="1037"/>
                  </a:moveTo>
                  <a:lnTo>
                    <a:pt x="5588" y="1044"/>
                  </a:lnTo>
                  <a:lnTo>
                    <a:pt x="5573" y="1075"/>
                  </a:lnTo>
                  <a:lnTo>
                    <a:pt x="5548" y="1087"/>
                  </a:lnTo>
                  <a:cubicBezTo>
                    <a:pt x="5538" y="1069"/>
                    <a:pt x="5529" y="1050"/>
                    <a:pt x="5554" y="1037"/>
                  </a:cubicBezTo>
                  <a:close/>
                  <a:moveTo>
                    <a:pt x="4963" y="1366"/>
                  </a:moveTo>
                  <a:cubicBezTo>
                    <a:pt x="4977" y="1366"/>
                    <a:pt x="4979" y="1406"/>
                    <a:pt x="4987" y="1423"/>
                  </a:cubicBezTo>
                  <a:cubicBezTo>
                    <a:pt x="4976" y="1429"/>
                    <a:pt x="4971" y="1432"/>
                    <a:pt x="4967" y="1432"/>
                  </a:cubicBezTo>
                  <a:cubicBezTo>
                    <a:pt x="4962" y="1432"/>
                    <a:pt x="4959" y="1428"/>
                    <a:pt x="4952" y="1420"/>
                  </a:cubicBezTo>
                  <a:cubicBezTo>
                    <a:pt x="4943" y="1401"/>
                    <a:pt x="4955" y="1369"/>
                    <a:pt x="4955" y="1369"/>
                  </a:cubicBezTo>
                  <a:cubicBezTo>
                    <a:pt x="4958" y="1367"/>
                    <a:pt x="4961" y="1366"/>
                    <a:pt x="4963" y="1366"/>
                  </a:cubicBezTo>
                  <a:close/>
                  <a:moveTo>
                    <a:pt x="4673" y="1758"/>
                  </a:moveTo>
                  <a:cubicBezTo>
                    <a:pt x="4686" y="1777"/>
                    <a:pt x="4676" y="1808"/>
                    <a:pt x="4676" y="1808"/>
                  </a:cubicBezTo>
                  <a:lnTo>
                    <a:pt x="4655" y="1827"/>
                  </a:lnTo>
                  <a:cubicBezTo>
                    <a:pt x="4642" y="1808"/>
                    <a:pt x="4629" y="1793"/>
                    <a:pt x="4651" y="1777"/>
                  </a:cubicBezTo>
                  <a:lnTo>
                    <a:pt x="4673" y="1758"/>
                  </a:lnTo>
                  <a:close/>
                  <a:moveTo>
                    <a:pt x="4319" y="1896"/>
                  </a:moveTo>
                  <a:lnTo>
                    <a:pt x="4310" y="1930"/>
                  </a:lnTo>
                  <a:lnTo>
                    <a:pt x="4288" y="1949"/>
                  </a:lnTo>
                  <a:cubicBezTo>
                    <a:pt x="4275" y="1934"/>
                    <a:pt x="4263" y="1918"/>
                    <a:pt x="4285" y="1899"/>
                  </a:cubicBezTo>
                  <a:lnTo>
                    <a:pt x="4319" y="1896"/>
                  </a:lnTo>
                  <a:close/>
                  <a:moveTo>
                    <a:pt x="3013" y="3369"/>
                  </a:moveTo>
                  <a:cubicBezTo>
                    <a:pt x="3034" y="3369"/>
                    <a:pt x="3032" y="3398"/>
                    <a:pt x="3019" y="3419"/>
                  </a:cubicBezTo>
                  <a:lnTo>
                    <a:pt x="3019" y="3416"/>
                  </a:lnTo>
                  <a:cubicBezTo>
                    <a:pt x="3000" y="3449"/>
                    <a:pt x="2994" y="3460"/>
                    <a:pt x="2986" y="3460"/>
                  </a:cubicBezTo>
                  <a:cubicBezTo>
                    <a:pt x="2982" y="3460"/>
                    <a:pt x="2978" y="3458"/>
                    <a:pt x="2972" y="3453"/>
                  </a:cubicBezTo>
                  <a:cubicBezTo>
                    <a:pt x="2953" y="3444"/>
                    <a:pt x="2984" y="3394"/>
                    <a:pt x="3000" y="3372"/>
                  </a:cubicBezTo>
                  <a:cubicBezTo>
                    <a:pt x="3005" y="3370"/>
                    <a:pt x="3009" y="3369"/>
                    <a:pt x="3013" y="3369"/>
                  </a:cubicBezTo>
                  <a:close/>
                  <a:moveTo>
                    <a:pt x="2495" y="4419"/>
                  </a:moveTo>
                  <a:cubicBezTo>
                    <a:pt x="2514" y="4428"/>
                    <a:pt x="2524" y="4459"/>
                    <a:pt x="2524" y="4459"/>
                  </a:cubicBezTo>
                  <a:cubicBezTo>
                    <a:pt x="2517" y="4469"/>
                    <a:pt x="2514" y="4478"/>
                    <a:pt x="2511" y="4488"/>
                  </a:cubicBezTo>
                  <a:cubicBezTo>
                    <a:pt x="2492" y="4478"/>
                    <a:pt x="2473" y="4472"/>
                    <a:pt x="2483" y="4447"/>
                  </a:cubicBezTo>
                  <a:lnTo>
                    <a:pt x="2495" y="4419"/>
                  </a:lnTo>
                  <a:close/>
                  <a:moveTo>
                    <a:pt x="2019" y="6772"/>
                  </a:moveTo>
                  <a:cubicBezTo>
                    <a:pt x="2041" y="6778"/>
                    <a:pt x="2035" y="6807"/>
                    <a:pt x="2035" y="6807"/>
                  </a:cubicBezTo>
                  <a:cubicBezTo>
                    <a:pt x="2030" y="6826"/>
                    <a:pt x="2029" y="6832"/>
                    <a:pt x="2022" y="6832"/>
                  </a:cubicBezTo>
                  <a:cubicBezTo>
                    <a:pt x="2018" y="6832"/>
                    <a:pt x="2014" y="6831"/>
                    <a:pt x="2006" y="6829"/>
                  </a:cubicBezTo>
                  <a:cubicBezTo>
                    <a:pt x="2006" y="6829"/>
                    <a:pt x="1985" y="6825"/>
                    <a:pt x="1994" y="6797"/>
                  </a:cubicBezTo>
                  <a:lnTo>
                    <a:pt x="2019" y="6772"/>
                  </a:lnTo>
                  <a:close/>
                  <a:moveTo>
                    <a:pt x="1956" y="7114"/>
                  </a:moveTo>
                  <a:lnTo>
                    <a:pt x="1972" y="7145"/>
                  </a:lnTo>
                  <a:lnTo>
                    <a:pt x="1966" y="7173"/>
                  </a:lnTo>
                  <a:cubicBezTo>
                    <a:pt x="1944" y="7170"/>
                    <a:pt x="1925" y="7164"/>
                    <a:pt x="1931" y="7136"/>
                  </a:cubicBezTo>
                  <a:lnTo>
                    <a:pt x="1956" y="7114"/>
                  </a:lnTo>
                  <a:close/>
                  <a:moveTo>
                    <a:pt x="1769" y="7287"/>
                  </a:moveTo>
                  <a:cubicBezTo>
                    <a:pt x="1772" y="7287"/>
                    <a:pt x="1775" y="7295"/>
                    <a:pt x="1781" y="7308"/>
                  </a:cubicBezTo>
                  <a:cubicBezTo>
                    <a:pt x="1792" y="7339"/>
                    <a:pt x="1788" y="7365"/>
                    <a:pt x="1771" y="7365"/>
                  </a:cubicBezTo>
                  <a:cubicBezTo>
                    <a:pt x="1769" y="7365"/>
                    <a:pt x="1767" y="7365"/>
                    <a:pt x="1765" y="7364"/>
                  </a:cubicBezTo>
                  <a:cubicBezTo>
                    <a:pt x="1746" y="7361"/>
                    <a:pt x="1746" y="7361"/>
                    <a:pt x="1753" y="7333"/>
                  </a:cubicBezTo>
                  <a:cubicBezTo>
                    <a:pt x="1762" y="7301"/>
                    <a:pt x="1765" y="7287"/>
                    <a:pt x="1769" y="7287"/>
                  </a:cubicBezTo>
                  <a:close/>
                  <a:moveTo>
                    <a:pt x="1641" y="7429"/>
                  </a:moveTo>
                  <a:cubicBezTo>
                    <a:pt x="1630" y="7431"/>
                    <a:pt x="1626" y="7436"/>
                    <a:pt x="1629" y="7436"/>
                  </a:cubicBezTo>
                  <a:cubicBezTo>
                    <a:pt x="1631" y="7436"/>
                    <a:pt x="1635" y="7434"/>
                    <a:pt x="1641" y="7429"/>
                  </a:cubicBezTo>
                  <a:close/>
                  <a:moveTo>
                    <a:pt x="1731" y="7505"/>
                  </a:moveTo>
                  <a:lnTo>
                    <a:pt x="1724" y="7534"/>
                  </a:lnTo>
                  <a:cubicBezTo>
                    <a:pt x="1720" y="7553"/>
                    <a:pt x="1719" y="7559"/>
                    <a:pt x="1711" y="7559"/>
                  </a:cubicBezTo>
                  <a:cubicBezTo>
                    <a:pt x="1708" y="7559"/>
                    <a:pt x="1703" y="7558"/>
                    <a:pt x="1696" y="7556"/>
                  </a:cubicBezTo>
                  <a:lnTo>
                    <a:pt x="1706" y="7527"/>
                  </a:lnTo>
                  <a:lnTo>
                    <a:pt x="1731" y="7505"/>
                  </a:lnTo>
                  <a:close/>
                  <a:moveTo>
                    <a:pt x="1637" y="7719"/>
                  </a:moveTo>
                  <a:lnTo>
                    <a:pt x="1637" y="7719"/>
                  </a:lnTo>
                  <a:cubicBezTo>
                    <a:pt x="1632" y="7733"/>
                    <a:pt x="1635" y="7742"/>
                    <a:pt x="1638" y="7742"/>
                  </a:cubicBezTo>
                  <a:cubicBezTo>
                    <a:pt x="1641" y="7742"/>
                    <a:pt x="1643" y="7735"/>
                    <a:pt x="1637" y="7719"/>
                  </a:cubicBezTo>
                  <a:close/>
                  <a:moveTo>
                    <a:pt x="1662" y="7784"/>
                  </a:moveTo>
                  <a:lnTo>
                    <a:pt x="1655" y="7813"/>
                  </a:lnTo>
                  <a:cubicBezTo>
                    <a:pt x="1651" y="7832"/>
                    <a:pt x="1650" y="7838"/>
                    <a:pt x="1643" y="7838"/>
                  </a:cubicBezTo>
                  <a:cubicBezTo>
                    <a:pt x="1639" y="7838"/>
                    <a:pt x="1634" y="7837"/>
                    <a:pt x="1627" y="7835"/>
                  </a:cubicBezTo>
                  <a:lnTo>
                    <a:pt x="1637" y="7806"/>
                  </a:lnTo>
                  <a:lnTo>
                    <a:pt x="1662" y="7784"/>
                  </a:lnTo>
                  <a:close/>
                  <a:moveTo>
                    <a:pt x="1630" y="8072"/>
                  </a:moveTo>
                  <a:cubicBezTo>
                    <a:pt x="1631" y="8072"/>
                    <a:pt x="1632" y="8072"/>
                    <a:pt x="1634" y="8073"/>
                  </a:cubicBezTo>
                  <a:lnTo>
                    <a:pt x="1627" y="8101"/>
                  </a:lnTo>
                  <a:cubicBezTo>
                    <a:pt x="1623" y="8120"/>
                    <a:pt x="1611" y="8123"/>
                    <a:pt x="1604" y="8123"/>
                  </a:cubicBezTo>
                  <a:cubicBezTo>
                    <a:pt x="1601" y="8123"/>
                    <a:pt x="1599" y="8123"/>
                    <a:pt x="1599" y="8123"/>
                  </a:cubicBezTo>
                  <a:cubicBezTo>
                    <a:pt x="1599" y="8123"/>
                    <a:pt x="1580" y="8120"/>
                    <a:pt x="1587" y="8091"/>
                  </a:cubicBezTo>
                  <a:cubicBezTo>
                    <a:pt x="1587" y="8091"/>
                    <a:pt x="1611" y="8072"/>
                    <a:pt x="1630" y="8072"/>
                  </a:cubicBezTo>
                  <a:close/>
                  <a:moveTo>
                    <a:pt x="1313" y="9181"/>
                  </a:moveTo>
                  <a:cubicBezTo>
                    <a:pt x="1314" y="9181"/>
                    <a:pt x="1315" y="9182"/>
                    <a:pt x="1317" y="9182"/>
                  </a:cubicBezTo>
                  <a:lnTo>
                    <a:pt x="1339" y="9185"/>
                  </a:lnTo>
                  <a:cubicBezTo>
                    <a:pt x="1351" y="9218"/>
                    <a:pt x="1363" y="9248"/>
                    <a:pt x="1348" y="9248"/>
                  </a:cubicBezTo>
                  <a:cubicBezTo>
                    <a:pt x="1347" y="9248"/>
                    <a:pt x="1346" y="9248"/>
                    <a:pt x="1345" y="9248"/>
                  </a:cubicBezTo>
                  <a:cubicBezTo>
                    <a:pt x="1345" y="9248"/>
                    <a:pt x="1323" y="9242"/>
                    <a:pt x="1311" y="9210"/>
                  </a:cubicBezTo>
                  <a:cubicBezTo>
                    <a:pt x="1311" y="9210"/>
                    <a:pt x="1300" y="9181"/>
                    <a:pt x="1313" y="9181"/>
                  </a:cubicBezTo>
                  <a:close/>
                  <a:moveTo>
                    <a:pt x="1160" y="10130"/>
                  </a:moveTo>
                  <a:cubicBezTo>
                    <a:pt x="1175" y="10130"/>
                    <a:pt x="1194" y="10149"/>
                    <a:pt x="1198" y="10188"/>
                  </a:cubicBezTo>
                  <a:cubicBezTo>
                    <a:pt x="1194" y="10207"/>
                    <a:pt x="1192" y="10213"/>
                    <a:pt x="1185" y="10213"/>
                  </a:cubicBezTo>
                  <a:cubicBezTo>
                    <a:pt x="1182" y="10213"/>
                    <a:pt x="1177" y="10212"/>
                    <a:pt x="1170" y="10210"/>
                  </a:cubicBezTo>
                  <a:cubicBezTo>
                    <a:pt x="1151" y="10207"/>
                    <a:pt x="1135" y="10172"/>
                    <a:pt x="1145" y="10144"/>
                  </a:cubicBezTo>
                  <a:cubicBezTo>
                    <a:pt x="1147" y="10135"/>
                    <a:pt x="1153" y="10130"/>
                    <a:pt x="1160" y="10130"/>
                  </a:cubicBezTo>
                  <a:close/>
                  <a:moveTo>
                    <a:pt x="190" y="14062"/>
                  </a:moveTo>
                  <a:cubicBezTo>
                    <a:pt x="194" y="14062"/>
                    <a:pt x="203" y="14065"/>
                    <a:pt x="217" y="14068"/>
                  </a:cubicBezTo>
                  <a:cubicBezTo>
                    <a:pt x="239" y="14071"/>
                    <a:pt x="258" y="14077"/>
                    <a:pt x="252" y="14105"/>
                  </a:cubicBezTo>
                  <a:cubicBezTo>
                    <a:pt x="263" y="14136"/>
                    <a:pt x="261" y="14150"/>
                    <a:pt x="252" y="14150"/>
                  </a:cubicBezTo>
                  <a:cubicBezTo>
                    <a:pt x="242" y="14150"/>
                    <a:pt x="224" y="14131"/>
                    <a:pt x="211" y="14096"/>
                  </a:cubicBezTo>
                  <a:cubicBezTo>
                    <a:pt x="188" y="14071"/>
                    <a:pt x="180" y="14062"/>
                    <a:pt x="190" y="14062"/>
                  </a:cubicBezTo>
                  <a:close/>
                  <a:moveTo>
                    <a:pt x="9274" y="342"/>
                  </a:moveTo>
                  <a:cubicBezTo>
                    <a:pt x="9270" y="342"/>
                    <a:pt x="9268" y="345"/>
                    <a:pt x="9268" y="351"/>
                  </a:cubicBezTo>
                  <a:cubicBezTo>
                    <a:pt x="9268" y="373"/>
                    <a:pt x="9208" y="392"/>
                    <a:pt x="9180" y="414"/>
                  </a:cubicBezTo>
                  <a:cubicBezTo>
                    <a:pt x="9171" y="420"/>
                    <a:pt x="9163" y="423"/>
                    <a:pt x="9156" y="423"/>
                  </a:cubicBezTo>
                  <a:cubicBezTo>
                    <a:pt x="9139" y="423"/>
                    <a:pt x="9129" y="407"/>
                    <a:pt x="9152" y="392"/>
                  </a:cubicBezTo>
                  <a:cubicBezTo>
                    <a:pt x="9152" y="373"/>
                    <a:pt x="9152" y="373"/>
                    <a:pt x="9092" y="351"/>
                  </a:cubicBezTo>
                  <a:cubicBezTo>
                    <a:pt x="9064" y="351"/>
                    <a:pt x="9007" y="351"/>
                    <a:pt x="9007" y="370"/>
                  </a:cubicBezTo>
                  <a:cubicBezTo>
                    <a:pt x="9007" y="381"/>
                    <a:pt x="8964" y="386"/>
                    <a:pt x="8918" y="386"/>
                  </a:cubicBezTo>
                  <a:cubicBezTo>
                    <a:pt x="8871" y="386"/>
                    <a:pt x="8821" y="381"/>
                    <a:pt x="8807" y="370"/>
                  </a:cubicBezTo>
                  <a:lnTo>
                    <a:pt x="8747" y="370"/>
                  </a:lnTo>
                  <a:cubicBezTo>
                    <a:pt x="8719" y="370"/>
                    <a:pt x="8691" y="389"/>
                    <a:pt x="8663" y="389"/>
                  </a:cubicBezTo>
                  <a:cubicBezTo>
                    <a:pt x="8641" y="392"/>
                    <a:pt x="8622" y="398"/>
                    <a:pt x="8603" y="411"/>
                  </a:cubicBezTo>
                  <a:cubicBezTo>
                    <a:pt x="8575" y="411"/>
                    <a:pt x="8547" y="411"/>
                    <a:pt x="8547" y="389"/>
                  </a:cubicBezTo>
                  <a:cubicBezTo>
                    <a:pt x="8533" y="409"/>
                    <a:pt x="8526" y="419"/>
                    <a:pt x="8519" y="419"/>
                  </a:cubicBezTo>
                  <a:cubicBezTo>
                    <a:pt x="8511" y="419"/>
                    <a:pt x="8504" y="409"/>
                    <a:pt x="8490" y="389"/>
                  </a:cubicBezTo>
                  <a:cubicBezTo>
                    <a:pt x="8490" y="368"/>
                    <a:pt x="8490" y="358"/>
                    <a:pt x="8486" y="358"/>
                  </a:cubicBezTo>
                  <a:cubicBezTo>
                    <a:pt x="8482" y="358"/>
                    <a:pt x="8475" y="368"/>
                    <a:pt x="8459" y="389"/>
                  </a:cubicBezTo>
                  <a:cubicBezTo>
                    <a:pt x="8445" y="400"/>
                    <a:pt x="8438" y="405"/>
                    <a:pt x="8431" y="405"/>
                  </a:cubicBezTo>
                  <a:cubicBezTo>
                    <a:pt x="8424" y="405"/>
                    <a:pt x="8417" y="400"/>
                    <a:pt x="8403" y="389"/>
                  </a:cubicBezTo>
                  <a:cubicBezTo>
                    <a:pt x="8404" y="378"/>
                    <a:pt x="8396" y="372"/>
                    <a:pt x="8388" y="372"/>
                  </a:cubicBezTo>
                  <a:cubicBezTo>
                    <a:pt x="8381" y="372"/>
                    <a:pt x="8373" y="378"/>
                    <a:pt x="8374" y="389"/>
                  </a:cubicBezTo>
                  <a:cubicBezTo>
                    <a:pt x="8357" y="414"/>
                    <a:pt x="8317" y="431"/>
                    <a:pt x="8289" y="431"/>
                  </a:cubicBezTo>
                  <a:cubicBezTo>
                    <a:pt x="8272" y="431"/>
                    <a:pt x="8258" y="424"/>
                    <a:pt x="8258" y="407"/>
                  </a:cubicBezTo>
                  <a:cubicBezTo>
                    <a:pt x="8236" y="411"/>
                    <a:pt x="8218" y="420"/>
                    <a:pt x="8202" y="432"/>
                  </a:cubicBezTo>
                  <a:cubicBezTo>
                    <a:pt x="8188" y="454"/>
                    <a:pt x="8181" y="465"/>
                    <a:pt x="8177" y="465"/>
                  </a:cubicBezTo>
                  <a:cubicBezTo>
                    <a:pt x="8174" y="465"/>
                    <a:pt x="8174" y="454"/>
                    <a:pt x="8174" y="432"/>
                  </a:cubicBezTo>
                  <a:cubicBezTo>
                    <a:pt x="8160" y="413"/>
                    <a:pt x="8146" y="403"/>
                    <a:pt x="8132" y="403"/>
                  </a:cubicBezTo>
                  <a:cubicBezTo>
                    <a:pt x="8117" y="403"/>
                    <a:pt x="8102" y="414"/>
                    <a:pt x="8089" y="436"/>
                  </a:cubicBezTo>
                  <a:cubicBezTo>
                    <a:pt x="8079" y="443"/>
                    <a:pt x="8067" y="447"/>
                    <a:pt x="8056" y="447"/>
                  </a:cubicBezTo>
                  <a:cubicBezTo>
                    <a:pt x="8047" y="447"/>
                    <a:pt x="8038" y="444"/>
                    <a:pt x="8030" y="439"/>
                  </a:cubicBezTo>
                  <a:cubicBezTo>
                    <a:pt x="8001" y="429"/>
                    <a:pt x="7941" y="421"/>
                    <a:pt x="7894" y="421"/>
                  </a:cubicBezTo>
                  <a:cubicBezTo>
                    <a:pt x="7850" y="421"/>
                    <a:pt x="7817" y="428"/>
                    <a:pt x="7832" y="448"/>
                  </a:cubicBezTo>
                  <a:lnTo>
                    <a:pt x="7776" y="448"/>
                  </a:lnTo>
                  <a:cubicBezTo>
                    <a:pt x="7750" y="440"/>
                    <a:pt x="7731" y="436"/>
                    <a:pt x="7714" y="436"/>
                  </a:cubicBezTo>
                  <a:cubicBezTo>
                    <a:pt x="7692" y="436"/>
                    <a:pt x="7676" y="443"/>
                    <a:pt x="7660" y="458"/>
                  </a:cubicBezTo>
                  <a:lnTo>
                    <a:pt x="7635" y="483"/>
                  </a:lnTo>
                  <a:cubicBezTo>
                    <a:pt x="7632" y="463"/>
                    <a:pt x="7608" y="448"/>
                    <a:pt x="7582" y="448"/>
                  </a:cubicBezTo>
                  <a:cubicBezTo>
                    <a:pt x="7580" y="448"/>
                    <a:pt x="7578" y="448"/>
                    <a:pt x="7575" y="448"/>
                  </a:cubicBezTo>
                  <a:cubicBezTo>
                    <a:pt x="7547" y="451"/>
                    <a:pt x="7547" y="451"/>
                    <a:pt x="7547" y="473"/>
                  </a:cubicBezTo>
                  <a:cubicBezTo>
                    <a:pt x="7578" y="489"/>
                    <a:pt x="7550" y="492"/>
                    <a:pt x="7522" y="495"/>
                  </a:cubicBezTo>
                  <a:cubicBezTo>
                    <a:pt x="7520" y="495"/>
                    <a:pt x="7517" y="496"/>
                    <a:pt x="7515" y="496"/>
                  </a:cubicBezTo>
                  <a:cubicBezTo>
                    <a:pt x="7489" y="496"/>
                    <a:pt x="7462" y="481"/>
                    <a:pt x="7459" y="461"/>
                  </a:cubicBezTo>
                  <a:lnTo>
                    <a:pt x="7431" y="467"/>
                  </a:lnTo>
                  <a:cubicBezTo>
                    <a:pt x="7435" y="491"/>
                    <a:pt x="7426" y="502"/>
                    <a:pt x="7418" y="502"/>
                  </a:cubicBezTo>
                  <a:cubicBezTo>
                    <a:pt x="7412" y="502"/>
                    <a:pt x="7407" y="498"/>
                    <a:pt x="7406" y="489"/>
                  </a:cubicBezTo>
                  <a:cubicBezTo>
                    <a:pt x="7387" y="481"/>
                    <a:pt x="7368" y="476"/>
                    <a:pt x="7349" y="476"/>
                  </a:cubicBezTo>
                  <a:cubicBezTo>
                    <a:pt x="7339" y="476"/>
                    <a:pt x="7329" y="477"/>
                    <a:pt x="7318" y="479"/>
                  </a:cubicBezTo>
                  <a:lnTo>
                    <a:pt x="7315" y="461"/>
                  </a:lnTo>
                  <a:cubicBezTo>
                    <a:pt x="7307" y="456"/>
                    <a:pt x="7301" y="453"/>
                    <a:pt x="7297" y="453"/>
                  </a:cubicBezTo>
                  <a:cubicBezTo>
                    <a:pt x="7285" y="453"/>
                    <a:pt x="7288" y="469"/>
                    <a:pt x="7290" y="483"/>
                  </a:cubicBezTo>
                  <a:lnTo>
                    <a:pt x="7234" y="492"/>
                  </a:lnTo>
                  <a:cubicBezTo>
                    <a:pt x="7205" y="495"/>
                    <a:pt x="7177" y="498"/>
                    <a:pt x="7209" y="514"/>
                  </a:cubicBezTo>
                  <a:cubicBezTo>
                    <a:pt x="7212" y="536"/>
                    <a:pt x="7215" y="558"/>
                    <a:pt x="7187" y="561"/>
                  </a:cubicBezTo>
                  <a:cubicBezTo>
                    <a:pt x="7184" y="542"/>
                    <a:pt x="7181" y="522"/>
                    <a:pt x="7161" y="522"/>
                  </a:cubicBezTo>
                  <a:cubicBezTo>
                    <a:pt x="7158" y="522"/>
                    <a:pt x="7156" y="523"/>
                    <a:pt x="7152" y="523"/>
                  </a:cubicBezTo>
                  <a:cubicBezTo>
                    <a:pt x="7149" y="524"/>
                    <a:pt x="7146" y="524"/>
                    <a:pt x="7143" y="524"/>
                  </a:cubicBezTo>
                  <a:cubicBezTo>
                    <a:pt x="7123" y="524"/>
                    <a:pt x="7121" y="508"/>
                    <a:pt x="7121" y="508"/>
                  </a:cubicBezTo>
                  <a:cubicBezTo>
                    <a:pt x="7128" y="493"/>
                    <a:pt x="7122" y="488"/>
                    <a:pt x="7110" y="488"/>
                  </a:cubicBezTo>
                  <a:cubicBezTo>
                    <a:pt x="7083" y="488"/>
                    <a:pt x="7025" y="515"/>
                    <a:pt x="7008" y="533"/>
                  </a:cubicBezTo>
                  <a:cubicBezTo>
                    <a:pt x="6981" y="563"/>
                    <a:pt x="6961" y="578"/>
                    <a:pt x="6946" y="578"/>
                  </a:cubicBezTo>
                  <a:cubicBezTo>
                    <a:pt x="6935" y="578"/>
                    <a:pt x="6927" y="569"/>
                    <a:pt x="6923" y="552"/>
                  </a:cubicBezTo>
                  <a:cubicBezTo>
                    <a:pt x="6922" y="542"/>
                    <a:pt x="6918" y="537"/>
                    <a:pt x="6913" y="537"/>
                  </a:cubicBezTo>
                  <a:cubicBezTo>
                    <a:pt x="6896" y="537"/>
                    <a:pt x="6866" y="580"/>
                    <a:pt x="6854" y="630"/>
                  </a:cubicBezTo>
                  <a:lnTo>
                    <a:pt x="6842" y="699"/>
                  </a:lnTo>
                  <a:lnTo>
                    <a:pt x="6826" y="636"/>
                  </a:lnTo>
                  <a:cubicBezTo>
                    <a:pt x="6801" y="596"/>
                    <a:pt x="6790" y="578"/>
                    <a:pt x="6773" y="578"/>
                  </a:cubicBezTo>
                  <a:cubicBezTo>
                    <a:pt x="6759" y="578"/>
                    <a:pt x="6741" y="592"/>
                    <a:pt x="6707" y="620"/>
                  </a:cubicBezTo>
                  <a:cubicBezTo>
                    <a:pt x="6679" y="640"/>
                    <a:pt x="6667" y="648"/>
                    <a:pt x="6660" y="648"/>
                  </a:cubicBezTo>
                  <a:cubicBezTo>
                    <a:pt x="6655" y="648"/>
                    <a:pt x="6654" y="643"/>
                    <a:pt x="6651" y="633"/>
                  </a:cubicBezTo>
                  <a:cubicBezTo>
                    <a:pt x="6648" y="625"/>
                    <a:pt x="6642" y="621"/>
                    <a:pt x="6629" y="621"/>
                  </a:cubicBezTo>
                  <a:cubicBezTo>
                    <a:pt x="6612" y="621"/>
                    <a:pt x="6582" y="629"/>
                    <a:pt x="6535" y="646"/>
                  </a:cubicBezTo>
                  <a:cubicBezTo>
                    <a:pt x="6453" y="671"/>
                    <a:pt x="6425" y="680"/>
                    <a:pt x="6431" y="699"/>
                  </a:cubicBezTo>
                  <a:lnTo>
                    <a:pt x="6378" y="718"/>
                  </a:lnTo>
                  <a:cubicBezTo>
                    <a:pt x="6367" y="709"/>
                    <a:pt x="6356" y="706"/>
                    <a:pt x="6346" y="706"/>
                  </a:cubicBezTo>
                  <a:cubicBezTo>
                    <a:pt x="6319" y="706"/>
                    <a:pt x="6301" y="732"/>
                    <a:pt x="6331" y="755"/>
                  </a:cubicBezTo>
                  <a:lnTo>
                    <a:pt x="6275" y="771"/>
                  </a:lnTo>
                  <a:lnTo>
                    <a:pt x="6268" y="752"/>
                  </a:lnTo>
                  <a:cubicBezTo>
                    <a:pt x="6268" y="748"/>
                    <a:pt x="6262" y="745"/>
                    <a:pt x="6250" y="745"/>
                  </a:cubicBezTo>
                  <a:cubicBezTo>
                    <a:pt x="6219" y="745"/>
                    <a:pt x="6144" y="764"/>
                    <a:pt x="5993" y="827"/>
                  </a:cubicBezTo>
                  <a:cubicBezTo>
                    <a:pt x="5755" y="924"/>
                    <a:pt x="5726" y="937"/>
                    <a:pt x="5745" y="975"/>
                  </a:cubicBezTo>
                  <a:cubicBezTo>
                    <a:pt x="5740" y="1004"/>
                    <a:pt x="5728" y="1020"/>
                    <a:pt x="5715" y="1020"/>
                  </a:cubicBezTo>
                  <a:cubicBezTo>
                    <a:pt x="5707" y="1020"/>
                    <a:pt x="5698" y="1012"/>
                    <a:pt x="5692" y="997"/>
                  </a:cubicBezTo>
                  <a:cubicBezTo>
                    <a:pt x="5686" y="985"/>
                    <a:pt x="5671" y="977"/>
                    <a:pt x="5662" y="977"/>
                  </a:cubicBezTo>
                  <a:cubicBezTo>
                    <a:pt x="5657" y="977"/>
                    <a:pt x="5654" y="980"/>
                    <a:pt x="5657" y="987"/>
                  </a:cubicBezTo>
                  <a:cubicBezTo>
                    <a:pt x="5629" y="1000"/>
                    <a:pt x="5601" y="1006"/>
                    <a:pt x="5570" y="1006"/>
                  </a:cubicBezTo>
                  <a:cubicBezTo>
                    <a:pt x="5476" y="1006"/>
                    <a:pt x="5460" y="1040"/>
                    <a:pt x="5469" y="1059"/>
                  </a:cubicBezTo>
                  <a:cubicBezTo>
                    <a:pt x="5495" y="1072"/>
                    <a:pt x="5494" y="1076"/>
                    <a:pt x="5481" y="1076"/>
                  </a:cubicBezTo>
                  <a:cubicBezTo>
                    <a:pt x="5473" y="1076"/>
                    <a:pt x="5458" y="1074"/>
                    <a:pt x="5444" y="1072"/>
                  </a:cubicBezTo>
                  <a:cubicBezTo>
                    <a:pt x="5427" y="1069"/>
                    <a:pt x="5409" y="1065"/>
                    <a:pt x="5396" y="1065"/>
                  </a:cubicBezTo>
                  <a:cubicBezTo>
                    <a:pt x="5384" y="1065"/>
                    <a:pt x="5377" y="1069"/>
                    <a:pt x="5382" y="1078"/>
                  </a:cubicBezTo>
                  <a:cubicBezTo>
                    <a:pt x="5368" y="1107"/>
                    <a:pt x="5266" y="1181"/>
                    <a:pt x="5221" y="1181"/>
                  </a:cubicBezTo>
                  <a:cubicBezTo>
                    <a:pt x="5213" y="1181"/>
                    <a:pt x="5206" y="1178"/>
                    <a:pt x="5203" y="1172"/>
                  </a:cubicBezTo>
                  <a:lnTo>
                    <a:pt x="5153" y="1197"/>
                  </a:lnTo>
                  <a:cubicBezTo>
                    <a:pt x="5162" y="1216"/>
                    <a:pt x="5112" y="1244"/>
                    <a:pt x="5065" y="1275"/>
                  </a:cubicBezTo>
                  <a:cubicBezTo>
                    <a:pt x="5030" y="1297"/>
                    <a:pt x="5008" y="1312"/>
                    <a:pt x="4995" y="1312"/>
                  </a:cubicBezTo>
                  <a:cubicBezTo>
                    <a:pt x="4989" y="1312"/>
                    <a:pt x="4984" y="1309"/>
                    <a:pt x="4980" y="1304"/>
                  </a:cubicBezTo>
                  <a:cubicBezTo>
                    <a:pt x="4986" y="1291"/>
                    <a:pt x="4986" y="1285"/>
                    <a:pt x="4983" y="1285"/>
                  </a:cubicBezTo>
                  <a:cubicBezTo>
                    <a:pt x="4976" y="1285"/>
                    <a:pt x="4957" y="1303"/>
                    <a:pt x="4933" y="1335"/>
                  </a:cubicBezTo>
                  <a:cubicBezTo>
                    <a:pt x="4908" y="1351"/>
                    <a:pt x="4905" y="1401"/>
                    <a:pt x="4883" y="1416"/>
                  </a:cubicBezTo>
                  <a:cubicBezTo>
                    <a:pt x="4893" y="1432"/>
                    <a:pt x="4880" y="1467"/>
                    <a:pt x="4855" y="1479"/>
                  </a:cubicBezTo>
                  <a:lnTo>
                    <a:pt x="4846" y="1463"/>
                  </a:lnTo>
                  <a:lnTo>
                    <a:pt x="4824" y="1429"/>
                  </a:lnTo>
                  <a:cubicBezTo>
                    <a:pt x="4799" y="1445"/>
                    <a:pt x="4774" y="1457"/>
                    <a:pt x="4786" y="1476"/>
                  </a:cubicBezTo>
                  <a:cubicBezTo>
                    <a:pt x="4783" y="1476"/>
                    <a:pt x="4780" y="1476"/>
                    <a:pt x="4777" y="1476"/>
                  </a:cubicBezTo>
                  <a:cubicBezTo>
                    <a:pt x="4744" y="1476"/>
                    <a:pt x="4720" y="1491"/>
                    <a:pt x="4676" y="1520"/>
                  </a:cubicBezTo>
                  <a:cubicBezTo>
                    <a:pt x="4633" y="1554"/>
                    <a:pt x="4586" y="1589"/>
                    <a:pt x="4576" y="1623"/>
                  </a:cubicBezTo>
                  <a:cubicBezTo>
                    <a:pt x="4573" y="1622"/>
                    <a:pt x="4569" y="1622"/>
                    <a:pt x="4565" y="1622"/>
                  </a:cubicBezTo>
                  <a:cubicBezTo>
                    <a:pt x="4511" y="1622"/>
                    <a:pt x="4391" y="1715"/>
                    <a:pt x="4391" y="1761"/>
                  </a:cubicBezTo>
                  <a:cubicBezTo>
                    <a:pt x="4407" y="1780"/>
                    <a:pt x="4382" y="1796"/>
                    <a:pt x="4347" y="1796"/>
                  </a:cubicBezTo>
                  <a:cubicBezTo>
                    <a:pt x="4310" y="1799"/>
                    <a:pt x="4310" y="1799"/>
                    <a:pt x="4300" y="1830"/>
                  </a:cubicBezTo>
                  <a:cubicBezTo>
                    <a:pt x="4291" y="1865"/>
                    <a:pt x="4257" y="1868"/>
                    <a:pt x="4222" y="1871"/>
                  </a:cubicBezTo>
                  <a:cubicBezTo>
                    <a:pt x="4212" y="1868"/>
                    <a:pt x="4203" y="1867"/>
                    <a:pt x="4196" y="1867"/>
                  </a:cubicBezTo>
                  <a:cubicBezTo>
                    <a:pt x="4166" y="1867"/>
                    <a:pt x="4151" y="1884"/>
                    <a:pt x="4144" y="1912"/>
                  </a:cubicBezTo>
                  <a:cubicBezTo>
                    <a:pt x="4122" y="1955"/>
                    <a:pt x="4090" y="1993"/>
                    <a:pt x="4053" y="2024"/>
                  </a:cubicBezTo>
                  <a:cubicBezTo>
                    <a:pt x="4027" y="2074"/>
                    <a:pt x="4006" y="2094"/>
                    <a:pt x="4031" y="2094"/>
                  </a:cubicBezTo>
                  <a:cubicBezTo>
                    <a:pt x="4033" y="2094"/>
                    <a:pt x="4035" y="2094"/>
                    <a:pt x="4037" y="2093"/>
                  </a:cubicBezTo>
                  <a:cubicBezTo>
                    <a:pt x="4053" y="2109"/>
                    <a:pt x="4043" y="2144"/>
                    <a:pt x="4043" y="2144"/>
                  </a:cubicBezTo>
                  <a:cubicBezTo>
                    <a:pt x="4029" y="2171"/>
                    <a:pt x="4019" y="2180"/>
                    <a:pt x="4015" y="2180"/>
                  </a:cubicBezTo>
                  <a:cubicBezTo>
                    <a:pt x="4011" y="2180"/>
                    <a:pt x="4014" y="2172"/>
                    <a:pt x="4025" y="2162"/>
                  </a:cubicBezTo>
                  <a:cubicBezTo>
                    <a:pt x="4039" y="2132"/>
                    <a:pt x="4039" y="2125"/>
                    <a:pt x="4030" y="2125"/>
                  </a:cubicBezTo>
                  <a:cubicBezTo>
                    <a:pt x="4024" y="2125"/>
                    <a:pt x="4012" y="2130"/>
                    <a:pt x="3996" y="2131"/>
                  </a:cubicBezTo>
                  <a:cubicBezTo>
                    <a:pt x="3956" y="2144"/>
                    <a:pt x="3921" y="2162"/>
                    <a:pt x="3896" y="2194"/>
                  </a:cubicBezTo>
                  <a:cubicBezTo>
                    <a:pt x="3874" y="2209"/>
                    <a:pt x="3837" y="2253"/>
                    <a:pt x="3815" y="2275"/>
                  </a:cubicBezTo>
                  <a:cubicBezTo>
                    <a:pt x="3743" y="2322"/>
                    <a:pt x="3724" y="2344"/>
                    <a:pt x="3736" y="2357"/>
                  </a:cubicBezTo>
                  <a:cubicBezTo>
                    <a:pt x="3743" y="2363"/>
                    <a:pt x="3748" y="2368"/>
                    <a:pt x="3752" y="2372"/>
                  </a:cubicBezTo>
                  <a:cubicBezTo>
                    <a:pt x="3751" y="2372"/>
                    <a:pt x="3751" y="2372"/>
                    <a:pt x="3750" y="2372"/>
                  </a:cubicBezTo>
                  <a:cubicBezTo>
                    <a:pt x="3699" y="2372"/>
                    <a:pt x="3483" y="2595"/>
                    <a:pt x="3501" y="2645"/>
                  </a:cubicBezTo>
                  <a:cubicBezTo>
                    <a:pt x="3506" y="2650"/>
                    <a:pt x="3508" y="2651"/>
                    <a:pt x="3508" y="2651"/>
                  </a:cubicBezTo>
                  <a:cubicBezTo>
                    <a:pt x="3508" y="2651"/>
                    <a:pt x="3497" y="2641"/>
                    <a:pt x="3486" y="2632"/>
                  </a:cubicBezTo>
                  <a:cubicBezTo>
                    <a:pt x="3483" y="2630"/>
                    <a:pt x="3480" y="2629"/>
                    <a:pt x="3476" y="2629"/>
                  </a:cubicBezTo>
                  <a:cubicBezTo>
                    <a:pt x="3462" y="2629"/>
                    <a:pt x="3445" y="2650"/>
                    <a:pt x="3417" y="2686"/>
                  </a:cubicBezTo>
                  <a:cubicBezTo>
                    <a:pt x="3398" y="2708"/>
                    <a:pt x="3345" y="2811"/>
                    <a:pt x="3291" y="2880"/>
                  </a:cubicBezTo>
                  <a:cubicBezTo>
                    <a:pt x="3219" y="2971"/>
                    <a:pt x="3166" y="3037"/>
                    <a:pt x="3185" y="3049"/>
                  </a:cubicBezTo>
                  <a:cubicBezTo>
                    <a:pt x="3176" y="3064"/>
                    <a:pt x="3172" y="3070"/>
                    <a:pt x="3167" y="3070"/>
                  </a:cubicBezTo>
                  <a:cubicBezTo>
                    <a:pt x="3164" y="3070"/>
                    <a:pt x="3160" y="3067"/>
                    <a:pt x="3153" y="3062"/>
                  </a:cubicBezTo>
                  <a:cubicBezTo>
                    <a:pt x="3153" y="3049"/>
                    <a:pt x="3151" y="3044"/>
                    <a:pt x="3148" y="3044"/>
                  </a:cubicBezTo>
                  <a:cubicBezTo>
                    <a:pt x="3142" y="3044"/>
                    <a:pt x="3132" y="3058"/>
                    <a:pt x="3122" y="3074"/>
                  </a:cubicBezTo>
                  <a:cubicBezTo>
                    <a:pt x="3106" y="3099"/>
                    <a:pt x="3122" y="3109"/>
                    <a:pt x="3138" y="3121"/>
                  </a:cubicBezTo>
                  <a:cubicBezTo>
                    <a:pt x="3157" y="3134"/>
                    <a:pt x="3141" y="3159"/>
                    <a:pt x="3091" y="3193"/>
                  </a:cubicBezTo>
                  <a:cubicBezTo>
                    <a:pt x="3034" y="3243"/>
                    <a:pt x="2990" y="3309"/>
                    <a:pt x="2965" y="3385"/>
                  </a:cubicBezTo>
                  <a:cubicBezTo>
                    <a:pt x="2952" y="3406"/>
                    <a:pt x="2939" y="3424"/>
                    <a:pt x="2926" y="3424"/>
                  </a:cubicBezTo>
                  <a:cubicBezTo>
                    <a:pt x="2923" y="3424"/>
                    <a:pt x="2921" y="3424"/>
                    <a:pt x="2918" y="3422"/>
                  </a:cubicBezTo>
                  <a:cubicBezTo>
                    <a:pt x="2865" y="3441"/>
                    <a:pt x="2837" y="3491"/>
                    <a:pt x="2846" y="3544"/>
                  </a:cubicBezTo>
                  <a:cubicBezTo>
                    <a:pt x="2837" y="3560"/>
                    <a:pt x="2833" y="3566"/>
                    <a:pt x="2828" y="3566"/>
                  </a:cubicBezTo>
                  <a:cubicBezTo>
                    <a:pt x="2825" y="3566"/>
                    <a:pt x="2821" y="3564"/>
                    <a:pt x="2815" y="3560"/>
                  </a:cubicBezTo>
                  <a:cubicBezTo>
                    <a:pt x="2784" y="3576"/>
                    <a:pt x="2765" y="3566"/>
                    <a:pt x="2787" y="3610"/>
                  </a:cubicBezTo>
                  <a:cubicBezTo>
                    <a:pt x="2774" y="3679"/>
                    <a:pt x="2740" y="3739"/>
                    <a:pt x="2693" y="3789"/>
                  </a:cubicBezTo>
                  <a:cubicBezTo>
                    <a:pt x="2677" y="3814"/>
                    <a:pt x="2665" y="3839"/>
                    <a:pt x="2683" y="3848"/>
                  </a:cubicBezTo>
                  <a:cubicBezTo>
                    <a:pt x="2690" y="3852"/>
                    <a:pt x="2697" y="3855"/>
                    <a:pt x="2702" y="3858"/>
                  </a:cubicBezTo>
                  <a:lnTo>
                    <a:pt x="2702" y="3858"/>
                  </a:lnTo>
                  <a:cubicBezTo>
                    <a:pt x="2649" y="3864"/>
                    <a:pt x="2649" y="3864"/>
                    <a:pt x="2674" y="3908"/>
                  </a:cubicBezTo>
                  <a:cubicBezTo>
                    <a:pt x="2689" y="3916"/>
                    <a:pt x="2682" y="3936"/>
                    <a:pt x="2670" y="3936"/>
                  </a:cubicBezTo>
                  <a:cubicBezTo>
                    <a:pt x="2667" y="3936"/>
                    <a:pt x="2664" y="3935"/>
                    <a:pt x="2661" y="3933"/>
                  </a:cubicBezTo>
                  <a:cubicBezTo>
                    <a:pt x="2643" y="3942"/>
                    <a:pt x="2627" y="3958"/>
                    <a:pt x="2618" y="3977"/>
                  </a:cubicBezTo>
                  <a:cubicBezTo>
                    <a:pt x="2605" y="4002"/>
                    <a:pt x="2567" y="4143"/>
                    <a:pt x="2511" y="4275"/>
                  </a:cubicBezTo>
                  <a:cubicBezTo>
                    <a:pt x="2417" y="4481"/>
                    <a:pt x="2398" y="4566"/>
                    <a:pt x="2417" y="4572"/>
                  </a:cubicBezTo>
                  <a:cubicBezTo>
                    <a:pt x="2430" y="4607"/>
                    <a:pt x="2430" y="4607"/>
                    <a:pt x="2398" y="4629"/>
                  </a:cubicBezTo>
                  <a:cubicBezTo>
                    <a:pt x="2376" y="4644"/>
                    <a:pt x="2361" y="4672"/>
                    <a:pt x="2354" y="4701"/>
                  </a:cubicBezTo>
                  <a:cubicBezTo>
                    <a:pt x="2346" y="4726"/>
                    <a:pt x="2337" y="4752"/>
                    <a:pt x="2322" y="4752"/>
                  </a:cubicBezTo>
                  <a:cubicBezTo>
                    <a:pt x="2320" y="4752"/>
                    <a:pt x="2319" y="4751"/>
                    <a:pt x="2317" y="4751"/>
                  </a:cubicBezTo>
                  <a:lnTo>
                    <a:pt x="2317" y="4751"/>
                  </a:lnTo>
                  <a:cubicBezTo>
                    <a:pt x="2326" y="4782"/>
                    <a:pt x="2326" y="4782"/>
                    <a:pt x="2317" y="4810"/>
                  </a:cubicBezTo>
                  <a:cubicBezTo>
                    <a:pt x="2315" y="4810"/>
                    <a:pt x="2313" y="4810"/>
                    <a:pt x="2312" y="4810"/>
                  </a:cubicBezTo>
                  <a:cubicBezTo>
                    <a:pt x="2296" y="4810"/>
                    <a:pt x="2290" y="4835"/>
                    <a:pt x="2301" y="4864"/>
                  </a:cubicBezTo>
                  <a:cubicBezTo>
                    <a:pt x="2319" y="4890"/>
                    <a:pt x="2326" y="4899"/>
                    <a:pt x="2318" y="4899"/>
                  </a:cubicBezTo>
                  <a:cubicBezTo>
                    <a:pt x="2314" y="4899"/>
                    <a:pt x="2305" y="4896"/>
                    <a:pt x="2292" y="4892"/>
                  </a:cubicBezTo>
                  <a:cubicBezTo>
                    <a:pt x="2291" y="4892"/>
                    <a:pt x="2290" y="4891"/>
                    <a:pt x="2289" y="4891"/>
                  </a:cubicBezTo>
                  <a:cubicBezTo>
                    <a:pt x="2269" y="4891"/>
                    <a:pt x="2235" y="4943"/>
                    <a:pt x="2246" y="4943"/>
                  </a:cubicBezTo>
                  <a:cubicBezTo>
                    <a:pt x="2247" y="4943"/>
                    <a:pt x="2250" y="4942"/>
                    <a:pt x="2254" y="4939"/>
                  </a:cubicBezTo>
                  <a:cubicBezTo>
                    <a:pt x="2273" y="4945"/>
                    <a:pt x="2254" y="5002"/>
                    <a:pt x="2270" y="5036"/>
                  </a:cubicBezTo>
                  <a:cubicBezTo>
                    <a:pt x="2264" y="5060"/>
                    <a:pt x="2258" y="5086"/>
                    <a:pt x="2241" y="5086"/>
                  </a:cubicBezTo>
                  <a:cubicBezTo>
                    <a:pt x="2240" y="5086"/>
                    <a:pt x="2239" y="5086"/>
                    <a:pt x="2238" y="5086"/>
                  </a:cubicBezTo>
                  <a:cubicBezTo>
                    <a:pt x="2210" y="5108"/>
                    <a:pt x="2198" y="5252"/>
                    <a:pt x="2213" y="5287"/>
                  </a:cubicBezTo>
                  <a:cubicBezTo>
                    <a:pt x="2230" y="5290"/>
                    <a:pt x="2227" y="5313"/>
                    <a:pt x="2212" y="5313"/>
                  </a:cubicBezTo>
                  <a:cubicBezTo>
                    <a:pt x="2211" y="5313"/>
                    <a:pt x="2209" y="5312"/>
                    <a:pt x="2207" y="5312"/>
                  </a:cubicBezTo>
                  <a:cubicBezTo>
                    <a:pt x="2206" y="5312"/>
                    <a:pt x="2205" y="5312"/>
                    <a:pt x="2204" y="5312"/>
                  </a:cubicBezTo>
                  <a:cubicBezTo>
                    <a:pt x="2184" y="5312"/>
                    <a:pt x="2179" y="5338"/>
                    <a:pt x="2173" y="5365"/>
                  </a:cubicBezTo>
                  <a:cubicBezTo>
                    <a:pt x="2181" y="5385"/>
                    <a:pt x="2176" y="5391"/>
                    <a:pt x="2165" y="5391"/>
                  </a:cubicBezTo>
                  <a:cubicBezTo>
                    <a:pt x="2160" y="5391"/>
                    <a:pt x="2152" y="5389"/>
                    <a:pt x="2144" y="5387"/>
                  </a:cubicBezTo>
                  <a:cubicBezTo>
                    <a:pt x="2141" y="5378"/>
                    <a:pt x="2137" y="5373"/>
                    <a:pt x="2135" y="5373"/>
                  </a:cubicBezTo>
                  <a:cubicBezTo>
                    <a:pt x="2128" y="5373"/>
                    <a:pt x="2122" y="5398"/>
                    <a:pt x="2113" y="5437"/>
                  </a:cubicBezTo>
                  <a:cubicBezTo>
                    <a:pt x="2126" y="5472"/>
                    <a:pt x="2100" y="5584"/>
                    <a:pt x="2079" y="5666"/>
                  </a:cubicBezTo>
                  <a:cubicBezTo>
                    <a:pt x="2044" y="5807"/>
                    <a:pt x="2057" y="5838"/>
                    <a:pt x="2085" y="5904"/>
                  </a:cubicBezTo>
                  <a:lnTo>
                    <a:pt x="2119" y="5942"/>
                  </a:lnTo>
                  <a:lnTo>
                    <a:pt x="2119" y="5942"/>
                  </a:lnTo>
                  <a:lnTo>
                    <a:pt x="2079" y="5932"/>
                  </a:lnTo>
                  <a:cubicBezTo>
                    <a:pt x="2053" y="5932"/>
                    <a:pt x="2032" y="5935"/>
                    <a:pt x="2010" y="5945"/>
                  </a:cubicBezTo>
                  <a:cubicBezTo>
                    <a:pt x="2003" y="5973"/>
                    <a:pt x="2022" y="5979"/>
                    <a:pt x="2044" y="5982"/>
                  </a:cubicBezTo>
                  <a:cubicBezTo>
                    <a:pt x="2063" y="5989"/>
                    <a:pt x="2057" y="6017"/>
                    <a:pt x="2022" y="6067"/>
                  </a:cubicBezTo>
                  <a:cubicBezTo>
                    <a:pt x="1988" y="6117"/>
                    <a:pt x="1981" y="6145"/>
                    <a:pt x="1994" y="6180"/>
                  </a:cubicBezTo>
                  <a:cubicBezTo>
                    <a:pt x="1991" y="6208"/>
                    <a:pt x="1975" y="6236"/>
                    <a:pt x="1953" y="6258"/>
                  </a:cubicBezTo>
                  <a:cubicBezTo>
                    <a:pt x="1947" y="6286"/>
                    <a:pt x="1947" y="6286"/>
                    <a:pt x="1969" y="6290"/>
                  </a:cubicBezTo>
                  <a:cubicBezTo>
                    <a:pt x="1988" y="6296"/>
                    <a:pt x="1981" y="6324"/>
                    <a:pt x="1953" y="6346"/>
                  </a:cubicBezTo>
                  <a:cubicBezTo>
                    <a:pt x="1906" y="6365"/>
                    <a:pt x="1884" y="6449"/>
                    <a:pt x="1906" y="6452"/>
                  </a:cubicBezTo>
                  <a:cubicBezTo>
                    <a:pt x="1925" y="6459"/>
                    <a:pt x="1919" y="6487"/>
                    <a:pt x="1912" y="6515"/>
                  </a:cubicBezTo>
                  <a:cubicBezTo>
                    <a:pt x="1903" y="6543"/>
                    <a:pt x="1903" y="6575"/>
                    <a:pt x="1912" y="6603"/>
                  </a:cubicBezTo>
                  <a:lnTo>
                    <a:pt x="1897" y="6659"/>
                  </a:lnTo>
                  <a:cubicBezTo>
                    <a:pt x="1895" y="6666"/>
                    <a:pt x="1893" y="6668"/>
                    <a:pt x="1891" y="6668"/>
                  </a:cubicBezTo>
                  <a:cubicBezTo>
                    <a:pt x="1885" y="6668"/>
                    <a:pt x="1880" y="6646"/>
                    <a:pt x="1884" y="6625"/>
                  </a:cubicBezTo>
                  <a:lnTo>
                    <a:pt x="1884" y="6625"/>
                  </a:lnTo>
                  <a:lnTo>
                    <a:pt x="1856" y="6650"/>
                  </a:lnTo>
                  <a:cubicBezTo>
                    <a:pt x="1844" y="6706"/>
                    <a:pt x="1837" y="6731"/>
                    <a:pt x="1850" y="6766"/>
                  </a:cubicBezTo>
                  <a:cubicBezTo>
                    <a:pt x="1873" y="6791"/>
                    <a:pt x="1880" y="6799"/>
                    <a:pt x="1871" y="6799"/>
                  </a:cubicBezTo>
                  <a:cubicBezTo>
                    <a:pt x="1866" y="6799"/>
                    <a:pt x="1857" y="6797"/>
                    <a:pt x="1844" y="6794"/>
                  </a:cubicBezTo>
                  <a:cubicBezTo>
                    <a:pt x="1842" y="6794"/>
                    <a:pt x="1841" y="6794"/>
                    <a:pt x="1839" y="6794"/>
                  </a:cubicBezTo>
                  <a:cubicBezTo>
                    <a:pt x="1813" y="6794"/>
                    <a:pt x="1797" y="6820"/>
                    <a:pt x="1809" y="6844"/>
                  </a:cubicBezTo>
                  <a:cubicBezTo>
                    <a:pt x="1841" y="6879"/>
                    <a:pt x="1819" y="6901"/>
                    <a:pt x="1800" y="6901"/>
                  </a:cubicBezTo>
                  <a:cubicBezTo>
                    <a:pt x="1799" y="6901"/>
                    <a:pt x="1798" y="6901"/>
                    <a:pt x="1797" y="6901"/>
                  </a:cubicBezTo>
                  <a:cubicBezTo>
                    <a:pt x="1784" y="6887"/>
                    <a:pt x="1776" y="6879"/>
                    <a:pt x="1772" y="6879"/>
                  </a:cubicBezTo>
                  <a:cubicBezTo>
                    <a:pt x="1764" y="6879"/>
                    <a:pt x="1767" y="6907"/>
                    <a:pt x="1775" y="6985"/>
                  </a:cubicBezTo>
                  <a:cubicBezTo>
                    <a:pt x="1762" y="7039"/>
                    <a:pt x="1753" y="7158"/>
                    <a:pt x="1734" y="7239"/>
                  </a:cubicBezTo>
                  <a:cubicBezTo>
                    <a:pt x="1706" y="7352"/>
                    <a:pt x="1690" y="7408"/>
                    <a:pt x="1665" y="7430"/>
                  </a:cubicBezTo>
                  <a:cubicBezTo>
                    <a:pt x="1659" y="7429"/>
                    <a:pt x="1653" y="7428"/>
                    <a:pt x="1649" y="7428"/>
                  </a:cubicBezTo>
                  <a:cubicBezTo>
                    <a:pt x="1648" y="7428"/>
                    <a:pt x="1648" y="7428"/>
                    <a:pt x="1647" y="7428"/>
                  </a:cubicBezTo>
                  <a:lnTo>
                    <a:pt x="1647" y="7428"/>
                  </a:lnTo>
                  <a:cubicBezTo>
                    <a:pt x="1646" y="7428"/>
                    <a:pt x="1645" y="7427"/>
                    <a:pt x="1643" y="7427"/>
                  </a:cubicBezTo>
                  <a:cubicBezTo>
                    <a:pt x="1642" y="7428"/>
                    <a:pt x="1642" y="7428"/>
                    <a:pt x="1641" y="7429"/>
                  </a:cubicBezTo>
                  <a:lnTo>
                    <a:pt x="1641" y="7429"/>
                  </a:lnTo>
                  <a:cubicBezTo>
                    <a:pt x="1643" y="7429"/>
                    <a:pt x="1645" y="7428"/>
                    <a:pt x="1647" y="7428"/>
                  </a:cubicBezTo>
                  <a:lnTo>
                    <a:pt x="1647" y="7428"/>
                  </a:lnTo>
                  <a:cubicBezTo>
                    <a:pt x="1683" y="7439"/>
                    <a:pt x="1677" y="7468"/>
                    <a:pt x="1655" y="7546"/>
                  </a:cubicBezTo>
                  <a:cubicBezTo>
                    <a:pt x="1624" y="7599"/>
                    <a:pt x="1618" y="7662"/>
                    <a:pt x="1637" y="7719"/>
                  </a:cubicBezTo>
                  <a:lnTo>
                    <a:pt x="1649" y="7665"/>
                  </a:lnTo>
                  <a:cubicBezTo>
                    <a:pt x="1690" y="7675"/>
                    <a:pt x="1684" y="7700"/>
                    <a:pt x="1649" y="7753"/>
                  </a:cubicBezTo>
                  <a:cubicBezTo>
                    <a:pt x="1645" y="7770"/>
                    <a:pt x="1636" y="7775"/>
                    <a:pt x="1624" y="7775"/>
                  </a:cubicBezTo>
                  <a:cubicBezTo>
                    <a:pt x="1617" y="7775"/>
                    <a:pt x="1609" y="7773"/>
                    <a:pt x="1602" y="7772"/>
                  </a:cubicBezTo>
                  <a:cubicBezTo>
                    <a:pt x="1600" y="7771"/>
                    <a:pt x="1598" y="7771"/>
                    <a:pt x="1595" y="7771"/>
                  </a:cubicBezTo>
                  <a:cubicBezTo>
                    <a:pt x="1575" y="7771"/>
                    <a:pt x="1554" y="7794"/>
                    <a:pt x="1546" y="7819"/>
                  </a:cubicBezTo>
                  <a:cubicBezTo>
                    <a:pt x="1541" y="7838"/>
                    <a:pt x="1536" y="7858"/>
                    <a:pt x="1546" y="7858"/>
                  </a:cubicBezTo>
                  <a:cubicBezTo>
                    <a:pt x="1549" y="7858"/>
                    <a:pt x="1554" y="7856"/>
                    <a:pt x="1561" y="7850"/>
                  </a:cubicBezTo>
                  <a:cubicBezTo>
                    <a:pt x="1580" y="7853"/>
                    <a:pt x="1580" y="7853"/>
                    <a:pt x="1574" y="7882"/>
                  </a:cubicBezTo>
                  <a:cubicBezTo>
                    <a:pt x="1565" y="7910"/>
                    <a:pt x="1565" y="7941"/>
                    <a:pt x="1574" y="7972"/>
                  </a:cubicBezTo>
                  <a:cubicBezTo>
                    <a:pt x="1593" y="7976"/>
                    <a:pt x="1587" y="8004"/>
                    <a:pt x="1580" y="8032"/>
                  </a:cubicBezTo>
                  <a:cubicBezTo>
                    <a:pt x="1561" y="8054"/>
                    <a:pt x="1546" y="8082"/>
                    <a:pt x="1540" y="8110"/>
                  </a:cubicBezTo>
                  <a:lnTo>
                    <a:pt x="1518" y="8107"/>
                  </a:lnTo>
                  <a:cubicBezTo>
                    <a:pt x="1516" y="8106"/>
                    <a:pt x="1513" y="8106"/>
                    <a:pt x="1511" y="8106"/>
                  </a:cubicBezTo>
                  <a:cubicBezTo>
                    <a:pt x="1493" y="8106"/>
                    <a:pt x="1471" y="8126"/>
                    <a:pt x="1471" y="8126"/>
                  </a:cubicBezTo>
                  <a:cubicBezTo>
                    <a:pt x="1464" y="8151"/>
                    <a:pt x="1483" y="8157"/>
                    <a:pt x="1483" y="8157"/>
                  </a:cubicBezTo>
                  <a:cubicBezTo>
                    <a:pt x="1505" y="8160"/>
                    <a:pt x="1339" y="8831"/>
                    <a:pt x="1317" y="8916"/>
                  </a:cubicBezTo>
                  <a:cubicBezTo>
                    <a:pt x="1289" y="8960"/>
                    <a:pt x="1269" y="9032"/>
                    <a:pt x="1284" y="9032"/>
                  </a:cubicBezTo>
                  <a:cubicBezTo>
                    <a:pt x="1286" y="9032"/>
                    <a:pt x="1289" y="9031"/>
                    <a:pt x="1292" y="9028"/>
                  </a:cubicBezTo>
                  <a:lnTo>
                    <a:pt x="1292" y="9028"/>
                  </a:lnTo>
                  <a:cubicBezTo>
                    <a:pt x="1311" y="9032"/>
                    <a:pt x="1276" y="9173"/>
                    <a:pt x="1236" y="9339"/>
                  </a:cubicBezTo>
                  <a:cubicBezTo>
                    <a:pt x="1185" y="9536"/>
                    <a:pt x="1151" y="9674"/>
                    <a:pt x="1173" y="9680"/>
                  </a:cubicBezTo>
                  <a:lnTo>
                    <a:pt x="1151" y="9765"/>
                  </a:lnTo>
                  <a:cubicBezTo>
                    <a:pt x="1138" y="9818"/>
                    <a:pt x="1145" y="9881"/>
                    <a:pt x="1138" y="9909"/>
                  </a:cubicBezTo>
                  <a:cubicBezTo>
                    <a:pt x="1147" y="9931"/>
                    <a:pt x="1147" y="9951"/>
                    <a:pt x="1142" y="9951"/>
                  </a:cubicBezTo>
                  <a:cubicBezTo>
                    <a:pt x="1139" y="9951"/>
                    <a:pt x="1136" y="9947"/>
                    <a:pt x="1132" y="9937"/>
                  </a:cubicBezTo>
                  <a:cubicBezTo>
                    <a:pt x="1124" y="9935"/>
                    <a:pt x="1115" y="9933"/>
                    <a:pt x="1108" y="9933"/>
                  </a:cubicBezTo>
                  <a:cubicBezTo>
                    <a:pt x="1097" y="9933"/>
                    <a:pt x="1088" y="9938"/>
                    <a:pt x="1082" y="9953"/>
                  </a:cubicBezTo>
                  <a:cubicBezTo>
                    <a:pt x="1069" y="10009"/>
                    <a:pt x="1088" y="10016"/>
                    <a:pt x="1110" y="10019"/>
                  </a:cubicBezTo>
                  <a:cubicBezTo>
                    <a:pt x="1129" y="10025"/>
                    <a:pt x="1123" y="10053"/>
                    <a:pt x="1123" y="10053"/>
                  </a:cubicBezTo>
                  <a:cubicBezTo>
                    <a:pt x="1118" y="10072"/>
                    <a:pt x="1117" y="10079"/>
                    <a:pt x="1111" y="10079"/>
                  </a:cubicBezTo>
                  <a:cubicBezTo>
                    <a:pt x="1108" y="10079"/>
                    <a:pt x="1104" y="10077"/>
                    <a:pt x="1098" y="10075"/>
                  </a:cubicBezTo>
                  <a:lnTo>
                    <a:pt x="1057" y="10066"/>
                  </a:lnTo>
                  <a:lnTo>
                    <a:pt x="1048" y="10094"/>
                  </a:lnTo>
                  <a:cubicBezTo>
                    <a:pt x="1069" y="10100"/>
                    <a:pt x="1063" y="10125"/>
                    <a:pt x="1063" y="10125"/>
                  </a:cubicBezTo>
                  <a:cubicBezTo>
                    <a:pt x="1057" y="10143"/>
                    <a:pt x="1055" y="10150"/>
                    <a:pt x="1044" y="10150"/>
                  </a:cubicBezTo>
                  <a:cubicBezTo>
                    <a:pt x="1037" y="10150"/>
                    <a:pt x="1028" y="10148"/>
                    <a:pt x="1013" y="10144"/>
                  </a:cubicBezTo>
                  <a:cubicBezTo>
                    <a:pt x="1008" y="10143"/>
                    <a:pt x="1004" y="10142"/>
                    <a:pt x="1000" y="10142"/>
                  </a:cubicBezTo>
                  <a:cubicBezTo>
                    <a:pt x="974" y="10142"/>
                    <a:pt x="971" y="10168"/>
                    <a:pt x="1001" y="10201"/>
                  </a:cubicBezTo>
                  <a:lnTo>
                    <a:pt x="1007" y="10260"/>
                  </a:lnTo>
                  <a:cubicBezTo>
                    <a:pt x="960" y="10279"/>
                    <a:pt x="988" y="10345"/>
                    <a:pt x="1001" y="10379"/>
                  </a:cubicBezTo>
                  <a:cubicBezTo>
                    <a:pt x="954" y="10395"/>
                    <a:pt x="944" y="10423"/>
                    <a:pt x="979" y="10461"/>
                  </a:cubicBezTo>
                  <a:cubicBezTo>
                    <a:pt x="1001" y="10467"/>
                    <a:pt x="991" y="10495"/>
                    <a:pt x="966" y="10517"/>
                  </a:cubicBezTo>
                  <a:cubicBezTo>
                    <a:pt x="938" y="10542"/>
                    <a:pt x="932" y="10567"/>
                    <a:pt x="916" y="10624"/>
                  </a:cubicBezTo>
                  <a:cubicBezTo>
                    <a:pt x="932" y="10658"/>
                    <a:pt x="881" y="10852"/>
                    <a:pt x="828" y="11075"/>
                  </a:cubicBezTo>
                  <a:cubicBezTo>
                    <a:pt x="765" y="11329"/>
                    <a:pt x="725" y="11495"/>
                    <a:pt x="744" y="11501"/>
                  </a:cubicBezTo>
                  <a:cubicBezTo>
                    <a:pt x="737" y="11529"/>
                    <a:pt x="737" y="11529"/>
                    <a:pt x="709" y="11551"/>
                  </a:cubicBezTo>
                  <a:cubicBezTo>
                    <a:pt x="707" y="11551"/>
                    <a:pt x="706" y="11550"/>
                    <a:pt x="704" y="11550"/>
                  </a:cubicBezTo>
                  <a:cubicBezTo>
                    <a:pt x="689" y="11550"/>
                    <a:pt x="687" y="11577"/>
                    <a:pt x="715" y="11611"/>
                  </a:cubicBezTo>
                  <a:cubicBezTo>
                    <a:pt x="726" y="11635"/>
                    <a:pt x="739" y="11644"/>
                    <a:pt x="732" y="11644"/>
                  </a:cubicBezTo>
                  <a:cubicBezTo>
                    <a:pt x="728" y="11644"/>
                    <a:pt x="722" y="11642"/>
                    <a:pt x="709" y="11639"/>
                  </a:cubicBezTo>
                  <a:cubicBezTo>
                    <a:pt x="709" y="11639"/>
                    <a:pt x="708" y="11639"/>
                    <a:pt x="708" y="11639"/>
                  </a:cubicBezTo>
                  <a:cubicBezTo>
                    <a:pt x="689" y="11639"/>
                    <a:pt x="674" y="11695"/>
                    <a:pt x="646" y="11802"/>
                  </a:cubicBezTo>
                  <a:cubicBezTo>
                    <a:pt x="628" y="11887"/>
                    <a:pt x="599" y="11999"/>
                    <a:pt x="618" y="12002"/>
                  </a:cubicBezTo>
                  <a:cubicBezTo>
                    <a:pt x="624" y="12038"/>
                    <a:pt x="626" y="12054"/>
                    <a:pt x="624" y="12054"/>
                  </a:cubicBezTo>
                  <a:cubicBezTo>
                    <a:pt x="622" y="12054"/>
                    <a:pt x="619" y="12045"/>
                    <a:pt x="612" y="12031"/>
                  </a:cubicBezTo>
                  <a:cubicBezTo>
                    <a:pt x="608" y="12026"/>
                    <a:pt x="604" y="12024"/>
                    <a:pt x="600" y="12024"/>
                  </a:cubicBezTo>
                  <a:cubicBezTo>
                    <a:pt x="568" y="12024"/>
                    <a:pt x="526" y="12139"/>
                    <a:pt x="543" y="12222"/>
                  </a:cubicBezTo>
                  <a:cubicBezTo>
                    <a:pt x="537" y="12247"/>
                    <a:pt x="532" y="12273"/>
                    <a:pt x="517" y="12273"/>
                  </a:cubicBezTo>
                  <a:cubicBezTo>
                    <a:pt x="515" y="12273"/>
                    <a:pt x="513" y="12273"/>
                    <a:pt x="512" y="12272"/>
                  </a:cubicBezTo>
                  <a:cubicBezTo>
                    <a:pt x="499" y="12319"/>
                    <a:pt x="493" y="12369"/>
                    <a:pt x="496" y="12416"/>
                  </a:cubicBezTo>
                  <a:cubicBezTo>
                    <a:pt x="490" y="12444"/>
                    <a:pt x="462" y="12557"/>
                    <a:pt x="449" y="12614"/>
                  </a:cubicBezTo>
                  <a:cubicBezTo>
                    <a:pt x="440" y="12651"/>
                    <a:pt x="436" y="12689"/>
                    <a:pt x="440" y="12730"/>
                  </a:cubicBezTo>
                  <a:cubicBezTo>
                    <a:pt x="437" y="12740"/>
                    <a:pt x="435" y="12750"/>
                    <a:pt x="433" y="12758"/>
                  </a:cubicBezTo>
                  <a:lnTo>
                    <a:pt x="433" y="12758"/>
                  </a:lnTo>
                  <a:cubicBezTo>
                    <a:pt x="433" y="12758"/>
                    <a:pt x="432" y="12758"/>
                    <a:pt x="432" y="12758"/>
                  </a:cubicBezTo>
                  <a:cubicBezTo>
                    <a:pt x="413" y="12758"/>
                    <a:pt x="376" y="12897"/>
                    <a:pt x="330" y="13087"/>
                  </a:cubicBezTo>
                  <a:cubicBezTo>
                    <a:pt x="283" y="13284"/>
                    <a:pt x="239" y="13450"/>
                    <a:pt x="214" y="13472"/>
                  </a:cubicBezTo>
                  <a:cubicBezTo>
                    <a:pt x="211" y="13494"/>
                    <a:pt x="211" y="13516"/>
                    <a:pt x="220" y="13535"/>
                  </a:cubicBezTo>
                  <a:cubicBezTo>
                    <a:pt x="255" y="13573"/>
                    <a:pt x="245" y="13601"/>
                    <a:pt x="220" y="13623"/>
                  </a:cubicBezTo>
                  <a:cubicBezTo>
                    <a:pt x="174" y="13641"/>
                    <a:pt x="146" y="13749"/>
                    <a:pt x="175" y="13791"/>
                  </a:cubicBezTo>
                  <a:lnTo>
                    <a:pt x="175" y="13791"/>
                  </a:lnTo>
                  <a:cubicBezTo>
                    <a:pt x="170" y="13789"/>
                    <a:pt x="164" y="13788"/>
                    <a:pt x="158" y="13786"/>
                  </a:cubicBezTo>
                  <a:cubicBezTo>
                    <a:pt x="111" y="13804"/>
                    <a:pt x="111" y="13892"/>
                    <a:pt x="142" y="13930"/>
                  </a:cubicBezTo>
                  <a:cubicBezTo>
                    <a:pt x="117" y="13952"/>
                    <a:pt x="89" y="13977"/>
                    <a:pt x="101" y="14008"/>
                  </a:cubicBezTo>
                  <a:cubicBezTo>
                    <a:pt x="97" y="14026"/>
                    <a:pt x="96" y="14033"/>
                    <a:pt x="85" y="14033"/>
                  </a:cubicBezTo>
                  <a:cubicBezTo>
                    <a:pt x="78" y="14033"/>
                    <a:pt x="69" y="14030"/>
                    <a:pt x="54" y="14027"/>
                  </a:cubicBezTo>
                  <a:cubicBezTo>
                    <a:pt x="47" y="14025"/>
                    <a:pt x="40" y="14023"/>
                    <a:pt x="33" y="14023"/>
                  </a:cubicBezTo>
                  <a:cubicBezTo>
                    <a:pt x="21" y="14023"/>
                    <a:pt x="11" y="14028"/>
                    <a:pt x="7" y="14046"/>
                  </a:cubicBezTo>
                  <a:cubicBezTo>
                    <a:pt x="1" y="14074"/>
                    <a:pt x="20" y="14077"/>
                    <a:pt x="42" y="14083"/>
                  </a:cubicBezTo>
                  <a:lnTo>
                    <a:pt x="26" y="14140"/>
                  </a:lnTo>
                  <a:cubicBezTo>
                    <a:pt x="26" y="14140"/>
                    <a:pt x="20" y="14168"/>
                    <a:pt x="42" y="14171"/>
                  </a:cubicBezTo>
                  <a:cubicBezTo>
                    <a:pt x="60" y="14177"/>
                    <a:pt x="54" y="14206"/>
                    <a:pt x="48" y="14234"/>
                  </a:cubicBezTo>
                  <a:cubicBezTo>
                    <a:pt x="46" y="14233"/>
                    <a:pt x="44" y="14233"/>
                    <a:pt x="43" y="14233"/>
                  </a:cubicBezTo>
                  <a:cubicBezTo>
                    <a:pt x="33" y="14233"/>
                    <a:pt x="37" y="14246"/>
                    <a:pt x="49" y="14246"/>
                  </a:cubicBezTo>
                  <a:cubicBezTo>
                    <a:pt x="54" y="14246"/>
                    <a:pt x="60" y="14244"/>
                    <a:pt x="67" y="14237"/>
                  </a:cubicBezTo>
                  <a:cubicBezTo>
                    <a:pt x="89" y="14243"/>
                    <a:pt x="107" y="14246"/>
                    <a:pt x="101" y="14274"/>
                  </a:cubicBezTo>
                  <a:lnTo>
                    <a:pt x="142" y="14287"/>
                  </a:lnTo>
                  <a:cubicBezTo>
                    <a:pt x="156" y="14290"/>
                    <a:pt x="168" y="14293"/>
                    <a:pt x="179" y="14293"/>
                  </a:cubicBezTo>
                  <a:cubicBezTo>
                    <a:pt x="198" y="14293"/>
                    <a:pt x="214" y="14284"/>
                    <a:pt x="236" y="14249"/>
                  </a:cubicBezTo>
                  <a:cubicBezTo>
                    <a:pt x="283" y="14143"/>
                    <a:pt x="324" y="14065"/>
                    <a:pt x="286" y="14055"/>
                  </a:cubicBezTo>
                  <a:cubicBezTo>
                    <a:pt x="264" y="14018"/>
                    <a:pt x="277" y="13970"/>
                    <a:pt x="311" y="13942"/>
                  </a:cubicBezTo>
                  <a:cubicBezTo>
                    <a:pt x="312" y="13942"/>
                    <a:pt x="312" y="13943"/>
                    <a:pt x="313" y="13943"/>
                  </a:cubicBezTo>
                  <a:cubicBezTo>
                    <a:pt x="335" y="13943"/>
                    <a:pt x="362" y="13832"/>
                    <a:pt x="396" y="13698"/>
                  </a:cubicBezTo>
                  <a:cubicBezTo>
                    <a:pt x="436" y="13529"/>
                    <a:pt x="455" y="13444"/>
                    <a:pt x="483" y="13422"/>
                  </a:cubicBezTo>
                  <a:cubicBezTo>
                    <a:pt x="499" y="13410"/>
                    <a:pt x="512" y="13391"/>
                    <a:pt x="518" y="13372"/>
                  </a:cubicBezTo>
                  <a:cubicBezTo>
                    <a:pt x="496" y="13366"/>
                    <a:pt x="540" y="13200"/>
                    <a:pt x="587" y="13002"/>
                  </a:cubicBezTo>
                  <a:cubicBezTo>
                    <a:pt x="637" y="12808"/>
                    <a:pt x="684" y="12610"/>
                    <a:pt x="665" y="12607"/>
                  </a:cubicBezTo>
                  <a:lnTo>
                    <a:pt x="678" y="12551"/>
                  </a:lnTo>
                  <a:cubicBezTo>
                    <a:pt x="679" y="12551"/>
                    <a:pt x="680" y="12551"/>
                    <a:pt x="681" y="12551"/>
                  </a:cubicBezTo>
                  <a:cubicBezTo>
                    <a:pt x="698" y="12551"/>
                    <a:pt x="713" y="12498"/>
                    <a:pt x="725" y="12444"/>
                  </a:cubicBezTo>
                  <a:cubicBezTo>
                    <a:pt x="722" y="12407"/>
                    <a:pt x="725" y="12366"/>
                    <a:pt x="734" y="12328"/>
                  </a:cubicBezTo>
                  <a:cubicBezTo>
                    <a:pt x="735" y="12329"/>
                    <a:pt x="736" y="12329"/>
                    <a:pt x="737" y="12329"/>
                  </a:cubicBezTo>
                  <a:cubicBezTo>
                    <a:pt x="754" y="12329"/>
                    <a:pt x="760" y="12301"/>
                    <a:pt x="775" y="12250"/>
                  </a:cubicBezTo>
                  <a:cubicBezTo>
                    <a:pt x="787" y="12194"/>
                    <a:pt x="794" y="12165"/>
                    <a:pt x="775" y="12159"/>
                  </a:cubicBezTo>
                  <a:cubicBezTo>
                    <a:pt x="797" y="12056"/>
                    <a:pt x="831" y="11955"/>
                    <a:pt x="872" y="11858"/>
                  </a:cubicBezTo>
                  <a:cubicBezTo>
                    <a:pt x="897" y="11833"/>
                    <a:pt x="885" y="11802"/>
                    <a:pt x="872" y="11767"/>
                  </a:cubicBezTo>
                  <a:cubicBezTo>
                    <a:pt x="850" y="11764"/>
                    <a:pt x="838" y="11730"/>
                    <a:pt x="844" y="11702"/>
                  </a:cubicBezTo>
                  <a:lnTo>
                    <a:pt x="844" y="11702"/>
                  </a:lnTo>
                  <a:lnTo>
                    <a:pt x="885" y="11711"/>
                  </a:lnTo>
                  <a:cubicBezTo>
                    <a:pt x="890" y="11726"/>
                    <a:pt x="893" y="11735"/>
                    <a:pt x="896" y="11735"/>
                  </a:cubicBezTo>
                  <a:cubicBezTo>
                    <a:pt x="900" y="11735"/>
                    <a:pt x="904" y="11721"/>
                    <a:pt x="913" y="11689"/>
                  </a:cubicBezTo>
                  <a:cubicBezTo>
                    <a:pt x="919" y="11661"/>
                    <a:pt x="925" y="11633"/>
                    <a:pt x="925" y="11633"/>
                  </a:cubicBezTo>
                  <a:cubicBezTo>
                    <a:pt x="907" y="11630"/>
                    <a:pt x="941" y="11489"/>
                    <a:pt x="988" y="11294"/>
                  </a:cubicBezTo>
                  <a:cubicBezTo>
                    <a:pt x="1051" y="11040"/>
                    <a:pt x="1073" y="10959"/>
                    <a:pt x="1051" y="10953"/>
                  </a:cubicBezTo>
                  <a:cubicBezTo>
                    <a:pt x="1032" y="10950"/>
                    <a:pt x="1038" y="10921"/>
                    <a:pt x="1079" y="10840"/>
                  </a:cubicBezTo>
                  <a:cubicBezTo>
                    <a:pt x="1182" y="10689"/>
                    <a:pt x="1182" y="10689"/>
                    <a:pt x="1167" y="10655"/>
                  </a:cubicBezTo>
                  <a:lnTo>
                    <a:pt x="1167" y="10655"/>
                  </a:lnTo>
                  <a:cubicBezTo>
                    <a:pt x="1163" y="10672"/>
                    <a:pt x="1154" y="10677"/>
                    <a:pt x="1143" y="10677"/>
                  </a:cubicBezTo>
                  <a:cubicBezTo>
                    <a:pt x="1136" y="10677"/>
                    <a:pt x="1128" y="10675"/>
                    <a:pt x="1120" y="10674"/>
                  </a:cubicBezTo>
                  <a:cubicBezTo>
                    <a:pt x="1079" y="10664"/>
                    <a:pt x="1085" y="10636"/>
                    <a:pt x="1135" y="10617"/>
                  </a:cubicBezTo>
                  <a:cubicBezTo>
                    <a:pt x="1136" y="10617"/>
                    <a:pt x="1136" y="10617"/>
                    <a:pt x="1137" y="10617"/>
                  </a:cubicBezTo>
                  <a:cubicBezTo>
                    <a:pt x="1175" y="10617"/>
                    <a:pt x="1257" y="10203"/>
                    <a:pt x="1223" y="10166"/>
                  </a:cubicBezTo>
                  <a:lnTo>
                    <a:pt x="1223" y="10166"/>
                  </a:lnTo>
                  <a:lnTo>
                    <a:pt x="1245" y="10169"/>
                  </a:lnTo>
                  <a:cubicBezTo>
                    <a:pt x="1247" y="10170"/>
                    <a:pt x="1248" y="10170"/>
                    <a:pt x="1250" y="10170"/>
                  </a:cubicBezTo>
                  <a:cubicBezTo>
                    <a:pt x="1265" y="10170"/>
                    <a:pt x="1275" y="10138"/>
                    <a:pt x="1298" y="10034"/>
                  </a:cubicBezTo>
                  <a:cubicBezTo>
                    <a:pt x="1314" y="9981"/>
                    <a:pt x="1320" y="9953"/>
                    <a:pt x="1320" y="9953"/>
                  </a:cubicBezTo>
                  <a:cubicBezTo>
                    <a:pt x="1280" y="9944"/>
                    <a:pt x="1341" y="9784"/>
                    <a:pt x="1360" y="9784"/>
                  </a:cubicBezTo>
                  <a:cubicBezTo>
                    <a:pt x="1361" y="9784"/>
                    <a:pt x="1361" y="9784"/>
                    <a:pt x="1361" y="9784"/>
                  </a:cubicBezTo>
                  <a:cubicBezTo>
                    <a:pt x="1389" y="9762"/>
                    <a:pt x="1389" y="9762"/>
                    <a:pt x="1402" y="9705"/>
                  </a:cubicBezTo>
                  <a:cubicBezTo>
                    <a:pt x="1383" y="9612"/>
                    <a:pt x="1435" y="9480"/>
                    <a:pt x="1457" y="9480"/>
                  </a:cubicBezTo>
                  <a:cubicBezTo>
                    <a:pt x="1458" y="9480"/>
                    <a:pt x="1458" y="9480"/>
                    <a:pt x="1458" y="9480"/>
                  </a:cubicBezTo>
                  <a:cubicBezTo>
                    <a:pt x="1458" y="9480"/>
                    <a:pt x="1464" y="9455"/>
                    <a:pt x="1471" y="9426"/>
                  </a:cubicBezTo>
                  <a:cubicBezTo>
                    <a:pt x="1464" y="9386"/>
                    <a:pt x="1467" y="9345"/>
                    <a:pt x="1480" y="9307"/>
                  </a:cubicBezTo>
                  <a:cubicBezTo>
                    <a:pt x="1495" y="9244"/>
                    <a:pt x="1502" y="9212"/>
                    <a:pt x="1492" y="9212"/>
                  </a:cubicBezTo>
                  <a:cubicBezTo>
                    <a:pt x="1489" y="9212"/>
                    <a:pt x="1485" y="9215"/>
                    <a:pt x="1480" y="9220"/>
                  </a:cubicBezTo>
                  <a:cubicBezTo>
                    <a:pt x="1458" y="9217"/>
                    <a:pt x="1439" y="9210"/>
                    <a:pt x="1446" y="9182"/>
                  </a:cubicBezTo>
                  <a:lnTo>
                    <a:pt x="1446" y="9182"/>
                  </a:lnTo>
                  <a:lnTo>
                    <a:pt x="1464" y="9188"/>
                  </a:lnTo>
                  <a:cubicBezTo>
                    <a:pt x="1465" y="9188"/>
                    <a:pt x="1465" y="9188"/>
                    <a:pt x="1466" y="9188"/>
                  </a:cubicBezTo>
                  <a:cubicBezTo>
                    <a:pt x="1487" y="9188"/>
                    <a:pt x="1509" y="9105"/>
                    <a:pt x="1533" y="8997"/>
                  </a:cubicBezTo>
                  <a:cubicBezTo>
                    <a:pt x="1568" y="8856"/>
                    <a:pt x="1583" y="8800"/>
                    <a:pt x="1608" y="8778"/>
                  </a:cubicBezTo>
                  <a:lnTo>
                    <a:pt x="1596" y="8746"/>
                  </a:lnTo>
                  <a:cubicBezTo>
                    <a:pt x="1585" y="8715"/>
                    <a:pt x="1589" y="8689"/>
                    <a:pt x="1606" y="8689"/>
                  </a:cubicBezTo>
                  <a:cubicBezTo>
                    <a:pt x="1608" y="8689"/>
                    <a:pt x="1610" y="8689"/>
                    <a:pt x="1612" y="8690"/>
                  </a:cubicBezTo>
                  <a:cubicBezTo>
                    <a:pt x="1637" y="8665"/>
                    <a:pt x="1665" y="8555"/>
                    <a:pt x="1659" y="8493"/>
                  </a:cubicBezTo>
                  <a:cubicBezTo>
                    <a:pt x="1665" y="8464"/>
                    <a:pt x="1671" y="8436"/>
                    <a:pt x="1671" y="8436"/>
                  </a:cubicBezTo>
                  <a:cubicBezTo>
                    <a:pt x="1721" y="8411"/>
                    <a:pt x="1737" y="8345"/>
                    <a:pt x="1706" y="8298"/>
                  </a:cubicBezTo>
                  <a:lnTo>
                    <a:pt x="1706" y="8298"/>
                  </a:lnTo>
                  <a:cubicBezTo>
                    <a:pt x="1707" y="8298"/>
                    <a:pt x="1708" y="8299"/>
                    <a:pt x="1709" y="8299"/>
                  </a:cubicBezTo>
                  <a:cubicBezTo>
                    <a:pt x="1728" y="8299"/>
                    <a:pt x="1734" y="8272"/>
                    <a:pt x="1740" y="8245"/>
                  </a:cubicBezTo>
                  <a:cubicBezTo>
                    <a:pt x="1734" y="8187"/>
                    <a:pt x="1761" y="8079"/>
                    <a:pt x="1782" y="8079"/>
                  </a:cubicBezTo>
                  <a:cubicBezTo>
                    <a:pt x="1783" y="8079"/>
                    <a:pt x="1783" y="8079"/>
                    <a:pt x="1784" y="8079"/>
                  </a:cubicBezTo>
                  <a:lnTo>
                    <a:pt x="1790" y="8051"/>
                  </a:lnTo>
                  <a:cubicBezTo>
                    <a:pt x="1781" y="8023"/>
                    <a:pt x="1781" y="7991"/>
                    <a:pt x="1790" y="7963"/>
                  </a:cubicBezTo>
                  <a:cubicBezTo>
                    <a:pt x="1800" y="7935"/>
                    <a:pt x="1800" y="7903"/>
                    <a:pt x="1790" y="7875"/>
                  </a:cubicBezTo>
                  <a:cubicBezTo>
                    <a:pt x="1784" y="7853"/>
                    <a:pt x="1781" y="7835"/>
                    <a:pt x="1784" y="7813"/>
                  </a:cubicBezTo>
                  <a:cubicBezTo>
                    <a:pt x="1786" y="7805"/>
                    <a:pt x="1788" y="7802"/>
                    <a:pt x="1790" y="7802"/>
                  </a:cubicBezTo>
                  <a:cubicBezTo>
                    <a:pt x="1797" y="7802"/>
                    <a:pt x="1807" y="7827"/>
                    <a:pt x="1818" y="7850"/>
                  </a:cubicBezTo>
                  <a:cubicBezTo>
                    <a:pt x="1820" y="7864"/>
                    <a:pt x="1822" y="7870"/>
                    <a:pt x="1825" y="7870"/>
                  </a:cubicBezTo>
                  <a:cubicBezTo>
                    <a:pt x="1833" y="7870"/>
                    <a:pt x="1841" y="7806"/>
                    <a:pt x="1825" y="7734"/>
                  </a:cubicBezTo>
                  <a:cubicBezTo>
                    <a:pt x="1814" y="7683"/>
                    <a:pt x="1810" y="7660"/>
                    <a:pt x="1812" y="7660"/>
                  </a:cubicBezTo>
                  <a:lnTo>
                    <a:pt x="1812" y="7660"/>
                  </a:lnTo>
                  <a:cubicBezTo>
                    <a:pt x="1813" y="7660"/>
                    <a:pt x="1820" y="7676"/>
                    <a:pt x="1831" y="7706"/>
                  </a:cubicBezTo>
                  <a:cubicBezTo>
                    <a:pt x="1840" y="7725"/>
                    <a:pt x="1849" y="7745"/>
                    <a:pt x="1852" y="7745"/>
                  </a:cubicBezTo>
                  <a:cubicBezTo>
                    <a:pt x="1855" y="7745"/>
                    <a:pt x="1855" y="7736"/>
                    <a:pt x="1853" y="7712"/>
                  </a:cubicBezTo>
                  <a:cubicBezTo>
                    <a:pt x="1853" y="7712"/>
                    <a:pt x="1865" y="7656"/>
                    <a:pt x="1847" y="7650"/>
                  </a:cubicBezTo>
                  <a:lnTo>
                    <a:pt x="1865" y="7565"/>
                  </a:lnTo>
                  <a:cubicBezTo>
                    <a:pt x="1891" y="7534"/>
                    <a:pt x="1906" y="7499"/>
                    <a:pt x="1916" y="7458"/>
                  </a:cubicBezTo>
                  <a:cubicBezTo>
                    <a:pt x="1900" y="7427"/>
                    <a:pt x="1900" y="7427"/>
                    <a:pt x="1928" y="7402"/>
                  </a:cubicBezTo>
                  <a:cubicBezTo>
                    <a:pt x="1930" y="7403"/>
                    <a:pt x="1932" y="7403"/>
                    <a:pt x="1934" y="7403"/>
                  </a:cubicBezTo>
                  <a:cubicBezTo>
                    <a:pt x="1951" y="7403"/>
                    <a:pt x="1952" y="7379"/>
                    <a:pt x="1916" y="7371"/>
                  </a:cubicBezTo>
                  <a:cubicBezTo>
                    <a:pt x="1900" y="7342"/>
                    <a:pt x="1909" y="7305"/>
                    <a:pt x="1934" y="7286"/>
                  </a:cubicBezTo>
                  <a:cubicBezTo>
                    <a:pt x="1940" y="7287"/>
                    <a:pt x="1945" y="7288"/>
                    <a:pt x="1950" y="7288"/>
                  </a:cubicBezTo>
                  <a:cubicBezTo>
                    <a:pt x="1977" y="7288"/>
                    <a:pt x="1981" y="7267"/>
                    <a:pt x="1963" y="7264"/>
                  </a:cubicBezTo>
                  <a:cubicBezTo>
                    <a:pt x="1956" y="7245"/>
                    <a:pt x="1953" y="7223"/>
                    <a:pt x="1956" y="7201"/>
                  </a:cubicBezTo>
                  <a:lnTo>
                    <a:pt x="1956" y="7201"/>
                  </a:lnTo>
                  <a:cubicBezTo>
                    <a:pt x="1957" y="7202"/>
                    <a:pt x="1957" y="7202"/>
                    <a:pt x="1957" y="7202"/>
                  </a:cubicBezTo>
                  <a:cubicBezTo>
                    <a:pt x="1980" y="7202"/>
                    <a:pt x="2039" y="6954"/>
                    <a:pt x="2100" y="6703"/>
                  </a:cubicBezTo>
                  <a:cubicBezTo>
                    <a:pt x="2107" y="6675"/>
                    <a:pt x="2094" y="6644"/>
                    <a:pt x="2075" y="6641"/>
                  </a:cubicBezTo>
                  <a:cubicBezTo>
                    <a:pt x="2035" y="6631"/>
                    <a:pt x="2053" y="6634"/>
                    <a:pt x="2082" y="6612"/>
                  </a:cubicBezTo>
                  <a:cubicBezTo>
                    <a:pt x="2142" y="6599"/>
                    <a:pt x="2159" y="6553"/>
                    <a:pt x="2116" y="6553"/>
                  </a:cubicBezTo>
                  <a:cubicBezTo>
                    <a:pt x="2110" y="6553"/>
                    <a:pt x="2102" y="6554"/>
                    <a:pt x="2094" y="6556"/>
                  </a:cubicBezTo>
                  <a:cubicBezTo>
                    <a:pt x="2076" y="6563"/>
                    <a:pt x="2065" y="6568"/>
                    <a:pt x="2061" y="6568"/>
                  </a:cubicBezTo>
                  <a:cubicBezTo>
                    <a:pt x="2055" y="6568"/>
                    <a:pt x="2068" y="6557"/>
                    <a:pt x="2100" y="6528"/>
                  </a:cubicBezTo>
                  <a:cubicBezTo>
                    <a:pt x="2129" y="6503"/>
                    <a:pt x="2129" y="6503"/>
                    <a:pt x="2116" y="6471"/>
                  </a:cubicBezTo>
                  <a:cubicBezTo>
                    <a:pt x="2096" y="6468"/>
                    <a:pt x="2102" y="6442"/>
                    <a:pt x="2118" y="6442"/>
                  </a:cubicBezTo>
                  <a:cubicBezTo>
                    <a:pt x="2119" y="6442"/>
                    <a:pt x="2121" y="6443"/>
                    <a:pt x="2122" y="6443"/>
                  </a:cubicBezTo>
                  <a:cubicBezTo>
                    <a:pt x="2151" y="6421"/>
                    <a:pt x="2176" y="6396"/>
                    <a:pt x="2157" y="6393"/>
                  </a:cubicBezTo>
                  <a:cubicBezTo>
                    <a:pt x="2163" y="6371"/>
                    <a:pt x="2176" y="6355"/>
                    <a:pt x="2191" y="6340"/>
                  </a:cubicBezTo>
                  <a:cubicBezTo>
                    <a:pt x="2220" y="6318"/>
                    <a:pt x="2204" y="6286"/>
                    <a:pt x="2191" y="6252"/>
                  </a:cubicBezTo>
                  <a:cubicBezTo>
                    <a:pt x="2178" y="6185"/>
                    <a:pt x="2177" y="6153"/>
                    <a:pt x="2191" y="6153"/>
                  </a:cubicBezTo>
                  <a:cubicBezTo>
                    <a:pt x="2196" y="6153"/>
                    <a:pt x="2204" y="6158"/>
                    <a:pt x="2213" y="6167"/>
                  </a:cubicBezTo>
                  <a:cubicBezTo>
                    <a:pt x="2217" y="6172"/>
                    <a:pt x="2220" y="6174"/>
                    <a:pt x="2223" y="6174"/>
                  </a:cubicBezTo>
                  <a:cubicBezTo>
                    <a:pt x="2248" y="6174"/>
                    <a:pt x="2256" y="6056"/>
                    <a:pt x="2226" y="6023"/>
                  </a:cubicBezTo>
                  <a:cubicBezTo>
                    <a:pt x="2199" y="5997"/>
                    <a:pt x="2193" y="5991"/>
                    <a:pt x="2202" y="5991"/>
                  </a:cubicBezTo>
                  <a:cubicBezTo>
                    <a:pt x="2204" y="5991"/>
                    <a:pt x="2208" y="5991"/>
                    <a:pt x="2213" y="5992"/>
                  </a:cubicBezTo>
                  <a:cubicBezTo>
                    <a:pt x="2214" y="5992"/>
                    <a:pt x="2215" y="5992"/>
                    <a:pt x="2216" y="5992"/>
                  </a:cubicBezTo>
                  <a:cubicBezTo>
                    <a:pt x="2233" y="5992"/>
                    <a:pt x="2242" y="5967"/>
                    <a:pt x="2242" y="5967"/>
                  </a:cubicBezTo>
                  <a:cubicBezTo>
                    <a:pt x="2247" y="5943"/>
                    <a:pt x="2253" y="5916"/>
                    <a:pt x="2273" y="5916"/>
                  </a:cubicBezTo>
                  <a:cubicBezTo>
                    <a:pt x="2274" y="5916"/>
                    <a:pt x="2275" y="5916"/>
                    <a:pt x="2276" y="5917"/>
                  </a:cubicBezTo>
                  <a:cubicBezTo>
                    <a:pt x="2279" y="5888"/>
                    <a:pt x="2279" y="5857"/>
                    <a:pt x="2276" y="5829"/>
                  </a:cubicBezTo>
                  <a:cubicBezTo>
                    <a:pt x="2251" y="5766"/>
                    <a:pt x="2279" y="5697"/>
                    <a:pt x="2336" y="5666"/>
                  </a:cubicBezTo>
                  <a:lnTo>
                    <a:pt x="2329" y="5606"/>
                  </a:lnTo>
                  <a:cubicBezTo>
                    <a:pt x="2301" y="5573"/>
                    <a:pt x="2286" y="5542"/>
                    <a:pt x="2311" y="5542"/>
                  </a:cubicBezTo>
                  <a:cubicBezTo>
                    <a:pt x="2314" y="5542"/>
                    <a:pt x="2318" y="5543"/>
                    <a:pt x="2323" y="5544"/>
                  </a:cubicBezTo>
                  <a:lnTo>
                    <a:pt x="2345" y="5550"/>
                  </a:lnTo>
                  <a:cubicBezTo>
                    <a:pt x="2312" y="5514"/>
                    <a:pt x="2351" y="5418"/>
                    <a:pt x="2390" y="5418"/>
                  </a:cubicBezTo>
                  <a:cubicBezTo>
                    <a:pt x="2392" y="5418"/>
                    <a:pt x="2393" y="5418"/>
                    <a:pt x="2395" y="5418"/>
                  </a:cubicBezTo>
                  <a:cubicBezTo>
                    <a:pt x="2401" y="5419"/>
                    <a:pt x="2405" y="5420"/>
                    <a:pt x="2408" y="5420"/>
                  </a:cubicBezTo>
                  <a:cubicBezTo>
                    <a:pt x="2417" y="5420"/>
                    <a:pt x="2419" y="5415"/>
                    <a:pt x="2423" y="5396"/>
                  </a:cubicBezTo>
                  <a:lnTo>
                    <a:pt x="2401" y="5390"/>
                  </a:lnTo>
                  <a:cubicBezTo>
                    <a:pt x="2383" y="5387"/>
                    <a:pt x="2361" y="5381"/>
                    <a:pt x="2367" y="5353"/>
                  </a:cubicBezTo>
                  <a:cubicBezTo>
                    <a:pt x="2373" y="5329"/>
                    <a:pt x="2379" y="5302"/>
                    <a:pt x="2398" y="5302"/>
                  </a:cubicBezTo>
                  <a:cubicBezTo>
                    <a:pt x="2399" y="5302"/>
                    <a:pt x="2400" y="5302"/>
                    <a:pt x="2401" y="5302"/>
                  </a:cubicBezTo>
                  <a:cubicBezTo>
                    <a:pt x="2426" y="5280"/>
                    <a:pt x="2455" y="5259"/>
                    <a:pt x="2433" y="5255"/>
                  </a:cubicBezTo>
                  <a:cubicBezTo>
                    <a:pt x="2439" y="5237"/>
                    <a:pt x="2451" y="5218"/>
                    <a:pt x="2467" y="5205"/>
                  </a:cubicBezTo>
                  <a:cubicBezTo>
                    <a:pt x="2473" y="5177"/>
                    <a:pt x="2480" y="5152"/>
                    <a:pt x="2492" y="5096"/>
                  </a:cubicBezTo>
                  <a:cubicBezTo>
                    <a:pt x="2477" y="5066"/>
                    <a:pt x="2491" y="5017"/>
                    <a:pt x="2511" y="5017"/>
                  </a:cubicBezTo>
                  <a:cubicBezTo>
                    <a:pt x="2512" y="5017"/>
                    <a:pt x="2513" y="5017"/>
                    <a:pt x="2514" y="5017"/>
                  </a:cubicBezTo>
                  <a:cubicBezTo>
                    <a:pt x="2524" y="4989"/>
                    <a:pt x="2524" y="4961"/>
                    <a:pt x="2517" y="4933"/>
                  </a:cubicBezTo>
                  <a:cubicBezTo>
                    <a:pt x="2534" y="4885"/>
                    <a:pt x="2544" y="4860"/>
                    <a:pt x="2559" y="4860"/>
                  </a:cubicBezTo>
                  <a:cubicBezTo>
                    <a:pt x="2561" y="4860"/>
                    <a:pt x="2562" y="4860"/>
                    <a:pt x="2564" y="4861"/>
                  </a:cubicBezTo>
                  <a:cubicBezTo>
                    <a:pt x="2570" y="4862"/>
                    <a:pt x="2574" y="4864"/>
                    <a:pt x="2577" y="4864"/>
                  </a:cubicBezTo>
                  <a:cubicBezTo>
                    <a:pt x="2582" y="4864"/>
                    <a:pt x="2580" y="4857"/>
                    <a:pt x="2574" y="4835"/>
                  </a:cubicBezTo>
                  <a:cubicBezTo>
                    <a:pt x="2552" y="4826"/>
                    <a:pt x="2561" y="4801"/>
                    <a:pt x="2571" y="4776"/>
                  </a:cubicBezTo>
                  <a:cubicBezTo>
                    <a:pt x="2580" y="4748"/>
                    <a:pt x="2586" y="4723"/>
                    <a:pt x="2586" y="4723"/>
                  </a:cubicBezTo>
                  <a:cubicBezTo>
                    <a:pt x="2567" y="4716"/>
                    <a:pt x="2567" y="4716"/>
                    <a:pt x="2577" y="4691"/>
                  </a:cubicBezTo>
                  <a:cubicBezTo>
                    <a:pt x="2586" y="4663"/>
                    <a:pt x="2630" y="4591"/>
                    <a:pt x="2640" y="4566"/>
                  </a:cubicBezTo>
                  <a:cubicBezTo>
                    <a:pt x="2658" y="4513"/>
                    <a:pt x="2666" y="4497"/>
                    <a:pt x="2660" y="4497"/>
                  </a:cubicBezTo>
                  <a:cubicBezTo>
                    <a:pt x="2656" y="4497"/>
                    <a:pt x="2650" y="4501"/>
                    <a:pt x="2640" y="4506"/>
                  </a:cubicBezTo>
                  <a:cubicBezTo>
                    <a:pt x="2635" y="4516"/>
                    <a:pt x="2629" y="4521"/>
                    <a:pt x="2626" y="4521"/>
                  </a:cubicBezTo>
                  <a:cubicBezTo>
                    <a:pt x="2621" y="4521"/>
                    <a:pt x="2624" y="4508"/>
                    <a:pt x="2649" y="4481"/>
                  </a:cubicBezTo>
                  <a:cubicBezTo>
                    <a:pt x="2661" y="4456"/>
                    <a:pt x="2712" y="4387"/>
                    <a:pt x="2746" y="4312"/>
                  </a:cubicBezTo>
                  <a:cubicBezTo>
                    <a:pt x="2790" y="4212"/>
                    <a:pt x="2790" y="4212"/>
                    <a:pt x="2771" y="4202"/>
                  </a:cubicBezTo>
                  <a:lnTo>
                    <a:pt x="2771" y="4202"/>
                  </a:lnTo>
                  <a:cubicBezTo>
                    <a:pt x="2764" y="4204"/>
                    <a:pt x="2758" y="4204"/>
                    <a:pt x="2753" y="4204"/>
                  </a:cubicBezTo>
                  <a:cubicBezTo>
                    <a:pt x="2724" y="4204"/>
                    <a:pt x="2737" y="4183"/>
                    <a:pt x="2781" y="4177"/>
                  </a:cubicBezTo>
                  <a:cubicBezTo>
                    <a:pt x="2840" y="4143"/>
                    <a:pt x="2853" y="4118"/>
                    <a:pt x="2831" y="4108"/>
                  </a:cubicBezTo>
                  <a:cubicBezTo>
                    <a:pt x="2824" y="4077"/>
                    <a:pt x="2824" y="4077"/>
                    <a:pt x="2834" y="4049"/>
                  </a:cubicBezTo>
                  <a:cubicBezTo>
                    <a:pt x="2837" y="4050"/>
                    <a:pt x="2839" y="4051"/>
                    <a:pt x="2842" y="4051"/>
                  </a:cubicBezTo>
                  <a:cubicBezTo>
                    <a:pt x="2856" y="4051"/>
                    <a:pt x="2867" y="4028"/>
                    <a:pt x="2875" y="3977"/>
                  </a:cubicBezTo>
                  <a:cubicBezTo>
                    <a:pt x="2882" y="3961"/>
                    <a:pt x="2885" y="3955"/>
                    <a:pt x="2891" y="3955"/>
                  </a:cubicBezTo>
                  <a:cubicBezTo>
                    <a:pt x="2894" y="3955"/>
                    <a:pt x="2899" y="3958"/>
                    <a:pt x="2906" y="3961"/>
                  </a:cubicBezTo>
                  <a:lnTo>
                    <a:pt x="2931" y="3914"/>
                  </a:lnTo>
                  <a:cubicBezTo>
                    <a:pt x="2922" y="3845"/>
                    <a:pt x="3019" y="3710"/>
                    <a:pt x="3050" y="3695"/>
                  </a:cubicBezTo>
                  <a:cubicBezTo>
                    <a:pt x="3056" y="3676"/>
                    <a:pt x="3059" y="3657"/>
                    <a:pt x="3056" y="3635"/>
                  </a:cubicBezTo>
                  <a:cubicBezTo>
                    <a:pt x="3040" y="3602"/>
                    <a:pt x="3043" y="3580"/>
                    <a:pt x="3060" y="3580"/>
                  </a:cubicBezTo>
                  <a:cubicBezTo>
                    <a:pt x="3065" y="3580"/>
                    <a:pt x="3073" y="3583"/>
                    <a:pt x="3081" y="3588"/>
                  </a:cubicBezTo>
                  <a:cubicBezTo>
                    <a:pt x="3097" y="3597"/>
                    <a:pt x="3106" y="3603"/>
                    <a:pt x="3110" y="3603"/>
                  </a:cubicBezTo>
                  <a:cubicBezTo>
                    <a:pt x="3115" y="3603"/>
                    <a:pt x="3110" y="3592"/>
                    <a:pt x="3097" y="3566"/>
                  </a:cubicBezTo>
                  <a:cubicBezTo>
                    <a:pt x="3094" y="3537"/>
                    <a:pt x="3150" y="3450"/>
                    <a:pt x="3178" y="3450"/>
                  </a:cubicBezTo>
                  <a:cubicBezTo>
                    <a:pt x="3184" y="3450"/>
                    <a:pt x="3188" y="3453"/>
                    <a:pt x="3191" y="3460"/>
                  </a:cubicBezTo>
                  <a:lnTo>
                    <a:pt x="3226" y="3485"/>
                  </a:lnTo>
                  <a:cubicBezTo>
                    <a:pt x="3226" y="3463"/>
                    <a:pt x="3229" y="3444"/>
                    <a:pt x="3238" y="3425"/>
                  </a:cubicBezTo>
                  <a:cubicBezTo>
                    <a:pt x="3222" y="3416"/>
                    <a:pt x="3235" y="3391"/>
                    <a:pt x="3282" y="3322"/>
                  </a:cubicBezTo>
                  <a:cubicBezTo>
                    <a:pt x="3313" y="3278"/>
                    <a:pt x="3354" y="3171"/>
                    <a:pt x="3388" y="3128"/>
                  </a:cubicBezTo>
                  <a:cubicBezTo>
                    <a:pt x="3423" y="3084"/>
                    <a:pt x="3473" y="3021"/>
                    <a:pt x="3508" y="3012"/>
                  </a:cubicBezTo>
                  <a:cubicBezTo>
                    <a:pt x="3530" y="2983"/>
                    <a:pt x="3548" y="2949"/>
                    <a:pt x="3558" y="2911"/>
                  </a:cubicBezTo>
                  <a:cubicBezTo>
                    <a:pt x="3558" y="2881"/>
                    <a:pt x="3584" y="2843"/>
                    <a:pt x="3602" y="2843"/>
                  </a:cubicBezTo>
                  <a:cubicBezTo>
                    <a:pt x="3604" y="2843"/>
                    <a:pt x="3606" y="2844"/>
                    <a:pt x="3608" y="2845"/>
                  </a:cubicBezTo>
                  <a:lnTo>
                    <a:pt x="3627" y="2824"/>
                  </a:lnTo>
                  <a:cubicBezTo>
                    <a:pt x="3633" y="2795"/>
                    <a:pt x="3645" y="2770"/>
                    <a:pt x="3661" y="2745"/>
                  </a:cubicBezTo>
                  <a:cubicBezTo>
                    <a:pt x="3667" y="2750"/>
                    <a:pt x="3674" y="2751"/>
                    <a:pt x="3681" y="2751"/>
                  </a:cubicBezTo>
                  <a:cubicBezTo>
                    <a:pt x="3698" y="2751"/>
                    <a:pt x="3714" y="2738"/>
                    <a:pt x="3714" y="2720"/>
                  </a:cubicBezTo>
                  <a:cubicBezTo>
                    <a:pt x="3699" y="2704"/>
                    <a:pt x="3718" y="2686"/>
                    <a:pt x="3755" y="2645"/>
                  </a:cubicBezTo>
                  <a:cubicBezTo>
                    <a:pt x="3783" y="2636"/>
                    <a:pt x="3943" y="2451"/>
                    <a:pt x="4119" y="2294"/>
                  </a:cubicBezTo>
                  <a:lnTo>
                    <a:pt x="4351" y="2078"/>
                  </a:lnTo>
                  <a:cubicBezTo>
                    <a:pt x="4388" y="2046"/>
                    <a:pt x="4423" y="2012"/>
                    <a:pt x="4454" y="1977"/>
                  </a:cubicBezTo>
                  <a:lnTo>
                    <a:pt x="4520" y="1927"/>
                  </a:lnTo>
                  <a:lnTo>
                    <a:pt x="4586" y="1877"/>
                  </a:lnTo>
                  <a:cubicBezTo>
                    <a:pt x="4589" y="1881"/>
                    <a:pt x="4594" y="1883"/>
                    <a:pt x="4599" y="1883"/>
                  </a:cubicBezTo>
                  <a:cubicBezTo>
                    <a:pt x="4636" y="1883"/>
                    <a:pt x="4715" y="1802"/>
                    <a:pt x="4764" y="1742"/>
                  </a:cubicBezTo>
                  <a:cubicBezTo>
                    <a:pt x="4770" y="1714"/>
                    <a:pt x="4792" y="1692"/>
                    <a:pt x="4817" y="1677"/>
                  </a:cubicBezTo>
                  <a:cubicBezTo>
                    <a:pt x="4824" y="1685"/>
                    <a:pt x="4833" y="1689"/>
                    <a:pt x="4843" y="1689"/>
                  </a:cubicBezTo>
                  <a:cubicBezTo>
                    <a:pt x="4875" y="1689"/>
                    <a:pt x="4920" y="1655"/>
                    <a:pt x="4946" y="1620"/>
                  </a:cubicBezTo>
                  <a:cubicBezTo>
                    <a:pt x="4946" y="1589"/>
                    <a:pt x="4956" y="1573"/>
                    <a:pt x="4968" y="1573"/>
                  </a:cubicBezTo>
                  <a:cubicBezTo>
                    <a:pt x="4976" y="1573"/>
                    <a:pt x="4985" y="1579"/>
                    <a:pt x="4993" y="1592"/>
                  </a:cubicBezTo>
                  <a:cubicBezTo>
                    <a:pt x="4999" y="1602"/>
                    <a:pt x="5007" y="1606"/>
                    <a:pt x="5016" y="1606"/>
                  </a:cubicBezTo>
                  <a:cubicBezTo>
                    <a:pt x="5038" y="1606"/>
                    <a:pt x="5065" y="1575"/>
                    <a:pt x="5074" y="1514"/>
                  </a:cubicBezTo>
                  <a:cubicBezTo>
                    <a:pt x="5084" y="1490"/>
                    <a:pt x="5088" y="1484"/>
                    <a:pt x="5103" y="1484"/>
                  </a:cubicBezTo>
                  <a:cubicBezTo>
                    <a:pt x="5108" y="1484"/>
                    <a:pt x="5114" y="1485"/>
                    <a:pt x="5121" y="1485"/>
                  </a:cubicBezTo>
                  <a:cubicBezTo>
                    <a:pt x="5138" y="1493"/>
                    <a:pt x="5151" y="1496"/>
                    <a:pt x="5161" y="1496"/>
                  </a:cubicBezTo>
                  <a:cubicBezTo>
                    <a:pt x="5180" y="1496"/>
                    <a:pt x="5187" y="1485"/>
                    <a:pt x="5181" y="1473"/>
                  </a:cubicBezTo>
                  <a:cubicBezTo>
                    <a:pt x="5181" y="1438"/>
                    <a:pt x="5193" y="1419"/>
                    <a:pt x="5216" y="1419"/>
                  </a:cubicBezTo>
                  <a:cubicBezTo>
                    <a:pt x="5226" y="1419"/>
                    <a:pt x="5237" y="1423"/>
                    <a:pt x="5250" y="1429"/>
                  </a:cubicBezTo>
                  <a:cubicBezTo>
                    <a:pt x="5273" y="1433"/>
                    <a:pt x="5288" y="1436"/>
                    <a:pt x="5299" y="1436"/>
                  </a:cubicBezTo>
                  <a:cubicBezTo>
                    <a:pt x="5320" y="1436"/>
                    <a:pt x="5321" y="1425"/>
                    <a:pt x="5325" y="1391"/>
                  </a:cubicBezTo>
                  <a:cubicBezTo>
                    <a:pt x="5328" y="1350"/>
                    <a:pt x="5395" y="1310"/>
                    <a:pt x="5444" y="1310"/>
                  </a:cubicBezTo>
                  <a:cubicBezTo>
                    <a:pt x="5454" y="1310"/>
                    <a:pt x="5464" y="1312"/>
                    <a:pt x="5472" y="1316"/>
                  </a:cubicBezTo>
                  <a:cubicBezTo>
                    <a:pt x="5494" y="1304"/>
                    <a:pt x="5529" y="1310"/>
                    <a:pt x="5519" y="1291"/>
                  </a:cubicBezTo>
                  <a:lnTo>
                    <a:pt x="5519" y="1291"/>
                  </a:lnTo>
                  <a:lnTo>
                    <a:pt x="5554" y="1294"/>
                  </a:lnTo>
                  <a:lnTo>
                    <a:pt x="5604" y="1269"/>
                  </a:lnTo>
                  <a:lnTo>
                    <a:pt x="5595" y="1250"/>
                  </a:lnTo>
                  <a:lnTo>
                    <a:pt x="5714" y="1200"/>
                  </a:lnTo>
                  <a:cubicBezTo>
                    <a:pt x="5780" y="1178"/>
                    <a:pt x="5864" y="1150"/>
                    <a:pt x="5955" y="1112"/>
                  </a:cubicBezTo>
                  <a:cubicBezTo>
                    <a:pt x="6234" y="993"/>
                    <a:pt x="6287" y="987"/>
                    <a:pt x="6256" y="975"/>
                  </a:cubicBezTo>
                  <a:cubicBezTo>
                    <a:pt x="6231" y="955"/>
                    <a:pt x="6241" y="942"/>
                    <a:pt x="6262" y="942"/>
                  </a:cubicBezTo>
                  <a:cubicBezTo>
                    <a:pt x="6275" y="942"/>
                    <a:pt x="6292" y="947"/>
                    <a:pt x="6306" y="959"/>
                  </a:cubicBezTo>
                  <a:cubicBezTo>
                    <a:pt x="6334" y="950"/>
                    <a:pt x="6394" y="953"/>
                    <a:pt x="6444" y="937"/>
                  </a:cubicBezTo>
                  <a:cubicBezTo>
                    <a:pt x="6480" y="926"/>
                    <a:pt x="6516" y="914"/>
                    <a:pt x="6537" y="914"/>
                  </a:cubicBezTo>
                  <a:cubicBezTo>
                    <a:pt x="6548" y="914"/>
                    <a:pt x="6555" y="917"/>
                    <a:pt x="6557" y="924"/>
                  </a:cubicBezTo>
                  <a:lnTo>
                    <a:pt x="6582" y="915"/>
                  </a:lnTo>
                  <a:cubicBezTo>
                    <a:pt x="6620" y="860"/>
                    <a:pt x="6761" y="820"/>
                    <a:pt x="6849" y="820"/>
                  </a:cubicBezTo>
                  <a:cubicBezTo>
                    <a:pt x="6855" y="820"/>
                    <a:pt x="6861" y="821"/>
                    <a:pt x="6867" y="821"/>
                  </a:cubicBezTo>
                  <a:cubicBezTo>
                    <a:pt x="6914" y="815"/>
                    <a:pt x="6958" y="796"/>
                    <a:pt x="6999" y="771"/>
                  </a:cubicBezTo>
                  <a:cubicBezTo>
                    <a:pt x="7029" y="752"/>
                    <a:pt x="7041" y="744"/>
                    <a:pt x="7053" y="744"/>
                  </a:cubicBezTo>
                  <a:cubicBezTo>
                    <a:pt x="7061" y="744"/>
                    <a:pt x="7068" y="747"/>
                    <a:pt x="7080" y="752"/>
                  </a:cubicBezTo>
                  <a:cubicBezTo>
                    <a:pt x="7081" y="759"/>
                    <a:pt x="7098" y="762"/>
                    <a:pt x="7120" y="762"/>
                  </a:cubicBezTo>
                  <a:cubicBezTo>
                    <a:pt x="7168" y="762"/>
                    <a:pt x="7244" y="747"/>
                    <a:pt x="7240" y="721"/>
                  </a:cubicBezTo>
                  <a:lnTo>
                    <a:pt x="7240" y="721"/>
                  </a:lnTo>
                  <a:lnTo>
                    <a:pt x="7271" y="740"/>
                  </a:lnTo>
                  <a:cubicBezTo>
                    <a:pt x="7277" y="744"/>
                    <a:pt x="7284" y="746"/>
                    <a:pt x="7290" y="746"/>
                  </a:cubicBezTo>
                  <a:cubicBezTo>
                    <a:pt x="7308" y="746"/>
                    <a:pt x="7325" y="732"/>
                    <a:pt x="7325" y="711"/>
                  </a:cubicBezTo>
                  <a:cubicBezTo>
                    <a:pt x="7322" y="692"/>
                    <a:pt x="7326" y="681"/>
                    <a:pt x="7336" y="681"/>
                  </a:cubicBezTo>
                  <a:cubicBezTo>
                    <a:pt x="7347" y="681"/>
                    <a:pt x="7363" y="694"/>
                    <a:pt x="7381" y="724"/>
                  </a:cubicBezTo>
                  <a:cubicBezTo>
                    <a:pt x="7384" y="748"/>
                    <a:pt x="7394" y="757"/>
                    <a:pt x="7401" y="757"/>
                  </a:cubicBezTo>
                  <a:cubicBezTo>
                    <a:pt x="7407" y="757"/>
                    <a:pt x="7412" y="751"/>
                    <a:pt x="7412" y="743"/>
                  </a:cubicBezTo>
                  <a:cubicBezTo>
                    <a:pt x="7429" y="724"/>
                    <a:pt x="7447" y="705"/>
                    <a:pt x="7469" y="705"/>
                  </a:cubicBezTo>
                  <a:cubicBezTo>
                    <a:pt x="7476" y="705"/>
                    <a:pt x="7483" y="707"/>
                    <a:pt x="7491" y="711"/>
                  </a:cubicBezTo>
                  <a:cubicBezTo>
                    <a:pt x="7516" y="708"/>
                    <a:pt x="7544" y="705"/>
                    <a:pt x="7541" y="661"/>
                  </a:cubicBezTo>
                  <a:cubicBezTo>
                    <a:pt x="7538" y="642"/>
                    <a:pt x="7566" y="639"/>
                    <a:pt x="7591" y="633"/>
                  </a:cubicBezTo>
                  <a:lnTo>
                    <a:pt x="7591" y="633"/>
                  </a:lnTo>
                  <a:cubicBezTo>
                    <a:pt x="7594" y="655"/>
                    <a:pt x="7594" y="655"/>
                    <a:pt x="7569" y="680"/>
                  </a:cubicBezTo>
                  <a:lnTo>
                    <a:pt x="7625" y="674"/>
                  </a:lnTo>
                  <a:cubicBezTo>
                    <a:pt x="7629" y="673"/>
                    <a:pt x="7634" y="672"/>
                    <a:pt x="7639" y="672"/>
                  </a:cubicBezTo>
                  <a:cubicBezTo>
                    <a:pt x="7666" y="672"/>
                    <a:pt x="7707" y="686"/>
                    <a:pt x="7710" y="702"/>
                  </a:cubicBezTo>
                  <a:cubicBezTo>
                    <a:pt x="7721" y="710"/>
                    <a:pt x="7733" y="714"/>
                    <a:pt x="7740" y="714"/>
                  </a:cubicBezTo>
                  <a:cubicBezTo>
                    <a:pt x="7751" y="714"/>
                    <a:pt x="7754" y="704"/>
                    <a:pt x="7735" y="680"/>
                  </a:cubicBezTo>
                  <a:cubicBezTo>
                    <a:pt x="7732" y="639"/>
                    <a:pt x="7732" y="639"/>
                    <a:pt x="7788" y="636"/>
                  </a:cubicBezTo>
                  <a:cubicBezTo>
                    <a:pt x="7794" y="636"/>
                    <a:pt x="7800" y="636"/>
                    <a:pt x="7805" y="636"/>
                  </a:cubicBezTo>
                  <a:cubicBezTo>
                    <a:pt x="7825" y="636"/>
                    <a:pt x="7842" y="638"/>
                    <a:pt x="7845" y="655"/>
                  </a:cubicBezTo>
                  <a:cubicBezTo>
                    <a:pt x="7845" y="671"/>
                    <a:pt x="7845" y="675"/>
                    <a:pt x="7865" y="675"/>
                  </a:cubicBezTo>
                  <a:cubicBezTo>
                    <a:pt x="7873" y="675"/>
                    <a:pt x="7883" y="675"/>
                    <a:pt x="7898" y="674"/>
                  </a:cubicBezTo>
                  <a:cubicBezTo>
                    <a:pt x="7976" y="664"/>
                    <a:pt x="8045" y="624"/>
                    <a:pt x="8089" y="561"/>
                  </a:cubicBezTo>
                  <a:cubicBezTo>
                    <a:pt x="8089" y="541"/>
                    <a:pt x="8089" y="530"/>
                    <a:pt x="8093" y="530"/>
                  </a:cubicBezTo>
                  <a:cubicBezTo>
                    <a:pt x="8096" y="530"/>
                    <a:pt x="8103" y="541"/>
                    <a:pt x="8117" y="561"/>
                  </a:cubicBezTo>
                  <a:cubicBezTo>
                    <a:pt x="8117" y="578"/>
                    <a:pt x="8134" y="580"/>
                    <a:pt x="8155" y="580"/>
                  </a:cubicBezTo>
                  <a:cubicBezTo>
                    <a:pt x="8161" y="580"/>
                    <a:pt x="8168" y="580"/>
                    <a:pt x="8174" y="580"/>
                  </a:cubicBezTo>
                  <a:cubicBezTo>
                    <a:pt x="8174" y="572"/>
                    <a:pt x="8177" y="570"/>
                    <a:pt x="8180" y="570"/>
                  </a:cubicBezTo>
                  <a:cubicBezTo>
                    <a:pt x="8186" y="570"/>
                    <a:pt x="8193" y="580"/>
                    <a:pt x="8174" y="580"/>
                  </a:cubicBezTo>
                  <a:cubicBezTo>
                    <a:pt x="8174" y="602"/>
                    <a:pt x="8146" y="602"/>
                    <a:pt x="8117" y="602"/>
                  </a:cubicBezTo>
                  <a:lnTo>
                    <a:pt x="8117" y="624"/>
                  </a:lnTo>
                  <a:cubicBezTo>
                    <a:pt x="8131" y="644"/>
                    <a:pt x="8145" y="654"/>
                    <a:pt x="8159" y="654"/>
                  </a:cubicBezTo>
                  <a:cubicBezTo>
                    <a:pt x="8173" y="654"/>
                    <a:pt x="8188" y="643"/>
                    <a:pt x="8202" y="620"/>
                  </a:cubicBezTo>
                  <a:cubicBezTo>
                    <a:pt x="8217" y="609"/>
                    <a:pt x="8224" y="604"/>
                    <a:pt x="8231" y="604"/>
                  </a:cubicBezTo>
                  <a:cubicBezTo>
                    <a:pt x="8237" y="604"/>
                    <a:pt x="8243" y="608"/>
                    <a:pt x="8255" y="617"/>
                  </a:cubicBezTo>
                  <a:cubicBezTo>
                    <a:pt x="8275" y="633"/>
                    <a:pt x="8297" y="648"/>
                    <a:pt x="8308" y="648"/>
                  </a:cubicBezTo>
                  <a:cubicBezTo>
                    <a:pt x="8312" y="648"/>
                    <a:pt x="8315" y="646"/>
                    <a:pt x="8315" y="639"/>
                  </a:cubicBezTo>
                  <a:cubicBezTo>
                    <a:pt x="8343" y="639"/>
                    <a:pt x="8374" y="646"/>
                    <a:pt x="8399" y="661"/>
                  </a:cubicBezTo>
                  <a:cubicBezTo>
                    <a:pt x="8456" y="661"/>
                    <a:pt x="8487" y="661"/>
                    <a:pt x="8487" y="639"/>
                  </a:cubicBezTo>
                  <a:cubicBezTo>
                    <a:pt x="8487" y="622"/>
                    <a:pt x="8504" y="620"/>
                    <a:pt x="8525" y="620"/>
                  </a:cubicBezTo>
                  <a:cubicBezTo>
                    <a:pt x="8531" y="620"/>
                    <a:pt x="8537" y="620"/>
                    <a:pt x="8544" y="620"/>
                  </a:cubicBezTo>
                  <a:cubicBezTo>
                    <a:pt x="8572" y="620"/>
                    <a:pt x="8603" y="620"/>
                    <a:pt x="8603" y="599"/>
                  </a:cubicBezTo>
                  <a:cubicBezTo>
                    <a:pt x="8603" y="577"/>
                    <a:pt x="8631" y="558"/>
                    <a:pt x="8688" y="558"/>
                  </a:cubicBezTo>
                  <a:cubicBezTo>
                    <a:pt x="8712" y="549"/>
                    <a:pt x="8727" y="543"/>
                    <a:pt x="8737" y="543"/>
                  </a:cubicBezTo>
                  <a:cubicBezTo>
                    <a:pt x="8752" y="543"/>
                    <a:pt x="8759" y="554"/>
                    <a:pt x="8775" y="580"/>
                  </a:cubicBezTo>
                  <a:cubicBezTo>
                    <a:pt x="8775" y="599"/>
                    <a:pt x="8804" y="599"/>
                    <a:pt x="8832" y="599"/>
                  </a:cubicBezTo>
                  <a:cubicBezTo>
                    <a:pt x="8854" y="602"/>
                    <a:pt x="8873" y="608"/>
                    <a:pt x="8888" y="620"/>
                  </a:cubicBezTo>
                  <a:cubicBezTo>
                    <a:pt x="8897" y="627"/>
                    <a:pt x="8903" y="630"/>
                    <a:pt x="8907" y="630"/>
                  </a:cubicBezTo>
                  <a:cubicBezTo>
                    <a:pt x="8917" y="630"/>
                    <a:pt x="8917" y="615"/>
                    <a:pt x="8920" y="602"/>
                  </a:cubicBezTo>
                  <a:lnTo>
                    <a:pt x="8920" y="558"/>
                  </a:lnTo>
                  <a:cubicBezTo>
                    <a:pt x="8948" y="558"/>
                    <a:pt x="8976" y="602"/>
                    <a:pt x="8976" y="620"/>
                  </a:cubicBezTo>
                  <a:cubicBezTo>
                    <a:pt x="8990" y="642"/>
                    <a:pt x="8997" y="653"/>
                    <a:pt x="9001" y="653"/>
                  </a:cubicBezTo>
                  <a:cubicBezTo>
                    <a:pt x="9004" y="653"/>
                    <a:pt x="9004" y="642"/>
                    <a:pt x="9004" y="620"/>
                  </a:cubicBezTo>
                  <a:cubicBezTo>
                    <a:pt x="9004" y="607"/>
                    <a:pt x="9018" y="593"/>
                    <a:pt x="9047" y="593"/>
                  </a:cubicBezTo>
                  <a:cubicBezTo>
                    <a:pt x="9059" y="593"/>
                    <a:pt x="9074" y="595"/>
                    <a:pt x="9092" y="602"/>
                  </a:cubicBezTo>
                  <a:cubicBezTo>
                    <a:pt x="9148" y="602"/>
                    <a:pt x="9205" y="602"/>
                    <a:pt x="9205" y="624"/>
                  </a:cubicBezTo>
                  <a:cubicBezTo>
                    <a:pt x="9214" y="630"/>
                    <a:pt x="9224" y="633"/>
                    <a:pt x="9235" y="633"/>
                  </a:cubicBezTo>
                  <a:cubicBezTo>
                    <a:pt x="9245" y="633"/>
                    <a:pt x="9255" y="630"/>
                    <a:pt x="9264" y="624"/>
                  </a:cubicBezTo>
                  <a:cubicBezTo>
                    <a:pt x="9278" y="613"/>
                    <a:pt x="9293" y="607"/>
                    <a:pt x="9314" y="607"/>
                  </a:cubicBezTo>
                  <a:cubicBezTo>
                    <a:pt x="9336" y="607"/>
                    <a:pt x="9365" y="613"/>
                    <a:pt x="9409" y="624"/>
                  </a:cubicBezTo>
                  <a:cubicBezTo>
                    <a:pt x="9479" y="646"/>
                    <a:pt x="9514" y="657"/>
                    <a:pt x="9532" y="657"/>
                  </a:cubicBezTo>
                  <a:cubicBezTo>
                    <a:pt x="9550" y="657"/>
                    <a:pt x="9550" y="646"/>
                    <a:pt x="9550" y="624"/>
                  </a:cubicBezTo>
                  <a:cubicBezTo>
                    <a:pt x="9551" y="613"/>
                    <a:pt x="9552" y="601"/>
                    <a:pt x="9558" y="601"/>
                  </a:cubicBezTo>
                  <a:cubicBezTo>
                    <a:pt x="9562" y="601"/>
                    <a:pt x="9569" y="607"/>
                    <a:pt x="9581" y="624"/>
                  </a:cubicBezTo>
                  <a:cubicBezTo>
                    <a:pt x="9589" y="630"/>
                    <a:pt x="9598" y="633"/>
                    <a:pt x="9607" y="633"/>
                  </a:cubicBezTo>
                  <a:cubicBezTo>
                    <a:pt x="9628" y="633"/>
                    <a:pt x="9654" y="618"/>
                    <a:pt x="9694" y="605"/>
                  </a:cubicBezTo>
                  <a:cubicBezTo>
                    <a:pt x="9716" y="583"/>
                    <a:pt x="9728" y="552"/>
                    <a:pt x="9725" y="520"/>
                  </a:cubicBezTo>
                  <a:cubicBezTo>
                    <a:pt x="9725" y="497"/>
                    <a:pt x="9725" y="487"/>
                    <a:pt x="9736" y="487"/>
                  </a:cubicBezTo>
                  <a:cubicBezTo>
                    <a:pt x="9744" y="487"/>
                    <a:pt x="9758" y="492"/>
                    <a:pt x="9781" y="501"/>
                  </a:cubicBezTo>
                  <a:cubicBezTo>
                    <a:pt x="9810" y="501"/>
                    <a:pt x="9841" y="520"/>
                    <a:pt x="9838" y="542"/>
                  </a:cubicBezTo>
                  <a:cubicBezTo>
                    <a:pt x="9838" y="564"/>
                    <a:pt x="9810" y="564"/>
                    <a:pt x="9810" y="564"/>
                  </a:cubicBezTo>
                  <a:lnTo>
                    <a:pt x="9781" y="564"/>
                  </a:lnTo>
                  <a:cubicBezTo>
                    <a:pt x="9781" y="583"/>
                    <a:pt x="9781" y="605"/>
                    <a:pt x="9838" y="605"/>
                  </a:cubicBezTo>
                  <a:cubicBezTo>
                    <a:pt x="9852" y="616"/>
                    <a:pt x="9867" y="621"/>
                    <a:pt x="9878" y="621"/>
                  </a:cubicBezTo>
                  <a:cubicBezTo>
                    <a:pt x="9890" y="621"/>
                    <a:pt x="9897" y="616"/>
                    <a:pt x="9897" y="605"/>
                  </a:cubicBezTo>
                  <a:cubicBezTo>
                    <a:pt x="9926" y="627"/>
                    <a:pt x="9982" y="627"/>
                    <a:pt x="10038" y="627"/>
                  </a:cubicBezTo>
                  <a:cubicBezTo>
                    <a:pt x="10098" y="627"/>
                    <a:pt x="10183" y="627"/>
                    <a:pt x="10211" y="649"/>
                  </a:cubicBezTo>
                  <a:cubicBezTo>
                    <a:pt x="10270" y="649"/>
                    <a:pt x="10299" y="649"/>
                    <a:pt x="10299" y="630"/>
                  </a:cubicBezTo>
                  <a:cubicBezTo>
                    <a:pt x="10299" y="604"/>
                    <a:pt x="10308" y="594"/>
                    <a:pt x="10316" y="594"/>
                  </a:cubicBezTo>
                  <a:cubicBezTo>
                    <a:pt x="10322" y="594"/>
                    <a:pt x="10327" y="599"/>
                    <a:pt x="10327" y="608"/>
                  </a:cubicBezTo>
                  <a:cubicBezTo>
                    <a:pt x="10344" y="634"/>
                    <a:pt x="10500" y="653"/>
                    <a:pt x="10619" y="653"/>
                  </a:cubicBezTo>
                  <a:cubicBezTo>
                    <a:pt x="10690" y="653"/>
                    <a:pt x="10749" y="646"/>
                    <a:pt x="10759" y="630"/>
                  </a:cubicBezTo>
                  <a:lnTo>
                    <a:pt x="10816" y="630"/>
                  </a:lnTo>
                  <a:cubicBezTo>
                    <a:pt x="10847" y="641"/>
                    <a:pt x="10908" y="647"/>
                    <a:pt x="10964" y="647"/>
                  </a:cubicBezTo>
                  <a:cubicBezTo>
                    <a:pt x="11015" y="647"/>
                    <a:pt x="11062" y="642"/>
                    <a:pt x="11076" y="633"/>
                  </a:cubicBezTo>
                  <a:lnTo>
                    <a:pt x="11160" y="633"/>
                  </a:lnTo>
                  <a:cubicBezTo>
                    <a:pt x="11190" y="644"/>
                    <a:pt x="11212" y="649"/>
                    <a:pt x="11230" y="649"/>
                  </a:cubicBezTo>
                  <a:cubicBezTo>
                    <a:pt x="11248" y="649"/>
                    <a:pt x="11262" y="644"/>
                    <a:pt x="11276" y="633"/>
                  </a:cubicBezTo>
                  <a:cubicBezTo>
                    <a:pt x="11296" y="620"/>
                    <a:pt x="11302" y="605"/>
                    <a:pt x="11304" y="605"/>
                  </a:cubicBezTo>
                  <a:cubicBezTo>
                    <a:pt x="11304" y="605"/>
                    <a:pt x="11304" y="608"/>
                    <a:pt x="11304" y="614"/>
                  </a:cubicBezTo>
                  <a:cubicBezTo>
                    <a:pt x="11304" y="633"/>
                    <a:pt x="11364" y="633"/>
                    <a:pt x="11477" y="636"/>
                  </a:cubicBezTo>
                  <a:cubicBezTo>
                    <a:pt x="11593" y="636"/>
                    <a:pt x="11593" y="636"/>
                    <a:pt x="11565" y="614"/>
                  </a:cubicBezTo>
                  <a:cubicBezTo>
                    <a:pt x="11598" y="609"/>
                    <a:pt x="11622" y="607"/>
                    <a:pt x="11639" y="607"/>
                  </a:cubicBezTo>
                  <a:cubicBezTo>
                    <a:pt x="11681" y="607"/>
                    <a:pt x="11681" y="621"/>
                    <a:pt x="11681" y="636"/>
                  </a:cubicBezTo>
                  <a:cubicBezTo>
                    <a:pt x="11667" y="654"/>
                    <a:pt x="11671" y="664"/>
                    <a:pt x="11682" y="664"/>
                  </a:cubicBezTo>
                  <a:cubicBezTo>
                    <a:pt x="11696" y="664"/>
                    <a:pt x="11721" y="649"/>
                    <a:pt x="11737" y="614"/>
                  </a:cubicBezTo>
                  <a:cubicBezTo>
                    <a:pt x="11753" y="591"/>
                    <a:pt x="11780" y="581"/>
                    <a:pt x="11800" y="581"/>
                  </a:cubicBezTo>
                  <a:cubicBezTo>
                    <a:pt x="11814" y="581"/>
                    <a:pt x="11825" y="586"/>
                    <a:pt x="11825" y="595"/>
                  </a:cubicBezTo>
                  <a:cubicBezTo>
                    <a:pt x="11825" y="612"/>
                    <a:pt x="11806" y="614"/>
                    <a:pt x="11784" y="614"/>
                  </a:cubicBezTo>
                  <a:cubicBezTo>
                    <a:pt x="11778" y="614"/>
                    <a:pt x="11771" y="614"/>
                    <a:pt x="11765" y="614"/>
                  </a:cubicBezTo>
                  <a:lnTo>
                    <a:pt x="11765" y="658"/>
                  </a:lnTo>
                  <a:cubicBezTo>
                    <a:pt x="11793" y="658"/>
                    <a:pt x="11793" y="658"/>
                    <a:pt x="11825" y="636"/>
                  </a:cubicBezTo>
                  <a:cubicBezTo>
                    <a:pt x="11843" y="636"/>
                    <a:pt x="11865" y="630"/>
                    <a:pt x="11881" y="617"/>
                  </a:cubicBezTo>
                  <a:cubicBezTo>
                    <a:pt x="11909" y="595"/>
                    <a:pt x="11909" y="573"/>
                    <a:pt x="11881" y="555"/>
                  </a:cubicBezTo>
                  <a:cubicBezTo>
                    <a:pt x="11853" y="533"/>
                    <a:pt x="11881" y="533"/>
                    <a:pt x="11909" y="533"/>
                  </a:cubicBezTo>
                  <a:cubicBezTo>
                    <a:pt x="11969" y="555"/>
                    <a:pt x="11969" y="573"/>
                    <a:pt x="11938" y="595"/>
                  </a:cubicBezTo>
                  <a:cubicBezTo>
                    <a:pt x="11909" y="595"/>
                    <a:pt x="11909" y="617"/>
                    <a:pt x="11909" y="636"/>
                  </a:cubicBezTo>
                  <a:cubicBezTo>
                    <a:pt x="11909" y="640"/>
                    <a:pt x="11915" y="642"/>
                    <a:pt x="11924" y="642"/>
                  </a:cubicBezTo>
                  <a:cubicBezTo>
                    <a:pt x="11961" y="642"/>
                    <a:pt x="12059" y="609"/>
                    <a:pt x="12082" y="577"/>
                  </a:cubicBezTo>
                  <a:cubicBezTo>
                    <a:pt x="12082" y="582"/>
                    <a:pt x="12082" y="588"/>
                    <a:pt x="12082" y="595"/>
                  </a:cubicBezTo>
                  <a:cubicBezTo>
                    <a:pt x="12082" y="617"/>
                    <a:pt x="12141" y="617"/>
                    <a:pt x="12198" y="617"/>
                  </a:cubicBezTo>
                  <a:cubicBezTo>
                    <a:pt x="12254" y="617"/>
                    <a:pt x="12282" y="617"/>
                    <a:pt x="12285" y="599"/>
                  </a:cubicBezTo>
                  <a:cubicBezTo>
                    <a:pt x="12285" y="577"/>
                    <a:pt x="12285" y="555"/>
                    <a:pt x="12314" y="555"/>
                  </a:cubicBezTo>
                  <a:cubicBezTo>
                    <a:pt x="12285" y="555"/>
                    <a:pt x="12285" y="536"/>
                    <a:pt x="12285" y="514"/>
                  </a:cubicBezTo>
                  <a:lnTo>
                    <a:pt x="12285" y="514"/>
                  </a:lnTo>
                  <a:cubicBezTo>
                    <a:pt x="12314" y="523"/>
                    <a:pt x="12345" y="539"/>
                    <a:pt x="12370" y="555"/>
                  </a:cubicBezTo>
                  <a:cubicBezTo>
                    <a:pt x="12426" y="599"/>
                    <a:pt x="12486" y="620"/>
                    <a:pt x="12599" y="620"/>
                  </a:cubicBezTo>
                  <a:cubicBezTo>
                    <a:pt x="12658" y="620"/>
                    <a:pt x="12743" y="620"/>
                    <a:pt x="12771" y="642"/>
                  </a:cubicBezTo>
                  <a:cubicBezTo>
                    <a:pt x="12831" y="642"/>
                    <a:pt x="12859" y="642"/>
                    <a:pt x="12859" y="620"/>
                  </a:cubicBezTo>
                  <a:lnTo>
                    <a:pt x="12915" y="620"/>
                  </a:lnTo>
                  <a:cubicBezTo>
                    <a:pt x="12930" y="632"/>
                    <a:pt x="12953" y="637"/>
                    <a:pt x="12972" y="637"/>
                  </a:cubicBezTo>
                  <a:cubicBezTo>
                    <a:pt x="12989" y="637"/>
                    <a:pt x="13003" y="633"/>
                    <a:pt x="13003" y="624"/>
                  </a:cubicBezTo>
                  <a:cubicBezTo>
                    <a:pt x="13012" y="616"/>
                    <a:pt x="13022" y="614"/>
                    <a:pt x="13031" y="614"/>
                  </a:cubicBezTo>
                  <a:cubicBezTo>
                    <a:pt x="13050" y="614"/>
                    <a:pt x="13069" y="624"/>
                    <a:pt x="13088" y="624"/>
                  </a:cubicBezTo>
                  <a:cubicBezTo>
                    <a:pt x="13114" y="642"/>
                    <a:pt x="13129" y="652"/>
                    <a:pt x="13135" y="652"/>
                  </a:cubicBezTo>
                  <a:cubicBezTo>
                    <a:pt x="13142" y="652"/>
                    <a:pt x="13135" y="636"/>
                    <a:pt x="13119" y="602"/>
                  </a:cubicBezTo>
                  <a:cubicBezTo>
                    <a:pt x="13119" y="580"/>
                    <a:pt x="13059" y="561"/>
                    <a:pt x="13031" y="561"/>
                  </a:cubicBezTo>
                  <a:lnTo>
                    <a:pt x="12947" y="558"/>
                  </a:lnTo>
                  <a:lnTo>
                    <a:pt x="13031" y="539"/>
                  </a:lnTo>
                  <a:cubicBezTo>
                    <a:pt x="13059" y="539"/>
                    <a:pt x="13119" y="517"/>
                    <a:pt x="13119" y="498"/>
                  </a:cubicBezTo>
                  <a:cubicBezTo>
                    <a:pt x="13119" y="498"/>
                    <a:pt x="13119" y="476"/>
                    <a:pt x="13147" y="476"/>
                  </a:cubicBezTo>
                  <a:lnTo>
                    <a:pt x="13147" y="517"/>
                  </a:lnTo>
                  <a:cubicBezTo>
                    <a:pt x="13125" y="533"/>
                    <a:pt x="13116" y="555"/>
                    <a:pt x="13119" y="580"/>
                  </a:cubicBezTo>
                  <a:cubicBezTo>
                    <a:pt x="13136" y="607"/>
                    <a:pt x="13175" y="626"/>
                    <a:pt x="13203" y="626"/>
                  </a:cubicBezTo>
                  <a:cubicBezTo>
                    <a:pt x="13219" y="626"/>
                    <a:pt x="13232" y="618"/>
                    <a:pt x="13232" y="602"/>
                  </a:cubicBezTo>
                  <a:cubicBezTo>
                    <a:pt x="13263" y="602"/>
                    <a:pt x="13263" y="602"/>
                    <a:pt x="13291" y="624"/>
                  </a:cubicBezTo>
                  <a:cubicBezTo>
                    <a:pt x="13291" y="633"/>
                    <a:pt x="13296" y="638"/>
                    <a:pt x="13304" y="638"/>
                  </a:cubicBezTo>
                  <a:cubicBezTo>
                    <a:pt x="13315" y="638"/>
                    <a:pt x="13331" y="627"/>
                    <a:pt x="13348" y="602"/>
                  </a:cubicBezTo>
                  <a:cubicBezTo>
                    <a:pt x="13362" y="582"/>
                    <a:pt x="13376" y="572"/>
                    <a:pt x="13391" y="572"/>
                  </a:cubicBezTo>
                  <a:cubicBezTo>
                    <a:pt x="13406" y="572"/>
                    <a:pt x="13421" y="582"/>
                    <a:pt x="13435" y="605"/>
                  </a:cubicBezTo>
                  <a:cubicBezTo>
                    <a:pt x="13469" y="629"/>
                    <a:pt x="13523" y="639"/>
                    <a:pt x="13561" y="639"/>
                  </a:cubicBezTo>
                  <a:cubicBezTo>
                    <a:pt x="13587" y="639"/>
                    <a:pt x="13607" y="634"/>
                    <a:pt x="13608" y="627"/>
                  </a:cubicBezTo>
                  <a:cubicBezTo>
                    <a:pt x="13608" y="601"/>
                    <a:pt x="13637" y="590"/>
                    <a:pt x="13667" y="590"/>
                  </a:cubicBezTo>
                  <a:cubicBezTo>
                    <a:pt x="13688" y="590"/>
                    <a:pt x="13709" y="596"/>
                    <a:pt x="13721" y="605"/>
                  </a:cubicBezTo>
                  <a:cubicBezTo>
                    <a:pt x="13733" y="616"/>
                    <a:pt x="13749" y="621"/>
                    <a:pt x="13765" y="621"/>
                  </a:cubicBezTo>
                  <a:cubicBezTo>
                    <a:pt x="13780" y="621"/>
                    <a:pt x="13796" y="616"/>
                    <a:pt x="13808" y="605"/>
                  </a:cubicBezTo>
                  <a:cubicBezTo>
                    <a:pt x="13811" y="624"/>
                    <a:pt x="13827" y="636"/>
                    <a:pt x="13843" y="636"/>
                  </a:cubicBezTo>
                  <a:cubicBezTo>
                    <a:pt x="13851" y="636"/>
                    <a:pt x="13859" y="633"/>
                    <a:pt x="13865" y="627"/>
                  </a:cubicBezTo>
                  <a:cubicBezTo>
                    <a:pt x="13865" y="627"/>
                    <a:pt x="13893" y="627"/>
                    <a:pt x="13865" y="605"/>
                  </a:cubicBezTo>
                  <a:lnTo>
                    <a:pt x="13924" y="564"/>
                  </a:lnTo>
                  <a:cubicBezTo>
                    <a:pt x="13896" y="564"/>
                    <a:pt x="13896" y="542"/>
                    <a:pt x="13896" y="523"/>
                  </a:cubicBezTo>
                  <a:cubicBezTo>
                    <a:pt x="13896" y="518"/>
                    <a:pt x="13903" y="515"/>
                    <a:pt x="13915" y="515"/>
                  </a:cubicBezTo>
                  <a:cubicBezTo>
                    <a:pt x="13950" y="515"/>
                    <a:pt x="14024" y="539"/>
                    <a:pt x="14068" y="586"/>
                  </a:cubicBezTo>
                  <a:lnTo>
                    <a:pt x="14125" y="627"/>
                  </a:lnTo>
                  <a:cubicBezTo>
                    <a:pt x="14125" y="608"/>
                    <a:pt x="14125" y="586"/>
                    <a:pt x="14125" y="586"/>
                  </a:cubicBezTo>
                  <a:cubicBezTo>
                    <a:pt x="14153" y="586"/>
                    <a:pt x="14181" y="586"/>
                    <a:pt x="14181" y="608"/>
                  </a:cubicBezTo>
                  <a:cubicBezTo>
                    <a:pt x="14181" y="630"/>
                    <a:pt x="14181" y="630"/>
                    <a:pt x="14210" y="630"/>
                  </a:cubicBezTo>
                  <a:cubicBezTo>
                    <a:pt x="14210" y="630"/>
                    <a:pt x="14238" y="630"/>
                    <a:pt x="14241" y="608"/>
                  </a:cubicBezTo>
                  <a:cubicBezTo>
                    <a:pt x="14241" y="584"/>
                    <a:pt x="14241" y="574"/>
                    <a:pt x="14247" y="574"/>
                  </a:cubicBezTo>
                  <a:cubicBezTo>
                    <a:pt x="14251" y="574"/>
                    <a:pt x="14258" y="578"/>
                    <a:pt x="14269" y="586"/>
                  </a:cubicBezTo>
                  <a:cubicBezTo>
                    <a:pt x="14283" y="608"/>
                    <a:pt x="14298" y="619"/>
                    <a:pt x="14312" y="619"/>
                  </a:cubicBezTo>
                  <a:cubicBezTo>
                    <a:pt x="14326" y="619"/>
                    <a:pt x="14340" y="609"/>
                    <a:pt x="14354" y="589"/>
                  </a:cubicBezTo>
                  <a:cubicBezTo>
                    <a:pt x="14354" y="567"/>
                    <a:pt x="14354" y="556"/>
                    <a:pt x="14357" y="556"/>
                  </a:cubicBezTo>
                  <a:cubicBezTo>
                    <a:pt x="14361" y="556"/>
                    <a:pt x="14368" y="567"/>
                    <a:pt x="14382" y="589"/>
                  </a:cubicBezTo>
                  <a:cubicBezTo>
                    <a:pt x="14382" y="608"/>
                    <a:pt x="14410" y="630"/>
                    <a:pt x="14441" y="630"/>
                  </a:cubicBezTo>
                  <a:lnTo>
                    <a:pt x="14441" y="608"/>
                  </a:lnTo>
                  <a:cubicBezTo>
                    <a:pt x="14441" y="584"/>
                    <a:pt x="14451" y="575"/>
                    <a:pt x="14464" y="575"/>
                  </a:cubicBezTo>
                  <a:cubicBezTo>
                    <a:pt x="14474" y="575"/>
                    <a:pt x="14486" y="580"/>
                    <a:pt x="14498" y="589"/>
                  </a:cubicBezTo>
                  <a:cubicBezTo>
                    <a:pt x="14498" y="599"/>
                    <a:pt x="14505" y="603"/>
                    <a:pt x="14519" y="603"/>
                  </a:cubicBezTo>
                  <a:cubicBezTo>
                    <a:pt x="14534" y="603"/>
                    <a:pt x="14556" y="599"/>
                    <a:pt x="14586" y="589"/>
                  </a:cubicBezTo>
                  <a:cubicBezTo>
                    <a:pt x="14642" y="589"/>
                    <a:pt x="14670" y="589"/>
                    <a:pt x="14670" y="611"/>
                  </a:cubicBezTo>
                  <a:cubicBezTo>
                    <a:pt x="14670" y="631"/>
                    <a:pt x="14670" y="642"/>
                    <a:pt x="14674" y="642"/>
                  </a:cubicBezTo>
                  <a:cubicBezTo>
                    <a:pt x="14677" y="642"/>
                    <a:pt x="14684" y="631"/>
                    <a:pt x="14698" y="611"/>
                  </a:cubicBezTo>
                  <a:cubicBezTo>
                    <a:pt x="14714" y="600"/>
                    <a:pt x="14722" y="595"/>
                    <a:pt x="14733" y="595"/>
                  </a:cubicBezTo>
                  <a:cubicBezTo>
                    <a:pt x="14744" y="595"/>
                    <a:pt x="14758" y="600"/>
                    <a:pt x="14786" y="611"/>
                  </a:cubicBezTo>
                  <a:cubicBezTo>
                    <a:pt x="14800" y="622"/>
                    <a:pt x="14807" y="628"/>
                    <a:pt x="14814" y="628"/>
                  </a:cubicBezTo>
                  <a:cubicBezTo>
                    <a:pt x="14821" y="628"/>
                    <a:pt x="14828" y="622"/>
                    <a:pt x="14843" y="611"/>
                  </a:cubicBezTo>
                  <a:cubicBezTo>
                    <a:pt x="14843" y="570"/>
                    <a:pt x="14843" y="548"/>
                    <a:pt x="14814" y="548"/>
                  </a:cubicBezTo>
                  <a:cubicBezTo>
                    <a:pt x="14786" y="548"/>
                    <a:pt x="14786" y="548"/>
                    <a:pt x="14786" y="526"/>
                  </a:cubicBezTo>
                  <a:lnTo>
                    <a:pt x="14843" y="526"/>
                  </a:lnTo>
                  <a:cubicBezTo>
                    <a:pt x="14849" y="527"/>
                    <a:pt x="14856" y="527"/>
                    <a:pt x="14863" y="527"/>
                  </a:cubicBezTo>
                  <a:cubicBezTo>
                    <a:pt x="14897" y="527"/>
                    <a:pt x="14930" y="521"/>
                    <a:pt x="14959" y="508"/>
                  </a:cubicBezTo>
                  <a:cubicBezTo>
                    <a:pt x="15006" y="490"/>
                    <a:pt x="15016" y="461"/>
                    <a:pt x="14989" y="461"/>
                  </a:cubicBezTo>
                  <a:cubicBezTo>
                    <a:pt x="14982" y="461"/>
                    <a:pt x="14973" y="463"/>
                    <a:pt x="14962" y="467"/>
                  </a:cubicBezTo>
                  <a:lnTo>
                    <a:pt x="14933" y="445"/>
                  </a:lnTo>
                  <a:cubicBezTo>
                    <a:pt x="14933" y="414"/>
                    <a:pt x="14919" y="398"/>
                    <a:pt x="14905" y="398"/>
                  </a:cubicBezTo>
                  <a:cubicBezTo>
                    <a:pt x="14890" y="398"/>
                    <a:pt x="14875" y="414"/>
                    <a:pt x="14874" y="445"/>
                  </a:cubicBezTo>
                  <a:cubicBezTo>
                    <a:pt x="14874" y="479"/>
                    <a:pt x="14874" y="495"/>
                    <a:pt x="14869" y="495"/>
                  </a:cubicBezTo>
                  <a:cubicBezTo>
                    <a:pt x="14866" y="495"/>
                    <a:pt x="14859" y="484"/>
                    <a:pt x="14846" y="464"/>
                  </a:cubicBezTo>
                  <a:cubicBezTo>
                    <a:pt x="14846" y="423"/>
                    <a:pt x="14817" y="423"/>
                    <a:pt x="14789" y="423"/>
                  </a:cubicBezTo>
                  <a:cubicBezTo>
                    <a:pt x="14761" y="423"/>
                    <a:pt x="14761" y="423"/>
                    <a:pt x="14761" y="401"/>
                  </a:cubicBezTo>
                  <a:cubicBezTo>
                    <a:pt x="14761" y="379"/>
                    <a:pt x="14733" y="360"/>
                    <a:pt x="14705" y="360"/>
                  </a:cubicBezTo>
                  <a:cubicBezTo>
                    <a:pt x="14673" y="360"/>
                    <a:pt x="14673" y="360"/>
                    <a:pt x="14673" y="379"/>
                  </a:cubicBezTo>
                  <a:cubicBezTo>
                    <a:pt x="14685" y="388"/>
                    <a:pt x="14682" y="394"/>
                    <a:pt x="14672" y="394"/>
                  </a:cubicBezTo>
                  <a:cubicBezTo>
                    <a:pt x="14659" y="394"/>
                    <a:pt x="14633" y="384"/>
                    <a:pt x="14617" y="360"/>
                  </a:cubicBezTo>
                  <a:cubicBezTo>
                    <a:pt x="14605" y="351"/>
                    <a:pt x="14598" y="346"/>
                    <a:pt x="14594" y="346"/>
                  </a:cubicBezTo>
                  <a:cubicBezTo>
                    <a:pt x="14589" y="346"/>
                    <a:pt x="14589" y="356"/>
                    <a:pt x="14589" y="379"/>
                  </a:cubicBezTo>
                  <a:cubicBezTo>
                    <a:pt x="14589" y="401"/>
                    <a:pt x="14574" y="411"/>
                    <a:pt x="14556" y="411"/>
                  </a:cubicBezTo>
                  <a:cubicBezTo>
                    <a:pt x="14538" y="411"/>
                    <a:pt x="14515" y="400"/>
                    <a:pt x="14501" y="379"/>
                  </a:cubicBezTo>
                  <a:lnTo>
                    <a:pt x="14445" y="379"/>
                  </a:lnTo>
                  <a:cubicBezTo>
                    <a:pt x="14416" y="379"/>
                    <a:pt x="14416" y="401"/>
                    <a:pt x="14416" y="420"/>
                  </a:cubicBezTo>
                  <a:cubicBezTo>
                    <a:pt x="14415" y="446"/>
                    <a:pt x="14414" y="456"/>
                    <a:pt x="14408" y="456"/>
                  </a:cubicBezTo>
                  <a:cubicBezTo>
                    <a:pt x="14404" y="456"/>
                    <a:pt x="14397" y="451"/>
                    <a:pt x="14385" y="442"/>
                  </a:cubicBezTo>
                  <a:cubicBezTo>
                    <a:pt x="14369" y="432"/>
                    <a:pt x="14360" y="417"/>
                    <a:pt x="14357" y="398"/>
                  </a:cubicBezTo>
                  <a:cubicBezTo>
                    <a:pt x="14357" y="379"/>
                    <a:pt x="14329" y="379"/>
                    <a:pt x="14300" y="379"/>
                  </a:cubicBezTo>
                  <a:cubicBezTo>
                    <a:pt x="14272" y="379"/>
                    <a:pt x="14213" y="379"/>
                    <a:pt x="14213" y="398"/>
                  </a:cubicBezTo>
                  <a:cubicBezTo>
                    <a:pt x="14213" y="393"/>
                    <a:pt x="14213" y="386"/>
                    <a:pt x="14213" y="379"/>
                  </a:cubicBezTo>
                  <a:cubicBezTo>
                    <a:pt x="14194" y="379"/>
                    <a:pt x="14188" y="369"/>
                    <a:pt x="14185" y="369"/>
                  </a:cubicBezTo>
                  <a:cubicBezTo>
                    <a:pt x="14184" y="369"/>
                    <a:pt x="14184" y="372"/>
                    <a:pt x="14184" y="379"/>
                  </a:cubicBezTo>
                  <a:cubicBezTo>
                    <a:pt x="14156" y="376"/>
                    <a:pt x="14125" y="367"/>
                    <a:pt x="14100" y="357"/>
                  </a:cubicBezTo>
                  <a:cubicBezTo>
                    <a:pt x="14088" y="353"/>
                    <a:pt x="14076" y="351"/>
                    <a:pt x="14064" y="351"/>
                  </a:cubicBezTo>
                  <a:cubicBezTo>
                    <a:pt x="14014" y="351"/>
                    <a:pt x="13972" y="385"/>
                    <a:pt x="14040" y="420"/>
                  </a:cubicBezTo>
                  <a:lnTo>
                    <a:pt x="14012" y="420"/>
                  </a:lnTo>
                  <a:cubicBezTo>
                    <a:pt x="13984" y="420"/>
                    <a:pt x="13984" y="439"/>
                    <a:pt x="13984" y="439"/>
                  </a:cubicBezTo>
                  <a:cubicBezTo>
                    <a:pt x="13984" y="461"/>
                    <a:pt x="13953" y="461"/>
                    <a:pt x="13924" y="461"/>
                  </a:cubicBezTo>
                  <a:lnTo>
                    <a:pt x="13924" y="420"/>
                  </a:lnTo>
                  <a:cubicBezTo>
                    <a:pt x="13943" y="383"/>
                    <a:pt x="13931" y="361"/>
                    <a:pt x="13912" y="361"/>
                  </a:cubicBezTo>
                  <a:cubicBezTo>
                    <a:pt x="13898" y="361"/>
                    <a:pt x="13881" y="372"/>
                    <a:pt x="13868" y="398"/>
                  </a:cubicBezTo>
                  <a:cubicBezTo>
                    <a:pt x="13868" y="392"/>
                    <a:pt x="13868" y="384"/>
                    <a:pt x="13868" y="376"/>
                  </a:cubicBezTo>
                  <a:cubicBezTo>
                    <a:pt x="13868" y="365"/>
                    <a:pt x="13861" y="360"/>
                    <a:pt x="13847" y="360"/>
                  </a:cubicBezTo>
                  <a:cubicBezTo>
                    <a:pt x="13833" y="360"/>
                    <a:pt x="13812" y="365"/>
                    <a:pt x="13783" y="376"/>
                  </a:cubicBezTo>
                  <a:cubicBezTo>
                    <a:pt x="13755" y="376"/>
                    <a:pt x="13724" y="417"/>
                    <a:pt x="13724" y="439"/>
                  </a:cubicBezTo>
                  <a:cubicBezTo>
                    <a:pt x="13724" y="458"/>
                    <a:pt x="13696" y="458"/>
                    <a:pt x="13696" y="458"/>
                  </a:cubicBezTo>
                  <a:cubicBezTo>
                    <a:pt x="13667" y="458"/>
                    <a:pt x="13667" y="458"/>
                    <a:pt x="13667" y="439"/>
                  </a:cubicBezTo>
                  <a:cubicBezTo>
                    <a:pt x="13667" y="417"/>
                    <a:pt x="13653" y="406"/>
                    <a:pt x="13635" y="406"/>
                  </a:cubicBezTo>
                  <a:cubicBezTo>
                    <a:pt x="13617" y="406"/>
                    <a:pt x="13595" y="417"/>
                    <a:pt x="13580" y="439"/>
                  </a:cubicBezTo>
                  <a:lnTo>
                    <a:pt x="13580" y="417"/>
                  </a:lnTo>
                  <a:cubicBezTo>
                    <a:pt x="13580" y="401"/>
                    <a:pt x="13565" y="387"/>
                    <a:pt x="13505" y="387"/>
                  </a:cubicBezTo>
                  <a:cubicBezTo>
                    <a:pt x="13481" y="387"/>
                    <a:pt x="13449" y="389"/>
                    <a:pt x="13407" y="395"/>
                  </a:cubicBezTo>
                  <a:cubicBezTo>
                    <a:pt x="13294" y="395"/>
                    <a:pt x="13207" y="395"/>
                    <a:pt x="13207" y="373"/>
                  </a:cubicBezTo>
                  <a:cubicBezTo>
                    <a:pt x="13207" y="369"/>
                    <a:pt x="13202" y="367"/>
                    <a:pt x="13195" y="367"/>
                  </a:cubicBezTo>
                  <a:cubicBezTo>
                    <a:pt x="13164" y="367"/>
                    <a:pt x="13080" y="400"/>
                    <a:pt x="13034" y="436"/>
                  </a:cubicBezTo>
                  <a:cubicBezTo>
                    <a:pt x="13034" y="414"/>
                    <a:pt x="13006" y="414"/>
                    <a:pt x="12947" y="414"/>
                  </a:cubicBezTo>
                  <a:cubicBezTo>
                    <a:pt x="12862" y="414"/>
                    <a:pt x="12862" y="414"/>
                    <a:pt x="12862" y="392"/>
                  </a:cubicBezTo>
                  <a:cubicBezTo>
                    <a:pt x="12876" y="371"/>
                    <a:pt x="12883" y="361"/>
                    <a:pt x="12880" y="361"/>
                  </a:cubicBezTo>
                  <a:cubicBezTo>
                    <a:pt x="12876" y="361"/>
                    <a:pt x="12862" y="371"/>
                    <a:pt x="12834" y="392"/>
                  </a:cubicBezTo>
                  <a:cubicBezTo>
                    <a:pt x="12822" y="407"/>
                    <a:pt x="12803" y="413"/>
                    <a:pt x="12783" y="413"/>
                  </a:cubicBezTo>
                  <a:cubicBezTo>
                    <a:pt x="12751" y="413"/>
                    <a:pt x="12718" y="395"/>
                    <a:pt x="12718" y="370"/>
                  </a:cubicBezTo>
                  <a:cubicBezTo>
                    <a:pt x="12718" y="348"/>
                    <a:pt x="12690" y="348"/>
                    <a:pt x="12633" y="348"/>
                  </a:cubicBezTo>
                  <a:cubicBezTo>
                    <a:pt x="12602" y="370"/>
                    <a:pt x="12545" y="370"/>
                    <a:pt x="12489" y="370"/>
                  </a:cubicBezTo>
                  <a:cubicBezTo>
                    <a:pt x="12401" y="370"/>
                    <a:pt x="12401" y="370"/>
                    <a:pt x="12401" y="411"/>
                  </a:cubicBezTo>
                  <a:cubicBezTo>
                    <a:pt x="12401" y="451"/>
                    <a:pt x="12373" y="451"/>
                    <a:pt x="12314" y="451"/>
                  </a:cubicBezTo>
                  <a:cubicBezTo>
                    <a:pt x="12285" y="451"/>
                    <a:pt x="12257" y="451"/>
                    <a:pt x="12257" y="429"/>
                  </a:cubicBezTo>
                  <a:cubicBezTo>
                    <a:pt x="12241" y="417"/>
                    <a:pt x="12220" y="411"/>
                    <a:pt x="12201" y="411"/>
                  </a:cubicBezTo>
                  <a:cubicBezTo>
                    <a:pt x="12173" y="411"/>
                    <a:pt x="12141" y="407"/>
                    <a:pt x="12141" y="389"/>
                  </a:cubicBezTo>
                  <a:cubicBezTo>
                    <a:pt x="12116" y="373"/>
                    <a:pt x="12088" y="367"/>
                    <a:pt x="12057" y="367"/>
                  </a:cubicBezTo>
                  <a:cubicBezTo>
                    <a:pt x="12000" y="367"/>
                    <a:pt x="11941" y="367"/>
                    <a:pt x="11941" y="345"/>
                  </a:cubicBezTo>
                  <a:cubicBezTo>
                    <a:pt x="11912" y="345"/>
                    <a:pt x="11912" y="345"/>
                    <a:pt x="11912" y="367"/>
                  </a:cubicBezTo>
                  <a:cubicBezTo>
                    <a:pt x="11912" y="380"/>
                    <a:pt x="11899" y="395"/>
                    <a:pt x="11850" y="395"/>
                  </a:cubicBezTo>
                  <a:cubicBezTo>
                    <a:pt x="11829" y="395"/>
                    <a:pt x="11803" y="392"/>
                    <a:pt x="11768" y="385"/>
                  </a:cubicBezTo>
                  <a:cubicBezTo>
                    <a:pt x="11712" y="385"/>
                    <a:pt x="11624" y="385"/>
                    <a:pt x="11624" y="407"/>
                  </a:cubicBezTo>
                  <a:cubicBezTo>
                    <a:pt x="11596" y="407"/>
                    <a:pt x="11596" y="407"/>
                    <a:pt x="11596" y="385"/>
                  </a:cubicBezTo>
                  <a:cubicBezTo>
                    <a:pt x="11596" y="365"/>
                    <a:pt x="11581" y="354"/>
                    <a:pt x="11559" y="354"/>
                  </a:cubicBezTo>
                  <a:cubicBezTo>
                    <a:pt x="11538" y="354"/>
                    <a:pt x="11509" y="364"/>
                    <a:pt x="11480" y="385"/>
                  </a:cubicBezTo>
                  <a:cubicBezTo>
                    <a:pt x="11480" y="395"/>
                    <a:pt x="11473" y="400"/>
                    <a:pt x="11462" y="400"/>
                  </a:cubicBezTo>
                  <a:cubicBezTo>
                    <a:pt x="11452" y="400"/>
                    <a:pt x="11438" y="395"/>
                    <a:pt x="11424" y="385"/>
                  </a:cubicBezTo>
                  <a:cubicBezTo>
                    <a:pt x="11402" y="385"/>
                    <a:pt x="11383" y="392"/>
                    <a:pt x="11364" y="404"/>
                  </a:cubicBezTo>
                  <a:cubicBezTo>
                    <a:pt x="11350" y="415"/>
                    <a:pt x="11343" y="421"/>
                    <a:pt x="11332" y="421"/>
                  </a:cubicBezTo>
                  <a:cubicBezTo>
                    <a:pt x="11322" y="421"/>
                    <a:pt x="11308" y="415"/>
                    <a:pt x="11279" y="404"/>
                  </a:cubicBezTo>
                  <a:cubicBezTo>
                    <a:pt x="11279" y="382"/>
                    <a:pt x="11251" y="382"/>
                    <a:pt x="11223" y="382"/>
                  </a:cubicBezTo>
                  <a:cubicBezTo>
                    <a:pt x="11194" y="393"/>
                    <a:pt x="11106" y="398"/>
                    <a:pt x="11019" y="398"/>
                  </a:cubicBezTo>
                  <a:cubicBezTo>
                    <a:pt x="10926" y="398"/>
                    <a:pt x="10833" y="392"/>
                    <a:pt x="10819" y="382"/>
                  </a:cubicBezTo>
                  <a:cubicBezTo>
                    <a:pt x="10791" y="401"/>
                    <a:pt x="10791" y="401"/>
                    <a:pt x="10762" y="401"/>
                  </a:cubicBezTo>
                  <a:cubicBezTo>
                    <a:pt x="10751" y="385"/>
                    <a:pt x="10740" y="379"/>
                    <a:pt x="10730" y="379"/>
                  </a:cubicBezTo>
                  <a:cubicBezTo>
                    <a:pt x="10715" y="379"/>
                    <a:pt x="10703" y="396"/>
                    <a:pt x="10703" y="423"/>
                  </a:cubicBezTo>
                  <a:lnTo>
                    <a:pt x="10762" y="423"/>
                  </a:lnTo>
                  <a:cubicBezTo>
                    <a:pt x="10762" y="441"/>
                    <a:pt x="10745" y="451"/>
                    <a:pt x="10725" y="451"/>
                  </a:cubicBezTo>
                  <a:cubicBezTo>
                    <a:pt x="10701" y="451"/>
                    <a:pt x="10675" y="436"/>
                    <a:pt x="10675" y="401"/>
                  </a:cubicBezTo>
                  <a:cubicBezTo>
                    <a:pt x="10660" y="379"/>
                    <a:pt x="10653" y="368"/>
                    <a:pt x="10646" y="368"/>
                  </a:cubicBezTo>
                  <a:cubicBezTo>
                    <a:pt x="10639" y="368"/>
                    <a:pt x="10632" y="379"/>
                    <a:pt x="10618" y="401"/>
                  </a:cubicBezTo>
                  <a:cubicBezTo>
                    <a:pt x="10604" y="421"/>
                    <a:pt x="10589" y="432"/>
                    <a:pt x="10574" y="432"/>
                  </a:cubicBezTo>
                  <a:cubicBezTo>
                    <a:pt x="10559" y="432"/>
                    <a:pt x="10545" y="421"/>
                    <a:pt x="10530" y="401"/>
                  </a:cubicBezTo>
                  <a:cubicBezTo>
                    <a:pt x="10530" y="379"/>
                    <a:pt x="10530" y="368"/>
                    <a:pt x="10527" y="368"/>
                  </a:cubicBezTo>
                  <a:cubicBezTo>
                    <a:pt x="10523" y="368"/>
                    <a:pt x="10516" y="379"/>
                    <a:pt x="10502" y="401"/>
                  </a:cubicBezTo>
                  <a:cubicBezTo>
                    <a:pt x="10471" y="447"/>
                    <a:pt x="10429" y="474"/>
                    <a:pt x="10399" y="474"/>
                  </a:cubicBezTo>
                  <a:cubicBezTo>
                    <a:pt x="10375" y="474"/>
                    <a:pt x="10358" y="457"/>
                    <a:pt x="10358" y="420"/>
                  </a:cubicBezTo>
                  <a:cubicBezTo>
                    <a:pt x="10361" y="385"/>
                    <a:pt x="10336" y="357"/>
                    <a:pt x="10302" y="357"/>
                  </a:cubicBezTo>
                  <a:cubicBezTo>
                    <a:pt x="10273" y="357"/>
                    <a:pt x="10273" y="379"/>
                    <a:pt x="10273" y="398"/>
                  </a:cubicBezTo>
                  <a:cubicBezTo>
                    <a:pt x="10288" y="420"/>
                    <a:pt x="10288" y="431"/>
                    <a:pt x="10277" y="431"/>
                  </a:cubicBezTo>
                  <a:cubicBezTo>
                    <a:pt x="10266" y="431"/>
                    <a:pt x="10244" y="420"/>
                    <a:pt x="10214" y="398"/>
                  </a:cubicBezTo>
                  <a:cubicBezTo>
                    <a:pt x="10167" y="363"/>
                    <a:pt x="10129" y="348"/>
                    <a:pt x="10089" y="348"/>
                  </a:cubicBezTo>
                  <a:cubicBezTo>
                    <a:pt x="10057" y="348"/>
                    <a:pt x="10024" y="358"/>
                    <a:pt x="9985" y="376"/>
                  </a:cubicBezTo>
                  <a:cubicBezTo>
                    <a:pt x="9927" y="396"/>
                    <a:pt x="9877" y="407"/>
                    <a:pt x="9852" y="407"/>
                  </a:cubicBezTo>
                  <a:cubicBezTo>
                    <a:pt x="9827" y="407"/>
                    <a:pt x="9827" y="396"/>
                    <a:pt x="9869" y="376"/>
                  </a:cubicBezTo>
                  <a:cubicBezTo>
                    <a:pt x="9905" y="352"/>
                    <a:pt x="9919" y="342"/>
                    <a:pt x="9912" y="342"/>
                  </a:cubicBezTo>
                  <a:cubicBezTo>
                    <a:pt x="9908" y="342"/>
                    <a:pt x="9893" y="347"/>
                    <a:pt x="9869" y="354"/>
                  </a:cubicBezTo>
                  <a:lnTo>
                    <a:pt x="9725" y="354"/>
                  </a:lnTo>
                  <a:cubicBezTo>
                    <a:pt x="9697" y="354"/>
                    <a:pt x="9669" y="373"/>
                    <a:pt x="9669" y="395"/>
                  </a:cubicBezTo>
                  <a:cubicBezTo>
                    <a:pt x="9650" y="367"/>
                    <a:pt x="9617" y="351"/>
                    <a:pt x="9585" y="351"/>
                  </a:cubicBezTo>
                  <a:cubicBezTo>
                    <a:pt x="9564" y="351"/>
                    <a:pt x="9542" y="358"/>
                    <a:pt x="9524" y="373"/>
                  </a:cubicBezTo>
                  <a:lnTo>
                    <a:pt x="9468" y="373"/>
                  </a:lnTo>
                  <a:cubicBezTo>
                    <a:pt x="9440" y="373"/>
                    <a:pt x="9440" y="373"/>
                    <a:pt x="9409" y="395"/>
                  </a:cubicBezTo>
                  <a:cubicBezTo>
                    <a:pt x="9400" y="400"/>
                    <a:pt x="9392" y="403"/>
                    <a:pt x="9384" y="403"/>
                  </a:cubicBezTo>
                  <a:cubicBezTo>
                    <a:pt x="9364" y="403"/>
                    <a:pt x="9344" y="389"/>
                    <a:pt x="9324" y="373"/>
                  </a:cubicBezTo>
                  <a:cubicBezTo>
                    <a:pt x="9304" y="357"/>
                    <a:pt x="9284" y="342"/>
                    <a:pt x="9274" y="3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52"/>
            <p:cNvSpPr/>
            <p:nvPr/>
          </p:nvSpPr>
          <p:spPr>
            <a:xfrm>
              <a:off x="1529900" y="2072725"/>
              <a:ext cx="212125" cy="255375"/>
            </a:xfrm>
            <a:custGeom>
              <a:avLst/>
              <a:gdLst/>
              <a:ahLst/>
              <a:cxnLst/>
              <a:rect l="l" t="t" r="r" b="b"/>
              <a:pathLst>
                <a:path w="8485" h="10215" extrusionOk="0">
                  <a:moveTo>
                    <a:pt x="1461" y="121"/>
                  </a:moveTo>
                  <a:cubicBezTo>
                    <a:pt x="1471" y="121"/>
                    <a:pt x="1490" y="139"/>
                    <a:pt x="1505" y="171"/>
                  </a:cubicBezTo>
                  <a:cubicBezTo>
                    <a:pt x="1527" y="195"/>
                    <a:pt x="1535" y="203"/>
                    <a:pt x="1528" y="203"/>
                  </a:cubicBezTo>
                  <a:cubicBezTo>
                    <a:pt x="1523" y="203"/>
                    <a:pt x="1514" y="200"/>
                    <a:pt x="1499" y="196"/>
                  </a:cubicBezTo>
                  <a:cubicBezTo>
                    <a:pt x="1477" y="189"/>
                    <a:pt x="1458" y="186"/>
                    <a:pt x="1464" y="161"/>
                  </a:cubicBezTo>
                  <a:cubicBezTo>
                    <a:pt x="1451" y="134"/>
                    <a:pt x="1453" y="121"/>
                    <a:pt x="1461" y="121"/>
                  </a:cubicBezTo>
                  <a:close/>
                  <a:moveTo>
                    <a:pt x="7998" y="3402"/>
                  </a:moveTo>
                  <a:lnTo>
                    <a:pt x="7998" y="3427"/>
                  </a:lnTo>
                  <a:cubicBezTo>
                    <a:pt x="7995" y="3452"/>
                    <a:pt x="8017" y="3455"/>
                    <a:pt x="8036" y="3455"/>
                  </a:cubicBezTo>
                  <a:lnTo>
                    <a:pt x="8039" y="3430"/>
                  </a:lnTo>
                  <a:cubicBezTo>
                    <a:pt x="8039" y="3430"/>
                    <a:pt x="8020" y="3402"/>
                    <a:pt x="7998" y="3402"/>
                  </a:cubicBezTo>
                  <a:close/>
                  <a:moveTo>
                    <a:pt x="8327" y="3480"/>
                  </a:moveTo>
                  <a:cubicBezTo>
                    <a:pt x="8349" y="3483"/>
                    <a:pt x="8346" y="3508"/>
                    <a:pt x="8343" y="3533"/>
                  </a:cubicBezTo>
                  <a:cubicBezTo>
                    <a:pt x="8343" y="3552"/>
                    <a:pt x="8343" y="3557"/>
                    <a:pt x="8334" y="3557"/>
                  </a:cubicBezTo>
                  <a:cubicBezTo>
                    <a:pt x="8331" y="3557"/>
                    <a:pt x="8327" y="3556"/>
                    <a:pt x="8321" y="3555"/>
                  </a:cubicBezTo>
                  <a:cubicBezTo>
                    <a:pt x="8312" y="3543"/>
                    <a:pt x="8305" y="3524"/>
                    <a:pt x="8305" y="3505"/>
                  </a:cubicBezTo>
                  <a:lnTo>
                    <a:pt x="8327" y="3480"/>
                  </a:lnTo>
                  <a:close/>
                  <a:moveTo>
                    <a:pt x="599" y="3561"/>
                  </a:moveTo>
                  <a:cubicBezTo>
                    <a:pt x="602" y="3561"/>
                    <a:pt x="606" y="3562"/>
                    <a:pt x="612" y="3565"/>
                  </a:cubicBezTo>
                  <a:cubicBezTo>
                    <a:pt x="634" y="3574"/>
                    <a:pt x="646" y="3599"/>
                    <a:pt x="640" y="3624"/>
                  </a:cubicBezTo>
                  <a:cubicBezTo>
                    <a:pt x="638" y="3632"/>
                    <a:pt x="632" y="3637"/>
                    <a:pt x="625" y="3637"/>
                  </a:cubicBezTo>
                  <a:cubicBezTo>
                    <a:pt x="611" y="3637"/>
                    <a:pt x="590" y="3619"/>
                    <a:pt x="584" y="3583"/>
                  </a:cubicBezTo>
                  <a:lnTo>
                    <a:pt x="587" y="3583"/>
                  </a:lnTo>
                  <a:cubicBezTo>
                    <a:pt x="591" y="3567"/>
                    <a:pt x="592" y="3561"/>
                    <a:pt x="599" y="3561"/>
                  </a:cubicBezTo>
                  <a:close/>
                  <a:moveTo>
                    <a:pt x="8315" y="3767"/>
                  </a:moveTo>
                  <a:cubicBezTo>
                    <a:pt x="8324" y="3767"/>
                    <a:pt x="8323" y="3779"/>
                    <a:pt x="8321" y="3809"/>
                  </a:cubicBezTo>
                  <a:cubicBezTo>
                    <a:pt x="8318" y="3834"/>
                    <a:pt x="8315" y="3859"/>
                    <a:pt x="8296" y="3859"/>
                  </a:cubicBezTo>
                  <a:lnTo>
                    <a:pt x="8296" y="3834"/>
                  </a:lnTo>
                  <a:cubicBezTo>
                    <a:pt x="8311" y="3834"/>
                    <a:pt x="8307" y="3822"/>
                    <a:pt x="8295" y="3822"/>
                  </a:cubicBezTo>
                  <a:cubicBezTo>
                    <a:pt x="8290" y="3822"/>
                    <a:pt x="8284" y="3824"/>
                    <a:pt x="8277" y="3831"/>
                  </a:cubicBezTo>
                  <a:lnTo>
                    <a:pt x="8237" y="3828"/>
                  </a:lnTo>
                  <a:cubicBezTo>
                    <a:pt x="8237" y="3803"/>
                    <a:pt x="8255" y="3784"/>
                    <a:pt x="8280" y="3781"/>
                  </a:cubicBezTo>
                  <a:cubicBezTo>
                    <a:pt x="8298" y="3772"/>
                    <a:pt x="8308" y="3767"/>
                    <a:pt x="8315" y="3767"/>
                  </a:cubicBezTo>
                  <a:close/>
                  <a:moveTo>
                    <a:pt x="8421" y="3869"/>
                  </a:moveTo>
                  <a:lnTo>
                    <a:pt x="8396" y="3894"/>
                  </a:lnTo>
                  <a:lnTo>
                    <a:pt x="8396" y="3919"/>
                  </a:lnTo>
                  <a:cubicBezTo>
                    <a:pt x="8415" y="3919"/>
                    <a:pt x="8415" y="3919"/>
                    <a:pt x="8418" y="3894"/>
                  </a:cubicBezTo>
                  <a:lnTo>
                    <a:pt x="8421" y="3869"/>
                  </a:lnTo>
                  <a:close/>
                  <a:moveTo>
                    <a:pt x="450" y="4410"/>
                  </a:moveTo>
                  <a:cubicBezTo>
                    <a:pt x="452" y="4410"/>
                    <a:pt x="453" y="4410"/>
                    <a:pt x="455" y="4411"/>
                  </a:cubicBezTo>
                  <a:cubicBezTo>
                    <a:pt x="471" y="4417"/>
                    <a:pt x="484" y="4430"/>
                    <a:pt x="490" y="4445"/>
                  </a:cubicBezTo>
                  <a:cubicBezTo>
                    <a:pt x="490" y="4445"/>
                    <a:pt x="500" y="4471"/>
                    <a:pt x="486" y="4471"/>
                  </a:cubicBezTo>
                  <a:cubicBezTo>
                    <a:pt x="484" y="4471"/>
                    <a:pt x="482" y="4471"/>
                    <a:pt x="480" y="4470"/>
                  </a:cubicBezTo>
                  <a:lnTo>
                    <a:pt x="462" y="4464"/>
                  </a:lnTo>
                  <a:cubicBezTo>
                    <a:pt x="450" y="4438"/>
                    <a:pt x="436" y="4410"/>
                    <a:pt x="450" y="4410"/>
                  </a:cubicBezTo>
                  <a:close/>
                  <a:moveTo>
                    <a:pt x="8099" y="5185"/>
                  </a:moveTo>
                  <a:cubicBezTo>
                    <a:pt x="8121" y="5185"/>
                    <a:pt x="8136" y="5238"/>
                    <a:pt x="8133" y="5263"/>
                  </a:cubicBezTo>
                  <a:cubicBezTo>
                    <a:pt x="8133" y="5273"/>
                    <a:pt x="8130" y="5278"/>
                    <a:pt x="8125" y="5278"/>
                  </a:cubicBezTo>
                  <a:cubicBezTo>
                    <a:pt x="8117" y="5278"/>
                    <a:pt x="8105" y="5265"/>
                    <a:pt x="8096" y="5235"/>
                  </a:cubicBezTo>
                  <a:cubicBezTo>
                    <a:pt x="8096" y="5210"/>
                    <a:pt x="8099" y="5185"/>
                    <a:pt x="8099" y="5185"/>
                  </a:cubicBezTo>
                  <a:close/>
                  <a:moveTo>
                    <a:pt x="228" y="5404"/>
                  </a:moveTo>
                  <a:cubicBezTo>
                    <a:pt x="229" y="5404"/>
                    <a:pt x="230" y="5404"/>
                    <a:pt x="230" y="5404"/>
                  </a:cubicBezTo>
                  <a:cubicBezTo>
                    <a:pt x="230" y="5404"/>
                    <a:pt x="252" y="5410"/>
                    <a:pt x="245" y="5435"/>
                  </a:cubicBezTo>
                  <a:cubicBezTo>
                    <a:pt x="233" y="5445"/>
                    <a:pt x="217" y="5451"/>
                    <a:pt x="198" y="5454"/>
                  </a:cubicBezTo>
                  <a:lnTo>
                    <a:pt x="205" y="5426"/>
                  </a:lnTo>
                  <a:cubicBezTo>
                    <a:pt x="210" y="5406"/>
                    <a:pt x="223" y="5404"/>
                    <a:pt x="228" y="5404"/>
                  </a:cubicBezTo>
                  <a:close/>
                  <a:moveTo>
                    <a:pt x="8064" y="5332"/>
                  </a:moveTo>
                  <a:cubicBezTo>
                    <a:pt x="8045" y="5332"/>
                    <a:pt x="8042" y="5357"/>
                    <a:pt x="8036" y="5407"/>
                  </a:cubicBezTo>
                  <a:cubicBezTo>
                    <a:pt x="8039" y="5426"/>
                    <a:pt x="8042" y="5442"/>
                    <a:pt x="8055" y="5457"/>
                  </a:cubicBezTo>
                  <a:cubicBezTo>
                    <a:pt x="8056" y="5458"/>
                    <a:pt x="8057" y="5458"/>
                    <a:pt x="8058" y="5458"/>
                  </a:cubicBezTo>
                  <a:cubicBezTo>
                    <a:pt x="8074" y="5458"/>
                    <a:pt x="8077" y="5434"/>
                    <a:pt x="8080" y="5410"/>
                  </a:cubicBezTo>
                  <a:cubicBezTo>
                    <a:pt x="8105" y="5360"/>
                    <a:pt x="8086" y="5335"/>
                    <a:pt x="8064" y="5332"/>
                  </a:cubicBezTo>
                  <a:close/>
                  <a:moveTo>
                    <a:pt x="223" y="5666"/>
                  </a:moveTo>
                  <a:cubicBezTo>
                    <a:pt x="226" y="5666"/>
                    <a:pt x="230" y="5667"/>
                    <a:pt x="236" y="5667"/>
                  </a:cubicBezTo>
                  <a:lnTo>
                    <a:pt x="233" y="5692"/>
                  </a:lnTo>
                  <a:lnTo>
                    <a:pt x="208" y="5717"/>
                  </a:lnTo>
                  <a:lnTo>
                    <a:pt x="211" y="5692"/>
                  </a:lnTo>
                  <a:cubicBezTo>
                    <a:pt x="213" y="5671"/>
                    <a:pt x="214" y="5666"/>
                    <a:pt x="223" y="5666"/>
                  </a:cubicBezTo>
                  <a:close/>
                  <a:moveTo>
                    <a:pt x="239" y="5754"/>
                  </a:moveTo>
                  <a:lnTo>
                    <a:pt x="239" y="5754"/>
                  </a:lnTo>
                  <a:cubicBezTo>
                    <a:pt x="237" y="5754"/>
                    <a:pt x="236" y="5760"/>
                    <a:pt x="245" y="5774"/>
                  </a:cubicBezTo>
                  <a:cubicBezTo>
                    <a:pt x="247" y="5761"/>
                    <a:pt x="242" y="5754"/>
                    <a:pt x="239" y="5754"/>
                  </a:cubicBezTo>
                  <a:close/>
                  <a:moveTo>
                    <a:pt x="211" y="5924"/>
                  </a:moveTo>
                  <a:lnTo>
                    <a:pt x="211" y="5949"/>
                  </a:lnTo>
                  <a:lnTo>
                    <a:pt x="189" y="5974"/>
                  </a:lnTo>
                  <a:lnTo>
                    <a:pt x="189" y="5949"/>
                  </a:lnTo>
                  <a:cubicBezTo>
                    <a:pt x="189" y="5924"/>
                    <a:pt x="189" y="5924"/>
                    <a:pt x="211" y="5924"/>
                  </a:cubicBezTo>
                  <a:close/>
                  <a:moveTo>
                    <a:pt x="306" y="6020"/>
                  </a:moveTo>
                  <a:lnTo>
                    <a:pt x="306" y="6020"/>
                  </a:lnTo>
                  <a:cubicBezTo>
                    <a:pt x="305" y="6020"/>
                    <a:pt x="301" y="6022"/>
                    <a:pt x="296" y="6027"/>
                  </a:cubicBezTo>
                  <a:lnTo>
                    <a:pt x="296" y="6027"/>
                  </a:lnTo>
                  <a:cubicBezTo>
                    <a:pt x="305" y="6024"/>
                    <a:pt x="308" y="6020"/>
                    <a:pt x="306" y="6020"/>
                  </a:cubicBezTo>
                  <a:close/>
                  <a:moveTo>
                    <a:pt x="189" y="6106"/>
                  </a:moveTo>
                  <a:cubicBezTo>
                    <a:pt x="211" y="6106"/>
                    <a:pt x="211" y="6106"/>
                    <a:pt x="211" y="6131"/>
                  </a:cubicBezTo>
                  <a:cubicBezTo>
                    <a:pt x="209" y="6161"/>
                    <a:pt x="208" y="6173"/>
                    <a:pt x="204" y="6173"/>
                  </a:cubicBezTo>
                  <a:cubicBezTo>
                    <a:pt x="201" y="6173"/>
                    <a:pt x="197" y="6167"/>
                    <a:pt x="189" y="6156"/>
                  </a:cubicBezTo>
                  <a:cubicBezTo>
                    <a:pt x="167" y="6131"/>
                    <a:pt x="167" y="6106"/>
                    <a:pt x="189" y="6106"/>
                  </a:cubicBezTo>
                  <a:close/>
                  <a:moveTo>
                    <a:pt x="45" y="6319"/>
                  </a:moveTo>
                  <a:cubicBezTo>
                    <a:pt x="64" y="6319"/>
                    <a:pt x="86" y="6319"/>
                    <a:pt x="89" y="6344"/>
                  </a:cubicBezTo>
                  <a:lnTo>
                    <a:pt x="70" y="6372"/>
                  </a:lnTo>
                  <a:lnTo>
                    <a:pt x="45" y="6347"/>
                  </a:lnTo>
                  <a:lnTo>
                    <a:pt x="45" y="6319"/>
                  </a:lnTo>
                  <a:close/>
                  <a:moveTo>
                    <a:pt x="8117" y="6429"/>
                  </a:moveTo>
                  <a:cubicBezTo>
                    <a:pt x="8139" y="6429"/>
                    <a:pt x="8136" y="6454"/>
                    <a:pt x="8133" y="6479"/>
                  </a:cubicBezTo>
                  <a:lnTo>
                    <a:pt x="8114" y="6479"/>
                  </a:lnTo>
                  <a:lnTo>
                    <a:pt x="8096" y="6451"/>
                  </a:lnTo>
                  <a:lnTo>
                    <a:pt x="8117" y="6429"/>
                  </a:lnTo>
                  <a:close/>
                  <a:moveTo>
                    <a:pt x="8008" y="6495"/>
                  </a:moveTo>
                  <a:lnTo>
                    <a:pt x="8045" y="6548"/>
                  </a:lnTo>
                  <a:cubicBezTo>
                    <a:pt x="8091" y="6594"/>
                    <a:pt x="8100" y="6602"/>
                    <a:pt x="8078" y="6602"/>
                  </a:cubicBezTo>
                  <a:cubicBezTo>
                    <a:pt x="8073" y="6602"/>
                    <a:pt x="8066" y="6602"/>
                    <a:pt x="8058" y="6601"/>
                  </a:cubicBezTo>
                  <a:cubicBezTo>
                    <a:pt x="8039" y="6598"/>
                    <a:pt x="8017" y="6595"/>
                    <a:pt x="8005" y="6545"/>
                  </a:cubicBezTo>
                  <a:lnTo>
                    <a:pt x="8008" y="6495"/>
                  </a:lnTo>
                  <a:close/>
                  <a:moveTo>
                    <a:pt x="119" y="6636"/>
                  </a:moveTo>
                  <a:cubicBezTo>
                    <a:pt x="123" y="6636"/>
                    <a:pt x="136" y="6638"/>
                    <a:pt x="139" y="6661"/>
                  </a:cubicBezTo>
                  <a:lnTo>
                    <a:pt x="123" y="6689"/>
                  </a:lnTo>
                  <a:cubicBezTo>
                    <a:pt x="122" y="6689"/>
                    <a:pt x="121" y="6689"/>
                    <a:pt x="120" y="6689"/>
                  </a:cubicBezTo>
                  <a:cubicBezTo>
                    <a:pt x="101" y="6689"/>
                    <a:pt x="98" y="6664"/>
                    <a:pt x="98" y="6664"/>
                  </a:cubicBezTo>
                  <a:cubicBezTo>
                    <a:pt x="95" y="6639"/>
                    <a:pt x="95" y="6639"/>
                    <a:pt x="117" y="6636"/>
                  </a:cubicBezTo>
                  <a:cubicBezTo>
                    <a:pt x="117" y="6636"/>
                    <a:pt x="117" y="6636"/>
                    <a:pt x="119" y="6636"/>
                  </a:cubicBezTo>
                  <a:close/>
                  <a:moveTo>
                    <a:pt x="8005" y="7107"/>
                  </a:moveTo>
                  <a:cubicBezTo>
                    <a:pt x="8013" y="7107"/>
                    <a:pt x="8027" y="7131"/>
                    <a:pt x="8052" y="7156"/>
                  </a:cubicBezTo>
                  <a:cubicBezTo>
                    <a:pt x="8057" y="7188"/>
                    <a:pt x="8059" y="7201"/>
                    <a:pt x="8054" y="7201"/>
                  </a:cubicBezTo>
                  <a:cubicBezTo>
                    <a:pt x="8050" y="7201"/>
                    <a:pt x="8042" y="7193"/>
                    <a:pt x="8027" y="7178"/>
                  </a:cubicBezTo>
                  <a:cubicBezTo>
                    <a:pt x="8011" y="7147"/>
                    <a:pt x="7998" y="7118"/>
                    <a:pt x="7998" y="7118"/>
                  </a:cubicBezTo>
                  <a:cubicBezTo>
                    <a:pt x="8000" y="7111"/>
                    <a:pt x="8002" y="7107"/>
                    <a:pt x="8005" y="7107"/>
                  </a:cubicBezTo>
                  <a:close/>
                  <a:moveTo>
                    <a:pt x="7886" y="7303"/>
                  </a:moveTo>
                  <a:cubicBezTo>
                    <a:pt x="7904" y="7309"/>
                    <a:pt x="7920" y="7338"/>
                    <a:pt x="7920" y="7338"/>
                  </a:cubicBezTo>
                  <a:lnTo>
                    <a:pt x="7914" y="7363"/>
                  </a:lnTo>
                  <a:cubicBezTo>
                    <a:pt x="7892" y="7360"/>
                    <a:pt x="7873" y="7353"/>
                    <a:pt x="7879" y="7328"/>
                  </a:cubicBezTo>
                  <a:lnTo>
                    <a:pt x="7886" y="7303"/>
                  </a:lnTo>
                  <a:close/>
                  <a:moveTo>
                    <a:pt x="7929" y="7704"/>
                  </a:moveTo>
                  <a:lnTo>
                    <a:pt x="7970" y="7720"/>
                  </a:lnTo>
                  <a:lnTo>
                    <a:pt x="7948" y="7711"/>
                  </a:lnTo>
                  <a:lnTo>
                    <a:pt x="7929" y="7704"/>
                  </a:lnTo>
                  <a:close/>
                  <a:moveTo>
                    <a:pt x="7686" y="7765"/>
                  </a:moveTo>
                  <a:cubicBezTo>
                    <a:pt x="7691" y="7765"/>
                    <a:pt x="7690" y="7808"/>
                    <a:pt x="7682" y="7827"/>
                  </a:cubicBezTo>
                  <a:lnTo>
                    <a:pt x="7663" y="7820"/>
                  </a:lnTo>
                  <a:cubicBezTo>
                    <a:pt x="7672" y="7797"/>
                    <a:pt x="7662" y="7769"/>
                    <a:pt x="7677" y="7769"/>
                  </a:cubicBezTo>
                  <a:cubicBezTo>
                    <a:pt x="7678" y="7769"/>
                    <a:pt x="7680" y="7770"/>
                    <a:pt x="7682" y="7770"/>
                  </a:cubicBezTo>
                  <a:cubicBezTo>
                    <a:pt x="7683" y="7767"/>
                    <a:pt x="7685" y="7765"/>
                    <a:pt x="7686" y="7765"/>
                  </a:cubicBezTo>
                  <a:close/>
                  <a:moveTo>
                    <a:pt x="7688" y="8002"/>
                  </a:moveTo>
                  <a:cubicBezTo>
                    <a:pt x="7707" y="8011"/>
                    <a:pt x="7726" y="8021"/>
                    <a:pt x="7713" y="8043"/>
                  </a:cubicBezTo>
                  <a:cubicBezTo>
                    <a:pt x="7717" y="8062"/>
                    <a:pt x="7708" y="8075"/>
                    <a:pt x="7696" y="8075"/>
                  </a:cubicBezTo>
                  <a:cubicBezTo>
                    <a:pt x="7686" y="8075"/>
                    <a:pt x="7674" y="8067"/>
                    <a:pt x="7663" y="8049"/>
                  </a:cubicBezTo>
                  <a:lnTo>
                    <a:pt x="7688" y="8002"/>
                  </a:lnTo>
                  <a:close/>
                  <a:moveTo>
                    <a:pt x="7616" y="8231"/>
                  </a:moveTo>
                  <a:lnTo>
                    <a:pt x="7604" y="8256"/>
                  </a:lnTo>
                  <a:cubicBezTo>
                    <a:pt x="7596" y="8269"/>
                    <a:pt x="7593" y="8274"/>
                    <a:pt x="7588" y="8274"/>
                  </a:cubicBezTo>
                  <a:cubicBezTo>
                    <a:pt x="7584" y="8274"/>
                    <a:pt x="7580" y="8272"/>
                    <a:pt x="7572" y="8268"/>
                  </a:cubicBezTo>
                  <a:lnTo>
                    <a:pt x="7585" y="8243"/>
                  </a:lnTo>
                  <a:lnTo>
                    <a:pt x="7616" y="8231"/>
                  </a:lnTo>
                  <a:close/>
                  <a:moveTo>
                    <a:pt x="7484" y="8505"/>
                  </a:moveTo>
                  <a:cubicBezTo>
                    <a:pt x="7476" y="8505"/>
                    <a:pt x="7467" y="8507"/>
                    <a:pt x="7459" y="8510"/>
                  </a:cubicBezTo>
                  <a:cubicBezTo>
                    <a:pt x="7450" y="8519"/>
                    <a:pt x="7450" y="8535"/>
                    <a:pt x="7459" y="8544"/>
                  </a:cubicBezTo>
                  <a:cubicBezTo>
                    <a:pt x="7459" y="8544"/>
                    <a:pt x="7465" y="8548"/>
                    <a:pt x="7472" y="8548"/>
                  </a:cubicBezTo>
                  <a:cubicBezTo>
                    <a:pt x="7479" y="8548"/>
                    <a:pt x="7487" y="8545"/>
                    <a:pt x="7494" y="8535"/>
                  </a:cubicBezTo>
                  <a:lnTo>
                    <a:pt x="7506" y="8510"/>
                  </a:lnTo>
                  <a:cubicBezTo>
                    <a:pt x="7500" y="8507"/>
                    <a:pt x="7492" y="8505"/>
                    <a:pt x="7484" y="8505"/>
                  </a:cubicBezTo>
                  <a:close/>
                  <a:moveTo>
                    <a:pt x="6751" y="8509"/>
                  </a:moveTo>
                  <a:cubicBezTo>
                    <a:pt x="6741" y="8509"/>
                    <a:pt x="6736" y="8526"/>
                    <a:pt x="6748" y="8563"/>
                  </a:cubicBezTo>
                  <a:cubicBezTo>
                    <a:pt x="6755" y="8569"/>
                    <a:pt x="6759" y="8572"/>
                    <a:pt x="6763" y="8572"/>
                  </a:cubicBezTo>
                  <a:cubicBezTo>
                    <a:pt x="6766" y="8572"/>
                    <a:pt x="6770" y="8568"/>
                    <a:pt x="6776" y="8560"/>
                  </a:cubicBezTo>
                  <a:cubicBezTo>
                    <a:pt x="6776" y="8544"/>
                    <a:pt x="6773" y="8525"/>
                    <a:pt x="6761" y="8513"/>
                  </a:cubicBezTo>
                  <a:cubicBezTo>
                    <a:pt x="6757" y="8510"/>
                    <a:pt x="6754" y="8509"/>
                    <a:pt x="6751" y="8509"/>
                  </a:cubicBezTo>
                  <a:close/>
                  <a:moveTo>
                    <a:pt x="7300" y="8557"/>
                  </a:moveTo>
                  <a:cubicBezTo>
                    <a:pt x="7318" y="8569"/>
                    <a:pt x="7303" y="8591"/>
                    <a:pt x="7303" y="8591"/>
                  </a:cubicBezTo>
                  <a:cubicBezTo>
                    <a:pt x="7291" y="8606"/>
                    <a:pt x="7277" y="8620"/>
                    <a:pt x="7264" y="8620"/>
                  </a:cubicBezTo>
                  <a:cubicBezTo>
                    <a:pt x="7260" y="8620"/>
                    <a:pt x="7256" y="8619"/>
                    <a:pt x="7253" y="8616"/>
                  </a:cubicBezTo>
                  <a:cubicBezTo>
                    <a:pt x="7243" y="8607"/>
                    <a:pt x="7243" y="8591"/>
                    <a:pt x="7253" y="8585"/>
                  </a:cubicBezTo>
                  <a:cubicBezTo>
                    <a:pt x="7265" y="8569"/>
                    <a:pt x="7284" y="8560"/>
                    <a:pt x="7300" y="8557"/>
                  </a:cubicBezTo>
                  <a:close/>
                  <a:moveTo>
                    <a:pt x="1105" y="8585"/>
                  </a:moveTo>
                  <a:cubicBezTo>
                    <a:pt x="1111" y="8585"/>
                    <a:pt x="1117" y="8587"/>
                    <a:pt x="1123" y="8594"/>
                  </a:cubicBezTo>
                  <a:lnTo>
                    <a:pt x="1138" y="8616"/>
                  </a:lnTo>
                  <a:cubicBezTo>
                    <a:pt x="1127" y="8621"/>
                    <a:pt x="1116" y="8624"/>
                    <a:pt x="1104" y="8624"/>
                  </a:cubicBezTo>
                  <a:cubicBezTo>
                    <a:pt x="1100" y="8624"/>
                    <a:pt x="1096" y="8623"/>
                    <a:pt x="1091" y="8623"/>
                  </a:cubicBezTo>
                  <a:lnTo>
                    <a:pt x="1073" y="8601"/>
                  </a:lnTo>
                  <a:cubicBezTo>
                    <a:pt x="1085" y="8593"/>
                    <a:pt x="1095" y="8585"/>
                    <a:pt x="1105" y="8585"/>
                  </a:cubicBezTo>
                  <a:close/>
                  <a:moveTo>
                    <a:pt x="7159" y="8903"/>
                  </a:moveTo>
                  <a:cubicBezTo>
                    <a:pt x="7163" y="8903"/>
                    <a:pt x="7166" y="8907"/>
                    <a:pt x="7159" y="8917"/>
                  </a:cubicBezTo>
                  <a:cubicBezTo>
                    <a:pt x="7150" y="8909"/>
                    <a:pt x="7155" y="8903"/>
                    <a:pt x="7159" y="8903"/>
                  </a:cubicBezTo>
                  <a:close/>
                  <a:moveTo>
                    <a:pt x="6995" y="8922"/>
                  </a:moveTo>
                  <a:cubicBezTo>
                    <a:pt x="7009" y="8922"/>
                    <a:pt x="7003" y="8928"/>
                    <a:pt x="6974" y="8955"/>
                  </a:cubicBezTo>
                  <a:cubicBezTo>
                    <a:pt x="6969" y="8961"/>
                    <a:pt x="6962" y="8965"/>
                    <a:pt x="6955" y="8965"/>
                  </a:cubicBezTo>
                  <a:cubicBezTo>
                    <a:pt x="6949" y="8965"/>
                    <a:pt x="6944" y="8962"/>
                    <a:pt x="6939" y="8958"/>
                  </a:cubicBezTo>
                  <a:cubicBezTo>
                    <a:pt x="6923" y="8942"/>
                    <a:pt x="6958" y="8942"/>
                    <a:pt x="6977" y="8923"/>
                  </a:cubicBezTo>
                  <a:cubicBezTo>
                    <a:pt x="6985" y="8923"/>
                    <a:pt x="6991" y="8922"/>
                    <a:pt x="6995" y="8922"/>
                  </a:cubicBezTo>
                  <a:close/>
                  <a:moveTo>
                    <a:pt x="7320" y="8971"/>
                  </a:moveTo>
                  <a:cubicBezTo>
                    <a:pt x="7316" y="8971"/>
                    <a:pt x="7309" y="8972"/>
                    <a:pt x="7300" y="8974"/>
                  </a:cubicBezTo>
                  <a:cubicBezTo>
                    <a:pt x="7281" y="8995"/>
                    <a:pt x="7265" y="9017"/>
                    <a:pt x="7265" y="9017"/>
                  </a:cubicBezTo>
                  <a:cubicBezTo>
                    <a:pt x="7271" y="9023"/>
                    <a:pt x="7274" y="9026"/>
                    <a:pt x="7277" y="9026"/>
                  </a:cubicBezTo>
                  <a:cubicBezTo>
                    <a:pt x="7281" y="9026"/>
                    <a:pt x="7286" y="9021"/>
                    <a:pt x="7296" y="9011"/>
                  </a:cubicBezTo>
                  <a:cubicBezTo>
                    <a:pt x="7324" y="8979"/>
                    <a:pt x="7331" y="8971"/>
                    <a:pt x="7320" y="8971"/>
                  </a:cubicBezTo>
                  <a:close/>
                  <a:moveTo>
                    <a:pt x="6638" y="9243"/>
                  </a:moveTo>
                  <a:cubicBezTo>
                    <a:pt x="6654" y="9243"/>
                    <a:pt x="6673" y="9249"/>
                    <a:pt x="6685" y="9262"/>
                  </a:cubicBezTo>
                  <a:cubicBezTo>
                    <a:pt x="6694" y="9272"/>
                    <a:pt x="6687" y="9283"/>
                    <a:pt x="6667" y="9283"/>
                  </a:cubicBezTo>
                  <a:cubicBezTo>
                    <a:pt x="6657" y="9283"/>
                    <a:pt x="6644" y="9280"/>
                    <a:pt x="6629" y="9274"/>
                  </a:cubicBezTo>
                  <a:cubicBezTo>
                    <a:pt x="6616" y="9259"/>
                    <a:pt x="6616" y="9259"/>
                    <a:pt x="6638" y="9243"/>
                  </a:cubicBezTo>
                  <a:close/>
                  <a:moveTo>
                    <a:pt x="6457" y="9299"/>
                  </a:moveTo>
                  <a:lnTo>
                    <a:pt x="6457" y="9299"/>
                  </a:lnTo>
                  <a:cubicBezTo>
                    <a:pt x="6463" y="9308"/>
                    <a:pt x="6458" y="9312"/>
                    <a:pt x="6454" y="9312"/>
                  </a:cubicBezTo>
                  <a:cubicBezTo>
                    <a:pt x="6449" y="9312"/>
                    <a:pt x="6445" y="9308"/>
                    <a:pt x="6457" y="9299"/>
                  </a:cubicBezTo>
                  <a:close/>
                  <a:moveTo>
                    <a:pt x="1863" y="9279"/>
                  </a:moveTo>
                  <a:cubicBezTo>
                    <a:pt x="1880" y="9279"/>
                    <a:pt x="1911" y="9299"/>
                    <a:pt x="1928" y="9309"/>
                  </a:cubicBezTo>
                  <a:cubicBezTo>
                    <a:pt x="1934" y="9330"/>
                    <a:pt x="1923" y="9338"/>
                    <a:pt x="1908" y="9338"/>
                  </a:cubicBezTo>
                  <a:cubicBezTo>
                    <a:pt x="1899" y="9338"/>
                    <a:pt x="1889" y="9335"/>
                    <a:pt x="1881" y="9331"/>
                  </a:cubicBezTo>
                  <a:cubicBezTo>
                    <a:pt x="1840" y="9303"/>
                    <a:pt x="1840" y="9303"/>
                    <a:pt x="1853" y="9284"/>
                  </a:cubicBezTo>
                  <a:cubicBezTo>
                    <a:pt x="1855" y="9281"/>
                    <a:pt x="1858" y="9279"/>
                    <a:pt x="1863" y="9279"/>
                  </a:cubicBezTo>
                  <a:close/>
                  <a:moveTo>
                    <a:pt x="6491" y="9350"/>
                  </a:moveTo>
                  <a:lnTo>
                    <a:pt x="6525" y="9353"/>
                  </a:lnTo>
                  <a:lnTo>
                    <a:pt x="6516" y="9384"/>
                  </a:lnTo>
                  <a:lnTo>
                    <a:pt x="6494" y="9400"/>
                  </a:lnTo>
                  <a:cubicBezTo>
                    <a:pt x="6482" y="9384"/>
                    <a:pt x="6472" y="9365"/>
                    <a:pt x="6491" y="9350"/>
                  </a:cubicBezTo>
                  <a:close/>
                  <a:moveTo>
                    <a:pt x="6384" y="9425"/>
                  </a:moveTo>
                  <a:cubicBezTo>
                    <a:pt x="6389" y="9432"/>
                    <a:pt x="6384" y="9435"/>
                    <a:pt x="6380" y="9435"/>
                  </a:cubicBezTo>
                  <a:cubicBezTo>
                    <a:pt x="6376" y="9435"/>
                    <a:pt x="6373" y="9431"/>
                    <a:pt x="6384" y="9425"/>
                  </a:cubicBezTo>
                  <a:close/>
                  <a:moveTo>
                    <a:pt x="4937" y="9926"/>
                  </a:moveTo>
                  <a:lnTo>
                    <a:pt x="4965" y="9942"/>
                  </a:lnTo>
                  <a:lnTo>
                    <a:pt x="4943" y="9967"/>
                  </a:lnTo>
                  <a:lnTo>
                    <a:pt x="4918" y="9973"/>
                  </a:lnTo>
                  <a:cubicBezTo>
                    <a:pt x="4915" y="9951"/>
                    <a:pt x="4912" y="9932"/>
                    <a:pt x="4937" y="9926"/>
                  </a:cubicBezTo>
                  <a:close/>
                  <a:moveTo>
                    <a:pt x="3556" y="9960"/>
                  </a:moveTo>
                  <a:cubicBezTo>
                    <a:pt x="3557" y="9960"/>
                    <a:pt x="3559" y="9960"/>
                    <a:pt x="3561" y="9961"/>
                  </a:cubicBezTo>
                  <a:lnTo>
                    <a:pt x="3583" y="9989"/>
                  </a:lnTo>
                  <a:lnTo>
                    <a:pt x="3555" y="10005"/>
                  </a:lnTo>
                  <a:lnTo>
                    <a:pt x="3526" y="9998"/>
                  </a:lnTo>
                  <a:cubicBezTo>
                    <a:pt x="3532" y="9978"/>
                    <a:pt x="3535" y="9960"/>
                    <a:pt x="3556" y="9960"/>
                  </a:cubicBezTo>
                  <a:close/>
                  <a:moveTo>
                    <a:pt x="4329" y="9976"/>
                  </a:moveTo>
                  <a:cubicBezTo>
                    <a:pt x="4354" y="9976"/>
                    <a:pt x="4329" y="10020"/>
                    <a:pt x="4329" y="10039"/>
                  </a:cubicBezTo>
                  <a:cubicBezTo>
                    <a:pt x="4304" y="10039"/>
                    <a:pt x="4304" y="10039"/>
                    <a:pt x="4304" y="10020"/>
                  </a:cubicBezTo>
                  <a:cubicBezTo>
                    <a:pt x="4304" y="9998"/>
                    <a:pt x="4329" y="9976"/>
                    <a:pt x="4329" y="9976"/>
                  </a:cubicBezTo>
                  <a:close/>
                  <a:moveTo>
                    <a:pt x="3875" y="10126"/>
                  </a:moveTo>
                  <a:cubicBezTo>
                    <a:pt x="3877" y="10126"/>
                    <a:pt x="3879" y="10127"/>
                    <a:pt x="3881" y="10127"/>
                  </a:cubicBezTo>
                  <a:lnTo>
                    <a:pt x="3906" y="10130"/>
                  </a:lnTo>
                  <a:cubicBezTo>
                    <a:pt x="3906" y="10152"/>
                    <a:pt x="3877" y="10167"/>
                    <a:pt x="3877" y="10167"/>
                  </a:cubicBezTo>
                  <a:lnTo>
                    <a:pt x="3849" y="10167"/>
                  </a:lnTo>
                  <a:cubicBezTo>
                    <a:pt x="3852" y="10147"/>
                    <a:pt x="3852" y="10126"/>
                    <a:pt x="3875" y="10126"/>
                  </a:cubicBezTo>
                  <a:close/>
                  <a:moveTo>
                    <a:pt x="1530" y="1"/>
                  </a:moveTo>
                  <a:cubicBezTo>
                    <a:pt x="1512" y="1"/>
                    <a:pt x="1496" y="9"/>
                    <a:pt x="1477" y="36"/>
                  </a:cubicBezTo>
                  <a:cubicBezTo>
                    <a:pt x="1430" y="127"/>
                    <a:pt x="1389" y="196"/>
                    <a:pt x="1430" y="205"/>
                  </a:cubicBezTo>
                  <a:cubicBezTo>
                    <a:pt x="1452" y="240"/>
                    <a:pt x="1439" y="283"/>
                    <a:pt x="1405" y="302"/>
                  </a:cubicBezTo>
                  <a:cubicBezTo>
                    <a:pt x="1405" y="302"/>
                    <a:pt x="1404" y="302"/>
                    <a:pt x="1404" y="302"/>
                  </a:cubicBezTo>
                  <a:cubicBezTo>
                    <a:pt x="1385" y="302"/>
                    <a:pt x="1357" y="398"/>
                    <a:pt x="1326" y="519"/>
                  </a:cubicBezTo>
                  <a:cubicBezTo>
                    <a:pt x="1289" y="666"/>
                    <a:pt x="1270" y="738"/>
                    <a:pt x="1242" y="757"/>
                  </a:cubicBezTo>
                  <a:cubicBezTo>
                    <a:pt x="1226" y="766"/>
                    <a:pt x="1217" y="782"/>
                    <a:pt x="1211" y="801"/>
                  </a:cubicBezTo>
                  <a:cubicBezTo>
                    <a:pt x="1229" y="807"/>
                    <a:pt x="1192" y="951"/>
                    <a:pt x="1145" y="1123"/>
                  </a:cubicBezTo>
                  <a:cubicBezTo>
                    <a:pt x="1101" y="1293"/>
                    <a:pt x="1057" y="1465"/>
                    <a:pt x="1076" y="1471"/>
                  </a:cubicBezTo>
                  <a:cubicBezTo>
                    <a:pt x="1070" y="1493"/>
                    <a:pt x="1063" y="1518"/>
                    <a:pt x="1063" y="1518"/>
                  </a:cubicBezTo>
                  <a:cubicBezTo>
                    <a:pt x="1063" y="1518"/>
                    <a:pt x="1062" y="1518"/>
                    <a:pt x="1061" y="1518"/>
                  </a:cubicBezTo>
                  <a:cubicBezTo>
                    <a:pt x="1044" y="1518"/>
                    <a:pt x="1031" y="1564"/>
                    <a:pt x="1016" y="1612"/>
                  </a:cubicBezTo>
                  <a:cubicBezTo>
                    <a:pt x="1023" y="1647"/>
                    <a:pt x="1019" y="1681"/>
                    <a:pt x="1013" y="1716"/>
                  </a:cubicBezTo>
                  <a:cubicBezTo>
                    <a:pt x="1011" y="1715"/>
                    <a:pt x="1009" y="1715"/>
                    <a:pt x="1007" y="1715"/>
                  </a:cubicBezTo>
                  <a:cubicBezTo>
                    <a:pt x="990" y="1715"/>
                    <a:pt x="984" y="1739"/>
                    <a:pt x="972" y="1781"/>
                  </a:cubicBezTo>
                  <a:cubicBezTo>
                    <a:pt x="960" y="1832"/>
                    <a:pt x="954" y="1857"/>
                    <a:pt x="972" y="1860"/>
                  </a:cubicBezTo>
                  <a:cubicBezTo>
                    <a:pt x="950" y="1951"/>
                    <a:pt x="922" y="2038"/>
                    <a:pt x="881" y="2123"/>
                  </a:cubicBezTo>
                  <a:cubicBezTo>
                    <a:pt x="856" y="2142"/>
                    <a:pt x="869" y="2173"/>
                    <a:pt x="885" y="2201"/>
                  </a:cubicBezTo>
                  <a:cubicBezTo>
                    <a:pt x="907" y="2214"/>
                    <a:pt x="919" y="2239"/>
                    <a:pt x="910" y="2261"/>
                  </a:cubicBezTo>
                  <a:lnTo>
                    <a:pt x="872" y="2252"/>
                  </a:lnTo>
                  <a:cubicBezTo>
                    <a:pt x="865" y="2238"/>
                    <a:pt x="861" y="2230"/>
                    <a:pt x="858" y="2230"/>
                  </a:cubicBezTo>
                  <a:cubicBezTo>
                    <a:pt x="854" y="2230"/>
                    <a:pt x="851" y="2242"/>
                    <a:pt x="844" y="2270"/>
                  </a:cubicBezTo>
                  <a:lnTo>
                    <a:pt x="831" y="2320"/>
                  </a:lnTo>
                  <a:cubicBezTo>
                    <a:pt x="850" y="2324"/>
                    <a:pt x="819" y="2446"/>
                    <a:pt x="775" y="2618"/>
                  </a:cubicBezTo>
                  <a:cubicBezTo>
                    <a:pt x="715" y="2838"/>
                    <a:pt x="697" y="2910"/>
                    <a:pt x="719" y="2916"/>
                  </a:cubicBezTo>
                  <a:cubicBezTo>
                    <a:pt x="737" y="2922"/>
                    <a:pt x="731" y="2944"/>
                    <a:pt x="693" y="3013"/>
                  </a:cubicBezTo>
                  <a:cubicBezTo>
                    <a:pt x="593" y="3145"/>
                    <a:pt x="593" y="3145"/>
                    <a:pt x="606" y="3173"/>
                  </a:cubicBezTo>
                  <a:cubicBezTo>
                    <a:pt x="609" y="3159"/>
                    <a:pt x="617" y="3155"/>
                    <a:pt x="627" y="3155"/>
                  </a:cubicBezTo>
                  <a:cubicBezTo>
                    <a:pt x="635" y="3155"/>
                    <a:pt x="644" y="3158"/>
                    <a:pt x="653" y="3160"/>
                  </a:cubicBezTo>
                  <a:cubicBezTo>
                    <a:pt x="693" y="3170"/>
                    <a:pt x="687" y="3195"/>
                    <a:pt x="640" y="3207"/>
                  </a:cubicBezTo>
                  <a:cubicBezTo>
                    <a:pt x="640" y="3207"/>
                    <a:pt x="639" y="3207"/>
                    <a:pt x="639" y="3207"/>
                  </a:cubicBezTo>
                  <a:cubicBezTo>
                    <a:pt x="598" y="3207"/>
                    <a:pt x="525" y="3571"/>
                    <a:pt x="559" y="3605"/>
                  </a:cubicBezTo>
                  <a:cubicBezTo>
                    <a:pt x="567" y="3608"/>
                    <a:pt x="571" y="3609"/>
                    <a:pt x="571" y="3609"/>
                  </a:cubicBezTo>
                  <a:cubicBezTo>
                    <a:pt x="571" y="3609"/>
                    <a:pt x="561" y="3606"/>
                    <a:pt x="537" y="3599"/>
                  </a:cubicBezTo>
                  <a:cubicBezTo>
                    <a:pt x="535" y="3598"/>
                    <a:pt x="533" y="3598"/>
                    <a:pt x="532" y="3598"/>
                  </a:cubicBezTo>
                  <a:cubicBezTo>
                    <a:pt x="517" y="3598"/>
                    <a:pt x="509" y="3627"/>
                    <a:pt x="487" y="3715"/>
                  </a:cubicBezTo>
                  <a:cubicBezTo>
                    <a:pt x="474" y="3765"/>
                    <a:pt x="468" y="3790"/>
                    <a:pt x="468" y="3790"/>
                  </a:cubicBezTo>
                  <a:cubicBezTo>
                    <a:pt x="505" y="3799"/>
                    <a:pt x="451" y="3935"/>
                    <a:pt x="429" y="3935"/>
                  </a:cubicBezTo>
                  <a:cubicBezTo>
                    <a:pt x="428" y="3935"/>
                    <a:pt x="428" y="3934"/>
                    <a:pt x="427" y="3934"/>
                  </a:cubicBezTo>
                  <a:cubicBezTo>
                    <a:pt x="402" y="3953"/>
                    <a:pt x="402" y="3953"/>
                    <a:pt x="389" y="4003"/>
                  </a:cubicBezTo>
                  <a:cubicBezTo>
                    <a:pt x="408" y="4086"/>
                    <a:pt x="361" y="4198"/>
                    <a:pt x="338" y="4198"/>
                  </a:cubicBezTo>
                  <a:cubicBezTo>
                    <a:pt x="337" y="4198"/>
                    <a:pt x="337" y="4198"/>
                    <a:pt x="336" y="4198"/>
                  </a:cubicBezTo>
                  <a:cubicBezTo>
                    <a:pt x="336" y="4198"/>
                    <a:pt x="330" y="4223"/>
                    <a:pt x="324" y="4248"/>
                  </a:cubicBezTo>
                  <a:cubicBezTo>
                    <a:pt x="333" y="4282"/>
                    <a:pt x="330" y="4317"/>
                    <a:pt x="317" y="4351"/>
                  </a:cubicBezTo>
                  <a:cubicBezTo>
                    <a:pt x="303" y="4408"/>
                    <a:pt x="296" y="4436"/>
                    <a:pt x="307" y="4436"/>
                  </a:cubicBezTo>
                  <a:cubicBezTo>
                    <a:pt x="310" y="4436"/>
                    <a:pt x="315" y="4434"/>
                    <a:pt x="321" y="4430"/>
                  </a:cubicBezTo>
                  <a:cubicBezTo>
                    <a:pt x="339" y="4436"/>
                    <a:pt x="361" y="4439"/>
                    <a:pt x="355" y="4464"/>
                  </a:cubicBezTo>
                  <a:lnTo>
                    <a:pt x="333" y="4458"/>
                  </a:lnTo>
                  <a:cubicBezTo>
                    <a:pt x="333" y="4458"/>
                    <a:pt x="332" y="4458"/>
                    <a:pt x="332" y="4458"/>
                  </a:cubicBezTo>
                  <a:cubicBezTo>
                    <a:pt x="313" y="4458"/>
                    <a:pt x="292" y="4529"/>
                    <a:pt x="267" y="4624"/>
                  </a:cubicBezTo>
                  <a:cubicBezTo>
                    <a:pt x="236" y="4746"/>
                    <a:pt x="223" y="4796"/>
                    <a:pt x="195" y="4815"/>
                  </a:cubicBezTo>
                  <a:lnTo>
                    <a:pt x="211" y="4843"/>
                  </a:lnTo>
                  <a:cubicBezTo>
                    <a:pt x="222" y="4871"/>
                    <a:pt x="218" y="4894"/>
                    <a:pt x="204" y="4894"/>
                  </a:cubicBezTo>
                  <a:cubicBezTo>
                    <a:pt x="202" y="4894"/>
                    <a:pt x="200" y="4894"/>
                    <a:pt x="198" y="4893"/>
                  </a:cubicBezTo>
                  <a:cubicBezTo>
                    <a:pt x="170" y="4912"/>
                    <a:pt x="145" y="5009"/>
                    <a:pt x="151" y="5063"/>
                  </a:cubicBezTo>
                  <a:lnTo>
                    <a:pt x="142" y="5116"/>
                  </a:lnTo>
                  <a:cubicBezTo>
                    <a:pt x="92" y="5144"/>
                    <a:pt x="79" y="5207"/>
                    <a:pt x="114" y="5247"/>
                  </a:cubicBezTo>
                  <a:cubicBezTo>
                    <a:pt x="112" y="5247"/>
                    <a:pt x="111" y="5247"/>
                    <a:pt x="110" y="5247"/>
                  </a:cubicBezTo>
                  <a:cubicBezTo>
                    <a:pt x="91" y="5247"/>
                    <a:pt x="88" y="5271"/>
                    <a:pt x="82" y="5298"/>
                  </a:cubicBezTo>
                  <a:cubicBezTo>
                    <a:pt x="92" y="5353"/>
                    <a:pt x="70" y="5457"/>
                    <a:pt x="49" y="5457"/>
                  </a:cubicBezTo>
                  <a:cubicBezTo>
                    <a:pt x="49" y="5457"/>
                    <a:pt x="48" y="5457"/>
                    <a:pt x="48" y="5457"/>
                  </a:cubicBezTo>
                  <a:lnTo>
                    <a:pt x="45" y="5482"/>
                  </a:lnTo>
                  <a:cubicBezTo>
                    <a:pt x="57" y="5508"/>
                    <a:pt x="60" y="5539"/>
                    <a:pt x="57" y="5567"/>
                  </a:cubicBezTo>
                  <a:cubicBezTo>
                    <a:pt x="51" y="5595"/>
                    <a:pt x="54" y="5623"/>
                    <a:pt x="70" y="5649"/>
                  </a:cubicBezTo>
                  <a:cubicBezTo>
                    <a:pt x="79" y="5667"/>
                    <a:pt x="86" y="5686"/>
                    <a:pt x="82" y="5705"/>
                  </a:cubicBezTo>
                  <a:cubicBezTo>
                    <a:pt x="81" y="5713"/>
                    <a:pt x="80" y="5717"/>
                    <a:pt x="77" y="5717"/>
                  </a:cubicBezTo>
                  <a:cubicBezTo>
                    <a:pt x="70" y="5717"/>
                    <a:pt x="58" y="5696"/>
                    <a:pt x="45" y="5674"/>
                  </a:cubicBezTo>
                  <a:cubicBezTo>
                    <a:pt x="41" y="5661"/>
                    <a:pt x="38" y="5655"/>
                    <a:pt x="35" y="5655"/>
                  </a:cubicBezTo>
                  <a:lnTo>
                    <a:pt x="35" y="5655"/>
                  </a:lnTo>
                  <a:cubicBezTo>
                    <a:pt x="27" y="5655"/>
                    <a:pt x="28" y="5718"/>
                    <a:pt x="54" y="5783"/>
                  </a:cubicBezTo>
                  <a:cubicBezTo>
                    <a:pt x="73" y="5830"/>
                    <a:pt x="82" y="5851"/>
                    <a:pt x="79" y="5851"/>
                  </a:cubicBezTo>
                  <a:cubicBezTo>
                    <a:pt x="77" y="5851"/>
                    <a:pt x="68" y="5837"/>
                    <a:pt x="51" y="5812"/>
                  </a:cubicBezTo>
                  <a:cubicBezTo>
                    <a:pt x="40" y="5795"/>
                    <a:pt x="30" y="5777"/>
                    <a:pt x="27" y="5777"/>
                  </a:cubicBezTo>
                  <a:lnTo>
                    <a:pt x="27" y="5777"/>
                  </a:lnTo>
                  <a:cubicBezTo>
                    <a:pt x="25" y="5777"/>
                    <a:pt x="26" y="5785"/>
                    <a:pt x="32" y="5808"/>
                  </a:cubicBezTo>
                  <a:cubicBezTo>
                    <a:pt x="32" y="5808"/>
                    <a:pt x="26" y="5862"/>
                    <a:pt x="48" y="5865"/>
                  </a:cubicBezTo>
                  <a:cubicBezTo>
                    <a:pt x="42" y="5890"/>
                    <a:pt x="42" y="5918"/>
                    <a:pt x="42" y="5943"/>
                  </a:cubicBezTo>
                  <a:cubicBezTo>
                    <a:pt x="26" y="5978"/>
                    <a:pt x="20" y="6015"/>
                    <a:pt x="20" y="6053"/>
                  </a:cubicBezTo>
                  <a:cubicBezTo>
                    <a:pt x="42" y="6078"/>
                    <a:pt x="42" y="6078"/>
                    <a:pt x="20" y="6106"/>
                  </a:cubicBezTo>
                  <a:cubicBezTo>
                    <a:pt x="1" y="6106"/>
                    <a:pt x="1" y="6134"/>
                    <a:pt x="42" y="6134"/>
                  </a:cubicBezTo>
                  <a:cubicBezTo>
                    <a:pt x="64" y="6156"/>
                    <a:pt x="64" y="6191"/>
                    <a:pt x="42" y="6213"/>
                  </a:cubicBezTo>
                  <a:cubicBezTo>
                    <a:pt x="1" y="6216"/>
                    <a:pt x="1" y="6241"/>
                    <a:pt x="20" y="6241"/>
                  </a:cubicBezTo>
                  <a:cubicBezTo>
                    <a:pt x="32" y="6257"/>
                    <a:pt x="42" y="6275"/>
                    <a:pt x="42" y="6294"/>
                  </a:cubicBezTo>
                  <a:cubicBezTo>
                    <a:pt x="20" y="6294"/>
                    <a:pt x="39" y="6539"/>
                    <a:pt x="73" y="6780"/>
                  </a:cubicBezTo>
                  <a:cubicBezTo>
                    <a:pt x="79" y="6802"/>
                    <a:pt x="99" y="6825"/>
                    <a:pt x="117" y="6825"/>
                  </a:cubicBezTo>
                  <a:cubicBezTo>
                    <a:pt x="119" y="6825"/>
                    <a:pt x="121" y="6824"/>
                    <a:pt x="123" y="6824"/>
                  </a:cubicBezTo>
                  <a:cubicBezTo>
                    <a:pt x="135" y="6822"/>
                    <a:pt x="142" y="6821"/>
                    <a:pt x="145" y="6821"/>
                  </a:cubicBezTo>
                  <a:cubicBezTo>
                    <a:pt x="156" y="6821"/>
                    <a:pt x="141" y="6829"/>
                    <a:pt x="129" y="6852"/>
                  </a:cubicBezTo>
                  <a:cubicBezTo>
                    <a:pt x="87" y="6880"/>
                    <a:pt x="83" y="6918"/>
                    <a:pt x="109" y="6918"/>
                  </a:cubicBezTo>
                  <a:cubicBezTo>
                    <a:pt x="117" y="6918"/>
                    <a:pt x="128" y="6914"/>
                    <a:pt x="142" y="6905"/>
                  </a:cubicBezTo>
                  <a:cubicBezTo>
                    <a:pt x="157" y="6890"/>
                    <a:pt x="165" y="6882"/>
                    <a:pt x="168" y="6882"/>
                  </a:cubicBezTo>
                  <a:lnTo>
                    <a:pt x="168" y="6882"/>
                  </a:lnTo>
                  <a:cubicBezTo>
                    <a:pt x="171" y="6882"/>
                    <a:pt x="163" y="6896"/>
                    <a:pt x="145" y="6930"/>
                  </a:cubicBezTo>
                  <a:cubicBezTo>
                    <a:pt x="129" y="6962"/>
                    <a:pt x="129" y="6962"/>
                    <a:pt x="158" y="6984"/>
                  </a:cubicBezTo>
                  <a:cubicBezTo>
                    <a:pt x="159" y="6983"/>
                    <a:pt x="160" y="6983"/>
                    <a:pt x="161" y="6983"/>
                  </a:cubicBezTo>
                  <a:cubicBezTo>
                    <a:pt x="171" y="6983"/>
                    <a:pt x="175" y="7009"/>
                    <a:pt x="161" y="7009"/>
                  </a:cubicBezTo>
                  <a:cubicBezTo>
                    <a:pt x="149" y="7037"/>
                    <a:pt x="135" y="7066"/>
                    <a:pt x="147" y="7066"/>
                  </a:cubicBezTo>
                  <a:cubicBezTo>
                    <a:pt x="148" y="7066"/>
                    <a:pt x="150" y="7066"/>
                    <a:pt x="151" y="7065"/>
                  </a:cubicBezTo>
                  <a:lnTo>
                    <a:pt x="151" y="7065"/>
                  </a:lnTo>
                  <a:cubicBezTo>
                    <a:pt x="154" y="7087"/>
                    <a:pt x="151" y="7106"/>
                    <a:pt x="142" y="7125"/>
                  </a:cubicBezTo>
                  <a:cubicBezTo>
                    <a:pt x="129" y="7156"/>
                    <a:pt x="158" y="7175"/>
                    <a:pt x="186" y="7197"/>
                  </a:cubicBezTo>
                  <a:cubicBezTo>
                    <a:pt x="241" y="7252"/>
                    <a:pt x="254" y="7278"/>
                    <a:pt x="230" y="7278"/>
                  </a:cubicBezTo>
                  <a:cubicBezTo>
                    <a:pt x="225" y="7278"/>
                    <a:pt x="219" y="7277"/>
                    <a:pt x="211" y="7275"/>
                  </a:cubicBezTo>
                  <a:cubicBezTo>
                    <a:pt x="208" y="7274"/>
                    <a:pt x="205" y="7274"/>
                    <a:pt x="203" y="7274"/>
                  </a:cubicBezTo>
                  <a:cubicBezTo>
                    <a:pt x="168" y="7274"/>
                    <a:pt x="226" y="7385"/>
                    <a:pt x="270" y="7397"/>
                  </a:cubicBezTo>
                  <a:cubicBezTo>
                    <a:pt x="317" y="7410"/>
                    <a:pt x="317" y="7410"/>
                    <a:pt x="299" y="7416"/>
                  </a:cubicBezTo>
                  <a:cubicBezTo>
                    <a:pt x="277" y="7422"/>
                    <a:pt x="286" y="7447"/>
                    <a:pt x="286" y="7447"/>
                  </a:cubicBezTo>
                  <a:cubicBezTo>
                    <a:pt x="292" y="7472"/>
                    <a:pt x="302" y="7497"/>
                    <a:pt x="283" y="7507"/>
                  </a:cubicBezTo>
                  <a:cubicBezTo>
                    <a:pt x="295" y="7529"/>
                    <a:pt x="311" y="7551"/>
                    <a:pt x="333" y="7573"/>
                  </a:cubicBezTo>
                  <a:cubicBezTo>
                    <a:pt x="386" y="7604"/>
                    <a:pt x="405" y="7673"/>
                    <a:pt x="377" y="7729"/>
                  </a:cubicBezTo>
                  <a:lnTo>
                    <a:pt x="415" y="7770"/>
                  </a:lnTo>
                  <a:cubicBezTo>
                    <a:pt x="465" y="7776"/>
                    <a:pt x="493" y="7792"/>
                    <a:pt x="455" y="7811"/>
                  </a:cubicBezTo>
                  <a:lnTo>
                    <a:pt x="436" y="7817"/>
                  </a:lnTo>
                  <a:cubicBezTo>
                    <a:pt x="480" y="7827"/>
                    <a:pt x="515" y="7930"/>
                    <a:pt x="477" y="7949"/>
                  </a:cubicBezTo>
                  <a:cubicBezTo>
                    <a:pt x="458" y="7958"/>
                    <a:pt x="458" y="7958"/>
                    <a:pt x="471" y="7980"/>
                  </a:cubicBezTo>
                  <a:lnTo>
                    <a:pt x="490" y="7971"/>
                  </a:lnTo>
                  <a:cubicBezTo>
                    <a:pt x="500" y="7966"/>
                    <a:pt x="509" y="7961"/>
                    <a:pt x="518" y="7961"/>
                  </a:cubicBezTo>
                  <a:cubicBezTo>
                    <a:pt x="527" y="7961"/>
                    <a:pt x="534" y="7965"/>
                    <a:pt x="540" y="7977"/>
                  </a:cubicBezTo>
                  <a:cubicBezTo>
                    <a:pt x="552" y="7999"/>
                    <a:pt x="565" y="8024"/>
                    <a:pt x="546" y="8033"/>
                  </a:cubicBezTo>
                  <a:cubicBezTo>
                    <a:pt x="541" y="8064"/>
                    <a:pt x="535" y="8091"/>
                    <a:pt x="547" y="8091"/>
                  </a:cubicBezTo>
                  <a:cubicBezTo>
                    <a:pt x="548" y="8091"/>
                    <a:pt x="550" y="8091"/>
                    <a:pt x="552" y="8090"/>
                  </a:cubicBezTo>
                  <a:cubicBezTo>
                    <a:pt x="562" y="8109"/>
                    <a:pt x="565" y="8127"/>
                    <a:pt x="562" y="8149"/>
                  </a:cubicBezTo>
                  <a:cubicBezTo>
                    <a:pt x="574" y="8171"/>
                    <a:pt x="587" y="8196"/>
                    <a:pt x="612" y="8243"/>
                  </a:cubicBezTo>
                  <a:cubicBezTo>
                    <a:pt x="646" y="8256"/>
                    <a:pt x="675" y="8300"/>
                    <a:pt x="659" y="8312"/>
                  </a:cubicBezTo>
                  <a:cubicBezTo>
                    <a:pt x="675" y="8334"/>
                    <a:pt x="697" y="8353"/>
                    <a:pt x="722" y="8366"/>
                  </a:cubicBezTo>
                  <a:cubicBezTo>
                    <a:pt x="750" y="8413"/>
                    <a:pt x="766" y="8435"/>
                    <a:pt x="750" y="8447"/>
                  </a:cubicBezTo>
                  <a:cubicBezTo>
                    <a:pt x="731" y="8456"/>
                    <a:pt x="731" y="8456"/>
                    <a:pt x="762" y="8469"/>
                  </a:cubicBezTo>
                  <a:cubicBezTo>
                    <a:pt x="766" y="8466"/>
                    <a:pt x="770" y="8465"/>
                    <a:pt x="773" y="8465"/>
                  </a:cubicBezTo>
                  <a:cubicBezTo>
                    <a:pt x="787" y="8465"/>
                    <a:pt x="799" y="8483"/>
                    <a:pt x="809" y="8500"/>
                  </a:cubicBezTo>
                  <a:lnTo>
                    <a:pt x="841" y="8547"/>
                  </a:lnTo>
                  <a:cubicBezTo>
                    <a:pt x="849" y="8542"/>
                    <a:pt x="853" y="8539"/>
                    <a:pt x="856" y="8539"/>
                  </a:cubicBezTo>
                  <a:cubicBezTo>
                    <a:pt x="861" y="8539"/>
                    <a:pt x="865" y="8544"/>
                    <a:pt x="875" y="8557"/>
                  </a:cubicBezTo>
                  <a:cubicBezTo>
                    <a:pt x="891" y="8576"/>
                    <a:pt x="925" y="8651"/>
                    <a:pt x="944" y="8673"/>
                  </a:cubicBezTo>
                  <a:cubicBezTo>
                    <a:pt x="973" y="8709"/>
                    <a:pt x="985" y="8724"/>
                    <a:pt x="990" y="8724"/>
                  </a:cubicBezTo>
                  <a:cubicBezTo>
                    <a:pt x="994" y="8724"/>
                    <a:pt x="994" y="8716"/>
                    <a:pt x="994" y="8701"/>
                  </a:cubicBezTo>
                  <a:cubicBezTo>
                    <a:pt x="985" y="8691"/>
                    <a:pt x="984" y="8682"/>
                    <a:pt x="987" y="8682"/>
                  </a:cubicBezTo>
                  <a:lnTo>
                    <a:pt x="987" y="8682"/>
                  </a:lnTo>
                  <a:cubicBezTo>
                    <a:pt x="991" y="8682"/>
                    <a:pt x="1000" y="8693"/>
                    <a:pt x="1010" y="8723"/>
                  </a:cubicBezTo>
                  <a:cubicBezTo>
                    <a:pt x="1041" y="8776"/>
                    <a:pt x="1076" y="8829"/>
                    <a:pt x="1117" y="8880"/>
                  </a:cubicBezTo>
                  <a:cubicBezTo>
                    <a:pt x="1169" y="8934"/>
                    <a:pt x="1185" y="8950"/>
                    <a:pt x="1195" y="8950"/>
                  </a:cubicBezTo>
                  <a:cubicBezTo>
                    <a:pt x="1199" y="8950"/>
                    <a:pt x="1203" y="8947"/>
                    <a:pt x="1207" y="8942"/>
                  </a:cubicBezTo>
                  <a:cubicBezTo>
                    <a:pt x="1211" y="8923"/>
                    <a:pt x="1217" y="8915"/>
                    <a:pt x="1221" y="8915"/>
                  </a:cubicBezTo>
                  <a:cubicBezTo>
                    <a:pt x="1227" y="8915"/>
                    <a:pt x="1232" y="8933"/>
                    <a:pt x="1226" y="8961"/>
                  </a:cubicBezTo>
                  <a:cubicBezTo>
                    <a:pt x="1231" y="9015"/>
                    <a:pt x="1246" y="9038"/>
                    <a:pt x="1258" y="9038"/>
                  </a:cubicBezTo>
                  <a:cubicBezTo>
                    <a:pt x="1261" y="9038"/>
                    <a:pt x="1264" y="9036"/>
                    <a:pt x="1267" y="9033"/>
                  </a:cubicBezTo>
                  <a:cubicBezTo>
                    <a:pt x="1301" y="9036"/>
                    <a:pt x="1301" y="9036"/>
                    <a:pt x="1320" y="9055"/>
                  </a:cubicBezTo>
                  <a:cubicBezTo>
                    <a:pt x="1305" y="9071"/>
                    <a:pt x="1326" y="9089"/>
                    <a:pt x="1377" y="9115"/>
                  </a:cubicBezTo>
                  <a:cubicBezTo>
                    <a:pt x="1395" y="9133"/>
                    <a:pt x="1395" y="9133"/>
                    <a:pt x="1383" y="9149"/>
                  </a:cubicBezTo>
                  <a:lnTo>
                    <a:pt x="1424" y="9183"/>
                  </a:lnTo>
                  <a:cubicBezTo>
                    <a:pt x="1493" y="9187"/>
                    <a:pt x="1602" y="9303"/>
                    <a:pt x="1612" y="9337"/>
                  </a:cubicBezTo>
                  <a:cubicBezTo>
                    <a:pt x="1627" y="9350"/>
                    <a:pt x="1646" y="9356"/>
                    <a:pt x="1668" y="9356"/>
                  </a:cubicBezTo>
                  <a:cubicBezTo>
                    <a:pt x="1680" y="9352"/>
                    <a:pt x="1690" y="9350"/>
                    <a:pt x="1698" y="9350"/>
                  </a:cubicBezTo>
                  <a:cubicBezTo>
                    <a:pt x="1720" y="9350"/>
                    <a:pt x="1727" y="9365"/>
                    <a:pt x="1709" y="9390"/>
                  </a:cubicBezTo>
                  <a:cubicBezTo>
                    <a:pt x="1695" y="9408"/>
                    <a:pt x="1689" y="9416"/>
                    <a:pt x="1694" y="9416"/>
                  </a:cubicBezTo>
                  <a:cubicBezTo>
                    <a:pt x="1699" y="9416"/>
                    <a:pt x="1710" y="9411"/>
                    <a:pt x="1731" y="9403"/>
                  </a:cubicBezTo>
                  <a:cubicBezTo>
                    <a:pt x="1765" y="9403"/>
                    <a:pt x="1875" y="9478"/>
                    <a:pt x="1831" y="9497"/>
                  </a:cubicBezTo>
                  <a:cubicBezTo>
                    <a:pt x="1819" y="9513"/>
                    <a:pt x="1806" y="9531"/>
                    <a:pt x="1806" y="9531"/>
                  </a:cubicBezTo>
                  <a:cubicBezTo>
                    <a:pt x="1810" y="9531"/>
                    <a:pt x="1814" y="9531"/>
                    <a:pt x="1817" y="9531"/>
                  </a:cubicBezTo>
                  <a:cubicBezTo>
                    <a:pt x="1834" y="9531"/>
                    <a:pt x="1849" y="9536"/>
                    <a:pt x="1862" y="9544"/>
                  </a:cubicBezTo>
                  <a:cubicBezTo>
                    <a:pt x="1866" y="9539"/>
                    <a:pt x="1870" y="9536"/>
                    <a:pt x="1876" y="9536"/>
                  </a:cubicBezTo>
                  <a:cubicBezTo>
                    <a:pt x="1891" y="9536"/>
                    <a:pt x="1916" y="9554"/>
                    <a:pt x="1966" y="9588"/>
                  </a:cubicBezTo>
                  <a:cubicBezTo>
                    <a:pt x="2010" y="9619"/>
                    <a:pt x="2116" y="9654"/>
                    <a:pt x="2163" y="9679"/>
                  </a:cubicBezTo>
                  <a:cubicBezTo>
                    <a:pt x="2210" y="9704"/>
                    <a:pt x="2282" y="9741"/>
                    <a:pt x="2295" y="9773"/>
                  </a:cubicBezTo>
                  <a:cubicBezTo>
                    <a:pt x="2329" y="9791"/>
                    <a:pt x="2364" y="9801"/>
                    <a:pt x="2401" y="9804"/>
                  </a:cubicBezTo>
                  <a:cubicBezTo>
                    <a:pt x="2406" y="9803"/>
                    <a:pt x="2410" y="9803"/>
                    <a:pt x="2415" y="9803"/>
                  </a:cubicBezTo>
                  <a:cubicBezTo>
                    <a:pt x="2445" y="9803"/>
                    <a:pt x="2482" y="9819"/>
                    <a:pt x="2473" y="9835"/>
                  </a:cubicBezTo>
                  <a:lnTo>
                    <a:pt x="2499" y="9845"/>
                  </a:lnTo>
                  <a:cubicBezTo>
                    <a:pt x="2527" y="9845"/>
                    <a:pt x="2555" y="9848"/>
                    <a:pt x="2583" y="9857"/>
                  </a:cubicBezTo>
                  <a:cubicBezTo>
                    <a:pt x="2575" y="9879"/>
                    <a:pt x="2592" y="9900"/>
                    <a:pt x="2613" y="9900"/>
                  </a:cubicBezTo>
                  <a:cubicBezTo>
                    <a:pt x="2617" y="9900"/>
                    <a:pt x="2620" y="9899"/>
                    <a:pt x="2624" y="9898"/>
                  </a:cubicBezTo>
                  <a:cubicBezTo>
                    <a:pt x="2627" y="9890"/>
                    <a:pt x="2633" y="9886"/>
                    <a:pt x="2641" y="9886"/>
                  </a:cubicBezTo>
                  <a:cubicBezTo>
                    <a:pt x="2655" y="9886"/>
                    <a:pt x="2676" y="9896"/>
                    <a:pt x="2705" y="9907"/>
                  </a:cubicBezTo>
                  <a:cubicBezTo>
                    <a:pt x="2724" y="9936"/>
                    <a:pt x="2950" y="10008"/>
                    <a:pt x="3169" y="10070"/>
                  </a:cubicBezTo>
                  <a:cubicBezTo>
                    <a:pt x="3279" y="10099"/>
                    <a:pt x="3392" y="10114"/>
                    <a:pt x="3473" y="10127"/>
                  </a:cubicBezTo>
                  <a:cubicBezTo>
                    <a:pt x="3517" y="10139"/>
                    <a:pt x="3564" y="10142"/>
                    <a:pt x="3611" y="10142"/>
                  </a:cubicBezTo>
                  <a:cubicBezTo>
                    <a:pt x="3636" y="10149"/>
                    <a:pt x="3664" y="10152"/>
                    <a:pt x="3689" y="10152"/>
                  </a:cubicBezTo>
                  <a:lnTo>
                    <a:pt x="3771" y="10158"/>
                  </a:lnTo>
                  <a:cubicBezTo>
                    <a:pt x="3767" y="10182"/>
                    <a:pt x="3806" y="10190"/>
                    <a:pt x="3855" y="10190"/>
                  </a:cubicBezTo>
                  <a:cubicBezTo>
                    <a:pt x="3897" y="10190"/>
                    <a:pt x="3947" y="10184"/>
                    <a:pt x="3984" y="10177"/>
                  </a:cubicBezTo>
                  <a:cubicBezTo>
                    <a:pt x="4000" y="10168"/>
                    <a:pt x="4021" y="10162"/>
                    <a:pt x="4041" y="10162"/>
                  </a:cubicBezTo>
                  <a:cubicBezTo>
                    <a:pt x="4048" y="10162"/>
                    <a:pt x="4056" y="10163"/>
                    <a:pt x="4062" y="10164"/>
                  </a:cubicBezTo>
                  <a:cubicBezTo>
                    <a:pt x="4062" y="10190"/>
                    <a:pt x="4089" y="10201"/>
                    <a:pt x="4123" y="10201"/>
                  </a:cubicBezTo>
                  <a:cubicBezTo>
                    <a:pt x="4147" y="10201"/>
                    <a:pt x="4174" y="10195"/>
                    <a:pt x="4197" y="10186"/>
                  </a:cubicBezTo>
                  <a:cubicBezTo>
                    <a:pt x="4210" y="10166"/>
                    <a:pt x="4223" y="10156"/>
                    <a:pt x="4233" y="10156"/>
                  </a:cubicBezTo>
                  <a:cubicBezTo>
                    <a:pt x="4243" y="10156"/>
                    <a:pt x="4250" y="10166"/>
                    <a:pt x="4250" y="10186"/>
                  </a:cubicBezTo>
                  <a:cubicBezTo>
                    <a:pt x="4250" y="10204"/>
                    <a:pt x="4261" y="10215"/>
                    <a:pt x="4277" y="10215"/>
                  </a:cubicBezTo>
                  <a:cubicBezTo>
                    <a:pt x="4298" y="10215"/>
                    <a:pt x="4327" y="10199"/>
                    <a:pt x="4357" y="10164"/>
                  </a:cubicBezTo>
                  <a:cubicBezTo>
                    <a:pt x="4369" y="10153"/>
                    <a:pt x="4376" y="10148"/>
                    <a:pt x="4382" y="10148"/>
                  </a:cubicBezTo>
                  <a:cubicBezTo>
                    <a:pt x="4389" y="10148"/>
                    <a:pt x="4396" y="10153"/>
                    <a:pt x="4410" y="10164"/>
                  </a:cubicBezTo>
                  <a:cubicBezTo>
                    <a:pt x="4426" y="10188"/>
                    <a:pt x="4442" y="10198"/>
                    <a:pt x="4452" y="10198"/>
                  </a:cubicBezTo>
                  <a:cubicBezTo>
                    <a:pt x="4459" y="10198"/>
                    <a:pt x="4463" y="10192"/>
                    <a:pt x="4463" y="10183"/>
                  </a:cubicBezTo>
                  <a:cubicBezTo>
                    <a:pt x="4476" y="10162"/>
                    <a:pt x="4489" y="10152"/>
                    <a:pt x="4503" y="10152"/>
                  </a:cubicBezTo>
                  <a:cubicBezTo>
                    <a:pt x="4516" y="10152"/>
                    <a:pt x="4530" y="10162"/>
                    <a:pt x="4545" y="10180"/>
                  </a:cubicBezTo>
                  <a:cubicBezTo>
                    <a:pt x="4571" y="10198"/>
                    <a:pt x="4585" y="10207"/>
                    <a:pt x="4595" y="10207"/>
                  </a:cubicBezTo>
                  <a:cubicBezTo>
                    <a:pt x="4606" y="10207"/>
                    <a:pt x="4612" y="10197"/>
                    <a:pt x="4623" y="10174"/>
                  </a:cubicBezTo>
                  <a:cubicBezTo>
                    <a:pt x="4638" y="10148"/>
                    <a:pt x="4681" y="10133"/>
                    <a:pt x="4719" y="10133"/>
                  </a:cubicBezTo>
                  <a:cubicBezTo>
                    <a:pt x="4746" y="10133"/>
                    <a:pt x="4770" y="10140"/>
                    <a:pt x="4783" y="10155"/>
                  </a:cubicBezTo>
                  <a:cubicBezTo>
                    <a:pt x="4785" y="10155"/>
                    <a:pt x="4788" y="10155"/>
                    <a:pt x="4790" y="10155"/>
                  </a:cubicBezTo>
                  <a:cubicBezTo>
                    <a:pt x="4805" y="10155"/>
                    <a:pt x="4819" y="10159"/>
                    <a:pt x="4828" y="10159"/>
                  </a:cubicBezTo>
                  <a:cubicBezTo>
                    <a:pt x="4834" y="10159"/>
                    <a:pt x="4838" y="10157"/>
                    <a:pt x="4836" y="10149"/>
                  </a:cubicBezTo>
                  <a:lnTo>
                    <a:pt x="4836" y="10149"/>
                  </a:lnTo>
                  <a:lnTo>
                    <a:pt x="4868" y="10167"/>
                  </a:lnTo>
                  <a:lnTo>
                    <a:pt x="4921" y="10161"/>
                  </a:lnTo>
                  <a:lnTo>
                    <a:pt x="4918" y="10139"/>
                  </a:lnTo>
                  <a:cubicBezTo>
                    <a:pt x="5043" y="10133"/>
                    <a:pt x="5169" y="10114"/>
                    <a:pt x="5291" y="10086"/>
                  </a:cubicBezTo>
                  <a:cubicBezTo>
                    <a:pt x="5579" y="10011"/>
                    <a:pt x="5626" y="9983"/>
                    <a:pt x="5595" y="9976"/>
                  </a:cubicBezTo>
                  <a:cubicBezTo>
                    <a:pt x="5571" y="9956"/>
                    <a:pt x="5582" y="9941"/>
                    <a:pt x="5604" y="9941"/>
                  </a:cubicBezTo>
                  <a:cubicBezTo>
                    <a:pt x="5616" y="9941"/>
                    <a:pt x="5631" y="9946"/>
                    <a:pt x="5645" y="9958"/>
                  </a:cubicBezTo>
                  <a:cubicBezTo>
                    <a:pt x="5692" y="9954"/>
                    <a:pt x="5736" y="9945"/>
                    <a:pt x="5783" y="9936"/>
                  </a:cubicBezTo>
                  <a:cubicBezTo>
                    <a:pt x="5817" y="9919"/>
                    <a:pt x="5853" y="9903"/>
                    <a:pt x="5874" y="9903"/>
                  </a:cubicBezTo>
                  <a:cubicBezTo>
                    <a:pt x="5881" y="9903"/>
                    <a:pt x="5887" y="9906"/>
                    <a:pt x="5889" y="9911"/>
                  </a:cubicBezTo>
                  <a:lnTo>
                    <a:pt x="5914" y="9901"/>
                  </a:lnTo>
                  <a:cubicBezTo>
                    <a:pt x="5949" y="9838"/>
                    <a:pt x="6096" y="9776"/>
                    <a:pt x="6178" y="9760"/>
                  </a:cubicBezTo>
                  <a:cubicBezTo>
                    <a:pt x="6218" y="9738"/>
                    <a:pt x="6256" y="9710"/>
                    <a:pt x="6287" y="9672"/>
                  </a:cubicBezTo>
                  <a:cubicBezTo>
                    <a:pt x="6315" y="9638"/>
                    <a:pt x="6320" y="9630"/>
                    <a:pt x="6338" y="9630"/>
                  </a:cubicBezTo>
                  <a:cubicBezTo>
                    <a:pt x="6343" y="9630"/>
                    <a:pt x="6349" y="9631"/>
                    <a:pt x="6356" y="9632"/>
                  </a:cubicBezTo>
                  <a:cubicBezTo>
                    <a:pt x="6357" y="9634"/>
                    <a:pt x="6361" y="9635"/>
                    <a:pt x="6365" y="9635"/>
                  </a:cubicBezTo>
                  <a:cubicBezTo>
                    <a:pt x="6400" y="9635"/>
                    <a:pt x="6517" y="9580"/>
                    <a:pt x="6497" y="9550"/>
                  </a:cubicBezTo>
                  <a:lnTo>
                    <a:pt x="6497" y="9550"/>
                  </a:lnTo>
                  <a:lnTo>
                    <a:pt x="6532" y="9553"/>
                  </a:lnTo>
                  <a:cubicBezTo>
                    <a:pt x="6533" y="9553"/>
                    <a:pt x="6534" y="9554"/>
                    <a:pt x="6536" y="9554"/>
                  </a:cubicBezTo>
                  <a:cubicBezTo>
                    <a:pt x="6559" y="9554"/>
                    <a:pt x="6578" y="9527"/>
                    <a:pt x="6563" y="9503"/>
                  </a:cubicBezTo>
                  <a:cubicBezTo>
                    <a:pt x="6550" y="9483"/>
                    <a:pt x="6553" y="9469"/>
                    <a:pt x="6568" y="9469"/>
                  </a:cubicBezTo>
                  <a:cubicBezTo>
                    <a:pt x="6579" y="9469"/>
                    <a:pt x="6597" y="9475"/>
                    <a:pt x="6619" y="9491"/>
                  </a:cubicBezTo>
                  <a:cubicBezTo>
                    <a:pt x="6630" y="9505"/>
                    <a:pt x="6641" y="9511"/>
                    <a:pt x="6648" y="9511"/>
                  </a:cubicBezTo>
                  <a:cubicBezTo>
                    <a:pt x="6657" y="9511"/>
                    <a:pt x="6661" y="9501"/>
                    <a:pt x="6654" y="9491"/>
                  </a:cubicBezTo>
                  <a:cubicBezTo>
                    <a:pt x="6663" y="9456"/>
                    <a:pt x="6673" y="9425"/>
                    <a:pt x="6707" y="9425"/>
                  </a:cubicBezTo>
                  <a:cubicBezTo>
                    <a:pt x="6729" y="9409"/>
                    <a:pt x="6751" y="9393"/>
                    <a:pt x="6726" y="9359"/>
                  </a:cubicBezTo>
                  <a:cubicBezTo>
                    <a:pt x="6714" y="9343"/>
                    <a:pt x="6735" y="9328"/>
                    <a:pt x="6757" y="9312"/>
                  </a:cubicBezTo>
                  <a:cubicBezTo>
                    <a:pt x="6770" y="9328"/>
                    <a:pt x="6770" y="9328"/>
                    <a:pt x="6761" y="9359"/>
                  </a:cubicBezTo>
                  <a:cubicBezTo>
                    <a:pt x="6754" y="9364"/>
                    <a:pt x="6752" y="9366"/>
                    <a:pt x="6752" y="9366"/>
                  </a:cubicBezTo>
                  <a:cubicBezTo>
                    <a:pt x="6752" y="9366"/>
                    <a:pt x="6773" y="9350"/>
                    <a:pt x="6804" y="9328"/>
                  </a:cubicBezTo>
                  <a:cubicBezTo>
                    <a:pt x="6821" y="9316"/>
                    <a:pt x="6856" y="9304"/>
                    <a:pt x="6878" y="9304"/>
                  </a:cubicBezTo>
                  <a:cubicBezTo>
                    <a:pt x="6886" y="9304"/>
                    <a:pt x="6892" y="9306"/>
                    <a:pt x="6895" y="9309"/>
                  </a:cubicBezTo>
                  <a:cubicBezTo>
                    <a:pt x="6930" y="9309"/>
                    <a:pt x="6949" y="9290"/>
                    <a:pt x="6902" y="9274"/>
                  </a:cubicBezTo>
                  <a:cubicBezTo>
                    <a:pt x="6876" y="9243"/>
                    <a:pt x="6876" y="9243"/>
                    <a:pt x="6914" y="9209"/>
                  </a:cubicBezTo>
                  <a:cubicBezTo>
                    <a:pt x="6930" y="9195"/>
                    <a:pt x="6945" y="9181"/>
                    <a:pt x="6956" y="9181"/>
                  </a:cubicBezTo>
                  <a:cubicBezTo>
                    <a:pt x="6960" y="9181"/>
                    <a:pt x="6964" y="9183"/>
                    <a:pt x="6967" y="9187"/>
                  </a:cubicBezTo>
                  <a:cubicBezTo>
                    <a:pt x="6973" y="9193"/>
                    <a:pt x="6977" y="9196"/>
                    <a:pt x="6982" y="9196"/>
                  </a:cubicBezTo>
                  <a:cubicBezTo>
                    <a:pt x="6989" y="9196"/>
                    <a:pt x="6999" y="9188"/>
                    <a:pt x="7024" y="9165"/>
                  </a:cubicBezTo>
                  <a:cubicBezTo>
                    <a:pt x="7074" y="9111"/>
                    <a:pt x="7099" y="9036"/>
                    <a:pt x="7090" y="8961"/>
                  </a:cubicBezTo>
                  <a:cubicBezTo>
                    <a:pt x="7070" y="8943"/>
                    <a:pt x="7064" y="8937"/>
                    <a:pt x="7074" y="8937"/>
                  </a:cubicBezTo>
                  <a:cubicBezTo>
                    <a:pt x="7080" y="8937"/>
                    <a:pt x="7091" y="8939"/>
                    <a:pt x="7108" y="8942"/>
                  </a:cubicBezTo>
                  <a:cubicBezTo>
                    <a:pt x="7112" y="8946"/>
                    <a:pt x="7116" y="8948"/>
                    <a:pt x="7120" y="8948"/>
                  </a:cubicBezTo>
                  <a:cubicBezTo>
                    <a:pt x="7132" y="8948"/>
                    <a:pt x="7144" y="8931"/>
                    <a:pt x="7159" y="8917"/>
                  </a:cubicBezTo>
                  <a:lnTo>
                    <a:pt x="7159" y="8917"/>
                  </a:lnTo>
                  <a:cubicBezTo>
                    <a:pt x="7174" y="8930"/>
                    <a:pt x="7155" y="8952"/>
                    <a:pt x="7137" y="8970"/>
                  </a:cubicBezTo>
                  <a:lnTo>
                    <a:pt x="7152" y="8986"/>
                  </a:lnTo>
                  <a:cubicBezTo>
                    <a:pt x="7159" y="8987"/>
                    <a:pt x="7166" y="8988"/>
                    <a:pt x="7172" y="8988"/>
                  </a:cubicBezTo>
                  <a:cubicBezTo>
                    <a:pt x="7204" y="8988"/>
                    <a:pt x="7216" y="8966"/>
                    <a:pt x="7206" y="8923"/>
                  </a:cubicBezTo>
                  <a:cubicBezTo>
                    <a:pt x="7209" y="8889"/>
                    <a:pt x="7209" y="8889"/>
                    <a:pt x="7240" y="8883"/>
                  </a:cubicBezTo>
                  <a:cubicBezTo>
                    <a:pt x="7274" y="8876"/>
                    <a:pt x="7309" y="8870"/>
                    <a:pt x="7293" y="8858"/>
                  </a:cubicBezTo>
                  <a:cubicBezTo>
                    <a:pt x="7312" y="8836"/>
                    <a:pt x="7334" y="8817"/>
                    <a:pt x="7362" y="8807"/>
                  </a:cubicBezTo>
                  <a:cubicBezTo>
                    <a:pt x="7397" y="8767"/>
                    <a:pt x="7415" y="8745"/>
                    <a:pt x="7400" y="8732"/>
                  </a:cubicBezTo>
                  <a:cubicBezTo>
                    <a:pt x="7384" y="8720"/>
                    <a:pt x="7400" y="8701"/>
                    <a:pt x="7419" y="8679"/>
                  </a:cubicBezTo>
                  <a:cubicBezTo>
                    <a:pt x="7434" y="8657"/>
                    <a:pt x="7450" y="8635"/>
                    <a:pt x="7431" y="8623"/>
                  </a:cubicBezTo>
                  <a:cubicBezTo>
                    <a:pt x="7415" y="8610"/>
                    <a:pt x="7415" y="8576"/>
                    <a:pt x="7444" y="8532"/>
                  </a:cubicBezTo>
                  <a:cubicBezTo>
                    <a:pt x="7456" y="8475"/>
                    <a:pt x="7456" y="8475"/>
                    <a:pt x="7506" y="8475"/>
                  </a:cubicBezTo>
                  <a:cubicBezTo>
                    <a:pt x="7510" y="8478"/>
                    <a:pt x="7513" y="8479"/>
                    <a:pt x="7516" y="8479"/>
                  </a:cubicBezTo>
                  <a:cubicBezTo>
                    <a:pt x="7528" y="8479"/>
                    <a:pt x="7541" y="8461"/>
                    <a:pt x="7553" y="8444"/>
                  </a:cubicBezTo>
                  <a:cubicBezTo>
                    <a:pt x="7566" y="8428"/>
                    <a:pt x="7582" y="8416"/>
                    <a:pt x="7600" y="8409"/>
                  </a:cubicBezTo>
                  <a:cubicBezTo>
                    <a:pt x="7635" y="8400"/>
                    <a:pt x="7616" y="8387"/>
                    <a:pt x="7600" y="8378"/>
                  </a:cubicBezTo>
                  <a:lnTo>
                    <a:pt x="7563" y="8356"/>
                  </a:lnTo>
                  <a:cubicBezTo>
                    <a:pt x="7578" y="8343"/>
                    <a:pt x="7596" y="8336"/>
                    <a:pt x="7614" y="8336"/>
                  </a:cubicBezTo>
                  <a:cubicBezTo>
                    <a:pt x="7625" y="8336"/>
                    <a:pt x="7637" y="8339"/>
                    <a:pt x="7647" y="8344"/>
                  </a:cubicBezTo>
                  <a:cubicBezTo>
                    <a:pt x="7698" y="8344"/>
                    <a:pt x="7698" y="8344"/>
                    <a:pt x="7663" y="8322"/>
                  </a:cubicBezTo>
                  <a:cubicBezTo>
                    <a:pt x="7644" y="8309"/>
                    <a:pt x="7638" y="8275"/>
                    <a:pt x="7682" y="8240"/>
                  </a:cubicBezTo>
                  <a:cubicBezTo>
                    <a:pt x="7705" y="8194"/>
                    <a:pt x="7728" y="8151"/>
                    <a:pt x="7746" y="8151"/>
                  </a:cubicBezTo>
                  <a:cubicBezTo>
                    <a:pt x="7747" y="8151"/>
                    <a:pt x="7749" y="8152"/>
                    <a:pt x="7751" y="8152"/>
                  </a:cubicBezTo>
                  <a:cubicBezTo>
                    <a:pt x="7766" y="8143"/>
                    <a:pt x="7779" y="8124"/>
                    <a:pt x="7776" y="8105"/>
                  </a:cubicBezTo>
                  <a:cubicBezTo>
                    <a:pt x="7770" y="8071"/>
                    <a:pt x="7782" y="8049"/>
                    <a:pt x="7839" y="7986"/>
                  </a:cubicBezTo>
                  <a:cubicBezTo>
                    <a:pt x="7936" y="7883"/>
                    <a:pt x="7926" y="7877"/>
                    <a:pt x="7892" y="7861"/>
                  </a:cubicBezTo>
                  <a:cubicBezTo>
                    <a:pt x="7873" y="7855"/>
                    <a:pt x="7854" y="7845"/>
                    <a:pt x="7901" y="7836"/>
                  </a:cubicBezTo>
                  <a:cubicBezTo>
                    <a:pt x="7929" y="7820"/>
                    <a:pt x="7920" y="7786"/>
                    <a:pt x="7920" y="7729"/>
                  </a:cubicBezTo>
                  <a:cubicBezTo>
                    <a:pt x="7911" y="7695"/>
                    <a:pt x="7873" y="7682"/>
                    <a:pt x="7851" y="7673"/>
                  </a:cubicBezTo>
                  <a:cubicBezTo>
                    <a:pt x="7813" y="7657"/>
                    <a:pt x="7813" y="7657"/>
                    <a:pt x="7851" y="7617"/>
                  </a:cubicBezTo>
                  <a:cubicBezTo>
                    <a:pt x="7860" y="7597"/>
                    <a:pt x="7881" y="7582"/>
                    <a:pt x="7904" y="7582"/>
                  </a:cubicBezTo>
                  <a:cubicBezTo>
                    <a:pt x="7906" y="7582"/>
                    <a:pt x="7908" y="7582"/>
                    <a:pt x="7911" y="7582"/>
                  </a:cubicBezTo>
                  <a:cubicBezTo>
                    <a:pt x="7929" y="7588"/>
                    <a:pt x="7920" y="7613"/>
                    <a:pt x="7920" y="7613"/>
                  </a:cubicBezTo>
                  <a:lnTo>
                    <a:pt x="7911" y="7639"/>
                  </a:lnTo>
                  <a:cubicBezTo>
                    <a:pt x="7918" y="7641"/>
                    <a:pt x="7925" y="7644"/>
                    <a:pt x="7932" y="7644"/>
                  </a:cubicBezTo>
                  <a:cubicBezTo>
                    <a:pt x="7943" y="7644"/>
                    <a:pt x="7955" y="7636"/>
                    <a:pt x="7967" y="7604"/>
                  </a:cubicBezTo>
                  <a:cubicBezTo>
                    <a:pt x="7998" y="7585"/>
                    <a:pt x="8008" y="7560"/>
                    <a:pt x="7989" y="7554"/>
                  </a:cubicBezTo>
                  <a:cubicBezTo>
                    <a:pt x="8017" y="7535"/>
                    <a:pt x="8036" y="7482"/>
                    <a:pt x="8045" y="7432"/>
                  </a:cubicBezTo>
                  <a:cubicBezTo>
                    <a:pt x="8061" y="7378"/>
                    <a:pt x="8080" y="7300"/>
                    <a:pt x="8108" y="7278"/>
                  </a:cubicBezTo>
                  <a:cubicBezTo>
                    <a:pt x="8121" y="7228"/>
                    <a:pt x="8127" y="7200"/>
                    <a:pt x="8108" y="7197"/>
                  </a:cubicBezTo>
                  <a:cubicBezTo>
                    <a:pt x="8070" y="7188"/>
                    <a:pt x="8073" y="7165"/>
                    <a:pt x="8089" y="7165"/>
                  </a:cubicBezTo>
                  <a:cubicBezTo>
                    <a:pt x="8090" y="7165"/>
                    <a:pt x="8091" y="7165"/>
                    <a:pt x="8092" y="7165"/>
                  </a:cubicBezTo>
                  <a:cubicBezTo>
                    <a:pt x="8152" y="7153"/>
                    <a:pt x="8221" y="6805"/>
                    <a:pt x="8183" y="6774"/>
                  </a:cubicBezTo>
                  <a:lnTo>
                    <a:pt x="8190" y="6720"/>
                  </a:lnTo>
                  <a:cubicBezTo>
                    <a:pt x="8221" y="6670"/>
                    <a:pt x="8240" y="6510"/>
                    <a:pt x="8218" y="6485"/>
                  </a:cubicBezTo>
                  <a:lnTo>
                    <a:pt x="8224" y="6410"/>
                  </a:lnTo>
                  <a:cubicBezTo>
                    <a:pt x="8249" y="6363"/>
                    <a:pt x="8252" y="6338"/>
                    <a:pt x="8233" y="6310"/>
                  </a:cubicBezTo>
                  <a:cubicBezTo>
                    <a:pt x="8218" y="6290"/>
                    <a:pt x="8201" y="6284"/>
                    <a:pt x="8206" y="6284"/>
                  </a:cubicBezTo>
                  <a:cubicBezTo>
                    <a:pt x="8208" y="6284"/>
                    <a:pt x="8210" y="6284"/>
                    <a:pt x="8215" y="6285"/>
                  </a:cubicBezTo>
                  <a:cubicBezTo>
                    <a:pt x="8237" y="6285"/>
                    <a:pt x="8240" y="6235"/>
                    <a:pt x="8249" y="6134"/>
                  </a:cubicBezTo>
                  <a:cubicBezTo>
                    <a:pt x="8253" y="6066"/>
                    <a:pt x="8255" y="6044"/>
                    <a:pt x="8248" y="6044"/>
                  </a:cubicBezTo>
                  <a:cubicBezTo>
                    <a:pt x="8245" y="6044"/>
                    <a:pt x="8240" y="6049"/>
                    <a:pt x="8233" y="6056"/>
                  </a:cubicBezTo>
                  <a:cubicBezTo>
                    <a:pt x="8223" y="5971"/>
                    <a:pt x="8237" y="5958"/>
                    <a:pt x="8253" y="5958"/>
                  </a:cubicBezTo>
                  <a:cubicBezTo>
                    <a:pt x="8256" y="5958"/>
                    <a:pt x="8259" y="5958"/>
                    <a:pt x="8262" y="5959"/>
                  </a:cubicBezTo>
                  <a:cubicBezTo>
                    <a:pt x="8270" y="5965"/>
                    <a:pt x="8277" y="5967"/>
                    <a:pt x="8282" y="5967"/>
                  </a:cubicBezTo>
                  <a:cubicBezTo>
                    <a:pt x="8301" y="5967"/>
                    <a:pt x="8293" y="5930"/>
                    <a:pt x="8246" y="5906"/>
                  </a:cubicBezTo>
                  <a:cubicBezTo>
                    <a:pt x="8209" y="5878"/>
                    <a:pt x="8211" y="5830"/>
                    <a:pt x="8231" y="5830"/>
                  </a:cubicBezTo>
                  <a:cubicBezTo>
                    <a:pt x="8232" y="5830"/>
                    <a:pt x="8233" y="5830"/>
                    <a:pt x="8233" y="5830"/>
                  </a:cubicBezTo>
                  <a:cubicBezTo>
                    <a:pt x="8252" y="5830"/>
                    <a:pt x="8252" y="5855"/>
                    <a:pt x="8249" y="5880"/>
                  </a:cubicBezTo>
                  <a:lnTo>
                    <a:pt x="8290" y="5884"/>
                  </a:lnTo>
                  <a:cubicBezTo>
                    <a:pt x="8293" y="5859"/>
                    <a:pt x="8293" y="5859"/>
                    <a:pt x="8274" y="5833"/>
                  </a:cubicBezTo>
                  <a:cubicBezTo>
                    <a:pt x="8274" y="5815"/>
                    <a:pt x="8268" y="5796"/>
                    <a:pt x="8258" y="5780"/>
                  </a:cubicBezTo>
                  <a:cubicBezTo>
                    <a:pt x="8252" y="5766"/>
                    <a:pt x="8238" y="5759"/>
                    <a:pt x="8225" y="5759"/>
                  </a:cubicBezTo>
                  <a:cubicBezTo>
                    <a:pt x="8214" y="5759"/>
                    <a:pt x="8203" y="5764"/>
                    <a:pt x="8196" y="5774"/>
                  </a:cubicBezTo>
                  <a:cubicBezTo>
                    <a:pt x="8188" y="5781"/>
                    <a:pt x="8184" y="5784"/>
                    <a:pt x="8180" y="5784"/>
                  </a:cubicBezTo>
                  <a:cubicBezTo>
                    <a:pt x="8173" y="5784"/>
                    <a:pt x="8175" y="5767"/>
                    <a:pt x="8177" y="5749"/>
                  </a:cubicBezTo>
                  <a:cubicBezTo>
                    <a:pt x="8191" y="5721"/>
                    <a:pt x="8203" y="5709"/>
                    <a:pt x="8215" y="5709"/>
                  </a:cubicBezTo>
                  <a:cubicBezTo>
                    <a:pt x="8223" y="5709"/>
                    <a:pt x="8231" y="5716"/>
                    <a:pt x="8240" y="5727"/>
                  </a:cubicBezTo>
                  <a:cubicBezTo>
                    <a:pt x="8240" y="5755"/>
                    <a:pt x="8258" y="5755"/>
                    <a:pt x="8280" y="5758"/>
                  </a:cubicBezTo>
                  <a:cubicBezTo>
                    <a:pt x="8302" y="5758"/>
                    <a:pt x="8271" y="5630"/>
                    <a:pt x="8230" y="5602"/>
                  </a:cubicBezTo>
                  <a:lnTo>
                    <a:pt x="8252" y="5602"/>
                  </a:lnTo>
                  <a:cubicBezTo>
                    <a:pt x="8253" y="5602"/>
                    <a:pt x="8253" y="5602"/>
                    <a:pt x="8254" y="5602"/>
                  </a:cubicBezTo>
                  <a:cubicBezTo>
                    <a:pt x="8271" y="5602"/>
                    <a:pt x="8277" y="5553"/>
                    <a:pt x="8280" y="5504"/>
                  </a:cubicBezTo>
                  <a:cubicBezTo>
                    <a:pt x="8284" y="5454"/>
                    <a:pt x="8287" y="5429"/>
                    <a:pt x="8268" y="5426"/>
                  </a:cubicBezTo>
                  <a:cubicBezTo>
                    <a:pt x="8246" y="5426"/>
                    <a:pt x="8224" y="5423"/>
                    <a:pt x="8227" y="5398"/>
                  </a:cubicBezTo>
                  <a:lnTo>
                    <a:pt x="8227" y="5398"/>
                  </a:lnTo>
                  <a:cubicBezTo>
                    <a:pt x="8225" y="5418"/>
                    <a:pt x="8212" y="5420"/>
                    <a:pt x="8196" y="5420"/>
                  </a:cubicBezTo>
                  <a:cubicBezTo>
                    <a:pt x="8192" y="5420"/>
                    <a:pt x="8188" y="5420"/>
                    <a:pt x="8183" y="5420"/>
                  </a:cubicBezTo>
                  <a:cubicBezTo>
                    <a:pt x="8196" y="5395"/>
                    <a:pt x="8211" y="5370"/>
                    <a:pt x="8230" y="5348"/>
                  </a:cubicBezTo>
                  <a:cubicBezTo>
                    <a:pt x="8277" y="5301"/>
                    <a:pt x="8302" y="5254"/>
                    <a:pt x="8312" y="5150"/>
                  </a:cubicBezTo>
                  <a:cubicBezTo>
                    <a:pt x="8315" y="5100"/>
                    <a:pt x="8321" y="5025"/>
                    <a:pt x="8343" y="5003"/>
                  </a:cubicBezTo>
                  <a:cubicBezTo>
                    <a:pt x="8349" y="4953"/>
                    <a:pt x="8352" y="4928"/>
                    <a:pt x="8331" y="4925"/>
                  </a:cubicBezTo>
                  <a:lnTo>
                    <a:pt x="8334" y="4875"/>
                  </a:lnTo>
                  <a:cubicBezTo>
                    <a:pt x="8359" y="4853"/>
                    <a:pt x="8362" y="4802"/>
                    <a:pt x="8340" y="4799"/>
                  </a:cubicBezTo>
                  <a:cubicBezTo>
                    <a:pt x="8321" y="4771"/>
                    <a:pt x="8346" y="4749"/>
                    <a:pt x="8346" y="4724"/>
                  </a:cubicBezTo>
                  <a:cubicBezTo>
                    <a:pt x="8375" y="4695"/>
                    <a:pt x="8386" y="4684"/>
                    <a:pt x="8375" y="4684"/>
                  </a:cubicBezTo>
                  <a:cubicBezTo>
                    <a:pt x="8369" y="4684"/>
                    <a:pt x="8353" y="4689"/>
                    <a:pt x="8327" y="4696"/>
                  </a:cubicBezTo>
                  <a:cubicBezTo>
                    <a:pt x="8309" y="4696"/>
                    <a:pt x="8284" y="4743"/>
                    <a:pt x="8280" y="4768"/>
                  </a:cubicBezTo>
                  <a:lnTo>
                    <a:pt x="8274" y="4843"/>
                  </a:lnTo>
                  <a:lnTo>
                    <a:pt x="8258" y="4768"/>
                  </a:lnTo>
                  <a:cubicBezTo>
                    <a:pt x="8262" y="4743"/>
                    <a:pt x="8246" y="4690"/>
                    <a:pt x="8224" y="4686"/>
                  </a:cubicBezTo>
                  <a:cubicBezTo>
                    <a:pt x="8211" y="4686"/>
                    <a:pt x="8202" y="4674"/>
                    <a:pt x="8205" y="4661"/>
                  </a:cubicBezTo>
                  <a:lnTo>
                    <a:pt x="8205" y="4661"/>
                  </a:lnTo>
                  <a:lnTo>
                    <a:pt x="8249" y="4665"/>
                  </a:lnTo>
                  <a:cubicBezTo>
                    <a:pt x="8262" y="4683"/>
                    <a:pt x="8284" y="4696"/>
                    <a:pt x="8309" y="4696"/>
                  </a:cubicBezTo>
                  <a:cubicBezTo>
                    <a:pt x="8352" y="4674"/>
                    <a:pt x="8378" y="4599"/>
                    <a:pt x="8337" y="4596"/>
                  </a:cubicBezTo>
                  <a:cubicBezTo>
                    <a:pt x="8340" y="4571"/>
                    <a:pt x="8340" y="4571"/>
                    <a:pt x="8362" y="4549"/>
                  </a:cubicBezTo>
                  <a:cubicBezTo>
                    <a:pt x="8384" y="4549"/>
                    <a:pt x="8384" y="4524"/>
                    <a:pt x="8346" y="4495"/>
                  </a:cubicBezTo>
                  <a:cubicBezTo>
                    <a:pt x="8305" y="4467"/>
                    <a:pt x="8309" y="4442"/>
                    <a:pt x="8352" y="4420"/>
                  </a:cubicBezTo>
                  <a:cubicBezTo>
                    <a:pt x="8400" y="4373"/>
                    <a:pt x="8406" y="4273"/>
                    <a:pt x="8387" y="4273"/>
                  </a:cubicBezTo>
                  <a:cubicBezTo>
                    <a:pt x="8343" y="4267"/>
                    <a:pt x="8349" y="4191"/>
                    <a:pt x="8374" y="4169"/>
                  </a:cubicBezTo>
                  <a:cubicBezTo>
                    <a:pt x="8396" y="4151"/>
                    <a:pt x="8400" y="4116"/>
                    <a:pt x="8381" y="4094"/>
                  </a:cubicBezTo>
                  <a:cubicBezTo>
                    <a:pt x="8406" y="4094"/>
                    <a:pt x="8421" y="4066"/>
                    <a:pt x="8406" y="4044"/>
                  </a:cubicBezTo>
                  <a:cubicBezTo>
                    <a:pt x="8406" y="4044"/>
                    <a:pt x="8407" y="4033"/>
                    <a:pt x="8401" y="4033"/>
                  </a:cubicBezTo>
                  <a:cubicBezTo>
                    <a:pt x="8397" y="4033"/>
                    <a:pt x="8392" y="4036"/>
                    <a:pt x="8384" y="4044"/>
                  </a:cubicBezTo>
                  <a:lnTo>
                    <a:pt x="8346" y="3991"/>
                  </a:lnTo>
                  <a:cubicBezTo>
                    <a:pt x="8346" y="4007"/>
                    <a:pt x="8336" y="4012"/>
                    <a:pt x="8323" y="4012"/>
                  </a:cubicBezTo>
                  <a:cubicBezTo>
                    <a:pt x="8317" y="4012"/>
                    <a:pt x="8310" y="4011"/>
                    <a:pt x="8302" y="4010"/>
                  </a:cubicBezTo>
                  <a:cubicBezTo>
                    <a:pt x="8284" y="4010"/>
                    <a:pt x="8312" y="3909"/>
                    <a:pt x="8378" y="3865"/>
                  </a:cubicBezTo>
                  <a:lnTo>
                    <a:pt x="8425" y="3818"/>
                  </a:lnTo>
                  <a:lnTo>
                    <a:pt x="8384" y="3815"/>
                  </a:lnTo>
                  <a:cubicBezTo>
                    <a:pt x="8384" y="3790"/>
                    <a:pt x="8387" y="3765"/>
                    <a:pt x="8409" y="3765"/>
                  </a:cubicBezTo>
                  <a:cubicBezTo>
                    <a:pt x="8414" y="3766"/>
                    <a:pt x="8417" y="3767"/>
                    <a:pt x="8420" y="3767"/>
                  </a:cubicBezTo>
                  <a:cubicBezTo>
                    <a:pt x="8428" y="3767"/>
                    <a:pt x="8429" y="3762"/>
                    <a:pt x="8431" y="3743"/>
                  </a:cubicBezTo>
                  <a:cubicBezTo>
                    <a:pt x="8431" y="3743"/>
                    <a:pt x="8434" y="3718"/>
                    <a:pt x="8412" y="3715"/>
                  </a:cubicBezTo>
                  <a:cubicBezTo>
                    <a:pt x="8371" y="3712"/>
                    <a:pt x="8371" y="3712"/>
                    <a:pt x="8393" y="3690"/>
                  </a:cubicBezTo>
                  <a:cubicBezTo>
                    <a:pt x="8437" y="3668"/>
                    <a:pt x="8440" y="3643"/>
                    <a:pt x="8400" y="3615"/>
                  </a:cubicBezTo>
                  <a:cubicBezTo>
                    <a:pt x="8359" y="3608"/>
                    <a:pt x="8359" y="3608"/>
                    <a:pt x="8403" y="3590"/>
                  </a:cubicBezTo>
                  <a:cubicBezTo>
                    <a:pt x="8428" y="3587"/>
                    <a:pt x="8447" y="3568"/>
                    <a:pt x="8450" y="3543"/>
                  </a:cubicBezTo>
                  <a:lnTo>
                    <a:pt x="8428" y="3540"/>
                  </a:lnTo>
                  <a:cubicBezTo>
                    <a:pt x="8387" y="3536"/>
                    <a:pt x="8387" y="3511"/>
                    <a:pt x="8412" y="3489"/>
                  </a:cubicBezTo>
                  <a:cubicBezTo>
                    <a:pt x="8431" y="3489"/>
                    <a:pt x="8434" y="3464"/>
                    <a:pt x="8418" y="3411"/>
                  </a:cubicBezTo>
                  <a:cubicBezTo>
                    <a:pt x="8421" y="3364"/>
                    <a:pt x="8424" y="3339"/>
                    <a:pt x="8440" y="3339"/>
                  </a:cubicBezTo>
                  <a:cubicBezTo>
                    <a:pt x="8441" y="3339"/>
                    <a:pt x="8442" y="3339"/>
                    <a:pt x="8443" y="3339"/>
                  </a:cubicBezTo>
                  <a:cubicBezTo>
                    <a:pt x="8454" y="3340"/>
                    <a:pt x="8463" y="3340"/>
                    <a:pt x="8468" y="3340"/>
                  </a:cubicBezTo>
                  <a:cubicBezTo>
                    <a:pt x="8485" y="3340"/>
                    <a:pt x="8477" y="3335"/>
                    <a:pt x="8447" y="3314"/>
                  </a:cubicBezTo>
                  <a:cubicBezTo>
                    <a:pt x="8428" y="3286"/>
                    <a:pt x="8428" y="3286"/>
                    <a:pt x="8453" y="3239"/>
                  </a:cubicBezTo>
                  <a:cubicBezTo>
                    <a:pt x="8475" y="3214"/>
                    <a:pt x="8475" y="3214"/>
                    <a:pt x="8459" y="3189"/>
                  </a:cubicBezTo>
                  <a:cubicBezTo>
                    <a:pt x="8444" y="3187"/>
                    <a:pt x="8433" y="3186"/>
                    <a:pt x="8423" y="3186"/>
                  </a:cubicBezTo>
                  <a:cubicBezTo>
                    <a:pt x="8404" y="3186"/>
                    <a:pt x="8395" y="3191"/>
                    <a:pt x="8393" y="3207"/>
                  </a:cubicBezTo>
                  <a:cubicBezTo>
                    <a:pt x="8390" y="3232"/>
                    <a:pt x="8390" y="3232"/>
                    <a:pt x="8371" y="3232"/>
                  </a:cubicBezTo>
                  <a:cubicBezTo>
                    <a:pt x="8371" y="3232"/>
                    <a:pt x="8371" y="3204"/>
                    <a:pt x="8374" y="3179"/>
                  </a:cubicBezTo>
                  <a:cubicBezTo>
                    <a:pt x="8378" y="3145"/>
                    <a:pt x="8374" y="3110"/>
                    <a:pt x="8362" y="3079"/>
                  </a:cubicBezTo>
                  <a:cubicBezTo>
                    <a:pt x="8354" y="3051"/>
                    <a:pt x="8338" y="3037"/>
                    <a:pt x="8328" y="3037"/>
                  </a:cubicBezTo>
                  <a:cubicBezTo>
                    <a:pt x="8318" y="3037"/>
                    <a:pt x="8312" y="3050"/>
                    <a:pt x="8321" y="3076"/>
                  </a:cubicBezTo>
                  <a:lnTo>
                    <a:pt x="8296" y="3098"/>
                  </a:lnTo>
                  <a:cubicBezTo>
                    <a:pt x="8293" y="3097"/>
                    <a:pt x="8289" y="3097"/>
                    <a:pt x="8286" y="3097"/>
                  </a:cubicBezTo>
                  <a:cubicBezTo>
                    <a:pt x="8236" y="3097"/>
                    <a:pt x="8234" y="3142"/>
                    <a:pt x="8293" y="3148"/>
                  </a:cubicBezTo>
                  <a:cubicBezTo>
                    <a:pt x="8356" y="3154"/>
                    <a:pt x="8356" y="3154"/>
                    <a:pt x="8312" y="3176"/>
                  </a:cubicBezTo>
                  <a:cubicBezTo>
                    <a:pt x="8309" y="3176"/>
                    <a:pt x="8307" y="3176"/>
                    <a:pt x="8305" y="3176"/>
                  </a:cubicBezTo>
                  <a:cubicBezTo>
                    <a:pt x="8271" y="3176"/>
                    <a:pt x="8268" y="3199"/>
                    <a:pt x="8265" y="3223"/>
                  </a:cubicBezTo>
                  <a:cubicBezTo>
                    <a:pt x="8265" y="3242"/>
                    <a:pt x="8265" y="3246"/>
                    <a:pt x="8256" y="3246"/>
                  </a:cubicBezTo>
                  <a:cubicBezTo>
                    <a:pt x="8253" y="3246"/>
                    <a:pt x="8249" y="3246"/>
                    <a:pt x="8243" y="3245"/>
                  </a:cubicBezTo>
                  <a:cubicBezTo>
                    <a:pt x="8218" y="3248"/>
                    <a:pt x="8199" y="3267"/>
                    <a:pt x="8196" y="3292"/>
                  </a:cubicBezTo>
                  <a:cubicBezTo>
                    <a:pt x="8196" y="3317"/>
                    <a:pt x="8196" y="3317"/>
                    <a:pt x="8215" y="3320"/>
                  </a:cubicBezTo>
                  <a:cubicBezTo>
                    <a:pt x="8219" y="3315"/>
                    <a:pt x="8223" y="3313"/>
                    <a:pt x="8226" y="3313"/>
                  </a:cubicBezTo>
                  <a:cubicBezTo>
                    <a:pt x="8236" y="3313"/>
                    <a:pt x="8225" y="3349"/>
                    <a:pt x="8190" y="3367"/>
                  </a:cubicBezTo>
                  <a:cubicBezTo>
                    <a:pt x="8168" y="3392"/>
                    <a:pt x="8168" y="3392"/>
                    <a:pt x="8208" y="3395"/>
                  </a:cubicBezTo>
                  <a:cubicBezTo>
                    <a:pt x="8252" y="3398"/>
                    <a:pt x="8246" y="3449"/>
                    <a:pt x="8202" y="3471"/>
                  </a:cubicBezTo>
                  <a:cubicBezTo>
                    <a:pt x="8202" y="3471"/>
                    <a:pt x="8202" y="3496"/>
                    <a:pt x="8199" y="3521"/>
                  </a:cubicBezTo>
                  <a:cubicBezTo>
                    <a:pt x="8196" y="3546"/>
                    <a:pt x="8218" y="3549"/>
                    <a:pt x="8237" y="3549"/>
                  </a:cubicBezTo>
                  <a:cubicBezTo>
                    <a:pt x="8280" y="3552"/>
                    <a:pt x="8280" y="3552"/>
                    <a:pt x="8255" y="3577"/>
                  </a:cubicBezTo>
                  <a:cubicBezTo>
                    <a:pt x="8246" y="3590"/>
                    <a:pt x="8230" y="3596"/>
                    <a:pt x="8211" y="3599"/>
                  </a:cubicBezTo>
                  <a:cubicBezTo>
                    <a:pt x="8210" y="3599"/>
                    <a:pt x="8209" y="3599"/>
                    <a:pt x="8208" y="3599"/>
                  </a:cubicBezTo>
                  <a:cubicBezTo>
                    <a:pt x="8192" y="3599"/>
                    <a:pt x="8189" y="3622"/>
                    <a:pt x="8186" y="3646"/>
                  </a:cubicBezTo>
                  <a:cubicBezTo>
                    <a:pt x="8186" y="3671"/>
                    <a:pt x="8180" y="3721"/>
                    <a:pt x="8202" y="3724"/>
                  </a:cubicBezTo>
                  <a:lnTo>
                    <a:pt x="8180" y="3721"/>
                  </a:lnTo>
                  <a:cubicBezTo>
                    <a:pt x="8180" y="3746"/>
                    <a:pt x="8158" y="3746"/>
                    <a:pt x="8180" y="3746"/>
                  </a:cubicBezTo>
                  <a:cubicBezTo>
                    <a:pt x="8174" y="3771"/>
                    <a:pt x="8164" y="3796"/>
                    <a:pt x="8152" y="3822"/>
                  </a:cubicBezTo>
                  <a:cubicBezTo>
                    <a:pt x="8134" y="3855"/>
                    <a:pt x="8146" y="3904"/>
                    <a:pt x="8173" y="3904"/>
                  </a:cubicBezTo>
                  <a:cubicBezTo>
                    <a:pt x="8184" y="3904"/>
                    <a:pt x="8197" y="3896"/>
                    <a:pt x="8211" y="3875"/>
                  </a:cubicBezTo>
                  <a:lnTo>
                    <a:pt x="8211" y="3875"/>
                  </a:lnTo>
                  <a:lnTo>
                    <a:pt x="8208" y="3900"/>
                  </a:lnTo>
                  <a:cubicBezTo>
                    <a:pt x="8205" y="3916"/>
                    <a:pt x="8215" y="3928"/>
                    <a:pt x="8227" y="3928"/>
                  </a:cubicBezTo>
                  <a:cubicBezTo>
                    <a:pt x="8246" y="3931"/>
                    <a:pt x="8246" y="3956"/>
                    <a:pt x="8243" y="3981"/>
                  </a:cubicBezTo>
                  <a:lnTo>
                    <a:pt x="8202" y="3978"/>
                  </a:lnTo>
                  <a:cubicBezTo>
                    <a:pt x="8188" y="3971"/>
                    <a:pt x="8176" y="3968"/>
                    <a:pt x="8167" y="3968"/>
                  </a:cubicBezTo>
                  <a:cubicBezTo>
                    <a:pt x="8135" y="3968"/>
                    <a:pt x="8131" y="4001"/>
                    <a:pt x="8177" y="4025"/>
                  </a:cubicBezTo>
                  <a:cubicBezTo>
                    <a:pt x="8183" y="4026"/>
                    <a:pt x="8185" y="4027"/>
                    <a:pt x="8185" y="4027"/>
                  </a:cubicBezTo>
                  <a:cubicBezTo>
                    <a:pt x="8185" y="4027"/>
                    <a:pt x="8171" y="4024"/>
                    <a:pt x="8155" y="4022"/>
                  </a:cubicBezTo>
                  <a:cubicBezTo>
                    <a:pt x="8136" y="4022"/>
                    <a:pt x="8133" y="4047"/>
                    <a:pt x="8149" y="4100"/>
                  </a:cubicBezTo>
                  <a:cubicBezTo>
                    <a:pt x="8146" y="4126"/>
                    <a:pt x="8186" y="4154"/>
                    <a:pt x="8208" y="4154"/>
                  </a:cubicBezTo>
                  <a:cubicBezTo>
                    <a:pt x="8227" y="4157"/>
                    <a:pt x="8227" y="4182"/>
                    <a:pt x="8227" y="4182"/>
                  </a:cubicBezTo>
                  <a:cubicBezTo>
                    <a:pt x="8225" y="4200"/>
                    <a:pt x="8224" y="4205"/>
                    <a:pt x="8215" y="4205"/>
                  </a:cubicBezTo>
                  <a:cubicBezTo>
                    <a:pt x="8212" y="4205"/>
                    <a:pt x="8208" y="4205"/>
                    <a:pt x="8202" y="4204"/>
                  </a:cubicBezTo>
                  <a:cubicBezTo>
                    <a:pt x="8201" y="4204"/>
                    <a:pt x="8200" y="4204"/>
                    <a:pt x="8199" y="4204"/>
                  </a:cubicBezTo>
                  <a:cubicBezTo>
                    <a:pt x="8161" y="4204"/>
                    <a:pt x="8159" y="4252"/>
                    <a:pt x="8196" y="4279"/>
                  </a:cubicBezTo>
                  <a:lnTo>
                    <a:pt x="8177" y="4279"/>
                  </a:lnTo>
                  <a:cubicBezTo>
                    <a:pt x="8176" y="4279"/>
                    <a:pt x="8175" y="4279"/>
                    <a:pt x="8174" y="4279"/>
                  </a:cubicBezTo>
                  <a:cubicBezTo>
                    <a:pt x="8153" y="4279"/>
                    <a:pt x="8134" y="4308"/>
                    <a:pt x="8143" y="4426"/>
                  </a:cubicBezTo>
                  <a:cubicBezTo>
                    <a:pt x="8133" y="4528"/>
                    <a:pt x="8127" y="4602"/>
                    <a:pt x="8106" y="4602"/>
                  </a:cubicBezTo>
                  <a:cubicBezTo>
                    <a:pt x="8106" y="4602"/>
                    <a:pt x="8105" y="4602"/>
                    <a:pt x="8105" y="4602"/>
                  </a:cubicBezTo>
                  <a:cubicBezTo>
                    <a:pt x="8105" y="4602"/>
                    <a:pt x="8104" y="4602"/>
                    <a:pt x="8104" y="4602"/>
                  </a:cubicBezTo>
                  <a:cubicBezTo>
                    <a:pt x="8087" y="4602"/>
                    <a:pt x="8118" y="4706"/>
                    <a:pt x="8155" y="4759"/>
                  </a:cubicBezTo>
                  <a:cubicBezTo>
                    <a:pt x="8154" y="4758"/>
                    <a:pt x="8153" y="4758"/>
                    <a:pt x="8152" y="4758"/>
                  </a:cubicBezTo>
                  <a:cubicBezTo>
                    <a:pt x="8136" y="4758"/>
                    <a:pt x="8133" y="4783"/>
                    <a:pt x="8127" y="4831"/>
                  </a:cubicBezTo>
                  <a:cubicBezTo>
                    <a:pt x="8122" y="4896"/>
                    <a:pt x="8121" y="4907"/>
                    <a:pt x="8110" y="4907"/>
                  </a:cubicBezTo>
                  <a:cubicBezTo>
                    <a:pt x="8108" y="4907"/>
                    <a:pt x="8105" y="4906"/>
                    <a:pt x="8102" y="4906"/>
                  </a:cubicBezTo>
                  <a:cubicBezTo>
                    <a:pt x="8085" y="4894"/>
                    <a:pt x="8075" y="4887"/>
                    <a:pt x="8072" y="4887"/>
                  </a:cubicBezTo>
                  <a:lnTo>
                    <a:pt x="8072" y="4887"/>
                  </a:lnTo>
                  <a:cubicBezTo>
                    <a:pt x="8068" y="4887"/>
                    <a:pt x="8077" y="4900"/>
                    <a:pt x="8099" y="4931"/>
                  </a:cubicBezTo>
                  <a:cubicBezTo>
                    <a:pt x="8138" y="4958"/>
                    <a:pt x="8113" y="5028"/>
                    <a:pt x="8075" y="5028"/>
                  </a:cubicBezTo>
                  <a:cubicBezTo>
                    <a:pt x="8074" y="5028"/>
                    <a:pt x="8072" y="5028"/>
                    <a:pt x="8070" y="5028"/>
                  </a:cubicBezTo>
                  <a:cubicBezTo>
                    <a:pt x="8049" y="5028"/>
                    <a:pt x="8045" y="5053"/>
                    <a:pt x="8042" y="5103"/>
                  </a:cubicBezTo>
                  <a:cubicBezTo>
                    <a:pt x="8061" y="5131"/>
                    <a:pt x="8058" y="5182"/>
                    <a:pt x="8052" y="5232"/>
                  </a:cubicBezTo>
                  <a:cubicBezTo>
                    <a:pt x="8045" y="5307"/>
                    <a:pt x="8045" y="5307"/>
                    <a:pt x="8086" y="5310"/>
                  </a:cubicBezTo>
                  <a:cubicBezTo>
                    <a:pt x="8130" y="5313"/>
                    <a:pt x="8127" y="5338"/>
                    <a:pt x="8124" y="5388"/>
                  </a:cubicBezTo>
                  <a:cubicBezTo>
                    <a:pt x="8121" y="5414"/>
                    <a:pt x="8117" y="5439"/>
                    <a:pt x="8099" y="5439"/>
                  </a:cubicBezTo>
                  <a:cubicBezTo>
                    <a:pt x="8086" y="5451"/>
                    <a:pt x="8077" y="5467"/>
                    <a:pt x="8074" y="5486"/>
                  </a:cubicBezTo>
                  <a:cubicBezTo>
                    <a:pt x="8070" y="5511"/>
                    <a:pt x="8067" y="5536"/>
                    <a:pt x="8049" y="5536"/>
                  </a:cubicBezTo>
                  <a:cubicBezTo>
                    <a:pt x="8030" y="5555"/>
                    <a:pt x="8020" y="5580"/>
                    <a:pt x="8020" y="5608"/>
                  </a:cubicBezTo>
                  <a:cubicBezTo>
                    <a:pt x="8017" y="5658"/>
                    <a:pt x="8011" y="5708"/>
                    <a:pt x="7992" y="5708"/>
                  </a:cubicBezTo>
                  <a:cubicBezTo>
                    <a:pt x="7989" y="5733"/>
                    <a:pt x="7989" y="5733"/>
                    <a:pt x="8008" y="5733"/>
                  </a:cubicBezTo>
                  <a:cubicBezTo>
                    <a:pt x="8030" y="5736"/>
                    <a:pt x="8049" y="5761"/>
                    <a:pt x="8020" y="5862"/>
                  </a:cubicBezTo>
                  <a:cubicBezTo>
                    <a:pt x="8014" y="5912"/>
                    <a:pt x="8008" y="5987"/>
                    <a:pt x="8030" y="5990"/>
                  </a:cubicBezTo>
                  <a:cubicBezTo>
                    <a:pt x="8027" y="6009"/>
                    <a:pt x="8027" y="6013"/>
                    <a:pt x="8019" y="6013"/>
                  </a:cubicBezTo>
                  <a:cubicBezTo>
                    <a:pt x="8016" y="6013"/>
                    <a:pt x="8013" y="6013"/>
                    <a:pt x="8008" y="6012"/>
                  </a:cubicBezTo>
                  <a:cubicBezTo>
                    <a:pt x="8006" y="6012"/>
                    <a:pt x="8005" y="6012"/>
                    <a:pt x="8004" y="6012"/>
                  </a:cubicBezTo>
                  <a:cubicBezTo>
                    <a:pt x="7964" y="6012"/>
                    <a:pt x="7962" y="6061"/>
                    <a:pt x="7998" y="6112"/>
                  </a:cubicBezTo>
                  <a:cubicBezTo>
                    <a:pt x="8017" y="6115"/>
                    <a:pt x="8017" y="6141"/>
                    <a:pt x="7992" y="6162"/>
                  </a:cubicBezTo>
                  <a:cubicBezTo>
                    <a:pt x="7992" y="6181"/>
                    <a:pt x="7998" y="6200"/>
                    <a:pt x="8011" y="6216"/>
                  </a:cubicBezTo>
                  <a:cubicBezTo>
                    <a:pt x="8030" y="6244"/>
                    <a:pt x="8030" y="6244"/>
                    <a:pt x="8005" y="6291"/>
                  </a:cubicBezTo>
                  <a:cubicBezTo>
                    <a:pt x="8003" y="6291"/>
                    <a:pt x="8002" y="6291"/>
                    <a:pt x="8001" y="6291"/>
                  </a:cubicBezTo>
                  <a:cubicBezTo>
                    <a:pt x="7982" y="6291"/>
                    <a:pt x="7980" y="6314"/>
                    <a:pt x="7980" y="6338"/>
                  </a:cubicBezTo>
                  <a:cubicBezTo>
                    <a:pt x="7998" y="6391"/>
                    <a:pt x="7970" y="6667"/>
                    <a:pt x="7942" y="6692"/>
                  </a:cubicBezTo>
                  <a:cubicBezTo>
                    <a:pt x="7958" y="6717"/>
                    <a:pt x="7958" y="6720"/>
                    <a:pt x="7954" y="6745"/>
                  </a:cubicBezTo>
                  <a:cubicBezTo>
                    <a:pt x="7911" y="6764"/>
                    <a:pt x="7926" y="6792"/>
                    <a:pt x="7967" y="6799"/>
                  </a:cubicBezTo>
                  <a:lnTo>
                    <a:pt x="7970" y="6770"/>
                  </a:lnTo>
                  <a:lnTo>
                    <a:pt x="7976" y="6745"/>
                  </a:lnTo>
                  <a:lnTo>
                    <a:pt x="7976" y="6745"/>
                  </a:lnTo>
                  <a:cubicBezTo>
                    <a:pt x="8015" y="6751"/>
                    <a:pt x="8006" y="6821"/>
                    <a:pt x="7955" y="6821"/>
                  </a:cubicBezTo>
                  <a:cubicBezTo>
                    <a:pt x="7952" y="6821"/>
                    <a:pt x="7948" y="6821"/>
                    <a:pt x="7945" y="6821"/>
                  </a:cubicBezTo>
                  <a:cubicBezTo>
                    <a:pt x="7898" y="6839"/>
                    <a:pt x="7898" y="6839"/>
                    <a:pt x="7936" y="6871"/>
                  </a:cubicBezTo>
                  <a:cubicBezTo>
                    <a:pt x="7973" y="6902"/>
                    <a:pt x="7970" y="6927"/>
                    <a:pt x="7926" y="6946"/>
                  </a:cubicBezTo>
                  <a:cubicBezTo>
                    <a:pt x="7912" y="6943"/>
                    <a:pt x="7903" y="6941"/>
                    <a:pt x="7899" y="6941"/>
                  </a:cubicBezTo>
                  <a:cubicBezTo>
                    <a:pt x="7890" y="6941"/>
                    <a:pt x="7898" y="6948"/>
                    <a:pt x="7923" y="6971"/>
                  </a:cubicBezTo>
                  <a:cubicBezTo>
                    <a:pt x="7994" y="7030"/>
                    <a:pt x="7996" y="7102"/>
                    <a:pt x="7938" y="7102"/>
                  </a:cubicBezTo>
                  <a:cubicBezTo>
                    <a:pt x="7932" y="7102"/>
                    <a:pt x="7925" y="7101"/>
                    <a:pt x="7917" y="7100"/>
                  </a:cubicBezTo>
                  <a:cubicBezTo>
                    <a:pt x="7910" y="7097"/>
                    <a:pt x="7902" y="7095"/>
                    <a:pt x="7895" y="7095"/>
                  </a:cubicBezTo>
                  <a:cubicBezTo>
                    <a:pt x="7871" y="7095"/>
                    <a:pt x="7849" y="7110"/>
                    <a:pt x="7842" y="7134"/>
                  </a:cubicBezTo>
                  <a:cubicBezTo>
                    <a:pt x="7835" y="7159"/>
                    <a:pt x="7857" y="7162"/>
                    <a:pt x="7876" y="7168"/>
                  </a:cubicBezTo>
                  <a:cubicBezTo>
                    <a:pt x="7886" y="7165"/>
                    <a:pt x="7893" y="7164"/>
                    <a:pt x="7898" y="7164"/>
                  </a:cubicBezTo>
                  <a:cubicBezTo>
                    <a:pt x="7919" y="7164"/>
                    <a:pt x="7906" y="7186"/>
                    <a:pt x="7864" y="7219"/>
                  </a:cubicBezTo>
                  <a:cubicBezTo>
                    <a:pt x="7785" y="7275"/>
                    <a:pt x="7773" y="7322"/>
                    <a:pt x="7795" y="7410"/>
                  </a:cubicBezTo>
                  <a:cubicBezTo>
                    <a:pt x="7801" y="7484"/>
                    <a:pt x="7788" y="7541"/>
                    <a:pt x="7775" y="7541"/>
                  </a:cubicBezTo>
                  <a:cubicBezTo>
                    <a:pt x="7770" y="7541"/>
                    <a:pt x="7764" y="7530"/>
                    <a:pt x="7760" y="7504"/>
                  </a:cubicBezTo>
                  <a:cubicBezTo>
                    <a:pt x="7749" y="7473"/>
                    <a:pt x="7743" y="7458"/>
                    <a:pt x="7741" y="7458"/>
                  </a:cubicBezTo>
                  <a:lnTo>
                    <a:pt x="7741" y="7458"/>
                  </a:lnTo>
                  <a:cubicBezTo>
                    <a:pt x="7739" y="7458"/>
                    <a:pt x="7740" y="7472"/>
                    <a:pt x="7741" y="7497"/>
                  </a:cubicBezTo>
                  <a:lnTo>
                    <a:pt x="7694" y="7613"/>
                  </a:lnTo>
                  <a:cubicBezTo>
                    <a:pt x="7688" y="7639"/>
                    <a:pt x="7694" y="7664"/>
                    <a:pt x="7716" y="7676"/>
                  </a:cubicBezTo>
                  <a:cubicBezTo>
                    <a:pt x="7663" y="7682"/>
                    <a:pt x="7632" y="7739"/>
                    <a:pt x="7654" y="7789"/>
                  </a:cubicBezTo>
                  <a:cubicBezTo>
                    <a:pt x="7644" y="7811"/>
                    <a:pt x="7635" y="7836"/>
                    <a:pt x="7635" y="7836"/>
                  </a:cubicBezTo>
                  <a:cubicBezTo>
                    <a:pt x="7622" y="7858"/>
                    <a:pt x="7622" y="7858"/>
                    <a:pt x="7629" y="7889"/>
                  </a:cubicBezTo>
                  <a:cubicBezTo>
                    <a:pt x="7638" y="7921"/>
                    <a:pt x="7607" y="7933"/>
                    <a:pt x="7575" y="7946"/>
                  </a:cubicBezTo>
                  <a:cubicBezTo>
                    <a:pt x="7544" y="7958"/>
                    <a:pt x="7516" y="7971"/>
                    <a:pt x="7535" y="7980"/>
                  </a:cubicBezTo>
                  <a:cubicBezTo>
                    <a:pt x="7553" y="7993"/>
                    <a:pt x="7547" y="8046"/>
                    <a:pt x="7553" y="8077"/>
                  </a:cubicBezTo>
                  <a:cubicBezTo>
                    <a:pt x="7557" y="8098"/>
                    <a:pt x="7549" y="8110"/>
                    <a:pt x="7539" y="8110"/>
                  </a:cubicBezTo>
                  <a:cubicBezTo>
                    <a:pt x="7533" y="8110"/>
                    <a:pt x="7526" y="8104"/>
                    <a:pt x="7522" y="8090"/>
                  </a:cubicBezTo>
                  <a:cubicBezTo>
                    <a:pt x="7517" y="8087"/>
                    <a:pt x="7513" y="8084"/>
                    <a:pt x="7509" y="8084"/>
                  </a:cubicBezTo>
                  <a:cubicBezTo>
                    <a:pt x="7501" y="8084"/>
                    <a:pt x="7491" y="8092"/>
                    <a:pt x="7462" y="8115"/>
                  </a:cubicBezTo>
                  <a:cubicBezTo>
                    <a:pt x="7453" y="8137"/>
                    <a:pt x="7428" y="8181"/>
                    <a:pt x="7447" y="8193"/>
                  </a:cubicBezTo>
                  <a:cubicBezTo>
                    <a:pt x="7466" y="8203"/>
                    <a:pt x="7378" y="8331"/>
                    <a:pt x="7347" y="8337"/>
                  </a:cubicBezTo>
                  <a:lnTo>
                    <a:pt x="7318" y="8381"/>
                  </a:lnTo>
                  <a:cubicBezTo>
                    <a:pt x="7306" y="8400"/>
                    <a:pt x="7309" y="8435"/>
                    <a:pt x="7293" y="8456"/>
                  </a:cubicBezTo>
                  <a:cubicBezTo>
                    <a:pt x="7284" y="8472"/>
                    <a:pt x="7281" y="8491"/>
                    <a:pt x="7281" y="8510"/>
                  </a:cubicBezTo>
                  <a:cubicBezTo>
                    <a:pt x="7271" y="8526"/>
                    <a:pt x="7260" y="8543"/>
                    <a:pt x="7248" y="8543"/>
                  </a:cubicBezTo>
                  <a:cubicBezTo>
                    <a:pt x="7244" y="8543"/>
                    <a:pt x="7241" y="8542"/>
                    <a:pt x="7237" y="8538"/>
                  </a:cubicBezTo>
                  <a:lnTo>
                    <a:pt x="7237" y="8538"/>
                  </a:lnTo>
                  <a:cubicBezTo>
                    <a:pt x="7248" y="8572"/>
                    <a:pt x="7251" y="8582"/>
                    <a:pt x="7233" y="8582"/>
                  </a:cubicBezTo>
                  <a:cubicBezTo>
                    <a:pt x="7226" y="8582"/>
                    <a:pt x="7216" y="8580"/>
                    <a:pt x="7202" y="8579"/>
                  </a:cubicBezTo>
                  <a:cubicBezTo>
                    <a:pt x="7189" y="8566"/>
                    <a:pt x="7181" y="8559"/>
                    <a:pt x="7178" y="8559"/>
                  </a:cubicBezTo>
                  <a:lnTo>
                    <a:pt x="7178" y="8559"/>
                  </a:lnTo>
                  <a:cubicBezTo>
                    <a:pt x="7174" y="8559"/>
                    <a:pt x="7178" y="8571"/>
                    <a:pt x="7187" y="8597"/>
                  </a:cubicBezTo>
                  <a:cubicBezTo>
                    <a:pt x="7187" y="8629"/>
                    <a:pt x="7187" y="8629"/>
                    <a:pt x="7152" y="8635"/>
                  </a:cubicBezTo>
                  <a:cubicBezTo>
                    <a:pt x="7149" y="8632"/>
                    <a:pt x="7145" y="8631"/>
                    <a:pt x="7142" y="8631"/>
                  </a:cubicBezTo>
                  <a:cubicBezTo>
                    <a:pt x="7131" y="8631"/>
                    <a:pt x="7125" y="8644"/>
                    <a:pt x="7137" y="8654"/>
                  </a:cubicBezTo>
                  <a:cubicBezTo>
                    <a:pt x="7150" y="8694"/>
                    <a:pt x="7127" y="8751"/>
                    <a:pt x="7101" y="8751"/>
                  </a:cubicBezTo>
                  <a:cubicBezTo>
                    <a:pt x="7096" y="8751"/>
                    <a:pt x="7091" y="8749"/>
                    <a:pt x="7086" y="8745"/>
                  </a:cubicBezTo>
                  <a:cubicBezTo>
                    <a:pt x="7074" y="8760"/>
                    <a:pt x="7068" y="8779"/>
                    <a:pt x="7068" y="8798"/>
                  </a:cubicBezTo>
                  <a:cubicBezTo>
                    <a:pt x="7075" y="8825"/>
                    <a:pt x="7078" y="8836"/>
                    <a:pt x="7074" y="8836"/>
                  </a:cubicBezTo>
                  <a:cubicBezTo>
                    <a:pt x="7071" y="8836"/>
                    <a:pt x="7064" y="8829"/>
                    <a:pt x="7052" y="8817"/>
                  </a:cubicBezTo>
                  <a:cubicBezTo>
                    <a:pt x="7044" y="8815"/>
                    <a:pt x="7038" y="8815"/>
                    <a:pt x="7032" y="8815"/>
                  </a:cubicBezTo>
                  <a:cubicBezTo>
                    <a:pt x="6999" y="8815"/>
                    <a:pt x="6991" y="8837"/>
                    <a:pt x="6999" y="8876"/>
                  </a:cubicBezTo>
                  <a:cubicBezTo>
                    <a:pt x="6996" y="8895"/>
                    <a:pt x="6980" y="8908"/>
                    <a:pt x="6961" y="8911"/>
                  </a:cubicBezTo>
                  <a:cubicBezTo>
                    <a:pt x="6908" y="8930"/>
                    <a:pt x="6782" y="9017"/>
                    <a:pt x="6829" y="9030"/>
                  </a:cubicBezTo>
                  <a:lnTo>
                    <a:pt x="6792" y="9068"/>
                  </a:lnTo>
                  <a:cubicBezTo>
                    <a:pt x="6742" y="9086"/>
                    <a:pt x="6723" y="9102"/>
                    <a:pt x="6717" y="9136"/>
                  </a:cubicBezTo>
                  <a:lnTo>
                    <a:pt x="6707" y="9168"/>
                  </a:lnTo>
                  <a:cubicBezTo>
                    <a:pt x="6697" y="9158"/>
                    <a:pt x="6685" y="9153"/>
                    <a:pt x="6673" y="9153"/>
                  </a:cubicBezTo>
                  <a:cubicBezTo>
                    <a:pt x="6662" y="9153"/>
                    <a:pt x="6650" y="9157"/>
                    <a:pt x="6641" y="9165"/>
                  </a:cubicBezTo>
                  <a:cubicBezTo>
                    <a:pt x="6619" y="9180"/>
                    <a:pt x="6619" y="9180"/>
                    <a:pt x="6632" y="9196"/>
                  </a:cubicBezTo>
                  <a:cubicBezTo>
                    <a:pt x="6667" y="9196"/>
                    <a:pt x="6648" y="9212"/>
                    <a:pt x="6626" y="9227"/>
                  </a:cubicBezTo>
                  <a:cubicBezTo>
                    <a:pt x="6617" y="9235"/>
                    <a:pt x="6606" y="9239"/>
                    <a:pt x="6594" y="9239"/>
                  </a:cubicBezTo>
                  <a:cubicBezTo>
                    <a:pt x="6582" y="9239"/>
                    <a:pt x="6570" y="9234"/>
                    <a:pt x="6560" y="9224"/>
                  </a:cubicBezTo>
                  <a:lnTo>
                    <a:pt x="6538" y="9240"/>
                  </a:lnTo>
                  <a:cubicBezTo>
                    <a:pt x="6556" y="9264"/>
                    <a:pt x="6550" y="9279"/>
                    <a:pt x="6541" y="9279"/>
                  </a:cubicBezTo>
                  <a:cubicBezTo>
                    <a:pt x="6537" y="9279"/>
                    <a:pt x="6532" y="9277"/>
                    <a:pt x="6529" y="9271"/>
                  </a:cubicBezTo>
                  <a:cubicBezTo>
                    <a:pt x="6504" y="9271"/>
                    <a:pt x="6475" y="9281"/>
                    <a:pt x="6457" y="9299"/>
                  </a:cubicBezTo>
                  <a:lnTo>
                    <a:pt x="6444" y="9284"/>
                  </a:lnTo>
                  <a:cubicBezTo>
                    <a:pt x="6441" y="9283"/>
                    <a:pt x="6439" y="9283"/>
                    <a:pt x="6437" y="9283"/>
                  </a:cubicBezTo>
                  <a:cubicBezTo>
                    <a:pt x="6415" y="9283"/>
                    <a:pt x="6426" y="9298"/>
                    <a:pt x="6435" y="9315"/>
                  </a:cubicBezTo>
                  <a:lnTo>
                    <a:pt x="6394" y="9343"/>
                  </a:lnTo>
                  <a:cubicBezTo>
                    <a:pt x="6375" y="9359"/>
                    <a:pt x="6350" y="9372"/>
                    <a:pt x="6384" y="9375"/>
                  </a:cubicBezTo>
                  <a:cubicBezTo>
                    <a:pt x="6397" y="9393"/>
                    <a:pt x="6406" y="9412"/>
                    <a:pt x="6384" y="9425"/>
                  </a:cubicBezTo>
                  <a:cubicBezTo>
                    <a:pt x="6375" y="9411"/>
                    <a:pt x="6367" y="9398"/>
                    <a:pt x="6355" y="9398"/>
                  </a:cubicBezTo>
                  <a:cubicBezTo>
                    <a:pt x="6351" y="9398"/>
                    <a:pt x="6346" y="9400"/>
                    <a:pt x="6341" y="9403"/>
                  </a:cubicBezTo>
                  <a:cubicBezTo>
                    <a:pt x="6335" y="9405"/>
                    <a:pt x="6330" y="9407"/>
                    <a:pt x="6325" y="9407"/>
                  </a:cubicBezTo>
                  <a:cubicBezTo>
                    <a:pt x="6318" y="9407"/>
                    <a:pt x="6312" y="9404"/>
                    <a:pt x="6306" y="9397"/>
                  </a:cubicBezTo>
                  <a:cubicBezTo>
                    <a:pt x="6306" y="9385"/>
                    <a:pt x="6301" y="9380"/>
                    <a:pt x="6294" y="9380"/>
                  </a:cubicBezTo>
                  <a:cubicBezTo>
                    <a:pt x="6273" y="9380"/>
                    <a:pt x="6228" y="9423"/>
                    <a:pt x="6218" y="9447"/>
                  </a:cubicBezTo>
                  <a:cubicBezTo>
                    <a:pt x="6205" y="9486"/>
                    <a:pt x="6190" y="9505"/>
                    <a:pt x="6176" y="9505"/>
                  </a:cubicBezTo>
                  <a:cubicBezTo>
                    <a:pt x="6168" y="9505"/>
                    <a:pt x="6160" y="9498"/>
                    <a:pt x="6153" y="9484"/>
                  </a:cubicBezTo>
                  <a:cubicBezTo>
                    <a:pt x="6149" y="9477"/>
                    <a:pt x="6145" y="9474"/>
                    <a:pt x="6141" y="9474"/>
                  </a:cubicBezTo>
                  <a:cubicBezTo>
                    <a:pt x="6125" y="9474"/>
                    <a:pt x="6110" y="9523"/>
                    <a:pt x="6115" y="9578"/>
                  </a:cubicBezTo>
                  <a:lnTo>
                    <a:pt x="6121" y="9647"/>
                  </a:lnTo>
                  <a:lnTo>
                    <a:pt x="6093" y="9591"/>
                  </a:lnTo>
                  <a:cubicBezTo>
                    <a:pt x="6064" y="9561"/>
                    <a:pt x="6049" y="9546"/>
                    <a:pt x="6035" y="9546"/>
                  </a:cubicBezTo>
                  <a:cubicBezTo>
                    <a:pt x="6020" y="9546"/>
                    <a:pt x="6007" y="9562"/>
                    <a:pt x="5980" y="9597"/>
                  </a:cubicBezTo>
                  <a:cubicBezTo>
                    <a:pt x="5958" y="9621"/>
                    <a:pt x="5949" y="9631"/>
                    <a:pt x="5943" y="9631"/>
                  </a:cubicBezTo>
                  <a:cubicBezTo>
                    <a:pt x="5939" y="9631"/>
                    <a:pt x="5937" y="9627"/>
                    <a:pt x="5933" y="9619"/>
                  </a:cubicBezTo>
                  <a:cubicBezTo>
                    <a:pt x="5930" y="9613"/>
                    <a:pt x="5925" y="9609"/>
                    <a:pt x="5917" y="9609"/>
                  </a:cubicBezTo>
                  <a:cubicBezTo>
                    <a:pt x="5903" y="9609"/>
                    <a:pt x="5878" y="9621"/>
                    <a:pt x="5833" y="9641"/>
                  </a:cubicBezTo>
                  <a:cubicBezTo>
                    <a:pt x="5761" y="9672"/>
                    <a:pt x="5739" y="9682"/>
                    <a:pt x="5745" y="9701"/>
                  </a:cubicBezTo>
                  <a:lnTo>
                    <a:pt x="5698" y="9722"/>
                  </a:lnTo>
                  <a:cubicBezTo>
                    <a:pt x="5688" y="9715"/>
                    <a:pt x="5677" y="9712"/>
                    <a:pt x="5668" y="9712"/>
                  </a:cubicBezTo>
                  <a:cubicBezTo>
                    <a:pt x="5644" y="9712"/>
                    <a:pt x="5630" y="9735"/>
                    <a:pt x="5657" y="9760"/>
                  </a:cubicBezTo>
                  <a:lnTo>
                    <a:pt x="5610" y="9776"/>
                  </a:lnTo>
                  <a:lnTo>
                    <a:pt x="5604" y="9754"/>
                  </a:lnTo>
                  <a:cubicBezTo>
                    <a:pt x="5602" y="9749"/>
                    <a:pt x="5597" y="9746"/>
                    <a:pt x="5587" y="9746"/>
                  </a:cubicBezTo>
                  <a:cubicBezTo>
                    <a:pt x="5560" y="9746"/>
                    <a:pt x="5497" y="9767"/>
                    <a:pt x="5353" y="9813"/>
                  </a:cubicBezTo>
                  <a:cubicBezTo>
                    <a:pt x="5134" y="9870"/>
                    <a:pt x="5106" y="9867"/>
                    <a:pt x="5115" y="9911"/>
                  </a:cubicBezTo>
                  <a:cubicBezTo>
                    <a:pt x="5107" y="9937"/>
                    <a:pt x="5094" y="9950"/>
                    <a:pt x="5084" y="9950"/>
                  </a:cubicBezTo>
                  <a:cubicBezTo>
                    <a:pt x="5075" y="9950"/>
                    <a:pt x="5068" y="9941"/>
                    <a:pt x="5065" y="9923"/>
                  </a:cubicBezTo>
                  <a:cubicBezTo>
                    <a:pt x="5063" y="9909"/>
                    <a:pt x="5049" y="9897"/>
                    <a:pt x="5041" y="9897"/>
                  </a:cubicBezTo>
                  <a:cubicBezTo>
                    <a:pt x="5037" y="9897"/>
                    <a:pt x="5035" y="9900"/>
                    <a:pt x="5037" y="9907"/>
                  </a:cubicBezTo>
                  <a:cubicBezTo>
                    <a:pt x="5027" y="9910"/>
                    <a:pt x="5017" y="9911"/>
                    <a:pt x="5008" y="9911"/>
                  </a:cubicBezTo>
                  <a:cubicBezTo>
                    <a:pt x="4991" y="9911"/>
                    <a:pt x="4975" y="9907"/>
                    <a:pt x="4959" y="9901"/>
                  </a:cubicBezTo>
                  <a:cubicBezTo>
                    <a:pt x="4931" y="9894"/>
                    <a:pt x="4910" y="9891"/>
                    <a:pt x="4895" y="9891"/>
                  </a:cubicBezTo>
                  <a:cubicBezTo>
                    <a:pt x="4865" y="9891"/>
                    <a:pt x="4856" y="9902"/>
                    <a:pt x="4858" y="9917"/>
                  </a:cubicBezTo>
                  <a:cubicBezTo>
                    <a:pt x="4872" y="9935"/>
                    <a:pt x="4874" y="9941"/>
                    <a:pt x="4870" y="9941"/>
                  </a:cubicBezTo>
                  <a:cubicBezTo>
                    <a:pt x="4865" y="9941"/>
                    <a:pt x="4849" y="9930"/>
                    <a:pt x="4833" y="9920"/>
                  </a:cubicBezTo>
                  <a:cubicBezTo>
                    <a:pt x="4814" y="9907"/>
                    <a:pt x="4795" y="9896"/>
                    <a:pt x="4786" y="9896"/>
                  </a:cubicBezTo>
                  <a:cubicBezTo>
                    <a:pt x="4781" y="9896"/>
                    <a:pt x="4779" y="9898"/>
                    <a:pt x="4780" y="9904"/>
                  </a:cubicBezTo>
                  <a:cubicBezTo>
                    <a:pt x="4765" y="9921"/>
                    <a:pt x="4694" y="9943"/>
                    <a:pt x="4646" y="9943"/>
                  </a:cubicBezTo>
                  <a:cubicBezTo>
                    <a:pt x="4623" y="9943"/>
                    <a:pt x="4606" y="9938"/>
                    <a:pt x="4604" y="9923"/>
                  </a:cubicBezTo>
                  <a:lnTo>
                    <a:pt x="4554" y="9929"/>
                  </a:lnTo>
                  <a:cubicBezTo>
                    <a:pt x="4554" y="9951"/>
                    <a:pt x="4504" y="9958"/>
                    <a:pt x="4454" y="9958"/>
                  </a:cubicBezTo>
                  <a:cubicBezTo>
                    <a:pt x="4404" y="9958"/>
                    <a:pt x="4379" y="9958"/>
                    <a:pt x="4376" y="9936"/>
                  </a:cubicBezTo>
                  <a:cubicBezTo>
                    <a:pt x="4388" y="9925"/>
                    <a:pt x="4388" y="9919"/>
                    <a:pt x="4379" y="9919"/>
                  </a:cubicBezTo>
                  <a:cubicBezTo>
                    <a:pt x="4369" y="9919"/>
                    <a:pt x="4351" y="9925"/>
                    <a:pt x="4326" y="9936"/>
                  </a:cubicBezTo>
                  <a:cubicBezTo>
                    <a:pt x="4300" y="9936"/>
                    <a:pt x="4275" y="9979"/>
                    <a:pt x="4250" y="9979"/>
                  </a:cubicBezTo>
                  <a:cubicBezTo>
                    <a:pt x="4247" y="10005"/>
                    <a:pt x="4225" y="10020"/>
                    <a:pt x="4200" y="10020"/>
                  </a:cubicBezTo>
                  <a:lnTo>
                    <a:pt x="4200" y="10001"/>
                  </a:lnTo>
                  <a:lnTo>
                    <a:pt x="4200" y="9958"/>
                  </a:lnTo>
                  <a:cubicBezTo>
                    <a:pt x="4175" y="9958"/>
                    <a:pt x="4150" y="9958"/>
                    <a:pt x="4147" y="9979"/>
                  </a:cubicBezTo>
                  <a:cubicBezTo>
                    <a:pt x="4125" y="9961"/>
                    <a:pt x="4100" y="9961"/>
                    <a:pt x="4047" y="9954"/>
                  </a:cubicBezTo>
                  <a:cubicBezTo>
                    <a:pt x="4023" y="9953"/>
                    <a:pt x="4000" y="9951"/>
                    <a:pt x="3980" y="9951"/>
                  </a:cubicBezTo>
                  <a:cubicBezTo>
                    <a:pt x="3955" y="9951"/>
                    <a:pt x="3935" y="9954"/>
                    <a:pt x="3921" y="9964"/>
                  </a:cubicBezTo>
                  <a:cubicBezTo>
                    <a:pt x="3909" y="9938"/>
                    <a:pt x="3852" y="9923"/>
                    <a:pt x="3801" y="9923"/>
                  </a:cubicBezTo>
                  <a:cubicBezTo>
                    <a:pt x="3765" y="9923"/>
                    <a:pt x="3731" y="9931"/>
                    <a:pt x="3718" y="9948"/>
                  </a:cubicBezTo>
                  <a:cubicBezTo>
                    <a:pt x="3716" y="9957"/>
                    <a:pt x="3710" y="9962"/>
                    <a:pt x="3702" y="9962"/>
                  </a:cubicBezTo>
                  <a:cubicBezTo>
                    <a:pt x="3692" y="9962"/>
                    <a:pt x="3679" y="9955"/>
                    <a:pt x="3667" y="9942"/>
                  </a:cubicBezTo>
                  <a:cubicBezTo>
                    <a:pt x="3655" y="9928"/>
                    <a:pt x="3650" y="9922"/>
                    <a:pt x="3642" y="9922"/>
                  </a:cubicBezTo>
                  <a:cubicBezTo>
                    <a:pt x="3637" y="9922"/>
                    <a:pt x="3630" y="9926"/>
                    <a:pt x="3617" y="9932"/>
                  </a:cubicBezTo>
                  <a:cubicBezTo>
                    <a:pt x="3611" y="9936"/>
                    <a:pt x="3605" y="9937"/>
                    <a:pt x="3600" y="9937"/>
                  </a:cubicBezTo>
                  <a:cubicBezTo>
                    <a:pt x="3580" y="9937"/>
                    <a:pt x="3562" y="9918"/>
                    <a:pt x="3545" y="9898"/>
                  </a:cubicBezTo>
                  <a:cubicBezTo>
                    <a:pt x="3533" y="9867"/>
                    <a:pt x="3519" y="9855"/>
                    <a:pt x="3502" y="9855"/>
                  </a:cubicBezTo>
                  <a:cubicBezTo>
                    <a:pt x="3493" y="9855"/>
                    <a:pt x="3484" y="9858"/>
                    <a:pt x="3473" y="9864"/>
                  </a:cubicBezTo>
                  <a:cubicBezTo>
                    <a:pt x="3455" y="9866"/>
                    <a:pt x="3436" y="9868"/>
                    <a:pt x="3417" y="9868"/>
                  </a:cubicBezTo>
                  <a:cubicBezTo>
                    <a:pt x="3393" y="9868"/>
                    <a:pt x="3369" y="9866"/>
                    <a:pt x="3345" y="9860"/>
                  </a:cubicBezTo>
                  <a:cubicBezTo>
                    <a:pt x="3291" y="9870"/>
                    <a:pt x="3266" y="9867"/>
                    <a:pt x="3285" y="9892"/>
                  </a:cubicBezTo>
                  <a:cubicBezTo>
                    <a:pt x="3282" y="9911"/>
                    <a:pt x="3251" y="9926"/>
                    <a:pt x="3251" y="9926"/>
                  </a:cubicBezTo>
                  <a:cubicBezTo>
                    <a:pt x="3243" y="9927"/>
                    <a:pt x="3236" y="9927"/>
                    <a:pt x="3231" y="9927"/>
                  </a:cubicBezTo>
                  <a:cubicBezTo>
                    <a:pt x="3204" y="9927"/>
                    <a:pt x="3203" y="9919"/>
                    <a:pt x="3216" y="9919"/>
                  </a:cubicBezTo>
                  <a:cubicBezTo>
                    <a:pt x="3219" y="9919"/>
                    <a:pt x="3222" y="9919"/>
                    <a:pt x="3226" y="9920"/>
                  </a:cubicBezTo>
                  <a:cubicBezTo>
                    <a:pt x="3282" y="9914"/>
                    <a:pt x="3257" y="9907"/>
                    <a:pt x="3238" y="9879"/>
                  </a:cubicBezTo>
                  <a:cubicBezTo>
                    <a:pt x="3210" y="9854"/>
                    <a:pt x="3179" y="9838"/>
                    <a:pt x="3144" y="9832"/>
                  </a:cubicBezTo>
                  <a:lnTo>
                    <a:pt x="3047" y="9801"/>
                  </a:lnTo>
                  <a:cubicBezTo>
                    <a:pt x="3002" y="9774"/>
                    <a:pt x="2977" y="9763"/>
                    <a:pt x="2964" y="9763"/>
                  </a:cubicBezTo>
                  <a:cubicBezTo>
                    <a:pt x="2956" y="9763"/>
                    <a:pt x="2952" y="9766"/>
                    <a:pt x="2950" y="9773"/>
                  </a:cubicBezTo>
                  <a:lnTo>
                    <a:pt x="2940" y="9795"/>
                  </a:lnTo>
                  <a:cubicBezTo>
                    <a:pt x="2929" y="9758"/>
                    <a:pt x="2726" y="9671"/>
                    <a:pt x="2652" y="9671"/>
                  </a:cubicBezTo>
                  <a:cubicBezTo>
                    <a:pt x="2643" y="9671"/>
                    <a:pt x="2636" y="9672"/>
                    <a:pt x="2631" y="9675"/>
                  </a:cubicBezTo>
                  <a:lnTo>
                    <a:pt x="2631" y="9675"/>
                  </a:lnTo>
                  <a:cubicBezTo>
                    <a:pt x="2633" y="9670"/>
                    <a:pt x="2636" y="9663"/>
                    <a:pt x="2640" y="9657"/>
                  </a:cubicBezTo>
                  <a:cubicBezTo>
                    <a:pt x="2649" y="9638"/>
                    <a:pt x="2624" y="9628"/>
                    <a:pt x="2577" y="9610"/>
                  </a:cubicBezTo>
                  <a:cubicBezTo>
                    <a:pt x="2511" y="9591"/>
                    <a:pt x="2448" y="9569"/>
                    <a:pt x="2386" y="9538"/>
                  </a:cubicBezTo>
                  <a:cubicBezTo>
                    <a:pt x="2314" y="9499"/>
                    <a:pt x="2254" y="9467"/>
                    <a:pt x="2230" y="9467"/>
                  </a:cubicBezTo>
                  <a:cubicBezTo>
                    <a:pt x="2225" y="9467"/>
                    <a:pt x="2221" y="9468"/>
                    <a:pt x="2220" y="9472"/>
                  </a:cubicBezTo>
                  <a:cubicBezTo>
                    <a:pt x="2198" y="9459"/>
                    <a:pt x="2198" y="9459"/>
                    <a:pt x="2207" y="9444"/>
                  </a:cubicBezTo>
                  <a:cubicBezTo>
                    <a:pt x="2238" y="9437"/>
                    <a:pt x="2216" y="9425"/>
                    <a:pt x="2195" y="9412"/>
                  </a:cubicBezTo>
                  <a:cubicBezTo>
                    <a:pt x="2190" y="9409"/>
                    <a:pt x="2185" y="9408"/>
                    <a:pt x="2181" y="9408"/>
                  </a:cubicBezTo>
                  <a:cubicBezTo>
                    <a:pt x="2168" y="9408"/>
                    <a:pt x="2160" y="9423"/>
                    <a:pt x="2151" y="9437"/>
                  </a:cubicBezTo>
                  <a:cubicBezTo>
                    <a:pt x="2148" y="9442"/>
                    <a:pt x="2145" y="9444"/>
                    <a:pt x="2140" y="9444"/>
                  </a:cubicBezTo>
                  <a:cubicBezTo>
                    <a:pt x="2129" y="9444"/>
                    <a:pt x="2111" y="9428"/>
                    <a:pt x="2088" y="9393"/>
                  </a:cubicBezTo>
                  <a:cubicBezTo>
                    <a:pt x="2044" y="9340"/>
                    <a:pt x="1985" y="9299"/>
                    <a:pt x="1919" y="9281"/>
                  </a:cubicBezTo>
                  <a:cubicBezTo>
                    <a:pt x="1897" y="9265"/>
                    <a:pt x="1875" y="9252"/>
                    <a:pt x="1887" y="9234"/>
                  </a:cubicBezTo>
                  <a:cubicBezTo>
                    <a:pt x="1875" y="9190"/>
                    <a:pt x="1834" y="9158"/>
                    <a:pt x="1787" y="9158"/>
                  </a:cubicBezTo>
                  <a:cubicBezTo>
                    <a:pt x="1768" y="9143"/>
                    <a:pt x="1768" y="9143"/>
                    <a:pt x="1781" y="9127"/>
                  </a:cubicBezTo>
                  <a:cubicBezTo>
                    <a:pt x="1776" y="9102"/>
                    <a:pt x="1782" y="9087"/>
                    <a:pt x="1766" y="9087"/>
                  </a:cubicBezTo>
                  <a:cubicBezTo>
                    <a:pt x="1761" y="9087"/>
                    <a:pt x="1753" y="9088"/>
                    <a:pt x="1740" y="9093"/>
                  </a:cubicBezTo>
                  <a:cubicBezTo>
                    <a:pt x="1684" y="9074"/>
                    <a:pt x="1634" y="9033"/>
                    <a:pt x="1605" y="8980"/>
                  </a:cubicBezTo>
                  <a:cubicBezTo>
                    <a:pt x="1590" y="8969"/>
                    <a:pt x="1576" y="8958"/>
                    <a:pt x="1565" y="8958"/>
                  </a:cubicBezTo>
                  <a:cubicBezTo>
                    <a:pt x="1560" y="8958"/>
                    <a:pt x="1556" y="8960"/>
                    <a:pt x="1552" y="8964"/>
                  </a:cubicBezTo>
                  <a:lnTo>
                    <a:pt x="1536" y="8980"/>
                  </a:lnTo>
                  <a:cubicBezTo>
                    <a:pt x="1543" y="8946"/>
                    <a:pt x="1546" y="8937"/>
                    <a:pt x="1534" y="8937"/>
                  </a:cubicBezTo>
                  <a:cubicBezTo>
                    <a:pt x="1528" y="8937"/>
                    <a:pt x="1518" y="8939"/>
                    <a:pt x="1502" y="8942"/>
                  </a:cubicBezTo>
                  <a:cubicBezTo>
                    <a:pt x="1497" y="8947"/>
                    <a:pt x="1493" y="8949"/>
                    <a:pt x="1488" y="8949"/>
                  </a:cubicBezTo>
                  <a:cubicBezTo>
                    <a:pt x="1478" y="8949"/>
                    <a:pt x="1472" y="8938"/>
                    <a:pt x="1483" y="8927"/>
                  </a:cubicBezTo>
                  <a:cubicBezTo>
                    <a:pt x="1480" y="8908"/>
                    <a:pt x="1474" y="8889"/>
                    <a:pt x="1461" y="8873"/>
                  </a:cubicBezTo>
                  <a:cubicBezTo>
                    <a:pt x="1389" y="8817"/>
                    <a:pt x="1317" y="8754"/>
                    <a:pt x="1251" y="8688"/>
                  </a:cubicBezTo>
                  <a:cubicBezTo>
                    <a:pt x="1134" y="8545"/>
                    <a:pt x="1082" y="8483"/>
                    <a:pt x="1062" y="8483"/>
                  </a:cubicBezTo>
                  <a:cubicBezTo>
                    <a:pt x="1060" y="8483"/>
                    <a:pt x="1058" y="8484"/>
                    <a:pt x="1057" y="8485"/>
                  </a:cubicBezTo>
                  <a:cubicBezTo>
                    <a:pt x="1026" y="8478"/>
                    <a:pt x="1023" y="8478"/>
                    <a:pt x="1026" y="8444"/>
                  </a:cubicBezTo>
                  <a:cubicBezTo>
                    <a:pt x="1023" y="8419"/>
                    <a:pt x="1013" y="8391"/>
                    <a:pt x="997" y="8369"/>
                  </a:cubicBezTo>
                  <a:cubicBezTo>
                    <a:pt x="982" y="8350"/>
                    <a:pt x="969" y="8328"/>
                    <a:pt x="985" y="8315"/>
                  </a:cubicBezTo>
                  <a:cubicBezTo>
                    <a:pt x="954" y="8306"/>
                    <a:pt x="954" y="8306"/>
                    <a:pt x="941" y="8284"/>
                  </a:cubicBezTo>
                  <a:cubicBezTo>
                    <a:pt x="957" y="8275"/>
                    <a:pt x="944" y="8253"/>
                    <a:pt x="913" y="8243"/>
                  </a:cubicBezTo>
                  <a:cubicBezTo>
                    <a:pt x="863" y="8243"/>
                    <a:pt x="863" y="8243"/>
                    <a:pt x="897" y="8221"/>
                  </a:cubicBezTo>
                  <a:cubicBezTo>
                    <a:pt x="913" y="8211"/>
                    <a:pt x="898" y="8160"/>
                    <a:pt x="891" y="8160"/>
                  </a:cubicBezTo>
                  <a:cubicBezTo>
                    <a:pt x="890" y="8160"/>
                    <a:pt x="888" y="8163"/>
                    <a:pt x="888" y="8168"/>
                  </a:cubicBezTo>
                  <a:cubicBezTo>
                    <a:pt x="885" y="8170"/>
                    <a:pt x="883" y="8170"/>
                    <a:pt x="880" y="8170"/>
                  </a:cubicBezTo>
                  <a:cubicBezTo>
                    <a:pt x="862" y="8170"/>
                    <a:pt x="837" y="8136"/>
                    <a:pt x="809" y="8127"/>
                  </a:cubicBezTo>
                  <a:cubicBezTo>
                    <a:pt x="794" y="8105"/>
                    <a:pt x="784" y="8080"/>
                    <a:pt x="803" y="8071"/>
                  </a:cubicBezTo>
                  <a:cubicBezTo>
                    <a:pt x="809" y="8040"/>
                    <a:pt x="731" y="7936"/>
                    <a:pt x="700" y="7924"/>
                  </a:cubicBezTo>
                  <a:cubicBezTo>
                    <a:pt x="697" y="7925"/>
                    <a:pt x="694" y="7926"/>
                    <a:pt x="691" y="7926"/>
                  </a:cubicBezTo>
                  <a:cubicBezTo>
                    <a:pt x="678" y="7926"/>
                    <a:pt x="672" y="7910"/>
                    <a:pt x="687" y="7902"/>
                  </a:cubicBezTo>
                  <a:cubicBezTo>
                    <a:pt x="706" y="7892"/>
                    <a:pt x="693" y="7870"/>
                    <a:pt x="681" y="7848"/>
                  </a:cubicBezTo>
                  <a:cubicBezTo>
                    <a:pt x="653" y="7833"/>
                    <a:pt x="668" y="7823"/>
                    <a:pt x="687" y="7814"/>
                  </a:cubicBezTo>
                  <a:cubicBezTo>
                    <a:pt x="694" y="7817"/>
                    <a:pt x="698" y="7819"/>
                    <a:pt x="701" y="7819"/>
                  </a:cubicBezTo>
                  <a:cubicBezTo>
                    <a:pt x="713" y="7819"/>
                    <a:pt x="702" y="7796"/>
                    <a:pt x="684" y="7761"/>
                  </a:cubicBezTo>
                  <a:cubicBezTo>
                    <a:pt x="653" y="7748"/>
                    <a:pt x="615" y="7654"/>
                    <a:pt x="587" y="7585"/>
                  </a:cubicBezTo>
                  <a:cubicBezTo>
                    <a:pt x="537" y="7466"/>
                    <a:pt x="505" y="7454"/>
                    <a:pt x="452" y="7416"/>
                  </a:cubicBezTo>
                  <a:lnTo>
                    <a:pt x="405" y="7407"/>
                  </a:lnTo>
                  <a:lnTo>
                    <a:pt x="443" y="7394"/>
                  </a:lnTo>
                  <a:cubicBezTo>
                    <a:pt x="462" y="7382"/>
                    <a:pt x="480" y="7366"/>
                    <a:pt x="496" y="7347"/>
                  </a:cubicBezTo>
                  <a:cubicBezTo>
                    <a:pt x="491" y="7335"/>
                    <a:pt x="483" y="7332"/>
                    <a:pt x="475" y="7332"/>
                  </a:cubicBezTo>
                  <a:cubicBezTo>
                    <a:pt x="467" y="7332"/>
                    <a:pt x="458" y="7335"/>
                    <a:pt x="449" y="7338"/>
                  </a:cubicBezTo>
                  <a:cubicBezTo>
                    <a:pt x="447" y="7338"/>
                    <a:pt x="445" y="7339"/>
                    <a:pt x="443" y="7339"/>
                  </a:cubicBezTo>
                  <a:cubicBezTo>
                    <a:pt x="426" y="7339"/>
                    <a:pt x="421" y="7313"/>
                    <a:pt x="424" y="7262"/>
                  </a:cubicBezTo>
                  <a:cubicBezTo>
                    <a:pt x="430" y="7209"/>
                    <a:pt x="424" y="7184"/>
                    <a:pt x="396" y="7165"/>
                  </a:cubicBezTo>
                  <a:cubicBezTo>
                    <a:pt x="383" y="7140"/>
                    <a:pt x="383" y="7112"/>
                    <a:pt x="393" y="7087"/>
                  </a:cubicBezTo>
                  <a:cubicBezTo>
                    <a:pt x="388" y="7070"/>
                    <a:pt x="387" y="7065"/>
                    <a:pt x="380" y="7065"/>
                  </a:cubicBezTo>
                  <a:cubicBezTo>
                    <a:pt x="377" y="7065"/>
                    <a:pt x="372" y="7066"/>
                    <a:pt x="364" y="7068"/>
                  </a:cubicBezTo>
                  <a:cubicBezTo>
                    <a:pt x="362" y="7069"/>
                    <a:pt x="361" y="7069"/>
                    <a:pt x="359" y="7069"/>
                  </a:cubicBezTo>
                  <a:cubicBezTo>
                    <a:pt x="345" y="7069"/>
                    <a:pt x="341" y="7046"/>
                    <a:pt x="355" y="7018"/>
                  </a:cubicBezTo>
                  <a:cubicBezTo>
                    <a:pt x="388" y="6985"/>
                    <a:pt x="378" y="6914"/>
                    <a:pt x="358" y="6914"/>
                  </a:cubicBezTo>
                  <a:cubicBezTo>
                    <a:pt x="357" y="6914"/>
                    <a:pt x="356" y="6914"/>
                    <a:pt x="355" y="6915"/>
                  </a:cubicBezTo>
                  <a:cubicBezTo>
                    <a:pt x="354" y="6915"/>
                    <a:pt x="353" y="6915"/>
                    <a:pt x="352" y="6915"/>
                  </a:cubicBezTo>
                  <a:cubicBezTo>
                    <a:pt x="335" y="6915"/>
                    <a:pt x="330" y="6891"/>
                    <a:pt x="324" y="6868"/>
                  </a:cubicBezTo>
                  <a:cubicBezTo>
                    <a:pt x="321" y="6839"/>
                    <a:pt x="308" y="6814"/>
                    <a:pt x="289" y="6796"/>
                  </a:cubicBezTo>
                  <a:lnTo>
                    <a:pt x="280" y="6745"/>
                  </a:lnTo>
                  <a:cubicBezTo>
                    <a:pt x="278" y="6738"/>
                    <a:pt x="279" y="6734"/>
                    <a:pt x="282" y="6734"/>
                  </a:cubicBezTo>
                  <a:cubicBezTo>
                    <a:pt x="287" y="6734"/>
                    <a:pt x="301" y="6750"/>
                    <a:pt x="305" y="6767"/>
                  </a:cubicBezTo>
                  <a:lnTo>
                    <a:pt x="321" y="6739"/>
                  </a:lnTo>
                  <a:cubicBezTo>
                    <a:pt x="308" y="6689"/>
                    <a:pt x="308" y="6664"/>
                    <a:pt x="283" y="6642"/>
                  </a:cubicBezTo>
                  <a:cubicBezTo>
                    <a:pt x="239" y="6623"/>
                    <a:pt x="239" y="6620"/>
                    <a:pt x="280" y="6617"/>
                  </a:cubicBezTo>
                  <a:cubicBezTo>
                    <a:pt x="308" y="6614"/>
                    <a:pt x="317" y="6579"/>
                    <a:pt x="295" y="6564"/>
                  </a:cubicBezTo>
                  <a:cubicBezTo>
                    <a:pt x="252" y="6542"/>
                    <a:pt x="270" y="6513"/>
                    <a:pt x="292" y="6513"/>
                  </a:cubicBezTo>
                  <a:cubicBezTo>
                    <a:pt x="306" y="6519"/>
                    <a:pt x="315" y="6523"/>
                    <a:pt x="320" y="6523"/>
                  </a:cubicBezTo>
                  <a:cubicBezTo>
                    <a:pt x="331" y="6523"/>
                    <a:pt x="320" y="6503"/>
                    <a:pt x="283" y="6435"/>
                  </a:cubicBezTo>
                  <a:cubicBezTo>
                    <a:pt x="280" y="6385"/>
                    <a:pt x="245" y="6285"/>
                    <a:pt x="252" y="6210"/>
                  </a:cubicBezTo>
                  <a:cubicBezTo>
                    <a:pt x="252" y="6106"/>
                    <a:pt x="252" y="6056"/>
                    <a:pt x="270" y="6031"/>
                  </a:cubicBezTo>
                  <a:cubicBezTo>
                    <a:pt x="275" y="6031"/>
                    <a:pt x="279" y="6031"/>
                    <a:pt x="282" y="6030"/>
                  </a:cubicBezTo>
                  <a:lnTo>
                    <a:pt x="282" y="6030"/>
                  </a:lnTo>
                  <a:cubicBezTo>
                    <a:pt x="285" y="6031"/>
                    <a:pt x="289" y="6031"/>
                    <a:pt x="292" y="6031"/>
                  </a:cubicBezTo>
                  <a:cubicBezTo>
                    <a:pt x="294" y="6030"/>
                    <a:pt x="295" y="6028"/>
                    <a:pt x="296" y="6027"/>
                  </a:cubicBezTo>
                  <a:lnTo>
                    <a:pt x="296" y="6027"/>
                  </a:lnTo>
                  <a:cubicBezTo>
                    <a:pt x="292" y="6028"/>
                    <a:pt x="288" y="6030"/>
                    <a:pt x="282" y="6030"/>
                  </a:cubicBezTo>
                  <a:lnTo>
                    <a:pt x="282" y="6030"/>
                  </a:lnTo>
                  <a:cubicBezTo>
                    <a:pt x="252" y="6026"/>
                    <a:pt x="252" y="5999"/>
                    <a:pt x="252" y="5927"/>
                  </a:cubicBezTo>
                  <a:cubicBezTo>
                    <a:pt x="274" y="5877"/>
                    <a:pt x="270" y="5821"/>
                    <a:pt x="245" y="5774"/>
                  </a:cubicBezTo>
                  <a:cubicBezTo>
                    <a:pt x="242" y="5799"/>
                    <a:pt x="239" y="5824"/>
                    <a:pt x="239" y="5824"/>
                  </a:cubicBezTo>
                  <a:cubicBezTo>
                    <a:pt x="198" y="5821"/>
                    <a:pt x="201" y="5796"/>
                    <a:pt x="227" y="5746"/>
                  </a:cubicBezTo>
                  <a:cubicBezTo>
                    <a:pt x="229" y="5726"/>
                    <a:pt x="242" y="5724"/>
                    <a:pt x="258" y="5724"/>
                  </a:cubicBezTo>
                  <a:cubicBezTo>
                    <a:pt x="262" y="5724"/>
                    <a:pt x="266" y="5724"/>
                    <a:pt x="270" y="5724"/>
                  </a:cubicBezTo>
                  <a:cubicBezTo>
                    <a:pt x="295" y="5724"/>
                    <a:pt x="314" y="5705"/>
                    <a:pt x="317" y="5680"/>
                  </a:cubicBezTo>
                  <a:cubicBezTo>
                    <a:pt x="320" y="5662"/>
                    <a:pt x="322" y="5643"/>
                    <a:pt x="313" y="5643"/>
                  </a:cubicBezTo>
                  <a:cubicBezTo>
                    <a:pt x="310" y="5643"/>
                    <a:pt x="305" y="5646"/>
                    <a:pt x="299" y="5652"/>
                  </a:cubicBezTo>
                  <a:cubicBezTo>
                    <a:pt x="280" y="5649"/>
                    <a:pt x="280" y="5649"/>
                    <a:pt x="280" y="5623"/>
                  </a:cubicBezTo>
                  <a:cubicBezTo>
                    <a:pt x="286" y="5595"/>
                    <a:pt x="283" y="5567"/>
                    <a:pt x="267" y="5545"/>
                  </a:cubicBezTo>
                  <a:cubicBezTo>
                    <a:pt x="248" y="5542"/>
                    <a:pt x="248" y="5514"/>
                    <a:pt x="255" y="5489"/>
                  </a:cubicBezTo>
                  <a:cubicBezTo>
                    <a:pt x="274" y="5470"/>
                    <a:pt x="286" y="5445"/>
                    <a:pt x="292" y="5420"/>
                  </a:cubicBezTo>
                  <a:lnTo>
                    <a:pt x="311" y="5423"/>
                  </a:lnTo>
                  <a:cubicBezTo>
                    <a:pt x="330" y="5423"/>
                    <a:pt x="346" y="5417"/>
                    <a:pt x="358" y="5404"/>
                  </a:cubicBezTo>
                  <a:cubicBezTo>
                    <a:pt x="361" y="5392"/>
                    <a:pt x="355" y="5379"/>
                    <a:pt x="342" y="5376"/>
                  </a:cubicBezTo>
                  <a:cubicBezTo>
                    <a:pt x="333" y="5376"/>
                    <a:pt x="355" y="5222"/>
                    <a:pt x="393" y="5066"/>
                  </a:cubicBezTo>
                  <a:cubicBezTo>
                    <a:pt x="433" y="4909"/>
                    <a:pt x="474" y="4746"/>
                    <a:pt x="484" y="4708"/>
                  </a:cubicBezTo>
                  <a:cubicBezTo>
                    <a:pt x="514" y="4669"/>
                    <a:pt x="532" y="4608"/>
                    <a:pt x="516" y="4608"/>
                  </a:cubicBezTo>
                  <a:cubicBezTo>
                    <a:pt x="514" y="4608"/>
                    <a:pt x="512" y="4609"/>
                    <a:pt x="509" y="4611"/>
                  </a:cubicBezTo>
                  <a:cubicBezTo>
                    <a:pt x="490" y="4605"/>
                    <a:pt x="521" y="4483"/>
                    <a:pt x="559" y="4335"/>
                  </a:cubicBezTo>
                  <a:cubicBezTo>
                    <a:pt x="606" y="4166"/>
                    <a:pt x="637" y="4044"/>
                    <a:pt x="618" y="4038"/>
                  </a:cubicBezTo>
                  <a:lnTo>
                    <a:pt x="637" y="3966"/>
                  </a:lnTo>
                  <a:cubicBezTo>
                    <a:pt x="650" y="3916"/>
                    <a:pt x="640" y="3862"/>
                    <a:pt x="646" y="3837"/>
                  </a:cubicBezTo>
                  <a:cubicBezTo>
                    <a:pt x="638" y="3818"/>
                    <a:pt x="638" y="3800"/>
                    <a:pt x="643" y="3800"/>
                  </a:cubicBezTo>
                  <a:cubicBezTo>
                    <a:pt x="646" y="3800"/>
                    <a:pt x="649" y="3803"/>
                    <a:pt x="653" y="3812"/>
                  </a:cubicBezTo>
                  <a:cubicBezTo>
                    <a:pt x="663" y="3815"/>
                    <a:pt x="672" y="3818"/>
                    <a:pt x="679" y="3818"/>
                  </a:cubicBezTo>
                  <a:cubicBezTo>
                    <a:pt x="689" y="3818"/>
                    <a:pt x="696" y="3813"/>
                    <a:pt x="700" y="3800"/>
                  </a:cubicBezTo>
                  <a:cubicBezTo>
                    <a:pt x="715" y="3749"/>
                    <a:pt x="693" y="3746"/>
                    <a:pt x="675" y="3740"/>
                  </a:cubicBezTo>
                  <a:cubicBezTo>
                    <a:pt x="653" y="3734"/>
                    <a:pt x="659" y="3709"/>
                    <a:pt x="659" y="3709"/>
                  </a:cubicBezTo>
                  <a:cubicBezTo>
                    <a:pt x="664" y="3693"/>
                    <a:pt x="665" y="3688"/>
                    <a:pt x="674" y="3688"/>
                  </a:cubicBezTo>
                  <a:cubicBezTo>
                    <a:pt x="677" y="3688"/>
                    <a:pt x="681" y="3689"/>
                    <a:pt x="687" y="3690"/>
                  </a:cubicBezTo>
                  <a:cubicBezTo>
                    <a:pt x="706" y="3696"/>
                    <a:pt x="728" y="3702"/>
                    <a:pt x="728" y="3702"/>
                  </a:cubicBezTo>
                  <a:lnTo>
                    <a:pt x="734" y="3677"/>
                  </a:lnTo>
                  <a:cubicBezTo>
                    <a:pt x="712" y="3671"/>
                    <a:pt x="719" y="3646"/>
                    <a:pt x="719" y="3646"/>
                  </a:cubicBezTo>
                  <a:cubicBezTo>
                    <a:pt x="722" y="3633"/>
                    <a:pt x="724" y="3628"/>
                    <a:pt x="733" y="3628"/>
                  </a:cubicBezTo>
                  <a:cubicBezTo>
                    <a:pt x="740" y="3628"/>
                    <a:pt x="749" y="3630"/>
                    <a:pt x="766" y="3634"/>
                  </a:cubicBezTo>
                  <a:cubicBezTo>
                    <a:pt x="773" y="3636"/>
                    <a:pt x="779" y="3637"/>
                    <a:pt x="784" y="3637"/>
                  </a:cubicBezTo>
                  <a:cubicBezTo>
                    <a:pt x="807" y="3637"/>
                    <a:pt x="806" y="3614"/>
                    <a:pt x="778" y="3583"/>
                  </a:cubicBezTo>
                  <a:lnTo>
                    <a:pt x="772" y="3530"/>
                  </a:lnTo>
                  <a:cubicBezTo>
                    <a:pt x="819" y="3518"/>
                    <a:pt x="791" y="3458"/>
                    <a:pt x="778" y="3427"/>
                  </a:cubicBezTo>
                  <a:cubicBezTo>
                    <a:pt x="825" y="3414"/>
                    <a:pt x="831" y="3389"/>
                    <a:pt x="797" y="3355"/>
                  </a:cubicBezTo>
                  <a:cubicBezTo>
                    <a:pt x="778" y="3348"/>
                    <a:pt x="784" y="3323"/>
                    <a:pt x="809" y="3304"/>
                  </a:cubicBezTo>
                  <a:cubicBezTo>
                    <a:pt x="838" y="3286"/>
                    <a:pt x="844" y="3264"/>
                    <a:pt x="856" y="3214"/>
                  </a:cubicBezTo>
                  <a:cubicBezTo>
                    <a:pt x="841" y="3182"/>
                    <a:pt x="888" y="3013"/>
                    <a:pt x="938" y="2819"/>
                  </a:cubicBezTo>
                  <a:cubicBezTo>
                    <a:pt x="994" y="2596"/>
                    <a:pt x="1035" y="2452"/>
                    <a:pt x="1013" y="2446"/>
                  </a:cubicBezTo>
                  <a:cubicBezTo>
                    <a:pt x="1019" y="2421"/>
                    <a:pt x="1019" y="2421"/>
                    <a:pt x="1048" y="2402"/>
                  </a:cubicBezTo>
                  <a:cubicBezTo>
                    <a:pt x="1050" y="2403"/>
                    <a:pt x="1051" y="2403"/>
                    <a:pt x="1053" y="2403"/>
                  </a:cubicBezTo>
                  <a:cubicBezTo>
                    <a:pt x="1067" y="2403"/>
                    <a:pt x="1069" y="2380"/>
                    <a:pt x="1041" y="2349"/>
                  </a:cubicBezTo>
                  <a:cubicBezTo>
                    <a:pt x="1031" y="2327"/>
                    <a:pt x="1018" y="2319"/>
                    <a:pt x="1025" y="2319"/>
                  </a:cubicBezTo>
                  <a:cubicBezTo>
                    <a:pt x="1028" y="2319"/>
                    <a:pt x="1035" y="2321"/>
                    <a:pt x="1048" y="2324"/>
                  </a:cubicBezTo>
                  <a:cubicBezTo>
                    <a:pt x="1049" y="2324"/>
                    <a:pt x="1050" y="2324"/>
                    <a:pt x="1051" y="2324"/>
                  </a:cubicBezTo>
                  <a:cubicBezTo>
                    <a:pt x="1068" y="2324"/>
                    <a:pt x="1080" y="2274"/>
                    <a:pt x="1104" y="2183"/>
                  </a:cubicBezTo>
                  <a:cubicBezTo>
                    <a:pt x="1123" y="2110"/>
                    <a:pt x="1151" y="2013"/>
                    <a:pt x="1129" y="2007"/>
                  </a:cubicBezTo>
                  <a:cubicBezTo>
                    <a:pt x="1125" y="1976"/>
                    <a:pt x="1124" y="1963"/>
                    <a:pt x="1126" y="1963"/>
                  </a:cubicBezTo>
                  <a:lnTo>
                    <a:pt x="1126" y="1963"/>
                  </a:lnTo>
                  <a:cubicBezTo>
                    <a:pt x="1127" y="1963"/>
                    <a:pt x="1130" y="1970"/>
                    <a:pt x="1135" y="1982"/>
                  </a:cubicBezTo>
                  <a:cubicBezTo>
                    <a:pt x="1140" y="1986"/>
                    <a:pt x="1144" y="1988"/>
                    <a:pt x="1149" y="1988"/>
                  </a:cubicBezTo>
                  <a:cubicBezTo>
                    <a:pt x="1182" y="1988"/>
                    <a:pt x="1220" y="1890"/>
                    <a:pt x="1201" y="1816"/>
                  </a:cubicBezTo>
                  <a:cubicBezTo>
                    <a:pt x="1207" y="1792"/>
                    <a:pt x="1213" y="1772"/>
                    <a:pt x="1232" y="1772"/>
                  </a:cubicBezTo>
                  <a:cubicBezTo>
                    <a:pt x="1233" y="1772"/>
                    <a:pt x="1234" y="1772"/>
                    <a:pt x="1236" y="1772"/>
                  </a:cubicBezTo>
                  <a:cubicBezTo>
                    <a:pt x="1245" y="1731"/>
                    <a:pt x="1248" y="1687"/>
                    <a:pt x="1245" y="1647"/>
                  </a:cubicBezTo>
                  <a:lnTo>
                    <a:pt x="1292" y="1474"/>
                  </a:lnTo>
                  <a:cubicBezTo>
                    <a:pt x="1298" y="1440"/>
                    <a:pt x="1301" y="1405"/>
                    <a:pt x="1298" y="1371"/>
                  </a:cubicBezTo>
                  <a:cubicBezTo>
                    <a:pt x="1303" y="1355"/>
                    <a:pt x="1307" y="1339"/>
                    <a:pt x="1307" y="1339"/>
                  </a:cubicBezTo>
                  <a:lnTo>
                    <a:pt x="1307" y="1339"/>
                  </a:lnTo>
                  <a:cubicBezTo>
                    <a:pt x="1307" y="1339"/>
                    <a:pt x="1306" y="1342"/>
                    <a:pt x="1305" y="1349"/>
                  </a:cubicBezTo>
                  <a:cubicBezTo>
                    <a:pt x="1305" y="1349"/>
                    <a:pt x="1305" y="1349"/>
                    <a:pt x="1305" y="1349"/>
                  </a:cubicBezTo>
                  <a:cubicBezTo>
                    <a:pt x="1324" y="1349"/>
                    <a:pt x="1355" y="1228"/>
                    <a:pt x="1402" y="1061"/>
                  </a:cubicBezTo>
                  <a:cubicBezTo>
                    <a:pt x="1446" y="888"/>
                    <a:pt x="1483" y="744"/>
                    <a:pt x="1511" y="722"/>
                  </a:cubicBezTo>
                  <a:cubicBezTo>
                    <a:pt x="1515" y="707"/>
                    <a:pt x="1511" y="685"/>
                    <a:pt x="1502" y="669"/>
                  </a:cubicBezTo>
                  <a:cubicBezTo>
                    <a:pt x="1471" y="634"/>
                    <a:pt x="1477" y="609"/>
                    <a:pt x="1502" y="591"/>
                  </a:cubicBezTo>
                  <a:cubicBezTo>
                    <a:pt x="1549" y="578"/>
                    <a:pt x="1574" y="481"/>
                    <a:pt x="1540" y="443"/>
                  </a:cubicBezTo>
                  <a:lnTo>
                    <a:pt x="1540" y="443"/>
                  </a:lnTo>
                  <a:lnTo>
                    <a:pt x="1562" y="450"/>
                  </a:lnTo>
                  <a:cubicBezTo>
                    <a:pt x="1609" y="437"/>
                    <a:pt x="1605" y="359"/>
                    <a:pt x="1574" y="321"/>
                  </a:cubicBezTo>
                  <a:cubicBezTo>
                    <a:pt x="1599" y="302"/>
                    <a:pt x="1627" y="283"/>
                    <a:pt x="1612" y="255"/>
                  </a:cubicBezTo>
                  <a:cubicBezTo>
                    <a:pt x="1616" y="240"/>
                    <a:pt x="1617" y="234"/>
                    <a:pt x="1627" y="234"/>
                  </a:cubicBezTo>
                  <a:cubicBezTo>
                    <a:pt x="1634" y="234"/>
                    <a:pt x="1643" y="236"/>
                    <a:pt x="1659" y="240"/>
                  </a:cubicBezTo>
                  <a:cubicBezTo>
                    <a:pt x="1668" y="242"/>
                    <a:pt x="1678" y="245"/>
                    <a:pt x="1685" y="245"/>
                  </a:cubicBezTo>
                  <a:cubicBezTo>
                    <a:pt x="1695" y="245"/>
                    <a:pt x="1702" y="241"/>
                    <a:pt x="1706" y="227"/>
                  </a:cubicBezTo>
                  <a:cubicBezTo>
                    <a:pt x="1712" y="202"/>
                    <a:pt x="1693" y="196"/>
                    <a:pt x="1671" y="193"/>
                  </a:cubicBezTo>
                  <a:cubicBezTo>
                    <a:pt x="1671" y="193"/>
                    <a:pt x="1677" y="168"/>
                    <a:pt x="1684" y="142"/>
                  </a:cubicBezTo>
                  <a:cubicBezTo>
                    <a:pt x="1684" y="142"/>
                    <a:pt x="1690" y="117"/>
                    <a:pt x="1671" y="114"/>
                  </a:cubicBezTo>
                  <a:cubicBezTo>
                    <a:pt x="1649" y="108"/>
                    <a:pt x="1656" y="83"/>
                    <a:pt x="1665" y="58"/>
                  </a:cubicBezTo>
                  <a:lnTo>
                    <a:pt x="1665" y="58"/>
                  </a:lnTo>
                  <a:cubicBezTo>
                    <a:pt x="1667" y="58"/>
                    <a:pt x="1669" y="59"/>
                    <a:pt x="1670" y="59"/>
                  </a:cubicBezTo>
                  <a:cubicBezTo>
                    <a:pt x="1678" y="59"/>
                    <a:pt x="1674" y="48"/>
                    <a:pt x="1661" y="48"/>
                  </a:cubicBezTo>
                  <a:cubicBezTo>
                    <a:pt x="1656" y="48"/>
                    <a:pt x="1650" y="50"/>
                    <a:pt x="1643" y="55"/>
                  </a:cubicBezTo>
                  <a:cubicBezTo>
                    <a:pt x="1624" y="48"/>
                    <a:pt x="1602" y="42"/>
                    <a:pt x="1609" y="17"/>
                  </a:cubicBezTo>
                  <a:lnTo>
                    <a:pt x="1568" y="8"/>
                  </a:lnTo>
                  <a:cubicBezTo>
                    <a:pt x="1553" y="4"/>
                    <a:pt x="1541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52"/>
            <p:cNvSpPr/>
            <p:nvPr/>
          </p:nvSpPr>
          <p:spPr>
            <a:xfrm>
              <a:off x="1526625" y="1973100"/>
              <a:ext cx="70050" cy="104525"/>
            </a:xfrm>
            <a:custGeom>
              <a:avLst/>
              <a:gdLst/>
              <a:ahLst/>
              <a:cxnLst/>
              <a:rect l="l" t="t" r="r" b="b"/>
              <a:pathLst>
                <a:path w="2802" h="4181" extrusionOk="0">
                  <a:moveTo>
                    <a:pt x="1001" y="1"/>
                  </a:moveTo>
                  <a:cubicBezTo>
                    <a:pt x="996" y="1"/>
                    <a:pt x="989" y="11"/>
                    <a:pt x="987" y="38"/>
                  </a:cubicBezTo>
                  <a:cubicBezTo>
                    <a:pt x="991" y="57"/>
                    <a:pt x="991" y="57"/>
                    <a:pt x="1000" y="57"/>
                  </a:cubicBezTo>
                  <a:cubicBezTo>
                    <a:pt x="1006" y="44"/>
                    <a:pt x="1009" y="28"/>
                    <a:pt x="1006" y="13"/>
                  </a:cubicBezTo>
                  <a:cubicBezTo>
                    <a:pt x="1006" y="5"/>
                    <a:pt x="1004" y="1"/>
                    <a:pt x="1001" y="1"/>
                  </a:cubicBezTo>
                  <a:close/>
                  <a:moveTo>
                    <a:pt x="1481" y="402"/>
                  </a:moveTo>
                  <a:cubicBezTo>
                    <a:pt x="1483" y="402"/>
                    <a:pt x="1484" y="404"/>
                    <a:pt x="1483" y="411"/>
                  </a:cubicBezTo>
                  <a:cubicBezTo>
                    <a:pt x="1491" y="414"/>
                    <a:pt x="1474" y="427"/>
                    <a:pt x="1463" y="427"/>
                  </a:cubicBezTo>
                  <a:cubicBezTo>
                    <a:pt x="1462" y="427"/>
                    <a:pt x="1461" y="427"/>
                    <a:pt x="1461" y="426"/>
                  </a:cubicBezTo>
                  <a:lnTo>
                    <a:pt x="1464" y="408"/>
                  </a:lnTo>
                  <a:cubicBezTo>
                    <a:pt x="1465" y="408"/>
                    <a:pt x="1465" y="408"/>
                    <a:pt x="1466" y="408"/>
                  </a:cubicBezTo>
                  <a:cubicBezTo>
                    <a:pt x="1472" y="408"/>
                    <a:pt x="1478" y="402"/>
                    <a:pt x="1481" y="402"/>
                  </a:cubicBezTo>
                  <a:close/>
                  <a:moveTo>
                    <a:pt x="1160" y="420"/>
                  </a:moveTo>
                  <a:cubicBezTo>
                    <a:pt x="1166" y="420"/>
                    <a:pt x="1175" y="442"/>
                    <a:pt x="1175" y="442"/>
                  </a:cubicBezTo>
                  <a:lnTo>
                    <a:pt x="1175" y="439"/>
                  </a:lnTo>
                  <a:lnTo>
                    <a:pt x="1175" y="439"/>
                  </a:lnTo>
                  <a:cubicBezTo>
                    <a:pt x="1179" y="461"/>
                    <a:pt x="1169" y="461"/>
                    <a:pt x="1169" y="461"/>
                  </a:cubicBezTo>
                  <a:cubicBezTo>
                    <a:pt x="1167" y="461"/>
                    <a:pt x="1165" y="461"/>
                    <a:pt x="1163" y="461"/>
                  </a:cubicBezTo>
                  <a:cubicBezTo>
                    <a:pt x="1156" y="461"/>
                    <a:pt x="1150" y="459"/>
                    <a:pt x="1150" y="442"/>
                  </a:cubicBezTo>
                  <a:cubicBezTo>
                    <a:pt x="1150" y="442"/>
                    <a:pt x="1150" y="420"/>
                    <a:pt x="1160" y="420"/>
                  </a:cubicBezTo>
                  <a:close/>
                  <a:moveTo>
                    <a:pt x="996" y="449"/>
                  </a:moveTo>
                  <a:cubicBezTo>
                    <a:pt x="998" y="449"/>
                    <a:pt x="1005" y="455"/>
                    <a:pt x="1010" y="455"/>
                  </a:cubicBezTo>
                  <a:cubicBezTo>
                    <a:pt x="1011" y="455"/>
                    <a:pt x="1012" y="455"/>
                    <a:pt x="1012" y="455"/>
                  </a:cubicBezTo>
                  <a:lnTo>
                    <a:pt x="1012" y="455"/>
                  </a:lnTo>
                  <a:cubicBezTo>
                    <a:pt x="1025" y="473"/>
                    <a:pt x="1025" y="473"/>
                    <a:pt x="1009" y="477"/>
                  </a:cubicBezTo>
                  <a:cubicBezTo>
                    <a:pt x="1009" y="477"/>
                    <a:pt x="1008" y="477"/>
                    <a:pt x="1008" y="477"/>
                  </a:cubicBezTo>
                  <a:cubicBezTo>
                    <a:pt x="1000" y="477"/>
                    <a:pt x="997" y="458"/>
                    <a:pt x="997" y="458"/>
                  </a:cubicBezTo>
                  <a:cubicBezTo>
                    <a:pt x="995" y="451"/>
                    <a:pt x="995" y="449"/>
                    <a:pt x="996" y="449"/>
                  </a:cubicBezTo>
                  <a:close/>
                  <a:moveTo>
                    <a:pt x="790" y="473"/>
                  </a:moveTo>
                  <a:cubicBezTo>
                    <a:pt x="792" y="480"/>
                    <a:pt x="792" y="483"/>
                    <a:pt x="790" y="483"/>
                  </a:cubicBezTo>
                  <a:cubicBezTo>
                    <a:pt x="788" y="483"/>
                    <a:pt x="784" y="475"/>
                    <a:pt x="790" y="473"/>
                  </a:cubicBezTo>
                  <a:close/>
                  <a:moveTo>
                    <a:pt x="1310" y="508"/>
                  </a:moveTo>
                  <a:lnTo>
                    <a:pt x="1316" y="530"/>
                  </a:lnTo>
                  <a:lnTo>
                    <a:pt x="1307" y="530"/>
                  </a:lnTo>
                  <a:cubicBezTo>
                    <a:pt x="1301" y="530"/>
                    <a:pt x="1301" y="530"/>
                    <a:pt x="1301" y="508"/>
                  </a:cubicBezTo>
                  <a:close/>
                  <a:moveTo>
                    <a:pt x="1631" y="501"/>
                  </a:moveTo>
                  <a:cubicBezTo>
                    <a:pt x="1632" y="501"/>
                    <a:pt x="1632" y="501"/>
                    <a:pt x="1633" y="502"/>
                  </a:cubicBezTo>
                  <a:lnTo>
                    <a:pt x="1642" y="505"/>
                  </a:lnTo>
                  <a:cubicBezTo>
                    <a:pt x="1636" y="517"/>
                    <a:pt x="1630" y="530"/>
                    <a:pt x="1617" y="539"/>
                  </a:cubicBezTo>
                  <a:lnTo>
                    <a:pt x="1611" y="536"/>
                  </a:lnTo>
                  <a:cubicBezTo>
                    <a:pt x="1617" y="519"/>
                    <a:pt x="1623" y="501"/>
                    <a:pt x="1631" y="501"/>
                  </a:cubicBezTo>
                  <a:close/>
                  <a:moveTo>
                    <a:pt x="1395" y="499"/>
                  </a:moveTo>
                  <a:cubicBezTo>
                    <a:pt x="1392" y="519"/>
                    <a:pt x="1389" y="540"/>
                    <a:pt x="1381" y="540"/>
                  </a:cubicBezTo>
                  <a:cubicBezTo>
                    <a:pt x="1380" y="540"/>
                    <a:pt x="1380" y="539"/>
                    <a:pt x="1379" y="539"/>
                  </a:cubicBezTo>
                  <a:cubicBezTo>
                    <a:pt x="1377" y="544"/>
                    <a:pt x="1375" y="546"/>
                    <a:pt x="1373" y="546"/>
                  </a:cubicBezTo>
                  <a:cubicBezTo>
                    <a:pt x="1368" y="546"/>
                    <a:pt x="1367" y="527"/>
                    <a:pt x="1379" y="499"/>
                  </a:cubicBezTo>
                  <a:close/>
                  <a:moveTo>
                    <a:pt x="774" y="549"/>
                  </a:moveTo>
                  <a:lnTo>
                    <a:pt x="774" y="549"/>
                  </a:lnTo>
                  <a:cubicBezTo>
                    <a:pt x="778" y="555"/>
                    <a:pt x="778" y="558"/>
                    <a:pt x="777" y="558"/>
                  </a:cubicBezTo>
                  <a:cubicBezTo>
                    <a:pt x="775" y="558"/>
                    <a:pt x="770" y="551"/>
                    <a:pt x="774" y="549"/>
                  </a:cubicBezTo>
                  <a:close/>
                  <a:moveTo>
                    <a:pt x="868" y="511"/>
                  </a:moveTo>
                  <a:cubicBezTo>
                    <a:pt x="878" y="524"/>
                    <a:pt x="884" y="536"/>
                    <a:pt x="890" y="549"/>
                  </a:cubicBezTo>
                  <a:cubicBezTo>
                    <a:pt x="893" y="557"/>
                    <a:pt x="893" y="562"/>
                    <a:pt x="891" y="562"/>
                  </a:cubicBezTo>
                  <a:cubicBezTo>
                    <a:pt x="888" y="562"/>
                    <a:pt x="881" y="554"/>
                    <a:pt x="868" y="533"/>
                  </a:cubicBezTo>
                  <a:cubicBezTo>
                    <a:pt x="862" y="514"/>
                    <a:pt x="862" y="514"/>
                    <a:pt x="868" y="511"/>
                  </a:cubicBezTo>
                  <a:close/>
                  <a:moveTo>
                    <a:pt x="812" y="533"/>
                  </a:moveTo>
                  <a:lnTo>
                    <a:pt x="828" y="549"/>
                  </a:lnTo>
                  <a:lnTo>
                    <a:pt x="831" y="571"/>
                  </a:lnTo>
                  <a:lnTo>
                    <a:pt x="821" y="574"/>
                  </a:lnTo>
                  <a:cubicBezTo>
                    <a:pt x="815" y="555"/>
                    <a:pt x="806" y="536"/>
                    <a:pt x="812" y="533"/>
                  </a:cubicBezTo>
                  <a:close/>
                  <a:moveTo>
                    <a:pt x="1219" y="546"/>
                  </a:moveTo>
                  <a:cubicBezTo>
                    <a:pt x="1210" y="546"/>
                    <a:pt x="1210" y="567"/>
                    <a:pt x="1210" y="567"/>
                  </a:cubicBezTo>
                  <a:cubicBezTo>
                    <a:pt x="1210" y="567"/>
                    <a:pt x="1210" y="586"/>
                    <a:pt x="1219" y="586"/>
                  </a:cubicBezTo>
                  <a:lnTo>
                    <a:pt x="1226" y="586"/>
                  </a:lnTo>
                  <a:cubicBezTo>
                    <a:pt x="1226" y="574"/>
                    <a:pt x="1222" y="558"/>
                    <a:pt x="1219" y="546"/>
                  </a:cubicBezTo>
                  <a:close/>
                  <a:moveTo>
                    <a:pt x="1680" y="589"/>
                  </a:moveTo>
                  <a:lnTo>
                    <a:pt x="1680" y="589"/>
                  </a:lnTo>
                  <a:cubicBezTo>
                    <a:pt x="1689" y="593"/>
                    <a:pt x="1674" y="608"/>
                    <a:pt x="1649" y="643"/>
                  </a:cubicBezTo>
                  <a:cubicBezTo>
                    <a:pt x="1640" y="647"/>
                    <a:pt x="1635" y="650"/>
                    <a:pt x="1633" y="650"/>
                  </a:cubicBezTo>
                  <a:cubicBezTo>
                    <a:pt x="1630" y="650"/>
                    <a:pt x="1635" y="642"/>
                    <a:pt x="1649" y="621"/>
                  </a:cubicBezTo>
                  <a:lnTo>
                    <a:pt x="1680" y="589"/>
                  </a:lnTo>
                  <a:close/>
                  <a:moveTo>
                    <a:pt x="945" y="664"/>
                  </a:moveTo>
                  <a:cubicBezTo>
                    <a:pt x="945" y="664"/>
                    <a:pt x="945" y="664"/>
                    <a:pt x="945" y="664"/>
                  </a:cubicBezTo>
                  <a:lnTo>
                    <a:pt x="945" y="664"/>
                  </a:lnTo>
                  <a:cubicBezTo>
                    <a:pt x="945" y="664"/>
                    <a:pt x="944" y="664"/>
                    <a:pt x="944" y="665"/>
                  </a:cubicBezTo>
                  <a:cubicBezTo>
                    <a:pt x="944" y="664"/>
                    <a:pt x="945" y="664"/>
                    <a:pt x="945" y="664"/>
                  </a:cubicBezTo>
                  <a:close/>
                  <a:moveTo>
                    <a:pt x="1483" y="627"/>
                  </a:moveTo>
                  <a:lnTo>
                    <a:pt x="1483" y="627"/>
                  </a:lnTo>
                  <a:cubicBezTo>
                    <a:pt x="1481" y="632"/>
                    <a:pt x="1479" y="639"/>
                    <a:pt x="1476" y="646"/>
                  </a:cubicBezTo>
                  <a:lnTo>
                    <a:pt x="1473" y="668"/>
                  </a:lnTo>
                  <a:cubicBezTo>
                    <a:pt x="1476" y="646"/>
                    <a:pt x="1482" y="628"/>
                    <a:pt x="1483" y="627"/>
                  </a:cubicBezTo>
                  <a:close/>
                  <a:moveTo>
                    <a:pt x="922" y="627"/>
                  </a:moveTo>
                  <a:cubicBezTo>
                    <a:pt x="928" y="640"/>
                    <a:pt x="931" y="652"/>
                    <a:pt x="928" y="668"/>
                  </a:cubicBezTo>
                  <a:cubicBezTo>
                    <a:pt x="926" y="669"/>
                    <a:pt x="923" y="669"/>
                    <a:pt x="921" y="670"/>
                  </a:cubicBezTo>
                  <a:lnTo>
                    <a:pt x="921" y="670"/>
                  </a:lnTo>
                  <a:cubicBezTo>
                    <a:pt x="920" y="665"/>
                    <a:pt x="918" y="658"/>
                    <a:pt x="915" y="649"/>
                  </a:cubicBezTo>
                  <a:cubicBezTo>
                    <a:pt x="909" y="630"/>
                    <a:pt x="915" y="627"/>
                    <a:pt x="922" y="627"/>
                  </a:cubicBezTo>
                  <a:close/>
                  <a:moveTo>
                    <a:pt x="1887" y="608"/>
                  </a:moveTo>
                  <a:lnTo>
                    <a:pt x="1902" y="618"/>
                  </a:lnTo>
                  <a:lnTo>
                    <a:pt x="1865" y="643"/>
                  </a:lnTo>
                  <a:cubicBezTo>
                    <a:pt x="1838" y="666"/>
                    <a:pt x="1826" y="677"/>
                    <a:pt x="1823" y="677"/>
                  </a:cubicBezTo>
                  <a:cubicBezTo>
                    <a:pt x="1821" y="677"/>
                    <a:pt x="1826" y="668"/>
                    <a:pt x="1837" y="652"/>
                  </a:cubicBezTo>
                  <a:cubicBezTo>
                    <a:pt x="1846" y="630"/>
                    <a:pt x="1865" y="614"/>
                    <a:pt x="1887" y="608"/>
                  </a:cubicBezTo>
                  <a:close/>
                  <a:moveTo>
                    <a:pt x="863" y="661"/>
                  </a:moveTo>
                  <a:cubicBezTo>
                    <a:pt x="865" y="661"/>
                    <a:pt x="874" y="672"/>
                    <a:pt x="887" y="696"/>
                  </a:cubicBezTo>
                  <a:lnTo>
                    <a:pt x="887" y="696"/>
                  </a:lnTo>
                  <a:cubicBezTo>
                    <a:pt x="883" y="701"/>
                    <a:pt x="879" y="707"/>
                    <a:pt x="877" y="712"/>
                  </a:cubicBezTo>
                  <a:lnTo>
                    <a:pt x="877" y="712"/>
                  </a:lnTo>
                  <a:cubicBezTo>
                    <a:pt x="876" y="706"/>
                    <a:pt x="874" y="698"/>
                    <a:pt x="871" y="690"/>
                  </a:cubicBezTo>
                  <a:cubicBezTo>
                    <a:pt x="863" y="671"/>
                    <a:pt x="860" y="661"/>
                    <a:pt x="863" y="661"/>
                  </a:cubicBezTo>
                  <a:close/>
                  <a:moveTo>
                    <a:pt x="1868" y="696"/>
                  </a:moveTo>
                  <a:lnTo>
                    <a:pt x="1865" y="718"/>
                  </a:lnTo>
                  <a:cubicBezTo>
                    <a:pt x="1858" y="728"/>
                    <a:pt x="1853" y="731"/>
                    <a:pt x="1849" y="731"/>
                  </a:cubicBezTo>
                  <a:cubicBezTo>
                    <a:pt x="1846" y="731"/>
                    <a:pt x="1843" y="729"/>
                    <a:pt x="1840" y="727"/>
                  </a:cubicBezTo>
                  <a:lnTo>
                    <a:pt x="1849" y="708"/>
                  </a:lnTo>
                  <a:lnTo>
                    <a:pt x="1868" y="696"/>
                  </a:lnTo>
                  <a:close/>
                  <a:moveTo>
                    <a:pt x="1094" y="718"/>
                  </a:moveTo>
                  <a:cubicBezTo>
                    <a:pt x="1097" y="740"/>
                    <a:pt x="1097" y="740"/>
                    <a:pt x="1103" y="740"/>
                  </a:cubicBezTo>
                  <a:cubicBezTo>
                    <a:pt x="1116" y="737"/>
                    <a:pt x="1116" y="737"/>
                    <a:pt x="1107" y="718"/>
                  </a:cubicBezTo>
                  <a:close/>
                  <a:moveTo>
                    <a:pt x="2225" y="827"/>
                  </a:moveTo>
                  <a:cubicBezTo>
                    <a:pt x="2216" y="827"/>
                    <a:pt x="2206" y="831"/>
                    <a:pt x="2206" y="831"/>
                  </a:cubicBezTo>
                  <a:cubicBezTo>
                    <a:pt x="2191" y="843"/>
                    <a:pt x="2197" y="849"/>
                    <a:pt x="2203" y="859"/>
                  </a:cubicBezTo>
                  <a:cubicBezTo>
                    <a:pt x="2202" y="871"/>
                    <a:pt x="2206" y="876"/>
                    <a:pt x="2214" y="876"/>
                  </a:cubicBezTo>
                  <a:cubicBezTo>
                    <a:pt x="2221" y="876"/>
                    <a:pt x="2230" y="871"/>
                    <a:pt x="2238" y="865"/>
                  </a:cubicBezTo>
                  <a:cubicBezTo>
                    <a:pt x="2253" y="849"/>
                    <a:pt x="2247" y="843"/>
                    <a:pt x="2235" y="831"/>
                  </a:cubicBezTo>
                  <a:cubicBezTo>
                    <a:pt x="2233" y="828"/>
                    <a:pt x="2229" y="827"/>
                    <a:pt x="2225" y="827"/>
                  </a:cubicBezTo>
                  <a:close/>
                  <a:moveTo>
                    <a:pt x="358" y="849"/>
                  </a:moveTo>
                  <a:lnTo>
                    <a:pt x="379" y="856"/>
                  </a:lnTo>
                  <a:lnTo>
                    <a:pt x="392" y="875"/>
                  </a:lnTo>
                  <a:lnTo>
                    <a:pt x="389" y="881"/>
                  </a:lnTo>
                  <a:cubicBezTo>
                    <a:pt x="370" y="868"/>
                    <a:pt x="354" y="859"/>
                    <a:pt x="358" y="849"/>
                  </a:cubicBezTo>
                  <a:close/>
                  <a:moveTo>
                    <a:pt x="2244" y="906"/>
                  </a:moveTo>
                  <a:cubicBezTo>
                    <a:pt x="2250" y="912"/>
                    <a:pt x="2257" y="918"/>
                    <a:pt x="2257" y="918"/>
                  </a:cubicBezTo>
                  <a:cubicBezTo>
                    <a:pt x="2249" y="926"/>
                    <a:pt x="2239" y="930"/>
                    <a:pt x="2228" y="930"/>
                  </a:cubicBezTo>
                  <a:cubicBezTo>
                    <a:pt x="2221" y="930"/>
                    <a:pt x="2214" y="928"/>
                    <a:pt x="2206" y="925"/>
                  </a:cubicBezTo>
                  <a:cubicBezTo>
                    <a:pt x="2203" y="918"/>
                    <a:pt x="2219" y="906"/>
                    <a:pt x="2244" y="906"/>
                  </a:cubicBezTo>
                  <a:close/>
                  <a:moveTo>
                    <a:pt x="254" y="1036"/>
                  </a:moveTo>
                  <a:cubicBezTo>
                    <a:pt x="264" y="1036"/>
                    <a:pt x="291" y="1057"/>
                    <a:pt x="307" y="1063"/>
                  </a:cubicBezTo>
                  <a:cubicBezTo>
                    <a:pt x="304" y="1067"/>
                    <a:pt x="303" y="1070"/>
                    <a:pt x="300" y="1070"/>
                  </a:cubicBezTo>
                  <a:cubicBezTo>
                    <a:pt x="296" y="1070"/>
                    <a:pt x="292" y="1067"/>
                    <a:pt x="282" y="1063"/>
                  </a:cubicBezTo>
                  <a:cubicBezTo>
                    <a:pt x="270" y="1056"/>
                    <a:pt x="260" y="1047"/>
                    <a:pt x="251" y="1038"/>
                  </a:cubicBezTo>
                  <a:cubicBezTo>
                    <a:pt x="251" y="1036"/>
                    <a:pt x="252" y="1036"/>
                    <a:pt x="254" y="1036"/>
                  </a:cubicBezTo>
                  <a:close/>
                  <a:moveTo>
                    <a:pt x="348" y="1229"/>
                  </a:moveTo>
                  <a:cubicBezTo>
                    <a:pt x="364" y="1232"/>
                    <a:pt x="376" y="1241"/>
                    <a:pt x="386" y="1251"/>
                  </a:cubicBezTo>
                  <a:lnTo>
                    <a:pt x="383" y="1257"/>
                  </a:lnTo>
                  <a:cubicBezTo>
                    <a:pt x="364" y="1251"/>
                    <a:pt x="345" y="1244"/>
                    <a:pt x="345" y="1235"/>
                  </a:cubicBezTo>
                  <a:lnTo>
                    <a:pt x="348" y="1229"/>
                  </a:lnTo>
                  <a:close/>
                  <a:moveTo>
                    <a:pt x="213" y="1301"/>
                  </a:moveTo>
                  <a:lnTo>
                    <a:pt x="232" y="1313"/>
                  </a:lnTo>
                  <a:lnTo>
                    <a:pt x="229" y="1323"/>
                  </a:lnTo>
                  <a:cubicBezTo>
                    <a:pt x="210" y="1316"/>
                    <a:pt x="188" y="1313"/>
                    <a:pt x="191" y="1304"/>
                  </a:cubicBezTo>
                  <a:lnTo>
                    <a:pt x="213" y="1301"/>
                  </a:lnTo>
                  <a:close/>
                  <a:moveTo>
                    <a:pt x="2792" y="1363"/>
                  </a:moveTo>
                  <a:cubicBezTo>
                    <a:pt x="2784" y="1363"/>
                    <a:pt x="2771" y="1368"/>
                    <a:pt x="2758" y="1373"/>
                  </a:cubicBezTo>
                  <a:lnTo>
                    <a:pt x="2761" y="1382"/>
                  </a:lnTo>
                  <a:cubicBezTo>
                    <a:pt x="2774" y="1382"/>
                    <a:pt x="2789" y="1382"/>
                    <a:pt x="2802" y="1376"/>
                  </a:cubicBezTo>
                  <a:lnTo>
                    <a:pt x="2799" y="1367"/>
                  </a:lnTo>
                  <a:cubicBezTo>
                    <a:pt x="2798" y="1364"/>
                    <a:pt x="2795" y="1363"/>
                    <a:pt x="2792" y="1363"/>
                  </a:cubicBezTo>
                  <a:close/>
                  <a:moveTo>
                    <a:pt x="2495" y="1345"/>
                  </a:moveTo>
                  <a:lnTo>
                    <a:pt x="2495" y="1345"/>
                  </a:lnTo>
                  <a:cubicBezTo>
                    <a:pt x="2498" y="1354"/>
                    <a:pt x="2482" y="1370"/>
                    <a:pt x="2463" y="1379"/>
                  </a:cubicBezTo>
                  <a:cubicBezTo>
                    <a:pt x="2444" y="1393"/>
                    <a:pt x="2436" y="1399"/>
                    <a:pt x="2431" y="1399"/>
                  </a:cubicBezTo>
                  <a:cubicBezTo>
                    <a:pt x="2427" y="1399"/>
                    <a:pt x="2425" y="1395"/>
                    <a:pt x="2423" y="1389"/>
                  </a:cubicBezTo>
                  <a:cubicBezTo>
                    <a:pt x="2420" y="1382"/>
                    <a:pt x="2416" y="1373"/>
                    <a:pt x="2435" y="1363"/>
                  </a:cubicBezTo>
                  <a:lnTo>
                    <a:pt x="2438" y="1373"/>
                  </a:lnTo>
                  <a:cubicBezTo>
                    <a:pt x="2431" y="1376"/>
                    <a:pt x="2430" y="1378"/>
                    <a:pt x="2432" y="1378"/>
                  </a:cubicBezTo>
                  <a:cubicBezTo>
                    <a:pt x="2435" y="1378"/>
                    <a:pt x="2447" y="1373"/>
                    <a:pt x="2457" y="1363"/>
                  </a:cubicBezTo>
                  <a:lnTo>
                    <a:pt x="2495" y="1345"/>
                  </a:lnTo>
                  <a:close/>
                  <a:moveTo>
                    <a:pt x="2335" y="1395"/>
                  </a:moveTo>
                  <a:cubicBezTo>
                    <a:pt x="2316" y="1404"/>
                    <a:pt x="2316" y="1404"/>
                    <a:pt x="2319" y="1414"/>
                  </a:cubicBezTo>
                  <a:lnTo>
                    <a:pt x="2322" y="1420"/>
                  </a:lnTo>
                  <a:lnTo>
                    <a:pt x="2338" y="1404"/>
                  </a:lnTo>
                  <a:lnTo>
                    <a:pt x="2335" y="1395"/>
                  </a:lnTo>
                  <a:close/>
                  <a:moveTo>
                    <a:pt x="2476" y="1461"/>
                  </a:moveTo>
                  <a:cubicBezTo>
                    <a:pt x="2476" y="1461"/>
                    <a:pt x="2498" y="1461"/>
                    <a:pt x="2504" y="1470"/>
                  </a:cubicBezTo>
                  <a:lnTo>
                    <a:pt x="2485" y="1486"/>
                  </a:lnTo>
                  <a:cubicBezTo>
                    <a:pt x="2480" y="1487"/>
                    <a:pt x="2476" y="1488"/>
                    <a:pt x="2473" y="1488"/>
                  </a:cubicBezTo>
                  <a:cubicBezTo>
                    <a:pt x="2465" y="1488"/>
                    <a:pt x="2463" y="1483"/>
                    <a:pt x="2460" y="1476"/>
                  </a:cubicBezTo>
                  <a:cubicBezTo>
                    <a:pt x="2457" y="1470"/>
                    <a:pt x="2457" y="1470"/>
                    <a:pt x="2476" y="1461"/>
                  </a:cubicBezTo>
                  <a:close/>
                  <a:moveTo>
                    <a:pt x="122" y="1911"/>
                  </a:moveTo>
                  <a:cubicBezTo>
                    <a:pt x="135" y="1911"/>
                    <a:pt x="144" y="1917"/>
                    <a:pt x="144" y="1921"/>
                  </a:cubicBezTo>
                  <a:cubicBezTo>
                    <a:pt x="144" y="1940"/>
                    <a:pt x="144" y="1940"/>
                    <a:pt x="126" y="1940"/>
                  </a:cubicBezTo>
                  <a:cubicBezTo>
                    <a:pt x="104" y="1940"/>
                    <a:pt x="104" y="1924"/>
                    <a:pt x="104" y="1915"/>
                  </a:cubicBezTo>
                  <a:cubicBezTo>
                    <a:pt x="110" y="1912"/>
                    <a:pt x="117" y="1911"/>
                    <a:pt x="122" y="1911"/>
                  </a:cubicBezTo>
                  <a:close/>
                  <a:moveTo>
                    <a:pt x="154" y="2279"/>
                  </a:moveTo>
                  <a:cubicBezTo>
                    <a:pt x="170" y="2279"/>
                    <a:pt x="182" y="2279"/>
                    <a:pt x="198" y="2282"/>
                  </a:cubicBezTo>
                  <a:lnTo>
                    <a:pt x="198" y="2288"/>
                  </a:lnTo>
                  <a:cubicBezTo>
                    <a:pt x="187" y="2291"/>
                    <a:pt x="176" y="2294"/>
                    <a:pt x="168" y="2294"/>
                  </a:cubicBezTo>
                  <a:cubicBezTo>
                    <a:pt x="161" y="2294"/>
                    <a:pt x="157" y="2292"/>
                    <a:pt x="157" y="2288"/>
                  </a:cubicBezTo>
                  <a:lnTo>
                    <a:pt x="154" y="2279"/>
                  </a:lnTo>
                  <a:close/>
                  <a:moveTo>
                    <a:pt x="542" y="2913"/>
                  </a:moveTo>
                  <a:cubicBezTo>
                    <a:pt x="547" y="2913"/>
                    <a:pt x="549" y="2915"/>
                    <a:pt x="549" y="2915"/>
                  </a:cubicBezTo>
                  <a:cubicBezTo>
                    <a:pt x="552" y="2921"/>
                    <a:pt x="552" y="2921"/>
                    <a:pt x="533" y="2930"/>
                  </a:cubicBezTo>
                  <a:cubicBezTo>
                    <a:pt x="533" y="2930"/>
                    <a:pt x="525" y="2937"/>
                    <a:pt x="518" y="2937"/>
                  </a:cubicBezTo>
                  <a:cubicBezTo>
                    <a:pt x="515" y="2937"/>
                    <a:pt x="513" y="2936"/>
                    <a:pt x="511" y="2933"/>
                  </a:cubicBezTo>
                  <a:lnTo>
                    <a:pt x="527" y="2918"/>
                  </a:lnTo>
                  <a:cubicBezTo>
                    <a:pt x="533" y="2914"/>
                    <a:pt x="538" y="2913"/>
                    <a:pt x="542" y="2913"/>
                  </a:cubicBezTo>
                  <a:close/>
                  <a:moveTo>
                    <a:pt x="615" y="2990"/>
                  </a:moveTo>
                  <a:lnTo>
                    <a:pt x="621" y="2996"/>
                  </a:lnTo>
                  <a:cubicBezTo>
                    <a:pt x="606" y="3006"/>
                    <a:pt x="593" y="3014"/>
                    <a:pt x="585" y="3014"/>
                  </a:cubicBezTo>
                  <a:cubicBezTo>
                    <a:pt x="583" y="3014"/>
                    <a:pt x="581" y="3013"/>
                    <a:pt x="580" y="3012"/>
                  </a:cubicBezTo>
                  <a:lnTo>
                    <a:pt x="593" y="2993"/>
                  </a:lnTo>
                  <a:lnTo>
                    <a:pt x="615" y="2990"/>
                  </a:lnTo>
                  <a:close/>
                  <a:moveTo>
                    <a:pt x="536" y="3118"/>
                  </a:moveTo>
                  <a:cubicBezTo>
                    <a:pt x="549" y="3118"/>
                    <a:pt x="549" y="3124"/>
                    <a:pt x="536" y="3134"/>
                  </a:cubicBezTo>
                  <a:cubicBezTo>
                    <a:pt x="527" y="3141"/>
                    <a:pt x="523" y="3144"/>
                    <a:pt x="520" y="3144"/>
                  </a:cubicBezTo>
                  <a:cubicBezTo>
                    <a:pt x="518" y="3144"/>
                    <a:pt x="517" y="3143"/>
                    <a:pt x="514" y="3140"/>
                  </a:cubicBezTo>
                  <a:cubicBezTo>
                    <a:pt x="505" y="3125"/>
                    <a:pt x="505" y="3125"/>
                    <a:pt x="527" y="3118"/>
                  </a:cubicBezTo>
                  <a:cubicBezTo>
                    <a:pt x="531" y="3118"/>
                    <a:pt x="534" y="3118"/>
                    <a:pt x="536" y="3118"/>
                  </a:cubicBezTo>
                  <a:close/>
                  <a:moveTo>
                    <a:pt x="561" y="3172"/>
                  </a:moveTo>
                  <a:lnTo>
                    <a:pt x="567" y="3178"/>
                  </a:lnTo>
                  <a:cubicBezTo>
                    <a:pt x="571" y="3184"/>
                    <a:pt x="571" y="3184"/>
                    <a:pt x="555" y="3197"/>
                  </a:cubicBezTo>
                  <a:lnTo>
                    <a:pt x="549" y="3190"/>
                  </a:lnTo>
                  <a:lnTo>
                    <a:pt x="561" y="3172"/>
                  </a:lnTo>
                  <a:close/>
                  <a:moveTo>
                    <a:pt x="579" y="3252"/>
                  </a:moveTo>
                  <a:cubicBezTo>
                    <a:pt x="577" y="3252"/>
                    <a:pt x="574" y="3252"/>
                    <a:pt x="571" y="3253"/>
                  </a:cubicBezTo>
                  <a:cubicBezTo>
                    <a:pt x="572" y="3255"/>
                    <a:pt x="574" y="3256"/>
                    <a:pt x="576" y="3256"/>
                  </a:cubicBezTo>
                  <a:cubicBezTo>
                    <a:pt x="581" y="3256"/>
                    <a:pt x="585" y="3252"/>
                    <a:pt x="579" y="3252"/>
                  </a:cubicBezTo>
                  <a:close/>
                  <a:moveTo>
                    <a:pt x="615" y="3241"/>
                  </a:moveTo>
                  <a:lnTo>
                    <a:pt x="621" y="3250"/>
                  </a:lnTo>
                  <a:cubicBezTo>
                    <a:pt x="624" y="3256"/>
                    <a:pt x="624" y="3256"/>
                    <a:pt x="608" y="3269"/>
                  </a:cubicBezTo>
                  <a:lnTo>
                    <a:pt x="602" y="3263"/>
                  </a:lnTo>
                  <a:lnTo>
                    <a:pt x="615" y="3241"/>
                  </a:lnTo>
                  <a:close/>
                  <a:moveTo>
                    <a:pt x="702" y="3281"/>
                  </a:moveTo>
                  <a:lnTo>
                    <a:pt x="709" y="3291"/>
                  </a:lnTo>
                  <a:cubicBezTo>
                    <a:pt x="712" y="3297"/>
                    <a:pt x="696" y="3310"/>
                    <a:pt x="696" y="3310"/>
                  </a:cubicBezTo>
                  <a:cubicBezTo>
                    <a:pt x="696" y="3310"/>
                    <a:pt x="686" y="3318"/>
                    <a:pt x="680" y="3318"/>
                  </a:cubicBezTo>
                  <a:cubicBezTo>
                    <a:pt x="679" y="3318"/>
                    <a:pt x="678" y="3317"/>
                    <a:pt x="677" y="3316"/>
                  </a:cubicBezTo>
                  <a:cubicBezTo>
                    <a:pt x="683" y="3303"/>
                    <a:pt x="690" y="3294"/>
                    <a:pt x="702" y="3281"/>
                  </a:cubicBezTo>
                  <a:close/>
                  <a:moveTo>
                    <a:pt x="964" y="3530"/>
                  </a:moveTo>
                  <a:cubicBezTo>
                    <a:pt x="967" y="3530"/>
                    <a:pt x="967" y="3532"/>
                    <a:pt x="962" y="3538"/>
                  </a:cubicBezTo>
                  <a:cubicBezTo>
                    <a:pt x="953" y="3548"/>
                    <a:pt x="940" y="3557"/>
                    <a:pt x="928" y="3567"/>
                  </a:cubicBezTo>
                  <a:cubicBezTo>
                    <a:pt x="928" y="3567"/>
                    <a:pt x="922" y="3569"/>
                    <a:pt x="919" y="3569"/>
                  </a:cubicBezTo>
                  <a:cubicBezTo>
                    <a:pt x="917" y="3569"/>
                    <a:pt x="916" y="3567"/>
                    <a:pt x="922" y="3560"/>
                  </a:cubicBezTo>
                  <a:lnTo>
                    <a:pt x="934" y="3545"/>
                  </a:lnTo>
                  <a:cubicBezTo>
                    <a:pt x="946" y="3537"/>
                    <a:pt x="959" y="3530"/>
                    <a:pt x="964" y="3530"/>
                  </a:cubicBezTo>
                  <a:close/>
                  <a:moveTo>
                    <a:pt x="1238" y="3635"/>
                  </a:moveTo>
                  <a:cubicBezTo>
                    <a:pt x="1244" y="3639"/>
                    <a:pt x="1244" y="3639"/>
                    <a:pt x="1235" y="3657"/>
                  </a:cubicBezTo>
                  <a:cubicBezTo>
                    <a:pt x="1225" y="3673"/>
                    <a:pt x="1212" y="3684"/>
                    <a:pt x="1203" y="3684"/>
                  </a:cubicBezTo>
                  <a:cubicBezTo>
                    <a:pt x="1201" y="3684"/>
                    <a:pt x="1199" y="3684"/>
                    <a:pt x="1197" y="3682"/>
                  </a:cubicBezTo>
                  <a:cubicBezTo>
                    <a:pt x="1191" y="3679"/>
                    <a:pt x="1213" y="3645"/>
                    <a:pt x="1238" y="3635"/>
                  </a:cubicBezTo>
                  <a:close/>
                  <a:moveTo>
                    <a:pt x="2370" y="3912"/>
                  </a:moveTo>
                  <a:cubicBezTo>
                    <a:pt x="2376" y="3912"/>
                    <a:pt x="2374" y="3942"/>
                    <a:pt x="2363" y="3971"/>
                  </a:cubicBezTo>
                  <a:cubicBezTo>
                    <a:pt x="2358" y="3993"/>
                    <a:pt x="2356" y="4004"/>
                    <a:pt x="2355" y="4004"/>
                  </a:cubicBezTo>
                  <a:cubicBezTo>
                    <a:pt x="2354" y="4004"/>
                    <a:pt x="2354" y="3993"/>
                    <a:pt x="2354" y="3971"/>
                  </a:cubicBezTo>
                  <a:cubicBezTo>
                    <a:pt x="2354" y="3952"/>
                    <a:pt x="2354" y="3930"/>
                    <a:pt x="2360" y="3930"/>
                  </a:cubicBezTo>
                  <a:cubicBezTo>
                    <a:pt x="2365" y="3917"/>
                    <a:pt x="2368" y="3912"/>
                    <a:pt x="2370" y="3912"/>
                  </a:cubicBezTo>
                  <a:close/>
                  <a:moveTo>
                    <a:pt x="1334" y="345"/>
                  </a:moveTo>
                  <a:cubicBezTo>
                    <a:pt x="1325" y="345"/>
                    <a:pt x="1313" y="347"/>
                    <a:pt x="1313" y="364"/>
                  </a:cubicBezTo>
                  <a:cubicBezTo>
                    <a:pt x="1312" y="373"/>
                    <a:pt x="1301" y="377"/>
                    <a:pt x="1289" y="377"/>
                  </a:cubicBezTo>
                  <a:cubicBezTo>
                    <a:pt x="1273" y="377"/>
                    <a:pt x="1253" y="370"/>
                    <a:pt x="1248" y="357"/>
                  </a:cubicBezTo>
                  <a:lnTo>
                    <a:pt x="1229" y="357"/>
                  </a:lnTo>
                  <a:cubicBezTo>
                    <a:pt x="1219" y="357"/>
                    <a:pt x="1210" y="379"/>
                    <a:pt x="1201" y="379"/>
                  </a:cubicBezTo>
                  <a:cubicBezTo>
                    <a:pt x="1201" y="379"/>
                    <a:pt x="1191" y="379"/>
                    <a:pt x="1185" y="398"/>
                  </a:cubicBezTo>
                  <a:cubicBezTo>
                    <a:pt x="1183" y="398"/>
                    <a:pt x="1181" y="398"/>
                    <a:pt x="1179" y="398"/>
                  </a:cubicBezTo>
                  <a:cubicBezTo>
                    <a:pt x="1172" y="398"/>
                    <a:pt x="1166" y="396"/>
                    <a:pt x="1166" y="379"/>
                  </a:cubicBezTo>
                  <a:cubicBezTo>
                    <a:pt x="1161" y="400"/>
                    <a:pt x="1159" y="410"/>
                    <a:pt x="1157" y="410"/>
                  </a:cubicBezTo>
                  <a:cubicBezTo>
                    <a:pt x="1154" y="410"/>
                    <a:pt x="1152" y="400"/>
                    <a:pt x="1147" y="379"/>
                  </a:cubicBezTo>
                  <a:cubicBezTo>
                    <a:pt x="1146" y="359"/>
                    <a:pt x="1145" y="349"/>
                    <a:pt x="1144" y="349"/>
                  </a:cubicBezTo>
                  <a:cubicBezTo>
                    <a:pt x="1143" y="349"/>
                    <a:pt x="1141" y="359"/>
                    <a:pt x="1138" y="379"/>
                  </a:cubicBezTo>
                  <a:cubicBezTo>
                    <a:pt x="1133" y="391"/>
                    <a:pt x="1131" y="396"/>
                    <a:pt x="1128" y="396"/>
                  </a:cubicBezTo>
                  <a:cubicBezTo>
                    <a:pt x="1126" y="396"/>
                    <a:pt x="1124" y="392"/>
                    <a:pt x="1119" y="383"/>
                  </a:cubicBezTo>
                  <a:cubicBezTo>
                    <a:pt x="1119" y="372"/>
                    <a:pt x="1117" y="366"/>
                    <a:pt x="1114" y="366"/>
                  </a:cubicBezTo>
                  <a:cubicBezTo>
                    <a:pt x="1112" y="366"/>
                    <a:pt x="1110" y="372"/>
                    <a:pt x="1110" y="383"/>
                  </a:cubicBezTo>
                  <a:cubicBezTo>
                    <a:pt x="1106" y="408"/>
                    <a:pt x="1096" y="428"/>
                    <a:pt x="1087" y="428"/>
                  </a:cubicBezTo>
                  <a:cubicBezTo>
                    <a:pt x="1082" y="428"/>
                    <a:pt x="1078" y="421"/>
                    <a:pt x="1075" y="404"/>
                  </a:cubicBezTo>
                  <a:cubicBezTo>
                    <a:pt x="1075" y="404"/>
                    <a:pt x="1066" y="408"/>
                    <a:pt x="1060" y="430"/>
                  </a:cubicBezTo>
                  <a:cubicBezTo>
                    <a:pt x="1058" y="450"/>
                    <a:pt x="1058" y="460"/>
                    <a:pt x="1058" y="460"/>
                  </a:cubicBezTo>
                  <a:cubicBezTo>
                    <a:pt x="1057" y="460"/>
                    <a:pt x="1056" y="450"/>
                    <a:pt x="1053" y="430"/>
                  </a:cubicBezTo>
                  <a:cubicBezTo>
                    <a:pt x="1046" y="410"/>
                    <a:pt x="1039" y="399"/>
                    <a:pt x="1035" y="399"/>
                  </a:cubicBezTo>
                  <a:cubicBezTo>
                    <a:pt x="1030" y="399"/>
                    <a:pt x="1027" y="410"/>
                    <a:pt x="1025" y="433"/>
                  </a:cubicBezTo>
                  <a:cubicBezTo>
                    <a:pt x="1025" y="433"/>
                    <a:pt x="1023" y="443"/>
                    <a:pt x="1018" y="443"/>
                  </a:cubicBezTo>
                  <a:cubicBezTo>
                    <a:pt x="1016" y="443"/>
                    <a:pt x="1013" y="441"/>
                    <a:pt x="1009" y="436"/>
                  </a:cubicBezTo>
                  <a:cubicBezTo>
                    <a:pt x="999" y="427"/>
                    <a:pt x="979" y="420"/>
                    <a:pt x="964" y="420"/>
                  </a:cubicBezTo>
                  <a:cubicBezTo>
                    <a:pt x="948" y="420"/>
                    <a:pt x="937" y="427"/>
                    <a:pt x="947" y="448"/>
                  </a:cubicBezTo>
                  <a:lnTo>
                    <a:pt x="931" y="452"/>
                  </a:lnTo>
                  <a:cubicBezTo>
                    <a:pt x="922" y="445"/>
                    <a:pt x="915" y="442"/>
                    <a:pt x="910" y="442"/>
                  </a:cubicBezTo>
                  <a:cubicBezTo>
                    <a:pt x="902" y="442"/>
                    <a:pt x="898" y="448"/>
                    <a:pt x="897" y="461"/>
                  </a:cubicBezTo>
                  <a:lnTo>
                    <a:pt x="893" y="483"/>
                  </a:lnTo>
                  <a:cubicBezTo>
                    <a:pt x="888" y="465"/>
                    <a:pt x="876" y="448"/>
                    <a:pt x="867" y="448"/>
                  </a:cubicBezTo>
                  <a:cubicBezTo>
                    <a:pt x="867" y="448"/>
                    <a:pt x="866" y="448"/>
                    <a:pt x="865" y="448"/>
                  </a:cubicBezTo>
                  <a:cubicBezTo>
                    <a:pt x="856" y="448"/>
                    <a:pt x="856" y="448"/>
                    <a:pt x="862" y="470"/>
                  </a:cubicBezTo>
                  <a:cubicBezTo>
                    <a:pt x="878" y="486"/>
                    <a:pt x="868" y="489"/>
                    <a:pt x="862" y="492"/>
                  </a:cubicBezTo>
                  <a:cubicBezTo>
                    <a:pt x="861" y="493"/>
                    <a:pt x="860" y="493"/>
                    <a:pt x="860" y="493"/>
                  </a:cubicBezTo>
                  <a:cubicBezTo>
                    <a:pt x="850" y="493"/>
                    <a:pt x="836" y="478"/>
                    <a:pt x="831" y="458"/>
                  </a:cubicBezTo>
                  <a:lnTo>
                    <a:pt x="821" y="461"/>
                  </a:lnTo>
                  <a:cubicBezTo>
                    <a:pt x="831" y="486"/>
                    <a:pt x="832" y="497"/>
                    <a:pt x="830" y="497"/>
                  </a:cubicBezTo>
                  <a:cubicBezTo>
                    <a:pt x="828" y="497"/>
                    <a:pt x="825" y="493"/>
                    <a:pt x="821" y="486"/>
                  </a:cubicBezTo>
                  <a:cubicBezTo>
                    <a:pt x="812" y="474"/>
                    <a:pt x="804" y="471"/>
                    <a:pt x="799" y="471"/>
                  </a:cubicBezTo>
                  <a:cubicBezTo>
                    <a:pt x="795" y="471"/>
                    <a:pt x="792" y="472"/>
                    <a:pt x="790" y="473"/>
                  </a:cubicBezTo>
                  <a:lnTo>
                    <a:pt x="781" y="455"/>
                  </a:lnTo>
                  <a:cubicBezTo>
                    <a:pt x="776" y="451"/>
                    <a:pt x="774" y="449"/>
                    <a:pt x="772" y="449"/>
                  </a:cubicBezTo>
                  <a:lnTo>
                    <a:pt x="772" y="449"/>
                  </a:lnTo>
                  <a:cubicBezTo>
                    <a:pt x="768" y="449"/>
                    <a:pt x="774" y="463"/>
                    <a:pt x="781" y="477"/>
                  </a:cubicBezTo>
                  <a:lnTo>
                    <a:pt x="765" y="486"/>
                  </a:lnTo>
                  <a:cubicBezTo>
                    <a:pt x="756" y="489"/>
                    <a:pt x="749" y="492"/>
                    <a:pt x="765" y="508"/>
                  </a:cubicBezTo>
                  <a:cubicBezTo>
                    <a:pt x="774" y="527"/>
                    <a:pt x="781" y="546"/>
                    <a:pt x="774" y="549"/>
                  </a:cubicBezTo>
                  <a:cubicBezTo>
                    <a:pt x="766" y="531"/>
                    <a:pt x="757" y="514"/>
                    <a:pt x="751" y="514"/>
                  </a:cubicBezTo>
                  <a:cubicBezTo>
                    <a:pt x="750" y="514"/>
                    <a:pt x="750" y="514"/>
                    <a:pt x="749" y="514"/>
                  </a:cubicBezTo>
                  <a:cubicBezTo>
                    <a:pt x="749" y="514"/>
                    <a:pt x="748" y="515"/>
                    <a:pt x="747" y="515"/>
                  </a:cubicBezTo>
                  <a:cubicBezTo>
                    <a:pt x="738" y="515"/>
                    <a:pt x="730" y="499"/>
                    <a:pt x="730" y="499"/>
                  </a:cubicBezTo>
                  <a:cubicBezTo>
                    <a:pt x="727" y="485"/>
                    <a:pt x="722" y="480"/>
                    <a:pt x="717" y="480"/>
                  </a:cubicBezTo>
                  <a:cubicBezTo>
                    <a:pt x="707" y="480"/>
                    <a:pt x="697" y="500"/>
                    <a:pt x="699" y="514"/>
                  </a:cubicBezTo>
                  <a:cubicBezTo>
                    <a:pt x="701" y="540"/>
                    <a:pt x="700" y="553"/>
                    <a:pt x="694" y="553"/>
                  </a:cubicBezTo>
                  <a:cubicBezTo>
                    <a:pt x="690" y="553"/>
                    <a:pt x="684" y="545"/>
                    <a:pt x="674" y="530"/>
                  </a:cubicBezTo>
                  <a:cubicBezTo>
                    <a:pt x="669" y="520"/>
                    <a:pt x="666" y="516"/>
                    <a:pt x="664" y="516"/>
                  </a:cubicBezTo>
                  <a:lnTo>
                    <a:pt x="664" y="516"/>
                  </a:lnTo>
                  <a:cubicBezTo>
                    <a:pt x="658" y="516"/>
                    <a:pt x="665" y="553"/>
                    <a:pt x="687" y="596"/>
                  </a:cubicBezTo>
                  <a:lnTo>
                    <a:pt x="712" y="652"/>
                  </a:lnTo>
                  <a:lnTo>
                    <a:pt x="677" y="599"/>
                  </a:lnTo>
                  <a:cubicBezTo>
                    <a:pt x="650" y="564"/>
                    <a:pt x="637" y="547"/>
                    <a:pt x="631" y="547"/>
                  </a:cubicBezTo>
                  <a:cubicBezTo>
                    <a:pt x="625" y="547"/>
                    <a:pt x="626" y="560"/>
                    <a:pt x="627" y="583"/>
                  </a:cubicBezTo>
                  <a:cubicBezTo>
                    <a:pt x="625" y="599"/>
                    <a:pt x="625" y="606"/>
                    <a:pt x="622" y="606"/>
                  </a:cubicBezTo>
                  <a:cubicBezTo>
                    <a:pt x="620" y="606"/>
                    <a:pt x="617" y="601"/>
                    <a:pt x="611" y="593"/>
                  </a:cubicBezTo>
                  <a:cubicBezTo>
                    <a:pt x="606" y="586"/>
                    <a:pt x="602" y="583"/>
                    <a:pt x="597" y="583"/>
                  </a:cubicBezTo>
                  <a:cubicBezTo>
                    <a:pt x="591" y="583"/>
                    <a:pt x="583" y="588"/>
                    <a:pt x="571" y="596"/>
                  </a:cubicBezTo>
                  <a:cubicBezTo>
                    <a:pt x="549" y="614"/>
                    <a:pt x="542" y="621"/>
                    <a:pt x="555" y="636"/>
                  </a:cubicBezTo>
                  <a:lnTo>
                    <a:pt x="542" y="646"/>
                  </a:lnTo>
                  <a:cubicBezTo>
                    <a:pt x="533" y="639"/>
                    <a:pt x="526" y="636"/>
                    <a:pt x="522" y="636"/>
                  </a:cubicBezTo>
                  <a:cubicBezTo>
                    <a:pt x="511" y="636"/>
                    <a:pt x="517" y="656"/>
                    <a:pt x="542" y="674"/>
                  </a:cubicBezTo>
                  <a:lnTo>
                    <a:pt x="530" y="687"/>
                  </a:lnTo>
                  <a:lnTo>
                    <a:pt x="514" y="671"/>
                  </a:lnTo>
                  <a:cubicBezTo>
                    <a:pt x="511" y="666"/>
                    <a:pt x="507" y="664"/>
                    <a:pt x="502" y="664"/>
                  </a:cubicBezTo>
                  <a:cubicBezTo>
                    <a:pt x="490" y="664"/>
                    <a:pt x="472" y="680"/>
                    <a:pt x="436" y="718"/>
                  </a:cubicBezTo>
                  <a:cubicBezTo>
                    <a:pt x="383" y="781"/>
                    <a:pt x="379" y="790"/>
                    <a:pt x="411" y="812"/>
                  </a:cubicBezTo>
                  <a:cubicBezTo>
                    <a:pt x="427" y="832"/>
                    <a:pt x="433" y="843"/>
                    <a:pt x="428" y="843"/>
                  </a:cubicBezTo>
                  <a:cubicBezTo>
                    <a:pt x="424" y="843"/>
                    <a:pt x="415" y="838"/>
                    <a:pt x="401" y="828"/>
                  </a:cubicBezTo>
                  <a:cubicBezTo>
                    <a:pt x="390" y="820"/>
                    <a:pt x="377" y="814"/>
                    <a:pt x="373" y="814"/>
                  </a:cubicBezTo>
                  <a:cubicBezTo>
                    <a:pt x="371" y="814"/>
                    <a:pt x="372" y="817"/>
                    <a:pt x="379" y="821"/>
                  </a:cubicBezTo>
                  <a:cubicBezTo>
                    <a:pt x="372" y="828"/>
                    <a:pt x="364" y="832"/>
                    <a:pt x="354" y="832"/>
                  </a:cubicBezTo>
                  <a:cubicBezTo>
                    <a:pt x="351" y="832"/>
                    <a:pt x="348" y="831"/>
                    <a:pt x="345" y="831"/>
                  </a:cubicBezTo>
                  <a:cubicBezTo>
                    <a:pt x="295" y="831"/>
                    <a:pt x="307" y="853"/>
                    <a:pt x="326" y="862"/>
                  </a:cubicBezTo>
                  <a:cubicBezTo>
                    <a:pt x="346" y="870"/>
                    <a:pt x="349" y="873"/>
                    <a:pt x="344" y="873"/>
                  </a:cubicBezTo>
                  <a:cubicBezTo>
                    <a:pt x="340" y="873"/>
                    <a:pt x="330" y="871"/>
                    <a:pt x="320" y="868"/>
                  </a:cubicBezTo>
                  <a:cubicBezTo>
                    <a:pt x="310" y="867"/>
                    <a:pt x="300" y="865"/>
                    <a:pt x="293" y="865"/>
                  </a:cubicBezTo>
                  <a:cubicBezTo>
                    <a:pt x="284" y="865"/>
                    <a:pt x="281" y="868"/>
                    <a:pt x="292" y="875"/>
                  </a:cubicBezTo>
                  <a:cubicBezTo>
                    <a:pt x="303" y="891"/>
                    <a:pt x="297" y="935"/>
                    <a:pt x="273" y="935"/>
                  </a:cubicBezTo>
                  <a:cubicBezTo>
                    <a:pt x="270" y="935"/>
                    <a:pt x="265" y="934"/>
                    <a:pt x="260" y="931"/>
                  </a:cubicBezTo>
                  <a:lnTo>
                    <a:pt x="251" y="947"/>
                  </a:lnTo>
                  <a:cubicBezTo>
                    <a:pt x="267" y="956"/>
                    <a:pt x="260" y="972"/>
                    <a:pt x="251" y="987"/>
                  </a:cubicBezTo>
                  <a:cubicBezTo>
                    <a:pt x="244" y="1000"/>
                    <a:pt x="241" y="1007"/>
                    <a:pt x="233" y="1007"/>
                  </a:cubicBezTo>
                  <a:cubicBezTo>
                    <a:pt x="230" y="1007"/>
                    <a:pt x="225" y="1006"/>
                    <a:pt x="220" y="1003"/>
                  </a:cubicBezTo>
                  <a:cubicBezTo>
                    <a:pt x="214" y="997"/>
                    <a:pt x="210" y="995"/>
                    <a:pt x="208" y="995"/>
                  </a:cubicBezTo>
                  <a:cubicBezTo>
                    <a:pt x="203" y="995"/>
                    <a:pt x="204" y="1004"/>
                    <a:pt x="210" y="1022"/>
                  </a:cubicBezTo>
                  <a:cubicBezTo>
                    <a:pt x="207" y="1028"/>
                    <a:pt x="242" y="1053"/>
                    <a:pt x="238" y="1063"/>
                  </a:cubicBezTo>
                  <a:cubicBezTo>
                    <a:pt x="257" y="1072"/>
                    <a:pt x="273" y="1088"/>
                    <a:pt x="270" y="1094"/>
                  </a:cubicBezTo>
                  <a:lnTo>
                    <a:pt x="248" y="1088"/>
                  </a:lnTo>
                  <a:lnTo>
                    <a:pt x="210" y="1072"/>
                  </a:lnTo>
                  <a:lnTo>
                    <a:pt x="210" y="1072"/>
                  </a:lnTo>
                  <a:cubicBezTo>
                    <a:pt x="207" y="1078"/>
                    <a:pt x="204" y="1088"/>
                    <a:pt x="223" y="1097"/>
                  </a:cubicBezTo>
                  <a:cubicBezTo>
                    <a:pt x="201" y="1097"/>
                    <a:pt x="198" y="1103"/>
                    <a:pt x="188" y="1122"/>
                  </a:cubicBezTo>
                  <a:cubicBezTo>
                    <a:pt x="182" y="1138"/>
                    <a:pt x="176" y="1157"/>
                    <a:pt x="191" y="1172"/>
                  </a:cubicBezTo>
                  <a:cubicBezTo>
                    <a:pt x="188" y="1172"/>
                    <a:pt x="185" y="1171"/>
                    <a:pt x="183" y="1171"/>
                  </a:cubicBezTo>
                  <a:cubicBezTo>
                    <a:pt x="148" y="1171"/>
                    <a:pt x="132" y="1221"/>
                    <a:pt x="166" y="1241"/>
                  </a:cubicBezTo>
                  <a:cubicBezTo>
                    <a:pt x="188" y="1247"/>
                    <a:pt x="185" y="1254"/>
                    <a:pt x="163" y="1257"/>
                  </a:cubicBezTo>
                  <a:cubicBezTo>
                    <a:pt x="138" y="1260"/>
                    <a:pt x="138" y="1260"/>
                    <a:pt x="157" y="1276"/>
                  </a:cubicBezTo>
                  <a:cubicBezTo>
                    <a:pt x="173" y="1288"/>
                    <a:pt x="151" y="1291"/>
                    <a:pt x="129" y="1294"/>
                  </a:cubicBezTo>
                  <a:cubicBezTo>
                    <a:pt x="123" y="1294"/>
                    <a:pt x="118" y="1294"/>
                    <a:pt x="114" y="1294"/>
                  </a:cubicBezTo>
                  <a:cubicBezTo>
                    <a:pt x="84" y="1294"/>
                    <a:pt x="84" y="1303"/>
                    <a:pt x="101" y="1316"/>
                  </a:cubicBezTo>
                  <a:cubicBezTo>
                    <a:pt x="110" y="1332"/>
                    <a:pt x="113" y="1348"/>
                    <a:pt x="110" y="1367"/>
                  </a:cubicBezTo>
                  <a:cubicBezTo>
                    <a:pt x="124" y="1386"/>
                    <a:pt x="123" y="1395"/>
                    <a:pt x="137" y="1395"/>
                  </a:cubicBezTo>
                  <a:cubicBezTo>
                    <a:pt x="139" y="1395"/>
                    <a:pt x="142" y="1395"/>
                    <a:pt x="144" y="1395"/>
                  </a:cubicBezTo>
                  <a:cubicBezTo>
                    <a:pt x="160" y="1398"/>
                    <a:pt x="173" y="1404"/>
                    <a:pt x="185" y="1414"/>
                  </a:cubicBezTo>
                  <a:cubicBezTo>
                    <a:pt x="193" y="1424"/>
                    <a:pt x="191" y="1427"/>
                    <a:pt x="188" y="1427"/>
                  </a:cubicBezTo>
                  <a:cubicBezTo>
                    <a:pt x="185" y="1427"/>
                    <a:pt x="181" y="1424"/>
                    <a:pt x="182" y="1420"/>
                  </a:cubicBezTo>
                  <a:cubicBezTo>
                    <a:pt x="174" y="1409"/>
                    <a:pt x="170" y="1406"/>
                    <a:pt x="164" y="1406"/>
                  </a:cubicBezTo>
                  <a:cubicBezTo>
                    <a:pt x="159" y="1406"/>
                    <a:pt x="152" y="1409"/>
                    <a:pt x="141" y="1410"/>
                  </a:cubicBezTo>
                  <a:cubicBezTo>
                    <a:pt x="126" y="1414"/>
                    <a:pt x="113" y="1426"/>
                    <a:pt x="113" y="1442"/>
                  </a:cubicBezTo>
                  <a:cubicBezTo>
                    <a:pt x="110" y="1451"/>
                    <a:pt x="107" y="1470"/>
                    <a:pt x="104" y="1479"/>
                  </a:cubicBezTo>
                  <a:cubicBezTo>
                    <a:pt x="79" y="1501"/>
                    <a:pt x="79" y="1511"/>
                    <a:pt x="97" y="1514"/>
                  </a:cubicBezTo>
                  <a:cubicBezTo>
                    <a:pt x="106" y="1515"/>
                    <a:pt x="113" y="1516"/>
                    <a:pt x="118" y="1517"/>
                  </a:cubicBezTo>
                  <a:lnTo>
                    <a:pt x="118" y="1517"/>
                  </a:lnTo>
                  <a:cubicBezTo>
                    <a:pt x="75" y="1522"/>
                    <a:pt x="60" y="1621"/>
                    <a:pt x="101" y="1633"/>
                  </a:cubicBezTo>
                  <a:lnTo>
                    <a:pt x="79" y="1633"/>
                  </a:lnTo>
                  <a:cubicBezTo>
                    <a:pt x="76" y="1633"/>
                    <a:pt x="74" y="1632"/>
                    <a:pt x="72" y="1632"/>
                  </a:cubicBezTo>
                  <a:cubicBezTo>
                    <a:pt x="59" y="1632"/>
                    <a:pt x="57" y="1642"/>
                    <a:pt x="57" y="1658"/>
                  </a:cubicBezTo>
                  <a:cubicBezTo>
                    <a:pt x="63" y="1680"/>
                    <a:pt x="66" y="1705"/>
                    <a:pt x="69" y="1733"/>
                  </a:cubicBezTo>
                  <a:cubicBezTo>
                    <a:pt x="66" y="1768"/>
                    <a:pt x="66" y="1796"/>
                    <a:pt x="85" y="1796"/>
                  </a:cubicBezTo>
                  <a:cubicBezTo>
                    <a:pt x="85" y="1805"/>
                    <a:pt x="85" y="1805"/>
                    <a:pt x="63" y="1805"/>
                  </a:cubicBezTo>
                  <a:cubicBezTo>
                    <a:pt x="57" y="1803"/>
                    <a:pt x="54" y="1801"/>
                    <a:pt x="51" y="1801"/>
                  </a:cubicBezTo>
                  <a:cubicBezTo>
                    <a:pt x="44" y="1801"/>
                    <a:pt x="44" y="1808"/>
                    <a:pt x="44" y="1815"/>
                  </a:cubicBezTo>
                  <a:cubicBezTo>
                    <a:pt x="41" y="1824"/>
                    <a:pt x="63" y="1824"/>
                    <a:pt x="85" y="1824"/>
                  </a:cubicBezTo>
                  <a:cubicBezTo>
                    <a:pt x="104" y="1824"/>
                    <a:pt x="104" y="1834"/>
                    <a:pt x="82" y="1852"/>
                  </a:cubicBezTo>
                  <a:cubicBezTo>
                    <a:pt x="63" y="1871"/>
                    <a:pt x="63" y="1906"/>
                    <a:pt x="82" y="1924"/>
                  </a:cubicBezTo>
                  <a:cubicBezTo>
                    <a:pt x="82" y="1934"/>
                    <a:pt x="82" y="1943"/>
                    <a:pt x="63" y="1943"/>
                  </a:cubicBezTo>
                  <a:cubicBezTo>
                    <a:pt x="41" y="1953"/>
                    <a:pt x="19" y="1971"/>
                    <a:pt x="63" y="1990"/>
                  </a:cubicBezTo>
                  <a:cubicBezTo>
                    <a:pt x="63" y="2000"/>
                    <a:pt x="63" y="2000"/>
                    <a:pt x="41" y="2000"/>
                  </a:cubicBezTo>
                  <a:cubicBezTo>
                    <a:pt x="22" y="2009"/>
                    <a:pt x="0" y="2012"/>
                    <a:pt x="44" y="2018"/>
                  </a:cubicBezTo>
                  <a:cubicBezTo>
                    <a:pt x="66" y="2034"/>
                    <a:pt x="66" y="2065"/>
                    <a:pt x="47" y="2081"/>
                  </a:cubicBezTo>
                  <a:cubicBezTo>
                    <a:pt x="47" y="2090"/>
                    <a:pt x="47" y="2100"/>
                    <a:pt x="69" y="2100"/>
                  </a:cubicBezTo>
                  <a:cubicBezTo>
                    <a:pt x="75" y="2099"/>
                    <a:pt x="82" y="2098"/>
                    <a:pt x="87" y="2097"/>
                  </a:cubicBezTo>
                  <a:lnTo>
                    <a:pt x="87" y="2097"/>
                  </a:lnTo>
                  <a:cubicBezTo>
                    <a:pt x="47" y="2109"/>
                    <a:pt x="48" y="2109"/>
                    <a:pt x="91" y="2116"/>
                  </a:cubicBezTo>
                  <a:cubicBezTo>
                    <a:pt x="94" y="2115"/>
                    <a:pt x="96" y="2115"/>
                    <a:pt x="98" y="2115"/>
                  </a:cubicBezTo>
                  <a:cubicBezTo>
                    <a:pt x="110" y="2115"/>
                    <a:pt x="110" y="2122"/>
                    <a:pt x="91" y="2125"/>
                  </a:cubicBezTo>
                  <a:cubicBezTo>
                    <a:pt x="72" y="2134"/>
                    <a:pt x="72" y="2144"/>
                    <a:pt x="72" y="2144"/>
                  </a:cubicBezTo>
                  <a:cubicBezTo>
                    <a:pt x="88" y="2175"/>
                    <a:pt x="97" y="2210"/>
                    <a:pt x="104" y="2241"/>
                  </a:cubicBezTo>
                  <a:cubicBezTo>
                    <a:pt x="116" y="2309"/>
                    <a:pt x="122" y="2338"/>
                    <a:pt x="139" y="2338"/>
                  </a:cubicBezTo>
                  <a:cubicBezTo>
                    <a:pt x="139" y="2338"/>
                    <a:pt x="140" y="2338"/>
                    <a:pt x="141" y="2338"/>
                  </a:cubicBezTo>
                  <a:cubicBezTo>
                    <a:pt x="163" y="2341"/>
                    <a:pt x="163" y="2341"/>
                    <a:pt x="144" y="2354"/>
                  </a:cubicBezTo>
                  <a:cubicBezTo>
                    <a:pt x="126" y="2369"/>
                    <a:pt x="129" y="2376"/>
                    <a:pt x="132" y="2385"/>
                  </a:cubicBezTo>
                  <a:cubicBezTo>
                    <a:pt x="132" y="2394"/>
                    <a:pt x="135" y="2404"/>
                    <a:pt x="116" y="2407"/>
                  </a:cubicBezTo>
                  <a:cubicBezTo>
                    <a:pt x="138" y="2413"/>
                    <a:pt x="138" y="2413"/>
                    <a:pt x="138" y="2423"/>
                  </a:cubicBezTo>
                  <a:cubicBezTo>
                    <a:pt x="119" y="2426"/>
                    <a:pt x="122" y="2435"/>
                    <a:pt x="144" y="2438"/>
                  </a:cubicBezTo>
                  <a:cubicBezTo>
                    <a:pt x="185" y="2438"/>
                    <a:pt x="185" y="2438"/>
                    <a:pt x="144" y="2448"/>
                  </a:cubicBezTo>
                  <a:cubicBezTo>
                    <a:pt x="129" y="2453"/>
                    <a:pt x="115" y="2476"/>
                    <a:pt x="122" y="2476"/>
                  </a:cubicBezTo>
                  <a:cubicBezTo>
                    <a:pt x="124" y="2476"/>
                    <a:pt x="126" y="2475"/>
                    <a:pt x="129" y="2473"/>
                  </a:cubicBezTo>
                  <a:cubicBezTo>
                    <a:pt x="132" y="2472"/>
                    <a:pt x="135" y="2472"/>
                    <a:pt x="137" y="2472"/>
                  </a:cubicBezTo>
                  <a:cubicBezTo>
                    <a:pt x="152" y="2472"/>
                    <a:pt x="157" y="2486"/>
                    <a:pt x="176" y="2488"/>
                  </a:cubicBezTo>
                  <a:cubicBezTo>
                    <a:pt x="179" y="2495"/>
                    <a:pt x="182" y="2504"/>
                    <a:pt x="160" y="2510"/>
                  </a:cubicBezTo>
                  <a:cubicBezTo>
                    <a:pt x="144" y="2526"/>
                    <a:pt x="176" y="2564"/>
                    <a:pt x="198" y="2567"/>
                  </a:cubicBezTo>
                  <a:cubicBezTo>
                    <a:pt x="204" y="2565"/>
                    <a:pt x="209" y="2564"/>
                    <a:pt x="212" y="2564"/>
                  </a:cubicBezTo>
                  <a:cubicBezTo>
                    <a:pt x="219" y="2564"/>
                    <a:pt x="216" y="2569"/>
                    <a:pt x="201" y="2573"/>
                  </a:cubicBezTo>
                  <a:cubicBezTo>
                    <a:pt x="182" y="2579"/>
                    <a:pt x="185" y="2589"/>
                    <a:pt x="185" y="2598"/>
                  </a:cubicBezTo>
                  <a:cubicBezTo>
                    <a:pt x="210" y="2601"/>
                    <a:pt x="188" y="2608"/>
                    <a:pt x="170" y="2614"/>
                  </a:cubicBezTo>
                  <a:cubicBezTo>
                    <a:pt x="167" y="2613"/>
                    <a:pt x="164" y="2613"/>
                    <a:pt x="162" y="2613"/>
                  </a:cubicBezTo>
                  <a:cubicBezTo>
                    <a:pt x="148" y="2613"/>
                    <a:pt x="151" y="2622"/>
                    <a:pt x="154" y="2639"/>
                  </a:cubicBezTo>
                  <a:cubicBezTo>
                    <a:pt x="179" y="2639"/>
                    <a:pt x="191" y="2673"/>
                    <a:pt x="201" y="2702"/>
                  </a:cubicBezTo>
                  <a:cubicBezTo>
                    <a:pt x="217" y="2745"/>
                    <a:pt x="238" y="2745"/>
                    <a:pt x="282" y="2745"/>
                  </a:cubicBezTo>
                  <a:lnTo>
                    <a:pt x="326" y="2739"/>
                  </a:lnTo>
                  <a:lnTo>
                    <a:pt x="285" y="2755"/>
                  </a:lnTo>
                  <a:cubicBezTo>
                    <a:pt x="267" y="2764"/>
                    <a:pt x="251" y="2774"/>
                    <a:pt x="232" y="2786"/>
                  </a:cubicBezTo>
                  <a:cubicBezTo>
                    <a:pt x="233" y="2789"/>
                    <a:pt x="236" y="2790"/>
                    <a:pt x="239" y="2790"/>
                  </a:cubicBezTo>
                  <a:cubicBezTo>
                    <a:pt x="247" y="2790"/>
                    <a:pt x="261" y="2784"/>
                    <a:pt x="276" y="2780"/>
                  </a:cubicBezTo>
                  <a:cubicBezTo>
                    <a:pt x="281" y="2778"/>
                    <a:pt x="285" y="2776"/>
                    <a:pt x="287" y="2776"/>
                  </a:cubicBezTo>
                  <a:cubicBezTo>
                    <a:pt x="295" y="2776"/>
                    <a:pt x="295" y="2786"/>
                    <a:pt x="285" y="2805"/>
                  </a:cubicBezTo>
                  <a:cubicBezTo>
                    <a:pt x="274" y="2827"/>
                    <a:pt x="276" y="2837"/>
                    <a:pt x="291" y="2837"/>
                  </a:cubicBezTo>
                  <a:cubicBezTo>
                    <a:pt x="293" y="2837"/>
                    <a:pt x="295" y="2837"/>
                    <a:pt x="298" y="2836"/>
                  </a:cubicBezTo>
                  <a:lnTo>
                    <a:pt x="298" y="2836"/>
                  </a:lnTo>
                  <a:cubicBezTo>
                    <a:pt x="304" y="2846"/>
                    <a:pt x="307" y="2855"/>
                    <a:pt x="292" y="2871"/>
                  </a:cubicBezTo>
                  <a:cubicBezTo>
                    <a:pt x="293" y="2876"/>
                    <a:pt x="294" y="2878"/>
                    <a:pt x="297" y="2878"/>
                  </a:cubicBezTo>
                  <a:cubicBezTo>
                    <a:pt x="300" y="2878"/>
                    <a:pt x="304" y="2876"/>
                    <a:pt x="314" y="2871"/>
                  </a:cubicBezTo>
                  <a:cubicBezTo>
                    <a:pt x="319" y="2868"/>
                    <a:pt x="323" y="2867"/>
                    <a:pt x="326" y="2867"/>
                  </a:cubicBezTo>
                  <a:cubicBezTo>
                    <a:pt x="334" y="2867"/>
                    <a:pt x="334" y="2875"/>
                    <a:pt x="323" y="2886"/>
                  </a:cubicBezTo>
                  <a:cubicBezTo>
                    <a:pt x="294" y="2911"/>
                    <a:pt x="298" y="2932"/>
                    <a:pt x="312" y="2932"/>
                  </a:cubicBezTo>
                  <a:cubicBezTo>
                    <a:pt x="315" y="2932"/>
                    <a:pt x="317" y="2932"/>
                    <a:pt x="320" y="2930"/>
                  </a:cubicBezTo>
                  <a:cubicBezTo>
                    <a:pt x="326" y="2927"/>
                    <a:pt x="331" y="2926"/>
                    <a:pt x="335" y="2926"/>
                  </a:cubicBezTo>
                  <a:cubicBezTo>
                    <a:pt x="341" y="2926"/>
                    <a:pt x="344" y="2930"/>
                    <a:pt x="348" y="2937"/>
                  </a:cubicBezTo>
                  <a:cubicBezTo>
                    <a:pt x="351" y="2942"/>
                    <a:pt x="354" y="2950"/>
                    <a:pt x="368" y="2950"/>
                  </a:cubicBezTo>
                  <a:cubicBezTo>
                    <a:pt x="371" y="2950"/>
                    <a:pt x="373" y="2950"/>
                    <a:pt x="376" y="2949"/>
                  </a:cubicBezTo>
                  <a:lnTo>
                    <a:pt x="386" y="2968"/>
                  </a:lnTo>
                  <a:cubicBezTo>
                    <a:pt x="387" y="2971"/>
                    <a:pt x="382" y="2974"/>
                    <a:pt x="376" y="2974"/>
                  </a:cubicBezTo>
                  <a:cubicBezTo>
                    <a:pt x="370" y="2974"/>
                    <a:pt x="365" y="2972"/>
                    <a:pt x="364" y="2968"/>
                  </a:cubicBezTo>
                  <a:lnTo>
                    <a:pt x="348" y="2987"/>
                  </a:lnTo>
                  <a:cubicBezTo>
                    <a:pt x="356" y="3000"/>
                    <a:pt x="362" y="3009"/>
                    <a:pt x="378" y="3009"/>
                  </a:cubicBezTo>
                  <a:cubicBezTo>
                    <a:pt x="380" y="3009"/>
                    <a:pt x="383" y="3009"/>
                    <a:pt x="386" y="3009"/>
                  </a:cubicBezTo>
                  <a:cubicBezTo>
                    <a:pt x="404" y="3003"/>
                    <a:pt x="414" y="3000"/>
                    <a:pt x="416" y="3000"/>
                  </a:cubicBezTo>
                  <a:cubicBezTo>
                    <a:pt x="419" y="3000"/>
                    <a:pt x="410" y="3005"/>
                    <a:pt x="389" y="3015"/>
                  </a:cubicBezTo>
                  <a:cubicBezTo>
                    <a:pt x="371" y="3027"/>
                    <a:pt x="359" y="3044"/>
                    <a:pt x="375" y="3044"/>
                  </a:cubicBezTo>
                  <a:cubicBezTo>
                    <a:pt x="376" y="3044"/>
                    <a:pt x="378" y="3043"/>
                    <a:pt x="379" y="3043"/>
                  </a:cubicBezTo>
                  <a:cubicBezTo>
                    <a:pt x="390" y="3040"/>
                    <a:pt x="397" y="3039"/>
                    <a:pt x="401" y="3039"/>
                  </a:cubicBezTo>
                  <a:cubicBezTo>
                    <a:pt x="413" y="3039"/>
                    <a:pt x="403" y="3050"/>
                    <a:pt x="389" y="3059"/>
                  </a:cubicBezTo>
                  <a:cubicBezTo>
                    <a:pt x="348" y="3071"/>
                    <a:pt x="348" y="3071"/>
                    <a:pt x="405" y="3084"/>
                  </a:cubicBezTo>
                  <a:cubicBezTo>
                    <a:pt x="411" y="3100"/>
                    <a:pt x="452" y="3118"/>
                    <a:pt x="464" y="3140"/>
                  </a:cubicBezTo>
                  <a:cubicBezTo>
                    <a:pt x="486" y="3172"/>
                    <a:pt x="495" y="3187"/>
                    <a:pt x="483" y="3206"/>
                  </a:cubicBezTo>
                  <a:cubicBezTo>
                    <a:pt x="462" y="3221"/>
                    <a:pt x="456" y="3230"/>
                    <a:pt x="457" y="3230"/>
                  </a:cubicBezTo>
                  <a:cubicBezTo>
                    <a:pt x="458" y="3230"/>
                    <a:pt x="462" y="3226"/>
                    <a:pt x="467" y="3219"/>
                  </a:cubicBezTo>
                  <a:cubicBezTo>
                    <a:pt x="481" y="3207"/>
                    <a:pt x="490" y="3202"/>
                    <a:pt x="497" y="3202"/>
                  </a:cubicBezTo>
                  <a:cubicBezTo>
                    <a:pt x="506" y="3202"/>
                    <a:pt x="512" y="3210"/>
                    <a:pt x="520" y="3222"/>
                  </a:cubicBezTo>
                  <a:cubicBezTo>
                    <a:pt x="520" y="3247"/>
                    <a:pt x="536" y="3256"/>
                    <a:pt x="553" y="3256"/>
                  </a:cubicBezTo>
                  <a:cubicBezTo>
                    <a:pt x="559" y="3256"/>
                    <a:pt x="565" y="3255"/>
                    <a:pt x="571" y="3253"/>
                  </a:cubicBezTo>
                  <a:lnTo>
                    <a:pt x="558" y="3241"/>
                  </a:lnTo>
                  <a:cubicBezTo>
                    <a:pt x="573" y="3230"/>
                    <a:pt x="583" y="3225"/>
                    <a:pt x="588" y="3225"/>
                  </a:cubicBezTo>
                  <a:cubicBezTo>
                    <a:pt x="596" y="3225"/>
                    <a:pt x="596" y="3233"/>
                    <a:pt x="593" y="3247"/>
                  </a:cubicBezTo>
                  <a:cubicBezTo>
                    <a:pt x="599" y="3256"/>
                    <a:pt x="580" y="3269"/>
                    <a:pt x="564" y="3281"/>
                  </a:cubicBezTo>
                  <a:cubicBezTo>
                    <a:pt x="549" y="3294"/>
                    <a:pt x="536" y="3316"/>
                    <a:pt x="542" y="3322"/>
                  </a:cubicBezTo>
                  <a:cubicBezTo>
                    <a:pt x="546" y="3327"/>
                    <a:pt x="549" y="3331"/>
                    <a:pt x="552" y="3331"/>
                  </a:cubicBezTo>
                  <a:cubicBezTo>
                    <a:pt x="556" y="3331"/>
                    <a:pt x="560" y="3327"/>
                    <a:pt x="564" y="3316"/>
                  </a:cubicBezTo>
                  <a:cubicBezTo>
                    <a:pt x="574" y="3308"/>
                    <a:pt x="577" y="3305"/>
                    <a:pt x="580" y="3305"/>
                  </a:cubicBezTo>
                  <a:cubicBezTo>
                    <a:pt x="582" y="3305"/>
                    <a:pt x="584" y="3307"/>
                    <a:pt x="586" y="3310"/>
                  </a:cubicBezTo>
                  <a:cubicBezTo>
                    <a:pt x="591" y="3314"/>
                    <a:pt x="596" y="3321"/>
                    <a:pt x="608" y="3321"/>
                  </a:cubicBezTo>
                  <a:cubicBezTo>
                    <a:pt x="611" y="3321"/>
                    <a:pt x="616" y="3320"/>
                    <a:pt x="621" y="3319"/>
                  </a:cubicBezTo>
                  <a:cubicBezTo>
                    <a:pt x="628" y="3312"/>
                    <a:pt x="633" y="3309"/>
                    <a:pt x="637" y="3309"/>
                  </a:cubicBezTo>
                  <a:cubicBezTo>
                    <a:pt x="642" y="3309"/>
                    <a:pt x="645" y="3314"/>
                    <a:pt x="649" y="3319"/>
                  </a:cubicBezTo>
                  <a:cubicBezTo>
                    <a:pt x="643" y="3328"/>
                    <a:pt x="643" y="3341"/>
                    <a:pt x="649" y="3353"/>
                  </a:cubicBezTo>
                  <a:lnTo>
                    <a:pt x="633" y="3366"/>
                  </a:lnTo>
                  <a:cubicBezTo>
                    <a:pt x="624" y="3375"/>
                    <a:pt x="615" y="3388"/>
                    <a:pt x="608" y="3400"/>
                  </a:cubicBezTo>
                  <a:cubicBezTo>
                    <a:pt x="609" y="3402"/>
                    <a:pt x="611" y="3402"/>
                    <a:pt x="613" y="3402"/>
                  </a:cubicBezTo>
                  <a:cubicBezTo>
                    <a:pt x="620" y="3402"/>
                    <a:pt x="630" y="3394"/>
                    <a:pt x="630" y="3394"/>
                  </a:cubicBezTo>
                  <a:cubicBezTo>
                    <a:pt x="631" y="3394"/>
                    <a:pt x="631" y="3393"/>
                    <a:pt x="632" y="3393"/>
                  </a:cubicBezTo>
                  <a:cubicBezTo>
                    <a:pt x="654" y="3393"/>
                    <a:pt x="797" y="3539"/>
                    <a:pt x="818" y="3554"/>
                  </a:cubicBezTo>
                  <a:cubicBezTo>
                    <a:pt x="818" y="3574"/>
                    <a:pt x="829" y="3589"/>
                    <a:pt x="837" y="3589"/>
                  </a:cubicBezTo>
                  <a:cubicBezTo>
                    <a:pt x="841" y="3589"/>
                    <a:pt x="844" y="3586"/>
                    <a:pt x="846" y="3579"/>
                  </a:cubicBezTo>
                  <a:cubicBezTo>
                    <a:pt x="849" y="3576"/>
                    <a:pt x="852" y="3575"/>
                    <a:pt x="856" y="3575"/>
                  </a:cubicBezTo>
                  <a:cubicBezTo>
                    <a:pt x="873" y="3575"/>
                    <a:pt x="902" y="3598"/>
                    <a:pt x="937" y="3626"/>
                  </a:cubicBezTo>
                  <a:cubicBezTo>
                    <a:pt x="975" y="3658"/>
                    <a:pt x="1008" y="3681"/>
                    <a:pt x="1025" y="3681"/>
                  </a:cubicBezTo>
                  <a:cubicBezTo>
                    <a:pt x="1029" y="3681"/>
                    <a:pt x="1033" y="3679"/>
                    <a:pt x="1034" y="3676"/>
                  </a:cubicBezTo>
                  <a:lnTo>
                    <a:pt x="1056" y="3692"/>
                  </a:lnTo>
                  <a:cubicBezTo>
                    <a:pt x="1064" y="3697"/>
                    <a:pt x="1074" y="3697"/>
                    <a:pt x="1084" y="3697"/>
                  </a:cubicBezTo>
                  <a:cubicBezTo>
                    <a:pt x="1088" y="3697"/>
                    <a:pt x="1093" y="3697"/>
                    <a:pt x="1097" y="3697"/>
                  </a:cubicBezTo>
                  <a:cubicBezTo>
                    <a:pt x="1101" y="3697"/>
                    <a:pt x="1104" y="3697"/>
                    <a:pt x="1107" y="3698"/>
                  </a:cubicBezTo>
                  <a:cubicBezTo>
                    <a:pt x="1114" y="3693"/>
                    <a:pt x="1119" y="3691"/>
                    <a:pt x="1122" y="3691"/>
                  </a:cubicBezTo>
                  <a:cubicBezTo>
                    <a:pt x="1126" y="3691"/>
                    <a:pt x="1124" y="3697"/>
                    <a:pt x="1113" y="3704"/>
                  </a:cubicBezTo>
                  <a:cubicBezTo>
                    <a:pt x="1100" y="3720"/>
                    <a:pt x="1091" y="3739"/>
                    <a:pt x="1097" y="3745"/>
                  </a:cubicBezTo>
                  <a:cubicBezTo>
                    <a:pt x="1100" y="3747"/>
                    <a:pt x="1103" y="3748"/>
                    <a:pt x="1105" y="3748"/>
                  </a:cubicBezTo>
                  <a:cubicBezTo>
                    <a:pt x="1117" y="3748"/>
                    <a:pt x="1127" y="3732"/>
                    <a:pt x="1135" y="3717"/>
                  </a:cubicBezTo>
                  <a:cubicBezTo>
                    <a:pt x="1144" y="3706"/>
                    <a:pt x="1149" y="3704"/>
                    <a:pt x="1152" y="3704"/>
                  </a:cubicBezTo>
                  <a:cubicBezTo>
                    <a:pt x="1153" y="3704"/>
                    <a:pt x="1154" y="3704"/>
                    <a:pt x="1154" y="3704"/>
                  </a:cubicBezTo>
                  <a:cubicBezTo>
                    <a:pt x="1163" y="3711"/>
                    <a:pt x="1163" y="3711"/>
                    <a:pt x="1150" y="3729"/>
                  </a:cubicBezTo>
                  <a:lnTo>
                    <a:pt x="1128" y="3764"/>
                  </a:lnTo>
                  <a:lnTo>
                    <a:pt x="1138" y="3767"/>
                  </a:lnTo>
                  <a:cubicBezTo>
                    <a:pt x="1145" y="3756"/>
                    <a:pt x="1151" y="3754"/>
                    <a:pt x="1155" y="3754"/>
                  </a:cubicBezTo>
                  <a:cubicBezTo>
                    <a:pt x="1156" y="3754"/>
                    <a:pt x="1157" y="3755"/>
                    <a:pt x="1157" y="3755"/>
                  </a:cubicBezTo>
                  <a:cubicBezTo>
                    <a:pt x="1163" y="3761"/>
                    <a:pt x="1163" y="3761"/>
                    <a:pt x="1141" y="3795"/>
                  </a:cubicBezTo>
                  <a:cubicBezTo>
                    <a:pt x="1129" y="3816"/>
                    <a:pt x="1126" y="3826"/>
                    <a:pt x="1131" y="3826"/>
                  </a:cubicBezTo>
                  <a:cubicBezTo>
                    <a:pt x="1135" y="3826"/>
                    <a:pt x="1144" y="3819"/>
                    <a:pt x="1157" y="3805"/>
                  </a:cubicBezTo>
                  <a:lnTo>
                    <a:pt x="1182" y="3798"/>
                  </a:lnTo>
                  <a:lnTo>
                    <a:pt x="1182" y="3798"/>
                  </a:lnTo>
                  <a:cubicBezTo>
                    <a:pt x="1177" y="3814"/>
                    <a:pt x="1180" y="3820"/>
                    <a:pt x="1186" y="3820"/>
                  </a:cubicBezTo>
                  <a:cubicBezTo>
                    <a:pt x="1196" y="3820"/>
                    <a:pt x="1214" y="3806"/>
                    <a:pt x="1226" y="3798"/>
                  </a:cubicBezTo>
                  <a:lnTo>
                    <a:pt x="1226" y="3798"/>
                  </a:lnTo>
                  <a:cubicBezTo>
                    <a:pt x="1219" y="3821"/>
                    <a:pt x="1217" y="3832"/>
                    <a:pt x="1223" y="3832"/>
                  </a:cubicBezTo>
                  <a:cubicBezTo>
                    <a:pt x="1227" y="3832"/>
                    <a:pt x="1235" y="3825"/>
                    <a:pt x="1248" y="3811"/>
                  </a:cubicBezTo>
                  <a:cubicBezTo>
                    <a:pt x="1252" y="3803"/>
                    <a:pt x="1256" y="3799"/>
                    <a:pt x="1259" y="3799"/>
                  </a:cubicBezTo>
                  <a:cubicBezTo>
                    <a:pt x="1263" y="3799"/>
                    <a:pt x="1265" y="3806"/>
                    <a:pt x="1263" y="3820"/>
                  </a:cubicBezTo>
                  <a:cubicBezTo>
                    <a:pt x="1263" y="3842"/>
                    <a:pt x="1269" y="3845"/>
                    <a:pt x="1285" y="3855"/>
                  </a:cubicBezTo>
                  <a:cubicBezTo>
                    <a:pt x="1288" y="3853"/>
                    <a:pt x="1292" y="3852"/>
                    <a:pt x="1298" y="3852"/>
                  </a:cubicBezTo>
                  <a:cubicBezTo>
                    <a:pt x="1323" y="3852"/>
                    <a:pt x="1371" y="3876"/>
                    <a:pt x="1426" y="3902"/>
                  </a:cubicBezTo>
                  <a:cubicBezTo>
                    <a:pt x="1478" y="3925"/>
                    <a:pt x="1519" y="3941"/>
                    <a:pt x="1541" y="3941"/>
                  </a:cubicBezTo>
                  <a:cubicBezTo>
                    <a:pt x="1550" y="3941"/>
                    <a:pt x="1555" y="3938"/>
                    <a:pt x="1558" y="3933"/>
                  </a:cubicBezTo>
                  <a:cubicBezTo>
                    <a:pt x="1567" y="3936"/>
                    <a:pt x="1564" y="3936"/>
                    <a:pt x="1567" y="3958"/>
                  </a:cubicBezTo>
                  <a:cubicBezTo>
                    <a:pt x="1564" y="3967"/>
                    <a:pt x="1565" y="3972"/>
                    <a:pt x="1568" y="3972"/>
                  </a:cubicBezTo>
                  <a:cubicBezTo>
                    <a:pt x="1572" y="3972"/>
                    <a:pt x="1580" y="3964"/>
                    <a:pt x="1592" y="3946"/>
                  </a:cubicBezTo>
                  <a:cubicBezTo>
                    <a:pt x="1599" y="3935"/>
                    <a:pt x="1605" y="3925"/>
                    <a:pt x="1607" y="3925"/>
                  </a:cubicBezTo>
                  <a:lnTo>
                    <a:pt x="1607" y="3925"/>
                  </a:lnTo>
                  <a:cubicBezTo>
                    <a:pt x="1607" y="3925"/>
                    <a:pt x="1605" y="3931"/>
                    <a:pt x="1599" y="3949"/>
                  </a:cubicBezTo>
                  <a:cubicBezTo>
                    <a:pt x="1592" y="3968"/>
                    <a:pt x="1611" y="3974"/>
                    <a:pt x="1642" y="3986"/>
                  </a:cubicBezTo>
                  <a:cubicBezTo>
                    <a:pt x="1657" y="3991"/>
                    <a:pt x="1674" y="3995"/>
                    <a:pt x="1687" y="3995"/>
                  </a:cubicBezTo>
                  <a:cubicBezTo>
                    <a:pt x="1699" y="3995"/>
                    <a:pt x="1708" y="3992"/>
                    <a:pt x="1711" y="3983"/>
                  </a:cubicBezTo>
                  <a:cubicBezTo>
                    <a:pt x="1722" y="3976"/>
                    <a:pt x="1727" y="3972"/>
                    <a:pt x="1728" y="3972"/>
                  </a:cubicBezTo>
                  <a:lnTo>
                    <a:pt x="1728" y="3972"/>
                  </a:lnTo>
                  <a:cubicBezTo>
                    <a:pt x="1730" y="3972"/>
                    <a:pt x="1726" y="3977"/>
                    <a:pt x="1718" y="3986"/>
                  </a:cubicBezTo>
                  <a:cubicBezTo>
                    <a:pt x="1704" y="4013"/>
                    <a:pt x="1719" y="4038"/>
                    <a:pt x="1743" y="4038"/>
                  </a:cubicBezTo>
                  <a:cubicBezTo>
                    <a:pt x="1752" y="4038"/>
                    <a:pt x="1763" y="4034"/>
                    <a:pt x="1774" y="4024"/>
                  </a:cubicBezTo>
                  <a:cubicBezTo>
                    <a:pt x="1783" y="4027"/>
                    <a:pt x="1790" y="4030"/>
                    <a:pt x="1787" y="4049"/>
                  </a:cubicBezTo>
                  <a:cubicBezTo>
                    <a:pt x="1790" y="4050"/>
                    <a:pt x="1793" y="4051"/>
                    <a:pt x="1797" y="4051"/>
                  </a:cubicBezTo>
                  <a:cubicBezTo>
                    <a:pt x="1805" y="4051"/>
                    <a:pt x="1816" y="4048"/>
                    <a:pt x="1837" y="4040"/>
                  </a:cubicBezTo>
                  <a:lnTo>
                    <a:pt x="1896" y="4052"/>
                  </a:lnTo>
                  <a:cubicBezTo>
                    <a:pt x="1899" y="4053"/>
                    <a:pt x="1902" y="4054"/>
                    <a:pt x="1904" y="4054"/>
                  </a:cubicBezTo>
                  <a:cubicBezTo>
                    <a:pt x="1921" y="4054"/>
                    <a:pt x="1937" y="4040"/>
                    <a:pt x="1937" y="4040"/>
                  </a:cubicBezTo>
                  <a:cubicBezTo>
                    <a:pt x="1941" y="4040"/>
                    <a:pt x="1944" y="4040"/>
                    <a:pt x="1946" y="4041"/>
                  </a:cubicBezTo>
                  <a:lnTo>
                    <a:pt x="1946" y="4041"/>
                  </a:lnTo>
                  <a:cubicBezTo>
                    <a:pt x="1941" y="4062"/>
                    <a:pt x="1988" y="4071"/>
                    <a:pt x="2050" y="4080"/>
                  </a:cubicBezTo>
                  <a:cubicBezTo>
                    <a:pt x="2112" y="4087"/>
                    <a:pt x="2166" y="4093"/>
                    <a:pt x="2175" y="4112"/>
                  </a:cubicBezTo>
                  <a:cubicBezTo>
                    <a:pt x="2175" y="4112"/>
                    <a:pt x="2176" y="4112"/>
                    <a:pt x="2176" y="4112"/>
                  </a:cubicBezTo>
                  <a:cubicBezTo>
                    <a:pt x="2179" y="4112"/>
                    <a:pt x="2187" y="4110"/>
                    <a:pt x="2194" y="4093"/>
                  </a:cubicBezTo>
                  <a:cubicBezTo>
                    <a:pt x="2199" y="4069"/>
                    <a:pt x="2205" y="4060"/>
                    <a:pt x="2210" y="4060"/>
                  </a:cubicBezTo>
                  <a:cubicBezTo>
                    <a:pt x="2214" y="4060"/>
                    <a:pt x="2218" y="4065"/>
                    <a:pt x="2222" y="4074"/>
                  </a:cubicBezTo>
                  <a:cubicBezTo>
                    <a:pt x="2225" y="4095"/>
                    <a:pt x="2237" y="4106"/>
                    <a:pt x="2249" y="4106"/>
                  </a:cubicBezTo>
                  <a:cubicBezTo>
                    <a:pt x="2260" y="4106"/>
                    <a:pt x="2271" y="4097"/>
                    <a:pt x="2275" y="4077"/>
                  </a:cubicBezTo>
                  <a:lnTo>
                    <a:pt x="2275" y="4096"/>
                  </a:lnTo>
                  <a:cubicBezTo>
                    <a:pt x="2279" y="4113"/>
                    <a:pt x="2286" y="4120"/>
                    <a:pt x="2292" y="4120"/>
                  </a:cubicBezTo>
                  <a:cubicBezTo>
                    <a:pt x="2303" y="4120"/>
                    <a:pt x="2315" y="4102"/>
                    <a:pt x="2319" y="4077"/>
                  </a:cubicBezTo>
                  <a:cubicBezTo>
                    <a:pt x="2326" y="4091"/>
                    <a:pt x="2333" y="4105"/>
                    <a:pt x="2339" y="4105"/>
                  </a:cubicBezTo>
                  <a:cubicBezTo>
                    <a:pt x="2342" y="4105"/>
                    <a:pt x="2345" y="4103"/>
                    <a:pt x="2347" y="4096"/>
                  </a:cubicBezTo>
                  <a:cubicBezTo>
                    <a:pt x="2357" y="4096"/>
                    <a:pt x="2357" y="4096"/>
                    <a:pt x="2357" y="4140"/>
                  </a:cubicBezTo>
                  <a:cubicBezTo>
                    <a:pt x="2357" y="4159"/>
                    <a:pt x="2360" y="4181"/>
                    <a:pt x="2369" y="4181"/>
                  </a:cubicBezTo>
                  <a:cubicBezTo>
                    <a:pt x="2379" y="4181"/>
                    <a:pt x="2376" y="4159"/>
                    <a:pt x="2376" y="4140"/>
                  </a:cubicBezTo>
                  <a:lnTo>
                    <a:pt x="2395" y="4137"/>
                  </a:lnTo>
                  <a:cubicBezTo>
                    <a:pt x="2395" y="4137"/>
                    <a:pt x="2404" y="4137"/>
                    <a:pt x="2404" y="4118"/>
                  </a:cubicBezTo>
                  <a:cubicBezTo>
                    <a:pt x="2401" y="4096"/>
                    <a:pt x="2410" y="4096"/>
                    <a:pt x="2420" y="4096"/>
                  </a:cubicBezTo>
                  <a:cubicBezTo>
                    <a:pt x="2420" y="4103"/>
                    <a:pt x="2420" y="4105"/>
                    <a:pt x="2421" y="4105"/>
                  </a:cubicBezTo>
                  <a:cubicBezTo>
                    <a:pt x="2423" y="4105"/>
                    <a:pt x="2426" y="4090"/>
                    <a:pt x="2420" y="4074"/>
                  </a:cubicBezTo>
                  <a:cubicBezTo>
                    <a:pt x="2416" y="4055"/>
                    <a:pt x="2416" y="4033"/>
                    <a:pt x="2426" y="4033"/>
                  </a:cubicBezTo>
                  <a:cubicBezTo>
                    <a:pt x="2426" y="4033"/>
                    <a:pt x="2423" y="4012"/>
                    <a:pt x="2423" y="3993"/>
                  </a:cubicBezTo>
                  <a:cubicBezTo>
                    <a:pt x="2426" y="3961"/>
                    <a:pt x="2416" y="3933"/>
                    <a:pt x="2401" y="3908"/>
                  </a:cubicBezTo>
                  <a:cubicBezTo>
                    <a:pt x="2381" y="3897"/>
                    <a:pt x="2364" y="3885"/>
                    <a:pt x="2354" y="3885"/>
                  </a:cubicBezTo>
                  <a:cubicBezTo>
                    <a:pt x="2347" y="3885"/>
                    <a:pt x="2343" y="3891"/>
                    <a:pt x="2344" y="3908"/>
                  </a:cubicBezTo>
                  <a:cubicBezTo>
                    <a:pt x="2344" y="3908"/>
                    <a:pt x="2335" y="3930"/>
                    <a:pt x="2326" y="3930"/>
                  </a:cubicBezTo>
                  <a:cubicBezTo>
                    <a:pt x="2319" y="3930"/>
                    <a:pt x="2310" y="3911"/>
                    <a:pt x="2310" y="3911"/>
                  </a:cubicBezTo>
                  <a:cubicBezTo>
                    <a:pt x="2310" y="3889"/>
                    <a:pt x="2279" y="3889"/>
                    <a:pt x="2238" y="3886"/>
                  </a:cubicBezTo>
                  <a:cubicBezTo>
                    <a:pt x="2188" y="3883"/>
                    <a:pt x="2163" y="3883"/>
                    <a:pt x="2156" y="3861"/>
                  </a:cubicBezTo>
                  <a:cubicBezTo>
                    <a:pt x="2150" y="3839"/>
                    <a:pt x="2141" y="3836"/>
                    <a:pt x="2141" y="3836"/>
                  </a:cubicBezTo>
                  <a:cubicBezTo>
                    <a:pt x="2141" y="3848"/>
                    <a:pt x="2125" y="3853"/>
                    <a:pt x="2103" y="3853"/>
                  </a:cubicBezTo>
                  <a:cubicBezTo>
                    <a:pt x="2084" y="3853"/>
                    <a:pt x="2061" y="3850"/>
                    <a:pt x="2037" y="3845"/>
                  </a:cubicBezTo>
                  <a:cubicBezTo>
                    <a:pt x="2005" y="3840"/>
                    <a:pt x="1972" y="3835"/>
                    <a:pt x="1950" y="3835"/>
                  </a:cubicBezTo>
                  <a:cubicBezTo>
                    <a:pt x="1933" y="3835"/>
                    <a:pt x="1923" y="3837"/>
                    <a:pt x="1921" y="3845"/>
                  </a:cubicBezTo>
                  <a:lnTo>
                    <a:pt x="1902" y="3839"/>
                  </a:lnTo>
                  <a:cubicBezTo>
                    <a:pt x="1909" y="3820"/>
                    <a:pt x="1893" y="3817"/>
                    <a:pt x="1877" y="3814"/>
                  </a:cubicBezTo>
                  <a:cubicBezTo>
                    <a:pt x="1868" y="3823"/>
                    <a:pt x="1852" y="3827"/>
                    <a:pt x="1840" y="3827"/>
                  </a:cubicBezTo>
                  <a:cubicBezTo>
                    <a:pt x="1846" y="3805"/>
                    <a:pt x="1837" y="3805"/>
                    <a:pt x="1821" y="3798"/>
                  </a:cubicBezTo>
                  <a:cubicBezTo>
                    <a:pt x="1815" y="3797"/>
                    <a:pt x="1811" y="3796"/>
                    <a:pt x="1807" y="3796"/>
                  </a:cubicBezTo>
                  <a:cubicBezTo>
                    <a:pt x="1801" y="3796"/>
                    <a:pt x="1797" y="3799"/>
                    <a:pt x="1793" y="3811"/>
                  </a:cubicBezTo>
                  <a:cubicBezTo>
                    <a:pt x="1783" y="3811"/>
                    <a:pt x="1730" y="3795"/>
                    <a:pt x="1711" y="3767"/>
                  </a:cubicBezTo>
                  <a:cubicBezTo>
                    <a:pt x="1711" y="3759"/>
                    <a:pt x="1710" y="3756"/>
                    <a:pt x="1707" y="3756"/>
                  </a:cubicBezTo>
                  <a:cubicBezTo>
                    <a:pt x="1702" y="3756"/>
                    <a:pt x="1693" y="3766"/>
                    <a:pt x="1683" y="3776"/>
                  </a:cubicBezTo>
                  <a:cubicBezTo>
                    <a:pt x="1677" y="3797"/>
                    <a:pt x="1664" y="3811"/>
                    <a:pt x="1657" y="3811"/>
                  </a:cubicBezTo>
                  <a:cubicBezTo>
                    <a:pt x="1656" y="3811"/>
                    <a:pt x="1655" y="3811"/>
                    <a:pt x="1655" y="3811"/>
                  </a:cubicBezTo>
                  <a:lnTo>
                    <a:pt x="1667" y="3773"/>
                  </a:lnTo>
                  <a:cubicBezTo>
                    <a:pt x="1683" y="3755"/>
                    <a:pt x="1683" y="3755"/>
                    <a:pt x="1667" y="3751"/>
                  </a:cubicBezTo>
                  <a:lnTo>
                    <a:pt x="1652" y="3745"/>
                  </a:lnTo>
                  <a:cubicBezTo>
                    <a:pt x="1650" y="3751"/>
                    <a:pt x="1644" y="3754"/>
                    <a:pt x="1635" y="3754"/>
                  </a:cubicBezTo>
                  <a:cubicBezTo>
                    <a:pt x="1617" y="3754"/>
                    <a:pt x="1587" y="3743"/>
                    <a:pt x="1552" y="3726"/>
                  </a:cubicBezTo>
                  <a:cubicBezTo>
                    <a:pt x="1508" y="3710"/>
                    <a:pt x="1483" y="3697"/>
                    <a:pt x="1469" y="3697"/>
                  </a:cubicBezTo>
                  <a:cubicBezTo>
                    <a:pt x="1462" y="3697"/>
                    <a:pt x="1457" y="3700"/>
                    <a:pt x="1454" y="3708"/>
                  </a:cubicBezTo>
                  <a:cubicBezTo>
                    <a:pt x="1451" y="3715"/>
                    <a:pt x="1448" y="3718"/>
                    <a:pt x="1444" y="3718"/>
                  </a:cubicBezTo>
                  <a:cubicBezTo>
                    <a:pt x="1439" y="3718"/>
                    <a:pt x="1434" y="3709"/>
                    <a:pt x="1426" y="3692"/>
                  </a:cubicBezTo>
                  <a:cubicBezTo>
                    <a:pt x="1413" y="3638"/>
                    <a:pt x="1411" y="3621"/>
                    <a:pt x="1404" y="3621"/>
                  </a:cubicBezTo>
                  <a:cubicBezTo>
                    <a:pt x="1401" y="3621"/>
                    <a:pt x="1397" y="3624"/>
                    <a:pt x="1392" y="3629"/>
                  </a:cubicBezTo>
                  <a:cubicBezTo>
                    <a:pt x="1398" y="3632"/>
                    <a:pt x="1389" y="3651"/>
                    <a:pt x="1379" y="3670"/>
                  </a:cubicBezTo>
                  <a:cubicBezTo>
                    <a:pt x="1371" y="3687"/>
                    <a:pt x="1365" y="3695"/>
                    <a:pt x="1362" y="3695"/>
                  </a:cubicBezTo>
                  <a:cubicBezTo>
                    <a:pt x="1359" y="3695"/>
                    <a:pt x="1360" y="3683"/>
                    <a:pt x="1367" y="3661"/>
                  </a:cubicBezTo>
                  <a:cubicBezTo>
                    <a:pt x="1381" y="3632"/>
                    <a:pt x="1319" y="3602"/>
                    <a:pt x="1275" y="3602"/>
                  </a:cubicBezTo>
                  <a:cubicBezTo>
                    <a:pt x="1261" y="3602"/>
                    <a:pt x="1248" y="3606"/>
                    <a:pt x="1241" y="3614"/>
                  </a:cubicBezTo>
                  <a:lnTo>
                    <a:pt x="1251" y="3595"/>
                  </a:lnTo>
                  <a:cubicBezTo>
                    <a:pt x="1263" y="3576"/>
                    <a:pt x="1257" y="3573"/>
                    <a:pt x="1229" y="3554"/>
                  </a:cubicBezTo>
                  <a:lnTo>
                    <a:pt x="1207" y="3541"/>
                  </a:lnTo>
                  <a:cubicBezTo>
                    <a:pt x="1201" y="3551"/>
                    <a:pt x="1195" y="3554"/>
                    <a:pt x="1189" y="3554"/>
                  </a:cubicBezTo>
                  <a:cubicBezTo>
                    <a:pt x="1173" y="3554"/>
                    <a:pt x="1160" y="3527"/>
                    <a:pt x="1169" y="3513"/>
                  </a:cubicBezTo>
                  <a:cubicBezTo>
                    <a:pt x="1172" y="3491"/>
                    <a:pt x="1172" y="3491"/>
                    <a:pt x="1160" y="3482"/>
                  </a:cubicBezTo>
                  <a:cubicBezTo>
                    <a:pt x="1152" y="3485"/>
                    <a:pt x="1145" y="3487"/>
                    <a:pt x="1138" y="3487"/>
                  </a:cubicBezTo>
                  <a:cubicBezTo>
                    <a:pt x="1109" y="3487"/>
                    <a:pt x="1097" y="3457"/>
                    <a:pt x="1110" y="3444"/>
                  </a:cubicBezTo>
                  <a:lnTo>
                    <a:pt x="1097" y="3435"/>
                  </a:lnTo>
                  <a:cubicBezTo>
                    <a:pt x="1092" y="3437"/>
                    <a:pt x="1086" y="3439"/>
                    <a:pt x="1081" y="3439"/>
                  </a:cubicBezTo>
                  <a:cubicBezTo>
                    <a:pt x="1073" y="3439"/>
                    <a:pt x="1065" y="3436"/>
                    <a:pt x="1060" y="3429"/>
                  </a:cubicBezTo>
                  <a:cubicBezTo>
                    <a:pt x="1050" y="3421"/>
                    <a:pt x="1044" y="3416"/>
                    <a:pt x="1039" y="3416"/>
                  </a:cubicBezTo>
                  <a:cubicBezTo>
                    <a:pt x="1034" y="3416"/>
                    <a:pt x="1030" y="3421"/>
                    <a:pt x="1025" y="3432"/>
                  </a:cubicBezTo>
                  <a:cubicBezTo>
                    <a:pt x="1014" y="3445"/>
                    <a:pt x="1004" y="3458"/>
                    <a:pt x="997" y="3458"/>
                  </a:cubicBezTo>
                  <a:cubicBezTo>
                    <a:pt x="996" y="3458"/>
                    <a:pt x="995" y="3458"/>
                    <a:pt x="994" y="3457"/>
                  </a:cubicBezTo>
                  <a:lnTo>
                    <a:pt x="1006" y="3441"/>
                  </a:lnTo>
                  <a:cubicBezTo>
                    <a:pt x="1019" y="3425"/>
                    <a:pt x="1000" y="3410"/>
                    <a:pt x="978" y="3388"/>
                  </a:cubicBezTo>
                  <a:cubicBezTo>
                    <a:pt x="947" y="3360"/>
                    <a:pt x="934" y="3350"/>
                    <a:pt x="944" y="3328"/>
                  </a:cubicBezTo>
                  <a:lnTo>
                    <a:pt x="944" y="3328"/>
                  </a:lnTo>
                  <a:lnTo>
                    <a:pt x="922" y="3338"/>
                  </a:lnTo>
                  <a:cubicBezTo>
                    <a:pt x="916" y="3341"/>
                    <a:pt x="911" y="3342"/>
                    <a:pt x="908" y="3342"/>
                  </a:cubicBezTo>
                  <a:cubicBezTo>
                    <a:pt x="901" y="3342"/>
                    <a:pt x="902" y="3336"/>
                    <a:pt x="912" y="3325"/>
                  </a:cubicBezTo>
                  <a:cubicBezTo>
                    <a:pt x="918" y="3307"/>
                    <a:pt x="899" y="3284"/>
                    <a:pt x="876" y="3284"/>
                  </a:cubicBezTo>
                  <a:cubicBezTo>
                    <a:pt x="874" y="3284"/>
                    <a:pt x="873" y="3284"/>
                    <a:pt x="871" y="3284"/>
                  </a:cubicBezTo>
                  <a:lnTo>
                    <a:pt x="859" y="3275"/>
                  </a:lnTo>
                  <a:cubicBezTo>
                    <a:pt x="876" y="3249"/>
                    <a:pt x="874" y="3234"/>
                    <a:pt x="859" y="3234"/>
                  </a:cubicBezTo>
                  <a:cubicBezTo>
                    <a:pt x="852" y="3234"/>
                    <a:pt x="842" y="3237"/>
                    <a:pt x="831" y="3244"/>
                  </a:cubicBezTo>
                  <a:cubicBezTo>
                    <a:pt x="846" y="3231"/>
                    <a:pt x="843" y="3225"/>
                    <a:pt x="837" y="3219"/>
                  </a:cubicBezTo>
                  <a:cubicBezTo>
                    <a:pt x="812" y="3219"/>
                    <a:pt x="790" y="3194"/>
                    <a:pt x="806" y="3181"/>
                  </a:cubicBezTo>
                  <a:lnTo>
                    <a:pt x="799" y="3175"/>
                  </a:lnTo>
                  <a:cubicBezTo>
                    <a:pt x="794" y="3177"/>
                    <a:pt x="789" y="3177"/>
                    <a:pt x="786" y="3177"/>
                  </a:cubicBezTo>
                  <a:cubicBezTo>
                    <a:pt x="777" y="3177"/>
                    <a:pt x="772" y="3173"/>
                    <a:pt x="768" y="3169"/>
                  </a:cubicBezTo>
                  <a:cubicBezTo>
                    <a:pt x="766" y="3165"/>
                    <a:pt x="763" y="3162"/>
                    <a:pt x="756" y="3162"/>
                  </a:cubicBezTo>
                  <a:cubicBezTo>
                    <a:pt x="751" y="3162"/>
                    <a:pt x="745" y="3163"/>
                    <a:pt x="737" y="3165"/>
                  </a:cubicBezTo>
                  <a:cubicBezTo>
                    <a:pt x="730" y="3167"/>
                    <a:pt x="726" y="3168"/>
                    <a:pt x="722" y="3168"/>
                  </a:cubicBezTo>
                  <a:cubicBezTo>
                    <a:pt x="714" y="3168"/>
                    <a:pt x="712" y="3165"/>
                    <a:pt x="712" y="3165"/>
                  </a:cubicBezTo>
                  <a:cubicBezTo>
                    <a:pt x="705" y="3156"/>
                    <a:pt x="727" y="3150"/>
                    <a:pt x="749" y="3143"/>
                  </a:cubicBezTo>
                  <a:cubicBezTo>
                    <a:pt x="771" y="3143"/>
                    <a:pt x="765" y="3130"/>
                    <a:pt x="733" y="3130"/>
                  </a:cubicBezTo>
                  <a:cubicBezTo>
                    <a:pt x="728" y="3130"/>
                    <a:pt x="721" y="3130"/>
                    <a:pt x="715" y="3131"/>
                  </a:cubicBezTo>
                  <a:cubicBezTo>
                    <a:pt x="694" y="3134"/>
                    <a:pt x="682" y="3135"/>
                    <a:pt x="678" y="3135"/>
                  </a:cubicBezTo>
                  <a:cubicBezTo>
                    <a:pt x="672" y="3135"/>
                    <a:pt x="683" y="3132"/>
                    <a:pt x="709" y="3125"/>
                  </a:cubicBezTo>
                  <a:cubicBezTo>
                    <a:pt x="730" y="3118"/>
                    <a:pt x="752" y="3112"/>
                    <a:pt x="724" y="3112"/>
                  </a:cubicBezTo>
                  <a:cubicBezTo>
                    <a:pt x="724" y="3112"/>
                    <a:pt x="720" y="3107"/>
                    <a:pt x="713" y="3107"/>
                  </a:cubicBezTo>
                  <a:cubicBezTo>
                    <a:pt x="709" y="3107"/>
                    <a:pt x="704" y="3108"/>
                    <a:pt x="699" y="3112"/>
                  </a:cubicBezTo>
                  <a:lnTo>
                    <a:pt x="683" y="3093"/>
                  </a:lnTo>
                  <a:cubicBezTo>
                    <a:pt x="690" y="3065"/>
                    <a:pt x="687" y="3059"/>
                    <a:pt x="683" y="3053"/>
                  </a:cubicBezTo>
                  <a:cubicBezTo>
                    <a:pt x="675" y="3055"/>
                    <a:pt x="670" y="3056"/>
                    <a:pt x="668" y="3056"/>
                  </a:cubicBezTo>
                  <a:cubicBezTo>
                    <a:pt x="663" y="3056"/>
                    <a:pt x="666" y="3052"/>
                    <a:pt x="674" y="3040"/>
                  </a:cubicBezTo>
                  <a:cubicBezTo>
                    <a:pt x="682" y="3033"/>
                    <a:pt x="685" y="3029"/>
                    <a:pt x="681" y="3029"/>
                  </a:cubicBezTo>
                  <a:cubicBezTo>
                    <a:pt x="678" y="3029"/>
                    <a:pt x="669" y="3033"/>
                    <a:pt x="652" y="3043"/>
                  </a:cubicBezTo>
                  <a:cubicBezTo>
                    <a:pt x="647" y="3045"/>
                    <a:pt x="642" y="3046"/>
                    <a:pt x="639" y="3046"/>
                  </a:cubicBezTo>
                  <a:cubicBezTo>
                    <a:pt x="628" y="3046"/>
                    <a:pt x="628" y="3038"/>
                    <a:pt x="640" y="3024"/>
                  </a:cubicBezTo>
                  <a:cubicBezTo>
                    <a:pt x="663" y="3008"/>
                    <a:pt x="667" y="2999"/>
                    <a:pt x="663" y="2999"/>
                  </a:cubicBezTo>
                  <a:cubicBezTo>
                    <a:pt x="662" y="2999"/>
                    <a:pt x="657" y="3001"/>
                    <a:pt x="652" y="3006"/>
                  </a:cubicBezTo>
                  <a:cubicBezTo>
                    <a:pt x="647" y="3007"/>
                    <a:pt x="642" y="3008"/>
                    <a:pt x="638" y="3008"/>
                  </a:cubicBezTo>
                  <a:cubicBezTo>
                    <a:pt x="627" y="3008"/>
                    <a:pt x="624" y="3002"/>
                    <a:pt x="624" y="3002"/>
                  </a:cubicBezTo>
                  <a:cubicBezTo>
                    <a:pt x="640" y="2993"/>
                    <a:pt x="605" y="2930"/>
                    <a:pt x="567" y="2865"/>
                  </a:cubicBezTo>
                  <a:cubicBezTo>
                    <a:pt x="566" y="2862"/>
                    <a:pt x="563" y="2861"/>
                    <a:pt x="558" y="2861"/>
                  </a:cubicBezTo>
                  <a:cubicBezTo>
                    <a:pt x="549" y="2861"/>
                    <a:pt x="536" y="2865"/>
                    <a:pt x="524" y="2871"/>
                  </a:cubicBezTo>
                  <a:cubicBezTo>
                    <a:pt x="509" y="2878"/>
                    <a:pt x="503" y="2881"/>
                    <a:pt x="502" y="2881"/>
                  </a:cubicBezTo>
                  <a:cubicBezTo>
                    <a:pt x="500" y="2881"/>
                    <a:pt x="511" y="2874"/>
                    <a:pt x="520" y="2865"/>
                  </a:cubicBezTo>
                  <a:cubicBezTo>
                    <a:pt x="551" y="2842"/>
                    <a:pt x="560" y="2827"/>
                    <a:pt x="553" y="2827"/>
                  </a:cubicBezTo>
                  <a:cubicBezTo>
                    <a:pt x="547" y="2827"/>
                    <a:pt x="534" y="2834"/>
                    <a:pt x="514" y="2849"/>
                  </a:cubicBezTo>
                  <a:cubicBezTo>
                    <a:pt x="498" y="2862"/>
                    <a:pt x="489" y="2869"/>
                    <a:pt x="488" y="2869"/>
                  </a:cubicBezTo>
                  <a:cubicBezTo>
                    <a:pt x="486" y="2869"/>
                    <a:pt x="493" y="2861"/>
                    <a:pt x="508" y="2843"/>
                  </a:cubicBezTo>
                  <a:cubicBezTo>
                    <a:pt x="519" y="2829"/>
                    <a:pt x="522" y="2825"/>
                    <a:pt x="515" y="2825"/>
                  </a:cubicBezTo>
                  <a:cubicBezTo>
                    <a:pt x="513" y="2825"/>
                    <a:pt x="508" y="2826"/>
                    <a:pt x="502" y="2827"/>
                  </a:cubicBezTo>
                  <a:cubicBezTo>
                    <a:pt x="496" y="2830"/>
                    <a:pt x="492" y="2831"/>
                    <a:pt x="489" y="2831"/>
                  </a:cubicBezTo>
                  <a:cubicBezTo>
                    <a:pt x="483" y="2831"/>
                    <a:pt x="485" y="2824"/>
                    <a:pt x="499" y="2818"/>
                  </a:cubicBezTo>
                  <a:cubicBezTo>
                    <a:pt x="511" y="2805"/>
                    <a:pt x="523" y="2793"/>
                    <a:pt x="519" y="2793"/>
                  </a:cubicBezTo>
                  <a:cubicBezTo>
                    <a:pt x="517" y="2793"/>
                    <a:pt x="515" y="2794"/>
                    <a:pt x="511" y="2796"/>
                  </a:cubicBezTo>
                  <a:cubicBezTo>
                    <a:pt x="511" y="2796"/>
                    <a:pt x="505" y="2786"/>
                    <a:pt x="520" y="2771"/>
                  </a:cubicBezTo>
                  <a:cubicBezTo>
                    <a:pt x="532" y="2759"/>
                    <a:pt x="524" y="2758"/>
                    <a:pt x="510" y="2758"/>
                  </a:cubicBezTo>
                  <a:cubicBezTo>
                    <a:pt x="505" y="2758"/>
                    <a:pt x="499" y="2758"/>
                    <a:pt x="492" y="2758"/>
                  </a:cubicBezTo>
                  <a:cubicBezTo>
                    <a:pt x="445" y="2752"/>
                    <a:pt x="442" y="2745"/>
                    <a:pt x="483" y="2736"/>
                  </a:cubicBezTo>
                  <a:cubicBezTo>
                    <a:pt x="518" y="2728"/>
                    <a:pt x="497" y="2703"/>
                    <a:pt x="464" y="2703"/>
                  </a:cubicBezTo>
                  <a:cubicBezTo>
                    <a:pt x="459" y="2703"/>
                    <a:pt x="454" y="2704"/>
                    <a:pt x="448" y="2705"/>
                  </a:cubicBezTo>
                  <a:cubicBezTo>
                    <a:pt x="426" y="2709"/>
                    <a:pt x="416" y="2712"/>
                    <a:pt x="412" y="2712"/>
                  </a:cubicBezTo>
                  <a:cubicBezTo>
                    <a:pt x="409" y="2712"/>
                    <a:pt x="414" y="2709"/>
                    <a:pt x="423" y="2705"/>
                  </a:cubicBezTo>
                  <a:cubicBezTo>
                    <a:pt x="445" y="2698"/>
                    <a:pt x="442" y="2689"/>
                    <a:pt x="442" y="2689"/>
                  </a:cubicBezTo>
                  <a:cubicBezTo>
                    <a:pt x="439" y="2683"/>
                    <a:pt x="436" y="2673"/>
                    <a:pt x="455" y="2667"/>
                  </a:cubicBezTo>
                  <a:cubicBezTo>
                    <a:pt x="455" y="2667"/>
                    <a:pt x="452" y="2661"/>
                    <a:pt x="426" y="2651"/>
                  </a:cubicBezTo>
                  <a:cubicBezTo>
                    <a:pt x="383" y="2651"/>
                    <a:pt x="392" y="2620"/>
                    <a:pt x="430" y="2598"/>
                  </a:cubicBezTo>
                  <a:lnTo>
                    <a:pt x="405" y="2589"/>
                  </a:lnTo>
                  <a:cubicBezTo>
                    <a:pt x="388" y="2591"/>
                    <a:pt x="374" y="2593"/>
                    <a:pt x="366" y="2593"/>
                  </a:cubicBezTo>
                  <a:cubicBezTo>
                    <a:pt x="353" y="2593"/>
                    <a:pt x="355" y="2589"/>
                    <a:pt x="379" y="2579"/>
                  </a:cubicBezTo>
                  <a:lnTo>
                    <a:pt x="398" y="2573"/>
                  </a:lnTo>
                  <a:lnTo>
                    <a:pt x="398" y="2573"/>
                  </a:lnTo>
                  <a:cubicBezTo>
                    <a:pt x="395" y="2574"/>
                    <a:pt x="392" y="2574"/>
                    <a:pt x="390" y="2574"/>
                  </a:cubicBezTo>
                  <a:cubicBezTo>
                    <a:pt x="356" y="2574"/>
                    <a:pt x="367" y="2538"/>
                    <a:pt x="405" y="2526"/>
                  </a:cubicBezTo>
                  <a:cubicBezTo>
                    <a:pt x="423" y="2520"/>
                    <a:pt x="423" y="2520"/>
                    <a:pt x="423" y="2514"/>
                  </a:cubicBezTo>
                  <a:lnTo>
                    <a:pt x="423" y="2514"/>
                  </a:lnTo>
                  <a:lnTo>
                    <a:pt x="401" y="2520"/>
                  </a:lnTo>
                  <a:cubicBezTo>
                    <a:pt x="390" y="2524"/>
                    <a:pt x="378" y="2528"/>
                    <a:pt x="370" y="2528"/>
                  </a:cubicBezTo>
                  <a:cubicBezTo>
                    <a:pt x="365" y="2528"/>
                    <a:pt x="362" y="2526"/>
                    <a:pt x="361" y="2523"/>
                  </a:cubicBezTo>
                  <a:cubicBezTo>
                    <a:pt x="358" y="2517"/>
                    <a:pt x="354" y="2507"/>
                    <a:pt x="376" y="2501"/>
                  </a:cubicBezTo>
                  <a:cubicBezTo>
                    <a:pt x="390" y="2490"/>
                    <a:pt x="405" y="2478"/>
                    <a:pt x="398" y="2478"/>
                  </a:cubicBezTo>
                  <a:cubicBezTo>
                    <a:pt x="397" y="2478"/>
                    <a:pt x="395" y="2478"/>
                    <a:pt x="392" y="2479"/>
                  </a:cubicBezTo>
                  <a:cubicBezTo>
                    <a:pt x="392" y="2479"/>
                    <a:pt x="389" y="2473"/>
                    <a:pt x="408" y="2457"/>
                  </a:cubicBezTo>
                  <a:cubicBezTo>
                    <a:pt x="405" y="2451"/>
                    <a:pt x="401" y="2441"/>
                    <a:pt x="398" y="2426"/>
                  </a:cubicBezTo>
                  <a:cubicBezTo>
                    <a:pt x="376" y="2423"/>
                    <a:pt x="373" y="2407"/>
                    <a:pt x="392" y="2404"/>
                  </a:cubicBezTo>
                  <a:cubicBezTo>
                    <a:pt x="389" y="2391"/>
                    <a:pt x="376" y="2385"/>
                    <a:pt x="367" y="2385"/>
                  </a:cubicBezTo>
                  <a:cubicBezTo>
                    <a:pt x="364" y="2366"/>
                    <a:pt x="361" y="2360"/>
                    <a:pt x="379" y="2354"/>
                  </a:cubicBezTo>
                  <a:cubicBezTo>
                    <a:pt x="401" y="2351"/>
                    <a:pt x="401" y="2351"/>
                    <a:pt x="379" y="2347"/>
                  </a:cubicBezTo>
                  <a:cubicBezTo>
                    <a:pt x="376" y="2348"/>
                    <a:pt x="372" y="2348"/>
                    <a:pt x="370" y="2348"/>
                  </a:cubicBezTo>
                  <a:cubicBezTo>
                    <a:pt x="357" y="2348"/>
                    <a:pt x="357" y="2343"/>
                    <a:pt x="354" y="2335"/>
                  </a:cubicBezTo>
                  <a:cubicBezTo>
                    <a:pt x="354" y="2329"/>
                    <a:pt x="351" y="2319"/>
                    <a:pt x="351" y="2319"/>
                  </a:cubicBezTo>
                  <a:cubicBezTo>
                    <a:pt x="343" y="2322"/>
                    <a:pt x="338" y="2324"/>
                    <a:pt x="335" y="2324"/>
                  </a:cubicBezTo>
                  <a:cubicBezTo>
                    <a:pt x="332" y="2324"/>
                    <a:pt x="331" y="2321"/>
                    <a:pt x="329" y="2316"/>
                  </a:cubicBezTo>
                  <a:cubicBezTo>
                    <a:pt x="329" y="2307"/>
                    <a:pt x="345" y="2279"/>
                    <a:pt x="342" y="2272"/>
                  </a:cubicBezTo>
                  <a:cubicBezTo>
                    <a:pt x="340" y="2258"/>
                    <a:pt x="339" y="2251"/>
                    <a:pt x="335" y="2251"/>
                  </a:cubicBezTo>
                  <a:cubicBezTo>
                    <a:pt x="332" y="2251"/>
                    <a:pt x="328" y="2255"/>
                    <a:pt x="320" y="2260"/>
                  </a:cubicBezTo>
                  <a:cubicBezTo>
                    <a:pt x="320" y="2262"/>
                    <a:pt x="316" y="2265"/>
                    <a:pt x="314" y="2265"/>
                  </a:cubicBezTo>
                  <a:cubicBezTo>
                    <a:pt x="310" y="2265"/>
                    <a:pt x="308" y="2261"/>
                    <a:pt x="317" y="2250"/>
                  </a:cubicBezTo>
                  <a:cubicBezTo>
                    <a:pt x="323" y="2232"/>
                    <a:pt x="329" y="2210"/>
                    <a:pt x="329" y="2191"/>
                  </a:cubicBezTo>
                  <a:cubicBezTo>
                    <a:pt x="327" y="2164"/>
                    <a:pt x="326" y="2158"/>
                    <a:pt x="316" y="2158"/>
                  </a:cubicBezTo>
                  <a:cubicBezTo>
                    <a:pt x="313" y="2158"/>
                    <a:pt x="309" y="2159"/>
                    <a:pt x="304" y="2159"/>
                  </a:cubicBezTo>
                  <a:cubicBezTo>
                    <a:pt x="290" y="2165"/>
                    <a:pt x="281" y="2168"/>
                    <a:pt x="277" y="2168"/>
                  </a:cubicBezTo>
                  <a:cubicBezTo>
                    <a:pt x="270" y="2168"/>
                    <a:pt x="279" y="2161"/>
                    <a:pt x="304" y="2153"/>
                  </a:cubicBezTo>
                  <a:cubicBezTo>
                    <a:pt x="340" y="2134"/>
                    <a:pt x="342" y="2124"/>
                    <a:pt x="329" y="2124"/>
                  </a:cubicBezTo>
                  <a:cubicBezTo>
                    <a:pt x="328" y="2124"/>
                    <a:pt x="325" y="2125"/>
                    <a:pt x="323" y="2125"/>
                  </a:cubicBezTo>
                  <a:cubicBezTo>
                    <a:pt x="301" y="2119"/>
                    <a:pt x="301" y="2119"/>
                    <a:pt x="301" y="2109"/>
                  </a:cubicBezTo>
                  <a:cubicBezTo>
                    <a:pt x="320" y="2109"/>
                    <a:pt x="320" y="2100"/>
                    <a:pt x="298" y="2087"/>
                  </a:cubicBezTo>
                  <a:cubicBezTo>
                    <a:pt x="298" y="2078"/>
                    <a:pt x="298" y="2078"/>
                    <a:pt x="317" y="2075"/>
                  </a:cubicBezTo>
                  <a:lnTo>
                    <a:pt x="317" y="2059"/>
                  </a:lnTo>
                  <a:cubicBezTo>
                    <a:pt x="273" y="2047"/>
                    <a:pt x="292" y="1993"/>
                    <a:pt x="314" y="1987"/>
                  </a:cubicBezTo>
                  <a:cubicBezTo>
                    <a:pt x="314" y="1987"/>
                    <a:pt x="314" y="1978"/>
                    <a:pt x="292" y="1971"/>
                  </a:cubicBezTo>
                  <a:cubicBezTo>
                    <a:pt x="248" y="1965"/>
                    <a:pt x="248" y="1956"/>
                    <a:pt x="292" y="1953"/>
                  </a:cubicBezTo>
                  <a:cubicBezTo>
                    <a:pt x="332" y="1953"/>
                    <a:pt x="332" y="1953"/>
                    <a:pt x="292" y="1946"/>
                  </a:cubicBezTo>
                  <a:cubicBezTo>
                    <a:pt x="272" y="1938"/>
                    <a:pt x="270" y="1904"/>
                    <a:pt x="299" y="1904"/>
                  </a:cubicBezTo>
                  <a:cubicBezTo>
                    <a:pt x="303" y="1904"/>
                    <a:pt x="306" y="1905"/>
                    <a:pt x="311" y="1906"/>
                  </a:cubicBezTo>
                  <a:lnTo>
                    <a:pt x="354" y="1902"/>
                  </a:lnTo>
                  <a:cubicBezTo>
                    <a:pt x="332" y="1896"/>
                    <a:pt x="332" y="1887"/>
                    <a:pt x="332" y="1887"/>
                  </a:cubicBezTo>
                  <a:cubicBezTo>
                    <a:pt x="311" y="1887"/>
                    <a:pt x="311" y="1881"/>
                    <a:pt x="311" y="1855"/>
                  </a:cubicBezTo>
                  <a:cubicBezTo>
                    <a:pt x="314" y="1840"/>
                    <a:pt x="295" y="1805"/>
                    <a:pt x="295" y="1790"/>
                  </a:cubicBezTo>
                  <a:cubicBezTo>
                    <a:pt x="295" y="1774"/>
                    <a:pt x="298" y="1749"/>
                    <a:pt x="320" y="1743"/>
                  </a:cubicBezTo>
                  <a:cubicBezTo>
                    <a:pt x="320" y="1733"/>
                    <a:pt x="320" y="1724"/>
                    <a:pt x="301" y="1708"/>
                  </a:cubicBezTo>
                  <a:cubicBezTo>
                    <a:pt x="284" y="1697"/>
                    <a:pt x="285" y="1683"/>
                    <a:pt x="300" y="1683"/>
                  </a:cubicBezTo>
                  <a:cubicBezTo>
                    <a:pt x="301" y="1683"/>
                    <a:pt x="303" y="1683"/>
                    <a:pt x="304" y="1683"/>
                  </a:cubicBezTo>
                  <a:lnTo>
                    <a:pt x="304" y="1674"/>
                  </a:lnTo>
                  <a:cubicBezTo>
                    <a:pt x="285" y="1655"/>
                    <a:pt x="289" y="1649"/>
                    <a:pt x="289" y="1649"/>
                  </a:cubicBezTo>
                  <a:cubicBezTo>
                    <a:pt x="307" y="1649"/>
                    <a:pt x="329" y="1645"/>
                    <a:pt x="311" y="1633"/>
                  </a:cubicBezTo>
                  <a:cubicBezTo>
                    <a:pt x="292" y="1630"/>
                    <a:pt x="292" y="1624"/>
                    <a:pt x="295" y="1608"/>
                  </a:cubicBezTo>
                  <a:cubicBezTo>
                    <a:pt x="314" y="1592"/>
                    <a:pt x="373" y="1332"/>
                    <a:pt x="358" y="1326"/>
                  </a:cubicBezTo>
                  <a:lnTo>
                    <a:pt x="367" y="1304"/>
                  </a:lnTo>
                  <a:lnTo>
                    <a:pt x="373" y="1279"/>
                  </a:lnTo>
                  <a:cubicBezTo>
                    <a:pt x="379" y="1281"/>
                    <a:pt x="384" y="1282"/>
                    <a:pt x="388" y="1282"/>
                  </a:cubicBezTo>
                  <a:cubicBezTo>
                    <a:pt x="412" y="1282"/>
                    <a:pt x="406" y="1246"/>
                    <a:pt x="398" y="1219"/>
                  </a:cubicBezTo>
                  <a:cubicBezTo>
                    <a:pt x="379" y="1207"/>
                    <a:pt x="383" y="1197"/>
                    <a:pt x="386" y="1191"/>
                  </a:cubicBezTo>
                  <a:lnTo>
                    <a:pt x="386" y="1191"/>
                  </a:lnTo>
                  <a:cubicBezTo>
                    <a:pt x="395" y="1195"/>
                    <a:pt x="403" y="1196"/>
                    <a:pt x="409" y="1196"/>
                  </a:cubicBezTo>
                  <a:cubicBezTo>
                    <a:pt x="430" y="1196"/>
                    <a:pt x="433" y="1180"/>
                    <a:pt x="423" y="1163"/>
                  </a:cubicBezTo>
                  <a:cubicBezTo>
                    <a:pt x="400" y="1147"/>
                    <a:pt x="393" y="1139"/>
                    <a:pt x="401" y="1139"/>
                  </a:cubicBezTo>
                  <a:cubicBezTo>
                    <a:pt x="406" y="1139"/>
                    <a:pt x="416" y="1141"/>
                    <a:pt x="430" y="1147"/>
                  </a:cubicBezTo>
                  <a:cubicBezTo>
                    <a:pt x="440" y="1153"/>
                    <a:pt x="448" y="1155"/>
                    <a:pt x="453" y="1155"/>
                  </a:cubicBezTo>
                  <a:cubicBezTo>
                    <a:pt x="466" y="1155"/>
                    <a:pt x="459" y="1139"/>
                    <a:pt x="423" y="1110"/>
                  </a:cubicBezTo>
                  <a:cubicBezTo>
                    <a:pt x="413" y="1099"/>
                    <a:pt x="409" y="1095"/>
                    <a:pt x="415" y="1095"/>
                  </a:cubicBezTo>
                  <a:cubicBezTo>
                    <a:pt x="418" y="1095"/>
                    <a:pt x="423" y="1096"/>
                    <a:pt x="430" y="1097"/>
                  </a:cubicBezTo>
                  <a:cubicBezTo>
                    <a:pt x="444" y="1100"/>
                    <a:pt x="453" y="1102"/>
                    <a:pt x="459" y="1102"/>
                  </a:cubicBezTo>
                  <a:cubicBezTo>
                    <a:pt x="470" y="1102"/>
                    <a:pt x="467" y="1097"/>
                    <a:pt x="455" y="1091"/>
                  </a:cubicBezTo>
                  <a:cubicBezTo>
                    <a:pt x="434" y="1074"/>
                    <a:pt x="428" y="1066"/>
                    <a:pt x="439" y="1066"/>
                  </a:cubicBezTo>
                  <a:cubicBezTo>
                    <a:pt x="444" y="1066"/>
                    <a:pt x="454" y="1068"/>
                    <a:pt x="467" y="1072"/>
                  </a:cubicBezTo>
                  <a:cubicBezTo>
                    <a:pt x="481" y="1074"/>
                    <a:pt x="491" y="1075"/>
                    <a:pt x="496" y="1075"/>
                  </a:cubicBezTo>
                  <a:cubicBezTo>
                    <a:pt x="508" y="1075"/>
                    <a:pt x="501" y="1069"/>
                    <a:pt x="480" y="1050"/>
                  </a:cubicBezTo>
                  <a:cubicBezTo>
                    <a:pt x="452" y="1030"/>
                    <a:pt x="457" y="1008"/>
                    <a:pt x="480" y="1008"/>
                  </a:cubicBezTo>
                  <a:cubicBezTo>
                    <a:pt x="486" y="1008"/>
                    <a:pt x="494" y="1009"/>
                    <a:pt x="502" y="1012"/>
                  </a:cubicBezTo>
                  <a:cubicBezTo>
                    <a:pt x="505" y="1006"/>
                    <a:pt x="527" y="1009"/>
                    <a:pt x="511" y="1000"/>
                  </a:cubicBezTo>
                  <a:lnTo>
                    <a:pt x="511" y="1000"/>
                  </a:lnTo>
                  <a:lnTo>
                    <a:pt x="530" y="1003"/>
                  </a:lnTo>
                  <a:lnTo>
                    <a:pt x="539" y="991"/>
                  </a:lnTo>
                  <a:lnTo>
                    <a:pt x="524" y="981"/>
                  </a:lnTo>
                  <a:cubicBezTo>
                    <a:pt x="549" y="959"/>
                    <a:pt x="577" y="937"/>
                    <a:pt x="599" y="912"/>
                  </a:cubicBezTo>
                  <a:cubicBezTo>
                    <a:pt x="652" y="853"/>
                    <a:pt x="662" y="846"/>
                    <a:pt x="643" y="837"/>
                  </a:cubicBezTo>
                  <a:cubicBezTo>
                    <a:pt x="622" y="822"/>
                    <a:pt x="617" y="813"/>
                    <a:pt x="624" y="813"/>
                  </a:cubicBezTo>
                  <a:cubicBezTo>
                    <a:pt x="628" y="813"/>
                    <a:pt x="638" y="817"/>
                    <a:pt x="652" y="828"/>
                  </a:cubicBezTo>
                  <a:cubicBezTo>
                    <a:pt x="658" y="821"/>
                    <a:pt x="683" y="828"/>
                    <a:pt x="693" y="818"/>
                  </a:cubicBezTo>
                  <a:cubicBezTo>
                    <a:pt x="698" y="814"/>
                    <a:pt x="705" y="810"/>
                    <a:pt x="712" y="810"/>
                  </a:cubicBezTo>
                  <a:cubicBezTo>
                    <a:pt x="717" y="810"/>
                    <a:pt x="722" y="812"/>
                    <a:pt x="727" y="818"/>
                  </a:cubicBezTo>
                  <a:lnTo>
                    <a:pt x="730" y="815"/>
                  </a:lnTo>
                  <a:cubicBezTo>
                    <a:pt x="717" y="787"/>
                    <a:pt x="740" y="757"/>
                    <a:pt x="767" y="757"/>
                  </a:cubicBezTo>
                  <a:cubicBezTo>
                    <a:pt x="770" y="757"/>
                    <a:pt x="774" y="758"/>
                    <a:pt x="777" y="759"/>
                  </a:cubicBezTo>
                  <a:cubicBezTo>
                    <a:pt x="790" y="752"/>
                    <a:pt x="796" y="749"/>
                    <a:pt x="796" y="724"/>
                  </a:cubicBezTo>
                  <a:cubicBezTo>
                    <a:pt x="798" y="710"/>
                    <a:pt x="799" y="704"/>
                    <a:pt x="802" y="704"/>
                  </a:cubicBezTo>
                  <a:cubicBezTo>
                    <a:pt x="804" y="704"/>
                    <a:pt x="808" y="708"/>
                    <a:pt x="815" y="715"/>
                  </a:cubicBezTo>
                  <a:cubicBezTo>
                    <a:pt x="819" y="723"/>
                    <a:pt x="830" y="728"/>
                    <a:pt x="839" y="728"/>
                  </a:cubicBezTo>
                  <a:cubicBezTo>
                    <a:pt x="851" y="728"/>
                    <a:pt x="862" y="719"/>
                    <a:pt x="853" y="696"/>
                  </a:cubicBezTo>
                  <a:lnTo>
                    <a:pt x="853" y="696"/>
                  </a:lnTo>
                  <a:lnTo>
                    <a:pt x="865" y="715"/>
                  </a:lnTo>
                  <a:cubicBezTo>
                    <a:pt x="869" y="718"/>
                    <a:pt x="872" y="720"/>
                    <a:pt x="873" y="720"/>
                  </a:cubicBezTo>
                  <a:cubicBezTo>
                    <a:pt x="873" y="720"/>
                    <a:pt x="873" y="720"/>
                    <a:pt x="873" y="720"/>
                  </a:cubicBezTo>
                  <a:lnTo>
                    <a:pt x="873" y="720"/>
                  </a:lnTo>
                  <a:cubicBezTo>
                    <a:pt x="856" y="772"/>
                    <a:pt x="891" y="838"/>
                    <a:pt x="954" y="838"/>
                  </a:cubicBezTo>
                  <a:cubicBezTo>
                    <a:pt x="962" y="838"/>
                    <a:pt x="971" y="837"/>
                    <a:pt x="981" y="834"/>
                  </a:cubicBezTo>
                  <a:cubicBezTo>
                    <a:pt x="1078" y="808"/>
                    <a:pt x="1058" y="671"/>
                    <a:pt x="972" y="663"/>
                  </a:cubicBezTo>
                  <a:lnTo>
                    <a:pt x="972" y="663"/>
                  </a:lnTo>
                  <a:cubicBezTo>
                    <a:pt x="966" y="636"/>
                    <a:pt x="967" y="636"/>
                    <a:pt x="978" y="633"/>
                  </a:cubicBezTo>
                  <a:cubicBezTo>
                    <a:pt x="980" y="632"/>
                    <a:pt x="982" y="632"/>
                    <a:pt x="984" y="632"/>
                  </a:cubicBezTo>
                  <a:cubicBezTo>
                    <a:pt x="989" y="632"/>
                    <a:pt x="995" y="636"/>
                    <a:pt x="997" y="649"/>
                  </a:cubicBezTo>
                  <a:cubicBezTo>
                    <a:pt x="1001" y="665"/>
                    <a:pt x="1003" y="669"/>
                    <a:pt x="1008" y="669"/>
                  </a:cubicBezTo>
                  <a:cubicBezTo>
                    <a:pt x="1010" y="669"/>
                    <a:pt x="1012" y="669"/>
                    <a:pt x="1016" y="668"/>
                  </a:cubicBezTo>
                  <a:cubicBezTo>
                    <a:pt x="1034" y="665"/>
                    <a:pt x="1044" y="599"/>
                    <a:pt x="1047" y="555"/>
                  </a:cubicBezTo>
                  <a:cubicBezTo>
                    <a:pt x="1044" y="535"/>
                    <a:pt x="1042" y="524"/>
                    <a:pt x="1043" y="524"/>
                  </a:cubicBezTo>
                  <a:lnTo>
                    <a:pt x="1043" y="524"/>
                  </a:lnTo>
                  <a:cubicBezTo>
                    <a:pt x="1044" y="524"/>
                    <a:pt x="1047" y="535"/>
                    <a:pt x="1053" y="555"/>
                  </a:cubicBezTo>
                  <a:cubicBezTo>
                    <a:pt x="1056" y="572"/>
                    <a:pt x="1062" y="574"/>
                    <a:pt x="1067" y="574"/>
                  </a:cubicBezTo>
                  <a:cubicBezTo>
                    <a:pt x="1069" y="574"/>
                    <a:pt x="1071" y="574"/>
                    <a:pt x="1072" y="574"/>
                  </a:cubicBezTo>
                  <a:cubicBezTo>
                    <a:pt x="1071" y="566"/>
                    <a:pt x="1072" y="564"/>
                    <a:pt x="1073" y="564"/>
                  </a:cubicBezTo>
                  <a:lnTo>
                    <a:pt x="1073" y="564"/>
                  </a:lnTo>
                  <a:cubicBezTo>
                    <a:pt x="1075" y="564"/>
                    <a:pt x="1078" y="574"/>
                    <a:pt x="1072" y="574"/>
                  </a:cubicBezTo>
                  <a:cubicBezTo>
                    <a:pt x="1075" y="596"/>
                    <a:pt x="1069" y="596"/>
                    <a:pt x="1060" y="596"/>
                  </a:cubicBezTo>
                  <a:lnTo>
                    <a:pt x="1063" y="618"/>
                  </a:lnTo>
                  <a:cubicBezTo>
                    <a:pt x="1070" y="637"/>
                    <a:pt x="1076" y="647"/>
                    <a:pt x="1079" y="647"/>
                  </a:cubicBezTo>
                  <a:cubicBezTo>
                    <a:pt x="1083" y="647"/>
                    <a:pt x="1085" y="636"/>
                    <a:pt x="1085" y="614"/>
                  </a:cubicBezTo>
                  <a:cubicBezTo>
                    <a:pt x="1088" y="603"/>
                    <a:pt x="1089" y="598"/>
                    <a:pt x="1091" y="598"/>
                  </a:cubicBezTo>
                  <a:cubicBezTo>
                    <a:pt x="1093" y="598"/>
                    <a:pt x="1096" y="602"/>
                    <a:pt x="1100" y="611"/>
                  </a:cubicBezTo>
                  <a:cubicBezTo>
                    <a:pt x="1107" y="627"/>
                    <a:pt x="1114" y="641"/>
                    <a:pt x="1116" y="641"/>
                  </a:cubicBezTo>
                  <a:cubicBezTo>
                    <a:pt x="1117" y="641"/>
                    <a:pt x="1117" y="639"/>
                    <a:pt x="1116" y="633"/>
                  </a:cubicBezTo>
                  <a:cubicBezTo>
                    <a:pt x="1116" y="633"/>
                    <a:pt x="1117" y="633"/>
                    <a:pt x="1118" y="633"/>
                  </a:cubicBezTo>
                  <a:cubicBezTo>
                    <a:pt x="1123" y="633"/>
                    <a:pt x="1134" y="635"/>
                    <a:pt x="1141" y="652"/>
                  </a:cubicBezTo>
                  <a:cubicBezTo>
                    <a:pt x="1154" y="652"/>
                    <a:pt x="1163" y="649"/>
                    <a:pt x="1160" y="630"/>
                  </a:cubicBezTo>
                  <a:cubicBezTo>
                    <a:pt x="1160" y="608"/>
                    <a:pt x="1166" y="608"/>
                    <a:pt x="1172" y="608"/>
                  </a:cubicBezTo>
                  <a:cubicBezTo>
                    <a:pt x="1182" y="608"/>
                    <a:pt x="1188" y="608"/>
                    <a:pt x="1188" y="586"/>
                  </a:cubicBezTo>
                  <a:cubicBezTo>
                    <a:pt x="1188" y="567"/>
                    <a:pt x="1194" y="546"/>
                    <a:pt x="1210" y="546"/>
                  </a:cubicBezTo>
                  <a:cubicBezTo>
                    <a:pt x="1216" y="538"/>
                    <a:pt x="1221" y="533"/>
                    <a:pt x="1224" y="533"/>
                  </a:cubicBezTo>
                  <a:cubicBezTo>
                    <a:pt x="1229" y="533"/>
                    <a:pt x="1231" y="543"/>
                    <a:pt x="1235" y="567"/>
                  </a:cubicBezTo>
                  <a:cubicBezTo>
                    <a:pt x="1235" y="589"/>
                    <a:pt x="1241" y="589"/>
                    <a:pt x="1248" y="589"/>
                  </a:cubicBezTo>
                  <a:cubicBezTo>
                    <a:pt x="1248" y="589"/>
                    <a:pt x="1257" y="589"/>
                    <a:pt x="1263" y="611"/>
                  </a:cubicBezTo>
                  <a:cubicBezTo>
                    <a:pt x="1265" y="618"/>
                    <a:pt x="1266" y="620"/>
                    <a:pt x="1267" y="620"/>
                  </a:cubicBezTo>
                  <a:cubicBezTo>
                    <a:pt x="1270" y="620"/>
                    <a:pt x="1270" y="605"/>
                    <a:pt x="1273" y="589"/>
                  </a:cubicBezTo>
                  <a:cubicBezTo>
                    <a:pt x="1273" y="571"/>
                    <a:pt x="1273" y="549"/>
                    <a:pt x="1273" y="549"/>
                  </a:cubicBezTo>
                  <a:cubicBezTo>
                    <a:pt x="1282" y="549"/>
                    <a:pt x="1288" y="593"/>
                    <a:pt x="1285" y="611"/>
                  </a:cubicBezTo>
                  <a:cubicBezTo>
                    <a:pt x="1287" y="634"/>
                    <a:pt x="1288" y="645"/>
                    <a:pt x="1288" y="645"/>
                  </a:cubicBezTo>
                  <a:cubicBezTo>
                    <a:pt x="1289" y="645"/>
                    <a:pt x="1290" y="634"/>
                    <a:pt x="1291" y="614"/>
                  </a:cubicBezTo>
                  <a:cubicBezTo>
                    <a:pt x="1294" y="599"/>
                    <a:pt x="1299" y="584"/>
                    <a:pt x="1306" y="584"/>
                  </a:cubicBezTo>
                  <a:cubicBezTo>
                    <a:pt x="1309" y="584"/>
                    <a:pt x="1313" y="588"/>
                    <a:pt x="1316" y="596"/>
                  </a:cubicBezTo>
                  <a:cubicBezTo>
                    <a:pt x="1332" y="596"/>
                    <a:pt x="1348" y="599"/>
                    <a:pt x="1345" y="621"/>
                  </a:cubicBezTo>
                  <a:cubicBezTo>
                    <a:pt x="1346" y="628"/>
                    <a:pt x="1348" y="630"/>
                    <a:pt x="1350" y="630"/>
                  </a:cubicBezTo>
                  <a:cubicBezTo>
                    <a:pt x="1355" y="630"/>
                    <a:pt x="1360" y="621"/>
                    <a:pt x="1360" y="621"/>
                  </a:cubicBezTo>
                  <a:cubicBezTo>
                    <a:pt x="1365" y="612"/>
                    <a:pt x="1369" y="607"/>
                    <a:pt x="1374" y="607"/>
                  </a:cubicBezTo>
                  <a:cubicBezTo>
                    <a:pt x="1381" y="607"/>
                    <a:pt x="1388" y="614"/>
                    <a:pt x="1398" y="627"/>
                  </a:cubicBezTo>
                  <a:cubicBezTo>
                    <a:pt x="1413" y="653"/>
                    <a:pt x="1419" y="666"/>
                    <a:pt x="1423" y="666"/>
                  </a:cubicBezTo>
                  <a:cubicBezTo>
                    <a:pt x="1426" y="666"/>
                    <a:pt x="1428" y="656"/>
                    <a:pt x="1432" y="636"/>
                  </a:cubicBezTo>
                  <a:cubicBezTo>
                    <a:pt x="1436" y="624"/>
                    <a:pt x="1439" y="612"/>
                    <a:pt x="1440" y="612"/>
                  </a:cubicBezTo>
                  <a:cubicBezTo>
                    <a:pt x="1441" y="612"/>
                    <a:pt x="1442" y="619"/>
                    <a:pt x="1442" y="636"/>
                  </a:cubicBezTo>
                  <a:cubicBezTo>
                    <a:pt x="1442" y="645"/>
                    <a:pt x="1443" y="648"/>
                    <a:pt x="1446" y="648"/>
                  </a:cubicBezTo>
                  <a:cubicBezTo>
                    <a:pt x="1451" y="648"/>
                    <a:pt x="1461" y="634"/>
                    <a:pt x="1473" y="624"/>
                  </a:cubicBezTo>
                  <a:cubicBezTo>
                    <a:pt x="1489" y="599"/>
                    <a:pt x="1498" y="574"/>
                    <a:pt x="1501" y="546"/>
                  </a:cubicBezTo>
                  <a:cubicBezTo>
                    <a:pt x="1508" y="523"/>
                    <a:pt x="1511" y="513"/>
                    <a:pt x="1514" y="513"/>
                  </a:cubicBezTo>
                  <a:cubicBezTo>
                    <a:pt x="1517" y="513"/>
                    <a:pt x="1519" y="519"/>
                    <a:pt x="1523" y="530"/>
                  </a:cubicBezTo>
                  <a:cubicBezTo>
                    <a:pt x="1533" y="533"/>
                    <a:pt x="1536" y="555"/>
                    <a:pt x="1530" y="577"/>
                  </a:cubicBezTo>
                  <a:cubicBezTo>
                    <a:pt x="1525" y="591"/>
                    <a:pt x="1518" y="593"/>
                    <a:pt x="1515" y="593"/>
                  </a:cubicBezTo>
                  <a:cubicBezTo>
                    <a:pt x="1514" y="593"/>
                    <a:pt x="1514" y="593"/>
                    <a:pt x="1514" y="593"/>
                  </a:cubicBezTo>
                  <a:lnTo>
                    <a:pt x="1508" y="593"/>
                  </a:lnTo>
                  <a:cubicBezTo>
                    <a:pt x="1501" y="611"/>
                    <a:pt x="1495" y="630"/>
                    <a:pt x="1511" y="636"/>
                  </a:cubicBezTo>
                  <a:cubicBezTo>
                    <a:pt x="1512" y="648"/>
                    <a:pt x="1515" y="655"/>
                    <a:pt x="1518" y="655"/>
                  </a:cubicBezTo>
                  <a:cubicBezTo>
                    <a:pt x="1521" y="655"/>
                    <a:pt x="1524" y="650"/>
                    <a:pt x="1526" y="640"/>
                  </a:cubicBezTo>
                  <a:cubicBezTo>
                    <a:pt x="1526" y="661"/>
                    <a:pt x="1542" y="668"/>
                    <a:pt x="1555" y="674"/>
                  </a:cubicBezTo>
                  <a:cubicBezTo>
                    <a:pt x="1567" y="677"/>
                    <a:pt x="1589" y="687"/>
                    <a:pt x="1589" y="708"/>
                  </a:cubicBezTo>
                  <a:cubicBezTo>
                    <a:pt x="1595" y="711"/>
                    <a:pt x="1599" y="713"/>
                    <a:pt x="1603" y="713"/>
                  </a:cubicBezTo>
                  <a:cubicBezTo>
                    <a:pt x="1608" y="713"/>
                    <a:pt x="1612" y="710"/>
                    <a:pt x="1617" y="699"/>
                  </a:cubicBezTo>
                  <a:cubicBezTo>
                    <a:pt x="1626" y="676"/>
                    <a:pt x="1632" y="667"/>
                    <a:pt x="1634" y="667"/>
                  </a:cubicBezTo>
                  <a:lnTo>
                    <a:pt x="1634" y="667"/>
                  </a:lnTo>
                  <a:cubicBezTo>
                    <a:pt x="1636" y="667"/>
                    <a:pt x="1636" y="672"/>
                    <a:pt x="1633" y="680"/>
                  </a:cubicBezTo>
                  <a:cubicBezTo>
                    <a:pt x="1625" y="713"/>
                    <a:pt x="1671" y="761"/>
                    <a:pt x="1702" y="761"/>
                  </a:cubicBezTo>
                  <a:cubicBezTo>
                    <a:pt x="1710" y="761"/>
                    <a:pt x="1716" y="758"/>
                    <a:pt x="1721" y="752"/>
                  </a:cubicBezTo>
                  <a:lnTo>
                    <a:pt x="1736" y="759"/>
                  </a:lnTo>
                  <a:cubicBezTo>
                    <a:pt x="1736" y="781"/>
                    <a:pt x="1761" y="800"/>
                    <a:pt x="1780" y="800"/>
                  </a:cubicBezTo>
                  <a:cubicBezTo>
                    <a:pt x="1785" y="800"/>
                    <a:pt x="1789" y="799"/>
                    <a:pt x="1793" y="796"/>
                  </a:cubicBezTo>
                  <a:lnTo>
                    <a:pt x="1812" y="809"/>
                  </a:lnTo>
                  <a:cubicBezTo>
                    <a:pt x="1812" y="827"/>
                    <a:pt x="1814" y="835"/>
                    <a:pt x="1821" y="835"/>
                  </a:cubicBezTo>
                  <a:cubicBezTo>
                    <a:pt x="1825" y="835"/>
                    <a:pt x="1830" y="832"/>
                    <a:pt x="1837" y="828"/>
                  </a:cubicBezTo>
                  <a:cubicBezTo>
                    <a:pt x="1850" y="819"/>
                    <a:pt x="1860" y="808"/>
                    <a:pt x="1861" y="808"/>
                  </a:cubicBezTo>
                  <a:lnTo>
                    <a:pt x="1861" y="808"/>
                  </a:lnTo>
                  <a:cubicBezTo>
                    <a:pt x="1861" y="808"/>
                    <a:pt x="1859" y="810"/>
                    <a:pt x="1855" y="815"/>
                  </a:cubicBezTo>
                  <a:cubicBezTo>
                    <a:pt x="1843" y="834"/>
                    <a:pt x="1855" y="843"/>
                    <a:pt x="1877" y="862"/>
                  </a:cubicBezTo>
                  <a:cubicBezTo>
                    <a:pt x="1889" y="871"/>
                    <a:pt x="1896" y="876"/>
                    <a:pt x="1900" y="876"/>
                  </a:cubicBezTo>
                  <a:cubicBezTo>
                    <a:pt x="1904" y="876"/>
                    <a:pt x="1906" y="870"/>
                    <a:pt x="1909" y="859"/>
                  </a:cubicBezTo>
                  <a:cubicBezTo>
                    <a:pt x="1946" y="865"/>
                    <a:pt x="1934" y="881"/>
                    <a:pt x="1918" y="897"/>
                  </a:cubicBezTo>
                  <a:cubicBezTo>
                    <a:pt x="1902" y="911"/>
                    <a:pt x="1897" y="920"/>
                    <a:pt x="1902" y="920"/>
                  </a:cubicBezTo>
                  <a:cubicBezTo>
                    <a:pt x="1906" y="920"/>
                    <a:pt x="1920" y="912"/>
                    <a:pt x="1943" y="890"/>
                  </a:cubicBezTo>
                  <a:cubicBezTo>
                    <a:pt x="1958" y="880"/>
                    <a:pt x="1968" y="876"/>
                    <a:pt x="1975" y="876"/>
                  </a:cubicBezTo>
                  <a:cubicBezTo>
                    <a:pt x="1983" y="876"/>
                    <a:pt x="1984" y="883"/>
                    <a:pt x="1975" y="890"/>
                  </a:cubicBezTo>
                  <a:cubicBezTo>
                    <a:pt x="1968" y="899"/>
                    <a:pt x="1963" y="902"/>
                    <a:pt x="1959" y="902"/>
                  </a:cubicBezTo>
                  <a:cubicBezTo>
                    <a:pt x="1955" y="902"/>
                    <a:pt x="1952" y="899"/>
                    <a:pt x="1950" y="897"/>
                  </a:cubicBezTo>
                  <a:lnTo>
                    <a:pt x="1921" y="928"/>
                  </a:lnTo>
                  <a:cubicBezTo>
                    <a:pt x="1924" y="929"/>
                    <a:pt x="1925" y="930"/>
                    <a:pt x="1927" y="930"/>
                  </a:cubicBezTo>
                  <a:cubicBezTo>
                    <a:pt x="1930" y="930"/>
                    <a:pt x="1934" y="928"/>
                    <a:pt x="1946" y="922"/>
                  </a:cubicBezTo>
                  <a:cubicBezTo>
                    <a:pt x="1946" y="922"/>
                    <a:pt x="1948" y="924"/>
                    <a:pt x="1954" y="924"/>
                  </a:cubicBezTo>
                  <a:cubicBezTo>
                    <a:pt x="1958" y="924"/>
                    <a:pt x="1963" y="922"/>
                    <a:pt x="1971" y="918"/>
                  </a:cubicBezTo>
                  <a:cubicBezTo>
                    <a:pt x="1993" y="909"/>
                    <a:pt x="2009" y="893"/>
                    <a:pt x="2015" y="871"/>
                  </a:cubicBezTo>
                  <a:cubicBezTo>
                    <a:pt x="2020" y="861"/>
                    <a:pt x="2025" y="858"/>
                    <a:pt x="2028" y="858"/>
                  </a:cubicBezTo>
                  <a:cubicBezTo>
                    <a:pt x="2031" y="858"/>
                    <a:pt x="2034" y="861"/>
                    <a:pt x="2037" y="862"/>
                  </a:cubicBezTo>
                  <a:cubicBezTo>
                    <a:pt x="2034" y="887"/>
                    <a:pt x="2018" y="906"/>
                    <a:pt x="2000" y="915"/>
                  </a:cubicBezTo>
                  <a:cubicBezTo>
                    <a:pt x="1999" y="914"/>
                    <a:pt x="1997" y="914"/>
                    <a:pt x="1996" y="914"/>
                  </a:cubicBezTo>
                  <a:cubicBezTo>
                    <a:pt x="1989" y="914"/>
                    <a:pt x="1976" y="927"/>
                    <a:pt x="1965" y="940"/>
                  </a:cubicBezTo>
                  <a:cubicBezTo>
                    <a:pt x="1959" y="945"/>
                    <a:pt x="1964" y="948"/>
                    <a:pt x="1974" y="948"/>
                  </a:cubicBezTo>
                  <a:cubicBezTo>
                    <a:pt x="1990" y="948"/>
                    <a:pt x="2019" y="941"/>
                    <a:pt x="2040" y="928"/>
                  </a:cubicBezTo>
                  <a:cubicBezTo>
                    <a:pt x="2047" y="921"/>
                    <a:pt x="2051" y="918"/>
                    <a:pt x="2051" y="918"/>
                  </a:cubicBezTo>
                  <a:lnTo>
                    <a:pt x="2051" y="918"/>
                  </a:lnTo>
                  <a:cubicBezTo>
                    <a:pt x="2051" y="918"/>
                    <a:pt x="2044" y="925"/>
                    <a:pt x="2028" y="944"/>
                  </a:cubicBezTo>
                  <a:cubicBezTo>
                    <a:pt x="2012" y="956"/>
                    <a:pt x="2022" y="969"/>
                    <a:pt x="2034" y="981"/>
                  </a:cubicBezTo>
                  <a:cubicBezTo>
                    <a:pt x="2039" y="988"/>
                    <a:pt x="2044" y="992"/>
                    <a:pt x="2049" y="992"/>
                  </a:cubicBezTo>
                  <a:cubicBezTo>
                    <a:pt x="2054" y="992"/>
                    <a:pt x="2059" y="990"/>
                    <a:pt x="2065" y="984"/>
                  </a:cubicBezTo>
                  <a:cubicBezTo>
                    <a:pt x="2079" y="974"/>
                    <a:pt x="2092" y="961"/>
                    <a:pt x="2098" y="961"/>
                  </a:cubicBezTo>
                  <a:cubicBezTo>
                    <a:pt x="2099" y="961"/>
                    <a:pt x="2099" y="961"/>
                    <a:pt x="2100" y="962"/>
                  </a:cubicBezTo>
                  <a:cubicBezTo>
                    <a:pt x="2097" y="956"/>
                    <a:pt x="2112" y="944"/>
                    <a:pt x="2125" y="928"/>
                  </a:cubicBezTo>
                  <a:lnTo>
                    <a:pt x="2125" y="928"/>
                  </a:lnTo>
                  <a:cubicBezTo>
                    <a:pt x="2125" y="944"/>
                    <a:pt x="2119" y="959"/>
                    <a:pt x="2112" y="975"/>
                  </a:cubicBezTo>
                  <a:cubicBezTo>
                    <a:pt x="2091" y="1016"/>
                    <a:pt x="2084" y="1041"/>
                    <a:pt x="2106" y="1066"/>
                  </a:cubicBezTo>
                  <a:cubicBezTo>
                    <a:pt x="2116" y="1078"/>
                    <a:pt x="2131" y="1097"/>
                    <a:pt x="2119" y="1116"/>
                  </a:cubicBezTo>
                  <a:cubicBezTo>
                    <a:pt x="2125" y="1124"/>
                    <a:pt x="2128" y="1129"/>
                    <a:pt x="2134" y="1129"/>
                  </a:cubicBezTo>
                  <a:cubicBezTo>
                    <a:pt x="2138" y="1129"/>
                    <a:pt x="2143" y="1127"/>
                    <a:pt x="2150" y="1122"/>
                  </a:cubicBezTo>
                  <a:lnTo>
                    <a:pt x="2159" y="1138"/>
                  </a:lnTo>
                  <a:cubicBezTo>
                    <a:pt x="2150" y="1151"/>
                    <a:pt x="2153" y="1162"/>
                    <a:pt x="2161" y="1162"/>
                  </a:cubicBezTo>
                  <a:cubicBezTo>
                    <a:pt x="2164" y="1162"/>
                    <a:pt x="2168" y="1160"/>
                    <a:pt x="2172" y="1157"/>
                  </a:cubicBezTo>
                  <a:cubicBezTo>
                    <a:pt x="2175" y="1156"/>
                    <a:pt x="2177" y="1155"/>
                    <a:pt x="2179" y="1155"/>
                  </a:cubicBezTo>
                  <a:cubicBezTo>
                    <a:pt x="2191" y="1155"/>
                    <a:pt x="2182" y="1170"/>
                    <a:pt x="2185" y="1179"/>
                  </a:cubicBezTo>
                  <a:cubicBezTo>
                    <a:pt x="2173" y="1195"/>
                    <a:pt x="2166" y="1204"/>
                    <a:pt x="2168" y="1204"/>
                  </a:cubicBezTo>
                  <a:cubicBezTo>
                    <a:pt x="2170" y="1204"/>
                    <a:pt x="2182" y="1194"/>
                    <a:pt x="2206" y="1172"/>
                  </a:cubicBezTo>
                  <a:cubicBezTo>
                    <a:pt x="2225" y="1160"/>
                    <a:pt x="2232" y="1135"/>
                    <a:pt x="2228" y="1128"/>
                  </a:cubicBezTo>
                  <a:lnTo>
                    <a:pt x="2213" y="1106"/>
                  </a:lnTo>
                  <a:lnTo>
                    <a:pt x="2244" y="1116"/>
                  </a:lnTo>
                  <a:cubicBezTo>
                    <a:pt x="2251" y="1120"/>
                    <a:pt x="2258" y="1122"/>
                    <a:pt x="2265" y="1122"/>
                  </a:cubicBezTo>
                  <a:cubicBezTo>
                    <a:pt x="2275" y="1122"/>
                    <a:pt x="2285" y="1118"/>
                    <a:pt x="2294" y="1113"/>
                  </a:cubicBezTo>
                  <a:cubicBezTo>
                    <a:pt x="2294" y="1113"/>
                    <a:pt x="2304" y="1106"/>
                    <a:pt x="2311" y="1106"/>
                  </a:cubicBezTo>
                  <a:cubicBezTo>
                    <a:pt x="2313" y="1106"/>
                    <a:pt x="2315" y="1107"/>
                    <a:pt x="2316" y="1110"/>
                  </a:cubicBezTo>
                  <a:lnTo>
                    <a:pt x="2282" y="1132"/>
                  </a:lnTo>
                  <a:cubicBezTo>
                    <a:pt x="2260" y="1138"/>
                    <a:pt x="2241" y="1147"/>
                    <a:pt x="2225" y="1160"/>
                  </a:cubicBezTo>
                  <a:cubicBezTo>
                    <a:pt x="2201" y="1184"/>
                    <a:pt x="2194" y="1208"/>
                    <a:pt x="2207" y="1208"/>
                  </a:cubicBezTo>
                  <a:cubicBezTo>
                    <a:pt x="2211" y="1208"/>
                    <a:pt x="2217" y="1206"/>
                    <a:pt x="2225" y="1200"/>
                  </a:cubicBezTo>
                  <a:lnTo>
                    <a:pt x="2225" y="1200"/>
                  </a:lnTo>
                  <a:cubicBezTo>
                    <a:pt x="2228" y="1207"/>
                    <a:pt x="2228" y="1207"/>
                    <a:pt x="2216" y="1226"/>
                  </a:cubicBezTo>
                  <a:cubicBezTo>
                    <a:pt x="2206" y="1231"/>
                    <a:pt x="2204" y="1237"/>
                    <a:pt x="2213" y="1237"/>
                  </a:cubicBezTo>
                  <a:cubicBezTo>
                    <a:pt x="2218" y="1237"/>
                    <a:pt x="2228" y="1235"/>
                    <a:pt x="2244" y="1229"/>
                  </a:cubicBezTo>
                  <a:cubicBezTo>
                    <a:pt x="2257" y="1223"/>
                    <a:pt x="2266" y="1220"/>
                    <a:pt x="2272" y="1220"/>
                  </a:cubicBezTo>
                  <a:cubicBezTo>
                    <a:pt x="2281" y="1220"/>
                    <a:pt x="2277" y="1230"/>
                    <a:pt x="2257" y="1251"/>
                  </a:cubicBezTo>
                  <a:cubicBezTo>
                    <a:pt x="2232" y="1281"/>
                    <a:pt x="2241" y="1306"/>
                    <a:pt x="2256" y="1306"/>
                  </a:cubicBezTo>
                  <a:cubicBezTo>
                    <a:pt x="2258" y="1306"/>
                    <a:pt x="2260" y="1305"/>
                    <a:pt x="2263" y="1304"/>
                  </a:cubicBezTo>
                  <a:cubicBezTo>
                    <a:pt x="2273" y="1297"/>
                    <a:pt x="2281" y="1295"/>
                    <a:pt x="2288" y="1295"/>
                  </a:cubicBezTo>
                  <a:cubicBezTo>
                    <a:pt x="2302" y="1295"/>
                    <a:pt x="2305" y="1309"/>
                    <a:pt x="2294" y="1323"/>
                  </a:cubicBezTo>
                  <a:cubicBezTo>
                    <a:pt x="2282" y="1338"/>
                    <a:pt x="2285" y="1345"/>
                    <a:pt x="2307" y="1345"/>
                  </a:cubicBezTo>
                  <a:cubicBezTo>
                    <a:pt x="2290" y="1353"/>
                    <a:pt x="2278" y="1367"/>
                    <a:pt x="2292" y="1367"/>
                  </a:cubicBezTo>
                  <a:cubicBezTo>
                    <a:pt x="2294" y="1367"/>
                    <a:pt x="2295" y="1367"/>
                    <a:pt x="2297" y="1367"/>
                  </a:cubicBezTo>
                  <a:cubicBezTo>
                    <a:pt x="2297" y="1367"/>
                    <a:pt x="2298" y="1369"/>
                    <a:pt x="2301" y="1369"/>
                  </a:cubicBezTo>
                  <a:cubicBezTo>
                    <a:pt x="2304" y="1369"/>
                    <a:pt x="2308" y="1367"/>
                    <a:pt x="2316" y="1357"/>
                  </a:cubicBezTo>
                  <a:lnTo>
                    <a:pt x="2360" y="1354"/>
                  </a:lnTo>
                  <a:cubicBezTo>
                    <a:pt x="2357" y="1348"/>
                    <a:pt x="2373" y="1338"/>
                    <a:pt x="2391" y="1326"/>
                  </a:cubicBezTo>
                  <a:cubicBezTo>
                    <a:pt x="2393" y="1325"/>
                    <a:pt x="2395" y="1325"/>
                    <a:pt x="2396" y="1325"/>
                  </a:cubicBezTo>
                  <a:cubicBezTo>
                    <a:pt x="2409" y="1325"/>
                    <a:pt x="2403" y="1364"/>
                    <a:pt x="2360" y="1401"/>
                  </a:cubicBezTo>
                  <a:lnTo>
                    <a:pt x="2329" y="1436"/>
                  </a:lnTo>
                  <a:lnTo>
                    <a:pt x="2366" y="1417"/>
                  </a:lnTo>
                  <a:lnTo>
                    <a:pt x="2366" y="1417"/>
                  </a:lnTo>
                  <a:cubicBezTo>
                    <a:pt x="2369" y="1426"/>
                    <a:pt x="2373" y="1432"/>
                    <a:pt x="2354" y="1442"/>
                  </a:cubicBezTo>
                  <a:cubicBezTo>
                    <a:pt x="2335" y="1451"/>
                    <a:pt x="2335" y="1451"/>
                    <a:pt x="2338" y="1457"/>
                  </a:cubicBezTo>
                  <a:cubicBezTo>
                    <a:pt x="2338" y="1457"/>
                    <a:pt x="2339" y="1460"/>
                    <a:pt x="2346" y="1460"/>
                  </a:cubicBezTo>
                  <a:cubicBezTo>
                    <a:pt x="2349" y="1460"/>
                    <a:pt x="2354" y="1460"/>
                    <a:pt x="2360" y="1457"/>
                  </a:cubicBezTo>
                  <a:cubicBezTo>
                    <a:pt x="2380" y="1448"/>
                    <a:pt x="2389" y="1443"/>
                    <a:pt x="2391" y="1443"/>
                  </a:cubicBezTo>
                  <a:lnTo>
                    <a:pt x="2391" y="1443"/>
                  </a:lnTo>
                  <a:cubicBezTo>
                    <a:pt x="2393" y="1443"/>
                    <a:pt x="2389" y="1447"/>
                    <a:pt x="2382" y="1454"/>
                  </a:cubicBezTo>
                  <a:cubicBezTo>
                    <a:pt x="2356" y="1473"/>
                    <a:pt x="2351" y="1483"/>
                    <a:pt x="2368" y="1483"/>
                  </a:cubicBezTo>
                  <a:cubicBezTo>
                    <a:pt x="2373" y="1483"/>
                    <a:pt x="2381" y="1482"/>
                    <a:pt x="2391" y="1479"/>
                  </a:cubicBezTo>
                  <a:cubicBezTo>
                    <a:pt x="2410" y="1471"/>
                    <a:pt x="2420" y="1466"/>
                    <a:pt x="2422" y="1466"/>
                  </a:cubicBezTo>
                  <a:lnTo>
                    <a:pt x="2422" y="1466"/>
                  </a:lnTo>
                  <a:cubicBezTo>
                    <a:pt x="2424" y="1466"/>
                    <a:pt x="2415" y="1472"/>
                    <a:pt x="2395" y="1486"/>
                  </a:cubicBezTo>
                  <a:cubicBezTo>
                    <a:pt x="2376" y="1495"/>
                    <a:pt x="2360" y="1511"/>
                    <a:pt x="2363" y="1517"/>
                  </a:cubicBezTo>
                  <a:lnTo>
                    <a:pt x="2382" y="1511"/>
                  </a:lnTo>
                  <a:cubicBezTo>
                    <a:pt x="2398" y="1504"/>
                    <a:pt x="2409" y="1502"/>
                    <a:pt x="2414" y="1502"/>
                  </a:cubicBezTo>
                  <a:cubicBezTo>
                    <a:pt x="2422" y="1502"/>
                    <a:pt x="2420" y="1508"/>
                    <a:pt x="2410" y="1517"/>
                  </a:cubicBezTo>
                  <a:cubicBezTo>
                    <a:pt x="2388" y="1526"/>
                    <a:pt x="2391" y="1533"/>
                    <a:pt x="2416" y="1542"/>
                  </a:cubicBezTo>
                  <a:cubicBezTo>
                    <a:pt x="2423" y="1558"/>
                    <a:pt x="2426" y="1564"/>
                    <a:pt x="2407" y="1573"/>
                  </a:cubicBezTo>
                  <a:cubicBezTo>
                    <a:pt x="2387" y="1582"/>
                    <a:pt x="2378" y="1585"/>
                    <a:pt x="2379" y="1585"/>
                  </a:cubicBezTo>
                  <a:cubicBezTo>
                    <a:pt x="2381" y="1585"/>
                    <a:pt x="2391" y="1583"/>
                    <a:pt x="2410" y="1580"/>
                  </a:cubicBezTo>
                  <a:cubicBezTo>
                    <a:pt x="2432" y="1580"/>
                    <a:pt x="2432" y="1580"/>
                    <a:pt x="2420" y="1605"/>
                  </a:cubicBezTo>
                  <a:cubicBezTo>
                    <a:pt x="2401" y="1620"/>
                    <a:pt x="2401" y="1617"/>
                    <a:pt x="2426" y="1620"/>
                  </a:cubicBezTo>
                  <a:cubicBezTo>
                    <a:pt x="2463" y="1605"/>
                    <a:pt x="2482" y="1598"/>
                    <a:pt x="2479" y="1589"/>
                  </a:cubicBezTo>
                  <a:cubicBezTo>
                    <a:pt x="2479" y="1583"/>
                    <a:pt x="2479" y="1583"/>
                    <a:pt x="2498" y="1573"/>
                  </a:cubicBezTo>
                  <a:cubicBezTo>
                    <a:pt x="2498" y="1573"/>
                    <a:pt x="2501" y="1583"/>
                    <a:pt x="2504" y="1592"/>
                  </a:cubicBezTo>
                  <a:cubicBezTo>
                    <a:pt x="2504" y="1598"/>
                    <a:pt x="2507" y="1608"/>
                    <a:pt x="2532" y="1617"/>
                  </a:cubicBezTo>
                  <a:cubicBezTo>
                    <a:pt x="2539" y="1620"/>
                    <a:pt x="2547" y="1621"/>
                    <a:pt x="2554" y="1621"/>
                  </a:cubicBezTo>
                  <a:cubicBezTo>
                    <a:pt x="2575" y="1621"/>
                    <a:pt x="2592" y="1612"/>
                    <a:pt x="2573" y="1605"/>
                  </a:cubicBezTo>
                  <a:lnTo>
                    <a:pt x="2592" y="1589"/>
                  </a:lnTo>
                  <a:cubicBezTo>
                    <a:pt x="2633" y="1574"/>
                    <a:pt x="2643" y="1562"/>
                    <a:pt x="2626" y="1562"/>
                  </a:cubicBezTo>
                  <a:cubicBezTo>
                    <a:pt x="2618" y="1562"/>
                    <a:pt x="2604" y="1564"/>
                    <a:pt x="2586" y="1570"/>
                  </a:cubicBezTo>
                  <a:cubicBezTo>
                    <a:pt x="2556" y="1581"/>
                    <a:pt x="2541" y="1587"/>
                    <a:pt x="2538" y="1587"/>
                  </a:cubicBezTo>
                  <a:cubicBezTo>
                    <a:pt x="2536" y="1587"/>
                    <a:pt x="2545" y="1581"/>
                    <a:pt x="2564" y="1570"/>
                  </a:cubicBezTo>
                  <a:cubicBezTo>
                    <a:pt x="2601" y="1555"/>
                    <a:pt x="2598" y="1548"/>
                    <a:pt x="2595" y="1539"/>
                  </a:cubicBezTo>
                  <a:cubicBezTo>
                    <a:pt x="2592" y="1530"/>
                    <a:pt x="2592" y="1530"/>
                    <a:pt x="2614" y="1523"/>
                  </a:cubicBezTo>
                  <a:cubicBezTo>
                    <a:pt x="2633" y="1514"/>
                    <a:pt x="2648" y="1498"/>
                    <a:pt x="2645" y="1489"/>
                  </a:cubicBezTo>
                  <a:cubicBezTo>
                    <a:pt x="2644" y="1486"/>
                    <a:pt x="2643" y="1484"/>
                    <a:pt x="2640" y="1484"/>
                  </a:cubicBezTo>
                  <a:cubicBezTo>
                    <a:pt x="2637" y="1484"/>
                    <a:pt x="2633" y="1486"/>
                    <a:pt x="2623" y="1489"/>
                  </a:cubicBezTo>
                  <a:cubicBezTo>
                    <a:pt x="2619" y="1493"/>
                    <a:pt x="2615" y="1495"/>
                    <a:pt x="2613" y="1495"/>
                  </a:cubicBezTo>
                  <a:cubicBezTo>
                    <a:pt x="2606" y="1495"/>
                    <a:pt x="2609" y="1482"/>
                    <a:pt x="2636" y="1464"/>
                  </a:cubicBezTo>
                  <a:cubicBezTo>
                    <a:pt x="2644" y="1456"/>
                    <a:pt x="2648" y="1452"/>
                    <a:pt x="2645" y="1452"/>
                  </a:cubicBezTo>
                  <a:cubicBezTo>
                    <a:pt x="2642" y="1452"/>
                    <a:pt x="2633" y="1456"/>
                    <a:pt x="2614" y="1464"/>
                  </a:cubicBezTo>
                  <a:cubicBezTo>
                    <a:pt x="2603" y="1468"/>
                    <a:pt x="2595" y="1470"/>
                    <a:pt x="2589" y="1470"/>
                  </a:cubicBezTo>
                  <a:cubicBezTo>
                    <a:pt x="2573" y="1470"/>
                    <a:pt x="2576" y="1455"/>
                    <a:pt x="2601" y="1439"/>
                  </a:cubicBezTo>
                  <a:lnTo>
                    <a:pt x="2595" y="1420"/>
                  </a:lnTo>
                  <a:cubicBezTo>
                    <a:pt x="2594" y="1417"/>
                    <a:pt x="2592" y="1416"/>
                    <a:pt x="2589" y="1416"/>
                  </a:cubicBezTo>
                  <a:cubicBezTo>
                    <a:pt x="2581" y="1416"/>
                    <a:pt x="2568" y="1423"/>
                    <a:pt x="2554" y="1429"/>
                  </a:cubicBezTo>
                  <a:cubicBezTo>
                    <a:pt x="2536" y="1437"/>
                    <a:pt x="2526" y="1441"/>
                    <a:pt x="2523" y="1441"/>
                  </a:cubicBezTo>
                  <a:cubicBezTo>
                    <a:pt x="2521" y="1441"/>
                    <a:pt x="2525" y="1437"/>
                    <a:pt x="2532" y="1429"/>
                  </a:cubicBezTo>
                  <a:cubicBezTo>
                    <a:pt x="2542" y="1417"/>
                    <a:pt x="2551" y="1410"/>
                    <a:pt x="2567" y="1404"/>
                  </a:cubicBezTo>
                  <a:cubicBezTo>
                    <a:pt x="2586" y="1395"/>
                    <a:pt x="2583" y="1385"/>
                    <a:pt x="2576" y="1379"/>
                  </a:cubicBezTo>
                  <a:cubicBezTo>
                    <a:pt x="2574" y="1372"/>
                    <a:pt x="2569" y="1358"/>
                    <a:pt x="2558" y="1358"/>
                  </a:cubicBezTo>
                  <a:cubicBezTo>
                    <a:pt x="2555" y="1358"/>
                    <a:pt x="2552" y="1359"/>
                    <a:pt x="2548" y="1360"/>
                  </a:cubicBezTo>
                  <a:lnTo>
                    <a:pt x="2548" y="1360"/>
                  </a:lnTo>
                  <a:cubicBezTo>
                    <a:pt x="2553" y="1358"/>
                    <a:pt x="2560" y="1354"/>
                    <a:pt x="2567" y="1351"/>
                  </a:cubicBezTo>
                  <a:cubicBezTo>
                    <a:pt x="2565" y="1347"/>
                    <a:pt x="2573" y="1341"/>
                    <a:pt x="2572" y="1341"/>
                  </a:cubicBezTo>
                  <a:lnTo>
                    <a:pt x="2572" y="1341"/>
                  </a:lnTo>
                  <a:cubicBezTo>
                    <a:pt x="2572" y="1341"/>
                    <a:pt x="2569" y="1342"/>
                    <a:pt x="2564" y="1345"/>
                  </a:cubicBezTo>
                  <a:cubicBezTo>
                    <a:pt x="2564" y="1345"/>
                    <a:pt x="2557" y="1335"/>
                    <a:pt x="2570" y="1310"/>
                  </a:cubicBezTo>
                  <a:cubicBezTo>
                    <a:pt x="2575" y="1296"/>
                    <a:pt x="2566" y="1288"/>
                    <a:pt x="2552" y="1288"/>
                  </a:cubicBezTo>
                  <a:cubicBezTo>
                    <a:pt x="2538" y="1288"/>
                    <a:pt x="2519" y="1297"/>
                    <a:pt x="2504" y="1320"/>
                  </a:cubicBezTo>
                  <a:lnTo>
                    <a:pt x="2501" y="1313"/>
                  </a:lnTo>
                  <a:cubicBezTo>
                    <a:pt x="2500" y="1310"/>
                    <a:pt x="2497" y="1309"/>
                    <a:pt x="2494" y="1309"/>
                  </a:cubicBezTo>
                  <a:cubicBezTo>
                    <a:pt x="2487" y="1309"/>
                    <a:pt x="2479" y="1313"/>
                    <a:pt x="2479" y="1313"/>
                  </a:cubicBezTo>
                  <a:cubicBezTo>
                    <a:pt x="2473" y="1316"/>
                    <a:pt x="2469" y="1317"/>
                    <a:pt x="2466" y="1317"/>
                  </a:cubicBezTo>
                  <a:cubicBezTo>
                    <a:pt x="2458" y="1317"/>
                    <a:pt x="2456" y="1311"/>
                    <a:pt x="2454" y="1307"/>
                  </a:cubicBezTo>
                  <a:lnTo>
                    <a:pt x="2489" y="1288"/>
                  </a:lnTo>
                  <a:cubicBezTo>
                    <a:pt x="2536" y="1272"/>
                    <a:pt x="2553" y="1253"/>
                    <a:pt x="2533" y="1253"/>
                  </a:cubicBezTo>
                  <a:cubicBezTo>
                    <a:pt x="2526" y="1253"/>
                    <a:pt x="2516" y="1255"/>
                    <a:pt x="2501" y="1260"/>
                  </a:cubicBezTo>
                  <a:lnTo>
                    <a:pt x="2520" y="1251"/>
                  </a:lnTo>
                  <a:cubicBezTo>
                    <a:pt x="2536" y="1241"/>
                    <a:pt x="2532" y="1235"/>
                    <a:pt x="2504" y="1229"/>
                  </a:cubicBezTo>
                  <a:cubicBezTo>
                    <a:pt x="2503" y="1226"/>
                    <a:pt x="2500" y="1225"/>
                    <a:pt x="2496" y="1225"/>
                  </a:cubicBezTo>
                  <a:cubicBezTo>
                    <a:pt x="2482" y="1225"/>
                    <a:pt x="2456" y="1234"/>
                    <a:pt x="2442" y="1241"/>
                  </a:cubicBezTo>
                  <a:cubicBezTo>
                    <a:pt x="2433" y="1245"/>
                    <a:pt x="2428" y="1246"/>
                    <a:pt x="2425" y="1246"/>
                  </a:cubicBezTo>
                  <a:cubicBezTo>
                    <a:pt x="2421" y="1246"/>
                    <a:pt x="2420" y="1244"/>
                    <a:pt x="2420" y="1244"/>
                  </a:cubicBezTo>
                  <a:cubicBezTo>
                    <a:pt x="2416" y="1235"/>
                    <a:pt x="2416" y="1235"/>
                    <a:pt x="2435" y="1226"/>
                  </a:cubicBezTo>
                  <a:cubicBezTo>
                    <a:pt x="2461" y="1209"/>
                    <a:pt x="2462" y="1196"/>
                    <a:pt x="2444" y="1196"/>
                  </a:cubicBezTo>
                  <a:cubicBezTo>
                    <a:pt x="2438" y="1196"/>
                    <a:pt x="2430" y="1197"/>
                    <a:pt x="2420" y="1200"/>
                  </a:cubicBezTo>
                  <a:lnTo>
                    <a:pt x="2438" y="1191"/>
                  </a:lnTo>
                  <a:cubicBezTo>
                    <a:pt x="2457" y="1182"/>
                    <a:pt x="2470" y="1163"/>
                    <a:pt x="2429" y="1132"/>
                  </a:cubicBezTo>
                  <a:cubicBezTo>
                    <a:pt x="2410" y="1100"/>
                    <a:pt x="2395" y="1078"/>
                    <a:pt x="2413" y="1066"/>
                  </a:cubicBezTo>
                  <a:cubicBezTo>
                    <a:pt x="2427" y="1059"/>
                    <a:pt x="2402" y="1052"/>
                    <a:pt x="2371" y="1052"/>
                  </a:cubicBezTo>
                  <a:cubicBezTo>
                    <a:pt x="2359" y="1052"/>
                    <a:pt x="2345" y="1054"/>
                    <a:pt x="2332" y="1056"/>
                  </a:cubicBezTo>
                  <a:cubicBezTo>
                    <a:pt x="2347" y="1044"/>
                    <a:pt x="2344" y="1038"/>
                    <a:pt x="2332" y="1022"/>
                  </a:cubicBezTo>
                  <a:cubicBezTo>
                    <a:pt x="2316" y="1000"/>
                    <a:pt x="2316" y="1000"/>
                    <a:pt x="2335" y="987"/>
                  </a:cubicBezTo>
                  <a:cubicBezTo>
                    <a:pt x="2357" y="976"/>
                    <a:pt x="2366" y="972"/>
                    <a:pt x="2361" y="972"/>
                  </a:cubicBezTo>
                  <a:cubicBezTo>
                    <a:pt x="2358" y="972"/>
                    <a:pt x="2347" y="974"/>
                    <a:pt x="2329" y="978"/>
                  </a:cubicBezTo>
                  <a:cubicBezTo>
                    <a:pt x="2321" y="982"/>
                    <a:pt x="2315" y="983"/>
                    <a:pt x="2311" y="983"/>
                  </a:cubicBezTo>
                  <a:cubicBezTo>
                    <a:pt x="2292" y="983"/>
                    <a:pt x="2297" y="957"/>
                    <a:pt x="2322" y="937"/>
                  </a:cubicBezTo>
                  <a:cubicBezTo>
                    <a:pt x="2338" y="925"/>
                    <a:pt x="2335" y="918"/>
                    <a:pt x="2322" y="903"/>
                  </a:cubicBezTo>
                  <a:cubicBezTo>
                    <a:pt x="2320" y="903"/>
                    <a:pt x="2318" y="903"/>
                    <a:pt x="2316" y="903"/>
                  </a:cubicBezTo>
                  <a:cubicBezTo>
                    <a:pt x="2298" y="903"/>
                    <a:pt x="2287" y="892"/>
                    <a:pt x="2275" y="878"/>
                  </a:cubicBezTo>
                  <a:cubicBezTo>
                    <a:pt x="2268" y="869"/>
                    <a:pt x="2264" y="864"/>
                    <a:pt x="2259" y="864"/>
                  </a:cubicBezTo>
                  <a:cubicBezTo>
                    <a:pt x="2253" y="864"/>
                    <a:pt x="2245" y="871"/>
                    <a:pt x="2228" y="884"/>
                  </a:cubicBezTo>
                  <a:cubicBezTo>
                    <a:pt x="2212" y="899"/>
                    <a:pt x="2203" y="904"/>
                    <a:pt x="2195" y="904"/>
                  </a:cubicBezTo>
                  <a:cubicBezTo>
                    <a:pt x="2189" y="904"/>
                    <a:pt x="2184" y="899"/>
                    <a:pt x="2178" y="893"/>
                  </a:cubicBezTo>
                  <a:cubicBezTo>
                    <a:pt x="2172" y="887"/>
                    <a:pt x="2166" y="878"/>
                    <a:pt x="2181" y="865"/>
                  </a:cubicBezTo>
                  <a:cubicBezTo>
                    <a:pt x="2181" y="865"/>
                    <a:pt x="2191" y="843"/>
                    <a:pt x="2185" y="837"/>
                  </a:cubicBezTo>
                  <a:cubicBezTo>
                    <a:pt x="2178" y="831"/>
                    <a:pt x="2172" y="824"/>
                    <a:pt x="2188" y="809"/>
                  </a:cubicBezTo>
                  <a:cubicBezTo>
                    <a:pt x="2194" y="799"/>
                    <a:pt x="2191" y="784"/>
                    <a:pt x="2185" y="774"/>
                  </a:cubicBezTo>
                  <a:cubicBezTo>
                    <a:pt x="2172" y="762"/>
                    <a:pt x="2156" y="749"/>
                    <a:pt x="2172" y="734"/>
                  </a:cubicBezTo>
                  <a:cubicBezTo>
                    <a:pt x="2170" y="731"/>
                    <a:pt x="2168" y="730"/>
                    <a:pt x="2166" y="730"/>
                  </a:cubicBezTo>
                  <a:cubicBezTo>
                    <a:pt x="2163" y="730"/>
                    <a:pt x="2160" y="733"/>
                    <a:pt x="2150" y="743"/>
                  </a:cubicBezTo>
                  <a:cubicBezTo>
                    <a:pt x="2145" y="750"/>
                    <a:pt x="2137" y="755"/>
                    <a:pt x="2130" y="755"/>
                  </a:cubicBezTo>
                  <a:cubicBezTo>
                    <a:pt x="2120" y="755"/>
                    <a:pt x="2110" y="747"/>
                    <a:pt x="2103" y="724"/>
                  </a:cubicBezTo>
                  <a:cubicBezTo>
                    <a:pt x="2094" y="715"/>
                    <a:pt x="2081" y="705"/>
                    <a:pt x="2069" y="705"/>
                  </a:cubicBezTo>
                  <a:cubicBezTo>
                    <a:pt x="2064" y="705"/>
                    <a:pt x="2060" y="707"/>
                    <a:pt x="2056" y="712"/>
                  </a:cubicBezTo>
                  <a:cubicBezTo>
                    <a:pt x="2050" y="705"/>
                    <a:pt x="2050" y="705"/>
                    <a:pt x="2062" y="690"/>
                  </a:cubicBezTo>
                  <a:cubicBezTo>
                    <a:pt x="2081" y="668"/>
                    <a:pt x="2080" y="654"/>
                    <a:pt x="2065" y="654"/>
                  </a:cubicBezTo>
                  <a:cubicBezTo>
                    <a:pt x="2058" y="654"/>
                    <a:pt x="2047" y="658"/>
                    <a:pt x="2034" y="665"/>
                  </a:cubicBezTo>
                  <a:cubicBezTo>
                    <a:pt x="2029" y="671"/>
                    <a:pt x="2025" y="674"/>
                    <a:pt x="2022" y="674"/>
                  </a:cubicBezTo>
                  <a:cubicBezTo>
                    <a:pt x="2018" y="674"/>
                    <a:pt x="2017" y="668"/>
                    <a:pt x="2018" y="655"/>
                  </a:cubicBezTo>
                  <a:cubicBezTo>
                    <a:pt x="2018" y="655"/>
                    <a:pt x="2016" y="653"/>
                    <a:pt x="2011" y="653"/>
                  </a:cubicBezTo>
                  <a:cubicBezTo>
                    <a:pt x="2007" y="653"/>
                    <a:pt x="2001" y="654"/>
                    <a:pt x="1993" y="658"/>
                  </a:cubicBezTo>
                  <a:cubicBezTo>
                    <a:pt x="1985" y="663"/>
                    <a:pt x="1980" y="666"/>
                    <a:pt x="1977" y="666"/>
                  </a:cubicBezTo>
                  <a:cubicBezTo>
                    <a:pt x="1973" y="666"/>
                    <a:pt x="1973" y="660"/>
                    <a:pt x="1971" y="643"/>
                  </a:cubicBezTo>
                  <a:cubicBezTo>
                    <a:pt x="1984" y="624"/>
                    <a:pt x="1978" y="621"/>
                    <a:pt x="1968" y="614"/>
                  </a:cubicBezTo>
                  <a:cubicBezTo>
                    <a:pt x="1967" y="615"/>
                    <a:pt x="1966" y="615"/>
                    <a:pt x="1964" y="615"/>
                  </a:cubicBezTo>
                  <a:cubicBezTo>
                    <a:pt x="1935" y="615"/>
                    <a:pt x="1859" y="563"/>
                    <a:pt x="1862" y="542"/>
                  </a:cubicBezTo>
                  <a:lnTo>
                    <a:pt x="1862" y="542"/>
                  </a:lnTo>
                  <a:cubicBezTo>
                    <a:pt x="1849" y="551"/>
                    <a:pt x="1845" y="554"/>
                    <a:pt x="1842" y="554"/>
                  </a:cubicBezTo>
                  <a:cubicBezTo>
                    <a:pt x="1840" y="554"/>
                    <a:pt x="1839" y="553"/>
                    <a:pt x="1837" y="552"/>
                  </a:cubicBezTo>
                  <a:cubicBezTo>
                    <a:pt x="1842" y="534"/>
                    <a:pt x="1842" y="527"/>
                    <a:pt x="1838" y="527"/>
                  </a:cubicBezTo>
                  <a:cubicBezTo>
                    <a:pt x="1832" y="527"/>
                    <a:pt x="1821" y="540"/>
                    <a:pt x="1808" y="561"/>
                  </a:cubicBezTo>
                  <a:lnTo>
                    <a:pt x="1818" y="564"/>
                  </a:lnTo>
                  <a:lnTo>
                    <a:pt x="1824" y="571"/>
                  </a:lnTo>
                  <a:cubicBezTo>
                    <a:pt x="1817" y="584"/>
                    <a:pt x="1810" y="590"/>
                    <a:pt x="1804" y="590"/>
                  </a:cubicBezTo>
                  <a:cubicBezTo>
                    <a:pt x="1796" y="590"/>
                    <a:pt x="1794" y="572"/>
                    <a:pt x="1812" y="539"/>
                  </a:cubicBezTo>
                  <a:cubicBezTo>
                    <a:pt x="1818" y="518"/>
                    <a:pt x="1821" y="507"/>
                    <a:pt x="1819" y="507"/>
                  </a:cubicBezTo>
                  <a:lnTo>
                    <a:pt x="1819" y="507"/>
                  </a:lnTo>
                  <a:cubicBezTo>
                    <a:pt x="1816" y="507"/>
                    <a:pt x="1809" y="515"/>
                    <a:pt x="1796" y="530"/>
                  </a:cubicBezTo>
                  <a:cubicBezTo>
                    <a:pt x="1783" y="544"/>
                    <a:pt x="1775" y="551"/>
                    <a:pt x="1771" y="551"/>
                  </a:cubicBezTo>
                  <a:cubicBezTo>
                    <a:pt x="1765" y="551"/>
                    <a:pt x="1766" y="540"/>
                    <a:pt x="1771" y="517"/>
                  </a:cubicBezTo>
                  <a:cubicBezTo>
                    <a:pt x="1780" y="498"/>
                    <a:pt x="1785" y="489"/>
                    <a:pt x="1784" y="489"/>
                  </a:cubicBezTo>
                  <a:lnTo>
                    <a:pt x="1784" y="489"/>
                  </a:lnTo>
                  <a:cubicBezTo>
                    <a:pt x="1783" y="489"/>
                    <a:pt x="1777" y="497"/>
                    <a:pt x="1765" y="514"/>
                  </a:cubicBezTo>
                  <a:cubicBezTo>
                    <a:pt x="1737" y="548"/>
                    <a:pt x="1715" y="567"/>
                    <a:pt x="1706" y="567"/>
                  </a:cubicBezTo>
                  <a:cubicBezTo>
                    <a:pt x="1697" y="567"/>
                    <a:pt x="1698" y="551"/>
                    <a:pt x="1714" y="514"/>
                  </a:cubicBezTo>
                  <a:cubicBezTo>
                    <a:pt x="1730" y="473"/>
                    <a:pt x="1730" y="452"/>
                    <a:pt x="1721" y="448"/>
                  </a:cubicBezTo>
                  <a:cubicBezTo>
                    <a:pt x="1720" y="448"/>
                    <a:pt x="1720" y="448"/>
                    <a:pt x="1719" y="448"/>
                  </a:cubicBezTo>
                  <a:cubicBezTo>
                    <a:pt x="1713" y="448"/>
                    <a:pt x="1705" y="465"/>
                    <a:pt x="1699" y="483"/>
                  </a:cubicBezTo>
                  <a:cubicBezTo>
                    <a:pt x="1694" y="502"/>
                    <a:pt x="1691" y="512"/>
                    <a:pt x="1688" y="512"/>
                  </a:cubicBezTo>
                  <a:cubicBezTo>
                    <a:pt x="1684" y="512"/>
                    <a:pt x="1682" y="500"/>
                    <a:pt x="1680" y="477"/>
                  </a:cubicBezTo>
                  <a:cubicBezTo>
                    <a:pt x="1680" y="432"/>
                    <a:pt x="1671" y="414"/>
                    <a:pt x="1654" y="414"/>
                  </a:cubicBezTo>
                  <a:cubicBezTo>
                    <a:pt x="1645" y="414"/>
                    <a:pt x="1634" y="420"/>
                    <a:pt x="1620" y="430"/>
                  </a:cubicBezTo>
                  <a:cubicBezTo>
                    <a:pt x="1600" y="442"/>
                    <a:pt x="1584" y="447"/>
                    <a:pt x="1574" y="447"/>
                  </a:cubicBezTo>
                  <a:cubicBezTo>
                    <a:pt x="1561" y="447"/>
                    <a:pt x="1561" y="437"/>
                    <a:pt x="1583" y="417"/>
                  </a:cubicBezTo>
                  <a:cubicBezTo>
                    <a:pt x="1602" y="396"/>
                    <a:pt x="1609" y="388"/>
                    <a:pt x="1607" y="388"/>
                  </a:cubicBezTo>
                  <a:lnTo>
                    <a:pt x="1607" y="388"/>
                  </a:lnTo>
                  <a:cubicBezTo>
                    <a:pt x="1605" y="388"/>
                    <a:pt x="1599" y="392"/>
                    <a:pt x="1589" y="398"/>
                  </a:cubicBezTo>
                  <a:lnTo>
                    <a:pt x="1545" y="386"/>
                  </a:lnTo>
                  <a:cubicBezTo>
                    <a:pt x="1545" y="385"/>
                    <a:pt x="1544" y="385"/>
                    <a:pt x="1543" y="385"/>
                  </a:cubicBezTo>
                  <a:cubicBezTo>
                    <a:pt x="1534" y="385"/>
                    <a:pt x="1523" y="403"/>
                    <a:pt x="1517" y="420"/>
                  </a:cubicBezTo>
                  <a:cubicBezTo>
                    <a:pt x="1517" y="391"/>
                    <a:pt x="1512" y="372"/>
                    <a:pt x="1500" y="372"/>
                  </a:cubicBezTo>
                  <a:cubicBezTo>
                    <a:pt x="1494" y="372"/>
                    <a:pt x="1486" y="377"/>
                    <a:pt x="1476" y="389"/>
                  </a:cubicBezTo>
                  <a:lnTo>
                    <a:pt x="1457" y="386"/>
                  </a:lnTo>
                  <a:cubicBezTo>
                    <a:pt x="1456" y="385"/>
                    <a:pt x="1454" y="384"/>
                    <a:pt x="1453" y="384"/>
                  </a:cubicBezTo>
                  <a:cubicBezTo>
                    <a:pt x="1450" y="384"/>
                    <a:pt x="1448" y="388"/>
                    <a:pt x="1439" y="401"/>
                  </a:cubicBezTo>
                  <a:cubicBezTo>
                    <a:pt x="1435" y="406"/>
                    <a:pt x="1431" y="408"/>
                    <a:pt x="1429" y="408"/>
                  </a:cubicBezTo>
                  <a:cubicBezTo>
                    <a:pt x="1421" y="408"/>
                    <a:pt x="1418" y="392"/>
                    <a:pt x="1414" y="376"/>
                  </a:cubicBezTo>
                  <a:cubicBezTo>
                    <a:pt x="1409" y="361"/>
                    <a:pt x="1405" y="345"/>
                    <a:pt x="1401" y="345"/>
                  </a:cubicBezTo>
                  <a:cubicBezTo>
                    <a:pt x="1400" y="345"/>
                    <a:pt x="1399" y="348"/>
                    <a:pt x="1398" y="354"/>
                  </a:cubicBezTo>
                  <a:cubicBezTo>
                    <a:pt x="1395" y="373"/>
                    <a:pt x="1373" y="392"/>
                    <a:pt x="1363" y="411"/>
                  </a:cubicBezTo>
                  <a:cubicBezTo>
                    <a:pt x="1360" y="416"/>
                    <a:pt x="1357" y="418"/>
                    <a:pt x="1355" y="418"/>
                  </a:cubicBezTo>
                  <a:cubicBezTo>
                    <a:pt x="1349" y="418"/>
                    <a:pt x="1348" y="403"/>
                    <a:pt x="1357" y="389"/>
                  </a:cubicBezTo>
                  <a:cubicBezTo>
                    <a:pt x="1357" y="370"/>
                    <a:pt x="1360" y="367"/>
                    <a:pt x="1342" y="345"/>
                  </a:cubicBezTo>
                  <a:cubicBezTo>
                    <a:pt x="1339" y="345"/>
                    <a:pt x="1337" y="345"/>
                    <a:pt x="1334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52"/>
            <p:cNvSpPr/>
            <p:nvPr/>
          </p:nvSpPr>
          <p:spPr>
            <a:xfrm>
              <a:off x="1725075" y="2019575"/>
              <a:ext cx="15050" cy="21775"/>
            </a:xfrm>
            <a:custGeom>
              <a:avLst/>
              <a:gdLst/>
              <a:ahLst/>
              <a:cxnLst/>
              <a:rect l="l" t="t" r="r" b="b"/>
              <a:pathLst>
                <a:path w="602" h="871" extrusionOk="0">
                  <a:moveTo>
                    <a:pt x="317" y="1"/>
                  </a:moveTo>
                  <a:cubicBezTo>
                    <a:pt x="184" y="1"/>
                    <a:pt x="71" y="102"/>
                    <a:pt x="57" y="235"/>
                  </a:cubicBezTo>
                  <a:lnTo>
                    <a:pt x="16" y="573"/>
                  </a:lnTo>
                  <a:cubicBezTo>
                    <a:pt x="0" y="717"/>
                    <a:pt x="104" y="852"/>
                    <a:pt x="251" y="868"/>
                  </a:cubicBezTo>
                  <a:cubicBezTo>
                    <a:pt x="260" y="868"/>
                    <a:pt x="270" y="871"/>
                    <a:pt x="282" y="871"/>
                  </a:cubicBezTo>
                  <a:cubicBezTo>
                    <a:pt x="417" y="868"/>
                    <a:pt x="530" y="767"/>
                    <a:pt x="545" y="633"/>
                  </a:cubicBezTo>
                  <a:lnTo>
                    <a:pt x="583" y="297"/>
                  </a:lnTo>
                  <a:cubicBezTo>
                    <a:pt x="602" y="150"/>
                    <a:pt x="495" y="18"/>
                    <a:pt x="351" y="3"/>
                  </a:cubicBezTo>
                  <a:cubicBezTo>
                    <a:pt x="340" y="1"/>
                    <a:pt x="329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52"/>
            <p:cNvSpPr/>
            <p:nvPr/>
          </p:nvSpPr>
          <p:spPr>
            <a:xfrm>
              <a:off x="1711625" y="1952350"/>
              <a:ext cx="74750" cy="205825"/>
            </a:xfrm>
            <a:custGeom>
              <a:avLst/>
              <a:gdLst/>
              <a:ahLst/>
              <a:cxnLst/>
              <a:rect l="l" t="t" r="r" b="b"/>
              <a:pathLst>
                <a:path w="2990" h="8233" extrusionOk="0">
                  <a:moveTo>
                    <a:pt x="1806" y="86"/>
                  </a:moveTo>
                  <a:cubicBezTo>
                    <a:pt x="1818" y="86"/>
                    <a:pt x="1836" y="89"/>
                    <a:pt x="1854" y="97"/>
                  </a:cubicBezTo>
                  <a:cubicBezTo>
                    <a:pt x="1895" y="103"/>
                    <a:pt x="1895" y="103"/>
                    <a:pt x="1854" y="109"/>
                  </a:cubicBezTo>
                  <a:cubicBezTo>
                    <a:pt x="1848" y="111"/>
                    <a:pt x="1840" y="111"/>
                    <a:pt x="1834" y="111"/>
                  </a:cubicBezTo>
                  <a:cubicBezTo>
                    <a:pt x="1822" y="111"/>
                    <a:pt x="1814" y="109"/>
                    <a:pt x="1814" y="103"/>
                  </a:cubicBezTo>
                  <a:cubicBezTo>
                    <a:pt x="1786" y="92"/>
                    <a:pt x="1790" y="86"/>
                    <a:pt x="1806" y="86"/>
                  </a:cubicBezTo>
                  <a:close/>
                  <a:moveTo>
                    <a:pt x="2070" y="1779"/>
                  </a:moveTo>
                  <a:cubicBezTo>
                    <a:pt x="2089" y="1779"/>
                    <a:pt x="2105" y="1788"/>
                    <a:pt x="2105" y="1799"/>
                  </a:cubicBezTo>
                  <a:cubicBezTo>
                    <a:pt x="2107" y="1805"/>
                    <a:pt x="2097" y="1809"/>
                    <a:pt x="2084" y="1809"/>
                  </a:cubicBezTo>
                  <a:cubicBezTo>
                    <a:pt x="2071" y="1809"/>
                    <a:pt x="2055" y="1805"/>
                    <a:pt x="2042" y="1795"/>
                  </a:cubicBezTo>
                  <a:cubicBezTo>
                    <a:pt x="2039" y="1783"/>
                    <a:pt x="2039" y="1783"/>
                    <a:pt x="2061" y="1780"/>
                  </a:cubicBezTo>
                  <a:cubicBezTo>
                    <a:pt x="2064" y="1779"/>
                    <a:pt x="2067" y="1779"/>
                    <a:pt x="2070" y="1779"/>
                  </a:cubicBezTo>
                  <a:close/>
                  <a:moveTo>
                    <a:pt x="2174" y="2181"/>
                  </a:moveTo>
                  <a:cubicBezTo>
                    <a:pt x="2190" y="2181"/>
                    <a:pt x="2202" y="2184"/>
                    <a:pt x="2218" y="2187"/>
                  </a:cubicBezTo>
                  <a:cubicBezTo>
                    <a:pt x="2218" y="2187"/>
                    <a:pt x="2240" y="2197"/>
                    <a:pt x="2218" y="2200"/>
                  </a:cubicBezTo>
                  <a:lnTo>
                    <a:pt x="2199" y="2203"/>
                  </a:lnTo>
                  <a:cubicBezTo>
                    <a:pt x="2177" y="2193"/>
                    <a:pt x="2152" y="2184"/>
                    <a:pt x="2174" y="2181"/>
                  </a:cubicBezTo>
                  <a:close/>
                  <a:moveTo>
                    <a:pt x="2261" y="2663"/>
                  </a:moveTo>
                  <a:cubicBezTo>
                    <a:pt x="2266" y="2663"/>
                    <a:pt x="2275" y="2665"/>
                    <a:pt x="2277" y="2673"/>
                  </a:cubicBezTo>
                  <a:cubicBezTo>
                    <a:pt x="2265" y="2682"/>
                    <a:pt x="2252" y="2689"/>
                    <a:pt x="2237" y="2692"/>
                  </a:cubicBezTo>
                  <a:lnTo>
                    <a:pt x="2237" y="2679"/>
                  </a:lnTo>
                  <a:cubicBezTo>
                    <a:pt x="2234" y="2667"/>
                    <a:pt x="2256" y="2664"/>
                    <a:pt x="2256" y="2664"/>
                  </a:cubicBezTo>
                  <a:cubicBezTo>
                    <a:pt x="2256" y="2664"/>
                    <a:pt x="2258" y="2663"/>
                    <a:pt x="2261" y="2663"/>
                  </a:cubicBezTo>
                  <a:close/>
                  <a:moveTo>
                    <a:pt x="2312" y="2779"/>
                  </a:moveTo>
                  <a:lnTo>
                    <a:pt x="2312" y="2792"/>
                  </a:lnTo>
                  <a:lnTo>
                    <a:pt x="2293" y="2805"/>
                  </a:lnTo>
                  <a:lnTo>
                    <a:pt x="2293" y="2795"/>
                  </a:lnTo>
                  <a:cubicBezTo>
                    <a:pt x="2290" y="2783"/>
                    <a:pt x="2290" y="2783"/>
                    <a:pt x="2312" y="2779"/>
                  </a:cubicBezTo>
                  <a:close/>
                  <a:moveTo>
                    <a:pt x="2331" y="2815"/>
                  </a:moveTo>
                  <a:cubicBezTo>
                    <a:pt x="2328" y="2815"/>
                    <a:pt x="2328" y="2818"/>
                    <a:pt x="2340" y="2823"/>
                  </a:cubicBezTo>
                  <a:cubicBezTo>
                    <a:pt x="2339" y="2818"/>
                    <a:pt x="2334" y="2815"/>
                    <a:pt x="2331" y="2815"/>
                  </a:cubicBezTo>
                  <a:close/>
                  <a:moveTo>
                    <a:pt x="2324" y="2899"/>
                  </a:moveTo>
                  <a:lnTo>
                    <a:pt x="2328" y="2911"/>
                  </a:lnTo>
                  <a:lnTo>
                    <a:pt x="2309" y="2927"/>
                  </a:lnTo>
                  <a:lnTo>
                    <a:pt x="2306" y="2914"/>
                  </a:lnTo>
                  <a:cubicBezTo>
                    <a:pt x="2306" y="2902"/>
                    <a:pt x="2306" y="2902"/>
                    <a:pt x="2324" y="2899"/>
                  </a:cubicBezTo>
                  <a:close/>
                  <a:moveTo>
                    <a:pt x="2428" y="2929"/>
                  </a:moveTo>
                  <a:cubicBezTo>
                    <a:pt x="2427" y="2929"/>
                    <a:pt x="2423" y="2930"/>
                    <a:pt x="2417" y="2935"/>
                  </a:cubicBezTo>
                  <a:lnTo>
                    <a:pt x="2417" y="2935"/>
                  </a:lnTo>
                  <a:cubicBezTo>
                    <a:pt x="2427" y="2932"/>
                    <a:pt x="2430" y="2929"/>
                    <a:pt x="2428" y="2929"/>
                  </a:cubicBezTo>
                  <a:close/>
                  <a:moveTo>
                    <a:pt x="2417" y="2935"/>
                  </a:moveTo>
                  <a:lnTo>
                    <a:pt x="2417" y="2935"/>
                  </a:lnTo>
                  <a:cubicBezTo>
                    <a:pt x="2415" y="2935"/>
                    <a:pt x="2412" y="2936"/>
                    <a:pt x="2408" y="2937"/>
                  </a:cubicBezTo>
                  <a:lnTo>
                    <a:pt x="2408" y="2937"/>
                  </a:lnTo>
                  <a:cubicBezTo>
                    <a:pt x="2410" y="2937"/>
                    <a:pt x="2413" y="2937"/>
                    <a:pt x="2415" y="2936"/>
                  </a:cubicBezTo>
                  <a:cubicBezTo>
                    <a:pt x="2416" y="2936"/>
                    <a:pt x="2417" y="2935"/>
                    <a:pt x="2417" y="2935"/>
                  </a:cubicBezTo>
                  <a:close/>
                  <a:moveTo>
                    <a:pt x="2331" y="2985"/>
                  </a:moveTo>
                  <a:cubicBezTo>
                    <a:pt x="2337" y="2985"/>
                    <a:pt x="2337" y="2987"/>
                    <a:pt x="2337" y="2996"/>
                  </a:cubicBezTo>
                  <a:cubicBezTo>
                    <a:pt x="2339" y="3011"/>
                    <a:pt x="2340" y="3017"/>
                    <a:pt x="2335" y="3017"/>
                  </a:cubicBezTo>
                  <a:cubicBezTo>
                    <a:pt x="2332" y="3017"/>
                    <a:pt x="2327" y="3015"/>
                    <a:pt x="2318" y="3011"/>
                  </a:cubicBezTo>
                  <a:cubicBezTo>
                    <a:pt x="2296" y="3002"/>
                    <a:pt x="2296" y="2989"/>
                    <a:pt x="2315" y="2986"/>
                  </a:cubicBezTo>
                  <a:cubicBezTo>
                    <a:pt x="2322" y="2985"/>
                    <a:pt x="2327" y="2985"/>
                    <a:pt x="2331" y="2985"/>
                  </a:cubicBezTo>
                  <a:close/>
                  <a:moveTo>
                    <a:pt x="2208" y="3103"/>
                  </a:moveTo>
                  <a:cubicBezTo>
                    <a:pt x="2217" y="3103"/>
                    <a:pt x="2224" y="3105"/>
                    <a:pt x="2224" y="3112"/>
                  </a:cubicBezTo>
                  <a:lnTo>
                    <a:pt x="2205" y="3127"/>
                  </a:lnTo>
                  <a:lnTo>
                    <a:pt x="2183" y="3118"/>
                  </a:lnTo>
                  <a:lnTo>
                    <a:pt x="2183" y="3105"/>
                  </a:lnTo>
                  <a:cubicBezTo>
                    <a:pt x="2192" y="3104"/>
                    <a:pt x="2201" y="3103"/>
                    <a:pt x="2208" y="3103"/>
                  </a:cubicBezTo>
                  <a:close/>
                  <a:moveTo>
                    <a:pt x="2248" y="3243"/>
                  </a:moveTo>
                  <a:cubicBezTo>
                    <a:pt x="2254" y="3243"/>
                    <a:pt x="2263" y="3244"/>
                    <a:pt x="2265" y="3253"/>
                  </a:cubicBezTo>
                  <a:lnTo>
                    <a:pt x="2246" y="3268"/>
                  </a:lnTo>
                  <a:cubicBezTo>
                    <a:pt x="2244" y="3269"/>
                    <a:pt x="2242" y="3269"/>
                    <a:pt x="2240" y="3269"/>
                  </a:cubicBezTo>
                  <a:cubicBezTo>
                    <a:pt x="2224" y="3269"/>
                    <a:pt x="2224" y="3259"/>
                    <a:pt x="2224" y="3259"/>
                  </a:cubicBezTo>
                  <a:cubicBezTo>
                    <a:pt x="2221" y="3246"/>
                    <a:pt x="2221" y="3246"/>
                    <a:pt x="2243" y="3243"/>
                  </a:cubicBezTo>
                  <a:cubicBezTo>
                    <a:pt x="2243" y="3243"/>
                    <a:pt x="2245" y="3243"/>
                    <a:pt x="2248" y="3243"/>
                  </a:cubicBezTo>
                  <a:close/>
                  <a:moveTo>
                    <a:pt x="2497" y="4243"/>
                  </a:moveTo>
                  <a:cubicBezTo>
                    <a:pt x="2506" y="4243"/>
                    <a:pt x="2513" y="4245"/>
                    <a:pt x="2513" y="4252"/>
                  </a:cubicBezTo>
                  <a:lnTo>
                    <a:pt x="2516" y="4265"/>
                  </a:lnTo>
                  <a:cubicBezTo>
                    <a:pt x="2500" y="4265"/>
                    <a:pt x="2487" y="4265"/>
                    <a:pt x="2472" y="4259"/>
                  </a:cubicBezTo>
                  <a:lnTo>
                    <a:pt x="2472" y="4246"/>
                  </a:lnTo>
                  <a:cubicBezTo>
                    <a:pt x="2480" y="4245"/>
                    <a:pt x="2489" y="4243"/>
                    <a:pt x="2497" y="4243"/>
                  </a:cubicBezTo>
                  <a:close/>
                  <a:moveTo>
                    <a:pt x="2576" y="4725"/>
                  </a:moveTo>
                  <a:cubicBezTo>
                    <a:pt x="2594" y="4725"/>
                    <a:pt x="2597" y="4745"/>
                    <a:pt x="2597" y="4757"/>
                  </a:cubicBezTo>
                  <a:cubicBezTo>
                    <a:pt x="2590" y="4763"/>
                    <a:pt x="2583" y="4765"/>
                    <a:pt x="2576" y="4765"/>
                  </a:cubicBezTo>
                  <a:cubicBezTo>
                    <a:pt x="2565" y="4765"/>
                    <a:pt x="2555" y="4758"/>
                    <a:pt x="2553" y="4751"/>
                  </a:cubicBezTo>
                  <a:cubicBezTo>
                    <a:pt x="2550" y="4729"/>
                    <a:pt x="2550" y="4729"/>
                    <a:pt x="2572" y="4726"/>
                  </a:cubicBezTo>
                  <a:cubicBezTo>
                    <a:pt x="2573" y="4725"/>
                    <a:pt x="2575" y="4725"/>
                    <a:pt x="2576" y="4725"/>
                  </a:cubicBezTo>
                  <a:close/>
                  <a:moveTo>
                    <a:pt x="2683" y="5585"/>
                  </a:moveTo>
                  <a:cubicBezTo>
                    <a:pt x="2692" y="5585"/>
                    <a:pt x="2699" y="5587"/>
                    <a:pt x="2701" y="5594"/>
                  </a:cubicBezTo>
                  <a:lnTo>
                    <a:pt x="2682" y="5609"/>
                  </a:lnTo>
                  <a:lnTo>
                    <a:pt x="2660" y="5600"/>
                  </a:lnTo>
                  <a:lnTo>
                    <a:pt x="2657" y="5587"/>
                  </a:lnTo>
                  <a:cubicBezTo>
                    <a:pt x="2666" y="5586"/>
                    <a:pt x="2676" y="5585"/>
                    <a:pt x="2683" y="5585"/>
                  </a:cubicBezTo>
                  <a:close/>
                  <a:moveTo>
                    <a:pt x="2580" y="5760"/>
                  </a:moveTo>
                  <a:cubicBezTo>
                    <a:pt x="2589" y="5760"/>
                    <a:pt x="2595" y="5762"/>
                    <a:pt x="2597" y="5769"/>
                  </a:cubicBezTo>
                  <a:lnTo>
                    <a:pt x="2597" y="5782"/>
                  </a:lnTo>
                  <a:cubicBezTo>
                    <a:pt x="2581" y="5782"/>
                    <a:pt x="2569" y="5782"/>
                    <a:pt x="2553" y="5775"/>
                  </a:cubicBezTo>
                  <a:lnTo>
                    <a:pt x="2553" y="5763"/>
                  </a:lnTo>
                  <a:cubicBezTo>
                    <a:pt x="2563" y="5761"/>
                    <a:pt x="2572" y="5760"/>
                    <a:pt x="2580" y="5760"/>
                  </a:cubicBezTo>
                  <a:close/>
                  <a:moveTo>
                    <a:pt x="2756" y="5943"/>
                  </a:moveTo>
                  <a:cubicBezTo>
                    <a:pt x="2766" y="5943"/>
                    <a:pt x="2776" y="5946"/>
                    <a:pt x="2785" y="5948"/>
                  </a:cubicBezTo>
                  <a:cubicBezTo>
                    <a:pt x="2788" y="5960"/>
                    <a:pt x="2744" y="5957"/>
                    <a:pt x="2726" y="5960"/>
                  </a:cubicBezTo>
                  <a:cubicBezTo>
                    <a:pt x="2722" y="5948"/>
                    <a:pt x="2722" y="5948"/>
                    <a:pt x="2744" y="5945"/>
                  </a:cubicBezTo>
                  <a:cubicBezTo>
                    <a:pt x="2748" y="5944"/>
                    <a:pt x="2752" y="5943"/>
                    <a:pt x="2756" y="5943"/>
                  </a:cubicBezTo>
                  <a:close/>
                  <a:moveTo>
                    <a:pt x="2805" y="6230"/>
                  </a:moveTo>
                  <a:cubicBezTo>
                    <a:pt x="2815" y="6230"/>
                    <a:pt x="2821" y="6232"/>
                    <a:pt x="2823" y="6239"/>
                  </a:cubicBezTo>
                  <a:lnTo>
                    <a:pt x="2804" y="6255"/>
                  </a:lnTo>
                  <a:lnTo>
                    <a:pt x="2782" y="6245"/>
                  </a:lnTo>
                  <a:lnTo>
                    <a:pt x="2779" y="6233"/>
                  </a:lnTo>
                  <a:cubicBezTo>
                    <a:pt x="2789" y="6232"/>
                    <a:pt x="2798" y="6230"/>
                    <a:pt x="2805" y="6230"/>
                  </a:cubicBezTo>
                  <a:close/>
                  <a:moveTo>
                    <a:pt x="2754" y="6926"/>
                  </a:moveTo>
                  <a:cubicBezTo>
                    <a:pt x="2757" y="6926"/>
                    <a:pt x="2761" y="6928"/>
                    <a:pt x="2760" y="6932"/>
                  </a:cubicBezTo>
                  <a:cubicBezTo>
                    <a:pt x="2748" y="6928"/>
                    <a:pt x="2750" y="6926"/>
                    <a:pt x="2754" y="6926"/>
                  </a:cubicBezTo>
                  <a:close/>
                  <a:moveTo>
                    <a:pt x="2704" y="6963"/>
                  </a:moveTo>
                  <a:cubicBezTo>
                    <a:pt x="2722" y="6969"/>
                    <a:pt x="2744" y="6976"/>
                    <a:pt x="2741" y="6985"/>
                  </a:cubicBezTo>
                  <a:lnTo>
                    <a:pt x="2716" y="6988"/>
                  </a:lnTo>
                  <a:lnTo>
                    <a:pt x="2701" y="6972"/>
                  </a:lnTo>
                  <a:lnTo>
                    <a:pt x="2704" y="6963"/>
                  </a:lnTo>
                  <a:close/>
                  <a:moveTo>
                    <a:pt x="2556" y="7003"/>
                  </a:moveTo>
                  <a:lnTo>
                    <a:pt x="2556" y="7003"/>
                  </a:lnTo>
                  <a:cubicBezTo>
                    <a:pt x="2556" y="7003"/>
                    <a:pt x="2555" y="7004"/>
                    <a:pt x="2553" y="7007"/>
                  </a:cubicBezTo>
                  <a:cubicBezTo>
                    <a:pt x="2553" y="7007"/>
                    <a:pt x="2554" y="7008"/>
                    <a:pt x="2554" y="7008"/>
                  </a:cubicBezTo>
                  <a:lnTo>
                    <a:pt x="2554" y="7008"/>
                  </a:lnTo>
                  <a:cubicBezTo>
                    <a:pt x="2555" y="7005"/>
                    <a:pt x="2556" y="7003"/>
                    <a:pt x="2556" y="7003"/>
                  </a:cubicBezTo>
                  <a:close/>
                  <a:moveTo>
                    <a:pt x="2683" y="7041"/>
                  </a:moveTo>
                  <a:cubicBezTo>
                    <a:pt x="2687" y="7041"/>
                    <a:pt x="2692" y="7041"/>
                    <a:pt x="2697" y="7041"/>
                  </a:cubicBezTo>
                  <a:cubicBezTo>
                    <a:pt x="2719" y="7051"/>
                    <a:pt x="2719" y="7051"/>
                    <a:pt x="2713" y="7060"/>
                  </a:cubicBezTo>
                  <a:cubicBezTo>
                    <a:pt x="2697" y="7060"/>
                    <a:pt x="2685" y="7060"/>
                    <a:pt x="2669" y="7054"/>
                  </a:cubicBezTo>
                  <a:cubicBezTo>
                    <a:pt x="2653" y="7049"/>
                    <a:pt x="2655" y="7041"/>
                    <a:pt x="2683" y="7041"/>
                  </a:cubicBezTo>
                  <a:close/>
                  <a:moveTo>
                    <a:pt x="2366" y="7144"/>
                  </a:moveTo>
                  <a:cubicBezTo>
                    <a:pt x="2363" y="7144"/>
                    <a:pt x="2362" y="7147"/>
                    <a:pt x="2359" y="7151"/>
                  </a:cubicBezTo>
                  <a:cubicBezTo>
                    <a:pt x="2350" y="7164"/>
                    <a:pt x="2350" y="7164"/>
                    <a:pt x="2371" y="7170"/>
                  </a:cubicBezTo>
                  <a:cubicBezTo>
                    <a:pt x="2375" y="7164"/>
                    <a:pt x="2378" y="7161"/>
                    <a:pt x="2381" y="7154"/>
                  </a:cubicBezTo>
                  <a:cubicBezTo>
                    <a:pt x="2372" y="7148"/>
                    <a:pt x="2369" y="7144"/>
                    <a:pt x="2366" y="7144"/>
                  </a:cubicBezTo>
                  <a:close/>
                  <a:moveTo>
                    <a:pt x="2503" y="7233"/>
                  </a:moveTo>
                  <a:lnTo>
                    <a:pt x="2503" y="7233"/>
                  </a:lnTo>
                  <a:cubicBezTo>
                    <a:pt x="2512" y="7238"/>
                    <a:pt x="2512" y="7241"/>
                    <a:pt x="2510" y="7241"/>
                  </a:cubicBezTo>
                  <a:cubicBezTo>
                    <a:pt x="2507" y="7241"/>
                    <a:pt x="2501" y="7238"/>
                    <a:pt x="2503" y="7233"/>
                  </a:cubicBezTo>
                  <a:close/>
                  <a:moveTo>
                    <a:pt x="2635" y="7228"/>
                  </a:moveTo>
                  <a:cubicBezTo>
                    <a:pt x="2642" y="7228"/>
                    <a:pt x="2650" y="7233"/>
                    <a:pt x="2650" y="7233"/>
                  </a:cubicBezTo>
                  <a:cubicBezTo>
                    <a:pt x="2669" y="7242"/>
                    <a:pt x="2644" y="7242"/>
                    <a:pt x="2638" y="7251"/>
                  </a:cubicBezTo>
                  <a:cubicBezTo>
                    <a:pt x="2616" y="7251"/>
                    <a:pt x="2616" y="7251"/>
                    <a:pt x="2625" y="7233"/>
                  </a:cubicBezTo>
                  <a:cubicBezTo>
                    <a:pt x="2627" y="7229"/>
                    <a:pt x="2631" y="7228"/>
                    <a:pt x="2635" y="7228"/>
                  </a:cubicBezTo>
                  <a:close/>
                  <a:moveTo>
                    <a:pt x="2370" y="7372"/>
                  </a:moveTo>
                  <a:cubicBezTo>
                    <a:pt x="2368" y="7372"/>
                    <a:pt x="2366" y="7372"/>
                    <a:pt x="2365" y="7374"/>
                  </a:cubicBezTo>
                  <a:lnTo>
                    <a:pt x="2359" y="7380"/>
                  </a:lnTo>
                  <a:cubicBezTo>
                    <a:pt x="2368" y="7389"/>
                    <a:pt x="2381" y="7399"/>
                    <a:pt x="2397" y="7402"/>
                  </a:cubicBezTo>
                  <a:cubicBezTo>
                    <a:pt x="2403" y="7396"/>
                    <a:pt x="2387" y="7380"/>
                    <a:pt x="2387" y="7380"/>
                  </a:cubicBezTo>
                  <a:cubicBezTo>
                    <a:pt x="2387" y="7380"/>
                    <a:pt x="2377" y="7372"/>
                    <a:pt x="2370" y="7372"/>
                  </a:cubicBezTo>
                  <a:close/>
                  <a:moveTo>
                    <a:pt x="2520" y="7396"/>
                  </a:moveTo>
                  <a:cubicBezTo>
                    <a:pt x="2524" y="7396"/>
                    <a:pt x="2529" y="7397"/>
                    <a:pt x="2534" y="7402"/>
                  </a:cubicBezTo>
                  <a:cubicBezTo>
                    <a:pt x="2534" y="7402"/>
                    <a:pt x="2550" y="7417"/>
                    <a:pt x="2544" y="7427"/>
                  </a:cubicBezTo>
                  <a:cubicBezTo>
                    <a:pt x="2541" y="7431"/>
                    <a:pt x="2535" y="7432"/>
                    <a:pt x="2529" y="7432"/>
                  </a:cubicBezTo>
                  <a:cubicBezTo>
                    <a:pt x="2521" y="7432"/>
                    <a:pt x="2513" y="7430"/>
                    <a:pt x="2513" y="7430"/>
                  </a:cubicBezTo>
                  <a:cubicBezTo>
                    <a:pt x="2497" y="7417"/>
                    <a:pt x="2503" y="7408"/>
                    <a:pt x="2503" y="7408"/>
                  </a:cubicBezTo>
                  <a:cubicBezTo>
                    <a:pt x="2507" y="7402"/>
                    <a:pt x="2513" y="7396"/>
                    <a:pt x="2520" y="7396"/>
                  </a:cubicBezTo>
                  <a:close/>
                  <a:moveTo>
                    <a:pt x="2333" y="7495"/>
                  </a:moveTo>
                  <a:cubicBezTo>
                    <a:pt x="2336" y="7495"/>
                    <a:pt x="2340" y="7499"/>
                    <a:pt x="2350" y="7508"/>
                  </a:cubicBezTo>
                  <a:lnTo>
                    <a:pt x="2340" y="7515"/>
                  </a:lnTo>
                  <a:lnTo>
                    <a:pt x="2318" y="7505"/>
                  </a:lnTo>
                  <a:lnTo>
                    <a:pt x="2328" y="7499"/>
                  </a:lnTo>
                  <a:cubicBezTo>
                    <a:pt x="2330" y="7497"/>
                    <a:pt x="2332" y="7495"/>
                    <a:pt x="2333" y="7495"/>
                  </a:cubicBezTo>
                  <a:close/>
                  <a:moveTo>
                    <a:pt x="2950" y="7508"/>
                  </a:moveTo>
                  <a:cubicBezTo>
                    <a:pt x="2947" y="7508"/>
                    <a:pt x="2945" y="7512"/>
                    <a:pt x="2942" y="7518"/>
                  </a:cubicBezTo>
                  <a:cubicBezTo>
                    <a:pt x="2948" y="7533"/>
                    <a:pt x="2958" y="7546"/>
                    <a:pt x="2967" y="7555"/>
                  </a:cubicBezTo>
                  <a:cubicBezTo>
                    <a:pt x="2971" y="7557"/>
                    <a:pt x="2975" y="7558"/>
                    <a:pt x="2977" y="7558"/>
                  </a:cubicBezTo>
                  <a:cubicBezTo>
                    <a:pt x="2988" y="7558"/>
                    <a:pt x="2989" y="7545"/>
                    <a:pt x="2967" y="7518"/>
                  </a:cubicBezTo>
                  <a:cubicBezTo>
                    <a:pt x="2958" y="7512"/>
                    <a:pt x="2953" y="7508"/>
                    <a:pt x="2950" y="7508"/>
                  </a:cubicBezTo>
                  <a:close/>
                  <a:moveTo>
                    <a:pt x="2257" y="7550"/>
                  </a:moveTo>
                  <a:cubicBezTo>
                    <a:pt x="2264" y="7550"/>
                    <a:pt x="2277" y="7563"/>
                    <a:pt x="2287" y="7587"/>
                  </a:cubicBezTo>
                  <a:lnTo>
                    <a:pt x="2271" y="7599"/>
                  </a:lnTo>
                  <a:cubicBezTo>
                    <a:pt x="2259" y="7584"/>
                    <a:pt x="2246" y="7568"/>
                    <a:pt x="2252" y="7562"/>
                  </a:cubicBezTo>
                  <a:cubicBezTo>
                    <a:pt x="2251" y="7554"/>
                    <a:pt x="2253" y="7550"/>
                    <a:pt x="2257" y="7550"/>
                  </a:cubicBezTo>
                  <a:close/>
                  <a:moveTo>
                    <a:pt x="2262" y="7709"/>
                  </a:moveTo>
                  <a:lnTo>
                    <a:pt x="2274" y="7725"/>
                  </a:lnTo>
                  <a:cubicBezTo>
                    <a:pt x="2267" y="7729"/>
                    <a:pt x="2266" y="7744"/>
                    <a:pt x="2261" y="7744"/>
                  </a:cubicBezTo>
                  <a:cubicBezTo>
                    <a:pt x="2260" y="7744"/>
                    <a:pt x="2258" y="7742"/>
                    <a:pt x="2256" y="7737"/>
                  </a:cubicBezTo>
                  <a:cubicBezTo>
                    <a:pt x="2254" y="7738"/>
                    <a:pt x="2253" y="7739"/>
                    <a:pt x="2253" y="7739"/>
                  </a:cubicBezTo>
                  <a:cubicBezTo>
                    <a:pt x="2248" y="7739"/>
                    <a:pt x="2254" y="7714"/>
                    <a:pt x="2262" y="7709"/>
                  </a:cubicBezTo>
                  <a:close/>
                  <a:moveTo>
                    <a:pt x="1919" y="7705"/>
                  </a:moveTo>
                  <a:cubicBezTo>
                    <a:pt x="1921" y="7705"/>
                    <a:pt x="1923" y="7716"/>
                    <a:pt x="1926" y="7740"/>
                  </a:cubicBezTo>
                  <a:lnTo>
                    <a:pt x="1920" y="7787"/>
                  </a:lnTo>
                  <a:cubicBezTo>
                    <a:pt x="1920" y="7787"/>
                    <a:pt x="1919" y="7788"/>
                    <a:pt x="1919" y="7788"/>
                  </a:cubicBezTo>
                  <a:cubicBezTo>
                    <a:pt x="1911" y="7788"/>
                    <a:pt x="1914" y="7766"/>
                    <a:pt x="1908" y="7725"/>
                  </a:cubicBezTo>
                  <a:cubicBezTo>
                    <a:pt x="1913" y="7712"/>
                    <a:pt x="1916" y="7705"/>
                    <a:pt x="1919" y="7705"/>
                  </a:cubicBezTo>
                  <a:close/>
                  <a:moveTo>
                    <a:pt x="397" y="7768"/>
                  </a:moveTo>
                  <a:lnTo>
                    <a:pt x="410" y="7790"/>
                  </a:lnTo>
                  <a:lnTo>
                    <a:pt x="422" y="7790"/>
                  </a:lnTo>
                  <a:cubicBezTo>
                    <a:pt x="422" y="7768"/>
                    <a:pt x="422" y="7768"/>
                    <a:pt x="410" y="7768"/>
                  </a:cubicBezTo>
                  <a:close/>
                  <a:moveTo>
                    <a:pt x="2030" y="7765"/>
                  </a:moveTo>
                  <a:cubicBezTo>
                    <a:pt x="2039" y="7784"/>
                    <a:pt x="2049" y="7803"/>
                    <a:pt x="2036" y="7806"/>
                  </a:cubicBezTo>
                  <a:lnTo>
                    <a:pt x="2027" y="7812"/>
                  </a:lnTo>
                  <a:cubicBezTo>
                    <a:pt x="2021" y="7797"/>
                    <a:pt x="2021" y="7784"/>
                    <a:pt x="2021" y="7768"/>
                  </a:cubicBezTo>
                  <a:lnTo>
                    <a:pt x="2030" y="7765"/>
                  </a:lnTo>
                  <a:close/>
                  <a:moveTo>
                    <a:pt x="1648" y="7806"/>
                  </a:moveTo>
                  <a:lnTo>
                    <a:pt x="1651" y="7828"/>
                  </a:lnTo>
                  <a:lnTo>
                    <a:pt x="1641" y="7850"/>
                  </a:lnTo>
                  <a:lnTo>
                    <a:pt x="1629" y="7828"/>
                  </a:lnTo>
                  <a:cubicBezTo>
                    <a:pt x="1626" y="7809"/>
                    <a:pt x="1635" y="7806"/>
                    <a:pt x="1648" y="7806"/>
                  </a:cubicBezTo>
                  <a:close/>
                  <a:moveTo>
                    <a:pt x="240" y="7875"/>
                  </a:moveTo>
                  <a:cubicBezTo>
                    <a:pt x="253" y="7875"/>
                    <a:pt x="253" y="7875"/>
                    <a:pt x="253" y="7897"/>
                  </a:cubicBezTo>
                  <a:cubicBezTo>
                    <a:pt x="253" y="7897"/>
                    <a:pt x="240" y="7919"/>
                    <a:pt x="228" y="7919"/>
                  </a:cubicBezTo>
                  <a:lnTo>
                    <a:pt x="215" y="7897"/>
                  </a:lnTo>
                  <a:cubicBezTo>
                    <a:pt x="215" y="7875"/>
                    <a:pt x="228" y="7875"/>
                    <a:pt x="240" y="7875"/>
                  </a:cubicBezTo>
                  <a:close/>
                  <a:moveTo>
                    <a:pt x="1704" y="7831"/>
                  </a:moveTo>
                  <a:cubicBezTo>
                    <a:pt x="1706" y="7831"/>
                    <a:pt x="1707" y="7841"/>
                    <a:pt x="1710" y="7859"/>
                  </a:cubicBezTo>
                  <a:cubicBezTo>
                    <a:pt x="1717" y="7881"/>
                    <a:pt x="1713" y="7906"/>
                    <a:pt x="1698" y="7925"/>
                  </a:cubicBezTo>
                  <a:cubicBezTo>
                    <a:pt x="1685" y="7928"/>
                    <a:pt x="1673" y="7928"/>
                    <a:pt x="1673" y="7928"/>
                  </a:cubicBezTo>
                  <a:cubicBezTo>
                    <a:pt x="1673" y="7928"/>
                    <a:pt x="1682" y="7906"/>
                    <a:pt x="1691" y="7884"/>
                  </a:cubicBezTo>
                  <a:cubicBezTo>
                    <a:pt x="1698" y="7848"/>
                    <a:pt x="1702" y="7831"/>
                    <a:pt x="1704" y="7831"/>
                  </a:cubicBezTo>
                  <a:close/>
                  <a:moveTo>
                    <a:pt x="375" y="7875"/>
                  </a:moveTo>
                  <a:cubicBezTo>
                    <a:pt x="388" y="7875"/>
                    <a:pt x="400" y="7875"/>
                    <a:pt x="400" y="7894"/>
                  </a:cubicBezTo>
                  <a:lnTo>
                    <a:pt x="388" y="7894"/>
                  </a:lnTo>
                  <a:cubicBezTo>
                    <a:pt x="388" y="7888"/>
                    <a:pt x="387" y="7886"/>
                    <a:pt x="386" y="7886"/>
                  </a:cubicBezTo>
                  <a:lnTo>
                    <a:pt x="386" y="7886"/>
                  </a:lnTo>
                  <a:cubicBezTo>
                    <a:pt x="383" y="7886"/>
                    <a:pt x="379" y="7900"/>
                    <a:pt x="388" y="7916"/>
                  </a:cubicBezTo>
                  <a:lnTo>
                    <a:pt x="388" y="7957"/>
                  </a:lnTo>
                  <a:cubicBezTo>
                    <a:pt x="375" y="7957"/>
                    <a:pt x="363" y="7938"/>
                    <a:pt x="363" y="7916"/>
                  </a:cubicBezTo>
                  <a:cubicBezTo>
                    <a:pt x="350" y="7875"/>
                    <a:pt x="350" y="7875"/>
                    <a:pt x="375" y="7875"/>
                  </a:cubicBezTo>
                  <a:close/>
                  <a:moveTo>
                    <a:pt x="1083" y="7925"/>
                  </a:moveTo>
                  <a:cubicBezTo>
                    <a:pt x="1096" y="7925"/>
                    <a:pt x="1096" y="7947"/>
                    <a:pt x="1071" y="7969"/>
                  </a:cubicBezTo>
                  <a:lnTo>
                    <a:pt x="1046" y="7969"/>
                  </a:lnTo>
                  <a:cubicBezTo>
                    <a:pt x="1049" y="7947"/>
                    <a:pt x="1065" y="7931"/>
                    <a:pt x="1083" y="7925"/>
                  </a:cubicBezTo>
                  <a:close/>
                  <a:moveTo>
                    <a:pt x="1140" y="7959"/>
                  </a:moveTo>
                  <a:cubicBezTo>
                    <a:pt x="1128" y="7959"/>
                    <a:pt x="1121" y="7974"/>
                    <a:pt x="1121" y="7988"/>
                  </a:cubicBezTo>
                  <a:cubicBezTo>
                    <a:pt x="1121" y="8010"/>
                    <a:pt x="1134" y="8010"/>
                    <a:pt x="1159" y="8010"/>
                  </a:cubicBezTo>
                  <a:cubicBezTo>
                    <a:pt x="1171" y="8010"/>
                    <a:pt x="1181" y="7988"/>
                    <a:pt x="1181" y="7988"/>
                  </a:cubicBezTo>
                  <a:cubicBezTo>
                    <a:pt x="1181" y="7966"/>
                    <a:pt x="1168" y="7966"/>
                    <a:pt x="1156" y="7966"/>
                  </a:cubicBezTo>
                  <a:cubicBezTo>
                    <a:pt x="1150" y="7961"/>
                    <a:pt x="1144" y="7959"/>
                    <a:pt x="1140" y="7959"/>
                  </a:cubicBezTo>
                  <a:close/>
                  <a:moveTo>
                    <a:pt x="1974" y="0"/>
                  </a:moveTo>
                  <a:cubicBezTo>
                    <a:pt x="1968" y="0"/>
                    <a:pt x="1960" y="3"/>
                    <a:pt x="1952" y="9"/>
                  </a:cubicBezTo>
                  <a:cubicBezTo>
                    <a:pt x="1942" y="11"/>
                    <a:pt x="1932" y="12"/>
                    <a:pt x="1924" y="12"/>
                  </a:cubicBezTo>
                  <a:cubicBezTo>
                    <a:pt x="1914" y="12"/>
                    <a:pt x="1908" y="10"/>
                    <a:pt x="1908" y="3"/>
                  </a:cubicBezTo>
                  <a:lnTo>
                    <a:pt x="1867" y="9"/>
                  </a:lnTo>
                  <a:cubicBezTo>
                    <a:pt x="1823" y="12"/>
                    <a:pt x="1804" y="15"/>
                    <a:pt x="1785" y="44"/>
                  </a:cubicBezTo>
                  <a:cubicBezTo>
                    <a:pt x="1771" y="90"/>
                    <a:pt x="1756" y="129"/>
                    <a:pt x="1787" y="129"/>
                  </a:cubicBezTo>
                  <a:cubicBezTo>
                    <a:pt x="1790" y="129"/>
                    <a:pt x="1792" y="129"/>
                    <a:pt x="1795" y="128"/>
                  </a:cubicBezTo>
                  <a:cubicBezTo>
                    <a:pt x="1795" y="128"/>
                    <a:pt x="1820" y="138"/>
                    <a:pt x="1820" y="150"/>
                  </a:cubicBezTo>
                  <a:cubicBezTo>
                    <a:pt x="1820" y="163"/>
                    <a:pt x="1801" y="178"/>
                    <a:pt x="1801" y="178"/>
                  </a:cubicBezTo>
                  <a:cubicBezTo>
                    <a:pt x="1782" y="178"/>
                    <a:pt x="1789" y="229"/>
                    <a:pt x="1795" y="288"/>
                  </a:cubicBezTo>
                  <a:cubicBezTo>
                    <a:pt x="1804" y="360"/>
                    <a:pt x="1807" y="398"/>
                    <a:pt x="1789" y="413"/>
                  </a:cubicBezTo>
                  <a:cubicBezTo>
                    <a:pt x="1770" y="426"/>
                    <a:pt x="1773" y="439"/>
                    <a:pt x="1773" y="439"/>
                  </a:cubicBezTo>
                  <a:cubicBezTo>
                    <a:pt x="1773" y="438"/>
                    <a:pt x="1774" y="438"/>
                    <a:pt x="1774" y="438"/>
                  </a:cubicBezTo>
                  <a:cubicBezTo>
                    <a:pt x="1792" y="438"/>
                    <a:pt x="1801" y="512"/>
                    <a:pt x="1811" y="595"/>
                  </a:cubicBezTo>
                  <a:cubicBezTo>
                    <a:pt x="1823" y="678"/>
                    <a:pt x="1832" y="761"/>
                    <a:pt x="1853" y="761"/>
                  </a:cubicBezTo>
                  <a:cubicBezTo>
                    <a:pt x="1854" y="761"/>
                    <a:pt x="1854" y="761"/>
                    <a:pt x="1854" y="761"/>
                  </a:cubicBezTo>
                  <a:lnTo>
                    <a:pt x="1858" y="786"/>
                  </a:lnTo>
                  <a:cubicBezTo>
                    <a:pt x="1836" y="786"/>
                    <a:pt x="1839" y="811"/>
                    <a:pt x="1842" y="837"/>
                  </a:cubicBezTo>
                  <a:cubicBezTo>
                    <a:pt x="1854" y="849"/>
                    <a:pt x="1864" y="865"/>
                    <a:pt x="1867" y="884"/>
                  </a:cubicBezTo>
                  <a:cubicBezTo>
                    <a:pt x="1848" y="884"/>
                    <a:pt x="1848" y="896"/>
                    <a:pt x="1851" y="921"/>
                  </a:cubicBezTo>
                  <a:cubicBezTo>
                    <a:pt x="1854" y="944"/>
                    <a:pt x="1857" y="956"/>
                    <a:pt x="1871" y="956"/>
                  </a:cubicBezTo>
                  <a:cubicBezTo>
                    <a:pt x="1873" y="956"/>
                    <a:pt x="1874" y="956"/>
                    <a:pt x="1876" y="956"/>
                  </a:cubicBezTo>
                  <a:lnTo>
                    <a:pt x="1876" y="956"/>
                  </a:lnTo>
                  <a:cubicBezTo>
                    <a:pt x="1886" y="999"/>
                    <a:pt x="1883" y="1046"/>
                    <a:pt x="1873" y="1090"/>
                  </a:cubicBezTo>
                  <a:cubicBezTo>
                    <a:pt x="1854" y="1106"/>
                    <a:pt x="1876" y="1115"/>
                    <a:pt x="1898" y="1125"/>
                  </a:cubicBezTo>
                  <a:cubicBezTo>
                    <a:pt x="1901" y="1124"/>
                    <a:pt x="1904" y="1124"/>
                    <a:pt x="1907" y="1124"/>
                  </a:cubicBezTo>
                  <a:cubicBezTo>
                    <a:pt x="1926" y="1124"/>
                    <a:pt x="1942" y="1133"/>
                    <a:pt x="1942" y="1144"/>
                  </a:cubicBezTo>
                  <a:lnTo>
                    <a:pt x="1901" y="1150"/>
                  </a:lnTo>
                  <a:cubicBezTo>
                    <a:pt x="1893" y="1146"/>
                    <a:pt x="1887" y="1144"/>
                    <a:pt x="1885" y="1144"/>
                  </a:cubicBezTo>
                  <a:cubicBezTo>
                    <a:pt x="1880" y="1144"/>
                    <a:pt x="1881" y="1149"/>
                    <a:pt x="1883" y="1162"/>
                  </a:cubicBezTo>
                  <a:cubicBezTo>
                    <a:pt x="1883" y="1175"/>
                    <a:pt x="1886" y="1187"/>
                    <a:pt x="1886" y="1187"/>
                  </a:cubicBezTo>
                  <a:cubicBezTo>
                    <a:pt x="1886" y="1187"/>
                    <a:pt x="1887" y="1187"/>
                    <a:pt x="1887" y="1187"/>
                  </a:cubicBezTo>
                  <a:cubicBezTo>
                    <a:pt x="1905" y="1187"/>
                    <a:pt x="1914" y="1246"/>
                    <a:pt x="1923" y="1332"/>
                  </a:cubicBezTo>
                  <a:cubicBezTo>
                    <a:pt x="1935" y="1434"/>
                    <a:pt x="1942" y="1473"/>
                    <a:pt x="1959" y="1473"/>
                  </a:cubicBezTo>
                  <a:cubicBezTo>
                    <a:pt x="1960" y="1473"/>
                    <a:pt x="1960" y="1473"/>
                    <a:pt x="1961" y="1473"/>
                  </a:cubicBezTo>
                  <a:cubicBezTo>
                    <a:pt x="1963" y="1472"/>
                    <a:pt x="1965" y="1472"/>
                    <a:pt x="1967" y="1472"/>
                  </a:cubicBezTo>
                  <a:cubicBezTo>
                    <a:pt x="1983" y="1472"/>
                    <a:pt x="1981" y="1486"/>
                    <a:pt x="1967" y="1520"/>
                  </a:cubicBezTo>
                  <a:cubicBezTo>
                    <a:pt x="1914" y="1601"/>
                    <a:pt x="1914" y="1601"/>
                    <a:pt x="1936" y="1611"/>
                  </a:cubicBezTo>
                  <a:cubicBezTo>
                    <a:pt x="1936" y="1598"/>
                    <a:pt x="1958" y="1598"/>
                    <a:pt x="1977" y="1595"/>
                  </a:cubicBezTo>
                  <a:cubicBezTo>
                    <a:pt x="1984" y="1594"/>
                    <a:pt x="1990" y="1593"/>
                    <a:pt x="1995" y="1593"/>
                  </a:cubicBezTo>
                  <a:cubicBezTo>
                    <a:pt x="2017" y="1593"/>
                    <a:pt x="2013" y="1604"/>
                    <a:pt x="1980" y="1617"/>
                  </a:cubicBezTo>
                  <a:cubicBezTo>
                    <a:pt x="1939" y="1623"/>
                    <a:pt x="1983" y="1802"/>
                    <a:pt x="2024" y="1808"/>
                  </a:cubicBezTo>
                  <a:lnTo>
                    <a:pt x="2005" y="1811"/>
                  </a:lnTo>
                  <a:cubicBezTo>
                    <a:pt x="1983" y="1814"/>
                    <a:pt x="1986" y="1827"/>
                    <a:pt x="1992" y="1874"/>
                  </a:cubicBezTo>
                  <a:cubicBezTo>
                    <a:pt x="1992" y="1899"/>
                    <a:pt x="1995" y="1911"/>
                    <a:pt x="1995" y="1911"/>
                  </a:cubicBezTo>
                  <a:cubicBezTo>
                    <a:pt x="1997" y="1911"/>
                    <a:pt x="1999" y="1911"/>
                    <a:pt x="2000" y="1911"/>
                  </a:cubicBezTo>
                  <a:cubicBezTo>
                    <a:pt x="2035" y="1911"/>
                    <a:pt x="2023" y="1980"/>
                    <a:pt x="2005" y="1983"/>
                  </a:cubicBezTo>
                  <a:cubicBezTo>
                    <a:pt x="1986" y="1999"/>
                    <a:pt x="1986" y="1999"/>
                    <a:pt x="1989" y="2024"/>
                  </a:cubicBezTo>
                  <a:cubicBezTo>
                    <a:pt x="2033" y="2052"/>
                    <a:pt x="2021" y="2118"/>
                    <a:pt x="1999" y="2121"/>
                  </a:cubicBezTo>
                  <a:cubicBezTo>
                    <a:pt x="1999" y="2121"/>
                    <a:pt x="2002" y="2131"/>
                    <a:pt x="2002" y="2143"/>
                  </a:cubicBezTo>
                  <a:cubicBezTo>
                    <a:pt x="2021" y="2153"/>
                    <a:pt x="2030" y="2172"/>
                    <a:pt x="2030" y="2190"/>
                  </a:cubicBezTo>
                  <a:cubicBezTo>
                    <a:pt x="2032" y="2216"/>
                    <a:pt x="2035" y="2230"/>
                    <a:pt x="2043" y="2230"/>
                  </a:cubicBezTo>
                  <a:cubicBezTo>
                    <a:pt x="2046" y="2230"/>
                    <a:pt x="2050" y="2228"/>
                    <a:pt x="2055" y="2225"/>
                  </a:cubicBezTo>
                  <a:cubicBezTo>
                    <a:pt x="2063" y="2223"/>
                    <a:pt x="2072" y="2222"/>
                    <a:pt x="2080" y="2222"/>
                  </a:cubicBezTo>
                  <a:cubicBezTo>
                    <a:pt x="2090" y="2222"/>
                    <a:pt x="2097" y="2224"/>
                    <a:pt x="2099" y="2231"/>
                  </a:cubicBezTo>
                  <a:lnTo>
                    <a:pt x="2077" y="2231"/>
                  </a:lnTo>
                  <a:cubicBezTo>
                    <a:pt x="2055" y="2234"/>
                    <a:pt x="2061" y="2272"/>
                    <a:pt x="2068" y="2319"/>
                  </a:cubicBezTo>
                  <a:cubicBezTo>
                    <a:pt x="2074" y="2381"/>
                    <a:pt x="2077" y="2407"/>
                    <a:pt x="2058" y="2419"/>
                  </a:cubicBezTo>
                  <a:lnTo>
                    <a:pt x="2080" y="2428"/>
                  </a:lnTo>
                  <a:cubicBezTo>
                    <a:pt x="2102" y="2438"/>
                    <a:pt x="2102" y="2450"/>
                    <a:pt x="2083" y="2454"/>
                  </a:cubicBezTo>
                  <a:cubicBezTo>
                    <a:pt x="2064" y="2469"/>
                    <a:pt x="2071" y="2516"/>
                    <a:pt x="2093" y="2538"/>
                  </a:cubicBezTo>
                  <a:cubicBezTo>
                    <a:pt x="2096" y="2551"/>
                    <a:pt x="2096" y="2563"/>
                    <a:pt x="2096" y="2563"/>
                  </a:cubicBezTo>
                  <a:cubicBezTo>
                    <a:pt x="2058" y="2582"/>
                    <a:pt x="2061" y="2617"/>
                    <a:pt x="2105" y="2623"/>
                  </a:cubicBezTo>
                  <a:cubicBezTo>
                    <a:pt x="2083" y="2626"/>
                    <a:pt x="2086" y="2638"/>
                    <a:pt x="2086" y="2651"/>
                  </a:cubicBezTo>
                  <a:cubicBezTo>
                    <a:pt x="2108" y="2673"/>
                    <a:pt x="2115" y="2720"/>
                    <a:pt x="2096" y="2723"/>
                  </a:cubicBezTo>
                  <a:lnTo>
                    <a:pt x="2096" y="2736"/>
                  </a:lnTo>
                  <a:cubicBezTo>
                    <a:pt x="2111" y="2739"/>
                    <a:pt x="2121" y="2754"/>
                    <a:pt x="2121" y="2767"/>
                  </a:cubicBezTo>
                  <a:cubicBezTo>
                    <a:pt x="2121" y="2783"/>
                    <a:pt x="2133" y="2798"/>
                    <a:pt x="2146" y="2801"/>
                  </a:cubicBezTo>
                  <a:cubicBezTo>
                    <a:pt x="2168" y="2811"/>
                    <a:pt x="2171" y="2823"/>
                    <a:pt x="2171" y="2823"/>
                  </a:cubicBezTo>
                  <a:cubicBezTo>
                    <a:pt x="2171" y="2828"/>
                    <a:pt x="2168" y="2829"/>
                    <a:pt x="2164" y="2829"/>
                  </a:cubicBezTo>
                  <a:cubicBezTo>
                    <a:pt x="2156" y="2829"/>
                    <a:pt x="2141" y="2823"/>
                    <a:pt x="2127" y="2817"/>
                  </a:cubicBezTo>
                  <a:cubicBezTo>
                    <a:pt x="2122" y="2812"/>
                    <a:pt x="2119" y="2810"/>
                    <a:pt x="2117" y="2810"/>
                  </a:cubicBezTo>
                  <a:cubicBezTo>
                    <a:pt x="2108" y="2810"/>
                    <a:pt x="2118" y="2839"/>
                    <a:pt x="2155" y="2861"/>
                  </a:cubicBezTo>
                  <a:cubicBezTo>
                    <a:pt x="2180" y="2879"/>
                    <a:pt x="2191" y="2886"/>
                    <a:pt x="2188" y="2886"/>
                  </a:cubicBezTo>
                  <a:cubicBezTo>
                    <a:pt x="2185" y="2886"/>
                    <a:pt x="2174" y="2882"/>
                    <a:pt x="2155" y="2873"/>
                  </a:cubicBezTo>
                  <a:cubicBezTo>
                    <a:pt x="2143" y="2868"/>
                    <a:pt x="2131" y="2863"/>
                    <a:pt x="2127" y="2863"/>
                  </a:cubicBezTo>
                  <a:cubicBezTo>
                    <a:pt x="2123" y="2863"/>
                    <a:pt x="2125" y="2867"/>
                    <a:pt x="2136" y="2877"/>
                  </a:cubicBezTo>
                  <a:cubicBezTo>
                    <a:pt x="2136" y="2877"/>
                    <a:pt x="2139" y="2899"/>
                    <a:pt x="2155" y="2899"/>
                  </a:cubicBezTo>
                  <a:cubicBezTo>
                    <a:pt x="2156" y="2899"/>
                    <a:pt x="2157" y="2899"/>
                    <a:pt x="2158" y="2899"/>
                  </a:cubicBezTo>
                  <a:lnTo>
                    <a:pt x="2165" y="2936"/>
                  </a:lnTo>
                  <a:cubicBezTo>
                    <a:pt x="2152" y="2949"/>
                    <a:pt x="2146" y="2967"/>
                    <a:pt x="2149" y="2986"/>
                  </a:cubicBezTo>
                  <a:cubicBezTo>
                    <a:pt x="2171" y="2996"/>
                    <a:pt x="2171" y="2996"/>
                    <a:pt x="2152" y="3011"/>
                  </a:cubicBezTo>
                  <a:cubicBezTo>
                    <a:pt x="2134" y="3014"/>
                    <a:pt x="2133" y="3022"/>
                    <a:pt x="2154" y="3022"/>
                  </a:cubicBezTo>
                  <a:cubicBezTo>
                    <a:pt x="2160" y="3022"/>
                    <a:pt x="2166" y="3022"/>
                    <a:pt x="2174" y="3021"/>
                  </a:cubicBezTo>
                  <a:cubicBezTo>
                    <a:pt x="2196" y="3030"/>
                    <a:pt x="2196" y="3040"/>
                    <a:pt x="2177" y="3055"/>
                  </a:cubicBezTo>
                  <a:cubicBezTo>
                    <a:pt x="2141" y="3061"/>
                    <a:pt x="2139" y="3071"/>
                    <a:pt x="2153" y="3071"/>
                  </a:cubicBezTo>
                  <a:cubicBezTo>
                    <a:pt x="2155" y="3071"/>
                    <a:pt x="2156" y="3071"/>
                    <a:pt x="2158" y="3071"/>
                  </a:cubicBezTo>
                  <a:cubicBezTo>
                    <a:pt x="2180" y="3080"/>
                    <a:pt x="2183" y="3093"/>
                    <a:pt x="2183" y="3093"/>
                  </a:cubicBezTo>
                  <a:cubicBezTo>
                    <a:pt x="2162" y="3096"/>
                    <a:pt x="2174" y="3206"/>
                    <a:pt x="2190" y="3312"/>
                  </a:cubicBezTo>
                  <a:cubicBezTo>
                    <a:pt x="2190" y="3323"/>
                    <a:pt x="2206" y="3332"/>
                    <a:pt x="2225" y="3332"/>
                  </a:cubicBezTo>
                  <a:cubicBezTo>
                    <a:pt x="2228" y="3332"/>
                    <a:pt x="2231" y="3331"/>
                    <a:pt x="2234" y="3331"/>
                  </a:cubicBezTo>
                  <a:cubicBezTo>
                    <a:pt x="2247" y="3329"/>
                    <a:pt x="2253" y="3328"/>
                    <a:pt x="2256" y="3328"/>
                  </a:cubicBezTo>
                  <a:cubicBezTo>
                    <a:pt x="2261" y="3328"/>
                    <a:pt x="2246" y="3333"/>
                    <a:pt x="2234" y="3344"/>
                  </a:cubicBezTo>
                  <a:cubicBezTo>
                    <a:pt x="2190" y="3359"/>
                    <a:pt x="2180" y="3377"/>
                    <a:pt x="2201" y="3377"/>
                  </a:cubicBezTo>
                  <a:cubicBezTo>
                    <a:pt x="2208" y="3377"/>
                    <a:pt x="2220" y="3375"/>
                    <a:pt x="2237" y="3369"/>
                  </a:cubicBezTo>
                  <a:cubicBezTo>
                    <a:pt x="2255" y="3360"/>
                    <a:pt x="2265" y="3356"/>
                    <a:pt x="2267" y="3356"/>
                  </a:cubicBezTo>
                  <a:lnTo>
                    <a:pt x="2267" y="3356"/>
                  </a:lnTo>
                  <a:cubicBezTo>
                    <a:pt x="2270" y="3356"/>
                    <a:pt x="2261" y="3363"/>
                    <a:pt x="2240" y="3381"/>
                  </a:cubicBezTo>
                  <a:cubicBezTo>
                    <a:pt x="2221" y="3394"/>
                    <a:pt x="2221" y="3394"/>
                    <a:pt x="2243" y="3403"/>
                  </a:cubicBezTo>
                  <a:cubicBezTo>
                    <a:pt x="2245" y="3403"/>
                    <a:pt x="2247" y="3403"/>
                    <a:pt x="2249" y="3403"/>
                  </a:cubicBezTo>
                  <a:cubicBezTo>
                    <a:pt x="2262" y="3403"/>
                    <a:pt x="2263" y="3413"/>
                    <a:pt x="2243" y="3416"/>
                  </a:cubicBezTo>
                  <a:cubicBezTo>
                    <a:pt x="2226" y="3430"/>
                    <a:pt x="2209" y="3444"/>
                    <a:pt x="2223" y="3444"/>
                  </a:cubicBezTo>
                  <a:cubicBezTo>
                    <a:pt x="2224" y="3444"/>
                    <a:pt x="2225" y="3444"/>
                    <a:pt x="2227" y="3444"/>
                  </a:cubicBezTo>
                  <a:lnTo>
                    <a:pt x="2227" y="3444"/>
                  </a:lnTo>
                  <a:cubicBezTo>
                    <a:pt x="2227" y="3444"/>
                    <a:pt x="2227" y="3456"/>
                    <a:pt x="2209" y="3472"/>
                  </a:cubicBezTo>
                  <a:cubicBezTo>
                    <a:pt x="2190" y="3488"/>
                    <a:pt x="2212" y="3494"/>
                    <a:pt x="2234" y="3503"/>
                  </a:cubicBezTo>
                  <a:cubicBezTo>
                    <a:pt x="2273" y="3529"/>
                    <a:pt x="2279" y="3543"/>
                    <a:pt x="2255" y="3543"/>
                  </a:cubicBezTo>
                  <a:cubicBezTo>
                    <a:pt x="2250" y="3543"/>
                    <a:pt x="2244" y="3542"/>
                    <a:pt x="2237" y="3541"/>
                  </a:cubicBezTo>
                  <a:cubicBezTo>
                    <a:pt x="2235" y="3541"/>
                    <a:pt x="2233" y="3540"/>
                    <a:pt x="2231" y="3540"/>
                  </a:cubicBezTo>
                  <a:cubicBezTo>
                    <a:pt x="2199" y="3540"/>
                    <a:pt x="2226" y="3591"/>
                    <a:pt x="2265" y="3597"/>
                  </a:cubicBezTo>
                  <a:cubicBezTo>
                    <a:pt x="2309" y="3604"/>
                    <a:pt x="2309" y="3604"/>
                    <a:pt x="2287" y="3607"/>
                  </a:cubicBezTo>
                  <a:cubicBezTo>
                    <a:pt x="2268" y="3610"/>
                    <a:pt x="2268" y="3622"/>
                    <a:pt x="2268" y="3622"/>
                  </a:cubicBezTo>
                  <a:cubicBezTo>
                    <a:pt x="2271" y="3635"/>
                    <a:pt x="2271" y="3648"/>
                    <a:pt x="2252" y="3651"/>
                  </a:cubicBezTo>
                  <a:cubicBezTo>
                    <a:pt x="2252" y="3651"/>
                    <a:pt x="2252" y="3663"/>
                    <a:pt x="2277" y="3682"/>
                  </a:cubicBezTo>
                  <a:cubicBezTo>
                    <a:pt x="2321" y="3701"/>
                    <a:pt x="2306" y="3742"/>
                    <a:pt x="2265" y="3757"/>
                  </a:cubicBezTo>
                  <a:lnTo>
                    <a:pt x="2287" y="3779"/>
                  </a:lnTo>
                  <a:cubicBezTo>
                    <a:pt x="2331" y="3785"/>
                    <a:pt x="2353" y="3795"/>
                    <a:pt x="2312" y="3801"/>
                  </a:cubicBezTo>
                  <a:lnTo>
                    <a:pt x="2290" y="3804"/>
                  </a:lnTo>
                  <a:cubicBezTo>
                    <a:pt x="2334" y="3810"/>
                    <a:pt x="2318" y="3861"/>
                    <a:pt x="2277" y="3867"/>
                  </a:cubicBezTo>
                  <a:cubicBezTo>
                    <a:pt x="2259" y="3870"/>
                    <a:pt x="2259" y="3870"/>
                    <a:pt x="2259" y="3883"/>
                  </a:cubicBezTo>
                  <a:lnTo>
                    <a:pt x="2281" y="3879"/>
                  </a:lnTo>
                  <a:cubicBezTo>
                    <a:pt x="2289" y="3878"/>
                    <a:pt x="2298" y="3877"/>
                    <a:pt x="2305" y="3877"/>
                  </a:cubicBezTo>
                  <a:cubicBezTo>
                    <a:pt x="2315" y="3877"/>
                    <a:pt x="2321" y="3879"/>
                    <a:pt x="2321" y="3886"/>
                  </a:cubicBezTo>
                  <a:cubicBezTo>
                    <a:pt x="2324" y="3898"/>
                    <a:pt x="2324" y="3911"/>
                    <a:pt x="2306" y="3914"/>
                  </a:cubicBezTo>
                  <a:cubicBezTo>
                    <a:pt x="2284" y="3930"/>
                    <a:pt x="2265" y="3942"/>
                    <a:pt x="2287" y="3942"/>
                  </a:cubicBezTo>
                  <a:cubicBezTo>
                    <a:pt x="2287" y="3942"/>
                    <a:pt x="2287" y="3952"/>
                    <a:pt x="2268" y="3967"/>
                  </a:cubicBezTo>
                  <a:cubicBezTo>
                    <a:pt x="2271" y="3980"/>
                    <a:pt x="2271" y="3992"/>
                    <a:pt x="2274" y="4017"/>
                  </a:cubicBezTo>
                  <a:cubicBezTo>
                    <a:pt x="2296" y="4027"/>
                    <a:pt x="2299" y="4049"/>
                    <a:pt x="2281" y="4052"/>
                  </a:cubicBezTo>
                  <a:cubicBezTo>
                    <a:pt x="2281" y="4067"/>
                    <a:pt x="2290" y="4080"/>
                    <a:pt x="2306" y="4086"/>
                  </a:cubicBezTo>
                  <a:cubicBezTo>
                    <a:pt x="2309" y="4111"/>
                    <a:pt x="2309" y="4124"/>
                    <a:pt x="2290" y="4127"/>
                  </a:cubicBezTo>
                  <a:cubicBezTo>
                    <a:pt x="2268" y="4130"/>
                    <a:pt x="2268" y="4130"/>
                    <a:pt x="2290" y="4136"/>
                  </a:cubicBezTo>
                  <a:cubicBezTo>
                    <a:pt x="2292" y="4136"/>
                    <a:pt x="2294" y="4136"/>
                    <a:pt x="2296" y="4136"/>
                  </a:cubicBezTo>
                  <a:cubicBezTo>
                    <a:pt x="2312" y="4136"/>
                    <a:pt x="2312" y="4147"/>
                    <a:pt x="2315" y="4158"/>
                  </a:cubicBezTo>
                  <a:lnTo>
                    <a:pt x="2315" y="4183"/>
                  </a:lnTo>
                  <a:cubicBezTo>
                    <a:pt x="2322" y="4182"/>
                    <a:pt x="2327" y="4182"/>
                    <a:pt x="2331" y="4182"/>
                  </a:cubicBezTo>
                  <a:cubicBezTo>
                    <a:pt x="2337" y="4182"/>
                    <a:pt x="2338" y="4184"/>
                    <a:pt x="2340" y="4193"/>
                  </a:cubicBezTo>
                  <a:cubicBezTo>
                    <a:pt x="2340" y="4205"/>
                    <a:pt x="2324" y="4243"/>
                    <a:pt x="2324" y="4255"/>
                  </a:cubicBezTo>
                  <a:cubicBezTo>
                    <a:pt x="2328" y="4278"/>
                    <a:pt x="2330" y="4287"/>
                    <a:pt x="2335" y="4287"/>
                  </a:cubicBezTo>
                  <a:cubicBezTo>
                    <a:pt x="2338" y="4287"/>
                    <a:pt x="2342" y="4284"/>
                    <a:pt x="2350" y="4277"/>
                  </a:cubicBezTo>
                  <a:cubicBezTo>
                    <a:pt x="2348" y="4272"/>
                    <a:pt x="2352" y="4268"/>
                    <a:pt x="2354" y="4268"/>
                  </a:cubicBezTo>
                  <a:cubicBezTo>
                    <a:pt x="2358" y="4268"/>
                    <a:pt x="2360" y="4274"/>
                    <a:pt x="2350" y="4290"/>
                  </a:cubicBezTo>
                  <a:cubicBezTo>
                    <a:pt x="2343" y="4318"/>
                    <a:pt x="2340" y="4346"/>
                    <a:pt x="2340" y="4378"/>
                  </a:cubicBezTo>
                  <a:cubicBezTo>
                    <a:pt x="2345" y="4415"/>
                    <a:pt x="2346" y="4423"/>
                    <a:pt x="2357" y="4423"/>
                  </a:cubicBezTo>
                  <a:cubicBezTo>
                    <a:pt x="2360" y="4423"/>
                    <a:pt x="2364" y="4422"/>
                    <a:pt x="2368" y="4422"/>
                  </a:cubicBezTo>
                  <a:cubicBezTo>
                    <a:pt x="2381" y="4415"/>
                    <a:pt x="2390" y="4412"/>
                    <a:pt x="2395" y="4412"/>
                  </a:cubicBezTo>
                  <a:cubicBezTo>
                    <a:pt x="2403" y="4412"/>
                    <a:pt x="2395" y="4422"/>
                    <a:pt x="2368" y="4434"/>
                  </a:cubicBezTo>
                  <a:cubicBezTo>
                    <a:pt x="2334" y="4462"/>
                    <a:pt x="2331" y="4475"/>
                    <a:pt x="2347" y="4475"/>
                  </a:cubicBezTo>
                  <a:cubicBezTo>
                    <a:pt x="2349" y="4475"/>
                    <a:pt x="2351" y="4475"/>
                    <a:pt x="2353" y="4475"/>
                  </a:cubicBezTo>
                  <a:cubicBezTo>
                    <a:pt x="2375" y="4484"/>
                    <a:pt x="2375" y="4484"/>
                    <a:pt x="2375" y="4494"/>
                  </a:cubicBezTo>
                  <a:cubicBezTo>
                    <a:pt x="2356" y="4497"/>
                    <a:pt x="2356" y="4509"/>
                    <a:pt x="2381" y="4531"/>
                  </a:cubicBezTo>
                  <a:cubicBezTo>
                    <a:pt x="2381" y="4544"/>
                    <a:pt x="2381" y="4544"/>
                    <a:pt x="2362" y="4547"/>
                  </a:cubicBezTo>
                  <a:lnTo>
                    <a:pt x="2365" y="4572"/>
                  </a:lnTo>
                  <a:cubicBezTo>
                    <a:pt x="2409" y="4588"/>
                    <a:pt x="2397" y="4666"/>
                    <a:pt x="2378" y="4679"/>
                  </a:cubicBezTo>
                  <a:cubicBezTo>
                    <a:pt x="2378" y="4679"/>
                    <a:pt x="2378" y="4691"/>
                    <a:pt x="2400" y="4700"/>
                  </a:cubicBezTo>
                  <a:cubicBezTo>
                    <a:pt x="2444" y="4707"/>
                    <a:pt x="2447" y="4719"/>
                    <a:pt x="2403" y="4726"/>
                  </a:cubicBezTo>
                  <a:cubicBezTo>
                    <a:pt x="2362" y="4732"/>
                    <a:pt x="2362" y="4732"/>
                    <a:pt x="2406" y="4738"/>
                  </a:cubicBezTo>
                  <a:cubicBezTo>
                    <a:pt x="2427" y="4747"/>
                    <a:pt x="2434" y="4801"/>
                    <a:pt x="2399" y="4801"/>
                  </a:cubicBezTo>
                  <a:cubicBezTo>
                    <a:pt x="2397" y="4801"/>
                    <a:pt x="2395" y="4801"/>
                    <a:pt x="2393" y="4801"/>
                  </a:cubicBezTo>
                  <a:lnTo>
                    <a:pt x="2353" y="4807"/>
                  </a:lnTo>
                  <a:cubicBezTo>
                    <a:pt x="2375" y="4816"/>
                    <a:pt x="2375" y="4829"/>
                    <a:pt x="2375" y="4829"/>
                  </a:cubicBezTo>
                  <a:cubicBezTo>
                    <a:pt x="2377" y="4829"/>
                    <a:pt x="2379" y="4829"/>
                    <a:pt x="2380" y="4829"/>
                  </a:cubicBezTo>
                  <a:cubicBezTo>
                    <a:pt x="2397" y="4829"/>
                    <a:pt x="2397" y="4842"/>
                    <a:pt x="2400" y="4873"/>
                  </a:cubicBezTo>
                  <a:cubicBezTo>
                    <a:pt x="2403" y="4898"/>
                    <a:pt x="2431" y="4942"/>
                    <a:pt x="2434" y="4967"/>
                  </a:cubicBezTo>
                  <a:cubicBezTo>
                    <a:pt x="2437" y="4992"/>
                    <a:pt x="2440" y="5026"/>
                    <a:pt x="2422" y="5042"/>
                  </a:cubicBezTo>
                  <a:cubicBezTo>
                    <a:pt x="2425" y="5061"/>
                    <a:pt x="2434" y="5077"/>
                    <a:pt x="2450" y="5089"/>
                  </a:cubicBezTo>
                  <a:cubicBezTo>
                    <a:pt x="2472" y="5098"/>
                    <a:pt x="2475" y="5120"/>
                    <a:pt x="2453" y="5124"/>
                  </a:cubicBezTo>
                  <a:lnTo>
                    <a:pt x="2456" y="5136"/>
                  </a:lnTo>
                  <a:cubicBezTo>
                    <a:pt x="2478" y="5158"/>
                    <a:pt x="2481" y="5171"/>
                    <a:pt x="2481" y="5171"/>
                  </a:cubicBezTo>
                  <a:cubicBezTo>
                    <a:pt x="2459" y="5174"/>
                    <a:pt x="2440" y="5189"/>
                    <a:pt x="2462" y="5199"/>
                  </a:cubicBezTo>
                  <a:cubicBezTo>
                    <a:pt x="2465" y="5198"/>
                    <a:pt x="2467" y="5198"/>
                    <a:pt x="2470" y="5198"/>
                  </a:cubicBezTo>
                  <a:cubicBezTo>
                    <a:pt x="2484" y="5198"/>
                    <a:pt x="2485" y="5208"/>
                    <a:pt x="2487" y="5230"/>
                  </a:cubicBezTo>
                  <a:cubicBezTo>
                    <a:pt x="2469" y="5258"/>
                    <a:pt x="2518" y="5653"/>
                    <a:pt x="2540" y="5653"/>
                  </a:cubicBezTo>
                  <a:cubicBezTo>
                    <a:pt x="2541" y="5653"/>
                    <a:pt x="2541" y="5653"/>
                    <a:pt x="2541" y="5653"/>
                  </a:cubicBezTo>
                  <a:lnTo>
                    <a:pt x="2544" y="5691"/>
                  </a:lnTo>
                  <a:cubicBezTo>
                    <a:pt x="2547" y="5703"/>
                    <a:pt x="2550" y="5728"/>
                    <a:pt x="2550" y="5728"/>
                  </a:cubicBezTo>
                  <a:cubicBezTo>
                    <a:pt x="2506" y="5735"/>
                    <a:pt x="2534" y="5791"/>
                    <a:pt x="2560" y="5826"/>
                  </a:cubicBezTo>
                  <a:cubicBezTo>
                    <a:pt x="2575" y="5829"/>
                    <a:pt x="2585" y="5841"/>
                    <a:pt x="2585" y="5857"/>
                  </a:cubicBezTo>
                  <a:cubicBezTo>
                    <a:pt x="2544" y="5863"/>
                    <a:pt x="2550" y="5901"/>
                    <a:pt x="2572" y="5920"/>
                  </a:cubicBezTo>
                  <a:cubicBezTo>
                    <a:pt x="2616" y="5926"/>
                    <a:pt x="2616" y="5938"/>
                    <a:pt x="2575" y="5945"/>
                  </a:cubicBezTo>
                  <a:cubicBezTo>
                    <a:pt x="2534" y="5951"/>
                    <a:pt x="2538" y="5976"/>
                    <a:pt x="2603" y="5992"/>
                  </a:cubicBezTo>
                  <a:cubicBezTo>
                    <a:pt x="2625" y="5998"/>
                    <a:pt x="2625" y="5998"/>
                    <a:pt x="2607" y="6014"/>
                  </a:cubicBezTo>
                  <a:cubicBezTo>
                    <a:pt x="2570" y="6030"/>
                    <a:pt x="2566" y="6042"/>
                    <a:pt x="2582" y="6042"/>
                  </a:cubicBezTo>
                  <a:cubicBezTo>
                    <a:pt x="2583" y="6042"/>
                    <a:pt x="2585" y="6042"/>
                    <a:pt x="2588" y="6042"/>
                  </a:cubicBezTo>
                  <a:cubicBezTo>
                    <a:pt x="2632" y="6048"/>
                    <a:pt x="2632" y="6061"/>
                    <a:pt x="2591" y="6079"/>
                  </a:cubicBezTo>
                  <a:cubicBezTo>
                    <a:pt x="2553" y="6111"/>
                    <a:pt x="2553" y="6111"/>
                    <a:pt x="2597" y="6114"/>
                  </a:cubicBezTo>
                  <a:cubicBezTo>
                    <a:pt x="2638" y="6117"/>
                    <a:pt x="2647" y="6177"/>
                    <a:pt x="2607" y="6189"/>
                  </a:cubicBezTo>
                  <a:cubicBezTo>
                    <a:pt x="2607" y="6198"/>
                    <a:pt x="2591" y="6211"/>
                    <a:pt x="2605" y="6211"/>
                  </a:cubicBezTo>
                  <a:cubicBezTo>
                    <a:pt x="2606" y="6211"/>
                    <a:pt x="2608" y="6211"/>
                    <a:pt x="2610" y="6211"/>
                  </a:cubicBezTo>
                  <a:lnTo>
                    <a:pt x="2610" y="6211"/>
                  </a:lnTo>
                  <a:lnTo>
                    <a:pt x="2588" y="6227"/>
                  </a:lnTo>
                  <a:lnTo>
                    <a:pt x="2591" y="6252"/>
                  </a:lnTo>
                  <a:lnTo>
                    <a:pt x="2613" y="6249"/>
                  </a:lnTo>
                  <a:lnTo>
                    <a:pt x="2613" y="6249"/>
                  </a:lnTo>
                  <a:cubicBezTo>
                    <a:pt x="2610" y="6302"/>
                    <a:pt x="2610" y="6358"/>
                    <a:pt x="2613" y="6412"/>
                  </a:cubicBezTo>
                  <a:cubicBezTo>
                    <a:pt x="2626" y="6510"/>
                    <a:pt x="2621" y="6536"/>
                    <a:pt x="2633" y="6536"/>
                  </a:cubicBezTo>
                  <a:cubicBezTo>
                    <a:pt x="2635" y="6536"/>
                    <a:pt x="2638" y="6535"/>
                    <a:pt x="2641" y="6534"/>
                  </a:cubicBezTo>
                  <a:cubicBezTo>
                    <a:pt x="2650" y="6531"/>
                    <a:pt x="2658" y="6530"/>
                    <a:pt x="2663" y="6530"/>
                  </a:cubicBezTo>
                  <a:cubicBezTo>
                    <a:pt x="2683" y="6530"/>
                    <a:pt x="2676" y="6545"/>
                    <a:pt x="2641" y="6553"/>
                  </a:cubicBezTo>
                  <a:cubicBezTo>
                    <a:pt x="2641" y="6562"/>
                    <a:pt x="2622" y="6584"/>
                    <a:pt x="2622" y="6603"/>
                  </a:cubicBezTo>
                  <a:cubicBezTo>
                    <a:pt x="2622" y="6622"/>
                    <a:pt x="2619" y="6640"/>
                    <a:pt x="2600" y="6640"/>
                  </a:cubicBezTo>
                  <a:lnTo>
                    <a:pt x="2597" y="6650"/>
                  </a:lnTo>
                  <a:cubicBezTo>
                    <a:pt x="2632" y="6675"/>
                    <a:pt x="2638" y="6725"/>
                    <a:pt x="2607" y="6756"/>
                  </a:cubicBezTo>
                  <a:cubicBezTo>
                    <a:pt x="2600" y="6775"/>
                    <a:pt x="2603" y="6794"/>
                    <a:pt x="2616" y="6810"/>
                  </a:cubicBezTo>
                  <a:cubicBezTo>
                    <a:pt x="2632" y="6831"/>
                    <a:pt x="2632" y="6835"/>
                    <a:pt x="2610" y="6838"/>
                  </a:cubicBezTo>
                  <a:cubicBezTo>
                    <a:pt x="2609" y="6838"/>
                    <a:pt x="2609" y="6838"/>
                    <a:pt x="2608" y="6838"/>
                  </a:cubicBezTo>
                  <a:cubicBezTo>
                    <a:pt x="2589" y="6838"/>
                    <a:pt x="2558" y="6885"/>
                    <a:pt x="2594" y="6897"/>
                  </a:cubicBezTo>
                  <a:lnTo>
                    <a:pt x="2572" y="6900"/>
                  </a:lnTo>
                  <a:cubicBezTo>
                    <a:pt x="2547" y="6904"/>
                    <a:pt x="2566" y="6916"/>
                    <a:pt x="2585" y="6922"/>
                  </a:cubicBezTo>
                  <a:cubicBezTo>
                    <a:pt x="2613" y="6931"/>
                    <a:pt x="2620" y="6940"/>
                    <a:pt x="2600" y="6940"/>
                  </a:cubicBezTo>
                  <a:cubicBezTo>
                    <a:pt x="2591" y="6940"/>
                    <a:pt x="2578" y="6939"/>
                    <a:pt x="2560" y="6935"/>
                  </a:cubicBezTo>
                  <a:cubicBezTo>
                    <a:pt x="2545" y="6930"/>
                    <a:pt x="2535" y="6929"/>
                    <a:pt x="2529" y="6929"/>
                  </a:cubicBezTo>
                  <a:cubicBezTo>
                    <a:pt x="2519" y="6929"/>
                    <a:pt x="2522" y="6934"/>
                    <a:pt x="2534" y="6938"/>
                  </a:cubicBezTo>
                  <a:cubicBezTo>
                    <a:pt x="2553" y="6954"/>
                    <a:pt x="2569" y="6972"/>
                    <a:pt x="2547" y="6972"/>
                  </a:cubicBezTo>
                  <a:cubicBezTo>
                    <a:pt x="2544" y="6982"/>
                    <a:pt x="2538" y="6991"/>
                    <a:pt x="2578" y="7007"/>
                  </a:cubicBezTo>
                  <a:cubicBezTo>
                    <a:pt x="2597" y="7013"/>
                    <a:pt x="2594" y="7023"/>
                    <a:pt x="2588" y="7032"/>
                  </a:cubicBezTo>
                  <a:cubicBezTo>
                    <a:pt x="2575" y="7029"/>
                    <a:pt x="2563" y="7020"/>
                    <a:pt x="2554" y="7008"/>
                  </a:cubicBezTo>
                  <a:lnTo>
                    <a:pt x="2554" y="7008"/>
                  </a:lnTo>
                  <a:cubicBezTo>
                    <a:pt x="2552" y="7012"/>
                    <a:pt x="2550" y="7018"/>
                    <a:pt x="2547" y="7026"/>
                  </a:cubicBezTo>
                  <a:cubicBezTo>
                    <a:pt x="2537" y="7034"/>
                    <a:pt x="2525" y="7038"/>
                    <a:pt x="2512" y="7038"/>
                  </a:cubicBezTo>
                  <a:cubicBezTo>
                    <a:pt x="2506" y="7038"/>
                    <a:pt x="2500" y="7037"/>
                    <a:pt x="2494" y="7035"/>
                  </a:cubicBezTo>
                  <a:cubicBezTo>
                    <a:pt x="2472" y="7035"/>
                    <a:pt x="2469" y="7045"/>
                    <a:pt x="2509" y="7054"/>
                  </a:cubicBezTo>
                  <a:cubicBezTo>
                    <a:pt x="2547" y="7070"/>
                    <a:pt x="2547" y="7070"/>
                    <a:pt x="2541" y="7088"/>
                  </a:cubicBezTo>
                  <a:cubicBezTo>
                    <a:pt x="2536" y="7095"/>
                    <a:pt x="2533" y="7102"/>
                    <a:pt x="2525" y="7102"/>
                  </a:cubicBezTo>
                  <a:cubicBezTo>
                    <a:pt x="2522" y="7102"/>
                    <a:pt x="2518" y="7101"/>
                    <a:pt x="2513" y="7098"/>
                  </a:cubicBezTo>
                  <a:cubicBezTo>
                    <a:pt x="2504" y="7094"/>
                    <a:pt x="2500" y="7091"/>
                    <a:pt x="2496" y="7091"/>
                  </a:cubicBezTo>
                  <a:cubicBezTo>
                    <a:pt x="2492" y="7091"/>
                    <a:pt x="2490" y="7095"/>
                    <a:pt x="2484" y="7104"/>
                  </a:cubicBezTo>
                  <a:cubicBezTo>
                    <a:pt x="2469" y="7129"/>
                    <a:pt x="2509" y="7186"/>
                    <a:pt x="2538" y="7217"/>
                  </a:cubicBezTo>
                  <a:cubicBezTo>
                    <a:pt x="2557" y="7229"/>
                    <a:pt x="2566" y="7235"/>
                    <a:pt x="2562" y="7235"/>
                  </a:cubicBezTo>
                  <a:cubicBezTo>
                    <a:pt x="2559" y="7235"/>
                    <a:pt x="2549" y="7232"/>
                    <a:pt x="2531" y="7226"/>
                  </a:cubicBezTo>
                  <a:cubicBezTo>
                    <a:pt x="2526" y="7223"/>
                    <a:pt x="2522" y="7222"/>
                    <a:pt x="2518" y="7222"/>
                  </a:cubicBezTo>
                  <a:cubicBezTo>
                    <a:pt x="2511" y="7222"/>
                    <a:pt x="2507" y="7226"/>
                    <a:pt x="2503" y="7233"/>
                  </a:cubicBezTo>
                  <a:cubicBezTo>
                    <a:pt x="2487" y="7223"/>
                    <a:pt x="2491" y="7214"/>
                    <a:pt x="2497" y="7204"/>
                  </a:cubicBezTo>
                  <a:lnTo>
                    <a:pt x="2478" y="7195"/>
                  </a:lnTo>
                  <a:cubicBezTo>
                    <a:pt x="2465" y="7190"/>
                    <a:pt x="2456" y="7188"/>
                    <a:pt x="2450" y="7188"/>
                  </a:cubicBezTo>
                  <a:cubicBezTo>
                    <a:pt x="2438" y="7188"/>
                    <a:pt x="2443" y="7199"/>
                    <a:pt x="2462" y="7220"/>
                  </a:cubicBezTo>
                  <a:cubicBezTo>
                    <a:pt x="2471" y="7233"/>
                    <a:pt x="2474" y="7237"/>
                    <a:pt x="2466" y="7237"/>
                  </a:cubicBezTo>
                  <a:cubicBezTo>
                    <a:pt x="2462" y="7237"/>
                    <a:pt x="2457" y="7237"/>
                    <a:pt x="2450" y="7236"/>
                  </a:cubicBezTo>
                  <a:cubicBezTo>
                    <a:pt x="2438" y="7234"/>
                    <a:pt x="2426" y="7231"/>
                    <a:pt x="2420" y="7231"/>
                  </a:cubicBezTo>
                  <a:cubicBezTo>
                    <a:pt x="2415" y="7231"/>
                    <a:pt x="2415" y="7233"/>
                    <a:pt x="2422" y="7239"/>
                  </a:cubicBezTo>
                  <a:cubicBezTo>
                    <a:pt x="2414" y="7247"/>
                    <a:pt x="2404" y="7252"/>
                    <a:pt x="2394" y="7252"/>
                  </a:cubicBezTo>
                  <a:cubicBezTo>
                    <a:pt x="2392" y="7252"/>
                    <a:pt x="2389" y="7252"/>
                    <a:pt x="2387" y="7251"/>
                  </a:cubicBezTo>
                  <a:cubicBezTo>
                    <a:pt x="2375" y="7267"/>
                    <a:pt x="2371" y="7273"/>
                    <a:pt x="2387" y="7286"/>
                  </a:cubicBezTo>
                  <a:cubicBezTo>
                    <a:pt x="2403" y="7298"/>
                    <a:pt x="2397" y="7308"/>
                    <a:pt x="2390" y="7317"/>
                  </a:cubicBezTo>
                  <a:cubicBezTo>
                    <a:pt x="2384" y="7323"/>
                    <a:pt x="2378" y="7330"/>
                    <a:pt x="2393" y="7345"/>
                  </a:cubicBezTo>
                  <a:cubicBezTo>
                    <a:pt x="2409" y="7358"/>
                    <a:pt x="2418" y="7380"/>
                    <a:pt x="2403" y="7396"/>
                  </a:cubicBezTo>
                  <a:cubicBezTo>
                    <a:pt x="2403" y="7411"/>
                    <a:pt x="2403" y="7418"/>
                    <a:pt x="2397" y="7418"/>
                  </a:cubicBezTo>
                  <a:cubicBezTo>
                    <a:pt x="2391" y="7418"/>
                    <a:pt x="2382" y="7413"/>
                    <a:pt x="2365" y="7405"/>
                  </a:cubicBezTo>
                  <a:cubicBezTo>
                    <a:pt x="2358" y="7398"/>
                    <a:pt x="2353" y="7395"/>
                    <a:pt x="2349" y="7395"/>
                  </a:cubicBezTo>
                  <a:cubicBezTo>
                    <a:pt x="2344" y="7395"/>
                    <a:pt x="2341" y="7400"/>
                    <a:pt x="2337" y="7405"/>
                  </a:cubicBezTo>
                  <a:cubicBezTo>
                    <a:pt x="2337" y="7405"/>
                    <a:pt x="2334" y="7408"/>
                    <a:pt x="2326" y="7408"/>
                  </a:cubicBezTo>
                  <a:cubicBezTo>
                    <a:pt x="2322" y="7408"/>
                    <a:pt x="2316" y="7407"/>
                    <a:pt x="2309" y="7405"/>
                  </a:cubicBezTo>
                  <a:cubicBezTo>
                    <a:pt x="2304" y="7403"/>
                    <a:pt x="2301" y="7402"/>
                    <a:pt x="2299" y="7402"/>
                  </a:cubicBezTo>
                  <a:cubicBezTo>
                    <a:pt x="2292" y="7402"/>
                    <a:pt x="2303" y="7415"/>
                    <a:pt x="2315" y="7427"/>
                  </a:cubicBezTo>
                  <a:lnTo>
                    <a:pt x="2343" y="7455"/>
                  </a:lnTo>
                  <a:cubicBezTo>
                    <a:pt x="2342" y="7457"/>
                    <a:pt x="2341" y="7457"/>
                    <a:pt x="2339" y="7457"/>
                  </a:cubicBezTo>
                  <a:cubicBezTo>
                    <a:pt x="2326" y="7457"/>
                    <a:pt x="2298" y="7437"/>
                    <a:pt x="2287" y="7424"/>
                  </a:cubicBezTo>
                  <a:cubicBezTo>
                    <a:pt x="2269" y="7413"/>
                    <a:pt x="2259" y="7407"/>
                    <a:pt x="2258" y="7407"/>
                  </a:cubicBezTo>
                  <a:lnTo>
                    <a:pt x="2258" y="7407"/>
                  </a:lnTo>
                  <a:cubicBezTo>
                    <a:pt x="2256" y="7407"/>
                    <a:pt x="2263" y="7414"/>
                    <a:pt x="2277" y="7430"/>
                  </a:cubicBezTo>
                  <a:cubicBezTo>
                    <a:pt x="2293" y="7446"/>
                    <a:pt x="2299" y="7468"/>
                    <a:pt x="2268" y="7468"/>
                  </a:cubicBezTo>
                  <a:cubicBezTo>
                    <a:pt x="2258" y="7476"/>
                    <a:pt x="2247" y="7484"/>
                    <a:pt x="2238" y="7484"/>
                  </a:cubicBezTo>
                  <a:cubicBezTo>
                    <a:pt x="2233" y="7484"/>
                    <a:pt x="2228" y="7482"/>
                    <a:pt x="2224" y="7477"/>
                  </a:cubicBezTo>
                  <a:cubicBezTo>
                    <a:pt x="2221" y="7475"/>
                    <a:pt x="2218" y="7475"/>
                    <a:pt x="2216" y="7475"/>
                  </a:cubicBezTo>
                  <a:cubicBezTo>
                    <a:pt x="2206" y="7475"/>
                    <a:pt x="2209" y="7490"/>
                    <a:pt x="2209" y="7490"/>
                  </a:cubicBezTo>
                  <a:cubicBezTo>
                    <a:pt x="2215" y="7512"/>
                    <a:pt x="2205" y="7518"/>
                    <a:pt x="2168" y="7518"/>
                  </a:cubicBezTo>
                  <a:cubicBezTo>
                    <a:pt x="2148" y="7516"/>
                    <a:pt x="2135" y="7515"/>
                    <a:pt x="2126" y="7515"/>
                  </a:cubicBezTo>
                  <a:cubicBezTo>
                    <a:pt x="2106" y="7515"/>
                    <a:pt x="2112" y="7522"/>
                    <a:pt x="2127" y="7546"/>
                  </a:cubicBezTo>
                  <a:cubicBezTo>
                    <a:pt x="2135" y="7557"/>
                    <a:pt x="2141" y="7568"/>
                    <a:pt x="2139" y="7568"/>
                  </a:cubicBezTo>
                  <a:cubicBezTo>
                    <a:pt x="2137" y="7568"/>
                    <a:pt x="2132" y="7563"/>
                    <a:pt x="2121" y="7552"/>
                  </a:cubicBezTo>
                  <a:cubicBezTo>
                    <a:pt x="2117" y="7551"/>
                    <a:pt x="2114" y="7550"/>
                    <a:pt x="2112" y="7550"/>
                  </a:cubicBezTo>
                  <a:cubicBezTo>
                    <a:pt x="2100" y="7550"/>
                    <a:pt x="2101" y="7569"/>
                    <a:pt x="2096" y="7590"/>
                  </a:cubicBezTo>
                  <a:cubicBezTo>
                    <a:pt x="2102" y="7618"/>
                    <a:pt x="2115" y="7643"/>
                    <a:pt x="2130" y="7668"/>
                  </a:cubicBezTo>
                  <a:cubicBezTo>
                    <a:pt x="2146" y="7692"/>
                    <a:pt x="2149" y="7700"/>
                    <a:pt x="2139" y="7700"/>
                  </a:cubicBezTo>
                  <a:cubicBezTo>
                    <a:pt x="2135" y="7700"/>
                    <a:pt x="2129" y="7698"/>
                    <a:pt x="2121" y="7696"/>
                  </a:cubicBezTo>
                  <a:cubicBezTo>
                    <a:pt x="2119" y="7697"/>
                    <a:pt x="2118" y="7698"/>
                    <a:pt x="2116" y="7698"/>
                  </a:cubicBezTo>
                  <a:cubicBezTo>
                    <a:pt x="2106" y="7698"/>
                    <a:pt x="2091" y="7685"/>
                    <a:pt x="2080" y="7671"/>
                  </a:cubicBezTo>
                  <a:cubicBezTo>
                    <a:pt x="2071" y="7653"/>
                    <a:pt x="2080" y="7646"/>
                    <a:pt x="2080" y="7646"/>
                  </a:cubicBezTo>
                  <a:lnTo>
                    <a:pt x="2089" y="7643"/>
                  </a:lnTo>
                  <a:cubicBezTo>
                    <a:pt x="2082" y="7628"/>
                    <a:pt x="2074" y="7612"/>
                    <a:pt x="2061" y="7612"/>
                  </a:cubicBezTo>
                  <a:cubicBezTo>
                    <a:pt x="2058" y="7612"/>
                    <a:pt x="2055" y="7613"/>
                    <a:pt x="2052" y="7615"/>
                  </a:cubicBezTo>
                  <a:cubicBezTo>
                    <a:pt x="2044" y="7610"/>
                    <a:pt x="2038" y="7607"/>
                    <a:pt x="2034" y="7607"/>
                  </a:cubicBezTo>
                  <a:cubicBezTo>
                    <a:pt x="2029" y="7607"/>
                    <a:pt x="2027" y="7613"/>
                    <a:pt x="2033" y="7624"/>
                  </a:cubicBezTo>
                  <a:cubicBezTo>
                    <a:pt x="2026" y="7620"/>
                    <a:pt x="2020" y="7618"/>
                    <a:pt x="2014" y="7618"/>
                  </a:cubicBezTo>
                  <a:cubicBezTo>
                    <a:pt x="2003" y="7618"/>
                    <a:pt x="1992" y="7623"/>
                    <a:pt x="1980" y="7627"/>
                  </a:cubicBezTo>
                  <a:cubicBezTo>
                    <a:pt x="1968" y="7633"/>
                    <a:pt x="1953" y="7639"/>
                    <a:pt x="1940" y="7639"/>
                  </a:cubicBezTo>
                  <a:cubicBezTo>
                    <a:pt x="1931" y="7639"/>
                    <a:pt x="1923" y="7637"/>
                    <a:pt x="1917" y="7631"/>
                  </a:cubicBezTo>
                  <a:cubicBezTo>
                    <a:pt x="1898" y="7640"/>
                    <a:pt x="1889" y="7643"/>
                    <a:pt x="1895" y="7662"/>
                  </a:cubicBezTo>
                  <a:cubicBezTo>
                    <a:pt x="1905" y="7687"/>
                    <a:pt x="1905" y="7698"/>
                    <a:pt x="1902" y="7698"/>
                  </a:cubicBezTo>
                  <a:cubicBezTo>
                    <a:pt x="1900" y="7698"/>
                    <a:pt x="1898" y="7694"/>
                    <a:pt x="1895" y="7687"/>
                  </a:cubicBezTo>
                  <a:cubicBezTo>
                    <a:pt x="1885" y="7672"/>
                    <a:pt x="1860" y="7666"/>
                    <a:pt x="1833" y="7666"/>
                  </a:cubicBezTo>
                  <a:cubicBezTo>
                    <a:pt x="1791" y="7666"/>
                    <a:pt x="1745" y="7681"/>
                    <a:pt x="1745" y="7706"/>
                  </a:cubicBezTo>
                  <a:lnTo>
                    <a:pt x="1723" y="7709"/>
                  </a:lnTo>
                  <a:cubicBezTo>
                    <a:pt x="1715" y="7703"/>
                    <a:pt x="1704" y="7700"/>
                    <a:pt x="1692" y="7700"/>
                  </a:cubicBezTo>
                  <a:cubicBezTo>
                    <a:pt x="1668" y="7700"/>
                    <a:pt x="1641" y="7710"/>
                    <a:pt x="1635" y="7725"/>
                  </a:cubicBezTo>
                  <a:lnTo>
                    <a:pt x="1607" y="7725"/>
                  </a:lnTo>
                  <a:cubicBezTo>
                    <a:pt x="1596" y="7716"/>
                    <a:pt x="1589" y="7711"/>
                    <a:pt x="1583" y="7711"/>
                  </a:cubicBezTo>
                  <a:cubicBezTo>
                    <a:pt x="1576" y="7711"/>
                    <a:pt x="1571" y="7716"/>
                    <a:pt x="1566" y="7728"/>
                  </a:cubicBezTo>
                  <a:cubicBezTo>
                    <a:pt x="1559" y="7743"/>
                    <a:pt x="1557" y="7757"/>
                    <a:pt x="1557" y="7757"/>
                  </a:cubicBezTo>
                  <a:cubicBezTo>
                    <a:pt x="1557" y="7757"/>
                    <a:pt x="1557" y="7755"/>
                    <a:pt x="1557" y="7750"/>
                  </a:cubicBezTo>
                  <a:cubicBezTo>
                    <a:pt x="1554" y="7733"/>
                    <a:pt x="1544" y="7731"/>
                    <a:pt x="1519" y="7731"/>
                  </a:cubicBezTo>
                  <a:cubicBezTo>
                    <a:pt x="1512" y="7731"/>
                    <a:pt x="1504" y="7731"/>
                    <a:pt x="1494" y="7731"/>
                  </a:cubicBezTo>
                  <a:cubicBezTo>
                    <a:pt x="1444" y="7734"/>
                    <a:pt x="1444" y="7734"/>
                    <a:pt x="1456" y="7753"/>
                  </a:cubicBezTo>
                  <a:cubicBezTo>
                    <a:pt x="1442" y="7759"/>
                    <a:pt x="1433" y="7762"/>
                    <a:pt x="1426" y="7762"/>
                  </a:cubicBezTo>
                  <a:cubicBezTo>
                    <a:pt x="1409" y="7762"/>
                    <a:pt x="1409" y="7747"/>
                    <a:pt x="1409" y="7734"/>
                  </a:cubicBezTo>
                  <a:cubicBezTo>
                    <a:pt x="1414" y="7714"/>
                    <a:pt x="1412" y="7703"/>
                    <a:pt x="1407" y="7703"/>
                  </a:cubicBezTo>
                  <a:cubicBezTo>
                    <a:pt x="1401" y="7703"/>
                    <a:pt x="1391" y="7720"/>
                    <a:pt x="1384" y="7756"/>
                  </a:cubicBezTo>
                  <a:cubicBezTo>
                    <a:pt x="1377" y="7779"/>
                    <a:pt x="1367" y="7789"/>
                    <a:pt x="1359" y="7789"/>
                  </a:cubicBezTo>
                  <a:cubicBezTo>
                    <a:pt x="1354" y="7789"/>
                    <a:pt x="1350" y="7784"/>
                    <a:pt x="1350" y="7775"/>
                  </a:cubicBezTo>
                  <a:cubicBezTo>
                    <a:pt x="1347" y="7756"/>
                    <a:pt x="1359" y="7756"/>
                    <a:pt x="1372" y="7756"/>
                  </a:cubicBezTo>
                  <a:cubicBezTo>
                    <a:pt x="1372" y="7756"/>
                    <a:pt x="1372" y="7734"/>
                    <a:pt x="1372" y="7712"/>
                  </a:cubicBezTo>
                  <a:cubicBezTo>
                    <a:pt x="1359" y="7712"/>
                    <a:pt x="1359" y="7712"/>
                    <a:pt x="1347" y="7734"/>
                  </a:cubicBezTo>
                  <a:cubicBezTo>
                    <a:pt x="1347" y="7734"/>
                    <a:pt x="1334" y="7734"/>
                    <a:pt x="1325" y="7756"/>
                  </a:cubicBezTo>
                  <a:cubicBezTo>
                    <a:pt x="1312" y="7775"/>
                    <a:pt x="1312" y="7800"/>
                    <a:pt x="1325" y="7819"/>
                  </a:cubicBezTo>
                  <a:cubicBezTo>
                    <a:pt x="1337" y="7837"/>
                    <a:pt x="1325" y="7837"/>
                    <a:pt x="1312" y="7841"/>
                  </a:cubicBezTo>
                  <a:cubicBezTo>
                    <a:pt x="1290" y="7825"/>
                    <a:pt x="1287" y="7797"/>
                    <a:pt x="1300" y="7778"/>
                  </a:cubicBezTo>
                  <a:cubicBezTo>
                    <a:pt x="1312" y="7778"/>
                    <a:pt x="1312" y="7756"/>
                    <a:pt x="1312" y="7734"/>
                  </a:cubicBezTo>
                  <a:cubicBezTo>
                    <a:pt x="1312" y="7731"/>
                    <a:pt x="1310" y="7729"/>
                    <a:pt x="1306" y="7729"/>
                  </a:cubicBezTo>
                  <a:cubicBezTo>
                    <a:pt x="1290" y="7729"/>
                    <a:pt x="1248" y="7763"/>
                    <a:pt x="1240" y="7800"/>
                  </a:cubicBezTo>
                  <a:cubicBezTo>
                    <a:pt x="1240" y="7807"/>
                    <a:pt x="1240" y="7812"/>
                    <a:pt x="1240" y="7812"/>
                  </a:cubicBezTo>
                  <a:cubicBezTo>
                    <a:pt x="1240" y="7812"/>
                    <a:pt x="1239" y="7802"/>
                    <a:pt x="1237" y="7778"/>
                  </a:cubicBezTo>
                  <a:cubicBezTo>
                    <a:pt x="1237" y="7756"/>
                    <a:pt x="1215" y="7756"/>
                    <a:pt x="1190" y="7756"/>
                  </a:cubicBezTo>
                  <a:cubicBezTo>
                    <a:pt x="1165" y="7759"/>
                    <a:pt x="1152" y="7759"/>
                    <a:pt x="1152" y="7778"/>
                  </a:cubicBezTo>
                  <a:cubicBezTo>
                    <a:pt x="1152" y="7800"/>
                    <a:pt x="1156" y="7822"/>
                    <a:pt x="1143" y="7822"/>
                  </a:cubicBezTo>
                  <a:cubicBezTo>
                    <a:pt x="1156" y="7822"/>
                    <a:pt x="1156" y="7841"/>
                    <a:pt x="1156" y="7862"/>
                  </a:cubicBezTo>
                  <a:cubicBezTo>
                    <a:pt x="1140" y="7850"/>
                    <a:pt x="1127" y="7837"/>
                    <a:pt x="1118" y="7822"/>
                  </a:cubicBezTo>
                  <a:cubicBezTo>
                    <a:pt x="1099" y="7781"/>
                    <a:pt x="1062" y="7759"/>
                    <a:pt x="1018" y="7759"/>
                  </a:cubicBezTo>
                  <a:cubicBezTo>
                    <a:pt x="1013" y="7759"/>
                    <a:pt x="1007" y="7759"/>
                    <a:pt x="1001" y="7759"/>
                  </a:cubicBezTo>
                  <a:cubicBezTo>
                    <a:pt x="980" y="7759"/>
                    <a:pt x="955" y="7757"/>
                    <a:pt x="946" y="7740"/>
                  </a:cubicBezTo>
                  <a:cubicBezTo>
                    <a:pt x="921" y="7740"/>
                    <a:pt x="908" y="7740"/>
                    <a:pt x="908" y="7762"/>
                  </a:cubicBezTo>
                  <a:lnTo>
                    <a:pt x="886" y="7762"/>
                  </a:lnTo>
                  <a:cubicBezTo>
                    <a:pt x="879" y="7752"/>
                    <a:pt x="870" y="7747"/>
                    <a:pt x="862" y="7747"/>
                  </a:cubicBezTo>
                  <a:cubicBezTo>
                    <a:pt x="854" y="7747"/>
                    <a:pt x="848" y="7752"/>
                    <a:pt x="848" y="7762"/>
                  </a:cubicBezTo>
                  <a:cubicBezTo>
                    <a:pt x="844" y="7770"/>
                    <a:pt x="840" y="7772"/>
                    <a:pt x="836" y="7772"/>
                  </a:cubicBezTo>
                  <a:cubicBezTo>
                    <a:pt x="828" y="7772"/>
                    <a:pt x="819" y="7762"/>
                    <a:pt x="811" y="7762"/>
                  </a:cubicBezTo>
                  <a:cubicBezTo>
                    <a:pt x="800" y="7744"/>
                    <a:pt x="793" y="7734"/>
                    <a:pt x="791" y="7734"/>
                  </a:cubicBezTo>
                  <a:lnTo>
                    <a:pt x="791" y="7734"/>
                  </a:lnTo>
                  <a:cubicBezTo>
                    <a:pt x="788" y="7734"/>
                    <a:pt x="791" y="7749"/>
                    <a:pt x="798" y="7784"/>
                  </a:cubicBezTo>
                  <a:cubicBezTo>
                    <a:pt x="801" y="7806"/>
                    <a:pt x="817" y="7822"/>
                    <a:pt x="836" y="7825"/>
                  </a:cubicBezTo>
                  <a:lnTo>
                    <a:pt x="874" y="7825"/>
                  </a:lnTo>
                  <a:lnTo>
                    <a:pt x="836" y="7847"/>
                  </a:lnTo>
                  <a:cubicBezTo>
                    <a:pt x="817" y="7853"/>
                    <a:pt x="805" y="7869"/>
                    <a:pt x="801" y="7888"/>
                  </a:cubicBezTo>
                  <a:cubicBezTo>
                    <a:pt x="801" y="7888"/>
                    <a:pt x="801" y="7910"/>
                    <a:pt x="789" y="7910"/>
                  </a:cubicBezTo>
                  <a:lnTo>
                    <a:pt x="789" y="7869"/>
                  </a:lnTo>
                  <a:cubicBezTo>
                    <a:pt x="798" y="7850"/>
                    <a:pt x="801" y="7828"/>
                    <a:pt x="801" y="7806"/>
                  </a:cubicBezTo>
                  <a:cubicBezTo>
                    <a:pt x="792" y="7781"/>
                    <a:pt x="774" y="7762"/>
                    <a:pt x="763" y="7762"/>
                  </a:cubicBezTo>
                  <a:cubicBezTo>
                    <a:pt x="756" y="7762"/>
                    <a:pt x="751" y="7769"/>
                    <a:pt x="751" y="7784"/>
                  </a:cubicBezTo>
                  <a:cubicBezTo>
                    <a:pt x="739" y="7784"/>
                    <a:pt x="739" y="7784"/>
                    <a:pt x="726" y="7765"/>
                  </a:cubicBezTo>
                  <a:cubicBezTo>
                    <a:pt x="726" y="7756"/>
                    <a:pt x="724" y="7751"/>
                    <a:pt x="721" y="7751"/>
                  </a:cubicBezTo>
                  <a:cubicBezTo>
                    <a:pt x="716" y="7751"/>
                    <a:pt x="709" y="7762"/>
                    <a:pt x="701" y="7787"/>
                  </a:cubicBezTo>
                  <a:cubicBezTo>
                    <a:pt x="696" y="7808"/>
                    <a:pt x="691" y="7818"/>
                    <a:pt x="685" y="7818"/>
                  </a:cubicBezTo>
                  <a:cubicBezTo>
                    <a:pt x="679" y="7818"/>
                    <a:pt x="673" y="7808"/>
                    <a:pt x="667" y="7787"/>
                  </a:cubicBezTo>
                  <a:cubicBezTo>
                    <a:pt x="652" y="7764"/>
                    <a:pt x="629" y="7754"/>
                    <a:pt x="613" y="7754"/>
                  </a:cubicBezTo>
                  <a:cubicBezTo>
                    <a:pt x="600" y="7754"/>
                    <a:pt x="591" y="7759"/>
                    <a:pt x="591" y="7768"/>
                  </a:cubicBezTo>
                  <a:cubicBezTo>
                    <a:pt x="591" y="7792"/>
                    <a:pt x="580" y="7802"/>
                    <a:pt x="568" y="7802"/>
                  </a:cubicBezTo>
                  <a:cubicBezTo>
                    <a:pt x="559" y="7802"/>
                    <a:pt x="550" y="7797"/>
                    <a:pt x="544" y="7787"/>
                  </a:cubicBezTo>
                  <a:cubicBezTo>
                    <a:pt x="538" y="7778"/>
                    <a:pt x="532" y="7774"/>
                    <a:pt x="526" y="7774"/>
                  </a:cubicBezTo>
                  <a:cubicBezTo>
                    <a:pt x="520" y="7774"/>
                    <a:pt x="513" y="7779"/>
                    <a:pt x="507" y="7790"/>
                  </a:cubicBezTo>
                  <a:cubicBezTo>
                    <a:pt x="507" y="7775"/>
                    <a:pt x="501" y="7759"/>
                    <a:pt x="493" y="7759"/>
                  </a:cubicBezTo>
                  <a:cubicBezTo>
                    <a:pt x="489" y="7759"/>
                    <a:pt x="485" y="7762"/>
                    <a:pt x="482" y="7768"/>
                  </a:cubicBezTo>
                  <a:cubicBezTo>
                    <a:pt x="482" y="7768"/>
                    <a:pt x="469" y="7768"/>
                    <a:pt x="482" y="7790"/>
                  </a:cubicBezTo>
                  <a:lnTo>
                    <a:pt x="460" y="7831"/>
                  </a:lnTo>
                  <a:cubicBezTo>
                    <a:pt x="472" y="7831"/>
                    <a:pt x="472" y="7853"/>
                    <a:pt x="472" y="7872"/>
                  </a:cubicBezTo>
                  <a:cubicBezTo>
                    <a:pt x="472" y="7878"/>
                    <a:pt x="469" y="7881"/>
                    <a:pt x="463" y="7881"/>
                  </a:cubicBezTo>
                  <a:cubicBezTo>
                    <a:pt x="447" y="7881"/>
                    <a:pt x="416" y="7858"/>
                    <a:pt x="397" y="7812"/>
                  </a:cubicBezTo>
                  <a:lnTo>
                    <a:pt x="372" y="7772"/>
                  </a:lnTo>
                  <a:lnTo>
                    <a:pt x="372" y="7812"/>
                  </a:lnTo>
                  <a:cubicBezTo>
                    <a:pt x="360" y="7812"/>
                    <a:pt x="350" y="7812"/>
                    <a:pt x="347" y="7790"/>
                  </a:cubicBezTo>
                  <a:cubicBezTo>
                    <a:pt x="347" y="7772"/>
                    <a:pt x="347" y="7772"/>
                    <a:pt x="335" y="7772"/>
                  </a:cubicBezTo>
                  <a:cubicBezTo>
                    <a:pt x="335" y="7772"/>
                    <a:pt x="325" y="7772"/>
                    <a:pt x="325" y="7790"/>
                  </a:cubicBezTo>
                  <a:cubicBezTo>
                    <a:pt x="325" y="7816"/>
                    <a:pt x="325" y="7827"/>
                    <a:pt x="323" y="7827"/>
                  </a:cubicBezTo>
                  <a:cubicBezTo>
                    <a:pt x="321" y="7827"/>
                    <a:pt x="318" y="7821"/>
                    <a:pt x="313" y="7812"/>
                  </a:cubicBezTo>
                  <a:cubicBezTo>
                    <a:pt x="306" y="7792"/>
                    <a:pt x="300" y="7782"/>
                    <a:pt x="294" y="7782"/>
                  </a:cubicBezTo>
                  <a:cubicBezTo>
                    <a:pt x="288" y="7782"/>
                    <a:pt x="281" y="7792"/>
                    <a:pt x="275" y="7812"/>
                  </a:cubicBezTo>
                  <a:cubicBezTo>
                    <a:pt x="277" y="7834"/>
                    <a:pt x="277" y="7845"/>
                    <a:pt x="276" y="7845"/>
                  </a:cubicBezTo>
                  <a:cubicBezTo>
                    <a:pt x="274" y="7845"/>
                    <a:pt x="270" y="7834"/>
                    <a:pt x="262" y="7812"/>
                  </a:cubicBezTo>
                  <a:cubicBezTo>
                    <a:pt x="262" y="7794"/>
                    <a:pt x="250" y="7772"/>
                    <a:pt x="237" y="7772"/>
                  </a:cubicBezTo>
                  <a:lnTo>
                    <a:pt x="237" y="7794"/>
                  </a:lnTo>
                  <a:cubicBezTo>
                    <a:pt x="239" y="7818"/>
                    <a:pt x="236" y="7828"/>
                    <a:pt x="230" y="7828"/>
                  </a:cubicBezTo>
                  <a:cubicBezTo>
                    <a:pt x="226" y="7828"/>
                    <a:pt x="220" y="7823"/>
                    <a:pt x="215" y="7815"/>
                  </a:cubicBezTo>
                  <a:cubicBezTo>
                    <a:pt x="215" y="7805"/>
                    <a:pt x="212" y="7799"/>
                    <a:pt x="206" y="7799"/>
                  </a:cubicBezTo>
                  <a:cubicBezTo>
                    <a:pt x="200" y="7799"/>
                    <a:pt x="190" y="7805"/>
                    <a:pt x="178" y="7815"/>
                  </a:cubicBezTo>
                  <a:cubicBezTo>
                    <a:pt x="153" y="7815"/>
                    <a:pt x="140" y="7815"/>
                    <a:pt x="140" y="7794"/>
                  </a:cubicBezTo>
                  <a:cubicBezTo>
                    <a:pt x="140" y="7773"/>
                    <a:pt x="140" y="7763"/>
                    <a:pt x="139" y="7763"/>
                  </a:cubicBezTo>
                  <a:cubicBezTo>
                    <a:pt x="137" y="7763"/>
                    <a:pt x="134" y="7773"/>
                    <a:pt x="128" y="7794"/>
                  </a:cubicBezTo>
                  <a:cubicBezTo>
                    <a:pt x="123" y="7805"/>
                    <a:pt x="121" y="7810"/>
                    <a:pt x="116" y="7810"/>
                  </a:cubicBezTo>
                  <a:cubicBezTo>
                    <a:pt x="112" y="7810"/>
                    <a:pt x="106" y="7805"/>
                    <a:pt x="93" y="7794"/>
                  </a:cubicBezTo>
                  <a:cubicBezTo>
                    <a:pt x="87" y="7785"/>
                    <a:pt x="84" y="7780"/>
                    <a:pt x="81" y="7780"/>
                  </a:cubicBezTo>
                  <a:cubicBezTo>
                    <a:pt x="78" y="7780"/>
                    <a:pt x="75" y="7785"/>
                    <a:pt x="68" y="7797"/>
                  </a:cubicBezTo>
                  <a:cubicBezTo>
                    <a:pt x="68" y="7835"/>
                    <a:pt x="68" y="7857"/>
                    <a:pt x="78" y="7857"/>
                  </a:cubicBezTo>
                  <a:cubicBezTo>
                    <a:pt x="79" y="7857"/>
                    <a:pt x="80" y="7856"/>
                    <a:pt x="81" y="7856"/>
                  </a:cubicBezTo>
                  <a:cubicBezTo>
                    <a:pt x="93" y="7856"/>
                    <a:pt x="93" y="7856"/>
                    <a:pt x="93" y="7878"/>
                  </a:cubicBezTo>
                  <a:lnTo>
                    <a:pt x="71" y="7878"/>
                  </a:lnTo>
                  <a:cubicBezTo>
                    <a:pt x="52" y="7878"/>
                    <a:pt x="34" y="7888"/>
                    <a:pt x="21" y="7900"/>
                  </a:cubicBezTo>
                  <a:cubicBezTo>
                    <a:pt x="4" y="7918"/>
                    <a:pt x="0" y="7947"/>
                    <a:pt x="11" y="7947"/>
                  </a:cubicBezTo>
                  <a:cubicBezTo>
                    <a:pt x="13" y="7947"/>
                    <a:pt x="17" y="7945"/>
                    <a:pt x="21" y="7941"/>
                  </a:cubicBezTo>
                  <a:lnTo>
                    <a:pt x="34" y="7963"/>
                  </a:lnTo>
                  <a:cubicBezTo>
                    <a:pt x="35" y="7994"/>
                    <a:pt x="42" y="8010"/>
                    <a:pt x="49" y="8010"/>
                  </a:cubicBezTo>
                  <a:cubicBezTo>
                    <a:pt x="55" y="8010"/>
                    <a:pt x="60" y="7994"/>
                    <a:pt x="59" y="7963"/>
                  </a:cubicBezTo>
                  <a:cubicBezTo>
                    <a:pt x="59" y="7928"/>
                    <a:pt x="59" y="7913"/>
                    <a:pt x="61" y="7913"/>
                  </a:cubicBezTo>
                  <a:cubicBezTo>
                    <a:pt x="63" y="7913"/>
                    <a:pt x="66" y="7923"/>
                    <a:pt x="71" y="7941"/>
                  </a:cubicBezTo>
                  <a:cubicBezTo>
                    <a:pt x="71" y="7982"/>
                    <a:pt x="84" y="7982"/>
                    <a:pt x="96" y="7982"/>
                  </a:cubicBezTo>
                  <a:cubicBezTo>
                    <a:pt x="109" y="7982"/>
                    <a:pt x="109" y="7982"/>
                    <a:pt x="109" y="8004"/>
                  </a:cubicBezTo>
                  <a:cubicBezTo>
                    <a:pt x="109" y="8025"/>
                    <a:pt x="121" y="8044"/>
                    <a:pt x="134" y="8044"/>
                  </a:cubicBezTo>
                  <a:cubicBezTo>
                    <a:pt x="146" y="8044"/>
                    <a:pt x="146" y="8044"/>
                    <a:pt x="146" y="8022"/>
                  </a:cubicBezTo>
                  <a:cubicBezTo>
                    <a:pt x="141" y="8015"/>
                    <a:pt x="142" y="8010"/>
                    <a:pt x="146" y="8010"/>
                  </a:cubicBezTo>
                  <a:cubicBezTo>
                    <a:pt x="152" y="8010"/>
                    <a:pt x="164" y="8020"/>
                    <a:pt x="172" y="8044"/>
                  </a:cubicBezTo>
                  <a:cubicBezTo>
                    <a:pt x="177" y="8053"/>
                    <a:pt x="180" y="8059"/>
                    <a:pt x="182" y="8059"/>
                  </a:cubicBezTo>
                  <a:cubicBezTo>
                    <a:pt x="184" y="8059"/>
                    <a:pt x="184" y="8048"/>
                    <a:pt x="184" y="8022"/>
                  </a:cubicBezTo>
                  <a:cubicBezTo>
                    <a:pt x="183" y="8002"/>
                    <a:pt x="188" y="7992"/>
                    <a:pt x="195" y="7992"/>
                  </a:cubicBezTo>
                  <a:cubicBezTo>
                    <a:pt x="203" y="7992"/>
                    <a:pt x="212" y="8002"/>
                    <a:pt x="219" y="8022"/>
                  </a:cubicBezTo>
                  <a:lnTo>
                    <a:pt x="244" y="8022"/>
                  </a:lnTo>
                  <a:cubicBezTo>
                    <a:pt x="256" y="8022"/>
                    <a:pt x="256" y="8000"/>
                    <a:pt x="256" y="7982"/>
                  </a:cubicBezTo>
                  <a:cubicBezTo>
                    <a:pt x="254" y="7956"/>
                    <a:pt x="254" y="7945"/>
                    <a:pt x="256" y="7945"/>
                  </a:cubicBezTo>
                  <a:lnTo>
                    <a:pt x="256" y="7945"/>
                  </a:lnTo>
                  <a:cubicBezTo>
                    <a:pt x="257" y="7945"/>
                    <a:pt x="260" y="7951"/>
                    <a:pt x="266" y="7960"/>
                  </a:cubicBezTo>
                  <a:cubicBezTo>
                    <a:pt x="275" y="7972"/>
                    <a:pt x="278" y="7985"/>
                    <a:pt x="281" y="8000"/>
                  </a:cubicBezTo>
                  <a:cubicBezTo>
                    <a:pt x="281" y="8022"/>
                    <a:pt x="294" y="8022"/>
                    <a:pt x="306" y="8022"/>
                  </a:cubicBezTo>
                  <a:cubicBezTo>
                    <a:pt x="316" y="8022"/>
                    <a:pt x="341" y="8022"/>
                    <a:pt x="341" y="8000"/>
                  </a:cubicBezTo>
                  <a:lnTo>
                    <a:pt x="341" y="8019"/>
                  </a:lnTo>
                  <a:cubicBezTo>
                    <a:pt x="349" y="8019"/>
                    <a:pt x="352" y="8029"/>
                    <a:pt x="353" y="8029"/>
                  </a:cubicBezTo>
                  <a:cubicBezTo>
                    <a:pt x="353" y="8029"/>
                    <a:pt x="353" y="8026"/>
                    <a:pt x="353" y="8019"/>
                  </a:cubicBezTo>
                  <a:cubicBezTo>
                    <a:pt x="353" y="8019"/>
                    <a:pt x="366" y="8019"/>
                    <a:pt x="391" y="8041"/>
                  </a:cubicBezTo>
                  <a:cubicBezTo>
                    <a:pt x="396" y="8045"/>
                    <a:pt x="400" y="8047"/>
                    <a:pt x="405" y="8047"/>
                  </a:cubicBezTo>
                  <a:cubicBezTo>
                    <a:pt x="426" y="8047"/>
                    <a:pt x="444" y="8012"/>
                    <a:pt x="413" y="7978"/>
                  </a:cubicBezTo>
                  <a:lnTo>
                    <a:pt x="425" y="7978"/>
                  </a:lnTo>
                  <a:cubicBezTo>
                    <a:pt x="438" y="7978"/>
                    <a:pt x="438" y="7957"/>
                    <a:pt x="438" y="7957"/>
                  </a:cubicBezTo>
                  <a:cubicBezTo>
                    <a:pt x="438" y="7935"/>
                    <a:pt x="450" y="7935"/>
                    <a:pt x="463" y="7935"/>
                  </a:cubicBezTo>
                  <a:lnTo>
                    <a:pt x="463" y="7978"/>
                  </a:lnTo>
                  <a:cubicBezTo>
                    <a:pt x="456" y="8014"/>
                    <a:pt x="461" y="8036"/>
                    <a:pt x="469" y="8036"/>
                  </a:cubicBezTo>
                  <a:cubicBezTo>
                    <a:pt x="475" y="8036"/>
                    <a:pt x="483" y="8024"/>
                    <a:pt x="488" y="7997"/>
                  </a:cubicBezTo>
                  <a:cubicBezTo>
                    <a:pt x="488" y="8003"/>
                    <a:pt x="488" y="8011"/>
                    <a:pt x="488" y="8019"/>
                  </a:cubicBezTo>
                  <a:cubicBezTo>
                    <a:pt x="488" y="8029"/>
                    <a:pt x="491" y="8033"/>
                    <a:pt x="497" y="8033"/>
                  </a:cubicBezTo>
                  <a:cubicBezTo>
                    <a:pt x="504" y="8033"/>
                    <a:pt x="513" y="8029"/>
                    <a:pt x="526" y="8019"/>
                  </a:cubicBezTo>
                  <a:cubicBezTo>
                    <a:pt x="535" y="8019"/>
                    <a:pt x="548" y="7975"/>
                    <a:pt x="548" y="7957"/>
                  </a:cubicBezTo>
                  <a:cubicBezTo>
                    <a:pt x="548" y="7935"/>
                    <a:pt x="560" y="7935"/>
                    <a:pt x="560" y="7935"/>
                  </a:cubicBezTo>
                  <a:cubicBezTo>
                    <a:pt x="573" y="7935"/>
                    <a:pt x="573" y="7935"/>
                    <a:pt x="573" y="7953"/>
                  </a:cubicBezTo>
                  <a:cubicBezTo>
                    <a:pt x="573" y="7975"/>
                    <a:pt x="579" y="7986"/>
                    <a:pt x="586" y="7986"/>
                  </a:cubicBezTo>
                  <a:cubicBezTo>
                    <a:pt x="594" y="7986"/>
                    <a:pt x="602" y="7975"/>
                    <a:pt x="607" y="7953"/>
                  </a:cubicBezTo>
                  <a:lnTo>
                    <a:pt x="607" y="7975"/>
                  </a:lnTo>
                  <a:cubicBezTo>
                    <a:pt x="609" y="7990"/>
                    <a:pt x="616" y="8004"/>
                    <a:pt x="639" y="8004"/>
                  </a:cubicBezTo>
                  <a:cubicBezTo>
                    <a:pt x="650" y="8004"/>
                    <a:pt x="664" y="8001"/>
                    <a:pt x="682" y="7994"/>
                  </a:cubicBezTo>
                  <a:cubicBezTo>
                    <a:pt x="733" y="7994"/>
                    <a:pt x="767" y="7994"/>
                    <a:pt x="767" y="8013"/>
                  </a:cubicBezTo>
                  <a:cubicBezTo>
                    <a:pt x="767" y="8017"/>
                    <a:pt x="769" y="8019"/>
                    <a:pt x="772" y="8019"/>
                  </a:cubicBezTo>
                  <a:cubicBezTo>
                    <a:pt x="785" y="8019"/>
                    <a:pt x="821" y="7986"/>
                    <a:pt x="839" y="7950"/>
                  </a:cubicBezTo>
                  <a:cubicBezTo>
                    <a:pt x="839" y="7972"/>
                    <a:pt x="852" y="7972"/>
                    <a:pt x="877" y="7972"/>
                  </a:cubicBezTo>
                  <a:cubicBezTo>
                    <a:pt x="887" y="7971"/>
                    <a:pt x="894" y="7971"/>
                    <a:pt x="900" y="7971"/>
                  </a:cubicBezTo>
                  <a:cubicBezTo>
                    <a:pt x="914" y="7971"/>
                    <a:pt x="914" y="7975"/>
                    <a:pt x="914" y="7991"/>
                  </a:cubicBezTo>
                  <a:cubicBezTo>
                    <a:pt x="908" y="8011"/>
                    <a:pt x="905" y="8022"/>
                    <a:pt x="906" y="8022"/>
                  </a:cubicBezTo>
                  <a:cubicBezTo>
                    <a:pt x="908" y="8022"/>
                    <a:pt x="914" y="8011"/>
                    <a:pt x="927" y="7991"/>
                  </a:cubicBezTo>
                  <a:cubicBezTo>
                    <a:pt x="930" y="7975"/>
                    <a:pt x="938" y="7968"/>
                    <a:pt x="946" y="7968"/>
                  </a:cubicBezTo>
                  <a:cubicBezTo>
                    <a:pt x="960" y="7968"/>
                    <a:pt x="974" y="7986"/>
                    <a:pt x="974" y="8013"/>
                  </a:cubicBezTo>
                  <a:cubicBezTo>
                    <a:pt x="977" y="8032"/>
                    <a:pt x="986" y="8032"/>
                    <a:pt x="1011" y="8032"/>
                  </a:cubicBezTo>
                  <a:cubicBezTo>
                    <a:pt x="1024" y="8010"/>
                    <a:pt x="1049" y="8010"/>
                    <a:pt x="1074" y="8010"/>
                  </a:cubicBezTo>
                  <a:cubicBezTo>
                    <a:pt x="1109" y="8010"/>
                    <a:pt x="1109" y="8010"/>
                    <a:pt x="1109" y="7969"/>
                  </a:cubicBezTo>
                  <a:cubicBezTo>
                    <a:pt x="1109" y="7925"/>
                    <a:pt x="1121" y="7925"/>
                    <a:pt x="1143" y="7925"/>
                  </a:cubicBezTo>
                  <a:cubicBezTo>
                    <a:pt x="1156" y="7925"/>
                    <a:pt x="1168" y="7925"/>
                    <a:pt x="1168" y="7947"/>
                  </a:cubicBezTo>
                  <a:cubicBezTo>
                    <a:pt x="1168" y="7947"/>
                    <a:pt x="1181" y="7966"/>
                    <a:pt x="1193" y="7966"/>
                  </a:cubicBezTo>
                  <a:cubicBezTo>
                    <a:pt x="1206" y="7966"/>
                    <a:pt x="1218" y="7966"/>
                    <a:pt x="1218" y="7988"/>
                  </a:cubicBezTo>
                  <a:cubicBezTo>
                    <a:pt x="1228" y="8000"/>
                    <a:pt x="1240" y="8007"/>
                    <a:pt x="1256" y="8007"/>
                  </a:cubicBezTo>
                  <a:cubicBezTo>
                    <a:pt x="1281" y="8007"/>
                    <a:pt x="1303" y="8007"/>
                    <a:pt x="1306" y="8029"/>
                  </a:cubicBezTo>
                  <a:cubicBezTo>
                    <a:pt x="1315" y="8029"/>
                    <a:pt x="1315" y="8029"/>
                    <a:pt x="1315" y="8007"/>
                  </a:cubicBezTo>
                  <a:cubicBezTo>
                    <a:pt x="1315" y="7991"/>
                    <a:pt x="1322" y="7976"/>
                    <a:pt x="1343" y="7976"/>
                  </a:cubicBezTo>
                  <a:cubicBezTo>
                    <a:pt x="1352" y="7976"/>
                    <a:pt x="1363" y="7978"/>
                    <a:pt x="1378" y="7985"/>
                  </a:cubicBezTo>
                  <a:cubicBezTo>
                    <a:pt x="1400" y="7985"/>
                    <a:pt x="1438" y="7985"/>
                    <a:pt x="1438" y="7963"/>
                  </a:cubicBezTo>
                  <a:cubicBezTo>
                    <a:pt x="1450" y="7963"/>
                    <a:pt x="1450" y="7963"/>
                    <a:pt x="1450" y="7985"/>
                  </a:cubicBezTo>
                  <a:cubicBezTo>
                    <a:pt x="1450" y="8005"/>
                    <a:pt x="1456" y="8015"/>
                    <a:pt x="1465" y="8015"/>
                  </a:cubicBezTo>
                  <a:cubicBezTo>
                    <a:pt x="1475" y="8015"/>
                    <a:pt x="1488" y="8004"/>
                    <a:pt x="1500" y="7982"/>
                  </a:cubicBezTo>
                  <a:cubicBezTo>
                    <a:pt x="1499" y="7972"/>
                    <a:pt x="1501" y="7967"/>
                    <a:pt x="1505" y="7967"/>
                  </a:cubicBezTo>
                  <a:cubicBezTo>
                    <a:pt x="1510" y="7967"/>
                    <a:pt x="1516" y="7972"/>
                    <a:pt x="1522" y="7982"/>
                  </a:cubicBezTo>
                  <a:cubicBezTo>
                    <a:pt x="1522" y="7982"/>
                    <a:pt x="1535" y="7982"/>
                    <a:pt x="1547" y="7960"/>
                  </a:cubicBezTo>
                  <a:cubicBezTo>
                    <a:pt x="1552" y="7948"/>
                    <a:pt x="1555" y="7943"/>
                    <a:pt x="1559" y="7943"/>
                  </a:cubicBezTo>
                  <a:cubicBezTo>
                    <a:pt x="1563" y="7943"/>
                    <a:pt x="1570" y="7947"/>
                    <a:pt x="1582" y="7957"/>
                  </a:cubicBezTo>
                  <a:cubicBezTo>
                    <a:pt x="1582" y="7972"/>
                    <a:pt x="1588" y="7977"/>
                    <a:pt x="1597" y="7977"/>
                  </a:cubicBezTo>
                  <a:cubicBezTo>
                    <a:pt x="1600" y="7977"/>
                    <a:pt x="1603" y="7976"/>
                    <a:pt x="1607" y="7975"/>
                  </a:cubicBezTo>
                  <a:cubicBezTo>
                    <a:pt x="1626" y="7963"/>
                    <a:pt x="1702" y="7948"/>
                    <a:pt x="1747" y="7948"/>
                  </a:cubicBezTo>
                  <a:cubicBezTo>
                    <a:pt x="1761" y="7948"/>
                    <a:pt x="1772" y="7950"/>
                    <a:pt x="1776" y="7953"/>
                  </a:cubicBezTo>
                  <a:cubicBezTo>
                    <a:pt x="1782" y="7931"/>
                    <a:pt x="1782" y="7931"/>
                    <a:pt x="1795" y="7928"/>
                  </a:cubicBezTo>
                  <a:cubicBezTo>
                    <a:pt x="1803" y="7944"/>
                    <a:pt x="1809" y="7950"/>
                    <a:pt x="1813" y="7950"/>
                  </a:cubicBezTo>
                  <a:cubicBezTo>
                    <a:pt x="1819" y="7950"/>
                    <a:pt x="1820" y="7932"/>
                    <a:pt x="1814" y="7906"/>
                  </a:cubicBezTo>
                  <a:lnTo>
                    <a:pt x="1801" y="7906"/>
                  </a:lnTo>
                  <a:lnTo>
                    <a:pt x="1789" y="7910"/>
                  </a:lnTo>
                  <a:cubicBezTo>
                    <a:pt x="1784" y="7890"/>
                    <a:pt x="1790" y="7878"/>
                    <a:pt x="1799" y="7878"/>
                  </a:cubicBezTo>
                  <a:cubicBezTo>
                    <a:pt x="1808" y="7878"/>
                    <a:pt x="1821" y="7891"/>
                    <a:pt x="1829" y="7922"/>
                  </a:cubicBezTo>
                  <a:cubicBezTo>
                    <a:pt x="1840" y="7940"/>
                    <a:pt x="1845" y="7950"/>
                    <a:pt x="1848" y="7950"/>
                  </a:cubicBezTo>
                  <a:cubicBezTo>
                    <a:pt x="1851" y="7950"/>
                    <a:pt x="1851" y="7939"/>
                    <a:pt x="1851" y="7916"/>
                  </a:cubicBezTo>
                  <a:cubicBezTo>
                    <a:pt x="1851" y="7892"/>
                    <a:pt x="1855" y="7880"/>
                    <a:pt x="1862" y="7880"/>
                  </a:cubicBezTo>
                  <a:cubicBezTo>
                    <a:pt x="1868" y="7880"/>
                    <a:pt x="1876" y="7889"/>
                    <a:pt x="1886" y="7906"/>
                  </a:cubicBezTo>
                  <a:cubicBezTo>
                    <a:pt x="1892" y="7926"/>
                    <a:pt x="1895" y="7935"/>
                    <a:pt x="1897" y="7935"/>
                  </a:cubicBezTo>
                  <a:cubicBezTo>
                    <a:pt x="1898" y="7935"/>
                    <a:pt x="1898" y="7924"/>
                    <a:pt x="1898" y="7903"/>
                  </a:cubicBezTo>
                  <a:cubicBezTo>
                    <a:pt x="1896" y="7851"/>
                    <a:pt x="1905" y="7820"/>
                    <a:pt x="1917" y="7820"/>
                  </a:cubicBezTo>
                  <a:cubicBezTo>
                    <a:pt x="1926" y="7820"/>
                    <a:pt x="1937" y="7834"/>
                    <a:pt x="1948" y="7866"/>
                  </a:cubicBezTo>
                  <a:cubicBezTo>
                    <a:pt x="1959" y="7901"/>
                    <a:pt x="1975" y="7917"/>
                    <a:pt x="1987" y="7917"/>
                  </a:cubicBezTo>
                  <a:cubicBezTo>
                    <a:pt x="1989" y="7917"/>
                    <a:pt x="1991" y="7917"/>
                    <a:pt x="1992" y="7916"/>
                  </a:cubicBezTo>
                  <a:cubicBezTo>
                    <a:pt x="2002" y="7913"/>
                    <a:pt x="1995" y="7894"/>
                    <a:pt x="1989" y="7872"/>
                  </a:cubicBezTo>
                  <a:cubicBezTo>
                    <a:pt x="1975" y="7853"/>
                    <a:pt x="1972" y="7843"/>
                    <a:pt x="1978" y="7843"/>
                  </a:cubicBezTo>
                  <a:cubicBezTo>
                    <a:pt x="1983" y="7843"/>
                    <a:pt x="1994" y="7850"/>
                    <a:pt x="2011" y="7862"/>
                  </a:cubicBezTo>
                  <a:cubicBezTo>
                    <a:pt x="2036" y="7882"/>
                    <a:pt x="2054" y="7891"/>
                    <a:pt x="2069" y="7891"/>
                  </a:cubicBezTo>
                  <a:cubicBezTo>
                    <a:pt x="2087" y="7891"/>
                    <a:pt x="2099" y="7875"/>
                    <a:pt x="2108" y="7847"/>
                  </a:cubicBezTo>
                  <a:cubicBezTo>
                    <a:pt x="2123" y="7811"/>
                    <a:pt x="2139" y="7790"/>
                    <a:pt x="2147" y="7790"/>
                  </a:cubicBezTo>
                  <a:cubicBezTo>
                    <a:pt x="2152" y="7790"/>
                    <a:pt x="2154" y="7800"/>
                    <a:pt x="2149" y="7822"/>
                  </a:cubicBezTo>
                  <a:cubicBezTo>
                    <a:pt x="2149" y="7850"/>
                    <a:pt x="2149" y="7862"/>
                    <a:pt x="2151" y="7862"/>
                  </a:cubicBezTo>
                  <a:cubicBezTo>
                    <a:pt x="2153" y="7862"/>
                    <a:pt x="2156" y="7854"/>
                    <a:pt x="2162" y="7841"/>
                  </a:cubicBezTo>
                  <a:lnTo>
                    <a:pt x="2215" y="7812"/>
                  </a:lnTo>
                  <a:cubicBezTo>
                    <a:pt x="2224" y="7806"/>
                    <a:pt x="2224" y="7781"/>
                    <a:pt x="2215" y="7765"/>
                  </a:cubicBezTo>
                  <a:lnTo>
                    <a:pt x="2215" y="7765"/>
                  </a:lnTo>
                  <a:cubicBezTo>
                    <a:pt x="2229" y="7778"/>
                    <a:pt x="2244" y="7786"/>
                    <a:pt x="2256" y="7786"/>
                  </a:cubicBezTo>
                  <a:cubicBezTo>
                    <a:pt x="2270" y="7786"/>
                    <a:pt x="2279" y="7775"/>
                    <a:pt x="2277" y="7750"/>
                  </a:cubicBezTo>
                  <a:lnTo>
                    <a:pt x="2296" y="7734"/>
                  </a:lnTo>
                  <a:cubicBezTo>
                    <a:pt x="2306" y="7728"/>
                    <a:pt x="2306" y="7728"/>
                    <a:pt x="2303" y="7703"/>
                  </a:cubicBezTo>
                  <a:cubicBezTo>
                    <a:pt x="2303" y="7693"/>
                    <a:pt x="2307" y="7689"/>
                    <a:pt x="2314" y="7689"/>
                  </a:cubicBezTo>
                  <a:cubicBezTo>
                    <a:pt x="2322" y="7689"/>
                    <a:pt x="2334" y="7694"/>
                    <a:pt x="2346" y="7700"/>
                  </a:cubicBezTo>
                  <a:cubicBezTo>
                    <a:pt x="2360" y="7705"/>
                    <a:pt x="2374" y="7711"/>
                    <a:pt x="2380" y="7711"/>
                  </a:cubicBezTo>
                  <a:cubicBezTo>
                    <a:pt x="2384" y="7711"/>
                    <a:pt x="2384" y="7709"/>
                    <a:pt x="2378" y="7703"/>
                  </a:cubicBezTo>
                  <a:cubicBezTo>
                    <a:pt x="2365" y="7687"/>
                    <a:pt x="2371" y="7656"/>
                    <a:pt x="2368" y="7631"/>
                  </a:cubicBezTo>
                  <a:cubicBezTo>
                    <a:pt x="2366" y="7620"/>
                    <a:pt x="2368" y="7616"/>
                    <a:pt x="2372" y="7616"/>
                  </a:cubicBezTo>
                  <a:cubicBezTo>
                    <a:pt x="2377" y="7616"/>
                    <a:pt x="2387" y="7625"/>
                    <a:pt x="2390" y="7640"/>
                  </a:cubicBezTo>
                  <a:cubicBezTo>
                    <a:pt x="2403" y="7656"/>
                    <a:pt x="2403" y="7656"/>
                    <a:pt x="2434" y="7656"/>
                  </a:cubicBezTo>
                  <a:cubicBezTo>
                    <a:pt x="2444" y="7646"/>
                    <a:pt x="2462" y="7631"/>
                    <a:pt x="2450" y="7615"/>
                  </a:cubicBezTo>
                  <a:cubicBezTo>
                    <a:pt x="2438" y="7600"/>
                    <a:pt x="2484" y="7555"/>
                    <a:pt x="2507" y="7555"/>
                  </a:cubicBezTo>
                  <a:cubicBezTo>
                    <a:pt x="2508" y="7555"/>
                    <a:pt x="2509" y="7555"/>
                    <a:pt x="2509" y="7555"/>
                  </a:cubicBezTo>
                  <a:lnTo>
                    <a:pt x="2528" y="7537"/>
                  </a:lnTo>
                  <a:cubicBezTo>
                    <a:pt x="2534" y="7527"/>
                    <a:pt x="2528" y="7505"/>
                    <a:pt x="2538" y="7496"/>
                  </a:cubicBezTo>
                  <a:cubicBezTo>
                    <a:pt x="2538" y="7496"/>
                    <a:pt x="2544" y="7490"/>
                    <a:pt x="2538" y="7465"/>
                  </a:cubicBezTo>
                  <a:cubicBezTo>
                    <a:pt x="2542" y="7460"/>
                    <a:pt x="2547" y="7455"/>
                    <a:pt x="2554" y="7455"/>
                  </a:cubicBezTo>
                  <a:cubicBezTo>
                    <a:pt x="2558" y="7455"/>
                    <a:pt x="2563" y="7457"/>
                    <a:pt x="2569" y="7461"/>
                  </a:cubicBezTo>
                  <a:cubicBezTo>
                    <a:pt x="2554" y="7441"/>
                    <a:pt x="2548" y="7432"/>
                    <a:pt x="2554" y="7432"/>
                  </a:cubicBezTo>
                  <a:cubicBezTo>
                    <a:pt x="2558" y="7432"/>
                    <a:pt x="2568" y="7436"/>
                    <a:pt x="2585" y="7443"/>
                  </a:cubicBezTo>
                  <a:cubicBezTo>
                    <a:pt x="2599" y="7454"/>
                    <a:pt x="2607" y="7460"/>
                    <a:pt x="2609" y="7460"/>
                  </a:cubicBezTo>
                  <a:cubicBezTo>
                    <a:pt x="2611" y="7460"/>
                    <a:pt x="2604" y="7452"/>
                    <a:pt x="2591" y="7433"/>
                  </a:cubicBezTo>
                  <a:cubicBezTo>
                    <a:pt x="2584" y="7417"/>
                    <a:pt x="2582" y="7413"/>
                    <a:pt x="2591" y="7413"/>
                  </a:cubicBezTo>
                  <a:cubicBezTo>
                    <a:pt x="2595" y="7413"/>
                    <a:pt x="2600" y="7414"/>
                    <a:pt x="2607" y="7414"/>
                  </a:cubicBezTo>
                  <a:cubicBezTo>
                    <a:pt x="2612" y="7419"/>
                    <a:pt x="2616" y="7420"/>
                    <a:pt x="2619" y="7420"/>
                  </a:cubicBezTo>
                  <a:cubicBezTo>
                    <a:pt x="2624" y="7420"/>
                    <a:pt x="2623" y="7413"/>
                    <a:pt x="2613" y="7405"/>
                  </a:cubicBezTo>
                  <a:cubicBezTo>
                    <a:pt x="2591" y="7378"/>
                    <a:pt x="2590" y="7347"/>
                    <a:pt x="2607" y="7347"/>
                  </a:cubicBezTo>
                  <a:cubicBezTo>
                    <a:pt x="2612" y="7347"/>
                    <a:pt x="2618" y="7349"/>
                    <a:pt x="2625" y="7355"/>
                  </a:cubicBezTo>
                  <a:cubicBezTo>
                    <a:pt x="2625" y="7355"/>
                    <a:pt x="2632" y="7345"/>
                    <a:pt x="2622" y="7323"/>
                  </a:cubicBezTo>
                  <a:cubicBezTo>
                    <a:pt x="2605" y="7306"/>
                    <a:pt x="2597" y="7299"/>
                    <a:pt x="2600" y="7299"/>
                  </a:cubicBezTo>
                  <a:lnTo>
                    <a:pt x="2600" y="7299"/>
                  </a:lnTo>
                  <a:cubicBezTo>
                    <a:pt x="2602" y="7299"/>
                    <a:pt x="2611" y="7304"/>
                    <a:pt x="2628" y="7314"/>
                  </a:cubicBezTo>
                  <a:cubicBezTo>
                    <a:pt x="2639" y="7317"/>
                    <a:pt x="2647" y="7319"/>
                    <a:pt x="2653" y="7319"/>
                  </a:cubicBezTo>
                  <a:cubicBezTo>
                    <a:pt x="2670" y="7319"/>
                    <a:pt x="2667" y="7306"/>
                    <a:pt x="2644" y="7283"/>
                  </a:cubicBezTo>
                  <a:cubicBezTo>
                    <a:pt x="2644" y="7283"/>
                    <a:pt x="2635" y="7264"/>
                    <a:pt x="2657" y="7264"/>
                  </a:cubicBezTo>
                  <a:cubicBezTo>
                    <a:pt x="2688" y="7255"/>
                    <a:pt x="2741" y="7201"/>
                    <a:pt x="2697" y="7192"/>
                  </a:cubicBezTo>
                  <a:lnTo>
                    <a:pt x="2710" y="7170"/>
                  </a:lnTo>
                  <a:cubicBezTo>
                    <a:pt x="2738" y="7161"/>
                    <a:pt x="2741" y="7148"/>
                    <a:pt x="2729" y="7129"/>
                  </a:cubicBezTo>
                  <a:lnTo>
                    <a:pt x="2713" y="7110"/>
                  </a:lnTo>
                  <a:lnTo>
                    <a:pt x="2713" y="7110"/>
                  </a:lnTo>
                  <a:cubicBezTo>
                    <a:pt x="2720" y="7114"/>
                    <a:pt x="2729" y="7116"/>
                    <a:pt x="2737" y="7116"/>
                  </a:cubicBezTo>
                  <a:cubicBezTo>
                    <a:pt x="2749" y="7116"/>
                    <a:pt x="2759" y="7112"/>
                    <a:pt x="2763" y="7104"/>
                  </a:cubicBezTo>
                  <a:cubicBezTo>
                    <a:pt x="2766" y="7095"/>
                    <a:pt x="2766" y="7095"/>
                    <a:pt x="2748" y="7085"/>
                  </a:cubicBezTo>
                  <a:cubicBezTo>
                    <a:pt x="2744" y="7086"/>
                    <a:pt x="2741" y="7086"/>
                    <a:pt x="2739" y="7086"/>
                  </a:cubicBezTo>
                  <a:cubicBezTo>
                    <a:pt x="2724" y="7086"/>
                    <a:pt x="2729" y="7078"/>
                    <a:pt x="2732" y="7070"/>
                  </a:cubicBezTo>
                  <a:cubicBezTo>
                    <a:pt x="2736" y="7061"/>
                    <a:pt x="2747" y="7057"/>
                    <a:pt x="2761" y="7057"/>
                  </a:cubicBezTo>
                  <a:cubicBezTo>
                    <a:pt x="2767" y="7057"/>
                    <a:pt x="2775" y="7058"/>
                    <a:pt x="2782" y="7060"/>
                  </a:cubicBezTo>
                  <a:lnTo>
                    <a:pt x="2785" y="7051"/>
                  </a:lnTo>
                  <a:cubicBezTo>
                    <a:pt x="2753" y="7039"/>
                    <a:pt x="2750" y="7030"/>
                    <a:pt x="2759" y="7030"/>
                  </a:cubicBezTo>
                  <a:cubicBezTo>
                    <a:pt x="2762" y="7030"/>
                    <a:pt x="2765" y="7031"/>
                    <a:pt x="2769" y="7032"/>
                  </a:cubicBezTo>
                  <a:cubicBezTo>
                    <a:pt x="2785" y="7032"/>
                    <a:pt x="2798" y="7020"/>
                    <a:pt x="2801" y="7004"/>
                  </a:cubicBezTo>
                  <a:cubicBezTo>
                    <a:pt x="2789" y="7000"/>
                    <a:pt x="2791" y="6998"/>
                    <a:pt x="2795" y="6998"/>
                  </a:cubicBezTo>
                  <a:cubicBezTo>
                    <a:pt x="2798" y="6998"/>
                    <a:pt x="2802" y="7000"/>
                    <a:pt x="2801" y="7004"/>
                  </a:cubicBezTo>
                  <a:lnTo>
                    <a:pt x="2820" y="7013"/>
                  </a:lnTo>
                  <a:cubicBezTo>
                    <a:pt x="2845" y="7007"/>
                    <a:pt x="2823" y="7001"/>
                    <a:pt x="2804" y="6994"/>
                  </a:cubicBezTo>
                  <a:lnTo>
                    <a:pt x="2810" y="6972"/>
                  </a:lnTo>
                  <a:cubicBezTo>
                    <a:pt x="2815" y="6962"/>
                    <a:pt x="2818" y="6952"/>
                    <a:pt x="2806" y="6952"/>
                  </a:cubicBezTo>
                  <a:cubicBezTo>
                    <a:pt x="2803" y="6952"/>
                    <a:pt x="2799" y="6953"/>
                    <a:pt x="2795" y="6954"/>
                  </a:cubicBezTo>
                  <a:cubicBezTo>
                    <a:pt x="2776" y="6947"/>
                    <a:pt x="2754" y="6941"/>
                    <a:pt x="2760" y="6932"/>
                  </a:cubicBezTo>
                  <a:lnTo>
                    <a:pt x="2760" y="6932"/>
                  </a:lnTo>
                  <a:cubicBezTo>
                    <a:pt x="2771" y="6935"/>
                    <a:pt x="2782" y="6939"/>
                    <a:pt x="2790" y="6939"/>
                  </a:cubicBezTo>
                  <a:cubicBezTo>
                    <a:pt x="2796" y="6939"/>
                    <a:pt x="2801" y="6937"/>
                    <a:pt x="2804" y="6932"/>
                  </a:cubicBezTo>
                  <a:cubicBezTo>
                    <a:pt x="2806" y="6926"/>
                    <a:pt x="2813" y="6925"/>
                    <a:pt x="2819" y="6925"/>
                  </a:cubicBezTo>
                  <a:cubicBezTo>
                    <a:pt x="2823" y="6925"/>
                    <a:pt x="2826" y="6925"/>
                    <a:pt x="2826" y="6925"/>
                  </a:cubicBezTo>
                  <a:cubicBezTo>
                    <a:pt x="2832" y="6929"/>
                    <a:pt x="2837" y="6931"/>
                    <a:pt x="2841" y="6931"/>
                  </a:cubicBezTo>
                  <a:cubicBezTo>
                    <a:pt x="2860" y="6931"/>
                    <a:pt x="2851" y="6892"/>
                    <a:pt x="2835" y="6878"/>
                  </a:cubicBezTo>
                  <a:cubicBezTo>
                    <a:pt x="2807" y="6853"/>
                    <a:pt x="2804" y="6842"/>
                    <a:pt x="2825" y="6842"/>
                  </a:cubicBezTo>
                  <a:cubicBezTo>
                    <a:pt x="2830" y="6842"/>
                    <a:pt x="2837" y="6843"/>
                    <a:pt x="2845" y="6844"/>
                  </a:cubicBezTo>
                  <a:cubicBezTo>
                    <a:pt x="2850" y="6845"/>
                    <a:pt x="2854" y="6846"/>
                    <a:pt x="2857" y="6846"/>
                  </a:cubicBezTo>
                  <a:cubicBezTo>
                    <a:pt x="2876" y="6846"/>
                    <a:pt x="2844" y="6819"/>
                    <a:pt x="2791" y="6800"/>
                  </a:cubicBezTo>
                  <a:lnTo>
                    <a:pt x="2732" y="6778"/>
                  </a:lnTo>
                  <a:lnTo>
                    <a:pt x="2791" y="6788"/>
                  </a:lnTo>
                  <a:cubicBezTo>
                    <a:pt x="2807" y="6788"/>
                    <a:pt x="2819" y="6789"/>
                    <a:pt x="2830" y="6789"/>
                  </a:cubicBezTo>
                  <a:cubicBezTo>
                    <a:pt x="2878" y="6789"/>
                    <a:pt x="2873" y="6781"/>
                    <a:pt x="2842" y="6747"/>
                  </a:cubicBezTo>
                  <a:cubicBezTo>
                    <a:pt x="2828" y="6728"/>
                    <a:pt x="2824" y="6724"/>
                    <a:pt x="2831" y="6724"/>
                  </a:cubicBezTo>
                  <a:cubicBezTo>
                    <a:pt x="2833" y="6724"/>
                    <a:pt x="2837" y="6724"/>
                    <a:pt x="2842" y="6725"/>
                  </a:cubicBezTo>
                  <a:cubicBezTo>
                    <a:pt x="2844" y="6725"/>
                    <a:pt x="2846" y="6725"/>
                    <a:pt x="2847" y="6725"/>
                  </a:cubicBezTo>
                  <a:cubicBezTo>
                    <a:pt x="2864" y="6725"/>
                    <a:pt x="2864" y="6712"/>
                    <a:pt x="2870" y="6678"/>
                  </a:cubicBezTo>
                  <a:cubicBezTo>
                    <a:pt x="2873" y="6643"/>
                    <a:pt x="2873" y="6631"/>
                    <a:pt x="2851" y="6631"/>
                  </a:cubicBezTo>
                  <a:lnTo>
                    <a:pt x="2851" y="6609"/>
                  </a:lnTo>
                  <a:cubicBezTo>
                    <a:pt x="2886" y="6599"/>
                    <a:pt x="2879" y="6580"/>
                    <a:pt x="2853" y="6580"/>
                  </a:cubicBezTo>
                  <a:cubicBezTo>
                    <a:pt x="2847" y="6580"/>
                    <a:pt x="2840" y="6582"/>
                    <a:pt x="2832" y="6584"/>
                  </a:cubicBezTo>
                  <a:lnTo>
                    <a:pt x="2832" y="6562"/>
                  </a:lnTo>
                  <a:lnTo>
                    <a:pt x="2851" y="6562"/>
                  </a:lnTo>
                  <a:cubicBezTo>
                    <a:pt x="2870" y="6562"/>
                    <a:pt x="2876" y="6537"/>
                    <a:pt x="2870" y="6440"/>
                  </a:cubicBezTo>
                  <a:cubicBezTo>
                    <a:pt x="2856" y="6347"/>
                    <a:pt x="2854" y="6326"/>
                    <a:pt x="2827" y="6326"/>
                  </a:cubicBezTo>
                  <a:cubicBezTo>
                    <a:pt x="2823" y="6326"/>
                    <a:pt x="2819" y="6326"/>
                    <a:pt x="2813" y="6327"/>
                  </a:cubicBezTo>
                  <a:cubicBezTo>
                    <a:pt x="2769" y="6324"/>
                    <a:pt x="2769" y="6311"/>
                    <a:pt x="2810" y="6305"/>
                  </a:cubicBezTo>
                  <a:cubicBezTo>
                    <a:pt x="2830" y="6302"/>
                    <a:pt x="2848" y="6289"/>
                    <a:pt x="2834" y="6289"/>
                  </a:cubicBezTo>
                  <a:cubicBezTo>
                    <a:pt x="2833" y="6289"/>
                    <a:pt x="2831" y="6289"/>
                    <a:pt x="2829" y="6289"/>
                  </a:cubicBezTo>
                  <a:cubicBezTo>
                    <a:pt x="2829" y="6274"/>
                    <a:pt x="2835" y="6258"/>
                    <a:pt x="2845" y="6249"/>
                  </a:cubicBezTo>
                  <a:cubicBezTo>
                    <a:pt x="2877" y="6211"/>
                    <a:pt x="2865" y="6201"/>
                    <a:pt x="2847" y="6201"/>
                  </a:cubicBezTo>
                  <a:cubicBezTo>
                    <a:pt x="2844" y="6201"/>
                    <a:pt x="2841" y="6201"/>
                    <a:pt x="2838" y="6202"/>
                  </a:cubicBezTo>
                  <a:cubicBezTo>
                    <a:pt x="2826" y="6208"/>
                    <a:pt x="2820" y="6210"/>
                    <a:pt x="2818" y="6210"/>
                  </a:cubicBezTo>
                  <a:cubicBezTo>
                    <a:pt x="2813" y="6210"/>
                    <a:pt x="2826" y="6200"/>
                    <a:pt x="2838" y="6189"/>
                  </a:cubicBezTo>
                  <a:cubicBezTo>
                    <a:pt x="2856" y="6175"/>
                    <a:pt x="2873" y="6160"/>
                    <a:pt x="2859" y="6160"/>
                  </a:cubicBezTo>
                  <a:cubicBezTo>
                    <a:pt x="2858" y="6160"/>
                    <a:pt x="2856" y="6161"/>
                    <a:pt x="2854" y="6161"/>
                  </a:cubicBezTo>
                  <a:cubicBezTo>
                    <a:pt x="2832" y="6151"/>
                    <a:pt x="2804" y="6082"/>
                    <a:pt x="2845" y="6076"/>
                  </a:cubicBezTo>
                  <a:lnTo>
                    <a:pt x="2842" y="6051"/>
                  </a:lnTo>
                  <a:cubicBezTo>
                    <a:pt x="2840" y="6051"/>
                    <a:pt x="2839" y="6051"/>
                    <a:pt x="2838" y="6051"/>
                  </a:cubicBezTo>
                  <a:cubicBezTo>
                    <a:pt x="2822" y="6051"/>
                    <a:pt x="2819" y="6031"/>
                    <a:pt x="2816" y="6007"/>
                  </a:cubicBezTo>
                  <a:cubicBezTo>
                    <a:pt x="2813" y="5982"/>
                    <a:pt x="2810" y="5970"/>
                    <a:pt x="2832" y="5967"/>
                  </a:cubicBezTo>
                  <a:cubicBezTo>
                    <a:pt x="2837" y="5969"/>
                    <a:pt x="2841" y="5970"/>
                    <a:pt x="2844" y="5970"/>
                  </a:cubicBezTo>
                  <a:cubicBezTo>
                    <a:pt x="2852" y="5970"/>
                    <a:pt x="2846" y="5959"/>
                    <a:pt x="2829" y="5945"/>
                  </a:cubicBezTo>
                  <a:cubicBezTo>
                    <a:pt x="2826" y="5932"/>
                    <a:pt x="2785" y="5926"/>
                    <a:pt x="2782" y="5913"/>
                  </a:cubicBezTo>
                  <a:cubicBezTo>
                    <a:pt x="2780" y="5914"/>
                    <a:pt x="2777" y="5914"/>
                    <a:pt x="2774" y="5914"/>
                  </a:cubicBezTo>
                  <a:cubicBezTo>
                    <a:pt x="2758" y="5914"/>
                    <a:pt x="2741" y="5905"/>
                    <a:pt x="2738" y="5894"/>
                  </a:cubicBezTo>
                  <a:lnTo>
                    <a:pt x="2760" y="5891"/>
                  </a:lnTo>
                  <a:lnTo>
                    <a:pt x="2801" y="5885"/>
                  </a:lnTo>
                  <a:cubicBezTo>
                    <a:pt x="2798" y="5874"/>
                    <a:pt x="2798" y="5866"/>
                    <a:pt x="2783" y="5866"/>
                  </a:cubicBezTo>
                  <a:cubicBezTo>
                    <a:pt x="2781" y="5866"/>
                    <a:pt x="2779" y="5866"/>
                    <a:pt x="2776" y="5866"/>
                  </a:cubicBezTo>
                  <a:cubicBezTo>
                    <a:pt x="2795" y="5851"/>
                    <a:pt x="2795" y="5838"/>
                    <a:pt x="2791" y="5813"/>
                  </a:cubicBezTo>
                  <a:cubicBezTo>
                    <a:pt x="2788" y="5788"/>
                    <a:pt x="2785" y="5766"/>
                    <a:pt x="2763" y="5757"/>
                  </a:cubicBezTo>
                  <a:cubicBezTo>
                    <a:pt x="2804" y="5732"/>
                    <a:pt x="2795" y="5672"/>
                    <a:pt x="2751" y="5659"/>
                  </a:cubicBezTo>
                  <a:cubicBezTo>
                    <a:pt x="2749" y="5660"/>
                    <a:pt x="2747" y="5660"/>
                    <a:pt x="2745" y="5660"/>
                  </a:cubicBezTo>
                  <a:cubicBezTo>
                    <a:pt x="2731" y="5660"/>
                    <a:pt x="2731" y="5648"/>
                    <a:pt x="2748" y="5634"/>
                  </a:cubicBezTo>
                  <a:cubicBezTo>
                    <a:pt x="2766" y="5619"/>
                    <a:pt x="2766" y="5619"/>
                    <a:pt x="2744" y="5609"/>
                  </a:cubicBezTo>
                  <a:cubicBezTo>
                    <a:pt x="2722" y="5603"/>
                    <a:pt x="2741" y="5587"/>
                    <a:pt x="2763" y="5572"/>
                  </a:cubicBezTo>
                  <a:cubicBezTo>
                    <a:pt x="2801" y="5553"/>
                    <a:pt x="2801" y="5540"/>
                    <a:pt x="2779" y="5531"/>
                  </a:cubicBezTo>
                  <a:cubicBezTo>
                    <a:pt x="2760" y="5518"/>
                    <a:pt x="2751" y="5496"/>
                    <a:pt x="2751" y="5475"/>
                  </a:cubicBezTo>
                  <a:cubicBezTo>
                    <a:pt x="2733" y="5459"/>
                    <a:pt x="2728" y="5449"/>
                    <a:pt x="2720" y="5449"/>
                  </a:cubicBezTo>
                  <a:cubicBezTo>
                    <a:pt x="2717" y="5449"/>
                    <a:pt x="2713" y="5451"/>
                    <a:pt x="2707" y="5456"/>
                  </a:cubicBezTo>
                  <a:cubicBezTo>
                    <a:pt x="2703" y="5457"/>
                    <a:pt x="2698" y="5457"/>
                    <a:pt x="2694" y="5457"/>
                  </a:cubicBezTo>
                  <a:cubicBezTo>
                    <a:pt x="2683" y="5457"/>
                    <a:pt x="2672" y="5454"/>
                    <a:pt x="2663" y="5449"/>
                  </a:cubicBezTo>
                  <a:cubicBezTo>
                    <a:pt x="2648" y="5438"/>
                    <a:pt x="2650" y="5433"/>
                    <a:pt x="2654" y="5433"/>
                  </a:cubicBezTo>
                  <a:cubicBezTo>
                    <a:pt x="2656" y="5433"/>
                    <a:pt x="2660" y="5435"/>
                    <a:pt x="2660" y="5440"/>
                  </a:cubicBezTo>
                  <a:cubicBezTo>
                    <a:pt x="2669" y="5447"/>
                    <a:pt x="2675" y="5450"/>
                    <a:pt x="2679" y="5450"/>
                  </a:cubicBezTo>
                  <a:cubicBezTo>
                    <a:pt x="2687" y="5450"/>
                    <a:pt x="2692" y="5442"/>
                    <a:pt x="2704" y="5434"/>
                  </a:cubicBezTo>
                  <a:cubicBezTo>
                    <a:pt x="2716" y="5418"/>
                    <a:pt x="2722" y="5399"/>
                    <a:pt x="2716" y="5381"/>
                  </a:cubicBezTo>
                  <a:cubicBezTo>
                    <a:pt x="2716" y="5368"/>
                    <a:pt x="2713" y="5343"/>
                    <a:pt x="2710" y="5334"/>
                  </a:cubicBezTo>
                  <a:cubicBezTo>
                    <a:pt x="2727" y="5297"/>
                    <a:pt x="2726" y="5283"/>
                    <a:pt x="2712" y="5283"/>
                  </a:cubicBezTo>
                  <a:cubicBezTo>
                    <a:pt x="2710" y="5283"/>
                    <a:pt x="2709" y="5283"/>
                    <a:pt x="2707" y="5283"/>
                  </a:cubicBezTo>
                  <a:lnTo>
                    <a:pt x="2685" y="5287"/>
                  </a:lnTo>
                  <a:cubicBezTo>
                    <a:pt x="2726" y="5268"/>
                    <a:pt x="2707" y="5136"/>
                    <a:pt x="2666" y="5130"/>
                  </a:cubicBezTo>
                  <a:lnTo>
                    <a:pt x="2685" y="5127"/>
                  </a:lnTo>
                  <a:cubicBezTo>
                    <a:pt x="2707" y="5124"/>
                    <a:pt x="2704" y="5111"/>
                    <a:pt x="2701" y="5086"/>
                  </a:cubicBezTo>
                  <a:cubicBezTo>
                    <a:pt x="2688" y="5058"/>
                    <a:pt x="2679" y="5026"/>
                    <a:pt x="2669" y="4992"/>
                  </a:cubicBezTo>
                  <a:cubicBezTo>
                    <a:pt x="2663" y="4947"/>
                    <a:pt x="2660" y="4910"/>
                    <a:pt x="2640" y="4910"/>
                  </a:cubicBezTo>
                  <a:cubicBezTo>
                    <a:pt x="2640" y="4910"/>
                    <a:pt x="2639" y="4910"/>
                    <a:pt x="2638" y="4910"/>
                  </a:cubicBezTo>
                  <a:cubicBezTo>
                    <a:pt x="2638" y="4901"/>
                    <a:pt x="2638" y="4901"/>
                    <a:pt x="2657" y="4898"/>
                  </a:cubicBezTo>
                  <a:cubicBezTo>
                    <a:pt x="2661" y="4899"/>
                    <a:pt x="2665" y="4900"/>
                    <a:pt x="2668" y="4900"/>
                  </a:cubicBezTo>
                  <a:cubicBezTo>
                    <a:pt x="2678" y="4900"/>
                    <a:pt x="2678" y="4892"/>
                    <a:pt x="2675" y="4882"/>
                  </a:cubicBezTo>
                  <a:cubicBezTo>
                    <a:pt x="2675" y="4875"/>
                    <a:pt x="2669" y="4873"/>
                    <a:pt x="2660" y="4873"/>
                  </a:cubicBezTo>
                  <a:cubicBezTo>
                    <a:pt x="2652" y="4873"/>
                    <a:pt x="2643" y="4875"/>
                    <a:pt x="2635" y="4876"/>
                  </a:cubicBezTo>
                  <a:cubicBezTo>
                    <a:pt x="2633" y="4876"/>
                    <a:pt x="2631" y="4876"/>
                    <a:pt x="2629" y="4876"/>
                  </a:cubicBezTo>
                  <a:cubicBezTo>
                    <a:pt x="2613" y="4876"/>
                    <a:pt x="2614" y="4864"/>
                    <a:pt x="2628" y="4838"/>
                  </a:cubicBezTo>
                  <a:cubicBezTo>
                    <a:pt x="2647" y="4807"/>
                    <a:pt x="2641" y="4769"/>
                    <a:pt x="2616" y="4741"/>
                  </a:cubicBezTo>
                  <a:cubicBezTo>
                    <a:pt x="2616" y="4732"/>
                    <a:pt x="2616" y="4719"/>
                    <a:pt x="2635" y="4716"/>
                  </a:cubicBezTo>
                  <a:cubicBezTo>
                    <a:pt x="2654" y="4700"/>
                    <a:pt x="2672" y="4672"/>
                    <a:pt x="2628" y="4653"/>
                  </a:cubicBezTo>
                  <a:cubicBezTo>
                    <a:pt x="2625" y="4641"/>
                    <a:pt x="2625" y="4641"/>
                    <a:pt x="2647" y="4638"/>
                  </a:cubicBezTo>
                  <a:cubicBezTo>
                    <a:pt x="2666" y="4625"/>
                    <a:pt x="2688" y="4622"/>
                    <a:pt x="2644" y="4616"/>
                  </a:cubicBezTo>
                  <a:cubicBezTo>
                    <a:pt x="2619" y="4594"/>
                    <a:pt x="2616" y="4556"/>
                    <a:pt x="2635" y="4531"/>
                  </a:cubicBezTo>
                  <a:cubicBezTo>
                    <a:pt x="2632" y="4520"/>
                    <a:pt x="2632" y="4509"/>
                    <a:pt x="2616" y="4509"/>
                  </a:cubicBezTo>
                  <a:cubicBezTo>
                    <a:pt x="2614" y="4509"/>
                    <a:pt x="2612" y="4509"/>
                    <a:pt x="2610" y="4509"/>
                  </a:cubicBezTo>
                  <a:lnTo>
                    <a:pt x="2588" y="4512"/>
                  </a:lnTo>
                  <a:cubicBezTo>
                    <a:pt x="2628" y="4494"/>
                    <a:pt x="2628" y="4494"/>
                    <a:pt x="2588" y="4487"/>
                  </a:cubicBezTo>
                  <a:cubicBezTo>
                    <a:pt x="2585" y="4488"/>
                    <a:pt x="2583" y="4488"/>
                    <a:pt x="2581" y="4488"/>
                  </a:cubicBezTo>
                  <a:cubicBezTo>
                    <a:pt x="2565" y="4488"/>
                    <a:pt x="2565" y="4478"/>
                    <a:pt x="2585" y="4475"/>
                  </a:cubicBezTo>
                  <a:cubicBezTo>
                    <a:pt x="2603" y="4462"/>
                    <a:pt x="2603" y="4450"/>
                    <a:pt x="2603" y="4450"/>
                  </a:cubicBezTo>
                  <a:cubicBezTo>
                    <a:pt x="2588" y="4406"/>
                    <a:pt x="2575" y="4362"/>
                    <a:pt x="2566" y="4318"/>
                  </a:cubicBezTo>
                  <a:cubicBezTo>
                    <a:pt x="2554" y="4225"/>
                    <a:pt x="2550" y="4189"/>
                    <a:pt x="2531" y="4189"/>
                  </a:cubicBezTo>
                  <a:cubicBezTo>
                    <a:pt x="2530" y="4189"/>
                    <a:pt x="2529" y="4190"/>
                    <a:pt x="2528" y="4190"/>
                  </a:cubicBezTo>
                  <a:cubicBezTo>
                    <a:pt x="2506" y="4180"/>
                    <a:pt x="2506" y="4180"/>
                    <a:pt x="2525" y="4165"/>
                  </a:cubicBezTo>
                  <a:cubicBezTo>
                    <a:pt x="2538" y="4155"/>
                    <a:pt x="2544" y="4140"/>
                    <a:pt x="2541" y="4124"/>
                  </a:cubicBezTo>
                  <a:cubicBezTo>
                    <a:pt x="2541" y="4114"/>
                    <a:pt x="2538" y="4102"/>
                    <a:pt x="2560" y="4099"/>
                  </a:cubicBezTo>
                  <a:cubicBezTo>
                    <a:pt x="2538" y="4089"/>
                    <a:pt x="2538" y="4089"/>
                    <a:pt x="2534" y="4077"/>
                  </a:cubicBezTo>
                  <a:cubicBezTo>
                    <a:pt x="2556" y="4074"/>
                    <a:pt x="2553" y="4061"/>
                    <a:pt x="2531" y="4052"/>
                  </a:cubicBezTo>
                  <a:cubicBezTo>
                    <a:pt x="2491" y="4046"/>
                    <a:pt x="2491" y="4046"/>
                    <a:pt x="2531" y="4039"/>
                  </a:cubicBezTo>
                  <a:cubicBezTo>
                    <a:pt x="2549" y="4037"/>
                    <a:pt x="2563" y="4010"/>
                    <a:pt x="2557" y="4010"/>
                  </a:cubicBezTo>
                  <a:cubicBezTo>
                    <a:pt x="2556" y="4010"/>
                    <a:pt x="2553" y="4012"/>
                    <a:pt x="2550" y="4014"/>
                  </a:cubicBezTo>
                  <a:cubicBezTo>
                    <a:pt x="2549" y="4014"/>
                    <a:pt x="2548" y="4014"/>
                    <a:pt x="2546" y="4014"/>
                  </a:cubicBezTo>
                  <a:cubicBezTo>
                    <a:pt x="2528" y="4014"/>
                    <a:pt x="2524" y="3992"/>
                    <a:pt x="2503" y="3983"/>
                  </a:cubicBezTo>
                  <a:cubicBezTo>
                    <a:pt x="2500" y="3970"/>
                    <a:pt x="2500" y="3958"/>
                    <a:pt x="2522" y="3955"/>
                  </a:cubicBezTo>
                  <a:cubicBezTo>
                    <a:pt x="2541" y="3939"/>
                    <a:pt x="2513" y="3883"/>
                    <a:pt x="2491" y="3873"/>
                  </a:cubicBezTo>
                  <a:cubicBezTo>
                    <a:pt x="2488" y="3874"/>
                    <a:pt x="2486" y="3874"/>
                    <a:pt x="2484" y="3874"/>
                  </a:cubicBezTo>
                  <a:cubicBezTo>
                    <a:pt x="2469" y="3874"/>
                    <a:pt x="2471" y="3863"/>
                    <a:pt x="2487" y="3861"/>
                  </a:cubicBezTo>
                  <a:cubicBezTo>
                    <a:pt x="2509" y="3857"/>
                    <a:pt x="2506" y="3845"/>
                    <a:pt x="2506" y="3832"/>
                  </a:cubicBezTo>
                  <a:cubicBezTo>
                    <a:pt x="2484" y="3826"/>
                    <a:pt x="2503" y="3823"/>
                    <a:pt x="2525" y="3820"/>
                  </a:cubicBezTo>
                  <a:cubicBezTo>
                    <a:pt x="2530" y="3822"/>
                    <a:pt x="2534" y="3823"/>
                    <a:pt x="2537" y="3823"/>
                  </a:cubicBezTo>
                  <a:cubicBezTo>
                    <a:pt x="2547" y="3823"/>
                    <a:pt x="2546" y="3811"/>
                    <a:pt x="2544" y="3792"/>
                  </a:cubicBezTo>
                  <a:cubicBezTo>
                    <a:pt x="2519" y="3782"/>
                    <a:pt x="2516" y="3735"/>
                    <a:pt x="2509" y="3698"/>
                  </a:cubicBezTo>
                  <a:cubicBezTo>
                    <a:pt x="2503" y="3638"/>
                    <a:pt x="2481" y="3629"/>
                    <a:pt x="2437" y="3610"/>
                  </a:cubicBezTo>
                  <a:lnTo>
                    <a:pt x="2393" y="3604"/>
                  </a:lnTo>
                  <a:lnTo>
                    <a:pt x="2434" y="3597"/>
                  </a:lnTo>
                  <a:cubicBezTo>
                    <a:pt x="2456" y="3594"/>
                    <a:pt x="2475" y="3585"/>
                    <a:pt x="2494" y="3575"/>
                  </a:cubicBezTo>
                  <a:cubicBezTo>
                    <a:pt x="2494" y="3569"/>
                    <a:pt x="2485" y="3567"/>
                    <a:pt x="2474" y="3567"/>
                  </a:cubicBezTo>
                  <a:cubicBezTo>
                    <a:pt x="2467" y="3567"/>
                    <a:pt x="2460" y="3568"/>
                    <a:pt x="2453" y="3569"/>
                  </a:cubicBezTo>
                  <a:cubicBezTo>
                    <a:pt x="2450" y="3570"/>
                    <a:pt x="2448" y="3570"/>
                    <a:pt x="2446" y="3570"/>
                  </a:cubicBezTo>
                  <a:cubicBezTo>
                    <a:pt x="2431" y="3570"/>
                    <a:pt x="2433" y="3559"/>
                    <a:pt x="2447" y="3535"/>
                  </a:cubicBezTo>
                  <a:cubicBezTo>
                    <a:pt x="2466" y="3507"/>
                    <a:pt x="2462" y="3494"/>
                    <a:pt x="2440" y="3485"/>
                  </a:cubicBezTo>
                  <a:cubicBezTo>
                    <a:pt x="2437" y="3472"/>
                    <a:pt x="2444" y="3456"/>
                    <a:pt x="2459" y="3447"/>
                  </a:cubicBezTo>
                  <a:cubicBezTo>
                    <a:pt x="2457" y="3439"/>
                    <a:pt x="2456" y="3436"/>
                    <a:pt x="2451" y="3436"/>
                  </a:cubicBezTo>
                  <a:cubicBezTo>
                    <a:pt x="2448" y="3436"/>
                    <a:pt x="2444" y="3437"/>
                    <a:pt x="2437" y="3438"/>
                  </a:cubicBezTo>
                  <a:cubicBezTo>
                    <a:pt x="2435" y="3438"/>
                    <a:pt x="2433" y="3438"/>
                    <a:pt x="2431" y="3438"/>
                  </a:cubicBezTo>
                  <a:cubicBezTo>
                    <a:pt x="2415" y="3438"/>
                    <a:pt x="2415" y="3427"/>
                    <a:pt x="2434" y="3412"/>
                  </a:cubicBezTo>
                  <a:cubicBezTo>
                    <a:pt x="2470" y="3394"/>
                    <a:pt x="2469" y="3362"/>
                    <a:pt x="2449" y="3362"/>
                  </a:cubicBezTo>
                  <a:cubicBezTo>
                    <a:pt x="2449" y="3362"/>
                    <a:pt x="2448" y="3362"/>
                    <a:pt x="2447" y="3362"/>
                  </a:cubicBezTo>
                  <a:cubicBezTo>
                    <a:pt x="2445" y="3363"/>
                    <a:pt x="2443" y="3363"/>
                    <a:pt x="2441" y="3363"/>
                  </a:cubicBezTo>
                  <a:cubicBezTo>
                    <a:pt x="2427" y="3363"/>
                    <a:pt x="2425" y="3352"/>
                    <a:pt x="2425" y="3340"/>
                  </a:cubicBezTo>
                  <a:cubicBezTo>
                    <a:pt x="2425" y="3325"/>
                    <a:pt x="2412" y="3312"/>
                    <a:pt x="2400" y="3306"/>
                  </a:cubicBezTo>
                  <a:lnTo>
                    <a:pt x="2397" y="3284"/>
                  </a:lnTo>
                  <a:cubicBezTo>
                    <a:pt x="2396" y="3280"/>
                    <a:pt x="2397" y="3278"/>
                    <a:pt x="2400" y="3278"/>
                  </a:cubicBezTo>
                  <a:cubicBezTo>
                    <a:pt x="2406" y="3278"/>
                    <a:pt x="2416" y="3285"/>
                    <a:pt x="2418" y="3293"/>
                  </a:cubicBezTo>
                  <a:lnTo>
                    <a:pt x="2437" y="3278"/>
                  </a:lnTo>
                  <a:cubicBezTo>
                    <a:pt x="2434" y="3253"/>
                    <a:pt x="2434" y="3240"/>
                    <a:pt x="2409" y="3231"/>
                  </a:cubicBezTo>
                  <a:cubicBezTo>
                    <a:pt x="2368" y="3224"/>
                    <a:pt x="2368" y="3224"/>
                    <a:pt x="2409" y="3218"/>
                  </a:cubicBezTo>
                  <a:cubicBezTo>
                    <a:pt x="2431" y="3218"/>
                    <a:pt x="2450" y="3203"/>
                    <a:pt x="2428" y="3193"/>
                  </a:cubicBezTo>
                  <a:cubicBezTo>
                    <a:pt x="2384" y="3187"/>
                    <a:pt x="2403" y="3171"/>
                    <a:pt x="2425" y="3168"/>
                  </a:cubicBezTo>
                  <a:lnTo>
                    <a:pt x="2425" y="3168"/>
                  </a:lnTo>
                  <a:cubicBezTo>
                    <a:pt x="2436" y="3170"/>
                    <a:pt x="2444" y="3171"/>
                    <a:pt x="2449" y="3171"/>
                  </a:cubicBezTo>
                  <a:cubicBezTo>
                    <a:pt x="2462" y="3171"/>
                    <a:pt x="2452" y="3163"/>
                    <a:pt x="2418" y="3134"/>
                  </a:cubicBezTo>
                  <a:cubicBezTo>
                    <a:pt x="2415" y="3109"/>
                    <a:pt x="2390" y="3062"/>
                    <a:pt x="2384" y="3027"/>
                  </a:cubicBezTo>
                  <a:cubicBezTo>
                    <a:pt x="2378" y="2977"/>
                    <a:pt x="2375" y="2955"/>
                    <a:pt x="2397" y="2939"/>
                  </a:cubicBezTo>
                  <a:cubicBezTo>
                    <a:pt x="2401" y="2939"/>
                    <a:pt x="2405" y="2938"/>
                    <a:pt x="2408" y="2937"/>
                  </a:cubicBezTo>
                  <a:lnTo>
                    <a:pt x="2408" y="2937"/>
                  </a:lnTo>
                  <a:cubicBezTo>
                    <a:pt x="2405" y="2937"/>
                    <a:pt x="2401" y="2938"/>
                    <a:pt x="2399" y="2938"/>
                  </a:cubicBezTo>
                  <a:cubicBezTo>
                    <a:pt x="2374" y="2938"/>
                    <a:pt x="2374" y="2924"/>
                    <a:pt x="2368" y="2892"/>
                  </a:cubicBezTo>
                  <a:cubicBezTo>
                    <a:pt x="2384" y="2867"/>
                    <a:pt x="2368" y="2833"/>
                    <a:pt x="2340" y="2823"/>
                  </a:cubicBezTo>
                  <a:lnTo>
                    <a:pt x="2340" y="2823"/>
                  </a:lnTo>
                  <a:lnTo>
                    <a:pt x="2343" y="2848"/>
                  </a:lnTo>
                  <a:cubicBezTo>
                    <a:pt x="2336" y="2849"/>
                    <a:pt x="2330" y="2850"/>
                    <a:pt x="2325" y="2850"/>
                  </a:cubicBezTo>
                  <a:cubicBezTo>
                    <a:pt x="2300" y="2850"/>
                    <a:pt x="2303" y="2837"/>
                    <a:pt x="2318" y="2814"/>
                  </a:cubicBezTo>
                  <a:cubicBezTo>
                    <a:pt x="2315" y="2801"/>
                    <a:pt x="2337" y="2798"/>
                    <a:pt x="2356" y="2795"/>
                  </a:cubicBezTo>
                  <a:cubicBezTo>
                    <a:pt x="2378" y="2792"/>
                    <a:pt x="2397" y="2779"/>
                    <a:pt x="2397" y="2767"/>
                  </a:cubicBezTo>
                  <a:cubicBezTo>
                    <a:pt x="2394" y="2759"/>
                    <a:pt x="2394" y="2750"/>
                    <a:pt x="2387" y="2750"/>
                  </a:cubicBezTo>
                  <a:cubicBezTo>
                    <a:pt x="2384" y="2750"/>
                    <a:pt x="2379" y="2752"/>
                    <a:pt x="2371" y="2758"/>
                  </a:cubicBezTo>
                  <a:cubicBezTo>
                    <a:pt x="2365" y="2759"/>
                    <a:pt x="2361" y="2759"/>
                    <a:pt x="2358" y="2759"/>
                  </a:cubicBezTo>
                  <a:cubicBezTo>
                    <a:pt x="2352" y="2759"/>
                    <a:pt x="2352" y="2756"/>
                    <a:pt x="2350" y="2748"/>
                  </a:cubicBezTo>
                  <a:cubicBezTo>
                    <a:pt x="2350" y="2732"/>
                    <a:pt x="2340" y="2720"/>
                    <a:pt x="2324" y="2714"/>
                  </a:cubicBezTo>
                  <a:cubicBezTo>
                    <a:pt x="2322" y="2714"/>
                    <a:pt x="2321" y="2714"/>
                    <a:pt x="2319" y="2714"/>
                  </a:cubicBezTo>
                  <a:cubicBezTo>
                    <a:pt x="2305" y="2714"/>
                    <a:pt x="2303" y="2703"/>
                    <a:pt x="2303" y="2695"/>
                  </a:cubicBezTo>
                  <a:cubicBezTo>
                    <a:pt x="2315" y="2682"/>
                    <a:pt x="2318" y="2670"/>
                    <a:pt x="2318" y="2654"/>
                  </a:cubicBezTo>
                  <a:lnTo>
                    <a:pt x="2340" y="2651"/>
                  </a:lnTo>
                  <a:cubicBezTo>
                    <a:pt x="2353" y="2648"/>
                    <a:pt x="2368" y="2642"/>
                    <a:pt x="2378" y="2632"/>
                  </a:cubicBezTo>
                  <a:cubicBezTo>
                    <a:pt x="2378" y="2624"/>
                    <a:pt x="2368" y="2622"/>
                    <a:pt x="2362" y="2622"/>
                  </a:cubicBezTo>
                  <a:cubicBezTo>
                    <a:pt x="2358" y="2622"/>
                    <a:pt x="2356" y="2623"/>
                    <a:pt x="2356" y="2623"/>
                  </a:cubicBezTo>
                  <a:cubicBezTo>
                    <a:pt x="2356" y="2623"/>
                    <a:pt x="2356" y="2623"/>
                    <a:pt x="2356" y="2623"/>
                  </a:cubicBezTo>
                  <a:cubicBezTo>
                    <a:pt x="2337" y="2623"/>
                    <a:pt x="2299" y="2337"/>
                    <a:pt x="2296" y="2300"/>
                  </a:cubicBezTo>
                  <a:cubicBezTo>
                    <a:pt x="2309" y="2277"/>
                    <a:pt x="2309" y="2249"/>
                    <a:pt x="2298" y="2249"/>
                  </a:cubicBezTo>
                  <a:cubicBezTo>
                    <a:pt x="2296" y="2249"/>
                    <a:pt x="2293" y="2250"/>
                    <a:pt x="2290" y="2253"/>
                  </a:cubicBezTo>
                  <a:cubicBezTo>
                    <a:pt x="2289" y="2253"/>
                    <a:pt x="2289" y="2253"/>
                    <a:pt x="2288" y="2253"/>
                  </a:cubicBezTo>
                  <a:cubicBezTo>
                    <a:pt x="2268" y="2253"/>
                    <a:pt x="2262" y="2192"/>
                    <a:pt x="2252" y="2121"/>
                  </a:cubicBezTo>
                  <a:cubicBezTo>
                    <a:pt x="2243" y="2039"/>
                    <a:pt x="2234" y="1980"/>
                    <a:pt x="2216" y="1980"/>
                  </a:cubicBezTo>
                  <a:cubicBezTo>
                    <a:pt x="2216" y="1980"/>
                    <a:pt x="2215" y="1980"/>
                    <a:pt x="2215" y="1980"/>
                  </a:cubicBezTo>
                  <a:lnTo>
                    <a:pt x="2209" y="1943"/>
                  </a:lnTo>
                  <a:cubicBezTo>
                    <a:pt x="2205" y="1918"/>
                    <a:pt x="2183" y="1899"/>
                    <a:pt x="2180" y="1886"/>
                  </a:cubicBezTo>
                  <a:cubicBezTo>
                    <a:pt x="2164" y="1879"/>
                    <a:pt x="2160" y="1870"/>
                    <a:pt x="2168" y="1870"/>
                  </a:cubicBezTo>
                  <a:cubicBezTo>
                    <a:pt x="2171" y="1870"/>
                    <a:pt x="2175" y="1871"/>
                    <a:pt x="2180" y="1874"/>
                  </a:cubicBezTo>
                  <a:cubicBezTo>
                    <a:pt x="2199" y="1871"/>
                    <a:pt x="2221" y="1868"/>
                    <a:pt x="2221" y="1855"/>
                  </a:cubicBezTo>
                  <a:cubicBezTo>
                    <a:pt x="2219" y="1838"/>
                    <a:pt x="2209" y="1834"/>
                    <a:pt x="2195" y="1834"/>
                  </a:cubicBezTo>
                  <a:cubicBezTo>
                    <a:pt x="2189" y="1834"/>
                    <a:pt x="2181" y="1835"/>
                    <a:pt x="2174" y="1836"/>
                  </a:cubicBezTo>
                  <a:cubicBezTo>
                    <a:pt x="2172" y="1837"/>
                    <a:pt x="2170" y="1837"/>
                    <a:pt x="2168" y="1837"/>
                  </a:cubicBezTo>
                  <a:cubicBezTo>
                    <a:pt x="2155" y="1837"/>
                    <a:pt x="2152" y="1827"/>
                    <a:pt x="2152" y="1827"/>
                  </a:cubicBezTo>
                  <a:cubicBezTo>
                    <a:pt x="2152" y="1814"/>
                    <a:pt x="2152" y="1814"/>
                    <a:pt x="2171" y="1814"/>
                  </a:cubicBezTo>
                  <a:lnTo>
                    <a:pt x="2215" y="1808"/>
                  </a:lnTo>
                  <a:lnTo>
                    <a:pt x="2212" y="1795"/>
                  </a:lnTo>
                  <a:cubicBezTo>
                    <a:pt x="2210" y="1796"/>
                    <a:pt x="2208" y="1796"/>
                    <a:pt x="2206" y="1796"/>
                  </a:cubicBezTo>
                  <a:cubicBezTo>
                    <a:pt x="2192" y="1796"/>
                    <a:pt x="2190" y="1786"/>
                    <a:pt x="2190" y="1786"/>
                  </a:cubicBezTo>
                  <a:cubicBezTo>
                    <a:pt x="2190" y="1774"/>
                    <a:pt x="2190" y="1774"/>
                    <a:pt x="2230" y="1767"/>
                  </a:cubicBezTo>
                  <a:cubicBezTo>
                    <a:pt x="2271" y="1761"/>
                    <a:pt x="2271" y="1752"/>
                    <a:pt x="2227" y="1742"/>
                  </a:cubicBezTo>
                  <a:lnTo>
                    <a:pt x="2202" y="1723"/>
                  </a:lnTo>
                  <a:cubicBezTo>
                    <a:pt x="2243" y="1705"/>
                    <a:pt x="2199" y="1686"/>
                    <a:pt x="2177" y="1676"/>
                  </a:cubicBezTo>
                  <a:cubicBezTo>
                    <a:pt x="2218" y="1658"/>
                    <a:pt x="2215" y="1648"/>
                    <a:pt x="2171" y="1642"/>
                  </a:cubicBezTo>
                  <a:cubicBezTo>
                    <a:pt x="2152" y="1642"/>
                    <a:pt x="2149" y="1632"/>
                    <a:pt x="2168" y="1617"/>
                  </a:cubicBezTo>
                  <a:cubicBezTo>
                    <a:pt x="2190" y="1601"/>
                    <a:pt x="2187" y="1589"/>
                    <a:pt x="2183" y="1564"/>
                  </a:cubicBezTo>
                  <a:cubicBezTo>
                    <a:pt x="2162" y="1557"/>
                    <a:pt x="2152" y="1470"/>
                    <a:pt x="2140" y="1376"/>
                  </a:cubicBezTo>
                  <a:cubicBezTo>
                    <a:pt x="2127" y="1268"/>
                    <a:pt x="2118" y="1197"/>
                    <a:pt x="2097" y="1197"/>
                  </a:cubicBezTo>
                  <a:cubicBezTo>
                    <a:pt x="2097" y="1197"/>
                    <a:pt x="2096" y="1197"/>
                    <a:pt x="2096" y="1197"/>
                  </a:cubicBezTo>
                  <a:cubicBezTo>
                    <a:pt x="2096" y="1184"/>
                    <a:pt x="2096" y="1184"/>
                    <a:pt x="2115" y="1169"/>
                  </a:cubicBezTo>
                  <a:cubicBezTo>
                    <a:pt x="2133" y="1166"/>
                    <a:pt x="2133" y="1153"/>
                    <a:pt x="2089" y="1147"/>
                  </a:cubicBezTo>
                  <a:cubicBezTo>
                    <a:pt x="2068" y="1137"/>
                    <a:pt x="2049" y="1140"/>
                    <a:pt x="2089" y="1134"/>
                  </a:cubicBezTo>
                  <a:cubicBezTo>
                    <a:pt x="2108" y="1131"/>
                    <a:pt x="2105" y="1109"/>
                    <a:pt x="2102" y="1059"/>
                  </a:cubicBezTo>
                  <a:cubicBezTo>
                    <a:pt x="2096" y="1026"/>
                    <a:pt x="2090" y="977"/>
                    <a:pt x="2072" y="977"/>
                  </a:cubicBezTo>
                  <a:cubicBezTo>
                    <a:pt x="2072" y="977"/>
                    <a:pt x="2071" y="977"/>
                    <a:pt x="2071" y="978"/>
                  </a:cubicBezTo>
                  <a:cubicBezTo>
                    <a:pt x="2055" y="964"/>
                    <a:pt x="2049" y="959"/>
                    <a:pt x="2052" y="959"/>
                  </a:cubicBezTo>
                  <a:lnTo>
                    <a:pt x="2052" y="959"/>
                  </a:lnTo>
                  <a:cubicBezTo>
                    <a:pt x="2054" y="959"/>
                    <a:pt x="2059" y="961"/>
                    <a:pt x="2068" y="965"/>
                  </a:cubicBezTo>
                  <a:cubicBezTo>
                    <a:pt x="2070" y="965"/>
                    <a:pt x="2072" y="965"/>
                    <a:pt x="2073" y="965"/>
                  </a:cubicBezTo>
                  <a:cubicBezTo>
                    <a:pt x="2112" y="965"/>
                    <a:pt x="2122" y="907"/>
                    <a:pt x="2077" y="877"/>
                  </a:cubicBezTo>
                  <a:cubicBezTo>
                    <a:pt x="2077" y="865"/>
                    <a:pt x="2074" y="855"/>
                    <a:pt x="2096" y="852"/>
                  </a:cubicBezTo>
                  <a:cubicBezTo>
                    <a:pt x="2093" y="830"/>
                    <a:pt x="2083" y="808"/>
                    <a:pt x="2068" y="793"/>
                  </a:cubicBezTo>
                  <a:cubicBezTo>
                    <a:pt x="2068" y="780"/>
                    <a:pt x="2061" y="733"/>
                    <a:pt x="2058" y="708"/>
                  </a:cubicBezTo>
                  <a:cubicBezTo>
                    <a:pt x="2052" y="692"/>
                    <a:pt x="2042" y="677"/>
                    <a:pt x="2030" y="664"/>
                  </a:cubicBezTo>
                  <a:lnTo>
                    <a:pt x="2030" y="652"/>
                  </a:lnTo>
                  <a:cubicBezTo>
                    <a:pt x="2049" y="648"/>
                    <a:pt x="2042" y="589"/>
                    <a:pt x="2033" y="504"/>
                  </a:cubicBezTo>
                  <a:cubicBezTo>
                    <a:pt x="2021" y="420"/>
                    <a:pt x="2011" y="344"/>
                    <a:pt x="2033" y="332"/>
                  </a:cubicBezTo>
                  <a:cubicBezTo>
                    <a:pt x="2033" y="332"/>
                    <a:pt x="2030" y="319"/>
                    <a:pt x="2008" y="310"/>
                  </a:cubicBezTo>
                  <a:cubicBezTo>
                    <a:pt x="1964" y="304"/>
                    <a:pt x="1964" y="291"/>
                    <a:pt x="1983" y="276"/>
                  </a:cubicBezTo>
                  <a:cubicBezTo>
                    <a:pt x="2023" y="263"/>
                    <a:pt x="2017" y="204"/>
                    <a:pt x="1974" y="203"/>
                  </a:cubicBezTo>
                  <a:lnTo>
                    <a:pt x="1974" y="203"/>
                  </a:lnTo>
                  <a:cubicBezTo>
                    <a:pt x="1980" y="203"/>
                    <a:pt x="1987" y="201"/>
                    <a:pt x="1995" y="200"/>
                  </a:cubicBezTo>
                  <a:cubicBezTo>
                    <a:pt x="2033" y="182"/>
                    <a:pt x="2008" y="150"/>
                    <a:pt x="1967" y="144"/>
                  </a:cubicBezTo>
                  <a:cubicBezTo>
                    <a:pt x="1986" y="128"/>
                    <a:pt x="2005" y="113"/>
                    <a:pt x="1983" y="103"/>
                  </a:cubicBezTo>
                  <a:cubicBezTo>
                    <a:pt x="1980" y="91"/>
                    <a:pt x="1980" y="91"/>
                    <a:pt x="2024" y="88"/>
                  </a:cubicBezTo>
                  <a:cubicBezTo>
                    <a:pt x="2042" y="84"/>
                    <a:pt x="2064" y="81"/>
                    <a:pt x="2061" y="69"/>
                  </a:cubicBezTo>
                  <a:cubicBezTo>
                    <a:pt x="2061" y="62"/>
                    <a:pt x="2055" y="60"/>
                    <a:pt x="2045" y="60"/>
                  </a:cubicBezTo>
                  <a:cubicBezTo>
                    <a:pt x="2038" y="60"/>
                    <a:pt x="2029" y="61"/>
                    <a:pt x="2021" y="62"/>
                  </a:cubicBezTo>
                  <a:lnTo>
                    <a:pt x="2017" y="37"/>
                  </a:lnTo>
                  <a:cubicBezTo>
                    <a:pt x="2017" y="37"/>
                    <a:pt x="2015" y="27"/>
                    <a:pt x="2001" y="27"/>
                  </a:cubicBezTo>
                  <a:cubicBezTo>
                    <a:pt x="1999" y="27"/>
                    <a:pt x="1998" y="28"/>
                    <a:pt x="1995" y="28"/>
                  </a:cubicBezTo>
                  <a:cubicBezTo>
                    <a:pt x="1993" y="28"/>
                    <a:pt x="1991" y="28"/>
                    <a:pt x="1989" y="28"/>
                  </a:cubicBezTo>
                  <a:cubicBezTo>
                    <a:pt x="1973" y="28"/>
                    <a:pt x="1973" y="17"/>
                    <a:pt x="1970" y="6"/>
                  </a:cubicBezTo>
                  <a:cubicBezTo>
                    <a:pt x="1983" y="4"/>
                    <a:pt x="1981" y="0"/>
                    <a:pt x="1974" y="0"/>
                  </a:cubicBezTo>
                  <a:close/>
                  <a:moveTo>
                    <a:pt x="212" y="8188"/>
                  </a:moveTo>
                  <a:cubicBezTo>
                    <a:pt x="203" y="8204"/>
                    <a:pt x="200" y="8217"/>
                    <a:pt x="200" y="8232"/>
                  </a:cubicBezTo>
                  <a:lnTo>
                    <a:pt x="212" y="8232"/>
                  </a:lnTo>
                  <a:cubicBezTo>
                    <a:pt x="225" y="8232"/>
                    <a:pt x="225" y="8210"/>
                    <a:pt x="222" y="81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52"/>
            <p:cNvSpPr/>
            <p:nvPr/>
          </p:nvSpPr>
          <p:spPr>
            <a:xfrm>
              <a:off x="1546475" y="2008725"/>
              <a:ext cx="38075" cy="33325"/>
            </a:xfrm>
            <a:custGeom>
              <a:avLst/>
              <a:gdLst/>
              <a:ahLst/>
              <a:cxnLst/>
              <a:rect l="l" t="t" r="r" b="b"/>
              <a:pathLst>
                <a:path w="1523" h="1333" extrusionOk="0">
                  <a:moveTo>
                    <a:pt x="577" y="163"/>
                  </a:moveTo>
                  <a:cubicBezTo>
                    <a:pt x="577" y="163"/>
                    <a:pt x="576" y="167"/>
                    <a:pt x="574" y="173"/>
                  </a:cubicBezTo>
                  <a:lnTo>
                    <a:pt x="574" y="173"/>
                  </a:lnTo>
                  <a:cubicBezTo>
                    <a:pt x="577" y="166"/>
                    <a:pt x="578" y="163"/>
                    <a:pt x="577" y="163"/>
                  </a:cubicBezTo>
                  <a:close/>
                  <a:moveTo>
                    <a:pt x="574" y="173"/>
                  </a:moveTo>
                  <a:cubicBezTo>
                    <a:pt x="572" y="177"/>
                    <a:pt x="570" y="181"/>
                    <a:pt x="568" y="186"/>
                  </a:cubicBezTo>
                  <a:lnTo>
                    <a:pt x="568" y="186"/>
                  </a:lnTo>
                  <a:cubicBezTo>
                    <a:pt x="569" y="183"/>
                    <a:pt x="571" y="180"/>
                    <a:pt x="573" y="177"/>
                  </a:cubicBezTo>
                  <a:cubicBezTo>
                    <a:pt x="573" y="175"/>
                    <a:pt x="573" y="174"/>
                    <a:pt x="574" y="173"/>
                  </a:cubicBezTo>
                  <a:close/>
                  <a:moveTo>
                    <a:pt x="526" y="220"/>
                  </a:moveTo>
                  <a:cubicBezTo>
                    <a:pt x="524" y="220"/>
                    <a:pt x="519" y="229"/>
                    <a:pt x="519" y="229"/>
                  </a:cubicBezTo>
                  <a:cubicBezTo>
                    <a:pt x="520" y="229"/>
                    <a:pt x="521" y="227"/>
                    <a:pt x="526" y="220"/>
                  </a:cubicBezTo>
                  <a:close/>
                  <a:moveTo>
                    <a:pt x="408" y="197"/>
                  </a:moveTo>
                  <a:cubicBezTo>
                    <a:pt x="408" y="197"/>
                    <a:pt x="407" y="200"/>
                    <a:pt x="403" y="208"/>
                  </a:cubicBezTo>
                  <a:lnTo>
                    <a:pt x="397" y="227"/>
                  </a:lnTo>
                  <a:cubicBezTo>
                    <a:pt x="394" y="234"/>
                    <a:pt x="390" y="241"/>
                    <a:pt x="388" y="246"/>
                  </a:cubicBezTo>
                  <a:lnTo>
                    <a:pt x="403" y="205"/>
                  </a:lnTo>
                  <a:cubicBezTo>
                    <a:pt x="403" y="205"/>
                    <a:pt x="407" y="197"/>
                    <a:pt x="408" y="197"/>
                  </a:cubicBezTo>
                  <a:close/>
                  <a:moveTo>
                    <a:pt x="510" y="236"/>
                  </a:moveTo>
                  <a:lnTo>
                    <a:pt x="504" y="258"/>
                  </a:lnTo>
                  <a:lnTo>
                    <a:pt x="501" y="255"/>
                  </a:lnTo>
                  <a:cubicBezTo>
                    <a:pt x="501" y="255"/>
                    <a:pt x="501" y="255"/>
                    <a:pt x="510" y="236"/>
                  </a:cubicBezTo>
                  <a:close/>
                  <a:moveTo>
                    <a:pt x="529" y="246"/>
                  </a:moveTo>
                  <a:lnTo>
                    <a:pt x="532" y="249"/>
                  </a:lnTo>
                  <a:lnTo>
                    <a:pt x="522" y="267"/>
                  </a:lnTo>
                  <a:cubicBezTo>
                    <a:pt x="519" y="264"/>
                    <a:pt x="519" y="264"/>
                    <a:pt x="529" y="246"/>
                  </a:cubicBezTo>
                  <a:close/>
                  <a:moveTo>
                    <a:pt x="26" y="177"/>
                  </a:moveTo>
                  <a:lnTo>
                    <a:pt x="26" y="177"/>
                  </a:lnTo>
                  <a:cubicBezTo>
                    <a:pt x="27" y="177"/>
                    <a:pt x="26" y="188"/>
                    <a:pt x="24" y="208"/>
                  </a:cubicBezTo>
                  <a:cubicBezTo>
                    <a:pt x="24" y="224"/>
                    <a:pt x="24" y="236"/>
                    <a:pt x="21" y="252"/>
                  </a:cubicBezTo>
                  <a:cubicBezTo>
                    <a:pt x="19" y="264"/>
                    <a:pt x="18" y="269"/>
                    <a:pt x="18" y="269"/>
                  </a:cubicBezTo>
                  <a:cubicBezTo>
                    <a:pt x="17" y="269"/>
                    <a:pt x="19" y="239"/>
                    <a:pt x="21" y="208"/>
                  </a:cubicBezTo>
                  <a:cubicBezTo>
                    <a:pt x="24" y="188"/>
                    <a:pt x="26" y="177"/>
                    <a:pt x="26" y="177"/>
                  </a:cubicBezTo>
                  <a:close/>
                  <a:moveTo>
                    <a:pt x="482" y="246"/>
                  </a:moveTo>
                  <a:lnTo>
                    <a:pt x="466" y="283"/>
                  </a:lnTo>
                  <a:cubicBezTo>
                    <a:pt x="463" y="283"/>
                    <a:pt x="472" y="264"/>
                    <a:pt x="472" y="264"/>
                  </a:cubicBezTo>
                  <a:cubicBezTo>
                    <a:pt x="472" y="264"/>
                    <a:pt x="482" y="246"/>
                    <a:pt x="482" y="246"/>
                  </a:cubicBezTo>
                  <a:close/>
                  <a:moveTo>
                    <a:pt x="544" y="255"/>
                  </a:moveTo>
                  <a:cubicBezTo>
                    <a:pt x="548" y="258"/>
                    <a:pt x="548" y="258"/>
                    <a:pt x="535" y="277"/>
                  </a:cubicBezTo>
                  <a:lnTo>
                    <a:pt x="535" y="274"/>
                  </a:lnTo>
                  <a:cubicBezTo>
                    <a:pt x="530" y="283"/>
                    <a:pt x="527" y="288"/>
                    <a:pt x="526" y="288"/>
                  </a:cubicBezTo>
                  <a:cubicBezTo>
                    <a:pt x="526" y="288"/>
                    <a:pt x="527" y="283"/>
                    <a:pt x="532" y="274"/>
                  </a:cubicBezTo>
                  <a:cubicBezTo>
                    <a:pt x="541" y="255"/>
                    <a:pt x="541" y="255"/>
                    <a:pt x="544" y="255"/>
                  </a:cubicBezTo>
                  <a:close/>
                  <a:moveTo>
                    <a:pt x="316" y="239"/>
                  </a:moveTo>
                  <a:cubicBezTo>
                    <a:pt x="313" y="258"/>
                    <a:pt x="306" y="280"/>
                    <a:pt x="297" y="299"/>
                  </a:cubicBezTo>
                  <a:cubicBezTo>
                    <a:pt x="294" y="296"/>
                    <a:pt x="294" y="296"/>
                    <a:pt x="300" y="277"/>
                  </a:cubicBezTo>
                  <a:cubicBezTo>
                    <a:pt x="303" y="264"/>
                    <a:pt x="309" y="249"/>
                    <a:pt x="316" y="239"/>
                  </a:cubicBezTo>
                  <a:close/>
                  <a:moveTo>
                    <a:pt x="701" y="311"/>
                  </a:moveTo>
                  <a:cubicBezTo>
                    <a:pt x="695" y="320"/>
                    <a:pt x="692" y="324"/>
                    <a:pt x="692" y="324"/>
                  </a:cubicBezTo>
                  <a:cubicBezTo>
                    <a:pt x="691" y="324"/>
                    <a:pt x="695" y="320"/>
                    <a:pt x="701" y="311"/>
                  </a:cubicBezTo>
                  <a:close/>
                  <a:moveTo>
                    <a:pt x="532" y="371"/>
                  </a:moveTo>
                  <a:cubicBezTo>
                    <a:pt x="532" y="371"/>
                    <a:pt x="532" y="371"/>
                    <a:pt x="532" y="371"/>
                  </a:cubicBezTo>
                  <a:lnTo>
                    <a:pt x="522" y="390"/>
                  </a:lnTo>
                  <a:cubicBezTo>
                    <a:pt x="513" y="409"/>
                    <a:pt x="513" y="409"/>
                    <a:pt x="513" y="409"/>
                  </a:cubicBezTo>
                  <a:cubicBezTo>
                    <a:pt x="510" y="405"/>
                    <a:pt x="510" y="405"/>
                    <a:pt x="519" y="387"/>
                  </a:cubicBezTo>
                  <a:cubicBezTo>
                    <a:pt x="519" y="387"/>
                    <a:pt x="530" y="371"/>
                    <a:pt x="532" y="371"/>
                  </a:cubicBezTo>
                  <a:close/>
                  <a:moveTo>
                    <a:pt x="744" y="374"/>
                  </a:moveTo>
                  <a:cubicBezTo>
                    <a:pt x="744" y="374"/>
                    <a:pt x="745" y="374"/>
                    <a:pt x="745" y="374"/>
                  </a:cubicBezTo>
                  <a:lnTo>
                    <a:pt x="720" y="409"/>
                  </a:lnTo>
                  <a:lnTo>
                    <a:pt x="717" y="405"/>
                  </a:lnTo>
                  <a:cubicBezTo>
                    <a:pt x="728" y="391"/>
                    <a:pt x="740" y="374"/>
                    <a:pt x="744" y="374"/>
                  </a:cubicBezTo>
                  <a:close/>
                  <a:moveTo>
                    <a:pt x="501" y="377"/>
                  </a:moveTo>
                  <a:lnTo>
                    <a:pt x="494" y="396"/>
                  </a:lnTo>
                  <a:lnTo>
                    <a:pt x="482" y="412"/>
                  </a:lnTo>
                  <a:cubicBezTo>
                    <a:pt x="485" y="399"/>
                    <a:pt x="494" y="387"/>
                    <a:pt x="501" y="377"/>
                  </a:cubicBezTo>
                  <a:close/>
                  <a:moveTo>
                    <a:pt x="540" y="408"/>
                  </a:moveTo>
                  <a:cubicBezTo>
                    <a:pt x="541" y="408"/>
                    <a:pt x="538" y="413"/>
                    <a:pt x="532" y="421"/>
                  </a:cubicBezTo>
                  <a:cubicBezTo>
                    <a:pt x="536" y="412"/>
                    <a:pt x="539" y="408"/>
                    <a:pt x="540" y="408"/>
                  </a:cubicBezTo>
                  <a:close/>
                  <a:moveTo>
                    <a:pt x="825" y="421"/>
                  </a:moveTo>
                  <a:cubicBezTo>
                    <a:pt x="826" y="421"/>
                    <a:pt x="826" y="421"/>
                    <a:pt x="826" y="421"/>
                  </a:cubicBezTo>
                  <a:cubicBezTo>
                    <a:pt x="815" y="438"/>
                    <a:pt x="801" y="453"/>
                    <a:pt x="799" y="453"/>
                  </a:cubicBezTo>
                  <a:cubicBezTo>
                    <a:pt x="798" y="453"/>
                    <a:pt x="798" y="453"/>
                    <a:pt x="798" y="452"/>
                  </a:cubicBezTo>
                  <a:cubicBezTo>
                    <a:pt x="795" y="449"/>
                    <a:pt x="795" y="449"/>
                    <a:pt x="808" y="434"/>
                  </a:cubicBezTo>
                  <a:cubicBezTo>
                    <a:pt x="819" y="422"/>
                    <a:pt x="824" y="421"/>
                    <a:pt x="825" y="421"/>
                  </a:cubicBezTo>
                  <a:close/>
                  <a:moveTo>
                    <a:pt x="588" y="473"/>
                  </a:moveTo>
                  <a:lnTo>
                    <a:pt x="588" y="473"/>
                  </a:lnTo>
                  <a:cubicBezTo>
                    <a:pt x="586" y="477"/>
                    <a:pt x="584" y="480"/>
                    <a:pt x="582" y="484"/>
                  </a:cubicBezTo>
                  <a:cubicBezTo>
                    <a:pt x="584" y="480"/>
                    <a:pt x="586" y="477"/>
                    <a:pt x="588" y="473"/>
                  </a:cubicBezTo>
                  <a:close/>
                  <a:moveTo>
                    <a:pt x="648" y="500"/>
                  </a:moveTo>
                  <a:cubicBezTo>
                    <a:pt x="649" y="500"/>
                    <a:pt x="648" y="502"/>
                    <a:pt x="645" y="509"/>
                  </a:cubicBezTo>
                  <a:cubicBezTo>
                    <a:pt x="643" y="507"/>
                    <a:pt x="647" y="500"/>
                    <a:pt x="648" y="500"/>
                  </a:cubicBezTo>
                  <a:close/>
                  <a:moveTo>
                    <a:pt x="929" y="540"/>
                  </a:moveTo>
                  <a:cubicBezTo>
                    <a:pt x="929" y="540"/>
                    <a:pt x="930" y="540"/>
                    <a:pt x="930" y="540"/>
                  </a:cubicBezTo>
                  <a:lnTo>
                    <a:pt x="914" y="556"/>
                  </a:lnTo>
                  <a:lnTo>
                    <a:pt x="899" y="568"/>
                  </a:lnTo>
                  <a:lnTo>
                    <a:pt x="895" y="565"/>
                  </a:lnTo>
                  <a:cubicBezTo>
                    <a:pt x="910" y="554"/>
                    <a:pt x="924" y="540"/>
                    <a:pt x="929" y="540"/>
                  </a:cubicBezTo>
                  <a:close/>
                  <a:moveTo>
                    <a:pt x="1002" y="568"/>
                  </a:moveTo>
                  <a:cubicBezTo>
                    <a:pt x="986" y="584"/>
                    <a:pt x="971" y="597"/>
                    <a:pt x="952" y="609"/>
                  </a:cubicBezTo>
                  <a:cubicBezTo>
                    <a:pt x="952" y="606"/>
                    <a:pt x="952" y="606"/>
                    <a:pt x="967" y="593"/>
                  </a:cubicBezTo>
                  <a:cubicBezTo>
                    <a:pt x="983" y="581"/>
                    <a:pt x="1002" y="568"/>
                    <a:pt x="1002" y="568"/>
                  </a:cubicBezTo>
                  <a:close/>
                  <a:moveTo>
                    <a:pt x="1033" y="615"/>
                  </a:moveTo>
                  <a:lnTo>
                    <a:pt x="1018" y="631"/>
                  </a:lnTo>
                  <a:lnTo>
                    <a:pt x="999" y="640"/>
                  </a:lnTo>
                  <a:lnTo>
                    <a:pt x="996" y="637"/>
                  </a:lnTo>
                  <a:cubicBezTo>
                    <a:pt x="1008" y="628"/>
                    <a:pt x="1021" y="622"/>
                    <a:pt x="1033" y="615"/>
                  </a:cubicBezTo>
                  <a:close/>
                  <a:moveTo>
                    <a:pt x="1518" y="620"/>
                  </a:moveTo>
                  <a:cubicBezTo>
                    <a:pt x="1516" y="620"/>
                    <a:pt x="1506" y="623"/>
                    <a:pt x="1488" y="631"/>
                  </a:cubicBezTo>
                  <a:cubicBezTo>
                    <a:pt x="1469" y="640"/>
                    <a:pt x="1469" y="640"/>
                    <a:pt x="1469" y="644"/>
                  </a:cubicBezTo>
                  <a:cubicBezTo>
                    <a:pt x="1481" y="637"/>
                    <a:pt x="1494" y="634"/>
                    <a:pt x="1506" y="628"/>
                  </a:cubicBezTo>
                  <a:cubicBezTo>
                    <a:pt x="1516" y="623"/>
                    <a:pt x="1521" y="620"/>
                    <a:pt x="1518" y="620"/>
                  </a:cubicBezTo>
                  <a:close/>
                  <a:moveTo>
                    <a:pt x="852" y="644"/>
                  </a:moveTo>
                  <a:lnTo>
                    <a:pt x="852" y="647"/>
                  </a:lnTo>
                  <a:lnTo>
                    <a:pt x="820" y="672"/>
                  </a:lnTo>
                  <a:lnTo>
                    <a:pt x="817" y="669"/>
                  </a:lnTo>
                  <a:cubicBezTo>
                    <a:pt x="826" y="659"/>
                    <a:pt x="839" y="650"/>
                    <a:pt x="852" y="644"/>
                  </a:cubicBezTo>
                  <a:close/>
                  <a:moveTo>
                    <a:pt x="1148" y="720"/>
                  </a:moveTo>
                  <a:cubicBezTo>
                    <a:pt x="1147" y="720"/>
                    <a:pt x="1134" y="728"/>
                    <a:pt x="1121" y="734"/>
                  </a:cubicBezTo>
                  <a:lnTo>
                    <a:pt x="1140" y="725"/>
                  </a:lnTo>
                  <a:cubicBezTo>
                    <a:pt x="1145" y="721"/>
                    <a:pt x="1148" y="720"/>
                    <a:pt x="1148" y="720"/>
                  </a:cubicBezTo>
                  <a:close/>
                  <a:moveTo>
                    <a:pt x="1068" y="766"/>
                  </a:moveTo>
                  <a:lnTo>
                    <a:pt x="1052" y="778"/>
                  </a:lnTo>
                  <a:lnTo>
                    <a:pt x="1033" y="788"/>
                  </a:lnTo>
                  <a:lnTo>
                    <a:pt x="1030" y="785"/>
                  </a:lnTo>
                  <a:cubicBezTo>
                    <a:pt x="1043" y="778"/>
                    <a:pt x="1055" y="772"/>
                    <a:pt x="1068" y="766"/>
                  </a:cubicBezTo>
                  <a:close/>
                  <a:moveTo>
                    <a:pt x="1073" y="780"/>
                  </a:moveTo>
                  <a:cubicBezTo>
                    <a:pt x="1074" y="780"/>
                    <a:pt x="1074" y="780"/>
                    <a:pt x="1074" y="781"/>
                  </a:cubicBezTo>
                  <a:lnTo>
                    <a:pt x="1040" y="803"/>
                  </a:lnTo>
                  <a:cubicBezTo>
                    <a:pt x="1032" y="807"/>
                    <a:pt x="1028" y="809"/>
                    <a:pt x="1027" y="809"/>
                  </a:cubicBezTo>
                  <a:cubicBezTo>
                    <a:pt x="1026" y="809"/>
                    <a:pt x="1034" y="803"/>
                    <a:pt x="1055" y="788"/>
                  </a:cubicBezTo>
                  <a:cubicBezTo>
                    <a:pt x="1067" y="782"/>
                    <a:pt x="1072" y="780"/>
                    <a:pt x="1073" y="780"/>
                  </a:cubicBezTo>
                  <a:close/>
                  <a:moveTo>
                    <a:pt x="1117" y="800"/>
                  </a:moveTo>
                  <a:cubicBezTo>
                    <a:pt x="1119" y="800"/>
                    <a:pt x="1108" y="807"/>
                    <a:pt x="1108" y="810"/>
                  </a:cubicBezTo>
                  <a:cubicBezTo>
                    <a:pt x="1099" y="816"/>
                    <a:pt x="1095" y="818"/>
                    <a:pt x="1093" y="818"/>
                  </a:cubicBezTo>
                  <a:cubicBezTo>
                    <a:pt x="1092" y="818"/>
                    <a:pt x="1091" y="817"/>
                    <a:pt x="1090" y="816"/>
                  </a:cubicBezTo>
                  <a:cubicBezTo>
                    <a:pt x="1090" y="813"/>
                    <a:pt x="1108" y="803"/>
                    <a:pt x="1108" y="803"/>
                  </a:cubicBezTo>
                  <a:cubicBezTo>
                    <a:pt x="1113" y="801"/>
                    <a:pt x="1116" y="800"/>
                    <a:pt x="1117" y="800"/>
                  </a:cubicBezTo>
                  <a:close/>
                  <a:moveTo>
                    <a:pt x="1142" y="834"/>
                  </a:moveTo>
                  <a:cubicBezTo>
                    <a:pt x="1143" y="834"/>
                    <a:pt x="1143" y="834"/>
                    <a:pt x="1143" y="835"/>
                  </a:cubicBezTo>
                  <a:cubicBezTo>
                    <a:pt x="1143" y="838"/>
                    <a:pt x="1124" y="847"/>
                    <a:pt x="1124" y="847"/>
                  </a:cubicBezTo>
                  <a:cubicBezTo>
                    <a:pt x="1113" y="853"/>
                    <a:pt x="1108" y="854"/>
                    <a:pt x="1107" y="854"/>
                  </a:cubicBezTo>
                  <a:cubicBezTo>
                    <a:pt x="1105" y="854"/>
                    <a:pt x="1105" y="854"/>
                    <a:pt x="1105" y="854"/>
                  </a:cubicBezTo>
                  <a:cubicBezTo>
                    <a:pt x="1105" y="854"/>
                    <a:pt x="1105" y="850"/>
                    <a:pt x="1124" y="841"/>
                  </a:cubicBezTo>
                  <a:cubicBezTo>
                    <a:pt x="1124" y="841"/>
                    <a:pt x="1138" y="834"/>
                    <a:pt x="1142" y="834"/>
                  </a:cubicBezTo>
                  <a:close/>
                  <a:moveTo>
                    <a:pt x="1209" y="891"/>
                  </a:moveTo>
                  <a:cubicBezTo>
                    <a:pt x="1209" y="892"/>
                    <a:pt x="1210" y="892"/>
                    <a:pt x="1211" y="892"/>
                  </a:cubicBezTo>
                  <a:cubicBezTo>
                    <a:pt x="1213" y="892"/>
                    <a:pt x="1215" y="892"/>
                    <a:pt x="1216" y="892"/>
                  </a:cubicBezTo>
                  <a:cubicBezTo>
                    <a:pt x="1218" y="892"/>
                    <a:pt x="1218" y="893"/>
                    <a:pt x="1209" y="897"/>
                  </a:cubicBezTo>
                  <a:cubicBezTo>
                    <a:pt x="1209" y="900"/>
                    <a:pt x="1199" y="902"/>
                    <a:pt x="1193" y="902"/>
                  </a:cubicBezTo>
                  <a:cubicBezTo>
                    <a:pt x="1190" y="902"/>
                    <a:pt x="1188" y="901"/>
                    <a:pt x="1187" y="901"/>
                  </a:cubicBezTo>
                  <a:lnTo>
                    <a:pt x="1209" y="891"/>
                  </a:lnTo>
                  <a:close/>
                  <a:moveTo>
                    <a:pt x="1080" y="904"/>
                  </a:moveTo>
                  <a:lnTo>
                    <a:pt x="1080" y="907"/>
                  </a:lnTo>
                  <a:lnTo>
                    <a:pt x="1061" y="916"/>
                  </a:lnTo>
                  <a:cubicBezTo>
                    <a:pt x="1061" y="913"/>
                    <a:pt x="1061" y="913"/>
                    <a:pt x="1080" y="904"/>
                  </a:cubicBezTo>
                  <a:close/>
                  <a:moveTo>
                    <a:pt x="1033" y="901"/>
                  </a:moveTo>
                  <a:cubicBezTo>
                    <a:pt x="1033" y="901"/>
                    <a:pt x="1014" y="910"/>
                    <a:pt x="1014" y="910"/>
                  </a:cubicBezTo>
                  <a:cubicBezTo>
                    <a:pt x="1014" y="910"/>
                    <a:pt x="996" y="916"/>
                    <a:pt x="996" y="919"/>
                  </a:cubicBezTo>
                  <a:lnTo>
                    <a:pt x="999" y="922"/>
                  </a:lnTo>
                  <a:lnTo>
                    <a:pt x="1033" y="901"/>
                  </a:lnTo>
                  <a:close/>
                  <a:moveTo>
                    <a:pt x="1105" y="916"/>
                  </a:moveTo>
                  <a:lnTo>
                    <a:pt x="1105" y="919"/>
                  </a:lnTo>
                  <a:cubicBezTo>
                    <a:pt x="1093" y="926"/>
                    <a:pt x="1080" y="929"/>
                    <a:pt x="1068" y="932"/>
                  </a:cubicBezTo>
                  <a:cubicBezTo>
                    <a:pt x="1063" y="933"/>
                    <a:pt x="1060" y="934"/>
                    <a:pt x="1059" y="934"/>
                  </a:cubicBezTo>
                  <a:cubicBezTo>
                    <a:pt x="1055" y="934"/>
                    <a:pt x="1074" y="926"/>
                    <a:pt x="1105" y="916"/>
                  </a:cubicBezTo>
                  <a:close/>
                  <a:moveTo>
                    <a:pt x="870" y="938"/>
                  </a:moveTo>
                  <a:cubicBezTo>
                    <a:pt x="852" y="948"/>
                    <a:pt x="852" y="948"/>
                    <a:pt x="852" y="951"/>
                  </a:cubicBezTo>
                  <a:cubicBezTo>
                    <a:pt x="853" y="952"/>
                    <a:pt x="853" y="952"/>
                    <a:pt x="854" y="952"/>
                  </a:cubicBezTo>
                  <a:cubicBezTo>
                    <a:pt x="857" y="952"/>
                    <a:pt x="861" y="950"/>
                    <a:pt x="873" y="941"/>
                  </a:cubicBezTo>
                  <a:cubicBezTo>
                    <a:pt x="870" y="941"/>
                    <a:pt x="870" y="938"/>
                    <a:pt x="870" y="938"/>
                  </a:cubicBezTo>
                  <a:close/>
                  <a:moveTo>
                    <a:pt x="1184" y="954"/>
                  </a:moveTo>
                  <a:lnTo>
                    <a:pt x="1184" y="957"/>
                  </a:lnTo>
                  <a:lnTo>
                    <a:pt x="1143" y="966"/>
                  </a:lnTo>
                  <a:cubicBezTo>
                    <a:pt x="1156" y="960"/>
                    <a:pt x="1168" y="957"/>
                    <a:pt x="1184" y="954"/>
                  </a:cubicBezTo>
                  <a:close/>
                  <a:moveTo>
                    <a:pt x="1017" y="972"/>
                  </a:moveTo>
                  <a:lnTo>
                    <a:pt x="1017" y="972"/>
                  </a:lnTo>
                  <a:cubicBezTo>
                    <a:pt x="1018" y="972"/>
                    <a:pt x="1012" y="975"/>
                    <a:pt x="996" y="982"/>
                  </a:cubicBezTo>
                  <a:cubicBezTo>
                    <a:pt x="1006" y="977"/>
                    <a:pt x="1017" y="972"/>
                    <a:pt x="1017" y="972"/>
                  </a:cubicBezTo>
                  <a:close/>
                  <a:moveTo>
                    <a:pt x="1256" y="991"/>
                  </a:moveTo>
                  <a:cubicBezTo>
                    <a:pt x="1255" y="991"/>
                    <a:pt x="1255" y="992"/>
                    <a:pt x="1255" y="992"/>
                  </a:cubicBezTo>
                  <a:lnTo>
                    <a:pt x="1255" y="992"/>
                  </a:lnTo>
                  <a:cubicBezTo>
                    <a:pt x="1255" y="992"/>
                    <a:pt x="1255" y="991"/>
                    <a:pt x="1256" y="991"/>
                  </a:cubicBezTo>
                  <a:close/>
                  <a:moveTo>
                    <a:pt x="1018" y="985"/>
                  </a:moveTo>
                  <a:lnTo>
                    <a:pt x="999" y="991"/>
                  </a:lnTo>
                  <a:lnTo>
                    <a:pt x="980" y="1001"/>
                  </a:lnTo>
                  <a:lnTo>
                    <a:pt x="1018" y="985"/>
                  </a:lnTo>
                  <a:close/>
                  <a:moveTo>
                    <a:pt x="1127" y="995"/>
                  </a:moveTo>
                  <a:lnTo>
                    <a:pt x="1127" y="995"/>
                  </a:lnTo>
                  <a:cubicBezTo>
                    <a:pt x="1108" y="1001"/>
                    <a:pt x="1090" y="1007"/>
                    <a:pt x="1071" y="1013"/>
                  </a:cubicBezTo>
                  <a:lnTo>
                    <a:pt x="1068" y="1013"/>
                  </a:lnTo>
                  <a:cubicBezTo>
                    <a:pt x="1049" y="1013"/>
                    <a:pt x="1049" y="1013"/>
                    <a:pt x="1090" y="1004"/>
                  </a:cubicBezTo>
                  <a:lnTo>
                    <a:pt x="1127" y="995"/>
                  </a:lnTo>
                  <a:close/>
                  <a:moveTo>
                    <a:pt x="1221" y="1016"/>
                  </a:moveTo>
                  <a:lnTo>
                    <a:pt x="1221" y="1020"/>
                  </a:lnTo>
                  <a:lnTo>
                    <a:pt x="1181" y="1029"/>
                  </a:lnTo>
                  <a:cubicBezTo>
                    <a:pt x="1149" y="1035"/>
                    <a:pt x="1134" y="1038"/>
                    <a:pt x="1131" y="1038"/>
                  </a:cubicBezTo>
                  <a:cubicBezTo>
                    <a:pt x="1128" y="1038"/>
                    <a:pt x="1138" y="1035"/>
                    <a:pt x="1159" y="1029"/>
                  </a:cubicBezTo>
                  <a:cubicBezTo>
                    <a:pt x="1177" y="1023"/>
                    <a:pt x="1199" y="1020"/>
                    <a:pt x="1221" y="1016"/>
                  </a:cubicBezTo>
                  <a:close/>
                  <a:moveTo>
                    <a:pt x="1143" y="1048"/>
                  </a:moveTo>
                  <a:lnTo>
                    <a:pt x="1121" y="1057"/>
                  </a:lnTo>
                  <a:cubicBezTo>
                    <a:pt x="1112" y="1059"/>
                    <a:pt x="1107" y="1060"/>
                    <a:pt x="1105" y="1060"/>
                  </a:cubicBezTo>
                  <a:cubicBezTo>
                    <a:pt x="1102" y="1060"/>
                    <a:pt x="1102" y="1059"/>
                    <a:pt x="1102" y="1057"/>
                  </a:cubicBezTo>
                  <a:lnTo>
                    <a:pt x="1121" y="1051"/>
                  </a:lnTo>
                  <a:lnTo>
                    <a:pt x="1143" y="1048"/>
                  </a:lnTo>
                  <a:close/>
                  <a:moveTo>
                    <a:pt x="1294" y="1103"/>
                  </a:moveTo>
                  <a:cubicBezTo>
                    <a:pt x="1287" y="1103"/>
                    <a:pt x="1278" y="1104"/>
                    <a:pt x="1278" y="1104"/>
                  </a:cubicBezTo>
                  <a:cubicBezTo>
                    <a:pt x="1259" y="1107"/>
                    <a:pt x="1259" y="1110"/>
                    <a:pt x="1259" y="1114"/>
                  </a:cubicBezTo>
                  <a:cubicBezTo>
                    <a:pt x="1250" y="1118"/>
                    <a:pt x="1250" y="1120"/>
                    <a:pt x="1256" y="1120"/>
                  </a:cubicBezTo>
                  <a:cubicBezTo>
                    <a:pt x="1261" y="1120"/>
                    <a:pt x="1271" y="1118"/>
                    <a:pt x="1281" y="1117"/>
                  </a:cubicBezTo>
                  <a:cubicBezTo>
                    <a:pt x="1303" y="1110"/>
                    <a:pt x="1300" y="1107"/>
                    <a:pt x="1300" y="1104"/>
                  </a:cubicBezTo>
                  <a:cubicBezTo>
                    <a:pt x="1300" y="1103"/>
                    <a:pt x="1297" y="1103"/>
                    <a:pt x="1294" y="1103"/>
                  </a:cubicBezTo>
                  <a:close/>
                  <a:moveTo>
                    <a:pt x="1250" y="1128"/>
                  </a:moveTo>
                  <a:cubicBezTo>
                    <a:pt x="1254" y="1128"/>
                    <a:pt x="1258" y="1128"/>
                    <a:pt x="1262" y="1129"/>
                  </a:cubicBezTo>
                  <a:lnTo>
                    <a:pt x="1262" y="1132"/>
                  </a:lnTo>
                  <a:cubicBezTo>
                    <a:pt x="1253" y="1135"/>
                    <a:pt x="1243" y="1137"/>
                    <a:pt x="1233" y="1137"/>
                  </a:cubicBezTo>
                  <a:cubicBezTo>
                    <a:pt x="1229" y="1137"/>
                    <a:pt x="1225" y="1136"/>
                    <a:pt x="1221" y="1136"/>
                  </a:cubicBezTo>
                  <a:cubicBezTo>
                    <a:pt x="1230" y="1131"/>
                    <a:pt x="1240" y="1128"/>
                    <a:pt x="1250" y="1128"/>
                  </a:cubicBezTo>
                  <a:close/>
                  <a:moveTo>
                    <a:pt x="1190" y="1266"/>
                  </a:moveTo>
                  <a:cubicBezTo>
                    <a:pt x="1180" y="1267"/>
                    <a:pt x="1176" y="1267"/>
                    <a:pt x="1190" y="1267"/>
                  </a:cubicBezTo>
                  <a:lnTo>
                    <a:pt x="1190" y="1266"/>
                  </a:lnTo>
                  <a:close/>
                  <a:moveTo>
                    <a:pt x="1253" y="1261"/>
                  </a:moveTo>
                  <a:cubicBezTo>
                    <a:pt x="1237" y="1264"/>
                    <a:pt x="1224" y="1267"/>
                    <a:pt x="1212" y="1267"/>
                  </a:cubicBezTo>
                  <a:lnTo>
                    <a:pt x="1209" y="1267"/>
                  </a:lnTo>
                  <a:cubicBezTo>
                    <a:pt x="1185" y="1271"/>
                    <a:pt x="1175" y="1272"/>
                    <a:pt x="1171" y="1272"/>
                  </a:cubicBezTo>
                  <a:cubicBezTo>
                    <a:pt x="1168" y="1272"/>
                    <a:pt x="1168" y="1272"/>
                    <a:pt x="1168" y="1270"/>
                  </a:cubicBezTo>
                  <a:cubicBezTo>
                    <a:pt x="1168" y="1267"/>
                    <a:pt x="1168" y="1267"/>
                    <a:pt x="1190" y="1264"/>
                  </a:cubicBezTo>
                  <a:lnTo>
                    <a:pt x="1190" y="1266"/>
                  </a:lnTo>
                  <a:lnTo>
                    <a:pt x="1190" y="1266"/>
                  </a:lnTo>
                  <a:cubicBezTo>
                    <a:pt x="1195" y="1266"/>
                    <a:pt x="1202" y="1265"/>
                    <a:pt x="1209" y="1264"/>
                  </a:cubicBezTo>
                  <a:lnTo>
                    <a:pt x="1253" y="1261"/>
                  </a:lnTo>
                  <a:close/>
                  <a:moveTo>
                    <a:pt x="1087" y="1270"/>
                  </a:moveTo>
                  <a:cubicBezTo>
                    <a:pt x="1065" y="1273"/>
                    <a:pt x="1065" y="1273"/>
                    <a:pt x="1065" y="1273"/>
                  </a:cubicBezTo>
                  <a:lnTo>
                    <a:pt x="1065" y="1277"/>
                  </a:lnTo>
                  <a:lnTo>
                    <a:pt x="1087" y="1273"/>
                  </a:lnTo>
                  <a:lnTo>
                    <a:pt x="1087" y="1270"/>
                  </a:lnTo>
                  <a:close/>
                  <a:moveTo>
                    <a:pt x="1481" y="1273"/>
                  </a:moveTo>
                  <a:lnTo>
                    <a:pt x="1481" y="1277"/>
                  </a:lnTo>
                  <a:lnTo>
                    <a:pt x="1522" y="1277"/>
                  </a:lnTo>
                  <a:lnTo>
                    <a:pt x="1522" y="1273"/>
                  </a:lnTo>
                  <a:close/>
                  <a:moveTo>
                    <a:pt x="1190" y="1289"/>
                  </a:moveTo>
                  <a:cubicBezTo>
                    <a:pt x="1190" y="1289"/>
                    <a:pt x="1212" y="1289"/>
                    <a:pt x="1212" y="1292"/>
                  </a:cubicBezTo>
                  <a:lnTo>
                    <a:pt x="1190" y="1295"/>
                  </a:lnTo>
                  <a:cubicBezTo>
                    <a:pt x="1184" y="1296"/>
                    <a:pt x="1179" y="1297"/>
                    <a:pt x="1176" y="1297"/>
                  </a:cubicBezTo>
                  <a:cubicBezTo>
                    <a:pt x="1168" y="1297"/>
                    <a:pt x="1168" y="1294"/>
                    <a:pt x="1168" y="1292"/>
                  </a:cubicBezTo>
                  <a:cubicBezTo>
                    <a:pt x="1168" y="1292"/>
                    <a:pt x="1168" y="1292"/>
                    <a:pt x="1190" y="1289"/>
                  </a:cubicBezTo>
                  <a:close/>
                  <a:moveTo>
                    <a:pt x="30" y="1"/>
                  </a:moveTo>
                  <a:cubicBezTo>
                    <a:pt x="5" y="1"/>
                    <a:pt x="0" y="36"/>
                    <a:pt x="27" y="42"/>
                  </a:cubicBezTo>
                  <a:lnTo>
                    <a:pt x="21" y="42"/>
                  </a:lnTo>
                  <a:cubicBezTo>
                    <a:pt x="21" y="42"/>
                    <a:pt x="18" y="42"/>
                    <a:pt x="18" y="64"/>
                  </a:cubicBezTo>
                  <a:cubicBezTo>
                    <a:pt x="18" y="81"/>
                    <a:pt x="15" y="82"/>
                    <a:pt x="12" y="83"/>
                  </a:cubicBezTo>
                  <a:lnTo>
                    <a:pt x="12" y="83"/>
                  </a:lnTo>
                  <a:cubicBezTo>
                    <a:pt x="13" y="77"/>
                    <a:pt x="13" y="74"/>
                    <a:pt x="13" y="74"/>
                  </a:cubicBezTo>
                  <a:lnTo>
                    <a:pt x="13" y="74"/>
                  </a:lnTo>
                  <a:cubicBezTo>
                    <a:pt x="13" y="74"/>
                    <a:pt x="13" y="7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lnTo>
                    <a:pt x="12" y="83"/>
                  </a:lnTo>
                  <a:cubicBezTo>
                    <a:pt x="12" y="88"/>
                    <a:pt x="12" y="97"/>
                    <a:pt x="12" y="105"/>
                  </a:cubicBezTo>
                  <a:cubicBezTo>
                    <a:pt x="12" y="117"/>
                    <a:pt x="12" y="133"/>
                    <a:pt x="9" y="145"/>
                  </a:cubicBezTo>
                  <a:cubicBezTo>
                    <a:pt x="9" y="145"/>
                    <a:pt x="9" y="167"/>
                    <a:pt x="9" y="186"/>
                  </a:cubicBezTo>
                  <a:cubicBezTo>
                    <a:pt x="5" y="214"/>
                    <a:pt x="5" y="242"/>
                    <a:pt x="9" y="271"/>
                  </a:cubicBezTo>
                  <a:cubicBezTo>
                    <a:pt x="14" y="284"/>
                    <a:pt x="17" y="297"/>
                    <a:pt x="20" y="297"/>
                  </a:cubicBezTo>
                  <a:cubicBezTo>
                    <a:pt x="22" y="297"/>
                    <a:pt x="23" y="290"/>
                    <a:pt x="24" y="274"/>
                  </a:cubicBezTo>
                  <a:cubicBezTo>
                    <a:pt x="24" y="274"/>
                    <a:pt x="27" y="252"/>
                    <a:pt x="27" y="252"/>
                  </a:cubicBezTo>
                  <a:cubicBezTo>
                    <a:pt x="30" y="252"/>
                    <a:pt x="30" y="274"/>
                    <a:pt x="30" y="274"/>
                  </a:cubicBezTo>
                  <a:cubicBezTo>
                    <a:pt x="30" y="296"/>
                    <a:pt x="37" y="296"/>
                    <a:pt x="46" y="296"/>
                  </a:cubicBezTo>
                  <a:cubicBezTo>
                    <a:pt x="59" y="299"/>
                    <a:pt x="65" y="299"/>
                    <a:pt x="65" y="321"/>
                  </a:cubicBezTo>
                  <a:cubicBezTo>
                    <a:pt x="65" y="343"/>
                    <a:pt x="65" y="343"/>
                    <a:pt x="65" y="343"/>
                  </a:cubicBezTo>
                  <a:cubicBezTo>
                    <a:pt x="67" y="326"/>
                    <a:pt x="76" y="324"/>
                    <a:pt x="85" y="324"/>
                  </a:cubicBezTo>
                  <a:cubicBezTo>
                    <a:pt x="88" y="324"/>
                    <a:pt x="90" y="324"/>
                    <a:pt x="93" y="324"/>
                  </a:cubicBezTo>
                  <a:cubicBezTo>
                    <a:pt x="98" y="325"/>
                    <a:pt x="103" y="326"/>
                    <a:pt x="107" y="326"/>
                  </a:cubicBezTo>
                  <a:cubicBezTo>
                    <a:pt x="114" y="326"/>
                    <a:pt x="119" y="323"/>
                    <a:pt x="121" y="311"/>
                  </a:cubicBezTo>
                  <a:lnTo>
                    <a:pt x="124" y="311"/>
                  </a:lnTo>
                  <a:cubicBezTo>
                    <a:pt x="121" y="333"/>
                    <a:pt x="124" y="333"/>
                    <a:pt x="128" y="333"/>
                  </a:cubicBezTo>
                  <a:cubicBezTo>
                    <a:pt x="137" y="315"/>
                    <a:pt x="140" y="315"/>
                    <a:pt x="140" y="314"/>
                  </a:cubicBezTo>
                  <a:lnTo>
                    <a:pt x="140" y="314"/>
                  </a:lnTo>
                  <a:cubicBezTo>
                    <a:pt x="137" y="336"/>
                    <a:pt x="137" y="336"/>
                    <a:pt x="143" y="336"/>
                  </a:cubicBezTo>
                  <a:cubicBezTo>
                    <a:pt x="146" y="336"/>
                    <a:pt x="146" y="336"/>
                    <a:pt x="150" y="318"/>
                  </a:cubicBezTo>
                  <a:cubicBezTo>
                    <a:pt x="153" y="318"/>
                    <a:pt x="165" y="321"/>
                    <a:pt x="168" y="343"/>
                  </a:cubicBezTo>
                  <a:cubicBezTo>
                    <a:pt x="167" y="349"/>
                    <a:pt x="167" y="352"/>
                    <a:pt x="168" y="352"/>
                  </a:cubicBezTo>
                  <a:cubicBezTo>
                    <a:pt x="169" y="352"/>
                    <a:pt x="173" y="337"/>
                    <a:pt x="178" y="324"/>
                  </a:cubicBezTo>
                  <a:cubicBezTo>
                    <a:pt x="178" y="311"/>
                    <a:pt x="181" y="296"/>
                    <a:pt x="187" y="283"/>
                  </a:cubicBezTo>
                  <a:lnTo>
                    <a:pt x="187" y="283"/>
                  </a:lnTo>
                  <a:lnTo>
                    <a:pt x="181" y="324"/>
                  </a:lnTo>
                  <a:cubicBezTo>
                    <a:pt x="175" y="346"/>
                    <a:pt x="175" y="346"/>
                    <a:pt x="178" y="346"/>
                  </a:cubicBezTo>
                  <a:lnTo>
                    <a:pt x="181" y="346"/>
                  </a:lnTo>
                  <a:cubicBezTo>
                    <a:pt x="185" y="334"/>
                    <a:pt x="190" y="331"/>
                    <a:pt x="196" y="331"/>
                  </a:cubicBezTo>
                  <a:cubicBezTo>
                    <a:pt x="200" y="331"/>
                    <a:pt x="204" y="332"/>
                    <a:pt x="209" y="333"/>
                  </a:cubicBezTo>
                  <a:cubicBezTo>
                    <a:pt x="215" y="336"/>
                    <a:pt x="219" y="337"/>
                    <a:pt x="223" y="337"/>
                  </a:cubicBezTo>
                  <a:cubicBezTo>
                    <a:pt x="229" y="337"/>
                    <a:pt x="232" y="333"/>
                    <a:pt x="234" y="321"/>
                  </a:cubicBezTo>
                  <a:cubicBezTo>
                    <a:pt x="237" y="311"/>
                    <a:pt x="239" y="306"/>
                    <a:pt x="240" y="306"/>
                  </a:cubicBezTo>
                  <a:cubicBezTo>
                    <a:pt x="241" y="306"/>
                    <a:pt x="242" y="312"/>
                    <a:pt x="244" y="324"/>
                  </a:cubicBezTo>
                  <a:cubicBezTo>
                    <a:pt x="240" y="364"/>
                    <a:pt x="238" y="379"/>
                    <a:pt x="239" y="379"/>
                  </a:cubicBezTo>
                  <a:cubicBezTo>
                    <a:pt x="240" y="379"/>
                    <a:pt x="241" y="374"/>
                    <a:pt x="244" y="368"/>
                  </a:cubicBezTo>
                  <a:cubicBezTo>
                    <a:pt x="247" y="352"/>
                    <a:pt x="250" y="340"/>
                    <a:pt x="253" y="327"/>
                  </a:cubicBezTo>
                  <a:cubicBezTo>
                    <a:pt x="258" y="307"/>
                    <a:pt x="261" y="296"/>
                    <a:pt x="262" y="296"/>
                  </a:cubicBezTo>
                  <a:lnTo>
                    <a:pt x="262" y="296"/>
                  </a:lnTo>
                  <a:cubicBezTo>
                    <a:pt x="262" y="296"/>
                    <a:pt x="261" y="307"/>
                    <a:pt x="256" y="327"/>
                  </a:cubicBezTo>
                  <a:cubicBezTo>
                    <a:pt x="252" y="345"/>
                    <a:pt x="256" y="353"/>
                    <a:pt x="263" y="353"/>
                  </a:cubicBezTo>
                  <a:cubicBezTo>
                    <a:pt x="271" y="353"/>
                    <a:pt x="285" y="340"/>
                    <a:pt x="294" y="318"/>
                  </a:cubicBezTo>
                  <a:lnTo>
                    <a:pt x="294" y="318"/>
                  </a:lnTo>
                  <a:cubicBezTo>
                    <a:pt x="291" y="327"/>
                    <a:pt x="291" y="321"/>
                    <a:pt x="287" y="340"/>
                  </a:cubicBezTo>
                  <a:cubicBezTo>
                    <a:pt x="281" y="358"/>
                    <a:pt x="281" y="358"/>
                    <a:pt x="291" y="362"/>
                  </a:cubicBezTo>
                  <a:lnTo>
                    <a:pt x="294" y="365"/>
                  </a:lnTo>
                  <a:cubicBezTo>
                    <a:pt x="299" y="349"/>
                    <a:pt x="303" y="343"/>
                    <a:pt x="305" y="343"/>
                  </a:cubicBezTo>
                  <a:cubicBezTo>
                    <a:pt x="309" y="343"/>
                    <a:pt x="310" y="356"/>
                    <a:pt x="306" y="368"/>
                  </a:cubicBezTo>
                  <a:cubicBezTo>
                    <a:pt x="300" y="390"/>
                    <a:pt x="300" y="390"/>
                    <a:pt x="303" y="390"/>
                  </a:cubicBezTo>
                  <a:cubicBezTo>
                    <a:pt x="310" y="375"/>
                    <a:pt x="315" y="370"/>
                    <a:pt x="318" y="370"/>
                  </a:cubicBezTo>
                  <a:cubicBezTo>
                    <a:pt x="323" y="370"/>
                    <a:pt x="323" y="384"/>
                    <a:pt x="319" y="396"/>
                  </a:cubicBezTo>
                  <a:lnTo>
                    <a:pt x="322" y="399"/>
                  </a:lnTo>
                  <a:cubicBezTo>
                    <a:pt x="328" y="380"/>
                    <a:pt x="334" y="380"/>
                    <a:pt x="334" y="380"/>
                  </a:cubicBezTo>
                  <a:cubicBezTo>
                    <a:pt x="336" y="381"/>
                    <a:pt x="338" y="382"/>
                    <a:pt x="339" y="382"/>
                  </a:cubicBezTo>
                  <a:cubicBezTo>
                    <a:pt x="341" y="382"/>
                    <a:pt x="343" y="378"/>
                    <a:pt x="347" y="365"/>
                  </a:cubicBezTo>
                  <a:cubicBezTo>
                    <a:pt x="350" y="352"/>
                    <a:pt x="356" y="336"/>
                    <a:pt x="363" y="327"/>
                  </a:cubicBezTo>
                  <a:lnTo>
                    <a:pt x="363" y="327"/>
                  </a:lnTo>
                  <a:lnTo>
                    <a:pt x="356" y="346"/>
                  </a:lnTo>
                  <a:cubicBezTo>
                    <a:pt x="350" y="365"/>
                    <a:pt x="353" y="368"/>
                    <a:pt x="360" y="371"/>
                  </a:cubicBezTo>
                  <a:cubicBezTo>
                    <a:pt x="369" y="374"/>
                    <a:pt x="372" y="377"/>
                    <a:pt x="366" y="396"/>
                  </a:cubicBezTo>
                  <a:lnTo>
                    <a:pt x="375" y="377"/>
                  </a:lnTo>
                  <a:cubicBezTo>
                    <a:pt x="380" y="370"/>
                    <a:pt x="383" y="366"/>
                    <a:pt x="384" y="366"/>
                  </a:cubicBezTo>
                  <a:lnTo>
                    <a:pt x="384" y="366"/>
                  </a:lnTo>
                  <a:cubicBezTo>
                    <a:pt x="385" y="366"/>
                    <a:pt x="385" y="370"/>
                    <a:pt x="381" y="380"/>
                  </a:cubicBezTo>
                  <a:cubicBezTo>
                    <a:pt x="378" y="391"/>
                    <a:pt x="378" y="398"/>
                    <a:pt x="381" y="398"/>
                  </a:cubicBezTo>
                  <a:cubicBezTo>
                    <a:pt x="384" y="398"/>
                    <a:pt x="387" y="394"/>
                    <a:pt x="391" y="387"/>
                  </a:cubicBezTo>
                  <a:lnTo>
                    <a:pt x="397" y="387"/>
                  </a:lnTo>
                  <a:cubicBezTo>
                    <a:pt x="389" y="408"/>
                    <a:pt x="386" y="419"/>
                    <a:pt x="388" y="419"/>
                  </a:cubicBezTo>
                  <a:cubicBezTo>
                    <a:pt x="389" y="419"/>
                    <a:pt x="395" y="411"/>
                    <a:pt x="403" y="393"/>
                  </a:cubicBezTo>
                  <a:lnTo>
                    <a:pt x="403" y="393"/>
                  </a:lnTo>
                  <a:cubicBezTo>
                    <a:pt x="397" y="412"/>
                    <a:pt x="397" y="412"/>
                    <a:pt x="400" y="415"/>
                  </a:cubicBezTo>
                  <a:cubicBezTo>
                    <a:pt x="405" y="406"/>
                    <a:pt x="409" y="402"/>
                    <a:pt x="411" y="402"/>
                  </a:cubicBezTo>
                  <a:cubicBezTo>
                    <a:pt x="414" y="402"/>
                    <a:pt x="415" y="408"/>
                    <a:pt x="410" y="418"/>
                  </a:cubicBezTo>
                  <a:lnTo>
                    <a:pt x="410" y="421"/>
                  </a:lnTo>
                  <a:cubicBezTo>
                    <a:pt x="422" y="402"/>
                    <a:pt x="422" y="402"/>
                    <a:pt x="425" y="402"/>
                  </a:cubicBezTo>
                  <a:cubicBezTo>
                    <a:pt x="425" y="403"/>
                    <a:pt x="426" y="404"/>
                    <a:pt x="426" y="404"/>
                  </a:cubicBezTo>
                  <a:cubicBezTo>
                    <a:pt x="428" y="404"/>
                    <a:pt x="431" y="400"/>
                    <a:pt x="438" y="387"/>
                  </a:cubicBezTo>
                  <a:cubicBezTo>
                    <a:pt x="447" y="371"/>
                    <a:pt x="450" y="371"/>
                    <a:pt x="450" y="371"/>
                  </a:cubicBezTo>
                  <a:lnTo>
                    <a:pt x="450" y="371"/>
                  </a:lnTo>
                  <a:cubicBezTo>
                    <a:pt x="444" y="383"/>
                    <a:pt x="438" y="396"/>
                    <a:pt x="432" y="409"/>
                  </a:cubicBezTo>
                  <a:cubicBezTo>
                    <a:pt x="426" y="415"/>
                    <a:pt x="424" y="420"/>
                    <a:pt x="426" y="420"/>
                  </a:cubicBezTo>
                  <a:cubicBezTo>
                    <a:pt x="427" y="420"/>
                    <a:pt x="435" y="412"/>
                    <a:pt x="447" y="393"/>
                  </a:cubicBezTo>
                  <a:lnTo>
                    <a:pt x="447" y="393"/>
                  </a:lnTo>
                  <a:cubicBezTo>
                    <a:pt x="441" y="406"/>
                    <a:pt x="434" y="419"/>
                    <a:pt x="435" y="419"/>
                  </a:cubicBezTo>
                  <a:cubicBezTo>
                    <a:pt x="436" y="419"/>
                    <a:pt x="437" y="417"/>
                    <a:pt x="441" y="412"/>
                  </a:cubicBezTo>
                  <a:cubicBezTo>
                    <a:pt x="441" y="412"/>
                    <a:pt x="441" y="412"/>
                    <a:pt x="442" y="412"/>
                  </a:cubicBezTo>
                  <a:cubicBezTo>
                    <a:pt x="443" y="412"/>
                    <a:pt x="446" y="410"/>
                    <a:pt x="454" y="396"/>
                  </a:cubicBezTo>
                  <a:lnTo>
                    <a:pt x="457" y="399"/>
                  </a:lnTo>
                  <a:cubicBezTo>
                    <a:pt x="450" y="418"/>
                    <a:pt x="454" y="421"/>
                    <a:pt x="454" y="421"/>
                  </a:cubicBezTo>
                  <a:cubicBezTo>
                    <a:pt x="460" y="412"/>
                    <a:pt x="463" y="407"/>
                    <a:pt x="463" y="407"/>
                  </a:cubicBezTo>
                  <a:lnTo>
                    <a:pt x="463" y="407"/>
                  </a:lnTo>
                  <a:cubicBezTo>
                    <a:pt x="464" y="407"/>
                    <a:pt x="462" y="413"/>
                    <a:pt x="457" y="424"/>
                  </a:cubicBezTo>
                  <a:cubicBezTo>
                    <a:pt x="453" y="432"/>
                    <a:pt x="451" y="437"/>
                    <a:pt x="452" y="437"/>
                  </a:cubicBezTo>
                  <a:cubicBezTo>
                    <a:pt x="453" y="437"/>
                    <a:pt x="458" y="427"/>
                    <a:pt x="469" y="405"/>
                  </a:cubicBezTo>
                  <a:cubicBezTo>
                    <a:pt x="474" y="397"/>
                    <a:pt x="477" y="393"/>
                    <a:pt x="478" y="393"/>
                  </a:cubicBezTo>
                  <a:lnTo>
                    <a:pt x="478" y="393"/>
                  </a:lnTo>
                  <a:cubicBezTo>
                    <a:pt x="479" y="393"/>
                    <a:pt x="477" y="398"/>
                    <a:pt x="472" y="409"/>
                  </a:cubicBezTo>
                  <a:cubicBezTo>
                    <a:pt x="461" y="431"/>
                    <a:pt x="458" y="440"/>
                    <a:pt x="459" y="440"/>
                  </a:cubicBezTo>
                  <a:cubicBezTo>
                    <a:pt x="459" y="440"/>
                    <a:pt x="462" y="435"/>
                    <a:pt x="466" y="427"/>
                  </a:cubicBezTo>
                  <a:cubicBezTo>
                    <a:pt x="478" y="412"/>
                    <a:pt x="479" y="412"/>
                    <a:pt x="479" y="412"/>
                  </a:cubicBezTo>
                  <a:lnTo>
                    <a:pt x="479" y="412"/>
                  </a:lnTo>
                  <a:cubicBezTo>
                    <a:pt x="469" y="430"/>
                    <a:pt x="485" y="440"/>
                    <a:pt x="497" y="449"/>
                  </a:cubicBezTo>
                  <a:cubicBezTo>
                    <a:pt x="507" y="440"/>
                    <a:pt x="516" y="427"/>
                    <a:pt x="522" y="415"/>
                  </a:cubicBezTo>
                  <a:lnTo>
                    <a:pt x="522" y="415"/>
                  </a:lnTo>
                  <a:cubicBezTo>
                    <a:pt x="508" y="444"/>
                    <a:pt x="502" y="459"/>
                    <a:pt x="503" y="459"/>
                  </a:cubicBezTo>
                  <a:cubicBezTo>
                    <a:pt x="504" y="459"/>
                    <a:pt x="512" y="445"/>
                    <a:pt x="526" y="418"/>
                  </a:cubicBezTo>
                  <a:cubicBezTo>
                    <a:pt x="535" y="399"/>
                    <a:pt x="540" y="390"/>
                    <a:pt x="540" y="390"/>
                  </a:cubicBezTo>
                  <a:lnTo>
                    <a:pt x="540" y="390"/>
                  </a:lnTo>
                  <a:cubicBezTo>
                    <a:pt x="540" y="390"/>
                    <a:pt x="537" y="399"/>
                    <a:pt x="529" y="418"/>
                  </a:cubicBezTo>
                  <a:cubicBezTo>
                    <a:pt x="524" y="428"/>
                    <a:pt x="521" y="432"/>
                    <a:pt x="522" y="432"/>
                  </a:cubicBezTo>
                  <a:cubicBezTo>
                    <a:pt x="523" y="432"/>
                    <a:pt x="526" y="429"/>
                    <a:pt x="532" y="421"/>
                  </a:cubicBezTo>
                  <a:lnTo>
                    <a:pt x="532" y="421"/>
                  </a:lnTo>
                  <a:cubicBezTo>
                    <a:pt x="527" y="435"/>
                    <a:pt x="521" y="450"/>
                    <a:pt x="522" y="450"/>
                  </a:cubicBezTo>
                  <a:cubicBezTo>
                    <a:pt x="522" y="450"/>
                    <a:pt x="523" y="448"/>
                    <a:pt x="526" y="443"/>
                  </a:cubicBezTo>
                  <a:lnTo>
                    <a:pt x="526" y="443"/>
                  </a:lnTo>
                  <a:cubicBezTo>
                    <a:pt x="526" y="443"/>
                    <a:pt x="529" y="443"/>
                    <a:pt x="519" y="462"/>
                  </a:cubicBezTo>
                  <a:cubicBezTo>
                    <a:pt x="516" y="468"/>
                    <a:pt x="516" y="470"/>
                    <a:pt x="516" y="470"/>
                  </a:cubicBezTo>
                  <a:cubicBezTo>
                    <a:pt x="518" y="470"/>
                    <a:pt x="527" y="460"/>
                    <a:pt x="535" y="449"/>
                  </a:cubicBezTo>
                  <a:cubicBezTo>
                    <a:pt x="547" y="433"/>
                    <a:pt x="554" y="425"/>
                    <a:pt x="555" y="425"/>
                  </a:cubicBezTo>
                  <a:lnTo>
                    <a:pt x="555" y="425"/>
                  </a:lnTo>
                  <a:cubicBezTo>
                    <a:pt x="557" y="425"/>
                    <a:pt x="551" y="434"/>
                    <a:pt x="538" y="452"/>
                  </a:cubicBezTo>
                  <a:cubicBezTo>
                    <a:pt x="529" y="467"/>
                    <a:pt x="527" y="473"/>
                    <a:pt x="529" y="473"/>
                  </a:cubicBezTo>
                  <a:cubicBezTo>
                    <a:pt x="532" y="473"/>
                    <a:pt x="544" y="460"/>
                    <a:pt x="557" y="440"/>
                  </a:cubicBezTo>
                  <a:cubicBezTo>
                    <a:pt x="561" y="434"/>
                    <a:pt x="564" y="430"/>
                    <a:pt x="567" y="426"/>
                  </a:cubicBezTo>
                  <a:lnTo>
                    <a:pt x="567" y="426"/>
                  </a:lnTo>
                  <a:cubicBezTo>
                    <a:pt x="560" y="440"/>
                    <a:pt x="560" y="440"/>
                    <a:pt x="560" y="440"/>
                  </a:cubicBezTo>
                  <a:cubicBezTo>
                    <a:pt x="563" y="443"/>
                    <a:pt x="563" y="443"/>
                    <a:pt x="554" y="462"/>
                  </a:cubicBezTo>
                  <a:cubicBezTo>
                    <a:pt x="554" y="462"/>
                    <a:pt x="554" y="462"/>
                    <a:pt x="569" y="446"/>
                  </a:cubicBezTo>
                  <a:cubicBezTo>
                    <a:pt x="578" y="436"/>
                    <a:pt x="583" y="431"/>
                    <a:pt x="585" y="431"/>
                  </a:cubicBezTo>
                  <a:lnTo>
                    <a:pt x="585" y="431"/>
                  </a:lnTo>
                  <a:cubicBezTo>
                    <a:pt x="589" y="431"/>
                    <a:pt x="581" y="448"/>
                    <a:pt x="566" y="471"/>
                  </a:cubicBezTo>
                  <a:lnTo>
                    <a:pt x="582" y="456"/>
                  </a:lnTo>
                  <a:cubicBezTo>
                    <a:pt x="597" y="437"/>
                    <a:pt x="608" y="422"/>
                    <a:pt x="608" y="422"/>
                  </a:cubicBezTo>
                  <a:lnTo>
                    <a:pt x="608" y="422"/>
                  </a:lnTo>
                  <a:cubicBezTo>
                    <a:pt x="608" y="422"/>
                    <a:pt x="604" y="428"/>
                    <a:pt x="595" y="443"/>
                  </a:cubicBezTo>
                  <a:lnTo>
                    <a:pt x="585" y="459"/>
                  </a:lnTo>
                  <a:cubicBezTo>
                    <a:pt x="594" y="447"/>
                    <a:pt x="599" y="441"/>
                    <a:pt x="601" y="441"/>
                  </a:cubicBezTo>
                  <a:lnTo>
                    <a:pt x="601" y="441"/>
                  </a:lnTo>
                  <a:cubicBezTo>
                    <a:pt x="603" y="441"/>
                    <a:pt x="598" y="454"/>
                    <a:pt x="588" y="473"/>
                  </a:cubicBezTo>
                  <a:lnTo>
                    <a:pt x="588" y="473"/>
                  </a:lnTo>
                  <a:cubicBezTo>
                    <a:pt x="594" y="464"/>
                    <a:pt x="600" y="456"/>
                    <a:pt x="607" y="449"/>
                  </a:cubicBezTo>
                  <a:lnTo>
                    <a:pt x="607" y="449"/>
                  </a:lnTo>
                  <a:cubicBezTo>
                    <a:pt x="610" y="452"/>
                    <a:pt x="610" y="452"/>
                    <a:pt x="598" y="471"/>
                  </a:cubicBezTo>
                  <a:cubicBezTo>
                    <a:pt x="591" y="483"/>
                    <a:pt x="584" y="496"/>
                    <a:pt x="586" y="496"/>
                  </a:cubicBezTo>
                  <a:cubicBezTo>
                    <a:pt x="586" y="496"/>
                    <a:pt x="588" y="494"/>
                    <a:pt x="591" y="490"/>
                  </a:cubicBezTo>
                  <a:lnTo>
                    <a:pt x="591" y="490"/>
                  </a:lnTo>
                  <a:cubicBezTo>
                    <a:pt x="591" y="490"/>
                    <a:pt x="591" y="490"/>
                    <a:pt x="582" y="509"/>
                  </a:cubicBezTo>
                  <a:lnTo>
                    <a:pt x="588" y="515"/>
                  </a:lnTo>
                  <a:cubicBezTo>
                    <a:pt x="594" y="508"/>
                    <a:pt x="598" y="504"/>
                    <a:pt x="599" y="504"/>
                  </a:cubicBezTo>
                  <a:lnTo>
                    <a:pt x="599" y="504"/>
                  </a:lnTo>
                  <a:cubicBezTo>
                    <a:pt x="600" y="504"/>
                    <a:pt x="598" y="508"/>
                    <a:pt x="591" y="518"/>
                  </a:cubicBezTo>
                  <a:cubicBezTo>
                    <a:pt x="591" y="518"/>
                    <a:pt x="592" y="518"/>
                    <a:pt x="592" y="518"/>
                  </a:cubicBezTo>
                  <a:cubicBezTo>
                    <a:pt x="594" y="518"/>
                    <a:pt x="598" y="517"/>
                    <a:pt x="607" y="503"/>
                  </a:cubicBezTo>
                  <a:lnTo>
                    <a:pt x="607" y="503"/>
                  </a:lnTo>
                  <a:cubicBezTo>
                    <a:pt x="610" y="506"/>
                    <a:pt x="613" y="509"/>
                    <a:pt x="601" y="524"/>
                  </a:cubicBezTo>
                  <a:cubicBezTo>
                    <a:pt x="609" y="514"/>
                    <a:pt x="614" y="510"/>
                    <a:pt x="615" y="510"/>
                  </a:cubicBezTo>
                  <a:cubicBezTo>
                    <a:pt x="616" y="510"/>
                    <a:pt x="616" y="511"/>
                    <a:pt x="616" y="512"/>
                  </a:cubicBezTo>
                  <a:lnTo>
                    <a:pt x="620" y="515"/>
                  </a:lnTo>
                  <a:cubicBezTo>
                    <a:pt x="629" y="502"/>
                    <a:pt x="631" y="498"/>
                    <a:pt x="632" y="498"/>
                  </a:cubicBezTo>
                  <a:cubicBezTo>
                    <a:pt x="632" y="498"/>
                    <a:pt x="632" y="498"/>
                    <a:pt x="632" y="499"/>
                  </a:cubicBezTo>
                  <a:cubicBezTo>
                    <a:pt x="635" y="499"/>
                    <a:pt x="626" y="521"/>
                    <a:pt x="629" y="521"/>
                  </a:cubicBezTo>
                  <a:cubicBezTo>
                    <a:pt x="630" y="522"/>
                    <a:pt x="631" y="523"/>
                    <a:pt x="631" y="523"/>
                  </a:cubicBezTo>
                  <a:cubicBezTo>
                    <a:pt x="633" y="523"/>
                    <a:pt x="636" y="520"/>
                    <a:pt x="645" y="509"/>
                  </a:cubicBezTo>
                  <a:lnTo>
                    <a:pt x="645" y="509"/>
                  </a:lnTo>
                  <a:cubicBezTo>
                    <a:pt x="648" y="509"/>
                    <a:pt x="638" y="531"/>
                    <a:pt x="642" y="534"/>
                  </a:cubicBezTo>
                  <a:cubicBezTo>
                    <a:pt x="644" y="536"/>
                    <a:pt x="645" y="538"/>
                    <a:pt x="647" y="538"/>
                  </a:cubicBezTo>
                  <a:cubicBezTo>
                    <a:pt x="650" y="538"/>
                    <a:pt x="653" y="534"/>
                    <a:pt x="660" y="524"/>
                  </a:cubicBezTo>
                  <a:cubicBezTo>
                    <a:pt x="673" y="507"/>
                    <a:pt x="679" y="499"/>
                    <a:pt x="680" y="499"/>
                  </a:cubicBezTo>
                  <a:lnTo>
                    <a:pt x="680" y="499"/>
                  </a:lnTo>
                  <a:cubicBezTo>
                    <a:pt x="680" y="499"/>
                    <a:pt x="674" y="507"/>
                    <a:pt x="663" y="524"/>
                  </a:cubicBezTo>
                  <a:cubicBezTo>
                    <a:pt x="648" y="545"/>
                    <a:pt x="643" y="555"/>
                    <a:pt x="645" y="555"/>
                  </a:cubicBezTo>
                  <a:cubicBezTo>
                    <a:pt x="646" y="555"/>
                    <a:pt x="649" y="551"/>
                    <a:pt x="654" y="543"/>
                  </a:cubicBezTo>
                  <a:cubicBezTo>
                    <a:pt x="667" y="531"/>
                    <a:pt x="667" y="531"/>
                    <a:pt x="670" y="531"/>
                  </a:cubicBezTo>
                  <a:cubicBezTo>
                    <a:pt x="663" y="539"/>
                    <a:pt x="660" y="544"/>
                    <a:pt x="661" y="544"/>
                  </a:cubicBezTo>
                  <a:cubicBezTo>
                    <a:pt x="662" y="544"/>
                    <a:pt x="666" y="541"/>
                    <a:pt x="673" y="534"/>
                  </a:cubicBezTo>
                  <a:lnTo>
                    <a:pt x="673" y="534"/>
                  </a:lnTo>
                  <a:cubicBezTo>
                    <a:pt x="676" y="537"/>
                    <a:pt x="676" y="537"/>
                    <a:pt x="663" y="553"/>
                  </a:cubicBezTo>
                  <a:lnTo>
                    <a:pt x="663" y="556"/>
                  </a:lnTo>
                  <a:cubicBezTo>
                    <a:pt x="674" y="545"/>
                    <a:pt x="681" y="541"/>
                    <a:pt x="684" y="541"/>
                  </a:cubicBezTo>
                  <a:cubicBezTo>
                    <a:pt x="690" y="541"/>
                    <a:pt x="684" y="556"/>
                    <a:pt x="676" y="568"/>
                  </a:cubicBezTo>
                  <a:cubicBezTo>
                    <a:pt x="676" y="568"/>
                    <a:pt x="679" y="568"/>
                    <a:pt x="692" y="553"/>
                  </a:cubicBezTo>
                  <a:cubicBezTo>
                    <a:pt x="707" y="539"/>
                    <a:pt x="715" y="532"/>
                    <a:pt x="716" y="532"/>
                  </a:cubicBezTo>
                  <a:lnTo>
                    <a:pt x="716" y="532"/>
                  </a:lnTo>
                  <a:cubicBezTo>
                    <a:pt x="716" y="532"/>
                    <a:pt x="709" y="540"/>
                    <a:pt x="695" y="556"/>
                  </a:cubicBezTo>
                  <a:cubicBezTo>
                    <a:pt x="682" y="572"/>
                    <a:pt x="676" y="580"/>
                    <a:pt x="676" y="580"/>
                  </a:cubicBezTo>
                  <a:cubicBezTo>
                    <a:pt x="677" y="580"/>
                    <a:pt x="684" y="573"/>
                    <a:pt x="698" y="559"/>
                  </a:cubicBezTo>
                  <a:cubicBezTo>
                    <a:pt x="703" y="553"/>
                    <a:pt x="708" y="551"/>
                    <a:pt x="710" y="551"/>
                  </a:cubicBezTo>
                  <a:cubicBezTo>
                    <a:pt x="714" y="551"/>
                    <a:pt x="710" y="560"/>
                    <a:pt x="692" y="581"/>
                  </a:cubicBezTo>
                  <a:cubicBezTo>
                    <a:pt x="676" y="597"/>
                    <a:pt x="663" y="612"/>
                    <a:pt x="663" y="612"/>
                  </a:cubicBezTo>
                  <a:cubicBezTo>
                    <a:pt x="675" y="601"/>
                    <a:pt x="678" y="599"/>
                    <a:pt x="679" y="599"/>
                  </a:cubicBezTo>
                  <a:cubicBezTo>
                    <a:pt x="679" y="599"/>
                    <a:pt x="679" y="600"/>
                    <a:pt x="679" y="600"/>
                  </a:cubicBezTo>
                  <a:cubicBezTo>
                    <a:pt x="687" y="590"/>
                    <a:pt x="691" y="586"/>
                    <a:pt x="694" y="586"/>
                  </a:cubicBezTo>
                  <a:cubicBezTo>
                    <a:pt x="696" y="586"/>
                    <a:pt x="697" y="588"/>
                    <a:pt x="698" y="590"/>
                  </a:cubicBezTo>
                  <a:cubicBezTo>
                    <a:pt x="701" y="590"/>
                    <a:pt x="715" y="583"/>
                    <a:pt x="721" y="583"/>
                  </a:cubicBezTo>
                  <a:cubicBezTo>
                    <a:pt x="722" y="583"/>
                    <a:pt x="723" y="584"/>
                    <a:pt x="723" y="584"/>
                  </a:cubicBezTo>
                  <a:cubicBezTo>
                    <a:pt x="726" y="587"/>
                    <a:pt x="729" y="593"/>
                    <a:pt x="717" y="609"/>
                  </a:cubicBezTo>
                  <a:cubicBezTo>
                    <a:pt x="717" y="609"/>
                    <a:pt x="717" y="609"/>
                    <a:pt x="718" y="609"/>
                  </a:cubicBezTo>
                  <a:cubicBezTo>
                    <a:pt x="720" y="609"/>
                    <a:pt x="725" y="608"/>
                    <a:pt x="736" y="600"/>
                  </a:cubicBezTo>
                  <a:cubicBezTo>
                    <a:pt x="743" y="593"/>
                    <a:pt x="747" y="589"/>
                    <a:pt x="749" y="589"/>
                  </a:cubicBezTo>
                  <a:lnTo>
                    <a:pt x="749" y="589"/>
                  </a:lnTo>
                  <a:cubicBezTo>
                    <a:pt x="750" y="589"/>
                    <a:pt x="747" y="594"/>
                    <a:pt x="739" y="603"/>
                  </a:cubicBezTo>
                  <a:lnTo>
                    <a:pt x="742" y="606"/>
                  </a:lnTo>
                  <a:cubicBezTo>
                    <a:pt x="757" y="593"/>
                    <a:pt x="761" y="593"/>
                    <a:pt x="761" y="593"/>
                  </a:cubicBezTo>
                  <a:lnTo>
                    <a:pt x="761" y="593"/>
                  </a:lnTo>
                  <a:cubicBezTo>
                    <a:pt x="749" y="605"/>
                    <a:pt x="739" y="617"/>
                    <a:pt x="741" y="617"/>
                  </a:cubicBezTo>
                  <a:cubicBezTo>
                    <a:pt x="742" y="617"/>
                    <a:pt x="744" y="615"/>
                    <a:pt x="748" y="612"/>
                  </a:cubicBezTo>
                  <a:cubicBezTo>
                    <a:pt x="756" y="603"/>
                    <a:pt x="760" y="600"/>
                    <a:pt x="762" y="600"/>
                  </a:cubicBezTo>
                  <a:cubicBezTo>
                    <a:pt x="764" y="600"/>
                    <a:pt x="766" y="602"/>
                    <a:pt x="767" y="603"/>
                  </a:cubicBezTo>
                  <a:cubicBezTo>
                    <a:pt x="756" y="617"/>
                    <a:pt x="784" y="658"/>
                    <a:pt x="802" y="658"/>
                  </a:cubicBezTo>
                  <a:cubicBezTo>
                    <a:pt x="804" y="658"/>
                    <a:pt x="806" y="657"/>
                    <a:pt x="808" y="656"/>
                  </a:cubicBezTo>
                  <a:lnTo>
                    <a:pt x="811" y="659"/>
                  </a:lnTo>
                  <a:lnTo>
                    <a:pt x="814" y="665"/>
                  </a:lnTo>
                  <a:cubicBezTo>
                    <a:pt x="797" y="679"/>
                    <a:pt x="796" y="684"/>
                    <a:pt x="801" y="684"/>
                  </a:cubicBezTo>
                  <a:cubicBezTo>
                    <a:pt x="806" y="684"/>
                    <a:pt x="815" y="681"/>
                    <a:pt x="823" y="678"/>
                  </a:cubicBezTo>
                  <a:cubicBezTo>
                    <a:pt x="836" y="670"/>
                    <a:pt x="840" y="668"/>
                    <a:pt x="841" y="668"/>
                  </a:cubicBezTo>
                  <a:cubicBezTo>
                    <a:pt x="842" y="668"/>
                    <a:pt x="842" y="669"/>
                    <a:pt x="842" y="669"/>
                  </a:cubicBezTo>
                  <a:cubicBezTo>
                    <a:pt x="821" y="688"/>
                    <a:pt x="815" y="695"/>
                    <a:pt x="820" y="695"/>
                  </a:cubicBezTo>
                  <a:cubicBezTo>
                    <a:pt x="822" y="695"/>
                    <a:pt x="827" y="694"/>
                    <a:pt x="833" y="691"/>
                  </a:cubicBezTo>
                  <a:cubicBezTo>
                    <a:pt x="849" y="679"/>
                    <a:pt x="857" y="673"/>
                    <a:pt x="859" y="673"/>
                  </a:cubicBezTo>
                  <a:lnTo>
                    <a:pt x="859" y="673"/>
                  </a:lnTo>
                  <a:cubicBezTo>
                    <a:pt x="860" y="673"/>
                    <a:pt x="853" y="680"/>
                    <a:pt x="836" y="694"/>
                  </a:cubicBezTo>
                  <a:cubicBezTo>
                    <a:pt x="819" y="706"/>
                    <a:pt x="811" y="713"/>
                    <a:pt x="813" y="713"/>
                  </a:cubicBezTo>
                  <a:cubicBezTo>
                    <a:pt x="816" y="713"/>
                    <a:pt x="829" y="705"/>
                    <a:pt x="855" y="687"/>
                  </a:cubicBezTo>
                  <a:cubicBezTo>
                    <a:pt x="864" y="682"/>
                    <a:pt x="868" y="678"/>
                    <a:pt x="869" y="678"/>
                  </a:cubicBezTo>
                  <a:lnTo>
                    <a:pt x="869" y="678"/>
                  </a:lnTo>
                  <a:cubicBezTo>
                    <a:pt x="870" y="678"/>
                    <a:pt x="866" y="682"/>
                    <a:pt x="858" y="691"/>
                  </a:cubicBezTo>
                  <a:cubicBezTo>
                    <a:pt x="839" y="707"/>
                    <a:pt x="831" y="714"/>
                    <a:pt x="832" y="714"/>
                  </a:cubicBezTo>
                  <a:cubicBezTo>
                    <a:pt x="832" y="714"/>
                    <a:pt x="836" y="711"/>
                    <a:pt x="842" y="706"/>
                  </a:cubicBezTo>
                  <a:cubicBezTo>
                    <a:pt x="858" y="695"/>
                    <a:pt x="867" y="689"/>
                    <a:pt x="869" y="689"/>
                  </a:cubicBezTo>
                  <a:lnTo>
                    <a:pt x="869" y="689"/>
                  </a:lnTo>
                  <a:cubicBezTo>
                    <a:pt x="872" y="689"/>
                    <a:pt x="864" y="697"/>
                    <a:pt x="845" y="712"/>
                  </a:cubicBezTo>
                  <a:cubicBezTo>
                    <a:pt x="831" y="727"/>
                    <a:pt x="824" y="734"/>
                    <a:pt x="825" y="734"/>
                  </a:cubicBezTo>
                  <a:cubicBezTo>
                    <a:pt x="826" y="734"/>
                    <a:pt x="835" y="728"/>
                    <a:pt x="852" y="716"/>
                  </a:cubicBezTo>
                  <a:cubicBezTo>
                    <a:pt x="865" y="706"/>
                    <a:pt x="873" y="702"/>
                    <a:pt x="877" y="702"/>
                  </a:cubicBezTo>
                  <a:cubicBezTo>
                    <a:pt x="881" y="702"/>
                    <a:pt x="875" y="710"/>
                    <a:pt x="855" y="725"/>
                  </a:cubicBezTo>
                  <a:cubicBezTo>
                    <a:pt x="857" y="727"/>
                    <a:pt x="850" y="734"/>
                    <a:pt x="851" y="734"/>
                  </a:cubicBezTo>
                  <a:cubicBezTo>
                    <a:pt x="851" y="734"/>
                    <a:pt x="853" y="732"/>
                    <a:pt x="858" y="728"/>
                  </a:cubicBezTo>
                  <a:lnTo>
                    <a:pt x="858" y="728"/>
                  </a:lnTo>
                  <a:lnTo>
                    <a:pt x="842" y="744"/>
                  </a:lnTo>
                  <a:cubicBezTo>
                    <a:pt x="842" y="744"/>
                    <a:pt x="845" y="747"/>
                    <a:pt x="845" y="747"/>
                  </a:cubicBezTo>
                  <a:lnTo>
                    <a:pt x="861" y="734"/>
                  </a:lnTo>
                  <a:lnTo>
                    <a:pt x="861" y="734"/>
                  </a:lnTo>
                  <a:cubicBezTo>
                    <a:pt x="861" y="734"/>
                    <a:pt x="852" y="760"/>
                    <a:pt x="858" y="769"/>
                  </a:cubicBezTo>
                  <a:cubicBezTo>
                    <a:pt x="863" y="780"/>
                    <a:pt x="867" y="786"/>
                    <a:pt x="872" y="786"/>
                  </a:cubicBezTo>
                  <a:cubicBezTo>
                    <a:pt x="875" y="786"/>
                    <a:pt x="880" y="783"/>
                    <a:pt x="886" y="778"/>
                  </a:cubicBezTo>
                  <a:cubicBezTo>
                    <a:pt x="902" y="767"/>
                    <a:pt x="911" y="761"/>
                    <a:pt x="913" y="761"/>
                  </a:cubicBezTo>
                  <a:lnTo>
                    <a:pt x="913" y="761"/>
                  </a:lnTo>
                  <a:cubicBezTo>
                    <a:pt x="915" y="761"/>
                    <a:pt x="907" y="768"/>
                    <a:pt x="889" y="781"/>
                  </a:cubicBezTo>
                  <a:cubicBezTo>
                    <a:pt x="889" y="785"/>
                    <a:pt x="873" y="797"/>
                    <a:pt x="877" y="800"/>
                  </a:cubicBezTo>
                  <a:cubicBezTo>
                    <a:pt x="877" y="803"/>
                    <a:pt x="880" y="807"/>
                    <a:pt x="861" y="819"/>
                  </a:cubicBezTo>
                  <a:lnTo>
                    <a:pt x="864" y="822"/>
                  </a:lnTo>
                  <a:cubicBezTo>
                    <a:pt x="877" y="814"/>
                    <a:pt x="886" y="810"/>
                    <a:pt x="892" y="810"/>
                  </a:cubicBezTo>
                  <a:cubicBezTo>
                    <a:pt x="900" y="810"/>
                    <a:pt x="899" y="819"/>
                    <a:pt x="889" y="828"/>
                  </a:cubicBezTo>
                  <a:cubicBezTo>
                    <a:pt x="891" y="830"/>
                    <a:pt x="891" y="832"/>
                    <a:pt x="894" y="832"/>
                  </a:cubicBezTo>
                  <a:cubicBezTo>
                    <a:pt x="897" y="832"/>
                    <a:pt x="902" y="830"/>
                    <a:pt x="911" y="825"/>
                  </a:cubicBezTo>
                  <a:cubicBezTo>
                    <a:pt x="920" y="823"/>
                    <a:pt x="925" y="821"/>
                    <a:pt x="927" y="821"/>
                  </a:cubicBezTo>
                  <a:cubicBezTo>
                    <a:pt x="930" y="821"/>
                    <a:pt x="925" y="824"/>
                    <a:pt x="914" y="832"/>
                  </a:cubicBezTo>
                  <a:cubicBezTo>
                    <a:pt x="901" y="838"/>
                    <a:pt x="891" y="850"/>
                    <a:pt x="899" y="850"/>
                  </a:cubicBezTo>
                  <a:cubicBezTo>
                    <a:pt x="902" y="850"/>
                    <a:pt x="909" y="848"/>
                    <a:pt x="920" y="841"/>
                  </a:cubicBezTo>
                  <a:lnTo>
                    <a:pt x="920" y="841"/>
                  </a:lnTo>
                  <a:lnTo>
                    <a:pt x="902" y="854"/>
                  </a:lnTo>
                  <a:cubicBezTo>
                    <a:pt x="896" y="858"/>
                    <a:pt x="895" y="860"/>
                    <a:pt x="896" y="860"/>
                  </a:cubicBezTo>
                  <a:cubicBezTo>
                    <a:pt x="899" y="860"/>
                    <a:pt x="911" y="853"/>
                    <a:pt x="924" y="847"/>
                  </a:cubicBezTo>
                  <a:cubicBezTo>
                    <a:pt x="938" y="838"/>
                    <a:pt x="947" y="833"/>
                    <a:pt x="947" y="833"/>
                  </a:cubicBezTo>
                  <a:lnTo>
                    <a:pt x="947" y="833"/>
                  </a:lnTo>
                  <a:cubicBezTo>
                    <a:pt x="948" y="833"/>
                    <a:pt x="935" y="842"/>
                    <a:pt x="905" y="860"/>
                  </a:cubicBezTo>
                  <a:cubicBezTo>
                    <a:pt x="884" y="873"/>
                    <a:pt x="876" y="878"/>
                    <a:pt x="877" y="878"/>
                  </a:cubicBezTo>
                  <a:cubicBezTo>
                    <a:pt x="877" y="878"/>
                    <a:pt x="882" y="876"/>
                    <a:pt x="889" y="872"/>
                  </a:cubicBezTo>
                  <a:cubicBezTo>
                    <a:pt x="901" y="866"/>
                    <a:pt x="914" y="861"/>
                    <a:pt x="915" y="861"/>
                  </a:cubicBezTo>
                  <a:lnTo>
                    <a:pt x="915" y="861"/>
                  </a:lnTo>
                  <a:cubicBezTo>
                    <a:pt x="916" y="861"/>
                    <a:pt x="914" y="863"/>
                    <a:pt x="908" y="866"/>
                  </a:cubicBezTo>
                  <a:cubicBezTo>
                    <a:pt x="908" y="867"/>
                    <a:pt x="908" y="868"/>
                    <a:pt x="910" y="868"/>
                  </a:cubicBezTo>
                  <a:cubicBezTo>
                    <a:pt x="914" y="868"/>
                    <a:pt x="923" y="865"/>
                    <a:pt x="946" y="850"/>
                  </a:cubicBezTo>
                  <a:cubicBezTo>
                    <a:pt x="957" y="845"/>
                    <a:pt x="962" y="844"/>
                    <a:pt x="965" y="844"/>
                  </a:cubicBezTo>
                  <a:cubicBezTo>
                    <a:pt x="967" y="844"/>
                    <a:pt x="967" y="844"/>
                    <a:pt x="967" y="844"/>
                  </a:cubicBezTo>
                  <a:cubicBezTo>
                    <a:pt x="955" y="850"/>
                    <a:pt x="942" y="857"/>
                    <a:pt x="930" y="863"/>
                  </a:cubicBezTo>
                  <a:lnTo>
                    <a:pt x="930" y="866"/>
                  </a:lnTo>
                  <a:cubicBezTo>
                    <a:pt x="920" y="875"/>
                    <a:pt x="908" y="885"/>
                    <a:pt x="895" y="891"/>
                  </a:cubicBezTo>
                  <a:cubicBezTo>
                    <a:pt x="888" y="897"/>
                    <a:pt x="884" y="900"/>
                    <a:pt x="885" y="900"/>
                  </a:cubicBezTo>
                  <a:cubicBezTo>
                    <a:pt x="887" y="900"/>
                    <a:pt x="895" y="895"/>
                    <a:pt x="914" y="885"/>
                  </a:cubicBezTo>
                  <a:cubicBezTo>
                    <a:pt x="941" y="869"/>
                    <a:pt x="949" y="865"/>
                    <a:pt x="952" y="865"/>
                  </a:cubicBezTo>
                  <a:cubicBezTo>
                    <a:pt x="953" y="865"/>
                    <a:pt x="954" y="865"/>
                    <a:pt x="955" y="866"/>
                  </a:cubicBezTo>
                  <a:cubicBezTo>
                    <a:pt x="955" y="869"/>
                    <a:pt x="955" y="872"/>
                    <a:pt x="936" y="882"/>
                  </a:cubicBezTo>
                  <a:cubicBezTo>
                    <a:pt x="917" y="891"/>
                    <a:pt x="917" y="891"/>
                    <a:pt x="920" y="894"/>
                  </a:cubicBezTo>
                  <a:cubicBezTo>
                    <a:pt x="955" y="888"/>
                    <a:pt x="986" y="875"/>
                    <a:pt x="1018" y="860"/>
                  </a:cubicBezTo>
                  <a:cubicBezTo>
                    <a:pt x="1036" y="850"/>
                    <a:pt x="1046" y="846"/>
                    <a:pt x="1046" y="846"/>
                  </a:cubicBezTo>
                  <a:lnTo>
                    <a:pt x="1046" y="846"/>
                  </a:lnTo>
                  <a:cubicBezTo>
                    <a:pt x="1047" y="846"/>
                    <a:pt x="1038" y="850"/>
                    <a:pt x="1021" y="860"/>
                  </a:cubicBezTo>
                  <a:cubicBezTo>
                    <a:pt x="1002" y="869"/>
                    <a:pt x="1002" y="872"/>
                    <a:pt x="1002" y="875"/>
                  </a:cubicBezTo>
                  <a:cubicBezTo>
                    <a:pt x="993" y="880"/>
                    <a:pt x="988" y="882"/>
                    <a:pt x="985" y="882"/>
                  </a:cubicBezTo>
                  <a:cubicBezTo>
                    <a:pt x="983" y="882"/>
                    <a:pt x="983" y="880"/>
                    <a:pt x="983" y="879"/>
                  </a:cubicBezTo>
                  <a:lnTo>
                    <a:pt x="964" y="888"/>
                  </a:lnTo>
                  <a:cubicBezTo>
                    <a:pt x="944" y="900"/>
                    <a:pt x="935" y="905"/>
                    <a:pt x="936" y="905"/>
                  </a:cubicBezTo>
                  <a:cubicBezTo>
                    <a:pt x="938" y="905"/>
                    <a:pt x="947" y="901"/>
                    <a:pt x="964" y="894"/>
                  </a:cubicBezTo>
                  <a:cubicBezTo>
                    <a:pt x="974" y="891"/>
                    <a:pt x="980" y="890"/>
                    <a:pt x="981" y="890"/>
                  </a:cubicBezTo>
                  <a:lnTo>
                    <a:pt x="981" y="890"/>
                  </a:lnTo>
                  <a:cubicBezTo>
                    <a:pt x="982" y="890"/>
                    <a:pt x="978" y="892"/>
                    <a:pt x="967" y="897"/>
                  </a:cubicBezTo>
                  <a:cubicBezTo>
                    <a:pt x="954" y="906"/>
                    <a:pt x="941" y="914"/>
                    <a:pt x="941" y="914"/>
                  </a:cubicBezTo>
                  <a:cubicBezTo>
                    <a:pt x="941" y="914"/>
                    <a:pt x="943" y="913"/>
                    <a:pt x="949" y="910"/>
                  </a:cubicBezTo>
                  <a:lnTo>
                    <a:pt x="949" y="910"/>
                  </a:lnTo>
                  <a:cubicBezTo>
                    <a:pt x="949" y="910"/>
                    <a:pt x="952" y="916"/>
                    <a:pt x="933" y="926"/>
                  </a:cubicBezTo>
                  <a:cubicBezTo>
                    <a:pt x="933" y="927"/>
                    <a:pt x="934" y="929"/>
                    <a:pt x="937" y="929"/>
                  </a:cubicBezTo>
                  <a:cubicBezTo>
                    <a:pt x="940" y="929"/>
                    <a:pt x="946" y="927"/>
                    <a:pt x="955" y="922"/>
                  </a:cubicBezTo>
                  <a:cubicBezTo>
                    <a:pt x="966" y="917"/>
                    <a:pt x="971" y="916"/>
                    <a:pt x="973" y="916"/>
                  </a:cubicBezTo>
                  <a:cubicBezTo>
                    <a:pt x="974" y="916"/>
                    <a:pt x="974" y="916"/>
                    <a:pt x="974" y="916"/>
                  </a:cubicBezTo>
                  <a:cubicBezTo>
                    <a:pt x="974" y="917"/>
                    <a:pt x="974" y="918"/>
                    <a:pt x="975" y="918"/>
                  </a:cubicBezTo>
                  <a:cubicBezTo>
                    <a:pt x="976" y="918"/>
                    <a:pt x="981" y="916"/>
                    <a:pt x="993" y="910"/>
                  </a:cubicBezTo>
                  <a:cubicBezTo>
                    <a:pt x="1009" y="905"/>
                    <a:pt x="1024" y="898"/>
                    <a:pt x="1030" y="898"/>
                  </a:cubicBezTo>
                  <a:cubicBezTo>
                    <a:pt x="1032" y="898"/>
                    <a:pt x="1033" y="899"/>
                    <a:pt x="1033" y="901"/>
                  </a:cubicBezTo>
                  <a:cubicBezTo>
                    <a:pt x="1041" y="898"/>
                    <a:pt x="1046" y="897"/>
                    <a:pt x="1048" y="897"/>
                  </a:cubicBezTo>
                  <a:cubicBezTo>
                    <a:pt x="1050" y="897"/>
                    <a:pt x="1041" y="901"/>
                    <a:pt x="1018" y="913"/>
                  </a:cubicBezTo>
                  <a:cubicBezTo>
                    <a:pt x="999" y="922"/>
                    <a:pt x="999" y="926"/>
                    <a:pt x="999" y="926"/>
                  </a:cubicBezTo>
                  <a:cubicBezTo>
                    <a:pt x="999" y="926"/>
                    <a:pt x="1002" y="929"/>
                    <a:pt x="983" y="938"/>
                  </a:cubicBezTo>
                  <a:cubicBezTo>
                    <a:pt x="977" y="941"/>
                    <a:pt x="975" y="943"/>
                    <a:pt x="976" y="943"/>
                  </a:cubicBezTo>
                  <a:cubicBezTo>
                    <a:pt x="977" y="943"/>
                    <a:pt x="990" y="938"/>
                    <a:pt x="1002" y="932"/>
                  </a:cubicBezTo>
                  <a:lnTo>
                    <a:pt x="1040" y="916"/>
                  </a:lnTo>
                  <a:lnTo>
                    <a:pt x="1040" y="916"/>
                  </a:lnTo>
                  <a:cubicBezTo>
                    <a:pt x="1021" y="926"/>
                    <a:pt x="1002" y="935"/>
                    <a:pt x="983" y="944"/>
                  </a:cubicBezTo>
                  <a:cubicBezTo>
                    <a:pt x="963" y="954"/>
                    <a:pt x="954" y="959"/>
                    <a:pt x="955" y="959"/>
                  </a:cubicBezTo>
                  <a:cubicBezTo>
                    <a:pt x="956" y="959"/>
                    <a:pt x="965" y="955"/>
                    <a:pt x="983" y="948"/>
                  </a:cubicBezTo>
                  <a:cubicBezTo>
                    <a:pt x="994" y="942"/>
                    <a:pt x="1007" y="937"/>
                    <a:pt x="1011" y="937"/>
                  </a:cubicBezTo>
                  <a:cubicBezTo>
                    <a:pt x="1014" y="937"/>
                    <a:pt x="1013" y="939"/>
                    <a:pt x="1005" y="944"/>
                  </a:cubicBezTo>
                  <a:cubicBezTo>
                    <a:pt x="1008" y="948"/>
                    <a:pt x="1008" y="951"/>
                    <a:pt x="989" y="960"/>
                  </a:cubicBezTo>
                  <a:cubicBezTo>
                    <a:pt x="981" y="964"/>
                    <a:pt x="980" y="965"/>
                    <a:pt x="982" y="965"/>
                  </a:cubicBezTo>
                  <a:cubicBezTo>
                    <a:pt x="983" y="965"/>
                    <a:pt x="989" y="963"/>
                    <a:pt x="989" y="963"/>
                  </a:cubicBezTo>
                  <a:cubicBezTo>
                    <a:pt x="996" y="961"/>
                    <a:pt x="1000" y="960"/>
                    <a:pt x="1003" y="960"/>
                  </a:cubicBezTo>
                  <a:cubicBezTo>
                    <a:pt x="1008" y="960"/>
                    <a:pt x="1005" y="964"/>
                    <a:pt x="993" y="973"/>
                  </a:cubicBezTo>
                  <a:cubicBezTo>
                    <a:pt x="973" y="987"/>
                    <a:pt x="965" y="993"/>
                    <a:pt x="968" y="993"/>
                  </a:cubicBezTo>
                  <a:cubicBezTo>
                    <a:pt x="970" y="993"/>
                    <a:pt x="979" y="989"/>
                    <a:pt x="996" y="982"/>
                  </a:cubicBezTo>
                  <a:lnTo>
                    <a:pt x="996" y="982"/>
                  </a:lnTo>
                  <a:cubicBezTo>
                    <a:pt x="988" y="987"/>
                    <a:pt x="987" y="989"/>
                    <a:pt x="990" y="989"/>
                  </a:cubicBezTo>
                  <a:cubicBezTo>
                    <a:pt x="995" y="989"/>
                    <a:pt x="1007" y="986"/>
                    <a:pt x="1018" y="982"/>
                  </a:cubicBezTo>
                  <a:cubicBezTo>
                    <a:pt x="1040" y="979"/>
                    <a:pt x="1077" y="963"/>
                    <a:pt x="1096" y="957"/>
                  </a:cubicBezTo>
                  <a:cubicBezTo>
                    <a:pt x="1119" y="948"/>
                    <a:pt x="1129" y="944"/>
                    <a:pt x="1130" y="944"/>
                  </a:cubicBezTo>
                  <a:lnTo>
                    <a:pt x="1130" y="944"/>
                  </a:lnTo>
                  <a:cubicBezTo>
                    <a:pt x="1131" y="944"/>
                    <a:pt x="1126" y="947"/>
                    <a:pt x="1118" y="951"/>
                  </a:cubicBezTo>
                  <a:cubicBezTo>
                    <a:pt x="1105" y="960"/>
                    <a:pt x="1093" y="966"/>
                    <a:pt x="1080" y="969"/>
                  </a:cubicBezTo>
                  <a:cubicBezTo>
                    <a:pt x="1067" y="975"/>
                    <a:pt x="1062" y="976"/>
                    <a:pt x="1060" y="976"/>
                  </a:cubicBezTo>
                  <a:cubicBezTo>
                    <a:pt x="1058" y="976"/>
                    <a:pt x="1058" y="976"/>
                    <a:pt x="1058" y="976"/>
                  </a:cubicBezTo>
                  <a:cubicBezTo>
                    <a:pt x="1040" y="982"/>
                    <a:pt x="1021" y="988"/>
                    <a:pt x="1021" y="995"/>
                  </a:cubicBezTo>
                  <a:cubicBezTo>
                    <a:pt x="1009" y="998"/>
                    <a:pt x="1005" y="1001"/>
                    <a:pt x="1007" y="1001"/>
                  </a:cubicBezTo>
                  <a:cubicBezTo>
                    <a:pt x="1009" y="1001"/>
                    <a:pt x="1014" y="1000"/>
                    <a:pt x="1021" y="998"/>
                  </a:cubicBezTo>
                  <a:lnTo>
                    <a:pt x="1021" y="998"/>
                  </a:lnTo>
                  <a:cubicBezTo>
                    <a:pt x="1002" y="1007"/>
                    <a:pt x="1005" y="1010"/>
                    <a:pt x="1005" y="1013"/>
                  </a:cubicBezTo>
                  <a:cubicBezTo>
                    <a:pt x="1005" y="1016"/>
                    <a:pt x="1008" y="1023"/>
                    <a:pt x="989" y="1032"/>
                  </a:cubicBezTo>
                  <a:cubicBezTo>
                    <a:pt x="989" y="1034"/>
                    <a:pt x="989" y="1036"/>
                    <a:pt x="993" y="1036"/>
                  </a:cubicBezTo>
                  <a:cubicBezTo>
                    <a:pt x="996" y="1036"/>
                    <a:pt x="1000" y="1035"/>
                    <a:pt x="1008" y="1032"/>
                  </a:cubicBezTo>
                  <a:cubicBezTo>
                    <a:pt x="1030" y="1024"/>
                    <a:pt x="1040" y="1021"/>
                    <a:pt x="1042" y="1021"/>
                  </a:cubicBezTo>
                  <a:lnTo>
                    <a:pt x="1042" y="1021"/>
                  </a:lnTo>
                  <a:cubicBezTo>
                    <a:pt x="1044" y="1021"/>
                    <a:pt x="1039" y="1023"/>
                    <a:pt x="1030" y="1026"/>
                  </a:cubicBezTo>
                  <a:cubicBezTo>
                    <a:pt x="999" y="1039"/>
                    <a:pt x="982" y="1063"/>
                    <a:pt x="1002" y="1063"/>
                  </a:cubicBezTo>
                  <a:cubicBezTo>
                    <a:pt x="1006" y="1063"/>
                    <a:pt x="1011" y="1062"/>
                    <a:pt x="1018" y="1060"/>
                  </a:cubicBezTo>
                  <a:lnTo>
                    <a:pt x="1018" y="1063"/>
                  </a:lnTo>
                  <a:cubicBezTo>
                    <a:pt x="1001" y="1074"/>
                    <a:pt x="1002" y="1083"/>
                    <a:pt x="1014" y="1083"/>
                  </a:cubicBezTo>
                  <a:cubicBezTo>
                    <a:pt x="1016" y="1083"/>
                    <a:pt x="1018" y="1083"/>
                    <a:pt x="1021" y="1082"/>
                  </a:cubicBezTo>
                  <a:lnTo>
                    <a:pt x="1024" y="1089"/>
                  </a:lnTo>
                  <a:cubicBezTo>
                    <a:pt x="1012" y="1095"/>
                    <a:pt x="1008" y="1097"/>
                    <a:pt x="1011" y="1097"/>
                  </a:cubicBezTo>
                  <a:cubicBezTo>
                    <a:pt x="1013" y="1097"/>
                    <a:pt x="1017" y="1096"/>
                    <a:pt x="1024" y="1095"/>
                  </a:cubicBezTo>
                  <a:cubicBezTo>
                    <a:pt x="1039" y="1093"/>
                    <a:pt x="1053" y="1089"/>
                    <a:pt x="1053" y="1089"/>
                  </a:cubicBezTo>
                  <a:lnTo>
                    <a:pt x="1053" y="1089"/>
                  </a:lnTo>
                  <a:cubicBezTo>
                    <a:pt x="1054" y="1089"/>
                    <a:pt x="1052" y="1090"/>
                    <a:pt x="1046" y="1092"/>
                  </a:cubicBezTo>
                  <a:cubicBezTo>
                    <a:pt x="1024" y="1098"/>
                    <a:pt x="1024" y="1101"/>
                    <a:pt x="1027" y="1107"/>
                  </a:cubicBezTo>
                  <a:cubicBezTo>
                    <a:pt x="1027" y="1112"/>
                    <a:pt x="1027" y="1114"/>
                    <a:pt x="1030" y="1114"/>
                  </a:cubicBezTo>
                  <a:cubicBezTo>
                    <a:pt x="1033" y="1114"/>
                    <a:pt x="1038" y="1112"/>
                    <a:pt x="1049" y="1107"/>
                  </a:cubicBezTo>
                  <a:lnTo>
                    <a:pt x="1049" y="1107"/>
                  </a:lnTo>
                  <a:cubicBezTo>
                    <a:pt x="1071" y="1110"/>
                    <a:pt x="1049" y="1117"/>
                    <a:pt x="1030" y="1123"/>
                  </a:cubicBezTo>
                  <a:cubicBezTo>
                    <a:pt x="1010" y="1126"/>
                    <a:pt x="1000" y="1129"/>
                    <a:pt x="1002" y="1129"/>
                  </a:cubicBezTo>
                  <a:cubicBezTo>
                    <a:pt x="1004" y="1129"/>
                    <a:pt x="1019" y="1126"/>
                    <a:pt x="1049" y="1120"/>
                  </a:cubicBezTo>
                  <a:cubicBezTo>
                    <a:pt x="1066" y="1117"/>
                    <a:pt x="1077" y="1116"/>
                    <a:pt x="1081" y="1116"/>
                  </a:cubicBezTo>
                  <a:cubicBezTo>
                    <a:pt x="1088" y="1116"/>
                    <a:pt x="1084" y="1118"/>
                    <a:pt x="1071" y="1120"/>
                  </a:cubicBezTo>
                  <a:cubicBezTo>
                    <a:pt x="1061" y="1123"/>
                    <a:pt x="1057" y="1124"/>
                    <a:pt x="1054" y="1124"/>
                  </a:cubicBezTo>
                  <a:cubicBezTo>
                    <a:pt x="1051" y="1124"/>
                    <a:pt x="1051" y="1123"/>
                    <a:pt x="1049" y="1123"/>
                  </a:cubicBezTo>
                  <a:lnTo>
                    <a:pt x="1011" y="1132"/>
                  </a:lnTo>
                  <a:cubicBezTo>
                    <a:pt x="1011" y="1134"/>
                    <a:pt x="1011" y="1135"/>
                    <a:pt x="1014" y="1135"/>
                  </a:cubicBezTo>
                  <a:cubicBezTo>
                    <a:pt x="1016" y="1135"/>
                    <a:pt x="1021" y="1134"/>
                    <a:pt x="1030" y="1132"/>
                  </a:cubicBezTo>
                  <a:cubicBezTo>
                    <a:pt x="1030" y="1132"/>
                    <a:pt x="1030" y="1132"/>
                    <a:pt x="1052" y="1129"/>
                  </a:cubicBezTo>
                  <a:cubicBezTo>
                    <a:pt x="1074" y="1126"/>
                    <a:pt x="1093" y="1123"/>
                    <a:pt x="1112" y="1117"/>
                  </a:cubicBezTo>
                  <a:cubicBezTo>
                    <a:pt x="1123" y="1112"/>
                    <a:pt x="1128" y="1110"/>
                    <a:pt x="1131" y="1110"/>
                  </a:cubicBezTo>
                  <a:cubicBezTo>
                    <a:pt x="1134" y="1110"/>
                    <a:pt x="1134" y="1112"/>
                    <a:pt x="1134" y="1114"/>
                  </a:cubicBezTo>
                  <a:cubicBezTo>
                    <a:pt x="1115" y="1120"/>
                    <a:pt x="1093" y="1126"/>
                    <a:pt x="1074" y="1129"/>
                  </a:cubicBezTo>
                  <a:cubicBezTo>
                    <a:pt x="1058" y="1129"/>
                    <a:pt x="1046" y="1132"/>
                    <a:pt x="1033" y="1136"/>
                  </a:cubicBezTo>
                  <a:cubicBezTo>
                    <a:pt x="1022" y="1139"/>
                    <a:pt x="1027" y="1140"/>
                    <a:pt x="1040" y="1140"/>
                  </a:cubicBezTo>
                  <a:cubicBezTo>
                    <a:pt x="1053" y="1140"/>
                    <a:pt x="1074" y="1139"/>
                    <a:pt x="1096" y="1136"/>
                  </a:cubicBezTo>
                  <a:lnTo>
                    <a:pt x="1096" y="1136"/>
                  </a:lnTo>
                  <a:lnTo>
                    <a:pt x="1074" y="1139"/>
                  </a:lnTo>
                  <a:cubicBezTo>
                    <a:pt x="1055" y="1145"/>
                    <a:pt x="1055" y="1148"/>
                    <a:pt x="1055" y="1151"/>
                  </a:cubicBezTo>
                  <a:cubicBezTo>
                    <a:pt x="1055" y="1153"/>
                    <a:pt x="1055" y="1156"/>
                    <a:pt x="1063" y="1156"/>
                  </a:cubicBezTo>
                  <a:cubicBezTo>
                    <a:pt x="1066" y="1156"/>
                    <a:pt x="1071" y="1155"/>
                    <a:pt x="1077" y="1154"/>
                  </a:cubicBezTo>
                  <a:cubicBezTo>
                    <a:pt x="1090" y="1148"/>
                    <a:pt x="1102" y="1145"/>
                    <a:pt x="1118" y="1145"/>
                  </a:cubicBezTo>
                  <a:cubicBezTo>
                    <a:pt x="1130" y="1142"/>
                    <a:pt x="1143" y="1136"/>
                    <a:pt x="1159" y="1136"/>
                  </a:cubicBezTo>
                  <a:lnTo>
                    <a:pt x="1118" y="1151"/>
                  </a:lnTo>
                  <a:cubicBezTo>
                    <a:pt x="1077" y="1164"/>
                    <a:pt x="1058" y="1170"/>
                    <a:pt x="1058" y="1179"/>
                  </a:cubicBezTo>
                  <a:cubicBezTo>
                    <a:pt x="1058" y="1183"/>
                    <a:pt x="1058" y="1189"/>
                    <a:pt x="1040" y="1195"/>
                  </a:cubicBezTo>
                  <a:cubicBezTo>
                    <a:pt x="1040" y="1197"/>
                    <a:pt x="1040" y="1197"/>
                    <a:pt x="1042" y="1197"/>
                  </a:cubicBezTo>
                  <a:cubicBezTo>
                    <a:pt x="1045" y="1197"/>
                    <a:pt x="1051" y="1197"/>
                    <a:pt x="1061" y="1195"/>
                  </a:cubicBezTo>
                  <a:lnTo>
                    <a:pt x="1061" y="1201"/>
                  </a:lnTo>
                  <a:cubicBezTo>
                    <a:pt x="1046" y="1204"/>
                    <a:pt x="1041" y="1206"/>
                    <a:pt x="1048" y="1206"/>
                  </a:cubicBezTo>
                  <a:cubicBezTo>
                    <a:pt x="1051" y="1206"/>
                    <a:pt x="1055" y="1205"/>
                    <a:pt x="1061" y="1205"/>
                  </a:cubicBezTo>
                  <a:cubicBezTo>
                    <a:pt x="1080" y="1205"/>
                    <a:pt x="1061" y="1211"/>
                    <a:pt x="1061" y="1211"/>
                  </a:cubicBezTo>
                  <a:cubicBezTo>
                    <a:pt x="1041" y="1217"/>
                    <a:pt x="1031" y="1220"/>
                    <a:pt x="1034" y="1220"/>
                  </a:cubicBezTo>
                  <a:cubicBezTo>
                    <a:pt x="1036" y="1220"/>
                    <a:pt x="1052" y="1217"/>
                    <a:pt x="1083" y="1211"/>
                  </a:cubicBezTo>
                  <a:cubicBezTo>
                    <a:pt x="1096" y="1208"/>
                    <a:pt x="1112" y="1205"/>
                    <a:pt x="1124" y="1198"/>
                  </a:cubicBezTo>
                  <a:lnTo>
                    <a:pt x="1121" y="1192"/>
                  </a:lnTo>
                  <a:lnTo>
                    <a:pt x="1121" y="1192"/>
                  </a:lnTo>
                  <a:lnTo>
                    <a:pt x="1143" y="1195"/>
                  </a:lnTo>
                  <a:cubicBezTo>
                    <a:pt x="1159" y="1195"/>
                    <a:pt x="1171" y="1195"/>
                    <a:pt x="1187" y="1192"/>
                  </a:cubicBezTo>
                  <a:cubicBezTo>
                    <a:pt x="1187" y="1192"/>
                    <a:pt x="1195" y="1191"/>
                    <a:pt x="1201" y="1191"/>
                  </a:cubicBezTo>
                  <a:cubicBezTo>
                    <a:pt x="1204" y="1191"/>
                    <a:pt x="1206" y="1191"/>
                    <a:pt x="1206" y="1192"/>
                  </a:cubicBezTo>
                  <a:lnTo>
                    <a:pt x="1165" y="1198"/>
                  </a:lnTo>
                  <a:cubicBezTo>
                    <a:pt x="1143" y="1201"/>
                    <a:pt x="1124" y="1205"/>
                    <a:pt x="1102" y="1208"/>
                  </a:cubicBezTo>
                  <a:cubicBezTo>
                    <a:pt x="1071" y="1212"/>
                    <a:pt x="1053" y="1219"/>
                    <a:pt x="1064" y="1219"/>
                  </a:cubicBezTo>
                  <a:cubicBezTo>
                    <a:pt x="1068" y="1219"/>
                    <a:pt x="1074" y="1218"/>
                    <a:pt x="1083" y="1217"/>
                  </a:cubicBezTo>
                  <a:lnTo>
                    <a:pt x="1083" y="1217"/>
                  </a:lnTo>
                  <a:cubicBezTo>
                    <a:pt x="1083" y="1220"/>
                    <a:pt x="1083" y="1220"/>
                    <a:pt x="1061" y="1226"/>
                  </a:cubicBezTo>
                  <a:cubicBezTo>
                    <a:pt x="1052" y="1228"/>
                    <a:pt x="1047" y="1229"/>
                    <a:pt x="1050" y="1229"/>
                  </a:cubicBezTo>
                  <a:cubicBezTo>
                    <a:pt x="1053" y="1229"/>
                    <a:pt x="1063" y="1228"/>
                    <a:pt x="1083" y="1226"/>
                  </a:cubicBezTo>
                  <a:cubicBezTo>
                    <a:pt x="1098" y="1224"/>
                    <a:pt x="1107" y="1223"/>
                    <a:pt x="1111" y="1223"/>
                  </a:cubicBezTo>
                  <a:cubicBezTo>
                    <a:pt x="1119" y="1223"/>
                    <a:pt x="1110" y="1227"/>
                    <a:pt x="1083" y="1233"/>
                  </a:cubicBezTo>
                  <a:cubicBezTo>
                    <a:pt x="1050" y="1240"/>
                    <a:pt x="1044" y="1246"/>
                    <a:pt x="1055" y="1246"/>
                  </a:cubicBezTo>
                  <a:cubicBezTo>
                    <a:pt x="1058" y="1246"/>
                    <a:pt x="1061" y="1246"/>
                    <a:pt x="1065" y="1245"/>
                  </a:cubicBezTo>
                  <a:cubicBezTo>
                    <a:pt x="1072" y="1245"/>
                    <a:pt x="1079" y="1244"/>
                    <a:pt x="1084" y="1244"/>
                  </a:cubicBezTo>
                  <a:cubicBezTo>
                    <a:pt x="1105" y="1244"/>
                    <a:pt x="1101" y="1249"/>
                    <a:pt x="1083" y="1252"/>
                  </a:cubicBezTo>
                  <a:cubicBezTo>
                    <a:pt x="1065" y="1255"/>
                    <a:pt x="1065" y="1258"/>
                    <a:pt x="1087" y="1258"/>
                  </a:cubicBezTo>
                  <a:cubicBezTo>
                    <a:pt x="1065" y="1261"/>
                    <a:pt x="1043" y="1264"/>
                    <a:pt x="1065" y="1264"/>
                  </a:cubicBezTo>
                  <a:cubicBezTo>
                    <a:pt x="1065" y="1264"/>
                    <a:pt x="1065" y="1264"/>
                    <a:pt x="1087" y="1261"/>
                  </a:cubicBezTo>
                  <a:lnTo>
                    <a:pt x="1127" y="1261"/>
                  </a:lnTo>
                  <a:cubicBezTo>
                    <a:pt x="1140" y="1258"/>
                    <a:pt x="1156" y="1255"/>
                    <a:pt x="1168" y="1255"/>
                  </a:cubicBezTo>
                  <a:cubicBezTo>
                    <a:pt x="1170" y="1254"/>
                    <a:pt x="1172" y="1254"/>
                    <a:pt x="1174" y="1254"/>
                  </a:cubicBezTo>
                  <a:cubicBezTo>
                    <a:pt x="1185" y="1254"/>
                    <a:pt x="1161" y="1265"/>
                    <a:pt x="1105" y="1273"/>
                  </a:cubicBezTo>
                  <a:lnTo>
                    <a:pt x="1065" y="1280"/>
                  </a:lnTo>
                  <a:lnTo>
                    <a:pt x="1105" y="1277"/>
                  </a:lnTo>
                  <a:lnTo>
                    <a:pt x="1105" y="1277"/>
                  </a:lnTo>
                  <a:cubicBezTo>
                    <a:pt x="1105" y="1280"/>
                    <a:pt x="1105" y="1280"/>
                    <a:pt x="1087" y="1283"/>
                  </a:cubicBezTo>
                  <a:cubicBezTo>
                    <a:pt x="1065" y="1286"/>
                    <a:pt x="1065" y="1286"/>
                    <a:pt x="1065" y="1286"/>
                  </a:cubicBezTo>
                  <a:cubicBezTo>
                    <a:pt x="1065" y="1286"/>
                    <a:pt x="1065" y="1287"/>
                    <a:pt x="1071" y="1287"/>
                  </a:cubicBezTo>
                  <a:cubicBezTo>
                    <a:pt x="1074" y="1287"/>
                    <a:pt x="1079" y="1287"/>
                    <a:pt x="1087" y="1286"/>
                  </a:cubicBezTo>
                  <a:cubicBezTo>
                    <a:pt x="1107" y="1284"/>
                    <a:pt x="1117" y="1284"/>
                    <a:pt x="1120" y="1284"/>
                  </a:cubicBezTo>
                  <a:cubicBezTo>
                    <a:pt x="1123" y="1284"/>
                    <a:pt x="1118" y="1284"/>
                    <a:pt x="1108" y="1286"/>
                  </a:cubicBezTo>
                  <a:cubicBezTo>
                    <a:pt x="1076" y="1291"/>
                    <a:pt x="1068" y="1293"/>
                    <a:pt x="1083" y="1293"/>
                  </a:cubicBezTo>
                  <a:cubicBezTo>
                    <a:pt x="1088" y="1293"/>
                    <a:pt x="1097" y="1293"/>
                    <a:pt x="1108" y="1292"/>
                  </a:cubicBezTo>
                  <a:cubicBezTo>
                    <a:pt x="1125" y="1291"/>
                    <a:pt x="1135" y="1290"/>
                    <a:pt x="1138" y="1290"/>
                  </a:cubicBezTo>
                  <a:cubicBezTo>
                    <a:pt x="1142" y="1290"/>
                    <a:pt x="1132" y="1292"/>
                    <a:pt x="1108" y="1295"/>
                  </a:cubicBezTo>
                  <a:cubicBezTo>
                    <a:pt x="1093" y="1295"/>
                    <a:pt x="1080" y="1299"/>
                    <a:pt x="1065" y="1302"/>
                  </a:cubicBezTo>
                  <a:lnTo>
                    <a:pt x="1087" y="1302"/>
                  </a:lnTo>
                  <a:cubicBezTo>
                    <a:pt x="1107" y="1300"/>
                    <a:pt x="1117" y="1299"/>
                    <a:pt x="1120" y="1299"/>
                  </a:cubicBezTo>
                  <a:cubicBezTo>
                    <a:pt x="1123" y="1299"/>
                    <a:pt x="1118" y="1300"/>
                    <a:pt x="1108" y="1302"/>
                  </a:cubicBezTo>
                  <a:cubicBezTo>
                    <a:pt x="1087" y="1305"/>
                    <a:pt x="1087" y="1305"/>
                    <a:pt x="1108" y="1308"/>
                  </a:cubicBezTo>
                  <a:cubicBezTo>
                    <a:pt x="1108" y="1314"/>
                    <a:pt x="1108" y="1314"/>
                    <a:pt x="1087" y="1317"/>
                  </a:cubicBezTo>
                  <a:cubicBezTo>
                    <a:pt x="1105" y="1317"/>
                    <a:pt x="1105" y="1317"/>
                    <a:pt x="1087" y="1324"/>
                  </a:cubicBezTo>
                  <a:cubicBezTo>
                    <a:pt x="1065" y="1327"/>
                    <a:pt x="1065" y="1327"/>
                    <a:pt x="1087" y="1327"/>
                  </a:cubicBezTo>
                  <a:cubicBezTo>
                    <a:pt x="1093" y="1328"/>
                    <a:pt x="1099" y="1328"/>
                    <a:pt x="1105" y="1328"/>
                  </a:cubicBezTo>
                  <a:cubicBezTo>
                    <a:pt x="1120" y="1328"/>
                    <a:pt x="1134" y="1326"/>
                    <a:pt x="1149" y="1324"/>
                  </a:cubicBezTo>
                  <a:cubicBezTo>
                    <a:pt x="1149" y="1320"/>
                    <a:pt x="1149" y="1320"/>
                    <a:pt x="1171" y="1320"/>
                  </a:cubicBezTo>
                  <a:lnTo>
                    <a:pt x="1171" y="1324"/>
                  </a:lnTo>
                  <a:cubicBezTo>
                    <a:pt x="1171" y="1327"/>
                    <a:pt x="1171" y="1327"/>
                    <a:pt x="1190" y="1330"/>
                  </a:cubicBezTo>
                  <a:cubicBezTo>
                    <a:pt x="1201" y="1331"/>
                    <a:pt x="1217" y="1332"/>
                    <a:pt x="1227" y="1332"/>
                  </a:cubicBezTo>
                  <a:cubicBezTo>
                    <a:pt x="1237" y="1332"/>
                    <a:pt x="1242" y="1331"/>
                    <a:pt x="1231" y="1330"/>
                  </a:cubicBezTo>
                  <a:lnTo>
                    <a:pt x="1253" y="1327"/>
                  </a:lnTo>
                  <a:cubicBezTo>
                    <a:pt x="1303" y="1324"/>
                    <a:pt x="1313" y="1320"/>
                    <a:pt x="1282" y="1320"/>
                  </a:cubicBezTo>
                  <a:cubicBezTo>
                    <a:pt x="1274" y="1320"/>
                    <a:pt x="1265" y="1320"/>
                    <a:pt x="1253" y="1320"/>
                  </a:cubicBezTo>
                  <a:cubicBezTo>
                    <a:pt x="1221" y="1322"/>
                    <a:pt x="1206" y="1323"/>
                    <a:pt x="1203" y="1323"/>
                  </a:cubicBezTo>
                  <a:cubicBezTo>
                    <a:pt x="1200" y="1323"/>
                    <a:pt x="1210" y="1322"/>
                    <a:pt x="1231" y="1320"/>
                  </a:cubicBezTo>
                  <a:cubicBezTo>
                    <a:pt x="1271" y="1317"/>
                    <a:pt x="1271" y="1314"/>
                    <a:pt x="1271" y="1314"/>
                  </a:cubicBezTo>
                  <a:cubicBezTo>
                    <a:pt x="1271" y="1311"/>
                    <a:pt x="1271" y="1311"/>
                    <a:pt x="1293" y="1311"/>
                  </a:cubicBezTo>
                  <a:cubicBezTo>
                    <a:pt x="1309" y="1311"/>
                    <a:pt x="1322" y="1308"/>
                    <a:pt x="1334" y="1302"/>
                  </a:cubicBezTo>
                  <a:cubicBezTo>
                    <a:pt x="1334" y="1300"/>
                    <a:pt x="1334" y="1299"/>
                    <a:pt x="1332" y="1299"/>
                  </a:cubicBezTo>
                  <a:cubicBezTo>
                    <a:pt x="1329" y="1299"/>
                    <a:pt x="1325" y="1300"/>
                    <a:pt x="1315" y="1302"/>
                  </a:cubicBezTo>
                  <a:cubicBezTo>
                    <a:pt x="1309" y="1302"/>
                    <a:pt x="1305" y="1303"/>
                    <a:pt x="1303" y="1303"/>
                  </a:cubicBezTo>
                  <a:cubicBezTo>
                    <a:pt x="1296" y="1303"/>
                    <a:pt x="1304" y="1300"/>
                    <a:pt x="1334" y="1295"/>
                  </a:cubicBezTo>
                  <a:cubicBezTo>
                    <a:pt x="1345" y="1294"/>
                    <a:pt x="1351" y="1293"/>
                    <a:pt x="1348" y="1293"/>
                  </a:cubicBezTo>
                  <a:cubicBezTo>
                    <a:pt x="1346" y="1293"/>
                    <a:pt x="1336" y="1294"/>
                    <a:pt x="1315" y="1295"/>
                  </a:cubicBezTo>
                  <a:cubicBezTo>
                    <a:pt x="1307" y="1296"/>
                    <a:pt x="1301" y="1296"/>
                    <a:pt x="1296" y="1296"/>
                  </a:cubicBezTo>
                  <a:cubicBezTo>
                    <a:pt x="1273" y="1296"/>
                    <a:pt x="1280" y="1291"/>
                    <a:pt x="1315" y="1286"/>
                  </a:cubicBezTo>
                  <a:lnTo>
                    <a:pt x="1315" y="1283"/>
                  </a:lnTo>
                  <a:cubicBezTo>
                    <a:pt x="1307" y="1281"/>
                    <a:pt x="1300" y="1280"/>
                    <a:pt x="1293" y="1280"/>
                  </a:cubicBezTo>
                  <a:cubicBezTo>
                    <a:pt x="1286" y="1280"/>
                    <a:pt x="1279" y="1281"/>
                    <a:pt x="1271" y="1283"/>
                  </a:cubicBezTo>
                  <a:cubicBezTo>
                    <a:pt x="1251" y="1284"/>
                    <a:pt x="1241" y="1285"/>
                    <a:pt x="1239" y="1285"/>
                  </a:cubicBezTo>
                  <a:cubicBezTo>
                    <a:pt x="1236" y="1285"/>
                    <a:pt x="1242" y="1284"/>
                    <a:pt x="1253" y="1283"/>
                  </a:cubicBezTo>
                  <a:lnTo>
                    <a:pt x="1293" y="1277"/>
                  </a:lnTo>
                  <a:cubicBezTo>
                    <a:pt x="1315" y="1277"/>
                    <a:pt x="1315" y="1273"/>
                    <a:pt x="1315" y="1270"/>
                  </a:cubicBezTo>
                  <a:cubicBezTo>
                    <a:pt x="1315" y="1267"/>
                    <a:pt x="1315" y="1264"/>
                    <a:pt x="1293" y="1264"/>
                  </a:cubicBezTo>
                  <a:lnTo>
                    <a:pt x="1315" y="1264"/>
                  </a:lnTo>
                  <a:cubicBezTo>
                    <a:pt x="1315" y="1262"/>
                    <a:pt x="1325" y="1260"/>
                    <a:pt x="1324" y="1260"/>
                  </a:cubicBezTo>
                  <a:lnTo>
                    <a:pt x="1324" y="1260"/>
                  </a:lnTo>
                  <a:cubicBezTo>
                    <a:pt x="1323" y="1260"/>
                    <a:pt x="1321" y="1260"/>
                    <a:pt x="1315" y="1261"/>
                  </a:cubicBezTo>
                  <a:cubicBezTo>
                    <a:pt x="1315" y="1261"/>
                    <a:pt x="1315" y="1258"/>
                    <a:pt x="1334" y="1252"/>
                  </a:cubicBezTo>
                  <a:cubicBezTo>
                    <a:pt x="1345" y="1248"/>
                    <a:pt x="1340" y="1246"/>
                    <a:pt x="1326" y="1246"/>
                  </a:cubicBezTo>
                  <a:cubicBezTo>
                    <a:pt x="1313" y="1246"/>
                    <a:pt x="1292" y="1248"/>
                    <a:pt x="1271" y="1255"/>
                  </a:cubicBezTo>
                  <a:lnTo>
                    <a:pt x="1271" y="1252"/>
                  </a:lnTo>
                  <a:cubicBezTo>
                    <a:pt x="1271" y="1250"/>
                    <a:pt x="1269" y="1250"/>
                    <a:pt x="1267" y="1250"/>
                  </a:cubicBezTo>
                  <a:cubicBezTo>
                    <a:pt x="1261" y="1250"/>
                    <a:pt x="1253" y="1252"/>
                    <a:pt x="1253" y="1252"/>
                  </a:cubicBezTo>
                  <a:cubicBezTo>
                    <a:pt x="1246" y="1252"/>
                    <a:pt x="1242" y="1253"/>
                    <a:pt x="1238" y="1253"/>
                  </a:cubicBezTo>
                  <a:cubicBezTo>
                    <a:pt x="1231" y="1253"/>
                    <a:pt x="1231" y="1251"/>
                    <a:pt x="1231" y="1248"/>
                  </a:cubicBezTo>
                  <a:lnTo>
                    <a:pt x="1271" y="1245"/>
                  </a:lnTo>
                  <a:cubicBezTo>
                    <a:pt x="1323" y="1240"/>
                    <a:pt x="1347" y="1235"/>
                    <a:pt x="1320" y="1235"/>
                  </a:cubicBezTo>
                  <a:cubicBezTo>
                    <a:pt x="1319" y="1235"/>
                    <a:pt x="1318" y="1235"/>
                    <a:pt x="1317" y="1235"/>
                  </a:cubicBezTo>
                  <a:lnTo>
                    <a:pt x="1317" y="1235"/>
                  </a:lnTo>
                  <a:cubicBezTo>
                    <a:pt x="1334" y="1232"/>
                    <a:pt x="1332" y="1229"/>
                    <a:pt x="1312" y="1226"/>
                  </a:cubicBezTo>
                  <a:cubicBezTo>
                    <a:pt x="1293" y="1226"/>
                    <a:pt x="1271" y="1226"/>
                    <a:pt x="1250" y="1230"/>
                  </a:cubicBezTo>
                  <a:cubicBezTo>
                    <a:pt x="1243" y="1231"/>
                    <a:pt x="1239" y="1231"/>
                    <a:pt x="1236" y="1231"/>
                  </a:cubicBezTo>
                  <a:cubicBezTo>
                    <a:pt x="1231" y="1231"/>
                    <a:pt x="1231" y="1230"/>
                    <a:pt x="1231" y="1230"/>
                  </a:cubicBezTo>
                  <a:cubicBezTo>
                    <a:pt x="1231" y="1230"/>
                    <a:pt x="1231" y="1230"/>
                    <a:pt x="1250" y="1226"/>
                  </a:cubicBezTo>
                  <a:cubicBezTo>
                    <a:pt x="1279" y="1222"/>
                    <a:pt x="1287" y="1219"/>
                    <a:pt x="1273" y="1219"/>
                  </a:cubicBezTo>
                  <a:cubicBezTo>
                    <a:pt x="1268" y="1219"/>
                    <a:pt x="1260" y="1219"/>
                    <a:pt x="1250" y="1220"/>
                  </a:cubicBezTo>
                  <a:lnTo>
                    <a:pt x="1271" y="1217"/>
                  </a:lnTo>
                  <a:cubicBezTo>
                    <a:pt x="1290" y="1214"/>
                    <a:pt x="1312" y="1208"/>
                    <a:pt x="1290" y="1198"/>
                  </a:cubicBezTo>
                  <a:cubicBezTo>
                    <a:pt x="1290" y="1189"/>
                    <a:pt x="1287" y="1183"/>
                    <a:pt x="1309" y="1179"/>
                  </a:cubicBezTo>
                  <a:cubicBezTo>
                    <a:pt x="1325" y="1177"/>
                    <a:pt x="1307" y="1175"/>
                    <a:pt x="1281" y="1175"/>
                  </a:cubicBezTo>
                  <a:cubicBezTo>
                    <a:pt x="1271" y="1175"/>
                    <a:pt x="1258" y="1175"/>
                    <a:pt x="1246" y="1176"/>
                  </a:cubicBezTo>
                  <a:cubicBezTo>
                    <a:pt x="1265" y="1173"/>
                    <a:pt x="1265" y="1170"/>
                    <a:pt x="1265" y="1167"/>
                  </a:cubicBezTo>
                  <a:cubicBezTo>
                    <a:pt x="1265" y="1157"/>
                    <a:pt x="1265" y="1157"/>
                    <a:pt x="1287" y="1154"/>
                  </a:cubicBezTo>
                  <a:lnTo>
                    <a:pt x="1287" y="1154"/>
                  </a:lnTo>
                  <a:cubicBezTo>
                    <a:pt x="1281" y="1155"/>
                    <a:pt x="1277" y="1155"/>
                    <a:pt x="1273" y="1155"/>
                  </a:cubicBezTo>
                  <a:cubicBezTo>
                    <a:pt x="1249" y="1155"/>
                    <a:pt x="1271" y="1147"/>
                    <a:pt x="1306" y="1139"/>
                  </a:cubicBezTo>
                  <a:cubicBezTo>
                    <a:pt x="1325" y="1136"/>
                    <a:pt x="1325" y="1132"/>
                    <a:pt x="1325" y="1129"/>
                  </a:cubicBezTo>
                  <a:cubicBezTo>
                    <a:pt x="1303" y="1129"/>
                    <a:pt x="1303" y="1126"/>
                    <a:pt x="1303" y="1120"/>
                  </a:cubicBezTo>
                  <a:cubicBezTo>
                    <a:pt x="1303" y="1117"/>
                    <a:pt x="1303" y="1116"/>
                    <a:pt x="1299" y="1116"/>
                  </a:cubicBezTo>
                  <a:cubicBezTo>
                    <a:pt x="1295" y="1116"/>
                    <a:pt x="1284" y="1118"/>
                    <a:pt x="1262" y="1123"/>
                  </a:cubicBezTo>
                  <a:cubicBezTo>
                    <a:pt x="1242" y="1126"/>
                    <a:pt x="1231" y="1128"/>
                    <a:pt x="1225" y="1128"/>
                  </a:cubicBezTo>
                  <a:cubicBezTo>
                    <a:pt x="1219" y="1128"/>
                    <a:pt x="1218" y="1126"/>
                    <a:pt x="1218" y="1123"/>
                  </a:cubicBezTo>
                  <a:cubicBezTo>
                    <a:pt x="1218" y="1123"/>
                    <a:pt x="1218" y="1120"/>
                    <a:pt x="1237" y="1114"/>
                  </a:cubicBezTo>
                  <a:cubicBezTo>
                    <a:pt x="1237" y="1114"/>
                    <a:pt x="1259" y="1107"/>
                    <a:pt x="1259" y="1107"/>
                  </a:cubicBezTo>
                  <a:cubicBezTo>
                    <a:pt x="1259" y="1104"/>
                    <a:pt x="1259" y="1101"/>
                    <a:pt x="1278" y="1098"/>
                  </a:cubicBezTo>
                  <a:cubicBezTo>
                    <a:pt x="1278" y="1098"/>
                    <a:pt x="1297" y="1089"/>
                    <a:pt x="1297" y="1085"/>
                  </a:cubicBezTo>
                  <a:cubicBezTo>
                    <a:pt x="1297" y="1079"/>
                    <a:pt x="1297" y="1076"/>
                    <a:pt x="1315" y="1070"/>
                  </a:cubicBezTo>
                  <a:lnTo>
                    <a:pt x="1315" y="1070"/>
                  </a:lnTo>
                  <a:cubicBezTo>
                    <a:pt x="1315" y="1070"/>
                    <a:pt x="1315" y="1070"/>
                    <a:pt x="1297" y="1073"/>
                  </a:cubicBezTo>
                  <a:cubicBezTo>
                    <a:pt x="1287" y="1075"/>
                    <a:pt x="1278" y="1077"/>
                    <a:pt x="1272" y="1077"/>
                  </a:cubicBezTo>
                  <a:cubicBezTo>
                    <a:pt x="1263" y="1077"/>
                    <a:pt x="1260" y="1074"/>
                    <a:pt x="1271" y="1067"/>
                  </a:cubicBezTo>
                  <a:cubicBezTo>
                    <a:pt x="1271" y="1062"/>
                    <a:pt x="1271" y="1058"/>
                    <a:pt x="1264" y="1058"/>
                  </a:cubicBezTo>
                  <a:cubicBezTo>
                    <a:pt x="1260" y="1058"/>
                    <a:pt x="1256" y="1059"/>
                    <a:pt x="1250" y="1060"/>
                  </a:cubicBezTo>
                  <a:cubicBezTo>
                    <a:pt x="1250" y="1057"/>
                    <a:pt x="1250" y="1057"/>
                    <a:pt x="1268" y="1054"/>
                  </a:cubicBezTo>
                  <a:cubicBezTo>
                    <a:pt x="1295" y="1046"/>
                    <a:pt x="1305" y="1042"/>
                    <a:pt x="1295" y="1042"/>
                  </a:cubicBezTo>
                  <a:cubicBezTo>
                    <a:pt x="1291" y="1042"/>
                    <a:pt x="1282" y="1043"/>
                    <a:pt x="1268" y="1045"/>
                  </a:cubicBezTo>
                  <a:cubicBezTo>
                    <a:pt x="1260" y="1046"/>
                    <a:pt x="1255" y="1047"/>
                    <a:pt x="1253" y="1047"/>
                  </a:cubicBezTo>
                  <a:cubicBezTo>
                    <a:pt x="1249" y="1047"/>
                    <a:pt x="1254" y="1044"/>
                    <a:pt x="1268" y="1038"/>
                  </a:cubicBezTo>
                  <a:cubicBezTo>
                    <a:pt x="1268" y="1038"/>
                    <a:pt x="1267" y="1037"/>
                    <a:pt x="1260" y="1037"/>
                  </a:cubicBezTo>
                  <a:cubicBezTo>
                    <a:pt x="1257" y="1037"/>
                    <a:pt x="1253" y="1037"/>
                    <a:pt x="1246" y="1038"/>
                  </a:cubicBezTo>
                  <a:cubicBezTo>
                    <a:pt x="1238" y="1040"/>
                    <a:pt x="1233" y="1040"/>
                    <a:pt x="1231" y="1040"/>
                  </a:cubicBezTo>
                  <a:cubicBezTo>
                    <a:pt x="1227" y="1040"/>
                    <a:pt x="1231" y="1038"/>
                    <a:pt x="1243" y="1032"/>
                  </a:cubicBezTo>
                  <a:cubicBezTo>
                    <a:pt x="1265" y="1026"/>
                    <a:pt x="1265" y="1026"/>
                    <a:pt x="1265" y="1023"/>
                  </a:cubicBezTo>
                  <a:lnTo>
                    <a:pt x="1265" y="1023"/>
                  </a:lnTo>
                  <a:cubicBezTo>
                    <a:pt x="1264" y="1023"/>
                    <a:pt x="1263" y="1023"/>
                    <a:pt x="1262" y="1023"/>
                  </a:cubicBezTo>
                  <a:cubicBezTo>
                    <a:pt x="1243" y="1023"/>
                    <a:pt x="1235" y="995"/>
                    <a:pt x="1255" y="992"/>
                  </a:cubicBezTo>
                  <a:lnTo>
                    <a:pt x="1255" y="992"/>
                  </a:lnTo>
                  <a:cubicBezTo>
                    <a:pt x="1246" y="993"/>
                    <a:pt x="1242" y="994"/>
                    <a:pt x="1239" y="994"/>
                  </a:cubicBezTo>
                  <a:cubicBezTo>
                    <a:pt x="1236" y="994"/>
                    <a:pt x="1235" y="993"/>
                    <a:pt x="1234" y="991"/>
                  </a:cubicBezTo>
                  <a:cubicBezTo>
                    <a:pt x="1251" y="985"/>
                    <a:pt x="1257" y="982"/>
                    <a:pt x="1255" y="982"/>
                  </a:cubicBezTo>
                  <a:lnTo>
                    <a:pt x="1255" y="982"/>
                  </a:lnTo>
                  <a:cubicBezTo>
                    <a:pt x="1253" y="982"/>
                    <a:pt x="1237" y="987"/>
                    <a:pt x="1215" y="995"/>
                  </a:cubicBezTo>
                  <a:lnTo>
                    <a:pt x="1215" y="998"/>
                  </a:lnTo>
                  <a:cubicBezTo>
                    <a:pt x="1201" y="1002"/>
                    <a:pt x="1191" y="1004"/>
                    <a:pt x="1188" y="1004"/>
                  </a:cubicBezTo>
                  <a:cubicBezTo>
                    <a:pt x="1182" y="1004"/>
                    <a:pt x="1195" y="997"/>
                    <a:pt x="1234" y="985"/>
                  </a:cubicBezTo>
                  <a:cubicBezTo>
                    <a:pt x="1255" y="976"/>
                    <a:pt x="1264" y="972"/>
                    <a:pt x="1262" y="972"/>
                  </a:cubicBezTo>
                  <a:cubicBezTo>
                    <a:pt x="1260" y="972"/>
                    <a:pt x="1250" y="975"/>
                    <a:pt x="1234" y="979"/>
                  </a:cubicBezTo>
                  <a:cubicBezTo>
                    <a:pt x="1217" y="984"/>
                    <a:pt x="1207" y="987"/>
                    <a:pt x="1204" y="987"/>
                  </a:cubicBezTo>
                  <a:cubicBezTo>
                    <a:pt x="1200" y="987"/>
                    <a:pt x="1209" y="982"/>
                    <a:pt x="1231" y="973"/>
                  </a:cubicBezTo>
                  <a:lnTo>
                    <a:pt x="1231" y="973"/>
                  </a:lnTo>
                  <a:cubicBezTo>
                    <a:pt x="1191" y="982"/>
                    <a:pt x="1166" y="987"/>
                    <a:pt x="1159" y="987"/>
                  </a:cubicBezTo>
                  <a:cubicBezTo>
                    <a:pt x="1152" y="987"/>
                    <a:pt x="1167" y="981"/>
                    <a:pt x="1209" y="966"/>
                  </a:cubicBezTo>
                  <a:cubicBezTo>
                    <a:pt x="1228" y="963"/>
                    <a:pt x="1246" y="954"/>
                    <a:pt x="1265" y="941"/>
                  </a:cubicBezTo>
                  <a:lnTo>
                    <a:pt x="1265" y="941"/>
                  </a:lnTo>
                  <a:cubicBezTo>
                    <a:pt x="1253" y="944"/>
                    <a:pt x="1237" y="948"/>
                    <a:pt x="1224" y="954"/>
                  </a:cubicBezTo>
                  <a:cubicBezTo>
                    <a:pt x="1208" y="961"/>
                    <a:pt x="1199" y="964"/>
                    <a:pt x="1197" y="964"/>
                  </a:cubicBezTo>
                  <a:cubicBezTo>
                    <a:pt x="1194" y="964"/>
                    <a:pt x="1203" y="958"/>
                    <a:pt x="1224" y="948"/>
                  </a:cubicBezTo>
                  <a:cubicBezTo>
                    <a:pt x="1268" y="928"/>
                    <a:pt x="1278" y="920"/>
                    <a:pt x="1261" y="920"/>
                  </a:cubicBezTo>
                  <a:cubicBezTo>
                    <a:pt x="1255" y="920"/>
                    <a:pt x="1247" y="921"/>
                    <a:pt x="1237" y="922"/>
                  </a:cubicBezTo>
                  <a:cubicBezTo>
                    <a:pt x="1226" y="924"/>
                    <a:pt x="1217" y="925"/>
                    <a:pt x="1212" y="925"/>
                  </a:cubicBezTo>
                  <a:cubicBezTo>
                    <a:pt x="1198" y="925"/>
                    <a:pt x="1205" y="920"/>
                    <a:pt x="1237" y="913"/>
                  </a:cubicBezTo>
                  <a:cubicBezTo>
                    <a:pt x="1261" y="907"/>
                    <a:pt x="1270" y="905"/>
                    <a:pt x="1268" y="905"/>
                  </a:cubicBezTo>
                  <a:lnTo>
                    <a:pt x="1268" y="905"/>
                  </a:lnTo>
                  <a:cubicBezTo>
                    <a:pt x="1267" y="905"/>
                    <a:pt x="1263" y="906"/>
                    <a:pt x="1256" y="907"/>
                  </a:cubicBezTo>
                  <a:cubicBezTo>
                    <a:pt x="1253" y="904"/>
                    <a:pt x="1253" y="897"/>
                    <a:pt x="1253" y="894"/>
                  </a:cubicBezTo>
                  <a:cubicBezTo>
                    <a:pt x="1237" y="897"/>
                    <a:pt x="1224" y="901"/>
                    <a:pt x="1212" y="907"/>
                  </a:cubicBezTo>
                  <a:cubicBezTo>
                    <a:pt x="1239" y="893"/>
                    <a:pt x="1256" y="883"/>
                    <a:pt x="1249" y="883"/>
                  </a:cubicBezTo>
                  <a:cubicBezTo>
                    <a:pt x="1246" y="883"/>
                    <a:pt x="1239" y="884"/>
                    <a:pt x="1228" y="888"/>
                  </a:cubicBezTo>
                  <a:lnTo>
                    <a:pt x="1224" y="882"/>
                  </a:lnTo>
                  <a:cubicBezTo>
                    <a:pt x="1224" y="880"/>
                    <a:pt x="1224" y="880"/>
                    <a:pt x="1223" y="880"/>
                  </a:cubicBezTo>
                  <a:cubicBezTo>
                    <a:pt x="1221" y="880"/>
                    <a:pt x="1217" y="881"/>
                    <a:pt x="1206" y="885"/>
                  </a:cubicBezTo>
                  <a:cubicBezTo>
                    <a:pt x="1201" y="886"/>
                    <a:pt x="1198" y="887"/>
                    <a:pt x="1197" y="887"/>
                  </a:cubicBezTo>
                  <a:cubicBezTo>
                    <a:pt x="1192" y="887"/>
                    <a:pt x="1207" y="880"/>
                    <a:pt x="1221" y="872"/>
                  </a:cubicBezTo>
                  <a:cubicBezTo>
                    <a:pt x="1235" y="863"/>
                    <a:pt x="1248" y="856"/>
                    <a:pt x="1248" y="856"/>
                  </a:cubicBezTo>
                  <a:lnTo>
                    <a:pt x="1248" y="856"/>
                  </a:lnTo>
                  <a:cubicBezTo>
                    <a:pt x="1248" y="856"/>
                    <a:pt x="1245" y="857"/>
                    <a:pt x="1240" y="860"/>
                  </a:cubicBezTo>
                  <a:cubicBezTo>
                    <a:pt x="1221" y="866"/>
                    <a:pt x="1199" y="872"/>
                    <a:pt x="1181" y="875"/>
                  </a:cubicBezTo>
                  <a:cubicBezTo>
                    <a:pt x="1175" y="877"/>
                    <a:pt x="1173" y="878"/>
                    <a:pt x="1171" y="878"/>
                  </a:cubicBezTo>
                  <a:cubicBezTo>
                    <a:pt x="1168" y="878"/>
                    <a:pt x="1183" y="871"/>
                    <a:pt x="1199" y="866"/>
                  </a:cubicBezTo>
                  <a:cubicBezTo>
                    <a:pt x="1212" y="860"/>
                    <a:pt x="1224" y="854"/>
                    <a:pt x="1234" y="844"/>
                  </a:cubicBezTo>
                  <a:cubicBezTo>
                    <a:pt x="1234" y="843"/>
                    <a:pt x="1234" y="841"/>
                    <a:pt x="1231" y="841"/>
                  </a:cubicBezTo>
                  <a:cubicBezTo>
                    <a:pt x="1228" y="841"/>
                    <a:pt x="1223" y="843"/>
                    <a:pt x="1212" y="847"/>
                  </a:cubicBezTo>
                  <a:cubicBezTo>
                    <a:pt x="1208" y="848"/>
                    <a:pt x="1205" y="849"/>
                    <a:pt x="1203" y="849"/>
                  </a:cubicBezTo>
                  <a:cubicBezTo>
                    <a:pt x="1193" y="849"/>
                    <a:pt x="1193" y="839"/>
                    <a:pt x="1209" y="832"/>
                  </a:cubicBezTo>
                  <a:lnTo>
                    <a:pt x="1206" y="825"/>
                  </a:lnTo>
                  <a:cubicBezTo>
                    <a:pt x="1206" y="825"/>
                    <a:pt x="1192" y="829"/>
                    <a:pt x="1186" y="829"/>
                  </a:cubicBezTo>
                  <a:cubicBezTo>
                    <a:pt x="1185" y="829"/>
                    <a:pt x="1184" y="829"/>
                    <a:pt x="1184" y="828"/>
                  </a:cubicBezTo>
                  <a:cubicBezTo>
                    <a:pt x="1184" y="828"/>
                    <a:pt x="1184" y="828"/>
                    <a:pt x="1181" y="828"/>
                  </a:cubicBezTo>
                  <a:cubicBezTo>
                    <a:pt x="1179" y="828"/>
                    <a:pt x="1174" y="828"/>
                    <a:pt x="1165" y="832"/>
                  </a:cubicBezTo>
                  <a:lnTo>
                    <a:pt x="1165" y="832"/>
                  </a:lnTo>
                  <a:cubicBezTo>
                    <a:pt x="1162" y="832"/>
                    <a:pt x="1162" y="828"/>
                    <a:pt x="1181" y="819"/>
                  </a:cubicBezTo>
                  <a:lnTo>
                    <a:pt x="1181" y="819"/>
                  </a:lnTo>
                  <a:cubicBezTo>
                    <a:pt x="1163" y="827"/>
                    <a:pt x="1153" y="830"/>
                    <a:pt x="1152" y="830"/>
                  </a:cubicBezTo>
                  <a:cubicBezTo>
                    <a:pt x="1151" y="830"/>
                    <a:pt x="1159" y="826"/>
                    <a:pt x="1177" y="816"/>
                  </a:cubicBezTo>
                  <a:cubicBezTo>
                    <a:pt x="1199" y="806"/>
                    <a:pt x="1209" y="801"/>
                    <a:pt x="1208" y="801"/>
                  </a:cubicBezTo>
                  <a:lnTo>
                    <a:pt x="1208" y="801"/>
                  </a:lnTo>
                  <a:cubicBezTo>
                    <a:pt x="1207" y="801"/>
                    <a:pt x="1197" y="805"/>
                    <a:pt x="1177" y="813"/>
                  </a:cubicBezTo>
                  <a:cubicBezTo>
                    <a:pt x="1169" y="816"/>
                    <a:pt x="1164" y="817"/>
                    <a:pt x="1163" y="817"/>
                  </a:cubicBezTo>
                  <a:cubicBezTo>
                    <a:pt x="1162" y="817"/>
                    <a:pt x="1167" y="815"/>
                    <a:pt x="1177" y="810"/>
                  </a:cubicBezTo>
                  <a:cubicBezTo>
                    <a:pt x="1188" y="804"/>
                    <a:pt x="1192" y="801"/>
                    <a:pt x="1189" y="801"/>
                  </a:cubicBezTo>
                  <a:cubicBezTo>
                    <a:pt x="1187" y="801"/>
                    <a:pt x="1182" y="803"/>
                    <a:pt x="1174" y="807"/>
                  </a:cubicBezTo>
                  <a:cubicBezTo>
                    <a:pt x="1155" y="815"/>
                    <a:pt x="1139" y="819"/>
                    <a:pt x="1134" y="819"/>
                  </a:cubicBezTo>
                  <a:cubicBezTo>
                    <a:pt x="1130" y="819"/>
                    <a:pt x="1134" y="815"/>
                    <a:pt x="1152" y="807"/>
                  </a:cubicBezTo>
                  <a:cubicBezTo>
                    <a:pt x="1152" y="807"/>
                    <a:pt x="1152" y="806"/>
                    <a:pt x="1151" y="806"/>
                  </a:cubicBezTo>
                  <a:cubicBezTo>
                    <a:pt x="1149" y="806"/>
                    <a:pt x="1145" y="807"/>
                    <a:pt x="1134" y="813"/>
                  </a:cubicBezTo>
                  <a:cubicBezTo>
                    <a:pt x="1116" y="820"/>
                    <a:pt x="1106" y="824"/>
                    <a:pt x="1105" y="824"/>
                  </a:cubicBezTo>
                  <a:cubicBezTo>
                    <a:pt x="1105" y="824"/>
                    <a:pt x="1114" y="819"/>
                    <a:pt x="1134" y="810"/>
                  </a:cubicBezTo>
                  <a:cubicBezTo>
                    <a:pt x="1152" y="798"/>
                    <a:pt x="1161" y="792"/>
                    <a:pt x="1159" y="792"/>
                  </a:cubicBezTo>
                  <a:lnTo>
                    <a:pt x="1159" y="792"/>
                  </a:lnTo>
                  <a:cubicBezTo>
                    <a:pt x="1157" y="792"/>
                    <a:pt x="1148" y="796"/>
                    <a:pt x="1130" y="803"/>
                  </a:cubicBezTo>
                  <a:cubicBezTo>
                    <a:pt x="1130" y="803"/>
                    <a:pt x="1123" y="805"/>
                    <a:pt x="1121" y="805"/>
                  </a:cubicBezTo>
                  <a:cubicBezTo>
                    <a:pt x="1119" y="805"/>
                    <a:pt x="1119" y="804"/>
                    <a:pt x="1127" y="800"/>
                  </a:cubicBezTo>
                  <a:cubicBezTo>
                    <a:pt x="1138" y="789"/>
                    <a:pt x="1148" y="775"/>
                    <a:pt x="1141" y="775"/>
                  </a:cubicBezTo>
                  <a:cubicBezTo>
                    <a:pt x="1138" y="775"/>
                    <a:pt x="1131" y="778"/>
                    <a:pt x="1121" y="785"/>
                  </a:cubicBezTo>
                  <a:lnTo>
                    <a:pt x="1118" y="781"/>
                  </a:lnTo>
                  <a:cubicBezTo>
                    <a:pt x="1130" y="772"/>
                    <a:pt x="1133" y="767"/>
                    <a:pt x="1129" y="767"/>
                  </a:cubicBezTo>
                  <a:cubicBezTo>
                    <a:pt x="1127" y="767"/>
                    <a:pt x="1122" y="769"/>
                    <a:pt x="1115" y="772"/>
                  </a:cubicBezTo>
                  <a:lnTo>
                    <a:pt x="1103" y="776"/>
                  </a:lnTo>
                  <a:lnTo>
                    <a:pt x="1103" y="776"/>
                  </a:lnTo>
                  <a:cubicBezTo>
                    <a:pt x="1113" y="772"/>
                    <a:pt x="1123" y="764"/>
                    <a:pt x="1130" y="756"/>
                  </a:cubicBezTo>
                  <a:cubicBezTo>
                    <a:pt x="1130" y="755"/>
                    <a:pt x="1130" y="754"/>
                    <a:pt x="1130" y="754"/>
                  </a:cubicBezTo>
                  <a:cubicBezTo>
                    <a:pt x="1128" y="754"/>
                    <a:pt x="1124" y="757"/>
                    <a:pt x="1112" y="763"/>
                  </a:cubicBezTo>
                  <a:cubicBezTo>
                    <a:pt x="1099" y="771"/>
                    <a:pt x="1095" y="772"/>
                    <a:pt x="1094" y="772"/>
                  </a:cubicBezTo>
                  <a:cubicBezTo>
                    <a:pt x="1093" y="772"/>
                    <a:pt x="1093" y="772"/>
                    <a:pt x="1093" y="772"/>
                  </a:cubicBezTo>
                  <a:cubicBezTo>
                    <a:pt x="1102" y="760"/>
                    <a:pt x="1115" y="753"/>
                    <a:pt x="1127" y="747"/>
                  </a:cubicBezTo>
                  <a:lnTo>
                    <a:pt x="1127" y="744"/>
                  </a:lnTo>
                  <a:cubicBezTo>
                    <a:pt x="1107" y="756"/>
                    <a:pt x="1097" y="760"/>
                    <a:pt x="1096" y="760"/>
                  </a:cubicBezTo>
                  <a:cubicBezTo>
                    <a:pt x="1095" y="760"/>
                    <a:pt x="1100" y="757"/>
                    <a:pt x="1108" y="753"/>
                  </a:cubicBezTo>
                  <a:cubicBezTo>
                    <a:pt x="1124" y="741"/>
                    <a:pt x="1124" y="738"/>
                    <a:pt x="1121" y="734"/>
                  </a:cubicBezTo>
                  <a:lnTo>
                    <a:pt x="1118" y="731"/>
                  </a:lnTo>
                  <a:cubicBezTo>
                    <a:pt x="1118" y="730"/>
                    <a:pt x="1118" y="728"/>
                    <a:pt x="1116" y="728"/>
                  </a:cubicBezTo>
                  <a:cubicBezTo>
                    <a:pt x="1114" y="728"/>
                    <a:pt x="1109" y="731"/>
                    <a:pt x="1099" y="738"/>
                  </a:cubicBezTo>
                  <a:cubicBezTo>
                    <a:pt x="1090" y="747"/>
                    <a:pt x="1077" y="753"/>
                    <a:pt x="1061" y="756"/>
                  </a:cubicBezTo>
                  <a:cubicBezTo>
                    <a:pt x="1057" y="759"/>
                    <a:pt x="1055" y="760"/>
                    <a:pt x="1055" y="760"/>
                  </a:cubicBezTo>
                  <a:cubicBezTo>
                    <a:pt x="1054" y="760"/>
                    <a:pt x="1059" y="756"/>
                    <a:pt x="1061" y="756"/>
                  </a:cubicBezTo>
                  <a:cubicBezTo>
                    <a:pt x="1061" y="756"/>
                    <a:pt x="1061" y="756"/>
                    <a:pt x="1061" y="756"/>
                  </a:cubicBezTo>
                  <a:cubicBezTo>
                    <a:pt x="1074" y="750"/>
                    <a:pt x="1087" y="744"/>
                    <a:pt x="1099" y="734"/>
                  </a:cubicBezTo>
                  <a:cubicBezTo>
                    <a:pt x="1096" y="731"/>
                    <a:pt x="1115" y="722"/>
                    <a:pt x="1115" y="722"/>
                  </a:cubicBezTo>
                  <a:cubicBezTo>
                    <a:pt x="1137" y="711"/>
                    <a:pt x="1138" y="706"/>
                    <a:pt x="1132" y="706"/>
                  </a:cubicBezTo>
                  <a:cubicBezTo>
                    <a:pt x="1128" y="706"/>
                    <a:pt x="1119" y="709"/>
                    <a:pt x="1112" y="712"/>
                  </a:cubicBezTo>
                  <a:cubicBezTo>
                    <a:pt x="1095" y="721"/>
                    <a:pt x="1085" y="725"/>
                    <a:pt x="1083" y="725"/>
                  </a:cubicBezTo>
                  <a:cubicBezTo>
                    <a:pt x="1079" y="725"/>
                    <a:pt x="1088" y="718"/>
                    <a:pt x="1108" y="706"/>
                  </a:cubicBezTo>
                  <a:cubicBezTo>
                    <a:pt x="1119" y="700"/>
                    <a:pt x="1123" y="697"/>
                    <a:pt x="1122" y="697"/>
                  </a:cubicBezTo>
                  <a:lnTo>
                    <a:pt x="1122" y="697"/>
                  </a:lnTo>
                  <a:cubicBezTo>
                    <a:pt x="1119" y="697"/>
                    <a:pt x="1089" y="712"/>
                    <a:pt x="1052" y="731"/>
                  </a:cubicBezTo>
                  <a:lnTo>
                    <a:pt x="996" y="763"/>
                  </a:lnTo>
                  <a:lnTo>
                    <a:pt x="996" y="763"/>
                  </a:lnTo>
                  <a:lnTo>
                    <a:pt x="1049" y="731"/>
                  </a:lnTo>
                  <a:cubicBezTo>
                    <a:pt x="1095" y="701"/>
                    <a:pt x="1111" y="691"/>
                    <a:pt x="1107" y="691"/>
                  </a:cubicBezTo>
                  <a:cubicBezTo>
                    <a:pt x="1105" y="691"/>
                    <a:pt x="1095" y="694"/>
                    <a:pt x="1080" y="700"/>
                  </a:cubicBezTo>
                  <a:cubicBezTo>
                    <a:pt x="1072" y="704"/>
                    <a:pt x="1067" y="707"/>
                    <a:pt x="1066" y="707"/>
                  </a:cubicBezTo>
                  <a:cubicBezTo>
                    <a:pt x="1066" y="707"/>
                    <a:pt x="1070" y="704"/>
                    <a:pt x="1080" y="697"/>
                  </a:cubicBezTo>
                  <a:cubicBezTo>
                    <a:pt x="1096" y="687"/>
                    <a:pt x="1096" y="684"/>
                    <a:pt x="1093" y="678"/>
                  </a:cubicBezTo>
                  <a:cubicBezTo>
                    <a:pt x="1091" y="675"/>
                    <a:pt x="1090" y="673"/>
                    <a:pt x="1087" y="673"/>
                  </a:cubicBezTo>
                  <a:cubicBezTo>
                    <a:pt x="1083" y="673"/>
                    <a:pt x="1079" y="675"/>
                    <a:pt x="1071" y="681"/>
                  </a:cubicBezTo>
                  <a:lnTo>
                    <a:pt x="1068" y="678"/>
                  </a:lnTo>
                  <a:cubicBezTo>
                    <a:pt x="1083" y="667"/>
                    <a:pt x="1088" y="662"/>
                    <a:pt x="1086" y="662"/>
                  </a:cubicBezTo>
                  <a:lnTo>
                    <a:pt x="1086" y="662"/>
                  </a:lnTo>
                  <a:cubicBezTo>
                    <a:pt x="1083" y="662"/>
                    <a:pt x="1068" y="670"/>
                    <a:pt x="1049" y="684"/>
                  </a:cubicBezTo>
                  <a:lnTo>
                    <a:pt x="1046" y="681"/>
                  </a:lnTo>
                  <a:lnTo>
                    <a:pt x="1065" y="669"/>
                  </a:lnTo>
                  <a:cubicBezTo>
                    <a:pt x="1080" y="656"/>
                    <a:pt x="1080" y="653"/>
                    <a:pt x="1071" y="637"/>
                  </a:cubicBezTo>
                  <a:cubicBezTo>
                    <a:pt x="1065" y="628"/>
                    <a:pt x="1062" y="624"/>
                    <a:pt x="1056" y="624"/>
                  </a:cubicBezTo>
                  <a:cubicBezTo>
                    <a:pt x="1050" y="624"/>
                    <a:pt x="1042" y="629"/>
                    <a:pt x="1024" y="640"/>
                  </a:cubicBezTo>
                  <a:cubicBezTo>
                    <a:pt x="1007" y="651"/>
                    <a:pt x="998" y="656"/>
                    <a:pt x="997" y="656"/>
                  </a:cubicBezTo>
                  <a:cubicBezTo>
                    <a:pt x="995" y="656"/>
                    <a:pt x="1003" y="650"/>
                    <a:pt x="1021" y="637"/>
                  </a:cubicBezTo>
                  <a:cubicBezTo>
                    <a:pt x="1033" y="628"/>
                    <a:pt x="1046" y="618"/>
                    <a:pt x="1044" y="618"/>
                  </a:cubicBezTo>
                  <a:lnTo>
                    <a:pt x="1044" y="618"/>
                  </a:lnTo>
                  <a:cubicBezTo>
                    <a:pt x="1043" y="618"/>
                    <a:pt x="1041" y="619"/>
                    <a:pt x="1036" y="622"/>
                  </a:cubicBezTo>
                  <a:cubicBezTo>
                    <a:pt x="1036" y="622"/>
                    <a:pt x="1033" y="618"/>
                    <a:pt x="1049" y="606"/>
                  </a:cubicBezTo>
                  <a:cubicBezTo>
                    <a:pt x="1065" y="590"/>
                    <a:pt x="1068" y="585"/>
                    <a:pt x="1065" y="585"/>
                  </a:cubicBezTo>
                  <a:cubicBezTo>
                    <a:pt x="1062" y="585"/>
                    <a:pt x="1054" y="590"/>
                    <a:pt x="1046" y="597"/>
                  </a:cubicBezTo>
                  <a:cubicBezTo>
                    <a:pt x="1032" y="608"/>
                    <a:pt x="1026" y="612"/>
                    <a:pt x="1025" y="612"/>
                  </a:cubicBezTo>
                  <a:cubicBezTo>
                    <a:pt x="1024" y="612"/>
                    <a:pt x="1033" y="604"/>
                    <a:pt x="1043" y="597"/>
                  </a:cubicBezTo>
                  <a:cubicBezTo>
                    <a:pt x="1054" y="585"/>
                    <a:pt x="1066" y="573"/>
                    <a:pt x="1065" y="573"/>
                  </a:cubicBezTo>
                  <a:lnTo>
                    <a:pt x="1065" y="573"/>
                  </a:lnTo>
                  <a:cubicBezTo>
                    <a:pt x="1064" y="573"/>
                    <a:pt x="1062" y="575"/>
                    <a:pt x="1058" y="578"/>
                  </a:cubicBezTo>
                  <a:cubicBezTo>
                    <a:pt x="1051" y="583"/>
                    <a:pt x="1042" y="586"/>
                    <a:pt x="1036" y="586"/>
                  </a:cubicBezTo>
                  <a:cubicBezTo>
                    <a:pt x="1029" y="586"/>
                    <a:pt x="1029" y="580"/>
                    <a:pt x="1049" y="565"/>
                  </a:cubicBezTo>
                  <a:cubicBezTo>
                    <a:pt x="1049" y="565"/>
                    <a:pt x="1049" y="562"/>
                    <a:pt x="1046" y="562"/>
                  </a:cubicBezTo>
                  <a:cubicBezTo>
                    <a:pt x="1039" y="568"/>
                    <a:pt x="1034" y="570"/>
                    <a:pt x="1031" y="570"/>
                  </a:cubicBezTo>
                  <a:cubicBezTo>
                    <a:pt x="1027" y="570"/>
                    <a:pt x="1026" y="567"/>
                    <a:pt x="1024" y="565"/>
                  </a:cubicBezTo>
                  <a:cubicBezTo>
                    <a:pt x="1021" y="562"/>
                    <a:pt x="1021" y="559"/>
                    <a:pt x="1036" y="546"/>
                  </a:cubicBezTo>
                  <a:cubicBezTo>
                    <a:pt x="1047" y="541"/>
                    <a:pt x="1051" y="538"/>
                    <a:pt x="1048" y="538"/>
                  </a:cubicBezTo>
                  <a:cubicBezTo>
                    <a:pt x="1046" y="538"/>
                    <a:pt x="1041" y="539"/>
                    <a:pt x="1033" y="543"/>
                  </a:cubicBezTo>
                  <a:cubicBezTo>
                    <a:pt x="1033" y="543"/>
                    <a:pt x="1033" y="543"/>
                    <a:pt x="1033" y="543"/>
                  </a:cubicBezTo>
                  <a:cubicBezTo>
                    <a:pt x="1030" y="543"/>
                    <a:pt x="1002" y="562"/>
                    <a:pt x="997" y="562"/>
                  </a:cubicBezTo>
                  <a:cubicBezTo>
                    <a:pt x="996" y="562"/>
                    <a:pt x="996" y="562"/>
                    <a:pt x="996" y="562"/>
                  </a:cubicBezTo>
                  <a:cubicBezTo>
                    <a:pt x="986" y="571"/>
                    <a:pt x="974" y="581"/>
                    <a:pt x="961" y="584"/>
                  </a:cubicBezTo>
                  <a:lnTo>
                    <a:pt x="977" y="571"/>
                  </a:lnTo>
                  <a:lnTo>
                    <a:pt x="1011" y="546"/>
                  </a:lnTo>
                  <a:cubicBezTo>
                    <a:pt x="1010" y="545"/>
                    <a:pt x="1010" y="545"/>
                    <a:pt x="1009" y="545"/>
                  </a:cubicBezTo>
                  <a:cubicBezTo>
                    <a:pt x="1006" y="545"/>
                    <a:pt x="1003" y="547"/>
                    <a:pt x="993" y="556"/>
                  </a:cubicBezTo>
                  <a:cubicBezTo>
                    <a:pt x="1005" y="540"/>
                    <a:pt x="1005" y="537"/>
                    <a:pt x="1002" y="534"/>
                  </a:cubicBezTo>
                  <a:cubicBezTo>
                    <a:pt x="1000" y="532"/>
                    <a:pt x="999" y="531"/>
                    <a:pt x="996" y="531"/>
                  </a:cubicBezTo>
                  <a:cubicBezTo>
                    <a:pt x="993" y="531"/>
                    <a:pt x="988" y="532"/>
                    <a:pt x="980" y="537"/>
                  </a:cubicBezTo>
                  <a:cubicBezTo>
                    <a:pt x="999" y="520"/>
                    <a:pt x="1003" y="510"/>
                    <a:pt x="996" y="510"/>
                  </a:cubicBezTo>
                  <a:cubicBezTo>
                    <a:pt x="991" y="510"/>
                    <a:pt x="981" y="514"/>
                    <a:pt x="967" y="524"/>
                  </a:cubicBezTo>
                  <a:cubicBezTo>
                    <a:pt x="961" y="530"/>
                    <a:pt x="957" y="532"/>
                    <a:pt x="956" y="532"/>
                  </a:cubicBezTo>
                  <a:cubicBezTo>
                    <a:pt x="954" y="532"/>
                    <a:pt x="957" y="528"/>
                    <a:pt x="964" y="521"/>
                  </a:cubicBezTo>
                  <a:cubicBezTo>
                    <a:pt x="973" y="513"/>
                    <a:pt x="977" y="509"/>
                    <a:pt x="976" y="509"/>
                  </a:cubicBezTo>
                  <a:lnTo>
                    <a:pt x="976" y="509"/>
                  </a:lnTo>
                  <a:cubicBezTo>
                    <a:pt x="975" y="509"/>
                    <a:pt x="971" y="511"/>
                    <a:pt x="964" y="515"/>
                  </a:cubicBezTo>
                  <a:cubicBezTo>
                    <a:pt x="960" y="518"/>
                    <a:pt x="957" y="520"/>
                    <a:pt x="956" y="520"/>
                  </a:cubicBezTo>
                  <a:cubicBezTo>
                    <a:pt x="953" y="520"/>
                    <a:pt x="964" y="508"/>
                    <a:pt x="974" y="496"/>
                  </a:cubicBezTo>
                  <a:cubicBezTo>
                    <a:pt x="994" y="478"/>
                    <a:pt x="1000" y="470"/>
                    <a:pt x="997" y="470"/>
                  </a:cubicBezTo>
                  <a:lnTo>
                    <a:pt x="997" y="470"/>
                  </a:lnTo>
                  <a:cubicBezTo>
                    <a:pt x="996" y="470"/>
                    <a:pt x="992" y="473"/>
                    <a:pt x="986" y="477"/>
                  </a:cubicBezTo>
                  <a:cubicBezTo>
                    <a:pt x="977" y="482"/>
                    <a:pt x="971" y="484"/>
                    <a:pt x="968" y="484"/>
                  </a:cubicBezTo>
                  <a:cubicBezTo>
                    <a:pt x="964" y="484"/>
                    <a:pt x="963" y="482"/>
                    <a:pt x="961" y="481"/>
                  </a:cubicBezTo>
                  <a:cubicBezTo>
                    <a:pt x="949" y="487"/>
                    <a:pt x="939" y="496"/>
                    <a:pt x="930" y="506"/>
                  </a:cubicBezTo>
                  <a:lnTo>
                    <a:pt x="895" y="534"/>
                  </a:lnTo>
                  <a:cubicBezTo>
                    <a:pt x="891" y="536"/>
                    <a:pt x="889" y="537"/>
                    <a:pt x="889" y="537"/>
                  </a:cubicBezTo>
                  <a:cubicBezTo>
                    <a:pt x="887" y="537"/>
                    <a:pt x="895" y="531"/>
                    <a:pt x="895" y="531"/>
                  </a:cubicBezTo>
                  <a:cubicBezTo>
                    <a:pt x="908" y="524"/>
                    <a:pt x="917" y="515"/>
                    <a:pt x="927" y="503"/>
                  </a:cubicBezTo>
                  <a:cubicBezTo>
                    <a:pt x="939" y="487"/>
                    <a:pt x="936" y="484"/>
                    <a:pt x="936" y="481"/>
                  </a:cubicBezTo>
                  <a:lnTo>
                    <a:pt x="930" y="474"/>
                  </a:lnTo>
                  <a:cubicBezTo>
                    <a:pt x="935" y="464"/>
                    <a:pt x="938" y="458"/>
                    <a:pt x="936" y="458"/>
                  </a:cubicBezTo>
                  <a:lnTo>
                    <a:pt x="936" y="458"/>
                  </a:lnTo>
                  <a:cubicBezTo>
                    <a:pt x="934" y="458"/>
                    <a:pt x="930" y="461"/>
                    <a:pt x="924" y="468"/>
                  </a:cubicBezTo>
                  <a:lnTo>
                    <a:pt x="908" y="481"/>
                  </a:lnTo>
                  <a:cubicBezTo>
                    <a:pt x="926" y="460"/>
                    <a:pt x="926" y="445"/>
                    <a:pt x="915" y="445"/>
                  </a:cubicBezTo>
                  <a:cubicBezTo>
                    <a:pt x="909" y="445"/>
                    <a:pt x="900" y="449"/>
                    <a:pt x="889" y="459"/>
                  </a:cubicBezTo>
                  <a:lnTo>
                    <a:pt x="905" y="443"/>
                  </a:lnTo>
                  <a:cubicBezTo>
                    <a:pt x="917" y="430"/>
                    <a:pt x="917" y="427"/>
                    <a:pt x="914" y="424"/>
                  </a:cubicBezTo>
                  <a:cubicBezTo>
                    <a:pt x="914" y="424"/>
                    <a:pt x="913" y="424"/>
                    <a:pt x="912" y="424"/>
                  </a:cubicBezTo>
                  <a:cubicBezTo>
                    <a:pt x="908" y="424"/>
                    <a:pt x="899" y="426"/>
                    <a:pt x="893" y="426"/>
                  </a:cubicBezTo>
                  <a:cubicBezTo>
                    <a:pt x="890" y="426"/>
                    <a:pt x="888" y="426"/>
                    <a:pt x="886" y="424"/>
                  </a:cubicBezTo>
                  <a:cubicBezTo>
                    <a:pt x="883" y="421"/>
                    <a:pt x="879" y="417"/>
                    <a:pt x="875" y="417"/>
                  </a:cubicBezTo>
                  <a:cubicBezTo>
                    <a:pt x="871" y="417"/>
                    <a:pt x="867" y="420"/>
                    <a:pt x="861" y="427"/>
                  </a:cubicBezTo>
                  <a:cubicBezTo>
                    <a:pt x="858" y="427"/>
                    <a:pt x="858" y="427"/>
                    <a:pt x="873" y="412"/>
                  </a:cubicBezTo>
                  <a:cubicBezTo>
                    <a:pt x="889" y="399"/>
                    <a:pt x="886" y="396"/>
                    <a:pt x="886" y="393"/>
                  </a:cubicBezTo>
                  <a:lnTo>
                    <a:pt x="886" y="393"/>
                  </a:lnTo>
                  <a:cubicBezTo>
                    <a:pt x="883" y="393"/>
                    <a:pt x="870" y="409"/>
                    <a:pt x="855" y="424"/>
                  </a:cubicBezTo>
                  <a:cubicBezTo>
                    <a:pt x="849" y="431"/>
                    <a:pt x="846" y="434"/>
                    <a:pt x="844" y="434"/>
                  </a:cubicBezTo>
                  <a:cubicBezTo>
                    <a:pt x="842" y="434"/>
                    <a:pt x="844" y="429"/>
                    <a:pt x="852" y="418"/>
                  </a:cubicBezTo>
                  <a:cubicBezTo>
                    <a:pt x="858" y="406"/>
                    <a:pt x="857" y="399"/>
                    <a:pt x="852" y="399"/>
                  </a:cubicBezTo>
                  <a:cubicBezTo>
                    <a:pt x="849" y="399"/>
                    <a:pt x="845" y="401"/>
                    <a:pt x="839" y="405"/>
                  </a:cubicBezTo>
                  <a:cubicBezTo>
                    <a:pt x="836" y="402"/>
                    <a:pt x="836" y="402"/>
                    <a:pt x="848" y="387"/>
                  </a:cubicBezTo>
                  <a:cubicBezTo>
                    <a:pt x="856" y="375"/>
                    <a:pt x="863" y="363"/>
                    <a:pt x="859" y="363"/>
                  </a:cubicBezTo>
                  <a:cubicBezTo>
                    <a:pt x="857" y="363"/>
                    <a:pt x="851" y="367"/>
                    <a:pt x="839" y="377"/>
                  </a:cubicBezTo>
                  <a:cubicBezTo>
                    <a:pt x="839" y="377"/>
                    <a:pt x="839" y="377"/>
                    <a:pt x="852" y="362"/>
                  </a:cubicBezTo>
                  <a:cubicBezTo>
                    <a:pt x="859" y="350"/>
                    <a:pt x="866" y="341"/>
                    <a:pt x="865" y="341"/>
                  </a:cubicBezTo>
                  <a:lnTo>
                    <a:pt x="865" y="341"/>
                  </a:lnTo>
                  <a:cubicBezTo>
                    <a:pt x="865" y="341"/>
                    <a:pt x="860" y="345"/>
                    <a:pt x="848" y="358"/>
                  </a:cubicBezTo>
                  <a:cubicBezTo>
                    <a:pt x="843" y="363"/>
                    <a:pt x="838" y="365"/>
                    <a:pt x="836" y="365"/>
                  </a:cubicBezTo>
                  <a:cubicBezTo>
                    <a:pt x="830" y="365"/>
                    <a:pt x="830" y="358"/>
                    <a:pt x="836" y="346"/>
                  </a:cubicBezTo>
                  <a:cubicBezTo>
                    <a:pt x="836" y="345"/>
                    <a:pt x="836" y="344"/>
                    <a:pt x="835" y="344"/>
                  </a:cubicBezTo>
                  <a:cubicBezTo>
                    <a:pt x="833" y="344"/>
                    <a:pt x="829" y="348"/>
                    <a:pt x="820" y="358"/>
                  </a:cubicBezTo>
                  <a:lnTo>
                    <a:pt x="808" y="374"/>
                  </a:lnTo>
                  <a:cubicBezTo>
                    <a:pt x="820" y="356"/>
                    <a:pt x="827" y="348"/>
                    <a:pt x="826" y="348"/>
                  </a:cubicBezTo>
                  <a:lnTo>
                    <a:pt x="826" y="348"/>
                  </a:lnTo>
                  <a:cubicBezTo>
                    <a:pt x="825" y="348"/>
                    <a:pt x="818" y="356"/>
                    <a:pt x="805" y="371"/>
                  </a:cubicBezTo>
                  <a:cubicBezTo>
                    <a:pt x="797" y="379"/>
                    <a:pt x="793" y="383"/>
                    <a:pt x="792" y="383"/>
                  </a:cubicBezTo>
                  <a:cubicBezTo>
                    <a:pt x="792" y="383"/>
                    <a:pt x="795" y="379"/>
                    <a:pt x="801" y="371"/>
                  </a:cubicBezTo>
                  <a:cubicBezTo>
                    <a:pt x="814" y="352"/>
                    <a:pt x="811" y="349"/>
                    <a:pt x="811" y="349"/>
                  </a:cubicBezTo>
                  <a:lnTo>
                    <a:pt x="811" y="349"/>
                  </a:lnTo>
                  <a:cubicBezTo>
                    <a:pt x="811" y="349"/>
                    <a:pt x="801" y="353"/>
                    <a:pt x="792" y="353"/>
                  </a:cubicBezTo>
                  <a:cubicBezTo>
                    <a:pt x="787" y="353"/>
                    <a:pt x="783" y="352"/>
                    <a:pt x="779" y="349"/>
                  </a:cubicBezTo>
                  <a:cubicBezTo>
                    <a:pt x="771" y="342"/>
                    <a:pt x="766" y="338"/>
                    <a:pt x="762" y="338"/>
                  </a:cubicBezTo>
                  <a:cubicBezTo>
                    <a:pt x="758" y="338"/>
                    <a:pt x="754" y="342"/>
                    <a:pt x="748" y="349"/>
                  </a:cubicBezTo>
                  <a:cubicBezTo>
                    <a:pt x="741" y="356"/>
                    <a:pt x="737" y="360"/>
                    <a:pt x="736" y="360"/>
                  </a:cubicBezTo>
                  <a:cubicBezTo>
                    <a:pt x="735" y="360"/>
                    <a:pt x="738" y="356"/>
                    <a:pt x="745" y="346"/>
                  </a:cubicBezTo>
                  <a:cubicBezTo>
                    <a:pt x="754" y="327"/>
                    <a:pt x="754" y="327"/>
                    <a:pt x="751" y="324"/>
                  </a:cubicBezTo>
                  <a:cubicBezTo>
                    <a:pt x="748" y="324"/>
                    <a:pt x="748" y="324"/>
                    <a:pt x="761" y="305"/>
                  </a:cubicBezTo>
                  <a:lnTo>
                    <a:pt x="761" y="305"/>
                  </a:lnTo>
                  <a:cubicBezTo>
                    <a:pt x="745" y="321"/>
                    <a:pt x="745" y="321"/>
                    <a:pt x="745" y="321"/>
                  </a:cubicBezTo>
                  <a:cubicBezTo>
                    <a:pt x="752" y="311"/>
                    <a:pt x="754" y="306"/>
                    <a:pt x="753" y="306"/>
                  </a:cubicBezTo>
                  <a:lnTo>
                    <a:pt x="753" y="306"/>
                  </a:lnTo>
                  <a:cubicBezTo>
                    <a:pt x="752" y="306"/>
                    <a:pt x="748" y="310"/>
                    <a:pt x="742" y="318"/>
                  </a:cubicBezTo>
                  <a:cubicBezTo>
                    <a:pt x="728" y="333"/>
                    <a:pt x="721" y="341"/>
                    <a:pt x="720" y="341"/>
                  </a:cubicBezTo>
                  <a:cubicBezTo>
                    <a:pt x="720" y="341"/>
                    <a:pt x="726" y="332"/>
                    <a:pt x="739" y="314"/>
                  </a:cubicBezTo>
                  <a:cubicBezTo>
                    <a:pt x="748" y="303"/>
                    <a:pt x="754" y="288"/>
                    <a:pt x="753" y="288"/>
                  </a:cubicBezTo>
                  <a:lnTo>
                    <a:pt x="753" y="288"/>
                  </a:lnTo>
                  <a:cubicBezTo>
                    <a:pt x="752" y="288"/>
                    <a:pt x="751" y="291"/>
                    <a:pt x="748" y="296"/>
                  </a:cubicBezTo>
                  <a:cubicBezTo>
                    <a:pt x="736" y="311"/>
                    <a:pt x="732" y="308"/>
                    <a:pt x="717" y="324"/>
                  </a:cubicBezTo>
                  <a:cubicBezTo>
                    <a:pt x="717" y="324"/>
                    <a:pt x="714" y="321"/>
                    <a:pt x="726" y="305"/>
                  </a:cubicBezTo>
                  <a:cubicBezTo>
                    <a:pt x="730" y="298"/>
                    <a:pt x="729" y="295"/>
                    <a:pt x="725" y="295"/>
                  </a:cubicBezTo>
                  <a:cubicBezTo>
                    <a:pt x="720" y="295"/>
                    <a:pt x="709" y="302"/>
                    <a:pt x="701" y="311"/>
                  </a:cubicBezTo>
                  <a:cubicBezTo>
                    <a:pt x="711" y="293"/>
                    <a:pt x="711" y="293"/>
                    <a:pt x="707" y="289"/>
                  </a:cubicBezTo>
                  <a:lnTo>
                    <a:pt x="707" y="289"/>
                  </a:lnTo>
                  <a:cubicBezTo>
                    <a:pt x="704" y="294"/>
                    <a:pt x="702" y="296"/>
                    <a:pt x="702" y="296"/>
                  </a:cubicBezTo>
                  <a:cubicBezTo>
                    <a:pt x="700" y="296"/>
                    <a:pt x="708" y="284"/>
                    <a:pt x="717" y="271"/>
                  </a:cubicBezTo>
                  <a:cubicBezTo>
                    <a:pt x="729" y="255"/>
                    <a:pt x="729" y="255"/>
                    <a:pt x="726" y="252"/>
                  </a:cubicBezTo>
                  <a:lnTo>
                    <a:pt x="726" y="252"/>
                  </a:lnTo>
                  <a:cubicBezTo>
                    <a:pt x="718" y="260"/>
                    <a:pt x="713" y="262"/>
                    <a:pt x="709" y="262"/>
                  </a:cubicBezTo>
                  <a:cubicBezTo>
                    <a:pt x="704" y="262"/>
                    <a:pt x="701" y="260"/>
                    <a:pt x="698" y="258"/>
                  </a:cubicBezTo>
                  <a:cubicBezTo>
                    <a:pt x="697" y="257"/>
                    <a:pt x="695" y="257"/>
                    <a:pt x="694" y="257"/>
                  </a:cubicBezTo>
                  <a:cubicBezTo>
                    <a:pt x="685" y="257"/>
                    <a:pt x="672" y="272"/>
                    <a:pt x="651" y="299"/>
                  </a:cubicBezTo>
                  <a:lnTo>
                    <a:pt x="626" y="333"/>
                  </a:lnTo>
                  <a:lnTo>
                    <a:pt x="648" y="299"/>
                  </a:lnTo>
                  <a:lnTo>
                    <a:pt x="679" y="242"/>
                  </a:lnTo>
                  <a:lnTo>
                    <a:pt x="679" y="242"/>
                  </a:lnTo>
                  <a:cubicBezTo>
                    <a:pt x="676" y="242"/>
                    <a:pt x="667" y="261"/>
                    <a:pt x="654" y="277"/>
                  </a:cubicBezTo>
                  <a:cubicBezTo>
                    <a:pt x="650" y="286"/>
                    <a:pt x="647" y="291"/>
                    <a:pt x="646" y="291"/>
                  </a:cubicBezTo>
                  <a:cubicBezTo>
                    <a:pt x="645" y="291"/>
                    <a:pt x="646" y="285"/>
                    <a:pt x="651" y="274"/>
                  </a:cubicBezTo>
                  <a:cubicBezTo>
                    <a:pt x="655" y="263"/>
                    <a:pt x="655" y="257"/>
                    <a:pt x="653" y="257"/>
                  </a:cubicBezTo>
                  <a:lnTo>
                    <a:pt x="653" y="257"/>
                  </a:lnTo>
                  <a:cubicBezTo>
                    <a:pt x="651" y="257"/>
                    <a:pt x="647" y="261"/>
                    <a:pt x="642" y="267"/>
                  </a:cubicBezTo>
                  <a:cubicBezTo>
                    <a:pt x="642" y="267"/>
                    <a:pt x="638" y="267"/>
                    <a:pt x="648" y="246"/>
                  </a:cubicBezTo>
                  <a:cubicBezTo>
                    <a:pt x="645" y="246"/>
                    <a:pt x="645" y="246"/>
                    <a:pt x="635" y="264"/>
                  </a:cubicBezTo>
                  <a:cubicBezTo>
                    <a:pt x="630" y="273"/>
                    <a:pt x="626" y="277"/>
                    <a:pt x="625" y="277"/>
                  </a:cubicBezTo>
                  <a:cubicBezTo>
                    <a:pt x="624" y="277"/>
                    <a:pt x="626" y="271"/>
                    <a:pt x="629" y="261"/>
                  </a:cubicBezTo>
                  <a:cubicBezTo>
                    <a:pt x="641" y="238"/>
                    <a:pt x="644" y="228"/>
                    <a:pt x="642" y="228"/>
                  </a:cubicBezTo>
                  <a:lnTo>
                    <a:pt x="642" y="228"/>
                  </a:lnTo>
                  <a:cubicBezTo>
                    <a:pt x="640" y="228"/>
                    <a:pt x="637" y="232"/>
                    <a:pt x="632" y="239"/>
                  </a:cubicBezTo>
                  <a:cubicBezTo>
                    <a:pt x="623" y="255"/>
                    <a:pt x="620" y="255"/>
                    <a:pt x="620" y="255"/>
                  </a:cubicBezTo>
                  <a:cubicBezTo>
                    <a:pt x="619" y="254"/>
                    <a:pt x="618" y="253"/>
                    <a:pt x="617" y="253"/>
                  </a:cubicBezTo>
                  <a:cubicBezTo>
                    <a:pt x="614" y="253"/>
                    <a:pt x="610" y="257"/>
                    <a:pt x="604" y="267"/>
                  </a:cubicBezTo>
                  <a:lnTo>
                    <a:pt x="598" y="264"/>
                  </a:lnTo>
                  <a:cubicBezTo>
                    <a:pt x="598" y="264"/>
                    <a:pt x="610" y="249"/>
                    <a:pt x="610" y="249"/>
                  </a:cubicBezTo>
                  <a:lnTo>
                    <a:pt x="620" y="230"/>
                  </a:lnTo>
                  <a:cubicBezTo>
                    <a:pt x="618" y="229"/>
                    <a:pt x="617" y="228"/>
                    <a:pt x="616" y="228"/>
                  </a:cubicBezTo>
                  <a:cubicBezTo>
                    <a:pt x="613" y="228"/>
                    <a:pt x="609" y="231"/>
                    <a:pt x="601" y="242"/>
                  </a:cubicBezTo>
                  <a:cubicBezTo>
                    <a:pt x="608" y="229"/>
                    <a:pt x="613" y="213"/>
                    <a:pt x="610" y="213"/>
                  </a:cubicBezTo>
                  <a:lnTo>
                    <a:pt x="610" y="213"/>
                  </a:lnTo>
                  <a:cubicBezTo>
                    <a:pt x="609" y="213"/>
                    <a:pt x="607" y="215"/>
                    <a:pt x="604" y="220"/>
                  </a:cubicBezTo>
                  <a:cubicBezTo>
                    <a:pt x="596" y="234"/>
                    <a:pt x="593" y="240"/>
                    <a:pt x="592" y="240"/>
                  </a:cubicBezTo>
                  <a:cubicBezTo>
                    <a:pt x="591" y="240"/>
                    <a:pt x="595" y="229"/>
                    <a:pt x="601" y="217"/>
                  </a:cubicBezTo>
                  <a:cubicBezTo>
                    <a:pt x="612" y="200"/>
                    <a:pt x="618" y="191"/>
                    <a:pt x="616" y="191"/>
                  </a:cubicBezTo>
                  <a:lnTo>
                    <a:pt x="616" y="191"/>
                  </a:lnTo>
                  <a:cubicBezTo>
                    <a:pt x="615" y="191"/>
                    <a:pt x="608" y="199"/>
                    <a:pt x="595" y="214"/>
                  </a:cubicBezTo>
                  <a:cubicBezTo>
                    <a:pt x="594" y="214"/>
                    <a:pt x="594" y="214"/>
                    <a:pt x="593" y="214"/>
                  </a:cubicBezTo>
                  <a:cubicBezTo>
                    <a:pt x="589" y="214"/>
                    <a:pt x="578" y="222"/>
                    <a:pt x="572" y="222"/>
                  </a:cubicBezTo>
                  <a:cubicBezTo>
                    <a:pt x="571" y="222"/>
                    <a:pt x="570" y="222"/>
                    <a:pt x="569" y="220"/>
                  </a:cubicBezTo>
                  <a:cubicBezTo>
                    <a:pt x="560" y="217"/>
                    <a:pt x="557" y="214"/>
                    <a:pt x="563" y="195"/>
                  </a:cubicBezTo>
                  <a:cubicBezTo>
                    <a:pt x="565" y="192"/>
                    <a:pt x="567" y="189"/>
                    <a:pt x="568" y="186"/>
                  </a:cubicBezTo>
                  <a:lnTo>
                    <a:pt x="568" y="186"/>
                  </a:lnTo>
                  <a:cubicBezTo>
                    <a:pt x="558" y="205"/>
                    <a:pt x="553" y="210"/>
                    <a:pt x="550" y="210"/>
                  </a:cubicBezTo>
                  <a:cubicBezTo>
                    <a:pt x="549" y="210"/>
                    <a:pt x="548" y="209"/>
                    <a:pt x="548" y="208"/>
                  </a:cubicBezTo>
                  <a:cubicBezTo>
                    <a:pt x="548" y="200"/>
                    <a:pt x="546" y="197"/>
                    <a:pt x="544" y="197"/>
                  </a:cubicBezTo>
                  <a:cubicBezTo>
                    <a:pt x="539" y="197"/>
                    <a:pt x="532" y="208"/>
                    <a:pt x="526" y="220"/>
                  </a:cubicBezTo>
                  <a:lnTo>
                    <a:pt x="529" y="224"/>
                  </a:lnTo>
                  <a:cubicBezTo>
                    <a:pt x="518" y="245"/>
                    <a:pt x="513" y="254"/>
                    <a:pt x="512" y="254"/>
                  </a:cubicBezTo>
                  <a:cubicBezTo>
                    <a:pt x="511" y="254"/>
                    <a:pt x="512" y="249"/>
                    <a:pt x="513" y="239"/>
                  </a:cubicBezTo>
                  <a:cubicBezTo>
                    <a:pt x="516" y="227"/>
                    <a:pt x="522" y="211"/>
                    <a:pt x="529" y="199"/>
                  </a:cubicBezTo>
                  <a:cubicBezTo>
                    <a:pt x="538" y="189"/>
                    <a:pt x="541" y="173"/>
                    <a:pt x="544" y="161"/>
                  </a:cubicBezTo>
                  <a:cubicBezTo>
                    <a:pt x="544" y="160"/>
                    <a:pt x="543" y="159"/>
                    <a:pt x="542" y="159"/>
                  </a:cubicBezTo>
                  <a:cubicBezTo>
                    <a:pt x="539" y="159"/>
                    <a:pt x="536" y="163"/>
                    <a:pt x="532" y="177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2" y="195"/>
                    <a:pt x="521" y="195"/>
                    <a:pt x="520" y="195"/>
                  </a:cubicBezTo>
                  <a:cubicBezTo>
                    <a:pt x="517" y="195"/>
                    <a:pt x="514" y="197"/>
                    <a:pt x="507" y="211"/>
                  </a:cubicBezTo>
                  <a:cubicBezTo>
                    <a:pt x="500" y="224"/>
                    <a:pt x="498" y="228"/>
                    <a:pt x="497" y="228"/>
                  </a:cubicBezTo>
                  <a:cubicBezTo>
                    <a:pt x="496" y="228"/>
                    <a:pt x="495" y="228"/>
                    <a:pt x="494" y="227"/>
                  </a:cubicBezTo>
                  <a:cubicBezTo>
                    <a:pt x="501" y="208"/>
                    <a:pt x="497" y="205"/>
                    <a:pt x="497" y="205"/>
                  </a:cubicBezTo>
                  <a:cubicBezTo>
                    <a:pt x="501" y="195"/>
                    <a:pt x="501" y="199"/>
                    <a:pt x="504" y="186"/>
                  </a:cubicBezTo>
                  <a:cubicBezTo>
                    <a:pt x="513" y="167"/>
                    <a:pt x="519" y="148"/>
                    <a:pt x="519" y="148"/>
                  </a:cubicBezTo>
                  <a:cubicBezTo>
                    <a:pt x="519" y="148"/>
                    <a:pt x="519" y="148"/>
                    <a:pt x="519" y="148"/>
                  </a:cubicBezTo>
                  <a:cubicBezTo>
                    <a:pt x="515" y="148"/>
                    <a:pt x="510" y="164"/>
                    <a:pt x="510" y="164"/>
                  </a:cubicBezTo>
                  <a:cubicBezTo>
                    <a:pt x="507" y="170"/>
                    <a:pt x="501" y="172"/>
                    <a:pt x="493" y="172"/>
                  </a:cubicBezTo>
                  <a:cubicBezTo>
                    <a:pt x="475" y="172"/>
                    <a:pt x="449" y="160"/>
                    <a:pt x="444" y="158"/>
                  </a:cubicBezTo>
                  <a:cubicBezTo>
                    <a:pt x="446" y="146"/>
                    <a:pt x="445" y="140"/>
                    <a:pt x="443" y="140"/>
                  </a:cubicBezTo>
                  <a:cubicBezTo>
                    <a:pt x="441" y="140"/>
                    <a:pt x="438" y="144"/>
                    <a:pt x="435" y="155"/>
                  </a:cubicBezTo>
                  <a:cubicBezTo>
                    <a:pt x="431" y="165"/>
                    <a:pt x="427" y="168"/>
                    <a:pt x="422" y="168"/>
                  </a:cubicBezTo>
                  <a:cubicBezTo>
                    <a:pt x="417" y="168"/>
                    <a:pt x="412" y="166"/>
                    <a:pt x="407" y="164"/>
                  </a:cubicBezTo>
                  <a:cubicBezTo>
                    <a:pt x="399" y="161"/>
                    <a:pt x="392" y="158"/>
                    <a:pt x="387" y="158"/>
                  </a:cubicBezTo>
                  <a:cubicBezTo>
                    <a:pt x="382" y="158"/>
                    <a:pt x="378" y="161"/>
                    <a:pt x="375" y="170"/>
                  </a:cubicBezTo>
                  <a:lnTo>
                    <a:pt x="369" y="170"/>
                  </a:lnTo>
                  <a:cubicBezTo>
                    <a:pt x="368" y="170"/>
                    <a:pt x="368" y="170"/>
                    <a:pt x="367" y="170"/>
                  </a:cubicBezTo>
                  <a:cubicBezTo>
                    <a:pt x="361" y="170"/>
                    <a:pt x="353" y="186"/>
                    <a:pt x="350" y="186"/>
                  </a:cubicBezTo>
                  <a:cubicBezTo>
                    <a:pt x="346" y="195"/>
                    <a:pt x="343" y="199"/>
                    <a:pt x="343" y="199"/>
                  </a:cubicBezTo>
                  <a:cubicBezTo>
                    <a:pt x="342" y="199"/>
                    <a:pt x="344" y="193"/>
                    <a:pt x="347" y="183"/>
                  </a:cubicBezTo>
                  <a:cubicBezTo>
                    <a:pt x="353" y="170"/>
                    <a:pt x="356" y="158"/>
                    <a:pt x="360" y="142"/>
                  </a:cubicBezTo>
                  <a:lnTo>
                    <a:pt x="360" y="142"/>
                  </a:lnTo>
                  <a:cubicBezTo>
                    <a:pt x="353" y="142"/>
                    <a:pt x="347" y="161"/>
                    <a:pt x="341" y="183"/>
                  </a:cubicBezTo>
                  <a:cubicBezTo>
                    <a:pt x="338" y="202"/>
                    <a:pt x="334" y="202"/>
                    <a:pt x="334" y="202"/>
                  </a:cubicBezTo>
                  <a:cubicBezTo>
                    <a:pt x="331" y="202"/>
                    <a:pt x="331" y="202"/>
                    <a:pt x="338" y="180"/>
                  </a:cubicBezTo>
                  <a:lnTo>
                    <a:pt x="350" y="139"/>
                  </a:lnTo>
                  <a:lnTo>
                    <a:pt x="347" y="139"/>
                  </a:lnTo>
                  <a:cubicBezTo>
                    <a:pt x="342" y="156"/>
                    <a:pt x="341" y="158"/>
                    <a:pt x="341" y="158"/>
                  </a:cubicBezTo>
                  <a:cubicBezTo>
                    <a:pt x="341" y="158"/>
                    <a:pt x="341" y="158"/>
                    <a:pt x="341" y="158"/>
                  </a:cubicBezTo>
                  <a:cubicBezTo>
                    <a:pt x="338" y="158"/>
                    <a:pt x="338" y="158"/>
                    <a:pt x="350" y="117"/>
                  </a:cubicBezTo>
                  <a:cubicBezTo>
                    <a:pt x="356" y="97"/>
                    <a:pt x="359" y="87"/>
                    <a:pt x="358" y="87"/>
                  </a:cubicBezTo>
                  <a:lnTo>
                    <a:pt x="358" y="87"/>
                  </a:lnTo>
                  <a:cubicBezTo>
                    <a:pt x="356" y="87"/>
                    <a:pt x="352" y="97"/>
                    <a:pt x="344" y="117"/>
                  </a:cubicBezTo>
                  <a:lnTo>
                    <a:pt x="334" y="136"/>
                  </a:lnTo>
                  <a:cubicBezTo>
                    <a:pt x="338" y="123"/>
                    <a:pt x="338" y="118"/>
                    <a:pt x="337" y="118"/>
                  </a:cubicBezTo>
                  <a:lnTo>
                    <a:pt x="337" y="118"/>
                  </a:lnTo>
                  <a:cubicBezTo>
                    <a:pt x="335" y="118"/>
                    <a:pt x="326" y="139"/>
                    <a:pt x="322" y="152"/>
                  </a:cubicBezTo>
                  <a:cubicBezTo>
                    <a:pt x="325" y="131"/>
                    <a:pt x="327" y="121"/>
                    <a:pt x="326" y="121"/>
                  </a:cubicBezTo>
                  <a:lnTo>
                    <a:pt x="326" y="121"/>
                  </a:lnTo>
                  <a:cubicBezTo>
                    <a:pt x="325" y="121"/>
                    <a:pt x="322" y="130"/>
                    <a:pt x="316" y="148"/>
                  </a:cubicBezTo>
                  <a:cubicBezTo>
                    <a:pt x="313" y="159"/>
                    <a:pt x="310" y="164"/>
                    <a:pt x="309" y="164"/>
                  </a:cubicBezTo>
                  <a:cubicBezTo>
                    <a:pt x="308" y="164"/>
                    <a:pt x="308" y="158"/>
                    <a:pt x="309" y="148"/>
                  </a:cubicBezTo>
                  <a:cubicBezTo>
                    <a:pt x="313" y="126"/>
                    <a:pt x="313" y="126"/>
                    <a:pt x="306" y="123"/>
                  </a:cubicBezTo>
                  <a:cubicBezTo>
                    <a:pt x="303" y="135"/>
                    <a:pt x="297" y="139"/>
                    <a:pt x="289" y="139"/>
                  </a:cubicBezTo>
                  <a:cubicBezTo>
                    <a:pt x="283" y="139"/>
                    <a:pt x="274" y="136"/>
                    <a:pt x="266" y="133"/>
                  </a:cubicBezTo>
                  <a:cubicBezTo>
                    <a:pt x="258" y="130"/>
                    <a:pt x="251" y="128"/>
                    <a:pt x="246" y="128"/>
                  </a:cubicBezTo>
                  <a:cubicBezTo>
                    <a:pt x="237" y="128"/>
                    <a:pt x="232" y="132"/>
                    <a:pt x="228" y="145"/>
                  </a:cubicBezTo>
                  <a:cubicBezTo>
                    <a:pt x="228" y="145"/>
                    <a:pt x="228" y="145"/>
                    <a:pt x="228" y="123"/>
                  </a:cubicBezTo>
                  <a:cubicBezTo>
                    <a:pt x="231" y="114"/>
                    <a:pt x="232" y="109"/>
                    <a:pt x="231" y="109"/>
                  </a:cubicBezTo>
                  <a:lnTo>
                    <a:pt x="231" y="109"/>
                  </a:lnTo>
                  <a:cubicBezTo>
                    <a:pt x="230" y="109"/>
                    <a:pt x="227" y="119"/>
                    <a:pt x="222" y="142"/>
                  </a:cubicBezTo>
                  <a:cubicBezTo>
                    <a:pt x="218" y="153"/>
                    <a:pt x="214" y="165"/>
                    <a:pt x="214" y="165"/>
                  </a:cubicBezTo>
                  <a:cubicBezTo>
                    <a:pt x="213" y="165"/>
                    <a:pt x="215" y="159"/>
                    <a:pt x="218" y="142"/>
                  </a:cubicBezTo>
                  <a:cubicBezTo>
                    <a:pt x="222" y="120"/>
                    <a:pt x="218" y="120"/>
                    <a:pt x="209" y="117"/>
                  </a:cubicBezTo>
                  <a:cubicBezTo>
                    <a:pt x="208" y="117"/>
                    <a:pt x="206" y="117"/>
                    <a:pt x="204" y="117"/>
                  </a:cubicBezTo>
                  <a:cubicBezTo>
                    <a:pt x="199" y="117"/>
                    <a:pt x="193" y="119"/>
                    <a:pt x="190" y="133"/>
                  </a:cubicBezTo>
                  <a:cubicBezTo>
                    <a:pt x="187" y="144"/>
                    <a:pt x="186" y="149"/>
                    <a:pt x="185" y="149"/>
                  </a:cubicBezTo>
                  <a:cubicBezTo>
                    <a:pt x="185" y="149"/>
                    <a:pt x="186" y="144"/>
                    <a:pt x="187" y="133"/>
                  </a:cubicBezTo>
                  <a:cubicBezTo>
                    <a:pt x="193" y="107"/>
                    <a:pt x="193" y="88"/>
                    <a:pt x="188" y="88"/>
                  </a:cubicBezTo>
                  <a:lnTo>
                    <a:pt x="188" y="88"/>
                  </a:lnTo>
                  <a:cubicBezTo>
                    <a:pt x="186" y="88"/>
                    <a:pt x="182" y="94"/>
                    <a:pt x="178" y="108"/>
                  </a:cubicBezTo>
                  <a:cubicBezTo>
                    <a:pt x="175" y="108"/>
                    <a:pt x="171" y="108"/>
                    <a:pt x="175" y="89"/>
                  </a:cubicBezTo>
                  <a:cubicBezTo>
                    <a:pt x="174" y="88"/>
                    <a:pt x="173" y="87"/>
                    <a:pt x="172" y="87"/>
                  </a:cubicBezTo>
                  <a:cubicBezTo>
                    <a:pt x="171" y="87"/>
                    <a:pt x="169" y="91"/>
                    <a:pt x="162" y="105"/>
                  </a:cubicBezTo>
                  <a:lnTo>
                    <a:pt x="146" y="101"/>
                  </a:lnTo>
                  <a:cubicBezTo>
                    <a:pt x="140" y="101"/>
                    <a:pt x="134" y="120"/>
                    <a:pt x="134" y="120"/>
                  </a:cubicBezTo>
                  <a:lnTo>
                    <a:pt x="131" y="120"/>
                  </a:lnTo>
                  <a:cubicBezTo>
                    <a:pt x="134" y="98"/>
                    <a:pt x="121" y="98"/>
                    <a:pt x="106" y="95"/>
                  </a:cubicBezTo>
                  <a:cubicBezTo>
                    <a:pt x="90" y="92"/>
                    <a:pt x="77" y="89"/>
                    <a:pt x="77" y="70"/>
                  </a:cubicBezTo>
                  <a:cubicBezTo>
                    <a:pt x="77" y="70"/>
                    <a:pt x="74" y="70"/>
                    <a:pt x="71" y="89"/>
                  </a:cubicBezTo>
                  <a:cubicBezTo>
                    <a:pt x="67" y="113"/>
                    <a:pt x="65" y="123"/>
                    <a:pt x="63" y="123"/>
                  </a:cubicBezTo>
                  <a:cubicBezTo>
                    <a:pt x="62" y="123"/>
                    <a:pt x="62" y="118"/>
                    <a:pt x="62" y="111"/>
                  </a:cubicBezTo>
                  <a:cubicBezTo>
                    <a:pt x="62" y="88"/>
                    <a:pt x="59" y="77"/>
                    <a:pt x="57" y="77"/>
                  </a:cubicBezTo>
                  <a:cubicBezTo>
                    <a:pt x="54" y="77"/>
                    <a:pt x="51" y="88"/>
                    <a:pt x="49" y="108"/>
                  </a:cubicBezTo>
                  <a:cubicBezTo>
                    <a:pt x="49" y="95"/>
                    <a:pt x="49" y="98"/>
                    <a:pt x="49" y="86"/>
                  </a:cubicBezTo>
                  <a:cubicBezTo>
                    <a:pt x="49" y="70"/>
                    <a:pt x="48" y="63"/>
                    <a:pt x="46" y="63"/>
                  </a:cubicBezTo>
                  <a:cubicBezTo>
                    <a:pt x="43" y="63"/>
                    <a:pt x="39" y="81"/>
                    <a:pt x="37" y="108"/>
                  </a:cubicBezTo>
                  <a:cubicBezTo>
                    <a:pt x="37" y="92"/>
                    <a:pt x="35" y="77"/>
                    <a:pt x="33" y="77"/>
                  </a:cubicBezTo>
                  <a:cubicBezTo>
                    <a:pt x="32" y="77"/>
                    <a:pt x="31" y="79"/>
                    <a:pt x="30" y="86"/>
                  </a:cubicBezTo>
                  <a:cubicBezTo>
                    <a:pt x="30" y="86"/>
                    <a:pt x="30" y="86"/>
                    <a:pt x="30" y="42"/>
                  </a:cubicBezTo>
                  <a:cubicBezTo>
                    <a:pt x="59" y="42"/>
                    <a:pt x="59" y="4"/>
                    <a:pt x="34" y="1"/>
                  </a:cubicBezTo>
                  <a:cubicBezTo>
                    <a:pt x="32" y="1"/>
                    <a:pt x="31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52"/>
            <p:cNvSpPr/>
            <p:nvPr/>
          </p:nvSpPr>
          <p:spPr>
            <a:xfrm>
              <a:off x="1557825" y="2017900"/>
              <a:ext cx="16525" cy="24175"/>
            </a:xfrm>
            <a:custGeom>
              <a:avLst/>
              <a:gdLst/>
              <a:ahLst/>
              <a:cxnLst/>
              <a:rect l="l" t="t" r="r" b="b"/>
              <a:pathLst>
                <a:path w="661" h="967" extrusionOk="0">
                  <a:moveTo>
                    <a:pt x="294" y="1"/>
                  </a:moveTo>
                  <a:lnTo>
                    <a:pt x="294" y="4"/>
                  </a:lnTo>
                  <a:cubicBezTo>
                    <a:pt x="294" y="4"/>
                    <a:pt x="310" y="16"/>
                    <a:pt x="325" y="29"/>
                  </a:cubicBezTo>
                  <a:lnTo>
                    <a:pt x="329" y="29"/>
                  </a:lnTo>
                  <a:lnTo>
                    <a:pt x="294" y="1"/>
                  </a:lnTo>
                  <a:close/>
                  <a:moveTo>
                    <a:pt x="1" y="127"/>
                  </a:moveTo>
                  <a:cubicBezTo>
                    <a:pt x="1" y="127"/>
                    <a:pt x="3" y="129"/>
                    <a:pt x="10" y="134"/>
                  </a:cubicBezTo>
                  <a:lnTo>
                    <a:pt x="10" y="134"/>
                  </a:lnTo>
                  <a:cubicBezTo>
                    <a:pt x="5" y="130"/>
                    <a:pt x="1" y="127"/>
                    <a:pt x="1" y="127"/>
                  </a:cubicBezTo>
                  <a:close/>
                  <a:moveTo>
                    <a:pt x="10" y="134"/>
                  </a:moveTo>
                  <a:cubicBezTo>
                    <a:pt x="10" y="134"/>
                    <a:pt x="11" y="135"/>
                    <a:pt x="12" y="136"/>
                  </a:cubicBezTo>
                  <a:lnTo>
                    <a:pt x="14" y="137"/>
                  </a:lnTo>
                  <a:lnTo>
                    <a:pt x="14" y="137"/>
                  </a:lnTo>
                  <a:cubicBezTo>
                    <a:pt x="12" y="136"/>
                    <a:pt x="11" y="135"/>
                    <a:pt x="10" y="134"/>
                  </a:cubicBezTo>
                  <a:close/>
                  <a:moveTo>
                    <a:pt x="460" y="129"/>
                  </a:moveTo>
                  <a:lnTo>
                    <a:pt x="460" y="129"/>
                  </a:lnTo>
                  <a:cubicBezTo>
                    <a:pt x="477" y="142"/>
                    <a:pt x="485" y="148"/>
                    <a:pt x="485" y="148"/>
                  </a:cubicBezTo>
                  <a:cubicBezTo>
                    <a:pt x="484" y="148"/>
                    <a:pt x="476" y="142"/>
                    <a:pt x="460" y="129"/>
                  </a:cubicBezTo>
                  <a:close/>
                  <a:moveTo>
                    <a:pt x="14" y="137"/>
                  </a:moveTo>
                  <a:cubicBezTo>
                    <a:pt x="18" y="140"/>
                    <a:pt x="24" y="143"/>
                    <a:pt x="31" y="148"/>
                  </a:cubicBezTo>
                  <a:cubicBezTo>
                    <a:pt x="47" y="157"/>
                    <a:pt x="47" y="157"/>
                    <a:pt x="50" y="157"/>
                  </a:cubicBezTo>
                  <a:lnTo>
                    <a:pt x="14" y="137"/>
                  </a:lnTo>
                  <a:close/>
                  <a:moveTo>
                    <a:pt x="403" y="188"/>
                  </a:moveTo>
                  <a:cubicBezTo>
                    <a:pt x="402" y="188"/>
                    <a:pt x="402" y="189"/>
                    <a:pt x="401" y="189"/>
                  </a:cubicBezTo>
                  <a:lnTo>
                    <a:pt x="416" y="201"/>
                  </a:lnTo>
                  <a:cubicBezTo>
                    <a:pt x="435" y="214"/>
                    <a:pt x="435" y="214"/>
                    <a:pt x="435" y="214"/>
                  </a:cubicBezTo>
                  <a:cubicBezTo>
                    <a:pt x="440" y="216"/>
                    <a:pt x="442" y="217"/>
                    <a:pt x="443" y="217"/>
                  </a:cubicBezTo>
                  <a:cubicBezTo>
                    <a:pt x="446" y="217"/>
                    <a:pt x="434" y="208"/>
                    <a:pt x="419" y="198"/>
                  </a:cubicBezTo>
                  <a:cubicBezTo>
                    <a:pt x="409" y="190"/>
                    <a:pt x="406" y="188"/>
                    <a:pt x="403" y="188"/>
                  </a:cubicBezTo>
                  <a:close/>
                  <a:moveTo>
                    <a:pt x="557" y="208"/>
                  </a:moveTo>
                  <a:cubicBezTo>
                    <a:pt x="576" y="220"/>
                    <a:pt x="573" y="220"/>
                    <a:pt x="573" y="220"/>
                  </a:cubicBezTo>
                  <a:cubicBezTo>
                    <a:pt x="573" y="220"/>
                    <a:pt x="573" y="220"/>
                    <a:pt x="557" y="208"/>
                  </a:cubicBezTo>
                  <a:close/>
                  <a:moveTo>
                    <a:pt x="498" y="179"/>
                  </a:moveTo>
                  <a:cubicBezTo>
                    <a:pt x="498" y="179"/>
                    <a:pt x="517" y="189"/>
                    <a:pt x="532" y="201"/>
                  </a:cubicBezTo>
                  <a:cubicBezTo>
                    <a:pt x="567" y="226"/>
                    <a:pt x="567" y="226"/>
                    <a:pt x="567" y="230"/>
                  </a:cubicBezTo>
                  <a:cubicBezTo>
                    <a:pt x="567" y="230"/>
                    <a:pt x="564" y="230"/>
                    <a:pt x="548" y="217"/>
                  </a:cubicBezTo>
                  <a:lnTo>
                    <a:pt x="548" y="217"/>
                  </a:lnTo>
                  <a:cubicBezTo>
                    <a:pt x="553" y="220"/>
                    <a:pt x="555" y="222"/>
                    <a:pt x="556" y="222"/>
                  </a:cubicBezTo>
                  <a:cubicBezTo>
                    <a:pt x="557" y="222"/>
                    <a:pt x="544" y="211"/>
                    <a:pt x="532" y="204"/>
                  </a:cubicBezTo>
                  <a:lnTo>
                    <a:pt x="498" y="179"/>
                  </a:lnTo>
                  <a:close/>
                  <a:moveTo>
                    <a:pt x="398" y="223"/>
                  </a:moveTo>
                  <a:cubicBezTo>
                    <a:pt x="408" y="228"/>
                    <a:pt x="411" y="232"/>
                    <a:pt x="410" y="232"/>
                  </a:cubicBezTo>
                  <a:cubicBezTo>
                    <a:pt x="409" y="232"/>
                    <a:pt x="405" y="229"/>
                    <a:pt x="398" y="223"/>
                  </a:cubicBezTo>
                  <a:close/>
                  <a:moveTo>
                    <a:pt x="441" y="208"/>
                  </a:moveTo>
                  <a:cubicBezTo>
                    <a:pt x="454" y="214"/>
                    <a:pt x="463" y="223"/>
                    <a:pt x="473" y="233"/>
                  </a:cubicBezTo>
                  <a:cubicBezTo>
                    <a:pt x="463" y="226"/>
                    <a:pt x="451" y="217"/>
                    <a:pt x="441" y="208"/>
                  </a:cubicBezTo>
                  <a:close/>
                  <a:moveTo>
                    <a:pt x="620" y="261"/>
                  </a:moveTo>
                  <a:lnTo>
                    <a:pt x="620" y="261"/>
                  </a:lnTo>
                  <a:cubicBezTo>
                    <a:pt x="636" y="273"/>
                    <a:pt x="644" y="280"/>
                    <a:pt x="645" y="280"/>
                  </a:cubicBezTo>
                  <a:cubicBezTo>
                    <a:pt x="645" y="280"/>
                    <a:pt x="637" y="273"/>
                    <a:pt x="620" y="261"/>
                  </a:cubicBezTo>
                  <a:close/>
                  <a:moveTo>
                    <a:pt x="413" y="264"/>
                  </a:moveTo>
                  <a:cubicBezTo>
                    <a:pt x="431" y="276"/>
                    <a:pt x="439" y="282"/>
                    <a:pt x="438" y="282"/>
                  </a:cubicBezTo>
                  <a:cubicBezTo>
                    <a:pt x="438" y="282"/>
                    <a:pt x="429" y="277"/>
                    <a:pt x="413" y="267"/>
                  </a:cubicBezTo>
                  <a:lnTo>
                    <a:pt x="413" y="267"/>
                  </a:lnTo>
                  <a:lnTo>
                    <a:pt x="413" y="264"/>
                  </a:lnTo>
                  <a:close/>
                  <a:moveTo>
                    <a:pt x="623" y="258"/>
                  </a:moveTo>
                  <a:cubicBezTo>
                    <a:pt x="627" y="261"/>
                    <a:pt x="632" y="265"/>
                    <a:pt x="639" y="270"/>
                  </a:cubicBezTo>
                  <a:lnTo>
                    <a:pt x="658" y="283"/>
                  </a:lnTo>
                  <a:cubicBezTo>
                    <a:pt x="658" y="283"/>
                    <a:pt x="639" y="270"/>
                    <a:pt x="623" y="258"/>
                  </a:cubicBezTo>
                  <a:close/>
                  <a:moveTo>
                    <a:pt x="629" y="280"/>
                  </a:moveTo>
                  <a:lnTo>
                    <a:pt x="629" y="280"/>
                  </a:lnTo>
                  <a:cubicBezTo>
                    <a:pt x="641" y="291"/>
                    <a:pt x="645" y="292"/>
                    <a:pt x="647" y="292"/>
                  </a:cubicBezTo>
                  <a:cubicBezTo>
                    <a:pt x="648" y="292"/>
                    <a:pt x="648" y="292"/>
                    <a:pt x="648" y="292"/>
                  </a:cubicBezTo>
                  <a:lnTo>
                    <a:pt x="629" y="280"/>
                  </a:lnTo>
                  <a:close/>
                  <a:moveTo>
                    <a:pt x="361" y="282"/>
                  </a:moveTo>
                  <a:cubicBezTo>
                    <a:pt x="362" y="282"/>
                    <a:pt x="364" y="283"/>
                    <a:pt x="369" y="286"/>
                  </a:cubicBezTo>
                  <a:lnTo>
                    <a:pt x="385" y="302"/>
                  </a:lnTo>
                  <a:lnTo>
                    <a:pt x="366" y="289"/>
                  </a:lnTo>
                  <a:cubicBezTo>
                    <a:pt x="366" y="289"/>
                    <a:pt x="358" y="282"/>
                    <a:pt x="361" y="282"/>
                  </a:cubicBezTo>
                  <a:close/>
                  <a:moveTo>
                    <a:pt x="423" y="258"/>
                  </a:moveTo>
                  <a:lnTo>
                    <a:pt x="454" y="283"/>
                  </a:lnTo>
                  <a:cubicBezTo>
                    <a:pt x="484" y="302"/>
                    <a:pt x="497" y="311"/>
                    <a:pt x="497" y="311"/>
                  </a:cubicBezTo>
                  <a:cubicBezTo>
                    <a:pt x="497" y="311"/>
                    <a:pt x="488" y="305"/>
                    <a:pt x="473" y="295"/>
                  </a:cubicBezTo>
                  <a:cubicBezTo>
                    <a:pt x="454" y="283"/>
                    <a:pt x="438" y="273"/>
                    <a:pt x="419" y="258"/>
                  </a:cubicBezTo>
                  <a:close/>
                  <a:moveTo>
                    <a:pt x="416" y="295"/>
                  </a:moveTo>
                  <a:lnTo>
                    <a:pt x="451" y="317"/>
                  </a:lnTo>
                  <a:cubicBezTo>
                    <a:pt x="432" y="308"/>
                    <a:pt x="416" y="295"/>
                    <a:pt x="416" y="295"/>
                  </a:cubicBezTo>
                  <a:close/>
                  <a:moveTo>
                    <a:pt x="344" y="314"/>
                  </a:moveTo>
                  <a:cubicBezTo>
                    <a:pt x="347" y="316"/>
                    <a:pt x="350" y="318"/>
                    <a:pt x="352" y="319"/>
                  </a:cubicBezTo>
                  <a:lnTo>
                    <a:pt x="352" y="319"/>
                  </a:lnTo>
                  <a:cubicBezTo>
                    <a:pt x="350" y="318"/>
                    <a:pt x="347" y="316"/>
                    <a:pt x="344" y="314"/>
                  </a:cubicBezTo>
                  <a:close/>
                  <a:moveTo>
                    <a:pt x="327" y="312"/>
                  </a:moveTo>
                  <a:lnTo>
                    <a:pt x="327" y="312"/>
                  </a:lnTo>
                  <a:cubicBezTo>
                    <a:pt x="326" y="312"/>
                    <a:pt x="331" y="315"/>
                    <a:pt x="341" y="320"/>
                  </a:cubicBezTo>
                  <a:cubicBezTo>
                    <a:pt x="332" y="315"/>
                    <a:pt x="328" y="312"/>
                    <a:pt x="327" y="312"/>
                  </a:cubicBezTo>
                  <a:close/>
                  <a:moveTo>
                    <a:pt x="510" y="314"/>
                  </a:moveTo>
                  <a:cubicBezTo>
                    <a:pt x="529" y="327"/>
                    <a:pt x="526" y="327"/>
                    <a:pt x="526" y="327"/>
                  </a:cubicBezTo>
                  <a:lnTo>
                    <a:pt x="510" y="314"/>
                  </a:lnTo>
                  <a:close/>
                  <a:moveTo>
                    <a:pt x="567" y="324"/>
                  </a:moveTo>
                  <a:cubicBezTo>
                    <a:pt x="568" y="324"/>
                    <a:pt x="572" y="326"/>
                    <a:pt x="579" y="330"/>
                  </a:cubicBezTo>
                  <a:cubicBezTo>
                    <a:pt x="595" y="342"/>
                    <a:pt x="595" y="345"/>
                    <a:pt x="595" y="345"/>
                  </a:cubicBezTo>
                  <a:cubicBezTo>
                    <a:pt x="574" y="330"/>
                    <a:pt x="565" y="324"/>
                    <a:pt x="567" y="324"/>
                  </a:cubicBezTo>
                  <a:close/>
                  <a:moveTo>
                    <a:pt x="398" y="349"/>
                  </a:moveTo>
                  <a:cubicBezTo>
                    <a:pt x="416" y="358"/>
                    <a:pt x="416" y="358"/>
                    <a:pt x="416" y="358"/>
                  </a:cubicBezTo>
                  <a:cubicBezTo>
                    <a:pt x="416" y="358"/>
                    <a:pt x="416" y="358"/>
                    <a:pt x="416" y="358"/>
                  </a:cubicBezTo>
                  <a:cubicBezTo>
                    <a:pt x="414" y="358"/>
                    <a:pt x="410" y="357"/>
                    <a:pt x="398" y="349"/>
                  </a:cubicBezTo>
                  <a:close/>
                  <a:moveTo>
                    <a:pt x="451" y="330"/>
                  </a:moveTo>
                  <a:cubicBezTo>
                    <a:pt x="451" y="330"/>
                    <a:pt x="456" y="332"/>
                    <a:pt x="463" y="336"/>
                  </a:cubicBezTo>
                  <a:cubicBezTo>
                    <a:pt x="463" y="336"/>
                    <a:pt x="482" y="345"/>
                    <a:pt x="498" y="358"/>
                  </a:cubicBezTo>
                  <a:cubicBezTo>
                    <a:pt x="517" y="367"/>
                    <a:pt x="517" y="367"/>
                    <a:pt x="517" y="367"/>
                  </a:cubicBezTo>
                  <a:lnTo>
                    <a:pt x="513" y="371"/>
                  </a:lnTo>
                  <a:lnTo>
                    <a:pt x="513" y="371"/>
                  </a:lnTo>
                  <a:lnTo>
                    <a:pt x="479" y="349"/>
                  </a:lnTo>
                  <a:cubicBezTo>
                    <a:pt x="458" y="335"/>
                    <a:pt x="450" y="330"/>
                    <a:pt x="451" y="330"/>
                  </a:cubicBezTo>
                  <a:close/>
                  <a:moveTo>
                    <a:pt x="377" y="359"/>
                  </a:moveTo>
                  <a:cubicBezTo>
                    <a:pt x="379" y="359"/>
                    <a:pt x="385" y="361"/>
                    <a:pt x="385" y="361"/>
                  </a:cubicBezTo>
                  <a:cubicBezTo>
                    <a:pt x="404" y="374"/>
                    <a:pt x="404" y="374"/>
                    <a:pt x="404" y="374"/>
                  </a:cubicBezTo>
                  <a:lnTo>
                    <a:pt x="385" y="364"/>
                  </a:lnTo>
                  <a:cubicBezTo>
                    <a:pt x="377" y="360"/>
                    <a:pt x="376" y="359"/>
                    <a:pt x="377" y="359"/>
                  </a:cubicBezTo>
                  <a:close/>
                  <a:moveTo>
                    <a:pt x="451" y="349"/>
                  </a:moveTo>
                  <a:cubicBezTo>
                    <a:pt x="470" y="361"/>
                    <a:pt x="485" y="371"/>
                    <a:pt x="485" y="371"/>
                  </a:cubicBezTo>
                  <a:cubicBezTo>
                    <a:pt x="491" y="374"/>
                    <a:pt x="493" y="376"/>
                    <a:pt x="493" y="376"/>
                  </a:cubicBezTo>
                  <a:cubicBezTo>
                    <a:pt x="491" y="376"/>
                    <a:pt x="475" y="367"/>
                    <a:pt x="451" y="352"/>
                  </a:cubicBezTo>
                  <a:lnTo>
                    <a:pt x="451" y="349"/>
                  </a:lnTo>
                  <a:close/>
                  <a:moveTo>
                    <a:pt x="463" y="367"/>
                  </a:moveTo>
                  <a:lnTo>
                    <a:pt x="482" y="377"/>
                  </a:lnTo>
                  <a:lnTo>
                    <a:pt x="479" y="377"/>
                  </a:lnTo>
                  <a:cubicBezTo>
                    <a:pt x="479" y="377"/>
                    <a:pt x="479" y="377"/>
                    <a:pt x="478" y="377"/>
                  </a:cubicBezTo>
                  <a:cubicBezTo>
                    <a:pt x="477" y="377"/>
                    <a:pt x="474" y="376"/>
                    <a:pt x="463" y="367"/>
                  </a:cubicBezTo>
                  <a:close/>
                  <a:moveTo>
                    <a:pt x="391" y="386"/>
                  </a:moveTo>
                  <a:lnTo>
                    <a:pt x="429" y="408"/>
                  </a:lnTo>
                  <a:cubicBezTo>
                    <a:pt x="424" y="406"/>
                    <a:pt x="418" y="403"/>
                    <a:pt x="410" y="399"/>
                  </a:cubicBezTo>
                  <a:cubicBezTo>
                    <a:pt x="391" y="389"/>
                    <a:pt x="391" y="386"/>
                    <a:pt x="391" y="386"/>
                  </a:cubicBezTo>
                  <a:close/>
                  <a:moveTo>
                    <a:pt x="542" y="396"/>
                  </a:moveTo>
                  <a:cubicBezTo>
                    <a:pt x="542" y="396"/>
                    <a:pt x="548" y="399"/>
                    <a:pt x="564" y="408"/>
                  </a:cubicBezTo>
                  <a:cubicBezTo>
                    <a:pt x="553" y="403"/>
                    <a:pt x="541" y="396"/>
                    <a:pt x="542" y="396"/>
                  </a:cubicBezTo>
                  <a:close/>
                  <a:moveTo>
                    <a:pt x="388" y="393"/>
                  </a:moveTo>
                  <a:lnTo>
                    <a:pt x="407" y="402"/>
                  </a:lnTo>
                  <a:lnTo>
                    <a:pt x="426" y="414"/>
                  </a:lnTo>
                  <a:lnTo>
                    <a:pt x="423" y="414"/>
                  </a:lnTo>
                  <a:cubicBezTo>
                    <a:pt x="407" y="405"/>
                    <a:pt x="388" y="393"/>
                    <a:pt x="388" y="393"/>
                  </a:cubicBezTo>
                  <a:close/>
                  <a:moveTo>
                    <a:pt x="246" y="419"/>
                  </a:moveTo>
                  <a:cubicBezTo>
                    <a:pt x="245" y="419"/>
                    <a:pt x="250" y="422"/>
                    <a:pt x="260" y="427"/>
                  </a:cubicBezTo>
                  <a:cubicBezTo>
                    <a:pt x="251" y="421"/>
                    <a:pt x="246" y="419"/>
                    <a:pt x="246" y="419"/>
                  </a:cubicBezTo>
                  <a:close/>
                  <a:moveTo>
                    <a:pt x="546" y="423"/>
                  </a:moveTo>
                  <a:cubicBezTo>
                    <a:pt x="551" y="426"/>
                    <a:pt x="556" y="429"/>
                    <a:pt x="556" y="429"/>
                  </a:cubicBezTo>
                  <a:cubicBezTo>
                    <a:pt x="556" y="429"/>
                    <a:pt x="554" y="428"/>
                    <a:pt x="548" y="424"/>
                  </a:cubicBezTo>
                  <a:cubicBezTo>
                    <a:pt x="547" y="423"/>
                    <a:pt x="546" y="423"/>
                    <a:pt x="546" y="423"/>
                  </a:cubicBezTo>
                  <a:close/>
                  <a:moveTo>
                    <a:pt x="332" y="430"/>
                  </a:moveTo>
                  <a:cubicBezTo>
                    <a:pt x="351" y="440"/>
                    <a:pt x="361" y="445"/>
                    <a:pt x="360" y="445"/>
                  </a:cubicBezTo>
                  <a:cubicBezTo>
                    <a:pt x="359" y="445"/>
                    <a:pt x="350" y="441"/>
                    <a:pt x="332" y="430"/>
                  </a:cubicBezTo>
                  <a:close/>
                  <a:moveTo>
                    <a:pt x="297" y="446"/>
                  </a:moveTo>
                  <a:lnTo>
                    <a:pt x="351" y="474"/>
                  </a:lnTo>
                  <a:cubicBezTo>
                    <a:pt x="351" y="474"/>
                    <a:pt x="351" y="474"/>
                    <a:pt x="349" y="474"/>
                  </a:cubicBezTo>
                  <a:cubicBezTo>
                    <a:pt x="348" y="474"/>
                    <a:pt x="343" y="473"/>
                    <a:pt x="332" y="468"/>
                  </a:cubicBezTo>
                  <a:lnTo>
                    <a:pt x="297" y="446"/>
                  </a:lnTo>
                  <a:close/>
                  <a:moveTo>
                    <a:pt x="512" y="475"/>
                  </a:moveTo>
                  <a:cubicBezTo>
                    <a:pt x="513" y="475"/>
                    <a:pt x="517" y="478"/>
                    <a:pt x="526" y="483"/>
                  </a:cubicBezTo>
                  <a:cubicBezTo>
                    <a:pt x="516" y="478"/>
                    <a:pt x="511" y="475"/>
                    <a:pt x="512" y="475"/>
                  </a:cubicBezTo>
                  <a:close/>
                  <a:moveTo>
                    <a:pt x="623" y="496"/>
                  </a:moveTo>
                  <a:cubicBezTo>
                    <a:pt x="636" y="504"/>
                    <a:pt x="640" y="506"/>
                    <a:pt x="641" y="506"/>
                  </a:cubicBezTo>
                  <a:cubicBezTo>
                    <a:pt x="642" y="506"/>
                    <a:pt x="642" y="505"/>
                    <a:pt x="642" y="505"/>
                  </a:cubicBezTo>
                  <a:cubicBezTo>
                    <a:pt x="642" y="505"/>
                    <a:pt x="642" y="505"/>
                    <a:pt x="623" y="496"/>
                  </a:cubicBezTo>
                  <a:close/>
                  <a:moveTo>
                    <a:pt x="316" y="490"/>
                  </a:moveTo>
                  <a:lnTo>
                    <a:pt x="335" y="499"/>
                  </a:lnTo>
                  <a:lnTo>
                    <a:pt x="354" y="508"/>
                  </a:lnTo>
                  <a:cubicBezTo>
                    <a:pt x="335" y="502"/>
                    <a:pt x="316" y="490"/>
                    <a:pt x="316" y="490"/>
                  </a:cubicBezTo>
                  <a:close/>
                  <a:moveTo>
                    <a:pt x="191" y="524"/>
                  </a:moveTo>
                  <a:lnTo>
                    <a:pt x="191" y="524"/>
                  </a:lnTo>
                  <a:cubicBezTo>
                    <a:pt x="190" y="524"/>
                    <a:pt x="196" y="527"/>
                    <a:pt x="213" y="534"/>
                  </a:cubicBezTo>
                  <a:cubicBezTo>
                    <a:pt x="202" y="528"/>
                    <a:pt x="192" y="524"/>
                    <a:pt x="191" y="524"/>
                  </a:cubicBezTo>
                  <a:close/>
                  <a:moveTo>
                    <a:pt x="452" y="529"/>
                  </a:moveTo>
                  <a:cubicBezTo>
                    <a:pt x="452" y="529"/>
                    <a:pt x="462" y="534"/>
                    <a:pt x="479" y="543"/>
                  </a:cubicBezTo>
                  <a:cubicBezTo>
                    <a:pt x="460" y="534"/>
                    <a:pt x="452" y="529"/>
                    <a:pt x="452" y="529"/>
                  </a:cubicBezTo>
                  <a:close/>
                  <a:moveTo>
                    <a:pt x="435" y="534"/>
                  </a:moveTo>
                  <a:lnTo>
                    <a:pt x="473" y="555"/>
                  </a:lnTo>
                  <a:cubicBezTo>
                    <a:pt x="454" y="546"/>
                    <a:pt x="435" y="537"/>
                    <a:pt x="435" y="537"/>
                  </a:cubicBezTo>
                  <a:lnTo>
                    <a:pt x="435" y="534"/>
                  </a:lnTo>
                  <a:close/>
                  <a:moveTo>
                    <a:pt x="244" y="562"/>
                  </a:moveTo>
                  <a:cubicBezTo>
                    <a:pt x="254" y="565"/>
                    <a:pt x="259" y="568"/>
                    <a:pt x="258" y="568"/>
                  </a:cubicBezTo>
                  <a:cubicBezTo>
                    <a:pt x="257" y="568"/>
                    <a:pt x="252" y="566"/>
                    <a:pt x="244" y="562"/>
                  </a:cubicBezTo>
                  <a:close/>
                  <a:moveTo>
                    <a:pt x="275" y="549"/>
                  </a:moveTo>
                  <a:cubicBezTo>
                    <a:pt x="288" y="555"/>
                    <a:pt x="300" y="562"/>
                    <a:pt x="313" y="568"/>
                  </a:cubicBezTo>
                  <a:cubicBezTo>
                    <a:pt x="313" y="569"/>
                    <a:pt x="313" y="570"/>
                    <a:pt x="312" y="570"/>
                  </a:cubicBezTo>
                  <a:cubicBezTo>
                    <a:pt x="310" y="570"/>
                    <a:pt x="306" y="568"/>
                    <a:pt x="294" y="562"/>
                  </a:cubicBezTo>
                  <a:cubicBezTo>
                    <a:pt x="275" y="552"/>
                    <a:pt x="275" y="549"/>
                    <a:pt x="275" y="549"/>
                  </a:cubicBezTo>
                  <a:close/>
                  <a:moveTo>
                    <a:pt x="272" y="593"/>
                  </a:moveTo>
                  <a:lnTo>
                    <a:pt x="310" y="612"/>
                  </a:lnTo>
                  <a:cubicBezTo>
                    <a:pt x="291" y="606"/>
                    <a:pt x="272" y="596"/>
                    <a:pt x="272" y="596"/>
                  </a:cubicBezTo>
                  <a:lnTo>
                    <a:pt x="272" y="593"/>
                  </a:lnTo>
                  <a:close/>
                  <a:moveTo>
                    <a:pt x="235" y="615"/>
                  </a:moveTo>
                  <a:cubicBezTo>
                    <a:pt x="247" y="618"/>
                    <a:pt x="252" y="621"/>
                    <a:pt x="251" y="621"/>
                  </a:cubicBezTo>
                  <a:cubicBezTo>
                    <a:pt x="250" y="621"/>
                    <a:pt x="244" y="619"/>
                    <a:pt x="235" y="615"/>
                  </a:cubicBezTo>
                  <a:close/>
                  <a:moveTo>
                    <a:pt x="416" y="618"/>
                  </a:moveTo>
                  <a:cubicBezTo>
                    <a:pt x="417" y="618"/>
                    <a:pt x="427" y="622"/>
                    <a:pt x="445" y="631"/>
                  </a:cubicBezTo>
                  <a:cubicBezTo>
                    <a:pt x="425" y="622"/>
                    <a:pt x="415" y="618"/>
                    <a:pt x="416" y="618"/>
                  </a:cubicBezTo>
                  <a:close/>
                  <a:moveTo>
                    <a:pt x="188" y="659"/>
                  </a:moveTo>
                  <a:cubicBezTo>
                    <a:pt x="204" y="666"/>
                    <a:pt x="210" y="668"/>
                    <a:pt x="209" y="668"/>
                  </a:cubicBezTo>
                  <a:cubicBezTo>
                    <a:pt x="209" y="668"/>
                    <a:pt x="198" y="664"/>
                    <a:pt x="188" y="659"/>
                  </a:cubicBezTo>
                  <a:close/>
                  <a:moveTo>
                    <a:pt x="145" y="667"/>
                  </a:moveTo>
                  <a:cubicBezTo>
                    <a:pt x="144" y="667"/>
                    <a:pt x="154" y="670"/>
                    <a:pt x="177" y="677"/>
                  </a:cubicBezTo>
                  <a:lnTo>
                    <a:pt x="177" y="677"/>
                  </a:lnTo>
                  <a:cubicBezTo>
                    <a:pt x="172" y="676"/>
                    <a:pt x="167" y="674"/>
                    <a:pt x="159" y="671"/>
                  </a:cubicBezTo>
                  <a:cubicBezTo>
                    <a:pt x="150" y="669"/>
                    <a:pt x="145" y="667"/>
                    <a:pt x="145" y="667"/>
                  </a:cubicBezTo>
                  <a:close/>
                  <a:moveTo>
                    <a:pt x="429" y="693"/>
                  </a:moveTo>
                  <a:lnTo>
                    <a:pt x="429" y="693"/>
                  </a:lnTo>
                  <a:cubicBezTo>
                    <a:pt x="440" y="699"/>
                    <a:pt x="445" y="700"/>
                    <a:pt x="446" y="700"/>
                  </a:cubicBezTo>
                  <a:cubicBezTo>
                    <a:pt x="448" y="700"/>
                    <a:pt x="448" y="700"/>
                    <a:pt x="448" y="700"/>
                  </a:cubicBezTo>
                  <a:lnTo>
                    <a:pt x="429" y="693"/>
                  </a:lnTo>
                  <a:close/>
                  <a:moveTo>
                    <a:pt x="241" y="695"/>
                  </a:moveTo>
                  <a:cubicBezTo>
                    <a:pt x="243" y="695"/>
                    <a:pt x="248" y="697"/>
                    <a:pt x="260" y="703"/>
                  </a:cubicBezTo>
                  <a:cubicBezTo>
                    <a:pt x="238" y="696"/>
                    <a:pt x="238" y="696"/>
                    <a:pt x="238" y="696"/>
                  </a:cubicBezTo>
                  <a:cubicBezTo>
                    <a:pt x="239" y="695"/>
                    <a:pt x="240" y="695"/>
                    <a:pt x="241" y="695"/>
                  </a:cubicBezTo>
                  <a:close/>
                  <a:moveTo>
                    <a:pt x="235" y="703"/>
                  </a:moveTo>
                  <a:lnTo>
                    <a:pt x="257" y="709"/>
                  </a:lnTo>
                  <a:cubicBezTo>
                    <a:pt x="257" y="709"/>
                    <a:pt x="253" y="709"/>
                    <a:pt x="235" y="703"/>
                  </a:cubicBezTo>
                  <a:close/>
                  <a:moveTo>
                    <a:pt x="347" y="712"/>
                  </a:moveTo>
                  <a:lnTo>
                    <a:pt x="366" y="718"/>
                  </a:lnTo>
                  <a:cubicBezTo>
                    <a:pt x="385" y="728"/>
                    <a:pt x="385" y="728"/>
                    <a:pt x="385" y="728"/>
                  </a:cubicBezTo>
                  <a:cubicBezTo>
                    <a:pt x="385" y="728"/>
                    <a:pt x="385" y="728"/>
                    <a:pt x="366" y="722"/>
                  </a:cubicBezTo>
                  <a:lnTo>
                    <a:pt x="347" y="712"/>
                  </a:lnTo>
                  <a:close/>
                  <a:moveTo>
                    <a:pt x="360" y="731"/>
                  </a:moveTo>
                  <a:lnTo>
                    <a:pt x="382" y="737"/>
                  </a:lnTo>
                  <a:lnTo>
                    <a:pt x="401" y="743"/>
                  </a:lnTo>
                  <a:lnTo>
                    <a:pt x="401" y="747"/>
                  </a:lnTo>
                  <a:cubicBezTo>
                    <a:pt x="379" y="737"/>
                    <a:pt x="360" y="731"/>
                    <a:pt x="360" y="731"/>
                  </a:cubicBezTo>
                  <a:close/>
                  <a:moveTo>
                    <a:pt x="398" y="747"/>
                  </a:moveTo>
                  <a:cubicBezTo>
                    <a:pt x="420" y="755"/>
                    <a:pt x="431" y="759"/>
                    <a:pt x="431" y="759"/>
                  </a:cubicBezTo>
                  <a:cubicBezTo>
                    <a:pt x="431" y="759"/>
                    <a:pt x="426" y="757"/>
                    <a:pt x="416" y="753"/>
                  </a:cubicBezTo>
                  <a:cubicBezTo>
                    <a:pt x="398" y="747"/>
                    <a:pt x="398" y="747"/>
                    <a:pt x="398" y="747"/>
                  </a:cubicBezTo>
                  <a:close/>
                  <a:moveTo>
                    <a:pt x="391" y="759"/>
                  </a:moveTo>
                  <a:cubicBezTo>
                    <a:pt x="398" y="762"/>
                    <a:pt x="404" y="765"/>
                    <a:pt x="409" y="767"/>
                  </a:cubicBezTo>
                  <a:lnTo>
                    <a:pt x="409" y="767"/>
                  </a:lnTo>
                  <a:cubicBezTo>
                    <a:pt x="408" y="766"/>
                    <a:pt x="404" y="763"/>
                    <a:pt x="391" y="759"/>
                  </a:cubicBezTo>
                  <a:close/>
                  <a:moveTo>
                    <a:pt x="409" y="767"/>
                  </a:moveTo>
                  <a:cubicBezTo>
                    <a:pt x="410" y="768"/>
                    <a:pt x="410" y="769"/>
                    <a:pt x="410" y="769"/>
                  </a:cubicBezTo>
                  <a:cubicBezTo>
                    <a:pt x="415" y="770"/>
                    <a:pt x="418" y="771"/>
                    <a:pt x="418" y="771"/>
                  </a:cubicBezTo>
                  <a:cubicBezTo>
                    <a:pt x="418" y="771"/>
                    <a:pt x="415" y="770"/>
                    <a:pt x="409" y="767"/>
                  </a:cubicBezTo>
                  <a:close/>
                  <a:moveTo>
                    <a:pt x="247" y="769"/>
                  </a:moveTo>
                  <a:cubicBezTo>
                    <a:pt x="262" y="773"/>
                    <a:pt x="276" y="779"/>
                    <a:pt x="276" y="779"/>
                  </a:cubicBezTo>
                  <a:cubicBezTo>
                    <a:pt x="275" y="779"/>
                    <a:pt x="273" y="778"/>
                    <a:pt x="266" y="775"/>
                  </a:cubicBezTo>
                  <a:lnTo>
                    <a:pt x="247" y="769"/>
                  </a:lnTo>
                  <a:close/>
                  <a:moveTo>
                    <a:pt x="188" y="800"/>
                  </a:moveTo>
                  <a:lnTo>
                    <a:pt x="188" y="800"/>
                  </a:lnTo>
                  <a:cubicBezTo>
                    <a:pt x="198" y="802"/>
                    <a:pt x="203" y="804"/>
                    <a:pt x="201" y="804"/>
                  </a:cubicBezTo>
                  <a:cubicBezTo>
                    <a:pt x="200" y="804"/>
                    <a:pt x="196" y="803"/>
                    <a:pt x="188" y="800"/>
                  </a:cubicBezTo>
                  <a:close/>
                  <a:moveTo>
                    <a:pt x="272" y="812"/>
                  </a:moveTo>
                  <a:cubicBezTo>
                    <a:pt x="272" y="812"/>
                    <a:pt x="313" y="822"/>
                    <a:pt x="332" y="828"/>
                  </a:cubicBezTo>
                  <a:cubicBezTo>
                    <a:pt x="332" y="828"/>
                    <a:pt x="332" y="829"/>
                    <a:pt x="329" y="829"/>
                  </a:cubicBezTo>
                  <a:cubicBezTo>
                    <a:pt x="327" y="829"/>
                    <a:pt x="322" y="828"/>
                    <a:pt x="313" y="825"/>
                  </a:cubicBezTo>
                  <a:cubicBezTo>
                    <a:pt x="291" y="819"/>
                    <a:pt x="272" y="812"/>
                    <a:pt x="272" y="812"/>
                  </a:cubicBezTo>
                  <a:close/>
                  <a:moveTo>
                    <a:pt x="390" y="900"/>
                  </a:moveTo>
                  <a:cubicBezTo>
                    <a:pt x="395" y="902"/>
                    <a:pt x="399" y="903"/>
                    <a:pt x="399" y="903"/>
                  </a:cubicBezTo>
                  <a:cubicBezTo>
                    <a:pt x="399" y="903"/>
                    <a:pt x="397" y="902"/>
                    <a:pt x="391" y="900"/>
                  </a:cubicBezTo>
                  <a:cubicBezTo>
                    <a:pt x="391" y="900"/>
                    <a:pt x="390" y="900"/>
                    <a:pt x="390" y="900"/>
                  </a:cubicBezTo>
                  <a:close/>
                  <a:moveTo>
                    <a:pt x="269" y="950"/>
                  </a:moveTo>
                  <a:cubicBezTo>
                    <a:pt x="285" y="954"/>
                    <a:pt x="300" y="957"/>
                    <a:pt x="300" y="957"/>
                  </a:cubicBezTo>
                  <a:cubicBezTo>
                    <a:pt x="314" y="961"/>
                    <a:pt x="318" y="963"/>
                    <a:pt x="317" y="963"/>
                  </a:cubicBezTo>
                  <a:cubicBezTo>
                    <a:pt x="314" y="963"/>
                    <a:pt x="293" y="957"/>
                    <a:pt x="269" y="950"/>
                  </a:cubicBezTo>
                  <a:close/>
                  <a:moveTo>
                    <a:pt x="434" y="106"/>
                  </a:moveTo>
                  <a:cubicBezTo>
                    <a:pt x="434" y="106"/>
                    <a:pt x="441" y="112"/>
                    <a:pt x="460" y="129"/>
                  </a:cubicBezTo>
                  <a:lnTo>
                    <a:pt x="457" y="132"/>
                  </a:lnTo>
                  <a:cubicBezTo>
                    <a:pt x="457" y="132"/>
                    <a:pt x="473" y="145"/>
                    <a:pt x="488" y="157"/>
                  </a:cubicBezTo>
                  <a:cubicBezTo>
                    <a:pt x="509" y="172"/>
                    <a:pt x="517" y="178"/>
                    <a:pt x="517" y="178"/>
                  </a:cubicBezTo>
                  <a:cubicBezTo>
                    <a:pt x="516" y="178"/>
                    <a:pt x="512" y="175"/>
                    <a:pt x="504" y="170"/>
                  </a:cubicBezTo>
                  <a:lnTo>
                    <a:pt x="473" y="148"/>
                  </a:lnTo>
                  <a:cubicBezTo>
                    <a:pt x="459" y="137"/>
                    <a:pt x="455" y="135"/>
                    <a:pt x="454" y="135"/>
                  </a:cubicBezTo>
                  <a:cubicBezTo>
                    <a:pt x="454" y="135"/>
                    <a:pt x="454" y="136"/>
                    <a:pt x="454" y="136"/>
                  </a:cubicBezTo>
                  <a:cubicBezTo>
                    <a:pt x="454" y="136"/>
                    <a:pt x="451" y="139"/>
                    <a:pt x="466" y="151"/>
                  </a:cubicBezTo>
                  <a:lnTo>
                    <a:pt x="451" y="139"/>
                  </a:lnTo>
                  <a:cubicBezTo>
                    <a:pt x="451" y="139"/>
                    <a:pt x="451" y="139"/>
                    <a:pt x="432" y="129"/>
                  </a:cubicBezTo>
                  <a:cubicBezTo>
                    <a:pt x="429" y="127"/>
                    <a:pt x="427" y="126"/>
                    <a:pt x="427" y="126"/>
                  </a:cubicBezTo>
                  <a:lnTo>
                    <a:pt x="427" y="126"/>
                  </a:lnTo>
                  <a:cubicBezTo>
                    <a:pt x="424" y="126"/>
                    <a:pt x="450" y="149"/>
                    <a:pt x="479" y="167"/>
                  </a:cubicBezTo>
                  <a:lnTo>
                    <a:pt x="495" y="183"/>
                  </a:lnTo>
                  <a:cubicBezTo>
                    <a:pt x="513" y="195"/>
                    <a:pt x="510" y="195"/>
                    <a:pt x="510" y="195"/>
                  </a:cubicBezTo>
                  <a:lnTo>
                    <a:pt x="476" y="170"/>
                  </a:lnTo>
                  <a:cubicBezTo>
                    <a:pt x="449" y="149"/>
                    <a:pt x="432" y="135"/>
                    <a:pt x="431" y="135"/>
                  </a:cubicBezTo>
                  <a:lnTo>
                    <a:pt x="431" y="135"/>
                  </a:lnTo>
                  <a:cubicBezTo>
                    <a:pt x="430" y="135"/>
                    <a:pt x="439" y="143"/>
                    <a:pt x="460" y="161"/>
                  </a:cubicBezTo>
                  <a:lnTo>
                    <a:pt x="441" y="148"/>
                  </a:lnTo>
                  <a:cubicBezTo>
                    <a:pt x="434" y="142"/>
                    <a:pt x="430" y="139"/>
                    <a:pt x="429" y="139"/>
                  </a:cubicBezTo>
                  <a:lnTo>
                    <a:pt x="429" y="139"/>
                  </a:lnTo>
                  <a:cubicBezTo>
                    <a:pt x="429" y="139"/>
                    <a:pt x="432" y="142"/>
                    <a:pt x="438" y="148"/>
                  </a:cubicBezTo>
                  <a:cubicBezTo>
                    <a:pt x="438" y="148"/>
                    <a:pt x="473" y="176"/>
                    <a:pt x="488" y="189"/>
                  </a:cubicBezTo>
                  <a:cubicBezTo>
                    <a:pt x="472" y="177"/>
                    <a:pt x="463" y="171"/>
                    <a:pt x="461" y="171"/>
                  </a:cubicBezTo>
                  <a:lnTo>
                    <a:pt x="461" y="171"/>
                  </a:lnTo>
                  <a:cubicBezTo>
                    <a:pt x="460" y="171"/>
                    <a:pt x="462" y="173"/>
                    <a:pt x="466" y="177"/>
                  </a:cubicBezTo>
                  <a:lnTo>
                    <a:pt x="466" y="177"/>
                  </a:lnTo>
                  <a:cubicBezTo>
                    <a:pt x="455" y="169"/>
                    <a:pt x="446" y="163"/>
                    <a:pt x="444" y="163"/>
                  </a:cubicBezTo>
                  <a:lnTo>
                    <a:pt x="444" y="163"/>
                  </a:lnTo>
                  <a:cubicBezTo>
                    <a:pt x="442" y="163"/>
                    <a:pt x="443" y="165"/>
                    <a:pt x="448" y="170"/>
                  </a:cubicBezTo>
                  <a:cubicBezTo>
                    <a:pt x="446" y="171"/>
                    <a:pt x="445" y="173"/>
                    <a:pt x="442" y="173"/>
                  </a:cubicBezTo>
                  <a:cubicBezTo>
                    <a:pt x="439" y="173"/>
                    <a:pt x="434" y="171"/>
                    <a:pt x="426" y="164"/>
                  </a:cubicBezTo>
                  <a:cubicBezTo>
                    <a:pt x="423" y="162"/>
                    <a:pt x="421" y="161"/>
                    <a:pt x="420" y="161"/>
                  </a:cubicBezTo>
                  <a:lnTo>
                    <a:pt x="420" y="161"/>
                  </a:lnTo>
                  <a:cubicBezTo>
                    <a:pt x="418" y="161"/>
                    <a:pt x="444" y="184"/>
                    <a:pt x="470" y="204"/>
                  </a:cubicBezTo>
                  <a:cubicBezTo>
                    <a:pt x="459" y="196"/>
                    <a:pt x="456" y="195"/>
                    <a:pt x="454" y="195"/>
                  </a:cubicBezTo>
                  <a:cubicBezTo>
                    <a:pt x="453" y="195"/>
                    <a:pt x="452" y="195"/>
                    <a:pt x="451" y="195"/>
                  </a:cubicBezTo>
                  <a:cubicBezTo>
                    <a:pt x="451" y="196"/>
                    <a:pt x="451" y="197"/>
                    <a:pt x="450" y="197"/>
                  </a:cubicBezTo>
                  <a:cubicBezTo>
                    <a:pt x="449" y="197"/>
                    <a:pt x="445" y="194"/>
                    <a:pt x="432" y="186"/>
                  </a:cubicBezTo>
                  <a:lnTo>
                    <a:pt x="432" y="186"/>
                  </a:lnTo>
                  <a:cubicBezTo>
                    <a:pt x="446" y="196"/>
                    <a:pt x="451" y="200"/>
                    <a:pt x="450" y="200"/>
                  </a:cubicBezTo>
                  <a:cubicBezTo>
                    <a:pt x="448" y="200"/>
                    <a:pt x="434" y="191"/>
                    <a:pt x="413" y="176"/>
                  </a:cubicBezTo>
                  <a:cubicBezTo>
                    <a:pt x="401" y="168"/>
                    <a:pt x="396" y="167"/>
                    <a:pt x="395" y="167"/>
                  </a:cubicBezTo>
                  <a:cubicBezTo>
                    <a:pt x="394" y="167"/>
                    <a:pt x="394" y="167"/>
                    <a:pt x="394" y="167"/>
                  </a:cubicBezTo>
                  <a:cubicBezTo>
                    <a:pt x="410" y="179"/>
                    <a:pt x="407" y="183"/>
                    <a:pt x="407" y="183"/>
                  </a:cubicBezTo>
                  <a:cubicBezTo>
                    <a:pt x="404" y="186"/>
                    <a:pt x="404" y="186"/>
                    <a:pt x="438" y="211"/>
                  </a:cubicBezTo>
                  <a:cubicBezTo>
                    <a:pt x="473" y="233"/>
                    <a:pt x="473" y="236"/>
                    <a:pt x="470" y="236"/>
                  </a:cubicBezTo>
                  <a:cubicBezTo>
                    <a:pt x="470" y="236"/>
                    <a:pt x="470" y="236"/>
                    <a:pt x="469" y="236"/>
                  </a:cubicBezTo>
                  <a:cubicBezTo>
                    <a:pt x="468" y="236"/>
                    <a:pt x="463" y="235"/>
                    <a:pt x="451" y="226"/>
                  </a:cubicBezTo>
                  <a:lnTo>
                    <a:pt x="432" y="214"/>
                  </a:lnTo>
                  <a:cubicBezTo>
                    <a:pt x="432" y="214"/>
                    <a:pt x="432" y="214"/>
                    <a:pt x="431" y="214"/>
                  </a:cubicBezTo>
                  <a:cubicBezTo>
                    <a:pt x="430" y="214"/>
                    <a:pt x="426" y="213"/>
                    <a:pt x="413" y="204"/>
                  </a:cubicBezTo>
                  <a:cubicBezTo>
                    <a:pt x="413" y="204"/>
                    <a:pt x="401" y="195"/>
                    <a:pt x="396" y="195"/>
                  </a:cubicBezTo>
                  <a:cubicBezTo>
                    <a:pt x="395" y="195"/>
                    <a:pt x="395" y="195"/>
                    <a:pt x="394" y="195"/>
                  </a:cubicBezTo>
                  <a:cubicBezTo>
                    <a:pt x="394" y="195"/>
                    <a:pt x="394" y="195"/>
                    <a:pt x="393" y="195"/>
                  </a:cubicBezTo>
                  <a:cubicBezTo>
                    <a:pt x="391" y="195"/>
                    <a:pt x="386" y="194"/>
                    <a:pt x="376" y="186"/>
                  </a:cubicBezTo>
                  <a:lnTo>
                    <a:pt x="376" y="186"/>
                  </a:lnTo>
                  <a:cubicBezTo>
                    <a:pt x="376" y="186"/>
                    <a:pt x="378" y="187"/>
                    <a:pt x="391" y="198"/>
                  </a:cubicBezTo>
                  <a:cubicBezTo>
                    <a:pt x="405" y="208"/>
                    <a:pt x="418" y="217"/>
                    <a:pt x="414" y="217"/>
                  </a:cubicBezTo>
                  <a:cubicBezTo>
                    <a:pt x="412" y="217"/>
                    <a:pt x="409" y="216"/>
                    <a:pt x="404" y="214"/>
                  </a:cubicBezTo>
                  <a:lnTo>
                    <a:pt x="404" y="214"/>
                  </a:lnTo>
                  <a:cubicBezTo>
                    <a:pt x="404" y="217"/>
                    <a:pt x="401" y="217"/>
                    <a:pt x="419" y="230"/>
                  </a:cubicBezTo>
                  <a:cubicBezTo>
                    <a:pt x="419" y="230"/>
                    <a:pt x="416" y="230"/>
                    <a:pt x="401" y="220"/>
                  </a:cubicBezTo>
                  <a:cubicBezTo>
                    <a:pt x="384" y="208"/>
                    <a:pt x="376" y="203"/>
                    <a:pt x="375" y="203"/>
                  </a:cubicBezTo>
                  <a:lnTo>
                    <a:pt x="375" y="203"/>
                  </a:lnTo>
                  <a:cubicBezTo>
                    <a:pt x="373" y="203"/>
                    <a:pt x="381" y="210"/>
                    <a:pt x="398" y="223"/>
                  </a:cubicBezTo>
                  <a:cubicBezTo>
                    <a:pt x="398" y="223"/>
                    <a:pt x="394" y="223"/>
                    <a:pt x="413" y="236"/>
                  </a:cubicBezTo>
                  <a:cubicBezTo>
                    <a:pt x="422" y="243"/>
                    <a:pt x="425" y="246"/>
                    <a:pt x="424" y="246"/>
                  </a:cubicBezTo>
                  <a:cubicBezTo>
                    <a:pt x="423" y="246"/>
                    <a:pt x="419" y="243"/>
                    <a:pt x="410" y="239"/>
                  </a:cubicBezTo>
                  <a:cubicBezTo>
                    <a:pt x="398" y="231"/>
                    <a:pt x="393" y="229"/>
                    <a:pt x="392" y="229"/>
                  </a:cubicBezTo>
                  <a:cubicBezTo>
                    <a:pt x="391" y="229"/>
                    <a:pt x="391" y="230"/>
                    <a:pt x="391" y="230"/>
                  </a:cubicBezTo>
                  <a:cubicBezTo>
                    <a:pt x="402" y="239"/>
                    <a:pt x="402" y="246"/>
                    <a:pt x="395" y="246"/>
                  </a:cubicBezTo>
                  <a:cubicBezTo>
                    <a:pt x="392" y="246"/>
                    <a:pt x="387" y="245"/>
                    <a:pt x="382" y="242"/>
                  </a:cubicBezTo>
                  <a:lnTo>
                    <a:pt x="382" y="242"/>
                  </a:lnTo>
                  <a:cubicBezTo>
                    <a:pt x="398" y="251"/>
                    <a:pt x="398" y="255"/>
                    <a:pt x="398" y="255"/>
                  </a:cubicBezTo>
                  <a:cubicBezTo>
                    <a:pt x="385" y="247"/>
                    <a:pt x="379" y="243"/>
                    <a:pt x="378" y="243"/>
                  </a:cubicBezTo>
                  <a:lnTo>
                    <a:pt x="378" y="243"/>
                  </a:lnTo>
                  <a:cubicBezTo>
                    <a:pt x="378" y="243"/>
                    <a:pt x="381" y="246"/>
                    <a:pt x="388" y="250"/>
                  </a:cubicBezTo>
                  <a:lnTo>
                    <a:pt x="388" y="250"/>
                  </a:lnTo>
                  <a:cubicBezTo>
                    <a:pt x="375" y="243"/>
                    <a:pt x="369" y="239"/>
                    <a:pt x="369" y="239"/>
                  </a:cubicBezTo>
                  <a:lnTo>
                    <a:pt x="369" y="239"/>
                  </a:lnTo>
                  <a:cubicBezTo>
                    <a:pt x="368" y="239"/>
                    <a:pt x="377" y="245"/>
                    <a:pt x="394" y="258"/>
                  </a:cubicBezTo>
                  <a:cubicBezTo>
                    <a:pt x="413" y="269"/>
                    <a:pt x="421" y="276"/>
                    <a:pt x="418" y="276"/>
                  </a:cubicBezTo>
                  <a:cubicBezTo>
                    <a:pt x="417" y="276"/>
                    <a:pt x="407" y="271"/>
                    <a:pt x="391" y="261"/>
                  </a:cubicBezTo>
                  <a:lnTo>
                    <a:pt x="391" y="261"/>
                  </a:lnTo>
                  <a:cubicBezTo>
                    <a:pt x="431" y="288"/>
                    <a:pt x="453" y="304"/>
                    <a:pt x="451" y="304"/>
                  </a:cubicBezTo>
                  <a:cubicBezTo>
                    <a:pt x="449" y="304"/>
                    <a:pt x="434" y="295"/>
                    <a:pt x="404" y="277"/>
                  </a:cubicBezTo>
                  <a:cubicBezTo>
                    <a:pt x="370" y="255"/>
                    <a:pt x="351" y="242"/>
                    <a:pt x="351" y="242"/>
                  </a:cubicBezTo>
                  <a:lnTo>
                    <a:pt x="351" y="242"/>
                  </a:lnTo>
                  <a:cubicBezTo>
                    <a:pt x="351" y="242"/>
                    <a:pt x="370" y="255"/>
                    <a:pt x="385" y="267"/>
                  </a:cubicBezTo>
                  <a:cubicBezTo>
                    <a:pt x="357" y="251"/>
                    <a:pt x="343" y="244"/>
                    <a:pt x="340" y="244"/>
                  </a:cubicBezTo>
                  <a:cubicBezTo>
                    <a:pt x="336" y="244"/>
                    <a:pt x="344" y="251"/>
                    <a:pt x="360" y="264"/>
                  </a:cubicBezTo>
                  <a:cubicBezTo>
                    <a:pt x="378" y="277"/>
                    <a:pt x="386" y="284"/>
                    <a:pt x="384" y="284"/>
                  </a:cubicBezTo>
                  <a:cubicBezTo>
                    <a:pt x="382" y="284"/>
                    <a:pt x="373" y="279"/>
                    <a:pt x="357" y="267"/>
                  </a:cubicBezTo>
                  <a:cubicBezTo>
                    <a:pt x="350" y="262"/>
                    <a:pt x="345" y="258"/>
                    <a:pt x="341" y="255"/>
                  </a:cubicBezTo>
                  <a:lnTo>
                    <a:pt x="341" y="255"/>
                  </a:lnTo>
                  <a:lnTo>
                    <a:pt x="338" y="261"/>
                  </a:lnTo>
                  <a:cubicBezTo>
                    <a:pt x="338" y="261"/>
                    <a:pt x="349" y="270"/>
                    <a:pt x="361" y="278"/>
                  </a:cubicBezTo>
                  <a:lnTo>
                    <a:pt x="361" y="278"/>
                  </a:lnTo>
                  <a:cubicBezTo>
                    <a:pt x="346" y="268"/>
                    <a:pt x="334" y="262"/>
                    <a:pt x="332" y="262"/>
                  </a:cubicBezTo>
                  <a:lnTo>
                    <a:pt x="332" y="262"/>
                  </a:lnTo>
                  <a:cubicBezTo>
                    <a:pt x="331" y="262"/>
                    <a:pt x="336" y="266"/>
                    <a:pt x="351" y="277"/>
                  </a:cubicBezTo>
                  <a:lnTo>
                    <a:pt x="347" y="280"/>
                  </a:lnTo>
                  <a:cubicBezTo>
                    <a:pt x="347" y="280"/>
                    <a:pt x="347" y="280"/>
                    <a:pt x="363" y="292"/>
                  </a:cubicBezTo>
                  <a:lnTo>
                    <a:pt x="363" y="292"/>
                  </a:lnTo>
                  <a:cubicBezTo>
                    <a:pt x="358" y="290"/>
                    <a:pt x="351" y="286"/>
                    <a:pt x="344" y="283"/>
                  </a:cubicBezTo>
                  <a:cubicBezTo>
                    <a:pt x="331" y="276"/>
                    <a:pt x="318" y="268"/>
                    <a:pt x="318" y="268"/>
                  </a:cubicBezTo>
                  <a:lnTo>
                    <a:pt x="318" y="268"/>
                  </a:lnTo>
                  <a:cubicBezTo>
                    <a:pt x="318" y="268"/>
                    <a:pt x="320" y="270"/>
                    <a:pt x="325" y="273"/>
                  </a:cubicBezTo>
                  <a:lnTo>
                    <a:pt x="376" y="308"/>
                  </a:lnTo>
                  <a:cubicBezTo>
                    <a:pt x="382" y="312"/>
                    <a:pt x="384" y="314"/>
                    <a:pt x="383" y="314"/>
                  </a:cubicBezTo>
                  <a:cubicBezTo>
                    <a:pt x="382" y="314"/>
                    <a:pt x="370" y="307"/>
                    <a:pt x="360" y="298"/>
                  </a:cubicBezTo>
                  <a:cubicBezTo>
                    <a:pt x="347" y="289"/>
                    <a:pt x="335" y="283"/>
                    <a:pt x="322" y="277"/>
                  </a:cubicBezTo>
                  <a:lnTo>
                    <a:pt x="322" y="277"/>
                  </a:lnTo>
                  <a:cubicBezTo>
                    <a:pt x="322" y="277"/>
                    <a:pt x="319" y="280"/>
                    <a:pt x="338" y="292"/>
                  </a:cubicBezTo>
                  <a:cubicBezTo>
                    <a:pt x="348" y="298"/>
                    <a:pt x="350" y="303"/>
                    <a:pt x="346" y="303"/>
                  </a:cubicBezTo>
                  <a:cubicBezTo>
                    <a:pt x="343" y="303"/>
                    <a:pt x="338" y="302"/>
                    <a:pt x="332" y="298"/>
                  </a:cubicBezTo>
                  <a:lnTo>
                    <a:pt x="332" y="298"/>
                  </a:lnTo>
                  <a:lnTo>
                    <a:pt x="347" y="311"/>
                  </a:lnTo>
                  <a:cubicBezTo>
                    <a:pt x="347" y="311"/>
                    <a:pt x="347" y="314"/>
                    <a:pt x="363" y="324"/>
                  </a:cubicBezTo>
                  <a:cubicBezTo>
                    <a:pt x="363" y="324"/>
                    <a:pt x="363" y="324"/>
                    <a:pt x="362" y="324"/>
                  </a:cubicBezTo>
                  <a:cubicBezTo>
                    <a:pt x="361" y="324"/>
                    <a:pt x="359" y="323"/>
                    <a:pt x="352" y="319"/>
                  </a:cubicBezTo>
                  <a:lnTo>
                    <a:pt x="352" y="319"/>
                  </a:lnTo>
                  <a:cubicBezTo>
                    <a:pt x="365" y="327"/>
                    <a:pt x="371" y="331"/>
                    <a:pt x="370" y="331"/>
                  </a:cubicBezTo>
                  <a:cubicBezTo>
                    <a:pt x="369" y="331"/>
                    <a:pt x="359" y="326"/>
                    <a:pt x="341" y="317"/>
                  </a:cubicBezTo>
                  <a:lnTo>
                    <a:pt x="341" y="317"/>
                  </a:lnTo>
                  <a:cubicBezTo>
                    <a:pt x="351" y="324"/>
                    <a:pt x="356" y="327"/>
                    <a:pt x="355" y="327"/>
                  </a:cubicBezTo>
                  <a:cubicBezTo>
                    <a:pt x="355" y="327"/>
                    <a:pt x="350" y="325"/>
                    <a:pt x="341" y="320"/>
                  </a:cubicBezTo>
                  <a:lnTo>
                    <a:pt x="341" y="320"/>
                  </a:lnTo>
                  <a:cubicBezTo>
                    <a:pt x="363" y="334"/>
                    <a:pt x="377" y="344"/>
                    <a:pt x="375" y="344"/>
                  </a:cubicBezTo>
                  <a:cubicBezTo>
                    <a:pt x="374" y="344"/>
                    <a:pt x="367" y="341"/>
                    <a:pt x="354" y="333"/>
                  </a:cubicBezTo>
                  <a:lnTo>
                    <a:pt x="354" y="333"/>
                  </a:lnTo>
                  <a:cubicBezTo>
                    <a:pt x="354" y="333"/>
                    <a:pt x="354" y="336"/>
                    <a:pt x="372" y="345"/>
                  </a:cubicBezTo>
                  <a:cubicBezTo>
                    <a:pt x="390" y="357"/>
                    <a:pt x="399" y="362"/>
                    <a:pt x="398" y="362"/>
                  </a:cubicBezTo>
                  <a:cubicBezTo>
                    <a:pt x="398" y="362"/>
                    <a:pt x="389" y="358"/>
                    <a:pt x="372" y="349"/>
                  </a:cubicBezTo>
                  <a:cubicBezTo>
                    <a:pt x="354" y="338"/>
                    <a:pt x="344" y="332"/>
                    <a:pt x="344" y="332"/>
                  </a:cubicBezTo>
                  <a:lnTo>
                    <a:pt x="344" y="332"/>
                  </a:lnTo>
                  <a:cubicBezTo>
                    <a:pt x="343" y="332"/>
                    <a:pt x="352" y="338"/>
                    <a:pt x="369" y="349"/>
                  </a:cubicBezTo>
                  <a:cubicBezTo>
                    <a:pt x="369" y="349"/>
                    <a:pt x="378" y="355"/>
                    <a:pt x="376" y="355"/>
                  </a:cubicBezTo>
                  <a:cubicBezTo>
                    <a:pt x="376" y="355"/>
                    <a:pt x="374" y="354"/>
                    <a:pt x="369" y="352"/>
                  </a:cubicBezTo>
                  <a:cubicBezTo>
                    <a:pt x="358" y="347"/>
                    <a:pt x="347" y="343"/>
                    <a:pt x="344" y="343"/>
                  </a:cubicBezTo>
                  <a:cubicBezTo>
                    <a:pt x="340" y="343"/>
                    <a:pt x="344" y="347"/>
                    <a:pt x="363" y="358"/>
                  </a:cubicBezTo>
                  <a:cubicBezTo>
                    <a:pt x="354" y="354"/>
                    <a:pt x="349" y="352"/>
                    <a:pt x="347" y="352"/>
                  </a:cubicBezTo>
                  <a:cubicBezTo>
                    <a:pt x="344" y="352"/>
                    <a:pt x="349" y="356"/>
                    <a:pt x="360" y="361"/>
                  </a:cubicBezTo>
                  <a:lnTo>
                    <a:pt x="376" y="374"/>
                  </a:lnTo>
                  <a:cubicBezTo>
                    <a:pt x="360" y="361"/>
                    <a:pt x="338" y="355"/>
                    <a:pt x="338" y="355"/>
                  </a:cubicBezTo>
                  <a:lnTo>
                    <a:pt x="338" y="355"/>
                  </a:lnTo>
                  <a:cubicBezTo>
                    <a:pt x="338" y="355"/>
                    <a:pt x="338" y="355"/>
                    <a:pt x="357" y="364"/>
                  </a:cubicBezTo>
                  <a:cubicBezTo>
                    <a:pt x="376" y="374"/>
                    <a:pt x="376" y="377"/>
                    <a:pt x="376" y="377"/>
                  </a:cubicBezTo>
                  <a:cubicBezTo>
                    <a:pt x="376" y="377"/>
                    <a:pt x="354" y="367"/>
                    <a:pt x="338" y="358"/>
                  </a:cubicBezTo>
                  <a:lnTo>
                    <a:pt x="335" y="358"/>
                  </a:lnTo>
                  <a:cubicBezTo>
                    <a:pt x="358" y="371"/>
                    <a:pt x="367" y="377"/>
                    <a:pt x="366" y="377"/>
                  </a:cubicBezTo>
                  <a:cubicBezTo>
                    <a:pt x="366" y="377"/>
                    <a:pt x="361" y="374"/>
                    <a:pt x="354" y="371"/>
                  </a:cubicBezTo>
                  <a:cubicBezTo>
                    <a:pt x="341" y="362"/>
                    <a:pt x="337" y="361"/>
                    <a:pt x="336" y="361"/>
                  </a:cubicBezTo>
                  <a:cubicBezTo>
                    <a:pt x="335" y="361"/>
                    <a:pt x="335" y="361"/>
                    <a:pt x="335" y="361"/>
                  </a:cubicBezTo>
                  <a:lnTo>
                    <a:pt x="316" y="352"/>
                  </a:lnTo>
                  <a:cubicBezTo>
                    <a:pt x="311" y="349"/>
                    <a:pt x="308" y="348"/>
                    <a:pt x="308" y="348"/>
                  </a:cubicBezTo>
                  <a:lnTo>
                    <a:pt x="308" y="348"/>
                  </a:lnTo>
                  <a:cubicBezTo>
                    <a:pt x="308" y="348"/>
                    <a:pt x="321" y="355"/>
                    <a:pt x="332" y="361"/>
                  </a:cubicBezTo>
                  <a:lnTo>
                    <a:pt x="332" y="364"/>
                  </a:lnTo>
                  <a:cubicBezTo>
                    <a:pt x="332" y="364"/>
                    <a:pt x="332" y="364"/>
                    <a:pt x="351" y="374"/>
                  </a:cubicBezTo>
                  <a:cubicBezTo>
                    <a:pt x="366" y="386"/>
                    <a:pt x="385" y="396"/>
                    <a:pt x="385" y="396"/>
                  </a:cubicBezTo>
                  <a:cubicBezTo>
                    <a:pt x="366" y="386"/>
                    <a:pt x="347" y="377"/>
                    <a:pt x="347" y="377"/>
                  </a:cubicBezTo>
                  <a:lnTo>
                    <a:pt x="329" y="367"/>
                  </a:lnTo>
                  <a:cubicBezTo>
                    <a:pt x="315" y="359"/>
                    <a:pt x="309" y="355"/>
                    <a:pt x="308" y="355"/>
                  </a:cubicBezTo>
                  <a:lnTo>
                    <a:pt x="308" y="355"/>
                  </a:lnTo>
                  <a:cubicBezTo>
                    <a:pt x="307" y="355"/>
                    <a:pt x="316" y="363"/>
                    <a:pt x="325" y="371"/>
                  </a:cubicBezTo>
                  <a:cubicBezTo>
                    <a:pt x="343" y="382"/>
                    <a:pt x="352" y="387"/>
                    <a:pt x="351" y="387"/>
                  </a:cubicBezTo>
                  <a:cubicBezTo>
                    <a:pt x="351" y="387"/>
                    <a:pt x="342" y="383"/>
                    <a:pt x="325" y="374"/>
                  </a:cubicBezTo>
                  <a:cubicBezTo>
                    <a:pt x="315" y="368"/>
                    <a:pt x="310" y="365"/>
                    <a:pt x="310" y="365"/>
                  </a:cubicBezTo>
                  <a:lnTo>
                    <a:pt x="310" y="365"/>
                  </a:lnTo>
                  <a:cubicBezTo>
                    <a:pt x="309" y="365"/>
                    <a:pt x="337" y="383"/>
                    <a:pt x="376" y="405"/>
                  </a:cubicBezTo>
                  <a:lnTo>
                    <a:pt x="432" y="436"/>
                  </a:lnTo>
                  <a:lnTo>
                    <a:pt x="376" y="408"/>
                  </a:lnTo>
                  <a:cubicBezTo>
                    <a:pt x="334" y="385"/>
                    <a:pt x="316" y="375"/>
                    <a:pt x="316" y="375"/>
                  </a:cubicBezTo>
                  <a:lnTo>
                    <a:pt x="316" y="375"/>
                  </a:lnTo>
                  <a:cubicBezTo>
                    <a:pt x="315" y="375"/>
                    <a:pt x="323" y="380"/>
                    <a:pt x="338" y="389"/>
                  </a:cubicBezTo>
                  <a:cubicBezTo>
                    <a:pt x="346" y="396"/>
                    <a:pt x="350" y="399"/>
                    <a:pt x="349" y="399"/>
                  </a:cubicBezTo>
                  <a:cubicBezTo>
                    <a:pt x="348" y="399"/>
                    <a:pt x="344" y="397"/>
                    <a:pt x="335" y="393"/>
                  </a:cubicBezTo>
                  <a:cubicBezTo>
                    <a:pt x="326" y="386"/>
                    <a:pt x="321" y="383"/>
                    <a:pt x="319" y="383"/>
                  </a:cubicBezTo>
                  <a:cubicBezTo>
                    <a:pt x="317" y="383"/>
                    <a:pt x="316" y="385"/>
                    <a:pt x="316" y="386"/>
                  </a:cubicBezTo>
                  <a:cubicBezTo>
                    <a:pt x="313" y="386"/>
                    <a:pt x="313" y="389"/>
                    <a:pt x="332" y="399"/>
                  </a:cubicBezTo>
                  <a:lnTo>
                    <a:pt x="329" y="399"/>
                  </a:lnTo>
                  <a:cubicBezTo>
                    <a:pt x="315" y="392"/>
                    <a:pt x="309" y="389"/>
                    <a:pt x="308" y="389"/>
                  </a:cubicBezTo>
                  <a:lnTo>
                    <a:pt x="308" y="389"/>
                  </a:lnTo>
                  <a:cubicBezTo>
                    <a:pt x="306" y="389"/>
                    <a:pt x="323" y="399"/>
                    <a:pt x="347" y="411"/>
                  </a:cubicBezTo>
                  <a:lnTo>
                    <a:pt x="344" y="414"/>
                  </a:lnTo>
                  <a:lnTo>
                    <a:pt x="329" y="402"/>
                  </a:lnTo>
                  <a:cubicBezTo>
                    <a:pt x="320" y="398"/>
                    <a:pt x="315" y="396"/>
                    <a:pt x="311" y="396"/>
                  </a:cubicBezTo>
                  <a:cubicBezTo>
                    <a:pt x="307" y="396"/>
                    <a:pt x="305" y="398"/>
                    <a:pt x="304" y="402"/>
                  </a:cubicBezTo>
                  <a:cubicBezTo>
                    <a:pt x="297" y="408"/>
                    <a:pt x="297" y="411"/>
                    <a:pt x="332" y="430"/>
                  </a:cubicBezTo>
                  <a:cubicBezTo>
                    <a:pt x="319" y="424"/>
                    <a:pt x="307" y="419"/>
                    <a:pt x="305" y="419"/>
                  </a:cubicBezTo>
                  <a:lnTo>
                    <a:pt x="305" y="419"/>
                  </a:lnTo>
                  <a:cubicBezTo>
                    <a:pt x="304" y="419"/>
                    <a:pt x="306" y="421"/>
                    <a:pt x="313" y="424"/>
                  </a:cubicBezTo>
                  <a:cubicBezTo>
                    <a:pt x="313" y="424"/>
                    <a:pt x="313" y="424"/>
                    <a:pt x="291" y="414"/>
                  </a:cubicBezTo>
                  <a:cubicBezTo>
                    <a:pt x="276" y="408"/>
                    <a:pt x="270" y="406"/>
                    <a:pt x="269" y="406"/>
                  </a:cubicBezTo>
                  <a:lnTo>
                    <a:pt x="269" y="406"/>
                  </a:lnTo>
                  <a:cubicBezTo>
                    <a:pt x="268" y="406"/>
                    <a:pt x="279" y="412"/>
                    <a:pt x="291" y="418"/>
                  </a:cubicBezTo>
                  <a:cubicBezTo>
                    <a:pt x="309" y="426"/>
                    <a:pt x="314" y="430"/>
                    <a:pt x="312" y="430"/>
                  </a:cubicBezTo>
                  <a:cubicBezTo>
                    <a:pt x="310" y="430"/>
                    <a:pt x="299" y="426"/>
                    <a:pt x="288" y="421"/>
                  </a:cubicBezTo>
                  <a:cubicBezTo>
                    <a:pt x="281" y="417"/>
                    <a:pt x="274" y="414"/>
                    <a:pt x="269" y="411"/>
                  </a:cubicBezTo>
                  <a:lnTo>
                    <a:pt x="269" y="411"/>
                  </a:lnTo>
                  <a:cubicBezTo>
                    <a:pt x="281" y="419"/>
                    <a:pt x="292" y="427"/>
                    <a:pt x="288" y="427"/>
                  </a:cubicBezTo>
                  <a:cubicBezTo>
                    <a:pt x="286" y="427"/>
                    <a:pt x="280" y="424"/>
                    <a:pt x="266" y="418"/>
                  </a:cubicBezTo>
                  <a:lnTo>
                    <a:pt x="263" y="421"/>
                  </a:lnTo>
                  <a:cubicBezTo>
                    <a:pt x="282" y="430"/>
                    <a:pt x="282" y="430"/>
                    <a:pt x="282" y="433"/>
                  </a:cubicBezTo>
                  <a:cubicBezTo>
                    <a:pt x="280" y="433"/>
                    <a:pt x="280" y="434"/>
                    <a:pt x="278" y="434"/>
                  </a:cubicBezTo>
                  <a:cubicBezTo>
                    <a:pt x="275" y="434"/>
                    <a:pt x="271" y="433"/>
                    <a:pt x="260" y="427"/>
                  </a:cubicBezTo>
                  <a:lnTo>
                    <a:pt x="260" y="427"/>
                  </a:lnTo>
                  <a:lnTo>
                    <a:pt x="294" y="449"/>
                  </a:lnTo>
                  <a:cubicBezTo>
                    <a:pt x="313" y="458"/>
                    <a:pt x="329" y="471"/>
                    <a:pt x="329" y="471"/>
                  </a:cubicBezTo>
                  <a:lnTo>
                    <a:pt x="310" y="461"/>
                  </a:lnTo>
                  <a:lnTo>
                    <a:pt x="275" y="443"/>
                  </a:lnTo>
                  <a:lnTo>
                    <a:pt x="275" y="443"/>
                  </a:lnTo>
                  <a:cubicBezTo>
                    <a:pt x="275" y="443"/>
                    <a:pt x="272" y="443"/>
                    <a:pt x="291" y="452"/>
                  </a:cubicBezTo>
                  <a:cubicBezTo>
                    <a:pt x="280" y="446"/>
                    <a:pt x="275" y="445"/>
                    <a:pt x="273" y="445"/>
                  </a:cubicBezTo>
                  <a:cubicBezTo>
                    <a:pt x="271" y="445"/>
                    <a:pt x="270" y="446"/>
                    <a:pt x="269" y="446"/>
                  </a:cubicBezTo>
                  <a:cubicBezTo>
                    <a:pt x="269" y="449"/>
                    <a:pt x="269" y="449"/>
                    <a:pt x="285" y="461"/>
                  </a:cubicBezTo>
                  <a:cubicBezTo>
                    <a:pt x="269" y="454"/>
                    <a:pt x="259" y="450"/>
                    <a:pt x="256" y="450"/>
                  </a:cubicBezTo>
                  <a:cubicBezTo>
                    <a:pt x="252" y="450"/>
                    <a:pt x="260" y="457"/>
                    <a:pt x="282" y="468"/>
                  </a:cubicBezTo>
                  <a:cubicBezTo>
                    <a:pt x="291" y="472"/>
                    <a:pt x="296" y="475"/>
                    <a:pt x="295" y="475"/>
                  </a:cubicBezTo>
                  <a:cubicBezTo>
                    <a:pt x="295" y="475"/>
                    <a:pt x="289" y="472"/>
                    <a:pt x="278" y="468"/>
                  </a:cubicBezTo>
                  <a:cubicBezTo>
                    <a:pt x="270" y="465"/>
                    <a:pt x="265" y="463"/>
                    <a:pt x="264" y="463"/>
                  </a:cubicBezTo>
                  <a:lnTo>
                    <a:pt x="264" y="463"/>
                  </a:lnTo>
                  <a:cubicBezTo>
                    <a:pt x="263" y="463"/>
                    <a:pt x="268" y="466"/>
                    <a:pt x="278" y="471"/>
                  </a:cubicBezTo>
                  <a:cubicBezTo>
                    <a:pt x="284" y="474"/>
                    <a:pt x="286" y="475"/>
                    <a:pt x="286" y="475"/>
                  </a:cubicBezTo>
                  <a:cubicBezTo>
                    <a:pt x="286" y="475"/>
                    <a:pt x="273" y="469"/>
                    <a:pt x="260" y="465"/>
                  </a:cubicBezTo>
                  <a:cubicBezTo>
                    <a:pt x="238" y="455"/>
                    <a:pt x="228" y="451"/>
                    <a:pt x="226" y="451"/>
                  </a:cubicBezTo>
                  <a:lnTo>
                    <a:pt x="226" y="451"/>
                  </a:lnTo>
                  <a:cubicBezTo>
                    <a:pt x="224" y="451"/>
                    <a:pt x="229" y="454"/>
                    <a:pt x="238" y="458"/>
                  </a:cubicBezTo>
                  <a:cubicBezTo>
                    <a:pt x="257" y="468"/>
                    <a:pt x="253" y="471"/>
                    <a:pt x="253" y="471"/>
                  </a:cubicBezTo>
                  <a:cubicBezTo>
                    <a:pt x="266" y="480"/>
                    <a:pt x="275" y="487"/>
                    <a:pt x="291" y="490"/>
                  </a:cubicBezTo>
                  <a:lnTo>
                    <a:pt x="325" y="508"/>
                  </a:lnTo>
                  <a:cubicBezTo>
                    <a:pt x="333" y="513"/>
                    <a:pt x="334" y="515"/>
                    <a:pt x="334" y="515"/>
                  </a:cubicBezTo>
                  <a:cubicBezTo>
                    <a:pt x="332" y="515"/>
                    <a:pt x="325" y="512"/>
                    <a:pt x="325" y="512"/>
                  </a:cubicBezTo>
                  <a:cubicBezTo>
                    <a:pt x="313" y="502"/>
                    <a:pt x="300" y="496"/>
                    <a:pt x="288" y="493"/>
                  </a:cubicBezTo>
                  <a:cubicBezTo>
                    <a:pt x="277" y="487"/>
                    <a:pt x="271" y="486"/>
                    <a:pt x="268" y="486"/>
                  </a:cubicBezTo>
                  <a:cubicBezTo>
                    <a:pt x="266" y="486"/>
                    <a:pt x="266" y="487"/>
                    <a:pt x="266" y="487"/>
                  </a:cubicBezTo>
                  <a:lnTo>
                    <a:pt x="266" y="490"/>
                  </a:lnTo>
                  <a:cubicBezTo>
                    <a:pt x="258" y="487"/>
                    <a:pt x="252" y="486"/>
                    <a:pt x="250" y="486"/>
                  </a:cubicBezTo>
                  <a:cubicBezTo>
                    <a:pt x="247" y="486"/>
                    <a:pt x="251" y="489"/>
                    <a:pt x="263" y="493"/>
                  </a:cubicBezTo>
                  <a:lnTo>
                    <a:pt x="282" y="502"/>
                  </a:lnTo>
                  <a:cubicBezTo>
                    <a:pt x="268" y="497"/>
                    <a:pt x="259" y="494"/>
                    <a:pt x="254" y="494"/>
                  </a:cubicBezTo>
                  <a:cubicBezTo>
                    <a:pt x="245" y="494"/>
                    <a:pt x="251" y="503"/>
                    <a:pt x="275" y="515"/>
                  </a:cubicBezTo>
                  <a:lnTo>
                    <a:pt x="253" y="505"/>
                  </a:lnTo>
                  <a:cubicBezTo>
                    <a:pt x="242" y="500"/>
                    <a:pt x="238" y="499"/>
                    <a:pt x="236" y="499"/>
                  </a:cubicBezTo>
                  <a:cubicBezTo>
                    <a:pt x="235" y="499"/>
                    <a:pt x="235" y="499"/>
                    <a:pt x="235" y="499"/>
                  </a:cubicBezTo>
                  <a:cubicBezTo>
                    <a:pt x="235" y="499"/>
                    <a:pt x="250" y="512"/>
                    <a:pt x="250" y="515"/>
                  </a:cubicBezTo>
                  <a:cubicBezTo>
                    <a:pt x="247" y="518"/>
                    <a:pt x="244" y="521"/>
                    <a:pt x="263" y="530"/>
                  </a:cubicBezTo>
                  <a:cubicBezTo>
                    <a:pt x="263" y="530"/>
                    <a:pt x="263" y="530"/>
                    <a:pt x="244" y="521"/>
                  </a:cubicBezTo>
                  <a:cubicBezTo>
                    <a:pt x="233" y="515"/>
                    <a:pt x="228" y="514"/>
                    <a:pt x="226" y="514"/>
                  </a:cubicBezTo>
                  <a:cubicBezTo>
                    <a:pt x="225" y="514"/>
                    <a:pt x="225" y="515"/>
                    <a:pt x="225" y="515"/>
                  </a:cubicBezTo>
                  <a:cubicBezTo>
                    <a:pt x="225" y="515"/>
                    <a:pt x="244" y="524"/>
                    <a:pt x="263" y="534"/>
                  </a:cubicBezTo>
                  <a:cubicBezTo>
                    <a:pt x="273" y="537"/>
                    <a:pt x="278" y="539"/>
                    <a:pt x="276" y="539"/>
                  </a:cubicBezTo>
                  <a:cubicBezTo>
                    <a:pt x="275" y="539"/>
                    <a:pt x="270" y="538"/>
                    <a:pt x="260" y="534"/>
                  </a:cubicBezTo>
                  <a:cubicBezTo>
                    <a:pt x="253" y="531"/>
                    <a:pt x="249" y="530"/>
                    <a:pt x="246" y="530"/>
                  </a:cubicBezTo>
                  <a:cubicBezTo>
                    <a:pt x="241" y="530"/>
                    <a:pt x="244" y="535"/>
                    <a:pt x="257" y="543"/>
                  </a:cubicBezTo>
                  <a:cubicBezTo>
                    <a:pt x="257" y="543"/>
                    <a:pt x="253" y="543"/>
                    <a:pt x="235" y="537"/>
                  </a:cubicBezTo>
                  <a:cubicBezTo>
                    <a:pt x="225" y="532"/>
                    <a:pt x="215" y="528"/>
                    <a:pt x="213" y="528"/>
                  </a:cubicBezTo>
                  <a:lnTo>
                    <a:pt x="213" y="528"/>
                  </a:lnTo>
                  <a:cubicBezTo>
                    <a:pt x="211" y="528"/>
                    <a:pt x="215" y="531"/>
                    <a:pt x="231" y="540"/>
                  </a:cubicBezTo>
                  <a:cubicBezTo>
                    <a:pt x="231" y="540"/>
                    <a:pt x="231" y="540"/>
                    <a:pt x="213" y="534"/>
                  </a:cubicBezTo>
                  <a:lnTo>
                    <a:pt x="213" y="534"/>
                  </a:lnTo>
                  <a:cubicBezTo>
                    <a:pt x="225" y="540"/>
                    <a:pt x="228" y="543"/>
                    <a:pt x="223" y="543"/>
                  </a:cubicBezTo>
                  <a:cubicBezTo>
                    <a:pt x="221" y="543"/>
                    <a:pt x="216" y="542"/>
                    <a:pt x="209" y="540"/>
                  </a:cubicBezTo>
                  <a:lnTo>
                    <a:pt x="209" y="540"/>
                  </a:lnTo>
                  <a:cubicBezTo>
                    <a:pt x="209" y="540"/>
                    <a:pt x="206" y="543"/>
                    <a:pt x="225" y="549"/>
                  </a:cubicBezTo>
                  <a:lnTo>
                    <a:pt x="244" y="559"/>
                  </a:lnTo>
                  <a:cubicBezTo>
                    <a:pt x="226" y="551"/>
                    <a:pt x="217" y="547"/>
                    <a:pt x="216" y="547"/>
                  </a:cubicBezTo>
                  <a:lnTo>
                    <a:pt x="216" y="547"/>
                  </a:lnTo>
                  <a:cubicBezTo>
                    <a:pt x="215" y="547"/>
                    <a:pt x="224" y="552"/>
                    <a:pt x="244" y="562"/>
                  </a:cubicBezTo>
                  <a:cubicBezTo>
                    <a:pt x="225" y="555"/>
                    <a:pt x="222" y="555"/>
                    <a:pt x="222" y="555"/>
                  </a:cubicBezTo>
                  <a:lnTo>
                    <a:pt x="222" y="555"/>
                  </a:lnTo>
                  <a:cubicBezTo>
                    <a:pt x="222" y="555"/>
                    <a:pt x="241" y="568"/>
                    <a:pt x="238" y="574"/>
                  </a:cubicBezTo>
                  <a:cubicBezTo>
                    <a:pt x="231" y="581"/>
                    <a:pt x="231" y="584"/>
                    <a:pt x="250" y="590"/>
                  </a:cubicBezTo>
                  <a:cubicBezTo>
                    <a:pt x="261" y="595"/>
                    <a:pt x="265" y="597"/>
                    <a:pt x="264" y="597"/>
                  </a:cubicBezTo>
                  <a:cubicBezTo>
                    <a:pt x="263" y="597"/>
                    <a:pt x="259" y="596"/>
                    <a:pt x="250" y="593"/>
                  </a:cubicBezTo>
                  <a:cubicBezTo>
                    <a:pt x="228" y="587"/>
                    <a:pt x="228" y="587"/>
                    <a:pt x="228" y="587"/>
                  </a:cubicBezTo>
                  <a:cubicBezTo>
                    <a:pt x="228" y="587"/>
                    <a:pt x="228" y="587"/>
                    <a:pt x="227" y="587"/>
                  </a:cubicBezTo>
                  <a:cubicBezTo>
                    <a:pt x="225" y="587"/>
                    <a:pt x="220" y="586"/>
                    <a:pt x="206" y="581"/>
                  </a:cubicBezTo>
                  <a:lnTo>
                    <a:pt x="206" y="581"/>
                  </a:lnTo>
                  <a:cubicBezTo>
                    <a:pt x="225" y="590"/>
                    <a:pt x="225" y="590"/>
                    <a:pt x="225" y="590"/>
                  </a:cubicBezTo>
                  <a:cubicBezTo>
                    <a:pt x="217" y="587"/>
                    <a:pt x="212" y="586"/>
                    <a:pt x="211" y="586"/>
                  </a:cubicBezTo>
                  <a:lnTo>
                    <a:pt x="211" y="586"/>
                  </a:lnTo>
                  <a:cubicBezTo>
                    <a:pt x="210" y="586"/>
                    <a:pt x="215" y="588"/>
                    <a:pt x="225" y="593"/>
                  </a:cubicBezTo>
                  <a:cubicBezTo>
                    <a:pt x="212" y="589"/>
                    <a:pt x="197" y="584"/>
                    <a:pt x="196" y="584"/>
                  </a:cubicBezTo>
                  <a:lnTo>
                    <a:pt x="196" y="584"/>
                  </a:lnTo>
                  <a:cubicBezTo>
                    <a:pt x="196" y="584"/>
                    <a:pt x="198" y="585"/>
                    <a:pt x="203" y="587"/>
                  </a:cubicBezTo>
                  <a:cubicBezTo>
                    <a:pt x="222" y="596"/>
                    <a:pt x="222" y="596"/>
                    <a:pt x="241" y="606"/>
                  </a:cubicBezTo>
                  <a:cubicBezTo>
                    <a:pt x="241" y="606"/>
                    <a:pt x="241" y="606"/>
                    <a:pt x="239" y="606"/>
                  </a:cubicBezTo>
                  <a:cubicBezTo>
                    <a:pt x="237" y="606"/>
                    <a:pt x="232" y="605"/>
                    <a:pt x="219" y="599"/>
                  </a:cubicBezTo>
                  <a:cubicBezTo>
                    <a:pt x="215" y="598"/>
                    <a:pt x="213" y="598"/>
                    <a:pt x="212" y="598"/>
                  </a:cubicBezTo>
                  <a:cubicBezTo>
                    <a:pt x="206" y="598"/>
                    <a:pt x="219" y="607"/>
                    <a:pt x="235" y="615"/>
                  </a:cubicBezTo>
                  <a:cubicBezTo>
                    <a:pt x="216" y="609"/>
                    <a:pt x="216" y="609"/>
                    <a:pt x="216" y="609"/>
                  </a:cubicBezTo>
                  <a:lnTo>
                    <a:pt x="216" y="609"/>
                  </a:lnTo>
                  <a:cubicBezTo>
                    <a:pt x="222" y="612"/>
                    <a:pt x="224" y="613"/>
                    <a:pt x="223" y="613"/>
                  </a:cubicBezTo>
                  <a:cubicBezTo>
                    <a:pt x="221" y="613"/>
                    <a:pt x="208" y="609"/>
                    <a:pt x="194" y="602"/>
                  </a:cubicBezTo>
                  <a:cubicBezTo>
                    <a:pt x="183" y="597"/>
                    <a:pt x="178" y="596"/>
                    <a:pt x="176" y="596"/>
                  </a:cubicBezTo>
                  <a:cubicBezTo>
                    <a:pt x="175" y="596"/>
                    <a:pt x="175" y="596"/>
                    <a:pt x="175" y="596"/>
                  </a:cubicBezTo>
                  <a:cubicBezTo>
                    <a:pt x="194" y="606"/>
                    <a:pt x="191" y="609"/>
                    <a:pt x="191" y="612"/>
                  </a:cubicBezTo>
                  <a:cubicBezTo>
                    <a:pt x="188" y="618"/>
                    <a:pt x="206" y="624"/>
                    <a:pt x="244" y="643"/>
                  </a:cubicBezTo>
                  <a:lnTo>
                    <a:pt x="184" y="621"/>
                  </a:lnTo>
                  <a:lnTo>
                    <a:pt x="184" y="621"/>
                  </a:lnTo>
                  <a:cubicBezTo>
                    <a:pt x="184" y="621"/>
                    <a:pt x="203" y="631"/>
                    <a:pt x="222" y="637"/>
                  </a:cubicBezTo>
                  <a:cubicBezTo>
                    <a:pt x="236" y="641"/>
                    <a:pt x="240" y="643"/>
                    <a:pt x="236" y="643"/>
                  </a:cubicBezTo>
                  <a:cubicBezTo>
                    <a:pt x="234" y="643"/>
                    <a:pt x="229" y="642"/>
                    <a:pt x="222" y="640"/>
                  </a:cubicBezTo>
                  <a:cubicBezTo>
                    <a:pt x="212" y="637"/>
                    <a:pt x="207" y="636"/>
                    <a:pt x="205" y="636"/>
                  </a:cubicBezTo>
                  <a:lnTo>
                    <a:pt x="205" y="636"/>
                  </a:lnTo>
                  <a:cubicBezTo>
                    <a:pt x="204" y="636"/>
                    <a:pt x="209" y="638"/>
                    <a:pt x="219" y="643"/>
                  </a:cubicBezTo>
                  <a:cubicBezTo>
                    <a:pt x="219" y="643"/>
                    <a:pt x="219" y="644"/>
                    <a:pt x="217" y="644"/>
                  </a:cubicBezTo>
                  <a:cubicBezTo>
                    <a:pt x="214" y="644"/>
                    <a:pt x="209" y="643"/>
                    <a:pt x="200" y="640"/>
                  </a:cubicBezTo>
                  <a:lnTo>
                    <a:pt x="200" y="640"/>
                  </a:lnTo>
                  <a:cubicBezTo>
                    <a:pt x="200" y="640"/>
                    <a:pt x="197" y="640"/>
                    <a:pt x="219" y="646"/>
                  </a:cubicBezTo>
                  <a:cubicBezTo>
                    <a:pt x="231" y="650"/>
                    <a:pt x="235" y="653"/>
                    <a:pt x="231" y="653"/>
                  </a:cubicBezTo>
                  <a:cubicBezTo>
                    <a:pt x="229" y="653"/>
                    <a:pt x="224" y="652"/>
                    <a:pt x="216" y="649"/>
                  </a:cubicBezTo>
                  <a:cubicBezTo>
                    <a:pt x="197" y="642"/>
                    <a:pt x="187" y="639"/>
                    <a:pt x="184" y="639"/>
                  </a:cubicBezTo>
                  <a:cubicBezTo>
                    <a:pt x="181" y="639"/>
                    <a:pt x="184" y="642"/>
                    <a:pt x="194" y="646"/>
                  </a:cubicBezTo>
                  <a:cubicBezTo>
                    <a:pt x="216" y="653"/>
                    <a:pt x="213" y="653"/>
                    <a:pt x="213" y="653"/>
                  </a:cubicBezTo>
                  <a:cubicBezTo>
                    <a:pt x="213" y="653"/>
                    <a:pt x="213" y="656"/>
                    <a:pt x="231" y="665"/>
                  </a:cubicBezTo>
                  <a:lnTo>
                    <a:pt x="213" y="659"/>
                  </a:lnTo>
                  <a:lnTo>
                    <a:pt x="191" y="653"/>
                  </a:lnTo>
                  <a:lnTo>
                    <a:pt x="191" y="653"/>
                  </a:lnTo>
                  <a:cubicBezTo>
                    <a:pt x="191" y="653"/>
                    <a:pt x="191" y="656"/>
                    <a:pt x="209" y="662"/>
                  </a:cubicBezTo>
                  <a:cubicBezTo>
                    <a:pt x="196" y="658"/>
                    <a:pt x="183" y="654"/>
                    <a:pt x="180" y="654"/>
                  </a:cubicBezTo>
                  <a:cubicBezTo>
                    <a:pt x="179" y="654"/>
                    <a:pt x="181" y="655"/>
                    <a:pt x="188" y="659"/>
                  </a:cubicBezTo>
                  <a:cubicBezTo>
                    <a:pt x="169" y="652"/>
                    <a:pt x="159" y="649"/>
                    <a:pt x="157" y="649"/>
                  </a:cubicBezTo>
                  <a:cubicBezTo>
                    <a:pt x="154" y="649"/>
                    <a:pt x="164" y="653"/>
                    <a:pt x="184" y="662"/>
                  </a:cubicBezTo>
                  <a:cubicBezTo>
                    <a:pt x="184" y="665"/>
                    <a:pt x="203" y="675"/>
                    <a:pt x="200" y="678"/>
                  </a:cubicBezTo>
                  <a:cubicBezTo>
                    <a:pt x="200" y="679"/>
                    <a:pt x="199" y="681"/>
                    <a:pt x="195" y="681"/>
                  </a:cubicBezTo>
                  <a:cubicBezTo>
                    <a:pt x="191" y="681"/>
                    <a:pt x="186" y="680"/>
                    <a:pt x="178" y="678"/>
                  </a:cubicBezTo>
                  <a:cubicBezTo>
                    <a:pt x="178" y="678"/>
                    <a:pt x="177" y="677"/>
                    <a:pt x="177" y="677"/>
                  </a:cubicBezTo>
                  <a:lnTo>
                    <a:pt x="177" y="677"/>
                  </a:lnTo>
                  <a:cubicBezTo>
                    <a:pt x="197" y="684"/>
                    <a:pt x="196" y="685"/>
                    <a:pt x="194" y="687"/>
                  </a:cubicBezTo>
                  <a:cubicBezTo>
                    <a:pt x="191" y="687"/>
                    <a:pt x="189" y="686"/>
                    <a:pt x="188" y="686"/>
                  </a:cubicBezTo>
                  <a:cubicBezTo>
                    <a:pt x="180" y="686"/>
                    <a:pt x="196" y="694"/>
                    <a:pt x="213" y="700"/>
                  </a:cubicBezTo>
                  <a:cubicBezTo>
                    <a:pt x="240" y="708"/>
                    <a:pt x="249" y="711"/>
                    <a:pt x="245" y="711"/>
                  </a:cubicBezTo>
                  <a:cubicBezTo>
                    <a:pt x="244" y="711"/>
                    <a:pt x="239" y="710"/>
                    <a:pt x="231" y="709"/>
                  </a:cubicBezTo>
                  <a:cubicBezTo>
                    <a:pt x="231" y="709"/>
                    <a:pt x="213" y="703"/>
                    <a:pt x="191" y="696"/>
                  </a:cubicBezTo>
                  <a:cubicBezTo>
                    <a:pt x="172" y="690"/>
                    <a:pt x="150" y="684"/>
                    <a:pt x="150" y="684"/>
                  </a:cubicBezTo>
                  <a:lnTo>
                    <a:pt x="150" y="684"/>
                  </a:lnTo>
                  <a:cubicBezTo>
                    <a:pt x="150" y="684"/>
                    <a:pt x="150" y="687"/>
                    <a:pt x="169" y="693"/>
                  </a:cubicBezTo>
                  <a:cubicBezTo>
                    <a:pt x="191" y="700"/>
                    <a:pt x="191" y="700"/>
                    <a:pt x="191" y="700"/>
                  </a:cubicBezTo>
                  <a:cubicBezTo>
                    <a:pt x="191" y="700"/>
                    <a:pt x="188" y="703"/>
                    <a:pt x="206" y="709"/>
                  </a:cubicBezTo>
                  <a:cubicBezTo>
                    <a:pt x="228" y="715"/>
                    <a:pt x="225" y="718"/>
                    <a:pt x="225" y="718"/>
                  </a:cubicBezTo>
                  <a:cubicBezTo>
                    <a:pt x="216" y="715"/>
                    <a:pt x="211" y="714"/>
                    <a:pt x="209" y="714"/>
                  </a:cubicBezTo>
                  <a:cubicBezTo>
                    <a:pt x="206" y="714"/>
                    <a:pt x="206" y="715"/>
                    <a:pt x="206" y="715"/>
                  </a:cubicBezTo>
                  <a:lnTo>
                    <a:pt x="184" y="706"/>
                  </a:lnTo>
                  <a:lnTo>
                    <a:pt x="147" y="693"/>
                  </a:lnTo>
                  <a:lnTo>
                    <a:pt x="166" y="703"/>
                  </a:lnTo>
                  <a:cubicBezTo>
                    <a:pt x="184" y="709"/>
                    <a:pt x="175" y="731"/>
                    <a:pt x="172" y="734"/>
                  </a:cubicBezTo>
                  <a:cubicBezTo>
                    <a:pt x="165" y="733"/>
                    <a:pt x="161" y="733"/>
                    <a:pt x="158" y="733"/>
                  </a:cubicBezTo>
                  <a:cubicBezTo>
                    <a:pt x="152" y="733"/>
                    <a:pt x="156" y="735"/>
                    <a:pt x="172" y="737"/>
                  </a:cubicBezTo>
                  <a:cubicBezTo>
                    <a:pt x="191" y="743"/>
                    <a:pt x="188" y="750"/>
                    <a:pt x="184" y="756"/>
                  </a:cubicBezTo>
                  <a:cubicBezTo>
                    <a:pt x="181" y="762"/>
                    <a:pt x="181" y="765"/>
                    <a:pt x="200" y="772"/>
                  </a:cubicBezTo>
                  <a:lnTo>
                    <a:pt x="197" y="775"/>
                  </a:lnTo>
                  <a:cubicBezTo>
                    <a:pt x="197" y="778"/>
                    <a:pt x="216" y="784"/>
                    <a:pt x="216" y="784"/>
                  </a:cubicBezTo>
                  <a:cubicBezTo>
                    <a:pt x="226" y="789"/>
                    <a:pt x="231" y="792"/>
                    <a:pt x="230" y="792"/>
                  </a:cubicBezTo>
                  <a:cubicBezTo>
                    <a:pt x="229" y="792"/>
                    <a:pt x="224" y="790"/>
                    <a:pt x="216" y="787"/>
                  </a:cubicBezTo>
                  <a:cubicBezTo>
                    <a:pt x="197" y="781"/>
                    <a:pt x="175" y="775"/>
                    <a:pt x="175" y="775"/>
                  </a:cubicBezTo>
                  <a:lnTo>
                    <a:pt x="175" y="775"/>
                  </a:lnTo>
                  <a:cubicBezTo>
                    <a:pt x="188" y="781"/>
                    <a:pt x="200" y="787"/>
                    <a:pt x="216" y="790"/>
                  </a:cubicBezTo>
                  <a:cubicBezTo>
                    <a:pt x="235" y="797"/>
                    <a:pt x="235" y="797"/>
                    <a:pt x="235" y="797"/>
                  </a:cubicBezTo>
                  <a:cubicBezTo>
                    <a:pt x="235" y="797"/>
                    <a:pt x="235" y="797"/>
                    <a:pt x="213" y="790"/>
                  </a:cubicBezTo>
                  <a:lnTo>
                    <a:pt x="175" y="778"/>
                  </a:lnTo>
                  <a:lnTo>
                    <a:pt x="172" y="781"/>
                  </a:lnTo>
                  <a:cubicBezTo>
                    <a:pt x="194" y="787"/>
                    <a:pt x="194" y="787"/>
                    <a:pt x="194" y="787"/>
                  </a:cubicBezTo>
                  <a:cubicBezTo>
                    <a:pt x="178" y="784"/>
                    <a:pt x="166" y="781"/>
                    <a:pt x="153" y="778"/>
                  </a:cubicBezTo>
                  <a:cubicBezTo>
                    <a:pt x="133" y="772"/>
                    <a:pt x="123" y="769"/>
                    <a:pt x="122" y="769"/>
                  </a:cubicBezTo>
                  <a:lnTo>
                    <a:pt x="122" y="769"/>
                  </a:lnTo>
                  <a:cubicBezTo>
                    <a:pt x="122" y="769"/>
                    <a:pt x="131" y="772"/>
                    <a:pt x="150" y="778"/>
                  </a:cubicBezTo>
                  <a:lnTo>
                    <a:pt x="172" y="787"/>
                  </a:lnTo>
                  <a:cubicBezTo>
                    <a:pt x="161" y="784"/>
                    <a:pt x="156" y="783"/>
                    <a:pt x="154" y="783"/>
                  </a:cubicBezTo>
                  <a:cubicBezTo>
                    <a:pt x="150" y="783"/>
                    <a:pt x="174" y="792"/>
                    <a:pt x="188" y="797"/>
                  </a:cubicBezTo>
                  <a:cubicBezTo>
                    <a:pt x="170" y="791"/>
                    <a:pt x="160" y="789"/>
                    <a:pt x="157" y="789"/>
                  </a:cubicBezTo>
                  <a:cubicBezTo>
                    <a:pt x="155" y="789"/>
                    <a:pt x="165" y="793"/>
                    <a:pt x="188" y="800"/>
                  </a:cubicBezTo>
                  <a:cubicBezTo>
                    <a:pt x="177" y="798"/>
                    <a:pt x="171" y="798"/>
                    <a:pt x="168" y="798"/>
                  </a:cubicBezTo>
                  <a:cubicBezTo>
                    <a:pt x="166" y="798"/>
                    <a:pt x="166" y="798"/>
                    <a:pt x="166" y="800"/>
                  </a:cubicBezTo>
                  <a:cubicBezTo>
                    <a:pt x="184" y="806"/>
                    <a:pt x="181" y="812"/>
                    <a:pt x="178" y="819"/>
                  </a:cubicBezTo>
                  <a:cubicBezTo>
                    <a:pt x="175" y="828"/>
                    <a:pt x="172" y="834"/>
                    <a:pt x="191" y="838"/>
                  </a:cubicBezTo>
                  <a:cubicBezTo>
                    <a:pt x="191" y="838"/>
                    <a:pt x="191" y="838"/>
                    <a:pt x="188" y="838"/>
                  </a:cubicBezTo>
                  <a:cubicBezTo>
                    <a:pt x="186" y="838"/>
                    <a:pt x="181" y="838"/>
                    <a:pt x="172" y="834"/>
                  </a:cubicBezTo>
                  <a:cubicBezTo>
                    <a:pt x="165" y="833"/>
                    <a:pt x="160" y="833"/>
                    <a:pt x="158" y="833"/>
                  </a:cubicBezTo>
                  <a:cubicBezTo>
                    <a:pt x="154" y="833"/>
                    <a:pt x="164" y="835"/>
                    <a:pt x="191" y="844"/>
                  </a:cubicBezTo>
                  <a:cubicBezTo>
                    <a:pt x="181" y="841"/>
                    <a:pt x="176" y="840"/>
                    <a:pt x="173" y="840"/>
                  </a:cubicBezTo>
                  <a:cubicBezTo>
                    <a:pt x="169" y="840"/>
                    <a:pt x="169" y="842"/>
                    <a:pt x="169" y="844"/>
                  </a:cubicBezTo>
                  <a:cubicBezTo>
                    <a:pt x="166" y="847"/>
                    <a:pt x="166" y="850"/>
                    <a:pt x="184" y="856"/>
                  </a:cubicBezTo>
                  <a:cubicBezTo>
                    <a:pt x="166" y="852"/>
                    <a:pt x="151" y="850"/>
                    <a:pt x="144" y="850"/>
                  </a:cubicBezTo>
                  <a:cubicBezTo>
                    <a:pt x="137" y="850"/>
                    <a:pt x="141" y="853"/>
                    <a:pt x="162" y="859"/>
                  </a:cubicBezTo>
                  <a:cubicBezTo>
                    <a:pt x="162" y="859"/>
                    <a:pt x="159" y="859"/>
                    <a:pt x="141" y="856"/>
                  </a:cubicBezTo>
                  <a:lnTo>
                    <a:pt x="141" y="856"/>
                  </a:lnTo>
                  <a:cubicBezTo>
                    <a:pt x="141" y="856"/>
                    <a:pt x="141" y="856"/>
                    <a:pt x="159" y="866"/>
                  </a:cubicBezTo>
                  <a:cubicBezTo>
                    <a:pt x="159" y="866"/>
                    <a:pt x="156" y="869"/>
                    <a:pt x="156" y="872"/>
                  </a:cubicBezTo>
                  <a:cubicBezTo>
                    <a:pt x="156" y="875"/>
                    <a:pt x="175" y="881"/>
                    <a:pt x="175" y="881"/>
                  </a:cubicBezTo>
                  <a:cubicBezTo>
                    <a:pt x="169" y="881"/>
                    <a:pt x="165" y="880"/>
                    <a:pt x="162" y="880"/>
                  </a:cubicBezTo>
                  <a:cubicBezTo>
                    <a:pt x="153" y="880"/>
                    <a:pt x="152" y="883"/>
                    <a:pt x="150" y="888"/>
                  </a:cubicBezTo>
                  <a:cubicBezTo>
                    <a:pt x="147" y="893"/>
                    <a:pt x="145" y="898"/>
                    <a:pt x="134" y="898"/>
                  </a:cubicBezTo>
                  <a:cubicBezTo>
                    <a:pt x="131" y="898"/>
                    <a:pt x="128" y="898"/>
                    <a:pt x="125" y="897"/>
                  </a:cubicBezTo>
                  <a:lnTo>
                    <a:pt x="125" y="897"/>
                  </a:lnTo>
                  <a:cubicBezTo>
                    <a:pt x="125" y="897"/>
                    <a:pt x="122" y="897"/>
                    <a:pt x="144" y="903"/>
                  </a:cubicBezTo>
                  <a:cubicBezTo>
                    <a:pt x="174" y="910"/>
                    <a:pt x="182" y="914"/>
                    <a:pt x="175" y="914"/>
                  </a:cubicBezTo>
                  <a:cubicBezTo>
                    <a:pt x="172" y="914"/>
                    <a:pt x="168" y="913"/>
                    <a:pt x="162" y="913"/>
                  </a:cubicBezTo>
                  <a:cubicBezTo>
                    <a:pt x="145" y="909"/>
                    <a:pt x="135" y="907"/>
                    <a:pt x="132" y="907"/>
                  </a:cubicBezTo>
                  <a:cubicBezTo>
                    <a:pt x="127" y="907"/>
                    <a:pt x="136" y="910"/>
                    <a:pt x="159" y="916"/>
                  </a:cubicBezTo>
                  <a:lnTo>
                    <a:pt x="141" y="913"/>
                  </a:lnTo>
                  <a:cubicBezTo>
                    <a:pt x="129" y="910"/>
                    <a:pt x="122" y="909"/>
                    <a:pt x="119" y="909"/>
                  </a:cubicBezTo>
                  <a:cubicBezTo>
                    <a:pt x="113" y="909"/>
                    <a:pt x="131" y="915"/>
                    <a:pt x="159" y="922"/>
                  </a:cubicBezTo>
                  <a:cubicBezTo>
                    <a:pt x="151" y="921"/>
                    <a:pt x="143" y="920"/>
                    <a:pt x="137" y="919"/>
                  </a:cubicBezTo>
                  <a:lnTo>
                    <a:pt x="137" y="919"/>
                  </a:lnTo>
                  <a:cubicBezTo>
                    <a:pt x="122" y="919"/>
                    <a:pt x="109" y="916"/>
                    <a:pt x="97" y="913"/>
                  </a:cubicBezTo>
                  <a:cubicBezTo>
                    <a:pt x="75" y="910"/>
                    <a:pt x="56" y="906"/>
                    <a:pt x="56" y="906"/>
                  </a:cubicBezTo>
                  <a:lnTo>
                    <a:pt x="56" y="906"/>
                  </a:lnTo>
                  <a:cubicBezTo>
                    <a:pt x="56" y="906"/>
                    <a:pt x="75" y="910"/>
                    <a:pt x="94" y="916"/>
                  </a:cubicBezTo>
                  <a:cubicBezTo>
                    <a:pt x="94" y="916"/>
                    <a:pt x="94" y="919"/>
                    <a:pt x="115" y="922"/>
                  </a:cubicBezTo>
                  <a:cubicBezTo>
                    <a:pt x="134" y="925"/>
                    <a:pt x="134" y="928"/>
                    <a:pt x="134" y="928"/>
                  </a:cubicBezTo>
                  <a:cubicBezTo>
                    <a:pt x="128" y="927"/>
                    <a:pt x="125" y="927"/>
                    <a:pt x="125" y="927"/>
                  </a:cubicBezTo>
                  <a:lnTo>
                    <a:pt x="125" y="927"/>
                  </a:lnTo>
                  <a:cubicBezTo>
                    <a:pt x="125" y="927"/>
                    <a:pt x="140" y="929"/>
                    <a:pt x="153" y="932"/>
                  </a:cubicBezTo>
                  <a:cubicBezTo>
                    <a:pt x="175" y="938"/>
                    <a:pt x="194" y="941"/>
                    <a:pt x="194" y="941"/>
                  </a:cubicBezTo>
                  <a:lnTo>
                    <a:pt x="235" y="950"/>
                  </a:lnTo>
                  <a:cubicBezTo>
                    <a:pt x="275" y="960"/>
                    <a:pt x="297" y="963"/>
                    <a:pt x="319" y="966"/>
                  </a:cubicBezTo>
                  <a:cubicBezTo>
                    <a:pt x="328" y="966"/>
                    <a:pt x="336" y="966"/>
                    <a:pt x="340" y="966"/>
                  </a:cubicBezTo>
                  <a:cubicBezTo>
                    <a:pt x="347" y="966"/>
                    <a:pt x="344" y="965"/>
                    <a:pt x="319" y="960"/>
                  </a:cubicBezTo>
                  <a:lnTo>
                    <a:pt x="300" y="953"/>
                  </a:lnTo>
                  <a:lnTo>
                    <a:pt x="322" y="957"/>
                  </a:lnTo>
                  <a:cubicBezTo>
                    <a:pt x="328" y="958"/>
                    <a:pt x="332" y="958"/>
                    <a:pt x="335" y="958"/>
                  </a:cubicBezTo>
                  <a:cubicBezTo>
                    <a:pt x="343" y="958"/>
                    <a:pt x="344" y="956"/>
                    <a:pt x="344" y="953"/>
                  </a:cubicBezTo>
                  <a:cubicBezTo>
                    <a:pt x="347" y="949"/>
                    <a:pt x="347" y="946"/>
                    <a:pt x="356" y="946"/>
                  </a:cubicBezTo>
                  <a:cubicBezTo>
                    <a:pt x="359" y="946"/>
                    <a:pt x="363" y="946"/>
                    <a:pt x="369" y="947"/>
                  </a:cubicBezTo>
                  <a:cubicBezTo>
                    <a:pt x="376" y="950"/>
                    <a:pt x="382" y="950"/>
                    <a:pt x="391" y="950"/>
                  </a:cubicBezTo>
                  <a:cubicBezTo>
                    <a:pt x="369" y="947"/>
                    <a:pt x="372" y="941"/>
                    <a:pt x="376" y="935"/>
                  </a:cubicBezTo>
                  <a:cubicBezTo>
                    <a:pt x="379" y="928"/>
                    <a:pt x="379" y="925"/>
                    <a:pt x="360" y="919"/>
                  </a:cubicBezTo>
                  <a:lnTo>
                    <a:pt x="360" y="916"/>
                  </a:lnTo>
                  <a:cubicBezTo>
                    <a:pt x="373" y="920"/>
                    <a:pt x="378" y="921"/>
                    <a:pt x="380" y="921"/>
                  </a:cubicBezTo>
                  <a:cubicBezTo>
                    <a:pt x="382" y="921"/>
                    <a:pt x="382" y="920"/>
                    <a:pt x="382" y="919"/>
                  </a:cubicBezTo>
                  <a:cubicBezTo>
                    <a:pt x="363" y="913"/>
                    <a:pt x="363" y="910"/>
                    <a:pt x="363" y="910"/>
                  </a:cubicBezTo>
                  <a:lnTo>
                    <a:pt x="363" y="910"/>
                  </a:lnTo>
                  <a:cubicBezTo>
                    <a:pt x="376" y="913"/>
                    <a:pt x="381" y="915"/>
                    <a:pt x="383" y="915"/>
                  </a:cubicBezTo>
                  <a:cubicBezTo>
                    <a:pt x="385" y="915"/>
                    <a:pt x="385" y="914"/>
                    <a:pt x="385" y="913"/>
                  </a:cubicBezTo>
                  <a:cubicBezTo>
                    <a:pt x="385" y="913"/>
                    <a:pt x="385" y="910"/>
                    <a:pt x="366" y="906"/>
                  </a:cubicBezTo>
                  <a:cubicBezTo>
                    <a:pt x="366" y="906"/>
                    <a:pt x="368" y="900"/>
                    <a:pt x="383" y="900"/>
                  </a:cubicBezTo>
                  <a:cubicBezTo>
                    <a:pt x="385" y="900"/>
                    <a:pt x="387" y="900"/>
                    <a:pt x="390" y="900"/>
                  </a:cubicBezTo>
                  <a:lnTo>
                    <a:pt x="390" y="900"/>
                  </a:lnTo>
                  <a:cubicBezTo>
                    <a:pt x="384" y="898"/>
                    <a:pt x="377" y="896"/>
                    <a:pt x="369" y="894"/>
                  </a:cubicBezTo>
                  <a:cubicBezTo>
                    <a:pt x="351" y="888"/>
                    <a:pt x="332" y="881"/>
                    <a:pt x="332" y="881"/>
                  </a:cubicBezTo>
                  <a:lnTo>
                    <a:pt x="332" y="881"/>
                  </a:lnTo>
                  <a:lnTo>
                    <a:pt x="372" y="891"/>
                  </a:lnTo>
                  <a:cubicBezTo>
                    <a:pt x="391" y="897"/>
                    <a:pt x="391" y="897"/>
                    <a:pt x="391" y="897"/>
                  </a:cubicBezTo>
                  <a:lnTo>
                    <a:pt x="394" y="894"/>
                  </a:lnTo>
                  <a:cubicBezTo>
                    <a:pt x="372" y="891"/>
                    <a:pt x="376" y="885"/>
                    <a:pt x="379" y="878"/>
                  </a:cubicBezTo>
                  <a:cubicBezTo>
                    <a:pt x="382" y="872"/>
                    <a:pt x="382" y="869"/>
                    <a:pt x="363" y="863"/>
                  </a:cubicBezTo>
                  <a:cubicBezTo>
                    <a:pt x="350" y="859"/>
                    <a:pt x="345" y="857"/>
                    <a:pt x="347" y="857"/>
                  </a:cubicBezTo>
                  <a:cubicBezTo>
                    <a:pt x="349" y="857"/>
                    <a:pt x="354" y="858"/>
                    <a:pt x="363" y="859"/>
                  </a:cubicBezTo>
                  <a:cubicBezTo>
                    <a:pt x="400" y="867"/>
                    <a:pt x="415" y="870"/>
                    <a:pt x="417" y="870"/>
                  </a:cubicBezTo>
                  <a:cubicBezTo>
                    <a:pt x="419" y="870"/>
                    <a:pt x="415" y="868"/>
                    <a:pt x="407" y="866"/>
                  </a:cubicBezTo>
                  <a:cubicBezTo>
                    <a:pt x="407" y="866"/>
                    <a:pt x="385" y="859"/>
                    <a:pt x="366" y="856"/>
                  </a:cubicBezTo>
                  <a:cubicBezTo>
                    <a:pt x="344" y="850"/>
                    <a:pt x="334" y="846"/>
                    <a:pt x="336" y="846"/>
                  </a:cubicBezTo>
                  <a:lnTo>
                    <a:pt x="336" y="846"/>
                  </a:lnTo>
                  <a:cubicBezTo>
                    <a:pt x="337" y="846"/>
                    <a:pt x="347" y="849"/>
                    <a:pt x="366" y="853"/>
                  </a:cubicBezTo>
                  <a:cubicBezTo>
                    <a:pt x="376" y="856"/>
                    <a:pt x="382" y="857"/>
                    <a:pt x="386" y="857"/>
                  </a:cubicBezTo>
                  <a:cubicBezTo>
                    <a:pt x="398" y="857"/>
                    <a:pt x="387" y="846"/>
                    <a:pt x="362" y="837"/>
                  </a:cubicBezTo>
                  <a:lnTo>
                    <a:pt x="362" y="837"/>
                  </a:lnTo>
                  <a:lnTo>
                    <a:pt x="372" y="841"/>
                  </a:lnTo>
                  <a:cubicBezTo>
                    <a:pt x="382" y="843"/>
                    <a:pt x="387" y="844"/>
                    <a:pt x="390" y="844"/>
                  </a:cubicBezTo>
                  <a:cubicBezTo>
                    <a:pt x="394" y="844"/>
                    <a:pt x="394" y="842"/>
                    <a:pt x="394" y="841"/>
                  </a:cubicBezTo>
                  <a:lnTo>
                    <a:pt x="398" y="838"/>
                  </a:lnTo>
                  <a:cubicBezTo>
                    <a:pt x="375" y="832"/>
                    <a:pt x="372" y="830"/>
                    <a:pt x="376" y="830"/>
                  </a:cubicBezTo>
                  <a:cubicBezTo>
                    <a:pt x="380" y="830"/>
                    <a:pt x="389" y="832"/>
                    <a:pt x="398" y="834"/>
                  </a:cubicBezTo>
                  <a:cubicBezTo>
                    <a:pt x="410" y="838"/>
                    <a:pt x="416" y="840"/>
                    <a:pt x="418" y="840"/>
                  </a:cubicBezTo>
                  <a:cubicBezTo>
                    <a:pt x="419" y="840"/>
                    <a:pt x="419" y="839"/>
                    <a:pt x="419" y="838"/>
                  </a:cubicBezTo>
                  <a:cubicBezTo>
                    <a:pt x="399" y="829"/>
                    <a:pt x="396" y="826"/>
                    <a:pt x="401" y="826"/>
                  </a:cubicBezTo>
                  <a:cubicBezTo>
                    <a:pt x="404" y="826"/>
                    <a:pt x="414" y="828"/>
                    <a:pt x="423" y="831"/>
                  </a:cubicBezTo>
                  <a:lnTo>
                    <a:pt x="426" y="828"/>
                  </a:lnTo>
                  <a:cubicBezTo>
                    <a:pt x="404" y="822"/>
                    <a:pt x="407" y="819"/>
                    <a:pt x="407" y="819"/>
                  </a:cubicBezTo>
                  <a:cubicBezTo>
                    <a:pt x="407" y="819"/>
                    <a:pt x="407" y="816"/>
                    <a:pt x="388" y="812"/>
                  </a:cubicBezTo>
                  <a:cubicBezTo>
                    <a:pt x="366" y="806"/>
                    <a:pt x="347" y="797"/>
                    <a:pt x="347" y="797"/>
                  </a:cubicBezTo>
                  <a:lnTo>
                    <a:pt x="347" y="797"/>
                  </a:lnTo>
                  <a:lnTo>
                    <a:pt x="369" y="803"/>
                  </a:lnTo>
                  <a:cubicBezTo>
                    <a:pt x="380" y="807"/>
                    <a:pt x="385" y="808"/>
                    <a:pt x="387" y="808"/>
                  </a:cubicBezTo>
                  <a:cubicBezTo>
                    <a:pt x="389" y="808"/>
                    <a:pt x="390" y="807"/>
                    <a:pt x="391" y="806"/>
                  </a:cubicBezTo>
                  <a:cubicBezTo>
                    <a:pt x="393" y="802"/>
                    <a:pt x="394" y="801"/>
                    <a:pt x="398" y="801"/>
                  </a:cubicBezTo>
                  <a:cubicBezTo>
                    <a:pt x="401" y="801"/>
                    <a:pt x="405" y="802"/>
                    <a:pt x="413" y="803"/>
                  </a:cubicBezTo>
                  <a:lnTo>
                    <a:pt x="394" y="797"/>
                  </a:lnTo>
                  <a:lnTo>
                    <a:pt x="394" y="797"/>
                  </a:lnTo>
                  <a:cubicBezTo>
                    <a:pt x="400" y="798"/>
                    <a:pt x="405" y="798"/>
                    <a:pt x="407" y="798"/>
                  </a:cubicBezTo>
                  <a:cubicBezTo>
                    <a:pt x="415" y="798"/>
                    <a:pt x="411" y="795"/>
                    <a:pt x="398" y="790"/>
                  </a:cubicBezTo>
                  <a:lnTo>
                    <a:pt x="401" y="787"/>
                  </a:lnTo>
                  <a:cubicBezTo>
                    <a:pt x="417" y="793"/>
                    <a:pt x="427" y="795"/>
                    <a:pt x="429" y="795"/>
                  </a:cubicBezTo>
                  <a:cubicBezTo>
                    <a:pt x="433" y="795"/>
                    <a:pt x="424" y="791"/>
                    <a:pt x="401" y="784"/>
                  </a:cubicBezTo>
                  <a:lnTo>
                    <a:pt x="401" y="784"/>
                  </a:lnTo>
                  <a:cubicBezTo>
                    <a:pt x="423" y="790"/>
                    <a:pt x="423" y="790"/>
                    <a:pt x="423" y="790"/>
                  </a:cubicBezTo>
                  <a:cubicBezTo>
                    <a:pt x="410" y="784"/>
                    <a:pt x="406" y="781"/>
                    <a:pt x="411" y="781"/>
                  </a:cubicBezTo>
                  <a:cubicBezTo>
                    <a:pt x="413" y="781"/>
                    <a:pt x="418" y="782"/>
                    <a:pt x="426" y="784"/>
                  </a:cubicBezTo>
                  <a:cubicBezTo>
                    <a:pt x="407" y="775"/>
                    <a:pt x="407" y="775"/>
                    <a:pt x="407" y="775"/>
                  </a:cubicBezTo>
                  <a:cubicBezTo>
                    <a:pt x="407" y="775"/>
                    <a:pt x="407" y="772"/>
                    <a:pt x="388" y="765"/>
                  </a:cubicBezTo>
                  <a:cubicBezTo>
                    <a:pt x="369" y="759"/>
                    <a:pt x="369" y="756"/>
                    <a:pt x="369" y="756"/>
                  </a:cubicBezTo>
                  <a:lnTo>
                    <a:pt x="369" y="756"/>
                  </a:lnTo>
                  <a:cubicBezTo>
                    <a:pt x="369" y="756"/>
                    <a:pt x="388" y="762"/>
                    <a:pt x="410" y="772"/>
                  </a:cubicBezTo>
                  <a:cubicBezTo>
                    <a:pt x="417" y="775"/>
                    <a:pt x="422" y="777"/>
                    <a:pt x="422" y="777"/>
                  </a:cubicBezTo>
                  <a:cubicBezTo>
                    <a:pt x="424" y="777"/>
                    <a:pt x="415" y="772"/>
                    <a:pt x="391" y="762"/>
                  </a:cubicBezTo>
                  <a:cubicBezTo>
                    <a:pt x="371" y="754"/>
                    <a:pt x="362" y="750"/>
                    <a:pt x="363" y="750"/>
                  </a:cubicBezTo>
                  <a:lnTo>
                    <a:pt x="363" y="750"/>
                  </a:lnTo>
                  <a:cubicBezTo>
                    <a:pt x="364" y="750"/>
                    <a:pt x="374" y="753"/>
                    <a:pt x="391" y="759"/>
                  </a:cubicBezTo>
                  <a:lnTo>
                    <a:pt x="394" y="756"/>
                  </a:lnTo>
                  <a:cubicBezTo>
                    <a:pt x="404" y="759"/>
                    <a:pt x="408" y="760"/>
                    <a:pt x="411" y="760"/>
                  </a:cubicBezTo>
                  <a:cubicBezTo>
                    <a:pt x="413" y="760"/>
                    <a:pt x="413" y="759"/>
                    <a:pt x="413" y="759"/>
                  </a:cubicBezTo>
                  <a:cubicBezTo>
                    <a:pt x="404" y="756"/>
                    <a:pt x="399" y="754"/>
                    <a:pt x="399" y="754"/>
                  </a:cubicBezTo>
                  <a:lnTo>
                    <a:pt x="399" y="754"/>
                  </a:lnTo>
                  <a:cubicBezTo>
                    <a:pt x="400" y="754"/>
                    <a:pt x="405" y="756"/>
                    <a:pt x="416" y="759"/>
                  </a:cubicBezTo>
                  <a:cubicBezTo>
                    <a:pt x="424" y="762"/>
                    <a:pt x="428" y="763"/>
                    <a:pt x="429" y="763"/>
                  </a:cubicBezTo>
                  <a:cubicBezTo>
                    <a:pt x="429" y="763"/>
                    <a:pt x="421" y="759"/>
                    <a:pt x="398" y="750"/>
                  </a:cubicBezTo>
                  <a:cubicBezTo>
                    <a:pt x="384" y="746"/>
                    <a:pt x="380" y="743"/>
                    <a:pt x="383" y="743"/>
                  </a:cubicBezTo>
                  <a:cubicBezTo>
                    <a:pt x="385" y="743"/>
                    <a:pt x="390" y="744"/>
                    <a:pt x="398" y="747"/>
                  </a:cubicBezTo>
                  <a:cubicBezTo>
                    <a:pt x="398" y="747"/>
                    <a:pt x="398" y="747"/>
                    <a:pt x="398" y="747"/>
                  </a:cubicBezTo>
                  <a:lnTo>
                    <a:pt x="398" y="747"/>
                  </a:lnTo>
                  <a:cubicBezTo>
                    <a:pt x="404" y="748"/>
                    <a:pt x="408" y="749"/>
                    <a:pt x="412" y="749"/>
                  </a:cubicBezTo>
                  <a:cubicBezTo>
                    <a:pt x="421" y="749"/>
                    <a:pt x="423" y="744"/>
                    <a:pt x="426" y="737"/>
                  </a:cubicBezTo>
                  <a:cubicBezTo>
                    <a:pt x="426" y="737"/>
                    <a:pt x="414" y="731"/>
                    <a:pt x="400" y="726"/>
                  </a:cubicBezTo>
                  <a:lnTo>
                    <a:pt x="400" y="726"/>
                  </a:lnTo>
                  <a:cubicBezTo>
                    <a:pt x="420" y="733"/>
                    <a:pt x="432" y="737"/>
                    <a:pt x="434" y="737"/>
                  </a:cubicBezTo>
                  <a:cubicBezTo>
                    <a:pt x="437" y="737"/>
                    <a:pt x="423" y="730"/>
                    <a:pt x="391" y="718"/>
                  </a:cubicBezTo>
                  <a:cubicBezTo>
                    <a:pt x="381" y="713"/>
                    <a:pt x="376" y="711"/>
                    <a:pt x="377" y="711"/>
                  </a:cubicBezTo>
                  <a:lnTo>
                    <a:pt x="377" y="711"/>
                  </a:lnTo>
                  <a:cubicBezTo>
                    <a:pt x="378" y="711"/>
                    <a:pt x="383" y="712"/>
                    <a:pt x="391" y="715"/>
                  </a:cubicBezTo>
                  <a:cubicBezTo>
                    <a:pt x="407" y="720"/>
                    <a:pt x="421" y="724"/>
                    <a:pt x="421" y="724"/>
                  </a:cubicBezTo>
                  <a:cubicBezTo>
                    <a:pt x="421" y="724"/>
                    <a:pt x="419" y="723"/>
                    <a:pt x="414" y="722"/>
                  </a:cubicBezTo>
                  <a:lnTo>
                    <a:pt x="414" y="722"/>
                  </a:lnTo>
                  <a:cubicBezTo>
                    <a:pt x="416" y="722"/>
                    <a:pt x="420" y="724"/>
                    <a:pt x="432" y="728"/>
                  </a:cubicBezTo>
                  <a:cubicBezTo>
                    <a:pt x="437" y="729"/>
                    <a:pt x="440" y="730"/>
                    <a:pt x="441" y="730"/>
                  </a:cubicBezTo>
                  <a:cubicBezTo>
                    <a:pt x="445" y="730"/>
                    <a:pt x="431" y="723"/>
                    <a:pt x="416" y="718"/>
                  </a:cubicBezTo>
                  <a:cubicBezTo>
                    <a:pt x="397" y="709"/>
                    <a:pt x="387" y="704"/>
                    <a:pt x="388" y="704"/>
                  </a:cubicBezTo>
                  <a:lnTo>
                    <a:pt x="388" y="704"/>
                  </a:lnTo>
                  <a:cubicBezTo>
                    <a:pt x="389" y="704"/>
                    <a:pt x="398" y="708"/>
                    <a:pt x="416" y="715"/>
                  </a:cubicBezTo>
                  <a:cubicBezTo>
                    <a:pt x="429" y="720"/>
                    <a:pt x="435" y="722"/>
                    <a:pt x="437" y="722"/>
                  </a:cubicBezTo>
                  <a:cubicBezTo>
                    <a:pt x="441" y="722"/>
                    <a:pt x="426" y="713"/>
                    <a:pt x="401" y="703"/>
                  </a:cubicBezTo>
                  <a:cubicBezTo>
                    <a:pt x="401" y="703"/>
                    <a:pt x="401" y="702"/>
                    <a:pt x="402" y="702"/>
                  </a:cubicBezTo>
                  <a:cubicBezTo>
                    <a:pt x="404" y="702"/>
                    <a:pt x="408" y="703"/>
                    <a:pt x="419" y="709"/>
                  </a:cubicBezTo>
                  <a:cubicBezTo>
                    <a:pt x="419" y="709"/>
                    <a:pt x="419" y="709"/>
                    <a:pt x="404" y="700"/>
                  </a:cubicBezTo>
                  <a:cubicBezTo>
                    <a:pt x="385" y="691"/>
                    <a:pt x="380" y="688"/>
                    <a:pt x="383" y="688"/>
                  </a:cubicBezTo>
                  <a:cubicBezTo>
                    <a:pt x="387" y="688"/>
                    <a:pt x="403" y="693"/>
                    <a:pt x="426" y="700"/>
                  </a:cubicBezTo>
                  <a:lnTo>
                    <a:pt x="407" y="693"/>
                  </a:lnTo>
                  <a:cubicBezTo>
                    <a:pt x="397" y="689"/>
                    <a:pt x="389" y="685"/>
                    <a:pt x="382" y="682"/>
                  </a:cubicBezTo>
                  <a:lnTo>
                    <a:pt x="382" y="682"/>
                  </a:lnTo>
                  <a:cubicBezTo>
                    <a:pt x="384" y="682"/>
                    <a:pt x="386" y="683"/>
                    <a:pt x="388" y="684"/>
                  </a:cubicBezTo>
                  <a:lnTo>
                    <a:pt x="407" y="690"/>
                  </a:lnTo>
                  <a:cubicBezTo>
                    <a:pt x="390" y="683"/>
                    <a:pt x="385" y="680"/>
                    <a:pt x="388" y="680"/>
                  </a:cubicBezTo>
                  <a:cubicBezTo>
                    <a:pt x="392" y="680"/>
                    <a:pt x="408" y="685"/>
                    <a:pt x="429" y="693"/>
                  </a:cubicBezTo>
                  <a:cubicBezTo>
                    <a:pt x="410" y="684"/>
                    <a:pt x="391" y="678"/>
                    <a:pt x="391" y="678"/>
                  </a:cubicBezTo>
                  <a:cubicBezTo>
                    <a:pt x="391" y="678"/>
                    <a:pt x="391" y="677"/>
                    <a:pt x="392" y="677"/>
                  </a:cubicBezTo>
                  <a:cubicBezTo>
                    <a:pt x="394" y="677"/>
                    <a:pt x="399" y="678"/>
                    <a:pt x="410" y="684"/>
                  </a:cubicBezTo>
                  <a:cubicBezTo>
                    <a:pt x="426" y="688"/>
                    <a:pt x="440" y="693"/>
                    <a:pt x="440" y="693"/>
                  </a:cubicBezTo>
                  <a:cubicBezTo>
                    <a:pt x="440" y="693"/>
                    <a:pt x="438" y="692"/>
                    <a:pt x="432" y="690"/>
                  </a:cubicBezTo>
                  <a:cubicBezTo>
                    <a:pt x="438" y="690"/>
                    <a:pt x="445" y="693"/>
                    <a:pt x="451" y="696"/>
                  </a:cubicBezTo>
                  <a:lnTo>
                    <a:pt x="454" y="693"/>
                  </a:lnTo>
                  <a:cubicBezTo>
                    <a:pt x="443" y="688"/>
                    <a:pt x="438" y="685"/>
                    <a:pt x="441" y="685"/>
                  </a:cubicBezTo>
                  <a:cubicBezTo>
                    <a:pt x="443" y="685"/>
                    <a:pt x="448" y="686"/>
                    <a:pt x="457" y="690"/>
                  </a:cubicBezTo>
                  <a:cubicBezTo>
                    <a:pt x="457" y="690"/>
                    <a:pt x="457" y="687"/>
                    <a:pt x="438" y="681"/>
                  </a:cubicBezTo>
                  <a:cubicBezTo>
                    <a:pt x="438" y="680"/>
                    <a:pt x="438" y="679"/>
                    <a:pt x="440" y="679"/>
                  </a:cubicBezTo>
                  <a:cubicBezTo>
                    <a:pt x="442" y="679"/>
                    <a:pt x="447" y="680"/>
                    <a:pt x="460" y="684"/>
                  </a:cubicBezTo>
                  <a:cubicBezTo>
                    <a:pt x="438" y="678"/>
                    <a:pt x="441" y="675"/>
                    <a:pt x="441" y="675"/>
                  </a:cubicBezTo>
                  <a:cubicBezTo>
                    <a:pt x="423" y="665"/>
                    <a:pt x="423" y="665"/>
                    <a:pt x="423" y="665"/>
                  </a:cubicBezTo>
                  <a:lnTo>
                    <a:pt x="423" y="665"/>
                  </a:lnTo>
                  <a:lnTo>
                    <a:pt x="445" y="668"/>
                  </a:lnTo>
                  <a:cubicBezTo>
                    <a:pt x="448" y="665"/>
                    <a:pt x="448" y="665"/>
                    <a:pt x="426" y="659"/>
                  </a:cubicBezTo>
                  <a:lnTo>
                    <a:pt x="426" y="659"/>
                  </a:lnTo>
                  <a:cubicBezTo>
                    <a:pt x="426" y="659"/>
                    <a:pt x="448" y="662"/>
                    <a:pt x="451" y="662"/>
                  </a:cubicBezTo>
                  <a:cubicBezTo>
                    <a:pt x="451" y="659"/>
                    <a:pt x="451" y="659"/>
                    <a:pt x="432" y="649"/>
                  </a:cubicBezTo>
                  <a:lnTo>
                    <a:pt x="432" y="649"/>
                  </a:lnTo>
                  <a:cubicBezTo>
                    <a:pt x="456" y="657"/>
                    <a:pt x="466" y="660"/>
                    <a:pt x="466" y="660"/>
                  </a:cubicBezTo>
                  <a:cubicBezTo>
                    <a:pt x="466" y="660"/>
                    <a:pt x="462" y="658"/>
                    <a:pt x="454" y="656"/>
                  </a:cubicBezTo>
                  <a:cubicBezTo>
                    <a:pt x="435" y="646"/>
                    <a:pt x="435" y="643"/>
                    <a:pt x="435" y="643"/>
                  </a:cubicBezTo>
                  <a:lnTo>
                    <a:pt x="435" y="643"/>
                  </a:lnTo>
                  <a:cubicBezTo>
                    <a:pt x="445" y="648"/>
                    <a:pt x="449" y="650"/>
                    <a:pt x="450" y="650"/>
                  </a:cubicBezTo>
                  <a:cubicBezTo>
                    <a:pt x="450" y="650"/>
                    <a:pt x="446" y="648"/>
                    <a:pt x="438" y="643"/>
                  </a:cubicBezTo>
                  <a:cubicBezTo>
                    <a:pt x="438" y="643"/>
                    <a:pt x="438" y="643"/>
                    <a:pt x="439" y="643"/>
                  </a:cubicBezTo>
                  <a:cubicBezTo>
                    <a:pt x="441" y="643"/>
                    <a:pt x="446" y="644"/>
                    <a:pt x="457" y="649"/>
                  </a:cubicBezTo>
                  <a:cubicBezTo>
                    <a:pt x="436" y="639"/>
                    <a:pt x="434" y="635"/>
                    <a:pt x="440" y="635"/>
                  </a:cubicBezTo>
                  <a:cubicBezTo>
                    <a:pt x="444" y="635"/>
                    <a:pt x="454" y="637"/>
                    <a:pt x="463" y="640"/>
                  </a:cubicBezTo>
                  <a:cubicBezTo>
                    <a:pt x="463" y="640"/>
                    <a:pt x="463" y="640"/>
                    <a:pt x="445" y="631"/>
                  </a:cubicBezTo>
                  <a:lnTo>
                    <a:pt x="445" y="631"/>
                  </a:lnTo>
                  <a:cubicBezTo>
                    <a:pt x="462" y="638"/>
                    <a:pt x="472" y="642"/>
                    <a:pt x="473" y="642"/>
                  </a:cubicBezTo>
                  <a:cubicBezTo>
                    <a:pt x="474" y="642"/>
                    <a:pt x="464" y="637"/>
                    <a:pt x="445" y="628"/>
                  </a:cubicBezTo>
                  <a:cubicBezTo>
                    <a:pt x="436" y="623"/>
                    <a:pt x="432" y="620"/>
                    <a:pt x="434" y="620"/>
                  </a:cubicBezTo>
                  <a:cubicBezTo>
                    <a:pt x="436" y="620"/>
                    <a:pt x="447" y="624"/>
                    <a:pt x="466" y="634"/>
                  </a:cubicBezTo>
                  <a:lnTo>
                    <a:pt x="504" y="649"/>
                  </a:lnTo>
                  <a:cubicBezTo>
                    <a:pt x="488" y="640"/>
                    <a:pt x="488" y="640"/>
                    <a:pt x="488" y="640"/>
                  </a:cubicBezTo>
                  <a:cubicBezTo>
                    <a:pt x="470" y="631"/>
                    <a:pt x="470" y="631"/>
                    <a:pt x="470" y="628"/>
                  </a:cubicBezTo>
                  <a:cubicBezTo>
                    <a:pt x="473" y="628"/>
                    <a:pt x="454" y="615"/>
                    <a:pt x="457" y="615"/>
                  </a:cubicBezTo>
                  <a:cubicBezTo>
                    <a:pt x="457" y="613"/>
                    <a:pt x="457" y="612"/>
                    <a:pt x="460" y="612"/>
                  </a:cubicBezTo>
                  <a:cubicBezTo>
                    <a:pt x="463" y="612"/>
                    <a:pt x="468" y="613"/>
                    <a:pt x="479" y="618"/>
                  </a:cubicBezTo>
                  <a:cubicBezTo>
                    <a:pt x="479" y="618"/>
                    <a:pt x="479" y="615"/>
                    <a:pt x="460" y="606"/>
                  </a:cubicBezTo>
                  <a:cubicBezTo>
                    <a:pt x="450" y="600"/>
                    <a:pt x="446" y="598"/>
                    <a:pt x="448" y="598"/>
                  </a:cubicBezTo>
                  <a:cubicBezTo>
                    <a:pt x="450" y="598"/>
                    <a:pt x="455" y="600"/>
                    <a:pt x="463" y="602"/>
                  </a:cubicBezTo>
                  <a:cubicBezTo>
                    <a:pt x="445" y="593"/>
                    <a:pt x="445" y="593"/>
                    <a:pt x="445" y="593"/>
                  </a:cubicBezTo>
                  <a:lnTo>
                    <a:pt x="445" y="593"/>
                  </a:lnTo>
                  <a:cubicBezTo>
                    <a:pt x="458" y="597"/>
                    <a:pt x="472" y="603"/>
                    <a:pt x="474" y="603"/>
                  </a:cubicBezTo>
                  <a:cubicBezTo>
                    <a:pt x="474" y="603"/>
                    <a:pt x="472" y="602"/>
                    <a:pt x="466" y="599"/>
                  </a:cubicBezTo>
                  <a:cubicBezTo>
                    <a:pt x="448" y="590"/>
                    <a:pt x="448" y="590"/>
                    <a:pt x="448" y="587"/>
                  </a:cubicBezTo>
                  <a:lnTo>
                    <a:pt x="448" y="587"/>
                  </a:lnTo>
                  <a:cubicBezTo>
                    <a:pt x="451" y="588"/>
                    <a:pt x="454" y="589"/>
                    <a:pt x="457" y="589"/>
                  </a:cubicBezTo>
                  <a:cubicBezTo>
                    <a:pt x="474" y="589"/>
                    <a:pt x="482" y="570"/>
                    <a:pt x="466" y="562"/>
                  </a:cubicBezTo>
                  <a:lnTo>
                    <a:pt x="470" y="559"/>
                  </a:lnTo>
                  <a:lnTo>
                    <a:pt x="470" y="555"/>
                  </a:lnTo>
                  <a:cubicBezTo>
                    <a:pt x="483" y="562"/>
                    <a:pt x="490" y="565"/>
                    <a:pt x="492" y="565"/>
                  </a:cubicBezTo>
                  <a:cubicBezTo>
                    <a:pt x="496" y="565"/>
                    <a:pt x="486" y="557"/>
                    <a:pt x="476" y="549"/>
                  </a:cubicBezTo>
                  <a:cubicBezTo>
                    <a:pt x="460" y="541"/>
                    <a:pt x="458" y="540"/>
                    <a:pt x="457" y="540"/>
                  </a:cubicBezTo>
                  <a:lnTo>
                    <a:pt x="457" y="540"/>
                  </a:lnTo>
                  <a:cubicBezTo>
                    <a:pt x="476" y="549"/>
                    <a:pt x="486" y="553"/>
                    <a:pt x="489" y="553"/>
                  </a:cubicBezTo>
                  <a:cubicBezTo>
                    <a:pt x="492" y="553"/>
                    <a:pt x="488" y="549"/>
                    <a:pt x="479" y="543"/>
                  </a:cubicBezTo>
                  <a:lnTo>
                    <a:pt x="479" y="543"/>
                  </a:lnTo>
                  <a:cubicBezTo>
                    <a:pt x="495" y="551"/>
                    <a:pt x="505" y="556"/>
                    <a:pt x="506" y="556"/>
                  </a:cubicBezTo>
                  <a:cubicBezTo>
                    <a:pt x="508" y="556"/>
                    <a:pt x="495" y="548"/>
                    <a:pt x="463" y="530"/>
                  </a:cubicBezTo>
                  <a:cubicBezTo>
                    <a:pt x="453" y="525"/>
                    <a:pt x="448" y="523"/>
                    <a:pt x="450" y="523"/>
                  </a:cubicBezTo>
                  <a:lnTo>
                    <a:pt x="450" y="523"/>
                  </a:lnTo>
                  <a:cubicBezTo>
                    <a:pt x="451" y="523"/>
                    <a:pt x="457" y="524"/>
                    <a:pt x="466" y="527"/>
                  </a:cubicBezTo>
                  <a:cubicBezTo>
                    <a:pt x="474" y="531"/>
                    <a:pt x="481" y="534"/>
                    <a:pt x="485" y="537"/>
                  </a:cubicBezTo>
                  <a:lnTo>
                    <a:pt x="485" y="537"/>
                  </a:lnTo>
                  <a:cubicBezTo>
                    <a:pt x="465" y="526"/>
                    <a:pt x="456" y="521"/>
                    <a:pt x="457" y="521"/>
                  </a:cubicBezTo>
                  <a:lnTo>
                    <a:pt x="457" y="521"/>
                  </a:lnTo>
                  <a:cubicBezTo>
                    <a:pt x="459" y="521"/>
                    <a:pt x="468" y="525"/>
                    <a:pt x="485" y="534"/>
                  </a:cubicBezTo>
                  <a:cubicBezTo>
                    <a:pt x="506" y="543"/>
                    <a:pt x="516" y="548"/>
                    <a:pt x="516" y="548"/>
                  </a:cubicBezTo>
                  <a:cubicBezTo>
                    <a:pt x="517" y="548"/>
                    <a:pt x="507" y="543"/>
                    <a:pt x="488" y="534"/>
                  </a:cubicBezTo>
                  <a:cubicBezTo>
                    <a:pt x="467" y="521"/>
                    <a:pt x="459" y="515"/>
                    <a:pt x="462" y="515"/>
                  </a:cubicBezTo>
                  <a:cubicBezTo>
                    <a:pt x="465" y="515"/>
                    <a:pt x="475" y="519"/>
                    <a:pt x="492" y="527"/>
                  </a:cubicBezTo>
                  <a:lnTo>
                    <a:pt x="510" y="534"/>
                  </a:lnTo>
                  <a:lnTo>
                    <a:pt x="513" y="534"/>
                  </a:lnTo>
                  <a:lnTo>
                    <a:pt x="495" y="524"/>
                  </a:lnTo>
                  <a:lnTo>
                    <a:pt x="495" y="524"/>
                  </a:lnTo>
                  <a:cubicBezTo>
                    <a:pt x="495" y="524"/>
                    <a:pt x="504" y="526"/>
                    <a:pt x="512" y="526"/>
                  </a:cubicBezTo>
                  <a:cubicBezTo>
                    <a:pt x="516" y="526"/>
                    <a:pt x="519" y="525"/>
                    <a:pt x="520" y="524"/>
                  </a:cubicBezTo>
                  <a:cubicBezTo>
                    <a:pt x="526" y="515"/>
                    <a:pt x="529" y="515"/>
                    <a:pt x="510" y="505"/>
                  </a:cubicBezTo>
                  <a:cubicBezTo>
                    <a:pt x="490" y="495"/>
                    <a:pt x="481" y="490"/>
                    <a:pt x="482" y="490"/>
                  </a:cubicBezTo>
                  <a:lnTo>
                    <a:pt x="482" y="490"/>
                  </a:lnTo>
                  <a:cubicBezTo>
                    <a:pt x="484" y="490"/>
                    <a:pt x="493" y="494"/>
                    <a:pt x="510" y="502"/>
                  </a:cubicBezTo>
                  <a:cubicBezTo>
                    <a:pt x="517" y="505"/>
                    <a:pt x="523" y="508"/>
                    <a:pt x="532" y="508"/>
                  </a:cubicBezTo>
                  <a:cubicBezTo>
                    <a:pt x="532" y="508"/>
                    <a:pt x="533" y="508"/>
                    <a:pt x="534" y="508"/>
                  </a:cubicBezTo>
                  <a:cubicBezTo>
                    <a:pt x="536" y="508"/>
                    <a:pt x="541" y="509"/>
                    <a:pt x="551" y="518"/>
                  </a:cubicBezTo>
                  <a:lnTo>
                    <a:pt x="554" y="515"/>
                  </a:lnTo>
                  <a:cubicBezTo>
                    <a:pt x="530" y="500"/>
                    <a:pt x="522" y="494"/>
                    <a:pt x="527" y="494"/>
                  </a:cubicBezTo>
                  <a:cubicBezTo>
                    <a:pt x="529" y="494"/>
                    <a:pt x="534" y="496"/>
                    <a:pt x="542" y="499"/>
                  </a:cubicBezTo>
                  <a:cubicBezTo>
                    <a:pt x="542" y="496"/>
                    <a:pt x="542" y="496"/>
                    <a:pt x="526" y="483"/>
                  </a:cubicBezTo>
                  <a:lnTo>
                    <a:pt x="526" y="483"/>
                  </a:lnTo>
                  <a:cubicBezTo>
                    <a:pt x="535" y="488"/>
                    <a:pt x="546" y="492"/>
                    <a:pt x="549" y="492"/>
                  </a:cubicBezTo>
                  <a:cubicBezTo>
                    <a:pt x="553" y="492"/>
                    <a:pt x="550" y="488"/>
                    <a:pt x="532" y="477"/>
                  </a:cubicBezTo>
                  <a:lnTo>
                    <a:pt x="532" y="477"/>
                  </a:lnTo>
                  <a:lnTo>
                    <a:pt x="551" y="487"/>
                  </a:lnTo>
                  <a:cubicBezTo>
                    <a:pt x="556" y="489"/>
                    <a:pt x="557" y="490"/>
                    <a:pt x="557" y="490"/>
                  </a:cubicBezTo>
                  <a:cubicBezTo>
                    <a:pt x="558" y="490"/>
                    <a:pt x="546" y="483"/>
                    <a:pt x="532" y="474"/>
                  </a:cubicBezTo>
                  <a:cubicBezTo>
                    <a:pt x="517" y="466"/>
                    <a:pt x="508" y="461"/>
                    <a:pt x="508" y="461"/>
                  </a:cubicBezTo>
                  <a:lnTo>
                    <a:pt x="508" y="461"/>
                  </a:lnTo>
                  <a:cubicBezTo>
                    <a:pt x="509" y="461"/>
                    <a:pt x="522" y="468"/>
                    <a:pt x="551" y="483"/>
                  </a:cubicBezTo>
                  <a:cubicBezTo>
                    <a:pt x="572" y="496"/>
                    <a:pt x="582" y="501"/>
                    <a:pt x="582" y="501"/>
                  </a:cubicBezTo>
                  <a:cubicBezTo>
                    <a:pt x="583" y="501"/>
                    <a:pt x="578" y="498"/>
                    <a:pt x="570" y="493"/>
                  </a:cubicBezTo>
                  <a:cubicBezTo>
                    <a:pt x="558" y="486"/>
                    <a:pt x="545" y="477"/>
                    <a:pt x="547" y="477"/>
                  </a:cubicBezTo>
                  <a:lnTo>
                    <a:pt x="547" y="477"/>
                  </a:lnTo>
                  <a:cubicBezTo>
                    <a:pt x="547" y="477"/>
                    <a:pt x="550" y="478"/>
                    <a:pt x="554" y="480"/>
                  </a:cubicBezTo>
                  <a:cubicBezTo>
                    <a:pt x="554" y="480"/>
                    <a:pt x="554" y="480"/>
                    <a:pt x="520" y="458"/>
                  </a:cubicBezTo>
                  <a:lnTo>
                    <a:pt x="520" y="458"/>
                  </a:lnTo>
                  <a:lnTo>
                    <a:pt x="539" y="468"/>
                  </a:lnTo>
                  <a:cubicBezTo>
                    <a:pt x="551" y="474"/>
                    <a:pt x="564" y="480"/>
                    <a:pt x="576" y="487"/>
                  </a:cubicBezTo>
                  <a:cubicBezTo>
                    <a:pt x="584" y="490"/>
                    <a:pt x="588" y="492"/>
                    <a:pt x="589" y="492"/>
                  </a:cubicBezTo>
                  <a:cubicBezTo>
                    <a:pt x="590" y="492"/>
                    <a:pt x="581" y="487"/>
                    <a:pt x="560" y="474"/>
                  </a:cubicBezTo>
                  <a:cubicBezTo>
                    <a:pt x="523" y="455"/>
                    <a:pt x="523" y="455"/>
                    <a:pt x="526" y="452"/>
                  </a:cubicBezTo>
                  <a:lnTo>
                    <a:pt x="526" y="452"/>
                  </a:lnTo>
                  <a:cubicBezTo>
                    <a:pt x="526" y="452"/>
                    <a:pt x="526" y="452"/>
                    <a:pt x="545" y="461"/>
                  </a:cubicBezTo>
                  <a:cubicBezTo>
                    <a:pt x="560" y="471"/>
                    <a:pt x="560" y="471"/>
                    <a:pt x="564" y="471"/>
                  </a:cubicBezTo>
                  <a:cubicBezTo>
                    <a:pt x="535" y="449"/>
                    <a:pt x="507" y="430"/>
                    <a:pt x="479" y="414"/>
                  </a:cubicBezTo>
                  <a:cubicBezTo>
                    <a:pt x="459" y="403"/>
                    <a:pt x="450" y="398"/>
                    <a:pt x="451" y="398"/>
                  </a:cubicBezTo>
                  <a:lnTo>
                    <a:pt x="451" y="398"/>
                  </a:lnTo>
                  <a:cubicBezTo>
                    <a:pt x="452" y="398"/>
                    <a:pt x="461" y="402"/>
                    <a:pt x="479" y="411"/>
                  </a:cubicBezTo>
                  <a:cubicBezTo>
                    <a:pt x="489" y="420"/>
                    <a:pt x="494" y="421"/>
                    <a:pt x="496" y="421"/>
                  </a:cubicBezTo>
                  <a:cubicBezTo>
                    <a:pt x="497" y="421"/>
                    <a:pt x="498" y="421"/>
                    <a:pt x="498" y="421"/>
                  </a:cubicBezTo>
                  <a:cubicBezTo>
                    <a:pt x="517" y="433"/>
                    <a:pt x="513" y="433"/>
                    <a:pt x="513" y="433"/>
                  </a:cubicBezTo>
                  <a:lnTo>
                    <a:pt x="532" y="443"/>
                  </a:lnTo>
                  <a:cubicBezTo>
                    <a:pt x="524" y="436"/>
                    <a:pt x="520" y="433"/>
                    <a:pt x="521" y="433"/>
                  </a:cubicBezTo>
                  <a:lnTo>
                    <a:pt x="521" y="433"/>
                  </a:lnTo>
                  <a:cubicBezTo>
                    <a:pt x="522" y="433"/>
                    <a:pt x="527" y="435"/>
                    <a:pt x="535" y="440"/>
                  </a:cubicBezTo>
                  <a:cubicBezTo>
                    <a:pt x="548" y="448"/>
                    <a:pt x="560" y="455"/>
                    <a:pt x="562" y="455"/>
                  </a:cubicBezTo>
                  <a:cubicBezTo>
                    <a:pt x="563" y="455"/>
                    <a:pt x="560" y="453"/>
                    <a:pt x="554" y="449"/>
                  </a:cubicBezTo>
                  <a:lnTo>
                    <a:pt x="554" y="449"/>
                  </a:lnTo>
                  <a:cubicBezTo>
                    <a:pt x="554" y="449"/>
                    <a:pt x="554" y="449"/>
                    <a:pt x="573" y="458"/>
                  </a:cubicBezTo>
                  <a:cubicBezTo>
                    <a:pt x="576" y="458"/>
                    <a:pt x="576" y="455"/>
                    <a:pt x="557" y="446"/>
                  </a:cubicBezTo>
                  <a:cubicBezTo>
                    <a:pt x="539" y="433"/>
                    <a:pt x="542" y="433"/>
                    <a:pt x="542" y="433"/>
                  </a:cubicBezTo>
                  <a:cubicBezTo>
                    <a:pt x="542" y="433"/>
                    <a:pt x="542" y="433"/>
                    <a:pt x="523" y="421"/>
                  </a:cubicBezTo>
                  <a:cubicBezTo>
                    <a:pt x="513" y="414"/>
                    <a:pt x="501" y="408"/>
                    <a:pt x="492" y="399"/>
                  </a:cubicBezTo>
                  <a:lnTo>
                    <a:pt x="492" y="399"/>
                  </a:lnTo>
                  <a:lnTo>
                    <a:pt x="507" y="408"/>
                  </a:lnTo>
                  <a:lnTo>
                    <a:pt x="526" y="418"/>
                  </a:lnTo>
                  <a:lnTo>
                    <a:pt x="492" y="399"/>
                  </a:lnTo>
                  <a:lnTo>
                    <a:pt x="492" y="399"/>
                  </a:lnTo>
                  <a:cubicBezTo>
                    <a:pt x="492" y="399"/>
                    <a:pt x="492" y="399"/>
                    <a:pt x="492" y="399"/>
                  </a:cubicBezTo>
                  <a:cubicBezTo>
                    <a:pt x="483" y="393"/>
                    <a:pt x="478" y="390"/>
                    <a:pt x="479" y="390"/>
                  </a:cubicBezTo>
                  <a:lnTo>
                    <a:pt x="479" y="390"/>
                  </a:lnTo>
                  <a:cubicBezTo>
                    <a:pt x="480" y="390"/>
                    <a:pt x="490" y="395"/>
                    <a:pt x="510" y="405"/>
                  </a:cubicBezTo>
                  <a:cubicBezTo>
                    <a:pt x="523" y="413"/>
                    <a:pt x="527" y="415"/>
                    <a:pt x="528" y="415"/>
                  </a:cubicBezTo>
                  <a:cubicBezTo>
                    <a:pt x="529" y="415"/>
                    <a:pt x="529" y="414"/>
                    <a:pt x="529" y="414"/>
                  </a:cubicBezTo>
                  <a:cubicBezTo>
                    <a:pt x="529" y="414"/>
                    <a:pt x="529" y="414"/>
                    <a:pt x="546" y="423"/>
                  </a:cubicBezTo>
                  <a:lnTo>
                    <a:pt x="546" y="423"/>
                  </a:lnTo>
                  <a:cubicBezTo>
                    <a:pt x="542" y="420"/>
                    <a:pt x="537" y="417"/>
                    <a:pt x="532" y="414"/>
                  </a:cubicBezTo>
                  <a:lnTo>
                    <a:pt x="495" y="393"/>
                  </a:lnTo>
                  <a:lnTo>
                    <a:pt x="495" y="393"/>
                  </a:lnTo>
                  <a:cubicBezTo>
                    <a:pt x="495" y="393"/>
                    <a:pt x="532" y="411"/>
                    <a:pt x="551" y="424"/>
                  </a:cubicBezTo>
                  <a:cubicBezTo>
                    <a:pt x="568" y="433"/>
                    <a:pt x="576" y="438"/>
                    <a:pt x="577" y="438"/>
                  </a:cubicBezTo>
                  <a:cubicBezTo>
                    <a:pt x="578" y="438"/>
                    <a:pt x="569" y="432"/>
                    <a:pt x="551" y="421"/>
                  </a:cubicBezTo>
                  <a:cubicBezTo>
                    <a:pt x="537" y="414"/>
                    <a:pt x="525" y="405"/>
                    <a:pt x="527" y="405"/>
                  </a:cubicBezTo>
                  <a:lnTo>
                    <a:pt x="527" y="405"/>
                  </a:lnTo>
                  <a:cubicBezTo>
                    <a:pt x="528" y="405"/>
                    <a:pt x="531" y="406"/>
                    <a:pt x="535" y="408"/>
                  </a:cubicBezTo>
                  <a:cubicBezTo>
                    <a:pt x="535" y="408"/>
                    <a:pt x="536" y="408"/>
                    <a:pt x="537" y="408"/>
                  </a:cubicBezTo>
                  <a:cubicBezTo>
                    <a:pt x="539" y="408"/>
                    <a:pt x="544" y="409"/>
                    <a:pt x="554" y="418"/>
                  </a:cubicBezTo>
                  <a:cubicBezTo>
                    <a:pt x="559" y="420"/>
                    <a:pt x="562" y="421"/>
                    <a:pt x="563" y="421"/>
                  </a:cubicBezTo>
                  <a:cubicBezTo>
                    <a:pt x="566" y="421"/>
                    <a:pt x="557" y="414"/>
                    <a:pt x="557" y="414"/>
                  </a:cubicBezTo>
                  <a:cubicBezTo>
                    <a:pt x="546" y="409"/>
                    <a:pt x="542" y="406"/>
                    <a:pt x="544" y="406"/>
                  </a:cubicBezTo>
                  <a:cubicBezTo>
                    <a:pt x="546" y="406"/>
                    <a:pt x="551" y="407"/>
                    <a:pt x="560" y="411"/>
                  </a:cubicBezTo>
                  <a:cubicBezTo>
                    <a:pt x="579" y="420"/>
                    <a:pt x="588" y="425"/>
                    <a:pt x="589" y="425"/>
                  </a:cubicBezTo>
                  <a:cubicBezTo>
                    <a:pt x="590" y="425"/>
                    <a:pt x="582" y="420"/>
                    <a:pt x="564" y="408"/>
                  </a:cubicBezTo>
                  <a:lnTo>
                    <a:pt x="564" y="408"/>
                  </a:lnTo>
                  <a:cubicBezTo>
                    <a:pt x="568" y="410"/>
                    <a:pt x="571" y="411"/>
                    <a:pt x="571" y="411"/>
                  </a:cubicBezTo>
                  <a:cubicBezTo>
                    <a:pt x="573" y="411"/>
                    <a:pt x="560" y="402"/>
                    <a:pt x="548" y="393"/>
                  </a:cubicBezTo>
                  <a:lnTo>
                    <a:pt x="548" y="393"/>
                  </a:lnTo>
                  <a:lnTo>
                    <a:pt x="548" y="393"/>
                  </a:lnTo>
                  <a:lnTo>
                    <a:pt x="513" y="371"/>
                  </a:lnTo>
                  <a:lnTo>
                    <a:pt x="513" y="371"/>
                  </a:lnTo>
                  <a:cubicBezTo>
                    <a:pt x="526" y="377"/>
                    <a:pt x="539" y="383"/>
                    <a:pt x="551" y="389"/>
                  </a:cubicBezTo>
                  <a:cubicBezTo>
                    <a:pt x="560" y="395"/>
                    <a:pt x="564" y="398"/>
                    <a:pt x="565" y="398"/>
                  </a:cubicBezTo>
                  <a:cubicBezTo>
                    <a:pt x="566" y="398"/>
                    <a:pt x="563" y="394"/>
                    <a:pt x="554" y="389"/>
                  </a:cubicBezTo>
                  <a:lnTo>
                    <a:pt x="554" y="389"/>
                  </a:lnTo>
                  <a:cubicBezTo>
                    <a:pt x="564" y="395"/>
                    <a:pt x="569" y="398"/>
                    <a:pt x="571" y="398"/>
                  </a:cubicBezTo>
                  <a:cubicBezTo>
                    <a:pt x="573" y="398"/>
                    <a:pt x="573" y="397"/>
                    <a:pt x="573" y="396"/>
                  </a:cubicBezTo>
                  <a:cubicBezTo>
                    <a:pt x="573" y="396"/>
                    <a:pt x="573" y="395"/>
                    <a:pt x="575" y="395"/>
                  </a:cubicBezTo>
                  <a:cubicBezTo>
                    <a:pt x="577" y="395"/>
                    <a:pt x="582" y="397"/>
                    <a:pt x="595" y="405"/>
                  </a:cubicBezTo>
                  <a:cubicBezTo>
                    <a:pt x="595" y="402"/>
                    <a:pt x="595" y="402"/>
                    <a:pt x="579" y="389"/>
                  </a:cubicBezTo>
                  <a:cubicBezTo>
                    <a:pt x="558" y="376"/>
                    <a:pt x="550" y="371"/>
                    <a:pt x="551" y="371"/>
                  </a:cubicBezTo>
                  <a:lnTo>
                    <a:pt x="551" y="371"/>
                  </a:lnTo>
                  <a:cubicBezTo>
                    <a:pt x="552" y="371"/>
                    <a:pt x="556" y="373"/>
                    <a:pt x="564" y="377"/>
                  </a:cubicBezTo>
                  <a:cubicBezTo>
                    <a:pt x="582" y="389"/>
                    <a:pt x="598" y="395"/>
                    <a:pt x="603" y="395"/>
                  </a:cubicBezTo>
                  <a:cubicBezTo>
                    <a:pt x="608" y="395"/>
                    <a:pt x="605" y="390"/>
                    <a:pt x="589" y="380"/>
                  </a:cubicBezTo>
                  <a:lnTo>
                    <a:pt x="592" y="377"/>
                  </a:lnTo>
                  <a:cubicBezTo>
                    <a:pt x="599" y="382"/>
                    <a:pt x="604" y="384"/>
                    <a:pt x="606" y="384"/>
                  </a:cubicBezTo>
                  <a:cubicBezTo>
                    <a:pt x="610" y="384"/>
                    <a:pt x="607" y="378"/>
                    <a:pt x="595" y="371"/>
                  </a:cubicBezTo>
                  <a:lnTo>
                    <a:pt x="598" y="371"/>
                  </a:lnTo>
                  <a:cubicBezTo>
                    <a:pt x="607" y="375"/>
                    <a:pt x="611" y="377"/>
                    <a:pt x="612" y="377"/>
                  </a:cubicBezTo>
                  <a:cubicBezTo>
                    <a:pt x="614" y="377"/>
                    <a:pt x="610" y="374"/>
                    <a:pt x="601" y="367"/>
                  </a:cubicBezTo>
                  <a:cubicBezTo>
                    <a:pt x="590" y="359"/>
                    <a:pt x="577" y="350"/>
                    <a:pt x="578" y="350"/>
                  </a:cubicBezTo>
                  <a:lnTo>
                    <a:pt x="578" y="350"/>
                  </a:lnTo>
                  <a:cubicBezTo>
                    <a:pt x="578" y="350"/>
                    <a:pt x="580" y="351"/>
                    <a:pt x="586" y="355"/>
                  </a:cubicBezTo>
                  <a:cubicBezTo>
                    <a:pt x="596" y="363"/>
                    <a:pt x="599" y="365"/>
                    <a:pt x="602" y="365"/>
                  </a:cubicBezTo>
                  <a:cubicBezTo>
                    <a:pt x="603" y="365"/>
                    <a:pt x="603" y="364"/>
                    <a:pt x="604" y="364"/>
                  </a:cubicBezTo>
                  <a:cubicBezTo>
                    <a:pt x="607" y="361"/>
                    <a:pt x="607" y="361"/>
                    <a:pt x="589" y="349"/>
                  </a:cubicBezTo>
                  <a:cubicBezTo>
                    <a:pt x="585" y="344"/>
                    <a:pt x="583" y="343"/>
                    <a:pt x="585" y="343"/>
                  </a:cubicBezTo>
                  <a:lnTo>
                    <a:pt x="585" y="343"/>
                  </a:lnTo>
                  <a:cubicBezTo>
                    <a:pt x="587" y="343"/>
                    <a:pt x="598" y="350"/>
                    <a:pt x="611" y="358"/>
                  </a:cubicBezTo>
                  <a:cubicBezTo>
                    <a:pt x="624" y="369"/>
                    <a:pt x="633" y="374"/>
                    <a:pt x="633" y="374"/>
                  </a:cubicBezTo>
                  <a:cubicBezTo>
                    <a:pt x="635" y="374"/>
                    <a:pt x="623" y="365"/>
                    <a:pt x="595" y="345"/>
                  </a:cubicBezTo>
                  <a:lnTo>
                    <a:pt x="595" y="345"/>
                  </a:lnTo>
                  <a:lnTo>
                    <a:pt x="629" y="367"/>
                  </a:lnTo>
                  <a:cubicBezTo>
                    <a:pt x="629" y="367"/>
                    <a:pt x="629" y="367"/>
                    <a:pt x="614" y="355"/>
                  </a:cubicBezTo>
                  <a:cubicBezTo>
                    <a:pt x="614" y="355"/>
                    <a:pt x="614" y="355"/>
                    <a:pt x="598" y="342"/>
                  </a:cubicBezTo>
                  <a:cubicBezTo>
                    <a:pt x="579" y="330"/>
                    <a:pt x="564" y="317"/>
                    <a:pt x="545" y="305"/>
                  </a:cubicBezTo>
                  <a:cubicBezTo>
                    <a:pt x="526" y="295"/>
                    <a:pt x="529" y="292"/>
                    <a:pt x="529" y="292"/>
                  </a:cubicBezTo>
                  <a:lnTo>
                    <a:pt x="529" y="292"/>
                  </a:lnTo>
                  <a:cubicBezTo>
                    <a:pt x="548" y="305"/>
                    <a:pt x="564" y="314"/>
                    <a:pt x="582" y="327"/>
                  </a:cubicBezTo>
                  <a:cubicBezTo>
                    <a:pt x="582" y="327"/>
                    <a:pt x="598" y="339"/>
                    <a:pt x="614" y="352"/>
                  </a:cubicBezTo>
                  <a:cubicBezTo>
                    <a:pt x="617" y="354"/>
                    <a:pt x="619" y="355"/>
                    <a:pt x="619" y="355"/>
                  </a:cubicBezTo>
                  <a:cubicBezTo>
                    <a:pt x="622" y="355"/>
                    <a:pt x="595" y="332"/>
                    <a:pt x="567" y="314"/>
                  </a:cubicBezTo>
                  <a:lnTo>
                    <a:pt x="567" y="314"/>
                  </a:lnTo>
                  <a:lnTo>
                    <a:pt x="586" y="324"/>
                  </a:lnTo>
                  <a:cubicBezTo>
                    <a:pt x="596" y="332"/>
                    <a:pt x="601" y="335"/>
                    <a:pt x="603" y="335"/>
                  </a:cubicBezTo>
                  <a:cubicBezTo>
                    <a:pt x="604" y="335"/>
                    <a:pt x="604" y="334"/>
                    <a:pt x="604" y="333"/>
                  </a:cubicBezTo>
                  <a:cubicBezTo>
                    <a:pt x="604" y="333"/>
                    <a:pt x="607" y="333"/>
                    <a:pt x="589" y="320"/>
                  </a:cubicBezTo>
                  <a:cubicBezTo>
                    <a:pt x="573" y="308"/>
                    <a:pt x="554" y="295"/>
                    <a:pt x="554" y="295"/>
                  </a:cubicBezTo>
                  <a:cubicBezTo>
                    <a:pt x="554" y="295"/>
                    <a:pt x="549" y="291"/>
                    <a:pt x="540" y="285"/>
                  </a:cubicBezTo>
                  <a:lnTo>
                    <a:pt x="540" y="285"/>
                  </a:lnTo>
                  <a:lnTo>
                    <a:pt x="557" y="295"/>
                  </a:lnTo>
                  <a:cubicBezTo>
                    <a:pt x="588" y="315"/>
                    <a:pt x="606" y="324"/>
                    <a:pt x="612" y="324"/>
                  </a:cubicBezTo>
                  <a:cubicBezTo>
                    <a:pt x="613" y="324"/>
                    <a:pt x="613" y="324"/>
                    <a:pt x="614" y="324"/>
                  </a:cubicBezTo>
                  <a:cubicBezTo>
                    <a:pt x="614" y="324"/>
                    <a:pt x="614" y="323"/>
                    <a:pt x="615" y="323"/>
                  </a:cubicBezTo>
                  <a:cubicBezTo>
                    <a:pt x="618" y="323"/>
                    <a:pt x="623" y="325"/>
                    <a:pt x="636" y="333"/>
                  </a:cubicBezTo>
                  <a:cubicBezTo>
                    <a:pt x="636" y="333"/>
                    <a:pt x="636" y="330"/>
                    <a:pt x="620" y="317"/>
                  </a:cubicBezTo>
                  <a:lnTo>
                    <a:pt x="620" y="317"/>
                  </a:lnTo>
                  <a:cubicBezTo>
                    <a:pt x="628" y="323"/>
                    <a:pt x="633" y="325"/>
                    <a:pt x="634" y="325"/>
                  </a:cubicBezTo>
                  <a:cubicBezTo>
                    <a:pt x="636" y="325"/>
                    <a:pt x="632" y="321"/>
                    <a:pt x="623" y="314"/>
                  </a:cubicBezTo>
                  <a:lnTo>
                    <a:pt x="623" y="314"/>
                  </a:lnTo>
                  <a:cubicBezTo>
                    <a:pt x="640" y="324"/>
                    <a:pt x="649" y="329"/>
                    <a:pt x="650" y="329"/>
                  </a:cubicBezTo>
                  <a:cubicBezTo>
                    <a:pt x="650" y="329"/>
                    <a:pt x="637" y="321"/>
                    <a:pt x="607" y="302"/>
                  </a:cubicBezTo>
                  <a:cubicBezTo>
                    <a:pt x="598" y="292"/>
                    <a:pt x="586" y="286"/>
                    <a:pt x="573" y="277"/>
                  </a:cubicBezTo>
                  <a:lnTo>
                    <a:pt x="570" y="280"/>
                  </a:lnTo>
                  <a:lnTo>
                    <a:pt x="554" y="267"/>
                  </a:lnTo>
                  <a:cubicBezTo>
                    <a:pt x="545" y="258"/>
                    <a:pt x="535" y="248"/>
                    <a:pt x="523" y="239"/>
                  </a:cubicBezTo>
                  <a:lnTo>
                    <a:pt x="507" y="226"/>
                  </a:lnTo>
                  <a:lnTo>
                    <a:pt x="542" y="251"/>
                  </a:lnTo>
                  <a:lnTo>
                    <a:pt x="592" y="289"/>
                  </a:lnTo>
                  <a:cubicBezTo>
                    <a:pt x="613" y="302"/>
                    <a:pt x="628" y="312"/>
                    <a:pt x="629" y="312"/>
                  </a:cubicBezTo>
                  <a:cubicBezTo>
                    <a:pt x="629" y="312"/>
                    <a:pt x="624" y="308"/>
                    <a:pt x="611" y="298"/>
                  </a:cubicBezTo>
                  <a:lnTo>
                    <a:pt x="611" y="298"/>
                  </a:lnTo>
                  <a:cubicBezTo>
                    <a:pt x="611" y="298"/>
                    <a:pt x="611" y="299"/>
                    <a:pt x="629" y="308"/>
                  </a:cubicBezTo>
                  <a:cubicBezTo>
                    <a:pt x="636" y="313"/>
                    <a:pt x="640" y="316"/>
                    <a:pt x="641" y="316"/>
                  </a:cubicBezTo>
                  <a:cubicBezTo>
                    <a:pt x="641" y="316"/>
                    <a:pt x="634" y="310"/>
                    <a:pt x="614" y="295"/>
                  </a:cubicBezTo>
                  <a:cubicBezTo>
                    <a:pt x="596" y="282"/>
                    <a:pt x="588" y="276"/>
                    <a:pt x="590" y="276"/>
                  </a:cubicBezTo>
                  <a:lnTo>
                    <a:pt x="590" y="276"/>
                  </a:lnTo>
                  <a:cubicBezTo>
                    <a:pt x="591" y="276"/>
                    <a:pt x="600" y="282"/>
                    <a:pt x="617" y="292"/>
                  </a:cubicBezTo>
                  <a:cubicBezTo>
                    <a:pt x="636" y="306"/>
                    <a:pt x="645" y="311"/>
                    <a:pt x="647" y="311"/>
                  </a:cubicBezTo>
                  <a:cubicBezTo>
                    <a:pt x="648" y="311"/>
                    <a:pt x="644" y="307"/>
                    <a:pt x="636" y="302"/>
                  </a:cubicBezTo>
                  <a:cubicBezTo>
                    <a:pt x="616" y="286"/>
                    <a:pt x="609" y="279"/>
                    <a:pt x="611" y="279"/>
                  </a:cubicBezTo>
                  <a:lnTo>
                    <a:pt x="611" y="279"/>
                  </a:lnTo>
                  <a:cubicBezTo>
                    <a:pt x="612" y="279"/>
                    <a:pt x="616" y="281"/>
                    <a:pt x="623" y="286"/>
                  </a:cubicBezTo>
                  <a:cubicBezTo>
                    <a:pt x="623" y="286"/>
                    <a:pt x="623" y="286"/>
                    <a:pt x="623" y="286"/>
                  </a:cubicBezTo>
                  <a:lnTo>
                    <a:pt x="623" y="286"/>
                  </a:lnTo>
                  <a:cubicBezTo>
                    <a:pt x="631" y="292"/>
                    <a:pt x="636" y="295"/>
                    <a:pt x="636" y="295"/>
                  </a:cubicBezTo>
                  <a:cubicBezTo>
                    <a:pt x="636" y="295"/>
                    <a:pt x="633" y="292"/>
                    <a:pt x="623" y="286"/>
                  </a:cubicBezTo>
                  <a:lnTo>
                    <a:pt x="623" y="286"/>
                  </a:lnTo>
                  <a:cubicBezTo>
                    <a:pt x="636" y="294"/>
                    <a:pt x="647" y="301"/>
                    <a:pt x="648" y="301"/>
                  </a:cubicBezTo>
                  <a:cubicBezTo>
                    <a:pt x="649" y="301"/>
                    <a:pt x="647" y="300"/>
                    <a:pt x="642" y="295"/>
                  </a:cubicBezTo>
                  <a:cubicBezTo>
                    <a:pt x="642" y="295"/>
                    <a:pt x="642" y="295"/>
                    <a:pt x="626" y="283"/>
                  </a:cubicBezTo>
                  <a:lnTo>
                    <a:pt x="595" y="258"/>
                  </a:lnTo>
                  <a:cubicBezTo>
                    <a:pt x="595" y="258"/>
                    <a:pt x="576" y="245"/>
                    <a:pt x="560" y="233"/>
                  </a:cubicBezTo>
                  <a:cubicBezTo>
                    <a:pt x="555" y="229"/>
                    <a:pt x="553" y="227"/>
                    <a:pt x="554" y="227"/>
                  </a:cubicBezTo>
                  <a:lnTo>
                    <a:pt x="554" y="227"/>
                  </a:lnTo>
                  <a:cubicBezTo>
                    <a:pt x="556" y="227"/>
                    <a:pt x="577" y="240"/>
                    <a:pt x="614" y="267"/>
                  </a:cubicBezTo>
                  <a:lnTo>
                    <a:pt x="648" y="289"/>
                  </a:lnTo>
                  <a:lnTo>
                    <a:pt x="633" y="277"/>
                  </a:lnTo>
                  <a:lnTo>
                    <a:pt x="633" y="277"/>
                  </a:lnTo>
                  <a:cubicBezTo>
                    <a:pt x="651" y="289"/>
                    <a:pt x="651" y="289"/>
                    <a:pt x="651" y="289"/>
                  </a:cubicBezTo>
                  <a:cubicBezTo>
                    <a:pt x="651" y="289"/>
                    <a:pt x="651" y="289"/>
                    <a:pt x="636" y="277"/>
                  </a:cubicBezTo>
                  <a:cubicBezTo>
                    <a:pt x="615" y="260"/>
                    <a:pt x="607" y="253"/>
                    <a:pt x="607" y="253"/>
                  </a:cubicBezTo>
                  <a:lnTo>
                    <a:pt x="607" y="253"/>
                  </a:lnTo>
                  <a:cubicBezTo>
                    <a:pt x="608" y="253"/>
                    <a:pt x="613" y="256"/>
                    <a:pt x="620" y="261"/>
                  </a:cubicBezTo>
                  <a:cubicBezTo>
                    <a:pt x="604" y="248"/>
                    <a:pt x="596" y="242"/>
                    <a:pt x="597" y="242"/>
                  </a:cubicBezTo>
                  <a:lnTo>
                    <a:pt x="597" y="242"/>
                  </a:lnTo>
                  <a:cubicBezTo>
                    <a:pt x="598" y="242"/>
                    <a:pt x="606" y="247"/>
                    <a:pt x="623" y="258"/>
                  </a:cubicBezTo>
                  <a:cubicBezTo>
                    <a:pt x="623" y="258"/>
                    <a:pt x="623" y="258"/>
                    <a:pt x="623" y="258"/>
                  </a:cubicBezTo>
                  <a:lnTo>
                    <a:pt x="623" y="258"/>
                  </a:lnTo>
                  <a:cubicBezTo>
                    <a:pt x="631" y="263"/>
                    <a:pt x="636" y="266"/>
                    <a:pt x="637" y="266"/>
                  </a:cubicBezTo>
                  <a:cubicBezTo>
                    <a:pt x="639" y="266"/>
                    <a:pt x="635" y="262"/>
                    <a:pt x="626" y="255"/>
                  </a:cubicBezTo>
                  <a:cubicBezTo>
                    <a:pt x="627" y="255"/>
                    <a:pt x="628" y="254"/>
                    <a:pt x="629" y="254"/>
                  </a:cubicBezTo>
                  <a:cubicBezTo>
                    <a:pt x="631" y="254"/>
                    <a:pt x="635" y="256"/>
                    <a:pt x="645" y="264"/>
                  </a:cubicBezTo>
                  <a:cubicBezTo>
                    <a:pt x="637" y="258"/>
                    <a:pt x="633" y="255"/>
                    <a:pt x="634" y="255"/>
                  </a:cubicBezTo>
                  <a:lnTo>
                    <a:pt x="634" y="255"/>
                  </a:lnTo>
                  <a:cubicBezTo>
                    <a:pt x="634" y="255"/>
                    <a:pt x="639" y="258"/>
                    <a:pt x="648" y="264"/>
                  </a:cubicBezTo>
                  <a:cubicBezTo>
                    <a:pt x="656" y="268"/>
                    <a:pt x="659" y="271"/>
                    <a:pt x="660" y="271"/>
                  </a:cubicBezTo>
                  <a:cubicBezTo>
                    <a:pt x="661" y="271"/>
                    <a:pt x="657" y="268"/>
                    <a:pt x="648" y="261"/>
                  </a:cubicBezTo>
                  <a:cubicBezTo>
                    <a:pt x="617" y="236"/>
                    <a:pt x="598" y="223"/>
                    <a:pt x="598" y="223"/>
                  </a:cubicBezTo>
                  <a:cubicBezTo>
                    <a:pt x="598" y="223"/>
                    <a:pt x="598" y="223"/>
                    <a:pt x="582" y="211"/>
                  </a:cubicBezTo>
                  <a:cubicBezTo>
                    <a:pt x="582" y="211"/>
                    <a:pt x="586" y="208"/>
                    <a:pt x="570" y="195"/>
                  </a:cubicBezTo>
                  <a:cubicBezTo>
                    <a:pt x="558" y="183"/>
                    <a:pt x="536" y="165"/>
                    <a:pt x="534" y="165"/>
                  </a:cubicBezTo>
                  <a:lnTo>
                    <a:pt x="534" y="165"/>
                  </a:lnTo>
                  <a:cubicBezTo>
                    <a:pt x="534" y="165"/>
                    <a:pt x="535" y="167"/>
                    <a:pt x="539" y="170"/>
                  </a:cubicBezTo>
                  <a:lnTo>
                    <a:pt x="520" y="157"/>
                  </a:lnTo>
                  <a:lnTo>
                    <a:pt x="520" y="157"/>
                  </a:lnTo>
                  <a:cubicBezTo>
                    <a:pt x="546" y="180"/>
                    <a:pt x="558" y="190"/>
                    <a:pt x="557" y="190"/>
                  </a:cubicBezTo>
                  <a:cubicBezTo>
                    <a:pt x="557" y="190"/>
                    <a:pt x="549" y="184"/>
                    <a:pt x="535" y="173"/>
                  </a:cubicBezTo>
                  <a:cubicBezTo>
                    <a:pt x="501" y="148"/>
                    <a:pt x="501" y="148"/>
                    <a:pt x="501" y="148"/>
                  </a:cubicBezTo>
                  <a:cubicBezTo>
                    <a:pt x="501" y="148"/>
                    <a:pt x="498" y="148"/>
                    <a:pt x="482" y="136"/>
                  </a:cubicBezTo>
                  <a:cubicBezTo>
                    <a:pt x="466" y="123"/>
                    <a:pt x="448" y="114"/>
                    <a:pt x="448" y="114"/>
                  </a:cubicBezTo>
                  <a:lnTo>
                    <a:pt x="448" y="114"/>
                  </a:lnTo>
                  <a:cubicBezTo>
                    <a:pt x="448" y="114"/>
                    <a:pt x="448" y="114"/>
                    <a:pt x="463" y="126"/>
                  </a:cubicBezTo>
                  <a:cubicBezTo>
                    <a:pt x="471" y="131"/>
                    <a:pt x="475" y="134"/>
                    <a:pt x="475" y="134"/>
                  </a:cubicBezTo>
                  <a:cubicBezTo>
                    <a:pt x="474" y="134"/>
                    <a:pt x="465" y="128"/>
                    <a:pt x="445" y="114"/>
                  </a:cubicBezTo>
                  <a:cubicBezTo>
                    <a:pt x="438" y="109"/>
                    <a:pt x="435" y="106"/>
                    <a:pt x="434" y="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52"/>
            <p:cNvSpPr/>
            <p:nvPr/>
          </p:nvSpPr>
          <p:spPr>
            <a:xfrm>
              <a:off x="1518150" y="2864550"/>
              <a:ext cx="448725" cy="58075"/>
            </a:xfrm>
            <a:custGeom>
              <a:avLst/>
              <a:gdLst/>
              <a:ahLst/>
              <a:cxnLst/>
              <a:rect l="l" t="t" r="r" b="b"/>
              <a:pathLst>
                <a:path w="17949" h="2323" extrusionOk="0">
                  <a:moveTo>
                    <a:pt x="10071" y="12"/>
                  </a:moveTo>
                  <a:lnTo>
                    <a:pt x="10071" y="12"/>
                  </a:lnTo>
                  <a:cubicBezTo>
                    <a:pt x="10069" y="12"/>
                    <a:pt x="10072" y="15"/>
                    <a:pt x="10083" y="20"/>
                  </a:cubicBezTo>
                  <a:lnTo>
                    <a:pt x="10083" y="20"/>
                  </a:lnTo>
                  <a:cubicBezTo>
                    <a:pt x="10079" y="14"/>
                    <a:pt x="10073" y="12"/>
                    <a:pt x="10071" y="12"/>
                  </a:cubicBezTo>
                  <a:close/>
                  <a:moveTo>
                    <a:pt x="10083" y="20"/>
                  </a:moveTo>
                  <a:cubicBezTo>
                    <a:pt x="10086" y="24"/>
                    <a:pt x="10089" y="29"/>
                    <a:pt x="10090" y="35"/>
                  </a:cubicBezTo>
                  <a:lnTo>
                    <a:pt x="10090" y="35"/>
                  </a:lnTo>
                  <a:cubicBezTo>
                    <a:pt x="10091" y="31"/>
                    <a:pt x="10092" y="28"/>
                    <a:pt x="10092" y="24"/>
                  </a:cubicBezTo>
                  <a:cubicBezTo>
                    <a:pt x="10089" y="22"/>
                    <a:pt x="10086" y="21"/>
                    <a:pt x="10083" y="20"/>
                  </a:cubicBezTo>
                  <a:close/>
                  <a:moveTo>
                    <a:pt x="9631" y="86"/>
                  </a:moveTo>
                  <a:cubicBezTo>
                    <a:pt x="9602" y="86"/>
                    <a:pt x="9592" y="95"/>
                    <a:pt x="9602" y="95"/>
                  </a:cubicBezTo>
                  <a:cubicBezTo>
                    <a:pt x="9607" y="95"/>
                    <a:pt x="9616" y="93"/>
                    <a:pt x="9631" y="86"/>
                  </a:cubicBezTo>
                  <a:close/>
                  <a:moveTo>
                    <a:pt x="9493" y="108"/>
                  </a:moveTo>
                  <a:lnTo>
                    <a:pt x="9540" y="127"/>
                  </a:lnTo>
                  <a:lnTo>
                    <a:pt x="9493" y="127"/>
                  </a:lnTo>
                  <a:cubicBezTo>
                    <a:pt x="9449" y="127"/>
                    <a:pt x="9449" y="127"/>
                    <a:pt x="9449" y="108"/>
                  </a:cubicBezTo>
                  <a:close/>
                  <a:moveTo>
                    <a:pt x="9951" y="108"/>
                  </a:moveTo>
                  <a:lnTo>
                    <a:pt x="9998" y="130"/>
                  </a:lnTo>
                  <a:lnTo>
                    <a:pt x="9951" y="130"/>
                  </a:lnTo>
                  <a:cubicBezTo>
                    <a:pt x="9907" y="130"/>
                    <a:pt x="9907" y="130"/>
                    <a:pt x="9907" y="108"/>
                  </a:cubicBezTo>
                  <a:close/>
                  <a:moveTo>
                    <a:pt x="16958" y="90"/>
                  </a:moveTo>
                  <a:cubicBezTo>
                    <a:pt x="17005" y="111"/>
                    <a:pt x="16958" y="133"/>
                    <a:pt x="16911" y="133"/>
                  </a:cubicBezTo>
                  <a:cubicBezTo>
                    <a:pt x="16820" y="130"/>
                    <a:pt x="16820" y="130"/>
                    <a:pt x="16820" y="111"/>
                  </a:cubicBezTo>
                  <a:cubicBezTo>
                    <a:pt x="16820" y="90"/>
                    <a:pt x="16914" y="90"/>
                    <a:pt x="16958" y="90"/>
                  </a:cubicBezTo>
                  <a:close/>
                  <a:moveTo>
                    <a:pt x="15081" y="105"/>
                  </a:moveTo>
                  <a:cubicBezTo>
                    <a:pt x="15081" y="127"/>
                    <a:pt x="15034" y="146"/>
                    <a:pt x="15034" y="146"/>
                  </a:cubicBezTo>
                  <a:lnTo>
                    <a:pt x="14990" y="146"/>
                  </a:lnTo>
                  <a:cubicBezTo>
                    <a:pt x="14990" y="124"/>
                    <a:pt x="14990" y="105"/>
                    <a:pt x="15034" y="105"/>
                  </a:cubicBezTo>
                  <a:close/>
                  <a:moveTo>
                    <a:pt x="10273" y="108"/>
                  </a:moveTo>
                  <a:cubicBezTo>
                    <a:pt x="10364" y="111"/>
                    <a:pt x="10364" y="111"/>
                    <a:pt x="10317" y="130"/>
                  </a:cubicBezTo>
                  <a:cubicBezTo>
                    <a:pt x="10294" y="141"/>
                    <a:pt x="10271" y="147"/>
                    <a:pt x="10254" y="147"/>
                  </a:cubicBezTo>
                  <a:cubicBezTo>
                    <a:pt x="10237" y="147"/>
                    <a:pt x="10226" y="141"/>
                    <a:pt x="10226" y="130"/>
                  </a:cubicBezTo>
                  <a:cubicBezTo>
                    <a:pt x="10226" y="108"/>
                    <a:pt x="10226" y="108"/>
                    <a:pt x="10273" y="108"/>
                  </a:cubicBezTo>
                  <a:close/>
                  <a:moveTo>
                    <a:pt x="9036" y="127"/>
                  </a:moveTo>
                  <a:cubicBezTo>
                    <a:pt x="9036" y="127"/>
                    <a:pt x="9083" y="146"/>
                    <a:pt x="9079" y="168"/>
                  </a:cubicBezTo>
                  <a:lnTo>
                    <a:pt x="9036" y="168"/>
                  </a:lnTo>
                  <a:cubicBezTo>
                    <a:pt x="8989" y="168"/>
                    <a:pt x="8989" y="146"/>
                    <a:pt x="8989" y="146"/>
                  </a:cubicBezTo>
                  <a:cubicBezTo>
                    <a:pt x="8989" y="146"/>
                    <a:pt x="8989" y="127"/>
                    <a:pt x="9036" y="127"/>
                  </a:cubicBezTo>
                  <a:close/>
                  <a:moveTo>
                    <a:pt x="7238" y="111"/>
                  </a:moveTo>
                  <a:cubicBezTo>
                    <a:pt x="7244" y="111"/>
                    <a:pt x="7249" y="114"/>
                    <a:pt x="7249" y="121"/>
                  </a:cubicBezTo>
                  <a:lnTo>
                    <a:pt x="7249" y="140"/>
                  </a:lnTo>
                  <a:cubicBezTo>
                    <a:pt x="7216" y="155"/>
                    <a:pt x="7184" y="171"/>
                    <a:pt x="7169" y="171"/>
                  </a:cubicBezTo>
                  <a:cubicBezTo>
                    <a:pt x="7162" y="171"/>
                    <a:pt x="7158" y="168"/>
                    <a:pt x="7158" y="162"/>
                  </a:cubicBezTo>
                  <a:cubicBezTo>
                    <a:pt x="7158" y="162"/>
                    <a:pt x="7158" y="140"/>
                    <a:pt x="7205" y="121"/>
                  </a:cubicBezTo>
                  <a:cubicBezTo>
                    <a:pt x="7205" y="121"/>
                    <a:pt x="7225" y="111"/>
                    <a:pt x="7238" y="111"/>
                  </a:cubicBezTo>
                  <a:close/>
                  <a:moveTo>
                    <a:pt x="5692" y="177"/>
                  </a:moveTo>
                  <a:cubicBezTo>
                    <a:pt x="5739" y="177"/>
                    <a:pt x="5736" y="218"/>
                    <a:pt x="5645" y="240"/>
                  </a:cubicBezTo>
                  <a:cubicBezTo>
                    <a:pt x="5598" y="240"/>
                    <a:pt x="5598" y="240"/>
                    <a:pt x="5601" y="218"/>
                  </a:cubicBezTo>
                  <a:cubicBezTo>
                    <a:pt x="5601" y="199"/>
                    <a:pt x="5645" y="177"/>
                    <a:pt x="5692" y="177"/>
                  </a:cubicBezTo>
                  <a:close/>
                  <a:moveTo>
                    <a:pt x="11185" y="218"/>
                  </a:moveTo>
                  <a:lnTo>
                    <a:pt x="11232" y="237"/>
                  </a:lnTo>
                  <a:cubicBezTo>
                    <a:pt x="11232" y="259"/>
                    <a:pt x="11185" y="259"/>
                    <a:pt x="11185" y="259"/>
                  </a:cubicBezTo>
                  <a:cubicBezTo>
                    <a:pt x="11142" y="259"/>
                    <a:pt x="11142" y="259"/>
                    <a:pt x="11142" y="237"/>
                  </a:cubicBezTo>
                  <a:cubicBezTo>
                    <a:pt x="11142" y="237"/>
                    <a:pt x="11142" y="218"/>
                    <a:pt x="11185" y="218"/>
                  </a:cubicBezTo>
                  <a:close/>
                  <a:moveTo>
                    <a:pt x="10637" y="237"/>
                  </a:moveTo>
                  <a:lnTo>
                    <a:pt x="10681" y="256"/>
                  </a:lnTo>
                  <a:lnTo>
                    <a:pt x="10637" y="278"/>
                  </a:lnTo>
                  <a:lnTo>
                    <a:pt x="10590" y="278"/>
                  </a:lnTo>
                  <a:cubicBezTo>
                    <a:pt x="10590" y="256"/>
                    <a:pt x="10590" y="237"/>
                    <a:pt x="10637" y="237"/>
                  </a:cubicBezTo>
                  <a:close/>
                  <a:moveTo>
                    <a:pt x="10850" y="1578"/>
                  </a:moveTo>
                  <a:cubicBezTo>
                    <a:pt x="10756" y="1578"/>
                    <a:pt x="10756" y="1578"/>
                    <a:pt x="10803" y="1600"/>
                  </a:cubicBezTo>
                  <a:lnTo>
                    <a:pt x="10894" y="1600"/>
                  </a:lnTo>
                  <a:cubicBezTo>
                    <a:pt x="10894" y="1578"/>
                    <a:pt x="10894" y="1578"/>
                    <a:pt x="10850" y="1578"/>
                  </a:cubicBezTo>
                  <a:close/>
                  <a:moveTo>
                    <a:pt x="1505" y="1694"/>
                  </a:moveTo>
                  <a:lnTo>
                    <a:pt x="1549" y="1713"/>
                  </a:lnTo>
                  <a:lnTo>
                    <a:pt x="1596" y="1713"/>
                  </a:lnTo>
                  <a:cubicBezTo>
                    <a:pt x="1596" y="1694"/>
                    <a:pt x="1596" y="1694"/>
                    <a:pt x="1549" y="1694"/>
                  </a:cubicBezTo>
                  <a:close/>
                  <a:moveTo>
                    <a:pt x="8421" y="1675"/>
                  </a:moveTo>
                  <a:lnTo>
                    <a:pt x="8418" y="1697"/>
                  </a:lnTo>
                  <a:lnTo>
                    <a:pt x="8418" y="1716"/>
                  </a:lnTo>
                  <a:cubicBezTo>
                    <a:pt x="8418" y="1716"/>
                    <a:pt x="8418" y="1697"/>
                    <a:pt x="8421" y="1675"/>
                  </a:cubicBezTo>
                  <a:close/>
                  <a:moveTo>
                    <a:pt x="196" y="1616"/>
                  </a:moveTo>
                  <a:cubicBezTo>
                    <a:pt x="201" y="1616"/>
                    <a:pt x="209" y="1617"/>
                    <a:pt x="220" y="1619"/>
                  </a:cubicBezTo>
                  <a:cubicBezTo>
                    <a:pt x="239" y="1625"/>
                    <a:pt x="261" y="1628"/>
                    <a:pt x="255" y="1669"/>
                  </a:cubicBezTo>
                  <a:cubicBezTo>
                    <a:pt x="268" y="1710"/>
                    <a:pt x="266" y="1730"/>
                    <a:pt x="257" y="1730"/>
                  </a:cubicBezTo>
                  <a:cubicBezTo>
                    <a:pt x="246" y="1730"/>
                    <a:pt x="229" y="1707"/>
                    <a:pt x="214" y="1660"/>
                  </a:cubicBezTo>
                  <a:cubicBezTo>
                    <a:pt x="189" y="1625"/>
                    <a:pt x="182" y="1616"/>
                    <a:pt x="196" y="1616"/>
                  </a:cubicBezTo>
                  <a:close/>
                  <a:moveTo>
                    <a:pt x="17168" y="1703"/>
                  </a:moveTo>
                  <a:cubicBezTo>
                    <a:pt x="17165" y="1725"/>
                    <a:pt x="17165" y="1747"/>
                    <a:pt x="17121" y="1747"/>
                  </a:cubicBezTo>
                  <a:lnTo>
                    <a:pt x="17074" y="1747"/>
                  </a:lnTo>
                  <a:cubicBezTo>
                    <a:pt x="17074" y="1725"/>
                    <a:pt x="17121" y="1703"/>
                    <a:pt x="17121" y="1703"/>
                  </a:cubicBezTo>
                  <a:close/>
                  <a:moveTo>
                    <a:pt x="9976" y="1722"/>
                  </a:moveTo>
                  <a:cubicBezTo>
                    <a:pt x="9976" y="1744"/>
                    <a:pt x="10023" y="1763"/>
                    <a:pt x="10023" y="1763"/>
                  </a:cubicBezTo>
                  <a:cubicBezTo>
                    <a:pt x="10067" y="1763"/>
                    <a:pt x="10067" y="1744"/>
                    <a:pt x="10067" y="1744"/>
                  </a:cubicBezTo>
                  <a:cubicBezTo>
                    <a:pt x="10067" y="1744"/>
                    <a:pt x="10067" y="1722"/>
                    <a:pt x="10023" y="1722"/>
                  </a:cubicBezTo>
                  <a:close/>
                  <a:moveTo>
                    <a:pt x="277" y="1761"/>
                  </a:moveTo>
                  <a:cubicBezTo>
                    <a:pt x="283" y="1769"/>
                    <a:pt x="295" y="1772"/>
                    <a:pt x="314" y="1772"/>
                  </a:cubicBezTo>
                  <a:cubicBezTo>
                    <a:pt x="358" y="1772"/>
                    <a:pt x="358" y="1772"/>
                    <a:pt x="358" y="1791"/>
                  </a:cubicBezTo>
                  <a:lnTo>
                    <a:pt x="270" y="1791"/>
                  </a:lnTo>
                  <a:cubicBezTo>
                    <a:pt x="272" y="1781"/>
                    <a:pt x="275" y="1771"/>
                    <a:pt x="277" y="1761"/>
                  </a:cubicBezTo>
                  <a:close/>
                  <a:moveTo>
                    <a:pt x="9518" y="1782"/>
                  </a:moveTo>
                  <a:cubicBezTo>
                    <a:pt x="9562" y="1782"/>
                    <a:pt x="9562" y="1782"/>
                    <a:pt x="9562" y="1804"/>
                  </a:cubicBezTo>
                  <a:lnTo>
                    <a:pt x="9518" y="1804"/>
                  </a:lnTo>
                  <a:lnTo>
                    <a:pt x="9471" y="1782"/>
                  </a:lnTo>
                  <a:close/>
                  <a:moveTo>
                    <a:pt x="6265" y="1772"/>
                  </a:moveTo>
                  <a:lnTo>
                    <a:pt x="6265" y="1791"/>
                  </a:lnTo>
                  <a:lnTo>
                    <a:pt x="6218" y="1813"/>
                  </a:lnTo>
                  <a:lnTo>
                    <a:pt x="6174" y="1791"/>
                  </a:lnTo>
                  <a:cubicBezTo>
                    <a:pt x="6174" y="1772"/>
                    <a:pt x="6221" y="1772"/>
                    <a:pt x="6265" y="1772"/>
                  </a:cubicBezTo>
                  <a:close/>
                  <a:moveTo>
                    <a:pt x="7527" y="1741"/>
                  </a:moveTo>
                  <a:cubicBezTo>
                    <a:pt x="7542" y="1741"/>
                    <a:pt x="7531" y="1751"/>
                    <a:pt x="7503" y="1776"/>
                  </a:cubicBezTo>
                  <a:lnTo>
                    <a:pt x="7409" y="1816"/>
                  </a:lnTo>
                  <a:cubicBezTo>
                    <a:pt x="7365" y="1816"/>
                    <a:pt x="7409" y="1797"/>
                    <a:pt x="7456" y="1757"/>
                  </a:cubicBezTo>
                  <a:lnTo>
                    <a:pt x="7456" y="1754"/>
                  </a:lnTo>
                  <a:cubicBezTo>
                    <a:pt x="7494" y="1746"/>
                    <a:pt x="7517" y="1741"/>
                    <a:pt x="7527" y="1741"/>
                  </a:cubicBezTo>
                  <a:close/>
                  <a:moveTo>
                    <a:pt x="9140" y="1773"/>
                  </a:moveTo>
                  <a:cubicBezTo>
                    <a:pt x="9169" y="1773"/>
                    <a:pt x="9184" y="1793"/>
                    <a:pt x="9152" y="1823"/>
                  </a:cubicBezTo>
                  <a:lnTo>
                    <a:pt x="9058" y="1823"/>
                  </a:lnTo>
                  <a:cubicBezTo>
                    <a:pt x="9058" y="1804"/>
                    <a:pt x="9061" y="1782"/>
                    <a:pt x="9105" y="1782"/>
                  </a:cubicBezTo>
                  <a:cubicBezTo>
                    <a:pt x="9117" y="1776"/>
                    <a:pt x="9130" y="1773"/>
                    <a:pt x="9140" y="1773"/>
                  </a:cubicBezTo>
                  <a:close/>
                  <a:moveTo>
                    <a:pt x="906" y="1794"/>
                  </a:moveTo>
                  <a:cubicBezTo>
                    <a:pt x="954" y="1794"/>
                    <a:pt x="954" y="1794"/>
                    <a:pt x="954" y="1816"/>
                  </a:cubicBezTo>
                  <a:cubicBezTo>
                    <a:pt x="922" y="1829"/>
                    <a:pt x="894" y="1835"/>
                    <a:pt x="859" y="1838"/>
                  </a:cubicBezTo>
                  <a:lnTo>
                    <a:pt x="816" y="1816"/>
                  </a:lnTo>
                  <a:cubicBezTo>
                    <a:pt x="816" y="1794"/>
                    <a:pt x="863" y="1794"/>
                    <a:pt x="906" y="1794"/>
                  </a:cubicBezTo>
                  <a:close/>
                  <a:moveTo>
                    <a:pt x="13231" y="221"/>
                  </a:moveTo>
                  <a:cubicBezTo>
                    <a:pt x="13241" y="221"/>
                    <a:pt x="13247" y="228"/>
                    <a:pt x="13247" y="243"/>
                  </a:cubicBezTo>
                  <a:cubicBezTo>
                    <a:pt x="13247" y="251"/>
                    <a:pt x="13247" y="259"/>
                    <a:pt x="13247" y="265"/>
                  </a:cubicBezTo>
                  <a:cubicBezTo>
                    <a:pt x="13266" y="249"/>
                    <a:pt x="13304" y="242"/>
                    <a:pt x="13344" y="242"/>
                  </a:cubicBezTo>
                  <a:cubicBezTo>
                    <a:pt x="13407" y="242"/>
                    <a:pt x="13476" y="260"/>
                    <a:pt x="13476" y="287"/>
                  </a:cubicBezTo>
                  <a:cubicBezTo>
                    <a:pt x="13476" y="306"/>
                    <a:pt x="13476" y="306"/>
                    <a:pt x="13520" y="309"/>
                  </a:cubicBezTo>
                  <a:lnTo>
                    <a:pt x="13523" y="287"/>
                  </a:lnTo>
                  <a:cubicBezTo>
                    <a:pt x="13523" y="265"/>
                    <a:pt x="13523" y="246"/>
                    <a:pt x="13567" y="246"/>
                  </a:cubicBezTo>
                  <a:cubicBezTo>
                    <a:pt x="13614" y="246"/>
                    <a:pt x="13661" y="246"/>
                    <a:pt x="13658" y="265"/>
                  </a:cubicBezTo>
                  <a:cubicBezTo>
                    <a:pt x="13691" y="281"/>
                    <a:pt x="13723" y="296"/>
                    <a:pt x="13740" y="296"/>
                  </a:cubicBezTo>
                  <a:cubicBezTo>
                    <a:pt x="13747" y="296"/>
                    <a:pt x="13751" y="293"/>
                    <a:pt x="13752" y="287"/>
                  </a:cubicBezTo>
                  <a:cubicBezTo>
                    <a:pt x="13783" y="287"/>
                    <a:pt x="13815" y="296"/>
                    <a:pt x="13843" y="309"/>
                  </a:cubicBezTo>
                  <a:lnTo>
                    <a:pt x="14025" y="309"/>
                  </a:lnTo>
                  <a:cubicBezTo>
                    <a:pt x="14047" y="298"/>
                    <a:pt x="14080" y="294"/>
                    <a:pt x="14108" y="294"/>
                  </a:cubicBezTo>
                  <a:cubicBezTo>
                    <a:pt x="14138" y="294"/>
                    <a:pt x="14163" y="299"/>
                    <a:pt x="14163" y="309"/>
                  </a:cubicBezTo>
                  <a:cubicBezTo>
                    <a:pt x="14210" y="309"/>
                    <a:pt x="14257" y="303"/>
                    <a:pt x="14300" y="290"/>
                  </a:cubicBezTo>
                  <a:cubicBezTo>
                    <a:pt x="14391" y="290"/>
                    <a:pt x="14438" y="290"/>
                    <a:pt x="14438" y="312"/>
                  </a:cubicBezTo>
                  <a:cubicBezTo>
                    <a:pt x="14438" y="321"/>
                    <a:pt x="14438" y="326"/>
                    <a:pt x="14444" y="326"/>
                  </a:cubicBezTo>
                  <a:cubicBezTo>
                    <a:pt x="14449" y="326"/>
                    <a:pt x="14460" y="321"/>
                    <a:pt x="14482" y="312"/>
                  </a:cubicBezTo>
                  <a:cubicBezTo>
                    <a:pt x="14482" y="290"/>
                    <a:pt x="14529" y="290"/>
                    <a:pt x="14576" y="290"/>
                  </a:cubicBezTo>
                  <a:lnTo>
                    <a:pt x="14667" y="290"/>
                  </a:lnTo>
                  <a:cubicBezTo>
                    <a:pt x="14667" y="268"/>
                    <a:pt x="14667" y="268"/>
                    <a:pt x="14714" y="268"/>
                  </a:cubicBezTo>
                  <a:cubicBezTo>
                    <a:pt x="14758" y="268"/>
                    <a:pt x="14896" y="290"/>
                    <a:pt x="14943" y="290"/>
                  </a:cubicBezTo>
                  <a:cubicBezTo>
                    <a:pt x="15078" y="290"/>
                    <a:pt x="15078" y="290"/>
                    <a:pt x="15034" y="271"/>
                  </a:cubicBezTo>
                  <a:cubicBezTo>
                    <a:pt x="15002" y="271"/>
                    <a:pt x="14992" y="262"/>
                    <a:pt x="15015" y="262"/>
                  </a:cubicBezTo>
                  <a:cubicBezTo>
                    <a:pt x="15027" y="262"/>
                    <a:pt x="15047" y="264"/>
                    <a:pt x="15078" y="271"/>
                  </a:cubicBezTo>
                  <a:cubicBezTo>
                    <a:pt x="15125" y="271"/>
                    <a:pt x="15262" y="293"/>
                    <a:pt x="15400" y="293"/>
                  </a:cubicBezTo>
                  <a:cubicBezTo>
                    <a:pt x="15582" y="293"/>
                    <a:pt x="15582" y="293"/>
                    <a:pt x="15582" y="271"/>
                  </a:cubicBezTo>
                  <a:cubicBezTo>
                    <a:pt x="15560" y="251"/>
                    <a:pt x="15560" y="241"/>
                    <a:pt x="15572" y="241"/>
                  </a:cubicBezTo>
                  <a:cubicBezTo>
                    <a:pt x="15583" y="241"/>
                    <a:pt x="15606" y="251"/>
                    <a:pt x="15629" y="271"/>
                  </a:cubicBezTo>
                  <a:cubicBezTo>
                    <a:pt x="15682" y="297"/>
                    <a:pt x="15719" y="308"/>
                    <a:pt x="15742" y="308"/>
                  </a:cubicBezTo>
                  <a:cubicBezTo>
                    <a:pt x="15757" y="308"/>
                    <a:pt x="15766" y="302"/>
                    <a:pt x="15767" y="293"/>
                  </a:cubicBezTo>
                  <a:cubicBezTo>
                    <a:pt x="15788" y="280"/>
                    <a:pt x="15815" y="274"/>
                    <a:pt x="15842" y="274"/>
                  </a:cubicBezTo>
                  <a:cubicBezTo>
                    <a:pt x="15847" y="274"/>
                    <a:pt x="15853" y="274"/>
                    <a:pt x="15858" y="274"/>
                  </a:cubicBezTo>
                  <a:cubicBezTo>
                    <a:pt x="15858" y="284"/>
                    <a:pt x="15869" y="289"/>
                    <a:pt x="15892" y="289"/>
                  </a:cubicBezTo>
                  <a:cubicBezTo>
                    <a:pt x="15914" y="289"/>
                    <a:pt x="15949" y="284"/>
                    <a:pt x="15996" y="274"/>
                  </a:cubicBezTo>
                  <a:cubicBezTo>
                    <a:pt x="16040" y="274"/>
                    <a:pt x="16040" y="274"/>
                    <a:pt x="16040" y="293"/>
                  </a:cubicBezTo>
                  <a:lnTo>
                    <a:pt x="16131" y="296"/>
                  </a:lnTo>
                  <a:cubicBezTo>
                    <a:pt x="16170" y="278"/>
                    <a:pt x="16242" y="271"/>
                    <a:pt x="16315" y="271"/>
                  </a:cubicBezTo>
                  <a:cubicBezTo>
                    <a:pt x="16415" y="271"/>
                    <a:pt x="16517" y="284"/>
                    <a:pt x="16544" y="296"/>
                  </a:cubicBezTo>
                  <a:cubicBezTo>
                    <a:pt x="16576" y="296"/>
                    <a:pt x="16607" y="287"/>
                    <a:pt x="16635" y="274"/>
                  </a:cubicBezTo>
                  <a:cubicBezTo>
                    <a:pt x="16658" y="254"/>
                    <a:pt x="16681" y="244"/>
                    <a:pt x="16699" y="244"/>
                  </a:cubicBezTo>
                  <a:cubicBezTo>
                    <a:pt x="16717" y="244"/>
                    <a:pt x="16729" y="255"/>
                    <a:pt x="16729" y="278"/>
                  </a:cubicBezTo>
                  <a:cubicBezTo>
                    <a:pt x="16728" y="298"/>
                    <a:pt x="16727" y="308"/>
                    <a:pt x="16732" y="308"/>
                  </a:cubicBezTo>
                  <a:cubicBezTo>
                    <a:pt x="16738" y="308"/>
                    <a:pt x="16749" y="298"/>
                    <a:pt x="16773" y="278"/>
                  </a:cubicBezTo>
                  <a:cubicBezTo>
                    <a:pt x="16793" y="268"/>
                    <a:pt x="16845" y="263"/>
                    <a:pt x="16896" y="263"/>
                  </a:cubicBezTo>
                  <a:cubicBezTo>
                    <a:pt x="16964" y="263"/>
                    <a:pt x="17029" y="273"/>
                    <a:pt x="17002" y="296"/>
                  </a:cubicBezTo>
                  <a:cubicBezTo>
                    <a:pt x="17002" y="318"/>
                    <a:pt x="17002" y="340"/>
                    <a:pt x="17002" y="340"/>
                  </a:cubicBezTo>
                  <a:cubicBezTo>
                    <a:pt x="17030" y="328"/>
                    <a:pt x="17061" y="318"/>
                    <a:pt x="17093" y="318"/>
                  </a:cubicBezTo>
                  <a:cubicBezTo>
                    <a:pt x="17093" y="300"/>
                    <a:pt x="17140" y="300"/>
                    <a:pt x="17278" y="300"/>
                  </a:cubicBezTo>
                  <a:cubicBezTo>
                    <a:pt x="17321" y="300"/>
                    <a:pt x="17390" y="293"/>
                    <a:pt x="17459" y="290"/>
                  </a:cubicBezTo>
                  <a:lnTo>
                    <a:pt x="17600" y="278"/>
                  </a:lnTo>
                  <a:cubicBezTo>
                    <a:pt x="17628" y="281"/>
                    <a:pt x="17672" y="281"/>
                    <a:pt x="17666" y="300"/>
                  </a:cubicBezTo>
                  <a:lnTo>
                    <a:pt x="17676" y="300"/>
                  </a:lnTo>
                  <a:cubicBezTo>
                    <a:pt x="17676" y="309"/>
                    <a:pt x="17679" y="315"/>
                    <a:pt x="17694" y="328"/>
                  </a:cubicBezTo>
                  <a:cubicBezTo>
                    <a:pt x="17716" y="328"/>
                    <a:pt x="17716" y="365"/>
                    <a:pt x="17694" y="368"/>
                  </a:cubicBezTo>
                  <a:lnTo>
                    <a:pt x="17694" y="381"/>
                  </a:lnTo>
                  <a:cubicBezTo>
                    <a:pt x="17704" y="384"/>
                    <a:pt x="17710" y="441"/>
                    <a:pt x="17713" y="456"/>
                  </a:cubicBezTo>
                  <a:cubicBezTo>
                    <a:pt x="17713" y="481"/>
                    <a:pt x="17716" y="491"/>
                    <a:pt x="17716" y="491"/>
                  </a:cubicBezTo>
                  <a:cubicBezTo>
                    <a:pt x="17694" y="491"/>
                    <a:pt x="17672" y="538"/>
                    <a:pt x="17694" y="582"/>
                  </a:cubicBezTo>
                  <a:cubicBezTo>
                    <a:pt x="17713" y="585"/>
                    <a:pt x="17713" y="629"/>
                    <a:pt x="17713" y="719"/>
                  </a:cubicBezTo>
                  <a:cubicBezTo>
                    <a:pt x="17707" y="751"/>
                    <a:pt x="17701" y="945"/>
                    <a:pt x="17697" y="1190"/>
                  </a:cubicBezTo>
                  <a:cubicBezTo>
                    <a:pt x="17697" y="1349"/>
                    <a:pt x="17697" y="1540"/>
                    <a:pt x="17697" y="1691"/>
                  </a:cubicBezTo>
                  <a:cubicBezTo>
                    <a:pt x="17657" y="1691"/>
                    <a:pt x="17616" y="1694"/>
                    <a:pt x="17578" y="1703"/>
                  </a:cubicBezTo>
                  <a:lnTo>
                    <a:pt x="17306" y="1703"/>
                  </a:lnTo>
                  <a:cubicBezTo>
                    <a:pt x="17306" y="1686"/>
                    <a:pt x="17264" y="1679"/>
                    <a:pt x="17204" y="1679"/>
                  </a:cubicBezTo>
                  <a:cubicBezTo>
                    <a:pt x="17126" y="1679"/>
                    <a:pt x="17018" y="1691"/>
                    <a:pt x="16939" y="1703"/>
                  </a:cubicBezTo>
                  <a:cubicBezTo>
                    <a:pt x="16902" y="1717"/>
                    <a:pt x="16864" y="1723"/>
                    <a:pt x="16825" y="1723"/>
                  </a:cubicBezTo>
                  <a:cubicBezTo>
                    <a:pt x="16817" y="1723"/>
                    <a:pt x="16809" y="1723"/>
                    <a:pt x="16801" y="1722"/>
                  </a:cubicBezTo>
                  <a:cubicBezTo>
                    <a:pt x="16801" y="1698"/>
                    <a:pt x="16752" y="1688"/>
                    <a:pt x="16694" y="1688"/>
                  </a:cubicBezTo>
                  <a:cubicBezTo>
                    <a:pt x="16654" y="1688"/>
                    <a:pt x="16609" y="1693"/>
                    <a:pt x="16572" y="1700"/>
                  </a:cubicBezTo>
                  <a:cubicBezTo>
                    <a:pt x="16549" y="1722"/>
                    <a:pt x="16526" y="1732"/>
                    <a:pt x="16509" y="1732"/>
                  </a:cubicBezTo>
                  <a:cubicBezTo>
                    <a:pt x="16491" y="1732"/>
                    <a:pt x="16480" y="1721"/>
                    <a:pt x="16482" y="1700"/>
                  </a:cubicBezTo>
                  <a:cubicBezTo>
                    <a:pt x="16482" y="1682"/>
                    <a:pt x="16463" y="1672"/>
                    <a:pt x="16435" y="1672"/>
                  </a:cubicBezTo>
                  <a:cubicBezTo>
                    <a:pt x="16400" y="1672"/>
                    <a:pt x="16349" y="1688"/>
                    <a:pt x="16297" y="1722"/>
                  </a:cubicBezTo>
                  <a:cubicBezTo>
                    <a:pt x="16273" y="1732"/>
                    <a:pt x="16261" y="1736"/>
                    <a:pt x="16250" y="1736"/>
                  </a:cubicBezTo>
                  <a:cubicBezTo>
                    <a:pt x="16239" y="1736"/>
                    <a:pt x="16228" y="1732"/>
                    <a:pt x="16206" y="1722"/>
                  </a:cubicBezTo>
                  <a:cubicBezTo>
                    <a:pt x="16178" y="1697"/>
                    <a:pt x="16152" y="1686"/>
                    <a:pt x="16135" y="1686"/>
                  </a:cubicBezTo>
                  <a:cubicBezTo>
                    <a:pt x="16122" y="1686"/>
                    <a:pt x="16115" y="1691"/>
                    <a:pt x="16115" y="1700"/>
                  </a:cubicBezTo>
                  <a:cubicBezTo>
                    <a:pt x="16096" y="1721"/>
                    <a:pt x="16070" y="1731"/>
                    <a:pt x="16045" y="1731"/>
                  </a:cubicBezTo>
                  <a:cubicBezTo>
                    <a:pt x="16019" y="1731"/>
                    <a:pt x="15994" y="1721"/>
                    <a:pt x="15977" y="1700"/>
                  </a:cubicBezTo>
                  <a:cubicBezTo>
                    <a:pt x="15931" y="1678"/>
                    <a:pt x="15908" y="1667"/>
                    <a:pt x="15891" y="1667"/>
                  </a:cubicBezTo>
                  <a:cubicBezTo>
                    <a:pt x="15874" y="1667"/>
                    <a:pt x="15862" y="1677"/>
                    <a:pt x="15839" y="1697"/>
                  </a:cubicBezTo>
                  <a:cubicBezTo>
                    <a:pt x="15816" y="1719"/>
                    <a:pt x="15758" y="1730"/>
                    <a:pt x="15701" y="1730"/>
                  </a:cubicBezTo>
                  <a:cubicBezTo>
                    <a:pt x="15644" y="1730"/>
                    <a:pt x="15587" y="1719"/>
                    <a:pt x="15563" y="1697"/>
                  </a:cubicBezTo>
                  <a:cubicBezTo>
                    <a:pt x="15534" y="1697"/>
                    <a:pt x="15503" y="1687"/>
                    <a:pt x="15486" y="1687"/>
                  </a:cubicBezTo>
                  <a:cubicBezTo>
                    <a:pt x="15478" y="1687"/>
                    <a:pt x="15472" y="1690"/>
                    <a:pt x="15472" y="1697"/>
                  </a:cubicBezTo>
                  <a:lnTo>
                    <a:pt x="15429" y="1675"/>
                  </a:lnTo>
                  <a:lnTo>
                    <a:pt x="15335" y="1675"/>
                  </a:lnTo>
                  <a:lnTo>
                    <a:pt x="15335" y="1697"/>
                  </a:lnTo>
                  <a:cubicBezTo>
                    <a:pt x="15291" y="1697"/>
                    <a:pt x="15015" y="1675"/>
                    <a:pt x="14695" y="1675"/>
                  </a:cubicBezTo>
                  <a:cubicBezTo>
                    <a:pt x="14557" y="1674"/>
                    <a:pt x="14450" y="1674"/>
                    <a:pt x="14368" y="1674"/>
                  </a:cubicBezTo>
                  <a:cubicBezTo>
                    <a:pt x="14151" y="1674"/>
                    <a:pt x="14112" y="1678"/>
                    <a:pt x="14144" y="1694"/>
                  </a:cubicBezTo>
                  <a:cubicBezTo>
                    <a:pt x="14167" y="1714"/>
                    <a:pt x="14156" y="1725"/>
                    <a:pt x="14134" y="1725"/>
                  </a:cubicBezTo>
                  <a:cubicBezTo>
                    <a:pt x="14111" y="1725"/>
                    <a:pt x="14076" y="1714"/>
                    <a:pt x="14053" y="1694"/>
                  </a:cubicBezTo>
                  <a:cubicBezTo>
                    <a:pt x="14009" y="1694"/>
                    <a:pt x="13915" y="1672"/>
                    <a:pt x="13824" y="1672"/>
                  </a:cubicBezTo>
                  <a:cubicBezTo>
                    <a:pt x="13733" y="1672"/>
                    <a:pt x="13642" y="1669"/>
                    <a:pt x="13642" y="1650"/>
                  </a:cubicBezTo>
                  <a:lnTo>
                    <a:pt x="13595" y="1650"/>
                  </a:lnTo>
                  <a:cubicBezTo>
                    <a:pt x="13543" y="1674"/>
                    <a:pt x="13429" y="1684"/>
                    <a:pt x="13315" y="1684"/>
                  </a:cubicBezTo>
                  <a:cubicBezTo>
                    <a:pt x="13232" y="1684"/>
                    <a:pt x="13149" y="1678"/>
                    <a:pt x="13091" y="1669"/>
                  </a:cubicBezTo>
                  <a:cubicBezTo>
                    <a:pt x="13078" y="1668"/>
                    <a:pt x="13066" y="1668"/>
                    <a:pt x="13053" y="1668"/>
                  </a:cubicBezTo>
                  <a:cubicBezTo>
                    <a:pt x="12990" y="1668"/>
                    <a:pt x="12925" y="1675"/>
                    <a:pt x="12862" y="1688"/>
                  </a:cubicBezTo>
                  <a:cubicBezTo>
                    <a:pt x="12817" y="1699"/>
                    <a:pt x="12794" y="1704"/>
                    <a:pt x="12777" y="1704"/>
                  </a:cubicBezTo>
                  <a:cubicBezTo>
                    <a:pt x="12759" y="1704"/>
                    <a:pt x="12748" y="1699"/>
                    <a:pt x="12724" y="1688"/>
                  </a:cubicBezTo>
                  <a:cubicBezTo>
                    <a:pt x="12726" y="1675"/>
                    <a:pt x="12637" y="1664"/>
                    <a:pt x="12560" y="1664"/>
                  </a:cubicBezTo>
                  <a:cubicBezTo>
                    <a:pt x="12502" y="1664"/>
                    <a:pt x="12451" y="1670"/>
                    <a:pt x="12451" y="1688"/>
                  </a:cubicBezTo>
                  <a:lnTo>
                    <a:pt x="12404" y="1666"/>
                  </a:lnTo>
                  <a:cubicBezTo>
                    <a:pt x="12392" y="1659"/>
                    <a:pt x="12378" y="1657"/>
                    <a:pt x="12366" y="1657"/>
                  </a:cubicBezTo>
                  <a:cubicBezTo>
                    <a:pt x="12337" y="1657"/>
                    <a:pt x="12314" y="1672"/>
                    <a:pt x="12314" y="1688"/>
                  </a:cubicBezTo>
                  <a:cubicBezTo>
                    <a:pt x="12314" y="1706"/>
                    <a:pt x="12304" y="1716"/>
                    <a:pt x="12290" y="1716"/>
                  </a:cubicBezTo>
                  <a:cubicBezTo>
                    <a:pt x="12272" y="1716"/>
                    <a:pt x="12247" y="1701"/>
                    <a:pt x="12223" y="1666"/>
                  </a:cubicBezTo>
                  <a:cubicBezTo>
                    <a:pt x="12223" y="1642"/>
                    <a:pt x="12206" y="1632"/>
                    <a:pt x="12193" y="1632"/>
                  </a:cubicBezTo>
                  <a:cubicBezTo>
                    <a:pt x="12183" y="1632"/>
                    <a:pt x="12176" y="1636"/>
                    <a:pt x="12176" y="1644"/>
                  </a:cubicBezTo>
                  <a:cubicBezTo>
                    <a:pt x="12144" y="1660"/>
                    <a:pt x="12112" y="1674"/>
                    <a:pt x="12078" y="1674"/>
                  </a:cubicBezTo>
                  <a:cubicBezTo>
                    <a:pt x="12065" y="1674"/>
                    <a:pt x="12051" y="1671"/>
                    <a:pt x="12038" y="1666"/>
                  </a:cubicBezTo>
                  <a:cubicBezTo>
                    <a:pt x="11994" y="1666"/>
                    <a:pt x="11947" y="1666"/>
                    <a:pt x="11947" y="1707"/>
                  </a:cubicBezTo>
                  <a:cubicBezTo>
                    <a:pt x="11947" y="1729"/>
                    <a:pt x="11900" y="1729"/>
                    <a:pt x="11856" y="1729"/>
                  </a:cubicBezTo>
                  <a:cubicBezTo>
                    <a:pt x="11856" y="1707"/>
                    <a:pt x="11856" y="1707"/>
                    <a:pt x="11900" y="1685"/>
                  </a:cubicBezTo>
                  <a:lnTo>
                    <a:pt x="11809" y="1685"/>
                  </a:lnTo>
                  <a:cubicBezTo>
                    <a:pt x="11765" y="1685"/>
                    <a:pt x="11671" y="1663"/>
                    <a:pt x="11674" y="1644"/>
                  </a:cubicBezTo>
                  <a:cubicBezTo>
                    <a:pt x="11654" y="1635"/>
                    <a:pt x="11634" y="1629"/>
                    <a:pt x="11622" y="1629"/>
                  </a:cubicBezTo>
                  <a:cubicBezTo>
                    <a:pt x="11604" y="1629"/>
                    <a:pt x="11600" y="1639"/>
                    <a:pt x="11627" y="1663"/>
                  </a:cubicBezTo>
                  <a:cubicBezTo>
                    <a:pt x="11627" y="1707"/>
                    <a:pt x="11627" y="1707"/>
                    <a:pt x="11533" y="1707"/>
                  </a:cubicBezTo>
                  <a:cubicBezTo>
                    <a:pt x="11489" y="1707"/>
                    <a:pt x="11442" y="1703"/>
                    <a:pt x="11442" y="1685"/>
                  </a:cubicBezTo>
                  <a:cubicBezTo>
                    <a:pt x="11442" y="1663"/>
                    <a:pt x="11442" y="1663"/>
                    <a:pt x="11351" y="1663"/>
                  </a:cubicBezTo>
                  <a:cubicBezTo>
                    <a:pt x="11236" y="1663"/>
                    <a:pt x="11123" y="1700"/>
                    <a:pt x="11029" y="1766"/>
                  </a:cubicBezTo>
                  <a:cubicBezTo>
                    <a:pt x="11029" y="1786"/>
                    <a:pt x="11029" y="1797"/>
                    <a:pt x="11023" y="1797"/>
                  </a:cubicBezTo>
                  <a:cubicBezTo>
                    <a:pt x="11018" y="1797"/>
                    <a:pt x="11007" y="1786"/>
                    <a:pt x="10985" y="1766"/>
                  </a:cubicBezTo>
                  <a:cubicBezTo>
                    <a:pt x="10985" y="1744"/>
                    <a:pt x="10938" y="1744"/>
                    <a:pt x="10894" y="1744"/>
                  </a:cubicBezTo>
                  <a:cubicBezTo>
                    <a:pt x="10893" y="1752"/>
                    <a:pt x="10887" y="1754"/>
                    <a:pt x="10882" y="1754"/>
                  </a:cubicBezTo>
                  <a:cubicBezTo>
                    <a:pt x="10872" y="1754"/>
                    <a:pt x="10863" y="1744"/>
                    <a:pt x="10894" y="1744"/>
                  </a:cubicBezTo>
                  <a:cubicBezTo>
                    <a:pt x="10894" y="1725"/>
                    <a:pt x="10938" y="1725"/>
                    <a:pt x="10985" y="1725"/>
                  </a:cubicBezTo>
                  <a:lnTo>
                    <a:pt x="10985" y="1703"/>
                  </a:lnTo>
                  <a:cubicBezTo>
                    <a:pt x="10966" y="1683"/>
                    <a:pt x="10941" y="1673"/>
                    <a:pt x="10916" y="1673"/>
                  </a:cubicBezTo>
                  <a:cubicBezTo>
                    <a:pt x="10891" y="1673"/>
                    <a:pt x="10866" y="1683"/>
                    <a:pt x="10847" y="1703"/>
                  </a:cubicBezTo>
                  <a:cubicBezTo>
                    <a:pt x="10823" y="1713"/>
                    <a:pt x="10812" y="1718"/>
                    <a:pt x="10800" y="1718"/>
                  </a:cubicBezTo>
                  <a:cubicBezTo>
                    <a:pt x="10789" y="1718"/>
                    <a:pt x="10778" y="1713"/>
                    <a:pt x="10756" y="1703"/>
                  </a:cubicBezTo>
                  <a:cubicBezTo>
                    <a:pt x="10723" y="1688"/>
                    <a:pt x="10691" y="1672"/>
                    <a:pt x="10675" y="1672"/>
                  </a:cubicBezTo>
                  <a:cubicBezTo>
                    <a:pt x="10669" y="1672"/>
                    <a:pt x="10665" y="1675"/>
                    <a:pt x="10665" y="1682"/>
                  </a:cubicBezTo>
                  <a:cubicBezTo>
                    <a:pt x="10618" y="1682"/>
                    <a:pt x="10571" y="1675"/>
                    <a:pt x="10527" y="1660"/>
                  </a:cubicBezTo>
                  <a:cubicBezTo>
                    <a:pt x="10436" y="1660"/>
                    <a:pt x="10389" y="1660"/>
                    <a:pt x="10389" y="1682"/>
                  </a:cubicBezTo>
                  <a:cubicBezTo>
                    <a:pt x="10389" y="1700"/>
                    <a:pt x="10342" y="1700"/>
                    <a:pt x="10299" y="1700"/>
                  </a:cubicBezTo>
                  <a:cubicBezTo>
                    <a:pt x="10252" y="1700"/>
                    <a:pt x="10208" y="1700"/>
                    <a:pt x="10205" y="1722"/>
                  </a:cubicBezTo>
                  <a:cubicBezTo>
                    <a:pt x="10205" y="1741"/>
                    <a:pt x="10161" y="1763"/>
                    <a:pt x="10067" y="1763"/>
                  </a:cubicBezTo>
                  <a:cubicBezTo>
                    <a:pt x="10030" y="1771"/>
                    <a:pt x="10008" y="1775"/>
                    <a:pt x="9992" y="1775"/>
                  </a:cubicBezTo>
                  <a:cubicBezTo>
                    <a:pt x="9969" y="1775"/>
                    <a:pt x="9958" y="1765"/>
                    <a:pt x="9932" y="1741"/>
                  </a:cubicBezTo>
                  <a:cubicBezTo>
                    <a:pt x="9932" y="1719"/>
                    <a:pt x="9885" y="1719"/>
                    <a:pt x="9841" y="1719"/>
                  </a:cubicBezTo>
                  <a:cubicBezTo>
                    <a:pt x="9810" y="1719"/>
                    <a:pt x="9778" y="1713"/>
                    <a:pt x="9747" y="1700"/>
                  </a:cubicBezTo>
                  <a:cubicBezTo>
                    <a:pt x="9734" y="1694"/>
                    <a:pt x="9725" y="1691"/>
                    <a:pt x="9718" y="1691"/>
                  </a:cubicBezTo>
                  <a:cubicBezTo>
                    <a:pt x="9703" y="1691"/>
                    <a:pt x="9703" y="1706"/>
                    <a:pt x="9703" y="1719"/>
                  </a:cubicBezTo>
                  <a:cubicBezTo>
                    <a:pt x="9703" y="1741"/>
                    <a:pt x="9703" y="1763"/>
                    <a:pt x="9703" y="1763"/>
                  </a:cubicBezTo>
                  <a:cubicBezTo>
                    <a:pt x="9656" y="1763"/>
                    <a:pt x="9612" y="1719"/>
                    <a:pt x="9612" y="1697"/>
                  </a:cubicBezTo>
                  <a:cubicBezTo>
                    <a:pt x="9589" y="1677"/>
                    <a:pt x="9577" y="1667"/>
                    <a:pt x="9571" y="1667"/>
                  </a:cubicBezTo>
                  <a:cubicBezTo>
                    <a:pt x="9565" y="1667"/>
                    <a:pt x="9565" y="1677"/>
                    <a:pt x="9565" y="1697"/>
                  </a:cubicBezTo>
                  <a:cubicBezTo>
                    <a:pt x="9565" y="1713"/>
                    <a:pt x="9542" y="1728"/>
                    <a:pt x="9496" y="1728"/>
                  </a:cubicBezTo>
                  <a:cubicBezTo>
                    <a:pt x="9477" y="1728"/>
                    <a:pt x="9454" y="1726"/>
                    <a:pt x="9427" y="1719"/>
                  </a:cubicBezTo>
                  <a:cubicBezTo>
                    <a:pt x="9336" y="1719"/>
                    <a:pt x="9246" y="1719"/>
                    <a:pt x="9246" y="1697"/>
                  </a:cubicBezTo>
                  <a:cubicBezTo>
                    <a:pt x="9230" y="1691"/>
                    <a:pt x="9214" y="1688"/>
                    <a:pt x="9199" y="1688"/>
                  </a:cubicBezTo>
                  <a:cubicBezTo>
                    <a:pt x="9183" y="1688"/>
                    <a:pt x="9167" y="1691"/>
                    <a:pt x="9152" y="1697"/>
                  </a:cubicBezTo>
                  <a:cubicBezTo>
                    <a:pt x="9130" y="1708"/>
                    <a:pt x="9107" y="1714"/>
                    <a:pt x="9072" y="1714"/>
                  </a:cubicBezTo>
                  <a:cubicBezTo>
                    <a:pt x="9038" y="1714"/>
                    <a:pt x="8992" y="1708"/>
                    <a:pt x="8923" y="1697"/>
                  </a:cubicBezTo>
                  <a:cubicBezTo>
                    <a:pt x="8808" y="1675"/>
                    <a:pt x="8751" y="1664"/>
                    <a:pt x="8723" y="1664"/>
                  </a:cubicBezTo>
                  <a:cubicBezTo>
                    <a:pt x="8696" y="1664"/>
                    <a:pt x="8696" y="1674"/>
                    <a:pt x="8694" y="1694"/>
                  </a:cubicBezTo>
                  <a:cubicBezTo>
                    <a:pt x="8694" y="1707"/>
                    <a:pt x="8694" y="1719"/>
                    <a:pt x="8686" y="1719"/>
                  </a:cubicBezTo>
                  <a:cubicBezTo>
                    <a:pt x="8679" y="1719"/>
                    <a:pt x="8669" y="1713"/>
                    <a:pt x="8650" y="1694"/>
                  </a:cubicBezTo>
                  <a:cubicBezTo>
                    <a:pt x="8637" y="1689"/>
                    <a:pt x="8623" y="1686"/>
                    <a:pt x="8609" y="1686"/>
                  </a:cubicBezTo>
                  <a:cubicBezTo>
                    <a:pt x="8574" y="1686"/>
                    <a:pt x="8532" y="1700"/>
                    <a:pt x="8465" y="1716"/>
                  </a:cubicBezTo>
                  <a:cubicBezTo>
                    <a:pt x="8434" y="1732"/>
                    <a:pt x="8415" y="1763"/>
                    <a:pt x="8418" y="1801"/>
                  </a:cubicBezTo>
                  <a:cubicBezTo>
                    <a:pt x="8418" y="1824"/>
                    <a:pt x="8418" y="1834"/>
                    <a:pt x="8401" y="1834"/>
                  </a:cubicBezTo>
                  <a:cubicBezTo>
                    <a:pt x="8388" y="1834"/>
                    <a:pt x="8366" y="1829"/>
                    <a:pt x="8327" y="1819"/>
                  </a:cubicBezTo>
                  <a:cubicBezTo>
                    <a:pt x="8280" y="1819"/>
                    <a:pt x="8236" y="1797"/>
                    <a:pt x="8236" y="1779"/>
                  </a:cubicBezTo>
                  <a:cubicBezTo>
                    <a:pt x="8236" y="1757"/>
                    <a:pt x="8283" y="1757"/>
                    <a:pt x="8283" y="1757"/>
                  </a:cubicBezTo>
                  <a:lnTo>
                    <a:pt x="8327" y="1757"/>
                  </a:lnTo>
                  <a:cubicBezTo>
                    <a:pt x="8327" y="1735"/>
                    <a:pt x="8327" y="1716"/>
                    <a:pt x="8236" y="1716"/>
                  </a:cubicBezTo>
                  <a:cubicBezTo>
                    <a:pt x="8215" y="1705"/>
                    <a:pt x="8192" y="1700"/>
                    <a:pt x="8175" y="1700"/>
                  </a:cubicBezTo>
                  <a:cubicBezTo>
                    <a:pt x="8157" y="1700"/>
                    <a:pt x="8146" y="1705"/>
                    <a:pt x="8146" y="1716"/>
                  </a:cubicBezTo>
                  <a:cubicBezTo>
                    <a:pt x="8099" y="1694"/>
                    <a:pt x="8008" y="1694"/>
                    <a:pt x="7917" y="1694"/>
                  </a:cubicBezTo>
                  <a:cubicBezTo>
                    <a:pt x="7826" y="1694"/>
                    <a:pt x="7688" y="1691"/>
                    <a:pt x="7641" y="1672"/>
                  </a:cubicBezTo>
                  <a:cubicBezTo>
                    <a:pt x="7550" y="1672"/>
                    <a:pt x="7506" y="1672"/>
                    <a:pt x="7503" y="1691"/>
                  </a:cubicBezTo>
                  <a:cubicBezTo>
                    <a:pt x="7503" y="1715"/>
                    <a:pt x="7488" y="1725"/>
                    <a:pt x="7475" y="1725"/>
                  </a:cubicBezTo>
                  <a:cubicBezTo>
                    <a:pt x="7466" y="1725"/>
                    <a:pt x="7459" y="1720"/>
                    <a:pt x="7459" y="1713"/>
                  </a:cubicBezTo>
                  <a:cubicBezTo>
                    <a:pt x="7430" y="1685"/>
                    <a:pt x="7183" y="1666"/>
                    <a:pt x="6993" y="1666"/>
                  </a:cubicBezTo>
                  <a:cubicBezTo>
                    <a:pt x="6882" y="1666"/>
                    <a:pt x="6790" y="1673"/>
                    <a:pt x="6773" y="1688"/>
                  </a:cubicBezTo>
                  <a:lnTo>
                    <a:pt x="6679" y="1688"/>
                  </a:lnTo>
                  <a:cubicBezTo>
                    <a:pt x="6632" y="1678"/>
                    <a:pt x="6536" y="1672"/>
                    <a:pt x="6447" y="1672"/>
                  </a:cubicBezTo>
                  <a:cubicBezTo>
                    <a:pt x="6366" y="1672"/>
                    <a:pt x="6291" y="1677"/>
                    <a:pt x="6268" y="1688"/>
                  </a:cubicBezTo>
                  <a:lnTo>
                    <a:pt x="6131" y="1688"/>
                  </a:lnTo>
                  <a:cubicBezTo>
                    <a:pt x="6083" y="1676"/>
                    <a:pt x="6048" y="1671"/>
                    <a:pt x="6019" y="1671"/>
                  </a:cubicBezTo>
                  <a:cubicBezTo>
                    <a:pt x="5992" y="1671"/>
                    <a:pt x="5970" y="1676"/>
                    <a:pt x="5949" y="1685"/>
                  </a:cubicBezTo>
                  <a:cubicBezTo>
                    <a:pt x="5916" y="1700"/>
                    <a:pt x="5906" y="1716"/>
                    <a:pt x="5903" y="1716"/>
                  </a:cubicBezTo>
                  <a:cubicBezTo>
                    <a:pt x="5902" y="1716"/>
                    <a:pt x="5902" y="1713"/>
                    <a:pt x="5902" y="1707"/>
                  </a:cubicBezTo>
                  <a:cubicBezTo>
                    <a:pt x="5902" y="1685"/>
                    <a:pt x="5811" y="1685"/>
                    <a:pt x="5626" y="1685"/>
                  </a:cubicBezTo>
                  <a:cubicBezTo>
                    <a:pt x="5444" y="1685"/>
                    <a:pt x="5444" y="1685"/>
                    <a:pt x="5488" y="1707"/>
                  </a:cubicBezTo>
                  <a:cubicBezTo>
                    <a:pt x="5439" y="1712"/>
                    <a:pt x="5403" y="1714"/>
                    <a:pt x="5377" y="1714"/>
                  </a:cubicBezTo>
                  <a:cubicBezTo>
                    <a:pt x="5306" y="1714"/>
                    <a:pt x="5306" y="1698"/>
                    <a:pt x="5306" y="1685"/>
                  </a:cubicBezTo>
                  <a:cubicBezTo>
                    <a:pt x="5328" y="1666"/>
                    <a:pt x="5320" y="1655"/>
                    <a:pt x="5301" y="1655"/>
                  </a:cubicBezTo>
                  <a:cubicBezTo>
                    <a:pt x="5279" y="1655"/>
                    <a:pt x="5241" y="1670"/>
                    <a:pt x="5215" y="1703"/>
                  </a:cubicBezTo>
                  <a:cubicBezTo>
                    <a:pt x="5188" y="1729"/>
                    <a:pt x="5145" y="1740"/>
                    <a:pt x="5115" y="1740"/>
                  </a:cubicBezTo>
                  <a:cubicBezTo>
                    <a:pt x="5093" y="1740"/>
                    <a:pt x="5078" y="1734"/>
                    <a:pt x="5078" y="1725"/>
                  </a:cubicBezTo>
                  <a:cubicBezTo>
                    <a:pt x="5078" y="1703"/>
                    <a:pt x="5125" y="1703"/>
                    <a:pt x="5168" y="1703"/>
                  </a:cubicBezTo>
                  <a:lnTo>
                    <a:pt x="5168" y="1663"/>
                  </a:lnTo>
                  <a:cubicBezTo>
                    <a:pt x="5163" y="1662"/>
                    <a:pt x="5158" y="1662"/>
                    <a:pt x="5153" y="1662"/>
                  </a:cubicBezTo>
                  <a:cubicBezTo>
                    <a:pt x="5127" y="1662"/>
                    <a:pt x="5101" y="1669"/>
                    <a:pt x="5078" y="1685"/>
                  </a:cubicBezTo>
                  <a:cubicBezTo>
                    <a:pt x="5046" y="1685"/>
                    <a:pt x="5015" y="1691"/>
                    <a:pt x="4987" y="1703"/>
                  </a:cubicBezTo>
                  <a:cubicBezTo>
                    <a:pt x="4940" y="1725"/>
                    <a:pt x="4940" y="1744"/>
                    <a:pt x="4984" y="1766"/>
                  </a:cubicBezTo>
                  <a:cubicBezTo>
                    <a:pt x="5031" y="1788"/>
                    <a:pt x="4984" y="1788"/>
                    <a:pt x="4940" y="1788"/>
                  </a:cubicBezTo>
                  <a:cubicBezTo>
                    <a:pt x="4849" y="1766"/>
                    <a:pt x="4849" y="1744"/>
                    <a:pt x="4893" y="1725"/>
                  </a:cubicBezTo>
                  <a:cubicBezTo>
                    <a:pt x="4940" y="1725"/>
                    <a:pt x="4940" y="1703"/>
                    <a:pt x="4940" y="1682"/>
                  </a:cubicBezTo>
                  <a:cubicBezTo>
                    <a:pt x="4940" y="1678"/>
                    <a:pt x="4933" y="1677"/>
                    <a:pt x="4921" y="1677"/>
                  </a:cubicBezTo>
                  <a:cubicBezTo>
                    <a:pt x="4866" y="1677"/>
                    <a:pt x="4703" y="1710"/>
                    <a:pt x="4664" y="1744"/>
                  </a:cubicBezTo>
                  <a:cubicBezTo>
                    <a:pt x="4664" y="1739"/>
                    <a:pt x="4664" y="1731"/>
                    <a:pt x="4664" y="1722"/>
                  </a:cubicBezTo>
                  <a:cubicBezTo>
                    <a:pt x="4664" y="1703"/>
                    <a:pt x="4573" y="1703"/>
                    <a:pt x="4482" y="1703"/>
                  </a:cubicBezTo>
                  <a:cubicBezTo>
                    <a:pt x="4457" y="1703"/>
                    <a:pt x="4436" y="1702"/>
                    <a:pt x="4417" y="1702"/>
                  </a:cubicBezTo>
                  <a:cubicBezTo>
                    <a:pt x="4369" y="1702"/>
                    <a:pt x="4344" y="1706"/>
                    <a:pt x="4344" y="1722"/>
                  </a:cubicBezTo>
                  <a:cubicBezTo>
                    <a:pt x="4344" y="1744"/>
                    <a:pt x="4344" y="1763"/>
                    <a:pt x="4297" y="1763"/>
                  </a:cubicBezTo>
                  <a:cubicBezTo>
                    <a:pt x="4344" y="1763"/>
                    <a:pt x="4344" y="1785"/>
                    <a:pt x="4344" y="1807"/>
                  </a:cubicBezTo>
                  <a:cubicBezTo>
                    <a:pt x="4297" y="1794"/>
                    <a:pt x="4250" y="1782"/>
                    <a:pt x="4206" y="1763"/>
                  </a:cubicBezTo>
                  <a:cubicBezTo>
                    <a:pt x="4116" y="1722"/>
                    <a:pt x="4025" y="1700"/>
                    <a:pt x="3840" y="1700"/>
                  </a:cubicBezTo>
                  <a:cubicBezTo>
                    <a:pt x="3749" y="1700"/>
                    <a:pt x="3611" y="1700"/>
                    <a:pt x="3567" y="1678"/>
                  </a:cubicBezTo>
                  <a:cubicBezTo>
                    <a:pt x="3476" y="1678"/>
                    <a:pt x="3429" y="1678"/>
                    <a:pt x="3429" y="1697"/>
                  </a:cubicBezTo>
                  <a:lnTo>
                    <a:pt x="3338" y="1697"/>
                  </a:lnTo>
                  <a:cubicBezTo>
                    <a:pt x="3315" y="1688"/>
                    <a:pt x="3280" y="1683"/>
                    <a:pt x="3252" y="1683"/>
                  </a:cubicBezTo>
                  <a:cubicBezTo>
                    <a:pt x="3223" y="1683"/>
                    <a:pt x="3200" y="1688"/>
                    <a:pt x="3200" y="1697"/>
                  </a:cubicBezTo>
                  <a:cubicBezTo>
                    <a:pt x="3185" y="1704"/>
                    <a:pt x="3169" y="1707"/>
                    <a:pt x="3154" y="1707"/>
                  </a:cubicBezTo>
                  <a:cubicBezTo>
                    <a:pt x="3124" y="1707"/>
                    <a:pt x="3094" y="1697"/>
                    <a:pt x="3063" y="1697"/>
                  </a:cubicBezTo>
                  <a:cubicBezTo>
                    <a:pt x="3022" y="1679"/>
                    <a:pt x="3000" y="1669"/>
                    <a:pt x="2991" y="1669"/>
                  </a:cubicBezTo>
                  <a:cubicBezTo>
                    <a:pt x="2980" y="1669"/>
                    <a:pt x="2991" y="1684"/>
                    <a:pt x="3016" y="1719"/>
                  </a:cubicBezTo>
                  <a:cubicBezTo>
                    <a:pt x="3016" y="1738"/>
                    <a:pt x="3106" y="1760"/>
                    <a:pt x="3153" y="1760"/>
                  </a:cubicBezTo>
                  <a:lnTo>
                    <a:pt x="3291" y="1760"/>
                  </a:lnTo>
                  <a:lnTo>
                    <a:pt x="3153" y="1782"/>
                  </a:lnTo>
                  <a:cubicBezTo>
                    <a:pt x="3106" y="1782"/>
                    <a:pt x="3016" y="1801"/>
                    <a:pt x="3016" y="1823"/>
                  </a:cubicBezTo>
                  <a:cubicBezTo>
                    <a:pt x="3016" y="1823"/>
                    <a:pt x="3016" y="1844"/>
                    <a:pt x="2969" y="1844"/>
                  </a:cubicBezTo>
                  <a:lnTo>
                    <a:pt x="2969" y="1801"/>
                  </a:lnTo>
                  <a:cubicBezTo>
                    <a:pt x="3016" y="1782"/>
                    <a:pt x="3016" y="1760"/>
                    <a:pt x="3016" y="1738"/>
                  </a:cubicBezTo>
                  <a:cubicBezTo>
                    <a:pt x="2988" y="1712"/>
                    <a:pt x="2924" y="1694"/>
                    <a:pt x="2880" y="1694"/>
                  </a:cubicBezTo>
                  <a:cubicBezTo>
                    <a:pt x="2853" y="1694"/>
                    <a:pt x="2834" y="1701"/>
                    <a:pt x="2834" y="1716"/>
                  </a:cubicBezTo>
                  <a:cubicBezTo>
                    <a:pt x="2829" y="1717"/>
                    <a:pt x="2823" y="1717"/>
                    <a:pt x="2818" y="1717"/>
                  </a:cubicBezTo>
                  <a:cubicBezTo>
                    <a:pt x="2791" y="1717"/>
                    <a:pt x="2764" y="1710"/>
                    <a:pt x="2743" y="1697"/>
                  </a:cubicBezTo>
                  <a:cubicBezTo>
                    <a:pt x="2743" y="1688"/>
                    <a:pt x="2734" y="1683"/>
                    <a:pt x="2721" y="1683"/>
                  </a:cubicBezTo>
                  <a:cubicBezTo>
                    <a:pt x="2703" y="1683"/>
                    <a:pt x="2676" y="1692"/>
                    <a:pt x="2649" y="1716"/>
                  </a:cubicBezTo>
                  <a:cubicBezTo>
                    <a:pt x="2632" y="1736"/>
                    <a:pt x="2607" y="1747"/>
                    <a:pt x="2582" y="1747"/>
                  </a:cubicBezTo>
                  <a:cubicBezTo>
                    <a:pt x="2556" y="1747"/>
                    <a:pt x="2531" y="1736"/>
                    <a:pt x="2514" y="1716"/>
                  </a:cubicBezTo>
                  <a:cubicBezTo>
                    <a:pt x="2459" y="1691"/>
                    <a:pt x="2371" y="1681"/>
                    <a:pt x="2309" y="1681"/>
                  </a:cubicBezTo>
                  <a:cubicBezTo>
                    <a:pt x="2268" y="1681"/>
                    <a:pt x="2238" y="1685"/>
                    <a:pt x="2238" y="1694"/>
                  </a:cubicBezTo>
                  <a:cubicBezTo>
                    <a:pt x="2238" y="1718"/>
                    <a:pt x="2189" y="1728"/>
                    <a:pt x="2140" y="1728"/>
                  </a:cubicBezTo>
                  <a:cubicBezTo>
                    <a:pt x="2106" y="1728"/>
                    <a:pt x="2072" y="1724"/>
                    <a:pt x="2053" y="1716"/>
                  </a:cubicBezTo>
                  <a:cubicBezTo>
                    <a:pt x="2032" y="1705"/>
                    <a:pt x="2008" y="1699"/>
                    <a:pt x="1983" y="1699"/>
                  </a:cubicBezTo>
                  <a:cubicBezTo>
                    <a:pt x="1961" y="1699"/>
                    <a:pt x="1938" y="1704"/>
                    <a:pt x="1919" y="1713"/>
                  </a:cubicBezTo>
                  <a:cubicBezTo>
                    <a:pt x="1919" y="1700"/>
                    <a:pt x="1896" y="1685"/>
                    <a:pt x="1865" y="1685"/>
                  </a:cubicBezTo>
                  <a:cubicBezTo>
                    <a:pt x="1853" y="1685"/>
                    <a:pt x="1839" y="1688"/>
                    <a:pt x="1825" y="1694"/>
                  </a:cubicBezTo>
                  <a:cubicBezTo>
                    <a:pt x="1825" y="1694"/>
                    <a:pt x="1781" y="1694"/>
                    <a:pt x="1825" y="1713"/>
                  </a:cubicBezTo>
                  <a:lnTo>
                    <a:pt x="1734" y="1757"/>
                  </a:lnTo>
                  <a:cubicBezTo>
                    <a:pt x="1781" y="1757"/>
                    <a:pt x="1778" y="1776"/>
                    <a:pt x="1778" y="1797"/>
                  </a:cubicBezTo>
                  <a:cubicBezTo>
                    <a:pt x="1778" y="1803"/>
                    <a:pt x="1766" y="1806"/>
                    <a:pt x="1747" y="1806"/>
                  </a:cubicBezTo>
                  <a:cubicBezTo>
                    <a:pt x="1692" y="1806"/>
                    <a:pt x="1573" y="1782"/>
                    <a:pt x="1505" y="1735"/>
                  </a:cubicBezTo>
                  <a:lnTo>
                    <a:pt x="1414" y="1691"/>
                  </a:lnTo>
                  <a:lnTo>
                    <a:pt x="1414" y="1735"/>
                  </a:lnTo>
                  <a:cubicBezTo>
                    <a:pt x="1367" y="1735"/>
                    <a:pt x="1323" y="1732"/>
                    <a:pt x="1323" y="1713"/>
                  </a:cubicBezTo>
                  <a:cubicBezTo>
                    <a:pt x="1323" y="1691"/>
                    <a:pt x="1323" y="1691"/>
                    <a:pt x="1276" y="1691"/>
                  </a:cubicBezTo>
                  <a:cubicBezTo>
                    <a:pt x="1276" y="1691"/>
                    <a:pt x="1232" y="1691"/>
                    <a:pt x="1229" y="1713"/>
                  </a:cubicBezTo>
                  <a:cubicBezTo>
                    <a:pt x="1229" y="1736"/>
                    <a:pt x="1229" y="1746"/>
                    <a:pt x="1221" y="1746"/>
                  </a:cubicBezTo>
                  <a:cubicBezTo>
                    <a:pt x="1215" y="1746"/>
                    <a:pt x="1204" y="1741"/>
                    <a:pt x="1185" y="1732"/>
                  </a:cubicBezTo>
                  <a:cubicBezTo>
                    <a:pt x="1167" y="1711"/>
                    <a:pt x="1141" y="1701"/>
                    <a:pt x="1115" y="1701"/>
                  </a:cubicBezTo>
                  <a:cubicBezTo>
                    <a:pt x="1090" y="1701"/>
                    <a:pt x="1065" y="1711"/>
                    <a:pt x="1048" y="1732"/>
                  </a:cubicBezTo>
                  <a:cubicBezTo>
                    <a:pt x="1048" y="1752"/>
                    <a:pt x="1048" y="1762"/>
                    <a:pt x="1042" y="1762"/>
                  </a:cubicBezTo>
                  <a:cubicBezTo>
                    <a:pt x="1036" y="1762"/>
                    <a:pt x="1024" y="1752"/>
                    <a:pt x="1001" y="1732"/>
                  </a:cubicBezTo>
                  <a:cubicBezTo>
                    <a:pt x="1001" y="1710"/>
                    <a:pt x="957" y="1691"/>
                    <a:pt x="910" y="1691"/>
                  </a:cubicBezTo>
                  <a:lnTo>
                    <a:pt x="910" y="1710"/>
                  </a:lnTo>
                  <a:cubicBezTo>
                    <a:pt x="910" y="1735"/>
                    <a:pt x="893" y="1746"/>
                    <a:pt x="871" y="1746"/>
                  </a:cubicBezTo>
                  <a:cubicBezTo>
                    <a:pt x="856" y="1746"/>
                    <a:pt x="837" y="1741"/>
                    <a:pt x="819" y="1732"/>
                  </a:cubicBezTo>
                  <a:cubicBezTo>
                    <a:pt x="819" y="1721"/>
                    <a:pt x="807" y="1715"/>
                    <a:pt x="784" y="1715"/>
                  </a:cubicBezTo>
                  <a:cubicBezTo>
                    <a:pt x="761" y="1715"/>
                    <a:pt x="726" y="1721"/>
                    <a:pt x="681" y="1732"/>
                  </a:cubicBezTo>
                  <a:cubicBezTo>
                    <a:pt x="590" y="1732"/>
                    <a:pt x="543" y="1732"/>
                    <a:pt x="543" y="1710"/>
                  </a:cubicBezTo>
                  <a:cubicBezTo>
                    <a:pt x="543" y="1689"/>
                    <a:pt x="543" y="1679"/>
                    <a:pt x="537" y="1679"/>
                  </a:cubicBezTo>
                  <a:cubicBezTo>
                    <a:pt x="532" y="1679"/>
                    <a:pt x="521" y="1689"/>
                    <a:pt x="499" y="1710"/>
                  </a:cubicBezTo>
                  <a:cubicBezTo>
                    <a:pt x="476" y="1721"/>
                    <a:pt x="464" y="1726"/>
                    <a:pt x="447" y="1726"/>
                  </a:cubicBezTo>
                  <a:cubicBezTo>
                    <a:pt x="429" y="1726"/>
                    <a:pt x="407" y="1721"/>
                    <a:pt x="361" y="1710"/>
                  </a:cubicBezTo>
                  <a:cubicBezTo>
                    <a:pt x="338" y="1699"/>
                    <a:pt x="326" y="1693"/>
                    <a:pt x="315" y="1693"/>
                  </a:cubicBezTo>
                  <a:cubicBezTo>
                    <a:pt x="308" y="1693"/>
                    <a:pt x="301" y="1695"/>
                    <a:pt x="291" y="1700"/>
                  </a:cubicBezTo>
                  <a:lnTo>
                    <a:pt x="291" y="1700"/>
                  </a:lnTo>
                  <a:cubicBezTo>
                    <a:pt x="306" y="1638"/>
                    <a:pt x="313" y="1599"/>
                    <a:pt x="289" y="1594"/>
                  </a:cubicBezTo>
                  <a:cubicBezTo>
                    <a:pt x="283" y="1566"/>
                    <a:pt x="283" y="1537"/>
                    <a:pt x="289" y="1509"/>
                  </a:cubicBezTo>
                  <a:cubicBezTo>
                    <a:pt x="299" y="1484"/>
                    <a:pt x="311" y="1459"/>
                    <a:pt x="330" y="1437"/>
                  </a:cubicBezTo>
                  <a:cubicBezTo>
                    <a:pt x="330" y="1437"/>
                    <a:pt x="331" y="1437"/>
                    <a:pt x="331" y="1437"/>
                  </a:cubicBezTo>
                  <a:cubicBezTo>
                    <a:pt x="354" y="1437"/>
                    <a:pt x="398" y="1289"/>
                    <a:pt x="496" y="1121"/>
                  </a:cubicBezTo>
                  <a:cubicBezTo>
                    <a:pt x="618" y="914"/>
                    <a:pt x="709" y="832"/>
                    <a:pt x="750" y="820"/>
                  </a:cubicBezTo>
                  <a:cubicBezTo>
                    <a:pt x="775" y="807"/>
                    <a:pt x="797" y="795"/>
                    <a:pt x="819" y="779"/>
                  </a:cubicBezTo>
                  <a:cubicBezTo>
                    <a:pt x="803" y="766"/>
                    <a:pt x="969" y="591"/>
                    <a:pt x="1220" y="475"/>
                  </a:cubicBezTo>
                  <a:cubicBezTo>
                    <a:pt x="1464" y="350"/>
                    <a:pt x="1743" y="325"/>
                    <a:pt x="1740" y="303"/>
                  </a:cubicBezTo>
                  <a:cubicBezTo>
                    <a:pt x="1765" y="296"/>
                    <a:pt x="1790" y="296"/>
                    <a:pt x="1818" y="296"/>
                  </a:cubicBezTo>
                  <a:cubicBezTo>
                    <a:pt x="1820" y="310"/>
                    <a:pt x="1849" y="313"/>
                    <a:pt x="1893" y="313"/>
                  </a:cubicBezTo>
                  <a:cubicBezTo>
                    <a:pt x="1918" y="313"/>
                    <a:pt x="1948" y="312"/>
                    <a:pt x="1981" y="312"/>
                  </a:cubicBezTo>
                  <a:cubicBezTo>
                    <a:pt x="2041" y="296"/>
                    <a:pt x="2104" y="290"/>
                    <a:pt x="2163" y="290"/>
                  </a:cubicBezTo>
                  <a:cubicBezTo>
                    <a:pt x="2163" y="312"/>
                    <a:pt x="2210" y="312"/>
                    <a:pt x="2301" y="312"/>
                  </a:cubicBezTo>
                  <a:cubicBezTo>
                    <a:pt x="2392" y="312"/>
                    <a:pt x="2439" y="312"/>
                    <a:pt x="2439" y="290"/>
                  </a:cubicBezTo>
                  <a:cubicBezTo>
                    <a:pt x="2608" y="290"/>
                    <a:pt x="2774" y="296"/>
                    <a:pt x="2943" y="315"/>
                  </a:cubicBezTo>
                  <a:cubicBezTo>
                    <a:pt x="2956" y="321"/>
                    <a:pt x="2969" y="323"/>
                    <a:pt x="2982" y="323"/>
                  </a:cubicBezTo>
                  <a:cubicBezTo>
                    <a:pt x="3014" y="323"/>
                    <a:pt x="3048" y="309"/>
                    <a:pt x="3081" y="293"/>
                  </a:cubicBezTo>
                  <a:cubicBezTo>
                    <a:pt x="3081" y="271"/>
                    <a:pt x="3125" y="253"/>
                    <a:pt x="3172" y="253"/>
                  </a:cubicBezTo>
                  <a:lnTo>
                    <a:pt x="3172" y="293"/>
                  </a:lnTo>
                  <a:cubicBezTo>
                    <a:pt x="3125" y="315"/>
                    <a:pt x="3125" y="315"/>
                    <a:pt x="3216" y="315"/>
                  </a:cubicBezTo>
                  <a:lnTo>
                    <a:pt x="3310" y="315"/>
                  </a:lnTo>
                  <a:cubicBezTo>
                    <a:pt x="3310" y="298"/>
                    <a:pt x="3449" y="296"/>
                    <a:pt x="3660" y="296"/>
                  </a:cubicBezTo>
                  <a:cubicBezTo>
                    <a:pt x="3721" y="296"/>
                    <a:pt x="3788" y="296"/>
                    <a:pt x="3859" y="296"/>
                  </a:cubicBezTo>
                  <a:cubicBezTo>
                    <a:pt x="3950" y="296"/>
                    <a:pt x="4029" y="297"/>
                    <a:pt x="4095" y="297"/>
                  </a:cubicBezTo>
                  <a:cubicBezTo>
                    <a:pt x="4326" y="297"/>
                    <a:pt x="4408" y="295"/>
                    <a:pt x="4410" y="278"/>
                  </a:cubicBezTo>
                  <a:cubicBezTo>
                    <a:pt x="4410" y="267"/>
                    <a:pt x="4421" y="261"/>
                    <a:pt x="4449" y="261"/>
                  </a:cubicBezTo>
                  <a:cubicBezTo>
                    <a:pt x="4477" y="261"/>
                    <a:pt x="4523" y="267"/>
                    <a:pt x="4592" y="278"/>
                  </a:cubicBezTo>
                  <a:cubicBezTo>
                    <a:pt x="4768" y="318"/>
                    <a:pt x="4830" y="332"/>
                    <a:pt x="4865" y="332"/>
                  </a:cubicBezTo>
                  <a:cubicBezTo>
                    <a:pt x="4884" y="332"/>
                    <a:pt x="4895" y="328"/>
                    <a:pt x="4912" y="321"/>
                  </a:cubicBezTo>
                  <a:cubicBezTo>
                    <a:pt x="4864" y="321"/>
                    <a:pt x="4868" y="300"/>
                    <a:pt x="4868" y="278"/>
                  </a:cubicBezTo>
                  <a:cubicBezTo>
                    <a:pt x="4868" y="257"/>
                    <a:pt x="4879" y="247"/>
                    <a:pt x="4895" y="247"/>
                  </a:cubicBezTo>
                  <a:cubicBezTo>
                    <a:pt x="4912" y="247"/>
                    <a:pt x="4935" y="257"/>
                    <a:pt x="4959" y="278"/>
                  </a:cubicBezTo>
                  <a:cubicBezTo>
                    <a:pt x="4959" y="295"/>
                    <a:pt x="5070" y="303"/>
                    <a:pt x="5206" y="303"/>
                  </a:cubicBezTo>
                  <a:cubicBezTo>
                    <a:pt x="5408" y="303"/>
                    <a:pt x="5664" y="286"/>
                    <a:pt x="5692" y="262"/>
                  </a:cubicBezTo>
                  <a:cubicBezTo>
                    <a:pt x="5692" y="267"/>
                    <a:pt x="5692" y="273"/>
                    <a:pt x="5692" y="281"/>
                  </a:cubicBezTo>
                  <a:cubicBezTo>
                    <a:pt x="5692" y="303"/>
                    <a:pt x="5736" y="303"/>
                    <a:pt x="5921" y="303"/>
                  </a:cubicBezTo>
                  <a:lnTo>
                    <a:pt x="6055" y="303"/>
                  </a:lnTo>
                  <a:cubicBezTo>
                    <a:pt x="6057" y="286"/>
                    <a:pt x="6103" y="280"/>
                    <a:pt x="6157" y="280"/>
                  </a:cubicBezTo>
                  <a:cubicBezTo>
                    <a:pt x="6236" y="280"/>
                    <a:pt x="6331" y="293"/>
                    <a:pt x="6331" y="306"/>
                  </a:cubicBezTo>
                  <a:cubicBezTo>
                    <a:pt x="6378" y="325"/>
                    <a:pt x="6378" y="325"/>
                    <a:pt x="6469" y="325"/>
                  </a:cubicBezTo>
                  <a:cubicBezTo>
                    <a:pt x="6525" y="308"/>
                    <a:pt x="6597" y="302"/>
                    <a:pt x="6662" y="302"/>
                  </a:cubicBezTo>
                  <a:cubicBezTo>
                    <a:pt x="6756" y="302"/>
                    <a:pt x="6836" y="315"/>
                    <a:pt x="6836" y="328"/>
                  </a:cubicBezTo>
                  <a:lnTo>
                    <a:pt x="6927" y="328"/>
                  </a:lnTo>
                  <a:cubicBezTo>
                    <a:pt x="6978" y="314"/>
                    <a:pt x="7033" y="305"/>
                    <a:pt x="7087" y="305"/>
                  </a:cubicBezTo>
                  <a:cubicBezTo>
                    <a:pt x="7095" y="305"/>
                    <a:pt x="7103" y="305"/>
                    <a:pt x="7111" y="306"/>
                  </a:cubicBezTo>
                  <a:cubicBezTo>
                    <a:pt x="7148" y="307"/>
                    <a:pt x="7179" y="307"/>
                    <a:pt x="7202" y="307"/>
                  </a:cubicBezTo>
                  <a:cubicBezTo>
                    <a:pt x="7265" y="307"/>
                    <a:pt x="7281" y="303"/>
                    <a:pt x="7249" y="287"/>
                  </a:cubicBezTo>
                  <a:cubicBezTo>
                    <a:pt x="7249" y="265"/>
                    <a:pt x="7249" y="246"/>
                    <a:pt x="7293" y="246"/>
                  </a:cubicBezTo>
                  <a:lnTo>
                    <a:pt x="7293" y="265"/>
                  </a:lnTo>
                  <a:cubicBezTo>
                    <a:pt x="7293" y="287"/>
                    <a:pt x="7431" y="287"/>
                    <a:pt x="7613" y="287"/>
                  </a:cubicBezTo>
                  <a:cubicBezTo>
                    <a:pt x="7842" y="290"/>
                    <a:pt x="7936" y="290"/>
                    <a:pt x="7979" y="309"/>
                  </a:cubicBezTo>
                  <a:lnTo>
                    <a:pt x="8027" y="290"/>
                  </a:lnTo>
                  <a:cubicBezTo>
                    <a:pt x="8050" y="279"/>
                    <a:pt x="8073" y="274"/>
                    <a:pt x="8090" y="274"/>
                  </a:cubicBezTo>
                  <a:cubicBezTo>
                    <a:pt x="8106" y="274"/>
                    <a:pt x="8117" y="279"/>
                    <a:pt x="8117" y="290"/>
                  </a:cubicBezTo>
                  <a:cubicBezTo>
                    <a:pt x="8141" y="301"/>
                    <a:pt x="8198" y="307"/>
                    <a:pt x="8261" y="307"/>
                  </a:cubicBezTo>
                  <a:cubicBezTo>
                    <a:pt x="8323" y="307"/>
                    <a:pt x="8392" y="301"/>
                    <a:pt x="8437" y="290"/>
                  </a:cubicBezTo>
                  <a:lnTo>
                    <a:pt x="8531" y="290"/>
                  </a:lnTo>
                  <a:cubicBezTo>
                    <a:pt x="8553" y="312"/>
                    <a:pt x="8600" y="323"/>
                    <a:pt x="8647" y="323"/>
                  </a:cubicBezTo>
                  <a:cubicBezTo>
                    <a:pt x="8692" y="323"/>
                    <a:pt x="8737" y="313"/>
                    <a:pt x="8760" y="293"/>
                  </a:cubicBezTo>
                  <a:cubicBezTo>
                    <a:pt x="8760" y="312"/>
                    <a:pt x="8804" y="312"/>
                    <a:pt x="8851" y="312"/>
                  </a:cubicBezTo>
                  <a:cubicBezTo>
                    <a:pt x="8894" y="303"/>
                    <a:pt x="8960" y="298"/>
                    <a:pt x="9016" y="298"/>
                  </a:cubicBezTo>
                  <a:cubicBezTo>
                    <a:pt x="9077" y="298"/>
                    <a:pt x="9126" y="304"/>
                    <a:pt x="9126" y="315"/>
                  </a:cubicBezTo>
                  <a:lnTo>
                    <a:pt x="9170" y="315"/>
                  </a:lnTo>
                  <a:cubicBezTo>
                    <a:pt x="9207" y="299"/>
                    <a:pt x="9246" y="292"/>
                    <a:pt x="9285" y="292"/>
                  </a:cubicBezTo>
                  <a:cubicBezTo>
                    <a:pt x="9293" y="292"/>
                    <a:pt x="9301" y="293"/>
                    <a:pt x="9308" y="293"/>
                  </a:cubicBezTo>
                  <a:cubicBezTo>
                    <a:pt x="9316" y="294"/>
                    <a:pt x="9324" y="294"/>
                    <a:pt x="9332" y="294"/>
                  </a:cubicBezTo>
                  <a:cubicBezTo>
                    <a:pt x="9371" y="294"/>
                    <a:pt x="9410" y="287"/>
                    <a:pt x="9446" y="274"/>
                  </a:cubicBezTo>
                  <a:cubicBezTo>
                    <a:pt x="9474" y="262"/>
                    <a:pt x="9506" y="253"/>
                    <a:pt x="9537" y="253"/>
                  </a:cubicBezTo>
                  <a:cubicBezTo>
                    <a:pt x="9584" y="253"/>
                    <a:pt x="9537" y="274"/>
                    <a:pt x="9493" y="293"/>
                  </a:cubicBezTo>
                  <a:cubicBezTo>
                    <a:pt x="9453" y="303"/>
                    <a:pt x="9455" y="308"/>
                    <a:pt x="9481" y="308"/>
                  </a:cubicBezTo>
                  <a:cubicBezTo>
                    <a:pt x="9516" y="308"/>
                    <a:pt x="9595" y="298"/>
                    <a:pt x="9675" y="274"/>
                  </a:cubicBezTo>
                  <a:cubicBezTo>
                    <a:pt x="9744" y="254"/>
                    <a:pt x="9778" y="244"/>
                    <a:pt x="9784" y="244"/>
                  </a:cubicBezTo>
                  <a:cubicBezTo>
                    <a:pt x="9790" y="244"/>
                    <a:pt x="9767" y="254"/>
                    <a:pt x="9722" y="274"/>
                  </a:cubicBezTo>
                  <a:cubicBezTo>
                    <a:pt x="9688" y="288"/>
                    <a:pt x="9653" y="304"/>
                    <a:pt x="9674" y="304"/>
                  </a:cubicBezTo>
                  <a:cubicBezTo>
                    <a:pt x="9681" y="304"/>
                    <a:pt x="9697" y="301"/>
                    <a:pt x="9722" y="296"/>
                  </a:cubicBezTo>
                  <a:cubicBezTo>
                    <a:pt x="9722" y="296"/>
                    <a:pt x="9813" y="296"/>
                    <a:pt x="9813" y="274"/>
                  </a:cubicBezTo>
                  <a:lnTo>
                    <a:pt x="9951" y="274"/>
                  </a:lnTo>
                  <a:cubicBezTo>
                    <a:pt x="10010" y="290"/>
                    <a:pt x="10070" y="296"/>
                    <a:pt x="10132" y="296"/>
                  </a:cubicBezTo>
                  <a:cubicBezTo>
                    <a:pt x="10156" y="285"/>
                    <a:pt x="10168" y="280"/>
                    <a:pt x="10179" y="280"/>
                  </a:cubicBezTo>
                  <a:cubicBezTo>
                    <a:pt x="10190" y="280"/>
                    <a:pt x="10201" y="285"/>
                    <a:pt x="10223" y="296"/>
                  </a:cubicBezTo>
                  <a:cubicBezTo>
                    <a:pt x="10223" y="305"/>
                    <a:pt x="10231" y="311"/>
                    <a:pt x="10241" y="311"/>
                  </a:cubicBezTo>
                  <a:cubicBezTo>
                    <a:pt x="10254" y="311"/>
                    <a:pt x="10270" y="300"/>
                    <a:pt x="10270" y="274"/>
                  </a:cubicBezTo>
                  <a:cubicBezTo>
                    <a:pt x="10291" y="265"/>
                    <a:pt x="10314" y="261"/>
                    <a:pt x="10337" y="261"/>
                  </a:cubicBezTo>
                  <a:cubicBezTo>
                    <a:pt x="10361" y="261"/>
                    <a:pt x="10385" y="266"/>
                    <a:pt x="10408" y="278"/>
                  </a:cubicBezTo>
                  <a:cubicBezTo>
                    <a:pt x="10408" y="301"/>
                    <a:pt x="10423" y="311"/>
                    <a:pt x="10435" y="311"/>
                  </a:cubicBezTo>
                  <a:cubicBezTo>
                    <a:pt x="10444" y="311"/>
                    <a:pt x="10452" y="306"/>
                    <a:pt x="10452" y="296"/>
                  </a:cubicBezTo>
                  <a:cubicBezTo>
                    <a:pt x="10483" y="284"/>
                    <a:pt x="10515" y="278"/>
                    <a:pt x="10546" y="278"/>
                  </a:cubicBezTo>
                  <a:cubicBezTo>
                    <a:pt x="10546" y="296"/>
                    <a:pt x="10957" y="300"/>
                    <a:pt x="11370" y="300"/>
                  </a:cubicBezTo>
                  <a:cubicBezTo>
                    <a:pt x="11414" y="300"/>
                    <a:pt x="11461" y="281"/>
                    <a:pt x="11461" y="259"/>
                  </a:cubicBezTo>
                  <a:cubicBezTo>
                    <a:pt x="11461" y="241"/>
                    <a:pt x="11461" y="235"/>
                    <a:pt x="11465" y="235"/>
                  </a:cubicBezTo>
                  <a:cubicBezTo>
                    <a:pt x="11470" y="235"/>
                    <a:pt x="11481" y="246"/>
                    <a:pt x="11508" y="259"/>
                  </a:cubicBezTo>
                  <a:cubicBezTo>
                    <a:pt x="11530" y="290"/>
                    <a:pt x="11564" y="306"/>
                    <a:pt x="11587" y="306"/>
                  </a:cubicBezTo>
                  <a:cubicBezTo>
                    <a:pt x="11609" y="306"/>
                    <a:pt x="11621" y="290"/>
                    <a:pt x="11599" y="259"/>
                  </a:cubicBezTo>
                  <a:cubicBezTo>
                    <a:pt x="11577" y="238"/>
                    <a:pt x="11566" y="228"/>
                    <a:pt x="11572" y="228"/>
                  </a:cubicBezTo>
                  <a:cubicBezTo>
                    <a:pt x="11578" y="228"/>
                    <a:pt x="11601" y="238"/>
                    <a:pt x="11646" y="259"/>
                  </a:cubicBezTo>
                  <a:cubicBezTo>
                    <a:pt x="11668" y="270"/>
                    <a:pt x="11679" y="275"/>
                    <a:pt x="11690" y="275"/>
                  </a:cubicBezTo>
                  <a:cubicBezTo>
                    <a:pt x="11702" y="275"/>
                    <a:pt x="11713" y="270"/>
                    <a:pt x="11737" y="259"/>
                  </a:cubicBezTo>
                  <a:cubicBezTo>
                    <a:pt x="11737" y="249"/>
                    <a:pt x="11748" y="245"/>
                    <a:pt x="11759" y="245"/>
                  </a:cubicBezTo>
                  <a:cubicBezTo>
                    <a:pt x="11770" y="245"/>
                    <a:pt x="11781" y="249"/>
                    <a:pt x="11781" y="259"/>
                  </a:cubicBezTo>
                  <a:cubicBezTo>
                    <a:pt x="11814" y="274"/>
                    <a:pt x="11846" y="290"/>
                    <a:pt x="11861" y="290"/>
                  </a:cubicBezTo>
                  <a:cubicBezTo>
                    <a:pt x="11868" y="290"/>
                    <a:pt x="11872" y="287"/>
                    <a:pt x="11872" y="281"/>
                  </a:cubicBezTo>
                  <a:cubicBezTo>
                    <a:pt x="11906" y="281"/>
                    <a:pt x="11934" y="290"/>
                    <a:pt x="11966" y="303"/>
                  </a:cubicBezTo>
                  <a:cubicBezTo>
                    <a:pt x="11979" y="309"/>
                    <a:pt x="11992" y="312"/>
                    <a:pt x="12005" y="312"/>
                  </a:cubicBezTo>
                  <a:cubicBezTo>
                    <a:pt x="12037" y="312"/>
                    <a:pt x="12070" y="296"/>
                    <a:pt x="12104" y="281"/>
                  </a:cubicBezTo>
                  <a:cubicBezTo>
                    <a:pt x="12173" y="260"/>
                    <a:pt x="12218" y="250"/>
                    <a:pt x="12240" y="250"/>
                  </a:cubicBezTo>
                  <a:cubicBezTo>
                    <a:pt x="12263" y="250"/>
                    <a:pt x="12262" y="260"/>
                    <a:pt x="12238" y="281"/>
                  </a:cubicBezTo>
                  <a:cubicBezTo>
                    <a:pt x="12221" y="298"/>
                    <a:pt x="12245" y="305"/>
                    <a:pt x="12283" y="305"/>
                  </a:cubicBezTo>
                  <a:cubicBezTo>
                    <a:pt x="12344" y="305"/>
                    <a:pt x="12441" y="287"/>
                    <a:pt x="12470" y="262"/>
                  </a:cubicBezTo>
                  <a:cubicBezTo>
                    <a:pt x="12496" y="238"/>
                    <a:pt x="12507" y="228"/>
                    <a:pt x="12511" y="228"/>
                  </a:cubicBezTo>
                  <a:cubicBezTo>
                    <a:pt x="12514" y="228"/>
                    <a:pt x="12514" y="232"/>
                    <a:pt x="12514" y="240"/>
                  </a:cubicBezTo>
                  <a:cubicBezTo>
                    <a:pt x="12514" y="262"/>
                    <a:pt x="12561" y="262"/>
                    <a:pt x="12561" y="262"/>
                  </a:cubicBezTo>
                  <a:cubicBezTo>
                    <a:pt x="12605" y="262"/>
                    <a:pt x="12652" y="262"/>
                    <a:pt x="12652" y="284"/>
                  </a:cubicBezTo>
                  <a:cubicBezTo>
                    <a:pt x="12699" y="281"/>
                    <a:pt x="12743" y="274"/>
                    <a:pt x="12790" y="262"/>
                  </a:cubicBezTo>
                  <a:cubicBezTo>
                    <a:pt x="12824" y="247"/>
                    <a:pt x="12864" y="240"/>
                    <a:pt x="12904" y="240"/>
                  </a:cubicBezTo>
                  <a:cubicBezTo>
                    <a:pt x="12971" y="240"/>
                    <a:pt x="13035" y="258"/>
                    <a:pt x="13063" y="284"/>
                  </a:cubicBezTo>
                  <a:lnTo>
                    <a:pt x="13157" y="265"/>
                  </a:lnTo>
                  <a:cubicBezTo>
                    <a:pt x="13186" y="240"/>
                    <a:pt x="13214" y="221"/>
                    <a:pt x="13231" y="221"/>
                  </a:cubicBezTo>
                  <a:close/>
                  <a:moveTo>
                    <a:pt x="11920" y="1798"/>
                  </a:moveTo>
                  <a:cubicBezTo>
                    <a:pt x="11938" y="1798"/>
                    <a:pt x="11964" y="1808"/>
                    <a:pt x="11991" y="1832"/>
                  </a:cubicBezTo>
                  <a:cubicBezTo>
                    <a:pt x="11988" y="1854"/>
                    <a:pt x="11988" y="1854"/>
                    <a:pt x="11944" y="1854"/>
                  </a:cubicBezTo>
                  <a:cubicBezTo>
                    <a:pt x="11944" y="1854"/>
                    <a:pt x="11897" y="1832"/>
                    <a:pt x="11897" y="1813"/>
                  </a:cubicBezTo>
                  <a:cubicBezTo>
                    <a:pt x="11898" y="1804"/>
                    <a:pt x="11907" y="1798"/>
                    <a:pt x="11920" y="1798"/>
                  </a:cubicBezTo>
                  <a:close/>
                  <a:moveTo>
                    <a:pt x="12310" y="1813"/>
                  </a:moveTo>
                  <a:cubicBezTo>
                    <a:pt x="12310" y="1835"/>
                    <a:pt x="12310" y="1854"/>
                    <a:pt x="12263" y="1854"/>
                  </a:cubicBezTo>
                  <a:lnTo>
                    <a:pt x="12220" y="1835"/>
                  </a:lnTo>
                  <a:lnTo>
                    <a:pt x="12263" y="1813"/>
                  </a:lnTo>
                  <a:close/>
                  <a:moveTo>
                    <a:pt x="17704" y="1832"/>
                  </a:moveTo>
                  <a:cubicBezTo>
                    <a:pt x="17713" y="1854"/>
                    <a:pt x="17723" y="1873"/>
                    <a:pt x="17685" y="1873"/>
                  </a:cubicBezTo>
                  <a:lnTo>
                    <a:pt x="17644" y="1854"/>
                  </a:lnTo>
                  <a:lnTo>
                    <a:pt x="17672" y="1832"/>
                  </a:lnTo>
                  <a:close/>
                  <a:moveTo>
                    <a:pt x="1411" y="1797"/>
                  </a:moveTo>
                  <a:cubicBezTo>
                    <a:pt x="1458" y="1797"/>
                    <a:pt x="1502" y="1797"/>
                    <a:pt x="1502" y="1819"/>
                  </a:cubicBezTo>
                  <a:lnTo>
                    <a:pt x="1458" y="1819"/>
                  </a:lnTo>
                  <a:cubicBezTo>
                    <a:pt x="1458" y="1813"/>
                    <a:pt x="1454" y="1810"/>
                    <a:pt x="1449" y="1810"/>
                  </a:cubicBezTo>
                  <a:cubicBezTo>
                    <a:pt x="1438" y="1810"/>
                    <a:pt x="1424" y="1825"/>
                    <a:pt x="1455" y="1838"/>
                  </a:cubicBezTo>
                  <a:lnTo>
                    <a:pt x="1455" y="1882"/>
                  </a:lnTo>
                  <a:cubicBezTo>
                    <a:pt x="1411" y="1882"/>
                    <a:pt x="1364" y="1860"/>
                    <a:pt x="1364" y="1838"/>
                  </a:cubicBezTo>
                  <a:cubicBezTo>
                    <a:pt x="1320" y="1797"/>
                    <a:pt x="1320" y="1797"/>
                    <a:pt x="1411" y="1797"/>
                  </a:cubicBezTo>
                  <a:close/>
                  <a:moveTo>
                    <a:pt x="7867" y="1838"/>
                  </a:moveTo>
                  <a:cubicBezTo>
                    <a:pt x="7867" y="1860"/>
                    <a:pt x="7867" y="1882"/>
                    <a:pt x="7820" y="1882"/>
                  </a:cubicBezTo>
                  <a:lnTo>
                    <a:pt x="7776" y="1882"/>
                  </a:lnTo>
                  <a:cubicBezTo>
                    <a:pt x="7776" y="1860"/>
                    <a:pt x="7823" y="1838"/>
                    <a:pt x="7823" y="1838"/>
                  </a:cubicBezTo>
                  <a:close/>
                  <a:moveTo>
                    <a:pt x="11163" y="1851"/>
                  </a:moveTo>
                  <a:cubicBezTo>
                    <a:pt x="11210" y="1851"/>
                    <a:pt x="11210" y="1873"/>
                    <a:pt x="11210" y="1873"/>
                  </a:cubicBezTo>
                  <a:cubicBezTo>
                    <a:pt x="11210" y="1880"/>
                    <a:pt x="11205" y="1882"/>
                    <a:pt x="11197" y="1882"/>
                  </a:cubicBezTo>
                  <a:cubicBezTo>
                    <a:pt x="11179" y="1882"/>
                    <a:pt x="11149" y="1873"/>
                    <a:pt x="11120" y="1873"/>
                  </a:cubicBezTo>
                  <a:cubicBezTo>
                    <a:pt x="11073" y="1851"/>
                    <a:pt x="11073" y="1851"/>
                    <a:pt x="11163" y="1851"/>
                  </a:cubicBezTo>
                  <a:close/>
                  <a:moveTo>
                    <a:pt x="10295" y="1848"/>
                  </a:moveTo>
                  <a:cubicBezTo>
                    <a:pt x="10339" y="1848"/>
                    <a:pt x="10386" y="1848"/>
                    <a:pt x="10386" y="1870"/>
                  </a:cubicBezTo>
                  <a:cubicBezTo>
                    <a:pt x="10386" y="1870"/>
                    <a:pt x="10386" y="1891"/>
                    <a:pt x="10339" y="1891"/>
                  </a:cubicBezTo>
                  <a:cubicBezTo>
                    <a:pt x="10308" y="1888"/>
                    <a:pt x="10277" y="1882"/>
                    <a:pt x="10248" y="1870"/>
                  </a:cubicBezTo>
                  <a:cubicBezTo>
                    <a:pt x="10248" y="1848"/>
                    <a:pt x="10295" y="1848"/>
                    <a:pt x="10295" y="1848"/>
                  </a:cubicBezTo>
                  <a:close/>
                  <a:moveTo>
                    <a:pt x="6486" y="1807"/>
                  </a:moveTo>
                  <a:cubicBezTo>
                    <a:pt x="6494" y="1807"/>
                    <a:pt x="6494" y="1817"/>
                    <a:pt x="6494" y="1835"/>
                  </a:cubicBezTo>
                  <a:cubicBezTo>
                    <a:pt x="6494" y="1857"/>
                    <a:pt x="6494" y="1876"/>
                    <a:pt x="6400" y="1898"/>
                  </a:cubicBezTo>
                  <a:lnTo>
                    <a:pt x="6309" y="1898"/>
                  </a:lnTo>
                  <a:lnTo>
                    <a:pt x="6403" y="1857"/>
                  </a:lnTo>
                  <a:cubicBezTo>
                    <a:pt x="6454" y="1822"/>
                    <a:pt x="6476" y="1807"/>
                    <a:pt x="6486" y="1807"/>
                  </a:cubicBezTo>
                  <a:close/>
                  <a:moveTo>
                    <a:pt x="15288" y="1866"/>
                  </a:moveTo>
                  <a:cubicBezTo>
                    <a:pt x="15284" y="1885"/>
                    <a:pt x="15284" y="1907"/>
                    <a:pt x="15241" y="1907"/>
                  </a:cubicBezTo>
                  <a:lnTo>
                    <a:pt x="15194" y="1885"/>
                  </a:lnTo>
                  <a:lnTo>
                    <a:pt x="15241" y="1866"/>
                  </a:lnTo>
                  <a:close/>
                  <a:moveTo>
                    <a:pt x="4065" y="1870"/>
                  </a:moveTo>
                  <a:cubicBezTo>
                    <a:pt x="4112" y="1870"/>
                    <a:pt x="4112" y="1888"/>
                    <a:pt x="4018" y="1910"/>
                  </a:cubicBezTo>
                  <a:lnTo>
                    <a:pt x="3927" y="1910"/>
                  </a:lnTo>
                  <a:cubicBezTo>
                    <a:pt x="3927" y="1888"/>
                    <a:pt x="4021" y="1870"/>
                    <a:pt x="4065" y="1870"/>
                  </a:cubicBezTo>
                  <a:close/>
                  <a:moveTo>
                    <a:pt x="16340" y="1848"/>
                  </a:moveTo>
                  <a:cubicBezTo>
                    <a:pt x="16384" y="1848"/>
                    <a:pt x="16384" y="1848"/>
                    <a:pt x="16384" y="1870"/>
                  </a:cubicBezTo>
                  <a:cubicBezTo>
                    <a:pt x="16384" y="1891"/>
                    <a:pt x="16337" y="1910"/>
                    <a:pt x="16337" y="1910"/>
                  </a:cubicBezTo>
                  <a:cubicBezTo>
                    <a:pt x="16293" y="1910"/>
                    <a:pt x="16340" y="1870"/>
                    <a:pt x="16340" y="1848"/>
                  </a:cubicBezTo>
                  <a:close/>
                  <a:moveTo>
                    <a:pt x="8772" y="1907"/>
                  </a:moveTo>
                  <a:cubicBezTo>
                    <a:pt x="8776" y="1907"/>
                    <a:pt x="8779" y="1907"/>
                    <a:pt x="8782" y="1907"/>
                  </a:cubicBezTo>
                  <a:lnTo>
                    <a:pt x="8782" y="1926"/>
                  </a:lnTo>
                  <a:cubicBezTo>
                    <a:pt x="8750" y="1926"/>
                    <a:pt x="8720" y="1936"/>
                    <a:pt x="8704" y="1936"/>
                  </a:cubicBezTo>
                  <a:cubicBezTo>
                    <a:pt x="8696" y="1936"/>
                    <a:pt x="8691" y="1933"/>
                    <a:pt x="8691" y="1926"/>
                  </a:cubicBezTo>
                  <a:cubicBezTo>
                    <a:pt x="8647" y="1926"/>
                    <a:pt x="8726" y="1907"/>
                    <a:pt x="8772" y="1907"/>
                  </a:cubicBezTo>
                  <a:close/>
                  <a:moveTo>
                    <a:pt x="4274" y="1903"/>
                  </a:moveTo>
                  <a:cubicBezTo>
                    <a:pt x="4227" y="1903"/>
                    <a:pt x="4203" y="1917"/>
                    <a:pt x="4203" y="1932"/>
                  </a:cubicBezTo>
                  <a:cubicBezTo>
                    <a:pt x="4203" y="1954"/>
                    <a:pt x="4247" y="1954"/>
                    <a:pt x="4341" y="1954"/>
                  </a:cubicBezTo>
                  <a:cubicBezTo>
                    <a:pt x="4372" y="1951"/>
                    <a:pt x="4404" y="1945"/>
                    <a:pt x="4432" y="1932"/>
                  </a:cubicBezTo>
                  <a:cubicBezTo>
                    <a:pt x="4432" y="1913"/>
                    <a:pt x="4385" y="1910"/>
                    <a:pt x="4341" y="1910"/>
                  </a:cubicBezTo>
                  <a:cubicBezTo>
                    <a:pt x="4315" y="1905"/>
                    <a:pt x="4292" y="1903"/>
                    <a:pt x="4274" y="1903"/>
                  </a:cubicBezTo>
                  <a:close/>
                  <a:moveTo>
                    <a:pt x="16497" y="1"/>
                  </a:moveTo>
                  <a:cubicBezTo>
                    <a:pt x="16487" y="1"/>
                    <a:pt x="16476" y="7"/>
                    <a:pt x="16456" y="24"/>
                  </a:cubicBezTo>
                  <a:cubicBezTo>
                    <a:pt x="16403" y="35"/>
                    <a:pt x="16350" y="40"/>
                    <a:pt x="16297" y="40"/>
                  </a:cubicBezTo>
                  <a:cubicBezTo>
                    <a:pt x="16243" y="40"/>
                    <a:pt x="16190" y="35"/>
                    <a:pt x="16137" y="24"/>
                  </a:cubicBezTo>
                  <a:cubicBezTo>
                    <a:pt x="16090" y="24"/>
                    <a:pt x="16046" y="24"/>
                    <a:pt x="16043" y="43"/>
                  </a:cubicBezTo>
                  <a:cubicBezTo>
                    <a:pt x="16043" y="51"/>
                    <a:pt x="16043" y="59"/>
                    <a:pt x="16043" y="64"/>
                  </a:cubicBezTo>
                  <a:cubicBezTo>
                    <a:pt x="16021" y="44"/>
                    <a:pt x="16010" y="34"/>
                    <a:pt x="15999" y="34"/>
                  </a:cubicBezTo>
                  <a:cubicBezTo>
                    <a:pt x="15987" y="34"/>
                    <a:pt x="15975" y="44"/>
                    <a:pt x="15952" y="64"/>
                  </a:cubicBezTo>
                  <a:cubicBezTo>
                    <a:pt x="15952" y="75"/>
                    <a:pt x="15940" y="81"/>
                    <a:pt x="15928" y="81"/>
                  </a:cubicBezTo>
                  <a:cubicBezTo>
                    <a:pt x="15917" y="81"/>
                    <a:pt x="15905" y="75"/>
                    <a:pt x="15905" y="64"/>
                  </a:cubicBezTo>
                  <a:cubicBezTo>
                    <a:pt x="15877" y="52"/>
                    <a:pt x="15845" y="46"/>
                    <a:pt x="15814" y="43"/>
                  </a:cubicBezTo>
                  <a:cubicBezTo>
                    <a:pt x="15773" y="43"/>
                    <a:pt x="15571" y="62"/>
                    <a:pt x="15358" y="62"/>
                  </a:cubicBezTo>
                  <a:cubicBezTo>
                    <a:pt x="15343" y="62"/>
                    <a:pt x="15328" y="62"/>
                    <a:pt x="15313" y="61"/>
                  </a:cubicBezTo>
                  <a:cubicBezTo>
                    <a:pt x="14946" y="61"/>
                    <a:pt x="14808" y="61"/>
                    <a:pt x="14808" y="83"/>
                  </a:cubicBezTo>
                  <a:cubicBezTo>
                    <a:pt x="14785" y="92"/>
                    <a:pt x="14774" y="97"/>
                    <a:pt x="14762" y="97"/>
                  </a:cubicBezTo>
                  <a:cubicBezTo>
                    <a:pt x="14750" y="97"/>
                    <a:pt x="14738" y="92"/>
                    <a:pt x="14714" y="80"/>
                  </a:cubicBezTo>
                  <a:cubicBezTo>
                    <a:pt x="14680" y="67"/>
                    <a:pt x="14642" y="61"/>
                    <a:pt x="14603" y="61"/>
                  </a:cubicBezTo>
                  <a:cubicBezTo>
                    <a:pt x="14595" y="61"/>
                    <a:pt x="14587" y="61"/>
                    <a:pt x="14579" y="61"/>
                  </a:cubicBezTo>
                  <a:cubicBezTo>
                    <a:pt x="14532" y="61"/>
                    <a:pt x="14485" y="61"/>
                    <a:pt x="14488" y="39"/>
                  </a:cubicBezTo>
                  <a:lnTo>
                    <a:pt x="14488" y="39"/>
                  </a:lnTo>
                  <a:cubicBezTo>
                    <a:pt x="14465" y="52"/>
                    <a:pt x="14437" y="59"/>
                    <a:pt x="14410" y="59"/>
                  </a:cubicBezTo>
                  <a:cubicBezTo>
                    <a:pt x="14405" y="59"/>
                    <a:pt x="14400" y="59"/>
                    <a:pt x="14394" y="58"/>
                  </a:cubicBezTo>
                  <a:cubicBezTo>
                    <a:pt x="14394" y="49"/>
                    <a:pt x="14383" y="44"/>
                    <a:pt x="14367" y="44"/>
                  </a:cubicBezTo>
                  <a:cubicBezTo>
                    <a:pt x="14350" y="44"/>
                    <a:pt x="14327" y="49"/>
                    <a:pt x="14304" y="58"/>
                  </a:cubicBezTo>
                  <a:cubicBezTo>
                    <a:pt x="14280" y="80"/>
                    <a:pt x="14268" y="91"/>
                    <a:pt x="14262" y="91"/>
                  </a:cubicBezTo>
                  <a:cubicBezTo>
                    <a:pt x="14257" y="91"/>
                    <a:pt x="14257" y="80"/>
                    <a:pt x="14257" y="58"/>
                  </a:cubicBezTo>
                  <a:cubicBezTo>
                    <a:pt x="14259" y="45"/>
                    <a:pt x="14191" y="30"/>
                    <a:pt x="14166" y="30"/>
                  </a:cubicBezTo>
                  <a:cubicBezTo>
                    <a:pt x="14156" y="30"/>
                    <a:pt x="14153" y="33"/>
                    <a:pt x="14166" y="39"/>
                  </a:cubicBezTo>
                  <a:cubicBezTo>
                    <a:pt x="14166" y="58"/>
                    <a:pt x="14075" y="58"/>
                    <a:pt x="14028" y="80"/>
                  </a:cubicBezTo>
                  <a:cubicBezTo>
                    <a:pt x="13984" y="80"/>
                    <a:pt x="13937" y="80"/>
                    <a:pt x="13937" y="58"/>
                  </a:cubicBezTo>
                  <a:cubicBezTo>
                    <a:pt x="13924" y="52"/>
                    <a:pt x="13894" y="49"/>
                    <a:pt x="13858" y="49"/>
                  </a:cubicBezTo>
                  <a:cubicBezTo>
                    <a:pt x="13772" y="49"/>
                    <a:pt x="13648" y="64"/>
                    <a:pt x="13617" y="77"/>
                  </a:cubicBezTo>
                  <a:cubicBezTo>
                    <a:pt x="13617" y="88"/>
                    <a:pt x="13605" y="93"/>
                    <a:pt x="13594" y="93"/>
                  </a:cubicBezTo>
                  <a:cubicBezTo>
                    <a:pt x="13582" y="93"/>
                    <a:pt x="13570" y="88"/>
                    <a:pt x="13570" y="77"/>
                  </a:cubicBezTo>
                  <a:cubicBezTo>
                    <a:pt x="13570" y="58"/>
                    <a:pt x="13526" y="58"/>
                    <a:pt x="13479" y="55"/>
                  </a:cubicBezTo>
                  <a:cubicBezTo>
                    <a:pt x="13465" y="62"/>
                    <a:pt x="13456" y="64"/>
                    <a:pt x="13449" y="64"/>
                  </a:cubicBezTo>
                  <a:cubicBezTo>
                    <a:pt x="13433" y="64"/>
                    <a:pt x="13433" y="49"/>
                    <a:pt x="13435" y="36"/>
                  </a:cubicBezTo>
                  <a:cubicBezTo>
                    <a:pt x="13479" y="14"/>
                    <a:pt x="13435" y="14"/>
                    <a:pt x="13341" y="14"/>
                  </a:cubicBezTo>
                  <a:cubicBezTo>
                    <a:pt x="13307" y="31"/>
                    <a:pt x="13188" y="33"/>
                    <a:pt x="13072" y="33"/>
                  </a:cubicBezTo>
                  <a:cubicBezTo>
                    <a:pt x="13038" y="33"/>
                    <a:pt x="13005" y="33"/>
                    <a:pt x="12975" y="33"/>
                  </a:cubicBezTo>
                  <a:cubicBezTo>
                    <a:pt x="12746" y="33"/>
                    <a:pt x="12702" y="55"/>
                    <a:pt x="12608" y="96"/>
                  </a:cubicBezTo>
                  <a:lnTo>
                    <a:pt x="12561" y="137"/>
                  </a:lnTo>
                  <a:lnTo>
                    <a:pt x="12564" y="96"/>
                  </a:lnTo>
                  <a:cubicBezTo>
                    <a:pt x="12564" y="74"/>
                    <a:pt x="12517" y="33"/>
                    <a:pt x="12517" y="33"/>
                  </a:cubicBezTo>
                  <a:cubicBezTo>
                    <a:pt x="12473" y="33"/>
                    <a:pt x="12473" y="52"/>
                    <a:pt x="12470" y="74"/>
                  </a:cubicBezTo>
                  <a:cubicBezTo>
                    <a:pt x="12470" y="85"/>
                    <a:pt x="12459" y="90"/>
                    <a:pt x="12437" y="90"/>
                  </a:cubicBezTo>
                  <a:cubicBezTo>
                    <a:pt x="12415" y="90"/>
                    <a:pt x="12381" y="85"/>
                    <a:pt x="12335" y="74"/>
                  </a:cubicBezTo>
                  <a:cubicBezTo>
                    <a:pt x="12288" y="63"/>
                    <a:pt x="12254" y="57"/>
                    <a:pt x="12225" y="57"/>
                  </a:cubicBezTo>
                  <a:cubicBezTo>
                    <a:pt x="12197" y="57"/>
                    <a:pt x="12174" y="63"/>
                    <a:pt x="12151" y="74"/>
                  </a:cubicBezTo>
                  <a:cubicBezTo>
                    <a:pt x="12145" y="74"/>
                    <a:pt x="12138" y="74"/>
                    <a:pt x="12132" y="74"/>
                  </a:cubicBezTo>
                  <a:cubicBezTo>
                    <a:pt x="12091" y="74"/>
                    <a:pt x="12051" y="66"/>
                    <a:pt x="12013" y="52"/>
                  </a:cubicBezTo>
                  <a:cubicBezTo>
                    <a:pt x="11969" y="52"/>
                    <a:pt x="11969" y="52"/>
                    <a:pt x="11969" y="74"/>
                  </a:cubicBezTo>
                  <a:cubicBezTo>
                    <a:pt x="11969" y="83"/>
                    <a:pt x="11958" y="88"/>
                    <a:pt x="11941" y="88"/>
                  </a:cubicBezTo>
                  <a:cubicBezTo>
                    <a:pt x="11924" y="88"/>
                    <a:pt x="11899" y="82"/>
                    <a:pt x="11875" y="71"/>
                  </a:cubicBezTo>
                  <a:cubicBezTo>
                    <a:pt x="11850" y="47"/>
                    <a:pt x="11793" y="37"/>
                    <a:pt x="11750" y="37"/>
                  </a:cubicBezTo>
                  <a:cubicBezTo>
                    <a:pt x="11718" y="37"/>
                    <a:pt x="11693" y="43"/>
                    <a:pt x="11693" y="52"/>
                  </a:cubicBezTo>
                  <a:cubicBezTo>
                    <a:pt x="11693" y="71"/>
                    <a:pt x="11646" y="71"/>
                    <a:pt x="11602" y="71"/>
                  </a:cubicBezTo>
                  <a:cubicBezTo>
                    <a:pt x="11595" y="70"/>
                    <a:pt x="11587" y="70"/>
                    <a:pt x="11579" y="70"/>
                  </a:cubicBezTo>
                  <a:cubicBezTo>
                    <a:pt x="11540" y="70"/>
                    <a:pt x="11501" y="77"/>
                    <a:pt x="11464" y="93"/>
                  </a:cubicBezTo>
                  <a:lnTo>
                    <a:pt x="11373" y="93"/>
                  </a:lnTo>
                  <a:cubicBezTo>
                    <a:pt x="11326" y="93"/>
                    <a:pt x="11373" y="71"/>
                    <a:pt x="11417" y="71"/>
                  </a:cubicBezTo>
                  <a:lnTo>
                    <a:pt x="11373" y="49"/>
                  </a:lnTo>
                  <a:cubicBezTo>
                    <a:pt x="11283" y="49"/>
                    <a:pt x="11236" y="49"/>
                    <a:pt x="11189" y="71"/>
                  </a:cubicBezTo>
                  <a:cubicBezTo>
                    <a:pt x="11165" y="91"/>
                    <a:pt x="11153" y="101"/>
                    <a:pt x="11148" y="101"/>
                  </a:cubicBezTo>
                  <a:cubicBezTo>
                    <a:pt x="11142" y="101"/>
                    <a:pt x="11143" y="91"/>
                    <a:pt x="11145" y="71"/>
                  </a:cubicBezTo>
                  <a:cubicBezTo>
                    <a:pt x="11145" y="55"/>
                    <a:pt x="11121" y="40"/>
                    <a:pt x="11092" y="40"/>
                  </a:cubicBezTo>
                  <a:cubicBezTo>
                    <a:pt x="11080" y="40"/>
                    <a:pt x="11067" y="42"/>
                    <a:pt x="11054" y="49"/>
                  </a:cubicBezTo>
                  <a:cubicBezTo>
                    <a:pt x="11034" y="66"/>
                    <a:pt x="11015" y="72"/>
                    <a:pt x="10999" y="72"/>
                  </a:cubicBezTo>
                  <a:cubicBezTo>
                    <a:pt x="10976" y="72"/>
                    <a:pt x="10960" y="60"/>
                    <a:pt x="10960" y="49"/>
                  </a:cubicBezTo>
                  <a:cubicBezTo>
                    <a:pt x="10983" y="28"/>
                    <a:pt x="10995" y="18"/>
                    <a:pt x="10978" y="18"/>
                  </a:cubicBezTo>
                  <a:cubicBezTo>
                    <a:pt x="10961" y="18"/>
                    <a:pt x="10914" y="28"/>
                    <a:pt x="10822" y="49"/>
                  </a:cubicBezTo>
                  <a:cubicBezTo>
                    <a:pt x="10731" y="49"/>
                    <a:pt x="10549" y="68"/>
                    <a:pt x="10411" y="68"/>
                  </a:cubicBezTo>
                  <a:cubicBezTo>
                    <a:pt x="10226" y="68"/>
                    <a:pt x="10136" y="68"/>
                    <a:pt x="10092" y="46"/>
                  </a:cubicBezTo>
                  <a:cubicBezTo>
                    <a:pt x="10092" y="42"/>
                    <a:pt x="10091" y="38"/>
                    <a:pt x="10090" y="35"/>
                  </a:cubicBezTo>
                  <a:lnTo>
                    <a:pt x="10090" y="35"/>
                  </a:lnTo>
                  <a:cubicBezTo>
                    <a:pt x="10084" y="60"/>
                    <a:pt x="10053" y="66"/>
                    <a:pt x="9982" y="66"/>
                  </a:cubicBezTo>
                  <a:cubicBezTo>
                    <a:pt x="9961" y="66"/>
                    <a:pt x="9936" y="65"/>
                    <a:pt x="9907" y="64"/>
                  </a:cubicBezTo>
                  <a:cubicBezTo>
                    <a:pt x="9873" y="58"/>
                    <a:pt x="9839" y="54"/>
                    <a:pt x="9805" y="54"/>
                  </a:cubicBezTo>
                  <a:cubicBezTo>
                    <a:pt x="9746" y="54"/>
                    <a:pt x="9687" y="65"/>
                    <a:pt x="9631" y="86"/>
                  </a:cubicBezTo>
                  <a:lnTo>
                    <a:pt x="9725" y="86"/>
                  </a:lnTo>
                  <a:cubicBezTo>
                    <a:pt x="9723" y="110"/>
                    <a:pt x="9708" y="120"/>
                    <a:pt x="9678" y="120"/>
                  </a:cubicBezTo>
                  <a:cubicBezTo>
                    <a:pt x="9656" y="120"/>
                    <a:pt x="9626" y="114"/>
                    <a:pt x="9587" y="105"/>
                  </a:cubicBezTo>
                  <a:cubicBezTo>
                    <a:pt x="9540" y="105"/>
                    <a:pt x="9540" y="86"/>
                    <a:pt x="9540" y="64"/>
                  </a:cubicBezTo>
                  <a:cubicBezTo>
                    <a:pt x="9540" y="43"/>
                    <a:pt x="9496" y="24"/>
                    <a:pt x="9449" y="24"/>
                  </a:cubicBezTo>
                  <a:cubicBezTo>
                    <a:pt x="9440" y="24"/>
                    <a:pt x="9430" y="24"/>
                    <a:pt x="9421" y="24"/>
                  </a:cubicBezTo>
                  <a:cubicBezTo>
                    <a:pt x="9389" y="24"/>
                    <a:pt x="9369" y="25"/>
                    <a:pt x="9405" y="43"/>
                  </a:cubicBezTo>
                  <a:cubicBezTo>
                    <a:pt x="9402" y="64"/>
                    <a:pt x="9402" y="64"/>
                    <a:pt x="9358" y="64"/>
                  </a:cubicBezTo>
                  <a:cubicBezTo>
                    <a:pt x="9351" y="64"/>
                    <a:pt x="9343" y="64"/>
                    <a:pt x="9335" y="64"/>
                  </a:cubicBezTo>
                  <a:cubicBezTo>
                    <a:pt x="9296" y="64"/>
                    <a:pt x="9257" y="70"/>
                    <a:pt x="9220" y="83"/>
                  </a:cubicBezTo>
                  <a:cubicBezTo>
                    <a:pt x="9220" y="105"/>
                    <a:pt x="9173" y="105"/>
                    <a:pt x="9130" y="105"/>
                  </a:cubicBezTo>
                  <a:cubicBezTo>
                    <a:pt x="9083" y="90"/>
                    <a:pt x="9039" y="83"/>
                    <a:pt x="8992" y="83"/>
                  </a:cubicBezTo>
                  <a:cubicBezTo>
                    <a:pt x="8992" y="77"/>
                    <a:pt x="8992" y="69"/>
                    <a:pt x="8992" y="61"/>
                  </a:cubicBezTo>
                  <a:cubicBezTo>
                    <a:pt x="8992" y="43"/>
                    <a:pt x="8945" y="21"/>
                    <a:pt x="8945" y="21"/>
                  </a:cubicBezTo>
                  <a:cubicBezTo>
                    <a:pt x="8901" y="21"/>
                    <a:pt x="8901" y="43"/>
                    <a:pt x="8901" y="43"/>
                  </a:cubicBezTo>
                  <a:cubicBezTo>
                    <a:pt x="8856" y="50"/>
                    <a:pt x="8813" y="53"/>
                    <a:pt x="8770" y="53"/>
                  </a:cubicBezTo>
                  <a:cubicBezTo>
                    <a:pt x="8755" y="53"/>
                    <a:pt x="8740" y="53"/>
                    <a:pt x="8725" y="52"/>
                  </a:cubicBezTo>
                  <a:lnTo>
                    <a:pt x="8334" y="58"/>
                  </a:lnTo>
                  <a:lnTo>
                    <a:pt x="7663" y="58"/>
                  </a:lnTo>
                  <a:cubicBezTo>
                    <a:pt x="7618" y="47"/>
                    <a:pt x="7560" y="42"/>
                    <a:pt x="7520" y="42"/>
                  </a:cubicBezTo>
                  <a:cubicBezTo>
                    <a:pt x="7480" y="42"/>
                    <a:pt x="7458" y="47"/>
                    <a:pt x="7481" y="58"/>
                  </a:cubicBezTo>
                  <a:cubicBezTo>
                    <a:pt x="7481" y="77"/>
                    <a:pt x="7249" y="77"/>
                    <a:pt x="6977" y="77"/>
                  </a:cubicBezTo>
                  <a:cubicBezTo>
                    <a:pt x="6906" y="77"/>
                    <a:pt x="6839" y="77"/>
                    <a:pt x="6778" y="77"/>
                  </a:cubicBezTo>
                  <a:cubicBezTo>
                    <a:pt x="6565" y="77"/>
                    <a:pt x="6425" y="79"/>
                    <a:pt x="6425" y="96"/>
                  </a:cubicBezTo>
                  <a:lnTo>
                    <a:pt x="6287" y="96"/>
                  </a:lnTo>
                  <a:cubicBezTo>
                    <a:pt x="6196" y="96"/>
                    <a:pt x="6105" y="115"/>
                    <a:pt x="6058" y="115"/>
                  </a:cubicBezTo>
                  <a:cubicBezTo>
                    <a:pt x="6037" y="126"/>
                    <a:pt x="6014" y="131"/>
                    <a:pt x="6002" y="131"/>
                  </a:cubicBezTo>
                  <a:cubicBezTo>
                    <a:pt x="5991" y="131"/>
                    <a:pt x="5991" y="126"/>
                    <a:pt x="6015" y="115"/>
                  </a:cubicBezTo>
                  <a:cubicBezTo>
                    <a:pt x="6015" y="96"/>
                    <a:pt x="6015" y="74"/>
                    <a:pt x="5968" y="74"/>
                  </a:cubicBezTo>
                  <a:cubicBezTo>
                    <a:pt x="5877" y="74"/>
                    <a:pt x="5877" y="93"/>
                    <a:pt x="5877" y="115"/>
                  </a:cubicBezTo>
                  <a:cubicBezTo>
                    <a:pt x="5877" y="137"/>
                    <a:pt x="5830" y="137"/>
                    <a:pt x="5830" y="137"/>
                  </a:cubicBezTo>
                  <a:cubicBezTo>
                    <a:pt x="5786" y="137"/>
                    <a:pt x="5786" y="137"/>
                    <a:pt x="5786" y="115"/>
                  </a:cubicBezTo>
                  <a:lnTo>
                    <a:pt x="5786" y="74"/>
                  </a:lnTo>
                  <a:lnTo>
                    <a:pt x="5739" y="74"/>
                  </a:lnTo>
                  <a:cubicBezTo>
                    <a:pt x="5739" y="93"/>
                    <a:pt x="5695" y="93"/>
                    <a:pt x="5695" y="93"/>
                  </a:cubicBezTo>
                  <a:cubicBezTo>
                    <a:pt x="5648" y="93"/>
                    <a:pt x="5648" y="93"/>
                    <a:pt x="5648" y="52"/>
                  </a:cubicBezTo>
                  <a:cubicBezTo>
                    <a:pt x="5648" y="30"/>
                    <a:pt x="5637" y="19"/>
                    <a:pt x="5620" y="19"/>
                  </a:cubicBezTo>
                  <a:cubicBezTo>
                    <a:pt x="5603" y="19"/>
                    <a:pt x="5581" y="30"/>
                    <a:pt x="5557" y="52"/>
                  </a:cubicBezTo>
                  <a:lnTo>
                    <a:pt x="5466" y="71"/>
                  </a:lnTo>
                  <a:cubicBezTo>
                    <a:pt x="5452" y="58"/>
                    <a:pt x="5433" y="53"/>
                    <a:pt x="5413" y="53"/>
                  </a:cubicBezTo>
                  <a:cubicBezTo>
                    <a:pt x="5367" y="53"/>
                    <a:pt x="5314" y="78"/>
                    <a:pt x="5281" y="93"/>
                  </a:cubicBezTo>
                  <a:cubicBezTo>
                    <a:pt x="5262" y="71"/>
                    <a:pt x="5237" y="60"/>
                    <a:pt x="5212" y="60"/>
                  </a:cubicBezTo>
                  <a:cubicBezTo>
                    <a:pt x="5187" y="60"/>
                    <a:pt x="5162" y="71"/>
                    <a:pt x="5143" y="93"/>
                  </a:cubicBezTo>
                  <a:cubicBezTo>
                    <a:pt x="5143" y="102"/>
                    <a:pt x="5132" y="107"/>
                    <a:pt x="5114" y="107"/>
                  </a:cubicBezTo>
                  <a:cubicBezTo>
                    <a:pt x="5097" y="107"/>
                    <a:pt x="5074" y="102"/>
                    <a:pt x="5053" y="93"/>
                  </a:cubicBezTo>
                  <a:cubicBezTo>
                    <a:pt x="5006" y="71"/>
                    <a:pt x="4962" y="71"/>
                    <a:pt x="4871" y="71"/>
                  </a:cubicBezTo>
                  <a:cubicBezTo>
                    <a:pt x="4824" y="90"/>
                    <a:pt x="4504" y="90"/>
                    <a:pt x="4137" y="90"/>
                  </a:cubicBezTo>
                  <a:cubicBezTo>
                    <a:pt x="4018" y="89"/>
                    <a:pt x="3909" y="88"/>
                    <a:pt x="3816" y="88"/>
                  </a:cubicBezTo>
                  <a:cubicBezTo>
                    <a:pt x="3588" y="88"/>
                    <a:pt x="3450" y="92"/>
                    <a:pt x="3448" y="105"/>
                  </a:cubicBezTo>
                  <a:cubicBezTo>
                    <a:pt x="3443" y="106"/>
                    <a:pt x="3438" y="106"/>
                    <a:pt x="3432" y="106"/>
                  </a:cubicBezTo>
                  <a:cubicBezTo>
                    <a:pt x="3406" y="106"/>
                    <a:pt x="3381" y="99"/>
                    <a:pt x="3357" y="86"/>
                  </a:cubicBezTo>
                  <a:cubicBezTo>
                    <a:pt x="3357" y="77"/>
                    <a:pt x="3349" y="72"/>
                    <a:pt x="3337" y="72"/>
                  </a:cubicBezTo>
                  <a:cubicBezTo>
                    <a:pt x="3319" y="72"/>
                    <a:pt x="3293" y="82"/>
                    <a:pt x="3266" y="105"/>
                  </a:cubicBezTo>
                  <a:cubicBezTo>
                    <a:pt x="3239" y="118"/>
                    <a:pt x="3228" y="129"/>
                    <a:pt x="3223" y="129"/>
                  </a:cubicBezTo>
                  <a:cubicBezTo>
                    <a:pt x="3219" y="129"/>
                    <a:pt x="3219" y="123"/>
                    <a:pt x="3219" y="105"/>
                  </a:cubicBezTo>
                  <a:cubicBezTo>
                    <a:pt x="3219" y="86"/>
                    <a:pt x="3128" y="83"/>
                    <a:pt x="2947" y="83"/>
                  </a:cubicBezTo>
                  <a:cubicBezTo>
                    <a:pt x="2809" y="83"/>
                    <a:pt x="2627" y="83"/>
                    <a:pt x="2624" y="105"/>
                  </a:cubicBezTo>
                  <a:cubicBezTo>
                    <a:pt x="2578" y="115"/>
                    <a:pt x="2556" y="119"/>
                    <a:pt x="2550" y="119"/>
                  </a:cubicBezTo>
                  <a:cubicBezTo>
                    <a:pt x="2545" y="119"/>
                    <a:pt x="2556" y="115"/>
                    <a:pt x="2580" y="105"/>
                  </a:cubicBezTo>
                  <a:cubicBezTo>
                    <a:pt x="2609" y="78"/>
                    <a:pt x="2533" y="59"/>
                    <a:pt x="2438" y="59"/>
                  </a:cubicBezTo>
                  <a:cubicBezTo>
                    <a:pt x="2379" y="59"/>
                    <a:pt x="2313" y="67"/>
                    <a:pt x="2260" y="83"/>
                  </a:cubicBezTo>
                  <a:cubicBezTo>
                    <a:pt x="2213" y="83"/>
                    <a:pt x="2166" y="80"/>
                    <a:pt x="2166" y="61"/>
                  </a:cubicBezTo>
                  <a:cubicBezTo>
                    <a:pt x="2091" y="61"/>
                    <a:pt x="2013" y="68"/>
                    <a:pt x="1938" y="80"/>
                  </a:cubicBezTo>
                  <a:cubicBezTo>
                    <a:pt x="1834" y="83"/>
                    <a:pt x="1731" y="93"/>
                    <a:pt x="1630" y="108"/>
                  </a:cubicBezTo>
                  <a:cubicBezTo>
                    <a:pt x="1590" y="111"/>
                    <a:pt x="1549" y="124"/>
                    <a:pt x="1511" y="143"/>
                  </a:cubicBezTo>
                  <a:lnTo>
                    <a:pt x="1461" y="165"/>
                  </a:lnTo>
                  <a:cubicBezTo>
                    <a:pt x="1445" y="169"/>
                    <a:pt x="1429" y="174"/>
                    <a:pt x="1417" y="177"/>
                  </a:cubicBezTo>
                  <a:lnTo>
                    <a:pt x="1417" y="177"/>
                  </a:lnTo>
                  <a:cubicBezTo>
                    <a:pt x="1416" y="174"/>
                    <a:pt x="1412" y="173"/>
                    <a:pt x="1404" y="173"/>
                  </a:cubicBezTo>
                  <a:cubicBezTo>
                    <a:pt x="1353" y="173"/>
                    <a:pt x="1158" y="234"/>
                    <a:pt x="928" y="375"/>
                  </a:cubicBezTo>
                  <a:cubicBezTo>
                    <a:pt x="662" y="541"/>
                    <a:pt x="496" y="757"/>
                    <a:pt x="452" y="779"/>
                  </a:cubicBezTo>
                  <a:cubicBezTo>
                    <a:pt x="433" y="804"/>
                    <a:pt x="421" y="832"/>
                    <a:pt x="414" y="864"/>
                  </a:cubicBezTo>
                  <a:cubicBezTo>
                    <a:pt x="424" y="911"/>
                    <a:pt x="402" y="961"/>
                    <a:pt x="358" y="986"/>
                  </a:cubicBezTo>
                  <a:cubicBezTo>
                    <a:pt x="295" y="998"/>
                    <a:pt x="214" y="1161"/>
                    <a:pt x="236" y="1218"/>
                  </a:cubicBezTo>
                  <a:lnTo>
                    <a:pt x="217" y="1211"/>
                  </a:lnTo>
                  <a:cubicBezTo>
                    <a:pt x="161" y="1237"/>
                    <a:pt x="129" y="1371"/>
                    <a:pt x="161" y="1428"/>
                  </a:cubicBezTo>
                  <a:cubicBezTo>
                    <a:pt x="129" y="1462"/>
                    <a:pt x="98" y="1503"/>
                    <a:pt x="107" y="1550"/>
                  </a:cubicBezTo>
                  <a:cubicBezTo>
                    <a:pt x="99" y="1580"/>
                    <a:pt x="98" y="1589"/>
                    <a:pt x="85" y="1589"/>
                  </a:cubicBezTo>
                  <a:cubicBezTo>
                    <a:pt x="79" y="1589"/>
                    <a:pt x="70" y="1587"/>
                    <a:pt x="57" y="1584"/>
                  </a:cubicBezTo>
                  <a:cubicBezTo>
                    <a:pt x="52" y="1584"/>
                    <a:pt x="46" y="1583"/>
                    <a:pt x="41" y="1583"/>
                  </a:cubicBezTo>
                  <a:cubicBezTo>
                    <a:pt x="26" y="1583"/>
                    <a:pt x="14" y="1589"/>
                    <a:pt x="7" y="1622"/>
                  </a:cubicBezTo>
                  <a:cubicBezTo>
                    <a:pt x="1" y="1669"/>
                    <a:pt x="23" y="1672"/>
                    <a:pt x="42" y="1675"/>
                  </a:cubicBezTo>
                  <a:cubicBezTo>
                    <a:pt x="42" y="1675"/>
                    <a:pt x="35" y="1719"/>
                    <a:pt x="29" y="1766"/>
                  </a:cubicBezTo>
                  <a:cubicBezTo>
                    <a:pt x="29" y="1766"/>
                    <a:pt x="26" y="1810"/>
                    <a:pt x="48" y="1813"/>
                  </a:cubicBezTo>
                  <a:cubicBezTo>
                    <a:pt x="53" y="1814"/>
                    <a:pt x="56" y="1816"/>
                    <a:pt x="59" y="1821"/>
                  </a:cubicBezTo>
                  <a:lnTo>
                    <a:pt x="59" y="1821"/>
                  </a:lnTo>
                  <a:cubicBezTo>
                    <a:pt x="7" y="1838"/>
                    <a:pt x="1" y="1860"/>
                    <a:pt x="38" y="1860"/>
                  </a:cubicBezTo>
                  <a:cubicBezTo>
                    <a:pt x="46" y="1860"/>
                    <a:pt x="55" y="1859"/>
                    <a:pt x="66" y="1857"/>
                  </a:cubicBezTo>
                  <a:lnTo>
                    <a:pt x="66" y="1857"/>
                  </a:lnTo>
                  <a:cubicBezTo>
                    <a:pt x="66" y="1872"/>
                    <a:pt x="65" y="1888"/>
                    <a:pt x="64" y="1904"/>
                  </a:cubicBezTo>
                  <a:cubicBezTo>
                    <a:pt x="49" y="1904"/>
                    <a:pt x="52" y="1924"/>
                    <a:pt x="64" y="1924"/>
                  </a:cubicBezTo>
                  <a:cubicBezTo>
                    <a:pt x="69" y="1924"/>
                    <a:pt x="77" y="1919"/>
                    <a:pt x="85" y="1904"/>
                  </a:cubicBezTo>
                  <a:cubicBezTo>
                    <a:pt x="104" y="1907"/>
                    <a:pt x="126" y="1907"/>
                    <a:pt x="123" y="1951"/>
                  </a:cubicBezTo>
                  <a:lnTo>
                    <a:pt x="167" y="1951"/>
                  </a:lnTo>
                  <a:cubicBezTo>
                    <a:pt x="208" y="1951"/>
                    <a:pt x="230" y="1951"/>
                    <a:pt x="255" y="1873"/>
                  </a:cubicBezTo>
                  <a:cubicBezTo>
                    <a:pt x="256" y="1865"/>
                    <a:pt x="257" y="1858"/>
                    <a:pt x="258" y="1851"/>
                  </a:cubicBezTo>
                  <a:lnTo>
                    <a:pt x="258" y="1851"/>
                  </a:lnTo>
                  <a:cubicBezTo>
                    <a:pt x="260" y="1853"/>
                    <a:pt x="262" y="1855"/>
                    <a:pt x="264" y="1857"/>
                  </a:cubicBezTo>
                  <a:cubicBezTo>
                    <a:pt x="264" y="1898"/>
                    <a:pt x="311" y="1898"/>
                    <a:pt x="355" y="1898"/>
                  </a:cubicBezTo>
                  <a:cubicBezTo>
                    <a:pt x="402" y="1898"/>
                    <a:pt x="402" y="1898"/>
                    <a:pt x="402" y="1920"/>
                  </a:cubicBezTo>
                  <a:cubicBezTo>
                    <a:pt x="402" y="1938"/>
                    <a:pt x="446" y="1960"/>
                    <a:pt x="493" y="1960"/>
                  </a:cubicBezTo>
                  <a:cubicBezTo>
                    <a:pt x="540" y="1960"/>
                    <a:pt x="540" y="1960"/>
                    <a:pt x="540" y="1938"/>
                  </a:cubicBezTo>
                  <a:cubicBezTo>
                    <a:pt x="521" y="1931"/>
                    <a:pt x="524" y="1926"/>
                    <a:pt x="538" y="1926"/>
                  </a:cubicBezTo>
                  <a:cubicBezTo>
                    <a:pt x="559" y="1926"/>
                    <a:pt x="603" y="1936"/>
                    <a:pt x="631" y="1960"/>
                  </a:cubicBezTo>
                  <a:cubicBezTo>
                    <a:pt x="649" y="1970"/>
                    <a:pt x="660" y="1975"/>
                    <a:pt x="666" y="1975"/>
                  </a:cubicBezTo>
                  <a:cubicBezTo>
                    <a:pt x="675" y="1975"/>
                    <a:pt x="675" y="1965"/>
                    <a:pt x="675" y="1942"/>
                  </a:cubicBezTo>
                  <a:cubicBezTo>
                    <a:pt x="676" y="1920"/>
                    <a:pt x="700" y="1909"/>
                    <a:pt x="728" y="1909"/>
                  </a:cubicBezTo>
                  <a:cubicBezTo>
                    <a:pt x="757" y="1909"/>
                    <a:pt x="791" y="1920"/>
                    <a:pt x="812" y="1942"/>
                  </a:cubicBezTo>
                  <a:lnTo>
                    <a:pt x="906" y="1942"/>
                  </a:lnTo>
                  <a:cubicBezTo>
                    <a:pt x="950" y="1942"/>
                    <a:pt x="950" y="1920"/>
                    <a:pt x="950" y="1901"/>
                  </a:cubicBezTo>
                  <a:cubicBezTo>
                    <a:pt x="952" y="1875"/>
                    <a:pt x="953" y="1865"/>
                    <a:pt x="962" y="1865"/>
                  </a:cubicBezTo>
                  <a:cubicBezTo>
                    <a:pt x="969" y="1865"/>
                    <a:pt x="979" y="1870"/>
                    <a:pt x="997" y="1879"/>
                  </a:cubicBezTo>
                  <a:cubicBezTo>
                    <a:pt x="1044" y="1901"/>
                    <a:pt x="1041" y="1920"/>
                    <a:pt x="1041" y="1920"/>
                  </a:cubicBezTo>
                  <a:cubicBezTo>
                    <a:pt x="1041" y="1942"/>
                    <a:pt x="1088" y="1942"/>
                    <a:pt x="1135" y="1942"/>
                  </a:cubicBezTo>
                  <a:cubicBezTo>
                    <a:pt x="1179" y="1942"/>
                    <a:pt x="1270" y="1942"/>
                    <a:pt x="1273" y="1923"/>
                  </a:cubicBezTo>
                  <a:lnTo>
                    <a:pt x="1273" y="1923"/>
                  </a:lnTo>
                  <a:lnTo>
                    <a:pt x="1270" y="1942"/>
                  </a:lnTo>
                  <a:cubicBezTo>
                    <a:pt x="1301" y="1942"/>
                    <a:pt x="1312" y="1951"/>
                    <a:pt x="1315" y="1951"/>
                  </a:cubicBezTo>
                  <a:cubicBezTo>
                    <a:pt x="1317" y="1951"/>
                    <a:pt x="1317" y="1949"/>
                    <a:pt x="1317" y="1942"/>
                  </a:cubicBezTo>
                  <a:cubicBezTo>
                    <a:pt x="1364" y="1945"/>
                    <a:pt x="1408" y="1951"/>
                    <a:pt x="1455" y="1964"/>
                  </a:cubicBezTo>
                  <a:cubicBezTo>
                    <a:pt x="1472" y="1968"/>
                    <a:pt x="1492" y="1970"/>
                    <a:pt x="1510" y="1970"/>
                  </a:cubicBezTo>
                  <a:cubicBezTo>
                    <a:pt x="1589" y="1970"/>
                    <a:pt x="1657" y="1936"/>
                    <a:pt x="1546" y="1901"/>
                  </a:cubicBezTo>
                  <a:lnTo>
                    <a:pt x="1593" y="1901"/>
                  </a:lnTo>
                  <a:cubicBezTo>
                    <a:pt x="1640" y="1901"/>
                    <a:pt x="1640" y="1882"/>
                    <a:pt x="1640" y="1882"/>
                  </a:cubicBezTo>
                  <a:cubicBezTo>
                    <a:pt x="1640" y="1860"/>
                    <a:pt x="1684" y="1860"/>
                    <a:pt x="1731" y="1860"/>
                  </a:cubicBezTo>
                  <a:cubicBezTo>
                    <a:pt x="1731" y="1860"/>
                    <a:pt x="1731" y="1882"/>
                    <a:pt x="1731" y="1901"/>
                  </a:cubicBezTo>
                  <a:cubicBezTo>
                    <a:pt x="1703" y="1938"/>
                    <a:pt x="1723" y="1960"/>
                    <a:pt x="1753" y="1960"/>
                  </a:cubicBezTo>
                  <a:cubicBezTo>
                    <a:pt x="1775" y="1960"/>
                    <a:pt x="1802" y="1949"/>
                    <a:pt x="1822" y="1923"/>
                  </a:cubicBezTo>
                  <a:lnTo>
                    <a:pt x="1822" y="1945"/>
                  </a:lnTo>
                  <a:cubicBezTo>
                    <a:pt x="1822" y="1954"/>
                    <a:pt x="1833" y="1959"/>
                    <a:pt x="1855" y="1959"/>
                  </a:cubicBezTo>
                  <a:cubicBezTo>
                    <a:pt x="1878" y="1959"/>
                    <a:pt x="1912" y="1954"/>
                    <a:pt x="1959" y="1945"/>
                  </a:cubicBezTo>
                  <a:cubicBezTo>
                    <a:pt x="2003" y="1945"/>
                    <a:pt x="2050" y="1904"/>
                    <a:pt x="2050" y="1882"/>
                  </a:cubicBezTo>
                  <a:cubicBezTo>
                    <a:pt x="2050" y="1860"/>
                    <a:pt x="2097" y="1860"/>
                    <a:pt x="2097" y="1860"/>
                  </a:cubicBezTo>
                  <a:cubicBezTo>
                    <a:pt x="2144" y="1860"/>
                    <a:pt x="2144" y="1860"/>
                    <a:pt x="2141" y="1882"/>
                  </a:cubicBezTo>
                  <a:cubicBezTo>
                    <a:pt x="2141" y="1903"/>
                    <a:pt x="2165" y="1914"/>
                    <a:pt x="2194" y="1914"/>
                  </a:cubicBezTo>
                  <a:cubicBezTo>
                    <a:pt x="2222" y="1914"/>
                    <a:pt x="2256" y="1904"/>
                    <a:pt x="2279" y="1882"/>
                  </a:cubicBezTo>
                  <a:lnTo>
                    <a:pt x="2279" y="1904"/>
                  </a:lnTo>
                  <a:cubicBezTo>
                    <a:pt x="2279" y="1920"/>
                    <a:pt x="2303" y="1934"/>
                    <a:pt x="2399" y="1934"/>
                  </a:cubicBezTo>
                  <a:cubicBezTo>
                    <a:pt x="2438" y="1934"/>
                    <a:pt x="2489" y="1931"/>
                    <a:pt x="2555" y="1926"/>
                  </a:cubicBezTo>
                  <a:cubicBezTo>
                    <a:pt x="2737" y="1926"/>
                    <a:pt x="2875" y="1926"/>
                    <a:pt x="2875" y="1948"/>
                  </a:cubicBezTo>
                  <a:cubicBezTo>
                    <a:pt x="2875" y="1952"/>
                    <a:pt x="2881" y="1954"/>
                    <a:pt x="2891" y="1954"/>
                  </a:cubicBezTo>
                  <a:cubicBezTo>
                    <a:pt x="2939" y="1954"/>
                    <a:pt x="3074" y="1918"/>
                    <a:pt x="3150" y="1885"/>
                  </a:cubicBezTo>
                  <a:cubicBezTo>
                    <a:pt x="3150" y="1907"/>
                    <a:pt x="3194" y="1907"/>
                    <a:pt x="3288" y="1907"/>
                  </a:cubicBezTo>
                  <a:cubicBezTo>
                    <a:pt x="3423" y="1907"/>
                    <a:pt x="3423" y="1907"/>
                    <a:pt x="3423" y="1929"/>
                  </a:cubicBezTo>
                  <a:cubicBezTo>
                    <a:pt x="3401" y="1949"/>
                    <a:pt x="3390" y="1960"/>
                    <a:pt x="3396" y="1960"/>
                  </a:cubicBezTo>
                  <a:cubicBezTo>
                    <a:pt x="3402" y="1960"/>
                    <a:pt x="3425" y="1949"/>
                    <a:pt x="3470" y="1929"/>
                  </a:cubicBezTo>
                  <a:cubicBezTo>
                    <a:pt x="3488" y="1913"/>
                    <a:pt x="3520" y="1907"/>
                    <a:pt x="3551" y="1907"/>
                  </a:cubicBezTo>
                  <a:cubicBezTo>
                    <a:pt x="3602" y="1907"/>
                    <a:pt x="3654" y="1924"/>
                    <a:pt x="3652" y="1951"/>
                  </a:cubicBezTo>
                  <a:cubicBezTo>
                    <a:pt x="3652" y="1970"/>
                    <a:pt x="3699" y="1970"/>
                    <a:pt x="3790" y="1973"/>
                  </a:cubicBezTo>
                  <a:cubicBezTo>
                    <a:pt x="3837" y="1951"/>
                    <a:pt x="3927" y="1951"/>
                    <a:pt x="4018" y="1951"/>
                  </a:cubicBezTo>
                  <a:cubicBezTo>
                    <a:pt x="4156" y="1951"/>
                    <a:pt x="4156" y="1951"/>
                    <a:pt x="4156" y="1910"/>
                  </a:cubicBezTo>
                  <a:cubicBezTo>
                    <a:pt x="4159" y="1870"/>
                    <a:pt x="4203" y="1870"/>
                    <a:pt x="4294" y="1870"/>
                  </a:cubicBezTo>
                  <a:cubicBezTo>
                    <a:pt x="4341" y="1870"/>
                    <a:pt x="4388" y="1870"/>
                    <a:pt x="4385" y="1891"/>
                  </a:cubicBezTo>
                  <a:cubicBezTo>
                    <a:pt x="4416" y="1904"/>
                    <a:pt x="4448" y="1910"/>
                    <a:pt x="4479" y="1910"/>
                  </a:cubicBezTo>
                  <a:cubicBezTo>
                    <a:pt x="4523" y="1910"/>
                    <a:pt x="4570" y="1910"/>
                    <a:pt x="4570" y="1932"/>
                  </a:cubicBezTo>
                  <a:cubicBezTo>
                    <a:pt x="4614" y="1948"/>
                    <a:pt x="4661" y="1954"/>
                    <a:pt x="4705" y="1954"/>
                  </a:cubicBezTo>
                  <a:cubicBezTo>
                    <a:pt x="4799" y="1954"/>
                    <a:pt x="4890" y="1954"/>
                    <a:pt x="4890" y="1976"/>
                  </a:cubicBezTo>
                  <a:cubicBezTo>
                    <a:pt x="4933" y="1976"/>
                    <a:pt x="4933" y="1976"/>
                    <a:pt x="4937" y="1954"/>
                  </a:cubicBezTo>
                  <a:cubicBezTo>
                    <a:pt x="4937" y="1939"/>
                    <a:pt x="4957" y="1926"/>
                    <a:pt x="5030" y="1926"/>
                  </a:cubicBezTo>
                  <a:cubicBezTo>
                    <a:pt x="5063" y="1926"/>
                    <a:pt x="5107" y="1928"/>
                    <a:pt x="5165" y="1935"/>
                  </a:cubicBezTo>
                  <a:cubicBezTo>
                    <a:pt x="5256" y="1935"/>
                    <a:pt x="5394" y="1935"/>
                    <a:pt x="5394" y="1913"/>
                  </a:cubicBezTo>
                  <a:cubicBezTo>
                    <a:pt x="5438" y="1913"/>
                    <a:pt x="5438" y="1913"/>
                    <a:pt x="5438" y="1935"/>
                  </a:cubicBezTo>
                  <a:cubicBezTo>
                    <a:pt x="5438" y="1956"/>
                    <a:pt x="5461" y="1966"/>
                    <a:pt x="5495" y="1966"/>
                  </a:cubicBezTo>
                  <a:cubicBezTo>
                    <a:pt x="5530" y="1966"/>
                    <a:pt x="5576" y="1956"/>
                    <a:pt x="5623" y="1935"/>
                  </a:cubicBezTo>
                  <a:cubicBezTo>
                    <a:pt x="5623" y="1926"/>
                    <a:pt x="5635" y="1921"/>
                    <a:pt x="5652" y="1921"/>
                  </a:cubicBezTo>
                  <a:cubicBezTo>
                    <a:pt x="5669" y="1921"/>
                    <a:pt x="5692" y="1926"/>
                    <a:pt x="5714" y="1935"/>
                  </a:cubicBezTo>
                  <a:cubicBezTo>
                    <a:pt x="5745" y="1935"/>
                    <a:pt x="5776" y="1929"/>
                    <a:pt x="5805" y="1917"/>
                  </a:cubicBezTo>
                  <a:cubicBezTo>
                    <a:pt x="5828" y="1906"/>
                    <a:pt x="5840" y="1900"/>
                    <a:pt x="5857" y="1900"/>
                  </a:cubicBezTo>
                  <a:cubicBezTo>
                    <a:pt x="5874" y="1900"/>
                    <a:pt x="5897" y="1906"/>
                    <a:pt x="5943" y="1917"/>
                  </a:cubicBezTo>
                  <a:cubicBezTo>
                    <a:pt x="5943" y="1938"/>
                    <a:pt x="5990" y="1938"/>
                    <a:pt x="6033" y="1938"/>
                  </a:cubicBezTo>
                  <a:cubicBezTo>
                    <a:pt x="6079" y="1928"/>
                    <a:pt x="6218" y="1923"/>
                    <a:pt x="6356" y="1923"/>
                  </a:cubicBezTo>
                  <a:cubicBezTo>
                    <a:pt x="6505" y="1923"/>
                    <a:pt x="6651" y="1929"/>
                    <a:pt x="6676" y="1938"/>
                  </a:cubicBezTo>
                  <a:cubicBezTo>
                    <a:pt x="6699" y="1925"/>
                    <a:pt x="6725" y="1919"/>
                    <a:pt x="6751" y="1919"/>
                  </a:cubicBezTo>
                  <a:cubicBezTo>
                    <a:pt x="6756" y="1919"/>
                    <a:pt x="6761" y="1919"/>
                    <a:pt x="6767" y="1920"/>
                  </a:cubicBezTo>
                  <a:cubicBezTo>
                    <a:pt x="6785" y="1935"/>
                    <a:pt x="6802" y="1942"/>
                    <a:pt x="6817" y="1942"/>
                  </a:cubicBezTo>
                  <a:cubicBezTo>
                    <a:pt x="6841" y="1942"/>
                    <a:pt x="6859" y="1925"/>
                    <a:pt x="6861" y="1898"/>
                  </a:cubicBezTo>
                  <a:lnTo>
                    <a:pt x="6767" y="1898"/>
                  </a:lnTo>
                  <a:cubicBezTo>
                    <a:pt x="6768" y="1880"/>
                    <a:pt x="6796" y="1869"/>
                    <a:pt x="6826" y="1869"/>
                  </a:cubicBezTo>
                  <a:cubicBezTo>
                    <a:pt x="6863" y="1869"/>
                    <a:pt x="6905" y="1885"/>
                    <a:pt x="6905" y="1920"/>
                  </a:cubicBezTo>
                  <a:cubicBezTo>
                    <a:pt x="6927" y="1940"/>
                    <a:pt x="6938" y="1950"/>
                    <a:pt x="6949" y="1950"/>
                  </a:cubicBezTo>
                  <a:cubicBezTo>
                    <a:pt x="6960" y="1950"/>
                    <a:pt x="6972" y="1940"/>
                    <a:pt x="6995" y="1920"/>
                  </a:cubicBezTo>
                  <a:cubicBezTo>
                    <a:pt x="7014" y="1899"/>
                    <a:pt x="7040" y="1889"/>
                    <a:pt x="7066" y="1889"/>
                  </a:cubicBezTo>
                  <a:cubicBezTo>
                    <a:pt x="7091" y="1889"/>
                    <a:pt x="7116" y="1899"/>
                    <a:pt x="7133" y="1920"/>
                  </a:cubicBezTo>
                  <a:cubicBezTo>
                    <a:pt x="7133" y="1942"/>
                    <a:pt x="7133" y="1953"/>
                    <a:pt x="7139" y="1953"/>
                  </a:cubicBezTo>
                  <a:cubicBezTo>
                    <a:pt x="7145" y="1953"/>
                    <a:pt x="7157" y="1942"/>
                    <a:pt x="7180" y="1920"/>
                  </a:cubicBezTo>
                  <a:cubicBezTo>
                    <a:pt x="7231" y="1874"/>
                    <a:pt x="7297" y="1847"/>
                    <a:pt x="7345" y="1847"/>
                  </a:cubicBezTo>
                  <a:cubicBezTo>
                    <a:pt x="7382" y="1847"/>
                    <a:pt x="7409" y="1864"/>
                    <a:pt x="7409" y="1901"/>
                  </a:cubicBezTo>
                  <a:cubicBezTo>
                    <a:pt x="7409" y="1942"/>
                    <a:pt x="7453" y="1964"/>
                    <a:pt x="7500" y="1964"/>
                  </a:cubicBezTo>
                  <a:cubicBezTo>
                    <a:pt x="7544" y="1964"/>
                    <a:pt x="7547" y="1942"/>
                    <a:pt x="7547" y="1923"/>
                  </a:cubicBezTo>
                  <a:cubicBezTo>
                    <a:pt x="7524" y="1901"/>
                    <a:pt x="7524" y="1890"/>
                    <a:pt x="7541" y="1890"/>
                  </a:cubicBezTo>
                  <a:cubicBezTo>
                    <a:pt x="7558" y="1890"/>
                    <a:pt x="7592" y="1901"/>
                    <a:pt x="7638" y="1923"/>
                  </a:cubicBezTo>
                  <a:cubicBezTo>
                    <a:pt x="7702" y="1957"/>
                    <a:pt x="7773" y="1973"/>
                    <a:pt x="7845" y="1973"/>
                  </a:cubicBezTo>
                  <a:cubicBezTo>
                    <a:pt x="7899" y="1973"/>
                    <a:pt x="7953" y="1964"/>
                    <a:pt x="8005" y="1945"/>
                  </a:cubicBezTo>
                  <a:cubicBezTo>
                    <a:pt x="8095" y="1924"/>
                    <a:pt x="8175" y="1914"/>
                    <a:pt x="8215" y="1914"/>
                  </a:cubicBezTo>
                  <a:cubicBezTo>
                    <a:pt x="8255" y="1914"/>
                    <a:pt x="8255" y="1924"/>
                    <a:pt x="8186" y="1945"/>
                  </a:cubicBezTo>
                  <a:cubicBezTo>
                    <a:pt x="8132" y="1969"/>
                    <a:pt x="8110" y="1979"/>
                    <a:pt x="8121" y="1979"/>
                  </a:cubicBezTo>
                  <a:cubicBezTo>
                    <a:pt x="8128" y="1979"/>
                    <a:pt x="8150" y="1974"/>
                    <a:pt x="8186" y="1967"/>
                  </a:cubicBezTo>
                  <a:lnTo>
                    <a:pt x="8415" y="1967"/>
                  </a:lnTo>
                  <a:cubicBezTo>
                    <a:pt x="8462" y="1967"/>
                    <a:pt x="8506" y="1945"/>
                    <a:pt x="8509" y="1926"/>
                  </a:cubicBezTo>
                  <a:cubicBezTo>
                    <a:pt x="8546" y="1955"/>
                    <a:pt x="8593" y="1971"/>
                    <a:pt x="8640" y="1971"/>
                  </a:cubicBezTo>
                  <a:cubicBezTo>
                    <a:pt x="8672" y="1971"/>
                    <a:pt x="8705" y="1963"/>
                    <a:pt x="8735" y="1948"/>
                  </a:cubicBezTo>
                  <a:lnTo>
                    <a:pt x="8829" y="1948"/>
                  </a:lnTo>
                  <a:cubicBezTo>
                    <a:pt x="8833" y="1948"/>
                    <a:pt x="8837" y="1948"/>
                    <a:pt x="8841" y="1948"/>
                  </a:cubicBezTo>
                  <a:cubicBezTo>
                    <a:pt x="8868" y="1948"/>
                    <a:pt x="8895" y="1940"/>
                    <a:pt x="8920" y="1926"/>
                  </a:cubicBezTo>
                  <a:cubicBezTo>
                    <a:pt x="8933" y="1921"/>
                    <a:pt x="8946" y="1918"/>
                    <a:pt x="8960" y="1918"/>
                  </a:cubicBezTo>
                  <a:cubicBezTo>
                    <a:pt x="8992" y="1918"/>
                    <a:pt x="9024" y="1932"/>
                    <a:pt x="9058" y="1948"/>
                  </a:cubicBezTo>
                  <a:cubicBezTo>
                    <a:pt x="9089" y="1964"/>
                    <a:pt x="9122" y="1978"/>
                    <a:pt x="9138" y="1978"/>
                  </a:cubicBezTo>
                  <a:cubicBezTo>
                    <a:pt x="9145" y="1978"/>
                    <a:pt x="9148" y="1975"/>
                    <a:pt x="9148" y="1970"/>
                  </a:cubicBezTo>
                  <a:cubicBezTo>
                    <a:pt x="9148" y="1948"/>
                    <a:pt x="9239" y="1929"/>
                    <a:pt x="9286" y="1907"/>
                  </a:cubicBezTo>
                  <a:cubicBezTo>
                    <a:pt x="9300" y="1901"/>
                    <a:pt x="9314" y="1898"/>
                    <a:pt x="9325" y="1898"/>
                  </a:cubicBezTo>
                  <a:cubicBezTo>
                    <a:pt x="9351" y="1898"/>
                    <a:pt x="9364" y="1914"/>
                    <a:pt x="9333" y="1929"/>
                  </a:cubicBezTo>
                  <a:cubicBezTo>
                    <a:pt x="9330" y="1948"/>
                    <a:pt x="9330" y="1948"/>
                    <a:pt x="9424" y="1970"/>
                  </a:cubicBezTo>
                  <a:cubicBezTo>
                    <a:pt x="9468" y="1970"/>
                    <a:pt x="9559" y="1970"/>
                    <a:pt x="9562" y="1951"/>
                  </a:cubicBezTo>
                  <a:cubicBezTo>
                    <a:pt x="9562" y="1940"/>
                    <a:pt x="9630" y="1935"/>
                    <a:pt x="9704" y="1935"/>
                  </a:cubicBezTo>
                  <a:cubicBezTo>
                    <a:pt x="9778" y="1935"/>
                    <a:pt x="9858" y="1940"/>
                    <a:pt x="9882" y="1951"/>
                  </a:cubicBezTo>
                  <a:lnTo>
                    <a:pt x="9973" y="1951"/>
                  </a:lnTo>
                  <a:cubicBezTo>
                    <a:pt x="10020" y="1951"/>
                    <a:pt x="10063" y="1929"/>
                    <a:pt x="10110" y="1929"/>
                  </a:cubicBezTo>
                  <a:cubicBezTo>
                    <a:pt x="10142" y="1929"/>
                    <a:pt x="10173" y="1923"/>
                    <a:pt x="10201" y="1910"/>
                  </a:cubicBezTo>
                  <a:cubicBezTo>
                    <a:pt x="10248" y="1910"/>
                    <a:pt x="10295" y="1910"/>
                    <a:pt x="10292" y="1932"/>
                  </a:cubicBezTo>
                  <a:cubicBezTo>
                    <a:pt x="10316" y="1910"/>
                    <a:pt x="10328" y="1899"/>
                    <a:pt x="10339" y="1899"/>
                  </a:cubicBezTo>
                  <a:cubicBezTo>
                    <a:pt x="10351" y="1899"/>
                    <a:pt x="10363" y="1910"/>
                    <a:pt x="10386" y="1932"/>
                  </a:cubicBezTo>
                  <a:cubicBezTo>
                    <a:pt x="10385" y="1953"/>
                    <a:pt x="10384" y="1963"/>
                    <a:pt x="10389" y="1963"/>
                  </a:cubicBezTo>
                  <a:cubicBezTo>
                    <a:pt x="10395" y="1963"/>
                    <a:pt x="10407" y="1953"/>
                    <a:pt x="10430" y="1932"/>
                  </a:cubicBezTo>
                  <a:cubicBezTo>
                    <a:pt x="10454" y="1921"/>
                    <a:pt x="10465" y="1916"/>
                    <a:pt x="10477" y="1916"/>
                  </a:cubicBezTo>
                  <a:cubicBezTo>
                    <a:pt x="10488" y="1916"/>
                    <a:pt x="10499" y="1921"/>
                    <a:pt x="10521" y="1932"/>
                  </a:cubicBezTo>
                  <a:cubicBezTo>
                    <a:pt x="10521" y="1943"/>
                    <a:pt x="10533" y="1949"/>
                    <a:pt x="10545" y="1949"/>
                  </a:cubicBezTo>
                  <a:cubicBezTo>
                    <a:pt x="10556" y="1949"/>
                    <a:pt x="10568" y="1943"/>
                    <a:pt x="10568" y="1932"/>
                  </a:cubicBezTo>
                  <a:cubicBezTo>
                    <a:pt x="10597" y="1907"/>
                    <a:pt x="10663" y="1889"/>
                    <a:pt x="10707" y="1889"/>
                  </a:cubicBezTo>
                  <a:cubicBezTo>
                    <a:pt x="10734" y="1889"/>
                    <a:pt x="10753" y="1895"/>
                    <a:pt x="10753" y="1910"/>
                  </a:cubicBezTo>
                  <a:cubicBezTo>
                    <a:pt x="10784" y="1910"/>
                    <a:pt x="10816" y="1904"/>
                    <a:pt x="10844" y="1891"/>
                  </a:cubicBezTo>
                  <a:cubicBezTo>
                    <a:pt x="10867" y="1871"/>
                    <a:pt x="10879" y="1861"/>
                    <a:pt x="10885" y="1861"/>
                  </a:cubicBezTo>
                  <a:cubicBezTo>
                    <a:pt x="10891" y="1861"/>
                    <a:pt x="10891" y="1871"/>
                    <a:pt x="10891" y="1891"/>
                  </a:cubicBezTo>
                  <a:cubicBezTo>
                    <a:pt x="10908" y="1912"/>
                    <a:pt x="10933" y="1922"/>
                    <a:pt x="10958" y="1922"/>
                  </a:cubicBezTo>
                  <a:cubicBezTo>
                    <a:pt x="10983" y="1922"/>
                    <a:pt x="11008" y="1912"/>
                    <a:pt x="11026" y="1891"/>
                  </a:cubicBezTo>
                  <a:cubicBezTo>
                    <a:pt x="11041" y="1885"/>
                    <a:pt x="11057" y="1882"/>
                    <a:pt x="11073" y="1882"/>
                  </a:cubicBezTo>
                  <a:cubicBezTo>
                    <a:pt x="11088" y="1882"/>
                    <a:pt x="11104" y="1885"/>
                    <a:pt x="11120" y="1891"/>
                  </a:cubicBezTo>
                  <a:cubicBezTo>
                    <a:pt x="11172" y="1904"/>
                    <a:pt x="11285" y="1917"/>
                    <a:pt x="11363" y="1917"/>
                  </a:cubicBezTo>
                  <a:cubicBezTo>
                    <a:pt x="11420" y="1917"/>
                    <a:pt x="11458" y="1910"/>
                    <a:pt x="11439" y="1891"/>
                  </a:cubicBezTo>
                  <a:lnTo>
                    <a:pt x="11439" y="1891"/>
                  </a:lnTo>
                  <a:lnTo>
                    <a:pt x="11530" y="1895"/>
                  </a:lnTo>
                  <a:cubicBezTo>
                    <a:pt x="11576" y="1904"/>
                    <a:pt x="11610" y="1909"/>
                    <a:pt x="11639" y="1909"/>
                  </a:cubicBezTo>
                  <a:cubicBezTo>
                    <a:pt x="11668" y="1909"/>
                    <a:pt x="11691" y="1904"/>
                    <a:pt x="11715" y="1895"/>
                  </a:cubicBezTo>
                  <a:lnTo>
                    <a:pt x="11759" y="1873"/>
                  </a:lnTo>
                  <a:cubicBezTo>
                    <a:pt x="11759" y="1895"/>
                    <a:pt x="11806" y="1913"/>
                    <a:pt x="11850" y="1917"/>
                  </a:cubicBezTo>
                  <a:cubicBezTo>
                    <a:pt x="11897" y="1917"/>
                    <a:pt x="11897" y="1917"/>
                    <a:pt x="11897" y="1895"/>
                  </a:cubicBezTo>
                  <a:cubicBezTo>
                    <a:pt x="11853" y="1873"/>
                    <a:pt x="11897" y="1873"/>
                    <a:pt x="11944" y="1873"/>
                  </a:cubicBezTo>
                  <a:cubicBezTo>
                    <a:pt x="11988" y="1873"/>
                    <a:pt x="12035" y="1895"/>
                    <a:pt x="12035" y="1917"/>
                  </a:cubicBezTo>
                  <a:lnTo>
                    <a:pt x="12079" y="1917"/>
                  </a:lnTo>
                  <a:cubicBezTo>
                    <a:pt x="12080" y="1891"/>
                    <a:pt x="12096" y="1880"/>
                    <a:pt x="12109" y="1880"/>
                  </a:cubicBezTo>
                  <a:cubicBezTo>
                    <a:pt x="12118" y="1880"/>
                    <a:pt x="12126" y="1886"/>
                    <a:pt x="12126" y="1895"/>
                  </a:cubicBezTo>
                  <a:cubicBezTo>
                    <a:pt x="12162" y="1910"/>
                    <a:pt x="12201" y="1917"/>
                    <a:pt x="12241" y="1917"/>
                  </a:cubicBezTo>
                  <a:cubicBezTo>
                    <a:pt x="12248" y="1917"/>
                    <a:pt x="12256" y="1917"/>
                    <a:pt x="12263" y="1917"/>
                  </a:cubicBezTo>
                  <a:cubicBezTo>
                    <a:pt x="12263" y="1909"/>
                    <a:pt x="12268" y="1907"/>
                    <a:pt x="12273" y="1907"/>
                  </a:cubicBezTo>
                  <a:cubicBezTo>
                    <a:pt x="12283" y="1907"/>
                    <a:pt x="12293" y="1917"/>
                    <a:pt x="12263" y="1917"/>
                  </a:cubicBezTo>
                  <a:lnTo>
                    <a:pt x="12263" y="1938"/>
                  </a:lnTo>
                  <a:cubicBezTo>
                    <a:pt x="12276" y="1944"/>
                    <a:pt x="12285" y="1946"/>
                    <a:pt x="12291" y="1946"/>
                  </a:cubicBezTo>
                  <a:cubicBezTo>
                    <a:pt x="12307" y="1946"/>
                    <a:pt x="12307" y="1932"/>
                    <a:pt x="12307" y="1917"/>
                  </a:cubicBezTo>
                  <a:lnTo>
                    <a:pt x="12401" y="1917"/>
                  </a:lnTo>
                  <a:cubicBezTo>
                    <a:pt x="12445" y="1917"/>
                    <a:pt x="12492" y="1917"/>
                    <a:pt x="12445" y="1895"/>
                  </a:cubicBezTo>
                  <a:cubicBezTo>
                    <a:pt x="12448" y="1876"/>
                    <a:pt x="12448" y="1854"/>
                    <a:pt x="12492" y="1854"/>
                  </a:cubicBezTo>
                  <a:cubicBezTo>
                    <a:pt x="12492" y="1848"/>
                    <a:pt x="12497" y="1846"/>
                    <a:pt x="12503" y="1846"/>
                  </a:cubicBezTo>
                  <a:cubicBezTo>
                    <a:pt x="12513" y="1846"/>
                    <a:pt x="12524" y="1854"/>
                    <a:pt x="12492" y="1854"/>
                  </a:cubicBezTo>
                  <a:cubicBezTo>
                    <a:pt x="12492" y="1876"/>
                    <a:pt x="12492" y="1898"/>
                    <a:pt x="12539" y="1898"/>
                  </a:cubicBezTo>
                  <a:cubicBezTo>
                    <a:pt x="12583" y="1898"/>
                    <a:pt x="12583" y="1917"/>
                    <a:pt x="12583" y="1917"/>
                  </a:cubicBezTo>
                  <a:cubicBezTo>
                    <a:pt x="12563" y="1935"/>
                    <a:pt x="12585" y="1942"/>
                    <a:pt x="12620" y="1942"/>
                  </a:cubicBezTo>
                  <a:cubicBezTo>
                    <a:pt x="12668" y="1942"/>
                    <a:pt x="12741" y="1929"/>
                    <a:pt x="12768" y="1917"/>
                  </a:cubicBezTo>
                  <a:cubicBezTo>
                    <a:pt x="12813" y="1897"/>
                    <a:pt x="12847" y="1886"/>
                    <a:pt x="12869" y="1886"/>
                  </a:cubicBezTo>
                  <a:cubicBezTo>
                    <a:pt x="12893" y="1886"/>
                    <a:pt x="12904" y="1897"/>
                    <a:pt x="12903" y="1920"/>
                  </a:cubicBezTo>
                  <a:cubicBezTo>
                    <a:pt x="12903" y="1931"/>
                    <a:pt x="12910" y="1936"/>
                    <a:pt x="12922" y="1936"/>
                  </a:cubicBezTo>
                  <a:cubicBezTo>
                    <a:pt x="12951" y="1936"/>
                    <a:pt x="13010" y="1902"/>
                    <a:pt x="13044" y="1857"/>
                  </a:cubicBezTo>
                  <a:lnTo>
                    <a:pt x="13091" y="1794"/>
                  </a:lnTo>
                  <a:lnTo>
                    <a:pt x="13088" y="1857"/>
                  </a:lnTo>
                  <a:cubicBezTo>
                    <a:pt x="13113" y="1906"/>
                    <a:pt x="13124" y="1927"/>
                    <a:pt x="13156" y="1927"/>
                  </a:cubicBezTo>
                  <a:cubicBezTo>
                    <a:pt x="13179" y="1927"/>
                    <a:pt x="13213" y="1916"/>
                    <a:pt x="13273" y="1898"/>
                  </a:cubicBezTo>
                  <a:cubicBezTo>
                    <a:pt x="13318" y="1888"/>
                    <a:pt x="13341" y="1884"/>
                    <a:pt x="13352" y="1884"/>
                  </a:cubicBezTo>
                  <a:cubicBezTo>
                    <a:pt x="13363" y="1884"/>
                    <a:pt x="13363" y="1888"/>
                    <a:pt x="13363" y="1898"/>
                  </a:cubicBezTo>
                  <a:cubicBezTo>
                    <a:pt x="13363" y="1920"/>
                    <a:pt x="13407" y="1920"/>
                    <a:pt x="13545" y="1920"/>
                  </a:cubicBezTo>
                  <a:cubicBezTo>
                    <a:pt x="13583" y="1921"/>
                    <a:pt x="13614" y="1921"/>
                    <a:pt x="13639" y="1921"/>
                  </a:cubicBezTo>
                  <a:cubicBezTo>
                    <a:pt x="13705" y="1921"/>
                    <a:pt x="13730" y="1917"/>
                    <a:pt x="13730" y="1901"/>
                  </a:cubicBezTo>
                  <a:lnTo>
                    <a:pt x="13821" y="1901"/>
                  </a:lnTo>
                  <a:cubicBezTo>
                    <a:pt x="13838" y="1917"/>
                    <a:pt x="13862" y="1923"/>
                    <a:pt x="13883" y="1923"/>
                  </a:cubicBezTo>
                  <a:cubicBezTo>
                    <a:pt x="13916" y="1923"/>
                    <a:pt x="13941" y="1906"/>
                    <a:pt x="13912" y="1879"/>
                  </a:cubicBezTo>
                  <a:lnTo>
                    <a:pt x="13912" y="1879"/>
                  </a:lnTo>
                  <a:lnTo>
                    <a:pt x="14003" y="1882"/>
                  </a:lnTo>
                  <a:lnTo>
                    <a:pt x="14003" y="1901"/>
                  </a:lnTo>
                  <a:cubicBezTo>
                    <a:pt x="14003" y="1923"/>
                    <a:pt x="14094" y="1923"/>
                    <a:pt x="14460" y="1923"/>
                  </a:cubicBezTo>
                  <a:cubicBezTo>
                    <a:pt x="14550" y="1923"/>
                    <a:pt x="14622" y="1924"/>
                    <a:pt x="14681" y="1924"/>
                  </a:cubicBezTo>
                  <a:cubicBezTo>
                    <a:pt x="14891" y="1924"/>
                    <a:pt x="14918" y="1917"/>
                    <a:pt x="14921" y="1885"/>
                  </a:cubicBezTo>
                  <a:cubicBezTo>
                    <a:pt x="14944" y="1863"/>
                    <a:pt x="14967" y="1852"/>
                    <a:pt x="14984" y="1852"/>
                  </a:cubicBezTo>
                  <a:cubicBezTo>
                    <a:pt x="15001" y="1852"/>
                    <a:pt x="15012" y="1863"/>
                    <a:pt x="15012" y="1885"/>
                  </a:cubicBezTo>
                  <a:cubicBezTo>
                    <a:pt x="15012" y="1898"/>
                    <a:pt x="15033" y="1913"/>
                    <a:pt x="15046" y="1913"/>
                  </a:cubicBezTo>
                  <a:cubicBezTo>
                    <a:pt x="15052" y="1913"/>
                    <a:pt x="15056" y="1911"/>
                    <a:pt x="15056" y="1904"/>
                  </a:cubicBezTo>
                  <a:cubicBezTo>
                    <a:pt x="15103" y="1904"/>
                    <a:pt x="15150" y="1913"/>
                    <a:pt x="15194" y="1926"/>
                  </a:cubicBezTo>
                  <a:cubicBezTo>
                    <a:pt x="15252" y="1944"/>
                    <a:pt x="15293" y="1951"/>
                    <a:pt x="15322" y="1951"/>
                  </a:cubicBezTo>
                  <a:cubicBezTo>
                    <a:pt x="15361" y="1951"/>
                    <a:pt x="15377" y="1939"/>
                    <a:pt x="15378" y="1926"/>
                  </a:cubicBezTo>
                  <a:cubicBezTo>
                    <a:pt x="15359" y="1909"/>
                    <a:pt x="15356" y="1903"/>
                    <a:pt x="15362" y="1903"/>
                  </a:cubicBezTo>
                  <a:cubicBezTo>
                    <a:pt x="15370" y="1903"/>
                    <a:pt x="15397" y="1915"/>
                    <a:pt x="15422" y="1926"/>
                  </a:cubicBezTo>
                  <a:cubicBezTo>
                    <a:pt x="15456" y="1941"/>
                    <a:pt x="15487" y="1957"/>
                    <a:pt x="15503" y="1957"/>
                  </a:cubicBezTo>
                  <a:cubicBezTo>
                    <a:pt x="15509" y="1957"/>
                    <a:pt x="15513" y="1954"/>
                    <a:pt x="15513" y="1948"/>
                  </a:cubicBezTo>
                  <a:cubicBezTo>
                    <a:pt x="15540" y="1935"/>
                    <a:pt x="15641" y="1924"/>
                    <a:pt x="15723" y="1924"/>
                  </a:cubicBezTo>
                  <a:cubicBezTo>
                    <a:pt x="15785" y="1924"/>
                    <a:pt x="15836" y="1930"/>
                    <a:pt x="15836" y="1948"/>
                  </a:cubicBezTo>
                  <a:lnTo>
                    <a:pt x="15927" y="1951"/>
                  </a:lnTo>
                  <a:cubicBezTo>
                    <a:pt x="15927" y="1929"/>
                    <a:pt x="16018" y="1929"/>
                    <a:pt x="16109" y="1929"/>
                  </a:cubicBezTo>
                  <a:cubicBezTo>
                    <a:pt x="16203" y="1929"/>
                    <a:pt x="16246" y="1929"/>
                    <a:pt x="16246" y="1951"/>
                  </a:cubicBezTo>
                  <a:cubicBezTo>
                    <a:pt x="16223" y="1962"/>
                    <a:pt x="16223" y="1967"/>
                    <a:pt x="16240" y="1967"/>
                  </a:cubicBezTo>
                  <a:cubicBezTo>
                    <a:pt x="16257" y="1967"/>
                    <a:pt x="16292" y="1962"/>
                    <a:pt x="16337" y="1951"/>
                  </a:cubicBezTo>
                  <a:cubicBezTo>
                    <a:pt x="16384" y="1951"/>
                    <a:pt x="16431" y="1910"/>
                    <a:pt x="16475" y="1910"/>
                  </a:cubicBezTo>
                  <a:cubicBezTo>
                    <a:pt x="16478" y="1888"/>
                    <a:pt x="16522" y="1870"/>
                    <a:pt x="16569" y="1870"/>
                  </a:cubicBezTo>
                  <a:lnTo>
                    <a:pt x="16569" y="1888"/>
                  </a:lnTo>
                  <a:cubicBezTo>
                    <a:pt x="16569" y="1910"/>
                    <a:pt x="16569" y="1932"/>
                    <a:pt x="16569" y="1932"/>
                  </a:cubicBezTo>
                  <a:cubicBezTo>
                    <a:pt x="16613" y="1932"/>
                    <a:pt x="16660" y="1932"/>
                    <a:pt x="16660" y="1910"/>
                  </a:cubicBezTo>
                  <a:cubicBezTo>
                    <a:pt x="16704" y="1932"/>
                    <a:pt x="16751" y="1932"/>
                    <a:pt x="16842" y="1932"/>
                  </a:cubicBezTo>
                  <a:cubicBezTo>
                    <a:pt x="16933" y="1932"/>
                    <a:pt x="17027" y="1932"/>
                    <a:pt x="17071" y="1910"/>
                  </a:cubicBezTo>
                  <a:cubicBezTo>
                    <a:pt x="17095" y="1933"/>
                    <a:pt x="17177" y="1944"/>
                    <a:pt x="17258" y="1944"/>
                  </a:cubicBezTo>
                  <a:cubicBezTo>
                    <a:pt x="17337" y="1944"/>
                    <a:pt x="17414" y="1933"/>
                    <a:pt x="17437" y="1913"/>
                  </a:cubicBezTo>
                  <a:cubicBezTo>
                    <a:pt x="17437" y="1902"/>
                    <a:pt x="17449" y="1897"/>
                    <a:pt x="17467" y="1897"/>
                  </a:cubicBezTo>
                  <a:cubicBezTo>
                    <a:pt x="17484" y="1897"/>
                    <a:pt x="17508" y="1902"/>
                    <a:pt x="17531" y="1913"/>
                  </a:cubicBezTo>
                  <a:cubicBezTo>
                    <a:pt x="17553" y="1924"/>
                    <a:pt x="17565" y="1930"/>
                    <a:pt x="17576" y="1930"/>
                  </a:cubicBezTo>
                  <a:cubicBezTo>
                    <a:pt x="17587" y="1930"/>
                    <a:pt x="17597" y="1924"/>
                    <a:pt x="17616" y="1913"/>
                  </a:cubicBezTo>
                  <a:cubicBezTo>
                    <a:pt x="17628" y="1907"/>
                    <a:pt x="17640" y="1904"/>
                    <a:pt x="17652" y="1904"/>
                  </a:cubicBezTo>
                  <a:cubicBezTo>
                    <a:pt x="17682" y="1904"/>
                    <a:pt x="17713" y="1920"/>
                    <a:pt x="17751" y="1935"/>
                  </a:cubicBezTo>
                  <a:cubicBezTo>
                    <a:pt x="17790" y="1960"/>
                    <a:pt x="17826" y="1969"/>
                    <a:pt x="17854" y="1969"/>
                  </a:cubicBezTo>
                  <a:cubicBezTo>
                    <a:pt x="17874" y="1969"/>
                    <a:pt x="17890" y="1965"/>
                    <a:pt x="17901" y="1957"/>
                  </a:cubicBezTo>
                  <a:cubicBezTo>
                    <a:pt x="17917" y="1951"/>
                    <a:pt x="17932" y="1948"/>
                    <a:pt x="17948" y="1945"/>
                  </a:cubicBezTo>
                  <a:cubicBezTo>
                    <a:pt x="17942" y="1888"/>
                    <a:pt x="17939" y="1829"/>
                    <a:pt x="17939" y="1769"/>
                  </a:cubicBezTo>
                  <a:cubicBezTo>
                    <a:pt x="17924" y="1695"/>
                    <a:pt x="17921" y="1658"/>
                    <a:pt x="17911" y="1658"/>
                  </a:cubicBezTo>
                  <a:cubicBezTo>
                    <a:pt x="17907" y="1658"/>
                    <a:pt x="17903" y="1661"/>
                    <a:pt x="17898" y="1669"/>
                  </a:cubicBezTo>
                  <a:cubicBezTo>
                    <a:pt x="17876" y="1663"/>
                    <a:pt x="17857" y="1622"/>
                    <a:pt x="17857" y="1622"/>
                  </a:cubicBezTo>
                  <a:cubicBezTo>
                    <a:pt x="17844" y="1583"/>
                    <a:pt x="17847" y="1564"/>
                    <a:pt x="17851" y="1564"/>
                  </a:cubicBezTo>
                  <a:lnTo>
                    <a:pt x="17851" y="1564"/>
                  </a:lnTo>
                  <a:cubicBezTo>
                    <a:pt x="17854" y="1564"/>
                    <a:pt x="17857" y="1573"/>
                    <a:pt x="17857" y="1591"/>
                  </a:cubicBezTo>
                  <a:cubicBezTo>
                    <a:pt x="17865" y="1620"/>
                    <a:pt x="17870" y="1631"/>
                    <a:pt x="17874" y="1631"/>
                  </a:cubicBezTo>
                  <a:cubicBezTo>
                    <a:pt x="17880" y="1631"/>
                    <a:pt x="17886" y="1612"/>
                    <a:pt x="17898" y="1591"/>
                  </a:cubicBezTo>
                  <a:cubicBezTo>
                    <a:pt x="17920" y="1550"/>
                    <a:pt x="17920" y="1456"/>
                    <a:pt x="17920" y="1412"/>
                  </a:cubicBezTo>
                  <a:cubicBezTo>
                    <a:pt x="17920" y="1365"/>
                    <a:pt x="17920" y="1274"/>
                    <a:pt x="17920" y="1227"/>
                  </a:cubicBezTo>
                  <a:cubicBezTo>
                    <a:pt x="17942" y="1092"/>
                    <a:pt x="17942" y="1045"/>
                    <a:pt x="17920" y="1045"/>
                  </a:cubicBezTo>
                  <a:lnTo>
                    <a:pt x="17901" y="1045"/>
                  </a:lnTo>
                  <a:cubicBezTo>
                    <a:pt x="17942" y="998"/>
                    <a:pt x="17945" y="497"/>
                    <a:pt x="17901" y="450"/>
                  </a:cubicBezTo>
                  <a:lnTo>
                    <a:pt x="17923" y="450"/>
                  </a:lnTo>
                  <a:cubicBezTo>
                    <a:pt x="17945" y="450"/>
                    <a:pt x="17945" y="403"/>
                    <a:pt x="17945" y="315"/>
                  </a:cubicBezTo>
                  <a:cubicBezTo>
                    <a:pt x="17942" y="281"/>
                    <a:pt x="17932" y="158"/>
                    <a:pt x="17926" y="49"/>
                  </a:cubicBezTo>
                  <a:lnTo>
                    <a:pt x="17854" y="52"/>
                  </a:lnTo>
                  <a:cubicBezTo>
                    <a:pt x="17808" y="51"/>
                    <a:pt x="17765" y="50"/>
                    <a:pt x="17726" y="50"/>
                  </a:cubicBezTo>
                  <a:cubicBezTo>
                    <a:pt x="17625" y="50"/>
                    <a:pt x="17559" y="55"/>
                    <a:pt x="17556" y="71"/>
                  </a:cubicBezTo>
                  <a:cubicBezTo>
                    <a:pt x="17509" y="71"/>
                    <a:pt x="17509" y="71"/>
                    <a:pt x="17509" y="49"/>
                  </a:cubicBezTo>
                  <a:cubicBezTo>
                    <a:pt x="17556" y="27"/>
                    <a:pt x="17509" y="27"/>
                    <a:pt x="17466" y="27"/>
                  </a:cubicBezTo>
                  <a:cubicBezTo>
                    <a:pt x="17419" y="27"/>
                    <a:pt x="17419" y="49"/>
                    <a:pt x="17419" y="71"/>
                  </a:cubicBezTo>
                  <a:cubicBezTo>
                    <a:pt x="17419" y="80"/>
                    <a:pt x="17408" y="84"/>
                    <a:pt x="17386" y="84"/>
                  </a:cubicBezTo>
                  <a:cubicBezTo>
                    <a:pt x="17363" y="84"/>
                    <a:pt x="17328" y="79"/>
                    <a:pt x="17281" y="68"/>
                  </a:cubicBezTo>
                  <a:cubicBezTo>
                    <a:pt x="17220" y="58"/>
                    <a:pt x="17158" y="54"/>
                    <a:pt x="17097" y="54"/>
                  </a:cubicBezTo>
                  <a:cubicBezTo>
                    <a:pt x="17036" y="54"/>
                    <a:pt x="16975" y="58"/>
                    <a:pt x="16914" y="68"/>
                  </a:cubicBezTo>
                  <a:cubicBezTo>
                    <a:pt x="16867" y="68"/>
                    <a:pt x="16823" y="68"/>
                    <a:pt x="16823" y="46"/>
                  </a:cubicBezTo>
                  <a:cubicBezTo>
                    <a:pt x="16787" y="30"/>
                    <a:pt x="16748" y="22"/>
                    <a:pt x="16709" y="22"/>
                  </a:cubicBezTo>
                  <a:cubicBezTo>
                    <a:pt x="16670" y="22"/>
                    <a:pt x="16630" y="30"/>
                    <a:pt x="16594" y="46"/>
                  </a:cubicBezTo>
                  <a:cubicBezTo>
                    <a:pt x="16547" y="46"/>
                    <a:pt x="16547" y="46"/>
                    <a:pt x="16547" y="24"/>
                  </a:cubicBezTo>
                  <a:cubicBezTo>
                    <a:pt x="16522" y="13"/>
                    <a:pt x="16511" y="1"/>
                    <a:pt x="16497" y="1"/>
                  </a:cubicBezTo>
                  <a:close/>
                  <a:moveTo>
                    <a:pt x="765" y="2108"/>
                  </a:moveTo>
                  <a:cubicBezTo>
                    <a:pt x="765" y="2108"/>
                    <a:pt x="718" y="2130"/>
                    <a:pt x="718" y="2148"/>
                  </a:cubicBezTo>
                  <a:lnTo>
                    <a:pt x="765" y="2148"/>
                  </a:lnTo>
                  <a:cubicBezTo>
                    <a:pt x="809" y="2148"/>
                    <a:pt x="809" y="2130"/>
                    <a:pt x="809" y="2108"/>
                  </a:cubicBezTo>
                  <a:close/>
                  <a:moveTo>
                    <a:pt x="10885" y="2268"/>
                  </a:moveTo>
                  <a:cubicBezTo>
                    <a:pt x="10885" y="2268"/>
                    <a:pt x="10838" y="2289"/>
                    <a:pt x="10838" y="2308"/>
                  </a:cubicBezTo>
                  <a:cubicBezTo>
                    <a:pt x="10838" y="2318"/>
                    <a:pt x="10845" y="2323"/>
                    <a:pt x="10858" y="2323"/>
                  </a:cubicBezTo>
                  <a:cubicBezTo>
                    <a:pt x="10875" y="2323"/>
                    <a:pt x="10901" y="2313"/>
                    <a:pt x="10928" y="2289"/>
                  </a:cubicBezTo>
                  <a:cubicBezTo>
                    <a:pt x="10928" y="2268"/>
                    <a:pt x="10928" y="2268"/>
                    <a:pt x="10885" y="2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52"/>
            <p:cNvSpPr/>
            <p:nvPr/>
          </p:nvSpPr>
          <p:spPr>
            <a:xfrm>
              <a:off x="1813200" y="2528100"/>
              <a:ext cx="662200" cy="385250"/>
            </a:xfrm>
            <a:custGeom>
              <a:avLst/>
              <a:gdLst/>
              <a:ahLst/>
              <a:cxnLst/>
              <a:rect l="l" t="t" r="r" b="b"/>
              <a:pathLst>
                <a:path w="26488" h="15410" extrusionOk="0">
                  <a:moveTo>
                    <a:pt x="5024" y="0"/>
                  </a:moveTo>
                  <a:cubicBezTo>
                    <a:pt x="4476" y="0"/>
                    <a:pt x="3993" y="370"/>
                    <a:pt x="3852" y="903"/>
                  </a:cubicBezTo>
                  <a:lnTo>
                    <a:pt x="1" y="15409"/>
                  </a:lnTo>
                  <a:lnTo>
                    <a:pt x="22561" y="15409"/>
                  </a:lnTo>
                  <a:lnTo>
                    <a:pt x="26318" y="1260"/>
                  </a:lnTo>
                  <a:cubicBezTo>
                    <a:pt x="26488" y="624"/>
                    <a:pt x="26008" y="0"/>
                    <a:pt x="25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52"/>
            <p:cNvSpPr/>
            <p:nvPr/>
          </p:nvSpPr>
          <p:spPr>
            <a:xfrm>
              <a:off x="1716850" y="1995500"/>
              <a:ext cx="40050" cy="18650"/>
            </a:xfrm>
            <a:custGeom>
              <a:avLst/>
              <a:gdLst/>
              <a:ahLst/>
              <a:cxnLst/>
              <a:rect l="l" t="t" r="r" b="b"/>
              <a:pathLst>
                <a:path w="1602" h="746" extrusionOk="0">
                  <a:moveTo>
                    <a:pt x="451" y="1"/>
                  </a:moveTo>
                  <a:cubicBezTo>
                    <a:pt x="448" y="1"/>
                    <a:pt x="448" y="1"/>
                    <a:pt x="448" y="22"/>
                  </a:cubicBezTo>
                  <a:lnTo>
                    <a:pt x="451" y="22"/>
                  </a:lnTo>
                  <a:cubicBezTo>
                    <a:pt x="455" y="1"/>
                    <a:pt x="455" y="1"/>
                    <a:pt x="451" y="1"/>
                  </a:cubicBezTo>
                  <a:close/>
                  <a:moveTo>
                    <a:pt x="53" y="123"/>
                  </a:moveTo>
                  <a:lnTo>
                    <a:pt x="57" y="145"/>
                  </a:lnTo>
                  <a:lnTo>
                    <a:pt x="60" y="145"/>
                  </a:lnTo>
                  <a:cubicBezTo>
                    <a:pt x="57" y="123"/>
                    <a:pt x="57" y="123"/>
                    <a:pt x="57" y="123"/>
                  </a:cubicBezTo>
                  <a:close/>
                  <a:moveTo>
                    <a:pt x="307" y="161"/>
                  </a:moveTo>
                  <a:cubicBezTo>
                    <a:pt x="307" y="161"/>
                    <a:pt x="307" y="166"/>
                    <a:pt x="307" y="176"/>
                  </a:cubicBezTo>
                  <a:lnTo>
                    <a:pt x="304" y="176"/>
                  </a:lnTo>
                  <a:cubicBezTo>
                    <a:pt x="305" y="167"/>
                    <a:pt x="306" y="161"/>
                    <a:pt x="307" y="161"/>
                  </a:cubicBezTo>
                  <a:close/>
                  <a:moveTo>
                    <a:pt x="448" y="167"/>
                  </a:moveTo>
                  <a:lnTo>
                    <a:pt x="448" y="167"/>
                  </a:lnTo>
                  <a:cubicBezTo>
                    <a:pt x="447" y="174"/>
                    <a:pt x="447" y="176"/>
                    <a:pt x="446" y="176"/>
                  </a:cubicBezTo>
                  <a:cubicBezTo>
                    <a:pt x="446" y="176"/>
                    <a:pt x="446" y="167"/>
                    <a:pt x="448" y="167"/>
                  </a:cubicBezTo>
                  <a:close/>
                  <a:moveTo>
                    <a:pt x="715" y="142"/>
                  </a:moveTo>
                  <a:cubicBezTo>
                    <a:pt x="715" y="157"/>
                    <a:pt x="712" y="170"/>
                    <a:pt x="708" y="182"/>
                  </a:cubicBezTo>
                  <a:lnTo>
                    <a:pt x="705" y="182"/>
                  </a:lnTo>
                  <a:cubicBezTo>
                    <a:pt x="708" y="163"/>
                    <a:pt x="712" y="142"/>
                    <a:pt x="712" y="142"/>
                  </a:cubicBezTo>
                  <a:close/>
                  <a:moveTo>
                    <a:pt x="392" y="204"/>
                  </a:moveTo>
                  <a:cubicBezTo>
                    <a:pt x="392" y="204"/>
                    <a:pt x="392" y="204"/>
                    <a:pt x="392" y="223"/>
                  </a:cubicBezTo>
                  <a:lnTo>
                    <a:pt x="389" y="204"/>
                  </a:lnTo>
                  <a:close/>
                  <a:moveTo>
                    <a:pt x="255" y="193"/>
                  </a:moveTo>
                  <a:cubicBezTo>
                    <a:pt x="255" y="193"/>
                    <a:pt x="256" y="194"/>
                    <a:pt x="257" y="195"/>
                  </a:cubicBezTo>
                  <a:lnTo>
                    <a:pt x="257" y="214"/>
                  </a:lnTo>
                  <a:lnTo>
                    <a:pt x="254" y="236"/>
                  </a:lnTo>
                  <a:lnTo>
                    <a:pt x="254" y="214"/>
                  </a:lnTo>
                  <a:cubicBezTo>
                    <a:pt x="252" y="198"/>
                    <a:pt x="253" y="193"/>
                    <a:pt x="255" y="193"/>
                  </a:cubicBezTo>
                  <a:close/>
                  <a:moveTo>
                    <a:pt x="1135" y="195"/>
                  </a:moveTo>
                  <a:cubicBezTo>
                    <a:pt x="1135" y="210"/>
                    <a:pt x="1131" y="223"/>
                    <a:pt x="1125" y="236"/>
                  </a:cubicBezTo>
                  <a:lnTo>
                    <a:pt x="1128" y="214"/>
                  </a:lnTo>
                  <a:lnTo>
                    <a:pt x="1135" y="195"/>
                  </a:lnTo>
                  <a:close/>
                  <a:moveTo>
                    <a:pt x="307" y="176"/>
                  </a:moveTo>
                  <a:cubicBezTo>
                    <a:pt x="307" y="181"/>
                    <a:pt x="307" y="187"/>
                    <a:pt x="307" y="195"/>
                  </a:cubicBezTo>
                  <a:lnTo>
                    <a:pt x="304" y="239"/>
                  </a:lnTo>
                  <a:cubicBezTo>
                    <a:pt x="304" y="217"/>
                    <a:pt x="304" y="195"/>
                    <a:pt x="307" y="176"/>
                  </a:cubicBezTo>
                  <a:close/>
                  <a:moveTo>
                    <a:pt x="375" y="194"/>
                  </a:moveTo>
                  <a:cubicBezTo>
                    <a:pt x="376" y="194"/>
                    <a:pt x="376" y="213"/>
                    <a:pt x="376" y="245"/>
                  </a:cubicBezTo>
                  <a:lnTo>
                    <a:pt x="370" y="245"/>
                  </a:lnTo>
                  <a:cubicBezTo>
                    <a:pt x="370" y="229"/>
                    <a:pt x="370" y="217"/>
                    <a:pt x="373" y="201"/>
                  </a:cubicBezTo>
                  <a:cubicBezTo>
                    <a:pt x="374" y="196"/>
                    <a:pt x="375" y="194"/>
                    <a:pt x="375" y="194"/>
                  </a:cubicBezTo>
                  <a:close/>
                  <a:moveTo>
                    <a:pt x="60" y="239"/>
                  </a:moveTo>
                  <a:cubicBezTo>
                    <a:pt x="60" y="239"/>
                    <a:pt x="60" y="242"/>
                    <a:pt x="60" y="248"/>
                  </a:cubicBezTo>
                  <a:lnTo>
                    <a:pt x="61" y="248"/>
                  </a:lnTo>
                  <a:cubicBezTo>
                    <a:pt x="60" y="243"/>
                    <a:pt x="60" y="239"/>
                    <a:pt x="60" y="239"/>
                  </a:cubicBezTo>
                  <a:close/>
                  <a:moveTo>
                    <a:pt x="1106" y="210"/>
                  </a:moveTo>
                  <a:cubicBezTo>
                    <a:pt x="1106" y="210"/>
                    <a:pt x="1106" y="210"/>
                    <a:pt x="1106" y="210"/>
                  </a:cubicBezTo>
                  <a:cubicBezTo>
                    <a:pt x="1110" y="210"/>
                    <a:pt x="1110" y="210"/>
                    <a:pt x="1106" y="229"/>
                  </a:cubicBezTo>
                  <a:cubicBezTo>
                    <a:pt x="1106" y="229"/>
                    <a:pt x="1100" y="251"/>
                    <a:pt x="1100" y="251"/>
                  </a:cubicBezTo>
                  <a:lnTo>
                    <a:pt x="1100" y="229"/>
                  </a:lnTo>
                  <a:cubicBezTo>
                    <a:pt x="1105" y="212"/>
                    <a:pt x="1106" y="210"/>
                    <a:pt x="1106" y="210"/>
                  </a:cubicBezTo>
                  <a:close/>
                  <a:moveTo>
                    <a:pt x="35" y="226"/>
                  </a:moveTo>
                  <a:cubicBezTo>
                    <a:pt x="38" y="226"/>
                    <a:pt x="38" y="226"/>
                    <a:pt x="41" y="248"/>
                  </a:cubicBezTo>
                  <a:cubicBezTo>
                    <a:pt x="41" y="248"/>
                    <a:pt x="38" y="270"/>
                    <a:pt x="38" y="270"/>
                  </a:cubicBezTo>
                  <a:lnTo>
                    <a:pt x="35" y="248"/>
                  </a:lnTo>
                  <a:cubicBezTo>
                    <a:pt x="31" y="226"/>
                    <a:pt x="35" y="226"/>
                    <a:pt x="35" y="226"/>
                  </a:cubicBezTo>
                  <a:close/>
                  <a:moveTo>
                    <a:pt x="490" y="221"/>
                  </a:moveTo>
                  <a:cubicBezTo>
                    <a:pt x="491" y="221"/>
                    <a:pt x="492" y="232"/>
                    <a:pt x="492" y="257"/>
                  </a:cubicBezTo>
                  <a:cubicBezTo>
                    <a:pt x="489" y="276"/>
                    <a:pt x="489" y="276"/>
                    <a:pt x="489" y="276"/>
                  </a:cubicBezTo>
                  <a:cubicBezTo>
                    <a:pt x="489" y="276"/>
                    <a:pt x="489" y="257"/>
                    <a:pt x="489" y="236"/>
                  </a:cubicBezTo>
                  <a:cubicBezTo>
                    <a:pt x="489" y="226"/>
                    <a:pt x="490" y="221"/>
                    <a:pt x="490" y="221"/>
                  </a:cubicBezTo>
                  <a:close/>
                  <a:moveTo>
                    <a:pt x="505" y="236"/>
                  </a:moveTo>
                  <a:cubicBezTo>
                    <a:pt x="505" y="251"/>
                    <a:pt x="505" y="264"/>
                    <a:pt x="502" y="279"/>
                  </a:cubicBezTo>
                  <a:lnTo>
                    <a:pt x="502" y="257"/>
                  </a:lnTo>
                  <a:lnTo>
                    <a:pt x="505" y="236"/>
                  </a:lnTo>
                  <a:close/>
                  <a:moveTo>
                    <a:pt x="323" y="261"/>
                  </a:moveTo>
                  <a:cubicBezTo>
                    <a:pt x="323" y="273"/>
                    <a:pt x="323" y="289"/>
                    <a:pt x="320" y="301"/>
                  </a:cubicBezTo>
                  <a:cubicBezTo>
                    <a:pt x="320" y="279"/>
                    <a:pt x="320" y="261"/>
                    <a:pt x="320" y="261"/>
                  </a:cubicBezTo>
                  <a:close/>
                  <a:moveTo>
                    <a:pt x="458" y="273"/>
                  </a:moveTo>
                  <a:cubicBezTo>
                    <a:pt x="458" y="273"/>
                    <a:pt x="458" y="295"/>
                    <a:pt x="458" y="295"/>
                  </a:cubicBezTo>
                  <a:cubicBezTo>
                    <a:pt x="458" y="301"/>
                    <a:pt x="458" y="303"/>
                    <a:pt x="458" y="303"/>
                  </a:cubicBezTo>
                  <a:cubicBezTo>
                    <a:pt x="457" y="303"/>
                    <a:pt x="457" y="295"/>
                    <a:pt x="455" y="295"/>
                  </a:cubicBezTo>
                  <a:cubicBezTo>
                    <a:pt x="455" y="273"/>
                    <a:pt x="455" y="273"/>
                    <a:pt x="458" y="273"/>
                  </a:cubicBezTo>
                  <a:close/>
                  <a:moveTo>
                    <a:pt x="57" y="226"/>
                  </a:moveTo>
                  <a:cubicBezTo>
                    <a:pt x="60" y="226"/>
                    <a:pt x="60" y="226"/>
                    <a:pt x="63" y="248"/>
                  </a:cubicBezTo>
                  <a:lnTo>
                    <a:pt x="61" y="248"/>
                  </a:lnTo>
                  <a:cubicBezTo>
                    <a:pt x="61" y="254"/>
                    <a:pt x="62" y="262"/>
                    <a:pt x="63" y="270"/>
                  </a:cubicBezTo>
                  <a:lnTo>
                    <a:pt x="66" y="311"/>
                  </a:lnTo>
                  <a:cubicBezTo>
                    <a:pt x="60" y="298"/>
                    <a:pt x="57" y="283"/>
                    <a:pt x="57" y="270"/>
                  </a:cubicBezTo>
                  <a:cubicBezTo>
                    <a:pt x="53" y="226"/>
                    <a:pt x="53" y="226"/>
                    <a:pt x="57" y="226"/>
                  </a:cubicBezTo>
                  <a:close/>
                  <a:moveTo>
                    <a:pt x="420" y="270"/>
                  </a:moveTo>
                  <a:cubicBezTo>
                    <a:pt x="423" y="270"/>
                    <a:pt x="426" y="270"/>
                    <a:pt x="423" y="292"/>
                  </a:cubicBezTo>
                  <a:cubicBezTo>
                    <a:pt x="423" y="292"/>
                    <a:pt x="423" y="311"/>
                    <a:pt x="423" y="311"/>
                  </a:cubicBezTo>
                  <a:cubicBezTo>
                    <a:pt x="420" y="304"/>
                    <a:pt x="420" y="298"/>
                    <a:pt x="420" y="289"/>
                  </a:cubicBezTo>
                  <a:cubicBezTo>
                    <a:pt x="420" y="270"/>
                    <a:pt x="420" y="270"/>
                    <a:pt x="420" y="270"/>
                  </a:cubicBezTo>
                  <a:close/>
                  <a:moveTo>
                    <a:pt x="727" y="270"/>
                  </a:moveTo>
                  <a:cubicBezTo>
                    <a:pt x="727" y="286"/>
                    <a:pt x="724" y="298"/>
                    <a:pt x="721" y="314"/>
                  </a:cubicBezTo>
                  <a:lnTo>
                    <a:pt x="721" y="292"/>
                  </a:lnTo>
                  <a:lnTo>
                    <a:pt x="724" y="270"/>
                  </a:lnTo>
                  <a:close/>
                  <a:moveTo>
                    <a:pt x="266" y="227"/>
                  </a:moveTo>
                  <a:cubicBezTo>
                    <a:pt x="267" y="227"/>
                    <a:pt x="267" y="237"/>
                    <a:pt x="267" y="257"/>
                  </a:cubicBezTo>
                  <a:cubicBezTo>
                    <a:pt x="267" y="276"/>
                    <a:pt x="267" y="298"/>
                    <a:pt x="263" y="320"/>
                  </a:cubicBezTo>
                  <a:lnTo>
                    <a:pt x="260" y="320"/>
                  </a:lnTo>
                  <a:cubicBezTo>
                    <a:pt x="260" y="320"/>
                    <a:pt x="263" y="298"/>
                    <a:pt x="263" y="276"/>
                  </a:cubicBezTo>
                  <a:cubicBezTo>
                    <a:pt x="265" y="242"/>
                    <a:pt x="266" y="227"/>
                    <a:pt x="266" y="227"/>
                  </a:cubicBezTo>
                  <a:close/>
                  <a:moveTo>
                    <a:pt x="181" y="297"/>
                  </a:moveTo>
                  <a:cubicBezTo>
                    <a:pt x="188" y="304"/>
                    <a:pt x="190" y="316"/>
                    <a:pt x="185" y="325"/>
                  </a:cubicBezTo>
                  <a:lnTo>
                    <a:pt x="185" y="325"/>
                  </a:lnTo>
                  <a:cubicBezTo>
                    <a:pt x="184" y="321"/>
                    <a:pt x="184" y="317"/>
                    <a:pt x="182" y="314"/>
                  </a:cubicBezTo>
                  <a:cubicBezTo>
                    <a:pt x="182" y="305"/>
                    <a:pt x="181" y="300"/>
                    <a:pt x="181" y="297"/>
                  </a:cubicBezTo>
                  <a:close/>
                  <a:moveTo>
                    <a:pt x="934" y="292"/>
                  </a:moveTo>
                  <a:cubicBezTo>
                    <a:pt x="931" y="308"/>
                    <a:pt x="928" y="320"/>
                    <a:pt x="925" y="333"/>
                  </a:cubicBezTo>
                  <a:lnTo>
                    <a:pt x="922" y="333"/>
                  </a:lnTo>
                  <a:lnTo>
                    <a:pt x="931" y="292"/>
                  </a:lnTo>
                  <a:close/>
                  <a:moveTo>
                    <a:pt x="624" y="295"/>
                  </a:moveTo>
                  <a:cubicBezTo>
                    <a:pt x="624" y="311"/>
                    <a:pt x="621" y="323"/>
                    <a:pt x="618" y="336"/>
                  </a:cubicBezTo>
                  <a:lnTo>
                    <a:pt x="618" y="317"/>
                  </a:lnTo>
                  <a:lnTo>
                    <a:pt x="621" y="295"/>
                  </a:lnTo>
                  <a:close/>
                  <a:moveTo>
                    <a:pt x="853" y="295"/>
                  </a:moveTo>
                  <a:cubicBezTo>
                    <a:pt x="856" y="298"/>
                    <a:pt x="856" y="298"/>
                    <a:pt x="853" y="317"/>
                  </a:cubicBezTo>
                  <a:cubicBezTo>
                    <a:pt x="853" y="339"/>
                    <a:pt x="846" y="339"/>
                    <a:pt x="846" y="339"/>
                  </a:cubicBezTo>
                  <a:cubicBezTo>
                    <a:pt x="846" y="323"/>
                    <a:pt x="849" y="311"/>
                    <a:pt x="853" y="295"/>
                  </a:cubicBezTo>
                  <a:close/>
                  <a:moveTo>
                    <a:pt x="1329" y="276"/>
                  </a:moveTo>
                  <a:cubicBezTo>
                    <a:pt x="1332" y="279"/>
                    <a:pt x="1332" y="279"/>
                    <a:pt x="1326" y="298"/>
                  </a:cubicBezTo>
                  <a:cubicBezTo>
                    <a:pt x="1326" y="314"/>
                    <a:pt x="1319" y="326"/>
                    <a:pt x="1313" y="339"/>
                  </a:cubicBezTo>
                  <a:cubicBezTo>
                    <a:pt x="1316" y="317"/>
                    <a:pt x="1323" y="298"/>
                    <a:pt x="1329" y="276"/>
                  </a:cubicBezTo>
                  <a:close/>
                  <a:moveTo>
                    <a:pt x="668" y="283"/>
                  </a:moveTo>
                  <a:cubicBezTo>
                    <a:pt x="668" y="283"/>
                    <a:pt x="668" y="283"/>
                    <a:pt x="668" y="304"/>
                  </a:cubicBezTo>
                  <a:lnTo>
                    <a:pt x="661" y="345"/>
                  </a:lnTo>
                  <a:cubicBezTo>
                    <a:pt x="661" y="345"/>
                    <a:pt x="665" y="301"/>
                    <a:pt x="668" y="283"/>
                  </a:cubicBezTo>
                  <a:close/>
                  <a:moveTo>
                    <a:pt x="361" y="326"/>
                  </a:moveTo>
                  <a:lnTo>
                    <a:pt x="361" y="348"/>
                  </a:lnTo>
                  <a:cubicBezTo>
                    <a:pt x="360" y="348"/>
                    <a:pt x="360" y="348"/>
                    <a:pt x="360" y="348"/>
                  </a:cubicBezTo>
                  <a:cubicBezTo>
                    <a:pt x="358" y="348"/>
                    <a:pt x="358" y="355"/>
                    <a:pt x="358" y="355"/>
                  </a:cubicBezTo>
                  <a:cubicBezTo>
                    <a:pt x="357" y="355"/>
                    <a:pt x="357" y="353"/>
                    <a:pt x="357" y="345"/>
                  </a:cubicBezTo>
                  <a:lnTo>
                    <a:pt x="354" y="345"/>
                  </a:lnTo>
                  <a:cubicBezTo>
                    <a:pt x="354" y="339"/>
                    <a:pt x="357" y="333"/>
                    <a:pt x="361" y="326"/>
                  </a:cubicBezTo>
                  <a:close/>
                  <a:moveTo>
                    <a:pt x="1175" y="314"/>
                  </a:moveTo>
                  <a:lnTo>
                    <a:pt x="1175" y="317"/>
                  </a:lnTo>
                  <a:cubicBezTo>
                    <a:pt x="1178" y="317"/>
                    <a:pt x="1175" y="336"/>
                    <a:pt x="1175" y="336"/>
                  </a:cubicBezTo>
                  <a:cubicBezTo>
                    <a:pt x="1175" y="336"/>
                    <a:pt x="1169" y="358"/>
                    <a:pt x="1169" y="358"/>
                  </a:cubicBezTo>
                  <a:cubicBezTo>
                    <a:pt x="1169" y="358"/>
                    <a:pt x="1172" y="336"/>
                    <a:pt x="1175" y="314"/>
                  </a:cubicBezTo>
                  <a:close/>
                  <a:moveTo>
                    <a:pt x="1124" y="328"/>
                  </a:moveTo>
                  <a:cubicBezTo>
                    <a:pt x="1124" y="328"/>
                    <a:pt x="1124" y="333"/>
                    <a:pt x="1122" y="342"/>
                  </a:cubicBezTo>
                  <a:cubicBezTo>
                    <a:pt x="1116" y="364"/>
                    <a:pt x="1116" y="364"/>
                    <a:pt x="1116" y="364"/>
                  </a:cubicBezTo>
                  <a:cubicBezTo>
                    <a:pt x="1113" y="361"/>
                    <a:pt x="1113" y="361"/>
                    <a:pt x="1119" y="342"/>
                  </a:cubicBezTo>
                  <a:cubicBezTo>
                    <a:pt x="1122" y="333"/>
                    <a:pt x="1124" y="328"/>
                    <a:pt x="1124" y="328"/>
                  </a:cubicBezTo>
                  <a:close/>
                  <a:moveTo>
                    <a:pt x="1131" y="345"/>
                  </a:moveTo>
                  <a:cubicBezTo>
                    <a:pt x="1135" y="345"/>
                    <a:pt x="1135" y="345"/>
                    <a:pt x="1128" y="367"/>
                  </a:cubicBezTo>
                  <a:lnTo>
                    <a:pt x="1131" y="345"/>
                  </a:lnTo>
                  <a:close/>
                  <a:moveTo>
                    <a:pt x="1150" y="351"/>
                  </a:moveTo>
                  <a:cubicBezTo>
                    <a:pt x="1153" y="351"/>
                    <a:pt x="1153" y="351"/>
                    <a:pt x="1147" y="373"/>
                  </a:cubicBezTo>
                  <a:lnTo>
                    <a:pt x="1147" y="351"/>
                  </a:lnTo>
                  <a:close/>
                  <a:moveTo>
                    <a:pt x="1253" y="331"/>
                  </a:moveTo>
                  <a:lnTo>
                    <a:pt x="1253" y="331"/>
                  </a:lnTo>
                  <a:cubicBezTo>
                    <a:pt x="1253" y="331"/>
                    <a:pt x="1252" y="333"/>
                    <a:pt x="1251" y="339"/>
                  </a:cubicBezTo>
                  <a:cubicBezTo>
                    <a:pt x="1251" y="339"/>
                    <a:pt x="1244" y="358"/>
                    <a:pt x="1238" y="380"/>
                  </a:cubicBezTo>
                  <a:lnTo>
                    <a:pt x="1241" y="358"/>
                  </a:lnTo>
                  <a:cubicBezTo>
                    <a:pt x="1248" y="344"/>
                    <a:pt x="1253" y="331"/>
                    <a:pt x="1253" y="331"/>
                  </a:cubicBezTo>
                  <a:close/>
                  <a:moveTo>
                    <a:pt x="1138" y="382"/>
                  </a:moveTo>
                  <a:cubicBezTo>
                    <a:pt x="1138" y="382"/>
                    <a:pt x="1137" y="385"/>
                    <a:pt x="1135" y="392"/>
                  </a:cubicBezTo>
                  <a:cubicBezTo>
                    <a:pt x="1137" y="392"/>
                    <a:pt x="1139" y="382"/>
                    <a:pt x="1138" y="382"/>
                  </a:cubicBezTo>
                  <a:close/>
                  <a:moveTo>
                    <a:pt x="1596" y="337"/>
                  </a:moveTo>
                  <a:cubicBezTo>
                    <a:pt x="1597" y="337"/>
                    <a:pt x="1588" y="365"/>
                    <a:pt x="1576" y="392"/>
                  </a:cubicBezTo>
                  <a:cubicBezTo>
                    <a:pt x="1569" y="413"/>
                    <a:pt x="1565" y="423"/>
                    <a:pt x="1564" y="423"/>
                  </a:cubicBezTo>
                  <a:cubicBezTo>
                    <a:pt x="1564" y="423"/>
                    <a:pt x="1567" y="413"/>
                    <a:pt x="1573" y="392"/>
                  </a:cubicBezTo>
                  <a:cubicBezTo>
                    <a:pt x="1576" y="377"/>
                    <a:pt x="1583" y="364"/>
                    <a:pt x="1589" y="351"/>
                  </a:cubicBezTo>
                  <a:cubicBezTo>
                    <a:pt x="1593" y="341"/>
                    <a:pt x="1596" y="337"/>
                    <a:pt x="1596" y="337"/>
                  </a:cubicBezTo>
                  <a:close/>
                  <a:moveTo>
                    <a:pt x="1399" y="409"/>
                  </a:moveTo>
                  <a:cubicBezTo>
                    <a:pt x="1399" y="409"/>
                    <a:pt x="1397" y="415"/>
                    <a:pt x="1392" y="433"/>
                  </a:cubicBezTo>
                  <a:cubicBezTo>
                    <a:pt x="1395" y="420"/>
                    <a:pt x="1399" y="409"/>
                    <a:pt x="1399" y="409"/>
                  </a:cubicBezTo>
                  <a:close/>
                  <a:moveTo>
                    <a:pt x="1461" y="458"/>
                  </a:moveTo>
                  <a:cubicBezTo>
                    <a:pt x="1461" y="458"/>
                    <a:pt x="1461" y="458"/>
                    <a:pt x="1461" y="458"/>
                  </a:cubicBezTo>
                  <a:lnTo>
                    <a:pt x="1461" y="458"/>
                  </a:lnTo>
                  <a:cubicBezTo>
                    <a:pt x="1461" y="458"/>
                    <a:pt x="1461" y="458"/>
                    <a:pt x="1461" y="458"/>
                  </a:cubicBezTo>
                  <a:close/>
                  <a:moveTo>
                    <a:pt x="53" y="540"/>
                  </a:moveTo>
                  <a:cubicBezTo>
                    <a:pt x="53" y="540"/>
                    <a:pt x="57" y="561"/>
                    <a:pt x="57" y="580"/>
                  </a:cubicBezTo>
                  <a:cubicBezTo>
                    <a:pt x="60" y="568"/>
                    <a:pt x="60" y="552"/>
                    <a:pt x="57" y="540"/>
                  </a:cubicBezTo>
                  <a:close/>
                  <a:moveTo>
                    <a:pt x="482" y="52"/>
                  </a:moveTo>
                  <a:cubicBezTo>
                    <a:pt x="481" y="52"/>
                    <a:pt x="480" y="63"/>
                    <a:pt x="480" y="88"/>
                  </a:cubicBezTo>
                  <a:cubicBezTo>
                    <a:pt x="480" y="129"/>
                    <a:pt x="480" y="129"/>
                    <a:pt x="473" y="129"/>
                  </a:cubicBezTo>
                  <a:cubicBezTo>
                    <a:pt x="473" y="129"/>
                    <a:pt x="470" y="129"/>
                    <a:pt x="470" y="107"/>
                  </a:cubicBezTo>
                  <a:cubicBezTo>
                    <a:pt x="473" y="85"/>
                    <a:pt x="473" y="85"/>
                    <a:pt x="467" y="85"/>
                  </a:cubicBezTo>
                  <a:cubicBezTo>
                    <a:pt x="458" y="120"/>
                    <a:pt x="451" y="154"/>
                    <a:pt x="451" y="189"/>
                  </a:cubicBezTo>
                  <a:cubicBezTo>
                    <a:pt x="451" y="167"/>
                    <a:pt x="448" y="167"/>
                    <a:pt x="448" y="167"/>
                  </a:cubicBezTo>
                  <a:cubicBezTo>
                    <a:pt x="448" y="148"/>
                    <a:pt x="448" y="148"/>
                    <a:pt x="451" y="148"/>
                  </a:cubicBezTo>
                  <a:lnTo>
                    <a:pt x="451" y="126"/>
                  </a:lnTo>
                  <a:cubicBezTo>
                    <a:pt x="451" y="105"/>
                    <a:pt x="451" y="95"/>
                    <a:pt x="449" y="95"/>
                  </a:cubicBezTo>
                  <a:cubicBezTo>
                    <a:pt x="448" y="95"/>
                    <a:pt x="447" y="105"/>
                    <a:pt x="445" y="126"/>
                  </a:cubicBezTo>
                  <a:cubicBezTo>
                    <a:pt x="444" y="135"/>
                    <a:pt x="443" y="140"/>
                    <a:pt x="442" y="140"/>
                  </a:cubicBezTo>
                  <a:cubicBezTo>
                    <a:pt x="442" y="140"/>
                    <a:pt x="442" y="135"/>
                    <a:pt x="442" y="126"/>
                  </a:cubicBezTo>
                  <a:cubicBezTo>
                    <a:pt x="442" y="110"/>
                    <a:pt x="440" y="95"/>
                    <a:pt x="440" y="95"/>
                  </a:cubicBezTo>
                  <a:cubicBezTo>
                    <a:pt x="439" y="95"/>
                    <a:pt x="439" y="97"/>
                    <a:pt x="439" y="104"/>
                  </a:cubicBezTo>
                  <a:cubicBezTo>
                    <a:pt x="439" y="104"/>
                    <a:pt x="436" y="104"/>
                    <a:pt x="433" y="82"/>
                  </a:cubicBezTo>
                  <a:cubicBezTo>
                    <a:pt x="429" y="82"/>
                    <a:pt x="426" y="82"/>
                    <a:pt x="426" y="104"/>
                  </a:cubicBezTo>
                  <a:cubicBezTo>
                    <a:pt x="426" y="123"/>
                    <a:pt x="423" y="123"/>
                    <a:pt x="423" y="123"/>
                  </a:cubicBezTo>
                  <a:cubicBezTo>
                    <a:pt x="420" y="123"/>
                    <a:pt x="420" y="123"/>
                    <a:pt x="420" y="145"/>
                  </a:cubicBezTo>
                  <a:cubicBezTo>
                    <a:pt x="418" y="160"/>
                    <a:pt x="417" y="177"/>
                    <a:pt x="414" y="183"/>
                  </a:cubicBezTo>
                  <a:lnTo>
                    <a:pt x="414" y="183"/>
                  </a:lnTo>
                  <a:cubicBezTo>
                    <a:pt x="414" y="177"/>
                    <a:pt x="414" y="163"/>
                    <a:pt x="414" y="163"/>
                  </a:cubicBezTo>
                  <a:cubicBezTo>
                    <a:pt x="414" y="163"/>
                    <a:pt x="414" y="142"/>
                    <a:pt x="414" y="142"/>
                  </a:cubicBezTo>
                  <a:lnTo>
                    <a:pt x="411" y="142"/>
                  </a:lnTo>
                  <a:cubicBezTo>
                    <a:pt x="411" y="159"/>
                    <a:pt x="413" y="177"/>
                    <a:pt x="414" y="183"/>
                  </a:cubicBezTo>
                  <a:lnTo>
                    <a:pt x="414" y="183"/>
                  </a:lnTo>
                  <a:cubicBezTo>
                    <a:pt x="413" y="185"/>
                    <a:pt x="412" y="185"/>
                    <a:pt x="411" y="185"/>
                  </a:cubicBezTo>
                  <a:cubicBezTo>
                    <a:pt x="409" y="193"/>
                    <a:pt x="409" y="198"/>
                    <a:pt x="408" y="198"/>
                  </a:cubicBezTo>
                  <a:cubicBezTo>
                    <a:pt x="408" y="198"/>
                    <a:pt x="408" y="188"/>
                    <a:pt x="408" y="163"/>
                  </a:cubicBezTo>
                  <a:cubicBezTo>
                    <a:pt x="408" y="142"/>
                    <a:pt x="404" y="142"/>
                    <a:pt x="404" y="142"/>
                  </a:cubicBezTo>
                  <a:cubicBezTo>
                    <a:pt x="404" y="142"/>
                    <a:pt x="401" y="142"/>
                    <a:pt x="398" y="120"/>
                  </a:cubicBezTo>
                  <a:cubicBezTo>
                    <a:pt x="398" y="125"/>
                    <a:pt x="398" y="133"/>
                    <a:pt x="398" y="142"/>
                  </a:cubicBezTo>
                  <a:lnTo>
                    <a:pt x="398" y="182"/>
                  </a:lnTo>
                  <a:cubicBezTo>
                    <a:pt x="395" y="163"/>
                    <a:pt x="392" y="142"/>
                    <a:pt x="395" y="120"/>
                  </a:cubicBezTo>
                  <a:cubicBezTo>
                    <a:pt x="393" y="99"/>
                    <a:pt x="393" y="89"/>
                    <a:pt x="392" y="89"/>
                  </a:cubicBezTo>
                  <a:cubicBezTo>
                    <a:pt x="392" y="89"/>
                    <a:pt x="392" y="99"/>
                    <a:pt x="392" y="120"/>
                  </a:cubicBezTo>
                  <a:cubicBezTo>
                    <a:pt x="392" y="135"/>
                    <a:pt x="390" y="149"/>
                    <a:pt x="388" y="149"/>
                  </a:cubicBezTo>
                  <a:cubicBezTo>
                    <a:pt x="387" y="149"/>
                    <a:pt x="387" y="147"/>
                    <a:pt x="386" y="142"/>
                  </a:cubicBezTo>
                  <a:cubicBezTo>
                    <a:pt x="382" y="138"/>
                    <a:pt x="379" y="138"/>
                    <a:pt x="379" y="120"/>
                  </a:cubicBezTo>
                  <a:cubicBezTo>
                    <a:pt x="378" y="112"/>
                    <a:pt x="377" y="110"/>
                    <a:pt x="376" y="110"/>
                  </a:cubicBezTo>
                  <a:cubicBezTo>
                    <a:pt x="374" y="110"/>
                    <a:pt x="373" y="120"/>
                    <a:pt x="373" y="120"/>
                  </a:cubicBezTo>
                  <a:cubicBezTo>
                    <a:pt x="373" y="129"/>
                    <a:pt x="372" y="133"/>
                    <a:pt x="371" y="133"/>
                  </a:cubicBezTo>
                  <a:cubicBezTo>
                    <a:pt x="369" y="133"/>
                    <a:pt x="367" y="128"/>
                    <a:pt x="364" y="116"/>
                  </a:cubicBezTo>
                  <a:cubicBezTo>
                    <a:pt x="359" y="96"/>
                    <a:pt x="357" y="86"/>
                    <a:pt x="355" y="86"/>
                  </a:cubicBezTo>
                  <a:cubicBezTo>
                    <a:pt x="354" y="86"/>
                    <a:pt x="354" y="96"/>
                    <a:pt x="354" y="116"/>
                  </a:cubicBezTo>
                  <a:cubicBezTo>
                    <a:pt x="353" y="110"/>
                    <a:pt x="352" y="107"/>
                    <a:pt x="352" y="107"/>
                  </a:cubicBezTo>
                  <a:cubicBezTo>
                    <a:pt x="349" y="107"/>
                    <a:pt x="347" y="123"/>
                    <a:pt x="345" y="138"/>
                  </a:cubicBezTo>
                  <a:cubicBezTo>
                    <a:pt x="345" y="157"/>
                    <a:pt x="345" y="198"/>
                    <a:pt x="342" y="220"/>
                  </a:cubicBezTo>
                  <a:cubicBezTo>
                    <a:pt x="342" y="244"/>
                    <a:pt x="342" y="254"/>
                    <a:pt x="341" y="254"/>
                  </a:cubicBezTo>
                  <a:cubicBezTo>
                    <a:pt x="341" y="254"/>
                    <a:pt x="340" y="249"/>
                    <a:pt x="339" y="242"/>
                  </a:cubicBezTo>
                  <a:cubicBezTo>
                    <a:pt x="335" y="226"/>
                    <a:pt x="335" y="214"/>
                    <a:pt x="335" y="198"/>
                  </a:cubicBezTo>
                  <a:cubicBezTo>
                    <a:pt x="335" y="179"/>
                    <a:pt x="339" y="179"/>
                    <a:pt x="339" y="179"/>
                  </a:cubicBezTo>
                  <a:cubicBezTo>
                    <a:pt x="339" y="157"/>
                    <a:pt x="339" y="135"/>
                    <a:pt x="335" y="135"/>
                  </a:cubicBezTo>
                  <a:cubicBezTo>
                    <a:pt x="334" y="125"/>
                    <a:pt x="333" y="120"/>
                    <a:pt x="333" y="120"/>
                  </a:cubicBezTo>
                  <a:cubicBezTo>
                    <a:pt x="332" y="120"/>
                    <a:pt x="332" y="125"/>
                    <a:pt x="332" y="135"/>
                  </a:cubicBezTo>
                  <a:cubicBezTo>
                    <a:pt x="329" y="113"/>
                    <a:pt x="326" y="113"/>
                    <a:pt x="323" y="113"/>
                  </a:cubicBezTo>
                  <a:cubicBezTo>
                    <a:pt x="317" y="113"/>
                    <a:pt x="314" y="113"/>
                    <a:pt x="310" y="91"/>
                  </a:cubicBezTo>
                  <a:cubicBezTo>
                    <a:pt x="307" y="91"/>
                    <a:pt x="304" y="91"/>
                    <a:pt x="304" y="113"/>
                  </a:cubicBezTo>
                  <a:cubicBezTo>
                    <a:pt x="304" y="121"/>
                    <a:pt x="304" y="127"/>
                    <a:pt x="304" y="132"/>
                  </a:cubicBezTo>
                  <a:cubicBezTo>
                    <a:pt x="302" y="107"/>
                    <a:pt x="292" y="88"/>
                    <a:pt x="283" y="88"/>
                  </a:cubicBezTo>
                  <a:cubicBezTo>
                    <a:pt x="278" y="88"/>
                    <a:pt x="274" y="95"/>
                    <a:pt x="273" y="110"/>
                  </a:cubicBezTo>
                  <a:lnTo>
                    <a:pt x="270" y="110"/>
                  </a:lnTo>
                  <a:cubicBezTo>
                    <a:pt x="268" y="99"/>
                    <a:pt x="264" y="94"/>
                    <a:pt x="260" y="94"/>
                  </a:cubicBezTo>
                  <a:cubicBezTo>
                    <a:pt x="256" y="94"/>
                    <a:pt x="252" y="99"/>
                    <a:pt x="251" y="110"/>
                  </a:cubicBezTo>
                  <a:lnTo>
                    <a:pt x="248" y="110"/>
                  </a:lnTo>
                  <a:cubicBezTo>
                    <a:pt x="244" y="99"/>
                    <a:pt x="243" y="93"/>
                    <a:pt x="242" y="93"/>
                  </a:cubicBezTo>
                  <a:cubicBezTo>
                    <a:pt x="241" y="93"/>
                    <a:pt x="240" y="98"/>
                    <a:pt x="238" y="107"/>
                  </a:cubicBezTo>
                  <a:cubicBezTo>
                    <a:pt x="238" y="115"/>
                    <a:pt x="238" y="123"/>
                    <a:pt x="238" y="129"/>
                  </a:cubicBezTo>
                  <a:cubicBezTo>
                    <a:pt x="235" y="107"/>
                    <a:pt x="232" y="107"/>
                    <a:pt x="226" y="107"/>
                  </a:cubicBezTo>
                  <a:cubicBezTo>
                    <a:pt x="216" y="107"/>
                    <a:pt x="216" y="107"/>
                    <a:pt x="220" y="129"/>
                  </a:cubicBezTo>
                  <a:cubicBezTo>
                    <a:pt x="218" y="134"/>
                    <a:pt x="216" y="137"/>
                    <a:pt x="215" y="137"/>
                  </a:cubicBezTo>
                  <a:cubicBezTo>
                    <a:pt x="213" y="137"/>
                    <a:pt x="212" y="123"/>
                    <a:pt x="210" y="107"/>
                  </a:cubicBezTo>
                  <a:cubicBezTo>
                    <a:pt x="212" y="89"/>
                    <a:pt x="211" y="79"/>
                    <a:pt x="210" y="79"/>
                  </a:cubicBezTo>
                  <a:cubicBezTo>
                    <a:pt x="209" y="79"/>
                    <a:pt x="207" y="94"/>
                    <a:pt x="207" y="129"/>
                  </a:cubicBezTo>
                  <a:cubicBezTo>
                    <a:pt x="207" y="152"/>
                    <a:pt x="206" y="162"/>
                    <a:pt x="205" y="162"/>
                  </a:cubicBezTo>
                  <a:cubicBezTo>
                    <a:pt x="204" y="162"/>
                    <a:pt x="204" y="157"/>
                    <a:pt x="204" y="148"/>
                  </a:cubicBezTo>
                  <a:cubicBezTo>
                    <a:pt x="202" y="132"/>
                    <a:pt x="203" y="128"/>
                    <a:pt x="205" y="128"/>
                  </a:cubicBezTo>
                  <a:cubicBezTo>
                    <a:pt x="205" y="128"/>
                    <a:pt x="206" y="128"/>
                    <a:pt x="207" y="129"/>
                  </a:cubicBezTo>
                  <a:cubicBezTo>
                    <a:pt x="207" y="129"/>
                    <a:pt x="207" y="107"/>
                    <a:pt x="204" y="85"/>
                  </a:cubicBezTo>
                  <a:cubicBezTo>
                    <a:pt x="204" y="85"/>
                    <a:pt x="204" y="85"/>
                    <a:pt x="201" y="107"/>
                  </a:cubicBezTo>
                  <a:cubicBezTo>
                    <a:pt x="201" y="107"/>
                    <a:pt x="201" y="107"/>
                    <a:pt x="198" y="126"/>
                  </a:cubicBezTo>
                  <a:cubicBezTo>
                    <a:pt x="198" y="148"/>
                    <a:pt x="198" y="170"/>
                    <a:pt x="201" y="189"/>
                  </a:cubicBezTo>
                  <a:cubicBezTo>
                    <a:pt x="204" y="210"/>
                    <a:pt x="201" y="210"/>
                    <a:pt x="201" y="210"/>
                  </a:cubicBezTo>
                  <a:cubicBezTo>
                    <a:pt x="194" y="189"/>
                    <a:pt x="194" y="170"/>
                    <a:pt x="194" y="148"/>
                  </a:cubicBezTo>
                  <a:cubicBezTo>
                    <a:pt x="198" y="135"/>
                    <a:pt x="198" y="120"/>
                    <a:pt x="194" y="107"/>
                  </a:cubicBezTo>
                  <a:cubicBezTo>
                    <a:pt x="194" y="103"/>
                    <a:pt x="194" y="101"/>
                    <a:pt x="194" y="101"/>
                  </a:cubicBezTo>
                  <a:cubicBezTo>
                    <a:pt x="192" y="101"/>
                    <a:pt x="188" y="134"/>
                    <a:pt x="185" y="170"/>
                  </a:cubicBezTo>
                  <a:cubicBezTo>
                    <a:pt x="185" y="160"/>
                    <a:pt x="185" y="167"/>
                    <a:pt x="185" y="148"/>
                  </a:cubicBezTo>
                  <a:cubicBezTo>
                    <a:pt x="185" y="126"/>
                    <a:pt x="182" y="126"/>
                    <a:pt x="176" y="126"/>
                  </a:cubicBezTo>
                  <a:cubicBezTo>
                    <a:pt x="173" y="126"/>
                    <a:pt x="173" y="126"/>
                    <a:pt x="173" y="148"/>
                  </a:cubicBezTo>
                  <a:cubicBezTo>
                    <a:pt x="173" y="160"/>
                    <a:pt x="173" y="176"/>
                    <a:pt x="173" y="189"/>
                  </a:cubicBezTo>
                  <a:cubicBezTo>
                    <a:pt x="176" y="201"/>
                    <a:pt x="176" y="217"/>
                    <a:pt x="176" y="229"/>
                  </a:cubicBezTo>
                  <a:lnTo>
                    <a:pt x="169" y="189"/>
                  </a:lnTo>
                  <a:cubicBezTo>
                    <a:pt x="163" y="148"/>
                    <a:pt x="157" y="126"/>
                    <a:pt x="151" y="126"/>
                  </a:cubicBezTo>
                  <a:cubicBezTo>
                    <a:pt x="147" y="126"/>
                    <a:pt x="141" y="126"/>
                    <a:pt x="138" y="104"/>
                  </a:cubicBezTo>
                  <a:cubicBezTo>
                    <a:pt x="135" y="104"/>
                    <a:pt x="132" y="104"/>
                    <a:pt x="132" y="126"/>
                  </a:cubicBezTo>
                  <a:lnTo>
                    <a:pt x="129" y="126"/>
                  </a:lnTo>
                  <a:cubicBezTo>
                    <a:pt x="127" y="115"/>
                    <a:pt x="126" y="109"/>
                    <a:pt x="124" y="109"/>
                  </a:cubicBezTo>
                  <a:cubicBezTo>
                    <a:pt x="123" y="109"/>
                    <a:pt x="122" y="115"/>
                    <a:pt x="122" y="126"/>
                  </a:cubicBezTo>
                  <a:cubicBezTo>
                    <a:pt x="122" y="132"/>
                    <a:pt x="122" y="134"/>
                    <a:pt x="121" y="134"/>
                  </a:cubicBezTo>
                  <a:cubicBezTo>
                    <a:pt x="120" y="134"/>
                    <a:pt x="118" y="126"/>
                    <a:pt x="116" y="126"/>
                  </a:cubicBezTo>
                  <a:cubicBezTo>
                    <a:pt x="113" y="106"/>
                    <a:pt x="112" y="95"/>
                    <a:pt x="111" y="95"/>
                  </a:cubicBezTo>
                  <a:lnTo>
                    <a:pt x="111" y="95"/>
                  </a:lnTo>
                  <a:cubicBezTo>
                    <a:pt x="111" y="95"/>
                    <a:pt x="113" y="111"/>
                    <a:pt x="116" y="145"/>
                  </a:cubicBezTo>
                  <a:cubicBezTo>
                    <a:pt x="116" y="160"/>
                    <a:pt x="119" y="173"/>
                    <a:pt x="126" y="189"/>
                  </a:cubicBezTo>
                  <a:lnTo>
                    <a:pt x="129" y="189"/>
                  </a:lnTo>
                  <a:lnTo>
                    <a:pt x="126" y="207"/>
                  </a:lnTo>
                  <a:cubicBezTo>
                    <a:pt x="122" y="223"/>
                    <a:pt x="119" y="236"/>
                    <a:pt x="122" y="248"/>
                  </a:cubicBezTo>
                  <a:cubicBezTo>
                    <a:pt x="122" y="248"/>
                    <a:pt x="122" y="270"/>
                    <a:pt x="122" y="270"/>
                  </a:cubicBezTo>
                  <a:lnTo>
                    <a:pt x="119" y="229"/>
                  </a:lnTo>
                  <a:cubicBezTo>
                    <a:pt x="119" y="207"/>
                    <a:pt x="119" y="189"/>
                    <a:pt x="116" y="167"/>
                  </a:cubicBezTo>
                  <a:cubicBezTo>
                    <a:pt x="114" y="141"/>
                    <a:pt x="111" y="123"/>
                    <a:pt x="110" y="123"/>
                  </a:cubicBezTo>
                  <a:lnTo>
                    <a:pt x="110" y="123"/>
                  </a:lnTo>
                  <a:cubicBezTo>
                    <a:pt x="109" y="123"/>
                    <a:pt x="109" y="129"/>
                    <a:pt x="110" y="145"/>
                  </a:cubicBezTo>
                  <a:cubicBezTo>
                    <a:pt x="107" y="145"/>
                    <a:pt x="107" y="145"/>
                    <a:pt x="104" y="123"/>
                  </a:cubicBezTo>
                  <a:cubicBezTo>
                    <a:pt x="104" y="115"/>
                    <a:pt x="103" y="111"/>
                    <a:pt x="102" y="111"/>
                  </a:cubicBezTo>
                  <a:cubicBezTo>
                    <a:pt x="102" y="111"/>
                    <a:pt x="100" y="120"/>
                    <a:pt x="100" y="145"/>
                  </a:cubicBezTo>
                  <a:cubicBezTo>
                    <a:pt x="100" y="165"/>
                    <a:pt x="100" y="175"/>
                    <a:pt x="100" y="175"/>
                  </a:cubicBezTo>
                  <a:cubicBezTo>
                    <a:pt x="99" y="175"/>
                    <a:pt x="97" y="165"/>
                    <a:pt x="94" y="145"/>
                  </a:cubicBezTo>
                  <a:cubicBezTo>
                    <a:pt x="90" y="120"/>
                    <a:pt x="87" y="111"/>
                    <a:pt x="84" y="111"/>
                  </a:cubicBezTo>
                  <a:cubicBezTo>
                    <a:pt x="83" y="111"/>
                    <a:pt x="82" y="115"/>
                    <a:pt x="82" y="123"/>
                  </a:cubicBezTo>
                  <a:cubicBezTo>
                    <a:pt x="83" y="148"/>
                    <a:pt x="82" y="159"/>
                    <a:pt x="80" y="159"/>
                  </a:cubicBezTo>
                  <a:cubicBezTo>
                    <a:pt x="79" y="159"/>
                    <a:pt x="77" y="154"/>
                    <a:pt x="75" y="145"/>
                  </a:cubicBezTo>
                  <a:cubicBezTo>
                    <a:pt x="74" y="134"/>
                    <a:pt x="72" y="128"/>
                    <a:pt x="71" y="128"/>
                  </a:cubicBezTo>
                  <a:cubicBezTo>
                    <a:pt x="70" y="128"/>
                    <a:pt x="69" y="134"/>
                    <a:pt x="69" y="145"/>
                  </a:cubicBezTo>
                  <a:cubicBezTo>
                    <a:pt x="69" y="129"/>
                    <a:pt x="68" y="115"/>
                    <a:pt x="67" y="115"/>
                  </a:cubicBezTo>
                  <a:cubicBezTo>
                    <a:pt x="66" y="115"/>
                    <a:pt x="66" y="117"/>
                    <a:pt x="66" y="123"/>
                  </a:cubicBezTo>
                  <a:cubicBezTo>
                    <a:pt x="66" y="123"/>
                    <a:pt x="63" y="123"/>
                    <a:pt x="66" y="145"/>
                  </a:cubicBezTo>
                  <a:cubicBezTo>
                    <a:pt x="66" y="145"/>
                    <a:pt x="66" y="167"/>
                    <a:pt x="66" y="185"/>
                  </a:cubicBezTo>
                  <a:cubicBezTo>
                    <a:pt x="69" y="201"/>
                    <a:pt x="69" y="214"/>
                    <a:pt x="69" y="229"/>
                  </a:cubicBezTo>
                  <a:cubicBezTo>
                    <a:pt x="70" y="234"/>
                    <a:pt x="70" y="236"/>
                    <a:pt x="69" y="236"/>
                  </a:cubicBezTo>
                  <a:cubicBezTo>
                    <a:pt x="68" y="236"/>
                    <a:pt x="61" y="214"/>
                    <a:pt x="53" y="167"/>
                  </a:cubicBezTo>
                  <a:lnTo>
                    <a:pt x="47" y="123"/>
                  </a:lnTo>
                  <a:lnTo>
                    <a:pt x="50" y="167"/>
                  </a:lnTo>
                  <a:cubicBezTo>
                    <a:pt x="47" y="167"/>
                    <a:pt x="47" y="167"/>
                    <a:pt x="44" y="145"/>
                  </a:cubicBezTo>
                  <a:cubicBezTo>
                    <a:pt x="44" y="123"/>
                    <a:pt x="44" y="123"/>
                    <a:pt x="41" y="123"/>
                  </a:cubicBezTo>
                  <a:cubicBezTo>
                    <a:pt x="41" y="123"/>
                    <a:pt x="38" y="123"/>
                    <a:pt x="41" y="145"/>
                  </a:cubicBezTo>
                  <a:cubicBezTo>
                    <a:pt x="43" y="168"/>
                    <a:pt x="43" y="178"/>
                    <a:pt x="43" y="178"/>
                  </a:cubicBezTo>
                  <a:cubicBezTo>
                    <a:pt x="43" y="178"/>
                    <a:pt x="42" y="173"/>
                    <a:pt x="41" y="163"/>
                  </a:cubicBezTo>
                  <a:cubicBezTo>
                    <a:pt x="38" y="143"/>
                    <a:pt x="36" y="133"/>
                    <a:pt x="35" y="133"/>
                  </a:cubicBezTo>
                  <a:cubicBezTo>
                    <a:pt x="35" y="133"/>
                    <a:pt x="35" y="143"/>
                    <a:pt x="35" y="163"/>
                  </a:cubicBezTo>
                  <a:cubicBezTo>
                    <a:pt x="36" y="185"/>
                    <a:pt x="37" y="196"/>
                    <a:pt x="37" y="196"/>
                  </a:cubicBezTo>
                  <a:cubicBezTo>
                    <a:pt x="36" y="196"/>
                    <a:pt x="35" y="185"/>
                    <a:pt x="31" y="163"/>
                  </a:cubicBezTo>
                  <a:cubicBezTo>
                    <a:pt x="31" y="151"/>
                    <a:pt x="31" y="135"/>
                    <a:pt x="25" y="123"/>
                  </a:cubicBezTo>
                  <a:lnTo>
                    <a:pt x="25" y="123"/>
                  </a:lnTo>
                  <a:lnTo>
                    <a:pt x="28" y="145"/>
                  </a:lnTo>
                  <a:cubicBezTo>
                    <a:pt x="30" y="168"/>
                    <a:pt x="30" y="178"/>
                    <a:pt x="29" y="178"/>
                  </a:cubicBezTo>
                  <a:cubicBezTo>
                    <a:pt x="28" y="178"/>
                    <a:pt x="27" y="173"/>
                    <a:pt x="25" y="163"/>
                  </a:cubicBezTo>
                  <a:cubicBezTo>
                    <a:pt x="24" y="154"/>
                    <a:pt x="23" y="149"/>
                    <a:pt x="22" y="149"/>
                  </a:cubicBezTo>
                  <a:cubicBezTo>
                    <a:pt x="21" y="149"/>
                    <a:pt x="21" y="154"/>
                    <a:pt x="19" y="163"/>
                  </a:cubicBezTo>
                  <a:cubicBezTo>
                    <a:pt x="16" y="163"/>
                    <a:pt x="13" y="163"/>
                    <a:pt x="13" y="145"/>
                  </a:cubicBezTo>
                  <a:cubicBezTo>
                    <a:pt x="11" y="124"/>
                    <a:pt x="10" y="114"/>
                    <a:pt x="10" y="114"/>
                  </a:cubicBezTo>
                  <a:cubicBezTo>
                    <a:pt x="10" y="114"/>
                    <a:pt x="10" y="124"/>
                    <a:pt x="10" y="145"/>
                  </a:cubicBezTo>
                  <a:cubicBezTo>
                    <a:pt x="10" y="154"/>
                    <a:pt x="10" y="159"/>
                    <a:pt x="9" y="159"/>
                  </a:cubicBezTo>
                  <a:cubicBezTo>
                    <a:pt x="8" y="159"/>
                    <a:pt x="6" y="154"/>
                    <a:pt x="3" y="145"/>
                  </a:cubicBezTo>
                  <a:cubicBezTo>
                    <a:pt x="2" y="134"/>
                    <a:pt x="1" y="128"/>
                    <a:pt x="1" y="128"/>
                  </a:cubicBezTo>
                  <a:cubicBezTo>
                    <a:pt x="0" y="128"/>
                    <a:pt x="0" y="134"/>
                    <a:pt x="0" y="145"/>
                  </a:cubicBezTo>
                  <a:cubicBezTo>
                    <a:pt x="0" y="167"/>
                    <a:pt x="3" y="185"/>
                    <a:pt x="6" y="207"/>
                  </a:cubicBezTo>
                  <a:cubicBezTo>
                    <a:pt x="10" y="207"/>
                    <a:pt x="10" y="207"/>
                    <a:pt x="10" y="226"/>
                  </a:cubicBezTo>
                  <a:lnTo>
                    <a:pt x="6" y="226"/>
                  </a:lnTo>
                  <a:cubicBezTo>
                    <a:pt x="6" y="226"/>
                    <a:pt x="3" y="226"/>
                    <a:pt x="0" y="248"/>
                  </a:cubicBezTo>
                  <a:cubicBezTo>
                    <a:pt x="0" y="266"/>
                    <a:pt x="4" y="295"/>
                    <a:pt x="6" y="295"/>
                  </a:cubicBezTo>
                  <a:cubicBezTo>
                    <a:pt x="6" y="295"/>
                    <a:pt x="6" y="293"/>
                    <a:pt x="6" y="289"/>
                  </a:cubicBezTo>
                  <a:lnTo>
                    <a:pt x="10" y="311"/>
                  </a:lnTo>
                  <a:cubicBezTo>
                    <a:pt x="13" y="342"/>
                    <a:pt x="15" y="358"/>
                    <a:pt x="16" y="358"/>
                  </a:cubicBezTo>
                  <a:lnTo>
                    <a:pt x="16" y="358"/>
                  </a:lnTo>
                  <a:cubicBezTo>
                    <a:pt x="17" y="358"/>
                    <a:pt x="17" y="342"/>
                    <a:pt x="16" y="311"/>
                  </a:cubicBezTo>
                  <a:cubicBezTo>
                    <a:pt x="12" y="276"/>
                    <a:pt x="11" y="261"/>
                    <a:pt x="11" y="261"/>
                  </a:cubicBezTo>
                  <a:lnTo>
                    <a:pt x="11" y="261"/>
                  </a:lnTo>
                  <a:cubicBezTo>
                    <a:pt x="11" y="261"/>
                    <a:pt x="13" y="271"/>
                    <a:pt x="16" y="289"/>
                  </a:cubicBezTo>
                  <a:cubicBezTo>
                    <a:pt x="19" y="333"/>
                    <a:pt x="19" y="333"/>
                    <a:pt x="22" y="333"/>
                  </a:cubicBezTo>
                  <a:cubicBezTo>
                    <a:pt x="22" y="333"/>
                    <a:pt x="22" y="333"/>
                    <a:pt x="25" y="351"/>
                  </a:cubicBezTo>
                  <a:cubicBezTo>
                    <a:pt x="25" y="367"/>
                    <a:pt x="28" y="380"/>
                    <a:pt x="31" y="392"/>
                  </a:cubicBezTo>
                  <a:cubicBezTo>
                    <a:pt x="35" y="392"/>
                    <a:pt x="35" y="392"/>
                    <a:pt x="31" y="373"/>
                  </a:cubicBezTo>
                  <a:cubicBezTo>
                    <a:pt x="30" y="364"/>
                    <a:pt x="30" y="359"/>
                    <a:pt x="31" y="359"/>
                  </a:cubicBezTo>
                  <a:lnTo>
                    <a:pt x="31" y="359"/>
                  </a:lnTo>
                  <a:cubicBezTo>
                    <a:pt x="32" y="359"/>
                    <a:pt x="34" y="369"/>
                    <a:pt x="38" y="392"/>
                  </a:cubicBezTo>
                  <a:cubicBezTo>
                    <a:pt x="39" y="402"/>
                    <a:pt x="40" y="407"/>
                    <a:pt x="40" y="407"/>
                  </a:cubicBezTo>
                  <a:cubicBezTo>
                    <a:pt x="40" y="407"/>
                    <a:pt x="40" y="397"/>
                    <a:pt x="38" y="373"/>
                  </a:cubicBezTo>
                  <a:cubicBezTo>
                    <a:pt x="36" y="353"/>
                    <a:pt x="36" y="343"/>
                    <a:pt x="37" y="343"/>
                  </a:cubicBezTo>
                  <a:lnTo>
                    <a:pt x="37" y="343"/>
                  </a:lnTo>
                  <a:cubicBezTo>
                    <a:pt x="39" y="343"/>
                    <a:pt x="41" y="353"/>
                    <a:pt x="44" y="373"/>
                  </a:cubicBezTo>
                  <a:lnTo>
                    <a:pt x="47" y="373"/>
                  </a:lnTo>
                  <a:cubicBezTo>
                    <a:pt x="47" y="358"/>
                    <a:pt x="47" y="345"/>
                    <a:pt x="44" y="333"/>
                  </a:cubicBezTo>
                  <a:cubicBezTo>
                    <a:pt x="42" y="307"/>
                    <a:pt x="41" y="296"/>
                    <a:pt x="42" y="296"/>
                  </a:cubicBezTo>
                  <a:lnTo>
                    <a:pt x="42" y="296"/>
                  </a:lnTo>
                  <a:cubicBezTo>
                    <a:pt x="43" y="296"/>
                    <a:pt x="45" y="302"/>
                    <a:pt x="47" y="311"/>
                  </a:cubicBezTo>
                  <a:cubicBezTo>
                    <a:pt x="47" y="333"/>
                    <a:pt x="50" y="351"/>
                    <a:pt x="50" y="351"/>
                  </a:cubicBezTo>
                  <a:cubicBezTo>
                    <a:pt x="53" y="373"/>
                    <a:pt x="53" y="373"/>
                    <a:pt x="57" y="373"/>
                  </a:cubicBezTo>
                  <a:cubicBezTo>
                    <a:pt x="57" y="373"/>
                    <a:pt x="60" y="373"/>
                    <a:pt x="61" y="364"/>
                  </a:cubicBezTo>
                  <a:lnTo>
                    <a:pt x="61" y="364"/>
                  </a:lnTo>
                  <a:cubicBezTo>
                    <a:pt x="61" y="366"/>
                    <a:pt x="62" y="369"/>
                    <a:pt x="63" y="373"/>
                  </a:cubicBezTo>
                  <a:cubicBezTo>
                    <a:pt x="63" y="373"/>
                    <a:pt x="66" y="373"/>
                    <a:pt x="69" y="395"/>
                  </a:cubicBezTo>
                  <a:cubicBezTo>
                    <a:pt x="70" y="399"/>
                    <a:pt x="71" y="400"/>
                    <a:pt x="72" y="400"/>
                  </a:cubicBezTo>
                  <a:cubicBezTo>
                    <a:pt x="76" y="400"/>
                    <a:pt x="77" y="366"/>
                    <a:pt x="69" y="333"/>
                  </a:cubicBezTo>
                  <a:lnTo>
                    <a:pt x="72" y="333"/>
                  </a:lnTo>
                  <a:cubicBezTo>
                    <a:pt x="72" y="333"/>
                    <a:pt x="72" y="311"/>
                    <a:pt x="72" y="311"/>
                  </a:cubicBezTo>
                  <a:cubicBezTo>
                    <a:pt x="69" y="289"/>
                    <a:pt x="72" y="289"/>
                    <a:pt x="75" y="289"/>
                  </a:cubicBezTo>
                  <a:cubicBezTo>
                    <a:pt x="75" y="289"/>
                    <a:pt x="75" y="311"/>
                    <a:pt x="75" y="333"/>
                  </a:cubicBezTo>
                  <a:cubicBezTo>
                    <a:pt x="77" y="369"/>
                    <a:pt x="80" y="390"/>
                    <a:pt x="81" y="390"/>
                  </a:cubicBezTo>
                  <a:cubicBezTo>
                    <a:pt x="82" y="390"/>
                    <a:pt x="82" y="387"/>
                    <a:pt x="82" y="379"/>
                  </a:cubicBezTo>
                  <a:lnTo>
                    <a:pt x="82" y="379"/>
                  </a:lnTo>
                  <a:cubicBezTo>
                    <a:pt x="84" y="386"/>
                    <a:pt x="85" y="390"/>
                    <a:pt x="86" y="390"/>
                  </a:cubicBezTo>
                  <a:cubicBezTo>
                    <a:pt x="87" y="390"/>
                    <a:pt x="88" y="384"/>
                    <a:pt x="88" y="373"/>
                  </a:cubicBezTo>
                  <a:cubicBezTo>
                    <a:pt x="91" y="351"/>
                    <a:pt x="91" y="333"/>
                    <a:pt x="88" y="311"/>
                  </a:cubicBezTo>
                  <a:cubicBezTo>
                    <a:pt x="88" y="289"/>
                    <a:pt x="88" y="289"/>
                    <a:pt x="88" y="289"/>
                  </a:cubicBezTo>
                  <a:cubicBezTo>
                    <a:pt x="91" y="289"/>
                    <a:pt x="91" y="289"/>
                    <a:pt x="91" y="311"/>
                  </a:cubicBezTo>
                  <a:cubicBezTo>
                    <a:pt x="93" y="331"/>
                    <a:pt x="94" y="341"/>
                    <a:pt x="95" y="341"/>
                  </a:cubicBezTo>
                  <a:cubicBezTo>
                    <a:pt x="97" y="341"/>
                    <a:pt x="97" y="331"/>
                    <a:pt x="97" y="311"/>
                  </a:cubicBezTo>
                  <a:lnTo>
                    <a:pt x="97" y="333"/>
                  </a:lnTo>
                  <a:cubicBezTo>
                    <a:pt x="100" y="346"/>
                    <a:pt x="102" y="361"/>
                    <a:pt x="105" y="361"/>
                  </a:cubicBezTo>
                  <a:cubicBezTo>
                    <a:pt x="106" y="361"/>
                    <a:pt x="108" y="358"/>
                    <a:pt x="110" y="351"/>
                  </a:cubicBezTo>
                  <a:cubicBezTo>
                    <a:pt x="119" y="355"/>
                    <a:pt x="126" y="355"/>
                    <a:pt x="126" y="373"/>
                  </a:cubicBezTo>
                  <a:cubicBezTo>
                    <a:pt x="126" y="378"/>
                    <a:pt x="126" y="380"/>
                    <a:pt x="126" y="380"/>
                  </a:cubicBezTo>
                  <a:cubicBezTo>
                    <a:pt x="128" y="380"/>
                    <a:pt x="132" y="346"/>
                    <a:pt x="132" y="311"/>
                  </a:cubicBezTo>
                  <a:cubicBezTo>
                    <a:pt x="135" y="333"/>
                    <a:pt x="135" y="333"/>
                    <a:pt x="138" y="333"/>
                  </a:cubicBezTo>
                  <a:cubicBezTo>
                    <a:pt x="144" y="333"/>
                    <a:pt x="144" y="333"/>
                    <a:pt x="147" y="355"/>
                  </a:cubicBezTo>
                  <a:cubicBezTo>
                    <a:pt x="147" y="339"/>
                    <a:pt x="148" y="332"/>
                    <a:pt x="150" y="332"/>
                  </a:cubicBezTo>
                  <a:cubicBezTo>
                    <a:pt x="152" y="332"/>
                    <a:pt x="155" y="350"/>
                    <a:pt x="157" y="377"/>
                  </a:cubicBezTo>
                  <a:cubicBezTo>
                    <a:pt x="157" y="395"/>
                    <a:pt x="160" y="395"/>
                    <a:pt x="163" y="395"/>
                  </a:cubicBezTo>
                  <a:cubicBezTo>
                    <a:pt x="163" y="377"/>
                    <a:pt x="166" y="377"/>
                    <a:pt x="169" y="377"/>
                  </a:cubicBezTo>
                  <a:cubicBezTo>
                    <a:pt x="176" y="377"/>
                    <a:pt x="176" y="377"/>
                    <a:pt x="176" y="336"/>
                  </a:cubicBezTo>
                  <a:cubicBezTo>
                    <a:pt x="176" y="335"/>
                    <a:pt x="176" y="335"/>
                    <a:pt x="176" y="334"/>
                  </a:cubicBezTo>
                  <a:lnTo>
                    <a:pt x="176" y="334"/>
                  </a:lnTo>
                  <a:cubicBezTo>
                    <a:pt x="174" y="335"/>
                    <a:pt x="172" y="336"/>
                    <a:pt x="169" y="336"/>
                  </a:cubicBezTo>
                  <a:lnTo>
                    <a:pt x="166" y="336"/>
                  </a:lnTo>
                  <a:cubicBezTo>
                    <a:pt x="138" y="333"/>
                    <a:pt x="141" y="292"/>
                    <a:pt x="166" y="292"/>
                  </a:cubicBezTo>
                  <a:cubicBezTo>
                    <a:pt x="170" y="292"/>
                    <a:pt x="173" y="293"/>
                    <a:pt x="176" y="294"/>
                  </a:cubicBezTo>
                  <a:lnTo>
                    <a:pt x="176" y="294"/>
                  </a:lnTo>
                  <a:cubicBezTo>
                    <a:pt x="177" y="292"/>
                    <a:pt x="178" y="292"/>
                    <a:pt x="179" y="292"/>
                  </a:cubicBezTo>
                  <a:cubicBezTo>
                    <a:pt x="179" y="292"/>
                    <a:pt x="180" y="292"/>
                    <a:pt x="181" y="297"/>
                  </a:cubicBezTo>
                  <a:lnTo>
                    <a:pt x="181" y="297"/>
                  </a:lnTo>
                  <a:cubicBezTo>
                    <a:pt x="179" y="296"/>
                    <a:pt x="178" y="295"/>
                    <a:pt x="176" y="294"/>
                  </a:cubicBezTo>
                  <a:lnTo>
                    <a:pt x="176" y="294"/>
                  </a:lnTo>
                  <a:cubicBezTo>
                    <a:pt x="174" y="297"/>
                    <a:pt x="174" y="307"/>
                    <a:pt x="176" y="334"/>
                  </a:cubicBezTo>
                  <a:lnTo>
                    <a:pt x="176" y="334"/>
                  </a:lnTo>
                  <a:cubicBezTo>
                    <a:pt x="176" y="334"/>
                    <a:pt x="177" y="333"/>
                    <a:pt x="178" y="333"/>
                  </a:cubicBezTo>
                  <a:lnTo>
                    <a:pt x="178" y="333"/>
                  </a:lnTo>
                  <a:cubicBezTo>
                    <a:pt x="177" y="339"/>
                    <a:pt x="177" y="347"/>
                    <a:pt x="179" y="355"/>
                  </a:cubicBezTo>
                  <a:cubicBezTo>
                    <a:pt x="179" y="377"/>
                    <a:pt x="179" y="377"/>
                    <a:pt x="185" y="377"/>
                  </a:cubicBezTo>
                  <a:cubicBezTo>
                    <a:pt x="185" y="377"/>
                    <a:pt x="185" y="355"/>
                    <a:pt x="185" y="355"/>
                  </a:cubicBezTo>
                  <a:cubicBezTo>
                    <a:pt x="185" y="336"/>
                    <a:pt x="185" y="336"/>
                    <a:pt x="182" y="336"/>
                  </a:cubicBezTo>
                  <a:cubicBezTo>
                    <a:pt x="182" y="334"/>
                    <a:pt x="181" y="332"/>
                    <a:pt x="181" y="330"/>
                  </a:cubicBezTo>
                  <a:lnTo>
                    <a:pt x="181" y="330"/>
                  </a:lnTo>
                  <a:cubicBezTo>
                    <a:pt x="180" y="331"/>
                    <a:pt x="179" y="332"/>
                    <a:pt x="178" y="333"/>
                  </a:cubicBezTo>
                  <a:lnTo>
                    <a:pt x="178" y="333"/>
                  </a:lnTo>
                  <a:cubicBezTo>
                    <a:pt x="178" y="329"/>
                    <a:pt x="179" y="327"/>
                    <a:pt x="179" y="327"/>
                  </a:cubicBezTo>
                  <a:cubicBezTo>
                    <a:pt x="180" y="327"/>
                    <a:pt x="180" y="328"/>
                    <a:pt x="181" y="330"/>
                  </a:cubicBezTo>
                  <a:lnTo>
                    <a:pt x="181" y="330"/>
                  </a:lnTo>
                  <a:cubicBezTo>
                    <a:pt x="183" y="329"/>
                    <a:pt x="184" y="327"/>
                    <a:pt x="185" y="325"/>
                  </a:cubicBezTo>
                  <a:lnTo>
                    <a:pt x="185" y="325"/>
                  </a:lnTo>
                  <a:cubicBezTo>
                    <a:pt x="186" y="329"/>
                    <a:pt x="187" y="333"/>
                    <a:pt x="188" y="336"/>
                  </a:cubicBezTo>
                  <a:cubicBezTo>
                    <a:pt x="188" y="336"/>
                    <a:pt x="191" y="336"/>
                    <a:pt x="191" y="355"/>
                  </a:cubicBezTo>
                  <a:cubicBezTo>
                    <a:pt x="191" y="355"/>
                    <a:pt x="194" y="377"/>
                    <a:pt x="198" y="377"/>
                  </a:cubicBezTo>
                  <a:cubicBezTo>
                    <a:pt x="201" y="377"/>
                    <a:pt x="207" y="377"/>
                    <a:pt x="207" y="398"/>
                  </a:cubicBezTo>
                  <a:cubicBezTo>
                    <a:pt x="207" y="398"/>
                    <a:pt x="207" y="398"/>
                    <a:pt x="207" y="377"/>
                  </a:cubicBezTo>
                  <a:cubicBezTo>
                    <a:pt x="207" y="363"/>
                    <a:pt x="207" y="349"/>
                    <a:pt x="210" y="349"/>
                  </a:cubicBezTo>
                  <a:cubicBezTo>
                    <a:pt x="212" y="349"/>
                    <a:pt x="214" y="351"/>
                    <a:pt x="216" y="358"/>
                  </a:cubicBezTo>
                  <a:cubicBezTo>
                    <a:pt x="220" y="358"/>
                    <a:pt x="226" y="358"/>
                    <a:pt x="223" y="336"/>
                  </a:cubicBezTo>
                  <a:cubicBezTo>
                    <a:pt x="226" y="336"/>
                    <a:pt x="226" y="336"/>
                    <a:pt x="226" y="358"/>
                  </a:cubicBezTo>
                  <a:cubicBezTo>
                    <a:pt x="227" y="378"/>
                    <a:pt x="229" y="388"/>
                    <a:pt x="230" y="388"/>
                  </a:cubicBezTo>
                  <a:cubicBezTo>
                    <a:pt x="232" y="388"/>
                    <a:pt x="234" y="378"/>
                    <a:pt x="235" y="358"/>
                  </a:cubicBezTo>
                  <a:cubicBezTo>
                    <a:pt x="234" y="347"/>
                    <a:pt x="234" y="342"/>
                    <a:pt x="234" y="342"/>
                  </a:cubicBezTo>
                  <a:lnTo>
                    <a:pt x="234" y="342"/>
                  </a:lnTo>
                  <a:cubicBezTo>
                    <a:pt x="235" y="342"/>
                    <a:pt x="237" y="348"/>
                    <a:pt x="238" y="358"/>
                  </a:cubicBezTo>
                  <a:cubicBezTo>
                    <a:pt x="238" y="358"/>
                    <a:pt x="238" y="358"/>
                    <a:pt x="241" y="339"/>
                  </a:cubicBezTo>
                  <a:cubicBezTo>
                    <a:pt x="241" y="328"/>
                    <a:pt x="241" y="323"/>
                    <a:pt x="242" y="323"/>
                  </a:cubicBezTo>
                  <a:cubicBezTo>
                    <a:pt x="242" y="323"/>
                    <a:pt x="243" y="328"/>
                    <a:pt x="245" y="339"/>
                  </a:cubicBezTo>
                  <a:cubicBezTo>
                    <a:pt x="248" y="358"/>
                    <a:pt x="248" y="358"/>
                    <a:pt x="251" y="358"/>
                  </a:cubicBezTo>
                  <a:cubicBezTo>
                    <a:pt x="252" y="349"/>
                    <a:pt x="258" y="344"/>
                    <a:pt x="263" y="344"/>
                  </a:cubicBezTo>
                  <a:cubicBezTo>
                    <a:pt x="268" y="344"/>
                    <a:pt x="274" y="350"/>
                    <a:pt x="276" y="361"/>
                  </a:cubicBezTo>
                  <a:cubicBezTo>
                    <a:pt x="276" y="339"/>
                    <a:pt x="276" y="339"/>
                    <a:pt x="279" y="339"/>
                  </a:cubicBezTo>
                  <a:cubicBezTo>
                    <a:pt x="280" y="356"/>
                    <a:pt x="281" y="363"/>
                    <a:pt x="281" y="363"/>
                  </a:cubicBezTo>
                  <a:cubicBezTo>
                    <a:pt x="282" y="363"/>
                    <a:pt x="282" y="345"/>
                    <a:pt x="282" y="320"/>
                  </a:cubicBezTo>
                  <a:lnTo>
                    <a:pt x="279" y="320"/>
                  </a:lnTo>
                  <a:cubicBezTo>
                    <a:pt x="279" y="301"/>
                    <a:pt x="280" y="291"/>
                    <a:pt x="281" y="291"/>
                  </a:cubicBezTo>
                  <a:cubicBezTo>
                    <a:pt x="282" y="291"/>
                    <a:pt x="284" y="307"/>
                    <a:pt x="285" y="342"/>
                  </a:cubicBezTo>
                  <a:cubicBezTo>
                    <a:pt x="287" y="362"/>
                    <a:pt x="288" y="373"/>
                    <a:pt x="288" y="373"/>
                  </a:cubicBezTo>
                  <a:cubicBezTo>
                    <a:pt x="288" y="373"/>
                    <a:pt x="288" y="362"/>
                    <a:pt x="288" y="342"/>
                  </a:cubicBezTo>
                  <a:cubicBezTo>
                    <a:pt x="288" y="320"/>
                    <a:pt x="289" y="309"/>
                    <a:pt x="290" y="309"/>
                  </a:cubicBezTo>
                  <a:cubicBezTo>
                    <a:pt x="292" y="309"/>
                    <a:pt x="293" y="320"/>
                    <a:pt x="295" y="342"/>
                  </a:cubicBezTo>
                  <a:cubicBezTo>
                    <a:pt x="296" y="295"/>
                    <a:pt x="299" y="268"/>
                    <a:pt x="301" y="268"/>
                  </a:cubicBezTo>
                  <a:cubicBezTo>
                    <a:pt x="303" y="268"/>
                    <a:pt x="304" y="284"/>
                    <a:pt x="304" y="320"/>
                  </a:cubicBezTo>
                  <a:cubicBezTo>
                    <a:pt x="304" y="342"/>
                    <a:pt x="304" y="364"/>
                    <a:pt x="307" y="383"/>
                  </a:cubicBezTo>
                  <a:cubicBezTo>
                    <a:pt x="310" y="370"/>
                    <a:pt x="310" y="358"/>
                    <a:pt x="310" y="342"/>
                  </a:cubicBezTo>
                  <a:cubicBezTo>
                    <a:pt x="309" y="322"/>
                    <a:pt x="309" y="312"/>
                    <a:pt x="310" y="312"/>
                  </a:cubicBezTo>
                  <a:lnTo>
                    <a:pt x="310" y="312"/>
                  </a:lnTo>
                  <a:cubicBezTo>
                    <a:pt x="310" y="312"/>
                    <a:pt x="312" y="322"/>
                    <a:pt x="314" y="342"/>
                  </a:cubicBezTo>
                  <a:cubicBezTo>
                    <a:pt x="317" y="377"/>
                    <a:pt x="320" y="392"/>
                    <a:pt x="322" y="392"/>
                  </a:cubicBezTo>
                  <a:cubicBezTo>
                    <a:pt x="324" y="392"/>
                    <a:pt x="326" y="382"/>
                    <a:pt x="329" y="364"/>
                  </a:cubicBezTo>
                  <a:cubicBezTo>
                    <a:pt x="332" y="344"/>
                    <a:pt x="335" y="334"/>
                    <a:pt x="337" y="334"/>
                  </a:cubicBezTo>
                  <a:lnTo>
                    <a:pt x="337" y="334"/>
                  </a:lnTo>
                  <a:cubicBezTo>
                    <a:pt x="339" y="334"/>
                    <a:pt x="339" y="345"/>
                    <a:pt x="335" y="367"/>
                  </a:cubicBezTo>
                  <a:cubicBezTo>
                    <a:pt x="334" y="391"/>
                    <a:pt x="333" y="401"/>
                    <a:pt x="333" y="401"/>
                  </a:cubicBezTo>
                  <a:cubicBezTo>
                    <a:pt x="333" y="401"/>
                    <a:pt x="334" y="395"/>
                    <a:pt x="335" y="386"/>
                  </a:cubicBezTo>
                  <a:lnTo>
                    <a:pt x="345" y="386"/>
                  </a:lnTo>
                  <a:cubicBezTo>
                    <a:pt x="348" y="373"/>
                    <a:pt x="348" y="361"/>
                    <a:pt x="348" y="345"/>
                  </a:cubicBezTo>
                  <a:cubicBezTo>
                    <a:pt x="350" y="372"/>
                    <a:pt x="352" y="390"/>
                    <a:pt x="354" y="390"/>
                  </a:cubicBezTo>
                  <a:cubicBezTo>
                    <a:pt x="355" y="390"/>
                    <a:pt x="356" y="383"/>
                    <a:pt x="357" y="367"/>
                  </a:cubicBezTo>
                  <a:lnTo>
                    <a:pt x="361" y="367"/>
                  </a:lnTo>
                  <a:cubicBezTo>
                    <a:pt x="364" y="367"/>
                    <a:pt x="364" y="367"/>
                    <a:pt x="364" y="348"/>
                  </a:cubicBezTo>
                  <a:cubicBezTo>
                    <a:pt x="365" y="342"/>
                    <a:pt x="366" y="339"/>
                    <a:pt x="366" y="339"/>
                  </a:cubicBezTo>
                  <a:cubicBezTo>
                    <a:pt x="368" y="339"/>
                    <a:pt x="370" y="354"/>
                    <a:pt x="370" y="367"/>
                  </a:cubicBezTo>
                  <a:cubicBezTo>
                    <a:pt x="372" y="383"/>
                    <a:pt x="373" y="398"/>
                    <a:pt x="373" y="398"/>
                  </a:cubicBezTo>
                  <a:cubicBezTo>
                    <a:pt x="373" y="398"/>
                    <a:pt x="373" y="396"/>
                    <a:pt x="373" y="389"/>
                  </a:cubicBezTo>
                  <a:cubicBezTo>
                    <a:pt x="373" y="370"/>
                    <a:pt x="376" y="348"/>
                    <a:pt x="379" y="326"/>
                  </a:cubicBezTo>
                  <a:cubicBezTo>
                    <a:pt x="380" y="321"/>
                    <a:pt x="381" y="319"/>
                    <a:pt x="381" y="319"/>
                  </a:cubicBezTo>
                  <a:cubicBezTo>
                    <a:pt x="382" y="319"/>
                    <a:pt x="382" y="335"/>
                    <a:pt x="382" y="348"/>
                  </a:cubicBezTo>
                  <a:cubicBezTo>
                    <a:pt x="379" y="364"/>
                    <a:pt x="382" y="377"/>
                    <a:pt x="386" y="392"/>
                  </a:cubicBezTo>
                  <a:cubicBezTo>
                    <a:pt x="386" y="392"/>
                    <a:pt x="389" y="392"/>
                    <a:pt x="392" y="370"/>
                  </a:cubicBezTo>
                  <a:cubicBezTo>
                    <a:pt x="392" y="360"/>
                    <a:pt x="394" y="355"/>
                    <a:pt x="397" y="355"/>
                  </a:cubicBezTo>
                  <a:cubicBezTo>
                    <a:pt x="399" y="355"/>
                    <a:pt x="403" y="361"/>
                    <a:pt x="404" y="370"/>
                  </a:cubicBezTo>
                  <a:lnTo>
                    <a:pt x="408" y="373"/>
                  </a:lnTo>
                  <a:cubicBezTo>
                    <a:pt x="408" y="373"/>
                    <a:pt x="411" y="351"/>
                    <a:pt x="414" y="351"/>
                  </a:cubicBezTo>
                  <a:cubicBezTo>
                    <a:pt x="414" y="351"/>
                    <a:pt x="414" y="351"/>
                    <a:pt x="417" y="333"/>
                  </a:cubicBezTo>
                  <a:cubicBezTo>
                    <a:pt x="417" y="333"/>
                    <a:pt x="420" y="333"/>
                    <a:pt x="420" y="351"/>
                  </a:cubicBezTo>
                  <a:cubicBezTo>
                    <a:pt x="422" y="332"/>
                    <a:pt x="422" y="321"/>
                    <a:pt x="423" y="321"/>
                  </a:cubicBezTo>
                  <a:cubicBezTo>
                    <a:pt x="423" y="321"/>
                    <a:pt x="423" y="332"/>
                    <a:pt x="423" y="355"/>
                  </a:cubicBezTo>
                  <a:cubicBezTo>
                    <a:pt x="423" y="375"/>
                    <a:pt x="423" y="385"/>
                    <a:pt x="424" y="385"/>
                  </a:cubicBezTo>
                  <a:cubicBezTo>
                    <a:pt x="424" y="385"/>
                    <a:pt x="425" y="375"/>
                    <a:pt x="426" y="355"/>
                  </a:cubicBezTo>
                  <a:cubicBezTo>
                    <a:pt x="426" y="344"/>
                    <a:pt x="426" y="338"/>
                    <a:pt x="427" y="338"/>
                  </a:cubicBezTo>
                  <a:cubicBezTo>
                    <a:pt x="427" y="338"/>
                    <a:pt x="428" y="344"/>
                    <a:pt x="429" y="355"/>
                  </a:cubicBezTo>
                  <a:cubicBezTo>
                    <a:pt x="431" y="328"/>
                    <a:pt x="435" y="310"/>
                    <a:pt x="437" y="310"/>
                  </a:cubicBezTo>
                  <a:cubicBezTo>
                    <a:pt x="438" y="310"/>
                    <a:pt x="439" y="317"/>
                    <a:pt x="439" y="333"/>
                  </a:cubicBezTo>
                  <a:cubicBezTo>
                    <a:pt x="439" y="333"/>
                    <a:pt x="439" y="333"/>
                    <a:pt x="442" y="314"/>
                  </a:cubicBezTo>
                  <a:cubicBezTo>
                    <a:pt x="444" y="294"/>
                    <a:pt x="444" y="283"/>
                    <a:pt x="445" y="283"/>
                  </a:cubicBezTo>
                  <a:cubicBezTo>
                    <a:pt x="445" y="283"/>
                    <a:pt x="445" y="294"/>
                    <a:pt x="445" y="314"/>
                  </a:cubicBezTo>
                  <a:cubicBezTo>
                    <a:pt x="445" y="334"/>
                    <a:pt x="446" y="344"/>
                    <a:pt x="447" y="344"/>
                  </a:cubicBezTo>
                  <a:cubicBezTo>
                    <a:pt x="448" y="344"/>
                    <a:pt x="450" y="334"/>
                    <a:pt x="451" y="314"/>
                  </a:cubicBezTo>
                  <a:cubicBezTo>
                    <a:pt x="451" y="314"/>
                    <a:pt x="451" y="304"/>
                    <a:pt x="452" y="304"/>
                  </a:cubicBezTo>
                  <a:cubicBezTo>
                    <a:pt x="453" y="304"/>
                    <a:pt x="454" y="307"/>
                    <a:pt x="455" y="314"/>
                  </a:cubicBezTo>
                  <a:cubicBezTo>
                    <a:pt x="456" y="327"/>
                    <a:pt x="460" y="340"/>
                    <a:pt x="463" y="340"/>
                  </a:cubicBezTo>
                  <a:cubicBezTo>
                    <a:pt x="466" y="340"/>
                    <a:pt x="467" y="334"/>
                    <a:pt x="467" y="317"/>
                  </a:cubicBezTo>
                  <a:lnTo>
                    <a:pt x="470" y="317"/>
                  </a:lnTo>
                  <a:cubicBezTo>
                    <a:pt x="472" y="328"/>
                    <a:pt x="473" y="333"/>
                    <a:pt x="473" y="333"/>
                  </a:cubicBezTo>
                  <a:cubicBezTo>
                    <a:pt x="474" y="333"/>
                    <a:pt x="475" y="328"/>
                    <a:pt x="476" y="317"/>
                  </a:cubicBezTo>
                  <a:lnTo>
                    <a:pt x="480" y="295"/>
                  </a:lnTo>
                  <a:cubicBezTo>
                    <a:pt x="480" y="311"/>
                    <a:pt x="480" y="323"/>
                    <a:pt x="483" y="339"/>
                  </a:cubicBezTo>
                  <a:cubicBezTo>
                    <a:pt x="483" y="339"/>
                    <a:pt x="483" y="339"/>
                    <a:pt x="486" y="317"/>
                  </a:cubicBezTo>
                  <a:cubicBezTo>
                    <a:pt x="483" y="298"/>
                    <a:pt x="486" y="298"/>
                    <a:pt x="489" y="298"/>
                  </a:cubicBezTo>
                  <a:cubicBezTo>
                    <a:pt x="489" y="311"/>
                    <a:pt x="492" y="326"/>
                    <a:pt x="489" y="339"/>
                  </a:cubicBezTo>
                  <a:lnTo>
                    <a:pt x="492" y="339"/>
                  </a:lnTo>
                  <a:cubicBezTo>
                    <a:pt x="492" y="315"/>
                    <a:pt x="493" y="306"/>
                    <a:pt x="494" y="306"/>
                  </a:cubicBezTo>
                  <a:cubicBezTo>
                    <a:pt x="495" y="306"/>
                    <a:pt x="495" y="311"/>
                    <a:pt x="495" y="320"/>
                  </a:cubicBezTo>
                  <a:cubicBezTo>
                    <a:pt x="495" y="339"/>
                    <a:pt x="495" y="339"/>
                    <a:pt x="498" y="339"/>
                  </a:cubicBezTo>
                  <a:cubicBezTo>
                    <a:pt x="498" y="333"/>
                    <a:pt x="499" y="331"/>
                    <a:pt x="499" y="331"/>
                  </a:cubicBezTo>
                  <a:lnTo>
                    <a:pt x="499" y="331"/>
                  </a:lnTo>
                  <a:cubicBezTo>
                    <a:pt x="500" y="331"/>
                    <a:pt x="501" y="339"/>
                    <a:pt x="498" y="339"/>
                  </a:cubicBezTo>
                  <a:lnTo>
                    <a:pt x="498" y="361"/>
                  </a:lnTo>
                  <a:cubicBezTo>
                    <a:pt x="498" y="367"/>
                    <a:pt x="498" y="370"/>
                    <a:pt x="499" y="370"/>
                  </a:cubicBezTo>
                  <a:cubicBezTo>
                    <a:pt x="499" y="370"/>
                    <a:pt x="499" y="354"/>
                    <a:pt x="502" y="339"/>
                  </a:cubicBezTo>
                  <a:lnTo>
                    <a:pt x="505" y="342"/>
                  </a:lnTo>
                  <a:cubicBezTo>
                    <a:pt x="505" y="342"/>
                    <a:pt x="508" y="342"/>
                    <a:pt x="508" y="320"/>
                  </a:cubicBezTo>
                  <a:cubicBezTo>
                    <a:pt x="508" y="308"/>
                    <a:pt x="508" y="292"/>
                    <a:pt x="511" y="280"/>
                  </a:cubicBezTo>
                  <a:lnTo>
                    <a:pt x="511" y="280"/>
                  </a:lnTo>
                  <a:cubicBezTo>
                    <a:pt x="508" y="292"/>
                    <a:pt x="508" y="308"/>
                    <a:pt x="511" y="320"/>
                  </a:cubicBezTo>
                  <a:cubicBezTo>
                    <a:pt x="511" y="320"/>
                    <a:pt x="511" y="342"/>
                    <a:pt x="511" y="342"/>
                  </a:cubicBezTo>
                  <a:cubicBezTo>
                    <a:pt x="510" y="360"/>
                    <a:pt x="511" y="366"/>
                    <a:pt x="512" y="366"/>
                  </a:cubicBezTo>
                  <a:cubicBezTo>
                    <a:pt x="514" y="366"/>
                    <a:pt x="517" y="355"/>
                    <a:pt x="517" y="342"/>
                  </a:cubicBezTo>
                  <a:cubicBezTo>
                    <a:pt x="520" y="322"/>
                    <a:pt x="523" y="312"/>
                    <a:pt x="524" y="312"/>
                  </a:cubicBezTo>
                  <a:lnTo>
                    <a:pt x="524" y="312"/>
                  </a:lnTo>
                  <a:cubicBezTo>
                    <a:pt x="525" y="312"/>
                    <a:pt x="525" y="323"/>
                    <a:pt x="524" y="345"/>
                  </a:cubicBezTo>
                  <a:cubicBezTo>
                    <a:pt x="524" y="357"/>
                    <a:pt x="524" y="362"/>
                    <a:pt x="524" y="362"/>
                  </a:cubicBezTo>
                  <a:cubicBezTo>
                    <a:pt x="525" y="362"/>
                    <a:pt x="528" y="328"/>
                    <a:pt x="533" y="283"/>
                  </a:cubicBezTo>
                  <a:lnTo>
                    <a:pt x="539" y="220"/>
                  </a:lnTo>
                  <a:lnTo>
                    <a:pt x="536" y="283"/>
                  </a:lnTo>
                  <a:cubicBezTo>
                    <a:pt x="534" y="333"/>
                    <a:pt x="533" y="353"/>
                    <a:pt x="534" y="353"/>
                  </a:cubicBezTo>
                  <a:cubicBezTo>
                    <a:pt x="535" y="353"/>
                    <a:pt x="537" y="343"/>
                    <a:pt x="539" y="326"/>
                  </a:cubicBezTo>
                  <a:cubicBezTo>
                    <a:pt x="542" y="315"/>
                    <a:pt x="544" y="310"/>
                    <a:pt x="544" y="310"/>
                  </a:cubicBezTo>
                  <a:lnTo>
                    <a:pt x="544" y="310"/>
                  </a:lnTo>
                  <a:cubicBezTo>
                    <a:pt x="545" y="310"/>
                    <a:pt x="544" y="315"/>
                    <a:pt x="542" y="326"/>
                  </a:cubicBezTo>
                  <a:cubicBezTo>
                    <a:pt x="542" y="345"/>
                    <a:pt x="545" y="345"/>
                    <a:pt x="549" y="348"/>
                  </a:cubicBezTo>
                  <a:cubicBezTo>
                    <a:pt x="555" y="348"/>
                    <a:pt x="558" y="348"/>
                    <a:pt x="558" y="326"/>
                  </a:cubicBezTo>
                  <a:lnTo>
                    <a:pt x="561" y="330"/>
                  </a:lnTo>
                  <a:cubicBezTo>
                    <a:pt x="561" y="345"/>
                    <a:pt x="562" y="351"/>
                    <a:pt x="563" y="351"/>
                  </a:cubicBezTo>
                  <a:cubicBezTo>
                    <a:pt x="565" y="351"/>
                    <a:pt x="567" y="333"/>
                    <a:pt x="567" y="308"/>
                  </a:cubicBezTo>
                  <a:lnTo>
                    <a:pt x="571" y="308"/>
                  </a:lnTo>
                  <a:lnTo>
                    <a:pt x="571" y="330"/>
                  </a:lnTo>
                  <a:cubicBezTo>
                    <a:pt x="567" y="351"/>
                    <a:pt x="571" y="351"/>
                    <a:pt x="586" y="351"/>
                  </a:cubicBezTo>
                  <a:cubicBezTo>
                    <a:pt x="590" y="352"/>
                    <a:pt x="592" y="353"/>
                    <a:pt x="595" y="353"/>
                  </a:cubicBezTo>
                  <a:cubicBezTo>
                    <a:pt x="603" y="353"/>
                    <a:pt x="606" y="346"/>
                    <a:pt x="608" y="314"/>
                  </a:cubicBezTo>
                  <a:cubicBezTo>
                    <a:pt x="610" y="294"/>
                    <a:pt x="611" y="283"/>
                    <a:pt x="612" y="283"/>
                  </a:cubicBezTo>
                  <a:lnTo>
                    <a:pt x="612" y="283"/>
                  </a:lnTo>
                  <a:cubicBezTo>
                    <a:pt x="613" y="283"/>
                    <a:pt x="613" y="294"/>
                    <a:pt x="611" y="314"/>
                  </a:cubicBezTo>
                  <a:cubicBezTo>
                    <a:pt x="609" y="329"/>
                    <a:pt x="608" y="345"/>
                    <a:pt x="609" y="345"/>
                  </a:cubicBezTo>
                  <a:cubicBezTo>
                    <a:pt x="610" y="345"/>
                    <a:pt x="610" y="342"/>
                    <a:pt x="611" y="336"/>
                  </a:cubicBezTo>
                  <a:cubicBezTo>
                    <a:pt x="611" y="336"/>
                    <a:pt x="614" y="336"/>
                    <a:pt x="614" y="358"/>
                  </a:cubicBezTo>
                  <a:cubicBezTo>
                    <a:pt x="616" y="375"/>
                    <a:pt x="617" y="382"/>
                    <a:pt x="618" y="382"/>
                  </a:cubicBezTo>
                  <a:cubicBezTo>
                    <a:pt x="620" y="382"/>
                    <a:pt x="621" y="370"/>
                    <a:pt x="621" y="358"/>
                  </a:cubicBezTo>
                  <a:cubicBezTo>
                    <a:pt x="622" y="341"/>
                    <a:pt x="623" y="335"/>
                    <a:pt x="623" y="335"/>
                  </a:cubicBezTo>
                  <a:cubicBezTo>
                    <a:pt x="624" y="335"/>
                    <a:pt x="624" y="347"/>
                    <a:pt x="624" y="358"/>
                  </a:cubicBezTo>
                  <a:cubicBezTo>
                    <a:pt x="624" y="373"/>
                    <a:pt x="624" y="389"/>
                    <a:pt x="625" y="389"/>
                  </a:cubicBezTo>
                  <a:cubicBezTo>
                    <a:pt x="625" y="389"/>
                    <a:pt x="626" y="386"/>
                    <a:pt x="627" y="380"/>
                  </a:cubicBezTo>
                  <a:cubicBezTo>
                    <a:pt x="629" y="369"/>
                    <a:pt x="633" y="359"/>
                    <a:pt x="637" y="359"/>
                  </a:cubicBezTo>
                  <a:cubicBezTo>
                    <a:pt x="639" y="359"/>
                    <a:pt x="641" y="365"/>
                    <a:pt x="639" y="383"/>
                  </a:cubicBezTo>
                  <a:lnTo>
                    <a:pt x="643" y="383"/>
                  </a:lnTo>
                  <a:cubicBezTo>
                    <a:pt x="643" y="366"/>
                    <a:pt x="646" y="364"/>
                    <a:pt x="650" y="364"/>
                  </a:cubicBezTo>
                  <a:cubicBezTo>
                    <a:pt x="650" y="364"/>
                    <a:pt x="651" y="364"/>
                    <a:pt x="652" y="364"/>
                  </a:cubicBezTo>
                  <a:cubicBezTo>
                    <a:pt x="655" y="364"/>
                    <a:pt x="655" y="364"/>
                    <a:pt x="655" y="386"/>
                  </a:cubicBezTo>
                  <a:cubicBezTo>
                    <a:pt x="654" y="395"/>
                    <a:pt x="653" y="400"/>
                    <a:pt x="653" y="400"/>
                  </a:cubicBezTo>
                  <a:cubicBezTo>
                    <a:pt x="654" y="400"/>
                    <a:pt x="655" y="395"/>
                    <a:pt x="658" y="386"/>
                  </a:cubicBezTo>
                  <a:cubicBezTo>
                    <a:pt x="661" y="386"/>
                    <a:pt x="665" y="345"/>
                    <a:pt x="668" y="345"/>
                  </a:cubicBezTo>
                  <a:cubicBezTo>
                    <a:pt x="668" y="330"/>
                    <a:pt x="671" y="317"/>
                    <a:pt x="674" y="304"/>
                  </a:cubicBezTo>
                  <a:lnTo>
                    <a:pt x="674" y="323"/>
                  </a:lnTo>
                  <a:lnTo>
                    <a:pt x="668" y="367"/>
                  </a:lnTo>
                  <a:cubicBezTo>
                    <a:pt x="671" y="367"/>
                    <a:pt x="674" y="367"/>
                    <a:pt x="674" y="345"/>
                  </a:cubicBezTo>
                  <a:cubicBezTo>
                    <a:pt x="674" y="367"/>
                    <a:pt x="677" y="367"/>
                    <a:pt x="680" y="367"/>
                  </a:cubicBezTo>
                  <a:cubicBezTo>
                    <a:pt x="681" y="367"/>
                    <a:pt x="682" y="367"/>
                    <a:pt x="682" y="367"/>
                  </a:cubicBezTo>
                  <a:cubicBezTo>
                    <a:pt x="685" y="367"/>
                    <a:pt x="687" y="365"/>
                    <a:pt x="690" y="348"/>
                  </a:cubicBezTo>
                  <a:cubicBezTo>
                    <a:pt x="690" y="371"/>
                    <a:pt x="692" y="382"/>
                    <a:pt x="695" y="382"/>
                  </a:cubicBezTo>
                  <a:cubicBezTo>
                    <a:pt x="698" y="382"/>
                    <a:pt x="702" y="371"/>
                    <a:pt x="705" y="351"/>
                  </a:cubicBezTo>
                  <a:cubicBezTo>
                    <a:pt x="707" y="341"/>
                    <a:pt x="708" y="335"/>
                    <a:pt x="708" y="335"/>
                  </a:cubicBezTo>
                  <a:cubicBezTo>
                    <a:pt x="708" y="335"/>
                    <a:pt x="708" y="341"/>
                    <a:pt x="708" y="351"/>
                  </a:cubicBezTo>
                  <a:cubicBezTo>
                    <a:pt x="708" y="362"/>
                    <a:pt x="708" y="368"/>
                    <a:pt x="709" y="368"/>
                  </a:cubicBezTo>
                  <a:cubicBezTo>
                    <a:pt x="709" y="368"/>
                    <a:pt x="710" y="362"/>
                    <a:pt x="712" y="351"/>
                  </a:cubicBezTo>
                  <a:cubicBezTo>
                    <a:pt x="713" y="346"/>
                    <a:pt x="714" y="344"/>
                    <a:pt x="715" y="344"/>
                  </a:cubicBezTo>
                  <a:lnTo>
                    <a:pt x="715" y="344"/>
                  </a:lnTo>
                  <a:cubicBezTo>
                    <a:pt x="716" y="344"/>
                    <a:pt x="715" y="360"/>
                    <a:pt x="715" y="373"/>
                  </a:cubicBezTo>
                  <a:cubicBezTo>
                    <a:pt x="715" y="399"/>
                    <a:pt x="715" y="410"/>
                    <a:pt x="715" y="410"/>
                  </a:cubicBezTo>
                  <a:cubicBezTo>
                    <a:pt x="716" y="410"/>
                    <a:pt x="717" y="404"/>
                    <a:pt x="718" y="395"/>
                  </a:cubicBezTo>
                  <a:cubicBezTo>
                    <a:pt x="724" y="377"/>
                    <a:pt x="727" y="377"/>
                    <a:pt x="730" y="377"/>
                  </a:cubicBezTo>
                  <a:cubicBezTo>
                    <a:pt x="737" y="364"/>
                    <a:pt x="740" y="351"/>
                    <a:pt x="737" y="336"/>
                  </a:cubicBezTo>
                  <a:cubicBezTo>
                    <a:pt x="740" y="317"/>
                    <a:pt x="743" y="295"/>
                    <a:pt x="743" y="295"/>
                  </a:cubicBezTo>
                  <a:cubicBezTo>
                    <a:pt x="745" y="289"/>
                    <a:pt x="746" y="287"/>
                    <a:pt x="747" y="287"/>
                  </a:cubicBezTo>
                  <a:lnTo>
                    <a:pt x="747" y="287"/>
                  </a:lnTo>
                  <a:cubicBezTo>
                    <a:pt x="749" y="287"/>
                    <a:pt x="748" y="295"/>
                    <a:pt x="746" y="295"/>
                  </a:cubicBezTo>
                  <a:cubicBezTo>
                    <a:pt x="743" y="308"/>
                    <a:pt x="740" y="323"/>
                    <a:pt x="743" y="336"/>
                  </a:cubicBezTo>
                  <a:cubicBezTo>
                    <a:pt x="743" y="358"/>
                    <a:pt x="746" y="358"/>
                    <a:pt x="746" y="361"/>
                  </a:cubicBezTo>
                  <a:lnTo>
                    <a:pt x="755" y="361"/>
                  </a:lnTo>
                  <a:cubicBezTo>
                    <a:pt x="757" y="372"/>
                    <a:pt x="758" y="377"/>
                    <a:pt x="759" y="377"/>
                  </a:cubicBezTo>
                  <a:cubicBezTo>
                    <a:pt x="759" y="377"/>
                    <a:pt x="760" y="372"/>
                    <a:pt x="762" y="361"/>
                  </a:cubicBezTo>
                  <a:cubicBezTo>
                    <a:pt x="762" y="345"/>
                    <a:pt x="762" y="351"/>
                    <a:pt x="765" y="342"/>
                  </a:cubicBezTo>
                  <a:lnTo>
                    <a:pt x="765" y="342"/>
                  </a:lnTo>
                  <a:cubicBezTo>
                    <a:pt x="763" y="363"/>
                    <a:pt x="767" y="374"/>
                    <a:pt x="773" y="374"/>
                  </a:cubicBezTo>
                  <a:cubicBezTo>
                    <a:pt x="778" y="374"/>
                    <a:pt x="784" y="365"/>
                    <a:pt x="787" y="345"/>
                  </a:cubicBezTo>
                  <a:lnTo>
                    <a:pt x="787" y="345"/>
                  </a:lnTo>
                  <a:cubicBezTo>
                    <a:pt x="787" y="358"/>
                    <a:pt x="787" y="355"/>
                    <a:pt x="784" y="367"/>
                  </a:cubicBezTo>
                  <a:cubicBezTo>
                    <a:pt x="784" y="386"/>
                    <a:pt x="784" y="389"/>
                    <a:pt x="787" y="389"/>
                  </a:cubicBezTo>
                  <a:cubicBezTo>
                    <a:pt x="790" y="389"/>
                    <a:pt x="799" y="370"/>
                    <a:pt x="806" y="370"/>
                  </a:cubicBezTo>
                  <a:cubicBezTo>
                    <a:pt x="807" y="371"/>
                    <a:pt x="809" y="372"/>
                    <a:pt x="811" y="372"/>
                  </a:cubicBezTo>
                  <a:cubicBezTo>
                    <a:pt x="815" y="372"/>
                    <a:pt x="818" y="367"/>
                    <a:pt x="818" y="351"/>
                  </a:cubicBezTo>
                  <a:cubicBezTo>
                    <a:pt x="821" y="355"/>
                    <a:pt x="821" y="355"/>
                    <a:pt x="818" y="373"/>
                  </a:cubicBezTo>
                  <a:cubicBezTo>
                    <a:pt x="815" y="395"/>
                    <a:pt x="815" y="395"/>
                    <a:pt x="818" y="395"/>
                  </a:cubicBezTo>
                  <a:cubicBezTo>
                    <a:pt x="821" y="383"/>
                    <a:pt x="824" y="367"/>
                    <a:pt x="824" y="355"/>
                  </a:cubicBezTo>
                  <a:cubicBezTo>
                    <a:pt x="826" y="344"/>
                    <a:pt x="827" y="338"/>
                    <a:pt x="829" y="338"/>
                  </a:cubicBezTo>
                  <a:cubicBezTo>
                    <a:pt x="830" y="338"/>
                    <a:pt x="831" y="344"/>
                    <a:pt x="831" y="355"/>
                  </a:cubicBezTo>
                  <a:cubicBezTo>
                    <a:pt x="831" y="366"/>
                    <a:pt x="832" y="373"/>
                    <a:pt x="835" y="373"/>
                  </a:cubicBezTo>
                  <a:cubicBezTo>
                    <a:pt x="837" y="373"/>
                    <a:pt x="840" y="368"/>
                    <a:pt x="843" y="358"/>
                  </a:cubicBezTo>
                  <a:cubicBezTo>
                    <a:pt x="846" y="358"/>
                    <a:pt x="849" y="358"/>
                    <a:pt x="846" y="380"/>
                  </a:cubicBezTo>
                  <a:cubicBezTo>
                    <a:pt x="844" y="393"/>
                    <a:pt x="845" y="406"/>
                    <a:pt x="847" y="406"/>
                  </a:cubicBezTo>
                  <a:cubicBezTo>
                    <a:pt x="849" y="406"/>
                    <a:pt x="852" y="399"/>
                    <a:pt x="856" y="383"/>
                  </a:cubicBezTo>
                  <a:lnTo>
                    <a:pt x="856" y="383"/>
                  </a:lnTo>
                  <a:cubicBezTo>
                    <a:pt x="856" y="383"/>
                    <a:pt x="856" y="383"/>
                    <a:pt x="853" y="402"/>
                  </a:cubicBezTo>
                  <a:cubicBezTo>
                    <a:pt x="853" y="415"/>
                    <a:pt x="851" y="428"/>
                    <a:pt x="852" y="428"/>
                  </a:cubicBezTo>
                  <a:cubicBezTo>
                    <a:pt x="852" y="428"/>
                    <a:pt x="853" y="421"/>
                    <a:pt x="856" y="405"/>
                  </a:cubicBezTo>
                  <a:cubicBezTo>
                    <a:pt x="859" y="394"/>
                    <a:pt x="862" y="389"/>
                    <a:pt x="864" y="389"/>
                  </a:cubicBezTo>
                  <a:cubicBezTo>
                    <a:pt x="867" y="389"/>
                    <a:pt x="868" y="395"/>
                    <a:pt x="868" y="405"/>
                  </a:cubicBezTo>
                  <a:cubicBezTo>
                    <a:pt x="869" y="406"/>
                    <a:pt x="870" y="406"/>
                    <a:pt x="871" y="406"/>
                  </a:cubicBezTo>
                  <a:cubicBezTo>
                    <a:pt x="873" y="406"/>
                    <a:pt x="874" y="402"/>
                    <a:pt x="874" y="386"/>
                  </a:cubicBezTo>
                  <a:cubicBezTo>
                    <a:pt x="876" y="381"/>
                    <a:pt x="876" y="379"/>
                    <a:pt x="877" y="377"/>
                  </a:cubicBezTo>
                  <a:lnTo>
                    <a:pt x="877" y="377"/>
                  </a:lnTo>
                  <a:cubicBezTo>
                    <a:pt x="876" y="391"/>
                    <a:pt x="875" y="398"/>
                    <a:pt x="876" y="398"/>
                  </a:cubicBezTo>
                  <a:cubicBezTo>
                    <a:pt x="877" y="398"/>
                    <a:pt x="879" y="388"/>
                    <a:pt x="884" y="367"/>
                  </a:cubicBezTo>
                  <a:cubicBezTo>
                    <a:pt x="884" y="356"/>
                    <a:pt x="885" y="351"/>
                    <a:pt x="885" y="351"/>
                  </a:cubicBezTo>
                  <a:lnTo>
                    <a:pt x="885" y="351"/>
                  </a:lnTo>
                  <a:cubicBezTo>
                    <a:pt x="885" y="351"/>
                    <a:pt x="885" y="356"/>
                    <a:pt x="884" y="367"/>
                  </a:cubicBezTo>
                  <a:cubicBezTo>
                    <a:pt x="884" y="389"/>
                    <a:pt x="884" y="389"/>
                    <a:pt x="884" y="389"/>
                  </a:cubicBezTo>
                  <a:cubicBezTo>
                    <a:pt x="887" y="389"/>
                    <a:pt x="898" y="373"/>
                    <a:pt x="907" y="373"/>
                  </a:cubicBezTo>
                  <a:cubicBezTo>
                    <a:pt x="908" y="373"/>
                    <a:pt x="908" y="373"/>
                    <a:pt x="909" y="373"/>
                  </a:cubicBezTo>
                  <a:cubicBezTo>
                    <a:pt x="913" y="374"/>
                    <a:pt x="916" y="375"/>
                    <a:pt x="918" y="375"/>
                  </a:cubicBezTo>
                  <a:cubicBezTo>
                    <a:pt x="925" y="375"/>
                    <a:pt x="929" y="371"/>
                    <a:pt x="931" y="358"/>
                  </a:cubicBezTo>
                  <a:cubicBezTo>
                    <a:pt x="932" y="347"/>
                    <a:pt x="933" y="341"/>
                    <a:pt x="934" y="341"/>
                  </a:cubicBezTo>
                  <a:cubicBezTo>
                    <a:pt x="934" y="341"/>
                    <a:pt x="934" y="347"/>
                    <a:pt x="934" y="358"/>
                  </a:cubicBezTo>
                  <a:cubicBezTo>
                    <a:pt x="934" y="380"/>
                    <a:pt x="934" y="380"/>
                    <a:pt x="937" y="380"/>
                  </a:cubicBezTo>
                  <a:cubicBezTo>
                    <a:pt x="937" y="380"/>
                    <a:pt x="940" y="380"/>
                    <a:pt x="937" y="402"/>
                  </a:cubicBezTo>
                  <a:cubicBezTo>
                    <a:pt x="939" y="386"/>
                    <a:pt x="940" y="381"/>
                    <a:pt x="941" y="381"/>
                  </a:cubicBezTo>
                  <a:cubicBezTo>
                    <a:pt x="942" y="381"/>
                    <a:pt x="943" y="382"/>
                    <a:pt x="943" y="383"/>
                  </a:cubicBezTo>
                  <a:cubicBezTo>
                    <a:pt x="942" y="392"/>
                    <a:pt x="941" y="397"/>
                    <a:pt x="941" y="397"/>
                  </a:cubicBezTo>
                  <a:cubicBezTo>
                    <a:pt x="942" y="397"/>
                    <a:pt x="943" y="392"/>
                    <a:pt x="947" y="383"/>
                  </a:cubicBezTo>
                  <a:cubicBezTo>
                    <a:pt x="951" y="362"/>
                    <a:pt x="954" y="352"/>
                    <a:pt x="954" y="352"/>
                  </a:cubicBezTo>
                  <a:lnTo>
                    <a:pt x="954" y="352"/>
                  </a:lnTo>
                  <a:cubicBezTo>
                    <a:pt x="954" y="352"/>
                    <a:pt x="953" y="362"/>
                    <a:pt x="950" y="383"/>
                  </a:cubicBezTo>
                  <a:cubicBezTo>
                    <a:pt x="947" y="398"/>
                    <a:pt x="947" y="414"/>
                    <a:pt x="948" y="414"/>
                  </a:cubicBezTo>
                  <a:cubicBezTo>
                    <a:pt x="948" y="414"/>
                    <a:pt x="949" y="411"/>
                    <a:pt x="950" y="405"/>
                  </a:cubicBezTo>
                  <a:cubicBezTo>
                    <a:pt x="953" y="392"/>
                    <a:pt x="956" y="377"/>
                    <a:pt x="962" y="364"/>
                  </a:cubicBezTo>
                  <a:cubicBezTo>
                    <a:pt x="962" y="364"/>
                    <a:pt x="965" y="364"/>
                    <a:pt x="962" y="386"/>
                  </a:cubicBezTo>
                  <a:cubicBezTo>
                    <a:pt x="961" y="393"/>
                    <a:pt x="962" y="396"/>
                    <a:pt x="963" y="396"/>
                  </a:cubicBezTo>
                  <a:cubicBezTo>
                    <a:pt x="966" y="396"/>
                    <a:pt x="974" y="382"/>
                    <a:pt x="978" y="367"/>
                  </a:cubicBezTo>
                  <a:cubicBezTo>
                    <a:pt x="979" y="358"/>
                    <a:pt x="980" y="353"/>
                    <a:pt x="980" y="353"/>
                  </a:cubicBezTo>
                  <a:lnTo>
                    <a:pt x="980" y="353"/>
                  </a:lnTo>
                  <a:cubicBezTo>
                    <a:pt x="980" y="353"/>
                    <a:pt x="980" y="359"/>
                    <a:pt x="978" y="370"/>
                  </a:cubicBezTo>
                  <a:cubicBezTo>
                    <a:pt x="975" y="389"/>
                    <a:pt x="978" y="389"/>
                    <a:pt x="978" y="389"/>
                  </a:cubicBezTo>
                  <a:cubicBezTo>
                    <a:pt x="980" y="384"/>
                    <a:pt x="981" y="382"/>
                    <a:pt x="981" y="382"/>
                  </a:cubicBezTo>
                  <a:lnTo>
                    <a:pt x="981" y="382"/>
                  </a:lnTo>
                  <a:cubicBezTo>
                    <a:pt x="982" y="382"/>
                    <a:pt x="980" y="397"/>
                    <a:pt x="978" y="411"/>
                  </a:cubicBezTo>
                  <a:cubicBezTo>
                    <a:pt x="972" y="433"/>
                    <a:pt x="975" y="433"/>
                    <a:pt x="978" y="433"/>
                  </a:cubicBezTo>
                  <a:cubicBezTo>
                    <a:pt x="980" y="420"/>
                    <a:pt x="986" y="416"/>
                    <a:pt x="990" y="416"/>
                  </a:cubicBezTo>
                  <a:cubicBezTo>
                    <a:pt x="991" y="416"/>
                    <a:pt x="993" y="416"/>
                    <a:pt x="994" y="417"/>
                  </a:cubicBezTo>
                  <a:cubicBezTo>
                    <a:pt x="1003" y="417"/>
                    <a:pt x="1009" y="398"/>
                    <a:pt x="1019" y="358"/>
                  </a:cubicBezTo>
                  <a:lnTo>
                    <a:pt x="1028" y="317"/>
                  </a:lnTo>
                  <a:lnTo>
                    <a:pt x="1022" y="358"/>
                  </a:lnTo>
                  <a:lnTo>
                    <a:pt x="1012" y="420"/>
                  </a:lnTo>
                  <a:cubicBezTo>
                    <a:pt x="1016" y="408"/>
                    <a:pt x="1019" y="395"/>
                    <a:pt x="1022" y="380"/>
                  </a:cubicBezTo>
                  <a:cubicBezTo>
                    <a:pt x="1023" y="371"/>
                    <a:pt x="1025" y="366"/>
                    <a:pt x="1026" y="366"/>
                  </a:cubicBezTo>
                  <a:cubicBezTo>
                    <a:pt x="1027" y="366"/>
                    <a:pt x="1028" y="371"/>
                    <a:pt x="1028" y="383"/>
                  </a:cubicBezTo>
                  <a:cubicBezTo>
                    <a:pt x="1028" y="393"/>
                    <a:pt x="1028" y="398"/>
                    <a:pt x="1029" y="398"/>
                  </a:cubicBezTo>
                  <a:cubicBezTo>
                    <a:pt x="1030" y="398"/>
                    <a:pt x="1031" y="393"/>
                    <a:pt x="1034" y="383"/>
                  </a:cubicBezTo>
                  <a:cubicBezTo>
                    <a:pt x="1034" y="383"/>
                    <a:pt x="1037" y="386"/>
                    <a:pt x="1034" y="405"/>
                  </a:cubicBezTo>
                  <a:cubicBezTo>
                    <a:pt x="1037" y="405"/>
                    <a:pt x="1037" y="405"/>
                    <a:pt x="1041" y="386"/>
                  </a:cubicBezTo>
                  <a:cubicBezTo>
                    <a:pt x="1042" y="375"/>
                    <a:pt x="1044" y="370"/>
                    <a:pt x="1045" y="370"/>
                  </a:cubicBezTo>
                  <a:lnTo>
                    <a:pt x="1045" y="370"/>
                  </a:lnTo>
                  <a:cubicBezTo>
                    <a:pt x="1045" y="370"/>
                    <a:pt x="1045" y="375"/>
                    <a:pt x="1044" y="386"/>
                  </a:cubicBezTo>
                  <a:cubicBezTo>
                    <a:pt x="1040" y="410"/>
                    <a:pt x="1041" y="421"/>
                    <a:pt x="1043" y="421"/>
                  </a:cubicBezTo>
                  <a:cubicBezTo>
                    <a:pt x="1044" y="421"/>
                    <a:pt x="1046" y="417"/>
                    <a:pt x="1047" y="408"/>
                  </a:cubicBezTo>
                  <a:cubicBezTo>
                    <a:pt x="1053" y="389"/>
                    <a:pt x="1053" y="389"/>
                    <a:pt x="1056" y="389"/>
                  </a:cubicBezTo>
                  <a:cubicBezTo>
                    <a:pt x="1056" y="389"/>
                    <a:pt x="1059" y="389"/>
                    <a:pt x="1066" y="370"/>
                  </a:cubicBezTo>
                  <a:lnTo>
                    <a:pt x="1069" y="370"/>
                  </a:lnTo>
                  <a:cubicBezTo>
                    <a:pt x="1069" y="380"/>
                    <a:pt x="1066" y="386"/>
                    <a:pt x="1063" y="392"/>
                  </a:cubicBezTo>
                  <a:lnTo>
                    <a:pt x="1059" y="411"/>
                  </a:lnTo>
                  <a:cubicBezTo>
                    <a:pt x="1060" y="412"/>
                    <a:pt x="1061" y="413"/>
                    <a:pt x="1062" y="413"/>
                  </a:cubicBezTo>
                  <a:cubicBezTo>
                    <a:pt x="1064" y="413"/>
                    <a:pt x="1067" y="408"/>
                    <a:pt x="1072" y="392"/>
                  </a:cubicBezTo>
                  <a:cubicBezTo>
                    <a:pt x="1077" y="374"/>
                    <a:pt x="1079" y="364"/>
                    <a:pt x="1079" y="364"/>
                  </a:cubicBezTo>
                  <a:lnTo>
                    <a:pt x="1079" y="364"/>
                  </a:lnTo>
                  <a:cubicBezTo>
                    <a:pt x="1079" y="364"/>
                    <a:pt x="1077" y="375"/>
                    <a:pt x="1072" y="395"/>
                  </a:cubicBezTo>
                  <a:cubicBezTo>
                    <a:pt x="1070" y="409"/>
                    <a:pt x="1068" y="423"/>
                    <a:pt x="1069" y="423"/>
                  </a:cubicBezTo>
                  <a:cubicBezTo>
                    <a:pt x="1069" y="423"/>
                    <a:pt x="1070" y="421"/>
                    <a:pt x="1072" y="414"/>
                  </a:cubicBezTo>
                  <a:cubicBezTo>
                    <a:pt x="1076" y="399"/>
                    <a:pt x="1078" y="393"/>
                    <a:pt x="1079" y="393"/>
                  </a:cubicBezTo>
                  <a:lnTo>
                    <a:pt x="1079" y="393"/>
                  </a:lnTo>
                  <a:cubicBezTo>
                    <a:pt x="1080" y="393"/>
                    <a:pt x="1079" y="404"/>
                    <a:pt x="1075" y="417"/>
                  </a:cubicBezTo>
                  <a:cubicBezTo>
                    <a:pt x="1070" y="438"/>
                    <a:pt x="1068" y="448"/>
                    <a:pt x="1069" y="448"/>
                  </a:cubicBezTo>
                  <a:cubicBezTo>
                    <a:pt x="1070" y="448"/>
                    <a:pt x="1073" y="438"/>
                    <a:pt x="1081" y="417"/>
                  </a:cubicBezTo>
                  <a:cubicBezTo>
                    <a:pt x="1082" y="418"/>
                    <a:pt x="1082" y="418"/>
                    <a:pt x="1082" y="418"/>
                  </a:cubicBezTo>
                  <a:cubicBezTo>
                    <a:pt x="1086" y="418"/>
                    <a:pt x="1097" y="402"/>
                    <a:pt x="1100" y="402"/>
                  </a:cubicBezTo>
                  <a:cubicBezTo>
                    <a:pt x="1110" y="405"/>
                    <a:pt x="1113" y="405"/>
                    <a:pt x="1110" y="427"/>
                  </a:cubicBezTo>
                  <a:cubicBezTo>
                    <a:pt x="1104" y="450"/>
                    <a:pt x="1103" y="460"/>
                    <a:pt x="1103" y="460"/>
                  </a:cubicBezTo>
                  <a:cubicBezTo>
                    <a:pt x="1104" y="460"/>
                    <a:pt x="1105" y="455"/>
                    <a:pt x="1106" y="446"/>
                  </a:cubicBezTo>
                  <a:cubicBezTo>
                    <a:pt x="1112" y="410"/>
                    <a:pt x="1115" y="408"/>
                    <a:pt x="1120" y="408"/>
                  </a:cubicBezTo>
                  <a:cubicBezTo>
                    <a:pt x="1120" y="408"/>
                    <a:pt x="1121" y="408"/>
                    <a:pt x="1122" y="408"/>
                  </a:cubicBezTo>
                  <a:cubicBezTo>
                    <a:pt x="1122" y="415"/>
                    <a:pt x="1123" y="418"/>
                    <a:pt x="1124" y="418"/>
                  </a:cubicBezTo>
                  <a:cubicBezTo>
                    <a:pt x="1126" y="418"/>
                    <a:pt x="1130" y="405"/>
                    <a:pt x="1135" y="392"/>
                  </a:cubicBezTo>
                  <a:lnTo>
                    <a:pt x="1131" y="389"/>
                  </a:lnTo>
                  <a:cubicBezTo>
                    <a:pt x="1137" y="366"/>
                    <a:pt x="1140" y="356"/>
                    <a:pt x="1141" y="356"/>
                  </a:cubicBezTo>
                  <a:lnTo>
                    <a:pt x="1141" y="356"/>
                  </a:lnTo>
                  <a:cubicBezTo>
                    <a:pt x="1142" y="356"/>
                    <a:pt x="1142" y="361"/>
                    <a:pt x="1141" y="370"/>
                  </a:cubicBezTo>
                  <a:cubicBezTo>
                    <a:pt x="1141" y="386"/>
                    <a:pt x="1138" y="398"/>
                    <a:pt x="1135" y="411"/>
                  </a:cubicBezTo>
                  <a:cubicBezTo>
                    <a:pt x="1131" y="427"/>
                    <a:pt x="1128" y="439"/>
                    <a:pt x="1128" y="455"/>
                  </a:cubicBezTo>
                  <a:cubicBezTo>
                    <a:pt x="1131" y="455"/>
                    <a:pt x="1135" y="455"/>
                    <a:pt x="1135" y="433"/>
                  </a:cubicBezTo>
                  <a:cubicBezTo>
                    <a:pt x="1141" y="414"/>
                    <a:pt x="1141" y="414"/>
                    <a:pt x="1141" y="414"/>
                  </a:cubicBezTo>
                  <a:cubicBezTo>
                    <a:pt x="1144" y="414"/>
                    <a:pt x="1144" y="414"/>
                    <a:pt x="1150" y="395"/>
                  </a:cubicBezTo>
                  <a:cubicBezTo>
                    <a:pt x="1157" y="377"/>
                    <a:pt x="1157" y="377"/>
                    <a:pt x="1160" y="377"/>
                  </a:cubicBezTo>
                  <a:cubicBezTo>
                    <a:pt x="1157" y="398"/>
                    <a:pt x="1160" y="398"/>
                    <a:pt x="1160" y="398"/>
                  </a:cubicBezTo>
                  <a:cubicBezTo>
                    <a:pt x="1157" y="408"/>
                    <a:pt x="1160" y="408"/>
                    <a:pt x="1157" y="417"/>
                  </a:cubicBezTo>
                  <a:cubicBezTo>
                    <a:pt x="1153" y="439"/>
                    <a:pt x="1150" y="461"/>
                    <a:pt x="1150" y="461"/>
                  </a:cubicBezTo>
                  <a:cubicBezTo>
                    <a:pt x="1150" y="461"/>
                    <a:pt x="1157" y="439"/>
                    <a:pt x="1157" y="439"/>
                  </a:cubicBezTo>
                  <a:cubicBezTo>
                    <a:pt x="1158" y="432"/>
                    <a:pt x="1165" y="429"/>
                    <a:pt x="1174" y="429"/>
                  </a:cubicBezTo>
                  <a:cubicBezTo>
                    <a:pt x="1187" y="429"/>
                    <a:pt x="1203" y="434"/>
                    <a:pt x="1207" y="436"/>
                  </a:cubicBezTo>
                  <a:cubicBezTo>
                    <a:pt x="1207" y="446"/>
                    <a:pt x="1208" y="451"/>
                    <a:pt x="1209" y="451"/>
                  </a:cubicBezTo>
                  <a:cubicBezTo>
                    <a:pt x="1210" y="451"/>
                    <a:pt x="1211" y="447"/>
                    <a:pt x="1213" y="436"/>
                  </a:cubicBezTo>
                  <a:cubicBezTo>
                    <a:pt x="1217" y="424"/>
                    <a:pt x="1222" y="421"/>
                    <a:pt x="1228" y="421"/>
                  </a:cubicBezTo>
                  <a:cubicBezTo>
                    <a:pt x="1231" y="421"/>
                    <a:pt x="1234" y="422"/>
                    <a:pt x="1238" y="424"/>
                  </a:cubicBezTo>
                  <a:cubicBezTo>
                    <a:pt x="1242" y="425"/>
                    <a:pt x="1246" y="426"/>
                    <a:pt x="1250" y="426"/>
                  </a:cubicBezTo>
                  <a:cubicBezTo>
                    <a:pt x="1256" y="426"/>
                    <a:pt x="1261" y="422"/>
                    <a:pt x="1263" y="408"/>
                  </a:cubicBezTo>
                  <a:lnTo>
                    <a:pt x="1269" y="411"/>
                  </a:lnTo>
                  <a:cubicBezTo>
                    <a:pt x="1272" y="411"/>
                    <a:pt x="1282" y="392"/>
                    <a:pt x="1282" y="392"/>
                  </a:cubicBezTo>
                  <a:cubicBezTo>
                    <a:pt x="1286" y="383"/>
                    <a:pt x="1289" y="378"/>
                    <a:pt x="1289" y="378"/>
                  </a:cubicBezTo>
                  <a:lnTo>
                    <a:pt x="1289" y="378"/>
                  </a:lnTo>
                  <a:cubicBezTo>
                    <a:pt x="1290" y="378"/>
                    <a:pt x="1288" y="384"/>
                    <a:pt x="1285" y="395"/>
                  </a:cubicBezTo>
                  <a:cubicBezTo>
                    <a:pt x="1282" y="408"/>
                    <a:pt x="1279" y="420"/>
                    <a:pt x="1276" y="436"/>
                  </a:cubicBezTo>
                  <a:cubicBezTo>
                    <a:pt x="1279" y="436"/>
                    <a:pt x="1285" y="417"/>
                    <a:pt x="1291" y="395"/>
                  </a:cubicBezTo>
                  <a:cubicBezTo>
                    <a:pt x="1294" y="377"/>
                    <a:pt x="1298" y="377"/>
                    <a:pt x="1298" y="377"/>
                  </a:cubicBezTo>
                  <a:lnTo>
                    <a:pt x="1298" y="377"/>
                  </a:lnTo>
                  <a:cubicBezTo>
                    <a:pt x="1298" y="377"/>
                    <a:pt x="1298" y="377"/>
                    <a:pt x="1294" y="398"/>
                  </a:cubicBezTo>
                  <a:cubicBezTo>
                    <a:pt x="1288" y="417"/>
                    <a:pt x="1285" y="439"/>
                    <a:pt x="1285" y="439"/>
                  </a:cubicBezTo>
                  <a:cubicBezTo>
                    <a:pt x="1290" y="422"/>
                    <a:pt x="1291" y="420"/>
                    <a:pt x="1291" y="420"/>
                  </a:cubicBezTo>
                  <a:cubicBezTo>
                    <a:pt x="1291" y="420"/>
                    <a:pt x="1291" y="420"/>
                    <a:pt x="1291" y="420"/>
                  </a:cubicBezTo>
                  <a:cubicBezTo>
                    <a:pt x="1294" y="420"/>
                    <a:pt x="1294" y="420"/>
                    <a:pt x="1285" y="461"/>
                  </a:cubicBezTo>
                  <a:cubicBezTo>
                    <a:pt x="1279" y="482"/>
                    <a:pt x="1276" y="492"/>
                    <a:pt x="1277" y="492"/>
                  </a:cubicBezTo>
                  <a:cubicBezTo>
                    <a:pt x="1278" y="492"/>
                    <a:pt x="1282" y="482"/>
                    <a:pt x="1288" y="461"/>
                  </a:cubicBezTo>
                  <a:lnTo>
                    <a:pt x="1294" y="442"/>
                  </a:lnTo>
                  <a:lnTo>
                    <a:pt x="1294" y="442"/>
                  </a:lnTo>
                  <a:cubicBezTo>
                    <a:pt x="1292" y="456"/>
                    <a:pt x="1292" y="460"/>
                    <a:pt x="1293" y="460"/>
                  </a:cubicBezTo>
                  <a:cubicBezTo>
                    <a:pt x="1296" y="460"/>
                    <a:pt x="1303" y="438"/>
                    <a:pt x="1307" y="424"/>
                  </a:cubicBezTo>
                  <a:lnTo>
                    <a:pt x="1307" y="424"/>
                  </a:lnTo>
                  <a:cubicBezTo>
                    <a:pt x="1304" y="445"/>
                    <a:pt x="1302" y="456"/>
                    <a:pt x="1303" y="456"/>
                  </a:cubicBezTo>
                  <a:cubicBezTo>
                    <a:pt x="1304" y="456"/>
                    <a:pt x="1307" y="446"/>
                    <a:pt x="1313" y="427"/>
                  </a:cubicBezTo>
                  <a:cubicBezTo>
                    <a:pt x="1316" y="416"/>
                    <a:pt x="1318" y="411"/>
                    <a:pt x="1318" y="411"/>
                  </a:cubicBezTo>
                  <a:lnTo>
                    <a:pt x="1318" y="411"/>
                  </a:lnTo>
                  <a:cubicBezTo>
                    <a:pt x="1319" y="411"/>
                    <a:pt x="1318" y="417"/>
                    <a:pt x="1316" y="427"/>
                  </a:cubicBezTo>
                  <a:cubicBezTo>
                    <a:pt x="1313" y="449"/>
                    <a:pt x="1316" y="449"/>
                    <a:pt x="1319" y="452"/>
                  </a:cubicBezTo>
                  <a:cubicBezTo>
                    <a:pt x="1323" y="439"/>
                    <a:pt x="1329" y="436"/>
                    <a:pt x="1335" y="436"/>
                  </a:cubicBezTo>
                  <a:cubicBezTo>
                    <a:pt x="1340" y="436"/>
                    <a:pt x="1345" y="438"/>
                    <a:pt x="1351" y="439"/>
                  </a:cubicBezTo>
                  <a:cubicBezTo>
                    <a:pt x="1358" y="442"/>
                    <a:pt x="1364" y="444"/>
                    <a:pt x="1369" y="444"/>
                  </a:cubicBezTo>
                  <a:cubicBezTo>
                    <a:pt x="1376" y="444"/>
                    <a:pt x="1380" y="440"/>
                    <a:pt x="1382" y="430"/>
                  </a:cubicBezTo>
                  <a:cubicBezTo>
                    <a:pt x="1385" y="430"/>
                    <a:pt x="1385" y="430"/>
                    <a:pt x="1382" y="452"/>
                  </a:cubicBezTo>
                  <a:cubicBezTo>
                    <a:pt x="1380" y="460"/>
                    <a:pt x="1378" y="464"/>
                    <a:pt x="1378" y="464"/>
                  </a:cubicBezTo>
                  <a:cubicBezTo>
                    <a:pt x="1379" y="464"/>
                    <a:pt x="1382" y="455"/>
                    <a:pt x="1392" y="433"/>
                  </a:cubicBezTo>
                  <a:lnTo>
                    <a:pt x="1392" y="433"/>
                  </a:lnTo>
                  <a:cubicBezTo>
                    <a:pt x="1385" y="452"/>
                    <a:pt x="1388" y="455"/>
                    <a:pt x="1398" y="458"/>
                  </a:cubicBezTo>
                  <a:cubicBezTo>
                    <a:pt x="1399" y="458"/>
                    <a:pt x="1400" y="458"/>
                    <a:pt x="1401" y="458"/>
                  </a:cubicBezTo>
                  <a:cubicBezTo>
                    <a:pt x="1404" y="458"/>
                    <a:pt x="1409" y="456"/>
                    <a:pt x="1414" y="442"/>
                  </a:cubicBezTo>
                  <a:cubicBezTo>
                    <a:pt x="1418" y="433"/>
                    <a:pt x="1421" y="428"/>
                    <a:pt x="1421" y="428"/>
                  </a:cubicBezTo>
                  <a:lnTo>
                    <a:pt x="1421" y="428"/>
                  </a:lnTo>
                  <a:cubicBezTo>
                    <a:pt x="1421" y="428"/>
                    <a:pt x="1420" y="433"/>
                    <a:pt x="1417" y="442"/>
                  </a:cubicBezTo>
                  <a:cubicBezTo>
                    <a:pt x="1408" y="467"/>
                    <a:pt x="1407" y="486"/>
                    <a:pt x="1411" y="486"/>
                  </a:cubicBezTo>
                  <a:cubicBezTo>
                    <a:pt x="1414" y="486"/>
                    <a:pt x="1417" y="481"/>
                    <a:pt x="1423" y="467"/>
                  </a:cubicBezTo>
                  <a:lnTo>
                    <a:pt x="1423" y="467"/>
                  </a:lnTo>
                  <a:cubicBezTo>
                    <a:pt x="1423" y="467"/>
                    <a:pt x="1426" y="467"/>
                    <a:pt x="1420" y="489"/>
                  </a:cubicBezTo>
                  <a:cubicBezTo>
                    <a:pt x="1423" y="489"/>
                    <a:pt x="1423" y="489"/>
                    <a:pt x="1435" y="471"/>
                  </a:cubicBezTo>
                  <a:lnTo>
                    <a:pt x="1448" y="477"/>
                  </a:lnTo>
                  <a:cubicBezTo>
                    <a:pt x="1451" y="477"/>
                    <a:pt x="1460" y="458"/>
                    <a:pt x="1461" y="458"/>
                  </a:cubicBezTo>
                  <a:lnTo>
                    <a:pt x="1461" y="458"/>
                  </a:lnTo>
                  <a:cubicBezTo>
                    <a:pt x="1454" y="480"/>
                    <a:pt x="1464" y="483"/>
                    <a:pt x="1476" y="486"/>
                  </a:cubicBezTo>
                  <a:cubicBezTo>
                    <a:pt x="1489" y="493"/>
                    <a:pt x="1498" y="496"/>
                    <a:pt x="1495" y="518"/>
                  </a:cubicBezTo>
                  <a:cubicBezTo>
                    <a:pt x="1495" y="518"/>
                    <a:pt x="1495" y="518"/>
                    <a:pt x="1504" y="499"/>
                  </a:cubicBezTo>
                  <a:cubicBezTo>
                    <a:pt x="1512" y="476"/>
                    <a:pt x="1516" y="467"/>
                    <a:pt x="1517" y="467"/>
                  </a:cubicBezTo>
                  <a:lnTo>
                    <a:pt x="1517" y="467"/>
                  </a:lnTo>
                  <a:cubicBezTo>
                    <a:pt x="1517" y="467"/>
                    <a:pt x="1516" y="472"/>
                    <a:pt x="1514" y="480"/>
                  </a:cubicBezTo>
                  <a:cubicBezTo>
                    <a:pt x="1509" y="502"/>
                    <a:pt x="1508" y="513"/>
                    <a:pt x="1511" y="513"/>
                  </a:cubicBezTo>
                  <a:cubicBezTo>
                    <a:pt x="1513" y="513"/>
                    <a:pt x="1517" y="507"/>
                    <a:pt x="1522" y="497"/>
                  </a:cubicBezTo>
                  <a:lnTo>
                    <a:pt x="1522" y="497"/>
                  </a:lnTo>
                  <a:cubicBezTo>
                    <a:pt x="1521" y="499"/>
                    <a:pt x="1521" y="501"/>
                    <a:pt x="1520" y="505"/>
                  </a:cubicBezTo>
                  <a:cubicBezTo>
                    <a:pt x="1515" y="521"/>
                    <a:pt x="1514" y="528"/>
                    <a:pt x="1515" y="528"/>
                  </a:cubicBezTo>
                  <a:cubicBezTo>
                    <a:pt x="1517" y="528"/>
                    <a:pt x="1525" y="512"/>
                    <a:pt x="1533" y="489"/>
                  </a:cubicBezTo>
                  <a:lnTo>
                    <a:pt x="1533" y="489"/>
                  </a:lnTo>
                  <a:cubicBezTo>
                    <a:pt x="1530" y="503"/>
                    <a:pt x="1526" y="519"/>
                    <a:pt x="1528" y="519"/>
                  </a:cubicBezTo>
                  <a:cubicBezTo>
                    <a:pt x="1529" y="519"/>
                    <a:pt x="1530" y="516"/>
                    <a:pt x="1533" y="511"/>
                  </a:cubicBezTo>
                  <a:lnTo>
                    <a:pt x="1533" y="511"/>
                  </a:lnTo>
                  <a:cubicBezTo>
                    <a:pt x="1533" y="511"/>
                    <a:pt x="1532" y="512"/>
                    <a:pt x="1520" y="552"/>
                  </a:cubicBezTo>
                  <a:cubicBezTo>
                    <a:pt x="1517" y="565"/>
                    <a:pt x="1511" y="577"/>
                    <a:pt x="1511" y="590"/>
                  </a:cubicBezTo>
                  <a:cubicBezTo>
                    <a:pt x="1517" y="577"/>
                    <a:pt x="1520" y="565"/>
                    <a:pt x="1523" y="552"/>
                  </a:cubicBezTo>
                  <a:lnTo>
                    <a:pt x="1526" y="552"/>
                  </a:lnTo>
                  <a:cubicBezTo>
                    <a:pt x="1526" y="552"/>
                    <a:pt x="1526" y="552"/>
                    <a:pt x="1527" y="552"/>
                  </a:cubicBezTo>
                  <a:cubicBezTo>
                    <a:pt x="1528" y="552"/>
                    <a:pt x="1531" y="550"/>
                    <a:pt x="1536" y="533"/>
                  </a:cubicBezTo>
                  <a:cubicBezTo>
                    <a:pt x="1542" y="514"/>
                    <a:pt x="1545" y="514"/>
                    <a:pt x="1545" y="514"/>
                  </a:cubicBezTo>
                  <a:lnTo>
                    <a:pt x="1545" y="514"/>
                  </a:lnTo>
                  <a:cubicBezTo>
                    <a:pt x="1543" y="521"/>
                    <a:pt x="1543" y="524"/>
                    <a:pt x="1543" y="524"/>
                  </a:cubicBezTo>
                  <a:cubicBezTo>
                    <a:pt x="1544" y="524"/>
                    <a:pt x="1549" y="511"/>
                    <a:pt x="1551" y="496"/>
                  </a:cubicBezTo>
                  <a:cubicBezTo>
                    <a:pt x="1555" y="483"/>
                    <a:pt x="1561" y="471"/>
                    <a:pt x="1567" y="458"/>
                  </a:cubicBezTo>
                  <a:cubicBezTo>
                    <a:pt x="1567" y="458"/>
                    <a:pt x="1573" y="436"/>
                    <a:pt x="1580" y="417"/>
                  </a:cubicBezTo>
                  <a:cubicBezTo>
                    <a:pt x="1589" y="392"/>
                    <a:pt x="1598" y="364"/>
                    <a:pt x="1602" y="336"/>
                  </a:cubicBezTo>
                  <a:cubicBezTo>
                    <a:pt x="1602" y="323"/>
                    <a:pt x="1602" y="310"/>
                    <a:pt x="1599" y="310"/>
                  </a:cubicBezTo>
                  <a:cubicBezTo>
                    <a:pt x="1597" y="310"/>
                    <a:pt x="1594" y="316"/>
                    <a:pt x="1589" y="333"/>
                  </a:cubicBezTo>
                  <a:cubicBezTo>
                    <a:pt x="1589" y="333"/>
                    <a:pt x="1584" y="349"/>
                    <a:pt x="1580" y="349"/>
                  </a:cubicBezTo>
                  <a:cubicBezTo>
                    <a:pt x="1580" y="349"/>
                    <a:pt x="1580" y="349"/>
                    <a:pt x="1580" y="348"/>
                  </a:cubicBezTo>
                  <a:cubicBezTo>
                    <a:pt x="1580" y="348"/>
                    <a:pt x="1583" y="330"/>
                    <a:pt x="1583" y="330"/>
                  </a:cubicBezTo>
                  <a:cubicBezTo>
                    <a:pt x="1589" y="308"/>
                    <a:pt x="1583" y="304"/>
                    <a:pt x="1573" y="301"/>
                  </a:cubicBezTo>
                  <a:cubicBezTo>
                    <a:pt x="1561" y="298"/>
                    <a:pt x="1558" y="295"/>
                    <a:pt x="1561" y="273"/>
                  </a:cubicBezTo>
                  <a:cubicBezTo>
                    <a:pt x="1567" y="254"/>
                    <a:pt x="1564" y="254"/>
                    <a:pt x="1564" y="254"/>
                  </a:cubicBezTo>
                  <a:lnTo>
                    <a:pt x="1564" y="254"/>
                  </a:lnTo>
                  <a:cubicBezTo>
                    <a:pt x="1560" y="265"/>
                    <a:pt x="1556" y="269"/>
                    <a:pt x="1550" y="269"/>
                  </a:cubicBezTo>
                  <a:cubicBezTo>
                    <a:pt x="1545" y="269"/>
                    <a:pt x="1539" y="266"/>
                    <a:pt x="1533" y="264"/>
                  </a:cubicBezTo>
                  <a:cubicBezTo>
                    <a:pt x="1527" y="261"/>
                    <a:pt x="1522" y="259"/>
                    <a:pt x="1517" y="259"/>
                  </a:cubicBezTo>
                  <a:cubicBezTo>
                    <a:pt x="1510" y="259"/>
                    <a:pt x="1505" y="263"/>
                    <a:pt x="1501" y="273"/>
                  </a:cubicBezTo>
                  <a:lnTo>
                    <a:pt x="1498" y="273"/>
                  </a:lnTo>
                  <a:cubicBezTo>
                    <a:pt x="1504" y="251"/>
                    <a:pt x="1501" y="251"/>
                    <a:pt x="1498" y="251"/>
                  </a:cubicBezTo>
                  <a:cubicBezTo>
                    <a:pt x="1489" y="267"/>
                    <a:pt x="1486" y="267"/>
                    <a:pt x="1486" y="267"/>
                  </a:cubicBezTo>
                  <a:cubicBezTo>
                    <a:pt x="1492" y="248"/>
                    <a:pt x="1489" y="245"/>
                    <a:pt x="1486" y="245"/>
                  </a:cubicBezTo>
                  <a:cubicBezTo>
                    <a:pt x="1485" y="245"/>
                    <a:pt x="1484" y="245"/>
                    <a:pt x="1483" y="245"/>
                  </a:cubicBezTo>
                  <a:cubicBezTo>
                    <a:pt x="1481" y="245"/>
                    <a:pt x="1478" y="247"/>
                    <a:pt x="1473" y="264"/>
                  </a:cubicBezTo>
                  <a:cubicBezTo>
                    <a:pt x="1473" y="264"/>
                    <a:pt x="1461" y="257"/>
                    <a:pt x="1461" y="236"/>
                  </a:cubicBezTo>
                  <a:cubicBezTo>
                    <a:pt x="1461" y="229"/>
                    <a:pt x="1461" y="226"/>
                    <a:pt x="1460" y="226"/>
                  </a:cubicBezTo>
                  <a:cubicBezTo>
                    <a:pt x="1458" y="226"/>
                    <a:pt x="1452" y="241"/>
                    <a:pt x="1448" y="254"/>
                  </a:cubicBezTo>
                  <a:cubicBezTo>
                    <a:pt x="1445" y="267"/>
                    <a:pt x="1442" y="279"/>
                    <a:pt x="1432" y="292"/>
                  </a:cubicBezTo>
                  <a:cubicBezTo>
                    <a:pt x="1432" y="292"/>
                    <a:pt x="1439" y="273"/>
                    <a:pt x="1445" y="251"/>
                  </a:cubicBezTo>
                  <a:cubicBezTo>
                    <a:pt x="1451" y="232"/>
                    <a:pt x="1451" y="232"/>
                    <a:pt x="1448" y="232"/>
                  </a:cubicBezTo>
                  <a:lnTo>
                    <a:pt x="1445" y="229"/>
                  </a:lnTo>
                  <a:cubicBezTo>
                    <a:pt x="1441" y="242"/>
                    <a:pt x="1436" y="246"/>
                    <a:pt x="1430" y="246"/>
                  </a:cubicBezTo>
                  <a:cubicBezTo>
                    <a:pt x="1426" y="246"/>
                    <a:pt x="1422" y="244"/>
                    <a:pt x="1417" y="242"/>
                  </a:cubicBezTo>
                  <a:cubicBezTo>
                    <a:pt x="1411" y="240"/>
                    <a:pt x="1406" y="238"/>
                    <a:pt x="1403" y="238"/>
                  </a:cubicBezTo>
                  <a:cubicBezTo>
                    <a:pt x="1396" y="238"/>
                    <a:pt x="1392" y="242"/>
                    <a:pt x="1388" y="254"/>
                  </a:cubicBezTo>
                  <a:cubicBezTo>
                    <a:pt x="1387" y="263"/>
                    <a:pt x="1385" y="268"/>
                    <a:pt x="1384" y="268"/>
                  </a:cubicBezTo>
                  <a:cubicBezTo>
                    <a:pt x="1383" y="268"/>
                    <a:pt x="1382" y="263"/>
                    <a:pt x="1382" y="251"/>
                  </a:cubicBezTo>
                  <a:cubicBezTo>
                    <a:pt x="1386" y="211"/>
                    <a:pt x="1388" y="196"/>
                    <a:pt x="1386" y="196"/>
                  </a:cubicBezTo>
                  <a:lnTo>
                    <a:pt x="1386" y="196"/>
                  </a:lnTo>
                  <a:cubicBezTo>
                    <a:pt x="1385" y="196"/>
                    <a:pt x="1382" y="201"/>
                    <a:pt x="1379" y="207"/>
                  </a:cubicBezTo>
                  <a:cubicBezTo>
                    <a:pt x="1379" y="220"/>
                    <a:pt x="1376" y="236"/>
                    <a:pt x="1373" y="248"/>
                  </a:cubicBezTo>
                  <a:cubicBezTo>
                    <a:pt x="1367" y="268"/>
                    <a:pt x="1363" y="279"/>
                    <a:pt x="1363" y="279"/>
                  </a:cubicBezTo>
                  <a:cubicBezTo>
                    <a:pt x="1362" y="279"/>
                    <a:pt x="1363" y="268"/>
                    <a:pt x="1367" y="248"/>
                  </a:cubicBezTo>
                  <a:cubicBezTo>
                    <a:pt x="1372" y="230"/>
                    <a:pt x="1368" y="222"/>
                    <a:pt x="1361" y="222"/>
                  </a:cubicBezTo>
                  <a:cubicBezTo>
                    <a:pt x="1354" y="222"/>
                    <a:pt x="1344" y="231"/>
                    <a:pt x="1336" y="247"/>
                  </a:cubicBezTo>
                  <a:lnTo>
                    <a:pt x="1336" y="247"/>
                  </a:lnTo>
                  <a:cubicBezTo>
                    <a:pt x="1337" y="244"/>
                    <a:pt x="1337" y="241"/>
                    <a:pt x="1338" y="236"/>
                  </a:cubicBezTo>
                  <a:cubicBezTo>
                    <a:pt x="1345" y="217"/>
                    <a:pt x="1341" y="217"/>
                    <a:pt x="1335" y="214"/>
                  </a:cubicBezTo>
                  <a:lnTo>
                    <a:pt x="1329" y="210"/>
                  </a:lnTo>
                  <a:cubicBezTo>
                    <a:pt x="1325" y="227"/>
                    <a:pt x="1322" y="233"/>
                    <a:pt x="1319" y="233"/>
                  </a:cubicBezTo>
                  <a:cubicBezTo>
                    <a:pt x="1316" y="233"/>
                    <a:pt x="1315" y="220"/>
                    <a:pt x="1316" y="207"/>
                  </a:cubicBezTo>
                  <a:cubicBezTo>
                    <a:pt x="1319" y="185"/>
                    <a:pt x="1319" y="185"/>
                    <a:pt x="1316" y="185"/>
                  </a:cubicBezTo>
                  <a:cubicBezTo>
                    <a:pt x="1310" y="200"/>
                    <a:pt x="1306" y="206"/>
                    <a:pt x="1303" y="206"/>
                  </a:cubicBezTo>
                  <a:cubicBezTo>
                    <a:pt x="1299" y="206"/>
                    <a:pt x="1299" y="194"/>
                    <a:pt x="1301" y="182"/>
                  </a:cubicBezTo>
                  <a:cubicBezTo>
                    <a:pt x="1301" y="182"/>
                    <a:pt x="1301" y="179"/>
                    <a:pt x="1298" y="179"/>
                  </a:cubicBezTo>
                  <a:cubicBezTo>
                    <a:pt x="1291" y="198"/>
                    <a:pt x="1288" y="198"/>
                    <a:pt x="1285" y="198"/>
                  </a:cubicBezTo>
                  <a:cubicBezTo>
                    <a:pt x="1283" y="197"/>
                    <a:pt x="1282" y="196"/>
                    <a:pt x="1281" y="196"/>
                  </a:cubicBezTo>
                  <a:cubicBezTo>
                    <a:pt x="1279" y="196"/>
                    <a:pt x="1278" y="201"/>
                    <a:pt x="1276" y="217"/>
                  </a:cubicBezTo>
                  <a:cubicBezTo>
                    <a:pt x="1272" y="229"/>
                    <a:pt x="1269" y="242"/>
                    <a:pt x="1263" y="257"/>
                  </a:cubicBezTo>
                  <a:lnTo>
                    <a:pt x="1269" y="236"/>
                  </a:lnTo>
                  <a:cubicBezTo>
                    <a:pt x="1272" y="217"/>
                    <a:pt x="1269" y="214"/>
                    <a:pt x="1260" y="210"/>
                  </a:cubicBezTo>
                  <a:cubicBezTo>
                    <a:pt x="1251" y="207"/>
                    <a:pt x="1247" y="207"/>
                    <a:pt x="1251" y="185"/>
                  </a:cubicBezTo>
                  <a:lnTo>
                    <a:pt x="1251" y="185"/>
                  </a:lnTo>
                  <a:lnTo>
                    <a:pt x="1244" y="207"/>
                  </a:lnTo>
                  <a:cubicBezTo>
                    <a:pt x="1241" y="216"/>
                    <a:pt x="1239" y="221"/>
                    <a:pt x="1238" y="221"/>
                  </a:cubicBezTo>
                  <a:cubicBezTo>
                    <a:pt x="1237" y="221"/>
                    <a:pt x="1238" y="216"/>
                    <a:pt x="1241" y="204"/>
                  </a:cubicBezTo>
                  <a:cubicBezTo>
                    <a:pt x="1243" y="193"/>
                    <a:pt x="1241" y="187"/>
                    <a:pt x="1238" y="187"/>
                  </a:cubicBezTo>
                  <a:cubicBezTo>
                    <a:pt x="1235" y="187"/>
                    <a:pt x="1230" y="192"/>
                    <a:pt x="1225" y="201"/>
                  </a:cubicBezTo>
                  <a:lnTo>
                    <a:pt x="1222" y="198"/>
                  </a:lnTo>
                  <a:cubicBezTo>
                    <a:pt x="1227" y="178"/>
                    <a:pt x="1228" y="167"/>
                    <a:pt x="1226" y="167"/>
                  </a:cubicBezTo>
                  <a:lnTo>
                    <a:pt x="1226" y="167"/>
                  </a:lnTo>
                  <a:cubicBezTo>
                    <a:pt x="1224" y="167"/>
                    <a:pt x="1219" y="178"/>
                    <a:pt x="1213" y="198"/>
                  </a:cubicBezTo>
                  <a:cubicBezTo>
                    <a:pt x="1219" y="176"/>
                    <a:pt x="1216" y="176"/>
                    <a:pt x="1213" y="176"/>
                  </a:cubicBezTo>
                  <a:cubicBezTo>
                    <a:pt x="1210" y="185"/>
                    <a:pt x="1207" y="189"/>
                    <a:pt x="1204" y="189"/>
                  </a:cubicBezTo>
                  <a:cubicBezTo>
                    <a:pt x="1201" y="189"/>
                    <a:pt x="1200" y="183"/>
                    <a:pt x="1204" y="173"/>
                  </a:cubicBezTo>
                  <a:lnTo>
                    <a:pt x="1200" y="170"/>
                  </a:lnTo>
                  <a:cubicBezTo>
                    <a:pt x="1196" y="186"/>
                    <a:pt x="1195" y="190"/>
                    <a:pt x="1193" y="190"/>
                  </a:cubicBezTo>
                  <a:cubicBezTo>
                    <a:pt x="1192" y="190"/>
                    <a:pt x="1192" y="189"/>
                    <a:pt x="1191" y="189"/>
                  </a:cubicBezTo>
                  <a:cubicBezTo>
                    <a:pt x="1191" y="189"/>
                    <a:pt x="1188" y="189"/>
                    <a:pt x="1182" y="207"/>
                  </a:cubicBezTo>
                  <a:cubicBezTo>
                    <a:pt x="1175" y="229"/>
                    <a:pt x="1172" y="229"/>
                    <a:pt x="1172" y="229"/>
                  </a:cubicBezTo>
                  <a:lnTo>
                    <a:pt x="1172" y="229"/>
                  </a:lnTo>
                  <a:cubicBezTo>
                    <a:pt x="1175" y="214"/>
                    <a:pt x="1178" y="201"/>
                    <a:pt x="1185" y="189"/>
                  </a:cubicBezTo>
                  <a:cubicBezTo>
                    <a:pt x="1187" y="180"/>
                    <a:pt x="1188" y="175"/>
                    <a:pt x="1187" y="175"/>
                  </a:cubicBezTo>
                  <a:lnTo>
                    <a:pt x="1187" y="175"/>
                  </a:lnTo>
                  <a:cubicBezTo>
                    <a:pt x="1186" y="175"/>
                    <a:pt x="1181" y="184"/>
                    <a:pt x="1172" y="207"/>
                  </a:cubicBezTo>
                  <a:cubicBezTo>
                    <a:pt x="1166" y="226"/>
                    <a:pt x="1163" y="235"/>
                    <a:pt x="1162" y="235"/>
                  </a:cubicBezTo>
                  <a:cubicBezTo>
                    <a:pt x="1162" y="235"/>
                    <a:pt x="1164" y="225"/>
                    <a:pt x="1169" y="204"/>
                  </a:cubicBezTo>
                  <a:cubicBezTo>
                    <a:pt x="1171" y="197"/>
                    <a:pt x="1174" y="190"/>
                    <a:pt x="1175" y="185"/>
                  </a:cubicBezTo>
                  <a:lnTo>
                    <a:pt x="1175" y="185"/>
                  </a:lnTo>
                  <a:cubicBezTo>
                    <a:pt x="1175" y="185"/>
                    <a:pt x="1172" y="185"/>
                    <a:pt x="1166" y="204"/>
                  </a:cubicBezTo>
                  <a:lnTo>
                    <a:pt x="1163" y="204"/>
                  </a:lnTo>
                  <a:cubicBezTo>
                    <a:pt x="1163" y="182"/>
                    <a:pt x="1160" y="179"/>
                    <a:pt x="1157" y="179"/>
                  </a:cubicBezTo>
                  <a:cubicBezTo>
                    <a:pt x="1155" y="190"/>
                    <a:pt x="1154" y="196"/>
                    <a:pt x="1154" y="196"/>
                  </a:cubicBezTo>
                  <a:cubicBezTo>
                    <a:pt x="1153" y="196"/>
                    <a:pt x="1153" y="190"/>
                    <a:pt x="1153" y="179"/>
                  </a:cubicBezTo>
                  <a:cubicBezTo>
                    <a:pt x="1156" y="170"/>
                    <a:pt x="1157" y="164"/>
                    <a:pt x="1157" y="164"/>
                  </a:cubicBezTo>
                  <a:lnTo>
                    <a:pt x="1157" y="164"/>
                  </a:lnTo>
                  <a:cubicBezTo>
                    <a:pt x="1156" y="164"/>
                    <a:pt x="1153" y="174"/>
                    <a:pt x="1147" y="198"/>
                  </a:cubicBezTo>
                  <a:cubicBezTo>
                    <a:pt x="1144" y="209"/>
                    <a:pt x="1142" y="214"/>
                    <a:pt x="1142" y="214"/>
                  </a:cubicBezTo>
                  <a:cubicBezTo>
                    <a:pt x="1141" y="214"/>
                    <a:pt x="1141" y="209"/>
                    <a:pt x="1141" y="198"/>
                  </a:cubicBezTo>
                  <a:cubicBezTo>
                    <a:pt x="1146" y="174"/>
                    <a:pt x="1149" y="164"/>
                    <a:pt x="1148" y="164"/>
                  </a:cubicBezTo>
                  <a:lnTo>
                    <a:pt x="1148" y="164"/>
                  </a:lnTo>
                  <a:cubicBezTo>
                    <a:pt x="1148" y="164"/>
                    <a:pt x="1147" y="168"/>
                    <a:pt x="1144" y="176"/>
                  </a:cubicBezTo>
                  <a:cubicBezTo>
                    <a:pt x="1138" y="195"/>
                    <a:pt x="1138" y="195"/>
                    <a:pt x="1138" y="195"/>
                  </a:cubicBezTo>
                  <a:cubicBezTo>
                    <a:pt x="1141" y="176"/>
                    <a:pt x="1125" y="170"/>
                    <a:pt x="1106" y="167"/>
                  </a:cubicBezTo>
                  <a:cubicBezTo>
                    <a:pt x="1100" y="179"/>
                    <a:pt x="1097" y="192"/>
                    <a:pt x="1097" y="207"/>
                  </a:cubicBezTo>
                  <a:cubicBezTo>
                    <a:pt x="1093" y="224"/>
                    <a:pt x="1091" y="230"/>
                    <a:pt x="1091" y="230"/>
                  </a:cubicBezTo>
                  <a:cubicBezTo>
                    <a:pt x="1090" y="230"/>
                    <a:pt x="1092" y="217"/>
                    <a:pt x="1094" y="204"/>
                  </a:cubicBezTo>
                  <a:cubicBezTo>
                    <a:pt x="1099" y="174"/>
                    <a:pt x="1100" y="158"/>
                    <a:pt x="1099" y="158"/>
                  </a:cubicBezTo>
                  <a:lnTo>
                    <a:pt x="1099" y="158"/>
                  </a:lnTo>
                  <a:cubicBezTo>
                    <a:pt x="1098" y="158"/>
                    <a:pt x="1095" y="173"/>
                    <a:pt x="1091" y="204"/>
                  </a:cubicBezTo>
                  <a:cubicBezTo>
                    <a:pt x="1088" y="225"/>
                    <a:pt x="1086" y="235"/>
                    <a:pt x="1086" y="235"/>
                  </a:cubicBezTo>
                  <a:cubicBezTo>
                    <a:pt x="1085" y="235"/>
                    <a:pt x="1086" y="225"/>
                    <a:pt x="1088" y="204"/>
                  </a:cubicBezTo>
                  <a:cubicBezTo>
                    <a:pt x="1089" y="193"/>
                    <a:pt x="1090" y="188"/>
                    <a:pt x="1090" y="188"/>
                  </a:cubicBezTo>
                  <a:lnTo>
                    <a:pt x="1090" y="188"/>
                  </a:lnTo>
                  <a:cubicBezTo>
                    <a:pt x="1089" y="188"/>
                    <a:pt x="1088" y="193"/>
                    <a:pt x="1084" y="204"/>
                  </a:cubicBezTo>
                  <a:cubicBezTo>
                    <a:pt x="1083" y="213"/>
                    <a:pt x="1081" y="218"/>
                    <a:pt x="1081" y="218"/>
                  </a:cubicBezTo>
                  <a:cubicBezTo>
                    <a:pt x="1080" y="218"/>
                    <a:pt x="1080" y="212"/>
                    <a:pt x="1081" y="201"/>
                  </a:cubicBezTo>
                  <a:cubicBezTo>
                    <a:pt x="1084" y="188"/>
                    <a:pt x="1086" y="173"/>
                    <a:pt x="1085" y="173"/>
                  </a:cubicBezTo>
                  <a:lnTo>
                    <a:pt x="1085" y="173"/>
                  </a:lnTo>
                  <a:cubicBezTo>
                    <a:pt x="1084" y="173"/>
                    <a:pt x="1083" y="176"/>
                    <a:pt x="1081" y="182"/>
                  </a:cubicBezTo>
                  <a:cubicBezTo>
                    <a:pt x="1081" y="182"/>
                    <a:pt x="1081" y="179"/>
                    <a:pt x="1081" y="160"/>
                  </a:cubicBezTo>
                  <a:cubicBezTo>
                    <a:pt x="1082" y="153"/>
                    <a:pt x="1082" y="151"/>
                    <a:pt x="1082" y="151"/>
                  </a:cubicBezTo>
                  <a:lnTo>
                    <a:pt x="1082" y="151"/>
                  </a:lnTo>
                  <a:cubicBezTo>
                    <a:pt x="1081" y="151"/>
                    <a:pt x="1076" y="164"/>
                    <a:pt x="1072" y="179"/>
                  </a:cubicBezTo>
                  <a:cubicBezTo>
                    <a:pt x="1066" y="198"/>
                    <a:pt x="1063" y="207"/>
                    <a:pt x="1062" y="207"/>
                  </a:cubicBezTo>
                  <a:cubicBezTo>
                    <a:pt x="1062" y="207"/>
                    <a:pt x="1064" y="197"/>
                    <a:pt x="1069" y="176"/>
                  </a:cubicBezTo>
                  <a:cubicBezTo>
                    <a:pt x="1071" y="160"/>
                    <a:pt x="1071" y="153"/>
                    <a:pt x="1069" y="153"/>
                  </a:cubicBezTo>
                  <a:lnTo>
                    <a:pt x="1069" y="153"/>
                  </a:lnTo>
                  <a:cubicBezTo>
                    <a:pt x="1066" y="153"/>
                    <a:pt x="1059" y="170"/>
                    <a:pt x="1053" y="195"/>
                  </a:cubicBezTo>
                  <a:cubicBezTo>
                    <a:pt x="1052" y="198"/>
                    <a:pt x="1052" y="200"/>
                    <a:pt x="1051" y="203"/>
                  </a:cubicBezTo>
                  <a:lnTo>
                    <a:pt x="1051" y="203"/>
                  </a:lnTo>
                  <a:cubicBezTo>
                    <a:pt x="1052" y="195"/>
                    <a:pt x="1050" y="195"/>
                    <a:pt x="1050" y="195"/>
                  </a:cubicBezTo>
                  <a:cubicBezTo>
                    <a:pt x="1050" y="195"/>
                    <a:pt x="1047" y="192"/>
                    <a:pt x="1050" y="173"/>
                  </a:cubicBezTo>
                  <a:lnTo>
                    <a:pt x="1050" y="173"/>
                  </a:lnTo>
                  <a:cubicBezTo>
                    <a:pt x="1050" y="173"/>
                    <a:pt x="1050" y="173"/>
                    <a:pt x="1041" y="192"/>
                  </a:cubicBezTo>
                  <a:cubicBezTo>
                    <a:pt x="1037" y="207"/>
                    <a:pt x="1034" y="213"/>
                    <a:pt x="1033" y="213"/>
                  </a:cubicBezTo>
                  <a:cubicBezTo>
                    <a:pt x="1030" y="213"/>
                    <a:pt x="1030" y="194"/>
                    <a:pt x="1034" y="167"/>
                  </a:cubicBezTo>
                  <a:lnTo>
                    <a:pt x="1034" y="167"/>
                  </a:lnTo>
                  <a:lnTo>
                    <a:pt x="1025" y="189"/>
                  </a:lnTo>
                  <a:cubicBezTo>
                    <a:pt x="1021" y="213"/>
                    <a:pt x="1017" y="230"/>
                    <a:pt x="1016" y="230"/>
                  </a:cubicBezTo>
                  <a:cubicBezTo>
                    <a:pt x="1016" y="230"/>
                    <a:pt x="1016" y="223"/>
                    <a:pt x="1019" y="207"/>
                  </a:cubicBezTo>
                  <a:lnTo>
                    <a:pt x="1022" y="185"/>
                  </a:lnTo>
                  <a:lnTo>
                    <a:pt x="1022" y="185"/>
                  </a:lnTo>
                  <a:cubicBezTo>
                    <a:pt x="1018" y="201"/>
                    <a:pt x="1016" y="207"/>
                    <a:pt x="1014" y="207"/>
                  </a:cubicBezTo>
                  <a:cubicBezTo>
                    <a:pt x="1011" y="207"/>
                    <a:pt x="1012" y="189"/>
                    <a:pt x="1016" y="163"/>
                  </a:cubicBezTo>
                  <a:lnTo>
                    <a:pt x="1016" y="163"/>
                  </a:lnTo>
                  <a:cubicBezTo>
                    <a:pt x="1012" y="176"/>
                    <a:pt x="1009" y="192"/>
                    <a:pt x="1006" y="204"/>
                  </a:cubicBezTo>
                  <a:cubicBezTo>
                    <a:pt x="1003" y="204"/>
                    <a:pt x="1003" y="204"/>
                    <a:pt x="1006" y="182"/>
                  </a:cubicBezTo>
                  <a:cubicBezTo>
                    <a:pt x="1006" y="167"/>
                    <a:pt x="1008" y="153"/>
                    <a:pt x="1007" y="153"/>
                  </a:cubicBezTo>
                  <a:lnTo>
                    <a:pt x="1007" y="153"/>
                  </a:lnTo>
                  <a:cubicBezTo>
                    <a:pt x="1007" y="153"/>
                    <a:pt x="1007" y="155"/>
                    <a:pt x="1006" y="160"/>
                  </a:cubicBezTo>
                  <a:cubicBezTo>
                    <a:pt x="1006" y="160"/>
                    <a:pt x="1003" y="160"/>
                    <a:pt x="1006" y="138"/>
                  </a:cubicBezTo>
                  <a:lnTo>
                    <a:pt x="997" y="138"/>
                  </a:lnTo>
                  <a:cubicBezTo>
                    <a:pt x="994" y="147"/>
                    <a:pt x="991" y="152"/>
                    <a:pt x="990" y="152"/>
                  </a:cubicBezTo>
                  <a:cubicBezTo>
                    <a:pt x="989" y="152"/>
                    <a:pt x="989" y="147"/>
                    <a:pt x="990" y="135"/>
                  </a:cubicBezTo>
                  <a:lnTo>
                    <a:pt x="990" y="135"/>
                  </a:lnTo>
                  <a:cubicBezTo>
                    <a:pt x="990" y="135"/>
                    <a:pt x="987" y="135"/>
                    <a:pt x="981" y="154"/>
                  </a:cubicBezTo>
                  <a:cubicBezTo>
                    <a:pt x="978" y="154"/>
                    <a:pt x="978" y="154"/>
                    <a:pt x="981" y="132"/>
                  </a:cubicBezTo>
                  <a:cubicBezTo>
                    <a:pt x="983" y="123"/>
                    <a:pt x="983" y="118"/>
                    <a:pt x="983" y="118"/>
                  </a:cubicBezTo>
                  <a:lnTo>
                    <a:pt x="983" y="118"/>
                  </a:lnTo>
                  <a:cubicBezTo>
                    <a:pt x="983" y="118"/>
                    <a:pt x="981" y="123"/>
                    <a:pt x="978" y="132"/>
                  </a:cubicBezTo>
                  <a:cubicBezTo>
                    <a:pt x="975" y="154"/>
                    <a:pt x="972" y="154"/>
                    <a:pt x="972" y="154"/>
                  </a:cubicBezTo>
                  <a:lnTo>
                    <a:pt x="969" y="151"/>
                  </a:lnTo>
                  <a:cubicBezTo>
                    <a:pt x="965" y="173"/>
                    <a:pt x="965" y="173"/>
                    <a:pt x="962" y="173"/>
                  </a:cubicBezTo>
                  <a:cubicBezTo>
                    <a:pt x="959" y="173"/>
                    <a:pt x="959" y="151"/>
                    <a:pt x="956" y="148"/>
                  </a:cubicBezTo>
                  <a:cubicBezTo>
                    <a:pt x="950" y="148"/>
                    <a:pt x="950" y="148"/>
                    <a:pt x="950" y="170"/>
                  </a:cubicBezTo>
                  <a:cubicBezTo>
                    <a:pt x="950" y="170"/>
                    <a:pt x="948" y="178"/>
                    <a:pt x="947" y="178"/>
                  </a:cubicBezTo>
                  <a:cubicBezTo>
                    <a:pt x="947" y="178"/>
                    <a:pt x="947" y="176"/>
                    <a:pt x="947" y="170"/>
                  </a:cubicBezTo>
                  <a:cubicBezTo>
                    <a:pt x="947" y="167"/>
                    <a:pt x="943" y="145"/>
                    <a:pt x="937" y="145"/>
                  </a:cubicBezTo>
                  <a:cubicBezTo>
                    <a:pt x="935" y="144"/>
                    <a:pt x="933" y="143"/>
                    <a:pt x="931" y="143"/>
                  </a:cubicBezTo>
                  <a:cubicBezTo>
                    <a:pt x="928" y="143"/>
                    <a:pt x="928" y="148"/>
                    <a:pt x="928" y="163"/>
                  </a:cubicBezTo>
                  <a:cubicBezTo>
                    <a:pt x="925" y="184"/>
                    <a:pt x="923" y="194"/>
                    <a:pt x="923" y="194"/>
                  </a:cubicBezTo>
                  <a:cubicBezTo>
                    <a:pt x="922" y="194"/>
                    <a:pt x="923" y="184"/>
                    <a:pt x="925" y="163"/>
                  </a:cubicBezTo>
                  <a:cubicBezTo>
                    <a:pt x="926" y="138"/>
                    <a:pt x="926" y="127"/>
                    <a:pt x="925" y="127"/>
                  </a:cubicBezTo>
                  <a:lnTo>
                    <a:pt x="925" y="127"/>
                  </a:lnTo>
                  <a:cubicBezTo>
                    <a:pt x="924" y="127"/>
                    <a:pt x="923" y="132"/>
                    <a:pt x="922" y="142"/>
                  </a:cubicBezTo>
                  <a:cubicBezTo>
                    <a:pt x="915" y="160"/>
                    <a:pt x="918" y="160"/>
                    <a:pt x="915" y="160"/>
                  </a:cubicBezTo>
                  <a:cubicBezTo>
                    <a:pt x="917" y="149"/>
                    <a:pt x="917" y="144"/>
                    <a:pt x="916" y="144"/>
                  </a:cubicBezTo>
                  <a:lnTo>
                    <a:pt x="916" y="144"/>
                  </a:lnTo>
                  <a:cubicBezTo>
                    <a:pt x="914" y="144"/>
                    <a:pt x="912" y="149"/>
                    <a:pt x="909" y="160"/>
                  </a:cubicBezTo>
                  <a:cubicBezTo>
                    <a:pt x="906" y="160"/>
                    <a:pt x="906" y="160"/>
                    <a:pt x="909" y="138"/>
                  </a:cubicBezTo>
                  <a:lnTo>
                    <a:pt x="906" y="138"/>
                  </a:lnTo>
                  <a:cubicBezTo>
                    <a:pt x="902" y="154"/>
                    <a:pt x="899" y="160"/>
                    <a:pt x="896" y="160"/>
                  </a:cubicBezTo>
                  <a:cubicBezTo>
                    <a:pt x="891" y="160"/>
                    <a:pt x="888" y="146"/>
                    <a:pt x="890" y="132"/>
                  </a:cubicBezTo>
                  <a:lnTo>
                    <a:pt x="890" y="132"/>
                  </a:lnTo>
                  <a:cubicBezTo>
                    <a:pt x="890" y="132"/>
                    <a:pt x="887" y="132"/>
                    <a:pt x="884" y="154"/>
                  </a:cubicBezTo>
                  <a:cubicBezTo>
                    <a:pt x="879" y="174"/>
                    <a:pt x="877" y="185"/>
                    <a:pt x="876" y="185"/>
                  </a:cubicBezTo>
                  <a:cubicBezTo>
                    <a:pt x="875" y="185"/>
                    <a:pt x="876" y="174"/>
                    <a:pt x="878" y="154"/>
                  </a:cubicBezTo>
                  <a:cubicBezTo>
                    <a:pt x="881" y="132"/>
                    <a:pt x="882" y="121"/>
                    <a:pt x="882" y="121"/>
                  </a:cubicBezTo>
                  <a:lnTo>
                    <a:pt x="882" y="121"/>
                  </a:lnTo>
                  <a:cubicBezTo>
                    <a:pt x="882" y="121"/>
                    <a:pt x="881" y="131"/>
                    <a:pt x="878" y="151"/>
                  </a:cubicBezTo>
                  <a:cubicBezTo>
                    <a:pt x="875" y="160"/>
                    <a:pt x="872" y="164"/>
                    <a:pt x="870" y="164"/>
                  </a:cubicBezTo>
                  <a:cubicBezTo>
                    <a:pt x="867" y="164"/>
                    <a:pt x="866" y="154"/>
                    <a:pt x="871" y="129"/>
                  </a:cubicBezTo>
                  <a:cubicBezTo>
                    <a:pt x="871" y="110"/>
                    <a:pt x="874" y="88"/>
                    <a:pt x="874" y="88"/>
                  </a:cubicBezTo>
                  <a:lnTo>
                    <a:pt x="874" y="88"/>
                  </a:lnTo>
                  <a:cubicBezTo>
                    <a:pt x="871" y="107"/>
                    <a:pt x="868" y="107"/>
                    <a:pt x="868" y="107"/>
                  </a:cubicBezTo>
                  <a:cubicBezTo>
                    <a:pt x="866" y="123"/>
                    <a:pt x="865" y="127"/>
                    <a:pt x="863" y="127"/>
                  </a:cubicBezTo>
                  <a:cubicBezTo>
                    <a:pt x="862" y="127"/>
                    <a:pt x="861" y="127"/>
                    <a:pt x="859" y="126"/>
                  </a:cubicBezTo>
                  <a:cubicBezTo>
                    <a:pt x="856" y="126"/>
                    <a:pt x="843" y="145"/>
                    <a:pt x="840" y="145"/>
                  </a:cubicBezTo>
                  <a:cubicBezTo>
                    <a:pt x="837" y="145"/>
                    <a:pt x="831" y="142"/>
                    <a:pt x="831" y="123"/>
                  </a:cubicBezTo>
                  <a:cubicBezTo>
                    <a:pt x="831" y="123"/>
                    <a:pt x="830" y="123"/>
                    <a:pt x="830" y="123"/>
                  </a:cubicBezTo>
                  <a:cubicBezTo>
                    <a:pt x="829" y="123"/>
                    <a:pt x="826" y="124"/>
                    <a:pt x="821" y="142"/>
                  </a:cubicBezTo>
                  <a:cubicBezTo>
                    <a:pt x="820" y="151"/>
                    <a:pt x="818" y="155"/>
                    <a:pt x="817" y="155"/>
                  </a:cubicBezTo>
                  <a:cubicBezTo>
                    <a:pt x="816" y="155"/>
                    <a:pt x="815" y="150"/>
                    <a:pt x="815" y="138"/>
                  </a:cubicBezTo>
                  <a:cubicBezTo>
                    <a:pt x="810" y="155"/>
                    <a:pt x="807" y="157"/>
                    <a:pt x="806" y="157"/>
                  </a:cubicBezTo>
                  <a:cubicBezTo>
                    <a:pt x="806" y="157"/>
                    <a:pt x="806" y="157"/>
                    <a:pt x="806" y="157"/>
                  </a:cubicBezTo>
                  <a:cubicBezTo>
                    <a:pt x="808" y="144"/>
                    <a:pt x="808" y="129"/>
                    <a:pt x="808" y="129"/>
                  </a:cubicBezTo>
                  <a:lnTo>
                    <a:pt x="808" y="129"/>
                  </a:lnTo>
                  <a:cubicBezTo>
                    <a:pt x="807" y="129"/>
                    <a:pt x="806" y="132"/>
                    <a:pt x="806" y="138"/>
                  </a:cubicBezTo>
                  <a:cubicBezTo>
                    <a:pt x="802" y="157"/>
                    <a:pt x="799" y="157"/>
                    <a:pt x="796" y="157"/>
                  </a:cubicBezTo>
                  <a:cubicBezTo>
                    <a:pt x="796" y="143"/>
                    <a:pt x="770" y="133"/>
                    <a:pt x="750" y="133"/>
                  </a:cubicBezTo>
                  <a:cubicBezTo>
                    <a:pt x="739" y="133"/>
                    <a:pt x="730" y="137"/>
                    <a:pt x="730" y="145"/>
                  </a:cubicBezTo>
                  <a:lnTo>
                    <a:pt x="724" y="145"/>
                  </a:lnTo>
                  <a:lnTo>
                    <a:pt x="718" y="142"/>
                  </a:lnTo>
                  <a:cubicBezTo>
                    <a:pt x="719" y="124"/>
                    <a:pt x="718" y="117"/>
                    <a:pt x="716" y="117"/>
                  </a:cubicBezTo>
                  <a:cubicBezTo>
                    <a:pt x="713" y="117"/>
                    <a:pt x="707" y="128"/>
                    <a:pt x="702" y="138"/>
                  </a:cubicBezTo>
                  <a:cubicBezTo>
                    <a:pt x="699" y="160"/>
                    <a:pt x="699" y="160"/>
                    <a:pt x="696" y="160"/>
                  </a:cubicBezTo>
                  <a:cubicBezTo>
                    <a:pt x="698" y="135"/>
                    <a:pt x="696" y="124"/>
                    <a:pt x="694" y="124"/>
                  </a:cubicBezTo>
                  <a:cubicBezTo>
                    <a:pt x="692" y="124"/>
                    <a:pt x="689" y="129"/>
                    <a:pt x="686" y="138"/>
                  </a:cubicBezTo>
                  <a:cubicBezTo>
                    <a:pt x="685" y="158"/>
                    <a:pt x="683" y="169"/>
                    <a:pt x="683" y="169"/>
                  </a:cubicBezTo>
                  <a:cubicBezTo>
                    <a:pt x="682" y="169"/>
                    <a:pt x="682" y="158"/>
                    <a:pt x="683" y="135"/>
                  </a:cubicBezTo>
                  <a:cubicBezTo>
                    <a:pt x="685" y="117"/>
                    <a:pt x="685" y="107"/>
                    <a:pt x="684" y="107"/>
                  </a:cubicBezTo>
                  <a:lnTo>
                    <a:pt x="684" y="107"/>
                  </a:lnTo>
                  <a:cubicBezTo>
                    <a:pt x="682" y="107"/>
                    <a:pt x="679" y="122"/>
                    <a:pt x="674" y="157"/>
                  </a:cubicBezTo>
                  <a:cubicBezTo>
                    <a:pt x="672" y="166"/>
                    <a:pt x="672" y="171"/>
                    <a:pt x="671" y="171"/>
                  </a:cubicBezTo>
                  <a:cubicBezTo>
                    <a:pt x="671" y="171"/>
                    <a:pt x="671" y="165"/>
                    <a:pt x="671" y="154"/>
                  </a:cubicBezTo>
                  <a:cubicBezTo>
                    <a:pt x="671" y="131"/>
                    <a:pt x="671" y="121"/>
                    <a:pt x="670" y="121"/>
                  </a:cubicBezTo>
                  <a:cubicBezTo>
                    <a:pt x="670" y="121"/>
                    <a:pt x="669" y="126"/>
                    <a:pt x="668" y="135"/>
                  </a:cubicBezTo>
                  <a:cubicBezTo>
                    <a:pt x="666" y="155"/>
                    <a:pt x="665" y="165"/>
                    <a:pt x="663" y="165"/>
                  </a:cubicBezTo>
                  <a:cubicBezTo>
                    <a:pt x="662" y="165"/>
                    <a:pt x="661" y="154"/>
                    <a:pt x="661" y="132"/>
                  </a:cubicBezTo>
                  <a:cubicBezTo>
                    <a:pt x="661" y="112"/>
                    <a:pt x="661" y="102"/>
                    <a:pt x="661" y="102"/>
                  </a:cubicBezTo>
                  <a:cubicBezTo>
                    <a:pt x="661" y="102"/>
                    <a:pt x="660" y="112"/>
                    <a:pt x="658" y="132"/>
                  </a:cubicBezTo>
                  <a:cubicBezTo>
                    <a:pt x="655" y="152"/>
                    <a:pt x="652" y="162"/>
                    <a:pt x="650" y="162"/>
                  </a:cubicBezTo>
                  <a:cubicBezTo>
                    <a:pt x="647" y="162"/>
                    <a:pt x="646" y="151"/>
                    <a:pt x="646" y="129"/>
                  </a:cubicBezTo>
                  <a:cubicBezTo>
                    <a:pt x="644" y="129"/>
                    <a:pt x="643" y="121"/>
                    <a:pt x="643" y="121"/>
                  </a:cubicBezTo>
                  <a:cubicBezTo>
                    <a:pt x="643" y="121"/>
                    <a:pt x="643" y="123"/>
                    <a:pt x="643" y="129"/>
                  </a:cubicBezTo>
                  <a:lnTo>
                    <a:pt x="643" y="110"/>
                  </a:lnTo>
                  <a:lnTo>
                    <a:pt x="636" y="107"/>
                  </a:lnTo>
                  <a:lnTo>
                    <a:pt x="636" y="129"/>
                  </a:lnTo>
                  <a:cubicBezTo>
                    <a:pt x="633" y="129"/>
                    <a:pt x="624" y="107"/>
                    <a:pt x="611" y="104"/>
                  </a:cubicBezTo>
                  <a:cubicBezTo>
                    <a:pt x="605" y="103"/>
                    <a:pt x="601" y="102"/>
                    <a:pt x="597" y="102"/>
                  </a:cubicBezTo>
                  <a:cubicBezTo>
                    <a:pt x="588" y="102"/>
                    <a:pt x="586" y="107"/>
                    <a:pt x="586" y="123"/>
                  </a:cubicBezTo>
                  <a:cubicBezTo>
                    <a:pt x="586" y="143"/>
                    <a:pt x="585" y="153"/>
                    <a:pt x="584" y="153"/>
                  </a:cubicBezTo>
                  <a:cubicBezTo>
                    <a:pt x="582" y="153"/>
                    <a:pt x="581" y="142"/>
                    <a:pt x="583" y="120"/>
                  </a:cubicBezTo>
                  <a:cubicBezTo>
                    <a:pt x="580" y="120"/>
                    <a:pt x="577" y="101"/>
                    <a:pt x="574" y="98"/>
                  </a:cubicBezTo>
                  <a:cubicBezTo>
                    <a:pt x="571" y="98"/>
                    <a:pt x="564" y="98"/>
                    <a:pt x="567" y="76"/>
                  </a:cubicBezTo>
                  <a:lnTo>
                    <a:pt x="564" y="76"/>
                  </a:lnTo>
                  <a:cubicBezTo>
                    <a:pt x="561" y="99"/>
                    <a:pt x="556" y="109"/>
                    <a:pt x="551" y="109"/>
                  </a:cubicBezTo>
                  <a:cubicBezTo>
                    <a:pt x="548" y="109"/>
                    <a:pt x="545" y="104"/>
                    <a:pt x="542" y="95"/>
                  </a:cubicBezTo>
                  <a:cubicBezTo>
                    <a:pt x="539" y="95"/>
                    <a:pt x="536" y="95"/>
                    <a:pt x="533" y="113"/>
                  </a:cubicBezTo>
                  <a:cubicBezTo>
                    <a:pt x="530" y="124"/>
                    <a:pt x="528" y="130"/>
                    <a:pt x="527" y="130"/>
                  </a:cubicBezTo>
                  <a:cubicBezTo>
                    <a:pt x="527" y="130"/>
                    <a:pt x="527" y="124"/>
                    <a:pt x="527" y="113"/>
                  </a:cubicBezTo>
                  <a:cubicBezTo>
                    <a:pt x="527" y="101"/>
                    <a:pt x="524" y="88"/>
                    <a:pt x="520" y="88"/>
                  </a:cubicBezTo>
                  <a:cubicBezTo>
                    <a:pt x="518" y="88"/>
                    <a:pt x="515" y="95"/>
                    <a:pt x="514" y="113"/>
                  </a:cubicBezTo>
                  <a:lnTo>
                    <a:pt x="514" y="91"/>
                  </a:lnTo>
                  <a:cubicBezTo>
                    <a:pt x="513" y="85"/>
                    <a:pt x="512" y="82"/>
                    <a:pt x="511" y="82"/>
                  </a:cubicBezTo>
                  <a:cubicBezTo>
                    <a:pt x="509" y="82"/>
                    <a:pt x="508" y="97"/>
                    <a:pt x="508" y="110"/>
                  </a:cubicBezTo>
                  <a:cubicBezTo>
                    <a:pt x="508" y="130"/>
                    <a:pt x="507" y="141"/>
                    <a:pt x="507" y="141"/>
                  </a:cubicBezTo>
                  <a:cubicBezTo>
                    <a:pt x="506" y="141"/>
                    <a:pt x="505" y="124"/>
                    <a:pt x="505" y="88"/>
                  </a:cubicBezTo>
                  <a:cubicBezTo>
                    <a:pt x="507" y="65"/>
                    <a:pt x="506" y="55"/>
                    <a:pt x="506" y="55"/>
                  </a:cubicBezTo>
                  <a:lnTo>
                    <a:pt x="506" y="55"/>
                  </a:lnTo>
                  <a:cubicBezTo>
                    <a:pt x="505" y="55"/>
                    <a:pt x="505" y="60"/>
                    <a:pt x="505" y="69"/>
                  </a:cubicBezTo>
                  <a:cubicBezTo>
                    <a:pt x="503" y="83"/>
                    <a:pt x="500" y="97"/>
                    <a:pt x="499" y="97"/>
                  </a:cubicBezTo>
                  <a:cubicBezTo>
                    <a:pt x="499" y="97"/>
                    <a:pt x="498" y="95"/>
                    <a:pt x="498" y="88"/>
                  </a:cubicBezTo>
                  <a:cubicBezTo>
                    <a:pt x="495" y="88"/>
                    <a:pt x="495" y="88"/>
                    <a:pt x="492" y="129"/>
                  </a:cubicBezTo>
                  <a:cubicBezTo>
                    <a:pt x="492" y="151"/>
                    <a:pt x="489" y="151"/>
                    <a:pt x="489" y="151"/>
                  </a:cubicBezTo>
                  <a:cubicBezTo>
                    <a:pt x="489" y="135"/>
                    <a:pt x="489" y="123"/>
                    <a:pt x="492" y="110"/>
                  </a:cubicBezTo>
                  <a:lnTo>
                    <a:pt x="486" y="110"/>
                  </a:lnTo>
                  <a:cubicBezTo>
                    <a:pt x="483" y="95"/>
                    <a:pt x="483" y="82"/>
                    <a:pt x="483" y="66"/>
                  </a:cubicBezTo>
                  <a:cubicBezTo>
                    <a:pt x="483" y="57"/>
                    <a:pt x="482" y="52"/>
                    <a:pt x="482" y="52"/>
                  </a:cubicBezTo>
                  <a:close/>
                  <a:moveTo>
                    <a:pt x="436" y="690"/>
                  </a:moveTo>
                  <a:cubicBezTo>
                    <a:pt x="436" y="690"/>
                    <a:pt x="433" y="709"/>
                    <a:pt x="433" y="731"/>
                  </a:cubicBezTo>
                  <a:cubicBezTo>
                    <a:pt x="433" y="740"/>
                    <a:pt x="433" y="745"/>
                    <a:pt x="433" y="745"/>
                  </a:cubicBezTo>
                  <a:cubicBezTo>
                    <a:pt x="433" y="745"/>
                    <a:pt x="434" y="735"/>
                    <a:pt x="436" y="712"/>
                  </a:cubicBezTo>
                  <a:cubicBezTo>
                    <a:pt x="436" y="690"/>
                    <a:pt x="436" y="690"/>
                    <a:pt x="436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52"/>
            <p:cNvSpPr/>
            <p:nvPr/>
          </p:nvSpPr>
          <p:spPr>
            <a:xfrm>
              <a:off x="1652600" y="1991500"/>
              <a:ext cx="40375" cy="18275"/>
            </a:xfrm>
            <a:custGeom>
              <a:avLst/>
              <a:gdLst/>
              <a:ahLst/>
              <a:cxnLst/>
              <a:rect l="l" t="t" r="r" b="b"/>
              <a:pathLst>
                <a:path w="1615" h="731" extrusionOk="0">
                  <a:moveTo>
                    <a:pt x="439" y="1"/>
                  </a:moveTo>
                  <a:cubicBezTo>
                    <a:pt x="436" y="1"/>
                    <a:pt x="436" y="1"/>
                    <a:pt x="439" y="19"/>
                  </a:cubicBezTo>
                  <a:lnTo>
                    <a:pt x="442" y="19"/>
                  </a:lnTo>
                  <a:cubicBezTo>
                    <a:pt x="439" y="1"/>
                    <a:pt x="439" y="1"/>
                    <a:pt x="439" y="1"/>
                  </a:cubicBezTo>
                  <a:close/>
                  <a:moveTo>
                    <a:pt x="497" y="49"/>
                  </a:moveTo>
                  <a:cubicBezTo>
                    <a:pt x="497" y="49"/>
                    <a:pt x="497" y="53"/>
                    <a:pt x="498" y="60"/>
                  </a:cubicBezTo>
                  <a:lnTo>
                    <a:pt x="498" y="60"/>
                  </a:lnTo>
                  <a:cubicBezTo>
                    <a:pt x="498" y="52"/>
                    <a:pt x="498" y="49"/>
                    <a:pt x="497" y="49"/>
                  </a:cubicBezTo>
                  <a:close/>
                  <a:moveTo>
                    <a:pt x="498" y="60"/>
                  </a:moveTo>
                  <a:cubicBezTo>
                    <a:pt x="498" y="62"/>
                    <a:pt x="498" y="63"/>
                    <a:pt x="498" y="65"/>
                  </a:cubicBezTo>
                  <a:lnTo>
                    <a:pt x="498" y="65"/>
                  </a:lnTo>
                  <a:cubicBezTo>
                    <a:pt x="499" y="65"/>
                    <a:pt x="499" y="64"/>
                    <a:pt x="499" y="63"/>
                  </a:cubicBezTo>
                  <a:cubicBezTo>
                    <a:pt x="499" y="62"/>
                    <a:pt x="498" y="61"/>
                    <a:pt x="498" y="60"/>
                  </a:cubicBezTo>
                  <a:close/>
                  <a:moveTo>
                    <a:pt x="947" y="129"/>
                  </a:moveTo>
                  <a:cubicBezTo>
                    <a:pt x="949" y="129"/>
                    <a:pt x="950" y="138"/>
                    <a:pt x="949" y="138"/>
                  </a:cubicBezTo>
                  <a:cubicBezTo>
                    <a:pt x="949" y="138"/>
                    <a:pt x="948" y="135"/>
                    <a:pt x="947" y="129"/>
                  </a:cubicBezTo>
                  <a:close/>
                  <a:moveTo>
                    <a:pt x="342" y="101"/>
                  </a:moveTo>
                  <a:lnTo>
                    <a:pt x="342" y="123"/>
                  </a:lnTo>
                  <a:lnTo>
                    <a:pt x="345" y="145"/>
                  </a:lnTo>
                  <a:lnTo>
                    <a:pt x="342" y="101"/>
                  </a:lnTo>
                  <a:close/>
                  <a:moveTo>
                    <a:pt x="351" y="123"/>
                  </a:moveTo>
                  <a:lnTo>
                    <a:pt x="351" y="123"/>
                  </a:lnTo>
                  <a:cubicBezTo>
                    <a:pt x="353" y="135"/>
                    <a:pt x="354" y="147"/>
                    <a:pt x="354" y="147"/>
                  </a:cubicBezTo>
                  <a:cubicBezTo>
                    <a:pt x="354" y="147"/>
                    <a:pt x="353" y="140"/>
                    <a:pt x="351" y="123"/>
                  </a:cubicBezTo>
                  <a:close/>
                  <a:moveTo>
                    <a:pt x="712" y="120"/>
                  </a:moveTo>
                  <a:cubicBezTo>
                    <a:pt x="712" y="135"/>
                    <a:pt x="712" y="148"/>
                    <a:pt x="709" y="164"/>
                  </a:cubicBezTo>
                  <a:lnTo>
                    <a:pt x="706" y="164"/>
                  </a:lnTo>
                  <a:cubicBezTo>
                    <a:pt x="709" y="142"/>
                    <a:pt x="709" y="120"/>
                    <a:pt x="709" y="120"/>
                  </a:cubicBezTo>
                  <a:close/>
                  <a:moveTo>
                    <a:pt x="1085" y="151"/>
                  </a:moveTo>
                  <a:cubicBezTo>
                    <a:pt x="1085" y="162"/>
                    <a:pt x="1084" y="168"/>
                    <a:pt x="1084" y="168"/>
                  </a:cubicBezTo>
                  <a:cubicBezTo>
                    <a:pt x="1083" y="168"/>
                    <a:pt x="1083" y="162"/>
                    <a:pt x="1085" y="151"/>
                  </a:cubicBezTo>
                  <a:close/>
                  <a:moveTo>
                    <a:pt x="51" y="154"/>
                  </a:moveTo>
                  <a:lnTo>
                    <a:pt x="57" y="173"/>
                  </a:lnTo>
                  <a:cubicBezTo>
                    <a:pt x="57" y="154"/>
                    <a:pt x="57" y="154"/>
                    <a:pt x="54" y="154"/>
                  </a:cubicBezTo>
                  <a:close/>
                  <a:moveTo>
                    <a:pt x="449" y="167"/>
                  </a:moveTo>
                  <a:cubicBezTo>
                    <a:pt x="449" y="173"/>
                    <a:pt x="448" y="175"/>
                    <a:pt x="448" y="175"/>
                  </a:cubicBezTo>
                  <a:cubicBezTo>
                    <a:pt x="447" y="175"/>
                    <a:pt x="446" y="167"/>
                    <a:pt x="449" y="167"/>
                  </a:cubicBezTo>
                  <a:close/>
                  <a:moveTo>
                    <a:pt x="1135" y="142"/>
                  </a:moveTo>
                  <a:cubicBezTo>
                    <a:pt x="1135" y="154"/>
                    <a:pt x="1132" y="170"/>
                    <a:pt x="1129" y="182"/>
                  </a:cubicBezTo>
                  <a:lnTo>
                    <a:pt x="1129" y="161"/>
                  </a:lnTo>
                  <a:lnTo>
                    <a:pt x="1135" y="142"/>
                  </a:lnTo>
                  <a:close/>
                  <a:moveTo>
                    <a:pt x="411" y="145"/>
                  </a:moveTo>
                  <a:cubicBezTo>
                    <a:pt x="411" y="167"/>
                    <a:pt x="414" y="186"/>
                    <a:pt x="414" y="186"/>
                  </a:cubicBezTo>
                  <a:cubicBezTo>
                    <a:pt x="417" y="186"/>
                    <a:pt x="414" y="167"/>
                    <a:pt x="414" y="167"/>
                  </a:cubicBezTo>
                  <a:cubicBezTo>
                    <a:pt x="414" y="167"/>
                    <a:pt x="414" y="145"/>
                    <a:pt x="411" y="145"/>
                  </a:cubicBezTo>
                  <a:close/>
                  <a:moveTo>
                    <a:pt x="1110" y="157"/>
                  </a:moveTo>
                  <a:cubicBezTo>
                    <a:pt x="1110" y="157"/>
                    <a:pt x="1110" y="157"/>
                    <a:pt x="1110" y="179"/>
                  </a:cubicBezTo>
                  <a:cubicBezTo>
                    <a:pt x="1110" y="179"/>
                    <a:pt x="1107" y="198"/>
                    <a:pt x="1104" y="198"/>
                  </a:cubicBezTo>
                  <a:lnTo>
                    <a:pt x="1104" y="176"/>
                  </a:lnTo>
                  <a:cubicBezTo>
                    <a:pt x="1107" y="157"/>
                    <a:pt x="1110" y="157"/>
                    <a:pt x="1110" y="157"/>
                  </a:cubicBezTo>
                  <a:close/>
                  <a:moveTo>
                    <a:pt x="395" y="208"/>
                  </a:moveTo>
                  <a:cubicBezTo>
                    <a:pt x="395" y="208"/>
                    <a:pt x="395" y="208"/>
                    <a:pt x="398" y="229"/>
                  </a:cubicBezTo>
                  <a:lnTo>
                    <a:pt x="395" y="229"/>
                  </a:lnTo>
                  <a:lnTo>
                    <a:pt x="392" y="208"/>
                  </a:lnTo>
                  <a:close/>
                  <a:moveTo>
                    <a:pt x="261" y="208"/>
                  </a:moveTo>
                  <a:lnTo>
                    <a:pt x="261" y="229"/>
                  </a:lnTo>
                  <a:lnTo>
                    <a:pt x="261" y="248"/>
                  </a:lnTo>
                  <a:lnTo>
                    <a:pt x="257" y="229"/>
                  </a:lnTo>
                  <a:cubicBezTo>
                    <a:pt x="254" y="208"/>
                    <a:pt x="257" y="208"/>
                    <a:pt x="261" y="208"/>
                  </a:cubicBezTo>
                  <a:close/>
                  <a:moveTo>
                    <a:pt x="308" y="171"/>
                  </a:moveTo>
                  <a:cubicBezTo>
                    <a:pt x="308" y="171"/>
                    <a:pt x="309" y="182"/>
                    <a:pt x="311" y="208"/>
                  </a:cubicBezTo>
                  <a:lnTo>
                    <a:pt x="311" y="248"/>
                  </a:lnTo>
                  <a:cubicBezTo>
                    <a:pt x="308" y="226"/>
                    <a:pt x="308" y="208"/>
                    <a:pt x="308" y="186"/>
                  </a:cubicBezTo>
                  <a:cubicBezTo>
                    <a:pt x="308" y="176"/>
                    <a:pt x="308" y="171"/>
                    <a:pt x="308" y="171"/>
                  </a:cubicBezTo>
                  <a:close/>
                  <a:moveTo>
                    <a:pt x="377" y="199"/>
                  </a:moveTo>
                  <a:cubicBezTo>
                    <a:pt x="378" y="199"/>
                    <a:pt x="380" y="219"/>
                    <a:pt x="383" y="248"/>
                  </a:cubicBezTo>
                  <a:lnTo>
                    <a:pt x="376" y="248"/>
                  </a:lnTo>
                  <a:cubicBezTo>
                    <a:pt x="376" y="236"/>
                    <a:pt x="376" y="220"/>
                    <a:pt x="376" y="208"/>
                  </a:cubicBezTo>
                  <a:cubicBezTo>
                    <a:pt x="376" y="202"/>
                    <a:pt x="377" y="199"/>
                    <a:pt x="377" y="199"/>
                  </a:cubicBezTo>
                  <a:close/>
                  <a:moveTo>
                    <a:pt x="118" y="184"/>
                  </a:moveTo>
                  <a:lnTo>
                    <a:pt x="118" y="184"/>
                  </a:lnTo>
                  <a:cubicBezTo>
                    <a:pt x="121" y="193"/>
                    <a:pt x="125" y="202"/>
                    <a:pt x="129" y="211"/>
                  </a:cubicBezTo>
                  <a:lnTo>
                    <a:pt x="132" y="211"/>
                  </a:lnTo>
                  <a:lnTo>
                    <a:pt x="129" y="229"/>
                  </a:lnTo>
                  <a:cubicBezTo>
                    <a:pt x="129" y="242"/>
                    <a:pt x="127" y="252"/>
                    <a:pt x="128" y="264"/>
                  </a:cubicBezTo>
                  <a:lnTo>
                    <a:pt x="128" y="264"/>
                  </a:lnTo>
                  <a:lnTo>
                    <a:pt x="126" y="251"/>
                  </a:lnTo>
                  <a:cubicBezTo>
                    <a:pt x="126" y="233"/>
                    <a:pt x="123" y="211"/>
                    <a:pt x="120" y="189"/>
                  </a:cubicBezTo>
                  <a:cubicBezTo>
                    <a:pt x="119" y="187"/>
                    <a:pt x="119" y="185"/>
                    <a:pt x="118" y="184"/>
                  </a:cubicBezTo>
                  <a:close/>
                  <a:moveTo>
                    <a:pt x="1335" y="208"/>
                  </a:moveTo>
                  <a:cubicBezTo>
                    <a:pt x="1339" y="211"/>
                    <a:pt x="1339" y="211"/>
                    <a:pt x="1335" y="229"/>
                  </a:cubicBezTo>
                  <a:cubicBezTo>
                    <a:pt x="1332" y="245"/>
                    <a:pt x="1329" y="258"/>
                    <a:pt x="1323" y="270"/>
                  </a:cubicBezTo>
                  <a:cubicBezTo>
                    <a:pt x="1326" y="248"/>
                    <a:pt x="1329" y="229"/>
                    <a:pt x="1335" y="208"/>
                  </a:cubicBezTo>
                  <a:close/>
                  <a:moveTo>
                    <a:pt x="494" y="217"/>
                  </a:moveTo>
                  <a:cubicBezTo>
                    <a:pt x="495" y="217"/>
                    <a:pt x="497" y="227"/>
                    <a:pt x="499" y="251"/>
                  </a:cubicBezTo>
                  <a:cubicBezTo>
                    <a:pt x="499" y="273"/>
                    <a:pt x="499" y="273"/>
                    <a:pt x="496" y="273"/>
                  </a:cubicBezTo>
                  <a:cubicBezTo>
                    <a:pt x="499" y="273"/>
                    <a:pt x="496" y="251"/>
                    <a:pt x="492" y="229"/>
                  </a:cubicBezTo>
                  <a:cubicBezTo>
                    <a:pt x="492" y="222"/>
                    <a:pt x="493" y="217"/>
                    <a:pt x="494" y="217"/>
                  </a:cubicBezTo>
                  <a:close/>
                  <a:moveTo>
                    <a:pt x="511" y="233"/>
                  </a:moveTo>
                  <a:cubicBezTo>
                    <a:pt x="511" y="245"/>
                    <a:pt x="511" y="261"/>
                    <a:pt x="511" y="273"/>
                  </a:cubicBezTo>
                  <a:lnTo>
                    <a:pt x="508" y="251"/>
                  </a:lnTo>
                  <a:lnTo>
                    <a:pt x="508" y="233"/>
                  </a:lnTo>
                  <a:close/>
                  <a:moveTo>
                    <a:pt x="734" y="248"/>
                  </a:moveTo>
                  <a:cubicBezTo>
                    <a:pt x="734" y="264"/>
                    <a:pt x="734" y="276"/>
                    <a:pt x="731" y="289"/>
                  </a:cubicBezTo>
                  <a:lnTo>
                    <a:pt x="731" y="270"/>
                  </a:lnTo>
                  <a:lnTo>
                    <a:pt x="731" y="248"/>
                  </a:lnTo>
                  <a:close/>
                  <a:moveTo>
                    <a:pt x="941" y="255"/>
                  </a:moveTo>
                  <a:cubicBezTo>
                    <a:pt x="941" y="270"/>
                    <a:pt x="941" y="283"/>
                    <a:pt x="937" y="295"/>
                  </a:cubicBezTo>
                  <a:lnTo>
                    <a:pt x="934" y="295"/>
                  </a:lnTo>
                  <a:cubicBezTo>
                    <a:pt x="937" y="276"/>
                    <a:pt x="941" y="255"/>
                    <a:pt x="941" y="255"/>
                  </a:cubicBezTo>
                  <a:close/>
                  <a:moveTo>
                    <a:pt x="41" y="258"/>
                  </a:moveTo>
                  <a:cubicBezTo>
                    <a:pt x="44" y="258"/>
                    <a:pt x="44" y="258"/>
                    <a:pt x="47" y="280"/>
                  </a:cubicBezTo>
                  <a:cubicBezTo>
                    <a:pt x="47" y="280"/>
                    <a:pt x="47" y="298"/>
                    <a:pt x="47" y="298"/>
                  </a:cubicBezTo>
                  <a:lnTo>
                    <a:pt x="41" y="280"/>
                  </a:lnTo>
                  <a:cubicBezTo>
                    <a:pt x="38" y="258"/>
                    <a:pt x="41" y="258"/>
                    <a:pt x="41" y="258"/>
                  </a:cubicBezTo>
                  <a:close/>
                  <a:moveTo>
                    <a:pt x="1185" y="258"/>
                  </a:moveTo>
                  <a:cubicBezTo>
                    <a:pt x="1188" y="258"/>
                    <a:pt x="1185" y="280"/>
                    <a:pt x="1185" y="280"/>
                  </a:cubicBezTo>
                  <a:cubicBezTo>
                    <a:pt x="1185" y="280"/>
                    <a:pt x="1182" y="299"/>
                    <a:pt x="1182" y="299"/>
                  </a:cubicBezTo>
                  <a:cubicBezTo>
                    <a:pt x="1182" y="299"/>
                    <a:pt x="1182" y="299"/>
                    <a:pt x="1182" y="298"/>
                  </a:cubicBezTo>
                  <a:cubicBezTo>
                    <a:pt x="1182" y="298"/>
                    <a:pt x="1182" y="280"/>
                    <a:pt x="1185" y="258"/>
                  </a:cubicBezTo>
                  <a:close/>
                  <a:moveTo>
                    <a:pt x="464" y="270"/>
                  </a:moveTo>
                  <a:cubicBezTo>
                    <a:pt x="467" y="270"/>
                    <a:pt x="467" y="292"/>
                    <a:pt x="467" y="292"/>
                  </a:cubicBezTo>
                  <a:cubicBezTo>
                    <a:pt x="468" y="299"/>
                    <a:pt x="469" y="302"/>
                    <a:pt x="469" y="302"/>
                  </a:cubicBezTo>
                  <a:cubicBezTo>
                    <a:pt x="468" y="302"/>
                    <a:pt x="466" y="292"/>
                    <a:pt x="464" y="292"/>
                  </a:cubicBezTo>
                  <a:cubicBezTo>
                    <a:pt x="461" y="270"/>
                    <a:pt x="461" y="270"/>
                    <a:pt x="464" y="270"/>
                  </a:cubicBezTo>
                  <a:close/>
                  <a:moveTo>
                    <a:pt x="862" y="264"/>
                  </a:moveTo>
                  <a:cubicBezTo>
                    <a:pt x="865" y="264"/>
                    <a:pt x="865" y="264"/>
                    <a:pt x="865" y="286"/>
                  </a:cubicBezTo>
                  <a:cubicBezTo>
                    <a:pt x="863" y="303"/>
                    <a:pt x="860" y="305"/>
                    <a:pt x="860" y="305"/>
                  </a:cubicBezTo>
                  <a:cubicBezTo>
                    <a:pt x="859" y="305"/>
                    <a:pt x="859" y="305"/>
                    <a:pt x="859" y="305"/>
                  </a:cubicBezTo>
                  <a:cubicBezTo>
                    <a:pt x="856" y="292"/>
                    <a:pt x="859" y="276"/>
                    <a:pt x="862" y="264"/>
                  </a:cubicBezTo>
                  <a:close/>
                  <a:moveTo>
                    <a:pt x="329" y="270"/>
                  </a:moveTo>
                  <a:cubicBezTo>
                    <a:pt x="333" y="283"/>
                    <a:pt x="333" y="295"/>
                    <a:pt x="333" y="311"/>
                  </a:cubicBezTo>
                  <a:lnTo>
                    <a:pt x="329" y="311"/>
                  </a:lnTo>
                  <a:cubicBezTo>
                    <a:pt x="329" y="289"/>
                    <a:pt x="329" y="270"/>
                    <a:pt x="329" y="270"/>
                  </a:cubicBezTo>
                  <a:close/>
                  <a:moveTo>
                    <a:pt x="430" y="270"/>
                  </a:moveTo>
                  <a:cubicBezTo>
                    <a:pt x="433" y="270"/>
                    <a:pt x="433" y="270"/>
                    <a:pt x="436" y="292"/>
                  </a:cubicBezTo>
                  <a:cubicBezTo>
                    <a:pt x="436" y="292"/>
                    <a:pt x="436" y="311"/>
                    <a:pt x="433" y="311"/>
                  </a:cubicBezTo>
                  <a:cubicBezTo>
                    <a:pt x="433" y="305"/>
                    <a:pt x="430" y="298"/>
                    <a:pt x="430" y="292"/>
                  </a:cubicBezTo>
                  <a:cubicBezTo>
                    <a:pt x="427" y="270"/>
                    <a:pt x="430" y="270"/>
                    <a:pt x="430" y="270"/>
                  </a:cubicBezTo>
                  <a:close/>
                  <a:moveTo>
                    <a:pt x="1134" y="275"/>
                  </a:moveTo>
                  <a:cubicBezTo>
                    <a:pt x="1134" y="275"/>
                    <a:pt x="1133" y="280"/>
                    <a:pt x="1132" y="289"/>
                  </a:cubicBezTo>
                  <a:cubicBezTo>
                    <a:pt x="1132" y="311"/>
                    <a:pt x="1132" y="311"/>
                    <a:pt x="1129" y="311"/>
                  </a:cubicBezTo>
                  <a:cubicBezTo>
                    <a:pt x="1125" y="308"/>
                    <a:pt x="1125" y="308"/>
                    <a:pt x="1129" y="289"/>
                  </a:cubicBezTo>
                  <a:cubicBezTo>
                    <a:pt x="1132" y="280"/>
                    <a:pt x="1133" y="275"/>
                    <a:pt x="1134" y="275"/>
                  </a:cubicBezTo>
                  <a:close/>
                  <a:moveTo>
                    <a:pt x="1144" y="292"/>
                  </a:moveTo>
                  <a:cubicBezTo>
                    <a:pt x="1147" y="292"/>
                    <a:pt x="1147" y="292"/>
                    <a:pt x="1144" y="314"/>
                  </a:cubicBezTo>
                  <a:lnTo>
                    <a:pt x="1141" y="314"/>
                  </a:lnTo>
                  <a:lnTo>
                    <a:pt x="1141" y="292"/>
                  </a:lnTo>
                  <a:close/>
                  <a:moveTo>
                    <a:pt x="1163" y="295"/>
                  </a:moveTo>
                  <a:cubicBezTo>
                    <a:pt x="1163" y="295"/>
                    <a:pt x="1163" y="295"/>
                    <a:pt x="1163" y="317"/>
                  </a:cubicBezTo>
                  <a:lnTo>
                    <a:pt x="1160" y="317"/>
                  </a:lnTo>
                  <a:lnTo>
                    <a:pt x="1160" y="295"/>
                  </a:lnTo>
                  <a:close/>
                  <a:moveTo>
                    <a:pt x="633" y="280"/>
                  </a:moveTo>
                  <a:cubicBezTo>
                    <a:pt x="633" y="295"/>
                    <a:pt x="633" y="308"/>
                    <a:pt x="630" y="323"/>
                  </a:cubicBezTo>
                  <a:lnTo>
                    <a:pt x="630" y="302"/>
                  </a:lnTo>
                  <a:lnTo>
                    <a:pt x="630" y="280"/>
                  </a:lnTo>
                  <a:close/>
                  <a:moveTo>
                    <a:pt x="1264" y="267"/>
                  </a:moveTo>
                  <a:cubicBezTo>
                    <a:pt x="1264" y="267"/>
                    <a:pt x="1264" y="270"/>
                    <a:pt x="1263" y="276"/>
                  </a:cubicBezTo>
                  <a:cubicBezTo>
                    <a:pt x="1263" y="276"/>
                    <a:pt x="1257" y="295"/>
                    <a:pt x="1254" y="317"/>
                  </a:cubicBezTo>
                  <a:cubicBezTo>
                    <a:pt x="1254" y="317"/>
                    <a:pt x="1251" y="326"/>
                    <a:pt x="1250" y="326"/>
                  </a:cubicBezTo>
                  <a:cubicBezTo>
                    <a:pt x="1250" y="326"/>
                    <a:pt x="1250" y="323"/>
                    <a:pt x="1251" y="317"/>
                  </a:cubicBezTo>
                  <a:lnTo>
                    <a:pt x="1254" y="295"/>
                  </a:lnTo>
                  <a:cubicBezTo>
                    <a:pt x="1258" y="282"/>
                    <a:pt x="1263" y="267"/>
                    <a:pt x="1264" y="267"/>
                  </a:cubicBezTo>
                  <a:close/>
                  <a:moveTo>
                    <a:pt x="674" y="264"/>
                  </a:moveTo>
                  <a:cubicBezTo>
                    <a:pt x="677" y="264"/>
                    <a:pt x="677" y="264"/>
                    <a:pt x="677" y="286"/>
                  </a:cubicBezTo>
                  <a:lnTo>
                    <a:pt x="674" y="327"/>
                  </a:lnTo>
                  <a:cubicBezTo>
                    <a:pt x="674" y="327"/>
                    <a:pt x="674" y="286"/>
                    <a:pt x="674" y="264"/>
                  </a:cubicBezTo>
                  <a:close/>
                  <a:moveTo>
                    <a:pt x="271" y="239"/>
                  </a:moveTo>
                  <a:cubicBezTo>
                    <a:pt x="271" y="239"/>
                    <a:pt x="272" y="250"/>
                    <a:pt x="273" y="270"/>
                  </a:cubicBezTo>
                  <a:cubicBezTo>
                    <a:pt x="276" y="289"/>
                    <a:pt x="279" y="311"/>
                    <a:pt x="276" y="333"/>
                  </a:cubicBezTo>
                  <a:lnTo>
                    <a:pt x="273" y="333"/>
                  </a:lnTo>
                  <a:lnTo>
                    <a:pt x="273" y="289"/>
                  </a:lnTo>
                  <a:cubicBezTo>
                    <a:pt x="271" y="255"/>
                    <a:pt x="271" y="239"/>
                    <a:pt x="271" y="239"/>
                  </a:cubicBezTo>
                  <a:close/>
                  <a:moveTo>
                    <a:pt x="1605" y="247"/>
                  </a:moveTo>
                  <a:cubicBezTo>
                    <a:pt x="1605" y="247"/>
                    <a:pt x="1598" y="276"/>
                    <a:pt x="1589" y="305"/>
                  </a:cubicBezTo>
                  <a:cubicBezTo>
                    <a:pt x="1583" y="325"/>
                    <a:pt x="1580" y="335"/>
                    <a:pt x="1579" y="335"/>
                  </a:cubicBezTo>
                  <a:cubicBezTo>
                    <a:pt x="1579" y="335"/>
                    <a:pt x="1581" y="325"/>
                    <a:pt x="1586" y="305"/>
                  </a:cubicBezTo>
                  <a:cubicBezTo>
                    <a:pt x="1589" y="289"/>
                    <a:pt x="1592" y="276"/>
                    <a:pt x="1599" y="264"/>
                  </a:cubicBezTo>
                  <a:cubicBezTo>
                    <a:pt x="1602" y="252"/>
                    <a:pt x="1604" y="247"/>
                    <a:pt x="1605" y="247"/>
                  </a:cubicBezTo>
                  <a:close/>
                  <a:moveTo>
                    <a:pt x="1154" y="326"/>
                  </a:moveTo>
                  <a:lnTo>
                    <a:pt x="1154" y="326"/>
                  </a:lnTo>
                  <a:cubicBezTo>
                    <a:pt x="1154" y="326"/>
                    <a:pt x="1153" y="329"/>
                    <a:pt x="1151" y="336"/>
                  </a:cubicBezTo>
                  <a:cubicBezTo>
                    <a:pt x="1153" y="336"/>
                    <a:pt x="1155" y="326"/>
                    <a:pt x="1154" y="326"/>
                  </a:cubicBezTo>
                  <a:close/>
                  <a:moveTo>
                    <a:pt x="63" y="258"/>
                  </a:moveTo>
                  <a:cubicBezTo>
                    <a:pt x="66" y="258"/>
                    <a:pt x="66" y="258"/>
                    <a:pt x="69" y="276"/>
                  </a:cubicBezTo>
                  <a:cubicBezTo>
                    <a:pt x="68" y="271"/>
                    <a:pt x="68" y="269"/>
                    <a:pt x="68" y="269"/>
                  </a:cubicBezTo>
                  <a:lnTo>
                    <a:pt x="68" y="269"/>
                  </a:lnTo>
                  <a:cubicBezTo>
                    <a:pt x="67" y="269"/>
                    <a:pt x="68" y="283"/>
                    <a:pt x="73" y="298"/>
                  </a:cubicBezTo>
                  <a:cubicBezTo>
                    <a:pt x="76" y="317"/>
                    <a:pt x="79" y="339"/>
                    <a:pt x="79" y="339"/>
                  </a:cubicBezTo>
                  <a:cubicBezTo>
                    <a:pt x="73" y="327"/>
                    <a:pt x="69" y="311"/>
                    <a:pt x="66" y="298"/>
                  </a:cubicBezTo>
                  <a:cubicBezTo>
                    <a:pt x="60" y="258"/>
                    <a:pt x="60" y="258"/>
                    <a:pt x="63" y="258"/>
                  </a:cubicBezTo>
                  <a:close/>
                  <a:moveTo>
                    <a:pt x="179" y="314"/>
                  </a:moveTo>
                  <a:cubicBezTo>
                    <a:pt x="185" y="327"/>
                    <a:pt x="185" y="342"/>
                    <a:pt x="182" y="355"/>
                  </a:cubicBezTo>
                  <a:lnTo>
                    <a:pt x="179" y="355"/>
                  </a:lnTo>
                  <a:cubicBezTo>
                    <a:pt x="176" y="342"/>
                    <a:pt x="176" y="327"/>
                    <a:pt x="179" y="314"/>
                  </a:cubicBezTo>
                  <a:close/>
                  <a:moveTo>
                    <a:pt x="373" y="333"/>
                  </a:moveTo>
                  <a:lnTo>
                    <a:pt x="373" y="352"/>
                  </a:lnTo>
                  <a:cubicBezTo>
                    <a:pt x="373" y="352"/>
                    <a:pt x="373" y="361"/>
                    <a:pt x="372" y="361"/>
                  </a:cubicBezTo>
                  <a:cubicBezTo>
                    <a:pt x="372" y="361"/>
                    <a:pt x="371" y="359"/>
                    <a:pt x="370" y="352"/>
                  </a:cubicBezTo>
                  <a:cubicBezTo>
                    <a:pt x="370" y="345"/>
                    <a:pt x="370" y="339"/>
                    <a:pt x="373" y="333"/>
                  </a:cubicBezTo>
                  <a:close/>
                  <a:moveTo>
                    <a:pt x="191" y="346"/>
                  </a:moveTo>
                  <a:cubicBezTo>
                    <a:pt x="190" y="346"/>
                    <a:pt x="192" y="360"/>
                    <a:pt x="192" y="374"/>
                  </a:cubicBezTo>
                  <a:cubicBezTo>
                    <a:pt x="195" y="396"/>
                    <a:pt x="198" y="396"/>
                    <a:pt x="201" y="396"/>
                  </a:cubicBezTo>
                  <a:cubicBezTo>
                    <a:pt x="204" y="396"/>
                    <a:pt x="201" y="374"/>
                    <a:pt x="201" y="374"/>
                  </a:cubicBezTo>
                  <a:cubicBezTo>
                    <a:pt x="201" y="355"/>
                    <a:pt x="198" y="355"/>
                    <a:pt x="195" y="355"/>
                  </a:cubicBezTo>
                  <a:cubicBezTo>
                    <a:pt x="193" y="348"/>
                    <a:pt x="192" y="346"/>
                    <a:pt x="191" y="346"/>
                  </a:cubicBezTo>
                  <a:close/>
                  <a:moveTo>
                    <a:pt x="1129" y="372"/>
                  </a:moveTo>
                  <a:cubicBezTo>
                    <a:pt x="1128" y="378"/>
                    <a:pt x="1127" y="384"/>
                    <a:pt x="1125" y="392"/>
                  </a:cubicBezTo>
                  <a:cubicBezTo>
                    <a:pt x="1125" y="394"/>
                    <a:pt x="1125" y="396"/>
                    <a:pt x="1125" y="397"/>
                  </a:cubicBezTo>
                  <a:lnTo>
                    <a:pt x="1125" y="397"/>
                  </a:lnTo>
                  <a:cubicBezTo>
                    <a:pt x="1126" y="392"/>
                    <a:pt x="1127" y="384"/>
                    <a:pt x="1129" y="374"/>
                  </a:cubicBezTo>
                  <a:cubicBezTo>
                    <a:pt x="1129" y="373"/>
                    <a:pt x="1129" y="373"/>
                    <a:pt x="1129" y="372"/>
                  </a:cubicBezTo>
                  <a:close/>
                  <a:moveTo>
                    <a:pt x="1125" y="397"/>
                  </a:moveTo>
                  <a:cubicBezTo>
                    <a:pt x="1125" y="404"/>
                    <a:pt x="1125" y="407"/>
                    <a:pt x="1125" y="407"/>
                  </a:cubicBezTo>
                  <a:cubicBezTo>
                    <a:pt x="1125" y="407"/>
                    <a:pt x="1125" y="404"/>
                    <a:pt x="1125" y="397"/>
                  </a:cubicBezTo>
                  <a:close/>
                  <a:moveTo>
                    <a:pt x="473" y="49"/>
                  </a:moveTo>
                  <a:lnTo>
                    <a:pt x="473" y="49"/>
                  </a:lnTo>
                  <a:cubicBezTo>
                    <a:pt x="472" y="49"/>
                    <a:pt x="472" y="59"/>
                    <a:pt x="474" y="82"/>
                  </a:cubicBezTo>
                  <a:cubicBezTo>
                    <a:pt x="477" y="126"/>
                    <a:pt x="477" y="126"/>
                    <a:pt x="474" y="126"/>
                  </a:cubicBezTo>
                  <a:cubicBezTo>
                    <a:pt x="471" y="126"/>
                    <a:pt x="467" y="126"/>
                    <a:pt x="467" y="104"/>
                  </a:cubicBezTo>
                  <a:cubicBezTo>
                    <a:pt x="467" y="82"/>
                    <a:pt x="467" y="82"/>
                    <a:pt x="464" y="82"/>
                  </a:cubicBezTo>
                  <a:cubicBezTo>
                    <a:pt x="455" y="117"/>
                    <a:pt x="452" y="151"/>
                    <a:pt x="455" y="186"/>
                  </a:cubicBezTo>
                  <a:cubicBezTo>
                    <a:pt x="455" y="208"/>
                    <a:pt x="455" y="218"/>
                    <a:pt x="454" y="218"/>
                  </a:cubicBezTo>
                  <a:cubicBezTo>
                    <a:pt x="454" y="218"/>
                    <a:pt x="453" y="208"/>
                    <a:pt x="452" y="186"/>
                  </a:cubicBezTo>
                  <a:cubicBezTo>
                    <a:pt x="452" y="167"/>
                    <a:pt x="449" y="167"/>
                    <a:pt x="449" y="167"/>
                  </a:cubicBezTo>
                  <a:cubicBezTo>
                    <a:pt x="445" y="145"/>
                    <a:pt x="449" y="145"/>
                    <a:pt x="452" y="145"/>
                  </a:cubicBezTo>
                  <a:lnTo>
                    <a:pt x="449" y="123"/>
                  </a:lnTo>
                  <a:cubicBezTo>
                    <a:pt x="447" y="103"/>
                    <a:pt x="445" y="92"/>
                    <a:pt x="444" y="92"/>
                  </a:cubicBezTo>
                  <a:cubicBezTo>
                    <a:pt x="443" y="92"/>
                    <a:pt x="442" y="103"/>
                    <a:pt x="442" y="123"/>
                  </a:cubicBezTo>
                  <a:cubicBezTo>
                    <a:pt x="442" y="134"/>
                    <a:pt x="442" y="139"/>
                    <a:pt x="442" y="139"/>
                  </a:cubicBezTo>
                  <a:cubicBezTo>
                    <a:pt x="442" y="139"/>
                    <a:pt x="441" y="134"/>
                    <a:pt x="439" y="123"/>
                  </a:cubicBezTo>
                  <a:cubicBezTo>
                    <a:pt x="437" y="110"/>
                    <a:pt x="435" y="95"/>
                    <a:pt x="435" y="95"/>
                  </a:cubicBezTo>
                  <a:lnTo>
                    <a:pt x="435" y="95"/>
                  </a:lnTo>
                  <a:cubicBezTo>
                    <a:pt x="435" y="95"/>
                    <a:pt x="435" y="98"/>
                    <a:pt x="436" y="104"/>
                  </a:cubicBezTo>
                  <a:cubicBezTo>
                    <a:pt x="436" y="104"/>
                    <a:pt x="430" y="104"/>
                    <a:pt x="427" y="82"/>
                  </a:cubicBezTo>
                  <a:cubicBezTo>
                    <a:pt x="424" y="82"/>
                    <a:pt x="420" y="82"/>
                    <a:pt x="424" y="104"/>
                  </a:cubicBezTo>
                  <a:cubicBezTo>
                    <a:pt x="424" y="123"/>
                    <a:pt x="424" y="123"/>
                    <a:pt x="420" y="123"/>
                  </a:cubicBezTo>
                  <a:cubicBezTo>
                    <a:pt x="417" y="123"/>
                    <a:pt x="417" y="123"/>
                    <a:pt x="417" y="145"/>
                  </a:cubicBezTo>
                  <a:cubicBezTo>
                    <a:pt x="417" y="167"/>
                    <a:pt x="417" y="186"/>
                    <a:pt x="414" y="186"/>
                  </a:cubicBezTo>
                  <a:cubicBezTo>
                    <a:pt x="413" y="195"/>
                    <a:pt x="412" y="200"/>
                    <a:pt x="411" y="200"/>
                  </a:cubicBezTo>
                  <a:cubicBezTo>
                    <a:pt x="410" y="200"/>
                    <a:pt x="410" y="189"/>
                    <a:pt x="408" y="164"/>
                  </a:cubicBezTo>
                  <a:cubicBezTo>
                    <a:pt x="405" y="145"/>
                    <a:pt x="405" y="145"/>
                    <a:pt x="402" y="145"/>
                  </a:cubicBezTo>
                  <a:cubicBezTo>
                    <a:pt x="402" y="145"/>
                    <a:pt x="402" y="145"/>
                    <a:pt x="395" y="123"/>
                  </a:cubicBezTo>
                  <a:cubicBezTo>
                    <a:pt x="394" y="116"/>
                    <a:pt x="394" y="114"/>
                    <a:pt x="394" y="114"/>
                  </a:cubicBezTo>
                  <a:lnTo>
                    <a:pt x="394" y="114"/>
                  </a:lnTo>
                  <a:cubicBezTo>
                    <a:pt x="394" y="114"/>
                    <a:pt x="395" y="129"/>
                    <a:pt x="395" y="145"/>
                  </a:cubicBezTo>
                  <a:lnTo>
                    <a:pt x="398" y="186"/>
                  </a:lnTo>
                  <a:cubicBezTo>
                    <a:pt x="395" y="164"/>
                    <a:pt x="392" y="145"/>
                    <a:pt x="392" y="123"/>
                  </a:cubicBezTo>
                  <a:cubicBezTo>
                    <a:pt x="389" y="103"/>
                    <a:pt x="387" y="92"/>
                    <a:pt x="387" y="92"/>
                  </a:cubicBezTo>
                  <a:lnTo>
                    <a:pt x="387" y="92"/>
                  </a:lnTo>
                  <a:cubicBezTo>
                    <a:pt x="387" y="92"/>
                    <a:pt x="387" y="103"/>
                    <a:pt x="389" y="123"/>
                  </a:cubicBezTo>
                  <a:cubicBezTo>
                    <a:pt x="389" y="139"/>
                    <a:pt x="389" y="153"/>
                    <a:pt x="388" y="153"/>
                  </a:cubicBezTo>
                  <a:cubicBezTo>
                    <a:pt x="387" y="153"/>
                    <a:pt x="387" y="150"/>
                    <a:pt x="386" y="145"/>
                  </a:cubicBezTo>
                  <a:cubicBezTo>
                    <a:pt x="380" y="145"/>
                    <a:pt x="376" y="145"/>
                    <a:pt x="376" y="123"/>
                  </a:cubicBezTo>
                  <a:cubicBezTo>
                    <a:pt x="375" y="116"/>
                    <a:pt x="374" y="113"/>
                    <a:pt x="373" y="113"/>
                  </a:cubicBezTo>
                  <a:cubicBezTo>
                    <a:pt x="372" y="113"/>
                    <a:pt x="370" y="123"/>
                    <a:pt x="370" y="123"/>
                  </a:cubicBezTo>
                  <a:cubicBezTo>
                    <a:pt x="370" y="134"/>
                    <a:pt x="370" y="139"/>
                    <a:pt x="369" y="139"/>
                  </a:cubicBezTo>
                  <a:cubicBezTo>
                    <a:pt x="368" y="139"/>
                    <a:pt x="366" y="134"/>
                    <a:pt x="361" y="123"/>
                  </a:cubicBezTo>
                  <a:cubicBezTo>
                    <a:pt x="355" y="103"/>
                    <a:pt x="351" y="92"/>
                    <a:pt x="350" y="92"/>
                  </a:cubicBezTo>
                  <a:lnTo>
                    <a:pt x="350" y="92"/>
                  </a:lnTo>
                  <a:cubicBezTo>
                    <a:pt x="349" y="92"/>
                    <a:pt x="350" y="103"/>
                    <a:pt x="351" y="123"/>
                  </a:cubicBezTo>
                  <a:cubicBezTo>
                    <a:pt x="351" y="116"/>
                    <a:pt x="350" y="114"/>
                    <a:pt x="349" y="114"/>
                  </a:cubicBezTo>
                  <a:cubicBezTo>
                    <a:pt x="347" y="114"/>
                    <a:pt x="345" y="129"/>
                    <a:pt x="345" y="145"/>
                  </a:cubicBezTo>
                  <a:cubicBezTo>
                    <a:pt x="345" y="164"/>
                    <a:pt x="348" y="208"/>
                    <a:pt x="348" y="226"/>
                  </a:cubicBezTo>
                  <a:cubicBezTo>
                    <a:pt x="350" y="251"/>
                    <a:pt x="351" y="260"/>
                    <a:pt x="350" y="260"/>
                  </a:cubicBezTo>
                  <a:cubicBezTo>
                    <a:pt x="349" y="260"/>
                    <a:pt x="348" y="256"/>
                    <a:pt x="345" y="248"/>
                  </a:cubicBezTo>
                  <a:cubicBezTo>
                    <a:pt x="342" y="236"/>
                    <a:pt x="339" y="220"/>
                    <a:pt x="339" y="208"/>
                  </a:cubicBezTo>
                  <a:cubicBezTo>
                    <a:pt x="339" y="186"/>
                    <a:pt x="339" y="186"/>
                    <a:pt x="339" y="186"/>
                  </a:cubicBezTo>
                  <a:lnTo>
                    <a:pt x="342" y="186"/>
                  </a:lnTo>
                  <a:cubicBezTo>
                    <a:pt x="339" y="164"/>
                    <a:pt x="339" y="145"/>
                    <a:pt x="336" y="145"/>
                  </a:cubicBezTo>
                  <a:cubicBezTo>
                    <a:pt x="333" y="134"/>
                    <a:pt x="331" y="128"/>
                    <a:pt x="330" y="128"/>
                  </a:cubicBezTo>
                  <a:cubicBezTo>
                    <a:pt x="329" y="128"/>
                    <a:pt x="329" y="134"/>
                    <a:pt x="329" y="145"/>
                  </a:cubicBezTo>
                  <a:cubicBezTo>
                    <a:pt x="326" y="123"/>
                    <a:pt x="323" y="123"/>
                    <a:pt x="320" y="123"/>
                  </a:cubicBezTo>
                  <a:cubicBezTo>
                    <a:pt x="314" y="123"/>
                    <a:pt x="311" y="123"/>
                    <a:pt x="304" y="101"/>
                  </a:cubicBezTo>
                  <a:cubicBezTo>
                    <a:pt x="301" y="101"/>
                    <a:pt x="301" y="101"/>
                    <a:pt x="301" y="123"/>
                  </a:cubicBezTo>
                  <a:cubicBezTo>
                    <a:pt x="303" y="147"/>
                    <a:pt x="304" y="157"/>
                    <a:pt x="304" y="157"/>
                  </a:cubicBezTo>
                  <a:cubicBezTo>
                    <a:pt x="303" y="157"/>
                    <a:pt x="303" y="152"/>
                    <a:pt x="301" y="145"/>
                  </a:cubicBezTo>
                  <a:cubicBezTo>
                    <a:pt x="297" y="118"/>
                    <a:pt x="286" y="100"/>
                    <a:pt x="279" y="100"/>
                  </a:cubicBezTo>
                  <a:cubicBezTo>
                    <a:pt x="274" y="100"/>
                    <a:pt x="270" y="107"/>
                    <a:pt x="270" y="123"/>
                  </a:cubicBezTo>
                  <a:lnTo>
                    <a:pt x="267" y="123"/>
                  </a:lnTo>
                  <a:cubicBezTo>
                    <a:pt x="264" y="112"/>
                    <a:pt x="259" y="108"/>
                    <a:pt x="256" y="108"/>
                  </a:cubicBezTo>
                  <a:cubicBezTo>
                    <a:pt x="251" y="108"/>
                    <a:pt x="248" y="113"/>
                    <a:pt x="248" y="123"/>
                  </a:cubicBezTo>
                  <a:lnTo>
                    <a:pt x="245" y="123"/>
                  </a:lnTo>
                  <a:cubicBezTo>
                    <a:pt x="242" y="113"/>
                    <a:pt x="239" y="109"/>
                    <a:pt x="238" y="109"/>
                  </a:cubicBezTo>
                  <a:cubicBezTo>
                    <a:pt x="236" y="109"/>
                    <a:pt x="235" y="113"/>
                    <a:pt x="235" y="123"/>
                  </a:cubicBezTo>
                  <a:cubicBezTo>
                    <a:pt x="235" y="139"/>
                    <a:pt x="237" y="153"/>
                    <a:pt x="237" y="153"/>
                  </a:cubicBezTo>
                  <a:cubicBezTo>
                    <a:pt x="237" y="153"/>
                    <a:pt x="236" y="150"/>
                    <a:pt x="235" y="145"/>
                  </a:cubicBezTo>
                  <a:cubicBezTo>
                    <a:pt x="232" y="123"/>
                    <a:pt x="229" y="123"/>
                    <a:pt x="223" y="123"/>
                  </a:cubicBezTo>
                  <a:cubicBezTo>
                    <a:pt x="214" y="123"/>
                    <a:pt x="214" y="123"/>
                    <a:pt x="217" y="145"/>
                  </a:cubicBezTo>
                  <a:cubicBezTo>
                    <a:pt x="216" y="151"/>
                    <a:pt x="215" y="154"/>
                    <a:pt x="214" y="154"/>
                  </a:cubicBezTo>
                  <a:cubicBezTo>
                    <a:pt x="212" y="154"/>
                    <a:pt x="209" y="138"/>
                    <a:pt x="207" y="123"/>
                  </a:cubicBezTo>
                  <a:cubicBezTo>
                    <a:pt x="206" y="105"/>
                    <a:pt x="204" y="95"/>
                    <a:pt x="204" y="95"/>
                  </a:cubicBezTo>
                  <a:lnTo>
                    <a:pt x="204" y="95"/>
                  </a:lnTo>
                  <a:cubicBezTo>
                    <a:pt x="203" y="95"/>
                    <a:pt x="204" y="110"/>
                    <a:pt x="207" y="145"/>
                  </a:cubicBezTo>
                  <a:cubicBezTo>
                    <a:pt x="209" y="169"/>
                    <a:pt x="208" y="179"/>
                    <a:pt x="206" y="179"/>
                  </a:cubicBezTo>
                  <a:cubicBezTo>
                    <a:pt x="205" y="179"/>
                    <a:pt x="204" y="174"/>
                    <a:pt x="204" y="167"/>
                  </a:cubicBezTo>
                  <a:cubicBezTo>
                    <a:pt x="201" y="145"/>
                    <a:pt x="204" y="145"/>
                    <a:pt x="204" y="145"/>
                  </a:cubicBezTo>
                  <a:lnTo>
                    <a:pt x="201" y="104"/>
                  </a:lnTo>
                  <a:cubicBezTo>
                    <a:pt x="198" y="104"/>
                    <a:pt x="198" y="104"/>
                    <a:pt x="198" y="123"/>
                  </a:cubicBezTo>
                  <a:cubicBezTo>
                    <a:pt x="198" y="123"/>
                    <a:pt x="198" y="123"/>
                    <a:pt x="198" y="145"/>
                  </a:cubicBezTo>
                  <a:cubicBezTo>
                    <a:pt x="198" y="167"/>
                    <a:pt x="201" y="186"/>
                    <a:pt x="204" y="208"/>
                  </a:cubicBezTo>
                  <a:cubicBezTo>
                    <a:pt x="207" y="229"/>
                    <a:pt x="207" y="229"/>
                    <a:pt x="204" y="229"/>
                  </a:cubicBezTo>
                  <a:cubicBezTo>
                    <a:pt x="198" y="208"/>
                    <a:pt x="195" y="186"/>
                    <a:pt x="195" y="167"/>
                  </a:cubicBezTo>
                  <a:cubicBezTo>
                    <a:pt x="195" y="151"/>
                    <a:pt x="195" y="139"/>
                    <a:pt x="192" y="123"/>
                  </a:cubicBezTo>
                  <a:cubicBezTo>
                    <a:pt x="192" y="120"/>
                    <a:pt x="191" y="118"/>
                    <a:pt x="191" y="118"/>
                  </a:cubicBezTo>
                  <a:cubicBezTo>
                    <a:pt x="190" y="118"/>
                    <a:pt x="186" y="149"/>
                    <a:pt x="188" y="181"/>
                  </a:cubicBezTo>
                  <a:lnTo>
                    <a:pt x="188" y="181"/>
                  </a:lnTo>
                  <a:cubicBezTo>
                    <a:pt x="188" y="180"/>
                    <a:pt x="187" y="177"/>
                    <a:pt x="185" y="167"/>
                  </a:cubicBezTo>
                  <a:cubicBezTo>
                    <a:pt x="182" y="145"/>
                    <a:pt x="179" y="145"/>
                    <a:pt x="176" y="145"/>
                  </a:cubicBezTo>
                  <a:cubicBezTo>
                    <a:pt x="173" y="145"/>
                    <a:pt x="170" y="145"/>
                    <a:pt x="173" y="167"/>
                  </a:cubicBezTo>
                  <a:cubicBezTo>
                    <a:pt x="176" y="179"/>
                    <a:pt x="176" y="195"/>
                    <a:pt x="176" y="208"/>
                  </a:cubicBezTo>
                  <a:cubicBezTo>
                    <a:pt x="179" y="223"/>
                    <a:pt x="182" y="236"/>
                    <a:pt x="182" y="248"/>
                  </a:cubicBezTo>
                  <a:cubicBezTo>
                    <a:pt x="182" y="248"/>
                    <a:pt x="176" y="229"/>
                    <a:pt x="173" y="208"/>
                  </a:cubicBezTo>
                  <a:cubicBezTo>
                    <a:pt x="163" y="167"/>
                    <a:pt x="157" y="148"/>
                    <a:pt x="148" y="148"/>
                  </a:cubicBezTo>
                  <a:cubicBezTo>
                    <a:pt x="145" y="148"/>
                    <a:pt x="138" y="148"/>
                    <a:pt x="135" y="126"/>
                  </a:cubicBezTo>
                  <a:cubicBezTo>
                    <a:pt x="129" y="126"/>
                    <a:pt x="129" y="126"/>
                    <a:pt x="132" y="148"/>
                  </a:cubicBezTo>
                  <a:lnTo>
                    <a:pt x="126" y="148"/>
                  </a:lnTo>
                  <a:cubicBezTo>
                    <a:pt x="124" y="137"/>
                    <a:pt x="123" y="132"/>
                    <a:pt x="122" y="132"/>
                  </a:cubicBezTo>
                  <a:lnTo>
                    <a:pt x="122" y="132"/>
                  </a:lnTo>
                  <a:cubicBezTo>
                    <a:pt x="121" y="132"/>
                    <a:pt x="121" y="137"/>
                    <a:pt x="123" y="148"/>
                  </a:cubicBezTo>
                  <a:cubicBezTo>
                    <a:pt x="123" y="155"/>
                    <a:pt x="122" y="158"/>
                    <a:pt x="121" y="158"/>
                  </a:cubicBezTo>
                  <a:cubicBezTo>
                    <a:pt x="119" y="158"/>
                    <a:pt x="116" y="148"/>
                    <a:pt x="116" y="148"/>
                  </a:cubicBezTo>
                  <a:cubicBezTo>
                    <a:pt x="112" y="130"/>
                    <a:pt x="110" y="120"/>
                    <a:pt x="109" y="120"/>
                  </a:cubicBezTo>
                  <a:lnTo>
                    <a:pt x="109" y="120"/>
                  </a:lnTo>
                  <a:cubicBezTo>
                    <a:pt x="109" y="120"/>
                    <a:pt x="111" y="135"/>
                    <a:pt x="116" y="170"/>
                  </a:cubicBezTo>
                  <a:cubicBezTo>
                    <a:pt x="116" y="173"/>
                    <a:pt x="117" y="177"/>
                    <a:pt x="118" y="181"/>
                  </a:cubicBezTo>
                  <a:lnTo>
                    <a:pt x="118" y="181"/>
                  </a:lnTo>
                  <a:cubicBezTo>
                    <a:pt x="113" y="160"/>
                    <a:pt x="109" y="147"/>
                    <a:pt x="108" y="147"/>
                  </a:cubicBezTo>
                  <a:lnTo>
                    <a:pt x="108" y="147"/>
                  </a:lnTo>
                  <a:cubicBezTo>
                    <a:pt x="107" y="147"/>
                    <a:pt x="108" y="154"/>
                    <a:pt x="110" y="170"/>
                  </a:cubicBezTo>
                  <a:cubicBezTo>
                    <a:pt x="107" y="170"/>
                    <a:pt x="107" y="170"/>
                    <a:pt x="101" y="148"/>
                  </a:cubicBezTo>
                  <a:cubicBezTo>
                    <a:pt x="99" y="140"/>
                    <a:pt x="99" y="136"/>
                    <a:pt x="98" y="136"/>
                  </a:cubicBezTo>
                  <a:lnTo>
                    <a:pt x="98" y="136"/>
                  </a:lnTo>
                  <a:cubicBezTo>
                    <a:pt x="98" y="136"/>
                    <a:pt x="99" y="146"/>
                    <a:pt x="101" y="170"/>
                  </a:cubicBezTo>
                  <a:cubicBezTo>
                    <a:pt x="102" y="190"/>
                    <a:pt x="103" y="200"/>
                    <a:pt x="102" y="200"/>
                  </a:cubicBezTo>
                  <a:cubicBezTo>
                    <a:pt x="102" y="200"/>
                    <a:pt x="99" y="190"/>
                    <a:pt x="94" y="170"/>
                  </a:cubicBezTo>
                  <a:cubicBezTo>
                    <a:pt x="89" y="146"/>
                    <a:pt x="85" y="136"/>
                    <a:pt x="83" y="136"/>
                  </a:cubicBezTo>
                  <a:cubicBezTo>
                    <a:pt x="81" y="136"/>
                    <a:pt x="81" y="142"/>
                    <a:pt x="82" y="151"/>
                  </a:cubicBezTo>
                  <a:cubicBezTo>
                    <a:pt x="84" y="175"/>
                    <a:pt x="83" y="185"/>
                    <a:pt x="82" y="185"/>
                  </a:cubicBezTo>
                  <a:cubicBezTo>
                    <a:pt x="80" y="185"/>
                    <a:pt x="78" y="179"/>
                    <a:pt x="76" y="170"/>
                  </a:cubicBezTo>
                  <a:cubicBezTo>
                    <a:pt x="73" y="161"/>
                    <a:pt x="71" y="156"/>
                    <a:pt x="70" y="156"/>
                  </a:cubicBezTo>
                  <a:cubicBezTo>
                    <a:pt x="69" y="156"/>
                    <a:pt x="69" y="162"/>
                    <a:pt x="69" y="173"/>
                  </a:cubicBezTo>
                  <a:cubicBezTo>
                    <a:pt x="67" y="158"/>
                    <a:pt x="65" y="142"/>
                    <a:pt x="64" y="142"/>
                  </a:cubicBezTo>
                  <a:cubicBezTo>
                    <a:pt x="63" y="142"/>
                    <a:pt x="63" y="145"/>
                    <a:pt x="63" y="151"/>
                  </a:cubicBezTo>
                  <a:cubicBezTo>
                    <a:pt x="63" y="151"/>
                    <a:pt x="60" y="151"/>
                    <a:pt x="66" y="173"/>
                  </a:cubicBezTo>
                  <a:lnTo>
                    <a:pt x="69" y="214"/>
                  </a:lnTo>
                  <a:cubicBezTo>
                    <a:pt x="73" y="226"/>
                    <a:pt x="76" y="242"/>
                    <a:pt x="76" y="255"/>
                  </a:cubicBezTo>
                  <a:cubicBezTo>
                    <a:pt x="76" y="260"/>
                    <a:pt x="76" y="263"/>
                    <a:pt x="76" y="263"/>
                  </a:cubicBezTo>
                  <a:cubicBezTo>
                    <a:pt x="74" y="263"/>
                    <a:pt x="66" y="239"/>
                    <a:pt x="57" y="195"/>
                  </a:cubicBezTo>
                  <a:lnTo>
                    <a:pt x="44" y="151"/>
                  </a:lnTo>
                  <a:lnTo>
                    <a:pt x="44" y="151"/>
                  </a:lnTo>
                  <a:cubicBezTo>
                    <a:pt x="47" y="173"/>
                    <a:pt x="51" y="195"/>
                    <a:pt x="51" y="195"/>
                  </a:cubicBezTo>
                  <a:cubicBezTo>
                    <a:pt x="51" y="195"/>
                    <a:pt x="47" y="195"/>
                    <a:pt x="44" y="17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4"/>
                    <a:pt x="38" y="154"/>
                    <a:pt x="41" y="173"/>
                  </a:cubicBezTo>
                  <a:cubicBezTo>
                    <a:pt x="45" y="197"/>
                    <a:pt x="46" y="207"/>
                    <a:pt x="46" y="207"/>
                  </a:cubicBezTo>
                  <a:cubicBezTo>
                    <a:pt x="45" y="207"/>
                    <a:pt x="44" y="203"/>
                    <a:pt x="41" y="195"/>
                  </a:cubicBezTo>
                  <a:cubicBezTo>
                    <a:pt x="38" y="175"/>
                    <a:pt x="36" y="164"/>
                    <a:pt x="35" y="164"/>
                  </a:cubicBezTo>
                  <a:lnTo>
                    <a:pt x="35" y="164"/>
                  </a:lnTo>
                  <a:cubicBezTo>
                    <a:pt x="33" y="164"/>
                    <a:pt x="33" y="175"/>
                    <a:pt x="35" y="195"/>
                  </a:cubicBezTo>
                  <a:cubicBezTo>
                    <a:pt x="32" y="179"/>
                    <a:pt x="29" y="167"/>
                    <a:pt x="26" y="154"/>
                  </a:cubicBezTo>
                  <a:lnTo>
                    <a:pt x="26" y="154"/>
                  </a:lnTo>
                  <a:lnTo>
                    <a:pt x="29" y="173"/>
                  </a:lnTo>
                  <a:cubicBezTo>
                    <a:pt x="32" y="199"/>
                    <a:pt x="33" y="209"/>
                    <a:pt x="31" y="209"/>
                  </a:cubicBezTo>
                  <a:cubicBezTo>
                    <a:pt x="30" y="209"/>
                    <a:pt x="28" y="204"/>
                    <a:pt x="26" y="195"/>
                  </a:cubicBezTo>
                  <a:cubicBezTo>
                    <a:pt x="24" y="186"/>
                    <a:pt x="23" y="181"/>
                    <a:pt x="23" y="181"/>
                  </a:cubicBezTo>
                  <a:cubicBezTo>
                    <a:pt x="22" y="181"/>
                    <a:pt x="22" y="186"/>
                    <a:pt x="22" y="195"/>
                  </a:cubicBezTo>
                  <a:cubicBezTo>
                    <a:pt x="16" y="195"/>
                    <a:pt x="16" y="195"/>
                    <a:pt x="13" y="176"/>
                  </a:cubicBezTo>
                  <a:cubicBezTo>
                    <a:pt x="10" y="156"/>
                    <a:pt x="8" y="146"/>
                    <a:pt x="8" y="146"/>
                  </a:cubicBezTo>
                  <a:lnTo>
                    <a:pt x="8" y="146"/>
                  </a:lnTo>
                  <a:cubicBezTo>
                    <a:pt x="7" y="146"/>
                    <a:pt x="8" y="156"/>
                    <a:pt x="10" y="176"/>
                  </a:cubicBezTo>
                  <a:cubicBezTo>
                    <a:pt x="11" y="186"/>
                    <a:pt x="12" y="190"/>
                    <a:pt x="11" y="190"/>
                  </a:cubicBezTo>
                  <a:cubicBezTo>
                    <a:pt x="11" y="190"/>
                    <a:pt x="8" y="186"/>
                    <a:pt x="4" y="176"/>
                  </a:cubicBezTo>
                  <a:cubicBezTo>
                    <a:pt x="2" y="165"/>
                    <a:pt x="1" y="160"/>
                    <a:pt x="1" y="160"/>
                  </a:cubicBezTo>
                  <a:cubicBezTo>
                    <a:pt x="0" y="160"/>
                    <a:pt x="0" y="165"/>
                    <a:pt x="0" y="176"/>
                  </a:cubicBezTo>
                  <a:cubicBezTo>
                    <a:pt x="4" y="198"/>
                    <a:pt x="7" y="217"/>
                    <a:pt x="13" y="239"/>
                  </a:cubicBezTo>
                  <a:cubicBezTo>
                    <a:pt x="13" y="239"/>
                    <a:pt x="13" y="239"/>
                    <a:pt x="16" y="258"/>
                  </a:cubicBezTo>
                  <a:lnTo>
                    <a:pt x="13" y="258"/>
                  </a:lnTo>
                  <a:cubicBezTo>
                    <a:pt x="13" y="258"/>
                    <a:pt x="10" y="258"/>
                    <a:pt x="10" y="280"/>
                  </a:cubicBezTo>
                  <a:cubicBezTo>
                    <a:pt x="10" y="298"/>
                    <a:pt x="16" y="328"/>
                    <a:pt x="18" y="328"/>
                  </a:cubicBezTo>
                  <a:cubicBezTo>
                    <a:pt x="19" y="328"/>
                    <a:pt x="19" y="327"/>
                    <a:pt x="19" y="323"/>
                  </a:cubicBezTo>
                  <a:lnTo>
                    <a:pt x="22" y="342"/>
                  </a:lnTo>
                  <a:cubicBezTo>
                    <a:pt x="29" y="374"/>
                    <a:pt x="33" y="389"/>
                    <a:pt x="34" y="389"/>
                  </a:cubicBezTo>
                  <a:cubicBezTo>
                    <a:pt x="35" y="389"/>
                    <a:pt x="33" y="374"/>
                    <a:pt x="29" y="342"/>
                  </a:cubicBezTo>
                  <a:cubicBezTo>
                    <a:pt x="22" y="308"/>
                    <a:pt x="19" y="293"/>
                    <a:pt x="19" y="293"/>
                  </a:cubicBezTo>
                  <a:lnTo>
                    <a:pt x="19" y="293"/>
                  </a:lnTo>
                  <a:cubicBezTo>
                    <a:pt x="19" y="293"/>
                    <a:pt x="21" y="303"/>
                    <a:pt x="26" y="323"/>
                  </a:cubicBezTo>
                  <a:cubicBezTo>
                    <a:pt x="32" y="364"/>
                    <a:pt x="35" y="364"/>
                    <a:pt x="35" y="364"/>
                  </a:cubicBezTo>
                  <a:cubicBezTo>
                    <a:pt x="38" y="364"/>
                    <a:pt x="38" y="364"/>
                    <a:pt x="41" y="383"/>
                  </a:cubicBezTo>
                  <a:cubicBezTo>
                    <a:pt x="41" y="399"/>
                    <a:pt x="47" y="411"/>
                    <a:pt x="51" y="424"/>
                  </a:cubicBezTo>
                  <a:cubicBezTo>
                    <a:pt x="54" y="424"/>
                    <a:pt x="54" y="424"/>
                    <a:pt x="51" y="405"/>
                  </a:cubicBezTo>
                  <a:cubicBezTo>
                    <a:pt x="48" y="396"/>
                    <a:pt x="47" y="390"/>
                    <a:pt x="47" y="390"/>
                  </a:cubicBezTo>
                  <a:lnTo>
                    <a:pt x="47" y="390"/>
                  </a:lnTo>
                  <a:cubicBezTo>
                    <a:pt x="48" y="390"/>
                    <a:pt x="51" y="400"/>
                    <a:pt x="57" y="424"/>
                  </a:cubicBezTo>
                  <a:cubicBezTo>
                    <a:pt x="59" y="433"/>
                    <a:pt x="61" y="438"/>
                    <a:pt x="61" y="438"/>
                  </a:cubicBezTo>
                  <a:cubicBezTo>
                    <a:pt x="62" y="438"/>
                    <a:pt x="60" y="428"/>
                    <a:pt x="57" y="405"/>
                  </a:cubicBezTo>
                  <a:cubicBezTo>
                    <a:pt x="54" y="383"/>
                    <a:pt x="53" y="372"/>
                    <a:pt x="54" y="372"/>
                  </a:cubicBezTo>
                  <a:lnTo>
                    <a:pt x="54" y="372"/>
                  </a:lnTo>
                  <a:cubicBezTo>
                    <a:pt x="55" y="372"/>
                    <a:pt x="57" y="382"/>
                    <a:pt x="60" y="402"/>
                  </a:cubicBezTo>
                  <a:lnTo>
                    <a:pt x="63" y="402"/>
                  </a:lnTo>
                  <a:cubicBezTo>
                    <a:pt x="66" y="389"/>
                    <a:pt x="63" y="374"/>
                    <a:pt x="60" y="361"/>
                  </a:cubicBezTo>
                  <a:cubicBezTo>
                    <a:pt x="56" y="337"/>
                    <a:pt x="55" y="327"/>
                    <a:pt x="55" y="327"/>
                  </a:cubicBezTo>
                  <a:lnTo>
                    <a:pt x="55" y="327"/>
                  </a:lnTo>
                  <a:cubicBezTo>
                    <a:pt x="56" y="327"/>
                    <a:pt x="57" y="332"/>
                    <a:pt x="60" y="339"/>
                  </a:cubicBezTo>
                  <a:cubicBezTo>
                    <a:pt x="63" y="361"/>
                    <a:pt x="66" y="383"/>
                    <a:pt x="66" y="383"/>
                  </a:cubicBezTo>
                  <a:cubicBezTo>
                    <a:pt x="69" y="402"/>
                    <a:pt x="73" y="402"/>
                    <a:pt x="73" y="402"/>
                  </a:cubicBezTo>
                  <a:cubicBezTo>
                    <a:pt x="76" y="402"/>
                    <a:pt x="79" y="402"/>
                    <a:pt x="76" y="380"/>
                  </a:cubicBezTo>
                  <a:lnTo>
                    <a:pt x="76" y="380"/>
                  </a:lnTo>
                  <a:cubicBezTo>
                    <a:pt x="79" y="392"/>
                    <a:pt x="79" y="389"/>
                    <a:pt x="79" y="402"/>
                  </a:cubicBezTo>
                  <a:cubicBezTo>
                    <a:pt x="81" y="402"/>
                    <a:pt x="83" y="412"/>
                    <a:pt x="83" y="412"/>
                  </a:cubicBezTo>
                  <a:cubicBezTo>
                    <a:pt x="83" y="412"/>
                    <a:pt x="83" y="409"/>
                    <a:pt x="82" y="402"/>
                  </a:cubicBezTo>
                  <a:lnTo>
                    <a:pt x="82" y="402"/>
                  </a:lnTo>
                  <a:cubicBezTo>
                    <a:pt x="82" y="402"/>
                    <a:pt x="82" y="402"/>
                    <a:pt x="88" y="421"/>
                  </a:cubicBezTo>
                  <a:cubicBezTo>
                    <a:pt x="90" y="425"/>
                    <a:pt x="91" y="427"/>
                    <a:pt x="92" y="427"/>
                  </a:cubicBezTo>
                  <a:cubicBezTo>
                    <a:pt x="96" y="427"/>
                    <a:pt x="93" y="394"/>
                    <a:pt x="85" y="361"/>
                  </a:cubicBezTo>
                  <a:cubicBezTo>
                    <a:pt x="88" y="361"/>
                    <a:pt x="85" y="339"/>
                    <a:pt x="85" y="339"/>
                  </a:cubicBezTo>
                  <a:cubicBezTo>
                    <a:pt x="82" y="317"/>
                    <a:pt x="85" y="317"/>
                    <a:pt x="85" y="317"/>
                  </a:cubicBezTo>
                  <a:cubicBezTo>
                    <a:pt x="85" y="317"/>
                    <a:pt x="88" y="339"/>
                    <a:pt x="91" y="361"/>
                  </a:cubicBezTo>
                  <a:cubicBezTo>
                    <a:pt x="95" y="396"/>
                    <a:pt x="99" y="418"/>
                    <a:pt x="100" y="418"/>
                  </a:cubicBezTo>
                  <a:cubicBezTo>
                    <a:pt x="101" y="418"/>
                    <a:pt x="100" y="406"/>
                    <a:pt x="98" y="380"/>
                  </a:cubicBezTo>
                  <a:lnTo>
                    <a:pt x="98" y="380"/>
                  </a:lnTo>
                  <a:lnTo>
                    <a:pt x="101" y="402"/>
                  </a:lnTo>
                  <a:cubicBezTo>
                    <a:pt x="102" y="411"/>
                    <a:pt x="104" y="416"/>
                    <a:pt x="105" y="416"/>
                  </a:cubicBezTo>
                  <a:cubicBezTo>
                    <a:pt x="106" y="416"/>
                    <a:pt x="107" y="411"/>
                    <a:pt x="107" y="402"/>
                  </a:cubicBezTo>
                  <a:cubicBezTo>
                    <a:pt x="107" y="380"/>
                    <a:pt x="104" y="358"/>
                    <a:pt x="101" y="339"/>
                  </a:cubicBezTo>
                  <a:cubicBezTo>
                    <a:pt x="98" y="317"/>
                    <a:pt x="101" y="317"/>
                    <a:pt x="101" y="317"/>
                  </a:cubicBezTo>
                  <a:cubicBezTo>
                    <a:pt x="101" y="317"/>
                    <a:pt x="101" y="317"/>
                    <a:pt x="104" y="339"/>
                  </a:cubicBezTo>
                  <a:cubicBezTo>
                    <a:pt x="107" y="359"/>
                    <a:pt x="109" y="369"/>
                    <a:pt x="110" y="369"/>
                  </a:cubicBezTo>
                  <a:cubicBezTo>
                    <a:pt x="112" y="369"/>
                    <a:pt x="112" y="358"/>
                    <a:pt x="110" y="336"/>
                  </a:cubicBezTo>
                  <a:lnTo>
                    <a:pt x="110" y="336"/>
                  </a:lnTo>
                  <a:lnTo>
                    <a:pt x="113" y="358"/>
                  </a:lnTo>
                  <a:cubicBezTo>
                    <a:pt x="115" y="373"/>
                    <a:pt x="118" y="387"/>
                    <a:pt x="121" y="387"/>
                  </a:cubicBezTo>
                  <a:cubicBezTo>
                    <a:pt x="122" y="387"/>
                    <a:pt x="124" y="384"/>
                    <a:pt x="126" y="377"/>
                  </a:cubicBezTo>
                  <a:cubicBezTo>
                    <a:pt x="135" y="377"/>
                    <a:pt x="141" y="377"/>
                    <a:pt x="141" y="399"/>
                  </a:cubicBezTo>
                  <a:cubicBezTo>
                    <a:pt x="142" y="403"/>
                    <a:pt x="143" y="405"/>
                    <a:pt x="143" y="405"/>
                  </a:cubicBezTo>
                  <a:cubicBezTo>
                    <a:pt x="146" y="405"/>
                    <a:pt x="147" y="369"/>
                    <a:pt x="145" y="336"/>
                  </a:cubicBezTo>
                  <a:lnTo>
                    <a:pt x="145" y="336"/>
                  </a:lnTo>
                  <a:cubicBezTo>
                    <a:pt x="147" y="353"/>
                    <a:pt x="149" y="355"/>
                    <a:pt x="152" y="355"/>
                  </a:cubicBezTo>
                  <a:cubicBezTo>
                    <a:pt x="153" y="355"/>
                    <a:pt x="153" y="355"/>
                    <a:pt x="154" y="355"/>
                  </a:cubicBezTo>
                  <a:cubicBezTo>
                    <a:pt x="160" y="355"/>
                    <a:pt x="160" y="355"/>
                    <a:pt x="163" y="377"/>
                  </a:cubicBezTo>
                  <a:cubicBezTo>
                    <a:pt x="162" y="361"/>
                    <a:pt x="163" y="354"/>
                    <a:pt x="164" y="354"/>
                  </a:cubicBezTo>
                  <a:cubicBezTo>
                    <a:pt x="167" y="354"/>
                    <a:pt x="171" y="371"/>
                    <a:pt x="173" y="396"/>
                  </a:cubicBezTo>
                  <a:cubicBezTo>
                    <a:pt x="176" y="417"/>
                    <a:pt x="179" y="417"/>
                    <a:pt x="182" y="417"/>
                  </a:cubicBezTo>
                  <a:cubicBezTo>
                    <a:pt x="182" y="396"/>
                    <a:pt x="185" y="396"/>
                    <a:pt x="188" y="396"/>
                  </a:cubicBezTo>
                  <a:cubicBezTo>
                    <a:pt x="195" y="396"/>
                    <a:pt x="195" y="396"/>
                    <a:pt x="188" y="355"/>
                  </a:cubicBezTo>
                  <a:cubicBezTo>
                    <a:pt x="185" y="314"/>
                    <a:pt x="185" y="314"/>
                    <a:pt x="188" y="314"/>
                  </a:cubicBezTo>
                  <a:cubicBezTo>
                    <a:pt x="192" y="314"/>
                    <a:pt x="195" y="314"/>
                    <a:pt x="195" y="333"/>
                  </a:cubicBezTo>
                  <a:cubicBezTo>
                    <a:pt x="198" y="342"/>
                    <a:pt x="198" y="349"/>
                    <a:pt x="201" y="355"/>
                  </a:cubicBezTo>
                  <a:cubicBezTo>
                    <a:pt x="204" y="355"/>
                    <a:pt x="204" y="355"/>
                    <a:pt x="207" y="374"/>
                  </a:cubicBezTo>
                  <a:cubicBezTo>
                    <a:pt x="207" y="374"/>
                    <a:pt x="214" y="396"/>
                    <a:pt x="217" y="396"/>
                  </a:cubicBezTo>
                  <a:cubicBezTo>
                    <a:pt x="220" y="396"/>
                    <a:pt x="223" y="396"/>
                    <a:pt x="226" y="414"/>
                  </a:cubicBezTo>
                  <a:cubicBezTo>
                    <a:pt x="226" y="414"/>
                    <a:pt x="226" y="414"/>
                    <a:pt x="226" y="396"/>
                  </a:cubicBezTo>
                  <a:cubicBezTo>
                    <a:pt x="224" y="380"/>
                    <a:pt x="223" y="366"/>
                    <a:pt x="226" y="366"/>
                  </a:cubicBezTo>
                  <a:cubicBezTo>
                    <a:pt x="228" y="366"/>
                    <a:pt x="230" y="368"/>
                    <a:pt x="232" y="374"/>
                  </a:cubicBezTo>
                  <a:cubicBezTo>
                    <a:pt x="235" y="374"/>
                    <a:pt x="242" y="374"/>
                    <a:pt x="239" y="355"/>
                  </a:cubicBezTo>
                  <a:cubicBezTo>
                    <a:pt x="242" y="355"/>
                    <a:pt x="242" y="355"/>
                    <a:pt x="242" y="374"/>
                  </a:cubicBezTo>
                  <a:cubicBezTo>
                    <a:pt x="245" y="394"/>
                    <a:pt x="247" y="404"/>
                    <a:pt x="249" y="404"/>
                  </a:cubicBezTo>
                  <a:cubicBezTo>
                    <a:pt x="250" y="404"/>
                    <a:pt x="251" y="394"/>
                    <a:pt x="251" y="374"/>
                  </a:cubicBezTo>
                  <a:cubicBezTo>
                    <a:pt x="250" y="364"/>
                    <a:pt x="249" y="360"/>
                    <a:pt x="249" y="360"/>
                  </a:cubicBezTo>
                  <a:lnTo>
                    <a:pt x="249" y="360"/>
                  </a:lnTo>
                  <a:cubicBezTo>
                    <a:pt x="250" y="360"/>
                    <a:pt x="251" y="364"/>
                    <a:pt x="254" y="374"/>
                  </a:cubicBezTo>
                  <a:cubicBezTo>
                    <a:pt x="254" y="374"/>
                    <a:pt x="254" y="374"/>
                    <a:pt x="254" y="355"/>
                  </a:cubicBezTo>
                  <a:cubicBezTo>
                    <a:pt x="254" y="344"/>
                    <a:pt x="254" y="338"/>
                    <a:pt x="255" y="338"/>
                  </a:cubicBezTo>
                  <a:cubicBezTo>
                    <a:pt x="256" y="338"/>
                    <a:pt x="257" y="344"/>
                    <a:pt x="261" y="355"/>
                  </a:cubicBezTo>
                  <a:cubicBezTo>
                    <a:pt x="264" y="374"/>
                    <a:pt x="264" y="374"/>
                    <a:pt x="267" y="374"/>
                  </a:cubicBezTo>
                  <a:cubicBezTo>
                    <a:pt x="267" y="363"/>
                    <a:pt x="272" y="357"/>
                    <a:pt x="278" y="357"/>
                  </a:cubicBezTo>
                  <a:cubicBezTo>
                    <a:pt x="284" y="357"/>
                    <a:pt x="290" y="363"/>
                    <a:pt x="292" y="374"/>
                  </a:cubicBezTo>
                  <a:cubicBezTo>
                    <a:pt x="292" y="352"/>
                    <a:pt x="292" y="352"/>
                    <a:pt x="295" y="352"/>
                  </a:cubicBezTo>
                  <a:cubicBezTo>
                    <a:pt x="296" y="369"/>
                    <a:pt x="297" y="376"/>
                    <a:pt x="297" y="376"/>
                  </a:cubicBezTo>
                  <a:cubicBezTo>
                    <a:pt x="298" y="376"/>
                    <a:pt x="297" y="358"/>
                    <a:pt x="295" y="333"/>
                  </a:cubicBezTo>
                  <a:lnTo>
                    <a:pt x="292" y="333"/>
                  </a:lnTo>
                  <a:cubicBezTo>
                    <a:pt x="290" y="313"/>
                    <a:pt x="290" y="302"/>
                    <a:pt x="291" y="302"/>
                  </a:cubicBezTo>
                  <a:lnTo>
                    <a:pt x="291" y="302"/>
                  </a:lnTo>
                  <a:cubicBezTo>
                    <a:pt x="292" y="302"/>
                    <a:pt x="295" y="318"/>
                    <a:pt x="298" y="352"/>
                  </a:cubicBezTo>
                  <a:cubicBezTo>
                    <a:pt x="301" y="374"/>
                    <a:pt x="303" y="385"/>
                    <a:pt x="303" y="385"/>
                  </a:cubicBezTo>
                  <a:cubicBezTo>
                    <a:pt x="304" y="385"/>
                    <a:pt x="303" y="374"/>
                    <a:pt x="301" y="352"/>
                  </a:cubicBezTo>
                  <a:cubicBezTo>
                    <a:pt x="301" y="331"/>
                    <a:pt x="301" y="321"/>
                    <a:pt x="302" y="321"/>
                  </a:cubicBezTo>
                  <a:cubicBezTo>
                    <a:pt x="303" y="321"/>
                    <a:pt x="304" y="331"/>
                    <a:pt x="308" y="352"/>
                  </a:cubicBezTo>
                  <a:cubicBezTo>
                    <a:pt x="309" y="374"/>
                    <a:pt x="310" y="385"/>
                    <a:pt x="310" y="385"/>
                  </a:cubicBezTo>
                  <a:cubicBezTo>
                    <a:pt x="311" y="385"/>
                    <a:pt x="311" y="374"/>
                    <a:pt x="311" y="352"/>
                  </a:cubicBezTo>
                  <a:cubicBezTo>
                    <a:pt x="309" y="306"/>
                    <a:pt x="309" y="279"/>
                    <a:pt x="311" y="279"/>
                  </a:cubicBezTo>
                  <a:cubicBezTo>
                    <a:pt x="312" y="279"/>
                    <a:pt x="314" y="296"/>
                    <a:pt x="317" y="333"/>
                  </a:cubicBezTo>
                  <a:cubicBezTo>
                    <a:pt x="317" y="352"/>
                    <a:pt x="320" y="374"/>
                    <a:pt x="326" y="396"/>
                  </a:cubicBezTo>
                  <a:cubicBezTo>
                    <a:pt x="326" y="380"/>
                    <a:pt x="326" y="367"/>
                    <a:pt x="323" y="352"/>
                  </a:cubicBezTo>
                  <a:cubicBezTo>
                    <a:pt x="322" y="331"/>
                    <a:pt x="321" y="321"/>
                    <a:pt x="322" y="321"/>
                  </a:cubicBezTo>
                  <a:lnTo>
                    <a:pt x="322" y="321"/>
                  </a:lnTo>
                  <a:cubicBezTo>
                    <a:pt x="322" y="321"/>
                    <a:pt x="325" y="331"/>
                    <a:pt x="329" y="352"/>
                  </a:cubicBezTo>
                  <a:cubicBezTo>
                    <a:pt x="335" y="386"/>
                    <a:pt x="338" y="402"/>
                    <a:pt x="340" y="402"/>
                  </a:cubicBezTo>
                  <a:cubicBezTo>
                    <a:pt x="342" y="402"/>
                    <a:pt x="344" y="392"/>
                    <a:pt x="345" y="374"/>
                  </a:cubicBezTo>
                  <a:cubicBezTo>
                    <a:pt x="347" y="353"/>
                    <a:pt x="349" y="343"/>
                    <a:pt x="351" y="343"/>
                  </a:cubicBezTo>
                  <a:cubicBezTo>
                    <a:pt x="352" y="343"/>
                    <a:pt x="353" y="353"/>
                    <a:pt x="351" y="374"/>
                  </a:cubicBezTo>
                  <a:cubicBezTo>
                    <a:pt x="351" y="398"/>
                    <a:pt x="351" y="408"/>
                    <a:pt x="352" y="408"/>
                  </a:cubicBezTo>
                  <a:cubicBezTo>
                    <a:pt x="353" y="408"/>
                    <a:pt x="353" y="403"/>
                    <a:pt x="355" y="396"/>
                  </a:cubicBezTo>
                  <a:lnTo>
                    <a:pt x="364" y="396"/>
                  </a:lnTo>
                  <a:cubicBezTo>
                    <a:pt x="364" y="380"/>
                    <a:pt x="364" y="367"/>
                    <a:pt x="364" y="352"/>
                  </a:cubicBezTo>
                  <a:cubicBezTo>
                    <a:pt x="366" y="379"/>
                    <a:pt x="369" y="396"/>
                    <a:pt x="371" y="396"/>
                  </a:cubicBezTo>
                  <a:cubicBezTo>
                    <a:pt x="372" y="396"/>
                    <a:pt x="373" y="389"/>
                    <a:pt x="373" y="374"/>
                  </a:cubicBezTo>
                  <a:lnTo>
                    <a:pt x="376" y="374"/>
                  </a:lnTo>
                  <a:cubicBezTo>
                    <a:pt x="380" y="374"/>
                    <a:pt x="380" y="374"/>
                    <a:pt x="380" y="352"/>
                  </a:cubicBezTo>
                  <a:cubicBezTo>
                    <a:pt x="380" y="346"/>
                    <a:pt x="380" y="344"/>
                    <a:pt x="380" y="344"/>
                  </a:cubicBezTo>
                  <a:cubicBezTo>
                    <a:pt x="381" y="344"/>
                    <a:pt x="384" y="358"/>
                    <a:pt x="386" y="374"/>
                  </a:cubicBezTo>
                  <a:cubicBezTo>
                    <a:pt x="388" y="389"/>
                    <a:pt x="390" y="403"/>
                    <a:pt x="391" y="403"/>
                  </a:cubicBezTo>
                  <a:cubicBezTo>
                    <a:pt x="392" y="403"/>
                    <a:pt x="392" y="401"/>
                    <a:pt x="392" y="396"/>
                  </a:cubicBezTo>
                  <a:cubicBezTo>
                    <a:pt x="389" y="374"/>
                    <a:pt x="392" y="352"/>
                    <a:pt x="392" y="333"/>
                  </a:cubicBezTo>
                  <a:cubicBezTo>
                    <a:pt x="392" y="326"/>
                    <a:pt x="392" y="324"/>
                    <a:pt x="393" y="324"/>
                  </a:cubicBezTo>
                  <a:cubicBezTo>
                    <a:pt x="394" y="324"/>
                    <a:pt x="395" y="338"/>
                    <a:pt x="395" y="352"/>
                  </a:cubicBezTo>
                  <a:cubicBezTo>
                    <a:pt x="395" y="367"/>
                    <a:pt x="398" y="380"/>
                    <a:pt x="402" y="396"/>
                  </a:cubicBezTo>
                  <a:cubicBezTo>
                    <a:pt x="405" y="396"/>
                    <a:pt x="408" y="396"/>
                    <a:pt x="408" y="374"/>
                  </a:cubicBezTo>
                  <a:cubicBezTo>
                    <a:pt x="406" y="364"/>
                    <a:pt x="409" y="360"/>
                    <a:pt x="412" y="360"/>
                  </a:cubicBezTo>
                  <a:cubicBezTo>
                    <a:pt x="415" y="360"/>
                    <a:pt x="419" y="364"/>
                    <a:pt x="420" y="374"/>
                  </a:cubicBezTo>
                  <a:lnTo>
                    <a:pt x="424" y="374"/>
                  </a:lnTo>
                  <a:cubicBezTo>
                    <a:pt x="424" y="374"/>
                    <a:pt x="427" y="355"/>
                    <a:pt x="427" y="355"/>
                  </a:cubicBezTo>
                  <a:cubicBezTo>
                    <a:pt x="427" y="355"/>
                    <a:pt x="430" y="355"/>
                    <a:pt x="430" y="333"/>
                  </a:cubicBezTo>
                  <a:cubicBezTo>
                    <a:pt x="433" y="333"/>
                    <a:pt x="433" y="333"/>
                    <a:pt x="436" y="355"/>
                  </a:cubicBezTo>
                  <a:cubicBezTo>
                    <a:pt x="434" y="333"/>
                    <a:pt x="434" y="322"/>
                    <a:pt x="434" y="322"/>
                  </a:cubicBezTo>
                  <a:lnTo>
                    <a:pt x="434" y="322"/>
                  </a:lnTo>
                  <a:cubicBezTo>
                    <a:pt x="434" y="322"/>
                    <a:pt x="436" y="333"/>
                    <a:pt x="439" y="355"/>
                  </a:cubicBezTo>
                  <a:cubicBezTo>
                    <a:pt x="441" y="344"/>
                    <a:pt x="442" y="338"/>
                    <a:pt x="442" y="338"/>
                  </a:cubicBezTo>
                  <a:cubicBezTo>
                    <a:pt x="442" y="338"/>
                    <a:pt x="442" y="344"/>
                    <a:pt x="442" y="355"/>
                  </a:cubicBezTo>
                  <a:cubicBezTo>
                    <a:pt x="444" y="364"/>
                    <a:pt x="445" y="369"/>
                    <a:pt x="445" y="369"/>
                  </a:cubicBezTo>
                  <a:cubicBezTo>
                    <a:pt x="445" y="369"/>
                    <a:pt x="445" y="364"/>
                    <a:pt x="445" y="355"/>
                  </a:cubicBezTo>
                  <a:cubicBezTo>
                    <a:pt x="445" y="328"/>
                    <a:pt x="447" y="310"/>
                    <a:pt x="448" y="310"/>
                  </a:cubicBezTo>
                  <a:cubicBezTo>
                    <a:pt x="449" y="310"/>
                    <a:pt x="451" y="317"/>
                    <a:pt x="452" y="333"/>
                  </a:cubicBezTo>
                  <a:cubicBezTo>
                    <a:pt x="452" y="333"/>
                    <a:pt x="455" y="333"/>
                    <a:pt x="455" y="314"/>
                  </a:cubicBezTo>
                  <a:cubicBezTo>
                    <a:pt x="458" y="334"/>
                    <a:pt x="460" y="345"/>
                    <a:pt x="460" y="345"/>
                  </a:cubicBezTo>
                  <a:cubicBezTo>
                    <a:pt x="461" y="345"/>
                    <a:pt x="461" y="334"/>
                    <a:pt x="461" y="314"/>
                  </a:cubicBezTo>
                  <a:cubicBezTo>
                    <a:pt x="461" y="314"/>
                    <a:pt x="463" y="304"/>
                    <a:pt x="463" y="304"/>
                  </a:cubicBezTo>
                  <a:cubicBezTo>
                    <a:pt x="464" y="304"/>
                    <a:pt x="464" y="307"/>
                    <a:pt x="464" y="314"/>
                  </a:cubicBezTo>
                  <a:cubicBezTo>
                    <a:pt x="468" y="325"/>
                    <a:pt x="474" y="337"/>
                    <a:pt x="477" y="337"/>
                  </a:cubicBezTo>
                  <a:cubicBezTo>
                    <a:pt x="480" y="337"/>
                    <a:pt x="481" y="331"/>
                    <a:pt x="480" y="314"/>
                  </a:cubicBezTo>
                  <a:lnTo>
                    <a:pt x="483" y="314"/>
                  </a:lnTo>
                  <a:cubicBezTo>
                    <a:pt x="485" y="323"/>
                    <a:pt x="486" y="328"/>
                    <a:pt x="487" y="328"/>
                  </a:cubicBezTo>
                  <a:cubicBezTo>
                    <a:pt x="489" y="328"/>
                    <a:pt x="489" y="323"/>
                    <a:pt x="489" y="314"/>
                  </a:cubicBezTo>
                  <a:lnTo>
                    <a:pt x="489" y="292"/>
                  </a:lnTo>
                  <a:cubicBezTo>
                    <a:pt x="489" y="308"/>
                    <a:pt x="492" y="320"/>
                    <a:pt x="496" y="336"/>
                  </a:cubicBezTo>
                  <a:cubicBezTo>
                    <a:pt x="499" y="336"/>
                    <a:pt x="499" y="336"/>
                    <a:pt x="496" y="314"/>
                  </a:cubicBezTo>
                  <a:cubicBezTo>
                    <a:pt x="496" y="292"/>
                    <a:pt x="496" y="292"/>
                    <a:pt x="499" y="292"/>
                  </a:cubicBezTo>
                  <a:cubicBezTo>
                    <a:pt x="502" y="308"/>
                    <a:pt x="505" y="320"/>
                    <a:pt x="502" y="336"/>
                  </a:cubicBezTo>
                  <a:lnTo>
                    <a:pt x="505" y="336"/>
                  </a:lnTo>
                  <a:cubicBezTo>
                    <a:pt x="505" y="327"/>
                    <a:pt x="505" y="320"/>
                    <a:pt x="505" y="314"/>
                  </a:cubicBezTo>
                  <a:cubicBezTo>
                    <a:pt x="508" y="336"/>
                    <a:pt x="511" y="336"/>
                    <a:pt x="511" y="336"/>
                  </a:cubicBezTo>
                  <a:cubicBezTo>
                    <a:pt x="511" y="329"/>
                    <a:pt x="512" y="326"/>
                    <a:pt x="512" y="326"/>
                  </a:cubicBezTo>
                  <a:lnTo>
                    <a:pt x="512" y="326"/>
                  </a:lnTo>
                  <a:cubicBezTo>
                    <a:pt x="513" y="326"/>
                    <a:pt x="513" y="336"/>
                    <a:pt x="511" y="336"/>
                  </a:cubicBezTo>
                  <a:lnTo>
                    <a:pt x="514" y="355"/>
                  </a:lnTo>
                  <a:cubicBezTo>
                    <a:pt x="514" y="349"/>
                    <a:pt x="514" y="343"/>
                    <a:pt x="514" y="336"/>
                  </a:cubicBezTo>
                  <a:lnTo>
                    <a:pt x="518" y="336"/>
                  </a:lnTo>
                  <a:cubicBezTo>
                    <a:pt x="521" y="336"/>
                    <a:pt x="521" y="336"/>
                    <a:pt x="518" y="314"/>
                  </a:cubicBezTo>
                  <a:cubicBezTo>
                    <a:pt x="518" y="302"/>
                    <a:pt x="518" y="286"/>
                    <a:pt x="521" y="273"/>
                  </a:cubicBezTo>
                  <a:lnTo>
                    <a:pt x="521" y="273"/>
                  </a:lnTo>
                  <a:cubicBezTo>
                    <a:pt x="518" y="286"/>
                    <a:pt x="521" y="302"/>
                    <a:pt x="524" y="314"/>
                  </a:cubicBezTo>
                  <a:cubicBezTo>
                    <a:pt x="524" y="314"/>
                    <a:pt x="524" y="336"/>
                    <a:pt x="524" y="336"/>
                  </a:cubicBezTo>
                  <a:cubicBezTo>
                    <a:pt x="524" y="353"/>
                    <a:pt x="525" y="360"/>
                    <a:pt x="527" y="360"/>
                  </a:cubicBezTo>
                  <a:cubicBezTo>
                    <a:pt x="529" y="360"/>
                    <a:pt x="531" y="349"/>
                    <a:pt x="533" y="336"/>
                  </a:cubicBezTo>
                  <a:cubicBezTo>
                    <a:pt x="535" y="316"/>
                    <a:pt x="536" y="305"/>
                    <a:pt x="536" y="305"/>
                  </a:cubicBezTo>
                  <a:cubicBezTo>
                    <a:pt x="537" y="305"/>
                    <a:pt x="538" y="316"/>
                    <a:pt x="539" y="336"/>
                  </a:cubicBezTo>
                  <a:cubicBezTo>
                    <a:pt x="539" y="348"/>
                    <a:pt x="540" y="354"/>
                    <a:pt x="540" y="354"/>
                  </a:cubicBezTo>
                  <a:cubicBezTo>
                    <a:pt x="541" y="354"/>
                    <a:pt x="543" y="318"/>
                    <a:pt x="543" y="273"/>
                  </a:cubicBezTo>
                  <a:cubicBezTo>
                    <a:pt x="546" y="323"/>
                    <a:pt x="548" y="344"/>
                    <a:pt x="549" y="344"/>
                  </a:cubicBezTo>
                  <a:cubicBezTo>
                    <a:pt x="550" y="344"/>
                    <a:pt x="551" y="334"/>
                    <a:pt x="552" y="317"/>
                  </a:cubicBezTo>
                  <a:cubicBezTo>
                    <a:pt x="554" y="306"/>
                    <a:pt x="554" y="301"/>
                    <a:pt x="555" y="301"/>
                  </a:cubicBezTo>
                  <a:cubicBezTo>
                    <a:pt x="555" y="301"/>
                    <a:pt x="555" y="306"/>
                    <a:pt x="555" y="317"/>
                  </a:cubicBezTo>
                  <a:cubicBezTo>
                    <a:pt x="555" y="339"/>
                    <a:pt x="558" y="339"/>
                    <a:pt x="565" y="339"/>
                  </a:cubicBezTo>
                  <a:cubicBezTo>
                    <a:pt x="568" y="339"/>
                    <a:pt x="571" y="339"/>
                    <a:pt x="571" y="317"/>
                  </a:cubicBezTo>
                  <a:lnTo>
                    <a:pt x="574" y="317"/>
                  </a:lnTo>
                  <a:cubicBezTo>
                    <a:pt x="575" y="334"/>
                    <a:pt x="576" y="341"/>
                    <a:pt x="577" y="341"/>
                  </a:cubicBezTo>
                  <a:cubicBezTo>
                    <a:pt x="579" y="341"/>
                    <a:pt x="579" y="323"/>
                    <a:pt x="577" y="298"/>
                  </a:cubicBezTo>
                  <a:lnTo>
                    <a:pt x="580" y="298"/>
                  </a:lnTo>
                  <a:lnTo>
                    <a:pt x="580" y="317"/>
                  </a:lnTo>
                  <a:cubicBezTo>
                    <a:pt x="583" y="339"/>
                    <a:pt x="586" y="339"/>
                    <a:pt x="599" y="339"/>
                  </a:cubicBezTo>
                  <a:cubicBezTo>
                    <a:pt x="603" y="340"/>
                    <a:pt x="606" y="340"/>
                    <a:pt x="609" y="340"/>
                  </a:cubicBezTo>
                  <a:cubicBezTo>
                    <a:pt x="618" y="340"/>
                    <a:pt x="618" y="333"/>
                    <a:pt x="618" y="298"/>
                  </a:cubicBezTo>
                  <a:cubicBezTo>
                    <a:pt x="619" y="278"/>
                    <a:pt x="620" y="268"/>
                    <a:pt x="621" y="268"/>
                  </a:cubicBezTo>
                  <a:cubicBezTo>
                    <a:pt x="621" y="268"/>
                    <a:pt x="621" y="279"/>
                    <a:pt x="621" y="302"/>
                  </a:cubicBezTo>
                  <a:cubicBezTo>
                    <a:pt x="621" y="315"/>
                    <a:pt x="622" y="329"/>
                    <a:pt x="623" y="329"/>
                  </a:cubicBezTo>
                  <a:cubicBezTo>
                    <a:pt x="624" y="329"/>
                    <a:pt x="624" y="327"/>
                    <a:pt x="624" y="320"/>
                  </a:cubicBezTo>
                  <a:cubicBezTo>
                    <a:pt x="624" y="320"/>
                    <a:pt x="627" y="320"/>
                    <a:pt x="630" y="342"/>
                  </a:cubicBezTo>
                  <a:cubicBezTo>
                    <a:pt x="633" y="361"/>
                    <a:pt x="635" y="368"/>
                    <a:pt x="635" y="368"/>
                  </a:cubicBezTo>
                  <a:cubicBezTo>
                    <a:pt x="637" y="368"/>
                    <a:pt x="637" y="355"/>
                    <a:pt x="637" y="342"/>
                  </a:cubicBezTo>
                  <a:cubicBezTo>
                    <a:pt x="635" y="325"/>
                    <a:pt x="635" y="319"/>
                    <a:pt x="635" y="319"/>
                  </a:cubicBezTo>
                  <a:lnTo>
                    <a:pt x="635" y="319"/>
                  </a:lnTo>
                  <a:cubicBezTo>
                    <a:pt x="636" y="319"/>
                    <a:pt x="638" y="331"/>
                    <a:pt x="640" y="342"/>
                  </a:cubicBezTo>
                  <a:cubicBezTo>
                    <a:pt x="640" y="358"/>
                    <a:pt x="641" y="373"/>
                    <a:pt x="642" y="373"/>
                  </a:cubicBezTo>
                  <a:cubicBezTo>
                    <a:pt x="643" y="373"/>
                    <a:pt x="643" y="371"/>
                    <a:pt x="643" y="364"/>
                  </a:cubicBezTo>
                  <a:cubicBezTo>
                    <a:pt x="643" y="352"/>
                    <a:pt x="647" y="340"/>
                    <a:pt x="650" y="340"/>
                  </a:cubicBezTo>
                  <a:cubicBezTo>
                    <a:pt x="653" y="340"/>
                    <a:pt x="655" y="347"/>
                    <a:pt x="655" y="364"/>
                  </a:cubicBezTo>
                  <a:lnTo>
                    <a:pt x="659" y="364"/>
                  </a:lnTo>
                  <a:cubicBezTo>
                    <a:pt x="659" y="345"/>
                    <a:pt x="662" y="345"/>
                    <a:pt x="665" y="345"/>
                  </a:cubicBezTo>
                  <a:cubicBezTo>
                    <a:pt x="671" y="345"/>
                    <a:pt x="671" y="345"/>
                    <a:pt x="671" y="367"/>
                  </a:cubicBezTo>
                  <a:cubicBezTo>
                    <a:pt x="670" y="377"/>
                    <a:pt x="670" y="381"/>
                    <a:pt x="670" y="381"/>
                  </a:cubicBezTo>
                  <a:cubicBezTo>
                    <a:pt x="671" y="381"/>
                    <a:pt x="673" y="377"/>
                    <a:pt x="674" y="367"/>
                  </a:cubicBezTo>
                  <a:cubicBezTo>
                    <a:pt x="677" y="367"/>
                    <a:pt x="680" y="327"/>
                    <a:pt x="680" y="327"/>
                  </a:cubicBezTo>
                  <a:cubicBezTo>
                    <a:pt x="680" y="311"/>
                    <a:pt x="680" y="298"/>
                    <a:pt x="684" y="286"/>
                  </a:cubicBezTo>
                  <a:lnTo>
                    <a:pt x="684" y="305"/>
                  </a:lnTo>
                  <a:cubicBezTo>
                    <a:pt x="684" y="327"/>
                    <a:pt x="684" y="345"/>
                    <a:pt x="684" y="345"/>
                  </a:cubicBezTo>
                  <a:cubicBezTo>
                    <a:pt x="684" y="345"/>
                    <a:pt x="685" y="346"/>
                    <a:pt x="685" y="346"/>
                  </a:cubicBezTo>
                  <a:cubicBezTo>
                    <a:pt x="687" y="346"/>
                    <a:pt x="687" y="344"/>
                    <a:pt x="687" y="327"/>
                  </a:cubicBezTo>
                  <a:cubicBezTo>
                    <a:pt x="690" y="349"/>
                    <a:pt x="693" y="349"/>
                    <a:pt x="696" y="349"/>
                  </a:cubicBezTo>
                  <a:cubicBezTo>
                    <a:pt x="699" y="349"/>
                    <a:pt x="702" y="349"/>
                    <a:pt x="706" y="327"/>
                  </a:cubicBezTo>
                  <a:cubicBezTo>
                    <a:pt x="706" y="349"/>
                    <a:pt x="709" y="360"/>
                    <a:pt x="712" y="360"/>
                  </a:cubicBezTo>
                  <a:cubicBezTo>
                    <a:pt x="715" y="360"/>
                    <a:pt x="718" y="350"/>
                    <a:pt x="718" y="330"/>
                  </a:cubicBezTo>
                  <a:cubicBezTo>
                    <a:pt x="718" y="319"/>
                    <a:pt x="719" y="313"/>
                    <a:pt x="720" y="313"/>
                  </a:cubicBezTo>
                  <a:cubicBezTo>
                    <a:pt x="721" y="313"/>
                    <a:pt x="723" y="319"/>
                    <a:pt x="724" y="330"/>
                  </a:cubicBezTo>
                  <a:cubicBezTo>
                    <a:pt x="724" y="341"/>
                    <a:pt x="724" y="346"/>
                    <a:pt x="725" y="346"/>
                  </a:cubicBezTo>
                  <a:cubicBezTo>
                    <a:pt x="725" y="346"/>
                    <a:pt x="726" y="341"/>
                    <a:pt x="727" y="330"/>
                  </a:cubicBezTo>
                  <a:cubicBezTo>
                    <a:pt x="727" y="324"/>
                    <a:pt x="728" y="322"/>
                    <a:pt x="728" y="322"/>
                  </a:cubicBezTo>
                  <a:cubicBezTo>
                    <a:pt x="729" y="322"/>
                    <a:pt x="731" y="336"/>
                    <a:pt x="731" y="352"/>
                  </a:cubicBezTo>
                  <a:cubicBezTo>
                    <a:pt x="732" y="376"/>
                    <a:pt x="733" y="386"/>
                    <a:pt x="734" y="386"/>
                  </a:cubicBezTo>
                  <a:cubicBezTo>
                    <a:pt x="735" y="386"/>
                    <a:pt x="736" y="381"/>
                    <a:pt x="737" y="374"/>
                  </a:cubicBezTo>
                  <a:cubicBezTo>
                    <a:pt x="739" y="358"/>
                    <a:pt x="741" y="353"/>
                    <a:pt x="744" y="353"/>
                  </a:cubicBezTo>
                  <a:cubicBezTo>
                    <a:pt x="745" y="353"/>
                    <a:pt x="745" y="354"/>
                    <a:pt x="746" y="355"/>
                  </a:cubicBezTo>
                  <a:cubicBezTo>
                    <a:pt x="749" y="339"/>
                    <a:pt x="753" y="327"/>
                    <a:pt x="749" y="311"/>
                  </a:cubicBezTo>
                  <a:cubicBezTo>
                    <a:pt x="753" y="292"/>
                    <a:pt x="753" y="270"/>
                    <a:pt x="753" y="270"/>
                  </a:cubicBezTo>
                  <a:cubicBezTo>
                    <a:pt x="755" y="264"/>
                    <a:pt x="756" y="262"/>
                    <a:pt x="757" y="262"/>
                  </a:cubicBezTo>
                  <a:lnTo>
                    <a:pt x="757" y="262"/>
                  </a:lnTo>
                  <a:cubicBezTo>
                    <a:pt x="758" y="262"/>
                    <a:pt x="758" y="270"/>
                    <a:pt x="756" y="270"/>
                  </a:cubicBezTo>
                  <a:cubicBezTo>
                    <a:pt x="753" y="283"/>
                    <a:pt x="753" y="298"/>
                    <a:pt x="756" y="311"/>
                  </a:cubicBezTo>
                  <a:cubicBezTo>
                    <a:pt x="756" y="333"/>
                    <a:pt x="759" y="333"/>
                    <a:pt x="762" y="333"/>
                  </a:cubicBezTo>
                  <a:lnTo>
                    <a:pt x="768" y="336"/>
                  </a:lnTo>
                  <a:cubicBezTo>
                    <a:pt x="771" y="346"/>
                    <a:pt x="773" y="351"/>
                    <a:pt x="774" y="351"/>
                  </a:cubicBezTo>
                  <a:cubicBezTo>
                    <a:pt x="774" y="351"/>
                    <a:pt x="774" y="347"/>
                    <a:pt x="774" y="336"/>
                  </a:cubicBezTo>
                  <a:cubicBezTo>
                    <a:pt x="778" y="317"/>
                    <a:pt x="778" y="323"/>
                    <a:pt x="778" y="314"/>
                  </a:cubicBezTo>
                  <a:cubicBezTo>
                    <a:pt x="778" y="336"/>
                    <a:pt x="782" y="347"/>
                    <a:pt x="788" y="347"/>
                  </a:cubicBezTo>
                  <a:cubicBezTo>
                    <a:pt x="793" y="347"/>
                    <a:pt x="798" y="337"/>
                    <a:pt x="800" y="317"/>
                  </a:cubicBezTo>
                  <a:lnTo>
                    <a:pt x="800" y="339"/>
                  </a:lnTo>
                  <a:cubicBezTo>
                    <a:pt x="800" y="358"/>
                    <a:pt x="800" y="358"/>
                    <a:pt x="803" y="361"/>
                  </a:cubicBezTo>
                  <a:cubicBezTo>
                    <a:pt x="806" y="361"/>
                    <a:pt x="814" y="342"/>
                    <a:pt x="818" y="342"/>
                  </a:cubicBezTo>
                  <a:cubicBezTo>
                    <a:pt x="818" y="342"/>
                    <a:pt x="818" y="342"/>
                    <a:pt x="818" y="342"/>
                  </a:cubicBezTo>
                  <a:cubicBezTo>
                    <a:pt x="828" y="342"/>
                    <a:pt x="831" y="342"/>
                    <a:pt x="834" y="320"/>
                  </a:cubicBezTo>
                  <a:cubicBezTo>
                    <a:pt x="834" y="323"/>
                    <a:pt x="834" y="323"/>
                    <a:pt x="834" y="342"/>
                  </a:cubicBezTo>
                  <a:cubicBezTo>
                    <a:pt x="831" y="364"/>
                    <a:pt x="834" y="364"/>
                    <a:pt x="834" y="364"/>
                  </a:cubicBezTo>
                  <a:cubicBezTo>
                    <a:pt x="837" y="352"/>
                    <a:pt x="840" y="336"/>
                    <a:pt x="840" y="323"/>
                  </a:cubicBezTo>
                  <a:cubicBezTo>
                    <a:pt x="840" y="312"/>
                    <a:pt x="840" y="307"/>
                    <a:pt x="841" y="307"/>
                  </a:cubicBezTo>
                  <a:cubicBezTo>
                    <a:pt x="841" y="307"/>
                    <a:pt x="842" y="312"/>
                    <a:pt x="843" y="323"/>
                  </a:cubicBezTo>
                  <a:cubicBezTo>
                    <a:pt x="845" y="335"/>
                    <a:pt x="848" y="340"/>
                    <a:pt x="850" y="340"/>
                  </a:cubicBezTo>
                  <a:cubicBezTo>
                    <a:pt x="853" y="340"/>
                    <a:pt x="856" y="336"/>
                    <a:pt x="859" y="327"/>
                  </a:cubicBezTo>
                  <a:cubicBezTo>
                    <a:pt x="862" y="327"/>
                    <a:pt x="862" y="327"/>
                    <a:pt x="862" y="345"/>
                  </a:cubicBezTo>
                  <a:cubicBezTo>
                    <a:pt x="862" y="358"/>
                    <a:pt x="863" y="371"/>
                    <a:pt x="866" y="371"/>
                  </a:cubicBezTo>
                  <a:cubicBezTo>
                    <a:pt x="867" y="371"/>
                    <a:pt x="869" y="365"/>
                    <a:pt x="872" y="349"/>
                  </a:cubicBezTo>
                  <a:cubicBezTo>
                    <a:pt x="872" y="349"/>
                    <a:pt x="872" y="349"/>
                    <a:pt x="872" y="370"/>
                  </a:cubicBezTo>
                  <a:cubicBezTo>
                    <a:pt x="872" y="381"/>
                    <a:pt x="872" y="394"/>
                    <a:pt x="872" y="394"/>
                  </a:cubicBezTo>
                  <a:cubicBezTo>
                    <a:pt x="873" y="394"/>
                    <a:pt x="873" y="387"/>
                    <a:pt x="875" y="370"/>
                  </a:cubicBezTo>
                  <a:cubicBezTo>
                    <a:pt x="878" y="360"/>
                    <a:pt x="880" y="354"/>
                    <a:pt x="882" y="354"/>
                  </a:cubicBezTo>
                  <a:cubicBezTo>
                    <a:pt x="884" y="354"/>
                    <a:pt x="886" y="360"/>
                    <a:pt x="887" y="370"/>
                  </a:cubicBezTo>
                  <a:cubicBezTo>
                    <a:pt x="890" y="370"/>
                    <a:pt x="890" y="370"/>
                    <a:pt x="894" y="352"/>
                  </a:cubicBezTo>
                  <a:cubicBezTo>
                    <a:pt x="894" y="339"/>
                    <a:pt x="894" y="342"/>
                    <a:pt x="894" y="330"/>
                  </a:cubicBezTo>
                  <a:cubicBezTo>
                    <a:pt x="894" y="350"/>
                    <a:pt x="894" y="360"/>
                    <a:pt x="894" y="360"/>
                  </a:cubicBezTo>
                  <a:cubicBezTo>
                    <a:pt x="894" y="360"/>
                    <a:pt x="895" y="350"/>
                    <a:pt x="897" y="330"/>
                  </a:cubicBezTo>
                  <a:cubicBezTo>
                    <a:pt x="898" y="320"/>
                    <a:pt x="899" y="316"/>
                    <a:pt x="899" y="316"/>
                  </a:cubicBezTo>
                  <a:cubicBezTo>
                    <a:pt x="900" y="316"/>
                    <a:pt x="900" y="320"/>
                    <a:pt x="900" y="330"/>
                  </a:cubicBezTo>
                  <a:cubicBezTo>
                    <a:pt x="900" y="352"/>
                    <a:pt x="900" y="352"/>
                    <a:pt x="900" y="352"/>
                  </a:cubicBezTo>
                  <a:cubicBezTo>
                    <a:pt x="903" y="352"/>
                    <a:pt x="911" y="336"/>
                    <a:pt x="920" y="336"/>
                  </a:cubicBezTo>
                  <a:cubicBezTo>
                    <a:pt x="920" y="336"/>
                    <a:pt x="921" y="336"/>
                    <a:pt x="922" y="336"/>
                  </a:cubicBezTo>
                  <a:cubicBezTo>
                    <a:pt x="925" y="336"/>
                    <a:pt x="928" y="336"/>
                    <a:pt x="931" y="336"/>
                  </a:cubicBezTo>
                  <a:cubicBezTo>
                    <a:pt x="940" y="336"/>
                    <a:pt x="944" y="334"/>
                    <a:pt x="944" y="317"/>
                  </a:cubicBezTo>
                  <a:cubicBezTo>
                    <a:pt x="945" y="306"/>
                    <a:pt x="946" y="301"/>
                    <a:pt x="946" y="301"/>
                  </a:cubicBezTo>
                  <a:cubicBezTo>
                    <a:pt x="947" y="301"/>
                    <a:pt x="947" y="306"/>
                    <a:pt x="947" y="317"/>
                  </a:cubicBezTo>
                  <a:cubicBezTo>
                    <a:pt x="947" y="339"/>
                    <a:pt x="950" y="339"/>
                    <a:pt x="953" y="339"/>
                  </a:cubicBezTo>
                  <a:cubicBezTo>
                    <a:pt x="953" y="339"/>
                    <a:pt x="956" y="339"/>
                    <a:pt x="953" y="361"/>
                  </a:cubicBezTo>
                  <a:cubicBezTo>
                    <a:pt x="956" y="339"/>
                    <a:pt x="956" y="339"/>
                    <a:pt x="959" y="339"/>
                  </a:cubicBezTo>
                  <a:cubicBezTo>
                    <a:pt x="958" y="351"/>
                    <a:pt x="958" y="356"/>
                    <a:pt x="959" y="356"/>
                  </a:cubicBezTo>
                  <a:cubicBezTo>
                    <a:pt x="960" y="356"/>
                    <a:pt x="961" y="351"/>
                    <a:pt x="963" y="342"/>
                  </a:cubicBezTo>
                  <a:cubicBezTo>
                    <a:pt x="966" y="320"/>
                    <a:pt x="967" y="309"/>
                    <a:pt x="968" y="309"/>
                  </a:cubicBezTo>
                  <a:lnTo>
                    <a:pt x="968" y="309"/>
                  </a:lnTo>
                  <a:cubicBezTo>
                    <a:pt x="968" y="309"/>
                    <a:pt x="967" y="320"/>
                    <a:pt x="966" y="342"/>
                  </a:cubicBezTo>
                  <a:cubicBezTo>
                    <a:pt x="963" y="356"/>
                    <a:pt x="964" y="371"/>
                    <a:pt x="965" y="371"/>
                  </a:cubicBezTo>
                  <a:cubicBezTo>
                    <a:pt x="965" y="371"/>
                    <a:pt x="966" y="369"/>
                    <a:pt x="966" y="364"/>
                  </a:cubicBezTo>
                  <a:cubicBezTo>
                    <a:pt x="969" y="349"/>
                    <a:pt x="972" y="336"/>
                    <a:pt x="975" y="323"/>
                  </a:cubicBezTo>
                  <a:cubicBezTo>
                    <a:pt x="978" y="323"/>
                    <a:pt x="978" y="323"/>
                    <a:pt x="978" y="342"/>
                  </a:cubicBezTo>
                  <a:cubicBezTo>
                    <a:pt x="978" y="349"/>
                    <a:pt x="979" y="352"/>
                    <a:pt x="980" y="352"/>
                  </a:cubicBezTo>
                  <a:cubicBezTo>
                    <a:pt x="983" y="352"/>
                    <a:pt x="989" y="338"/>
                    <a:pt x="991" y="323"/>
                  </a:cubicBezTo>
                  <a:cubicBezTo>
                    <a:pt x="992" y="314"/>
                    <a:pt x="993" y="309"/>
                    <a:pt x="993" y="309"/>
                  </a:cubicBezTo>
                  <a:cubicBezTo>
                    <a:pt x="994" y="309"/>
                    <a:pt x="994" y="314"/>
                    <a:pt x="994" y="323"/>
                  </a:cubicBezTo>
                  <a:cubicBezTo>
                    <a:pt x="991" y="345"/>
                    <a:pt x="994" y="345"/>
                    <a:pt x="994" y="345"/>
                  </a:cubicBezTo>
                  <a:cubicBezTo>
                    <a:pt x="996" y="340"/>
                    <a:pt x="997" y="338"/>
                    <a:pt x="997" y="338"/>
                  </a:cubicBezTo>
                  <a:lnTo>
                    <a:pt x="997" y="338"/>
                  </a:lnTo>
                  <a:cubicBezTo>
                    <a:pt x="998" y="338"/>
                    <a:pt x="996" y="352"/>
                    <a:pt x="994" y="367"/>
                  </a:cubicBezTo>
                  <a:cubicBezTo>
                    <a:pt x="991" y="389"/>
                    <a:pt x="994" y="389"/>
                    <a:pt x="997" y="389"/>
                  </a:cubicBezTo>
                  <a:cubicBezTo>
                    <a:pt x="999" y="372"/>
                    <a:pt x="1004" y="370"/>
                    <a:pt x="1009" y="370"/>
                  </a:cubicBezTo>
                  <a:cubicBezTo>
                    <a:pt x="1010" y="370"/>
                    <a:pt x="1011" y="370"/>
                    <a:pt x="1013" y="370"/>
                  </a:cubicBezTo>
                  <a:cubicBezTo>
                    <a:pt x="1013" y="371"/>
                    <a:pt x="1014" y="371"/>
                    <a:pt x="1014" y="371"/>
                  </a:cubicBezTo>
                  <a:cubicBezTo>
                    <a:pt x="1022" y="371"/>
                    <a:pt x="1026" y="349"/>
                    <a:pt x="1035" y="311"/>
                  </a:cubicBezTo>
                  <a:lnTo>
                    <a:pt x="1035" y="311"/>
                  </a:lnTo>
                  <a:cubicBezTo>
                    <a:pt x="1035" y="333"/>
                    <a:pt x="1031" y="374"/>
                    <a:pt x="1031" y="374"/>
                  </a:cubicBezTo>
                  <a:cubicBezTo>
                    <a:pt x="1035" y="361"/>
                    <a:pt x="1038" y="345"/>
                    <a:pt x="1038" y="333"/>
                  </a:cubicBezTo>
                  <a:cubicBezTo>
                    <a:pt x="1039" y="322"/>
                    <a:pt x="1040" y="318"/>
                    <a:pt x="1041" y="318"/>
                  </a:cubicBezTo>
                  <a:cubicBezTo>
                    <a:pt x="1042" y="318"/>
                    <a:pt x="1042" y="323"/>
                    <a:pt x="1044" y="333"/>
                  </a:cubicBezTo>
                  <a:cubicBezTo>
                    <a:pt x="1044" y="344"/>
                    <a:pt x="1045" y="350"/>
                    <a:pt x="1046" y="350"/>
                  </a:cubicBezTo>
                  <a:cubicBezTo>
                    <a:pt x="1047" y="350"/>
                    <a:pt x="1049" y="345"/>
                    <a:pt x="1050" y="336"/>
                  </a:cubicBezTo>
                  <a:cubicBezTo>
                    <a:pt x="1050" y="336"/>
                    <a:pt x="1053" y="336"/>
                    <a:pt x="1053" y="358"/>
                  </a:cubicBezTo>
                  <a:cubicBezTo>
                    <a:pt x="1057" y="358"/>
                    <a:pt x="1057" y="358"/>
                    <a:pt x="1057" y="336"/>
                  </a:cubicBezTo>
                  <a:cubicBezTo>
                    <a:pt x="1058" y="327"/>
                    <a:pt x="1059" y="322"/>
                    <a:pt x="1059" y="322"/>
                  </a:cubicBezTo>
                  <a:cubicBezTo>
                    <a:pt x="1060" y="322"/>
                    <a:pt x="1060" y="327"/>
                    <a:pt x="1060" y="336"/>
                  </a:cubicBezTo>
                  <a:cubicBezTo>
                    <a:pt x="1060" y="363"/>
                    <a:pt x="1061" y="373"/>
                    <a:pt x="1062" y="373"/>
                  </a:cubicBezTo>
                  <a:cubicBezTo>
                    <a:pt x="1063" y="373"/>
                    <a:pt x="1065" y="369"/>
                    <a:pt x="1066" y="361"/>
                  </a:cubicBezTo>
                  <a:cubicBezTo>
                    <a:pt x="1069" y="339"/>
                    <a:pt x="1069" y="339"/>
                    <a:pt x="1072" y="339"/>
                  </a:cubicBezTo>
                  <a:cubicBezTo>
                    <a:pt x="1072" y="339"/>
                    <a:pt x="1075" y="339"/>
                    <a:pt x="1078" y="320"/>
                  </a:cubicBezTo>
                  <a:lnTo>
                    <a:pt x="1082" y="320"/>
                  </a:lnTo>
                  <a:cubicBezTo>
                    <a:pt x="1085" y="327"/>
                    <a:pt x="1082" y="336"/>
                    <a:pt x="1078" y="342"/>
                  </a:cubicBezTo>
                  <a:lnTo>
                    <a:pt x="1078" y="361"/>
                  </a:lnTo>
                  <a:cubicBezTo>
                    <a:pt x="1079" y="362"/>
                    <a:pt x="1080" y="363"/>
                    <a:pt x="1081" y="363"/>
                  </a:cubicBezTo>
                  <a:cubicBezTo>
                    <a:pt x="1083" y="363"/>
                    <a:pt x="1086" y="358"/>
                    <a:pt x="1088" y="342"/>
                  </a:cubicBezTo>
                  <a:cubicBezTo>
                    <a:pt x="1091" y="322"/>
                    <a:pt x="1093" y="312"/>
                    <a:pt x="1093" y="312"/>
                  </a:cubicBezTo>
                  <a:lnTo>
                    <a:pt x="1093" y="312"/>
                  </a:lnTo>
                  <a:cubicBezTo>
                    <a:pt x="1093" y="312"/>
                    <a:pt x="1093" y="322"/>
                    <a:pt x="1091" y="342"/>
                  </a:cubicBezTo>
                  <a:cubicBezTo>
                    <a:pt x="1089" y="358"/>
                    <a:pt x="1088" y="373"/>
                    <a:pt x="1089" y="373"/>
                  </a:cubicBezTo>
                  <a:cubicBezTo>
                    <a:pt x="1089" y="373"/>
                    <a:pt x="1090" y="371"/>
                    <a:pt x="1091" y="364"/>
                  </a:cubicBezTo>
                  <a:cubicBezTo>
                    <a:pt x="1094" y="347"/>
                    <a:pt x="1095" y="341"/>
                    <a:pt x="1096" y="341"/>
                  </a:cubicBezTo>
                  <a:lnTo>
                    <a:pt x="1096" y="341"/>
                  </a:lnTo>
                  <a:cubicBezTo>
                    <a:pt x="1097" y="341"/>
                    <a:pt x="1096" y="353"/>
                    <a:pt x="1094" y="364"/>
                  </a:cubicBezTo>
                  <a:cubicBezTo>
                    <a:pt x="1091" y="385"/>
                    <a:pt x="1089" y="395"/>
                    <a:pt x="1090" y="395"/>
                  </a:cubicBezTo>
                  <a:cubicBezTo>
                    <a:pt x="1091" y="395"/>
                    <a:pt x="1094" y="386"/>
                    <a:pt x="1100" y="367"/>
                  </a:cubicBezTo>
                  <a:cubicBezTo>
                    <a:pt x="1104" y="367"/>
                    <a:pt x="1113" y="349"/>
                    <a:pt x="1119" y="349"/>
                  </a:cubicBezTo>
                  <a:cubicBezTo>
                    <a:pt x="1125" y="352"/>
                    <a:pt x="1128" y="352"/>
                    <a:pt x="1129" y="372"/>
                  </a:cubicBezTo>
                  <a:lnTo>
                    <a:pt x="1129" y="372"/>
                  </a:lnTo>
                  <a:cubicBezTo>
                    <a:pt x="1132" y="352"/>
                    <a:pt x="1133" y="352"/>
                    <a:pt x="1138" y="352"/>
                  </a:cubicBezTo>
                  <a:cubicBezTo>
                    <a:pt x="1139" y="359"/>
                    <a:pt x="1140" y="362"/>
                    <a:pt x="1142" y="362"/>
                  </a:cubicBezTo>
                  <a:cubicBezTo>
                    <a:pt x="1145" y="362"/>
                    <a:pt x="1148" y="349"/>
                    <a:pt x="1151" y="336"/>
                  </a:cubicBezTo>
                  <a:lnTo>
                    <a:pt x="1147" y="333"/>
                  </a:lnTo>
                  <a:cubicBezTo>
                    <a:pt x="1151" y="309"/>
                    <a:pt x="1154" y="299"/>
                    <a:pt x="1155" y="299"/>
                  </a:cubicBezTo>
                  <a:cubicBezTo>
                    <a:pt x="1156" y="299"/>
                    <a:pt x="1157" y="305"/>
                    <a:pt x="1157" y="314"/>
                  </a:cubicBezTo>
                  <a:cubicBezTo>
                    <a:pt x="1157" y="330"/>
                    <a:pt x="1157" y="342"/>
                    <a:pt x="1154" y="355"/>
                  </a:cubicBezTo>
                  <a:cubicBezTo>
                    <a:pt x="1151" y="370"/>
                    <a:pt x="1151" y="383"/>
                    <a:pt x="1151" y="399"/>
                  </a:cubicBezTo>
                  <a:cubicBezTo>
                    <a:pt x="1154" y="399"/>
                    <a:pt x="1154" y="399"/>
                    <a:pt x="1157" y="377"/>
                  </a:cubicBezTo>
                  <a:cubicBezTo>
                    <a:pt x="1157" y="358"/>
                    <a:pt x="1157" y="358"/>
                    <a:pt x="1160" y="358"/>
                  </a:cubicBezTo>
                  <a:cubicBezTo>
                    <a:pt x="1163" y="358"/>
                    <a:pt x="1163" y="358"/>
                    <a:pt x="1169" y="339"/>
                  </a:cubicBezTo>
                  <a:cubicBezTo>
                    <a:pt x="1172" y="317"/>
                    <a:pt x="1172" y="317"/>
                    <a:pt x="1176" y="317"/>
                  </a:cubicBezTo>
                  <a:cubicBezTo>
                    <a:pt x="1172" y="339"/>
                    <a:pt x="1179" y="339"/>
                    <a:pt x="1179" y="339"/>
                  </a:cubicBezTo>
                  <a:cubicBezTo>
                    <a:pt x="1176" y="352"/>
                    <a:pt x="1176" y="349"/>
                    <a:pt x="1176" y="361"/>
                  </a:cubicBezTo>
                  <a:cubicBezTo>
                    <a:pt x="1172" y="383"/>
                    <a:pt x="1169" y="402"/>
                    <a:pt x="1169" y="402"/>
                  </a:cubicBezTo>
                  <a:cubicBezTo>
                    <a:pt x="1172" y="402"/>
                    <a:pt x="1176" y="383"/>
                    <a:pt x="1176" y="383"/>
                  </a:cubicBezTo>
                  <a:cubicBezTo>
                    <a:pt x="1177" y="372"/>
                    <a:pt x="1189" y="369"/>
                    <a:pt x="1201" y="369"/>
                  </a:cubicBezTo>
                  <a:cubicBezTo>
                    <a:pt x="1212" y="369"/>
                    <a:pt x="1224" y="372"/>
                    <a:pt x="1226" y="374"/>
                  </a:cubicBezTo>
                  <a:cubicBezTo>
                    <a:pt x="1226" y="385"/>
                    <a:pt x="1227" y="390"/>
                    <a:pt x="1229" y="390"/>
                  </a:cubicBezTo>
                  <a:cubicBezTo>
                    <a:pt x="1230" y="390"/>
                    <a:pt x="1232" y="385"/>
                    <a:pt x="1232" y="374"/>
                  </a:cubicBezTo>
                  <a:cubicBezTo>
                    <a:pt x="1234" y="360"/>
                    <a:pt x="1240" y="356"/>
                    <a:pt x="1247" y="356"/>
                  </a:cubicBezTo>
                  <a:cubicBezTo>
                    <a:pt x="1250" y="356"/>
                    <a:pt x="1253" y="357"/>
                    <a:pt x="1257" y="358"/>
                  </a:cubicBezTo>
                  <a:cubicBezTo>
                    <a:pt x="1262" y="359"/>
                    <a:pt x="1266" y="360"/>
                    <a:pt x="1269" y="360"/>
                  </a:cubicBezTo>
                  <a:cubicBezTo>
                    <a:pt x="1275" y="360"/>
                    <a:pt x="1280" y="356"/>
                    <a:pt x="1282" y="342"/>
                  </a:cubicBezTo>
                  <a:lnTo>
                    <a:pt x="1285" y="345"/>
                  </a:lnTo>
                  <a:cubicBezTo>
                    <a:pt x="1292" y="345"/>
                    <a:pt x="1298" y="327"/>
                    <a:pt x="1298" y="327"/>
                  </a:cubicBezTo>
                  <a:cubicBezTo>
                    <a:pt x="1301" y="316"/>
                    <a:pt x="1303" y="311"/>
                    <a:pt x="1304" y="311"/>
                  </a:cubicBezTo>
                  <a:lnTo>
                    <a:pt x="1304" y="311"/>
                  </a:lnTo>
                  <a:cubicBezTo>
                    <a:pt x="1305" y="311"/>
                    <a:pt x="1304" y="317"/>
                    <a:pt x="1301" y="327"/>
                  </a:cubicBezTo>
                  <a:cubicBezTo>
                    <a:pt x="1298" y="339"/>
                    <a:pt x="1295" y="355"/>
                    <a:pt x="1295" y="367"/>
                  </a:cubicBezTo>
                  <a:cubicBezTo>
                    <a:pt x="1295" y="368"/>
                    <a:pt x="1296" y="368"/>
                    <a:pt x="1296" y="368"/>
                  </a:cubicBezTo>
                  <a:cubicBezTo>
                    <a:pt x="1301" y="368"/>
                    <a:pt x="1304" y="347"/>
                    <a:pt x="1307" y="330"/>
                  </a:cubicBezTo>
                  <a:cubicBezTo>
                    <a:pt x="1310" y="308"/>
                    <a:pt x="1310" y="308"/>
                    <a:pt x="1310" y="308"/>
                  </a:cubicBezTo>
                  <a:cubicBezTo>
                    <a:pt x="1314" y="308"/>
                    <a:pt x="1314" y="308"/>
                    <a:pt x="1310" y="330"/>
                  </a:cubicBezTo>
                  <a:lnTo>
                    <a:pt x="1304" y="370"/>
                  </a:lnTo>
                  <a:cubicBezTo>
                    <a:pt x="1307" y="352"/>
                    <a:pt x="1310" y="352"/>
                    <a:pt x="1310" y="352"/>
                  </a:cubicBezTo>
                  <a:lnTo>
                    <a:pt x="1310" y="352"/>
                  </a:lnTo>
                  <a:cubicBezTo>
                    <a:pt x="1310" y="352"/>
                    <a:pt x="1310" y="352"/>
                    <a:pt x="1304" y="392"/>
                  </a:cubicBezTo>
                  <a:cubicBezTo>
                    <a:pt x="1301" y="413"/>
                    <a:pt x="1300" y="423"/>
                    <a:pt x="1301" y="423"/>
                  </a:cubicBezTo>
                  <a:cubicBezTo>
                    <a:pt x="1302" y="423"/>
                    <a:pt x="1304" y="413"/>
                    <a:pt x="1307" y="392"/>
                  </a:cubicBezTo>
                  <a:lnTo>
                    <a:pt x="1317" y="374"/>
                  </a:lnTo>
                  <a:lnTo>
                    <a:pt x="1317" y="374"/>
                  </a:lnTo>
                  <a:cubicBezTo>
                    <a:pt x="1315" y="386"/>
                    <a:pt x="1314" y="391"/>
                    <a:pt x="1315" y="391"/>
                  </a:cubicBezTo>
                  <a:cubicBezTo>
                    <a:pt x="1316" y="391"/>
                    <a:pt x="1322" y="368"/>
                    <a:pt x="1326" y="355"/>
                  </a:cubicBezTo>
                  <a:lnTo>
                    <a:pt x="1326" y="355"/>
                  </a:lnTo>
                  <a:cubicBezTo>
                    <a:pt x="1323" y="376"/>
                    <a:pt x="1322" y="386"/>
                    <a:pt x="1323" y="386"/>
                  </a:cubicBezTo>
                  <a:cubicBezTo>
                    <a:pt x="1325" y="386"/>
                    <a:pt x="1328" y="376"/>
                    <a:pt x="1332" y="358"/>
                  </a:cubicBezTo>
                  <a:cubicBezTo>
                    <a:pt x="1334" y="347"/>
                    <a:pt x="1335" y="341"/>
                    <a:pt x="1336" y="341"/>
                  </a:cubicBezTo>
                  <a:lnTo>
                    <a:pt x="1336" y="341"/>
                  </a:lnTo>
                  <a:cubicBezTo>
                    <a:pt x="1337" y="341"/>
                    <a:pt x="1337" y="347"/>
                    <a:pt x="1335" y="358"/>
                  </a:cubicBezTo>
                  <a:cubicBezTo>
                    <a:pt x="1332" y="380"/>
                    <a:pt x="1335" y="380"/>
                    <a:pt x="1339" y="380"/>
                  </a:cubicBezTo>
                  <a:cubicBezTo>
                    <a:pt x="1342" y="368"/>
                    <a:pt x="1349" y="365"/>
                    <a:pt x="1356" y="365"/>
                  </a:cubicBezTo>
                  <a:cubicBezTo>
                    <a:pt x="1360" y="365"/>
                    <a:pt x="1365" y="366"/>
                    <a:pt x="1370" y="367"/>
                  </a:cubicBezTo>
                  <a:cubicBezTo>
                    <a:pt x="1376" y="369"/>
                    <a:pt x="1381" y="370"/>
                    <a:pt x="1386" y="370"/>
                  </a:cubicBezTo>
                  <a:cubicBezTo>
                    <a:pt x="1394" y="370"/>
                    <a:pt x="1399" y="366"/>
                    <a:pt x="1401" y="355"/>
                  </a:cubicBezTo>
                  <a:cubicBezTo>
                    <a:pt x="1404" y="355"/>
                    <a:pt x="1404" y="355"/>
                    <a:pt x="1401" y="377"/>
                  </a:cubicBezTo>
                  <a:cubicBezTo>
                    <a:pt x="1400" y="384"/>
                    <a:pt x="1399" y="389"/>
                    <a:pt x="1399" y="389"/>
                  </a:cubicBezTo>
                  <a:cubicBezTo>
                    <a:pt x="1400" y="389"/>
                    <a:pt x="1402" y="379"/>
                    <a:pt x="1408" y="355"/>
                  </a:cubicBezTo>
                  <a:cubicBezTo>
                    <a:pt x="1411" y="344"/>
                    <a:pt x="1415" y="332"/>
                    <a:pt x="1415" y="332"/>
                  </a:cubicBezTo>
                  <a:lnTo>
                    <a:pt x="1415" y="332"/>
                  </a:lnTo>
                  <a:cubicBezTo>
                    <a:pt x="1416" y="332"/>
                    <a:pt x="1415" y="338"/>
                    <a:pt x="1411" y="355"/>
                  </a:cubicBezTo>
                  <a:cubicBezTo>
                    <a:pt x="1408" y="377"/>
                    <a:pt x="1411" y="377"/>
                    <a:pt x="1417" y="380"/>
                  </a:cubicBezTo>
                  <a:cubicBezTo>
                    <a:pt x="1418" y="380"/>
                    <a:pt x="1420" y="380"/>
                    <a:pt x="1422" y="380"/>
                  </a:cubicBezTo>
                  <a:cubicBezTo>
                    <a:pt x="1426" y="380"/>
                    <a:pt x="1430" y="378"/>
                    <a:pt x="1433" y="364"/>
                  </a:cubicBezTo>
                  <a:cubicBezTo>
                    <a:pt x="1437" y="353"/>
                    <a:pt x="1440" y="348"/>
                    <a:pt x="1440" y="348"/>
                  </a:cubicBezTo>
                  <a:lnTo>
                    <a:pt x="1440" y="348"/>
                  </a:lnTo>
                  <a:cubicBezTo>
                    <a:pt x="1440" y="348"/>
                    <a:pt x="1439" y="353"/>
                    <a:pt x="1436" y="364"/>
                  </a:cubicBezTo>
                  <a:cubicBezTo>
                    <a:pt x="1430" y="390"/>
                    <a:pt x="1429" y="408"/>
                    <a:pt x="1433" y="408"/>
                  </a:cubicBezTo>
                  <a:cubicBezTo>
                    <a:pt x="1435" y="408"/>
                    <a:pt x="1439" y="401"/>
                    <a:pt x="1445" y="386"/>
                  </a:cubicBezTo>
                  <a:lnTo>
                    <a:pt x="1445" y="386"/>
                  </a:lnTo>
                  <a:cubicBezTo>
                    <a:pt x="1445" y="389"/>
                    <a:pt x="1448" y="389"/>
                    <a:pt x="1442" y="408"/>
                  </a:cubicBezTo>
                  <a:cubicBezTo>
                    <a:pt x="1443" y="408"/>
                    <a:pt x="1443" y="408"/>
                    <a:pt x="1444" y="408"/>
                  </a:cubicBezTo>
                  <a:cubicBezTo>
                    <a:pt x="1446" y="408"/>
                    <a:pt x="1448" y="407"/>
                    <a:pt x="1458" y="392"/>
                  </a:cubicBezTo>
                  <a:lnTo>
                    <a:pt x="1470" y="396"/>
                  </a:lnTo>
                  <a:cubicBezTo>
                    <a:pt x="1473" y="396"/>
                    <a:pt x="1480" y="377"/>
                    <a:pt x="1480" y="377"/>
                  </a:cubicBezTo>
                  <a:lnTo>
                    <a:pt x="1483" y="377"/>
                  </a:lnTo>
                  <a:cubicBezTo>
                    <a:pt x="1476" y="399"/>
                    <a:pt x="1486" y="402"/>
                    <a:pt x="1498" y="405"/>
                  </a:cubicBezTo>
                  <a:cubicBezTo>
                    <a:pt x="1511" y="408"/>
                    <a:pt x="1520" y="411"/>
                    <a:pt x="1517" y="433"/>
                  </a:cubicBezTo>
                  <a:cubicBezTo>
                    <a:pt x="1517" y="433"/>
                    <a:pt x="1520" y="433"/>
                    <a:pt x="1527" y="414"/>
                  </a:cubicBezTo>
                  <a:cubicBezTo>
                    <a:pt x="1534" y="391"/>
                    <a:pt x="1537" y="381"/>
                    <a:pt x="1538" y="381"/>
                  </a:cubicBezTo>
                  <a:lnTo>
                    <a:pt x="1538" y="381"/>
                  </a:lnTo>
                  <a:cubicBezTo>
                    <a:pt x="1538" y="381"/>
                    <a:pt x="1537" y="386"/>
                    <a:pt x="1536" y="396"/>
                  </a:cubicBezTo>
                  <a:cubicBezTo>
                    <a:pt x="1533" y="417"/>
                    <a:pt x="1533" y="428"/>
                    <a:pt x="1536" y="428"/>
                  </a:cubicBezTo>
                  <a:cubicBezTo>
                    <a:pt x="1537" y="428"/>
                    <a:pt x="1540" y="423"/>
                    <a:pt x="1544" y="412"/>
                  </a:cubicBezTo>
                  <a:lnTo>
                    <a:pt x="1544" y="412"/>
                  </a:lnTo>
                  <a:cubicBezTo>
                    <a:pt x="1544" y="414"/>
                    <a:pt x="1543" y="415"/>
                    <a:pt x="1542" y="417"/>
                  </a:cubicBezTo>
                  <a:cubicBezTo>
                    <a:pt x="1540" y="434"/>
                    <a:pt x="1540" y="440"/>
                    <a:pt x="1541" y="440"/>
                  </a:cubicBezTo>
                  <a:cubicBezTo>
                    <a:pt x="1543" y="440"/>
                    <a:pt x="1549" y="425"/>
                    <a:pt x="1555" y="402"/>
                  </a:cubicBezTo>
                  <a:lnTo>
                    <a:pt x="1555" y="402"/>
                  </a:lnTo>
                  <a:cubicBezTo>
                    <a:pt x="1553" y="416"/>
                    <a:pt x="1550" y="431"/>
                    <a:pt x="1553" y="431"/>
                  </a:cubicBezTo>
                  <a:cubicBezTo>
                    <a:pt x="1554" y="431"/>
                    <a:pt x="1555" y="429"/>
                    <a:pt x="1558" y="424"/>
                  </a:cubicBezTo>
                  <a:lnTo>
                    <a:pt x="1558" y="424"/>
                  </a:lnTo>
                  <a:cubicBezTo>
                    <a:pt x="1558" y="424"/>
                    <a:pt x="1558" y="424"/>
                    <a:pt x="1549" y="464"/>
                  </a:cubicBezTo>
                  <a:cubicBezTo>
                    <a:pt x="1545" y="477"/>
                    <a:pt x="1542" y="493"/>
                    <a:pt x="1542" y="505"/>
                  </a:cubicBezTo>
                  <a:cubicBezTo>
                    <a:pt x="1545" y="493"/>
                    <a:pt x="1552" y="480"/>
                    <a:pt x="1552" y="464"/>
                  </a:cubicBezTo>
                  <a:lnTo>
                    <a:pt x="1555" y="468"/>
                  </a:lnTo>
                  <a:cubicBezTo>
                    <a:pt x="1555" y="468"/>
                    <a:pt x="1558" y="468"/>
                    <a:pt x="1561" y="446"/>
                  </a:cubicBezTo>
                  <a:cubicBezTo>
                    <a:pt x="1567" y="427"/>
                    <a:pt x="1570" y="427"/>
                    <a:pt x="1570" y="427"/>
                  </a:cubicBezTo>
                  <a:lnTo>
                    <a:pt x="1570" y="427"/>
                  </a:lnTo>
                  <a:cubicBezTo>
                    <a:pt x="1570" y="433"/>
                    <a:pt x="1569" y="436"/>
                    <a:pt x="1570" y="436"/>
                  </a:cubicBezTo>
                  <a:cubicBezTo>
                    <a:pt x="1571" y="436"/>
                    <a:pt x="1575" y="421"/>
                    <a:pt x="1577" y="408"/>
                  </a:cubicBezTo>
                  <a:cubicBezTo>
                    <a:pt x="1580" y="392"/>
                    <a:pt x="1583" y="380"/>
                    <a:pt x="1589" y="367"/>
                  </a:cubicBezTo>
                  <a:cubicBezTo>
                    <a:pt x="1589" y="367"/>
                    <a:pt x="1592" y="349"/>
                    <a:pt x="1599" y="327"/>
                  </a:cubicBezTo>
                  <a:cubicBezTo>
                    <a:pt x="1605" y="298"/>
                    <a:pt x="1611" y="273"/>
                    <a:pt x="1614" y="245"/>
                  </a:cubicBezTo>
                  <a:cubicBezTo>
                    <a:pt x="1612" y="232"/>
                    <a:pt x="1612" y="219"/>
                    <a:pt x="1609" y="219"/>
                  </a:cubicBezTo>
                  <a:cubicBezTo>
                    <a:pt x="1608" y="219"/>
                    <a:pt x="1606" y="225"/>
                    <a:pt x="1602" y="242"/>
                  </a:cubicBezTo>
                  <a:cubicBezTo>
                    <a:pt x="1602" y="242"/>
                    <a:pt x="1596" y="261"/>
                    <a:pt x="1592" y="261"/>
                  </a:cubicBezTo>
                  <a:cubicBezTo>
                    <a:pt x="1589" y="258"/>
                    <a:pt x="1592" y="239"/>
                    <a:pt x="1592" y="239"/>
                  </a:cubicBezTo>
                  <a:cubicBezTo>
                    <a:pt x="1599" y="217"/>
                    <a:pt x="1592" y="217"/>
                    <a:pt x="1583" y="214"/>
                  </a:cubicBezTo>
                  <a:cubicBezTo>
                    <a:pt x="1570" y="211"/>
                    <a:pt x="1564" y="208"/>
                    <a:pt x="1567" y="186"/>
                  </a:cubicBezTo>
                  <a:cubicBezTo>
                    <a:pt x="1570" y="167"/>
                    <a:pt x="1567" y="164"/>
                    <a:pt x="1567" y="164"/>
                  </a:cubicBezTo>
                  <a:cubicBezTo>
                    <a:pt x="1565" y="177"/>
                    <a:pt x="1560" y="181"/>
                    <a:pt x="1554" y="181"/>
                  </a:cubicBezTo>
                  <a:cubicBezTo>
                    <a:pt x="1549" y="181"/>
                    <a:pt x="1544" y="179"/>
                    <a:pt x="1539" y="176"/>
                  </a:cubicBezTo>
                  <a:cubicBezTo>
                    <a:pt x="1534" y="175"/>
                    <a:pt x="1530" y="174"/>
                    <a:pt x="1525" y="174"/>
                  </a:cubicBezTo>
                  <a:cubicBezTo>
                    <a:pt x="1518" y="174"/>
                    <a:pt x="1512" y="177"/>
                    <a:pt x="1508" y="189"/>
                  </a:cubicBezTo>
                  <a:lnTo>
                    <a:pt x="1505" y="189"/>
                  </a:lnTo>
                  <a:cubicBezTo>
                    <a:pt x="1511" y="170"/>
                    <a:pt x="1505" y="167"/>
                    <a:pt x="1502" y="167"/>
                  </a:cubicBezTo>
                  <a:cubicBezTo>
                    <a:pt x="1495" y="186"/>
                    <a:pt x="1489" y="186"/>
                    <a:pt x="1489" y="186"/>
                  </a:cubicBezTo>
                  <a:cubicBezTo>
                    <a:pt x="1495" y="164"/>
                    <a:pt x="1492" y="164"/>
                    <a:pt x="1489" y="164"/>
                  </a:cubicBezTo>
                  <a:cubicBezTo>
                    <a:pt x="1488" y="163"/>
                    <a:pt x="1487" y="162"/>
                    <a:pt x="1486" y="162"/>
                  </a:cubicBezTo>
                  <a:cubicBezTo>
                    <a:pt x="1484" y="162"/>
                    <a:pt x="1482" y="167"/>
                    <a:pt x="1480" y="182"/>
                  </a:cubicBezTo>
                  <a:cubicBezTo>
                    <a:pt x="1476" y="182"/>
                    <a:pt x="1464" y="176"/>
                    <a:pt x="1464" y="154"/>
                  </a:cubicBezTo>
                  <a:cubicBezTo>
                    <a:pt x="1464" y="149"/>
                    <a:pt x="1463" y="146"/>
                    <a:pt x="1462" y="146"/>
                  </a:cubicBezTo>
                  <a:cubicBezTo>
                    <a:pt x="1460" y="146"/>
                    <a:pt x="1456" y="160"/>
                    <a:pt x="1451" y="173"/>
                  </a:cubicBezTo>
                  <a:cubicBezTo>
                    <a:pt x="1451" y="189"/>
                    <a:pt x="1448" y="201"/>
                    <a:pt x="1442" y="214"/>
                  </a:cubicBezTo>
                  <a:lnTo>
                    <a:pt x="1448" y="173"/>
                  </a:lnTo>
                  <a:cubicBezTo>
                    <a:pt x="1455" y="154"/>
                    <a:pt x="1455" y="154"/>
                    <a:pt x="1451" y="151"/>
                  </a:cubicBezTo>
                  <a:lnTo>
                    <a:pt x="1448" y="151"/>
                  </a:lnTo>
                  <a:cubicBezTo>
                    <a:pt x="1446" y="163"/>
                    <a:pt x="1441" y="167"/>
                    <a:pt x="1433" y="167"/>
                  </a:cubicBezTo>
                  <a:cubicBezTo>
                    <a:pt x="1429" y="167"/>
                    <a:pt x="1425" y="166"/>
                    <a:pt x="1420" y="164"/>
                  </a:cubicBezTo>
                  <a:cubicBezTo>
                    <a:pt x="1415" y="163"/>
                    <a:pt x="1410" y="161"/>
                    <a:pt x="1407" y="161"/>
                  </a:cubicBezTo>
                  <a:cubicBezTo>
                    <a:pt x="1400" y="161"/>
                    <a:pt x="1397" y="165"/>
                    <a:pt x="1395" y="179"/>
                  </a:cubicBezTo>
                  <a:cubicBezTo>
                    <a:pt x="1394" y="189"/>
                    <a:pt x="1392" y="194"/>
                    <a:pt x="1391" y="194"/>
                  </a:cubicBezTo>
                  <a:cubicBezTo>
                    <a:pt x="1389" y="194"/>
                    <a:pt x="1387" y="188"/>
                    <a:pt x="1386" y="176"/>
                  </a:cubicBezTo>
                  <a:cubicBezTo>
                    <a:pt x="1386" y="136"/>
                    <a:pt x="1386" y="121"/>
                    <a:pt x="1385" y="121"/>
                  </a:cubicBezTo>
                  <a:cubicBezTo>
                    <a:pt x="1384" y="121"/>
                    <a:pt x="1384" y="126"/>
                    <a:pt x="1382" y="132"/>
                  </a:cubicBezTo>
                  <a:cubicBezTo>
                    <a:pt x="1382" y="148"/>
                    <a:pt x="1379" y="161"/>
                    <a:pt x="1376" y="173"/>
                  </a:cubicBezTo>
                  <a:cubicBezTo>
                    <a:pt x="1373" y="195"/>
                    <a:pt x="1371" y="205"/>
                    <a:pt x="1370" y="205"/>
                  </a:cubicBezTo>
                  <a:cubicBezTo>
                    <a:pt x="1369" y="205"/>
                    <a:pt x="1370" y="194"/>
                    <a:pt x="1373" y="173"/>
                  </a:cubicBezTo>
                  <a:cubicBezTo>
                    <a:pt x="1376" y="156"/>
                    <a:pt x="1372" y="148"/>
                    <a:pt x="1365" y="148"/>
                  </a:cubicBezTo>
                  <a:cubicBezTo>
                    <a:pt x="1357" y="148"/>
                    <a:pt x="1344" y="162"/>
                    <a:pt x="1339" y="186"/>
                  </a:cubicBezTo>
                  <a:cubicBezTo>
                    <a:pt x="1339" y="176"/>
                    <a:pt x="1339" y="182"/>
                    <a:pt x="1342" y="167"/>
                  </a:cubicBezTo>
                  <a:cubicBezTo>
                    <a:pt x="1345" y="145"/>
                    <a:pt x="1345" y="145"/>
                    <a:pt x="1335" y="142"/>
                  </a:cubicBezTo>
                  <a:lnTo>
                    <a:pt x="1329" y="142"/>
                  </a:lnTo>
                  <a:cubicBezTo>
                    <a:pt x="1327" y="158"/>
                    <a:pt x="1324" y="164"/>
                    <a:pt x="1322" y="164"/>
                  </a:cubicBezTo>
                  <a:cubicBezTo>
                    <a:pt x="1319" y="164"/>
                    <a:pt x="1318" y="150"/>
                    <a:pt x="1320" y="139"/>
                  </a:cubicBezTo>
                  <a:cubicBezTo>
                    <a:pt x="1320" y="117"/>
                    <a:pt x="1320" y="117"/>
                    <a:pt x="1317" y="117"/>
                  </a:cubicBezTo>
                  <a:cubicBezTo>
                    <a:pt x="1312" y="133"/>
                    <a:pt x="1308" y="139"/>
                    <a:pt x="1305" y="139"/>
                  </a:cubicBezTo>
                  <a:cubicBezTo>
                    <a:pt x="1301" y="139"/>
                    <a:pt x="1299" y="125"/>
                    <a:pt x="1301" y="113"/>
                  </a:cubicBezTo>
                  <a:lnTo>
                    <a:pt x="1298" y="110"/>
                  </a:lnTo>
                  <a:cubicBezTo>
                    <a:pt x="1293" y="126"/>
                    <a:pt x="1290" y="131"/>
                    <a:pt x="1288" y="131"/>
                  </a:cubicBezTo>
                  <a:cubicBezTo>
                    <a:pt x="1287" y="131"/>
                    <a:pt x="1286" y="130"/>
                    <a:pt x="1285" y="129"/>
                  </a:cubicBezTo>
                  <a:cubicBezTo>
                    <a:pt x="1282" y="129"/>
                    <a:pt x="1279" y="129"/>
                    <a:pt x="1279" y="151"/>
                  </a:cubicBezTo>
                  <a:cubicBezTo>
                    <a:pt x="1276" y="164"/>
                    <a:pt x="1273" y="176"/>
                    <a:pt x="1270" y="192"/>
                  </a:cubicBezTo>
                  <a:lnTo>
                    <a:pt x="1273" y="170"/>
                  </a:lnTo>
                  <a:cubicBezTo>
                    <a:pt x="1276" y="148"/>
                    <a:pt x="1270" y="148"/>
                    <a:pt x="1263" y="145"/>
                  </a:cubicBezTo>
                  <a:cubicBezTo>
                    <a:pt x="1254" y="145"/>
                    <a:pt x="1248" y="145"/>
                    <a:pt x="1251" y="123"/>
                  </a:cubicBezTo>
                  <a:lnTo>
                    <a:pt x="1251" y="123"/>
                  </a:lnTo>
                  <a:lnTo>
                    <a:pt x="1245" y="142"/>
                  </a:lnTo>
                  <a:cubicBezTo>
                    <a:pt x="1243" y="152"/>
                    <a:pt x="1242" y="157"/>
                    <a:pt x="1241" y="157"/>
                  </a:cubicBezTo>
                  <a:cubicBezTo>
                    <a:pt x="1240" y="157"/>
                    <a:pt x="1240" y="151"/>
                    <a:pt x="1241" y="142"/>
                  </a:cubicBezTo>
                  <a:cubicBezTo>
                    <a:pt x="1241" y="130"/>
                    <a:pt x="1240" y="125"/>
                    <a:pt x="1237" y="125"/>
                  </a:cubicBezTo>
                  <a:cubicBezTo>
                    <a:pt x="1235" y="125"/>
                    <a:pt x="1232" y="130"/>
                    <a:pt x="1229" y="139"/>
                  </a:cubicBezTo>
                  <a:lnTo>
                    <a:pt x="1226" y="139"/>
                  </a:lnTo>
                  <a:cubicBezTo>
                    <a:pt x="1227" y="116"/>
                    <a:pt x="1227" y="105"/>
                    <a:pt x="1224" y="105"/>
                  </a:cubicBezTo>
                  <a:cubicBezTo>
                    <a:pt x="1223" y="105"/>
                    <a:pt x="1219" y="115"/>
                    <a:pt x="1216" y="135"/>
                  </a:cubicBezTo>
                  <a:cubicBezTo>
                    <a:pt x="1216" y="113"/>
                    <a:pt x="1216" y="113"/>
                    <a:pt x="1213" y="113"/>
                  </a:cubicBezTo>
                  <a:cubicBezTo>
                    <a:pt x="1210" y="123"/>
                    <a:pt x="1207" y="127"/>
                    <a:pt x="1205" y="127"/>
                  </a:cubicBezTo>
                  <a:cubicBezTo>
                    <a:pt x="1203" y="127"/>
                    <a:pt x="1202" y="122"/>
                    <a:pt x="1204" y="110"/>
                  </a:cubicBezTo>
                  <a:lnTo>
                    <a:pt x="1201" y="110"/>
                  </a:lnTo>
                  <a:cubicBezTo>
                    <a:pt x="1196" y="126"/>
                    <a:pt x="1195" y="131"/>
                    <a:pt x="1193" y="131"/>
                  </a:cubicBezTo>
                  <a:cubicBezTo>
                    <a:pt x="1193" y="131"/>
                    <a:pt x="1192" y="130"/>
                    <a:pt x="1191" y="129"/>
                  </a:cubicBezTo>
                  <a:cubicBezTo>
                    <a:pt x="1191" y="129"/>
                    <a:pt x="1188" y="129"/>
                    <a:pt x="1185" y="151"/>
                  </a:cubicBezTo>
                  <a:cubicBezTo>
                    <a:pt x="1179" y="170"/>
                    <a:pt x="1176" y="170"/>
                    <a:pt x="1176" y="170"/>
                  </a:cubicBezTo>
                  <a:cubicBezTo>
                    <a:pt x="1179" y="157"/>
                    <a:pt x="1179" y="142"/>
                    <a:pt x="1185" y="129"/>
                  </a:cubicBezTo>
                  <a:cubicBezTo>
                    <a:pt x="1188" y="121"/>
                    <a:pt x="1188" y="116"/>
                    <a:pt x="1187" y="116"/>
                  </a:cubicBezTo>
                  <a:lnTo>
                    <a:pt x="1187" y="116"/>
                  </a:lnTo>
                  <a:cubicBezTo>
                    <a:pt x="1185" y="116"/>
                    <a:pt x="1180" y="125"/>
                    <a:pt x="1172" y="148"/>
                  </a:cubicBezTo>
                  <a:cubicBezTo>
                    <a:pt x="1175" y="134"/>
                    <a:pt x="1179" y="119"/>
                    <a:pt x="1178" y="119"/>
                  </a:cubicBezTo>
                  <a:lnTo>
                    <a:pt x="1178" y="119"/>
                  </a:lnTo>
                  <a:cubicBezTo>
                    <a:pt x="1178" y="119"/>
                    <a:pt x="1177" y="121"/>
                    <a:pt x="1176" y="126"/>
                  </a:cubicBezTo>
                  <a:cubicBezTo>
                    <a:pt x="1176" y="126"/>
                    <a:pt x="1169" y="126"/>
                    <a:pt x="1169" y="148"/>
                  </a:cubicBezTo>
                  <a:lnTo>
                    <a:pt x="1163" y="145"/>
                  </a:lnTo>
                  <a:cubicBezTo>
                    <a:pt x="1160" y="123"/>
                    <a:pt x="1160" y="123"/>
                    <a:pt x="1157" y="123"/>
                  </a:cubicBezTo>
                  <a:cubicBezTo>
                    <a:pt x="1155" y="134"/>
                    <a:pt x="1154" y="139"/>
                    <a:pt x="1154" y="139"/>
                  </a:cubicBezTo>
                  <a:cubicBezTo>
                    <a:pt x="1154" y="139"/>
                    <a:pt x="1154" y="134"/>
                    <a:pt x="1154" y="123"/>
                  </a:cubicBezTo>
                  <a:cubicBezTo>
                    <a:pt x="1155" y="114"/>
                    <a:pt x="1155" y="108"/>
                    <a:pt x="1155" y="108"/>
                  </a:cubicBezTo>
                  <a:lnTo>
                    <a:pt x="1155" y="108"/>
                  </a:lnTo>
                  <a:cubicBezTo>
                    <a:pt x="1154" y="108"/>
                    <a:pt x="1152" y="118"/>
                    <a:pt x="1151" y="142"/>
                  </a:cubicBezTo>
                  <a:cubicBezTo>
                    <a:pt x="1147" y="153"/>
                    <a:pt x="1146" y="158"/>
                    <a:pt x="1145" y="158"/>
                  </a:cubicBezTo>
                  <a:cubicBezTo>
                    <a:pt x="1144" y="158"/>
                    <a:pt x="1144" y="153"/>
                    <a:pt x="1144" y="142"/>
                  </a:cubicBezTo>
                  <a:cubicBezTo>
                    <a:pt x="1146" y="117"/>
                    <a:pt x="1147" y="108"/>
                    <a:pt x="1147" y="108"/>
                  </a:cubicBezTo>
                  <a:lnTo>
                    <a:pt x="1147" y="108"/>
                  </a:lnTo>
                  <a:cubicBezTo>
                    <a:pt x="1146" y="108"/>
                    <a:pt x="1146" y="112"/>
                    <a:pt x="1144" y="120"/>
                  </a:cubicBezTo>
                  <a:cubicBezTo>
                    <a:pt x="1141" y="142"/>
                    <a:pt x="1138" y="142"/>
                    <a:pt x="1138" y="142"/>
                  </a:cubicBezTo>
                  <a:cubicBezTo>
                    <a:pt x="1141" y="120"/>
                    <a:pt x="1122" y="117"/>
                    <a:pt x="1107" y="113"/>
                  </a:cubicBezTo>
                  <a:cubicBezTo>
                    <a:pt x="1100" y="126"/>
                    <a:pt x="1097" y="142"/>
                    <a:pt x="1097" y="154"/>
                  </a:cubicBezTo>
                  <a:cubicBezTo>
                    <a:pt x="1096" y="172"/>
                    <a:pt x="1095" y="178"/>
                    <a:pt x="1095" y="178"/>
                  </a:cubicBezTo>
                  <a:cubicBezTo>
                    <a:pt x="1094" y="178"/>
                    <a:pt x="1094" y="167"/>
                    <a:pt x="1094" y="154"/>
                  </a:cubicBezTo>
                  <a:cubicBezTo>
                    <a:pt x="1097" y="123"/>
                    <a:pt x="1098" y="107"/>
                    <a:pt x="1097" y="107"/>
                  </a:cubicBezTo>
                  <a:lnTo>
                    <a:pt x="1097" y="107"/>
                  </a:lnTo>
                  <a:cubicBezTo>
                    <a:pt x="1096" y="107"/>
                    <a:pt x="1094" y="123"/>
                    <a:pt x="1091" y="154"/>
                  </a:cubicBezTo>
                  <a:cubicBezTo>
                    <a:pt x="1091" y="143"/>
                    <a:pt x="1091" y="137"/>
                    <a:pt x="1090" y="137"/>
                  </a:cubicBezTo>
                  <a:cubicBezTo>
                    <a:pt x="1089" y="137"/>
                    <a:pt x="1088" y="142"/>
                    <a:pt x="1085" y="151"/>
                  </a:cubicBezTo>
                  <a:cubicBezTo>
                    <a:pt x="1085" y="135"/>
                    <a:pt x="1085" y="121"/>
                    <a:pt x="1084" y="121"/>
                  </a:cubicBezTo>
                  <a:cubicBezTo>
                    <a:pt x="1083" y="121"/>
                    <a:pt x="1083" y="124"/>
                    <a:pt x="1082" y="129"/>
                  </a:cubicBezTo>
                  <a:cubicBezTo>
                    <a:pt x="1082" y="129"/>
                    <a:pt x="1082" y="129"/>
                    <a:pt x="1082" y="110"/>
                  </a:cubicBezTo>
                  <a:cubicBezTo>
                    <a:pt x="1082" y="103"/>
                    <a:pt x="1081" y="101"/>
                    <a:pt x="1080" y="101"/>
                  </a:cubicBezTo>
                  <a:cubicBezTo>
                    <a:pt x="1078" y="101"/>
                    <a:pt x="1074" y="114"/>
                    <a:pt x="1072" y="129"/>
                  </a:cubicBezTo>
                  <a:cubicBezTo>
                    <a:pt x="1068" y="149"/>
                    <a:pt x="1064" y="159"/>
                    <a:pt x="1063" y="159"/>
                  </a:cubicBezTo>
                  <a:cubicBezTo>
                    <a:pt x="1062" y="159"/>
                    <a:pt x="1063" y="148"/>
                    <a:pt x="1066" y="126"/>
                  </a:cubicBezTo>
                  <a:cubicBezTo>
                    <a:pt x="1068" y="110"/>
                    <a:pt x="1068" y="103"/>
                    <a:pt x="1067" y="103"/>
                  </a:cubicBezTo>
                  <a:lnTo>
                    <a:pt x="1067" y="103"/>
                  </a:lnTo>
                  <a:cubicBezTo>
                    <a:pt x="1065" y="103"/>
                    <a:pt x="1060" y="120"/>
                    <a:pt x="1057" y="145"/>
                  </a:cubicBezTo>
                  <a:cubicBezTo>
                    <a:pt x="1053" y="171"/>
                    <a:pt x="1051" y="181"/>
                    <a:pt x="1051" y="181"/>
                  </a:cubicBezTo>
                  <a:cubicBezTo>
                    <a:pt x="1050" y="181"/>
                    <a:pt x="1050" y="176"/>
                    <a:pt x="1050" y="167"/>
                  </a:cubicBezTo>
                  <a:cubicBezTo>
                    <a:pt x="1053" y="145"/>
                    <a:pt x="1050" y="145"/>
                    <a:pt x="1050" y="145"/>
                  </a:cubicBezTo>
                  <a:cubicBezTo>
                    <a:pt x="1050" y="145"/>
                    <a:pt x="1047" y="145"/>
                    <a:pt x="1050" y="123"/>
                  </a:cubicBezTo>
                  <a:lnTo>
                    <a:pt x="1050" y="123"/>
                  </a:lnTo>
                  <a:cubicBezTo>
                    <a:pt x="1050" y="123"/>
                    <a:pt x="1047" y="123"/>
                    <a:pt x="1041" y="145"/>
                  </a:cubicBezTo>
                  <a:cubicBezTo>
                    <a:pt x="1039" y="160"/>
                    <a:pt x="1037" y="166"/>
                    <a:pt x="1035" y="166"/>
                  </a:cubicBezTo>
                  <a:cubicBezTo>
                    <a:pt x="1033" y="166"/>
                    <a:pt x="1031" y="147"/>
                    <a:pt x="1031" y="120"/>
                  </a:cubicBezTo>
                  <a:lnTo>
                    <a:pt x="1025" y="142"/>
                  </a:lnTo>
                  <a:cubicBezTo>
                    <a:pt x="1023" y="167"/>
                    <a:pt x="1020" y="183"/>
                    <a:pt x="1020" y="183"/>
                  </a:cubicBezTo>
                  <a:cubicBezTo>
                    <a:pt x="1019" y="183"/>
                    <a:pt x="1020" y="176"/>
                    <a:pt x="1022" y="161"/>
                  </a:cubicBezTo>
                  <a:lnTo>
                    <a:pt x="1022" y="142"/>
                  </a:lnTo>
                  <a:cubicBezTo>
                    <a:pt x="1020" y="157"/>
                    <a:pt x="1018" y="163"/>
                    <a:pt x="1017" y="163"/>
                  </a:cubicBezTo>
                  <a:cubicBezTo>
                    <a:pt x="1014" y="163"/>
                    <a:pt x="1014" y="144"/>
                    <a:pt x="1016" y="117"/>
                  </a:cubicBezTo>
                  <a:cubicBezTo>
                    <a:pt x="1016" y="98"/>
                    <a:pt x="1016" y="98"/>
                    <a:pt x="1016" y="98"/>
                  </a:cubicBezTo>
                  <a:lnTo>
                    <a:pt x="1013" y="117"/>
                  </a:lnTo>
                  <a:cubicBezTo>
                    <a:pt x="1013" y="132"/>
                    <a:pt x="1013" y="145"/>
                    <a:pt x="1006" y="157"/>
                  </a:cubicBezTo>
                  <a:cubicBezTo>
                    <a:pt x="1006" y="157"/>
                    <a:pt x="1003" y="157"/>
                    <a:pt x="1006" y="139"/>
                  </a:cubicBezTo>
                  <a:cubicBezTo>
                    <a:pt x="1006" y="123"/>
                    <a:pt x="1006" y="108"/>
                    <a:pt x="1005" y="108"/>
                  </a:cubicBezTo>
                  <a:cubicBezTo>
                    <a:pt x="1005" y="108"/>
                    <a:pt x="1004" y="110"/>
                    <a:pt x="1003" y="117"/>
                  </a:cubicBezTo>
                  <a:cubicBezTo>
                    <a:pt x="1003" y="117"/>
                    <a:pt x="1000" y="117"/>
                    <a:pt x="1000" y="95"/>
                  </a:cubicBezTo>
                  <a:lnTo>
                    <a:pt x="994" y="95"/>
                  </a:lnTo>
                  <a:cubicBezTo>
                    <a:pt x="992" y="104"/>
                    <a:pt x="991" y="108"/>
                    <a:pt x="990" y="108"/>
                  </a:cubicBezTo>
                  <a:cubicBezTo>
                    <a:pt x="988" y="108"/>
                    <a:pt x="988" y="103"/>
                    <a:pt x="988" y="92"/>
                  </a:cubicBezTo>
                  <a:cubicBezTo>
                    <a:pt x="988" y="92"/>
                    <a:pt x="984" y="92"/>
                    <a:pt x="981" y="113"/>
                  </a:cubicBezTo>
                  <a:cubicBezTo>
                    <a:pt x="975" y="110"/>
                    <a:pt x="975" y="110"/>
                    <a:pt x="975" y="92"/>
                  </a:cubicBezTo>
                  <a:cubicBezTo>
                    <a:pt x="972" y="110"/>
                    <a:pt x="972" y="110"/>
                    <a:pt x="969" y="110"/>
                  </a:cubicBezTo>
                  <a:lnTo>
                    <a:pt x="966" y="110"/>
                  </a:lnTo>
                  <a:cubicBezTo>
                    <a:pt x="963" y="129"/>
                    <a:pt x="963" y="129"/>
                    <a:pt x="963" y="129"/>
                  </a:cubicBezTo>
                  <a:cubicBezTo>
                    <a:pt x="959" y="129"/>
                    <a:pt x="956" y="107"/>
                    <a:pt x="953" y="107"/>
                  </a:cubicBezTo>
                  <a:cubicBezTo>
                    <a:pt x="947" y="107"/>
                    <a:pt x="947" y="107"/>
                    <a:pt x="947" y="129"/>
                  </a:cubicBezTo>
                  <a:cubicBezTo>
                    <a:pt x="944" y="129"/>
                    <a:pt x="941" y="107"/>
                    <a:pt x="934" y="104"/>
                  </a:cubicBezTo>
                  <a:cubicBezTo>
                    <a:pt x="928" y="104"/>
                    <a:pt x="928" y="104"/>
                    <a:pt x="925" y="126"/>
                  </a:cubicBezTo>
                  <a:cubicBezTo>
                    <a:pt x="925" y="146"/>
                    <a:pt x="924" y="156"/>
                    <a:pt x="923" y="156"/>
                  </a:cubicBezTo>
                  <a:cubicBezTo>
                    <a:pt x="923" y="156"/>
                    <a:pt x="922" y="145"/>
                    <a:pt x="922" y="123"/>
                  </a:cubicBezTo>
                  <a:cubicBezTo>
                    <a:pt x="922" y="99"/>
                    <a:pt x="922" y="89"/>
                    <a:pt x="921" y="89"/>
                  </a:cubicBezTo>
                  <a:cubicBezTo>
                    <a:pt x="921" y="89"/>
                    <a:pt x="920" y="95"/>
                    <a:pt x="919" y="104"/>
                  </a:cubicBezTo>
                  <a:cubicBezTo>
                    <a:pt x="916" y="123"/>
                    <a:pt x="916" y="123"/>
                    <a:pt x="912" y="123"/>
                  </a:cubicBezTo>
                  <a:cubicBezTo>
                    <a:pt x="914" y="112"/>
                    <a:pt x="914" y="106"/>
                    <a:pt x="913" y="106"/>
                  </a:cubicBezTo>
                  <a:lnTo>
                    <a:pt x="913" y="106"/>
                  </a:lnTo>
                  <a:cubicBezTo>
                    <a:pt x="912" y="106"/>
                    <a:pt x="911" y="112"/>
                    <a:pt x="909" y="123"/>
                  </a:cubicBezTo>
                  <a:cubicBezTo>
                    <a:pt x="906" y="123"/>
                    <a:pt x="906" y="123"/>
                    <a:pt x="906" y="101"/>
                  </a:cubicBezTo>
                  <a:lnTo>
                    <a:pt x="903" y="101"/>
                  </a:lnTo>
                  <a:cubicBezTo>
                    <a:pt x="900" y="118"/>
                    <a:pt x="897" y="124"/>
                    <a:pt x="895" y="124"/>
                  </a:cubicBezTo>
                  <a:cubicBezTo>
                    <a:pt x="891" y="124"/>
                    <a:pt x="887" y="111"/>
                    <a:pt x="887" y="98"/>
                  </a:cubicBezTo>
                  <a:cubicBezTo>
                    <a:pt x="887" y="98"/>
                    <a:pt x="884" y="98"/>
                    <a:pt x="881" y="120"/>
                  </a:cubicBezTo>
                  <a:cubicBezTo>
                    <a:pt x="880" y="140"/>
                    <a:pt x="878" y="150"/>
                    <a:pt x="877" y="150"/>
                  </a:cubicBezTo>
                  <a:cubicBezTo>
                    <a:pt x="876" y="150"/>
                    <a:pt x="876" y="139"/>
                    <a:pt x="878" y="117"/>
                  </a:cubicBezTo>
                  <a:cubicBezTo>
                    <a:pt x="878" y="96"/>
                    <a:pt x="878" y="86"/>
                    <a:pt x="878" y="86"/>
                  </a:cubicBezTo>
                  <a:cubicBezTo>
                    <a:pt x="877" y="86"/>
                    <a:pt x="876" y="96"/>
                    <a:pt x="875" y="117"/>
                  </a:cubicBezTo>
                  <a:cubicBezTo>
                    <a:pt x="873" y="126"/>
                    <a:pt x="871" y="131"/>
                    <a:pt x="869" y="131"/>
                  </a:cubicBezTo>
                  <a:cubicBezTo>
                    <a:pt x="866" y="131"/>
                    <a:pt x="864" y="120"/>
                    <a:pt x="865" y="95"/>
                  </a:cubicBezTo>
                  <a:cubicBezTo>
                    <a:pt x="868" y="76"/>
                    <a:pt x="869" y="54"/>
                    <a:pt x="869" y="54"/>
                  </a:cubicBezTo>
                  <a:lnTo>
                    <a:pt x="869" y="54"/>
                  </a:lnTo>
                  <a:cubicBezTo>
                    <a:pt x="866" y="71"/>
                    <a:pt x="866" y="73"/>
                    <a:pt x="865" y="73"/>
                  </a:cubicBezTo>
                  <a:cubicBezTo>
                    <a:pt x="865" y="73"/>
                    <a:pt x="865" y="73"/>
                    <a:pt x="865" y="73"/>
                  </a:cubicBezTo>
                  <a:cubicBezTo>
                    <a:pt x="862" y="95"/>
                    <a:pt x="862" y="95"/>
                    <a:pt x="856" y="95"/>
                  </a:cubicBezTo>
                  <a:cubicBezTo>
                    <a:pt x="850" y="95"/>
                    <a:pt x="843" y="113"/>
                    <a:pt x="837" y="113"/>
                  </a:cubicBezTo>
                  <a:cubicBezTo>
                    <a:pt x="834" y="113"/>
                    <a:pt x="828" y="110"/>
                    <a:pt x="828" y="92"/>
                  </a:cubicBezTo>
                  <a:cubicBezTo>
                    <a:pt x="825" y="92"/>
                    <a:pt x="825" y="92"/>
                    <a:pt x="818" y="110"/>
                  </a:cubicBezTo>
                  <a:cubicBezTo>
                    <a:pt x="817" y="121"/>
                    <a:pt x="815" y="126"/>
                    <a:pt x="814" y="126"/>
                  </a:cubicBezTo>
                  <a:cubicBezTo>
                    <a:pt x="813" y="126"/>
                    <a:pt x="812" y="120"/>
                    <a:pt x="812" y="110"/>
                  </a:cubicBezTo>
                  <a:cubicBezTo>
                    <a:pt x="806" y="129"/>
                    <a:pt x="806" y="129"/>
                    <a:pt x="806" y="129"/>
                  </a:cubicBezTo>
                  <a:cubicBezTo>
                    <a:pt x="806" y="114"/>
                    <a:pt x="806" y="100"/>
                    <a:pt x="805" y="100"/>
                  </a:cubicBezTo>
                  <a:cubicBezTo>
                    <a:pt x="804" y="100"/>
                    <a:pt x="804" y="102"/>
                    <a:pt x="803" y="107"/>
                  </a:cubicBezTo>
                  <a:cubicBezTo>
                    <a:pt x="803" y="129"/>
                    <a:pt x="800" y="129"/>
                    <a:pt x="796" y="129"/>
                  </a:cubicBezTo>
                  <a:cubicBezTo>
                    <a:pt x="795" y="116"/>
                    <a:pt x="771" y="109"/>
                    <a:pt x="751" y="109"/>
                  </a:cubicBezTo>
                  <a:cubicBezTo>
                    <a:pt x="738" y="109"/>
                    <a:pt x="727" y="112"/>
                    <a:pt x="727" y="120"/>
                  </a:cubicBezTo>
                  <a:lnTo>
                    <a:pt x="715" y="120"/>
                  </a:lnTo>
                  <a:cubicBezTo>
                    <a:pt x="716" y="102"/>
                    <a:pt x="715" y="96"/>
                    <a:pt x="713" y="96"/>
                  </a:cubicBezTo>
                  <a:cubicBezTo>
                    <a:pt x="711" y="96"/>
                    <a:pt x="706" y="107"/>
                    <a:pt x="702" y="120"/>
                  </a:cubicBezTo>
                  <a:cubicBezTo>
                    <a:pt x="699" y="139"/>
                    <a:pt x="696" y="139"/>
                    <a:pt x="696" y="139"/>
                  </a:cubicBezTo>
                  <a:cubicBezTo>
                    <a:pt x="696" y="114"/>
                    <a:pt x="694" y="104"/>
                    <a:pt x="691" y="104"/>
                  </a:cubicBezTo>
                  <a:cubicBezTo>
                    <a:pt x="690" y="104"/>
                    <a:pt x="688" y="109"/>
                    <a:pt x="687" y="117"/>
                  </a:cubicBezTo>
                  <a:cubicBezTo>
                    <a:pt x="685" y="137"/>
                    <a:pt x="684" y="147"/>
                    <a:pt x="682" y="147"/>
                  </a:cubicBezTo>
                  <a:cubicBezTo>
                    <a:pt x="681" y="147"/>
                    <a:pt x="680" y="137"/>
                    <a:pt x="680" y="117"/>
                  </a:cubicBezTo>
                  <a:cubicBezTo>
                    <a:pt x="680" y="98"/>
                    <a:pt x="680" y="88"/>
                    <a:pt x="679" y="88"/>
                  </a:cubicBezTo>
                  <a:cubicBezTo>
                    <a:pt x="678" y="88"/>
                    <a:pt x="676" y="104"/>
                    <a:pt x="674" y="139"/>
                  </a:cubicBezTo>
                  <a:cubicBezTo>
                    <a:pt x="673" y="148"/>
                    <a:pt x="672" y="152"/>
                    <a:pt x="672" y="152"/>
                  </a:cubicBezTo>
                  <a:cubicBezTo>
                    <a:pt x="671" y="152"/>
                    <a:pt x="671" y="147"/>
                    <a:pt x="671" y="135"/>
                  </a:cubicBezTo>
                  <a:cubicBezTo>
                    <a:pt x="669" y="112"/>
                    <a:pt x="667" y="102"/>
                    <a:pt x="666" y="102"/>
                  </a:cubicBezTo>
                  <a:cubicBezTo>
                    <a:pt x="665" y="102"/>
                    <a:pt x="665" y="107"/>
                    <a:pt x="665" y="117"/>
                  </a:cubicBezTo>
                  <a:cubicBezTo>
                    <a:pt x="665" y="137"/>
                    <a:pt x="664" y="147"/>
                    <a:pt x="663" y="147"/>
                  </a:cubicBezTo>
                  <a:cubicBezTo>
                    <a:pt x="662" y="147"/>
                    <a:pt x="662" y="137"/>
                    <a:pt x="662" y="117"/>
                  </a:cubicBezTo>
                  <a:cubicBezTo>
                    <a:pt x="658" y="94"/>
                    <a:pt x="657" y="83"/>
                    <a:pt x="656" y="83"/>
                  </a:cubicBezTo>
                  <a:cubicBezTo>
                    <a:pt x="655" y="83"/>
                    <a:pt x="655" y="94"/>
                    <a:pt x="655" y="113"/>
                  </a:cubicBezTo>
                  <a:cubicBezTo>
                    <a:pt x="654" y="135"/>
                    <a:pt x="652" y="145"/>
                    <a:pt x="649" y="145"/>
                  </a:cubicBezTo>
                  <a:cubicBezTo>
                    <a:pt x="647" y="145"/>
                    <a:pt x="644" y="134"/>
                    <a:pt x="643" y="113"/>
                  </a:cubicBezTo>
                  <a:cubicBezTo>
                    <a:pt x="641" y="113"/>
                    <a:pt x="640" y="104"/>
                    <a:pt x="640" y="104"/>
                  </a:cubicBezTo>
                  <a:cubicBezTo>
                    <a:pt x="640" y="104"/>
                    <a:pt x="640" y="106"/>
                    <a:pt x="640" y="113"/>
                  </a:cubicBezTo>
                  <a:lnTo>
                    <a:pt x="637" y="92"/>
                  </a:lnTo>
                  <a:lnTo>
                    <a:pt x="633" y="92"/>
                  </a:lnTo>
                  <a:lnTo>
                    <a:pt x="633" y="113"/>
                  </a:lnTo>
                  <a:cubicBezTo>
                    <a:pt x="630" y="113"/>
                    <a:pt x="618" y="92"/>
                    <a:pt x="605" y="92"/>
                  </a:cubicBezTo>
                  <a:cubicBezTo>
                    <a:pt x="599" y="91"/>
                    <a:pt x="595" y="90"/>
                    <a:pt x="591" y="90"/>
                  </a:cubicBezTo>
                  <a:cubicBezTo>
                    <a:pt x="582" y="90"/>
                    <a:pt x="581" y="94"/>
                    <a:pt x="583" y="110"/>
                  </a:cubicBezTo>
                  <a:cubicBezTo>
                    <a:pt x="585" y="131"/>
                    <a:pt x="584" y="141"/>
                    <a:pt x="583" y="141"/>
                  </a:cubicBezTo>
                  <a:cubicBezTo>
                    <a:pt x="581" y="141"/>
                    <a:pt x="579" y="131"/>
                    <a:pt x="577" y="110"/>
                  </a:cubicBezTo>
                  <a:cubicBezTo>
                    <a:pt x="577" y="110"/>
                    <a:pt x="571" y="88"/>
                    <a:pt x="568" y="88"/>
                  </a:cubicBezTo>
                  <a:cubicBezTo>
                    <a:pt x="565" y="88"/>
                    <a:pt x="561" y="88"/>
                    <a:pt x="561" y="66"/>
                  </a:cubicBezTo>
                  <a:lnTo>
                    <a:pt x="558" y="66"/>
                  </a:lnTo>
                  <a:cubicBezTo>
                    <a:pt x="556" y="90"/>
                    <a:pt x="552" y="100"/>
                    <a:pt x="546" y="100"/>
                  </a:cubicBezTo>
                  <a:cubicBezTo>
                    <a:pt x="543" y="100"/>
                    <a:pt x="539" y="95"/>
                    <a:pt x="536" y="85"/>
                  </a:cubicBezTo>
                  <a:cubicBezTo>
                    <a:pt x="533" y="85"/>
                    <a:pt x="530" y="85"/>
                    <a:pt x="527" y="107"/>
                  </a:cubicBezTo>
                  <a:cubicBezTo>
                    <a:pt x="525" y="117"/>
                    <a:pt x="525" y="121"/>
                    <a:pt x="524" y="121"/>
                  </a:cubicBezTo>
                  <a:cubicBezTo>
                    <a:pt x="524" y="121"/>
                    <a:pt x="524" y="117"/>
                    <a:pt x="524" y="107"/>
                  </a:cubicBezTo>
                  <a:cubicBezTo>
                    <a:pt x="522" y="94"/>
                    <a:pt x="517" y="81"/>
                    <a:pt x="514" y="81"/>
                  </a:cubicBezTo>
                  <a:cubicBezTo>
                    <a:pt x="511" y="81"/>
                    <a:pt x="510" y="87"/>
                    <a:pt x="511" y="104"/>
                  </a:cubicBezTo>
                  <a:lnTo>
                    <a:pt x="508" y="85"/>
                  </a:lnTo>
                  <a:cubicBezTo>
                    <a:pt x="507" y="79"/>
                    <a:pt x="507" y="76"/>
                    <a:pt x="506" y="76"/>
                  </a:cubicBezTo>
                  <a:cubicBezTo>
                    <a:pt x="505" y="76"/>
                    <a:pt x="505" y="91"/>
                    <a:pt x="505" y="104"/>
                  </a:cubicBezTo>
                  <a:cubicBezTo>
                    <a:pt x="505" y="124"/>
                    <a:pt x="505" y="135"/>
                    <a:pt x="504" y="135"/>
                  </a:cubicBezTo>
                  <a:cubicBezTo>
                    <a:pt x="504" y="135"/>
                    <a:pt x="502" y="119"/>
                    <a:pt x="499" y="85"/>
                  </a:cubicBezTo>
                  <a:cubicBezTo>
                    <a:pt x="499" y="77"/>
                    <a:pt x="499" y="71"/>
                    <a:pt x="498" y="65"/>
                  </a:cubicBezTo>
                  <a:lnTo>
                    <a:pt x="498" y="65"/>
                  </a:lnTo>
                  <a:cubicBezTo>
                    <a:pt x="496" y="80"/>
                    <a:pt x="496" y="93"/>
                    <a:pt x="495" y="93"/>
                  </a:cubicBezTo>
                  <a:cubicBezTo>
                    <a:pt x="494" y="93"/>
                    <a:pt x="493" y="91"/>
                    <a:pt x="492" y="85"/>
                  </a:cubicBezTo>
                  <a:cubicBezTo>
                    <a:pt x="489" y="85"/>
                    <a:pt x="489" y="85"/>
                    <a:pt x="489" y="126"/>
                  </a:cubicBezTo>
                  <a:cubicBezTo>
                    <a:pt x="489" y="145"/>
                    <a:pt x="489" y="145"/>
                    <a:pt x="486" y="145"/>
                  </a:cubicBezTo>
                  <a:cubicBezTo>
                    <a:pt x="486" y="132"/>
                    <a:pt x="486" y="120"/>
                    <a:pt x="486" y="104"/>
                  </a:cubicBezTo>
                  <a:lnTo>
                    <a:pt x="483" y="104"/>
                  </a:lnTo>
                  <a:cubicBezTo>
                    <a:pt x="477" y="92"/>
                    <a:pt x="477" y="76"/>
                    <a:pt x="477" y="63"/>
                  </a:cubicBezTo>
                  <a:cubicBezTo>
                    <a:pt x="475" y="54"/>
                    <a:pt x="474" y="49"/>
                    <a:pt x="473" y="49"/>
                  </a:cubicBezTo>
                  <a:close/>
                  <a:moveTo>
                    <a:pt x="85" y="568"/>
                  </a:moveTo>
                  <a:cubicBezTo>
                    <a:pt x="85" y="568"/>
                    <a:pt x="88" y="590"/>
                    <a:pt x="88" y="609"/>
                  </a:cubicBezTo>
                  <a:lnTo>
                    <a:pt x="91" y="609"/>
                  </a:lnTo>
                  <a:cubicBezTo>
                    <a:pt x="91" y="596"/>
                    <a:pt x="88" y="580"/>
                    <a:pt x="85" y="568"/>
                  </a:cubicBezTo>
                  <a:close/>
                  <a:moveTo>
                    <a:pt x="474" y="687"/>
                  </a:moveTo>
                  <a:lnTo>
                    <a:pt x="477" y="731"/>
                  </a:lnTo>
                  <a:cubicBezTo>
                    <a:pt x="477" y="726"/>
                    <a:pt x="477" y="718"/>
                    <a:pt x="477" y="709"/>
                  </a:cubicBezTo>
                  <a:cubicBezTo>
                    <a:pt x="477" y="687"/>
                    <a:pt x="477" y="687"/>
                    <a:pt x="474" y="6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52"/>
            <p:cNvSpPr/>
            <p:nvPr/>
          </p:nvSpPr>
          <p:spPr>
            <a:xfrm>
              <a:off x="1662850" y="2012925"/>
              <a:ext cx="15150" cy="21775"/>
            </a:xfrm>
            <a:custGeom>
              <a:avLst/>
              <a:gdLst/>
              <a:ahLst/>
              <a:cxnLst/>
              <a:rect l="l" t="t" r="r" b="b"/>
              <a:pathLst>
                <a:path w="606" h="871" extrusionOk="0">
                  <a:moveTo>
                    <a:pt x="321" y="0"/>
                  </a:moveTo>
                  <a:cubicBezTo>
                    <a:pt x="188" y="0"/>
                    <a:pt x="75" y="101"/>
                    <a:pt x="57" y="234"/>
                  </a:cubicBezTo>
                  <a:lnTo>
                    <a:pt x="20" y="573"/>
                  </a:lnTo>
                  <a:cubicBezTo>
                    <a:pt x="1" y="717"/>
                    <a:pt x="108" y="852"/>
                    <a:pt x="252" y="867"/>
                  </a:cubicBezTo>
                  <a:cubicBezTo>
                    <a:pt x="264" y="867"/>
                    <a:pt x="274" y="870"/>
                    <a:pt x="283" y="870"/>
                  </a:cubicBezTo>
                  <a:cubicBezTo>
                    <a:pt x="418" y="867"/>
                    <a:pt x="534" y="767"/>
                    <a:pt x="549" y="632"/>
                  </a:cubicBezTo>
                  <a:lnTo>
                    <a:pt x="587" y="297"/>
                  </a:lnTo>
                  <a:cubicBezTo>
                    <a:pt x="606" y="150"/>
                    <a:pt x="499" y="18"/>
                    <a:pt x="355" y="2"/>
                  </a:cubicBezTo>
                  <a:cubicBezTo>
                    <a:pt x="344" y="1"/>
                    <a:pt x="332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52"/>
            <p:cNvSpPr/>
            <p:nvPr/>
          </p:nvSpPr>
          <p:spPr>
            <a:xfrm>
              <a:off x="1692475" y="2010225"/>
              <a:ext cx="24150" cy="45625"/>
            </a:xfrm>
            <a:custGeom>
              <a:avLst/>
              <a:gdLst/>
              <a:ahLst/>
              <a:cxnLst/>
              <a:rect l="l" t="t" r="r" b="b"/>
              <a:pathLst>
                <a:path w="966" h="1825" extrusionOk="0">
                  <a:moveTo>
                    <a:pt x="452" y="1"/>
                  </a:moveTo>
                  <a:lnTo>
                    <a:pt x="449" y="4"/>
                  </a:lnTo>
                  <a:cubicBezTo>
                    <a:pt x="461" y="7"/>
                    <a:pt x="477" y="13"/>
                    <a:pt x="489" y="13"/>
                  </a:cubicBezTo>
                  <a:lnTo>
                    <a:pt x="489" y="10"/>
                  </a:lnTo>
                  <a:cubicBezTo>
                    <a:pt x="477" y="7"/>
                    <a:pt x="464" y="4"/>
                    <a:pt x="452" y="1"/>
                  </a:cubicBezTo>
                  <a:close/>
                  <a:moveTo>
                    <a:pt x="753" y="76"/>
                  </a:moveTo>
                  <a:lnTo>
                    <a:pt x="775" y="79"/>
                  </a:lnTo>
                  <a:cubicBezTo>
                    <a:pt x="797" y="82"/>
                    <a:pt x="793" y="85"/>
                    <a:pt x="793" y="88"/>
                  </a:cubicBezTo>
                  <a:cubicBezTo>
                    <a:pt x="793" y="88"/>
                    <a:pt x="793" y="88"/>
                    <a:pt x="771" y="85"/>
                  </a:cubicBezTo>
                  <a:cubicBezTo>
                    <a:pt x="771" y="85"/>
                    <a:pt x="753" y="79"/>
                    <a:pt x="753" y="76"/>
                  </a:cubicBezTo>
                  <a:close/>
                  <a:moveTo>
                    <a:pt x="706" y="95"/>
                  </a:moveTo>
                  <a:cubicBezTo>
                    <a:pt x="718" y="95"/>
                    <a:pt x="734" y="98"/>
                    <a:pt x="746" y="101"/>
                  </a:cubicBezTo>
                  <a:cubicBezTo>
                    <a:pt x="787" y="107"/>
                    <a:pt x="787" y="107"/>
                    <a:pt x="787" y="110"/>
                  </a:cubicBezTo>
                  <a:cubicBezTo>
                    <a:pt x="787" y="112"/>
                    <a:pt x="787" y="114"/>
                    <a:pt x="783" y="114"/>
                  </a:cubicBezTo>
                  <a:cubicBezTo>
                    <a:pt x="780" y="114"/>
                    <a:pt x="774" y="113"/>
                    <a:pt x="765" y="110"/>
                  </a:cubicBezTo>
                  <a:lnTo>
                    <a:pt x="765" y="110"/>
                  </a:lnTo>
                  <a:cubicBezTo>
                    <a:pt x="769" y="111"/>
                    <a:pt x="772" y="111"/>
                    <a:pt x="773" y="111"/>
                  </a:cubicBezTo>
                  <a:cubicBezTo>
                    <a:pt x="779" y="111"/>
                    <a:pt x="762" y="107"/>
                    <a:pt x="746" y="104"/>
                  </a:cubicBezTo>
                  <a:lnTo>
                    <a:pt x="706" y="95"/>
                  </a:lnTo>
                  <a:close/>
                  <a:moveTo>
                    <a:pt x="865" y="135"/>
                  </a:moveTo>
                  <a:cubicBezTo>
                    <a:pt x="878" y="139"/>
                    <a:pt x="884" y="141"/>
                    <a:pt x="886" y="141"/>
                  </a:cubicBezTo>
                  <a:cubicBezTo>
                    <a:pt x="887" y="141"/>
                    <a:pt x="887" y="140"/>
                    <a:pt x="887" y="139"/>
                  </a:cubicBezTo>
                  <a:lnTo>
                    <a:pt x="887" y="135"/>
                  </a:lnTo>
                  <a:close/>
                  <a:moveTo>
                    <a:pt x="652" y="214"/>
                  </a:moveTo>
                  <a:cubicBezTo>
                    <a:pt x="668" y="217"/>
                    <a:pt x="681" y="220"/>
                    <a:pt x="693" y="226"/>
                  </a:cubicBezTo>
                  <a:cubicBezTo>
                    <a:pt x="690" y="227"/>
                    <a:pt x="686" y="228"/>
                    <a:pt x="682" y="228"/>
                  </a:cubicBezTo>
                  <a:cubicBezTo>
                    <a:pt x="672" y="228"/>
                    <a:pt x="662" y="225"/>
                    <a:pt x="652" y="220"/>
                  </a:cubicBezTo>
                  <a:cubicBezTo>
                    <a:pt x="652" y="217"/>
                    <a:pt x="652" y="214"/>
                    <a:pt x="652" y="214"/>
                  </a:cubicBezTo>
                  <a:close/>
                  <a:moveTo>
                    <a:pt x="616" y="225"/>
                  </a:moveTo>
                  <a:cubicBezTo>
                    <a:pt x="609" y="225"/>
                    <a:pt x="609" y="227"/>
                    <a:pt x="609" y="229"/>
                  </a:cubicBezTo>
                  <a:cubicBezTo>
                    <a:pt x="609" y="233"/>
                    <a:pt x="627" y="236"/>
                    <a:pt x="627" y="236"/>
                  </a:cubicBezTo>
                  <a:cubicBezTo>
                    <a:pt x="638" y="237"/>
                    <a:pt x="644" y="238"/>
                    <a:pt x="647" y="238"/>
                  </a:cubicBezTo>
                  <a:cubicBezTo>
                    <a:pt x="649" y="238"/>
                    <a:pt x="649" y="237"/>
                    <a:pt x="649" y="236"/>
                  </a:cubicBezTo>
                  <a:cubicBezTo>
                    <a:pt x="671" y="233"/>
                    <a:pt x="649" y="229"/>
                    <a:pt x="630" y="226"/>
                  </a:cubicBezTo>
                  <a:cubicBezTo>
                    <a:pt x="624" y="225"/>
                    <a:pt x="619" y="225"/>
                    <a:pt x="616" y="225"/>
                  </a:cubicBezTo>
                  <a:close/>
                  <a:moveTo>
                    <a:pt x="756" y="339"/>
                  </a:moveTo>
                  <a:cubicBezTo>
                    <a:pt x="778" y="342"/>
                    <a:pt x="778" y="345"/>
                    <a:pt x="778" y="345"/>
                  </a:cubicBezTo>
                  <a:lnTo>
                    <a:pt x="756" y="345"/>
                  </a:lnTo>
                  <a:lnTo>
                    <a:pt x="737" y="339"/>
                  </a:lnTo>
                  <a:close/>
                  <a:moveTo>
                    <a:pt x="652" y="336"/>
                  </a:moveTo>
                  <a:lnTo>
                    <a:pt x="693" y="345"/>
                  </a:lnTo>
                  <a:cubicBezTo>
                    <a:pt x="731" y="351"/>
                    <a:pt x="745" y="354"/>
                    <a:pt x="739" y="354"/>
                  </a:cubicBezTo>
                  <a:cubicBezTo>
                    <a:pt x="736" y="354"/>
                    <a:pt x="727" y="353"/>
                    <a:pt x="712" y="352"/>
                  </a:cubicBezTo>
                  <a:cubicBezTo>
                    <a:pt x="690" y="352"/>
                    <a:pt x="671" y="349"/>
                    <a:pt x="649" y="342"/>
                  </a:cubicBezTo>
                  <a:cubicBezTo>
                    <a:pt x="652" y="339"/>
                    <a:pt x="652" y="336"/>
                    <a:pt x="652" y="336"/>
                  </a:cubicBezTo>
                  <a:close/>
                  <a:moveTo>
                    <a:pt x="728" y="399"/>
                  </a:moveTo>
                  <a:cubicBezTo>
                    <a:pt x="746" y="399"/>
                    <a:pt x="768" y="399"/>
                    <a:pt x="790" y="405"/>
                  </a:cubicBezTo>
                  <a:cubicBezTo>
                    <a:pt x="800" y="408"/>
                    <a:pt x="804" y="410"/>
                    <a:pt x="802" y="410"/>
                  </a:cubicBezTo>
                  <a:cubicBezTo>
                    <a:pt x="799" y="410"/>
                    <a:pt x="789" y="408"/>
                    <a:pt x="768" y="405"/>
                  </a:cubicBezTo>
                  <a:lnTo>
                    <a:pt x="728" y="399"/>
                  </a:lnTo>
                  <a:close/>
                  <a:moveTo>
                    <a:pt x="662" y="411"/>
                  </a:moveTo>
                  <a:lnTo>
                    <a:pt x="703" y="417"/>
                  </a:lnTo>
                  <a:lnTo>
                    <a:pt x="703" y="421"/>
                  </a:lnTo>
                  <a:cubicBezTo>
                    <a:pt x="690" y="421"/>
                    <a:pt x="674" y="417"/>
                    <a:pt x="662" y="414"/>
                  </a:cubicBezTo>
                  <a:lnTo>
                    <a:pt x="662" y="411"/>
                  </a:lnTo>
                  <a:close/>
                  <a:moveTo>
                    <a:pt x="615" y="455"/>
                  </a:moveTo>
                  <a:cubicBezTo>
                    <a:pt x="615" y="455"/>
                    <a:pt x="637" y="458"/>
                    <a:pt x="634" y="461"/>
                  </a:cubicBezTo>
                  <a:lnTo>
                    <a:pt x="615" y="461"/>
                  </a:lnTo>
                  <a:cubicBezTo>
                    <a:pt x="615" y="458"/>
                    <a:pt x="593" y="455"/>
                    <a:pt x="615" y="455"/>
                  </a:cubicBezTo>
                  <a:close/>
                  <a:moveTo>
                    <a:pt x="718" y="477"/>
                  </a:moveTo>
                  <a:cubicBezTo>
                    <a:pt x="731" y="477"/>
                    <a:pt x="746" y="480"/>
                    <a:pt x="759" y="483"/>
                  </a:cubicBezTo>
                  <a:cubicBezTo>
                    <a:pt x="771" y="483"/>
                    <a:pt x="767" y="485"/>
                    <a:pt x="750" y="485"/>
                  </a:cubicBezTo>
                  <a:cubicBezTo>
                    <a:pt x="742" y="485"/>
                    <a:pt x="730" y="484"/>
                    <a:pt x="715" y="483"/>
                  </a:cubicBezTo>
                  <a:lnTo>
                    <a:pt x="718" y="477"/>
                  </a:lnTo>
                  <a:close/>
                  <a:moveTo>
                    <a:pt x="756" y="499"/>
                  </a:moveTo>
                  <a:lnTo>
                    <a:pt x="756" y="502"/>
                  </a:lnTo>
                  <a:cubicBezTo>
                    <a:pt x="756" y="505"/>
                    <a:pt x="756" y="505"/>
                    <a:pt x="737" y="505"/>
                  </a:cubicBezTo>
                  <a:lnTo>
                    <a:pt x="737" y="502"/>
                  </a:lnTo>
                  <a:lnTo>
                    <a:pt x="756" y="499"/>
                  </a:lnTo>
                  <a:close/>
                  <a:moveTo>
                    <a:pt x="818" y="524"/>
                  </a:moveTo>
                  <a:lnTo>
                    <a:pt x="775" y="527"/>
                  </a:lnTo>
                  <a:lnTo>
                    <a:pt x="818" y="527"/>
                  </a:lnTo>
                  <a:lnTo>
                    <a:pt x="818" y="524"/>
                  </a:lnTo>
                  <a:close/>
                  <a:moveTo>
                    <a:pt x="671" y="537"/>
                  </a:moveTo>
                  <a:cubicBezTo>
                    <a:pt x="690" y="537"/>
                    <a:pt x="690" y="540"/>
                    <a:pt x="690" y="540"/>
                  </a:cubicBezTo>
                  <a:cubicBezTo>
                    <a:pt x="690" y="543"/>
                    <a:pt x="690" y="543"/>
                    <a:pt x="671" y="543"/>
                  </a:cubicBezTo>
                  <a:lnTo>
                    <a:pt x="649" y="543"/>
                  </a:lnTo>
                  <a:cubicBezTo>
                    <a:pt x="649" y="540"/>
                    <a:pt x="671" y="537"/>
                    <a:pt x="671" y="537"/>
                  </a:cubicBezTo>
                  <a:close/>
                  <a:moveTo>
                    <a:pt x="958" y="560"/>
                  </a:moveTo>
                  <a:cubicBezTo>
                    <a:pt x="955" y="560"/>
                    <a:pt x="950" y="560"/>
                    <a:pt x="941" y="562"/>
                  </a:cubicBezTo>
                  <a:cubicBezTo>
                    <a:pt x="941" y="565"/>
                    <a:pt x="941" y="565"/>
                    <a:pt x="941" y="565"/>
                  </a:cubicBezTo>
                  <a:lnTo>
                    <a:pt x="963" y="565"/>
                  </a:lnTo>
                  <a:cubicBezTo>
                    <a:pt x="963" y="561"/>
                    <a:pt x="963" y="560"/>
                    <a:pt x="958" y="560"/>
                  </a:cubicBezTo>
                  <a:close/>
                  <a:moveTo>
                    <a:pt x="229" y="571"/>
                  </a:moveTo>
                  <a:cubicBezTo>
                    <a:pt x="211" y="571"/>
                    <a:pt x="211" y="574"/>
                    <a:pt x="251" y="577"/>
                  </a:cubicBezTo>
                  <a:cubicBezTo>
                    <a:pt x="273" y="577"/>
                    <a:pt x="273" y="577"/>
                    <a:pt x="273" y="574"/>
                  </a:cubicBezTo>
                  <a:cubicBezTo>
                    <a:pt x="258" y="571"/>
                    <a:pt x="245" y="571"/>
                    <a:pt x="229" y="571"/>
                  </a:cubicBezTo>
                  <a:close/>
                  <a:moveTo>
                    <a:pt x="686" y="578"/>
                  </a:moveTo>
                  <a:cubicBezTo>
                    <a:pt x="690" y="578"/>
                    <a:pt x="690" y="580"/>
                    <a:pt x="690" y="584"/>
                  </a:cubicBezTo>
                  <a:cubicBezTo>
                    <a:pt x="690" y="584"/>
                    <a:pt x="668" y="587"/>
                    <a:pt x="668" y="587"/>
                  </a:cubicBezTo>
                  <a:cubicBezTo>
                    <a:pt x="646" y="587"/>
                    <a:pt x="668" y="584"/>
                    <a:pt x="668" y="580"/>
                  </a:cubicBezTo>
                  <a:cubicBezTo>
                    <a:pt x="677" y="579"/>
                    <a:pt x="682" y="578"/>
                    <a:pt x="686" y="578"/>
                  </a:cubicBezTo>
                  <a:close/>
                  <a:moveTo>
                    <a:pt x="728" y="618"/>
                  </a:moveTo>
                  <a:cubicBezTo>
                    <a:pt x="750" y="618"/>
                    <a:pt x="750" y="618"/>
                    <a:pt x="709" y="624"/>
                  </a:cubicBezTo>
                  <a:cubicBezTo>
                    <a:pt x="687" y="624"/>
                    <a:pt x="687" y="624"/>
                    <a:pt x="687" y="621"/>
                  </a:cubicBezTo>
                  <a:cubicBezTo>
                    <a:pt x="687" y="621"/>
                    <a:pt x="709" y="618"/>
                    <a:pt x="728" y="618"/>
                  </a:cubicBezTo>
                  <a:close/>
                  <a:moveTo>
                    <a:pt x="709" y="634"/>
                  </a:moveTo>
                  <a:lnTo>
                    <a:pt x="728" y="637"/>
                  </a:lnTo>
                  <a:cubicBezTo>
                    <a:pt x="721" y="638"/>
                    <a:pt x="714" y="639"/>
                    <a:pt x="707" y="639"/>
                  </a:cubicBezTo>
                  <a:cubicBezTo>
                    <a:pt x="700" y="639"/>
                    <a:pt x="693" y="638"/>
                    <a:pt x="687" y="637"/>
                  </a:cubicBezTo>
                  <a:lnTo>
                    <a:pt x="709" y="634"/>
                  </a:lnTo>
                  <a:close/>
                  <a:moveTo>
                    <a:pt x="687" y="787"/>
                  </a:moveTo>
                  <a:lnTo>
                    <a:pt x="687" y="790"/>
                  </a:lnTo>
                  <a:cubicBezTo>
                    <a:pt x="681" y="792"/>
                    <a:pt x="674" y="793"/>
                    <a:pt x="668" y="793"/>
                  </a:cubicBezTo>
                  <a:cubicBezTo>
                    <a:pt x="661" y="793"/>
                    <a:pt x="654" y="792"/>
                    <a:pt x="646" y="790"/>
                  </a:cubicBezTo>
                  <a:lnTo>
                    <a:pt x="668" y="787"/>
                  </a:lnTo>
                  <a:close/>
                  <a:moveTo>
                    <a:pt x="712" y="841"/>
                  </a:moveTo>
                  <a:cubicBezTo>
                    <a:pt x="712" y="841"/>
                    <a:pt x="712" y="841"/>
                    <a:pt x="693" y="844"/>
                  </a:cubicBezTo>
                  <a:cubicBezTo>
                    <a:pt x="677" y="847"/>
                    <a:pt x="665" y="847"/>
                    <a:pt x="649" y="847"/>
                  </a:cubicBezTo>
                  <a:cubicBezTo>
                    <a:pt x="671" y="844"/>
                    <a:pt x="693" y="841"/>
                    <a:pt x="712" y="841"/>
                  </a:cubicBezTo>
                  <a:close/>
                  <a:moveTo>
                    <a:pt x="859" y="856"/>
                  </a:moveTo>
                  <a:lnTo>
                    <a:pt x="859" y="856"/>
                  </a:lnTo>
                  <a:cubicBezTo>
                    <a:pt x="847" y="859"/>
                    <a:pt x="831" y="862"/>
                    <a:pt x="818" y="862"/>
                  </a:cubicBezTo>
                  <a:lnTo>
                    <a:pt x="818" y="859"/>
                  </a:lnTo>
                  <a:lnTo>
                    <a:pt x="859" y="856"/>
                  </a:lnTo>
                  <a:close/>
                  <a:moveTo>
                    <a:pt x="737" y="903"/>
                  </a:moveTo>
                  <a:lnTo>
                    <a:pt x="740" y="906"/>
                  </a:lnTo>
                  <a:cubicBezTo>
                    <a:pt x="724" y="909"/>
                    <a:pt x="712" y="913"/>
                    <a:pt x="696" y="913"/>
                  </a:cubicBezTo>
                  <a:lnTo>
                    <a:pt x="718" y="906"/>
                  </a:lnTo>
                  <a:lnTo>
                    <a:pt x="737" y="903"/>
                  </a:lnTo>
                  <a:close/>
                  <a:moveTo>
                    <a:pt x="753" y="1070"/>
                  </a:moveTo>
                  <a:cubicBezTo>
                    <a:pt x="758" y="1070"/>
                    <a:pt x="762" y="1071"/>
                    <a:pt x="762" y="1072"/>
                  </a:cubicBezTo>
                  <a:cubicBezTo>
                    <a:pt x="762" y="1079"/>
                    <a:pt x="762" y="1079"/>
                    <a:pt x="740" y="1082"/>
                  </a:cubicBezTo>
                  <a:cubicBezTo>
                    <a:pt x="737" y="1082"/>
                    <a:pt x="734" y="1083"/>
                    <a:pt x="731" y="1083"/>
                  </a:cubicBezTo>
                  <a:cubicBezTo>
                    <a:pt x="721" y="1083"/>
                    <a:pt x="721" y="1078"/>
                    <a:pt x="721" y="1076"/>
                  </a:cubicBezTo>
                  <a:cubicBezTo>
                    <a:pt x="732" y="1072"/>
                    <a:pt x="744" y="1070"/>
                    <a:pt x="753" y="1070"/>
                  </a:cubicBezTo>
                  <a:close/>
                  <a:moveTo>
                    <a:pt x="743" y="1192"/>
                  </a:moveTo>
                  <a:cubicBezTo>
                    <a:pt x="756" y="1195"/>
                    <a:pt x="768" y="1195"/>
                    <a:pt x="784" y="1198"/>
                  </a:cubicBezTo>
                  <a:lnTo>
                    <a:pt x="784" y="1201"/>
                  </a:lnTo>
                  <a:cubicBezTo>
                    <a:pt x="768" y="1201"/>
                    <a:pt x="756" y="1201"/>
                    <a:pt x="740" y="1195"/>
                  </a:cubicBezTo>
                  <a:lnTo>
                    <a:pt x="743" y="1192"/>
                  </a:lnTo>
                  <a:close/>
                  <a:moveTo>
                    <a:pt x="545" y="1405"/>
                  </a:moveTo>
                  <a:cubicBezTo>
                    <a:pt x="545" y="1405"/>
                    <a:pt x="548" y="1408"/>
                    <a:pt x="553" y="1412"/>
                  </a:cubicBezTo>
                  <a:lnTo>
                    <a:pt x="553" y="1412"/>
                  </a:lnTo>
                  <a:cubicBezTo>
                    <a:pt x="548" y="1407"/>
                    <a:pt x="545" y="1405"/>
                    <a:pt x="545" y="1405"/>
                  </a:cubicBezTo>
                  <a:close/>
                  <a:moveTo>
                    <a:pt x="553" y="1412"/>
                  </a:moveTo>
                  <a:lnTo>
                    <a:pt x="553" y="1412"/>
                  </a:lnTo>
                  <a:cubicBezTo>
                    <a:pt x="554" y="1413"/>
                    <a:pt x="556" y="1415"/>
                    <a:pt x="557" y="1416"/>
                  </a:cubicBezTo>
                  <a:lnTo>
                    <a:pt x="557" y="1416"/>
                  </a:lnTo>
                  <a:cubicBezTo>
                    <a:pt x="557" y="1416"/>
                    <a:pt x="556" y="1415"/>
                    <a:pt x="555" y="1414"/>
                  </a:cubicBezTo>
                  <a:cubicBezTo>
                    <a:pt x="554" y="1413"/>
                    <a:pt x="554" y="1413"/>
                    <a:pt x="553" y="1412"/>
                  </a:cubicBezTo>
                  <a:close/>
                  <a:moveTo>
                    <a:pt x="577" y="1477"/>
                  </a:moveTo>
                  <a:cubicBezTo>
                    <a:pt x="575" y="1479"/>
                    <a:pt x="581" y="1486"/>
                    <a:pt x="582" y="1486"/>
                  </a:cubicBezTo>
                  <a:cubicBezTo>
                    <a:pt x="583" y="1486"/>
                    <a:pt x="582" y="1483"/>
                    <a:pt x="577" y="1477"/>
                  </a:cubicBezTo>
                  <a:close/>
                  <a:moveTo>
                    <a:pt x="626" y="1463"/>
                  </a:moveTo>
                  <a:cubicBezTo>
                    <a:pt x="629" y="1463"/>
                    <a:pt x="631" y="1466"/>
                    <a:pt x="640" y="1477"/>
                  </a:cubicBezTo>
                  <a:cubicBezTo>
                    <a:pt x="647" y="1487"/>
                    <a:pt x="649" y="1492"/>
                    <a:pt x="647" y="1492"/>
                  </a:cubicBezTo>
                  <a:cubicBezTo>
                    <a:pt x="645" y="1492"/>
                    <a:pt x="641" y="1489"/>
                    <a:pt x="634" y="1483"/>
                  </a:cubicBezTo>
                  <a:cubicBezTo>
                    <a:pt x="621" y="1467"/>
                    <a:pt x="621" y="1467"/>
                    <a:pt x="621" y="1464"/>
                  </a:cubicBezTo>
                  <a:cubicBezTo>
                    <a:pt x="623" y="1463"/>
                    <a:pt x="624" y="1463"/>
                    <a:pt x="626" y="1463"/>
                  </a:cubicBezTo>
                  <a:close/>
                  <a:moveTo>
                    <a:pt x="605" y="1480"/>
                  </a:moveTo>
                  <a:lnTo>
                    <a:pt x="624" y="1492"/>
                  </a:lnTo>
                  <a:lnTo>
                    <a:pt x="621" y="1495"/>
                  </a:lnTo>
                  <a:cubicBezTo>
                    <a:pt x="618" y="1495"/>
                    <a:pt x="618" y="1495"/>
                    <a:pt x="605" y="1480"/>
                  </a:cubicBezTo>
                  <a:close/>
                  <a:moveTo>
                    <a:pt x="746" y="1486"/>
                  </a:moveTo>
                  <a:lnTo>
                    <a:pt x="765" y="1495"/>
                  </a:lnTo>
                  <a:cubicBezTo>
                    <a:pt x="781" y="1508"/>
                    <a:pt x="781" y="1511"/>
                    <a:pt x="781" y="1511"/>
                  </a:cubicBezTo>
                  <a:cubicBezTo>
                    <a:pt x="780" y="1512"/>
                    <a:pt x="779" y="1513"/>
                    <a:pt x="778" y="1513"/>
                  </a:cubicBezTo>
                  <a:cubicBezTo>
                    <a:pt x="776" y="1513"/>
                    <a:pt x="773" y="1510"/>
                    <a:pt x="762" y="1502"/>
                  </a:cubicBezTo>
                  <a:cubicBezTo>
                    <a:pt x="762" y="1502"/>
                    <a:pt x="743" y="1489"/>
                    <a:pt x="746" y="1486"/>
                  </a:cubicBezTo>
                  <a:close/>
                  <a:moveTo>
                    <a:pt x="583" y="1499"/>
                  </a:moveTo>
                  <a:lnTo>
                    <a:pt x="599" y="1511"/>
                  </a:lnTo>
                  <a:lnTo>
                    <a:pt x="596" y="1514"/>
                  </a:lnTo>
                  <a:cubicBezTo>
                    <a:pt x="596" y="1514"/>
                    <a:pt x="596" y="1514"/>
                    <a:pt x="580" y="1499"/>
                  </a:cubicBezTo>
                  <a:close/>
                  <a:moveTo>
                    <a:pt x="734" y="1533"/>
                  </a:moveTo>
                  <a:lnTo>
                    <a:pt x="753" y="1542"/>
                  </a:lnTo>
                  <a:lnTo>
                    <a:pt x="765" y="1558"/>
                  </a:lnTo>
                  <a:lnTo>
                    <a:pt x="762" y="1561"/>
                  </a:lnTo>
                  <a:cubicBezTo>
                    <a:pt x="746" y="1549"/>
                    <a:pt x="731" y="1533"/>
                    <a:pt x="734" y="1533"/>
                  </a:cubicBezTo>
                  <a:close/>
                  <a:moveTo>
                    <a:pt x="571" y="1530"/>
                  </a:moveTo>
                  <a:cubicBezTo>
                    <a:pt x="583" y="1539"/>
                    <a:pt x="593" y="1552"/>
                    <a:pt x="599" y="1561"/>
                  </a:cubicBezTo>
                  <a:lnTo>
                    <a:pt x="596" y="1564"/>
                  </a:lnTo>
                  <a:cubicBezTo>
                    <a:pt x="593" y="1564"/>
                    <a:pt x="583" y="1549"/>
                    <a:pt x="583" y="1549"/>
                  </a:cubicBezTo>
                  <a:cubicBezTo>
                    <a:pt x="583" y="1549"/>
                    <a:pt x="571" y="1533"/>
                    <a:pt x="571" y="1530"/>
                  </a:cubicBezTo>
                  <a:close/>
                  <a:moveTo>
                    <a:pt x="462" y="1572"/>
                  </a:moveTo>
                  <a:lnTo>
                    <a:pt x="462" y="1572"/>
                  </a:lnTo>
                  <a:cubicBezTo>
                    <a:pt x="463" y="1572"/>
                    <a:pt x="464" y="1574"/>
                    <a:pt x="467" y="1580"/>
                  </a:cubicBezTo>
                  <a:lnTo>
                    <a:pt x="474" y="1599"/>
                  </a:lnTo>
                  <a:cubicBezTo>
                    <a:pt x="478" y="1615"/>
                    <a:pt x="481" y="1629"/>
                    <a:pt x="480" y="1629"/>
                  </a:cubicBezTo>
                  <a:cubicBezTo>
                    <a:pt x="480" y="1629"/>
                    <a:pt x="479" y="1626"/>
                    <a:pt x="477" y="1621"/>
                  </a:cubicBezTo>
                  <a:cubicBezTo>
                    <a:pt x="471" y="1608"/>
                    <a:pt x="467" y="1596"/>
                    <a:pt x="464" y="1580"/>
                  </a:cubicBezTo>
                  <a:cubicBezTo>
                    <a:pt x="464" y="1580"/>
                    <a:pt x="462" y="1572"/>
                    <a:pt x="462" y="1572"/>
                  </a:cubicBezTo>
                  <a:close/>
                  <a:moveTo>
                    <a:pt x="377" y="1662"/>
                  </a:moveTo>
                  <a:cubicBezTo>
                    <a:pt x="386" y="1680"/>
                    <a:pt x="386" y="1702"/>
                    <a:pt x="383" y="1724"/>
                  </a:cubicBezTo>
                  <a:cubicBezTo>
                    <a:pt x="380" y="1724"/>
                    <a:pt x="380" y="1724"/>
                    <a:pt x="377" y="1702"/>
                  </a:cubicBezTo>
                  <a:cubicBezTo>
                    <a:pt x="373" y="1684"/>
                    <a:pt x="373" y="1662"/>
                    <a:pt x="377" y="1662"/>
                  </a:cubicBezTo>
                  <a:close/>
                  <a:moveTo>
                    <a:pt x="22" y="1699"/>
                  </a:moveTo>
                  <a:cubicBezTo>
                    <a:pt x="26" y="1712"/>
                    <a:pt x="26" y="1724"/>
                    <a:pt x="22" y="1740"/>
                  </a:cubicBezTo>
                  <a:cubicBezTo>
                    <a:pt x="22" y="1752"/>
                    <a:pt x="21" y="1757"/>
                    <a:pt x="20" y="1757"/>
                  </a:cubicBezTo>
                  <a:cubicBezTo>
                    <a:pt x="18" y="1757"/>
                    <a:pt x="18" y="1728"/>
                    <a:pt x="22" y="1699"/>
                  </a:cubicBezTo>
                  <a:close/>
                  <a:moveTo>
                    <a:pt x="678" y="23"/>
                  </a:moveTo>
                  <a:cubicBezTo>
                    <a:pt x="672" y="23"/>
                    <a:pt x="687" y="28"/>
                    <a:pt x="721" y="35"/>
                  </a:cubicBezTo>
                  <a:cubicBezTo>
                    <a:pt x="760" y="45"/>
                    <a:pt x="775" y="48"/>
                    <a:pt x="771" y="48"/>
                  </a:cubicBezTo>
                  <a:cubicBezTo>
                    <a:pt x="769" y="48"/>
                    <a:pt x="759" y="47"/>
                    <a:pt x="743" y="45"/>
                  </a:cubicBezTo>
                  <a:cubicBezTo>
                    <a:pt x="721" y="38"/>
                    <a:pt x="710" y="35"/>
                    <a:pt x="704" y="35"/>
                  </a:cubicBezTo>
                  <a:cubicBezTo>
                    <a:pt x="700" y="35"/>
                    <a:pt x="699" y="37"/>
                    <a:pt x="699" y="38"/>
                  </a:cubicBezTo>
                  <a:cubicBezTo>
                    <a:pt x="699" y="40"/>
                    <a:pt x="699" y="40"/>
                    <a:pt x="698" y="40"/>
                  </a:cubicBezTo>
                  <a:cubicBezTo>
                    <a:pt x="696" y="40"/>
                    <a:pt x="692" y="39"/>
                    <a:pt x="681" y="35"/>
                  </a:cubicBezTo>
                  <a:cubicBezTo>
                    <a:pt x="665" y="32"/>
                    <a:pt x="652" y="29"/>
                    <a:pt x="637" y="29"/>
                  </a:cubicBezTo>
                  <a:cubicBezTo>
                    <a:pt x="637" y="32"/>
                    <a:pt x="637" y="32"/>
                    <a:pt x="656" y="38"/>
                  </a:cubicBezTo>
                  <a:cubicBezTo>
                    <a:pt x="668" y="40"/>
                    <a:pt x="674" y="42"/>
                    <a:pt x="667" y="42"/>
                  </a:cubicBezTo>
                  <a:cubicBezTo>
                    <a:pt x="663" y="42"/>
                    <a:pt x="652" y="41"/>
                    <a:pt x="634" y="38"/>
                  </a:cubicBezTo>
                  <a:cubicBezTo>
                    <a:pt x="627" y="37"/>
                    <a:pt x="622" y="36"/>
                    <a:pt x="622" y="36"/>
                  </a:cubicBezTo>
                  <a:lnTo>
                    <a:pt x="622" y="36"/>
                  </a:lnTo>
                  <a:cubicBezTo>
                    <a:pt x="620" y="36"/>
                    <a:pt x="630" y="39"/>
                    <a:pt x="656" y="45"/>
                  </a:cubicBezTo>
                  <a:cubicBezTo>
                    <a:pt x="682" y="51"/>
                    <a:pt x="690" y="54"/>
                    <a:pt x="681" y="54"/>
                  </a:cubicBezTo>
                  <a:cubicBezTo>
                    <a:pt x="677" y="54"/>
                    <a:pt x="667" y="53"/>
                    <a:pt x="652" y="51"/>
                  </a:cubicBezTo>
                  <a:cubicBezTo>
                    <a:pt x="652" y="51"/>
                    <a:pt x="652" y="54"/>
                    <a:pt x="652" y="57"/>
                  </a:cubicBezTo>
                  <a:cubicBezTo>
                    <a:pt x="665" y="60"/>
                    <a:pt x="677" y="66"/>
                    <a:pt x="690" y="66"/>
                  </a:cubicBezTo>
                  <a:cubicBezTo>
                    <a:pt x="716" y="72"/>
                    <a:pt x="725" y="75"/>
                    <a:pt x="724" y="75"/>
                  </a:cubicBezTo>
                  <a:cubicBezTo>
                    <a:pt x="723" y="75"/>
                    <a:pt x="719" y="74"/>
                    <a:pt x="712" y="73"/>
                  </a:cubicBezTo>
                  <a:lnTo>
                    <a:pt x="668" y="66"/>
                  </a:lnTo>
                  <a:cubicBezTo>
                    <a:pt x="662" y="65"/>
                    <a:pt x="658" y="65"/>
                    <a:pt x="655" y="65"/>
                  </a:cubicBezTo>
                  <a:cubicBezTo>
                    <a:pt x="649" y="65"/>
                    <a:pt x="648" y="66"/>
                    <a:pt x="646" y="66"/>
                  </a:cubicBezTo>
                  <a:cubicBezTo>
                    <a:pt x="646" y="70"/>
                    <a:pt x="646" y="73"/>
                    <a:pt x="665" y="79"/>
                  </a:cubicBezTo>
                  <a:lnTo>
                    <a:pt x="646" y="73"/>
                  </a:lnTo>
                  <a:cubicBezTo>
                    <a:pt x="646" y="74"/>
                    <a:pt x="641" y="74"/>
                    <a:pt x="638" y="74"/>
                  </a:cubicBezTo>
                  <a:cubicBezTo>
                    <a:pt x="635" y="74"/>
                    <a:pt x="635" y="74"/>
                    <a:pt x="646" y="76"/>
                  </a:cubicBezTo>
                  <a:cubicBezTo>
                    <a:pt x="646" y="76"/>
                    <a:pt x="643" y="79"/>
                    <a:pt x="621" y="79"/>
                  </a:cubicBezTo>
                  <a:cubicBezTo>
                    <a:pt x="603" y="79"/>
                    <a:pt x="638" y="94"/>
                    <a:pt x="681" y="98"/>
                  </a:cubicBezTo>
                  <a:lnTo>
                    <a:pt x="681" y="98"/>
                  </a:lnTo>
                  <a:cubicBezTo>
                    <a:pt x="681" y="98"/>
                    <a:pt x="681" y="98"/>
                    <a:pt x="681" y="98"/>
                  </a:cubicBezTo>
                  <a:cubicBezTo>
                    <a:pt x="681" y="101"/>
                    <a:pt x="703" y="104"/>
                    <a:pt x="703" y="104"/>
                  </a:cubicBezTo>
                  <a:cubicBezTo>
                    <a:pt x="721" y="110"/>
                    <a:pt x="721" y="110"/>
                    <a:pt x="721" y="113"/>
                  </a:cubicBezTo>
                  <a:lnTo>
                    <a:pt x="681" y="104"/>
                  </a:lnTo>
                  <a:cubicBezTo>
                    <a:pt x="651" y="98"/>
                    <a:pt x="631" y="95"/>
                    <a:pt x="625" y="95"/>
                  </a:cubicBezTo>
                  <a:cubicBezTo>
                    <a:pt x="620" y="95"/>
                    <a:pt x="623" y="97"/>
                    <a:pt x="636" y="101"/>
                  </a:cubicBezTo>
                  <a:lnTo>
                    <a:pt x="636" y="101"/>
                  </a:lnTo>
                  <a:cubicBezTo>
                    <a:pt x="631" y="100"/>
                    <a:pt x="628" y="100"/>
                    <a:pt x="626" y="100"/>
                  </a:cubicBezTo>
                  <a:cubicBezTo>
                    <a:pt x="619" y="100"/>
                    <a:pt x="623" y="103"/>
                    <a:pt x="637" y="107"/>
                  </a:cubicBezTo>
                  <a:cubicBezTo>
                    <a:pt x="656" y="117"/>
                    <a:pt x="674" y="123"/>
                    <a:pt x="696" y="126"/>
                  </a:cubicBezTo>
                  <a:cubicBezTo>
                    <a:pt x="718" y="129"/>
                    <a:pt x="715" y="132"/>
                    <a:pt x="715" y="132"/>
                  </a:cubicBezTo>
                  <a:cubicBezTo>
                    <a:pt x="715" y="134"/>
                    <a:pt x="715" y="134"/>
                    <a:pt x="714" y="134"/>
                  </a:cubicBezTo>
                  <a:cubicBezTo>
                    <a:pt x="712" y="134"/>
                    <a:pt x="707" y="133"/>
                    <a:pt x="696" y="129"/>
                  </a:cubicBezTo>
                  <a:cubicBezTo>
                    <a:pt x="682" y="127"/>
                    <a:pt x="672" y="126"/>
                    <a:pt x="667" y="126"/>
                  </a:cubicBezTo>
                  <a:cubicBezTo>
                    <a:pt x="659" y="126"/>
                    <a:pt x="667" y="129"/>
                    <a:pt x="693" y="135"/>
                  </a:cubicBezTo>
                  <a:lnTo>
                    <a:pt x="674" y="132"/>
                  </a:lnTo>
                  <a:cubicBezTo>
                    <a:pt x="665" y="131"/>
                    <a:pt x="656" y="130"/>
                    <a:pt x="650" y="130"/>
                  </a:cubicBezTo>
                  <a:cubicBezTo>
                    <a:pt x="641" y="130"/>
                    <a:pt x="638" y="132"/>
                    <a:pt x="649" y="142"/>
                  </a:cubicBezTo>
                  <a:cubicBezTo>
                    <a:pt x="647" y="149"/>
                    <a:pt x="646" y="155"/>
                    <a:pt x="634" y="155"/>
                  </a:cubicBezTo>
                  <a:cubicBezTo>
                    <a:pt x="631" y="155"/>
                    <a:pt x="628" y="155"/>
                    <a:pt x="624" y="154"/>
                  </a:cubicBezTo>
                  <a:cubicBezTo>
                    <a:pt x="623" y="154"/>
                    <a:pt x="621" y="154"/>
                    <a:pt x="620" y="154"/>
                  </a:cubicBezTo>
                  <a:cubicBezTo>
                    <a:pt x="612" y="154"/>
                    <a:pt x="647" y="168"/>
                    <a:pt x="684" y="179"/>
                  </a:cubicBezTo>
                  <a:cubicBezTo>
                    <a:pt x="677" y="178"/>
                    <a:pt x="673" y="178"/>
                    <a:pt x="670" y="178"/>
                  </a:cubicBezTo>
                  <a:cubicBezTo>
                    <a:pt x="662" y="178"/>
                    <a:pt x="662" y="180"/>
                    <a:pt x="662" y="182"/>
                  </a:cubicBezTo>
                  <a:cubicBezTo>
                    <a:pt x="660" y="186"/>
                    <a:pt x="659" y="188"/>
                    <a:pt x="655" y="188"/>
                  </a:cubicBezTo>
                  <a:cubicBezTo>
                    <a:pt x="652" y="188"/>
                    <a:pt x="648" y="187"/>
                    <a:pt x="640" y="186"/>
                  </a:cubicBezTo>
                  <a:cubicBezTo>
                    <a:pt x="621" y="181"/>
                    <a:pt x="611" y="179"/>
                    <a:pt x="609" y="179"/>
                  </a:cubicBezTo>
                  <a:lnTo>
                    <a:pt x="609" y="179"/>
                  </a:lnTo>
                  <a:cubicBezTo>
                    <a:pt x="607" y="179"/>
                    <a:pt x="617" y="182"/>
                    <a:pt x="637" y="189"/>
                  </a:cubicBezTo>
                  <a:cubicBezTo>
                    <a:pt x="663" y="195"/>
                    <a:pt x="663" y="198"/>
                    <a:pt x="649" y="198"/>
                  </a:cubicBezTo>
                  <a:cubicBezTo>
                    <a:pt x="641" y="198"/>
                    <a:pt x="629" y="197"/>
                    <a:pt x="615" y="195"/>
                  </a:cubicBezTo>
                  <a:cubicBezTo>
                    <a:pt x="609" y="194"/>
                    <a:pt x="605" y="194"/>
                    <a:pt x="602" y="194"/>
                  </a:cubicBezTo>
                  <a:cubicBezTo>
                    <a:pt x="594" y="194"/>
                    <a:pt x="593" y="196"/>
                    <a:pt x="593" y="198"/>
                  </a:cubicBezTo>
                  <a:cubicBezTo>
                    <a:pt x="612" y="204"/>
                    <a:pt x="612" y="207"/>
                    <a:pt x="612" y="214"/>
                  </a:cubicBezTo>
                  <a:cubicBezTo>
                    <a:pt x="609" y="220"/>
                    <a:pt x="609" y="220"/>
                    <a:pt x="649" y="226"/>
                  </a:cubicBezTo>
                  <a:cubicBezTo>
                    <a:pt x="693" y="233"/>
                    <a:pt x="693" y="236"/>
                    <a:pt x="690" y="239"/>
                  </a:cubicBezTo>
                  <a:cubicBezTo>
                    <a:pt x="690" y="241"/>
                    <a:pt x="690" y="243"/>
                    <a:pt x="682" y="243"/>
                  </a:cubicBezTo>
                  <a:cubicBezTo>
                    <a:pt x="679" y="243"/>
                    <a:pt x="674" y="243"/>
                    <a:pt x="668" y="242"/>
                  </a:cubicBezTo>
                  <a:cubicBezTo>
                    <a:pt x="668" y="242"/>
                    <a:pt x="660" y="241"/>
                    <a:pt x="653" y="241"/>
                  </a:cubicBezTo>
                  <a:cubicBezTo>
                    <a:pt x="650" y="241"/>
                    <a:pt x="647" y="241"/>
                    <a:pt x="646" y="242"/>
                  </a:cubicBezTo>
                  <a:cubicBezTo>
                    <a:pt x="646" y="244"/>
                    <a:pt x="646" y="246"/>
                    <a:pt x="639" y="246"/>
                  </a:cubicBezTo>
                  <a:cubicBezTo>
                    <a:pt x="637" y="246"/>
                    <a:pt x="633" y="246"/>
                    <a:pt x="627" y="245"/>
                  </a:cubicBezTo>
                  <a:cubicBezTo>
                    <a:pt x="627" y="245"/>
                    <a:pt x="605" y="245"/>
                    <a:pt x="602" y="248"/>
                  </a:cubicBezTo>
                  <a:cubicBezTo>
                    <a:pt x="602" y="253"/>
                    <a:pt x="602" y="256"/>
                    <a:pt x="594" y="256"/>
                  </a:cubicBezTo>
                  <a:cubicBezTo>
                    <a:pt x="590" y="256"/>
                    <a:pt x="586" y="255"/>
                    <a:pt x="580" y="254"/>
                  </a:cubicBezTo>
                  <a:lnTo>
                    <a:pt x="580" y="254"/>
                  </a:lnTo>
                  <a:cubicBezTo>
                    <a:pt x="580" y="258"/>
                    <a:pt x="580" y="258"/>
                    <a:pt x="602" y="261"/>
                  </a:cubicBezTo>
                  <a:cubicBezTo>
                    <a:pt x="621" y="264"/>
                    <a:pt x="643" y="267"/>
                    <a:pt x="621" y="273"/>
                  </a:cubicBezTo>
                  <a:cubicBezTo>
                    <a:pt x="618" y="280"/>
                    <a:pt x="618" y="286"/>
                    <a:pt x="640" y="289"/>
                  </a:cubicBezTo>
                  <a:cubicBezTo>
                    <a:pt x="638" y="291"/>
                    <a:pt x="637" y="291"/>
                    <a:pt x="635" y="291"/>
                  </a:cubicBezTo>
                  <a:cubicBezTo>
                    <a:pt x="632" y="291"/>
                    <a:pt x="627" y="291"/>
                    <a:pt x="618" y="289"/>
                  </a:cubicBezTo>
                  <a:cubicBezTo>
                    <a:pt x="607" y="287"/>
                    <a:pt x="598" y="286"/>
                    <a:pt x="593" y="286"/>
                  </a:cubicBezTo>
                  <a:cubicBezTo>
                    <a:pt x="579" y="286"/>
                    <a:pt x="585" y="292"/>
                    <a:pt x="615" y="298"/>
                  </a:cubicBezTo>
                  <a:cubicBezTo>
                    <a:pt x="637" y="302"/>
                    <a:pt x="637" y="302"/>
                    <a:pt x="615" y="302"/>
                  </a:cubicBezTo>
                  <a:cubicBezTo>
                    <a:pt x="615" y="302"/>
                    <a:pt x="615" y="305"/>
                    <a:pt x="634" y="311"/>
                  </a:cubicBezTo>
                  <a:cubicBezTo>
                    <a:pt x="656" y="314"/>
                    <a:pt x="656" y="314"/>
                    <a:pt x="634" y="317"/>
                  </a:cubicBezTo>
                  <a:cubicBezTo>
                    <a:pt x="627" y="316"/>
                    <a:pt x="623" y="316"/>
                    <a:pt x="619" y="316"/>
                  </a:cubicBezTo>
                  <a:cubicBezTo>
                    <a:pt x="612" y="316"/>
                    <a:pt x="612" y="318"/>
                    <a:pt x="612" y="320"/>
                  </a:cubicBezTo>
                  <a:cubicBezTo>
                    <a:pt x="633" y="323"/>
                    <a:pt x="628" y="352"/>
                    <a:pt x="608" y="352"/>
                  </a:cubicBezTo>
                  <a:cubicBezTo>
                    <a:pt x="607" y="352"/>
                    <a:pt x="606" y="352"/>
                    <a:pt x="605" y="352"/>
                  </a:cubicBezTo>
                  <a:lnTo>
                    <a:pt x="605" y="352"/>
                  </a:lnTo>
                  <a:cubicBezTo>
                    <a:pt x="627" y="355"/>
                    <a:pt x="627" y="355"/>
                    <a:pt x="627" y="358"/>
                  </a:cubicBezTo>
                  <a:cubicBezTo>
                    <a:pt x="587" y="358"/>
                    <a:pt x="605" y="361"/>
                    <a:pt x="646" y="364"/>
                  </a:cubicBezTo>
                  <a:lnTo>
                    <a:pt x="646" y="361"/>
                  </a:lnTo>
                  <a:lnTo>
                    <a:pt x="649" y="361"/>
                  </a:lnTo>
                  <a:cubicBezTo>
                    <a:pt x="677" y="363"/>
                    <a:pt x="685" y="367"/>
                    <a:pt x="667" y="367"/>
                  </a:cubicBezTo>
                  <a:cubicBezTo>
                    <a:pt x="659" y="367"/>
                    <a:pt x="646" y="366"/>
                    <a:pt x="627" y="364"/>
                  </a:cubicBezTo>
                  <a:cubicBezTo>
                    <a:pt x="583" y="364"/>
                    <a:pt x="583" y="364"/>
                    <a:pt x="624" y="370"/>
                  </a:cubicBezTo>
                  <a:cubicBezTo>
                    <a:pt x="668" y="377"/>
                    <a:pt x="665" y="377"/>
                    <a:pt x="624" y="377"/>
                  </a:cubicBezTo>
                  <a:cubicBezTo>
                    <a:pt x="607" y="375"/>
                    <a:pt x="597" y="375"/>
                    <a:pt x="595" y="375"/>
                  </a:cubicBezTo>
                  <a:cubicBezTo>
                    <a:pt x="590" y="375"/>
                    <a:pt x="600" y="376"/>
                    <a:pt x="624" y="380"/>
                  </a:cubicBezTo>
                  <a:cubicBezTo>
                    <a:pt x="687" y="387"/>
                    <a:pt x="715" y="394"/>
                    <a:pt x="684" y="394"/>
                  </a:cubicBezTo>
                  <a:cubicBezTo>
                    <a:pt x="676" y="394"/>
                    <a:pt x="662" y="394"/>
                    <a:pt x="643" y="392"/>
                  </a:cubicBezTo>
                  <a:cubicBezTo>
                    <a:pt x="632" y="391"/>
                    <a:pt x="622" y="390"/>
                    <a:pt x="612" y="390"/>
                  </a:cubicBezTo>
                  <a:cubicBezTo>
                    <a:pt x="601" y="390"/>
                    <a:pt x="591" y="391"/>
                    <a:pt x="580" y="392"/>
                  </a:cubicBezTo>
                  <a:cubicBezTo>
                    <a:pt x="593" y="396"/>
                    <a:pt x="609" y="399"/>
                    <a:pt x="621" y="399"/>
                  </a:cubicBezTo>
                  <a:cubicBezTo>
                    <a:pt x="665" y="399"/>
                    <a:pt x="662" y="402"/>
                    <a:pt x="621" y="402"/>
                  </a:cubicBezTo>
                  <a:cubicBezTo>
                    <a:pt x="558" y="405"/>
                    <a:pt x="555" y="411"/>
                    <a:pt x="599" y="421"/>
                  </a:cubicBezTo>
                  <a:cubicBezTo>
                    <a:pt x="624" y="429"/>
                    <a:pt x="633" y="435"/>
                    <a:pt x="623" y="435"/>
                  </a:cubicBezTo>
                  <a:cubicBezTo>
                    <a:pt x="619" y="435"/>
                    <a:pt x="610" y="433"/>
                    <a:pt x="596" y="430"/>
                  </a:cubicBezTo>
                  <a:cubicBezTo>
                    <a:pt x="576" y="427"/>
                    <a:pt x="565" y="425"/>
                    <a:pt x="563" y="425"/>
                  </a:cubicBezTo>
                  <a:cubicBezTo>
                    <a:pt x="561" y="425"/>
                    <a:pt x="566" y="427"/>
                    <a:pt x="577" y="430"/>
                  </a:cubicBezTo>
                  <a:cubicBezTo>
                    <a:pt x="574" y="433"/>
                    <a:pt x="574" y="439"/>
                    <a:pt x="574" y="439"/>
                  </a:cubicBezTo>
                  <a:cubicBezTo>
                    <a:pt x="587" y="446"/>
                    <a:pt x="602" y="449"/>
                    <a:pt x="615" y="449"/>
                  </a:cubicBezTo>
                  <a:cubicBezTo>
                    <a:pt x="574" y="449"/>
                    <a:pt x="552" y="452"/>
                    <a:pt x="593" y="458"/>
                  </a:cubicBezTo>
                  <a:cubicBezTo>
                    <a:pt x="593" y="461"/>
                    <a:pt x="593" y="464"/>
                    <a:pt x="593" y="464"/>
                  </a:cubicBezTo>
                  <a:cubicBezTo>
                    <a:pt x="593" y="464"/>
                    <a:pt x="593" y="464"/>
                    <a:pt x="615" y="468"/>
                  </a:cubicBezTo>
                  <a:cubicBezTo>
                    <a:pt x="634" y="471"/>
                    <a:pt x="612" y="474"/>
                    <a:pt x="593" y="474"/>
                  </a:cubicBezTo>
                  <a:cubicBezTo>
                    <a:pt x="571" y="477"/>
                    <a:pt x="549" y="477"/>
                    <a:pt x="571" y="480"/>
                  </a:cubicBezTo>
                  <a:cubicBezTo>
                    <a:pt x="590" y="480"/>
                    <a:pt x="612" y="483"/>
                    <a:pt x="634" y="486"/>
                  </a:cubicBezTo>
                  <a:cubicBezTo>
                    <a:pt x="647" y="489"/>
                    <a:pt x="641" y="491"/>
                    <a:pt x="629" y="491"/>
                  </a:cubicBezTo>
                  <a:cubicBezTo>
                    <a:pt x="624" y="491"/>
                    <a:pt x="618" y="490"/>
                    <a:pt x="612" y="490"/>
                  </a:cubicBezTo>
                  <a:cubicBezTo>
                    <a:pt x="596" y="490"/>
                    <a:pt x="583" y="490"/>
                    <a:pt x="568" y="493"/>
                  </a:cubicBezTo>
                  <a:cubicBezTo>
                    <a:pt x="568" y="496"/>
                    <a:pt x="568" y="502"/>
                    <a:pt x="590" y="502"/>
                  </a:cubicBezTo>
                  <a:cubicBezTo>
                    <a:pt x="612" y="502"/>
                    <a:pt x="609" y="515"/>
                    <a:pt x="590" y="518"/>
                  </a:cubicBezTo>
                  <a:lnTo>
                    <a:pt x="587" y="524"/>
                  </a:lnTo>
                  <a:cubicBezTo>
                    <a:pt x="587" y="524"/>
                    <a:pt x="609" y="527"/>
                    <a:pt x="609" y="530"/>
                  </a:cubicBezTo>
                  <a:cubicBezTo>
                    <a:pt x="609" y="530"/>
                    <a:pt x="609" y="533"/>
                    <a:pt x="627" y="533"/>
                  </a:cubicBezTo>
                  <a:cubicBezTo>
                    <a:pt x="627" y="537"/>
                    <a:pt x="627" y="540"/>
                    <a:pt x="609" y="540"/>
                  </a:cubicBezTo>
                  <a:cubicBezTo>
                    <a:pt x="649" y="543"/>
                    <a:pt x="649" y="543"/>
                    <a:pt x="609" y="543"/>
                  </a:cubicBezTo>
                  <a:cubicBezTo>
                    <a:pt x="565" y="543"/>
                    <a:pt x="565" y="543"/>
                    <a:pt x="609" y="546"/>
                  </a:cubicBezTo>
                  <a:cubicBezTo>
                    <a:pt x="627" y="549"/>
                    <a:pt x="627" y="549"/>
                    <a:pt x="605" y="552"/>
                  </a:cubicBezTo>
                  <a:cubicBezTo>
                    <a:pt x="649" y="555"/>
                    <a:pt x="668" y="562"/>
                    <a:pt x="627" y="562"/>
                  </a:cubicBezTo>
                  <a:cubicBezTo>
                    <a:pt x="627" y="562"/>
                    <a:pt x="627" y="565"/>
                    <a:pt x="649" y="568"/>
                  </a:cubicBezTo>
                  <a:cubicBezTo>
                    <a:pt x="690" y="568"/>
                    <a:pt x="690" y="568"/>
                    <a:pt x="649" y="571"/>
                  </a:cubicBezTo>
                  <a:cubicBezTo>
                    <a:pt x="605" y="571"/>
                    <a:pt x="605" y="574"/>
                    <a:pt x="646" y="577"/>
                  </a:cubicBezTo>
                  <a:cubicBezTo>
                    <a:pt x="646" y="577"/>
                    <a:pt x="668" y="577"/>
                    <a:pt x="646" y="580"/>
                  </a:cubicBezTo>
                  <a:cubicBezTo>
                    <a:pt x="630" y="586"/>
                    <a:pt x="612" y="598"/>
                    <a:pt x="631" y="598"/>
                  </a:cubicBezTo>
                  <a:cubicBezTo>
                    <a:pt x="635" y="598"/>
                    <a:pt x="640" y="597"/>
                    <a:pt x="646" y="596"/>
                  </a:cubicBezTo>
                  <a:lnTo>
                    <a:pt x="646" y="602"/>
                  </a:lnTo>
                  <a:cubicBezTo>
                    <a:pt x="624" y="609"/>
                    <a:pt x="624" y="609"/>
                    <a:pt x="646" y="612"/>
                  </a:cubicBezTo>
                  <a:lnTo>
                    <a:pt x="668" y="612"/>
                  </a:lnTo>
                  <a:cubicBezTo>
                    <a:pt x="652" y="612"/>
                    <a:pt x="640" y="615"/>
                    <a:pt x="624" y="618"/>
                  </a:cubicBezTo>
                  <a:cubicBezTo>
                    <a:pt x="624" y="621"/>
                    <a:pt x="624" y="621"/>
                    <a:pt x="646" y="621"/>
                  </a:cubicBezTo>
                  <a:cubicBezTo>
                    <a:pt x="653" y="620"/>
                    <a:pt x="658" y="620"/>
                    <a:pt x="661" y="620"/>
                  </a:cubicBezTo>
                  <a:cubicBezTo>
                    <a:pt x="668" y="620"/>
                    <a:pt x="667" y="621"/>
                    <a:pt x="665" y="621"/>
                  </a:cubicBezTo>
                  <a:cubicBezTo>
                    <a:pt x="656" y="626"/>
                    <a:pt x="647" y="629"/>
                    <a:pt x="636" y="629"/>
                  </a:cubicBezTo>
                  <a:cubicBezTo>
                    <a:pt x="632" y="629"/>
                    <a:pt x="628" y="628"/>
                    <a:pt x="624" y="627"/>
                  </a:cubicBezTo>
                  <a:lnTo>
                    <a:pt x="624" y="631"/>
                  </a:lnTo>
                  <a:cubicBezTo>
                    <a:pt x="665" y="631"/>
                    <a:pt x="665" y="631"/>
                    <a:pt x="646" y="634"/>
                  </a:cubicBezTo>
                  <a:cubicBezTo>
                    <a:pt x="624" y="637"/>
                    <a:pt x="624" y="637"/>
                    <a:pt x="624" y="640"/>
                  </a:cubicBezTo>
                  <a:cubicBezTo>
                    <a:pt x="639" y="640"/>
                    <a:pt x="634" y="641"/>
                    <a:pt x="629" y="641"/>
                  </a:cubicBezTo>
                  <a:cubicBezTo>
                    <a:pt x="627" y="641"/>
                    <a:pt x="624" y="641"/>
                    <a:pt x="624" y="640"/>
                  </a:cubicBezTo>
                  <a:lnTo>
                    <a:pt x="602" y="640"/>
                  </a:lnTo>
                  <a:cubicBezTo>
                    <a:pt x="593" y="643"/>
                    <a:pt x="593" y="644"/>
                    <a:pt x="598" y="644"/>
                  </a:cubicBezTo>
                  <a:cubicBezTo>
                    <a:pt x="603" y="644"/>
                    <a:pt x="613" y="643"/>
                    <a:pt x="624" y="643"/>
                  </a:cubicBezTo>
                  <a:lnTo>
                    <a:pt x="624" y="646"/>
                  </a:lnTo>
                  <a:cubicBezTo>
                    <a:pt x="624" y="648"/>
                    <a:pt x="624" y="651"/>
                    <a:pt x="632" y="651"/>
                  </a:cubicBezTo>
                  <a:cubicBezTo>
                    <a:pt x="635" y="651"/>
                    <a:pt x="640" y="650"/>
                    <a:pt x="646" y="649"/>
                  </a:cubicBezTo>
                  <a:cubicBezTo>
                    <a:pt x="652" y="648"/>
                    <a:pt x="659" y="647"/>
                    <a:pt x="666" y="647"/>
                  </a:cubicBezTo>
                  <a:cubicBezTo>
                    <a:pt x="674" y="647"/>
                    <a:pt x="681" y="648"/>
                    <a:pt x="687" y="649"/>
                  </a:cubicBezTo>
                  <a:cubicBezTo>
                    <a:pt x="701" y="649"/>
                    <a:pt x="697" y="651"/>
                    <a:pt x="692" y="651"/>
                  </a:cubicBezTo>
                  <a:cubicBezTo>
                    <a:pt x="689" y="651"/>
                    <a:pt x="687" y="650"/>
                    <a:pt x="687" y="649"/>
                  </a:cubicBezTo>
                  <a:cubicBezTo>
                    <a:pt x="674" y="649"/>
                    <a:pt x="659" y="649"/>
                    <a:pt x="646" y="652"/>
                  </a:cubicBezTo>
                  <a:cubicBezTo>
                    <a:pt x="646" y="656"/>
                    <a:pt x="624" y="656"/>
                    <a:pt x="624" y="656"/>
                  </a:cubicBezTo>
                  <a:cubicBezTo>
                    <a:pt x="583" y="656"/>
                    <a:pt x="602" y="665"/>
                    <a:pt x="624" y="665"/>
                  </a:cubicBezTo>
                  <a:cubicBezTo>
                    <a:pt x="665" y="668"/>
                    <a:pt x="665" y="671"/>
                    <a:pt x="624" y="674"/>
                  </a:cubicBezTo>
                  <a:cubicBezTo>
                    <a:pt x="583" y="674"/>
                    <a:pt x="624" y="678"/>
                    <a:pt x="687" y="678"/>
                  </a:cubicBezTo>
                  <a:cubicBezTo>
                    <a:pt x="602" y="687"/>
                    <a:pt x="602" y="687"/>
                    <a:pt x="646" y="690"/>
                  </a:cubicBezTo>
                  <a:cubicBezTo>
                    <a:pt x="665" y="693"/>
                    <a:pt x="665" y="693"/>
                    <a:pt x="646" y="696"/>
                  </a:cubicBezTo>
                  <a:cubicBezTo>
                    <a:pt x="624" y="696"/>
                    <a:pt x="624" y="700"/>
                    <a:pt x="624" y="706"/>
                  </a:cubicBezTo>
                  <a:cubicBezTo>
                    <a:pt x="624" y="712"/>
                    <a:pt x="624" y="715"/>
                    <a:pt x="646" y="715"/>
                  </a:cubicBezTo>
                  <a:lnTo>
                    <a:pt x="646" y="718"/>
                  </a:lnTo>
                  <a:cubicBezTo>
                    <a:pt x="619" y="722"/>
                    <a:pt x="617" y="725"/>
                    <a:pt x="629" y="725"/>
                  </a:cubicBezTo>
                  <a:cubicBezTo>
                    <a:pt x="637" y="725"/>
                    <a:pt x="649" y="724"/>
                    <a:pt x="665" y="721"/>
                  </a:cubicBezTo>
                  <a:lnTo>
                    <a:pt x="665" y="728"/>
                  </a:lnTo>
                  <a:lnTo>
                    <a:pt x="646" y="728"/>
                  </a:lnTo>
                  <a:cubicBezTo>
                    <a:pt x="624" y="731"/>
                    <a:pt x="624" y="734"/>
                    <a:pt x="624" y="753"/>
                  </a:cubicBezTo>
                  <a:cubicBezTo>
                    <a:pt x="626" y="768"/>
                    <a:pt x="627" y="774"/>
                    <a:pt x="642" y="774"/>
                  </a:cubicBezTo>
                  <a:cubicBezTo>
                    <a:pt x="648" y="774"/>
                    <a:pt x="656" y="773"/>
                    <a:pt x="668" y="772"/>
                  </a:cubicBezTo>
                  <a:cubicBezTo>
                    <a:pt x="709" y="772"/>
                    <a:pt x="709" y="772"/>
                    <a:pt x="668" y="778"/>
                  </a:cubicBezTo>
                  <a:cubicBezTo>
                    <a:pt x="660" y="779"/>
                    <a:pt x="652" y="780"/>
                    <a:pt x="646" y="781"/>
                  </a:cubicBezTo>
                  <a:lnTo>
                    <a:pt x="646" y="781"/>
                  </a:lnTo>
                  <a:cubicBezTo>
                    <a:pt x="646" y="781"/>
                    <a:pt x="646" y="781"/>
                    <a:pt x="646" y="781"/>
                  </a:cubicBezTo>
                  <a:lnTo>
                    <a:pt x="646" y="781"/>
                  </a:lnTo>
                  <a:cubicBezTo>
                    <a:pt x="641" y="782"/>
                    <a:pt x="638" y="782"/>
                    <a:pt x="638" y="782"/>
                  </a:cubicBezTo>
                  <a:cubicBezTo>
                    <a:pt x="638" y="782"/>
                    <a:pt x="641" y="782"/>
                    <a:pt x="646" y="781"/>
                  </a:cubicBezTo>
                  <a:lnTo>
                    <a:pt x="646" y="781"/>
                  </a:lnTo>
                  <a:cubicBezTo>
                    <a:pt x="646" y="782"/>
                    <a:pt x="645" y="788"/>
                    <a:pt x="627" y="790"/>
                  </a:cubicBezTo>
                  <a:cubicBezTo>
                    <a:pt x="600" y="799"/>
                    <a:pt x="599" y="802"/>
                    <a:pt x="609" y="802"/>
                  </a:cubicBezTo>
                  <a:cubicBezTo>
                    <a:pt x="613" y="802"/>
                    <a:pt x="620" y="801"/>
                    <a:pt x="627" y="800"/>
                  </a:cubicBezTo>
                  <a:cubicBezTo>
                    <a:pt x="640" y="798"/>
                    <a:pt x="647" y="797"/>
                    <a:pt x="649" y="797"/>
                  </a:cubicBezTo>
                  <a:cubicBezTo>
                    <a:pt x="655" y="797"/>
                    <a:pt x="640" y="801"/>
                    <a:pt x="627" y="803"/>
                  </a:cubicBezTo>
                  <a:cubicBezTo>
                    <a:pt x="611" y="808"/>
                    <a:pt x="597" y="810"/>
                    <a:pt x="598" y="810"/>
                  </a:cubicBezTo>
                  <a:cubicBezTo>
                    <a:pt x="598" y="810"/>
                    <a:pt x="600" y="810"/>
                    <a:pt x="605" y="809"/>
                  </a:cubicBezTo>
                  <a:cubicBezTo>
                    <a:pt x="627" y="809"/>
                    <a:pt x="649" y="822"/>
                    <a:pt x="609" y="828"/>
                  </a:cubicBezTo>
                  <a:cubicBezTo>
                    <a:pt x="609" y="828"/>
                    <a:pt x="609" y="831"/>
                    <a:pt x="609" y="831"/>
                  </a:cubicBezTo>
                  <a:cubicBezTo>
                    <a:pt x="612" y="831"/>
                    <a:pt x="615" y="830"/>
                    <a:pt x="617" y="830"/>
                  </a:cubicBezTo>
                  <a:cubicBezTo>
                    <a:pt x="627" y="830"/>
                    <a:pt x="628" y="835"/>
                    <a:pt x="630" y="837"/>
                  </a:cubicBezTo>
                  <a:cubicBezTo>
                    <a:pt x="630" y="844"/>
                    <a:pt x="630" y="847"/>
                    <a:pt x="609" y="850"/>
                  </a:cubicBezTo>
                  <a:cubicBezTo>
                    <a:pt x="587" y="850"/>
                    <a:pt x="590" y="853"/>
                    <a:pt x="609" y="853"/>
                  </a:cubicBezTo>
                  <a:cubicBezTo>
                    <a:pt x="609" y="855"/>
                    <a:pt x="619" y="855"/>
                    <a:pt x="630" y="855"/>
                  </a:cubicBezTo>
                  <a:cubicBezTo>
                    <a:pt x="641" y="855"/>
                    <a:pt x="652" y="855"/>
                    <a:pt x="652" y="856"/>
                  </a:cubicBezTo>
                  <a:cubicBezTo>
                    <a:pt x="661" y="854"/>
                    <a:pt x="670" y="852"/>
                    <a:pt x="680" y="852"/>
                  </a:cubicBezTo>
                  <a:cubicBezTo>
                    <a:pt x="684" y="852"/>
                    <a:pt x="689" y="852"/>
                    <a:pt x="693" y="853"/>
                  </a:cubicBezTo>
                  <a:lnTo>
                    <a:pt x="671" y="856"/>
                  </a:lnTo>
                  <a:lnTo>
                    <a:pt x="630" y="862"/>
                  </a:lnTo>
                  <a:cubicBezTo>
                    <a:pt x="630" y="865"/>
                    <a:pt x="630" y="867"/>
                    <a:pt x="638" y="867"/>
                  </a:cubicBezTo>
                  <a:cubicBezTo>
                    <a:pt x="641" y="867"/>
                    <a:pt x="646" y="867"/>
                    <a:pt x="652" y="866"/>
                  </a:cubicBezTo>
                  <a:lnTo>
                    <a:pt x="652" y="866"/>
                  </a:lnTo>
                  <a:cubicBezTo>
                    <a:pt x="630" y="869"/>
                    <a:pt x="630" y="872"/>
                    <a:pt x="630" y="878"/>
                  </a:cubicBezTo>
                  <a:cubicBezTo>
                    <a:pt x="633" y="881"/>
                    <a:pt x="633" y="885"/>
                    <a:pt x="644" y="885"/>
                  </a:cubicBezTo>
                  <a:cubicBezTo>
                    <a:pt x="646" y="885"/>
                    <a:pt x="649" y="885"/>
                    <a:pt x="652" y="884"/>
                  </a:cubicBezTo>
                  <a:lnTo>
                    <a:pt x="652" y="884"/>
                  </a:lnTo>
                  <a:cubicBezTo>
                    <a:pt x="618" y="892"/>
                    <a:pt x="615" y="905"/>
                    <a:pt x="639" y="905"/>
                  </a:cubicBezTo>
                  <a:cubicBezTo>
                    <a:pt x="643" y="905"/>
                    <a:pt x="649" y="904"/>
                    <a:pt x="656" y="903"/>
                  </a:cubicBezTo>
                  <a:cubicBezTo>
                    <a:pt x="661" y="902"/>
                    <a:pt x="666" y="902"/>
                    <a:pt x="668" y="902"/>
                  </a:cubicBezTo>
                  <a:cubicBezTo>
                    <a:pt x="676" y="902"/>
                    <a:pt x="672" y="905"/>
                    <a:pt x="656" y="909"/>
                  </a:cubicBezTo>
                  <a:cubicBezTo>
                    <a:pt x="644" y="913"/>
                    <a:pt x="640" y="915"/>
                    <a:pt x="642" y="915"/>
                  </a:cubicBezTo>
                  <a:cubicBezTo>
                    <a:pt x="643" y="915"/>
                    <a:pt x="648" y="914"/>
                    <a:pt x="656" y="913"/>
                  </a:cubicBezTo>
                  <a:cubicBezTo>
                    <a:pt x="677" y="913"/>
                    <a:pt x="656" y="919"/>
                    <a:pt x="637" y="925"/>
                  </a:cubicBezTo>
                  <a:cubicBezTo>
                    <a:pt x="596" y="935"/>
                    <a:pt x="596" y="935"/>
                    <a:pt x="618" y="935"/>
                  </a:cubicBezTo>
                  <a:cubicBezTo>
                    <a:pt x="637" y="935"/>
                    <a:pt x="637" y="941"/>
                    <a:pt x="640" y="944"/>
                  </a:cubicBezTo>
                  <a:cubicBezTo>
                    <a:pt x="644" y="945"/>
                    <a:pt x="647" y="945"/>
                    <a:pt x="652" y="945"/>
                  </a:cubicBezTo>
                  <a:cubicBezTo>
                    <a:pt x="661" y="945"/>
                    <a:pt x="672" y="943"/>
                    <a:pt x="681" y="941"/>
                  </a:cubicBezTo>
                  <a:lnTo>
                    <a:pt x="721" y="935"/>
                  </a:lnTo>
                  <a:cubicBezTo>
                    <a:pt x="739" y="935"/>
                    <a:pt x="728" y="939"/>
                    <a:pt x="723" y="939"/>
                  </a:cubicBezTo>
                  <a:cubicBezTo>
                    <a:pt x="722" y="939"/>
                    <a:pt x="721" y="938"/>
                    <a:pt x="721" y="938"/>
                  </a:cubicBezTo>
                  <a:cubicBezTo>
                    <a:pt x="709" y="938"/>
                    <a:pt x="693" y="938"/>
                    <a:pt x="681" y="944"/>
                  </a:cubicBezTo>
                  <a:cubicBezTo>
                    <a:pt x="662" y="950"/>
                    <a:pt x="662" y="956"/>
                    <a:pt x="662" y="956"/>
                  </a:cubicBezTo>
                  <a:cubicBezTo>
                    <a:pt x="662" y="960"/>
                    <a:pt x="662" y="966"/>
                    <a:pt x="662" y="966"/>
                  </a:cubicBezTo>
                  <a:cubicBezTo>
                    <a:pt x="649" y="974"/>
                    <a:pt x="645" y="978"/>
                    <a:pt x="650" y="978"/>
                  </a:cubicBezTo>
                  <a:cubicBezTo>
                    <a:pt x="653" y="978"/>
                    <a:pt x="658" y="977"/>
                    <a:pt x="665" y="975"/>
                  </a:cubicBezTo>
                  <a:lnTo>
                    <a:pt x="684" y="972"/>
                  </a:lnTo>
                  <a:lnTo>
                    <a:pt x="684" y="972"/>
                  </a:lnTo>
                  <a:cubicBezTo>
                    <a:pt x="647" y="981"/>
                    <a:pt x="646" y="1004"/>
                    <a:pt x="676" y="1004"/>
                  </a:cubicBezTo>
                  <a:cubicBezTo>
                    <a:pt x="679" y="1004"/>
                    <a:pt x="683" y="1004"/>
                    <a:pt x="687" y="1003"/>
                  </a:cubicBezTo>
                  <a:lnTo>
                    <a:pt x="687" y="1003"/>
                  </a:lnTo>
                  <a:lnTo>
                    <a:pt x="668" y="1007"/>
                  </a:lnTo>
                  <a:cubicBezTo>
                    <a:pt x="646" y="1013"/>
                    <a:pt x="646" y="1013"/>
                    <a:pt x="649" y="1019"/>
                  </a:cubicBezTo>
                  <a:cubicBezTo>
                    <a:pt x="649" y="1022"/>
                    <a:pt x="671" y="1025"/>
                    <a:pt x="671" y="1032"/>
                  </a:cubicBezTo>
                  <a:cubicBezTo>
                    <a:pt x="674" y="1039"/>
                    <a:pt x="674" y="1046"/>
                    <a:pt x="684" y="1046"/>
                  </a:cubicBezTo>
                  <a:cubicBezTo>
                    <a:pt x="687" y="1046"/>
                    <a:pt x="691" y="1046"/>
                    <a:pt x="696" y="1044"/>
                  </a:cubicBezTo>
                  <a:lnTo>
                    <a:pt x="696" y="1044"/>
                  </a:lnTo>
                  <a:cubicBezTo>
                    <a:pt x="696" y="1047"/>
                    <a:pt x="696" y="1047"/>
                    <a:pt x="674" y="1050"/>
                  </a:cubicBezTo>
                  <a:cubicBezTo>
                    <a:pt x="656" y="1054"/>
                    <a:pt x="656" y="1057"/>
                    <a:pt x="656" y="1060"/>
                  </a:cubicBezTo>
                  <a:cubicBezTo>
                    <a:pt x="668" y="1060"/>
                    <a:pt x="684" y="1057"/>
                    <a:pt x="696" y="1054"/>
                  </a:cubicBezTo>
                  <a:cubicBezTo>
                    <a:pt x="703" y="1052"/>
                    <a:pt x="707" y="1051"/>
                    <a:pt x="710" y="1051"/>
                  </a:cubicBezTo>
                  <a:cubicBezTo>
                    <a:pt x="712" y="1051"/>
                    <a:pt x="712" y="1052"/>
                    <a:pt x="709" y="1054"/>
                  </a:cubicBezTo>
                  <a:cubicBezTo>
                    <a:pt x="706" y="1057"/>
                    <a:pt x="703" y="1057"/>
                    <a:pt x="696" y="1060"/>
                  </a:cubicBezTo>
                  <a:cubicBezTo>
                    <a:pt x="677" y="1069"/>
                    <a:pt x="677" y="1079"/>
                    <a:pt x="699" y="1082"/>
                  </a:cubicBezTo>
                  <a:cubicBezTo>
                    <a:pt x="699" y="1085"/>
                    <a:pt x="699" y="1088"/>
                    <a:pt x="681" y="1088"/>
                  </a:cubicBezTo>
                  <a:cubicBezTo>
                    <a:pt x="659" y="1094"/>
                    <a:pt x="640" y="1101"/>
                    <a:pt x="681" y="1101"/>
                  </a:cubicBezTo>
                  <a:cubicBezTo>
                    <a:pt x="681" y="1104"/>
                    <a:pt x="681" y="1104"/>
                    <a:pt x="662" y="1107"/>
                  </a:cubicBezTo>
                  <a:cubicBezTo>
                    <a:pt x="646" y="1109"/>
                    <a:pt x="632" y="1111"/>
                    <a:pt x="640" y="1111"/>
                  </a:cubicBezTo>
                  <a:cubicBezTo>
                    <a:pt x="643" y="1111"/>
                    <a:pt x="650" y="1111"/>
                    <a:pt x="662" y="1110"/>
                  </a:cubicBezTo>
                  <a:cubicBezTo>
                    <a:pt x="684" y="1113"/>
                    <a:pt x="684" y="1123"/>
                    <a:pt x="662" y="1129"/>
                  </a:cubicBezTo>
                  <a:cubicBezTo>
                    <a:pt x="662" y="1132"/>
                    <a:pt x="662" y="1132"/>
                    <a:pt x="684" y="1132"/>
                  </a:cubicBezTo>
                  <a:lnTo>
                    <a:pt x="703" y="1132"/>
                  </a:lnTo>
                  <a:cubicBezTo>
                    <a:pt x="662" y="1135"/>
                    <a:pt x="662" y="1135"/>
                    <a:pt x="703" y="1138"/>
                  </a:cubicBezTo>
                  <a:cubicBezTo>
                    <a:pt x="724" y="1138"/>
                    <a:pt x="724" y="1138"/>
                    <a:pt x="703" y="1141"/>
                  </a:cubicBezTo>
                  <a:cubicBezTo>
                    <a:pt x="684" y="1141"/>
                    <a:pt x="684" y="1145"/>
                    <a:pt x="684" y="1145"/>
                  </a:cubicBezTo>
                  <a:cubicBezTo>
                    <a:pt x="684" y="1148"/>
                    <a:pt x="706" y="1160"/>
                    <a:pt x="703" y="1173"/>
                  </a:cubicBezTo>
                  <a:cubicBezTo>
                    <a:pt x="699" y="1195"/>
                    <a:pt x="699" y="1204"/>
                    <a:pt x="718" y="1207"/>
                  </a:cubicBezTo>
                  <a:cubicBezTo>
                    <a:pt x="734" y="1209"/>
                    <a:pt x="738" y="1212"/>
                    <a:pt x="732" y="1212"/>
                  </a:cubicBezTo>
                  <a:cubicBezTo>
                    <a:pt x="729" y="1212"/>
                    <a:pt x="725" y="1211"/>
                    <a:pt x="718" y="1210"/>
                  </a:cubicBezTo>
                  <a:cubicBezTo>
                    <a:pt x="696" y="1210"/>
                    <a:pt x="696" y="1213"/>
                    <a:pt x="696" y="1217"/>
                  </a:cubicBezTo>
                  <a:cubicBezTo>
                    <a:pt x="696" y="1218"/>
                    <a:pt x="696" y="1219"/>
                    <a:pt x="694" y="1219"/>
                  </a:cubicBezTo>
                  <a:cubicBezTo>
                    <a:pt x="691" y="1219"/>
                    <a:pt x="685" y="1218"/>
                    <a:pt x="674" y="1217"/>
                  </a:cubicBezTo>
                  <a:lnTo>
                    <a:pt x="674" y="1217"/>
                  </a:lnTo>
                  <a:cubicBezTo>
                    <a:pt x="693" y="1223"/>
                    <a:pt x="693" y="1223"/>
                    <a:pt x="693" y="1226"/>
                  </a:cubicBezTo>
                  <a:cubicBezTo>
                    <a:pt x="686" y="1225"/>
                    <a:pt x="682" y="1224"/>
                    <a:pt x="680" y="1224"/>
                  </a:cubicBezTo>
                  <a:cubicBezTo>
                    <a:pt x="677" y="1224"/>
                    <a:pt x="681" y="1226"/>
                    <a:pt x="693" y="1232"/>
                  </a:cubicBezTo>
                  <a:cubicBezTo>
                    <a:pt x="687" y="1231"/>
                    <a:pt x="680" y="1231"/>
                    <a:pt x="675" y="1231"/>
                  </a:cubicBezTo>
                  <a:cubicBezTo>
                    <a:pt x="662" y="1231"/>
                    <a:pt x="656" y="1233"/>
                    <a:pt x="671" y="1235"/>
                  </a:cubicBezTo>
                  <a:cubicBezTo>
                    <a:pt x="690" y="1239"/>
                    <a:pt x="690" y="1245"/>
                    <a:pt x="709" y="1251"/>
                  </a:cubicBezTo>
                  <a:cubicBezTo>
                    <a:pt x="709" y="1253"/>
                    <a:pt x="709" y="1255"/>
                    <a:pt x="705" y="1255"/>
                  </a:cubicBezTo>
                  <a:cubicBezTo>
                    <a:pt x="701" y="1255"/>
                    <a:pt x="696" y="1254"/>
                    <a:pt x="687" y="1251"/>
                  </a:cubicBezTo>
                  <a:cubicBezTo>
                    <a:pt x="685" y="1251"/>
                    <a:pt x="684" y="1251"/>
                    <a:pt x="683" y="1251"/>
                  </a:cubicBezTo>
                  <a:cubicBezTo>
                    <a:pt x="667" y="1251"/>
                    <a:pt x="682" y="1267"/>
                    <a:pt x="703" y="1276"/>
                  </a:cubicBezTo>
                  <a:cubicBezTo>
                    <a:pt x="712" y="1279"/>
                    <a:pt x="717" y="1281"/>
                    <a:pt x="716" y="1281"/>
                  </a:cubicBezTo>
                  <a:cubicBezTo>
                    <a:pt x="716" y="1281"/>
                    <a:pt x="710" y="1279"/>
                    <a:pt x="699" y="1276"/>
                  </a:cubicBezTo>
                  <a:cubicBezTo>
                    <a:pt x="691" y="1273"/>
                    <a:pt x="687" y="1273"/>
                    <a:pt x="684" y="1273"/>
                  </a:cubicBezTo>
                  <a:cubicBezTo>
                    <a:pt x="680" y="1273"/>
                    <a:pt x="679" y="1274"/>
                    <a:pt x="677" y="1276"/>
                  </a:cubicBezTo>
                  <a:cubicBezTo>
                    <a:pt x="684" y="1279"/>
                    <a:pt x="686" y="1281"/>
                    <a:pt x="685" y="1281"/>
                  </a:cubicBezTo>
                  <a:cubicBezTo>
                    <a:pt x="683" y="1281"/>
                    <a:pt x="671" y="1276"/>
                    <a:pt x="659" y="1270"/>
                  </a:cubicBezTo>
                  <a:cubicBezTo>
                    <a:pt x="649" y="1267"/>
                    <a:pt x="644" y="1265"/>
                    <a:pt x="641" y="1265"/>
                  </a:cubicBezTo>
                  <a:cubicBezTo>
                    <a:pt x="637" y="1265"/>
                    <a:pt x="637" y="1267"/>
                    <a:pt x="637" y="1270"/>
                  </a:cubicBezTo>
                  <a:cubicBezTo>
                    <a:pt x="656" y="1279"/>
                    <a:pt x="652" y="1289"/>
                    <a:pt x="649" y="1295"/>
                  </a:cubicBezTo>
                  <a:cubicBezTo>
                    <a:pt x="643" y="1304"/>
                    <a:pt x="662" y="1317"/>
                    <a:pt x="696" y="1339"/>
                  </a:cubicBezTo>
                  <a:lnTo>
                    <a:pt x="731" y="1361"/>
                  </a:lnTo>
                  <a:lnTo>
                    <a:pt x="693" y="1342"/>
                  </a:lnTo>
                  <a:lnTo>
                    <a:pt x="637" y="1317"/>
                  </a:lnTo>
                  <a:lnTo>
                    <a:pt x="637" y="1317"/>
                  </a:lnTo>
                  <a:cubicBezTo>
                    <a:pt x="649" y="1323"/>
                    <a:pt x="659" y="1333"/>
                    <a:pt x="674" y="1336"/>
                  </a:cubicBezTo>
                  <a:cubicBezTo>
                    <a:pt x="686" y="1343"/>
                    <a:pt x="689" y="1346"/>
                    <a:pt x="680" y="1346"/>
                  </a:cubicBezTo>
                  <a:cubicBezTo>
                    <a:pt x="678" y="1346"/>
                    <a:pt x="674" y="1346"/>
                    <a:pt x="668" y="1345"/>
                  </a:cubicBezTo>
                  <a:cubicBezTo>
                    <a:pt x="659" y="1342"/>
                    <a:pt x="654" y="1341"/>
                    <a:pt x="652" y="1341"/>
                  </a:cubicBezTo>
                  <a:cubicBezTo>
                    <a:pt x="649" y="1341"/>
                    <a:pt x="653" y="1344"/>
                    <a:pt x="662" y="1351"/>
                  </a:cubicBezTo>
                  <a:cubicBezTo>
                    <a:pt x="662" y="1353"/>
                    <a:pt x="661" y="1354"/>
                    <a:pt x="658" y="1354"/>
                  </a:cubicBezTo>
                  <a:cubicBezTo>
                    <a:pt x="655" y="1354"/>
                    <a:pt x="649" y="1353"/>
                    <a:pt x="640" y="1348"/>
                  </a:cubicBezTo>
                  <a:lnTo>
                    <a:pt x="640" y="1348"/>
                  </a:lnTo>
                  <a:cubicBezTo>
                    <a:pt x="640" y="1351"/>
                    <a:pt x="640" y="1351"/>
                    <a:pt x="659" y="1361"/>
                  </a:cubicBezTo>
                  <a:cubicBezTo>
                    <a:pt x="668" y="1368"/>
                    <a:pt x="672" y="1372"/>
                    <a:pt x="669" y="1372"/>
                  </a:cubicBezTo>
                  <a:cubicBezTo>
                    <a:pt x="667" y="1372"/>
                    <a:pt x="663" y="1371"/>
                    <a:pt x="656" y="1367"/>
                  </a:cubicBezTo>
                  <a:cubicBezTo>
                    <a:pt x="637" y="1358"/>
                    <a:pt x="626" y="1354"/>
                    <a:pt x="622" y="1354"/>
                  </a:cubicBezTo>
                  <a:cubicBezTo>
                    <a:pt x="618" y="1354"/>
                    <a:pt x="621" y="1358"/>
                    <a:pt x="630" y="1364"/>
                  </a:cubicBezTo>
                  <a:cubicBezTo>
                    <a:pt x="649" y="1376"/>
                    <a:pt x="646" y="1376"/>
                    <a:pt x="646" y="1380"/>
                  </a:cubicBezTo>
                  <a:cubicBezTo>
                    <a:pt x="643" y="1383"/>
                    <a:pt x="640" y="1383"/>
                    <a:pt x="656" y="1398"/>
                  </a:cubicBezTo>
                  <a:lnTo>
                    <a:pt x="652" y="1401"/>
                  </a:lnTo>
                  <a:cubicBezTo>
                    <a:pt x="652" y="1402"/>
                    <a:pt x="652" y="1402"/>
                    <a:pt x="652" y="1402"/>
                  </a:cubicBezTo>
                  <a:cubicBezTo>
                    <a:pt x="650" y="1402"/>
                    <a:pt x="637" y="1389"/>
                    <a:pt x="637" y="1389"/>
                  </a:cubicBezTo>
                  <a:lnTo>
                    <a:pt x="618" y="1380"/>
                  </a:lnTo>
                  <a:lnTo>
                    <a:pt x="618" y="1380"/>
                  </a:lnTo>
                  <a:cubicBezTo>
                    <a:pt x="615" y="1383"/>
                    <a:pt x="615" y="1383"/>
                    <a:pt x="630" y="1398"/>
                  </a:cubicBezTo>
                  <a:cubicBezTo>
                    <a:pt x="647" y="1413"/>
                    <a:pt x="654" y="1420"/>
                    <a:pt x="653" y="1420"/>
                  </a:cubicBezTo>
                  <a:cubicBezTo>
                    <a:pt x="653" y="1420"/>
                    <a:pt x="644" y="1414"/>
                    <a:pt x="627" y="1401"/>
                  </a:cubicBezTo>
                  <a:cubicBezTo>
                    <a:pt x="617" y="1393"/>
                    <a:pt x="605" y="1385"/>
                    <a:pt x="603" y="1385"/>
                  </a:cubicBezTo>
                  <a:lnTo>
                    <a:pt x="603" y="1385"/>
                  </a:lnTo>
                  <a:cubicBezTo>
                    <a:pt x="602" y="1385"/>
                    <a:pt x="603" y="1387"/>
                    <a:pt x="609" y="1392"/>
                  </a:cubicBezTo>
                  <a:cubicBezTo>
                    <a:pt x="622" y="1405"/>
                    <a:pt x="626" y="1409"/>
                    <a:pt x="625" y="1409"/>
                  </a:cubicBezTo>
                  <a:cubicBezTo>
                    <a:pt x="624" y="1409"/>
                    <a:pt x="614" y="1402"/>
                    <a:pt x="605" y="1395"/>
                  </a:cubicBezTo>
                  <a:cubicBezTo>
                    <a:pt x="590" y="1382"/>
                    <a:pt x="583" y="1375"/>
                    <a:pt x="581" y="1375"/>
                  </a:cubicBezTo>
                  <a:lnTo>
                    <a:pt x="581" y="1375"/>
                  </a:lnTo>
                  <a:cubicBezTo>
                    <a:pt x="580" y="1375"/>
                    <a:pt x="586" y="1383"/>
                    <a:pt x="599" y="1401"/>
                  </a:cubicBezTo>
                  <a:cubicBezTo>
                    <a:pt x="596" y="1405"/>
                    <a:pt x="605" y="1427"/>
                    <a:pt x="599" y="1433"/>
                  </a:cubicBezTo>
                  <a:cubicBezTo>
                    <a:pt x="594" y="1436"/>
                    <a:pt x="591" y="1438"/>
                    <a:pt x="587" y="1438"/>
                  </a:cubicBezTo>
                  <a:cubicBezTo>
                    <a:pt x="583" y="1438"/>
                    <a:pt x="579" y="1436"/>
                    <a:pt x="571" y="1430"/>
                  </a:cubicBezTo>
                  <a:cubicBezTo>
                    <a:pt x="565" y="1424"/>
                    <a:pt x="561" y="1420"/>
                    <a:pt x="557" y="1416"/>
                  </a:cubicBezTo>
                  <a:lnTo>
                    <a:pt x="557" y="1416"/>
                  </a:lnTo>
                  <a:cubicBezTo>
                    <a:pt x="583" y="1445"/>
                    <a:pt x="583" y="1446"/>
                    <a:pt x="577" y="1452"/>
                  </a:cubicBezTo>
                  <a:cubicBezTo>
                    <a:pt x="572" y="1449"/>
                    <a:pt x="569" y="1448"/>
                    <a:pt x="567" y="1448"/>
                  </a:cubicBezTo>
                  <a:cubicBezTo>
                    <a:pt x="561" y="1448"/>
                    <a:pt x="570" y="1462"/>
                    <a:pt x="577" y="1477"/>
                  </a:cubicBezTo>
                  <a:lnTo>
                    <a:pt x="583" y="1474"/>
                  </a:lnTo>
                  <a:cubicBezTo>
                    <a:pt x="600" y="1494"/>
                    <a:pt x="605" y="1502"/>
                    <a:pt x="602" y="1502"/>
                  </a:cubicBezTo>
                  <a:cubicBezTo>
                    <a:pt x="601" y="1502"/>
                    <a:pt x="596" y="1500"/>
                    <a:pt x="590" y="1495"/>
                  </a:cubicBezTo>
                  <a:cubicBezTo>
                    <a:pt x="587" y="1495"/>
                    <a:pt x="574" y="1480"/>
                    <a:pt x="558" y="1464"/>
                  </a:cubicBezTo>
                  <a:cubicBezTo>
                    <a:pt x="552" y="1452"/>
                    <a:pt x="540" y="1442"/>
                    <a:pt x="530" y="1436"/>
                  </a:cubicBezTo>
                  <a:cubicBezTo>
                    <a:pt x="527" y="1436"/>
                    <a:pt x="524" y="1436"/>
                    <a:pt x="540" y="1452"/>
                  </a:cubicBezTo>
                  <a:cubicBezTo>
                    <a:pt x="552" y="1467"/>
                    <a:pt x="552" y="1467"/>
                    <a:pt x="552" y="1470"/>
                  </a:cubicBezTo>
                  <a:cubicBezTo>
                    <a:pt x="549" y="1470"/>
                    <a:pt x="546" y="1474"/>
                    <a:pt x="558" y="1492"/>
                  </a:cubicBezTo>
                  <a:cubicBezTo>
                    <a:pt x="571" y="1508"/>
                    <a:pt x="568" y="1508"/>
                    <a:pt x="565" y="1511"/>
                  </a:cubicBezTo>
                  <a:cubicBezTo>
                    <a:pt x="553" y="1500"/>
                    <a:pt x="549" y="1498"/>
                    <a:pt x="547" y="1498"/>
                  </a:cubicBezTo>
                  <a:cubicBezTo>
                    <a:pt x="546" y="1498"/>
                    <a:pt x="546" y="1499"/>
                    <a:pt x="546" y="1499"/>
                  </a:cubicBezTo>
                  <a:cubicBezTo>
                    <a:pt x="540" y="1489"/>
                    <a:pt x="540" y="1492"/>
                    <a:pt x="533" y="1483"/>
                  </a:cubicBezTo>
                  <a:lnTo>
                    <a:pt x="505" y="1448"/>
                  </a:lnTo>
                  <a:lnTo>
                    <a:pt x="505" y="1448"/>
                  </a:lnTo>
                  <a:cubicBezTo>
                    <a:pt x="505" y="1452"/>
                    <a:pt x="518" y="1467"/>
                    <a:pt x="518" y="1467"/>
                  </a:cubicBezTo>
                  <a:cubicBezTo>
                    <a:pt x="530" y="1486"/>
                    <a:pt x="474" y="1514"/>
                    <a:pt x="464" y="1514"/>
                  </a:cubicBezTo>
                  <a:cubicBezTo>
                    <a:pt x="459" y="1507"/>
                    <a:pt x="454" y="1504"/>
                    <a:pt x="452" y="1504"/>
                  </a:cubicBezTo>
                  <a:cubicBezTo>
                    <a:pt x="449" y="1504"/>
                    <a:pt x="450" y="1509"/>
                    <a:pt x="455" y="1517"/>
                  </a:cubicBezTo>
                  <a:cubicBezTo>
                    <a:pt x="464" y="1539"/>
                    <a:pt x="449" y="1542"/>
                    <a:pt x="433" y="1546"/>
                  </a:cubicBezTo>
                  <a:cubicBezTo>
                    <a:pt x="417" y="1552"/>
                    <a:pt x="402" y="1552"/>
                    <a:pt x="408" y="1574"/>
                  </a:cubicBezTo>
                  <a:lnTo>
                    <a:pt x="399" y="1574"/>
                  </a:lnTo>
                  <a:cubicBezTo>
                    <a:pt x="395" y="1577"/>
                    <a:pt x="392" y="1596"/>
                    <a:pt x="389" y="1599"/>
                  </a:cubicBezTo>
                  <a:cubicBezTo>
                    <a:pt x="391" y="1608"/>
                    <a:pt x="391" y="1613"/>
                    <a:pt x="390" y="1613"/>
                  </a:cubicBezTo>
                  <a:cubicBezTo>
                    <a:pt x="389" y="1613"/>
                    <a:pt x="388" y="1608"/>
                    <a:pt x="386" y="1599"/>
                  </a:cubicBezTo>
                  <a:cubicBezTo>
                    <a:pt x="386" y="1583"/>
                    <a:pt x="383" y="1571"/>
                    <a:pt x="377" y="1558"/>
                  </a:cubicBezTo>
                  <a:lnTo>
                    <a:pt x="377" y="1558"/>
                  </a:lnTo>
                  <a:cubicBezTo>
                    <a:pt x="370" y="1558"/>
                    <a:pt x="373" y="1580"/>
                    <a:pt x="380" y="1599"/>
                  </a:cubicBezTo>
                  <a:cubicBezTo>
                    <a:pt x="383" y="1621"/>
                    <a:pt x="380" y="1621"/>
                    <a:pt x="380" y="1621"/>
                  </a:cubicBezTo>
                  <a:cubicBezTo>
                    <a:pt x="377" y="1621"/>
                    <a:pt x="377" y="1621"/>
                    <a:pt x="373" y="1599"/>
                  </a:cubicBezTo>
                  <a:cubicBezTo>
                    <a:pt x="367" y="1580"/>
                    <a:pt x="364" y="1558"/>
                    <a:pt x="364" y="1558"/>
                  </a:cubicBezTo>
                  <a:lnTo>
                    <a:pt x="361" y="1558"/>
                  </a:lnTo>
                  <a:cubicBezTo>
                    <a:pt x="367" y="1580"/>
                    <a:pt x="364" y="1580"/>
                    <a:pt x="364" y="1580"/>
                  </a:cubicBezTo>
                  <a:cubicBezTo>
                    <a:pt x="361" y="1580"/>
                    <a:pt x="361" y="1580"/>
                    <a:pt x="352" y="1539"/>
                  </a:cubicBezTo>
                  <a:cubicBezTo>
                    <a:pt x="348" y="1519"/>
                    <a:pt x="347" y="1509"/>
                    <a:pt x="346" y="1509"/>
                  </a:cubicBezTo>
                  <a:lnTo>
                    <a:pt x="346" y="1509"/>
                  </a:lnTo>
                  <a:cubicBezTo>
                    <a:pt x="346" y="1509"/>
                    <a:pt x="347" y="1519"/>
                    <a:pt x="348" y="1539"/>
                  </a:cubicBezTo>
                  <a:lnTo>
                    <a:pt x="345" y="1558"/>
                  </a:lnTo>
                  <a:cubicBezTo>
                    <a:pt x="342" y="1546"/>
                    <a:pt x="341" y="1541"/>
                    <a:pt x="340" y="1541"/>
                  </a:cubicBezTo>
                  <a:cubicBezTo>
                    <a:pt x="337" y="1541"/>
                    <a:pt x="338" y="1565"/>
                    <a:pt x="336" y="1580"/>
                  </a:cubicBezTo>
                  <a:cubicBezTo>
                    <a:pt x="333" y="1560"/>
                    <a:pt x="330" y="1550"/>
                    <a:pt x="329" y="1550"/>
                  </a:cubicBezTo>
                  <a:lnTo>
                    <a:pt x="329" y="1550"/>
                  </a:lnTo>
                  <a:cubicBezTo>
                    <a:pt x="328" y="1550"/>
                    <a:pt x="328" y="1560"/>
                    <a:pt x="330" y="1580"/>
                  </a:cubicBezTo>
                  <a:cubicBezTo>
                    <a:pt x="330" y="1591"/>
                    <a:pt x="329" y="1597"/>
                    <a:pt x="328" y="1597"/>
                  </a:cubicBezTo>
                  <a:cubicBezTo>
                    <a:pt x="326" y="1597"/>
                    <a:pt x="325" y="1591"/>
                    <a:pt x="323" y="1580"/>
                  </a:cubicBezTo>
                  <a:cubicBezTo>
                    <a:pt x="317" y="1561"/>
                    <a:pt x="317" y="1561"/>
                    <a:pt x="311" y="1561"/>
                  </a:cubicBezTo>
                  <a:cubicBezTo>
                    <a:pt x="308" y="1580"/>
                    <a:pt x="292" y="1580"/>
                    <a:pt x="273" y="1580"/>
                  </a:cubicBezTo>
                  <a:cubicBezTo>
                    <a:pt x="251" y="1580"/>
                    <a:pt x="236" y="1580"/>
                    <a:pt x="236" y="1599"/>
                  </a:cubicBezTo>
                  <a:cubicBezTo>
                    <a:pt x="236" y="1599"/>
                    <a:pt x="236" y="1599"/>
                    <a:pt x="232" y="1577"/>
                  </a:cubicBezTo>
                  <a:cubicBezTo>
                    <a:pt x="231" y="1569"/>
                    <a:pt x="230" y="1565"/>
                    <a:pt x="230" y="1565"/>
                  </a:cubicBezTo>
                  <a:cubicBezTo>
                    <a:pt x="229" y="1565"/>
                    <a:pt x="228" y="1575"/>
                    <a:pt x="226" y="1599"/>
                  </a:cubicBezTo>
                  <a:cubicBezTo>
                    <a:pt x="223" y="1577"/>
                    <a:pt x="220" y="1577"/>
                    <a:pt x="211" y="1577"/>
                  </a:cubicBezTo>
                  <a:cubicBezTo>
                    <a:pt x="204" y="1577"/>
                    <a:pt x="192" y="1577"/>
                    <a:pt x="195" y="1599"/>
                  </a:cubicBezTo>
                  <a:cubicBezTo>
                    <a:pt x="192" y="1608"/>
                    <a:pt x="190" y="1613"/>
                    <a:pt x="190" y="1613"/>
                  </a:cubicBezTo>
                  <a:cubicBezTo>
                    <a:pt x="189" y="1613"/>
                    <a:pt x="190" y="1608"/>
                    <a:pt x="192" y="1599"/>
                  </a:cubicBezTo>
                  <a:cubicBezTo>
                    <a:pt x="192" y="1573"/>
                    <a:pt x="187" y="1555"/>
                    <a:pt x="182" y="1555"/>
                  </a:cubicBezTo>
                  <a:cubicBezTo>
                    <a:pt x="178" y="1555"/>
                    <a:pt x="175" y="1562"/>
                    <a:pt x="173" y="1577"/>
                  </a:cubicBezTo>
                  <a:cubicBezTo>
                    <a:pt x="173" y="1577"/>
                    <a:pt x="170" y="1577"/>
                    <a:pt x="170" y="1555"/>
                  </a:cubicBezTo>
                  <a:cubicBezTo>
                    <a:pt x="167" y="1555"/>
                    <a:pt x="164" y="1555"/>
                    <a:pt x="157" y="1577"/>
                  </a:cubicBezTo>
                  <a:lnTo>
                    <a:pt x="142" y="1577"/>
                  </a:lnTo>
                  <a:cubicBezTo>
                    <a:pt x="135" y="1577"/>
                    <a:pt x="132" y="1596"/>
                    <a:pt x="132" y="1596"/>
                  </a:cubicBezTo>
                  <a:lnTo>
                    <a:pt x="129" y="1596"/>
                  </a:lnTo>
                  <a:cubicBezTo>
                    <a:pt x="129" y="1577"/>
                    <a:pt x="116" y="1577"/>
                    <a:pt x="101" y="1574"/>
                  </a:cubicBezTo>
                  <a:cubicBezTo>
                    <a:pt x="82" y="1574"/>
                    <a:pt x="69" y="1574"/>
                    <a:pt x="66" y="1552"/>
                  </a:cubicBezTo>
                  <a:cubicBezTo>
                    <a:pt x="66" y="1552"/>
                    <a:pt x="63" y="1552"/>
                    <a:pt x="63" y="1574"/>
                  </a:cubicBezTo>
                  <a:cubicBezTo>
                    <a:pt x="61" y="1598"/>
                    <a:pt x="59" y="1608"/>
                    <a:pt x="58" y="1608"/>
                  </a:cubicBezTo>
                  <a:cubicBezTo>
                    <a:pt x="56" y="1608"/>
                    <a:pt x="55" y="1603"/>
                    <a:pt x="54" y="1596"/>
                  </a:cubicBezTo>
                  <a:cubicBezTo>
                    <a:pt x="52" y="1574"/>
                    <a:pt x="49" y="1563"/>
                    <a:pt x="46" y="1563"/>
                  </a:cubicBezTo>
                  <a:cubicBezTo>
                    <a:pt x="44" y="1563"/>
                    <a:pt x="41" y="1574"/>
                    <a:pt x="41" y="1596"/>
                  </a:cubicBezTo>
                  <a:cubicBezTo>
                    <a:pt x="41" y="1583"/>
                    <a:pt x="41" y="1586"/>
                    <a:pt x="41" y="1574"/>
                  </a:cubicBezTo>
                  <a:cubicBezTo>
                    <a:pt x="39" y="1558"/>
                    <a:pt x="36" y="1551"/>
                    <a:pt x="34" y="1551"/>
                  </a:cubicBezTo>
                  <a:cubicBezTo>
                    <a:pt x="31" y="1551"/>
                    <a:pt x="29" y="1568"/>
                    <a:pt x="29" y="1593"/>
                  </a:cubicBezTo>
                  <a:cubicBezTo>
                    <a:pt x="27" y="1579"/>
                    <a:pt x="24" y="1565"/>
                    <a:pt x="23" y="1565"/>
                  </a:cubicBezTo>
                  <a:cubicBezTo>
                    <a:pt x="23" y="1565"/>
                    <a:pt x="22" y="1567"/>
                    <a:pt x="22" y="1574"/>
                  </a:cubicBezTo>
                  <a:cubicBezTo>
                    <a:pt x="19" y="1574"/>
                    <a:pt x="19" y="1574"/>
                    <a:pt x="16" y="1530"/>
                  </a:cubicBezTo>
                  <a:cubicBezTo>
                    <a:pt x="19" y="1517"/>
                    <a:pt x="16" y="1502"/>
                    <a:pt x="13" y="1489"/>
                  </a:cubicBezTo>
                  <a:cubicBezTo>
                    <a:pt x="10" y="1502"/>
                    <a:pt x="10" y="1517"/>
                    <a:pt x="13" y="1530"/>
                  </a:cubicBezTo>
                  <a:lnTo>
                    <a:pt x="7" y="1530"/>
                  </a:lnTo>
                  <a:cubicBezTo>
                    <a:pt x="7" y="1530"/>
                    <a:pt x="7" y="1530"/>
                    <a:pt x="7" y="1552"/>
                  </a:cubicBezTo>
                  <a:cubicBezTo>
                    <a:pt x="7" y="1574"/>
                    <a:pt x="4" y="1574"/>
                    <a:pt x="4" y="1574"/>
                  </a:cubicBezTo>
                  <a:cubicBezTo>
                    <a:pt x="3" y="1567"/>
                    <a:pt x="2" y="1565"/>
                    <a:pt x="2" y="1565"/>
                  </a:cubicBezTo>
                  <a:lnTo>
                    <a:pt x="2" y="1565"/>
                  </a:lnTo>
                  <a:cubicBezTo>
                    <a:pt x="1" y="1565"/>
                    <a:pt x="1" y="1579"/>
                    <a:pt x="4" y="1593"/>
                  </a:cubicBezTo>
                  <a:cubicBezTo>
                    <a:pt x="4" y="1608"/>
                    <a:pt x="4" y="1621"/>
                    <a:pt x="1" y="1637"/>
                  </a:cubicBezTo>
                  <a:lnTo>
                    <a:pt x="4" y="1677"/>
                  </a:lnTo>
                  <a:cubicBezTo>
                    <a:pt x="4" y="1705"/>
                    <a:pt x="7" y="1734"/>
                    <a:pt x="10" y="1762"/>
                  </a:cubicBezTo>
                  <a:cubicBezTo>
                    <a:pt x="17" y="1773"/>
                    <a:pt x="22" y="1785"/>
                    <a:pt x="26" y="1785"/>
                  </a:cubicBezTo>
                  <a:cubicBezTo>
                    <a:pt x="28" y="1785"/>
                    <a:pt x="29" y="1779"/>
                    <a:pt x="29" y="1762"/>
                  </a:cubicBezTo>
                  <a:cubicBezTo>
                    <a:pt x="29" y="1762"/>
                    <a:pt x="29" y="1740"/>
                    <a:pt x="32" y="1740"/>
                  </a:cubicBezTo>
                  <a:cubicBezTo>
                    <a:pt x="35" y="1740"/>
                    <a:pt x="38" y="1762"/>
                    <a:pt x="38" y="1762"/>
                  </a:cubicBezTo>
                  <a:cubicBezTo>
                    <a:pt x="38" y="1781"/>
                    <a:pt x="48" y="1781"/>
                    <a:pt x="60" y="1784"/>
                  </a:cubicBezTo>
                  <a:cubicBezTo>
                    <a:pt x="76" y="1784"/>
                    <a:pt x="82" y="1784"/>
                    <a:pt x="85" y="1803"/>
                  </a:cubicBezTo>
                  <a:cubicBezTo>
                    <a:pt x="88" y="1825"/>
                    <a:pt x="91" y="1825"/>
                    <a:pt x="91" y="1825"/>
                  </a:cubicBezTo>
                  <a:cubicBezTo>
                    <a:pt x="89" y="1807"/>
                    <a:pt x="98" y="1806"/>
                    <a:pt x="109" y="1806"/>
                  </a:cubicBezTo>
                  <a:cubicBezTo>
                    <a:pt x="113" y="1806"/>
                    <a:pt x="116" y="1806"/>
                    <a:pt x="120" y="1806"/>
                  </a:cubicBezTo>
                  <a:cubicBezTo>
                    <a:pt x="138" y="1806"/>
                    <a:pt x="154" y="1806"/>
                    <a:pt x="154" y="1784"/>
                  </a:cubicBezTo>
                  <a:lnTo>
                    <a:pt x="157" y="1784"/>
                  </a:lnTo>
                  <a:cubicBezTo>
                    <a:pt x="157" y="1806"/>
                    <a:pt x="164" y="1806"/>
                    <a:pt x="170" y="1806"/>
                  </a:cubicBezTo>
                  <a:cubicBezTo>
                    <a:pt x="173" y="1787"/>
                    <a:pt x="176" y="1787"/>
                    <a:pt x="176" y="1787"/>
                  </a:cubicBezTo>
                  <a:cubicBezTo>
                    <a:pt x="179" y="1806"/>
                    <a:pt x="179" y="1806"/>
                    <a:pt x="185" y="1806"/>
                  </a:cubicBezTo>
                  <a:cubicBezTo>
                    <a:pt x="189" y="1806"/>
                    <a:pt x="192" y="1806"/>
                    <a:pt x="192" y="1787"/>
                  </a:cubicBezTo>
                  <a:cubicBezTo>
                    <a:pt x="204" y="1787"/>
                    <a:pt x="214" y="1796"/>
                    <a:pt x="220" y="1809"/>
                  </a:cubicBezTo>
                  <a:cubicBezTo>
                    <a:pt x="221" y="1814"/>
                    <a:pt x="221" y="1817"/>
                    <a:pt x="222" y="1817"/>
                  </a:cubicBezTo>
                  <a:cubicBezTo>
                    <a:pt x="223" y="1817"/>
                    <a:pt x="224" y="1803"/>
                    <a:pt x="226" y="1787"/>
                  </a:cubicBezTo>
                  <a:cubicBezTo>
                    <a:pt x="223" y="1774"/>
                    <a:pt x="223" y="1759"/>
                    <a:pt x="229" y="1746"/>
                  </a:cubicBezTo>
                  <a:lnTo>
                    <a:pt x="229" y="1787"/>
                  </a:lnTo>
                  <a:cubicBezTo>
                    <a:pt x="229" y="1809"/>
                    <a:pt x="229" y="1809"/>
                    <a:pt x="232" y="1809"/>
                  </a:cubicBezTo>
                  <a:lnTo>
                    <a:pt x="239" y="1809"/>
                  </a:lnTo>
                  <a:cubicBezTo>
                    <a:pt x="236" y="1787"/>
                    <a:pt x="248" y="1787"/>
                    <a:pt x="267" y="1787"/>
                  </a:cubicBezTo>
                  <a:cubicBezTo>
                    <a:pt x="272" y="1788"/>
                    <a:pt x="277" y="1788"/>
                    <a:pt x="280" y="1788"/>
                  </a:cubicBezTo>
                  <a:cubicBezTo>
                    <a:pt x="290" y="1788"/>
                    <a:pt x="294" y="1784"/>
                    <a:pt x="292" y="1768"/>
                  </a:cubicBezTo>
                  <a:cubicBezTo>
                    <a:pt x="292" y="1757"/>
                    <a:pt x="293" y="1752"/>
                    <a:pt x="295" y="1752"/>
                  </a:cubicBezTo>
                  <a:cubicBezTo>
                    <a:pt x="297" y="1752"/>
                    <a:pt x="300" y="1757"/>
                    <a:pt x="305" y="1768"/>
                  </a:cubicBezTo>
                  <a:cubicBezTo>
                    <a:pt x="314" y="1808"/>
                    <a:pt x="322" y="1822"/>
                    <a:pt x="326" y="1822"/>
                  </a:cubicBezTo>
                  <a:cubicBezTo>
                    <a:pt x="328" y="1822"/>
                    <a:pt x="330" y="1817"/>
                    <a:pt x="330" y="1809"/>
                  </a:cubicBezTo>
                  <a:cubicBezTo>
                    <a:pt x="326" y="1809"/>
                    <a:pt x="323" y="1790"/>
                    <a:pt x="323" y="1768"/>
                  </a:cubicBezTo>
                  <a:cubicBezTo>
                    <a:pt x="322" y="1748"/>
                    <a:pt x="322" y="1738"/>
                    <a:pt x="323" y="1738"/>
                  </a:cubicBezTo>
                  <a:lnTo>
                    <a:pt x="323" y="1738"/>
                  </a:lnTo>
                  <a:cubicBezTo>
                    <a:pt x="324" y="1738"/>
                    <a:pt x="326" y="1748"/>
                    <a:pt x="330" y="1768"/>
                  </a:cubicBezTo>
                  <a:cubicBezTo>
                    <a:pt x="331" y="1784"/>
                    <a:pt x="339" y="1790"/>
                    <a:pt x="350" y="1790"/>
                  </a:cubicBezTo>
                  <a:cubicBezTo>
                    <a:pt x="368" y="1790"/>
                    <a:pt x="391" y="1772"/>
                    <a:pt x="392" y="1748"/>
                  </a:cubicBezTo>
                  <a:lnTo>
                    <a:pt x="392" y="1748"/>
                  </a:lnTo>
                  <a:cubicBezTo>
                    <a:pt x="392" y="1751"/>
                    <a:pt x="393" y="1751"/>
                    <a:pt x="395" y="1765"/>
                  </a:cubicBezTo>
                  <a:cubicBezTo>
                    <a:pt x="399" y="1784"/>
                    <a:pt x="402" y="1784"/>
                    <a:pt x="420" y="1784"/>
                  </a:cubicBezTo>
                  <a:lnTo>
                    <a:pt x="433" y="1781"/>
                  </a:lnTo>
                  <a:cubicBezTo>
                    <a:pt x="429" y="1762"/>
                    <a:pt x="432" y="1755"/>
                    <a:pt x="438" y="1755"/>
                  </a:cubicBezTo>
                  <a:cubicBezTo>
                    <a:pt x="444" y="1755"/>
                    <a:pt x="453" y="1764"/>
                    <a:pt x="455" y="1774"/>
                  </a:cubicBezTo>
                  <a:cubicBezTo>
                    <a:pt x="462" y="1790"/>
                    <a:pt x="465" y="1795"/>
                    <a:pt x="469" y="1795"/>
                  </a:cubicBezTo>
                  <a:cubicBezTo>
                    <a:pt x="471" y="1795"/>
                    <a:pt x="472" y="1794"/>
                    <a:pt x="474" y="1793"/>
                  </a:cubicBezTo>
                  <a:cubicBezTo>
                    <a:pt x="475" y="1773"/>
                    <a:pt x="482" y="1766"/>
                    <a:pt x="489" y="1766"/>
                  </a:cubicBezTo>
                  <a:cubicBezTo>
                    <a:pt x="497" y="1766"/>
                    <a:pt x="505" y="1774"/>
                    <a:pt x="508" y="1784"/>
                  </a:cubicBezTo>
                  <a:lnTo>
                    <a:pt x="518" y="1784"/>
                  </a:lnTo>
                  <a:cubicBezTo>
                    <a:pt x="514" y="1762"/>
                    <a:pt x="521" y="1759"/>
                    <a:pt x="524" y="1759"/>
                  </a:cubicBezTo>
                  <a:cubicBezTo>
                    <a:pt x="536" y="1752"/>
                    <a:pt x="540" y="1752"/>
                    <a:pt x="530" y="1734"/>
                  </a:cubicBezTo>
                  <a:cubicBezTo>
                    <a:pt x="521" y="1715"/>
                    <a:pt x="514" y="1696"/>
                    <a:pt x="518" y="1696"/>
                  </a:cubicBezTo>
                  <a:lnTo>
                    <a:pt x="518" y="1696"/>
                  </a:lnTo>
                  <a:lnTo>
                    <a:pt x="524" y="1715"/>
                  </a:lnTo>
                  <a:cubicBezTo>
                    <a:pt x="529" y="1725"/>
                    <a:pt x="535" y="1729"/>
                    <a:pt x="541" y="1729"/>
                  </a:cubicBezTo>
                  <a:cubicBezTo>
                    <a:pt x="546" y="1729"/>
                    <a:pt x="552" y="1727"/>
                    <a:pt x="558" y="1724"/>
                  </a:cubicBezTo>
                  <a:cubicBezTo>
                    <a:pt x="568" y="1720"/>
                    <a:pt x="575" y="1716"/>
                    <a:pt x="581" y="1716"/>
                  </a:cubicBezTo>
                  <a:cubicBezTo>
                    <a:pt x="587" y="1716"/>
                    <a:pt x="593" y="1720"/>
                    <a:pt x="599" y="1727"/>
                  </a:cubicBezTo>
                  <a:lnTo>
                    <a:pt x="593" y="1709"/>
                  </a:lnTo>
                  <a:cubicBezTo>
                    <a:pt x="589" y="1698"/>
                    <a:pt x="589" y="1693"/>
                    <a:pt x="590" y="1693"/>
                  </a:cubicBezTo>
                  <a:lnTo>
                    <a:pt x="590" y="1693"/>
                  </a:lnTo>
                  <a:cubicBezTo>
                    <a:pt x="592" y="1693"/>
                    <a:pt x="595" y="1697"/>
                    <a:pt x="599" y="1705"/>
                  </a:cubicBezTo>
                  <a:cubicBezTo>
                    <a:pt x="605" y="1711"/>
                    <a:pt x="611" y="1714"/>
                    <a:pt x="616" y="1714"/>
                  </a:cubicBezTo>
                  <a:cubicBezTo>
                    <a:pt x="623" y="1714"/>
                    <a:pt x="628" y="1707"/>
                    <a:pt x="624" y="1693"/>
                  </a:cubicBezTo>
                  <a:lnTo>
                    <a:pt x="634" y="1687"/>
                  </a:lnTo>
                  <a:cubicBezTo>
                    <a:pt x="645" y="1702"/>
                    <a:pt x="653" y="1709"/>
                    <a:pt x="658" y="1709"/>
                  </a:cubicBezTo>
                  <a:cubicBezTo>
                    <a:pt x="663" y="1709"/>
                    <a:pt x="661" y="1698"/>
                    <a:pt x="649" y="1677"/>
                  </a:cubicBezTo>
                  <a:lnTo>
                    <a:pt x="649" y="1677"/>
                  </a:lnTo>
                  <a:cubicBezTo>
                    <a:pt x="657" y="1689"/>
                    <a:pt x="661" y="1692"/>
                    <a:pt x="664" y="1692"/>
                  </a:cubicBezTo>
                  <a:cubicBezTo>
                    <a:pt x="666" y="1692"/>
                    <a:pt x="667" y="1691"/>
                    <a:pt x="668" y="1690"/>
                  </a:cubicBezTo>
                  <a:cubicBezTo>
                    <a:pt x="666" y="1678"/>
                    <a:pt x="671" y="1669"/>
                    <a:pt x="677" y="1669"/>
                  </a:cubicBezTo>
                  <a:cubicBezTo>
                    <a:pt x="681" y="1669"/>
                    <a:pt x="686" y="1672"/>
                    <a:pt x="690" y="1677"/>
                  </a:cubicBezTo>
                  <a:lnTo>
                    <a:pt x="693" y="1674"/>
                  </a:lnTo>
                  <a:cubicBezTo>
                    <a:pt x="684" y="1655"/>
                    <a:pt x="687" y="1652"/>
                    <a:pt x="690" y="1652"/>
                  </a:cubicBezTo>
                  <a:cubicBezTo>
                    <a:pt x="693" y="1649"/>
                    <a:pt x="696" y="1646"/>
                    <a:pt x="687" y="1627"/>
                  </a:cubicBezTo>
                  <a:cubicBezTo>
                    <a:pt x="677" y="1608"/>
                    <a:pt x="681" y="1608"/>
                    <a:pt x="681" y="1608"/>
                  </a:cubicBezTo>
                  <a:cubicBezTo>
                    <a:pt x="681" y="1608"/>
                    <a:pt x="681" y="1608"/>
                    <a:pt x="681" y="1608"/>
                  </a:cubicBezTo>
                  <a:cubicBezTo>
                    <a:pt x="685" y="1608"/>
                    <a:pt x="694" y="1625"/>
                    <a:pt x="703" y="1643"/>
                  </a:cubicBezTo>
                  <a:cubicBezTo>
                    <a:pt x="706" y="1649"/>
                    <a:pt x="709" y="1653"/>
                    <a:pt x="711" y="1653"/>
                  </a:cubicBezTo>
                  <a:cubicBezTo>
                    <a:pt x="715" y="1653"/>
                    <a:pt x="715" y="1641"/>
                    <a:pt x="703" y="1615"/>
                  </a:cubicBezTo>
                  <a:cubicBezTo>
                    <a:pt x="693" y="1596"/>
                    <a:pt x="688" y="1586"/>
                    <a:pt x="689" y="1586"/>
                  </a:cubicBezTo>
                  <a:lnTo>
                    <a:pt x="689" y="1586"/>
                  </a:lnTo>
                  <a:cubicBezTo>
                    <a:pt x="689" y="1586"/>
                    <a:pt x="695" y="1596"/>
                    <a:pt x="706" y="1615"/>
                  </a:cubicBezTo>
                  <a:cubicBezTo>
                    <a:pt x="714" y="1626"/>
                    <a:pt x="722" y="1638"/>
                    <a:pt x="723" y="1638"/>
                  </a:cubicBezTo>
                  <a:cubicBezTo>
                    <a:pt x="724" y="1638"/>
                    <a:pt x="723" y="1636"/>
                    <a:pt x="721" y="1630"/>
                  </a:cubicBezTo>
                  <a:cubicBezTo>
                    <a:pt x="721" y="1630"/>
                    <a:pt x="728" y="1624"/>
                    <a:pt x="712" y="1608"/>
                  </a:cubicBezTo>
                  <a:lnTo>
                    <a:pt x="721" y="1602"/>
                  </a:lnTo>
                  <a:cubicBezTo>
                    <a:pt x="731" y="1607"/>
                    <a:pt x="736" y="1608"/>
                    <a:pt x="740" y="1608"/>
                  </a:cubicBezTo>
                  <a:cubicBezTo>
                    <a:pt x="743" y="1608"/>
                    <a:pt x="745" y="1607"/>
                    <a:pt x="746" y="1605"/>
                  </a:cubicBezTo>
                  <a:cubicBezTo>
                    <a:pt x="741" y="1595"/>
                    <a:pt x="739" y="1590"/>
                    <a:pt x="740" y="1590"/>
                  </a:cubicBezTo>
                  <a:lnTo>
                    <a:pt x="740" y="1590"/>
                  </a:lnTo>
                  <a:cubicBezTo>
                    <a:pt x="742" y="1590"/>
                    <a:pt x="746" y="1593"/>
                    <a:pt x="753" y="1599"/>
                  </a:cubicBezTo>
                  <a:cubicBezTo>
                    <a:pt x="759" y="1605"/>
                    <a:pt x="763" y="1608"/>
                    <a:pt x="764" y="1608"/>
                  </a:cubicBezTo>
                  <a:cubicBezTo>
                    <a:pt x="766" y="1608"/>
                    <a:pt x="760" y="1600"/>
                    <a:pt x="743" y="1583"/>
                  </a:cubicBezTo>
                  <a:cubicBezTo>
                    <a:pt x="736" y="1572"/>
                    <a:pt x="734" y="1566"/>
                    <a:pt x="737" y="1566"/>
                  </a:cubicBezTo>
                  <a:cubicBezTo>
                    <a:pt x="739" y="1566"/>
                    <a:pt x="743" y="1569"/>
                    <a:pt x="750" y="1574"/>
                  </a:cubicBezTo>
                  <a:cubicBezTo>
                    <a:pt x="767" y="1590"/>
                    <a:pt x="776" y="1596"/>
                    <a:pt x="777" y="1596"/>
                  </a:cubicBezTo>
                  <a:cubicBezTo>
                    <a:pt x="778" y="1596"/>
                    <a:pt x="775" y="1592"/>
                    <a:pt x="768" y="1586"/>
                  </a:cubicBezTo>
                  <a:cubicBezTo>
                    <a:pt x="756" y="1568"/>
                    <a:pt x="759" y="1564"/>
                    <a:pt x="759" y="1564"/>
                  </a:cubicBezTo>
                  <a:lnTo>
                    <a:pt x="759" y="1564"/>
                  </a:lnTo>
                  <a:cubicBezTo>
                    <a:pt x="762" y="1568"/>
                    <a:pt x="766" y="1569"/>
                    <a:pt x="769" y="1569"/>
                  </a:cubicBezTo>
                  <a:cubicBezTo>
                    <a:pt x="784" y="1569"/>
                    <a:pt x="804" y="1546"/>
                    <a:pt x="822" y="1524"/>
                  </a:cubicBezTo>
                  <a:cubicBezTo>
                    <a:pt x="825" y="1521"/>
                    <a:pt x="809" y="1505"/>
                    <a:pt x="793" y="1492"/>
                  </a:cubicBezTo>
                  <a:cubicBezTo>
                    <a:pt x="778" y="1482"/>
                    <a:pt x="773" y="1479"/>
                    <a:pt x="774" y="1479"/>
                  </a:cubicBezTo>
                  <a:lnTo>
                    <a:pt x="774" y="1479"/>
                  </a:lnTo>
                  <a:cubicBezTo>
                    <a:pt x="776" y="1479"/>
                    <a:pt x="786" y="1484"/>
                    <a:pt x="797" y="1489"/>
                  </a:cubicBezTo>
                  <a:cubicBezTo>
                    <a:pt x="821" y="1503"/>
                    <a:pt x="835" y="1510"/>
                    <a:pt x="838" y="1510"/>
                  </a:cubicBezTo>
                  <a:cubicBezTo>
                    <a:pt x="843" y="1510"/>
                    <a:pt x="831" y="1500"/>
                    <a:pt x="800" y="1483"/>
                  </a:cubicBezTo>
                  <a:cubicBezTo>
                    <a:pt x="780" y="1473"/>
                    <a:pt x="771" y="1468"/>
                    <a:pt x="772" y="1468"/>
                  </a:cubicBezTo>
                  <a:lnTo>
                    <a:pt x="772" y="1468"/>
                  </a:lnTo>
                  <a:cubicBezTo>
                    <a:pt x="773" y="1468"/>
                    <a:pt x="783" y="1472"/>
                    <a:pt x="803" y="1480"/>
                  </a:cubicBezTo>
                  <a:cubicBezTo>
                    <a:pt x="811" y="1484"/>
                    <a:pt x="816" y="1486"/>
                    <a:pt x="817" y="1486"/>
                  </a:cubicBezTo>
                  <a:cubicBezTo>
                    <a:pt x="819" y="1486"/>
                    <a:pt x="815" y="1482"/>
                    <a:pt x="806" y="1474"/>
                  </a:cubicBezTo>
                  <a:cubicBezTo>
                    <a:pt x="797" y="1468"/>
                    <a:pt x="793" y="1465"/>
                    <a:pt x="795" y="1465"/>
                  </a:cubicBezTo>
                  <a:lnTo>
                    <a:pt x="795" y="1465"/>
                  </a:lnTo>
                  <a:cubicBezTo>
                    <a:pt x="797" y="1465"/>
                    <a:pt x="801" y="1466"/>
                    <a:pt x="809" y="1470"/>
                  </a:cubicBezTo>
                  <a:cubicBezTo>
                    <a:pt x="823" y="1477"/>
                    <a:pt x="836" y="1481"/>
                    <a:pt x="838" y="1481"/>
                  </a:cubicBezTo>
                  <a:cubicBezTo>
                    <a:pt x="840" y="1481"/>
                    <a:pt x="838" y="1480"/>
                    <a:pt x="831" y="1477"/>
                  </a:cubicBezTo>
                  <a:cubicBezTo>
                    <a:pt x="831" y="1477"/>
                    <a:pt x="832" y="1476"/>
                    <a:pt x="835" y="1476"/>
                  </a:cubicBezTo>
                  <a:cubicBezTo>
                    <a:pt x="838" y="1476"/>
                    <a:pt x="844" y="1477"/>
                    <a:pt x="853" y="1480"/>
                  </a:cubicBezTo>
                  <a:cubicBezTo>
                    <a:pt x="857" y="1481"/>
                    <a:pt x="860" y="1481"/>
                    <a:pt x="861" y="1481"/>
                  </a:cubicBezTo>
                  <a:cubicBezTo>
                    <a:pt x="869" y="1481"/>
                    <a:pt x="856" y="1471"/>
                    <a:pt x="844" y="1458"/>
                  </a:cubicBezTo>
                  <a:cubicBezTo>
                    <a:pt x="826" y="1441"/>
                    <a:pt x="819" y="1433"/>
                    <a:pt x="821" y="1433"/>
                  </a:cubicBezTo>
                  <a:lnTo>
                    <a:pt x="821" y="1433"/>
                  </a:lnTo>
                  <a:cubicBezTo>
                    <a:pt x="822" y="1433"/>
                    <a:pt x="831" y="1438"/>
                    <a:pt x="847" y="1448"/>
                  </a:cubicBezTo>
                  <a:cubicBezTo>
                    <a:pt x="856" y="1454"/>
                    <a:pt x="863" y="1456"/>
                    <a:pt x="867" y="1456"/>
                  </a:cubicBezTo>
                  <a:cubicBezTo>
                    <a:pt x="878" y="1456"/>
                    <a:pt x="866" y="1437"/>
                    <a:pt x="840" y="1420"/>
                  </a:cubicBezTo>
                  <a:cubicBezTo>
                    <a:pt x="818" y="1407"/>
                    <a:pt x="809" y="1402"/>
                    <a:pt x="809" y="1402"/>
                  </a:cubicBezTo>
                  <a:lnTo>
                    <a:pt x="809" y="1402"/>
                  </a:lnTo>
                  <a:cubicBezTo>
                    <a:pt x="810" y="1402"/>
                    <a:pt x="814" y="1404"/>
                    <a:pt x="822" y="1408"/>
                  </a:cubicBezTo>
                  <a:cubicBezTo>
                    <a:pt x="833" y="1413"/>
                    <a:pt x="839" y="1415"/>
                    <a:pt x="841" y="1415"/>
                  </a:cubicBezTo>
                  <a:cubicBezTo>
                    <a:pt x="843" y="1415"/>
                    <a:pt x="844" y="1414"/>
                    <a:pt x="844" y="1414"/>
                  </a:cubicBezTo>
                  <a:cubicBezTo>
                    <a:pt x="845" y="1412"/>
                    <a:pt x="846" y="1411"/>
                    <a:pt x="849" y="1411"/>
                  </a:cubicBezTo>
                  <a:cubicBezTo>
                    <a:pt x="851" y="1411"/>
                    <a:pt x="856" y="1412"/>
                    <a:pt x="865" y="1417"/>
                  </a:cubicBezTo>
                  <a:cubicBezTo>
                    <a:pt x="865" y="1417"/>
                    <a:pt x="869" y="1414"/>
                    <a:pt x="853" y="1398"/>
                  </a:cubicBezTo>
                  <a:cubicBezTo>
                    <a:pt x="832" y="1383"/>
                    <a:pt x="832" y="1377"/>
                    <a:pt x="845" y="1377"/>
                  </a:cubicBezTo>
                  <a:cubicBezTo>
                    <a:pt x="853" y="1377"/>
                    <a:pt x="866" y="1379"/>
                    <a:pt x="881" y="1383"/>
                  </a:cubicBezTo>
                  <a:lnTo>
                    <a:pt x="865" y="1370"/>
                  </a:lnTo>
                  <a:cubicBezTo>
                    <a:pt x="840" y="1357"/>
                    <a:pt x="823" y="1347"/>
                    <a:pt x="828" y="1347"/>
                  </a:cubicBezTo>
                  <a:cubicBezTo>
                    <a:pt x="830" y="1347"/>
                    <a:pt x="837" y="1350"/>
                    <a:pt x="850" y="1354"/>
                  </a:cubicBezTo>
                  <a:lnTo>
                    <a:pt x="869" y="1361"/>
                  </a:lnTo>
                  <a:cubicBezTo>
                    <a:pt x="846" y="1349"/>
                    <a:pt x="846" y="1342"/>
                    <a:pt x="858" y="1342"/>
                  </a:cubicBezTo>
                  <a:cubicBezTo>
                    <a:pt x="866" y="1342"/>
                    <a:pt x="879" y="1345"/>
                    <a:pt x="894" y="1351"/>
                  </a:cubicBezTo>
                  <a:cubicBezTo>
                    <a:pt x="905" y="1354"/>
                    <a:pt x="910" y="1356"/>
                    <a:pt x="913" y="1356"/>
                  </a:cubicBezTo>
                  <a:cubicBezTo>
                    <a:pt x="916" y="1356"/>
                    <a:pt x="916" y="1354"/>
                    <a:pt x="916" y="1351"/>
                  </a:cubicBezTo>
                  <a:lnTo>
                    <a:pt x="897" y="1345"/>
                  </a:lnTo>
                  <a:cubicBezTo>
                    <a:pt x="878" y="1339"/>
                    <a:pt x="856" y="1333"/>
                    <a:pt x="859" y="1329"/>
                  </a:cubicBezTo>
                  <a:cubicBezTo>
                    <a:pt x="859" y="1328"/>
                    <a:pt x="859" y="1326"/>
                    <a:pt x="863" y="1326"/>
                  </a:cubicBezTo>
                  <a:cubicBezTo>
                    <a:pt x="867" y="1326"/>
                    <a:pt x="872" y="1327"/>
                    <a:pt x="881" y="1329"/>
                  </a:cubicBezTo>
                  <a:cubicBezTo>
                    <a:pt x="890" y="1331"/>
                    <a:pt x="899" y="1331"/>
                    <a:pt x="904" y="1331"/>
                  </a:cubicBezTo>
                  <a:cubicBezTo>
                    <a:pt x="912" y="1331"/>
                    <a:pt x="914" y="1330"/>
                    <a:pt x="903" y="1326"/>
                  </a:cubicBezTo>
                  <a:cubicBezTo>
                    <a:pt x="903" y="1326"/>
                    <a:pt x="903" y="1325"/>
                    <a:pt x="910" y="1325"/>
                  </a:cubicBezTo>
                  <a:cubicBezTo>
                    <a:pt x="913" y="1325"/>
                    <a:pt x="918" y="1325"/>
                    <a:pt x="925" y="1326"/>
                  </a:cubicBezTo>
                  <a:lnTo>
                    <a:pt x="931" y="1311"/>
                  </a:lnTo>
                  <a:cubicBezTo>
                    <a:pt x="917" y="1303"/>
                    <a:pt x="913" y="1296"/>
                    <a:pt x="923" y="1296"/>
                  </a:cubicBezTo>
                  <a:cubicBezTo>
                    <a:pt x="926" y="1296"/>
                    <a:pt x="929" y="1297"/>
                    <a:pt x="934" y="1298"/>
                  </a:cubicBezTo>
                  <a:cubicBezTo>
                    <a:pt x="934" y="1298"/>
                    <a:pt x="934" y="1289"/>
                    <a:pt x="916" y="1279"/>
                  </a:cubicBezTo>
                  <a:cubicBezTo>
                    <a:pt x="918" y="1275"/>
                    <a:pt x="919" y="1272"/>
                    <a:pt x="927" y="1272"/>
                  </a:cubicBezTo>
                  <a:cubicBezTo>
                    <a:pt x="931" y="1272"/>
                    <a:pt x="935" y="1272"/>
                    <a:pt x="941" y="1273"/>
                  </a:cubicBezTo>
                  <a:cubicBezTo>
                    <a:pt x="948" y="1274"/>
                    <a:pt x="953" y="1275"/>
                    <a:pt x="954" y="1275"/>
                  </a:cubicBezTo>
                  <a:cubicBezTo>
                    <a:pt x="956" y="1275"/>
                    <a:pt x="952" y="1274"/>
                    <a:pt x="941" y="1270"/>
                  </a:cubicBezTo>
                  <a:cubicBezTo>
                    <a:pt x="919" y="1264"/>
                    <a:pt x="922" y="1260"/>
                    <a:pt x="922" y="1257"/>
                  </a:cubicBezTo>
                  <a:lnTo>
                    <a:pt x="922" y="1248"/>
                  </a:lnTo>
                  <a:cubicBezTo>
                    <a:pt x="903" y="1245"/>
                    <a:pt x="903" y="1245"/>
                    <a:pt x="903" y="1242"/>
                  </a:cubicBezTo>
                  <a:cubicBezTo>
                    <a:pt x="903" y="1239"/>
                    <a:pt x="928" y="1229"/>
                    <a:pt x="928" y="1226"/>
                  </a:cubicBezTo>
                  <a:cubicBezTo>
                    <a:pt x="928" y="1213"/>
                    <a:pt x="928" y="1213"/>
                    <a:pt x="906" y="1213"/>
                  </a:cubicBezTo>
                  <a:cubicBezTo>
                    <a:pt x="906" y="1215"/>
                    <a:pt x="903" y="1216"/>
                    <a:pt x="901" y="1216"/>
                  </a:cubicBezTo>
                  <a:cubicBezTo>
                    <a:pt x="898" y="1216"/>
                    <a:pt x="897" y="1214"/>
                    <a:pt x="909" y="1210"/>
                  </a:cubicBezTo>
                  <a:cubicBezTo>
                    <a:pt x="909" y="1207"/>
                    <a:pt x="931" y="1198"/>
                    <a:pt x="931" y="1185"/>
                  </a:cubicBezTo>
                  <a:cubicBezTo>
                    <a:pt x="934" y="1166"/>
                    <a:pt x="934" y="1166"/>
                    <a:pt x="912" y="1166"/>
                  </a:cubicBezTo>
                  <a:cubicBezTo>
                    <a:pt x="901" y="1167"/>
                    <a:pt x="892" y="1168"/>
                    <a:pt x="887" y="1168"/>
                  </a:cubicBezTo>
                  <a:cubicBezTo>
                    <a:pt x="875" y="1168"/>
                    <a:pt x="884" y="1166"/>
                    <a:pt x="912" y="1163"/>
                  </a:cubicBezTo>
                  <a:cubicBezTo>
                    <a:pt x="953" y="1157"/>
                    <a:pt x="953" y="1151"/>
                    <a:pt x="934" y="1151"/>
                  </a:cubicBezTo>
                  <a:cubicBezTo>
                    <a:pt x="912" y="1148"/>
                    <a:pt x="912" y="1148"/>
                    <a:pt x="912" y="1145"/>
                  </a:cubicBezTo>
                  <a:cubicBezTo>
                    <a:pt x="934" y="1145"/>
                    <a:pt x="934" y="1138"/>
                    <a:pt x="912" y="1132"/>
                  </a:cubicBezTo>
                  <a:cubicBezTo>
                    <a:pt x="912" y="1126"/>
                    <a:pt x="912" y="1126"/>
                    <a:pt x="934" y="1126"/>
                  </a:cubicBezTo>
                  <a:lnTo>
                    <a:pt x="934" y="1119"/>
                  </a:lnTo>
                  <a:cubicBezTo>
                    <a:pt x="891" y="1113"/>
                    <a:pt x="912" y="1088"/>
                    <a:pt x="931" y="1082"/>
                  </a:cubicBezTo>
                  <a:cubicBezTo>
                    <a:pt x="931" y="1082"/>
                    <a:pt x="931" y="1079"/>
                    <a:pt x="909" y="1076"/>
                  </a:cubicBezTo>
                  <a:cubicBezTo>
                    <a:pt x="869" y="1076"/>
                    <a:pt x="865" y="1072"/>
                    <a:pt x="909" y="1066"/>
                  </a:cubicBezTo>
                  <a:cubicBezTo>
                    <a:pt x="950" y="1063"/>
                    <a:pt x="950" y="1063"/>
                    <a:pt x="906" y="1063"/>
                  </a:cubicBezTo>
                  <a:cubicBezTo>
                    <a:pt x="887" y="1063"/>
                    <a:pt x="884" y="1044"/>
                    <a:pt x="925" y="1041"/>
                  </a:cubicBezTo>
                  <a:lnTo>
                    <a:pt x="966" y="1035"/>
                  </a:lnTo>
                  <a:cubicBezTo>
                    <a:pt x="947" y="1032"/>
                    <a:pt x="944" y="1029"/>
                    <a:pt x="944" y="1029"/>
                  </a:cubicBezTo>
                  <a:cubicBezTo>
                    <a:pt x="939" y="1029"/>
                    <a:pt x="936" y="1030"/>
                    <a:pt x="933" y="1030"/>
                  </a:cubicBezTo>
                  <a:cubicBezTo>
                    <a:pt x="925" y="1030"/>
                    <a:pt x="924" y="1026"/>
                    <a:pt x="922" y="1016"/>
                  </a:cubicBezTo>
                  <a:cubicBezTo>
                    <a:pt x="922" y="1013"/>
                    <a:pt x="919" y="1010"/>
                    <a:pt x="919" y="1010"/>
                  </a:cubicBezTo>
                  <a:cubicBezTo>
                    <a:pt x="909" y="997"/>
                    <a:pt x="897" y="997"/>
                    <a:pt x="897" y="994"/>
                  </a:cubicBezTo>
                  <a:cubicBezTo>
                    <a:pt x="897" y="988"/>
                    <a:pt x="897" y="982"/>
                    <a:pt x="916" y="975"/>
                  </a:cubicBezTo>
                  <a:cubicBezTo>
                    <a:pt x="916" y="975"/>
                    <a:pt x="916" y="972"/>
                    <a:pt x="894" y="972"/>
                  </a:cubicBezTo>
                  <a:cubicBezTo>
                    <a:pt x="889" y="973"/>
                    <a:pt x="886" y="973"/>
                    <a:pt x="884" y="973"/>
                  </a:cubicBezTo>
                  <a:cubicBezTo>
                    <a:pt x="873" y="973"/>
                    <a:pt x="876" y="968"/>
                    <a:pt x="894" y="966"/>
                  </a:cubicBezTo>
                  <a:lnTo>
                    <a:pt x="894" y="963"/>
                  </a:lnTo>
                  <a:lnTo>
                    <a:pt x="872" y="963"/>
                  </a:lnTo>
                  <a:cubicBezTo>
                    <a:pt x="887" y="958"/>
                    <a:pt x="905" y="953"/>
                    <a:pt x="898" y="953"/>
                  </a:cubicBezTo>
                  <a:cubicBezTo>
                    <a:pt x="897" y="953"/>
                    <a:pt x="895" y="953"/>
                    <a:pt x="891" y="953"/>
                  </a:cubicBezTo>
                  <a:cubicBezTo>
                    <a:pt x="883" y="955"/>
                    <a:pt x="878" y="955"/>
                    <a:pt x="875" y="955"/>
                  </a:cubicBezTo>
                  <a:cubicBezTo>
                    <a:pt x="871" y="955"/>
                    <a:pt x="870" y="954"/>
                    <a:pt x="869" y="950"/>
                  </a:cubicBezTo>
                  <a:cubicBezTo>
                    <a:pt x="890" y="944"/>
                    <a:pt x="882" y="878"/>
                    <a:pt x="864" y="878"/>
                  </a:cubicBezTo>
                  <a:cubicBezTo>
                    <a:pt x="863" y="878"/>
                    <a:pt x="863" y="878"/>
                    <a:pt x="862" y="878"/>
                  </a:cubicBezTo>
                  <a:lnTo>
                    <a:pt x="862" y="872"/>
                  </a:lnTo>
                  <a:lnTo>
                    <a:pt x="859" y="866"/>
                  </a:lnTo>
                  <a:cubicBezTo>
                    <a:pt x="903" y="856"/>
                    <a:pt x="881" y="850"/>
                    <a:pt x="859" y="847"/>
                  </a:cubicBezTo>
                  <a:cubicBezTo>
                    <a:pt x="837" y="847"/>
                    <a:pt x="837" y="847"/>
                    <a:pt x="837" y="844"/>
                  </a:cubicBezTo>
                  <a:cubicBezTo>
                    <a:pt x="878" y="837"/>
                    <a:pt x="878" y="831"/>
                    <a:pt x="859" y="831"/>
                  </a:cubicBezTo>
                  <a:cubicBezTo>
                    <a:pt x="847" y="832"/>
                    <a:pt x="839" y="832"/>
                    <a:pt x="833" y="832"/>
                  </a:cubicBezTo>
                  <a:cubicBezTo>
                    <a:pt x="818" y="832"/>
                    <a:pt x="826" y="829"/>
                    <a:pt x="856" y="825"/>
                  </a:cubicBezTo>
                  <a:cubicBezTo>
                    <a:pt x="886" y="823"/>
                    <a:pt x="896" y="819"/>
                    <a:pt x="878" y="819"/>
                  </a:cubicBezTo>
                  <a:cubicBezTo>
                    <a:pt x="870" y="819"/>
                    <a:pt x="857" y="820"/>
                    <a:pt x="837" y="822"/>
                  </a:cubicBezTo>
                  <a:cubicBezTo>
                    <a:pt x="815" y="822"/>
                    <a:pt x="815" y="822"/>
                    <a:pt x="837" y="815"/>
                  </a:cubicBezTo>
                  <a:cubicBezTo>
                    <a:pt x="867" y="811"/>
                    <a:pt x="875" y="808"/>
                    <a:pt x="869" y="808"/>
                  </a:cubicBezTo>
                  <a:cubicBezTo>
                    <a:pt x="866" y="808"/>
                    <a:pt x="862" y="808"/>
                    <a:pt x="856" y="809"/>
                  </a:cubicBezTo>
                  <a:cubicBezTo>
                    <a:pt x="845" y="810"/>
                    <a:pt x="837" y="810"/>
                    <a:pt x="832" y="810"/>
                  </a:cubicBezTo>
                  <a:cubicBezTo>
                    <a:pt x="818" y="810"/>
                    <a:pt x="826" y="808"/>
                    <a:pt x="856" y="803"/>
                  </a:cubicBezTo>
                  <a:cubicBezTo>
                    <a:pt x="882" y="797"/>
                    <a:pt x="891" y="795"/>
                    <a:pt x="884" y="795"/>
                  </a:cubicBezTo>
                  <a:cubicBezTo>
                    <a:pt x="880" y="795"/>
                    <a:pt x="871" y="796"/>
                    <a:pt x="856" y="797"/>
                  </a:cubicBezTo>
                  <a:cubicBezTo>
                    <a:pt x="851" y="797"/>
                    <a:pt x="846" y="797"/>
                    <a:pt x="842" y="797"/>
                  </a:cubicBezTo>
                  <a:cubicBezTo>
                    <a:pt x="815" y="797"/>
                    <a:pt x="818" y="790"/>
                    <a:pt x="856" y="784"/>
                  </a:cubicBezTo>
                  <a:cubicBezTo>
                    <a:pt x="856" y="781"/>
                    <a:pt x="875" y="778"/>
                    <a:pt x="856" y="778"/>
                  </a:cubicBezTo>
                  <a:lnTo>
                    <a:pt x="875" y="775"/>
                  </a:lnTo>
                  <a:lnTo>
                    <a:pt x="875" y="772"/>
                  </a:lnTo>
                  <a:lnTo>
                    <a:pt x="856" y="772"/>
                  </a:lnTo>
                  <a:cubicBezTo>
                    <a:pt x="856" y="772"/>
                    <a:pt x="875" y="756"/>
                    <a:pt x="875" y="740"/>
                  </a:cubicBezTo>
                  <a:cubicBezTo>
                    <a:pt x="875" y="724"/>
                    <a:pt x="875" y="716"/>
                    <a:pt x="865" y="716"/>
                  </a:cubicBezTo>
                  <a:cubicBezTo>
                    <a:pt x="862" y="716"/>
                    <a:pt x="858" y="717"/>
                    <a:pt x="853" y="718"/>
                  </a:cubicBezTo>
                  <a:cubicBezTo>
                    <a:pt x="841" y="720"/>
                    <a:pt x="833" y="721"/>
                    <a:pt x="828" y="721"/>
                  </a:cubicBezTo>
                  <a:cubicBezTo>
                    <a:pt x="816" y="721"/>
                    <a:pt x="824" y="716"/>
                    <a:pt x="853" y="712"/>
                  </a:cubicBezTo>
                  <a:cubicBezTo>
                    <a:pt x="853" y="712"/>
                    <a:pt x="875" y="706"/>
                    <a:pt x="875" y="700"/>
                  </a:cubicBezTo>
                  <a:cubicBezTo>
                    <a:pt x="875" y="696"/>
                    <a:pt x="875" y="693"/>
                    <a:pt x="894" y="690"/>
                  </a:cubicBezTo>
                  <a:cubicBezTo>
                    <a:pt x="853" y="687"/>
                    <a:pt x="853" y="674"/>
                    <a:pt x="875" y="668"/>
                  </a:cubicBezTo>
                  <a:cubicBezTo>
                    <a:pt x="875" y="662"/>
                    <a:pt x="875" y="662"/>
                    <a:pt x="853" y="659"/>
                  </a:cubicBezTo>
                  <a:cubicBezTo>
                    <a:pt x="831" y="656"/>
                    <a:pt x="831" y="656"/>
                    <a:pt x="853" y="652"/>
                  </a:cubicBezTo>
                  <a:cubicBezTo>
                    <a:pt x="872" y="650"/>
                    <a:pt x="892" y="639"/>
                    <a:pt x="865" y="639"/>
                  </a:cubicBezTo>
                  <a:cubicBezTo>
                    <a:pt x="862" y="639"/>
                    <a:pt x="858" y="640"/>
                    <a:pt x="853" y="640"/>
                  </a:cubicBezTo>
                  <a:lnTo>
                    <a:pt x="875" y="637"/>
                  </a:lnTo>
                  <a:cubicBezTo>
                    <a:pt x="890" y="635"/>
                    <a:pt x="884" y="632"/>
                    <a:pt x="871" y="632"/>
                  </a:cubicBezTo>
                  <a:cubicBezTo>
                    <a:pt x="866" y="632"/>
                    <a:pt x="859" y="633"/>
                    <a:pt x="853" y="634"/>
                  </a:cubicBezTo>
                  <a:cubicBezTo>
                    <a:pt x="812" y="634"/>
                    <a:pt x="812" y="634"/>
                    <a:pt x="875" y="627"/>
                  </a:cubicBezTo>
                  <a:cubicBezTo>
                    <a:pt x="916" y="624"/>
                    <a:pt x="916" y="624"/>
                    <a:pt x="897" y="624"/>
                  </a:cubicBezTo>
                  <a:cubicBezTo>
                    <a:pt x="875" y="624"/>
                    <a:pt x="853" y="621"/>
                    <a:pt x="875" y="618"/>
                  </a:cubicBezTo>
                  <a:cubicBezTo>
                    <a:pt x="875" y="618"/>
                    <a:pt x="875" y="617"/>
                    <a:pt x="863" y="617"/>
                  </a:cubicBezTo>
                  <a:cubicBezTo>
                    <a:pt x="857" y="617"/>
                    <a:pt x="848" y="617"/>
                    <a:pt x="834" y="618"/>
                  </a:cubicBezTo>
                  <a:cubicBezTo>
                    <a:pt x="812" y="618"/>
                    <a:pt x="812" y="615"/>
                    <a:pt x="812" y="612"/>
                  </a:cubicBezTo>
                  <a:cubicBezTo>
                    <a:pt x="828" y="612"/>
                    <a:pt x="840" y="612"/>
                    <a:pt x="853" y="615"/>
                  </a:cubicBezTo>
                  <a:lnTo>
                    <a:pt x="853" y="609"/>
                  </a:lnTo>
                  <a:cubicBezTo>
                    <a:pt x="869" y="605"/>
                    <a:pt x="881" y="602"/>
                    <a:pt x="897" y="602"/>
                  </a:cubicBezTo>
                  <a:cubicBezTo>
                    <a:pt x="910" y="600"/>
                    <a:pt x="916" y="598"/>
                    <a:pt x="902" y="598"/>
                  </a:cubicBezTo>
                  <a:cubicBezTo>
                    <a:pt x="897" y="598"/>
                    <a:pt x="888" y="598"/>
                    <a:pt x="875" y="599"/>
                  </a:cubicBezTo>
                  <a:cubicBezTo>
                    <a:pt x="858" y="601"/>
                    <a:pt x="848" y="601"/>
                    <a:pt x="842" y="601"/>
                  </a:cubicBezTo>
                  <a:cubicBezTo>
                    <a:pt x="834" y="601"/>
                    <a:pt x="834" y="600"/>
                    <a:pt x="834" y="596"/>
                  </a:cubicBezTo>
                  <a:cubicBezTo>
                    <a:pt x="834" y="596"/>
                    <a:pt x="834" y="593"/>
                    <a:pt x="856" y="593"/>
                  </a:cubicBezTo>
                  <a:cubicBezTo>
                    <a:pt x="875" y="593"/>
                    <a:pt x="875" y="593"/>
                    <a:pt x="875" y="587"/>
                  </a:cubicBezTo>
                  <a:cubicBezTo>
                    <a:pt x="844" y="577"/>
                    <a:pt x="809" y="574"/>
                    <a:pt x="771" y="574"/>
                  </a:cubicBezTo>
                  <a:cubicBezTo>
                    <a:pt x="793" y="571"/>
                    <a:pt x="793" y="571"/>
                    <a:pt x="793" y="568"/>
                  </a:cubicBezTo>
                  <a:cubicBezTo>
                    <a:pt x="779" y="568"/>
                    <a:pt x="784" y="566"/>
                    <a:pt x="789" y="566"/>
                  </a:cubicBezTo>
                  <a:cubicBezTo>
                    <a:pt x="791" y="566"/>
                    <a:pt x="793" y="567"/>
                    <a:pt x="793" y="568"/>
                  </a:cubicBezTo>
                  <a:cubicBezTo>
                    <a:pt x="815" y="568"/>
                    <a:pt x="815" y="571"/>
                    <a:pt x="815" y="571"/>
                  </a:cubicBezTo>
                  <a:lnTo>
                    <a:pt x="834" y="571"/>
                  </a:lnTo>
                  <a:cubicBezTo>
                    <a:pt x="878" y="568"/>
                    <a:pt x="878" y="568"/>
                    <a:pt x="834" y="565"/>
                  </a:cubicBezTo>
                  <a:cubicBezTo>
                    <a:pt x="815" y="565"/>
                    <a:pt x="815" y="565"/>
                    <a:pt x="837" y="562"/>
                  </a:cubicBezTo>
                  <a:cubicBezTo>
                    <a:pt x="856" y="558"/>
                    <a:pt x="878" y="555"/>
                    <a:pt x="856" y="555"/>
                  </a:cubicBezTo>
                  <a:cubicBezTo>
                    <a:pt x="856" y="555"/>
                    <a:pt x="856" y="552"/>
                    <a:pt x="878" y="549"/>
                  </a:cubicBezTo>
                  <a:cubicBezTo>
                    <a:pt x="878" y="546"/>
                    <a:pt x="878" y="543"/>
                    <a:pt x="859" y="543"/>
                  </a:cubicBezTo>
                  <a:cubicBezTo>
                    <a:pt x="837" y="543"/>
                    <a:pt x="837" y="543"/>
                    <a:pt x="837" y="540"/>
                  </a:cubicBezTo>
                  <a:cubicBezTo>
                    <a:pt x="837" y="537"/>
                    <a:pt x="837" y="537"/>
                    <a:pt x="815" y="537"/>
                  </a:cubicBezTo>
                  <a:cubicBezTo>
                    <a:pt x="797" y="537"/>
                    <a:pt x="775" y="533"/>
                    <a:pt x="775" y="527"/>
                  </a:cubicBezTo>
                  <a:cubicBezTo>
                    <a:pt x="756" y="524"/>
                    <a:pt x="756" y="524"/>
                    <a:pt x="797" y="521"/>
                  </a:cubicBezTo>
                  <a:cubicBezTo>
                    <a:pt x="818" y="521"/>
                    <a:pt x="818" y="521"/>
                    <a:pt x="818" y="518"/>
                  </a:cubicBezTo>
                  <a:cubicBezTo>
                    <a:pt x="818" y="518"/>
                    <a:pt x="818" y="515"/>
                    <a:pt x="840" y="515"/>
                  </a:cubicBezTo>
                  <a:cubicBezTo>
                    <a:pt x="859" y="511"/>
                    <a:pt x="840" y="511"/>
                    <a:pt x="818" y="511"/>
                  </a:cubicBezTo>
                  <a:lnTo>
                    <a:pt x="778" y="511"/>
                  </a:lnTo>
                  <a:cubicBezTo>
                    <a:pt x="797" y="508"/>
                    <a:pt x="818" y="508"/>
                    <a:pt x="840" y="508"/>
                  </a:cubicBezTo>
                  <a:cubicBezTo>
                    <a:pt x="881" y="505"/>
                    <a:pt x="881" y="505"/>
                    <a:pt x="840" y="505"/>
                  </a:cubicBezTo>
                  <a:cubicBezTo>
                    <a:pt x="818" y="505"/>
                    <a:pt x="800" y="502"/>
                    <a:pt x="818" y="499"/>
                  </a:cubicBezTo>
                  <a:cubicBezTo>
                    <a:pt x="822" y="496"/>
                    <a:pt x="822" y="490"/>
                    <a:pt x="840" y="490"/>
                  </a:cubicBezTo>
                  <a:cubicBezTo>
                    <a:pt x="862" y="490"/>
                    <a:pt x="840" y="486"/>
                    <a:pt x="840" y="486"/>
                  </a:cubicBezTo>
                  <a:cubicBezTo>
                    <a:pt x="822" y="483"/>
                    <a:pt x="822" y="483"/>
                    <a:pt x="844" y="477"/>
                  </a:cubicBezTo>
                  <a:cubicBezTo>
                    <a:pt x="887" y="468"/>
                    <a:pt x="887" y="468"/>
                    <a:pt x="844" y="464"/>
                  </a:cubicBezTo>
                  <a:cubicBezTo>
                    <a:pt x="865" y="461"/>
                    <a:pt x="844" y="458"/>
                    <a:pt x="825" y="455"/>
                  </a:cubicBezTo>
                  <a:cubicBezTo>
                    <a:pt x="803" y="452"/>
                    <a:pt x="762" y="449"/>
                    <a:pt x="740" y="449"/>
                  </a:cubicBezTo>
                  <a:cubicBezTo>
                    <a:pt x="699" y="446"/>
                    <a:pt x="699" y="446"/>
                    <a:pt x="721" y="443"/>
                  </a:cubicBezTo>
                  <a:cubicBezTo>
                    <a:pt x="734" y="439"/>
                    <a:pt x="750" y="439"/>
                    <a:pt x="762" y="439"/>
                  </a:cubicBezTo>
                  <a:cubicBezTo>
                    <a:pt x="784" y="443"/>
                    <a:pt x="784" y="443"/>
                    <a:pt x="784" y="443"/>
                  </a:cubicBezTo>
                  <a:lnTo>
                    <a:pt x="784" y="446"/>
                  </a:lnTo>
                  <a:cubicBezTo>
                    <a:pt x="795" y="446"/>
                    <a:pt x="805" y="446"/>
                    <a:pt x="813" y="446"/>
                  </a:cubicBezTo>
                  <a:cubicBezTo>
                    <a:pt x="820" y="446"/>
                    <a:pt x="825" y="446"/>
                    <a:pt x="825" y="443"/>
                  </a:cubicBezTo>
                  <a:cubicBezTo>
                    <a:pt x="847" y="443"/>
                    <a:pt x="847" y="439"/>
                    <a:pt x="825" y="439"/>
                  </a:cubicBezTo>
                  <a:cubicBezTo>
                    <a:pt x="847" y="439"/>
                    <a:pt x="847" y="433"/>
                    <a:pt x="850" y="430"/>
                  </a:cubicBezTo>
                  <a:cubicBezTo>
                    <a:pt x="850" y="427"/>
                    <a:pt x="850" y="421"/>
                    <a:pt x="872" y="417"/>
                  </a:cubicBezTo>
                  <a:cubicBezTo>
                    <a:pt x="872" y="414"/>
                    <a:pt x="872" y="411"/>
                    <a:pt x="850" y="411"/>
                  </a:cubicBezTo>
                  <a:cubicBezTo>
                    <a:pt x="821" y="409"/>
                    <a:pt x="813" y="407"/>
                    <a:pt x="818" y="407"/>
                  </a:cubicBezTo>
                  <a:cubicBezTo>
                    <a:pt x="820" y="407"/>
                    <a:pt x="825" y="407"/>
                    <a:pt x="831" y="408"/>
                  </a:cubicBezTo>
                  <a:cubicBezTo>
                    <a:pt x="872" y="408"/>
                    <a:pt x="897" y="383"/>
                    <a:pt x="856" y="377"/>
                  </a:cubicBezTo>
                  <a:lnTo>
                    <a:pt x="856" y="374"/>
                  </a:lnTo>
                  <a:cubicBezTo>
                    <a:pt x="878" y="370"/>
                    <a:pt x="881" y="358"/>
                    <a:pt x="859" y="355"/>
                  </a:cubicBezTo>
                  <a:cubicBezTo>
                    <a:pt x="859" y="355"/>
                    <a:pt x="859" y="352"/>
                    <a:pt x="859" y="349"/>
                  </a:cubicBezTo>
                  <a:cubicBezTo>
                    <a:pt x="881" y="345"/>
                    <a:pt x="881" y="345"/>
                    <a:pt x="862" y="339"/>
                  </a:cubicBezTo>
                  <a:cubicBezTo>
                    <a:pt x="856" y="338"/>
                    <a:pt x="850" y="337"/>
                    <a:pt x="845" y="336"/>
                  </a:cubicBezTo>
                  <a:lnTo>
                    <a:pt x="845" y="336"/>
                  </a:lnTo>
                  <a:cubicBezTo>
                    <a:pt x="847" y="337"/>
                    <a:pt x="849" y="337"/>
                    <a:pt x="850" y="337"/>
                  </a:cubicBezTo>
                  <a:cubicBezTo>
                    <a:pt x="862" y="337"/>
                    <a:pt x="863" y="332"/>
                    <a:pt x="865" y="327"/>
                  </a:cubicBezTo>
                  <a:cubicBezTo>
                    <a:pt x="865" y="317"/>
                    <a:pt x="865" y="317"/>
                    <a:pt x="847" y="317"/>
                  </a:cubicBezTo>
                  <a:cubicBezTo>
                    <a:pt x="835" y="310"/>
                    <a:pt x="836" y="308"/>
                    <a:pt x="843" y="308"/>
                  </a:cubicBezTo>
                  <a:cubicBezTo>
                    <a:pt x="849" y="308"/>
                    <a:pt x="859" y="310"/>
                    <a:pt x="869" y="311"/>
                  </a:cubicBezTo>
                  <a:cubicBezTo>
                    <a:pt x="883" y="313"/>
                    <a:pt x="892" y="314"/>
                    <a:pt x="896" y="314"/>
                  </a:cubicBezTo>
                  <a:cubicBezTo>
                    <a:pt x="901" y="314"/>
                    <a:pt x="887" y="311"/>
                    <a:pt x="847" y="305"/>
                  </a:cubicBezTo>
                  <a:cubicBezTo>
                    <a:pt x="813" y="300"/>
                    <a:pt x="807" y="294"/>
                    <a:pt x="818" y="294"/>
                  </a:cubicBezTo>
                  <a:cubicBezTo>
                    <a:pt x="821" y="294"/>
                    <a:pt x="824" y="295"/>
                    <a:pt x="828" y="295"/>
                  </a:cubicBezTo>
                  <a:cubicBezTo>
                    <a:pt x="850" y="298"/>
                    <a:pt x="847" y="302"/>
                    <a:pt x="847" y="302"/>
                  </a:cubicBezTo>
                  <a:lnTo>
                    <a:pt x="891" y="308"/>
                  </a:lnTo>
                  <a:cubicBezTo>
                    <a:pt x="891" y="305"/>
                    <a:pt x="891" y="305"/>
                    <a:pt x="869" y="302"/>
                  </a:cubicBezTo>
                  <a:cubicBezTo>
                    <a:pt x="869" y="302"/>
                    <a:pt x="869" y="298"/>
                    <a:pt x="850" y="295"/>
                  </a:cubicBezTo>
                  <a:cubicBezTo>
                    <a:pt x="828" y="289"/>
                    <a:pt x="809" y="286"/>
                    <a:pt x="787" y="286"/>
                  </a:cubicBezTo>
                  <a:cubicBezTo>
                    <a:pt x="765" y="286"/>
                    <a:pt x="765" y="283"/>
                    <a:pt x="768" y="283"/>
                  </a:cubicBezTo>
                  <a:cubicBezTo>
                    <a:pt x="774" y="282"/>
                    <a:pt x="780" y="281"/>
                    <a:pt x="786" y="281"/>
                  </a:cubicBezTo>
                  <a:cubicBezTo>
                    <a:pt x="800" y="281"/>
                    <a:pt x="815" y="284"/>
                    <a:pt x="831" y="286"/>
                  </a:cubicBezTo>
                  <a:cubicBezTo>
                    <a:pt x="844" y="292"/>
                    <a:pt x="856" y="292"/>
                    <a:pt x="872" y="295"/>
                  </a:cubicBezTo>
                  <a:cubicBezTo>
                    <a:pt x="873" y="296"/>
                    <a:pt x="875" y="296"/>
                    <a:pt x="875" y="296"/>
                  </a:cubicBezTo>
                  <a:cubicBezTo>
                    <a:pt x="884" y="296"/>
                    <a:pt x="849" y="282"/>
                    <a:pt x="812" y="273"/>
                  </a:cubicBezTo>
                  <a:lnTo>
                    <a:pt x="812" y="273"/>
                  </a:lnTo>
                  <a:lnTo>
                    <a:pt x="831" y="276"/>
                  </a:lnTo>
                  <a:cubicBezTo>
                    <a:pt x="837" y="277"/>
                    <a:pt x="841" y="278"/>
                    <a:pt x="844" y="278"/>
                  </a:cubicBezTo>
                  <a:cubicBezTo>
                    <a:pt x="853" y="278"/>
                    <a:pt x="853" y="275"/>
                    <a:pt x="853" y="270"/>
                  </a:cubicBezTo>
                  <a:cubicBezTo>
                    <a:pt x="856" y="267"/>
                    <a:pt x="856" y="264"/>
                    <a:pt x="834" y="261"/>
                  </a:cubicBezTo>
                  <a:cubicBezTo>
                    <a:pt x="822" y="261"/>
                    <a:pt x="806" y="258"/>
                    <a:pt x="793" y="254"/>
                  </a:cubicBezTo>
                  <a:cubicBezTo>
                    <a:pt x="781" y="254"/>
                    <a:pt x="765" y="254"/>
                    <a:pt x="753" y="251"/>
                  </a:cubicBezTo>
                  <a:lnTo>
                    <a:pt x="797" y="248"/>
                  </a:lnTo>
                  <a:cubicBezTo>
                    <a:pt x="811" y="249"/>
                    <a:pt x="824" y="250"/>
                    <a:pt x="834" y="250"/>
                  </a:cubicBezTo>
                  <a:cubicBezTo>
                    <a:pt x="850" y="250"/>
                    <a:pt x="859" y="248"/>
                    <a:pt x="859" y="242"/>
                  </a:cubicBezTo>
                  <a:cubicBezTo>
                    <a:pt x="862" y="239"/>
                    <a:pt x="862" y="233"/>
                    <a:pt x="884" y="233"/>
                  </a:cubicBezTo>
                  <a:cubicBezTo>
                    <a:pt x="884" y="229"/>
                    <a:pt x="884" y="226"/>
                    <a:pt x="865" y="223"/>
                  </a:cubicBezTo>
                  <a:lnTo>
                    <a:pt x="865" y="220"/>
                  </a:lnTo>
                  <a:cubicBezTo>
                    <a:pt x="887" y="220"/>
                    <a:pt x="887" y="217"/>
                    <a:pt x="869" y="214"/>
                  </a:cubicBezTo>
                  <a:cubicBezTo>
                    <a:pt x="847" y="207"/>
                    <a:pt x="869" y="207"/>
                    <a:pt x="869" y="207"/>
                  </a:cubicBezTo>
                  <a:cubicBezTo>
                    <a:pt x="885" y="209"/>
                    <a:pt x="895" y="209"/>
                    <a:pt x="898" y="209"/>
                  </a:cubicBezTo>
                  <a:cubicBezTo>
                    <a:pt x="904" y="209"/>
                    <a:pt x="890" y="207"/>
                    <a:pt x="850" y="201"/>
                  </a:cubicBezTo>
                  <a:cubicBezTo>
                    <a:pt x="842" y="200"/>
                    <a:pt x="835" y="199"/>
                    <a:pt x="828" y="199"/>
                  </a:cubicBezTo>
                  <a:cubicBezTo>
                    <a:pt x="821" y="199"/>
                    <a:pt x="814" y="200"/>
                    <a:pt x="806" y="201"/>
                  </a:cubicBezTo>
                  <a:lnTo>
                    <a:pt x="806" y="207"/>
                  </a:lnTo>
                  <a:lnTo>
                    <a:pt x="787" y="198"/>
                  </a:lnTo>
                  <a:cubicBezTo>
                    <a:pt x="775" y="189"/>
                    <a:pt x="759" y="186"/>
                    <a:pt x="746" y="182"/>
                  </a:cubicBezTo>
                  <a:cubicBezTo>
                    <a:pt x="746" y="182"/>
                    <a:pt x="724" y="179"/>
                    <a:pt x="728" y="176"/>
                  </a:cubicBezTo>
                  <a:lnTo>
                    <a:pt x="728" y="176"/>
                  </a:lnTo>
                  <a:lnTo>
                    <a:pt x="768" y="186"/>
                  </a:lnTo>
                  <a:cubicBezTo>
                    <a:pt x="787" y="189"/>
                    <a:pt x="809" y="195"/>
                    <a:pt x="828" y="198"/>
                  </a:cubicBezTo>
                  <a:cubicBezTo>
                    <a:pt x="843" y="199"/>
                    <a:pt x="856" y="200"/>
                    <a:pt x="864" y="200"/>
                  </a:cubicBezTo>
                  <a:cubicBezTo>
                    <a:pt x="878" y="200"/>
                    <a:pt x="878" y="198"/>
                    <a:pt x="850" y="192"/>
                  </a:cubicBezTo>
                  <a:lnTo>
                    <a:pt x="872" y="192"/>
                  </a:lnTo>
                  <a:cubicBezTo>
                    <a:pt x="880" y="193"/>
                    <a:pt x="885" y="194"/>
                    <a:pt x="886" y="194"/>
                  </a:cubicBezTo>
                  <a:cubicBezTo>
                    <a:pt x="888" y="194"/>
                    <a:pt x="879" y="192"/>
                    <a:pt x="853" y="186"/>
                  </a:cubicBezTo>
                  <a:cubicBezTo>
                    <a:pt x="827" y="179"/>
                    <a:pt x="817" y="176"/>
                    <a:pt x="826" y="176"/>
                  </a:cubicBezTo>
                  <a:cubicBezTo>
                    <a:pt x="830" y="176"/>
                    <a:pt x="841" y="177"/>
                    <a:pt x="856" y="179"/>
                  </a:cubicBezTo>
                  <a:cubicBezTo>
                    <a:pt x="862" y="180"/>
                    <a:pt x="867" y="180"/>
                    <a:pt x="871" y="180"/>
                  </a:cubicBezTo>
                  <a:cubicBezTo>
                    <a:pt x="897" y="180"/>
                    <a:pt x="897" y="173"/>
                    <a:pt x="878" y="170"/>
                  </a:cubicBezTo>
                  <a:cubicBezTo>
                    <a:pt x="844" y="162"/>
                    <a:pt x="841" y="157"/>
                    <a:pt x="851" y="157"/>
                  </a:cubicBezTo>
                  <a:cubicBezTo>
                    <a:pt x="853" y="157"/>
                    <a:pt x="856" y="157"/>
                    <a:pt x="859" y="157"/>
                  </a:cubicBezTo>
                  <a:cubicBezTo>
                    <a:pt x="865" y="158"/>
                    <a:pt x="869" y="159"/>
                    <a:pt x="872" y="159"/>
                  </a:cubicBezTo>
                  <a:cubicBezTo>
                    <a:pt x="880" y="159"/>
                    <a:pt x="876" y="156"/>
                    <a:pt x="862" y="151"/>
                  </a:cubicBezTo>
                  <a:lnTo>
                    <a:pt x="862" y="151"/>
                  </a:lnTo>
                  <a:cubicBezTo>
                    <a:pt x="873" y="153"/>
                    <a:pt x="885" y="155"/>
                    <a:pt x="890" y="155"/>
                  </a:cubicBezTo>
                  <a:cubicBezTo>
                    <a:pt x="893" y="155"/>
                    <a:pt x="892" y="154"/>
                    <a:pt x="884" y="151"/>
                  </a:cubicBezTo>
                  <a:cubicBezTo>
                    <a:pt x="884" y="151"/>
                    <a:pt x="884" y="148"/>
                    <a:pt x="862" y="148"/>
                  </a:cubicBezTo>
                  <a:lnTo>
                    <a:pt x="825" y="135"/>
                  </a:lnTo>
                  <a:cubicBezTo>
                    <a:pt x="809" y="135"/>
                    <a:pt x="797" y="132"/>
                    <a:pt x="781" y="129"/>
                  </a:cubicBezTo>
                  <a:cubicBezTo>
                    <a:pt x="769" y="127"/>
                    <a:pt x="773" y="124"/>
                    <a:pt x="792" y="124"/>
                  </a:cubicBezTo>
                  <a:cubicBezTo>
                    <a:pt x="804" y="124"/>
                    <a:pt x="822" y="125"/>
                    <a:pt x="847" y="129"/>
                  </a:cubicBezTo>
                  <a:lnTo>
                    <a:pt x="887" y="132"/>
                  </a:lnTo>
                  <a:lnTo>
                    <a:pt x="847" y="126"/>
                  </a:lnTo>
                  <a:cubicBezTo>
                    <a:pt x="848" y="124"/>
                    <a:pt x="849" y="122"/>
                    <a:pt x="853" y="122"/>
                  </a:cubicBezTo>
                  <a:cubicBezTo>
                    <a:pt x="856" y="122"/>
                    <a:pt x="861" y="123"/>
                    <a:pt x="869" y="126"/>
                  </a:cubicBezTo>
                  <a:cubicBezTo>
                    <a:pt x="880" y="128"/>
                    <a:pt x="885" y="128"/>
                    <a:pt x="888" y="128"/>
                  </a:cubicBezTo>
                  <a:cubicBezTo>
                    <a:pt x="891" y="128"/>
                    <a:pt x="891" y="128"/>
                    <a:pt x="891" y="126"/>
                  </a:cubicBezTo>
                  <a:cubicBezTo>
                    <a:pt x="891" y="126"/>
                    <a:pt x="891" y="126"/>
                    <a:pt x="872" y="120"/>
                  </a:cubicBezTo>
                  <a:cubicBezTo>
                    <a:pt x="846" y="114"/>
                    <a:pt x="836" y="112"/>
                    <a:pt x="838" y="112"/>
                  </a:cubicBezTo>
                  <a:lnTo>
                    <a:pt x="838" y="112"/>
                  </a:lnTo>
                  <a:cubicBezTo>
                    <a:pt x="839" y="112"/>
                    <a:pt x="843" y="112"/>
                    <a:pt x="850" y="113"/>
                  </a:cubicBezTo>
                  <a:cubicBezTo>
                    <a:pt x="868" y="116"/>
                    <a:pt x="879" y="118"/>
                    <a:pt x="882" y="118"/>
                  </a:cubicBezTo>
                  <a:cubicBezTo>
                    <a:pt x="887" y="118"/>
                    <a:pt x="877" y="115"/>
                    <a:pt x="853" y="107"/>
                  </a:cubicBezTo>
                  <a:lnTo>
                    <a:pt x="853" y="107"/>
                  </a:lnTo>
                  <a:cubicBezTo>
                    <a:pt x="869" y="110"/>
                    <a:pt x="881" y="110"/>
                    <a:pt x="897" y="110"/>
                  </a:cubicBezTo>
                  <a:lnTo>
                    <a:pt x="875" y="107"/>
                  </a:lnTo>
                  <a:cubicBezTo>
                    <a:pt x="844" y="100"/>
                    <a:pt x="837" y="97"/>
                    <a:pt x="844" y="97"/>
                  </a:cubicBezTo>
                  <a:cubicBezTo>
                    <a:pt x="846" y="97"/>
                    <a:pt x="851" y="97"/>
                    <a:pt x="856" y="98"/>
                  </a:cubicBezTo>
                  <a:cubicBezTo>
                    <a:pt x="864" y="99"/>
                    <a:pt x="869" y="100"/>
                    <a:pt x="872" y="100"/>
                  </a:cubicBezTo>
                  <a:cubicBezTo>
                    <a:pt x="875" y="100"/>
                    <a:pt x="871" y="98"/>
                    <a:pt x="859" y="92"/>
                  </a:cubicBezTo>
                  <a:cubicBezTo>
                    <a:pt x="859" y="90"/>
                    <a:pt x="859" y="88"/>
                    <a:pt x="863" y="88"/>
                  </a:cubicBezTo>
                  <a:cubicBezTo>
                    <a:pt x="867" y="88"/>
                    <a:pt x="872" y="89"/>
                    <a:pt x="881" y="92"/>
                  </a:cubicBezTo>
                  <a:cubicBezTo>
                    <a:pt x="900" y="96"/>
                    <a:pt x="910" y="98"/>
                    <a:pt x="912" y="98"/>
                  </a:cubicBezTo>
                  <a:cubicBezTo>
                    <a:pt x="913" y="98"/>
                    <a:pt x="903" y="95"/>
                    <a:pt x="881" y="88"/>
                  </a:cubicBezTo>
                  <a:cubicBezTo>
                    <a:pt x="862" y="82"/>
                    <a:pt x="862" y="82"/>
                    <a:pt x="884" y="82"/>
                  </a:cubicBezTo>
                  <a:cubicBezTo>
                    <a:pt x="892" y="83"/>
                    <a:pt x="897" y="84"/>
                    <a:pt x="898" y="84"/>
                  </a:cubicBezTo>
                  <a:cubicBezTo>
                    <a:pt x="900" y="84"/>
                    <a:pt x="895" y="83"/>
                    <a:pt x="884" y="79"/>
                  </a:cubicBezTo>
                  <a:cubicBezTo>
                    <a:pt x="865" y="73"/>
                    <a:pt x="844" y="66"/>
                    <a:pt x="822" y="66"/>
                  </a:cubicBezTo>
                  <a:cubicBezTo>
                    <a:pt x="822" y="66"/>
                    <a:pt x="822" y="66"/>
                    <a:pt x="803" y="63"/>
                  </a:cubicBezTo>
                  <a:lnTo>
                    <a:pt x="803" y="57"/>
                  </a:lnTo>
                  <a:cubicBezTo>
                    <a:pt x="803" y="57"/>
                    <a:pt x="803" y="54"/>
                    <a:pt x="784" y="45"/>
                  </a:cubicBezTo>
                  <a:cubicBezTo>
                    <a:pt x="771" y="38"/>
                    <a:pt x="746" y="31"/>
                    <a:pt x="740" y="31"/>
                  </a:cubicBezTo>
                  <a:cubicBezTo>
                    <a:pt x="737" y="31"/>
                    <a:pt x="738" y="32"/>
                    <a:pt x="743" y="35"/>
                  </a:cubicBezTo>
                  <a:lnTo>
                    <a:pt x="724" y="32"/>
                  </a:lnTo>
                  <a:cubicBezTo>
                    <a:pt x="698" y="25"/>
                    <a:pt x="683" y="23"/>
                    <a:pt x="678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52"/>
            <p:cNvSpPr/>
            <p:nvPr/>
          </p:nvSpPr>
          <p:spPr>
            <a:xfrm>
              <a:off x="2122975" y="2690725"/>
              <a:ext cx="72825" cy="66400"/>
            </a:xfrm>
            <a:custGeom>
              <a:avLst/>
              <a:gdLst/>
              <a:ahLst/>
              <a:cxnLst/>
              <a:rect l="l" t="t" r="r" b="b"/>
              <a:pathLst>
                <a:path w="2913" h="2656" extrusionOk="0">
                  <a:moveTo>
                    <a:pt x="1690" y="1"/>
                  </a:moveTo>
                  <a:cubicBezTo>
                    <a:pt x="960" y="1"/>
                    <a:pt x="258" y="593"/>
                    <a:pt x="129" y="1326"/>
                  </a:cubicBezTo>
                  <a:cubicBezTo>
                    <a:pt x="1" y="2060"/>
                    <a:pt x="490" y="2655"/>
                    <a:pt x="1223" y="2655"/>
                  </a:cubicBezTo>
                  <a:cubicBezTo>
                    <a:pt x="1956" y="2655"/>
                    <a:pt x="2655" y="2060"/>
                    <a:pt x="2784" y="1326"/>
                  </a:cubicBezTo>
                  <a:cubicBezTo>
                    <a:pt x="2912" y="593"/>
                    <a:pt x="2423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52"/>
            <p:cNvSpPr/>
            <p:nvPr/>
          </p:nvSpPr>
          <p:spPr>
            <a:xfrm>
              <a:off x="2250725" y="2904000"/>
              <a:ext cx="317350" cy="18625"/>
            </a:xfrm>
            <a:custGeom>
              <a:avLst/>
              <a:gdLst/>
              <a:ahLst/>
              <a:cxnLst/>
              <a:rect l="l" t="t" r="r" b="b"/>
              <a:pathLst>
                <a:path w="12694" h="745" extrusionOk="0">
                  <a:moveTo>
                    <a:pt x="3540" y="0"/>
                  </a:moveTo>
                  <a:cubicBezTo>
                    <a:pt x="3512" y="0"/>
                    <a:pt x="3512" y="0"/>
                    <a:pt x="3524" y="22"/>
                  </a:cubicBezTo>
                  <a:lnTo>
                    <a:pt x="3556" y="22"/>
                  </a:lnTo>
                  <a:cubicBezTo>
                    <a:pt x="3556" y="0"/>
                    <a:pt x="3556" y="0"/>
                    <a:pt x="3540" y="0"/>
                  </a:cubicBezTo>
                  <a:close/>
                  <a:moveTo>
                    <a:pt x="494" y="116"/>
                  </a:moveTo>
                  <a:lnTo>
                    <a:pt x="510" y="135"/>
                  </a:lnTo>
                  <a:lnTo>
                    <a:pt x="522" y="135"/>
                  </a:lnTo>
                  <a:cubicBezTo>
                    <a:pt x="522" y="116"/>
                    <a:pt x="522" y="116"/>
                    <a:pt x="510" y="116"/>
                  </a:cubicBezTo>
                  <a:close/>
                  <a:moveTo>
                    <a:pt x="8886" y="119"/>
                  </a:moveTo>
                  <a:cubicBezTo>
                    <a:pt x="8886" y="141"/>
                    <a:pt x="8886" y="160"/>
                    <a:pt x="8871" y="160"/>
                  </a:cubicBezTo>
                  <a:lnTo>
                    <a:pt x="8855" y="141"/>
                  </a:lnTo>
                  <a:lnTo>
                    <a:pt x="8871" y="119"/>
                  </a:lnTo>
                  <a:close/>
                  <a:moveTo>
                    <a:pt x="5602" y="125"/>
                  </a:moveTo>
                  <a:cubicBezTo>
                    <a:pt x="5602" y="147"/>
                    <a:pt x="5599" y="169"/>
                    <a:pt x="5587" y="169"/>
                  </a:cubicBezTo>
                  <a:lnTo>
                    <a:pt x="5571" y="169"/>
                  </a:lnTo>
                  <a:cubicBezTo>
                    <a:pt x="5571" y="154"/>
                    <a:pt x="5577" y="138"/>
                    <a:pt x="5587" y="125"/>
                  </a:cubicBezTo>
                  <a:close/>
                  <a:moveTo>
                    <a:pt x="8692" y="138"/>
                  </a:moveTo>
                  <a:cubicBezTo>
                    <a:pt x="8708" y="138"/>
                    <a:pt x="8708" y="138"/>
                    <a:pt x="8708" y="160"/>
                  </a:cubicBezTo>
                  <a:cubicBezTo>
                    <a:pt x="8708" y="160"/>
                    <a:pt x="8708" y="179"/>
                    <a:pt x="8692" y="179"/>
                  </a:cubicBezTo>
                  <a:lnTo>
                    <a:pt x="8676" y="160"/>
                  </a:lnTo>
                  <a:cubicBezTo>
                    <a:pt x="8676" y="138"/>
                    <a:pt x="8692" y="138"/>
                    <a:pt x="8692" y="138"/>
                  </a:cubicBezTo>
                  <a:close/>
                  <a:moveTo>
                    <a:pt x="3255" y="144"/>
                  </a:moveTo>
                  <a:cubicBezTo>
                    <a:pt x="3258" y="160"/>
                    <a:pt x="3261" y="172"/>
                    <a:pt x="3271" y="185"/>
                  </a:cubicBezTo>
                  <a:cubicBezTo>
                    <a:pt x="3286" y="185"/>
                    <a:pt x="3286" y="166"/>
                    <a:pt x="3286" y="166"/>
                  </a:cubicBezTo>
                  <a:cubicBezTo>
                    <a:pt x="3286" y="166"/>
                    <a:pt x="3286" y="144"/>
                    <a:pt x="3271" y="144"/>
                  </a:cubicBezTo>
                  <a:close/>
                  <a:moveTo>
                    <a:pt x="10500" y="157"/>
                  </a:moveTo>
                  <a:cubicBezTo>
                    <a:pt x="10513" y="157"/>
                    <a:pt x="10513" y="157"/>
                    <a:pt x="10513" y="179"/>
                  </a:cubicBezTo>
                  <a:cubicBezTo>
                    <a:pt x="10513" y="198"/>
                    <a:pt x="10497" y="219"/>
                    <a:pt x="10485" y="219"/>
                  </a:cubicBezTo>
                  <a:cubicBezTo>
                    <a:pt x="10469" y="219"/>
                    <a:pt x="10469" y="179"/>
                    <a:pt x="10497" y="157"/>
                  </a:cubicBezTo>
                  <a:close/>
                  <a:moveTo>
                    <a:pt x="3108" y="204"/>
                  </a:moveTo>
                  <a:cubicBezTo>
                    <a:pt x="3120" y="204"/>
                    <a:pt x="3120" y="204"/>
                    <a:pt x="3120" y="226"/>
                  </a:cubicBezTo>
                  <a:lnTo>
                    <a:pt x="3108" y="226"/>
                  </a:lnTo>
                  <a:lnTo>
                    <a:pt x="3092" y="204"/>
                  </a:lnTo>
                  <a:close/>
                  <a:moveTo>
                    <a:pt x="12608" y="140"/>
                  </a:moveTo>
                  <a:cubicBezTo>
                    <a:pt x="12616" y="140"/>
                    <a:pt x="12611" y="170"/>
                    <a:pt x="12591" y="201"/>
                  </a:cubicBezTo>
                  <a:cubicBezTo>
                    <a:pt x="12583" y="221"/>
                    <a:pt x="12579" y="231"/>
                    <a:pt x="12577" y="231"/>
                  </a:cubicBezTo>
                  <a:cubicBezTo>
                    <a:pt x="12575" y="231"/>
                    <a:pt x="12575" y="221"/>
                    <a:pt x="12575" y="201"/>
                  </a:cubicBezTo>
                  <a:cubicBezTo>
                    <a:pt x="12575" y="179"/>
                    <a:pt x="12575" y="157"/>
                    <a:pt x="12591" y="157"/>
                  </a:cubicBezTo>
                  <a:cubicBezTo>
                    <a:pt x="12599" y="145"/>
                    <a:pt x="12605" y="140"/>
                    <a:pt x="12608" y="140"/>
                  </a:cubicBezTo>
                  <a:close/>
                  <a:moveTo>
                    <a:pt x="2045" y="194"/>
                  </a:moveTo>
                  <a:lnTo>
                    <a:pt x="2045" y="216"/>
                  </a:lnTo>
                  <a:lnTo>
                    <a:pt x="2030" y="235"/>
                  </a:lnTo>
                  <a:lnTo>
                    <a:pt x="2017" y="213"/>
                  </a:lnTo>
                  <a:cubicBezTo>
                    <a:pt x="2017" y="194"/>
                    <a:pt x="2030" y="194"/>
                    <a:pt x="2045" y="194"/>
                  </a:cubicBezTo>
                  <a:close/>
                  <a:moveTo>
                    <a:pt x="2458" y="164"/>
                  </a:moveTo>
                  <a:cubicBezTo>
                    <a:pt x="2462" y="164"/>
                    <a:pt x="2459" y="174"/>
                    <a:pt x="2450" y="198"/>
                  </a:cubicBezTo>
                  <a:lnTo>
                    <a:pt x="2418" y="238"/>
                  </a:lnTo>
                  <a:cubicBezTo>
                    <a:pt x="2406" y="238"/>
                    <a:pt x="2418" y="219"/>
                    <a:pt x="2434" y="179"/>
                  </a:cubicBezTo>
                  <a:cubicBezTo>
                    <a:pt x="2447" y="169"/>
                    <a:pt x="2455" y="164"/>
                    <a:pt x="2458" y="164"/>
                  </a:cubicBezTo>
                  <a:close/>
                  <a:moveTo>
                    <a:pt x="2983" y="195"/>
                  </a:moveTo>
                  <a:cubicBezTo>
                    <a:pt x="2992" y="195"/>
                    <a:pt x="2997" y="215"/>
                    <a:pt x="2985" y="245"/>
                  </a:cubicBezTo>
                  <a:lnTo>
                    <a:pt x="2957" y="245"/>
                  </a:lnTo>
                  <a:cubicBezTo>
                    <a:pt x="2957" y="226"/>
                    <a:pt x="2957" y="204"/>
                    <a:pt x="2973" y="204"/>
                  </a:cubicBezTo>
                  <a:cubicBezTo>
                    <a:pt x="2976" y="198"/>
                    <a:pt x="2980" y="195"/>
                    <a:pt x="2983" y="195"/>
                  </a:cubicBezTo>
                  <a:close/>
                  <a:moveTo>
                    <a:pt x="300" y="216"/>
                  </a:moveTo>
                  <a:cubicBezTo>
                    <a:pt x="312" y="216"/>
                    <a:pt x="312" y="216"/>
                    <a:pt x="312" y="238"/>
                  </a:cubicBezTo>
                  <a:cubicBezTo>
                    <a:pt x="312" y="238"/>
                    <a:pt x="300" y="260"/>
                    <a:pt x="284" y="260"/>
                  </a:cubicBezTo>
                  <a:lnTo>
                    <a:pt x="268" y="238"/>
                  </a:lnTo>
                  <a:cubicBezTo>
                    <a:pt x="268" y="216"/>
                    <a:pt x="284" y="216"/>
                    <a:pt x="300" y="216"/>
                  </a:cubicBezTo>
                  <a:close/>
                  <a:moveTo>
                    <a:pt x="9394" y="229"/>
                  </a:moveTo>
                  <a:cubicBezTo>
                    <a:pt x="9410" y="229"/>
                    <a:pt x="9407" y="251"/>
                    <a:pt x="9407" y="251"/>
                  </a:cubicBezTo>
                  <a:cubicBezTo>
                    <a:pt x="9407" y="251"/>
                    <a:pt x="9407" y="270"/>
                    <a:pt x="9394" y="270"/>
                  </a:cubicBezTo>
                  <a:cubicBezTo>
                    <a:pt x="9385" y="257"/>
                    <a:pt x="9378" y="245"/>
                    <a:pt x="9378" y="229"/>
                  </a:cubicBezTo>
                  <a:close/>
                  <a:moveTo>
                    <a:pt x="3889" y="220"/>
                  </a:moveTo>
                  <a:cubicBezTo>
                    <a:pt x="3895" y="220"/>
                    <a:pt x="3904" y="230"/>
                    <a:pt x="3913" y="254"/>
                  </a:cubicBezTo>
                  <a:cubicBezTo>
                    <a:pt x="3913" y="276"/>
                    <a:pt x="3913" y="276"/>
                    <a:pt x="3897" y="276"/>
                  </a:cubicBezTo>
                  <a:cubicBezTo>
                    <a:pt x="3888" y="263"/>
                    <a:pt x="3885" y="248"/>
                    <a:pt x="3882" y="235"/>
                  </a:cubicBezTo>
                  <a:cubicBezTo>
                    <a:pt x="3882" y="226"/>
                    <a:pt x="3885" y="220"/>
                    <a:pt x="3889" y="220"/>
                  </a:cubicBezTo>
                  <a:close/>
                  <a:moveTo>
                    <a:pt x="4016" y="235"/>
                  </a:moveTo>
                  <a:cubicBezTo>
                    <a:pt x="4016" y="257"/>
                    <a:pt x="4016" y="276"/>
                    <a:pt x="4001" y="276"/>
                  </a:cubicBezTo>
                  <a:lnTo>
                    <a:pt x="3988" y="257"/>
                  </a:lnTo>
                  <a:lnTo>
                    <a:pt x="4001" y="235"/>
                  </a:lnTo>
                  <a:close/>
                  <a:moveTo>
                    <a:pt x="10002" y="226"/>
                  </a:moveTo>
                  <a:cubicBezTo>
                    <a:pt x="10004" y="226"/>
                    <a:pt x="10005" y="229"/>
                    <a:pt x="10005" y="235"/>
                  </a:cubicBezTo>
                  <a:cubicBezTo>
                    <a:pt x="10005" y="251"/>
                    <a:pt x="9999" y="263"/>
                    <a:pt x="9990" y="276"/>
                  </a:cubicBezTo>
                  <a:cubicBezTo>
                    <a:pt x="9990" y="276"/>
                    <a:pt x="9984" y="286"/>
                    <a:pt x="9980" y="286"/>
                  </a:cubicBezTo>
                  <a:cubicBezTo>
                    <a:pt x="9978" y="286"/>
                    <a:pt x="9977" y="283"/>
                    <a:pt x="9977" y="276"/>
                  </a:cubicBezTo>
                  <a:lnTo>
                    <a:pt x="9977" y="257"/>
                  </a:lnTo>
                  <a:cubicBezTo>
                    <a:pt x="9986" y="242"/>
                    <a:pt x="9996" y="226"/>
                    <a:pt x="10002" y="226"/>
                  </a:cubicBezTo>
                  <a:close/>
                  <a:moveTo>
                    <a:pt x="8996" y="250"/>
                  </a:moveTo>
                  <a:cubicBezTo>
                    <a:pt x="9002" y="250"/>
                    <a:pt x="9005" y="256"/>
                    <a:pt x="9005" y="266"/>
                  </a:cubicBezTo>
                  <a:cubicBezTo>
                    <a:pt x="9005" y="288"/>
                    <a:pt x="9005" y="288"/>
                    <a:pt x="8990" y="288"/>
                  </a:cubicBezTo>
                  <a:cubicBezTo>
                    <a:pt x="8958" y="288"/>
                    <a:pt x="8958" y="288"/>
                    <a:pt x="8974" y="266"/>
                  </a:cubicBezTo>
                  <a:cubicBezTo>
                    <a:pt x="8982" y="256"/>
                    <a:pt x="8990" y="250"/>
                    <a:pt x="8996" y="250"/>
                  </a:cubicBezTo>
                  <a:close/>
                  <a:moveTo>
                    <a:pt x="9093" y="266"/>
                  </a:moveTo>
                  <a:cubicBezTo>
                    <a:pt x="9109" y="266"/>
                    <a:pt x="9109" y="266"/>
                    <a:pt x="9109" y="288"/>
                  </a:cubicBezTo>
                  <a:lnTo>
                    <a:pt x="9093" y="288"/>
                  </a:lnTo>
                  <a:lnTo>
                    <a:pt x="9081" y="266"/>
                  </a:lnTo>
                  <a:close/>
                  <a:moveTo>
                    <a:pt x="7451" y="251"/>
                  </a:moveTo>
                  <a:cubicBezTo>
                    <a:pt x="7451" y="273"/>
                    <a:pt x="7451" y="292"/>
                    <a:pt x="7435" y="292"/>
                  </a:cubicBezTo>
                  <a:lnTo>
                    <a:pt x="7423" y="292"/>
                  </a:lnTo>
                  <a:cubicBezTo>
                    <a:pt x="7423" y="276"/>
                    <a:pt x="7429" y="263"/>
                    <a:pt x="7435" y="251"/>
                  </a:cubicBezTo>
                  <a:close/>
                  <a:moveTo>
                    <a:pt x="9244" y="270"/>
                  </a:moveTo>
                  <a:cubicBezTo>
                    <a:pt x="9259" y="270"/>
                    <a:pt x="9259" y="270"/>
                    <a:pt x="9259" y="292"/>
                  </a:cubicBezTo>
                  <a:lnTo>
                    <a:pt x="9244" y="292"/>
                  </a:lnTo>
                  <a:lnTo>
                    <a:pt x="9228" y="270"/>
                  </a:lnTo>
                  <a:close/>
                  <a:moveTo>
                    <a:pt x="5793" y="254"/>
                  </a:moveTo>
                  <a:cubicBezTo>
                    <a:pt x="5793" y="276"/>
                    <a:pt x="5793" y="295"/>
                    <a:pt x="5778" y="295"/>
                  </a:cubicBezTo>
                  <a:lnTo>
                    <a:pt x="5765" y="276"/>
                  </a:lnTo>
                  <a:lnTo>
                    <a:pt x="5778" y="254"/>
                  </a:lnTo>
                  <a:close/>
                  <a:moveTo>
                    <a:pt x="463" y="219"/>
                  </a:moveTo>
                  <a:cubicBezTo>
                    <a:pt x="478" y="219"/>
                    <a:pt x="494" y="219"/>
                    <a:pt x="494" y="241"/>
                  </a:cubicBezTo>
                  <a:lnTo>
                    <a:pt x="478" y="241"/>
                  </a:lnTo>
                  <a:cubicBezTo>
                    <a:pt x="478" y="235"/>
                    <a:pt x="477" y="232"/>
                    <a:pt x="475" y="232"/>
                  </a:cubicBezTo>
                  <a:lnTo>
                    <a:pt x="475" y="232"/>
                  </a:lnTo>
                  <a:cubicBezTo>
                    <a:pt x="472" y="232"/>
                    <a:pt x="467" y="247"/>
                    <a:pt x="478" y="260"/>
                  </a:cubicBezTo>
                  <a:lnTo>
                    <a:pt x="478" y="304"/>
                  </a:lnTo>
                  <a:cubicBezTo>
                    <a:pt x="463" y="304"/>
                    <a:pt x="447" y="282"/>
                    <a:pt x="447" y="260"/>
                  </a:cubicBezTo>
                  <a:cubicBezTo>
                    <a:pt x="431" y="219"/>
                    <a:pt x="431" y="219"/>
                    <a:pt x="463" y="219"/>
                  </a:cubicBezTo>
                  <a:close/>
                  <a:moveTo>
                    <a:pt x="2569" y="263"/>
                  </a:moveTo>
                  <a:cubicBezTo>
                    <a:pt x="2569" y="282"/>
                    <a:pt x="2569" y="304"/>
                    <a:pt x="2553" y="304"/>
                  </a:cubicBezTo>
                  <a:lnTo>
                    <a:pt x="2537" y="304"/>
                  </a:lnTo>
                  <a:cubicBezTo>
                    <a:pt x="2540" y="288"/>
                    <a:pt x="2544" y="273"/>
                    <a:pt x="2553" y="263"/>
                  </a:cubicBezTo>
                  <a:close/>
                  <a:moveTo>
                    <a:pt x="3644" y="273"/>
                  </a:moveTo>
                  <a:cubicBezTo>
                    <a:pt x="3659" y="273"/>
                    <a:pt x="3659" y="295"/>
                    <a:pt x="3659" y="295"/>
                  </a:cubicBezTo>
                  <a:cubicBezTo>
                    <a:pt x="3659" y="302"/>
                    <a:pt x="3657" y="304"/>
                    <a:pt x="3655" y="304"/>
                  </a:cubicBezTo>
                  <a:cubicBezTo>
                    <a:pt x="3649" y="304"/>
                    <a:pt x="3638" y="295"/>
                    <a:pt x="3628" y="295"/>
                  </a:cubicBezTo>
                  <a:cubicBezTo>
                    <a:pt x="3612" y="273"/>
                    <a:pt x="3612" y="273"/>
                    <a:pt x="3644" y="273"/>
                  </a:cubicBezTo>
                  <a:close/>
                  <a:moveTo>
                    <a:pt x="6824" y="263"/>
                  </a:moveTo>
                  <a:cubicBezTo>
                    <a:pt x="6856" y="266"/>
                    <a:pt x="6856" y="266"/>
                    <a:pt x="6856" y="285"/>
                  </a:cubicBezTo>
                  <a:cubicBezTo>
                    <a:pt x="6853" y="307"/>
                    <a:pt x="6824" y="307"/>
                    <a:pt x="6809" y="307"/>
                  </a:cubicBezTo>
                  <a:cubicBezTo>
                    <a:pt x="6796" y="292"/>
                    <a:pt x="6806" y="266"/>
                    <a:pt x="6824" y="263"/>
                  </a:cubicBezTo>
                  <a:close/>
                  <a:moveTo>
                    <a:pt x="9210" y="299"/>
                  </a:moveTo>
                  <a:lnTo>
                    <a:pt x="9210" y="299"/>
                  </a:lnTo>
                  <a:cubicBezTo>
                    <a:pt x="9208" y="299"/>
                    <a:pt x="9205" y="301"/>
                    <a:pt x="9200" y="307"/>
                  </a:cubicBezTo>
                  <a:cubicBezTo>
                    <a:pt x="9210" y="307"/>
                    <a:pt x="9214" y="299"/>
                    <a:pt x="9210" y="299"/>
                  </a:cubicBezTo>
                  <a:close/>
                  <a:moveTo>
                    <a:pt x="3358" y="270"/>
                  </a:moveTo>
                  <a:cubicBezTo>
                    <a:pt x="3374" y="270"/>
                    <a:pt x="3390" y="270"/>
                    <a:pt x="3390" y="292"/>
                  </a:cubicBezTo>
                  <a:cubicBezTo>
                    <a:pt x="3390" y="292"/>
                    <a:pt x="3390" y="313"/>
                    <a:pt x="3374" y="313"/>
                  </a:cubicBezTo>
                  <a:cubicBezTo>
                    <a:pt x="3358" y="313"/>
                    <a:pt x="3346" y="292"/>
                    <a:pt x="3346" y="292"/>
                  </a:cubicBezTo>
                  <a:cubicBezTo>
                    <a:pt x="3346" y="270"/>
                    <a:pt x="3358" y="270"/>
                    <a:pt x="3358" y="270"/>
                  </a:cubicBezTo>
                  <a:close/>
                  <a:moveTo>
                    <a:pt x="2118" y="229"/>
                  </a:moveTo>
                  <a:cubicBezTo>
                    <a:pt x="2121" y="229"/>
                    <a:pt x="2121" y="239"/>
                    <a:pt x="2121" y="257"/>
                  </a:cubicBezTo>
                  <a:cubicBezTo>
                    <a:pt x="2124" y="282"/>
                    <a:pt x="2111" y="307"/>
                    <a:pt x="2089" y="320"/>
                  </a:cubicBezTo>
                  <a:lnTo>
                    <a:pt x="2061" y="320"/>
                  </a:lnTo>
                  <a:cubicBezTo>
                    <a:pt x="2061" y="320"/>
                    <a:pt x="2077" y="298"/>
                    <a:pt x="2089" y="279"/>
                  </a:cubicBezTo>
                  <a:cubicBezTo>
                    <a:pt x="2107" y="244"/>
                    <a:pt x="2114" y="229"/>
                    <a:pt x="2118" y="229"/>
                  </a:cubicBezTo>
                  <a:close/>
                  <a:moveTo>
                    <a:pt x="4988" y="288"/>
                  </a:moveTo>
                  <a:cubicBezTo>
                    <a:pt x="4988" y="307"/>
                    <a:pt x="4988" y="329"/>
                    <a:pt x="4972" y="329"/>
                  </a:cubicBezTo>
                  <a:lnTo>
                    <a:pt x="4957" y="307"/>
                  </a:lnTo>
                  <a:lnTo>
                    <a:pt x="4972" y="288"/>
                  </a:lnTo>
                  <a:close/>
                  <a:moveTo>
                    <a:pt x="1328" y="292"/>
                  </a:moveTo>
                  <a:cubicBezTo>
                    <a:pt x="1343" y="292"/>
                    <a:pt x="1343" y="310"/>
                    <a:pt x="1312" y="332"/>
                  </a:cubicBezTo>
                  <a:lnTo>
                    <a:pt x="1284" y="332"/>
                  </a:lnTo>
                  <a:cubicBezTo>
                    <a:pt x="1284" y="310"/>
                    <a:pt x="1315" y="292"/>
                    <a:pt x="1328" y="292"/>
                  </a:cubicBezTo>
                  <a:close/>
                  <a:moveTo>
                    <a:pt x="5330" y="270"/>
                  </a:moveTo>
                  <a:cubicBezTo>
                    <a:pt x="5345" y="270"/>
                    <a:pt x="5345" y="270"/>
                    <a:pt x="5345" y="292"/>
                  </a:cubicBezTo>
                  <a:cubicBezTo>
                    <a:pt x="5345" y="307"/>
                    <a:pt x="5339" y="320"/>
                    <a:pt x="5330" y="332"/>
                  </a:cubicBezTo>
                  <a:cubicBezTo>
                    <a:pt x="5317" y="332"/>
                    <a:pt x="5330" y="292"/>
                    <a:pt x="5330" y="270"/>
                  </a:cubicBezTo>
                  <a:close/>
                  <a:moveTo>
                    <a:pt x="2866" y="329"/>
                  </a:moveTo>
                  <a:lnTo>
                    <a:pt x="2866" y="348"/>
                  </a:lnTo>
                  <a:cubicBezTo>
                    <a:pt x="2856" y="348"/>
                    <a:pt x="2845" y="358"/>
                    <a:pt x="2841" y="358"/>
                  </a:cubicBezTo>
                  <a:cubicBezTo>
                    <a:pt x="2838" y="358"/>
                    <a:pt x="2837" y="355"/>
                    <a:pt x="2838" y="348"/>
                  </a:cubicBezTo>
                  <a:cubicBezTo>
                    <a:pt x="2822" y="348"/>
                    <a:pt x="2851" y="329"/>
                    <a:pt x="2866" y="329"/>
                  </a:cubicBezTo>
                  <a:close/>
                  <a:moveTo>
                    <a:pt x="9050" y="360"/>
                  </a:moveTo>
                  <a:cubicBezTo>
                    <a:pt x="9049" y="363"/>
                    <a:pt x="9049" y="366"/>
                    <a:pt x="9049" y="370"/>
                  </a:cubicBezTo>
                  <a:cubicBezTo>
                    <a:pt x="9050" y="371"/>
                    <a:pt x="9051" y="372"/>
                    <a:pt x="9052" y="373"/>
                  </a:cubicBezTo>
                  <a:lnTo>
                    <a:pt x="9052" y="373"/>
                  </a:lnTo>
                  <a:cubicBezTo>
                    <a:pt x="9051" y="370"/>
                    <a:pt x="9050" y="365"/>
                    <a:pt x="9050" y="360"/>
                  </a:cubicBezTo>
                  <a:close/>
                  <a:moveTo>
                    <a:pt x="1396" y="325"/>
                  </a:moveTo>
                  <a:cubicBezTo>
                    <a:pt x="1381" y="325"/>
                    <a:pt x="1375" y="339"/>
                    <a:pt x="1375" y="354"/>
                  </a:cubicBezTo>
                  <a:cubicBezTo>
                    <a:pt x="1375" y="376"/>
                    <a:pt x="1387" y="376"/>
                    <a:pt x="1419" y="376"/>
                  </a:cubicBezTo>
                  <a:cubicBezTo>
                    <a:pt x="1434" y="376"/>
                    <a:pt x="1447" y="354"/>
                    <a:pt x="1447" y="354"/>
                  </a:cubicBezTo>
                  <a:cubicBezTo>
                    <a:pt x="1447" y="335"/>
                    <a:pt x="1434" y="332"/>
                    <a:pt x="1419" y="332"/>
                  </a:cubicBezTo>
                  <a:cubicBezTo>
                    <a:pt x="1410" y="327"/>
                    <a:pt x="1402" y="325"/>
                    <a:pt x="1396" y="325"/>
                  </a:cubicBezTo>
                  <a:close/>
                  <a:moveTo>
                    <a:pt x="9052" y="373"/>
                  </a:moveTo>
                  <a:cubicBezTo>
                    <a:pt x="9053" y="381"/>
                    <a:pt x="9055" y="384"/>
                    <a:pt x="9056" y="384"/>
                  </a:cubicBezTo>
                  <a:cubicBezTo>
                    <a:pt x="9057" y="384"/>
                    <a:pt x="9056" y="380"/>
                    <a:pt x="9052" y="373"/>
                  </a:cubicBezTo>
                  <a:close/>
                  <a:moveTo>
                    <a:pt x="3795" y="51"/>
                  </a:moveTo>
                  <a:cubicBezTo>
                    <a:pt x="3789" y="51"/>
                    <a:pt x="3788" y="61"/>
                    <a:pt x="3797" y="85"/>
                  </a:cubicBezTo>
                  <a:cubicBezTo>
                    <a:pt x="3794" y="129"/>
                    <a:pt x="3794" y="129"/>
                    <a:pt x="3766" y="129"/>
                  </a:cubicBezTo>
                  <a:cubicBezTo>
                    <a:pt x="3750" y="129"/>
                    <a:pt x="3734" y="125"/>
                    <a:pt x="3734" y="107"/>
                  </a:cubicBezTo>
                  <a:cubicBezTo>
                    <a:pt x="3738" y="85"/>
                    <a:pt x="3734" y="85"/>
                    <a:pt x="3706" y="85"/>
                  </a:cubicBezTo>
                  <a:cubicBezTo>
                    <a:pt x="3662" y="85"/>
                    <a:pt x="3615" y="147"/>
                    <a:pt x="3600" y="188"/>
                  </a:cubicBezTo>
                  <a:cubicBezTo>
                    <a:pt x="3600" y="208"/>
                    <a:pt x="3600" y="219"/>
                    <a:pt x="3598" y="219"/>
                  </a:cubicBezTo>
                  <a:cubicBezTo>
                    <a:pt x="3597" y="219"/>
                    <a:pt x="3593" y="208"/>
                    <a:pt x="3587" y="188"/>
                  </a:cubicBezTo>
                  <a:cubicBezTo>
                    <a:pt x="3587" y="166"/>
                    <a:pt x="3571" y="166"/>
                    <a:pt x="3556" y="166"/>
                  </a:cubicBezTo>
                  <a:cubicBezTo>
                    <a:pt x="3556" y="174"/>
                    <a:pt x="3554" y="176"/>
                    <a:pt x="3552" y="176"/>
                  </a:cubicBezTo>
                  <a:cubicBezTo>
                    <a:pt x="3549" y="176"/>
                    <a:pt x="3545" y="166"/>
                    <a:pt x="3556" y="166"/>
                  </a:cubicBezTo>
                  <a:cubicBezTo>
                    <a:pt x="3556" y="147"/>
                    <a:pt x="3571" y="147"/>
                    <a:pt x="3587" y="147"/>
                  </a:cubicBezTo>
                  <a:lnTo>
                    <a:pt x="3587" y="125"/>
                  </a:lnTo>
                  <a:cubicBezTo>
                    <a:pt x="3579" y="105"/>
                    <a:pt x="3571" y="95"/>
                    <a:pt x="3564" y="95"/>
                  </a:cubicBezTo>
                  <a:cubicBezTo>
                    <a:pt x="3556" y="95"/>
                    <a:pt x="3548" y="105"/>
                    <a:pt x="3540" y="125"/>
                  </a:cubicBezTo>
                  <a:cubicBezTo>
                    <a:pt x="3534" y="135"/>
                    <a:pt x="3531" y="140"/>
                    <a:pt x="3527" y="140"/>
                  </a:cubicBezTo>
                  <a:cubicBezTo>
                    <a:pt x="3524" y="140"/>
                    <a:pt x="3520" y="135"/>
                    <a:pt x="3512" y="125"/>
                  </a:cubicBezTo>
                  <a:cubicBezTo>
                    <a:pt x="3501" y="110"/>
                    <a:pt x="3490" y="94"/>
                    <a:pt x="3484" y="94"/>
                  </a:cubicBezTo>
                  <a:cubicBezTo>
                    <a:pt x="3482" y="94"/>
                    <a:pt x="3481" y="97"/>
                    <a:pt x="3481" y="104"/>
                  </a:cubicBezTo>
                  <a:cubicBezTo>
                    <a:pt x="3465" y="104"/>
                    <a:pt x="3449" y="94"/>
                    <a:pt x="3437" y="82"/>
                  </a:cubicBezTo>
                  <a:cubicBezTo>
                    <a:pt x="3409" y="82"/>
                    <a:pt x="3393" y="82"/>
                    <a:pt x="3393" y="104"/>
                  </a:cubicBezTo>
                  <a:cubicBezTo>
                    <a:pt x="3393" y="122"/>
                    <a:pt x="3377" y="122"/>
                    <a:pt x="3362" y="122"/>
                  </a:cubicBezTo>
                  <a:cubicBezTo>
                    <a:pt x="3349" y="122"/>
                    <a:pt x="3333" y="122"/>
                    <a:pt x="3333" y="144"/>
                  </a:cubicBezTo>
                  <a:cubicBezTo>
                    <a:pt x="3333" y="167"/>
                    <a:pt x="3314" y="185"/>
                    <a:pt x="3292" y="185"/>
                  </a:cubicBezTo>
                  <a:cubicBezTo>
                    <a:pt x="3290" y="185"/>
                    <a:pt x="3288" y="185"/>
                    <a:pt x="3286" y="185"/>
                  </a:cubicBezTo>
                  <a:cubicBezTo>
                    <a:pt x="3275" y="194"/>
                    <a:pt x="3268" y="199"/>
                    <a:pt x="3263" y="199"/>
                  </a:cubicBezTo>
                  <a:cubicBezTo>
                    <a:pt x="3255" y="199"/>
                    <a:pt x="3252" y="189"/>
                    <a:pt x="3242" y="163"/>
                  </a:cubicBezTo>
                  <a:cubicBezTo>
                    <a:pt x="3242" y="141"/>
                    <a:pt x="3227" y="141"/>
                    <a:pt x="3214" y="141"/>
                  </a:cubicBezTo>
                  <a:cubicBezTo>
                    <a:pt x="3214" y="141"/>
                    <a:pt x="3199" y="141"/>
                    <a:pt x="3183" y="122"/>
                  </a:cubicBezTo>
                  <a:cubicBezTo>
                    <a:pt x="3178" y="116"/>
                    <a:pt x="3175" y="113"/>
                    <a:pt x="3173" y="113"/>
                  </a:cubicBezTo>
                  <a:cubicBezTo>
                    <a:pt x="3167" y="113"/>
                    <a:pt x="3167" y="128"/>
                    <a:pt x="3167" y="141"/>
                  </a:cubicBezTo>
                  <a:lnTo>
                    <a:pt x="3167" y="185"/>
                  </a:lnTo>
                  <a:cubicBezTo>
                    <a:pt x="3152" y="185"/>
                    <a:pt x="3139" y="141"/>
                    <a:pt x="3139" y="119"/>
                  </a:cubicBezTo>
                  <a:cubicBezTo>
                    <a:pt x="3131" y="99"/>
                    <a:pt x="3127" y="89"/>
                    <a:pt x="3125" y="89"/>
                  </a:cubicBezTo>
                  <a:cubicBezTo>
                    <a:pt x="3123" y="89"/>
                    <a:pt x="3123" y="99"/>
                    <a:pt x="3123" y="119"/>
                  </a:cubicBezTo>
                  <a:cubicBezTo>
                    <a:pt x="3123" y="135"/>
                    <a:pt x="3115" y="150"/>
                    <a:pt x="3101" y="150"/>
                  </a:cubicBezTo>
                  <a:cubicBezTo>
                    <a:pt x="3095" y="150"/>
                    <a:pt x="3088" y="148"/>
                    <a:pt x="3079" y="141"/>
                  </a:cubicBezTo>
                  <a:cubicBezTo>
                    <a:pt x="3048" y="141"/>
                    <a:pt x="3020" y="141"/>
                    <a:pt x="3020" y="119"/>
                  </a:cubicBezTo>
                  <a:cubicBezTo>
                    <a:pt x="3017" y="113"/>
                    <a:pt x="3011" y="110"/>
                    <a:pt x="3004" y="110"/>
                  </a:cubicBezTo>
                  <a:cubicBezTo>
                    <a:pt x="2998" y="110"/>
                    <a:pt x="2992" y="113"/>
                    <a:pt x="2989" y="119"/>
                  </a:cubicBezTo>
                  <a:cubicBezTo>
                    <a:pt x="2981" y="130"/>
                    <a:pt x="2974" y="136"/>
                    <a:pt x="2963" y="136"/>
                  </a:cubicBezTo>
                  <a:cubicBezTo>
                    <a:pt x="2952" y="136"/>
                    <a:pt x="2937" y="130"/>
                    <a:pt x="2913" y="119"/>
                  </a:cubicBezTo>
                  <a:cubicBezTo>
                    <a:pt x="2877" y="97"/>
                    <a:pt x="2859" y="86"/>
                    <a:pt x="2850" y="86"/>
                  </a:cubicBezTo>
                  <a:cubicBezTo>
                    <a:pt x="2841" y="86"/>
                    <a:pt x="2841" y="96"/>
                    <a:pt x="2841" y="116"/>
                  </a:cubicBezTo>
                  <a:cubicBezTo>
                    <a:pt x="2841" y="129"/>
                    <a:pt x="2840" y="141"/>
                    <a:pt x="2837" y="141"/>
                  </a:cubicBezTo>
                  <a:cubicBezTo>
                    <a:pt x="2835" y="141"/>
                    <a:pt x="2831" y="135"/>
                    <a:pt x="2826" y="116"/>
                  </a:cubicBezTo>
                  <a:cubicBezTo>
                    <a:pt x="2821" y="111"/>
                    <a:pt x="2817" y="108"/>
                    <a:pt x="2812" y="108"/>
                  </a:cubicBezTo>
                  <a:cubicBezTo>
                    <a:pt x="2800" y="108"/>
                    <a:pt x="2786" y="122"/>
                    <a:pt x="2766" y="138"/>
                  </a:cubicBezTo>
                  <a:cubicBezTo>
                    <a:pt x="2754" y="163"/>
                    <a:pt x="2747" y="191"/>
                    <a:pt x="2750" y="223"/>
                  </a:cubicBezTo>
                  <a:cubicBezTo>
                    <a:pt x="2750" y="246"/>
                    <a:pt x="2750" y="256"/>
                    <a:pt x="2744" y="256"/>
                  </a:cubicBezTo>
                  <a:cubicBezTo>
                    <a:pt x="2740" y="256"/>
                    <a:pt x="2732" y="251"/>
                    <a:pt x="2719" y="241"/>
                  </a:cubicBezTo>
                  <a:cubicBezTo>
                    <a:pt x="2703" y="241"/>
                    <a:pt x="2691" y="219"/>
                    <a:pt x="2691" y="201"/>
                  </a:cubicBezTo>
                  <a:cubicBezTo>
                    <a:pt x="2691" y="179"/>
                    <a:pt x="2707" y="179"/>
                    <a:pt x="2707" y="179"/>
                  </a:cubicBezTo>
                  <a:lnTo>
                    <a:pt x="2719" y="179"/>
                  </a:lnTo>
                  <a:cubicBezTo>
                    <a:pt x="2719" y="157"/>
                    <a:pt x="2719" y="138"/>
                    <a:pt x="2691" y="138"/>
                  </a:cubicBezTo>
                  <a:cubicBezTo>
                    <a:pt x="2683" y="127"/>
                    <a:pt x="2675" y="122"/>
                    <a:pt x="2669" y="122"/>
                  </a:cubicBezTo>
                  <a:cubicBezTo>
                    <a:pt x="2663" y="122"/>
                    <a:pt x="2660" y="127"/>
                    <a:pt x="2660" y="138"/>
                  </a:cubicBezTo>
                  <a:cubicBezTo>
                    <a:pt x="2647" y="116"/>
                    <a:pt x="2616" y="116"/>
                    <a:pt x="2587" y="116"/>
                  </a:cubicBezTo>
                  <a:cubicBezTo>
                    <a:pt x="2556" y="116"/>
                    <a:pt x="2512" y="113"/>
                    <a:pt x="2497" y="94"/>
                  </a:cubicBezTo>
                  <a:cubicBezTo>
                    <a:pt x="2465" y="94"/>
                    <a:pt x="2453" y="94"/>
                    <a:pt x="2453" y="113"/>
                  </a:cubicBezTo>
                  <a:cubicBezTo>
                    <a:pt x="2453" y="138"/>
                    <a:pt x="2447" y="148"/>
                    <a:pt x="2443" y="148"/>
                  </a:cubicBezTo>
                  <a:cubicBezTo>
                    <a:pt x="2440" y="148"/>
                    <a:pt x="2437" y="143"/>
                    <a:pt x="2437" y="135"/>
                  </a:cubicBezTo>
                  <a:cubicBezTo>
                    <a:pt x="2427" y="107"/>
                    <a:pt x="2346" y="88"/>
                    <a:pt x="2284" y="88"/>
                  </a:cubicBezTo>
                  <a:cubicBezTo>
                    <a:pt x="2247" y="88"/>
                    <a:pt x="2217" y="95"/>
                    <a:pt x="2211" y="110"/>
                  </a:cubicBezTo>
                  <a:lnTo>
                    <a:pt x="2183" y="110"/>
                  </a:lnTo>
                  <a:cubicBezTo>
                    <a:pt x="2167" y="100"/>
                    <a:pt x="2135" y="94"/>
                    <a:pt x="2107" y="94"/>
                  </a:cubicBezTo>
                  <a:cubicBezTo>
                    <a:pt x="2080" y="94"/>
                    <a:pt x="2056" y="99"/>
                    <a:pt x="2048" y="110"/>
                  </a:cubicBezTo>
                  <a:lnTo>
                    <a:pt x="2005" y="110"/>
                  </a:lnTo>
                  <a:cubicBezTo>
                    <a:pt x="1989" y="99"/>
                    <a:pt x="1977" y="93"/>
                    <a:pt x="1968" y="93"/>
                  </a:cubicBezTo>
                  <a:cubicBezTo>
                    <a:pt x="1958" y="93"/>
                    <a:pt x="1951" y="99"/>
                    <a:pt x="1945" y="110"/>
                  </a:cubicBezTo>
                  <a:cubicBezTo>
                    <a:pt x="1934" y="123"/>
                    <a:pt x="1931" y="138"/>
                    <a:pt x="1930" y="138"/>
                  </a:cubicBezTo>
                  <a:cubicBezTo>
                    <a:pt x="1929" y="138"/>
                    <a:pt x="1929" y="135"/>
                    <a:pt x="1929" y="129"/>
                  </a:cubicBezTo>
                  <a:cubicBezTo>
                    <a:pt x="1929" y="107"/>
                    <a:pt x="1898" y="107"/>
                    <a:pt x="1838" y="107"/>
                  </a:cubicBezTo>
                  <a:cubicBezTo>
                    <a:pt x="1779" y="107"/>
                    <a:pt x="1779" y="107"/>
                    <a:pt x="1795" y="129"/>
                  </a:cubicBezTo>
                  <a:cubicBezTo>
                    <a:pt x="1779" y="134"/>
                    <a:pt x="1767" y="136"/>
                    <a:pt x="1758" y="136"/>
                  </a:cubicBezTo>
                  <a:cubicBezTo>
                    <a:pt x="1735" y="136"/>
                    <a:pt x="1735" y="120"/>
                    <a:pt x="1735" y="107"/>
                  </a:cubicBezTo>
                  <a:cubicBezTo>
                    <a:pt x="1742" y="88"/>
                    <a:pt x="1740" y="77"/>
                    <a:pt x="1733" y="77"/>
                  </a:cubicBezTo>
                  <a:cubicBezTo>
                    <a:pt x="1725" y="77"/>
                    <a:pt x="1712" y="92"/>
                    <a:pt x="1704" y="125"/>
                  </a:cubicBezTo>
                  <a:cubicBezTo>
                    <a:pt x="1696" y="151"/>
                    <a:pt x="1683" y="162"/>
                    <a:pt x="1672" y="162"/>
                  </a:cubicBezTo>
                  <a:cubicBezTo>
                    <a:pt x="1665" y="162"/>
                    <a:pt x="1660" y="156"/>
                    <a:pt x="1660" y="147"/>
                  </a:cubicBezTo>
                  <a:cubicBezTo>
                    <a:pt x="1660" y="125"/>
                    <a:pt x="1676" y="125"/>
                    <a:pt x="1691" y="125"/>
                  </a:cubicBezTo>
                  <a:lnTo>
                    <a:pt x="1691" y="85"/>
                  </a:lnTo>
                  <a:cubicBezTo>
                    <a:pt x="1676" y="85"/>
                    <a:pt x="1676" y="85"/>
                    <a:pt x="1660" y="107"/>
                  </a:cubicBezTo>
                  <a:cubicBezTo>
                    <a:pt x="1660" y="107"/>
                    <a:pt x="1644" y="107"/>
                    <a:pt x="1632" y="125"/>
                  </a:cubicBezTo>
                  <a:cubicBezTo>
                    <a:pt x="1616" y="144"/>
                    <a:pt x="1616" y="169"/>
                    <a:pt x="1629" y="188"/>
                  </a:cubicBezTo>
                  <a:cubicBezTo>
                    <a:pt x="1644" y="210"/>
                    <a:pt x="1629" y="210"/>
                    <a:pt x="1616" y="210"/>
                  </a:cubicBezTo>
                  <a:cubicBezTo>
                    <a:pt x="1585" y="188"/>
                    <a:pt x="1585" y="166"/>
                    <a:pt x="1600" y="147"/>
                  </a:cubicBezTo>
                  <a:cubicBezTo>
                    <a:pt x="1616" y="147"/>
                    <a:pt x="1616" y="125"/>
                    <a:pt x="1616" y="104"/>
                  </a:cubicBezTo>
                  <a:cubicBezTo>
                    <a:pt x="1616" y="100"/>
                    <a:pt x="1614" y="99"/>
                    <a:pt x="1610" y="99"/>
                  </a:cubicBezTo>
                  <a:cubicBezTo>
                    <a:pt x="1592" y="99"/>
                    <a:pt x="1538" y="132"/>
                    <a:pt x="1525" y="166"/>
                  </a:cubicBezTo>
                  <a:lnTo>
                    <a:pt x="1525" y="144"/>
                  </a:lnTo>
                  <a:cubicBezTo>
                    <a:pt x="1525" y="125"/>
                    <a:pt x="1497" y="125"/>
                    <a:pt x="1466" y="125"/>
                  </a:cubicBezTo>
                  <a:cubicBezTo>
                    <a:pt x="1459" y="125"/>
                    <a:pt x="1454" y="125"/>
                    <a:pt x="1449" y="125"/>
                  </a:cubicBezTo>
                  <a:cubicBezTo>
                    <a:pt x="1431" y="125"/>
                    <a:pt x="1422" y="127"/>
                    <a:pt x="1422" y="144"/>
                  </a:cubicBezTo>
                  <a:cubicBezTo>
                    <a:pt x="1422" y="166"/>
                    <a:pt x="1422" y="185"/>
                    <a:pt x="1406" y="185"/>
                  </a:cubicBezTo>
                  <a:cubicBezTo>
                    <a:pt x="1422" y="185"/>
                    <a:pt x="1422" y="207"/>
                    <a:pt x="1422" y="229"/>
                  </a:cubicBezTo>
                  <a:cubicBezTo>
                    <a:pt x="1403" y="216"/>
                    <a:pt x="1387" y="201"/>
                    <a:pt x="1375" y="185"/>
                  </a:cubicBezTo>
                  <a:cubicBezTo>
                    <a:pt x="1354" y="147"/>
                    <a:pt x="1311" y="122"/>
                    <a:pt x="1264" y="122"/>
                  </a:cubicBezTo>
                  <a:cubicBezTo>
                    <a:pt x="1261" y="122"/>
                    <a:pt x="1258" y="122"/>
                    <a:pt x="1256" y="122"/>
                  </a:cubicBezTo>
                  <a:cubicBezTo>
                    <a:pt x="1227" y="122"/>
                    <a:pt x="1184" y="122"/>
                    <a:pt x="1168" y="100"/>
                  </a:cubicBezTo>
                  <a:cubicBezTo>
                    <a:pt x="1137" y="100"/>
                    <a:pt x="1121" y="100"/>
                    <a:pt x="1121" y="119"/>
                  </a:cubicBezTo>
                  <a:lnTo>
                    <a:pt x="1093" y="119"/>
                  </a:lnTo>
                  <a:cubicBezTo>
                    <a:pt x="1085" y="110"/>
                    <a:pt x="1074" y="105"/>
                    <a:pt x="1065" y="105"/>
                  </a:cubicBezTo>
                  <a:cubicBezTo>
                    <a:pt x="1056" y="105"/>
                    <a:pt x="1049" y="110"/>
                    <a:pt x="1049" y="119"/>
                  </a:cubicBezTo>
                  <a:cubicBezTo>
                    <a:pt x="1044" y="126"/>
                    <a:pt x="1038" y="129"/>
                    <a:pt x="1033" y="129"/>
                  </a:cubicBezTo>
                  <a:cubicBezTo>
                    <a:pt x="1023" y="129"/>
                    <a:pt x="1012" y="119"/>
                    <a:pt x="1002" y="119"/>
                  </a:cubicBezTo>
                  <a:cubicBezTo>
                    <a:pt x="989" y="101"/>
                    <a:pt x="982" y="91"/>
                    <a:pt x="980" y="91"/>
                  </a:cubicBezTo>
                  <a:lnTo>
                    <a:pt x="980" y="91"/>
                  </a:lnTo>
                  <a:cubicBezTo>
                    <a:pt x="977" y="91"/>
                    <a:pt x="981" y="106"/>
                    <a:pt x="989" y="141"/>
                  </a:cubicBezTo>
                  <a:cubicBezTo>
                    <a:pt x="989" y="160"/>
                    <a:pt x="1017" y="182"/>
                    <a:pt x="1033" y="182"/>
                  </a:cubicBezTo>
                  <a:lnTo>
                    <a:pt x="1077" y="182"/>
                  </a:lnTo>
                  <a:lnTo>
                    <a:pt x="1033" y="204"/>
                  </a:lnTo>
                  <a:cubicBezTo>
                    <a:pt x="1017" y="204"/>
                    <a:pt x="986" y="223"/>
                    <a:pt x="986" y="245"/>
                  </a:cubicBezTo>
                  <a:cubicBezTo>
                    <a:pt x="986" y="245"/>
                    <a:pt x="986" y="266"/>
                    <a:pt x="974" y="266"/>
                  </a:cubicBezTo>
                  <a:lnTo>
                    <a:pt x="974" y="223"/>
                  </a:lnTo>
                  <a:cubicBezTo>
                    <a:pt x="983" y="204"/>
                    <a:pt x="989" y="182"/>
                    <a:pt x="986" y="160"/>
                  </a:cubicBezTo>
                  <a:cubicBezTo>
                    <a:pt x="978" y="134"/>
                    <a:pt x="958" y="116"/>
                    <a:pt x="943" y="116"/>
                  </a:cubicBezTo>
                  <a:cubicBezTo>
                    <a:pt x="935" y="116"/>
                    <a:pt x="928" y="123"/>
                    <a:pt x="927" y="138"/>
                  </a:cubicBezTo>
                  <a:cubicBezTo>
                    <a:pt x="914" y="138"/>
                    <a:pt x="914" y="138"/>
                    <a:pt x="898" y="119"/>
                  </a:cubicBezTo>
                  <a:cubicBezTo>
                    <a:pt x="898" y="110"/>
                    <a:pt x="896" y="105"/>
                    <a:pt x="891" y="105"/>
                  </a:cubicBezTo>
                  <a:cubicBezTo>
                    <a:pt x="885" y="105"/>
                    <a:pt x="876" y="114"/>
                    <a:pt x="867" y="138"/>
                  </a:cubicBezTo>
                  <a:cubicBezTo>
                    <a:pt x="861" y="158"/>
                    <a:pt x="854" y="169"/>
                    <a:pt x="846" y="169"/>
                  </a:cubicBezTo>
                  <a:cubicBezTo>
                    <a:pt x="839" y="169"/>
                    <a:pt x="831" y="158"/>
                    <a:pt x="823" y="138"/>
                  </a:cubicBezTo>
                  <a:cubicBezTo>
                    <a:pt x="806" y="113"/>
                    <a:pt x="778" y="103"/>
                    <a:pt x="758" y="103"/>
                  </a:cubicBezTo>
                  <a:cubicBezTo>
                    <a:pt x="745" y="103"/>
                    <a:pt x="735" y="107"/>
                    <a:pt x="735" y="116"/>
                  </a:cubicBezTo>
                  <a:cubicBezTo>
                    <a:pt x="735" y="138"/>
                    <a:pt x="717" y="151"/>
                    <a:pt x="700" y="151"/>
                  </a:cubicBezTo>
                  <a:cubicBezTo>
                    <a:pt x="690" y="151"/>
                    <a:pt x="679" y="147"/>
                    <a:pt x="673" y="138"/>
                  </a:cubicBezTo>
                  <a:cubicBezTo>
                    <a:pt x="666" y="127"/>
                    <a:pt x="659" y="121"/>
                    <a:pt x="651" y="121"/>
                  </a:cubicBezTo>
                  <a:cubicBezTo>
                    <a:pt x="644" y="121"/>
                    <a:pt x="636" y="126"/>
                    <a:pt x="629" y="135"/>
                  </a:cubicBezTo>
                  <a:cubicBezTo>
                    <a:pt x="629" y="122"/>
                    <a:pt x="621" y="107"/>
                    <a:pt x="612" y="107"/>
                  </a:cubicBezTo>
                  <a:cubicBezTo>
                    <a:pt x="608" y="107"/>
                    <a:pt x="604" y="110"/>
                    <a:pt x="601" y="116"/>
                  </a:cubicBezTo>
                  <a:cubicBezTo>
                    <a:pt x="601" y="116"/>
                    <a:pt x="585" y="116"/>
                    <a:pt x="601" y="135"/>
                  </a:cubicBezTo>
                  <a:lnTo>
                    <a:pt x="569" y="179"/>
                  </a:lnTo>
                  <a:cubicBezTo>
                    <a:pt x="585" y="179"/>
                    <a:pt x="585" y="198"/>
                    <a:pt x="585" y="219"/>
                  </a:cubicBezTo>
                  <a:cubicBezTo>
                    <a:pt x="585" y="225"/>
                    <a:pt x="581" y="228"/>
                    <a:pt x="575" y="228"/>
                  </a:cubicBezTo>
                  <a:cubicBezTo>
                    <a:pt x="557" y="228"/>
                    <a:pt x="518" y="204"/>
                    <a:pt x="494" y="157"/>
                  </a:cubicBezTo>
                  <a:lnTo>
                    <a:pt x="466" y="113"/>
                  </a:lnTo>
                  <a:cubicBezTo>
                    <a:pt x="466" y="135"/>
                    <a:pt x="466" y="157"/>
                    <a:pt x="466" y="157"/>
                  </a:cubicBezTo>
                  <a:cubicBezTo>
                    <a:pt x="450" y="157"/>
                    <a:pt x="435" y="154"/>
                    <a:pt x="435" y="135"/>
                  </a:cubicBezTo>
                  <a:cubicBezTo>
                    <a:pt x="435" y="113"/>
                    <a:pt x="435" y="113"/>
                    <a:pt x="422" y="113"/>
                  </a:cubicBezTo>
                  <a:cubicBezTo>
                    <a:pt x="422" y="113"/>
                    <a:pt x="406" y="113"/>
                    <a:pt x="406" y="135"/>
                  </a:cubicBezTo>
                  <a:cubicBezTo>
                    <a:pt x="406" y="158"/>
                    <a:pt x="406" y="168"/>
                    <a:pt x="403" y="168"/>
                  </a:cubicBezTo>
                  <a:cubicBezTo>
                    <a:pt x="401" y="168"/>
                    <a:pt x="397" y="163"/>
                    <a:pt x="391" y="154"/>
                  </a:cubicBezTo>
                  <a:cubicBezTo>
                    <a:pt x="383" y="133"/>
                    <a:pt x="375" y="123"/>
                    <a:pt x="368" y="123"/>
                  </a:cubicBezTo>
                  <a:cubicBezTo>
                    <a:pt x="360" y="123"/>
                    <a:pt x="353" y="133"/>
                    <a:pt x="347" y="154"/>
                  </a:cubicBezTo>
                  <a:cubicBezTo>
                    <a:pt x="347" y="174"/>
                    <a:pt x="347" y="184"/>
                    <a:pt x="345" y="184"/>
                  </a:cubicBezTo>
                  <a:cubicBezTo>
                    <a:pt x="343" y="184"/>
                    <a:pt x="339" y="174"/>
                    <a:pt x="331" y="154"/>
                  </a:cubicBezTo>
                  <a:cubicBezTo>
                    <a:pt x="331" y="132"/>
                    <a:pt x="315" y="113"/>
                    <a:pt x="300" y="113"/>
                  </a:cubicBezTo>
                  <a:lnTo>
                    <a:pt x="300" y="132"/>
                  </a:lnTo>
                  <a:cubicBezTo>
                    <a:pt x="300" y="157"/>
                    <a:pt x="295" y="168"/>
                    <a:pt x="289" y="168"/>
                  </a:cubicBezTo>
                  <a:cubicBezTo>
                    <a:pt x="284" y="168"/>
                    <a:pt x="278" y="163"/>
                    <a:pt x="272" y="154"/>
                  </a:cubicBezTo>
                  <a:cubicBezTo>
                    <a:pt x="272" y="143"/>
                    <a:pt x="268" y="137"/>
                    <a:pt x="260" y="137"/>
                  </a:cubicBezTo>
                  <a:cubicBezTo>
                    <a:pt x="253" y="137"/>
                    <a:pt x="242" y="143"/>
                    <a:pt x="228" y="154"/>
                  </a:cubicBezTo>
                  <a:cubicBezTo>
                    <a:pt x="196" y="154"/>
                    <a:pt x="181" y="154"/>
                    <a:pt x="181" y="132"/>
                  </a:cubicBezTo>
                  <a:cubicBezTo>
                    <a:pt x="181" y="111"/>
                    <a:pt x="181" y="101"/>
                    <a:pt x="179" y="101"/>
                  </a:cubicBezTo>
                  <a:cubicBezTo>
                    <a:pt x="178" y="101"/>
                    <a:pt x="174" y="111"/>
                    <a:pt x="168" y="132"/>
                  </a:cubicBezTo>
                  <a:cubicBezTo>
                    <a:pt x="160" y="143"/>
                    <a:pt x="156" y="148"/>
                    <a:pt x="151" y="148"/>
                  </a:cubicBezTo>
                  <a:cubicBezTo>
                    <a:pt x="145" y="148"/>
                    <a:pt x="137" y="143"/>
                    <a:pt x="121" y="132"/>
                  </a:cubicBezTo>
                  <a:cubicBezTo>
                    <a:pt x="113" y="121"/>
                    <a:pt x="109" y="115"/>
                    <a:pt x="106" y="115"/>
                  </a:cubicBezTo>
                  <a:cubicBezTo>
                    <a:pt x="102" y="115"/>
                    <a:pt x="99" y="121"/>
                    <a:pt x="93" y="132"/>
                  </a:cubicBezTo>
                  <a:cubicBezTo>
                    <a:pt x="93" y="172"/>
                    <a:pt x="93" y="194"/>
                    <a:pt x="105" y="194"/>
                  </a:cubicBezTo>
                  <a:cubicBezTo>
                    <a:pt x="121" y="194"/>
                    <a:pt x="121" y="194"/>
                    <a:pt x="121" y="213"/>
                  </a:cubicBezTo>
                  <a:lnTo>
                    <a:pt x="93" y="213"/>
                  </a:lnTo>
                  <a:cubicBezTo>
                    <a:pt x="71" y="213"/>
                    <a:pt x="49" y="219"/>
                    <a:pt x="30" y="235"/>
                  </a:cubicBezTo>
                  <a:cubicBezTo>
                    <a:pt x="5" y="253"/>
                    <a:pt x="0" y="282"/>
                    <a:pt x="15" y="282"/>
                  </a:cubicBezTo>
                  <a:cubicBezTo>
                    <a:pt x="19" y="282"/>
                    <a:pt x="24" y="280"/>
                    <a:pt x="30" y="276"/>
                  </a:cubicBezTo>
                  <a:lnTo>
                    <a:pt x="46" y="298"/>
                  </a:lnTo>
                  <a:cubicBezTo>
                    <a:pt x="44" y="329"/>
                    <a:pt x="51" y="345"/>
                    <a:pt x="59" y="345"/>
                  </a:cubicBezTo>
                  <a:cubicBezTo>
                    <a:pt x="66" y="345"/>
                    <a:pt x="74" y="329"/>
                    <a:pt x="74" y="298"/>
                  </a:cubicBezTo>
                  <a:cubicBezTo>
                    <a:pt x="74" y="264"/>
                    <a:pt x="74" y="248"/>
                    <a:pt x="77" y="248"/>
                  </a:cubicBezTo>
                  <a:cubicBezTo>
                    <a:pt x="79" y="248"/>
                    <a:pt x="83" y="259"/>
                    <a:pt x="90" y="279"/>
                  </a:cubicBezTo>
                  <a:cubicBezTo>
                    <a:pt x="90" y="320"/>
                    <a:pt x="105" y="320"/>
                    <a:pt x="118" y="320"/>
                  </a:cubicBezTo>
                  <a:cubicBezTo>
                    <a:pt x="134" y="320"/>
                    <a:pt x="134" y="320"/>
                    <a:pt x="134" y="342"/>
                  </a:cubicBezTo>
                  <a:cubicBezTo>
                    <a:pt x="134" y="360"/>
                    <a:pt x="149" y="382"/>
                    <a:pt x="162" y="382"/>
                  </a:cubicBezTo>
                  <a:cubicBezTo>
                    <a:pt x="178" y="382"/>
                    <a:pt x="178" y="382"/>
                    <a:pt x="178" y="364"/>
                  </a:cubicBezTo>
                  <a:cubicBezTo>
                    <a:pt x="172" y="354"/>
                    <a:pt x="174" y="349"/>
                    <a:pt x="179" y="349"/>
                  </a:cubicBezTo>
                  <a:cubicBezTo>
                    <a:pt x="187" y="349"/>
                    <a:pt x="200" y="359"/>
                    <a:pt x="209" y="382"/>
                  </a:cubicBezTo>
                  <a:cubicBezTo>
                    <a:pt x="216" y="392"/>
                    <a:pt x="219" y="397"/>
                    <a:pt x="222" y="397"/>
                  </a:cubicBezTo>
                  <a:cubicBezTo>
                    <a:pt x="225" y="397"/>
                    <a:pt x="225" y="387"/>
                    <a:pt x="225" y="364"/>
                  </a:cubicBezTo>
                  <a:cubicBezTo>
                    <a:pt x="225" y="342"/>
                    <a:pt x="232" y="331"/>
                    <a:pt x="241" y="331"/>
                  </a:cubicBezTo>
                  <a:cubicBezTo>
                    <a:pt x="250" y="331"/>
                    <a:pt x="261" y="342"/>
                    <a:pt x="268" y="364"/>
                  </a:cubicBezTo>
                  <a:lnTo>
                    <a:pt x="297" y="364"/>
                  </a:lnTo>
                  <a:cubicBezTo>
                    <a:pt x="312" y="364"/>
                    <a:pt x="312" y="342"/>
                    <a:pt x="312" y="323"/>
                  </a:cubicBezTo>
                  <a:cubicBezTo>
                    <a:pt x="312" y="297"/>
                    <a:pt x="312" y="287"/>
                    <a:pt x="315" y="287"/>
                  </a:cubicBezTo>
                  <a:cubicBezTo>
                    <a:pt x="318" y="287"/>
                    <a:pt x="321" y="292"/>
                    <a:pt x="328" y="301"/>
                  </a:cubicBezTo>
                  <a:cubicBezTo>
                    <a:pt x="337" y="313"/>
                    <a:pt x="341" y="329"/>
                    <a:pt x="344" y="342"/>
                  </a:cubicBezTo>
                  <a:cubicBezTo>
                    <a:pt x="344" y="364"/>
                    <a:pt x="356" y="364"/>
                    <a:pt x="372" y="364"/>
                  </a:cubicBezTo>
                  <a:cubicBezTo>
                    <a:pt x="388" y="364"/>
                    <a:pt x="419" y="364"/>
                    <a:pt x="419" y="345"/>
                  </a:cubicBezTo>
                  <a:lnTo>
                    <a:pt x="419" y="364"/>
                  </a:lnTo>
                  <a:cubicBezTo>
                    <a:pt x="427" y="364"/>
                    <a:pt x="430" y="373"/>
                    <a:pt x="431" y="373"/>
                  </a:cubicBezTo>
                  <a:cubicBezTo>
                    <a:pt x="431" y="373"/>
                    <a:pt x="431" y="371"/>
                    <a:pt x="431" y="364"/>
                  </a:cubicBezTo>
                  <a:cubicBezTo>
                    <a:pt x="450" y="367"/>
                    <a:pt x="466" y="376"/>
                    <a:pt x="478" y="386"/>
                  </a:cubicBezTo>
                  <a:cubicBezTo>
                    <a:pt x="484" y="390"/>
                    <a:pt x="490" y="392"/>
                    <a:pt x="496" y="392"/>
                  </a:cubicBezTo>
                  <a:cubicBezTo>
                    <a:pt x="520" y="392"/>
                    <a:pt x="542" y="358"/>
                    <a:pt x="507" y="323"/>
                  </a:cubicBezTo>
                  <a:lnTo>
                    <a:pt x="522" y="323"/>
                  </a:lnTo>
                  <a:cubicBezTo>
                    <a:pt x="538" y="323"/>
                    <a:pt x="538" y="304"/>
                    <a:pt x="538" y="304"/>
                  </a:cubicBezTo>
                  <a:cubicBezTo>
                    <a:pt x="538" y="282"/>
                    <a:pt x="554" y="282"/>
                    <a:pt x="566" y="282"/>
                  </a:cubicBezTo>
                  <a:lnTo>
                    <a:pt x="566" y="323"/>
                  </a:lnTo>
                  <a:cubicBezTo>
                    <a:pt x="557" y="360"/>
                    <a:pt x="564" y="382"/>
                    <a:pt x="574" y="382"/>
                  </a:cubicBezTo>
                  <a:cubicBezTo>
                    <a:pt x="582" y="382"/>
                    <a:pt x="591" y="371"/>
                    <a:pt x="597" y="345"/>
                  </a:cubicBezTo>
                  <a:lnTo>
                    <a:pt x="597" y="367"/>
                  </a:lnTo>
                  <a:cubicBezTo>
                    <a:pt x="597" y="378"/>
                    <a:pt x="601" y="383"/>
                    <a:pt x="609" y="383"/>
                  </a:cubicBezTo>
                  <a:cubicBezTo>
                    <a:pt x="616" y="383"/>
                    <a:pt x="627" y="378"/>
                    <a:pt x="641" y="367"/>
                  </a:cubicBezTo>
                  <a:cubicBezTo>
                    <a:pt x="657" y="367"/>
                    <a:pt x="673" y="326"/>
                    <a:pt x="673" y="304"/>
                  </a:cubicBezTo>
                  <a:cubicBezTo>
                    <a:pt x="673" y="287"/>
                    <a:pt x="682" y="285"/>
                    <a:pt x="686" y="285"/>
                  </a:cubicBezTo>
                  <a:cubicBezTo>
                    <a:pt x="688" y="285"/>
                    <a:pt x="688" y="285"/>
                    <a:pt x="688" y="285"/>
                  </a:cubicBezTo>
                  <a:cubicBezTo>
                    <a:pt x="701" y="285"/>
                    <a:pt x="701" y="285"/>
                    <a:pt x="701" y="304"/>
                  </a:cubicBezTo>
                  <a:cubicBezTo>
                    <a:pt x="701" y="326"/>
                    <a:pt x="709" y="337"/>
                    <a:pt x="719" y="337"/>
                  </a:cubicBezTo>
                  <a:cubicBezTo>
                    <a:pt x="728" y="337"/>
                    <a:pt x="740" y="326"/>
                    <a:pt x="748" y="304"/>
                  </a:cubicBezTo>
                  <a:lnTo>
                    <a:pt x="748" y="326"/>
                  </a:lnTo>
                  <a:cubicBezTo>
                    <a:pt x="748" y="342"/>
                    <a:pt x="754" y="356"/>
                    <a:pt x="785" y="356"/>
                  </a:cubicBezTo>
                  <a:cubicBezTo>
                    <a:pt x="798" y="356"/>
                    <a:pt x="814" y="353"/>
                    <a:pt x="836" y="348"/>
                  </a:cubicBezTo>
                  <a:cubicBezTo>
                    <a:pt x="895" y="348"/>
                    <a:pt x="939" y="348"/>
                    <a:pt x="939" y="370"/>
                  </a:cubicBezTo>
                  <a:cubicBezTo>
                    <a:pt x="939" y="374"/>
                    <a:pt x="941" y="376"/>
                    <a:pt x="945" y="376"/>
                  </a:cubicBezTo>
                  <a:cubicBezTo>
                    <a:pt x="962" y="376"/>
                    <a:pt x="1007" y="343"/>
                    <a:pt x="1030" y="307"/>
                  </a:cubicBezTo>
                  <a:cubicBezTo>
                    <a:pt x="1030" y="329"/>
                    <a:pt x="1046" y="329"/>
                    <a:pt x="1074" y="329"/>
                  </a:cubicBezTo>
                  <a:cubicBezTo>
                    <a:pt x="1121" y="329"/>
                    <a:pt x="1121" y="329"/>
                    <a:pt x="1121" y="351"/>
                  </a:cubicBezTo>
                  <a:cubicBezTo>
                    <a:pt x="1113" y="371"/>
                    <a:pt x="1109" y="382"/>
                    <a:pt x="1111" y="382"/>
                  </a:cubicBezTo>
                  <a:cubicBezTo>
                    <a:pt x="1112" y="382"/>
                    <a:pt x="1119" y="371"/>
                    <a:pt x="1133" y="351"/>
                  </a:cubicBezTo>
                  <a:cubicBezTo>
                    <a:pt x="1139" y="335"/>
                    <a:pt x="1150" y="329"/>
                    <a:pt x="1161" y="329"/>
                  </a:cubicBezTo>
                  <a:cubicBezTo>
                    <a:pt x="1178" y="329"/>
                    <a:pt x="1195" y="346"/>
                    <a:pt x="1193" y="373"/>
                  </a:cubicBezTo>
                  <a:cubicBezTo>
                    <a:pt x="1193" y="392"/>
                    <a:pt x="1209" y="392"/>
                    <a:pt x="1240" y="395"/>
                  </a:cubicBezTo>
                  <a:cubicBezTo>
                    <a:pt x="1256" y="373"/>
                    <a:pt x="1284" y="373"/>
                    <a:pt x="1315" y="373"/>
                  </a:cubicBezTo>
                  <a:cubicBezTo>
                    <a:pt x="1359" y="373"/>
                    <a:pt x="1359" y="373"/>
                    <a:pt x="1359" y="332"/>
                  </a:cubicBezTo>
                  <a:cubicBezTo>
                    <a:pt x="1359" y="292"/>
                    <a:pt x="1375" y="292"/>
                    <a:pt x="1403" y="292"/>
                  </a:cubicBezTo>
                  <a:cubicBezTo>
                    <a:pt x="1419" y="292"/>
                    <a:pt x="1434" y="292"/>
                    <a:pt x="1434" y="313"/>
                  </a:cubicBezTo>
                  <a:cubicBezTo>
                    <a:pt x="1434" y="313"/>
                    <a:pt x="1450" y="332"/>
                    <a:pt x="1462" y="332"/>
                  </a:cubicBezTo>
                  <a:cubicBezTo>
                    <a:pt x="1478" y="332"/>
                    <a:pt x="1494" y="332"/>
                    <a:pt x="1494" y="354"/>
                  </a:cubicBezTo>
                  <a:cubicBezTo>
                    <a:pt x="1503" y="367"/>
                    <a:pt x="1522" y="376"/>
                    <a:pt x="1538" y="376"/>
                  </a:cubicBezTo>
                  <a:cubicBezTo>
                    <a:pt x="1569" y="376"/>
                    <a:pt x="1597" y="376"/>
                    <a:pt x="1597" y="398"/>
                  </a:cubicBezTo>
                  <a:cubicBezTo>
                    <a:pt x="1613" y="398"/>
                    <a:pt x="1613" y="398"/>
                    <a:pt x="1613" y="376"/>
                  </a:cubicBezTo>
                  <a:cubicBezTo>
                    <a:pt x="1613" y="363"/>
                    <a:pt x="1621" y="348"/>
                    <a:pt x="1646" y="348"/>
                  </a:cubicBezTo>
                  <a:cubicBezTo>
                    <a:pt x="1657" y="348"/>
                    <a:pt x="1670" y="351"/>
                    <a:pt x="1688" y="357"/>
                  </a:cubicBezTo>
                  <a:cubicBezTo>
                    <a:pt x="1716" y="357"/>
                    <a:pt x="1763" y="357"/>
                    <a:pt x="1763" y="335"/>
                  </a:cubicBezTo>
                  <a:cubicBezTo>
                    <a:pt x="1776" y="335"/>
                    <a:pt x="1776" y="335"/>
                    <a:pt x="1776" y="357"/>
                  </a:cubicBezTo>
                  <a:cubicBezTo>
                    <a:pt x="1776" y="378"/>
                    <a:pt x="1784" y="388"/>
                    <a:pt x="1795" y="388"/>
                  </a:cubicBezTo>
                  <a:cubicBezTo>
                    <a:pt x="1806" y="388"/>
                    <a:pt x="1821" y="378"/>
                    <a:pt x="1835" y="357"/>
                  </a:cubicBezTo>
                  <a:cubicBezTo>
                    <a:pt x="1835" y="348"/>
                    <a:pt x="1839" y="343"/>
                    <a:pt x="1845" y="343"/>
                  </a:cubicBezTo>
                  <a:cubicBezTo>
                    <a:pt x="1851" y="343"/>
                    <a:pt x="1859" y="348"/>
                    <a:pt x="1867" y="357"/>
                  </a:cubicBezTo>
                  <a:cubicBezTo>
                    <a:pt x="1867" y="357"/>
                    <a:pt x="1882" y="357"/>
                    <a:pt x="1898" y="339"/>
                  </a:cubicBezTo>
                  <a:cubicBezTo>
                    <a:pt x="1904" y="328"/>
                    <a:pt x="1907" y="322"/>
                    <a:pt x="1913" y="322"/>
                  </a:cubicBezTo>
                  <a:cubicBezTo>
                    <a:pt x="1918" y="322"/>
                    <a:pt x="1926" y="328"/>
                    <a:pt x="1942" y="339"/>
                  </a:cubicBezTo>
                  <a:cubicBezTo>
                    <a:pt x="1942" y="360"/>
                    <a:pt x="1958" y="360"/>
                    <a:pt x="1970" y="360"/>
                  </a:cubicBezTo>
                  <a:cubicBezTo>
                    <a:pt x="1985" y="350"/>
                    <a:pt x="2031" y="345"/>
                    <a:pt x="2076" y="345"/>
                  </a:cubicBezTo>
                  <a:cubicBezTo>
                    <a:pt x="2124" y="345"/>
                    <a:pt x="2172" y="351"/>
                    <a:pt x="2180" y="360"/>
                  </a:cubicBezTo>
                  <a:cubicBezTo>
                    <a:pt x="2196" y="342"/>
                    <a:pt x="2196" y="342"/>
                    <a:pt x="2211" y="342"/>
                  </a:cubicBezTo>
                  <a:cubicBezTo>
                    <a:pt x="2216" y="357"/>
                    <a:pt x="2222" y="364"/>
                    <a:pt x="2226" y="364"/>
                  </a:cubicBezTo>
                  <a:cubicBezTo>
                    <a:pt x="2234" y="364"/>
                    <a:pt x="2240" y="347"/>
                    <a:pt x="2240" y="320"/>
                  </a:cubicBezTo>
                  <a:lnTo>
                    <a:pt x="2211" y="320"/>
                  </a:lnTo>
                  <a:cubicBezTo>
                    <a:pt x="2211" y="302"/>
                    <a:pt x="2220" y="291"/>
                    <a:pt x="2230" y="291"/>
                  </a:cubicBezTo>
                  <a:cubicBezTo>
                    <a:pt x="2242" y="291"/>
                    <a:pt x="2255" y="307"/>
                    <a:pt x="2255" y="342"/>
                  </a:cubicBezTo>
                  <a:cubicBezTo>
                    <a:pt x="2263" y="362"/>
                    <a:pt x="2267" y="372"/>
                    <a:pt x="2271" y="372"/>
                  </a:cubicBezTo>
                  <a:cubicBezTo>
                    <a:pt x="2274" y="372"/>
                    <a:pt x="2277" y="362"/>
                    <a:pt x="2283" y="342"/>
                  </a:cubicBezTo>
                  <a:cubicBezTo>
                    <a:pt x="2291" y="321"/>
                    <a:pt x="2299" y="311"/>
                    <a:pt x="2307" y="311"/>
                  </a:cubicBezTo>
                  <a:cubicBezTo>
                    <a:pt x="2315" y="311"/>
                    <a:pt x="2323" y="321"/>
                    <a:pt x="2330" y="342"/>
                  </a:cubicBezTo>
                  <a:cubicBezTo>
                    <a:pt x="2330" y="364"/>
                    <a:pt x="2330" y="375"/>
                    <a:pt x="2332" y="375"/>
                  </a:cubicBezTo>
                  <a:cubicBezTo>
                    <a:pt x="2334" y="375"/>
                    <a:pt x="2337" y="364"/>
                    <a:pt x="2343" y="342"/>
                  </a:cubicBezTo>
                  <a:cubicBezTo>
                    <a:pt x="2361" y="296"/>
                    <a:pt x="2382" y="269"/>
                    <a:pt x="2398" y="269"/>
                  </a:cubicBezTo>
                  <a:cubicBezTo>
                    <a:pt x="2410" y="269"/>
                    <a:pt x="2418" y="286"/>
                    <a:pt x="2418" y="323"/>
                  </a:cubicBezTo>
                  <a:cubicBezTo>
                    <a:pt x="2418" y="364"/>
                    <a:pt x="2434" y="386"/>
                    <a:pt x="2450" y="386"/>
                  </a:cubicBezTo>
                  <a:cubicBezTo>
                    <a:pt x="2462" y="386"/>
                    <a:pt x="2465" y="364"/>
                    <a:pt x="2465" y="345"/>
                  </a:cubicBezTo>
                  <a:cubicBezTo>
                    <a:pt x="2457" y="323"/>
                    <a:pt x="2457" y="312"/>
                    <a:pt x="2463" y="312"/>
                  </a:cubicBezTo>
                  <a:lnTo>
                    <a:pt x="2463" y="312"/>
                  </a:lnTo>
                  <a:cubicBezTo>
                    <a:pt x="2468" y="312"/>
                    <a:pt x="2479" y="323"/>
                    <a:pt x="2493" y="345"/>
                  </a:cubicBezTo>
                  <a:cubicBezTo>
                    <a:pt x="2518" y="380"/>
                    <a:pt x="2538" y="395"/>
                    <a:pt x="2559" y="395"/>
                  </a:cubicBezTo>
                  <a:cubicBezTo>
                    <a:pt x="2576" y="395"/>
                    <a:pt x="2593" y="385"/>
                    <a:pt x="2613" y="367"/>
                  </a:cubicBezTo>
                  <a:cubicBezTo>
                    <a:pt x="2642" y="346"/>
                    <a:pt x="2669" y="336"/>
                    <a:pt x="2682" y="336"/>
                  </a:cubicBezTo>
                  <a:cubicBezTo>
                    <a:pt x="2696" y="336"/>
                    <a:pt x="2696" y="346"/>
                    <a:pt x="2672" y="367"/>
                  </a:cubicBezTo>
                  <a:cubicBezTo>
                    <a:pt x="2655" y="391"/>
                    <a:pt x="2648" y="401"/>
                    <a:pt x="2652" y="401"/>
                  </a:cubicBezTo>
                  <a:cubicBezTo>
                    <a:pt x="2654" y="401"/>
                    <a:pt x="2661" y="396"/>
                    <a:pt x="2672" y="389"/>
                  </a:cubicBezTo>
                  <a:lnTo>
                    <a:pt x="2747" y="389"/>
                  </a:lnTo>
                  <a:cubicBezTo>
                    <a:pt x="2763" y="389"/>
                    <a:pt x="2779" y="367"/>
                    <a:pt x="2779" y="348"/>
                  </a:cubicBezTo>
                  <a:cubicBezTo>
                    <a:pt x="2786" y="373"/>
                    <a:pt x="2802" y="392"/>
                    <a:pt x="2819" y="392"/>
                  </a:cubicBezTo>
                  <a:cubicBezTo>
                    <a:pt x="2829" y="392"/>
                    <a:pt x="2840" y="385"/>
                    <a:pt x="2851" y="370"/>
                  </a:cubicBezTo>
                  <a:lnTo>
                    <a:pt x="2882" y="370"/>
                  </a:lnTo>
                  <a:cubicBezTo>
                    <a:pt x="2898" y="370"/>
                    <a:pt x="2898" y="370"/>
                    <a:pt x="2913" y="348"/>
                  </a:cubicBezTo>
                  <a:cubicBezTo>
                    <a:pt x="2917" y="343"/>
                    <a:pt x="2921" y="340"/>
                    <a:pt x="2925" y="340"/>
                  </a:cubicBezTo>
                  <a:cubicBezTo>
                    <a:pt x="2935" y="340"/>
                    <a:pt x="2946" y="354"/>
                    <a:pt x="2957" y="370"/>
                  </a:cubicBezTo>
                  <a:cubicBezTo>
                    <a:pt x="2968" y="386"/>
                    <a:pt x="2978" y="400"/>
                    <a:pt x="2983" y="400"/>
                  </a:cubicBezTo>
                  <a:cubicBezTo>
                    <a:pt x="2984" y="400"/>
                    <a:pt x="2985" y="397"/>
                    <a:pt x="2985" y="392"/>
                  </a:cubicBezTo>
                  <a:cubicBezTo>
                    <a:pt x="2985" y="370"/>
                    <a:pt x="3017" y="351"/>
                    <a:pt x="3032" y="329"/>
                  </a:cubicBezTo>
                  <a:cubicBezTo>
                    <a:pt x="3036" y="323"/>
                    <a:pt x="3040" y="320"/>
                    <a:pt x="3043" y="320"/>
                  </a:cubicBezTo>
                  <a:cubicBezTo>
                    <a:pt x="3051" y="320"/>
                    <a:pt x="3056" y="336"/>
                    <a:pt x="3045" y="351"/>
                  </a:cubicBezTo>
                  <a:cubicBezTo>
                    <a:pt x="3045" y="370"/>
                    <a:pt x="3045" y="370"/>
                    <a:pt x="3076" y="392"/>
                  </a:cubicBezTo>
                  <a:cubicBezTo>
                    <a:pt x="3092" y="392"/>
                    <a:pt x="3120" y="392"/>
                    <a:pt x="3120" y="373"/>
                  </a:cubicBezTo>
                  <a:cubicBezTo>
                    <a:pt x="3120" y="362"/>
                    <a:pt x="3143" y="357"/>
                    <a:pt x="3168" y="357"/>
                  </a:cubicBezTo>
                  <a:cubicBezTo>
                    <a:pt x="3192" y="357"/>
                    <a:pt x="3219" y="362"/>
                    <a:pt x="3227" y="373"/>
                  </a:cubicBezTo>
                  <a:lnTo>
                    <a:pt x="3255" y="373"/>
                  </a:lnTo>
                  <a:cubicBezTo>
                    <a:pt x="3270" y="373"/>
                    <a:pt x="3284" y="354"/>
                    <a:pt x="3296" y="354"/>
                  </a:cubicBezTo>
                  <a:cubicBezTo>
                    <a:pt x="3297" y="354"/>
                    <a:pt x="3298" y="354"/>
                    <a:pt x="3299" y="354"/>
                  </a:cubicBezTo>
                  <a:cubicBezTo>
                    <a:pt x="3311" y="351"/>
                    <a:pt x="3324" y="342"/>
                    <a:pt x="3330" y="332"/>
                  </a:cubicBezTo>
                  <a:cubicBezTo>
                    <a:pt x="3346" y="332"/>
                    <a:pt x="3362" y="332"/>
                    <a:pt x="3358" y="354"/>
                  </a:cubicBezTo>
                  <a:cubicBezTo>
                    <a:pt x="3366" y="332"/>
                    <a:pt x="3370" y="321"/>
                    <a:pt x="3374" y="321"/>
                  </a:cubicBezTo>
                  <a:cubicBezTo>
                    <a:pt x="3378" y="321"/>
                    <a:pt x="3382" y="332"/>
                    <a:pt x="3390" y="354"/>
                  </a:cubicBezTo>
                  <a:cubicBezTo>
                    <a:pt x="3390" y="375"/>
                    <a:pt x="3390" y="385"/>
                    <a:pt x="3392" y="385"/>
                  </a:cubicBezTo>
                  <a:cubicBezTo>
                    <a:pt x="3394" y="385"/>
                    <a:pt x="3398" y="375"/>
                    <a:pt x="3405" y="354"/>
                  </a:cubicBezTo>
                  <a:cubicBezTo>
                    <a:pt x="3413" y="343"/>
                    <a:pt x="3417" y="338"/>
                    <a:pt x="3421" y="338"/>
                  </a:cubicBezTo>
                  <a:cubicBezTo>
                    <a:pt x="3424" y="338"/>
                    <a:pt x="3427" y="343"/>
                    <a:pt x="3434" y="354"/>
                  </a:cubicBezTo>
                  <a:cubicBezTo>
                    <a:pt x="3434" y="365"/>
                    <a:pt x="3437" y="371"/>
                    <a:pt x="3441" y="371"/>
                  </a:cubicBezTo>
                  <a:cubicBezTo>
                    <a:pt x="3445" y="371"/>
                    <a:pt x="3449" y="365"/>
                    <a:pt x="3449" y="354"/>
                  </a:cubicBezTo>
                  <a:cubicBezTo>
                    <a:pt x="3459" y="329"/>
                    <a:pt x="3480" y="311"/>
                    <a:pt x="3494" y="311"/>
                  </a:cubicBezTo>
                  <a:cubicBezTo>
                    <a:pt x="3503" y="311"/>
                    <a:pt x="3509" y="317"/>
                    <a:pt x="3509" y="332"/>
                  </a:cubicBezTo>
                  <a:cubicBezTo>
                    <a:pt x="3509" y="332"/>
                    <a:pt x="3510" y="332"/>
                    <a:pt x="3511" y="332"/>
                  </a:cubicBezTo>
                  <a:cubicBezTo>
                    <a:pt x="3516" y="332"/>
                    <a:pt x="3528" y="331"/>
                    <a:pt x="3540" y="313"/>
                  </a:cubicBezTo>
                  <a:cubicBezTo>
                    <a:pt x="3548" y="293"/>
                    <a:pt x="3552" y="283"/>
                    <a:pt x="3553" y="283"/>
                  </a:cubicBezTo>
                  <a:lnTo>
                    <a:pt x="3553" y="283"/>
                  </a:lnTo>
                  <a:cubicBezTo>
                    <a:pt x="3555" y="283"/>
                    <a:pt x="3554" y="293"/>
                    <a:pt x="3553" y="313"/>
                  </a:cubicBezTo>
                  <a:cubicBezTo>
                    <a:pt x="3561" y="334"/>
                    <a:pt x="3568" y="344"/>
                    <a:pt x="3576" y="344"/>
                  </a:cubicBezTo>
                  <a:cubicBezTo>
                    <a:pt x="3584" y="344"/>
                    <a:pt x="3592" y="334"/>
                    <a:pt x="3600" y="313"/>
                  </a:cubicBezTo>
                  <a:cubicBezTo>
                    <a:pt x="3603" y="307"/>
                    <a:pt x="3608" y="304"/>
                    <a:pt x="3614" y="304"/>
                  </a:cubicBezTo>
                  <a:cubicBezTo>
                    <a:pt x="3619" y="304"/>
                    <a:pt x="3625" y="307"/>
                    <a:pt x="3628" y="313"/>
                  </a:cubicBezTo>
                  <a:cubicBezTo>
                    <a:pt x="3646" y="326"/>
                    <a:pt x="3683" y="339"/>
                    <a:pt x="3708" y="339"/>
                  </a:cubicBezTo>
                  <a:cubicBezTo>
                    <a:pt x="3727" y="339"/>
                    <a:pt x="3740" y="332"/>
                    <a:pt x="3734" y="313"/>
                  </a:cubicBezTo>
                  <a:lnTo>
                    <a:pt x="3734" y="313"/>
                  </a:lnTo>
                  <a:lnTo>
                    <a:pt x="3763" y="317"/>
                  </a:lnTo>
                  <a:cubicBezTo>
                    <a:pt x="3778" y="326"/>
                    <a:pt x="3789" y="331"/>
                    <a:pt x="3798" y="331"/>
                  </a:cubicBezTo>
                  <a:cubicBezTo>
                    <a:pt x="3807" y="331"/>
                    <a:pt x="3814" y="326"/>
                    <a:pt x="3822" y="317"/>
                  </a:cubicBezTo>
                  <a:lnTo>
                    <a:pt x="3838" y="295"/>
                  </a:lnTo>
                  <a:cubicBezTo>
                    <a:pt x="3838" y="317"/>
                    <a:pt x="3854" y="339"/>
                    <a:pt x="3869" y="339"/>
                  </a:cubicBezTo>
                  <a:cubicBezTo>
                    <a:pt x="3882" y="339"/>
                    <a:pt x="3882" y="339"/>
                    <a:pt x="3882" y="317"/>
                  </a:cubicBezTo>
                  <a:cubicBezTo>
                    <a:pt x="3869" y="295"/>
                    <a:pt x="3882" y="295"/>
                    <a:pt x="3897" y="295"/>
                  </a:cubicBezTo>
                  <a:cubicBezTo>
                    <a:pt x="3913" y="295"/>
                    <a:pt x="3929" y="317"/>
                    <a:pt x="3929" y="339"/>
                  </a:cubicBezTo>
                  <a:lnTo>
                    <a:pt x="3941" y="339"/>
                  </a:lnTo>
                  <a:cubicBezTo>
                    <a:pt x="3941" y="313"/>
                    <a:pt x="3946" y="304"/>
                    <a:pt x="3951" y="304"/>
                  </a:cubicBezTo>
                  <a:cubicBezTo>
                    <a:pt x="3954" y="304"/>
                    <a:pt x="3957" y="309"/>
                    <a:pt x="3957" y="317"/>
                  </a:cubicBezTo>
                  <a:cubicBezTo>
                    <a:pt x="3965" y="330"/>
                    <a:pt x="3980" y="339"/>
                    <a:pt x="3995" y="339"/>
                  </a:cubicBezTo>
                  <a:cubicBezTo>
                    <a:pt x="3997" y="339"/>
                    <a:pt x="3999" y="339"/>
                    <a:pt x="4001" y="339"/>
                  </a:cubicBezTo>
                  <a:cubicBezTo>
                    <a:pt x="4001" y="331"/>
                    <a:pt x="4003" y="329"/>
                    <a:pt x="4004" y="329"/>
                  </a:cubicBezTo>
                  <a:lnTo>
                    <a:pt x="4004" y="329"/>
                  </a:lnTo>
                  <a:cubicBezTo>
                    <a:pt x="4008" y="329"/>
                    <a:pt x="4011" y="339"/>
                    <a:pt x="4001" y="339"/>
                  </a:cubicBezTo>
                  <a:lnTo>
                    <a:pt x="4001" y="360"/>
                  </a:lnTo>
                  <a:cubicBezTo>
                    <a:pt x="4005" y="366"/>
                    <a:pt x="4009" y="368"/>
                    <a:pt x="4011" y="368"/>
                  </a:cubicBezTo>
                  <a:cubicBezTo>
                    <a:pt x="4016" y="368"/>
                    <a:pt x="4016" y="354"/>
                    <a:pt x="4016" y="339"/>
                  </a:cubicBezTo>
                  <a:lnTo>
                    <a:pt x="4048" y="339"/>
                  </a:lnTo>
                  <a:cubicBezTo>
                    <a:pt x="4063" y="339"/>
                    <a:pt x="4076" y="339"/>
                    <a:pt x="4063" y="320"/>
                  </a:cubicBezTo>
                  <a:cubicBezTo>
                    <a:pt x="4063" y="298"/>
                    <a:pt x="4063" y="276"/>
                    <a:pt x="4076" y="276"/>
                  </a:cubicBezTo>
                  <a:cubicBezTo>
                    <a:pt x="4076" y="270"/>
                    <a:pt x="4078" y="268"/>
                    <a:pt x="4079" y="268"/>
                  </a:cubicBezTo>
                  <a:lnTo>
                    <a:pt x="4079" y="268"/>
                  </a:lnTo>
                  <a:cubicBezTo>
                    <a:pt x="4083" y="268"/>
                    <a:pt x="4086" y="276"/>
                    <a:pt x="4076" y="276"/>
                  </a:cubicBezTo>
                  <a:cubicBezTo>
                    <a:pt x="4076" y="298"/>
                    <a:pt x="4076" y="320"/>
                    <a:pt x="4092" y="320"/>
                  </a:cubicBezTo>
                  <a:cubicBezTo>
                    <a:pt x="4107" y="320"/>
                    <a:pt x="4107" y="339"/>
                    <a:pt x="4107" y="339"/>
                  </a:cubicBezTo>
                  <a:cubicBezTo>
                    <a:pt x="4101" y="357"/>
                    <a:pt x="4108" y="364"/>
                    <a:pt x="4119" y="364"/>
                  </a:cubicBezTo>
                  <a:cubicBezTo>
                    <a:pt x="4135" y="364"/>
                    <a:pt x="4158" y="352"/>
                    <a:pt x="4167" y="342"/>
                  </a:cubicBezTo>
                  <a:cubicBezTo>
                    <a:pt x="4181" y="320"/>
                    <a:pt x="4192" y="309"/>
                    <a:pt x="4199" y="309"/>
                  </a:cubicBezTo>
                  <a:cubicBezTo>
                    <a:pt x="4207" y="309"/>
                    <a:pt x="4211" y="320"/>
                    <a:pt x="4211" y="342"/>
                  </a:cubicBezTo>
                  <a:cubicBezTo>
                    <a:pt x="4211" y="353"/>
                    <a:pt x="4213" y="358"/>
                    <a:pt x="4217" y="358"/>
                  </a:cubicBezTo>
                  <a:cubicBezTo>
                    <a:pt x="4227" y="358"/>
                    <a:pt x="4246" y="324"/>
                    <a:pt x="4258" y="279"/>
                  </a:cubicBezTo>
                  <a:lnTo>
                    <a:pt x="4270" y="216"/>
                  </a:lnTo>
                  <a:lnTo>
                    <a:pt x="4270" y="279"/>
                  </a:lnTo>
                  <a:cubicBezTo>
                    <a:pt x="4279" y="328"/>
                    <a:pt x="4283" y="349"/>
                    <a:pt x="4293" y="349"/>
                  </a:cubicBezTo>
                  <a:cubicBezTo>
                    <a:pt x="4301" y="349"/>
                    <a:pt x="4311" y="338"/>
                    <a:pt x="4330" y="320"/>
                  </a:cubicBezTo>
                  <a:cubicBezTo>
                    <a:pt x="4345" y="311"/>
                    <a:pt x="4353" y="306"/>
                    <a:pt x="4357" y="306"/>
                  </a:cubicBezTo>
                  <a:cubicBezTo>
                    <a:pt x="4361" y="306"/>
                    <a:pt x="4361" y="311"/>
                    <a:pt x="4361" y="323"/>
                  </a:cubicBezTo>
                  <a:cubicBezTo>
                    <a:pt x="4361" y="342"/>
                    <a:pt x="4377" y="342"/>
                    <a:pt x="4421" y="342"/>
                  </a:cubicBezTo>
                  <a:cubicBezTo>
                    <a:pt x="4433" y="343"/>
                    <a:pt x="4443" y="343"/>
                    <a:pt x="4451" y="343"/>
                  </a:cubicBezTo>
                  <a:cubicBezTo>
                    <a:pt x="4472" y="343"/>
                    <a:pt x="4480" y="339"/>
                    <a:pt x="4480" y="323"/>
                  </a:cubicBezTo>
                  <a:lnTo>
                    <a:pt x="4508" y="323"/>
                  </a:lnTo>
                  <a:cubicBezTo>
                    <a:pt x="4515" y="339"/>
                    <a:pt x="4523" y="345"/>
                    <a:pt x="4530" y="345"/>
                  </a:cubicBezTo>
                  <a:cubicBezTo>
                    <a:pt x="4541" y="345"/>
                    <a:pt x="4549" y="328"/>
                    <a:pt x="4540" y="301"/>
                  </a:cubicBezTo>
                  <a:lnTo>
                    <a:pt x="4540" y="301"/>
                  </a:lnTo>
                  <a:lnTo>
                    <a:pt x="4571" y="304"/>
                  </a:lnTo>
                  <a:lnTo>
                    <a:pt x="4571" y="323"/>
                  </a:lnTo>
                  <a:cubicBezTo>
                    <a:pt x="4571" y="345"/>
                    <a:pt x="4599" y="345"/>
                    <a:pt x="4718" y="345"/>
                  </a:cubicBezTo>
                  <a:cubicBezTo>
                    <a:pt x="4748" y="345"/>
                    <a:pt x="4771" y="346"/>
                    <a:pt x="4790" y="346"/>
                  </a:cubicBezTo>
                  <a:cubicBezTo>
                    <a:pt x="4859" y="346"/>
                    <a:pt x="4869" y="339"/>
                    <a:pt x="4869" y="307"/>
                  </a:cubicBezTo>
                  <a:cubicBezTo>
                    <a:pt x="4877" y="285"/>
                    <a:pt x="4885" y="274"/>
                    <a:pt x="4890" y="274"/>
                  </a:cubicBezTo>
                  <a:cubicBezTo>
                    <a:pt x="4896" y="274"/>
                    <a:pt x="4899" y="285"/>
                    <a:pt x="4897" y="307"/>
                  </a:cubicBezTo>
                  <a:cubicBezTo>
                    <a:pt x="4897" y="320"/>
                    <a:pt x="4905" y="335"/>
                    <a:pt x="4909" y="335"/>
                  </a:cubicBezTo>
                  <a:cubicBezTo>
                    <a:pt x="4911" y="335"/>
                    <a:pt x="4913" y="333"/>
                    <a:pt x="4913" y="326"/>
                  </a:cubicBezTo>
                  <a:cubicBezTo>
                    <a:pt x="4932" y="329"/>
                    <a:pt x="4947" y="335"/>
                    <a:pt x="4957" y="348"/>
                  </a:cubicBezTo>
                  <a:cubicBezTo>
                    <a:pt x="4976" y="366"/>
                    <a:pt x="4990" y="373"/>
                    <a:pt x="5000" y="373"/>
                  </a:cubicBezTo>
                  <a:cubicBezTo>
                    <a:pt x="5013" y="373"/>
                    <a:pt x="5017" y="361"/>
                    <a:pt x="5019" y="348"/>
                  </a:cubicBezTo>
                  <a:cubicBezTo>
                    <a:pt x="5013" y="331"/>
                    <a:pt x="5012" y="325"/>
                    <a:pt x="5014" y="325"/>
                  </a:cubicBezTo>
                  <a:lnTo>
                    <a:pt x="5014" y="325"/>
                  </a:lnTo>
                  <a:cubicBezTo>
                    <a:pt x="5016" y="325"/>
                    <a:pt x="5024" y="337"/>
                    <a:pt x="5032" y="348"/>
                  </a:cubicBezTo>
                  <a:cubicBezTo>
                    <a:pt x="5043" y="363"/>
                    <a:pt x="5054" y="379"/>
                    <a:pt x="5060" y="379"/>
                  </a:cubicBezTo>
                  <a:cubicBezTo>
                    <a:pt x="5062" y="379"/>
                    <a:pt x="5063" y="376"/>
                    <a:pt x="5063" y="370"/>
                  </a:cubicBezTo>
                  <a:cubicBezTo>
                    <a:pt x="5072" y="359"/>
                    <a:pt x="5104" y="347"/>
                    <a:pt x="5131" y="347"/>
                  </a:cubicBezTo>
                  <a:cubicBezTo>
                    <a:pt x="5150" y="347"/>
                    <a:pt x="5167" y="354"/>
                    <a:pt x="5167" y="373"/>
                  </a:cubicBezTo>
                  <a:lnTo>
                    <a:pt x="5198" y="373"/>
                  </a:lnTo>
                  <a:cubicBezTo>
                    <a:pt x="5198" y="351"/>
                    <a:pt x="5226" y="351"/>
                    <a:pt x="5257" y="351"/>
                  </a:cubicBezTo>
                  <a:cubicBezTo>
                    <a:pt x="5286" y="351"/>
                    <a:pt x="5301" y="351"/>
                    <a:pt x="5301" y="373"/>
                  </a:cubicBezTo>
                  <a:cubicBezTo>
                    <a:pt x="5293" y="384"/>
                    <a:pt x="5293" y="389"/>
                    <a:pt x="5299" y="389"/>
                  </a:cubicBezTo>
                  <a:cubicBezTo>
                    <a:pt x="5305" y="389"/>
                    <a:pt x="5317" y="384"/>
                    <a:pt x="5333" y="373"/>
                  </a:cubicBezTo>
                  <a:cubicBezTo>
                    <a:pt x="5345" y="373"/>
                    <a:pt x="5361" y="332"/>
                    <a:pt x="5377" y="332"/>
                  </a:cubicBezTo>
                  <a:cubicBezTo>
                    <a:pt x="5377" y="310"/>
                    <a:pt x="5392" y="292"/>
                    <a:pt x="5408" y="292"/>
                  </a:cubicBezTo>
                  <a:lnTo>
                    <a:pt x="5408" y="310"/>
                  </a:lnTo>
                  <a:lnTo>
                    <a:pt x="5405" y="354"/>
                  </a:lnTo>
                  <a:cubicBezTo>
                    <a:pt x="5420" y="354"/>
                    <a:pt x="5436" y="354"/>
                    <a:pt x="5436" y="332"/>
                  </a:cubicBezTo>
                  <a:cubicBezTo>
                    <a:pt x="5452" y="354"/>
                    <a:pt x="5467" y="354"/>
                    <a:pt x="5496" y="354"/>
                  </a:cubicBezTo>
                  <a:cubicBezTo>
                    <a:pt x="5527" y="354"/>
                    <a:pt x="5555" y="354"/>
                    <a:pt x="5571" y="335"/>
                  </a:cubicBezTo>
                  <a:cubicBezTo>
                    <a:pt x="5579" y="356"/>
                    <a:pt x="5605" y="366"/>
                    <a:pt x="5630" y="366"/>
                  </a:cubicBezTo>
                  <a:cubicBezTo>
                    <a:pt x="5656" y="366"/>
                    <a:pt x="5682" y="356"/>
                    <a:pt x="5690" y="335"/>
                  </a:cubicBezTo>
                  <a:cubicBezTo>
                    <a:pt x="5690" y="324"/>
                    <a:pt x="5694" y="319"/>
                    <a:pt x="5700" y="319"/>
                  </a:cubicBezTo>
                  <a:cubicBezTo>
                    <a:pt x="5706" y="319"/>
                    <a:pt x="5713" y="324"/>
                    <a:pt x="5721" y="335"/>
                  </a:cubicBezTo>
                  <a:cubicBezTo>
                    <a:pt x="5728" y="346"/>
                    <a:pt x="5731" y="352"/>
                    <a:pt x="5734" y="352"/>
                  </a:cubicBezTo>
                  <a:cubicBezTo>
                    <a:pt x="5738" y="352"/>
                    <a:pt x="5742" y="346"/>
                    <a:pt x="5749" y="335"/>
                  </a:cubicBezTo>
                  <a:cubicBezTo>
                    <a:pt x="5754" y="330"/>
                    <a:pt x="5758" y="328"/>
                    <a:pt x="5763" y="328"/>
                  </a:cubicBezTo>
                  <a:cubicBezTo>
                    <a:pt x="5774" y="328"/>
                    <a:pt x="5784" y="342"/>
                    <a:pt x="5793" y="357"/>
                  </a:cubicBezTo>
                  <a:cubicBezTo>
                    <a:pt x="5803" y="382"/>
                    <a:pt x="5812" y="391"/>
                    <a:pt x="5821" y="391"/>
                  </a:cubicBezTo>
                  <a:cubicBezTo>
                    <a:pt x="5828" y="391"/>
                    <a:pt x="5834" y="387"/>
                    <a:pt x="5840" y="379"/>
                  </a:cubicBezTo>
                  <a:cubicBezTo>
                    <a:pt x="5862" y="364"/>
                    <a:pt x="5887" y="357"/>
                    <a:pt x="5912" y="357"/>
                  </a:cubicBezTo>
                  <a:cubicBezTo>
                    <a:pt x="5944" y="339"/>
                    <a:pt x="5959" y="339"/>
                    <a:pt x="5944" y="317"/>
                  </a:cubicBezTo>
                  <a:cubicBezTo>
                    <a:pt x="5944" y="301"/>
                    <a:pt x="5950" y="288"/>
                    <a:pt x="5959" y="276"/>
                  </a:cubicBezTo>
                  <a:cubicBezTo>
                    <a:pt x="5969" y="269"/>
                    <a:pt x="5975" y="266"/>
                    <a:pt x="5979" y="266"/>
                  </a:cubicBezTo>
                  <a:cubicBezTo>
                    <a:pt x="5986" y="266"/>
                    <a:pt x="5983" y="276"/>
                    <a:pt x="5975" y="276"/>
                  </a:cubicBezTo>
                  <a:cubicBezTo>
                    <a:pt x="5944" y="295"/>
                    <a:pt x="5959" y="295"/>
                    <a:pt x="5975" y="317"/>
                  </a:cubicBezTo>
                  <a:cubicBezTo>
                    <a:pt x="5989" y="330"/>
                    <a:pt x="6007" y="339"/>
                    <a:pt x="6026" y="339"/>
                  </a:cubicBezTo>
                  <a:cubicBezTo>
                    <a:pt x="6029" y="339"/>
                    <a:pt x="6032" y="339"/>
                    <a:pt x="6035" y="339"/>
                  </a:cubicBezTo>
                  <a:lnTo>
                    <a:pt x="6094" y="339"/>
                  </a:lnTo>
                  <a:cubicBezTo>
                    <a:pt x="6116" y="350"/>
                    <a:pt x="6131" y="355"/>
                    <a:pt x="6140" y="355"/>
                  </a:cubicBezTo>
                  <a:cubicBezTo>
                    <a:pt x="6150" y="355"/>
                    <a:pt x="6154" y="350"/>
                    <a:pt x="6154" y="339"/>
                  </a:cubicBezTo>
                  <a:lnTo>
                    <a:pt x="6154" y="320"/>
                  </a:lnTo>
                  <a:cubicBezTo>
                    <a:pt x="6160" y="340"/>
                    <a:pt x="6206" y="351"/>
                    <a:pt x="6252" y="351"/>
                  </a:cubicBezTo>
                  <a:cubicBezTo>
                    <a:pt x="6296" y="351"/>
                    <a:pt x="6340" y="341"/>
                    <a:pt x="6348" y="320"/>
                  </a:cubicBezTo>
                  <a:lnTo>
                    <a:pt x="6348" y="342"/>
                  </a:lnTo>
                  <a:cubicBezTo>
                    <a:pt x="6348" y="364"/>
                    <a:pt x="6361" y="364"/>
                    <a:pt x="6392" y="364"/>
                  </a:cubicBezTo>
                  <a:cubicBezTo>
                    <a:pt x="6433" y="354"/>
                    <a:pt x="6470" y="348"/>
                    <a:pt x="6511" y="345"/>
                  </a:cubicBezTo>
                  <a:cubicBezTo>
                    <a:pt x="6571" y="345"/>
                    <a:pt x="6614" y="345"/>
                    <a:pt x="6614" y="323"/>
                  </a:cubicBezTo>
                  <a:cubicBezTo>
                    <a:pt x="6630" y="323"/>
                    <a:pt x="6630" y="323"/>
                    <a:pt x="6630" y="345"/>
                  </a:cubicBezTo>
                  <a:cubicBezTo>
                    <a:pt x="6614" y="367"/>
                    <a:pt x="6630" y="367"/>
                    <a:pt x="6646" y="367"/>
                  </a:cubicBezTo>
                  <a:cubicBezTo>
                    <a:pt x="6661" y="367"/>
                    <a:pt x="6661" y="345"/>
                    <a:pt x="6661" y="323"/>
                  </a:cubicBezTo>
                  <a:cubicBezTo>
                    <a:pt x="6661" y="314"/>
                    <a:pt x="6665" y="309"/>
                    <a:pt x="6672" y="309"/>
                  </a:cubicBezTo>
                  <a:cubicBezTo>
                    <a:pt x="6679" y="309"/>
                    <a:pt x="6691" y="315"/>
                    <a:pt x="6705" y="326"/>
                  </a:cubicBezTo>
                  <a:cubicBezTo>
                    <a:pt x="6725" y="336"/>
                    <a:pt x="6746" y="341"/>
                    <a:pt x="6767" y="341"/>
                  </a:cubicBezTo>
                  <a:cubicBezTo>
                    <a:pt x="6787" y="341"/>
                    <a:pt x="6806" y="337"/>
                    <a:pt x="6824" y="326"/>
                  </a:cubicBezTo>
                  <a:cubicBezTo>
                    <a:pt x="6840" y="326"/>
                    <a:pt x="6856" y="326"/>
                    <a:pt x="6856" y="348"/>
                  </a:cubicBezTo>
                  <a:cubicBezTo>
                    <a:pt x="6863" y="360"/>
                    <a:pt x="6876" y="372"/>
                    <a:pt x="6892" y="372"/>
                  </a:cubicBezTo>
                  <a:cubicBezTo>
                    <a:pt x="6904" y="372"/>
                    <a:pt x="6917" y="365"/>
                    <a:pt x="6931" y="348"/>
                  </a:cubicBezTo>
                  <a:cubicBezTo>
                    <a:pt x="6943" y="348"/>
                    <a:pt x="6943" y="348"/>
                    <a:pt x="6943" y="370"/>
                  </a:cubicBezTo>
                  <a:cubicBezTo>
                    <a:pt x="6953" y="381"/>
                    <a:pt x="6956" y="393"/>
                    <a:pt x="6961" y="393"/>
                  </a:cubicBezTo>
                  <a:cubicBezTo>
                    <a:pt x="6964" y="393"/>
                    <a:pt x="6968" y="387"/>
                    <a:pt x="6975" y="370"/>
                  </a:cubicBezTo>
                  <a:cubicBezTo>
                    <a:pt x="6990" y="359"/>
                    <a:pt x="7008" y="353"/>
                    <a:pt x="7026" y="353"/>
                  </a:cubicBezTo>
                  <a:cubicBezTo>
                    <a:pt x="7045" y="353"/>
                    <a:pt x="7063" y="359"/>
                    <a:pt x="7078" y="370"/>
                  </a:cubicBezTo>
                  <a:cubicBezTo>
                    <a:pt x="7094" y="370"/>
                    <a:pt x="7110" y="370"/>
                    <a:pt x="7110" y="351"/>
                  </a:cubicBezTo>
                  <a:lnTo>
                    <a:pt x="7110" y="329"/>
                  </a:lnTo>
                  <a:cubicBezTo>
                    <a:pt x="7116" y="350"/>
                    <a:pt x="7119" y="360"/>
                    <a:pt x="7122" y="360"/>
                  </a:cubicBezTo>
                  <a:cubicBezTo>
                    <a:pt x="7126" y="360"/>
                    <a:pt x="7130" y="350"/>
                    <a:pt x="7138" y="329"/>
                  </a:cubicBezTo>
                  <a:cubicBezTo>
                    <a:pt x="7138" y="318"/>
                    <a:pt x="7142" y="313"/>
                    <a:pt x="7146" y="313"/>
                  </a:cubicBezTo>
                  <a:cubicBezTo>
                    <a:pt x="7149" y="313"/>
                    <a:pt x="7153" y="318"/>
                    <a:pt x="7153" y="329"/>
                  </a:cubicBezTo>
                  <a:cubicBezTo>
                    <a:pt x="7169" y="351"/>
                    <a:pt x="7182" y="351"/>
                    <a:pt x="7182" y="351"/>
                  </a:cubicBezTo>
                  <a:cubicBezTo>
                    <a:pt x="7238" y="342"/>
                    <a:pt x="7291" y="332"/>
                    <a:pt x="7348" y="332"/>
                  </a:cubicBezTo>
                  <a:cubicBezTo>
                    <a:pt x="7467" y="332"/>
                    <a:pt x="7511" y="332"/>
                    <a:pt x="7511" y="313"/>
                  </a:cubicBezTo>
                  <a:cubicBezTo>
                    <a:pt x="7518" y="303"/>
                    <a:pt x="7522" y="297"/>
                    <a:pt x="7526" y="297"/>
                  </a:cubicBezTo>
                  <a:cubicBezTo>
                    <a:pt x="7530" y="297"/>
                    <a:pt x="7534" y="303"/>
                    <a:pt x="7542" y="313"/>
                  </a:cubicBezTo>
                  <a:cubicBezTo>
                    <a:pt x="7551" y="329"/>
                    <a:pt x="7570" y="335"/>
                    <a:pt x="7586" y="335"/>
                  </a:cubicBezTo>
                  <a:cubicBezTo>
                    <a:pt x="7602" y="335"/>
                    <a:pt x="7617" y="335"/>
                    <a:pt x="7617" y="354"/>
                  </a:cubicBezTo>
                  <a:cubicBezTo>
                    <a:pt x="7633" y="335"/>
                    <a:pt x="7633" y="335"/>
                    <a:pt x="7645" y="335"/>
                  </a:cubicBezTo>
                  <a:cubicBezTo>
                    <a:pt x="7645" y="345"/>
                    <a:pt x="7649" y="350"/>
                    <a:pt x="7655" y="350"/>
                  </a:cubicBezTo>
                  <a:cubicBezTo>
                    <a:pt x="7661" y="350"/>
                    <a:pt x="7669" y="345"/>
                    <a:pt x="7677" y="335"/>
                  </a:cubicBezTo>
                  <a:cubicBezTo>
                    <a:pt x="7685" y="315"/>
                    <a:pt x="7689" y="305"/>
                    <a:pt x="7690" y="305"/>
                  </a:cubicBezTo>
                  <a:cubicBezTo>
                    <a:pt x="7692" y="305"/>
                    <a:pt x="7692" y="315"/>
                    <a:pt x="7692" y="335"/>
                  </a:cubicBezTo>
                  <a:cubicBezTo>
                    <a:pt x="7692" y="349"/>
                    <a:pt x="7716" y="365"/>
                    <a:pt x="7722" y="365"/>
                  </a:cubicBezTo>
                  <a:cubicBezTo>
                    <a:pt x="7725" y="365"/>
                    <a:pt x="7725" y="362"/>
                    <a:pt x="7721" y="357"/>
                  </a:cubicBezTo>
                  <a:cubicBezTo>
                    <a:pt x="7721" y="335"/>
                    <a:pt x="7752" y="335"/>
                    <a:pt x="7765" y="313"/>
                  </a:cubicBezTo>
                  <a:cubicBezTo>
                    <a:pt x="7780" y="313"/>
                    <a:pt x="7796" y="317"/>
                    <a:pt x="7796" y="335"/>
                  </a:cubicBezTo>
                  <a:cubicBezTo>
                    <a:pt x="7801" y="342"/>
                    <a:pt x="7810" y="345"/>
                    <a:pt x="7822" y="345"/>
                  </a:cubicBezTo>
                  <a:cubicBezTo>
                    <a:pt x="7851" y="345"/>
                    <a:pt x="7890" y="330"/>
                    <a:pt x="7899" y="317"/>
                  </a:cubicBezTo>
                  <a:cubicBezTo>
                    <a:pt x="7899" y="306"/>
                    <a:pt x="7903" y="300"/>
                    <a:pt x="7907" y="300"/>
                  </a:cubicBezTo>
                  <a:cubicBezTo>
                    <a:pt x="7911" y="300"/>
                    <a:pt x="7915" y="306"/>
                    <a:pt x="7915" y="317"/>
                  </a:cubicBezTo>
                  <a:cubicBezTo>
                    <a:pt x="7915" y="339"/>
                    <a:pt x="7931" y="339"/>
                    <a:pt x="7946" y="339"/>
                  </a:cubicBezTo>
                  <a:cubicBezTo>
                    <a:pt x="7950" y="332"/>
                    <a:pt x="7953" y="329"/>
                    <a:pt x="7954" y="329"/>
                  </a:cubicBezTo>
                  <a:cubicBezTo>
                    <a:pt x="7959" y="329"/>
                    <a:pt x="7959" y="344"/>
                    <a:pt x="7959" y="357"/>
                  </a:cubicBezTo>
                  <a:cubicBezTo>
                    <a:pt x="7946" y="379"/>
                    <a:pt x="7959" y="379"/>
                    <a:pt x="7990" y="379"/>
                  </a:cubicBezTo>
                  <a:cubicBezTo>
                    <a:pt x="8006" y="360"/>
                    <a:pt x="8065" y="360"/>
                    <a:pt x="8109" y="360"/>
                  </a:cubicBezTo>
                  <a:cubicBezTo>
                    <a:pt x="8114" y="361"/>
                    <a:pt x="8119" y="361"/>
                    <a:pt x="8124" y="361"/>
                  </a:cubicBezTo>
                  <a:cubicBezTo>
                    <a:pt x="8169" y="361"/>
                    <a:pt x="8209" y="337"/>
                    <a:pt x="8228" y="298"/>
                  </a:cubicBezTo>
                  <a:lnTo>
                    <a:pt x="8244" y="257"/>
                  </a:lnTo>
                  <a:lnTo>
                    <a:pt x="8244" y="298"/>
                  </a:lnTo>
                  <a:cubicBezTo>
                    <a:pt x="8247" y="320"/>
                    <a:pt x="8250" y="342"/>
                    <a:pt x="8260" y="360"/>
                  </a:cubicBezTo>
                  <a:cubicBezTo>
                    <a:pt x="8272" y="360"/>
                    <a:pt x="8272" y="342"/>
                    <a:pt x="8272" y="320"/>
                  </a:cubicBezTo>
                  <a:cubicBezTo>
                    <a:pt x="8272" y="309"/>
                    <a:pt x="8276" y="303"/>
                    <a:pt x="8284" y="303"/>
                  </a:cubicBezTo>
                  <a:cubicBezTo>
                    <a:pt x="8292" y="303"/>
                    <a:pt x="8304" y="309"/>
                    <a:pt x="8319" y="320"/>
                  </a:cubicBezTo>
                  <a:cubicBezTo>
                    <a:pt x="8333" y="331"/>
                    <a:pt x="8344" y="336"/>
                    <a:pt x="8354" y="336"/>
                  </a:cubicBezTo>
                  <a:cubicBezTo>
                    <a:pt x="8363" y="336"/>
                    <a:pt x="8371" y="331"/>
                    <a:pt x="8379" y="320"/>
                  </a:cubicBezTo>
                  <a:cubicBezTo>
                    <a:pt x="8394" y="320"/>
                    <a:pt x="8413" y="326"/>
                    <a:pt x="8423" y="342"/>
                  </a:cubicBezTo>
                  <a:cubicBezTo>
                    <a:pt x="8438" y="342"/>
                    <a:pt x="8438" y="342"/>
                    <a:pt x="8438" y="323"/>
                  </a:cubicBezTo>
                  <a:cubicBezTo>
                    <a:pt x="8438" y="312"/>
                    <a:pt x="8442" y="306"/>
                    <a:pt x="8448" y="306"/>
                  </a:cubicBezTo>
                  <a:cubicBezTo>
                    <a:pt x="8453" y="306"/>
                    <a:pt x="8460" y="312"/>
                    <a:pt x="8466" y="323"/>
                  </a:cubicBezTo>
                  <a:cubicBezTo>
                    <a:pt x="8476" y="347"/>
                    <a:pt x="8495" y="357"/>
                    <a:pt x="8509" y="357"/>
                  </a:cubicBezTo>
                  <a:cubicBezTo>
                    <a:pt x="8519" y="357"/>
                    <a:pt x="8526" y="352"/>
                    <a:pt x="8526" y="345"/>
                  </a:cubicBezTo>
                  <a:cubicBezTo>
                    <a:pt x="8526" y="323"/>
                    <a:pt x="8542" y="323"/>
                    <a:pt x="8557" y="323"/>
                  </a:cubicBezTo>
                  <a:cubicBezTo>
                    <a:pt x="8560" y="323"/>
                    <a:pt x="8562" y="323"/>
                    <a:pt x="8565" y="323"/>
                  </a:cubicBezTo>
                  <a:cubicBezTo>
                    <a:pt x="8580" y="323"/>
                    <a:pt x="8593" y="315"/>
                    <a:pt x="8601" y="304"/>
                  </a:cubicBezTo>
                  <a:lnTo>
                    <a:pt x="8633" y="304"/>
                  </a:lnTo>
                  <a:cubicBezTo>
                    <a:pt x="8648" y="304"/>
                    <a:pt x="8633" y="323"/>
                    <a:pt x="8617" y="323"/>
                  </a:cubicBezTo>
                  <a:lnTo>
                    <a:pt x="8633" y="345"/>
                  </a:lnTo>
                  <a:cubicBezTo>
                    <a:pt x="8661" y="345"/>
                    <a:pt x="8676" y="345"/>
                    <a:pt x="8692" y="323"/>
                  </a:cubicBezTo>
                  <a:cubicBezTo>
                    <a:pt x="8700" y="303"/>
                    <a:pt x="8704" y="292"/>
                    <a:pt x="8706" y="292"/>
                  </a:cubicBezTo>
                  <a:cubicBezTo>
                    <a:pt x="8708" y="292"/>
                    <a:pt x="8708" y="303"/>
                    <a:pt x="8708" y="323"/>
                  </a:cubicBezTo>
                  <a:cubicBezTo>
                    <a:pt x="8708" y="338"/>
                    <a:pt x="8714" y="354"/>
                    <a:pt x="8723" y="354"/>
                  </a:cubicBezTo>
                  <a:cubicBezTo>
                    <a:pt x="8727" y="354"/>
                    <a:pt x="8731" y="351"/>
                    <a:pt x="8736" y="345"/>
                  </a:cubicBezTo>
                  <a:cubicBezTo>
                    <a:pt x="8742" y="328"/>
                    <a:pt x="8749" y="322"/>
                    <a:pt x="8754" y="322"/>
                  </a:cubicBezTo>
                  <a:cubicBezTo>
                    <a:pt x="8762" y="322"/>
                    <a:pt x="8767" y="334"/>
                    <a:pt x="8767" y="345"/>
                  </a:cubicBezTo>
                  <a:cubicBezTo>
                    <a:pt x="8759" y="367"/>
                    <a:pt x="8756" y="378"/>
                    <a:pt x="8761" y="378"/>
                  </a:cubicBezTo>
                  <a:cubicBezTo>
                    <a:pt x="8767" y="378"/>
                    <a:pt x="8781" y="367"/>
                    <a:pt x="8811" y="345"/>
                  </a:cubicBezTo>
                  <a:cubicBezTo>
                    <a:pt x="8813" y="345"/>
                    <a:pt x="8815" y="345"/>
                    <a:pt x="8817" y="345"/>
                  </a:cubicBezTo>
                  <a:cubicBezTo>
                    <a:pt x="8848" y="345"/>
                    <a:pt x="8905" y="326"/>
                    <a:pt x="8946" y="326"/>
                  </a:cubicBezTo>
                  <a:cubicBezTo>
                    <a:pt x="9005" y="326"/>
                    <a:pt x="9034" y="329"/>
                    <a:pt x="9049" y="348"/>
                  </a:cubicBezTo>
                  <a:cubicBezTo>
                    <a:pt x="9049" y="352"/>
                    <a:pt x="9050" y="356"/>
                    <a:pt x="9050" y="360"/>
                  </a:cubicBezTo>
                  <a:lnTo>
                    <a:pt x="9050" y="360"/>
                  </a:lnTo>
                  <a:cubicBezTo>
                    <a:pt x="9052" y="329"/>
                    <a:pt x="9069" y="329"/>
                    <a:pt x="9109" y="329"/>
                  </a:cubicBezTo>
                  <a:cubicBezTo>
                    <a:pt x="9120" y="336"/>
                    <a:pt x="9132" y="339"/>
                    <a:pt x="9144" y="339"/>
                  </a:cubicBezTo>
                  <a:cubicBezTo>
                    <a:pt x="9166" y="339"/>
                    <a:pt x="9188" y="328"/>
                    <a:pt x="9200" y="307"/>
                  </a:cubicBezTo>
                  <a:lnTo>
                    <a:pt x="9168" y="307"/>
                  </a:lnTo>
                  <a:cubicBezTo>
                    <a:pt x="9170" y="284"/>
                    <a:pt x="9175" y="274"/>
                    <a:pt x="9185" y="274"/>
                  </a:cubicBezTo>
                  <a:cubicBezTo>
                    <a:pt x="9192" y="274"/>
                    <a:pt x="9202" y="279"/>
                    <a:pt x="9215" y="288"/>
                  </a:cubicBezTo>
                  <a:cubicBezTo>
                    <a:pt x="9231" y="288"/>
                    <a:pt x="9228" y="310"/>
                    <a:pt x="9228" y="329"/>
                  </a:cubicBezTo>
                  <a:cubicBezTo>
                    <a:pt x="9228" y="351"/>
                    <a:pt x="9244" y="373"/>
                    <a:pt x="9259" y="373"/>
                  </a:cubicBezTo>
                  <a:cubicBezTo>
                    <a:pt x="9275" y="373"/>
                    <a:pt x="9288" y="373"/>
                    <a:pt x="9275" y="351"/>
                  </a:cubicBezTo>
                  <a:cubicBezTo>
                    <a:pt x="9275" y="329"/>
                    <a:pt x="9275" y="329"/>
                    <a:pt x="9291" y="329"/>
                  </a:cubicBezTo>
                  <a:cubicBezTo>
                    <a:pt x="9293" y="330"/>
                    <a:pt x="9296" y="330"/>
                    <a:pt x="9299" y="330"/>
                  </a:cubicBezTo>
                  <a:cubicBezTo>
                    <a:pt x="9312" y="330"/>
                    <a:pt x="9327" y="323"/>
                    <a:pt x="9335" y="310"/>
                  </a:cubicBezTo>
                  <a:cubicBezTo>
                    <a:pt x="9335" y="288"/>
                    <a:pt x="9350" y="288"/>
                    <a:pt x="9363" y="288"/>
                  </a:cubicBezTo>
                  <a:cubicBezTo>
                    <a:pt x="9375" y="304"/>
                    <a:pt x="9391" y="310"/>
                    <a:pt x="9410" y="310"/>
                  </a:cubicBezTo>
                  <a:lnTo>
                    <a:pt x="9410" y="332"/>
                  </a:lnTo>
                  <a:cubicBezTo>
                    <a:pt x="9410" y="348"/>
                    <a:pt x="9416" y="360"/>
                    <a:pt x="9422" y="373"/>
                  </a:cubicBezTo>
                  <a:cubicBezTo>
                    <a:pt x="9438" y="373"/>
                    <a:pt x="9438" y="354"/>
                    <a:pt x="9438" y="354"/>
                  </a:cubicBezTo>
                  <a:cubicBezTo>
                    <a:pt x="9438" y="337"/>
                    <a:pt x="9656" y="335"/>
                    <a:pt x="9774" y="335"/>
                  </a:cubicBezTo>
                  <a:cubicBezTo>
                    <a:pt x="9807" y="335"/>
                    <a:pt x="9832" y="335"/>
                    <a:pt x="9842" y="335"/>
                  </a:cubicBezTo>
                  <a:cubicBezTo>
                    <a:pt x="9856" y="346"/>
                    <a:pt x="9875" y="352"/>
                    <a:pt x="9888" y="352"/>
                  </a:cubicBezTo>
                  <a:cubicBezTo>
                    <a:pt x="9902" y="352"/>
                    <a:pt x="9910" y="346"/>
                    <a:pt x="9902" y="335"/>
                  </a:cubicBezTo>
                  <a:cubicBezTo>
                    <a:pt x="9902" y="317"/>
                    <a:pt x="9977" y="317"/>
                    <a:pt x="10065" y="317"/>
                  </a:cubicBezTo>
                  <a:cubicBezTo>
                    <a:pt x="10094" y="317"/>
                    <a:pt x="10121" y="318"/>
                    <a:pt x="10144" y="318"/>
                  </a:cubicBezTo>
                  <a:cubicBezTo>
                    <a:pt x="10207" y="318"/>
                    <a:pt x="10246" y="314"/>
                    <a:pt x="10246" y="298"/>
                  </a:cubicBezTo>
                  <a:lnTo>
                    <a:pt x="10290" y="298"/>
                  </a:lnTo>
                  <a:cubicBezTo>
                    <a:pt x="10292" y="298"/>
                    <a:pt x="10295" y="298"/>
                    <a:pt x="10297" y="298"/>
                  </a:cubicBezTo>
                  <a:cubicBezTo>
                    <a:pt x="10325" y="298"/>
                    <a:pt x="10351" y="279"/>
                    <a:pt x="10366" y="279"/>
                  </a:cubicBezTo>
                  <a:cubicBezTo>
                    <a:pt x="10373" y="268"/>
                    <a:pt x="10380" y="263"/>
                    <a:pt x="10384" y="263"/>
                  </a:cubicBezTo>
                  <a:cubicBezTo>
                    <a:pt x="10388" y="263"/>
                    <a:pt x="10388" y="268"/>
                    <a:pt x="10381" y="279"/>
                  </a:cubicBezTo>
                  <a:cubicBezTo>
                    <a:pt x="10381" y="301"/>
                    <a:pt x="10381" y="320"/>
                    <a:pt x="10394" y="320"/>
                  </a:cubicBezTo>
                  <a:cubicBezTo>
                    <a:pt x="10425" y="320"/>
                    <a:pt x="10425" y="301"/>
                    <a:pt x="10425" y="279"/>
                  </a:cubicBezTo>
                  <a:cubicBezTo>
                    <a:pt x="10425" y="262"/>
                    <a:pt x="10435" y="260"/>
                    <a:pt x="10439" y="260"/>
                  </a:cubicBezTo>
                  <a:cubicBezTo>
                    <a:pt x="10440" y="260"/>
                    <a:pt x="10441" y="260"/>
                    <a:pt x="10441" y="260"/>
                  </a:cubicBezTo>
                  <a:cubicBezTo>
                    <a:pt x="10453" y="260"/>
                    <a:pt x="10453" y="260"/>
                    <a:pt x="10453" y="279"/>
                  </a:cubicBezTo>
                  <a:lnTo>
                    <a:pt x="10453" y="323"/>
                  </a:lnTo>
                  <a:lnTo>
                    <a:pt x="10469" y="323"/>
                  </a:lnTo>
                  <a:cubicBezTo>
                    <a:pt x="10469" y="301"/>
                    <a:pt x="10485" y="301"/>
                    <a:pt x="10485" y="301"/>
                  </a:cubicBezTo>
                  <a:cubicBezTo>
                    <a:pt x="10500" y="301"/>
                    <a:pt x="10500" y="301"/>
                    <a:pt x="10500" y="342"/>
                  </a:cubicBezTo>
                  <a:cubicBezTo>
                    <a:pt x="10500" y="364"/>
                    <a:pt x="10503" y="375"/>
                    <a:pt x="10509" y="375"/>
                  </a:cubicBezTo>
                  <a:cubicBezTo>
                    <a:pt x="10514" y="375"/>
                    <a:pt x="10521" y="364"/>
                    <a:pt x="10529" y="342"/>
                  </a:cubicBezTo>
                  <a:lnTo>
                    <a:pt x="10560" y="323"/>
                  </a:lnTo>
                  <a:cubicBezTo>
                    <a:pt x="10564" y="335"/>
                    <a:pt x="10569" y="340"/>
                    <a:pt x="10576" y="340"/>
                  </a:cubicBezTo>
                  <a:cubicBezTo>
                    <a:pt x="10590" y="340"/>
                    <a:pt x="10609" y="316"/>
                    <a:pt x="10619" y="301"/>
                  </a:cubicBezTo>
                  <a:cubicBezTo>
                    <a:pt x="10627" y="323"/>
                    <a:pt x="10635" y="334"/>
                    <a:pt x="10642" y="334"/>
                  </a:cubicBezTo>
                  <a:cubicBezTo>
                    <a:pt x="10649" y="334"/>
                    <a:pt x="10656" y="324"/>
                    <a:pt x="10663" y="304"/>
                  </a:cubicBezTo>
                  <a:cubicBezTo>
                    <a:pt x="10663" y="293"/>
                    <a:pt x="10667" y="288"/>
                    <a:pt x="10673" y="288"/>
                  </a:cubicBezTo>
                  <a:cubicBezTo>
                    <a:pt x="10679" y="288"/>
                    <a:pt x="10687" y="293"/>
                    <a:pt x="10695" y="304"/>
                  </a:cubicBezTo>
                  <a:cubicBezTo>
                    <a:pt x="10707" y="323"/>
                    <a:pt x="10723" y="323"/>
                    <a:pt x="10754" y="326"/>
                  </a:cubicBezTo>
                  <a:cubicBezTo>
                    <a:pt x="10763" y="310"/>
                    <a:pt x="10822" y="306"/>
                    <a:pt x="10899" y="306"/>
                  </a:cubicBezTo>
                  <a:cubicBezTo>
                    <a:pt x="10928" y="306"/>
                    <a:pt x="10960" y="306"/>
                    <a:pt x="10992" y="307"/>
                  </a:cubicBezTo>
                  <a:cubicBezTo>
                    <a:pt x="11127" y="307"/>
                    <a:pt x="11215" y="307"/>
                    <a:pt x="11215" y="288"/>
                  </a:cubicBezTo>
                  <a:cubicBezTo>
                    <a:pt x="11230" y="288"/>
                    <a:pt x="11230" y="288"/>
                    <a:pt x="11246" y="307"/>
                  </a:cubicBezTo>
                  <a:cubicBezTo>
                    <a:pt x="11246" y="316"/>
                    <a:pt x="11249" y="322"/>
                    <a:pt x="11253" y="322"/>
                  </a:cubicBezTo>
                  <a:cubicBezTo>
                    <a:pt x="11259" y="322"/>
                    <a:pt x="11267" y="312"/>
                    <a:pt x="11274" y="288"/>
                  </a:cubicBezTo>
                  <a:cubicBezTo>
                    <a:pt x="11283" y="276"/>
                    <a:pt x="11287" y="264"/>
                    <a:pt x="11289" y="264"/>
                  </a:cubicBezTo>
                  <a:cubicBezTo>
                    <a:pt x="11290" y="264"/>
                    <a:pt x="11290" y="271"/>
                    <a:pt x="11290" y="288"/>
                  </a:cubicBezTo>
                  <a:cubicBezTo>
                    <a:pt x="11290" y="310"/>
                    <a:pt x="11321" y="310"/>
                    <a:pt x="11381" y="310"/>
                  </a:cubicBezTo>
                  <a:cubicBezTo>
                    <a:pt x="11425" y="310"/>
                    <a:pt x="11484" y="310"/>
                    <a:pt x="11484" y="292"/>
                  </a:cubicBezTo>
                  <a:cubicBezTo>
                    <a:pt x="11500" y="281"/>
                    <a:pt x="11508" y="275"/>
                    <a:pt x="11510" y="275"/>
                  </a:cubicBezTo>
                  <a:lnTo>
                    <a:pt x="11510" y="275"/>
                  </a:lnTo>
                  <a:cubicBezTo>
                    <a:pt x="11512" y="275"/>
                    <a:pt x="11508" y="281"/>
                    <a:pt x="11500" y="292"/>
                  </a:cubicBezTo>
                  <a:cubicBezTo>
                    <a:pt x="11490" y="317"/>
                    <a:pt x="11516" y="335"/>
                    <a:pt x="11547" y="335"/>
                  </a:cubicBezTo>
                  <a:cubicBezTo>
                    <a:pt x="11566" y="335"/>
                    <a:pt x="11587" y="329"/>
                    <a:pt x="11603" y="313"/>
                  </a:cubicBezTo>
                  <a:cubicBezTo>
                    <a:pt x="11619" y="313"/>
                    <a:pt x="11635" y="313"/>
                    <a:pt x="11635" y="332"/>
                  </a:cubicBezTo>
                  <a:cubicBezTo>
                    <a:pt x="11660" y="332"/>
                    <a:pt x="11685" y="326"/>
                    <a:pt x="11710" y="313"/>
                  </a:cubicBezTo>
                  <a:lnTo>
                    <a:pt x="11813" y="313"/>
                  </a:lnTo>
                  <a:cubicBezTo>
                    <a:pt x="11835" y="313"/>
                    <a:pt x="11854" y="307"/>
                    <a:pt x="11873" y="295"/>
                  </a:cubicBezTo>
                  <a:lnTo>
                    <a:pt x="11889" y="295"/>
                  </a:lnTo>
                  <a:cubicBezTo>
                    <a:pt x="11889" y="313"/>
                    <a:pt x="11964" y="317"/>
                    <a:pt x="12067" y="317"/>
                  </a:cubicBezTo>
                  <a:cubicBezTo>
                    <a:pt x="12171" y="317"/>
                    <a:pt x="12262" y="320"/>
                    <a:pt x="12277" y="339"/>
                  </a:cubicBezTo>
                  <a:cubicBezTo>
                    <a:pt x="12277" y="339"/>
                    <a:pt x="12290" y="339"/>
                    <a:pt x="12305" y="320"/>
                  </a:cubicBezTo>
                  <a:cubicBezTo>
                    <a:pt x="12315" y="295"/>
                    <a:pt x="12324" y="286"/>
                    <a:pt x="12333" y="286"/>
                  </a:cubicBezTo>
                  <a:cubicBezTo>
                    <a:pt x="12340" y="286"/>
                    <a:pt x="12346" y="290"/>
                    <a:pt x="12352" y="298"/>
                  </a:cubicBezTo>
                  <a:cubicBezTo>
                    <a:pt x="12359" y="320"/>
                    <a:pt x="12377" y="331"/>
                    <a:pt x="12396" y="331"/>
                  </a:cubicBezTo>
                  <a:cubicBezTo>
                    <a:pt x="12414" y="331"/>
                    <a:pt x="12432" y="321"/>
                    <a:pt x="12440" y="301"/>
                  </a:cubicBezTo>
                  <a:lnTo>
                    <a:pt x="12440" y="320"/>
                  </a:lnTo>
                  <a:cubicBezTo>
                    <a:pt x="12446" y="337"/>
                    <a:pt x="12456" y="344"/>
                    <a:pt x="12468" y="344"/>
                  </a:cubicBezTo>
                  <a:cubicBezTo>
                    <a:pt x="12486" y="344"/>
                    <a:pt x="12506" y="326"/>
                    <a:pt x="12515" y="301"/>
                  </a:cubicBezTo>
                  <a:cubicBezTo>
                    <a:pt x="12527" y="317"/>
                    <a:pt x="12538" y="331"/>
                    <a:pt x="12548" y="331"/>
                  </a:cubicBezTo>
                  <a:cubicBezTo>
                    <a:pt x="12552" y="331"/>
                    <a:pt x="12556" y="328"/>
                    <a:pt x="12559" y="323"/>
                  </a:cubicBezTo>
                  <a:cubicBezTo>
                    <a:pt x="12575" y="323"/>
                    <a:pt x="12575" y="323"/>
                    <a:pt x="12575" y="364"/>
                  </a:cubicBezTo>
                  <a:cubicBezTo>
                    <a:pt x="12575" y="386"/>
                    <a:pt x="12575" y="404"/>
                    <a:pt x="12591" y="404"/>
                  </a:cubicBezTo>
                  <a:cubicBezTo>
                    <a:pt x="12591" y="405"/>
                    <a:pt x="12592" y="405"/>
                    <a:pt x="12593" y="405"/>
                  </a:cubicBezTo>
                  <a:cubicBezTo>
                    <a:pt x="12603" y="405"/>
                    <a:pt x="12603" y="384"/>
                    <a:pt x="12606" y="364"/>
                  </a:cubicBezTo>
                  <a:lnTo>
                    <a:pt x="12634" y="364"/>
                  </a:lnTo>
                  <a:cubicBezTo>
                    <a:pt x="12634" y="364"/>
                    <a:pt x="12650" y="364"/>
                    <a:pt x="12650" y="345"/>
                  </a:cubicBezTo>
                  <a:cubicBezTo>
                    <a:pt x="12650" y="323"/>
                    <a:pt x="12666" y="323"/>
                    <a:pt x="12678" y="323"/>
                  </a:cubicBezTo>
                  <a:cubicBezTo>
                    <a:pt x="12678" y="329"/>
                    <a:pt x="12680" y="332"/>
                    <a:pt x="12681" y="332"/>
                  </a:cubicBezTo>
                  <a:cubicBezTo>
                    <a:pt x="12685" y="332"/>
                    <a:pt x="12689" y="316"/>
                    <a:pt x="12678" y="301"/>
                  </a:cubicBezTo>
                  <a:cubicBezTo>
                    <a:pt x="12678" y="282"/>
                    <a:pt x="12678" y="260"/>
                    <a:pt x="12694" y="260"/>
                  </a:cubicBezTo>
                  <a:cubicBezTo>
                    <a:pt x="12694" y="260"/>
                    <a:pt x="12694" y="241"/>
                    <a:pt x="12694" y="219"/>
                  </a:cubicBezTo>
                  <a:cubicBezTo>
                    <a:pt x="12694" y="179"/>
                    <a:pt x="12694" y="157"/>
                    <a:pt x="12666" y="135"/>
                  </a:cubicBezTo>
                  <a:cubicBezTo>
                    <a:pt x="12631" y="122"/>
                    <a:pt x="12602" y="110"/>
                    <a:pt x="12584" y="110"/>
                  </a:cubicBezTo>
                  <a:cubicBezTo>
                    <a:pt x="12570" y="110"/>
                    <a:pt x="12562" y="116"/>
                    <a:pt x="12562" y="135"/>
                  </a:cubicBezTo>
                  <a:cubicBezTo>
                    <a:pt x="12562" y="135"/>
                    <a:pt x="12547" y="154"/>
                    <a:pt x="12531" y="154"/>
                  </a:cubicBezTo>
                  <a:cubicBezTo>
                    <a:pt x="12515" y="154"/>
                    <a:pt x="12503" y="135"/>
                    <a:pt x="12503" y="135"/>
                  </a:cubicBezTo>
                  <a:cubicBezTo>
                    <a:pt x="12503" y="113"/>
                    <a:pt x="12443" y="113"/>
                    <a:pt x="12368" y="110"/>
                  </a:cubicBezTo>
                  <a:cubicBezTo>
                    <a:pt x="12277" y="110"/>
                    <a:pt x="12233" y="110"/>
                    <a:pt x="12218" y="88"/>
                  </a:cubicBezTo>
                  <a:cubicBezTo>
                    <a:pt x="12202" y="69"/>
                    <a:pt x="12189" y="69"/>
                    <a:pt x="12189" y="69"/>
                  </a:cubicBezTo>
                  <a:cubicBezTo>
                    <a:pt x="12189" y="88"/>
                    <a:pt x="12099" y="88"/>
                    <a:pt x="11995" y="88"/>
                  </a:cubicBezTo>
                  <a:cubicBezTo>
                    <a:pt x="11966" y="87"/>
                    <a:pt x="11937" y="86"/>
                    <a:pt x="11910" y="86"/>
                  </a:cubicBezTo>
                  <a:cubicBezTo>
                    <a:pt x="11840" y="86"/>
                    <a:pt x="11785" y="91"/>
                    <a:pt x="11785" y="107"/>
                  </a:cubicBezTo>
                  <a:cubicBezTo>
                    <a:pt x="11770" y="107"/>
                    <a:pt x="11754" y="104"/>
                    <a:pt x="11754" y="104"/>
                  </a:cubicBezTo>
                  <a:cubicBezTo>
                    <a:pt x="11754" y="85"/>
                    <a:pt x="11726" y="85"/>
                    <a:pt x="11694" y="85"/>
                  </a:cubicBezTo>
                  <a:cubicBezTo>
                    <a:pt x="11679" y="94"/>
                    <a:pt x="11657" y="104"/>
                    <a:pt x="11635" y="104"/>
                  </a:cubicBezTo>
                  <a:cubicBezTo>
                    <a:pt x="11635" y="82"/>
                    <a:pt x="11619" y="82"/>
                    <a:pt x="11591" y="82"/>
                  </a:cubicBezTo>
                  <a:cubicBezTo>
                    <a:pt x="11560" y="82"/>
                    <a:pt x="11547" y="82"/>
                    <a:pt x="11547" y="104"/>
                  </a:cubicBezTo>
                  <a:cubicBezTo>
                    <a:pt x="11491" y="104"/>
                    <a:pt x="11434" y="97"/>
                    <a:pt x="11381" y="82"/>
                  </a:cubicBezTo>
                  <a:cubicBezTo>
                    <a:pt x="11376" y="75"/>
                    <a:pt x="11371" y="72"/>
                    <a:pt x="11367" y="72"/>
                  </a:cubicBezTo>
                  <a:cubicBezTo>
                    <a:pt x="11357" y="72"/>
                    <a:pt x="11348" y="85"/>
                    <a:pt x="11337" y="100"/>
                  </a:cubicBezTo>
                  <a:cubicBezTo>
                    <a:pt x="11337" y="122"/>
                    <a:pt x="11321" y="141"/>
                    <a:pt x="11306" y="141"/>
                  </a:cubicBezTo>
                  <a:lnTo>
                    <a:pt x="11306" y="100"/>
                  </a:lnTo>
                  <a:cubicBezTo>
                    <a:pt x="11321" y="78"/>
                    <a:pt x="11321" y="78"/>
                    <a:pt x="11293" y="78"/>
                  </a:cubicBezTo>
                  <a:lnTo>
                    <a:pt x="11262" y="78"/>
                  </a:lnTo>
                  <a:cubicBezTo>
                    <a:pt x="11262" y="94"/>
                    <a:pt x="11222" y="99"/>
                    <a:pt x="11161" y="99"/>
                  </a:cubicBezTo>
                  <a:cubicBezTo>
                    <a:pt x="11138" y="99"/>
                    <a:pt x="11112" y="98"/>
                    <a:pt x="11083" y="97"/>
                  </a:cubicBezTo>
                  <a:cubicBezTo>
                    <a:pt x="10948" y="97"/>
                    <a:pt x="10905" y="97"/>
                    <a:pt x="10905" y="116"/>
                  </a:cubicBezTo>
                  <a:cubicBezTo>
                    <a:pt x="10905" y="127"/>
                    <a:pt x="10901" y="133"/>
                    <a:pt x="10891" y="133"/>
                  </a:cubicBezTo>
                  <a:cubicBezTo>
                    <a:pt x="10882" y="133"/>
                    <a:pt x="10867" y="127"/>
                    <a:pt x="10845" y="116"/>
                  </a:cubicBezTo>
                  <a:cubicBezTo>
                    <a:pt x="10786" y="76"/>
                    <a:pt x="10766" y="61"/>
                    <a:pt x="10754" y="61"/>
                  </a:cubicBezTo>
                  <a:cubicBezTo>
                    <a:pt x="10748" y="61"/>
                    <a:pt x="10744" y="66"/>
                    <a:pt x="10738" y="72"/>
                  </a:cubicBezTo>
                  <a:cubicBezTo>
                    <a:pt x="10754" y="72"/>
                    <a:pt x="10754" y="94"/>
                    <a:pt x="10754" y="116"/>
                  </a:cubicBezTo>
                  <a:cubicBezTo>
                    <a:pt x="10754" y="136"/>
                    <a:pt x="10750" y="147"/>
                    <a:pt x="10744" y="147"/>
                  </a:cubicBezTo>
                  <a:cubicBezTo>
                    <a:pt x="10738" y="147"/>
                    <a:pt x="10731" y="136"/>
                    <a:pt x="10723" y="116"/>
                  </a:cubicBezTo>
                  <a:cubicBezTo>
                    <a:pt x="10724" y="99"/>
                    <a:pt x="10689" y="91"/>
                    <a:pt x="10646" y="91"/>
                  </a:cubicBezTo>
                  <a:cubicBezTo>
                    <a:pt x="10580" y="91"/>
                    <a:pt x="10494" y="108"/>
                    <a:pt x="10485" y="135"/>
                  </a:cubicBezTo>
                  <a:lnTo>
                    <a:pt x="10485" y="113"/>
                  </a:lnTo>
                  <a:cubicBezTo>
                    <a:pt x="10485" y="91"/>
                    <a:pt x="10469" y="91"/>
                    <a:pt x="10409" y="91"/>
                  </a:cubicBezTo>
                  <a:lnTo>
                    <a:pt x="10366" y="91"/>
                  </a:lnTo>
                  <a:cubicBezTo>
                    <a:pt x="10366" y="108"/>
                    <a:pt x="10350" y="114"/>
                    <a:pt x="10333" y="114"/>
                  </a:cubicBezTo>
                  <a:cubicBezTo>
                    <a:pt x="10308" y="114"/>
                    <a:pt x="10278" y="102"/>
                    <a:pt x="10278" y="91"/>
                  </a:cubicBezTo>
                  <a:cubicBezTo>
                    <a:pt x="10262" y="69"/>
                    <a:pt x="10262" y="69"/>
                    <a:pt x="10231" y="69"/>
                  </a:cubicBezTo>
                  <a:cubicBezTo>
                    <a:pt x="10213" y="86"/>
                    <a:pt x="10190" y="92"/>
                    <a:pt x="10169" y="92"/>
                  </a:cubicBezTo>
                  <a:cubicBezTo>
                    <a:pt x="10138" y="92"/>
                    <a:pt x="10112" y="79"/>
                    <a:pt x="10112" y="66"/>
                  </a:cubicBezTo>
                  <a:lnTo>
                    <a:pt x="10084" y="66"/>
                  </a:lnTo>
                  <a:cubicBezTo>
                    <a:pt x="10070" y="80"/>
                    <a:pt x="10051" y="88"/>
                    <a:pt x="10032" y="88"/>
                  </a:cubicBezTo>
                  <a:cubicBezTo>
                    <a:pt x="10030" y="88"/>
                    <a:pt x="10027" y="88"/>
                    <a:pt x="10024" y="88"/>
                  </a:cubicBezTo>
                  <a:cubicBezTo>
                    <a:pt x="10014" y="88"/>
                    <a:pt x="10005" y="88"/>
                    <a:pt x="9998" y="88"/>
                  </a:cubicBezTo>
                  <a:cubicBezTo>
                    <a:pt x="9973" y="88"/>
                    <a:pt x="9967" y="90"/>
                    <a:pt x="9977" y="107"/>
                  </a:cubicBezTo>
                  <a:cubicBezTo>
                    <a:pt x="9977" y="129"/>
                    <a:pt x="9977" y="147"/>
                    <a:pt x="9961" y="147"/>
                  </a:cubicBezTo>
                  <a:lnTo>
                    <a:pt x="9961" y="129"/>
                  </a:lnTo>
                  <a:cubicBezTo>
                    <a:pt x="9961" y="107"/>
                    <a:pt x="9917" y="107"/>
                    <a:pt x="9858" y="107"/>
                  </a:cubicBezTo>
                  <a:cubicBezTo>
                    <a:pt x="9783" y="107"/>
                    <a:pt x="9754" y="104"/>
                    <a:pt x="9739" y="85"/>
                  </a:cubicBezTo>
                  <a:lnTo>
                    <a:pt x="9723" y="104"/>
                  </a:lnTo>
                  <a:cubicBezTo>
                    <a:pt x="9715" y="114"/>
                    <a:pt x="9708" y="120"/>
                    <a:pt x="9703" y="120"/>
                  </a:cubicBezTo>
                  <a:cubicBezTo>
                    <a:pt x="9698" y="120"/>
                    <a:pt x="9695" y="114"/>
                    <a:pt x="9695" y="104"/>
                  </a:cubicBezTo>
                  <a:cubicBezTo>
                    <a:pt x="9687" y="94"/>
                    <a:pt x="9667" y="88"/>
                    <a:pt x="9645" y="88"/>
                  </a:cubicBezTo>
                  <a:cubicBezTo>
                    <a:pt x="9625" y="88"/>
                    <a:pt x="9603" y="93"/>
                    <a:pt x="9588" y="104"/>
                  </a:cubicBezTo>
                  <a:lnTo>
                    <a:pt x="9560" y="104"/>
                  </a:lnTo>
                  <a:cubicBezTo>
                    <a:pt x="9557" y="82"/>
                    <a:pt x="9540" y="71"/>
                    <a:pt x="9523" y="71"/>
                  </a:cubicBezTo>
                  <a:cubicBezTo>
                    <a:pt x="9505" y="71"/>
                    <a:pt x="9488" y="82"/>
                    <a:pt x="9485" y="104"/>
                  </a:cubicBezTo>
                  <a:cubicBezTo>
                    <a:pt x="9485" y="82"/>
                    <a:pt x="9469" y="82"/>
                    <a:pt x="9454" y="82"/>
                  </a:cubicBezTo>
                  <a:cubicBezTo>
                    <a:pt x="9440" y="91"/>
                    <a:pt x="9419" y="95"/>
                    <a:pt x="9401" y="95"/>
                  </a:cubicBezTo>
                  <a:cubicBezTo>
                    <a:pt x="9382" y="95"/>
                    <a:pt x="9366" y="90"/>
                    <a:pt x="9366" y="78"/>
                  </a:cubicBezTo>
                  <a:lnTo>
                    <a:pt x="9350" y="78"/>
                  </a:lnTo>
                  <a:cubicBezTo>
                    <a:pt x="9342" y="92"/>
                    <a:pt x="9327" y="101"/>
                    <a:pt x="9313" y="101"/>
                  </a:cubicBezTo>
                  <a:cubicBezTo>
                    <a:pt x="9310" y="101"/>
                    <a:pt x="9308" y="101"/>
                    <a:pt x="9306" y="100"/>
                  </a:cubicBezTo>
                  <a:cubicBezTo>
                    <a:pt x="9304" y="100"/>
                    <a:pt x="9302" y="100"/>
                    <a:pt x="9299" y="100"/>
                  </a:cubicBezTo>
                  <a:cubicBezTo>
                    <a:pt x="9284" y="100"/>
                    <a:pt x="9270" y="109"/>
                    <a:pt x="9259" y="122"/>
                  </a:cubicBezTo>
                  <a:cubicBezTo>
                    <a:pt x="9247" y="141"/>
                    <a:pt x="9231" y="141"/>
                    <a:pt x="9231" y="141"/>
                  </a:cubicBezTo>
                  <a:cubicBezTo>
                    <a:pt x="9215" y="141"/>
                    <a:pt x="9231" y="119"/>
                    <a:pt x="9247" y="100"/>
                  </a:cubicBezTo>
                  <a:cubicBezTo>
                    <a:pt x="9259" y="91"/>
                    <a:pt x="9258" y="86"/>
                    <a:pt x="9249" y="86"/>
                  </a:cubicBezTo>
                  <a:cubicBezTo>
                    <a:pt x="9238" y="86"/>
                    <a:pt x="9213" y="96"/>
                    <a:pt x="9187" y="119"/>
                  </a:cubicBezTo>
                  <a:cubicBezTo>
                    <a:pt x="9164" y="140"/>
                    <a:pt x="9152" y="150"/>
                    <a:pt x="9150" y="150"/>
                  </a:cubicBezTo>
                  <a:cubicBezTo>
                    <a:pt x="9148" y="150"/>
                    <a:pt x="9156" y="140"/>
                    <a:pt x="9172" y="119"/>
                  </a:cubicBezTo>
                  <a:cubicBezTo>
                    <a:pt x="9183" y="106"/>
                    <a:pt x="9192" y="91"/>
                    <a:pt x="9187" y="91"/>
                  </a:cubicBezTo>
                  <a:lnTo>
                    <a:pt x="9187" y="91"/>
                  </a:lnTo>
                  <a:cubicBezTo>
                    <a:pt x="9185" y="91"/>
                    <a:pt x="9180" y="94"/>
                    <a:pt x="9172" y="100"/>
                  </a:cubicBezTo>
                  <a:cubicBezTo>
                    <a:pt x="9172" y="100"/>
                    <a:pt x="9170" y="100"/>
                    <a:pt x="9168" y="100"/>
                  </a:cubicBezTo>
                  <a:cubicBezTo>
                    <a:pt x="9159" y="100"/>
                    <a:pt x="9140" y="102"/>
                    <a:pt x="9140" y="119"/>
                  </a:cubicBezTo>
                  <a:lnTo>
                    <a:pt x="9096" y="119"/>
                  </a:lnTo>
                  <a:cubicBezTo>
                    <a:pt x="9081" y="104"/>
                    <a:pt x="9059" y="97"/>
                    <a:pt x="9037" y="97"/>
                  </a:cubicBezTo>
                  <a:cubicBezTo>
                    <a:pt x="9029" y="108"/>
                    <a:pt x="9025" y="114"/>
                    <a:pt x="9021" y="114"/>
                  </a:cubicBezTo>
                  <a:cubicBezTo>
                    <a:pt x="9017" y="114"/>
                    <a:pt x="9013" y="108"/>
                    <a:pt x="9005" y="97"/>
                  </a:cubicBezTo>
                  <a:cubicBezTo>
                    <a:pt x="9005" y="88"/>
                    <a:pt x="9003" y="83"/>
                    <a:pt x="9001" y="83"/>
                  </a:cubicBezTo>
                  <a:cubicBezTo>
                    <a:pt x="8997" y="83"/>
                    <a:pt x="8993" y="93"/>
                    <a:pt x="8993" y="119"/>
                  </a:cubicBezTo>
                  <a:cubicBezTo>
                    <a:pt x="8985" y="128"/>
                    <a:pt x="8978" y="133"/>
                    <a:pt x="8970" y="133"/>
                  </a:cubicBezTo>
                  <a:cubicBezTo>
                    <a:pt x="8962" y="133"/>
                    <a:pt x="8954" y="127"/>
                    <a:pt x="8946" y="116"/>
                  </a:cubicBezTo>
                  <a:cubicBezTo>
                    <a:pt x="8946" y="93"/>
                    <a:pt x="8942" y="83"/>
                    <a:pt x="8938" y="83"/>
                  </a:cubicBezTo>
                  <a:cubicBezTo>
                    <a:pt x="8936" y="83"/>
                    <a:pt x="8933" y="88"/>
                    <a:pt x="8933" y="97"/>
                  </a:cubicBezTo>
                  <a:cubicBezTo>
                    <a:pt x="8918" y="116"/>
                    <a:pt x="8902" y="116"/>
                    <a:pt x="8902" y="116"/>
                  </a:cubicBezTo>
                  <a:cubicBezTo>
                    <a:pt x="8902" y="97"/>
                    <a:pt x="8767" y="94"/>
                    <a:pt x="8633" y="94"/>
                  </a:cubicBezTo>
                  <a:cubicBezTo>
                    <a:pt x="8620" y="94"/>
                    <a:pt x="8604" y="113"/>
                    <a:pt x="8604" y="135"/>
                  </a:cubicBezTo>
                  <a:cubicBezTo>
                    <a:pt x="8604" y="152"/>
                    <a:pt x="8604" y="159"/>
                    <a:pt x="8603" y="159"/>
                  </a:cubicBezTo>
                  <a:cubicBezTo>
                    <a:pt x="8601" y="159"/>
                    <a:pt x="8598" y="147"/>
                    <a:pt x="8589" y="135"/>
                  </a:cubicBezTo>
                  <a:cubicBezTo>
                    <a:pt x="8581" y="104"/>
                    <a:pt x="8570" y="88"/>
                    <a:pt x="8562" y="88"/>
                  </a:cubicBezTo>
                  <a:cubicBezTo>
                    <a:pt x="8555" y="88"/>
                    <a:pt x="8551" y="104"/>
                    <a:pt x="8557" y="135"/>
                  </a:cubicBezTo>
                  <a:cubicBezTo>
                    <a:pt x="8565" y="155"/>
                    <a:pt x="8569" y="165"/>
                    <a:pt x="8568" y="165"/>
                  </a:cubicBezTo>
                  <a:cubicBezTo>
                    <a:pt x="8566" y="165"/>
                    <a:pt x="8559" y="155"/>
                    <a:pt x="8545" y="135"/>
                  </a:cubicBezTo>
                  <a:cubicBezTo>
                    <a:pt x="8537" y="124"/>
                    <a:pt x="8533" y="118"/>
                    <a:pt x="8529" y="118"/>
                  </a:cubicBezTo>
                  <a:cubicBezTo>
                    <a:pt x="8525" y="118"/>
                    <a:pt x="8521" y="124"/>
                    <a:pt x="8513" y="135"/>
                  </a:cubicBezTo>
                  <a:cubicBezTo>
                    <a:pt x="8513" y="144"/>
                    <a:pt x="8510" y="149"/>
                    <a:pt x="8506" y="149"/>
                  </a:cubicBezTo>
                  <a:cubicBezTo>
                    <a:pt x="8502" y="149"/>
                    <a:pt x="8498" y="144"/>
                    <a:pt x="8498" y="135"/>
                  </a:cubicBezTo>
                  <a:cubicBezTo>
                    <a:pt x="8489" y="119"/>
                    <a:pt x="8479" y="104"/>
                    <a:pt x="8473" y="104"/>
                  </a:cubicBezTo>
                  <a:cubicBezTo>
                    <a:pt x="8471" y="104"/>
                    <a:pt x="8470" y="106"/>
                    <a:pt x="8470" y="113"/>
                  </a:cubicBezTo>
                  <a:cubicBezTo>
                    <a:pt x="8470" y="113"/>
                    <a:pt x="8454" y="113"/>
                    <a:pt x="8438" y="91"/>
                  </a:cubicBezTo>
                  <a:cubicBezTo>
                    <a:pt x="8435" y="85"/>
                    <a:pt x="8431" y="82"/>
                    <a:pt x="8427" y="82"/>
                  </a:cubicBezTo>
                  <a:cubicBezTo>
                    <a:pt x="8417" y="82"/>
                    <a:pt x="8405" y="97"/>
                    <a:pt x="8394" y="113"/>
                  </a:cubicBezTo>
                  <a:cubicBezTo>
                    <a:pt x="8372" y="133"/>
                    <a:pt x="8358" y="143"/>
                    <a:pt x="8350" y="143"/>
                  </a:cubicBezTo>
                  <a:cubicBezTo>
                    <a:pt x="8343" y="143"/>
                    <a:pt x="8343" y="133"/>
                    <a:pt x="8351" y="113"/>
                  </a:cubicBezTo>
                  <a:cubicBezTo>
                    <a:pt x="8357" y="96"/>
                    <a:pt x="8349" y="89"/>
                    <a:pt x="8337" y="89"/>
                  </a:cubicBezTo>
                  <a:cubicBezTo>
                    <a:pt x="8317" y="89"/>
                    <a:pt x="8285" y="107"/>
                    <a:pt x="8275" y="132"/>
                  </a:cubicBezTo>
                  <a:cubicBezTo>
                    <a:pt x="8266" y="156"/>
                    <a:pt x="8262" y="166"/>
                    <a:pt x="8261" y="166"/>
                  </a:cubicBezTo>
                  <a:cubicBezTo>
                    <a:pt x="8260" y="166"/>
                    <a:pt x="8260" y="161"/>
                    <a:pt x="8260" y="154"/>
                  </a:cubicBezTo>
                  <a:cubicBezTo>
                    <a:pt x="8260" y="132"/>
                    <a:pt x="8244" y="132"/>
                    <a:pt x="8244" y="132"/>
                  </a:cubicBezTo>
                  <a:cubicBezTo>
                    <a:pt x="8231" y="132"/>
                    <a:pt x="8216" y="132"/>
                    <a:pt x="8216" y="110"/>
                  </a:cubicBezTo>
                  <a:cubicBezTo>
                    <a:pt x="8200" y="113"/>
                    <a:pt x="8184" y="119"/>
                    <a:pt x="8172" y="132"/>
                  </a:cubicBezTo>
                  <a:cubicBezTo>
                    <a:pt x="8160" y="147"/>
                    <a:pt x="8147" y="153"/>
                    <a:pt x="8134" y="153"/>
                  </a:cubicBezTo>
                  <a:cubicBezTo>
                    <a:pt x="8112" y="153"/>
                    <a:pt x="8091" y="135"/>
                    <a:pt x="8081" y="110"/>
                  </a:cubicBezTo>
                  <a:lnTo>
                    <a:pt x="8050" y="129"/>
                  </a:lnTo>
                  <a:cubicBezTo>
                    <a:pt x="8042" y="156"/>
                    <a:pt x="8033" y="173"/>
                    <a:pt x="8027" y="173"/>
                  </a:cubicBezTo>
                  <a:cubicBezTo>
                    <a:pt x="8024" y="173"/>
                    <a:pt x="8021" y="166"/>
                    <a:pt x="8021" y="151"/>
                  </a:cubicBezTo>
                  <a:cubicBezTo>
                    <a:pt x="8021" y="142"/>
                    <a:pt x="8021" y="134"/>
                    <a:pt x="8021" y="129"/>
                  </a:cubicBezTo>
                  <a:cubicBezTo>
                    <a:pt x="8015" y="144"/>
                    <a:pt x="8003" y="151"/>
                    <a:pt x="7990" y="151"/>
                  </a:cubicBezTo>
                  <a:cubicBezTo>
                    <a:pt x="7969" y="151"/>
                    <a:pt x="7946" y="134"/>
                    <a:pt x="7946" y="107"/>
                  </a:cubicBezTo>
                  <a:cubicBezTo>
                    <a:pt x="7946" y="88"/>
                    <a:pt x="7946" y="88"/>
                    <a:pt x="7931" y="88"/>
                  </a:cubicBezTo>
                  <a:lnTo>
                    <a:pt x="7931" y="107"/>
                  </a:lnTo>
                  <a:cubicBezTo>
                    <a:pt x="7931" y="127"/>
                    <a:pt x="7931" y="148"/>
                    <a:pt x="7920" y="148"/>
                  </a:cubicBezTo>
                  <a:cubicBezTo>
                    <a:pt x="7920" y="148"/>
                    <a:pt x="7919" y="148"/>
                    <a:pt x="7918" y="147"/>
                  </a:cubicBezTo>
                  <a:cubicBezTo>
                    <a:pt x="7902" y="147"/>
                    <a:pt x="7887" y="147"/>
                    <a:pt x="7887" y="129"/>
                  </a:cubicBezTo>
                  <a:cubicBezTo>
                    <a:pt x="7876" y="113"/>
                    <a:pt x="7866" y="98"/>
                    <a:pt x="7862" y="98"/>
                  </a:cubicBezTo>
                  <a:cubicBezTo>
                    <a:pt x="7860" y="98"/>
                    <a:pt x="7859" y="100"/>
                    <a:pt x="7859" y="107"/>
                  </a:cubicBezTo>
                  <a:cubicBezTo>
                    <a:pt x="7859" y="107"/>
                    <a:pt x="7843" y="107"/>
                    <a:pt x="7827" y="85"/>
                  </a:cubicBezTo>
                  <a:lnTo>
                    <a:pt x="7768" y="85"/>
                  </a:lnTo>
                  <a:cubicBezTo>
                    <a:pt x="7760" y="95"/>
                    <a:pt x="7750" y="100"/>
                    <a:pt x="7741" y="100"/>
                  </a:cubicBezTo>
                  <a:cubicBezTo>
                    <a:pt x="7731" y="100"/>
                    <a:pt x="7724" y="94"/>
                    <a:pt x="7724" y="85"/>
                  </a:cubicBezTo>
                  <a:cubicBezTo>
                    <a:pt x="7705" y="85"/>
                    <a:pt x="7689" y="91"/>
                    <a:pt x="7677" y="104"/>
                  </a:cubicBezTo>
                  <a:cubicBezTo>
                    <a:pt x="7649" y="104"/>
                    <a:pt x="7633" y="104"/>
                    <a:pt x="7633" y="85"/>
                  </a:cubicBezTo>
                  <a:cubicBezTo>
                    <a:pt x="7633" y="74"/>
                    <a:pt x="7633" y="68"/>
                    <a:pt x="7631" y="68"/>
                  </a:cubicBezTo>
                  <a:cubicBezTo>
                    <a:pt x="7629" y="68"/>
                    <a:pt x="7625" y="74"/>
                    <a:pt x="7617" y="85"/>
                  </a:cubicBezTo>
                  <a:cubicBezTo>
                    <a:pt x="7617" y="104"/>
                    <a:pt x="7605" y="104"/>
                    <a:pt x="7589" y="104"/>
                  </a:cubicBezTo>
                  <a:lnTo>
                    <a:pt x="7558" y="104"/>
                  </a:lnTo>
                  <a:cubicBezTo>
                    <a:pt x="7558" y="125"/>
                    <a:pt x="7558" y="125"/>
                    <a:pt x="7542" y="125"/>
                  </a:cubicBezTo>
                  <a:cubicBezTo>
                    <a:pt x="7529" y="125"/>
                    <a:pt x="7482" y="104"/>
                    <a:pt x="7470" y="104"/>
                  </a:cubicBezTo>
                  <a:cubicBezTo>
                    <a:pt x="7423" y="104"/>
                    <a:pt x="7423" y="104"/>
                    <a:pt x="7439" y="122"/>
                  </a:cubicBezTo>
                  <a:cubicBezTo>
                    <a:pt x="7449" y="122"/>
                    <a:pt x="7453" y="132"/>
                    <a:pt x="7444" y="132"/>
                  </a:cubicBezTo>
                  <a:cubicBezTo>
                    <a:pt x="7440" y="132"/>
                    <a:pt x="7433" y="130"/>
                    <a:pt x="7423" y="122"/>
                  </a:cubicBezTo>
                  <a:cubicBezTo>
                    <a:pt x="7388" y="113"/>
                    <a:pt x="7354" y="107"/>
                    <a:pt x="7320" y="100"/>
                  </a:cubicBezTo>
                  <a:cubicBezTo>
                    <a:pt x="7260" y="100"/>
                    <a:pt x="7260" y="100"/>
                    <a:pt x="7260" y="122"/>
                  </a:cubicBezTo>
                  <a:cubicBezTo>
                    <a:pt x="7268" y="143"/>
                    <a:pt x="7268" y="153"/>
                    <a:pt x="7264" y="153"/>
                  </a:cubicBezTo>
                  <a:cubicBezTo>
                    <a:pt x="7260" y="153"/>
                    <a:pt x="7252" y="143"/>
                    <a:pt x="7244" y="122"/>
                  </a:cubicBezTo>
                  <a:cubicBezTo>
                    <a:pt x="7228" y="97"/>
                    <a:pt x="7216" y="86"/>
                    <a:pt x="7208" y="86"/>
                  </a:cubicBezTo>
                  <a:cubicBezTo>
                    <a:pt x="7203" y="86"/>
                    <a:pt x="7200" y="91"/>
                    <a:pt x="7200" y="100"/>
                  </a:cubicBezTo>
                  <a:cubicBezTo>
                    <a:pt x="7189" y="116"/>
                    <a:pt x="7186" y="121"/>
                    <a:pt x="7179" y="121"/>
                  </a:cubicBezTo>
                  <a:cubicBezTo>
                    <a:pt x="7176" y="121"/>
                    <a:pt x="7173" y="120"/>
                    <a:pt x="7169" y="119"/>
                  </a:cubicBezTo>
                  <a:cubicBezTo>
                    <a:pt x="7169" y="110"/>
                    <a:pt x="7166" y="105"/>
                    <a:pt x="7159" y="105"/>
                  </a:cubicBezTo>
                  <a:cubicBezTo>
                    <a:pt x="7152" y="105"/>
                    <a:pt x="7141" y="110"/>
                    <a:pt x="7125" y="119"/>
                  </a:cubicBezTo>
                  <a:cubicBezTo>
                    <a:pt x="7110" y="119"/>
                    <a:pt x="7110" y="119"/>
                    <a:pt x="7110" y="100"/>
                  </a:cubicBezTo>
                  <a:lnTo>
                    <a:pt x="7081" y="100"/>
                  </a:lnTo>
                  <a:cubicBezTo>
                    <a:pt x="7069" y="117"/>
                    <a:pt x="7046" y="123"/>
                    <a:pt x="7023" y="123"/>
                  </a:cubicBezTo>
                  <a:cubicBezTo>
                    <a:pt x="6990" y="123"/>
                    <a:pt x="6956" y="110"/>
                    <a:pt x="6947" y="97"/>
                  </a:cubicBezTo>
                  <a:cubicBezTo>
                    <a:pt x="6947" y="97"/>
                    <a:pt x="6931" y="97"/>
                    <a:pt x="6915" y="119"/>
                  </a:cubicBezTo>
                  <a:cubicBezTo>
                    <a:pt x="6909" y="140"/>
                    <a:pt x="6902" y="150"/>
                    <a:pt x="6896" y="150"/>
                  </a:cubicBezTo>
                  <a:cubicBezTo>
                    <a:pt x="6891" y="150"/>
                    <a:pt x="6887" y="140"/>
                    <a:pt x="6887" y="119"/>
                  </a:cubicBezTo>
                  <a:cubicBezTo>
                    <a:pt x="6887" y="97"/>
                    <a:pt x="6887" y="86"/>
                    <a:pt x="6885" y="86"/>
                  </a:cubicBezTo>
                  <a:cubicBezTo>
                    <a:pt x="6883" y="86"/>
                    <a:pt x="6879" y="97"/>
                    <a:pt x="6871" y="119"/>
                  </a:cubicBezTo>
                  <a:cubicBezTo>
                    <a:pt x="6865" y="127"/>
                    <a:pt x="6849" y="131"/>
                    <a:pt x="6833" y="131"/>
                  </a:cubicBezTo>
                  <a:cubicBezTo>
                    <a:pt x="6810" y="131"/>
                    <a:pt x="6787" y="122"/>
                    <a:pt x="6796" y="97"/>
                  </a:cubicBezTo>
                  <a:lnTo>
                    <a:pt x="6796" y="53"/>
                  </a:lnTo>
                  <a:cubicBezTo>
                    <a:pt x="6784" y="75"/>
                    <a:pt x="6768" y="75"/>
                    <a:pt x="6768" y="75"/>
                  </a:cubicBezTo>
                  <a:cubicBezTo>
                    <a:pt x="6768" y="92"/>
                    <a:pt x="6758" y="94"/>
                    <a:pt x="6734" y="94"/>
                  </a:cubicBezTo>
                  <a:cubicBezTo>
                    <a:pt x="6727" y="94"/>
                    <a:pt x="6718" y="94"/>
                    <a:pt x="6708" y="94"/>
                  </a:cubicBezTo>
                  <a:cubicBezTo>
                    <a:pt x="6677" y="94"/>
                    <a:pt x="6618" y="116"/>
                    <a:pt x="6589" y="116"/>
                  </a:cubicBezTo>
                  <a:cubicBezTo>
                    <a:pt x="6558" y="113"/>
                    <a:pt x="6514" y="113"/>
                    <a:pt x="6498" y="94"/>
                  </a:cubicBezTo>
                  <a:cubicBezTo>
                    <a:pt x="6496" y="94"/>
                    <a:pt x="6493" y="94"/>
                    <a:pt x="6490" y="94"/>
                  </a:cubicBezTo>
                  <a:cubicBezTo>
                    <a:pt x="6471" y="94"/>
                    <a:pt x="6453" y="102"/>
                    <a:pt x="6439" y="113"/>
                  </a:cubicBezTo>
                  <a:cubicBezTo>
                    <a:pt x="6431" y="124"/>
                    <a:pt x="6420" y="129"/>
                    <a:pt x="6411" y="129"/>
                  </a:cubicBezTo>
                  <a:cubicBezTo>
                    <a:pt x="6402" y="129"/>
                    <a:pt x="6395" y="124"/>
                    <a:pt x="6395" y="113"/>
                  </a:cubicBezTo>
                  <a:lnTo>
                    <a:pt x="6379" y="113"/>
                  </a:lnTo>
                  <a:cubicBezTo>
                    <a:pt x="6367" y="122"/>
                    <a:pt x="6351" y="132"/>
                    <a:pt x="6335" y="132"/>
                  </a:cubicBezTo>
                  <a:cubicBezTo>
                    <a:pt x="6335" y="119"/>
                    <a:pt x="6328" y="104"/>
                    <a:pt x="6318" y="104"/>
                  </a:cubicBezTo>
                  <a:cubicBezTo>
                    <a:pt x="6313" y="104"/>
                    <a:pt x="6309" y="106"/>
                    <a:pt x="6304" y="113"/>
                  </a:cubicBezTo>
                  <a:cubicBezTo>
                    <a:pt x="6304" y="132"/>
                    <a:pt x="6288" y="132"/>
                    <a:pt x="6260" y="132"/>
                  </a:cubicBezTo>
                  <a:cubicBezTo>
                    <a:pt x="6243" y="119"/>
                    <a:pt x="6082" y="113"/>
                    <a:pt x="5943" y="113"/>
                  </a:cubicBezTo>
                  <a:cubicBezTo>
                    <a:pt x="5833" y="113"/>
                    <a:pt x="5737" y="117"/>
                    <a:pt x="5737" y="125"/>
                  </a:cubicBezTo>
                  <a:lnTo>
                    <a:pt x="5646" y="125"/>
                  </a:lnTo>
                  <a:cubicBezTo>
                    <a:pt x="5646" y="108"/>
                    <a:pt x="5633" y="101"/>
                    <a:pt x="5614" y="101"/>
                  </a:cubicBezTo>
                  <a:cubicBezTo>
                    <a:pt x="5589" y="101"/>
                    <a:pt x="5554" y="113"/>
                    <a:pt x="5527" y="125"/>
                  </a:cubicBezTo>
                  <a:cubicBezTo>
                    <a:pt x="5519" y="136"/>
                    <a:pt x="5506" y="145"/>
                    <a:pt x="5490" y="145"/>
                  </a:cubicBezTo>
                  <a:cubicBezTo>
                    <a:pt x="5488" y="145"/>
                    <a:pt x="5486" y="145"/>
                    <a:pt x="5483" y="144"/>
                  </a:cubicBezTo>
                  <a:cubicBezTo>
                    <a:pt x="5483" y="120"/>
                    <a:pt x="5468" y="110"/>
                    <a:pt x="5448" y="110"/>
                  </a:cubicBezTo>
                  <a:cubicBezTo>
                    <a:pt x="5435" y="110"/>
                    <a:pt x="5421" y="115"/>
                    <a:pt x="5408" y="122"/>
                  </a:cubicBezTo>
                  <a:cubicBezTo>
                    <a:pt x="5400" y="144"/>
                    <a:pt x="5393" y="155"/>
                    <a:pt x="5388" y="155"/>
                  </a:cubicBezTo>
                  <a:cubicBezTo>
                    <a:pt x="5383" y="155"/>
                    <a:pt x="5380" y="144"/>
                    <a:pt x="5380" y="122"/>
                  </a:cubicBezTo>
                  <a:cubicBezTo>
                    <a:pt x="5380" y="104"/>
                    <a:pt x="5373" y="94"/>
                    <a:pt x="5364" y="94"/>
                  </a:cubicBezTo>
                  <a:cubicBezTo>
                    <a:pt x="5352" y="94"/>
                    <a:pt x="5334" y="110"/>
                    <a:pt x="5317" y="144"/>
                  </a:cubicBezTo>
                  <a:cubicBezTo>
                    <a:pt x="5311" y="154"/>
                    <a:pt x="5308" y="158"/>
                    <a:pt x="5304" y="158"/>
                  </a:cubicBezTo>
                  <a:cubicBezTo>
                    <a:pt x="5301" y="158"/>
                    <a:pt x="5297" y="154"/>
                    <a:pt x="5289" y="144"/>
                  </a:cubicBezTo>
                  <a:cubicBezTo>
                    <a:pt x="5280" y="119"/>
                    <a:pt x="5272" y="108"/>
                    <a:pt x="5266" y="108"/>
                  </a:cubicBezTo>
                  <a:cubicBezTo>
                    <a:pt x="5262" y="108"/>
                    <a:pt x="5259" y="113"/>
                    <a:pt x="5257" y="122"/>
                  </a:cubicBezTo>
                  <a:cubicBezTo>
                    <a:pt x="5251" y="143"/>
                    <a:pt x="5244" y="153"/>
                    <a:pt x="5237" y="153"/>
                  </a:cubicBezTo>
                  <a:cubicBezTo>
                    <a:pt x="5229" y="153"/>
                    <a:pt x="5221" y="143"/>
                    <a:pt x="5214" y="122"/>
                  </a:cubicBezTo>
                  <a:cubicBezTo>
                    <a:pt x="5199" y="100"/>
                    <a:pt x="5192" y="89"/>
                    <a:pt x="5187" y="89"/>
                  </a:cubicBezTo>
                  <a:cubicBezTo>
                    <a:pt x="5181" y="89"/>
                    <a:pt x="5177" y="99"/>
                    <a:pt x="5170" y="119"/>
                  </a:cubicBezTo>
                  <a:cubicBezTo>
                    <a:pt x="5162" y="141"/>
                    <a:pt x="5143" y="152"/>
                    <a:pt x="5124" y="152"/>
                  </a:cubicBezTo>
                  <a:cubicBezTo>
                    <a:pt x="5105" y="152"/>
                    <a:pt x="5087" y="141"/>
                    <a:pt x="5079" y="119"/>
                  </a:cubicBezTo>
                  <a:cubicBezTo>
                    <a:pt x="5070" y="119"/>
                    <a:pt x="5061" y="109"/>
                    <a:pt x="5055" y="109"/>
                  </a:cubicBezTo>
                  <a:cubicBezTo>
                    <a:pt x="5052" y="109"/>
                    <a:pt x="5051" y="112"/>
                    <a:pt x="5051" y="119"/>
                  </a:cubicBezTo>
                  <a:lnTo>
                    <a:pt x="5035" y="97"/>
                  </a:lnTo>
                  <a:lnTo>
                    <a:pt x="5007" y="97"/>
                  </a:lnTo>
                  <a:lnTo>
                    <a:pt x="5007" y="119"/>
                  </a:lnTo>
                  <a:cubicBezTo>
                    <a:pt x="4935" y="107"/>
                    <a:pt x="4866" y="97"/>
                    <a:pt x="4797" y="97"/>
                  </a:cubicBezTo>
                  <a:cubicBezTo>
                    <a:pt x="4751" y="96"/>
                    <a:pt x="4716" y="96"/>
                    <a:pt x="4689" y="96"/>
                  </a:cubicBezTo>
                  <a:cubicBezTo>
                    <a:pt x="4619" y="96"/>
                    <a:pt x="4607" y="100"/>
                    <a:pt x="4618" y="116"/>
                  </a:cubicBezTo>
                  <a:cubicBezTo>
                    <a:pt x="4624" y="136"/>
                    <a:pt x="4621" y="147"/>
                    <a:pt x="4613" y="147"/>
                  </a:cubicBezTo>
                  <a:cubicBezTo>
                    <a:pt x="4606" y="147"/>
                    <a:pt x="4595" y="136"/>
                    <a:pt x="4587" y="116"/>
                  </a:cubicBezTo>
                  <a:cubicBezTo>
                    <a:pt x="4571" y="116"/>
                    <a:pt x="4543" y="94"/>
                    <a:pt x="4512" y="94"/>
                  </a:cubicBezTo>
                  <a:cubicBezTo>
                    <a:pt x="4483" y="94"/>
                    <a:pt x="4452" y="91"/>
                    <a:pt x="4452" y="72"/>
                  </a:cubicBezTo>
                  <a:lnTo>
                    <a:pt x="4440" y="72"/>
                  </a:lnTo>
                  <a:cubicBezTo>
                    <a:pt x="4421" y="96"/>
                    <a:pt x="4384" y="106"/>
                    <a:pt x="4346" y="106"/>
                  </a:cubicBezTo>
                  <a:cubicBezTo>
                    <a:pt x="4319" y="106"/>
                    <a:pt x="4292" y="100"/>
                    <a:pt x="4273" y="91"/>
                  </a:cubicBezTo>
                  <a:cubicBezTo>
                    <a:pt x="4269" y="90"/>
                    <a:pt x="4265" y="90"/>
                    <a:pt x="4261" y="90"/>
                  </a:cubicBezTo>
                  <a:cubicBezTo>
                    <a:pt x="4239" y="90"/>
                    <a:pt x="4217" y="97"/>
                    <a:pt x="4198" y="110"/>
                  </a:cubicBezTo>
                  <a:cubicBezTo>
                    <a:pt x="4184" y="121"/>
                    <a:pt x="4177" y="126"/>
                    <a:pt x="4172" y="126"/>
                  </a:cubicBezTo>
                  <a:cubicBezTo>
                    <a:pt x="4166" y="126"/>
                    <a:pt x="4162" y="121"/>
                    <a:pt x="4154" y="110"/>
                  </a:cubicBezTo>
                  <a:cubicBezTo>
                    <a:pt x="4154" y="97"/>
                    <a:pt x="4125" y="86"/>
                    <a:pt x="4099" y="86"/>
                  </a:cubicBezTo>
                  <a:cubicBezTo>
                    <a:pt x="4080" y="86"/>
                    <a:pt x="4063" y="92"/>
                    <a:pt x="4063" y="110"/>
                  </a:cubicBezTo>
                  <a:lnTo>
                    <a:pt x="4051" y="88"/>
                  </a:lnTo>
                  <a:cubicBezTo>
                    <a:pt x="4046" y="81"/>
                    <a:pt x="4042" y="79"/>
                    <a:pt x="4038" y="79"/>
                  </a:cubicBezTo>
                  <a:cubicBezTo>
                    <a:pt x="4027" y="79"/>
                    <a:pt x="4020" y="94"/>
                    <a:pt x="4020" y="110"/>
                  </a:cubicBezTo>
                  <a:cubicBezTo>
                    <a:pt x="4020" y="128"/>
                    <a:pt x="4016" y="138"/>
                    <a:pt x="4012" y="138"/>
                  </a:cubicBezTo>
                  <a:cubicBezTo>
                    <a:pt x="4006" y="138"/>
                    <a:pt x="3998" y="123"/>
                    <a:pt x="3991" y="88"/>
                  </a:cubicBezTo>
                  <a:cubicBezTo>
                    <a:pt x="3991" y="64"/>
                    <a:pt x="3986" y="54"/>
                    <a:pt x="3981" y="54"/>
                  </a:cubicBezTo>
                  <a:cubicBezTo>
                    <a:pt x="3978" y="54"/>
                    <a:pt x="3976" y="58"/>
                    <a:pt x="3976" y="66"/>
                  </a:cubicBezTo>
                  <a:cubicBezTo>
                    <a:pt x="3965" y="82"/>
                    <a:pt x="3953" y="96"/>
                    <a:pt x="3942" y="96"/>
                  </a:cubicBezTo>
                  <a:cubicBezTo>
                    <a:pt x="3938" y="96"/>
                    <a:pt x="3933" y="93"/>
                    <a:pt x="3929" y="88"/>
                  </a:cubicBezTo>
                  <a:cubicBezTo>
                    <a:pt x="3916" y="88"/>
                    <a:pt x="3901" y="88"/>
                    <a:pt x="3901" y="129"/>
                  </a:cubicBezTo>
                  <a:cubicBezTo>
                    <a:pt x="3901" y="151"/>
                    <a:pt x="3885" y="151"/>
                    <a:pt x="3869" y="151"/>
                  </a:cubicBezTo>
                  <a:cubicBezTo>
                    <a:pt x="3869" y="129"/>
                    <a:pt x="3869" y="129"/>
                    <a:pt x="3885" y="107"/>
                  </a:cubicBezTo>
                  <a:lnTo>
                    <a:pt x="3857" y="107"/>
                  </a:lnTo>
                  <a:cubicBezTo>
                    <a:pt x="3841" y="107"/>
                    <a:pt x="3810" y="85"/>
                    <a:pt x="3810" y="66"/>
                  </a:cubicBezTo>
                  <a:cubicBezTo>
                    <a:pt x="3804" y="57"/>
                    <a:pt x="3798" y="51"/>
                    <a:pt x="3795" y="51"/>
                  </a:cubicBezTo>
                  <a:close/>
                  <a:moveTo>
                    <a:pt x="253" y="530"/>
                  </a:moveTo>
                  <a:cubicBezTo>
                    <a:pt x="243" y="542"/>
                    <a:pt x="237" y="558"/>
                    <a:pt x="237" y="570"/>
                  </a:cubicBezTo>
                  <a:lnTo>
                    <a:pt x="253" y="570"/>
                  </a:lnTo>
                  <a:cubicBezTo>
                    <a:pt x="268" y="570"/>
                    <a:pt x="268" y="552"/>
                    <a:pt x="268" y="530"/>
                  </a:cubicBezTo>
                  <a:close/>
                  <a:moveTo>
                    <a:pt x="3553" y="690"/>
                  </a:moveTo>
                  <a:cubicBezTo>
                    <a:pt x="3543" y="702"/>
                    <a:pt x="3537" y="718"/>
                    <a:pt x="3537" y="730"/>
                  </a:cubicBezTo>
                  <a:cubicBezTo>
                    <a:pt x="3537" y="740"/>
                    <a:pt x="3540" y="745"/>
                    <a:pt x="3544" y="745"/>
                  </a:cubicBezTo>
                  <a:cubicBezTo>
                    <a:pt x="3550" y="745"/>
                    <a:pt x="3558" y="735"/>
                    <a:pt x="3565" y="711"/>
                  </a:cubicBezTo>
                  <a:cubicBezTo>
                    <a:pt x="3565" y="690"/>
                    <a:pt x="3565" y="690"/>
                    <a:pt x="3553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52"/>
            <p:cNvSpPr/>
            <p:nvPr/>
          </p:nvSpPr>
          <p:spPr>
            <a:xfrm>
              <a:off x="1668425" y="2059500"/>
              <a:ext cx="18275" cy="19550"/>
            </a:xfrm>
            <a:custGeom>
              <a:avLst/>
              <a:gdLst/>
              <a:ahLst/>
              <a:cxnLst/>
              <a:rect l="l" t="t" r="r" b="b"/>
              <a:pathLst>
                <a:path w="731" h="782" extrusionOk="0">
                  <a:moveTo>
                    <a:pt x="405" y="1"/>
                  </a:moveTo>
                  <a:cubicBezTo>
                    <a:pt x="288" y="1"/>
                    <a:pt x="179" y="72"/>
                    <a:pt x="135" y="186"/>
                  </a:cubicBezTo>
                  <a:lnTo>
                    <a:pt x="57" y="389"/>
                  </a:lnTo>
                  <a:cubicBezTo>
                    <a:pt x="0" y="537"/>
                    <a:pt x="76" y="706"/>
                    <a:pt x="226" y="762"/>
                  </a:cubicBezTo>
                  <a:cubicBezTo>
                    <a:pt x="260" y="775"/>
                    <a:pt x="295" y="781"/>
                    <a:pt x="329" y="781"/>
                  </a:cubicBezTo>
                  <a:cubicBezTo>
                    <a:pt x="446" y="781"/>
                    <a:pt x="555" y="710"/>
                    <a:pt x="599" y="593"/>
                  </a:cubicBezTo>
                  <a:lnTo>
                    <a:pt x="674" y="393"/>
                  </a:lnTo>
                  <a:cubicBezTo>
                    <a:pt x="731" y="242"/>
                    <a:pt x="655" y="76"/>
                    <a:pt x="508" y="20"/>
                  </a:cubicBezTo>
                  <a:cubicBezTo>
                    <a:pt x="474" y="7"/>
                    <a:pt x="43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52"/>
            <p:cNvSpPr/>
            <p:nvPr/>
          </p:nvSpPr>
          <p:spPr>
            <a:xfrm>
              <a:off x="1735575" y="1990650"/>
              <a:ext cx="603975" cy="491700"/>
            </a:xfrm>
            <a:custGeom>
              <a:avLst/>
              <a:gdLst/>
              <a:ahLst/>
              <a:cxnLst/>
              <a:rect l="l" t="t" r="r" b="b"/>
              <a:pathLst>
                <a:path w="24159" h="19668" extrusionOk="0">
                  <a:moveTo>
                    <a:pt x="18016" y="110"/>
                  </a:moveTo>
                  <a:cubicBezTo>
                    <a:pt x="18073" y="126"/>
                    <a:pt x="18139" y="126"/>
                    <a:pt x="18129" y="144"/>
                  </a:cubicBezTo>
                  <a:cubicBezTo>
                    <a:pt x="18145" y="151"/>
                    <a:pt x="18146" y="154"/>
                    <a:pt x="18137" y="154"/>
                  </a:cubicBezTo>
                  <a:cubicBezTo>
                    <a:pt x="18118" y="154"/>
                    <a:pt x="18049" y="140"/>
                    <a:pt x="18010" y="129"/>
                  </a:cubicBezTo>
                  <a:lnTo>
                    <a:pt x="18016" y="110"/>
                  </a:lnTo>
                  <a:close/>
                  <a:moveTo>
                    <a:pt x="17665" y="157"/>
                  </a:moveTo>
                  <a:cubicBezTo>
                    <a:pt x="17665" y="179"/>
                    <a:pt x="17662" y="198"/>
                    <a:pt x="17612" y="198"/>
                  </a:cubicBezTo>
                  <a:cubicBezTo>
                    <a:pt x="17597" y="203"/>
                    <a:pt x="17582" y="205"/>
                    <a:pt x="17570" y="205"/>
                  </a:cubicBezTo>
                  <a:cubicBezTo>
                    <a:pt x="17537" y="205"/>
                    <a:pt x="17521" y="188"/>
                    <a:pt x="17559" y="157"/>
                  </a:cubicBezTo>
                  <a:close/>
                  <a:moveTo>
                    <a:pt x="17139" y="260"/>
                  </a:moveTo>
                  <a:cubicBezTo>
                    <a:pt x="17158" y="260"/>
                    <a:pt x="17177" y="263"/>
                    <a:pt x="17195" y="263"/>
                  </a:cubicBezTo>
                  <a:cubicBezTo>
                    <a:pt x="17180" y="267"/>
                    <a:pt x="17164" y="273"/>
                    <a:pt x="17145" y="279"/>
                  </a:cubicBezTo>
                  <a:cubicBezTo>
                    <a:pt x="17121" y="291"/>
                    <a:pt x="17109" y="296"/>
                    <a:pt x="17102" y="296"/>
                  </a:cubicBezTo>
                  <a:cubicBezTo>
                    <a:pt x="17096" y="296"/>
                    <a:pt x="17093" y="291"/>
                    <a:pt x="17089" y="282"/>
                  </a:cubicBezTo>
                  <a:lnTo>
                    <a:pt x="17139" y="260"/>
                  </a:lnTo>
                  <a:close/>
                  <a:moveTo>
                    <a:pt x="18326" y="472"/>
                  </a:moveTo>
                  <a:cubicBezTo>
                    <a:pt x="18325" y="472"/>
                    <a:pt x="18317" y="484"/>
                    <a:pt x="18308" y="495"/>
                  </a:cubicBezTo>
                  <a:lnTo>
                    <a:pt x="18295" y="514"/>
                  </a:lnTo>
                  <a:lnTo>
                    <a:pt x="18320" y="480"/>
                  </a:lnTo>
                  <a:cubicBezTo>
                    <a:pt x="18324" y="474"/>
                    <a:pt x="18326" y="472"/>
                    <a:pt x="18326" y="472"/>
                  </a:cubicBezTo>
                  <a:close/>
                  <a:moveTo>
                    <a:pt x="16725" y="596"/>
                  </a:moveTo>
                  <a:cubicBezTo>
                    <a:pt x="16705" y="596"/>
                    <a:pt x="16678" y="608"/>
                    <a:pt x="16678" y="608"/>
                  </a:cubicBezTo>
                  <a:cubicBezTo>
                    <a:pt x="16641" y="646"/>
                    <a:pt x="16656" y="658"/>
                    <a:pt x="16656" y="658"/>
                  </a:cubicBezTo>
                  <a:cubicBezTo>
                    <a:pt x="16656" y="658"/>
                    <a:pt x="16660" y="662"/>
                    <a:pt x="16666" y="662"/>
                  </a:cubicBezTo>
                  <a:cubicBezTo>
                    <a:pt x="16674" y="662"/>
                    <a:pt x="16688" y="657"/>
                    <a:pt x="16706" y="636"/>
                  </a:cubicBezTo>
                  <a:lnTo>
                    <a:pt x="16741" y="602"/>
                  </a:lnTo>
                  <a:cubicBezTo>
                    <a:pt x="16738" y="598"/>
                    <a:pt x="16732" y="596"/>
                    <a:pt x="16725" y="596"/>
                  </a:cubicBezTo>
                  <a:close/>
                  <a:moveTo>
                    <a:pt x="16428" y="749"/>
                  </a:moveTo>
                  <a:cubicBezTo>
                    <a:pt x="16443" y="762"/>
                    <a:pt x="16412" y="809"/>
                    <a:pt x="16412" y="809"/>
                  </a:cubicBezTo>
                  <a:cubicBezTo>
                    <a:pt x="16386" y="852"/>
                    <a:pt x="16365" y="898"/>
                    <a:pt x="16345" y="898"/>
                  </a:cubicBezTo>
                  <a:cubicBezTo>
                    <a:pt x="16343" y="898"/>
                    <a:pt x="16342" y="897"/>
                    <a:pt x="16340" y="896"/>
                  </a:cubicBezTo>
                  <a:cubicBezTo>
                    <a:pt x="16340" y="896"/>
                    <a:pt x="16324" y="887"/>
                    <a:pt x="16349" y="834"/>
                  </a:cubicBezTo>
                  <a:cubicBezTo>
                    <a:pt x="16368" y="802"/>
                    <a:pt x="16396" y="771"/>
                    <a:pt x="16428" y="749"/>
                  </a:cubicBezTo>
                  <a:close/>
                  <a:moveTo>
                    <a:pt x="18860" y="848"/>
                  </a:moveTo>
                  <a:cubicBezTo>
                    <a:pt x="18872" y="848"/>
                    <a:pt x="18885" y="857"/>
                    <a:pt x="18900" y="887"/>
                  </a:cubicBezTo>
                  <a:cubicBezTo>
                    <a:pt x="18910" y="903"/>
                    <a:pt x="18919" y="918"/>
                    <a:pt x="18928" y="937"/>
                  </a:cubicBezTo>
                  <a:cubicBezTo>
                    <a:pt x="18927" y="938"/>
                    <a:pt x="18925" y="938"/>
                    <a:pt x="18924" y="938"/>
                  </a:cubicBezTo>
                  <a:cubicBezTo>
                    <a:pt x="18903" y="938"/>
                    <a:pt x="18863" y="906"/>
                    <a:pt x="18863" y="906"/>
                  </a:cubicBezTo>
                  <a:lnTo>
                    <a:pt x="18837" y="856"/>
                  </a:lnTo>
                  <a:cubicBezTo>
                    <a:pt x="18845" y="852"/>
                    <a:pt x="18852" y="848"/>
                    <a:pt x="18860" y="848"/>
                  </a:cubicBezTo>
                  <a:close/>
                  <a:moveTo>
                    <a:pt x="18908" y="1270"/>
                  </a:moveTo>
                  <a:cubicBezTo>
                    <a:pt x="18913" y="1270"/>
                    <a:pt x="18927" y="1280"/>
                    <a:pt x="18950" y="1298"/>
                  </a:cubicBezTo>
                  <a:lnTo>
                    <a:pt x="19029" y="1395"/>
                  </a:lnTo>
                  <a:cubicBezTo>
                    <a:pt x="19035" y="1413"/>
                    <a:pt x="19035" y="1420"/>
                    <a:pt x="19030" y="1420"/>
                  </a:cubicBezTo>
                  <a:cubicBezTo>
                    <a:pt x="19021" y="1420"/>
                    <a:pt x="18991" y="1388"/>
                    <a:pt x="18950" y="1360"/>
                  </a:cubicBezTo>
                  <a:cubicBezTo>
                    <a:pt x="18914" y="1295"/>
                    <a:pt x="18900" y="1270"/>
                    <a:pt x="18908" y="1270"/>
                  </a:cubicBezTo>
                  <a:close/>
                  <a:moveTo>
                    <a:pt x="16481" y="1387"/>
                  </a:moveTo>
                  <a:cubicBezTo>
                    <a:pt x="16478" y="1387"/>
                    <a:pt x="16472" y="1397"/>
                    <a:pt x="16462" y="1414"/>
                  </a:cubicBezTo>
                  <a:cubicBezTo>
                    <a:pt x="16459" y="1461"/>
                    <a:pt x="16453" y="1504"/>
                    <a:pt x="16453" y="1508"/>
                  </a:cubicBezTo>
                  <a:cubicBezTo>
                    <a:pt x="16475" y="1508"/>
                    <a:pt x="16471" y="1508"/>
                    <a:pt x="16478" y="1464"/>
                  </a:cubicBezTo>
                  <a:cubicBezTo>
                    <a:pt x="16483" y="1409"/>
                    <a:pt x="16486" y="1387"/>
                    <a:pt x="16481" y="1387"/>
                  </a:cubicBezTo>
                  <a:close/>
                  <a:moveTo>
                    <a:pt x="15750" y="1385"/>
                  </a:moveTo>
                  <a:cubicBezTo>
                    <a:pt x="15731" y="1385"/>
                    <a:pt x="15720" y="1459"/>
                    <a:pt x="15763" y="1533"/>
                  </a:cubicBezTo>
                  <a:cubicBezTo>
                    <a:pt x="15785" y="1533"/>
                    <a:pt x="15785" y="1533"/>
                    <a:pt x="15785" y="1461"/>
                  </a:cubicBezTo>
                  <a:cubicBezTo>
                    <a:pt x="15785" y="1461"/>
                    <a:pt x="15773" y="1388"/>
                    <a:pt x="15751" y="1385"/>
                  </a:cubicBezTo>
                  <a:cubicBezTo>
                    <a:pt x="15750" y="1385"/>
                    <a:pt x="15750" y="1385"/>
                    <a:pt x="15750" y="1385"/>
                  </a:cubicBezTo>
                  <a:close/>
                  <a:moveTo>
                    <a:pt x="16209" y="1732"/>
                  </a:moveTo>
                  <a:cubicBezTo>
                    <a:pt x="16212" y="1732"/>
                    <a:pt x="16214" y="1759"/>
                    <a:pt x="16227" y="1821"/>
                  </a:cubicBezTo>
                  <a:cubicBezTo>
                    <a:pt x="16236" y="1877"/>
                    <a:pt x="16218" y="1880"/>
                    <a:pt x="16218" y="1880"/>
                  </a:cubicBezTo>
                  <a:cubicBezTo>
                    <a:pt x="16217" y="1881"/>
                    <a:pt x="16216" y="1881"/>
                    <a:pt x="16215" y="1881"/>
                  </a:cubicBezTo>
                  <a:cubicBezTo>
                    <a:pt x="16196" y="1881"/>
                    <a:pt x="16205" y="1822"/>
                    <a:pt x="16196" y="1771"/>
                  </a:cubicBezTo>
                  <a:cubicBezTo>
                    <a:pt x="16204" y="1746"/>
                    <a:pt x="16206" y="1732"/>
                    <a:pt x="16209" y="1732"/>
                  </a:cubicBezTo>
                  <a:close/>
                  <a:moveTo>
                    <a:pt x="19455" y="2509"/>
                  </a:moveTo>
                  <a:cubicBezTo>
                    <a:pt x="19472" y="2509"/>
                    <a:pt x="19496" y="2526"/>
                    <a:pt x="19539" y="2604"/>
                  </a:cubicBezTo>
                  <a:cubicBezTo>
                    <a:pt x="19558" y="2661"/>
                    <a:pt x="19577" y="2717"/>
                    <a:pt x="19577" y="2717"/>
                  </a:cubicBezTo>
                  <a:lnTo>
                    <a:pt x="19499" y="2617"/>
                  </a:lnTo>
                  <a:cubicBezTo>
                    <a:pt x="19398" y="2526"/>
                    <a:pt x="19398" y="2526"/>
                    <a:pt x="19439" y="2514"/>
                  </a:cubicBezTo>
                  <a:cubicBezTo>
                    <a:pt x="19444" y="2511"/>
                    <a:pt x="19449" y="2509"/>
                    <a:pt x="19455" y="2509"/>
                  </a:cubicBezTo>
                  <a:close/>
                  <a:moveTo>
                    <a:pt x="16448" y="2752"/>
                  </a:moveTo>
                  <a:cubicBezTo>
                    <a:pt x="16469" y="2752"/>
                    <a:pt x="16477" y="2807"/>
                    <a:pt x="16446" y="2871"/>
                  </a:cubicBezTo>
                  <a:cubicBezTo>
                    <a:pt x="16442" y="2871"/>
                    <a:pt x="16439" y="2872"/>
                    <a:pt x="16436" y="2872"/>
                  </a:cubicBezTo>
                  <a:cubicBezTo>
                    <a:pt x="16424" y="2872"/>
                    <a:pt x="16423" y="2863"/>
                    <a:pt x="16415" y="2814"/>
                  </a:cubicBezTo>
                  <a:cubicBezTo>
                    <a:pt x="16415" y="2814"/>
                    <a:pt x="16428" y="2755"/>
                    <a:pt x="16446" y="2752"/>
                  </a:cubicBezTo>
                  <a:cubicBezTo>
                    <a:pt x="16447" y="2752"/>
                    <a:pt x="16448" y="2752"/>
                    <a:pt x="16448" y="2752"/>
                  </a:cubicBezTo>
                  <a:close/>
                  <a:moveTo>
                    <a:pt x="19499" y="2805"/>
                  </a:moveTo>
                  <a:lnTo>
                    <a:pt x="19536" y="2855"/>
                  </a:lnTo>
                  <a:lnTo>
                    <a:pt x="19536" y="2918"/>
                  </a:lnTo>
                  <a:cubicBezTo>
                    <a:pt x="19535" y="2918"/>
                    <a:pt x="19534" y="2918"/>
                    <a:pt x="19533" y="2918"/>
                  </a:cubicBezTo>
                  <a:cubicBezTo>
                    <a:pt x="19515" y="2918"/>
                    <a:pt x="19495" y="2865"/>
                    <a:pt x="19477" y="2811"/>
                  </a:cubicBezTo>
                  <a:lnTo>
                    <a:pt x="19499" y="2805"/>
                  </a:lnTo>
                  <a:close/>
                  <a:moveTo>
                    <a:pt x="16493" y="3165"/>
                  </a:moveTo>
                  <a:lnTo>
                    <a:pt x="16525" y="3219"/>
                  </a:lnTo>
                  <a:lnTo>
                    <a:pt x="16534" y="3278"/>
                  </a:lnTo>
                  <a:cubicBezTo>
                    <a:pt x="16530" y="3279"/>
                    <a:pt x="16526" y="3280"/>
                    <a:pt x="16521" y="3280"/>
                  </a:cubicBezTo>
                  <a:cubicBezTo>
                    <a:pt x="16506" y="3280"/>
                    <a:pt x="16491" y="3271"/>
                    <a:pt x="16484" y="3225"/>
                  </a:cubicBezTo>
                  <a:lnTo>
                    <a:pt x="16493" y="3165"/>
                  </a:lnTo>
                  <a:close/>
                  <a:moveTo>
                    <a:pt x="20379" y="5017"/>
                  </a:moveTo>
                  <a:lnTo>
                    <a:pt x="20379" y="5017"/>
                  </a:lnTo>
                  <a:cubicBezTo>
                    <a:pt x="20360" y="5024"/>
                    <a:pt x="20379" y="5080"/>
                    <a:pt x="20398" y="5137"/>
                  </a:cubicBezTo>
                  <a:cubicBezTo>
                    <a:pt x="20418" y="5246"/>
                    <a:pt x="20457" y="5297"/>
                    <a:pt x="20478" y="5297"/>
                  </a:cubicBezTo>
                  <a:cubicBezTo>
                    <a:pt x="20480" y="5297"/>
                    <a:pt x="20481" y="5297"/>
                    <a:pt x="20483" y="5296"/>
                  </a:cubicBezTo>
                  <a:cubicBezTo>
                    <a:pt x="20502" y="5290"/>
                    <a:pt x="20480" y="5234"/>
                    <a:pt x="20439" y="5124"/>
                  </a:cubicBezTo>
                  <a:cubicBezTo>
                    <a:pt x="20423" y="5086"/>
                    <a:pt x="20404" y="5049"/>
                    <a:pt x="20379" y="5017"/>
                  </a:cubicBezTo>
                  <a:close/>
                  <a:moveTo>
                    <a:pt x="20489" y="5447"/>
                  </a:moveTo>
                  <a:cubicBezTo>
                    <a:pt x="20498" y="5447"/>
                    <a:pt x="20521" y="5470"/>
                    <a:pt x="20561" y="5525"/>
                  </a:cubicBezTo>
                  <a:lnTo>
                    <a:pt x="20614" y="5632"/>
                  </a:lnTo>
                  <a:cubicBezTo>
                    <a:pt x="20613" y="5632"/>
                    <a:pt x="20612" y="5632"/>
                    <a:pt x="20611" y="5632"/>
                  </a:cubicBezTo>
                  <a:cubicBezTo>
                    <a:pt x="20589" y="5632"/>
                    <a:pt x="20519" y="5541"/>
                    <a:pt x="20495" y="5488"/>
                  </a:cubicBezTo>
                  <a:cubicBezTo>
                    <a:pt x="20484" y="5462"/>
                    <a:pt x="20482" y="5447"/>
                    <a:pt x="20489" y="5447"/>
                  </a:cubicBezTo>
                  <a:close/>
                  <a:moveTo>
                    <a:pt x="23125" y="7011"/>
                  </a:moveTo>
                  <a:cubicBezTo>
                    <a:pt x="23112" y="7026"/>
                    <a:pt x="23112" y="7026"/>
                    <a:pt x="23150" y="7064"/>
                  </a:cubicBezTo>
                  <a:cubicBezTo>
                    <a:pt x="23162" y="7076"/>
                    <a:pt x="23175" y="7089"/>
                    <a:pt x="23187" y="7101"/>
                  </a:cubicBezTo>
                  <a:lnTo>
                    <a:pt x="23165" y="7048"/>
                  </a:lnTo>
                  <a:lnTo>
                    <a:pt x="23125" y="7011"/>
                  </a:lnTo>
                  <a:close/>
                  <a:moveTo>
                    <a:pt x="16822" y="7014"/>
                  </a:moveTo>
                  <a:lnTo>
                    <a:pt x="16822" y="7079"/>
                  </a:lnTo>
                  <a:lnTo>
                    <a:pt x="16800" y="7136"/>
                  </a:lnTo>
                  <a:cubicBezTo>
                    <a:pt x="16782" y="7130"/>
                    <a:pt x="16763" y="7123"/>
                    <a:pt x="16782" y="7064"/>
                  </a:cubicBezTo>
                  <a:lnTo>
                    <a:pt x="16822" y="7014"/>
                  </a:lnTo>
                  <a:close/>
                  <a:moveTo>
                    <a:pt x="23366" y="7020"/>
                  </a:moveTo>
                  <a:cubicBezTo>
                    <a:pt x="23407" y="7064"/>
                    <a:pt x="23425" y="7120"/>
                    <a:pt x="23410" y="7133"/>
                  </a:cubicBezTo>
                  <a:lnTo>
                    <a:pt x="23410" y="7136"/>
                  </a:lnTo>
                  <a:cubicBezTo>
                    <a:pt x="23411" y="7168"/>
                    <a:pt x="23412" y="7185"/>
                    <a:pt x="23405" y="7185"/>
                  </a:cubicBezTo>
                  <a:cubicBezTo>
                    <a:pt x="23397" y="7185"/>
                    <a:pt x="23379" y="7164"/>
                    <a:pt x="23341" y="7117"/>
                  </a:cubicBezTo>
                  <a:cubicBezTo>
                    <a:pt x="23303" y="7076"/>
                    <a:pt x="23266" y="7032"/>
                    <a:pt x="23281" y="7020"/>
                  </a:cubicBezTo>
                  <a:lnTo>
                    <a:pt x="23281" y="7020"/>
                  </a:lnTo>
                  <a:lnTo>
                    <a:pt x="23319" y="7061"/>
                  </a:lnTo>
                  <a:cubicBezTo>
                    <a:pt x="23310" y="7069"/>
                    <a:pt x="23322" y="7082"/>
                    <a:pt x="23332" y="7082"/>
                  </a:cubicBezTo>
                  <a:cubicBezTo>
                    <a:pt x="23339" y="7082"/>
                    <a:pt x="23344" y="7073"/>
                    <a:pt x="23334" y="7048"/>
                  </a:cubicBezTo>
                  <a:lnTo>
                    <a:pt x="23366" y="7020"/>
                  </a:lnTo>
                  <a:close/>
                  <a:moveTo>
                    <a:pt x="24051" y="7583"/>
                  </a:moveTo>
                  <a:cubicBezTo>
                    <a:pt x="24044" y="7583"/>
                    <a:pt x="24037" y="7587"/>
                    <a:pt x="24030" y="7590"/>
                  </a:cubicBezTo>
                  <a:lnTo>
                    <a:pt x="24055" y="7647"/>
                  </a:lnTo>
                  <a:cubicBezTo>
                    <a:pt x="24055" y="7647"/>
                    <a:pt x="24097" y="7688"/>
                    <a:pt x="24117" y="7688"/>
                  </a:cubicBezTo>
                  <a:cubicBezTo>
                    <a:pt x="24119" y="7688"/>
                    <a:pt x="24120" y="7688"/>
                    <a:pt x="24121" y="7687"/>
                  </a:cubicBezTo>
                  <a:lnTo>
                    <a:pt x="24093" y="7631"/>
                  </a:lnTo>
                  <a:cubicBezTo>
                    <a:pt x="24077" y="7593"/>
                    <a:pt x="24064" y="7583"/>
                    <a:pt x="24051" y="7583"/>
                  </a:cubicBezTo>
                  <a:close/>
                  <a:moveTo>
                    <a:pt x="23685" y="7568"/>
                  </a:moveTo>
                  <a:lnTo>
                    <a:pt x="23685" y="7568"/>
                  </a:lnTo>
                  <a:cubicBezTo>
                    <a:pt x="23714" y="7593"/>
                    <a:pt x="23739" y="7625"/>
                    <a:pt x="23758" y="7656"/>
                  </a:cubicBezTo>
                  <a:lnTo>
                    <a:pt x="23767" y="7719"/>
                  </a:lnTo>
                  <a:cubicBezTo>
                    <a:pt x="23766" y="7719"/>
                    <a:pt x="23765" y="7719"/>
                    <a:pt x="23763" y="7719"/>
                  </a:cubicBezTo>
                  <a:cubicBezTo>
                    <a:pt x="23745" y="7719"/>
                    <a:pt x="23718" y="7675"/>
                    <a:pt x="23695" y="7628"/>
                  </a:cubicBezTo>
                  <a:cubicBezTo>
                    <a:pt x="23667" y="7578"/>
                    <a:pt x="23667" y="7578"/>
                    <a:pt x="23685" y="7568"/>
                  </a:cubicBezTo>
                  <a:close/>
                  <a:moveTo>
                    <a:pt x="16308" y="8383"/>
                  </a:moveTo>
                  <a:cubicBezTo>
                    <a:pt x="16322" y="8383"/>
                    <a:pt x="16336" y="8420"/>
                    <a:pt x="16349" y="8427"/>
                  </a:cubicBezTo>
                  <a:cubicBezTo>
                    <a:pt x="16334" y="8467"/>
                    <a:pt x="16329" y="8479"/>
                    <a:pt x="16321" y="8479"/>
                  </a:cubicBezTo>
                  <a:cubicBezTo>
                    <a:pt x="16318" y="8479"/>
                    <a:pt x="16314" y="8477"/>
                    <a:pt x="16308" y="8474"/>
                  </a:cubicBezTo>
                  <a:cubicBezTo>
                    <a:pt x="16290" y="8468"/>
                    <a:pt x="16290" y="8405"/>
                    <a:pt x="16290" y="8405"/>
                  </a:cubicBezTo>
                  <a:cubicBezTo>
                    <a:pt x="16296" y="8389"/>
                    <a:pt x="16302" y="8383"/>
                    <a:pt x="16308" y="8383"/>
                  </a:cubicBezTo>
                  <a:close/>
                  <a:moveTo>
                    <a:pt x="469" y="9290"/>
                  </a:moveTo>
                  <a:cubicBezTo>
                    <a:pt x="476" y="9290"/>
                    <a:pt x="476" y="9300"/>
                    <a:pt x="476" y="9320"/>
                  </a:cubicBezTo>
                  <a:cubicBezTo>
                    <a:pt x="476" y="9342"/>
                    <a:pt x="473" y="9364"/>
                    <a:pt x="414" y="9364"/>
                  </a:cubicBezTo>
                  <a:cubicBezTo>
                    <a:pt x="379" y="9376"/>
                    <a:pt x="355" y="9381"/>
                    <a:pt x="341" y="9381"/>
                  </a:cubicBezTo>
                  <a:cubicBezTo>
                    <a:pt x="306" y="9381"/>
                    <a:pt x="332" y="9351"/>
                    <a:pt x="417" y="9320"/>
                  </a:cubicBezTo>
                  <a:cubicBezTo>
                    <a:pt x="447" y="9300"/>
                    <a:pt x="462" y="9290"/>
                    <a:pt x="469" y="9290"/>
                  </a:cubicBezTo>
                  <a:close/>
                  <a:moveTo>
                    <a:pt x="16117" y="9358"/>
                  </a:moveTo>
                  <a:cubicBezTo>
                    <a:pt x="16136" y="9364"/>
                    <a:pt x="16136" y="9427"/>
                    <a:pt x="16136" y="9427"/>
                  </a:cubicBezTo>
                  <a:lnTo>
                    <a:pt x="16114" y="9483"/>
                  </a:lnTo>
                  <a:cubicBezTo>
                    <a:pt x="16095" y="9477"/>
                    <a:pt x="16077" y="9467"/>
                    <a:pt x="16095" y="9411"/>
                  </a:cubicBezTo>
                  <a:lnTo>
                    <a:pt x="16117" y="9358"/>
                  </a:lnTo>
                  <a:close/>
                  <a:moveTo>
                    <a:pt x="15754" y="10044"/>
                  </a:moveTo>
                  <a:lnTo>
                    <a:pt x="15751" y="10107"/>
                  </a:lnTo>
                  <a:lnTo>
                    <a:pt x="15732" y="10163"/>
                  </a:lnTo>
                  <a:cubicBezTo>
                    <a:pt x="15713" y="10154"/>
                    <a:pt x="15691" y="10147"/>
                    <a:pt x="15713" y="10091"/>
                  </a:cubicBezTo>
                  <a:lnTo>
                    <a:pt x="15754" y="10044"/>
                  </a:lnTo>
                  <a:close/>
                  <a:moveTo>
                    <a:pt x="7717" y="11797"/>
                  </a:moveTo>
                  <a:cubicBezTo>
                    <a:pt x="7738" y="11797"/>
                    <a:pt x="7779" y="11830"/>
                    <a:pt x="7806" y="11871"/>
                  </a:cubicBezTo>
                  <a:cubicBezTo>
                    <a:pt x="7824" y="11895"/>
                    <a:pt x="7824" y="11913"/>
                    <a:pt x="7808" y="11913"/>
                  </a:cubicBezTo>
                  <a:cubicBezTo>
                    <a:pt x="7793" y="11913"/>
                    <a:pt x="7764" y="11898"/>
                    <a:pt x="7725" y="11859"/>
                  </a:cubicBezTo>
                  <a:cubicBezTo>
                    <a:pt x="7691" y="11812"/>
                    <a:pt x="7691" y="11812"/>
                    <a:pt x="7709" y="11799"/>
                  </a:cubicBezTo>
                  <a:cubicBezTo>
                    <a:pt x="7711" y="11797"/>
                    <a:pt x="7714" y="11797"/>
                    <a:pt x="7717" y="11797"/>
                  </a:cubicBezTo>
                  <a:close/>
                  <a:moveTo>
                    <a:pt x="8749" y="13503"/>
                  </a:moveTo>
                  <a:cubicBezTo>
                    <a:pt x="8757" y="13503"/>
                    <a:pt x="8776" y="13508"/>
                    <a:pt x="8809" y="13538"/>
                  </a:cubicBezTo>
                  <a:cubicBezTo>
                    <a:pt x="8809" y="13538"/>
                    <a:pt x="8856" y="13579"/>
                    <a:pt x="8837" y="13588"/>
                  </a:cubicBezTo>
                  <a:lnTo>
                    <a:pt x="8819" y="13598"/>
                  </a:lnTo>
                  <a:cubicBezTo>
                    <a:pt x="8772" y="13557"/>
                    <a:pt x="8725" y="13513"/>
                    <a:pt x="8743" y="13504"/>
                  </a:cubicBezTo>
                  <a:cubicBezTo>
                    <a:pt x="8743" y="13504"/>
                    <a:pt x="8745" y="13503"/>
                    <a:pt x="8749" y="13503"/>
                  </a:cubicBezTo>
                  <a:close/>
                  <a:moveTo>
                    <a:pt x="14319" y="13923"/>
                  </a:moveTo>
                  <a:cubicBezTo>
                    <a:pt x="14335" y="13923"/>
                    <a:pt x="14330" y="13969"/>
                    <a:pt x="14315" y="14011"/>
                  </a:cubicBezTo>
                  <a:cubicBezTo>
                    <a:pt x="14280" y="14100"/>
                    <a:pt x="14273" y="14117"/>
                    <a:pt x="14262" y="14117"/>
                  </a:cubicBezTo>
                  <a:cubicBezTo>
                    <a:pt x="14259" y="14117"/>
                    <a:pt x="14256" y="14116"/>
                    <a:pt x="14253" y="14115"/>
                  </a:cubicBezTo>
                  <a:cubicBezTo>
                    <a:pt x="14234" y="14109"/>
                    <a:pt x="14275" y="13996"/>
                    <a:pt x="14297" y="13939"/>
                  </a:cubicBezTo>
                  <a:cubicBezTo>
                    <a:pt x="14307" y="13928"/>
                    <a:pt x="14314" y="13923"/>
                    <a:pt x="14319" y="13923"/>
                  </a:cubicBezTo>
                  <a:close/>
                  <a:moveTo>
                    <a:pt x="9897" y="15584"/>
                  </a:moveTo>
                  <a:cubicBezTo>
                    <a:pt x="9904" y="15584"/>
                    <a:pt x="9920" y="15589"/>
                    <a:pt x="9941" y="15628"/>
                  </a:cubicBezTo>
                  <a:cubicBezTo>
                    <a:pt x="9941" y="15628"/>
                    <a:pt x="9950" y="15691"/>
                    <a:pt x="9931" y="15701"/>
                  </a:cubicBezTo>
                  <a:lnTo>
                    <a:pt x="9903" y="15647"/>
                  </a:lnTo>
                  <a:cubicBezTo>
                    <a:pt x="9875" y="15594"/>
                    <a:pt x="9894" y="15585"/>
                    <a:pt x="9894" y="15585"/>
                  </a:cubicBezTo>
                  <a:cubicBezTo>
                    <a:pt x="9894" y="15585"/>
                    <a:pt x="9895" y="15584"/>
                    <a:pt x="9897" y="15584"/>
                  </a:cubicBezTo>
                  <a:close/>
                  <a:moveTo>
                    <a:pt x="10213" y="16089"/>
                  </a:moveTo>
                  <a:lnTo>
                    <a:pt x="10241" y="16142"/>
                  </a:lnTo>
                  <a:lnTo>
                    <a:pt x="10251" y="16205"/>
                  </a:lnTo>
                  <a:lnTo>
                    <a:pt x="10223" y="16152"/>
                  </a:lnTo>
                  <a:cubicBezTo>
                    <a:pt x="10194" y="16099"/>
                    <a:pt x="10194" y="16099"/>
                    <a:pt x="10213" y="16089"/>
                  </a:cubicBezTo>
                  <a:close/>
                  <a:moveTo>
                    <a:pt x="10317" y="16253"/>
                  </a:moveTo>
                  <a:lnTo>
                    <a:pt x="10317" y="16253"/>
                  </a:lnTo>
                  <a:cubicBezTo>
                    <a:pt x="10314" y="16253"/>
                    <a:pt x="10320" y="16267"/>
                    <a:pt x="10345" y="16290"/>
                  </a:cubicBezTo>
                  <a:cubicBezTo>
                    <a:pt x="10331" y="16264"/>
                    <a:pt x="10320" y="16253"/>
                    <a:pt x="10317" y="16253"/>
                  </a:cubicBezTo>
                  <a:close/>
                  <a:moveTo>
                    <a:pt x="13472" y="16233"/>
                  </a:moveTo>
                  <a:cubicBezTo>
                    <a:pt x="13491" y="16243"/>
                    <a:pt x="13491" y="16305"/>
                    <a:pt x="13491" y="16305"/>
                  </a:cubicBezTo>
                  <a:lnTo>
                    <a:pt x="13469" y="16362"/>
                  </a:lnTo>
                  <a:cubicBezTo>
                    <a:pt x="13450" y="16352"/>
                    <a:pt x="13432" y="16346"/>
                    <a:pt x="13454" y="16290"/>
                  </a:cubicBezTo>
                  <a:lnTo>
                    <a:pt x="13472" y="16233"/>
                  </a:lnTo>
                  <a:close/>
                  <a:moveTo>
                    <a:pt x="10495" y="16613"/>
                  </a:moveTo>
                  <a:lnTo>
                    <a:pt x="10523" y="16666"/>
                  </a:lnTo>
                  <a:lnTo>
                    <a:pt x="10533" y="16725"/>
                  </a:lnTo>
                  <a:lnTo>
                    <a:pt x="10505" y="16675"/>
                  </a:lnTo>
                  <a:cubicBezTo>
                    <a:pt x="10476" y="16622"/>
                    <a:pt x="10476" y="16622"/>
                    <a:pt x="10495" y="16613"/>
                  </a:cubicBezTo>
                  <a:close/>
                  <a:moveTo>
                    <a:pt x="10683" y="16753"/>
                  </a:moveTo>
                  <a:cubicBezTo>
                    <a:pt x="10682" y="16753"/>
                    <a:pt x="10680" y="16759"/>
                    <a:pt x="10682" y="16773"/>
                  </a:cubicBezTo>
                  <a:lnTo>
                    <a:pt x="10682" y="16773"/>
                  </a:lnTo>
                  <a:cubicBezTo>
                    <a:pt x="10686" y="16763"/>
                    <a:pt x="10684" y="16753"/>
                    <a:pt x="10683" y="16753"/>
                  </a:cubicBezTo>
                  <a:close/>
                  <a:moveTo>
                    <a:pt x="10682" y="16773"/>
                  </a:moveTo>
                  <a:lnTo>
                    <a:pt x="10682" y="16773"/>
                  </a:lnTo>
                  <a:cubicBezTo>
                    <a:pt x="10680" y="16777"/>
                    <a:pt x="10677" y="16782"/>
                    <a:pt x="10672" y="16786"/>
                  </a:cubicBezTo>
                  <a:lnTo>
                    <a:pt x="10672" y="16786"/>
                  </a:lnTo>
                  <a:cubicBezTo>
                    <a:pt x="10676" y="16785"/>
                    <a:pt x="10680" y="16784"/>
                    <a:pt x="10683" y="16782"/>
                  </a:cubicBezTo>
                  <a:cubicBezTo>
                    <a:pt x="10683" y="16779"/>
                    <a:pt x="10682" y="16776"/>
                    <a:pt x="10682" y="16773"/>
                  </a:cubicBezTo>
                  <a:close/>
                  <a:moveTo>
                    <a:pt x="10687" y="16984"/>
                  </a:moveTo>
                  <a:cubicBezTo>
                    <a:pt x="10695" y="16984"/>
                    <a:pt x="10701" y="16994"/>
                    <a:pt x="10721" y="17029"/>
                  </a:cubicBezTo>
                  <a:cubicBezTo>
                    <a:pt x="10755" y="17094"/>
                    <a:pt x="10769" y="17120"/>
                    <a:pt x="10763" y="17120"/>
                  </a:cubicBezTo>
                  <a:cubicBezTo>
                    <a:pt x="10760" y="17120"/>
                    <a:pt x="10749" y="17109"/>
                    <a:pt x="10730" y="17092"/>
                  </a:cubicBezTo>
                  <a:cubicBezTo>
                    <a:pt x="10683" y="17051"/>
                    <a:pt x="10655" y="16998"/>
                    <a:pt x="10674" y="16989"/>
                  </a:cubicBezTo>
                  <a:cubicBezTo>
                    <a:pt x="10680" y="16986"/>
                    <a:pt x="10684" y="16984"/>
                    <a:pt x="10687" y="16984"/>
                  </a:cubicBezTo>
                  <a:close/>
                  <a:moveTo>
                    <a:pt x="10794" y="17467"/>
                  </a:moveTo>
                  <a:cubicBezTo>
                    <a:pt x="10806" y="17467"/>
                    <a:pt x="10820" y="17475"/>
                    <a:pt x="10837" y="17506"/>
                  </a:cubicBezTo>
                  <a:lnTo>
                    <a:pt x="10846" y="17568"/>
                  </a:lnTo>
                  <a:lnTo>
                    <a:pt x="10799" y="17524"/>
                  </a:lnTo>
                  <a:lnTo>
                    <a:pt x="10771" y="17474"/>
                  </a:lnTo>
                  <a:cubicBezTo>
                    <a:pt x="10779" y="17471"/>
                    <a:pt x="10786" y="17467"/>
                    <a:pt x="10794" y="17467"/>
                  </a:cubicBezTo>
                  <a:close/>
                  <a:moveTo>
                    <a:pt x="11151" y="18082"/>
                  </a:moveTo>
                  <a:cubicBezTo>
                    <a:pt x="11158" y="18082"/>
                    <a:pt x="11174" y="18087"/>
                    <a:pt x="11194" y="18123"/>
                  </a:cubicBezTo>
                  <a:lnTo>
                    <a:pt x="11204" y="18186"/>
                  </a:lnTo>
                  <a:cubicBezTo>
                    <a:pt x="11202" y="18186"/>
                    <a:pt x="11200" y="18187"/>
                    <a:pt x="11199" y="18187"/>
                  </a:cubicBezTo>
                  <a:cubicBezTo>
                    <a:pt x="11180" y="18187"/>
                    <a:pt x="11156" y="18142"/>
                    <a:pt x="11156" y="18142"/>
                  </a:cubicBezTo>
                  <a:cubicBezTo>
                    <a:pt x="11128" y="18092"/>
                    <a:pt x="11128" y="18092"/>
                    <a:pt x="11147" y="18082"/>
                  </a:cubicBezTo>
                  <a:cubicBezTo>
                    <a:pt x="11147" y="18082"/>
                    <a:pt x="11148" y="18082"/>
                    <a:pt x="11151" y="18082"/>
                  </a:cubicBezTo>
                  <a:close/>
                  <a:moveTo>
                    <a:pt x="17570" y="1"/>
                  </a:moveTo>
                  <a:cubicBezTo>
                    <a:pt x="17561" y="1"/>
                    <a:pt x="17556" y="3"/>
                    <a:pt x="17556" y="10"/>
                  </a:cubicBezTo>
                  <a:cubicBezTo>
                    <a:pt x="17556" y="28"/>
                    <a:pt x="17437" y="60"/>
                    <a:pt x="17383" y="88"/>
                  </a:cubicBezTo>
                  <a:cubicBezTo>
                    <a:pt x="17361" y="101"/>
                    <a:pt x="17337" y="107"/>
                    <a:pt x="17321" y="107"/>
                  </a:cubicBezTo>
                  <a:cubicBezTo>
                    <a:pt x="17300" y="107"/>
                    <a:pt x="17293" y="97"/>
                    <a:pt x="17324" y="79"/>
                  </a:cubicBezTo>
                  <a:cubicBezTo>
                    <a:pt x="17322" y="66"/>
                    <a:pt x="17321" y="59"/>
                    <a:pt x="17288" y="59"/>
                  </a:cubicBezTo>
                  <a:cubicBezTo>
                    <a:pt x="17270" y="59"/>
                    <a:pt x="17242" y="62"/>
                    <a:pt x="17198" y="66"/>
                  </a:cubicBezTo>
                  <a:cubicBezTo>
                    <a:pt x="17142" y="82"/>
                    <a:pt x="17029" y="122"/>
                    <a:pt x="17036" y="144"/>
                  </a:cubicBezTo>
                  <a:cubicBezTo>
                    <a:pt x="17042" y="154"/>
                    <a:pt x="16960" y="191"/>
                    <a:pt x="16879" y="238"/>
                  </a:cubicBezTo>
                  <a:cubicBezTo>
                    <a:pt x="16794" y="285"/>
                    <a:pt x="16706" y="342"/>
                    <a:pt x="16678" y="354"/>
                  </a:cubicBezTo>
                  <a:lnTo>
                    <a:pt x="16587" y="430"/>
                  </a:lnTo>
                  <a:cubicBezTo>
                    <a:pt x="16547" y="473"/>
                    <a:pt x="16518" y="527"/>
                    <a:pt x="16481" y="574"/>
                  </a:cubicBezTo>
                  <a:cubicBezTo>
                    <a:pt x="16456" y="605"/>
                    <a:pt x="16437" y="640"/>
                    <a:pt x="16424" y="677"/>
                  </a:cubicBezTo>
                  <a:cubicBezTo>
                    <a:pt x="16397" y="722"/>
                    <a:pt x="16369" y="764"/>
                    <a:pt x="16350" y="764"/>
                  </a:cubicBezTo>
                  <a:cubicBezTo>
                    <a:pt x="16347" y="764"/>
                    <a:pt x="16345" y="763"/>
                    <a:pt x="16343" y="762"/>
                  </a:cubicBezTo>
                  <a:lnTo>
                    <a:pt x="16343" y="762"/>
                  </a:lnTo>
                  <a:cubicBezTo>
                    <a:pt x="16346" y="834"/>
                    <a:pt x="16352" y="834"/>
                    <a:pt x="16287" y="865"/>
                  </a:cubicBezTo>
                  <a:cubicBezTo>
                    <a:pt x="16274" y="859"/>
                    <a:pt x="16265" y="855"/>
                    <a:pt x="16260" y="855"/>
                  </a:cubicBezTo>
                  <a:cubicBezTo>
                    <a:pt x="16250" y="855"/>
                    <a:pt x="16252" y="871"/>
                    <a:pt x="16258" y="918"/>
                  </a:cubicBezTo>
                  <a:cubicBezTo>
                    <a:pt x="16255" y="981"/>
                    <a:pt x="16255" y="981"/>
                    <a:pt x="16214" y="1025"/>
                  </a:cubicBezTo>
                  <a:cubicBezTo>
                    <a:pt x="16213" y="1025"/>
                    <a:pt x="16212" y="1024"/>
                    <a:pt x="16211" y="1024"/>
                  </a:cubicBezTo>
                  <a:cubicBezTo>
                    <a:pt x="16193" y="1024"/>
                    <a:pt x="16175" y="1075"/>
                    <a:pt x="16196" y="1081"/>
                  </a:cubicBezTo>
                  <a:cubicBezTo>
                    <a:pt x="16214" y="1149"/>
                    <a:pt x="16199" y="1313"/>
                    <a:pt x="16163" y="1313"/>
                  </a:cubicBezTo>
                  <a:cubicBezTo>
                    <a:pt x="16163" y="1313"/>
                    <a:pt x="16162" y="1313"/>
                    <a:pt x="16161" y="1313"/>
                  </a:cubicBezTo>
                  <a:lnTo>
                    <a:pt x="16161" y="1313"/>
                  </a:lnTo>
                  <a:cubicBezTo>
                    <a:pt x="16155" y="1354"/>
                    <a:pt x="16158" y="1392"/>
                    <a:pt x="16167" y="1429"/>
                  </a:cubicBezTo>
                  <a:cubicBezTo>
                    <a:pt x="16199" y="1486"/>
                    <a:pt x="16202" y="1489"/>
                    <a:pt x="16171" y="1489"/>
                  </a:cubicBezTo>
                  <a:cubicBezTo>
                    <a:pt x="16168" y="1489"/>
                    <a:pt x="16165" y="1489"/>
                    <a:pt x="16161" y="1489"/>
                  </a:cubicBezTo>
                  <a:cubicBezTo>
                    <a:pt x="16117" y="1536"/>
                    <a:pt x="16120" y="1611"/>
                    <a:pt x="16164" y="1658"/>
                  </a:cubicBezTo>
                  <a:cubicBezTo>
                    <a:pt x="16180" y="1696"/>
                    <a:pt x="16183" y="1733"/>
                    <a:pt x="16174" y="1774"/>
                  </a:cubicBezTo>
                  <a:cubicBezTo>
                    <a:pt x="16177" y="1862"/>
                    <a:pt x="16189" y="1949"/>
                    <a:pt x="16214" y="2037"/>
                  </a:cubicBezTo>
                  <a:cubicBezTo>
                    <a:pt x="16235" y="2123"/>
                    <a:pt x="16245" y="2183"/>
                    <a:pt x="16259" y="2183"/>
                  </a:cubicBezTo>
                  <a:cubicBezTo>
                    <a:pt x="16262" y="2183"/>
                    <a:pt x="16265" y="2180"/>
                    <a:pt x="16268" y="2175"/>
                  </a:cubicBezTo>
                  <a:lnTo>
                    <a:pt x="16287" y="2294"/>
                  </a:lnTo>
                  <a:cubicBezTo>
                    <a:pt x="16287" y="2413"/>
                    <a:pt x="16296" y="2473"/>
                    <a:pt x="16327" y="2529"/>
                  </a:cubicBezTo>
                  <a:lnTo>
                    <a:pt x="16355" y="2582"/>
                  </a:lnTo>
                  <a:cubicBezTo>
                    <a:pt x="16337" y="2586"/>
                    <a:pt x="16324" y="2648"/>
                    <a:pt x="16334" y="2708"/>
                  </a:cubicBezTo>
                  <a:cubicBezTo>
                    <a:pt x="16341" y="2755"/>
                    <a:pt x="16343" y="2765"/>
                    <a:pt x="16356" y="2765"/>
                  </a:cubicBezTo>
                  <a:cubicBezTo>
                    <a:pt x="16359" y="2765"/>
                    <a:pt x="16361" y="2765"/>
                    <a:pt x="16365" y="2764"/>
                  </a:cubicBezTo>
                  <a:cubicBezTo>
                    <a:pt x="16368" y="2745"/>
                    <a:pt x="16371" y="2737"/>
                    <a:pt x="16374" y="2737"/>
                  </a:cubicBezTo>
                  <a:cubicBezTo>
                    <a:pt x="16382" y="2737"/>
                    <a:pt x="16390" y="2778"/>
                    <a:pt x="16396" y="2818"/>
                  </a:cubicBezTo>
                  <a:cubicBezTo>
                    <a:pt x="16406" y="2877"/>
                    <a:pt x="16393" y="2940"/>
                    <a:pt x="16374" y="2943"/>
                  </a:cubicBezTo>
                  <a:lnTo>
                    <a:pt x="16384" y="2999"/>
                  </a:lnTo>
                  <a:cubicBezTo>
                    <a:pt x="16386" y="2999"/>
                    <a:pt x="16388" y="2999"/>
                    <a:pt x="16390" y="2999"/>
                  </a:cubicBezTo>
                  <a:cubicBezTo>
                    <a:pt x="16425" y="2999"/>
                    <a:pt x="16433" y="3053"/>
                    <a:pt x="16415" y="3056"/>
                  </a:cubicBezTo>
                  <a:cubicBezTo>
                    <a:pt x="16406" y="3115"/>
                    <a:pt x="16409" y="3175"/>
                    <a:pt x="16421" y="3234"/>
                  </a:cubicBezTo>
                  <a:cubicBezTo>
                    <a:pt x="16422" y="3234"/>
                    <a:pt x="16422" y="3234"/>
                    <a:pt x="16423" y="3234"/>
                  </a:cubicBezTo>
                  <a:cubicBezTo>
                    <a:pt x="16436" y="3234"/>
                    <a:pt x="16435" y="3260"/>
                    <a:pt x="16430" y="3260"/>
                  </a:cubicBezTo>
                  <a:cubicBezTo>
                    <a:pt x="16428" y="3260"/>
                    <a:pt x="16424" y="3254"/>
                    <a:pt x="16421" y="3234"/>
                  </a:cubicBezTo>
                  <a:lnTo>
                    <a:pt x="16402" y="3237"/>
                  </a:lnTo>
                  <a:cubicBezTo>
                    <a:pt x="16393" y="3286"/>
                    <a:pt x="16404" y="3295"/>
                    <a:pt x="16418" y="3295"/>
                  </a:cubicBezTo>
                  <a:cubicBezTo>
                    <a:pt x="16422" y="3295"/>
                    <a:pt x="16427" y="3295"/>
                    <a:pt x="16431" y="3294"/>
                  </a:cubicBezTo>
                  <a:lnTo>
                    <a:pt x="16453" y="3410"/>
                  </a:lnTo>
                  <a:cubicBezTo>
                    <a:pt x="16459" y="3451"/>
                    <a:pt x="16466" y="3493"/>
                    <a:pt x="16472" y="3493"/>
                  </a:cubicBezTo>
                  <a:cubicBezTo>
                    <a:pt x="16475" y="3493"/>
                    <a:pt x="16478" y="3485"/>
                    <a:pt x="16481" y="3466"/>
                  </a:cubicBezTo>
                  <a:cubicBezTo>
                    <a:pt x="16486" y="3465"/>
                    <a:pt x="16491" y="3465"/>
                    <a:pt x="16495" y="3465"/>
                  </a:cubicBezTo>
                  <a:cubicBezTo>
                    <a:pt x="16512" y="3465"/>
                    <a:pt x="16527" y="3473"/>
                    <a:pt x="16534" y="3519"/>
                  </a:cubicBezTo>
                  <a:cubicBezTo>
                    <a:pt x="16535" y="3519"/>
                    <a:pt x="16535" y="3519"/>
                    <a:pt x="16535" y="3519"/>
                  </a:cubicBezTo>
                  <a:cubicBezTo>
                    <a:pt x="16547" y="3519"/>
                    <a:pt x="16546" y="3545"/>
                    <a:pt x="16542" y="3545"/>
                  </a:cubicBezTo>
                  <a:cubicBezTo>
                    <a:pt x="16540" y="3545"/>
                    <a:pt x="16537" y="3539"/>
                    <a:pt x="16534" y="3519"/>
                  </a:cubicBezTo>
                  <a:cubicBezTo>
                    <a:pt x="16512" y="3523"/>
                    <a:pt x="16490" y="3526"/>
                    <a:pt x="16503" y="3582"/>
                  </a:cubicBezTo>
                  <a:cubicBezTo>
                    <a:pt x="16512" y="3642"/>
                    <a:pt x="16490" y="3645"/>
                    <a:pt x="16490" y="3645"/>
                  </a:cubicBezTo>
                  <a:cubicBezTo>
                    <a:pt x="16485" y="3639"/>
                    <a:pt x="16481" y="3637"/>
                    <a:pt x="16478" y="3637"/>
                  </a:cubicBezTo>
                  <a:cubicBezTo>
                    <a:pt x="16452" y="3637"/>
                    <a:pt x="16503" y="3829"/>
                    <a:pt x="16531" y="3880"/>
                  </a:cubicBezTo>
                  <a:cubicBezTo>
                    <a:pt x="16591" y="3990"/>
                    <a:pt x="16600" y="4049"/>
                    <a:pt x="16559" y="4055"/>
                  </a:cubicBezTo>
                  <a:cubicBezTo>
                    <a:pt x="16518" y="4062"/>
                    <a:pt x="16578" y="4171"/>
                    <a:pt x="16650" y="4221"/>
                  </a:cubicBezTo>
                  <a:lnTo>
                    <a:pt x="16722" y="4272"/>
                  </a:lnTo>
                  <a:lnTo>
                    <a:pt x="16659" y="4281"/>
                  </a:lnTo>
                  <a:cubicBezTo>
                    <a:pt x="16587" y="4353"/>
                    <a:pt x="16587" y="4353"/>
                    <a:pt x="16656" y="4522"/>
                  </a:cubicBezTo>
                  <a:cubicBezTo>
                    <a:pt x="16697" y="4635"/>
                    <a:pt x="16697" y="4635"/>
                    <a:pt x="16678" y="4638"/>
                  </a:cubicBezTo>
                  <a:cubicBezTo>
                    <a:pt x="16656" y="4641"/>
                    <a:pt x="16666" y="4701"/>
                    <a:pt x="16697" y="4876"/>
                  </a:cubicBezTo>
                  <a:cubicBezTo>
                    <a:pt x="16725" y="5048"/>
                    <a:pt x="16734" y="5108"/>
                    <a:pt x="16755" y="5108"/>
                  </a:cubicBezTo>
                  <a:cubicBezTo>
                    <a:pt x="16756" y="5108"/>
                    <a:pt x="16756" y="5108"/>
                    <a:pt x="16757" y="5108"/>
                  </a:cubicBezTo>
                  <a:lnTo>
                    <a:pt x="16775" y="5224"/>
                  </a:lnTo>
                  <a:cubicBezTo>
                    <a:pt x="16751" y="5277"/>
                    <a:pt x="16771" y="5359"/>
                    <a:pt x="16796" y="5359"/>
                  </a:cubicBezTo>
                  <a:cubicBezTo>
                    <a:pt x="16803" y="5359"/>
                    <a:pt x="16810" y="5353"/>
                    <a:pt x="16816" y="5340"/>
                  </a:cubicBezTo>
                  <a:lnTo>
                    <a:pt x="16835" y="5456"/>
                  </a:lnTo>
                  <a:lnTo>
                    <a:pt x="16813" y="5459"/>
                  </a:lnTo>
                  <a:cubicBezTo>
                    <a:pt x="16791" y="5462"/>
                    <a:pt x="16819" y="5578"/>
                    <a:pt x="16885" y="6052"/>
                  </a:cubicBezTo>
                  <a:cubicBezTo>
                    <a:pt x="16901" y="6218"/>
                    <a:pt x="16901" y="6387"/>
                    <a:pt x="16885" y="6553"/>
                  </a:cubicBezTo>
                  <a:cubicBezTo>
                    <a:pt x="16882" y="6638"/>
                    <a:pt x="16888" y="6653"/>
                    <a:pt x="16910" y="6656"/>
                  </a:cubicBezTo>
                  <a:cubicBezTo>
                    <a:pt x="16939" y="6721"/>
                    <a:pt x="16928" y="6780"/>
                    <a:pt x="16893" y="6780"/>
                  </a:cubicBezTo>
                  <a:cubicBezTo>
                    <a:pt x="16890" y="6780"/>
                    <a:pt x="16888" y="6779"/>
                    <a:pt x="16885" y="6779"/>
                  </a:cubicBezTo>
                  <a:cubicBezTo>
                    <a:pt x="16884" y="6778"/>
                    <a:pt x="16883" y="6778"/>
                    <a:pt x="16882" y="6778"/>
                  </a:cubicBezTo>
                  <a:cubicBezTo>
                    <a:pt x="16863" y="6778"/>
                    <a:pt x="16833" y="6826"/>
                    <a:pt x="16854" y="6832"/>
                  </a:cubicBezTo>
                  <a:cubicBezTo>
                    <a:pt x="16838" y="6891"/>
                    <a:pt x="16816" y="6948"/>
                    <a:pt x="16785" y="7001"/>
                  </a:cubicBezTo>
                  <a:cubicBezTo>
                    <a:pt x="16688" y="7155"/>
                    <a:pt x="16685" y="7217"/>
                    <a:pt x="16703" y="7224"/>
                  </a:cubicBezTo>
                  <a:cubicBezTo>
                    <a:pt x="16719" y="7213"/>
                    <a:pt x="16727" y="7209"/>
                    <a:pt x="16731" y="7209"/>
                  </a:cubicBezTo>
                  <a:cubicBezTo>
                    <a:pt x="16742" y="7209"/>
                    <a:pt x="16712" y="7245"/>
                    <a:pt x="16685" y="7280"/>
                  </a:cubicBezTo>
                  <a:cubicBezTo>
                    <a:pt x="16644" y="7330"/>
                    <a:pt x="16603" y="7377"/>
                    <a:pt x="16622" y="7383"/>
                  </a:cubicBezTo>
                  <a:cubicBezTo>
                    <a:pt x="16622" y="7448"/>
                    <a:pt x="16523" y="7776"/>
                    <a:pt x="16481" y="7776"/>
                  </a:cubicBezTo>
                  <a:cubicBezTo>
                    <a:pt x="16480" y="7776"/>
                    <a:pt x="16479" y="7776"/>
                    <a:pt x="16478" y="7775"/>
                  </a:cubicBezTo>
                  <a:lnTo>
                    <a:pt x="16437" y="7888"/>
                  </a:lnTo>
                  <a:cubicBezTo>
                    <a:pt x="16456" y="7894"/>
                    <a:pt x="16415" y="8007"/>
                    <a:pt x="16374" y="8117"/>
                  </a:cubicBezTo>
                  <a:cubicBezTo>
                    <a:pt x="16336" y="8221"/>
                    <a:pt x="16318" y="8278"/>
                    <a:pt x="16297" y="8278"/>
                  </a:cubicBezTo>
                  <a:cubicBezTo>
                    <a:pt x="16296" y="8278"/>
                    <a:pt x="16294" y="8277"/>
                    <a:pt x="16293" y="8277"/>
                  </a:cubicBezTo>
                  <a:cubicBezTo>
                    <a:pt x="16294" y="8259"/>
                    <a:pt x="16293" y="8251"/>
                    <a:pt x="16290" y="8251"/>
                  </a:cubicBezTo>
                  <a:cubicBezTo>
                    <a:pt x="16284" y="8251"/>
                    <a:pt x="16268" y="8304"/>
                    <a:pt x="16252" y="8389"/>
                  </a:cubicBezTo>
                  <a:cubicBezTo>
                    <a:pt x="16233" y="8443"/>
                    <a:pt x="16252" y="8515"/>
                    <a:pt x="16230" y="8571"/>
                  </a:cubicBezTo>
                  <a:cubicBezTo>
                    <a:pt x="16249" y="8577"/>
                    <a:pt x="16249" y="8643"/>
                    <a:pt x="16227" y="8697"/>
                  </a:cubicBezTo>
                  <a:lnTo>
                    <a:pt x="16208" y="8690"/>
                  </a:lnTo>
                  <a:lnTo>
                    <a:pt x="16171" y="8675"/>
                  </a:lnTo>
                  <a:cubicBezTo>
                    <a:pt x="16149" y="8731"/>
                    <a:pt x="16130" y="8787"/>
                    <a:pt x="16149" y="8794"/>
                  </a:cubicBezTo>
                  <a:cubicBezTo>
                    <a:pt x="16108" y="8841"/>
                    <a:pt x="16086" y="8897"/>
                    <a:pt x="16045" y="9010"/>
                  </a:cubicBezTo>
                  <a:cubicBezTo>
                    <a:pt x="16004" y="9120"/>
                    <a:pt x="15964" y="9232"/>
                    <a:pt x="15964" y="9295"/>
                  </a:cubicBezTo>
                  <a:cubicBezTo>
                    <a:pt x="15904" y="9336"/>
                    <a:pt x="15779" y="9671"/>
                    <a:pt x="15798" y="9743"/>
                  </a:cubicBezTo>
                  <a:cubicBezTo>
                    <a:pt x="15816" y="9749"/>
                    <a:pt x="15798" y="9806"/>
                    <a:pt x="15757" y="9853"/>
                  </a:cubicBezTo>
                  <a:cubicBezTo>
                    <a:pt x="15726" y="9881"/>
                    <a:pt x="15710" y="9922"/>
                    <a:pt x="15716" y="9966"/>
                  </a:cubicBezTo>
                  <a:cubicBezTo>
                    <a:pt x="15716" y="10028"/>
                    <a:pt x="15675" y="10075"/>
                    <a:pt x="15635" y="10126"/>
                  </a:cubicBezTo>
                  <a:cubicBezTo>
                    <a:pt x="15581" y="10160"/>
                    <a:pt x="15550" y="10220"/>
                    <a:pt x="15553" y="10285"/>
                  </a:cubicBezTo>
                  <a:cubicBezTo>
                    <a:pt x="15534" y="10383"/>
                    <a:pt x="15506" y="10477"/>
                    <a:pt x="15472" y="10571"/>
                  </a:cubicBezTo>
                  <a:cubicBezTo>
                    <a:pt x="15455" y="10661"/>
                    <a:pt x="15438" y="10716"/>
                    <a:pt x="15449" y="10716"/>
                  </a:cubicBezTo>
                  <a:cubicBezTo>
                    <a:pt x="15453" y="10716"/>
                    <a:pt x="15459" y="10710"/>
                    <a:pt x="15469" y="10699"/>
                  </a:cubicBezTo>
                  <a:cubicBezTo>
                    <a:pt x="15487" y="10705"/>
                    <a:pt x="15487" y="10768"/>
                    <a:pt x="15487" y="10768"/>
                  </a:cubicBezTo>
                  <a:cubicBezTo>
                    <a:pt x="15475" y="10836"/>
                    <a:pt x="15463" y="10863"/>
                    <a:pt x="15459" y="10863"/>
                  </a:cubicBezTo>
                  <a:cubicBezTo>
                    <a:pt x="15456" y="10863"/>
                    <a:pt x="15457" y="10848"/>
                    <a:pt x="15465" y="10824"/>
                  </a:cubicBezTo>
                  <a:cubicBezTo>
                    <a:pt x="15475" y="10772"/>
                    <a:pt x="15477" y="10753"/>
                    <a:pt x="15472" y="10753"/>
                  </a:cubicBezTo>
                  <a:lnTo>
                    <a:pt x="15472" y="10753"/>
                  </a:lnTo>
                  <a:cubicBezTo>
                    <a:pt x="15466" y="10753"/>
                    <a:pt x="15451" y="10782"/>
                    <a:pt x="15428" y="10809"/>
                  </a:cubicBezTo>
                  <a:cubicBezTo>
                    <a:pt x="15384" y="10878"/>
                    <a:pt x="15350" y="10950"/>
                    <a:pt x="15324" y="11025"/>
                  </a:cubicBezTo>
                  <a:cubicBezTo>
                    <a:pt x="15306" y="11081"/>
                    <a:pt x="15265" y="11191"/>
                    <a:pt x="15243" y="11247"/>
                  </a:cubicBezTo>
                  <a:cubicBezTo>
                    <a:pt x="15162" y="11407"/>
                    <a:pt x="15143" y="11464"/>
                    <a:pt x="15162" y="11470"/>
                  </a:cubicBezTo>
                  <a:lnTo>
                    <a:pt x="15180" y="11479"/>
                  </a:lnTo>
                  <a:cubicBezTo>
                    <a:pt x="15121" y="11520"/>
                    <a:pt x="14895" y="12131"/>
                    <a:pt x="14914" y="12203"/>
                  </a:cubicBezTo>
                  <a:lnTo>
                    <a:pt x="14895" y="12197"/>
                  </a:lnTo>
                  <a:cubicBezTo>
                    <a:pt x="14894" y="12196"/>
                    <a:pt x="14892" y="12196"/>
                    <a:pt x="14891" y="12196"/>
                  </a:cubicBezTo>
                  <a:cubicBezTo>
                    <a:pt x="14873" y="12196"/>
                    <a:pt x="14851" y="12252"/>
                    <a:pt x="14814" y="12357"/>
                  </a:cubicBezTo>
                  <a:cubicBezTo>
                    <a:pt x="14792" y="12410"/>
                    <a:pt x="14729" y="12642"/>
                    <a:pt x="14669" y="12808"/>
                  </a:cubicBezTo>
                  <a:cubicBezTo>
                    <a:pt x="14585" y="13034"/>
                    <a:pt x="14525" y="13200"/>
                    <a:pt x="14544" y="13206"/>
                  </a:cubicBezTo>
                  <a:cubicBezTo>
                    <a:pt x="14528" y="13248"/>
                    <a:pt x="14524" y="13259"/>
                    <a:pt x="14515" y="13259"/>
                  </a:cubicBezTo>
                  <a:cubicBezTo>
                    <a:pt x="14512" y="13259"/>
                    <a:pt x="14508" y="13258"/>
                    <a:pt x="14503" y="13256"/>
                  </a:cubicBezTo>
                  <a:cubicBezTo>
                    <a:pt x="14504" y="13235"/>
                    <a:pt x="14503" y="13227"/>
                    <a:pt x="14500" y="13227"/>
                  </a:cubicBezTo>
                  <a:cubicBezTo>
                    <a:pt x="14492" y="13227"/>
                    <a:pt x="14478" y="13265"/>
                    <a:pt x="14463" y="13303"/>
                  </a:cubicBezTo>
                  <a:cubicBezTo>
                    <a:pt x="14444" y="13360"/>
                    <a:pt x="14463" y="13366"/>
                    <a:pt x="14481" y="13375"/>
                  </a:cubicBezTo>
                  <a:cubicBezTo>
                    <a:pt x="14503" y="13382"/>
                    <a:pt x="14481" y="13438"/>
                    <a:pt x="14422" y="13541"/>
                  </a:cubicBezTo>
                  <a:cubicBezTo>
                    <a:pt x="14347" y="13682"/>
                    <a:pt x="14290" y="13833"/>
                    <a:pt x="14256" y="13986"/>
                  </a:cubicBezTo>
                  <a:cubicBezTo>
                    <a:pt x="14238" y="14040"/>
                    <a:pt x="14217" y="14093"/>
                    <a:pt x="14199" y="14093"/>
                  </a:cubicBezTo>
                  <a:cubicBezTo>
                    <a:pt x="14198" y="14093"/>
                    <a:pt x="14197" y="14093"/>
                    <a:pt x="14196" y="14093"/>
                  </a:cubicBezTo>
                  <a:cubicBezTo>
                    <a:pt x="14134" y="14171"/>
                    <a:pt x="14096" y="14268"/>
                    <a:pt x="14093" y="14372"/>
                  </a:cubicBezTo>
                  <a:cubicBezTo>
                    <a:pt x="14079" y="14412"/>
                    <a:pt x="14075" y="14422"/>
                    <a:pt x="14065" y="14422"/>
                  </a:cubicBezTo>
                  <a:cubicBezTo>
                    <a:pt x="14062" y="14422"/>
                    <a:pt x="14058" y="14420"/>
                    <a:pt x="14052" y="14419"/>
                  </a:cubicBezTo>
                  <a:cubicBezTo>
                    <a:pt x="14015" y="14466"/>
                    <a:pt x="13993" y="14460"/>
                    <a:pt x="14011" y="14532"/>
                  </a:cubicBezTo>
                  <a:cubicBezTo>
                    <a:pt x="13983" y="14666"/>
                    <a:pt x="13936" y="14798"/>
                    <a:pt x="13867" y="14920"/>
                  </a:cubicBezTo>
                  <a:cubicBezTo>
                    <a:pt x="13848" y="14977"/>
                    <a:pt x="13827" y="15033"/>
                    <a:pt x="13845" y="15039"/>
                  </a:cubicBezTo>
                  <a:lnTo>
                    <a:pt x="13867" y="15049"/>
                  </a:lnTo>
                  <a:cubicBezTo>
                    <a:pt x="13808" y="15089"/>
                    <a:pt x="13808" y="15089"/>
                    <a:pt x="13827" y="15158"/>
                  </a:cubicBezTo>
                  <a:cubicBezTo>
                    <a:pt x="13844" y="15167"/>
                    <a:pt x="13826" y="15215"/>
                    <a:pt x="13808" y="15215"/>
                  </a:cubicBezTo>
                  <a:cubicBezTo>
                    <a:pt x="13807" y="15215"/>
                    <a:pt x="13806" y="15215"/>
                    <a:pt x="13805" y="15215"/>
                  </a:cubicBezTo>
                  <a:cubicBezTo>
                    <a:pt x="13779" y="15246"/>
                    <a:pt x="13758" y="15281"/>
                    <a:pt x="13745" y="15318"/>
                  </a:cubicBezTo>
                  <a:cubicBezTo>
                    <a:pt x="13723" y="15375"/>
                    <a:pt x="13642" y="15660"/>
                    <a:pt x="13538" y="15939"/>
                  </a:cubicBezTo>
                  <a:cubicBezTo>
                    <a:pt x="13372" y="16387"/>
                    <a:pt x="13313" y="16553"/>
                    <a:pt x="13331" y="16559"/>
                  </a:cubicBezTo>
                  <a:cubicBezTo>
                    <a:pt x="13338" y="16603"/>
                    <a:pt x="13322" y="16644"/>
                    <a:pt x="13291" y="16672"/>
                  </a:cubicBezTo>
                  <a:cubicBezTo>
                    <a:pt x="13253" y="16719"/>
                    <a:pt x="13225" y="16775"/>
                    <a:pt x="13209" y="16832"/>
                  </a:cubicBezTo>
                  <a:cubicBezTo>
                    <a:pt x="13189" y="16884"/>
                    <a:pt x="13171" y="16936"/>
                    <a:pt x="13154" y="16936"/>
                  </a:cubicBezTo>
                  <a:cubicBezTo>
                    <a:pt x="13152" y="16936"/>
                    <a:pt x="13151" y="16936"/>
                    <a:pt x="13150" y="16935"/>
                  </a:cubicBezTo>
                  <a:lnTo>
                    <a:pt x="13150" y="16935"/>
                  </a:lnTo>
                  <a:cubicBezTo>
                    <a:pt x="13153" y="16976"/>
                    <a:pt x="13143" y="17017"/>
                    <a:pt x="13128" y="17054"/>
                  </a:cubicBezTo>
                  <a:cubicBezTo>
                    <a:pt x="13127" y="17054"/>
                    <a:pt x="13125" y="17054"/>
                    <a:pt x="13124" y="17054"/>
                  </a:cubicBezTo>
                  <a:cubicBezTo>
                    <a:pt x="13104" y="17054"/>
                    <a:pt x="13087" y="17108"/>
                    <a:pt x="13087" y="17167"/>
                  </a:cubicBezTo>
                  <a:cubicBezTo>
                    <a:pt x="13098" y="17216"/>
                    <a:pt x="13101" y="17230"/>
                    <a:pt x="13089" y="17230"/>
                  </a:cubicBezTo>
                  <a:cubicBezTo>
                    <a:pt x="13084" y="17230"/>
                    <a:pt x="13076" y="17227"/>
                    <a:pt x="13065" y="17224"/>
                  </a:cubicBezTo>
                  <a:cubicBezTo>
                    <a:pt x="13064" y="17223"/>
                    <a:pt x="13064" y="17223"/>
                    <a:pt x="13063" y="17223"/>
                  </a:cubicBezTo>
                  <a:cubicBezTo>
                    <a:pt x="13044" y="17223"/>
                    <a:pt x="12985" y="17336"/>
                    <a:pt x="12995" y="17336"/>
                  </a:cubicBezTo>
                  <a:cubicBezTo>
                    <a:pt x="12997" y="17336"/>
                    <a:pt x="13000" y="17333"/>
                    <a:pt x="13005" y="17327"/>
                  </a:cubicBezTo>
                  <a:lnTo>
                    <a:pt x="13005" y="17327"/>
                  </a:lnTo>
                  <a:cubicBezTo>
                    <a:pt x="13024" y="17333"/>
                    <a:pt x="12984" y="17446"/>
                    <a:pt x="12980" y="17509"/>
                  </a:cubicBezTo>
                  <a:cubicBezTo>
                    <a:pt x="12963" y="17561"/>
                    <a:pt x="12943" y="17613"/>
                    <a:pt x="12925" y="17613"/>
                  </a:cubicBezTo>
                  <a:cubicBezTo>
                    <a:pt x="12924" y="17613"/>
                    <a:pt x="12922" y="17613"/>
                    <a:pt x="12921" y="17612"/>
                  </a:cubicBezTo>
                  <a:cubicBezTo>
                    <a:pt x="12880" y="17662"/>
                    <a:pt x="12799" y="17948"/>
                    <a:pt x="12795" y="18010"/>
                  </a:cubicBezTo>
                  <a:cubicBezTo>
                    <a:pt x="12816" y="18019"/>
                    <a:pt x="12798" y="18067"/>
                    <a:pt x="12780" y="18067"/>
                  </a:cubicBezTo>
                  <a:cubicBezTo>
                    <a:pt x="12779" y="18067"/>
                    <a:pt x="12778" y="18067"/>
                    <a:pt x="12777" y="18067"/>
                  </a:cubicBezTo>
                  <a:cubicBezTo>
                    <a:pt x="12776" y="18066"/>
                    <a:pt x="12775" y="18066"/>
                    <a:pt x="12774" y="18066"/>
                  </a:cubicBezTo>
                  <a:cubicBezTo>
                    <a:pt x="12756" y="18066"/>
                    <a:pt x="12735" y="18117"/>
                    <a:pt x="12717" y="18170"/>
                  </a:cubicBezTo>
                  <a:cubicBezTo>
                    <a:pt x="12715" y="18212"/>
                    <a:pt x="12706" y="18223"/>
                    <a:pt x="12695" y="18223"/>
                  </a:cubicBezTo>
                  <a:cubicBezTo>
                    <a:pt x="12689" y="18223"/>
                    <a:pt x="12683" y="18220"/>
                    <a:pt x="12676" y="18217"/>
                  </a:cubicBezTo>
                  <a:cubicBezTo>
                    <a:pt x="12676" y="18199"/>
                    <a:pt x="12675" y="18191"/>
                    <a:pt x="12672" y="18191"/>
                  </a:cubicBezTo>
                  <a:cubicBezTo>
                    <a:pt x="12664" y="18191"/>
                    <a:pt x="12645" y="18243"/>
                    <a:pt x="12614" y="18324"/>
                  </a:cubicBezTo>
                  <a:cubicBezTo>
                    <a:pt x="12614" y="18386"/>
                    <a:pt x="12532" y="18609"/>
                    <a:pt x="12470" y="18778"/>
                  </a:cubicBezTo>
                  <a:cubicBezTo>
                    <a:pt x="12432" y="18875"/>
                    <a:pt x="12401" y="18975"/>
                    <a:pt x="12376" y="19079"/>
                  </a:cubicBezTo>
                  <a:lnTo>
                    <a:pt x="12325" y="19311"/>
                  </a:lnTo>
                  <a:cubicBezTo>
                    <a:pt x="12319" y="19345"/>
                    <a:pt x="12316" y="19380"/>
                    <a:pt x="12310" y="19411"/>
                  </a:cubicBezTo>
                  <a:lnTo>
                    <a:pt x="12297" y="19361"/>
                  </a:lnTo>
                  <a:cubicBezTo>
                    <a:pt x="12292" y="19349"/>
                    <a:pt x="12282" y="19340"/>
                    <a:pt x="12270" y="19340"/>
                  </a:cubicBezTo>
                  <a:cubicBezTo>
                    <a:pt x="12266" y="19340"/>
                    <a:pt x="12263" y="19341"/>
                    <a:pt x="12260" y="19342"/>
                  </a:cubicBezTo>
                  <a:cubicBezTo>
                    <a:pt x="12235" y="19395"/>
                    <a:pt x="12225" y="19408"/>
                    <a:pt x="12231" y="19433"/>
                  </a:cubicBezTo>
                  <a:cubicBezTo>
                    <a:pt x="12235" y="19442"/>
                    <a:pt x="12222" y="19458"/>
                    <a:pt x="12191" y="19467"/>
                  </a:cubicBezTo>
                  <a:cubicBezTo>
                    <a:pt x="12186" y="19468"/>
                    <a:pt x="12181" y="19468"/>
                    <a:pt x="12177" y="19468"/>
                  </a:cubicBezTo>
                  <a:cubicBezTo>
                    <a:pt x="12132" y="19468"/>
                    <a:pt x="12089" y="19441"/>
                    <a:pt x="12075" y="19395"/>
                  </a:cubicBezTo>
                  <a:cubicBezTo>
                    <a:pt x="12012" y="19276"/>
                    <a:pt x="11984" y="19223"/>
                    <a:pt x="11943" y="19195"/>
                  </a:cubicBezTo>
                  <a:cubicBezTo>
                    <a:pt x="11905" y="19135"/>
                    <a:pt x="11877" y="19069"/>
                    <a:pt x="11858" y="19000"/>
                  </a:cubicBezTo>
                  <a:cubicBezTo>
                    <a:pt x="11840" y="18964"/>
                    <a:pt x="11834" y="18951"/>
                    <a:pt x="11827" y="18951"/>
                  </a:cubicBezTo>
                  <a:cubicBezTo>
                    <a:pt x="11824" y="18951"/>
                    <a:pt x="11820" y="18954"/>
                    <a:pt x="11815" y="18960"/>
                  </a:cubicBezTo>
                  <a:cubicBezTo>
                    <a:pt x="11813" y="18962"/>
                    <a:pt x="11811" y="18963"/>
                    <a:pt x="11808" y="18963"/>
                  </a:cubicBezTo>
                  <a:cubicBezTo>
                    <a:pt x="11791" y="18963"/>
                    <a:pt x="11763" y="18904"/>
                    <a:pt x="11749" y="18841"/>
                  </a:cubicBezTo>
                  <a:cubicBezTo>
                    <a:pt x="11758" y="18771"/>
                    <a:pt x="11678" y="18621"/>
                    <a:pt x="11657" y="18621"/>
                  </a:cubicBezTo>
                  <a:cubicBezTo>
                    <a:pt x="11656" y="18621"/>
                    <a:pt x="11655" y="18621"/>
                    <a:pt x="11655" y="18621"/>
                  </a:cubicBezTo>
                  <a:cubicBezTo>
                    <a:pt x="11653" y="18622"/>
                    <a:pt x="11652" y="18622"/>
                    <a:pt x="11650" y="18622"/>
                  </a:cubicBezTo>
                  <a:cubicBezTo>
                    <a:pt x="11631" y="18622"/>
                    <a:pt x="11605" y="18576"/>
                    <a:pt x="11580" y="18527"/>
                  </a:cubicBezTo>
                  <a:cubicBezTo>
                    <a:pt x="11554" y="18474"/>
                    <a:pt x="11520" y="18424"/>
                    <a:pt x="11476" y="18380"/>
                  </a:cubicBezTo>
                  <a:cubicBezTo>
                    <a:pt x="11448" y="18327"/>
                    <a:pt x="11420" y="18277"/>
                    <a:pt x="11420" y="18277"/>
                  </a:cubicBezTo>
                  <a:cubicBezTo>
                    <a:pt x="11411" y="18259"/>
                    <a:pt x="11409" y="18252"/>
                    <a:pt x="11413" y="18252"/>
                  </a:cubicBezTo>
                  <a:cubicBezTo>
                    <a:pt x="11420" y="18252"/>
                    <a:pt x="11448" y="18283"/>
                    <a:pt x="11467" y="18317"/>
                  </a:cubicBezTo>
                  <a:lnTo>
                    <a:pt x="11457" y="18258"/>
                  </a:lnTo>
                  <a:cubicBezTo>
                    <a:pt x="11401" y="18151"/>
                    <a:pt x="11373" y="18101"/>
                    <a:pt x="11326" y="18057"/>
                  </a:cubicBezTo>
                  <a:cubicBezTo>
                    <a:pt x="11260" y="18023"/>
                    <a:pt x="11260" y="18023"/>
                    <a:pt x="11298" y="18004"/>
                  </a:cubicBezTo>
                  <a:cubicBezTo>
                    <a:pt x="11316" y="17995"/>
                    <a:pt x="11307" y="17932"/>
                    <a:pt x="11260" y="17891"/>
                  </a:cubicBezTo>
                  <a:cubicBezTo>
                    <a:pt x="11194" y="17857"/>
                    <a:pt x="11185" y="17794"/>
                    <a:pt x="11204" y="17785"/>
                  </a:cubicBezTo>
                  <a:lnTo>
                    <a:pt x="11204" y="17785"/>
                  </a:lnTo>
                  <a:cubicBezTo>
                    <a:pt x="11223" y="17795"/>
                    <a:pt x="11237" y="17802"/>
                    <a:pt x="11243" y="17802"/>
                  </a:cubicBezTo>
                  <a:cubicBezTo>
                    <a:pt x="11256" y="17802"/>
                    <a:pt x="11224" y="17762"/>
                    <a:pt x="11119" y="17628"/>
                  </a:cubicBezTo>
                  <a:cubicBezTo>
                    <a:pt x="11062" y="17524"/>
                    <a:pt x="10931" y="17324"/>
                    <a:pt x="10846" y="17167"/>
                  </a:cubicBezTo>
                  <a:cubicBezTo>
                    <a:pt x="10733" y="16960"/>
                    <a:pt x="10674" y="16854"/>
                    <a:pt x="10664" y="16791"/>
                  </a:cubicBezTo>
                  <a:cubicBezTo>
                    <a:pt x="10668" y="16790"/>
                    <a:pt x="10670" y="16788"/>
                    <a:pt x="10672" y="16786"/>
                  </a:cubicBezTo>
                  <a:lnTo>
                    <a:pt x="10672" y="16786"/>
                  </a:lnTo>
                  <a:cubicBezTo>
                    <a:pt x="10671" y="16786"/>
                    <a:pt x="10669" y="16786"/>
                    <a:pt x="10668" y="16786"/>
                  </a:cubicBezTo>
                  <a:cubicBezTo>
                    <a:pt x="10637" y="16786"/>
                    <a:pt x="10605" y="16728"/>
                    <a:pt x="10533" y="16594"/>
                  </a:cubicBezTo>
                  <a:cubicBezTo>
                    <a:pt x="10495" y="16481"/>
                    <a:pt x="10429" y="16374"/>
                    <a:pt x="10345" y="16290"/>
                  </a:cubicBezTo>
                  <a:lnTo>
                    <a:pt x="10345" y="16290"/>
                  </a:lnTo>
                  <a:lnTo>
                    <a:pt x="10401" y="16393"/>
                  </a:lnTo>
                  <a:cubicBezTo>
                    <a:pt x="10397" y="16396"/>
                    <a:pt x="10392" y="16397"/>
                    <a:pt x="10387" y="16397"/>
                  </a:cubicBezTo>
                  <a:cubicBezTo>
                    <a:pt x="10359" y="16397"/>
                    <a:pt x="10333" y="16346"/>
                    <a:pt x="10298" y="16246"/>
                  </a:cubicBezTo>
                  <a:cubicBezTo>
                    <a:pt x="10270" y="16193"/>
                    <a:pt x="10288" y="16183"/>
                    <a:pt x="10307" y="16174"/>
                  </a:cubicBezTo>
                  <a:cubicBezTo>
                    <a:pt x="10326" y="16164"/>
                    <a:pt x="10317" y="16105"/>
                    <a:pt x="10288" y="16052"/>
                  </a:cubicBezTo>
                  <a:cubicBezTo>
                    <a:pt x="10269" y="16015"/>
                    <a:pt x="10250" y="15979"/>
                    <a:pt x="10243" y="15979"/>
                  </a:cubicBezTo>
                  <a:cubicBezTo>
                    <a:pt x="10239" y="15979"/>
                    <a:pt x="10238" y="15987"/>
                    <a:pt x="10241" y="16008"/>
                  </a:cubicBezTo>
                  <a:cubicBezTo>
                    <a:pt x="10236" y="16011"/>
                    <a:pt x="10232" y="16013"/>
                    <a:pt x="10228" y="16013"/>
                  </a:cubicBezTo>
                  <a:cubicBezTo>
                    <a:pt x="10220" y="16013"/>
                    <a:pt x="10214" y="16002"/>
                    <a:pt x="10194" y="15967"/>
                  </a:cubicBezTo>
                  <a:cubicBezTo>
                    <a:pt x="10169" y="15911"/>
                    <a:pt x="10135" y="15860"/>
                    <a:pt x="10091" y="15820"/>
                  </a:cubicBezTo>
                  <a:cubicBezTo>
                    <a:pt x="10090" y="15820"/>
                    <a:pt x="10088" y="15821"/>
                    <a:pt x="10086" y="15821"/>
                  </a:cubicBezTo>
                  <a:cubicBezTo>
                    <a:pt x="10068" y="15821"/>
                    <a:pt x="10042" y="15772"/>
                    <a:pt x="10016" y="15723"/>
                  </a:cubicBezTo>
                  <a:cubicBezTo>
                    <a:pt x="10000" y="15666"/>
                    <a:pt x="9978" y="15610"/>
                    <a:pt x="9950" y="15556"/>
                  </a:cubicBezTo>
                  <a:lnTo>
                    <a:pt x="9969" y="15547"/>
                  </a:lnTo>
                  <a:cubicBezTo>
                    <a:pt x="9988" y="15538"/>
                    <a:pt x="9978" y="15475"/>
                    <a:pt x="9978" y="15475"/>
                  </a:cubicBezTo>
                  <a:cubicBezTo>
                    <a:pt x="9958" y="15438"/>
                    <a:pt x="9942" y="15433"/>
                    <a:pt x="9935" y="15433"/>
                  </a:cubicBezTo>
                  <a:cubicBezTo>
                    <a:pt x="9933" y="15433"/>
                    <a:pt x="9931" y="15434"/>
                    <a:pt x="9931" y="15434"/>
                  </a:cubicBezTo>
                  <a:cubicBezTo>
                    <a:pt x="9887" y="15372"/>
                    <a:pt x="9847" y="15309"/>
                    <a:pt x="9812" y="15240"/>
                  </a:cubicBezTo>
                  <a:cubicBezTo>
                    <a:pt x="9746" y="15121"/>
                    <a:pt x="9655" y="14961"/>
                    <a:pt x="9565" y="14795"/>
                  </a:cubicBezTo>
                  <a:cubicBezTo>
                    <a:pt x="9383" y="14463"/>
                    <a:pt x="9192" y="14109"/>
                    <a:pt x="9148" y="14030"/>
                  </a:cubicBezTo>
                  <a:cubicBezTo>
                    <a:pt x="9116" y="13935"/>
                    <a:pt x="9051" y="13809"/>
                    <a:pt x="9037" y="13809"/>
                  </a:cubicBezTo>
                  <a:cubicBezTo>
                    <a:pt x="9034" y="13809"/>
                    <a:pt x="9033" y="13814"/>
                    <a:pt x="9035" y="13823"/>
                  </a:cubicBezTo>
                  <a:cubicBezTo>
                    <a:pt x="9035" y="13824"/>
                    <a:pt x="9034" y="13824"/>
                    <a:pt x="9034" y="13824"/>
                  </a:cubicBezTo>
                  <a:cubicBezTo>
                    <a:pt x="9011" y="13824"/>
                    <a:pt x="8872" y="13564"/>
                    <a:pt x="8706" y="13256"/>
                  </a:cubicBezTo>
                  <a:cubicBezTo>
                    <a:pt x="8512" y="12896"/>
                    <a:pt x="8372" y="12639"/>
                    <a:pt x="8350" y="12639"/>
                  </a:cubicBezTo>
                  <a:cubicBezTo>
                    <a:pt x="8349" y="12639"/>
                    <a:pt x="8349" y="12639"/>
                    <a:pt x="8349" y="12639"/>
                  </a:cubicBezTo>
                  <a:lnTo>
                    <a:pt x="8264" y="12482"/>
                  </a:lnTo>
                  <a:cubicBezTo>
                    <a:pt x="8208" y="12379"/>
                    <a:pt x="8132" y="12282"/>
                    <a:pt x="8104" y="12231"/>
                  </a:cubicBezTo>
                  <a:cubicBezTo>
                    <a:pt x="8070" y="12199"/>
                    <a:pt x="8045" y="12162"/>
                    <a:pt x="8053" y="12162"/>
                  </a:cubicBezTo>
                  <a:cubicBezTo>
                    <a:pt x="8056" y="12162"/>
                    <a:pt x="8064" y="12167"/>
                    <a:pt x="8076" y="12178"/>
                  </a:cubicBezTo>
                  <a:cubicBezTo>
                    <a:pt x="8095" y="12169"/>
                    <a:pt x="8114" y="12159"/>
                    <a:pt x="8085" y="12106"/>
                  </a:cubicBezTo>
                  <a:cubicBezTo>
                    <a:pt x="8046" y="12036"/>
                    <a:pt x="8026" y="12019"/>
                    <a:pt x="8012" y="12019"/>
                  </a:cubicBezTo>
                  <a:cubicBezTo>
                    <a:pt x="8005" y="12019"/>
                    <a:pt x="8000" y="12023"/>
                    <a:pt x="7994" y="12028"/>
                  </a:cubicBezTo>
                  <a:cubicBezTo>
                    <a:pt x="7992" y="12029"/>
                    <a:pt x="7990" y="12030"/>
                    <a:pt x="7988" y="12030"/>
                  </a:cubicBezTo>
                  <a:cubicBezTo>
                    <a:pt x="7969" y="12030"/>
                    <a:pt x="7944" y="11990"/>
                    <a:pt x="7944" y="11990"/>
                  </a:cubicBezTo>
                  <a:cubicBezTo>
                    <a:pt x="7910" y="11943"/>
                    <a:pt x="7910" y="11943"/>
                    <a:pt x="7929" y="11931"/>
                  </a:cubicBezTo>
                  <a:lnTo>
                    <a:pt x="7963" y="11909"/>
                  </a:lnTo>
                  <a:lnTo>
                    <a:pt x="7929" y="11862"/>
                  </a:lnTo>
                  <a:cubicBezTo>
                    <a:pt x="7927" y="11863"/>
                    <a:pt x="7925" y="11863"/>
                    <a:pt x="7923" y="11863"/>
                  </a:cubicBezTo>
                  <a:cubicBezTo>
                    <a:pt x="7904" y="11863"/>
                    <a:pt x="7879" y="11824"/>
                    <a:pt x="7879" y="11824"/>
                  </a:cubicBezTo>
                  <a:cubicBezTo>
                    <a:pt x="7844" y="11777"/>
                    <a:pt x="7844" y="11777"/>
                    <a:pt x="7879" y="11752"/>
                  </a:cubicBezTo>
                  <a:cubicBezTo>
                    <a:pt x="7913" y="11730"/>
                    <a:pt x="7882" y="11677"/>
                    <a:pt x="7810" y="11655"/>
                  </a:cubicBezTo>
                  <a:lnTo>
                    <a:pt x="7719" y="11576"/>
                  </a:lnTo>
                  <a:cubicBezTo>
                    <a:pt x="7716" y="11504"/>
                    <a:pt x="7609" y="11435"/>
                    <a:pt x="7556" y="11404"/>
                  </a:cubicBezTo>
                  <a:cubicBezTo>
                    <a:pt x="7553" y="11338"/>
                    <a:pt x="7506" y="11282"/>
                    <a:pt x="7440" y="11273"/>
                  </a:cubicBezTo>
                  <a:cubicBezTo>
                    <a:pt x="7438" y="11274"/>
                    <a:pt x="7436" y="11275"/>
                    <a:pt x="7433" y="11275"/>
                  </a:cubicBezTo>
                  <a:cubicBezTo>
                    <a:pt x="7414" y="11275"/>
                    <a:pt x="7381" y="11237"/>
                    <a:pt x="7361" y="11185"/>
                  </a:cubicBezTo>
                  <a:cubicBezTo>
                    <a:pt x="7336" y="11125"/>
                    <a:pt x="7296" y="11084"/>
                    <a:pt x="7211" y="11003"/>
                  </a:cubicBezTo>
                  <a:cubicBezTo>
                    <a:pt x="7155" y="10975"/>
                    <a:pt x="6866" y="10680"/>
                    <a:pt x="6484" y="10404"/>
                  </a:cubicBezTo>
                  <a:cubicBezTo>
                    <a:pt x="6077" y="10111"/>
                    <a:pt x="5772" y="9952"/>
                    <a:pt x="5733" y="9952"/>
                  </a:cubicBezTo>
                  <a:cubicBezTo>
                    <a:pt x="5731" y="9952"/>
                    <a:pt x="5729" y="9952"/>
                    <a:pt x="5729" y="9953"/>
                  </a:cubicBezTo>
                  <a:cubicBezTo>
                    <a:pt x="5691" y="9938"/>
                    <a:pt x="5657" y="9912"/>
                    <a:pt x="5635" y="9881"/>
                  </a:cubicBezTo>
                  <a:cubicBezTo>
                    <a:pt x="5643" y="9866"/>
                    <a:pt x="5607" y="9844"/>
                    <a:pt x="5554" y="9844"/>
                  </a:cubicBezTo>
                  <a:cubicBezTo>
                    <a:pt x="5543" y="9844"/>
                    <a:pt x="5531" y="9844"/>
                    <a:pt x="5519" y="9847"/>
                  </a:cubicBezTo>
                  <a:cubicBezTo>
                    <a:pt x="5456" y="9837"/>
                    <a:pt x="5450" y="9856"/>
                    <a:pt x="5466" y="9818"/>
                  </a:cubicBezTo>
                  <a:cubicBezTo>
                    <a:pt x="5475" y="9800"/>
                    <a:pt x="5368" y="9753"/>
                    <a:pt x="5152" y="9659"/>
                  </a:cubicBezTo>
                  <a:cubicBezTo>
                    <a:pt x="5008" y="9603"/>
                    <a:pt x="4816" y="9533"/>
                    <a:pt x="4771" y="9533"/>
                  </a:cubicBezTo>
                  <a:cubicBezTo>
                    <a:pt x="4765" y="9533"/>
                    <a:pt x="4761" y="9534"/>
                    <a:pt x="4760" y="9536"/>
                  </a:cubicBezTo>
                  <a:cubicBezTo>
                    <a:pt x="4641" y="9521"/>
                    <a:pt x="4641" y="9521"/>
                    <a:pt x="4704" y="9518"/>
                  </a:cubicBezTo>
                  <a:cubicBezTo>
                    <a:pt x="4773" y="9499"/>
                    <a:pt x="4497" y="9386"/>
                    <a:pt x="4312" y="9386"/>
                  </a:cubicBezTo>
                  <a:cubicBezTo>
                    <a:pt x="4256" y="9373"/>
                    <a:pt x="4199" y="9361"/>
                    <a:pt x="4203" y="9339"/>
                  </a:cubicBezTo>
                  <a:cubicBezTo>
                    <a:pt x="4109" y="9317"/>
                    <a:pt x="4008" y="9301"/>
                    <a:pt x="3911" y="9301"/>
                  </a:cubicBezTo>
                  <a:cubicBezTo>
                    <a:pt x="3852" y="9292"/>
                    <a:pt x="3620" y="9248"/>
                    <a:pt x="3504" y="9242"/>
                  </a:cubicBezTo>
                  <a:cubicBezTo>
                    <a:pt x="3458" y="9238"/>
                    <a:pt x="3411" y="9237"/>
                    <a:pt x="3364" y="9237"/>
                  </a:cubicBezTo>
                  <a:cubicBezTo>
                    <a:pt x="3331" y="9237"/>
                    <a:pt x="3298" y="9237"/>
                    <a:pt x="3266" y="9239"/>
                  </a:cubicBezTo>
                  <a:cubicBezTo>
                    <a:pt x="3209" y="9236"/>
                    <a:pt x="3150" y="9236"/>
                    <a:pt x="3209" y="9236"/>
                  </a:cubicBezTo>
                  <a:cubicBezTo>
                    <a:pt x="3209" y="9218"/>
                    <a:pt x="2959" y="9201"/>
                    <a:pt x="2592" y="9201"/>
                  </a:cubicBezTo>
                  <a:cubicBezTo>
                    <a:pt x="2562" y="9201"/>
                    <a:pt x="2532" y="9201"/>
                    <a:pt x="2501" y="9201"/>
                  </a:cubicBezTo>
                  <a:cubicBezTo>
                    <a:pt x="2084" y="9201"/>
                    <a:pt x="1727" y="9201"/>
                    <a:pt x="1667" y="9179"/>
                  </a:cubicBezTo>
                  <a:cubicBezTo>
                    <a:pt x="1627" y="9179"/>
                    <a:pt x="1589" y="9185"/>
                    <a:pt x="1548" y="9198"/>
                  </a:cubicBezTo>
                  <a:cubicBezTo>
                    <a:pt x="1517" y="9221"/>
                    <a:pt x="1478" y="9234"/>
                    <a:pt x="1439" y="9234"/>
                  </a:cubicBezTo>
                  <a:cubicBezTo>
                    <a:pt x="1416" y="9234"/>
                    <a:pt x="1392" y="9229"/>
                    <a:pt x="1370" y="9220"/>
                  </a:cubicBezTo>
                  <a:cubicBezTo>
                    <a:pt x="1341" y="9199"/>
                    <a:pt x="1265" y="9188"/>
                    <a:pt x="1189" y="9188"/>
                  </a:cubicBezTo>
                  <a:cubicBezTo>
                    <a:pt x="1117" y="9188"/>
                    <a:pt x="1044" y="9198"/>
                    <a:pt x="1013" y="9219"/>
                  </a:cubicBezTo>
                  <a:lnTo>
                    <a:pt x="1013" y="9219"/>
                  </a:lnTo>
                  <a:cubicBezTo>
                    <a:pt x="1014" y="9214"/>
                    <a:pt x="1014" y="9206"/>
                    <a:pt x="1015" y="9198"/>
                  </a:cubicBezTo>
                  <a:cubicBezTo>
                    <a:pt x="992" y="9182"/>
                    <a:pt x="951" y="9175"/>
                    <a:pt x="906" y="9175"/>
                  </a:cubicBezTo>
                  <a:cubicBezTo>
                    <a:pt x="835" y="9175"/>
                    <a:pt x="754" y="9192"/>
                    <a:pt x="718" y="9217"/>
                  </a:cubicBezTo>
                  <a:cubicBezTo>
                    <a:pt x="676" y="9204"/>
                    <a:pt x="634" y="9189"/>
                    <a:pt x="592" y="9189"/>
                  </a:cubicBezTo>
                  <a:cubicBezTo>
                    <a:pt x="575" y="9189"/>
                    <a:pt x="557" y="9191"/>
                    <a:pt x="539" y="9198"/>
                  </a:cubicBezTo>
                  <a:cubicBezTo>
                    <a:pt x="480" y="9195"/>
                    <a:pt x="480" y="9195"/>
                    <a:pt x="480" y="9154"/>
                  </a:cubicBezTo>
                  <a:cubicBezTo>
                    <a:pt x="480" y="9135"/>
                    <a:pt x="480" y="9113"/>
                    <a:pt x="420" y="9113"/>
                  </a:cubicBezTo>
                  <a:cubicBezTo>
                    <a:pt x="364" y="9113"/>
                    <a:pt x="361" y="9132"/>
                    <a:pt x="361" y="9154"/>
                  </a:cubicBezTo>
                  <a:lnTo>
                    <a:pt x="241" y="9154"/>
                  </a:lnTo>
                  <a:cubicBezTo>
                    <a:pt x="241" y="9154"/>
                    <a:pt x="182" y="9154"/>
                    <a:pt x="182" y="9176"/>
                  </a:cubicBezTo>
                  <a:cubicBezTo>
                    <a:pt x="182" y="9195"/>
                    <a:pt x="122" y="9195"/>
                    <a:pt x="63" y="9195"/>
                  </a:cubicBezTo>
                  <a:cubicBezTo>
                    <a:pt x="63" y="9188"/>
                    <a:pt x="58" y="9186"/>
                    <a:pt x="52" y="9186"/>
                  </a:cubicBezTo>
                  <a:cubicBezTo>
                    <a:pt x="38" y="9186"/>
                    <a:pt x="21" y="9201"/>
                    <a:pt x="63" y="9217"/>
                  </a:cubicBezTo>
                  <a:cubicBezTo>
                    <a:pt x="63" y="9236"/>
                    <a:pt x="63" y="9257"/>
                    <a:pt x="3" y="9257"/>
                  </a:cubicBezTo>
                  <a:cubicBezTo>
                    <a:pt x="3" y="9257"/>
                    <a:pt x="3" y="9279"/>
                    <a:pt x="0" y="9298"/>
                  </a:cubicBezTo>
                  <a:cubicBezTo>
                    <a:pt x="0" y="9342"/>
                    <a:pt x="0" y="9361"/>
                    <a:pt x="119" y="9383"/>
                  </a:cubicBezTo>
                  <a:cubicBezTo>
                    <a:pt x="257" y="9395"/>
                    <a:pt x="373" y="9408"/>
                    <a:pt x="448" y="9408"/>
                  </a:cubicBezTo>
                  <a:cubicBezTo>
                    <a:pt x="503" y="9408"/>
                    <a:pt x="535" y="9401"/>
                    <a:pt x="536" y="9383"/>
                  </a:cubicBezTo>
                  <a:cubicBezTo>
                    <a:pt x="574" y="9370"/>
                    <a:pt x="614" y="9364"/>
                    <a:pt x="655" y="9364"/>
                  </a:cubicBezTo>
                  <a:cubicBezTo>
                    <a:pt x="693" y="9364"/>
                    <a:pt x="733" y="9373"/>
                    <a:pt x="771" y="9386"/>
                  </a:cubicBezTo>
                  <a:cubicBezTo>
                    <a:pt x="771" y="9405"/>
                    <a:pt x="1009" y="9408"/>
                    <a:pt x="1307" y="9408"/>
                  </a:cubicBezTo>
                  <a:cubicBezTo>
                    <a:pt x="1664" y="9408"/>
                    <a:pt x="1843" y="9408"/>
                    <a:pt x="1899" y="9430"/>
                  </a:cubicBezTo>
                  <a:cubicBezTo>
                    <a:pt x="1940" y="9442"/>
                    <a:pt x="1978" y="9449"/>
                    <a:pt x="2018" y="9452"/>
                  </a:cubicBezTo>
                  <a:cubicBezTo>
                    <a:pt x="2018" y="9436"/>
                    <a:pt x="2206" y="9431"/>
                    <a:pt x="2469" y="9431"/>
                  </a:cubicBezTo>
                  <a:cubicBezTo>
                    <a:pt x="2568" y="9431"/>
                    <a:pt x="2678" y="9432"/>
                    <a:pt x="2792" y="9433"/>
                  </a:cubicBezTo>
                  <a:cubicBezTo>
                    <a:pt x="3121" y="9433"/>
                    <a:pt x="3444" y="9467"/>
                    <a:pt x="3551" y="9467"/>
                  </a:cubicBezTo>
                  <a:cubicBezTo>
                    <a:pt x="3575" y="9467"/>
                    <a:pt x="3588" y="9465"/>
                    <a:pt x="3588" y="9461"/>
                  </a:cubicBezTo>
                  <a:lnTo>
                    <a:pt x="3701" y="9480"/>
                  </a:lnTo>
                  <a:cubicBezTo>
                    <a:pt x="3698" y="9499"/>
                    <a:pt x="3811" y="9518"/>
                    <a:pt x="3924" y="9536"/>
                  </a:cubicBezTo>
                  <a:cubicBezTo>
                    <a:pt x="3999" y="9536"/>
                    <a:pt x="4074" y="9546"/>
                    <a:pt x="4149" y="9565"/>
                  </a:cubicBezTo>
                  <a:cubicBezTo>
                    <a:pt x="4143" y="9583"/>
                    <a:pt x="4199" y="9596"/>
                    <a:pt x="4309" y="9621"/>
                  </a:cubicBezTo>
                  <a:cubicBezTo>
                    <a:pt x="4388" y="9641"/>
                    <a:pt x="4438" y="9657"/>
                    <a:pt x="4462" y="9657"/>
                  </a:cubicBezTo>
                  <a:cubicBezTo>
                    <a:pt x="4471" y="9657"/>
                    <a:pt x="4477" y="9654"/>
                    <a:pt x="4478" y="9649"/>
                  </a:cubicBezTo>
                  <a:cubicBezTo>
                    <a:pt x="4507" y="9659"/>
                    <a:pt x="4616" y="9687"/>
                    <a:pt x="4735" y="9731"/>
                  </a:cubicBezTo>
                  <a:cubicBezTo>
                    <a:pt x="4848" y="9771"/>
                    <a:pt x="4955" y="9818"/>
                    <a:pt x="5061" y="9869"/>
                  </a:cubicBezTo>
                  <a:cubicBezTo>
                    <a:pt x="5105" y="9912"/>
                    <a:pt x="5165" y="9916"/>
                    <a:pt x="5227" y="9919"/>
                  </a:cubicBezTo>
                  <a:cubicBezTo>
                    <a:pt x="5231" y="9911"/>
                    <a:pt x="5245" y="9907"/>
                    <a:pt x="5263" y="9907"/>
                  </a:cubicBezTo>
                  <a:cubicBezTo>
                    <a:pt x="5287" y="9907"/>
                    <a:pt x="5319" y="9914"/>
                    <a:pt x="5350" y="9928"/>
                  </a:cubicBezTo>
                  <a:lnTo>
                    <a:pt x="5331" y="9966"/>
                  </a:lnTo>
                  <a:cubicBezTo>
                    <a:pt x="5315" y="9964"/>
                    <a:pt x="5303" y="9963"/>
                    <a:pt x="5297" y="9963"/>
                  </a:cubicBezTo>
                  <a:cubicBezTo>
                    <a:pt x="5279" y="9963"/>
                    <a:pt x="5299" y="9972"/>
                    <a:pt x="5375" y="10006"/>
                  </a:cubicBezTo>
                  <a:lnTo>
                    <a:pt x="5475" y="10057"/>
                  </a:lnTo>
                  <a:cubicBezTo>
                    <a:pt x="5475" y="10056"/>
                    <a:pt x="5477" y="10055"/>
                    <a:pt x="5479" y="10055"/>
                  </a:cubicBezTo>
                  <a:cubicBezTo>
                    <a:pt x="5515" y="10055"/>
                    <a:pt x="5761" y="10173"/>
                    <a:pt x="6077" y="10376"/>
                  </a:cubicBezTo>
                  <a:cubicBezTo>
                    <a:pt x="6290" y="10517"/>
                    <a:pt x="6428" y="10621"/>
                    <a:pt x="6512" y="10683"/>
                  </a:cubicBezTo>
                  <a:cubicBezTo>
                    <a:pt x="6584" y="10740"/>
                    <a:pt x="6622" y="10764"/>
                    <a:pt x="6636" y="10764"/>
                  </a:cubicBezTo>
                  <a:cubicBezTo>
                    <a:pt x="6638" y="10764"/>
                    <a:pt x="6640" y="10763"/>
                    <a:pt x="6641" y="10762"/>
                  </a:cubicBezTo>
                  <a:cubicBezTo>
                    <a:pt x="6642" y="10759"/>
                    <a:pt x="6645" y="10758"/>
                    <a:pt x="6648" y="10758"/>
                  </a:cubicBezTo>
                  <a:cubicBezTo>
                    <a:pt x="6667" y="10758"/>
                    <a:pt x="6713" y="10802"/>
                    <a:pt x="6813" y="10912"/>
                  </a:cubicBezTo>
                  <a:cubicBezTo>
                    <a:pt x="7023" y="11188"/>
                    <a:pt x="7014" y="11194"/>
                    <a:pt x="7073" y="11216"/>
                  </a:cubicBezTo>
                  <a:cubicBezTo>
                    <a:pt x="7032" y="11175"/>
                    <a:pt x="7045" y="11163"/>
                    <a:pt x="7061" y="11147"/>
                  </a:cubicBezTo>
                  <a:cubicBezTo>
                    <a:pt x="7067" y="11141"/>
                    <a:pt x="7075" y="11138"/>
                    <a:pt x="7082" y="11138"/>
                  </a:cubicBezTo>
                  <a:cubicBezTo>
                    <a:pt x="7108" y="11138"/>
                    <a:pt x="7135" y="11175"/>
                    <a:pt x="7142" y="11229"/>
                  </a:cubicBezTo>
                  <a:cubicBezTo>
                    <a:pt x="7130" y="11238"/>
                    <a:pt x="7267" y="11401"/>
                    <a:pt x="7418" y="11564"/>
                  </a:cubicBezTo>
                  <a:cubicBezTo>
                    <a:pt x="7559" y="11730"/>
                    <a:pt x="7709" y="11902"/>
                    <a:pt x="7741" y="11918"/>
                  </a:cubicBezTo>
                  <a:lnTo>
                    <a:pt x="7722" y="11931"/>
                  </a:lnTo>
                  <a:cubicBezTo>
                    <a:pt x="7712" y="11937"/>
                    <a:pt x="7719" y="11949"/>
                    <a:pt x="7741" y="11987"/>
                  </a:cubicBezTo>
                  <a:lnTo>
                    <a:pt x="7788" y="12059"/>
                  </a:lnTo>
                  <a:lnTo>
                    <a:pt x="7822" y="12112"/>
                  </a:lnTo>
                  <a:cubicBezTo>
                    <a:pt x="7835" y="12125"/>
                    <a:pt x="7844" y="12144"/>
                    <a:pt x="7853" y="12159"/>
                  </a:cubicBezTo>
                  <a:lnTo>
                    <a:pt x="7938" y="12316"/>
                  </a:lnTo>
                  <a:cubicBezTo>
                    <a:pt x="7939" y="12316"/>
                    <a:pt x="7940" y="12315"/>
                    <a:pt x="7942" y="12315"/>
                  </a:cubicBezTo>
                  <a:cubicBezTo>
                    <a:pt x="7984" y="12315"/>
                    <a:pt x="8126" y="12620"/>
                    <a:pt x="8107" y="12629"/>
                  </a:cubicBezTo>
                  <a:cubicBezTo>
                    <a:pt x="8117" y="12692"/>
                    <a:pt x="8117" y="12692"/>
                    <a:pt x="8173" y="12796"/>
                  </a:cubicBezTo>
                  <a:cubicBezTo>
                    <a:pt x="8295" y="12933"/>
                    <a:pt x="8418" y="13206"/>
                    <a:pt x="8399" y="13215"/>
                  </a:cubicBezTo>
                  <a:lnTo>
                    <a:pt x="8455" y="13319"/>
                  </a:lnTo>
                  <a:cubicBezTo>
                    <a:pt x="8508" y="13382"/>
                    <a:pt x="8552" y="13447"/>
                    <a:pt x="8587" y="13519"/>
                  </a:cubicBezTo>
                  <a:cubicBezTo>
                    <a:pt x="8648" y="13633"/>
                    <a:pt x="8680" y="13692"/>
                    <a:pt x="8689" y="13692"/>
                  </a:cubicBezTo>
                  <a:cubicBezTo>
                    <a:pt x="8693" y="13692"/>
                    <a:pt x="8693" y="13684"/>
                    <a:pt x="8690" y="13667"/>
                  </a:cubicBezTo>
                  <a:cubicBezTo>
                    <a:pt x="8698" y="13663"/>
                    <a:pt x="8705" y="13659"/>
                    <a:pt x="8713" y="13659"/>
                  </a:cubicBezTo>
                  <a:cubicBezTo>
                    <a:pt x="8725" y="13659"/>
                    <a:pt x="8739" y="13668"/>
                    <a:pt x="8756" y="13698"/>
                  </a:cubicBezTo>
                  <a:lnTo>
                    <a:pt x="8737" y="13711"/>
                  </a:lnTo>
                  <a:cubicBezTo>
                    <a:pt x="8718" y="13720"/>
                    <a:pt x="8803" y="13877"/>
                    <a:pt x="8916" y="14084"/>
                  </a:cubicBezTo>
                  <a:cubicBezTo>
                    <a:pt x="9057" y="14347"/>
                    <a:pt x="9113" y="14450"/>
                    <a:pt x="9123" y="14513"/>
                  </a:cubicBezTo>
                  <a:lnTo>
                    <a:pt x="9170" y="14554"/>
                  </a:lnTo>
                  <a:cubicBezTo>
                    <a:pt x="9217" y="14597"/>
                    <a:pt x="9245" y="14651"/>
                    <a:pt x="9226" y="14660"/>
                  </a:cubicBezTo>
                  <a:cubicBezTo>
                    <a:pt x="9239" y="14723"/>
                    <a:pt x="9351" y="14930"/>
                    <a:pt x="9427" y="15027"/>
                  </a:cubicBezTo>
                  <a:lnTo>
                    <a:pt x="9483" y="15130"/>
                  </a:lnTo>
                  <a:cubicBezTo>
                    <a:pt x="9474" y="15202"/>
                    <a:pt x="9558" y="15359"/>
                    <a:pt x="9624" y="15390"/>
                  </a:cubicBezTo>
                  <a:cubicBezTo>
                    <a:pt x="9605" y="15400"/>
                    <a:pt x="9633" y="15453"/>
                    <a:pt x="9662" y="15506"/>
                  </a:cubicBezTo>
                  <a:cubicBezTo>
                    <a:pt x="9737" y="15600"/>
                    <a:pt x="9850" y="15810"/>
                    <a:pt x="9831" y="15820"/>
                  </a:cubicBezTo>
                  <a:lnTo>
                    <a:pt x="9859" y="15873"/>
                  </a:lnTo>
                  <a:cubicBezTo>
                    <a:pt x="9903" y="15914"/>
                    <a:pt x="9937" y="15964"/>
                    <a:pt x="9963" y="16020"/>
                  </a:cubicBezTo>
                  <a:cubicBezTo>
                    <a:pt x="9988" y="16073"/>
                    <a:pt x="10022" y="16124"/>
                    <a:pt x="10066" y="16168"/>
                  </a:cubicBezTo>
                  <a:cubicBezTo>
                    <a:pt x="10094" y="16193"/>
                    <a:pt x="10119" y="16227"/>
                    <a:pt x="10141" y="16262"/>
                  </a:cubicBezTo>
                  <a:cubicBezTo>
                    <a:pt x="10150" y="16279"/>
                    <a:pt x="10152" y="16286"/>
                    <a:pt x="10147" y="16286"/>
                  </a:cubicBezTo>
                  <a:cubicBezTo>
                    <a:pt x="10139" y="16286"/>
                    <a:pt x="10107" y="16257"/>
                    <a:pt x="10075" y="16227"/>
                  </a:cubicBezTo>
                  <a:cubicBezTo>
                    <a:pt x="10059" y="16207"/>
                    <a:pt x="10051" y="16198"/>
                    <a:pt x="10048" y="16198"/>
                  </a:cubicBezTo>
                  <a:lnTo>
                    <a:pt x="10048" y="16198"/>
                  </a:lnTo>
                  <a:cubicBezTo>
                    <a:pt x="10038" y="16198"/>
                    <a:pt x="10111" y="16319"/>
                    <a:pt x="10207" y="16428"/>
                  </a:cubicBezTo>
                  <a:cubicBezTo>
                    <a:pt x="10275" y="16505"/>
                    <a:pt x="10306" y="16539"/>
                    <a:pt x="10302" y="16539"/>
                  </a:cubicBezTo>
                  <a:cubicBezTo>
                    <a:pt x="10300" y="16539"/>
                    <a:pt x="10276" y="16518"/>
                    <a:pt x="10235" y="16481"/>
                  </a:cubicBezTo>
                  <a:cubicBezTo>
                    <a:pt x="10209" y="16456"/>
                    <a:pt x="10183" y="16432"/>
                    <a:pt x="10178" y="16432"/>
                  </a:cubicBezTo>
                  <a:lnTo>
                    <a:pt x="10178" y="16432"/>
                  </a:lnTo>
                  <a:cubicBezTo>
                    <a:pt x="10174" y="16432"/>
                    <a:pt x="10183" y="16447"/>
                    <a:pt x="10216" y="16490"/>
                  </a:cubicBezTo>
                  <a:cubicBezTo>
                    <a:pt x="10216" y="16490"/>
                    <a:pt x="10268" y="16585"/>
                    <a:pt x="10289" y="16585"/>
                  </a:cubicBezTo>
                  <a:cubicBezTo>
                    <a:pt x="10290" y="16585"/>
                    <a:pt x="10291" y="16585"/>
                    <a:pt x="10292" y="16584"/>
                  </a:cubicBezTo>
                  <a:lnTo>
                    <a:pt x="10376" y="16741"/>
                  </a:lnTo>
                  <a:cubicBezTo>
                    <a:pt x="10401" y="16816"/>
                    <a:pt x="10433" y="16891"/>
                    <a:pt x="10470" y="16960"/>
                  </a:cubicBezTo>
                  <a:cubicBezTo>
                    <a:pt x="10508" y="16982"/>
                    <a:pt x="10530" y="17023"/>
                    <a:pt x="10527" y="17064"/>
                  </a:cubicBezTo>
                  <a:cubicBezTo>
                    <a:pt x="10511" y="17072"/>
                    <a:pt x="10529" y="17112"/>
                    <a:pt x="10558" y="17112"/>
                  </a:cubicBezTo>
                  <a:cubicBezTo>
                    <a:pt x="10563" y="17112"/>
                    <a:pt x="10568" y="17110"/>
                    <a:pt x="10574" y="17108"/>
                  </a:cubicBezTo>
                  <a:cubicBezTo>
                    <a:pt x="10621" y="17148"/>
                    <a:pt x="10649" y="17205"/>
                    <a:pt x="10658" y="17264"/>
                  </a:cubicBezTo>
                  <a:cubicBezTo>
                    <a:pt x="10627" y="17282"/>
                    <a:pt x="10648" y="17328"/>
                    <a:pt x="10664" y="17328"/>
                  </a:cubicBezTo>
                  <a:cubicBezTo>
                    <a:pt x="10665" y="17328"/>
                    <a:pt x="10666" y="17328"/>
                    <a:pt x="10668" y="17327"/>
                  </a:cubicBezTo>
                  <a:cubicBezTo>
                    <a:pt x="10699" y="17352"/>
                    <a:pt x="10724" y="17387"/>
                    <a:pt x="10743" y="17421"/>
                  </a:cubicBezTo>
                  <a:cubicBezTo>
                    <a:pt x="10733" y="17424"/>
                    <a:pt x="10793" y="17546"/>
                    <a:pt x="10887" y="17722"/>
                  </a:cubicBezTo>
                  <a:cubicBezTo>
                    <a:pt x="10981" y="17901"/>
                    <a:pt x="11109" y="18136"/>
                    <a:pt x="11235" y="18371"/>
                  </a:cubicBezTo>
                  <a:cubicBezTo>
                    <a:pt x="11260" y="18418"/>
                    <a:pt x="11299" y="18457"/>
                    <a:pt x="11321" y="18457"/>
                  </a:cubicBezTo>
                  <a:cubicBezTo>
                    <a:pt x="11324" y="18457"/>
                    <a:pt x="11327" y="18457"/>
                    <a:pt x="11329" y="18455"/>
                  </a:cubicBezTo>
                  <a:cubicBezTo>
                    <a:pt x="11340" y="18450"/>
                    <a:pt x="11346" y="18447"/>
                    <a:pt x="11350" y="18447"/>
                  </a:cubicBezTo>
                  <a:cubicBezTo>
                    <a:pt x="11358" y="18447"/>
                    <a:pt x="11350" y="18464"/>
                    <a:pt x="11357" y="18508"/>
                  </a:cubicBezTo>
                  <a:cubicBezTo>
                    <a:pt x="11336" y="18570"/>
                    <a:pt x="11362" y="18643"/>
                    <a:pt x="11389" y="18643"/>
                  </a:cubicBezTo>
                  <a:cubicBezTo>
                    <a:pt x="11398" y="18643"/>
                    <a:pt x="11406" y="18635"/>
                    <a:pt x="11413" y="18615"/>
                  </a:cubicBezTo>
                  <a:cubicBezTo>
                    <a:pt x="11418" y="18584"/>
                    <a:pt x="11420" y="18566"/>
                    <a:pt x="11423" y="18566"/>
                  </a:cubicBezTo>
                  <a:cubicBezTo>
                    <a:pt x="11426" y="18566"/>
                    <a:pt x="11431" y="18596"/>
                    <a:pt x="11442" y="18665"/>
                  </a:cubicBezTo>
                  <a:cubicBezTo>
                    <a:pt x="11442" y="18709"/>
                    <a:pt x="11460" y="18747"/>
                    <a:pt x="11498" y="18772"/>
                  </a:cubicBezTo>
                  <a:cubicBezTo>
                    <a:pt x="11500" y="18771"/>
                    <a:pt x="11501" y="18771"/>
                    <a:pt x="11503" y="18771"/>
                  </a:cubicBezTo>
                  <a:cubicBezTo>
                    <a:pt x="11521" y="18771"/>
                    <a:pt x="11543" y="18813"/>
                    <a:pt x="11526" y="18822"/>
                  </a:cubicBezTo>
                  <a:cubicBezTo>
                    <a:pt x="11535" y="18883"/>
                    <a:pt x="11545" y="18941"/>
                    <a:pt x="11562" y="18941"/>
                  </a:cubicBezTo>
                  <a:cubicBezTo>
                    <a:pt x="11563" y="18941"/>
                    <a:pt x="11563" y="18941"/>
                    <a:pt x="11564" y="18941"/>
                  </a:cubicBezTo>
                  <a:cubicBezTo>
                    <a:pt x="11598" y="19000"/>
                    <a:pt x="11623" y="19066"/>
                    <a:pt x="11645" y="19132"/>
                  </a:cubicBezTo>
                  <a:cubicBezTo>
                    <a:pt x="11680" y="19226"/>
                    <a:pt x="11733" y="19311"/>
                    <a:pt x="11805" y="19383"/>
                  </a:cubicBezTo>
                  <a:cubicBezTo>
                    <a:pt x="11890" y="19486"/>
                    <a:pt x="11946" y="19502"/>
                    <a:pt x="11971" y="19527"/>
                  </a:cubicBezTo>
                  <a:cubicBezTo>
                    <a:pt x="11993" y="19549"/>
                    <a:pt x="11993" y="19561"/>
                    <a:pt x="11962" y="19568"/>
                  </a:cubicBezTo>
                  <a:cubicBezTo>
                    <a:pt x="11931" y="19574"/>
                    <a:pt x="11987" y="19627"/>
                    <a:pt x="12043" y="19649"/>
                  </a:cubicBezTo>
                  <a:cubicBezTo>
                    <a:pt x="12069" y="19661"/>
                    <a:pt x="12096" y="19667"/>
                    <a:pt x="12125" y="19667"/>
                  </a:cubicBezTo>
                  <a:cubicBezTo>
                    <a:pt x="12135" y="19667"/>
                    <a:pt x="12146" y="19666"/>
                    <a:pt x="12156" y="19665"/>
                  </a:cubicBezTo>
                  <a:cubicBezTo>
                    <a:pt x="12191" y="19665"/>
                    <a:pt x="12228" y="19649"/>
                    <a:pt x="12256" y="19627"/>
                  </a:cubicBezTo>
                  <a:cubicBezTo>
                    <a:pt x="12292" y="19579"/>
                    <a:pt x="12297" y="19561"/>
                    <a:pt x="12299" y="19561"/>
                  </a:cubicBezTo>
                  <a:cubicBezTo>
                    <a:pt x="12300" y="19561"/>
                    <a:pt x="12300" y="19565"/>
                    <a:pt x="12303" y="19574"/>
                  </a:cubicBezTo>
                  <a:cubicBezTo>
                    <a:pt x="12304" y="19579"/>
                    <a:pt x="12307" y="19581"/>
                    <a:pt x="12311" y="19581"/>
                  </a:cubicBezTo>
                  <a:cubicBezTo>
                    <a:pt x="12323" y="19581"/>
                    <a:pt x="12344" y="19561"/>
                    <a:pt x="12344" y="19561"/>
                  </a:cubicBezTo>
                  <a:cubicBezTo>
                    <a:pt x="12377" y="19531"/>
                    <a:pt x="12412" y="19491"/>
                    <a:pt x="12429" y="19491"/>
                  </a:cubicBezTo>
                  <a:cubicBezTo>
                    <a:pt x="12433" y="19491"/>
                    <a:pt x="12436" y="19493"/>
                    <a:pt x="12438" y="19499"/>
                  </a:cubicBezTo>
                  <a:cubicBezTo>
                    <a:pt x="12476" y="19449"/>
                    <a:pt x="12507" y="19392"/>
                    <a:pt x="12523" y="19330"/>
                  </a:cubicBezTo>
                  <a:cubicBezTo>
                    <a:pt x="12526" y="19314"/>
                    <a:pt x="12535" y="19279"/>
                    <a:pt x="12545" y="19239"/>
                  </a:cubicBezTo>
                  <a:cubicBezTo>
                    <a:pt x="12582" y="19016"/>
                    <a:pt x="12695" y="18769"/>
                    <a:pt x="12745" y="18756"/>
                  </a:cubicBezTo>
                  <a:lnTo>
                    <a:pt x="12767" y="18637"/>
                  </a:lnTo>
                  <a:cubicBezTo>
                    <a:pt x="12750" y="18572"/>
                    <a:pt x="12749" y="18515"/>
                    <a:pt x="12778" y="18515"/>
                  </a:cubicBezTo>
                  <a:cubicBezTo>
                    <a:pt x="12781" y="18515"/>
                    <a:pt x="12785" y="18516"/>
                    <a:pt x="12789" y="18518"/>
                  </a:cubicBezTo>
                  <a:lnTo>
                    <a:pt x="12808" y="18524"/>
                  </a:lnTo>
                  <a:cubicBezTo>
                    <a:pt x="12790" y="18458"/>
                    <a:pt x="12886" y="18254"/>
                    <a:pt x="12926" y="18254"/>
                  </a:cubicBezTo>
                  <a:cubicBezTo>
                    <a:pt x="12928" y="18254"/>
                    <a:pt x="12929" y="18254"/>
                    <a:pt x="12930" y="18255"/>
                  </a:cubicBezTo>
                  <a:cubicBezTo>
                    <a:pt x="12935" y="18256"/>
                    <a:pt x="12938" y="18257"/>
                    <a:pt x="12941" y="18257"/>
                  </a:cubicBezTo>
                  <a:cubicBezTo>
                    <a:pt x="12950" y="18257"/>
                    <a:pt x="12955" y="18247"/>
                    <a:pt x="12971" y="18204"/>
                  </a:cubicBezTo>
                  <a:lnTo>
                    <a:pt x="12952" y="18198"/>
                  </a:lnTo>
                  <a:cubicBezTo>
                    <a:pt x="12930" y="18192"/>
                    <a:pt x="12911" y="18183"/>
                    <a:pt x="12933" y="18126"/>
                  </a:cubicBezTo>
                  <a:cubicBezTo>
                    <a:pt x="12951" y="18076"/>
                    <a:pt x="12972" y="18022"/>
                    <a:pt x="12990" y="18022"/>
                  </a:cubicBezTo>
                  <a:cubicBezTo>
                    <a:pt x="12991" y="18022"/>
                    <a:pt x="12992" y="18022"/>
                    <a:pt x="12993" y="18023"/>
                  </a:cubicBezTo>
                  <a:cubicBezTo>
                    <a:pt x="13034" y="17976"/>
                    <a:pt x="13074" y="17926"/>
                    <a:pt x="13052" y="17919"/>
                  </a:cubicBezTo>
                  <a:cubicBezTo>
                    <a:pt x="13068" y="17882"/>
                    <a:pt x="13090" y="17847"/>
                    <a:pt x="13115" y="17816"/>
                  </a:cubicBezTo>
                  <a:cubicBezTo>
                    <a:pt x="13134" y="17759"/>
                    <a:pt x="13156" y="17703"/>
                    <a:pt x="13197" y="17593"/>
                  </a:cubicBezTo>
                  <a:cubicBezTo>
                    <a:pt x="13197" y="17529"/>
                    <a:pt x="13235" y="17424"/>
                    <a:pt x="13257" y="17424"/>
                  </a:cubicBezTo>
                  <a:cubicBezTo>
                    <a:pt x="13258" y="17424"/>
                    <a:pt x="13259" y="17424"/>
                    <a:pt x="13259" y="17424"/>
                  </a:cubicBezTo>
                  <a:cubicBezTo>
                    <a:pt x="13278" y="17368"/>
                    <a:pt x="13294" y="17311"/>
                    <a:pt x="13300" y="17249"/>
                  </a:cubicBezTo>
                  <a:cubicBezTo>
                    <a:pt x="13339" y="17144"/>
                    <a:pt x="13360" y="17088"/>
                    <a:pt x="13379" y="17088"/>
                  </a:cubicBezTo>
                  <a:cubicBezTo>
                    <a:pt x="13380" y="17088"/>
                    <a:pt x="13381" y="17089"/>
                    <a:pt x="13382" y="17089"/>
                  </a:cubicBezTo>
                  <a:cubicBezTo>
                    <a:pt x="13387" y="17091"/>
                    <a:pt x="13391" y="17093"/>
                    <a:pt x="13393" y="17093"/>
                  </a:cubicBezTo>
                  <a:cubicBezTo>
                    <a:pt x="13401" y="17093"/>
                    <a:pt x="13401" y="17081"/>
                    <a:pt x="13403" y="17036"/>
                  </a:cubicBezTo>
                  <a:cubicBezTo>
                    <a:pt x="13382" y="17026"/>
                    <a:pt x="13403" y="16970"/>
                    <a:pt x="13422" y="16916"/>
                  </a:cubicBezTo>
                  <a:cubicBezTo>
                    <a:pt x="13444" y="16860"/>
                    <a:pt x="13466" y="16804"/>
                    <a:pt x="13466" y="16804"/>
                  </a:cubicBezTo>
                  <a:cubicBezTo>
                    <a:pt x="13444" y="16797"/>
                    <a:pt x="13444" y="16797"/>
                    <a:pt x="13466" y="16741"/>
                  </a:cubicBezTo>
                  <a:cubicBezTo>
                    <a:pt x="13485" y="16685"/>
                    <a:pt x="13566" y="16525"/>
                    <a:pt x="13588" y="16468"/>
                  </a:cubicBezTo>
                  <a:cubicBezTo>
                    <a:pt x="13629" y="16360"/>
                    <a:pt x="13643" y="16322"/>
                    <a:pt x="13637" y="16322"/>
                  </a:cubicBezTo>
                  <a:lnTo>
                    <a:pt x="13637" y="16322"/>
                  </a:lnTo>
                  <a:cubicBezTo>
                    <a:pt x="13634" y="16322"/>
                    <a:pt x="13624" y="16333"/>
                    <a:pt x="13610" y="16349"/>
                  </a:cubicBezTo>
                  <a:cubicBezTo>
                    <a:pt x="13601" y="16372"/>
                    <a:pt x="13593" y="16384"/>
                    <a:pt x="13590" y="16384"/>
                  </a:cubicBezTo>
                  <a:cubicBezTo>
                    <a:pt x="13586" y="16384"/>
                    <a:pt x="13593" y="16357"/>
                    <a:pt x="13629" y="16293"/>
                  </a:cubicBezTo>
                  <a:cubicBezTo>
                    <a:pt x="13651" y="16240"/>
                    <a:pt x="13732" y="16080"/>
                    <a:pt x="13792" y="15911"/>
                  </a:cubicBezTo>
                  <a:cubicBezTo>
                    <a:pt x="13877" y="15688"/>
                    <a:pt x="13877" y="15688"/>
                    <a:pt x="13855" y="15682"/>
                  </a:cubicBezTo>
                  <a:lnTo>
                    <a:pt x="13855" y="15682"/>
                  </a:lnTo>
                  <a:cubicBezTo>
                    <a:pt x="13840" y="15692"/>
                    <a:pt x="13830" y="15696"/>
                    <a:pt x="13825" y="15696"/>
                  </a:cubicBezTo>
                  <a:cubicBezTo>
                    <a:pt x="13808" y="15696"/>
                    <a:pt x="13832" y="15656"/>
                    <a:pt x="13877" y="15625"/>
                  </a:cubicBezTo>
                  <a:cubicBezTo>
                    <a:pt x="13955" y="15528"/>
                    <a:pt x="13977" y="15472"/>
                    <a:pt x="13958" y="15466"/>
                  </a:cubicBezTo>
                  <a:cubicBezTo>
                    <a:pt x="13955" y="15425"/>
                    <a:pt x="13961" y="15384"/>
                    <a:pt x="13980" y="15346"/>
                  </a:cubicBezTo>
                  <a:cubicBezTo>
                    <a:pt x="13981" y="15347"/>
                    <a:pt x="13982" y="15347"/>
                    <a:pt x="13983" y="15347"/>
                  </a:cubicBezTo>
                  <a:cubicBezTo>
                    <a:pt x="14001" y="15347"/>
                    <a:pt x="14022" y="15293"/>
                    <a:pt x="14040" y="15180"/>
                  </a:cubicBezTo>
                  <a:cubicBezTo>
                    <a:pt x="14056" y="15138"/>
                    <a:pt x="14060" y="15127"/>
                    <a:pt x="14069" y="15127"/>
                  </a:cubicBezTo>
                  <a:cubicBezTo>
                    <a:pt x="14072" y="15127"/>
                    <a:pt x="14076" y="15129"/>
                    <a:pt x="14080" y="15130"/>
                  </a:cubicBezTo>
                  <a:cubicBezTo>
                    <a:pt x="14080" y="15130"/>
                    <a:pt x="14102" y="15074"/>
                    <a:pt x="14121" y="15021"/>
                  </a:cubicBezTo>
                  <a:cubicBezTo>
                    <a:pt x="14124" y="14892"/>
                    <a:pt x="14268" y="14566"/>
                    <a:pt x="14306" y="14516"/>
                  </a:cubicBezTo>
                  <a:cubicBezTo>
                    <a:pt x="14319" y="14478"/>
                    <a:pt x="14328" y="14438"/>
                    <a:pt x="14328" y="14397"/>
                  </a:cubicBezTo>
                  <a:cubicBezTo>
                    <a:pt x="14311" y="14336"/>
                    <a:pt x="14327" y="14285"/>
                    <a:pt x="14356" y="14285"/>
                  </a:cubicBezTo>
                  <a:cubicBezTo>
                    <a:pt x="14360" y="14285"/>
                    <a:pt x="14364" y="14285"/>
                    <a:pt x="14369" y="14287"/>
                  </a:cubicBezTo>
                  <a:cubicBezTo>
                    <a:pt x="14382" y="14292"/>
                    <a:pt x="14390" y="14296"/>
                    <a:pt x="14396" y="14296"/>
                  </a:cubicBezTo>
                  <a:cubicBezTo>
                    <a:pt x="14407" y="14296"/>
                    <a:pt x="14403" y="14280"/>
                    <a:pt x="14391" y="14231"/>
                  </a:cubicBezTo>
                  <a:cubicBezTo>
                    <a:pt x="14391" y="14175"/>
                    <a:pt x="14472" y="13950"/>
                    <a:pt x="14503" y="13950"/>
                  </a:cubicBezTo>
                  <a:cubicBezTo>
                    <a:pt x="14507" y="13950"/>
                    <a:pt x="14511" y="13953"/>
                    <a:pt x="14513" y="13961"/>
                  </a:cubicBezTo>
                  <a:lnTo>
                    <a:pt x="14550" y="13974"/>
                  </a:lnTo>
                  <a:cubicBezTo>
                    <a:pt x="14554" y="13933"/>
                    <a:pt x="14560" y="13895"/>
                    <a:pt x="14572" y="13855"/>
                  </a:cubicBezTo>
                  <a:cubicBezTo>
                    <a:pt x="14554" y="13848"/>
                    <a:pt x="14572" y="13792"/>
                    <a:pt x="14635" y="13626"/>
                  </a:cubicBezTo>
                  <a:cubicBezTo>
                    <a:pt x="14676" y="13513"/>
                    <a:pt x="14738" y="13284"/>
                    <a:pt x="14779" y="13172"/>
                  </a:cubicBezTo>
                  <a:cubicBezTo>
                    <a:pt x="14823" y="13059"/>
                    <a:pt x="14883" y="12893"/>
                    <a:pt x="14923" y="12846"/>
                  </a:cubicBezTo>
                  <a:cubicBezTo>
                    <a:pt x="14952" y="12770"/>
                    <a:pt x="14973" y="12692"/>
                    <a:pt x="14986" y="12614"/>
                  </a:cubicBezTo>
                  <a:cubicBezTo>
                    <a:pt x="14986" y="12554"/>
                    <a:pt x="15024" y="12447"/>
                    <a:pt x="15046" y="12447"/>
                  </a:cubicBezTo>
                  <a:cubicBezTo>
                    <a:pt x="15047" y="12447"/>
                    <a:pt x="15048" y="12447"/>
                    <a:pt x="15049" y="12448"/>
                  </a:cubicBezTo>
                  <a:lnTo>
                    <a:pt x="15067" y="12391"/>
                  </a:lnTo>
                  <a:cubicBezTo>
                    <a:pt x="15077" y="12332"/>
                    <a:pt x="15093" y="12272"/>
                    <a:pt x="15111" y="12216"/>
                  </a:cubicBezTo>
                  <a:cubicBezTo>
                    <a:pt x="15112" y="12216"/>
                    <a:pt x="15114" y="12216"/>
                    <a:pt x="15115" y="12216"/>
                  </a:cubicBezTo>
                  <a:cubicBezTo>
                    <a:pt x="15135" y="12216"/>
                    <a:pt x="15171" y="12171"/>
                    <a:pt x="15171" y="12112"/>
                  </a:cubicBezTo>
                  <a:cubicBezTo>
                    <a:pt x="15152" y="12103"/>
                    <a:pt x="15171" y="12050"/>
                    <a:pt x="15212" y="11937"/>
                  </a:cubicBezTo>
                  <a:cubicBezTo>
                    <a:pt x="15243" y="11884"/>
                    <a:pt x="15428" y="11398"/>
                    <a:pt x="15603" y="10925"/>
                  </a:cubicBezTo>
                  <a:cubicBezTo>
                    <a:pt x="15688" y="10686"/>
                    <a:pt x="15773" y="10455"/>
                    <a:pt x="15835" y="10279"/>
                  </a:cubicBezTo>
                  <a:cubicBezTo>
                    <a:pt x="15867" y="10191"/>
                    <a:pt x="15892" y="10119"/>
                    <a:pt x="15910" y="10066"/>
                  </a:cubicBezTo>
                  <a:cubicBezTo>
                    <a:pt x="15920" y="10041"/>
                    <a:pt x="15926" y="10013"/>
                    <a:pt x="15932" y="9985"/>
                  </a:cubicBezTo>
                  <a:cubicBezTo>
                    <a:pt x="15932" y="9985"/>
                    <a:pt x="15951" y="9928"/>
                    <a:pt x="15992" y="9818"/>
                  </a:cubicBezTo>
                  <a:cubicBezTo>
                    <a:pt x="16014" y="9762"/>
                    <a:pt x="16055" y="9649"/>
                    <a:pt x="16055" y="9649"/>
                  </a:cubicBezTo>
                  <a:cubicBezTo>
                    <a:pt x="16056" y="9650"/>
                    <a:pt x="16057" y="9650"/>
                    <a:pt x="16058" y="9650"/>
                  </a:cubicBezTo>
                  <a:cubicBezTo>
                    <a:pt x="16100" y="9650"/>
                    <a:pt x="16178" y="9375"/>
                    <a:pt x="16221" y="9204"/>
                  </a:cubicBezTo>
                  <a:cubicBezTo>
                    <a:pt x="16224" y="9145"/>
                    <a:pt x="16236" y="9085"/>
                    <a:pt x="16261" y="9029"/>
                  </a:cubicBezTo>
                  <a:cubicBezTo>
                    <a:pt x="16263" y="9029"/>
                    <a:pt x="16265" y="9030"/>
                    <a:pt x="16267" y="9030"/>
                  </a:cubicBezTo>
                  <a:cubicBezTo>
                    <a:pt x="16305" y="9030"/>
                    <a:pt x="16363" y="8873"/>
                    <a:pt x="16384" y="8759"/>
                  </a:cubicBezTo>
                  <a:cubicBezTo>
                    <a:pt x="16367" y="8695"/>
                    <a:pt x="16382" y="8644"/>
                    <a:pt x="16412" y="8644"/>
                  </a:cubicBezTo>
                  <a:cubicBezTo>
                    <a:pt x="16416" y="8644"/>
                    <a:pt x="16420" y="8645"/>
                    <a:pt x="16424" y="8646"/>
                  </a:cubicBezTo>
                  <a:cubicBezTo>
                    <a:pt x="16427" y="8647"/>
                    <a:pt x="16430" y="8648"/>
                    <a:pt x="16432" y="8648"/>
                  </a:cubicBezTo>
                  <a:cubicBezTo>
                    <a:pt x="16470" y="8648"/>
                    <a:pt x="16505" y="8541"/>
                    <a:pt x="16487" y="8414"/>
                  </a:cubicBezTo>
                  <a:cubicBezTo>
                    <a:pt x="16481" y="8374"/>
                    <a:pt x="16497" y="8333"/>
                    <a:pt x="16528" y="8305"/>
                  </a:cubicBezTo>
                  <a:cubicBezTo>
                    <a:pt x="16587" y="8264"/>
                    <a:pt x="16609" y="8208"/>
                    <a:pt x="16591" y="8201"/>
                  </a:cubicBezTo>
                  <a:cubicBezTo>
                    <a:pt x="16569" y="8139"/>
                    <a:pt x="16594" y="8067"/>
                    <a:pt x="16650" y="8032"/>
                  </a:cubicBezTo>
                  <a:cubicBezTo>
                    <a:pt x="16732" y="7938"/>
                    <a:pt x="16732" y="7938"/>
                    <a:pt x="16713" y="7866"/>
                  </a:cubicBezTo>
                  <a:cubicBezTo>
                    <a:pt x="16694" y="7794"/>
                    <a:pt x="16775" y="7571"/>
                    <a:pt x="16835" y="7531"/>
                  </a:cubicBezTo>
                  <a:cubicBezTo>
                    <a:pt x="16857" y="7474"/>
                    <a:pt x="16898" y="7427"/>
                    <a:pt x="16876" y="7421"/>
                  </a:cubicBezTo>
                  <a:lnTo>
                    <a:pt x="16916" y="7371"/>
                  </a:lnTo>
                  <a:lnTo>
                    <a:pt x="16957" y="7261"/>
                  </a:lnTo>
                  <a:lnTo>
                    <a:pt x="16938" y="7252"/>
                  </a:lnTo>
                  <a:cubicBezTo>
                    <a:pt x="16951" y="7211"/>
                    <a:pt x="17136" y="6832"/>
                    <a:pt x="17145" y="6365"/>
                  </a:cubicBezTo>
                  <a:cubicBezTo>
                    <a:pt x="17151" y="6218"/>
                    <a:pt x="17142" y="6070"/>
                    <a:pt x="17123" y="5923"/>
                  </a:cubicBezTo>
                  <a:cubicBezTo>
                    <a:pt x="17104" y="5807"/>
                    <a:pt x="17092" y="5744"/>
                    <a:pt x="17083" y="5691"/>
                  </a:cubicBezTo>
                  <a:cubicBezTo>
                    <a:pt x="17069" y="5618"/>
                    <a:pt x="17061" y="5590"/>
                    <a:pt x="17056" y="5590"/>
                  </a:cubicBezTo>
                  <a:cubicBezTo>
                    <a:pt x="17054" y="5590"/>
                    <a:pt x="17052" y="5595"/>
                    <a:pt x="17051" y="5603"/>
                  </a:cubicBezTo>
                  <a:cubicBezTo>
                    <a:pt x="17045" y="5617"/>
                    <a:pt x="17039" y="5623"/>
                    <a:pt x="17033" y="5623"/>
                  </a:cubicBezTo>
                  <a:cubicBezTo>
                    <a:pt x="17013" y="5623"/>
                    <a:pt x="17004" y="5540"/>
                    <a:pt x="17029" y="5488"/>
                  </a:cubicBezTo>
                  <a:cubicBezTo>
                    <a:pt x="17020" y="5428"/>
                    <a:pt x="17023" y="5309"/>
                    <a:pt x="17001" y="5193"/>
                  </a:cubicBezTo>
                  <a:cubicBezTo>
                    <a:pt x="16982" y="5074"/>
                    <a:pt x="16963" y="4958"/>
                    <a:pt x="16985" y="4955"/>
                  </a:cubicBezTo>
                  <a:lnTo>
                    <a:pt x="16973" y="4895"/>
                  </a:lnTo>
                  <a:cubicBezTo>
                    <a:pt x="16913" y="4786"/>
                    <a:pt x="16854" y="4431"/>
                    <a:pt x="16847" y="4253"/>
                  </a:cubicBezTo>
                  <a:cubicBezTo>
                    <a:pt x="16832" y="4156"/>
                    <a:pt x="16810" y="4058"/>
                    <a:pt x="16775" y="3964"/>
                  </a:cubicBezTo>
                  <a:cubicBezTo>
                    <a:pt x="16738" y="3849"/>
                    <a:pt x="16738" y="3849"/>
                    <a:pt x="16747" y="3789"/>
                  </a:cubicBezTo>
                  <a:cubicBezTo>
                    <a:pt x="16769" y="3786"/>
                    <a:pt x="16732" y="3435"/>
                    <a:pt x="16689" y="3435"/>
                  </a:cubicBezTo>
                  <a:cubicBezTo>
                    <a:pt x="16688" y="3435"/>
                    <a:pt x="16688" y="3435"/>
                    <a:pt x="16688" y="3435"/>
                  </a:cubicBezTo>
                  <a:lnTo>
                    <a:pt x="16700" y="3375"/>
                  </a:lnTo>
                  <a:cubicBezTo>
                    <a:pt x="16709" y="3314"/>
                    <a:pt x="16683" y="3259"/>
                    <a:pt x="16661" y="3259"/>
                  </a:cubicBezTo>
                  <a:cubicBezTo>
                    <a:pt x="16661" y="3259"/>
                    <a:pt x="16660" y="3259"/>
                    <a:pt x="16659" y="3259"/>
                  </a:cubicBezTo>
                  <a:cubicBezTo>
                    <a:pt x="16657" y="3260"/>
                    <a:pt x="16656" y="3260"/>
                    <a:pt x="16654" y="3260"/>
                  </a:cubicBezTo>
                  <a:cubicBezTo>
                    <a:pt x="16618" y="3260"/>
                    <a:pt x="16612" y="3203"/>
                    <a:pt x="16659" y="3140"/>
                  </a:cubicBezTo>
                  <a:cubicBezTo>
                    <a:pt x="16702" y="3134"/>
                    <a:pt x="16694" y="3077"/>
                    <a:pt x="16674" y="3077"/>
                  </a:cubicBezTo>
                  <a:cubicBezTo>
                    <a:pt x="16673" y="3077"/>
                    <a:pt x="16673" y="3078"/>
                    <a:pt x="16672" y="3078"/>
                  </a:cubicBezTo>
                  <a:cubicBezTo>
                    <a:pt x="16641" y="3021"/>
                    <a:pt x="16612" y="2968"/>
                    <a:pt x="16622" y="2905"/>
                  </a:cubicBezTo>
                  <a:cubicBezTo>
                    <a:pt x="16613" y="2849"/>
                    <a:pt x="16604" y="2795"/>
                    <a:pt x="16568" y="2795"/>
                  </a:cubicBezTo>
                  <a:cubicBezTo>
                    <a:pt x="16566" y="2795"/>
                    <a:pt x="16564" y="2795"/>
                    <a:pt x="16562" y="2796"/>
                  </a:cubicBezTo>
                  <a:cubicBezTo>
                    <a:pt x="16562" y="2796"/>
                    <a:pt x="16561" y="2796"/>
                    <a:pt x="16561" y="2796"/>
                  </a:cubicBezTo>
                  <a:cubicBezTo>
                    <a:pt x="16540" y="2796"/>
                    <a:pt x="16531" y="2738"/>
                    <a:pt x="16522" y="2680"/>
                  </a:cubicBezTo>
                  <a:cubicBezTo>
                    <a:pt x="16525" y="2679"/>
                    <a:pt x="16528" y="2679"/>
                    <a:pt x="16531" y="2679"/>
                  </a:cubicBezTo>
                  <a:cubicBezTo>
                    <a:pt x="16542" y="2679"/>
                    <a:pt x="16546" y="2687"/>
                    <a:pt x="16572" y="2733"/>
                  </a:cubicBezTo>
                  <a:lnTo>
                    <a:pt x="16553" y="2614"/>
                  </a:lnTo>
                  <a:cubicBezTo>
                    <a:pt x="16544" y="2557"/>
                    <a:pt x="16544" y="2435"/>
                    <a:pt x="16565" y="2432"/>
                  </a:cubicBezTo>
                  <a:cubicBezTo>
                    <a:pt x="16572" y="2391"/>
                    <a:pt x="16569" y="2350"/>
                    <a:pt x="16557" y="2350"/>
                  </a:cubicBezTo>
                  <a:cubicBezTo>
                    <a:pt x="16551" y="2350"/>
                    <a:pt x="16544" y="2358"/>
                    <a:pt x="16534" y="2379"/>
                  </a:cubicBezTo>
                  <a:cubicBezTo>
                    <a:pt x="16527" y="2380"/>
                    <a:pt x="16520" y="2381"/>
                    <a:pt x="16515" y="2381"/>
                  </a:cubicBezTo>
                  <a:cubicBezTo>
                    <a:pt x="16493" y="2381"/>
                    <a:pt x="16489" y="2363"/>
                    <a:pt x="16471" y="2266"/>
                  </a:cubicBezTo>
                  <a:cubicBezTo>
                    <a:pt x="16462" y="2206"/>
                    <a:pt x="16453" y="2150"/>
                    <a:pt x="16475" y="2147"/>
                  </a:cubicBezTo>
                  <a:cubicBezTo>
                    <a:pt x="16484" y="2144"/>
                    <a:pt x="16490" y="2144"/>
                    <a:pt x="16490" y="2128"/>
                  </a:cubicBezTo>
                  <a:cubicBezTo>
                    <a:pt x="16490" y="2116"/>
                    <a:pt x="16487" y="2106"/>
                    <a:pt x="16487" y="2094"/>
                  </a:cubicBezTo>
                  <a:cubicBezTo>
                    <a:pt x="16481" y="2062"/>
                    <a:pt x="16478" y="2034"/>
                    <a:pt x="16468" y="2003"/>
                  </a:cubicBezTo>
                  <a:lnTo>
                    <a:pt x="16453" y="1953"/>
                  </a:lnTo>
                  <a:lnTo>
                    <a:pt x="16443" y="1928"/>
                  </a:lnTo>
                  <a:cubicBezTo>
                    <a:pt x="16437" y="1909"/>
                    <a:pt x="16428" y="1893"/>
                    <a:pt x="16421" y="1877"/>
                  </a:cubicBezTo>
                  <a:cubicBezTo>
                    <a:pt x="16406" y="1846"/>
                    <a:pt x="16393" y="1815"/>
                    <a:pt x="16374" y="1783"/>
                  </a:cubicBezTo>
                  <a:cubicBezTo>
                    <a:pt x="16349" y="1736"/>
                    <a:pt x="16321" y="1692"/>
                    <a:pt x="16290" y="1652"/>
                  </a:cubicBezTo>
                  <a:cubicBezTo>
                    <a:pt x="16282" y="1652"/>
                    <a:pt x="16275" y="1653"/>
                    <a:pt x="16270" y="1653"/>
                  </a:cubicBezTo>
                  <a:cubicBezTo>
                    <a:pt x="16249" y="1653"/>
                    <a:pt x="16254" y="1644"/>
                    <a:pt x="16287" y="1602"/>
                  </a:cubicBezTo>
                  <a:cubicBezTo>
                    <a:pt x="16308" y="1598"/>
                    <a:pt x="16308" y="1548"/>
                    <a:pt x="16308" y="1498"/>
                  </a:cubicBezTo>
                  <a:cubicBezTo>
                    <a:pt x="16294" y="1496"/>
                    <a:pt x="16300" y="1474"/>
                    <a:pt x="16305" y="1474"/>
                  </a:cubicBezTo>
                  <a:lnTo>
                    <a:pt x="16305" y="1474"/>
                  </a:lnTo>
                  <a:cubicBezTo>
                    <a:pt x="16307" y="1474"/>
                    <a:pt x="16310" y="1480"/>
                    <a:pt x="16308" y="1498"/>
                  </a:cubicBezTo>
                  <a:cubicBezTo>
                    <a:pt x="16330" y="1498"/>
                    <a:pt x="16330" y="1548"/>
                    <a:pt x="16327" y="1598"/>
                  </a:cubicBezTo>
                  <a:lnTo>
                    <a:pt x="16349" y="1598"/>
                  </a:lnTo>
                  <a:cubicBezTo>
                    <a:pt x="16393" y="1548"/>
                    <a:pt x="16387" y="1504"/>
                    <a:pt x="16355" y="1451"/>
                  </a:cubicBezTo>
                  <a:cubicBezTo>
                    <a:pt x="16340" y="1398"/>
                    <a:pt x="16337" y="1395"/>
                    <a:pt x="16365" y="1351"/>
                  </a:cubicBezTo>
                  <a:cubicBezTo>
                    <a:pt x="16396" y="1304"/>
                    <a:pt x="16424" y="1263"/>
                    <a:pt x="16406" y="1257"/>
                  </a:cubicBezTo>
                  <a:cubicBezTo>
                    <a:pt x="16418" y="1210"/>
                    <a:pt x="16440" y="1166"/>
                    <a:pt x="16468" y="1125"/>
                  </a:cubicBezTo>
                  <a:cubicBezTo>
                    <a:pt x="16503" y="1034"/>
                    <a:pt x="16525" y="994"/>
                    <a:pt x="16509" y="984"/>
                  </a:cubicBezTo>
                  <a:cubicBezTo>
                    <a:pt x="16490" y="972"/>
                    <a:pt x="16512" y="928"/>
                    <a:pt x="16537" y="887"/>
                  </a:cubicBezTo>
                  <a:cubicBezTo>
                    <a:pt x="16565" y="843"/>
                    <a:pt x="16594" y="802"/>
                    <a:pt x="16575" y="790"/>
                  </a:cubicBezTo>
                  <a:cubicBezTo>
                    <a:pt x="16559" y="777"/>
                    <a:pt x="16572" y="724"/>
                    <a:pt x="16641" y="646"/>
                  </a:cubicBezTo>
                  <a:cubicBezTo>
                    <a:pt x="16700" y="555"/>
                    <a:pt x="16700" y="552"/>
                    <a:pt x="16766" y="552"/>
                  </a:cubicBezTo>
                  <a:cubicBezTo>
                    <a:pt x="16769" y="555"/>
                    <a:pt x="16773" y="557"/>
                    <a:pt x="16777" y="557"/>
                  </a:cubicBezTo>
                  <a:cubicBezTo>
                    <a:pt x="16795" y="557"/>
                    <a:pt x="16824" y="528"/>
                    <a:pt x="16860" y="505"/>
                  </a:cubicBezTo>
                  <a:cubicBezTo>
                    <a:pt x="16888" y="486"/>
                    <a:pt x="16920" y="473"/>
                    <a:pt x="16954" y="467"/>
                  </a:cubicBezTo>
                  <a:cubicBezTo>
                    <a:pt x="17007" y="461"/>
                    <a:pt x="16995" y="442"/>
                    <a:pt x="16985" y="423"/>
                  </a:cubicBezTo>
                  <a:lnTo>
                    <a:pt x="16967" y="389"/>
                  </a:lnTo>
                  <a:cubicBezTo>
                    <a:pt x="16985" y="378"/>
                    <a:pt x="17006" y="373"/>
                    <a:pt x="17025" y="373"/>
                  </a:cubicBezTo>
                  <a:cubicBezTo>
                    <a:pt x="17054" y="373"/>
                    <a:pt x="17079" y="384"/>
                    <a:pt x="17083" y="395"/>
                  </a:cubicBezTo>
                  <a:cubicBezTo>
                    <a:pt x="17109" y="404"/>
                    <a:pt x="17124" y="410"/>
                    <a:pt x="17132" y="410"/>
                  </a:cubicBezTo>
                  <a:cubicBezTo>
                    <a:pt x="17142" y="410"/>
                    <a:pt x="17139" y="400"/>
                    <a:pt x="17130" y="376"/>
                  </a:cubicBezTo>
                  <a:cubicBezTo>
                    <a:pt x="17120" y="361"/>
                    <a:pt x="17161" y="314"/>
                    <a:pt x="17264" y="307"/>
                  </a:cubicBezTo>
                  <a:cubicBezTo>
                    <a:pt x="17327" y="289"/>
                    <a:pt x="17392" y="277"/>
                    <a:pt x="17429" y="277"/>
                  </a:cubicBezTo>
                  <a:cubicBezTo>
                    <a:pt x="17449" y="277"/>
                    <a:pt x="17462" y="281"/>
                    <a:pt x="17462" y="289"/>
                  </a:cubicBezTo>
                  <a:cubicBezTo>
                    <a:pt x="17475" y="292"/>
                    <a:pt x="17488" y="294"/>
                    <a:pt x="17500" y="294"/>
                  </a:cubicBezTo>
                  <a:cubicBezTo>
                    <a:pt x="17522" y="294"/>
                    <a:pt x="17542" y="289"/>
                    <a:pt x="17562" y="279"/>
                  </a:cubicBezTo>
                  <a:cubicBezTo>
                    <a:pt x="17584" y="270"/>
                    <a:pt x="17607" y="264"/>
                    <a:pt x="17639" y="264"/>
                  </a:cubicBezTo>
                  <a:cubicBezTo>
                    <a:pt x="17677" y="264"/>
                    <a:pt x="17729" y="273"/>
                    <a:pt x="17806" y="295"/>
                  </a:cubicBezTo>
                  <a:cubicBezTo>
                    <a:pt x="17955" y="355"/>
                    <a:pt x="18004" y="382"/>
                    <a:pt x="18026" y="382"/>
                  </a:cubicBezTo>
                  <a:cubicBezTo>
                    <a:pt x="18038" y="382"/>
                    <a:pt x="18041" y="373"/>
                    <a:pt x="18048" y="357"/>
                  </a:cubicBezTo>
                  <a:cubicBezTo>
                    <a:pt x="18051" y="348"/>
                    <a:pt x="18055" y="339"/>
                    <a:pt x="18061" y="339"/>
                  </a:cubicBezTo>
                  <a:cubicBezTo>
                    <a:pt x="18068" y="339"/>
                    <a:pt x="18077" y="349"/>
                    <a:pt x="18092" y="379"/>
                  </a:cubicBezTo>
                  <a:cubicBezTo>
                    <a:pt x="18129" y="414"/>
                    <a:pt x="18182" y="417"/>
                    <a:pt x="18280" y="448"/>
                  </a:cubicBezTo>
                  <a:cubicBezTo>
                    <a:pt x="18286" y="450"/>
                    <a:pt x="18293" y="451"/>
                    <a:pt x="18300" y="451"/>
                  </a:cubicBezTo>
                  <a:cubicBezTo>
                    <a:pt x="18328" y="451"/>
                    <a:pt x="18355" y="436"/>
                    <a:pt x="18371" y="411"/>
                  </a:cubicBezTo>
                  <a:cubicBezTo>
                    <a:pt x="18379" y="397"/>
                    <a:pt x="18385" y="388"/>
                    <a:pt x="18394" y="388"/>
                  </a:cubicBezTo>
                  <a:cubicBezTo>
                    <a:pt x="18407" y="388"/>
                    <a:pt x="18425" y="406"/>
                    <a:pt x="18468" y="455"/>
                  </a:cubicBezTo>
                  <a:cubicBezTo>
                    <a:pt x="18512" y="489"/>
                    <a:pt x="18540" y="539"/>
                    <a:pt x="18524" y="555"/>
                  </a:cubicBezTo>
                  <a:cubicBezTo>
                    <a:pt x="18522" y="558"/>
                    <a:pt x="18518" y="559"/>
                    <a:pt x="18515" y="559"/>
                  </a:cubicBezTo>
                  <a:cubicBezTo>
                    <a:pt x="18498" y="559"/>
                    <a:pt x="18471" y="536"/>
                    <a:pt x="18471" y="536"/>
                  </a:cubicBezTo>
                  <a:lnTo>
                    <a:pt x="18430" y="505"/>
                  </a:lnTo>
                  <a:lnTo>
                    <a:pt x="18430" y="505"/>
                  </a:lnTo>
                  <a:cubicBezTo>
                    <a:pt x="18418" y="520"/>
                    <a:pt x="18405" y="536"/>
                    <a:pt x="18480" y="602"/>
                  </a:cubicBezTo>
                  <a:cubicBezTo>
                    <a:pt x="18499" y="645"/>
                    <a:pt x="18527" y="677"/>
                    <a:pt x="18545" y="677"/>
                  </a:cubicBezTo>
                  <a:cubicBezTo>
                    <a:pt x="18548" y="677"/>
                    <a:pt x="18550" y="676"/>
                    <a:pt x="18552" y="674"/>
                  </a:cubicBezTo>
                  <a:cubicBezTo>
                    <a:pt x="18571" y="724"/>
                    <a:pt x="18634" y="799"/>
                    <a:pt x="18687" y="884"/>
                  </a:cubicBezTo>
                  <a:cubicBezTo>
                    <a:pt x="18740" y="969"/>
                    <a:pt x="18797" y="1100"/>
                    <a:pt x="18794" y="1160"/>
                  </a:cubicBezTo>
                  <a:cubicBezTo>
                    <a:pt x="18832" y="1267"/>
                    <a:pt x="18851" y="1323"/>
                    <a:pt x="18869" y="1323"/>
                  </a:cubicBezTo>
                  <a:cubicBezTo>
                    <a:pt x="18870" y="1323"/>
                    <a:pt x="18871" y="1323"/>
                    <a:pt x="18872" y="1323"/>
                  </a:cubicBezTo>
                  <a:cubicBezTo>
                    <a:pt x="18876" y="1321"/>
                    <a:pt x="18880" y="1321"/>
                    <a:pt x="18883" y="1321"/>
                  </a:cubicBezTo>
                  <a:cubicBezTo>
                    <a:pt x="18916" y="1321"/>
                    <a:pt x="18930" y="1367"/>
                    <a:pt x="18913" y="1373"/>
                  </a:cubicBezTo>
                  <a:cubicBezTo>
                    <a:pt x="18891" y="1442"/>
                    <a:pt x="19126" y="2178"/>
                    <a:pt x="19185" y="2222"/>
                  </a:cubicBezTo>
                  <a:lnTo>
                    <a:pt x="19223" y="2332"/>
                  </a:lnTo>
                  <a:cubicBezTo>
                    <a:pt x="19245" y="2451"/>
                    <a:pt x="19361" y="2789"/>
                    <a:pt x="19398" y="2839"/>
                  </a:cubicBezTo>
                  <a:lnTo>
                    <a:pt x="19458" y="3006"/>
                  </a:lnTo>
                  <a:cubicBezTo>
                    <a:pt x="19477" y="3125"/>
                    <a:pt x="19496" y="3181"/>
                    <a:pt x="19536" y="3231"/>
                  </a:cubicBezTo>
                  <a:cubicBezTo>
                    <a:pt x="19577" y="3281"/>
                    <a:pt x="19596" y="3275"/>
                    <a:pt x="19577" y="3281"/>
                  </a:cubicBezTo>
                  <a:cubicBezTo>
                    <a:pt x="19555" y="3288"/>
                    <a:pt x="19596" y="3400"/>
                    <a:pt x="19674" y="3623"/>
                  </a:cubicBezTo>
                  <a:cubicBezTo>
                    <a:pt x="19723" y="3771"/>
                    <a:pt x="19740" y="3822"/>
                    <a:pt x="19747" y="3822"/>
                  </a:cubicBezTo>
                  <a:cubicBezTo>
                    <a:pt x="19751" y="3822"/>
                    <a:pt x="19751" y="3807"/>
                    <a:pt x="19753" y="3786"/>
                  </a:cubicBezTo>
                  <a:cubicBezTo>
                    <a:pt x="19850" y="4002"/>
                    <a:pt x="19828" y="4008"/>
                    <a:pt x="19809" y="4018"/>
                  </a:cubicBezTo>
                  <a:cubicBezTo>
                    <a:pt x="19799" y="4011"/>
                    <a:pt x="19793" y="4008"/>
                    <a:pt x="19788" y="4008"/>
                  </a:cubicBezTo>
                  <a:cubicBezTo>
                    <a:pt x="19763" y="4008"/>
                    <a:pt x="19802" y="4092"/>
                    <a:pt x="19865" y="4118"/>
                  </a:cubicBezTo>
                  <a:cubicBezTo>
                    <a:pt x="19925" y="4162"/>
                    <a:pt x="19959" y="4272"/>
                    <a:pt x="19937" y="4278"/>
                  </a:cubicBezTo>
                  <a:cubicBezTo>
                    <a:pt x="19936" y="4278"/>
                    <a:pt x="19936" y="4278"/>
                    <a:pt x="19935" y="4278"/>
                  </a:cubicBezTo>
                  <a:cubicBezTo>
                    <a:pt x="19917" y="4278"/>
                    <a:pt x="19902" y="4225"/>
                    <a:pt x="19884" y="4174"/>
                  </a:cubicBezTo>
                  <a:lnTo>
                    <a:pt x="19843" y="4187"/>
                  </a:lnTo>
                  <a:cubicBezTo>
                    <a:pt x="19853" y="4225"/>
                    <a:pt x="19872" y="4259"/>
                    <a:pt x="19900" y="4290"/>
                  </a:cubicBezTo>
                  <a:cubicBezTo>
                    <a:pt x="19912" y="4328"/>
                    <a:pt x="19928" y="4362"/>
                    <a:pt x="19953" y="4397"/>
                  </a:cubicBezTo>
                  <a:cubicBezTo>
                    <a:pt x="19968" y="4419"/>
                    <a:pt x="19981" y="4430"/>
                    <a:pt x="19991" y="4430"/>
                  </a:cubicBezTo>
                  <a:cubicBezTo>
                    <a:pt x="20003" y="4430"/>
                    <a:pt x="20011" y="4413"/>
                    <a:pt x="20013" y="4378"/>
                  </a:cubicBezTo>
                  <a:cubicBezTo>
                    <a:pt x="20014" y="4360"/>
                    <a:pt x="20016" y="4352"/>
                    <a:pt x="20019" y="4352"/>
                  </a:cubicBezTo>
                  <a:cubicBezTo>
                    <a:pt x="20026" y="4352"/>
                    <a:pt x="20037" y="4390"/>
                    <a:pt x="20050" y="4431"/>
                  </a:cubicBezTo>
                  <a:cubicBezTo>
                    <a:pt x="20058" y="4505"/>
                    <a:pt x="20054" y="4534"/>
                    <a:pt x="20041" y="4534"/>
                  </a:cubicBezTo>
                  <a:cubicBezTo>
                    <a:pt x="20032" y="4534"/>
                    <a:pt x="20021" y="4523"/>
                    <a:pt x="20006" y="4503"/>
                  </a:cubicBezTo>
                  <a:cubicBezTo>
                    <a:pt x="19993" y="4462"/>
                    <a:pt x="19979" y="4455"/>
                    <a:pt x="19965" y="4455"/>
                  </a:cubicBezTo>
                  <a:cubicBezTo>
                    <a:pt x="19960" y="4455"/>
                    <a:pt x="19955" y="4456"/>
                    <a:pt x="19950" y="4456"/>
                  </a:cubicBezTo>
                  <a:cubicBezTo>
                    <a:pt x="19928" y="4463"/>
                    <a:pt x="20053" y="4739"/>
                    <a:pt x="20110" y="4786"/>
                  </a:cubicBezTo>
                  <a:lnTo>
                    <a:pt x="20091" y="4789"/>
                  </a:lnTo>
                  <a:cubicBezTo>
                    <a:pt x="20069" y="4795"/>
                    <a:pt x="20104" y="4911"/>
                    <a:pt x="20144" y="5027"/>
                  </a:cubicBezTo>
                  <a:cubicBezTo>
                    <a:pt x="20180" y="5140"/>
                    <a:pt x="20202" y="5197"/>
                    <a:pt x="20220" y="5197"/>
                  </a:cubicBezTo>
                  <a:cubicBezTo>
                    <a:pt x="20221" y="5197"/>
                    <a:pt x="20222" y="5196"/>
                    <a:pt x="20223" y="5196"/>
                  </a:cubicBezTo>
                  <a:cubicBezTo>
                    <a:pt x="20229" y="5194"/>
                    <a:pt x="20235" y="5192"/>
                    <a:pt x="20241" y="5192"/>
                  </a:cubicBezTo>
                  <a:cubicBezTo>
                    <a:pt x="20255" y="5192"/>
                    <a:pt x="20269" y="5201"/>
                    <a:pt x="20282" y="5240"/>
                  </a:cubicBezTo>
                  <a:cubicBezTo>
                    <a:pt x="20263" y="5184"/>
                    <a:pt x="20282" y="5177"/>
                    <a:pt x="20301" y="5171"/>
                  </a:cubicBezTo>
                  <a:cubicBezTo>
                    <a:pt x="20301" y="5171"/>
                    <a:pt x="20323" y="5290"/>
                    <a:pt x="20329" y="5356"/>
                  </a:cubicBezTo>
                  <a:cubicBezTo>
                    <a:pt x="20339" y="5488"/>
                    <a:pt x="20360" y="5613"/>
                    <a:pt x="20498" y="5842"/>
                  </a:cubicBezTo>
                  <a:cubicBezTo>
                    <a:pt x="20545" y="5923"/>
                    <a:pt x="20602" y="5995"/>
                    <a:pt x="20671" y="6061"/>
                  </a:cubicBezTo>
                  <a:cubicBezTo>
                    <a:pt x="20737" y="6121"/>
                    <a:pt x="20812" y="6168"/>
                    <a:pt x="20893" y="6202"/>
                  </a:cubicBezTo>
                  <a:cubicBezTo>
                    <a:pt x="20953" y="6218"/>
                    <a:pt x="21019" y="6227"/>
                    <a:pt x="21081" y="6230"/>
                  </a:cubicBezTo>
                  <a:cubicBezTo>
                    <a:pt x="21116" y="6230"/>
                    <a:pt x="21131" y="6224"/>
                    <a:pt x="21131" y="6215"/>
                  </a:cubicBezTo>
                  <a:lnTo>
                    <a:pt x="21250" y="6221"/>
                  </a:lnTo>
                  <a:cubicBezTo>
                    <a:pt x="21285" y="6236"/>
                    <a:pt x="21340" y="6246"/>
                    <a:pt x="21377" y="6246"/>
                  </a:cubicBezTo>
                  <a:cubicBezTo>
                    <a:pt x="21401" y="6246"/>
                    <a:pt x="21419" y="6242"/>
                    <a:pt x="21420" y="6233"/>
                  </a:cubicBezTo>
                  <a:cubicBezTo>
                    <a:pt x="21432" y="6230"/>
                    <a:pt x="21443" y="6229"/>
                    <a:pt x="21455" y="6229"/>
                  </a:cubicBezTo>
                  <a:cubicBezTo>
                    <a:pt x="21497" y="6229"/>
                    <a:pt x="21537" y="6248"/>
                    <a:pt x="21580" y="6255"/>
                  </a:cubicBezTo>
                  <a:cubicBezTo>
                    <a:pt x="21628" y="6282"/>
                    <a:pt x="21653" y="6297"/>
                    <a:pt x="21661" y="6297"/>
                  </a:cubicBezTo>
                  <a:cubicBezTo>
                    <a:pt x="21670" y="6297"/>
                    <a:pt x="21660" y="6280"/>
                    <a:pt x="21639" y="6243"/>
                  </a:cubicBezTo>
                  <a:cubicBezTo>
                    <a:pt x="21642" y="6224"/>
                    <a:pt x="21536" y="6183"/>
                    <a:pt x="21482" y="6177"/>
                  </a:cubicBezTo>
                  <a:cubicBezTo>
                    <a:pt x="21426" y="6171"/>
                    <a:pt x="21370" y="6168"/>
                    <a:pt x="21313" y="6161"/>
                  </a:cubicBezTo>
                  <a:cubicBezTo>
                    <a:pt x="21370" y="6158"/>
                    <a:pt x="21426" y="6158"/>
                    <a:pt x="21486" y="6158"/>
                  </a:cubicBezTo>
                  <a:cubicBezTo>
                    <a:pt x="21500" y="6159"/>
                    <a:pt x="21519" y="6160"/>
                    <a:pt x="21540" y="6160"/>
                  </a:cubicBezTo>
                  <a:cubicBezTo>
                    <a:pt x="21594" y="6160"/>
                    <a:pt x="21656" y="6155"/>
                    <a:pt x="21658" y="6139"/>
                  </a:cubicBezTo>
                  <a:cubicBezTo>
                    <a:pt x="21658" y="6139"/>
                    <a:pt x="21662" y="6127"/>
                    <a:pt x="21692" y="6127"/>
                  </a:cubicBezTo>
                  <a:cubicBezTo>
                    <a:pt x="21700" y="6127"/>
                    <a:pt x="21709" y="6128"/>
                    <a:pt x="21721" y="6130"/>
                  </a:cubicBezTo>
                  <a:lnTo>
                    <a:pt x="21711" y="6171"/>
                  </a:lnTo>
                  <a:cubicBezTo>
                    <a:pt x="21652" y="6180"/>
                    <a:pt x="21645" y="6202"/>
                    <a:pt x="21642" y="6221"/>
                  </a:cubicBezTo>
                  <a:cubicBezTo>
                    <a:pt x="21678" y="6262"/>
                    <a:pt x="21777" y="6302"/>
                    <a:pt x="21825" y="6302"/>
                  </a:cubicBezTo>
                  <a:cubicBezTo>
                    <a:pt x="21840" y="6302"/>
                    <a:pt x="21850" y="6299"/>
                    <a:pt x="21852" y="6290"/>
                  </a:cubicBezTo>
                  <a:cubicBezTo>
                    <a:pt x="21890" y="6296"/>
                    <a:pt x="21924" y="6312"/>
                    <a:pt x="21952" y="6340"/>
                  </a:cubicBezTo>
                  <a:cubicBezTo>
                    <a:pt x="21948" y="6352"/>
                    <a:pt x="21970" y="6363"/>
                    <a:pt x="22003" y="6363"/>
                  </a:cubicBezTo>
                  <a:cubicBezTo>
                    <a:pt x="22021" y="6363"/>
                    <a:pt x="22042" y="6360"/>
                    <a:pt x="22065" y="6352"/>
                  </a:cubicBezTo>
                  <a:cubicBezTo>
                    <a:pt x="22080" y="6346"/>
                    <a:pt x="22096" y="6343"/>
                    <a:pt x="22111" y="6343"/>
                  </a:cubicBezTo>
                  <a:cubicBezTo>
                    <a:pt x="22155" y="6343"/>
                    <a:pt x="22198" y="6368"/>
                    <a:pt x="22219" y="6412"/>
                  </a:cubicBezTo>
                  <a:cubicBezTo>
                    <a:pt x="22297" y="6482"/>
                    <a:pt x="22468" y="6573"/>
                    <a:pt x="22499" y="6573"/>
                  </a:cubicBezTo>
                  <a:cubicBezTo>
                    <a:pt x="22502" y="6573"/>
                    <a:pt x="22503" y="6573"/>
                    <a:pt x="22504" y="6572"/>
                  </a:cubicBezTo>
                  <a:cubicBezTo>
                    <a:pt x="22508" y="6565"/>
                    <a:pt x="22516" y="6562"/>
                    <a:pt x="22526" y="6562"/>
                  </a:cubicBezTo>
                  <a:cubicBezTo>
                    <a:pt x="22574" y="6562"/>
                    <a:pt x="22676" y="6625"/>
                    <a:pt x="22705" y="6666"/>
                  </a:cubicBezTo>
                  <a:cubicBezTo>
                    <a:pt x="22736" y="6713"/>
                    <a:pt x="22783" y="6744"/>
                    <a:pt x="22836" y="6760"/>
                  </a:cubicBezTo>
                  <a:cubicBezTo>
                    <a:pt x="22824" y="6775"/>
                    <a:pt x="22855" y="6826"/>
                    <a:pt x="22911" y="6844"/>
                  </a:cubicBezTo>
                  <a:cubicBezTo>
                    <a:pt x="22911" y="6844"/>
                    <a:pt x="22925" y="6856"/>
                    <a:pt x="22931" y="6856"/>
                  </a:cubicBezTo>
                  <a:cubicBezTo>
                    <a:pt x="22935" y="6856"/>
                    <a:pt x="22936" y="6850"/>
                    <a:pt x="22924" y="6829"/>
                  </a:cubicBezTo>
                  <a:lnTo>
                    <a:pt x="22924" y="6829"/>
                  </a:lnTo>
                  <a:cubicBezTo>
                    <a:pt x="22924" y="6829"/>
                    <a:pt x="22980" y="6844"/>
                    <a:pt x="23037" y="6866"/>
                  </a:cubicBezTo>
                  <a:cubicBezTo>
                    <a:pt x="22993" y="6829"/>
                    <a:pt x="23005" y="6816"/>
                    <a:pt x="23021" y="6801"/>
                  </a:cubicBezTo>
                  <a:cubicBezTo>
                    <a:pt x="23022" y="6800"/>
                    <a:pt x="23023" y="6799"/>
                    <a:pt x="23025" y="6799"/>
                  </a:cubicBezTo>
                  <a:cubicBezTo>
                    <a:pt x="23052" y="6799"/>
                    <a:pt x="23192" y="6957"/>
                    <a:pt x="23219" y="7073"/>
                  </a:cubicBezTo>
                  <a:lnTo>
                    <a:pt x="23262" y="7183"/>
                  </a:lnTo>
                  <a:lnTo>
                    <a:pt x="23294" y="7158"/>
                  </a:lnTo>
                  <a:cubicBezTo>
                    <a:pt x="23328" y="7199"/>
                    <a:pt x="23363" y="7242"/>
                    <a:pt x="23347" y="7255"/>
                  </a:cubicBezTo>
                  <a:cubicBezTo>
                    <a:pt x="23331" y="7268"/>
                    <a:pt x="23331" y="7268"/>
                    <a:pt x="23363" y="7311"/>
                  </a:cubicBezTo>
                  <a:cubicBezTo>
                    <a:pt x="23363" y="7311"/>
                    <a:pt x="23389" y="7345"/>
                    <a:pt x="23406" y="7345"/>
                  </a:cubicBezTo>
                  <a:cubicBezTo>
                    <a:pt x="23409" y="7345"/>
                    <a:pt x="23411" y="7344"/>
                    <a:pt x="23413" y="7343"/>
                  </a:cubicBezTo>
                  <a:cubicBezTo>
                    <a:pt x="23427" y="7333"/>
                    <a:pt x="23435" y="7327"/>
                    <a:pt x="23441" y="7327"/>
                  </a:cubicBezTo>
                  <a:cubicBezTo>
                    <a:pt x="23450" y="7327"/>
                    <a:pt x="23454" y="7340"/>
                    <a:pt x="23463" y="7374"/>
                  </a:cubicBezTo>
                  <a:cubicBezTo>
                    <a:pt x="23457" y="7437"/>
                    <a:pt x="23494" y="7496"/>
                    <a:pt x="23557" y="7512"/>
                  </a:cubicBezTo>
                  <a:cubicBezTo>
                    <a:pt x="23569" y="7504"/>
                    <a:pt x="23577" y="7499"/>
                    <a:pt x="23582" y="7499"/>
                  </a:cubicBezTo>
                  <a:cubicBezTo>
                    <a:pt x="23591" y="7499"/>
                    <a:pt x="23589" y="7515"/>
                    <a:pt x="23585" y="7559"/>
                  </a:cubicBezTo>
                  <a:cubicBezTo>
                    <a:pt x="23566" y="7571"/>
                    <a:pt x="23579" y="7628"/>
                    <a:pt x="23604" y="7675"/>
                  </a:cubicBezTo>
                  <a:lnTo>
                    <a:pt x="23623" y="7665"/>
                  </a:lnTo>
                  <a:cubicBezTo>
                    <a:pt x="23628" y="7663"/>
                    <a:pt x="23633" y="7661"/>
                    <a:pt x="23638" y="7661"/>
                  </a:cubicBezTo>
                  <a:cubicBezTo>
                    <a:pt x="23665" y="7661"/>
                    <a:pt x="23686" y="7703"/>
                    <a:pt x="23692" y="7753"/>
                  </a:cubicBezTo>
                  <a:cubicBezTo>
                    <a:pt x="23673" y="7763"/>
                    <a:pt x="23698" y="7810"/>
                    <a:pt x="23764" y="7904"/>
                  </a:cubicBezTo>
                  <a:cubicBezTo>
                    <a:pt x="23808" y="8004"/>
                    <a:pt x="23823" y="8057"/>
                    <a:pt x="23805" y="8063"/>
                  </a:cubicBezTo>
                  <a:cubicBezTo>
                    <a:pt x="23767" y="8079"/>
                    <a:pt x="23764" y="8079"/>
                    <a:pt x="23823" y="8117"/>
                  </a:cubicBezTo>
                  <a:cubicBezTo>
                    <a:pt x="23861" y="8161"/>
                    <a:pt x="23861" y="8164"/>
                    <a:pt x="23873" y="8273"/>
                  </a:cubicBezTo>
                  <a:cubicBezTo>
                    <a:pt x="23861" y="8311"/>
                    <a:pt x="23873" y="8352"/>
                    <a:pt x="23902" y="8380"/>
                  </a:cubicBezTo>
                  <a:cubicBezTo>
                    <a:pt x="23942" y="8371"/>
                    <a:pt x="23961" y="8364"/>
                    <a:pt x="23949" y="8311"/>
                  </a:cubicBezTo>
                  <a:cubicBezTo>
                    <a:pt x="23936" y="8258"/>
                    <a:pt x="23933" y="8258"/>
                    <a:pt x="23955" y="8252"/>
                  </a:cubicBezTo>
                  <a:lnTo>
                    <a:pt x="23983" y="8361"/>
                  </a:lnTo>
                  <a:cubicBezTo>
                    <a:pt x="23999" y="8433"/>
                    <a:pt x="24021" y="8508"/>
                    <a:pt x="24049" y="8577"/>
                  </a:cubicBezTo>
                  <a:cubicBezTo>
                    <a:pt x="24067" y="8631"/>
                    <a:pt x="24087" y="8658"/>
                    <a:pt x="24097" y="8658"/>
                  </a:cubicBezTo>
                  <a:cubicBezTo>
                    <a:pt x="24108" y="8658"/>
                    <a:pt x="24109" y="8629"/>
                    <a:pt x="24090" y="8571"/>
                  </a:cubicBezTo>
                  <a:lnTo>
                    <a:pt x="24099" y="8512"/>
                  </a:lnTo>
                  <a:cubicBezTo>
                    <a:pt x="24159" y="8503"/>
                    <a:pt x="24139" y="8398"/>
                    <a:pt x="24086" y="8398"/>
                  </a:cubicBezTo>
                  <a:cubicBezTo>
                    <a:pt x="24083" y="8398"/>
                    <a:pt x="24080" y="8398"/>
                    <a:pt x="24077" y="8399"/>
                  </a:cubicBezTo>
                  <a:cubicBezTo>
                    <a:pt x="24058" y="8403"/>
                    <a:pt x="24045" y="8405"/>
                    <a:pt x="24037" y="8405"/>
                  </a:cubicBezTo>
                  <a:cubicBezTo>
                    <a:pt x="24018" y="8405"/>
                    <a:pt x="24025" y="8391"/>
                    <a:pt x="24043" y="8346"/>
                  </a:cubicBezTo>
                  <a:cubicBezTo>
                    <a:pt x="24083" y="8336"/>
                    <a:pt x="24068" y="8280"/>
                    <a:pt x="24055" y="8223"/>
                  </a:cubicBezTo>
                  <a:cubicBezTo>
                    <a:pt x="24036" y="8170"/>
                    <a:pt x="24036" y="8170"/>
                    <a:pt x="24058" y="8164"/>
                  </a:cubicBezTo>
                  <a:cubicBezTo>
                    <a:pt x="24077" y="8158"/>
                    <a:pt x="24080" y="8095"/>
                    <a:pt x="24062" y="8038"/>
                  </a:cubicBezTo>
                  <a:cubicBezTo>
                    <a:pt x="24045" y="7996"/>
                    <a:pt x="24041" y="7986"/>
                    <a:pt x="24032" y="7986"/>
                  </a:cubicBezTo>
                  <a:cubicBezTo>
                    <a:pt x="24029" y="7986"/>
                    <a:pt x="24025" y="7987"/>
                    <a:pt x="24021" y="7988"/>
                  </a:cubicBezTo>
                  <a:cubicBezTo>
                    <a:pt x="24021" y="8001"/>
                    <a:pt x="24019" y="8007"/>
                    <a:pt x="24017" y="8007"/>
                  </a:cubicBezTo>
                  <a:cubicBezTo>
                    <a:pt x="24007" y="8007"/>
                    <a:pt x="23986" y="7927"/>
                    <a:pt x="23996" y="7872"/>
                  </a:cubicBezTo>
                  <a:cubicBezTo>
                    <a:pt x="23994" y="7831"/>
                    <a:pt x="23993" y="7815"/>
                    <a:pt x="23982" y="7815"/>
                  </a:cubicBezTo>
                  <a:cubicBezTo>
                    <a:pt x="23976" y="7815"/>
                    <a:pt x="23968" y="7819"/>
                    <a:pt x="23955" y="7825"/>
                  </a:cubicBezTo>
                  <a:cubicBezTo>
                    <a:pt x="23953" y="7826"/>
                    <a:pt x="23951" y="7826"/>
                    <a:pt x="23949" y="7826"/>
                  </a:cubicBezTo>
                  <a:cubicBezTo>
                    <a:pt x="23912" y="7826"/>
                    <a:pt x="23868" y="7730"/>
                    <a:pt x="23880" y="7662"/>
                  </a:cubicBezTo>
                  <a:cubicBezTo>
                    <a:pt x="23880" y="7662"/>
                    <a:pt x="23852" y="7609"/>
                    <a:pt x="23823" y="7559"/>
                  </a:cubicBezTo>
                  <a:cubicBezTo>
                    <a:pt x="23807" y="7527"/>
                    <a:pt x="23793" y="7518"/>
                    <a:pt x="23781" y="7518"/>
                  </a:cubicBezTo>
                  <a:cubicBezTo>
                    <a:pt x="23773" y="7518"/>
                    <a:pt x="23765" y="7522"/>
                    <a:pt x="23758" y="7528"/>
                  </a:cubicBezTo>
                  <a:cubicBezTo>
                    <a:pt x="23745" y="7534"/>
                    <a:pt x="23737" y="7539"/>
                    <a:pt x="23732" y="7539"/>
                  </a:cubicBezTo>
                  <a:cubicBezTo>
                    <a:pt x="23721" y="7539"/>
                    <a:pt x="23719" y="7525"/>
                    <a:pt x="23711" y="7487"/>
                  </a:cubicBezTo>
                  <a:cubicBezTo>
                    <a:pt x="23698" y="7427"/>
                    <a:pt x="23717" y="7415"/>
                    <a:pt x="23717" y="7415"/>
                  </a:cubicBezTo>
                  <a:cubicBezTo>
                    <a:pt x="23736" y="7405"/>
                    <a:pt x="23701" y="7355"/>
                    <a:pt x="23670" y="7305"/>
                  </a:cubicBezTo>
                  <a:cubicBezTo>
                    <a:pt x="23640" y="7258"/>
                    <a:pt x="23572" y="7172"/>
                    <a:pt x="23551" y="7172"/>
                  </a:cubicBezTo>
                  <a:cubicBezTo>
                    <a:pt x="23550" y="7172"/>
                    <a:pt x="23549" y="7173"/>
                    <a:pt x="23548" y="7173"/>
                  </a:cubicBezTo>
                  <a:cubicBezTo>
                    <a:pt x="23552" y="7170"/>
                    <a:pt x="23558" y="7166"/>
                    <a:pt x="23563" y="7161"/>
                  </a:cubicBezTo>
                  <a:cubicBezTo>
                    <a:pt x="23537" y="7125"/>
                    <a:pt x="23540" y="7109"/>
                    <a:pt x="23536" y="7109"/>
                  </a:cubicBezTo>
                  <a:cubicBezTo>
                    <a:pt x="23534" y="7109"/>
                    <a:pt x="23533" y="7111"/>
                    <a:pt x="23529" y="7114"/>
                  </a:cubicBezTo>
                  <a:cubicBezTo>
                    <a:pt x="23529" y="7114"/>
                    <a:pt x="23494" y="7067"/>
                    <a:pt x="23428" y="6967"/>
                  </a:cubicBezTo>
                  <a:cubicBezTo>
                    <a:pt x="23390" y="6900"/>
                    <a:pt x="23313" y="6840"/>
                    <a:pt x="23284" y="6840"/>
                  </a:cubicBezTo>
                  <a:cubicBezTo>
                    <a:pt x="23266" y="6840"/>
                    <a:pt x="23266" y="6863"/>
                    <a:pt x="23303" y="6920"/>
                  </a:cubicBezTo>
                  <a:cubicBezTo>
                    <a:pt x="23320" y="6938"/>
                    <a:pt x="23330" y="6949"/>
                    <a:pt x="23330" y="6949"/>
                  </a:cubicBezTo>
                  <a:cubicBezTo>
                    <a:pt x="23329" y="6949"/>
                    <a:pt x="23308" y="6928"/>
                    <a:pt x="23259" y="6879"/>
                  </a:cubicBezTo>
                  <a:cubicBezTo>
                    <a:pt x="23236" y="6856"/>
                    <a:pt x="23222" y="6851"/>
                    <a:pt x="23214" y="6851"/>
                  </a:cubicBezTo>
                  <a:cubicBezTo>
                    <a:pt x="23208" y="6851"/>
                    <a:pt x="23206" y="6854"/>
                    <a:pt x="23206" y="6854"/>
                  </a:cubicBezTo>
                  <a:cubicBezTo>
                    <a:pt x="23204" y="6856"/>
                    <a:pt x="23201" y="6856"/>
                    <a:pt x="23198" y="6856"/>
                  </a:cubicBezTo>
                  <a:cubicBezTo>
                    <a:pt x="23179" y="6856"/>
                    <a:pt x="23141" y="6824"/>
                    <a:pt x="23106" y="6791"/>
                  </a:cubicBezTo>
                  <a:lnTo>
                    <a:pt x="23134" y="6760"/>
                  </a:lnTo>
                  <a:cubicBezTo>
                    <a:pt x="23213" y="6754"/>
                    <a:pt x="23152" y="6668"/>
                    <a:pt x="23071" y="6668"/>
                  </a:cubicBezTo>
                  <a:cubicBezTo>
                    <a:pt x="23066" y="6668"/>
                    <a:pt x="23061" y="6668"/>
                    <a:pt x="23056" y="6669"/>
                  </a:cubicBezTo>
                  <a:lnTo>
                    <a:pt x="23071" y="6653"/>
                  </a:lnTo>
                  <a:cubicBezTo>
                    <a:pt x="23084" y="6638"/>
                    <a:pt x="23040" y="6597"/>
                    <a:pt x="22930" y="6544"/>
                  </a:cubicBezTo>
                  <a:cubicBezTo>
                    <a:pt x="22901" y="6524"/>
                    <a:pt x="22865" y="6515"/>
                    <a:pt x="22837" y="6515"/>
                  </a:cubicBezTo>
                  <a:cubicBezTo>
                    <a:pt x="22817" y="6515"/>
                    <a:pt x="22801" y="6520"/>
                    <a:pt x="22795" y="6528"/>
                  </a:cubicBezTo>
                  <a:cubicBezTo>
                    <a:pt x="22794" y="6531"/>
                    <a:pt x="22790" y="6532"/>
                    <a:pt x="22786" y="6532"/>
                  </a:cubicBezTo>
                  <a:cubicBezTo>
                    <a:pt x="22768" y="6532"/>
                    <a:pt x="22736" y="6512"/>
                    <a:pt x="22736" y="6512"/>
                  </a:cubicBezTo>
                  <a:cubicBezTo>
                    <a:pt x="22689" y="6484"/>
                    <a:pt x="22686" y="6484"/>
                    <a:pt x="22698" y="6465"/>
                  </a:cubicBezTo>
                  <a:cubicBezTo>
                    <a:pt x="22719" y="6433"/>
                    <a:pt x="22634" y="6380"/>
                    <a:pt x="22564" y="6380"/>
                  </a:cubicBezTo>
                  <a:cubicBezTo>
                    <a:pt x="22558" y="6380"/>
                    <a:pt x="22553" y="6380"/>
                    <a:pt x="22548" y="6381"/>
                  </a:cubicBezTo>
                  <a:lnTo>
                    <a:pt x="22557" y="6362"/>
                  </a:lnTo>
                  <a:cubicBezTo>
                    <a:pt x="22567" y="6346"/>
                    <a:pt x="22526" y="6290"/>
                    <a:pt x="22244" y="6196"/>
                  </a:cubicBezTo>
                  <a:cubicBezTo>
                    <a:pt x="22025" y="6111"/>
                    <a:pt x="21852" y="6074"/>
                    <a:pt x="21855" y="6055"/>
                  </a:cubicBezTo>
                  <a:cubicBezTo>
                    <a:pt x="21859" y="6043"/>
                    <a:pt x="21788" y="6035"/>
                    <a:pt x="21704" y="6035"/>
                  </a:cubicBezTo>
                  <a:cubicBezTo>
                    <a:pt x="21633" y="6035"/>
                    <a:pt x="21552" y="6040"/>
                    <a:pt x="21498" y="6055"/>
                  </a:cubicBezTo>
                  <a:cubicBezTo>
                    <a:pt x="21501" y="6033"/>
                    <a:pt x="21442" y="6023"/>
                    <a:pt x="21326" y="6017"/>
                  </a:cubicBezTo>
                  <a:cubicBezTo>
                    <a:pt x="21147" y="6005"/>
                    <a:pt x="21147" y="6008"/>
                    <a:pt x="21150" y="5986"/>
                  </a:cubicBezTo>
                  <a:cubicBezTo>
                    <a:pt x="21182" y="5967"/>
                    <a:pt x="21198" y="5957"/>
                    <a:pt x="21189" y="5957"/>
                  </a:cubicBezTo>
                  <a:cubicBezTo>
                    <a:pt x="21181" y="5957"/>
                    <a:pt x="21150" y="5966"/>
                    <a:pt x="21091" y="5983"/>
                  </a:cubicBezTo>
                  <a:cubicBezTo>
                    <a:pt x="21068" y="5991"/>
                    <a:pt x="21045" y="5995"/>
                    <a:pt x="21022" y="5995"/>
                  </a:cubicBezTo>
                  <a:cubicBezTo>
                    <a:pt x="20992" y="5995"/>
                    <a:pt x="20963" y="5989"/>
                    <a:pt x="20937" y="5976"/>
                  </a:cubicBezTo>
                  <a:cubicBezTo>
                    <a:pt x="20884" y="5954"/>
                    <a:pt x="20852" y="5911"/>
                    <a:pt x="20865" y="5895"/>
                  </a:cubicBezTo>
                  <a:cubicBezTo>
                    <a:pt x="20878" y="5876"/>
                    <a:pt x="20827" y="5851"/>
                    <a:pt x="20762" y="5754"/>
                  </a:cubicBezTo>
                  <a:cubicBezTo>
                    <a:pt x="20711" y="5716"/>
                    <a:pt x="20652" y="5613"/>
                    <a:pt x="20599" y="5506"/>
                  </a:cubicBezTo>
                  <a:cubicBezTo>
                    <a:pt x="20541" y="5383"/>
                    <a:pt x="20529" y="5353"/>
                    <a:pt x="20508" y="5353"/>
                  </a:cubicBezTo>
                  <a:cubicBezTo>
                    <a:pt x="20502" y="5353"/>
                    <a:pt x="20495" y="5355"/>
                    <a:pt x="20486" y="5359"/>
                  </a:cubicBezTo>
                  <a:cubicBezTo>
                    <a:pt x="20482" y="5361"/>
                    <a:pt x="20478" y="5362"/>
                    <a:pt x="20474" y="5362"/>
                  </a:cubicBezTo>
                  <a:cubicBezTo>
                    <a:pt x="20443" y="5362"/>
                    <a:pt x="20419" y="5306"/>
                    <a:pt x="20382" y="5205"/>
                  </a:cubicBezTo>
                  <a:cubicBezTo>
                    <a:pt x="20360" y="5149"/>
                    <a:pt x="20342" y="5093"/>
                    <a:pt x="20360" y="5086"/>
                  </a:cubicBezTo>
                  <a:cubicBezTo>
                    <a:pt x="20360" y="5046"/>
                    <a:pt x="20354" y="5005"/>
                    <a:pt x="20342" y="4967"/>
                  </a:cubicBezTo>
                  <a:cubicBezTo>
                    <a:pt x="20323" y="4911"/>
                    <a:pt x="20304" y="4854"/>
                    <a:pt x="20326" y="4848"/>
                  </a:cubicBezTo>
                  <a:cubicBezTo>
                    <a:pt x="20323" y="4786"/>
                    <a:pt x="20313" y="4729"/>
                    <a:pt x="20295" y="4670"/>
                  </a:cubicBezTo>
                  <a:cubicBezTo>
                    <a:pt x="20260" y="4557"/>
                    <a:pt x="20226" y="4444"/>
                    <a:pt x="20248" y="4438"/>
                  </a:cubicBezTo>
                  <a:cubicBezTo>
                    <a:pt x="20232" y="4392"/>
                    <a:pt x="20230" y="4383"/>
                    <a:pt x="20219" y="4383"/>
                  </a:cubicBezTo>
                  <a:cubicBezTo>
                    <a:pt x="20217" y="4383"/>
                    <a:pt x="20214" y="4384"/>
                    <a:pt x="20210" y="4384"/>
                  </a:cubicBezTo>
                  <a:cubicBezTo>
                    <a:pt x="20209" y="4385"/>
                    <a:pt x="20208" y="4385"/>
                    <a:pt x="20207" y="4385"/>
                  </a:cubicBezTo>
                  <a:cubicBezTo>
                    <a:pt x="20184" y="4385"/>
                    <a:pt x="20151" y="4328"/>
                    <a:pt x="20104" y="4109"/>
                  </a:cubicBezTo>
                  <a:cubicBezTo>
                    <a:pt x="20067" y="3998"/>
                    <a:pt x="20009" y="3833"/>
                    <a:pt x="19989" y="3833"/>
                  </a:cubicBezTo>
                  <a:cubicBezTo>
                    <a:pt x="19988" y="3833"/>
                    <a:pt x="19988" y="3833"/>
                    <a:pt x="19988" y="3833"/>
                  </a:cubicBezTo>
                  <a:cubicBezTo>
                    <a:pt x="19969" y="3776"/>
                    <a:pt x="19969" y="3776"/>
                    <a:pt x="19988" y="3770"/>
                  </a:cubicBezTo>
                  <a:cubicBezTo>
                    <a:pt x="20028" y="3758"/>
                    <a:pt x="19988" y="3645"/>
                    <a:pt x="19909" y="3545"/>
                  </a:cubicBezTo>
                  <a:cubicBezTo>
                    <a:pt x="19908" y="3545"/>
                    <a:pt x="19906" y="3546"/>
                    <a:pt x="19905" y="3546"/>
                  </a:cubicBezTo>
                  <a:cubicBezTo>
                    <a:pt x="19888" y="3546"/>
                    <a:pt x="19872" y="3493"/>
                    <a:pt x="19872" y="3435"/>
                  </a:cubicBezTo>
                  <a:cubicBezTo>
                    <a:pt x="19856" y="3394"/>
                    <a:pt x="19837" y="3360"/>
                    <a:pt x="19812" y="3328"/>
                  </a:cubicBezTo>
                  <a:cubicBezTo>
                    <a:pt x="19771" y="3278"/>
                    <a:pt x="19771" y="3278"/>
                    <a:pt x="19753" y="3159"/>
                  </a:cubicBezTo>
                  <a:cubicBezTo>
                    <a:pt x="19774" y="3153"/>
                    <a:pt x="19753" y="3096"/>
                    <a:pt x="19734" y="3040"/>
                  </a:cubicBezTo>
                  <a:cubicBezTo>
                    <a:pt x="19674" y="2933"/>
                    <a:pt x="19461" y="2316"/>
                    <a:pt x="19461" y="2253"/>
                  </a:cubicBezTo>
                  <a:cubicBezTo>
                    <a:pt x="19433" y="2225"/>
                    <a:pt x="19411" y="2188"/>
                    <a:pt x="19402" y="2150"/>
                  </a:cubicBezTo>
                  <a:cubicBezTo>
                    <a:pt x="19421" y="2088"/>
                    <a:pt x="19391" y="2042"/>
                    <a:pt x="19355" y="2042"/>
                  </a:cubicBezTo>
                  <a:cubicBezTo>
                    <a:pt x="19350" y="2042"/>
                    <a:pt x="19346" y="2042"/>
                    <a:pt x="19342" y="2043"/>
                  </a:cubicBezTo>
                  <a:lnTo>
                    <a:pt x="19364" y="2100"/>
                  </a:lnTo>
                  <a:lnTo>
                    <a:pt x="19383" y="2156"/>
                  </a:lnTo>
                  <a:cubicBezTo>
                    <a:pt x="19381" y="2157"/>
                    <a:pt x="19380" y="2157"/>
                    <a:pt x="19378" y="2157"/>
                  </a:cubicBezTo>
                  <a:cubicBezTo>
                    <a:pt x="19338" y="2157"/>
                    <a:pt x="19288" y="1999"/>
                    <a:pt x="19345" y="1981"/>
                  </a:cubicBezTo>
                  <a:cubicBezTo>
                    <a:pt x="19364" y="1912"/>
                    <a:pt x="19364" y="1912"/>
                    <a:pt x="19304" y="1868"/>
                  </a:cubicBezTo>
                  <a:cubicBezTo>
                    <a:pt x="19248" y="1833"/>
                    <a:pt x="19223" y="1761"/>
                    <a:pt x="19245" y="1699"/>
                  </a:cubicBezTo>
                  <a:cubicBezTo>
                    <a:pt x="19286" y="1686"/>
                    <a:pt x="19286" y="1686"/>
                    <a:pt x="19226" y="1642"/>
                  </a:cubicBezTo>
                  <a:cubicBezTo>
                    <a:pt x="19107" y="1558"/>
                    <a:pt x="19029" y="1395"/>
                    <a:pt x="19110" y="1370"/>
                  </a:cubicBezTo>
                  <a:cubicBezTo>
                    <a:pt x="19148" y="1357"/>
                    <a:pt x="19148" y="1294"/>
                    <a:pt x="19129" y="1238"/>
                  </a:cubicBezTo>
                  <a:cubicBezTo>
                    <a:pt x="19116" y="1199"/>
                    <a:pt x="19103" y="1190"/>
                    <a:pt x="19089" y="1190"/>
                  </a:cubicBezTo>
                  <a:cubicBezTo>
                    <a:pt x="19083" y="1190"/>
                    <a:pt x="19076" y="1192"/>
                    <a:pt x="19069" y="1194"/>
                  </a:cubicBezTo>
                  <a:cubicBezTo>
                    <a:pt x="19064" y="1214"/>
                    <a:pt x="19058" y="1224"/>
                    <a:pt x="19053" y="1224"/>
                  </a:cubicBezTo>
                  <a:cubicBezTo>
                    <a:pt x="19041" y="1224"/>
                    <a:pt x="19032" y="1170"/>
                    <a:pt x="19032" y="1081"/>
                  </a:cubicBezTo>
                  <a:cubicBezTo>
                    <a:pt x="19038" y="918"/>
                    <a:pt x="18963" y="759"/>
                    <a:pt x="18834" y="655"/>
                  </a:cubicBezTo>
                  <a:cubicBezTo>
                    <a:pt x="18747" y="574"/>
                    <a:pt x="18668" y="508"/>
                    <a:pt x="18631" y="473"/>
                  </a:cubicBezTo>
                  <a:cubicBezTo>
                    <a:pt x="18613" y="456"/>
                    <a:pt x="18606" y="444"/>
                    <a:pt x="18614" y="444"/>
                  </a:cubicBezTo>
                  <a:cubicBezTo>
                    <a:pt x="18622" y="444"/>
                    <a:pt x="18643" y="454"/>
                    <a:pt x="18681" y="477"/>
                  </a:cubicBezTo>
                  <a:cubicBezTo>
                    <a:pt x="18735" y="504"/>
                    <a:pt x="18763" y="519"/>
                    <a:pt x="18767" y="519"/>
                  </a:cubicBezTo>
                  <a:cubicBezTo>
                    <a:pt x="18771" y="519"/>
                    <a:pt x="18747" y="501"/>
                    <a:pt x="18696" y="464"/>
                  </a:cubicBezTo>
                  <a:cubicBezTo>
                    <a:pt x="18624" y="392"/>
                    <a:pt x="18546" y="326"/>
                    <a:pt x="18465" y="273"/>
                  </a:cubicBezTo>
                  <a:cubicBezTo>
                    <a:pt x="18430" y="249"/>
                    <a:pt x="18390" y="236"/>
                    <a:pt x="18364" y="236"/>
                  </a:cubicBezTo>
                  <a:cubicBezTo>
                    <a:pt x="18352" y="236"/>
                    <a:pt x="18343" y="239"/>
                    <a:pt x="18339" y="245"/>
                  </a:cubicBezTo>
                  <a:cubicBezTo>
                    <a:pt x="18312" y="180"/>
                    <a:pt x="18212" y="107"/>
                    <a:pt x="18090" y="107"/>
                  </a:cubicBezTo>
                  <a:cubicBezTo>
                    <a:pt x="18087" y="107"/>
                    <a:pt x="18085" y="107"/>
                    <a:pt x="18082" y="107"/>
                  </a:cubicBezTo>
                  <a:cubicBezTo>
                    <a:pt x="18026" y="88"/>
                    <a:pt x="17966" y="72"/>
                    <a:pt x="17966" y="72"/>
                  </a:cubicBezTo>
                  <a:cubicBezTo>
                    <a:pt x="17944" y="67"/>
                    <a:pt x="17921" y="63"/>
                    <a:pt x="17898" y="63"/>
                  </a:cubicBezTo>
                  <a:cubicBezTo>
                    <a:pt x="17881" y="63"/>
                    <a:pt x="17864" y="65"/>
                    <a:pt x="17847" y="69"/>
                  </a:cubicBezTo>
                  <a:cubicBezTo>
                    <a:pt x="17836" y="72"/>
                    <a:pt x="17825" y="73"/>
                    <a:pt x="17814" y="73"/>
                  </a:cubicBezTo>
                  <a:cubicBezTo>
                    <a:pt x="17766" y="73"/>
                    <a:pt x="17721" y="49"/>
                    <a:pt x="17675" y="32"/>
                  </a:cubicBezTo>
                  <a:cubicBezTo>
                    <a:pt x="17633" y="16"/>
                    <a:pt x="17591" y="1"/>
                    <a:pt x="17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52"/>
            <p:cNvSpPr/>
            <p:nvPr/>
          </p:nvSpPr>
          <p:spPr>
            <a:xfrm>
              <a:off x="2327800" y="1995450"/>
              <a:ext cx="174050" cy="149950"/>
            </a:xfrm>
            <a:custGeom>
              <a:avLst/>
              <a:gdLst/>
              <a:ahLst/>
              <a:cxnLst/>
              <a:rect l="l" t="t" r="r" b="b"/>
              <a:pathLst>
                <a:path w="6962" h="5998" extrusionOk="0">
                  <a:moveTo>
                    <a:pt x="5123" y="90"/>
                  </a:moveTo>
                  <a:cubicBezTo>
                    <a:pt x="5123" y="106"/>
                    <a:pt x="5120" y="122"/>
                    <a:pt x="5114" y="134"/>
                  </a:cubicBezTo>
                  <a:lnTo>
                    <a:pt x="5095" y="137"/>
                  </a:lnTo>
                  <a:cubicBezTo>
                    <a:pt x="5092" y="115"/>
                    <a:pt x="5089" y="97"/>
                    <a:pt x="5108" y="93"/>
                  </a:cubicBezTo>
                  <a:lnTo>
                    <a:pt x="5123" y="90"/>
                  </a:lnTo>
                  <a:close/>
                  <a:moveTo>
                    <a:pt x="5812" y="129"/>
                  </a:moveTo>
                  <a:cubicBezTo>
                    <a:pt x="5825" y="129"/>
                    <a:pt x="5840" y="134"/>
                    <a:pt x="5850" y="137"/>
                  </a:cubicBezTo>
                  <a:cubicBezTo>
                    <a:pt x="5859" y="156"/>
                    <a:pt x="5843" y="173"/>
                    <a:pt x="5827" y="173"/>
                  </a:cubicBezTo>
                  <a:cubicBezTo>
                    <a:pt x="5824" y="173"/>
                    <a:pt x="5822" y="173"/>
                    <a:pt x="5819" y="172"/>
                  </a:cubicBezTo>
                  <a:cubicBezTo>
                    <a:pt x="5785" y="159"/>
                    <a:pt x="5785" y="159"/>
                    <a:pt x="5791" y="140"/>
                  </a:cubicBezTo>
                  <a:cubicBezTo>
                    <a:pt x="5794" y="132"/>
                    <a:pt x="5802" y="129"/>
                    <a:pt x="5812" y="129"/>
                  </a:cubicBezTo>
                  <a:close/>
                  <a:moveTo>
                    <a:pt x="4575" y="490"/>
                  </a:moveTo>
                  <a:cubicBezTo>
                    <a:pt x="4575" y="490"/>
                    <a:pt x="4575" y="491"/>
                    <a:pt x="4575" y="491"/>
                  </a:cubicBezTo>
                  <a:cubicBezTo>
                    <a:pt x="4579" y="496"/>
                    <a:pt x="4580" y="498"/>
                    <a:pt x="4580" y="498"/>
                  </a:cubicBezTo>
                  <a:cubicBezTo>
                    <a:pt x="4580" y="498"/>
                    <a:pt x="4578" y="495"/>
                    <a:pt x="4575" y="490"/>
                  </a:cubicBezTo>
                  <a:close/>
                  <a:moveTo>
                    <a:pt x="6715" y="947"/>
                  </a:moveTo>
                  <a:cubicBezTo>
                    <a:pt x="6721" y="947"/>
                    <a:pt x="6727" y="950"/>
                    <a:pt x="6731" y="958"/>
                  </a:cubicBezTo>
                  <a:lnTo>
                    <a:pt x="6718" y="980"/>
                  </a:lnTo>
                  <a:lnTo>
                    <a:pt x="6693" y="974"/>
                  </a:lnTo>
                  <a:lnTo>
                    <a:pt x="6684" y="958"/>
                  </a:lnTo>
                  <a:cubicBezTo>
                    <a:pt x="6695" y="953"/>
                    <a:pt x="6706" y="947"/>
                    <a:pt x="6715" y="947"/>
                  </a:cubicBezTo>
                  <a:close/>
                  <a:moveTo>
                    <a:pt x="3901" y="996"/>
                  </a:moveTo>
                  <a:lnTo>
                    <a:pt x="3929" y="1002"/>
                  </a:lnTo>
                  <a:cubicBezTo>
                    <a:pt x="3936" y="1008"/>
                    <a:pt x="3936" y="1021"/>
                    <a:pt x="3926" y="1030"/>
                  </a:cubicBezTo>
                  <a:cubicBezTo>
                    <a:pt x="3921" y="1034"/>
                    <a:pt x="3918" y="1037"/>
                    <a:pt x="3915" y="1037"/>
                  </a:cubicBezTo>
                  <a:cubicBezTo>
                    <a:pt x="3911" y="1037"/>
                    <a:pt x="3908" y="1033"/>
                    <a:pt x="3901" y="1024"/>
                  </a:cubicBezTo>
                  <a:cubicBezTo>
                    <a:pt x="3892" y="1018"/>
                    <a:pt x="3892" y="1005"/>
                    <a:pt x="3901" y="996"/>
                  </a:cubicBezTo>
                  <a:close/>
                  <a:moveTo>
                    <a:pt x="3423" y="1133"/>
                  </a:moveTo>
                  <a:cubicBezTo>
                    <a:pt x="3421" y="1133"/>
                    <a:pt x="3424" y="1137"/>
                    <a:pt x="3436" y="1140"/>
                  </a:cubicBezTo>
                  <a:lnTo>
                    <a:pt x="3436" y="1140"/>
                  </a:lnTo>
                  <a:cubicBezTo>
                    <a:pt x="3430" y="1134"/>
                    <a:pt x="3425" y="1133"/>
                    <a:pt x="3423" y="1133"/>
                  </a:cubicBezTo>
                  <a:close/>
                  <a:moveTo>
                    <a:pt x="3436" y="1140"/>
                  </a:moveTo>
                  <a:cubicBezTo>
                    <a:pt x="3437" y="1141"/>
                    <a:pt x="3439" y="1143"/>
                    <a:pt x="3441" y="1145"/>
                  </a:cubicBezTo>
                  <a:lnTo>
                    <a:pt x="3441" y="1145"/>
                  </a:lnTo>
                  <a:cubicBezTo>
                    <a:pt x="3440" y="1143"/>
                    <a:pt x="3439" y="1142"/>
                    <a:pt x="3437" y="1140"/>
                  </a:cubicBezTo>
                  <a:cubicBezTo>
                    <a:pt x="3437" y="1140"/>
                    <a:pt x="3436" y="1140"/>
                    <a:pt x="3436" y="1140"/>
                  </a:cubicBezTo>
                  <a:close/>
                  <a:moveTo>
                    <a:pt x="3571" y="1137"/>
                  </a:moveTo>
                  <a:cubicBezTo>
                    <a:pt x="3575" y="1137"/>
                    <a:pt x="3575" y="1144"/>
                    <a:pt x="3575" y="1159"/>
                  </a:cubicBezTo>
                  <a:cubicBezTo>
                    <a:pt x="3575" y="1179"/>
                    <a:pt x="3568" y="1191"/>
                    <a:pt x="3559" y="1191"/>
                  </a:cubicBezTo>
                  <a:cubicBezTo>
                    <a:pt x="3555" y="1191"/>
                    <a:pt x="3551" y="1189"/>
                    <a:pt x="3547" y="1184"/>
                  </a:cubicBezTo>
                  <a:cubicBezTo>
                    <a:pt x="3535" y="1168"/>
                    <a:pt x="3535" y="1168"/>
                    <a:pt x="3547" y="1156"/>
                  </a:cubicBezTo>
                  <a:cubicBezTo>
                    <a:pt x="3561" y="1144"/>
                    <a:pt x="3568" y="1137"/>
                    <a:pt x="3571" y="1137"/>
                  </a:cubicBezTo>
                  <a:close/>
                  <a:moveTo>
                    <a:pt x="3741" y="1156"/>
                  </a:moveTo>
                  <a:lnTo>
                    <a:pt x="3770" y="1162"/>
                  </a:lnTo>
                  <a:lnTo>
                    <a:pt x="3766" y="1190"/>
                  </a:lnTo>
                  <a:lnTo>
                    <a:pt x="3754" y="1203"/>
                  </a:lnTo>
                  <a:cubicBezTo>
                    <a:pt x="3741" y="1184"/>
                    <a:pt x="3726" y="1168"/>
                    <a:pt x="3741" y="1156"/>
                  </a:cubicBezTo>
                  <a:close/>
                  <a:moveTo>
                    <a:pt x="6670" y="1199"/>
                  </a:moveTo>
                  <a:cubicBezTo>
                    <a:pt x="6678" y="1199"/>
                    <a:pt x="6684" y="1201"/>
                    <a:pt x="6687" y="1209"/>
                  </a:cubicBezTo>
                  <a:lnTo>
                    <a:pt x="6690" y="1225"/>
                  </a:lnTo>
                  <a:cubicBezTo>
                    <a:pt x="6686" y="1226"/>
                    <a:pt x="6682" y="1226"/>
                    <a:pt x="6678" y="1226"/>
                  </a:cubicBezTo>
                  <a:cubicBezTo>
                    <a:pt x="6666" y="1226"/>
                    <a:pt x="6656" y="1223"/>
                    <a:pt x="6646" y="1218"/>
                  </a:cubicBezTo>
                  <a:lnTo>
                    <a:pt x="6643" y="1203"/>
                  </a:lnTo>
                  <a:cubicBezTo>
                    <a:pt x="6653" y="1201"/>
                    <a:pt x="6662" y="1199"/>
                    <a:pt x="6670" y="1199"/>
                  </a:cubicBezTo>
                  <a:close/>
                  <a:moveTo>
                    <a:pt x="3447" y="1240"/>
                  </a:moveTo>
                  <a:lnTo>
                    <a:pt x="3475" y="1243"/>
                  </a:lnTo>
                  <a:lnTo>
                    <a:pt x="3459" y="1256"/>
                  </a:lnTo>
                  <a:cubicBezTo>
                    <a:pt x="3454" y="1262"/>
                    <a:pt x="3451" y="1265"/>
                    <a:pt x="3447" y="1265"/>
                  </a:cubicBezTo>
                  <a:cubicBezTo>
                    <a:pt x="3444" y="1265"/>
                    <a:pt x="3440" y="1260"/>
                    <a:pt x="3431" y="1250"/>
                  </a:cubicBezTo>
                  <a:lnTo>
                    <a:pt x="3447" y="1240"/>
                  </a:lnTo>
                  <a:close/>
                  <a:moveTo>
                    <a:pt x="3334" y="1306"/>
                  </a:moveTo>
                  <a:cubicBezTo>
                    <a:pt x="3325" y="1314"/>
                    <a:pt x="3325" y="1322"/>
                    <a:pt x="3328" y="1322"/>
                  </a:cubicBezTo>
                  <a:cubicBezTo>
                    <a:pt x="3330" y="1322"/>
                    <a:pt x="3333" y="1318"/>
                    <a:pt x="3334" y="1306"/>
                  </a:cubicBezTo>
                  <a:close/>
                  <a:moveTo>
                    <a:pt x="3303" y="1359"/>
                  </a:moveTo>
                  <a:lnTo>
                    <a:pt x="3331" y="1363"/>
                  </a:lnTo>
                  <a:lnTo>
                    <a:pt x="3315" y="1375"/>
                  </a:lnTo>
                  <a:cubicBezTo>
                    <a:pt x="3309" y="1381"/>
                    <a:pt x="3306" y="1384"/>
                    <a:pt x="3303" y="1384"/>
                  </a:cubicBezTo>
                  <a:cubicBezTo>
                    <a:pt x="3299" y="1384"/>
                    <a:pt x="3295" y="1380"/>
                    <a:pt x="3287" y="1372"/>
                  </a:cubicBezTo>
                  <a:lnTo>
                    <a:pt x="3303" y="1359"/>
                  </a:lnTo>
                  <a:close/>
                  <a:moveTo>
                    <a:pt x="6856" y="1457"/>
                  </a:moveTo>
                  <a:cubicBezTo>
                    <a:pt x="6872" y="1457"/>
                    <a:pt x="6888" y="1463"/>
                    <a:pt x="6900" y="1472"/>
                  </a:cubicBezTo>
                  <a:cubicBezTo>
                    <a:pt x="6900" y="1479"/>
                    <a:pt x="6894" y="1482"/>
                    <a:pt x="6885" y="1482"/>
                  </a:cubicBezTo>
                  <a:cubicBezTo>
                    <a:pt x="6871" y="1482"/>
                    <a:pt x="6849" y="1475"/>
                    <a:pt x="6838" y="1475"/>
                  </a:cubicBezTo>
                  <a:cubicBezTo>
                    <a:pt x="6838" y="1460"/>
                    <a:pt x="6838" y="1460"/>
                    <a:pt x="6856" y="1457"/>
                  </a:cubicBezTo>
                  <a:close/>
                  <a:moveTo>
                    <a:pt x="3171" y="1494"/>
                  </a:moveTo>
                  <a:cubicBezTo>
                    <a:pt x="3187" y="1497"/>
                    <a:pt x="3202" y="1504"/>
                    <a:pt x="3212" y="1516"/>
                  </a:cubicBezTo>
                  <a:lnTo>
                    <a:pt x="3199" y="1529"/>
                  </a:lnTo>
                  <a:cubicBezTo>
                    <a:pt x="3195" y="1532"/>
                    <a:pt x="3192" y="1533"/>
                    <a:pt x="3188" y="1533"/>
                  </a:cubicBezTo>
                  <a:cubicBezTo>
                    <a:pt x="3178" y="1533"/>
                    <a:pt x="3171" y="1522"/>
                    <a:pt x="3171" y="1522"/>
                  </a:cubicBezTo>
                  <a:cubicBezTo>
                    <a:pt x="3162" y="1516"/>
                    <a:pt x="3165" y="1504"/>
                    <a:pt x="3171" y="1494"/>
                  </a:cubicBezTo>
                  <a:close/>
                  <a:moveTo>
                    <a:pt x="6828" y="1883"/>
                  </a:moveTo>
                  <a:cubicBezTo>
                    <a:pt x="6850" y="1886"/>
                    <a:pt x="6869" y="1889"/>
                    <a:pt x="6866" y="1908"/>
                  </a:cubicBezTo>
                  <a:lnTo>
                    <a:pt x="6844" y="1920"/>
                  </a:lnTo>
                  <a:lnTo>
                    <a:pt x="6825" y="1898"/>
                  </a:lnTo>
                  <a:lnTo>
                    <a:pt x="6828" y="1883"/>
                  </a:lnTo>
                  <a:close/>
                  <a:moveTo>
                    <a:pt x="2602" y="1960"/>
                  </a:moveTo>
                  <a:cubicBezTo>
                    <a:pt x="2604" y="1960"/>
                    <a:pt x="2607" y="1961"/>
                    <a:pt x="2610" y="1964"/>
                  </a:cubicBezTo>
                  <a:lnTo>
                    <a:pt x="2623" y="1980"/>
                  </a:lnTo>
                  <a:cubicBezTo>
                    <a:pt x="2623" y="2003"/>
                    <a:pt x="2621" y="2025"/>
                    <a:pt x="2613" y="2025"/>
                  </a:cubicBezTo>
                  <a:cubicBezTo>
                    <a:pt x="2612" y="2025"/>
                    <a:pt x="2609" y="2024"/>
                    <a:pt x="2607" y="2021"/>
                  </a:cubicBezTo>
                  <a:cubicBezTo>
                    <a:pt x="2598" y="2008"/>
                    <a:pt x="2594" y="1992"/>
                    <a:pt x="2594" y="1977"/>
                  </a:cubicBezTo>
                  <a:cubicBezTo>
                    <a:pt x="2594" y="1977"/>
                    <a:pt x="2594" y="1960"/>
                    <a:pt x="2602" y="1960"/>
                  </a:cubicBezTo>
                  <a:close/>
                  <a:moveTo>
                    <a:pt x="2165" y="2417"/>
                  </a:moveTo>
                  <a:cubicBezTo>
                    <a:pt x="2180" y="2417"/>
                    <a:pt x="2198" y="2446"/>
                    <a:pt x="2184" y="2481"/>
                  </a:cubicBezTo>
                  <a:cubicBezTo>
                    <a:pt x="2178" y="2485"/>
                    <a:pt x="2175" y="2488"/>
                    <a:pt x="2172" y="2488"/>
                  </a:cubicBezTo>
                  <a:cubicBezTo>
                    <a:pt x="2168" y="2488"/>
                    <a:pt x="2164" y="2484"/>
                    <a:pt x="2156" y="2475"/>
                  </a:cubicBezTo>
                  <a:cubicBezTo>
                    <a:pt x="2143" y="2459"/>
                    <a:pt x="2143" y="2434"/>
                    <a:pt x="2159" y="2419"/>
                  </a:cubicBezTo>
                  <a:cubicBezTo>
                    <a:pt x="2161" y="2418"/>
                    <a:pt x="2163" y="2417"/>
                    <a:pt x="2165" y="2417"/>
                  </a:cubicBezTo>
                  <a:close/>
                  <a:moveTo>
                    <a:pt x="6273" y="2773"/>
                  </a:moveTo>
                  <a:cubicBezTo>
                    <a:pt x="6277" y="2773"/>
                    <a:pt x="6282" y="2777"/>
                    <a:pt x="6273" y="2782"/>
                  </a:cubicBezTo>
                  <a:cubicBezTo>
                    <a:pt x="6268" y="2775"/>
                    <a:pt x="6270" y="2773"/>
                    <a:pt x="6273" y="2773"/>
                  </a:cubicBezTo>
                  <a:close/>
                  <a:moveTo>
                    <a:pt x="6189" y="2795"/>
                  </a:moveTo>
                  <a:cubicBezTo>
                    <a:pt x="6201" y="2814"/>
                    <a:pt x="6214" y="2829"/>
                    <a:pt x="6198" y="2839"/>
                  </a:cubicBezTo>
                  <a:lnTo>
                    <a:pt x="6170" y="2835"/>
                  </a:lnTo>
                  <a:lnTo>
                    <a:pt x="6173" y="2807"/>
                  </a:lnTo>
                  <a:lnTo>
                    <a:pt x="6189" y="2795"/>
                  </a:lnTo>
                  <a:close/>
                  <a:moveTo>
                    <a:pt x="6062" y="2880"/>
                  </a:moveTo>
                  <a:cubicBezTo>
                    <a:pt x="6070" y="2880"/>
                    <a:pt x="6082" y="2883"/>
                    <a:pt x="6098" y="2892"/>
                  </a:cubicBezTo>
                  <a:cubicBezTo>
                    <a:pt x="6111" y="2908"/>
                    <a:pt x="6111" y="2908"/>
                    <a:pt x="6095" y="2920"/>
                  </a:cubicBezTo>
                  <a:cubicBezTo>
                    <a:pt x="6079" y="2917"/>
                    <a:pt x="6067" y="2911"/>
                    <a:pt x="6054" y="2898"/>
                  </a:cubicBezTo>
                  <a:cubicBezTo>
                    <a:pt x="6046" y="2889"/>
                    <a:pt x="6049" y="2880"/>
                    <a:pt x="6062" y="2880"/>
                  </a:cubicBezTo>
                  <a:close/>
                  <a:moveTo>
                    <a:pt x="5584" y="2974"/>
                  </a:moveTo>
                  <a:cubicBezTo>
                    <a:pt x="5581" y="2974"/>
                    <a:pt x="5577" y="2977"/>
                    <a:pt x="5572" y="2983"/>
                  </a:cubicBezTo>
                  <a:cubicBezTo>
                    <a:pt x="5540" y="3005"/>
                    <a:pt x="5540" y="3005"/>
                    <a:pt x="5568" y="3011"/>
                  </a:cubicBezTo>
                  <a:lnTo>
                    <a:pt x="5600" y="2986"/>
                  </a:lnTo>
                  <a:cubicBezTo>
                    <a:pt x="5591" y="2978"/>
                    <a:pt x="5588" y="2974"/>
                    <a:pt x="5584" y="2974"/>
                  </a:cubicBezTo>
                  <a:close/>
                  <a:moveTo>
                    <a:pt x="5687" y="3102"/>
                  </a:moveTo>
                  <a:cubicBezTo>
                    <a:pt x="5693" y="3110"/>
                    <a:pt x="5690" y="3114"/>
                    <a:pt x="5687" y="3114"/>
                  </a:cubicBezTo>
                  <a:cubicBezTo>
                    <a:pt x="5683" y="3114"/>
                    <a:pt x="5679" y="3109"/>
                    <a:pt x="5687" y="3102"/>
                  </a:cubicBezTo>
                  <a:close/>
                  <a:moveTo>
                    <a:pt x="5851" y="3111"/>
                  </a:moveTo>
                  <a:cubicBezTo>
                    <a:pt x="5862" y="3111"/>
                    <a:pt x="5869" y="3121"/>
                    <a:pt x="5869" y="3121"/>
                  </a:cubicBezTo>
                  <a:cubicBezTo>
                    <a:pt x="5882" y="3136"/>
                    <a:pt x="5854" y="3133"/>
                    <a:pt x="5841" y="3143"/>
                  </a:cubicBezTo>
                  <a:cubicBezTo>
                    <a:pt x="5813" y="3139"/>
                    <a:pt x="5813" y="3139"/>
                    <a:pt x="5841" y="3114"/>
                  </a:cubicBezTo>
                  <a:cubicBezTo>
                    <a:pt x="5845" y="3112"/>
                    <a:pt x="5848" y="3111"/>
                    <a:pt x="5851" y="3111"/>
                  </a:cubicBezTo>
                  <a:close/>
                  <a:moveTo>
                    <a:pt x="5407" y="3301"/>
                  </a:moveTo>
                  <a:cubicBezTo>
                    <a:pt x="5402" y="3301"/>
                    <a:pt x="5397" y="3303"/>
                    <a:pt x="5393" y="3306"/>
                  </a:cubicBezTo>
                  <a:lnTo>
                    <a:pt x="5377" y="3315"/>
                  </a:lnTo>
                  <a:cubicBezTo>
                    <a:pt x="5390" y="3327"/>
                    <a:pt x="5402" y="3334"/>
                    <a:pt x="5418" y="3337"/>
                  </a:cubicBezTo>
                  <a:cubicBezTo>
                    <a:pt x="5427" y="3331"/>
                    <a:pt x="5427" y="3318"/>
                    <a:pt x="5421" y="3309"/>
                  </a:cubicBezTo>
                  <a:cubicBezTo>
                    <a:pt x="5418" y="3303"/>
                    <a:pt x="5412" y="3301"/>
                    <a:pt x="5407" y="3301"/>
                  </a:cubicBezTo>
                  <a:close/>
                  <a:moveTo>
                    <a:pt x="5588" y="3319"/>
                  </a:moveTo>
                  <a:cubicBezTo>
                    <a:pt x="5593" y="3319"/>
                    <a:pt x="5598" y="3322"/>
                    <a:pt x="5603" y="3327"/>
                  </a:cubicBezTo>
                  <a:cubicBezTo>
                    <a:pt x="5609" y="3337"/>
                    <a:pt x="5609" y="3349"/>
                    <a:pt x="5600" y="3356"/>
                  </a:cubicBezTo>
                  <a:cubicBezTo>
                    <a:pt x="5591" y="3360"/>
                    <a:pt x="5580" y="3363"/>
                    <a:pt x="5570" y="3363"/>
                  </a:cubicBezTo>
                  <a:cubicBezTo>
                    <a:pt x="5566" y="3363"/>
                    <a:pt x="5562" y="3363"/>
                    <a:pt x="5559" y="3362"/>
                  </a:cubicBezTo>
                  <a:cubicBezTo>
                    <a:pt x="5550" y="3353"/>
                    <a:pt x="5550" y="3340"/>
                    <a:pt x="5559" y="3334"/>
                  </a:cubicBezTo>
                  <a:cubicBezTo>
                    <a:pt x="5569" y="3326"/>
                    <a:pt x="5579" y="3319"/>
                    <a:pt x="5588" y="3319"/>
                  </a:cubicBezTo>
                  <a:close/>
                  <a:moveTo>
                    <a:pt x="5282" y="3472"/>
                  </a:moveTo>
                  <a:cubicBezTo>
                    <a:pt x="5286" y="3472"/>
                    <a:pt x="5289" y="3476"/>
                    <a:pt x="5296" y="3484"/>
                  </a:cubicBezTo>
                  <a:lnTo>
                    <a:pt x="5280" y="3497"/>
                  </a:lnTo>
                  <a:lnTo>
                    <a:pt x="5252" y="3490"/>
                  </a:lnTo>
                  <a:lnTo>
                    <a:pt x="5268" y="3481"/>
                  </a:lnTo>
                  <a:cubicBezTo>
                    <a:pt x="5275" y="3475"/>
                    <a:pt x="5279" y="3472"/>
                    <a:pt x="5282" y="3472"/>
                  </a:cubicBezTo>
                  <a:close/>
                  <a:moveTo>
                    <a:pt x="6024" y="3506"/>
                  </a:moveTo>
                  <a:cubicBezTo>
                    <a:pt x="6021" y="3506"/>
                    <a:pt x="6017" y="3508"/>
                    <a:pt x="6010" y="3512"/>
                  </a:cubicBezTo>
                  <a:cubicBezTo>
                    <a:pt x="6010" y="3528"/>
                    <a:pt x="6013" y="3544"/>
                    <a:pt x="6020" y="3556"/>
                  </a:cubicBezTo>
                  <a:cubicBezTo>
                    <a:pt x="6023" y="3562"/>
                    <a:pt x="6027" y="3565"/>
                    <a:pt x="6031" y="3565"/>
                  </a:cubicBezTo>
                  <a:cubicBezTo>
                    <a:pt x="6039" y="3565"/>
                    <a:pt x="6045" y="3549"/>
                    <a:pt x="6038" y="3519"/>
                  </a:cubicBezTo>
                  <a:cubicBezTo>
                    <a:pt x="6031" y="3510"/>
                    <a:pt x="6028" y="3506"/>
                    <a:pt x="6024" y="3506"/>
                  </a:cubicBezTo>
                  <a:close/>
                  <a:moveTo>
                    <a:pt x="5146" y="3566"/>
                  </a:moveTo>
                  <a:cubicBezTo>
                    <a:pt x="5156" y="3566"/>
                    <a:pt x="5168" y="3577"/>
                    <a:pt x="5174" y="3603"/>
                  </a:cubicBezTo>
                  <a:lnTo>
                    <a:pt x="5145" y="3628"/>
                  </a:lnTo>
                  <a:cubicBezTo>
                    <a:pt x="5133" y="3610"/>
                    <a:pt x="5120" y="3594"/>
                    <a:pt x="5133" y="3581"/>
                  </a:cubicBezTo>
                  <a:cubicBezTo>
                    <a:pt x="5134" y="3571"/>
                    <a:pt x="5139" y="3566"/>
                    <a:pt x="5146" y="3566"/>
                  </a:cubicBezTo>
                  <a:close/>
                  <a:moveTo>
                    <a:pt x="4848" y="3672"/>
                  </a:moveTo>
                  <a:lnTo>
                    <a:pt x="4860" y="3691"/>
                  </a:lnTo>
                  <a:cubicBezTo>
                    <a:pt x="4865" y="3697"/>
                    <a:pt x="4869" y="3702"/>
                    <a:pt x="4873" y="3707"/>
                  </a:cubicBezTo>
                  <a:lnTo>
                    <a:pt x="4848" y="3672"/>
                  </a:lnTo>
                  <a:close/>
                  <a:moveTo>
                    <a:pt x="5108" y="3763"/>
                  </a:moveTo>
                  <a:lnTo>
                    <a:pt x="5120" y="3779"/>
                  </a:lnTo>
                  <a:cubicBezTo>
                    <a:pt x="5108" y="3788"/>
                    <a:pt x="5105" y="3806"/>
                    <a:pt x="5099" y="3806"/>
                  </a:cubicBezTo>
                  <a:cubicBezTo>
                    <a:pt x="5097" y="3806"/>
                    <a:pt x="5095" y="3804"/>
                    <a:pt x="5092" y="3801"/>
                  </a:cubicBezTo>
                  <a:lnTo>
                    <a:pt x="5089" y="3801"/>
                  </a:lnTo>
                  <a:cubicBezTo>
                    <a:pt x="5087" y="3802"/>
                    <a:pt x="5086" y="3803"/>
                    <a:pt x="5085" y="3803"/>
                  </a:cubicBezTo>
                  <a:cubicBezTo>
                    <a:pt x="5080" y="3803"/>
                    <a:pt x="5094" y="3771"/>
                    <a:pt x="5108" y="3763"/>
                  </a:cubicBezTo>
                  <a:close/>
                  <a:moveTo>
                    <a:pt x="4772" y="3942"/>
                  </a:moveTo>
                  <a:cubicBezTo>
                    <a:pt x="4785" y="3957"/>
                    <a:pt x="4797" y="3976"/>
                    <a:pt x="4782" y="3986"/>
                  </a:cubicBezTo>
                  <a:lnTo>
                    <a:pt x="4766" y="3998"/>
                  </a:lnTo>
                  <a:cubicBezTo>
                    <a:pt x="4760" y="3986"/>
                    <a:pt x="4757" y="3970"/>
                    <a:pt x="4757" y="3954"/>
                  </a:cubicBezTo>
                  <a:lnTo>
                    <a:pt x="4772" y="3942"/>
                  </a:lnTo>
                  <a:close/>
                  <a:moveTo>
                    <a:pt x="4602" y="3952"/>
                  </a:moveTo>
                  <a:cubicBezTo>
                    <a:pt x="4605" y="3952"/>
                    <a:pt x="4608" y="3963"/>
                    <a:pt x="4613" y="3986"/>
                  </a:cubicBezTo>
                  <a:lnTo>
                    <a:pt x="4609" y="4042"/>
                  </a:lnTo>
                  <a:cubicBezTo>
                    <a:pt x="4607" y="4043"/>
                    <a:pt x="4606" y="4044"/>
                    <a:pt x="4604" y="4044"/>
                  </a:cubicBezTo>
                  <a:cubicBezTo>
                    <a:pt x="4594" y="4044"/>
                    <a:pt x="4596" y="4017"/>
                    <a:pt x="4587" y="3979"/>
                  </a:cubicBezTo>
                  <a:cubicBezTo>
                    <a:pt x="4595" y="3961"/>
                    <a:pt x="4599" y="3952"/>
                    <a:pt x="4602" y="3952"/>
                  </a:cubicBezTo>
                  <a:close/>
                  <a:moveTo>
                    <a:pt x="172" y="4142"/>
                  </a:moveTo>
                  <a:cubicBezTo>
                    <a:pt x="174" y="4142"/>
                    <a:pt x="181" y="4150"/>
                    <a:pt x="194" y="4164"/>
                  </a:cubicBezTo>
                  <a:cubicBezTo>
                    <a:pt x="206" y="4180"/>
                    <a:pt x="222" y="4196"/>
                    <a:pt x="206" y="4208"/>
                  </a:cubicBezTo>
                  <a:cubicBezTo>
                    <a:pt x="206" y="4229"/>
                    <a:pt x="203" y="4238"/>
                    <a:pt x="198" y="4238"/>
                  </a:cubicBezTo>
                  <a:cubicBezTo>
                    <a:pt x="190" y="4238"/>
                    <a:pt x="179" y="4212"/>
                    <a:pt x="181" y="4177"/>
                  </a:cubicBezTo>
                  <a:cubicBezTo>
                    <a:pt x="173" y="4153"/>
                    <a:pt x="169" y="4142"/>
                    <a:pt x="172" y="4142"/>
                  </a:cubicBezTo>
                  <a:close/>
                  <a:moveTo>
                    <a:pt x="4211" y="4296"/>
                  </a:moveTo>
                  <a:lnTo>
                    <a:pt x="4224" y="4311"/>
                  </a:lnTo>
                  <a:lnTo>
                    <a:pt x="4224" y="4340"/>
                  </a:lnTo>
                  <a:lnTo>
                    <a:pt x="4196" y="4333"/>
                  </a:lnTo>
                  <a:cubicBezTo>
                    <a:pt x="4183" y="4318"/>
                    <a:pt x="4196" y="4305"/>
                    <a:pt x="4211" y="4296"/>
                  </a:cubicBezTo>
                  <a:close/>
                  <a:moveTo>
                    <a:pt x="4305" y="4266"/>
                  </a:moveTo>
                  <a:cubicBezTo>
                    <a:pt x="4308" y="4266"/>
                    <a:pt x="4314" y="4274"/>
                    <a:pt x="4324" y="4286"/>
                  </a:cubicBezTo>
                  <a:cubicBezTo>
                    <a:pt x="4343" y="4305"/>
                    <a:pt x="4346" y="4337"/>
                    <a:pt x="4334" y="4358"/>
                  </a:cubicBezTo>
                  <a:lnTo>
                    <a:pt x="4305" y="4380"/>
                  </a:lnTo>
                  <a:lnTo>
                    <a:pt x="4305" y="4380"/>
                  </a:lnTo>
                  <a:lnTo>
                    <a:pt x="4309" y="4327"/>
                  </a:lnTo>
                  <a:cubicBezTo>
                    <a:pt x="4303" y="4284"/>
                    <a:pt x="4301" y="4266"/>
                    <a:pt x="4305" y="4266"/>
                  </a:cubicBezTo>
                  <a:close/>
                  <a:moveTo>
                    <a:pt x="3706" y="4878"/>
                  </a:moveTo>
                  <a:cubicBezTo>
                    <a:pt x="3697" y="4878"/>
                    <a:pt x="3687" y="4885"/>
                    <a:pt x="3679" y="4891"/>
                  </a:cubicBezTo>
                  <a:cubicBezTo>
                    <a:pt x="3635" y="4898"/>
                    <a:pt x="3632" y="4926"/>
                    <a:pt x="3647" y="4945"/>
                  </a:cubicBezTo>
                  <a:cubicBezTo>
                    <a:pt x="3651" y="4949"/>
                    <a:pt x="3655" y="4952"/>
                    <a:pt x="3660" y="4952"/>
                  </a:cubicBezTo>
                  <a:cubicBezTo>
                    <a:pt x="3669" y="4952"/>
                    <a:pt x="3682" y="4941"/>
                    <a:pt x="3704" y="4926"/>
                  </a:cubicBezTo>
                  <a:cubicBezTo>
                    <a:pt x="3713" y="4913"/>
                    <a:pt x="3719" y="4901"/>
                    <a:pt x="3719" y="4885"/>
                  </a:cubicBezTo>
                  <a:cubicBezTo>
                    <a:pt x="3715" y="4880"/>
                    <a:pt x="3710" y="4878"/>
                    <a:pt x="3706" y="4878"/>
                  </a:cubicBezTo>
                  <a:close/>
                  <a:moveTo>
                    <a:pt x="3573" y="4925"/>
                  </a:moveTo>
                  <a:cubicBezTo>
                    <a:pt x="3582" y="4925"/>
                    <a:pt x="3587" y="4941"/>
                    <a:pt x="3572" y="4973"/>
                  </a:cubicBezTo>
                  <a:lnTo>
                    <a:pt x="3544" y="4995"/>
                  </a:lnTo>
                  <a:cubicBezTo>
                    <a:pt x="3531" y="4979"/>
                    <a:pt x="3547" y="4938"/>
                    <a:pt x="3563" y="4929"/>
                  </a:cubicBezTo>
                  <a:cubicBezTo>
                    <a:pt x="3566" y="4926"/>
                    <a:pt x="3570" y="4925"/>
                    <a:pt x="3573" y="4925"/>
                  </a:cubicBezTo>
                  <a:close/>
                  <a:moveTo>
                    <a:pt x="2656" y="5418"/>
                  </a:moveTo>
                  <a:cubicBezTo>
                    <a:pt x="2652" y="5418"/>
                    <a:pt x="2648" y="5421"/>
                    <a:pt x="2641" y="5427"/>
                  </a:cubicBezTo>
                  <a:lnTo>
                    <a:pt x="2629" y="5440"/>
                  </a:lnTo>
                  <a:lnTo>
                    <a:pt x="2654" y="5443"/>
                  </a:lnTo>
                  <a:lnTo>
                    <a:pt x="2670" y="5433"/>
                  </a:lnTo>
                  <a:cubicBezTo>
                    <a:pt x="2663" y="5423"/>
                    <a:pt x="2660" y="5418"/>
                    <a:pt x="2656" y="5418"/>
                  </a:cubicBezTo>
                  <a:close/>
                  <a:moveTo>
                    <a:pt x="2690" y="5529"/>
                  </a:moveTo>
                  <a:cubicBezTo>
                    <a:pt x="2695" y="5529"/>
                    <a:pt x="2700" y="5531"/>
                    <a:pt x="2704" y="5537"/>
                  </a:cubicBezTo>
                  <a:lnTo>
                    <a:pt x="2688" y="5549"/>
                  </a:lnTo>
                  <a:cubicBezTo>
                    <a:pt x="2686" y="5546"/>
                    <a:pt x="2684" y="5545"/>
                    <a:pt x="2682" y="5545"/>
                  </a:cubicBezTo>
                  <a:lnTo>
                    <a:pt x="2682" y="5545"/>
                  </a:lnTo>
                  <a:cubicBezTo>
                    <a:pt x="2677" y="5545"/>
                    <a:pt x="2681" y="5563"/>
                    <a:pt x="2701" y="5565"/>
                  </a:cubicBezTo>
                  <a:lnTo>
                    <a:pt x="2729" y="5599"/>
                  </a:lnTo>
                  <a:cubicBezTo>
                    <a:pt x="2722" y="5603"/>
                    <a:pt x="2714" y="5605"/>
                    <a:pt x="2706" y="5605"/>
                  </a:cubicBezTo>
                  <a:cubicBezTo>
                    <a:pt x="2693" y="5605"/>
                    <a:pt x="2681" y="5600"/>
                    <a:pt x="2673" y="5590"/>
                  </a:cubicBezTo>
                  <a:cubicBezTo>
                    <a:pt x="2632" y="5568"/>
                    <a:pt x="2632" y="5568"/>
                    <a:pt x="2660" y="5543"/>
                  </a:cubicBezTo>
                  <a:cubicBezTo>
                    <a:pt x="2670" y="5537"/>
                    <a:pt x="2681" y="5529"/>
                    <a:pt x="2690" y="5529"/>
                  </a:cubicBezTo>
                  <a:close/>
                  <a:moveTo>
                    <a:pt x="2512" y="5663"/>
                  </a:moveTo>
                  <a:cubicBezTo>
                    <a:pt x="2516" y="5663"/>
                    <a:pt x="2519" y="5666"/>
                    <a:pt x="2525" y="5675"/>
                  </a:cubicBezTo>
                  <a:cubicBezTo>
                    <a:pt x="2525" y="5690"/>
                    <a:pt x="2519" y="5703"/>
                    <a:pt x="2510" y="5715"/>
                  </a:cubicBezTo>
                  <a:lnTo>
                    <a:pt x="2482" y="5709"/>
                  </a:lnTo>
                  <a:cubicBezTo>
                    <a:pt x="2469" y="5693"/>
                    <a:pt x="2485" y="5681"/>
                    <a:pt x="2497" y="5672"/>
                  </a:cubicBezTo>
                  <a:cubicBezTo>
                    <a:pt x="2505" y="5666"/>
                    <a:pt x="2509" y="5663"/>
                    <a:pt x="2512" y="5663"/>
                  </a:cubicBezTo>
                  <a:close/>
                  <a:moveTo>
                    <a:pt x="5525" y="1"/>
                  </a:moveTo>
                  <a:cubicBezTo>
                    <a:pt x="5513" y="1"/>
                    <a:pt x="5505" y="5"/>
                    <a:pt x="5503" y="18"/>
                  </a:cubicBezTo>
                  <a:lnTo>
                    <a:pt x="5499" y="40"/>
                  </a:lnTo>
                  <a:cubicBezTo>
                    <a:pt x="5493" y="18"/>
                    <a:pt x="5489" y="7"/>
                    <a:pt x="5484" y="7"/>
                  </a:cubicBezTo>
                  <a:cubicBezTo>
                    <a:pt x="5480" y="7"/>
                    <a:pt x="5474" y="17"/>
                    <a:pt x="5465" y="37"/>
                  </a:cubicBezTo>
                  <a:cubicBezTo>
                    <a:pt x="5463" y="46"/>
                    <a:pt x="5458" y="51"/>
                    <a:pt x="5454" y="51"/>
                  </a:cubicBezTo>
                  <a:cubicBezTo>
                    <a:pt x="5449" y="51"/>
                    <a:pt x="5445" y="45"/>
                    <a:pt x="5446" y="34"/>
                  </a:cubicBezTo>
                  <a:cubicBezTo>
                    <a:pt x="5437" y="21"/>
                    <a:pt x="5424" y="15"/>
                    <a:pt x="5409" y="12"/>
                  </a:cubicBezTo>
                  <a:lnTo>
                    <a:pt x="5208" y="37"/>
                  </a:lnTo>
                  <a:cubicBezTo>
                    <a:pt x="5064" y="53"/>
                    <a:pt x="5011" y="71"/>
                    <a:pt x="5014" y="90"/>
                  </a:cubicBezTo>
                  <a:cubicBezTo>
                    <a:pt x="5007" y="104"/>
                    <a:pt x="5004" y="110"/>
                    <a:pt x="4998" y="110"/>
                  </a:cubicBezTo>
                  <a:cubicBezTo>
                    <a:pt x="4994" y="110"/>
                    <a:pt x="4989" y="107"/>
                    <a:pt x="4979" y="100"/>
                  </a:cubicBezTo>
                  <a:cubicBezTo>
                    <a:pt x="4968" y="92"/>
                    <a:pt x="4955" y="88"/>
                    <a:pt x="4943" y="88"/>
                  </a:cubicBezTo>
                  <a:cubicBezTo>
                    <a:pt x="4935" y="88"/>
                    <a:pt x="4927" y="90"/>
                    <a:pt x="4920" y="93"/>
                  </a:cubicBezTo>
                  <a:cubicBezTo>
                    <a:pt x="4912" y="95"/>
                    <a:pt x="4905" y="97"/>
                    <a:pt x="4897" y="97"/>
                  </a:cubicBezTo>
                  <a:cubicBezTo>
                    <a:pt x="4889" y="97"/>
                    <a:pt x="4882" y="94"/>
                    <a:pt x="4879" y="84"/>
                  </a:cubicBezTo>
                  <a:cubicBezTo>
                    <a:pt x="4870" y="109"/>
                    <a:pt x="4870" y="109"/>
                    <a:pt x="4851" y="115"/>
                  </a:cubicBezTo>
                  <a:cubicBezTo>
                    <a:pt x="4848" y="108"/>
                    <a:pt x="4844" y="104"/>
                    <a:pt x="4839" y="104"/>
                  </a:cubicBezTo>
                  <a:cubicBezTo>
                    <a:pt x="4831" y="104"/>
                    <a:pt x="4822" y="113"/>
                    <a:pt x="4816" y="128"/>
                  </a:cubicBezTo>
                  <a:cubicBezTo>
                    <a:pt x="4815" y="151"/>
                    <a:pt x="4814" y="162"/>
                    <a:pt x="4811" y="162"/>
                  </a:cubicBezTo>
                  <a:cubicBezTo>
                    <a:pt x="4809" y="162"/>
                    <a:pt x="4805" y="152"/>
                    <a:pt x="4797" y="134"/>
                  </a:cubicBezTo>
                  <a:cubicBezTo>
                    <a:pt x="4794" y="123"/>
                    <a:pt x="4776" y="118"/>
                    <a:pt x="4764" y="118"/>
                  </a:cubicBezTo>
                  <a:cubicBezTo>
                    <a:pt x="4752" y="118"/>
                    <a:pt x="4745" y="122"/>
                    <a:pt x="4757" y="128"/>
                  </a:cubicBezTo>
                  <a:cubicBezTo>
                    <a:pt x="4766" y="147"/>
                    <a:pt x="4732" y="162"/>
                    <a:pt x="4722" y="187"/>
                  </a:cubicBezTo>
                  <a:cubicBezTo>
                    <a:pt x="4714" y="192"/>
                    <a:pt x="4706" y="196"/>
                    <a:pt x="4698" y="196"/>
                  </a:cubicBezTo>
                  <a:cubicBezTo>
                    <a:pt x="4692" y="196"/>
                    <a:pt x="4686" y="193"/>
                    <a:pt x="4682" y="184"/>
                  </a:cubicBezTo>
                  <a:cubicBezTo>
                    <a:pt x="4679" y="183"/>
                    <a:pt x="4677" y="183"/>
                    <a:pt x="4674" y="183"/>
                  </a:cubicBezTo>
                  <a:cubicBezTo>
                    <a:pt x="4645" y="183"/>
                    <a:pt x="4584" y="240"/>
                    <a:pt x="4578" y="263"/>
                  </a:cubicBezTo>
                  <a:cubicBezTo>
                    <a:pt x="4586" y="274"/>
                    <a:pt x="4583" y="282"/>
                    <a:pt x="4576" y="282"/>
                  </a:cubicBezTo>
                  <a:cubicBezTo>
                    <a:pt x="4572" y="282"/>
                    <a:pt x="4567" y="279"/>
                    <a:pt x="4562" y="272"/>
                  </a:cubicBezTo>
                  <a:cubicBezTo>
                    <a:pt x="4559" y="266"/>
                    <a:pt x="4554" y="264"/>
                    <a:pt x="4549" y="264"/>
                  </a:cubicBezTo>
                  <a:cubicBezTo>
                    <a:pt x="4541" y="264"/>
                    <a:pt x="4531" y="269"/>
                    <a:pt x="4522" y="275"/>
                  </a:cubicBezTo>
                  <a:cubicBezTo>
                    <a:pt x="4521" y="286"/>
                    <a:pt x="4518" y="290"/>
                    <a:pt x="4515" y="290"/>
                  </a:cubicBezTo>
                  <a:cubicBezTo>
                    <a:pt x="4509" y="290"/>
                    <a:pt x="4501" y="279"/>
                    <a:pt x="4493" y="269"/>
                  </a:cubicBezTo>
                  <a:cubicBezTo>
                    <a:pt x="4496" y="256"/>
                    <a:pt x="4495" y="251"/>
                    <a:pt x="4490" y="251"/>
                  </a:cubicBezTo>
                  <a:cubicBezTo>
                    <a:pt x="4483" y="251"/>
                    <a:pt x="4470" y="260"/>
                    <a:pt x="4453" y="272"/>
                  </a:cubicBezTo>
                  <a:cubicBezTo>
                    <a:pt x="4446" y="297"/>
                    <a:pt x="4390" y="344"/>
                    <a:pt x="4346" y="382"/>
                  </a:cubicBezTo>
                  <a:cubicBezTo>
                    <a:pt x="4274" y="441"/>
                    <a:pt x="4274" y="469"/>
                    <a:pt x="4271" y="526"/>
                  </a:cubicBezTo>
                  <a:lnTo>
                    <a:pt x="4280" y="573"/>
                  </a:lnTo>
                  <a:lnTo>
                    <a:pt x="4255" y="538"/>
                  </a:lnTo>
                  <a:cubicBezTo>
                    <a:pt x="4240" y="523"/>
                    <a:pt x="4221" y="510"/>
                    <a:pt x="4202" y="501"/>
                  </a:cubicBezTo>
                  <a:lnTo>
                    <a:pt x="4202" y="501"/>
                  </a:lnTo>
                  <a:cubicBezTo>
                    <a:pt x="4186" y="513"/>
                    <a:pt x="4202" y="529"/>
                    <a:pt x="4215" y="548"/>
                  </a:cubicBezTo>
                  <a:cubicBezTo>
                    <a:pt x="4227" y="563"/>
                    <a:pt x="4211" y="576"/>
                    <a:pt x="4171" y="582"/>
                  </a:cubicBezTo>
                  <a:cubicBezTo>
                    <a:pt x="4130" y="592"/>
                    <a:pt x="4114" y="601"/>
                    <a:pt x="4111" y="629"/>
                  </a:cubicBezTo>
                  <a:cubicBezTo>
                    <a:pt x="4100" y="643"/>
                    <a:pt x="4082" y="652"/>
                    <a:pt x="4063" y="652"/>
                  </a:cubicBezTo>
                  <a:cubicBezTo>
                    <a:pt x="4060" y="652"/>
                    <a:pt x="4058" y="652"/>
                    <a:pt x="4055" y="651"/>
                  </a:cubicBezTo>
                  <a:cubicBezTo>
                    <a:pt x="4042" y="664"/>
                    <a:pt x="4042" y="664"/>
                    <a:pt x="4055" y="679"/>
                  </a:cubicBezTo>
                  <a:cubicBezTo>
                    <a:pt x="4065" y="692"/>
                    <a:pt x="4058" y="703"/>
                    <a:pt x="4040" y="703"/>
                  </a:cubicBezTo>
                  <a:cubicBezTo>
                    <a:pt x="4036" y="703"/>
                    <a:pt x="4032" y="702"/>
                    <a:pt x="4027" y="701"/>
                  </a:cubicBezTo>
                  <a:cubicBezTo>
                    <a:pt x="4018" y="698"/>
                    <a:pt x="4010" y="696"/>
                    <a:pt x="4002" y="696"/>
                  </a:cubicBezTo>
                  <a:cubicBezTo>
                    <a:pt x="3970" y="696"/>
                    <a:pt x="3944" y="721"/>
                    <a:pt x="3954" y="736"/>
                  </a:cubicBezTo>
                  <a:cubicBezTo>
                    <a:pt x="3970" y="751"/>
                    <a:pt x="3954" y="764"/>
                    <a:pt x="3939" y="773"/>
                  </a:cubicBezTo>
                  <a:cubicBezTo>
                    <a:pt x="3923" y="786"/>
                    <a:pt x="3911" y="805"/>
                    <a:pt x="3911" y="827"/>
                  </a:cubicBezTo>
                  <a:lnTo>
                    <a:pt x="3879" y="852"/>
                  </a:lnTo>
                  <a:cubicBezTo>
                    <a:pt x="3877" y="854"/>
                    <a:pt x="3875" y="855"/>
                    <a:pt x="3874" y="855"/>
                  </a:cubicBezTo>
                  <a:cubicBezTo>
                    <a:pt x="3867" y="855"/>
                    <a:pt x="3869" y="834"/>
                    <a:pt x="3882" y="824"/>
                  </a:cubicBezTo>
                  <a:lnTo>
                    <a:pt x="3854" y="817"/>
                  </a:lnTo>
                  <a:cubicBezTo>
                    <a:pt x="3826" y="842"/>
                    <a:pt x="3810" y="855"/>
                    <a:pt x="3810" y="883"/>
                  </a:cubicBezTo>
                  <a:cubicBezTo>
                    <a:pt x="3817" y="907"/>
                    <a:pt x="3820" y="918"/>
                    <a:pt x="3817" y="918"/>
                  </a:cubicBezTo>
                  <a:cubicBezTo>
                    <a:pt x="3815" y="918"/>
                    <a:pt x="3808" y="910"/>
                    <a:pt x="3795" y="896"/>
                  </a:cubicBezTo>
                  <a:cubicBezTo>
                    <a:pt x="3788" y="888"/>
                    <a:pt x="3778" y="882"/>
                    <a:pt x="3770" y="882"/>
                  </a:cubicBezTo>
                  <a:cubicBezTo>
                    <a:pt x="3761" y="882"/>
                    <a:pt x="3754" y="888"/>
                    <a:pt x="3754" y="902"/>
                  </a:cubicBezTo>
                  <a:cubicBezTo>
                    <a:pt x="3761" y="928"/>
                    <a:pt x="3754" y="938"/>
                    <a:pt x="3745" y="938"/>
                  </a:cubicBezTo>
                  <a:cubicBezTo>
                    <a:pt x="3738" y="938"/>
                    <a:pt x="3731" y="933"/>
                    <a:pt x="3726" y="927"/>
                  </a:cubicBezTo>
                  <a:cubicBezTo>
                    <a:pt x="3720" y="908"/>
                    <a:pt x="3717" y="897"/>
                    <a:pt x="3713" y="897"/>
                  </a:cubicBezTo>
                  <a:cubicBezTo>
                    <a:pt x="3707" y="897"/>
                    <a:pt x="3700" y="917"/>
                    <a:pt x="3682" y="961"/>
                  </a:cubicBezTo>
                  <a:cubicBezTo>
                    <a:pt x="3654" y="987"/>
                    <a:pt x="3607" y="1052"/>
                    <a:pt x="3566" y="1087"/>
                  </a:cubicBezTo>
                  <a:cubicBezTo>
                    <a:pt x="3510" y="1131"/>
                    <a:pt x="3481" y="1156"/>
                    <a:pt x="3455" y="1156"/>
                  </a:cubicBezTo>
                  <a:cubicBezTo>
                    <a:pt x="3453" y="1156"/>
                    <a:pt x="3451" y="1156"/>
                    <a:pt x="3450" y="1156"/>
                  </a:cubicBezTo>
                  <a:cubicBezTo>
                    <a:pt x="3447" y="1152"/>
                    <a:pt x="3444" y="1148"/>
                    <a:pt x="3441" y="1145"/>
                  </a:cubicBezTo>
                  <a:lnTo>
                    <a:pt x="3441" y="1145"/>
                  </a:lnTo>
                  <a:cubicBezTo>
                    <a:pt x="3461" y="1173"/>
                    <a:pt x="3448" y="1186"/>
                    <a:pt x="3406" y="1218"/>
                  </a:cubicBezTo>
                  <a:cubicBezTo>
                    <a:pt x="3365" y="1231"/>
                    <a:pt x="3334" y="1265"/>
                    <a:pt x="3334" y="1306"/>
                  </a:cubicBezTo>
                  <a:lnTo>
                    <a:pt x="3362" y="1284"/>
                  </a:lnTo>
                  <a:lnTo>
                    <a:pt x="3362" y="1284"/>
                  </a:lnTo>
                  <a:cubicBezTo>
                    <a:pt x="3387" y="1316"/>
                    <a:pt x="3372" y="1328"/>
                    <a:pt x="3331" y="1334"/>
                  </a:cubicBezTo>
                  <a:cubicBezTo>
                    <a:pt x="3328" y="1338"/>
                    <a:pt x="3324" y="1339"/>
                    <a:pt x="3321" y="1339"/>
                  </a:cubicBezTo>
                  <a:cubicBezTo>
                    <a:pt x="3311" y="1339"/>
                    <a:pt x="3299" y="1327"/>
                    <a:pt x="3290" y="1316"/>
                  </a:cubicBezTo>
                  <a:cubicBezTo>
                    <a:pt x="3282" y="1306"/>
                    <a:pt x="3270" y="1301"/>
                    <a:pt x="3257" y="1301"/>
                  </a:cubicBezTo>
                  <a:cubicBezTo>
                    <a:pt x="3250" y="1301"/>
                    <a:pt x="3243" y="1303"/>
                    <a:pt x="3237" y="1306"/>
                  </a:cubicBezTo>
                  <a:cubicBezTo>
                    <a:pt x="3221" y="1319"/>
                    <a:pt x="3205" y="1331"/>
                    <a:pt x="3234" y="1334"/>
                  </a:cubicBezTo>
                  <a:cubicBezTo>
                    <a:pt x="3246" y="1350"/>
                    <a:pt x="3246" y="1350"/>
                    <a:pt x="3234" y="1363"/>
                  </a:cubicBezTo>
                  <a:cubicBezTo>
                    <a:pt x="3215" y="1375"/>
                    <a:pt x="3202" y="1394"/>
                    <a:pt x="3202" y="1416"/>
                  </a:cubicBezTo>
                  <a:cubicBezTo>
                    <a:pt x="3215" y="1432"/>
                    <a:pt x="3202" y="1444"/>
                    <a:pt x="3187" y="1457"/>
                  </a:cubicBezTo>
                  <a:cubicBezTo>
                    <a:pt x="3168" y="1457"/>
                    <a:pt x="3146" y="1463"/>
                    <a:pt x="3130" y="1475"/>
                  </a:cubicBezTo>
                  <a:cubicBezTo>
                    <a:pt x="3127" y="1471"/>
                    <a:pt x="3122" y="1465"/>
                    <a:pt x="3118" y="1460"/>
                  </a:cubicBezTo>
                  <a:cubicBezTo>
                    <a:pt x="3105" y="1447"/>
                    <a:pt x="3093" y="1441"/>
                    <a:pt x="3077" y="1438"/>
                  </a:cubicBezTo>
                  <a:cubicBezTo>
                    <a:pt x="3068" y="1447"/>
                    <a:pt x="3068" y="1460"/>
                    <a:pt x="3074" y="1466"/>
                  </a:cubicBezTo>
                  <a:cubicBezTo>
                    <a:pt x="3090" y="1485"/>
                    <a:pt x="2742" y="1773"/>
                    <a:pt x="2698" y="1808"/>
                  </a:cubicBezTo>
                  <a:cubicBezTo>
                    <a:pt x="2657" y="1817"/>
                    <a:pt x="2613" y="1851"/>
                    <a:pt x="2641" y="1855"/>
                  </a:cubicBezTo>
                  <a:cubicBezTo>
                    <a:pt x="2654" y="1873"/>
                    <a:pt x="2582" y="1933"/>
                    <a:pt x="2497" y="2005"/>
                  </a:cubicBezTo>
                  <a:cubicBezTo>
                    <a:pt x="2394" y="2090"/>
                    <a:pt x="2322" y="2149"/>
                    <a:pt x="2337" y="2165"/>
                  </a:cubicBezTo>
                  <a:lnTo>
                    <a:pt x="2294" y="2199"/>
                  </a:lnTo>
                  <a:cubicBezTo>
                    <a:pt x="2265" y="2224"/>
                    <a:pt x="2250" y="2265"/>
                    <a:pt x="2234" y="2278"/>
                  </a:cubicBezTo>
                  <a:cubicBezTo>
                    <a:pt x="2234" y="2294"/>
                    <a:pt x="2229" y="2304"/>
                    <a:pt x="2224" y="2304"/>
                  </a:cubicBezTo>
                  <a:cubicBezTo>
                    <a:pt x="2221" y="2304"/>
                    <a:pt x="2218" y="2299"/>
                    <a:pt x="2218" y="2287"/>
                  </a:cubicBezTo>
                  <a:cubicBezTo>
                    <a:pt x="2209" y="2275"/>
                    <a:pt x="2200" y="2264"/>
                    <a:pt x="2189" y="2264"/>
                  </a:cubicBezTo>
                  <a:cubicBezTo>
                    <a:pt x="2185" y="2264"/>
                    <a:pt x="2182" y="2265"/>
                    <a:pt x="2178" y="2268"/>
                  </a:cubicBezTo>
                  <a:cubicBezTo>
                    <a:pt x="2149" y="2293"/>
                    <a:pt x="2162" y="2309"/>
                    <a:pt x="2178" y="2325"/>
                  </a:cubicBezTo>
                  <a:cubicBezTo>
                    <a:pt x="2184" y="2331"/>
                    <a:pt x="2184" y="2347"/>
                    <a:pt x="2174" y="2353"/>
                  </a:cubicBezTo>
                  <a:cubicBezTo>
                    <a:pt x="2169" y="2359"/>
                    <a:pt x="2165" y="2362"/>
                    <a:pt x="2162" y="2362"/>
                  </a:cubicBezTo>
                  <a:cubicBezTo>
                    <a:pt x="2158" y="2362"/>
                    <a:pt x="2155" y="2358"/>
                    <a:pt x="2146" y="2350"/>
                  </a:cubicBezTo>
                  <a:lnTo>
                    <a:pt x="2121" y="2315"/>
                  </a:lnTo>
                  <a:lnTo>
                    <a:pt x="2106" y="2328"/>
                  </a:lnTo>
                  <a:cubicBezTo>
                    <a:pt x="2115" y="2337"/>
                    <a:pt x="2115" y="2350"/>
                    <a:pt x="2106" y="2356"/>
                  </a:cubicBezTo>
                  <a:cubicBezTo>
                    <a:pt x="2099" y="2361"/>
                    <a:pt x="2096" y="2364"/>
                    <a:pt x="2092" y="2364"/>
                  </a:cubicBezTo>
                  <a:cubicBezTo>
                    <a:pt x="2086" y="2364"/>
                    <a:pt x="2080" y="2356"/>
                    <a:pt x="2065" y="2337"/>
                  </a:cubicBezTo>
                  <a:cubicBezTo>
                    <a:pt x="2054" y="2325"/>
                    <a:pt x="2045" y="2319"/>
                    <a:pt x="2039" y="2319"/>
                  </a:cubicBezTo>
                  <a:cubicBezTo>
                    <a:pt x="2031" y="2319"/>
                    <a:pt x="2029" y="2334"/>
                    <a:pt x="2037" y="2362"/>
                  </a:cubicBezTo>
                  <a:lnTo>
                    <a:pt x="2021" y="2400"/>
                  </a:lnTo>
                  <a:cubicBezTo>
                    <a:pt x="2015" y="2397"/>
                    <a:pt x="2010" y="2396"/>
                    <a:pt x="2005" y="2396"/>
                  </a:cubicBezTo>
                  <a:cubicBezTo>
                    <a:pt x="1977" y="2396"/>
                    <a:pt x="1977" y="2441"/>
                    <a:pt x="1974" y="2466"/>
                  </a:cubicBezTo>
                  <a:cubicBezTo>
                    <a:pt x="1961" y="2459"/>
                    <a:pt x="1951" y="2455"/>
                    <a:pt x="1943" y="2455"/>
                  </a:cubicBezTo>
                  <a:cubicBezTo>
                    <a:pt x="1928" y="2455"/>
                    <a:pt x="1925" y="2470"/>
                    <a:pt x="1933" y="2500"/>
                  </a:cubicBezTo>
                  <a:cubicBezTo>
                    <a:pt x="1944" y="2514"/>
                    <a:pt x="1933" y="2526"/>
                    <a:pt x="1912" y="2526"/>
                  </a:cubicBezTo>
                  <a:cubicBezTo>
                    <a:pt x="1910" y="2526"/>
                    <a:pt x="1908" y="2526"/>
                    <a:pt x="1905" y="2525"/>
                  </a:cubicBezTo>
                  <a:cubicBezTo>
                    <a:pt x="1901" y="2525"/>
                    <a:pt x="1898" y="2525"/>
                    <a:pt x="1895" y="2525"/>
                  </a:cubicBezTo>
                  <a:cubicBezTo>
                    <a:pt x="1873" y="2525"/>
                    <a:pt x="1858" y="2535"/>
                    <a:pt x="1833" y="2557"/>
                  </a:cubicBezTo>
                  <a:cubicBezTo>
                    <a:pt x="1833" y="2585"/>
                    <a:pt x="1729" y="2669"/>
                    <a:pt x="1617" y="2767"/>
                  </a:cubicBezTo>
                  <a:cubicBezTo>
                    <a:pt x="1488" y="2876"/>
                    <a:pt x="1404" y="2951"/>
                    <a:pt x="1416" y="2967"/>
                  </a:cubicBezTo>
                  <a:cubicBezTo>
                    <a:pt x="1408" y="2975"/>
                    <a:pt x="1405" y="2978"/>
                    <a:pt x="1396" y="2978"/>
                  </a:cubicBezTo>
                  <a:cubicBezTo>
                    <a:pt x="1391" y="2978"/>
                    <a:pt x="1385" y="2978"/>
                    <a:pt x="1375" y="2976"/>
                  </a:cubicBezTo>
                  <a:cubicBezTo>
                    <a:pt x="1371" y="2972"/>
                    <a:pt x="1366" y="2969"/>
                    <a:pt x="1363" y="2969"/>
                  </a:cubicBezTo>
                  <a:cubicBezTo>
                    <a:pt x="1354" y="2969"/>
                    <a:pt x="1351" y="2983"/>
                    <a:pt x="1360" y="3014"/>
                  </a:cubicBezTo>
                  <a:cubicBezTo>
                    <a:pt x="1360" y="3031"/>
                    <a:pt x="1364" y="3044"/>
                    <a:pt x="1362" y="3044"/>
                  </a:cubicBezTo>
                  <a:cubicBezTo>
                    <a:pt x="1360" y="3044"/>
                    <a:pt x="1355" y="3039"/>
                    <a:pt x="1344" y="3027"/>
                  </a:cubicBezTo>
                  <a:cubicBezTo>
                    <a:pt x="1341" y="3023"/>
                    <a:pt x="1338" y="3022"/>
                    <a:pt x="1334" y="3022"/>
                  </a:cubicBezTo>
                  <a:cubicBezTo>
                    <a:pt x="1319" y="3022"/>
                    <a:pt x="1292" y="3046"/>
                    <a:pt x="1247" y="3086"/>
                  </a:cubicBezTo>
                  <a:cubicBezTo>
                    <a:pt x="1203" y="3124"/>
                    <a:pt x="1147" y="3171"/>
                    <a:pt x="1162" y="3186"/>
                  </a:cubicBezTo>
                  <a:cubicBezTo>
                    <a:pt x="1154" y="3209"/>
                    <a:pt x="1150" y="3219"/>
                    <a:pt x="1148" y="3219"/>
                  </a:cubicBezTo>
                  <a:cubicBezTo>
                    <a:pt x="1147" y="3219"/>
                    <a:pt x="1147" y="3212"/>
                    <a:pt x="1147" y="3199"/>
                  </a:cubicBezTo>
                  <a:cubicBezTo>
                    <a:pt x="1143" y="3187"/>
                    <a:pt x="1135" y="3182"/>
                    <a:pt x="1124" y="3182"/>
                  </a:cubicBezTo>
                  <a:cubicBezTo>
                    <a:pt x="1094" y="3182"/>
                    <a:pt x="1045" y="3221"/>
                    <a:pt x="1034" y="3271"/>
                  </a:cubicBezTo>
                  <a:cubicBezTo>
                    <a:pt x="1025" y="3279"/>
                    <a:pt x="1016" y="3288"/>
                    <a:pt x="1006" y="3288"/>
                  </a:cubicBezTo>
                  <a:cubicBezTo>
                    <a:pt x="1002" y="3288"/>
                    <a:pt x="997" y="3286"/>
                    <a:pt x="993" y="3280"/>
                  </a:cubicBezTo>
                  <a:cubicBezTo>
                    <a:pt x="968" y="3302"/>
                    <a:pt x="949" y="3327"/>
                    <a:pt x="933" y="3356"/>
                  </a:cubicBezTo>
                  <a:lnTo>
                    <a:pt x="836" y="3443"/>
                  </a:lnTo>
                  <a:cubicBezTo>
                    <a:pt x="818" y="3462"/>
                    <a:pt x="802" y="3484"/>
                    <a:pt x="792" y="3509"/>
                  </a:cubicBezTo>
                  <a:lnTo>
                    <a:pt x="777" y="3522"/>
                  </a:lnTo>
                  <a:cubicBezTo>
                    <a:pt x="775" y="3520"/>
                    <a:pt x="773" y="3519"/>
                    <a:pt x="771" y="3519"/>
                  </a:cubicBezTo>
                  <a:cubicBezTo>
                    <a:pt x="749" y="3519"/>
                    <a:pt x="684" y="3575"/>
                    <a:pt x="595" y="3653"/>
                  </a:cubicBezTo>
                  <a:cubicBezTo>
                    <a:pt x="497" y="3736"/>
                    <a:pt x="414" y="3810"/>
                    <a:pt x="384" y="3810"/>
                  </a:cubicBezTo>
                  <a:cubicBezTo>
                    <a:pt x="383" y="3810"/>
                    <a:pt x="382" y="3810"/>
                    <a:pt x="382" y="3810"/>
                  </a:cubicBezTo>
                  <a:cubicBezTo>
                    <a:pt x="373" y="3819"/>
                    <a:pt x="366" y="3835"/>
                    <a:pt x="366" y="3851"/>
                  </a:cubicBezTo>
                  <a:cubicBezTo>
                    <a:pt x="379" y="3888"/>
                    <a:pt x="370" y="3902"/>
                    <a:pt x="350" y="3902"/>
                  </a:cubicBezTo>
                  <a:cubicBezTo>
                    <a:pt x="347" y="3902"/>
                    <a:pt x="343" y="3902"/>
                    <a:pt x="338" y="3901"/>
                  </a:cubicBezTo>
                  <a:cubicBezTo>
                    <a:pt x="332" y="3899"/>
                    <a:pt x="326" y="3899"/>
                    <a:pt x="321" y="3899"/>
                  </a:cubicBezTo>
                  <a:cubicBezTo>
                    <a:pt x="281" y="3899"/>
                    <a:pt x="248" y="3935"/>
                    <a:pt x="253" y="3976"/>
                  </a:cubicBezTo>
                  <a:lnTo>
                    <a:pt x="241" y="3961"/>
                  </a:lnTo>
                  <a:cubicBezTo>
                    <a:pt x="235" y="3958"/>
                    <a:pt x="229" y="3957"/>
                    <a:pt x="223" y="3957"/>
                  </a:cubicBezTo>
                  <a:cubicBezTo>
                    <a:pt x="190" y="3957"/>
                    <a:pt x="171" y="4001"/>
                    <a:pt x="184" y="4039"/>
                  </a:cubicBezTo>
                  <a:cubicBezTo>
                    <a:pt x="175" y="4038"/>
                    <a:pt x="166" y="4037"/>
                    <a:pt x="157" y="4037"/>
                  </a:cubicBezTo>
                  <a:cubicBezTo>
                    <a:pt x="141" y="4037"/>
                    <a:pt x="128" y="4041"/>
                    <a:pt x="128" y="4058"/>
                  </a:cubicBezTo>
                  <a:cubicBezTo>
                    <a:pt x="122" y="4063"/>
                    <a:pt x="118" y="4065"/>
                    <a:pt x="114" y="4065"/>
                  </a:cubicBezTo>
                  <a:cubicBezTo>
                    <a:pt x="108" y="4065"/>
                    <a:pt x="101" y="4058"/>
                    <a:pt x="84" y="4039"/>
                  </a:cubicBezTo>
                  <a:cubicBezTo>
                    <a:pt x="75" y="4027"/>
                    <a:pt x="66" y="4015"/>
                    <a:pt x="55" y="4015"/>
                  </a:cubicBezTo>
                  <a:cubicBezTo>
                    <a:pt x="51" y="4015"/>
                    <a:pt x="47" y="4017"/>
                    <a:pt x="43" y="4020"/>
                  </a:cubicBezTo>
                  <a:cubicBezTo>
                    <a:pt x="31" y="4033"/>
                    <a:pt x="43" y="4048"/>
                    <a:pt x="56" y="4064"/>
                  </a:cubicBezTo>
                  <a:lnTo>
                    <a:pt x="28" y="4089"/>
                  </a:lnTo>
                  <a:cubicBezTo>
                    <a:pt x="22" y="4095"/>
                    <a:pt x="18" y="4111"/>
                    <a:pt x="28" y="4117"/>
                  </a:cubicBezTo>
                  <a:cubicBezTo>
                    <a:pt x="40" y="4133"/>
                    <a:pt x="28" y="4145"/>
                    <a:pt x="12" y="4158"/>
                  </a:cubicBezTo>
                  <a:cubicBezTo>
                    <a:pt x="9" y="4155"/>
                    <a:pt x="7" y="4153"/>
                    <a:pt x="6" y="4153"/>
                  </a:cubicBezTo>
                  <a:lnTo>
                    <a:pt x="6" y="4153"/>
                  </a:lnTo>
                  <a:cubicBezTo>
                    <a:pt x="1" y="4153"/>
                    <a:pt x="6" y="4171"/>
                    <a:pt x="28" y="4174"/>
                  </a:cubicBezTo>
                  <a:cubicBezTo>
                    <a:pt x="40" y="4189"/>
                    <a:pt x="53" y="4205"/>
                    <a:pt x="40" y="4217"/>
                  </a:cubicBezTo>
                  <a:lnTo>
                    <a:pt x="69" y="4249"/>
                  </a:lnTo>
                  <a:cubicBezTo>
                    <a:pt x="89" y="4274"/>
                    <a:pt x="103" y="4289"/>
                    <a:pt x="129" y="4289"/>
                  </a:cubicBezTo>
                  <a:cubicBezTo>
                    <a:pt x="135" y="4289"/>
                    <a:pt x="142" y="4288"/>
                    <a:pt x="150" y="4286"/>
                  </a:cubicBezTo>
                  <a:cubicBezTo>
                    <a:pt x="222" y="4252"/>
                    <a:pt x="279" y="4233"/>
                    <a:pt x="250" y="4202"/>
                  </a:cubicBezTo>
                  <a:cubicBezTo>
                    <a:pt x="245" y="4172"/>
                    <a:pt x="267" y="4150"/>
                    <a:pt x="293" y="4150"/>
                  </a:cubicBezTo>
                  <a:cubicBezTo>
                    <a:pt x="298" y="4150"/>
                    <a:pt x="302" y="4150"/>
                    <a:pt x="307" y="4152"/>
                  </a:cubicBezTo>
                  <a:cubicBezTo>
                    <a:pt x="308" y="4154"/>
                    <a:pt x="311" y="4155"/>
                    <a:pt x="313" y="4155"/>
                  </a:cubicBezTo>
                  <a:cubicBezTo>
                    <a:pt x="334" y="4155"/>
                    <a:pt x="385" y="4110"/>
                    <a:pt x="448" y="4058"/>
                  </a:cubicBezTo>
                  <a:cubicBezTo>
                    <a:pt x="529" y="3985"/>
                    <a:pt x="573" y="3948"/>
                    <a:pt x="601" y="3948"/>
                  </a:cubicBezTo>
                  <a:cubicBezTo>
                    <a:pt x="602" y="3948"/>
                    <a:pt x="603" y="3948"/>
                    <a:pt x="604" y="3948"/>
                  </a:cubicBezTo>
                  <a:cubicBezTo>
                    <a:pt x="608" y="3949"/>
                    <a:pt x="611" y="3949"/>
                    <a:pt x="615" y="3949"/>
                  </a:cubicBezTo>
                  <a:cubicBezTo>
                    <a:pt x="625" y="3949"/>
                    <a:pt x="636" y="3946"/>
                    <a:pt x="645" y="3942"/>
                  </a:cubicBezTo>
                  <a:cubicBezTo>
                    <a:pt x="633" y="3926"/>
                    <a:pt x="717" y="3851"/>
                    <a:pt x="814" y="3763"/>
                  </a:cubicBezTo>
                  <a:cubicBezTo>
                    <a:pt x="915" y="3678"/>
                    <a:pt x="1015" y="3591"/>
                    <a:pt x="999" y="3575"/>
                  </a:cubicBezTo>
                  <a:lnTo>
                    <a:pt x="1027" y="3553"/>
                  </a:lnTo>
                  <a:cubicBezTo>
                    <a:pt x="1031" y="3556"/>
                    <a:pt x="1035" y="3558"/>
                    <a:pt x="1039" y="3558"/>
                  </a:cubicBezTo>
                  <a:cubicBezTo>
                    <a:pt x="1055" y="3558"/>
                    <a:pt x="1077" y="3538"/>
                    <a:pt x="1100" y="3519"/>
                  </a:cubicBezTo>
                  <a:cubicBezTo>
                    <a:pt x="1109" y="3494"/>
                    <a:pt x="1121" y="3472"/>
                    <a:pt x="1140" y="3453"/>
                  </a:cubicBezTo>
                  <a:cubicBezTo>
                    <a:pt x="1145" y="3458"/>
                    <a:pt x="1150" y="3460"/>
                    <a:pt x="1154" y="3460"/>
                  </a:cubicBezTo>
                  <a:cubicBezTo>
                    <a:pt x="1165" y="3460"/>
                    <a:pt x="1177" y="3448"/>
                    <a:pt x="1197" y="3431"/>
                  </a:cubicBezTo>
                  <a:cubicBezTo>
                    <a:pt x="1225" y="3409"/>
                    <a:pt x="1241" y="3396"/>
                    <a:pt x="1228" y="3381"/>
                  </a:cubicBezTo>
                  <a:cubicBezTo>
                    <a:pt x="1278" y="3334"/>
                    <a:pt x="1335" y="3293"/>
                    <a:pt x="1397" y="3262"/>
                  </a:cubicBezTo>
                  <a:cubicBezTo>
                    <a:pt x="1399" y="3262"/>
                    <a:pt x="1400" y="3262"/>
                    <a:pt x="1401" y="3262"/>
                  </a:cubicBezTo>
                  <a:cubicBezTo>
                    <a:pt x="1423" y="3262"/>
                    <a:pt x="1425" y="3235"/>
                    <a:pt x="1425" y="3208"/>
                  </a:cubicBezTo>
                  <a:cubicBezTo>
                    <a:pt x="1410" y="3190"/>
                    <a:pt x="1413" y="3168"/>
                    <a:pt x="1425" y="3152"/>
                  </a:cubicBezTo>
                  <a:lnTo>
                    <a:pt x="1454" y="3183"/>
                  </a:lnTo>
                  <a:cubicBezTo>
                    <a:pt x="1454" y="3198"/>
                    <a:pt x="1454" y="3205"/>
                    <a:pt x="1458" y="3205"/>
                  </a:cubicBezTo>
                  <a:cubicBezTo>
                    <a:pt x="1461" y="3205"/>
                    <a:pt x="1468" y="3199"/>
                    <a:pt x="1482" y="3186"/>
                  </a:cubicBezTo>
                  <a:lnTo>
                    <a:pt x="1510" y="3161"/>
                  </a:lnTo>
                  <a:cubicBezTo>
                    <a:pt x="1494" y="3146"/>
                    <a:pt x="1566" y="3083"/>
                    <a:pt x="1667" y="2998"/>
                  </a:cubicBezTo>
                  <a:cubicBezTo>
                    <a:pt x="1792" y="2886"/>
                    <a:pt x="1836" y="2851"/>
                    <a:pt x="1823" y="2835"/>
                  </a:cubicBezTo>
                  <a:cubicBezTo>
                    <a:pt x="1811" y="2820"/>
                    <a:pt x="1823" y="2807"/>
                    <a:pt x="1880" y="2788"/>
                  </a:cubicBezTo>
                  <a:cubicBezTo>
                    <a:pt x="2008" y="2763"/>
                    <a:pt x="2008" y="2763"/>
                    <a:pt x="2008" y="2735"/>
                  </a:cubicBezTo>
                  <a:lnTo>
                    <a:pt x="2008" y="2735"/>
                  </a:lnTo>
                  <a:cubicBezTo>
                    <a:pt x="2004" y="2738"/>
                    <a:pt x="2001" y="2740"/>
                    <a:pt x="1997" y="2740"/>
                  </a:cubicBezTo>
                  <a:cubicBezTo>
                    <a:pt x="1986" y="2740"/>
                    <a:pt x="1977" y="2728"/>
                    <a:pt x="1968" y="2716"/>
                  </a:cubicBezTo>
                  <a:cubicBezTo>
                    <a:pt x="1948" y="2695"/>
                    <a:pt x="1950" y="2682"/>
                    <a:pt x="1965" y="2682"/>
                  </a:cubicBezTo>
                  <a:cubicBezTo>
                    <a:pt x="1972" y="2682"/>
                    <a:pt x="1983" y="2685"/>
                    <a:pt x="1996" y="2691"/>
                  </a:cubicBezTo>
                  <a:cubicBezTo>
                    <a:pt x="1998" y="2694"/>
                    <a:pt x="2001" y="2695"/>
                    <a:pt x="2005" y="2695"/>
                  </a:cubicBezTo>
                  <a:cubicBezTo>
                    <a:pt x="2053" y="2695"/>
                    <a:pt x="2224" y="2525"/>
                    <a:pt x="2212" y="2484"/>
                  </a:cubicBezTo>
                  <a:cubicBezTo>
                    <a:pt x="2207" y="2478"/>
                    <a:pt x="2204" y="2474"/>
                    <a:pt x="2204" y="2474"/>
                  </a:cubicBezTo>
                  <a:lnTo>
                    <a:pt x="2204" y="2474"/>
                  </a:lnTo>
                  <a:cubicBezTo>
                    <a:pt x="2204" y="2474"/>
                    <a:pt x="2211" y="2482"/>
                    <a:pt x="2228" y="2500"/>
                  </a:cubicBezTo>
                  <a:cubicBezTo>
                    <a:pt x="2231" y="2504"/>
                    <a:pt x="2234" y="2507"/>
                    <a:pt x="2239" y="2507"/>
                  </a:cubicBezTo>
                  <a:cubicBezTo>
                    <a:pt x="2250" y="2507"/>
                    <a:pt x="2269" y="2491"/>
                    <a:pt x="2312" y="2456"/>
                  </a:cubicBezTo>
                  <a:lnTo>
                    <a:pt x="2356" y="2422"/>
                  </a:lnTo>
                  <a:cubicBezTo>
                    <a:pt x="2331" y="2392"/>
                    <a:pt x="2406" y="2347"/>
                    <a:pt x="2433" y="2347"/>
                  </a:cubicBezTo>
                  <a:cubicBezTo>
                    <a:pt x="2436" y="2347"/>
                    <a:pt x="2439" y="2348"/>
                    <a:pt x="2441" y="2350"/>
                  </a:cubicBezTo>
                  <a:cubicBezTo>
                    <a:pt x="2448" y="2351"/>
                    <a:pt x="2454" y="2351"/>
                    <a:pt x="2458" y="2351"/>
                  </a:cubicBezTo>
                  <a:cubicBezTo>
                    <a:pt x="2471" y="2351"/>
                    <a:pt x="2476" y="2346"/>
                    <a:pt x="2497" y="2328"/>
                  </a:cubicBezTo>
                  <a:cubicBezTo>
                    <a:pt x="2511" y="2271"/>
                    <a:pt x="2578" y="2231"/>
                    <a:pt x="2604" y="2231"/>
                  </a:cubicBezTo>
                  <a:cubicBezTo>
                    <a:pt x="2608" y="2231"/>
                    <a:pt x="2611" y="2232"/>
                    <a:pt x="2613" y="2234"/>
                  </a:cubicBezTo>
                  <a:lnTo>
                    <a:pt x="2641" y="2209"/>
                  </a:lnTo>
                  <a:cubicBezTo>
                    <a:pt x="2641" y="2181"/>
                    <a:pt x="2673" y="2159"/>
                    <a:pt x="2685" y="2146"/>
                  </a:cubicBezTo>
                  <a:cubicBezTo>
                    <a:pt x="2729" y="2108"/>
                    <a:pt x="2745" y="2096"/>
                    <a:pt x="2717" y="2093"/>
                  </a:cubicBezTo>
                  <a:cubicBezTo>
                    <a:pt x="2701" y="2077"/>
                    <a:pt x="2688" y="2061"/>
                    <a:pt x="2704" y="2049"/>
                  </a:cubicBezTo>
                  <a:lnTo>
                    <a:pt x="2704" y="2049"/>
                  </a:lnTo>
                  <a:lnTo>
                    <a:pt x="2717" y="2065"/>
                  </a:lnTo>
                  <a:cubicBezTo>
                    <a:pt x="2719" y="2067"/>
                    <a:pt x="2722" y="2068"/>
                    <a:pt x="2725" y="2068"/>
                  </a:cubicBezTo>
                  <a:cubicBezTo>
                    <a:pt x="2744" y="2068"/>
                    <a:pt x="2782" y="2038"/>
                    <a:pt x="2829" y="1999"/>
                  </a:cubicBezTo>
                  <a:cubicBezTo>
                    <a:pt x="2897" y="1940"/>
                    <a:pt x="2929" y="1917"/>
                    <a:pt x="2953" y="1917"/>
                  </a:cubicBezTo>
                  <a:cubicBezTo>
                    <a:pt x="2955" y="1917"/>
                    <a:pt x="2956" y="1917"/>
                    <a:pt x="2958" y="1917"/>
                  </a:cubicBezTo>
                  <a:lnTo>
                    <a:pt x="2961" y="1889"/>
                  </a:lnTo>
                  <a:cubicBezTo>
                    <a:pt x="2961" y="1869"/>
                    <a:pt x="2969" y="1857"/>
                    <a:pt x="2978" y="1857"/>
                  </a:cubicBezTo>
                  <a:cubicBezTo>
                    <a:pt x="2982" y="1857"/>
                    <a:pt x="2986" y="1859"/>
                    <a:pt x="2989" y="1864"/>
                  </a:cubicBezTo>
                  <a:cubicBezTo>
                    <a:pt x="2991" y="1864"/>
                    <a:pt x="2993" y="1865"/>
                    <a:pt x="2994" y="1865"/>
                  </a:cubicBezTo>
                  <a:cubicBezTo>
                    <a:pt x="3024" y="1865"/>
                    <a:pt x="3075" y="1818"/>
                    <a:pt x="3090" y="1783"/>
                  </a:cubicBezTo>
                  <a:lnTo>
                    <a:pt x="3118" y="1757"/>
                  </a:lnTo>
                  <a:cubicBezTo>
                    <a:pt x="3126" y="1762"/>
                    <a:pt x="3134" y="1764"/>
                    <a:pt x="3143" y="1764"/>
                  </a:cubicBezTo>
                  <a:cubicBezTo>
                    <a:pt x="3175" y="1764"/>
                    <a:pt x="3202" y="1733"/>
                    <a:pt x="3190" y="1698"/>
                  </a:cubicBezTo>
                  <a:lnTo>
                    <a:pt x="3190" y="1698"/>
                  </a:lnTo>
                  <a:cubicBezTo>
                    <a:pt x="3194" y="1703"/>
                    <a:pt x="3199" y="1705"/>
                    <a:pt x="3203" y="1705"/>
                  </a:cubicBezTo>
                  <a:cubicBezTo>
                    <a:pt x="3213" y="1705"/>
                    <a:pt x="3223" y="1697"/>
                    <a:pt x="3234" y="1688"/>
                  </a:cubicBezTo>
                  <a:cubicBezTo>
                    <a:pt x="3247" y="1656"/>
                    <a:pt x="3292" y="1613"/>
                    <a:pt x="3311" y="1613"/>
                  </a:cubicBezTo>
                  <a:cubicBezTo>
                    <a:pt x="3314" y="1613"/>
                    <a:pt x="3317" y="1614"/>
                    <a:pt x="3318" y="1616"/>
                  </a:cubicBezTo>
                  <a:lnTo>
                    <a:pt x="3334" y="1607"/>
                  </a:lnTo>
                  <a:cubicBezTo>
                    <a:pt x="3334" y="1585"/>
                    <a:pt x="3347" y="1566"/>
                    <a:pt x="3362" y="1554"/>
                  </a:cubicBezTo>
                  <a:cubicBezTo>
                    <a:pt x="3381" y="1541"/>
                    <a:pt x="3394" y="1522"/>
                    <a:pt x="3394" y="1500"/>
                  </a:cubicBezTo>
                  <a:cubicBezTo>
                    <a:pt x="3394" y="1488"/>
                    <a:pt x="3400" y="1472"/>
                    <a:pt x="3409" y="1463"/>
                  </a:cubicBezTo>
                  <a:cubicBezTo>
                    <a:pt x="3411" y="1461"/>
                    <a:pt x="3413" y="1460"/>
                    <a:pt x="3414" y="1460"/>
                  </a:cubicBezTo>
                  <a:cubicBezTo>
                    <a:pt x="3422" y="1460"/>
                    <a:pt x="3422" y="1483"/>
                    <a:pt x="3422" y="1507"/>
                  </a:cubicBezTo>
                  <a:cubicBezTo>
                    <a:pt x="3417" y="1518"/>
                    <a:pt x="3417" y="1524"/>
                    <a:pt x="3420" y="1524"/>
                  </a:cubicBezTo>
                  <a:cubicBezTo>
                    <a:pt x="3427" y="1524"/>
                    <a:pt x="3452" y="1490"/>
                    <a:pt x="3466" y="1441"/>
                  </a:cubicBezTo>
                  <a:cubicBezTo>
                    <a:pt x="3474" y="1405"/>
                    <a:pt x="3478" y="1388"/>
                    <a:pt x="3479" y="1388"/>
                  </a:cubicBezTo>
                  <a:lnTo>
                    <a:pt x="3479" y="1388"/>
                  </a:lnTo>
                  <a:cubicBezTo>
                    <a:pt x="3480" y="1388"/>
                    <a:pt x="3480" y="1402"/>
                    <a:pt x="3478" y="1428"/>
                  </a:cubicBezTo>
                  <a:cubicBezTo>
                    <a:pt x="3478" y="1447"/>
                    <a:pt x="3478" y="1465"/>
                    <a:pt x="3483" y="1465"/>
                  </a:cubicBezTo>
                  <a:cubicBezTo>
                    <a:pt x="3485" y="1465"/>
                    <a:pt x="3488" y="1460"/>
                    <a:pt x="3494" y="1447"/>
                  </a:cubicBezTo>
                  <a:cubicBezTo>
                    <a:pt x="3494" y="1447"/>
                    <a:pt x="3522" y="1422"/>
                    <a:pt x="3509" y="1406"/>
                  </a:cubicBezTo>
                  <a:lnTo>
                    <a:pt x="3550" y="1369"/>
                  </a:lnTo>
                  <a:cubicBezTo>
                    <a:pt x="3578" y="1366"/>
                    <a:pt x="3603" y="1356"/>
                    <a:pt x="3622" y="1338"/>
                  </a:cubicBezTo>
                  <a:cubicBezTo>
                    <a:pt x="3622" y="1318"/>
                    <a:pt x="3622" y="1312"/>
                    <a:pt x="3631" y="1312"/>
                  </a:cubicBezTo>
                  <a:cubicBezTo>
                    <a:pt x="3635" y="1312"/>
                    <a:pt x="3641" y="1314"/>
                    <a:pt x="3650" y="1316"/>
                  </a:cubicBezTo>
                  <a:cubicBezTo>
                    <a:pt x="3654" y="1320"/>
                    <a:pt x="3658" y="1322"/>
                    <a:pt x="3661" y="1322"/>
                  </a:cubicBezTo>
                  <a:cubicBezTo>
                    <a:pt x="3668" y="1322"/>
                    <a:pt x="3670" y="1310"/>
                    <a:pt x="3650" y="1287"/>
                  </a:cubicBezTo>
                  <a:cubicBezTo>
                    <a:pt x="3653" y="1262"/>
                    <a:pt x="3664" y="1249"/>
                    <a:pt x="3686" y="1249"/>
                  </a:cubicBezTo>
                  <a:cubicBezTo>
                    <a:pt x="3689" y="1249"/>
                    <a:pt x="3692" y="1249"/>
                    <a:pt x="3694" y="1250"/>
                  </a:cubicBezTo>
                  <a:cubicBezTo>
                    <a:pt x="3708" y="1264"/>
                    <a:pt x="3717" y="1270"/>
                    <a:pt x="3723" y="1270"/>
                  </a:cubicBezTo>
                  <a:cubicBezTo>
                    <a:pt x="3729" y="1270"/>
                    <a:pt x="3729" y="1263"/>
                    <a:pt x="3723" y="1253"/>
                  </a:cubicBezTo>
                  <a:cubicBezTo>
                    <a:pt x="3723" y="1240"/>
                    <a:pt x="3729" y="1225"/>
                    <a:pt x="3738" y="1215"/>
                  </a:cubicBezTo>
                  <a:cubicBezTo>
                    <a:pt x="3739" y="1216"/>
                    <a:pt x="3740" y="1217"/>
                    <a:pt x="3742" y="1217"/>
                  </a:cubicBezTo>
                  <a:cubicBezTo>
                    <a:pt x="3767" y="1217"/>
                    <a:pt x="3888" y="1114"/>
                    <a:pt x="4011" y="1015"/>
                  </a:cubicBezTo>
                  <a:cubicBezTo>
                    <a:pt x="4023" y="999"/>
                    <a:pt x="4027" y="974"/>
                    <a:pt x="4014" y="958"/>
                  </a:cubicBezTo>
                  <a:cubicBezTo>
                    <a:pt x="4001" y="942"/>
                    <a:pt x="3997" y="938"/>
                    <a:pt x="4000" y="938"/>
                  </a:cubicBezTo>
                  <a:lnTo>
                    <a:pt x="4000" y="938"/>
                  </a:lnTo>
                  <a:cubicBezTo>
                    <a:pt x="4002" y="938"/>
                    <a:pt x="4013" y="944"/>
                    <a:pt x="4027" y="946"/>
                  </a:cubicBezTo>
                  <a:cubicBezTo>
                    <a:pt x="4045" y="959"/>
                    <a:pt x="4061" y="964"/>
                    <a:pt x="4071" y="964"/>
                  </a:cubicBezTo>
                  <a:cubicBezTo>
                    <a:pt x="4090" y="964"/>
                    <a:pt x="4089" y="945"/>
                    <a:pt x="4055" y="921"/>
                  </a:cubicBezTo>
                  <a:cubicBezTo>
                    <a:pt x="4033" y="910"/>
                    <a:pt x="4024" y="905"/>
                    <a:pt x="4031" y="905"/>
                  </a:cubicBezTo>
                  <a:cubicBezTo>
                    <a:pt x="4035" y="905"/>
                    <a:pt x="4048" y="907"/>
                    <a:pt x="4070" y="911"/>
                  </a:cubicBezTo>
                  <a:cubicBezTo>
                    <a:pt x="4077" y="912"/>
                    <a:pt x="4083" y="913"/>
                    <a:pt x="4087" y="913"/>
                  </a:cubicBezTo>
                  <a:cubicBezTo>
                    <a:pt x="4099" y="913"/>
                    <a:pt x="4099" y="907"/>
                    <a:pt x="4099" y="886"/>
                  </a:cubicBezTo>
                  <a:cubicBezTo>
                    <a:pt x="4090" y="876"/>
                    <a:pt x="4095" y="867"/>
                    <a:pt x="4102" y="867"/>
                  </a:cubicBezTo>
                  <a:cubicBezTo>
                    <a:pt x="4106" y="867"/>
                    <a:pt x="4110" y="869"/>
                    <a:pt x="4114" y="874"/>
                  </a:cubicBezTo>
                  <a:cubicBezTo>
                    <a:pt x="4127" y="877"/>
                    <a:pt x="4140" y="879"/>
                    <a:pt x="4148" y="879"/>
                  </a:cubicBezTo>
                  <a:cubicBezTo>
                    <a:pt x="4158" y="879"/>
                    <a:pt x="4162" y="876"/>
                    <a:pt x="4155" y="867"/>
                  </a:cubicBezTo>
                  <a:cubicBezTo>
                    <a:pt x="4164" y="860"/>
                    <a:pt x="4176" y="857"/>
                    <a:pt x="4186" y="857"/>
                  </a:cubicBezTo>
                  <a:cubicBezTo>
                    <a:pt x="4189" y="857"/>
                    <a:pt x="4193" y="857"/>
                    <a:pt x="4196" y="858"/>
                  </a:cubicBezTo>
                  <a:cubicBezTo>
                    <a:pt x="4198" y="859"/>
                    <a:pt x="4201" y="859"/>
                    <a:pt x="4203" y="859"/>
                  </a:cubicBezTo>
                  <a:cubicBezTo>
                    <a:pt x="4225" y="859"/>
                    <a:pt x="4227" y="833"/>
                    <a:pt x="4227" y="808"/>
                  </a:cubicBezTo>
                  <a:cubicBezTo>
                    <a:pt x="4239" y="766"/>
                    <a:pt x="4248" y="745"/>
                    <a:pt x="4256" y="745"/>
                  </a:cubicBezTo>
                  <a:cubicBezTo>
                    <a:pt x="4261" y="745"/>
                    <a:pt x="4266" y="753"/>
                    <a:pt x="4271" y="770"/>
                  </a:cubicBezTo>
                  <a:cubicBezTo>
                    <a:pt x="4274" y="780"/>
                    <a:pt x="4278" y="784"/>
                    <a:pt x="4284" y="784"/>
                  </a:cubicBezTo>
                  <a:cubicBezTo>
                    <a:pt x="4305" y="784"/>
                    <a:pt x="4338" y="730"/>
                    <a:pt x="4331" y="695"/>
                  </a:cubicBezTo>
                  <a:cubicBezTo>
                    <a:pt x="4323" y="666"/>
                    <a:pt x="4320" y="655"/>
                    <a:pt x="4322" y="655"/>
                  </a:cubicBezTo>
                  <a:lnTo>
                    <a:pt x="4322" y="655"/>
                  </a:lnTo>
                  <a:cubicBezTo>
                    <a:pt x="4323" y="655"/>
                    <a:pt x="4326" y="660"/>
                    <a:pt x="4331" y="667"/>
                  </a:cubicBezTo>
                  <a:cubicBezTo>
                    <a:pt x="4334" y="672"/>
                    <a:pt x="4339" y="674"/>
                    <a:pt x="4345" y="674"/>
                  </a:cubicBezTo>
                  <a:cubicBezTo>
                    <a:pt x="4350" y="674"/>
                    <a:pt x="4354" y="673"/>
                    <a:pt x="4359" y="670"/>
                  </a:cubicBezTo>
                  <a:cubicBezTo>
                    <a:pt x="4367" y="662"/>
                    <a:pt x="4376" y="654"/>
                    <a:pt x="4385" y="654"/>
                  </a:cubicBezTo>
                  <a:cubicBezTo>
                    <a:pt x="4390" y="654"/>
                    <a:pt x="4395" y="657"/>
                    <a:pt x="4399" y="664"/>
                  </a:cubicBezTo>
                  <a:cubicBezTo>
                    <a:pt x="4415" y="648"/>
                    <a:pt x="4425" y="629"/>
                    <a:pt x="4431" y="610"/>
                  </a:cubicBezTo>
                  <a:cubicBezTo>
                    <a:pt x="4431" y="572"/>
                    <a:pt x="4463" y="545"/>
                    <a:pt x="4498" y="545"/>
                  </a:cubicBezTo>
                  <a:cubicBezTo>
                    <a:pt x="4509" y="545"/>
                    <a:pt x="4520" y="548"/>
                    <a:pt x="4531" y="554"/>
                  </a:cubicBezTo>
                  <a:lnTo>
                    <a:pt x="4547" y="513"/>
                  </a:lnTo>
                  <a:cubicBezTo>
                    <a:pt x="4538" y="482"/>
                    <a:pt x="4535" y="459"/>
                    <a:pt x="4544" y="459"/>
                  </a:cubicBezTo>
                  <a:cubicBezTo>
                    <a:pt x="4548" y="459"/>
                    <a:pt x="4554" y="463"/>
                    <a:pt x="4562" y="473"/>
                  </a:cubicBezTo>
                  <a:cubicBezTo>
                    <a:pt x="4567" y="479"/>
                    <a:pt x="4571" y="485"/>
                    <a:pt x="4575" y="490"/>
                  </a:cubicBezTo>
                  <a:lnTo>
                    <a:pt x="4575" y="490"/>
                  </a:lnTo>
                  <a:cubicBezTo>
                    <a:pt x="4568" y="465"/>
                    <a:pt x="4590" y="448"/>
                    <a:pt x="4613" y="448"/>
                  </a:cubicBezTo>
                  <a:cubicBezTo>
                    <a:pt x="4626" y="448"/>
                    <a:pt x="4639" y="454"/>
                    <a:pt x="4647" y="466"/>
                  </a:cubicBezTo>
                  <a:cubicBezTo>
                    <a:pt x="4654" y="477"/>
                    <a:pt x="4657" y="482"/>
                    <a:pt x="4661" y="482"/>
                  </a:cubicBezTo>
                  <a:cubicBezTo>
                    <a:pt x="4664" y="482"/>
                    <a:pt x="4667" y="480"/>
                    <a:pt x="4672" y="476"/>
                  </a:cubicBezTo>
                  <a:lnTo>
                    <a:pt x="4660" y="460"/>
                  </a:lnTo>
                  <a:cubicBezTo>
                    <a:pt x="4650" y="441"/>
                    <a:pt x="4638" y="422"/>
                    <a:pt x="4650" y="416"/>
                  </a:cubicBezTo>
                  <a:cubicBezTo>
                    <a:pt x="4657" y="411"/>
                    <a:pt x="4665" y="407"/>
                    <a:pt x="4673" y="407"/>
                  </a:cubicBezTo>
                  <a:cubicBezTo>
                    <a:pt x="4678" y="407"/>
                    <a:pt x="4684" y="409"/>
                    <a:pt x="4688" y="416"/>
                  </a:cubicBezTo>
                  <a:cubicBezTo>
                    <a:pt x="4703" y="424"/>
                    <a:pt x="4718" y="430"/>
                    <a:pt x="4725" y="430"/>
                  </a:cubicBezTo>
                  <a:cubicBezTo>
                    <a:pt x="4730" y="430"/>
                    <a:pt x="4732" y="427"/>
                    <a:pt x="4729" y="419"/>
                  </a:cubicBezTo>
                  <a:cubicBezTo>
                    <a:pt x="4732" y="418"/>
                    <a:pt x="4736" y="417"/>
                    <a:pt x="4741" y="417"/>
                  </a:cubicBezTo>
                  <a:cubicBezTo>
                    <a:pt x="4749" y="417"/>
                    <a:pt x="4757" y="420"/>
                    <a:pt x="4763" y="426"/>
                  </a:cubicBezTo>
                  <a:cubicBezTo>
                    <a:pt x="4782" y="413"/>
                    <a:pt x="4801" y="404"/>
                    <a:pt x="4819" y="397"/>
                  </a:cubicBezTo>
                  <a:cubicBezTo>
                    <a:pt x="4824" y="381"/>
                    <a:pt x="4837" y="370"/>
                    <a:pt x="4848" y="370"/>
                  </a:cubicBezTo>
                  <a:cubicBezTo>
                    <a:pt x="4854" y="370"/>
                    <a:pt x="4858" y="372"/>
                    <a:pt x="4860" y="379"/>
                  </a:cubicBezTo>
                  <a:cubicBezTo>
                    <a:pt x="4876" y="372"/>
                    <a:pt x="4888" y="360"/>
                    <a:pt x="4898" y="344"/>
                  </a:cubicBezTo>
                  <a:cubicBezTo>
                    <a:pt x="4912" y="338"/>
                    <a:pt x="4923" y="334"/>
                    <a:pt x="4931" y="334"/>
                  </a:cubicBezTo>
                  <a:cubicBezTo>
                    <a:pt x="4939" y="334"/>
                    <a:pt x="4945" y="338"/>
                    <a:pt x="4948" y="347"/>
                  </a:cubicBezTo>
                  <a:cubicBezTo>
                    <a:pt x="4951" y="356"/>
                    <a:pt x="4952" y="361"/>
                    <a:pt x="4954" y="361"/>
                  </a:cubicBezTo>
                  <a:cubicBezTo>
                    <a:pt x="4956" y="361"/>
                    <a:pt x="4959" y="354"/>
                    <a:pt x="4964" y="341"/>
                  </a:cubicBezTo>
                  <a:cubicBezTo>
                    <a:pt x="4957" y="322"/>
                    <a:pt x="4970" y="316"/>
                    <a:pt x="4985" y="313"/>
                  </a:cubicBezTo>
                  <a:lnTo>
                    <a:pt x="5017" y="306"/>
                  </a:lnTo>
                  <a:cubicBezTo>
                    <a:pt x="5011" y="285"/>
                    <a:pt x="5011" y="285"/>
                    <a:pt x="5026" y="281"/>
                  </a:cubicBezTo>
                  <a:cubicBezTo>
                    <a:pt x="5051" y="281"/>
                    <a:pt x="5079" y="281"/>
                    <a:pt x="5108" y="285"/>
                  </a:cubicBezTo>
                  <a:cubicBezTo>
                    <a:pt x="5152" y="278"/>
                    <a:pt x="5152" y="275"/>
                    <a:pt x="5133" y="259"/>
                  </a:cubicBezTo>
                  <a:lnTo>
                    <a:pt x="5133" y="259"/>
                  </a:lnTo>
                  <a:cubicBezTo>
                    <a:pt x="5132" y="260"/>
                    <a:pt x="5131" y="260"/>
                    <a:pt x="5130" y="260"/>
                  </a:cubicBezTo>
                  <a:cubicBezTo>
                    <a:pt x="5121" y="260"/>
                    <a:pt x="5118" y="251"/>
                    <a:pt x="5128" y="251"/>
                  </a:cubicBezTo>
                  <a:cubicBezTo>
                    <a:pt x="5133" y="251"/>
                    <a:pt x="5139" y="252"/>
                    <a:pt x="5148" y="256"/>
                  </a:cubicBezTo>
                  <a:cubicBezTo>
                    <a:pt x="5150" y="256"/>
                    <a:pt x="5152" y="256"/>
                    <a:pt x="5155" y="256"/>
                  </a:cubicBezTo>
                  <a:cubicBezTo>
                    <a:pt x="5175" y="256"/>
                    <a:pt x="5219" y="266"/>
                    <a:pt x="5261" y="266"/>
                  </a:cubicBezTo>
                  <a:cubicBezTo>
                    <a:pt x="5324" y="259"/>
                    <a:pt x="5324" y="263"/>
                    <a:pt x="5324" y="241"/>
                  </a:cubicBezTo>
                  <a:cubicBezTo>
                    <a:pt x="5315" y="220"/>
                    <a:pt x="5314" y="210"/>
                    <a:pt x="5318" y="210"/>
                  </a:cubicBezTo>
                  <a:lnTo>
                    <a:pt x="5318" y="210"/>
                  </a:lnTo>
                  <a:cubicBezTo>
                    <a:pt x="5322" y="210"/>
                    <a:pt x="5330" y="220"/>
                    <a:pt x="5340" y="241"/>
                  </a:cubicBezTo>
                  <a:cubicBezTo>
                    <a:pt x="5358" y="265"/>
                    <a:pt x="5370" y="275"/>
                    <a:pt x="5378" y="275"/>
                  </a:cubicBezTo>
                  <a:cubicBezTo>
                    <a:pt x="5383" y="275"/>
                    <a:pt x="5385" y="270"/>
                    <a:pt x="5387" y="263"/>
                  </a:cubicBezTo>
                  <a:cubicBezTo>
                    <a:pt x="5402" y="241"/>
                    <a:pt x="5402" y="241"/>
                    <a:pt x="5418" y="241"/>
                  </a:cubicBezTo>
                  <a:cubicBezTo>
                    <a:pt x="5418" y="253"/>
                    <a:pt x="5422" y="258"/>
                    <a:pt x="5430" y="258"/>
                  </a:cubicBezTo>
                  <a:cubicBezTo>
                    <a:pt x="5438" y="258"/>
                    <a:pt x="5449" y="254"/>
                    <a:pt x="5465" y="247"/>
                  </a:cubicBezTo>
                  <a:cubicBezTo>
                    <a:pt x="5481" y="247"/>
                    <a:pt x="5481" y="247"/>
                    <a:pt x="5477" y="269"/>
                  </a:cubicBezTo>
                  <a:lnTo>
                    <a:pt x="5509" y="272"/>
                  </a:lnTo>
                  <a:cubicBezTo>
                    <a:pt x="5520" y="260"/>
                    <a:pt x="5536" y="255"/>
                    <a:pt x="5555" y="255"/>
                  </a:cubicBezTo>
                  <a:cubicBezTo>
                    <a:pt x="5594" y="255"/>
                    <a:pt x="5640" y="278"/>
                    <a:pt x="5647" y="297"/>
                  </a:cubicBezTo>
                  <a:cubicBezTo>
                    <a:pt x="5659" y="297"/>
                    <a:pt x="5672" y="294"/>
                    <a:pt x="5681" y="285"/>
                  </a:cubicBezTo>
                  <a:cubicBezTo>
                    <a:pt x="5693" y="267"/>
                    <a:pt x="5703" y="258"/>
                    <a:pt x="5709" y="258"/>
                  </a:cubicBezTo>
                  <a:cubicBezTo>
                    <a:pt x="5715" y="258"/>
                    <a:pt x="5718" y="269"/>
                    <a:pt x="5713" y="291"/>
                  </a:cubicBezTo>
                  <a:cubicBezTo>
                    <a:pt x="5706" y="312"/>
                    <a:pt x="5703" y="322"/>
                    <a:pt x="5705" y="322"/>
                  </a:cubicBezTo>
                  <a:cubicBezTo>
                    <a:pt x="5707" y="322"/>
                    <a:pt x="5714" y="312"/>
                    <a:pt x="5728" y="294"/>
                  </a:cubicBezTo>
                  <a:cubicBezTo>
                    <a:pt x="5732" y="291"/>
                    <a:pt x="5738" y="290"/>
                    <a:pt x="5744" y="290"/>
                  </a:cubicBezTo>
                  <a:cubicBezTo>
                    <a:pt x="5772" y="290"/>
                    <a:pt x="5817" y="313"/>
                    <a:pt x="5794" y="341"/>
                  </a:cubicBezTo>
                  <a:cubicBezTo>
                    <a:pt x="5788" y="360"/>
                    <a:pt x="5781" y="379"/>
                    <a:pt x="5781" y="379"/>
                  </a:cubicBezTo>
                  <a:cubicBezTo>
                    <a:pt x="5791" y="372"/>
                    <a:pt x="5803" y="369"/>
                    <a:pt x="5816" y="369"/>
                  </a:cubicBezTo>
                  <a:cubicBezTo>
                    <a:pt x="5819" y="361"/>
                    <a:pt x="5823" y="358"/>
                    <a:pt x="5830" y="358"/>
                  </a:cubicBezTo>
                  <a:cubicBezTo>
                    <a:pt x="5840" y="358"/>
                    <a:pt x="5855" y="365"/>
                    <a:pt x="5879" y="375"/>
                  </a:cubicBezTo>
                  <a:cubicBezTo>
                    <a:pt x="5922" y="385"/>
                    <a:pt x="5960" y="397"/>
                    <a:pt x="6001" y="413"/>
                  </a:cubicBezTo>
                  <a:cubicBezTo>
                    <a:pt x="6029" y="429"/>
                    <a:pt x="6067" y="454"/>
                    <a:pt x="6070" y="482"/>
                  </a:cubicBezTo>
                  <a:cubicBezTo>
                    <a:pt x="6085" y="492"/>
                    <a:pt x="6103" y="498"/>
                    <a:pt x="6121" y="498"/>
                  </a:cubicBezTo>
                  <a:cubicBezTo>
                    <a:pt x="6125" y="498"/>
                    <a:pt x="6129" y="498"/>
                    <a:pt x="6132" y="498"/>
                  </a:cubicBezTo>
                  <a:cubicBezTo>
                    <a:pt x="6135" y="497"/>
                    <a:pt x="6138" y="497"/>
                    <a:pt x="6141" y="497"/>
                  </a:cubicBezTo>
                  <a:cubicBezTo>
                    <a:pt x="6163" y="497"/>
                    <a:pt x="6181" y="515"/>
                    <a:pt x="6170" y="529"/>
                  </a:cubicBezTo>
                  <a:lnTo>
                    <a:pt x="6183" y="538"/>
                  </a:lnTo>
                  <a:cubicBezTo>
                    <a:pt x="6198" y="538"/>
                    <a:pt x="6217" y="545"/>
                    <a:pt x="6233" y="551"/>
                  </a:cubicBezTo>
                  <a:cubicBezTo>
                    <a:pt x="6218" y="566"/>
                    <a:pt x="6214" y="592"/>
                    <a:pt x="6238" y="592"/>
                  </a:cubicBezTo>
                  <a:cubicBezTo>
                    <a:pt x="6239" y="592"/>
                    <a:pt x="6241" y="592"/>
                    <a:pt x="6242" y="592"/>
                  </a:cubicBezTo>
                  <a:cubicBezTo>
                    <a:pt x="6246" y="586"/>
                    <a:pt x="6251" y="584"/>
                    <a:pt x="6255" y="584"/>
                  </a:cubicBezTo>
                  <a:cubicBezTo>
                    <a:pt x="6264" y="584"/>
                    <a:pt x="6275" y="593"/>
                    <a:pt x="6289" y="607"/>
                  </a:cubicBezTo>
                  <a:cubicBezTo>
                    <a:pt x="6295" y="626"/>
                    <a:pt x="6389" y="730"/>
                    <a:pt x="6458" y="842"/>
                  </a:cubicBezTo>
                  <a:cubicBezTo>
                    <a:pt x="6535" y="949"/>
                    <a:pt x="6584" y="1068"/>
                    <a:pt x="6595" y="1068"/>
                  </a:cubicBezTo>
                  <a:cubicBezTo>
                    <a:pt x="6596" y="1068"/>
                    <a:pt x="6596" y="1068"/>
                    <a:pt x="6596" y="1068"/>
                  </a:cubicBezTo>
                  <a:lnTo>
                    <a:pt x="6612" y="1115"/>
                  </a:lnTo>
                  <a:lnTo>
                    <a:pt x="6628" y="1159"/>
                  </a:lnTo>
                  <a:cubicBezTo>
                    <a:pt x="6590" y="1171"/>
                    <a:pt x="6628" y="1240"/>
                    <a:pt x="6659" y="1281"/>
                  </a:cubicBezTo>
                  <a:cubicBezTo>
                    <a:pt x="6678" y="1291"/>
                    <a:pt x="6690" y="1306"/>
                    <a:pt x="6693" y="1325"/>
                  </a:cubicBezTo>
                  <a:cubicBezTo>
                    <a:pt x="6650" y="1331"/>
                    <a:pt x="6656" y="1378"/>
                    <a:pt x="6681" y="1406"/>
                  </a:cubicBezTo>
                  <a:cubicBezTo>
                    <a:pt x="6725" y="1419"/>
                    <a:pt x="6728" y="1435"/>
                    <a:pt x="6687" y="1438"/>
                  </a:cubicBezTo>
                  <a:cubicBezTo>
                    <a:pt x="6643" y="1444"/>
                    <a:pt x="6650" y="1472"/>
                    <a:pt x="6712" y="1500"/>
                  </a:cubicBezTo>
                  <a:cubicBezTo>
                    <a:pt x="6734" y="1516"/>
                    <a:pt x="6734" y="1516"/>
                    <a:pt x="6712" y="1535"/>
                  </a:cubicBezTo>
                  <a:cubicBezTo>
                    <a:pt x="6671" y="1551"/>
                    <a:pt x="6671" y="1566"/>
                    <a:pt x="6693" y="1566"/>
                  </a:cubicBezTo>
                  <a:cubicBezTo>
                    <a:pt x="6734" y="1582"/>
                    <a:pt x="6734" y="1598"/>
                    <a:pt x="6693" y="1613"/>
                  </a:cubicBezTo>
                  <a:cubicBezTo>
                    <a:pt x="6650" y="1645"/>
                    <a:pt x="6650" y="1645"/>
                    <a:pt x="6690" y="1660"/>
                  </a:cubicBezTo>
                  <a:cubicBezTo>
                    <a:pt x="6731" y="1682"/>
                    <a:pt x="6725" y="1742"/>
                    <a:pt x="6684" y="1757"/>
                  </a:cubicBezTo>
                  <a:cubicBezTo>
                    <a:pt x="6681" y="1773"/>
                    <a:pt x="6656" y="1786"/>
                    <a:pt x="6678" y="1789"/>
                  </a:cubicBezTo>
                  <a:lnTo>
                    <a:pt x="6653" y="1801"/>
                  </a:lnTo>
                  <a:lnTo>
                    <a:pt x="6646" y="1830"/>
                  </a:lnTo>
                  <a:lnTo>
                    <a:pt x="6668" y="1836"/>
                  </a:lnTo>
                  <a:cubicBezTo>
                    <a:pt x="6668" y="1851"/>
                    <a:pt x="6628" y="1939"/>
                    <a:pt x="6593" y="2043"/>
                  </a:cubicBezTo>
                  <a:cubicBezTo>
                    <a:pt x="6531" y="2191"/>
                    <a:pt x="6508" y="2221"/>
                    <a:pt x="6530" y="2221"/>
                  </a:cubicBezTo>
                  <a:cubicBezTo>
                    <a:pt x="6531" y="2221"/>
                    <a:pt x="6532" y="2221"/>
                    <a:pt x="6534" y="2221"/>
                  </a:cubicBezTo>
                  <a:lnTo>
                    <a:pt x="6534" y="2221"/>
                  </a:lnTo>
                  <a:cubicBezTo>
                    <a:pt x="6573" y="2227"/>
                    <a:pt x="6564" y="2250"/>
                    <a:pt x="6530" y="2250"/>
                  </a:cubicBezTo>
                  <a:cubicBezTo>
                    <a:pt x="6526" y="2250"/>
                    <a:pt x="6522" y="2250"/>
                    <a:pt x="6518" y="2249"/>
                  </a:cubicBezTo>
                  <a:cubicBezTo>
                    <a:pt x="6509" y="2262"/>
                    <a:pt x="6477" y="2281"/>
                    <a:pt x="6462" y="2306"/>
                  </a:cubicBezTo>
                  <a:cubicBezTo>
                    <a:pt x="6446" y="2326"/>
                    <a:pt x="6431" y="2347"/>
                    <a:pt x="6417" y="2347"/>
                  </a:cubicBezTo>
                  <a:cubicBezTo>
                    <a:pt x="6414" y="2347"/>
                    <a:pt x="6411" y="2346"/>
                    <a:pt x="6408" y="2343"/>
                  </a:cubicBezTo>
                  <a:lnTo>
                    <a:pt x="6399" y="2356"/>
                  </a:lnTo>
                  <a:cubicBezTo>
                    <a:pt x="6418" y="2406"/>
                    <a:pt x="6352" y="2478"/>
                    <a:pt x="6308" y="2500"/>
                  </a:cubicBezTo>
                  <a:cubicBezTo>
                    <a:pt x="6286" y="2519"/>
                    <a:pt x="6273" y="2541"/>
                    <a:pt x="6267" y="2569"/>
                  </a:cubicBezTo>
                  <a:cubicBezTo>
                    <a:pt x="6261" y="2593"/>
                    <a:pt x="6257" y="2600"/>
                    <a:pt x="6247" y="2600"/>
                  </a:cubicBezTo>
                  <a:cubicBezTo>
                    <a:pt x="6243" y="2600"/>
                    <a:pt x="6237" y="2599"/>
                    <a:pt x="6230" y="2597"/>
                  </a:cubicBezTo>
                  <a:cubicBezTo>
                    <a:pt x="6228" y="2595"/>
                    <a:pt x="6225" y="2594"/>
                    <a:pt x="6221" y="2594"/>
                  </a:cubicBezTo>
                  <a:cubicBezTo>
                    <a:pt x="6197" y="2594"/>
                    <a:pt x="6138" y="2633"/>
                    <a:pt x="6154" y="2663"/>
                  </a:cubicBezTo>
                  <a:lnTo>
                    <a:pt x="6126" y="2657"/>
                  </a:lnTo>
                  <a:cubicBezTo>
                    <a:pt x="6125" y="2657"/>
                    <a:pt x="6123" y="2657"/>
                    <a:pt x="6122" y="2657"/>
                  </a:cubicBezTo>
                  <a:cubicBezTo>
                    <a:pt x="6098" y="2657"/>
                    <a:pt x="6099" y="2683"/>
                    <a:pt x="6111" y="2698"/>
                  </a:cubicBezTo>
                  <a:cubicBezTo>
                    <a:pt x="6125" y="2715"/>
                    <a:pt x="6126" y="2727"/>
                    <a:pt x="6114" y="2727"/>
                  </a:cubicBezTo>
                  <a:cubicBezTo>
                    <a:pt x="6106" y="2727"/>
                    <a:pt x="6090" y="2720"/>
                    <a:pt x="6067" y="2704"/>
                  </a:cubicBezTo>
                  <a:cubicBezTo>
                    <a:pt x="6055" y="2689"/>
                    <a:pt x="6045" y="2683"/>
                    <a:pt x="6040" y="2683"/>
                  </a:cubicBezTo>
                  <a:cubicBezTo>
                    <a:pt x="6033" y="2683"/>
                    <a:pt x="6032" y="2691"/>
                    <a:pt x="6038" y="2701"/>
                  </a:cubicBezTo>
                  <a:cubicBezTo>
                    <a:pt x="6038" y="2724"/>
                    <a:pt x="6036" y="2751"/>
                    <a:pt x="6011" y="2751"/>
                  </a:cubicBezTo>
                  <a:cubicBezTo>
                    <a:pt x="6010" y="2751"/>
                    <a:pt x="6009" y="2751"/>
                    <a:pt x="6007" y="2751"/>
                  </a:cubicBezTo>
                  <a:cubicBezTo>
                    <a:pt x="5995" y="2760"/>
                    <a:pt x="5979" y="2773"/>
                    <a:pt x="6004" y="2807"/>
                  </a:cubicBezTo>
                  <a:cubicBezTo>
                    <a:pt x="6017" y="2823"/>
                    <a:pt x="6001" y="2832"/>
                    <a:pt x="5988" y="2845"/>
                  </a:cubicBezTo>
                  <a:cubicBezTo>
                    <a:pt x="5976" y="2829"/>
                    <a:pt x="5976" y="2829"/>
                    <a:pt x="5976" y="2801"/>
                  </a:cubicBezTo>
                  <a:cubicBezTo>
                    <a:pt x="5980" y="2798"/>
                    <a:pt x="5982" y="2796"/>
                    <a:pt x="5982" y="2796"/>
                  </a:cubicBezTo>
                  <a:lnTo>
                    <a:pt x="5982" y="2796"/>
                  </a:lnTo>
                  <a:cubicBezTo>
                    <a:pt x="5982" y="2796"/>
                    <a:pt x="5968" y="2807"/>
                    <a:pt x="5948" y="2823"/>
                  </a:cubicBezTo>
                  <a:cubicBezTo>
                    <a:pt x="5938" y="2830"/>
                    <a:pt x="5920" y="2835"/>
                    <a:pt x="5903" y="2835"/>
                  </a:cubicBezTo>
                  <a:cubicBezTo>
                    <a:pt x="5892" y="2835"/>
                    <a:pt x="5881" y="2833"/>
                    <a:pt x="5875" y="2826"/>
                  </a:cubicBezTo>
                  <a:cubicBezTo>
                    <a:pt x="5871" y="2825"/>
                    <a:pt x="5866" y="2824"/>
                    <a:pt x="5862" y="2824"/>
                  </a:cubicBezTo>
                  <a:cubicBezTo>
                    <a:pt x="5845" y="2824"/>
                    <a:pt x="5842" y="2836"/>
                    <a:pt x="5875" y="2854"/>
                  </a:cubicBezTo>
                  <a:cubicBezTo>
                    <a:pt x="5901" y="2886"/>
                    <a:pt x="5901" y="2886"/>
                    <a:pt x="5869" y="2911"/>
                  </a:cubicBezTo>
                  <a:cubicBezTo>
                    <a:pt x="5861" y="2917"/>
                    <a:pt x="5851" y="2924"/>
                    <a:pt x="5842" y="2924"/>
                  </a:cubicBezTo>
                  <a:cubicBezTo>
                    <a:pt x="5837" y="2924"/>
                    <a:pt x="5833" y="2922"/>
                    <a:pt x="5828" y="2917"/>
                  </a:cubicBezTo>
                  <a:cubicBezTo>
                    <a:pt x="5823" y="2908"/>
                    <a:pt x="5820" y="2904"/>
                    <a:pt x="5815" y="2904"/>
                  </a:cubicBezTo>
                  <a:cubicBezTo>
                    <a:pt x="5809" y="2904"/>
                    <a:pt x="5801" y="2910"/>
                    <a:pt x="5785" y="2923"/>
                  </a:cubicBezTo>
                  <a:cubicBezTo>
                    <a:pt x="5741" y="2958"/>
                    <a:pt x="5734" y="3039"/>
                    <a:pt x="5744" y="3086"/>
                  </a:cubicBezTo>
                  <a:cubicBezTo>
                    <a:pt x="5759" y="3103"/>
                    <a:pt x="5766" y="3111"/>
                    <a:pt x="5763" y="3111"/>
                  </a:cubicBezTo>
                  <a:cubicBezTo>
                    <a:pt x="5760" y="3111"/>
                    <a:pt x="5750" y="3106"/>
                    <a:pt x="5731" y="3096"/>
                  </a:cubicBezTo>
                  <a:cubicBezTo>
                    <a:pt x="5727" y="3090"/>
                    <a:pt x="5722" y="3088"/>
                    <a:pt x="5717" y="3088"/>
                  </a:cubicBezTo>
                  <a:cubicBezTo>
                    <a:pt x="5708" y="3088"/>
                    <a:pt x="5698" y="3096"/>
                    <a:pt x="5687" y="3102"/>
                  </a:cubicBezTo>
                  <a:cubicBezTo>
                    <a:pt x="5675" y="3086"/>
                    <a:pt x="5691" y="3074"/>
                    <a:pt x="5706" y="3064"/>
                  </a:cubicBezTo>
                  <a:lnTo>
                    <a:pt x="5691" y="3049"/>
                  </a:lnTo>
                  <a:cubicBezTo>
                    <a:pt x="5677" y="3041"/>
                    <a:pt x="5666" y="3037"/>
                    <a:pt x="5659" y="3037"/>
                  </a:cubicBezTo>
                  <a:cubicBezTo>
                    <a:pt x="5644" y="3037"/>
                    <a:pt x="5640" y="3052"/>
                    <a:pt x="5647" y="3083"/>
                  </a:cubicBezTo>
                  <a:cubicBezTo>
                    <a:pt x="5647" y="3102"/>
                    <a:pt x="5647" y="3106"/>
                    <a:pt x="5635" y="3106"/>
                  </a:cubicBezTo>
                  <a:cubicBezTo>
                    <a:pt x="5631" y="3106"/>
                    <a:pt x="5626" y="3106"/>
                    <a:pt x="5619" y="3105"/>
                  </a:cubicBezTo>
                  <a:cubicBezTo>
                    <a:pt x="5605" y="3102"/>
                    <a:pt x="5592" y="3100"/>
                    <a:pt x="5583" y="3100"/>
                  </a:cubicBezTo>
                  <a:cubicBezTo>
                    <a:pt x="5573" y="3100"/>
                    <a:pt x="5568" y="3103"/>
                    <a:pt x="5575" y="3111"/>
                  </a:cubicBezTo>
                  <a:cubicBezTo>
                    <a:pt x="5559" y="3124"/>
                    <a:pt x="5537" y="3130"/>
                    <a:pt x="5518" y="3130"/>
                  </a:cubicBezTo>
                  <a:cubicBezTo>
                    <a:pt x="5487" y="3152"/>
                    <a:pt x="5474" y="3165"/>
                    <a:pt x="5487" y="3180"/>
                  </a:cubicBezTo>
                  <a:cubicBezTo>
                    <a:pt x="5499" y="3196"/>
                    <a:pt x="5484" y="3208"/>
                    <a:pt x="5468" y="3221"/>
                  </a:cubicBezTo>
                  <a:cubicBezTo>
                    <a:pt x="5456" y="3230"/>
                    <a:pt x="5440" y="3243"/>
                    <a:pt x="5452" y="3259"/>
                  </a:cubicBezTo>
                  <a:cubicBezTo>
                    <a:pt x="5465" y="3274"/>
                    <a:pt x="5462" y="3302"/>
                    <a:pt x="5434" y="3327"/>
                  </a:cubicBezTo>
                  <a:cubicBezTo>
                    <a:pt x="5423" y="3349"/>
                    <a:pt x="5418" y="3358"/>
                    <a:pt x="5409" y="3358"/>
                  </a:cubicBezTo>
                  <a:cubicBezTo>
                    <a:pt x="5403" y="3358"/>
                    <a:pt x="5393" y="3353"/>
                    <a:pt x="5377" y="3343"/>
                  </a:cubicBezTo>
                  <a:cubicBezTo>
                    <a:pt x="5372" y="3338"/>
                    <a:pt x="5367" y="3336"/>
                    <a:pt x="5362" y="3336"/>
                  </a:cubicBezTo>
                  <a:cubicBezTo>
                    <a:pt x="5353" y="3336"/>
                    <a:pt x="5344" y="3343"/>
                    <a:pt x="5333" y="3349"/>
                  </a:cubicBezTo>
                  <a:cubicBezTo>
                    <a:pt x="5325" y="3355"/>
                    <a:pt x="5316" y="3359"/>
                    <a:pt x="5306" y="3359"/>
                  </a:cubicBezTo>
                  <a:cubicBezTo>
                    <a:pt x="5301" y="3359"/>
                    <a:pt x="5295" y="3358"/>
                    <a:pt x="5289" y="3356"/>
                  </a:cubicBezTo>
                  <a:cubicBezTo>
                    <a:pt x="5287" y="3355"/>
                    <a:pt x="5285" y="3355"/>
                    <a:pt x="5283" y="3355"/>
                  </a:cubicBezTo>
                  <a:cubicBezTo>
                    <a:pt x="5264" y="3355"/>
                    <a:pt x="5278" y="3370"/>
                    <a:pt x="5289" y="3384"/>
                  </a:cubicBezTo>
                  <a:lnTo>
                    <a:pt x="5315" y="3418"/>
                  </a:lnTo>
                  <a:cubicBezTo>
                    <a:pt x="5311" y="3421"/>
                    <a:pt x="5307" y="3422"/>
                    <a:pt x="5302" y="3422"/>
                  </a:cubicBezTo>
                  <a:cubicBezTo>
                    <a:pt x="5283" y="3422"/>
                    <a:pt x="5256" y="3405"/>
                    <a:pt x="5246" y="3390"/>
                  </a:cubicBezTo>
                  <a:cubicBezTo>
                    <a:pt x="5228" y="3382"/>
                    <a:pt x="5218" y="3377"/>
                    <a:pt x="5214" y="3377"/>
                  </a:cubicBezTo>
                  <a:cubicBezTo>
                    <a:pt x="5210" y="3377"/>
                    <a:pt x="5216" y="3385"/>
                    <a:pt x="5230" y="3403"/>
                  </a:cubicBezTo>
                  <a:cubicBezTo>
                    <a:pt x="5242" y="3418"/>
                    <a:pt x="5242" y="3447"/>
                    <a:pt x="5199" y="3453"/>
                  </a:cubicBezTo>
                  <a:cubicBezTo>
                    <a:pt x="5177" y="3472"/>
                    <a:pt x="5153" y="3489"/>
                    <a:pt x="5138" y="3489"/>
                  </a:cubicBezTo>
                  <a:cubicBezTo>
                    <a:pt x="5133" y="3489"/>
                    <a:pt x="5129" y="3488"/>
                    <a:pt x="5127" y="3484"/>
                  </a:cubicBezTo>
                  <a:cubicBezTo>
                    <a:pt x="5124" y="3484"/>
                    <a:pt x="5123" y="3484"/>
                    <a:pt x="5121" y="3484"/>
                  </a:cubicBezTo>
                  <a:cubicBezTo>
                    <a:pt x="5108" y="3484"/>
                    <a:pt x="5098" y="3492"/>
                    <a:pt x="5098" y="3506"/>
                  </a:cubicBezTo>
                  <a:cubicBezTo>
                    <a:pt x="5095" y="3534"/>
                    <a:pt x="5079" y="3547"/>
                    <a:pt x="5023" y="3563"/>
                  </a:cubicBezTo>
                  <a:cubicBezTo>
                    <a:pt x="4923" y="3588"/>
                    <a:pt x="4923" y="3588"/>
                    <a:pt x="4948" y="3622"/>
                  </a:cubicBezTo>
                  <a:cubicBezTo>
                    <a:pt x="4956" y="3632"/>
                    <a:pt x="4964" y="3642"/>
                    <a:pt x="4958" y="3642"/>
                  </a:cubicBezTo>
                  <a:cubicBezTo>
                    <a:pt x="4954" y="3642"/>
                    <a:pt x="4947" y="3639"/>
                    <a:pt x="4932" y="3631"/>
                  </a:cubicBezTo>
                  <a:cubicBezTo>
                    <a:pt x="4931" y="3631"/>
                    <a:pt x="4930" y="3631"/>
                    <a:pt x="4929" y="3631"/>
                  </a:cubicBezTo>
                  <a:cubicBezTo>
                    <a:pt x="4907" y="3631"/>
                    <a:pt x="4903" y="3658"/>
                    <a:pt x="4888" y="3694"/>
                  </a:cubicBezTo>
                  <a:cubicBezTo>
                    <a:pt x="4891" y="3725"/>
                    <a:pt x="4904" y="3751"/>
                    <a:pt x="4923" y="3772"/>
                  </a:cubicBezTo>
                  <a:cubicBezTo>
                    <a:pt x="4948" y="3804"/>
                    <a:pt x="4948" y="3804"/>
                    <a:pt x="4907" y="3813"/>
                  </a:cubicBezTo>
                  <a:cubicBezTo>
                    <a:pt x="4900" y="3817"/>
                    <a:pt x="4893" y="3818"/>
                    <a:pt x="4885" y="3818"/>
                  </a:cubicBezTo>
                  <a:cubicBezTo>
                    <a:pt x="4872" y="3818"/>
                    <a:pt x="4859" y="3813"/>
                    <a:pt x="4851" y="3801"/>
                  </a:cubicBezTo>
                  <a:cubicBezTo>
                    <a:pt x="4844" y="3794"/>
                    <a:pt x="4844" y="3782"/>
                    <a:pt x="4854" y="3772"/>
                  </a:cubicBezTo>
                  <a:lnTo>
                    <a:pt x="4866" y="3763"/>
                  </a:lnTo>
                  <a:cubicBezTo>
                    <a:pt x="4858" y="3753"/>
                    <a:pt x="4850" y="3741"/>
                    <a:pt x="4838" y="3741"/>
                  </a:cubicBezTo>
                  <a:cubicBezTo>
                    <a:pt x="4831" y="3741"/>
                    <a:pt x="4823" y="3745"/>
                    <a:pt x="4813" y="3754"/>
                  </a:cubicBezTo>
                  <a:cubicBezTo>
                    <a:pt x="4808" y="3753"/>
                    <a:pt x="4803" y="3752"/>
                    <a:pt x="4799" y="3752"/>
                  </a:cubicBezTo>
                  <a:cubicBezTo>
                    <a:pt x="4780" y="3752"/>
                    <a:pt x="4772" y="3763"/>
                    <a:pt x="4782" y="3776"/>
                  </a:cubicBezTo>
                  <a:cubicBezTo>
                    <a:pt x="4779" y="3775"/>
                    <a:pt x="4776" y="3775"/>
                    <a:pt x="4773" y="3775"/>
                  </a:cubicBezTo>
                  <a:cubicBezTo>
                    <a:pt x="4748" y="3775"/>
                    <a:pt x="4722" y="3797"/>
                    <a:pt x="4694" y="3816"/>
                  </a:cubicBezTo>
                  <a:cubicBezTo>
                    <a:pt x="4667" y="3837"/>
                    <a:pt x="4626" y="3870"/>
                    <a:pt x="4597" y="3870"/>
                  </a:cubicBezTo>
                  <a:cubicBezTo>
                    <a:pt x="4596" y="3870"/>
                    <a:pt x="4595" y="3870"/>
                    <a:pt x="4594" y="3870"/>
                  </a:cubicBezTo>
                  <a:cubicBezTo>
                    <a:pt x="4562" y="3892"/>
                    <a:pt x="4550" y="3904"/>
                    <a:pt x="4562" y="3920"/>
                  </a:cubicBezTo>
                  <a:cubicBezTo>
                    <a:pt x="4580" y="3942"/>
                    <a:pt x="4577" y="3955"/>
                    <a:pt x="4570" y="3955"/>
                  </a:cubicBezTo>
                  <a:cubicBezTo>
                    <a:pt x="4567" y="3955"/>
                    <a:pt x="4563" y="3953"/>
                    <a:pt x="4559" y="3948"/>
                  </a:cubicBezTo>
                  <a:cubicBezTo>
                    <a:pt x="4556" y="3946"/>
                    <a:pt x="4552" y="3946"/>
                    <a:pt x="4547" y="3946"/>
                  </a:cubicBezTo>
                  <a:cubicBezTo>
                    <a:pt x="4488" y="3946"/>
                    <a:pt x="4313" y="4061"/>
                    <a:pt x="4324" y="4105"/>
                  </a:cubicBezTo>
                  <a:lnTo>
                    <a:pt x="4293" y="4127"/>
                  </a:lnTo>
                  <a:cubicBezTo>
                    <a:pt x="4252" y="4133"/>
                    <a:pt x="4161" y="4202"/>
                    <a:pt x="4161" y="4230"/>
                  </a:cubicBezTo>
                  <a:lnTo>
                    <a:pt x="4114" y="4264"/>
                  </a:lnTo>
                  <a:cubicBezTo>
                    <a:pt x="4074" y="4271"/>
                    <a:pt x="4058" y="4283"/>
                    <a:pt x="4055" y="4308"/>
                  </a:cubicBezTo>
                  <a:cubicBezTo>
                    <a:pt x="4055" y="4329"/>
                    <a:pt x="4061" y="4344"/>
                    <a:pt x="4060" y="4344"/>
                  </a:cubicBezTo>
                  <a:cubicBezTo>
                    <a:pt x="4060" y="4344"/>
                    <a:pt x="4058" y="4342"/>
                    <a:pt x="4055" y="4337"/>
                  </a:cubicBezTo>
                  <a:cubicBezTo>
                    <a:pt x="4052" y="4333"/>
                    <a:pt x="4048" y="4332"/>
                    <a:pt x="4044" y="4332"/>
                  </a:cubicBezTo>
                  <a:cubicBezTo>
                    <a:pt x="4027" y="4332"/>
                    <a:pt x="3998" y="4353"/>
                    <a:pt x="3951" y="4390"/>
                  </a:cubicBezTo>
                  <a:cubicBezTo>
                    <a:pt x="3892" y="4437"/>
                    <a:pt x="3892" y="4437"/>
                    <a:pt x="3920" y="4440"/>
                  </a:cubicBezTo>
                  <a:cubicBezTo>
                    <a:pt x="3894" y="4475"/>
                    <a:pt x="3879" y="4485"/>
                    <a:pt x="3868" y="4485"/>
                  </a:cubicBezTo>
                  <a:cubicBezTo>
                    <a:pt x="3859" y="4485"/>
                    <a:pt x="3854" y="4478"/>
                    <a:pt x="3848" y="4471"/>
                  </a:cubicBezTo>
                  <a:cubicBezTo>
                    <a:pt x="3845" y="4455"/>
                    <a:pt x="3838" y="4448"/>
                    <a:pt x="3833" y="4448"/>
                  </a:cubicBezTo>
                  <a:cubicBezTo>
                    <a:pt x="3823" y="4448"/>
                    <a:pt x="3816" y="4471"/>
                    <a:pt x="3832" y="4509"/>
                  </a:cubicBezTo>
                  <a:cubicBezTo>
                    <a:pt x="3840" y="4546"/>
                    <a:pt x="3824" y="4567"/>
                    <a:pt x="3811" y="4567"/>
                  </a:cubicBezTo>
                  <a:cubicBezTo>
                    <a:pt x="3807" y="4567"/>
                    <a:pt x="3804" y="4566"/>
                    <a:pt x="3801" y="4562"/>
                  </a:cubicBezTo>
                  <a:cubicBezTo>
                    <a:pt x="3788" y="4543"/>
                    <a:pt x="3801" y="4534"/>
                    <a:pt x="3817" y="4521"/>
                  </a:cubicBezTo>
                  <a:lnTo>
                    <a:pt x="3792" y="4490"/>
                  </a:lnTo>
                  <a:cubicBezTo>
                    <a:pt x="3776" y="4500"/>
                    <a:pt x="3776" y="4500"/>
                    <a:pt x="3773" y="4528"/>
                  </a:cubicBezTo>
                  <a:cubicBezTo>
                    <a:pt x="3763" y="4537"/>
                    <a:pt x="3757" y="4553"/>
                    <a:pt x="3757" y="4568"/>
                  </a:cubicBezTo>
                  <a:cubicBezTo>
                    <a:pt x="3754" y="4594"/>
                    <a:pt x="3770" y="4615"/>
                    <a:pt x="3795" y="4615"/>
                  </a:cubicBezTo>
                  <a:cubicBezTo>
                    <a:pt x="3823" y="4622"/>
                    <a:pt x="3807" y="4634"/>
                    <a:pt x="3795" y="4644"/>
                  </a:cubicBezTo>
                  <a:cubicBezTo>
                    <a:pt x="3788" y="4645"/>
                    <a:pt x="3782" y="4645"/>
                    <a:pt x="3777" y="4645"/>
                  </a:cubicBezTo>
                  <a:cubicBezTo>
                    <a:pt x="3747" y="4645"/>
                    <a:pt x="3739" y="4630"/>
                    <a:pt x="3741" y="4606"/>
                  </a:cubicBezTo>
                  <a:cubicBezTo>
                    <a:pt x="3754" y="4597"/>
                    <a:pt x="3741" y="4578"/>
                    <a:pt x="3729" y="4562"/>
                  </a:cubicBezTo>
                  <a:cubicBezTo>
                    <a:pt x="3728" y="4561"/>
                    <a:pt x="3727" y="4560"/>
                    <a:pt x="3725" y="4560"/>
                  </a:cubicBezTo>
                  <a:cubicBezTo>
                    <a:pt x="3709" y="4560"/>
                    <a:pt x="3670" y="4641"/>
                    <a:pt x="3679" y="4681"/>
                  </a:cubicBezTo>
                  <a:lnTo>
                    <a:pt x="3666" y="4666"/>
                  </a:lnTo>
                  <a:cubicBezTo>
                    <a:pt x="3663" y="4661"/>
                    <a:pt x="3659" y="4659"/>
                    <a:pt x="3654" y="4659"/>
                  </a:cubicBezTo>
                  <a:cubicBezTo>
                    <a:pt x="3638" y="4659"/>
                    <a:pt x="3615" y="4677"/>
                    <a:pt x="3594" y="4694"/>
                  </a:cubicBezTo>
                  <a:cubicBezTo>
                    <a:pt x="3563" y="4716"/>
                    <a:pt x="3550" y="4728"/>
                    <a:pt x="3563" y="4744"/>
                  </a:cubicBezTo>
                  <a:cubicBezTo>
                    <a:pt x="3575" y="4763"/>
                    <a:pt x="3588" y="4778"/>
                    <a:pt x="3572" y="4788"/>
                  </a:cubicBezTo>
                  <a:cubicBezTo>
                    <a:pt x="3575" y="4786"/>
                    <a:pt x="3579" y="4785"/>
                    <a:pt x="3582" y="4785"/>
                  </a:cubicBezTo>
                  <a:cubicBezTo>
                    <a:pt x="3593" y="4785"/>
                    <a:pt x="3603" y="4797"/>
                    <a:pt x="3613" y="4810"/>
                  </a:cubicBezTo>
                  <a:cubicBezTo>
                    <a:pt x="3597" y="4812"/>
                    <a:pt x="3580" y="4814"/>
                    <a:pt x="3564" y="4814"/>
                  </a:cubicBezTo>
                  <a:cubicBezTo>
                    <a:pt x="3557" y="4814"/>
                    <a:pt x="3550" y="4814"/>
                    <a:pt x="3544" y="4813"/>
                  </a:cubicBezTo>
                  <a:cubicBezTo>
                    <a:pt x="3531" y="4810"/>
                    <a:pt x="3518" y="4809"/>
                    <a:pt x="3505" y="4809"/>
                  </a:cubicBezTo>
                  <a:cubicBezTo>
                    <a:pt x="3461" y="4809"/>
                    <a:pt x="3418" y="4825"/>
                    <a:pt x="3384" y="4854"/>
                  </a:cubicBezTo>
                  <a:cubicBezTo>
                    <a:pt x="3358" y="4877"/>
                    <a:pt x="3319" y="4908"/>
                    <a:pt x="3291" y="4908"/>
                  </a:cubicBezTo>
                  <a:cubicBezTo>
                    <a:pt x="3288" y="4908"/>
                    <a:pt x="3286" y="4907"/>
                    <a:pt x="3284" y="4907"/>
                  </a:cubicBezTo>
                  <a:cubicBezTo>
                    <a:pt x="3252" y="4929"/>
                    <a:pt x="3240" y="4941"/>
                    <a:pt x="3252" y="4957"/>
                  </a:cubicBezTo>
                  <a:lnTo>
                    <a:pt x="3221" y="4982"/>
                  </a:lnTo>
                  <a:cubicBezTo>
                    <a:pt x="3218" y="4981"/>
                    <a:pt x="3214" y="4981"/>
                    <a:pt x="3211" y="4981"/>
                  </a:cubicBezTo>
                  <a:cubicBezTo>
                    <a:pt x="3187" y="4981"/>
                    <a:pt x="3166" y="5000"/>
                    <a:pt x="3177" y="5017"/>
                  </a:cubicBezTo>
                  <a:cubicBezTo>
                    <a:pt x="3174" y="5042"/>
                    <a:pt x="3149" y="5039"/>
                    <a:pt x="3133" y="5051"/>
                  </a:cubicBezTo>
                  <a:cubicBezTo>
                    <a:pt x="3113" y="5046"/>
                    <a:pt x="3100" y="5044"/>
                    <a:pt x="3094" y="5044"/>
                  </a:cubicBezTo>
                  <a:cubicBezTo>
                    <a:pt x="3084" y="5044"/>
                    <a:pt x="3096" y="5052"/>
                    <a:pt x="3130" y="5076"/>
                  </a:cubicBezTo>
                  <a:cubicBezTo>
                    <a:pt x="3136" y="5085"/>
                    <a:pt x="3148" y="5088"/>
                    <a:pt x="3161" y="5088"/>
                  </a:cubicBezTo>
                  <a:cubicBezTo>
                    <a:pt x="3177" y="5088"/>
                    <a:pt x="3194" y="5083"/>
                    <a:pt x="3202" y="5076"/>
                  </a:cubicBezTo>
                  <a:lnTo>
                    <a:pt x="3246" y="5042"/>
                  </a:lnTo>
                  <a:lnTo>
                    <a:pt x="3246" y="5042"/>
                  </a:lnTo>
                  <a:lnTo>
                    <a:pt x="3215" y="5092"/>
                  </a:lnTo>
                  <a:cubicBezTo>
                    <a:pt x="3199" y="5104"/>
                    <a:pt x="3180" y="5142"/>
                    <a:pt x="3196" y="5161"/>
                  </a:cubicBezTo>
                  <a:cubicBezTo>
                    <a:pt x="3196" y="5161"/>
                    <a:pt x="3209" y="5176"/>
                    <a:pt x="3193" y="5189"/>
                  </a:cubicBezTo>
                  <a:lnTo>
                    <a:pt x="3168" y="5154"/>
                  </a:lnTo>
                  <a:cubicBezTo>
                    <a:pt x="3168" y="5133"/>
                    <a:pt x="3158" y="5111"/>
                    <a:pt x="3143" y="5095"/>
                  </a:cubicBezTo>
                  <a:cubicBezTo>
                    <a:pt x="3131" y="5088"/>
                    <a:pt x="3117" y="5085"/>
                    <a:pt x="3104" y="5085"/>
                  </a:cubicBezTo>
                  <a:cubicBezTo>
                    <a:pt x="3076" y="5085"/>
                    <a:pt x="3053" y="5101"/>
                    <a:pt x="3071" y="5123"/>
                  </a:cubicBezTo>
                  <a:cubicBezTo>
                    <a:pt x="3062" y="5130"/>
                    <a:pt x="3058" y="5134"/>
                    <a:pt x="3051" y="5134"/>
                  </a:cubicBezTo>
                  <a:cubicBezTo>
                    <a:pt x="3046" y="5134"/>
                    <a:pt x="3040" y="5132"/>
                    <a:pt x="3030" y="5129"/>
                  </a:cubicBezTo>
                  <a:cubicBezTo>
                    <a:pt x="3026" y="5125"/>
                    <a:pt x="3022" y="5123"/>
                    <a:pt x="3018" y="5123"/>
                  </a:cubicBezTo>
                  <a:cubicBezTo>
                    <a:pt x="3009" y="5123"/>
                    <a:pt x="3004" y="5138"/>
                    <a:pt x="3011" y="5170"/>
                  </a:cubicBezTo>
                  <a:cubicBezTo>
                    <a:pt x="3020" y="5200"/>
                    <a:pt x="3015" y="5215"/>
                    <a:pt x="2999" y="5215"/>
                  </a:cubicBezTo>
                  <a:cubicBezTo>
                    <a:pt x="2991" y="5215"/>
                    <a:pt x="2980" y="5212"/>
                    <a:pt x="2967" y="5205"/>
                  </a:cubicBezTo>
                  <a:cubicBezTo>
                    <a:pt x="2962" y="5204"/>
                    <a:pt x="2957" y="5203"/>
                    <a:pt x="2951" y="5203"/>
                  </a:cubicBezTo>
                  <a:cubicBezTo>
                    <a:pt x="2900" y="5203"/>
                    <a:pt x="2853" y="5241"/>
                    <a:pt x="2864" y="5255"/>
                  </a:cubicBezTo>
                  <a:cubicBezTo>
                    <a:pt x="2890" y="5286"/>
                    <a:pt x="2852" y="5318"/>
                    <a:pt x="2826" y="5318"/>
                  </a:cubicBezTo>
                  <a:cubicBezTo>
                    <a:pt x="2824" y="5318"/>
                    <a:pt x="2822" y="5318"/>
                    <a:pt x="2820" y="5317"/>
                  </a:cubicBezTo>
                  <a:cubicBezTo>
                    <a:pt x="2817" y="5317"/>
                    <a:pt x="2813" y="5316"/>
                    <a:pt x="2810" y="5316"/>
                  </a:cubicBezTo>
                  <a:cubicBezTo>
                    <a:pt x="2790" y="5316"/>
                    <a:pt x="2773" y="5333"/>
                    <a:pt x="2773" y="5352"/>
                  </a:cubicBezTo>
                  <a:cubicBezTo>
                    <a:pt x="2767" y="5344"/>
                    <a:pt x="2757" y="5339"/>
                    <a:pt x="2748" y="5339"/>
                  </a:cubicBezTo>
                  <a:cubicBezTo>
                    <a:pt x="2739" y="5339"/>
                    <a:pt x="2732" y="5344"/>
                    <a:pt x="2732" y="5358"/>
                  </a:cubicBezTo>
                  <a:cubicBezTo>
                    <a:pt x="2732" y="5358"/>
                    <a:pt x="2717" y="5371"/>
                    <a:pt x="2745" y="5377"/>
                  </a:cubicBezTo>
                  <a:lnTo>
                    <a:pt x="2742" y="5433"/>
                  </a:lnTo>
                  <a:cubicBezTo>
                    <a:pt x="2745" y="5430"/>
                    <a:pt x="2748" y="5429"/>
                    <a:pt x="2751" y="5429"/>
                  </a:cubicBezTo>
                  <a:cubicBezTo>
                    <a:pt x="2761" y="5429"/>
                    <a:pt x="2770" y="5441"/>
                    <a:pt x="2779" y="5452"/>
                  </a:cubicBezTo>
                  <a:cubicBezTo>
                    <a:pt x="2791" y="5466"/>
                    <a:pt x="2755" y="5484"/>
                    <a:pt x="2710" y="5484"/>
                  </a:cubicBezTo>
                  <a:cubicBezTo>
                    <a:pt x="2692" y="5484"/>
                    <a:pt x="2672" y="5481"/>
                    <a:pt x="2654" y="5474"/>
                  </a:cubicBezTo>
                  <a:lnTo>
                    <a:pt x="2598" y="5462"/>
                  </a:lnTo>
                  <a:lnTo>
                    <a:pt x="2623" y="5496"/>
                  </a:lnTo>
                  <a:cubicBezTo>
                    <a:pt x="2615" y="5504"/>
                    <a:pt x="2606" y="5511"/>
                    <a:pt x="2597" y="5511"/>
                  </a:cubicBezTo>
                  <a:cubicBezTo>
                    <a:pt x="2592" y="5511"/>
                    <a:pt x="2587" y="5508"/>
                    <a:pt x="2582" y="5502"/>
                  </a:cubicBezTo>
                  <a:cubicBezTo>
                    <a:pt x="2575" y="5494"/>
                    <a:pt x="2572" y="5490"/>
                    <a:pt x="2568" y="5490"/>
                  </a:cubicBezTo>
                  <a:cubicBezTo>
                    <a:pt x="2564" y="5490"/>
                    <a:pt x="2560" y="5492"/>
                    <a:pt x="2554" y="5496"/>
                  </a:cubicBezTo>
                  <a:cubicBezTo>
                    <a:pt x="2544" y="5505"/>
                    <a:pt x="2544" y="5518"/>
                    <a:pt x="2551" y="5524"/>
                  </a:cubicBezTo>
                  <a:cubicBezTo>
                    <a:pt x="2568" y="5548"/>
                    <a:pt x="2573" y="5556"/>
                    <a:pt x="2566" y="5556"/>
                  </a:cubicBezTo>
                  <a:cubicBezTo>
                    <a:pt x="2563" y="5556"/>
                    <a:pt x="2558" y="5554"/>
                    <a:pt x="2551" y="5552"/>
                  </a:cubicBezTo>
                  <a:cubicBezTo>
                    <a:pt x="2537" y="5545"/>
                    <a:pt x="2527" y="5542"/>
                    <a:pt x="2519" y="5542"/>
                  </a:cubicBezTo>
                  <a:cubicBezTo>
                    <a:pt x="2502" y="5542"/>
                    <a:pt x="2497" y="5557"/>
                    <a:pt x="2504" y="5587"/>
                  </a:cubicBezTo>
                  <a:cubicBezTo>
                    <a:pt x="2517" y="5606"/>
                    <a:pt x="2524" y="5615"/>
                    <a:pt x="2520" y="5615"/>
                  </a:cubicBezTo>
                  <a:cubicBezTo>
                    <a:pt x="2517" y="5615"/>
                    <a:pt x="2508" y="5609"/>
                    <a:pt x="2491" y="5599"/>
                  </a:cubicBezTo>
                  <a:cubicBezTo>
                    <a:pt x="2481" y="5590"/>
                    <a:pt x="2469" y="5583"/>
                    <a:pt x="2456" y="5583"/>
                  </a:cubicBezTo>
                  <a:cubicBezTo>
                    <a:pt x="2449" y="5583"/>
                    <a:pt x="2441" y="5585"/>
                    <a:pt x="2435" y="5590"/>
                  </a:cubicBezTo>
                  <a:lnTo>
                    <a:pt x="2447" y="5606"/>
                  </a:lnTo>
                  <a:cubicBezTo>
                    <a:pt x="2469" y="5636"/>
                    <a:pt x="2460" y="5647"/>
                    <a:pt x="2440" y="5647"/>
                  </a:cubicBezTo>
                  <a:cubicBezTo>
                    <a:pt x="2437" y="5647"/>
                    <a:pt x="2434" y="5647"/>
                    <a:pt x="2431" y="5646"/>
                  </a:cubicBezTo>
                  <a:cubicBezTo>
                    <a:pt x="2428" y="5641"/>
                    <a:pt x="2424" y="5638"/>
                    <a:pt x="2419" y="5638"/>
                  </a:cubicBezTo>
                  <a:cubicBezTo>
                    <a:pt x="2409" y="5638"/>
                    <a:pt x="2397" y="5653"/>
                    <a:pt x="2384" y="5681"/>
                  </a:cubicBezTo>
                  <a:cubicBezTo>
                    <a:pt x="2366" y="5695"/>
                    <a:pt x="2353" y="5706"/>
                    <a:pt x="2342" y="5706"/>
                  </a:cubicBezTo>
                  <a:cubicBezTo>
                    <a:pt x="2337" y="5706"/>
                    <a:pt x="2332" y="5703"/>
                    <a:pt x="2328" y="5697"/>
                  </a:cubicBezTo>
                  <a:cubicBezTo>
                    <a:pt x="2317" y="5682"/>
                    <a:pt x="2310" y="5674"/>
                    <a:pt x="2308" y="5674"/>
                  </a:cubicBezTo>
                  <a:lnTo>
                    <a:pt x="2308" y="5674"/>
                  </a:lnTo>
                  <a:cubicBezTo>
                    <a:pt x="2305" y="5674"/>
                    <a:pt x="2307" y="5685"/>
                    <a:pt x="2312" y="5709"/>
                  </a:cubicBezTo>
                  <a:cubicBezTo>
                    <a:pt x="2312" y="5737"/>
                    <a:pt x="2312" y="5737"/>
                    <a:pt x="2268" y="5744"/>
                  </a:cubicBezTo>
                  <a:cubicBezTo>
                    <a:pt x="2259" y="5742"/>
                    <a:pt x="2253" y="5740"/>
                    <a:pt x="2249" y="5740"/>
                  </a:cubicBezTo>
                  <a:cubicBezTo>
                    <a:pt x="2240" y="5740"/>
                    <a:pt x="2240" y="5746"/>
                    <a:pt x="2240" y="5766"/>
                  </a:cubicBezTo>
                  <a:cubicBezTo>
                    <a:pt x="2260" y="5792"/>
                    <a:pt x="2271" y="5807"/>
                    <a:pt x="2283" y="5807"/>
                  </a:cubicBezTo>
                  <a:cubicBezTo>
                    <a:pt x="2286" y="5807"/>
                    <a:pt x="2290" y="5806"/>
                    <a:pt x="2294" y="5803"/>
                  </a:cubicBezTo>
                  <a:cubicBezTo>
                    <a:pt x="2299" y="5799"/>
                    <a:pt x="2302" y="5797"/>
                    <a:pt x="2305" y="5797"/>
                  </a:cubicBezTo>
                  <a:cubicBezTo>
                    <a:pt x="2308" y="5797"/>
                    <a:pt x="2312" y="5801"/>
                    <a:pt x="2319" y="5809"/>
                  </a:cubicBezTo>
                  <a:lnTo>
                    <a:pt x="2290" y="5831"/>
                  </a:lnTo>
                  <a:cubicBezTo>
                    <a:pt x="2268" y="5847"/>
                    <a:pt x="2253" y="5869"/>
                    <a:pt x="2243" y="5894"/>
                  </a:cubicBezTo>
                  <a:cubicBezTo>
                    <a:pt x="2233" y="5921"/>
                    <a:pt x="2241" y="5944"/>
                    <a:pt x="2252" y="5944"/>
                  </a:cubicBezTo>
                  <a:cubicBezTo>
                    <a:pt x="2257" y="5944"/>
                    <a:pt x="2263" y="5939"/>
                    <a:pt x="2268" y="5925"/>
                  </a:cubicBezTo>
                  <a:lnTo>
                    <a:pt x="2297" y="5932"/>
                  </a:lnTo>
                  <a:cubicBezTo>
                    <a:pt x="2312" y="5951"/>
                    <a:pt x="2325" y="5960"/>
                    <a:pt x="2334" y="5960"/>
                  </a:cubicBezTo>
                  <a:cubicBezTo>
                    <a:pt x="2348" y="5960"/>
                    <a:pt x="2350" y="5940"/>
                    <a:pt x="2325" y="5910"/>
                  </a:cubicBezTo>
                  <a:cubicBezTo>
                    <a:pt x="2302" y="5880"/>
                    <a:pt x="2293" y="5868"/>
                    <a:pt x="2299" y="5868"/>
                  </a:cubicBezTo>
                  <a:cubicBezTo>
                    <a:pt x="2302" y="5868"/>
                    <a:pt x="2312" y="5873"/>
                    <a:pt x="2328" y="5882"/>
                  </a:cubicBezTo>
                  <a:cubicBezTo>
                    <a:pt x="2341" y="5897"/>
                    <a:pt x="2351" y="5903"/>
                    <a:pt x="2360" y="5903"/>
                  </a:cubicBezTo>
                  <a:cubicBezTo>
                    <a:pt x="2369" y="5903"/>
                    <a:pt x="2377" y="5897"/>
                    <a:pt x="2384" y="5891"/>
                  </a:cubicBezTo>
                  <a:cubicBezTo>
                    <a:pt x="2391" y="5885"/>
                    <a:pt x="2395" y="5882"/>
                    <a:pt x="2399" y="5882"/>
                  </a:cubicBezTo>
                  <a:cubicBezTo>
                    <a:pt x="2403" y="5882"/>
                    <a:pt x="2406" y="5887"/>
                    <a:pt x="2413" y="5897"/>
                  </a:cubicBezTo>
                  <a:cubicBezTo>
                    <a:pt x="2420" y="5907"/>
                    <a:pt x="2432" y="5912"/>
                    <a:pt x="2444" y="5912"/>
                  </a:cubicBezTo>
                  <a:cubicBezTo>
                    <a:pt x="2451" y="5912"/>
                    <a:pt x="2459" y="5910"/>
                    <a:pt x="2466" y="5907"/>
                  </a:cubicBezTo>
                  <a:cubicBezTo>
                    <a:pt x="2482" y="5894"/>
                    <a:pt x="2482" y="5894"/>
                    <a:pt x="2469" y="5878"/>
                  </a:cubicBezTo>
                  <a:cubicBezTo>
                    <a:pt x="2450" y="5874"/>
                    <a:pt x="2458" y="5863"/>
                    <a:pt x="2477" y="5863"/>
                  </a:cubicBezTo>
                  <a:cubicBezTo>
                    <a:pt x="2486" y="5863"/>
                    <a:pt x="2498" y="5865"/>
                    <a:pt x="2510" y="5872"/>
                  </a:cubicBezTo>
                  <a:cubicBezTo>
                    <a:pt x="2517" y="5873"/>
                    <a:pt x="2522" y="5873"/>
                    <a:pt x="2525" y="5873"/>
                  </a:cubicBezTo>
                  <a:cubicBezTo>
                    <a:pt x="2537" y="5873"/>
                    <a:pt x="2532" y="5868"/>
                    <a:pt x="2513" y="5844"/>
                  </a:cubicBezTo>
                  <a:cubicBezTo>
                    <a:pt x="2495" y="5819"/>
                    <a:pt x="2504" y="5801"/>
                    <a:pt x="2527" y="5801"/>
                  </a:cubicBezTo>
                  <a:cubicBezTo>
                    <a:pt x="2535" y="5801"/>
                    <a:pt x="2545" y="5803"/>
                    <a:pt x="2557" y="5809"/>
                  </a:cubicBezTo>
                  <a:lnTo>
                    <a:pt x="2588" y="5788"/>
                  </a:lnTo>
                  <a:cubicBezTo>
                    <a:pt x="2604" y="5775"/>
                    <a:pt x="2591" y="5759"/>
                    <a:pt x="2576" y="5741"/>
                  </a:cubicBezTo>
                  <a:cubicBezTo>
                    <a:pt x="2557" y="5717"/>
                    <a:pt x="2552" y="5711"/>
                    <a:pt x="2563" y="5711"/>
                  </a:cubicBezTo>
                  <a:cubicBezTo>
                    <a:pt x="2567" y="5711"/>
                    <a:pt x="2572" y="5712"/>
                    <a:pt x="2579" y="5712"/>
                  </a:cubicBezTo>
                  <a:cubicBezTo>
                    <a:pt x="2594" y="5715"/>
                    <a:pt x="2610" y="5725"/>
                    <a:pt x="2619" y="5734"/>
                  </a:cubicBezTo>
                  <a:cubicBezTo>
                    <a:pt x="2624" y="5741"/>
                    <a:pt x="2629" y="5744"/>
                    <a:pt x="2634" y="5744"/>
                  </a:cubicBezTo>
                  <a:cubicBezTo>
                    <a:pt x="2644" y="5744"/>
                    <a:pt x="2653" y="5736"/>
                    <a:pt x="2663" y="5728"/>
                  </a:cubicBezTo>
                  <a:cubicBezTo>
                    <a:pt x="2676" y="5719"/>
                    <a:pt x="2707" y="5694"/>
                    <a:pt x="2695" y="5678"/>
                  </a:cubicBezTo>
                  <a:lnTo>
                    <a:pt x="2695" y="5678"/>
                  </a:lnTo>
                  <a:lnTo>
                    <a:pt x="2707" y="5693"/>
                  </a:lnTo>
                  <a:cubicBezTo>
                    <a:pt x="2711" y="5691"/>
                    <a:pt x="2715" y="5690"/>
                    <a:pt x="2719" y="5690"/>
                  </a:cubicBezTo>
                  <a:cubicBezTo>
                    <a:pt x="2723" y="5690"/>
                    <a:pt x="2726" y="5691"/>
                    <a:pt x="2728" y="5691"/>
                  </a:cubicBezTo>
                  <a:cubicBezTo>
                    <a:pt x="2729" y="5691"/>
                    <a:pt x="2728" y="5690"/>
                    <a:pt x="2723" y="5684"/>
                  </a:cubicBezTo>
                  <a:cubicBezTo>
                    <a:pt x="2739" y="5672"/>
                    <a:pt x="2757" y="5665"/>
                    <a:pt x="2779" y="5665"/>
                  </a:cubicBezTo>
                  <a:cubicBezTo>
                    <a:pt x="2819" y="5659"/>
                    <a:pt x="2841" y="5593"/>
                    <a:pt x="2775" y="5593"/>
                  </a:cubicBezTo>
                  <a:cubicBezTo>
                    <a:pt x="2773" y="5593"/>
                    <a:pt x="2771" y="5593"/>
                    <a:pt x="2770" y="5593"/>
                  </a:cubicBezTo>
                  <a:lnTo>
                    <a:pt x="2786" y="5581"/>
                  </a:lnTo>
                  <a:cubicBezTo>
                    <a:pt x="2795" y="5574"/>
                    <a:pt x="2795" y="5562"/>
                    <a:pt x="2789" y="5552"/>
                  </a:cubicBezTo>
                  <a:cubicBezTo>
                    <a:pt x="2773" y="5537"/>
                    <a:pt x="2789" y="5524"/>
                    <a:pt x="2804" y="5515"/>
                  </a:cubicBezTo>
                  <a:lnTo>
                    <a:pt x="2829" y="5546"/>
                  </a:lnTo>
                  <a:cubicBezTo>
                    <a:pt x="2841" y="5576"/>
                    <a:pt x="2856" y="5589"/>
                    <a:pt x="2867" y="5589"/>
                  </a:cubicBezTo>
                  <a:cubicBezTo>
                    <a:pt x="2879" y="5589"/>
                    <a:pt x="2885" y="5572"/>
                    <a:pt x="2873" y="5540"/>
                  </a:cubicBezTo>
                  <a:lnTo>
                    <a:pt x="2873" y="5540"/>
                  </a:lnTo>
                  <a:cubicBezTo>
                    <a:pt x="2877" y="5544"/>
                    <a:pt x="2881" y="5550"/>
                    <a:pt x="2886" y="5556"/>
                  </a:cubicBezTo>
                  <a:cubicBezTo>
                    <a:pt x="2890" y="5561"/>
                    <a:pt x="2894" y="5564"/>
                    <a:pt x="2898" y="5564"/>
                  </a:cubicBezTo>
                  <a:cubicBezTo>
                    <a:pt x="2908" y="5564"/>
                    <a:pt x="2919" y="5549"/>
                    <a:pt x="2930" y="5521"/>
                  </a:cubicBezTo>
                  <a:cubicBezTo>
                    <a:pt x="2945" y="5512"/>
                    <a:pt x="2933" y="5465"/>
                    <a:pt x="2920" y="5449"/>
                  </a:cubicBezTo>
                  <a:cubicBezTo>
                    <a:pt x="2914" y="5443"/>
                    <a:pt x="2914" y="5427"/>
                    <a:pt x="2923" y="5421"/>
                  </a:cubicBezTo>
                  <a:cubicBezTo>
                    <a:pt x="2930" y="5417"/>
                    <a:pt x="2934" y="5414"/>
                    <a:pt x="2937" y="5414"/>
                  </a:cubicBezTo>
                  <a:cubicBezTo>
                    <a:pt x="2941" y="5414"/>
                    <a:pt x="2945" y="5418"/>
                    <a:pt x="2952" y="5427"/>
                  </a:cubicBezTo>
                  <a:cubicBezTo>
                    <a:pt x="2960" y="5437"/>
                    <a:pt x="2968" y="5442"/>
                    <a:pt x="2976" y="5442"/>
                  </a:cubicBezTo>
                  <a:cubicBezTo>
                    <a:pt x="2991" y="5442"/>
                    <a:pt x="3002" y="5422"/>
                    <a:pt x="2996" y="5393"/>
                  </a:cubicBezTo>
                  <a:lnTo>
                    <a:pt x="2996" y="5393"/>
                  </a:lnTo>
                  <a:lnTo>
                    <a:pt x="3008" y="5408"/>
                  </a:lnTo>
                  <a:cubicBezTo>
                    <a:pt x="3012" y="5414"/>
                    <a:pt x="3019" y="5418"/>
                    <a:pt x="3028" y="5418"/>
                  </a:cubicBezTo>
                  <a:cubicBezTo>
                    <a:pt x="3045" y="5418"/>
                    <a:pt x="3071" y="5404"/>
                    <a:pt x="3111" y="5355"/>
                  </a:cubicBezTo>
                  <a:cubicBezTo>
                    <a:pt x="3161" y="5319"/>
                    <a:pt x="3200" y="5289"/>
                    <a:pt x="3219" y="5289"/>
                  </a:cubicBezTo>
                  <a:cubicBezTo>
                    <a:pt x="3222" y="5289"/>
                    <a:pt x="3225" y="5290"/>
                    <a:pt x="3227" y="5292"/>
                  </a:cubicBezTo>
                  <a:cubicBezTo>
                    <a:pt x="3229" y="5294"/>
                    <a:pt x="3230" y="5294"/>
                    <a:pt x="3231" y="5294"/>
                  </a:cubicBezTo>
                  <a:cubicBezTo>
                    <a:pt x="3246" y="5294"/>
                    <a:pt x="3275" y="5225"/>
                    <a:pt x="3278" y="5173"/>
                  </a:cubicBezTo>
                  <a:cubicBezTo>
                    <a:pt x="3282" y="5180"/>
                    <a:pt x="3286" y="5182"/>
                    <a:pt x="3292" y="5182"/>
                  </a:cubicBezTo>
                  <a:cubicBezTo>
                    <a:pt x="3302" y="5182"/>
                    <a:pt x="3315" y="5172"/>
                    <a:pt x="3334" y="5158"/>
                  </a:cubicBezTo>
                  <a:cubicBezTo>
                    <a:pt x="3362" y="5137"/>
                    <a:pt x="3373" y="5129"/>
                    <a:pt x="3381" y="5129"/>
                  </a:cubicBezTo>
                  <a:cubicBezTo>
                    <a:pt x="3385" y="5129"/>
                    <a:pt x="3388" y="5133"/>
                    <a:pt x="3394" y="5139"/>
                  </a:cubicBezTo>
                  <a:cubicBezTo>
                    <a:pt x="3398" y="5159"/>
                    <a:pt x="3400" y="5170"/>
                    <a:pt x="3402" y="5170"/>
                  </a:cubicBezTo>
                  <a:cubicBezTo>
                    <a:pt x="3404" y="5170"/>
                    <a:pt x="3406" y="5156"/>
                    <a:pt x="3409" y="5126"/>
                  </a:cubicBezTo>
                  <a:cubicBezTo>
                    <a:pt x="3401" y="5098"/>
                    <a:pt x="3422" y="5080"/>
                    <a:pt x="3445" y="5080"/>
                  </a:cubicBezTo>
                  <a:cubicBezTo>
                    <a:pt x="3457" y="5080"/>
                    <a:pt x="3471" y="5086"/>
                    <a:pt x="3481" y="5098"/>
                  </a:cubicBezTo>
                  <a:cubicBezTo>
                    <a:pt x="3485" y="5103"/>
                    <a:pt x="3489" y="5105"/>
                    <a:pt x="3493" y="5105"/>
                  </a:cubicBezTo>
                  <a:cubicBezTo>
                    <a:pt x="3503" y="5105"/>
                    <a:pt x="3516" y="5094"/>
                    <a:pt x="3538" y="5079"/>
                  </a:cubicBezTo>
                  <a:cubicBezTo>
                    <a:pt x="3541" y="5051"/>
                    <a:pt x="3569" y="5029"/>
                    <a:pt x="3600" y="5004"/>
                  </a:cubicBezTo>
                  <a:cubicBezTo>
                    <a:pt x="3644" y="4970"/>
                    <a:pt x="3644" y="4970"/>
                    <a:pt x="3619" y="4938"/>
                  </a:cubicBezTo>
                  <a:cubicBezTo>
                    <a:pt x="3591" y="4904"/>
                    <a:pt x="3607" y="4894"/>
                    <a:pt x="3638" y="4869"/>
                  </a:cubicBezTo>
                  <a:cubicBezTo>
                    <a:pt x="3646" y="4863"/>
                    <a:pt x="3656" y="4856"/>
                    <a:pt x="3665" y="4856"/>
                  </a:cubicBezTo>
                  <a:cubicBezTo>
                    <a:pt x="3670" y="4856"/>
                    <a:pt x="3674" y="4858"/>
                    <a:pt x="3679" y="4863"/>
                  </a:cubicBezTo>
                  <a:cubicBezTo>
                    <a:pt x="3684" y="4864"/>
                    <a:pt x="3690" y="4865"/>
                    <a:pt x="3696" y="4865"/>
                  </a:cubicBezTo>
                  <a:cubicBezTo>
                    <a:pt x="3705" y="4865"/>
                    <a:pt x="3715" y="4863"/>
                    <a:pt x="3723" y="4857"/>
                  </a:cubicBezTo>
                  <a:cubicBezTo>
                    <a:pt x="3733" y="4851"/>
                    <a:pt x="3742" y="4843"/>
                    <a:pt x="3750" y="4843"/>
                  </a:cubicBezTo>
                  <a:cubicBezTo>
                    <a:pt x="3755" y="4843"/>
                    <a:pt x="3759" y="4845"/>
                    <a:pt x="3763" y="4851"/>
                  </a:cubicBezTo>
                  <a:cubicBezTo>
                    <a:pt x="3767" y="4851"/>
                    <a:pt x="3771" y="4851"/>
                    <a:pt x="3774" y="4851"/>
                  </a:cubicBezTo>
                  <a:cubicBezTo>
                    <a:pt x="3792" y="4851"/>
                    <a:pt x="3810" y="4845"/>
                    <a:pt x="3823" y="4832"/>
                  </a:cubicBezTo>
                  <a:cubicBezTo>
                    <a:pt x="3844" y="4815"/>
                    <a:pt x="3868" y="4798"/>
                    <a:pt x="3883" y="4798"/>
                  </a:cubicBezTo>
                  <a:cubicBezTo>
                    <a:pt x="3888" y="4798"/>
                    <a:pt x="3892" y="4800"/>
                    <a:pt x="3895" y="4803"/>
                  </a:cubicBezTo>
                  <a:cubicBezTo>
                    <a:pt x="3911" y="4791"/>
                    <a:pt x="3911" y="4791"/>
                    <a:pt x="3895" y="4775"/>
                  </a:cubicBezTo>
                  <a:cubicBezTo>
                    <a:pt x="3882" y="4760"/>
                    <a:pt x="3886" y="4731"/>
                    <a:pt x="3958" y="4703"/>
                  </a:cubicBezTo>
                  <a:cubicBezTo>
                    <a:pt x="3989" y="4678"/>
                    <a:pt x="4033" y="4644"/>
                    <a:pt x="4020" y="4628"/>
                  </a:cubicBezTo>
                  <a:cubicBezTo>
                    <a:pt x="4027" y="4622"/>
                    <a:pt x="4031" y="4619"/>
                    <a:pt x="4034" y="4619"/>
                  </a:cubicBezTo>
                  <a:cubicBezTo>
                    <a:pt x="4038" y="4619"/>
                    <a:pt x="4042" y="4624"/>
                    <a:pt x="4048" y="4634"/>
                  </a:cubicBezTo>
                  <a:cubicBezTo>
                    <a:pt x="4056" y="4644"/>
                    <a:pt x="4064" y="4649"/>
                    <a:pt x="4072" y="4649"/>
                  </a:cubicBezTo>
                  <a:cubicBezTo>
                    <a:pt x="4089" y="4649"/>
                    <a:pt x="4104" y="4626"/>
                    <a:pt x="4108" y="4587"/>
                  </a:cubicBezTo>
                  <a:cubicBezTo>
                    <a:pt x="4095" y="4574"/>
                    <a:pt x="4103" y="4564"/>
                    <a:pt x="4122" y="4564"/>
                  </a:cubicBezTo>
                  <a:cubicBezTo>
                    <a:pt x="4126" y="4564"/>
                    <a:pt x="4131" y="4564"/>
                    <a:pt x="4136" y="4565"/>
                  </a:cubicBezTo>
                  <a:cubicBezTo>
                    <a:pt x="4146" y="4553"/>
                    <a:pt x="4152" y="4540"/>
                    <a:pt x="4152" y="4525"/>
                  </a:cubicBezTo>
                  <a:cubicBezTo>
                    <a:pt x="4155" y="4496"/>
                    <a:pt x="4155" y="4496"/>
                    <a:pt x="4199" y="4490"/>
                  </a:cubicBezTo>
                  <a:cubicBezTo>
                    <a:pt x="4204" y="4496"/>
                    <a:pt x="4209" y="4498"/>
                    <a:pt x="4214" y="4498"/>
                  </a:cubicBezTo>
                  <a:cubicBezTo>
                    <a:pt x="4223" y="4498"/>
                    <a:pt x="4232" y="4492"/>
                    <a:pt x="4240" y="4484"/>
                  </a:cubicBezTo>
                  <a:cubicBezTo>
                    <a:pt x="4258" y="4444"/>
                    <a:pt x="4414" y="4324"/>
                    <a:pt x="4447" y="4324"/>
                  </a:cubicBezTo>
                  <a:cubicBezTo>
                    <a:pt x="4448" y="4324"/>
                    <a:pt x="4449" y="4324"/>
                    <a:pt x="4450" y="4324"/>
                  </a:cubicBezTo>
                  <a:cubicBezTo>
                    <a:pt x="4450" y="4296"/>
                    <a:pt x="4450" y="4296"/>
                    <a:pt x="4465" y="4283"/>
                  </a:cubicBezTo>
                  <a:cubicBezTo>
                    <a:pt x="4475" y="4289"/>
                    <a:pt x="4483" y="4291"/>
                    <a:pt x="4489" y="4291"/>
                  </a:cubicBezTo>
                  <a:cubicBezTo>
                    <a:pt x="4506" y="4291"/>
                    <a:pt x="4503" y="4269"/>
                    <a:pt x="4484" y="4246"/>
                  </a:cubicBezTo>
                  <a:lnTo>
                    <a:pt x="4468" y="4255"/>
                  </a:lnTo>
                  <a:lnTo>
                    <a:pt x="4453" y="4268"/>
                  </a:lnTo>
                  <a:cubicBezTo>
                    <a:pt x="4437" y="4246"/>
                    <a:pt x="4449" y="4224"/>
                    <a:pt x="4469" y="4224"/>
                  </a:cubicBezTo>
                  <a:cubicBezTo>
                    <a:pt x="4481" y="4224"/>
                    <a:pt x="4496" y="4231"/>
                    <a:pt x="4509" y="4249"/>
                  </a:cubicBezTo>
                  <a:cubicBezTo>
                    <a:pt x="4526" y="4258"/>
                    <a:pt x="4536" y="4263"/>
                    <a:pt x="4541" y="4263"/>
                  </a:cubicBezTo>
                  <a:cubicBezTo>
                    <a:pt x="4548" y="4263"/>
                    <a:pt x="4546" y="4253"/>
                    <a:pt x="4540" y="4227"/>
                  </a:cubicBezTo>
                  <a:cubicBezTo>
                    <a:pt x="4532" y="4197"/>
                    <a:pt x="4536" y="4182"/>
                    <a:pt x="4553" y="4182"/>
                  </a:cubicBezTo>
                  <a:cubicBezTo>
                    <a:pt x="4561" y="4182"/>
                    <a:pt x="4571" y="4185"/>
                    <a:pt x="4584" y="4192"/>
                  </a:cubicBezTo>
                  <a:cubicBezTo>
                    <a:pt x="4596" y="4207"/>
                    <a:pt x="4602" y="4215"/>
                    <a:pt x="4605" y="4215"/>
                  </a:cubicBezTo>
                  <a:cubicBezTo>
                    <a:pt x="4607" y="4215"/>
                    <a:pt x="4605" y="4204"/>
                    <a:pt x="4600" y="4180"/>
                  </a:cubicBezTo>
                  <a:cubicBezTo>
                    <a:pt x="4585" y="4120"/>
                    <a:pt x="4595" y="4078"/>
                    <a:pt x="4619" y="4078"/>
                  </a:cubicBezTo>
                  <a:cubicBezTo>
                    <a:pt x="4630" y="4078"/>
                    <a:pt x="4644" y="4087"/>
                    <a:pt x="4660" y="4108"/>
                  </a:cubicBezTo>
                  <a:cubicBezTo>
                    <a:pt x="4679" y="4129"/>
                    <a:pt x="4697" y="4139"/>
                    <a:pt x="4711" y="4139"/>
                  </a:cubicBezTo>
                  <a:cubicBezTo>
                    <a:pt x="4718" y="4139"/>
                    <a:pt x="4724" y="4137"/>
                    <a:pt x="4729" y="4133"/>
                  </a:cubicBezTo>
                  <a:cubicBezTo>
                    <a:pt x="4744" y="4120"/>
                    <a:pt x="4732" y="4105"/>
                    <a:pt x="4719" y="4089"/>
                  </a:cubicBezTo>
                  <a:cubicBezTo>
                    <a:pt x="4690" y="4073"/>
                    <a:pt x="4690" y="4062"/>
                    <a:pt x="4712" y="4062"/>
                  </a:cubicBezTo>
                  <a:cubicBezTo>
                    <a:pt x="4721" y="4062"/>
                    <a:pt x="4733" y="4064"/>
                    <a:pt x="4747" y="4067"/>
                  </a:cubicBezTo>
                  <a:cubicBezTo>
                    <a:pt x="4762" y="4069"/>
                    <a:pt x="4775" y="4070"/>
                    <a:pt x="4787" y="4070"/>
                  </a:cubicBezTo>
                  <a:cubicBezTo>
                    <a:pt x="4842" y="4070"/>
                    <a:pt x="4863" y="4046"/>
                    <a:pt x="4879" y="3989"/>
                  </a:cubicBezTo>
                  <a:cubicBezTo>
                    <a:pt x="4901" y="3940"/>
                    <a:pt x="4926" y="3908"/>
                    <a:pt x="4937" y="3908"/>
                  </a:cubicBezTo>
                  <a:cubicBezTo>
                    <a:pt x="4944" y="3908"/>
                    <a:pt x="4945" y="3919"/>
                    <a:pt x="4938" y="3945"/>
                  </a:cubicBezTo>
                  <a:cubicBezTo>
                    <a:pt x="4937" y="3975"/>
                    <a:pt x="4936" y="3989"/>
                    <a:pt x="4938" y="3989"/>
                  </a:cubicBezTo>
                  <a:cubicBezTo>
                    <a:pt x="4940" y="3989"/>
                    <a:pt x="4944" y="3979"/>
                    <a:pt x="4951" y="3961"/>
                  </a:cubicBezTo>
                  <a:lnTo>
                    <a:pt x="5026" y="3904"/>
                  </a:lnTo>
                  <a:cubicBezTo>
                    <a:pt x="5042" y="3888"/>
                    <a:pt x="5045" y="3863"/>
                    <a:pt x="5029" y="3848"/>
                  </a:cubicBezTo>
                  <a:lnTo>
                    <a:pt x="5029" y="3848"/>
                  </a:lnTo>
                  <a:cubicBezTo>
                    <a:pt x="5043" y="3855"/>
                    <a:pt x="5058" y="3859"/>
                    <a:pt x="5071" y="3859"/>
                  </a:cubicBezTo>
                  <a:cubicBezTo>
                    <a:pt x="5095" y="3859"/>
                    <a:pt x="5115" y="3844"/>
                    <a:pt x="5117" y="3807"/>
                  </a:cubicBezTo>
                  <a:lnTo>
                    <a:pt x="5148" y="3785"/>
                  </a:lnTo>
                  <a:cubicBezTo>
                    <a:pt x="5161" y="3772"/>
                    <a:pt x="5161" y="3772"/>
                    <a:pt x="5164" y="3744"/>
                  </a:cubicBezTo>
                  <a:cubicBezTo>
                    <a:pt x="5166" y="3727"/>
                    <a:pt x="5177" y="3723"/>
                    <a:pt x="5192" y="3723"/>
                  </a:cubicBezTo>
                  <a:cubicBezTo>
                    <a:pt x="5201" y="3723"/>
                    <a:pt x="5211" y="3724"/>
                    <a:pt x="5221" y="3725"/>
                  </a:cubicBezTo>
                  <a:cubicBezTo>
                    <a:pt x="5234" y="3728"/>
                    <a:pt x="5247" y="3731"/>
                    <a:pt x="5256" y="3731"/>
                  </a:cubicBezTo>
                  <a:cubicBezTo>
                    <a:pt x="5266" y="3731"/>
                    <a:pt x="5271" y="3728"/>
                    <a:pt x="5264" y="3719"/>
                  </a:cubicBezTo>
                  <a:cubicBezTo>
                    <a:pt x="5252" y="3704"/>
                    <a:pt x="5268" y="3663"/>
                    <a:pt x="5271" y="3635"/>
                  </a:cubicBezTo>
                  <a:cubicBezTo>
                    <a:pt x="5272" y="3622"/>
                    <a:pt x="5278" y="3616"/>
                    <a:pt x="5284" y="3616"/>
                  </a:cubicBezTo>
                  <a:cubicBezTo>
                    <a:pt x="5291" y="3616"/>
                    <a:pt x="5299" y="3625"/>
                    <a:pt x="5299" y="3641"/>
                  </a:cubicBezTo>
                  <a:cubicBezTo>
                    <a:pt x="5307" y="3650"/>
                    <a:pt x="5310" y="3654"/>
                    <a:pt x="5321" y="3654"/>
                  </a:cubicBezTo>
                  <a:cubicBezTo>
                    <a:pt x="5328" y="3654"/>
                    <a:pt x="5338" y="3653"/>
                    <a:pt x="5355" y="3650"/>
                  </a:cubicBezTo>
                  <a:cubicBezTo>
                    <a:pt x="5368" y="3638"/>
                    <a:pt x="5399" y="3616"/>
                    <a:pt x="5387" y="3600"/>
                  </a:cubicBezTo>
                  <a:cubicBezTo>
                    <a:pt x="5374" y="3585"/>
                    <a:pt x="5458" y="3519"/>
                    <a:pt x="5488" y="3519"/>
                  </a:cubicBezTo>
                  <a:cubicBezTo>
                    <a:pt x="5489" y="3519"/>
                    <a:pt x="5489" y="3519"/>
                    <a:pt x="5490" y="3519"/>
                  </a:cubicBezTo>
                  <a:lnTo>
                    <a:pt x="5518" y="3497"/>
                  </a:lnTo>
                  <a:cubicBezTo>
                    <a:pt x="5534" y="3484"/>
                    <a:pt x="5537" y="3456"/>
                    <a:pt x="5553" y="3447"/>
                  </a:cubicBezTo>
                  <a:cubicBezTo>
                    <a:pt x="5562" y="3434"/>
                    <a:pt x="5568" y="3421"/>
                    <a:pt x="5568" y="3406"/>
                  </a:cubicBezTo>
                  <a:cubicBezTo>
                    <a:pt x="5578" y="3398"/>
                    <a:pt x="5587" y="3391"/>
                    <a:pt x="5595" y="3391"/>
                  </a:cubicBezTo>
                  <a:cubicBezTo>
                    <a:pt x="5600" y="3391"/>
                    <a:pt x="5604" y="3394"/>
                    <a:pt x="5609" y="3400"/>
                  </a:cubicBezTo>
                  <a:cubicBezTo>
                    <a:pt x="5604" y="3374"/>
                    <a:pt x="5601" y="3363"/>
                    <a:pt x="5609" y="3363"/>
                  </a:cubicBezTo>
                  <a:cubicBezTo>
                    <a:pt x="5614" y="3363"/>
                    <a:pt x="5624" y="3369"/>
                    <a:pt x="5640" y="3378"/>
                  </a:cubicBezTo>
                  <a:cubicBezTo>
                    <a:pt x="5652" y="3392"/>
                    <a:pt x="5658" y="3400"/>
                    <a:pt x="5661" y="3400"/>
                  </a:cubicBezTo>
                  <a:cubicBezTo>
                    <a:pt x="5664" y="3400"/>
                    <a:pt x="5661" y="3389"/>
                    <a:pt x="5656" y="3365"/>
                  </a:cubicBezTo>
                  <a:cubicBezTo>
                    <a:pt x="5656" y="3346"/>
                    <a:pt x="5656" y="3340"/>
                    <a:pt x="5665" y="3340"/>
                  </a:cubicBezTo>
                  <a:cubicBezTo>
                    <a:pt x="5669" y="3340"/>
                    <a:pt x="5675" y="3341"/>
                    <a:pt x="5684" y="3343"/>
                  </a:cubicBezTo>
                  <a:cubicBezTo>
                    <a:pt x="5688" y="3348"/>
                    <a:pt x="5693" y="3350"/>
                    <a:pt x="5696" y="3350"/>
                  </a:cubicBezTo>
                  <a:cubicBezTo>
                    <a:pt x="5704" y="3350"/>
                    <a:pt x="5708" y="3341"/>
                    <a:pt x="5700" y="3331"/>
                  </a:cubicBezTo>
                  <a:cubicBezTo>
                    <a:pt x="5690" y="3296"/>
                    <a:pt x="5709" y="3258"/>
                    <a:pt x="5730" y="3258"/>
                  </a:cubicBezTo>
                  <a:cubicBezTo>
                    <a:pt x="5736" y="3258"/>
                    <a:pt x="5742" y="3261"/>
                    <a:pt x="5747" y="3268"/>
                  </a:cubicBezTo>
                  <a:cubicBezTo>
                    <a:pt x="5756" y="3259"/>
                    <a:pt x="5763" y="3243"/>
                    <a:pt x="5763" y="3230"/>
                  </a:cubicBezTo>
                  <a:cubicBezTo>
                    <a:pt x="5758" y="3205"/>
                    <a:pt x="5755" y="3193"/>
                    <a:pt x="5758" y="3193"/>
                  </a:cubicBezTo>
                  <a:lnTo>
                    <a:pt x="5758" y="3193"/>
                  </a:lnTo>
                  <a:cubicBezTo>
                    <a:pt x="5761" y="3193"/>
                    <a:pt x="5767" y="3202"/>
                    <a:pt x="5778" y="3218"/>
                  </a:cubicBezTo>
                  <a:cubicBezTo>
                    <a:pt x="5791" y="3225"/>
                    <a:pt x="5802" y="3228"/>
                    <a:pt x="5810" y="3228"/>
                  </a:cubicBezTo>
                  <a:cubicBezTo>
                    <a:pt x="5826" y="3228"/>
                    <a:pt x="5831" y="3213"/>
                    <a:pt x="5822" y="3183"/>
                  </a:cubicBezTo>
                  <a:cubicBezTo>
                    <a:pt x="5822" y="3170"/>
                    <a:pt x="5834" y="3161"/>
                    <a:pt x="5848" y="3161"/>
                  </a:cubicBezTo>
                  <a:cubicBezTo>
                    <a:pt x="5849" y="3161"/>
                    <a:pt x="5852" y="3161"/>
                    <a:pt x="5854" y="3161"/>
                  </a:cubicBezTo>
                  <a:cubicBezTo>
                    <a:pt x="5894" y="3155"/>
                    <a:pt x="5998" y="3102"/>
                    <a:pt x="5957" y="3080"/>
                  </a:cubicBezTo>
                  <a:lnTo>
                    <a:pt x="5985" y="3058"/>
                  </a:lnTo>
                  <a:cubicBezTo>
                    <a:pt x="6029" y="3052"/>
                    <a:pt x="6045" y="3039"/>
                    <a:pt x="6045" y="3011"/>
                  </a:cubicBezTo>
                  <a:lnTo>
                    <a:pt x="6048" y="2983"/>
                  </a:lnTo>
                  <a:cubicBezTo>
                    <a:pt x="6056" y="2993"/>
                    <a:pt x="6069" y="2999"/>
                    <a:pt x="6082" y="2999"/>
                  </a:cubicBezTo>
                  <a:cubicBezTo>
                    <a:pt x="6090" y="2999"/>
                    <a:pt x="6097" y="2997"/>
                    <a:pt x="6104" y="2992"/>
                  </a:cubicBezTo>
                  <a:cubicBezTo>
                    <a:pt x="6117" y="2983"/>
                    <a:pt x="6117" y="2983"/>
                    <a:pt x="6104" y="2964"/>
                  </a:cubicBezTo>
                  <a:cubicBezTo>
                    <a:pt x="6079" y="2961"/>
                    <a:pt x="6092" y="2948"/>
                    <a:pt x="6107" y="2936"/>
                  </a:cubicBezTo>
                  <a:cubicBezTo>
                    <a:pt x="6114" y="2932"/>
                    <a:pt x="6121" y="2931"/>
                    <a:pt x="6128" y="2931"/>
                  </a:cubicBezTo>
                  <a:cubicBezTo>
                    <a:pt x="6141" y="2931"/>
                    <a:pt x="6154" y="2936"/>
                    <a:pt x="6164" y="2948"/>
                  </a:cubicBezTo>
                  <a:lnTo>
                    <a:pt x="6176" y="2936"/>
                  </a:lnTo>
                  <a:cubicBezTo>
                    <a:pt x="6159" y="2912"/>
                    <a:pt x="6161" y="2900"/>
                    <a:pt x="6168" y="2900"/>
                  </a:cubicBezTo>
                  <a:cubicBezTo>
                    <a:pt x="6171" y="2900"/>
                    <a:pt x="6176" y="2903"/>
                    <a:pt x="6179" y="2908"/>
                  </a:cubicBezTo>
                  <a:cubicBezTo>
                    <a:pt x="6183" y="2908"/>
                    <a:pt x="6187" y="2908"/>
                    <a:pt x="6190" y="2908"/>
                  </a:cubicBezTo>
                  <a:cubicBezTo>
                    <a:pt x="6208" y="2908"/>
                    <a:pt x="6225" y="2902"/>
                    <a:pt x="6236" y="2889"/>
                  </a:cubicBezTo>
                  <a:cubicBezTo>
                    <a:pt x="6230" y="2882"/>
                    <a:pt x="6233" y="2879"/>
                    <a:pt x="6236" y="2879"/>
                  </a:cubicBezTo>
                  <a:cubicBezTo>
                    <a:pt x="6240" y="2879"/>
                    <a:pt x="6245" y="2883"/>
                    <a:pt x="6236" y="2889"/>
                  </a:cubicBezTo>
                  <a:lnTo>
                    <a:pt x="6252" y="2908"/>
                  </a:lnTo>
                  <a:cubicBezTo>
                    <a:pt x="6254" y="2908"/>
                    <a:pt x="6256" y="2908"/>
                    <a:pt x="6257" y="2908"/>
                  </a:cubicBezTo>
                  <a:cubicBezTo>
                    <a:pt x="6274" y="2908"/>
                    <a:pt x="6263" y="2894"/>
                    <a:pt x="6252" y="2879"/>
                  </a:cubicBezTo>
                  <a:lnTo>
                    <a:pt x="6283" y="2854"/>
                  </a:lnTo>
                  <a:cubicBezTo>
                    <a:pt x="6295" y="2845"/>
                    <a:pt x="6311" y="2832"/>
                    <a:pt x="6283" y="2826"/>
                  </a:cubicBezTo>
                  <a:cubicBezTo>
                    <a:pt x="6270" y="2810"/>
                    <a:pt x="6258" y="2795"/>
                    <a:pt x="6273" y="2782"/>
                  </a:cubicBezTo>
                  <a:lnTo>
                    <a:pt x="6273" y="2782"/>
                  </a:lnTo>
                  <a:cubicBezTo>
                    <a:pt x="6283" y="2794"/>
                    <a:pt x="6293" y="2808"/>
                    <a:pt x="6304" y="2808"/>
                  </a:cubicBezTo>
                  <a:cubicBezTo>
                    <a:pt x="6307" y="2808"/>
                    <a:pt x="6311" y="2807"/>
                    <a:pt x="6314" y="2804"/>
                  </a:cubicBezTo>
                  <a:cubicBezTo>
                    <a:pt x="6318" y="2801"/>
                    <a:pt x="6321" y="2799"/>
                    <a:pt x="6325" y="2799"/>
                  </a:cubicBezTo>
                  <a:cubicBezTo>
                    <a:pt x="6333" y="2799"/>
                    <a:pt x="6339" y="2807"/>
                    <a:pt x="6339" y="2807"/>
                  </a:cubicBezTo>
                  <a:cubicBezTo>
                    <a:pt x="6342" y="2819"/>
                    <a:pt x="6348" y="2824"/>
                    <a:pt x="6353" y="2824"/>
                  </a:cubicBezTo>
                  <a:cubicBezTo>
                    <a:pt x="6371" y="2824"/>
                    <a:pt x="6396" y="2781"/>
                    <a:pt x="6396" y="2760"/>
                  </a:cubicBezTo>
                  <a:cubicBezTo>
                    <a:pt x="6396" y="2724"/>
                    <a:pt x="6401" y="2707"/>
                    <a:pt x="6412" y="2707"/>
                  </a:cubicBezTo>
                  <a:cubicBezTo>
                    <a:pt x="6418" y="2707"/>
                    <a:pt x="6426" y="2713"/>
                    <a:pt x="6436" y="2723"/>
                  </a:cubicBezTo>
                  <a:cubicBezTo>
                    <a:pt x="6442" y="2729"/>
                    <a:pt x="6447" y="2732"/>
                    <a:pt x="6450" y="2732"/>
                  </a:cubicBezTo>
                  <a:cubicBezTo>
                    <a:pt x="6463" y="2732"/>
                    <a:pt x="6458" y="2686"/>
                    <a:pt x="6430" y="2641"/>
                  </a:cubicBezTo>
                  <a:lnTo>
                    <a:pt x="6399" y="2585"/>
                  </a:lnTo>
                  <a:lnTo>
                    <a:pt x="6443" y="2629"/>
                  </a:lnTo>
                  <a:cubicBezTo>
                    <a:pt x="6474" y="2648"/>
                    <a:pt x="6492" y="2658"/>
                    <a:pt x="6503" y="2658"/>
                  </a:cubicBezTo>
                  <a:cubicBezTo>
                    <a:pt x="6518" y="2658"/>
                    <a:pt x="6519" y="2641"/>
                    <a:pt x="6521" y="2604"/>
                  </a:cubicBezTo>
                  <a:cubicBezTo>
                    <a:pt x="6527" y="2577"/>
                    <a:pt x="6529" y="2568"/>
                    <a:pt x="6534" y="2568"/>
                  </a:cubicBezTo>
                  <a:cubicBezTo>
                    <a:pt x="6537" y="2568"/>
                    <a:pt x="6541" y="2571"/>
                    <a:pt x="6546" y="2575"/>
                  </a:cubicBezTo>
                  <a:cubicBezTo>
                    <a:pt x="6550" y="2578"/>
                    <a:pt x="6554" y="2580"/>
                    <a:pt x="6558" y="2580"/>
                  </a:cubicBezTo>
                  <a:cubicBezTo>
                    <a:pt x="6570" y="2580"/>
                    <a:pt x="6584" y="2565"/>
                    <a:pt x="6606" y="2531"/>
                  </a:cubicBezTo>
                  <a:cubicBezTo>
                    <a:pt x="6640" y="2484"/>
                    <a:pt x="6650" y="2469"/>
                    <a:pt x="6634" y="2459"/>
                  </a:cubicBezTo>
                  <a:lnTo>
                    <a:pt x="6653" y="2428"/>
                  </a:lnTo>
                  <a:cubicBezTo>
                    <a:pt x="6657" y="2429"/>
                    <a:pt x="6661" y="2429"/>
                    <a:pt x="6664" y="2429"/>
                  </a:cubicBezTo>
                  <a:cubicBezTo>
                    <a:pt x="6699" y="2429"/>
                    <a:pt x="6696" y="2390"/>
                    <a:pt x="6656" y="2387"/>
                  </a:cubicBezTo>
                  <a:lnTo>
                    <a:pt x="6671" y="2356"/>
                  </a:lnTo>
                  <a:lnTo>
                    <a:pt x="6690" y="2365"/>
                  </a:lnTo>
                  <a:cubicBezTo>
                    <a:pt x="6692" y="2366"/>
                    <a:pt x="6694" y="2367"/>
                    <a:pt x="6696" y="2367"/>
                  </a:cubicBezTo>
                  <a:cubicBezTo>
                    <a:pt x="6713" y="2367"/>
                    <a:pt x="6741" y="2331"/>
                    <a:pt x="6791" y="2212"/>
                  </a:cubicBezTo>
                  <a:cubicBezTo>
                    <a:pt x="6860" y="2058"/>
                    <a:pt x="6850" y="2036"/>
                    <a:pt x="6816" y="2027"/>
                  </a:cubicBezTo>
                  <a:cubicBezTo>
                    <a:pt x="6787" y="2003"/>
                    <a:pt x="6784" y="1988"/>
                    <a:pt x="6802" y="1988"/>
                  </a:cubicBezTo>
                  <a:cubicBezTo>
                    <a:pt x="6808" y="1988"/>
                    <a:pt x="6815" y="1990"/>
                    <a:pt x="6825" y="1992"/>
                  </a:cubicBezTo>
                  <a:cubicBezTo>
                    <a:pt x="6828" y="1993"/>
                    <a:pt x="6830" y="1993"/>
                    <a:pt x="6833" y="1993"/>
                  </a:cubicBezTo>
                  <a:cubicBezTo>
                    <a:pt x="6850" y="1993"/>
                    <a:pt x="6866" y="1985"/>
                    <a:pt x="6850" y="1980"/>
                  </a:cubicBezTo>
                  <a:cubicBezTo>
                    <a:pt x="6856" y="1961"/>
                    <a:pt x="6869" y="1942"/>
                    <a:pt x="6885" y="1930"/>
                  </a:cubicBezTo>
                  <a:cubicBezTo>
                    <a:pt x="6935" y="1886"/>
                    <a:pt x="6919" y="1861"/>
                    <a:pt x="6897" y="1858"/>
                  </a:cubicBezTo>
                  <a:lnTo>
                    <a:pt x="6897" y="1858"/>
                  </a:lnTo>
                  <a:cubicBezTo>
                    <a:pt x="6886" y="1861"/>
                    <a:pt x="6879" y="1862"/>
                    <a:pt x="6875" y="1862"/>
                  </a:cubicBezTo>
                  <a:cubicBezTo>
                    <a:pt x="6865" y="1862"/>
                    <a:pt x="6882" y="1851"/>
                    <a:pt x="6900" y="1839"/>
                  </a:cubicBezTo>
                  <a:cubicBezTo>
                    <a:pt x="6925" y="1826"/>
                    <a:pt x="6947" y="1811"/>
                    <a:pt x="6928" y="1808"/>
                  </a:cubicBezTo>
                  <a:cubicBezTo>
                    <a:pt x="6913" y="1786"/>
                    <a:pt x="6898" y="1676"/>
                    <a:pt x="6939" y="1676"/>
                  </a:cubicBezTo>
                  <a:cubicBezTo>
                    <a:pt x="6940" y="1676"/>
                    <a:pt x="6940" y="1676"/>
                    <a:pt x="6941" y="1676"/>
                  </a:cubicBezTo>
                  <a:cubicBezTo>
                    <a:pt x="6941" y="1676"/>
                    <a:pt x="6941" y="1657"/>
                    <a:pt x="6944" y="1638"/>
                  </a:cubicBezTo>
                  <a:cubicBezTo>
                    <a:pt x="6922" y="1638"/>
                    <a:pt x="6922" y="1601"/>
                    <a:pt x="6922" y="1563"/>
                  </a:cubicBezTo>
                  <a:cubicBezTo>
                    <a:pt x="6922" y="1526"/>
                    <a:pt x="6919" y="1507"/>
                    <a:pt x="6941" y="1507"/>
                  </a:cubicBezTo>
                  <a:cubicBezTo>
                    <a:pt x="6947" y="1512"/>
                    <a:pt x="6951" y="1514"/>
                    <a:pt x="6954" y="1514"/>
                  </a:cubicBezTo>
                  <a:cubicBezTo>
                    <a:pt x="6961" y="1514"/>
                    <a:pt x="6957" y="1497"/>
                    <a:pt x="6941" y="1469"/>
                  </a:cubicBezTo>
                  <a:cubicBezTo>
                    <a:pt x="6941" y="1450"/>
                    <a:pt x="6897" y="1435"/>
                    <a:pt x="6894" y="1416"/>
                  </a:cubicBezTo>
                  <a:cubicBezTo>
                    <a:pt x="6892" y="1416"/>
                    <a:pt x="6889" y="1416"/>
                    <a:pt x="6887" y="1416"/>
                  </a:cubicBezTo>
                  <a:cubicBezTo>
                    <a:pt x="6868" y="1416"/>
                    <a:pt x="6853" y="1405"/>
                    <a:pt x="6847" y="1388"/>
                  </a:cubicBezTo>
                  <a:lnTo>
                    <a:pt x="6869" y="1385"/>
                  </a:lnTo>
                  <a:lnTo>
                    <a:pt x="6910" y="1378"/>
                  </a:lnTo>
                  <a:cubicBezTo>
                    <a:pt x="6907" y="1361"/>
                    <a:pt x="6904" y="1343"/>
                    <a:pt x="6889" y="1343"/>
                  </a:cubicBezTo>
                  <a:cubicBezTo>
                    <a:pt x="6887" y="1343"/>
                    <a:pt x="6886" y="1344"/>
                    <a:pt x="6885" y="1344"/>
                  </a:cubicBezTo>
                  <a:cubicBezTo>
                    <a:pt x="6900" y="1322"/>
                    <a:pt x="6900" y="1303"/>
                    <a:pt x="6894" y="1269"/>
                  </a:cubicBezTo>
                  <a:cubicBezTo>
                    <a:pt x="6885" y="1231"/>
                    <a:pt x="6875" y="1196"/>
                    <a:pt x="6850" y="1184"/>
                  </a:cubicBezTo>
                  <a:cubicBezTo>
                    <a:pt x="6891" y="1153"/>
                    <a:pt x="6856" y="1046"/>
                    <a:pt x="6809" y="1043"/>
                  </a:cubicBezTo>
                  <a:cubicBezTo>
                    <a:pt x="6806" y="1044"/>
                    <a:pt x="6803" y="1044"/>
                    <a:pt x="6801" y="1044"/>
                  </a:cubicBezTo>
                  <a:cubicBezTo>
                    <a:pt x="6786" y="1044"/>
                    <a:pt x="6783" y="1030"/>
                    <a:pt x="6797" y="1008"/>
                  </a:cubicBezTo>
                  <a:cubicBezTo>
                    <a:pt x="6809" y="983"/>
                    <a:pt x="6809" y="983"/>
                    <a:pt x="6784" y="974"/>
                  </a:cubicBezTo>
                  <a:cubicBezTo>
                    <a:pt x="6759" y="965"/>
                    <a:pt x="6769" y="940"/>
                    <a:pt x="6778" y="914"/>
                  </a:cubicBezTo>
                  <a:cubicBezTo>
                    <a:pt x="6809" y="880"/>
                    <a:pt x="6800" y="864"/>
                    <a:pt x="6775" y="855"/>
                  </a:cubicBezTo>
                  <a:cubicBezTo>
                    <a:pt x="6747" y="836"/>
                    <a:pt x="6728" y="811"/>
                    <a:pt x="6712" y="783"/>
                  </a:cubicBezTo>
                  <a:cubicBezTo>
                    <a:pt x="6689" y="769"/>
                    <a:pt x="6677" y="758"/>
                    <a:pt x="6668" y="758"/>
                  </a:cubicBezTo>
                  <a:cubicBezTo>
                    <a:pt x="6663" y="758"/>
                    <a:pt x="6659" y="763"/>
                    <a:pt x="6656" y="773"/>
                  </a:cubicBezTo>
                  <a:cubicBezTo>
                    <a:pt x="6647" y="778"/>
                    <a:pt x="6636" y="781"/>
                    <a:pt x="6624" y="781"/>
                  </a:cubicBezTo>
                  <a:cubicBezTo>
                    <a:pt x="6620" y="781"/>
                    <a:pt x="6616" y="781"/>
                    <a:pt x="6612" y="780"/>
                  </a:cubicBezTo>
                  <a:cubicBezTo>
                    <a:pt x="6586" y="767"/>
                    <a:pt x="6587" y="757"/>
                    <a:pt x="6593" y="757"/>
                  </a:cubicBezTo>
                  <a:cubicBezTo>
                    <a:pt x="6596" y="757"/>
                    <a:pt x="6600" y="759"/>
                    <a:pt x="6603" y="764"/>
                  </a:cubicBezTo>
                  <a:cubicBezTo>
                    <a:pt x="6613" y="770"/>
                    <a:pt x="6620" y="772"/>
                    <a:pt x="6624" y="772"/>
                  </a:cubicBezTo>
                  <a:cubicBezTo>
                    <a:pt x="6634" y="772"/>
                    <a:pt x="6633" y="759"/>
                    <a:pt x="6637" y="742"/>
                  </a:cubicBezTo>
                  <a:cubicBezTo>
                    <a:pt x="6640" y="714"/>
                    <a:pt x="6631" y="689"/>
                    <a:pt x="6615" y="667"/>
                  </a:cubicBezTo>
                  <a:cubicBezTo>
                    <a:pt x="6606" y="651"/>
                    <a:pt x="6581" y="626"/>
                    <a:pt x="6571" y="610"/>
                  </a:cubicBezTo>
                  <a:cubicBezTo>
                    <a:pt x="6557" y="568"/>
                    <a:pt x="6546" y="548"/>
                    <a:pt x="6535" y="548"/>
                  </a:cubicBezTo>
                  <a:cubicBezTo>
                    <a:pt x="6532" y="548"/>
                    <a:pt x="6528" y="550"/>
                    <a:pt x="6524" y="554"/>
                  </a:cubicBezTo>
                  <a:lnTo>
                    <a:pt x="6509" y="567"/>
                  </a:lnTo>
                  <a:cubicBezTo>
                    <a:pt x="6532" y="526"/>
                    <a:pt x="6403" y="398"/>
                    <a:pt x="6352" y="398"/>
                  </a:cubicBezTo>
                  <a:cubicBezTo>
                    <a:pt x="6349" y="398"/>
                    <a:pt x="6345" y="399"/>
                    <a:pt x="6342" y="400"/>
                  </a:cubicBezTo>
                  <a:cubicBezTo>
                    <a:pt x="6338" y="405"/>
                    <a:pt x="6336" y="407"/>
                    <a:pt x="6336" y="407"/>
                  </a:cubicBezTo>
                  <a:cubicBezTo>
                    <a:pt x="6336" y="407"/>
                    <a:pt x="6346" y="396"/>
                    <a:pt x="6355" y="385"/>
                  </a:cubicBezTo>
                  <a:cubicBezTo>
                    <a:pt x="6367" y="369"/>
                    <a:pt x="6355" y="357"/>
                    <a:pt x="6324" y="332"/>
                  </a:cubicBezTo>
                  <a:cubicBezTo>
                    <a:pt x="6311" y="319"/>
                    <a:pt x="6239" y="291"/>
                    <a:pt x="6192" y="263"/>
                  </a:cubicBezTo>
                  <a:cubicBezTo>
                    <a:pt x="6147" y="229"/>
                    <a:pt x="6106" y="209"/>
                    <a:pt x="6085" y="209"/>
                  </a:cubicBezTo>
                  <a:cubicBezTo>
                    <a:pt x="6079" y="209"/>
                    <a:pt x="6074" y="211"/>
                    <a:pt x="6073" y="216"/>
                  </a:cubicBezTo>
                  <a:cubicBezTo>
                    <a:pt x="6057" y="206"/>
                    <a:pt x="6057" y="206"/>
                    <a:pt x="6067" y="187"/>
                  </a:cubicBezTo>
                  <a:cubicBezTo>
                    <a:pt x="6092" y="178"/>
                    <a:pt x="6076" y="169"/>
                    <a:pt x="6060" y="159"/>
                  </a:cubicBezTo>
                  <a:cubicBezTo>
                    <a:pt x="6057" y="158"/>
                    <a:pt x="6054" y="157"/>
                    <a:pt x="6052" y="157"/>
                  </a:cubicBezTo>
                  <a:cubicBezTo>
                    <a:pt x="6038" y="157"/>
                    <a:pt x="6031" y="174"/>
                    <a:pt x="6023" y="187"/>
                  </a:cubicBezTo>
                  <a:cubicBezTo>
                    <a:pt x="6019" y="194"/>
                    <a:pt x="6015" y="198"/>
                    <a:pt x="6010" y="198"/>
                  </a:cubicBezTo>
                  <a:cubicBezTo>
                    <a:pt x="6001" y="198"/>
                    <a:pt x="5989" y="187"/>
                    <a:pt x="5973" y="165"/>
                  </a:cubicBezTo>
                  <a:cubicBezTo>
                    <a:pt x="5945" y="132"/>
                    <a:pt x="5900" y="111"/>
                    <a:pt x="5855" y="111"/>
                  </a:cubicBezTo>
                  <a:cubicBezTo>
                    <a:pt x="5849" y="111"/>
                    <a:pt x="5844" y="111"/>
                    <a:pt x="5838" y="112"/>
                  </a:cubicBezTo>
                  <a:cubicBezTo>
                    <a:pt x="5822" y="106"/>
                    <a:pt x="5803" y="100"/>
                    <a:pt x="5810" y="81"/>
                  </a:cubicBezTo>
                  <a:cubicBezTo>
                    <a:pt x="5802" y="57"/>
                    <a:pt x="5779" y="43"/>
                    <a:pt x="5757" y="43"/>
                  </a:cubicBezTo>
                  <a:cubicBezTo>
                    <a:pt x="5744" y="43"/>
                    <a:pt x="5732" y="47"/>
                    <a:pt x="5722" y="56"/>
                  </a:cubicBezTo>
                  <a:cubicBezTo>
                    <a:pt x="5703" y="53"/>
                    <a:pt x="5703" y="53"/>
                    <a:pt x="5706" y="31"/>
                  </a:cubicBezTo>
                  <a:cubicBezTo>
                    <a:pt x="5699" y="16"/>
                    <a:pt x="5697" y="3"/>
                    <a:pt x="5691" y="3"/>
                  </a:cubicBezTo>
                  <a:cubicBezTo>
                    <a:pt x="5688" y="3"/>
                    <a:pt x="5682" y="9"/>
                    <a:pt x="5672" y="24"/>
                  </a:cubicBezTo>
                  <a:cubicBezTo>
                    <a:pt x="5659" y="28"/>
                    <a:pt x="5645" y="30"/>
                    <a:pt x="5631" y="30"/>
                  </a:cubicBezTo>
                  <a:cubicBezTo>
                    <a:pt x="5599" y="30"/>
                    <a:pt x="5567" y="20"/>
                    <a:pt x="5540" y="3"/>
                  </a:cubicBezTo>
                  <a:cubicBezTo>
                    <a:pt x="5535" y="2"/>
                    <a:pt x="5530" y="1"/>
                    <a:pt x="5525" y="1"/>
                  </a:cubicBezTo>
                  <a:close/>
                  <a:moveTo>
                    <a:pt x="2660" y="5941"/>
                  </a:moveTo>
                  <a:lnTo>
                    <a:pt x="2645" y="5954"/>
                  </a:lnTo>
                  <a:cubicBezTo>
                    <a:pt x="2645" y="5969"/>
                    <a:pt x="2648" y="5985"/>
                    <a:pt x="2657" y="5997"/>
                  </a:cubicBezTo>
                  <a:lnTo>
                    <a:pt x="2673" y="5985"/>
                  </a:lnTo>
                  <a:cubicBezTo>
                    <a:pt x="2685" y="5976"/>
                    <a:pt x="2673" y="5957"/>
                    <a:pt x="2660" y="59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52"/>
            <p:cNvSpPr/>
            <p:nvPr/>
          </p:nvSpPr>
          <p:spPr>
            <a:xfrm>
              <a:off x="2230475" y="1968475"/>
              <a:ext cx="188250" cy="135625"/>
            </a:xfrm>
            <a:custGeom>
              <a:avLst/>
              <a:gdLst/>
              <a:ahLst/>
              <a:cxnLst/>
              <a:rect l="l" t="t" r="r" b="b"/>
              <a:pathLst>
                <a:path w="7530" h="5425" extrusionOk="0">
                  <a:moveTo>
                    <a:pt x="5651" y="91"/>
                  </a:moveTo>
                  <a:cubicBezTo>
                    <a:pt x="5669" y="101"/>
                    <a:pt x="5663" y="129"/>
                    <a:pt x="5641" y="135"/>
                  </a:cubicBezTo>
                  <a:cubicBezTo>
                    <a:pt x="5630" y="137"/>
                    <a:pt x="5623" y="139"/>
                    <a:pt x="5618" y="139"/>
                  </a:cubicBezTo>
                  <a:cubicBezTo>
                    <a:pt x="5609" y="139"/>
                    <a:pt x="5608" y="134"/>
                    <a:pt x="5604" y="123"/>
                  </a:cubicBezTo>
                  <a:cubicBezTo>
                    <a:pt x="5601" y="101"/>
                    <a:pt x="5635" y="94"/>
                    <a:pt x="5651" y="91"/>
                  </a:cubicBezTo>
                  <a:close/>
                  <a:moveTo>
                    <a:pt x="6789" y="322"/>
                  </a:moveTo>
                  <a:cubicBezTo>
                    <a:pt x="6792" y="322"/>
                    <a:pt x="6795" y="323"/>
                    <a:pt x="6798" y="326"/>
                  </a:cubicBezTo>
                  <a:lnTo>
                    <a:pt x="6801" y="354"/>
                  </a:lnTo>
                  <a:lnTo>
                    <a:pt x="6776" y="361"/>
                  </a:lnTo>
                  <a:lnTo>
                    <a:pt x="6760" y="351"/>
                  </a:lnTo>
                  <a:cubicBezTo>
                    <a:pt x="6770" y="337"/>
                    <a:pt x="6779" y="322"/>
                    <a:pt x="6789" y="322"/>
                  </a:cubicBezTo>
                  <a:close/>
                  <a:moveTo>
                    <a:pt x="5018" y="408"/>
                  </a:moveTo>
                  <a:cubicBezTo>
                    <a:pt x="5027" y="423"/>
                    <a:pt x="5030" y="436"/>
                    <a:pt x="5030" y="452"/>
                  </a:cubicBezTo>
                  <a:lnTo>
                    <a:pt x="5018" y="464"/>
                  </a:lnTo>
                  <a:cubicBezTo>
                    <a:pt x="5005" y="448"/>
                    <a:pt x="4993" y="433"/>
                    <a:pt x="5005" y="420"/>
                  </a:cubicBezTo>
                  <a:cubicBezTo>
                    <a:pt x="5008" y="417"/>
                    <a:pt x="5014" y="414"/>
                    <a:pt x="5018" y="408"/>
                  </a:cubicBezTo>
                  <a:close/>
                  <a:moveTo>
                    <a:pt x="6879" y="557"/>
                  </a:moveTo>
                  <a:cubicBezTo>
                    <a:pt x="6882" y="557"/>
                    <a:pt x="6885" y="558"/>
                    <a:pt x="6889" y="561"/>
                  </a:cubicBezTo>
                  <a:lnTo>
                    <a:pt x="6898" y="571"/>
                  </a:lnTo>
                  <a:cubicBezTo>
                    <a:pt x="6889" y="580"/>
                    <a:pt x="6873" y="586"/>
                    <a:pt x="6860" y="589"/>
                  </a:cubicBezTo>
                  <a:lnTo>
                    <a:pt x="6848" y="580"/>
                  </a:lnTo>
                  <a:cubicBezTo>
                    <a:pt x="6859" y="568"/>
                    <a:pt x="6869" y="557"/>
                    <a:pt x="6879" y="557"/>
                  </a:cubicBezTo>
                  <a:close/>
                  <a:moveTo>
                    <a:pt x="7193" y="664"/>
                  </a:moveTo>
                  <a:cubicBezTo>
                    <a:pt x="7196" y="664"/>
                    <a:pt x="7199" y="664"/>
                    <a:pt x="7202" y="665"/>
                  </a:cubicBezTo>
                  <a:cubicBezTo>
                    <a:pt x="7211" y="680"/>
                    <a:pt x="7167" y="690"/>
                    <a:pt x="7152" y="702"/>
                  </a:cubicBezTo>
                  <a:cubicBezTo>
                    <a:pt x="7142" y="687"/>
                    <a:pt x="7142" y="687"/>
                    <a:pt x="7158" y="674"/>
                  </a:cubicBezTo>
                  <a:cubicBezTo>
                    <a:pt x="7168" y="669"/>
                    <a:pt x="7181" y="664"/>
                    <a:pt x="7193" y="664"/>
                  </a:cubicBezTo>
                  <a:close/>
                  <a:moveTo>
                    <a:pt x="7385" y="1031"/>
                  </a:moveTo>
                  <a:cubicBezTo>
                    <a:pt x="7391" y="1031"/>
                    <a:pt x="7397" y="1034"/>
                    <a:pt x="7399" y="1041"/>
                  </a:cubicBezTo>
                  <a:lnTo>
                    <a:pt x="7387" y="1066"/>
                  </a:lnTo>
                  <a:lnTo>
                    <a:pt x="7362" y="1056"/>
                  </a:lnTo>
                  <a:lnTo>
                    <a:pt x="7355" y="1041"/>
                  </a:lnTo>
                  <a:cubicBezTo>
                    <a:pt x="7366" y="1036"/>
                    <a:pt x="7377" y="1031"/>
                    <a:pt x="7385" y="1031"/>
                  </a:cubicBezTo>
                  <a:close/>
                  <a:moveTo>
                    <a:pt x="3915" y="1508"/>
                  </a:moveTo>
                  <a:lnTo>
                    <a:pt x="3943" y="1511"/>
                  </a:lnTo>
                  <a:cubicBezTo>
                    <a:pt x="3949" y="1520"/>
                    <a:pt x="3949" y="1533"/>
                    <a:pt x="3943" y="1539"/>
                  </a:cubicBezTo>
                  <a:cubicBezTo>
                    <a:pt x="3935" y="1545"/>
                    <a:pt x="3931" y="1548"/>
                    <a:pt x="3928" y="1548"/>
                  </a:cubicBezTo>
                  <a:cubicBezTo>
                    <a:pt x="3924" y="1548"/>
                    <a:pt x="3921" y="1544"/>
                    <a:pt x="3915" y="1536"/>
                  </a:cubicBezTo>
                  <a:cubicBezTo>
                    <a:pt x="3915" y="1536"/>
                    <a:pt x="3902" y="1520"/>
                    <a:pt x="3915" y="1508"/>
                  </a:cubicBezTo>
                  <a:close/>
                  <a:moveTo>
                    <a:pt x="3591" y="1649"/>
                  </a:moveTo>
                  <a:cubicBezTo>
                    <a:pt x="3595" y="1649"/>
                    <a:pt x="3595" y="1656"/>
                    <a:pt x="3595" y="1671"/>
                  </a:cubicBezTo>
                  <a:cubicBezTo>
                    <a:pt x="3595" y="1688"/>
                    <a:pt x="3587" y="1700"/>
                    <a:pt x="3578" y="1700"/>
                  </a:cubicBezTo>
                  <a:cubicBezTo>
                    <a:pt x="3575" y="1700"/>
                    <a:pt x="3570" y="1697"/>
                    <a:pt x="3567" y="1693"/>
                  </a:cubicBezTo>
                  <a:cubicBezTo>
                    <a:pt x="3554" y="1677"/>
                    <a:pt x="3554" y="1677"/>
                    <a:pt x="3567" y="1664"/>
                  </a:cubicBezTo>
                  <a:cubicBezTo>
                    <a:pt x="3580" y="1654"/>
                    <a:pt x="3587" y="1649"/>
                    <a:pt x="3591" y="1649"/>
                  </a:cubicBezTo>
                  <a:close/>
                  <a:moveTo>
                    <a:pt x="3761" y="1668"/>
                  </a:moveTo>
                  <a:lnTo>
                    <a:pt x="3786" y="1671"/>
                  </a:lnTo>
                  <a:lnTo>
                    <a:pt x="3786" y="1699"/>
                  </a:lnTo>
                  <a:lnTo>
                    <a:pt x="3774" y="1711"/>
                  </a:lnTo>
                  <a:cubicBezTo>
                    <a:pt x="3758" y="1693"/>
                    <a:pt x="3745" y="1677"/>
                    <a:pt x="3761" y="1668"/>
                  </a:cubicBezTo>
                  <a:close/>
                  <a:moveTo>
                    <a:pt x="3470" y="1749"/>
                  </a:moveTo>
                  <a:lnTo>
                    <a:pt x="3498" y="1752"/>
                  </a:lnTo>
                  <a:lnTo>
                    <a:pt x="3482" y="1765"/>
                  </a:lnTo>
                  <a:cubicBezTo>
                    <a:pt x="3477" y="1769"/>
                    <a:pt x="3474" y="1771"/>
                    <a:pt x="3470" y="1771"/>
                  </a:cubicBezTo>
                  <a:cubicBezTo>
                    <a:pt x="3467" y="1771"/>
                    <a:pt x="3463" y="1767"/>
                    <a:pt x="3454" y="1758"/>
                  </a:cubicBezTo>
                  <a:lnTo>
                    <a:pt x="3470" y="1749"/>
                  </a:lnTo>
                  <a:close/>
                  <a:moveTo>
                    <a:pt x="3357" y="1815"/>
                  </a:moveTo>
                  <a:cubicBezTo>
                    <a:pt x="3349" y="1820"/>
                    <a:pt x="3351" y="1828"/>
                    <a:pt x="3353" y="1828"/>
                  </a:cubicBezTo>
                  <a:cubicBezTo>
                    <a:pt x="3355" y="1828"/>
                    <a:pt x="3357" y="1825"/>
                    <a:pt x="3357" y="1815"/>
                  </a:cubicBezTo>
                  <a:close/>
                  <a:moveTo>
                    <a:pt x="3329" y="1865"/>
                  </a:moveTo>
                  <a:lnTo>
                    <a:pt x="3357" y="1871"/>
                  </a:lnTo>
                  <a:lnTo>
                    <a:pt x="3341" y="1881"/>
                  </a:lnTo>
                  <a:cubicBezTo>
                    <a:pt x="3335" y="1887"/>
                    <a:pt x="3332" y="1890"/>
                    <a:pt x="3329" y="1890"/>
                  </a:cubicBezTo>
                  <a:cubicBezTo>
                    <a:pt x="3326" y="1890"/>
                    <a:pt x="3323" y="1886"/>
                    <a:pt x="3316" y="1877"/>
                  </a:cubicBezTo>
                  <a:lnTo>
                    <a:pt x="3329" y="1865"/>
                  </a:lnTo>
                  <a:close/>
                  <a:moveTo>
                    <a:pt x="3203" y="2000"/>
                  </a:moveTo>
                  <a:cubicBezTo>
                    <a:pt x="3219" y="2003"/>
                    <a:pt x="3231" y="2009"/>
                    <a:pt x="3244" y="2022"/>
                  </a:cubicBezTo>
                  <a:lnTo>
                    <a:pt x="3228" y="2031"/>
                  </a:lnTo>
                  <a:cubicBezTo>
                    <a:pt x="3225" y="2035"/>
                    <a:pt x="3221" y="2036"/>
                    <a:pt x="3217" y="2036"/>
                  </a:cubicBezTo>
                  <a:cubicBezTo>
                    <a:pt x="3208" y="2036"/>
                    <a:pt x="3200" y="2028"/>
                    <a:pt x="3200" y="2028"/>
                  </a:cubicBezTo>
                  <a:cubicBezTo>
                    <a:pt x="3200" y="2028"/>
                    <a:pt x="3187" y="2012"/>
                    <a:pt x="3203" y="2000"/>
                  </a:cubicBezTo>
                  <a:close/>
                  <a:moveTo>
                    <a:pt x="7368" y="2063"/>
                  </a:moveTo>
                  <a:cubicBezTo>
                    <a:pt x="7371" y="2063"/>
                    <a:pt x="7374" y="2065"/>
                    <a:pt x="7371" y="2072"/>
                  </a:cubicBezTo>
                  <a:cubicBezTo>
                    <a:pt x="7360" y="2068"/>
                    <a:pt x="7364" y="2063"/>
                    <a:pt x="7368" y="2063"/>
                  </a:cubicBezTo>
                  <a:close/>
                  <a:moveTo>
                    <a:pt x="7308" y="2122"/>
                  </a:moveTo>
                  <a:cubicBezTo>
                    <a:pt x="7327" y="2128"/>
                    <a:pt x="7346" y="2138"/>
                    <a:pt x="7340" y="2153"/>
                  </a:cubicBezTo>
                  <a:lnTo>
                    <a:pt x="7315" y="2160"/>
                  </a:lnTo>
                  <a:lnTo>
                    <a:pt x="7302" y="2138"/>
                  </a:lnTo>
                  <a:lnTo>
                    <a:pt x="7308" y="2122"/>
                  </a:lnTo>
                  <a:close/>
                  <a:moveTo>
                    <a:pt x="7267" y="2237"/>
                  </a:moveTo>
                  <a:cubicBezTo>
                    <a:pt x="7271" y="2237"/>
                    <a:pt x="7275" y="2238"/>
                    <a:pt x="7280" y="2238"/>
                  </a:cubicBezTo>
                  <a:cubicBezTo>
                    <a:pt x="7299" y="2247"/>
                    <a:pt x="7299" y="2247"/>
                    <a:pt x="7290" y="2263"/>
                  </a:cubicBezTo>
                  <a:cubicBezTo>
                    <a:pt x="7286" y="2264"/>
                    <a:pt x="7283" y="2264"/>
                    <a:pt x="7279" y="2264"/>
                  </a:cubicBezTo>
                  <a:cubicBezTo>
                    <a:pt x="7269" y="2264"/>
                    <a:pt x="7257" y="2261"/>
                    <a:pt x="7246" y="2257"/>
                  </a:cubicBezTo>
                  <a:cubicBezTo>
                    <a:pt x="7229" y="2248"/>
                    <a:pt x="7232" y="2237"/>
                    <a:pt x="7267" y="2237"/>
                  </a:cubicBezTo>
                  <a:close/>
                  <a:moveTo>
                    <a:pt x="6867" y="2410"/>
                  </a:moveTo>
                  <a:cubicBezTo>
                    <a:pt x="6864" y="2410"/>
                    <a:pt x="6862" y="2412"/>
                    <a:pt x="6857" y="2417"/>
                  </a:cubicBezTo>
                  <a:cubicBezTo>
                    <a:pt x="6842" y="2435"/>
                    <a:pt x="6845" y="2432"/>
                    <a:pt x="6863" y="2442"/>
                  </a:cubicBezTo>
                  <a:lnTo>
                    <a:pt x="6882" y="2420"/>
                  </a:lnTo>
                  <a:cubicBezTo>
                    <a:pt x="6874" y="2413"/>
                    <a:pt x="6870" y="2410"/>
                    <a:pt x="6867" y="2410"/>
                  </a:cubicBezTo>
                  <a:close/>
                  <a:moveTo>
                    <a:pt x="2635" y="2437"/>
                  </a:moveTo>
                  <a:cubicBezTo>
                    <a:pt x="2637" y="2437"/>
                    <a:pt x="2639" y="2438"/>
                    <a:pt x="2642" y="2442"/>
                  </a:cubicBezTo>
                  <a:lnTo>
                    <a:pt x="2655" y="2457"/>
                  </a:lnTo>
                  <a:cubicBezTo>
                    <a:pt x="2655" y="2480"/>
                    <a:pt x="2653" y="2502"/>
                    <a:pt x="2645" y="2502"/>
                  </a:cubicBezTo>
                  <a:cubicBezTo>
                    <a:pt x="2644" y="2502"/>
                    <a:pt x="2642" y="2501"/>
                    <a:pt x="2639" y="2498"/>
                  </a:cubicBezTo>
                  <a:cubicBezTo>
                    <a:pt x="2630" y="2485"/>
                    <a:pt x="2627" y="2470"/>
                    <a:pt x="2627" y="2454"/>
                  </a:cubicBezTo>
                  <a:cubicBezTo>
                    <a:pt x="2627" y="2454"/>
                    <a:pt x="2628" y="2437"/>
                    <a:pt x="2635" y="2437"/>
                  </a:cubicBezTo>
                  <a:close/>
                  <a:moveTo>
                    <a:pt x="6992" y="2517"/>
                  </a:moveTo>
                  <a:cubicBezTo>
                    <a:pt x="6999" y="2524"/>
                    <a:pt x="6998" y="2527"/>
                    <a:pt x="6995" y="2527"/>
                  </a:cubicBezTo>
                  <a:cubicBezTo>
                    <a:pt x="6992" y="2527"/>
                    <a:pt x="6987" y="2523"/>
                    <a:pt x="6992" y="2517"/>
                  </a:cubicBezTo>
                  <a:close/>
                  <a:moveTo>
                    <a:pt x="7149" y="2502"/>
                  </a:moveTo>
                  <a:cubicBezTo>
                    <a:pt x="7157" y="2502"/>
                    <a:pt x="7164" y="2507"/>
                    <a:pt x="7164" y="2507"/>
                  </a:cubicBezTo>
                  <a:cubicBezTo>
                    <a:pt x="7183" y="2520"/>
                    <a:pt x="7152" y="2523"/>
                    <a:pt x="7142" y="2536"/>
                  </a:cubicBezTo>
                  <a:cubicBezTo>
                    <a:pt x="7114" y="2536"/>
                    <a:pt x="7114" y="2536"/>
                    <a:pt x="7136" y="2507"/>
                  </a:cubicBezTo>
                  <a:cubicBezTo>
                    <a:pt x="7140" y="2503"/>
                    <a:pt x="7145" y="2502"/>
                    <a:pt x="7149" y="2502"/>
                  </a:cubicBezTo>
                  <a:close/>
                  <a:moveTo>
                    <a:pt x="6750" y="2704"/>
                  </a:moveTo>
                  <a:cubicBezTo>
                    <a:pt x="6747" y="2704"/>
                    <a:pt x="6744" y="2705"/>
                    <a:pt x="6741" y="2708"/>
                  </a:cubicBezTo>
                  <a:lnTo>
                    <a:pt x="6726" y="2720"/>
                  </a:lnTo>
                  <a:cubicBezTo>
                    <a:pt x="6738" y="2730"/>
                    <a:pt x="6751" y="2739"/>
                    <a:pt x="6766" y="2739"/>
                  </a:cubicBezTo>
                  <a:cubicBezTo>
                    <a:pt x="6782" y="2730"/>
                    <a:pt x="6766" y="2714"/>
                    <a:pt x="6766" y="2714"/>
                  </a:cubicBezTo>
                  <a:cubicBezTo>
                    <a:pt x="6766" y="2714"/>
                    <a:pt x="6759" y="2704"/>
                    <a:pt x="6750" y="2704"/>
                  </a:cubicBezTo>
                  <a:close/>
                  <a:moveTo>
                    <a:pt x="6932" y="2719"/>
                  </a:moveTo>
                  <a:cubicBezTo>
                    <a:pt x="6937" y="2719"/>
                    <a:pt x="6941" y="2722"/>
                    <a:pt x="6945" y="2727"/>
                  </a:cubicBezTo>
                  <a:cubicBezTo>
                    <a:pt x="6945" y="2727"/>
                    <a:pt x="6961" y="2742"/>
                    <a:pt x="6945" y="2755"/>
                  </a:cubicBezTo>
                  <a:cubicBezTo>
                    <a:pt x="6932" y="2761"/>
                    <a:pt x="6917" y="2764"/>
                    <a:pt x="6904" y="2764"/>
                  </a:cubicBezTo>
                  <a:lnTo>
                    <a:pt x="6904" y="2761"/>
                  </a:lnTo>
                  <a:cubicBezTo>
                    <a:pt x="6895" y="2755"/>
                    <a:pt x="6895" y="2742"/>
                    <a:pt x="6904" y="2736"/>
                  </a:cubicBezTo>
                  <a:cubicBezTo>
                    <a:pt x="6915" y="2728"/>
                    <a:pt x="6924" y="2719"/>
                    <a:pt x="6932" y="2719"/>
                  </a:cubicBezTo>
                  <a:close/>
                  <a:moveTo>
                    <a:pt x="6637" y="2877"/>
                  </a:moveTo>
                  <a:cubicBezTo>
                    <a:pt x="6641" y="2877"/>
                    <a:pt x="6645" y="2881"/>
                    <a:pt x="6653" y="2890"/>
                  </a:cubicBezTo>
                  <a:lnTo>
                    <a:pt x="6638" y="2899"/>
                  </a:lnTo>
                  <a:lnTo>
                    <a:pt x="6610" y="2896"/>
                  </a:lnTo>
                  <a:lnTo>
                    <a:pt x="6625" y="2883"/>
                  </a:lnTo>
                  <a:cubicBezTo>
                    <a:pt x="6631" y="2879"/>
                    <a:pt x="6634" y="2877"/>
                    <a:pt x="6637" y="2877"/>
                  </a:cubicBezTo>
                  <a:close/>
                  <a:moveTo>
                    <a:pt x="7397" y="2852"/>
                  </a:moveTo>
                  <a:cubicBezTo>
                    <a:pt x="7393" y="2852"/>
                    <a:pt x="7389" y="2856"/>
                    <a:pt x="7381" y="2865"/>
                  </a:cubicBezTo>
                  <a:cubicBezTo>
                    <a:pt x="7381" y="2880"/>
                    <a:pt x="7387" y="2896"/>
                    <a:pt x="7399" y="2909"/>
                  </a:cubicBezTo>
                  <a:cubicBezTo>
                    <a:pt x="7402" y="2912"/>
                    <a:pt x="7405" y="2914"/>
                    <a:pt x="7408" y="2914"/>
                  </a:cubicBezTo>
                  <a:cubicBezTo>
                    <a:pt x="7417" y="2914"/>
                    <a:pt x="7424" y="2895"/>
                    <a:pt x="7412" y="2862"/>
                  </a:cubicBezTo>
                  <a:cubicBezTo>
                    <a:pt x="7404" y="2856"/>
                    <a:pt x="7401" y="2852"/>
                    <a:pt x="7397" y="2852"/>
                  </a:cubicBezTo>
                  <a:close/>
                  <a:moveTo>
                    <a:pt x="2197" y="2871"/>
                  </a:moveTo>
                  <a:cubicBezTo>
                    <a:pt x="2210" y="2871"/>
                    <a:pt x="2226" y="2899"/>
                    <a:pt x="2213" y="2934"/>
                  </a:cubicBezTo>
                  <a:cubicBezTo>
                    <a:pt x="2207" y="2938"/>
                    <a:pt x="2204" y="2940"/>
                    <a:pt x="2202" y="2940"/>
                  </a:cubicBezTo>
                  <a:cubicBezTo>
                    <a:pt x="2198" y="2940"/>
                    <a:pt x="2195" y="2936"/>
                    <a:pt x="2188" y="2927"/>
                  </a:cubicBezTo>
                  <a:cubicBezTo>
                    <a:pt x="2172" y="2912"/>
                    <a:pt x="2175" y="2887"/>
                    <a:pt x="2191" y="2874"/>
                  </a:cubicBezTo>
                  <a:cubicBezTo>
                    <a:pt x="2193" y="2872"/>
                    <a:pt x="2195" y="2871"/>
                    <a:pt x="2197" y="2871"/>
                  </a:cubicBezTo>
                  <a:close/>
                  <a:moveTo>
                    <a:pt x="6510" y="2972"/>
                  </a:moveTo>
                  <a:cubicBezTo>
                    <a:pt x="6519" y="2972"/>
                    <a:pt x="6530" y="2983"/>
                    <a:pt x="6538" y="3009"/>
                  </a:cubicBezTo>
                  <a:lnTo>
                    <a:pt x="6509" y="3034"/>
                  </a:lnTo>
                  <a:cubicBezTo>
                    <a:pt x="6497" y="3018"/>
                    <a:pt x="6484" y="3003"/>
                    <a:pt x="6497" y="2990"/>
                  </a:cubicBezTo>
                  <a:cubicBezTo>
                    <a:pt x="6498" y="2978"/>
                    <a:pt x="6503" y="2972"/>
                    <a:pt x="6510" y="2972"/>
                  </a:cubicBezTo>
                  <a:close/>
                  <a:moveTo>
                    <a:pt x="6478" y="3169"/>
                  </a:moveTo>
                  <a:lnTo>
                    <a:pt x="6494" y="3184"/>
                  </a:lnTo>
                  <a:cubicBezTo>
                    <a:pt x="6481" y="3192"/>
                    <a:pt x="6479" y="3211"/>
                    <a:pt x="6472" y="3211"/>
                  </a:cubicBezTo>
                  <a:cubicBezTo>
                    <a:pt x="6470" y="3211"/>
                    <a:pt x="6468" y="3210"/>
                    <a:pt x="6465" y="3206"/>
                  </a:cubicBezTo>
                  <a:lnTo>
                    <a:pt x="6462" y="3206"/>
                  </a:lnTo>
                  <a:cubicBezTo>
                    <a:pt x="6461" y="3208"/>
                    <a:pt x="6460" y="3209"/>
                    <a:pt x="6459" y="3209"/>
                  </a:cubicBezTo>
                  <a:cubicBezTo>
                    <a:pt x="6454" y="3209"/>
                    <a:pt x="6467" y="3177"/>
                    <a:pt x="6478" y="3169"/>
                  </a:cubicBezTo>
                  <a:close/>
                  <a:moveTo>
                    <a:pt x="6155" y="3350"/>
                  </a:moveTo>
                  <a:cubicBezTo>
                    <a:pt x="6171" y="3369"/>
                    <a:pt x="6183" y="3385"/>
                    <a:pt x="6168" y="3394"/>
                  </a:cubicBezTo>
                  <a:lnTo>
                    <a:pt x="6155" y="3407"/>
                  </a:lnTo>
                  <a:cubicBezTo>
                    <a:pt x="6146" y="3394"/>
                    <a:pt x="6143" y="3379"/>
                    <a:pt x="6143" y="3363"/>
                  </a:cubicBezTo>
                  <a:lnTo>
                    <a:pt x="6155" y="3350"/>
                  </a:lnTo>
                  <a:close/>
                  <a:moveTo>
                    <a:pt x="5991" y="3364"/>
                  </a:moveTo>
                  <a:cubicBezTo>
                    <a:pt x="5995" y="3364"/>
                    <a:pt x="5998" y="3375"/>
                    <a:pt x="6005" y="3397"/>
                  </a:cubicBezTo>
                  <a:cubicBezTo>
                    <a:pt x="6002" y="3426"/>
                    <a:pt x="6002" y="3451"/>
                    <a:pt x="6002" y="3451"/>
                  </a:cubicBezTo>
                  <a:cubicBezTo>
                    <a:pt x="6000" y="3453"/>
                    <a:pt x="5998" y="3454"/>
                    <a:pt x="5996" y="3454"/>
                  </a:cubicBezTo>
                  <a:cubicBezTo>
                    <a:pt x="5989" y="3454"/>
                    <a:pt x="5987" y="3428"/>
                    <a:pt x="5977" y="3391"/>
                  </a:cubicBezTo>
                  <a:cubicBezTo>
                    <a:pt x="5984" y="3373"/>
                    <a:pt x="5988" y="3364"/>
                    <a:pt x="5991" y="3364"/>
                  </a:cubicBezTo>
                  <a:close/>
                  <a:moveTo>
                    <a:pt x="5622" y="3711"/>
                  </a:moveTo>
                  <a:lnTo>
                    <a:pt x="5635" y="3726"/>
                  </a:lnTo>
                  <a:lnTo>
                    <a:pt x="5635" y="3755"/>
                  </a:lnTo>
                  <a:lnTo>
                    <a:pt x="5607" y="3752"/>
                  </a:lnTo>
                  <a:cubicBezTo>
                    <a:pt x="5594" y="3733"/>
                    <a:pt x="5610" y="3723"/>
                    <a:pt x="5622" y="3711"/>
                  </a:cubicBezTo>
                  <a:close/>
                  <a:moveTo>
                    <a:pt x="5713" y="3681"/>
                  </a:moveTo>
                  <a:lnTo>
                    <a:pt x="5713" y="3681"/>
                  </a:lnTo>
                  <a:cubicBezTo>
                    <a:pt x="5716" y="3681"/>
                    <a:pt x="5722" y="3689"/>
                    <a:pt x="5732" y="3701"/>
                  </a:cubicBezTo>
                  <a:cubicBezTo>
                    <a:pt x="5754" y="3720"/>
                    <a:pt x="5757" y="3748"/>
                    <a:pt x="5745" y="3773"/>
                  </a:cubicBezTo>
                  <a:lnTo>
                    <a:pt x="5716" y="3795"/>
                  </a:lnTo>
                  <a:lnTo>
                    <a:pt x="5716" y="3795"/>
                  </a:lnTo>
                  <a:lnTo>
                    <a:pt x="5720" y="3739"/>
                  </a:lnTo>
                  <a:cubicBezTo>
                    <a:pt x="5712" y="3698"/>
                    <a:pt x="5709" y="3681"/>
                    <a:pt x="5713" y="3681"/>
                  </a:cubicBezTo>
                  <a:close/>
                  <a:moveTo>
                    <a:pt x="5150" y="4298"/>
                  </a:moveTo>
                  <a:cubicBezTo>
                    <a:pt x="5141" y="4298"/>
                    <a:pt x="5132" y="4305"/>
                    <a:pt x="5124" y="4312"/>
                  </a:cubicBezTo>
                  <a:cubicBezTo>
                    <a:pt x="5083" y="4319"/>
                    <a:pt x="5080" y="4347"/>
                    <a:pt x="5096" y="4363"/>
                  </a:cubicBezTo>
                  <a:cubicBezTo>
                    <a:pt x="5100" y="4368"/>
                    <a:pt x="5104" y="4370"/>
                    <a:pt x="5109" y="4370"/>
                  </a:cubicBezTo>
                  <a:cubicBezTo>
                    <a:pt x="5119" y="4370"/>
                    <a:pt x="5130" y="4361"/>
                    <a:pt x="5149" y="4344"/>
                  </a:cubicBezTo>
                  <a:cubicBezTo>
                    <a:pt x="5159" y="4334"/>
                    <a:pt x="5165" y="4319"/>
                    <a:pt x="5165" y="4306"/>
                  </a:cubicBezTo>
                  <a:cubicBezTo>
                    <a:pt x="5160" y="4300"/>
                    <a:pt x="5155" y="4298"/>
                    <a:pt x="5150" y="4298"/>
                  </a:cubicBezTo>
                  <a:close/>
                  <a:moveTo>
                    <a:pt x="5021" y="4346"/>
                  </a:moveTo>
                  <a:cubicBezTo>
                    <a:pt x="5031" y="4346"/>
                    <a:pt x="5036" y="4362"/>
                    <a:pt x="5024" y="4394"/>
                  </a:cubicBezTo>
                  <a:lnTo>
                    <a:pt x="4996" y="4416"/>
                  </a:lnTo>
                  <a:cubicBezTo>
                    <a:pt x="4983" y="4400"/>
                    <a:pt x="4999" y="4363"/>
                    <a:pt x="5011" y="4350"/>
                  </a:cubicBezTo>
                  <a:cubicBezTo>
                    <a:pt x="5015" y="4347"/>
                    <a:pt x="5018" y="4346"/>
                    <a:pt x="5021" y="4346"/>
                  </a:cubicBezTo>
                  <a:close/>
                  <a:moveTo>
                    <a:pt x="171" y="4454"/>
                  </a:moveTo>
                  <a:cubicBezTo>
                    <a:pt x="174" y="4454"/>
                    <a:pt x="180" y="4462"/>
                    <a:pt x="192" y="4479"/>
                  </a:cubicBezTo>
                  <a:cubicBezTo>
                    <a:pt x="204" y="4494"/>
                    <a:pt x="217" y="4510"/>
                    <a:pt x="201" y="4522"/>
                  </a:cubicBezTo>
                  <a:cubicBezTo>
                    <a:pt x="200" y="4542"/>
                    <a:pt x="196" y="4550"/>
                    <a:pt x="191" y="4550"/>
                  </a:cubicBezTo>
                  <a:cubicBezTo>
                    <a:pt x="183" y="4550"/>
                    <a:pt x="174" y="4524"/>
                    <a:pt x="176" y="4488"/>
                  </a:cubicBezTo>
                  <a:cubicBezTo>
                    <a:pt x="171" y="4465"/>
                    <a:pt x="169" y="4454"/>
                    <a:pt x="171" y="4454"/>
                  </a:cubicBezTo>
                  <a:close/>
                  <a:moveTo>
                    <a:pt x="4142" y="4852"/>
                  </a:moveTo>
                  <a:cubicBezTo>
                    <a:pt x="4140" y="4852"/>
                    <a:pt x="4136" y="4855"/>
                    <a:pt x="4131" y="4861"/>
                  </a:cubicBezTo>
                  <a:lnTo>
                    <a:pt x="4115" y="4873"/>
                  </a:lnTo>
                  <a:lnTo>
                    <a:pt x="4143" y="4877"/>
                  </a:lnTo>
                  <a:lnTo>
                    <a:pt x="4156" y="4867"/>
                  </a:lnTo>
                  <a:cubicBezTo>
                    <a:pt x="4149" y="4857"/>
                    <a:pt x="4146" y="4852"/>
                    <a:pt x="4142" y="4852"/>
                  </a:cubicBezTo>
                  <a:close/>
                  <a:moveTo>
                    <a:pt x="4180" y="4962"/>
                  </a:moveTo>
                  <a:cubicBezTo>
                    <a:pt x="4185" y="4962"/>
                    <a:pt x="4191" y="4965"/>
                    <a:pt x="4197" y="4971"/>
                  </a:cubicBezTo>
                  <a:lnTo>
                    <a:pt x="4181" y="4980"/>
                  </a:lnTo>
                  <a:cubicBezTo>
                    <a:pt x="4178" y="4977"/>
                    <a:pt x="4176" y="4975"/>
                    <a:pt x="4175" y="4975"/>
                  </a:cubicBezTo>
                  <a:lnTo>
                    <a:pt x="4175" y="4975"/>
                  </a:lnTo>
                  <a:cubicBezTo>
                    <a:pt x="4170" y="4975"/>
                    <a:pt x="4174" y="4994"/>
                    <a:pt x="4193" y="4999"/>
                  </a:cubicBezTo>
                  <a:lnTo>
                    <a:pt x="4222" y="5030"/>
                  </a:lnTo>
                  <a:cubicBezTo>
                    <a:pt x="4215" y="5034"/>
                    <a:pt x="4207" y="5035"/>
                    <a:pt x="4200" y="5035"/>
                  </a:cubicBezTo>
                  <a:cubicBezTo>
                    <a:pt x="4187" y="5035"/>
                    <a:pt x="4175" y="5030"/>
                    <a:pt x="4165" y="5021"/>
                  </a:cubicBezTo>
                  <a:cubicBezTo>
                    <a:pt x="4124" y="4999"/>
                    <a:pt x="4124" y="4999"/>
                    <a:pt x="4153" y="4977"/>
                  </a:cubicBezTo>
                  <a:cubicBezTo>
                    <a:pt x="4163" y="4969"/>
                    <a:pt x="4171" y="4962"/>
                    <a:pt x="4180" y="4962"/>
                  </a:cubicBezTo>
                  <a:close/>
                  <a:moveTo>
                    <a:pt x="4011" y="5096"/>
                  </a:moveTo>
                  <a:cubicBezTo>
                    <a:pt x="4015" y="5096"/>
                    <a:pt x="4019" y="5100"/>
                    <a:pt x="4027" y="5108"/>
                  </a:cubicBezTo>
                  <a:cubicBezTo>
                    <a:pt x="4024" y="5124"/>
                    <a:pt x="4021" y="5137"/>
                    <a:pt x="4012" y="5149"/>
                  </a:cubicBezTo>
                  <a:lnTo>
                    <a:pt x="3983" y="5143"/>
                  </a:lnTo>
                  <a:cubicBezTo>
                    <a:pt x="3971" y="5127"/>
                    <a:pt x="3983" y="5118"/>
                    <a:pt x="3999" y="5105"/>
                  </a:cubicBezTo>
                  <a:cubicBezTo>
                    <a:pt x="4005" y="5099"/>
                    <a:pt x="4008" y="5096"/>
                    <a:pt x="4011" y="5096"/>
                  </a:cubicBezTo>
                  <a:close/>
                  <a:moveTo>
                    <a:pt x="5836" y="0"/>
                  </a:moveTo>
                  <a:cubicBezTo>
                    <a:pt x="5817" y="3"/>
                    <a:pt x="5820" y="22"/>
                    <a:pt x="5823" y="44"/>
                  </a:cubicBezTo>
                  <a:cubicBezTo>
                    <a:pt x="5823" y="56"/>
                    <a:pt x="5818" y="62"/>
                    <a:pt x="5808" y="62"/>
                  </a:cubicBezTo>
                  <a:cubicBezTo>
                    <a:pt x="5800" y="62"/>
                    <a:pt x="5787" y="58"/>
                    <a:pt x="5770" y="50"/>
                  </a:cubicBezTo>
                  <a:cubicBezTo>
                    <a:pt x="5753" y="45"/>
                    <a:pt x="5737" y="43"/>
                    <a:pt x="5721" y="43"/>
                  </a:cubicBezTo>
                  <a:cubicBezTo>
                    <a:pt x="5688" y="43"/>
                    <a:pt x="5656" y="53"/>
                    <a:pt x="5629" y="72"/>
                  </a:cubicBezTo>
                  <a:cubicBezTo>
                    <a:pt x="5621" y="75"/>
                    <a:pt x="5614" y="77"/>
                    <a:pt x="5608" y="77"/>
                  </a:cubicBezTo>
                  <a:cubicBezTo>
                    <a:pt x="5599" y="77"/>
                    <a:pt x="5592" y="73"/>
                    <a:pt x="5588" y="60"/>
                  </a:cubicBezTo>
                  <a:cubicBezTo>
                    <a:pt x="5578" y="51"/>
                    <a:pt x="5566" y="47"/>
                    <a:pt x="5553" y="47"/>
                  </a:cubicBezTo>
                  <a:cubicBezTo>
                    <a:pt x="5531" y="47"/>
                    <a:pt x="5509" y="61"/>
                    <a:pt x="5503" y="85"/>
                  </a:cubicBezTo>
                  <a:cubicBezTo>
                    <a:pt x="5497" y="87"/>
                    <a:pt x="5493" y="89"/>
                    <a:pt x="5490" y="89"/>
                  </a:cubicBezTo>
                  <a:cubicBezTo>
                    <a:pt x="5484" y="89"/>
                    <a:pt x="5482" y="84"/>
                    <a:pt x="5478" y="69"/>
                  </a:cubicBezTo>
                  <a:cubicBezTo>
                    <a:pt x="5467" y="63"/>
                    <a:pt x="5458" y="53"/>
                    <a:pt x="5453" y="53"/>
                  </a:cubicBezTo>
                  <a:cubicBezTo>
                    <a:pt x="5448" y="53"/>
                    <a:pt x="5445" y="60"/>
                    <a:pt x="5444" y="82"/>
                  </a:cubicBezTo>
                  <a:cubicBezTo>
                    <a:pt x="5415" y="111"/>
                    <a:pt x="5375" y="129"/>
                    <a:pt x="5334" y="129"/>
                  </a:cubicBezTo>
                  <a:cubicBezTo>
                    <a:pt x="5331" y="129"/>
                    <a:pt x="5328" y="129"/>
                    <a:pt x="5325" y="129"/>
                  </a:cubicBezTo>
                  <a:cubicBezTo>
                    <a:pt x="5309" y="135"/>
                    <a:pt x="5290" y="141"/>
                    <a:pt x="5300" y="160"/>
                  </a:cubicBezTo>
                  <a:cubicBezTo>
                    <a:pt x="5303" y="167"/>
                    <a:pt x="5307" y="174"/>
                    <a:pt x="5309" y="179"/>
                  </a:cubicBezTo>
                  <a:lnTo>
                    <a:pt x="5309" y="179"/>
                  </a:lnTo>
                  <a:cubicBezTo>
                    <a:pt x="5294" y="166"/>
                    <a:pt x="5285" y="159"/>
                    <a:pt x="5281" y="159"/>
                  </a:cubicBezTo>
                  <a:cubicBezTo>
                    <a:pt x="5275" y="159"/>
                    <a:pt x="5276" y="170"/>
                    <a:pt x="5278" y="195"/>
                  </a:cubicBezTo>
                  <a:cubicBezTo>
                    <a:pt x="5284" y="206"/>
                    <a:pt x="5280" y="214"/>
                    <a:pt x="5274" y="214"/>
                  </a:cubicBezTo>
                  <a:cubicBezTo>
                    <a:pt x="5270" y="214"/>
                    <a:pt x="5266" y="211"/>
                    <a:pt x="5262" y="204"/>
                  </a:cubicBezTo>
                  <a:cubicBezTo>
                    <a:pt x="5255" y="200"/>
                    <a:pt x="5246" y="199"/>
                    <a:pt x="5238" y="199"/>
                  </a:cubicBezTo>
                  <a:cubicBezTo>
                    <a:pt x="5232" y="199"/>
                    <a:pt x="5227" y="200"/>
                    <a:pt x="5221" y="201"/>
                  </a:cubicBezTo>
                  <a:cubicBezTo>
                    <a:pt x="5203" y="207"/>
                    <a:pt x="5137" y="273"/>
                    <a:pt x="5065" y="323"/>
                  </a:cubicBezTo>
                  <a:cubicBezTo>
                    <a:pt x="4949" y="405"/>
                    <a:pt x="4911" y="452"/>
                    <a:pt x="4924" y="464"/>
                  </a:cubicBezTo>
                  <a:cubicBezTo>
                    <a:pt x="4924" y="483"/>
                    <a:pt x="4925" y="489"/>
                    <a:pt x="4917" y="489"/>
                  </a:cubicBezTo>
                  <a:cubicBezTo>
                    <a:pt x="4913" y="489"/>
                    <a:pt x="4908" y="488"/>
                    <a:pt x="4899" y="486"/>
                  </a:cubicBezTo>
                  <a:cubicBezTo>
                    <a:pt x="4896" y="486"/>
                    <a:pt x="4893" y="485"/>
                    <a:pt x="4890" y="485"/>
                  </a:cubicBezTo>
                  <a:cubicBezTo>
                    <a:pt x="4871" y="485"/>
                    <a:pt x="4853" y="494"/>
                    <a:pt x="4842" y="508"/>
                  </a:cubicBezTo>
                  <a:cubicBezTo>
                    <a:pt x="4832" y="514"/>
                    <a:pt x="4823" y="522"/>
                    <a:pt x="4814" y="522"/>
                  </a:cubicBezTo>
                  <a:cubicBezTo>
                    <a:pt x="4809" y="522"/>
                    <a:pt x="4804" y="520"/>
                    <a:pt x="4798" y="514"/>
                  </a:cubicBezTo>
                  <a:cubicBezTo>
                    <a:pt x="4798" y="542"/>
                    <a:pt x="4798" y="542"/>
                    <a:pt x="4786" y="555"/>
                  </a:cubicBezTo>
                  <a:cubicBezTo>
                    <a:pt x="4782" y="550"/>
                    <a:pt x="4778" y="548"/>
                    <a:pt x="4774" y="548"/>
                  </a:cubicBezTo>
                  <a:cubicBezTo>
                    <a:pt x="4765" y="548"/>
                    <a:pt x="4758" y="559"/>
                    <a:pt x="4758" y="577"/>
                  </a:cubicBezTo>
                  <a:cubicBezTo>
                    <a:pt x="4766" y="601"/>
                    <a:pt x="4770" y="612"/>
                    <a:pt x="4767" y="612"/>
                  </a:cubicBezTo>
                  <a:cubicBezTo>
                    <a:pt x="4765" y="612"/>
                    <a:pt x="4758" y="604"/>
                    <a:pt x="4745" y="589"/>
                  </a:cubicBezTo>
                  <a:cubicBezTo>
                    <a:pt x="4741" y="585"/>
                    <a:pt x="4733" y="583"/>
                    <a:pt x="4725" y="583"/>
                  </a:cubicBezTo>
                  <a:cubicBezTo>
                    <a:pt x="4704" y="583"/>
                    <a:pt x="4681" y="594"/>
                    <a:pt x="4701" y="599"/>
                  </a:cubicBezTo>
                  <a:cubicBezTo>
                    <a:pt x="4717" y="615"/>
                    <a:pt x="4689" y="637"/>
                    <a:pt x="4689" y="665"/>
                  </a:cubicBezTo>
                  <a:cubicBezTo>
                    <a:pt x="4679" y="673"/>
                    <a:pt x="4670" y="679"/>
                    <a:pt x="4661" y="679"/>
                  </a:cubicBezTo>
                  <a:cubicBezTo>
                    <a:pt x="4656" y="679"/>
                    <a:pt x="4651" y="677"/>
                    <a:pt x="4645" y="671"/>
                  </a:cubicBezTo>
                  <a:cubicBezTo>
                    <a:pt x="4644" y="671"/>
                    <a:pt x="4644" y="671"/>
                    <a:pt x="4643" y="671"/>
                  </a:cubicBezTo>
                  <a:cubicBezTo>
                    <a:pt x="4614" y="671"/>
                    <a:pt x="4563" y="744"/>
                    <a:pt x="4563" y="771"/>
                  </a:cubicBezTo>
                  <a:cubicBezTo>
                    <a:pt x="4571" y="781"/>
                    <a:pt x="4569" y="789"/>
                    <a:pt x="4562" y="789"/>
                  </a:cubicBezTo>
                  <a:cubicBezTo>
                    <a:pt x="4558" y="789"/>
                    <a:pt x="4553" y="786"/>
                    <a:pt x="4548" y="781"/>
                  </a:cubicBezTo>
                  <a:cubicBezTo>
                    <a:pt x="4543" y="775"/>
                    <a:pt x="4539" y="773"/>
                    <a:pt x="4534" y="773"/>
                  </a:cubicBezTo>
                  <a:cubicBezTo>
                    <a:pt x="4525" y="773"/>
                    <a:pt x="4515" y="782"/>
                    <a:pt x="4507" y="790"/>
                  </a:cubicBezTo>
                  <a:cubicBezTo>
                    <a:pt x="4507" y="801"/>
                    <a:pt x="4504" y="806"/>
                    <a:pt x="4500" y="806"/>
                  </a:cubicBezTo>
                  <a:cubicBezTo>
                    <a:pt x="4495" y="806"/>
                    <a:pt x="4486" y="796"/>
                    <a:pt x="4479" y="787"/>
                  </a:cubicBezTo>
                  <a:cubicBezTo>
                    <a:pt x="4479" y="775"/>
                    <a:pt x="4476" y="771"/>
                    <a:pt x="4471" y="771"/>
                  </a:cubicBezTo>
                  <a:cubicBezTo>
                    <a:pt x="4464" y="771"/>
                    <a:pt x="4453" y="780"/>
                    <a:pt x="4438" y="793"/>
                  </a:cubicBezTo>
                  <a:cubicBezTo>
                    <a:pt x="4435" y="821"/>
                    <a:pt x="4381" y="868"/>
                    <a:pt x="4338" y="903"/>
                  </a:cubicBezTo>
                  <a:cubicBezTo>
                    <a:pt x="4269" y="962"/>
                    <a:pt x="4269" y="991"/>
                    <a:pt x="4269" y="1047"/>
                  </a:cubicBezTo>
                  <a:lnTo>
                    <a:pt x="4281" y="1088"/>
                  </a:lnTo>
                  <a:lnTo>
                    <a:pt x="4253" y="1056"/>
                  </a:lnTo>
                  <a:cubicBezTo>
                    <a:pt x="4237" y="1044"/>
                    <a:pt x="4219" y="1031"/>
                    <a:pt x="4200" y="1022"/>
                  </a:cubicBezTo>
                  <a:lnTo>
                    <a:pt x="4200" y="1022"/>
                  </a:lnTo>
                  <a:cubicBezTo>
                    <a:pt x="4184" y="1034"/>
                    <a:pt x="4200" y="1050"/>
                    <a:pt x="4212" y="1066"/>
                  </a:cubicBezTo>
                  <a:cubicBezTo>
                    <a:pt x="4225" y="1082"/>
                    <a:pt x="4212" y="1094"/>
                    <a:pt x="4172" y="1100"/>
                  </a:cubicBezTo>
                  <a:cubicBezTo>
                    <a:pt x="4128" y="1110"/>
                    <a:pt x="4115" y="1119"/>
                    <a:pt x="4115" y="1147"/>
                  </a:cubicBezTo>
                  <a:cubicBezTo>
                    <a:pt x="4101" y="1161"/>
                    <a:pt x="4083" y="1170"/>
                    <a:pt x="4066" y="1170"/>
                  </a:cubicBezTo>
                  <a:cubicBezTo>
                    <a:pt x="4064" y="1170"/>
                    <a:pt x="4061" y="1170"/>
                    <a:pt x="4059" y="1169"/>
                  </a:cubicBezTo>
                  <a:cubicBezTo>
                    <a:pt x="4043" y="1179"/>
                    <a:pt x="4043" y="1179"/>
                    <a:pt x="4059" y="1194"/>
                  </a:cubicBezTo>
                  <a:cubicBezTo>
                    <a:pt x="4070" y="1208"/>
                    <a:pt x="4061" y="1220"/>
                    <a:pt x="4039" y="1220"/>
                  </a:cubicBezTo>
                  <a:cubicBezTo>
                    <a:pt x="4036" y="1220"/>
                    <a:pt x="4033" y="1220"/>
                    <a:pt x="4030" y="1219"/>
                  </a:cubicBezTo>
                  <a:cubicBezTo>
                    <a:pt x="4022" y="1216"/>
                    <a:pt x="4014" y="1214"/>
                    <a:pt x="4006" y="1214"/>
                  </a:cubicBezTo>
                  <a:cubicBezTo>
                    <a:pt x="3974" y="1214"/>
                    <a:pt x="3949" y="1238"/>
                    <a:pt x="3962" y="1251"/>
                  </a:cubicBezTo>
                  <a:cubicBezTo>
                    <a:pt x="3974" y="1266"/>
                    <a:pt x="3962" y="1279"/>
                    <a:pt x="3946" y="1288"/>
                  </a:cubicBezTo>
                  <a:cubicBezTo>
                    <a:pt x="3927" y="1301"/>
                    <a:pt x="3918" y="1320"/>
                    <a:pt x="3918" y="1342"/>
                  </a:cubicBezTo>
                  <a:lnTo>
                    <a:pt x="3889" y="1364"/>
                  </a:lnTo>
                  <a:cubicBezTo>
                    <a:pt x="3887" y="1366"/>
                    <a:pt x="3885" y="1367"/>
                    <a:pt x="3884" y="1367"/>
                  </a:cubicBezTo>
                  <a:cubicBezTo>
                    <a:pt x="3877" y="1367"/>
                    <a:pt x="3879" y="1346"/>
                    <a:pt x="3889" y="1335"/>
                  </a:cubicBezTo>
                  <a:lnTo>
                    <a:pt x="3861" y="1332"/>
                  </a:lnTo>
                  <a:cubicBezTo>
                    <a:pt x="3836" y="1357"/>
                    <a:pt x="3821" y="1367"/>
                    <a:pt x="3821" y="1395"/>
                  </a:cubicBezTo>
                  <a:cubicBezTo>
                    <a:pt x="3827" y="1419"/>
                    <a:pt x="3830" y="1430"/>
                    <a:pt x="3827" y="1430"/>
                  </a:cubicBezTo>
                  <a:cubicBezTo>
                    <a:pt x="3825" y="1430"/>
                    <a:pt x="3818" y="1422"/>
                    <a:pt x="3805" y="1407"/>
                  </a:cubicBezTo>
                  <a:cubicBezTo>
                    <a:pt x="3799" y="1400"/>
                    <a:pt x="3790" y="1396"/>
                    <a:pt x="3782" y="1396"/>
                  </a:cubicBezTo>
                  <a:cubicBezTo>
                    <a:pt x="3772" y="1396"/>
                    <a:pt x="3764" y="1402"/>
                    <a:pt x="3764" y="1417"/>
                  </a:cubicBezTo>
                  <a:cubicBezTo>
                    <a:pt x="3771" y="1442"/>
                    <a:pt x="3766" y="1451"/>
                    <a:pt x="3758" y="1451"/>
                  </a:cubicBezTo>
                  <a:cubicBezTo>
                    <a:pt x="3751" y="1451"/>
                    <a:pt x="3743" y="1446"/>
                    <a:pt x="3736" y="1439"/>
                  </a:cubicBezTo>
                  <a:cubicBezTo>
                    <a:pt x="3731" y="1420"/>
                    <a:pt x="3727" y="1409"/>
                    <a:pt x="3724" y="1409"/>
                  </a:cubicBezTo>
                  <a:cubicBezTo>
                    <a:pt x="3718" y="1409"/>
                    <a:pt x="3711" y="1428"/>
                    <a:pt x="3695" y="1473"/>
                  </a:cubicBezTo>
                  <a:cubicBezTo>
                    <a:pt x="3667" y="1498"/>
                    <a:pt x="3623" y="1561"/>
                    <a:pt x="3582" y="1595"/>
                  </a:cubicBezTo>
                  <a:cubicBezTo>
                    <a:pt x="3529" y="1640"/>
                    <a:pt x="3501" y="1665"/>
                    <a:pt x="3477" y="1665"/>
                  </a:cubicBezTo>
                  <a:cubicBezTo>
                    <a:pt x="3475" y="1665"/>
                    <a:pt x="3474" y="1665"/>
                    <a:pt x="3473" y="1664"/>
                  </a:cubicBezTo>
                  <a:cubicBezTo>
                    <a:pt x="3458" y="1646"/>
                    <a:pt x="3448" y="1641"/>
                    <a:pt x="3444" y="1641"/>
                  </a:cubicBezTo>
                  <a:cubicBezTo>
                    <a:pt x="3442" y="1641"/>
                    <a:pt x="3445" y="1646"/>
                    <a:pt x="3457" y="1649"/>
                  </a:cubicBezTo>
                  <a:cubicBezTo>
                    <a:pt x="3485" y="1680"/>
                    <a:pt x="3470" y="1693"/>
                    <a:pt x="3429" y="1727"/>
                  </a:cubicBezTo>
                  <a:cubicBezTo>
                    <a:pt x="3388" y="1736"/>
                    <a:pt x="3360" y="1771"/>
                    <a:pt x="3357" y="1815"/>
                  </a:cubicBezTo>
                  <a:lnTo>
                    <a:pt x="3385" y="1790"/>
                  </a:lnTo>
                  <a:lnTo>
                    <a:pt x="3385" y="1790"/>
                  </a:lnTo>
                  <a:cubicBezTo>
                    <a:pt x="3413" y="1821"/>
                    <a:pt x="3397" y="1834"/>
                    <a:pt x="3357" y="1843"/>
                  </a:cubicBezTo>
                  <a:cubicBezTo>
                    <a:pt x="3354" y="1845"/>
                    <a:pt x="3351" y="1846"/>
                    <a:pt x="3348" y="1846"/>
                  </a:cubicBezTo>
                  <a:cubicBezTo>
                    <a:pt x="3338" y="1846"/>
                    <a:pt x="3326" y="1833"/>
                    <a:pt x="3316" y="1821"/>
                  </a:cubicBezTo>
                  <a:cubicBezTo>
                    <a:pt x="3308" y="1811"/>
                    <a:pt x="3295" y="1806"/>
                    <a:pt x="3283" y="1806"/>
                  </a:cubicBezTo>
                  <a:cubicBezTo>
                    <a:pt x="3276" y="1806"/>
                    <a:pt x="3269" y="1808"/>
                    <a:pt x="3263" y="1812"/>
                  </a:cubicBezTo>
                  <a:cubicBezTo>
                    <a:pt x="3247" y="1824"/>
                    <a:pt x="3234" y="1837"/>
                    <a:pt x="3263" y="1840"/>
                  </a:cubicBezTo>
                  <a:cubicBezTo>
                    <a:pt x="3275" y="1856"/>
                    <a:pt x="3275" y="1856"/>
                    <a:pt x="3260" y="1868"/>
                  </a:cubicBezTo>
                  <a:cubicBezTo>
                    <a:pt x="3244" y="1881"/>
                    <a:pt x="3231" y="1899"/>
                    <a:pt x="3231" y="1921"/>
                  </a:cubicBezTo>
                  <a:cubicBezTo>
                    <a:pt x="3244" y="1937"/>
                    <a:pt x="3231" y="1946"/>
                    <a:pt x="3219" y="1959"/>
                  </a:cubicBezTo>
                  <a:cubicBezTo>
                    <a:pt x="3197" y="1959"/>
                    <a:pt x="3178" y="1965"/>
                    <a:pt x="3162" y="1978"/>
                  </a:cubicBezTo>
                  <a:lnTo>
                    <a:pt x="3150" y="1962"/>
                  </a:lnTo>
                  <a:cubicBezTo>
                    <a:pt x="3137" y="1953"/>
                    <a:pt x="3125" y="1943"/>
                    <a:pt x="3109" y="1943"/>
                  </a:cubicBezTo>
                  <a:cubicBezTo>
                    <a:pt x="3093" y="1953"/>
                    <a:pt x="3109" y="1972"/>
                    <a:pt x="3109" y="1972"/>
                  </a:cubicBezTo>
                  <a:cubicBezTo>
                    <a:pt x="3125" y="1990"/>
                    <a:pt x="2774" y="2257"/>
                    <a:pt x="2733" y="2291"/>
                  </a:cubicBezTo>
                  <a:cubicBezTo>
                    <a:pt x="2689" y="2297"/>
                    <a:pt x="2648" y="2332"/>
                    <a:pt x="2674" y="2335"/>
                  </a:cubicBezTo>
                  <a:cubicBezTo>
                    <a:pt x="2686" y="2354"/>
                    <a:pt x="2614" y="2410"/>
                    <a:pt x="2529" y="2476"/>
                  </a:cubicBezTo>
                  <a:cubicBezTo>
                    <a:pt x="2426" y="2554"/>
                    <a:pt x="2354" y="2611"/>
                    <a:pt x="2370" y="2626"/>
                  </a:cubicBezTo>
                  <a:lnTo>
                    <a:pt x="2326" y="2661"/>
                  </a:lnTo>
                  <a:cubicBezTo>
                    <a:pt x="2297" y="2683"/>
                    <a:pt x="2279" y="2720"/>
                    <a:pt x="2266" y="2733"/>
                  </a:cubicBezTo>
                  <a:cubicBezTo>
                    <a:pt x="2264" y="2750"/>
                    <a:pt x="2259" y="2760"/>
                    <a:pt x="2255" y="2760"/>
                  </a:cubicBezTo>
                  <a:cubicBezTo>
                    <a:pt x="2252" y="2760"/>
                    <a:pt x="2250" y="2756"/>
                    <a:pt x="2250" y="2746"/>
                  </a:cubicBezTo>
                  <a:cubicBezTo>
                    <a:pt x="2241" y="2731"/>
                    <a:pt x="2232" y="2719"/>
                    <a:pt x="2221" y="2719"/>
                  </a:cubicBezTo>
                  <a:cubicBezTo>
                    <a:pt x="2217" y="2719"/>
                    <a:pt x="2214" y="2720"/>
                    <a:pt x="2210" y="2724"/>
                  </a:cubicBezTo>
                  <a:cubicBezTo>
                    <a:pt x="2182" y="2746"/>
                    <a:pt x="2194" y="2761"/>
                    <a:pt x="2207" y="2777"/>
                  </a:cubicBezTo>
                  <a:cubicBezTo>
                    <a:pt x="2216" y="2786"/>
                    <a:pt x="2216" y="2799"/>
                    <a:pt x="2207" y="2805"/>
                  </a:cubicBezTo>
                  <a:cubicBezTo>
                    <a:pt x="2200" y="2811"/>
                    <a:pt x="2196" y="2814"/>
                    <a:pt x="2192" y="2814"/>
                  </a:cubicBezTo>
                  <a:cubicBezTo>
                    <a:pt x="2188" y="2814"/>
                    <a:pt x="2185" y="2809"/>
                    <a:pt x="2178" y="2799"/>
                  </a:cubicBezTo>
                  <a:cubicBezTo>
                    <a:pt x="2166" y="2783"/>
                    <a:pt x="2153" y="2767"/>
                    <a:pt x="2153" y="2767"/>
                  </a:cubicBezTo>
                  <a:lnTo>
                    <a:pt x="2138" y="2780"/>
                  </a:lnTo>
                  <a:cubicBezTo>
                    <a:pt x="2147" y="2786"/>
                    <a:pt x="2147" y="2799"/>
                    <a:pt x="2138" y="2805"/>
                  </a:cubicBezTo>
                  <a:cubicBezTo>
                    <a:pt x="2132" y="2810"/>
                    <a:pt x="2128" y="2813"/>
                    <a:pt x="2124" y="2813"/>
                  </a:cubicBezTo>
                  <a:cubicBezTo>
                    <a:pt x="2118" y="2813"/>
                    <a:pt x="2112" y="2805"/>
                    <a:pt x="2097" y="2786"/>
                  </a:cubicBezTo>
                  <a:cubicBezTo>
                    <a:pt x="2087" y="2773"/>
                    <a:pt x="2079" y="2766"/>
                    <a:pt x="2073" y="2766"/>
                  </a:cubicBezTo>
                  <a:cubicBezTo>
                    <a:pt x="2064" y="2766"/>
                    <a:pt x="2061" y="2782"/>
                    <a:pt x="2069" y="2808"/>
                  </a:cubicBezTo>
                  <a:lnTo>
                    <a:pt x="2053" y="2846"/>
                  </a:lnTo>
                  <a:cubicBezTo>
                    <a:pt x="2047" y="2842"/>
                    <a:pt x="2041" y="2841"/>
                    <a:pt x="2037" y="2841"/>
                  </a:cubicBezTo>
                  <a:cubicBezTo>
                    <a:pt x="2011" y="2841"/>
                    <a:pt x="2009" y="2885"/>
                    <a:pt x="2006" y="2909"/>
                  </a:cubicBezTo>
                  <a:cubicBezTo>
                    <a:pt x="1992" y="2901"/>
                    <a:pt x="1981" y="2897"/>
                    <a:pt x="1974" y="2897"/>
                  </a:cubicBezTo>
                  <a:cubicBezTo>
                    <a:pt x="1960" y="2897"/>
                    <a:pt x="1957" y="2911"/>
                    <a:pt x="1965" y="2940"/>
                  </a:cubicBezTo>
                  <a:cubicBezTo>
                    <a:pt x="1976" y="2956"/>
                    <a:pt x="1966" y="2966"/>
                    <a:pt x="1944" y="2966"/>
                  </a:cubicBezTo>
                  <a:cubicBezTo>
                    <a:pt x="1941" y="2966"/>
                    <a:pt x="1938" y="2965"/>
                    <a:pt x="1934" y="2965"/>
                  </a:cubicBezTo>
                  <a:cubicBezTo>
                    <a:pt x="1929" y="2964"/>
                    <a:pt x="1924" y="2963"/>
                    <a:pt x="1920" y="2963"/>
                  </a:cubicBezTo>
                  <a:cubicBezTo>
                    <a:pt x="1902" y="2963"/>
                    <a:pt x="1888" y="2973"/>
                    <a:pt x="1865" y="2993"/>
                  </a:cubicBezTo>
                  <a:cubicBezTo>
                    <a:pt x="1862" y="3018"/>
                    <a:pt x="1762" y="3100"/>
                    <a:pt x="1646" y="3187"/>
                  </a:cubicBezTo>
                  <a:cubicBezTo>
                    <a:pt x="1517" y="3288"/>
                    <a:pt x="1429" y="3357"/>
                    <a:pt x="1442" y="3372"/>
                  </a:cubicBezTo>
                  <a:cubicBezTo>
                    <a:pt x="1433" y="3380"/>
                    <a:pt x="1429" y="3383"/>
                    <a:pt x="1422" y="3383"/>
                  </a:cubicBezTo>
                  <a:cubicBezTo>
                    <a:pt x="1418" y="3383"/>
                    <a:pt x="1412" y="3381"/>
                    <a:pt x="1401" y="3379"/>
                  </a:cubicBezTo>
                  <a:cubicBezTo>
                    <a:pt x="1398" y="3374"/>
                    <a:pt x="1394" y="3372"/>
                    <a:pt x="1390" y="3372"/>
                  </a:cubicBezTo>
                  <a:cubicBezTo>
                    <a:pt x="1382" y="3372"/>
                    <a:pt x="1377" y="3385"/>
                    <a:pt x="1386" y="3416"/>
                  </a:cubicBezTo>
                  <a:cubicBezTo>
                    <a:pt x="1384" y="3433"/>
                    <a:pt x="1388" y="3446"/>
                    <a:pt x="1385" y="3446"/>
                  </a:cubicBezTo>
                  <a:cubicBezTo>
                    <a:pt x="1384" y="3446"/>
                    <a:pt x="1380" y="3441"/>
                    <a:pt x="1370" y="3429"/>
                  </a:cubicBezTo>
                  <a:cubicBezTo>
                    <a:pt x="1367" y="3425"/>
                    <a:pt x="1364" y="3424"/>
                    <a:pt x="1359" y="3424"/>
                  </a:cubicBezTo>
                  <a:cubicBezTo>
                    <a:pt x="1344" y="3424"/>
                    <a:pt x="1316" y="3445"/>
                    <a:pt x="1270" y="3479"/>
                  </a:cubicBezTo>
                  <a:cubicBezTo>
                    <a:pt x="1226" y="3513"/>
                    <a:pt x="1169" y="3557"/>
                    <a:pt x="1182" y="3576"/>
                  </a:cubicBezTo>
                  <a:cubicBezTo>
                    <a:pt x="1173" y="3596"/>
                    <a:pt x="1170" y="3606"/>
                    <a:pt x="1168" y="3606"/>
                  </a:cubicBezTo>
                  <a:cubicBezTo>
                    <a:pt x="1166" y="3606"/>
                    <a:pt x="1166" y="3599"/>
                    <a:pt x="1166" y="3585"/>
                  </a:cubicBezTo>
                  <a:cubicBezTo>
                    <a:pt x="1163" y="3573"/>
                    <a:pt x="1154" y="3567"/>
                    <a:pt x="1143" y="3567"/>
                  </a:cubicBezTo>
                  <a:cubicBezTo>
                    <a:pt x="1113" y="3567"/>
                    <a:pt x="1067" y="3601"/>
                    <a:pt x="1053" y="3648"/>
                  </a:cubicBezTo>
                  <a:cubicBezTo>
                    <a:pt x="1044" y="3656"/>
                    <a:pt x="1035" y="3663"/>
                    <a:pt x="1027" y="3663"/>
                  </a:cubicBezTo>
                  <a:cubicBezTo>
                    <a:pt x="1022" y="3663"/>
                    <a:pt x="1017" y="3660"/>
                    <a:pt x="1013" y="3654"/>
                  </a:cubicBezTo>
                  <a:cubicBezTo>
                    <a:pt x="988" y="3673"/>
                    <a:pt x="966" y="3698"/>
                    <a:pt x="953" y="3726"/>
                  </a:cubicBezTo>
                  <a:lnTo>
                    <a:pt x="850" y="3805"/>
                  </a:lnTo>
                  <a:cubicBezTo>
                    <a:pt x="831" y="3820"/>
                    <a:pt x="815" y="3842"/>
                    <a:pt x="806" y="3867"/>
                  </a:cubicBezTo>
                  <a:lnTo>
                    <a:pt x="793" y="3877"/>
                  </a:lnTo>
                  <a:cubicBezTo>
                    <a:pt x="791" y="3875"/>
                    <a:pt x="789" y="3874"/>
                    <a:pt x="786" y="3874"/>
                  </a:cubicBezTo>
                  <a:cubicBezTo>
                    <a:pt x="761" y="3874"/>
                    <a:pt x="694" y="3926"/>
                    <a:pt x="605" y="3996"/>
                  </a:cubicBezTo>
                  <a:cubicBezTo>
                    <a:pt x="509" y="4071"/>
                    <a:pt x="425" y="4137"/>
                    <a:pt x="393" y="4137"/>
                  </a:cubicBezTo>
                  <a:cubicBezTo>
                    <a:pt x="391" y="4137"/>
                    <a:pt x="390" y="4137"/>
                    <a:pt x="389" y="4137"/>
                  </a:cubicBezTo>
                  <a:cubicBezTo>
                    <a:pt x="380" y="4146"/>
                    <a:pt x="373" y="4162"/>
                    <a:pt x="373" y="4175"/>
                  </a:cubicBezTo>
                  <a:cubicBezTo>
                    <a:pt x="384" y="4211"/>
                    <a:pt x="374" y="4226"/>
                    <a:pt x="356" y="4226"/>
                  </a:cubicBezTo>
                  <a:cubicBezTo>
                    <a:pt x="353" y="4226"/>
                    <a:pt x="349" y="4226"/>
                    <a:pt x="345" y="4225"/>
                  </a:cubicBezTo>
                  <a:cubicBezTo>
                    <a:pt x="337" y="4222"/>
                    <a:pt x="330" y="4221"/>
                    <a:pt x="322" y="4221"/>
                  </a:cubicBezTo>
                  <a:cubicBezTo>
                    <a:pt x="284" y="4221"/>
                    <a:pt x="252" y="4252"/>
                    <a:pt x="257" y="4294"/>
                  </a:cubicBezTo>
                  <a:lnTo>
                    <a:pt x="245" y="4278"/>
                  </a:lnTo>
                  <a:cubicBezTo>
                    <a:pt x="238" y="4274"/>
                    <a:pt x="231" y="4273"/>
                    <a:pt x="225" y="4273"/>
                  </a:cubicBezTo>
                  <a:cubicBezTo>
                    <a:pt x="195" y="4273"/>
                    <a:pt x="175" y="4314"/>
                    <a:pt x="185" y="4350"/>
                  </a:cubicBezTo>
                  <a:cubicBezTo>
                    <a:pt x="173" y="4347"/>
                    <a:pt x="161" y="4345"/>
                    <a:pt x="151" y="4345"/>
                  </a:cubicBezTo>
                  <a:cubicBezTo>
                    <a:pt x="138" y="4345"/>
                    <a:pt x="129" y="4350"/>
                    <a:pt x="129" y="4366"/>
                  </a:cubicBezTo>
                  <a:cubicBezTo>
                    <a:pt x="123" y="4370"/>
                    <a:pt x="119" y="4373"/>
                    <a:pt x="116" y="4373"/>
                  </a:cubicBezTo>
                  <a:cubicBezTo>
                    <a:pt x="110" y="4373"/>
                    <a:pt x="104" y="4365"/>
                    <a:pt x="88" y="4344"/>
                  </a:cubicBezTo>
                  <a:cubicBezTo>
                    <a:pt x="78" y="4331"/>
                    <a:pt x="68" y="4319"/>
                    <a:pt x="57" y="4319"/>
                  </a:cubicBezTo>
                  <a:cubicBezTo>
                    <a:pt x="54" y="4319"/>
                    <a:pt x="51" y="4320"/>
                    <a:pt x="47" y="4322"/>
                  </a:cubicBezTo>
                  <a:cubicBezTo>
                    <a:pt x="35" y="4334"/>
                    <a:pt x="47" y="4350"/>
                    <a:pt x="60" y="4366"/>
                  </a:cubicBezTo>
                  <a:lnTo>
                    <a:pt x="32" y="4391"/>
                  </a:lnTo>
                  <a:cubicBezTo>
                    <a:pt x="22" y="4397"/>
                    <a:pt x="22" y="4410"/>
                    <a:pt x="29" y="4416"/>
                  </a:cubicBezTo>
                  <a:cubicBezTo>
                    <a:pt x="41" y="4435"/>
                    <a:pt x="29" y="4444"/>
                    <a:pt x="13" y="4457"/>
                  </a:cubicBezTo>
                  <a:cubicBezTo>
                    <a:pt x="10" y="4453"/>
                    <a:pt x="8" y="4452"/>
                    <a:pt x="6" y="4452"/>
                  </a:cubicBezTo>
                  <a:cubicBezTo>
                    <a:pt x="1" y="4452"/>
                    <a:pt x="4" y="4467"/>
                    <a:pt x="25" y="4472"/>
                  </a:cubicBezTo>
                  <a:cubicBezTo>
                    <a:pt x="38" y="4488"/>
                    <a:pt x="51" y="4507"/>
                    <a:pt x="38" y="4516"/>
                  </a:cubicBezTo>
                  <a:lnTo>
                    <a:pt x="63" y="4551"/>
                  </a:lnTo>
                  <a:cubicBezTo>
                    <a:pt x="86" y="4579"/>
                    <a:pt x="98" y="4595"/>
                    <a:pt x="134" y="4595"/>
                  </a:cubicBezTo>
                  <a:cubicBezTo>
                    <a:pt x="137" y="4595"/>
                    <a:pt x="141" y="4595"/>
                    <a:pt x="145" y="4595"/>
                  </a:cubicBezTo>
                  <a:cubicBezTo>
                    <a:pt x="214" y="4563"/>
                    <a:pt x="270" y="4547"/>
                    <a:pt x="245" y="4513"/>
                  </a:cubicBezTo>
                  <a:cubicBezTo>
                    <a:pt x="242" y="4487"/>
                    <a:pt x="263" y="4466"/>
                    <a:pt x="286" y="4466"/>
                  </a:cubicBezTo>
                  <a:cubicBezTo>
                    <a:pt x="291" y="4466"/>
                    <a:pt x="296" y="4467"/>
                    <a:pt x="301" y="4469"/>
                  </a:cubicBezTo>
                  <a:cubicBezTo>
                    <a:pt x="303" y="4471"/>
                    <a:pt x="306" y="4472"/>
                    <a:pt x="309" y="4472"/>
                  </a:cubicBezTo>
                  <a:cubicBezTo>
                    <a:pt x="331" y="4472"/>
                    <a:pt x="383" y="4433"/>
                    <a:pt x="445" y="4385"/>
                  </a:cubicBezTo>
                  <a:cubicBezTo>
                    <a:pt x="529" y="4321"/>
                    <a:pt x="570" y="4287"/>
                    <a:pt x="598" y="4287"/>
                  </a:cubicBezTo>
                  <a:cubicBezTo>
                    <a:pt x="600" y="4287"/>
                    <a:pt x="601" y="4287"/>
                    <a:pt x="602" y="4287"/>
                  </a:cubicBezTo>
                  <a:cubicBezTo>
                    <a:pt x="608" y="4290"/>
                    <a:pt x="614" y="4291"/>
                    <a:pt x="620" y="4291"/>
                  </a:cubicBezTo>
                  <a:cubicBezTo>
                    <a:pt x="629" y="4291"/>
                    <a:pt x="638" y="4288"/>
                    <a:pt x="646" y="4284"/>
                  </a:cubicBezTo>
                  <a:cubicBezTo>
                    <a:pt x="630" y="4265"/>
                    <a:pt x="718" y="4200"/>
                    <a:pt x="818" y="4121"/>
                  </a:cubicBezTo>
                  <a:cubicBezTo>
                    <a:pt x="922" y="4043"/>
                    <a:pt x="1022" y="3961"/>
                    <a:pt x="1009" y="3946"/>
                  </a:cubicBezTo>
                  <a:lnTo>
                    <a:pt x="1038" y="3924"/>
                  </a:lnTo>
                  <a:cubicBezTo>
                    <a:pt x="1041" y="3928"/>
                    <a:pt x="1045" y="3929"/>
                    <a:pt x="1049" y="3929"/>
                  </a:cubicBezTo>
                  <a:cubicBezTo>
                    <a:pt x="1065" y="3929"/>
                    <a:pt x="1088" y="3912"/>
                    <a:pt x="1110" y="3896"/>
                  </a:cubicBezTo>
                  <a:cubicBezTo>
                    <a:pt x="1119" y="3871"/>
                    <a:pt x="1135" y="3852"/>
                    <a:pt x="1154" y="3833"/>
                  </a:cubicBezTo>
                  <a:cubicBezTo>
                    <a:pt x="1158" y="3839"/>
                    <a:pt x="1163" y="3842"/>
                    <a:pt x="1168" y="3842"/>
                  </a:cubicBezTo>
                  <a:cubicBezTo>
                    <a:pt x="1178" y="3842"/>
                    <a:pt x="1191" y="3832"/>
                    <a:pt x="1210" y="3817"/>
                  </a:cubicBezTo>
                  <a:cubicBezTo>
                    <a:pt x="1238" y="3795"/>
                    <a:pt x="1254" y="3783"/>
                    <a:pt x="1241" y="3767"/>
                  </a:cubicBezTo>
                  <a:cubicBezTo>
                    <a:pt x="1295" y="3723"/>
                    <a:pt x="1351" y="3689"/>
                    <a:pt x="1414" y="3661"/>
                  </a:cubicBezTo>
                  <a:cubicBezTo>
                    <a:pt x="1415" y="3661"/>
                    <a:pt x="1417" y="3661"/>
                    <a:pt x="1418" y="3661"/>
                  </a:cubicBezTo>
                  <a:cubicBezTo>
                    <a:pt x="1442" y="3661"/>
                    <a:pt x="1442" y="3634"/>
                    <a:pt x="1442" y="3610"/>
                  </a:cubicBezTo>
                  <a:cubicBezTo>
                    <a:pt x="1429" y="3592"/>
                    <a:pt x="1433" y="3570"/>
                    <a:pt x="1445" y="3554"/>
                  </a:cubicBezTo>
                  <a:lnTo>
                    <a:pt x="1473" y="3585"/>
                  </a:lnTo>
                  <a:cubicBezTo>
                    <a:pt x="1472" y="3600"/>
                    <a:pt x="1471" y="3607"/>
                    <a:pt x="1475" y="3607"/>
                  </a:cubicBezTo>
                  <a:cubicBezTo>
                    <a:pt x="1478" y="3607"/>
                    <a:pt x="1485" y="3602"/>
                    <a:pt x="1498" y="3592"/>
                  </a:cubicBezTo>
                  <a:lnTo>
                    <a:pt x="1530" y="3570"/>
                  </a:lnTo>
                  <a:cubicBezTo>
                    <a:pt x="1517" y="3554"/>
                    <a:pt x="1589" y="3498"/>
                    <a:pt x="1690" y="3419"/>
                  </a:cubicBezTo>
                  <a:cubicBezTo>
                    <a:pt x="1818" y="3316"/>
                    <a:pt x="1862" y="3285"/>
                    <a:pt x="1849" y="3266"/>
                  </a:cubicBezTo>
                  <a:cubicBezTo>
                    <a:pt x="1837" y="3250"/>
                    <a:pt x="1852" y="3241"/>
                    <a:pt x="1909" y="3222"/>
                  </a:cubicBezTo>
                  <a:cubicBezTo>
                    <a:pt x="2034" y="3203"/>
                    <a:pt x="2034" y="3203"/>
                    <a:pt x="2034" y="3175"/>
                  </a:cubicBezTo>
                  <a:lnTo>
                    <a:pt x="2034" y="3175"/>
                  </a:lnTo>
                  <a:cubicBezTo>
                    <a:pt x="2031" y="3178"/>
                    <a:pt x="2028" y="3179"/>
                    <a:pt x="2025" y="3179"/>
                  </a:cubicBezTo>
                  <a:cubicBezTo>
                    <a:pt x="2015" y="3179"/>
                    <a:pt x="2005" y="3168"/>
                    <a:pt x="1994" y="3156"/>
                  </a:cubicBezTo>
                  <a:cubicBezTo>
                    <a:pt x="1977" y="3133"/>
                    <a:pt x="1978" y="3121"/>
                    <a:pt x="1993" y="3121"/>
                  </a:cubicBezTo>
                  <a:cubicBezTo>
                    <a:pt x="2000" y="3121"/>
                    <a:pt x="2011" y="3125"/>
                    <a:pt x="2025" y="3131"/>
                  </a:cubicBezTo>
                  <a:cubicBezTo>
                    <a:pt x="2027" y="3134"/>
                    <a:pt x="2030" y="3135"/>
                    <a:pt x="2035" y="3135"/>
                  </a:cubicBezTo>
                  <a:cubicBezTo>
                    <a:pt x="2083" y="3135"/>
                    <a:pt x="2253" y="2977"/>
                    <a:pt x="2241" y="2937"/>
                  </a:cubicBezTo>
                  <a:lnTo>
                    <a:pt x="2241" y="2937"/>
                  </a:lnTo>
                  <a:lnTo>
                    <a:pt x="2254" y="2952"/>
                  </a:lnTo>
                  <a:cubicBezTo>
                    <a:pt x="2258" y="2957"/>
                    <a:pt x="2262" y="2959"/>
                    <a:pt x="2268" y="2959"/>
                  </a:cubicBezTo>
                  <a:cubicBezTo>
                    <a:pt x="2281" y="2959"/>
                    <a:pt x="2299" y="2945"/>
                    <a:pt x="2341" y="2912"/>
                  </a:cubicBezTo>
                  <a:lnTo>
                    <a:pt x="2385" y="2880"/>
                  </a:lnTo>
                  <a:cubicBezTo>
                    <a:pt x="2361" y="2850"/>
                    <a:pt x="2434" y="2808"/>
                    <a:pt x="2461" y="2808"/>
                  </a:cubicBezTo>
                  <a:cubicBezTo>
                    <a:pt x="2465" y="2808"/>
                    <a:pt x="2468" y="2809"/>
                    <a:pt x="2470" y="2811"/>
                  </a:cubicBezTo>
                  <a:cubicBezTo>
                    <a:pt x="2480" y="2814"/>
                    <a:pt x="2486" y="2815"/>
                    <a:pt x="2491" y="2815"/>
                  </a:cubicBezTo>
                  <a:cubicBezTo>
                    <a:pt x="2501" y="2815"/>
                    <a:pt x="2508" y="2810"/>
                    <a:pt x="2526" y="2796"/>
                  </a:cubicBezTo>
                  <a:cubicBezTo>
                    <a:pt x="2542" y="2737"/>
                    <a:pt x="2605" y="2701"/>
                    <a:pt x="2632" y="2701"/>
                  </a:cubicBezTo>
                  <a:cubicBezTo>
                    <a:pt x="2637" y="2701"/>
                    <a:pt x="2640" y="2702"/>
                    <a:pt x="2642" y="2705"/>
                  </a:cubicBezTo>
                  <a:lnTo>
                    <a:pt x="2670" y="2683"/>
                  </a:lnTo>
                  <a:cubicBezTo>
                    <a:pt x="2674" y="2655"/>
                    <a:pt x="2702" y="2633"/>
                    <a:pt x="2717" y="2620"/>
                  </a:cubicBezTo>
                  <a:cubicBezTo>
                    <a:pt x="2761" y="2586"/>
                    <a:pt x="2774" y="2576"/>
                    <a:pt x="2746" y="2570"/>
                  </a:cubicBezTo>
                  <a:cubicBezTo>
                    <a:pt x="2733" y="2554"/>
                    <a:pt x="2721" y="2539"/>
                    <a:pt x="2736" y="2526"/>
                  </a:cubicBezTo>
                  <a:lnTo>
                    <a:pt x="2736" y="2526"/>
                  </a:lnTo>
                  <a:lnTo>
                    <a:pt x="2749" y="2542"/>
                  </a:lnTo>
                  <a:cubicBezTo>
                    <a:pt x="2751" y="2545"/>
                    <a:pt x="2755" y="2547"/>
                    <a:pt x="2759" y="2547"/>
                  </a:cubicBezTo>
                  <a:cubicBezTo>
                    <a:pt x="2778" y="2547"/>
                    <a:pt x="2816" y="2517"/>
                    <a:pt x="2862" y="2479"/>
                  </a:cubicBezTo>
                  <a:cubicBezTo>
                    <a:pt x="2926" y="2431"/>
                    <a:pt x="2958" y="2406"/>
                    <a:pt x="2982" y="2406"/>
                  </a:cubicBezTo>
                  <a:cubicBezTo>
                    <a:pt x="2985" y="2406"/>
                    <a:pt x="2988" y="2406"/>
                    <a:pt x="2990" y="2407"/>
                  </a:cubicBezTo>
                  <a:lnTo>
                    <a:pt x="2993" y="2379"/>
                  </a:lnTo>
                  <a:cubicBezTo>
                    <a:pt x="2993" y="2360"/>
                    <a:pt x="3000" y="2349"/>
                    <a:pt x="3009" y="2349"/>
                  </a:cubicBezTo>
                  <a:cubicBezTo>
                    <a:pt x="3013" y="2349"/>
                    <a:pt x="3017" y="2352"/>
                    <a:pt x="3021" y="2357"/>
                  </a:cubicBezTo>
                  <a:cubicBezTo>
                    <a:pt x="3023" y="2357"/>
                    <a:pt x="3025" y="2358"/>
                    <a:pt x="3027" y="2358"/>
                  </a:cubicBezTo>
                  <a:cubicBezTo>
                    <a:pt x="3056" y="2358"/>
                    <a:pt x="3107" y="2314"/>
                    <a:pt x="3122" y="2279"/>
                  </a:cubicBezTo>
                  <a:lnTo>
                    <a:pt x="3153" y="2257"/>
                  </a:lnTo>
                  <a:cubicBezTo>
                    <a:pt x="3161" y="2261"/>
                    <a:pt x="3169" y="2263"/>
                    <a:pt x="3178" y="2263"/>
                  </a:cubicBezTo>
                  <a:cubicBezTo>
                    <a:pt x="3208" y="2263"/>
                    <a:pt x="3235" y="2235"/>
                    <a:pt x="3225" y="2200"/>
                  </a:cubicBezTo>
                  <a:lnTo>
                    <a:pt x="3225" y="2200"/>
                  </a:lnTo>
                  <a:cubicBezTo>
                    <a:pt x="3229" y="2205"/>
                    <a:pt x="3233" y="2208"/>
                    <a:pt x="3238" y="2208"/>
                  </a:cubicBezTo>
                  <a:cubicBezTo>
                    <a:pt x="3246" y="2208"/>
                    <a:pt x="3255" y="2199"/>
                    <a:pt x="3266" y="2191"/>
                  </a:cubicBezTo>
                  <a:cubicBezTo>
                    <a:pt x="3279" y="2159"/>
                    <a:pt x="3322" y="2118"/>
                    <a:pt x="3342" y="2118"/>
                  </a:cubicBezTo>
                  <a:cubicBezTo>
                    <a:pt x="3346" y="2118"/>
                    <a:pt x="3349" y="2119"/>
                    <a:pt x="3350" y="2122"/>
                  </a:cubicBezTo>
                  <a:lnTo>
                    <a:pt x="3363" y="2109"/>
                  </a:lnTo>
                  <a:cubicBezTo>
                    <a:pt x="3363" y="2087"/>
                    <a:pt x="3376" y="2069"/>
                    <a:pt x="3394" y="2056"/>
                  </a:cubicBezTo>
                  <a:cubicBezTo>
                    <a:pt x="3410" y="2047"/>
                    <a:pt x="3423" y="2028"/>
                    <a:pt x="3423" y="2006"/>
                  </a:cubicBezTo>
                  <a:cubicBezTo>
                    <a:pt x="3423" y="1990"/>
                    <a:pt x="3426" y="1978"/>
                    <a:pt x="3435" y="1965"/>
                  </a:cubicBezTo>
                  <a:cubicBezTo>
                    <a:pt x="3438" y="1963"/>
                    <a:pt x="3440" y="1962"/>
                    <a:pt x="3442" y="1962"/>
                  </a:cubicBezTo>
                  <a:cubicBezTo>
                    <a:pt x="3451" y="1962"/>
                    <a:pt x="3450" y="1986"/>
                    <a:pt x="3448" y="2009"/>
                  </a:cubicBezTo>
                  <a:cubicBezTo>
                    <a:pt x="3444" y="2021"/>
                    <a:pt x="3445" y="2027"/>
                    <a:pt x="3448" y="2027"/>
                  </a:cubicBezTo>
                  <a:cubicBezTo>
                    <a:pt x="3457" y="2027"/>
                    <a:pt x="3480" y="1995"/>
                    <a:pt x="3491" y="1946"/>
                  </a:cubicBezTo>
                  <a:cubicBezTo>
                    <a:pt x="3500" y="1910"/>
                    <a:pt x="3504" y="1893"/>
                    <a:pt x="3505" y="1893"/>
                  </a:cubicBezTo>
                  <a:cubicBezTo>
                    <a:pt x="3507" y="1893"/>
                    <a:pt x="3507" y="1907"/>
                    <a:pt x="3507" y="1934"/>
                  </a:cubicBezTo>
                  <a:cubicBezTo>
                    <a:pt x="3505" y="1952"/>
                    <a:pt x="3504" y="1970"/>
                    <a:pt x="3508" y="1970"/>
                  </a:cubicBezTo>
                  <a:cubicBezTo>
                    <a:pt x="3510" y="1970"/>
                    <a:pt x="3514" y="1964"/>
                    <a:pt x="3520" y="1950"/>
                  </a:cubicBezTo>
                  <a:cubicBezTo>
                    <a:pt x="3520" y="1950"/>
                    <a:pt x="3548" y="1928"/>
                    <a:pt x="3535" y="1912"/>
                  </a:cubicBezTo>
                  <a:lnTo>
                    <a:pt x="3576" y="1874"/>
                  </a:lnTo>
                  <a:cubicBezTo>
                    <a:pt x="3601" y="1871"/>
                    <a:pt x="3626" y="1862"/>
                    <a:pt x="3645" y="1843"/>
                  </a:cubicBezTo>
                  <a:cubicBezTo>
                    <a:pt x="3647" y="1824"/>
                    <a:pt x="3648" y="1818"/>
                    <a:pt x="3656" y="1818"/>
                  </a:cubicBezTo>
                  <a:cubicBezTo>
                    <a:pt x="3660" y="1818"/>
                    <a:pt x="3665" y="1819"/>
                    <a:pt x="3673" y="1821"/>
                  </a:cubicBezTo>
                  <a:cubicBezTo>
                    <a:pt x="3678" y="1826"/>
                    <a:pt x="3682" y="1828"/>
                    <a:pt x="3685" y="1828"/>
                  </a:cubicBezTo>
                  <a:cubicBezTo>
                    <a:pt x="3693" y="1828"/>
                    <a:pt x="3694" y="1815"/>
                    <a:pt x="3676" y="1793"/>
                  </a:cubicBezTo>
                  <a:cubicBezTo>
                    <a:pt x="3676" y="1767"/>
                    <a:pt x="3687" y="1755"/>
                    <a:pt x="3709" y="1755"/>
                  </a:cubicBezTo>
                  <a:cubicBezTo>
                    <a:pt x="3712" y="1755"/>
                    <a:pt x="3714" y="1755"/>
                    <a:pt x="3717" y="1755"/>
                  </a:cubicBezTo>
                  <a:cubicBezTo>
                    <a:pt x="3730" y="1771"/>
                    <a:pt x="3740" y="1777"/>
                    <a:pt x="3745" y="1777"/>
                  </a:cubicBezTo>
                  <a:cubicBezTo>
                    <a:pt x="3752" y="1777"/>
                    <a:pt x="3752" y="1770"/>
                    <a:pt x="3745" y="1762"/>
                  </a:cubicBezTo>
                  <a:cubicBezTo>
                    <a:pt x="3745" y="1746"/>
                    <a:pt x="3748" y="1733"/>
                    <a:pt x="3758" y="1721"/>
                  </a:cubicBezTo>
                  <a:cubicBezTo>
                    <a:pt x="3759" y="1722"/>
                    <a:pt x="3760" y="1722"/>
                    <a:pt x="3762" y="1722"/>
                  </a:cubicBezTo>
                  <a:cubicBezTo>
                    <a:pt x="3790" y="1722"/>
                    <a:pt x="3907" y="1623"/>
                    <a:pt x="4027" y="1523"/>
                  </a:cubicBezTo>
                  <a:cubicBezTo>
                    <a:pt x="4040" y="1508"/>
                    <a:pt x="4040" y="1483"/>
                    <a:pt x="4027" y="1467"/>
                  </a:cubicBezTo>
                  <a:cubicBezTo>
                    <a:pt x="4014" y="1453"/>
                    <a:pt x="4011" y="1448"/>
                    <a:pt x="4013" y="1448"/>
                  </a:cubicBezTo>
                  <a:lnTo>
                    <a:pt x="4013" y="1448"/>
                  </a:lnTo>
                  <a:cubicBezTo>
                    <a:pt x="4016" y="1448"/>
                    <a:pt x="4026" y="1454"/>
                    <a:pt x="4040" y="1458"/>
                  </a:cubicBezTo>
                  <a:cubicBezTo>
                    <a:pt x="4059" y="1469"/>
                    <a:pt x="4075" y="1474"/>
                    <a:pt x="4085" y="1474"/>
                  </a:cubicBezTo>
                  <a:cubicBezTo>
                    <a:pt x="4106" y="1474"/>
                    <a:pt x="4105" y="1455"/>
                    <a:pt x="4068" y="1432"/>
                  </a:cubicBezTo>
                  <a:cubicBezTo>
                    <a:pt x="4042" y="1421"/>
                    <a:pt x="4033" y="1416"/>
                    <a:pt x="4044" y="1416"/>
                  </a:cubicBezTo>
                  <a:cubicBezTo>
                    <a:pt x="4050" y="1416"/>
                    <a:pt x="4063" y="1418"/>
                    <a:pt x="4084" y="1420"/>
                  </a:cubicBezTo>
                  <a:cubicBezTo>
                    <a:pt x="4091" y="1421"/>
                    <a:pt x="4097" y="1421"/>
                    <a:pt x="4101" y="1421"/>
                  </a:cubicBezTo>
                  <a:cubicBezTo>
                    <a:pt x="4112" y="1421"/>
                    <a:pt x="4112" y="1417"/>
                    <a:pt x="4112" y="1398"/>
                  </a:cubicBezTo>
                  <a:cubicBezTo>
                    <a:pt x="4101" y="1387"/>
                    <a:pt x="4105" y="1378"/>
                    <a:pt x="4112" y="1378"/>
                  </a:cubicBezTo>
                  <a:cubicBezTo>
                    <a:pt x="4116" y="1378"/>
                    <a:pt x="4120" y="1380"/>
                    <a:pt x="4124" y="1385"/>
                  </a:cubicBezTo>
                  <a:cubicBezTo>
                    <a:pt x="4136" y="1387"/>
                    <a:pt x="4148" y="1388"/>
                    <a:pt x="4156" y="1388"/>
                  </a:cubicBezTo>
                  <a:cubicBezTo>
                    <a:pt x="4169" y="1388"/>
                    <a:pt x="4176" y="1385"/>
                    <a:pt x="4168" y="1376"/>
                  </a:cubicBezTo>
                  <a:cubicBezTo>
                    <a:pt x="4175" y="1371"/>
                    <a:pt x="4185" y="1369"/>
                    <a:pt x="4197" y="1369"/>
                  </a:cubicBezTo>
                  <a:cubicBezTo>
                    <a:pt x="4201" y="1369"/>
                    <a:pt x="4205" y="1369"/>
                    <a:pt x="4209" y="1370"/>
                  </a:cubicBezTo>
                  <a:cubicBezTo>
                    <a:pt x="4211" y="1370"/>
                    <a:pt x="4212" y="1370"/>
                    <a:pt x="4213" y="1370"/>
                  </a:cubicBezTo>
                  <a:cubicBezTo>
                    <a:pt x="4237" y="1370"/>
                    <a:pt x="4237" y="1343"/>
                    <a:pt x="4237" y="1320"/>
                  </a:cubicBezTo>
                  <a:cubicBezTo>
                    <a:pt x="4247" y="1278"/>
                    <a:pt x="4255" y="1256"/>
                    <a:pt x="4263" y="1256"/>
                  </a:cubicBezTo>
                  <a:cubicBezTo>
                    <a:pt x="4268" y="1256"/>
                    <a:pt x="4273" y="1265"/>
                    <a:pt x="4278" y="1282"/>
                  </a:cubicBezTo>
                  <a:cubicBezTo>
                    <a:pt x="4281" y="1291"/>
                    <a:pt x="4287" y="1295"/>
                    <a:pt x="4293" y="1295"/>
                  </a:cubicBezTo>
                  <a:cubicBezTo>
                    <a:pt x="4314" y="1295"/>
                    <a:pt x="4347" y="1241"/>
                    <a:pt x="4334" y="1207"/>
                  </a:cubicBezTo>
                  <a:cubicBezTo>
                    <a:pt x="4327" y="1179"/>
                    <a:pt x="4324" y="1169"/>
                    <a:pt x="4326" y="1169"/>
                  </a:cubicBezTo>
                  <a:lnTo>
                    <a:pt x="4326" y="1169"/>
                  </a:lnTo>
                  <a:cubicBezTo>
                    <a:pt x="4328" y="1169"/>
                    <a:pt x="4332" y="1173"/>
                    <a:pt x="4338" y="1179"/>
                  </a:cubicBezTo>
                  <a:cubicBezTo>
                    <a:pt x="4342" y="1185"/>
                    <a:pt x="4348" y="1188"/>
                    <a:pt x="4354" y="1188"/>
                  </a:cubicBezTo>
                  <a:cubicBezTo>
                    <a:pt x="4357" y="1188"/>
                    <a:pt x="4360" y="1187"/>
                    <a:pt x="4363" y="1185"/>
                  </a:cubicBezTo>
                  <a:cubicBezTo>
                    <a:pt x="4373" y="1177"/>
                    <a:pt x="4382" y="1168"/>
                    <a:pt x="4392" y="1168"/>
                  </a:cubicBezTo>
                  <a:cubicBezTo>
                    <a:pt x="4396" y="1168"/>
                    <a:pt x="4401" y="1170"/>
                    <a:pt x="4407" y="1176"/>
                  </a:cubicBezTo>
                  <a:cubicBezTo>
                    <a:pt x="4419" y="1160"/>
                    <a:pt x="4428" y="1144"/>
                    <a:pt x="4435" y="1125"/>
                  </a:cubicBezTo>
                  <a:cubicBezTo>
                    <a:pt x="4435" y="1087"/>
                    <a:pt x="4465" y="1060"/>
                    <a:pt x="4499" y="1060"/>
                  </a:cubicBezTo>
                  <a:cubicBezTo>
                    <a:pt x="4510" y="1060"/>
                    <a:pt x="4521" y="1063"/>
                    <a:pt x="4532" y="1069"/>
                  </a:cubicBezTo>
                  <a:lnTo>
                    <a:pt x="4548" y="1028"/>
                  </a:lnTo>
                  <a:cubicBezTo>
                    <a:pt x="4537" y="1000"/>
                    <a:pt x="4533" y="977"/>
                    <a:pt x="4542" y="977"/>
                  </a:cubicBezTo>
                  <a:cubicBezTo>
                    <a:pt x="4546" y="977"/>
                    <a:pt x="4552" y="981"/>
                    <a:pt x="4560" y="991"/>
                  </a:cubicBezTo>
                  <a:lnTo>
                    <a:pt x="4576" y="1006"/>
                  </a:lnTo>
                  <a:cubicBezTo>
                    <a:pt x="4565" y="975"/>
                    <a:pt x="4599" y="950"/>
                    <a:pt x="4628" y="950"/>
                  </a:cubicBezTo>
                  <a:cubicBezTo>
                    <a:pt x="4639" y="950"/>
                    <a:pt x="4650" y="954"/>
                    <a:pt x="4657" y="962"/>
                  </a:cubicBezTo>
                  <a:cubicBezTo>
                    <a:pt x="4666" y="971"/>
                    <a:pt x="4669" y="975"/>
                    <a:pt x="4673" y="975"/>
                  </a:cubicBezTo>
                  <a:cubicBezTo>
                    <a:pt x="4676" y="975"/>
                    <a:pt x="4680" y="971"/>
                    <a:pt x="4685" y="966"/>
                  </a:cubicBezTo>
                  <a:lnTo>
                    <a:pt x="4673" y="950"/>
                  </a:lnTo>
                  <a:cubicBezTo>
                    <a:pt x="4660" y="934"/>
                    <a:pt x="4645" y="919"/>
                    <a:pt x="4660" y="906"/>
                  </a:cubicBezTo>
                  <a:cubicBezTo>
                    <a:pt x="4669" y="900"/>
                    <a:pt x="4678" y="892"/>
                    <a:pt x="4687" y="892"/>
                  </a:cubicBezTo>
                  <a:cubicBezTo>
                    <a:pt x="4692" y="892"/>
                    <a:pt x="4697" y="894"/>
                    <a:pt x="4701" y="900"/>
                  </a:cubicBezTo>
                  <a:cubicBezTo>
                    <a:pt x="4713" y="901"/>
                    <a:pt x="4724" y="902"/>
                    <a:pt x="4733" y="902"/>
                  </a:cubicBezTo>
                  <a:cubicBezTo>
                    <a:pt x="4745" y="902"/>
                    <a:pt x="4751" y="900"/>
                    <a:pt x="4742" y="890"/>
                  </a:cubicBezTo>
                  <a:cubicBezTo>
                    <a:pt x="4751" y="886"/>
                    <a:pt x="4762" y="883"/>
                    <a:pt x="4773" y="883"/>
                  </a:cubicBezTo>
                  <a:cubicBezTo>
                    <a:pt x="4777" y="883"/>
                    <a:pt x="4782" y="883"/>
                    <a:pt x="4786" y="884"/>
                  </a:cubicBezTo>
                  <a:lnTo>
                    <a:pt x="4842" y="834"/>
                  </a:lnTo>
                  <a:cubicBezTo>
                    <a:pt x="4842" y="814"/>
                    <a:pt x="4859" y="795"/>
                    <a:pt x="4873" y="795"/>
                  </a:cubicBezTo>
                  <a:cubicBezTo>
                    <a:pt x="4877" y="795"/>
                    <a:pt x="4880" y="796"/>
                    <a:pt x="4883" y="799"/>
                  </a:cubicBezTo>
                  <a:cubicBezTo>
                    <a:pt x="4899" y="787"/>
                    <a:pt x="4908" y="768"/>
                    <a:pt x="4911" y="749"/>
                  </a:cubicBezTo>
                  <a:cubicBezTo>
                    <a:pt x="4931" y="732"/>
                    <a:pt x="4944" y="720"/>
                    <a:pt x="4955" y="720"/>
                  </a:cubicBezTo>
                  <a:cubicBezTo>
                    <a:pt x="4960" y="720"/>
                    <a:pt x="4964" y="723"/>
                    <a:pt x="4967" y="727"/>
                  </a:cubicBezTo>
                  <a:cubicBezTo>
                    <a:pt x="4974" y="734"/>
                    <a:pt x="4978" y="738"/>
                    <a:pt x="4980" y="738"/>
                  </a:cubicBezTo>
                  <a:cubicBezTo>
                    <a:pt x="4983" y="738"/>
                    <a:pt x="4983" y="732"/>
                    <a:pt x="4983" y="718"/>
                  </a:cubicBezTo>
                  <a:cubicBezTo>
                    <a:pt x="4967" y="702"/>
                    <a:pt x="4983" y="690"/>
                    <a:pt x="4996" y="677"/>
                  </a:cubicBezTo>
                  <a:lnTo>
                    <a:pt x="5024" y="655"/>
                  </a:lnTo>
                  <a:cubicBezTo>
                    <a:pt x="5011" y="640"/>
                    <a:pt x="5011" y="640"/>
                    <a:pt x="5024" y="627"/>
                  </a:cubicBezTo>
                  <a:cubicBezTo>
                    <a:pt x="5036" y="615"/>
                    <a:pt x="5087" y="599"/>
                    <a:pt x="5099" y="586"/>
                  </a:cubicBezTo>
                  <a:cubicBezTo>
                    <a:pt x="5137" y="555"/>
                    <a:pt x="5137" y="555"/>
                    <a:pt x="5112" y="549"/>
                  </a:cubicBezTo>
                  <a:lnTo>
                    <a:pt x="5112" y="549"/>
                  </a:lnTo>
                  <a:cubicBezTo>
                    <a:pt x="5109" y="552"/>
                    <a:pt x="5106" y="553"/>
                    <a:pt x="5103" y="553"/>
                  </a:cubicBezTo>
                  <a:cubicBezTo>
                    <a:pt x="5096" y="553"/>
                    <a:pt x="5096" y="542"/>
                    <a:pt x="5124" y="539"/>
                  </a:cubicBezTo>
                  <a:cubicBezTo>
                    <a:pt x="5159" y="527"/>
                    <a:pt x="5190" y="511"/>
                    <a:pt x="5221" y="492"/>
                  </a:cubicBezTo>
                  <a:cubicBezTo>
                    <a:pt x="5275" y="461"/>
                    <a:pt x="5275" y="461"/>
                    <a:pt x="5262" y="442"/>
                  </a:cubicBezTo>
                  <a:cubicBezTo>
                    <a:pt x="5242" y="426"/>
                    <a:pt x="5238" y="417"/>
                    <a:pt x="5245" y="417"/>
                  </a:cubicBezTo>
                  <a:cubicBezTo>
                    <a:pt x="5250" y="417"/>
                    <a:pt x="5262" y="422"/>
                    <a:pt x="5278" y="433"/>
                  </a:cubicBezTo>
                  <a:cubicBezTo>
                    <a:pt x="5298" y="442"/>
                    <a:pt x="5311" y="446"/>
                    <a:pt x="5319" y="446"/>
                  </a:cubicBezTo>
                  <a:cubicBezTo>
                    <a:pt x="5329" y="446"/>
                    <a:pt x="5330" y="439"/>
                    <a:pt x="5325" y="430"/>
                  </a:cubicBezTo>
                  <a:cubicBezTo>
                    <a:pt x="5328" y="405"/>
                    <a:pt x="5331" y="405"/>
                    <a:pt x="5344" y="395"/>
                  </a:cubicBezTo>
                  <a:cubicBezTo>
                    <a:pt x="5347" y="402"/>
                    <a:pt x="5351" y="406"/>
                    <a:pt x="5356" y="406"/>
                  </a:cubicBezTo>
                  <a:cubicBezTo>
                    <a:pt x="5363" y="406"/>
                    <a:pt x="5373" y="396"/>
                    <a:pt x="5384" y="376"/>
                  </a:cubicBezTo>
                  <a:cubicBezTo>
                    <a:pt x="5389" y="374"/>
                    <a:pt x="5392" y="373"/>
                    <a:pt x="5394" y="373"/>
                  </a:cubicBezTo>
                  <a:cubicBezTo>
                    <a:pt x="5398" y="373"/>
                    <a:pt x="5400" y="377"/>
                    <a:pt x="5406" y="389"/>
                  </a:cubicBezTo>
                  <a:cubicBezTo>
                    <a:pt x="5416" y="383"/>
                    <a:pt x="5425" y="380"/>
                    <a:pt x="5434" y="376"/>
                  </a:cubicBezTo>
                  <a:cubicBezTo>
                    <a:pt x="5444" y="340"/>
                    <a:pt x="5496" y="322"/>
                    <a:pt x="5532" y="322"/>
                  </a:cubicBezTo>
                  <a:cubicBezTo>
                    <a:pt x="5546" y="322"/>
                    <a:pt x="5557" y="324"/>
                    <a:pt x="5563" y="329"/>
                  </a:cubicBezTo>
                  <a:cubicBezTo>
                    <a:pt x="5563" y="329"/>
                    <a:pt x="5575" y="323"/>
                    <a:pt x="5585" y="298"/>
                  </a:cubicBezTo>
                  <a:cubicBezTo>
                    <a:pt x="5587" y="275"/>
                    <a:pt x="5592" y="263"/>
                    <a:pt x="5598" y="263"/>
                  </a:cubicBezTo>
                  <a:cubicBezTo>
                    <a:pt x="5603" y="263"/>
                    <a:pt x="5609" y="273"/>
                    <a:pt x="5613" y="292"/>
                  </a:cubicBezTo>
                  <a:cubicBezTo>
                    <a:pt x="5619" y="310"/>
                    <a:pt x="5622" y="319"/>
                    <a:pt x="5624" y="319"/>
                  </a:cubicBezTo>
                  <a:cubicBezTo>
                    <a:pt x="5626" y="319"/>
                    <a:pt x="5627" y="308"/>
                    <a:pt x="5629" y="286"/>
                  </a:cubicBezTo>
                  <a:cubicBezTo>
                    <a:pt x="5634" y="274"/>
                    <a:pt x="5658" y="264"/>
                    <a:pt x="5679" y="264"/>
                  </a:cubicBezTo>
                  <a:cubicBezTo>
                    <a:pt x="5697" y="264"/>
                    <a:pt x="5711" y="271"/>
                    <a:pt x="5707" y="292"/>
                  </a:cubicBezTo>
                  <a:lnTo>
                    <a:pt x="5716" y="333"/>
                  </a:lnTo>
                  <a:cubicBezTo>
                    <a:pt x="5726" y="307"/>
                    <a:pt x="5742" y="307"/>
                    <a:pt x="5742" y="307"/>
                  </a:cubicBezTo>
                  <a:cubicBezTo>
                    <a:pt x="5738" y="286"/>
                    <a:pt x="5751" y="282"/>
                    <a:pt x="5798" y="279"/>
                  </a:cubicBezTo>
                  <a:cubicBezTo>
                    <a:pt x="5836" y="267"/>
                    <a:pt x="5876" y="257"/>
                    <a:pt x="5917" y="248"/>
                  </a:cubicBezTo>
                  <a:cubicBezTo>
                    <a:pt x="5922" y="247"/>
                    <a:pt x="5928" y="247"/>
                    <a:pt x="5933" y="247"/>
                  </a:cubicBezTo>
                  <a:cubicBezTo>
                    <a:pt x="5962" y="247"/>
                    <a:pt x="5995" y="254"/>
                    <a:pt x="6008" y="270"/>
                  </a:cubicBezTo>
                  <a:cubicBezTo>
                    <a:pt x="6030" y="270"/>
                    <a:pt x="6052" y="264"/>
                    <a:pt x="6071" y="254"/>
                  </a:cubicBezTo>
                  <a:cubicBezTo>
                    <a:pt x="6078" y="246"/>
                    <a:pt x="6088" y="242"/>
                    <a:pt x="6097" y="242"/>
                  </a:cubicBezTo>
                  <a:cubicBezTo>
                    <a:pt x="6108" y="242"/>
                    <a:pt x="6116" y="247"/>
                    <a:pt x="6114" y="257"/>
                  </a:cubicBezTo>
                  <a:lnTo>
                    <a:pt x="6130" y="260"/>
                  </a:lnTo>
                  <a:cubicBezTo>
                    <a:pt x="6151" y="249"/>
                    <a:pt x="6164" y="247"/>
                    <a:pt x="6171" y="247"/>
                  </a:cubicBezTo>
                  <a:cubicBezTo>
                    <a:pt x="6175" y="247"/>
                    <a:pt x="6177" y="248"/>
                    <a:pt x="6177" y="248"/>
                  </a:cubicBezTo>
                  <a:cubicBezTo>
                    <a:pt x="6175" y="262"/>
                    <a:pt x="6181" y="280"/>
                    <a:pt x="6193" y="280"/>
                  </a:cubicBezTo>
                  <a:cubicBezTo>
                    <a:pt x="6196" y="280"/>
                    <a:pt x="6201" y="278"/>
                    <a:pt x="6205" y="273"/>
                  </a:cubicBezTo>
                  <a:cubicBezTo>
                    <a:pt x="6207" y="262"/>
                    <a:pt x="6213" y="259"/>
                    <a:pt x="6223" y="259"/>
                  </a:cubicBezTo>
                  <a:cubicBezTo>
                    <a:pt x="6231" y="259"/>
                    <a:pt x="6242" y="261"/>
                    <a:pt x="6255" y="264"/>
                  </a:cubicBezTo>
                  <a:cubicBezTo>
                    <a:pt x="6268" y="276"/>
                    <a:pt x="6397" y="314"/>
                    <a:pt x="6512" y="370"/>
                  </a:cubicBezTo>
                  <a:cubicBezTo>
                    <a:pt x="6627" y="421"/>
                    <a:pt x="6727" y="493"/>
                    <a:pt x="6740" y="493"/>
                  </a:cubicBezTo>
                  <a:cubicBezTo>
                    <a:pt x="6741" y="493"/>
                    <a:pt x="6741" y="493"/>
                    <a:pt x="6741" y="492"/>
                  </a:cubicBezTo>
                  <a:lnTo>
                    <a:pt x="6779" y="521"/>
                  </a:lnTo>
                  <a:cubicBezTo>
                    <a:pt x="6791" y="527"/>
                    <a:pt x="6804" y="536"/>
                    <a:pt x="6816" y="549"/>
                  </a:cubicBezTo>
                  <a:cubicBezTo>
                    <a:pt x="6788" y="580"/>
                    <a:pt x="6854" y="615"/>
                    <a:pt x="6904" y="633"/>
                  </a:cubicBezTo>
                  <a:cubicBezTo>
                    <a:pt x="6908" y="632"/>
                    <a:pt x="6912" y="631"/>
                    <a:pt x="6916" y="631"/>
                  </a:cubicBezTo>
                  <a:cubicBezTo>
                    <a:pt x="6931" y="631"/>
                    <a:pt x="6944" y="640"/>
                    <a:pt x="6951" y="652"/>
                  </a:cubicBezTo>
                  <a:cubicBezTo>
                    <a:pt x="6920" y="680"/>
                    <a:pt x="6951" y="715"/>
                    <a:pt x="6986" y="724"/>
                  </a:cubicBezTo>
                  <a:cubicBezTo>
                    <a:pt x="6997" y="721"/>
                    <a:pt x="7007" y="719"/>
                    <a:pt x="7013" y="719"/>
                  </a:cubicBezTo>
                  <a:cubicBezTo>
                    <a:pt x="7031" y="719"/>
                    <a:pt x="7030" y="731"/>
                    <a:pt x="7004" y="749"/>
                  </a:cubicBezTo>
                  <a:cubicBezTo>
                    <a:pt x="6978" y="770"/>
                    <a:pt x="6987" y="789"/>
                    <a:pt x="7030" y="789"/>
                  </a:cubicBezTo>
                  <a:cubicBezTo>
                    <a:pt x="7038" y="789"/>
                    <a:pt x="7047" y="788"/>
                    <a:pt x="7058" y="787"/>
                  </a:cubicBezTo>
                  <a:cubicBezTo>
                    <a:pt x="7083" y="787"/>
                    <a:pt x="7083" y="790"/>
                    <a:pt x="7077" y="812"/>
                  </a:cubicBezTo>
                  <a:cubicBezTo>
                    <a:pt x="7055" y="840"/>
                    <a:pt x="7055" y="854"/>
                    <a:pt x="7065" y="854"/>
                  </a:cubicBezTo>
                  <a:cubicBezTo>
                    <a:pt x="7068" y="854"/>
                    <a:pt x="7072" y="853"/>
                    <a:pt x="7077" y="850"/>
                  </a:cubicBezTo>
                  <a:cubicBezTo>
                    <a:pt x="7085" y="848"/>
                    <a:pt x="7092" y="847"/>
                    <a:pt x="7098" y="847"/>
                  </a:cubicBezTo>
                  <a:cubicBezTo>
                    <a:pt x="7123" y="847"/>
                    <a:pt x="7124" y="862"/>
                    <a:pt x="7102" y="890"/>
                  </a:cubicBezTo>
                  <a:cubicBezTo>
                    <a:pt x="7086" y="925"/>
                    <a:pt x="7081" y="934"/>
                    <a:pt x="7096" y="934"/>
                  </a:cubicBezTo>
                  <a:cubicBezTo>
                    <a:pt x="7102" y="934"/>
                    <a:pt x="7110" y="933"/>
                    <a:pt x="7120" y="931"/>
                  </a:cubicBezTo>
                  <a:cubicBezTo>
                    <a:pt x="7123" y="931"/>
                    <a:pt x="7125" y="931"/>
                    <a:pt x="7128" y="931"/>
                  </a:cubicBezTo>
                  <a:cubicBezTo>
                    <a:pt x="7170" y="931"/>
                    <a:pt x="7191" y="980"/>
                    <a:pt x="7164" y="1013"/>
                  </a:cubicBezTo>
                  <a:cubicBezTo>
                    <a:pt x="7170" y="1023"/>
                    <a:pt x="7161" y="1043"/>
                    <a:pt x="7170" y="1043"/>
                  </a:cubicBezTo>
                  <a:cubicBezTo>
                    <a:pt x="7172" y="1043"/>
                    <a:pt x="7174" y="1042"/>
                    <a:pt x="7177" y="1041"/>
                  </a:cubicBezTo>
                  <a:lnTo>
                    <a:pt x="7177" y="1041"/>
                  </a:lnTo>
                  <a:lnTo>
                    <a:pt x="7161" y="1063"/>
                  </a:lnTo>
                  <a:cubicBezTo>
                    <a:pt x="7167" y="1078"/>
                    <a:pt x="7174" y="1091"/>
                    <a:pt x="7174" y="1091"/>
                  </a:cubicBezTo>
                  <a:lnTo>
                    <a:pt x="7192" y="1085"/>
                  </a:lnTo>
                  <a:cubicBezTo>
                    <a:pt x="7202" y="1097"/>
                    <a:pt x="7211" y="1191"/>
                    <a:pt x="7236" y="1295"/>
                  </a:cubicBezTo>
                  <a:cubicBezTo>
                    <a:pt x="7260" y="1433"/>
                    <a:pt x="7262" y="1478"/>
                    <a:pt x="7273" y="1478"/>
                  </a:cubicBezTo>
                  <a:cubicBezTo>
                    <a:pt x="7275" y="1478"/>
                    <a:pt x="7277" y="1476"/>
                    <a:pt x="7280" y="1473"/>
                  </a:cubicBezTo>
                  <a:cubicBezTo>
                    <a:pt x="7289" y="1469"/>
                    <a:pt x="7296" y="1467"/>
                    <a:pt x="7301" y="1467"/>
                  </a:cubicBezTo>
                  <a:cubicBezTo>
                    <a:pt x="7320" y="1467"/>
                    <a:pt x="7315" y="1490"/>
                    <a:pt x="7283" y="1505"/>
                  </a:cubicBezTo>
                  <a:cubicBezTo>
                    <a:pt x="7283" y="1520"/>
                    <a:pt x="7265" y="1552"/>
                    <a:pt x="7268" y="1583"/>
                  </a:cubicBezTo>
                  <a:cubicBezTo>
                    <a:pt x="7265" y="1611"/>
                    <a:pt x="7261" y="1642"/>
                    <a:pt x="7243" y="1642"/>
                  </a:cubicBezTo>
                  <a:lnTo>
                    <a:pt x="7243" y="1655"/>
                  </a:lnTo>
                  <a:cubicBezTo>
                    <a:pt x="7283" y="1689"/>
                    <a:pt x="7271" y="1780"/>
                    <a:pt x="7243" y="1821"/>
                  </a:cubicBezTo>
                  <a:cubicBezTo>
                    <a:pt x="7236" y="1849"/>
                    <a:pt x="7240" y="1874"/>
                    <a:pt x="7249" y="1899"/>
                  </a:cubicBezTo>
                  <a:cubicBezTo>
                    <a:pt x="7258" y="1934"/>
                    <a:pt x="7258" y="1937"/>
                    <a:pt x="7236" y="1946"/>
                  </a:cubicBezTo>
                  <a:cubicBezTo>
                    <a:pt x="7236" y="1946"/>
                    <a:pt x="7235" y="1946"/>
                    <a:pt x="7234" y="1946"/>
                  </a:cubicBezTo>
                  <a:cubicBezTo>
                    <a:pt x="7211" y="1946"/>
                    <a:pt x="7172" y="2022"/>
                    <a:pt x="7208" y="2034"/>
                  </a:cubicBezTo>
                  <a:lnTo>
                    <a:pt x="7183" y="2040"/>
                  </a:lnTo>
                  <a:cubicBezTo>
                    <a:pt x="7158" y="2047"/>
                    <a:pt x="7171" y="2069"/>
                    <a:pt x="7192" y="2075"/>
                  </a:cubicBezTo>
                  <a:cubicBezTo>
                    <a:pt x="7222" y="2087"/>
                    <a:pt x="7225" y="2100"/>
                    <a:pt x="7193" y="2100"/>
                  </a:cubicBezTo>
                  <a:cubicBezTo>
                    <a:pt x="7185" y="2100"/>
                    <a:pt x="7174" y="2099"/>
                    <a:pt x="7161" y="2097"/>
                  </a:cubicBezTo>
                  <a:cubicBezTo>
                    <a:pt x="7148" y="2091"/>
                    <a:pt x="7139" y="2089"/>
                    <a:pt x="7133" y="2089"/>
                  </a:cubicBezTo>
                  <a:cubicBezTo>
                    <a:pt x="7122" y="2089"/>
                    <a:pt x="7124" y="2097"/>
                    <a:pt x="7136" y="2103"/>
                  </a:cubicBezTo>
                  <a:cubicBezTo>
                    <a:pt x="7152" y="2125"/>
                    <a:pt x="7164" y="2147"/>
                    <a:pt x="7136" y="2150"/>
                  </a:cubicBezTo>
                  <a:cubicBezTo>
                    <a:pt x="7130" y="2166"/>
                    <a:pt x="7124" y="2178"/>
                    <a:pt x="7161" y="2197"/>
                  </a:cubicBezTo>
                  <a:cubicBezTo>
                    <a:pt x="7180" y="2207"/>
                    <a:pt x="7171" y="2219"/>
                    <a:pt x="7164" y="2235"/>
                  </a:cubicBezTo>
                  <a:cubicBezTo>
                    <a:pt x="7145" y="2222"/>
                    <a:pt x="7145" y="2222"/>
                    <a:pt x="7136" y="2200"/>
                  </a:cubicBezTo>
                  <a:cubicBezTo>
                    <a:pt x="7138" y="2197"/>
                    <a:pt x="7139" y="2195"/>
                    <a:pt x="7138" y="2195"/>
                  </a:cubicBezTo>
                  <a:lnTo>
                    <a:pt x="7138" y="2195"/>
                  </a:lnTo>
                  <a:cubicBezTo>
                    <a:pt x="7138" y="2195"/>
                    <a:pt x="7132" y="2208"/>
                    <a:pt x="7120" y="2228"/>
                  </a:cubicBezTo>
                  <a:cubicBezTo>
                    <a:pt x="7111" y="2243"/>
                    <a:pt x="7096" y="2250"/>
                    <a:pt x="7080" y="2250"/>
                  </a:cubicBezTo>
                  <a:cubicBezTo>
                    <a:pt x="7075" y="2250"/>
                    <a:pt x="7069" y="2249"/>
                    <a:pt x="7064" y="2247"/>
                  </a:cubicBezTo>
                  <a:lnTo>
                    <a:pt x="7064" y="2247"/>
                  </a:lnTo>
                  <a:cubicBezTo>
                    <a:pt x="7039" y="2250"/>
                    <a:pt x="7030" y="2260"/>
                    <a:pt x="7073" y="2269"/>
                  </a:cubicBezTo>
                  <a:cubicBezTo>
                    <a:pt x="7108" y="2291"/>
                    <a:pt x="7108" y="2291"/>
                    <a:pt x="7092" y="2316"/>
                  </a:cubicBezTo>
                  <a:cubicBezTo>
                    <a:pt x="7085" y="2326"/>
                    <a:pt x="7078" y="2337"/>
                    <a:pt x="7069" y="2337"/>
                  </a:cubicBezTo>
                  <a:cubicBezTo>
                    <a:pt x="7065" y="2337"/>
                    <a:pt x="7062" y="2335"/>
                    <a:pt x="7058" y="2332"/>
                  </a:cubicBezTo>
                  <a:cubicBezTo>
                    <a:pt x="7050" y="2327"/>
                    <a:pt x="7045" y="2324"/>
                    <a:pt x="7042" y="2324"/>
                  </a:cubicBezTo>
                  <a:cubicBezTo>
                    <a:pt x="7036" y="2324"/>
                    <a:pt x="7032" y="2330"/>
                    <a:pt x="7023" y="2344"/>
                  </a:cubicBezTo>
                  <a:cubicBezTo>
                    <a:pt x="7001" y="2382"/>
                    <a:pt x="7017" y="2454"/>
                    <a:pt x="7039" y="2495"/>
                  </a:cubicBezTo>
                  <a:cubicBezTo>
                    <a:pt x="7057" y="2510"/>
                    <a:pt x="7065" y="2516"/>
                    <a:pt x="7060" y="2516"/>
                  </a:cubicBezTo>
                  <a:cubicBezTo>
                    <a:pt x="7056" y="2516"/>
                    <a:pt x="7046" y="2513"/>
                    <a:pt x="7030" y="2507"/>
                  </a:cubicBezTo>
                  <a:cubicBezTo>
                    <a:pt x="7024" y="2502"/>
                    <a:pt x="7019" y="2500"/>
                    <a:pt x="7015" y="2500"/>
                  </a:cubicBezTo>
                  <a:cubicBezTo>
                    <a:pt x="7006" y="2500"/>
                    <a:pt x="6998" y="2508"/>
                    <a:pt x="6992" y="2517"/>
                  </a:cubicBezTo>
                  <a:cubicBezTo>
                    <a:pt x="6976" y="2504"/>
                    <a:pt x="6986" y="2492"/>
                    <a:pt x="6995" y="2479"/>
                  </a:cubicBezTo>
                  <a:lnTo>
                    <a:pt x="6979" y="2467"/>
                  </a:lnTo>
                  <a:cubicBezTo>
                    <a:pt x="6967" y="2462"/>
                    <a:pt x="6958" y="2459"/>
                    <a:pt x="6951" y="2459"/>
                  </a:cubicBezTo>
                  <a:cubicBezTo>
                    <a:pt x="6936" y="2459"/>
                    <a:pt x="6936" y="2473"/>
                    <a:pt x="6951" y="2501"/>
                  </a:cubicBezTo>
                  <a:cubicBezTo>
                    <a:pt x="6953" y="2518"/>
                    <a:pt x="6955" y="2523"/>
                    <a:pt x="6949" y="2523"/>
                  </a:cubicBezTo>
                  <a:cubicBezTo>
                    <a:pt x="6946" y="2523"/>
                    <a:pt x="6941" y="2522"/>
                    <a:pt x="6932" y="2520"/>
                  </a:cubicBezTo>
                  <a:cubicBezTo>
                    <a:pt x="6920" y="2514"/>
                    <a:pt x="6909" y="2506"/>
                    <a:pt x="6906" y="2506"/>
                  </a:cubicBezTo>
                  <a:lnTo>
                    <a:pt x="6906" y="2506"/>
                  </a:lnTo>
                  <a:cubicBezTo>
                    <a:pt x="6905" y="2506"/>
                    <a:pt x="6906" y="2508"/>
                    <a:pt x="6910" y="2514"/>
                  </a:cubicBezTo>
                  <a:cubicBezTo>
                    <a:pt x="6895" y="2526"/>
                    <a:pt x="6876" y="2532"/>
                    <a:pt x="6854" y="2532"/>
                  </a:cubicBezTo>
                  <a:cubicBezTo>
                    <a:pt x="6826" y="2554"/>
                    <a:pt x="6813" y="2567"/>
                    <a:pt x="6826" y="2583"/>
                  </a:cubicBezTo>
                  <a:cubicBezTo>
                    <a:pt x="6838" y="2598"/>
                    <a:pt x="6826" y="2611"/>
                    <a:pt x="6810" y="2623"/>
                  </a:cubicBezTo>
                  <a:cubicBezTo>
                    <a:pt x="6798" y="2633"/>
                    <a:pt x="6782" y="2645"/>
                    <a:pt x="6798" y="2661"/>
                  </a:cubicBezTo>
                  <a:cubicBezTo>
                    <a:pt x="6810" y="2677"/>
                    <a:pt x="6810" y="2705"/>
                    <a:pt x="6782" y="2727"/>
                  </a:cubicBezTo>
                  <a:cubicBezTo>
                    <a:pt x="6773" y="2751"/>
                    <a:pt x="6769" y="2761"/>
                    <a:pt x="6759" y="2761"/>
                  </a:cubicBezTo>
                  <a:cubicBezTo>
                    <a:pt x="6752" y="2761"/>
                    <a:pt x="6742" y="2756"/>
                    <a:pt x="6726" y="2749"/>
                  </a:cubicBezTo>
                  <a:cubicBezTo>
                    <a:pt x="6721" y="2742"/>
                    <a:pt x="6716" y="2739"/>
                    <a:pt x="6711" y="2739"/>
                  </a:cubicBezTo>
                  <a:cubicBezTo>
                    <a:pt x="6702" y="2739"/>
                    <a:pt x="6693" y="2747"/>
                    <a:pt x="6685" y="2755"/>
                  </a:cubicBezTo>
                  <a:cubicBezTo>
                    <a:pt x="6676" y="2760"/>
                    <a:pt x="6665" y="2762"/>
                    <a:pt x="6653" y="2762"/>
                  </a:cubicBezTo>
                  <a:cubicBezTo>
                    <a:pt x="6649" y="2762"/>
                    <a:pt x="6645" y="2762"/>
                    <a:pt x="6641" y="2761"/>
                  </a:cubicBezTo>
                  <a:cubicBezTo>
                    <a:pt x="6639" y="2761"/>
                    <a:pt x="6637" y="2761"/>
                    <a:pt x="6635" y="2761"/>
                  </a:cubicBezTo>
                  <a:cubicBezTo>
                    <a:pt x="6618" y="2761"/>
                    <a:pt x="6630" y="2775"/>
                    <a:pt x="6641" y="2789"/>
                  </a:cubicBezTo>
                  <a:lnTo>
                    <a:pt x="6669" y="2821"/>
                  </a:lnTo>
                  <a:cubicBezTo>
                    <a:pt x="6666" y="2823"/>
                    <a:pt x="6662" y="2824"/>
                    <a:pt x="6657" y="2824"/>
                  </a:cubicBezTo>
                  <a:cubicBezTo>
                    <a:pt x="6638" y="2824"/>
                    <a:pt x="6610" y="2808"/>
                    <a:pt x="6600" y="2796"/>
                  </a:cubicBezTo>
                  <a:cubicBezTo>
                    <a:pt x="6582" y="2787"/>
                    <a:pt x="6572" y="2783"/>
                    <a:pt x="6569" y="2783"/>
                  </a:cubicBezTo>
                  <a:cubicBezTo>
                    <a:pt x="6564" y="2783"/>
                    <a:pt x="6570" y="2791"/>
                    <a:pt x="6585" y="2808"/>
                  </a:cubicBezTo>
                  <a:cubicBezTo>
                    <a:pt x="6600" y="2824"/>
                    <a:pt x="6597" y="2852"/>
                    <a:pt x="6556" y="2858"/>
                  </a:cubicBezTo>
                  <a:cubicBezTo>
                    <a:pt x="6535" y="2878"/>
                    <a:pt x="6513" y="2895"/>
                    <a:pt x="6499" y="2895"/>
                  </a:cubicBezTo>
                  <a:cubicBezTo>
                    <a:pt x="6494" y="2895"/>
                    <a:pt x="6490" y="2893"/>
                    <a:pt x="6487" y="2890"/>
                  </a:cubicBezTo>
                  <a:cubicBezTo>
                    <a:pt x="6486" y="2889"/>
                    <a:pt x="6484" y="2889"/>
                    <a:pt x="6483" y="2889"/>
                  </a:cubicBezTo>
                  <a:cubicBezTo>
                    <a:pt x="6469" y="2889"/>
                    <a:pt x="6459" y="2900"/>
                    <a:pt x="6459" y="2912"/>
                  </a:cubicBezTo>
                  <a:cubicBezTo>
                    <a:pt x="6459" y="2940"/>
                    <a:pt x="6444" y="2952"/>
                    <a:pt x="6387" y="2971"/>
                  </a:cubicBezTo>
                  <a:cubicBezTo>
                    <a:pt x="6290" y="2996"/>
                    <a:pt x="6290" y="2996"/>
                    <a:pt x="6318" y="3031"/>
                  </a:cubicBezTo>
                  <a:cubicBezTo>
                    <a:pt x="6326" y="3041"/>
                    <a:pt x="6334" y="3051"/>
                    <a:pt x="6328" y="3051"/>
                  </a:cubicBezTo>
                  <a:cubicBezTo>
                    <a:pt x="6325" y="3051"/>
                    <a:pt x="6317" y="3048"/>
                    <a:pt x="6302" y="3040"/>
                  </a:cubicBezTo>
                  <a:cubicBezTo>
                    <a:pt x="6301" y="3040"/>
                    <a:pt x="6300" y="3040"/>
                    <a:pt x="6299" y="3040"/>
                  </a:cubicBezTo>
                  <a:cubicBezTo>
                    <a:pt x="6277" y="3040"/>
                    <a:pt x="6274" y="3067"/>
                    <a:pt x="6262" y="3103"/>
                  </a:cubicBezTo>
                  <a:cubicBezTo>
                    <a:pt x="6265" y="3131"/>
                    <a:pt x="6281" y="3159"/>
                    <a:pt x="6299" y="3181"/>
                  </a:cubicBezTo>
                  <a:cubicBezTo>
                    <a:pt x="6328" y="3212"/>
                    <a:pt x="6328" y="3212"/>
                    <a:pt x="6284" y="3219"/>
                  </a:cubicBezTo>
                  <a:cubicBezTo>
                    <a:pt x="6278" y="3223"/>
                    <a:pt x="6271" y="3225"/>
                    <a:pt x="6264" y="3225"/>
                  </a:cubicBezTo>
                  <a:cubicBezTo>
                    <a:pt x="6251" y="3225"/>
                    <a:pt x="6238" y="3219"/>
                    <a:pt x="6230" y="3209"/>
                  </a:cubicBezTo>
                  <a:cubicBezTo>
                    <a:pt x="6221" y="3203"/>
                    <a:pt x="6224" y="3191"/>
                    <a:pt x="6230" y="3181"/>
                  </a:cubicBezTo>
                  <a:lnTo>
                    <a:pt x="6246" y="3172"/>
                  </a:lnTo>
                  <a:cubicBezTo>
                    <a:pt x="6236" y="3160"/>
                    <a:pt x="6228" y="3149"/>
                    <a:pt x="6216" y="3149"/>
                  </a:cubicBezTo>
                  <a:cubicBezTo>
                    <a:pt x="6208" y="3149"/>
                    <a:pt x="6200" y="3153"/>
                    <a:pt x="6190" y="3162"/>
                  </a:cubicBezTo>
                  <a:cubicBezTo>
                    <a:pt x="6185" y="3161"/>
                    <a:pt x="6180" y="3161"/>
                    <a:pt x="6176" y="3161"/>
                  </a:cubicBezTo>
                  <a:cubicBezTo>
                    <a:pt x="6158" y="3161"/>
                    <a:pt x="6151" y="3171"/>
                    <a:pt x="6161" y="3184"/>
                  </a:cubicBezTo>
                  <a:cubicBezTo>
                    <a:pt x="6160" y="3184"/>
                    <a:pt x="6158" y="3184"/>
                    <a:pt x="6156" y="3184"/>
                  </a:cubicBezTo>
                  <a:cubicBezTo>
                    <a:pt x="6130" y="3184"/>
                    <a:pt x="6103" y="3205"/>
                    <a:pt x="6077" y="3228"/>
                  </a:cubicBezTo>
                  <a:cubicBezTo>
                    <a:pt x="6050" y="3249"/>
                    <a:pt x="6011" y="3282"/>
                    <a:pt x="5983" y="3282"/>
                  </a:cubicBezTo>
                  <a:cubicBezTo>
                    <a:pt x="5982" y="3282"/>
                    <a:pt x="5981" y="3282"/>
                    <a:pt x="5980" y="3281"/>
                  </a:cubicBezTo>
                  <a:cubicBezTo>
                    <a:pt x="5952" y="3303"/>
                    <a:pt x="5939" y="3316"/>
                    <a:pt x="5952" y="3332"/>
                  </a:cubicBezTo>
                  <a:cubicBezTo>
                    <a:pt x="5969" y="3354"/>
                    <a:pt x="5968" y="3367"/>
                    <a:pt x="5962" y="3367"/>
                  </a:cubicBezTo>
                  <a:cubicBezTo>
                    <a:pt x="5959" y="3367"/>
                    <a:pt x="5955" y="3364"/>
                    <a:pt x="5952" y="3360"/>
                  </a:cubicBezTo>
                  <a:cubicBezTo>
                    <a:pt x="5948" y="3358"/>
                    <a:pt x="5945" y="3357"/>
                    <a:pt x="5940" y="3357"/>
                  </a:cubicBezTo>
                  <a:cubicBezTo>
                    <a:pt x="5883" y="3357"/>
                    <a:pt x="5714" y="3476"/>
                    <a:pt x="5726" y="3516"/>
                  </a:cubicBezTo>
                  <a:lnTo>
                    <a:pt x="5698" y="3542"/>
                  </a:lnTo>
                  <a:cubicBezTo>
                    <a:pt x="5657" y="3548"/>
                    <a:pt x="5572" y="3617"/>
                    <a:pt x="5569" y="3645"/>
                  </a:cubicBezTo>
                  <a:lnTo>
                    <a:pt x="5528" y="3679"/>
                  </a:lnTo>
                  <a:cubicBezTo>
                    <a:pt x="5488" y="3689"/>
                    <a:pt x="5472" y="3698"/>
                    <a:pt x="5472" y="3726"/>
                  </a:cubicBezTo>
                  <a:cubicBezTo>
                    <a:pt x="5472" y="3747"/>
                    <a:pt x="5479" y="3761"/>
                    <a:pt x="5477" y="3761"/>
                  </a:cubicBezTo>
                  <a:cubicBezTo>
                    <a:pt x="5477" y="3761"/>
                    <a:pt x="5475" y="3759"/>
                    <a:pt x="5472" y="3755"/>
                  </a:cubicBezTo>
                  <a:cubicBezTo>
                    <a:pt x="5469" y="3751"/>
                    <a:pt x="5465" y="3750"/>
                    <a:pt x="5460" y="3750"/>
                  </a:cubicBezTo>
                  <a:cubicBezTo>
                    <a:pt x="5443" y="3750"/>
                    <a:pt x="5416" y="3771"/>
                    <a:pt x="5372" y="3808"/>
                  </a:cubicBezTo>
                  <a:cubicBezTo>
                    <a:pt x="5315" y="3855"/>
                    <a:pt x="5315" y="3855"/>
                    <a:pt x="5344" y="3861"/>
                  </a:cubicBezTo>
                  <a:cubicBezTo>
                    <a:pt x="5320" y="3894"/>
                    <a:pt x="5306" y="3905"/>
                    <a:pt x="5295" y="3905"/>
                  </a:cubicBezTo>
                  <a:cubicBezTo>
                    <a:pt x="5286" y="3905"/>
                    <a:pt x="5280" y="3897"/>
                    <a:pt x="5275" y="3889"/>
                  </a:cubicBezTo>
                  <a:cubicBezTo>
                    <a:pt x="5270" y="3874"/>
                    <a:pt x="5264" y="3867"/>
                    <a:pt x="5259" y="3867"/>
                  </a:cubicBezTo>
                  <a:cubicBezTo>
                    <a:pt x="5249" y="3867"/>
                    <a:pt x="5243" y="3891"/>
                    <a:pt x="5259" y="3930"/>
                  </a:cubicBezTo>
                  <a:cubicBezTo>
                    <a:pt x="5269" y="3964"/>
                    <a:pt x="5254" y="3985"/>
                    <a:pt x="5241" y="3985"/>
                  </a:cubicBezTo>
                  <a:cubicBezTo>
                    <a:pt x="5237" y="3985"/>
                    <a:pt x="5233" y="3984"/>
                    <a:pt x="5231" y="3980"/>
                  </a:cubicBezTo>
                  <a:cubicBezTo>
                    <a:pt x="5218" y="3965"/>
                    <a:pt x="5231" y="3952"/>
                    <a:pt x="5246" y="3940"/>
                  </a:cubicBezTo>
                  <a:lnTo>
                    <a:pt x="5218" y="3908"/>
                  </a:lnTo>
                  <a:cubicBezTo>
                    <a:pt x="5206" y="3921"/>
                    <a:pt x="5206" y="3921"/>
                    <a:pt x="5203" y="3949"/>
                  </a:cubicBezTo>
                  <a:cubicBezTo>
                    <a:pt x="5193" y="3958"/>
                    <a:pt x="5187" y="3974"/>
                    <a:pt x="5190" y="3987"/>
                  </a:cubicBezTo>
                  <a:cubicBezTo>
                    <a:pt x="5184" y="4012"/>
                    <a:pt x="5203" y="4034"/>
                    <a:pt x="5228" y="4037"/>
                  </a:cubicBezTo>
                  <a:cubicBezTo>
                    <a:pt x="5256" y="4040"/>
                    <a:pt x="5243" y="4052"/>
                    <a:pt x="5228" y="4062"/>
                  </a:cubicBezTo>
                  <a:cubicBezTo>
                    <a:pt x="5220" y="4064"/>
                    <a:pt x="5213" y="4064"/>
                    <a:pt x="5207" y="4064"/>
                  </a:cubicBezTo>
                  <a:cubicBezTo>
                    <a:pt x="5182" y="4064"/>
                    <a:pt x="5174" y="4050"/>
                    <a:pt x="5174" y="4027"/>
                  </a:cubicBezTo>
                  <a:cubicBezTo>
                    <a:pt x="5187" y="4015"/>
                    <a:pt x="5174" y="3999"/>
                    <a:pt x="5162" y="3983"/>
                  </a:cubicBezTo>
                  <a:cubicBezTo>
                    <a:pt x="5161" y="3982"/>
                    <a:pt x="5160" y="3982"/>
                    <a:pt x="5158" y="3982"/>
                  </a:cubicBezTo>
                  <a:cubicBezTo>
                    <a:pt x="5143" y="3982"/>
                    <a:pt x="5106" y="4062"/>
                    <a:pt x="5118" y="4102"/>
                  </a:cubicBezTo>
                  <a:cubicBezTo>
                    <a:pt x="5123" y="4109"/>
                    <a:pt x="5126" y="4113"/>
                    <a:pt x="5126" y="4113"/>
                  </a:cubicBezTo>
                  <a:cubicBezTo>
                    <a:pt x="5126" y="4113"/>
                    <a:pt x="5119" y="4104"/>
                    <a:pt x="5102" y="4084"/>
                  </a:cubicBezTo>
                  <a:cubicBezTo>
                    <a:pt x="5100" y="4080"/>
                    <a:pt x="5096" y="4079"/>
                    <a:pt x="5092" y="4079"/>
                  </a:cubicBezTo>
                  <a:cubicBezTo>
                    <a:pt x="5077" y="4079"/>
                    <a:pt x="5055" y="4098"/>
                    <a:pt x="5033" y="4115"/>
                  </a:cubicBezTo>
                  <a:cubicBezTo>
                    <a:pt x="5005" y="4140"/>
                    <a:pt x="4993" y="4150"/>
                    <a:pt x="5005" y="4165"/>
                  </a:cubicBezTo>
                  <a:cubicBezTo>
                    <a:pt x="5018" y="4181"/>
                    <a:pt x="5030" y="4200"/>
                    <a:pt x="5018" y="4209"/>
                  </a:cubicBezTo>
                  <a:cubicBezTo>
                    <a:pt x="5020" y="4207"/>
                    <a:pt x="5023" y="4206"/>
                    <a:pt x="5026" y="4206"/>
                  </a:cubicBezTo>
                  <a:cubicBezTo>
                    <a:pt x="5037" y="4206"/>
                    <a:pt x="5048" y="4219"/>
                    <a:pt x="5058" y="4231"/>
                  </a:cubicBezTo>
                  <a:cubicBezTo>
                    <a:pt x="5033" y="4234"/>
                    <a:pt x="5011" y="4234"/>
                    <a:pt x="4989" y="4234"/>
                  </a:cubicBezTo>
                  <a:cubicBezTo>
                    <a:pt x="4977" y="4231"/>
                    <a:pt x="4964" y="4230"/>
                    <a:pt x="4952" y="4230"/>
                  </a:cubicBezTo>
                  <a:cubicBezTo>
                    <a:pt x="4908" y="4230"/>
                    <a:pt x="4867" y="4246"/>
                    <a:pt x="4836" y="4278"/>
                  </a:cubicBezTo>
                  <a:cubicBezTo>
                    <a:pt x="4810" y="4301"/>
                    <a:pt x="4773" y="4332"/>
                    <a:pt x="4746" y="4332"/>
                  </a:cubicBezTo>
                  <a:cubicBezTo>
                    <a:pt x="4743" y="4332"/>
                    <a:pt x="4741" y="4332"/>
                    <a:pt x="4739" y="4331"/>
                  </a:cubicBezTo>
                  <a:cubicBezTo>
                    <a:pt x="4711" y="4356"/>
                    <a:pt x="4695" y="4366"/>
                    <a:pt x="4707" y="4381"/>
                  </a:cubicBezTo>
                  <a:lnTo>
                    <a:pt x="4679" y="4406"/>
                  </a:lnTo>
                  <a:cubicBezTo>
                    <a:pt x="4678" y="4406"/>
                    <a:pt x="4676" y="4406"/>
                    <a:pt x="4674" y="4406"/>
                  </a:cubicBezTo>
                  <a:cubicBezTo>
                    <a:pt x="4651" y="4406"/>
                    <a:pt x="4627" y="4426"/>
                    <a:pt x="4638" y="4441"/>
                  </a:cubicBezTo>
                  <a:cubicBezTo>
                    <a:pt x="4638" y="4469"/>
                    <a:pt x="4610" y="4463"/>
                    <a:pt x="4595" y="4475"/>
                  </a:cubicBezTo>
                  <a:cubicBezTo>
                    <a:pt x="4577" y="4472"/>
                    <a:pt x="4565" y="4470"/>
                    <a:pt x="4559" y="4470"/>
                  </a:cubicBezTo>
                  <a:cubicBezTo>
                    <a:pt x="4547" y="4470"/>
                    <a:pt x="4559" y="4479"/>
                    <a:pt x="4595" y="4504"/>
                  </a:cubicBezTo>
                  <a:cubicBezTo>
                    <a:pt x="4600" y="4510"/>
                    <a:pt x="4611" y="4513"/>
                    <a:pt x="4622" y="4513"/>
                  </a:cubicBezTo>
                  <a:cubicBezTo>
                    <a:pt x="4638" y="4513"/>
                    <a:pt x="4656" y="4508"/>
                    <a:pt x="4664" y="4500"/>
                  </a:cubicBezTo>
                  <a:lnTo>
                    <a:pt x="4707" y="4466"/>
                  </a:lnTo>
                  <a:lnTo>
                    <a:pt x="4707" y="4466"/>
                  </a:lnTo>
                  <a:lnTo>
                    <a:pt x="4676" y="4516"/>
                  </a:lnTo>
                  <a:cubicBezTo>
                    <a:pt x="4664" y="4529"/>
                    <a:pt x="4648" y="4569"/>
                    <a:pt x="4660" y="4585"/>
                  </a:cubicBezTo>
                  <a:cubicBezTo>
                    <a:pt x="4660" y="4585"/>
                    <a:pt x="4676" y="4601"/>
                    <a:pt x="4660" y="4613"/>
                  </a:cubicBezTo>
                  <a:lnTo>
                    <a:pt x="4635" y="4579"/>
                  </a:lnTo>
                  <a:cubicBezTo>
                    <a:pt x="4635" y="4557"/>
                    <a:pt x="4626" y="4535"/>
                    <a:pt x="4607" y="4519"/>
                  </a:cubicBezTo>
                  <a:cubicBezTo>
                    <a:pt x="4596" y="4514"/>
                    <a:pt x="4584" y="4512"/>
                    <a:pt x="4573" y="4512"/>
                  </a:cubicBezTo>
                  <a:cubicBezTo>
                    <a:pt x="4543" y="4512"/>
                    <a:pt x="4520" y="4528"/>
                    <a:pt x="4538" y="4551"/>
                  </a:cubicBezTo>
                  <a:cubicBezTo>
                    <a:pt x="4531" y="4558"/>
                    <a:pt x="4528" y="4561"/>
                    <a:pt x="4521" y="4561"/>
                  </a:cubicBezTo>
                  <a:cubicBezTo>
                    <a:pt x="4516" y="4561"/>
                    <a:pt x="4509" y="4559"/>
                    <a:pt x="4497" y="4557"/>
                  </a:cubicBezTo>
                  <a:cubicBezTo>
                    <a:pt x="4494" y="4553"/>
                    <a:pt x="4490" y="4550"/>
                    <a:pt x="4487" y="4550"/>
                  </a:cubicBezTo>
                  <a:cubicBezTo>
                    <a:pt x="4478" y="4550"/>
                    <a:pt x="4473" y="4566"/>
                    <a:pt x="4482" y="4598"/>
                  </a:cubicBezTo>
                  <a:cubicBezTo>
                    <a:pt x="4490" y="4627"/>
                    <a:pt x="4487" y="4641"/>
                    <a:pt x="4472" y="4641"/>
                  </a:cubicBezTo>
                  <a:cubicBezTo>
                    <a:pt x="4464" y="4641"/>
                    <a:pt x="4454" y="4638"/>
                    <a:pt x="4441" y="4632"/>
                  </a:cubicBezTo>
                  <a:cubicBezTo>
                    <a:pt x="4436" y="4631"/>
                    <a:pt x="4431" y="4631"/>
                    <a:pt x="4426" y="4631"/>
                  </a:cubicBezTo>
                  <a:cubicBezTo>
                    <a:pt x="4375" y="4631"/>
                    <a:pt x="4329" y="4671"/>
                    <a:pt x="4341" y="4685"/>
                  </a:cubicBezTo>
                  <a:cubicBezTo>
                    <a:pt x="4368" y="4715"/>
                    <a:pt x="4329" y="4748"/>
                    <a:pt x="4303" y="4748"/>
                  </a:cubicBezTo>
                  <a:cubicBezTo>
                    <a:pt x="4302" y="4748"/>
                    <a:pt x="4301" y="4748"/>
                    <a:pt x="4300" y="4748"/>
                  </a:cubicBezTo>
                  <a:cubicBezTo>
                    <a:pt x="4297" y="4748"/>
                    <a:pt x="4293" y="4747"/>
                    <a:pt x="4290" y="4747"/>
                  </a:cubicBezTo>
                  <a:cubicBezTo>
                    <a:pt x="4268" y="4747"/>
                    <a:pt x="4256" y="4758"/>
                    <a:pt x="4256" y="4783"/>
                  </a:cubicBezTo>
                  <a:cubicBezTo>
                    <a:pt x="4250" y="4775"/>
                    <a:pt x="4240" y="4770"/>
                    <a:pt x="4232" y="4770"/>
                  </a:cubicBezTo>
                  <a:cubicBezTo>
                    <a:pt x="4223" y="4770"/>
                    <a:pt x="4215" y="4776"/>
                    <a:pt x="4215" y="4789"/>
                  </a:cubicBezTo>
                  <a:cubicBezTo>
                    <a:pt x="4215" y="4789"/>
                    <a:pt x="4200" y="4801"/>
                    <a:pt x="4228" y="4808"/>
                  </a:cubicBezTo>
                  <a:cubicBezTo>
                    <a:pt x="4228" y="4808"/>
                    <a:pt x="4228" y="4833"/>
                    <a:pt x="4228" y="4861"/>
                  </a:cubicBezTo>
                  <a:cubicBezTo>
                    <a:pt x="4231" y="4858"/>
                    <a:pt x="4234" y="4857"/>
                    <a:pt x="4237" y="4857"/>
                  </a:cubicBezTo>
                  <a:cubicBezTo>
                    <a:pt x="4246" y="4857"/>
                    <a:pt x="4257" y="4871"/>
                    <a:pt x="4269" y="4883"/>
                  </a:cubicBezTo>
                  <a:cubicBezTo>
                    <a:pt x="4278" y="4894"/>
                    <a:pt x="4243" y="4914"/>
                    <a:pt x="4197" y="4914"/>
                  </a:cubicBezTo>
                  <a:cubicBezTo>
                    <a:pt x="4180" y="4914"/>
                    <a:pt x="4162" y="4911"/>
                    <a:pt x="4143" y="4905"/>
                  </a:cubicBezTo>
                  <a:lnTo>
                    <a:pt x="4087" y="4895"/>
                  </a:lnTo>
                  <a:lnTo>
                    <a:pt x="4115" y="4927"/>
                  </a:lnTo>
                  <a:cubicBezTo>
                    <a:pt x="4105" y="4935"/>
                    <a:pt x="4097" y="4943"/>
                    <a:pt x="4088" y="4943"/>
                  </a:cubicBezTo>
                  <a:cubicBezTo>
                    <a:pt x="4084" y="4943"/>
                    <a:pt x="4079" y="4940"/>
                    <a:pt x="4074" y="4933"/>
                  </a:cubicBezTo>
                  <a:cubicBezTo>
                    <a:pt x="4066" y="4925"/>
                    <a:pt x="4062" y="4921"/>
                    <a:pt x="4058" y="4921"/>
                  </a:cubicBezTo>
                  <a:cubicBezTo>
                    <a:pt x="4055" y="4921"/>
                    <a:pt x="4052" y="4924"/>
                    <a:pt x="4046" y="4930"/>
                  </a:cubicBezTo>
                  <a:cubicBezTo>
                    <a:pt x="4037" y="4936"/>
                    <a:pt x="4037" y="4949"/>
                    <a:pt x="4046" y="4958"/>
                  </a:cubicBezTo>
                  <a:cubicBezTo>
                    <a:pt x="4065" y="4982"/>
                    <a:pt x="4070" y="4988"/>
                    <a:pt x="4059" y="4988"/>
                  </a:cubicBezTo>
                  <a:cubicBezTo>
                    <a:pt x="4055" y="4988"/>
                    <a:pt x="4050" y="4987"/>
                    <a:pt x="4043" y="4986"/>
                  </a:cubicBezTo>
                  <a:cubicBezTo>
                    <a:pt x="4030" y="4979"/>
                    <a:pt x="4020" y="4976"/>
                    <a:pt x="4012" y="4976"/>
                  </a:cubicBezTo>
                  <a:cubicBezTo>
                    <a:pt x="3997" y="4976"/>
                    <a:pt x="3994" y="4991"/>
                    <a:pt x="4002" y="5021"/>
                  </a:cubicBezTo>
                  <a:cubicBezTo>
                    <a:pt x="4016" y="5038"/>
                    <a:pt x="4023" y="5046"/>
                    <a:pt x="4018" y="5046"/>
                  </a:cubicBezTo>
                  <a:cubicBezTo>
                    <a:pt x="4014" y="5046"/>
                    <a:pt x="4004" y="5041"/>
                    <a:pt x="3987" y="5033"/>
                  </a:cubicBezTo>
                  <a:cubicBezTo>
                    <a:pt x="3979" y="5022"/>
                    <a:pt x="3968" y="5016"/>
                    <a:pt x="3957" y="5016"/>
                  </a:cubicBezTo>
                  <a:cubicBezTo>
                    <a:pt x="3949" y="5016"/>
                    <a:pt x="3941" y="5019"/>
                    <a:pt x="3933" y="5024"/>
                  </a:cubicBezTo>
                  <a:lnTo>
                    <a:pt x="3946" y="5040"/>
                  </a:lnTo>
                  <a:cubicBezTo>
                    <a:pt x="3969" y="5066"/>
                    <a:pt x="3962" y="5079"/>
                    <a:pt x="3943" y="5079"/>
                  </a:cubicBezTo>
                  <a:cubicBezTo>
                    <a:pt x="3939" y="5079"/>
                    <a:pt x="3935" y="5078"/>
                    <a:pt x="3930" y="5077"/>
                  </a:cubicBezTo>
                  <a:cubicBezTo>
                    <a:pt x="3927" y="5073"/>
                    <a:pt x="3923" y="5071"/>
                    <a:pt x="3920" y="5071"/>
                  </a:cubicBezTo>
                  <a:cubicBezTo>
                    <a:pt x="3910" y="5071"/>
                    <a:pt x="3901" y="5085"/>
                    <a:pt x="3889" y="5115"/>
                  </a:cubicBezTo>
                  <a:cubicBezTo>
                    <a:pt x="3870" y="5130"/>
                    <a:pt x="3856" y="5141"/>
                    <a:pt x="3846" y="5141"/>
                  </a:cubicBezTo>
                  <a:cubicBezTo>
                    <a:pt x="3841" y="5141"/>
                    <a:pt x="3837" y="5138"/>
                    <a:pt x="3833" y="5134"/>
                  </a:cubicBezTo>
                  <a:cubicBezTo>
                    <a:pt x="3821" y="5117"/>
                    <a:pt x="3815" y="5109"/>
                    <a:pt x="3813" y="5109"/>
                  </a:cubicBezTo>
                  <a:lnTo>
                    <a:pt x="3813" y="5109"/>
                  </a:lnTo>
                  <a:cubicBezTo>
                    <a:pt x="3811" y="5109"/>
                    <a:pt x="3814" y="5120"/>
                    <a:pt x="3821" y="5143"/>
                  </a:cubicBezTo>
                  <a:cubicBezTo>
                    <a:pt x="3817" y="5171"/>
                    <a:pt x="3817" y="5171"/>
                    <a:pt x="3777" y="5177"/>
                  </a:cubicBezTo>
                  <a:cubicBezTo>
                    <a:pt x="3770" y="5177"/>
                    <a:pt x="3764" y="5176"/>
                    <a:pt x="3760" y="5176"/>
                  </a:cubicBezTo>
                  <a:cubicBezTo>
                    <a:pt x="3748" y="5176"/>
                    <a:pt x="3748" y="5181"/>
                    <a:pt x="3748" y="5202"/>
                  </a:cubicBezTo>
                  <a:cubicBezTo>
                    <a:pt x="3771" y="5228"/>
                    <a:pt x="3784" y="5243"/>
                    <a:pt x="3794" y="5243"/>
                  </a:cubicBezTo>
                  <a:cubicBezTo>
                    <a:pt x="3797" y="5243"/>
                    <a:pt x="3799" y="5242"/>
                    <a:pt x="3802" y="5240"/>
                  </a:cubicBezTo>
                  <a:cubicBezTo>
                    <a:pt x="3809" y="5234"/>
                    <a:pt x="3813" y="5231"/>
                    <a:pt x="3816" y="5231"/>
                  </a:cubicBezTo>
                  <a:cubicBezTo>
                    <a:pt x="3820" y="5231"/>
                    <a:pt x="3823" y="5235"/>
                    <a:pt x="3830" y="5243"/>
                  </a:cubicBezTo>
                  <a:lnTo>
                    <a:pt x="3802" y="5265"/>
                  </a:lnTo>
                  <a:cubicBezTo>
                    <a:pt x="3783" y="5284"/>
                    <a:pt x="3767" y="5303"/>
                    <a:pt x="3758" y="5328"/>
                  </a:cubicBezTo>
                  <a:cubicBezTo>
                    <a:pt x="3747" y="5356"/>
                    <a:pt x="3757" y="5381"/>
                    <a:pt x="3769" y="5381"/>
                  </a:cubicBezTo>
                  <a:cubicBezTo>
                    <a:pt x="3775" y="5381"/>
                    <a:pt x="3781" y="5375"/>
                    <a:pt x="3786" y="5362"/>
                  </a:cubicBezTo>
                  <a:lnTo>
                    <a:pt x="3811" y="5369"/>
                  </a:lnTo>
                  <a:cubicBezTo>
                    <a:pt x="3826" y="5386"/>
                    <a:pt x="3840" y="5394"/>
                    <a:pt x="3849" y="5394"/>
                  </a:cubicBezTo>
                  <a:cubicBezTo>
                    <a:pt x="3863" y="5394"/>
                    <a:pt x="3865" y="5373"/>
                    <a:pt x="3839" y="5343"/>
                  </a:cubicBezTo>
                  <a:cubicBezTo>
                    <a:pt x="3816" y="5315"/>
                    <a:pt x="3807" y="5304"/>
                    <a:pt x="3813" y="5304"/>
                  </a:cubicBezTo>
                  <a:cubicBezTo>
                    <a:pt x="3817" y="5304"/>
                    <a:pt x="3827" y="5308"/>
                    <a:pt x="3842" y="5315"/>
                  </a:cubicBezTo>
                  <a:cubicBezTo>
                    <a:pt x="3855" y="5332"/>
                    <a:pt x="3865" y="5338"/>
                    <a:pt x="3873" y="5338"/>
                  </a:cubicBezTo>
                  <a:cubicBezTo>
                    <a:pt x="3882" y="5338"/>
                    <a:pt x="3889" y="5331"/>
                    <a:pt x="3896" y="5325"/>
                  </a:cubicBezTo>
                  <a:cubicBezTo>
                    <a:pt x="3903" y="5319"/>
                    <a:pt x="3907" y="5316"/>
                    <a:pt x="3910" y="5316"/>
                  </a:cubicBezTo>
                  <a:cubicBezTo>
                    <a:pt x="3914" y="5316"/>
                    <a:pt x="3917" y="5321"/>
                    <a:pt x="3924" y="5331"/>
                  </a:cubicBezTo>
                  <a:cubicBezTo>
                    <a:pt x="3931" y="5340"/>
                    <a:pt x="3943" y="5345"/>
                    <a:pt x="3954" y="5345"/>
                  </a:cubicBezTo>
                  <a:cubicBezTo>
                    <a:pt x="3962" y="5345"/>
                    <a:pt x="3971" y="5342"/>
                    <a:pt x="3977" y="5337"/>
                  </a:cubicBezTo>
                  <a:cubicBezTo>
                    <a:pt x="3993" y="5328"/>
                    <a:pt x="3993" y="5328"/>
                    <a:pt x="3980" y="5309"/>
                  </a:cubicBezTo>
                  <a:cubicBezTo>
                    <a:pt x="3960" y="5307"/>
                    <a:pt x="3969" y="5295"/>
                    <a:pt x="3990" y="5295"/>
                  </a:cubicBezTo>
                  <a:cubicBezTo>
                    <a:pt x="3998" y="5295"/>
                    <a:pt x="4009" y="5297"/>
                    <a:pt x="4021" y="5303"/>
                  </a:cubicBezTo>
                  <a:cubicBezTo>
                    <a:pt x="4030" y="5305"/>
                    <a:pt x="4035" y="5306"/>
                    <a:pt x="4039" y="5306"/>
                  </a:cubicBezTo>
                  <a:cubicBezTo>
                    <a:pt x="4047" y="5306"/>
                    <a:pt x="4041" y="5299"/>
                    <a:pt x="4021" y="5275"/>
                  </a:cubicBezTo>
                  <a:cubicBezTo>
                    <a:pt x="4002" y="5251"/>
                    <a:pt x="4013" y="5233"/>
                    <a:pt x="4037" y="5233"/>
                  </a:cubicBezTo>
                  <a:cubicBezTo>
                    <a:pt x="4045" y="5233"/>
                    <a:pt x="4055" y="5235"/>
                    <a:pt x="4065" y="5240"/>
                  </a:cubicBezTo>
                  <a:lnTo>
                    <a:pt x="4093" y="5218"/>
                  </a:lnTo>
                  <a:cubicBezTo>
                    <a:pt x="4106" y="5206"/>
                    <a:pt x="4093" y="5190"/>
                    <a:pt x="4081" y="5174"/>
                  </a:cubicBezTo>
                  <a:cubicBezTo>
                    <a:pt x="4061" y="5150"/>
                    <a:pt x="4055" y="5143"/>
                    <a:pt x="4063" y="5143"/>
                  </a:cubicBezTo>
                  <a:cubicBezTo>
                    <a:pt x="4066" y="5143"/>
                    <a:pt x="4072" y="5144"/>
                    <a:pt x="4081" y="5146"/>
                  </a:cubicBezTo>
                  <a:cubicBezTo>
                    <a:pt x="4096" y="5149"/>
                    <a:pt x="4109" y="5155"/>
                    <a:pt x="4121" y="5165"/>
                  </a:cubicBezTo>
                  <a:cubicBezTo>
                    <a:pt x="4126" y="5172"/>
                    <a:pt x="4131" y="5174"/>
                    <a:pt x="4136" y="5174"/>
                  </a:cubicBezTo>
                  <a:cubicBezTo>
                    <a:pt x="4145" y="5174"/>
                    <a:pt x="4154" y="5167"/>
                    <a:pt x="4162" y="5159"/>
                  </a:cubicBezTo>
                  <a:cubicBezTo>
                    <a:pt x="4178" y="5146"/>
                    <a:pt x="4206" y="5124"/>
                    <a:pt x="4190" y="5108"/>
                  </a:cubicBezTo>
                  <a:lnTo>
                    <a:pt x="4190" y="5108"/>
                  </a:lnTo>
                  <a:lnTo>
                    <a:pt x="4206" y="5124"/>
                  </a:lnTo>
                  <a:cubicBezTo>
                    <a:pt x="4210" y="5120"/>
                    <a:pt x="4215" y="5119"/>
                    <a:pt x="4218" y="5119"/>
                  </a:cubicBezTo>
                  <a:cubicBezTo>
                    <a:pt x="4220" y="5119"/>
                    <a:pt x="4222" y="5119"/>
                    <a:pt x="4223" y="5119"/>
                  </a:cubicBezTo>
                  <a:cubicBezTo>
                    <a:pt x="4225" y="5119"/>
                    <a:pt x="4224" y="5118"/>
                    <a:pt x="4219" y="5112"/>
                  </a:cubicBezTo>
                  <a:cubicBezTo>
                    <a:pt x="4234" y="5102"/>
                    <a:pt x="4256" y="5096"/>
                    <a:pt x="4275" y="5093"/>
                  </a:cubicBezTo>
                  <a:cubicBezTo>
                    <a:pt x="4316" y="5087"/>
                    <a:pt x="4331" y="5021"/>
                    <a:pt x="4262" y="5021"/>
                  </a:cubicBezTo>
                  <a:lnTo>
                    <a:pt x="4278" y="5011"/>
                  </a:lnTo>
                  <a:cubicBezTo>
                    <a:pt x="4291" y="4999"/>
                    <a:pt x="4278" y="4983"/>
                    <a:pt x="4278" y="4983"/>
                  </a:cubicBezTo>
                  <a:cubicBezTo>
                    <a:pt x="4266" y="4967"/>
                    <a:pt x="4278" y="4955"/>
                    <a:pt x="4294" y="4942"/>
                  </a:cubicBezTo>
                  <a:lnTo>
                    <a:pt x="4319" y="4977"/>
                  </a:lnTo>
                  <a:cubicBezTo>
                    <a:pt x="4330" y="5004"/>
                    <a:pt x="4346" y="5017"/>
                    <a:pt x="4357" y="5017"/>
                  </a:cubicBezTo>
                  <a:cubicBezTo>
                    <a:pt x="4369" y="5017"/>
                    <a:pt x="4375" y="5000"/>
                    <a:pt x="4360" y="4967"/>
                  </a:cubicBezTo>
                  <a:cubicBezTo>
                    <a:pt x="4356" y="4963"/>
                    <a:pt x="4354" y="4961"/>
                    <a:pt x="4354" y="4961"/>
                  </a:cubicBezTo>
                  <a:lnTo>
                    <a:pt x="4354" y="4961"/>
                  </a:lnTo>
                  <a:cubicBezTo>
                    <a:pt x="4355" y="4961"/>
                    <a:pt x="4364" y="4972"/>
                    <a:pt x="4375" y="4983"/>
                  </a:cubicBezTo>
                  <a:cubicBezTo>
                    <a:pt x="4379" y="4989"/>
                    <a:pt x="4383" y="4992"/>
                    <a:pt x="4387" y="4992"/>
                  </a:cubicBezTo>
                  <a:cubicBezTo>
                    <a:pt x="4396" y="4992"/>
                    <a:pt x="4405" y="4977"/>
                    <a:pt x="4416" y="4949"/>
                  </a:cubicBezTo>
                  <a:cubicBezTo>
                    <a:pt x="4432" y="4939"/>
                    <a:pt x="4419" y="4895"/>
                    <a:pt x="4403" y="4877"/>
                  </a:cubicBezTo>
                  <a:cubicBezTo>
                    <a:pt x="4397" y="4870"/>
                    <a:pt x="4397" y="4858"/>
                    <a:pt x="4407" y="4851"/>
                  </a:cubicBezTo>
                  <a:cubicBezTo>
                    <a:pt x="4412" y="4846"/>
                    <a:pt x="4416" y="4842"/>
                    <a:pt x="4419" y="4842"/>
                  </a:cubicBezTo>
                  <a:cubicBezTo>
                    <a:pt x="4422" y="4842"/>
                    <a:pt x="4425" y="4846"/>
                    <a:pt x="4432" y="4855"/>
                  </a:cubicBezTo>
                  <a:cubicBezTo>
                    <a:pt x="4441" y="4865"/>
                    <a:pt x="4450" y="4869"/>
                    <a:pt x="4458" y="4869"/>
                  </a:cubicBezTo>
                  <a:cubicBezTo>
                    <a:pt x="4474" y="4869"/>
                    <a:pt x="4484" y="4850"/>
                    <a:pt x="4475" y="4820"/>
                  </a:cubicBezTo>
                  <a:lnTo>
                    <a:pt x="4475" y="4820"/>
                  </a:lnTo>
                  <a:lnTo>
                    <a:pt x="4488" y="4836"/>
                  </a:lnTo>
                  <a:cubicBezTo>
                    <a:pt x="4492" y="4841"/>
                    <a:pt x="4499" y="4846"/>
                    <a:pt x="4508" y="4846"/>
                  </a:cubicBezTo>
                  <a:cubicBezTo>
                    <a:pt x="4524" y="4846"/>
                    <a:pt x="4549" y="4831"/>
                    <a:pt x="4585" y="4783"/>
                  </a:cubicBezTo>
                  <a:cubicBezTo>
                    <a:pt x="4632" y="4743"/>
                    <a:pt x="4670" y="4713"/>
                    <a:pt x="4689" y="4713"/>
                  </a:cubicBezTo>
                  <a:cubicBezTo>
                    <a:pt x="4693" y="4713"/>
                    <a:pt x="4696" y="4714"/>
                    <a:pt x="4698" y="4717"/>
                  </a:cubicBezTo>
                  <a:cubicBezTo>
                    <a:pt x="4699" y="4718"/>
                    <a:pt x="4700" y="4719"/>
                    <a:pt x="4702" y="4719"/>
                  </a:cubicBezTo>
                  <a:cubicBezTo>
                    <a:pt x="4716" y="4719"/>
                    <a:pt x="4742" y="4649"/>
                    <a:pt x="4742" y="4598"/>
                  </a:cubicBezTo>
                  <a:cubicBezTo>
                    <a:pt x="4747" y="4603"/>
                    <a:pt x="4752" y="4605"/>
                    <a:pt x="4757" y="4605"/>
                  </a:cubicBezTo>
                  <a:cubicBezTo>
                    <a:pt x="4768" y="4605"/>
                    <a:pt x="4779" y="4596"/>
                    <a:pt x="4798" y="4579"/>
                  </a:cubicBezTo>
                  <a:cubicBezTo>
                    <a:pt x="4824" y="4558"/>
                    <a:pt x="4835" y="4550"/>
                    <a:pt x="4842" y="4550"/>
                  </a:cubicBezTo>
                  <a:cubicBezTo>
                    <a:pt x="4847" y="4550"/>
                    <a:pt x="4850" y="4554"/>
                    <a:pt x="4855" y="4560"/>
                  </a:cubicBezTo>
                  <a:cubicBezTo>
                    <a:pt x="4861" y="4581"/>
                    <a:pt x="4864" y="4592"/>
                    <a:pt x="4865" y="4592"/>
                  </a:cubicBezTo>
                  <a:cubicBezTo>
                    <a:pt x="4867" y="4592"/>
                    <a:pt x="4867" y="4579"/>
                    <a:pt x="4867" y="4551"/>
                  </a:cubicBezTo>
                  <a:cubicBezTo>
                    <a:pt x="4859" y="4522"/>
                    <a:pt x="4881" y="4504"/>
                    <a:pt x="4904" y="4504"/>
                  </a:cubicBezTo>
                  <a:cubicBezTo>
                    <a:pt x="4917" y="4504"/>
                    <a:pt x="4930" y="4509"/>
                    <a:pt x="4939" y="4519"/>
                  </a:cubicBezTo>
                  <a:cubicBezTo>
                    <a:pt x="4943" y="4524"/>
                    <a:pt x="4947" y="4526"/>
                    <a:pt x="4951" y="4526"/>
                  </a:cubicBezTo>
                  <a:cubicBezTo>
                    <a:pt x="4961" y="4526"/>
                    <a:pt x="4973" y="4516"/>
                    <a:pt x="4993" y="4500"/>
                  </a:cubicBezTo>
                  <a:cubicBezTo>
                    <a:pt x="4996" y="4472"/>
                    <a:pt x="5024" y="4450"/>
                    <a:pt x="5052" y="4425"/>
                  </a:cubicBezTo>
                  <a:cubicBezTo>
                    <a:pt x="5093" y="4391"/>
                    <a:pt x="5093" y="4391"/>
                    <a:pt x="5068" y="4359"/>
                  </a:cubicBezTo>
                  <a:cubicBezTo>
                    <a:pt x="5040" y="4325"/>
                    <a:pt x="5055" y="4316"/>
                    <a:pt x="5083" y="4291"/>
                  </a:cubicBezTo>
                  <a:cubicBezTo>
                    <a:pt x="5091" y="4283"/>
                    <a:pt x="5100" y="4276"/>
                    <a:pt x="5109" y="4276"/>
                  </a:cubicBezTo>
                  <a:cubicBezTo>
                    <a:pt x="5114" y="4276"/>
                    <a:pt x="5119" y="4278"/>
                    <a:pt x="5124" y="4284"/>
                  </a:cubicBezTo>
                  <a:cubicBezTo>
                    <a:pt x="5128" y="4285"/>
                    <a:pt x="5131" y="4285"/>
                    <a:pt x="5135" y="4285"/>
                  </a:cubicBezTo>
                  <a:cubicBezTo>
                    <a:pt x="5145" y="4285"/>
                    <a:pt x="5156" y="4283"/>
                    <a:pt x="5165" y="4278"/>
                  </a:cubicBezTo>
                  <a:cubicBezTo>
                    <a:pt x="5175" y="4270"/>
                    <a:pt x="5184" y="4261"/>
                    <a:pt x="5193" y="4261"/>
                  </a:cubicBezTo>
                  <a:cubicBezTo>
                    <a:pt x="5197" y="4261"/>
                    <a:pt x="5201" y="4263"/>
                    <a:pt x="5206" y="4269"/>
                  </a:cubicBezTo>
                  <a:cubicBezTo>
                    <a:pt x="5209" y="4269"/>
                    <a:pt x="5213" y="4269"/>
                    <a:pt x="5216" y="4269"/>
                  </a:cubicBezTo>
                  <a:cubicBezTo>
                    <a:pt x="5234" y="4269"/>
                    <a:pt x="5249" y="4263"/>
                    <a:pt x="5262" y="4250"/>
                  </a:cubicBezTo>
                  <a:cubicBezTo>
                    <a:pt x="5283" y="4233"/>
                    <a:pt x="5305" y="4215"/>
                    <a:pt x="5319" y="4215"/>
                  </a:cubicBezTo>
                  <a:cubicBezTo>
                    <a:pt x="5324" y="4215"/>
                    <a:pt x="5328" y="4217"/>
                    <a:pt x="5331" y="4222"/>
                  </a:cubicBezTo>
                  <a:cubicBezTo>
                    <a:pt x="5347" y="4209"/>
                    <a:pt x="5347" y="4209"/>
                    <a:pt x="5334" y="4193"/>
                  </a:cubicBezTo>
                  <a:cubicBezTo>
                    <a:pt x="5318" y="4178"/>
                    <a:pt x="5322" y="4150"/>
                    <a:pt x="5391" y="4118"/>
                  </a:cubicBezTo>
                  <a:cubicBezTo>
                    <a:pt x="5419" y="4096"/>
                    <a:pt x="5459" y="4059"/>
                    <a:pt x="5447" y="4043"/>
                  </a:cubicBezTo>
                  <a:cubicBezTo>
                    <a:pt x="5454" y="4039"/>
                    <a:pt x="5458" y="4037"/>
                    <a:pt x="5461" y="4037"/>
                  </a:cubicBezTo>
                  <a:cubicBezTo>
                    <a:pt x="5465" y="4037"/>
                    <a:pt x="5468" y="4040"/>
                    <a:pt x="5475" y="4049"/>
                  </a:cubicBezTo>
                  <a:cubicBezTo>
                    <a:pt x="5484" y="4059"/>
                    <a:pt x="5493" y="4064"/>
                    <a:pt x="5501" y="4064"/>
                  </a:cubicBezTo>
                  <a:cubicBezTo>
                    <a:pt x="5518" y="4064"/>
                    <a:pt x="5532" y="4041"/>
                    <a:pt x="5532" y="4002"/>
                  </a:cubicBezTo>
                  <a:cubicBezTo>
                    <a:pt x="5520" y="3988"/>
                    <a:pt x="5529" y="3977"/>
                    <a:pt x="5551" y="3977"/>
                  </a:cubicBezTo>
                  <a:cubicBezTo>
                    <a:pt x="5554" y="3977"/>
                    <a:pt x="5557" y="3977"/>
                    <a:pt x="5560" y="3977"/>
                  </a:cubicBezTo>
                  <a:cubicBezTo>
                    <a:pt x="5569" y="3968"/>
                    <a:pt x="5575" y="3955"/>
                    <a:pt x="5575" y="3940"/>
                  </a:cubicBezTo>
                  <a:cubicBezTo>
                    <a:pt x="5575" y="3911"/>
                    <a:pt x="5575" y="3911"/>
                    <a:pt x="5616" y="3905"/>
                  </a:cubicBezTo>
                  <a:cubicBezTo>
                    <a:pt x="5622" y="3910"/>
                    <a:pt x="5627" y="3912"/>
                    <a:pt x="5631" y="3912"/>
                  </a:cubicBezTo>
                  <a:cubicBezTo>
                    <a:pt x="5641" y="3912"/>
                    <a:pt x="5650" y="3905"/>
                    <a:pt x="5660" y="3899"/>
                  </a:cubicBezTo>
                  <a:cubicBezTo>
                    <a:pt x="5672" y="3859"/>
                    <a:pt x="5822" y="3736"/>
                    <a:pt x="5855" y="3736"/>
                  </a:cubicBezTo>
                  <a:cubicBezTo>
                    <a:pt x="5856" y="3736"/>
                    <a:pt x="5857" y="3736"/>
                    <a:pt x="5857" y="3736"/>
                  </a:cubicBezTo>
                  <a:cubicBezTo>
                    <a:pt x="5857" y="3708"/>
                    <a:pt x="5857" y="3708"/>
                    <a:pt x="5870" y="3695"/>
                  </a:cubicBezTo>
                  <a:cubicBezTo>
                    <a:pt x="5880" y="3700"/>
                    <a:pt x="5888" y="3703"/>
                    <a:pt x="5893" y="3703"/>
                  </a:cubicBezTo>
                  <a:cubicBezTo>
                    <a:pt x="5910" y="3703"/>
                    <a:pt x="5907" y="3680"/>
                    <a:pt x="5886" y="3654"/>
                  </a:cubicBezTo>
                  <a:lnTo>
                    <a:pt x="5873" y="3667"/>
                  </a:lnTo>
                  <a:lnTo>
                    <a:pt x="5857" y="3679"/>
                  </a:lnTo>
                  <a:cubicBezTo>
                    <a:pt x="5841" y="3659"/>
                    <a:pt x="5853" y="3638"/>
                    <a:pt x="5874" y="3638"/>
                  </a:cubicBezTo>
                  <a:cubicBezTo>
                    <a:pt x="5885" y="3638"/>
                    <a:pt x="5900" y="3644"/>
                    <a:pt x="5914" y="3661"/>
                  </a:cubicBezTo>
                  <a:cubicBezTo>
                    <a:pt x="5930" y="3668"/>
                    <a:pt x="5940" y="3673"/>
                    <a:pt x="5945" y="3673"/>
                  </a:cubicBezTo>
                  <a:cubicBezTo>
                    <a:pt x="5953" y="3673"/>
                    <a:pt x="5950" y="3662"/>
                    <a:pt x="5942" y="3636"/>
                  </a:cubicBezTo>
                  <a:cubicBezTo>
                    <a:pt x="5934" y="3606"/>
                    <a:pt x="5937" y="3592"/>
                    <a:pt x="5952" y="3592"/>
                  </a:cubicBezTo>
                  <a:cubicBezTo>
                    <a:pt x="5960" y="3592"/>
                    <a:pt x="5970" y="3595"/>
                    <a:pt x="5983" y="3601"/>
                  </a:cubicBezTo>
                  <a:cubicBezTo>
                    <a:pt x="5996" y="3617"/>
                    <a:pt x="6003" y="3626"/>
                    <a:pt x="6006" y="3626"/>
                  </a:cubicBezTo>
                  <a:cubicBezTo>
                    <a:pt x="6008" y="3626"/>
                    <a:pt x="6005" y="3615"/>
                    <a:pt x="5999" y="3592"/>
                  </a:cubicBezTo>
                  <a:cubicBezTo>
                    <a:pt x="5981" y="3531"/>
                    <a:pt x="5989" y="3487"/>
                    <a:pt x="6013" y="3487"/>
                  </a:cubicBezTo>
                  <a:cubicBezTo>
                    <a:pt x="6024" y="3487"/>
                    <a:pt x="6038" y="3496"/>
                    <a:pt x="6055" y="3516"/>
                  </a:cubicBezTo>
                  <a:cubicBezTo>
                    <a:pt x="6074" y="3538"/>
                    <a:pt x="6092" y="3546"/>
                    <a:pt x="6107" y="3546"/>
                  </a:cubicBezTo>
                  <a:cubicBezTo>
                    <a:pt x="6113" y="3546"/>
                    <a:pt x="6119" y="3544"/>
                    <a:pt x="6124" y="3542"/>
                  </a:cubicBezTo>
                  <a:cubicBezTo>
                    <a:pt x="6136" y="3529"/>
                    <a:pt x="6124" y="3513"/>
                    <a:pt x="6111" y="3498"/>
                  </a:cubicBezTo>
                  <a:cubicBezTo>
                    <a:pt x="6079" y="3480"/>
                    <a:pt x="6080" y="3471"/>
                    <a:pt x="6111" y="3471"/>
                  </a:cubicBezTo>
                  <a:cubicBezTo>
                    <a:pt x="6118" y="3471"/>
                    <a:pt x="6128" y="3471"/>
                    <a:pt x="6140" y="3473"/>
                  </a:cubicBezTo>
                  <a:cubicBezTo>
                    <a:pt x="6155" y="3476"/>
                    <a:pt x="6169" y="3477"/>
                    <a:pt x="6181" y="3477"/>
                  </a:cubicBezTo>
                  <a:cubicBezTo>
                    <a:pt x="6231" y="3477"/>
                    <a:pt x="6252" y="3451"/>
                    <a:pt x="6265" y="3397"/>
                  </a:cubicBezTo>
                  <a:cubicBezTo>
                    <a:pt x="6285" y="3348"/>
                    <a:pt x="6308" y="3316"/>
                    <a:pt x="6319" y="3316"/>
                  </a:cubicBezTo>
                  <a:cubicBezTo>
                    <a:pt x="6325" y="3316"/>
                    <a:pt x="6327" y="3326"/>
                    <a:pt x="6321" y="3350"/>
                  </a:cubicBezTo>
                  <a:cubicBezTo>
                    <a:pt x="6321" y="3381"/>
                    <a:pt x="6321" y="3395"/>
                    <a:pt x="6323" y="3395"/>
                  </a:cubicBezTo>
                  <a:cubicBezTo>
                    <a:pt x="6325" y="3395"/>
                    <a:pt x="6328" y="3385"/>
                    <a:pt x="6334" y="3366"/>
                  </a:cubicBezTo>
                  <a:lnTo>
                    <a:pt x="6406" y="3307"/>
                  </a:lnTo>
                  <a:cubicBezTo>
                    <a:pt x="6418" y="3294"/>
                    <a:pt x="6422" y="3269"/>
                    <a:pt x="6406" y="3253"/>
                  </a:cubicBezTo>
                  <a:lnTo>
                    <a:pt x="6406" y="3253"/>
                  </a:lnTo>
                  <a:cubicBezTo>
                    <a:pt x="6419" y="3259"/>
                    <a:pt x="6433" y="3263"/>
                    <a:pt x="6445" y="3263"/>
                  </a:cubicBezTo>
                  <a:cubicBezTo>
                    <a:pt x="6470" y="3263"/>
                    <a:pt x="6491" y="3248"/>
                    <a:pt x="6491" y="3209"/>
                  </a:cubicBezTo>
                  <a:lnTo>
                    <a:pt x="6519" y="3187"/>
                  </a:lnTo>
                  <a:cubicBezTo>
                    <a:pt x="6534" y="3175"/>
                    <a:pt x="6534" y="3175"/>
                    <a:pt x="6534" y="3147"/>
                  </a:cubicBezTo>
                  <a:cubicBezTo>
                    <a:pt x="6534" y="3130"/>
                    <a:pt x="6547" y="3126"/>
                    <a:pt x="6564" y="3126"/>
                  </a:cubicBezTo>
                  <a:cubicBezTo>
                    <a:pt x="6572" y="3126"/>
                    <a:pt x="6581" y="3127"/>
                    <a:pt x="6591" y="3128"/>
                  </a:cubicBezTo>
                  <a:cubicBezTo>
                    <a:pt x="6602" y="3131"/>
                    <a:pt x="6615" y="3133"/>
                    <a:pt x="6623" y="3133"/>
                  </a:cubicBezTo>
                  <a:cubicBezTo>
                    <a:pt x="6633" y="3133"/>
                    <a:pt x="6638" y="3130"/>
                    <a:pt x="6632" y="3122"/>
                  </a:cubicBezTo>
                  <a:cubicBezTo>
                    <a:pt x="6619" y="3106"/>
                    <a:pt x="6632" y="3065"/>
                    <a:pt x="6635" y="3040"/>
                  </a:cubicBezTo>
                  <a:cubicBezTo>
                    <a:pt x="6635" y="3027"/>
                    <a:pt x="6641" y="3020"/>
                    <a:pt x="6647" y="3020"/>
                  </a:cubicBezTo>
                  <a:cubicBezTo>
                    <a:pt x="6654" y="3020"/>
                    <a:pt x="6661" y="3028"/>
                    <a:pt x="6660" y="3043"/>
                  </a:cubicBezTo>
                  <a:cubicBezTo>
                    <a:pt x="6669" y="3053"/>
                    <a:pt x="6673" y="3057"/>
                    <a:pt x="6684" y="3057"/>
                  </a:cubicBezTo>
                  <a:cubicBezTo>
                    <a:pt x="6691" y="3057"/>
                    <a:pt x="6700" y="3055"/>
                    <a:pt x="6716" y="3053"/>
                  </a:cubicBezTo>
                  <a:cubicBezTo>
                    <a:pt x="6729" y="3040"/>
                    <a:pt x="6757" y="3018"/>
                    <a:pt x="6744" y="3003"/>
                  </a:cubicBezTo>
                  <a:cubicBezTo>
                    <a:pt x="6732" y="2985"/>
                    <a:pt x="6809" y="2921"/>
                    <a:pt x="6841" y="2921"/>
                  </a:cubicBezTo>
                  <a:cubicBezTo>
                    <a:pt x="6842" y="2921"/>
                    <a:pt x="6843" y="2921"/>
                    <a:pt x="6845" y="2921"/>
                  </a:cubicBezTo>
                  <a:lnTo>
                    <a:pt x="6873" y="2896"/>
                  </a:lnTo>
                  <a:cubicBezTo>
                    <a:pt x="6885" y="2883"/>
                    <a:pt x="6889" y="2858"/>
                    <a:pt x="6901" y="2846"/>
                  </a:cubicBezTo>
                  <a:cubicBezTo>
                    <a:pt x="6910" y="2836"/>
                    <a:pt x="6917" y="2821"/>
                    <a:pt x="6917" y="2805"/>
                  </a:cubicBezTo>
                  <a:cubicBezTo>
                    <a:pt x="6925" y="2799"/>
                    <a:pt x="6935" y="2791"/>
                    <a:pt x="6944" y="2791"/>
                  </a:cubicBezTo>
                  <a:cubicBezTo>
                    <a:pt x="6948" y="2791"/>
                    <a:pt x="6953" y="2793"/>
                    <a:pt x="6957" y="2799"/>
                  </a:cubicBezTo>
                  <a:cubicBezTo>
                    <a:pt x="6950" y="2773"/>
                    <a:pt x="6947" y="2762"/>
                    <a:pt x="6954" y="2762"/>
                  </a:cubicBezTo>
                  <a:cubicBezTo>
                    <a:pt x="6959" y="2762"/>
                    <a:pt x="6969" y="2768"/>
                    <a:pt x="6986" y="2777"/>
                  </a:cubicBezTo>
                  <a:cubicBezTo>
                    <a:pt x="6999" y="2791"/>
                    <a:pt x="7006" y="2799"/>
                    <a:pt x="7008" y="2799"/>
                  </a:cubicBezTo>
                  <a:cubicBezTo>
                    <a:pt x="7011" y="2799"/>
                    <a:pt x="7008" y="2788"/>
                    <a:pt x="7001" y="2764"/>
                  </a:cubicBezTo>
                  <a:cubicBezTo>
                    <a:pt x="7001" y="2743"/>
                    <a:pt x="7001" y="2738"/>
                    <a:pt x="7013" y="2738"/>
                  </a:cubicBezTo>
                  <a:cubicBezTo>
                    <a:pt x="7017" y="2738"/>
                    <a:pt x="7022" y="2739"/>
                    <a:pt x="7030" y="2739"/>
                  </a:cubicBezTo>
                  <a:cubicBezTo>
                    <a:pt x="7034" y="2746"/>
                    <a:pt x="7038" y="2749"/>
                    <a:pt x="7042" y="2749"/>
                  </a:cubicBezTo>
                  <a:cubicBezTo>
                    <a:pt x="7048" y="2749"/>
                    <a:pt x="7050" y="2740"/>
                    <a:pt x="7042" y="2730"/>
                  </a:cubicBezTo>
                  <a:cubicBezTo>
                    <a:pt x="7035" y="2693"/>
                    <a:pt x="7047" y="2658"/>
                    <a:pt x="7065" y="2658"/>
                  </a:cubicBezTo>
                  <a:cubicBezTo>
                    <a:pt x="7071" y="2658"/>
                    <a:pt x="7077" y="2661"/>
                    <a:pt x="7083" y="2667"/>
                  </a:cubicBezTo>
                  <a:cubicBezTo>
                    <a:pt x="7089" y="2655"/>
                    <a:pt x="7092" y="2642"/>
                    <a:pt x="7089" y="2626"/>
                  </a:cubicBezTo>
                  <a:cubicBezTo>
                    <a:pt x="7079" y="2604"/>
                    <a:pt x="7074" y="2594"/>
                    <a:pt x="7077" y="2594"/>
                  </a:cubicBezTo>
                  <a:lnTo>
                    <a:pt x="7077" y="2594"/>
                  </a:lnTo>
                  <a:cubicBezTo>
                    <a:pt x="7080" y="2594"/>
                    <a:pt x="7087" y="2601"/>
                    <a:pt x="7102" y="2614"/>
                  </a:cubicBezTo>
                  <a:cubicBezTo>
                    <a:pt x="7112" y="2618"/>
                    <a:pt x="7121" y="2620"/>
                    <a:pt x="7127" y="2620"/>
                  </a:cubicBezTo>
                  <a:cubicBezTo>
                    <a:pt x="7147" y="2620"/>
                    <a:pt x="7150" y="2603"/>
                    <a:pt x="7136" y="2573"/>
                  </a:cubicBezTo>
                  <a:cubicBezTo>
                    <a:pt x="7133" y="2562"/>
                    <a:pt x="7141" y="2548"/>
                    <a:pt x="7154" y="2548"/>
                  </a:cubicBezTo>
                  <a:cubicBezTo>
                    <a:pt x="7155" y="2548"/>
                    <a:pt x="7157" y="2548"/>
                    <a:pt x="7158" y="2548"/>
                  </a:cubicBezTo>
                  <a:cubicBezTo>
                    <a:pt x="7199" y="2536"/>
                    <a:pt x="7274" y="2454"/>
                    <a:pt x="7230" y="2448"/>
                  </a:cubicBezTo>
                  <a:lnTo>
                    <a:pt x="7249" y="2417"/>
                  </a:lnTo>
                  <a:cubicBezTo>
                    <a:pt x="7287" y="2401"/>
                    <a:pt x="7299" y="2385"/>
                    <a:pt x="7287" y="2357"/>
                  </a:cubicBezTo>
                  <a:lnTo>
                    <a:pt x="7277" y="2332"/>
                  </a:lnTo>
                  <a:lnTo>
                    <a:pt x="7277" y="2332"/>
                  </a:lnTo>
                  <a:cubicBezTo>
                    <a:pt x="7284" y="2335"/>
                    <a:pt x="7292" y="2337"/>
                    <a:pt x="7299" y="2337"/>
                  </a:cubicBezTo>
                  <a:cubicBezTo>
                    <a:pt x="7311" y="2337"/>
                    <a:pt x="7323" y="2332"/>
                    <a:pt x="7330" y="2322"/>
                  </a:cubicBezTo>
                  <a:cubicBezTo>
                    <a:pt x="7340" y="2307"/>
                    <a:pt x="7340" y="2307"/>
                    <a:pt x="7321" y="2294"/>
                  </a:cubicBezTo>
                  <a:cubicBezTo>
                    <a:pt x="7317" y="2295"/>
                    <a:pt x="7313" y="2296"/>
                    <a:pt x="7310" y="2296"/>
                  </a:cubicBezTo>
                  <a:cubicBezTo>
                    <a:pt x="7296" y="2296"/>
                    <a:pt x="7303" y="2282"/>
                    <a:pt x="7308" y="2269"/>
                  </a:cubicBezTo>
                  <a:cubicBezTo>
                    <a:pt x="7317" y="2259"/>
                    <a:pt x="7331" y="2254"/>
                    <a:pt x="7346" y="2254"/>
                  </a:cubicBezTo>
                  <a:cubicBezTo>
                    <a:pt x="7352" y="2254"/>
                    <a:pt x="7359" y="2255"/>
                    <a:pt x="7365" y="2257"/>
                  </a:cubicBezTo>
                  <a:lnTo>
                    <a:pt x="7371" y="2241"/>
                  </a:lnTo>
                  <a:cubicBezTo>
                    <a:pt x="7339" y="2228"/>
                    <a:pt x="7339" y="2215"/>
                    <a:pt x="7351" y="2215"/>
                  </a:cubicBezTo>
                  <a:cubicBezTo>
                    <a:pt x="7353" y="2215"/>
                    <a:pt x="7356" y="2215"/>
                    <a:pt x="7359" y="2216"/>
                  </a:cubicBezTo>
                  <a:cubicBezTo>
                    <a:pt x="7377" y="2210"/>
                    <a:pt x="7393" y="2194"/>
                    <a:pt x="7399" y="2175"/>
                  </a:cubicBezTo>
                  <a:cubicBezTo>
                    <a:pt x="7386" y="2171"/>
                    <a:pt x="7391" y="2167"/>
                    <a:pt x="7396" y="2167"/>
                  </a:cubicBezTo>
                  <a:cubicBezTo>
                    <a:pt x="7399" y="2167"/>
                    <a:pt x="7402" y="2169"/>
                    <a:pt x="7399" y="2175"/>
                  </a:cubicBezTo>
                  <a:lnTo>
                    <a:pt x="7418" y="2185"/>
                  </a:lnTo>
                  <a:cubicBezTo>
                    <a:pt x="7443" y="2175"/>
                    <a:pt x="7424" y="2166"/>
                    <a:pt x="7406" y="2160"/>
                  </a:cubicBezTo>
                  <a:cubicBezTo>
                    <a:pt x="7406" y="2160"/>
                    <a:pt x="7412" y="2144"/>
                    <a:pt x="7418" y="2125"/>
                  </a:cubicBezTo>
                  <a:cubicBezTo>
                    <a:pt x="7423" y="2113"/>
                    <a:pt x="7428" y="2100"/>
                    <a:pt x="7418" y="2100"/>
                  </a:cubicBezTo>
                  <a:cubicBezTo>
                    <a:pt x="7415" y="2100"/>
                    <a:pt x="7411" y="2101"/>
                    <a:pt x="7406" y="2103"/>
                  </a:cubicBezTo>
                  <a:cubicBezTo>
                    <a:pt x="7384" y="2094"/>
                    <a:pt x="7365" y="2087"/>
                    <a:pt x="7371" y="2072"/>
                  </a:cubicBezTo>
                  <a:lnTo>
                    <a:pt x="7371" y="2072"/>
                  </a:lnTo>
                  <a:cubicBezTo>
                    <a:pt x="7381" y="2075"/>
                    <a:pt x="7392" y="2078"/>
                    <a:pt x="7401" y="2078"/>
                  </a:cubicBezTo>
                  <a:cubicBezTo>
                    <a:pt x="7409" y="2078"/>
                    <a:pt x="7415" y="2076"/>
                    <a:pt x="7418" y="2069"/>
                  </a:cubicBezTo>
                  <a:cubicBezTo>
                    <a:pt x="7420" y="2060"/>
                    <a:pt x="7427" y="2058"/>
                    <a:pt x="7434" y="2058"/>
                  </a:cubicBezTo>
                  <a:cubicBezTo>
                    <a:pt x="7439" y="2058"/>
                    <a:pt x="7443" y="2059"/>
                    <a:pt x="7443" y="2059"/>
                  </a:cubicBezTo>
                  <a:cubicBezTo>
                    <a:pt x="7449" y="2064"/>
                    <a:pt x="7453" y="2065"/>
                    <a:pt x="7457" y="2065"/>
                  </a:cubicBezTo>
                  <a:cubicBezTo>
                    <a:pt x="7477" y="2065"/>
                    <a:pt x="7475" y="2009"/>
                    <a:pt x="7462" y="1990"/>
                  </a:cubicBezTo>
                  <a:cubicBezTo>
                    <a:pt x="7436" y="1952"/>
                    <a:pt x="7434" y="1934"/>
                    <a:pt x="7456" y="1934"/>
                  </a:cubicBezTo>
                  <a:cubicBezTo>
                    <a:pt x="7461" y="1934"/>
                    <a:pt x="7467" y="1935"/>
                    <a:pt x="7475" y="1937"/>
                  </a:cubicBezTo>
                  <a:cubicBezTo>
                    <a:pt x="7478" y="1938"/>
                    <a:pt x="7482" y="1938"/>
                    <a:pt x="7484" y="1938"/>
                  </a:cubicBezTo>
                  <a:cubicBezTo>
                    <a:pt x="7509" y="1938"/>
                    <a:pt x="7478" y="1900"/>
                    <a:pt x="7424" y="1871"/>
                  </a:cubicBezTo>
                  <a:lnTo>
                    <a:pt x="7365" y="1846"/>
                  </a:lnTo>
                  <a:lnTo>
                    <a:pt x="7428" y="1856"/>
                  </a:lnTo>
                  <a:cubicBezTo>
                    <a:pt x="7512" y="1852"/>
                    <a:pt x="7512" y="1852"/>
                    <a:pt x="7478" y="1793"/>
                  </a:cubicBezTo>
                  <a:cubicBezTo>
                    <a:pt x="7468" y="1764"/>
                    <a:pt x="7466" y="1757"/>
                    <a:pt x="7474" y="1757"/>
                  </a:cubicBezTo>
                  <a:cubicBezTo>
                    <a:pt x="7476" y="1757"/>
                    <a:pt x="7480" y="1758"/>
                    <a:pt x="7484" y="1758"/>
                  </a:cubicBezTo>
                  <a:cubicBezTo>
                    <a:pt x="7485" y="1759"/>
                    <a:pt x="7487" y="1759"/>
                    <a:pt x="7488" y="1759"/>
                  </a:cubicBezTo>
                  <a:cubicBezTo>
                    <a:pt x="7506" y="1759"/>
                    <a:pt x="7509" y="1739"/>
                    <a:pt x="7512" y="1689"/>
                  </a:cubicBezTo>
                  <a:cubicBezTo>
                    <a:pt x="7512" y="1636"/>
                    <a:pt x="7515" y="1617"/>
                    <a:pt x="7493" y="1617"/>
                  </a:cubicBezTo>
                  <a:lnTo>
                    <a:pt x="7496" y="1580"/>
                  </a:lnTo>
                  <a:cubicBezTo>
                    <a:pt x="7529" y="1567"/>
                    <a:pt x="7519" y="1540"/>
                    <a:pt x="7493" y="1540"/>
                  </a:cubicBezTo>
                  <a:cubicBezTo>
                    <a:pt x="7486" y="1540"/>
                    <a:pt x="7479" y="1542"/>
                    <a:pt x="7471" y="1545"/>
                  </a:cubicBezTo>
                  <a:cubicBezTo>
                    <a:pt x="7471" y="1545"/>
                    <a:pt x="7471" y="1530"/>
                    <a:pt x="7471" y="1511"/>
                  </a:cubicBezTo>
                  <a:lnTo>
                    <a:pt x="7490" y="1511"/>
                  </a:lnTo>
                  <a:cubicBezTo>
                    <a:pt x="7509" y="1511"/>
                    <a:pt x="7518" y="1473"/>
                    <a:pt x="7493" y="1332"/>
                  </a:cubicBezTo>
                  <a:cubicBezTo>
                    <a:pt x="7475" y="1194"/>
                    <a:pt x="7458" y="1164"/>
                    <a:pt x="7431" y="1164"/>
                  </a:cubicBezTo>
                  <a:cubicBezTo>
                    <a:pt x="7426" y="1164"/>
                    <a:pt x="7421" y="1165"/>
                    <a:pt x="7415" y="1166"/>
                  </a:cubicBezTo>
                  <a:cubicBezTo>
                    <a:pt x="7371" y="1160"/>
                    <a:pt x="7368" y="1144"/>
                    <a:pt x="7409" y="1132"/>
                  </a:cubicBezTo>
                  <a:cubicBezTo>
                    <a:pt x="7425" y="1126"/>
                    <a:pt x="7439" y="1109"/>
                    <a:pt x="7428" y="1109"/>
                  </a:cubicBezTo>
                  <a:cubicBezTo>
                    <a:pt x="7426" y="1109"/>
                    <a:pt x="7424" y="1109"/>
                    <a:pt x="7421" y="1110"/>
                  </a:cubicBezTo>
                  <a:cubicBezTo>
                    <a:pt x="7418" y="1091"/>
                    <a:pt x="7418" y="1069"/>
                    <a:pt x="7424" y="1050"/>
                  </a:cubicBezTo>
                  <a:cubicBezTo>
                    <a:pt x="7442" y="999"/>
                    <a:pt x="7427" y="982"/>
                    <a:pt x="7411" y="982"/>
                  </a:cubicBezTo>
                  <a:cubicBezTo>
                    <a:pt x="7407" y="982"/>
                    <a:pt x="7403" y="983"/>
                    <a:pt x="7399" y="984"/>
                  </a:cubicBezTo>
                  <a:cubicBezTo>
                    <a:pt x="7389" y="995"/>
                    <a:pt x="7383" y="999"/>
                    <a:pt x="7381" y="999"/>
                  </a:cubicBezTo>
                  <a:cubicBezTo>
                    <a:pt x="7376" y="999"/>
                    <a:pt x="7385" y="983"/>
                    <a:pt x="7393" y="969"/>
                  </a:cubicBezTo>
                  <a:cubicBezTo>
                    <a:pt x="7404" y="946"/>
                    <a:pt x="7415" y="924"/>
                    <a:pt x="7404" y="924"/>
                  </a:cubicBezTo>
                  <a:cubicBezTo>
                    <a:pt x="7403" y="924"/>
                    <a:pt x="7401" y="924"/>
                    <a:pt x="7399" y="925"/>
                  </a:cubicBezTo>
                  <a:cubicBezTo>
                    <a:pt x="7374" y="915"/>
                    <a:pt x="7305" y="831"/>
                    <a:pt x="7343" y="812"/>
                  </a:cubicBezTo>
                  <a:cubicBezTo>
                    <a:pt x="7343" y="812"/>
                    <a:pt x="7334" y="796"/>
                    <a:pt x="7324" y="778"/>
                  </a:cubicBezTo>
                  <a:cubicBezTo>
                    <a:pt x="7322" y="779"/>
                    <a:pt x="7319" y="780"/>
                    <a:pt x="7317" y="780"/>
                  </a:cubicBezTo>
                  <a:cubicBezTo>
                    <a:pt x="7303" y="780"/>
                    <a:pt x="7286" y="751"/>
                    <a:pt x="7268" y="727"/>
                  </a:cubicBezTo>
                  <a:cubicBezTo>
                    <a:pt x="7249" y="699"/>
                    <a:pt x="7240" y="684"/>
                    <a:pt x="7255" y="671"/>
                  </a:cubicBezTo>
                  <a:lnTo>
                    <a:pt x="7255" y="671"/>
                  </a:lnTo>
                  <a:cubicBezTo>
                    <a:pt x="7258" y="671"/>
                    <a:pt x="7260" y="671"/>
                    <a:pt x="7262" y="671"/>
                  </a:cubicBezTo>
                  <a:cubicBezTo>
                    <a:pt x="7282" y="671"/>
                    <a:pt x="7271" y="657"/>
                    <a:pt x="7236" y="640"/>
                  </a:cubicBezTo>
                  <a:cubicBezTo>
                    <a:pt x="7224" y="624"/>
                    <a:pt x="7183" y="633"/>
                    <a:pt x="7171" y="621"/>
                  </a:cubicBezTo>
                  <a:cubicBezTo>
                    <a:pt x="7163" y="627"/>
                    <a:pt x="7153" y="630"/>
                    <a:pt x="7142" y="630"/>
                  </a:cubicBezTo>
                  <a:cubicBezTo>
                    <a:pt x="7132" y="630"/>
                    <a:pt x="7122" y="627"/>
                    <a:pt x="7114" y="621"/>
                  </a:cubicBezTo>
                  <a:lnTo>
                    <a:pt x="7130" y="608"/>
                  </a:lnTo>
                  <a:lnTo>
                    <a:pt x="7164" y="580"/>
                  </a:lnTo>
                  <a:cubicBezTo>
                    <a:pt x="7155" y="571"/>
                    <a:pt x="7147" y="562"/>
                    <a:pt x="7137" y="562"/>
                  </a:cubicBezTo>
                  <a:cubicBezTo>
                    <a:pt x="7132" y="562"/>
                    <a:pt x="7128" y="564"/>
                    <a:pt x="7124" y="568"/>
                  </a:cubicBezTo>
                  <a:cubicBezTo>
                    <a:pt x="7130" y="539"/>
                    <a:pt x="7117" y="527"/>
                    <a:pt x="7092" y="499"/>
                  </a:cubicBezTo>
                  <a:cubicBezTo>
                    <a:pt x="7072" y="472"/>
                    <a:pt x="7046" y="451"/>
                    <a:pt x="7019" y="451"/>
                  </a:cubicBezTo>
                  <a:cubicBezTo>
                    <a:pt x="7017" y="451"/>
                    <a:pt x="7016" y="451"/>
                    <a:pt x="7014" y="452"/>
                  </a:cubicBezTo>
                  <a:cubicBezTo>
                    <a:pt x="7027" y="414"/>
                    <a:pt x="6970" y="352"/>
                    <a:pt x="6927" y="352"/>
                  </a:cubicBezTo>
                  <a:cubicBezTo>
                    <a:pt x="6920" y="352"/>
                    <a:pt x="6913" y="353"/>
                    <a:pt x="6907" y="358"/>
                  </a:cubicBezTo>
                  <a:cubicBezTo>
                    <a:pt x="6904" y="362"/>
                    <a:pt x="6899" y="365"/>
                    <a:pt x="6896" y="365"/>
                  </a:cubicBezTo>
                  <a:cubicBezTo>
                    <a:pt x="6887" y="365"/>
                    <a:pt x="6879" y="353"/>
                    <a:pt x="6879" y="336"/>
                  </a:cubicBezTo>
                  <a:cubicBezTo>
                    <a:pt x="6877" y="316"/>
                    <a:pt x="6876" y="310"/>
                    <a:pt x="6868" y="310"/>
                  </a:cubicBezTo>
                  <a:cubicBezTo>
                    <a:pt x="6864" y="310"/>
                    <a:pt x="6859" y="312"/>
                    <a:pt x="6851" y="314"/>
                  </a:cubicBezTo>
                  <a:cubicBezTo>
                    <a:pt x="6848" y="314"/>
                    <a:pt x="6846" y="315"/>
                    <a:pt x="6844" y="315"/>
                  </a:cubicBezTo>
                  <a:cubicBezTo>
                    <a:pt x="6823" y="315"/>
                    <a:pt x="6822" y="289"/>
                    <a:pt x="6820" y="264"/>
                  </a:cubicBezTo>
                  <a:cubicBezTo>
                    <a:pt x="6827" y="226"/>
                    <a:pt x="6817" y="215"/>
                    <a:pt x="6799" y="215"/>
                  </a:cubicBezTo>
                  <a:cubicBezTo>
                    <a:pt x="6795" y="215"/>
                    <a:pt x="6790" y="215"/>
                    <a:pt x="6785" y="217"/>
                  </a:cubicBezTo>
                  <a:cubicBezTo>
                    <a:pt x="6751" y="217"/>
                    <a:pt x="6722" y="204"/>
                    <a:pt x="6694" y="188"/>
                  </a:cubicBezTo>
                  <a:cubicBezTo>
                    <a:pt x="6653" y="192"/>
                    <a:pt x="6638" y="182"/>
                    <a:pt x="6644" y="210"/>
                  </a:cubicBezTo>
                  <a:cubicBezTo>
                    <a:pt x="6635" y="223"/>
                    <a:pt x="6622" y="232"/>
                    <a:pt x="6610" y="239"/>
                  </a:cubicBezTo>
                  <a:cubicBezTo>
                    <a:pt x="6606" y="239"/>
                    <a:pt x="6604" y="239"/>
                    <a:pt x="6601" y="239"/>
                  </a:cubicBezTo>
                  <a:cubicBezTo>
                    <a:pt x="6577" y="239"/>
                    <a:pt x="6577" y="230"/>
                    <a:pt x="6586" y="230"/>
                  </a:cubicBezTo>
                  <a:cubicBezTo>
                    <a:pt x="6588" y="230"/>
                    <a:pt x="6591" y="230"/>
                    <a:pt x="6594" y="232"/>
                  </a:cubicBezTo>
                  <a:cubicBezTo>
                    <a:pt x="6635" y="226"/>
                    <a:pt x="6619" y="220"/>
                    <a:pt x="6613" y="195"/>
                  </a:cubicBezTo>
                  <a:cubicBezTo>
                    <a:pt x="6606" y="166"/>
                    <a:pt x="6572" y="151"/>
                    <a:pt x="6556" y="144"/>
                  </a:cubicBezTo>
                  <a:lnTo>
                    <a:pt x="6491" y="116"/>
                  </a:lnTo>
                  <a:cubicBezTo>
                    <a:pt x="6463" y="93"/>
                    <a:pt x="6446" y="82"/>
                    <a:pt x="6435" y="82"/>
                  </a:cubicBezTo>
                  <a:cubicBezTo>
                    <a:pt x="6428" y="82"/>
                    <a:pt x="6424" y="86"/>
                    <a:pt x="6422" y="94"/>
                  </a:cubicBezTo>
                  <a:cubicBezTo>
                    <a:pt x="6419" y="102"/>
                    <a:pt x="6417" y="108"/>
                    <a:pt x="6415" y="113"/>
                  </a:cubicBezTo>
                  <a:cubicBezTo>
                    <a:pt x="6413" y="79"/>
                    <a:pt x="6309" y="43"/>
                    <a:pt x="6243" y="43"/>
                  </a:cubicBezTo>
                  <a:cubicBezTo>
                    <a:pt x="6219" y="43"/>
                    <a:pt x="6200" y="48"/>
                    <a:pt x="6193" y="60"/>
                  </a:cubicBezTo>
                  <a:lnTo>
                    <a:pt x="6196" y="38"/>
                  </a:lnTo>
                  <a:cubicBezTo>
                    <a:pt x="6199" y="16"/>
                    <a:pt x="6180" y="16"/>
                    <a:pt x="6146" y="10"/>
                  </a:cubicBezTo>
                  <a:cubicBezTo>
                    <a:pt x="6127" y="10"/>
                    <a:pt x="6052" y="19"/>
                    <a:pt x="5999" y="19"/>
                  </a:cubicBezTo>
                  <a:cubicBezTo>
                    <a:pt x="5987" y="19"/>
                    <a:pt x="5976" y="18"/>
                    <a:pt x="5965" y="18"/>
                  </a:cubicBezTo>
                  <a:cubicBezTo>
                    <a:pt x="5911" y="18"/>
                    <a:pt x="5874" y="25"/>
                    <a:pt x="5876" y="41"/>
                  </a:cubicBezTo>
                  <a:cubicBezTo>
                    <a:pt x="5857" y="41"/>
                    <a:pt x="5857" y="41"/>
                    <a:pt x="5854" y="22"/>
                  </a:cubicBezTo>
                  <a:cubicBezTo>
                    <a:pt x="5873" y="0"/>
                    <a:pt x="5854" y="0"/>
                    <a:pt x="5836" y="0"/>
                  </a:cubicBezTo>
                  <a:close/>
                  <a:moveTo>
                    <a:pt x="4172" y="5369"/>
                  </a:moveTo>
                  <a:lnTo>
                    <a:pt x="4156" y="5381"/>
                  </a:lnTo>
                  <a:cubicBezTo>
                    <a:pt x="4156" y="5397"/>
                    <a:pt x="4159" y="5412"/>
                    <a:pt x="4168" y="5425"/>
                  </a:cubicBezTo>
                  <a:lnTo>
                    <a:pt x="4184" y="5412"/>
                  </a:lnTo>
                  <a:cubicBezTo>
                    <a:pt x="4197" y="5400"/>
                    <a:pt x="4184" y="5384"/>
                    <a:pt x="4172" y="53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52"/>
            <p:cNvSpPr/>
            <p:nvPr/>
          </p:nvSpPr>
          <p:spPr>
            <a:xfrm>
              <a:off x="2141100" y="2028725"/>
              <a:ext cx="35050" cy="50000"/>
            </a:xfrm>
            <a:custGeom>
              <a:avLst/>
              <a:gdLst/>
              <a:ahLst/>
              <a:cxnLst/>
              <a:rect l="l" t="t" r="r" b="b"/>
              <a:pathLst>
                <a:path w="1402" h="2000" extrusionOk="0">
                  <a:moveTo>
                    <a:pt x="46" y="173"/>
                  </a:moveTo>
                  <a:cubicBezTo>
                    <a:pt x="46" y="173"/>
                    <a:pt x="48" y="184"/>
                    <a:pt x="53" y="204"/>
                  </a:cubicBezTo>
                  <a:cubicBezTo>
                    <a:pt x="59" y="216"/>
                    <a:pt x="59" y="232"/>
                    <a:pt x="59" y="245"/>
                  </a:cubicBezTo>
                  <a:cubicBezTo>
                    <a:pt x="60" y="258"/>
                    <a:pt x="60" y="264"/>
                    <a:pt x="59" y="264"/>
                  </a:cubicBezTo>
                  <a:cubicBezTo>
                    <a:pt x="57" y="264"/>
                    <a:pt x="52" y="234"/>
                    <a:pt x="50" y="204"/>
                  </a:cubicBezTo>
                  <a:cubicBezTo>
                    <a:pt x="47" y="184"/>
                    <a:pt x="45" y="173"/>
                    <a:pt x="46" y="173"/>
                  </a:cubicBezTo>
                  <a:close/>
                  <a:moveTo>
                    <a:pt x="606" y="219"/>
                  </a:moveTo>
                  <a:cubicBezTo>
                    <a:pt x="607" y="219"/>
                    <a:pt x="606" y="221"/>
                    <a:pt x="601" y="226"/>
                  </a:cubicBezTo>
                  <a:lnTo>
                    <a:pt x="592" y="245"/>
                  </a:lnTo>
                  <a:cubicBezTo>
                    <a:pt x="583" y="256"/>
                    <a:pt x="573" y="267"/>
                    <a:pt x="572" y="267"/>
                  </a:cubicBezTo>
                  <a:cubicBezTo>
                    <a:pt x="571" y="267"/>
                    <a:pt x="573" y="265"/>
                    <a:pt x="576" y="260"/>
                  </a:cubicBezTo>
                  <a:cubicBezTo>
                    <a:pt x="583" y="248"/>
                    <a:pt x="592" y="235"/>
                    <a:pt x="598" y="226"/>
                  </a:cubicBezTo>
                  <a:cubicBezTo>
                    <a:pt x="598" y="226"/>
                    <a:pt x="605" y="219"/>
                    <a:pt x="606" y="219"/>
                  </a:cubicBezTo>
                  <a:close/>
                  <a:moveTo>
                    <a:pt x="478" y="229"/>
                  </a:moveTo>
                  <a:cubicBezTo>
                    <a:pt x="479" y="229"/>
                    <a:pt x="479" y="229"/>
                    <a:pt x="479" y="229"/>
                  </a:cubicBezTo>
                  <a:cubicBezTo>
                    <a:pt x="473" y="248"/>
                    <a:pt x="464" y="267"/>
                    <a:pt x="451" y="285"/>
                  </a:cubicBezTo>
                  <a:cubicBezTo>
                    <a:pt x="448" y="282"/>
                    <a:pt x="448" y="282"/>
                    <a:pt x="457" y="263"/>
                  </a:cubicBezTo>
                  <a:cubicBezTo>
                    <a:pt x="463" y="246"/>
                    <a:pt x="474" y="229"/>
                    <a:pt x="478" y="229"/>
                  </a:cubicBezTo>
                  <a:close/>
                  <a:moveTo>
                    <a:pt x="764" y="310"/>
                  </a:moveTo>
                  <a:cubicBezTo>
                    <a:pt x="762" y="310"/>
                    <a:pt x="757" y="315"/>
                    <a:pt x="757" y="315"/>
                  </a:cubicBezTo>
                  <a:cubicBezTo>
                    <a:pt x="758" y="315"/>
                    <a:pt x="760" y="314"/>
                    <a:pt x="764" y="310"/>
                  </a:cubicBezTo>
                  <a:cubicBezTo>
                    <a:pt x="764" y="310"/>
                    <a:pt x="764" y="310"/>
                    <a:pt x="764" y="310"/>
                  </a:cubicBezTo>
                  <a:close/>
                  <a:moveTo>
                    <a:pt x="742" y="314"/>
                  </a:moveTo>
                  <a:lnTo>
                    <a:pt x="742" y="317"/>
                  </a:lnTo>
                  <a:lnTo>
                    <a:pt x="730" y="336"/>
                  </a:lnTo>
                  <a:lnTo>
                    <a:pt x="730" y="332"/>
                  </a:lnTo>
                  <a:cubicBezTo>
                    <a:pt x="727" y="329"/>
                    <a:pt x="727" y="329"/>
                    <a:pt x="742" y="314"/>
                  </a:cubicBezTo>
                  <a:close/>
                  <a:moveTo>
                    <a:pt x="704" y="310"/>
                  </a:moveTo>
                  <a:cubicBezTo>
                    <a:pt x="704" y="310"/>
                    <a:pt x="705" y="310"/>
                    <a:pt x="705" y="310"/>
                  </a:cubicBezTo>
                  <a:cubicBezTo>
                    <a:pt x="699" y="320"/>
                    <a:pt x="689" y="332"/>
                    <a:pt x="680" y="342"/>
                  </a:cubicBezTo>
                  <a:lnTo>
                    <a:pt x="677" y="342"/>
                  </a:lnTo>
                  <a:cubicBezTo>
                    <a:pt x="677" y="339"/>
                    <a:pt x="689" y="323"/>
                    <a:pt x="689" y="323"/>
                  </a:cubicBezTo>
                  <a:cubicBezTo>
                    <a:pt x="689" y="323"/>
                    <a:pt x="700" y="310"/>
                    <a:pt x="704" y="310"/>
                  </a:cubicBezTo>
                  <a:close/>
                  <a:moveTo>
                    <a:pt x="764" y="339"/>
                  </a:moveTo>
                  <a:lnTo>
                    <a:pt x="768" y="342"/>
                  </a:lnTo>
                  <a:lnTo>
                    <a:pt x="755" y="361"/>
                  </a:lnTo>
                  <a:lnTo>
                    <a:pt x="752" y="357"/>
                  </a:lnTo>
                  <a:cubicBezTo>
                    <a:pt x="749" y="354"/>
                    <a:pt x="749" y="354"/>
                    <a:pt x="764" y="339"/>
                  </a:cubicBezTo>
                  <a:close/>
                  <a:moveTo>
                    <a:pt x="781" y="359"/>
                  </a:moveTo>
                  <a:cubicBezTo>
                    <a:pt x="782" y="359"/>
                    <a:pt x="782" y="360"/>
                    <a:pt x="783" y="361"/>
                  </a:cubicBezTo>
                  <a:cubicBezTo>
                    <a:pt x="786" y="367"/>
                    <a:pt x="786" y="367"/>
                    <a:pt x="771" y="376"/>
                  </a:cubicBezTo>
                  <a:cubicBezTo>
                    <a:pt x="762" y="382"/>
                    <a:pt x="757" y="384"/>
                    <a:pt x="755" y="384"/>
                  </a:cubicBezTo>
                  <a:cubicBezTo>
                    <a:pt x="753" y="384"/>
                    <a:pt x="756" y="380"/>
                    <a:pt x="764" y="373"/>
                  </a:cubicBezTo>
                  <a:cubicBezTo>
                    <a:pt x="775" y="362"/>
                    <a:pt x="779" y="359"/>
                    <a:pt x="781" y="359"/>
                  </a:cubicBezTo>
                  <a:close/>
                  <a:moveTo>
                    <a:pt x="703" y="464"/>
                  </a:moveTo>
                  <a:cubicBezTo>
                    <a:pt x="704" y="464"/>
                    <a:pt x="705" y="464"/>
                    <a:pt x="705" y="464"/>
                  </a:cubicBezTo>
                  <a:lnTo>
                    <a:pt x="692" y="480"/>
                  </a:lnTo>
                  <a:lnTo>
                    <a:pt x="673" y="492"/>
                  </a:lnTo>
                  <a:lnTo>
                    <a:pt x="670" y="489"/>
                  </a:lnTo>
                  <a:cubicBezTo>
                    <a:pt x="684" y="475"/>
                    <a:pt x="698" y="464"/>
                    <a:pt x="703" y="464"/>
                  </a:cubicBezTo>
                  <a:close/>
                  <a:moveTo>
                    <a:pt x="741" y="479"/>
                  </a:moveTo>
                  <a:cubicBezTo>
                    <a:pt x="742" y="479"/>
                    <a:pt x="742" y="479"/>
                    <a:pt x="742" y="480"/>
                  </a:cubicBezTo>
                  <a:lnTo>
                    <a:pt x="727" y="495"/>
                  </a:lnTo>
                  <a:cubicBezTo>
                    <a:pt x="716" y="504"/>
                    <a:pt x="711" y="505"/>
                    <a:pt x="709" y="505"/>
                  </a:cubicBezTo>
                  <a:cubicBezTo>
                    <a:pt x="708" y="505"/>
                    <a:pt x="708" y="505"/>
                    <a:pt x="708" y="505"/>
                  </a:cubicBezTo>
                  <a:cubicBezTo>
                    <a:pt x="708" y="502"/>
                    <a:pt x="708" y="502"/>
                    <a:pt x="724" y="489"/>
                  </a:cubicBezTo>
                  <a:cubicBezTo>
                    <a:pt x="724" y="489"/>
                    <a:pt x="736" y="479"/>
                    <a:pt x="741" y="479"/>
                  </a:cubicBezTo>
                  <a:close/>
                  <a:moveTo>
                    <a:pt x="963" y="664"/>
                  </a:moveTo>
                  <a:cubicBezTo>
                    <a:pt x="964" y="664"/>
                    <a:pt x="965" y="664"/>
                    <a:pt x="965" y="665"/>
                  </a:cubicBezTo>
                  <a:lnTo>
                    <a:pt x="965" y="668"/>
                  </a:lnTo>
                  <a:cubicBezTo>
                    <a:pt x="952" y="671"/>
                    <a:pt x="940" y="674"/>
                    <a:pt x="924" y="677"/>
                  </a:cubicBezTo>
                  <a:lnTo>
                    <a:pt x="924" y="674"/>
                  </a:lnTo>
                  <a:cubicBezTo>
                    <a:pt x="940" y="669"/>
                    <a:pt x="957" y="664"/>
                    <a:pt x="963" y="664"/>
                  </a:cubicBezTo>
                  <a:close/>
                  <a:moveTo>
                    <a:pt x="1005" y="802"/>
                  </a:moveTo>
                  <a:cubicBezTo>
                    <a:pt x="1016" y="802"/>
                    <a:pt x="1018" y="806"/>
                    <a:pt x="1018" y="809"/>
                  </a:cubicBezTo>
                  <a:cubicBezTo>
                    <a:pt x="1006" y="815"/>
                    <a:pt x="993" y="817"/>
                    <a:pt x="985" y="817"/>
                  </a:cubicBezTo>
                  <a:cubicBezTo>
                    <a:pt x="980" y="817"/>
                    <a:pt x="977" y="816"/>
                    <a:pt x="977" y="815"/>
                  </a:cubicBezTo>
                  <a:cubicBezTo>
                    <a:pt x="974" y="809"/>
                    <a:pt x="974" y="809"/>
                    <a:pt x="996" y="802"/>
                  </a:cubicBezTo>
                  <a:cubicBezTo>
                    <a:pt x="1000" y="802"/>
                    <a:pt x="1003" y="802"/>
                    <a:pt x="1005" y="802"/>
                  </a:cubicBezTo>
                  <a:close/>
                  <a:moveTo>
                    <a:pt x="1064" y="1065"/>
                  </a:moveTo>
                  <a:cubicBezTo>
                    <a:pt x="1067" y="1065"/>
                    <a:pt x="1068" y="1065"/>
                    <a:pt x="1068" y="1066"/>
                  </a:cubicBezTo>
                  <a:lnTo>
                    <a:pt x="1050" y="1075"/>
                  </a:lnTo>
                  <a:lnTo>
                    <a:pt x="1028" y="1075"/>
                  </a:lnTo>
                  <a:lnTo>
                    <a:pt x="1028" y="1072"/>
                  </a:lnTo>
                  <a:cubicBezTo>
                    <a:pt x="1041" y="1067"/>
                    <a:pt x="1057" y="1065"/>
                    <a:pt x="1064" y="1065"/>
                  </a:cubicBezTo>
                  <a:close/>
                  <a:moveTo>
                    <a:pt x="952" y="1143"/>
                  </a:moveTo>
                  <a:cubicBezTo>
                    <a:pt x="954" y="1143"/>
                    <a:pt x="956" y="1143"/>
                    <a:pt x="956" y="1144"/>
                  </a:cubicBezTo>
                  <a:lnTo>
                    <a:pt x="956" y="1147"/>
                  </a:lnTo>
                  <a:cubicBezTo>
                    <a:pt x="943" y="1150"/>
                    <a:pt x="930" y="1153"/>
                    <a:pt x="915" y="1153"/>
                  </a:cubicBezTo>
                  <a:lnTo>
                    <a:pt x="915" y="1150"/>
                  </a:lnTo>
                  <a:cubicBezTo>
                    <a:pt x="931" y="1146"/>
                    <a:pt x="945" y="1143"/>
                    <a:pt x="952" y="1143"/>
                  </a:cubicBezTo>
                  <a:close/>
                  <a:moveTo>
                    <a:pt x="1131" y="1169"/>
                  </a:moveTo>
                  <a:cubicBezTo>
                    <a:pt x="1112" y="1175"/>
                    <a:pt x="1090" y="1179"/>
                    <a:pt x="1071" y="1182"/>
                  </a:cubicBezTo>
                  <a:cubicBezTo>
                    <a:pt x="1068" y="1179"/>
                    <a:pt x="1068" y="1179"/>
                    <a:pt x="1090" y="1175"/>
                  </a:cubicBezTo>
                  <a:cubicBezTo>
                    <a:pt x="1103" y="1172"/>
                    <a:pt x="1119" y="1169"/>
                    <a:pt x="1131" y="1169"/>
                  </a:cubicBezTo>
                  <a:close/>
                  <a:moveTo>
                    <a:pt x="1142" y="1252"/>
                  </a:moveTo>
                  <a:cubicBezTo>
                    <a:pt x="1145" y="1252"/>
                    <a:pt x="1147" y="1253"/>
                    <a:pt x="1147" y="1254"/>
                  </a:cubicBezTo>
                  <a:lnTo>
                    <a:pt x="1128" y="1260"/>
                  </a:lnTo>
                  <a:lnTo>
                    <a:pt x="1106" y="1260"/>
                  </a:lnTo>
                  <a:lnTo>
                    <a:pt x="1106" y="1257"/>
                  </a:lnTo>
                  <a:cubicBezTo>
                    <a:pt x="1121" y="1255"/>
                    <a:pt x="1135" y="1252"/>
                    <a:pt x="1142" y="1252"/>
                  </a:cubicBezTo>
                  <a:close/>
                  <a:moveTo>
                    <a:pt x="821" y="1301"/>
                  </a:moveTo>
                  <a:lnTo>
                    <a:pt x="821" y="1301"/>
                  </a:lnTo>
                  <a:cubicBezTo>
                    <a:pt x="821" y="1301"/>
                    <a:pt x="822" y="1302"/>
                    <a:pt x="822" y="1302"/>
                  </a:cubicBezTo>
                  <a:lnTo>
                    <a:pt x="822" y="1302"/>
                  </a:lnTo>
                  <a:lnTo>
                    <a:pt x="821" y="1301"/>
                  </a:lnTo>
                  <a:close/>
                  <a:moveTo>
                    <a:pt x="822" y="1302"/>
                  </a:moveTo>
                  <a:lnTo>
                    <a:pt x="840" y="1316"/>
                  </a:lnTo>
                  <a:cubicBezTo>
                    <a:pt x="827" y="1303"/>
                    <a:pt x="824" y="1303"/>
                    <a:pt x="822" y="1302"/>
                  </a:cubicBezTo>
                  <a:close/>
                  <a:moveTo>
                    <a:pt x="883" y="1342"/>
                  </a:moveTo>
                  <a:cubicBezTo>
                    <a:pt x="886" y="1344"/>
                    <a:pt x="889" y="1346"/>
                    <a:pt x="892" y="1347"/>
                  </a:cubicBezTo>
                  <a:lnTo>
                    <a:pt x="892" y="1347"/>
                  </a:lnTo>
                  <a:cubicBezTo>
                    <a:pt x="889" y="1345"/>
                    <a:pt x="886" y="1343"/>
                    <a:pt x="883" y="1342"/>
                  </a:cubicBezTo>
                  <a:close/>
                  <a:moveTo>
                    <a:pt x="1093" y="1421"/>
                  </a:moveTo>
                  <a:cubicBezTo>
                    <a:pt x="1095" y="1421"/>
                    <a:pt x="1103" y="1424"/>
                    <a:pt x="1103" y="1426"/>
                  </a:cubicBezTo>
                  <a:cubicBezTo>
                    <a:pt x="1094" y="1422"/>
                    <a:pt x="1092" y="1421"/>
                    <a:pt x="1093" y="1421"/>
                  </a:cubicBezTo>
                  <a:close/>
                  <a:moveTo>
                    <a:pt x="852" y="1392"/>
                  </a:moveTo>
                  <a:lnTo>
                    <a:pt x="858" y="1414"/>
                  </a:lnTo>
                  <a:lnTo>
                    <a:pt x="865" y="1432"/>
                  </a:lnTo>
                  <a:cubicBezTo>
                    <a:pt x="865" y="1432"/>
                    <a:pt x="858" y="1414"/>
                    <a:pt x="852" y="1392"/>
                  </a:cubicBezTo>
                  <a:close/>
                  <a:moveTo>
                    <a:pt x="1056" y="1417"/>
                  </a:moveTo>
                  <a:cubicBezTo>
                    <a:pt x="1078" y="1426"/>
                    <a:pt x="1100" y="1436"/>
                    <a:pt x="1097" y="1439"/>
                  </a:cubicBezTo>
                  <a:lnTo>
                    <a:pt x="1075" y="1432"/>
                  </a:lnTo>
                  <a:lnTo>
                    <a:pt x="1056" y="1420"/>
                  </a:lnTo>
                  <a:lnTo>
                    <a:pt x="1056" y="1417"/>
                  </a:lnTo>
                  <a:close/>
                  <a:moveTo>
                    <a:pt x="915" y="1423"/>
                  </a:moveTo>
                  <a:lnTo>
                    <a:pt x="943" y="1457"/>
                  </a:lnTo>
                  <a:cubicBezTo>
                    <a:pt x="946" y="1457"/>
                    <a:pt x="930" y="1442"/>
                    <a:pt x="930" y="1442"/>
                  </a:cubicBezTo>
                  <a:cubicBezTo>
                    <a:pt x="927" y="1436"/>
                    <a:pt x="921" y="1429"/>
                    <a:pt x="915" y="1423"/>
                  </a:cubicBezTo>
                  <a:close/>
                  <a:moveTo>
                    <a:pt x="1034" y="1426"/>
                  </a:moveTo>
                  <a:cubicBezTo>
                    <a:pt x="1036" y="1426"/>
                    <a:pt x="1047" y="1430"/>
                    <a:pt x="1068" y="1442"/>
                  </a:cubicBezTo>
                  <a:cubicBezTo>
                    <a:pt x="1087" y="1454"/>
                    <a:pt x="1087" y="1454"/>
                    <a:pt x="1087" y="1457"/>
                  </a:cubicBezTo>
                  <a:cubicBezTo>
                    <a:pt x="1071" y="1451"/>
                    <a:pt x="1059" y="1442"/>
                    <a:pt x="1046" y="1436"/>
                  </a:cubicBezTo>
                  <a:cubicBezTo>
                    <a:pt x="1036" y="1430"/>
                    <a:pt x="1031" y="1426"/>
                    <a:pt x="1034" y="1426"/>
                  </a:cubicBezTo>
                  <a:close/>
                  <a:moveTo>
                    <a:pt x="934" y="1483"/>
                  </a:moveTo>
                  <a:cubicBezTo>
                    <a:pt x="937" y="1483"/>
                    <a:pt x="937" y="1483"/>
                    <a:pt x="949" y="1501"/>
                  </a:cubicBezTo>
                  <a:lnTo>
                    <a:pt x="946" y="1501"/>
                  </a:lnTo>
                  <a:lnTo>
                    <a:pt x="934" y="1483"/>
                  </a:lnTo>
                  <a:close/>
                  <a:moveTo>
                    <a:pt x="1056" y="1492"/>
                  </a:moveTo>
                  <a:cubicBezTo>
                    <a:pt x="1059" y="1492"/>
                    <a:pt x="1078" y="1504"/>
                    <a:pt x="1078" y="1504"/>
                  </a:cubicBezTo>
                  <a:cubicBezTo>
                    <a:pt x="1084" y="1511"/>
                    <a:pt x="1085" y="1513"/>
                    <a:pt x="1083" y="1513"/>
                  </a:cubicBezTo>
                  <a:cubicBezTo>
                    <a:pt x="1081" y="1513"/>
                    <a:pt x="1076" y="1510"/>
                    <a:pt x="1073" y="1510"/>
                  </a:cubicBezTo>
                  <a:cubicBezTo>
                    <a:pt x="1072" y="1510"/>
                    <a:pt x="1072" y="1510"/>
                    <a:pt x="1071" y="1511"/>
                  </a:cubicBezTo>
                  <a:lnTo>
                    <a:pt x="1071" y="1508"/>
                  </a:lnTo>
                  <a:cubicBezTo>
                    <a:pt x="1053" y="1495"/>
                    <a:pt x="1053" y="1495"/>
                    <a:pt x="1056" y="1492"/>
                  </a:cubicBezTo>
                  <a:close/>
                  <a:moveTo>
                    <a:pt x="914" y="1478"/>
                  </a:moveTo>
                  <a:cubicBezTo>
                    <a:pt x="915" y="1478"/>
                    <a:pt x="925" y="1496"/>
                    <a:pt x="937" y="1523"/>
                  </a:cubicBezTo>
                  <a:lnTo>
                    <a:pt x="934" y="1526"/>
                  </a:lnTo>
                  <a:cubicBezTo>
                    <a:pt x="927" y="1514"/>
                    <a:pt x="921" y="1501"/>
                    <a:pt x="915" y="1486"/>
                  </a:cubicBezTo>
                  <a:cubicBezTo>
                    <a:pt x="913" y="1481"/>
                    <a:pt x="913" y="1478"/>
                    <a:pt x="914" y="1478"/>
                  </a:cubicBezTo>
                  <a:close/>
                  <a:moveTo>
                    <a:pt x="818" y="1470"/>
                  </a:moveTo>
                  <a:cubicBezTo>
                    <a:pt x="819" y="1470"/>
                    <a:pt x="820" y="1480"/>
                    <a:pt x="824" y="1504"/>
                  </a:cubicBezTo>
                  <a:cubicBezTo>
                    <a:pt x="827" y="1523"/>
                    <a:pt x="827" y="1545"/>
                    <a:pt x="827" y="1545"/>
                  </a:cubicBezTo>
                  <a:cubicBezTo>
                    <a:pt x="824" y="1545"/>
                    <a:pt x="824" y="1526"/>
                    <a:pt x="818" y="1486"/>
                  </a:cubicBezTo>
                  <a:lnTo>
                    <a:pt x="818" y="1483"/>
                  </a:lnTo>
                  <a:cubicBezTo>
                    <a:pt x="818" y="1475"/>
                    <a:pt x="818" y="1470"/>
                    <a:pt x="818" y="1470"/>
                  </a:cubicBezTo>
                  <a:close/>
                  <a:moveTo>
                    <a:pt x="1016" y="1523"/>
                  </a:moveTo>
                  <a:cubicBezTo>
                    <a:pt x="1018" y="1523"/>
                    <a:pt x="1023" y="1525"/>
                    <a:pt x="1034" y="1536"/>
                  </a:cubicBezTo>
                  <a:cubicBezTo>
                    <a:pt x="1034" y="1536"/>
                    <a:pt x="1050" y="1555"/>
                    <a:pt x="1046" y="1555"/>
                  </a:cubicBezTo>
                  <a:cubicBezTo>
                    <a:pt x="1046" y="1555"/>
                    <a:pt x="1046" y="1555"/>
                    <a:pt x="1045" y="1555"/>
                  </a:cubicBezTo>
                  <a:cubicBezTo>
                    <a:pt x="1040" y="1555"/>
                    <a:pt x="1024" y="1542"/>
                    <a:pt x="1024" y="1542"/>
                  </a:cubicBezTo>
                  <a:cubicBezTo>
                    <a:pt x="1012" y="1523"/>
                    <a:pt x="1015" y="1523"/>
                    <a:pt x="1015" y="1523"/>
                  </a:cubicBezTo>
                  <a:cubicBezTo>
                    <a:pt x="1015" y="1523"/>
                    <a:pt x="1015" y="1523"/>
                    <a:pt x="1016" y="1523"/>
                  </a:cubicBezTo>
                  <a:close/>
                  <a:moveTo>
                    <a:pt x="323" y="1539"/>
                  </a:moveTo>
                  <a:lnTo>
                    <a:pt x="332" y="1561"/>
                  </a:lnTo>
                  <a:lnTo>
                    <a:pt x="335" y="1558"/>
                  </a:lnTo>
                  <a:cubicBezTo>
                    <a:pt x="332" y="1539"/>
                    <a:pt x="332" y="1539"/>
                    <a:pt x="326" y="1539"/>
                  </a:cubicBezTo>
                  <a:close/>
                  <a:moveTo>
                    <a:pt x="724" y="1523"/>
                  </a:moveTo>
                  <a:lnTo>
                    <a:pt x="730" y="1545"/>
                  </a:lnTo>
                  <a:lnTo>
                    <a:pt x="730" y="1564"/>
                  </a:lnTo>
                  <a:lnTo>
                    <a:pt x="721" y="1545"/>
                  </a:lnTo>
                  <a:cubicBezTo>
                    <a:pt x="717" y="1526"/>
                    <a:pt x="721" y="1523"/>
                    <a:pt x="724" y="1523"/>
                  </a:cubicBezTo>
                  <a:close/>
                  <a:moveTo>
                    <a:pt x="871" y="1558"/>
                  </a:moveTo>
                  <a:cubicBezTo>
                    <a:pt x="874" y="1580"/>
                    <a:pt x="880" y="1598"/>
                    <a:pt x="874" y="1598"/>
                  </a:cubicBezTo>
                  <a:lnTo>
                    <a:pt x="871" y="1602"/>
                  </a:lnTo>
                  <a:cubicBezTo>
                    <a:pt x="868" y="1586"/>
                    <a:pt x="868" y="1573"/>
                    <a:pt x="865" y="1558"/>
                  </a:cubicBezTo>
                  <a:close/>
                  <a:moveTo>
                    <a:pt x="952" y="1608"/>
                  </a:moveTo>
                  <a:lnTo>
                    <a:pt x="959" y="1627"/>
                  </a:lnTo>
                  <a:cubicBezTo>
                    <a:pt x="957" y="1627"/>
                    <a:pt x="959" y="1635"/>
                    <a:pt x="958" y="1635"/>
                  </a:cubicBezTo>
                  <a:cubicBezTo>
                    <a:pt x="957" y="1635"/>
                    <a:pt x="956" y="1633"/>
                    <a:pt x="952" y="1627"/>
                  </a:cubicBezTo>
                  <a:cubicBezTo>
                    <a:pt x="952" y="1627"/>
                    <a:pt x="949" y="1624"/>
                    <a:pt x="949" y="1620"/>
                  </a:cubicBezTo>
                  <a:cubicBezTo>
                    <a:pt x="949" y="1614"/>
                    <a:pt x="949" y="1608"/>
                    <a:pt x="952" y="1608"/>
                  </a:cubicBezTo>
                  <a:close/>
                  <a:moveTo>
                    <a:pt x="751" y="1551"/>
                  </a:moveTo>
                  <a:cubicBezTo>
                    <a:pt x="752" y="1551"/>
                    <a:pt x="754" y="1561"/>
                    <a:pt x="758" y="1580"/>
                  </a:cubicBezTo>
                  <a:cubicBezTo>
                    <a:pt x="764" y="1602"/>
                    <a:pt x="768" y="1624"/>
                    <a:pt x="764" y="1642"/>
                  </a:cubicBezTo>
                  <a:lnTo>
                    <a:pt x="758" y="1645"/>
                  </a:lnTo>
                  <a:lnTo>
                    <a:pt x="755" y="1602"/>
                  </a:lnTo>
                  <a:cubicBezTo>
                    <a:pt x="752" y="1567"/>
                    <a:pt x="750" y="1551"/>
                    <a:pt x="751" y="1551"/>
                  </a:cubicBezTo>
                  <a:close/>
                  <a:moveTo>
                    <a:pt x="301" y="1652"/>
                  </a:moveTo>
                  <a:cubicBezTo>
                    <a:pt x="304" y="1652"/>
                    <a:pt x="304" y="1652"/>
                    <a:pt x="307" y="1671"/>
                  </a:cubicBezTo>
                  <a:cubicBezTo>
                    <a:pt x="307" y="1671"/>
                    <a:pt x="310" y="1692"/>
                    <a:pt x="307" y="1692"/>
                  </a:cubicBezTo>
                  <a:lnTo>
                    <a:pt x="297" y="1674"/>
                  </a:lnTo>
                  <a:cubicBezTo>
                    <a:pt x="291" y="1652"/>
                    <a:pt x="294" y="1652"/>
                    <a:pt x="301" y="1652"/>
                  </a:cubicBezTo>
                  <a:close/>
                  <a:moveTo>
                    <a:pt x="570" y="1661"/>
                  </a:moveTo>
                  <a:cubicBezTo>
                    <a:pt x="573" y="1661"/>
                    <a:pt x="579" y="1680"/>
                    <a:pt x="576" y="1702"/>
                  </a:cubicBezTo>
                  <a:lnTo>
                    <a:pt x="570" y="1705"/>
                  </a:lnTo>
                  <a:cubicBezTo>
                    <a:pt x="564" y="1683"/>
                    <a:pt x="567" y="1661"/>
                    <a:pt x="570" y="1661"/>
                  </a:cubicBezTo>
                  <a:close/>
                  <a:moveTo>
                    <a:pt x="341" y="1642"/>
                  </a:moveTo>
                  <a:cubicBezTo>
                    <a:pt x="344" y="1642"/>
                    <a:pt x="348" y="1642"/>
                    <a:pt x="354" y="1661"/>
                  </a:cubicBezTo>
                  <a:lnTo>
                    <a:pt x="348" y="1661"/>
                  </a:lnTo>
                  <a:cubicBezTo>
                    <a:pt x="347" y="1656"/>
                    <a:pt x="346" y="1654"/>
                    <a:pt x="346" y="1654"/>
                  </a:cubicBezTo>
                  <a:lnTo>
                    <a:pt x="346" y="1654"/>
                  </a:lnTo>
                  <a:cubicBezTo>
                    <a:pt x="345" y="1654"/>
                    <a:pt x="347" y="1669"/>
                    <a:pt x="354" y="1683"/>
                  </a:cubicBezTo>
                  <a:cubicBezTo>
                    <a:pt x="360" y="1702"/>
                    <a:pt x="363" y="1724"/>
                    <a:pt x="363" y="1724"/>
                  </a:cubicBezTo>
                  <a:cubicBezTo>
                    <a:pt x="360" y="1724"/>
                    <a:pt x="351" y="1705"/>
                    <a:pt x="348" y="1683"/>
                  </a:cubicBezTo>
                  <a:cubicBezTo>
                    <a:pt x="332" y="1645"/>
                    <a:pt x="332" y="1645"/>
                    <a:pt x="341" y="1642"/>
                  </a:cubicBezTo>
                  <a:close/>
                  <a:moveTo>
                    <a:pt x="594" y="1689"/>
                  </a:moveTo>
                  <a:lnTo>
                    <a:pt x="594" y="1689"/>
                  </a:lnTo>
                  <a:cubicBezTo>
                    <a:pt x="591" y="1689"/>
                    <a:pt x="593" y="1705"/>
                    <a:pt x="595" y="1721"/>
                  </a:cubicBezTo>
                  <a:cubicBezTo>
                    <a:pt x="600" y="1734"/>
                    <a:pt x="602" y="1738"/>
                    <a:pt x="607" y="1738"/>
                  </a:cubicBezTo>
                  <a:cubicBezTo>
                    <a:pt x="609" y="1738"/>
                    <a:pt x="611" y="1737"/>
                    <a:pt x="614" y="1736"/>
                  </a:cubicBezTo>
                  <a:cubicBezTo>
                    <a:pt x="617" y="1736"/>
                    <a:pt x="614" y="1714"/>
                    <a:pt x="614" y="1714"/>
                  </a:cubicBezTo>
                  <a:cubicBezTo>
                    <a:pt x="611" y="1696"/>
                    <a:pt x="608" y="1696"/>
                    <a:pt x="601" y="1696"/>
                  </a:cubicBezTo>
                  <a:cubicBezTo>
                    <a:pt x="598" y="1691"/>
                    <a:pt x="596" y="1689"/>
                    <a:pt x="594" y="1689"/>
                  </a:cubicBezTo>
                  <a:close/>
                  <a:moveTo>
                    <a:pt x="9" y="0"/>
                  </a:moveTo>
                  <a:lnTo>
                    <a:pt x="9" y="0"/>
                  </a:lnTo>
                  <a:cubicBezTo>
                    <a:pt x="3" y="0"/>
                    <a:pt x="9" y="22"/>
                    <a:pt x="12" y="41"/>
                  </a:cubicBezTo>
                  <a:lnTo>
                    <a:pt x="6" y="44"/>
                  </a:lnTo>
                  <a:cubicBezTo>
                    <a:pt x="6" y="44"/>
                    <a:pt x="3" y="44"/>
                    <a:pt x="6" y="63"/>
                  </a:cubicBezTo>
                  <a:cubicBezTo>
                    <a:pt x="12" y="85"/>
                    <a:pt x="6" y="85"/>
                    <a:pt x="3" y="85"/>
                  </a:cubicBezTo>
                  <a:cubicBezTo>
                    <a:pt x="2" y="79"/>
                    <a:pt x="1" y="77"/>
                    <a:pt x="1" y="77"/>
                  </a:cubicBezTo>
                  <a:lnTo>
                    <a:pt x="1" y="77"/>
                  </a:lnTo>
                  <a:cubicBezTo>
                    <a:pt x="1" y="77"/>
                    <a:pt x="2" y="91"/>
                    <a:pt x="9" y="107"/>
                  </a:cubicBezTo>
                  <a:cubicBezTo>
                    <a:pt x="12" y="126"/>
                    <a:pt x="19" y="148"/>
                    <a:pt x="15" y="148"/>
                  </a:cubicBezTo>
                  <a:lnTo>
                    <a:pt x="25" y="188"/>
                  </a:lnTo>
                  <a:cubicBezTo>
                    <a:pt x="31" y="216"/>
                    <a:pt x="37" y="242"/>
                    <a:pt x="50" y="267"/>
                  </a:cubicBezTo>
                  <a:cubicBezTo>
                    <a:pt x="59" y="278"/>
                    <a:pt x="67" y="290"/>
                    <a:pt x="70" y="290"/>
                  </a:cubicBezTo>
                  <a:cubicBezTo>
                    <a:pt x="73" y="290"/>
                    <a:pt x="73" y="284"/>
                    <a:pt x="69" y="267"/>
                  </a:cubicBezTo>
                  <a:cubicBezTo>
                    <a:pt x="69" y="267"/>
                    <a:pt x="69" y="245"/>
                    <a:pt x="72" y="245"/>
                  </a:cubicBezTo>
                  <a:cubicBezTo>
                    <a:pt x="75" y="245"/>
                    <a:pt x="81" y="263"/>
                    <a:pt x="81" y="263"/>
                  </a:cubicBezTo>
                  <a:cubicBezTo>
                    <a:pt x="84" y="281"/>
                    <a:pt x="90" y="282"/>
                    <a:pt x="100" y="282"/>
                  </a:cubicBezTo>
                  <a:cubicBezTo>
                    <a:pt x="103" y="282"/>
                    <a:pt x="106" y="282"/>
                    <a:pt x="109" y="282"/>
                  </a:cubicBezTo>
                  <a:cubicBezTo>
                    <a:pt x="114" y="281"/>
                    <a:pt x="117" y="281"/>
                    <a:pt x="120" y="281"/>
                  </a:cubicBezTo>
                  <a:cubicBezTo>
                    <a:pt x="129" y="281"/>
                    <a:pt x="133" y="285"/>
                    <a:pt x="138" y="301"/>
                  </a:cubicBezTo>
                  <a:cubicBezTo>
                    <a:pt x="141" y="320"/>
                    <a:pt x="144" y="320"/>
                    <a:pt x="144" y="320"/>
                  </a:cubicBezTo>
                  <a:cubicBezTo>
                    <a:pt x="141" y="301"/>
                    <a:pt x="156" y="301"/>
                    <a:pt x="175" y="298"/>
                  </a:cubicBezTo>
                  <a:cubicBezTo>
                    <a:pt x="181" y="299"/>
                    <a:pt x="186" y="300"/>
                    <a:pt x="191" y="300"/>
                  </a:cubicBezTo>
                  <a:cubicBezTo>
                    <a:pt x="202" y="300"/>
                    <a:pt x="211" y="296"/>
                    <a:pt x="213" y="282"/>
                  </a:cubicBezTo>
                  <a:lnTo>
                    <a:pt x="216" y="282"/>
                  </a:lnTo>
                  <a:cubicBezTo>
                    <a:pt x="216" y="304"/>
                    <a:pt x="222" y="304"/>
                    <a:pt x="225" y="304"/>
                  </a:cubicBezTo>
                  <a:cubicBezTo>
                    <a:pt x="232" y="282"/>
                    <a:pt x="238" y="282"/>
                    <a:pt x="238" y="282"/>
                  </a:cubicBezTo>
                  <a:cubicBezTo>
                    <a:pt x="238" y="304"/>
                    <a:pt x="238" y="304"/>
                    <a:pt x="244" y="304"/>
                  </a:cubicBezTo>
                  <a:cubicBezTo>
                    <a:pt x="246" y="305"/>
                    <a:pt x="247" y="306"/>
                    <a:pt x="248" y="306"/>
                  </a:cubicBezTo>
                  <a:cubicBezTo>
                    <a:pt x="251" y="306"/>
                    <a:pt x="251" y="301"/>
                    <a:pt x="254" y="285"/>
                  </a:cubicBezTo>
                  <a:cubicBezTo>
                    <a:pt x="266" y="289"/>
                    <a:pt x="276" y="298"/>
                    <a:pt x="279" y="310"/>
                  </a:cubicBezTo>
                  <a:cubicBezTo>
                    <a:pt x="279" y="317"/>
                    <a:pt x="279" y="320"/>
                    <a:pt x="280" y="320"/>
                  </a:cubicBezTo>
                  <a:cubicBezTo>
                    <a:pt x="282" y="320"/>
                    <a:pt x="286" y="307"/>
                    <a:pt x="288" y="292"/>
                  </a:cubicBezTo>
                  <a:cubicBezTo>
                    <a:pt x="291" y="279"/>
                    <a:pt x="294" y="263"/>
                    <a:pt x="301" y="251"/>
                  </a:cubicBezTo>
                  <a:lnTo>
                    <a:pt x="301" y="251"/>
                  </a:lnTo>
                  <a:cubicBezTo>
                    <a:pt x="301" y="251"/>
                    <a:pt x="297" y="273"/>
                    <a:pt x="294" y="292"/>
                  </a:cubicBezTo>
                  <a:cubicBezTo>
                    <a:pt x="288" y="314"/>
                    <a:pt x="288" y="314"/>
                    <a:pt x="294" y="314"/>
                  </a:cubicBezTo>
                  <a:lnTo>
                    <a:pt x="297" y="317"/>
                  </a:lnTo>
                  <a:cubicBezTo>
                    <a:pt x="301" y="304"/>
                    <a:pt x="307" y="300"/>
                    <a:pt x="314" y="300"/>
                  </a:cubicBezTo>
                  <a:cubicBezTo>
                    <a:pt x="320" y="300"/>
                    <a:pt x="325" y="302"/>
                    <a:pt x="332" y="304"/>
                  </a:cubicBezTo>
                  <a:cubicBezTo>
                    <a:pt x="341" y="307"/>
                    <a:pt x="349" y="309"/>
                    <a:pt x="354" y="309"/>
                  </a:cubicBezTo>
                  <a:cubicBezTo>
                    <a:pt x="361" y="309"/>
                    <a:pt x="366" y="305"/>
                    <a:pt x="370" y="295"/>
                  </a:cubicBezTo>
                  <a:cubicBezTo>
                    <a:pt x="371" y="284"/>
                    <a:pt x="373" y="279"/>
                    <a:pt x="374" y="279"/>
                  </a:cubicBezTo>
                  <a:cubicBezTo>
                    <a:pt x="376" y="279"/>
                    <a:pt x="377" y="285"/>
                    <a:pt x="379" y="298"/>
                  </a:cubicBezTo>
                  <a:cubicBezTo>
                    <a:pt x="377" y="341"/>
                    <a:pt x="375" y="356"/>
                    <a:pt x="376" y="356"/>
                  </a:cubicBezTo>
                  <a:cubicBezTo>
                    <a:pt x="377" y="356"/>
                    <a:pt x="379" y="352"/>
                    <a:pt x="382" y="345"/>
                  </a:cubicBezTo>
                  <a:cubicBezTo>
                    <a:pt x="385" y="329"/>
                    <a:pt x="388" y="317"/>
                    <a:pt x="395" y="304"/>
                  </a:cubicBezTo>
                  <a:cubicBezTo>
                    <a:pt x="401" y="284"/>
                    <a:pt x="405" y="274"/>
                    <a:pt x="406" y="274"/>
                  </a:cubicBezTo>
                  <a:lnTo>
                    <a:pt x="406" y="274"/>
                  </a:lnTo>
                  <a:cubicBezTo>
                    <a:pt x="406" y="274"/>
                    <a:pt x="404" y="284"/>
                    <a:pt x="398" y="304"/>
                  </a:cubicBezTo>
                  <a:cubicBezTo>
                    <a:pt x="392" y="324"/>
                    <a:pt x="398" y="332"/>
                    <a:pt x="408" y="332"/>
                  </a:cubicBezTo>
                  <a:cubicBezTo>
                    <a:pt x="419" y="332"/>
                    <a:pt x="435" y="322"/>
                    <a:pt x="445" y="304"/>
                  </a:cubicBezTo>
                  <a:lnTo>
                    <a:pt x="445" y="304"/>
                  </a:lnTo>
                  <a:lnTo>
                    <a:pt x="438" y="323"/>
                  </a:lnTo>
                  <a:cubicBezTo>
                    <a:pt x="429" y="342"/>
                    <a:pt x="432" y="342"/>
                    <a:pt x="442" y="348"/>
                  </a:cubicBezTo>
                  <a:lnTo>
                    <a:pt x="448" y="351"/>
                  </a:lnTo>
                  <a:cubicBezTo>
                    <a:pt x="455" y="337"/>
                    <a:pt x="460" y="332"/>
                    <a:pt x="464" y="332"/>
                  </a:cubicBezTo>
                  <a:cubicBezTo>
                    <a:pt x="469" y="332"/>
                    <a:pt x="468" y="346"/>
                    <a:pt x="460" y="357"/>
                  </a:cubicBezTo>
                  <a:cubicBezTo>
                    <a:pt x="454" y="379"/>
                    <a:pt x="454" y="379"/>
                    <a:pt x="460" y="383"/>
                  </a:cubicBezTo>
                  <a:cubicBezTo>
                    <a:pt x="469" y="370"/>
                    <a:pt x="475" y="365"/>
                    <a:pt x="479" y="365"/>
                  </a:cubicBezTo>
                  <a:cubicBezTo>
                    <a:pt x="484" y="365"/>
                    <a:pt x="482" y="380"/>
                    <a:pt x="476" y="392"/>
                  </a:cubicBezTo>
                  <a:lnTo>
                    <a:pt x="479" y="395"/>
                  </a:lnTo>
                  <a:cubicBezTo>
                    <a:pt x="488" y="384"/>
                    <a:pt x="494" y="381"/>
                    <a:pt x="496" y="381"/>
                  </a:cubicBezTo>
                  <a:cubicBezTo>
                    <a:pt x="497" y="381"/>
                    <a:pt x="498" y="382"/>
                    <a:pt x="498" y="383"/>
                  </a:cubicBezTo>
                  <a:cubicBezTo>
                    <a:pt x="500" y="384"/>
                    <a:pt x="502" y="385"/>
                    <a:pt x="504" y="385"/>
                  </a:cubicBezTo>
                  <a:cubicBezTo>
                    <a:pt x="508" y="385"/>
                    <a:pt x="511" y="382"/>
                    <a:pt x="517" y="370"/>
                  </a:cubicBezTo>
                  <a:cubicBezTo>
                    <a:pt x="526" y="353"/>
                    <a:pt x="537" y="335"/>
                    <a:pt x="541" y="335"/>
                  </a:cubicBezTo>
                  <a:cubicBezTo>
                    <a:pt x="541" y="335"/>
                    <a:pt x="542" y="335"/>
                    <a:pt x="542" y="336"/>
                  </a:cubicBezTo>
                  <a:lnTo>
                    <a:pt x="529" y="351"/>
                  </a:lnTo>
                  <a:cubicBezTo>
                    <a:pt x="520" y="370"/>
                    <a:pt x="526" y="373"/>
                    <a:pt x="532" y="383"/>
                  </a:cubicBezTo>
                  <a:cubicBezTo>
                    <a:pt x="545" y="389"/>
                    <a:pt x="548" y="392"/>
                    <a:pt x="539" y="411"/>
                  </a:cubicBezTo>
                  <a:lnTo>
                    <a:pt x="551" y="395"/>
                  </a:lnTo>
                  <a:cubicBezTo>
                    <a:pt x="558" y="388"/>
                    <a:pt x="563" y="385"/>
                    <a:pt x="565" y="385"/>
                  </a:cubicBezTo>
                  <a:lnTo>
                    <a:pt x="565" y="385"/>
                  </a:lnTo>
                  <a:cubicBezTo>
                    <a:pt x="567" y="385"/>
                    <a:pt x="564" y="390"/>
                    <a:pt x="558" y="398"/>
                  </a:cubicBezTo>
                  <a:cubicBezTo>
                    <a:pt x="549" y="410"/>
                    <a:pt x="551" y="417"/>
                    <a:pt x="556" y="417"/>
                  </a:cubicBezTo>
                  <a:cubicBezTo>
                    <a:pt x="560" y="417"/>
                    <a:pt x="565" y="415"/>
                    <a:pt x="570" y="411"/>
                  </a:cubicBezTo>
                  <a:lnTo>
                    <a:pt x="576" y="414"/>
                  </a:lnTo>
                  <a:cubicBezTo>
                    <a:pt x="562" y="433"/>
                    <a:pt x="558" y="444"/>
                    <a:pt x="562" y="444"/>
                  </a:cubicBezTo>
                  <a:cubicBezTo>
                    <a:pt x="565" y="444"/>
                    <a:pt x="573" y="437"/>
                    <a:pt x="586" y="423"/>
                  </a:cubicBezTo>
                  <a:lnTo>
                    <a:pt x="586" y="423"/>
                  </a:lnTo>
                  <a:cubicBezTo>
                    <a:pt x="573" y="439"/>
                    <a:pt x="573" y="442"/>
                    <a:pt x="576" y="445"/>
                  </a:cubicBezTo>
                  <a:cubicBezTo>
                    <a:pt x="582" y="441"/>
                    <a:pt x="587" y="439"/>
                    <a:pt x="590" y="439"/>
                  </a:cubicBezTo>
                  <a:cubicBezTo>
                    <a:pt x="596" y="439"/>
                    <a:pt x="596" y="445"/>
                    <a:pt x="586" y="455"/>
                  </a:cubicBezTo>
                  <a:lnTo>
                    <a:pt x="589" y="455"/>
                  </a:lnTo>
                  <a:cubicBezTo>
                    <a:pt x="599" y="446"/>
                    <a:pt x="604" y="445"/>
                    <a:pt x="606" y="445"/>
                  </a:cubicBezTo>
                  <a:cubicBezTo>
                    <a:pt x="607" y="445"/>
                    <a:pt x="608" y="445"/>
                    <a:pt x="608" y="445"/>
                  </a:cubicBezTo>
                  <a:cubicBezTo>
                    <a:pt x="609" y="446"/>
                    <a:pt x="609" y="447"/>
                    <a:pt x="610" y="447"/>
                  </a:cubicBezTo>
                  <a:cubicBezTo>
                    <a:pt x="613" y="447"/>
                    <a:pt x="616" y="444"/>
                    <a:pt x="626" y="436"/>
                  </a:cubicBezTo>
                  <a:cubicBezTo>
                    <a:pt x="639" y="427"/>
                    <a:pt x="643" y="426"/>
                    <a:pt x="645" y="426"/>
                  </a:cubicBezTo>
                  <a:cubicBezTo>
                    <a:pt x="645" y="426"/>
                    <a:pt x="645" y="426"/>
                    <a:pt x="645" y="426"/>
                  </a:cubicBezTo>
                  <a:cubicBezTo>
                    <a:pt x="648" y="426"/>
                    <a:pt x="633" y="439"/>
                    <a:pt x="617" y="455"/>
                  </a:cubicBezTo>
                  <a:cubicBezTo>
                    <a:pt x="608" y="459"/>
                    <a:pt x="604" y="463"/>
                    <a:pt x="606" y="463"/>
                  </a:cubicBezTo>
                  <a:cubicBezTo>
                    <a:pt x="608" y="463"/>
                    <a:pt x="618" y="458"/>
                    <a:pt x="636" y="445"/>
                  </a:cubicBezTo>
                  <a:cubicBezTo>
                    <a:pt x="653" y="435"/>
                    <a:pt x="661" y="429"/>
                    <a:pt x="662" y="429"/>
                  </a:cubicBezTo>
                  <a:lnTo>
                    <a:pt x="662" y="429"/>
                  </a:lnTo>
                  <a:cubicBezTo>
                    <a:pt x="663" y="429"/>
                    <a:pt x="655" y="435"/>
                    <a:pt x="639" y="448"/>
                  </a:cubicBezTo>
                  <a:cubicBezTo>
                    <a:pt x="627" y="458"/>
                    <a:pt x="615" y="467"/>
                    <a:pt x="617" y="467"/>
                  </a:cubicBezTo>
                  <a:cubicBezTo>
                    <a:pt x="618" y="467"/>
                    <a:pt x="620" y="466"/>
                    <a:pt x="623" y="464"/>
                  </a:cubicBezTo>
                  <a:cubicBezTo>
                    <a:pt x="623" y="464"/>
                    <a:pt x="624" y="464"/>
                    <a:pt x="624" y="464"/>
                  </a:cubicBezTo>
                  <a:cubicBezTo>
                    <a:pt x="626" y="464"/>
                    <a:pt x="631" y="463"/>
                    <a:pt x="642" y="452"/>
                  </a:cubicBezTo>
                  <a:lnTo>
                    <a:pt x="648" y="458"/>
                  </a:lnTo>
                  <a:cubicBezTo>
                    <a:pt x="636" y="477"/>
                    <a:pt x="639" y="480"/>
                    <a:pt x="639" y="483"/>
                  </a:cubicBezTo>
                  <a:cubicBezTo>
                    <a:pt x="648" y="477"/>
                    <a:pt x="653" y="474"/>
                    <a:pt x="653" y="474"/>
                  </a:cubicBezTo>
                  <a:lnTo>
                    <a:pt x="653" y="474"/>
                  </a:lnTo>
                  <a:cubicBezTo>
                    <a:pt x="654" y="474"/>
                    <a:pt x="650" y="478"/>
                    <a:pt x="642" y="486"/>
                  </a:cubicBezTo>
                  <a:cubicBezTo>
                    <a:pt x="637" y="491"/>
                    <a:pt x="634" y="495"/>
                    <a:pt x="634" y="495"/>
                  </a:cubicBezTo>
                  <a:cubicBezTo>
                    <a:pt x="636" y="495"/>
                    <a:pt x="643" y="489"/>
                    <a:pt x="661" y="473"/>
                  </a:cubicBezTo>
                  <a:cubicBezTo>
                    <a:pt x="668" y="468"/>
                    <a:pt x="672" y="466"/>
                    <a:pt x="674" y="466"/>
                  </a:cubicBezTo>
                  <a:lnTo>
                    <a:pt x="674" y="466"/>
                  </a:lnTo>
                  <a:cubicBezTo>
                    <a:pt x="677" y="466"/>
                    <a:pt x="675" y="471"/>
                    <a:pt x="667" y="480"/>
                  </a:cubicBezTo>
                  <a:cubicBezTo>
                    <a:pt x="648" y="497"/>
                    <a:pt x="641" y="503"/>
                    <a:pt x="641" y="503"/>
                  </a:cubicBezTo>
                  <a:cubicBezTo>
                    <a:pt x="642" y="503"/>
                    <a:pt x="645" y="500"/>
                    <a:pt x="652" y="495"/>
                  </a:cubicBezTo>
                  <a:cubicBezTo>
                    <a:pt x="664" y="487"/>
                    <a:pt x="668" y="486"/>
                    <a:pt x="670" y="486"/>
                  </a:cubicBezTo>
                  <a:cubicBezTo>
                    <a:pt x="670" y="486"/>
                    <a:pt x="670" y="486"/>
                    <a:pt x="670" y="486"/>
                  </a:cubicBezTo>
                  <a:cubicBezTo>
                    <a:pt x="655" y="499"/>
                    <a:pt x="667" y="520"/>
                    <a:pt x="683" y="539"/>
                  </a:cubicBezTo>
                  <a:cubicBezTo>
                    <a:pt x="695" y="533"/>
                    <a:pt x="708" y="527"/>
                    <a:pt x="721" y="517"/>
                  </a:cubicBezTo>
                  <a:cubicBezTo>
                    <a:pt x="733" y="507"/>
                    <a:pt x="738" y="503"/>
                    <a:pt x="739" y="503"/>
                  </a:cubicBezTo>
                  <a:lnTo>
                    <a:pt x="739" y="503"/>
                  </a:lnTo>
                  <a:cubicBezTo>
                    <a:pt x="739" y="503"/>
                    <a:pt x="730" y="511"/>
                    <a:pt x="721" y="520"/>
                  </a:cubicBezTo>
                  <a:cubicBezTo>
                    <a:pt x="694" y="540"/>
                    <a:pt x="682" y="552"/>
                    <a:pt x="685" y="552"/>
                  </a:cubicBezTo>
                  <a:cubicBezTo>
                    <a:pt x="687" y="552"/>
                    <a:pt x="700" y="543"/>
                    <a:pt x="724" y="524"/>
                  </a:cubicBezTo>
                  <a:cubicBezTo>
                    <a:pt x="739" y="511"/>
                    <a:pt x="747" y="505"/>
                    <a:pt x="747" y="505"/>
                  </a:cubicBezTo>
                  <a:lnTo>
                    <a:pt x="747" y="505"/>
                  </a:lnTo>
                  <a:cubicBezTo>
                    <a:pt x="748" y="505"/>
                    <a:pt x="740" y="512"/>
                    <a:pt x="724" y="527"/>
                  </a:cubicBezTo>
                  <a:cubicBezTo>
                    <a:pt x="715" y="536"/>
                    <a:pt x="711" y="539"/>
                    <a:pt x="713" y="539"/>
                  </a:cubicBezTo>
                  <a:cubicBezTo>
                    <a:pt x="714" y="539"/>
                    <a:pt x="719" y="537"/>
                    <a:pt x="727" y="533"/>
                  </a:cubicBezTo>
                  <a:cubicBezTo>
                    <a:pt x="736" y="527"/>
                    <a:pt x="740" y="525"/>
                    <a:pt x="741" y="525"/>
                  </a:cubicBezTo>
                  <a:lnTo>
                    <a:pt x="741" y="525"/>
                  </a:lnTo>
                  <a:cubicBezTo>
                    <a:pt x="742" y="525"/>
                    <a:pt x="738" y="528"/>
                    <a:pt x="730" y="533"/>
                  </a:cubicBezTo>
                  <a:cubicBezTo>
                    <a:pt x="718" y="545"/>
                    <a:pt x="706" y="555"/>
                    <a:pt x="708" y="555"/>
                  </a:cubicBezTo>
                  <a:cubicBezTo>
                    <a:pt x="709" y="555"/>
                    <a:pt x="710" y="554"/>
                    <a:pt x="714" y="552"/>
                  </a:cubicBezTo>
                  <a:lnTo>
                    <a:pt x="714" y="552"/>
                  </a:lnTo>
                  <a:cubicBezTo>
                    <a:pt x="714" y="552"/>
                    <a:pt x="717" y="552"/>
                    <a:pt x="702" y="567"/>
                  </a:cubicBezTo>
                  <a:cubicBezTo>
                    <a:pt x="695" y="572"/>
                    <a:pt x="693" y="573"/>
                    <a:pt x="694" y="573"/>
                  </a:cubicBezTo>
                  <a:cubicBezTo>
                    <a:pt x="696" y="573"/>
                    <a:pt x="708" y="567"/>
                    <a:pt x="721" y="561"/>
                  </a:cubicBezTo>
                  <a:cubicBezTo>
                    <a:pt x="737" y="555"/>
                    <a:pt x="747" y="551"/>
                    <a:pt x="751" y="551"/>
                  </a:cubicBezTo>
                  <a:cubicBezTo>
                    <a:pt x="755" y="551"/>
                    <a:pt x="747" y="558"/>
                    <a:pt x="727" y="571"/>
                  </a:cubicBezTo>
                  <a:cubicBezTo>
                    <a:pt x="708" y="580"/>
                    <a:pt x="705" y="585"/>
                    <a:pt x="711" y="585"/>
                  </a:cubicBezTo>
                  <a:cubicBezTo>
                    <a:pt x="717" y="585"/>
                    <a:pt x="733" y="580"/>
                    <a:pt x="752" y="571"/>
                  </a:cubicBezTo>
                  <a:cubicBezTo>
                    <a:pt x="772" y="560"/>
                    <a:pt x="780" y="555"/>
                    <a:pt x="781" y="555"/>
                  </a:cubicBezTo>
                  <a:lnTo>
                    <a:pt x="781" y="555"/>
                  </a:lnTo>
                  <a:cubicBezTo>
                    <a:pt x="781" y="555"/>
                    <a:pt x="777" y="557"/>
                    <a:pt x="771" y="561"/>
                  </a:cubicBezTo>
                  <a:cubicBezTo>
                    <a:pt x="752" y="574"/>
                    <a:pt x="752" y="574"/>
                    <a:pt x="752" y="574"/>
                  </a:cubicBezTo>
                  <a:cubicBezTo>
                    <a:pt x="755" y="577"/>
                    <a:pt x="755" y="580"/>
                    <a:pt x="736" y="589"/>
                  </a:cubicBezTo>
                  <a:cubicBezTo>
                    <a:pt x="736" y="589"/>
                    <a:pt x="738" y="591"/>
                    <a:pt x="744" y="591"/>
                  </a:cubicBezTo>
                  <a:cubicBezTo>
                    <a:pt x="747" y="591"/>
                    <a:pt x="752" y="590"/>
                    <a:pt x="758" y="589"/>
                  </a:cubicBezTo>
                  <a:cubicBezTo>
                    <a:pt x="770" y="585"/>
                    <a:pt x="777" y="583"/>
                    <a:pt x="780" y="583"/>
                  </a:cubicBezTo>
                  <a:cubicBezTo>
                    <a:pt x="789" y="583"/>
                    <a:pt x="773" y="596"/>
                    <a:pt x="749" y="611"/>
                  </a:cubicBezTo>
                  <a:lnTo>
                    <a:pt x="768" y="608"/>
                  </a:lnTo>
                  <a:cubicBezTo>
                    <a:pt x="789" y="599"/>
                    <a:pt x="806" y="592"/>
                    <a:pt x="809" y="592"/>
                  </a:cubicBezTo>
                  <a:lnTo>
                    <a:pt x="809" y="592"/>
                  </a:lnTo>
                  <a:cubicBezTo>
                    <a:pt x="811" y="592"/>
                    <a:pt x="805" y="596"/>
                    <a:pt x="789" y="605"/>
                  </a:cubicBezTo>
                  <a:lnTo>
                    <a:pt x="771" y="614"/>
                  </a:lnTo>
                  <a:cubicBezTo>
                    <a:pt x="781" y="609"/>
                    <a:pt x="787" y="607"/>
                    <a:pt x="791" y="607"/>
                  </a:cubicBezTo>
                  <a:cubicBezTo>
                    <a:pt x="799" y="607"/>
                    <a:pt x="785" y="622"/>
                    <a:pt x="758" y="633"/>
                  </a:cubicBezTo>
                  <a:cubicBezTo>
                    <a:pt x="739" y="643"/>
                    <a:pt x="739" y="643"/>
                    <a:pt x="739" y="646"/>
                  </a:cubicBezTo>
                  <a:lnTo>
                    <a:pt x="758" y="636"/>
                  </a:lnTo>
                  <a:cubicBezTo>
                    <a:pt x="774" y="628"/>
                    <a:pt x="791" y="620"/>
                    <a:pt x="797" y="620"/>
                  </a:cubicBezTo>
                  <a:cubicBezTo>
                    <a:pt x="798" y="620"/>
                    <a:pt x="798" y="620"/>
                    <a:pt x="799" y="621"/>
                  </a:cubicBezTo>
                  <a:cubicBezTo>
                    <a:pt x="799" y="624"/>
                    <a:pt x="799" y="627"/>
                    <a:pt x="780" y="636"/>
                  </a:cubicBezTo>
                  <a:cubicBezTo>
                    <a:pt x="768" y="643"/>
                    <a:pt x="755" y="652"/>
                    <a:pt x="757" y="652"/>
                  </a:cubicBezTo>
                  <a:cubicBezTo>
                    <a:pt x="757" y="652"/>
                    <a:pt x="760" y="651"/>
                    <a:pt x="764" y="649"/>
                  </a:cubicBezTo>
                  <a:lnTo>
                    <a:pt x="764" y="649"/>
                  </a:lnTo>
                  <a:cubicBezTo>
                    <a:pt x="764" y="649"/>
                    <a:pt x="764" y="652"/>
                    <a:pt x="746" y="665"/>
                  </a:cubicBezTo>
                  <a:cubicBezTo>
                    <a:pt x="746" y="665"/>
                    <a:pt x="749" y="668"/>
                    <a:pt x="749" y="674"/>
                  </a:cubicBezTo>
                  <a:cubicBezTo>
                    <a:pt x="755" y="672"/>
                    <a:pt x="760" y="671"/>
                    <a:pt x="762" y="671"/>
                  </a:cubicBezTo>
                  <a:cubicBezTo>
                    <a:pt x="769" y="671"/>
                    <a:pt x="765" y="676"/>
                    <a:pt x="752" y="680"/>
                  </a:cubicBezTo>
                  <a:cubicBezTo>
                    <a:pt x="752" y="680"/>
                    <a:pt x="753" y="683"/>
                    <a:pt x="760" y="683"/>
                  </a:cubicBezTo>
                  <a:cubicBezTo>
                    <a:pt x="763" y="683"/>
                    <a:pt x="768" y="682"/>
                    <a:pt x="774" y="680"/>
                  </a:cubicBezTo>
                  <a:lnTo>
                    <a:pt x="774" y="680"/>
                  </a:lnTo>
                  <a:cubicBezTo>
                    <a:pt x="777" y="687"/>
                    <a:pt x="777" y="687"/>
                    <a:pt x="758" y="696"/>
                  </a:cubicBezTo>
                  <a:cubicBezTo>
                    <a:pt x="745" y="700"/>
                    <a:pt x="740" y="701"/>
                    <a:pt x="742" y="701"/>
                  </a:cubicBezTo>
                  <a:cubicBezTo>
                    <a:pt x="744" y="701"/>
                    <a:pt x="749" y="700"/>
                    <a:pt x="758" y="699"/>
                  </a:cubicBezTo>
                  <a:cubicBezTo>
                    <a:pt x="768" y="694"/>
                    <a:pt x="772" y="693"/>
                    <a:pt x="775" y="693"/>
                  </a:cubicBezTo>
                  <a:cubicBezTo>
                    <a:pt x="778" y="693"/>
                    <a:pt x="778" y="694"/>
                    <a:pt x="780" y="696"/>
                  </a:cubicBezTo>
                  <a:lnTo>
                    <a:pt x="780" y="699"/>
                  </a:lnTo>
                  <a:cubicBezTo>
                    <a:pt x="793" y="695"/>
                    <a:pt x="798" y="694"/>
                    <a:pt x="800" y="694"/>
                  </a:cubicBezTo>
                  <a:cubicBezTo>
                    <a:pt x="802" y="694"/>
                    <a:pt x="802" y="695"/>
                    <a:pt x="802" y="696"/>
                  </a:cubicBezTo>
                  <a:cubicBezTo>
                    <a:pt x="802" y="699"/>
                    <a:pt x="783" y="715"/>
                    <a:pt x="786" y="715"/>
                  </a:cubicBezTo>
                  <a:cubicBezTo>
                    <a:pt x="786" y="719"/>
                    <a:pt x="786" y="722"/>
                    <a:pt x="789" y="722"/>
                  </a:cubicBezTo>
                  <a:cubicBezTo>
                    <a:pt x="791" y="722"/>
                    <a:pt x="796" y="719"/>
                    <a:pt x="805" y="715"/>
                  </a:cubicBezTo>
                  <a:cubicBezTo>
                    <a:pt x="805" y="713"/>
                    <a:pt x="811" y="710"/>
                    <a:pt x="813" y="710"/>
                  </a:cubicBezTo>
                  <a:lnTo>
                    <a:pt x="813" y="710"/>
                  </a:lnTo>
                  <a:cubicBezTo>
                    <a:pt x="814" y="710"/>
                    <a:pt x="814" y="712"/>
                    <a:pt x="805" y="718"/>
                  </a:cubicBezTo>
                  <a:cubicBezTo>
                    <a:pt x="808" y="721"/>
                    <a:pt x="789" y="734"/>
                    <a:pt x="789" y="743"/>
                  </a:cubicBezTo>
                  <a:cubicBezTo>
                    <a:pt x="791" y="748"/>
                    <a:pt x="792" y="750"/>
                    <a:pt x="796" y="750"/>
                  </a:cubicBezTo>
                  <a:cubicBezTo>
                    <a:pt x="799" y="750"/>
                    <a:pt x="805" y="749"/>
                    <a:pt x="815" y="746"/>
                  </a:cubicBezTo>
                  <a:cubicBezTo>
                    <a:pt x="831" y="741"/>
                    <a:pt x="841" y="738"/>
                    <a:pt x="843" y="738"/>
                  </a:cubicBezTo>
                  <a:cubicBezTo>
                    <a:pt x="846" y="738"/>
                    <a:pt x="837" y="742"/>
                    <a:pt x="815" y="749"/>
                  </a:cubicBezTo>
                  <a:cubicBezTo>
                    <a:pt x="787" y="760"/>
                    <a:pt x="779" y="765"/>
                    <a:pt x="783" y="765"/>
                  </a:cubicBezTo>
                  <a:cubicBezTo>
                    <a:pt x="785" y="765"/>
                    <a:pt x="790" y="764"/>
                    <a:pt x="796" y="762"/>
                  </a:cubicBezTo>
                  <a:cubicBezTo>
                    <a:pt x="807" y="762"/>
                    <a:pt x="812" y="761"/>
                    <a:pt x="815" y="761"/>
                  </a:cubicBezTo>
                  <a:cubicBezTo>
                    <a:pt x="818" y="761"/>
                    <a:pt x="818" y="762"/>
                    <a:pt x="818" y="765"/>
                  </a:cubicBezTo>
                  <a:cubicBezTo>
                    <a:pt x="796" y="768"/>
                    <a:pt x="799" y="771"/>
                    <a:pt x="821" y="774"/>
                  </a:cubicBezTo>
                  <a:cubicBezTo>
                    <a:pt x="821" y="777"/>
                    <a:pt x="821" y="777"/>
                    <a:pt x="799" y="784"/>
                  </a:cubicBezTo>
                  <a:lnTo>
                    <a:pt x="802" y="790"/>
                  </a:lnTo>
                  <a:cubicBezTo>
                    <a:pt x="843" y="790"/>
                    <a:pt x="827" y="815"/>
                    <a:pt x="808" y="824"/>
                  </a:cubicBezTo>
                  <a:cubicBezTo>
                    <a:pt x="808" y="824"/>
                    <a:pt x="808" y="828"/>
                    <a:pt x="830" y="828"/>
                  </a:cubicBezTo>
                  <a:cubicBezTo>
                    <a:pt x="845" y="825"/>
                    <a:pt x="854" y="824"/>
                    <a:pt x="858" y="824"/>
                  </a:cubicBezTo>
                  <a:cubicBezTo>
                    <a:pt x="866" y="824"/>
                    <a:pt x="856" y="828"/>
                    <a:pt x="830" y="834"/>
                  </a:cubicBezTo>
                  <a:cubicBezTo>
                    <a:pt x="809" y="839"/>
                    <a:pt x="799" y="841"/>
                    <a:pt x="802" y="841"/>
                  </a:cubicBezTo>
                  <a:cubicBezTo>
                    <a:pt x="803" y="841"/>
                    <a:pt x="814" y="840"/>
                    <a:pt x="833" y="837"/>
                  </a:cubicBezTo>
                  <a:cubicBezTo>
                    <a:pt x="852" y="837"/>
                    <a:pt x="858" y="856"/>
                    <a:pt x="815" y="862"/>
                  </a:cubicBezTo>
                  <a:lnTo>
                    <a:pt x="774" y="871"/>
                  </a:lnTo>
                  <a:cubicBezTo>
                    <a:pt x="796" y="871"/>
                    <a:pt x="796" y="875"/>
                    <a:pt x="796" y="875"/>
                  </a:cubicBezTo>
                  <a:cubicBezTo>
                    <a:pt x="803" y="872"/>
                    <a:pt x="808" y="871"/>
                    <a:pt x="811" y="871"/>
                  </a:cubicBezTo>
                  <a:cubicBezTo>
                    <a:pt x="818" y="871"/>
                    <a:pt x="819" y="876"/>
                    <a:pt x="821" y="884"/>
                  </a:cubicBezTo>
                  <a:cubicBezTo>
                    <a:pt x="821" y="890"/>
                    <a:pt x="846" y="903"/>
                    <a:pt x="846" y="909"/>
                  </a:cubicBezTo>
                  <a:cubicBezTo>
                    <a:pt x="849" y="915"/>
                    <a:pt x="849" y="928"/>
                    <a:pt x="830" y="937"/>
                  </a:cubicBezTo>
                  <a:cubicBezTo>
                    <a:pt x="830" y="940"/>
                    <a:pt x="833" y="944"/>
                    <a:pt x="855" y="947"/>
                  </a:cubicBezTo>
                  <a:cubicBezTo>
                    <a:pt x="858" y="946"/>
                    <a:pt x="860" y="946"/>
                    <a:pt x="862" y="946"/>
                  </a:cubicBezTo>
                  <a:cubicBezTo>
                    <a:pt x="874" y="946"/>
                    <a:pt x="874" y="953"/>
                    <a:pt x="855" y="956"/>
                  </a:cubicBezTo>
                  <a:lnTo>
                    <a:pt x="858" y="962"/>
                  </a:lnTo>
                  <a:cubicBezTo>
                    <a:pt x="877" y="962"/>
                    <a:pt x="880" y="969"/>
                    <a:pt x="880" y="969"/>
                  </a:cubicBezTo>
                  <a:cubicBezTo>
                    <a:pt x="858" y="972"/>
                    <a:pt x="840" y="981"/>
                    <a:pt x="862" y="981"/>
                  </a:cubicBezTo>
                  <a:cubicBezTo>
                    <a:pt x="868" y="979"/>
                    <a:pt x="872" y="978"/>
                    <a:pt x="875" y="978"/>
                  </a:cubicBezTo>
                  <a:cubicBezTo>
                    <a:pt x="881" y="978"/>
                    <a:pt x="881" y="981"/>
                    <a:pt x="883" y="987"/>
                  </a:cubicBezTo>
                  <a:cubicBezTo>
                    <a:pt x="865" y="1000"/>
                    <a:pt x="889" y="1116"/>
                    <a:pt x="907" y="1116"/>
                  </a:cubicBezTo>
                  <a:cubicBezTo>
                    <a:pt x="908" y="1116"/>
                    <a:pt x="908" y="1116"/>
                    <a:pt x="909" y="1116"/>
                  </a:cubicBezTo>
                  <a:lnTo>
                    <a:pt x="912" y="1128"/>
                  </a:lnTo>
                  <a:cubicBezTo>
                    <a:pt x="912" y="1132"/>
                    <a:pt x="915" y="1138"/>
                    <a:pt x="915" y="1138"/>
                  </a:cubicBezTo>
                  <a:cubicBezTo>
                    <a:pt x="874" y="1147"/>
                    <a:pt x="896" y="1163"/>
                    <a:pt x="918" y="1169"/>
                  </a:cubicBezTo>
                  <a:cubicBezTo>
                    <a:pt x="922" y="1169"/>
                    <a:pt x="926" y="1168"/>
                    <a:pt x="928" y="1168"/>
                  </a:cubicBezTo>
                  <a:cubicBezTo>
                    <a:pt x="940" y="1168"/>
                    <a:pt x="940" y="1173"/>
                    <a:pt x="943" y="1175"/>
                  </a:cubicBezTo>
                  <a:cubicBezTo>
                    <a:pt x="902" y="1185"/>
                    <a:pt x="902" y="1194"/>
                    <a:pt x="924" y="1197"/>
                  </a:cubicBezTo>
                  <a:cubicBezTo>
                    <a:pt x="939" y="1195"/>
                    <a:pt x="949" y="1194"/>
                    <a:pt x="954" y="1194"/>
                  </a:cubicBezTo>
                  <a:cubicBezTo>
                    <a:pt x="964" y="1194"/>
                    <a:pt x="954" y="1198"/>
                    <a:pt x="927" y="1207"/>
                  </a:cubicBezTo>
                  <a:cubicBezTo>
                    <a:pt x="898" y="1214"/>
                    <a:pt x="890" y="1219"/>
                    <a:pt x="911" y="1219"/>
                  </a:cubicBezTo>
                  <a:cubicBezTo>
                    <a:pt x="919" y="1219"/>
                    <a:pt x="932" y="1218"/>
                    <a:pt x="949" y="1216"/>
                  </a:cubicBezTo>
                  <a:cubicBezTo>
                    <a:pt x="957" y="1215"/>
                    <a:pt x="962" y="1214"/>
                    <a:pt x="965" y="1214"/>
                  </a:cubicBezTo>
                  <a:cubicBezTo>
                    <a:pt x="969" y="1214"/>
                    <a:pt x="964" y="1216"/>
                    <a:pt x="952" y="1222"/>
                  </a:cubicBezTo>
                  <a:cubicBezTo>
                    <a:pt x="923" y="1232"/>
                    <a:pt x="915" y="1237"/>
                    <a:pt x="921" y="1237"/>
                  </a:cubicBezTo>
                  <a:cubicBezTo>
                    <a:pt x="923" y="1237"/>
                    <a:pt x="928" y="1237"/>
                    <a:pt x="934" y="1235"/>
                  </a:cubicBezTo>
                  <a:cubicBezTo>
                    <a:pt x="947" y="1233"/>
                    <a:pt x="955" y="1232"/>
                    <a:pt x="960" y="1232"/>
                  </a:cubicBezTo>
                  <a:cubicBezTo>
                    <a:pt x="970" y="1232"/>
                    <a:pt x="961" y="1237"/>
                    <a:pt x="934" y="1247"/>
                  </a:cubicBezTo>
                  <a:cubicBezTo>
                    <a:pt x="911" y="1257"/>
                    <a:pt x="902" y="1261"/>
                    <a:pt x="908" y="1261"/>
                  </a:cubicBezTo>
                  <a:cubicBezTo>
                    <a:pt x="911" y="1261"/>
                    <a:pt x="921" y="1259"/>
                    <a:pt x="937" y="1257"/>
                  </a:cubicBezTo>
                  <a:cubicBezTo>
                    <a:pt x="943" y="1256"/>
                    <a:pt x="949" y="1255"/>
                    <a:pt x="953" y="1255"/>
                  </a:cubicBezTo>
                  <a:cubicBezTo>
                    <a:pt x="977" y="1255"/>
                    <a:pt x="974" y="1268"/>
                    <a:pt x="940" y="1276"/>
                  </a:cubicBezTo>
                  <a:cubicBezTo>
                    <a:pt x="940" y="1276"/>
                    <a:pt x="928" y="1280"/>
                    <a:pt x="933" y="1280"/>
                  </a:cubicBezTo>
                  <a:cubicBezTo>
                    <a:pt x="934" y="1280"/>
                    <a:pt x="936" y="1279"/>
                    <a:pt x="940" y="1279"/>
                  </a:cubicBezTo>
                  <a:lnTo>
                    <a:pt x="940" y="1279"/>
                  </a:lnTo>
                  <a:lnTo>
                    <a:pt x="921" y="1282"/>
                  </a:lnTo>
                  <a:lnTo>
                    <a:pt x="921" y="1285"/>
                  </a:lnTo>
                  <a:lnTo>
                    <a:pt x="940" y="1282"/>
                  </a:lnTo>
                  <a:lnTo>
                    <a:pt x="940" y="1282"/>
                  </a:lnTo>
                  <a:cubicBezTo>
                    <a:pt x="940" y="1282"/>
                    <a:pt x="921" y="1291"/>
                    <a:pt x="921" y="1298"/>
                  </a:cubicBezTo>
                  <a:cubicBezTo>
                    <a:pt x="921" y="1310"/>
                    <a:pt x="921" y="1310"/>
                    <a:pt x="943" y="1313"/>
                  </a:cubicBezTo>
                  <a:cubicBezTo>
                    <a:pt x="972" y="1313"/>
                    <a:pt x="982" y="1315"/>
                    <a:pt x="972" y="1315"/>
                  </a:cubicBezTo>
                  <a:cubicBezTo>
                    <a:pt x="967" y="1315"/>
                    <a:pt x="958" y="1314"/>
                    <a:pt x="943" y="1313"/>
                  </a:cubicBezTo>
                  <a:cubicBezTo>
                    <a:pt x="943" y="1315"/>
                    <a:pt x="938" y="1315"/>
                    <a:pt x="932" y="1315"/>
                  </a:cubicBezTo>
                  <a:cubicBezTo>
                    <a:pt x="927" y="1315"/>
                    <a:pt x="921" y="1315"/>
                    <a:pt x="921" y="1316"/>
                  </a:cubicBezTo>
                  <a:cubicBezTo>
                    <a:pt x="921" y="1318"/>
                    <a:pt x="921" y="1319"/>
                    <a:pt x="918" y="1319"/>
                  </a:cubicBezTo>
                  <a:cubicBezTo>
                    <a:pt x="916" y="1319"/>
                    <a:pt x="910" y="1318"/>
                    <a:pt x="899" y="1316"/>
                  </a:cubicBezTo>
                  <a:lnTo>
                    <a:pt x="899" y="1316"/>
                  </a:lnTo>
                  <a:cubicBezTo>
                    <a:pt x="937" y="1325"/>
                    <a:pt x="940" y="1333"/>
                    <a:pt x="926" y="1333"/>
                  </a:cubicBezTo>
                  <a:cubicBezTo>
                    <a:pt x="923" y="1333"/>
                    <a:pt x="921" y="1333"/>
                    <a:pt x="918" y="1332"/>
                  </a:cubicBezTo>
                  <a:lnTo>
                    <a:pt x="918" y="1332"/>
                  </a:lnTo>
                  <a:cubicBezTo>
                    <a:pt x="918" y="1332"/>
                    <a:pt x="918" y="1332"/>
                    <a:pt x="937" y="1342"/>
                  </a:cubicBezTo>
                  <a:cubicBezTo>
                    <a:pt x="948" y="1348"/>
                    <a:pt x="954" y="1351"/>
                    <a:pt x="953" y="1351"/>
                  </a:cubicBezTo>
                  <a:cubicBezTo>
                    <a:pt x="952" y="1351"/>
                    <a:pt x="947" y="1349"/>
                    <a:pt x="937" y="1345"/>
                  </a:cubicBezTo>
                  <a:cubicBezTo>
                    <a:pt x="926" y="1342"/>
                    <a:pt x="915" y="1338"/>
                    <a:pt x="912" y="1338"/>
                  </a:cubicBezTo>
                  <a:cubicBezTo>
                    <a:pt x="909" y="1338"/>
                    <a:pt x="913" y="1342"/>
                    <a:pt x="934" y="1351"/>
                  </a:cubicBezTo>
                  <a:lnTo>
                    <a:pt x="912" y="1342"/>
                  </a:lnTo>
                  <a:cubicBezTo>
                    <a:pt x="907" y="1340"/>
                    <a:pt x="904" y="1339"/>
                    <a:pt x="903" y="1339"/>
                  </a:cubicBezTo>
                  <a:cubicBezTo>
                    <a:pt x="901" y="1339"/>
                    <a:pt x="904" y="1341"/>
                    <a:pt x="908" y="1343"/>
                  </a:cubicBezTo>
                  <a:lnTo>
                    <a:pt x="908" y="1343"/>
                  </a:lnTo>
                  <a:cubicBezTo>
                    <a:pt x="901" y="1340"/>
                    <a:pt x="895" y="1337"/>
                    <a:pt x="890" y="1335"/>
                  </a:cubicBezTo>
                  <a:lnTo>
                    <a:pt x="890" y="1335"/>
                  </a:lnTo>
                  <a:cubicBezTo>
                    <a:pt x="897" y="1340"/>
                    <a:pt x="903" y="1344"/>
                    <a:pt x="909" y="1348"/>
                  </a:cubicBezTo>
                  <a:lnTo>
                    <a:pt x="909" y="1348"/>
                  </a:lnTo>
                  <a:cubicBezTo>
                    <a:pt x="909" y="1348"/>
                    <a:pt x="905" y="1351"/>
                    <a:pt x="946" y="1373"/>
                  </a:cubicBezTo>
                  <a:cubicBezTo>
                    <a:pt x="968" y="1385"/>
                    <a:pt x="965" y="1385"/>
                    <a:pt x="965" y="1389"/>
                  </a:cubicBezTo>
                  <a:cubicBezTo>
                    <a:pt x="946" y="1376"/>
                    <a:pt x="946" y="1376"/>
                    <a:pt x="927" y="1363"/>
                  </a:cubicBezTo>
                  <a:lnTo>
                    <a:pt x="924" y="1363"/>
                  </a:lnTo>
                  <a:cubicBezTo>
                    <a:pt x="914" y="1359"/>
                    <a:pt x="903" y="1354"/>
                    <a:pt x="892" y="1347"/>
                  </a:cubicBezTo>
                  <a:lnTo>
                    <a:pt x="892" y="1347"/>
                  </a:lnTo>
                  <a:cubicBezTo>
                    <a:pt x="895" y="1349"/>
                    <a:pt x="899" y="1352"/>
                    <a:pt x="902" y="1354"/>
                  </a:cubicBezTo>
                  <a:cubicBezTo>
                    <a:pt x="943" y="1379"/>
                    <a:pt x="940" y="1382"/>
                    <a:pt x="940" y="1382"/>
                  </a:cubicBezTo>
                  <a:cubicBezTo>
                    <a:pt x="940" y="1382"/>
                    <a:pt x="940" y="1383"/>
                    <a:pt x="939" y="1383"/>
                  </a:cubicBezTo>
                  <a:cubicBezTo>
                    <a:pt x="937" y="1383"/>
                    <a:pt x="931" y="1381"/>
                    <a:pt x="918" y="1370"/>
                  </a:cubicBezTo>
                  <a:cubicBezTo>
                    <a:pt x="899" y="1357"/>
                    <a:pt x="899" y="1357"/>
                    <a:pt x="899" y="1357"/>
                  </a:cubicBezTo>
                  <a:lnTo>
                    <a:pt x="899" y="1357"/>
                  </a:lnTo>
                  <a:cubicBezTo>
                    <a:pt x="899" y="1357"/>
                    <a:pt x="949" y="1404"/>
                    <a:pt x="981" y="1439"/>
                  </a:cubicBezTo>
                  <a:cubicBezTo>
                    <a:pt x="967" y="1427"/>
                    <a:pt x="963" y="1426"/>
                    <a:pt x="961" y="1426"/>
                  </a:cubicBezTo>
                  <a:cubicBezTo>
                    <a:pt x="960" y="1426"/>
                    <a:pt x="960" y="1426"/>
                    <a:pt x="959" y="1426"/>
                  </a:cubicBezTo>
                  <a:cubicBezTo>
                    <a:pt x="943" y="1410"/>
                    <a:pt x="943" y="1410"/>
                    <a:pt x="946" y="1407"/>
                  </a:cubicBezTo>
                  <a:lnTo>
                    <a:pt x="927" y="1395"/>
                  </a:lnTo>
                  <a:cubicBezTo>
                    <a:pt x="910" y="1379"/>
                    <a:pt x="901" y="1371"/>
                    <a:pt x="901" y="1371"/>
                  </a:cubicBezTo>
                  <a:lnTo>
                    <a:pt x="901" y="1371"/>
                  </a:lnTo>
                  <a:cubicBezTo>
                    <a:pt x="901" y="1371"/>
                    <a:pt x="909" y="1379"/>
                    <a:pt x="924" y="1395"/>
                  </a:cubicBezTo>
                  <a:cubicBezTo>
                    <a:pt x="933" y="1403"/>
                    <a:pt x="937" y="1408"/>
                    <a:pt x="935" y="1408"/>
                  </a:cubicBezTo>
                  <a:cubicBezTo>
                    <a:pt x="934" y="1408"/>
                    <a:pt x="930" y="1405"/>
                    <a:pt x="921" y="1398"/>
                  </a:cubicBezTo>
                  <a:cubicBezTo>
                    <a:pt x="910" y="1387"/>
                    <a:pt x="897" y="1376"/>
                    <a:pt x="896" y="1376"/>
                  </a:cubicBezTo>
                  <a:lnTo>
                    <a:pt x="896" y="1376"/>
                  </a:lnTo>
                  <a:cubicBezTo>
                    <a:pt x="896" y="1376"/>
                    <a:pt x="898" y="1378"/>
                    <a:pt x="902" y="1382"/>
                  </a:cubicBezTo>
                  <a:cubicBezTo>
                    <a:pt x="902" y="1382"/>
                    <a:pt x="902" y="1382"/>
                    <a:pt x="883" y="1367"/>
                  </a:cubicBezTo>
                  <a:lnTo>
                    <a:pt x="883" y="1367"/>
                  </a:lnTo>
                  <a:cubicBezTo>
                    <a:pt x="883" y="1367"/>
                    <a:pt x="884" y="1367"/>
                    <a:pt x="899" y="1385"/>
                  </a:cubicBezTo>
                  <a:cubicBezTo>
                    <a:pt x="912" y="1401"/>
                    <a:pt x="912" y="1401"/>
                    <a:pt x="912" y="1404"/>
                  </a:cubicBezTo>
                  <a:cubicBezTo>
                    <a:pt x="909" y="1404"/>
                    <a:pt x="909" y="1404"/>
                    <a:pt x="921" y="1420"/>
                  </a:cubicBezTo>
                  <a:cubicBezTo>
                    <a:pt x="937" y="1439"/>
                    <a:pt x="949" y="1457"/>
                    <a:pt x="946" y="1457"/>
                  </a:cubicBezTo>
                  <a:cubicBezTo>
                    <a:pt x="950" y="1466"/>
                    <a:pt x="953" y="1471"/>
                    <a:pt x="951" y="1471"/>
                  </a:cubicBezTo>
                  <a:cubicBezTo>
                    <a:pt x="950" y="1471"/>
                    <a:pt x="943" y="1463"/>
                    <a:pt x="927" y="1442"/>
                  </a:cubicBezTo>
                  <a:cubicBezTo>
                    <a:pt x="915" y="1426"/>
                    <a:pt x="912" y="1426"/>
                    <a:pt x="912" y="1426"/>
                  </a:cubicBezTo>
                  <a:cubicBezTo>
                    <a:pt x="912" y="1426"/>
                    <a:pt x="909" y="1426"/>
                    <a:pt x="896" y="1407"/>
                  </a:cubicBezTo>
                  <a:cubicBezTo>
                    <a:pt x="892" y="1403"/>
                    <a:pt x="891" y="1401"/>
                    <a:pt x="891" y="1401"/>
                  </a:cubicBezTo>
                  <a:lnTo>
                    <a:pt x="891" y="1401"/>
                  </a:lnTo>
                  <a:cubicBezTo>
                    <a:pt x="890" y="1401"/>
                    <a:pt x="899" y="1413"/>
                    <a:pt x="905" y="1426"/>
                  </a:cubicBezTo>
                  <a:lnTo>
                    <a:pt x="930" y="1464"/>
                  </a:lnTo>
                  <a:cubicBezTo>
                    <a:pt x="918" y="1445"/>
                    <a:pt x="902" y="1429"/>
                    <a:pt x="893" y="1410"/>
                  </a:cubicBezTo>
                  <a:cubicBezTo>
                    <a:pt x="880" y="1392"/>
                    <a:pt x="874" y="1382"/>
                    <a:pt x="874" y="1382"/>
                  </a:cubicBezTo>
                  <a:lnTo>
                    <a:pt x="874" y="1382"/>
                  </a:lnTo>
                  <a:cubicBezTo>
                    <a:pt x="873" y="1382"/>
                    <a:pt x="879" y="1392"/>
                    <a:pt x="890" y="1410"/>
                  </a:cubicBezTo>
                  <a:cubicBezTo>
                    <a:pt x="899" y="1422"/>
                    <a:pt x="906" y="1437"/>
                    <a:pt x="905" y="1437"/>
                  </a:cubicBezTo>
                  <a:cubicBezTo>
                    <a:pt x="904" y="1437"/>
                    <a:pt x="903" y="1434"/>
                    <a:pt x="899" y="1429"/>
                  </a:cubicBezTo>
                  <a:cubicBezTo>
                    <a:pt x="896" y="1429"/>
                    <a:pt x="893" y="1429"/>
                    <a:pt x="883" y="1410"/>
                  </a:cubicBezTo>
                  <a:cubicBezTo>
                    <a:pt x="879" y="1404"/>
                    <a:pt x="878" y="1402"/>
                    <a:pt x="877" y="1402"/>
                  </a:cubicBezTo>
                  <a:lnTo>
                    <a:pt x="877" y="1402"/>
                  </a:lnTo>
                  <a:cubicBezTo>
                    <a:pt x="876" y="1402"/>
                    <a:pt x="880" y="1410"/>
                    <a:pt x="880" y="1410"/>
                  </a:cubicBezTo>
                  <a:cubicBezTo>
                    <a:pt x="883" y="1420"/>
                    <a:pt x="885" y="1425"/>
                    <a:pt x="884" y="1425"/>
                  </a:cubicBezTo>
                  <a:cubicBezTo>
                    <a:pt x="883" y="1425"/>
                    <a:pt x="880" y="1420"/>
                    <a:pt x="874" y="1410"/>
                  </a:cubicBezTo>
                  <a:cubicBezTo>
                    <a:pt x="862" y="1392"/>
                    <a:pt x="856" y="1383"/>
                    <a:pt x="856" y="1383"/>
                  </a:cubicBezTo>
                  <a:lnTo>
                    <a:pt x="856" y="1383"/>
                  </a:lnTo>
                  <a:cubicBezTo>
                    <a:pt x="855" y="1383"/>
                    <a:pt x="860" y="1393"/>
                    <a:pt x="868" y="1414"/>
                  </a:cubicBezTo>
                  <a:cubicBezTo>
                    <a:pt x="871" y="1424"/>
                    <a:pt x="876" y="1435"/>
                    <a:pt x="876" y="1435"/>
                  </a:cubicBezTo>
                  <a:cubicBezTo>
                    <a:pt x="876" y="1435"/>
                    <a:pt x="873" y="1429"/>
                    <a:pt x="865" y="1414"/>
                  </a:cubicBezTo>
                  <a:cubicBezTo>
                    <a:pt x="863" y="1407"/>
                    <a:pt x="862" y="1404"/>
                    <a:pt x="862" y="1404"/>
                  </a:cubicBezTo>
                  <a:lnTo>
                    <a:pt x="862" y="1404"/>
                  </a:lnTo>
                  <a:cubicBezTo>
                    <a:pt x="862" y="1404"/>
                    <a:pt x="866" y="1419"/>
                    <a:pt x="868" y="1432"/>
                  </a:cubicBezTo>
                  <a:lnTo>
                    <a:pt x="893" y="1511"/>
                  </a:lnTo>
                  <a:cubicBezTo>
                    <a:pt x="900" y="1535"/>
                    <a:pt x="903" y="1545"/>
                    <a:pt x="902" y="1545"/>
                  </a:cubicBezTo>
                  <a:cubicBezTo>
                    <a:pt x="901" y="1545"/>
                    <a:pt x="898" y="1540"/>
                    <a:pt x="893" y="1533"/>
                  </a:cubicBezTo>
                  <a:cubicBezTo>
                    <a:pt x="887" y="1520"/>
                    <a:pt x="880" y="1508"/>
                    <a:pt x="877" y="1495"/>
                  </a:cubicBezTo>
                  <a:cubicBezTo>
                    <a:pt x="871" y="1473"/>
                    <a:pt x="874" y="1473"/>
                    <a:pt x="874" y="1473"/>
                  </a:cubicBezTo>
                  <a:lnTo>
                    <a:pt x="877" y="1473"/>
                  </a:lnTo>
                  <a:cubicBezTo>
                    <a:pt x="874" y="1461"/>
                    <a:pt x="868" y="1445"/>
                    <a:pt x="862" y="1432"/>
                  </a:cubicBezTo>
                  <a:cubicBezTo>
                    <a:pt x="857" y="1423"/>
                    <a:pt x="855" y="1419"/>
                    <a:pt x="854" y="1419"/>
                  </a:cubicBezTo>
                  <a:lnTo>
                    <a:pt x="854" y="1419"/>
                  </a:lnTo>
                  <a:cubicBezTo>
                    <a:pt x="854" y="1419"/>
                    <a:pt x="855" y="1424"/>
                    <a:pt x="858" y="1436"/>
                  </a:cubicBezTo>
                  <a:cubicBezTo>
                    <a:pt x="854" y="1420"/>
                    <a:pt x="851" y="1415"/>
                    <a:pt x="846" y="1415"/>
                  </a:cubicBezTo>
                  <a:cubicBezTo>
                    <a:pt x="844" y="1415"/>
                    <a:pt x="842" y="1416"/>
                    <a:pt x="840" y="1417"/>
                  </a:cubicBezTo>
                  <a:cubicBezTo>
                    <a:pt x="838" y="1417"/>
                    <a:pt x="836" y="1417"/>
                    <a:pt x="834" y="1417"/>
                  </a:cubicBezTo>
                  <a:cubicBezTo>
                    <a:pt x="827" y="1417"/>
                    <a:pt x="818" y="1415"/>
                    <a:pt x="811" y="1401"/>
                  </a:cubicBezTo>
                  <a:cubicBezTo>
                    <a:pt x="805" y="1401"/>
                    <a:pt x="802" y="1404"/>
                    <a:pt x="805" y="1423"/>
                  </a:cubicBezTo>
                  <a:cubicBezTo>
                    <a:pt x="811" y="1447"/>
                    <a:pt x="812" y="1457"/>
                    <a:pt x="811" y="1457"/>
                  </a:cubicBezTo>
                  <a:cubicBezTo>
                    <a:pt x="811" y="1457"/>
                    <a:pt x="810" y="1453"/>
                    <a:pt x="808" y="1445"/>
                  </a:cubicBezTo>
                  <a:cubicBezTo>
                    <a:pt x="800" y="1422"/>
                    <a:pt x="779" y="1409"/>
                    <a:pt x="764" y="1409"/>
                  </a:cubicBezTo>
                  <a:cubicBezTo>
                    <a:pt x="752" y="1409"/>
                    <a:pt x="743" y="1417"/>
                    <a:pt x="746" y="1436"/>
                  </a:cubicBezTo>
                  <a:lnTo>
                    <a:pt x="739" y="1436"/>
                  </a:lnTo>
                  <a:cubicBezTo>
                    <a:pt x="734" y="1428"/>
                    <a:pt x="727" y="1424"/>
                    <a:pt x="721" y="1424"/>
                  </a:cubicBezTo>
                  <a:cubicBezTo>
                    <a:pt x="712" y="1424"/>
                    <a:pt x="705" y="1431"/>
                    <a:pt x="705" y="1442"/>
                  </a:cubicBezTo>
                  <a:lnTo>
                    <a:pt x="695" y="1445"/>
                  </a:lnTo>
                  <a:cubicBezTo>
                    <a:pt x="689" y="1436"/>
                    <a:pt x="685" y="1431"/>
                    <a:pt x="682" y="1431"/>
                  </a:cubicBezTo>
                  <a:cubicBezTo>
                    <a:pt x="679" y="1431"/>
                    <a:pt x="678" y="1437"/>
                    <a:pt x="680" y="1448"/>
                  </a:cubicBezTo>
                  <a:cubicBezTo>
                    <a:pt x="680" y="1464"/>
                    <a:pt x="683" y="1478"/>
                    <a:pt x="683" y="1478"/>
                  </a:cubicBezTo>
                  <a:cubicBezTo>
                    <a:pt x="682" y="1478"/>
                    <a:pt x="682" y="1475"/>
                    <a:pt x="680" y="1470"/>
                  </a:cubicBezTo>
                  <a:cubicBezTo>
                    <a:pt x="678" y="1456"/>
                    <a:pt x="673" y="1452"/>
                    <a:pt x="667" y="1452"/>
                  </a:cubicBezTo>
                  <a:cubicBezTo>
                    <a:pt x="663" y="1452"/>
                    <a:pt x="659" y="1453"/>
                    <a:pt x="655" y="1454"/>
                  </a:cubicBezTo>
                  <a:cubicBezTo>
                    <a:pt x="639" y="1457"/>
                    <a:pt x="639" y="1457"/>
                    <a:pt x="648" y="1476"/>
                  </a:cubicBezTo>
                  <a:cubicBezTo>
                    <a:pt x="644" y="1483"/>
                    <a:pt x="641" y="1486"/>
                    <a:pt x="639" y="1486"/>
                  </a:cubicBezTo>
                  <a:cubicBezTo>
                    <a:pt x="634" y="1486"/>
                    <a:pt x="631" y="1472"/>
                    <a:pt x="626" y="1457"/>
                  </a:cubicBezTo>
                  <a:cubicBezTo>
                    <a:pt x="624" y="1440"/>
                    <a:pt x="621" y="1430"/>
                    <a:pt x="620" y="1430"/>
                  </a:cubicBezTo>
                  <a:lnTo>
                    <a:pt x="620" y="1430"/>
                  </a:lnTo>
                  <a:cubicBezTo>
                    <a:pt x="618" y="1430"/>
                    <a:pt x="619" y="1446"/>
                    <a:pt x="626" y="1479"/>
                  </a:cubicBezTo>
                  <a:cubicBezTo>
                    <a:pt x="628" y="1506"/>
                    <a:pt x="627" y="1516"/>
                    <a:pt x="625" y="1516"/>
                  </a:cubicBezTo>
                  <a:cubicBezTo>
                    <a:pt x="623" y="1516"/>
                    <a:pt x="621" y="1512"/>
                    <a:pt x="620" y="1504"/>
                  </a:cubicBezTo>
                  <a:cubicBezTo>
                    <a:pt x="614" y="1483"/>
                    <a:pt x="617" y="1483"/>
                    <a:pt x="620" y="1483"/>
                  </a:cubicBezTo>
                  <a:lnTo>
                    <a:pt x="611" y="1442"/>
                  </a:lnTo>
                  <a:cubicBezTo>
                    <a:pt x="608" y="1442"/>
                    <a:pt x="608" y="1442"/>
                    <a:pt x="608" y="1464"/>
                  </a:cubicBezTo>
                  <a:cubicBezTo>
                    <a:pt x="608" y="1464"/>
                    <a:pt x="605" y="1464"/>
                    <a:pt x="608" y="1486"/>
                  </a:cubicBezTo>
                  <a:cubicBezTo>
                    <a:pt x="608" y="1504"/>
                    <a:pt x="614" y="1526"/>
                    <a:pt x="620" y="1545"/>
                  </a:cubicBezTo>
                  <a:cubicBezTo>
                    <a:pt x="630" y="1564"/>
                    <a:pt x="626" y="1564"/>
                    <a:pt x="623" y="1567"/>
                  </a:cubicBezTo>
                  <a:cubicBezTo>
                    <a:pt x="611" y="1548"/>
                    <a:pt x="605" y="1526"/>
                    <a:pt x="605" y="1508"/>
                  </a:cubicBezTo>
                  <a:cubicBezTo>
                    <a:pt x="608" y="1504"/>
                    <a:pt x="601" y="1486"/>
                    <a:pt x="598" y="1464"/>
                  </a:cubicBezTo>
                  <a:cubicBezTo>
                    <a:pt x="597" y="1461"/>
                    <a:pt x="596" y="1459"/>
                    <a:pt x="595" y="1459"/>
                  </a:cubicBezTo>
                  <a:cubicBezTo>
                    <a:pt x="590" y="1459"/>
                    <a:pt x="585" y="1489"/>
                    <a:pt x="588" y="1519"/>
                  </a:cubicBezTo>
                  <a:lnTo>
                    <a:pt x="588" y="1519"/>
                  </a:lnTo>
                  <a:cubicBezTo>
                    <a:pt x="587" y="1517"/>
                    <a:pt x="587" y="1515"/>
                    <a:pt x="586" y="1511"/>
                  </a:cubicBezTo>
                  <a:cubicBezTo>
                    <a:pt x="581" y="1494"/>
                    <a:pt x="576" y="1492"/>
                    <a:pt x="571" y="1492"/>
                  </a:cubicBezTo>
                  <a:cubicBezTo>
                    <a:pt x="570" y="1492"/>
                    <a:pt x="568" y="1492"/>
                    <a:pt x="567" y="1492"/>
                  </a:cubicBezTo>
                  <a:cubicBezTo>
                    <a:pt x="558" y="1495"/>
                    <a:pt x="554" y="1495"/>
                    <a:pt x="561" y="1514"/>
                  </a:cubicBezTo>
                  <a:cubicBezTo>
                    <a:pt x="564" y="1536"/>
                    <a:pt x="570" y="1555"/>
                    <a:pt x="567" y="1558"/>
                  </a:cubicBezTo>
                  <a:cubicBezTo>
                    <a:pt x="567" y="1558"/>
                    <a:pt x="567" y="1557"/>
                    <a:pt x="568" y="1557"/>
                  </a:cubicBezTo>
                  <a:cubicBezTo>
                    <a:pt x="571" y="1557"/>
                    <a:pt x="574" y="1578"/>
                    <a:pt x="579" y="1595"/>
                  </a:cubicBezTo>
                  <a:cubicBezTo>
                    <a:pt x="570" y="1583"/>
                    <a:pt x="564" y="1570"/>
                    <a:pt x="558" y="1558"/>
                  </a:cubicBezTo>
                  <a:cubicBezTo>
                    <a:pt x="543" y="1523"/>
                    <a:pt x="531" y="1504"/>
                    <a:pt x="517" y="1504"/>
                  </a:cubicBezTo>
                  <a:cubicBezTo>
                    <a:pt x="516" y="1504"/>
                    <a:pt x="515" y="1504"/>
                    <a:pt x="514" y="1504"/>
                  </a:cubicBezTo>
                  <a:cubicBezTo>
                    <a:pt x="512" y="1504"/>
                    <a:pt x="510" y="1505"/>
                    <a:pt x="508" y="1505"/>
                  </a:cubicBezTo>
                  <a:cubicBezTo>
                    <a:pt x="501" y="1505"/>
                    <a:pt x="493" y="1503"/>
                    <a:pt x="485" y="1489"/>
                  </a:cubicBezTo>
                  <a:cubicBezTo>
                    <a:pt x="479" y="1489"/>
                    <a:pt x="476" y="1489"/>
                    <a:pt x="479" y="1511"/>
                  </a:cubicBezTo>
                  <a:lnTo>
                    <a:pt x="473" y="1511"/>
                  </a:lnTo>
                  <a:cubicBezTo>
                    <a:pt x="468" y="1502"/>
                    <a:pt x="465" y="1497"/>
                    <a:pt x="462" y="1497"/>
                  </a:cubicBezTo>
                  <a:cubicBezTo>
                    <a:pt x="460" y="1497"/>
                    <a:pt x="459" y="1502"/>
                    <a:pt x="460" y="1514"/>
                  </a:cubicBezTo>
                  <a:cubicBezTo>
                    <a:pt x="461" y="1521"/>
                    <a:pt x="461" y="1524"/>
                    <a:pt x="460" y="1524"/>
                  </a:cubicBezTo>
                  <a:cubicBezTo>
                    <a:pt x="458" y="1524"/>
                    <a:pt x="454" y="1517"/>
                    <a:pt x="452" y="1517"/>
                  </a:cubicBezTo>
                  <a:cubicBezTo>
                    <a:pt x="451" y="1517"/>
                    <a:pt x="451" y="1517"/>
                    <a:pt x="451" y="1517"/>
                  </a:cubicBezTo>
                  <a:cubicBezTo>
                    <a:pt x="442" y="1499"/>
                    <a:pt x="438" y="1488"/>
                    <a:pt x="437" y="1488"/>
                  </a:cubicBezTo>
                  <a:lnTo>
                    <a:pt x="437" y="1488"/>
                  </a:lnTo>
                  <a:cubicBezTo>
                    <a:pt x="436" y="1488"/>
                    <a:pt x="441" y="1503"/>
                    <a:pt x="451" y="1536"/>
                  </a:cubicBezTo>
                  <a:cubicBezTo>
                    <a:pt x="457" y="1558"/>
                    <a:pt x="470" y="1577"/>
                    <a:pt x="473" y="1577"/>
                  </a:cubicBezTo>
                  <a:lnTo>
                    <a:pt x="482" y="1573"/>
                  </a:lnTo>
                  <a:lnTo>
                    <a:pt x="482" y="1573"/>
                  </a:lnTo>
                  <a:lnTo>
                    <a:pt x="476" y="1595"/>
                  </a:lnTo>
                  <a:cubicBezTo>
                    <a:pt x="473" y="1595"/>
                    <a:pt x="470" y="1617"/>
                    <a:pt x="476" y="1639"/>
                  </a:cubicBezTo>
                  <a:cubicBezTo>
                    <a:pt x="476" y="1639"/>
                    <a:pt x="482" y="1658"/>
                    <a:pt x="476" y="1658"/>
                  </a:cubicBezTo>
                  <a:lnTo>
                    <a:pt x="467" y="1617"/>
                  </a:lnTo>
                  <a:cubicBezTo>
                    <a:pt x="467" y="1598"/>
                    <a:pt x="460" y="1577"/>
                    <a:pt x="457" y="1558"/>
                  </a:cubicBezTo>
                  <a:cubicBezTo>
                    <a:pt x="448" y="1533"/>
                    <a:pt x="438" y="1516"/>
                    <a:pt x="434" y="1516"/>
                  </a:cubicBezTo>
                  <a:lnTo>
                    <a:pt x="434" y="1516"/>
                  </a:lnTo>
                  <a:cubicBezTo>
                    <a:pt x="432" y="1516"/>
                    <a:pt x="432" y="1523"/>
                    <a:pt x="435" y="1539"/>
                  </a:cubicBezTo>
                  <a:cubicBezTo>
                    <a:pt x="432" y="1539"/>
                    <a:pt x="432" y="1539"/>
                    <a:pt x="423" y="1520"/>
                  </a:cubicBezTo>
                  <a:cubicBezTo>
                    <a:pt x="422" y="1513"/>
                    <a:pt x="420" y="1508"/>
                    <a:pt x="420" y="1508"/>
                  </a:cubicBezTo>
                  <a:lnTo>
                    <a:pt x="420" y="1508"/>
                  </a:lnTo>
                  <a:cubicBezTo>
                    <a:pt x="419" y="1508"/>
                    <a:pt x="419" y="1518"/>
                    <a:pt x="423" y="1542"/>
                  </a:cubicBezTo>
                  <a:cubicBezTo>
                    <a:pt x="426" y="1563"/>
                    <a:pt x="426" y="1574"/>
                    <a:pt x="423" y="1574"/>
                  </a:cubicBezTo>
                  <a:cubicBezTo>
                    <a:pt x="421" y="1574"/>
                    <a:pt x="416" y="1565"/>
                    <a:pt x="410" y="1545"/>
                  </a:cubicBezTo>
                  <a:cubicBezTo>
                    <a:pt x="402" y="1523"/>
                    <a:pt x="393" y="1514"/>
                    <a:pt x="388" y="1514"/>
                  </a:cubicBezTo>
                  <a:cubicBezTo>
                    <a:pt x="383" y="1514"/>
                    <a:pt x="381" y="1520"/>
                    <a:pt x="382" y="1530"/>
                  </a:cubicBezTo>
                  <a:cubicBezTo>
                    <a:pt x="390" y="1554"/>
                    <a:pt x="388" y="1565"/>
                    <a:pt x="384" y="1565"/>
                  </a:cubicBezTo>
                  <a:cubicBezTo>
                    <a:pt x="381" y="1565"/>
                    <a:pt x="376" y="1560"/>
                    <a:pt x="373" y="1551"/>
                  </a:cubicBezTo>
                  <a:cubicBezTo>
                    <a:pt x="370" y="1542"/>
                    <a:pt x="367" y="1538"/>
                    <a:pt x="365" y="1538"/>
                  </a:cubicBezTo>
                  <a:cubicBezTo>
                    <a:pt x="363" y="1538"/>
                    <a:pt x="362" y="1543"/>
                    <a:pt x="363" y="1555"/>
                  </a:cubicBezTo>
                  <a:cubicBezTo>
                    <a:pt x="359" y="1541"/>
                    <a:pt x="353" y="1527"/>
                    <a:pt x="351" y="1527"/>
                  </a:cubicBezTo>
                  <a:cubicBezTo>
                    <a:pt x="350" y="1527"/>
                    <a:pt x="350" y="1529"/>
                    <a:pt x="351" y="1536"/>
                  </a:cubicBezTo>
                  <a:cubicBezTo>
                    <a:pt x="351" y="1536"/>
                    <a:pt x="348" y="1536"/>
                    <a:pt x="354" y="1558"/>
                  </a:cubicBezTo>
                  <a:lnTo>
                    <a:pt x="357" y="1598"/>
                  </a:lnTo>
                  <a:cubicBezTo>
                    <a:pt x="360" y="1598"/>
                    <a:pt x="366" y="1617"/>
                    <a:pt x="370" y="1639"/>
                  </a:cubicBezTo>
                  <a:cubicBezTo>
                    <a:pt x="371" y="1644"/>
                    <a:pt x="371" y="1647"/>
                    <a:pt x="370" y="1647"/>
                  </a:cubicBezTo>
                  <a:cubicBezTo>
                    <a:pt x="366" y="1647"/>
                    <a:pt x="351" y="1627"/>
                    <a:pt x="335" y="1583"/>
                  </a:cubicBezTo>
                  <a:lnTo>
                    <a:pt x="316" y="1542"/>
                  </a:lnTo>
                  <a:lnTo>
                    <a:pt x="326" y="1583"/>
                  </a:lnTo>
                  <a:cubicBezTo>
                    <a:pt x="325" y="1583"/>
                    <a:pt x="324" y="1583"/>
                    <a:pt x="324" y="1583"/>
                  </a:cubicBezTo>
                  <a:cubicBezTo>
                    <a:pt x="321" y="1583"/>
                    <a:pt x="318" y="1581"/>
                    <a:pt x="313" y="1564"/>
                  </a:cubicBezTo>
                  <a:cubicBezTo>
                    <a:pt x="310" y="1545"/>
                    <a:pt x="310" y="1545"/>
                    <a:pt x="307" y="1545"/>
                  </a:cubicBezTo>
                  <a:cubicBezTo>
                    <a:pt x="307" y="1545"/>
                    <a:pt x="301" y="1545"/>
                    <a:pt x="307" y="1567"/>
                  </a:cubicBezTo>
                  <a:cubicBezTo>
                    <a:pt x="312" y="1591"/>
                    <a:pt x="315" y="1601"/>
                    <a:pt x="314" y="1601"/>
                  </a:cubicBezTo>
                  <a:cubicBezTo>
                    <a:pt x="313" y="1601"/>
                    <a:pt x="311" y="1595"/>
                    <a:pt x="307" y="1586"/>
                  </a:cubicBezTo>
                  <a:cubicBezTo>
                    <a:pt x="301" y="1568"/>
                    <a:pt x="297" y="1558"/>
                    <a:pt x="295" y="1558"/>
                  </a:cubicBezTo>
                  <a:lnTo>
                    <a:pt x="295" y="1558"/>
                  </a:lnTo>
                  <a:cubicBezTo>
                    <a:pt x="293" y="1558"/>
                    <a:pt x="294" y="1568"/>
                    <a:pt x="297" y="1589"/>
                  </a:cubicBezTo>
                  <a:cubicBezTo>
                    <a:pt x="302" y="1609"/>
                    <a:pt x="304" y="1620"/>
                    <a:pt x="304" y="1620"/>
                  </a:cubicBezTo>
                  <a:cubicBezTo>
                    <a:pt x="304" y="1620"/>
                    <a:pt x="301" y="1609"/>
                    <a:pt x="294" y="1589"/>
                  </a:cubicBezTo>
                  <a:cubicBezTo>
                    <a:pt x="288" y="1570"/>
                    <a:pt x="279" y="1551"/>
                    <a:pt x="276" y="1551"/>
                  </a:cubicBezTo>
                  <a:lnTo>
                    <a:pt x="276" y="1551"/>
                  </a:lnTo>
                  <a:lnTo>
                    <a:pt x="282" y="1570"/>
                  </a:lnTo>
                  <a:cubicBezTo>
                    <a:pt x="287" y="1595"/>
                    <a:pt x="289" y="1604"/>
                    <a:pt x="287" y="1604"/>
                  </a:cubicBezTo>
                  <a:cubicBezTo>
                    <a:pt x="285" y="1604"/>
                    <a:pt x="282" y="1600"/>
                    <a:pt x="279" y="1592"/>
                  </a:cubicBezTo>
                  <a:cubicBezTo>
                    <a:pt x="276" y="1583"/>
                    <a:pt x="273" y="1578"/>
                    <a:pt x="271" y="1578"/>
                  </a:cubicBezTo>
                  <a:cubicBezTo>
                    <a:pt x="269" y="1578"/>
                    <a:pt x="268" y="1584"/>
                    <a:pt x="266" y="1595"/>
                  </a:cubicBezTo>
                  <a:cubicBezTo>
                    <a:pt x="265" y="1595"/>
                    <a:pt x="263" y="1596"/>
                    <a:pt x="262" y="1596"/>
                  </a:cubicBezTo>
                  <a:cubicBezTo>
                    <a:pt x="258" y="1596"/>
                    <a:pt x="255" y="1594"/>
                    <a:pt x="250" y="1577"/>
                  </a:cubicBezTo>
                  <a:cubicBezTo>
                    <a:pt x="246" y="1556"/>
                    <a:pt x="243" y="1546"/>
                    <a:pt x="243" y="1546"/>
                  </a:cubicBezTo>
                  <a:lnTo>
                    <a:pt x="243" y="1546"/>
                  </a:lnTo>
                  <a:cubicBezTo>
                    <a:pt x="243" y="1546"/>
                    <a:pt x="244" y="1556"/>
                    <a:pt x="247" y="1577"/>
                  </a:cubicBezTo>
                  <a:cubicBezTo>
                    <a:pt x="247" y="1588"/>
                    <a:pt x="247" y="1593"/>
                    <a:pt x="246" y="1593"/>
                  </a:cubicBezTo>
                  <a:cubicBezTo>
                    <a:pt x="244" y="1593"/>
                    <a:pt x="241" y="1589"/>
                    <a:pt x="235" y="1580"/>
                  </a:cubicBezTo>
                  <a:cubicBezTo>
                    <a:pt x="232" y="1571"/>
                    <a:pt x="230" y="1566"/>
                    <a:pt x="229" y="1566"/>
                  </a:cubicBezTo>
                  <a:cubicBezTo>
                    <a:pt x="228" y="1566"/>
                    <a:pt x="228" y="1571"/>
                    <a:pt x="228" y="1583"/>
                  </a:cubicBezTo>
                  <a:cubicBezTo>
                    <a:pt x="238" y="1620"/>
                    <a:pt x="244" y="1642"/>
                    <a:pt x="247" y="1642"/>
                  </a:cubicBezTo>
                  <a:cubicBezTo>
                    <a:pt x="248" y="1641"/>
                    <a:pt x="249" y="1641"/>
                    <a:pt x="249" y="1641"/>
                  </a:cubicBezTo>
                  <a:cubicBezTo>
                    <a:pt x="251" y="1641"/>
                    <a:pt x="252" y="1645"/>
                    <a:pt x="257" y="1661"/>
                  </a:cubicBezTo>
                  <a:lnTo>
                    <a:pt x="247" y="1661"/>
                  </a:lnTo>
                  <a:cubicBezTo>
                    <a:pt x="244" y="1664"/>
                    <a:pt x="241" y="1664"/>
                    <a:pt x="238" y="1686"/>
                  </a:cubicBezTo>
                  <a:cubicBezTo>
                    <a:pt x="235" y="1703"/>
                    <a:pt x="241" y="1730"/>
                    <a:pt x="245" y="1730"/>
                  </a:cubicBezTo>
                  <a:cubicBezTo>
                    <a:pt x="246" y="1730"/>
                    <a:pt x="247" y="1729"/>
                    <a:pt x="247" y="1724"/>
                  </a:cubicBezTo>
                  <a:lnTo>
                    <a:pt x="257" y="1746"/>
                  </a:lnTo>
                  <a:cubicBezTo>
                    <a:pt x="263" y="1775"/>
                    <a:pt x="268" y="1790"/>
                    <a:pt x="270" y="1790"/>
                  </a:cubicBezTo>
                  <a:cubicBezTo>
                    <a:pt x="272" y="1790"/>
                    <a:pt x="271" y="1774"/>
                    <a:pt x="263" y="1743"/>
                  </a:cubicBezTo>
                  <a:cubicBezTo>
                    <a:pt x="254" y="1710"/>
                    <a:pt x="251" y="1695"/>
                    <a:pt x="251" y="1695"/>
                  </a:cubicBezTo>
                  <a:lnTo>
                    <a:pt x="251" y="1695"/>
                  </a:lnTo>
                  <a:cubicBezTo>
                    <a:pt x="252" y="1695"/>
                    <a:pt x="256" y="1705"/>
                    <a:pt x="263" y="1724"/>
                  </a:cubicBezTo>
                  <a:cubicBezTo>
                    <a:pt x="272" y="1761"/>
                    <a:pt x="276" y="1761"/>
                    <a:pt x="279" y="1761"/>
                  </a:cubicBezTo>
                  <a:cubicBezTo>
                    <a:pt x="282" y="1761"/>
                    <a:pt x="282" y="1761"/>
                    <a:pt x="288" y="1780"/>
                  </a:cubicBezTo>
                  <a:cubicBezTo>
                    <a:pt x="291" y="1802"/>
                    <a:pt x="301" y="1821"/>
                    <a:pt x="304" y="1821"/>
                  </a:cubicBezTo>
                  <a:cubicBezTo>
                    <a:pt x="310" y="1821"/>
                    <a:pt x="310" y="1821"/>
                    <a:pt x="304" y="1799"/>
                  </a:cubicBezTo>
                  <a:cubicBezTo>
                    <a:pt x="300" y="1791"/>
                    <a:pt x="299" y="1786"/>
                    <a:pt x="301" y="1786"/>
                  </a:cubicBezTo>
                  <a:lnTo>
                    <a:pt x="301" y="1786"/>
                  </a:lnTo>
                  <a:cubicBezTo>
                    <a:pt x="303" y="1786"/>
                    <a:pt x="309" y="1795"/>
                    <a:pt x="316" y="1818"/>
                  </a:cubicBezTo>
                  <a:cubicBezTo>
                    <a:pt x="320" y="1825"/>
                    <a:pt x="322" y="1830"/>
                    <a:pt x="323" y="1830"/>
                  </a:cubicBezTo>
                  <a:cubicBezTo>
                    <a:pt x="324" y="1830"/>
                    <a:pt x="322" y="1820"/>
                    <a:pt x="316" y="1796"/>
                  </a:cubicBezTo>
                  <a:cubicBezTo>
                    <a:pt x="310" y="1776"/>
                    <a:pt x="309" y="1765"/>
                    <a:pt x="312" y="1765"/>
                  </a:cubicBezTo>
                  <a:lnTo>
                    <a:pt x="312" y="1765"/>
                  </a:lnTo>
                  <a:cubicBezTo>
                    <a:pt x="314" y="1765"/>
                    <a:pt x="319" y="1776"/>
                    <a:pt x="326" y="1796"/>
                  </a:cubicBezTo>
                  <a:lnTo>
                    <a:pt x="335" y="1793"/>
                  </a:lnTo>
                  <a:cubicBezTo>
                    <a:pt x="338" y="1793"/>
                    <a:pt x="332" y="1771"/>
                    <a:pt x="329" y="1752"/>
                  </a:cubicBezTo>
                  <a:cubicBezTo>
                    <a:pt x="321" y="1728"/>
                    <a:pt x="318" y="1718"/>
                    <a:pt x="319" y="1718"/>
                  </a:cubicBezTo>
                  <a:lnTo>
                    <a:pt x="319" y="1718"/>
                  </a:lnTo>
                  <a:cubicBezTo>
                    <a:pt x="320" y="1718"/>
                    <a:pt x="322" y="1722"/>
                    <a:pt x="326" y="1730"/>
                  </a:cubicBezTo>
                  <a:cubicBezTo>
                    <a:pt x="332" y="1743"/>
                    <a:pt x="335" y="1758"/>
                    <a:pt x="341" y="1771"/>
                  </a:cubicBezTo>
                  <a:cubicBezTo>
                    <a:pt x="344" y="1790"/>
                    <a:pt x="348" y="1790"/>
                    <a:pt x="351" y="1790"/>
                  </a:cubicBezTo>
                  <a:cubicBezTo>
                    <a:pt x="357" y="1790"/>
                    <a:pt x="363" y="1787"/>
                    <a:pt x="357" y="1768"/>
                  </a:cubicBezTo>
                  <a:lnTo>
                    <a:pt x="357" y="1768"/>
                  </a:lnTo>
                  <a:lnTo>
                    <a:pt x="363" y="1787"/>
                  </a:lnTo>
                  <a:cubicBezTo>
                    <a:pt x="365" y="1787"/>
                    <a:pt x="369" y="1796"/>
                    <a:pt x="369" y="1796"/>
                  </a:cubicBezTo>
                  <a:cubicBezTo>
                    <a:pt x="369" y="1796"/>
                    <a:pt x="368" y="1794"/>
                    <a:pt x="366" y="1787"/>
                  </a:cubicBezTo>
                  <a:lnTo>
                    <a:pt x="366" y="1787"/>
                  </a:lnTo>
                  <a:cubicBezTo>
                    <a:pt x="366" y="1787"/>
                    <a:pt x="370" y="1787"/>
                    <a:pt x="382" y="1805"/>
                  </a:cubicBezTo>
                  <a:cubicBezTo>
                    <a:pt x="384" y="1808"/>
                    <a:pt x="386" y="1810"/>
                    <a:pt x="387" y="1810"/>
                  </a:cubicBezTo>
                  <a:cubicBezTo>
                    <a:pt x="395" y="1810"/>
                    <a:pt x="394" y="1774"/>
                    <a:pt x="376" y="1743"/>
                  </a:cubicBezTo>
                  <a:lnTo>
                    <a:pt x="379" y="1743"/>
                  </a:lnTo>
                  <a:cubicBezTo>
                    <a:pt x="382" y="1740"/>
                    <a:pt x="379" y="1721"/>
                    <a:pt x="379" y="1721"/>
                  </a:cubicBezTo>
                  <a:cubicBezTo>
                    <a:pt x="373" y="1699"/>
                    <a:pt x="376" y="1699"/>
                    <a:pt x="382" y="1699"/>
                  </a:cubicBezTo>
                  <a:lnTo>
                    <a:pt x="391" y="1740"/>
                  </a:lnTo>
                  <a:cubicBezTo>
                    <a:pt x="397" y="1775"/>
                    <a:pt x="403" y="1797"/>
                    <a:pt x="406" y="1797"/>
                  </a:cubicBezTo>
                  <a:cubicBezTo>
                    <a:pt x="408" y="1797"/>
                    <a:pt x="408" y="1785"/>
                    <a:pt x="404" y="1758"/>
                  </a:cubicBezTo>
                  <a:lnTo>
                    <a:pt x="404" y="1758"/>
                  </a:lnTo>
                  <a:lnTo>
                    <a:pt x="407" y="1777"/>
                  </a:lnTo>
                  <a:cubicBezTo>
                    <a:pt x="410" y="1788"/>
                    <a:pt x="413" y="1794"/>
                    <a:pt x="415" y="1794"/>
                  </a:cubicBezTo>
                  <a:cubicBezTo>
                    <a:pt x="417" y="1794"/>
                    <a:pt x="418" y="1788"/>
                    <a:pt x="420" y="1777"/>
                  </a:cubicBezTo>
                  <a:cubicBezTo>
                    <a:pt x="420" y="1755"/>
                    <a:pt x="417" y="1733"/>
                    <a:pt x="413" y="1714"/>
                  </a:cubicBezTo>
                  <a:cubicBezTo>
                    <a:pt x="407" y="1692"/>
                    <a:pt x="410" y="1692"/>
                    <a:pt x="410" y="1692"/>
                  </a:cubicBezTo>
                  <a:cubicBezTo>
                    <a:pt x="413" y="1692"/>
                    <a:pt x="413" y="1692"/>
                    <a:pt x="420" y="1711"/>
                  </a:cubicBezTo>
                  <a:cubicBezTo>
                    <a:pt x="424" y="1732"/>
                    <a:pt x="428" y="1742"/>
                    <a:pt x="430" y="1742"/>
                  </a:cubicBezTo>
                  <a:cubicBezTo>
                    <a:pt x="432" y="1742"/>
                    <a:pt x="432" y="1732"/>
                    <a:pt x="429" y="1711"/>
                  </a:cubicBezTo>
                  <a:lnTo>
                    <a:pt x="429" y="1711"/>
                  </a:lnTo>
                  <a:lnTo>
                    <a:pt x="435" y="1730"/>
                  </a:lnTo>
                  <a:cubicBezTo>
                    <a:pt x="439" y="1745"/>
                    <a:pt x="444" y="1758"/>
                    <a:pt x="450" y="1758"/>
                  </a:cubicBezTo>
                  <a:cubicBezTo>
                    <a:pt x="454" y="1758"/>
                    <a:pt x="458" y="1754"/>
                    <a:pt x="464" y="1746"/>
                  </a:cubicBezTo>
                  <a:cubicBezTo>
                    <a:pt x="468" y="1745"/>
                    <a:pt x="472" y="1744"/>
                    <a:pt x="477" y="1744"/>
                  </a:cubicBezTo>
                  <a:cubicBezTo>
                    <a:pt x="484" y="1744"/>
                    <a:pt x="491" y="1747"/>
                    <a:pt x="495" y="1761"/>
                  </a:cubicBezTo>
                  <a:cubicBezTo>
                    <a:pt x="495" y="1765"/>
                    <a:pt x="496" y="1766"/>
                    <a:pt x="497" y="1766"/>
                  </a:cubicBezTo>
                  <a:cubicBezTo>
                    <a:pt x="500" y="1766"/>
                    <a:pt x="504" y="1732"/>
                    <a:pt x="501" y="1696"/>
                  </a:cubicBezTo>
                  <a:lnTo>
                    <a:pt x="501" y="1696"/>
                  </a:lnTo>
                  <a:cubicBezTo>
                    <a:pt x="506" y="1713"/>
                    <a:pt x="509" y="1715"/>
                    <a:pt x="513" y="1715"/>
                  </a:cubicBezTo>
                  <a:cubicBezTo>
                    <a:pt x="514" y="1715"/>
                    <a:pt x="515" y="1714"/>
                    <a:pt x="517" y="1714"/>
                  </a:cubicBezTo>
                  <a:cubicBezTo>
                    <a:pt x="520" y="1714"/>
                    <a:pt x="523" y="1713"/>
                    <a:pt x="525" y="1713"/>
                  </a:cubicBezTo>
                  <a:cubicBezTo>
                    <a:pt x="530" y="1713"/>
                    <a:pt x="530" y="1717"/>
                    <a:pt x="532" y="1733"/>
                  </a:cubicBezTo>
                  <a:cubicBezTo>
                    <a:pt x="536" y="1753"/>
                    <a:pt x="537" y="1763"/>
                    <a:pt x="538" y="1763"/>
                  </a:cubicBezTo>
                  <a:cubicBezTo>
                    <a:pt x="539" y="1763"/>
                    <a:pt x="539" y="1752"/>
                    <a:pt x="539" y="1730"/>
                  </a:cubicBezTo>
                  <a:cubicBezTo>
                    <a:pt x="536" y="1714"/>
                    <a:pt x="537" y="1707"/>
                    <a:pt x="540" y="1707"/>
                  </a:cubicBezTo>
                  <a:cubicBezTo>
                    <a:pt x="544" y="1707"/>
                    <a:pt x="552" y="1724"/>
                    <a:pt x="558" y="1749"/>
                  </a:cubicBezTo>
                  <a:cubicBezTo>
                    <a:pt x="561" y="1768"/>
                    <a:pt x="567" y="1768"/>
                    <a:pt x="573" y="1768"/>
                  </a:cubicBezTo>
                  <a:cubicBezTo>
                    <a:pt x="573" y="1746"/>
                    <a:pt x="579" y="1746"/>
                    <a:pt x="586" y="1743"/>
                  </a:cubicBezTo>
                  <a:cubicBezTo>
                    <a:pt x="598" y="1740"/>
                    <a:pt x="598" y="1740"/>
                    <a:pt x="589" y="1699"/>
                  </a:cubicBezTo>
                  <a:cubicBezTo>
                    <a:pt x="579" y="1658"/>
                    <a:pt x="583" y="1658"/>
                    <a:pt x="589" y="1658"/>
                  </a:cubicBezTo>
                  <a:cubicBezTo>
                    <a:pt x="590" y="1657"/>
                    <a:pt x="591" y="1657"/>
                    <a:pt x="592" y="1657"/>
                  </a:cubicBezTo>
                  <a:cubicBezTo>
                    <a:pt x="594" y="1657"/>
                    <a:pt x="597" y="1661"/>
                    <a:pt x="601" y="1677"/>
                  </a:cubicBezTo>
                  <a:cubicBezTo>
                    <a:pt x="601" y="1677"/>
                    <a:pt x="611" y="1696"/>
                    <a:pt x="614" y="1696"/>
                  </a:cubicBezTo>
                  <a:cubicBezTo>
                    <a:pt x="615" y="1695"/>
                    <a:pt x="616" y="1694"/>
                    <a:pt x="617" y="1694"/>
                  </a:cubicBezTo>
                  <a:cubicBezTo>
                    <a:pt x="619" y="1694"/>
                    <a:pt x="622" y="1699"/>
                    <a:pt x="626" y="1714"/>
                  </a:cubicBezTo>
                  <a:cubicBezTo>
                    <a:pt x="626" y="1714"/>
                    <a:pt x="635" y="1730"/>
                    <a:pt x="641" y="1730"/>
                  </a:cubicBezTo>
                  <a:cubicBezTo>
                    <a:pt x="641" y="1730"/>
                    <a:pt x="642" y="1730"/>
                    <a:pt x="642" y="1730"/>
                  </a:cubicBezTo>
                  <a:cubicBezTo>
                    <a:pt x="648" y="1730"/>
                    <a:pt x="658" y="1730"/>
                    <a:pt x="661" y="1749"/>
                  </a:cubicBezTo>
                  <a:cubicBezTo>
                    <a:pt x="667" y="1749"/>
                    <a:pt x="667" y="1749"/>
                    <a:pt x="661" y="1727"/>
                  </a:cubicBezTo>
                  <a:cubicBezTo>
                    <a:pt x="656" y="1713"/>
                    <a:pt x="655" y="1698"/>
                    <a:pt x="662" y="1698"/>
                  </a:cubicBezTo>
                  <a:cubicBezTo>
                    <a:pt x="665" y="1698"/>
                    <a:pt x="668" y="1700"/>
                    <a:pt x="673" y="1705"/>
                  </a:cubicBezTo>
                  <a:cubicBezTo>
                    <a:pt x="683" y="1702"/>
                    <a:pt x="692" y="1699"/>
                    <a:pt x="689" y="1680"/>
                  </a:cubicBezTo>
                  <a:cubicBezTo>
                    <a:pt x="692" y="1680"/>
                    <a:pt x="692" y="1680"/>
                    <a:pt x="695" y="1699"/>
                  </a:cubicBezTo>
                  <a:cubicBezTo>
                    <a:pt x="702" y="1719"/>
                    <a:pt x="706" y="1729"/>
                    <a:pt x="709" y="1729"/>
                  </a:cubicBezTo>
                  <a:cubicBezTo>
                    <a:pt x="712" y="1729"/>
                    <a:pt x="713" y="1718"/>
                    <a:pt x="711" y="1696"/>
                  </a:cubicBezTo>
                  <a:cubicBezTo>
                    <a:pt x="710" y="1686"/>
                    <a:pt x="710" y="1682"/>
                    <a:pt x="711" y="1682"/>
                  </a:cubicBezTo>
                  <a:cubicBezTo>
                    <a:pt x="713" y="1682"/>
                    <a:pt x="716" y="1686"/>
                    <a:pt x="721" y="1696"/>
                  </a:cubicBezTo>
                  <a:cubicBezTo>
                    <a:pt x="721" y="1696"/>
                    <a:pt x="724" y="1696"/>
                    <a:pt x="721" y="1674"/>
                  </a:cubicBezTo>
                  <a:cubicBezTo>
                    <a:pt x="721" y="1662"/>
                    <a:pt x="721" y="1657"/>
                    <a:pt x="722" y="1657"/>
                  </a:cubicBezTo>
                  <a:cubicBezTo>
                    <a:pt x="724" y="1657"/>
                    <a:pt x="727" y="1662"/>
                    <a:pt x="733" y="1671"/>
                  </a:cubicBezTo>
                  <a:cubicBezTo>
                    <a:pt x="738" y="1688"/>
                    <a:pt x="741" y="1690"/>
                    <a:pt x="743" y="1690"/>
                  </a:cubicBezTo>
                  <a:cubicBezTo>
                    <a:pt x="744" y="1690"/>
                    <a:pt x="745" y="1689"/>
                    <a:pt x="746" y="1689"/>
                  </a:cubicBezTo>
                  <a:cubicBezTo>
                    <a:pt x="747" y="1676"/>
                    <a:pt x="763" y="1669"/>
                    <a:pt x="776" y="1669"/>
                  </a:cubicBezTo>
                  <a:cubicBezTo>
                    <a:pt x="785" y="1669"/>
                    <a:pt x="793" y="1672"/>
                    <a:pt x="796" y="1680"/>
                  </a:cubicBezTo>
                  <a:cubicBezTo>
                    <a:pt x="796" y="1658"/>
                    <a:pt x="796" y="1658"/>
                    <a:pt x="799" y="1658"/>
                  </a:cubicBezTo>
                  <a:cubicBezTo>
                    <a:pt x="805" y="1673"/>
                    <a:pt x="808" y="1680"/>
                    <a:pt x="809" y="1680"/>
                  </a:cubicBezTo>
                  <a:cubicBezTo>
                    <a:pt x="811" y="1680"/>
                    <a:pt x="808" y="1662"/>
                    <a:pt x="802" y="1636"/>
                  </a:cubicBezTo>
                  <a:lnTo>
                    <a:pt x="796" y="1636"/>
                  </a:lnTo>
                  <a:cubicBezTo>
                    <a:pt x="790" y="1618"/>
                    <a:pt x="790" y="1608"/>
                    <a:pt x="792" y="1608"/>
                  </a:cubicBezTo>
                  <a:lnTo>
                    <a:pt x="792" y="1608"/>
                  </a:lnTo>
                  <a:cubicBezTo>
                    <a:pt x="795" y="1608"/>
                    <a:pt x="803" y="1622"/>
                    <a:pt x="811" y="1655"/>
                  </a:cubicBezTo>
                  <a:cubicBezTo>
                    <a:pt x="818" y="1675"/>
                    <a:pt x="821" y="1685"/>
                    <a:pt x="822" y="1685"/>
                  </a:cubicBezTo>
                  <a:cubicBezTo>
                    <a:pt x="822" y="1685"/>
                    <a:pt x="821" y="1675"/>
                    <a:pt x="818" y="1655"/>
                  </a:cubicBezTo>
                  <a:cubicBezTo>
                    <a:pt x="814" y="1634"/>
                    <a:pt x="814" y="1623"/>
                    <a:pt x="816" y="1623"/>
                  </a:cubicBezTo>
                  <a:lnTo>
                    <a:pt x="816" y="1623"/>
                  </a:lnTo>
                  <a:cubicBezTo>
                    <a:pt x="818" y="1623"/>
                    <a:pt x="823" y="1632"/>
                    <a:pt x="830" y="1652"/>
                  </a:cubicBezTo>
                  <a:cubicBezTo>
                    <a:pt x="835" y="1672"/>
                    <a:pt x="837" y="1682"/>
                    <a:pt x="838" y="1682"/>
                  </a:cubicBezTo>
                  <a:cubicBezTo>
                    <a:pt x="838" y="1682"/>
                    <a:pt x="836" y="1672"/>
                    <a:pt x="833" y="1652"/>
                  </a:cubicBezTo>
                  <a:cubicBezTo>
                    <a:pt x="826" y="1604"/>
                    <a:pt x="825" y="1576"/>
                    <a:pt x="829" y="1576"/>
                  </a:cubicBezTo>
                  <a:lnTo>
                    <a:pt x="829" y="1576"/>
                  </a:lnTo>
                  <a:cubicBezTo>
                    <a:pt x="832" y="1576"/>
                    <a:pt x="838" y="1592"/>
                    <a:pt x="846" y="1627"/>
                  </a:cubicBezTo>
                  <a:cubicBezTo>
                    <a:pt x="855" y="1667"/>
                    <a:pt x="865" y="1686"/>
                    <a:pt x="868" y="1686"/>
                  </a:cubicBezTo>
                  <a:cubicBezTo>
                    <a:pt x="871" y="1686"/>
                    <a:pt x="868" y="1664"/>
                    <a:pt x="862" y="1645"/>
                  </a:cubicBezTo>
                  <a:cubicBezTo>
                    <a:pt x="855" y="1625"/>
                    <a:pt x="853" y="1615"/>
                    <a:pt x="855" y="1615"/>
                  </a:cubicBezTo>
                  <a:lnTo>
                    <a:pt x="855" y="1615"/>
                  </a:lnTo>
                  <a:cubicBezTo>
                    <a:pt x="856" y="1615"/>
                    <a:pt x="862" y="1624"/>
                    <a:pt x="871" y="1642"/>
                  </a:cubicBezTo>
                  <a:cubicBezTo>
                    <a:pt x="884" y="1674"/>
                    <a:pt x="892" y="1689"/>
                    <a:pt x="898" y="1689"/>
                  </a:cubicBezTo>
                  <a:cubicBezTo>
                    <a:pt x="902" y="1689"/>
                    <a:pt x="904" y="1678"/>
                    <a:pt x="905" y="1658"/>
                  </a:cubicBezTo>
                  <a:cubicBezTo>
                    <a:pt x="907" y="1636"/>
                    <a:pt x="910" y="1625"/>
                    <a:pt x="913" y="1625"/>
                  </a:cubicBezTo>
                  <a:cubicBezTo>
                    <a:pt x="916" y="1625"/>
                    <a:pt x="918" y="1635"/>
                    <a:pt x="918" y="1655"/>
                  </a:cubicBezTo>
                  <a:cubicBezTo>
                    <a:pt x="922" y="1678"/>
                    <a:pt x="922" y="1688"/>
                    <a:pt x="922" y="1688"/>
                  </a:cubicBezTo>
                  <a:cubicBezTo>
                    <a:pt x="923" y="1688"/>
                    <a:pt x="923" y="1683"/>
                    <a:pt x="924" y="1674"/>
                  </a:cubicBezTo>
                  <a:lnTo>
                    <a:pt x="943" y="1671"/>
                  </a:lnTo>
                  <a:cubicBezTo>
                    <a:pt x="949" y="1671"/>
                    <a:pt x="946" y="1649"/>
                    <a:pt x="937" y="1630"/>
                  </a:cubicBezTo>
                  <a:lnTo>
                    <a:pt x="937" y="1630"/>
                  </a:lnTo>
                  <a:cubicBezTo>
                    <a:pt x="948" y="1653"/>
                    <a:pt x="958" y="1669"/>
                    <a:pt x="962" y="1669"/>
                  </a:cubicBezTo>
                  <a:cubicBezTo>
                    <a:pt x="964" y="1669"/>
                    <a:pt x="965" y="1666"/>
                    <a:pt x="965" y="1661"/>
                  </a:cubicBezTo>
                  <a:cubicBezTo>
                    <a:pt x="965" y="1658"/>
                    <a:pt x="965" y="1652"/>
                    <a:pt x="965" y="1645"/>
                  </a:cubicBezTo>
                  <a:lnTo>
                    <a:pt x="971" y="1645"/>
                  </a:lnTo>
                  <a:cubicBezTo>
                    <a:pt x="974" y="1645"/>
                    <a:pt x="974" y="1642"/>
                    <a:pt x="971" y="1624"/>
                  </a:cubicBezTo>
                  <a:cubicBezTo>
                    <a:pt x="969" y="1618"/>
                    <a:pt x="969" y="1616"/>
                    <a:pt x="970" y="1616"/>
                  </a:cubicBezTo>
                  <a:lnTo>
                    <a:pt x="970" y="1616"/>
                  </a:lnTo>
                  <a:cubicBezTo>
                    <a:pt x="972" y="1616"/>
                    <a:pt x="981" y="1629"/>
                    <a:pt x="990" y="1642"/>
                  </a:cubicBezTo>
                  <a:cubicBezTo>
                    <a:pt x="999" y="1653"/>
                    <a:pt x="1009" y="1666"/>
                    <a:pt x="1010" y="1666"/>
                  </a:cubicBezTo>
                  <a:cubicBezTo>
                    <a:pt x="1011" y="1666"/>
                    <a:pt x="1009" y="1664"/>
                    <a:pt x="1006" y="1658"/>
                  </a:cubicBezTo>
                  <a:cubicBezTo>
                    <a:pt x="999" y="1639"/>
                    <a:pt x="993" y="1620"/>
                    <a:pt x="987" y="1598"/>
                  </a:cubicBezTo>
                  <a:cubicBezTo>
                    <a:pt x="985" y="1593"/>
                    <a:pt x="985" y="1591"/>
                    <a:pt x="986" y="1591"/>
                  </a:cubicBezTo>
                  <a:lnTo>
                    <a:pt x="986" y="1591"/>
                  </a:lnTo>
                  <a:cubicBezTo>
                    <a:pt x="988" y="1591"/>
                    <a:pt x="996" y="1604"/>
                    <a:pt x="1003" y="1617"/>
                  </a:cubicBezTo>
                  <a:cubicBezTo>
                    <a:pt x="1009" y="1633"/>
                    <a:pt x="1018" y="1642"/>
                    <a:pt x="1031" y="1652"/>
                  </a:cubicBezTo>
                  <a:cubicBezTo>
                    <a:pt x="1034" y="1652"/>
                    <a:pt x="1043" y="1649"/>
                    <a:pt x="1031" y="1633"/>
                  </a:cubicBezTo>
                  <a:cubicBezTo>
                    <a:pt x="1023" y="1621"/>
                    <a:pt x="1028" y="1615"/>
                    <a:pt x="1037" y="1615"/>
                  </a:cubicBezTo>
                  <a:cubicBezTo>
                    <a:pt x="1043" y="1615"/>
                    <a:pt x="1050" y="1617"/>
                    <a:pt x="1056" y="1624"/>
                  </a:cubicBezTo>
                  <a:lnTo>
                    <a:pt x="1062" y="1620"/>
                  </a:lnTo>
                  <a:cubicBezTo>
                    <a:pt x="1068" y="1620"/>
                    <a:pt x="1056" y="1598"/>
                    <a:pt x="1059" y="1598"/>
                  </a:cubicBezTo>
                  <a:cubicBezTo>
                    <a:pt x="1059" y="1598"/>
                    <a:pt x="1062" y="1595"/>
                    <a:pt x="1053" y="1577"/>
                  </a:cubicBezTo>
                  <a:cubicBezTo>
                    <a:pt x="1053" y="1577"/>
                    <a:pt x="1054" y="1576"/>
                    <a:pt x="1055" y="1576"/>
                  </a:cubicBezTo>
                  <a:cubicBezTo>
                    <a:pt x="1058" y="1576"/>
                    <a:pt x="1062" y="1578"/>
                    <a:pt x="1071" y="1592"/>
                  </a:cubicBezTo>
                  <a:cubicBezTo>
                    <a:pt x="1059" y="1573"/>
                    <a:pt x="1053" y="1565"/>
                    <a:pt x="1053" y="1565"/>
                  </a:cubicBezTo>
                  <a:lnTo>
                    <a:pt x="1053" y="1565"/>
                  </a:lnTo>
                  <a:cubicBezTo>
                    <a:pt x="1054" y="1565"/>
                    <a:pt x="1062" y="1573"/>
                    <a:pt x="1078" y="1589"/>
                  </a:cubicBezTo>
                  <a:cubicBezTo>
                    <a:pt x="1093" y="1604"/>
                    <a:pt x="1101" y="1612"/>
                    <a:pt x="1102" y="1612"/>
                  </a:cubicBezTo>
                  <a:cubicBezTo>
                    <a:pt x="1102" y="1612"/>
                    <a:pt x="1095" y="1604"/>
                    <a:pt x="1081" y="1586"/>
                  </a:cubicBezTo>
                  <a:cubicBezTo>
                    <a:pt x="1074" y="1576"/>
                    <a:pt x="1071" y="1571"/>
                    <a:pt x="1072" y="1571"/>
                  </a:cubicBezTo>
                  <a:lnTo>
                    <a:pt x="1072" y="1571"/>
                  </a:lnTo>
                  <a:cubicBezTo>
                    <a:pt x="1073" y="1571"/>
                    <a:pt x="1078" y="1575"/>
                    <a:pt x="1087" y="1583"/>
                  </a:cubicBezTo>
                  <a:cubicBezTo>
                    <a:pt x="1095" y="1590"/>
                    <a:pt x="1099" y="1594"/>
                    <a:pt x="1100" y="1594"/>
                  </a:cubicBezTo>
                  <a:cubicBezTo>
                    <a:pt x="1102" y="1594"/>
                    <a:pt x="1098" y="1590"/>
                    <a:pt x="1090" y="1580"/>
                  </a:cubicBezTo>
                  <a:cubicBezTo>
                    <a:pt x="1072" y="1557"/>
                    <a:pt x="1061" y="1540"/>
                    <a:pt x="1066" y="1540"/>
                  </a:cubicBezTo>
                  <a:lnTo>
                    <a:pt x="1066" y="1540"/>
                  </a:lnTo>
                  <a:cubicBezTo>
                    <a:pt x="1069" y="1540"/>
                    <a:pt x="1076" y="1544"/>
                    <a:pt x="1087" y="1555"/>
                  </a:cubicBezTo>
                  <a:cubicBezTo>
                    <a:pt x="1087" y="1555"/>
                    <a:pt x="1090" y="1555"/>
                    <a:pt x="1075" y="1536"/>
                  </a:cubicBezTo>
                  <a:cubicBezTo>
                    <a:pt x="1059" y="1520"/>
                    <a:pt x="1051" y="1512"/>
                    <a:pt x="1052" y="1512"/>
                  </a:cubicBezTo>
                  <a:lnTo>
                    <a:pt x="1052" y="1512"/>
                  </a:lnTo>
                  <a:cubicBezTo>
                    <a:pt x="1052" y="1512"/>
                    <a:pt x="1061" y="1520"/>
                    <a:pt x="1078" y="1536"/>
                  </a:cubicBezTo>
                  <a:cubicBezTo>
                    <a:pt x="1095" y="1549"/>
                    <a:pt x="1105" y="1555"/>
                    <a:pt x="1107" y="1555"/>
                  </a:cubicBezTo>
                  <a:cubicBezTo>
                    <a:pt x="1110" y="1555"/>
                    <a:pt x="1103" y="1546"/>
                    <a:pt x="1084" y="1530"/>
                  </a:cubicBezTo>
                  <a:cubicBezTo>
                    <a:pt x="1084" y="1530"/>
                    <a:pt x="1075" y="1519"/>
                    <a:pt x="1080" y="1519"/>
                  </a:cubicBezTo>
                  <a:cubicBezTo>
                    <a:pt x="1082" y="1519"/>
                    <a:pt x="1085" y="1520"/>
                    <a:pt x="1090" y="1523"/>
                  </a:cubicBezTo>
                  <a:cubicBezTo>
                    <a:pt x="1098" y="1528"/>
                    <a:pt x="1108" y="1530"/>
                    <a:pt x="1115" y="1530"/>
                  </a:cubicBezTo>
                  <a:cubicBezTo>
                    <a:pt x="1127" y="1530"/>
                    <a:pt x="1132" y="1523"/>
                    <a:pt x="1106" y="1508"/>
                  </a:cubicBezTo>
                  <a:lnTo>
                    <a:pt x="1109" y="1504"/>
                  </a:lnTo>
                  <a:cubicBezTo>
                    <a:pt x="1117" y="1506"/>
                    <a:pt x="1122" y="1507"/>
                    <a:pt x="1126" y="1507"/>
                  </a:cubicBezTo>
                  <a:cubicBezTo>
                    <a:pt x="1133" y="1507"/>
                    <a:pt x="1129" y="1503"/>
                    <a:pt x="1119" y="1492"/>
                  </a:cubicBezTo>
                  <a:lnTo>
                    <a:pt x="1100" y="1476"/>
                  </a:lnTo>
                  <a:lnTo>
                    <a:pt x="1100" y="1476"/>
                  </a:lnTo>
                  <a:cubicBezTo>
                    <a:pt x="1117" y="1487"/>
                    <a:pt x="1136" y="1499"/>
                    <a:pt x="1142" y="1499"/>
                  </a:cubicBezTo>
                  <a:cubicBezTo>
                    <a:pt x="1143" y="1499"/>
                    <a:pt x="1143" y="1499"/>
                    <a:pt x="1144" y="1498"/>
                  </a:cubicBezTo>
                  <a:cubicBezTo>
                    <a:pt x="1147" y="1495"/>
                    <a:pt x="1144" y="1495"/>
                    <a:pt x="1125" y="1483"/>
                  </a:cubicBezTo>
                  <a:cubicBezTo>
                    <a:pt x="1103" y="1473"/>
                    <a:pt x="1106" y="1470"/>
                    <a:pt x="1106" y="1467"/>
                  </a:cubicBezTo>
                  <a:lnTo>
                    <a:pt x="1106" y="1467"/>
                  </a:lnTo>
                  <a:cubicBezTo>
                    <a:pt x="1122" y="1470"/>
                    <a:pt x="1137" y="1476"/>
                    <a:pt x="1150" y="1486"/>
                  </a:cubicBezTo>
                  <a:lnTo>
                    <a:pt x="1153" y="1483"/>
                  </a:lnTo>
                  <a:cubicBezTo>
                    <a:pt x="1128" y="1469"/>
                    <a:pt x="1118" y="1463"/>
                    <a:pt x="1120" y="1463"/>
                  </a:cubicBezTo>
                  <a:lnTo>
                    <a:pt x="1120" y="1463"/>
                  </a:lnTo>
                  <a:cubicBezTo>
                    <a:pt x="1121" y="1463"/>
                    <a:pt x="1126" y="1465"/>
                    <a:pt x="1134" y="1470"/>
                  </a:cubicBezTo>
                  <a:cubicBezTo>
                    <a:pt x="1143" y="1473"/>
                    <a:pt x="1149" y="1474"/>
                    <a:pt x="1152" y="1474"/>
                  </a:cubicBezTo>
                  <a:cubicBezTo>
                    <a:pt x="1157" y="1474"/>
                    <a:pt x="1157" y="1472"/>
                    <a:pt x="1159" y="1470"/>
                  </a:cubicBezTo>
                  <a:cubicBezTo>
                    <a:pt x="1151" y="1466"/>
                    <a:pt x="1149" y="1465"/>
                    <a:pt x="1150" y="1465"/>
                  </a:cubicBezTo>
                  <a:lnTo>
                    <a:pt x="1150" y="1465"/>
                  </a:lnTo>
                  <a:cubicBezTo>
                    <a:pt x="1151" y="1465"/>
                    <a:pt x="1159" y="1468"/>
                    <a:pt x="1159" y="1470"/>
                  </a:cubicBezTo>
                  <a:lnTo>
                    <a:pt x="1178" y="1483"/>
                  </a:lnTo>
                  <a:cubicBezTo>
                    <a:pt x="1183" y="1484"/>
                    <a:pt x="1186" y="1484"/>
                    <a:pt x="1187" y="1484"/>
                  </a:cubicBezTo>
                  <a:cubicBezTo>
                    <a:pt x="1195" y="1484"/>
                    <a:pt x="1177" y="1475"/>
                    <a:pt x="1159" y="1467"/>
                  </a:cubicBezTo>
                  <a:cubicBezTo>
                    <a:pt x="1159" y="1467"/>
                    <a:pt x="1162" y="1464"/>
                    <a:pt x="1162" y="1461"/>
                  </a:cubicBezTo>
                  <a:cubicBezTo>
                    <a:pt x="1166" y="1457"/>
                    <a:pt x="1166" y="1454"/>
                    <a:pt x="1144" y="1448"/>
                  </a:cubicBezTo>
                  <a:cubicBezTo>
                    <a:pt x="1128" y="1445"/>
                    <a:pt x="1115" y="1436"/>
                    <a:pt x="1103" y="1426"/>
                  </a:cubicBezTo>
                  <a:lnTo>
                    <a:pt x="1103" y="1426"/>
                  </a:lnTo>
                  <a:cubicBezTo>
                    <a:pt x="1122" y="1434"/>
                    <a:pt x="1138" y="1442"/>
                    <a:pt x="1145" y="1442"/>
                  </a:cubicBezTo>
                  <a:cubicBezTo>
                    <a:pt x="1146" y="1442"/>
                    <a:pt x="1146" y="1442"/>
                    <a:pt x="1147" y="1442"/>
                  </a:cubicBezTo>
                  <a:cubicBezTo>
                    <a:pt x="1147" y="1441"/>
                    <a:pt x="1147" y="1441"/>
                    <a:pt x="1148" y="1441"/>
                  </a:cubicBezTo>
                  <a:cubicBezTo>
                    <a:pt x="1153" y="1441"/>
                    <a:pt x="1169" y="1448"/>
                    <a:pt x="1169" y="1448"/>
                  </a:cubicBezTo>
                  <a:cubicBezTo>
                    <a:pt x="1181" y="1455"/>
                    <a:pt x="1188" y="1457"/>
                    <a:pt x="1192" y="1457"/>
                  </a:cubicBezTo>
                  <a:cubicBezTo>
                    <a:pt x="1199" y="1457"/>
                    <a:pt x="1188" y="1444"/>
                    <a:pt x="1175" y="1436"/>
                  </a:cubicBezTo>
                  <a:cubicBezTo>
                    <a:pt x="1149" y="1423"/>
                    <a:pt x="1140" y="1416"/>
                    <a:pt x="1144" y="1416"/>
                  </a:cubicBezTo>
                  <a:cubicBezTo>
                    <a:pt x="1147" y="1416"/>
                    <a:pt x="1158" y="1420"/>
                    <a:pt x="1175" y="1426"/>
                  </a:cubicBezTo>
                  <a:cubicBezTo>
                    <a:pt x="1184" y="1430"/>
                    <a:pt x="1190" y="1431"/>
                    <a:pt x="1192" y="1431"/>
                  </a:cubicBezTo>
                  <a:cubicBezTo>
                    <a:pt x="1200" y="1431"/>
                    <a:pt x="1164" y="1412"/>
                    <a:pt x="1112" y="1395"/>
                  </a:cubicBezTo>
                  <a:lnTo>
                    <a:pt x="1050" y="1373"/>
                  </a:lnTo>
                  <a:lnTo>
                    <a:pt x="1050" y="1373"/>
                  </a:lnTo>
                  <a:lnTo>
                    <a:pt x="1115" y="1392"/>
                  </a:lnTo>
                  <a:cubicBezTo>
                    <a:pt x="1158" y="1404"/>
                    <a:pt x="1180" y="1409"/>
                    <a:pt x="1186" y="1409"/>
                  </a:cubicBezTo>
                  <a:cubicBezTo>
                    <a:pt x="1193" y="1409"/>
                    <a:pt x="1182" y="1403"/>
                    <a:pt x="1159" y="1392"/>
                  </a:cubicBezTo>
                  <a:cubicBezTo>
                    <a:pt x="1149" y="1385"/>
                    <a:pt x="1144" y="1383"/>
                    <a:pt x="1146" y="1383"/>
                  </a:cubicBezTo>
                  <a:lnTo>
                    <a:pt x="1146" y="1383"/>
                  </a:lnTo>
                  <a:cubicBezTo>
                    <a:pt x="1147" y="1383"/>
                    <a:pt x="1153" y="1384"/>
                    <a:pt x="1162" y="1385"/>
                  </a:cubicBezTo>
                  <a:cubicBezTo>
                    <a:pt x="1170" y="1388"/>
                    <a:pt x="1175" y="1389"/>
                    <a:pt x="1178" y="1389"/>
                  </a:cubicBezTo>
                  <a:cubicBezTo>
                    <a:pt x="1184" y="1389"/>
                    <a:pt x="1184" y="1385"/>
                    <a:pt x="1184" y="1379"/>
                  </a:cubicBezTo>
                  <a:cubicBezTo>
                    <a:pt x="1184" y="1367"/>
                    <a:pt x="1184" y="1363"/>
                    <a:pt x="1162" y="1360"/>
                  </a:cubicBezTo>
                  <a:lnTo>
                    <a:pt x="1162" y="1354"/>
                  </a:lnTo>
                  <a:cubicBezTo>
                    <a:pt x="1168" y="1354"/>
                    <a:pt x="1173" y="1355"/>
                    <a:pt x="1177" y="1355"/>
                  </a:cubicBezTo>
                  <a:cubicBezTo>
                    <a:pt x="1200" y="1355"/>
                    <a:pt x="1178" y="1347"/>
                    <a:pt x="1140" y="1345"/>
                  </a:cubicBezTo>
                  <a:cubicBezTo>
                    <a:pt x="1140" y="1345"/>
                    <a:pt x="1140" y="1342"/>
                    <a:pt x="1140" y="1338"/>
                  </a:cubicBezTo>
                  <a:lnTo>
                    <a:pt x="1162" y="1342"/>
                  </a:lnTo>
                  <a:cubicBezTo>
                    <a:pt x="1165" y="1342"/>
                    <a:pt x="1167" y="1342"/>
                    <a:pt x="1170" y="1342"/>
                  </a:cubicBezTo>
                  <a:cubicBezTo>
                    <a:pt x="1184" y="1342"/>
                    <a:pt x="1184" y="1332"/>
                    <a:pt x="1181" y="1310"/>
                  </a:cubicBezTo>
                  <a:cubicBezTo>
                    <a:pt x="1176" y="1285"/>
                    <a:pt x="1175" y="1278"/>
                    <a:pt x="1151" y="1278"/>
                  </a:cubicBezTo>
                  <a:cubicBezTo>
                    <a:pt x="1146" y="1278"/>
                    <a:pt x="1139" y="1278"/>
                    <a:pt x="1131" y="1279"/>
                  </a:cubicBezTo>
                  <a:cubicBezTo>
                    <a:pt x="1087" y="1279"/>
                    <a:pt x="1087" y="1276"/>
                    <a:pt x="1131" y="1273"/>
                  </a:cubicBezTo>
                  <a:cubicBezTo>
                    <a:pt x="1146" y="1270"/>
                    <a:pt x="1164" y="1265"/>
                    <a:pt x="1158" y="1265"/>
                  </a:cubicBezTo>
                  <a:cubicBezTo>
                    <a:pt x="1157" y="1265"/>
                    <a:pt x="1154" y="1266"/>
                    <a:pt x="1150" y="1266"/>
                  </a:cubicBezTo>
                  <a:cubicBezTo>
                    <a:pt x="1150" y="1266"/>
                    <a:pt x="1150" y="1260"/>
                    <a:pt x="1169" y="1254"/>
                  </a:cubicBezTo>
                  <a:cubicBezTo>
                    <a:pt x="1196" y="1243"/>
                    <a:pt x="1195" y="1238"/>
                    <a:pt x="1184" y="1238"/>
                  </a:cubicBezTo>
                  <a:cubicBezTo>
                    <a:pt x="1179" y="1238"/>
                    <a:pt x="1172" y="1239"/>
                    <a:pt x="1166" y="1241"/>
                  </a:cubicBezTo>
                  <a:cubicBezTo>
                    <a:pt x="1151" y="1245"/>
                    <a:pt x="1145" y="1246"/>
                    <a:pt x="1143" y="1246"/>
                  </a:cubicBezTo>
                  <a:cubicBezTo>
                    <a:pt x="1140" y="1246"/>
                    <a:pt x="1153" y="1241"/>
                    <a:pt x="1166" y="1235"/>
                  </a:cubicBezTo>
                  <a:cubicBezTo>
                    <a:pt x="1182" y="1230"/>
                    <a:pt x="1197" y="1223"/>
                    <a:pt x="1193" y="1223"/>
                  </a:cubicBezTo>
                  <a:cubicBezTo>
                    <a:pt x="1192" y="1223"/>
                    <a:pt x="1189" y="1224"/>
                    <a:pt x="1184" y="1226"/>
                  </a:cubicBezTo>
                  <a:cubicBezTo>
                    <a:pt x="1166" y="1226"/>
                    <a:pt x="1140" y="1210"/>
                    <a:pt x="1181" y="1200"/>
                  </a:cubicBezTo>
                  <a:lnTo>
                    <a:pt x="1178" y="1191"/>
                  </a:lnTo>
                  <a:cubicBezTo>
                    <a:pt x="1174" y="1193"/>
                    <a:pt x="1170" y="1193"/>
                    <a:pt x="1167" y="1193"/>
                  </a:cubicBezTo>
                  <a:cubicBezTo>
                    <a:pt x="1158" y="1193"/>
                    <a:pt x="1156" y="1186"/>
                    <a:pt x="1156" y="1182"/>
                  </a:cubicBezTo>
                  <a:cubicBezTo>
                    <a:pt x="1153" y="1175"/>
                    <a:pt x="1153" y="1169"/>
                    <a:pt x="1175" y="1166"/>
                  </a:cubicBezTo>
                  <a:cubicBezTo>
                    <a:pt x="1194" y="1163"/>
                    <a:pt x="1194" y="1160"/>
                    <a:pt x="1172" y="1157"/>
                  </a:cubicBezTo>
                  <a:cubicBezTo>
                    <a:pt x="1172" y="1156"/>
                    <a:pt x="1170" y="1156"/>
                    <a:pt x="1167" y="1156"/>
                  </a:cubicBezTo>
                  <a:cubicBezTo>
                    <a:pt x="1159" y="1156"/>
                    <a:pt x="1143" y="1158"/>
                    <a:pt x="1134" y="1158"/>
                  </a:cubicBezTo>
                  <a:cubicBezTo>
                    <a:pt x="1131" y="1158"/>
                    <a:pt x="1129" y="1157"/>
                    <a:pt x="1128" y="1157"/>
                  </a:cubicBezTo>
                  <a:cubicBezTo>
                    <a:pt x="1117" y="1160"/>
                    <a:pt x="1105" y="1162"/>
                    <a:pt x="1097" y="1162"/>
                  </a:cubicBezTo>
                  <a:cubicBezTo>
                    <a:pt x="1091" y="1162"/>
                    <a:pt x="1087" y="1161"/>
                    <a:pt x="1087" y="1160"/>
                  </a:cubicBezTo>
                  <a:lnTo>
                    <a:pt x="1106" y="1153"/>
                  </a:lnTo>
                  <a:lnTo>
                    <a:pt x="1147" y="1144"/>
                  </a:lnTo>
                  <a:cubicBezTo>
                    <a:pt x="1147" y="1142"/>
                    <a:pt x="1147" y="1140"/>
                    <a:pt x="1139" y="1140"/>
                  </a:cubicBezTo>
                  <a:cubicBezTo>
                    <a:pt x="1136" y="1140"/>
                    <a:pt x="1131" y="1140"/>
                    <a:pt x="1125" y="1141"/>
                  </a:cubicBezTo>
                  <a:cubicBezTo>
                    <a:pt x="1147" y="1135"/>
                    <a:pt x="1144" y="1128"/>
                    <a:pt x="1144" y="1122"/>
                  </a:cubicBezTo>
                  <a:cubicBezTo>
                    <a:pt x="1141" y="1117"/>
                    <a:pt x="1140" y="1109"/>
                    <a:pt x="1126" y="1109"/>
                  </a:cubicBezTo>
                  <a:cubicBezTo>
                    <a:pt x="1124" y="1109"/>
                    <a:pt x="1121" y="1109"/>
                    <a:pt x="1119" y="1110"/>
                  </a:cubicBezTo>
                  <a:cubicBezTo>
                    <a:pt x="1154" y="1096"/>
                    <a:pt x="1156" y="1077"/>
                    <a:pt x="1126" y="1077"/>
                  </a:cubicBezTo>
                  <a:cubicBezTo>
                    <a:pt x="1122" y="1077"/>
                    <a:pt x="1117" y="1078"/>
                    <a:pt x="1112" y="1078"/>
                  </a:cubicBezTo>
                  <a:cubicBezTo>
                    <a:pt x="1106" y="1080"/>
                    <a:pt x="1101" y="1082"/>
                    <a:pt x="1099" y="1082"/>
                  </a:cubicBezTo>
                  <a:cubicBezTo>
                    <a:pt x="1096" y="1082"/>
                    <a:pt x="1100" y="1078"/>
                    <a:pt x="1112" y="1072"/>
                  </a:cubicBezTo>
                  <a:cubicBezTo>
                    <a:pt x="1131" y="1063"/>
                    <a:pt x="1131" y="1063"/>
                    <a:pt x="1109" y="1063"/>
                  </a:cubicBezTo>
                  <a:cubicBezTo>
                    <a:pt x="1107" y="1063"/>
                    <a:pt x="1105" y="1063"/>
                    <a:pt x="1103" y="1063"/>
                  </a:cubicBezTo>
                  <a:cubicBezTo>
                    <a:pt x="1095" y="1063"/>
                    <a:pt x="1112" y="1055"/>
                    <a:pt x="1128" y="1047"/>
                  </a:cubicBezTo>
                  <a:cubicBezTo>
                    <a:pt x="1169" y="1034"/>
                    <a:pt x="1169" y="1031"/>
                    <a:pt x="1147" y="1031"/>
                  </a:cubicBezTo>
                  <a:cubicBezTo>
                    <a:pt x="1125" y="1028"/>
                    <a:pt x="1125" y="1022"/>
                    <a:pt x="1122" y="1019"/>
                  </a:cubicBezTo>
                  <a:cubicBezTo>
                    <a:pt x="1111" y="1017"/>
                    <a:pt x="1105" y="1016"/>
                    <a:pt x="1100" y="1016"/>
                  </a:cubicBezTo>
                  <a:cubicBezTo>
                    <a:pt x="1095" y="1016"/>
                    <a:pt x="1090" y="1017"/>
                    <a:pt x="1081" y="1022"/>
                  </a:cubicBezTo>
                  <a:cubicBezTo>
                    <a:pt x="1068" y="1025"/>
                    <a:pt x="1053" y="1025"/>
                    <a:pt x="1040" y="1025"/>
                  </a:cubicBezTo>
                  <a:cubicBezTo>
                    <a:pt x="1023" y="1025"/>
                    <a:pt x="1031" y="1021"/>
                    <a:pt x="1037" y="1021"/>
                  </a:cubicBezTo>
                  <a:cubicBezTo>
                    <a:pt x="1038" y="1021"/>
                    <a:pt x="1040" y="1021"/>
                    <a:pt x="1040" y="1022"/>
                  </a:cubicBezTo>
                  <a:cubicBezTo>
                    <a:pt x="1045" y="1023"/>
                    <a:pt x="1048" y="1023"/>
                    <a:pt x="1051" y="1023"/>
                  </a:cubicBezTo>
                  <a:cubicBezTo>
                    <a:pt x="1060" y="1023"/>
                    <a:pt x="1064" y="1020"/>
                    <a:pt x="1078" y="1012"/>
                  </a:cubicBezTo>
                  <a:cubicBezTo>
                    <a:pt x="1100" y="1003"/>
                    <a:pt x="1097" y="997"/>
                    <a:pt x="1097" y="994"/>
                  </a:cubicBezTo>
                  <a:lnTo>
                    <a:pt x="1093" y="978"/>
                  </a:lnTo>
                  <a:cubicBezTo>
                    <a:pt x="1108" y="966"/>
                    <a:pt x="1111" y="961"/>
                    <a:pt x="1102" y="961"/>
                  </a:cubicBezTo>
                  <a:cubicBezTo>
                    <a:pt x="1099" y="961"/>
                    <a:pt x="1095" y="962"/>
                    <a:pt x="1090" y="962"/>
                  </a:cubicBezTo>
                  <a:lnTo>
                    <a:pt x="1071" y="969"/>
                  </a:lnTo>
                  <a:cubicBezTo>
                    <a:pt x="1108" y="957"/>
                    <a:pt x="1103" y="918"/>
                    <a:pt x="1066" y="918"/>
                  </a:cubicBezTo>
                  <a:cubicBezTo>
                    <a:pt x="1065" y="918"/>
                    <a:pt x="1064" y="918"/>
                    <a:pt x="1062" y="918"/>
                  </a:cubicBezTo>
                  <a:lnTo>
                    <a:pt x="1081" y="915"/>
                  </a:lnTo>
                  <a:cubicBezTo>
                    <a:pt x="1103" y="909"/>
                    <a:pt x="1100" y="906"/>
                    <a:pt x="1100" y="900"/>
                  </a:cubicBezTo>
                  <a:cubicBezTo>
                    <a:pt x="1100" y="897"/>
                    <a:pt x="1075" y="884"/>
                    <a:pt x="1071" y="875"/>
                  </a:cubicBezTo>
                  <a:cubicBezTo>
                    <a:pt x="1071" y="861"/>
                    <a:pt x="1069" y="852"/>
                    <a:pt x="1054" y="852"/>
                  </a:cubicBezTo>
                  <a:cubicBezTo>
                    <a:pt x="1052" y="852"/>
                    <a:pt x="1049" y="852"/>
                    <a:pt x="1046" y="853"/>
                  </a:cubicBezTo>
                  <a:cubicBezTo>
                    <a:pt x="1046" y="850"/>
                    <a:pt x="1046" y="850"/>
                    <a:pt x="1068" y="843"/>
                  </a:cubicBezTo>
                  <a:cubicBezTo>
                    <a:pt x="1087" y="843"/>
                    <a:pt x="1087" y="840"/>
                    <a:pt x="1087" y="837"/>
                  </a:cubicBezTo>
                  <a:cubicBezTo>
                    <a:pt x="1087" y="835"/>
                    <a:pt x="1085" y="834"/>
                    <a:pt x="1082" y="834"/>
                  </a:cubicBezTo>
                  <a:cubicBezTo>
                    <a:pt x="1075" y="834"/>
                    <a:pt x="1060" y="839"/>
                    <a:pt x="1046" y="843"/>
                  </a:cubicBezTo>
                  <a:cubicBezTo>
                    <a:pt x="1041" y="844"/>
                    <a:pt x="1037" y="844"/>
                    <a:pt x="1035" y="844"/>
                  </a:cubicBezTo>
                  <a:cubicBezTo>
                    <a:pt x="1026" y="844"/>
                    <a:pt x="1029" y="840"/>
                    <a:pt x="1043" y="831"/>
                  </a:cubicBezTo>
                  <a:cubicBezTo>
                    <a:pt x="1062" y="818"/>
                    <a:pt x="1059" y="802"/>
                    <a:pt x="1037" y="802"/>
                  </a:cubicBezTo>
                  <a:cubicBezTo>
                    <a:pt x="1037" y="796"/>
                    <a:pt x="1037" y="793"/>
                    <a:pt x="1056" y="790"/>
                  </a:cubicBezTo>
                  <a:cubicBezTo>
                    <a:pt x="1073" y="782"/>
                    <a:pt x="1089" y="771"/>
                    <a:pt x="1064" y="771"/>
                  </a:cubicBezTo>
                  <a:cubicBezTo>
                    <a:pt x="1061" y="771"/>
                    <a:pt x="1057" y="771"/>
                    <a:pt x="1053" y="771"/>
                  </a:cubicBezTo>
                  <a:cubicBezTo>
                    <a:pt x="1053" y="765"/>
                    <a:pt x="1053" y="765"/>
                    <a:pt x="1071" y="762"/>
                  </a:cubicBezTo>
                  <a:cubicBezTo>
                    <a:pt x="1084" y="756"/>
                    <a:pt x="1097" y="752"/>
                    <a:pt x="1094" y="752"/>
                  </a:cubicBezTo>
                  <a:cubicBezTo>
                    <a:pt x="1092" y="752"/>
                    <a:pt x="1086" y="753"/>
                    <a:pt x="1071" y="755"/>
                  </a:cubicBezTo>
                  <a:cubicBezTo>
                    <a:pt x="1050" y="752"/>
                    <a:pt x="1046" y="740"/>
                    <a:pt x="1065" y="727"/>
                  </a:cubicBezTo>
                  <a:cubicBezTo>
                    <a:pt x="1065" y="725"/>
                    <a:pt x="1065" y="723"/>
                    <a:pt x="1057" y="723"/>
                  </a:cubicBezTo>
                  <a:cubicBezTo>
                    <a:pt x="1054" y="723"/>
                    <a:pt x="1050" y="723"/>
                    <a:pt x="1043" y="724"/>
                  </a:cubicBezTo>
                  <a:lnTo>
                    <a:pt x="1024" y="730"/>
                  </a:lnTo>
                  <a:cubicBezTo>
                    <a:pt x="1047" y="723"/>
                    <a:pt x="1056" y="720"/>
                    <a:pt x="1051" y="720"/>
                  </a:cubicBezTo>
                  <a:cubicBezTo>
                    <a:pt x="1048" y="720"/>
                    <a:pt x="1038" y="722"/>
                    <a:pt x="1021" y="724"/>
                  </a:cubicBezTo>
                  <a:cubicBezTo>
                    <a:pt x="1016" y="725"/>
                    <a:pt x="1012" y="725"/>
                    <a:pt x="1010" y="725"/>
                  </a:cubicBezTo>
                  <a:cubicBezTo>
                    <a:pt x="1003" y="725"/>
                    <a:pt x="1005" y="722"/>
                    <a:pt x="1021" y="718"/>
                  </a:cubicBezTo>
                  <a:cubicBezTo>
                    <a:pt x="1040" y="712"/>
                    <a:pt x="1040" y="705"/>
                    <a:pt x="1040" y="705"/>
                  </a:cubicBezTo>
                  <a:cubicBezTo>
                    <a:pt x="1040" y="702"/>
                    <a:pt x="1015" y="690"/>
                    <a:pt x="1009" y="674"/>
                  </a:cubicBezTo>
                  <a:cubicBezTo>
                    <a:pt x="1004" y="651"/>
                    <a:pt x="1001" y="638"/>
                    <a:pt x="989" y="638"/>
                  </a:cubicBezTo>
                  <a:cubicBezTo>
                    <a:pt x="987" y="638"/>
                    <a:pt x="984" y="638"/>
                    <a:pt x="981" y="640"/>
                  </a:cubicBezTo>
                  <a:cubicBezTo>
                    <a:pt x="972" y="642"/>
                    <a:pt x="966" y="644"/>
                    <a:pt x="964" y="644"/>
                  </a:cubicBezTo>
                  <a:cubicBezTo>
                    <a:pt x="962" y="644"/>
                    <a:pt x="966" y="641"/>
                    <a:pt x="977" y="633"/>
                  </a:cubicBezTo>
                  <a:cubicBezTo>
                    <a:pt x="996" y="624"/>
                    <a:pt x="996" y="621"/>
                    <a:pt x="993" y="618"/>
                  </a:cubicBezTo>
                  <a:cubicBezTo>
                    <a:pt x="993" y="614"/>
                    <a:pt x="993" y="611"/>
                    <a:pt x="1012" y="602"/>
                  </a:cubicBezTo>
                  <a:lnTo>
                    <a:pt x="1012" y="602"/>
                  </a:lnTo>
                  <a:cubicBezTo>
                    <a:pt x="1001" y="605"/>
                    <a:pt x="995" y="607"/>
                    <a:pt x="993" y="607"/>
                  </a:cubicBezTo>
                  <a:cubicBezTo>
                    <a:pt x="990" y="607"/>
                    <a:pt x="990" y="605"/>
                    <a:pt x="990" y="602"/>
                  </a:cubicBezTo>
                  <a:cubicBezTo>
                    <a:pt x="1004" y="597"/>
                    <a:pt x="1007" y="594"/>
                    <a:pt x="1000" y="594"/>
                  </a:cubicBezTo>
                  <a:cubicBezTo>
                    <a:pt x="997" y="594"/>
                    <a:pt x="993" y="595"/>
                    <a:pt x="987" y="596"/>
                  </a:cubicBezTo>
                  <a:cubicBezTo>
                    <a:pt x="968" y="602"/>
                    <a:pt x="957" y="605"/>
                    <a:pt x="956" y="605"/>
                  </a:cubicBezTo>
                  <a:cubicBezTo>
                    <a:pt x="955" y="605"/>
                    <a:pt x="965" y="601"/>
                    <a:pt x="987" y="593"/>
                  </a:cubicBezTo>
                  <a:cubicBezTo>
                    <a:pt x="1002" y="587"/>
                    <a:pt x="1015" y="574"/>
                    <a:pt x="1010" y="574"/>
                  </a:cubicBezTo>
                  <a:cubicBezTo>
                    <a:pt x="1009" y="574"/>
                    <a:pt x="1006" y="575"/>
                    <a:pt x="1003" y="577"/>
                  </a:cubicBezTo>
                  <a:cubicBezTo>
                    <a:pt x="993" y="582"/>
                    <a:pt x="988" y="582"/>
                    <a:pt x="982" y="582"/>
                  </a:cubicBezTo>
                  <a:cubicBezTo>
                    <a:pt x="979" y="582"/>
                    <a:pt x="977" y="582"/>
                    <a:pt x="973" y="582"/>
                  </a:cubicBezTo>
                  <a:cubicBezTo>
                    <a:pt x="970" y="582"/>
                    <a:pt x="967" y="582"/>
                    <a:pt x="962" y="583"/>
                  </a:cubicBezTo>
                  <a:cubicBezTo>
                    <a:pt x="959" y="580"/>
                    <a:pt x="959" y="577"/>
                    <a:pt x="977" y="571"/>
                  </a:cubicBezTo>
                  <a:cubicBezTo>
                    <a:pt x="992" y="561"/>
                    <a:pt x="980" y="553"/>
                    <a:pt x="964" y="553"/>
                  </a:cubicBezTo>
                  <a:cubicBezTo>
                    <a:pt x="959" y="553"/>
                    <a:pt x="954" y="554"/>
                    <a:pt x="949" y="555"/>
                  </a:cubicBezTo>
                  <a:cubicBezTo>
                    <a:pt x="942" y="557"/>
                    <a:pt x="938" y="558"/>
                    <a:pt x="936" y="558"/>
                  </a:cubicBezTo>
                  <a:cubicBezTo>
                    <a:pt x="933" y="558"/>
                    <a:pt x="938" y="556"/>
                    <a:pt x="949" y="552"/>
                  </a:cubicBezTo>
                  <a:cubicBezTo>
                    <a:pt x="968" y="542"/>
                    <a:pt x="965" y="539"/>
                    <a:pt x="965" y="536"/>
                  </a:cubicBezTo>
                  <a:lnTo>
                    <a:pt x="965" y="536"/>
                  </a:lnTo>
                  <a:cubicBezTo>
                    <a:pt x="960" y="538"/>
                    <a:pt x="957" y="538"/>
                    <a:pt x="956" y="538"/>
                  </a:cubicBezTo>
                  <a:cubicBezTo>
                    <a:pt x="951" y="538"/>
                    <a:pt x="966" y="531"/>
                    <a:pt x="981" y="524"/>
                  </a:cubicBezTo>
                  <a:cubicBezTo>
                    <a:pt x="1003" y="517"/>
                    <a:pt x="999" y="514"/>
                    <a:pt x="996" y="508"/>
                  </a:cubicBezTo>
                  <a:lnTo>
                    <a:pt x="996" y="508"/>
                  </a:lnTo>
                  <a:cubicBezTo>
                    <a:pt x="994" y="508"/>
                    <a:pt x="992" y="508"/>
                    <a:pt x="991" y="508"/>
                  </a:cubicBezTo>
                  <a:cubicBezTo>
                    <a:pt x="976" y="508"/>
                    <a:pt x="971" y="498"/>
                    <a:pt x="965" y="489"/>
                  </a:cubicBezTo>
                  <a:cubicBezTo>
                    <a:pt x="962" y="483"/>
                    <a:pt x="957" y="480"/>
                    <a:pt x="949" y="480"/>
                  </a:cubicBezTo>
                  <a:cubicBezTo>
                    <a:pt x="937" y="480"/>
                    <a:pt x="921" y="485"/>
                    <a:pt x="899" y="492"/>
                  </a:cubicBezTo>
                  <a:lnTo>
                    <a:pt x="862" y="511"/>
                  </a:lnTo>
                  <a:lnTo>
                    <a:pt x="896" y="489"/>
                  </a:lnTo>
                  <a:lnTo>
                    <a:pt x="949" y="455"/>
                  </a:lnTo>
                  <a:cubicBezTo>
                    <a:pt x="949" y="454"/>
                    <a:pt x="948" y="454"/>
                    <a:pt x="948" y="454"/>
                  </a:cubicBezTo>
                  <a:cubicBezTo>
                    <a:pt x="943" y="454"/>
                    <a:pt x="928" y="465"/>
                    <a:pt x="912" y="473"/>
                  </a:cubicBezTo>
                  <a:cubicBezTo>
                    <a:pt x="904" y="477"/>
                    <a:pt x="899" y="480"/>
                    <a:pt x="898" y="480"/>
                  </a:cubicBezTo>
                  <a:cubicBezTo>
                    <a:pt x="895" y="480"/>
                    <a:pt x="898" y="475"/>
                    <a:pt x="905" y="464"/>
                  </a:cubicBezTo>
                  <a:cubicBezTo>
                    <a:pt x="916" y="453"/>
                    <a:pt x="918" y="448"/>
                    <a:pt x="912" y="448"/>
                  </a:cubicBezTo>
                  <a:cubicBezTo>
                    <a:pt x="909" y="448"/>
                    <a:pt x="905" y="450"/>
                    <a:pt x="899" y="452"/>
                  </a:cubicBezTo>
                  <a:cubicBezTo>
                    <a:pt x="896" y="448"/>
                    <a:pt x="896" y="445"/>
                    <a:pt x="912" y="433"/>
                  </a:cubicBezTo>
                  <a:cubicBezTo>
                    <a:pt x="911" y="432"/>
                    <a:pt x="910" y="431"/>
                    <a:pt x="908" y="431"/>
                  </a:cubicBezTo>
                  <a:cubicBezTo>
                    <a:pt x="906" y="431"/>
                    <a:pt x="902" y="433"/>
                    <a:pt x="890" y="439"/>
                  </a:cubicBezTo>
                  <a:cubicBezTo>
                    <a:pt x="883" y="444"/>
                    <a:pt x="879" y="447"/>
                    <a:pt x="877" y="447"/>
                  </a:cubicBezTo>
                  <a:cubicBezTo>
                    <a:pt x="875" y="447"/>
                    <a:pt x="877" y="442"/>
                    <a:pt x="887" y="433"/>
                  </a:cubicBezTo>
                  <a:cubicBezTo>
                    <a:pt x="911" y="415"/>
                    <a:pt x="915" y="405"/>
                    <a:pt x="909" y="405"/>
                  </a:cubicBezTo>
                  <a:cubicBezTo>
                    <a:pt x="906" y="405"/>
                    <a:pt x="902" y="407"/>
                    <a:pt x="896" y="411"/>
                  </a:cubicBezTo>
                  <a:cubicBezTo>
                    <a:pt x="888" y="415"/>
                    <a:pt x="883" y="417"/>
                    <a:pt x="881" y="417"/>
                  </a:cubicBezTo>
                  <a:cubicBezTo>
                    <a:pt x="878" y="417"/>
                    <a:pt x="877" y="415"/>
                    <a:pt x="877" y="414"/>
                  </a:cubicBezTo>
                  <a:cubicBezTo>
                    <a:pt x="876" y="413"/>
                    <a:pt x="875" y="411"/>
                    <a:pt x="873" y="411"/>
                  </a:cubicBezTo>
                  <a:cubicBezTo>
                    <a:pt x="870" y="411"/>
                    <a:pt x="864" y="413"/>
                    <a:pt x="852" y="420"/>
                  </a:cubicBezTo>
                  <a:lnTo>
                    <a:pt x="849" y="414"/>
                  </a:lnTo>
                  <a:cubicBezTo>
                    <a:pt x="846" y="411"/>
                    <a:pt x="860" y="404"/>
                    <a:pt x="866" y="404"/>
                  </a:cubicBezTo>
                  <a:cubicBezTo>
                    <a:pt x="867" y="404"/>
                    <a:pt x="867" y="404"/>
                    <a:pt x="868" y="405"/>
                  </a:cubicBezTo>
                  <a:lnTo>
                    <a:pt x="883" y="389"/>
                  </a:lnTo>
                  <a:cubicBezTo>
                    <a:pt x="880" y="385"/>
                    <a:pt x="878" y="383"/>
                    <a:pt x="875" y="383"/>
                  </a:cubicBezTo>
                  <a:cubicBezTo>
                    <a:pt x="872" y="383"/>
                    <a:pt x="867" y="385"/>
                    <a:pt x="858" y="389"/>
                  </a:cubicBezTo>
                  <a:cubicBezTo>
                    <a:pt x="842" y="399"/>
                    <a:pt x="833" y="405"/>
                    <a:pt x="832" y="405"/>
                  </a:cubicBezTo>
                  <a:cubicBezTo>
                    <a:pt x="831" y="405"/>
                    <a:pt x="839" y="399"/>
                    <a:pt x="855" y="386"/>
                  </a:cubicBezTo>
                  <a:cubicBezTo>
                    <a:pt x="868" y="376"/>
                    <a:pt x="880" y="364"/>
                    <a:pt x="875" y="364"/>
                  </a:cubicBezTo>
                  <a:cubicBezTo>
                    <a:pt x="874" y="364"/>
                    <a:pt x="872" y="365"/>
                    <a:pt x="868" y="367"/>
                  </a:cubicBezTo>
                  <a:cubicBezTo>
                    <a:pt x="855" y="376"/>
                    <a:pt x="849" y="379"/>
                    <a:pt x="847" y="379"/>
                  </a:cubicBezTo>
                  <a:cubicBezTo>
                    <a:pt x="843" y="379"/>
                    <a:pt x="851" y="369"/>
                    <a:pt x="862" y="361"/>
                  </a:cubicBezTo>
                  <a:cubicBezTo>
                    <a:pt x="883" y="348"/>
                    <a:pt x="891" y="343"/>
                    <a:pt x="887" y="343"/>
                  </a:cubicBezTo>
                  <a:cubicBezTo>
                    <a:pt x="883" y="343"/>
                    <a:pt x="873" y="346"/>
                    <a:pt x="855" y="351"/>
                  </a:cubicBezTo>
                  <a:cubicBezTo>
                    <a:pt x="852" y="348"/>
                    <a:pt x="827" y="348"/>
                    <a:pt x="821" y="339"/>
                  </a:cubicBezTo>
                  <a:cubicBezTo>
                    <a:pt x="811" y="329"/>
                    <a:pt x="805" y="323"/>
                    <a:pt x="818" y="307"/>
                  </a:cubicBezTo>
                  <a:cubicBezTo>
                    <a:pt x="837" y="290"/>
                    <a:pt x="843" y="282"/>
                    <a:pt x="842" y="282"/>
                  </a:cubicBezTo>
                  <a:lnTo>
                    <a:pt x="842" y="282"/>
                  </a:lnTo>
                  <a:cubicBezTo>
                    <a:pt x="842" y="282"/>
                    <a:pt x="838" y="286"/>
                    <a:pt x="833" y="292"/>
                  </a:cubicBezTo>
                  <a:cubicBezTo>
                    <a:pt x="815" y="310"/>
                    <a:pt x="808" y="316"/>
                    <a:pt x="803" y="316"/>
                  </a:cubicBezTo>
                  <a:cubicBezTo>
                    <a:pt x="800" y="316"/>
                    <a:pt x="798" y="314"/>
                    <a:pt x="796" y="310"/>
                  </a:cubicBezTo>
                  <a:cubicBezTo>
                    <a:pt x="798" y="301"/>
                    <a:pt x="796" y="297"/>
                    <a:pt x="792" y="297"/>
                  </a:cubicBezTo>
                  <a:cubicBezTo>
                    <a:pt x="786" y="297"/>
                    <a:pt x="775" y="303"/>
                    <a:pt x="764" y="310"/>
                  </a:cubicBezTo>
                  <a:lnTo>
                    <a:pt x="771" y="314"/>
                  </a:lnTo>
                  <a:cubicBezTo>
                    <a:pt x="754" y="330"/>
                    <a:pt x="746" y="337"/>
                    <a:pt x="744" y="337"/>
                  </a:cubicBezTo>
                  <a:cubicBezTo>
                    <a:pt x="742" y="337"/>
                    <a:pt x="744" y="332"/>
                    <a:pt x="749" y="323"/>
                  </a:cubicBezTo>
                  <a:cubicBezTo>
                    <a:pt x="746" y="320"/>
                    <a:pt x="761" y="304"/>
                    <a:pt x="774" y="289"/>
                  </a:cubicBezTo>
                  <a:cubicBezTo>
                    <a:pt x="789" y="273"/>
                    <a:pt x="802" y="257"/>
                    <a:pt x="799" y="254"/>
                  </a:cubicBezTo>
                  <a:cubicBezTo>
                    <a:pt x="798" y="253"/>
                    <a:pt x="796" y="252"/>
                    <a:pt x="795" y="252"/>
                  </a:cubicBezTo>
                  <a:cubicBezTo>
                    <a:pt x="792" y="252"/>
                    <a:pt x="788" y="255"/>
                    <a:pt x="780" y="267"/>
                  </a:cubicBezTo>
                  <a:cubicBezTo>
                    <a:pt x="771" y="277"/>
                    <a:pt x="769" y="281"/>
                    <a:pt x="767" y="281"/>
                  </a:cubicBezTo>
                  <a:cubicBezTo>
                    <a:pt x="766" y="281"/>
                    <a:pt x="765" y="280"/>
                    <a:pt x="764" y="279"/>
                  </a:cubicBezTo>
                  <a:cubicBezTo>
                    <a:pt x="763" y="278"/>
                    <a:pt x="762" y="276"/>
                    <a:pt x="759" y="276"/>
                  </a:cubicBezTo>
                  <a:cubicBezTo>
                    <a:pt x="756" y="276"/>
                    <a:pt x="751" y="278"/>
                    <a:pt x="742" y="285"/>
                  </a:cubicBezTo>
                  <a:cubicBezTo>
                    <a:pt x="734" y="296"/>
                    <a:pt x="730" y="300"/>
                    <a:pt x="727" y="300"/>
                  </a:cubicBezTo>
                  <a:cubicBezTo>
                    <a:pt x="726" y="300"/>
                    <a:pt x="725" y="299"/>
                    <a:pt x="724" y="298"/>
                  </a:cubicBezTo>
                  <a:cubicBezTo>
                    <a:pt x="736" y="279"/>
                    <a:pt x="730" y="276"/>
                    <a:pt x="730" y="276"/>
                  </a:cubicBezTo>
                  <a:lnTo>
                    <a:pt x="742" y="260"/>
                  </a:lnTo>
                  <a:cubicBezTo>
                    <a:pt x="752" y="248"/>
                    <a:pt x="761" y="238"/>
                    <a:pt x="768" y="226"/>
                  </a:cubicBezTo>
                  <a:cubicBezTo>
                    <a:pt x="767" y="226"/>
                    <a:pt x="767" y="225"/>
                    <a:pt x="766" y="225"/>
                  </a:cubicBezTo>
                  <a:cubicBezTo>
                    <a:pt x="762" y="225"/>
                    <a:pt x="752" y="238"/>
                    <a:pt x="752" y="238"/>
                  </a:cubicBezTo>
                  <a:cubicBezTo>
                    <a:pt x="751" y="240"/>
                    <a:pt x="749" y="240"/>
                    <a:pt x="746" y="240"/>
                  </a:cubicBezTo>
                  <a:cubicBezTo>
                    <a:pt x="726" y="240"/>
                    <a:pt x="672" y="197"/>
                    <a:pt x="661" y="191"/>
                  </a:cubicBezTo>
                  <a:cubicBezTo>
                    <a:pt x="665" y="178"/>
                    <a:pt x="663" y="171"/>
                    <a:pt x="659" y="171"/>
                  </a:cubicBezTo>
                  <a:cubicBezTo>
                    <a:pt x="657" y="171"/>
                    <a:pt x="654" y="174"/>
                    <a:pt x="652" y="182"/>
                  </a:cubicBezTo>
                  <a:cubicBezTo>
                    <a:pt x="646" y="190"/>
                    <a:pt x="641" y="193"/>
                    <a:pt x="635" y="193"/>
                  </a:cubicBezTo>
                  <a:cubicBezTo>
                    <a:pt x="626" y="193"/>
                    <a:pt x="617" y="186"/>
                    <a:pt x="608" y="179"/>
                  </a:cubicBezTo>
                  <a:cubicBezTo>
                    <a:pt x="595" y="171"/>
                    <a:pt x="584" y="165"/>
                    <a:pt x="575" y="165"/>
                  </a:cubicBezTo>
                  <a:cubicBezTo>
                    <a:pt x="569" y="165"/>
                    <a:pt x="565" y="168"/>
                    <a:pt x="561" y="176"/>
                  </a:cubicBezTo>
                  <a:lnTo>
                    <a:pt x="551" y="169"/>
                  </a:lnTo>
                  <a:cubicBezTo>
                    <a:pt x="551" y="169"/>
                    <a:pt x="550" y="169"/>
                    <a:pt x="549" y="169"/>
                  </a:cubicBezTo>
                  <a:cubicBezTo>
                    <a:pt x="542" y="169"/>
                    <a:pt x="529" y="182"/>
                    <a:pt x="526" y="182"/>
                  </a:cubicBezTo>
                  <a:cubicBezTo>
                    <a:pt x="520" y="191"/>
                    <a:pt x="517" y="195"/>
                    <a:pt x="517" y="195"/>
                  </a:cubicBezTo>
                  <a:cubicBezTo>
                    <a:pt x="516" y="195"/>
                    <a:pt x="518" y="189"/>
                    <a:pt x="523" y="179"/>
                  </a:cubicBezTo>
                  <a:cubicBezTo>
                    <a:pt x="532" y="160"/>
                    <a:pt x="542" y="141"/>
                    <a:pt x="539" y="141"/>
                  </a:cubicBezTo>
                  <a:cubicBezTo>
                    <a:pt x="538" y="141"/>
                    <a:pt x="538" y="141"/>
                    <a:pt x="537" y="141"/>
                  </a:cubicBezTo>
                  <a:cubicBezTo>
                    <a:pt x="531" y="141"/>
                    <a:pt x="522" y="158"/>
                    <a:pt x="514" y="176"/>
                  </a:cubicBezTo>
                  <a:cubicBezTo>
                    <a:pt x="507" y="195"/>
                    <a:pt x="504" y="195"/>
                    <a:pt x="504" y="195"/>
                  </a:cubicBezTo>
                  <a:cubicBezTo>
                    <a:pt x="501" y="191"/>
                    <a:pt x="501" y="191"/>
                    <a:pt x="507" y="173"/>
                  </a:cubicBezTo>
                  <a:lnTo>
                    <a:pt x="526" y="135"/>
                  </a:lnTo>
                  <a:lnTo>
                    <a:pt x="523" y="132"/>
                  </a:lnTo>
                  <a:cubicBezTo>
                    <a:pt x="514" y="151"/>
                    <a:pt x="511" y="151"/>
                    <a:pt x="511" y="151"/>
                  </a:cubicBezTo>
                  <a:cubicBezTo>
                    <a:pt x="507" y="151"/>
                    <a:pt x="507" y="151"/>
                    <a:pt x="523" y="110"/>
                  </a:cubicBezTo>
                  <a:cubicBezTo>
                    <a:pt x="531" y="90"/>
                    <a:pt x="534" y="80"/>
                    <a:pt x="533" y="80"/>
                  </a:cubicBezTo>
                  <a:lnTo>
                    <a:pt x="533" y="80"/>
                  </a:lnTo>
                  <a:cubicBezTo>
                    <a:pt x="531" y="80"/>
                    <a:pt x="526" y="89"/>
                    <a:pt x="517" y="107"/>
                  </a:cubicBezTo>
                  <a:lnTo>
                    <a:pt x="501" y="122"/>
                  </a:lnTo>
                  <a:cubicBezTo>
                    <a:pt x="505" y="109"/>
                    <a:pt x="506" y="104"/>
                    <a:pt x="504" y="104"/>
                  </a:cubicBezTo>
                  <a:lnTo>
                    <a:pt x="504" y="104"/>
                  </a:lnTo>
                  <a:cubicBezTo>
                    <a:pt x="501" y="104"/>
                    <a:pt x="489" y="125"/>
                    <a:pt x="482" y="138"/>
                  </a:cubicBezTo>
                  <a:cubicBezTo>
                    <a:pt x="489" y="117"/>
                    <a:pt x="490" y="106"/>
                    <a:pt x="488" y="106"/>
                  </a:cubicBezTo>
                  <a:lnTo>
                    <a:pt x="488" y="106"/>
                  </a:lnTo>
                  <a:cubicBezTo>
                    <a:pt x="486" y="106"/>
                    <a:pt x="480" y="114"/>
                    <a:pt x="473" y="132"/>
                  </a:cubicBezTo>
                  <a:cubicBezTo>
                    <a:pt x="470" y="142"/>
                    <a:pt x="468" y="147"/>
                    <a:pt x="466" y="147"/>
                  </a:cubicBezTo>
                  <a:cubicBezTo>
                    <a:pt x="465" y="147"/>
                    <a:pt x="465" y="142"/>
                    <a:pt x="467" y="132"/>
                  </a:cubicBezTo>
                  <a:cubicBezTo>
                    <a:pt x="470" y="110"/>
                    <a:pt x="467" y="110"/>
                    <a:pt x="460" y="107"/>
                  </a:cubicBezTo>
                  <a:cubicBezTo>
                    <a:pt x="455" y="115"/>
                    <a:pt x="448" y="118"/>
                    <a:pt x="440" y="118"/>
                  </a:cubicBezTo>
                  <a:cubicBezTo>
                    <a:pt x="429" y="118"/>
                    <a:pt x="415" y="112"/>
                    <a:pt x="401" y="107"/>
                  </a:cubicBezTo>
                  <a:cubicBezTo>
                    <a:pt x="386" y="102"/>
                    <a:pt x="373" y="99"/>
                    <a:pt x="364" y="99"/>
                  </a:cubicBezTo>
                  <a:cubicBezTo>
                    <a:pt x="353" y="99"/>
                    <a:pt x="346" y="103"/>
                    <a:pt x="344" y="113"/>
                  </a:cubicBezTo>
                  <a:cubicBezTo>
                    <a:pt x="341" y="113"/>
                    <a:pt x="341" y="113"/>
                    <a:pt x="341" y="91"/>
                  </a:cubicBezTo>
                  <a:cubicBezTo>
                    <a:pt x="344" y="83"/>
                    <a:pt x="344" y="78"/>
                    <a:pt x="343" y="78"/>
                  </a:cubicBezTo>
                  <a:lnTo>
                    <a:pt x="343" y="78"/>
                  </a:lnTo>
                  <a:cubicBezTo>
                    <a:pt x="342" y="78"/>
                    <a:pt x="337" y="87"/>
                    <a:pt x="332" y="110"/>
                  </a:cubicBezTo>
                  <a:cubicBezTo>
                    <a:pt x="328" y="121"/>
                    <a:pt x="326" y="133"/>
                    <a:pt x="325" y="133"/>
                  </a:cubicBezTo>
                  <a:cubicBezTo>
                    <a:pt x="325" y="133"/>
                    <a:pt x="326" y="127"/>
                    <a:pt x="329" y="110"/>
                  </a:cubicBezTo>
                  <a:cubicBezTo>
                    <a:pt x="332" y="88"/>
                    <a:pt x="326" y="88"/>
                    <a:pt x="310" y="85"/>
                  </a:cubicBezTo>
                  <a:cubicBezTo>
                    <a:pt x="308" y="85"/>
                    <a:pt x="305" y="85"/>
                    <a:pt x="303" y="85"/>
                  </a:cubicBezTo>
                  <a:cubicBezTo>
                    <a:pt x="295" y="85"/>
                    <a:pt x="287" y="86"/>
                    <a:pt x="285" y="101"/>
                  </a:cubicBezTo>
                  <a:cubicBezTo>
                    <a:pt x="280" y="111"/>
                    <a:pt x="278" y="117"/>
                    <a:pt x="277" y="117"/>
                  </a:cubicBezTo>
                  <a:cubicBezTo>
                    <a:pt x="277" y="117"/>
                    <a:pt x="279" y="111"/>
                    <a:pt x="282" y="101"/>
                  </a:cubicBezTo>
                  <a:cubicBezTo>
                    <a:pt x="286" y="74"/>
                    <a:pt x="281" y="56"/>
                    <a:pt x="273" y="56"/>
                  </a:cubicBezTo>
                  <a:cubicBezTo>
                    <a:pt x="269" y="56"/>
                    <a:pt x="264" y="62"/>
                    <a:pt x="260" y="75"/>
                  </a:cubicBezTo>
                  <a:cubicBezTo>
                    <a:pt x="257" y="75"/>
                    <a:pt x="250" y="75"/>
                    <a:pt x="254" y="54"/>
                  </a:cubicBezTo>
                  <a:cubicBezTo>
                    <a:pt x="250" y="54"/>
                    <a:pt x="247" y="54"/>
                    <a:pt x="235" y="75"/>
                  </a:cubicBezTo>
                  <a:lnTo>
                    <a:pt x="210" y="72"/>
                  </a:lnTo>
                  <a:cubicBezTo>
                    <a:pt x="203" y="72"/>
                    <a:pt x="194" y="94"/>
                    <a:pt x="194" y="94"/>
                  </a:cubicBezTo>
                  <a:lnTo>
                    <a:pt x="191" y="91"/>
                  </a:lnTo>
                  <a:cubicBezTo>
                    <a:pt x="191" y="76"/>
                    <a:pt x="181" y="71"/>
                    <a:pt x="165" y="71"/>
                  </a:cubicBezTo>
                  <a:cubicBezTo>
                    <a:pt x="161" y="71"/>
                    <a:pt x="156" y="72"/>
                    <a:pt x="150" y="72"/>
                  </a:cubicBezTo>
                  <a:cubicBezTo>
                    <a:pt x="125" y="72"/>
                    <a:pt x="103" y="72"/>
                    <a:pt x="97" y="54"/>
                  </a:cubicBezTo>
                  <a:cubicBezTo>
                    <a:pt x="97" y="54"/>
                    <a:pt x="94" y="54"/>
                    <a:pt x="94" y="72"/>
                  </a:cubicBezTo>
                  <a:cubicBezTo>
                    <a:pt x="94" y="98"/>
                    <a:pt x="93" y="109"/>
                    <a:pt x="91" y="109"/>
                  </a:cubicBezTo>
                  <a:cubicBezTo>
                    <a:pt x="89" y="109"/>
                    <a:pt x="87" y="103"/>
                    <a:pt x="84" y="94"/>
                  </a:cubicBezTo>
                  <a:cubicBezTo>
                    <a:pt x="80" y="75"/>
                    <a:pt x="74" y="65"/>
                    <a:pt x="69" y="65"/>
                  </a:cubicBezTo>
                  <a:cubicBezTo>
                    <a:pt x="64" y="65"/>
                    <a:pt x="61" y="76"/>
                    <a:pt x="62" y="97"/>
                  </a:cubicBezTo>
                  <a:lnTo>
                    <a:pt x="59" y="79"/>
                  </a:lnTo>
                  <a:cubicBezTo>
                    <a:pt x="56" y="63"/>
                    <a:pt x="53" y="57"/>
                    <a:pt x="50" y="57"/>
                  </a:cubicBezTo>
                  <a:cubicBezTo>
                    <a:pt x="46" y="57"/>
                    <a:pt x="45" y="75"/>
                    <a:pt x="47" y="101"/>
                  </a:cubicBezTo>
                  <a:cubicBezTo>
                    <a:pt x="42" y="87"/>
                    <a:pt x="36" y="73"/>
                    <a:pt x="33" y="73"/>
                  </a:cubicBezTo>
                  <a:cubicBezTo>
                    <a:pt x="32" y="73"/>
                    <a:pt x="31" y="75"/>
                    <a:pt x="31" y="82"/>
                  </a:cubicBezTo>
                  <a:cubicBezTo>
                    <a:pt x="28" y="82"/>
                    <a:pt x="28" y="82"/>
                    <a:pt x="22" y="41"/>
                  </a:cubicBezTo>
                  <a:cubicBezTo>
                    <a:pt x="15" y="19"/>
                    <a:pt x="12" y="0"/>
                    <a:pt x="9" y="0"/>
                  </a:cubicBezTo>
                  <a:close/>
                  <a:moveTo>
                    <a:pt x="1365" y="1791"/>
                  </a:moveTo>
                  <a:cubicBezTo>
                    <a:pt x="1363" y="1791"/>
                    <a:pt x="1362" y="1792"/>
                    <a:pt x="1360" y="1793"/>
                  </a:cubicBezTo>
                  <a:cubicBezTo>
                    <a:pt x="1366" y="1805"/>
                    <a:pt x="1375" y="1815"/>
                    <a:pt x="1385" y="1827"/>
                  </a:cubicBezTo>
                  <a:cubicBezTo>
                    <a:pt x="1390" y="1831"/>
                    <a:pt x="1394" y="1833"/>
                    <a:pt x="1396" y="1833"/>
                  </a:cubicBezTo>
                  <a:cubicBezTo>
                    <a:pt x="1401" y="1833"/>
                    <a:pt x="1399" y="1824"/>
                    <a:pt x="1382" y="1802"/>
                  </a:cubicBezTo>
                  <a:cubicBezTo>
                    <a:pt x="1371" y="1794"/>
                    <a:pt x="1368" y="1791"/>
                    <a:pt x="1365" y="1791"/>
                  </a:cubicBezTo>
                  <a:close/>
                  <a:moveTo>
                    <a:pt x="366" y="1956"/>
                  </a:moveTo>
                  <a:lnTo>
                    <a:pt x="363" y="1959"/>
                  </a:lnTo>
                  <a:cubicBezTo>
                    <a:pt x="363" y="1971"/>
                    <a:pt x="363" y="1984"/>
                    <a:pt x="366" y="2000"/>
                  </a:cubicBezTo>
                  <a:lnTo>
                    <a:pt x="373" y="2000"/>
                  </a:lnTo>
                  <a:cubicBezTo>
                    <a:pt x="376" y="1996"/>
                    <a:pt x="370" y="1978"/>
                    <a:pt x="366" y="19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52"/>
            <p:cNvSpPr/>
            <p:nvPr/>
          </p:nvSpPr>
          <p:spPr>
            <a:xfrm>
              <a:off x="1439500" y="1743675"/>
              <a:ext cx="397000" cy="392400"/>
            </a:xfrm>
            <a:custGeom>
              <a:avLst/>
              <a:gdLst/>
              <a:ahLst/>
              <a:cxnLst/>
              <a:rect l="l" t="t" r="r" b="b"/>
              <a:pathLst>
                <a:path w="15880" h="15696" extrusionOk="0">
                  <a:moveTo>
                    <a:pt x="8653" y="180"/>
                  </a:moveTo>
                  <a:cubicBezTo>
                    <a:pt x="8653" y="202"/>
                    <a:pt x="8653" y="221"/>
                    <a:pt x="8609" y="224"/>
                  </a:cubicBezTo>
                  <a:lnTo>
                    <a:pt x="8565" y="224"/>
                  </a:lnTo>
                  <a:cubicBezTo>
                    <a:pt x="8565" y="202"/>
                    <a:pt x="8609" y="180"/>
                    <a:pt x="8609" y="180"/>
                  </a:cubicBezTo>
                  <a:close/>
                  <a:moveTo>
                    <a:pt x="6901" y="469"/>
                  </a:moveTo>
                  <a:cubicBezTo>
                    <a:pt x="6912" y="469"/>
                    <a:pt x="6914" y="475"/>
                    <a:pt x="6917" y="484"/>
                  </a:cubicBezTo>
                  <a:cubicBezTo>
                    <a:pt x="6923" y="503"/>
                    <a:pt x="6835" y="525"/>
                    <a:pt x="6795" y="540"/>
                  </a:cubicBezTo>
                  <a:cubicBezTo>
                    <a:pt x="6748" y="531"/>
                    <a:pt x="6785" y="500"/>
                    <a:pt x="6826" y="487"/>
                  </a:cubicBezTo>
                  <a:cubicBezTo>
                    <a:pt x="6868" y="475"/>
                    <a:pt x="6889" y="469"/>
                    <a:pt x="6901" y="469"/>
                  </a:cubicBezTo>
                  <a:close/>
                  <a:moveTo>
                    <a:pt x="12212" y="884"/>
                  </a:moveTo>
                  <a:cubicBezTo>
                    <a:pt x="12227" y="884"/>
                    <a:pt x="12247" y="895"/>
                    <a:pt x="12247" y="895"/>
                  </a:cubicBezTo>
                  <a:cubicBezTo>
                    <a:pt x="12288" y="913"/>
                    <a:pt x="12288" y="913"/>
                    <a:pt x="12279" y="932"/>
                  </a:cubicBezTo>
                  <a:cubicBezTo>
                    <a:pt x="12279" y="932"/>
                    <a:pt x="12274" y="940"/>
                    <a:pt x="12261" y="940"/>
                  </a:cubicBezTo>
                  <a:cubicBezTo>
                    <a:pt x="12253" y="940"/>
                    <a:pt x="12242" y="937"/>
                    <a:pt x="12229" y="929"/>
                  </a:cubicBezTo>
                  <a:lnTo>
                    <a:pt x="12197" y="891"/>
                  </a:lnTo>
                  <a:cubicBezTo>
                    <a:pt x="12200" y="886"/>
                    <a:pt x="12206" y="884"/>
                    <a:pt x="12212" y="884"/>
                  </a:cubicBezTo>
                  <a:close/>
                  <a:moveTo>
                    <a:pt x="12677" y="1136"/>
                  </a:moveTo>
                  <a:lnTo>
                    <a:pt x="12727" y="1145"/>
                  </a:lnTo>
                  <a:lnTo>
                    <a:pt x="12764" y="1170"/>
                  </a:lnTo>
                  <a:cubicBezTo>
                    <a:pt x="12756" y="1181"/>
                    <a:pt x="12750" y="1192"/>
                    <a:pt x="12736" y="1192"/>
                  </a:cubicBezTo>
                  <a:cubicBezTo>
                    <a:pt x="12728" y="1192"/>
                    <a:pt x="12718" y="1189"/>
                    <a:pt x="12705" y="1180"/>
                  </a:cubicBezTo>
                  <a:lnTo>
                    <a:pt x="12677" y="1136"/>
                  </a:lnTo>
                  <a:close/>
                  <a:moveTo>
                    <a:pt x="12878" y="1434"/>
                  </a:moveTo>
                  <a:cubicBezTo>
                    <a:pt x="12884" y="1434"/>
                    <a:pt x="12893" y="1435"/>
                    <a:pt x="12906" y="1437"/>
                  </a:cubicBezTo>
                  <a:cubicBezTo>
                    <a:pt x="12956" y="1443"/>
                    <a:pt x="12990" y="1471"/>
                    <a:pt x="12978" y="1487"/>
                  </a:cubicBezTo>
                  <a:cubicBezTo>
                    <a:pt x="12972" y="1495"/>
                    <a:pt x="12970" y="1499"/>
                    <a:pt x="12966" y="1499"/>
                  </a:cubicBezTo>
                  <a:cubicBezTo>
                    <a:pt x="12960" y="1499"/>
                    <a:pt x="12952" y="1492"/>
                    <a:pt x="12931" y="1477"/>
                  </a:cubicBezTo>
                  <a:cubicBezTo>
                    <a:pt x="12878" y="1443"/>
                    <a:pt x="12864" y="1434"/>
                    <a:pt x="12878" y="1434"/>
                  </a:cubicBezTo>
                  <a:close/>
                  <a:moveTo>
                    <a:pt x="13030" y="1643"/>
                  </a:moveTo>
                  <a:lnTo>
                    <a:pt x="13030" y="1643"/>
                  </a:lnTo>
                  <a:cubicBezTo>
                    <a:pt x="13028" y="1645"/>
                    <a:pt x="13026" y="1647"/>
                    <a:pt x="13025" y="1650"/>
                  </a:cubicBezTo>
                  <a:cubicBezTo>
                    <a:pt x="13026" y="1652"/>
                    <a:pt x="13027" y="1654"/>
                    <a:pt x="13028" y="1656"/>
                  </a:cubicBezTo>
                  <a:lnTo>
                    <a:pt x="13028" y="1656"/>
                  </a:lnTo>
                  <a:cubicBezTo>
                    <a:pt x="13028" y="1652"/>
                    <a:pt x="13029" y="1648"/>
                    <a:pt x="13030" y="1643"/>
                  </a:cubicBezTo>
                  <a:close/>
                  <a:moveTo>
                    <a:pt x="13028" y="1656"/>
                  </a:moveTo>
                  <a:cubicBezTo>
                    <a:pt x="13027" y="1665"/>
                    <a:pt x="13030" y="1671"/>
                    <a:pt x="13032" y="1671"/>
                  </a:cubicBezTo>
                  <a:cubicBezTo>
                    <a:pt x="13033" y="1671"/>
                    <a:pt x="13033" y="1666"/>
                    <a:pt x="13028" y="1656"/>
                  </a:cubicBezTo>
                  <a:close/>
                  <a:moveTo>
                    <a:pt x="13156" y="1619"/>
                  </a:moveTo>
                  <a:lnTo>
                    <a:pt x="13191" y="1647"/>
                  </a:lnTo>
                  <a:cubicBezTo>
                    <a:pt x="13228" y="1672"/>
                    <a:pt x="13228" y="1672"/>
                    <a:pt x="13216" y="1687"/>
                  </a:cubicBezTo>
                  <a:lnTo>
                    <a:pt x="13178" y="1662"/>
                  </a:lnTo>
                  <a:lnTo>
                    <a:pt x="13156" y="1619"/>
                  </a:lnTo>
                  <a:close/>
                  <a:moveTo>
                    <a:pt x="4084" y="1763"/>
                  </a:moveTo>
                  <a:cubicBezTo>
                    <a:pt x="4096" y="1781"/>
                    <a:pt x="4106" y="1800"/>
                    <a:pt x="4071" y="1822"/>
                  </a:cubicBezTo>
                  <a:lnTo>
                    <a:pt x="4021" y="1828"/>
                  </a:lnTo>
                  <a:lnTo>
                    <a:pt x="4046" y="1788"/>
                  </a:lnTo>
                  <a:lnTo>
                    <a:pt x="4084" y="1763"/>
                  </a:lnTo>
                  <a:close/>
                  <a:moveTo>
                    <a:pt x="13407" y="1869"/>
                  </a:moveTo>
                  <a:lnTo>
                    <a:pt x="13407" y="1869"/>
                  </a:lnTo>
                  <a:cubicBezTo>
                    <a:pt x="13421" y="1881"/>
                    <a:pt x="13432" y="1885"/>
                    <a:pt x="13436" y="1885"/>
                  </a:cubicBezTo>
                  <a:cubicBezTo>
                    <a:pt x="13442" y="1885"/>
                    <a:pt x="13435" y="1877"/>
                    <a:pt x="13407" y="1869"/>
                  </a:cubicBezTo>
                  <a:close/>
                  <a:moveTo>
                    <a:pt x="13501" y="1897"/>
                  </a:moveTo>
                  <a:lnTo>
                    <a:pt x="13535" y="1926"/>
                  </a:lnTo>
                  <a:cubicBezTo>
                    <a:pt x="13567" y="1954"/>
                    <a:pt x="13567" y="1954"/>
                    <a:pt x="13554" y="1969"/>
                  </a:cubicBezTo>
                  <a:lnTo>
                    <a:pt x="13520" y="1941"/>
                  </a:lnTo>
                  <a:lnTo>
                    <a:pt x="13501" y="1897"/>
                  </a:lnTo>
                  <a:close/>
                  <a:moveTo>
                    <a:pt x="3545" y="2001"/>
                  </a:moveTo>
                  <a:lnTo>
                    <a:pt x="3545" y="2001"/>
                  </a:lnTo>
                  <a:cubicBezTo>
                    <a:pt x="3557" y="2016"/>
                    <a:pt x="3570" y="2035"/>
                    <a:pt x="3535" y="2060"/>
                  </a:cubicBezTo>
                  <a:lnTo>
                    <a:pt x="3501" y="2089"/>
                  </a:lnTo>
                  <a:cubicBezTo>
                    <a:pt x="3485" y="2070"/>
                    <a:pt x="3510" y="2029"/>
                    <a:pt x="3510" y="2029"/>
                  </a:cubicBezTo>
                  <a:lnTo>
                    <a:pt x="3545" y="2001"/>
                  </a:lnTo>
                  <a:close/>
                  <a:moveTo>
                    <a:pt x="13855" y="2167"/>
                  </a:moveTo>
                  <a:lnTo>
                    <a:pt x="13886" y="2198"/>
                  </a:lnTo>
                  <a:cubicBezTo>
                    <a:pt x="13918" y="2230"/>
                    <a:pt x="13902" y="2242"/>
                    <a:pt x="13902" y="2242"/>
                  </a:cubicBezTo>
                  <a:cubicBezTo>
                    <a:pt x="13902" y="2242"/>
                    <a:pt x="13898" y="2246"/>
                    <a:pt x="13891" y="2246"/>
                  </a:cubicBezTo>
                  <a:cubicBezTo>
                    <a:pt x="13883" y="2246"/>
                    <a:pt x="13872" y="2242"/>
                    <a:pt x="13858" y="2226"/>
                  </a:cubicBezTo>
                  <a:cubicBezTo>
                    <a:pt x="13858" y="2226"/>
                    <a:pt x="13839" y="2179"/>
                    <a:pt x="13855" y="2167"/>
                  </a:cubicBezTo>
                  <a:close/>
                  <a:moveTo>
                    <a:pt x="3059" y="2601"/>
                  </a:moveTo>
                  <a:cubicBezTo>
                    <a:pt x="3063" y="2601"/>
                    <a:pt x="3066" y="2605"/>
                    <a:pt x="3072" y="2612"/>
                  </a:cubicBezTo>
                  <a:cubicBezTo>
                    <a:pt x="3087" y="2628"/>
                    <a:pt x="3068" y="2671"/>
                    <a:pt x="3068" y="2671"/>
                  </a:cubicBezTo>
                  <a:cubicBezTo>
                    <a:pt x="3062" y="2677"/>
                    <a:pt x="3057" y="2679"/>
                    <a:pt x="3053" y="2679"/>
                  </a:cubicBezTo>
                  <a:cubicBezTo>
                    <a:pt x="3036" y="2679"/>
                    <a:pt x="3037" y="2637"/>
                    <a:pt x="3025" y="2624"/>
                  </a:cubicBezTo>
                  <a:cubicBezTo>
                    <a:pt x="3044" y="2608"/>
                    <a:pt x="3053" y="2601"/>
                    <a:pt x="3059" y="2601"/>
                  </a:cubicBezTo>
                  <a:close/>
                  <a:moveTo>
                    <a:pt x="2335" y="3361"/>
                  </a:moveTo>
                  <a:cubicBezTo>
                    <a:pt x="2351" y="3377"/>
                    <a:pt x="2367" y="3389"/>
                    <a:pt x="2338" y="3424"/>
                  </a:cubicBezTo>
                  <a:lnTo>
                    <a:pt x="2291" y="3442"/>
                  </a:lnTo>
                  <a:lnTo>
                    <a:pt x="2307" y="3395"/>
                  </a:lnTo>
                  <a:lnTo>
                    <a:pt x="2335" y="3361"/>
                  </a:lnTo>
                  <a:close/>
                  <a:moveTo>
                    <a:pt x="14921" y="3580"/>
                  </a:moveTo>
                  <a:cubicBezTo>
                    <a:pt x="14961" y="3608"/>
                    <a:pt x="15002" y="3637"/>
                    <a:pt x="14983" y="3646"/>
                  </a:cubicBezTo>
                  <a:cubicBezTo>
                    <a:pt x="14983" y="3646"/>
                    <a:pt x="14980" y="3648"/>
                    <a:pt x="14973" y="3648"/>
                  </a:cubicBezTo>
                  <a:cubicBezTo>
                    <a:pt x="14963" y="3648"/>
                    <a:pt x="14947" y="3645"/>
                    <a:pt x="14924" y="3630"/>
                  </a:cubicBezTo>
                  <a:cubicBezTo>
                    <a:pt x="14924" y="3630"/>
                    <a:pt x="14883" y="3602"/>
                    <a:pt x="14902" y="3590"/>
                  </a:cubicBezTo>
                  <a:lnTo>
                    <a:pt x="14921" y="3580"/>
                  </a:lnTo>
                  <a:close/>
                  <a:moveTo>
                    <a:pt x="15554" y="4924"/>
                  </a:moveTo>
                  <a:cubicBezTo>
                    <a:pt x="15568" y="4924"/>
                    <a:pt x="15591" y="4941"/>
                    <a:pt x="15616" y="4984"/>
                  </a:cubicBezTo>
                  <a:cubicBezTo>
                    <a:pt x="15626" y="5028"/>
                    <a:pt x="15626" y="5028"/>
                    <a:pt x="15607" y="5034"/>
                  </a:cubicBezTo>
                  <a:cubicBezTo>
                    <a:pt x="15606" y="5034"/>
                    <a:pt x="15605" y="5035"/>
                    <a:pt x="15605" y="5035"/>
                  </a:cubicBezTo>
                  <a:cubicBezTo>
                    <a:pt x="15585" y="5035"/>
                    <a:pt x="15553" y="4998"/>
                    <a:pt x="15541" y="4956"/>
                  </a:cubicBezTo>
                  <a:cubicBezTo>
                    <a:pt x="15535" y="4937"/>
                    <a:pt x="15541" y="4924"/>
                    <a:pt x="15554" y="4924"/>
                  </a:cubicBezTo>
                  <a:close/>
                  <a:moveTo>
                    <a:pt x="897" y="5591"/>
                  </a:moveTo>
                  <a:cubicBezTo>
                    <a:pt x="900" y="5591"/>
                    <a:pt x="901" y="5596"/>
                    <a:pt x="894" y="5611"/>
                  </a:cubicBezTo>
                  <a:cubicBezTo>
                    <a:pt x="882" y="5605"/>
                    <a:pt x="892" y="5591"/>
                    <a:pt x="897" y="5591"/>
                  </a:cubicBezTo>
                  <a:close/>
                  <a:moveTo>
                    <a:pt x="784" y="5755"/>
                  </a:moveTo>
                  <a:cubicBezTo>
                    <a:pt x="803" y="5765"/>
                    <a:pt x="822" y="5771"/>
                    <a:pt x="803" y="5812"/>
                  </a:cubicBezTo>
                  <a:lnTo>
                    <a:pt x="765" y="5843"/>
                  </a:lnTo>
                  <a:lnTo>
                    <a:pt x="765" y="5796"/>
                  </a:lnTo>
                  <a:lnTo>
                    <a:pt x="784" y="5755"/>
                  </a:lnTo>
                  <a:close/>
                  <a:moveTo>
                    <a:pt x="693" y="6053"/>
                  </a:moveTo>
                  <a:cubicBezTo>
                    <a:pt x="712" y="6059"/>
                    <a:pt x="712" y="6059"/>
                    <a:pt x="696" y="6100"/>
                  </a:cubicBezTo>
                  <a:cubicBezTo>
                    <a:pt x="696" y="6100"/>
                    <a:pt x="667" y="6129"/>
                    <a:pt x="648" y="6129"/>
                  </a:cubicBezTo>
                  <a:cubicBezTo>
                    <a:pt x="646" y="6129"/>
                    <a:pt x="644" y="6129"/>
                    <a:pt x="643" y="6128"/>
                  </a:cubicBezTo>
                  <a:cubicBezTo>
                    <a:pt x="624" y="6122"/>
                    <a:pt x="640" y="6078"/>
                    <a:pt x="693" y="6053"/>
                  </a:cubicBezTo>
                  <a:close/>
                  <a:moveTo>
                    <a:pt x="504" y="6777"/>
                  </a:moveTo>
                  <a:cubicBezTo>
                    <a:pt x="505" y="6777"/>
                    <a:pt x="505" y="6777"/>
                    <a:pt x="505" y="6777"/>
                  </a:cubicBezTo>
                  <a:cubicBezTo>
                    <a:pt x="524" y="6783"/>
                    <a:pt x="492" y="6821"/>
                    <a:pt x="483" y="6861"/>
                  </a:cubicBezTo>
                  <a:cubicBezTo>
                    <a:pt x="469" y="6876"/>
                    <a:pt x="461" y="6885"/>
                    <a:pt x="458" y="6885"/>
                  </a:cubicBezTo>
                  <a:cubicBezTo>
                    <a:pt x="453" y="6885"/>
                    <a:pt x="459" y="6865"/>
                    <a:pt x="474" y="6814"/>
                  </a:cubicBezTo>
                  <a:cubicBezTo>
                    <a:pt x="485" y="6779"/>
                    <a:pt x="500" y="6777"/>
                    <a:pt x="504" y="6777"/>
                  </a:cubicBezTo>
                  <a:close/>
                  <a:moveTo>
                    <a:pt x="311" y="7046"/>
                  </a:moveTo>
                  <a:lnTo>
                    <a:pt x="311" y="7046"/>
                  </a:lnTo>
                  <a:cubicBezTo>
                    <a:pt x="323" y="7050"/>
                    <a:pt x="315" y="7067"/>
                    <a:pt x="311" y="7067"/>
                  </a:cubicBezTo>
                  <a:cubicBezTo>
                    <a:pt x="309" y="7067"/>
                    <a:pt x="307" y="7062"/>
                    <a:pt x="311" y="7046"/>
                  </a:cubicBezTo>
                  <a:close/>
                  <a:moveTo>
                    <a:pt x="155" y="7012"/>
                  </a:moveTo>
                  <a:cubicBezTo>
                    <a:pt x="147" y="7012"/>
                    <a:pt x="145" y="7021"/>
                    <a:pt x="138" y="7053"/>
                  </a:cubicBezTo>
                  <a:cubicBezTo>
                    <a:pt x="127" y="7107"/>
                    <a:pt x="123" y="7129"/>
                    <a:pt x="127" y="7129"/>
                  </a:cubicBezTo>
                  <a:cubicBezTo>
                    <a:pt x="130" y="7129"/>
                    <a:pt x="136" y="7119"/>
                    <a:pt x="148" y="7103"/>
                  </a:cubicBezTo>
                  <a:lnTo>
                    <a:pt x="167" y="7015"/>
                  </a:lnTo>
                  <a:cubicBezTo>
                    <a:pt x="161" y="7013"/>
                    <a:pt x="158" y="7012"/>
                    <a:pt x="155" y="7012"/>
                  </a:cubicBezTo>
                  <a:close/>
                  <a:moveTo>
                    <a:pt x="835" y="7130"/>
                  </a:moveTo>
                  <a:cubicBezTo>
                    <a:pt x="824" y="7130"/>
                    <a:pt x="823" y="7137"/>
                    <a:pt x="818" y="7168"/>
                  </a:cubicBezTo>
                  <a:cubicBezTo>
                    <a:pt x="818" y="7168"/>
                    <a:pt x="828" y="7212"/>
                    <a:pt x="850" y="7219"/>
                  </a:cubicBezTo>
                  <a:cubicBezTo>
                    <a:pt x="850" y="7219"/>
                    <a:pt x="851" y="7219"/>
                    <a:pt x="852" y="7219"/>
                  </a:cubicBezTo>
                  <a:cubicBezTo>
                    <a:pt x="869" y="7219"/>
                    <a:pt x="877" y="7179"/>
                    <a:pt x="847" y="7131"/>
                  </a:cubicBezTo>
                  <a:cubicBezTo>
                    <a:pt x="842" y="7130"/>
                    <a:pt x="838" y="7130"/>
                    <a:pt x="835" y="7130"/>
                  </a:cubicBezTo>
                  <a:close/>
                  <a:moveTo>
                    <a:pt x="337" y="7551"/>
                  </a:moveTo>
                  <a:cubicBezTo>
                    <a:pt x="337" y="7551"/>
                    <a:pt x="338" y="7551"/>
                    <a:pt x="339" y="7551"/>
                  </a:cubicBezTo>
                  <a:cubicBezTo>
                    <a:pt x="339" y="7551"/>
                    <a:pt x="358" y="7554"/>
                    <a:pt x="351" y="7598"/>
                  </a:cubicBezTo>
                  <a:cubicBezTo>
                    <a:pt x="345" y="7626"/>
                    <a:pt x="336" y="7654"/>
                    <a:pt x="320" y="7679"/>
                  </a:cubicBezTo>
                  <a:cubicBezTo>
                    <a:pt x="298" y="7676"/>
                    <a:pt x="304" y="7632"/>
                    <a:pt x="304" y="7632"/>
                  </a:cubicBezTo>
                  <a:cubicBezTo>
                    <a:pt x="311" y="7593"/>
                    <a:pt x="317" y="7551"/>
                    <a:pt x="337" y="7551"/>
                  </a:cubicBezTo>
                  <a:close/>
                  <a:moveTo>
                    <a:pt x="169" y="7836"/>
                  </a:moveTo>
                  <a:cubicBezTo>
                    <a:pt x="164" y="7836"/>
                    <a:pt x="147" y="7838"/>
                    <a:pt x="142" y="7877"/>
                  </a:cubicBezTo>
                  <a:lnTo>
                    <a:pt x="135" y="7921"/>
                  </a:lnTo>
                  <a:cubicBezTo>
                    <a:pt x="136" y="7921"/>
                    <a:pt x="137" y="7921"/>
                    <a:pt x="138" y="7921"/>
                  </a:cubicBezTo>
                  <a:cubicBezTo>
                    <a:pt x="159" y="7921"/>
                    <a:pt x="185" y="7883"/>
                    <a:pt x="185" y="7883"/>
                  </a:cubicBezTo>
                  <a:cubicBezTo>
                    <a:pt x="192" y="7839"/>
                    <a:pt x="170" y="7836"/>
                    <a:pt x="170" y="7836"/>
                  </a:cubicBezTo>
                  <a:cubicBezTo>
                    <a:pt x="170" y="7836"/>
                    <a:pt x="169" y="7836"/>
                    <a:pt x="169" y="7836"/>
                  </a:cubicBezTo>
                  <a:close/>
                  <a:moveTo>
                    <a:pt x="182" y="8328"/>
                  </a:moveTo>
                  <a:lnTo>
                    <a:pt x="179" y="8372"/>
                  </a:lnTo>
                  <a:lnTo>
                    <a:pt x="154" y="8416"/>
                  </a:lnTo>
                  <a:lnTo>
                    <a:pt x="157" y="8372"/>
                  </a:lnTo>
                  <a:cubicBezTo>
                    <a:pt x="160" y="8328"/>
                    <a:pt x="160" y="8328"/>
                    <a:pt x="182" y="8328"/>
                  </a:cubicBezTo>
                  <a:close/>
                  <a:moveTo>
                    <a:pt x="149" y="8708"/>
                  </a:moveTo>
                  <a:cubicBezTo>
                    <a:pt x="157" y="8708"/>
                    <a:pt x="167" y="8713"/>
                    <a:pt x="179" y="8726"/>
                  </a:cubicBezTo>
                  <a:cubicBezTo>
                    <a:pt x="179" y="8773"/>
                    <a:pt x="179" y="8773"/>
                    <a:pt x="179" y="8817"/>
                  </a:cubicBezTo>
                  <a:cubicBezTo>
                    <a:pt x="157" y="8814"/>
                    <a:pt x="135" y="8814"/>
                    <a:pt x="138" y="8770"/>
                  </a:cubicBezTo>
                  <a:cubicBezTo>
                    <a:pt x="123" y="8739"/>
                    <a:pt x="129" y="8708"/>
                    <a:pt x="149" y="8708"/>
                  </a:cubicBezTo>
                  <a:close/>
                  <a:moveTo>
                    <a:pt x="276" y="9080"/>
                  </a:moveTo>
                  <a:cubicBezTo>
                    <a:pt x="276" y="9124"/>
                    <a:pt x="298" y="9168"/>
                    <a:pt x="279" y="9168"/>
                  </a:cubicBezTo>
                  <a:cubicBezTo>
                    <a:pt x="279" y="9176"/>
                    <a:pt x="279" y="9180"/>
                    <a:pt x="277" y="9180"/>
                  </a:cubicBezTo>
                  <a:cubicBezTo>
                    <a:pt x="272" y="9180"/>
                    <a:pt x="257" y="9116"/>
                    <a:pt x="254" y="9080"/>
                  </a:cubicBezTo>
                  <a:close/>
                  <a:moveTo>
                    <a:pt x="258" y="9959"/>
                  </a:moveTo>
                  <a:cubicBezTo>
                    <a:pt x="273" y="9959"/>
                    <a:pt x="284" y="9966"/>
                    <a:pt x="289" y="9998"/>
                  </a:cubicBezTo>
                  <a:lnTo>
                    <a:pt x="292" y="10042"/>
                  </a:lnTo>
                  <a:cubicBezTo>
                    <a:pt x="291" y="10042"/>
                    <a:pt x="290" y="10042"/>
                    <a:pt x="289" y="10042"/>
                  </a:cubicBezTo>
                  <a:cubicBezTo>
                    <a:pt x="268" y="10042"/>
                    <a:pt x="245" y="10005"/>
                    <a:pt x="245" y="10005"/>
                  </a:cubicBezTo>
                  <a:lnTo>
                    <a:pt x="242" y="9961"/>
                  </a:lnTo>
                  <a:cubicBezTo>
                    <a:pt x="247" y="9960"/>
                    <a:pt x="253" y="9959"/>
                    <a:pt x="258" y="9959"/>
                  </a:cubicBezTo>
                  <a:close/>
                  <a:moveTo>
                    <a:pt x="186" y="10294"/>
                  </a:moveTo>
                  <a:cubicBezTo>
                    <a:pt x="191" y="10294"/>
                    <a:pt x="203" y="10303"/>
                    <a:pt x="223" y="10318"/>
                  </a:cubicBezTo>
                  <a:lnTo>
                    <a:pt x="279" y="10399"/>
                  </a:lnTo>
                  <a:cubicBezTo>
                    <a:pt x="281" y="10413"/>
                    <a:pt x="280" y="10418"/>
                    <a:pt x="276" y="10418"/>
                  </a:cubicBezTo>
                  <a:cubicBezTo>
                    <a:pt x="266" y="10418"/>
                    <a:pt x="242" y="10391"/>
                    <a:pt x="207" y="10365"/>
                  </a:cubicBezTo>
                  <a:cubicBezTo>
                    <a:pt x="187" y="10314"/>
                    <a:pt x="178" y="10294"/>
                    <a:pt x="186" y="10294"/>
                  </a:cubicBezTo>
                  <a:close/>
                  <a:moveTo>
                    <a:pt x="13356" y="10361"/>
                  </a:moveTo>
                  <a:cubicBezTo>
                    <a:pt x="13360" y="10361"/>
                    <a:pt x="13366" y="10370"/>
                    <a:pt x="13376" y="10387"/>
                  </a:cubicBezTo>
                  <a:cubicBezTo>
                    <a:pt x="13385" y="10406"/>
                    <a:pt x="13398" y="10421"/>
                    <a:pt x="13357" y="10446"/>
                  </a:cubicBezTo>
                  <a:cubicBezTo>
                    <a:pt x="13334" y="10478"/>
                    <a:pt x="13317" y="10492"/>
                    <a:pt x="13308" y="10492"/>
                  </a:cubicBezTo>
                  <a:cubicBezTo>
                    <a:pt x="13294" y="10492"/>
                    <a:pt x="13302" y="10459"/>
                    <a:pt x="13338" y="10409"/>
                  </a:cubicBezTo>
                  <a:cubicBezTo>
                    <a:pt x="13347" y="10376"/>
                    <a:pt x="13351" y="10361"/>
                    <a:pt x="13356" y="10361"/>
                  </a:cubicBezTo>
                  <a:close/>
                  <a:moveTo>
                    <a:pt x="495" y="11258"/>
                  </a:moveTo>
                  <a:cubicBezTo>
                    <a:pt x="511" y="11258"/>
                    <a:pt x="530" y="11270"/>
                    <a:pt x="565" y="11327"/>
                  </a:cubicBezTo>
                  <a:lnTo>
                    <a:pt x="590" y="11412"/>
                  </a:lnTo>
                  <a:cubicBezTo>
                    <a:pt x="590" y="11412"/>
                    <a:pt x="558" y="11377"/>
                    <a:pt x="524" y="11340"/>
                  </a:cubicBezTo>
                  <a:cubicBezTo>
                    <a:pt x="439" y="11271"/>
                    <a:pt x="439" y="11271"/>
                    <a:pt x="477" y="11261"/>
                  </a:cubicBezTo>
                  <a:cubicBezTo>
                    <a:pt x="483" y="11260"/>
                    <a:pt x="489" y="11258"/>
                    <a:pt x="495" y="11258"/>
                  </a:cubicBezTo>
                  <a:close/>
                  <a:moveTo>
                    <a:pt x="502" y="11484"/>
                  </a:moveTo>
                  <a:lnTo>
                    <a:pt x="536" y="11521"/>
                  </a:lnTo>
                  <a:lnTo>
                    <a:pt x="530" y="11568"/>
                  </a:lnTo>
                  <a:cubicBezTo>
                    <a:pt x="529" y="11569"/>
                    <a:pt x="527" y="11569"/>
                    <a:pt x="526" y="11569"/>
                  </a:cubicBezTo>
                  <a:cubicBezTo>
                    <a:pt x="507" y="11569"/>
                    <a:pt x="495" y="11528"/>
                    <a:pt x="483" y="11490"/>
                  </a:cubicBezTo>
                  <a:lnTo>
                    <a:pt x="502" y="11484"/>
                  </a:lnTo>
                  <a:close/>
                  <a:moveTo>
                    <a:pt x="1367" y="13022"/>
                  </a:moveTo>
                  <a:cubicBezTo>
                    <a:pt x="1351" y="13035"/>
                    <a:pt x="1373" y="13073"/>
                    <a:pt x="1395" y="13110"/>
                  </a:cubicBezTo>
                  <a:cubicBezTo>
                    <a:pt x="1422" y="13182"/>
                    <a:pt x="1459" y="13206"/>
                    <a:pt x="1480" y="13206"/>
                  </a:cubicBezTo>
                  <a:cubicBezTo>
                    <a:pt x="1484" y="13206"/>
                    <a:pt x="1487" y="13206"/>
                    <a:pt x="1489" y="13204"/>
                  </a:cubicBezTo>
                  <a:cubicBezTo>
                    <a:pt x="1508" y="13192"/>
                    <a:pt x="1477" y="13160"/>
                    <a:pt x="1429" y="13085"/>
                  </a:cubicBezTo>
                  <a:cubicBezTo>
                    <a:pt x="1414" y="13060"/>
                    <a:pt x="1392" y="13041"/>
                    <a:pt x="1367" y="13022"/>
                  </a:cubicBezTo>
                  <a:close/>
                  <a:moveTo>
                    <a:pt x="1513" y="13316"/>
                  </a:moveTo>
                  <a:cubicBezTo>
                    <a:pt x="1523" y="13316"/>
                    <a:pt x="1545" y="13327"/>
                    <a:pt x="1580" y="13355"/>
                  </a:cubicBezTo>
                  <a:lnTo>
                    <a:pt x="1630" y="13427"/>
                  </a:lnTo>
                  <a:cubicBezTo>
                    <a:pt x="1629" y="13428"/>
                    <a:pt x="1627" y="13428"/>
                    <a:pt x="1624" y="13428"/>
                  </a:cubicBezTo>
                  <a:cubicBezTo>
                    <a:pt x="1602" y="13428"/>
                    <a:pt x="1543" y="13376"/>
                    <a:pt x="1517" y="13345"/>
                  </a:cubicBezTo>
                  <a:cubicBezTo>
                    <a:pt x="1504" y="13328"/>
                    <a:pt x="1502" y="13316"/>
                    <a:pt x="1513" y="13316"/>
                  </a:cubicBezTo>
                  <a:close/>
                  <a:moveTo>
                    <a:pt x="3432" y="14940"/>
                  </a:moveTo>
                  <a:cubicBezTo>
                    <a:pt x="3470" y="14962"/>
                    <a:pt x="3495" y="15003"/>
                    <a:pt x="3485" y="15022"/>
                  </a:cubicBezTo>
                  <a:cubicBezTo>
                    <a:pt x="3492" y="15052"/>
                    <a:pt x="3495" y="15066"/>
                    <a:pt x="3486" y="15066"/>
                  </a:cubicBezTo>
                  <a:cubicBezTo>
                    <a:pt x="3477" y="15066"/>
                    <a:pt x="3460" y="15055"/>
                    <a:pt x="3426" y="15034"/>
                  </a:cubicBezTo>
                  <a:cubicBezTo>
                    <a:pt x="3388" y="15009"/>
                    <a:pt x="3351" y="14987"/>
                    <a:pt x="3363" y="14969"/>
                  </a:cubicBezTo>
                  <a:lnTo>
                    <a:pt x="3363" y="14969"/>
                  </a:lnTo>
                  <a:lnTo>
                    <a:pt x="3398" y="14994"/>
                  </a:lnTo>
                  <a:cubicBezTo>
                    <a:pt x="3393" y="15001"/>
                    <a:pt x="3400" y="15006"/>
                    <a:pt x="3407" y="15006"/>
                  </a:cubicBezTo>
                  <a:cubicBezTo>
                    <a:pt x="3416" y="15006"/>
                    <a:pt x="3424" y="14998"/>
                    <a:pt x="3410" y="14975"/>
                  </a:cubicBezTo>
                  <a:lnTo>
                    <a:pt x="3432" y="14940"/>
                  </a:lnTo>
                  <a:close/>
                  <a:moveTo>
                    <a:pt x="3231" y="15012"/>
                  </a:moveTo>
                  <a:lnTo>
                    <a:pt x="3231" y="15012"/>
                  </a:lnTo>
                  <a:cubicBezTo>
                    <a:pt x="3219" y="15028"/>
                    <a:pt x="3219" y="15028"/>
                    <a:pt x="3257" y="15053"/>
                  </a:cubicBezTo>
                  <a:lnTo>
                    <a:pt x="3294" y="15075"/>
                  </a:lnTo>
                  <a:lnTo>
                    <a:pt x="3269" y="15034"/>
                  </a:lnTo>
                  <a:lnTo>
                    <a:pt x="3231" y="15012"/>
                  </a:lnTo>
                  <a:close/>
                  <a:moveTo>
                    <a:pt x="4104" y="15041"/>
                  </a:moveTo>
                  <a:cubicBezTo>
                    <a:pt x="4090" y="15041"/>
                    <a:pt x="4083" y="15053"/>
                    <a:pt x="4074" y="15066"/>
                  </a:cubicBezTo>
                  <a:lnTo>
                    <a:pt x="4112" y="15088"/>
                  </a:lnTo>
                  <a:cubicBezTo>
                    <a:pt x="4112" y="15088"/>
                    <a:pt x="4120" y="15089"/>
                    <a:pt x="4129" y="15089"/>
                  </a:cubicBezTo>
                  <a:cubicBezTo>
                    <a:pt x="4144" y="15089"/>
                    <a:pt x="4164" y="15086"/>
                    <a:pt x="4172" y="15075"/>
                  </a:cubicBezTo>
                  <a:lnTo>
                    <a:pt x="4134" y="15053"/>
                  </a:lnTo>
                  <a:cubicBezTo>
                    <a:pt x="4121" y="15044"/>
                    <a:pt x="4111" y="15041"/>
                    <a:pt x="4104" y="15041"/>
                  </a:cubicBezTo>
                  <a:close/>
                  <a:moveTo>
                    <a:pt x="3808" y="15244"/>
                  </a:moveTo>
                  <a:cubicBezTo>
                    <a:pt x="3836" y="15247"/>
                    <a:pt x="3868" y="15257"/>
                    <a:pt x="3893" y="15272"/>
                  </a:cubicBezTo>
                  <a:lnTo>
                    <a:pt x="3918" y="15310"/>
                  </a:lnTo>
                  <a:cubicBezTo>
                    <a:pt x="3915" y="15315"/>
                    <a:pt x="3911" y="15317"/>
                    <a:pt x="3905" y="15317"/>
                  </a:cubicBezTo>
                  <a:cubicBezTo>
                    <a:pt x="3888" y="15317"/>
                    <a:pt x="3861" y="15301"/>
                    <a:pt x="3833" y="15285"/>
                  </a:cubicBezTo>
                  <a:cubicBezTo>
                    <a:pt x="3796" y="15260"/>
                    <a:pt x="3796" y="15260"/>
                    <a:pt x="3808" y="15244"/>
                  </a:cubicBezTo>
                  <a:close/>
                  <a:moveTo>
                    <a:pt x="9188" y="0"/>
                  </a:moveTo>
                  <a:cubicBezTo>
                    <a:pt x="9182" y="0"/>
                    <a:pt x="9171" y="5"/>
                    <a:pt x="9148" y="14"/>
                  </a:cubicBezTo>
                  <a:cubicBezTo>
                    <a:pt x="9148" y="31"/>
                    <a:pt x="9120" y="33"/>
                    <a:pt x="9086" y="33"/>
                  </a:cubicBezTo>
                  <a:cubicBezTo>
                    <a:pt x="9077" y="33"/>
                    <a:pt x="9067" y="33"/>
                    <a:pt x="9057" y="33"/>
                  </a:cubicBezTo>
                  <a:cubicBezTo>
                    <a:pt x="9013" y="30"/>
                    <a:pt x="8966" y="30"/>
                    <a:pt x="8966" y="30"/>
                  </a:cubicBezTo>
                  <a:cubicBezTo>
                    <a:pt x="8966" y="46"/>
                    <a:pt x="8966" y="50"/>
                    <a:pt x="8950" y="50"/>
                  </a:cubicBezTo>
                  <a:cubicBezTo>
                    <a:pt x="8943" y="50"/>
                    <a:pt x="8934" y="49"/>
                    <a:pt x="8922" y="48"/>
                  </a:cubicBezTo>
                  <a:cubicBezTo>
                    <a:pt x="8875" y="48"/>
                    <a:pt x="8741" y="33"/>
                    <a:pt x="8697" y="33"/>
                  </a:cubicBezTo>
                  <a:cubicBezTo>
                    <a:pt x="8559" y="36"/>
                    <a:pt x="8559" y="36"/>
                    <a:pt x="8606" y="55"/>
                  </a:cubicBezTo>
                  <a:cubicBezTo>
                    <a:pt x="8635" y="55"/>
                    <a:pt x="8645" y="63"/>
                    <a:pt x="8621" y="63"/>
                  </a:cubicBezTo>
                  <a:cubicBezTo>
                    <a:pt x="8609" y="63"/>
                    <a:pt x="8589" y="61"/>
                    <a:pt x="8559" y="55"/>
                  </a:cubicBezTo>
                  <a:cubicBezTo>
                    <a:pt x="8516" y="53"/>
                    <a:pt x="8473" y="53"/>
                    <a:pt x="8429" y="53"/>
                  </a:cubicBezTo>
                  <a:cubicBezTo>
                    <a:pt x="8367" y="53"/>
                    <a:pt x="8305" y="54"/>
                    <a:pt x="8242" y="58"/>
                  </a:cubicBezTo>
                  <a:cubicBezTo>
                    <a:pt x="8064" y="70"/>
                    <a:pt x="8064" y="74"/>
                    <a:pt x="8067" y="95"/>
                  </a:cubicBezTo>
                  <a:cubicBezTo>
                    <a:pt x="8093" y="114"/>
                    <a:pt x="8091" y="125"/>
                    <a:pt x="8076" y="125"/>
                  </a:cubicBezTo>
                  <a:cubicBezTo>
                    <a:pt x="8064" y="125"/>
                    <a:pt x="8043" y="117"/>
                    <a:pt x="8020" y="102"/>
                  </a:cubicBezTo>
                  <a:cubicBezTo>
                    <a:pt x="7977" y="89"/>
                    <a:pt x="7944" y="83"/>
                    <a:pt x="7922" y="83"/>
                  </a:cubicBezTo>
                  <a:cubicBezTo>
                    <a:pt x="7896" y="83"/>
                    <a:pt x="7883" y="90"/>
                    <a:pt x="7885" y="102"/>
                  </a:cubicBezTo>
                  <a:cubicBezTo>
                    <a:pt x="7860" y="121"/>
                    <a:pt x="7832" y="133"/>
                    <a:pt x="7801" y="136"/>
                  </a:cubicBezTo>
                  <a:cubicBezTo>
                    <a:pt x="7799" y="128"/>
                    <a:pt x="7792" y="123"/>
                    <a:pt x="7778" y="123"/>
                  </a:cubicBezTo>
                  <a:cubicBezTo>
                    <a:pt x="7757" y="123"/>
                    <a:pt x="7719" y="134"/>
                    <a:pt x="7666" y="155"/>
                  </a:cubicBezTo>
                  <a:cubicBezTo>
                    <a:pt x="7650" y="157"/>
                    <a:pt x="7640" y="159"/>
                    <a:pt x="7633" y="159"/>
                  </a:cubicBezTo>
                  <a:cubicBezTo>
                    <a:pt x="7621" y="159"/>
                    <a:pt x="7621" y="154"/>
                    <a:pt x="7619" y="142"/>
                  </a:cubicBezTo>
                  <a:lnTo>
                    <a:pt x="7531" y="155"/>
                  </a:lnTo>
                  <a:cubicBezTo>
                    <a:pt x="7456" y="200"/>
                    <a:pt x="7239" y="242"/>
                    <a:pt x="7159" y="242"/>
                  </a:cubicBezTo>
                  <a:cubicBezTo>
                    <a:pt x="7149" y="242"/>
                    <a:pt x="7141" y="241"/>
                    <a:pt x="7136" y="240"/>
                  </a:cubicBezTo>
                  <a:cubicBezTo>
                    <a:pt x="7105" y="249"/>
                    <a:pt x="7077" y="262"/>
                    <a:pt x="7052" y="280"/>
                  </a:cubicBezTo>
                  <a:cubicBezTo>
                    <a:pt x="7031" y="310"/>
                    <a:pt x="7007" y="327"/>
                    <a:pt x="6989" y="327"/>
                  </a:cubicBezTo>
                  <a:cubicBezTo>
                    <a:pt x="6977" y="327"/>
                    <a:pt x="6968" y="319"/>
                    <a:pt x="6964" y="302"/>
                  </a:cubicBezTo>
                  <a:cubicBezTo>
                    <a:pt x="6959" y="283"/>
                    <a:pt x="6957" y="273"/>
                    <a:pt x="6952" y="273"/>
                  </a:cubicBezTo>
                  <a:cubicBezTo>
                    <a:pt x="6947" y="273"/>
                    <a:pt x="6938" y="285"/>
                    <a:pt x="6920" y="312"/>
                  </a:cubicBezTo>
                  <a:cubicBezTo>
                    <a:pt x="6893" y="330"/>
                    <a:pt x="6771" y="370"/>
                    <a:pt x="6720" y="370"/>
                  </a:cubicBezTo>
                  <a:cubicBezTo>
                    <a:pt x="6701" y="370"/>
                    <a:pt x="6691" y="364"/>
                    <a:pt x="6701" y="349"/>
                  </a:cubicBezTo>
                  <a:cubicBezTo>
                    <a:pt x="6694" y="331"/>
                    <a:pt x="6688" y="309"/>
                    <a:pt x="6688" y="309"/>
                  </a:cubicBezTo>
                  <a:cubicBezTo>
                    <a:pt x="6666" y="331"/>
                    <a:pt x="6638" y="346"/>
                    <a:pt x="6607" y="356"/>
                  </a:cubicBezTo>
                  <a:cubicBezTo>
                    <a:pt x="6613" y="378"/>
                    <a:pt x="6572" y="390"/>
                    <a:pt x="6444" y="431"/>
                  </a:cubicBezTo>
                  <a:cubicBezTo>
                    <a:pt x="6356" y="459"/>
                    <a:pt x="6190" y="525"/>
                    <a:pt x="6108" y="562"/>
                  </a:cubicBezTo>
                  <a:cubicBezTo>
                    <a:pt x="6026" y="593"/>
                    <a:pt x="5906" y="641"/>
                    <a:pt x="5856" y="641"/>
                  </a:cubicBezTo>
                  <a:cubicBezTo>
                    <a:pt x="5854" y="641"/>
                    <a:pt x="5853" y="641"/>
                    <a:pt x="5851" y="641"/>
                  </a:cubicBezTo>
                  <a:cubicBezTo>
                    <a:pt x="5795" y="663"/>
                    <a:pt x="5742" y="691"/>
                    <a:pt x="5691" y="725"/>
                  </a:cubicBezTo>
                  <a:cubicBezTo>
                    <a:pt x="5664" y="753"/>
                    <a:pt x="5606" y="781"/>
                    <a:pt x="5579" y="781"/>
                  </a:cubicBezTo>
                  <a:cubicBezTo>
                    <a:pt x="5573" y="781"/>
                    <a:pt x="5568" y="779"/>
                    <a:pt x="5566" y="776"/>
                  </a:cubicBezTo>
                  <a:lnTo>
                    <a:pt x="5525" y="794"/>
                  </a:lnTo>
                  <a:cubicBezTo>
                    <a:pt x="5491" y="823"/>
                    <a:pt x="5453" y="848"/>
                    <a:pt x="5413" y="870"/>
                  </a:cubicBezTo>
                  <a:cubicBezTo>
                    <a:pt x="5410" y="862"/>
                    <a:pt x="5400" y="857"/>
                    <a:pt x="5388" y="857"/>
                  </a:cubicBezTo>
                  <a:cubicBezTo>
                    <a:pt x="5369" y="857"/>
                    <a:pt x="5343" y="867"/>
                    <a:pt x="5325" y="891"/>
                  </a:cubicBezTo>
                  <a:cubicBezTo>
                    <a:pt x="5334" y="910"/>
                    <a:pt x="5293" y="929"/>
                    <a:pt x="5212" y="967"/>
                  </a:cubicBezTo>
                  <a:cubicBezTo>
                    <a:pt x="5124" y="998"/>
                    <a:pt x="5037" y="1036"/>
                    <a:pt x="4952" y="1079"/>
                  </a:cubicBezTo>
                  <a:lnTo>
                    <a:pt x="4485" y="1336"/>
                  </a:lnTo>
                  <a:cubicBezTo>
                    <a:pt x="4322" y="1434"/>
                    <a:pt x="4168" y="1543"/>
                    <a:pt x="4052" y="1619"/>
                  </a:cubicBezTo>
                  <a:cubicBezTo>
                    <a:pt x="3937" y="1700"/>
                    <a:pt x="3864" y="1753"/>
                    <a:pt x="3868" y="1756"/>
                  </a:cubicBezTo>
                  <a:lnTo>
                    <a:pt x="3761" y="1838"/>
                  </a:lnTo>
                  <a:lnTo>
                    <a:pt x="3651" y="1919"/>
                  </a:lnTo>
                  <a:cubicBezTo>
                    <a:pt x="3649" y="1916"/>
                    <a:pt x="3646" y="1914"/>
                    <a:pt x="3641" y="1914"/>
                  </a:cubicBezTo>
                  <a:cubicBezTo>
                    <a:pt x="3598" y="1914"/>
                    <a:pt x="3454" y="2048"/>
                    <a:pt x="3369" y="2136"/>
                  </a:cubicBezTo>
                  <a:cubicBezTo>
                    <a:pt x="3344" y="2176"/>
                    <a:pt x="3316" y="2211"/>
                    <a:pt x="3278" y="2239"/>
                  </a:cubicBezTo>
                  <a:cubicBezTo>
                    <a:pt x="3275" y="2234"/>
                    <a:pt x="3269" y="2231"/>
                    <a:pt x="3262" y="2231"/>
                  </a:cubicBezTo>
                  <a:cubicBezTo>
                    <a:pt x="3224" y="2231"/>
                    <a:pt x="3144" y="2304"/>
                    <a:pt x="3097" y="2367"/>
                  </a:cubicBezTo>
                  <a:cubicBezTo>
                    <a:pt x="3092" y="2413"/>
                    <a:pt x="3075" y="2440"/>
                    <a:pt x="3055" y="2440"/>
                  </a:cubicBezTo>
                  <a:cubicBezTo>
                    <a:pt x="3047" y="2440"/>
                    <a:pt x="3039" y="2436"/>
                    <a:pt x="3031" y="2427"/>
                  </a:cubicBezTo>
                  <a:cubicBezTo>
                    <a:pt x="3026" y="2421"/>
                    <a:pt x="3019" y="2419"/>
                    <a:pt x="3012" y="2419"/>
                  </a:cubicBezTo>
                  <a:cubicBezTo>
                    <a:pt x="2980" y="2419"/>
                    <a:pt x="2932" y="2474"/>
                    <a:pt x="2909" y="2559"/>
                  </a:cubicBezTo>
                  <a:cubicBezTo>
                    <a:pt x="2890" y="2606"/>
                    <a:pt x="2890" y="2603"/>
                    <a:pt x="2843" y="2621"/>
                  </a:cubicBezTo>
                  <a:cubicBezTo>
                    <a:pt x="2783" y="2621"/>
                    <a:pt x="2752" y="2653"/>
                    <a:pt x="2768" y="2668"/>
                  </a:cubicBezTo>
                  <a:cubicBezTo>
                    <a:pt x="2771" y="2718"/>
                    <a:pt x="2732" y="2763"/>
                    <a:pt x="2683" y="2763"/>
                  </a:cubicBezTo>
                  <a:cubicBezTo>
                    <a:pt x="2680" y="2763"/>
                    <a:pt x="2677" y="2763"/>
                    <a:pt x="2674" y="2762"/>
                  </a:cubicBezTo>
                  <a:cubicBezTo>
                    <a:pt x="2580" y="2797"/>
                    <a:pt x="2580" y="2797"/>
                    <a:pt x="2576" y="2856"/>
                  </a:cubicBezTo>
                  <a:cubicBezTo>
                    <a:pt x="2576" y="2919"/>
                    <a:pt x="2448" y="3044"/>
                    <a:pt x="2388" y="3048"/>
                  </a:cubicBezTo>
                  <a:cubicBezTo>
                    <a:pt x="2357" y="3082"/>
                    <a:pt x="2313" y="3101"/>
                    <a:pt x="2329" y="3116"/>
                  </a:cubicBezTo>
                  <a:lnTo>
                    <a:pt x="2285" y="3135"/>
                  </a:lnTo>
                  <a:lnTo>
                    <a:pt x="2225" y="3201"/>
                  </a:lnTo>
                  <a:lnTo>
                    <a:pt x="2241" y="3217"/>
                  </a:lnTo>
                  <a:cubicBezTo>
                    <a:pt x="2216" y="3254"/>
                    <a:pt x="2009" y="3430"/>
                    <a:pt x="1824" y="3684"/>
                  </a:cubicBezTo>
                  <a:cubicBezTo>
                    <a:pt x="1558" y="4030"/>
                    <a:pt x="1493" y="4134"/>
                    <a:pt x="1512" y="4134"/>
                  </a:cubicBezTo>
                  <a:cubicBezTo>
                    <a:pt x="1514" y="4134"/>
                    <a:pt x="1518" y="4132"/>
                    <a:pt x="1524" y="4129"/>
                  </a:cubicBezTo>
                  <a:cubicBezTo>
                    <a:pt x="1528" y="4128"/>
                    <a:pt x="1532" y="4127"/>
                    <a:pt x="1535" y="4127"/>
                  </a:cubicBezTo>
                  <a:cubicBezTo>
                    <a:pt x="1573" y="4127"/>
                    <a:pt x="1528" y="4193"/>
                    <a:pt x="1473" y="4207"/>
                  </a:cubicBezTo>
                  <a:cubicBezTo>
                    <a:pt x="1451" y="4245"/>
                    <a:pt x="1382" y="4307"/>
                    <a:pt x="1335" y="4383"/>
                  </a:cubicBezTo>
                  <a:cubicBezTo>
                    <a:pt x="1288" y="4453"/>
                    <a:pt x="1244" y="4524"/>
                    <a:pt x="1223" y="4524"/>
                  </a:cubicBezTo>
                  <a:cubicBezTo>
                    <a:pt x="1222" y="4524"/>
                    <a:pt x="1221" y="4524"/>
                    <a:pt x="1220" y="4524"/>
                  </a:cubicBezTo>
                  <a:lnTo>
                    <a:pt x="1198" y="4561"/>
                  </a:lnTo>
                  <a:cubicBezTo>
                    <a:pt x="1182" y="4658"/>
                    <a:pt x="1060" y="4896"/>
                    <a:pt x="975" y="5006"/>
                  </a:cubicBezTo>
                  <a:cubicBezTo>
                    <a:pt x="934" y="5069"/>
                    <a:pt x="906" y="5138"/>
                    <a:pt x="887" y="5213"/>
                  </a:cubicBezTo>
                  <a:cubicBezTo>
                    <a:pt x="872" y="5304"/>
                    <a:pt x="872" y="5304"/>
                    <a:pt x="834" y="5335"/>
                  </a:cubicBezTo>
                  <a:cubicBezTo>
                    <a:pt x="834" y="5335"/>
                    <a:pt x="833" y="5335"/>
                    <a:pt x="833" y="5335"/>
                  </a:cubicBezTo>
                  <a:cubicBezTo>
                    <a:pt x="810" y="5335"/>
                    <a:pt x="688" y="5564"/>
                    <a:pt x="724" y="5583"/>
                  </a:cubicBezTo>
                  <a:lnTo>
                    <a:pt x="687" y="5614"/>
                  </a:lnTo>
                  <a:cubicBezTo>
                    <a:pt x="649" y="5649"/>
                    <a:pt x="649" y="5696"/>
                    <a:pt x="668" y="5705"/>
                  </a:cubicBezTo>
                  <a:cubicBezTo>
                    <a:pt x="706" y="5721"/>
                    <a:pt x="690" y="5761"/>
                    <a:pt x="612" y="5780"/>
                  </a:cubicBezTo>
                  <a:cubicBezTo>
                    <a:pt x="605" y="5777"/>
                    <a:pt x="599" y="5776"/>
                    <a:pt x="594" y="5776"/>
                  </a:cubicBezTo>
                  <a:cubicBezTo>
                    <a:pt x="570" y="5776"/>
                    <a:pt x="562" y="5807"/>
                    <a:pt x="577" y="5815"/>
                  </a:cubicBezTo>
                  <a:cubicBezTo>
                    <a:pt x="583" y="5865"/>
                    <a:pt x="587" y="5915"/>
                    <a:pt x="552" y="5949"/>
                  </a:cubicBezTo>
                  <a:cubicBezTo>
                    <a:pt x="536" y="5990"/>
                    <a:pt x="524" y="6034"/>
                    <a:pt x="561" y="6050"/>
                  </a:cubicBezTo>
                  <a:cubicBezTo>
                    <a:pt x="580" y="6056"/>
                    <a:pt x="565" y="6097"/>
                    <a:pt x="552" y="6141"/>
                  </a:cubicBezTo>
                  <a:cubicBezTo>
                    <a:pt x="530" y="6134"/>
                    <a:pt x="530" y="6134"/>
                    <a:pt x="527" y="6084"/>
                  </a:cubicBezTo>
                  <a:lnTo>
                    <a:pt x="496" y="6169"/>
                  </a:lnTo>
                  <a:cubicBezTo>
                    <a:pt x="484" y="6208"/>
                    <a:pt x="437" y="6282"/>
                    <a:pt x="414" y="6282"/>
                  </a:cubicBezTo>
                  <a:cubicBezTo>
                    <a:pt x="413" y="6282"/>
                    <a:pt x="412" y="6282"/>
                    <a:pt x="411" y="6282"/>
                  </a:cubicBezTo>
                  <a:cubicBezTo>
                    <a:pt x="385" y="6310"/>
                    <a:pt x="371" y="6341"/>
                    <a:pt x="390" y="6341"/>
                  </a:cubicBezTo>
                  <a:cubicBezTo>
                    <a:pt x="396" y="6341"/>
                    <a:pt x="405" y="6338"/>
                    <a:pt x="417" y="6332"/>
                  </a:cubicBezTo>
                  <a:cubicBezTo>
                    <a:pt x="458" y="6344"/>
                    <a:pt x="455" y="6344"/>
                    <a:pt x="427" y="6429"/>
                  </a:cubicBezTo>
                  <a:cubicBezTo>
                    <a:pt x="418" y="6470"/>
                    <a:pt x="406" y="6511"/>
                    <a:pt x="387" y="6511"/>
                  </a:cubicBezTo>
                  <a:cubicBezTo>
                    <a:pt x="386" y="6511"/>
                    <a:pt x="384" y="6511"/>
                    <a:pt x="383" y="6510"/>
                  </a:cubicBezTo>
                  <a:cubicBezTo>
                    <a:pt x="379" y="6509"/>
                    <a:pt x="376" y="6508"/>
                    <a:pt x="373" y="6508"/>
                  </a:cubicBezTo>
                  <a:cubicBezTo>
                    <a:pt x="363" y="6508"/>
                    <a:pt x="359" y="6523"/>
                    <a:pt x="342" y="6592"/>
                  </a:cubicBezTo>
                  <a:cubicBezTo>
                    <a:pt x="311" y="6698"/>
                    <a:pt x="317" y="6814"/>
                    <a:pt x="358" y="6921"/>
                  </a:cubicBezTo>
                  <a:cubicBezTo>
                    <a:pt x="398" y="6930"/>
                    <a:pt x="398" y="6930"/>
                    <a:pt x="348" y="6965"/>
                  </a:cubicBezTo>
                  <a:cubicBezTo>
                    <a:pt x="347" y="6964"/>
                    <a:pt x="346" y="6964"/>
                    <a:pt x="345" y="6964"/>
                  </a:cubicBezTo>
                  <a:cubicBezTo>
                    <a:pt x="328" y="6964"/>
                    <a:pt x="320" y="7005"/>
                    <a:pt x="311" y="7046"/>
                  </a:cubicBezTo>
                  <a:cubicBezTo>
                    <a:pt x="289" y="7043"/>
                    <a:pt x="298" y="6999"/>
                    <a:pt x="308" y="6955"/>
                  </a:cubicBezTo>
                  <a:lnTo>
                    <a:pt x="289" y="6949"/>
                  </a:lnTo>
                  <a:cubicBezTo>
                    <a:pt x="239" y="6974"/>
                    <a:pt x="226" y="7037"/>
                    <a:pt x="261" y="7081"/>
                  </a:cubicBezTo>
                  <a:cubicBezTo>
                    <a:pt x="273" y="7128"/>
                    <a:pt x="273" y="7128"/>
                    <a:pt x="242" y="7168"/>
                  </a:cubicBezTo>
                  <a:cubicBezTo>
                    <a:pt x="214" y="7209"/>
                    <a:pt x="182" y="7247"/>
                    <a:pt x="204" y="7253"/>
                  </a:cubicBezTo>
                  <a:cubicBezTo>
                    <a:pt x="195" y="7297"/>
                    <a:pt x="179" y="7341"/>
                    <a:pt x="157" y="7378"/>
                  </a:cubicBezTo>
                  <a:cubicBezTo>
                    <a:pt x="138" y="7466"/>
                    <a:pt x="135" y="7513"/>
                    <a:pt x="154" y="7516"/>
                  </a:cubicBezTo>
                  <a:cubicBezTo>
                    <a:pt x="176" y="7519"/>
                    <a:pt x="167" y="7563"/>
                    <a:pt x="160" y="7607"/>
                  </a:cubicBezTo>
                  <a:cubicBezTo>
                    <a:pt x="154" y="7654"/>
                    <a:pt x="148" y="7698"/>
                    <a:pt x="170" y="7701"/>
                  </a:cubicBezTo>
                  <a:cubicBezTo>
                    <a:pt x="192" y="7704"/>
                    <a:pt x="204" y="7751"/>
                    <a:pt x="192" y="7839"/>
                  </a:cubicBezTo>
                  <a:cubicBezTo>
                    <a:pt x="198" y="7930"/>
                    <a:pt x="198" y="7930"/>
                    <a:pt x="151" y="7968"/>
                  </a:cubicBezTo>
                  <a:cubicBezTo>
                    <a:pt x="150" y="7967"/>
                    <a:pt x="149" y="7967"/>
                    <a:pt x="149" y="7967"/>
                  </a:cubicBezTo>
                  <a:cubicBezTo>
                    <a:pt x="129" y="7967"/>
                    <a:pt x="126" y="8010"/>
                    <a:pt x="123" y="8055"/>
                  </a:cubicBezTo>
                  <a:cubicBezTo>
                    <a:pt x="120" y="8084"/>
                    <a:pt x="110" y="8115"/>
                    <a:pt x="94" y="8140"/>
                  </a:cubicBezTo>
                  <a:cubicBezTo>
                    <a:pt x="69" y="8184"/>
                    <a:pt x="91" y="8184"/>
                    <a:pt x="110" y="8187"/>
                  </a:cubicBezTo>
                  <a:lnTo>
                    <a:pt x="154" y="8193"/>
                  </a:lnTo>
                  <a:cubicBezTo>
                    <a:pt x="148" y="8236"/>
                    <a:pt x="107" y="8275"/>
                    <a:pt x="84" y="8275"/>
                  </a:cubicBezTo>
                  <a:cubicBezTo>
                    <a:pt x="84" y="8275"/>
                    <a:pt x="83" y="8275"/>
                    <a:pt x="82" y="8275"/>
                  </a:cubicBezTo>
                  <a:cubicBezTo>
                    <a:pt x="38" y="8315"/>
                    <a:pt x="38" y="8315"/>
                    <a:pt x="79" y="8319"/>
                  </a:cubicBezTo>
                  <a:cubicBezTo>
                    <a:pt x="101" y="8322"/>
                    <a:pt x="116" y="8366"/>
                    <a:pt x="88" y="8453"/>
                  </a:cubicBezTo>
                  <a:cubicBezTo>
                    <a:pt x="79" y="8544"/>
                    <a:pt x="82" y="8632"/>
                    <a:pt x="60" y="8632"/>
                  </a:cubicBezTo>
                  <a:cubicBezTo>
                    <a:pt x="44" y="8660"/>
                    <a:pt x="44" y="8691"/>
                    <a:pt x="57" y="8720"/>
                  </a:cubicBezTo>
                  <a:cubicBezTo>
                    <a:pt x="76" y="8767"/>
                    <a:pt x="76" y="8811"/>
                    <a:pt x="51" y="8945"/>
                  </a:cubicBezTo>
                  <a:cubicBezTo>
                    <a:pt x="0" y="9168"/>
                    <a:pt x="13" y="9168"/>
                    <a:pt x="51" y="9168"/>
                  </a:cubicBezTo>
                  <a:cubicBezTo>
                    <a:pt x="69" y="9168"/>
                    <a:pt x="91" y="9168"/>
                    <a:pt x="51" y="9212"/>
                  </a:cubicBezTo>
                  <a:cubicBezTo>
                    <a:pt x="32" y="9259"/>
                    <a:pt x="54" y="9303"/>
                    <a:pt x="79" y="9390"/>
                  </a:cubicBezTo>
                  <a:cubicBezTo>
                    <a:pt x="93" y="9419"/>
                    <a:pt x="123" y="9435"/>
                    <a:pt x="155" y="9435"/>
                  </a:cubicBezTo>
                  <a:cubicBezTo>
                    <a:pt x="158" y="9435"/>
                    <a:pt x="161" y="9434"/>
                    <a:pt x="163" y="9434"/>
                  </a:cubicBezTo>
                  <a:cubicBezTo>
                    <a:pt x="170" y="9434"/>
                    <a:pt x="175" y="9433"/>
                    <a:pt x="180" y="9433"/>
                  </a:cubicBezTo>
                  <a:cubicBezTo>
                    <a:pt x="204" y="9433"/>
                    <a:pt x="201" y="9445"/>
                    <a:pt x="185" y="9522"/>
                  </a:cubicBezTo>
                  <a:cubicBezTo>
                    <a:pt x="189" y="9566"/>
                    <a:pt x="170" y="9610"/>
                    <a:pt x="148" y="9610"/>
                  </a:cubicBezTo>
                  <a:cubicBezTo>
                    <a:pt x="147" y="9610"/>
                    <a:pt x="146" y="9610"/>
                    <a:pt x="146" y="9610"/>
                  </a:cubicBezTo>
                  <a:cubicBezTo>
                    <a:pt x="126" y="9610"/>
                    <a:pt x="126" y="9569"/>
                    <a:pt x="126" y="9569"/>
                  </a:cubicBezTo>
                  <a:lnTo>
                    <a:pt x="126" y="9522"/>
                  </a:lnTo>
                  <a:cubicBezTo>
                    <a:pt x="104" y="9525"/>
                    <a:pt x="82" y="9525"/>
                    <a:pt x="85" y="9613"/>
                  </a:cubicBezTo>
                  <a:cubicBezTo>
                    <a:pt x="66" y="9660"/>
                    <a:pt x="73" y="9704"/>
                    <a:pt x="94" y="9704"/>
                  </a:cubicBezTo>
                  <a:cubicBezTo>
                    <a:pt x="76" y="9748"/>
                    <a:pt x="85" y="9838"/>
                    <a:pt x="94" y="9926"/>
                  </a:cubicBezTo>
                  <a:cubicBezTo>
                    <a:pt x="101" y="10017"/>
                    <a:pt x="113" y="10152"/>
                    <a:pt x="98" y="10199"/>
                  </a:cubicBezTo>
                  <a:cubicBezTo>
                    <a:pt x="113" y="10284"/>
                    <a:pt x="119" y="10328"/>
                    <a:pt x="139" y="10328"/>
                  </a:cubicBezTo>
                  <a:cubicBezTo>
                    <a:pt x="140" y="10328"/>
                    <a:pt x="141" y="10327"/>
                    <a:pt x="142" y="10327"/>
                  </a:cubicBezTo>
                  <a:cubicBezTo>
                    <a:pt x="144" y="10327"/>
                    <a:pt x="146" y="10327"/>
                    <a:pt x="149" y="10327"/>
                  </a:cubicBezTo>
                  <a:cubicBezTo>
                    <a:pt x="183" y="10327"/>
                    <a:pt x="187" y="10368"/>
                    <a:pt x="170" y="10368"/>
                  </a:cubicBezTo>
                  <a:cubicBezTo>
                    <a:pt x="151" y="10393"/>
                    <a:pt x="160" y="10553"/>
                    <a:pt x="182" y="10710"/>
                  </a:cubicBezTo>
                  <a:cubicBezTo>
                    <a:pt x="207" y="10863"/>
                    <a:pt x="251" y="11017"/>
                    <a:pt x="276" y="11032"/>
                  </a:cubicBezTo>
                  <a:lnTo>
                    <a:pt x="295" y="11120"/>
                  </a:lnTo>
                  <a:cubicBezTo>
                    <a:pt x="289" y="11214"/>
                    <a:pt x="370" y="11474"/>
                    <a:pt x="405" y="11512"/>
                  </a:cubicBezTo>
                  <a:lnTo>
                    <a:pt x="445" y="11640"/>
                  </a:lnTo>
                  <a:cubicBezTo>
                    <a:pt x="452" y="11734"/>
                    <a:pt x="464" y="11778"/>
                    <a:pt x="499" y="11813"/>
                  </a:cubicBezTo>
                  <a:cubicBezTo>
                    <a:pt x="536" y="11847"/>
                    <a:pt x="555" y="11841"/>
                    <a:pt x="536" y="11847"/>
                  </a:cubicBezTo>
                  <a:cubicBezTo>
                    <a:pt x="514" y="11857"/>
                    <a:pt x="549" y="11941"/>
                    <a:pt x="615" y="12107"/>
                  </a:cubicBezTo>
                  <a:cubicBezTo>
                    <a:pt x="657" y="12217"/>
                    <a:pt x="672" y="12256"/>
                    <a:pt x="678" y="12256"/>
                  </a:cubicBezTo>
                  <a:cubicBezTo>
                    <a:pt x="682" y="12256"/>
                    <a:pt x="683" y="12244"/>
                    <a:pt x="684" y="12226"/>
                  </a:cubicBezTo>
                  <a:cubicBezTo>
                    <a:pt x="771" y="12386"/>
                    <a:pt x="762" y="12389"/>
                    <a:pt x="740" y="12399"/>
                  </a:cubicBezTo>
                  <a:cubicBezTo>
                    <a:pt x="733" y="12396"/>
                    <a:pt x="727" y="12395"/>
                    <a:pt x="723" y="12395"/>
                  </a:cubicBezTo>
                  <a:cubicBezTo>
                    <a:pt x="691" y="12395"/>
                    <a:pt x="730" y="12460"/>
                    <a:pt x="800" y="12471"/>
                  </a:cubicBezTo>
                  <a:cubicBezTo>
                    <a:pt x="856" y="12496"/>
                    <a:pt x="897" y="12574"/>
                    <a:pt x="878" y="12584"/>
                  </a:cubicBezTo>
                  <a:cubicBezTo>
                    <a:pt x="876" y="12585"/>
                    <a:pt x="874" y="12585"/>
                    <a:pt x="872" y="12585"/>
                  </a:cubicBezTo>
                  <a:cubicBezTo>
                    <a:pt x="855" y="12585"/>
                    <a:pt x="838" y="12548"/>
                    <a:pt x="818" y="12512"/>
                  </a:cubicBezTo>
                  <a:lnTo>
                    <a:pt x="781" y="12530"/>
                  </a:lnTo>
                  <a:cubicBezTo>
                    <a:pt x="793" y="12562"/>
                    <a:pt x="812" y="12587"/>
                    <a:pt x="840" y="12602"/>
                  </a:cubicBezTo>
                  <a:cubicBezTo>
                    <a:pt x="856" y="12631"/>
                    <a:pt x="875" y="12656"/>
                    <a:pt x="900" y="12675"/>
                  </a:cubicBezTo>
                  <a:cubicBezTo>
                    <a:pt x="914" y="12687"/>
                    <a:pt x="926" y="12693"/>
                    <a:pt x="935" y="12693"/>
                  </a:cubicBezTo>
                  <a:cubicBezTo>
                    <a:pt x="949" y="12693"/>
                    <a:pt x="956" y="12677"/>
                    <a:pt x="956" y="12646"/>
                  </a:cubicBezTo>
                  <a:cubicBezTo>
                    <a:pt x="955" y="12630"/>
                    <a:pt x="957" y="12623"/>
                    <a:pt x="960" y="12623"/>
                  </a:cubicBezTo>
                  <a:cubicBezTo>
                    <a:pt x="967" y="12623"/>
                    <a:pt x="981" y="12650"/>
                    <a:pt x="994" y="12678"/>
                  </a:cubicBezTo>
                  <a:cubicBezTo>
                    <a:pt x="1009" y="12737"/>
                    <a:pt x="1005" y="12762"/>
                    <a:pt x="989" y="12762"/>
                  </a:cubicBezTo>
                  <a:cubicBezTo>
                    <a:pt x="982" y="12762"/>
                    <a:pt x="971" y="12757"/>
                    <a:pt x="959" y="12747"/>
                  </a:cubicBezTo>
                  <a:cubicBezTo>
                    <a:pt x="947" y="12724"/>
                    <a:pt x="936" y="12717"/>
                    <a:pt x="925" y="12717"/>
                  </a:cubicBezTo>
                  <a:cubicBezTo>
                    <a:pt x="916" y="12717"/>
                    <a:pt x="908" y="12721"/>
                    <a:pt x="900" y="12725"/>
                  </a:cubicBezTo>
                  <a:cubicBezTo>
                    <a:pt x="878" y="12737"/>
                    <a:pt x="1032" y="12916"/>
                    <a:pt x="1091" y="12932"/>
                  </a:cubicBezTo>
                  <a:lnTo>
                    <a:pt x="1072" y="12941"/>
                  </a:lnTo>
                  <a:cubicBezTo>
                    <a:pt x="1057" y="12950"/>
                    <a:pt x="1104" y="13029"/>
                    <a:pt x="1151" y="13107"/>
                  </a:cubicBezTo>
                  <a:cubicBezTo>
                    <a:pt x="1192" y="13173"/>
                    <a:pt x="1216" y="13213"/>
                    <a:pt x="1234" y="13213"/>
                  </a:cubicBezTo>
                  <a:cubicBezTo>
                    <a:pt x="1237" y="13213"/>
                    <a:pt x="1239" y="13212"/>
                    <a:pt x="1241" y="13210"/>
                  </a:cubicBezTo>
                  <a:cubicBezTo>
                    <a:pt x="1249" y="13206"/>
                    <a:pt x="1257" y="13201"/>
                    <a:pt x="1265" y="13201"/>
                  </a:cubicBezTo>
                  <a:cubicBezTo>
                    <a:pt x="1274" y="13201"/>
                    <a:pt x="1285" y="13207"/>
                    <a:pt x="1298" y="13226"/>
                  </a:cubicBezTo>
                  <a:cubicBezTo>
                    <a:pt x="1273" y="13189"/>
                    <a:pt x="1292" y="13176"/>
                    <a:pt x="1310" y="13167"/>
                  </a:cubicBezTo>
                  <a:cubicBezTo>
                    <a:pt x="1310" y="13167"/>
                    <a:pt x="1317" y="13189"/>
                    <a:pt x="1326" y="13214"/>
                  </a:cubicBezTo>
                  <a:cubicBezTo>
                    <a:pt x="1339" y="13242"/>
                    <a:pt x="1348" y="13270"/>
                    <a:pt x="1354" y="13298"/>
                  </a:cubicBezTo>
                  <a:cubicBezTo>
                    <a:pt x="1373" y="13392"/>
                    <a:pt x="1411" y="13480"/>
                    <a:pt x="1524" y="13624"/>
                  </a:cubicBezTo>
                  <a:cubicBezTo>
                    <a:pt x="1574" y="13699"/>
                    <a:pt x="1674" y="13793"/>
                    <a:pt x="1690" y="13843"/>
                  </a:cubicBezTo>
                  <a:cubicBezTo>
                    <a:pt x="1744" y="13900"/>
                    <a:pt x="1774" y="13934"/>
                    <a:pt x="1790" y="13934"/>
                  </a:cubicBezTo>
                  <a:cubicBezTo>
                    <a:pt x="1792" y="13934"/>
                    <a:pt x="1794" y="13933"/>
                    <a:pt x="1796" y="13931"/>
                  </a:cubicBezTo>
                  <a:lnTo>
                    <a:pt x="1859" y="13997"/>
                  </a:lnTo>
                  <a:cubicBezTo>
                    <a:pt x="1875" y="14039"/>
                    <a:pt x="1924" y="14097"/>
                    <a:pt x="1948" y="14097"/>
                  </a:cubicBezTo>
                  <a:cubicBezTo>
                    <a:pt x="1951" y="14097"/>
                    <a:pt x="1954" y="14096"/>
                    <a:pt x="1956" y="14094"/>
                  </a:cubicBezTo>
                  <a:cubicBezTo>
                    <a:pt x="2006" y="14110"/>
                    <a:pt x="2025" y="14154"/>
                    <a:pt x="2059" y="14185"/>
                  </a:cubicBezTo>
                  <a:cubicBezTo>
                    <a:pt x="2081" y="14233"/>
                    <a:pt x="2091" y="14255"/>
                    <a:pt x="2097" y="14255"/>
                  </a:cubicBezTo>
                  <a:cubicBezTo>
                    <a:pt x="2103" y="14255"/>
                    <a:pt x="2105" y="14237"/>
                    <a:pt x="2110" y="14201"/>
                  </a:cubicBezTo>
                  <a:cubicBezTo>
                    <a:pt x="2122" y="14185"/>
                    <a:pt x="2069" y="14110"/>
                    <a:pt x="2034" y="14082"/>
                  </a:cubicBezTo>
                  <a:cubicBezTo>
                    <a:pt x="2000" y="14050"/>
                    <a:pt x="1965" y="14019"/>
                    <a:pt x="1937" y="13988"/>
                  </a:cubicBezTo>
                  <a:lnTo>
                    <a:pt x="1937" y="13988"/>
                  </a:lnTo>
                  <a:cubicBezTo>
                    <a:pt x="1972" y="14016"/>
                    <a:pt x="2009" y="14041"/>
                    <a:pt x="2047" y="14066"/>
                  </a:cubicBezTo>
                  <a:cubicBezTo>
                    <a:pt x="2076" y="14090"/>
                    <a:pt x="2142" y="14126"/>
                    <a:pt x="2169" y="14126"/>
                  </a:cubicBezTo>
                  <a:cubicBezTo>
                    <a:pt x="2173" y="14126"/>
                    <a:pt x="2177" y="14125"/>
                    <a:pt x="2178" y="14122"/>
                  </a:cubicBezTo>
                  <a:cubicBezTo>
                    <a:pt x="2178" y="14122"/>
                    <a:pt x="2183" y="14118"/>
                    <a:pt x="2191" y="14118"/>
                  </a:cubicBezTo>
                  <a:cubicBezTo>
                    <a:pt x="2199" y="14118"/>
                    <a:pt x="2211" y="14122"/>
                    <a:pt x="2225" y="14135"/>
                  </a:cubicBezTo>
                  <a:lnTo>
                    <a:pt x="2197" y="14166"/>
                  </a:lnTo>
                  <a:cubicBezTo>
                    <a:pt x="2185" y="14163"/>
                    <a:pt x="2176" y="14162"/>
                    <a:pt x="2167" y="14162"/>
                  </a:cubicBezTo>
                  <a:cubicBezTo>
                    <a:pt x="2144" y="14162"/>
                    <a:pt x="2134" y="14173"/>
                    <a:pt x="2122" y="14185"/>
                  </a:cubicBezTo>
                  <a:cubicBezTo>
                    <a:pt x="2128" y="14237"/>
                    <a:pt x="2198" y="14325"/>
                    <a:pt x="2234" y="14325"/>
                  </a:cubicBezTo>
                  <a:cubicBezTo>
                    <a:pt x="2239" y="14325"/>
                    <a:pt x="2244" y="14324"/>
                    <a:pt x="2247" y="14320"/>
                  </a:cubicBezTo>
                  <a:cubicBezTo>
                    <a:pt x="2272" y="14339"/>
                    <a:pt x="2294" y="14364"/>
                    <a:pt x="2304" y="14395"/>
                  </a:cubicBezTo>
                  <a:cubicBezTo>
                    <a:pt x="2292" y="14409"/>
                    <a:pt x="2320" y="14437"/>
                    <a:pt x="2370" y="14437"/>
                  </a:cubicBezTo>
                  <a:cubicBezTo>
                    <a:pt x="2375" y="14437"/>
                    <a:pt x="2380" y="14436"/>
                    <a:pt x="2385" y="14436"/>
                  </a:cubicBezTo>
                  <a:cubicBezTo>
                    <a:pt x="2392" y="14434"/>
                    <a:pt x="2398" y="14433"/>
                    <a:pt x="2405" y="14433"/>
                  </a:cubicBezTo>
                  <a:cubicBezTo>
                    <a:pt x="2451" y="14433"/>
                    <a:pt x="2492" y="14471"/>
                    <a:pt x="2495" y="14517"/>
                  </a:cubicBezTo>
                  <a:cubicBezTo>
                    <a:pt x="2539" y="14599"/>
                    <a:pt x="2669" y="14691"/>
                    <a:pt x="2697" y="14691"/>
                  </a:cubicBezTo>
                  <a:cubicBezTo>
                    <a:pt x="2699" y="14691"/>
                    <a:pt x="2701" y="14691"/>
                    <a:pt x="2702" y="14690"/>
                  </a:cubicBezTo>
                  <a:cubicBezTo>
                    <a:pt x="2706" y="14683"/>
                    <a:pt x="2713" y="14681"/>
                    <a:pt x="2721" y="14681"/>
                  </a:cubicBezTo>
                  <a:cubicBezTo>
                    <a:pt x="2761" y="14681"/>
                    <a:pt x="2841" y="14738"/>
                    <a:pt x="2862" y="14771"/>
                  </a:cubicBezTo>
                  <a:cubicBezTo>
                    <a:pt x="2884" y="14812"/>
                    <a:pt x="2924" y="14840"/>
                    <a:pt x="2971" y="14843"/>
                  </a:cubicBezTo>
                  <a:cubicBezTo>
                    <a:pt x="2959" y="14862"/>
                    <a:pt x="2987" y="14903"/>
                    <a:pt x="3034" y="14909"/>
                  </a:cubicBezTo>
                  <a:cubicBezTo>
                    <a:pt x="3034" y="14909"/>
                    <a:pt x="3045" y="14917"/>
                    <a:pt x="3052" y="14917"/>
                  </a:cubicBezTo>
                  <a:cubicBezTo>
                    <a:pt x="3056" y="14917"/>
                    <a:pt x="3058" y="14912"/>
                    <a:pt x="3047" y="14893"/>
                  </a:cubicBezTo>
                  <a:lnTo>
                    <a:pt x="3047" y="14893"/>
                  </a:lnTo>
                  <a:lnTo>
                    <a:pt x="3144" y="14906"/>
                  </a:lnTo>
                  <a:cubicBezTo>
                    <a:pt x="3106" y="14881"/>
                    <a:pt x="3119" y="14865"/>
                    <a:pt x="3128" y="14846"/>
                  </a:cubicBezTo>
                  <a:cubicBezTo>
                    <a:pt x="3129" y="14845"/>
                    <a:pt x="3130" y="14845"/>
                    <a:pt x="3132" y="14845"/>
                  </a:cubicBezTo>
                  <a:cubicBezTo>
                    <a:pt x="3158" y="14845"/>
                    <a:pt x="3281" y="14947"/>
                    <a:pt x="3319" y="15041"/>
                  </a:cubicBezTo>
                  <a:lnTo>
                    <a:pt x="3369" y="15122"/>
                  </a:lnTo>
                  <a:lnTo>
                    <a:pt x="3391" y="15084"/>
                  </a:lnTo>
                  <a:cubicBezTo>
                    <a:pt x="3429" y="15110"/>
                    <a:pt x="3466" y="15131"/>
                    <a:pt x="3457" y="15150"/>
                  </a:cubicBezTo>
                  <a:cubicBezTo>
                    <a:pt x="3445" y="15166"/>
                    <a:pt x="3445" y="15166"/>
                    <a:pt x="3482" y="15188"/>
                  </a:cubicBezTo>
                  <a:cubicBezTo>
                    <a:pt x="3482" y="15188"/>
                    <a:pt x="3502" y="15201"/>
                    <a:pt x="3516" y="15201"/>
                  </a:cubicBezTo>
                  <a:cubicBezTo>
                    <a:pt x="3522" y="15201"/>
                    <a:pt x="3527" y="15199"/>
                    <a:pt x="3529" y="15194"/>
                  </a:cubicBezTo>
                  <a:cubicBezTo>
                    <a:pt x="3540" y="15178"/>
                    <a:pt x="3545" y="15169"/>
                    <a:pt x="3551" y="15169"/>
                  </a:cubicBezTo>
                  <a:cubicBezTo>
                    <a:pt x="3558" y="15169"/>
                    <a:pt x="3565" y="15179"/>
                    <a:pt x="3579" y="15200"/>
                  </a:cubicBezTo>
                  <a:cubicBezTo>
                    <a:pt x="3584" y="15243"/>
                    <a:pt x="3620" y="15272"/>
                    <a:pt x="3659" y="15272"/>
                  </a:cubicBezTo>
                  <a:cubicBezTo>
                    <a:pt x="3669" y="15272"/>
                    <a:pt x="3679" y="15270"/>
                    <a:pt x="3689" y="15266"/>
                  </a:cubicBezTo>
                  <a:cubicBezTo>
                    <a:pt x="3698" y="15251"/>
                    <a:pt x="3704" y="15243"/>
                    <a:pt x="3708" y="15243"/>
                  </a:cubicBezTo>
                  <a:cubicBezTo>
                    <a:pt x="3714" y="15243"/>
                    <a:pt x="3718" y="15257"/>
                    <a:pt x="3727" y="15291"/>
                  </a:cubicBezTo>
                  <a:cubicBezTo>
                    <a:pt x="3717" y="15307"/>
                    <a:pt x="3742" y="15348"/>
                    <a:pt x="3780" y="15370"/>
                  </a:cubicBezTo>
                  <a:lnTo>
                    <a:pt x="3789" y="15354"/>
                  </a:lnTo>
                  <a:cubicBezTo>
                    <a:pt x="3797" y="15342"/>
                    <a:pt x="3806" y="15337"/>
                    <a:pt x="3816" y="15337"/>
                  </a:cubicBezTo>
                  <a:cubicBezTo>
                    <a:pt x="3836" y="15337"/>
                    <a:pt x="3857" y="15355"/>
                    <a:pt x="3874" y="15382"/>
                  </a:cubicBezTo>
                  <a:cubicBezTo>
                    <a:pt x="3864" y="15398"/>
                    <a:pt x="3899" y="15420"/>
                    <a:pt x="3984" y="15448"/>
                  </a:cubicBezTo>
                  <a:cubicBezTo>
                    <a:pt x="4059" y="15495"/>
                    <a:pt x="4093" y="15517"/>
                    <a:pt x="4084" y="15536"/>
                  </a:cubicBezTo>
                  <a:cubicBezTo>
                    <a:pt x="4068" y="15557"/>
                    <a:pt x="4062" y="15565"/>
                    <a:pt x="4075" y="15565"/>
                  </a:cubicBezTo>
                  <a:cubicBezTo>
                    <a:pt x="4082" y="15565"/>
                    <a:pt x="4096" y="15562"/>
                    <a:pt x="4118" y="15558"/>
                  </a:cubicBezTo>
                  <a:cubicBezTo>
                    <a:pt x="4165" y="15564"/>
                    <a:pt x="4165" y="15564"/>
                    <a:pt x="4228" y="15627"/>
                  </a:cubicBezTo>
                  <a:cubicBezTo>
                    <a:pt x="4253" y="15667"/>
                    <a:pt x="4253" y="15667"/>
                    <a:pt x="4300" y="15674"/>
                  </a:cubicBezTo>
                  <a:cubicBezTo>
                    <a:pt x="4322" y="15639"/>
                    <a:pt x="4335" y="15623"/>
                    <a:pt x="4297" y="15598"/>
                  </a:cubicBezTo>
                  <a:cubicBezTo>
                    <a:pt x="4262" y="15576"/>
                    <a:pt x="4262" y="15576"/>
                    <a:pt x="4275" y="15558"/>
                  </a:cubicBezTo>
                  <a:lnTo>
                    <a:pt x="4275" y="15558"/>
                  </a:lnTo>
                  <a:lnTo>
                    <a:pt x="4347" y="15605"/>
                  </a:lnTo>
                  <a:cubicBezTo>
                    <a:pt x="4394" y="15636"/>
                    <a:pt x="4444" y="15664"/>
                    <a:pt x="4501" y="15683"/>
                  </a:cubicBezTo>
                  <a:cubicBezTo>
                    <a:pt x="4523" y="15692"/>
                    <a:pt x="4542" y="15695"/>
                    <a:pt x="4554" y="15695"/>
                  </a:cubicBezTo>
                  <a:cubicBezTo>
                    <a:pt x="4588" y="15695"/>
                    <a:pt x="4584" y="15671"/>
                    <a:pt x="4523" y="15649"/>
                  </a:cubicBezTo>
                  <a:lnTo>
                    <a:pt x="4501" y="15608"/>
                  </a:lnTo>
                  <a:cubicBezTo>
                    <a:pt x="4527" y="15573"/>
                    <a:pt x="4495" y="15537"/>
                    <a:pt x="4464" y="15537"/>
                  </a:cubicBezTo>
                  <a:cubicBezTo>
                    <a:pt x="4451" y="15537"/>
                    <a:pt x="4437" y="15544"/>
                    <a:pt x="4429" y="15561"/>
                  </a:cubicBezTo>
                  <a:cubicBezTo>
                    <a:pt x="4410" y="15585"/>
                    <a:pt x="4401" y="15598"/>
                    <a:pt x="4395" y="15598"/>
                  </a:cubicBezTo>
                  <a:cubicBezTo>
                    <a:pt x="4388" y="15598"/>
                    <a:pt x="4385" y="15584"/>
                    <a:pt x="4378" y="15555"/>
                  </a:cubicBezTo>
                  <a:cubicBezTo>
                    <a:pt x="4403" y="15520"/>
                    <a:pt x="4366" y="15495"/>
                    <a:pt x="4331" y="15473"/>
                  </a:cubicBezTo>
                  <a:cubicBezTo>
                    <a:pt x="4294" y="15448"/>
                    <a:pt x="4294" y="15448"/>
                    <a:pt x="4306" y="15432"/>
                  </a:cubicBezTo>
                  <a:cubicBezTo>
                    <a:pt x="4316" y="15414"/>
                    <a:pt x="4291" y="15373"/>
                    <a:pt x="4256" y="15348"/>
                  </a:cubicBezTo>
                  <a:cubicBezTo>
                    <a:pt x="4237" y="15336"/>
                    <a:pt x="4227" y="15331"/>
                    <a:pt x="4221" y="15331"/>
                  </a:cubicBezTo>
                  <a:cubicBezTo>
                    <a:pt x="4215" y="15331"/>
                    <a:pt x="4212" y="15336"/>
                    <a:pt x="4206" y="15345"/>
                  </a:cubicBezTo>
                  <a:cubicBezTo>
                    <a:pt x="4213" y="15355"/>
                    <a:pt x="4213" y="15360"/>
                    <a:pt x="4209" y="15360"/>
                  </a:cubicBezTo>
                  <a:cubicBezTo>
                    <a:pt x="4197" y="15360"/>
                    <a:pt x="4155" y="15323"/>
                    <a:pt x="4143" y="15279"/>
                  </a:cubicBezTo>
                  <a:cubicBezTo>
                    <a:pt x="4130" y="15258"/>
                    <a:pt x="4124" y="15247"/>
                    <a:pt x="4118" y="15247"/>
                  </a:cubicBezTo>
                  <a:cubicBezTo>
                    <a:pt x="4112" y="15247"/>
                    <a:pt x="4107" y="15256"/>
                    <a:pt x="4096" y="15272"/>
                  </a:cubicBezTo>
                  <a:cubicBezTo>
                    <a:pt x="4091" y="15282"/>
                    <a:pt x="4082" y="15286"/>
                    <a:pt x="4072" y="15286"/>
                  </a:cubicBezTo>
                  <a:cubicBezTo>
                    <a:pt x="4041" y="15286"/>
                    <a:pt x="3996" y="15249"/>
                    <a:pt x="3987" y="15207"/>
                  </a:cubicBezTo>
                  <a:lnTo>
                    <a:pt x="3911" y="15160"/>
                  </a:lnTo>
                  <a:cubicBezTo>
                    <a:pt x="3898" y="15152"/>
                    <a:pt x="3889" y="15149"/>
                    <a:pt x="3881" y="15149"/>
                  </a:cubicBezTo>
                  <a:cubicBezTo>
                    <a:pt x="3867" y="15149"/>
                    <a:pt x="3860" y="15160"/>
                    <a:pt x="3852" y="15172"/>
                  </a:cubicBezTo>
                  <a:cubicBezTo>
                    <a:pt x="3841" y="15189"/>
                    <a:pt x="3836" y="15197"/>
                    <a:pt x="3830" y="15197"/>
                  </a:cubicBezTo>
                  <a:cubicBezTo>
                    <a:pt x="3824" y="15197"/>
                    <a:pt x="3818" y="15187"/>
                    <a:pt x="3805" y="15166"/>
                  </a:cubicBezTo>
                  <a:cubicBezTo>
                    <a:pt x="3777" y="15128"/>
                    <a:pt x="3789" y="15110"/>
                    <a:pt x="3789" y="15110"/>
                  </a:cubicBezTo>
                  <a:cubicBezTo>
                    <a:pt x="3799" y="15091"/>
                    <a:pt x="3764" y="15069"/>
                    <a:pt x="3727" y="15047"/>
                  </a:cubicBezTo>
                  <a:cubicBezTo>
                    <a:pt x="3695" y="15028"/>
                    <a:pt x="3637" y="14992"/>
                    <a:pt x="3614" y="14992"/>
                  </a:cubicBezTo>
                  <a:cubicBezTo>
                    <a:pt x="3609" y="14992"/>
                    <a:pt x="3606" y="14994"/>
                    <a:pt x="3604" y="14997"/>
                  </a:cubicBezTo>
                  <a:lnTo>
                    <a:pt x="3614" y="14978"/>
                  </a:lnTo>
                  <a:cubicBezTo>
                    <a:pt x="3587" y="14962"/>
                    <a:pt x="3586" y="14948"/>
                    <a:pt x="3583" y="14948"/>
                  </a:cubicBezTo>
                  <a:cubicBezTo>
                    <a:pt x="3581" y="14948"/>
                    <a:pt x="3580" y="14951"/>
                    <a:pt x="3576" y="14956"/>
                  </a:cubicBezTo>
                  <a:cubicBezTo>
                    <a:pt x="3542" y="14931"/>
                    <a:pt x="3507" y="14903"/>
                    <a:pt x="3476" y="14868"/>
                  </a:cubicBezTo>
                  <a:cubicBezTo>
                    <a:pt x="3442" y="14834"/>
                    <a:pt x="3388" y="14809"/>
                    <a:pt x="3359" y="14809"/>
                  </a:cubicBezTo>
                  <a:cubicBezTo>
                    <a:pt x="3335" y="14809"/>
                    <a:pt x="3329" y="14827"/>
                    <a:pt x="3369" y="14874"/>
                  </a:cubicBezTo>
                  <a:lnTo>
                    <a:pt x="3332" y="14853"/>
                  </a:lnTo>
                  <a:cubicBezTo>
                    <a:pt x="3316" y="14844"/>
                    <a:pt x="3306" y="14841"/>
                    <a:pt x="3298" y="14841"/>
                  </a:cubicBezTo>
                  <a:cubicBezTo>
                    <a:pt x="3288" y="14841"/>
                    <a:pt x="3285" y="14846"/>
                    <a:pt x="3285" y="14846"/>
                  </a:cubicBezTo>
                  <a:cubicBezTo>
                    <a:pt x="3281" y="14851"/>
                    <a:pt x="3276" y="14853"/>
                    <a:pt x="3270" y="14853"/>
                  </a:cubicBezTo>
                  <a:cubicBezTo>
                    <a:pt x="3253" y="14853"/>
                    <a:pt x="3226" y="14837"/>
                    <a:pt x="3200" y="14818"/>
                  </a:cubicBezTo>
                  <a:cubicBezTo>
                    <a:pt x="3200" y="14818"/>
                    <a:pt x="3210" y="14799"/>
                    <a:pt x="3222" y="14784"/>
                  </a:cubicBezTo>
                  <a:cubicBezTo>
                    <a:pt x="3282" y="14760"/>
                    <a:pt x="3249" y="14711"/>
                    <a:pt x="3195" y="14711"/>
                  </a:cubicBezTo>
                  <a:cubicBezTo>
                    <a:pt x="3184" y="14711"/>
                    <a:pt x="3172" y="14713"/>
                    <a:pt x="3159" y="14718"/>
                  </a:cubicBezTo>
                  <a:lnTo>
                    <a:pt x="3172" y="14702"/>
                  </a:lnTo>
                  <a:cubicBezTo>
                    <a:pt x="3181" y="14683"/>
                    <a:pt x="3147" y="14661"/>
                    <a:pt x="3062" y="14630"/>
                  </a:cubicBezTo>
                  <a:cubicBezTo>
                    <a:pt x="3046" y="14621"/>
                    <a:pt x="3028" y="14616"/>
                    <a:pt x="3010" y="14616"/>
                  </a:cubicBezTo>
                  <a:cubicBezTo>
                    <a:pt x="2990" y="14616"/>
                    <a:pt x="2970" y="14622"/>
                    <a:pt x="2953" y="14633"/>
                  </a:cubicBezTo>
                  <a:cubicBezTo>
                    <a:pt x="2950" y="14638"/>
                    <a:pt x="2945" y="14640"/>
                    <a:pt x="2940" y="14640"/>
                  </a:cubicBezTo>
                  <a:cubicBezTo>
                    <a:pt x="2925" y="14640"/>
                    <a:pt x="2906" y="14627"/>
                    <a:pt x="2906" y="14627"/>
                  </a:cubicBezTo>
                  <a:cubicBezTo>
                    <a:pt x="2868" y="14602"/>
                    <a:pt x="2868" y="14602"/>
                    <a:pt x="2880" y="14586"/>
                  </a:cubicBezTo>
                  <a:cubicBezTo>
                    <a:pt x="2903" y="14555"/>
                    <a:pt x="2845" y="14510"/>
                    <a:pt x="2787" y="14510"/>
                  </a:cubicBezTo>
                  <a:cubicBezTo>
                    <a:pt x="2781" y="14510"/>
                    <a:pt x="2776" y="14510"/>
                    <a:pt x="2771" y="14511"/>
                  </a:cubicBezTo>
                  <a:lnTo>
                    <a:pt x="2783" y="14495"/>
                  </a:lnTo>
                  <a:cubicBezTo>
                    <a:pt x="2796" y="14477"/>
                    <a:pt x="2771" y="14436"/>
                    <a:pt x="2583" y="14326"/>
                  </a:cubicBezTo>
                  <a:cubicBezTo>
                    <a:pt x="2442" y="14223"/>
                    <a:pt x="2348" y="14129"/>
                    <a:pt x="2360" y="14116"/>
                  </a:cubicBezTo>
                  <a:cubicBezTo>
                    <a:pt x="2373" y="14100"/>
                    <a:pt x="2216" y="14019"/>
                    <a:pt x="2119" y="13991"/>
                  </a:cubicBezTo>
                  <a:cubicBezTo>
                    <a:pt x="2135" y="13975"/>
                    <a:pt x="2097" y="13950"/>
                    <a:pt x="2037" y="13884"/>
                  </a:cubicBezTo>
                  <a:cubicBezTo>
                    <a:pt x="1950" y="13787"/>
                    <a:pt x="1950" y="13787"/>
                    <a:pt x="1962" y="13775"/>
                  </a:cubicBezTo>
                  <a:lnTo>
                    <a:pt x="1962" y="13775"/>
                  </a:lnTo>
                  <a:cubicBezTo>
                    <a:pt x="1977" y="13775"/>
                    <a:pt x="1988" y="13776"/>
                    <a:pt x="1995" y="13776"/>
                  </a:cubicBezTo>
                  <a:cubicBezTo>
                    <a:pt x="2020" y="13776"/>
                    <a:pt x="2004" y="13770"/>
                    <a:pt x="1934" y="13743"/>
                  </a:cubicBezTo>
                  <a:cubicBezTo>
                    <a:pt x="1874" y="13737"/>
                    <a:pt x="1799" y="13627"/>
                    <a:pt x="1831" y="13602"/>
                  </a:cubicBezTo>
                  <a:cubicBezTo>
                    <a:pt x="1846" y="13587"/>
                    <a:pt x="1815" y="13558"/>
                    <a:pt x="1759" y="13489"/>
                  </a:cubicBezTo>
                  <a:cubicBezTo>
                    <a:pt x="1718" y="13471"/>
                    <a:pt x="1665" y="13398"/>
                    <a:pt x="1611" y="13330"/>
                  </a:cubicBezTo>
                  <a:cubicBezTo>
                    <a:pt x="1559" y="13260"/>
                    <a:pt x="1541" y="13237"/>
                    <a:pt x="1525" y="13237"/>
                  </a:cubicBezTo>
                  <a:cubicBezTo>
                    <a:pt x="1517" y="13237"/>
                    <a:pt x="1510" y="13243"/>
                    <a:pt x="1498" y="13251"/>
                  </a:cubicBezTo>
                  <a:cubicBezTo>
                    <a:pt x="1491" y="13256"/>
                    <a:pt x="1485" y="13258"/>
                    <a:pt x="1478" y="13258"/>
                  </a:cubicBezTo>
                  <a:cubicBezTo>
                    <a:pt x="1453" y="13258"/>
                    <a:pt x="1428" y="13225"/>
                    <a:pt x="1386" y="13170"/>
                  </a:cubicBezTo>
                  <a:cubicBezTo>
                    <a:pt x="1361" y="13132"/>
                    <a:pt x="1339" y="13094"/>
                    <a:pt x="1354" y="13082"/>
                  </a:cubicBezTo>
                  <a:cubicBezTo>
                    <a:pt x="1351" y="13054"/>
                    <a:pt x="1342" y="13022"/>
                    <a:pt x="1326" y="12997"/>
                  </a:cubicBezTo>
                  <a:cubicBezTo>
                    <a:pt x="1304" y="12960"/>
                    <a:pt x="1282" y="12922"/>
                    <a:pt x="1298" y="12913"/>
                  </a:cubicBezTo>
                  <a:cubicBezTo>
                    <a:pt x="1292" y="12869"/>
                    <a:pt x="1273" y="12825"/>
                    <a:pt x="1248" y="12791"/>
                  </a:cubicBezTo>
                  <a:cubicBezTo>
                    <a:pt x="1201" y="12715"/>
                    <a:pt x="1157" y="12640"/>
                    <a:pt x="1179" y="12631"/>
                  </a:cubicBezTo>
                  <a:cubicBezTo>
                    <a:pt x="1167" y="12604"/>
                    <a:pt x="1162" y="12595"/>
                    <a:pt x="1156" y="12595"/>
                  </a:cubicBezTo>
                  <a:cubicBezTo>
                    <a:pt x="1152" y="12595"/>
                    <a:pt x="1148" y="12598"/>
                    <a:pt x="1141" y="12602"/>
                  </a:cubicBezTo>
                  <a:cubicBezTo>
                    <a:pt x="1139" y="12603"/>
                    <a:pt x="1137" y="12604"/>
                    <a:pt x="1135" y="12604"/>
                  </a:cubicBezTo>
                  <a:cubicBezTo>
                    <a:pt x="1114" y="12604"/>
                    <a:pt x="1079" y="12563"/>
                    <a:pt x="1025" y="12414"/>
                  </a:cubicBezTo>
                  <a:cubicBezTo>
                    <a:pt x="989" y="12339"/>
                    <a:pt x="933" y="12229"/>
                    <a:pt x="912" y="12229"/>
                  </a:cubicBezTo>
                  <a:cubicBezTo>
                    <a:pt x="911" y="12229"/>
                    <a:pt x="910" y="12229"/>
                    <a:pt x="909" y="12230"/>
                  </a:cubicBezTo>
                  <a:cubicBezTo>
                    <a:pt x="890" y="12189"/>
                    <a:pt x="894" y="12189"/>
                    <a:pt x="912" y="12179"/>
                  </a:cubicBezTo>
                  <a:cubicBezTo>
                    <a:pt x="950" y="12164"/>
                    <a:pt x="919" y="12082"/>
                    <a:pt x="847" y="12016"/>
                  </a:cubicBezTo>
                  <a:cubicBezTo>
                    <a:pt x="845" y="12017"/>
                    <a:pt x="843" y="12018"/>
                    <a:pt x="841" y="12018"/>
                  </a:cubicBezTo>
                  <a:cubicBezTo>
                    <a:pt x="825" y="12018"/>
                    <a:pt x="812" y="11980"/>
                    <a:pt x="815" y="11935"/>
                  </a:cubicBezTo>
                  <a:cubicBezTo>
                    <a:pt x="803" y="11910"/>
                    <a:pt x="784" y="11885"/>
                    <a:pt x="762" y="11863"/>
                  </a:cubicBezTo>
                  <a:cubicBezTo>
                    <a:pt x="728" y="11828"/>
                    <a:pt x="728" y="11828"/>
                    <a:pt x="715" y="11741"/>
                  </a:cubicBezTo>
                  <a:cubicBezTo>
                    <a:pt x="734" y="11734"/>
                    <a:pt x="721" y="11694"/>
                    <a:pt x="709" y="11650"/>
                  </a:cubicBezTo>
                  <a:cubicBezTo>
                    <a:pt x="662" y="11575"/>
                    <a:pt x="518" y="11114"/>
                    <a:pt x="539" y="11064"/>
                  </a:cubicBezTo>
                  <a:cubicBezTo>
                    <a:pt x="518" y="11045"/>
                    <a:pt x="502" y="11017"/>
                    <a:pt x="499" y="10985"/>
                  </a:cubicBezTo>
                  <a:cubicBezTo>
                    <a:pt x="527" y="10938"/>
                    <a:pt x="505" y="10903"/>
                    <a:pt x="470" y="10903"/>
                  </a:cubicBezTo>
                  <a:cubicBezTo>
                    <a:pt x="466" y="10903"/>
                    <a:pt x="462" y="10903"/>
                    <a:pt x="458" y="10904"/>
                  </a:cubicBezTo>
                  <a:lnTo>
                    <a:pt x="467" y="10948"/>
                  </a:lnTo>
                  <a:lnTo>
                    <a:pt x="477" y="10989"/>
                  </a:lnTo>
                  <a:cubicBezTo>
                    <a:pt x="475" y="10989"/>
                    <a:pt x="474" y="10989"/>
                    <a:pt x="473" y="10989"/>
                  </a:cubicBezTo>
                  <a:cubicBezTo>
                    <a:pt x="434" y="10989"/>
                    <a:pt x="410" y="10869"/>
                    <a:pt x="467" y="10857"/>
                  </a:cubicBezTo>
                  <a:cubicBezTo>
                    <a:pt x="499" y="10807"/>
                    <a:pt x="499" y="10807"/>
                    <a:pt x="449" y="10772"/>
                  </a:cubicBezTo>
                  <a:cubicBezTo>
                    <a:pt x="398" y="10738"/>
                    <a:pt x="386" y="10694"/>
                    <a:pt x="424" y="10644"/>
                  </a:cubicBezTo>
                  <a:cubicBezTo>
                    <a:pt x="464" y="10638"/>
                    <a:pt x="464" y="10638"/>
                    <a:pt x="414" y="10600"/>
                  </a:cubicBezTo>
                  <a:cubicBezTo>
                    <a:pt x="320" y="10528"/>
                    <a:pt x="276" y="10399"/>
                    <a:pt x="361" y="10387"/>
                  </a:cubicBezTo>
                  <a:cubicBezTo>
                    <a:pt x="402" y="10381"/>
                    <a:pt x="414" y="10337"/>
                    <a:pt x="408" y="10293"/>
                  </a:cubicBezTo>
                  <a:cubicBezTo>
                    <a:pt x="403" y="10260"/>
                    <a:pt x="392" y="10254"/>
                    <a:pt x="377" y="10254"/>
                  </a:cubicBezTo>
                  <a:cubicBezTo>
                    <a:pt x="372" y="10254"/>
                    <a:pt x="367" y="10254"/>
                    <a:pt x="361" y="10255"/>
                  </a:cubicBezTo>
                  <a:cubicBezTo>
                    <a:pt x="351" y="10270"/>
                    <a:pt x="343" y="10276"/>
                    <a:pt x="338" y="10276"/>
                  </a:cubicBezTo>
                  <a:cubicBezTo>
                    <a:pt x="325" y="10276"/>
                    <a:pt x="327" y="10235"/>
                    <a:pt x="345" y="10171"/>
                  </a:cubicBezTo>
                  <a:cubicBezTo>
                    <a:pt x="392" y="10058"/>
                    <a:pt x="389" y="9929"/>
                    <a:pt x="333" y="9820"/>
                  </a:cubicBezTo>
                  <a:cubicBezTo>
                    <a:pt x="290" y="9698"/>
                    <a:pt x="275" y="9596"/>
                    <a:pt x="288" y="9596"/>
                  </a:cubicBezTo>
                  <a:cubicBezTo>
                    <a:pt x="293" y="9596"/>
                    <a:pt x="303" y="9611"/>
                    <a:pt x="317" y="9647"/>
                  </a:cubicBezTo>
                  <a:cubicBezTo>
                    <a:pt x="342" y="9689"/>
                    <a:pt x="354" y="9710"/>
                    <a:pt x="357" y="9710"/>
                  </a:cubicBezTo>
                  <a:cubicBezTo>
                    <a:pt x="360" y="9710"/>
                    <a:pt x="353" y="9688"/>
                    <a:pt x="339" y="9644"/>
                  </a:cubicBezTo>
                  <a:cubicBezTo>
                    <a:pt x="330" y="9560"/>
                    <a:pt x="330" y="9472"/>
                    <a:pt x="330" y="9428"/>
                  </a:cubicBezTo>
                  <a:cubicBezTo>
                    <a:pt x="326" y="9384"/>
                    <a:pt x="304" y="9343"/>
                    <a:pt x="283" y="9343"/>
                  </a:cubicBezTo>
                  <a:cubicBezTo>
                    <a:pt x="333" y="9281"/>
                    <a:pt x="339" y="9193"/>
                    <a:pt x="298" y="9124"/>
                  </a:cubicBezTo>
                  <a:cubicBezTo>
                    <a:pt x="295" y="9080"/>
                    <a:pt x="298" y="9039"/>
                    <a:pt x="298" y="9039"/>
                  </a:cubicBezTo>
                  <a:cubicBezTo>
                    <a:pt x="301" y="9008"/>
                    <a:pt x="295" y="8977"/>
                    <a:pt x="279" y="8952"/>
                  </a:cubicBezTo>
                  <a:cubicBezTo>
                    <a:pt x="257" y="8908"/>
                    <a:pt x="279" y="8864"/>
                    <a:pt x="301" y="8820"/>
                  </a:cubicBezTo>
                  <a:cubicBezTo>
                    <a:pt x="326" y="8776"/>
                    <a:pt x="348" y="8735"/>
                    <a:pt x="326" y="8735"/>
                  </a:cubicBezTo>
                  <a:cubicBezTo>
                    <a:pt x="304" y="8732"/>
                    <a:pt x="286" y="8644"/>
                    <a:pt x="267" y="8601"/>
                  </a:cubicBezTo>
                  <a:cubicBezTo>
                    <a:pt x="254" y="8568"/>
                    <a:pt x="260" y="8538"/>
                    <a:pt x="272" y="8538"/>
                  </a:cubicBezTo>
                  <a:cubicBezTo>
                    <a:pt x="277" y="8538"/>
                    <a:pt x="283" y="8544"/>
                    <a:pt x="289" y="8557"/>
                  </a:cubicBezTo>
                  <a:cubicBezTo>
                    <a:pt x="292" y="8557"/>
                    <a:pt x="295" y="8558"/>
                    <a:pt x="298" y="8558"/>
                  </a:cubicBezTo>
                  <a:cubicBezTo>
                    <a:pt x="311" y="8558"/>
                    <a:pt x="312" y="8546"/>
                    <a:pt x="336" y="8475"/>
                  </a:cubicBezTo>
                  <a:cubicBezTo>
                    <a:pt x="342" y="8431"/>
                    <a:pt x="348" y="8344"/>
                    <a:pt x="326" y="8344"/>
                  </a:cubicBezTo>
                  <a:cubicBezTo>
                    <a:pt x="308" y="8341"/>
                    <a:pt x="330" y="8080"/>
                    <a:pt x="355" y="8040"/>
                  </a:cubicBezTo>
                  <a:cubicBezTo>
                    <a:pt x="355" y="8040"/>
                    <a:pt x="358" y="7996"/>
                    <a:pt x="364" y="7952"/>
                  </a:cubicBezTo>
                  <a:cubicBezTo>
                    <a:pt x="370" y="7908"/>
                    <a:pt x="355" y="7864"/>
                    <a:pt x="361" y="7820"/>
                  </a:cubicBezTo>
                  <a:cubicBezTo>
                    <a:pt x="364" y="7789"/>
                    <a:pt x="364" y="7761"/>
                    <a:pt x="355" y="7729"/>
                  </a:cubicBezTo>
                  <a:cubicBezTo>
                    <a:pt x="361" y="7690"/>
                    <a:pt x="367" y="7648"/>
                    <a:pt x="384" y="7648"/>
                  </a:cubicBezTo>
                  <a:cubicBezTo>
                    <a:pt x="385" y="7648"/>
                    <a:pt x="385" y="7648"/>
                    <a:pt x="386" y="7648"/>
                  </a:cubicBezTo>
                  <a:cubicBezTo>
                    <a:pt x="351" y="7598"/>
                    <a:pt x="351" y="7598"/>
                    <a:pt x="398" y="7560"/>
                  </a:cubicBezTo>
                  <a:cubicBezTo>
                    <a:pt x="412" y="7563"/>
                    <a:pt x="421" y="7565"/>
                    <a:pt x="426" y="7565"/>
                  </a:cubicBezTo>
                  <a:cubicBezTo>
                    <a:pt x="439" y="7565"/>
                    <a:pt x="431" y="7554"/>
                    <a:pt x="405" y="7519"/>
                  </a:cubicBezTo>
                  <a:cubicBezTo>
                    <a:pt x="392" y="7472"/>
                    <a:pt x="392" y="7472"/>
                    <a:pt x="420" y="7432"/>
                  </a:cubicBezTo>
                  <a:cubicBezTo>
                    <a:pt x="421" y="7432"/>
                    <a:pt x="422" y="7432"/>
                    <a:pt x="423" y="7432"/>
                  </a:cubicBezTo>
                  <a:cubicBezTo>
                    <a:pt x="443" y="7432"/>
                    <a:pt x="451" y="7394"/>
                    <a:pt x="430" y="7391"/>
                  </a:cubicBezTo>
                  <a:cubicBezTo>
                    <a:pt x="400" y="7340"/>
                    <a:pt x="404" y="7215"/>
                    <a:pt x="441" y="7215"/>
                  </a:cubicBezTo>
                  <a:cubicBezTo>
                    <a:pt x="443" y="7215"/>
                    <a:pt x="444" y="7215"/>
                    <a:pt x="445" y="7215"/>
                  </a:cubicBezTo>
                  <a:cubicBezTo>
                    <a:pt x="452" y="7184"/>
                    <a:pt x="449" y="7153"/>
                    <a:pt x="442" y="7125"/>
                  </a:cubicBezTo>
                  <a:cubicBezTo>
                    <a:pt x="420" y="7087"/>
                    <a:pt x="414" y="7076"/>
                    <a:pt x="426" y="7076"/>
                  </a:cubicBezTo>
                  <a:cubicBezTo>
                    <a:pt x="431" y="7076"/>
                    <a:pt x="440" y="7078"/>
                    <a:pt x="452" y="7081"/>
                  </a:cubicBezTo>
                  <a:cubicBezTo>
                    <a:pt x="499" y="7056"/>
                    <a:pt x="511" y="6993"/>
                    <a:pt x="480" y="6952"/>
                  </a:cubicBezTo>
                  <a:cubicBezTo>
                    <a:pt x="474" y="6921"/>
                    <a:pt x="483" y="6893"/>
                    <a:pt x="502" y="6868"/>
                  </a:cubicBezTo>
                  <a:cubicBezTo>
                    <a:pt x="543" y="6794"/>
                    <a:pt x="623" y="6570"/>
                    <a:pt x="591" y="6570"/>
                  </a:cubicBezTo>
                  <a:cubicBezTo>
                    <a:pt x="589" y="6570"/>
                    <a:pt x="586" y="6571"/>
                    <a:pt x="583" y="6573"/>
                  </a:cubicBezTo>
                  <a:lnTo>
                    <a:pt x="605" y="6488"/>
                  </a:lnTo>
                  <a:cubicBezTo>
                    <a:pt x="652" y="6410"/>
                    <a:pt x="668" y="6369"/>
                    <a:pt x="665" y="6322"/>
                  </a:cubicBezTo>
                  <a:lnTo>
                    <a:pt x="659" y="6272"/>
                  </a:lnTo>
                  <a:lnTo>
                    <a:pt x="659" y="6272"/>
                  </a:lnTo>
                  <a:cubicBezTo>
                    <a:pt x="661" y="6273"/>
                    <a:pt x="663" y="6274"/>
                    <a:pt x="665" y="6274"/>
                  </a:cubicBezTo>
                  <a:cubicBezTo>
                    <a:pt x="685" y="6274"/>
                    <a:pt x="714" y="6243"/>
                    <a:pt x="728" y="6206"/>
                  </a:cubicBezTo>
                  <a:cubicBezTo>
                    <a:pt x="740" y="6163"/>
                    <a:pt x="740" y="6163"/>
                    <a:pt x="721" y="6156"/>
                  </a:cubicBezTo>
                  <a:cubicBezTo>
                    <a:pt x="712" y="6165"/>
                    <a:pt x="707" y="6169"/>
                    <a:pt x="704" y="6169"/>
                  </a:cubicBezTo>
                  <a:cubicBezTo>
                    <a:pt x="695" y="6169"/>
                    <a:pt x="707" y="6139"/>
                    <a:pt x="718" y="6109"/>
                  </a:cubicBezTo>
                  <a:cubicBezTo>
                    <a:pt x="730" y="6069"/>
                    <a:pt x="759" y="6040"/>
                    <a:pt x="779" y="6040"/>
                  </a:cubicBezTo>
                  <a:cubicBezTo>
                    <a:pt x="781" y="6040"/>
                    <a:pt x="782" y="6040"/>
                    <a:pt x="784" y="6040"/>
                  </a:cubicBezTo>
                  <a:lnTo>
                    <a:pt x="800" y="6000"/>
                  </a:lnTo>
                  <a:cubicBezTo>
                    <a:pt x="765" y="5985"/>
                    <a:pt x="773" y="5949"/>
                    <a:pt x="792" y="5949"/>
                  </a:cubicBezTo>
                  <a:cubicBezTo>
                    <a:pt x="793" y="5949"/>
                    <a:pt x="795" y="5949"/>
                    <a:pt x="796" y="5949"/>
                  </a:cubicBezTo>
                  <a:cubicBezTo>
                    <a:pt x="825" y="5915"/>
                    <a:pt x="847" y="5877"/>
                    <a:pt x="862" y="5837"/>
                  </a:cubicBezTo>
                  <a:cubicBezTo>
                    <a:pt x="851" y="5831"/>
                    <a:pt x="860" y="5816"/>
                    <a:pt x="864" y="5816"/>
                  </a:cubicBezTo>
                  <a:cubicBezTo>
                    <a:pt x="867" y="5816"/>
                    <a:pt x="868" y="5821"/>
                    <a:pt x="862" y="5837"/>
                  </a:cubicBezTo>
                  <a:lnTo>
                    <a:pt x="881" y="5843"/>
                  </a:lnTo>
                  <a:cubicBezTo>
                    <a:pt x="919" y="5812"/>
                    <a:pt x="900" y="5805"/>
                    <a:pt x="878" y="5796"/>
                  </a:cubicBezTo>
                  <a:lnTo>
                    <a:pt x="916" y="5714"/>
                  </a:lnTo>
                  <a:cubicBezTo>
                    <a:pt x="927" y="5686"/>
                    <a:pt x="941" y="5656"/>
                    <a:pt x="931" y="5656"/>
                  </a:cubicBezTo>
                  <a:cubicBezTo>
                    <a:pt x="928" y="5656"/>
                    <a:pt x="922" y="5660"/>
                    <a:pt x="912" y="5667"/>
                  </a:cubicBezTo>
                  <a:cubicBezTo>
                    <a:pt x="894" y="5658"/>
                    <a:pt x="875" y="5652"/>
                    <a:pt x="894" y="5611"/>
                  </a:cubicBezTo>
                  <a:lnTo>
                    <a:pt x="894" y="5611"/>
                  </a:lnTo>
                  <a:cubicBezTo>
                    <a:pt x="901" y="5615"/>
                    <a:pt x="909" y="5618"/>
                    <a:pt x="916" y="5618"/>
                  </a:cubicBezTo>
                  <a:cubicBezTo>
                    <a:pt x="927" y="5618"/>
                    <a:pt x="939" y="5610"/>
                    <a:pt x="950" y="5586"/>
                  </a:cubicBezTo>
                  <a:cubicBezTo>
                    <a:pt x="962" y="5558"/>
                    <a:pt x="977" y="5554"/>
                    <a:pt x="984" y="5554"/>
                  </a:cubicBezTo>
                  <a:cubicBezTo>
                    <a:pt x="986" y="5554"/>
                    <a:pt x="988" y="5555"/>
                    <a:pt x="988" y="5555"/>
                  </a:cubicBezTo>
                  <a:cubicBezTo>
                    <a:pt x="990" y="5563"/>
                    <a:pt x="994" y="5567"/>
                    <a:pt x="998" y="5567"/>
                  </a:cubicBezTo>
                  <a:cubicBezTo>
                    <a:pt x="1021" y="5567"/>
                    <a:pt x="1059" y="5438"/>
                    <a:pt x="1057" y="5398"/>
                  </a:cubicBezTo>
                  <a:cubicBezTo>
                    <a:pt x="1057" y="5315"/>
                    <a:pt x="1069" y="5273"/>
                    <a:pt x="1095" y="5273"/>
                  </a:cubicBezTo>
                  <a:cubicBezTo>
                    <a:pt x="1100" y="5273"/>
                    <a:pt x="1106" y="5275"/>
                    <a:pt x="1113" y="5279"/>
                  </a:cubicBezTo>
                  <a:cubicBezTo>
                    <a:pt x="1116" y="5280"/>
                    <a:pt x="1119" y="5281"/>
                    <a:pt x="1122" y="5281"/>
                  </a:cubicBezTo>
                  <a:cubicBezTo>
                    <a:pt x="1151" y="5281"/>
                    <a:pt x="1151" y="5195"/>
                    <a:pt x="1119" y="5131"/>
                  </a:cubicBezTo>
                  <a:lnTo>
                    <a:pt x="1085" y="5066"/>
                  </a:lnTo>
                  <a:lnTo>
                    <a:pt x="1085" y="5066"/>
                  </a:lnTo>
                  <a:lnTo>
                    <a:pt x="1141" y="5094"/>
                  </a:lnTo>
                  <a:cubicBezTo>
                    <a:pt x="1145" y="5094"/>
                    <a:pt x="1149" y="5094"/>
                    <a:pt x="1153" y="5094"/>
                  </a:cubicBezTo>
                  <a:cubicBezTo>
                    <a:pt x="1235" y="5094"/>
                    <a:pt x="1236" y="5091"/>
                    <a:pt x="1260" y="4959"/>
                  </a:cubicBezTo>
                  <a:cubicBezTo>
                    <a:pt x="1278" y="4895"/>
                    <a:pt x="1283" y="4878"/>
                    <a:pt x="1291" y="4878"/>
                  </a:cubicBezTo>
                  <a:cubicBezTo>
                    <a:pt x="1294" y="4878"/>
                    <a:pt x="1297" y="4880"/>
                    <a:pt x="1301" y="4884"/>
                  </a:cubicBezTo>
                  <a:cubicBezTo>
                    <a:pt x="1303" y="4885"/>
                    <a:pt x="1305" y="4885"/>
                    <a:pt x="1307" y="4885"/>
                  </a:cubicBezTo>
                  <a:cubicBezTo>
                    <a:pt x="1324" y="4885"/>
                    <a:pt x="1348" y="4844"/>
                    <a:pt x="1404" y="4740"/>
                  </a:cubicBezTo>
                  <a:cubicBezTo>
                    <a:pt x="1473" y="4630"/>
                    <a:pt x="1498" y="4592"/>
                    <a:pt x="1480" y="4583"/>
                  </a:cubicBezTo>
                  <a:lnTo>
                    <a:pt x="1527" y="4508"/>
                  </a:lnTo>
                  <a:cubicBezTo>
                    <a:pt x="1582" y="4496"/>
                    <a:pt x="1610" y="4422"/>
                    <a:pt x="1568" y="4422"/>
                  </a:cubicBezTo>
                  <a:cubicBezTo>
                    <a:pt x="1565" y="4422"/>
                    <a:pt x="1562" y="4422"/>
                    <a:pt x="1558" y="4423"/>
                  </a:cubicBezTo>
                  <a:lnTo>
                    <a:pt x="1605" y="4348"/>
                  </a:lnTo>
                  <a:lnTo>
                    <a:pt x="1621" y="4361"/>
                  </a:lnTo>
                  <a:cubicBezTo>
                    <a:pt x="1623" y="4362"/>
                    <a:pt x="1624" y="4362"/>
                    <a:pt x="1626" y="4362"/>
                  </a:cubicBezTo>
                  <a:cubicBezTo>
                    <a:pt x="1651" y="4362"/>
                    <a:pt x="1690" y="4271"/>
                    <a:pt x="1890" y="4016"/>
                  </a:cubicBezTo>
                  <a:cubicBezTo>
                    <a:pt x="2125" y="3702"/>
                    <a:pt x="2150" y="3668"/>
                    <a:pt x="2122" y="3640"/>
                  </a:cubicBezTo>
                  <a:cubicBezTo>
                    <a:pt x="2120" y="3594"/>
                    <a:pt x="2136" y="3565"/>
                    <a:pt x="2157" y="3565"/>
                  </a:cubicBezTo>
                  <a:cubicBezTo>
                    <a:pt x="2164" y="3565"/>
                    <a:pt x="2171" y="3568"/>
                    <a:pt x="2178" y="3574"/>
                  </a:cubicBezTo>
                  <a:cubicBezTo>
                    <a:pt x="2182" y="3578"/>
                    <a:pt x="2188" y="3579"/>
                    <a:pt x="2194" y="3579"/>
                  </a:cubicBezTo>
                  <a:cubicBezTo>
                    <a:pt x="2212" y="3579"/>
                    <a:pt x="2234" y="3565"/>
                    <a:pt x="2222" y="3555"/>
                  </a:cubicBezTo>
                  <a:cubicBezTo>
                    <a:pt x="2251" y="3521"/>
                    <a:pt x="2285" y="3493"/>
                    <a:pt x="2326" y="3471"/>
                  </a:cubicBezTo>
                  <a:cubicBezTo>
                    <a:pt x="2442" y="3399"/>
                    <a:pt x="2454" y="3351"/>
                    <a:pt x="2439" y="3339"/>
                  </a:cubicBezTo>
                  <a:lnTo>
                    <a:pt x="2439" y="3339"/>
                  </a:lnTo>
                  <a:cubicBezTo>
                    <a:pt x="2434" y="3339"/>
                    <a:pt x="2430" y="3339"/>
                    <a:pt x="2427" y="3339"/>
                  </a:cubicBezTo>
                  <a:cubicBezTo>
                    <a:pt x="2386" y="3339"/>
                    <a:pt x="2426" y="3322"/>
                    <a:pt x="2467" y="3304"/>
                  </a:cubicBezTo>
                  <a:cubicBezTo>
                    <a:pt x="2511" y="3286"/>
                    <a:pt x="2555" y="3267"/>
                    <a:pt x="2539" y="3254"/>
                  </a:cubicBezTo>
                  <a:cubicBezTo>
                    <a:pt x="2551" y="3208"/>
                    <a:pt x="2702" y="3032"/>
                    <a:pt x="2745" y="3032"/>
                  </a:cubicBezTo>
                  <a:cubicBezTo>
                    <a:pt x="2748" y="3032"/>
                    <a:pt x="2750" y="3033"/>
                    <a:pt x="2752" y="3035"/>
                  </a:cubicBezTo>
                  <a:lnTo>
                    <a:pt x="2815" y="2975"/>
                  </a:lnTo>
                  <a:cubicBezTo>
                    <a:pt x="2799" y="2960"/>
                    <a:pt x="2862" y="2897"/>
                    <a:pt x="2924" y="2838"/>
                  </a:cubicBezTo>
                  <a:cubicBezTo>
                    <a:pt x="2974" y="2786"/>
                    <a:pt x="3004" y="2755"/>
                    <a:pt x="3021" y="2755"/>
                  </a:cubicBezTo>
                  <a:cubicBezTo>
                    <a:pt x="3025" y="2755"/>
                    <a:pt x="3028" y="2757"/>
                    <a:pt x="3031" y="2759"/>
                  </a:cubicBezTo>
                  <a:cubicBezTo>
                    <a:pt x="3025" y="2773"/>
                    <a:pt x="3024" y="2780"/>
                    <a:pt x="3027" y="2780"/>
                  </a:cubicBezTo>
                  <a:cubicBezTo>
                    <a:pt x="3035" y="2780"/>
                    <a:pt x="3061" y="2751"/>
                    <a:pt x="3097" y="2703"/>
                  </a:cubicBezTo>
                  <a:cubicBezTo>
                    <a:pt x="3128" y="2675"/>
                    <a:pt x="3134" y="2615"/>
                    <a:pt x="3166" y="2584"/>
                  </a:cubicBezTo>
                  <a:cubicBezTo>
                    <a:pt x="3153" y="2568"/>
                    <a:pt x="3172" y="2524"/>
                    <a:pt x="3206" y="2496"/>
                  </a:cubicBezTo>
                  <a:lnTo>
                    <a:pt x="3219" y="2512"/>
                  </a:lnTo>
                  <a:lnTo>
                    <a:pt x="3247" y="2543"/>
                  </a:lnTo>
                  <a:cubicBezTo>
                    <a:pt x="3278" y="2515"/>
                    <a:pt x="3313" y="2487"/>
                    <a:pt x="3297" y="2471"/>
                  </a:cubicBezTo>
                  <a:cubicBezTo>
                    <a:pt x="3344" y="2458"/>
                    <a:pt x="3379" y="2430"/>
                    <a:pt x="3445" y="2371"/>
                  </a:cubicBezTo>
                  <a:cubicBezTo>
                    <a:pt x="3507" y="2311"/>
                    <a:pt x="3579" y="2264"/>
                    <a:pt x="3601" y="2220"/>
                  </a:cubicBezTo>
                  <a:cubicBezTo>
                    <a:pt x="3602" y="2220"/>
                    <a:pt x="3604" y="2220"/>
                    <a:pt x="3605" y="2220"/>
                  </a:cubicBezTo>
                  <a:cubicBezTo>
                    <a:pt x="3669" y="2220"/>
                    <a:pt x="3871" y="2069"/>
                    <a:pt x="3880" y="2010"/>
                  </a:cubicBezTo>
                  <a:cubicBezTo>
                    <a:pt x="3868" y="1991"/>
                    <a:pt x="3902" y="1966"/>
                    <a:pt x="3949" y="1957"/>
                  </a:cubicBezTo>
                  <a:cubicBezTo>
                    <a:pt x="3996" y="1948"/>
                    <a:pt x="3996" y="1948"/>
                    <a:pt x="4021" y="1904"/>
                  </a:cubicBezTo>
                  <a:cubicBezTo>
                    <a:pt x="4046" y="1863"/>
                    <a:pt x="4093" y="1857"/>
                    <a:pt x="4143" y="1850"/>
                  </a:cubicBezTo>
                  <a:cubicBezTo>
                    <a:pt x="4152" y="1853"/>
                    <a:pt x="4161" y="1854"/>
                    <a:pt x="4170" y="1854"/>
                  </a:cubicBezTo>
                  <a:cubicBezTo>
                    <a:pt x="4208" y="1854"/>
                    <a:pt x="4245" y="1833"/>
                    <a:pt x="4262" y="1797"/>
                  </a:cubicBezTo>
                  <a:cubicBezTo>
                    <a:pt x="4313" y="1744"/>
                    <a:pt x="4372" y="1697"/>
                    <a:pt x="4435" y="1659"/>
                  </a:cubicBezTo>
                  <a:cubicBezTo>
                    <a:pt x="4488" y="1600"/>
                    <a:pt x="4524" y="1574"/>
                    <a:pt x="4496" y="1574"/>
                  </a:cubicBezTo>
                  <a:cubicBezTo>
                    <a:pt x="4493" y="1574"/>
                    <a:pt x="4490" y="1574"/>
                    <a:pt x="4485" y="1575"/>
                  </a:cubicBezTo>
                  <a:cubicBezTo>
                    <a:pt x="4476" y="1559"/>
                    <a:pt x="4501" y="1515"/>
                    <a:pt x="4501" y="1515"/>
                  </a:cubicBezTo>
                  <a:cubicBezTo>
                    <a:pt x="4534" y="1485"/>
                    <a:pt x="4553" y="1475"/>
                    <a:pt x="4559" y="1475"/>
                  </a:cubicBezTo>
                  <a:cubicBezTo>
                    <a:pt x="4564" y="1475"/>
                    <a:pt x="4557" y="1484"/>
                    <a:pt x="4538" y="1493"/>
                  </a:cubicBezTo>
                  <a:cubicBezTo>
                    <a:pt x="4501" y="1529"/>
                    <a:pt x="4497" y="1537"/>
                    <a:pt x="4509" y="1537"/>
                  </a:cubicBezTo>
                  <a:cubicBezTo>
                    <a:pt x="4519" y="1537"/>
                    <a:pt x="4538" y="1532"/>
                    <a:pt x="4560" y="1531"/>
                  </a:cubicBezTo>
                  <a:cubicBezTo>
                    <a:pt x="4617" y="1518"/>
                    <a:pt x="4673" y="1493"/>
                    <a:pt x="4723" y="1462"/>
                  </a:cubicBezTo>
                  <a:cubicBezTo>
                    <a:pt x="4761" y="1440"/>
                    <a:pt x="4836" y="1399"/>
                    <a:pt x="4874" y="1377"/>
                  </a:cubicBezTo>
                  <a:cubicBezTo>
                    <a:pt x="4999" y="1330"/>
                    <a:pt x="5037" y="1311"/>
                    <a:pt x="5027" y="1293"/>
                  </a:cubicBezTo>
                  <a:cubicBezTo>
                    <a:pt x="5023" y="1285"/>
                    <a:pt x="5020" y="1279"/>
                    <a:pt x="5018" y="1274"/>
                  </a:cubicBezTo>
                  <a:lnTo>
                    <a:pt x="5018" y="1274"/>
                  </a:lnTo>
                  <a:cubicBezTo>
                    <a:pt x="5019" y="1274"/>
                    <a:pt x="5020" y="1274"/>
                    <a:pt x="5022" y="1274"/>
                  </a:cubicBezTo>
                  <a:cubicBezTo>
                    <a:pt x="5091" y="1274"/>
                    <a:pt x="5507" y="1081"/>
                    <a:pt x="5529" y="1023"/>
                  </a:cubicBezTo>
                  <a:lnTo>
                    <a:pt x="5529" y="1023"/>
                  </a:lnTo>
                  <a:cubicBezTo>
                    <a:pt x="5531" y="1028"/>
                    <a:pt x="5534" y="1035"/>
                    <a:pt x="5538" y="1042"/>
                  </a:cubicBezTo>
                  <a:cubicBezTo>
                    <a:pt x="5540" y="1048"/>
                    <a:pt x="5545" y="1051"/>
                    <a:pt x="5552" y="1051"/>
                  </a:cubicBezTo>
                  <a:cubicBezTo>
                    <a:pt x="5571" y="1051"/>
                    <a:pt x="5608" y="1034"/>
                    <a:pt x="5663" y="1007"/>
                  </a:cubicBezTo>
                  <a:cubicBezTo>
                    <a:pt x="5704" y="989"/>
                    <a:pt x="5858" y="907"/>
                    <a:pt x="5980" y="860"/>
                  </a:cubicBezTo>
                  <a:cubicBezTo>
                    <a:pt x="6143" y="794"/>
                    <a:pt x="6265" y="747"/>
                    <a:pt x="6259" y="729"/>
                  </a:cubicBezTo>
                  <a:cubicBezTo>
                    <a:pt x="6277" y="723"/>
                    <a:pt x="6287" y="720"/>
                    <a:pt x="6293" y="720"/>
                  </a:cubicBezTo>
                  <a:cubicBezTo>
                    <a:pt x="6301" y="720"/>
                    <a:pt x="6302" y="724"/>
                    <a:pt x="6306" y="735"/>
                  </a:cubicBezTo>
                  <a:cubicBezTo>
                    <a:pt x="6290" y="749"/>
                    <a:pt x="6290" y="754"/>
                    <a:pt x="6299" y="754"/>
                  </a:cubicBezTo>
                  <a:cubicBezTo>
                    <a:pt x="6310" y="754"/>
                    <a:pt x="6332" y="748"/>
                    <a:pt x="6356" y="741"/>
                  </a:cubicBezTo>
                  <a:cubicBezTo>
                    <a:pt x="6397" y="729"/>
                    <a:pt x="6390" y="710"/>
                    <a:pt x="6384" y="688"/>
                  </a:cubicBezTo>
                  <a:cubicBezTo>
                    <a:pt x="6378" y="669"/>
                    <a:pt x="6419" y="656"/>
                    <a:pt x="6509" y="650"/>
                  </a:cubicBezTo>
                  <a:cubicBezTo>
                    <a:pt x="6625" y="634"/>
                    <a:pt x="6738" y="600"/>
                    <a:pt x="6842" y="547"/>
                  </a:cubicBezTo>
                  <a:cubicBezTo>
                    <a:pt x="6868" y="539"/>
                    <a:pt x="6894" y="533"/>
                    <a:pt x="6911" y="533"/>
                  </a:cubicBezTo>
                  <a:cubicBezTo>
                    <a:pt x="6923" y="533"/>
                    <a:pt x="6931" y="536"/>
                    <a:pt x="6932" y="544"/>
                  </a:cubicBezTo>
                  <a:cubicBezTo>
                    <a:pt x="6951" y="548"/>
                    <a:pt x="6970" y="549"/>
                    <a:pt x="6989" y="549"/>
                  </a:cubicBezTo>
                  <a:cubicBezTo>
                    <a:pt x="7046" y="549"/>
                    <a:pt x="7101" y="532"/>
                    <a:pt x="7146" y="497"/>
                  </a:cubicBezTo>
                  <a:cubicBezTo>
                    <a:pt x="7164" y="493"/>
                    <a:pt x="7174" y="490"/>
                    <a:pt x="7181" y="490"/>
                  </a:cubicBezTo>
                  <a:cubicBezTo>
                    <a:pt x="7190" y="490"/>
                    <a:pt x="7191" y="495"/>
                    <a:pt x="7193" y="506"/>
                  </a:cubicBezTo>
                  <a:cubicBezTo>
                    <a:pt x="7217" y="511"/>
                    <a:pt x="7229" y="519"/>
                    <a:pt x="7240" y="519"/>
                  </a:cubicBezTo>
                  <a:cubicBezTo>
                    <a:pt x="7251" y="519"/>
                    <a:pt x="7260" y="512"/>
                    <a:pt x="7277" y="487"/>
                  </a:cubicBezTo>
                  <a:cubicBezTo>
                    <a:pt x="7361" y="445"/>
                    <a:pt x="7449" y="423"/>
                    <a:pt x="7540" y="423"/>
                  </a:cubicBezTo>
                  <a:cubicBezTo>
                    <a:pt x="7552" y="423"/>
                    <a:pt x="7563" y="424"/>
                    <a:pt x="7575" y="425"/>
                  </a:cubicBezTo>
                  <a:cubicBezTo>
                    <a:pt x="7619" y="418"/>
                    <a:pt x="7663" y="412"/>
                    <a:pt x="7660" y="390"/>
                  </a:cubicBezTo>
                  <a:lnTo>
                    <a:pt x="7656" y="368"/>
                  </a:lnTo>
                  <a:lnTo>
                    <a:pt x="7656" y="368"/>
                  </a:lnTo>
                  <a:cubicBezTo>
                    <a:pt x="7678" y="386"/>
                    <a:pt x="7690" y="395"/>
                    <a:pt x="7700" y="395"/>
                  </a:cubicBezTo>
                  <a:cubicBezTo>
                    <a:pt x="7711" y="395"/>
                    <a:pt x="7721" y="382"/>
                    <a:pt x="7741" y="356"/>
                  </a:cubicBezTo>
                  <a:cubicBezTo>
                    <a:pt x="7739" y="345"/>
                    <a:pt x="7753" y="338"/>
                    <a:pt x="7766" y="338"/>
                  </a:cubicBezTo>
                  <a:cubicBezTo>
                    <a:pt x="7775" y="338"/>
                    <a:pt x="7784" y="341"/>
                    <a:pt x="7785" y="349"/>
                  </a:cubicBezTo>
                  <a:cubicBezTo>
                    <a:pt x="7806" y="356"/>
                    <a:pt x="7829" y="360"/>
                    <a:pt x="7851" y="360"/>
                  </a:cubicBezTo>
                  <a:cubicBezTo>
                    <a:pt x="7858" y="360"/>
                    <a:pt x="7866" y="359"/>
                    <a:pt x="7873" y="359"/>
                  </a:cubicBezTo>
                  <a:cubicBezTo>
                    <a:pt x="8029" y="321"/>
                    <a:pt x="8189" y="293"/>
                    <a:pt x="8349" y="280"/>
                  </a:cubicBezTo>
                  <a:cubicBezTo>
                    <a:pt x="8697" y="252"/>
                    <a:pt x="8828" y="262"/>
                    <a:pt x="8828" y="236"/>
                  </a:cubicBezTo>
                  <a:cubicBezTo>
                    <a:pt x="8851" y="227"/>
                    <a:pt x="8862" y="221"/>
                    <a:pt x="8874" y="221"/>
                  </a:cubicBezTo>
                  <a:cubicBezTo>
                    <a:pt x="8884" y="221"/>
                    <a:pt x="8895" y="226"/>
                    <a:pt x="8916" y="236"/>
                  </a:cubicBezTo>
                  <a:cubicBezTo>
                    <a:pt x="8952" y="253"/>
                    <a:pt x="8992" y="262"/>
                    <a:pt x="9031" y="262"/>
                  </a:cubicBezTo>
                  <a:cubicBezTo>
                    <a:pt x="9037" y="262"/>
                    <a:pt x="9042" y="262"/>
                    <a:pt x="9048" y="262"/>
                  </a:cubicBezTo>
                  <a:cubicBezTo>
                    <a:pt x="9092" y="265"/>
                    <a:pt x="9136" y="265"/>
                    <a:pt x="9136" y="287"/>
                  </a:cubicBezTo>
                  <a:cubicBezTo>
                    <a:pt x="9156" y="274"/>
                    <a:pt x="9182" y="267"/>
                    <a:pt x="9208" y="267"/>
                  </a:cubicBezTo>
                  <a:cubicBezTo>
                    <a:pt x="9213" y="267"/>
                    <a:pt x="9218" y="267"/>
                    <a:pt x="9223" y="268"/>
                  </a:cubicBezTo>
                  <a:cubicBezTo>
                    <a:pt x="9222" y="280"/>
                    <a:pt x="9234" y="285"/>
                    <a:pt x="9253" y="285"/>
                  </a:cubicBezTo>
                  <a:cubicBezTo>
                    <a:pt x="9269" y="285"/>
                    <a:pt x="9289" y="281"/>
                    <a:pt x="9311" y="274"/>
                  </a:cubicBezTo>
                  <a:cubicBezTo>
                    <a:pt x="9334" y="254"/>
                    <a:pt x="9346" y="244"/>
                    <a:pt x="9351" y="244"/>
                  </a:cubicBezTo>
                  <a:cubicBezTo>
                    <a:pt x="9357" y="244"/>
                    <a:pt x="9356" y="255"/>
                    <a:pt x="9355" y="277"/>
                  </a:cubicBezTo>
                  <a:cubicBezTo>
                    <a:pt x="9353" y="291"/>
                    <a:pt x="9424" y="314"/>
                    <a:pt x="9443" y="314"/>
                  </a:cubicBezTo>
                  <a:cubicBezTo>
                    <a:pt x="9449" y="314"/>
                    <a:pt x="9450" y="312"/>
                    <a:pt x="9440" y="305"/>
                  </a:cubicBezTo>
                  <a:cubicBezTo>
                    <a:pt x="9440" y="284"/>
                    <a:pt x="9527" y="293"/>
                    <a:pt x="9574" y="274"/>
                  </a:cubicBezTo>
                  <a:cubicBezTo>
                    <a:pt x="9618" y="280"/>
                    <a:pt x="9662" y="284"/>
                    <a:pt x="9659" y="302"/>
                  </a:cubicBezTo>
                  <a:cubicBezTo>
                    <a:pt x="9688" y="322"/>
                    <a:pt x="9806" y="333"/>
                    <a:pt x="9890" y="333"/>
                  </a:cubicBezTo>
                  <a:cubicBezTo>
                    <a:pt x="9924" y="333"/>
                    <a:pt x="9952" y="331"/>
                    <a:pt x="9966" y="327"/>
                  </a:cubicBezTo>
                  <a:cubicBezTo>
                    <a:pt x="9967" y="318"/>
                    <a:pt x="9976" y="314"/>
                    <a:pt x="9986" y="314"/>
                  </a:cubicBezTo>
                  <a:cubicBezTo>
                    <a:pt x="9998" y="314"/>
                    <a:pt x="10012" y="321"/>
                    <a:pt x="10010" y="334"/>
                  </a:cubicBezTo>
                  <a:cubicBezTo>
                    <a:pt x="10004" y="352"/>
                    <a:pt x="10047" y="359"/>
                    <a:pt x="10091" y="368"/>
                  </a:cubicBezTo>
                  <a:cubicBezTo>
                    <a:pt x="10101" y="366"/>
                    <a:pt x="10108" y="364"/>
                    <a:pt x="10114" y="364"/>
                  </a:cubicBezTo>
                  <a:cubicBezTo>
                    <a:pt x="10137" y="364"/>
                    <a:pt x="10134" y="381"/>
                    <a:pt x="10129" y="396"/>
                  </a:cubicBezTo>
                  <a:cubicBezTo>
                    <a:pt x="10082" y="409"/>
                    <a:pt x="10126" y="418"/>
                    <a:pt x="10210" y="434"/>
                  </a:cubicBezTo>
                  <a:cubicBezTo>
                    <a:pt x="10216" y="433"/>
                    <a:pt x="10224" y="432"/>
                    <a:pt x="10233" y="432"/>
                  </a:cubicBezTo>
                  <a:cubicBezTo>
                    <a:pt x="10299" y="432"/>
                    <a:pt x="10445" y="460"/>
                    <a:pt x="10555" y="490"/>
                  </a:cubicBezTo>
                  <a:cubicBezTo>
                    <a:pt x="10680" y="524"/>
                    <a:pt x="10748" y="533"/>
                    <a:pt x="10802" y="533"/>
                  </a:cubicBezTo>
                  <a:cubicBezTo>
                    <a:pt x="10840" y="533"/>
                    <a:pt x="10871" y="529"/>
                    <a:pt x="10909" y="525"/>
                  </a:cubicBezTo>
                  <a:lnTo>
                    <a:pt x="10966" y="497"/>
                  </a:lnTo>
                  <a:lnTo>
                    <a:pt x="10953" y="537"/>
                  </a:lnTo>
                  <a:cubicBezTo>
                    <a:pt x="10947" y="556"/>
                    <a:pt x="10975" y="609"/>
                    <a:pt x="10975" y="609"/>
                  </a:cubicBezTo>
                  <a:cubicBezTo>
                    <a:pt x="10984" y="612"/>
                    <a:pt x="10992" y="613"/>
                    <a:pt x="10998" y="613"/>
                  </a:cubicBezTo>
                  <a:cubicBezTo>
                    <a:pt x="11019" y="613"/>
                    <a:pt x="11023" y="599"/>
                    <a:pt x="11028" y="584"/>
                  </a:cubicBezTo>
                  <a:cubicBezTo>
                    <a:pt x="11030" y="578"/>
                    <a:pt x="11035" y="575"/>
                    <a:pt x="11044" y="575"/>
                  </a:cubicBezTo>
                  <a:cubicBezTo>
                    <a:pt x="11064" y="575"/>
                    <a:pt x="11101" y="592"/>
                    <a:pt x="11154" y="625"/>
                  </a:cubicBezTo>
                  <a:cubicBezTo>
                    <a:pt x="11226" y="668"/>
                    <a:pt x="11263" y="685"/>
                    <a:pt x="11308" y="685"/>
                  </a:cubicBezTo>
                  <a:cubicBezTo>
                    <a:pt x="11312" y="685"/>
                    <a:pt x="11316" y="685"/>
                    <a:pt x="11320" y="685"/>
                  </a:cubicBezTo>
                  <a:cubicBezTo>
                    <a:pt x="11364" y="697"/>
                    <a:pt x="11401" y="719"/>
                    <a:pt x="11436" y="750"/>
                  </a:cubicBezTo>
                  <a:cubicBezTo>
                    <a:pt x="11455" y="758"/>
                    <a:pt x="11465" y="762"/>
                    <a:pt x="11471" y="762"/>
                  </a:cubicBezTo>
                  <a:cubicBezTo>
                    <a:pt x="11478" y="762"/>
                    <a:pt x="11479" y="757"/>
                    <a:pt x="11483" y="747"/>
                  </a:cubicBezTo>
                  <a:cubicBezTo>
                    <a:pt x="11486" y="740"/>
                    <a:pt x="11492" y="737"/>
                    <a:pt x="11499" y="737"/>
                  </a:cubicBezTo>
                  <a:cubicBezTo>
                    <a:pt x="11517" y="737"/>
                    <a:pt x="11543" y="753"/>
                    <a:pt x="11564" y="779"/>
                  </a:cubicBezTo>
                  <a:cubicBezTo>
                    <a:pt x="11586" y="827"/>
                    <a:pt x="11677" y="873"/>
                    <a:pt x="11708" y="873"/>
                  </a:cubicBezTo>
                  <a:cubicBezTo>
                    <a:pt x="11713" y="873"/>
                    <a:pt x="11716" y="872"/>
                    <a:pt x="11718" y="870"/>
                  </a:cubicBezTo>
                  <a:cubicBezTo>
                    <a:pt x="11720" y="864"/>
                    <a:pt x="11725" y="861"/>
                    <a:pt x="11733" y="861"/>
                  </a:cubicBezTo>
                  <a:cubicBezTo>
                    <a:pt x="11750" y="861"/>
                    <a:pt x="11778" y="872"/>
                    <a:pt x="11806" y="885"/>
                  </a:cubicBezTo>
                  <a:cubicBezTo>
                    <a:pt x="11846" y="904"/>
                    <a:pt x="11890" y="917"/>
                    <a:pt x="11934" y="920"/>
                  </a:cubicBezTo>
                  <a:lnTo>
                    <a:pt x="12012" y="960"/>
                  </a:lnTo>
                  <a:cubicBezTo>
                    <a:pt x="12031" y="970"/>
                    <a:pt x="12029" y="975"/>
                    <a:pt x="12017" y="975"/>
                  </a:cubicBezTo>
                  <a:cubicBezTo>
                    <a:pt x="12005" y="975"/>
                    <a:pt x="11983" y="970"/>
                    <a:pt x="11962" y="960"/>
                  </a:cubicBezTo>
                  <a:lnTo>
                    <a:pt x="11962" y="960"/>
                  </a:lnTo>
                  <a:lnTo>
                    <a:pt x="11994" y="998"/>
                  </a:lnTo>
                  <a:cubicBezTo>
                    <a:pt x="12072" y="1036"/>
                    <a:pt x="12110" y="1058"/>
                    <a:pt x="12160" y="1058"/>
                  </a:cubicBezTo>
                  <a:cubicBezTo>
                    <a:pt x="12183" y="1051"/>
                    <a:pt x="12197" y="1048"/>
                    <a:pt x="12205" y="1048"/>
                  </a:cubicBezTo>
                  <a:cubicBezTo>
                    <a:pt x="12216" y="1048"/>
                    <a:pt x="12211" y="1057"/>
                    <a:pt x="12197" y="1079"/>
                  </a:cubicBezTo>
                  <a:cubicBezTo>
                    <a:pt x="12188" y="1098"/>
                    <a:pt x="12216" y="1133"/>
                    <a:pt x="12266" y="1139"/>
                  </a:cubicBezTo>
                  <a:cubicBezTo>
                    <a:pt x="12275" y="1137"/>
                    <a:pt x="12283" y="1136"/>
                    <a:pt x="12290" y="1136"/>
                  </a:cubicBezTo>
                  <a:cubicBezTo>
                    <a:pt x="12330" y="1136"/>
                    <a:pt x="12349" y="1167"/>
                    <a:pt x="12341" y="1183"/>
                  </a:cubicBezTo>
                  <a:cubicBezTo>
                    <a:pt x="12282" y="1195"/>
                    <a:pt x="12282" y="1195"/>
                    <a:pt x="12454" y="1249"/>
                  </a:cubicBezTo>
                  <a:cubicBezTo>
                    <a:pt x="12529" y="1289"/>
                    <a:pt x="12689" y="1365"/>
                    <a:pt x="12799" y="1440"/>
                  </a:cubicBezTo>
                  <a:cubicBezTo>
                    <a:pt x="12946" y="1534"/>
                    <a:pt x="13012" y="1590"/>
                    <a:pt x="13037" y="1631"/>
                  </a:cubicBezTo>
                  <a:cubicBezTo>
                    <a:pt x="13034" y="1635"/>
                    <a:pt x="13032" y="1639"/>
                    <a:pt x="13030" y="1643"/>
                  </a:cubicBezTo>
                  <a:lnTo>
                    <a:pt x="13030" y="1643"/>
                  </a:lnTo>
                  <a:cubicBezTo>
                    <a:pt x="13036" y="1637"/>
                    <a:pt x="13043" y="1635"/>
                    <a:pt x="13051" y="1635"/>
                  </a:cubicBezTo>
                  <a:cubicBezTo>
                    <a:pt x="13076" y="1635"/>
                    <a:pt x="13115" y="1663"/>
                    <a:pt x="13191" y="1719"/>
                  </a:cubicBezTo>
                  <a:cubicBezTo>
                    <a:pt x="13282" y="1816"/>
                    <a:pt x="13357" y="1860"/>
                    <a:pt x="13407" y="1869"/>
                  </a:cubicBezTo>
                  <a:lnTo>
                    <a:pt x="13338" y="1813"/>
                  </a:lnTo>
                  <a:cubicBezTo>
                    <a:pt x="13346" y="1804"/>
                    <a:pt x="13354" y="1800"/>
                    <a:pt x="13363" y="1800"/>
                  </a:cubicBezTo>
                  <a:cubicBezTo>
                    <a:pt x="13386" y="1800"/>
                    <a:pt x="13415" y="1829"/>
                    <a:pt x="13454" y="1882"/>
                  </a:cubicBezTo>
                  <a:cubicBezTo>
                    <a:pt x="13488" y="1910"/>
                    <a:pt x="13473" y="1926"/>
                    <a:pt x="13460" y="1941"/>
                  </a:cubicBezTo>
                  <a:cubicBezTo>
                    <a:pt x="13445" y="1957"/>
                    <a:pt x="13466" y="2001"/>
                    <a:pt x="13498" y="2029"/>
                  </a:cubicBezTo>
                  <a:cubicBezTo>
                    <a:pt x="13520" y="2049"/>
                    <a:pt x="13540" y="2067"/>
                    <a:pt x="13547" y="2067"/>
                  </a:cubicBezTo>
                  <a:cubicBezTo>
                    <a:pt x="13552" y="2067"/>
                    <a:pt x="13552" y="2061"/>
                    <a:pt x="13545" y="2045"/>
                  </a:cubicBezTo>
                  <a:cubicBezTo>
                    <a:pt x="13551" y="2038"/>
                    <a:pt x="13555" y="2034"/>
                    <a:pt x="13560" y="2034"/>
                  </a:cubicBezTo>
                  <a:cubicBezTo>
                    <a:pt x="13566" y="2034"/>
                    <a:pt x="13574" y="2041"/>
                    <a:pt x="13592" y="2057"/>
                  </a:cubicBezTo>
                  <a:cubicBezTo>
                    <a:pt x="13620" y="2092"/>
                    <a:pt x="13658" y="2117"/>
                    <a:pt x="13701" y="2132"/>
                  </a:cubicBezTo>
                  <a:cubicBezTo>
                    <a:pt x="13704" y="2130"/>
                    <a:pt x="13707" y="2129"/>
                    <a:pt x="13711" y="2129"/>
                  </a:cubicBezTo>
                  <a:cubicBezTo>
                    <a:pt x="13728" y="2129"/>
                    <a:pt x="13754" y="2153"/>
                    <a:pt x="13780" y="2179"/>
                  </a:cubicBezTo>
                  <a:cubicBezTo>
                    <a:pt x="13802" y="2217"/>
                    <a:pt x="13827" y="2255"/>
                    <a:pt x="13858" y="2286"/>
                  </a:cubicBezTo>
                  <a:lnTo>
                    <a:pt x="13846" y="2302"/>
                  </a:lnTo>
                  <a:cubicBezTo>
                    <a:pt x="13830" y="2314"/>
                    <a:pt x="13846" y="2361"/>
                    <a:pt x="13846" y="2361"/>
                  </a:cubicBezTo>
                  <a:cubicBezTo>
                    <a:pt x="13860" y="2377"/>
                    <a:pt x="13871" y="2381"/>
                    <a:pt x="13878" y="2381"/>
                  </a:cubicBezTo>
                  <a:cubicBezTo>
                    <a:pt x="13886" y="2381"/>
                    <a:pt x="13890" y="2377"/>
                    <a:pt x="13890" y="2377"/>
                  </a:cubicBezTo>
                  <a:cubicBezTo>
                    <a:pt x="13890" y="2377"/>
                    <a:pt x="13890" y="2377"/>
                    <a:pt x="13890" y="2377"/>
                  </a:cubicBezTo>
                  <a:cubicBezTo>
                    <a:pt x="13905" y="2377"/>
                    <a:pt x="14087" y="2559"/>
                    <a:pt x="14262" y="2772"/>
                  </a:cubicBezTo>
                  <a:cubicBezTo>
                    <a:pt x="14397" y="2935"/>
                    <a:pt x="14526" y="3107"/>
                    <a:pt x="14642" y="3286"/>
                  </a:cubicBezTo>
                  <a:cubicBezTo>
                    <a:pt x="14665" y="3356"/>
                    <a:pt x="14719" y="3444"/>
                    <a:pt x="14733" y="3444"/>
                  </a:cubicBezTo>
                  <a:cubicBezTo>
                    <a:pt x="14736" y="3444"/>
                    <a:pt x="14737" y="3441"/>
                    <a:pt x="14736" y="3433"/>
                  </a:cubicBezTo>
                  <a:cubicBezTo>
                    <a:pt x="14736" y="3433"/>
                    <a:pt x="14736" y="3433"/>
                    <a:pt x="14737" y="3433"/>
                  </a:cubicBezTo>
                  <a:cubicBezTo>
                    <a:pt x="14757" y="3433"/>
                    <a:pt x="14876" y="3611"/>
                    <a:pt x="14993" y="3840"/>
                  </a:cubicBezTo>
                  <a:cubicBezTo>
                    <a:pt x="15131" y="4107"/>
                    <a:pt x="15212" y="4311"/>
                    <a:pt x="15233" y="4311"/>
                  </a:cubicBezTo>
                  <a:cubicBezTo>
                    <a:pt x="15233" y="4311"/>
                    <a:pt x="15234" y="4311"/>
                    <a:pt x="15234" y="4310"/>
                  </a:cubicBezTo>
                  <a:lnTo>
                    <a:pt x="15281" y="4433"/>
                  </a:lnTo>
                  <a:cubicBezTo>
                    <a:pt x="15319" y="4514"/>
                    <a:pt x="15362" y="4592"/>
                    <a:pt x="15378" y="4633"/>
                  </a:cubicBezTo>
                  <a:cubicBezTo>
                    <a:pt x="15403" y="4661"/>
                    <a:pt x="15417" y="4690"/>
                    <a:pt x="15409" y="4690"/>
                  </a:cubicBezTo>
                  <a:cubicBezTo>
                    <a:pt x="15406" y="4690"/>
                    <a:pt x="15400" y="4686"/>
                    <a:pt x="15391" y="4677"/>
                  </a:cubicBezTo>
                  <a:cubicBezTo>
                    <a:pt x="15372" y="4683"/>
                    <a:pt x="15353" y="4690"/>
                    <a:pt x="15366" y="4730"/>
                  </a:cubicBezTo>
                  <a:cubicBezTo>
                    <a:pt x="15389" y="4792"/>
                    <a:pt x="15404" y="4805"/>
                    <a:pt x="15419" y="4805"/>
                  </a:cubicBezTo>
                  <a:cubicBezTo>
                    <a:pt x="15424" y="4805"/>
                    <a:pt x="15429" y="4804"/>
                    <a:pt x="15434" y="4802"/>
                  </a:cubicBezTo>
                  <a:cubicBezTo>
                    <a:pt x="15436" y="4802"/>
                    <a:pt x="15437" y="4802"/>
                    <a:pt x="15438" y="4802"/>
                  </a:cubicBezTo>
                  <a:cubicBezTo>
                    <a:pt x="15455" y="4802"/>
                    <a:pt x="15466" y="4840"/>
                    <a:pt x="15466" y="4840"/>
                  </a:cubicBezTo>
                  <a:cubicBezTo>
                    <a:pt x="15478" y="4881"/>
                    <a:pt x="15478" y="4881"/>
                    <a:pt x="15456" y="4887"/>
                  </a:cubicBezTo>
                  <a:lnTo>
                    <a:pt x="15419" y="4900"/>
                  </a:lnTo>
                  <a:lnTo>
                    <a:pt x="15428" y="4940"/>
                  </a:lnTo>
                  <a:cubicBezTo>
                    <a:pt x="15430" y="4940"/>
                    <a:pt x="15431" y="4940"/>
                    <a:pt x="15432" y="4940"/>
                  </a:cubicBezTo>
                  <a:cubicBezTo>
                    <a:pt x="15452" y="4940"/>
                    <a:pt x="15463" y="4978"/>
                    <a:pt x="15463" y="4978"/>
                  </a:cubicBezTo>
                  <a:cubicBezTo>
                    <a:pt x="15475" y="5019"/>
                    <a:pt x="15475" y="5019"/>
                    <a:pt x="15434" y="5031"/>
                  </a:cubicBezTo>
                  <a:cubicBezTo>
                    <a:pt x="15394" y="5041"/>
                    <a:pt x="15406" y="5081"/>
                    <a:pt x="15456" y="5116"/>
                  </a:cubicBezTo>
                  <a:lnTo>
                    <a:pt x="15497" y="5194"/>
                  </a:lnTo>
                  <a:cubicBezTo>
                    <a:pt x="15466" y="5247"/>
                    <a:pt x="15525" y="5323"/>
                    <a:pt x="15557" y="5363"/>
                  </a:cubicBezTo>
                  <a:cubicBezTo>
                    <a:pt x="15519" y="5404"/>
                    <a:pt x="15532" y="5467"/>
                    <a:pt x="15579" y="5492"/>
                  </a:cubicBezTo>
                  <a:cubicBezTo>
                    <a:pt x="15579" y="5492"/>
                    <a:pt x="15580" y="5492"/>
                    <a:pt x="15581" y="5492"/>
                  </a:cubicBezTo>
                  <a:cubicBezTo>
                    <a:pt x="15598" y="5492"/>
                    <a:pt x="15606" y="5534"/>
                    <a:pt x="15594" y="5580"/>
                  </a:cubicBezTo>
                  <a:cubicBezTo>
                    <a:pt x="15582" y="5627"/>
                    <a:pt x="15588" y="5671"/>
                    <a:pt x="15597" y="5758"/>
                  </a:cubicBezTo>
                  <a:cubicBezTo>
                    <a:pt x="15623" y="5799"/>
                    <a:pt x="15666" y="6106"/>
                    <a:pt x="15657" y="6457"/>
                  </a:cubicBezTo>
                  <a:cubicBezTo>
                    <a:pt x="15648" y="6855"/>
                    <a:pt x="15585" y="7118"/>
                    <a:pt x="15610" y="7121"/>
                  </a:cubicBezTo>
                  <a:cubicBezTo>
                    <a:pt x="15610" y="7153"/>
                    <a:pt x="15594" y="7181"/>
                    <a:pt x="15572" y="7203"/>
                  </a:cubicBezTo>
                  <a:cubicBezTo>
                    <a:pt x="15572" y="7203"/>
                    <a:pt x="15571" y="7203"/>
                    <a:pt x="15570" y="7203"/>
                  </a:cubicBezTo>
                  <a:cubicBezTo>
                    <a:pt x="15550" y="7203"/>
                    <a:pt x="15542" y="7242"/>
                    <a:pt x="15572" y="7294"/>
                  </a:cubicBezTo>
                  <a:cubicBezTo>
                    <a:pt x="15579" y="7330"/>
                    <a:pt x="15591" y="7342"/>
                    <a:pt x="15581" y="7342"/>
                  </a:cubicBezTo>
                  <a:cubicBezTo>
                    <a:pt x="15578" y="7342"/>
                    <a:pt x="15571" y="7340"/>
                    <a:pt x="15560" y="7338"/>
                  </a:cubicBezTo>
                  <a:cubicBezTo>
                    <a:pt x="15559" y="7337"/>
                    <a:pt x="15558" y="7337"/>
                    <a:pt x="15558" y="7337"/>
                  </a:cubicBezTo>
                  <a:cubicBezTo>
                    <a:pt x="15537" y="7337"/>
                    <a:pt x="15523" y="7425"/>
                    <a:pt x="15469" y="7588"/>
                  </a:cubicBezTo>
                  <a:cubicBezTo>
                    <a:pt x="15431" y="7714"/>
                    <a:pt x="15366" y="7877"/>
                    <a:pt x="15384" y="7886"/>
                  </a:cubicBezTo>
                  <a:cubicBezTo>
                    <a:pt x="15377" y="7938"/>
                    <a:pt x="15374" y="7960"/>
                    <a:pt x="15372" y="7960"/>
                  </a:cubicBezTo>
                  <a:cubicBezTo>
                    <a:pt x="15371" y="7960"/>
                    <a:pt x="15370" y="7948"/>
                    <a:pt x="15369" y="7927"/>
                  </a:cubicBezTo>
                  <a:cubicBezTo>
                    <a:pt x="15366" y="7920"/>
                    <a:pt x="15362" y="7917"/>
                    <a:pt x="15357" y="7917"/>
                  </a:cubicBezTo>
                  <a:cubicBezTo>
                    <a:pt x="15323" y="7917"/>
                    <a:pt x="15243" y="8081"/>
                    <a:pt x="15221" y="8199"/>
                  </a:cubicBezTo>
                  <a:cubicBezTo>
                    <a:pt x="15205" y="8235"/>
                    <a:pt x="15189" y="8271"/>
                    <a:pt x="15172" y="8271"/>
                  </a:cubicBezTo>
                  <a:cubicBezTo>
                    <a:pt x="15170" y="8271"/>
                    <a:pt x="15167" y="8270"/>
                    <a:pt x="15165" y="8268"/>
                  </a:cubicBezTo>
                  <a:cubicBezTo>
                    <a:pt x="15131" y="8334"/>
                    <a:pt x="15102" y="8403"/>
                    <a:pt x="15077" y="8472"/>
                  </a:cubicBezTo>
                  <a:cubicBezTo>
                    <a:pt x="15058" y="8513"/>
                    <a:pt x="14968" y="8663"/>
                    <a:pt x="14917" y="8735"/>
                  </a:cubicBezTo>
                  <a:cubicBezTo>
                    <a:pt x="14886" y="8786"/>
                    <a:pt x="14858" y="8839"/>
                    <a:pt x="14836" y="8892"/>
                  </a:cubicBezTo>
                  <a:cubicBezTo>
                    <a:pt x="14816" y="8919"/>
                    <a:pt x="14797" y="8944"/>
                    <a:pt x="14797" y="8944"/>
                  </a:cubicBezTo>
                  <a:cubicBezTo>
                    <a:pt x="14797" y="8944"/>
                    <a:pt x="14800" y="8940"/>
                    <a:pt x="14808" y="8930"/>
                  </a:cubicBezTo>
                  <a:cubicBezTo>
                    <a:pt x="14807" y="8929"/>
                    <a:pt x="14807" y="8929"/>
                    <a:pt x="14806" y="8929"/>
                  </a:cubicBezTo>
                  <a:cubicBezTo>
                    <a:pt x="14783" y="8929"/>
                    <a:pt x="14657" y="9103"/>
                    <a:pt x="14463" y="9328"/>
                  </a:cubicBezTo>
                  <a:cubicBezTo>
                    <a:pt x="14256" y="9556"/>
                    <a:pt x="14056" y="9732"/>
                    <a:pt x="14012" y="9744"/>
                  </a:cubicBezTo>
                  <a:cubicBezTo>
                    <a:pt x="13990" y="9766"/>
                    <a:pt x="13971" y="9788"/>
                    <a:pt x="13958" y="9817"/>
                  </a:cubicBezTo>
                  <a:cubicBezTo>
                    <a:pt x="13955" y="9867"/>
                    <a:pt x="13918" y="9907"/>
                    <a:pt x="13868" y="9917"/>
                  </a:cubicBezTo>
                  <a:cubicBezTo>
                    <a:pt x="13867" y="9917"/>
                    <a:pt x="13866" y="9917"/>
                    <a:pt x="13865" y="9917"/>
                  </a:cubicBezTo>
                  <a:cubicBezTo>
                    <a:pt x="13807" y="9917"/>
                    <a:pt x="13670" y="10018"/>
                    <a:pt x="13658" y="10077"/>
                  </a:cubicBezTo>
                  <a:lnTo>
                    <a:pt x="13645" y="10061"/>
                  </a:lnTo>
                  <a:cubicBezTo>
                    <a:pt x="13642" y="10061"/>
                    <a:pt x="13639" y="10060"/>
                    <a:pt x="13636" y="10060"/>
                  </a:cubicBezTo>
                  <a:cubicBezTo>
                    <a:pt x="13577" y="10060"/>
                    <a:pt x="13491" y="10148"/>
                    <a:pt x="13476" y="10202"/>
                  </a:cubicBezTo>
                  <a:cubicBezTo>
                    <a:pt x="13426" y="10208"/>
                    <a:pt x="13379" y="10211"/>
                    <a:pt x="13351" y="10252"/>
                  </a:cubicBezTo>
                  <a:cubicBezTo>
                    <a:pt x="13334" y="10263"/>
                    <a:pt x="13324" y="10270"/>
                    <a:pt x="13317" y="10270"/>
                  </a:cubicBezTo>
                  <a:cubicBezTo>
                    <a:pt x="13309" y="10270"/>
                    <a:pt x="13304" y="10260"/>
                    <a:pt x="13294" y="10240"/>
                  </a:cubicBezTo>
                  <a:cubicBezTo>
                    <a:pt x="13286" y="10227"/>
                    <a:pt x="13279" y="10216"/>
                    <a:pt x="13265" y="10216"/>
                  </a:cubicBezTo>
                  <a:cubicBezTo>
                    <a:pt x="13257" y="10216"/>
                    <a:pt x="13248" y="10219"/>
                    <a:pt x="13235" y="10227"/>
                  </a:cubicBezTo>
                  <a:cubicBezTo>
                    <a:pt x="13197" y="10249"/>
                    <a:pt x="13206" y="10265"/>
                    <a:pt x="13219" y="10283"/>
                  </a:cubicBezTo>
                  <a:lnTo>
                    <a:pt x="13141" y="10324"/>
                  </a:lnTo>
                  <a:cubicBezTo>
                    <a:pt x="13141" y="10324"/>
                    <a:pt x="13103" y="10346"/>
                    <a:pt x="13112" y="10365"/>
                  </a:cubicBezTo>
                  <a:cubicBezTo>
                    <a:pt x="13122" y="10384"/>
                    <a:pt x="13084" y="10403"/>
                    <a:pt x="13043" y="10424"/>
                  </a:cubicBezTo>
                  <a:cubicBezTo>
                    <a:pt x="13042" y="10421"/>
                    <a:pt x="13039" y="10419"/>
                    <a:pt x="13036" y="10419"/>
                  </a:cubicBezTo>
                  <a:cubicBezTo>
                    <a:pt x="13026" y="10419"/>
                    <a:pt x="13015" y="10443"/>
                    <a:pt x="13053" y="10443"/>
                  </a:cubicBezTo>
                  <a:cubicBezTo>
                    <a:pt x="13062" y="10462"/>
                    <a:pt x="13072" y="10481"/>
                    <a:pt x="13031" y="10500"/>
                  </a:cubicBezTo>
                  <a:lnTo>
                    <a:pt x="13050" y="10537"/>
                  </a:lnTo>
                  <a:cubicBezTo>
                    <a:pt x="13063" y="10565"/>
                    <a:pt x="13070" y="10583"/>
                    <a:pt x="13103" y="10583"/>
                  </a:cubicBezTo>
                  <a:cubicBezTo>
                    <a:pt x="13117" y="10583"/>
                    <a:pt x="13137" y="10580"/>
                    <a:pt x="13166" y="10572"/>
                  </a:cubicBezTo>
                  <a:cubicBezTo>
                    <a:pt x="13338" y="10506"/>
                    <a:pt x="13470" y="10453"/>
                    <a:pt x="13448" y="10415"/>
                  </a:cubicBezTo>
                  <a:cubicBezTo>
                    <a:pt x="13482" y="10362"/>
                    <a:pt x="13539" y="10324"/>
                    <a:pt x="13601" y="10318"/>
                  </a:cubicBezTo>
                  <a:cubicBezTo>
                    <a:pt x="13602" y="10319"/>
                    <a:pt x="13604" y="10320"/>
                    <a:pt x="13607" y="10320"/>
                  </a:cubicBezTo>
                  <a:cubicBezTo>
                    <a:pt x="13638" y="10320"/>
                    <a:pt x="13782" y="10222"/>
                    <a:pt x="13949" y="10095"/>
                  </a:cubicBezTo>
                  <a:cubicBezTo>
                    <a:pt x="14165" y="9923"/>
                    <a:pt x="14262" y="9826"/>
                    <a:pt x="14309" y="9810"/>
                  </a:cubicBezTo>
                  <a:cubicBezTo>
                    <a:pt x="14338" y="9801"/>
                    <a:pt x="14366" y="9785"/>
                    <a:pt x="14391" y="9763"/>
                  </a:cubicBezTo>
                  <a:cubicBezTo>
                    <a:pt x="14385" y="9757"/>
                    <a:pt x="14432" y="9704"/>
                    <a:pt x="14504" y="9622"/>
                  </a:cubicBezTo>
                  <a:cubicBezTo>
                    <a:pt x="14579" y="9544"/>
                    <a:pt x="14679" y="9434"/>
                    <a:pt x="14780" y="9309"/>
                  </a:cubicBezTo>
                  <a:cubicBezTo>
                    <a:pt x="14986" y="9061"/>
                    <a:pt x="15159" y="8786"/>
                    <a:pt x="15140" y="8776"/>
                  </a:cubicBezTo>
                  <a:lnTo>
                    <a:pt x="15190" y="8698"/>
                  </a:lnTo>
                  <a:cubicBezTo>
                    <a:pt x="15191" y="8699"/>
                    <a:pt x="15193" y="8699"/>
                    <a:pt x="15194" y="8699"/>
                  </a:cubicBezTo>
                  <a:cubicBezTo>
                    <a:pt x="15215" y="8699"/>
                    <a:pt x="15256" y="8623"/>
                    <a:pt x="15297" y="8550"/>
                  </a:cubicBezTo>
                  <a:cubicBezTo>
                    <a:pt x="15315" y="8491"/>
                    <a:pt x="15340" y="8431"/>
                    <a:pt x="15369" y="8378"/>
                  </a:cubicBezTo>
                  <a:cubicBezTo>
                    <a:pt x="15370" y="8379"/>
                    <a:pt x="15372" y="8379"/>
                    <a:pt x="15374" y="8379"/>
                  </a:cubicBezTo>
                  <a:cubicBezTo>
                    <a:pt x="15391" y="8379"/>
                    <a:pt x="15410" y="8339"/>
                    <a:pt x="15447" y="8262"/>
                  </a:cubicBezTo>
                  <a:cubicBezTo>
                    <a:pt x="15488" y="8178"/>
                    <a:pt x="15507" y="8137"/>
                    <a:pt x="15488" y="8127"/>
                  </a:cubicBezTo>
                  <a:cubicBezTo>
                    <a:pt x="15507" y="8087"/>
                    <a:pt x="15629" y="7795"/>
                    <a:pt x="15685" y="7660"/>
                  </a:cubicBezTo>
                  <a:cubicBezTo>
                    <a:pt x="15720" y="7623"/>
                    <a:pt x="15713" y="7570"/>
                    <a:pt x="15710" y="7519"/>
                  </a:cubicBezTo>
                  <a:cubicBezTo>
                    <a:pt x="15688" y="7516"/>
                    <a:pt x="15682" y="7463"/>
                    <a:pt x="15691" y="7419"/>
                  </a:cubicBezTo>
                  <a:lnTo>
                    <a:pt x="15691" y="7419"/>
                  </a:lnTo>
                  <a:lnTo>
                    <a:pt x="15732" y="7432"/>
                  </a:lnTo>
                  <a:cubicBezTo>
                    <a:pt x="15736" y="7453"/>
                    <a:pt x="15739" y="7465"/>
                    <a:pt x="15742" y="7465"/>
                  </a:cubicBezTo>
                  <a:cubicBezTo>
                    <a:pt x="15746" y="7465"/>
                    <a:pt x="15751" y="7443"/>
                    <a:pt x="15764" y="7391"/>
                  </a:cubicBezTo>
                  <a:lnTo>
                    <a:pt x="15785" y="7300"/>
                  </a:lnTo>
                  <a:cubicBezTo>
                    <a:pt x="15764" y="7297"/>
                    <a:pt x="15823" y="7068"/>
                    <a:pt x="15851" y="6742"/>
                  </a:cubicBezTo>
                  <a:cubicBezTo>
                    <a:pt x="15879" y="6322"/>
                    <a:pt x="15861" y="6191"/>
                    <a:pt x="15842" y="6188"/>
                  </a:cubicBezTo>
                  <a:cubicBezTo>
                    <a:pt x="15820" y="6188"/>
                    <a:pt x="15817" y="6144"/>
                    <a:pt x="15832" y="6006"/>
                  </a:cubicBezTo>
                  <a:cubicBezTo>
                    <a:pt x="15870" y="5727"/>
                    <a:pt x="15864" y="5727"/>
                    <a:pt x="15839" y="5683"/>
                  </a:cubicBezTo>
                  <a:lnTo>
                    <a:pt x="15839" y="5683"/>
                  </a:lnTo>
                  <a:cubicBezTo>
                    <a:pt x="15845" y="5730"/>
                    <a:pt x="15826" y="5730"/>
                    <a:pt x="15804" y="5733"/>
                  </a:cubicBezTo>
                  <a:cubicBezTo>
                    <a:pt x="15803" y="5733"/>
                    <a:pt x="15802" y="5733"/>
                    <a:pt x="15800" y="5733"/>
                  </a:cubicBezTo>
                  <a:cubicBezTo>
                    <a:pt x="15763" y="5733"/>
                    <a:pt x="15759" y="5691"/>
                    <a:pt x="15795" y="5642"/>
                  </a:cubicBezTo>
                  <a:cubicBezTo>
                    <a:pt x="15817" y="5639"/>
                    <a:pt x="15792" y="5470"/>
                    <a:pt x="15754" y="5294"/>
                  </a:cubicBezTo>
                  <a:cubicBezTo>
                    <a:pt x="15710" y="5122"/>
                    <a:pt x="15654" y="4950"/>
                    <a:pt x="15623" y="4934"/>
                  </a:cubicBezTo>
                  <a:lnTo>
                    <a:pt x="15644" y="4928"/>
                  </a:lnTo>
                  <a:cubicBezTo>
                    <a:pt x="15663" y="4925"/>
                    <a:pt x="15651" y="4881"/>
                    <a:pt x="15601" y="4705"/>
                  </a:cubicBezTo>
                  <a:lnTo>
                    <a:pt x="15557" y="4577"/>
                  </a:lnTo>
                  <a:cubicBezTo>
                    <a:pt x="15556" y="4577"/>
                    <a:pt x="15555" y="4577"/>
                    <a:pt x="15555" y="4577"/>
                  </a:cubicBezTo>
                  <a:cubicBezTo>
                    <a:pt x="15516" y="4577"/>
                    <a:pt x="15444" y="4326"/>
                    <a:pt x="15460" y="4320"/>
                  </a:cubicBezTo>
                  <a:cubicBezTo>
                    <a:pt x="15463" y="4270"/>
                    <a:pt x="15463" y="4270"/>
                    <a:pt x="15428" y="4185"/>
                  </a:cubicBezTo>
                  <a:cubicBezTo>
                    <a:pt x="15340" y="4072"/>
                    <a:pt x="15259" y="3862"/>
                    <a:pt x="15278" y="3850"/>
                  </a:cubicBezTo>
                  <a:lnTo>
                    <a:pt x="15237" y="3768"/>
                  </a:lnTo>
                  <a:cubicBezTo>
                    <a:pt x="15193" y="3724"/>
                    <a:pt x="15159" y="3674"/>
                    <a:pt x="15134" y="3618"/>
                  </a:cubicBezTo>
                  <a:cubicBezTo>
                    <a:pt x="15086" y="3532"/>
                    <a:pt x="15060" y="3489"/>
                    <a:pt x="15051" y="3489"/>
                  </a:cubicBezTo>
                  <a:cubicBezTo>
                    <a:pt x="15048" y="3489"/>
                    <a:pt x="15047" y="3495"/>
                    <a:pt x="15049" y="3508"/>
                  </a:cubicBezTo>
                  <a:cubicBezTo>
                    <a:pt x="15040" y="3513"/>
                    <a:pt x="15031" y="3518"/>
                    <a:pt x="15022" y="3518"/>
                  </a:cubicBezTo>
                  <a:cubicBezTo>
                    <a:pt x="15012" y="3518"/>
                    <a:pt x="15001" y="3511"/>
                    <a:pt x="14989" y="3489"/>
                  </a:cubicBezTo>
                  <a:lnTo>
                    <a:pt x="15008" y="3480"/>
                  </a:lnTo>
                  <a:cubicBezTo>
                    <a:pt x="15024" y="3471"/>
                    <a:pt x="14961" y="3348"/>
                    <a:pt x="14858" y="3201"/>
                  </a:cubicBezTo>
                  <a:cubicBezTo>
                    <a:pt x="14739" y="3007"/>
                    <a:pt x="14679" y="2938"/>
                    <a:pt x="14670" y="2888"/>
                  </a:cubicBezTo>
                  <a:lnTo>
                    <a:pt x="14626" y="2863"/>
                  </a:lnTo>
                  <a:cubicBezTo>
                    <a:pt x="14585" y="2841"/>
                    <a:pt x="14557" y="2803"/>
                    <a:pt x="14573" y="2791"/>
                  </a:cubicBezTo>
                  <a:cubicBezTo>
                    <a:pt x="14563" y="2744"/>
                    <a:pt x="14450" y="2599"/>
                    <a:pt x="14375" y="2543"/>
                  </a:cubicBezTo>
                  <a:lnTo>
                    <a:pt x="14316" y="2474"/>
                  </a:lnTo>
                  <a:cubicBezTo>
                    <a:pt x="14319" y="2414"/>
                    <a:pt x="14228" y="2311"/>
                    <a:pt x="14165" y="2305"/>
                  </a:cubicBezTo>
                  <a:cubicBezTo>
                    <a:pt x="14181" y="2292"/>
                    <a:pt x="14150" y="2258"/>
                    <a:pt x="14118" y="2226"/>
                  </a:cubicBezTo>
                  <a:cubicBezTo>
                    <a:pt x="14043" y="2173"/>
                    <a:pt x="13915" y="2045"/>
                    <a:pt x="13927" y="2032"/>
                  </a:cubicBezTo>
                  <a:lnTo>
                    <a:pt x="13896" y="2001"/>
                  </a:lnTo>
                  <a:cubicBezTo>
                    <a:pt x="13852" y="1982"/>
                    <a:pt x="13811" y="1957"/>
                    <a:pt x="13780" y="1922"/>
                  </a:cubicBezTo>
                  <a:cubicBezTo>
                    <a:pt x="13748" y="1888"/>
                    <a:pt x="13711" y="1860"/>
                    <a:pt x="13667" y="1844"/>
                  </a:cubicBezTo>
                  <a:cubicBezTo>
                    <a:pt x="13639" y="1835"/>
                    <a:pt x="13611" y="1822"/>
                    <a:pt x="13586" y="1800"/>
                  </a:cubicBezTo>
                  <a:cubicBezTo>
                    <a:pt x="13571" y="1788"/>
                    <a:pt x="13571" y="1783"/>
                    <a:pt x="13580" y="1783"/>
                  </a:cubicBezTo>
                  <a:cubicBezTo>
                    <a:pt x="13592" y="1783"/>
                    <a:pt x="13620" y="1791"/>
                    <a:pt x="13648" y="1800"/>
                  </a:cubicBezTo>
                  <a:cubicBezTo>
                    <a:pt x="13663" y="1808"/>
                    <a:pt x="13671" y="1811"/>
                    <a:pt x="13675" y="1811"/>
                  </a:cubicBezTo>
                  <a:cubicBezTo>
                    <a:pt x="13692" y="1811"/>
                    <a:pt x="13603" y="1744"/>
                    <a:pt x="13495" y="1700"/>
                  </a:cubicBezTo>
                  <a:cubicBezTo>
                    <a:pt x="13416" y="1666"/>
                    <a:pt x="13384" y="1653"/>
                    <a:pt x="13392" y="1653"/>
                  </a:cubicBezTo>
                  <a:cubicBezTo>
                    <a:pt x="13398" y="1653"/>
                    <a:pt x="13421" y="1659"/>
                    <a:pt x="13460" y="1669"/>
                  </a:cubicBezTo>
                  <a:cubicBezTo>
                    <a:pt x="13483" y="1676"/>
                    <a:pt x="13507" y="1683"/>
                    <a:pt x="13515" y="1683"/>
                  </a:cubicBezTo>
                  <a:cubicBezTo>
                    <a:pt x="13524" y="1683"/>
                    <a:pt x="13516" y="1675"/>
                    <a:pt x="13473" y="1653"/>
                  </a:cubicBezTo>
                  <a:cubicBezTo>
                    <a:pt x="13473" y="1653"/>
                    <a:pt x="13420" y="1609"/>
                    <a:pt x="13398" y="1609"/>
                  </a:cubicBezTo>
                  <a:cubicBezTo>
                    <a:pt x="13395" y="1609"/>
                    <a:pt x="13393" y="1610"/>
                    <a:pt x="13391" y="1612"/>
                  </a:cubicBezTo>
                  <a:cubicBezTo>
                    <a:pt x="13357" y="1584"/>
                    <a:pt x="13319" y="1556"/>
                    <a:pt x="13285" y="1531"/>
                  </a:cubicBezTo>
                  <a:cubicBezTo>
                    <a:pt x="13244" y="1484"/>
                    <a:pt x="13200" y="1440"/>
                    <a:pt x="13150" y="1405"/>
                  </a:cubicBezTo>
                  <a:cubicBezTo>
                    <a:pt x="13103" y="1396"/>
                    <a:pt x="13103" y="1396"/>
                    <a:pt x="13078" y="1352"/>
                  </a:cubicBezTo>
                  <a:cubicBezTo>
                    <a:pt x="13086" y="1340"/>
                    <a:pt x="13075" y="1326"/>
                    <a:pt x="13059" y="1326"/>
                  </a:cubicBezTo>
                  <a:cubicBezTo>
                    <a:pt x="13050" y="1326"/>
                    <a:pt x="13040" y="1330"/>
                    <a:pt x="13031" y="1343"/>
                  </a:cubicBezTo>
                  <a:cubicBezTo>
                    <a:pt x="12984" y="1336"/>
                    <a:pt x="12940" y="1308"/>
                    <a:pt x="12918" y="1268"/>
                  </a:cubicBezTo>
                  <a:cubicBezTo>
                    <a:pt x="12935" y="1240"/>
                    <a:pt x="12915" y="1219"/>
                    <a:pt x="12900" y="1219"/>
                  </a:cubicBezTo>
                  <a:cubicBezTo>
                    <a:pt x="12896" y="1219"/>
                    <a:pt x="12892" y="1220"/>
                    <a:pt x="12890" y="1224"/>
                  </a:cubicBezTo>
                  <a:cubicBezTo>
                    <a:pt x="12858" y="1221"/>
                    <a:pt x="12830" y="1208"/>
                    <a:pt x="12805" y="1192"/>
                  </a:cubicBezTo>
                  <a:cubicBezTo>
                    <a:pt x="12815" y="1177"/>
                    <a:pt x="12476" y="951"/>
                    <a:pt x="12106" y="776"/>
                  </a:cubicBezTo>
                  <a:cubicBezTo>
                    <a:pt x="12085" y="763"/>
                    <a:pt x="12061" y="757"/>
                    <a:pt x="12041" y="757"/>
                  </a:cubicBezTo>
                  <a:cubicBezTo>
                    <a:pt x="12026" y="757"/>
                    <a:pt x="12013" y="761"/>
                    <a:pt x="12009" y="769"/>
                  </a:cubicBezTo>
                  <a:cubicBezTo>
                    <a:pt x="12002" y="784"/>
                    <a:pt x="11999" y="790"/>
                    <a:pt x="11996" y="790"/>
                  </a:cubicBezTo>
                  <a:cubicBezTo>
                    <a:pt x="11992" y="790"/>
                    <a:pt x="11988" y="774"/>
                    <a:pt x="11968" y="750"/>
                  </a:cubicBezTo>
                  <a:cubicBezTo>
                    <a:pt x="11959" y="704"/>
                    <a:pt x="11924" y="673"/>
                    <a:pt x="11903" y="673"/>
                  </a:cubicBezTo>
                  <a:cubicBezTo>
                    <a:pt x="11889" y="673"/>
                    <a:pt x="11881" y="685"/>
                    <a:pt x="11887" y="713"/>
                  </a:cubicBezTo>
                  <a:cubicBezTo>
                    <a:pt x="11897" y="739"/>
                    <a:pt x="11903" y="753"/>
                    <a:pt x="11899" y="753"/>
                  </a:cubicBezTo>
                  <a:cubicBezTo>
                    <a:pt x="11894" y="753"/>
                    <a:pt x="11878" y="735"/>
                    <a:pt x="11843" y="697"/>
                  </a:cubicBezTo>
                  <a:cubicBezTo>
                    <a:pt x="11812" y="660"/>
                    <a:pt x="11812" y="660"/>
                    <a:pt x="11762" y="660"/>
                  </a:cubicBezTo>
                  <a:cubicBezTo>
                    <a:pt x="11759" y="665"/>
                    <a:pt x="11753" y="667"/>
                    <a:pt x="11747" y="667"/>
                  </a:cubicBezTo>
                  <a:cubicBezTo>
                    <a:pt x="11733" y="667"/>
                    <a:pt x="11714" y="654"/>
                    <a:pt x="11721" y="641"/>
                  </a:cubicBezTo>
                  <a:cubicBezTo>
                    <a:pt x="11696" y="611"/>
                    <a:pt x="11669" y="581"/>
                    <a:pt x="11654" y="581"/>
                  </a:cubicBezTo>
                  <a:cubicBezTo>
                    <a:pt x="11651" y="581"/>
                    <a:pt x="11648" y="583"/>
                    <a:pt x="11646" y="587"/>
                  </a:cubicBezTo>
                  <a:cubicBezTo>
                    <a:pt x="11618" y="572"/>
                    <a:pt x="11592" y="556"/>
                    <a:pt x="11570" y="534"/>
                  </a:cubicBezTo>
                  <a:cubicBezTo>
                    <a:pt x="11546" y="510"/>
                    <a:pt x="11514" y="504"/>
                    <a:pt x="11479" y="504"/>
                  </a:cubicBezTo>
                  <a:cubicBezTo>
                    <a:pt x="11465" y="504"/>
                    <a:pt x="11450" y="505"/>
                    <a:pt x="11436" y="506"/>
                  </a:cubicBezTo>
                  <a:cubicBezTo>
                    <a:pt x="11295" y="497"/>
                    <a:pt x="11254" y="481"/>
                    <a:pt x="11310" y="456"/>
                  </a:cubicBezTo>
                  <a:cubicBezTo>
                    <a:pt x="11356" y="436"/>
                    <a:pt x="11224" y="398"/>
                    <a:pt x="11141" y="398"/>
                  </a:cubicBezTo>
                  <a:cubicBezTo>
                    <a:pt x="11120" y="398"/>
                    <a:pt x="11102" y="400"/>
                    <a:pt x="11091" y="406"/>
                  </a:cubicBezTo>
                  <a:cubicBezTo>
                    <a:pt x="11061" y="419"/>
                    <a:pt x="11047" y="425"/>
                    <a:pt x="11041" y="425"/>
                  </a:cubicBezTo>
                  <a:cubicBezTo>
                    <a:pt x="11036" y="425"/>
                    <a:pt x="11038" y="421"/>
                    <a:pt x="11041" y="412"/>
                  </a:cubicBezTo>
                  <a:cubicBezTo>
                    <a:pt x="11047" y="390"/>
                    <a:pt x="11003" y="378"/>
                    <a:pt x="11003" y="378"/>
                  </a:cubicBezTo>
                  <a:cubicBezTo>
                    <a:pt x="10963" y="365"/>
                    <a:pt x="10919" y="349"/>
                    <a:pt x="10925" y="331"/>
                  </a:cubicBezTo>
                  <a:cubicBezTo>
                    <a:pt x="10889" y="320"/>
                    <a:pt x="10850" y="314"/>
                    <a:pt x="10813" y="314"/>
                  </a:cubicBezTo>
                  <a:cubicBezTo>
                    <a:pt x="10805" y="314"/>
                    <a:pt x="10798" y="314"/>
                    <a:pt x="10790" y="315"/>
                  </a:cubicBezTo>
                  <a:cubicBezTo>
                    <a:pt x="10778" y="317"/>
                    <a:pt x="10766" y="318"/>
                    <a:pt x="10753" y="318"/>
                  </a:cubicBezTo>
                  <a:cubicBezTo>
                    <a:pt x="10662" y="318"/>
                    <a:pt x="10563" y="271"/>
                    <a:pt x="10533" y="227"/>
                  </a:cubicBezTo>
                  <a:cubicBezTo>
                    <a:pt x="10502" y="224"/>
                    <a:pt x="10471" y="224"/>
                    <a:pt x="10439" y="224"/>
                  </a:cubicBezTo>
                  <a:cubicBezTo>
                    <a:pt x="10410" y="243"/>
                    <a:pt x="10383" y="254"/>
                    <a:pt x="10366" y="254"/>
                  </a:cubicBezTo>
                  <a:cubicBezTo>
                    <a:pt x="10352" y="254"/>
                    <a:pt x="10344" y="246"/>
                    <a:pt x="10348" y="227"/>
                  </a:cubicBezTo>
                  <a:cubicBezTo>
                    <a:pt x="10351" y="214"/>
                    <a:pt x="10354" y="199"/>
                    <a:pt x="10354" y="199"/>
                  </a:cubicBezTo>
                  <a:lnTo>
                    <a:pt x="10354" y="199"/>
                  </a:lnTo>
                  <a:cubicBezTo>
                    <a:pt x="10354" y="199"/>
                    <a:pt x="10353" y="202"/>
                    <a:pt x="10351" y="208"/>
                  </a:cubicBezTo>
                  <a:cubicBezTo>
                    <a:pt x="10341" y="215"/>
                    <a:pt x="10325" y="217"/>
                    <a:pt x="10307" y="217"/>
                  </a:cubicBezTo>
                  <a:cubicBezTo>
                    <a:pt x="10237" y="217"/>
                    <a:pt x="10130" y="175"/>
                    <a:pt x="10135" y="142"/>
                  </a:cubicBezTo>
                  <a:cubicBezTo>
                    <a:pt x="10138" y="121"/>
                    <a:pt x="10138" y="121"/>
                    <a:pt x="10094" y="114"/>
                  </a:cubicBezTo>
                  <a:lnTo>
                    <a:pt x="10091" y="133"/>
                  </a:lnTo>
                  <a:cubicBezTo>
                    <a:pt x="10089" y="152"/>
                    <a:pt x="10084" y="169"/>
                    <a:pt x="10054" y="169"/>
                  </a:cubicBezTo>
                  <a:cubicBezTo>
                    <a:pt x="10049" y="169"/>
                    <a:pt x="10044" y="168"/>
                    <a:pt x="10038" y="168"/>
                  </a:cubicBezTo>
                  <a:cubicBezTo>
                    <a:pt x="9994" y="161"/>
                    <a:pt x="9950" y="155"/>
                    <a:pt x="9953" y="133"/>
                  </a:cubicBezTo>
                  <a:cubicBezTo>
                    <a:pt x="9923" y="114"/>
                    <a:pt x="9893" y="94"/>
                    <a:pt x="9878" y="94"/>
                  </a:cubicBezTo>
                  <a:cubicBezTo>
                    <a:pt x="9873" y="94"/>
                    <a:pt x="9870" y="96"/>
                    <a:pt x="9869" y="102"/>
                  </a:cubicBezTo>
                  <a:cubicBezTo>
                    <a:pt x="9838" y="95"/>
                    <a:pt x="9806" y="83"/>
                    <a:pt x="9781" y="67"/>
                  </a:cubicBezTo>
                  <a:cubicBezTo>
                    <a:pt x="9737" y="61"/>
                    <a:pt x="9690" y="55"/>
                    <a:pt x="9602" y="45"/>
                  </a:cubicBezTo>
                  <a:cubicBezTo>
                    <a:pt x="9583" y="53"/>
                    <a:pt x="9559" y="56"/>
                    <a:pt x="9536" y="56"/>
                  </a:cubicBezTo>
                  <a:cubicBezTo>
                    <a:pt x="9498" y="56"/>
                    <a:pt x="9465" y="48"/>
                    <a:pt x="9465" y="36"/>
                  </a:cubicBezTo>
                  <a:cubicBezTo>
                    <a:pt x="9449" y="34"/>
                    <a:pt x="9433" y="33"/>
                    <a:pt x="9417" y="33"/>
                  </a:cubicBezTo>
                  <a:cubicBezTo>
                    <a:pt x="9388" y="33"/>
                    <a:pt x="9358" y="36"/>
                    <a:pt x="9330" y="42"/>
                  </a:cubicBezTo>
                  <a:cubicBezTo>
                    <a:pt x="9239" y="36"/>
                    <a:pt x="9192" y="39"/>
                    <a:pt x="9195" y="17"/>
                  </a:cubicBezTo>
                  <a:cubicBezTo>
                    <a:pt x="9195" y="6"/>
                    <a:pt x="9195" y="0"/>
                    <a:pt x="9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52"/>
            <p:cNvSpPr/>
            <p:nvPr/>
          </p:nvSpPr>
          <p:spPr>
            <a:xfrm>
              <a:off x="1586275" y="1939325"/>
              <a:ext cx="171875" cy="67175"/>
            </a:xfrm>
            <a:custGeom>
              <a:avLst/>
              <a:gdLst/>
              <a:ahLst/>
              <a:cxnLst/>
              <a:rect l="l" t="t" r="r" b="b"/>
              <a:pathLst>
                <a:path w="6875" h="2687" extrusionOk="0">
                  <a:moveTo>
                    <a:pt x="2447" y="26"/>
                  </a:moveTo>
                  <a:lnTo>
                    <a:pt x="2447" y="26"/>
                  </a:lnTo>
                  <a:cubicBezTo>
                    <a:pt x="2450" y="48"/>
                    <a:pt x="2453" y="66"/>
                    <a:pt x="2443" y="70"/>
                  </a:cubicBezTo>
                  <a:lnTo>
                    <a:pt x="2431" y="70"/>
                  </a:lnTo>
                  <a:cubicBezTo>
                    <a:pt x="2428" y="57"/>
                    <a:pt x="2431" y="41"/>
                    <a:pt x="2437" y="29"/>
                  </a:cubicBezTo>
                  <a:lnTo>
                    <a:pt x="2447" y="26"/>
                  </a:lnTo>
                  <a:close/>
                  <a:moveTo>
                    <a:pt x="2606" y="138"/>
                  </a:moveTo>
                  <a:cubicBezTo>
                    <a:pt x="2606" y="160"/>
                    <a:pt x="2606" y="182"/>
                    <a:pt x="2597" y="182"/>
                  </a:cubicBezTo>
                  <a:lnTo>
                    <a:pt x="2584" y="160"/>
                  </a:lnTo>
                  <a:lnTo>
                    <a:pt x="2594" y="138"/>
                  </a:lnTo>
                  <a:close/>
                  <a:moveTo>
                    <a:pt x="2288" y="212"/>
                  </a:moveTo>
                  <a:cubicBezTo>
                    <a:pt x="2294" y="212"/>
                    <a:pt x="2295" y="217"/>
                    <a:pt x="2299" y="232"/>
                  </a:cubicBezTo>
                  <a:cubicBezTo>
                    <a:pt x="2302" y="245"/>
                    <a:pt x="2306" y="261"/>
                    <a:pt x="2302" y="273"/>
                  </a:cubicBezTo>
                  <a:cubicBezTo>
                    <a:pt x="2302" y="273"/>
                    <a:pt x="2302" y="273"/>
                    <a:pt x="2301" y="273"/>
                  </a:cubicBezTo>
                  <a:cubicBezTo>
                    <a:pt x="2293" y="273"/>
                    <a:pt x="2290" y="235"/>
                    <a:pt x="2281" y="214"/>
                  </a:cubicBezTo>
                  <a:cubicBezTo>
                    <a:pt x="2284" y="213"/>
                    <a:pt x="2286" y="212"/>
                    <a:pt x="2288" y="212"/>
                  </a:cubicBezTo>
                  <a:close/>
                  <a:moveTo>
                    <a:pt x="3290" y="301"/>
                  </a:moveTo>
                  <a:cubicBezTo>
                    <a:pt x="3291" y="301"/>
                    <a:pt x="3292" y="301"/>
                    <a:pt x="3293" y="301"/>
                  </a:cubicBezTo>
                  <a:cubicBezTo>
                    <a:pt x="3308" y="311"/>
                    <a:pt x="3308" y="311"/>
                    <a:pt x="3302" y="330"/>
                  </a:cubicBezTo>
                  <a:cubicBezTo>
                    <a:pt x="3298" y="338"/>
                    <a:pt x="3291" y="341"/>
                    <a:pt x="3285" y="341"/>
                  </a:cubicBezTo>
                  <a:cubicBezTo>
                    <a:pt x="3278" y="341"/>
                    <a:pt x="3271" y="338"/>
                    <a:pt x="3268" y="336"/>
                  </a:cubicBezTo>
                  <a:cubicBezTo>
                    <a:pt x="3265" y="316"/>
                    <a:pt x="3280" y="301"/>
                    <a:pt x="3290" y="301"/>
                  </a:cubicBezTo>
                  <a:close/>
                  <a:moveTo>
                    <a:pt x="2071" y="348"/>
                  </a:moveTo>
                  <a:cubicBezTo>
                    <a:pt x="2086" y="367"/>
                    <a:pt x="2099" y="383"/>
                    <a:pt x="2089" y="389"/>
                  </a:cubicBezTo>
                  <a:lnTo>
                    <a:pt x="2067" y="380"/>
                  </a:lnTo>
                  <a:lnTo>
                    <a:pt x="2064" y="355"/>
                  </a:lnTo>
                  <a:lnTo>
                    <a:pt x="2071" y="348"/>
                  </a:lnTo>
                  <a:close/>
                  <a:moveTo>
                    <a:pt x="3659" y="458"/>
                  </a:moveTo>
                  <a:lnTo>
                    <a:pt x="3669" y="461"/>
                  </a:lnTo>
                  <a:cubicBezTo>
                    <a:pt x="3660" y="479"/>
                    <a:pt x="3651" y="496"/>
                    <a:pt x="3643" y="496"/>
                  </a:cubicBezTo>
                  <a:cubicBezTo>
                    <a:pt x="3642" y="496"/>
                    <a:pt x="3641" y="496"/>
                    <a:pt x="3641" y="496"/>
                  </a:cubicBezTo>
                  <a:lnTo>
                    <a:pt x="3634" y="489"/>
                  </a:lnTo>
                  <a:cubicBezTo>
                    <a:pt x="3641" y="477"/>
                    <a:pt x="3650" y="468"/>
                    <a:pt x="3659" y="458"/>
                  </a:cubicBezTo>
                  <a:close/>
                  <a:moveTo>
                    <a:pt x="4041" y="488"/>
                  </a:moveTo>
                  <a:lnTo>
                    <a:pt x="4041" y="488"/>
                  </a:lnTo>
                  <a:cubicBezTo>
                    <a:pt x="4041" y="488"/>
                    <a:pt x="4039" y="492"/>
                    <a:pt x="4037" y="498"/>
                  </a:cubicBezTo>
                  <a:lnTo>
                    <a:pt x="4037" y="498"/>
                  </a:lnTo>
                  <a:cubicBezTo>
                    <a:pt x="4037" y="497"/>
                    <a:pt x="4038" y="497"/>
                    <a:pt x="4039" y="496"/>
                  </a:cubicBezTo>
                  <a:cubicBezTo>
                    <a:pt x="4040" y="490"/>
                    <a:pt x="4041" y="488"/>
                    <a:pt x="4041" y="488"/>
                  </a:cubicBezTo>
                  <a:close/>
                  <a:moveTo>
                    <a:pt x="4419" y="630"/>
                  </a:moveTo>
                  <a:cubicBezTo>
                    <a:pt x="4420" y="630"/>
                    <a:pt x="4421" y="630"/>
                    <a:pt x="4421" y="630"/>
                  </a:cubicBezTo>
                  <a:cubicBezTo>
                    <a:pt x="4430" y="634"/>
                    <a:pt x="4430" y="634"/>
                    <a:pt x="4424" y="652"/>
                  </a:cubicBezTo>
                  <a:cubicBezTo>
                    <a:pt x="4424" y="652"/>
                    <a:pt x="4418" y="671"/>
                    <a:pt x="4412" y="671"/>
                  </a:cubicBezTo>
                  <a:lnTo>
                    <a:pt x="4408" y="646"/>
                  </a:lnTo>
                  <a:cubicBezTo>
                    <a:pt x="4411" y="632"/>
                    <a:pt x="4417" y="630"/>
                    <a:pt x="4419" y="630"/>
                  </a:cubicBezTo>
                  <a:close/>
                  <a:moveTo>
                    <a:pt x="6769" y="587"/>
                  </a:moveTo>
                  <a:cubicBezTo>
                    <a:pt x="6774" y="587"/>
                    <a:pt x="6779" y="616"/>
                    <a:pt x="6774" y="646"/>
                  </a:cubicBezTo>
                  <a:cubicBezTo>
                    <a:pt x="6776" y="668"/>
                    <a:pt x="6777" y="679"/>
                    <a:pt x="6776" y="679"/>
                  </a:cubicBezTo>
                  <a:cubicBezTo>
                    <a:pt x="6774" y="679"/>
                    <a:pt x="6771" y="669"/>
                    <a:pt x="6765" y="649"/>
                  </a:cubicBezTo>
                  <a:cubicBezTo>
                    <a:pt x="6759" y="630"/>
                    <a:pt x="6752" y="609"/>
                    <a:pt x="6762" y="605"/>
                  </a:cubicBezTo>
                  <a:cubicBezTo>
                    <a:pt x="6764" y="592"/>
                    <a:pt x="6766" y="587"/>
                    <a:pt x="6769" y="587"/>
                  </a:cubicBezTo>
                  <a:close/>
                  <a:moveTo>
                    <a:pt x="4540" y="640"/>
                  </a:moveTo>
                  <a:cubicBezTo>
                    <a:pt x="4534" y="662"/>
                    <a:pt x="4531" y="681"/>
                    <a:pt x="4521" y="681"/>
                  </a:cubicBezTo>
                  <a:lnTo>
                    <a:pt x="4518" y="656"/>
                  </a:lnTo>
                  <a:lnTo>
                    <a:pt x="4531" y="640"/>
                  </a:lnTo>
                  <a:close/>
                  <a:moveTo>
                    <a:pt x="4574" y="785"/>
                  </a:moveTo>
                  <a:cubicBezTo>
                    <a:pt x="4578" y="785"/>
                    <a:pt x="4579" y="791"/>
                    <a:pt x="4578" y="803"/>
                  </a:cubicBezTo>
                  <a:cubicBezTo>
                    <a:pt x="4573" y="816"/>
                    <a:pt x="4572" y="820"/>
                    <a:pt x="4568" y="820"/>
                  </a:cubicBezTo>
                  <a:cubicBezTo>
                    <a:pt x="4567" y="820"/>
                    <a:pt x="4565" y="819"/>
                    <a:pt x="4562" y="818"/>
                  </a:cubicBezTo>
                  <a:cubicBezTo>
                    <a:pt x="4546" y="815"/>
                    <a:pt x="4546" y="815"/>
                    <a:pt x="4559" y="797"/>
                  </a:cubicBezTo>
                  <a:cubicBezTo>
                    <a:pt x="4566" y="789"/>
                    <a:pt x="4571" y="785"/>
                    <a:pt x="4574" y="785"/>
                  </a:cubicBezTo>
                  <a:close/>
                  <a:moveTo>
                    <a:pt x="4621" y="812"/>
                  </a:moveTo>
                  <a:lnTo>
                    <a:pt x="4631" y="815"/>
                  </a:lnTo>
                  <a:cubicBezTo>
                    <a:pt x="4640" y="815"/>
                    <a:pt x="4640" y="815"/>
                    <a:pt x="4637" y="837"/>
                  </a:cubicBezTo>
                  <a:lnTo>
                    <a:pt x="4628" y="834"/>
                  </a:lnTo>
                  <a:lnTo>
                    <a:pt x="4621" y="812"/>
                  </a:lnTo>
                  <a:close/>
                  <a:moveTo>
                    <a:pt x="4813" y="809"/>
                  </a:moveTo>
                  <a:lnTo>
                    <a:pt x="4822" y="812"/>
                  </a:lnTo>
                  <a:cubicBezTo>
                    <a:pt x="4831" y="812"/>
                    <a:pt x="4828" y="834"/>
                    <a:pt x="4828" y="834"/>
                  </a:cubicBezTo>
                  <a:cubicBezTo>
                    <a:pt x="4828" y="834"/>
                    <a:pt x="4825" y="853"/>
                    <a:pt x="4816" y="853"/>
                  </a:cubicBezTo>
                  <a:cubicBezTo>
                    <a:pt x="4813" y="837"/>
                    <a:pt x="4813" y="825"/>
                    <a:pt x="4813" y="809"/>
                  </a:cubicBezTo>
                  <a:close/>
                  <a:moveTo>
                    <a:pt x="1706" y="853"/>
                  </a:moveTo>
                  <a:cubicBezTo>
                    <a:pt x="1709" y="853"/>
                    <a:pt x="1713" y="855"/>
                    <a:pt x="1710" y="859"/>
                  </a:cubicBezTo>
                  <a:cubicBezTo>
                    <a:pt x="1700" y="856"/>
                    <a:pt x="1703" y="853"/>
                    <a:pt x="1706" y="853"/>
                  </a:cubicBezTo>
                  <a:close/>
                  <a:moveTo>
                    <a:pt x="4722" y="834"/>
                  </a:moveTo>
                  <a:cubicBezTo>
                    <a:pt x="4731" y="837"/>
                    <a:pt x="4731" y="837"/>
                    <a:pt x="4728" y="859"/>
                  </a:cubicBezTo>
                  <a:lnTo>
                    <a:pt x="4719" y="856"/>
                  </a:lnTo>
                  <a:lnTo>
                    <a:pt x="4715" y="834"/>
                  </a:lnTo>
                  <a:close/>
                  <a:moveTo>
                    <a:pt x="5505" y="800"/>
                  </a:moveTo>
                  <a:cubicBezTo>
                    <a:pt x="5515" y="800"/>
                    <a:pt x="5515" y="800"/>
                    <a:pt x="5515" y="822"/>
                  </a:cubicBezTo>
                  <a:cubicBezTo>
                    <a:pt x="5515" y="840"/>
                    <a:pt x="5505" y="862"/>
                    <a:pt x="5496" y="862"/>
                  </a:cubicBezTo>
                  <a:cubicBezTo>
                    <a:pt x="5486" y="859"/>
                    <a:pt x="5490" y="818"/>
                    <a:pt x="5505" y="800"/>
                  </a:cubicBezTo>
                  <a:close/>
                  <a:moveTo>
                    <a:pt x="4695" y="862"/>
                  </a:moveTo>
                  <a:cubicBezTo>
                    <a:pt x="4693" y="862"/>
                    <a:pt x="4691" y="864"/>
                    <a:pt x="4687" y="869"/>
                  </a:cubicBezTo>
                  <a:cubicBezTo>
                    <a:pt x="4688" y="869"/>
                    <a:pt x="4689" y="869"/>
                    <a:pt x="4689" y="869"/>
                  </a:cubicBezTo>
                  <a:cubicBezTo>
                    <a:pt x="4695" y="869"/>
                    <a:pt x="4697" y="862"/>
                    <a:pt x="4695" y="862"/>
                  </a:cubicBezTo>
                  <a:close/>
                  <a:moveTo>
                    <a:pt x="1657" y="881"/>
                  </a:moveTo>
                  <a:cubicBezTo>
                    <a:pt x="1676" y="891"/>
                    <a:pt x="1698" y="897"/>
                    <a:pt x="1691" y="906"/>
                  </a:cubicBezTo>
                  <a:lnTo>
                    <a:pt x="1669" y="909"/>
                  </a:lnTo>
                  <a:lnTo>
                    <a:pt x="1654" y="891"/>
                  </a:lnTo>
                  <a:lnTo>
                    <a:pt x="1657" y="881"/>
                  </a:lnTo>
                  <a:close/>
                  <a:moveTo>
                    <a:pt x="5197" y="856"/>
                  </a:moveTo>
                  <a:cubicBezTo>
                    <a:pt x="5199" y="856"/>
                    <a:pt x="5199" y="859"/>
                    <a:pt x="5198" y="865"/>
                  </a:cubicBezTo>
                  <a:cubicBezTo>
                    <a:pt x="5198" y="878"/>
                    <a:pt x="5195" y="891"/>
                    <a:pt x="5186" y="906"/>
                  </a:cubicBezTo>
                  <a:cubicBezTo>
                    <a:pt x="5186" y="906"/>
                    <a:pt x="5182" y="914"/>
                    <a:pt x="5179" y="914"/>
                  </a:cubicBezTo>
                  <a:cubicBezTo>
                    <a:pt x="5177" y="914"/>
                    <a:pt x="5176" y="911"/>
                    <a:pt x="5176" y="903"/>
                  </a:cubicBezTo>
                  <a:lnTo>
                    <a:pt x="5179" y="884"/>
                  </a:lnTo>
                  <a:cubicBezTo>
                    <a:pt x="5186" y="869"/>
                    <a:pt x="5194" y="856"/>
                    <a:pt x="5197" y="856"/>
                  </a:cubicBezTo>
                  <a:close/>
                  <a:moveTo>
                    <a:pt x="4587" y="889"/>
                  </a:moveTo>
                  <a:lnTo>
                    <a:pt x="4587" y="889"/>
                  </a:lnTo>
                  <a:cubicBezTo>
                    <a:pt x="4585" y="895"/>
                    <a:pt x="4583" y="901"/>
                    <a:pt x="4581" y="909"/>
                  </a:cubicBezTo>
                  <a:cubicBezTo>
                    <a:pt x="4582" y="913"/>
                    <a:pt x="4582" y="916"/>
                    <a:pt x="4583" y="919"/>
                  </a:cubicBezTo>
                  <a:lnTo>
                    <a:pt x="4583" y="919"/>
                  </a:lnTo>
                  <a:cubicBezTo>
                    <a:pt x="4583" y="913"/>
                    <a:pt x="4584" y="904"/>
                    <a:pt x="4587" y="891"/>
                  </a:cubicBezTo>
                  <a:cubicBezTo>
                    <a:pt x="4587" y="890"/>
                    <a:pt x="4587" y="890"/>
                    <a:pt x="4587" y="889"/>
                  </a:cubicBezTo>
                  <a:close/>
                  <a:moveTo>
                    <a:pt x="4583" y="919"/>
                  </a:moveTo>
                  <a:cubicBezTo>
                    <a:pt x="4582" y="923"/>
                    <a:pt x="4583" y="925"/>
                    <a:pt x="4583" y="925"/>
                  </a:cubicBezTo>
                  <a:cubicBezTo>
                    <a:pt x="4583" y="925"/>
                    <a:pt x="4583" y="923"/>
                    <a:pt x="4583" y="919"/>
                  </a:cubicBezTo>
                  <a:close/>
                  <a:moveTo>
                    <a:pt x="1636" y="953"/>
                  </a:moveTo>
                  <a:cubicBezTo>
                    <a:pt x="1640" y="953"/>
                    <a:pt x="1645" y="953"/>
                    <a:pt x="1651" y="953"/>
                  </a:cubicBezTo>
                  <a:cubicBezTo>
                    <a:pt x="1673" y="963"/>
                    <a:pt x="1673" y="963"/>
                    <a:pt x="1669" y="972"/>
                  </a:cubicBezTo>
                  <a:cubicBezTo>
                    <a:pt x="1654" y="972"/>
                    <a:pt x="1638" y="969"/>
                    <a:pt x="1626" y="966"/>
                  </a:cubicBezTo>
                  <a:cubicBezTo>
                    <a:pt x="1609" y="960"/>
                    <a:pt x="1609" y="953"/>
                    <a:pt x="1636" y="953"/>
                  </a:cubicBezTo>
                  <a:close/>
                  <a:moveTo>
                    <a:pt x="1339" y="1096"/>
                  </a:moveTo>
                  <a:cubicBezTo>
                    <a:pt x="1336" y="1096"/>
                    <a:pt x="1336" y="1097"/>
                    <a:pt x="1334" y="1101"/>
                  </a:cubicBezTo>
                  <a:cubicBezTo>
                    <a:pt x="1330" y="1114"/>
                    <a:pt x="1328" y="1118"/>
                    <a:pt x="1336" y="1118"/>
                  </a:cubicBezTo>
                  <a:cubicBezTo>
                    <a:pt x="1339" y="1118"/>
                    <a:pt x="1343" y="1117"/>
                    <a:pt x="1350" y="1116"/>
                  </a:cubicBezTo>
                  <a:lnTo>
                    <a:pt x="1356" y="1101"/>
                  </a:lnTo>
                  <a:cubicBezTo>
                    <a:pt x="1347" y="1097"/>
                    <a:pt x="1342" y="1096"/>
                    <a:pt x="1339" y="1096"/>
                  </a:cubicBezTo>
                  <a:close/>
                  <a:moveTo>
                    <a:pt x="1623" y="1120"/>
                  </a:moveTo>
                  <a:cubicBezTo>
                    <a:pt x="1629" y="1120"/>
                    <a:pt x="1635" y="1122"/>
                    <a:pt x="1635" y="1122"/>
                  </a:cubicBezTo>
                  <a:cubicBezTo>
                    <a:pt x="1654" y="1129"/>
                    <a:pt x="1632" y="1132"/>
                    <a:pt x="1629" y="1141"/>
                  </a:cubicBezTo>
                  <a:cubicBezTo>
                    <a:pt x="1622" y="1142"/>
                    <a:pt x="1618" y="1143"/>
                    <a:pt x="1615" y="1143"/>
                  </a:cubicBezTo>
                  <a:cubicBezTo>
                    <a:pt x="1607" y="1143"/>
                    <a:pt x="1609" y="1139"/>
                    <a:pt x="1613" y="1126"/>
                  </a:cubicBezTo>
                  <a:cubicBezTo>
                    <a:pt x="1614" y="1122"/>
                    <a:pt x="1619" y="1120"/>
                    <a:pt x="1623" y="1120"/>
                  </a:cubicBezTo>
                  <a:close/>
                  <a:moveTo>
                    <a:pt x="1494" y="1148"/>
                  </a:moveTo>
                  <a:cubicBezTo>
                    <a:pt x="1504" y="1151"/>
                    <a:pt x="1502" y="1153"/>
                    <a:pt x="1499" y="1153"/>
                  </a:cubicBezTo>
                  <a:cubicBezTo>
                    <a:pt x="1496" y="1153"/>
                    <a:pt x="1493" y="1152"/>
                    <a:pt x="1494" y="1148"/>
                  </a:cubicBezTo>
                  <a:close/>
                  <a:moveTo>
                    <a:pt x="1564" y="1283"/>
                  </a:moveTo>
                  <a:cubicBezTo>
                    <a:pt x="1568" y="1283"/>
                    <a:pt x="1572" y="1284"/>
                    <a:pt x="1579" y="1285"/>
                  </a:cubicBezTo>
                  <a:cubicBezTo>
                    <a:pt x="1579" y="1285"/>
                    <a:pt x="1597" y="1292"/>
                    <a:pt x="1594" y="1301"/>
                  </a:cubicBezTo>
                  <a:cubicBezTo>
                    <a:pt x="1591" y="1310"/>
                    <a:pt x="1566" y="1310"/>
                    <a:pt x="1566" y="1310"/>
                  </a:cubicBezTo>
                  <a:cubicBezTo>
                    <a:pt x="1547" y="1304"/>
                    <a:pt x="1550" y="1295"/>
                    <a:pt x="1550" y="1295"/>
                  </a:cubicBezTo>
                  <a:cubicBezTo>
                    <a:pt x="1553" y="1288"/>
                    <a:pt x="1555" y="1283"/>
                    <a:pt x="1564" y="1283"/>
                  </a:cubicBezTo>
                  <a:close/>
                  <a:moveTo>
                    <a:pt x="1422" y="1298"/>
                  </a:moveTo>
                  <a:cubicBezTo>
                    <a:pt x="1418" y="1298"/>
                    <a:pt x="1415" y="1299"/>
                    <a:pt x="1412" y="1301"/>
                  </a:cubicBezTo>
                  <a:lnTo>
                    <a:pt x="1409" y="1310"/>
                  </a:lnTo>
                  <a:cubicBezTo>
                    <a:pt x="1425" y="1314"/>
                    <a:pt x="1438" y="1317"/>
                    <a:pt x="1453" y="1317"/>
                  </a:cubicBezTo>
                  <a:cubicBezTo>
                    <a:pt x="1456" y="1307"/>
                    <a:pt x="1438" y="1301"/>
                    <a:pt x="1438" y="1301"/>
                  </a:cubicBezTo>
                  <a:cubicBezTo>
                    <a:pt x="1438" y="1301"/>
                    <a:pt x="1429" y="1298"/>
                    <a:pt x="1422" y="1298"/>
                  </a:cubicBezTo>
                  <a:close/>
                  <a:moveTo>
                    <a:pt x="1995" y="1306"/>
                  </a:moveTo>
                  <a:cubicBezTo>
                    <a:pt x="1992" y="1306"/>
                    <a:pt x="1991" y="1308"/>
                    <a:pt x="1989" y="1314"/>
                  </a:cubicBezTo>
                  <a:cubicBezTo>
                    <a:pt x="1998" y="1323"/>
                    <a:pt x="2011" y="1332"/>
                    <a:pt x="2024" y="1339"/>
                  </a:cubicBezTo>
                  <a:cubicBezTo>
                    <a:pt x="2028" y="1340"/>
                    <a:pt x="2032" y="1341"/>
                    <a:pt x="2034" y="1341"/>
                  </a:cubicBezTo>
                  <a:cubicBezTo>
                    <a:pt x="2045" y="1341"/>
                    <a:pt x="2041" y="1331"/>
                    <a:pt x="2011" y="1310"/>
                  </a:cubicBezTo>
                  <a:cubicBezTo>
                    <a:pt x="2003" y="1308"/>
                    <a:pt x="1998" y="1306"/>
                    <a:pt x="1995" y="1306"/>
                  </a:cubicBezTo>
                  <a:close/>
                  <a:moveTo>
                    <a:pt x="1439" y="1409"/>
                  </a:moveTo>
                  <a:cubicBezTo>
                    <a:pt x="1442" y="1409"/>
                    <a:pt x="1447" y="1411"/>
                    <a:pt x="1456" y="1414"/>
                  </a:cubicBezTo>
                  <a:lnTo>
                    <a:pt x="1453" y="1423"/>
                  </a:lnTo>
                  <a:lnTo>
                    <a:pt x="1431" y="1423"/>
                  </a:lnTo>
                  <a:lnTo>
                    <a:pt x="1434" y="1414"/>
                  </a:lnTo>
                  <a:cubicBezTo>
                    <a:pt x="1436" y="1411"/>
                    <a:pt x="1437" y="1409"/>
                    <a:pt x="1439" y="1409"/>
                  </a:cubicBezTo>
                  <a:close/>
                  <a:moveTo>
                    <a:pt x="1399" y="1474"/>
                  </a:moveTo>
                  <a:cubicBezTo>
                    <a:pt x="1405" y="1474"/>
                    <a:pt x="1421" y="1481"/>
                    <a:pt x="1441" y="1495"/>
                  </a:cubicBezTo>
                  <a:lnTo>
                    <a:pt x="1431" y="1511"/>
                  </a:lnTo>
                  <a:cubicBezTo>
                    <a:pt x="1412" y="1502"/>
                    <a:pt x="1397" y="1492"/>
                    <a:pt x="1400" y="1486"/>
                  </a:cubicBezTo>
                  <a:cubicBezTo>
                    <a:pt x="1393" y="1478"/>
                    <a:pt x="1393" y="1474"/>
                    <a:pt x="1399" y="1474"/>
                  </a:cubicBezTo>
                  <a:close/>
                  <a:moveTo>
                    <a:pt x="1246" y="1539"/>
                  </a:moveTo>
                  <a:lnTo>
                    <a:pt x="1265" y="1552"/>
                  </a:lnTo>
                  <a:lnTo>
                    <a:pt x="1281" y="1561"/>
                  </a:lnTo>
                  <a:lnTo>
                    <a:pt x="1246" y="1539"/>
                  </a:lnTo>
                  <a:close/>
                  <a:moveTo>
                    <a:pt x="1481" y="1599"/>
                  </a:moveTo>
                  <a:lnTo>
                    <a:pt x="1500" y="1608"/>
                  </a:lnTo>
                  <a:cubicBezTo>
                    <a:pt x="1495" y="1616"/>
                    <a:pt x="1502" y="1627"/>
                    <a:pt x="1497" y="1627"/>
                  </a:cubicBezTo>
                  <a:cubicBezTo>
                    <a:pt x="1496" y="1627"/>
                    <a:pt x="1494" y="1626"/>
                    <a:pt x="1491" y="1624"/>
                  </a:cubicBezTo>
                  <a:cubicBezTo>
                    <a:pt x="1490" y="1625"/>
                    <a:pt x="1489" y="1626"/>
                    <a:pt x="1488" y="1626"/>
                  </a:cubicBezTo>
                  <a:cubicBezTo>
                    <a:pt x="1482" y="1626"/>
                    <a:pt x="1476" y="1604"/>
                    <a:pt x="1481" y="1599"/>
                  </a:cubicBezTo>
                  <a:close/>
                  <a:moveTo>
                    <a:pt x="1328" y="1718"/>
                  </a:moveTo>
                  <a:cubicBezTo>
                    <a:pt x="1344" y="1730"/>
                    <a:pt x="1362" y="1740"/>
                    <a:pt x="1356" y="1749"/>
                  </a:cubicBezTo>
                  <a:lnTo>
                    <a:pt x="1350" y="1755"/>
                  </a:lnTo>
                  <a:cubicBezTo>
                    <a:pt x="1340" y="1746"/>
                    <a:pt x="1328" y="1737"/>
                    <a:pt x="1322" y="1724"/>
                  </a:cubicBezTo>
                  <a:lnTo>
                    <a:pt x="1328" y="1718"/>
                  </a:lnTo>
                  <a:close/>
                  <a:moveTo>
                    <a:pt x="1212" y="1709"/>
                  </a:moveTo>
                  <a:lnTo>
                    <a:pt x="1212" y="1709"/>
                  </a:lnTo>
                  <a:cubicBezTo>
                    <a:pt x="1214" y="1709"/>
                    <a:pt x="1221" y="1717"/>
                    <a:pt x="1234" y="1734"/>
                  </a:cubicBezTo>
                  <a:lnTo>
                    <a:pt x="1256" y="1774"/>
                  </a:lnTo>
                  <a:cubicBezTo>
                    <a:pt x="1255" y="1775"/>
                    <a:pt x="1254" y="1775"/>
                    <a:pt x="1253" y="1775"/>
                  </a:cubicBezTo>
                  <a:cubicBezTo>
                    <a:pt x="1247" y="1775"/>
                    <a:pt x="1237" y="1755"/>
                    <a:pt x="1212" y="1727"/>
                  </a:cubicBezTo>
                  <a:cubicBezTo>
                    <a:pt x="1210" y="1715"/>
                    <a:pt x="1210" y="1709"/>
                    <a:pt x="1212" y="1709"/>
                  </a:cubicBezTo>
                  <a:close/>
                  <a:moveTo>
                    <a:pt x="1074" y="1900"/>
                  </a:moveTo>
                  <a:lnTo>
                    <a:pt x="1087" y="1915"/>
                  </a:lnTo>
                  <a:lnTo>
                    <a:pt x="1096" y="1937"/>
                  </a:lnTo>
                  <a:lnTo>
                    <a:pt x="1074" y="1928"/>
                  </a:lnTo>
                  <a:cubicBezTo>
                    <a:pt x="1061" y="1912"/>
                    <a:pt x="1068" y="1906"/>
                    <a:pt x="1074" y="1900"/>
                  </a:cubicBezTo>
                  <a:close/>
                  <a:moveTo>
                    <a:pt x="1129" y="1897"/>
                  </a:moveTo>
                  <a:cubicBezTo>
                    <a:pt x="1130" y="1897"/>
                    <a:pt x="1137" y="1905"/>
                    <a:pt x="1149" y="1918"/>
                  </a:cubicBezTo>
                  <a:cubicBezTo>
                    <a:pt x="1168" y="1931"/>
                    <a:pt x="1177" y="1953"/>
                    <a:pt x="1181" y="1975"/>
                  </a:cubicBezTo>
                  <a:lnTo>
                    <a:pt x="1165" y="1987"/>
                  </a:lnTo>
                  <a:lnTo>
                    <a:pt x="1149" y="1944"/>
                  </a:lnTo>
                  <a:cubicBezTo>
                    <a:pt x="1133" y="1911"/>
                    <a:pt x="1126" y="1897"/>
                    <a:pt x="1129" y="1897"/>
                  </a:cubicBezTo>
                  <a:close/>
                  <a:moveTo>
                    <a:pt x="284" y="2212"/>
                  </a:moveTo>
                  <a:cubicBezTo>
                    <a:pt x="282" y="2212"/>
                    <a:pt x="281" y="2212"/>
                    <a:pt x="278" y="2213"/>
                  </a:cubicBezTo>
                  <a:lnTo>
                    <a:pt x="272" y="2213"/>
                  </a:lnTo>
                  <a:lnTo>
                    <a:pt x="281" y="2232"/>
                  </a:lnTo>
                  <a:lnTo>
                    <a:pt x="291" y="2232"/>
                  </a:lnTo>
                  <a:cubicBezTo>
                    <a:pt x="288" y="2216"/>
                    <a:pt x="288" y="2212"/>
                    <a:pt x="284" y="2212"/>
                  </a:cubicBezTo>
                  <a:close/>
                  <a:moveTo>
                    <a:pt x="785" y="2224"/>
                  </a:moveTo>
                  <a:cubicBezTo>
                    <a:pt x="792" y="2224"/>
                    <a:pt x="800" y="2242"/>
                    <a:pt x="792" y="2266"/>
                  </a:cubicBezTo>
                  <a:lnTo>
                    <a:pt x="776" y="2273"/>
                  </a:lnTo>
                  <a:cubicBezTo>
                    <a:pt x="767" y="2257"/>
                    <a:pt x="770" y="2238"/>
                    <a:pt x="783" y="2226"/>
                  </a:cubicBezTo>
                  <a:cubicBezTo>
                    <a:pt x="783" y="2225"/>
                    <a:pt x="784" y="2224"/>
                    <a:pt x="785" y="2224"/>
                  </a:cubicBezTo>
                  <a:close/>
                  <a:moveTo>
                    <a:pt x="861" y="2230"/>
                  </a:moveTo>
                  <a:cubicBezTo>
                    <a:pt x="858" y="2230"/>
                    <a:pt x="854" y="2232"/>
                    <a:pt x="851" y="2235"/>
                  </a:cubicBezTo>
                  <a:cubicBezTo>
                    <a:pt x="847" y="2233"/>
                    <a:pt x="843" y="2233"/>
                    <a:pt x="840" y="2233"/>
                  </a:cubicBezTo>
                  <a:cubicBezTo>
                    <a:pt x="824" y="2233"/>
                    <a:pt x="828" y="2251"/>
                    <a:pt x="836" y="2266"/>
                  </a:cubicBezTo>
                  <a:cubicBezTo>
                    <a:pt x="841" y="2276"/>
                    <a:pt x="845" y="2279"/>
                    <a:pt x="851" y="2279"/>
                  </a:cubicBezTo>
                  <a:cubicBezTo>
                    <a:pt x="856" y="2279"/>
                    <a:pt x="862" y="2276"/>
                    <a:pt x="870" y="2273"/>
                  </a:cubicBezTo>
                  <a:cubicBezTo>
                    <a:pt x="880" y="2266"/>
                    <a:pt x="877" y="2244"/>
                    <a:pt x="877" y="2244"/>
                  </a:cubicBezTo>
                  <a:cubicBezTo>
                    <a:pt x="871" y="2234"/>
                    <a:pt x="866" y="2230"/>
                    <a:pt x="861" y="2230"/>
                  </a:cubicBezTo>
                  <a:close/>
                  <a:moveTo>
                    <a:pt x="175" y="2329"/>
                  </a:moveTo>
                  <a:cubicBezTo>
                    <a:pt x="184" y="2329"/>
                    <a:pt x="184" y="2329"/>
                    <a:pt x="187" y="2348"/>
                  </a:cubicBezTo>
                  <a:cubicBezTo>
                    <a:pt x="187" y="2348"/>
                    <a:pt x="178" y="2370"/>
                    <a:pt x="171" y="2370"/>
                  </a:cubicBezTo>
                  <a:lnTo>
                    <a:pt x="159" y="2351"/>
                  </a:lnTo>
                  <a:cubicBezTo>
                    <a:pt x="159" y="2329"/>
                    <a:pt x="168" y="2329"/>
                    <a:pt x="175" y="2329"/>
                  </a:cubicBezTo>
                  <a:close/>
                  <a:moveTo>
                    <a:pt x="277" y="2318"/>
                  </a:moveTo>
                  <a:cubicBezTo>
                    <a:pt x="283" y="2318"/>
                    <a:pt x="288" y="2322"/>
                    <a:pt x="291" y="2338"/>
                  </a:cubicBezTo>
                  <a:lnTo>
                    <a:pt x="281" y="2338"/>
                  </a:lnTo>
                  <a:cubicBezTo>
                    <a:pt x="280" y="2332"/>
                    <a:pt x="279" y="2329"/>
                    <a:pt x="279" y="2329"/>
                  </a:cubicBezTo>
                  <a:lnTo>
                    <a:pt x="279" y="2329"/>
                  </a:lnTo>
                  <a:cubicBezTo>
                    <a:pt x="277" y="2329"/>
                    <a:pt x="278" y="2345"/>
                    <a:pt x="284" y="2360"/>
                  </a:cubicBezTo>
                  <a:lnTo>
                    <a:pt x="291" y="2401"/>
                  </a:lnTo>
                  <a:cubicBezTo>
                    <a:pt x="281" y="2401"/>
                    <a:pt x="272" y="2382"/>
                    <a:pt x="269" y="2360"/>
                  </a:cubicBezTo>
                  <a:cubicBezTo>
                    <a:pt x="253" y="2323"/>
                    <a:pt x="253" y="2323"/>
                    <a:pt x="272" y="2320"/>
                  </a:cubicBezTo>
                  <a:cubicBezTo>
                    <a:pt x="273" y="2319"/>
                    <a:pt x="275" y="2318"/>
                    <a:pt x="277" y="2318"/>
                  </a:cubicBezTo>
                  <a:close/>
                  <a:moveTo>
                    <a:pt x="2462" y="1"/>
                  </a:moveTo>
                  <a:cubicBezTo>
                    <a:pt x="2441" y="1"/>
                    <a:pt x="2409" y="19"/>
                    <a:pt x="2387" y="35"/>
                  </a:cubicBezTo>
                  <a:cubicBezTo>
                    <a:pt x="2384" y="51"/>
                    <a:pt x="2371" y="63"/>
                    <a:pt x="2356" y="63"/>
                  </a:cubicBezTo>
                  <a:cubicBezTo>
                    <a:pt x="2353" y="44"/>
                    <a:pt x="2343" y="36"/>
                    <a:pt x="2331" y="36"/>
                  </a:cubicBezTo>
                  <a:cubicBezTo>
                    <a:pt x="2318" y="36"/>
                    <a:pt x="2303" y="45"/>
                    <a:pt x="2293" y="60"/>
                  </a:cubicBezTo>
                  <a:cubicBezTo>
                    <a:pt x="2293" y="82"/>
                    <a:pt x="2289" y="94"/>
                    <a:pt x="2284" y="94"/>
                  </a:cubicBezTo>
                  <a:cubicBezTo>
                    <a:pt x="2280" y="94"/>
                    <a:pt x="2274" y="85"/>
                    <a:pt x="2268" y="66"/>
                  </a:cubicBezTo>
                  <a:cubicBezTo>
                    <a:pt x="2263" y="50"/>
                    <a:pt x="2256" y="42"/>
                    <a:pt x="2249" y="42"/>
                  </a:cubicBezTo>
                  <a:cubicBezTo>
                    <a:pt x="2239" y="42"/>
                    <a:pt x="2229" y="61"/>
                    <a:pt x="2227" y="101"/>
                  </a:cubicBezTo>
                  <a:cubicBezTo>
                    <a:pt x="2225" y="115"/>
                    <a:pt x="2225" y="121"/>
                    <a:pt x="2221" y="121"/>
                  </a:cubicBezTo>
                  <a:cubicBezTo>
                    <a:pt x="2218" y="121"/>
                    <a:pt x="2214" y="117"/>
                    <a:pt x="2205" y="110"/>
                  </a:cubicBezTo>
                  <a:cubicBezTo>
                    <a:pt x="2191" y="93"/>
                    <a:pt x="2180" y="86"/>
                    <a:pt x="2175" y="86"/>
                  </a:cubicBezTo>
                  <a:cubicBezTo>
                    <a:pt x="2170" y="86"/>
                    <a:pt x="2169" y="92"/>
                    <a:pt x="2174" y="101"/>
                  </a:cubicBezTo>
                  <a:cubicBezTo>
                    <a:pt x="2176" y="126"/>
                    <a:pt x="2174" y="137"/>
                    <a:pt x="2166" y="137"/>
                  </a:cubicBezTo>
                  <a:cubicBezTo>
                    <a:pt x="2160" y="137"/>
                    <a:pt x="2150" y="130"/>
                    <a:pt x="2136" y="117"/>
                  </a:cubicBezTo>
                  <a:cubicBezTo>
                    <a:pt x="2119" y="104"/>
                    <a:pt x="2109" y="98"/>
                    <a:pt x="2104" y="98"/>
                  </a:cubicBezTo>
                  <a:cubicBezTo>
                    <a:pt x="2097" y="98"/>
                    <a:pt x="2098" y="109"/>
                    <a:pt x="2102" y="132"/>
                  </a:cubicBezTo>
                  <a:cubicBezTo>
                    <a:pt x="2111" y="161"/>
                    <a:pt x="2087" y="184"/>
                    <a:pt x="2063" y="184"/>
                  </a:cubicBezTo>
                  <a:cubicBezTo>
                    <a:pt x="2054" y="184"/>
                    <a:pt x="2044" y="181"/>
                    <a:pt x="2036" y="173"/>
                  </a:cubicBezTo>
                  <a:cubicBezTo>
                    <a:pt x="2024" y="179"/>
                    <a:pt x="2002" y="170"/>
                    <a:pt x="2014" y="185"/>
                  </a:cubicBezTo>
                  <a:lnTo>
                    <a:pt x="1989" y="176"/>
                  </a:lnTo>
                  <a:lnTo>
                    <a:pt x="1970" y="192"/>
                  </a:lnTo>
                  <a:lnTo>
                    <a:pt x="1983" y="207"/>
                  </a:lnTo>
                  <a:cubicBezTo>
                    <a:pt x="1926" y="236"/>
                    <a:pt x="1876" y="270"/>
                    <a:pt x="1832" y="311"/>
                  </a:cubicBezTo>
                  <a:cubicBezTo>
                    <a:pt x="1735" y="414"/>
                    <a:pt x="1729" y="439"/>
                    <a:pt x="1751" y="439"/>
                  </a:cubicBezTo>
                  <a:cubicBezTo>
                    <a:pt x="1781" y="451"/>
                    <a:pt x="1782" y="464"/>
                    <a:pt x="1763" y="464"/>
                  </a:cubicBezTo>
                  <a:cubicBezTo>
                    <a:pt x="1756" y="464"/>
                    <a:pt x="1747" y="462"/>
                    <a:pt x="1735" y="458"/>
                  </a:cubicBezTo>
                  <a:cubicBezTo>
                    <a:pt x="1729" y="471"/>
                    <a:pt x="1698" y="477"/>
                    <a:pt x="1685" y="499"/>
                  </a:cubicBezTo>
                  <a:cubicBezTo>
                    <a:pt x="1675" y="514"/>
                    <a:pt x="1665" y="531"/>
                    <a:pt x="1652" y="531"/>
                  </a:cubicBezTo>
                  <a:cubicBezTo>
                    <a:pt x="1649" y="531"/>
                    <a:pt x="1645" y="530"/>
                    <a:pt x="1641" y="527"/>
                  </a:cubicBezTo>
                  <a:lnTo>
                    <a:pt x="1635" y="540"/>
                  </a:lnTo>
                  <a:cubicBezTo>
                    <a:pt x="1660" y="580"/>
                    <a:pt x="1626" y="640"/>
                    <a:pt x="1594" y="662"/>
                  </a:cubicBezTo>
                  <a:cubicBezTo>
                    <a:pt x="1585" y="677"/>
                    <a:pt x="1582" y="699"/>
                    <a:pt x="1591" y="718"/>
                  </a:cubicBezTo>
                  <a:cubicBezTo>
                    <a:pt x="1600" y="750"/>
                    <a:pt x="1600" y="746"/>
                    <a:pt x="1575" y="750"/>
                  </a:cubicBezTo>
                  <a:cubicBezTo>
                    <a:pt x="1574" y="749"/>
                    <a:pt x="1572" y="748"/>
                    <a:pt x="1570" y="748"/>
                  </a:cubicBezTo>
                  <a:cubicBezTo>
                    <a:pt x="1550" y="748"/>
                    <a:pt x="1516" y="795"/>
                    <a:pt x="1550" y="809"/>
                  </a:cubicBezTo>
                  <a:lnTo>
                    <a:pt x="1528" y="812"/>
                  </a:lnTo>
                  <a:cubicBezTo>
                    <a:pt x="1506" y="812"/>
                    <a:pt x="1522" y="831"/>
                    <a:pt x="1541" y="837"/>
                  </a:cubicBezTo>
                  <a:cubicBezTo>
                    <a:pt x="1566" y="848"/>
                    <a:pt x="1573" y="856"/>
                    <a:pt x="1555" y="856"/>
                  </a:cubicBezTo>
                  <a:cubicBezTo>
                    <a:pt x="1547" y="856"/>
                    <a:pt x="1533" y="854"/>
                    <a:pt x="1513" y="850"/>
                  </a:cubicBezTo>
                  <a:cubicBezTo>
                    <a:pt x="1498" y="844"/>
                    <a:pt x="1488" y="841"/>
                    <a:pt x="1483" y="841"/>
                  </a:cubicBezTo>
                  <a:cubicBezTo>
                    <a:pt x="1475" y="841"/>
                    <a:pt x="1477" y="847"/>
                    <a:pt x="1491" y="853"/>
                  </a:cubicBezTo>
                  <a:cubicBezTo>
                    <a:pt x="1506" y="869"/>
                    <a:pt x="1522" y="887"/>
                    <a:pt x="1497" y="887"/>
                  </a:cubicBezTo>
                  <a:cubicBezTo>
                    <a:pt x="1494" y="897"/>
                    <a:pt x="1491" y="909"/>
                    <a:pt x="1532" y="922"/>
                  </a:cubicBezTo>
                  <a:cubicBezTo>
                    <a:pt x="1550" y="928"/>
                    <a:pt x="1547" y="938"/>
                    <a:pt x="1544" y="947"/>
                  </a:cubicBezTo>
                  <a:cubicBezTo>
                    <a:pt x="1528" y="944"/>
                    <a:pt x="1516" y="934"/>
                    <a:pt x="1506" y="925"/>
                  </a:cubicBezTo>
                  <a:lnTo>
                    <a:pt x="1500" y="944"/>
                  </a:lnTo>
                  <a:cubicBezTo>
                    <a:pt x="1490" y="954"/>
                    <a:pt x="1475" y="960"/>
                    <a:pt x="1460" y="960"/>
                  </a:cubicBezTo>
                  <a:cubicBezTo>
                    <a:pt x="1457" y="960"/>
                    <a:pt x="1453" y="960"/>
                    <a:pt x="1450" y="960"/>
                  </a:cubicBezTo>
                  <a:cubicBezTo>
                    <a:pt x="1428" y="960"/>
                    <a:pt x="1425" y="969"/>
                    <a:pt x="1466" y="975"/>
                  </a:cubicBezTo>
                  <a:cubicBezTo>
                    <a:pt x="1506" y="988"/>
                    <a:pt x="1506" y="988"/>
                    <a:pt x="1500" y="1007"/>
                  </a:cubicBezTo>
                  <a:cubicBezTo>
                    <a:pt x="1498" y="1014"/>
                    <a:pt x="1495" y="1021"/>
                    <a:pt x="1484" y="1021"/>
                  </a:cubicBezTo>
                  <a:cubicBezTo>
                    <a:pt x="1481" y="1021"/>
                    <a:pt x="1477" y="1020"/>
                    <a:pt x="1472" y="1019"/>
                  </a:cubicBezTo>
                  <a:cubicBezTo>
                    <a:pt x="1464" y="1015"/>
                    <a:pt x="1460" y="1013"/>
                    <a:pt x="1457" y="1013"/>
                  </a:cubicBezTo>
                  <a:cubicBezTo>
                    <a:pt x="1452" y="1013"/>
                    <a:pt x="1451" y="1017"/>
                    <a:pt x="1447" y="1028"/>
                  </a:cubicBezTo>
                  <a:cubicBezTo>
                    <a:pt x="1438" y="1057"/>
                    <a:pt x="1488" y="1104"/>
                    <a:pt x="1522" y="1126"/>
                  </a:cubicBezTo>
                  <a:cubicBezTo>
                    <a:pt x="1547" y="1135"/>
                    <a:pt x="1557" y="1139"/>
                    <a:pt x="1550" y="1139"/>
                  </a:cubicBezTo>
                  <a:cubicBezTo>
                    <a:pt x="1546" y="1139"/>
                    <a:pt x="1536" y="1137"/>
                    <a:pt x="1519" y="1135"/>
                  </a:cubicBezTo>
                  <a:cubicBezTo>
                    <a:pt x="1515" y="1134"/>
                    <a:pt x="1511" y="1133"/>
                    <a:pt x="1508" y="1133"/>
                  </a:cubicBezTo>
                  <a:cubicBezTo>
                    <a:pt x="1499" y="1133"/>
                    <a:pt x="1496" y="1140"/>
                    <a:pt x="1494" y="1148"/>
                  </a:cubicBezTo>
                  <a:cubicBezTo>
                    <a:pt x="1475" y="1141"/>
                    <a:pt x="1478" y="1132"/>
                    <a:pt x="1481" y="1122"/>
                  </a:cubicBezTo>
                  <a:lnTo>
                    <a:pt x="1463" y="1116"/>
                  </a:lnTo>
                  <a:cubicBezTo>
                    <a:pt x="1454" y="1115"/>
                    <a:pt x="1446" y="1114"/>
                    <a:pt x="1441" y="1114"/>
                  </a:cubicBezTo>
                  <a:cubicBezTo>
                    <a:pt x="1419" y="1114"/>
                    <a:pt x="1423" y="1124"/>
                    <a:pt x="1453" y="1141"/>
                  </a:cubicBezTo>
                  <a:cubicBezTo>
                    <a:pt x="1469" y="1157"/>
                    <a:pt x="1469" y="1157"/>
                    <a:pt x="1447" y="1160"/>
                  </a:cubicBezTo>
                  <a:cubicBezTo>
                    <a:pt x="1422" y="1160"/>
                    <a:pt x="1400" y="1163"/>
                    <a:pt x="1419" y="1169"/>
                  </a:cubicBezTo>
                  <a:cubicBezTo>
                    <a:pt x="1416" y="1182"/>
                    <a:pt x="1403" y="1188"/>
                    <a:pt x="1391" y="1188"/>
                  </a:cubicBezTo>
                  <a:cubicBezTo>
                    <a:pt x="1384" y="1207"/>
                    <a:pt x="1381" y="1213"/>
                    <a:pt x="1400" y="1223"/>
                  </a:cubicBezTo>
                  <a:cubicBezTo>
                    <a:pt x="1422" y="1229"/>
                    <a:pt x="1419" y="1238"/>
                    <a:pt x="1412" y="1245"/>
                  </a:cubicBezTo>
                  <a:cubicBezTo>
                    <a:pt x="1409" y="1254"/>
                    <a:pt x="1406" y="1263"/>
                    <a:pt x="1428" y="1270"/>
                  </a:cubicBezTo>
                  <a:cubicBezTo>
                    <a:pt x="1447" y="1276"/>
                    <a:pt x="1463" y="1292"/>
                    <a:pt x="1456" y="1310"/>
                  </a:cubicBezTo>
                  <a:cubicBezTo>
                    <a:pt x="1464" y="1325"/>
                    <a:pt x="1467" y="1330"/>
                    <a:pt x="1457" y="1330"/>
                  </a:cubicBezTo>
                  <a:cubicBezTo>
                    <a:pt x="1452" y="1330"/>
                    <a:pt x="1442" y="1328"/>
                    <a:pt x="1428" y="1326"/>
                  </a:cubicBezTo>
                  <a:cubicBezTo>
                    <a:pt x="1422" y="1324"/>
                    <a:pt x="1417" y="1324"/>
                    <a:pt x="1414" y="1324"/>
                  </a:cubicBezTo>
                  <a:cubicBezTo>
                    <a:pt x="1404" y="1324"/>
                    <a:pt x="1402" y="1329"/>
                    <a:pt x="1400" y="1336"/>
                  </a:cubicBezTo>
                  <a:cubicBezTo>
                    <a:pt x="1400" y="1336"/>
                    <a:pt x="1397" y="1342"/>
                    <a:pt x="1375" y="1345"/>
                  </a:cubicBezTo>
                  <a:cubicBezTo>
                    <a:pt x="1353" y="1345"/>
                    <a:pt x="1372" y="1351"/>
                    <a:pt x="1391" y="1361"/>
                  </a:cubicBezTo>
                  <a:lnTo>
                    <a:pt x="1428" y="1376"/>
                  </a:lnTo>
                  <a:cubicBezTo>
                    <a:pt x="1427" y="1378"/>
                    <a:pt x="1425" y="1378"/>
                    <a:pt x="1421" y="1378"/>
                  </a:cubicBezTo>
                  <a:cubicBezTo>
                    <a:pt x="1407" y="1378"/>
                    <a:pt x="1380" y="1372"/>
                    <a:pt x="1365" y="1367"/>
                  </a:cubicBezTo>
                  <a:cubicBezTo>
                    <a:pt x="1346" y="1363"/>
                    <a:pt x="1336" y="1360"/>
                    <a:pt x="1333" y="1360"/>
                  </a:cubicBezTo>
                  <a:cubicBezTo>
                    <a:pt x="1329" y="1360"/>
                    <a:pt x="1339" y="1364"/>
                    <a:pt x="1362" y="1373"/>
                  </a:cubicBezTo>
                  <a:cubicBezTo>
                    <a:pt x="1381" y="1383"/>
                    <a:pt x="1397" y="1398"/>
                    <a:pt x="1369" y="1405"/>
                  </a:cubicBezTo>
                  <a:cubicBezTo>
                    <a:pt x="1364" y="1417"/>
                    <a:pt x="1359" y="1429"/>
                    <a:pt x="1348" y="1429"/>
                  </a:cubicBezTo>
                  <a:cubicBezTo>
                    <a:pt x="1345" y="1429"/>
                    <a:pt x="1341" y="1428"/>
                    <a:pt x="1337" y="1426"/>
                  </a:cubicBezTo>
                  <a:cubicBezTo>
                    <a:pt x="1335" y="1426"/>
                    <a:pt x="1333" y="1426"/>
                    <a:pt x="1331" y="1426"/>
                  </a:cubicBezTo>
                  <a:cubicBezTo>
                    <a:pt x="1315" y="1426"/>
                    <a:pt x="1328" y="1439"/>
                    <a:pt x="1328" y="1439"/>
                  </a:cubicBezTo>
                  <a:cubicBezTo>
                    <a:pt x="1344" y="1458"/>
                    <a:pt x="1340" y="1464"/>
                    <a:pt x="1309" y="1477"/>
                  </a:cubicBezTo>
                  <a:cubicBezTo>
                    <a:pt x="1256" y="1492"/>
                    <a:pt x="1253" y="1489"/>
                    <a:pt x="1290" y="1511"/>
                  </a:cubicBezTo>
                  <a:cubicBezTo>
                    <a:pt x="1303" y="1517"/>
                    <a:pt x="1315" y="1525"/>
                    <a:pt x="1310" y="1525"/>
                  </a:cubicBezTo>
                  <a:cubicBezTo>
                    <a:pt x="1308" y="1525"/>
                    <a:pt x="1301" y="1523"/>
                    <a:pt x="1287" y="1517"/>
                  </a:cubicBezTo>
                  <a:cubicBezTo>
                    <a:pt x="1285" y="1517"/>
                    <a:pt x="1284" y="1517"/>
                    <a:pt x="1282" y="1517"/>
                  </a:cubicBezTo>
                  <a:cubicBezTo>
                    <a:pt x="1267" y="1517"/>
                    <a:pt x="1278" y="1532"/>
                    <a:pt x="1287" y="1555"/>
                  </a:cubicBezTo>
                  <a:cubicBezTo>
                    <a:pt x="1306" y="1577"/>
                    <a:pt x="1328" y="1593"/>
                    <a:pt x="1353" y="1605"/>
                  </a:cubicBezTo>
                  <a:cubicBezTo>
                    <a:pt x="1387" y="1627"/>
                    <a:pt x="1387" y="1630"/>
                    <a:pt x="1362" y="1633"/>
                  </a:cubicBezTo>
                  <a:cubicBezTo>
                    <a:pt x="1360" y="1635"/>
                    <a:pt x="1356" y="1636"/>
                    <a:pt x="1352" y="1636"/>
                  </a:cubicBezTo>
                  <a:cubicBezTo>
                    <a:pt x="1342" y="1636"/>
                    <a:pt x="1329" y="1632"/>
                    <a:pt x="1318" y="1624"/>
                  </a:cubicBezTo>
                  <a:cubicBezTo>
                    <a:pt x="1300" y="1614"/>
                    <a:pt x="1306" y="1605"/>
                    <a:pt x="1306" y="1605"/>
                  </a:cubicBezTo>
                  <a:lnTo>
                    <a:pt x="1309" y="1599"/>
                  </a:lnTo>
                  <a:cubicBezTo>
                    <a:pt x="1296" y="1590"/>
                    <a:pt x="1285" y="1583"/>
                    <a:pt x="1277" y="1583"/>
                  </a:cubicBezTo>
                  <a:cubicBezTo>
                    <a:pt x="1272" y="1583"/>
                    <a:pt x="1268" y="1585"/>
                    <a:pt x="1265" y="1589"/>
                  </a:cubicBezTo>
                  <a:cubicBezTo>
                    <a:pt x="1261" y="1589"/>
                    <a:pt x="1258" y="1589"/>
                    <a:pt x="1255" y="1589"/>
                  </a:cubicBezTo>
                  <a:cubicBezTo>
                    <a:pt x="1242" y="1589"/>
                    <a:pt x="1240" y="1595"/>
                    <a:pt x="1256" y="1605"/>
                  </a:cubicBezTo>
                  <a:cubicBezTo>
                    <a:pt x="1252" y="1604"/>
                    <a:pt x="1248" y="1603"/>
                    <a:pt x="1245" y="1603"/>
                  </a:cubicBezTo>
                  <a:cubicBezTo>
                    <a:pt x="1230" y="1603"/>
                    <a:pt x="1223" y="1614"/>
                    <a:pt x="1215" y="1624"/>
                  </a:cubicBezTo>
                  <a:cubicBezTo>
                    <a:pt x="1207" y="1635"/>
                    <a:pt x="1194" y="1653"/>
                    <a:pt x="1176" y="1653"/>
                  </a:cubicBezTo>
                  <a:cubicBezTo>
                    <a:pt x="1173" y="1653"/>
                    <a:pt x="1171" y="1653"/>
                    <a:pt x="1168" y="1652"/>
                  </a:cubicBezTo>
                  <a:lnTo>
                    <a:pt x="1168" y="1652"/>
                  </a:lnTo>
                  <a:cubicBezTo>
                    <a:pt x="1159" y="1665"/>
                    <a:pt x="1152" y="1668"/>
                    <a:pt x="1171" y="1683"/>
                  </a:cubicBezTo>
                  <a:cubicBezTo>
                    <a:pt x="1192" y="1700"/>
                    <a:pt x="1196" y="1708"/>
                    <a:pt x="1192" y="1708"/>
                  </a:cubicBezTo>
                  <a:cubicBezTo>
                    <a:pt x="1190" y="1708"/>
                    <a:pt x="1186" y="1706"/>
                    <a:pt x="1181" y="1702"/>
                  </a:cubicBezTo>
                  <a:cubicBezTo>
                    <a:pt x="1176" y="1700"/>
                    <a:pt x="1170" y="1699"/>
                    <a:pt x="1164" y="1699"/>
                  </a:cubicBezTo>
                  <a:cubicBezTo>
                    <a:pt x="1123" y="1699"/>
                    <a:pt x="1062" y="1747"/>
                    <a:pt x="1083" y="1777"/>
                  </a:cubicBezTo>
                  <a:lnTo>
                    <a:pt x="1071" y="1790"/>
                  </a:lnTo>
                  <a:cubicBezTo>
                    <a:pt x="1070" y="1790"/>
                    <a:pt x="1068" y="1790"/>
                    <a:pt x="1067" y="1790"/>
                  </a:cubicBezTo>
                  <a:cubicBezTo>
                    <a:pt x="1043" y="1790"/>
                    <a:pt x="1012" y="1819"/>
                    <a:pt x="1018" y="1840"/>
                  </a:cubicBezTo>
                  <a:lnTo>
                    <a:pt x="999" y="1856"/>
                  </a:lnTo>
                  <a:cubicBezTo>
                    <a:pt x="993" y="1854"/>
                    <a:pt x="988" y="1853"/>
                    <a:pt x="984" y="1853"/>
                  </a:cubicBezTo>
                  <a:cubicBezTo>
                    <a:pt x="971" y="1853"/>
                    <a:pt x="969" y="1861"/>
                    <a:pt x="974" y="1878"/>
                  </a:cubicBezTo>
                  <a:cubicBezTo>
                    <a:pt x="980" y="1891"/>
                    <a:pt x="989" y="1903"/>
                    <a:pt x="988" y="1903"/>
                  </a:cubicBezTo>
                  <a:cubicBezTo>
                    <a:pt x="988" y="1903"/>
                    <a:pt x="987" y="1901"/>
                    <a:pt x="983" y="1897"/>
                  </a:cubicBezTo>
                  <a:cubicBezTo>
                    <a:pt x="978" y="1892"/>
                    <a:pt x="974" y="1889"/>
                    <a:pt x="969" y="1889"/>
                  </a:cubicBezTo>
                  <a:cubicBezTo>
                    <a:pt x="958" y="1889"/>
                    <a:pt x="947" y="1899"/>
                    <a:pt x="930" y="1912"/>
                  </a:cubicBezTo>
                  <a:cubicBezTo>
                    <a:pt x="902" y="1931"/>
                    <a:pt x="905" y="1931"/>
                    <a:pt x="924" y="1944"/>
                  </a:cubicBezTo>
                  <a:cubicBezTo>
                    <a:pt x="917" y="1959"/>
                    <a:pt x="910" y="1964"/>
                    <a:pt x="904" y="1964"/>
                  </a:cubicBezTo>
                  <a:cubicBezTo>
                    <a:pt x="897" y="1964"/>
                    <a:pt x="890" y="1955"/>
                    <a:pt x="883" y="1947"/>
                  </a:cubicBezTo>
                  <a:cubicBezTo>
                    <a:pt x="875" y="1930"/>
                    <a:pt x="869" y="1922"/>
                    <a:pt x="866" y="1922"/>
                  </a:cubicBezTo>
                  <a:lnTo>
                    <a:pt x="866" y="1922"/>
                  </a:lnTo>
                  <a:cubicBezTo>
                    <a:pt x="863" y="1922"/>
                    <a:pt x="866" y="1939"/>
                    <a:pt x="883" y="1972"/>
                  </a:cubicBezTo>
                  <a:cubicBezTo>
                    <a:pt x="894" y="1998"/>
                    <a:pt x="891" y="2010"/>
                    <a:pt x="884" y="2010"/>
                  </a:cubicBezTo>
                  <a:cubicBezTo>
                    <a:pt x="881" y="2010"/>
                    <a:pt x="877" y="2008"/>
                    <a:pt x="873" y="2003"/>
                  </a:cubicBezTo>
                  <a:cubicBezTo>
                    <a:pt x="861" y="1984"/>
                    <a:pt x="867" y="1981"/>
                    <a:pt x="877" y="1975"/>
                  </a:cubicBezTo>
                  <a:lnTo>
                    <a:pt x="851" y="1944"/>
                  </a:lnTo>
                  <a:cubicBezTo>
                    <a:pt x="845" y="1947"/>
                    <a:pt x="845" y="1947"/>
                    <a:pt x="848" y="1969"/>
                  </a:cubicBezTo>
                  <a:cubicBezTo>
                    <a:pt x="848" y="1969"/>
                    <a:pt x="842" y="1972"/>
                    <a:pt x="848" y="1994"/>
                  </a:cubicBezTo>
                  <a:cubicBezTo>
                    <a:pt x="851" y="2016"/>
                    <a:pt x="864" y="2034"/>
                    <a:pt x="883" y="2047"/>
                  </a:cubicBezTo>
                  <a:cubicBezTo>
                    <a:pt x="902" y="2059"/>
                    <a:pt x="895" y="2063"/>
                    <a:pt x="886" y="2069"/>
                  </a:cubicBezTo>
                  <a:cubicBezTo>
                    <a:pt x="864" y="2063"/>
                    <a:pt x="848" y="2044"/>
                    <a:pt x="845" y="2022"/>
                  </a:cubicBezTo>
                  <a:cubicBezTo>
                    <a:pt x="851" y="2016"/>
                    <a:pt x="842" y="2000"/>
                    <a:pt x="830" y="1981"/>
                  </a:cubicBezTo>
                  <a:cubicBezTo>
                    <a:pt x="828" y="1979"/>
                    <a:pt x="826" y="1978"/>
                    <a:pt x="825" y="1978"/>
                  </a:cubicBezTo>
                  <a:cubicBezTo>
                    <a:pt x="815" y="1978"/>
                    <a:pt x="809" y="2027"/>
                    <a:pt x="820" y="2059"/>
                  </a:cubicBezTo>
                  <a:lnTo>
                    <a:pt x="811" y="2044"/>
                  </a:lnTo>
                  <a:cubicBezTo>
                    <a:pt x="805" y="2036"/>
                    <a:pt x="800" y="2033"/>
                    <a:pt x="794" y="2033"/>
                  </a:cubicBezTo>
                  <a:cubicBezTo>
                    <a:pt x="787" y="2033"/>
                    <a:pt x="779" y="2037"/>
                    <a:pt x="770" y="2041"/>
                  </a:cubicBezTo>
                  <a:cubicBezTo>
                    <a:pt x="754" y="2050"/>
                    <a:pt x="748" y="2053"/>
                    <a:pt x="757" y="2072"/>
                  </a:cubicBezTo>
                  <a:cubicBezTo>
                    <a:pt x="770" y="2091"/>
                    <a:pt x="779" y="2106"/>
                    <a:pt x="770" y="2113"/>
                  </a:cubicBezTo>
                  <a:cubicBezTo>
                    <a:pt x="771" y="2112"/>
                    <a:pt x="773" y="2112"/>
                    <a:pt x="774" y="2112"/>
                  </a:cubicBezTo>
                  <a:cubicBezTo>
                    <a:pt x="782" y="2112"/>
                    <a:pt x="790" y="2128"/>
                    <a:pt x="798" y="2144"/>
                  </a:cubicBezTo>
                  <a:cubicBezTo>
                    <a:pt x="783" y="2138"/>
                    <a:pt x="770" y="2128"/>
                    <a:pt x="757" y="2119"/>
                  </a:cubicBezTo>
                  <a:cubicBezTo>
                    <a:pt x="733" y="2099"/>
                    <a:pt x="713" y="2089"/>
                    <a:pt x="693" y="2089"/>
                  </a:cubicBezTo>
                  <a:cubicBezTo>
                    <a:pt x="684" y="2089"/>
                    <a:pt x="676" y="2090"/>
                    <a:pt x="667" y="2094"/>
                  </a:cubicBezTo>
                  <a:cubicBezTo>
                    <a:pt x="657" y="2098"/>
                    <a:pt x="646" y="2103"/>
                    <a:pt x="635" y="2103"/>
                  </a:cubicBezTo>
                  <a:cubicBezTo>
                    <a:pt x="627" y="2103"/>
                    <a:pt x="620" y="2100"/>
                    <a:pt x="613" y="2094"/>
                  </a:cubicBezTo>
                  <a:cubicBezTo>
                    <a:pt x="601" y="2103"/>
                    <a:pt x="591" y="2103"/>
                    <a:pt x="601" y="2122"/>
                  </a:cubicBezTo>
                  <a:lnTo>
                    <a:pt x="585" y="2128"/>
                  </a:lnTo>
                  <a:cubicBezTo>
                    <a:pt x="579" y="2122"/>
                    <a:pt x="573" y="2120"/>
                    <a:pt x="568" y="2120"/>
                  </a:cubicBezTo>
                  <a:cubicBezTo>
                    <a:pt x="561" y="2120"/>
                    <a:pt x="556" y="2126"/>
                    <a:pt x="560" y="2138"/>
                  </a:cubicBezTo>
                  <a:cubicBezTo>
                    <a:pt x="560" y="2147"/>
                    <a:pt x="557" y="2150"/>
                    <a:pt x="553" y="2150"/>
                  </a:cubicBezTo>
                  <a:cubicBezTo>
                    <a:pt x="549" y="2150"/>
                    <a:pt x="544" y="2147"/>
                    <a:pt x="540" y="2147"/>
                  </a:cubicBezTo>
                  <a:cubicBezTo>
                    <a:pt x="539" y="2147"/>
                    <a:pt x="539" y="2147"/>
                    <a:pt x="538" y="2147"/>
                  </a:cubicBezTo>
                  <a:cubicBezTo>
                    <a:pt x="526" y="2132"/>
                    <a:pt x="519" y="2124"/>
                    <a:pt x="517" y="2124"/>
                  </a:cubicBezTo>
                  <a:lnTo>
                    <a:pt x="517" y="2124"/>
                  </a:lnTo>
                  <a:cubicBezTo>
                    <a:pt x="515" y="2124"/>
                    <a:pt x="522" y="2138"/>
                    <a:pt x="538" y="2169"/>
                  </a:cubicBezTo>
                  <a:cubicBezTo>
                    <a:pt x="544" y="2186"/>
                    <a:pt x="565" y="2201"/>
                    <a:pt x="574" y="2201"/>
                  </a:cubicBezTo>
                  <a:cubicBezTo>
                    <a:pt x="575" y="2201"/>
                    <a:pt x="575" y="2201"/>
                    <a:pt x="576" y="2200"/>
                  </a:cubicBezTo>
                  <a:lnTo>
                    <a:pt x="601" y="2191"/>
                  </a:lnTo>
                  <a:lnTo>
                    <a:pt x="585" y="2219"/>
                  </a:lnTo>
                  <a:cubicBezTo>
                    <a:pt x="573" y="2232"/>
                    <a:pt x="566" y="2251"/>
                    <a:pt x="573" y="2266"/>
                  </a:cubicBezTo>
                  <a:cubicBezTo>
                    <a:pt x="573" y="2266"/>
                    <a:pt x="582" y="2288"/>
                    <a:pt x="573" y="2291"/>
                  </a:cubicBezTo>
                  <a:lnTo>
                    <a:pt x="560" y="2251"/>
                  </a:lnTo>
                  <a:cubicBezTo>
                    <a:pt x="557" y="2229"/>
                    <a:pt x="554" y="2210"/>
                    <a:pt x="544" y="2188"/>
                  </a:cubicBezTo>
                  <a:cubicBezTo>
                    <a:pt x="532" y="2168"/>
                    <a:pt x="517" y="2156"/>
                    <a:pt x="509" y="2156"/>
                  </a:cubicBezTo>
                  <a:cubicBezTo>
                    <a:pt x="503" y="2156"/>
                    <a:pt x="501" y="2163"/>
                    <a:pt x="507" y="2179"/>
                  </a:cubicBezTo>
                  <a:cubicBezTo>
                    <a:pt x="504" y="2180"/>
                    <a:pt x="502" y="2180"/>
                    <a:pt x="500" y="2180"/>
                  </a:cubicBezTo>
                  <a:cubicBezTo>
                    <a:pt x="496" y="2180"/>
                    <a:pt x="494" y="2177"/>
                    <a:pt x="485" y="2166"/>
                  </a:cubicBezTo>
                  <a:cubicBezTo>
                    <a:pt x="482" y="2157"/>
                    <a:pt x="479" y="2153"/>
                    <a:pt x="477" y="2153"/>
                  </a:cubicBezTo>
                  <a:cubicBezTo>
                    <a:pt x="474" y="2153"/>
                    <a:pt x="472" y="2163"/>
                    <a:pt x="475" y="2188"/>
                  </a:cubicBezTo>
                  <a:cubicBezTo>
                    <a:pt x="477" y="2212"/>
                    <a:pt x="476" y="2223"/>
                    <a:pt x="471" y="2223"/>
                  </a:cubicBezTo>
                  <a:cubicBezTo>
                    <a:pt x="467" y="2223"/>
                    <a:pt x="460" y="2215"/>
                    <a:pt x="450" y="2197"/>
                  </a:cubicBezTo>
                  <a:cubicBezTo>
                    <a:pt x="436" y="2180"/>
                    <a:pt x="421" y="2173"/>
                    <a:pt x="411" y="2173"/>
                  </a:cubicBezTo>
                  <a:cubicBezTo>
                    <a:pt x="401" y="2173"/>
                    <a:pt x="396" y="2179"/>
                    <a:pt x="397" y="2188"/>
                  </a:cubicBezTo>
                  <a:cubicBezTo>
                    <a:pt x="405" y="2214"/>
                    <a:pt x="398" y="2226"/>
                    <a:pt x="388" y="2226"/>
                  </a:cubicBezTo>
                  <a:cubicBezTo>
                    <a:pt x="382" y="2226"/>
                    <a:pt x="376" y="2223"/>
                    <a:pt x="372" y="2216"/>
                  </a:cubicBezTo>
                  <a:cubicBezTo>
                    <a:pt x="366" y="2208"/>
                    <a:pt x="362" y="2204"/>
                    <a:pt x="357" y="2204"/>
                  </a:cubicBezTo>
                  <a:cubicBezTo>
                    <a:pt x="352" y="2204"/>
                    <a:pt x="349" y="2210"/>
                    <a:pt x="347" y="2222"/>
                  </a:cubicBezTo>
                  <a:cubicBezTo>
                    <a:pt x="343" y="2208"/>
                    <a:pt x="337" y="2195"/>
                    <a:pt x="332" y="2195"/>
                  </a:cubicBezTo>
                  <a:cubicBezTo>
                    <a:pt x="330" y="2195"/>
                    <a:pt x="327" y="2198"/>
                    <a:pt x="325" y="2207"/>
                  </a:cubicBezTo>
                  <a:cubicBezTo>
                    <a:pt x="325" y="2207"/>
                    <a:pt x="319" y="2207"/>
                    <a:pt x="331" y="2226"/>
                  </a:cubicBezTo>
                  <a:lnTo>
                    <a:pt x="322" y="2269"/>
                  </a:lnTo>
                  <a:cubicBezTo>
                    <a:pt x="331" y="2269"/>
                    <a:pt x="334" y="2288"/>
                    <a:pt x="338" y="2310"/>
                  </a:cubicBezTo>
                  <a:cubicBezTo>
                    <a:pt x="339" y="2315"/>
                    <a:pt x="338" y="2318"/>
                    <a:pt x="334" y="2318"/>
                  </a:cubicBezTo>
                  <a:cubicBezTo>
                    <a:pt x="323" y="2318"/>
                    <a:pt x="296" y="2298"/>
                    <a:pt x="278" y="2254"/>
                  </a:cubicBezTo>
                  <a:lnTo>
                    <a:pt x="256" y="2216"/>
                  </a:lnTo>
                  <a:lnTo>
                    <a:pt x="262" y="2257"/>
                  </a:lnTo>
                  <a:cubicBezTo>
                    <a:pt x="260" y="2258"/>
                    <a:pt x="257" y="2258"/>
                    <a:pt x="255" y="2258"/>
                  </a:cubicBezTo>
                  <a:cubicBezTo>
                    <a:pt x="248" y="2258"/>
                    <a:pt x="243" y="2254"/>
                    <a:pt x="240" y="2238"/>
                  </a:cubicBezTo>
                  <a:cubicBezTo>
                    <a:pt x="237" y="2219"/>
                    <a:pt x="237" y="2219"/>
                    <a:pt x="231" y="2219"/>
                  </a:cubicBezTo>
                  <a:cubicBezTo>
                    <a:pt x="231" y="2219"/>
                    <a:pt x="222" y="2222"/>
                    <a:pt x="225" y="2241"/>
                  </a:cubicBezTo>
                  <a:cubicBezTo>
                    <a:pt x="228" y="2265"/>
                    <a:pt x="230" y="2275"/>
                    <a:pt x="228" y="2275"/>
                  </a:cubicBezTo>
                  <a:cubicBezTo>
                    <a:pt x="227" y="2275"/>
                    <a:pt x="224" y="2271"/>
                    <a:pt x="218" y="2263"/>
                  </a:cubicBezTo>
                  <a:cubicBezTo>
                    <a:pt x="212" y="2243"/>
                    <a:pt x="208" y="2233"/>
                    <a:pt x="204" y="2233"/>
                  </a:cubicBezTo>
                  <a:cubicBezTo>
                    <a:pt x="200" y="2233"/>
                    <a:pt x="197" y="2244"/>
                    <a:pt x="193" y="2266"/>
                  </a:cubicBezTo>
                  <a:cubicBezTo>
                    <a:pt x="197" y="2287"/>
                    <a:pt x="198" y="2297"/>
                    <a:pt x="197" y="2297"/>
                  </a:cubicBezTo>
                  <a:cubicBezTo>
                    <a:pt x="197" y="2297"/>
                    <a:pt x="193" y="2287"/>
                    <a:pt x="187" y="2266"/>
                  </a:cubicBezTo>
                  <a:cubicBezTo>
                    <a:pt x="184" y="2244"/>
                    <a:pt x="175" y="2226"/>
                    <a:pt x="165" y="2226"/>
                  </a:cubicBezTo>
                  <a:lnTo>
                    <a:pt x="165" y="2226"/>
                  </a:lnTo>
                  <a:lnTo>
                    <a:pt x="168" y="2244"/>
                  </a:lnTo>
                  <a:cubicBezTo>
                    <a:pt x="170" y="2270"/>
                    <a:pt x="168" y="2281"/>
                    <a:pt x="163" y="2281"/>
                  </a:cubicBezTo>
                  <a:cubicBezTo>
                    <a:pt x="160" y="2281"/>
                    <a:pt x="157" y="2275"/>
                    <a:pt x="153" y="2266"/>
                  </a:cubicBezTo>
                  <a:cubicBezTo>
                    <a:pt x="153" y="2257"/>
                    <a:pt x="150" y="2253"/>
                    <a:pt x="146" y="2253"/>
                  </a:cubicBezTo>
                  <a:cubicBezTo>
                    <a:pt x="142" y="2253"/>
                    <a:pt x="136" y="2258"/>
                    <a:pt x="128" y="2269"/>
                  </a:cubicBezTo>
                  <a:cubicBezTo>
                    <a:pt x="124" y="2270"/>
                    <a:pt x="121" y="2271"/>
                    <a:pt x="119" y="2271"/>
                  </a:cubicBezTo>
                  <a:cubicBezTo>
                    <a:pt x="109" y="2271"/>
                    <a:pt x="105" y="2265"/>
                    <a:pt x="103" y="2251"/>
                  </a:cubicBezTo>
                  <a:cubicBezTo>
                    <a:pt x="103" y="2229"/>
                    <a:pt x="103" y="2218"/>
                    <a:pt x="102" y="2218"/>
                  </a:cubicBezTo>
                  <a:cubicBezTo>
                    <a:pt x="101" y="2218"/>
                    <a:pt x="99" y="2229"/>
                    <a:pt x="96" y="2251"/>
                  </a:cubicBezTo>
                  <a:cubicBezTo>
                    <a:pt x="92" y="2260"/>
                    <a:pt x="89" y="2265"/>
                    <a:pt x="86" y="2265"/>
                  </a:cubicBezTo>
                  <a:cubicBezTo>
                    <a:pt x="83" y="2265"/>
                    <a:pt x="79" y="2260"/>
                    <a:pt x="71" y="2251"/>
                  </a:cubicBezTo>
                  <a:cubicBezTo>
                    <a:pt x="66" y="2240"/>
                    <a:pt x="64" y="2234"/>
                    <a:pt x="62" y="2234"/>
                  </a:cubicBezTo>
                  <a:cubicBezTo>
                    <a:pt x="60" y="2234"/>
                    <a:pt x="59" y="2240"/>
                    <a:pt x="56" y="2251"/>
                  </a:cubicBezTo>
                  <a:cubicBezTo>
                    <a:pt x="56" y="2291"/>
                    <a:pt x="56" y="2313"/>
                    <a:pt x="62" y="2313"/>
                  </a:cubicBezTo>
                  <a:cubicBezTo>
                    <a:pt x="71" y="2313"/>
                    <a:pt x="71" y="2313"/>
                    <a:pt x="71" y="2332"/>
                  </a:cubicBezTo>
                  <a:lnTo>
                    <a:pt x="56" y="2332"/>
                  </a:lnTo>
                  <a:cubicBezTo>
                    <a:pt x="46" y="2332"/>
                    <a:pt x="37" y="2332"/>
                    <a:pt x="21" y="2354"/>
                  </a:cubicBezTo>
                  <a:cubicBezTo>
                    <a:pt x="6" y="2369"/>
                    <a:pt x="1" y="2400"/>
                    <a:pt x="10" y="2400"/>
                  </a:cubicBezTo>
                  <a:cubicBezTo>
                    <a:pt x="12" y="2400"/>
                    <a:pt x="15" y="2398"/>
                    <a:pt x="18" y="2395"/>
                  </a:cubicBezTo>
                  <a:lnTo>
                    <a:pt x="27" y="2414"/>
                  </a:lnTo>
                  <a:cubicBezTo>
                    <a:pt x="27" y="2445"/>
                    <a:pt x="32" y="2461"/>
                    <a:pt x="37" y="2461"/>
                  </a:cubicBezTo>
                  <a:cubicBezTo>
                    <a:pt x="41" y="2461"/>
                    <a:pt x="46" y="2445"/>
                    <a:pt x="46" y="2414"/>
                  </a:cubicBezTo>
                  <a:cubicBezTo>
                    <a:pt x="46" y="2379"/>
                    <a:pt x="46" y="2364"/>
                    <a:pt x="48" y="2364"/>
                  </a:cubicBezTo>
                  <a:cubicBezTo>
                    <a:pt x="49" y="2364"/>
                    <a:pt x="51" y="2375"/>
                    <a:pt x="56" y="2395"/>
                  </a:cubicBezTo>
                  <a:cubicBezTo>
                    <a:pt x="56" y="2436"/>
                    <a:pt x="65" y="2436"/>
                    <a:pt x="74" y="2436"/>
                  </a:cubicBezTo>
                  <a:cubicBezTo>
                    <a:pt x="84" y="2436"/>
                    <a:pt x="84" y="2436"/>
                    <a:pt x="84" y="2457"/>
                  </a:cubicBezTo>
                  <a:cubicBezTo>
                    <a:pt x="84" y="2479"/>
                    <a:pt x="93" y="2498"/>
                    <a:pt x="103" y="2498"/>
                  </a:cubicBezTo>
                  <a:cubicBezTo>
                    <a:pt x="112" y="2498"/>
                    <a:pt x="112" y="2498"/>
                    <a:pt x="112" y="2479"/>
                  </a:cubicBezTo>
                  <a:cubicBezTo>
                    <a:pt x="108" y="2470"/>
                    <a:pt x="109" y="2465"/>
                    <a:pt x="112" y="2465"/>
                  </a:cubicBezTo>
                  <a:cubicBezTo>
                    <a:pt x="117" y="2465"/>
                    <a:pt x="125" y="2475"/>
                    <a:pt x="131" y="2498"/>
                  </a:cubicBezTo>
                  <a:cubicBezTo>
                    <a:pt x="136" y="2507"/>
                    <a:pt x="139" y="2513"/>
                    <a:pt x="141" y="2513"/>
                  </a:cubicBezTo>
                  <a:cubicBezTo>
                    <a:pt x="143" y="2513"/>
                    <a:pt x="142" y="2502"/>
                    <a:pt x="140" y="2476"/>
                  </a:cubicBezTo>
                  <a:cubicBezTo>
                    <a:pt x="139" y="2456"/>
                    <a:pt x="142" y="2446"/>
                    <a:pt x="148" y="2446"/>
                  </a:cubicBezTo>
                  <a:cubicBezTo>
                    <a:pt x="154" y="2446"/>
                    <a:pt x="162" y="2456"/>
                    <a:pt x="168" y="2476"/>
                  </a:cubicBezTo>
                  <a:cubicBezTo>
                    <a:pt x="168" y="2476"/>
                    <a:pt x="178" y="2473"/>
                    <a:pt x="187" y="2473"/>
                  </a:cubicBezTo>
                  <a:cubicBezTo>
                    <a:pt x="197" y="2473"/>
                    <a:pt x="197" y="2451"/>
                    <a:pt x="193" y="2432"/>
                  </a:cubicBezTo>
                  <a:cubicBezTo>
                    <a:pt x="192" y="2408"/>
                    <a:pt x="191" y="2398"/>
                    <a:pt x="192" y="2398"/>
                  </a:cubicBezTo>
                  <a:lnTo>
                    <a:pt x="192" y="2398"/>
                  </a:lnTo>
                  <a:cubicBezTo>
                    <a:pt x="194" y="2398"/>
                    <a:pt x="196" y="2403"/>
                    <a:pt x="200" y="2410"/>
                  </a:cubicBezTo>
                  <a:cubicBezTo>
                    <a:pt x="209" y="2423"/>
                    <a:pt x="212" y="2436"/>
                    <a:pt x="215" y="2451"/>
                  </a:cubicBezTo>
                  <a:cubicBezTo>
                    <a:pt x="215" y="2468"/>
                    <a:pt x="221" y="2470"/>
                    <a:pt x="228" y="2470"/>
                  </a:cubicBezTo>
                  <a:cubicBezTo>
                    <a:pt x="230" y="2470"/>
                    <a:pt x="232" y="2470"/>
                    <a:pt x="234" y="2470"/>
                  </a:cubicBezTo>
                  <a:cubicBezTo>
                    <a:pt x="244" y="2470"/>
                    <a:pt x="265" y="2467"/>
                    <a:pt x="262" y="2448"/>
                  </a:cubicBezTo>
                  <a:cubicBezTo>
                    <a:pt x="261" y="2442"/>
                    <a:pt x="261" y="2439"/>
                    <a:pt x="261" y="2439"/>
                  </a:cubicBezTo>
                  <a:lnTo>
                    <a:pt x="261" y="2439"/>
                  </a:lnTo>
                  <a:cubicBezTo>
                    <a:pt x="261" y="2439"/>
                    <a:pt x="263" y="2454"/>
                    <a:pt x="265" y="2467"/>
                  </a:cubicBezTo>
                  <a:cubicBezTo>
                    <a:pt x="272" y="2467"/>
                    <a:pt x="274" y="2475"/>
                    <a:pt x="275" y="2475"/>
                  </a:cubicBezTo>
                  <a:cubicBezTo>
                    <a:pt x="275" y="2475"/>
                    <a:pt x="275" y="2473"/>
                    <a:pt x="275" y="2467"/>
                  </a:cubicBezTo>
                  <a:cubicBezTo>
                    <a:pt x="275" y="2467"/>
                    <a:pt x="275" y="2467"/>
                    <a:pt x="276" y="2467"/>
                  </a:cubicBezTo>
                  <a:cubicBezTo>
                    <a:pt x="279" y="2467"/>
                    <a:pt x="287" y="2468"/>
                    <a:pt x="306" y="2483"/>
                  </a:cubicBezTo>
                  <a:cubicBezTo>
                    <a:pt x="310" y="2485"/>
                    <a:pt x="313" y="2487"/>
                    <a:pt x="316" y="2487"/>
                  </a:cubicBezTo>
                  <a:cubicBezTo>
                    <a:pt x="333" y="2487"/>
                    <a:pt x="344" y="2450"/>
                    <a:pt x="314" y="2418"/>
                  </a:cubicBezTo>
                  <a:lnTo>
                    <a:pt x="314" y="2418"/>
                  </a:lnTo>
                  <a:cubicBezTo>
                    <a:pt x="316" y="2418"/>
                    <a:pt x="319" y="2417"/>
                    <a:pt x="322" y="2417"/>
                  </a:cubicBezTo>
                  <a:cubicBezTo>
                    <a:pt x="331" y="2417"/>
                    <a:pt x="328" y="2395"/>
                    <a:pt x="328" y="2395"/>
                  </a:cubicBezTo>
                  <a:cubicBezTo>
                    <a:pt x="325" y="2373"/>
                    <a:pt x="334" y="2373"/>
                    <a:pt x="344" y="2373"/>
                  </a:cubicBezTo>
                  <a:cubicBezTo>
                    <a:pt x="344" y="2373"/>
                    <a:pt x="347" y="2392"/>
                    <a:pt x="350" y="2414"/>
                  </a:cubicBezTo>
                  <a:cubicBezTo>
                    <a:pt x="352" y="2449"/>
                    <a:pt x="360" y="2469"/>
                    <a:pt x="365" y="2469"/>
                  </a:cubicBezTo>
                  <a:cubicBezTo>
                    <a:pt x="370" y="2469"/>
                    <a:pt x="373" y="2457"/>
                    <a:pt x="372" y="2429"/>
                  </a:cubicBezTo>
                  <a:cubicBezTo>
                    <a:pt x="371" y="2424"/>
                    <a:pt x="371" y="2422"/>
                    <a:pt x="371" y="2422"/>
                  </a:cubicBezTo>
                  <a:lnTo>
                    <a:pt x="371" y="2422"/>
                  </a:lnTo>
                  <a:cubicBezTo>
                    <a:pt x="371" y="2422"/>
                    <a:pt x="374" y="2436"/>
                    <a:pt x="378" y="2451"/>
                  </a:cubicBezTo>
                  <a:cubicBezTo>
                    <a:pt x="380" y="2460"/>
                    <a:pt x="382" y="2464"/>
                    <a:pt x="386" y="2464"/>
                  </a:cubicBezTo>
                  <a:cubicBezTo>
                    <a:pt x="391" y="2464"/>
                    <a:pt x="398" y="2457"/>
                    <a:pt x="406" y="2445"/>
                  </a:cubicBezTo>
                  <a:cubicBezTo>
                    <a:pt x="416" y="2442"/>
                    <a:pt x="413" y="2398"/>
                    <a:pt x="410" y="2379"/>
                  </a:cubicBezTo>
                  <a:cubicBezTo>
                    <a:pt x="403" y="2357"/>
                    <a:pt x="413" y="2357"/>
                    <a:pt x="413" y="2357"/>
                  </a:cubicBezTo>
                  <a:cubicBezTo>
                    <a:pt x="415" y="2356"/>
                    <a:pt x="417" y="2356"/>
                    <a:pt x="419" y="2356"/>
                  </a:cubicBezTo>
                  <a:cubicBezTo>
                    <a:pt x="423" y="2356"/>
                    <a:pt x="424" y="2360"/>
                    <a:pt x="428" y="2376"/>
                  </a:cubicBezTo>
                  <a:cubicBezTo>
                    <a:pt x="433" y="2394"/>
                    <a:pt x="439" y="2402"/>
                    <a:pt x="445" y="2402"/>
                  </a:cubicBezTo>
                  <a:cubicBezTo>
                    <a:pt x="451" y="2402"/>
                    <a:pt x="455" y="2391"/>
                    <a:pt x="454" y="2370"/>
                  </a:cubicBezTo>
                  <a:lnTo>
                    <a:pt x="454" y="2370"/>
                  </a:lnTo>
                  <a:lnTo>
                    <a:pt x="460" y="2389"/>
                  </a:lnTo>
                  <a:cubicBezTo>
                    <a:pt x="464" y="2400"/>
                    <a:pt x="470" y="2413"/>
                    <a:pt x="484" y="2413"/>
                  </a:cubicBezTo>
                  <a:cubicBezTo>
                    <a:pt x="492" y="2413"/>
                    <a:pt x="504" y="2408"/>
                    <a:pt x="519" y="2395"/>
                  </a:cubicBezTo>
                  <a:cubicBezTo>
                    <a:pt x="541" y="2388"/>
                    <a:pt x="558" y="2382"/>
                    <a:pt x="570" y="2382"/>
                  </a:cubicBezTo>
                  <a:cubicBezTo>
                    <a:pt x="580" y="2382"/>
                    <a:pt x="587" y="2385"/>
                    <a:pt x="591" y="2395"/>
                  </a:cubicBezTo>
                  <a:cubicBezTo>
                    <a:pt x="592" y="2397"/>
                    <a:pt x="593" y="2399"/>
                    <a:pt x="595" y="2399"/>
                  </a:cubicBezTo>
                  <a:cubicBezTo>
                    <a:pt x="604" y="2399"/>
                    <a:pt x="620" y="2354"/>
                    <a:pt x="623" y="2316"/>
                  </a:cubicBezTo>
                  <a:cubicBezTo>
                    <a:pt x="626" y="2327"/>
                    <a:pt x="631" y="2331"/>
                    <a:pt x="637" y="2331"/>
                  </a:cubicBezTo>
                  <a:cubicBezTo>
                    <a:pt x="642" y="2331"/>
                    <a:pt x="647" y="2329"/>
                    <a:pt x="654" y="2326"/>
                  </a:cubicBezTo>
                  <a:cubicBezTo>
                    <a:pt x="666" y="2322"/>
                    <a:pt x="673" y="2320"/>
                    <a:pt x="677" y="2320"/>
                  </a:cubicBezTo>
                  <a:cubicBezTo>
                    <a:pt x="683" y="2320"/>
                    <a:pt x="685" y="2324"/>
                    <a:pt x="689" y="2335"/>
                  </a:cubicBezTo>
                  <a:cubicBezTo>
                    <a:pt x="693" y="2355"/>
                    <a:pt x="696" y="2365"/>
                    <a:pt x="697" y="2365"/>
                  </a:cubicBezTo>
                  <a:cubicBezTo>
                    <a:pt x="698" y="2365"/>
                    <a:pt x="698" y="2354"/>
                    <a:pt x="698" y="2332"/>
                  </a:cubicBezTo>
                  <a:cubicBezTo>
                    <a:pt x="695" y="2313"/>
                    <a:pt x="700" y="2304"/>
                    <a:pt x="709" y="2304"/>
                  </a:cubicBezTo>
                  <a:cubicBezTo>
                    <a:pt x="718" y="2304"/>
                    <a:pt x="732" y="2315"/>
                    <a:pt x="742" y="2335"/>
                  </a:cubicBezTo>
                  <a:cubicBezTo>
                    <a:pt x="747" y="2345"/>
                    <a:pt x="752" y="2349"/>
                    <a:pt x="758" y="2349"/>
                  </a:cubicBezTo>
                  <a:cubicBezTo>
                    <a:pt x="763" y="2349"/>
                    <a:pt x="769" y="2346"/>
                    <a:pt x="776" y="2342"/>
                  </a:cubicBezTo>
                  <a:cubicBezTo>
                    <a:pt x="776" y="2320"/>
                    <a:pt x="795" y="2310"/>
                    <a:pt x="811" y="2301"/>
                  </a:cubicBezTo>
                  <a:cubicBezTo>
                    <a:pt x="839" y="2291"/>
                    <a:pt x="836" y="2288"/>
                    <a:pt x="817" y="2254"/>
                  </a:cubicBezTo>
                  <a:cubicBezTo>
                    <a:pt x="798" y="2216"/>
                    <a:pt x="804" y="2210"/>
                    <a:pt x="823" y="2204"/>
                  </a:cubicBezTo>
                  <a:cubicBezTo>
                    <a:pt x="826" y="2201"/>
                    <a:pt x="829" y="2199"/>
                    <a:pt x="833" y="2199"/>
                  </a:cubicBezTo>
                  <a:cubicBezTo>
                    <a:pt x="838" y="2199"/>
                    <a:pt x="843" y="2202"/>
                    <a:pt x="848" y="2213"/>
                  </a:cubicBezTo>
                  <a:cubicBezTo>
                    <a:pt x="848" y="2213"/>
                    <a:pt x="860" y="2221"/>
                    <a:pt x="870" y="2221"/>
                  </a:cubicBezTo>
                  <a:cubicBezTo>
                    <a:pt x="872" y="2221"/>
                    <a:pt x="875" y="2221"/>
                    <a:pt x="877" y="2219"/>
                  </a:cubicBezTo>
                  <a:cubicBezTo>
                    <a:pt x="879" y="2218"/>
                    <a:pt x="882" y="2217"/>
                    <a:pt x="886" y="2217"/>
                  </a:cubicBezTo>
                  <a:cubicBezTo>
                    <a:pt x="891" y="2217"/>
                    <a:pt x="896" y="2219"/>
                    <a:pt x="902" y="2229"/>
                  </a:cubicBezTo>
                  <a:cubicBezTo>
                    <a:pt x="909" y="2234"/>
                    <a:pt x="915" y="2236"/>
                    <a:pt x="922" y="2236"/>
                  </a:cubicBezTo>
                  <a:cubicBezTo>
                    <a:pt x="928" y="2236"/>
                    <a:pt x="934" y="2235"/>
                    <a:pt x="939" y="2232"/>
                  </a:cubicBezTo>
                  <a:cubicBezTo>
                    <a:pt x="949" y="2226"/>
                    <a:pt x="958" y="2220"/>
                    <a:pt x="967" y="2220"/>
                  </a:cubicBezTo>
                  <a:cubicBezTo>
                    <a:pt x="973" y="2220"/>
                    <a:pt x="978" y="2223"/>
                    <a:pt x="983" y="2229"/>
                  </a:cubicBezTo>
                  <a:cubicBezTo>
                    <a:pt x="989" y="2226"/>
                    <a:pt x="989" y="2226"/>
                    <a:pt x="980" y="2207"/>
                  </a:cubicBezTo>
                  <a:cubicBezTo>
                    <a:pt x="967" y="2191"/>
                    <a:pt x="964" y="2166"/>
                    <a:pt x="1008" y="2163"/>
                  </a:cubicBezTo>
                  <a:cubicBezTo>
                    <a:pt x="1024" y="2153"/>
                    <a:pt x="1046" y="2138"/>
                    <a:pt x="1033" y="2119"/>
                  </a:cubicBezTo>
                  <a:cubicBezTo>
                    <a:pt x="1036" y="2117"/>
                    <a:pt x="1037" y="2115"/>
                    <a:pt x="1039" y="2115"/>
                  </a:cubicBezTo>
                  <a:cubicBezTo>
                    <a:pt x="1041" y="2115"/>
                    <a:pt x="1044" y="2120"/>
                    <a:pt x="1052" y="2132"/>
                  </a:cubicBezTo>
                  <a:cubicBezTo>
                    <a:pt x="1062" y="2144"/>
                    <a:pt x="1070" y="2150"/>
                    <a:pt x="1076" y="2150"/>
                  </a:cubicBezTo>
                  <a:cubicBezTo>
                    <a:pt x="1086" y="2150"/>
                    <a:pt x="1089" y="2135"/>
                    <a:pt x="1083" y="2106"/>
                  </a:cubicBezTo>
                  <a:cubicBezTo>
                    <a:pt x="1075" y="2097"/>
                    <a:pt x="1075" y="2090"/>
                    <a:pt x="1081" y="2090"/>
                  </a:cubicBezTo>
                  <a:cubicBezTo>
                    <a:pt x="1085" y="2090"/>
                    <a:pt x="1091" y="2092"/>
                    <a:pt x="1099" y="2097"/>
                  </a:cubicBezTo>
                  <a:cubicBezTo>
                    <a:pt x="1099" y="2097"/>
                    <a:pt x="1108" y="2091"/>
                    <a:pt x="1102" y="2069"/>
                  </a:cubicBezTo>
                  <a:cubicBezTo>
                    <a:pt x="1098" y="2053"/>
                    <a:pt x="1096" y="2049"/>
                    <a:pt x="1107" y="2049"/>
                  </a:cubicBezTo>
                  <a:cubicBezTo>
                    <a:pt x="1111" y="2049"/>
                    <a:pt x="1116" y="2049"/>
                    <a:pt x="1124" y="2050"/>
                  </a:cubicBezTo>
                  <a:cubicBezTo>
                    <a:pt x="1130" y="2057"/>
                    <a:pt x="1134" y="2060"/>
                    <a:pt x="1139" y="2060"/>
                  </a:cubicBezTo>
                  <a:cubicBezTo>
                    <a:pt x="1143" y="2060"/>
                    <a:pt x="1147" y="2057"/>
                    <a:pt x="1152" y="2053"/>
                  </a:cubicBezTo>
                  <a:cubicBezTo>
                    <a:pt x="1152" y="2029"/>
                    <a:pt x="1221" y="1965"/>
                    <a:pt x="1246" y="1965"/>
                  </a:cubicBezTo>
                  <a:cubicBezTo>
                    <a:pt x="1248" y="1965"/>
                    <a:pt x="1249" y="1965"/>
                    <a:pt x="1249" y="1965"/>
                  </a:cubicBezTo>
                  <a:cubicBezTo>
                    <a:pt x="1240" y="1944"/>
                    <a:pt x="1240" y="1944"/>
                    <a:pt x="1246" y="1937"/>
                  </a:cubicBezTo>
                  <a:lnTo>
                    <a:pt x="1246" y="1937"/>
                  </a:lnTo>
                  <a:cubicBezTo>
                    <a:pt x="1257" y="1944"/>
                    <a:pt x="1264" y="1946"/>
                    <a:pt x="1268" y="1946"/>
                  </a:cubicBezTo>
                  <a:cubicBezTo>
                    <a:pt x="1278" y="1946"/>
                    <a:pt x="1269" y="1929"/>
                    <a:pt x="1246" y="1909"/>
                  </a:cubicBezTo>
                  <a:lnTo>
                    <a:pt x="1240" y="1915"/>
                  </a:lnTo>
                  <a:lnTo>
                    <a:pt x="1234" y="1922"/>
                  </a:lnTo>
                  <a:cubicBezTo>
                    <a:pt x="1215" y="1905"/>
                    <a:pt x="1214" y="1892"/>
                    <a:pt x="1226" y="1892"/>
                  </a:cubicBezTo>
                  <a:cubicBezTo>
                    <a:pt x="1234" y="1892"/>
                    <a:pt x="1249" y="1898"/>
                    <a:pt x="1268" y="1915"/>
                  </a:cubicBezTo>
                  <a:cubicBezTo>
                    <a:pt x="1285" y="1925"/>
                    <a:pt x="1294" y="1930"/>
                    <a:pt x="1297" y="1930"/>
                  </a:cubicBezTo>
                  <a:cubicBezTo>
                    <a:pt x="1301" y="1930"/>
                    <a:pt x="1295" y="1922"/>
                    <a:pt x="1281" y="1903"/>
                  </a:cubicBezTo>
                  <a:cubicBezTo>
                    <a:pt x="1265" y="1881"/>
                    <a:pt x="1262" y="1870"/>
                    <a:pt x="1271" y="1870"/>
                  </a:cubicBezTo>
                  <a:cubicBezTo>
                    <a:pt x="1276" y="1870"/>
                    <a:pt x="1286" y="1874"/>
                    <a:pt x="1300" y="1881"/>
                  </a:cubicBezTo>
                  <a:cubicBezTo>
                    <a:pt x="1315" y="1894"/>
                    <a:pt x="1322" y="1901"/>
                    <a:pt x="1324" y="1901"/>
                  </a:cubicBezTo>
                  <a:cubicBezTo>
                    <a:pt x="1325" y="1901"/>
                    <a:pt x="1319" y="1893"/>
                    <a:pt x="1306" y="1875"/>
                  </a:cubicBezTo>
                  <a:cubicBezTo>
                    <a:pt x="1273" y="1829"/>
                    <a:pt x="1262" y="1800"/>
                    <a:pt x="1277" y="1800"/>
                  </a:cubicBezTo>
                  <a:cubicBezTo>
                    <a:pt x="1285" y="1800"/>
                    <a:pt x="1299" y="1807"/>
                    <a:pt x="1322" y="1824"/>
                  </a:cubicBezTo>
                  <a:cubicBezTo>
                    <a:pt x="1344" y="1845"/>
                    <a:pt x="1362" y="1854"/>
                    <a:pt x="1372" y="1854"/>
                  </a:cubicBezTo>
                  <a:cubicBezTo>
                    <a:pt x="1376" y="1854"/>
                    <a:pt x="1379" y="1852"/>
                    <a:pt x="1381" y="1850"/>
                  </a:cubicBezTo>
                  <a:cubicBezTo>
                    <a:pt x="1387" y="1843"/>
                    <a:pt x="1372" y="1831"/>
                    <a:pt x="1356" y="1818"/>
                  </a:cubicBezTo>
                  <a:cubicBezTo>
                    <a:pt x="1328" y="1805"/>
                    <a:pt x="1322" y="1798"/>
                    <a:pt x="1337" y="1798"/>
                  </a:cubicBezTo>
                  <a:cubicBezTo>
                    <a:pt x="1343" y="1798"/>
                    <a:pt x="1354" y="1800"/>
                    <a:pt x="1369" y="1803"/>
                  </a:cubicBezTo>
                  <a:cubicBezTo>
                    <a:pt x="1385" y="1806"/>
                    <a:pt x="1398" y="1808"/>
                    <a:pt x="1408" y="1808"/>
                  </a:cubicBezTo>
                  <a:cubicBezTo>
                    <a:pt x="1439" y="1808"/>
                    <a:pt x="1442" y="1791"/>
                    <a:pt x="1428" y="1755"/>
                  </a:cubicBezTo>
                  <a:cubicBezTo>
                    <a:pt x="1422" y="1720"/>
                    <a:pt x="1425" y="1699"/>
                    <a:pt x="1433" y="1699"/>
                  </a:cubicBezTo>
                  <a:cubicBezTo>
                    <a:pt x="1438" y="1699"/>
                    <a:pt x="1445" y="1706"/>
                    <a:pt x="1453" y="1724"/>
                  </a:cubicBezTo>
                  <a:cubicBezTo>
                    <a:pt x="1465" y="1745"/>
                    <a:pt x="1471" y="1754"/>
                    <a:pt x="1472" y="1754"/>
                  </a:cubicBezTo>
                  <a:cubicBezTo>
                    <a:pt x="1473" y="1754"/>
                    <a:pt x="1472" y="1748"/>
                    <a:pt x="1469" y="1737"/>
                  </a:cubicBezTo>
                  <a:lnTo>
                    <a:pt x="1494" y="1693"/>
                  </a:lnTo>
                  <a:cubicBezTo>
                    <a:pt x="1500" y="1687"/>
                    <a:pt x="1488" y="1668"/>
                    <a:pt x="1469" y="1655"/>
                  </a:cubicBezTo>
                  <a:lnTo>
                    <a:pt x="1469" y="1655"/>
                  </a:lnTo>
                  <a:cubicBezTo>
                    <a:pt x="1482" y="1660"/>
                    <a:pt x="1495" y="1663"/>
                    <a:pt x="1504" y="1663"/>
                  </a:cubicBezTo>
                  <a:cubicBezTo>
                    <a:pt x="1522" y="1663"/>
                    <a:pt x="1529" y="1652"/>
                    <a:pt x="1513" y="1627"/>
                  </a:cubicBezTo>
                  <a:cubicBezTo>
                    <a:pt x="1516" y="1621"/>
                    <a:pt x="1519" y="1614"/>
                    <a:pt x="1522" y="1611"/>
                  </a:cubicBezTo>
                  <a:cubicBezTo>
                    <a:pt x="1528" y="1602"/>
                    <a:pt x="1528" y="1602"/>
                    <a:pt x="1513" y="1583"/>
                  </a:cubicBezTo>
                  <a:cubicBezTo>
                    <a:pt x="1503" y="1569"/>
                    <a:pt x="1513" y="1567"/>
                    <a:pt x="1528" y="1567"/>
                  </a:cubicBezTo>
                  <a:cubicBezTo>
                    <a:pt x="1533" y="1567"/>
                    <a:pt x="1539" y="1567"/>
                    <a:pt x="1544" y="1567"/>
                  </a:cubicBezTo>
                  <a:cubicBezTo>
                    <a:pt x="1569" y="1567"/>
                    <a:pt x="1591" y="1567"/>
                    <a:pt x="1572" y="1558"/>
                  </a:cubicBezTo>
                  <a:cubicBezTo>
                    <a:pt x="1553" y="1552"/>
                    <a:pt x="1544" y="1524"/>
                    <a:pt x="1528" y="1508"/>
                  </a:cubicBezTo>
                  <a:cubicBezTo>
                    <a:pt x="1522" y="1499"/>
                    <a:pt x="1524" y="1494"/>
                    <a:pt x="1530" y="1494"/>
                  </a:cubicBezTo>
                  <a:cubicBezTo>
                    <a:pt x="1536" y="1494"/>
                    <a:pt x="1546" y="1499"/>
                    <a:pt x="1553" y="1508"/>
                  </a:cubicBezTo>
                  <a:cubicBezTo>
                    <a:pt x="1563" y="1513"/>
                    <a:pt x="1568" y="1515"/>
                    <a:pt x="1573" y="1515"/>
                  </a:cubicBezTo>
                  <a:cubicBezTo>
                    <a:pt x="1579" y="1515"/>
                    <a:pt x="1585" y="1513"/>
                    <a:pt x="1597" y="1508"/>
                  </a:cubicBezTo>
                  <a:cubicBezTo>
                    <a:pt x="1604" y="1499"/>
                    <a:pt x="1610" y="1480"/>
                    <a:pt x="1591" y="1473"/>
                  </a:cubicBezTo>
                  <a:cubicBezTo>
                    <a:pt x="1572" y="1464"/>
                    <a:pt x="1594" y="1414"/>
                    <a:pt x="1619" y="1411"/>
                  </a:cubicBezTo>
                  <a:lnTo>
                    <a:pt x="1626" y="1392"/>
                  </a:lnTo>
                  <a:cubicBezTo>
                    <a:pt x="1629" y="1386"/>
                    <a:pt x="1613" y="1367"/>
                    <a:pt x="1616" y="1361"/>
                  </a:cubicBezTo>
                  <a:cubicBezTo>
                    <a:pt x="1616" y="1361"/>
                    <a:pt x="1619" y="1351"/>
                    <a:pt x="1604" y="1336"/>
                  </a:cubicBezTo>
                  <a:cubicBezTo>
                    <a:pt x="1606" y="1328"/>
                    <a:pt x="1608" y="1321"/>
                    <a:pt x="1618" y="1321"/>
                  </a:cubicBezTo>
                  <a:cubicBezTo>
                    <a:pt x="1621" y="1321"/>
                    <a:pt x="1624" y="1322"/>
                    <a:pt x="1629" y="1323"/>
                  </a:cubicBezTo>
                  <a:cubicBezTo>
                    <a:pt x="1604" y="1307"/>
                    <a:pt x="1597" y="1303"/>
                    <a:pt x="1612" y="1303"/>
                  </a:cubicBezTo>
                  <a:cubicBezTo>
                    <a:pt x="1617" y="1303"/>
                    <a:pt x="1626" y="1303"/>
                    <a:pt x="1638" y="1304"/>
                  </a:cubicBezTo>
                  <a:cubicBezTo>
                    <a:pt x="1655" y="1311"/>
                    <a:pt x="1665" y="1315"/>
                    <a:pt x="1666" y="1315"/>
                  </a:cubicBezTo>
                  <a:cubicBezTo>
                    <a:pt x="1668" y="1315"/>
                    <a:pt x="1660" y="1310"/>
                    <a:pt x="1641" y="1298"/>
                  </a:cubicBezTo>
                  <a:cubicBezTo>
                    <a:pt x="1622" y="1279"/>
                    <a:pt x="1622" y="1282"/>
                    <a:pt x="1647" y="1279"/>
                  </a:cubicBezTo>
                  <a:cubicBezTo>
                    <a:pt x="1652" y="1281"/>
                    <a:pt x="1655" y="1281"/>
                    <a:pt x="1658" y="1281"/>
                  </a:cubicBezTo>
                  <a:cubicBezTo>
                    <a:pt x="1667" y="1281"/>
                    <a:pt x="1665" y="1275"/>
                    <a:pt x="1651" y="1270"/>
                  </a:cubicBezTo>
                  <a:cubicBezTo>
                    <a:pt x="1619" y="1251"/>
                    <a:pt x="1607" y="1223"/>
                    <a:pt x="1630" y="1223"/>
                  </a:cubicBezTo>
                  <a:cubicBezTo>
                    <a:pt x="1633" y="1223"/>
                    <a:pt x="1638" y="1224"/>
                    <a:pt x="1644" y="1226"/>
                  </a:cubicBezTo>
                  <a:cubicBezTo>
                    <a:pt x="1644" y="1226"/>
                    <a:pt x="1647" y="1216"/>
                    <a:pt x="1629" y="1201"/>
                  </a:cubicBezTo>
                  <a:cubicBezTo>
                    <a:pt x="1610" y="1189"/>
                    <a:pt x="1601" y="1183"/>
                    <a:pt x="1604" y="1183"/>
                  </a:cubicBezTo>
                  <a:lnTo>
                    <a:pt x="1604" y="1183"/>
                  </a:lnTo>
                  <a:cubicBezTo>
                    <a:pt x="1605" y="1183"/>
                    <a:pt x="1615" y="1187"/>
                    <a:pt x="1632" y="1195"/>
                  </a:cubicBezTo>
                  <a:cubicBezTo>
                    <a:pt x="1637" y="1195"/>
                    <a:pt x="1642" y="1195"/>
                    <a:pt x="1646" y="1195"/>
                  </a:cubicBezTo>
                  <a:cubicBezTo>
                    <a:pt x="1676" y="1195"/>
                    <a:pt x="1674" y="1186"/>
                    <a:pt x="1641" y="1166"/>
                  </a:cubicBezTo>
                  <a:cubicBezTo>
                    <a:pt x="1641" y="1166"/>
                    <a:pt x="1626" y="1151"/>
                    <a:pt x="1647" y="1148"/>
                  </a:cubicBezTo>
                  <a:cubicBezTo>
                    <a:pt x="1676" y="1138"/>
                    <a:pt x="1713" y="1088"/>
                    <a:pt x="1673" y="1085"/>
                  </a:cubicBezTo>
                  <a:lnTo>
                    <a:pt x="1679" y="1066"/>
                  </a:lnTo>
                  <a:cubicBezTo>
                    <a:pt x="1704" y="1054"/>
                    <a:pt x="1707" y="1047"/>
                    <a:pt x="1691" y="1028"/>
                  </a:cubicBezTo>
                  <a:lnTo>
                    <a:pt x="1676" y="1013"/>
                  </a:lnTo>
                  <a:lnTo>
                    <a:pt x="1676" y="1013"/>
                  </a:lnTo>
                  <a:cubicBezTo>
                    <a:pt x="1684" y="1017"/>
                    <a:pt x="1692" y="1018"/>
                    <a:pt x="1699" y="1018"/>
                  </a:cubicBezTo>
                  <a:cubicBezTo>
                    <a:pt x="1710" y="1018"/>
                    <a:pt x="1718" y="1015"/>
                    <a:pt x="1720" y="1010"/>
                  </a:cubicBezTo>
                  <a:cubicBezTo>
                    <a:pt x="1723" y="1000"/>
                    <a:pt x="1723" y="1000"/>
                    <a:pt x="1704" y="994"/>
                  </a:cubicBezTo>
                  <a:cubicBezTo>
                    <a:pt x="1701" y="994"/>
                    <a:pt x="1698" y="995"/>
                    <a:pt x="1696" y="995"/>
                  </a:cubicBezTo>
                  <a:cubicBezTo>
                    <a:pt x="1683" y="995"/>
                    <a:pt x="1686" y="986"/>
                    <a:pt x="1688" y="978"/>
                  </a:cubicBezTo>
                  <a:cubicBezTo>
                    <a:pt x="1690" y="972"/>
                    <a:pt x="1700" y="969"/>
                    <a:pt x="1713" y="969"/>
                  </a:cubicBezTo>
                  <a:cubicBezTo>
                    <a:pt x="1720" y="969"/>
                    <a:pt x="1727" y="970"/>
                    <a:pt x="1735" y="972"/>
                  </a:cubicBezTo>
                  <a:lnTo>
                    <a:pt x="1738" y="966"/>
                  </a:lnTo>
                  <a:cubicBezTo>
                    <a:pt x="1706" y="953"/>
                    <a:pt x="1701" y="945"/>
                    <a:pt x="1711" y="945"/>
                  </a:cubicBezTo>
                  <a:cubicBezTo>
                    <a:pt x="1714" y="945"/>
                    <a:pt x="1718" y="946"/>
                    <a:pt x="1723" y="947"/>
                  </a:cubicBezTo>
                  <a:cubicBezTo>
                    <a:pt x="1745" y="947"/>
                    <a:pt x="1748" y="938"/>
                    <a:pt x="1751" y="928"/>
                  </a:cubicBezTo>
                  <a:cubicBezTo>
                    <a:pt x="1741" y="925"/>
                    <a:pt x="1743" y="922"/>
                    <a:pt x="1746" y="922"/>
                  </a:cubicBezTo>
                  <a:cubicBezTo>
                    <a:pt x="1749" y="922"/>
                    <a:pt x="1752" y="924"/>
                    <a:pt x="1751" y="928"/>
                  </a:cubicBezTo>
                  <a:lnTo>
                    <a:pt x="1770" y="934"/>
                  </a:lnTo>
                  <a:cubicBezTo>
                    <a:pt x="1795" y="934"/>
                    <a:pt x="1776" y="928"/>
                    <a:pt x="1754" y="919"/>
                  </a:cubicBezTo>
                  <a:lnTo>
                    <a:pt x="1763" y="900"/>
                  </a:lnTo>
                  <a:cubicBezTo>
                    <a:pt x="1767" y="894"/>
                    <a:pt x="1770" y="884"/>
                    <a:pt x="1748" y="884"/>
                  </a:cubicBezTo>
                  <a:cubicBezTo>
                    <a:pt x="1726" y="878"/>
                    <a:pt x="1707" y="869"/>
                    <a:pt x="1710" y="859"/>
                  </a:cubicBezTo>
                  <a:lnTo>
                    <a:pt x="1710" y="859"/>
                  </a:lnTo>
                  <a:cubicBezTo>
                    <a:pt x="1724" y="865"/>
                    <a:pt x="1737" y="870"/>
                    <a:pt x="1746" y="870"/>
                  </a:cubicBezTo>
                  <a:cubicBezTo>
                    <a:pt x="1750" y="870"/>
                    <a:pt x="1753" y="869"/>
                    <a:pt x="1754" y="865"/>
                  </a:cubicBezTo>
                  <a:cubicBezTo>
                    <a:pt x="1755" y="862"/>
                    <a:pt x="1758" y="861"/>
                    <a:pt x="1761" y="861"/>
                  </a:cubicBezTo>
                  <a:cubicBezTo>
                    <a:pt x="1768" y="861"/>
                    <a:pt x="1776" y="865"/>
                    <a:pt x="1776" y="865"/>
                  </a:cubicBezTo>
                  <a:cubicBezTo>
                    <a:pt x="1783" y="871"/>
                    <a:pt x="1789" y="873"/>
                    <a:pt x="1793" y="873"/>
                  </a:cubicBezTo>
                  <a:cubicBezTo>
                    <a:pt x="1809" y="873"/>
                    <a:pt x="1804" y="843"/>
                    <a:pt x="1792" y="831"/>
                  </a:cubicBezTo>
                  <a:cubicBezTo>
                    <a:pt x="1770" y="807"/>
                    <a:pt x="1766" y="795"/>
                    <a:pt x="1778" y="795"/>
                  </a:cubicBezTo>
                  <a:cubicBezTo>
                    <a:pt x="1784" y="795"/>
                    <a:pt x="1792" y="798"/>
                    <a:pt x="1804" y="803"/>
                  </a:cubicBezTo>
                  <a:cubicBezTo>
                    <a:pt x="1811" y="806"/>
                    <a:pt x="1816" y="807"/>
                    <a:pt x="1818" y="807"/>
                  </a:cubicBezTo>
                  <a:cubicBezTo>
                    <a:pt x="1831" y="807"/>
                    <a:pt x="1804" y="780"/>
                    <a:pt x="1760" y="750"/>
                  </a:cubicBezTo>
                  <a:lnTo>
                    <a:pt x="1707" y="715"/>
                  </a:lnTo>
                  <a:lnTo>
                    <a:pt x="1763" y="740"/>
                  </a:lnTo>
                  <a:cubicBezTo>
                    <a:pt x="1800" y="753"/>
                    <a:pt x="1820" y="760"/>
                    <a:pt x="1829" y="760"/>
                  </a:cubicBezTo>
                  <a:cubicBezTo>
                    <a:pt x="1840" y="760"/>
                    <a:pt x="1834" y="749"/>
                    <a:pt x="1820" y="724"/>
                  </a:cubicBezTo>
                  <a:cubicBezTo>
                    <a:pt x="1814" y="707"/>
                    <a:pt x="1812" y="700"/>
                    <a:pt x="1816" y="700"/>
                  </a:cubicBezTo>
                  <a:cubicBezTo>
                    <a:pt x="1818" y="700"/>
                    <a:pt x="1822" y="702"/>
                    <a:pt x="1829" y="706"/>
                  </a:cubicBezTo>
                  <a:cubicBezTo>
                    <a:pt x="1834" y="708"/>
                    <a:pt x="1838" y="709"/>
                    <a:pt x="1842" y="709"/>
                  </a:cubicBezTo>
                  <a:cubicBezTo>
                    <a:pt x="1852" y="709"/>
                    <a:pt x="1858" y="699"/>
                    <a:pt x="1867" y="681"/>
                  </a:cubicBezTo>
                  <a:cubicBezTo>
                    <a:pt x="1883" y="656"/>
                    <a:pt x="1889" y="646"/>
                    <a:pt x="1870" y="637"/>
                  </a:cubicBezTo>
                  <a:lnTo>
                    <a:pt x="1879" y="621"/>
                  </a:lnTo>
                  <a:cubicBezTo>
                    <a:pt x="1886" y="623"/>
                    <a:pt x="1892" y="624"/>
                    <a:pt x="1896" y="624"/>
                  </a:cubicBezTo>
                  <a:cubicBezTo>
                    <a:pt x="1917" y="624"/>
                    <a:pt x="1907" y="603"/>
                    <a:pt x="1873" y="590"/>
                  </a:cubicBezTo>
                  <a:cubicBezTo>
                    <a:pt x="1873" y="590"/>
                    <a:pt x="1879" y="583"/>
                    <a:pt x="1886" y="574"/>
                  </a:cubicBezTo>
                  <a:lnTo>
                    <a:pt x="1901" y="587"/>
                  </a:lnTo>
                  <a:cubicBezTo>
                    <a:pt x="1905" y="589"/>
                    <a:pt x="1908" y="590"/>
                    <a:pt x="1912" y="590"/>
                  </a:cubicBezTo>
                  <a:cubicBezTo>
                    <a:pt x="1925" y="590"/>
                    <a:pt x="1939" y="569"/>
                    <a:pt x="1980" y="521"/>
                  </a:cubicBezTo>
                  <a:cubicBezTo>
                    <a:pt x="2039" y="452"/>
                    <a:pt x="2052" y="452"/>
                    <a:pt x="2020" y="417"/>
                  </a:cubicBezTo>
                  <a:cubicBezTo>
                    <a:pt x="2008" y="396"/>
                    <a:pt x="2006" y="385"/>
                    <a:pt x="2011" y="385"/>
                  </a:cubicBezTo>
                  <a:cubicBezTo>
                    <a:pt x="2015" y="385"/>
                    <a:pt x="2024" y="391"/>
                    <a:pt x="2036" y="405"/>
                  </a:cubicBezTo>
                  <a:cubicBezTo>
                    <a:pt x="2044" y="415"/>
                    <a:pt x="2056" y="422"/>
                    <a:pt x="2060" y="422"/>
                  </a:cubicBezTo>
                  <a:cubicBezTo>
                    <a:pt x="2063" y="422"/>
                    <a:pt x="2063" y="420"/>
                    <a:pt x="2058" y="414"/>
                  </a:cubicBezTo>
                  <a:cubicBezTo>
                    <a:pt x="2063" y="409"/>
                    <a:pt x="2070" y="407"/>
                    <a:pt x="2078" y="407"/>
                  </a:cubicBezTo>
                  <a:cubicBezTo>
                    <a:pt x="2084" y="407"/>
                    <a:pt x="2090" y="408"/>
                    <a:pt x="2096" y="411"/>
                  </a:cubicBezTo>
                  <a:cubicBezTo>
                    <a:pt x="2107" y="415"/>
                    <a:pt x="2115" y="416"/>
                    <a:pt x="2121" y="416"/>
                  </a:cubicBezTo>
                  <a:cubicBezTo>
                    <a:pt x="2141" y="416"/>
                    <a:pt x="2136" y="400"/>
                    <a:pt x="2127" y="386"/>
                  </a:cubicBezTo>
                  <a:cubicBezTo>
                    <a:pt x="2111" y="373"/>
                    <a:pt x="2107" y="369"/>
                    <a:pt x="2109" y="369"/>
                  </a:cubicBezTo>
                  <a:lnTo>
                    <a:pt x="2109" y="369"/>
                  </a:lnTo>
                  <a:cubicBezTo>
                    <a:pt x="2112" y="369"/>
                    <a:pt x="2123" y="375"/>
                    <a:pt x="2133" y="380"/>
                  </a:cubicBezTo>
                  <a:cubicBezTo>
                    <a:pt x="2148" y="388"/>
                    <a:pt x="2161" y="396"/>
                    <a:pt x="2165" y="396"/>
                  </a:cubicBezTo>
                  <a:cubicBezTo>
                    <a:pt x="2166" y="396"/>
                    <a:pt x="2166" y="394"/>
                    <a:pt x="2161" y="389"/>
                  </a:cubicBezTo>
                  <a:cubicBezTo>
                    <a:pt x="2159" y="371"/>
                    <a:pt x="2182" y="341"/>
                    <a:pt x="2202" y="341"/>
                  </a:cubicBezTo>
                  <a:cubicBezTo>
                    <a:pt x="2209" y="341"/>
                    <a:pt x="2216" y="345"/>
                    <a:pt x="2221" y="355"/>
                  </a:cubicBezTo>
                  <a:lnTo>
                    <a:pt x="2237" y="345"/>
                  </a:lnTo>
                  <a:cubicBezTo>
                    <a:pt x="2227" y="326"/>
                    <a:pt x="2246" y="320"/>
                    <a:pt x="2265" y="311"/>
                  </a:cubicBezTo>
                  <a:cubicBezTo>
                    <a:pt x="2273" y="308"/>
                    <a:pt x="2279" y="306"/>
                    <a:pt x="2285" y="306"/>
                  </a:cubicBezTo>
                  <a:cubicBezTo>
                    <a:pt x="2291" y="306"/>
                    <a:pt x="2296" y="310"/>
                    <a:pt x="2299" y="320"/>
                  </a:cubicBezTo>
                  <a:cubicBezTo>
                    <a:pt x="2299" y="330"/>
                    <a:pt x="2301" y="335"/>
                    <a:pt x="2303" y="335"/>
                  </a:cubicBezTo>
                  <a:cubicBezTo>
                    <a:pt x="2306" y="335"/>
                    <a:pt x="2311" y="328"/>
                    <a:pt x="2318" y="314"/>
                  </a:cubicBezTo>
                  <a:cubicBezTo>
                    <a:pt x="2328" y="311"/>
                    <a:pt x="2321" y="267"/>
                    <a:pt x="2331" y="264"/>
                  </a:cubicBezTo>
                  <a:cubicBezTo>
                    <a:pt x="2324" y="245"/>
                    <a:pt x="2331" y="223"/>
                    <a:pt x="2340" y="220"/>
                  </a:cubicBezTo>
                  <a:lnTo>
                    <a:pt x="2346" y="239"/>
                  </a:lnTo>
                  <a:lnTo>
                    <a:pt x="2356" y="279"/>
                  </a:lnTo>
                  <a:cubicBezTo>
                    <a:pt x="2365" y="276"/>
                    <a:pt x="2375" y="273"/>
                    <a:pt x="2371" y="254"/>
                  </a:cubicBezTo>
                  <a:lnTo>
                    <a:pt x="2371" y="254"/>
                  </a:lnTo>
                  <a:cubicBezTo>
                    <a:pt x="2379" y="264"/>
                    <a:pt x="2387" y="268"/>
                    <a:pt x="2396" y="268"/>
                  </a:cubicBezTo>
                  <a:cubicBezTo>
                    <a:pt x="2402" y="268"/>
                    <a:pt x="2408" y="266"/>
                    <a:pt x="2415" y="264"/>
                  </a:cubicBezTo>
                  <a:cubicBezTo>
                    <a:pt x="2434" y="261"/>
                    <a:pt x="2453" y="258"/>
                    <a:pt x="2459" y="236"/>
                  </a:cubicBezTo>
                  <a:cubicBezTo>
                    <a:pt x="2466" y="253"/>
                    <a:pt x="2482" y="261"/>
                    <a:pt x="2497" y="261"/>
                  </a:cubicBezTo>
                  <a:cubicBezTo>
                    <a:pt x="2515" y="261"/>
                    <a:pt x="2534" y="249"/>
                    <a:pt x="2537" y="226"/>
                  </a:cubicBezTo>
                  <a:cubicBezTo>
                    <a:pt x="2537" y="215"/>
                    <a:pt x="2540" y="210"/>
                    <a:pt x="2543" y="210"/>
                  </a:cubicBezTo>
                  <a:cubicBezTo>
                    <a:pt x="2547" y="210"/>
                    <a:pt x="2552" y="215"/>
                    <a:pt x="2556" y="226"/>
                  </a:cubicBezTo>
                  <a:cubicBezTo>
                    <a:pt x="2562" y="235"/>
                    <a:pt x="2565" y="240"/>
                    <a:pt x="2568" y="240"/>
                  </a:cubicBezTo>
                  <a:cubicBezTo>
                    <a:pt x="2571" y="240"/>
                    <a:pt x="2573" y="234"/>
                    <a:pt x="2578" y="223"/>
                  </a:cubicBezTo>
                  <a:cubicBezTo>
                    <a:pt x="2581" y="218"/>
                    <a:pt x="2584" y="215"/>
                    <a:pt x="2586" y="215"/>
                  </a:cubicBezTo>
                  <a:cubicBezTo>
                    <a:pt x="2593" y="215"/>
                    <a:pt x="2600" y="229"/>
                    <a:pt x="2606" y="245"/>
                  </a:cubicBezTo>
                  <a:cubicBezTo>
                    <a:pt x="2614" y="269"/>
                    <a:pt x="2620" y="278"/>
                    <a:pt x="2626" y="278"/>
                  </a:cubicBezTo>
                  <a:cubicBezTo>
                    <a:pt x="2630" y="278"/>
                    <a:pt x="2634" y="273"/>
                    <a:pt x="2638" y="264"/>
                  </a:cubicBezTo>
                  <a:cubicBezTo>
                    <a:pt x="2650" y="251"/>
                    <a:pt x="2666" y="245"/>
                    <a:pt x="2685" y="245"/>
                  </a:cubicBezTo>
                  <a:cubicBezTo>
                    <a:pt x="2707" y="226"/>
                    <a:pt x="2716" y="226"/>
                    <a:pt x="2707" y="204"/>
                  </a:cubicBezTo>
                  <a:cubicBezTo>
                    <a:pt x="2710" y="192"/>
                    <a:pt x="2713" y="176"/>
                    <a:pt x="2719" y="164"/>
                  </a:cubicBezTo>
                  <a:cubicBezTo>
                    <a:pt x="2726" y="158"/>
                    <a:pt x="2730" y="156"/>
                    <a:pt x="2733" y="156"/>
                  </a:cubicBezTo>
                  <a:cubicBezTo>
                    <a:pt x="2740" y="156"/>
                    <a:pt x="2738" y="167"/>
                    <a:pt x="2732" y="167"/>
                  </a:cubicBezTo>
                  <a:cubicBezTo>
                    <a:pt x="2710" y="185"/>
                    <a:pt x="2719" y="185"/>
                    <a:pt x="2729" y="207"/>
                  </a:cubicBezTo>
                  <a:cubicBezTo>
                    <a:pt x="2735" y="223"/>
                    <a:pt x="2747" y="232"/>
                    <a:pt x="2766" y="232"/>
                  </a:cubicBezTo>
                  <a:lnTo>
                    <a:pt x="2804" y="239"/>
                  </a:lnTo>
                  <a:cubicBezTo>
                    <a:pt x="2818" y="251"/>
                    <a:pt x="2827" y="257"/>
                    <a:pt x="2833" y="257"/>
                  </a:cubicBezTo>
                  <a:cubicBezTo>
                    <a:pt x="2837" y="257"/>
                    <a:pt x="2840" y="253"/>
                    <a:pt x="2841" y="245"/>
                  </a:cubicBezTo>
                  <a:cubicBezTo>
                    <a:pt x="2847" y="219"/>
                    <a:pt x="2849" y="209"/>
                    <a:pt x="2850" y="209"/>
                  </a:cubicBezTo>
                  <a:lnTo>
                    <a:pt x="2850" y="209"/>
                  </a:lnTo>
                  <a:cubicBezTo>
                    <a:pt x="2850" y="209"/>
                    <a:pt x="2849" y="214"/>
                    <a:pt x="2848" y="223"/>
                  </a:cubicBezTo>
                  <a:cubicBezTo>
                    <a:pt x="2850" y="250"/>
                    <a:pt x="2894" y="270"/>
                    <a:pt x="2930" y="270"/>
                  </a:cubicBezTo>
                  <a:cubicBezTo>
                    <a:pt x="2949" y="270"/>
                    <a:pt x="2966" y="264"/>
                    <a:pt x="2973" y="251"/>
                  </a:cubicBezTo>
                  <a:lnTo>
                    <a:pt x="2973" y="251"/>
                  </a:lnTo>
                  <a:lnTo>
                    <a:pt x="2967" y="273"/>
                  </a:lnTo>
                  <a:cubicBezTo>
                    <a:pt x="2961" y="292"/>
                    <a:pt x="2973" y="295"/>
                    <a:pt x="2989" y="301"/>
                  </a:cubicBezTo>
                  <a:cubicBezTo>
                    <a:pt x="3000" y="300"/>
                    <a:pt x="3012" y="299"/>
                    <a:pt x="3023" y="299"/>
                  </a:cubicBezTo>
                  <a:cubicBezTo>
                    <a:pt x="3038" y="299"/>
                    <a:pt x="3054" y="301"/>
                    <a:pt x="3070" y="305"/>
                  </a:cubicBezTo>
                  <a:cubicBezTo>
                    <a:pt x="3093" y="312"/>
                    <a:pt x="3110" y="318"/>
                    <a:pt x="3123" y="318"/>
                  </a:cubicBezTo>
                  <a:cubicBezTo>
                    <a:pt x="3132" y="318"/>
                    <a:pt x="3138" y="315"/>
                    <a:pt x="3142" y="308"/>
                  </a:cubicBezTo>
                  <a:cubicBezTo>
                    <a:pt x="3152" y="311"/>
                    <a:pt x="3152" y="311"/>
                    <a:pt x="3142" y="330"/>
                  </a:cubicBezTo>
                  <a:cubicBezTo>
                    <a:pt x="3127" y="345"/>
                    <a:pt x="3136" y="348"/>
                    <a:pt x="3145" y="355"/>
                  </a:cubicBezTo>
                  <a:cubicBezTo>
                    <a:pt x="3146" y="355"/>
                    <a:pt x="3147" y="355"/>
                    <a:pt x="3147" y="355"/>
                  </a:cubicBezTo>
                  <a:cubicBezTo>
                    <a:pt x="3156" y="355"/>
                    <a:pt x="3162" y="335"/>
                    <a:pt x="3167" y="317"/>
                  </a:cubicBezTo>
                  <a:cubicBezTo>
                    <a:pt x="3171" y="309"/>
                    <a:pt x="3175" y="305"/>
                    <a:pt x="3179" y="305"/>
                  </a:cubicBezTo>
                  <a:cubicBezTo>
                    <a:pt x="3185" y="305"/>
                    <a:pt x="3190" y="313"/>
                    <a:pt x="3196" y="330"/>
                  </a:cubicBezTo>
                  <a:cubicBezTo>
                    <a:pt x="3205" y="349"/>
                    <a:pt x="3225" y="362"/>
                    <a:pt x="3247" y="362"/>
                  </a:cubicBezTo>
                  <a:cubicBezTo>
                    <a:pt x="3254" y="362"/>
                    <a:pt x="3261" y="361"/>
                    <a:pt x="3268" y="358"/>
                  </a:cubicBezTo>
                  <a:cubicBezTo>
                    <a:pt x="3277" y="364"/>
                    <a:pt x="3286" y="367"/>
                    <a:pt x="3277" y="386"/>
                  </a:cubicBezTo>
                  <a:cubicBezTo>
                    <a:pt x="3277" y="401"/>
                    <a:pt x="3281" y="419"/>
                    <a:pt x="3295" y="419"/>
                  </a:cubicBezTo>
                  <a:cubicBezTo>
                    <a:pt x="3301" y="419"/>
                    <a:pt x="3310" y="415"/>
                    <a:pt x="3321" y="405"/>
                  </a:cubicBezTo>
                  <a:cubicBezTo>
                    <a:pt x="3330" y="411"/>
                    <a:pt x="3330" y="411"/>
                    <a:pt x="3321" y="430"/>
                  </a:cubicBezTo>
                  <a:cubicBezTo>
                    <a:pt x="3321" y="443"/>
                    <a:pt x="3318" y="455"/>
                    <a:pt x="3321" y="455"/>
                  </a:cubicBezTo>
                  <a:cubicBezTo>
                    <a:pt x="3323" y="455"/>
                    <a:pt x="3329" y="450"/>
                    <a:pt x="3340" y="436"/>
                  </a:cubicBezTo>
                  <a:cubicBezTo>
                    <a:pt x="3345" y="434"/>
                    <a:pt x="3351" y="433"/>
                    <a:pt x="3357" y="433"/>
                  </a:cubicBezTo>
                  <a:cubicBezTo>
                    <a:pt x="3376" y="433"/>
                    <a:pt x="3394" y="446"/>
                    <a:pt x="3399" y="468"/>
                  </a:cubicBezTo>
                  <a:cubicBezTo>
                    <a:pt x="3403" y="469"/>
                    <a:pt x="3406" y="470"/>
                    <a:pt x="3410" y="470"/>
                  </a:cubicBezTo>
                  <a:cubicBezTo>
                    <a:pt x="3415" y="470"/>
                    <a:pt x="3420" y="467"/>
                    <a:pt x="3424" y="455"/>
                  </a:cubicBezTo>
                  <a:lnTo>
                    <a:pt x="3434" y="436"/>
                  </a:lnTo>
                  <a:lnTo>
                    <a:pt x="3434" y="436"/>
                  </a:lnTo>
                  <a:cubicBezTo>
                    <a:pt x="3429" y="459"/>
                    <a:pt x="3426" y="470"/>
                    <a:pt x="3430" y="470"/>
                  </a:cubicBezTo>
                  <a:cubicBezTo>
                    <a:pt x="3432" y="470"/>
                    <a:pt x="3439" y="462"/>
                    <a:pt x="3453" y="446"/>
                  </a:cubicBezTo>
                  <a:cubicBezTo>
                    <a:pt x="3457" y="437"/>
                    <a:pt x="3461" y="433"/>
                    <a:pt x="3463" y="433"/>
                  </a:cubicBezTo>
                  <a:lnTo>
                    <a:pt x="3463" y="433"/>
                  </a:lnTo>
                  <a:cubicBezTo>
                    <a:pt x="3465" y="433"/>
                    <a:pt x="3465" y="439"/>
                    <a:pt x="3462" y="449"/>
                  </a:cubicBezTo>
                  <a:cubicBezTo>
                    <a:pt x="3459" y="474"/>
                    <a:pt x="3468" y="477"/>
                    <a:pt x="3468" y="477"/>
                  </a:cubicBezTo>
                  <a:cubicBezTo>
                    <a:pt x="3503" y="483"/>
                    <a:pt x="3540" y="493"/>
                    <a:pt x="3572" y="505"/>
                  </a:cubicBezTo>
                  <a:cubicBezTo>
                    <a:pt x="3619" y="529"/>
                    <a:pt x="3646" y="542"/>
                    <a:pt x="3661" y="542"/>
                  </a:cubicBezTo>
                  <a:cubicBezTo>
                    <a:pt x="3668" y="542"/>
                    <a:pt x="3672" y="539"/>
                    <a:pt x="3675" y="533"/>
                  </a:cubicBezTo>
                  <a:cubicBezTo>
                    <a:pt x="3683" y="528"/>
                    <a:pt x="3688" y="525"/>
                    <a:pt x="3690" y="525"/>
                  </a:cubicBezTo>
                  <a:cubicBezTo>
                    <a:pt x="3694" y="525"/>
                    <a:pt x="3694" y="530"/>
                    <a:pt x="3694" y="543"/>
                  </a:cubicBezTo>
                  <a:cubicBezTo>
                    <a:pt x="3691" y="568"/>
                    <a:pt x="3700" y="571"/>
                    <a:pt x="3710" y="574"/>
                  </a:cubicBezTo>
                  <a:cubicBezTo>
                    <a:pt x="3719" y="577"/>
                    <a:pt x="3725" y="583"/>
                    <a:pt x="3719" y="602"/>
                  </a:cubicBezTo>
                  <a:cubicBezTo>
                    <a:pt x="3730" y="591"/>
                    <a:pt x="3733" y="588"/>
                    <a:pt x="3737" y="588"/>
                  </a:cubicBezTo>
                  <a:cubicBezTo>
                    <a:pt x="3739" y="588"/>
                    <a:pt x="3741" y="589"/>
                    <a:pt x="3744" y="590"/>
                  </a:cubicBezTo>
                  <a:cubicBezTo>
                    <a:pt x="3739" y="603"/>
                    <a:pt x="3739" y="609"/>
                    <a:pt x="3744" y="609"/>
                  </a:cubicBezTo>
                  <a:cubicBezTo>
                    <a:pt x="3748" y="609"/>
                    <a:pt x="3753" y="606"/>
                    <a:pt x="3760" y="599"/>
                  </a:cubicBezTo>
                  <a:cubicBezTo>
                    <a:pt x="3773" y="582"/>
                    <a:pt x="3781" y="574"/>
                    <a:pt x="3782" y="574"/>
                  </a:cubicBezTo>
                  <a:lnTo>
                    <a:pt x="3782" y="574"/>
                  </a:lnTo>
                  <a:cubicBezTo>
                    <a:pt x="3783" y="574"/>
                    <a:pt x="3779" y="583"/>
                    <a:pt x="3769" y="602"/>
                  </a:cubicBezTo>
                  <a:cubicBezTo>
                    <a:pt x="3762" y="619"/>
                    <a:pt x="3771" y="638"/>
                    <a:pt x="3776" y="638"/>
                  </a:cubicBezTo>
                  <a:cubicBezTo>
                    <a:pt x="3777" y="638"/>
                    <a:pt x="3778" y="636"/>
                    <a:pt x="3778" y="630"/>
                  </a:cubicBezTo>
                  <a:cubicBezTo>
                    <a:pt x="3788" y="612"/>
                    <a:pt x="3804" y="618"/>
                    <a:pt x="3822" y="605"/>
                  </a:cubicBezTo>
                  <a:cubicBezTo>
                    <a:pt x="3829" y="609"/>
                    <a:pt x="3838" y="612"/>
                    <a:pt x="3829" y="630"/>
                  </a:cubicBezTo>
                  <a:cubicBezTo>
                    <a:pt x="3830" y="643"/>
                    <a:pt x="3847" y="648"/>
                    <a:pt x="3865" y="648"/>
                  </a:cubicBezTo>
                  <a:cubicBezTo>
                    <a:pt x="3879" y="648"/>
                    <a:pt x="3893" y="645"/>
                    <a:pt x="3901" y="640"/>
                  </a:cubicBezTo>
                  <a:cubicBezTo>
                    <a:pt x="3903" y="630"/>
                    <a:pt x="3907" y="626"/>
                    <a:pt x="3909" y="626"/>
                  </a:cubicBezTo>
                  <a:lnTo>
                    <a:pt x="3909" y="626"/>
                  </a:lnTo>
                  <a:cubicBezTo>
                    <a:pt x="3912" y="626"/>
                    <a:pt x="3912" y="633"/>
                    <a:pt x="3907" y="643"/>
                  </a:cubicBezTo>
                  <a:cubicBezTo>
                    <a:pt x="3901" y="662"/>
                    <a:pt x="3910" y="665"/>
                    <a:pt x="3916" y="668"/>
                  </a:cubicBezTo>
                  <a:cubicBezTo>
                    <a:pt x="3921" y="664"/>
                    <a:pt x="3924" y="663"/>
                    <a:pt x="3925" y="663"/>
                  </a:cubicBezTo>
                  <a:cubicBezTo>
                    <a:pt x="3931" y="663"/>
                    <a:pt x="3924" y="679"/>
                    <a:pt x="3919" y="693"/>
                  </a:cubicBezTo>
                  <a:cubicBezTo>
                    <a:pt x="3901" y="709"/>
                    <a:pt x="3910" y="712"/>
                    <a:pt x="3929" y="718"/>
                  </a:cubicBezTo>
                  <a:cubicBezTo>
                    <a:pt x="3934" y="714"/>
                    <a:pt x="3940" y="713"/>
                    <a:pt x="3947" y="713"/>
                  </a:cubicBezTo>
                  <a:cubicBezTo>
                    <a:pt x="3965" y="713"/>
                    <a:pt x="3988" y="721"/>
                    <a:pt x="4007" y="728"/>
                  </a:cubicBezTo>
                  <a:cubicBezTo>
                    <a:pt x="4020" y="733"/>
                    <a:pt x="4030" y="736"/>
                    <a:pt x="4040" y="736"/>
                  </a:cubicBezTo>
                  <a:cubicBezTo>
                    <a:pt x="4062" y="736"/>
                    <a:pt x="4076" y="721"/>
                    <a:pt x="4098" y="696"/>
                  </a:cubicBezTo>
                  <a:lnTo>
                    <a:pt x="4123" y="662"/>
                  </a:lnTo>
                  <a:lnTo>
                    <a:pt x="4108" y="699"/>
                  </a:lnTo>
                  <a:cubicBezTo>
                    <a:pt x="4101" y="721"/>
                    <a:pt x="4098" y="743"/>
                    <a:pt x="4095" y="762"/>
                  </a:cubicBezTo>
                  <a:cubicBezTo>
                    <a:pt x="4096" y="762"/>
                    <a:pt x="4096" y="762"/>
                    <a:pt x="4097" y="762"/>
                  </a:cubicBezTo>
                  <a:cubicBezTo>
                    <a:pt x="4105" y="762"/>
                    <a:pt x="4111" y="745"/>
                    <a:pt x="4120" y="728"/>
                  </a:cubicBezTo>
                  <a:cubicBezTo>
                    <a:pt x="4123" y="720"/>
                    <a:pt x="4126" y="716"/>
                    <a:pt x="4130" y="716"/>
                  </a:cubicBezTo>
                  <a:cubicBezTo>
                    <a:pt x="4134" y="716"/>
                    <a:pt x="4140" y="723"/>
                    <a:pt x="4145" y="737"/>
                  </a:cubicBezTo>
                  <a:cubicBezTo>
                    <a:pt x="4153" y="752"/>
                    <a:pt x="4159" y="759"/>
                    <a:pt x="4166" y="759"/>
                  </a:cubicBezTo>
                  <a:cubicBezTo>
                    <a:pt x="4171" y="759"/>
                    <a:pt x="4176" y="756"/>
                    <a:pt x="4183" y="750"/>
                  </a:cubicBezTo>
                  <a:cubicBezTo>
                    <a:pt x="4189" y="753"/>
                    <a:pt x="4198" y="756"/>
                    <a:pt x="4202" y="778"/>
                  </a:cubicBezTo>
                  <a:cubicBezTo>
                    <a:pt x="4204" y="779"/>
                    <a:pt x="4206" y="779"/>
                    <a:pt x="4208" y="779"/>
                  </a:cubicBezTo>
                  <a:cubicBezTo>
                    <a:pt x="4211" y="779"/>
                    <a:pt x="4213" y="775"/>
                    <a:pt x="4217" y="762"/>
                  </a:cubicBezTo>
                  <a:cubicBezTo>
                    <a:pt x="4220" y="752"/>
                    <a:pt x="4223" y="747"/>
                    <a:pt x="4227" y="747"/>
                  </a:cubicBezTo>
                  <a:cubicBezTo>
                    <a:pt x="4231" y="747"/>
                    <a:pt x="4234" y="755"/>
                    <a:pt x="4236" y="768"/>
                  </a:cubicBezTo>
                  <a:cubicBezTo>
                    <a:pt x="4234" y="796"/>
                    <a:pt x="4245" y="809"/>
                    <a:pt x="4254" y="809"/>
                  </a:cubicBezTo>
                  <a:cubicBezTo>
                    <a:pt x="4258" y="809"/>
                    <a:pt x="4262" y="806"/>
                    <a:pt x="4264" y="800"/>
                  </a:cubicBezTo>
                  <a:cubicBezTo>
                    <a:pt x="4268" y="786"/>
                    <a:pt x="4274" y="782"/>
                    <a:pt x="4279" y="782"/>
                  </a:cubicBezTo>
                  <a:cubicBezTo>
                    <a:pt x="4283" y="782"/>
                    <a:pt x="4286" y="783"/>
                    <a:pt x="4289" y="784"/>
                  </a:cubicBezTo>
                  <a:cubicBezTo>
                    <a:pt x="4293" y="785"/>
                    <a:pt x="4297" y="787"/>
                    <a:pt x="4301" y="787"/>
                  </a:cubicBezTo>
                  <a:cubicBezTo>
                    <a:pt x="4307" y="787"/>
                    <a:pt x="4314" y="784"/>
                    <a:pt x="4324" y="775"/>
                  </a:cubicBezTo>
                  <a:lnTo>
                    <a:pt x="4339" y="781"/>
                  </a:lnTo>
                  <a:cubicBezTo>
                    <a:pt x="4348" y="784"/>
                    <a:pt x="4336" y="797"/>
                    <a:pt x="4329" y="797"/>
                  </a:cubicBezTo>
                  <a:cubicBezTo>
                    <a:pt x="4328" y="797"/>
                    <a:pt x="4327" y="797"/>
                    <a:pt x="4327" y="797"/>
                  </a:cubicBezTo>
                  <a:lnTo>
                    <a:pt x="4327" y="797"/>
                  </a:lnTo>
                  <a:lnTo>
                    <a:pt x="4330" y="822"/>
                  </a:lnTo>
                  <a:cubicBezTo>
                    <a:pt x="4336" y="823"/>
                    <a:pt x="4342" y="824"/>
                    <a:pt x="4347" y="824"/>
                  </a:cubicBezTo>
                  <a:cubicBezTo>
                    <a:pt x="4354" y="824"/>
                    <a:pt x="4361" y="821"/>
                    <a:pt x="4371" y="812"/>
                  </a:cubicBezTo>
                  <a:cubicBezTo>
                    <a:pt x="4382" y="793"/>
                    <a:pt x="4387" y="784"/>
                    <a:pt x="4388" y="784"/>
                  </a:cubicBezTo>
                  <a:lnTo>
                    <a:pt x="4388" y="784"/>
                  </a:lnTo>
                  <a:cubicBezTo>
                    <a:pt x="4390" y="784"/>
                    <a:pt x="4386" y="793"/>
                    <a:pt x="4380" y="812"/>
                  </a:cubicBezTo>
                  <a:cubicBezTo>
                    <a:pt x="4376" y="828"/>
                    <a:pt x="4376" y="844"/>
                    <a:pt x="4383" y="844"/>
                  </a:cubicBezTo>
                  <a:cubicBezTo>
                    <a:pt x="4385" y="844"/>
                    <a:pt x="4389" y="842"/>
                    <a:pt x="4393" y="837"/>
                  </a:cubicBezTo>
                  <a:cubicBezTo>
                    <a:pt x="4401" y="823"/>
                    <a:pt x="4407" y="818"/>
                    <a:pt x="4410" y="818"/>
                  </a:cubicBezTo>
                  <a:cubicBezTo>
                    <a:pt x="4416" y="818"/>
                    <a:pt x="4415" y="832"/>
                    <a:pt x="4412" y="844"/>
                  </a:cubicBezTo>
                  <a:cubicBezTo>
                    <a:pt x="4400" y="864"/>
                    <a:pt x="4395" y="873"/>
                    <a:pt x="4401" y="873"/>
                  </a:cubicBezTo>
                  <a:cubicBezTo>
                    <a:pt x="4406" y="873"/>
                    <a:pt x="4418" y="866"/>
                    <a:pt x="4440" y="853"/>
                  </a:cubicBezTo>
                  <a:cubicBezTo>
                    <a:pt x="4443" y="853"/>
                    <a:pt x="4446" y="854"/>
                    <a:pt x="4450" y="854"/>
                  </a:cubicBezTo>
                  <a:cubicBezTo>
                    <a:pt x="4464" y="854"/>
                    <a:pt x="4484" y="851"/>
                    <a:pt x="4503" y="851"/>
                  </a:cubicBezTo>
                  <a:cubicBezTo>
                    <a:pt x="4512" y="851"/>
                    <a:pt x="4520" y="851"/>
                    <a:pt x="4527" y="853"/>
                  </a:cubicBezTo>
                  <a:cubicBezTo>
                    <a:pt x="4561" y="862"/>
                    <a:pt x="4580" y="868"/>
                    <a:pt x="4587" y="889"/>
                  </a:cubicBezTo>
                  <a:lnTo>
                    <a:pt x="4587" y="889"/>
                  </a:lnTo>
                  <a:cubicBezTo>
                    <a:pt x="4591" y="878"/>
                    <a:pt x="4597" y="874"/>
                    <a:pt x="4606" y="874"/>
                  </a:cubicBezTo>
                  <a:cubicBezTo>
                    <a:pt x="4611" y="874"/>
                    <a:pt x="4619" y="876"/>
                    <a:pt x="4628" y="878"/>
                  </a:cubicBezTo>
                  <a:cubicBezTo>
                    <a:pt x="4637" y="888"/>
                    <a:pt x="4646" y="892"/>
                    <a:pt x="4654" y="892"/>
                  </a:cubicBezTo>
                  <a:cubicBezTo>
                    <a:pt x="4668" y="892"/>
                    <a:pt x="4679" y="881"/>
                    <a:pt x="4687" y="869"/>
                  </a:cubicBezTo>
                  <a:lnTo>
                    <a:pt x="4668" y="865"/>
                  </a:lnTo>
                  <a:cubicBezTo>
                    <a:pt x="4674" y="844"/>
                    <a:pt x="4679" y="834"/>
                    <a:pt x="4684" y="834"/>
                  </a:cubicBezTo>
                  <a:cubicBezTo>
                    <a:pt x="4689" y="834"/>
                    <a:pt x="4694" y="841"/>
                    <a:pt x="4700" y="853"/>
                  </a:cubicBezTo>
                  <a:cubicBezTo>
                    <a:pt x="4709" y="853"/>
                    <a:pt x="4706" y="875"/>
                    <a:pt x="4703" y="894"/>
                  </a:cubicBezTo>
                  <a:cubicBezTo>
                    <a:pt x="4697" y="916"/>
                    <a:pt x="4703" y="938"/>
                    <a:pt x="4712" y="941"/>
                  </a:cubicBezTo>
                  <a:cubicBezTo>
                    <a:pt x="4714" y="941"/>
                    <a:pt x="4717" y="941"/>
                    <a:pt x="4718" y="941"/>
                  </a:cubicBezTo>
                  <a:cubicBezTo>
                    <a:pt x="4725" y="941"/>
                    <a:pt x="4730" y="939"/>
                    <a:pt x="4725" y="922"/>
                  </a:cubicBezTo>
                  <a:cubicBezTo>
                    <a:pt x="4729" y="906"/>
                    <a:pt x="4731" y="902"/>
                    <a:pt x="4735" y="902"/>
                  </a:cubicBezTo>
                  <a:cubicBezTo>
                    <a:pt x="4736" y="902"/>
                    <a:pt x="4738" y="902"/>
                    <a:pt x="4741" y="903"/>
                  </a:cubicBezTo>
                  <a:cubicBezTo>
                    <a:pt x="4743" y="903"/>
                    <a:pt x="4745" y="903"/>
                    <a:pt x="4748" y="903"/>
                  </a:cubicBezTo>
                  <a:cubicBezTo>
                    <a:pt x="4755" y="903"/>
                    <a:pt x="4762" y="902"/>
                    <a:pt x="4772" y="887"/>
                  </a:cubicBezTo>
                  <a:cubicBezTo>
                    <a:pt x="4774" y="870"/>
                    <a:pt x="4781" y="868"/>
                    <a:pt x="4788" y="868"/>
                  </a:cubicBezTo>
                  <a:cubicBezTo>
                    <a:pt x="4790" y="868"/>
                    <a:pt x="4792" y="869"/>
                    <a:pt x="4794" y="869"/>
                  </a:cubicBezTo>
                  <a:cubicBezTo>
                    <a:pt x="4797" y="881"/>
                    <a:pt x="4806" y="894"/>
                    <a:pt x="4819" y="897"/>
                  </a:cubicBezTo>
                  <a:lnTo>
                    <a:pt x="4819" y="897"/>
                  </a:lnTo>
                  <a:cubicBezTo>
                    <a:pt x="4818" y="902"/>
                    <a:pt x="4817" y="909"/>
                    <a:pt x="4816" y="916"/>
                  </a:cubicBezTo>
                  <a:cubicBezTo>
                    <a:pt x="4813" y="931"/>
                    <a:pt x="4813" y="944"/>
                    <a:pt x="4816" y="960"/>
                  </a:cubicBezTo>
                  <a:cubicBezTo>
                    <a:pt x="4825" y="960"/>
                    <a:pt x="4828" y="941"/>
                    <a:pt x="4828" y="941"/>
                  </a:cubicBezTo>
                  <a:cubicBezTo>
                    <a:pt x="4829" y="937"/>
                    <a:pt x="4840" y="935"/>
                    <a:pt x="4857" y="935"/>
                  </a:cubicBezTo>
                  <a:cubicBezTo>
                    <a:pt x="4919" y="935"/>
                    <a:pt x="5064" y="956"/>
                    <a:pt x="5088" y="956"/>
                  </a:cubicBezTo>
                  <a:cubicBezTo>
                    <a:pt x="5097" y="970"/>
                    <a:pt x="5109" y="977"/>
                    <a:pt x="5118" y="977"/>
                  </a:cubicBezTo>
                  <a:cubicBezTo>
                    <a:pt x="5125" y="977"/>
                    <a:pt x="5129" y="973"/>
                    <a:pt x="5126" y="963"/>
                  </a:cubicBezTo>
                  <a:cubicBezTo>
                    <a:pt x="5126" y="950"/>
                    <a:pt x="5141" y="947"/>
                    <a:pt x="5165" y="947"/>
                  </a:cubicBezTo>
                  <a:cubicBezTo>
                    <a:pt x="5182" y="947"/>
                    <a:pt x="5205" y="949"/>
                    <a:pt x="5229" y="950"/>
                  </a:cubicBezTo>
                  <a:cubicBezTo>
                    <a:pt x="5256" y="953"/>
                    <a:pt x="5281" y="955"/>
                    <a:pt x="5300" y="955"/>
                  </a:cubicBezTo>
                  <a:cubicBezTo>
                    <a:pt x="5328" y="955"/>
                    <a:pt x="5345" y="951"/>
                    <a:pt x="5345" y="938"/>
                  </a:cubicBezTo>
                  <a:lnTo>
                    <a:pt x="5374" y="941"/>
                  </a:lnTo>
                  <a:cubicBezTo>
                    <a:pt x="5392" y="941"/>
                    <a:pt x="5411" y="922"/>
                    <a:pt x="5421" y="922"/>
                  </a:cubicBezTo>
                  <a:cubicBezTo>
                    <a:pt x="5425" y="911"/>
                    <a:pt x="5430" y="905"/>
                    <a:pt x="5432" y="905"/>
                  </a:cubicBezTo>
                  <a:lnTo>
                    <a:pt x="5432" y="905"/>
                  </a:lnTo>
                  <a:cubicBezTo>
                    <a:pt x="5435" y="905"/>
                    <a:pt x="5435" y="911"/>
                    <a:pt x="5430" y="922"/>
                  </a:cubicBezTo>
                  <a:cubicBezTo>
                    <a:pt x="5430" y="941"/>
                    <a:pt x="5430" y="963"/>
                    <a:pt x="5439" y="963"/>
                  </a:cubicBezTo>
                  <a:cubicBezTo>
                    <a:pt x="5441" y="963"/>
                    <a:pt x="5442" y="963"/>
                    <a:pt x="5443" y="963"/>
                  </a:cubicBezTo>
                  <a:cubicBezTo>
                    <a:pt x="5458" y="963"/>
                    <a:pt x="5458" y="942"/>
                    <a:pt x="5458" y="922"/>
                  </a:cubicBezTo>
                  <a:cubicBezTo>
                    <a:pt x="5458" y="903"/>
                    <a:pt x="5468" y="903"/>
                    <a:pt x="5468" y="903"/>
                  </a:cubicBezTo>
                  <a:cubicBezTo>
                    <a:pt x="5477" y="903"/>
                    <a:pt x="5477" y="903"/>
                    <a:pt x="5477" y="922"/>
                  </a:cubicBezTo>
                  <a:lnTo>
                    <a:pt x="5477" y="966"/>
                  </a:lnTo>
                  <a:lnTo>
                    <a:pt x="5486" y="966"/>
                  </a:lnTo>
                  <a:cubicBezTo>
                    <a:pt x="5486" y="944"/>
                    <a:pt x="5496" y="944"/>
                    <a:pt x="5496" y="944"/>
                  </a:cubicBezTo>
                  <a:cubicBezTo>
                    <a:pt x="5505" y="944"/>
                    <a:pt x="5505" y="944"/>
                    <a:pt x="5505" y="988"/>
                  </a:cubicBezTo>
                  <a:cubicBezTo>
                    <a:pt x="5505" y="1008"/>
                    <a:pt x="5508" y="1018"/>
                    <a:pt x="5511" y="1018"/>
                  </a:cubicBezTo>
                  <a:cubicBezTo>
                    <a:pt x="5515" y="1018"/>
                    <a:pt x="5519" y="1008"/>
                    <a:pt x="5524" y="988"/>
                  </a:cubicBezTo>
                  <a:lnTo>
                    <a:pt x="5543" y="966"/>
                  </a:lnTo>
                  <a:cubicBezTo>
                    <a:pt x="5546" y="980"/>
                    <a:pt x="5550" y="985"/>
                    <a:pt x="5554" y="985"/>
                  </a:cubicBezTo>
                  <a:cubicBezTo>
                    <a:pt x="5563" y="985"/>
                    <a:pt x="5574" y="960"/>
                    <a:pt x="5580" y="947"/>
                  </a:cubicBezTo>
                  <a:cubicBezTo>
                    <a:pt x="5585" y="967"/>
                    <a:pt x="5590" y="978"/>
                    <a:pt x="5595" y="978"/>
                  </a:cubicBezTo>
                  <a:cubicBezTo>
                    <a:pt x="5599" y="978"/>
                    <a:pt x="5604" y="967"/>
                    <a:pt x="5609" y="947"/>
                  </a:cubicBezTo>
                  <a:cubicBezTo>
                    <a:pt x="5609" y="936"/>
                    <a:pt x="5611" y="931"/>
                    <a:pt x="5614" y="931"/>
                  </a:cubicBezTo>
                  <a:cubicBezTo>
                    <a:pt x="5618" y="931"/>
                    <a:pt x="5623" y="936"/>
                    <a:pt x="5627" y="947"/>
                  </a:cubicBezTo>
                  <a:cubicBezTo>
                    <a:pt x="5637" y="966"/>
                    <a:pt x="5646" y="966"/>
                    <a:pt x="5665" y="966"/>
                  </a:cubicBezTo>
                  <a:cubicBezTo>
                    <a:pt x="5674" y="947"/>
                    <a:pt x="5740" y="944"/>
                    <a:pt x="5819" y="941"/>
                  </a:cubicBezTo>
                  <a:cubicBezTo>
                    <a:pt x="5903" y="938"/>
                    <a:pt x="5960" y="931"/>
                    <a:pt x="5956" y="909"/>
                  </a:cubicBezTo>
                  <a:cubicBezTo>
                    <a:pt x="5966" y="909"/>
                    <a:pt x="5966" y="909"/>
                    <a:pt x="5978" y="928"/>
                  </a:cubicBezTo>
                  <a:cubicBezTo>
                    <a:pt x="5978" y="937"/>
                    <a:pt x="5980" y="942"/>
                    <a:pt x="5982" y="942"/>
                  </a:cubicBezTo>
                  <a:cubicBezTo>
                    <a:pt x="5985" y="942"/>
                    <a:pt x="5990" y="931"/>
                    <a:pt x="5994" y="906"/>
                  </a:cubicBezTo>
                  <a:cubicBezTo>
                    <a:pt x="5998" y="894"/>
                    <a:pt x="5998" y="881"/>
                    <a:pt x="5999" y="881"/>
                  </a:cubicBezTo>
                  <a:cubicBezTo>
                    <a:pt x="6000" y="881"/>
                    <a:pt x="6001" y="888"/>
                    <a:pt x="6003" y="906"/>
                  </a:cubicBezTo>
                  <a:cubicBezTo>
                    <a:pt x="6006" y="920"/>
                    <a:pt x="6016" y="923"/>
                    <a:pt x="6035" y="923"/>
                  </a:cubicBezTo>
                  <a:cubicBezTo>
                    <a:pt x="6043" y="923"/>
                    <a:pt x="6052" y="923"/>
                    <a:pt x="6063" y="922"/>
                  </a:cubicBezTo>
                  <a:cubicBezTo>
                    <a:pt x="6091" y="919"/>
                    <a:pt x="6129" y="913"/>
                    <a:pt x="6126" y="894"/>
                  </a:cubicBezTo>
                  <a:cubicBezTo>
                    <a:pt x="6134" y="881"/>
                    <a:pt x="6138" y="874"/>
                    <a:pt x="6139" y="874"/>
                  </a:cubicBezTo>
                  <a:lnTo>
                    <a:pt x="6139" y="874"/>
                  </a:lnTo>
                  <a:cubicBezTo>
                    <a:pt x="6140" y="874"/>
                    <a:pt x="6138" y="880"/>
                    <a:pt x="6135" y="891"/>
                  </a:cubicBezTo>
                  <a:cubicBezTo>
                    <a:pt x="6133" y="916"/>
                    <a:pt x="6149" y="930"/>
                    <a:pt x="6167" y="930"/>
                  </a:cubicBezTo>
                  <a:cubicBezTo>
                    <a:pt x="6180" y="930"/>
                    <a:pt x="6195" y="922"/>
                    <a:pt x="6204" y="903"/>
                  </a:cubicBezTo>
                  <a:cubicBezTo>
                    <a:pt x="6207" y="902"/>
                    <a:pt x="6209" y="902"/>
                    <a:pt x="6212" y="902"/>
                  </a:cubicBezTo>
                  <a:cubicBezTo>
                    <a:pt x="6218" y="902"/>
                    <a:pt x="6224" y="905"/>
                    <a:pt x="6226" y="919"/>
                  </a:cubicBezTo>
                  <a:cubicBezTo>
                    <a:pt x="6235" y="919"/>
                    <a:pt x="6245" y="919"/>
                    <a:pt x="6270" y="894"/>
                  </a:cubicBezTo>
                  <a:cubicBezTo>
                    <a:pt x="6279" y="891"/>
                    <a:pt x="6317" y="884"/>
                    <a:pt x="6333" y="881"/>
                  </a:cubicBezTo>
                  <a:cubicBezTo>
                    <a:pt x="6351" y="878"/>
                    <a:pt x="6367" y="853"/>
                    <a:pt x="6367" y="853"/>
                  </a:cubicBezTo>
                  <a:lnTo>
                    <a:pt x="6376" y="853"/>
                  </a:lnTo>
                  <a:cubicBezTo>
                    <a:pt x="6378" y="861"/>
                    <a:pt x="6386" y="864"/>
                    <a:pt x="6400" y="864"/>
                  </a:cubicBezTo>
                  <a:cubicBezTo>
                    <a:pt x="6421" y="864"/>
                    <a:pt x="6453" y="857"/>
                    <a:pt x="6492" y="850"/>
                  </a:cubicBezTo>
                  <a:cubicBezTo>
                    <a:pt x="6533" y="840"/>
                    <a:pt x="6570" y="831"/>
                    <a:pt x="6596" y="831"/>
                  </a:cubicBezTo>
                  <a:cubicBezTo>
                    <a:pt x="6611" y="831"/>
                    <a:pt x="6622" y="834"/>
                    <a:pt x="6627" y="840"/>
                  </a:cubicBezTo>
                  <a:cubicBezTo>
                    <a:pt x="6627" y="840"/>
                    <a:pt x="6637" y="837"/>
                    <a:pt x="6640" y="815"/>
                  </a:cubicBezTo>
                  <a:cubicBezTo>
                    <a:pt x="6638" y="788"/>
                    <a:pt x="6641" y="778"/>
                    <a:pt x="6647" y="778"/>
                  </a:cubicBezTo>
                  <a:cubicBezTo>
                    <a:pt x="6651" y="778"/>
                    <a:pt x="6656" y="781"/>
                    <a:pt x="6662" y="787"/>
                  </a:cubicBezTo>
                  <a:cubicBezTo>
                    <a:pt x="6670" y="804"/>
                    <a:pt x="6681" y="812"/>
                    <a:pt x="6691" y="812"/>
                  </a:cubicBezTo>
                  <a:cubicBezTo>
                    <a:pt x="6705" y="812"/>
                    <a:pt x="6717" y="798"/>
                    <a:pt x="6715" y="775"/>
                  </a:cubicBezTo>
                  <a:cubicBezTo>
                    <a:pt x="6713" y="768"/>
                    <a:pt x="6712" y="765"/>
                    <a:pt x="6712" y="765"/>
                  </a:cubicBezTo>
                  <a:lnTo>
                    <a:pt x="6712" y="765"/>
                  </a:lnTo>
                  <a:cubicBezTo>
                    <a:pt x="6712" y="765"/>
                    <a:pt x="6717" y="780"/>
                    <a:pt x="6721" y="793"/>
                  </a:cubicBezTo>
                  <a:cubicBezTo>
                    <a:pt x="6728" y="806"/>
                    <a:pt x="6735" y="811"/>
                    <a:pt x="6742" y="811"/>
                  </a:cubicBezTo>
                  <a:cubicBezTo>
                    <a:pt x="6755" y="811"/>
                    <a:pt x="6764" y="789"/>
                    <a:pt x="6762" y="759"/>
                  </a:cubicBezTo>
                  <a:lnTo>
                    <a:pt x="6762" y="759"/>
                  </a:lnTo>
                  <a:cubicBezTo>
                    <a:pt x="6772" y="771"/>
                    <a:pt x="6782" y="782"/>
                    <a:pt x="6788" y="782"/>
                  </a:cubicBezTo>
                  <a:cubicBezTo>
                    <a:pt x="6791" y="782"/>
                    <a:pt x="6793" y="779"/>
                    <a:pt x="6793" y="771"/>
                  </a:cubicBezTo>
                  <a:cubicBezTo>
                    <a:pt x="6795" y="771"/>
                    <a:pt x="6797" y="770"/>
                    <a:pt x="6798" y="770"/>
                  </a:cubicBezTo>
                  <a:cubicBezTo>
                    <a:pt x="6803" y="770"/>
                    <a:pt x="6805" y="777"/>
                    <a:pt x="6815" y="809"/>
                  </a:cubicBezTo>
                  <a:cubicBezTo>
                    <a:pt x="6821" y="827"/>
                    <a:pt x="6827" y="847"/>
                    <a:pt x="6835" y="847"/>
                  </a:cubicBezTo>
                  <a:cubicBezTo>
                    <a:pt x="6836" y="847"/>
                    <a:pt x="6836" y="847"/>
                    <a:pt x="6837" y="847"/>
                  </a:cubicBezTo>
                  <a:cubicBezTo>
                    <a:pt x="6846" y="844"/>
                    <a:pt x="6840" y="825"/>
                    <a:pt x="6834" y="803"/>
                  </a:cubicBezTo>
                  <a:lnTo>
                    <a:pt x="6853" y="800"/>
                  </a:lnTo>
                  <a:cubicBezTo>
                    <a:pt x="6853" y="800"/>
                    <a:pt x="6862" y="797"/>
                    <a:pt x="6856" y="775"/>
                  </a:cubicBezTo>
                  <a:cubicBezTo>
                    <a:pt x="6850" y="756"/>
                    <a:pt x="6859" y="753"/>
                    <a:pt x="6868" y="750"/>
                  </a:cubicBezTo>
                  <a:cubicBezTo>
                    <a:pt x="6870" y="756"/>
                    <a:pt x="6872" y="758"/>
                    <a:pt x="6873" y="758"/>
                  </a:cubicBezTo>
                  <a:cubicBezTo>
                    <a:pt x="6875" y="758"/>
                    <a:pt x="6873" y="742"/>
                    <a:pt x="6862" y="731"/>
                  </a:cubicBezTo>
                  <a:cubicBezTo>
                    <a:pt x="6853" y="712"/>
                    <a:pt x="6846" y="690"/>
                    <a:pt x="6856" y="690"/>
                  </a:cubicBezTo>
                  <a:lnTo>
                    <a:pt x="6843" y="649"/>
                  </a:lnTo>
                  <a:cubicBezTo>
                    <a:pt x="6831" y="609"/>
                    <a:pt x="6825" y="590"/>
                    <a:pt x="6799" y="574"/>
                  </a:cubicBezTo>
                  <a:cubicBezTo>
                    <a:pt x="6780" y="570"/>
                    <a:pt x="6763" y="565"/>
                    <a:pt x="6752" y="565"/>
                  </a:cubicBezTo>
                  <a:cubicBezTo>
                    <a:pt x="6739" y="565"/>
                    <a:pt x="6733" y="571"/>
                    <a:pt x="6740" y="593"/>
                  </a:cubicBezTo>
                  <a:cubicBezTo>
                    <a:pt x="6740" y="593"/>
                    <a:pt x="6737" y="615"/>
                    <a:pt x="6727" y="618"/>
                  </a:cubicBezTo>
                  <a:cubicBezTo>
                    <a:pt x="6727" y="618"/>
                    <a:pt x="6726" y="618"/>
                    <a:pt x="6725" y="618"/>
                  </a:cubicBezTo>
                  <a:cubicBezTo>
                    <a:pt x="6716" y="618"/>
                    <a:pt x="6702" y="602"/>
                    <a:pt x="6702" y="602"/>
                  </a:cubicBezTo>
                  <a:cubicBezTo>
                    <a:pt x="6701" y="595"/>
                    <a:pt x="6695" y="592"/>
                    <a:pt x="6684" y="592"/>
                  </a:cubicBezTo>
                  <a:cubicBezTo>
                    <a:pt x="6670" y="592"/>
                    <a:pt x="6647" y="598"/>
                    <a:pt x="6621" y="605"/>
                  </a:cubicBezTo>
                  <a:cubicBezTo>
                    <a:pt x="6592" y="612"/>
                    <a:pt x="6571" y="617"/>
                    <a:pt x="6556" y="617"/>
                  </a:cubicBezTo>
                  <a:cubicBezTo>
                    <a:pt x="6543" y="617"/>
                    <a:pt x="6534" y="614"/>
                    <a:pt x="6527" y="605"/>
                  </a:cubicBezTo>
                  <a:cubicBezTo>
                    <a:pt x="6514" y="590"/>
                    <a:pt x="6505" y="590"/>
                    <a:pt x="6505" y="590"/>
                  </a:cubicBezTo>
                  <a:lnTo>
                    <a:pt x="6505" y="590"/>
                  </a:lnTo>
                  <a:cubicBezTo>
                    <a:pt x="6511" y="609"/>
                    <a:pt x="6458" y="624"/>
                    <a:pt x="6395" y="637"/>
                  </a:cubicBezTo>
                  <a:cubicBezTo>
                    <a:pt x="6336" y="646"/>
                    <a:pt x="6273" y="659"/>
                    <a:pt x="6276" y="681"/>
                  </a:cubicBezTo>
                  <a:lnTo>
                    <a:pt x="6260" y="684"/>
                  </a:lnTo>
                  <a:cubicBezTo>
                    <a:pt x="6256" y="670"/>
                    <a:pt x="6248" y="666"/>
                    <a:pt x="6238" y="666"/>
                  </a:cubicBezTo>
                  <a:cubicBezTo>
                    <a:pt x="6233" y="666"/>
                    <a:pt x="6226" y="667"/>
                    <a:pt x="6220" y="668"/>
                  </a:cubicBezTo>
                  <a:cubicBezTo>
                    <a:pt x="6213" y="681"/>
                    <a:pt x="6201" y="690"/>
                    <a:pt x="6188" y="693"/>
                  </a:cubicBezTo>
                  <a:cubicBezTo>
                    <a:pt x="6186" y="679"/>
                    <a:pt x="6182" y="675"/>
                    <a:pt x="6174" y="675"/>
                  </a:cubicBezTo>
                  <a:cubicBezTo>
                    <a:pt x="6169" y="675"/>
                    <a:pt x="6164" y="676"/>
                    <a:pt x="6157" y="677"/>
                  </a:cubicBezTo>
                  <a:cubicBezTo>
                    <a:pt x="6141" y="681"/>
                    <a:pt x="6132" y="681"/>
                    <a:pt x="6135" y="703"/>
                  </a:cubicBezTo>
                  <a:cubicBezTo>
                    <a:pt x="6124" y="705"/>
                    <a:pt x="6112" y="706"/>
                    <a:pt x="6101" y="706"/>
                  </a:cubicBezTo>
                  <a:cubicBezTo>
                    <a:pt x="6078" y="706"/>
                    <a:pt x="6056" y="701"/>
                    <a:pt x="6035" y="693"/>
                  </a:cubicBezTo>
                  <a:cubicBezTo>
                    <a:pt x="6031" y="687"/>
                    <a:pt x="6028" y="684"/>
                    <a:pt x="6025" y="684"/>
                  </a:cubicBezTo>
                  <a:cubicBezTo>
                    <a:pt x="6019" y="684"/>
                    <a:pt x="6014" y="700"/>
                    <a:pt x="6010" y="715"/>
                  </a:cubicBezTo>
                  <a:cubicBezTo>
                    <a:pt x="6013" y="737"/>
                    <a:pt x="6007" y="759"/>
                    <a:pt x="5997" y="759"/>
                  </a:cubicBezTo>
                  <a:lnTo>
                    <a:pt x="5991" y="718"/>
                  </a:lnTo>
                  <a:cubicBezTo>
                    <a:pt x="5997" y="696"/>
                    <a:pt x="5997" y="696"/>
                    <a:pt x="5982" y="696"/>
                  </a:cubicBezTo>
                  <a:lnTo>
                    <a:pt x="5963" y="699"/>
                  </a:lnTo>
                  <a:cubicBezTo>
                    <a:pt x="5966" y="718"/>
                    <a:pt x="5919" y="724"/>
                    <a:pt x="5856" y="728"/>
                  </a:cubicBezTo>
                  <a:cubicBezTo>
                    <a:pt x="5778" y="734"/>
                    <a:pt x="5750" y="734"/>
                    <a:pt x="5750" y="756"/>
                  </a:cubicBezTo>
                  <a:cubicBezTo>
                    <a:pt x="5751" y="766"/>
                    <a:pt x="5750" y="771"/>
                    <a:pt x="5744" y="771"/>
                  </a:cubicBezTo>
                  <a:cubicBezTo>
                    <a:pt x="5738" y="771"/>
                    <a:pt x="5729" y="766"/>
                    <a:pt x="5715" y="756"/>
                  </a:cubicBezTo>
                  <a:cubicBezTo>
                    <a:pt x="5679" y="718"/>
                    <a:pt x="5666" y="704"/>
                    <a:pt x="5659" y="704"/>
                  </a:cubicBezTo>
                  <a:cubicBezTo>
                    <a:pt x="5655" y="704"/>
                    <a:pt x="5653" y="708"/>
                    <a:pt x="5649" y="715"/>
                  </a:cubicBezTo>
                  <a:cubicBezTo>
                    <a:pt x="5659" y="715"/>
                    <a:pt x="5659" y="737"/>
                    <a:pt x="5659" y="759"/>
                  </a:cubicBezTo>
                  <a:cubicBezTo>
                    <a:pt x="5660" y="779"/>
                    <a:pt x="5659" y="790"/>
                    <a:pt x="5656" y="790"/>
                  </a:cubicBezTo>
                  <a:cubicBezTo>
                    <a:pt x="5652" y="790"/>
                    <a:pt x="5648" y="779"/>
                    <a:pt x="5643" y="759"/>
                  </a:cubicBezTo>
                  <a:cubicBezTo>
                    <a:pt x="5642" y="742"/>
                    <a:pt x="5621" y="735"/>
                    <a:pt x="5596" y="735"/>
                  </a:cubicBezTo>
                  <a:cubicBezTo>
                    <a:pt x="5556" y="735"/>
                    <a:pt x="5503" y="753"/>
                    <a:pt x="5496" y="778"/>
                  </a:cubicBezTo>
                  <a:lnTo>
                    <a:pt x="5499" y="756"/>
                  </a:lnTo>
                  <a:cubicBezTo>
                    <a:pt x="5499" y="737"/>
                    <a:pt x="5490" y="737"/>
                    <a:pt x="5452" y="734"/>
                  </a:cubicBezTo>
                  <a:lnTo>
                    <a:pt x="5427" y="734"/>
                  </a:lnTo>
                  <a:cubicBezTo>
                    <a:pt x="5426" y="751"/>
                    <a:pt x="5416" y="757"/>
                    <a:pt x="5405" y="757"/>
                  </a:cubicBezTo>
                  <a:cubicBezTo>
                    <a:pt x="5389" y="757"/>
                    <a:pt x="5370" y="744"/>
                    <a:pt x="5370" y="731"/>
                  </a:cubicBezTo>
                  <a:cubicBezTo>
                    <a:pt x="5364" y="709"/>
                    <a:pt x="5364" y="709"/>
                    <a:pt x="5345" y="709"/>
                  </a:cubicBezTo>
                  <a:cubicBezTo>
                    <a:pt x="5334" y="725"/>
                    <a:pt x="5321" y="731"/>
                    <a:pt x="5309" y="731"/>
                  </a:cubicBezTo>
                  <a:cubicBezTo>
                    <a:pt x="5290" y="731"/>
                    <a:pt x="5273" y="716"/>
                    <a:pt x="5273" y="703"/>
                  </a:cubicBezTo>
                  <a:lnTo>
                    <a:pt x="5258" y="703"/>
                  </a:lnTo>
                  <a:cubicBezTo>
                    <a:pt x="5253" y="712"/>
                    <a:pt x="5242" y="720"/>
                    <a:pt x="5230" y="720"/>
                  </a:cubicBezTo>
                  <a:cubicBezTo>
                    <a:pt x="5227" y="720"/>
                    <a:pt x="5223" y="720"/>
                    <a:pt x="5220" y="718"/>
                  </a:cubicBezTo>
                  <a:cubicBezTo>
                    <a:pt x="5214" y="718"/>
                    <a:pt x="5209" y="718"/>
                    <a:pt x="5204" y="718"/>
                  </a:cubicBezTo>
                  <a:cubicBezTo>
                    <a:pt x="5190" y="718"/>
                    <a:pt x="5187" y="720"/>
                    <a:pt x="5192" y="737"/>
                  </a:cubicBezTo>
                  <a:cubicBezTo>
                    <a:pt x="5189" y="758"/>
                    <a:pt x="5189" y="778"/>
                    <a:pt x="5181" y="778"/>
                  </a:cubicBezTo>
                  <a:cubicBezTo>
                    <a:pt x="5180" y="778"/>
                    <a:pt x="5180" y="778"/>
                    <a:pt x="5179" y="778"/>
                  </a:cubicBezTo>
                  <a:lnTo>
                    <a:pt x="5179" y="759"/>
                  </a:lnTo>
                  <a:cubicBezTo>
                    <a:pt x="5182" y="737"/>
                    <a:pt x="5154" y="737"/>
                    <a:pt x="5120" y="731"/>
                  </a:cubicBezTo>
                  <a:cubicBezTo>
                    <a:pt x="5076" y="724"/>
                    <a:pt x="5057" y="721"/>
                    <a:pt x="5051" y="699"/>
                  </a:cubicBezTo>
                  <a:lnTo>
                    <a:pt x="5038" y="721"/>
                  </a:lnTo>
                  <a:cubicBezTo>
                    <a:pt x="5034" y="730"/>
                    <a:pt x="5030" y="734"/>
                    <a:pt x="5027" y="734"/>
                  </a:cubicBezTo>
                  <a:cubicBezTo>
                    <a:pt x="5023" y="734"/>
                    <a:pt x="5021" y="728"/>
                    <a:pt x="5023" y="718"/>
                  </a:cubicBezTo>
                  <a:cubicBezTo>
                    <a:pt x="5019" y="705"/>
                    <a:pt x="5004" y="698"/>
                    <a:pt x="4989" y="698"/>
                  </a:cubicBezTo>
                  <a:cubicBezTo>
                    <a:pt x="4978" y="698"/>
                    <a:pt x="4968" y="701"/>
                    <a:pt x="4960" y="709"/>
                  </a:cubicBezTo>
                  <a:lnTo>
                    <a:pt x="4941" y="706"/>
                  </a:lnTo>
                  <a:cubicBezTo>
                    <a:pt x="4939" y="683"/>
                    <a:pt x="4932" y="671"/>
                    <a:pt x="4922" y="671"/>
                  </a:cubicBezTo>
                  <a:cubicBezTo>
                    <a:pt x="4914" y="671"/>
                    <a:pt x="4905" y="680"/>
                    <a:pt x="4897" y="699"/>
                  </a:cubicBezTo>
                  <a:cubicBezTo>
                    <a:pt x="4900" y="677"/>
                    <a:pt x="4891" y="674"/>
                    <a:pt x="4882" y="674"/>
                  </a:cubicBezTo>
                  <a:cubicBezTo>
                    <a:pt x="4874" y="682"/>
                    <a:pt x="4864" y="685"/>
                    <a:pt x="4855" y="685"/>
                  </a:cubicBezTo>
                  <a:cubicBezTo>
                    <a:pt x="4840" y="685"/>
                    <a:pt x="4826" y="677"/>
                    <a:pt x="4828" y="665"/>
                  </a:cubicBezTo>
                  <a:lnTo>
                    <a:pt x="4822" y="662"/>
                  </a:lnTo>
                  <a:cubicBezTo>
                    <a:pt x="4813" y="675"/>
                    <a:pt x="4806" y="679"/>
                    <a:pt x="4799" y="679"/>
                  </a:cubicBezTo>
                  <a:cubicBezTo>
                    <a:pt x="4796" y="679"/>
                    <a:pt x="4793" y="678"/>
                    <a:pt x="4791" y="677"/>
                  </a:cubicBezTo>
                  <a:cubicBezTo>
                    <a:pt x="4788" y="677"/>
                    <a:pt x="4786" y="677"/>
                    <a:pt x="4784" y="677"/>
                  </a:cubicBezTo>
                  <a:cubicBezTo>
                    <a:pt x="4776" y="677"/>
                    <a:pt x="4769" y="679"/>
                    <a:pt x="4759" y="693"/>
                  </a:cubicBezTo>
                  <a:cubicBezTo>
                    <a:pt x="4747" y="712"/>
                    <a:pt x="4737" y="712"/>
                    <a:pt x="4737" y="712"/>
                  </a:cubicBezTo>
                  <a:cubicBezTo>
                    <a:pt x="4728" y="709"/>
                    <a:pt x="4744" y="690"/>
                    <a:pt x="4756" y="671"/>
                  </a:cubicBezTo>
                  <a:cubicBezTo>
                    <a:pt x="4765" y="664"/>
                    <a:pt x="4764" y="659"/>
                    <a:pt x="4757" y="659"/>
                  </a:cubicBezTo>
                  <a:cubicBezTo>
                    <a:pt x="4749" y="659"/>
                    <a:pt x="4734" y="665"/>
                    <a:pt x="4715" y="684"/>
                  </a:cubicBezTo>
                  <a:cubicBezTo>
                    <a:pt x="4699" y="701"/>
                    <a:pt x="4690" y="709"/>
                    <a:pt x="4689" y="709"/>
                  </a:cubicBezTo>
                  <a:cubicBezTo>
                    <a:pt x="4687" y="709"/>
                    <a:pt x="4693" y="700"/>
                    <a:pt x="4706" y="681"/>
                  </a:cubicBezTo>
                  <a:cubicBezTo>
                    <a:pt x="4715" y="669"/>
                    <a:pt x="4726" y="656"/>
                    <a:pt x="4723" y="656"/>
                  </a:cubicBezTo>
                  <a:lnTo>
                    <a:pt x="4723" y="656"/>
                  </a:lnTo>
                  <a:cubicBezTo>
                    <a:pt x="4721" y="656"/>
                    <a:pt x="4718" y="658"/>
                    <a:pt x="4712" y="662"/>
                  </a:cubicBezTo>
                  <a:cubicBezTo>
                    <a:pt x="4711" y="661"/>
                    <a:pt x="4709" y="661"/>
                    <a:pt x="4707" y="661"/>
                  </a:cubicBezTo>
                  <a:cubicBezTo>
                    <a:pt x="4697" y="661"/>
                    <a:pt x="4690" y="669"/>
                    <a:pt x="4690" y="677"/>
                  </a:cubicBezTo>
                  <a:lnTo>
                    <a:pt x="4662" y="671"/>
                  </a:lnTo>
                  <a:cubicBezTo>
                    <a:pt x="4650" y="646"/>
                    <a:pt x="4640" y="646"/>
                    <a:pt x="4631" y="643"/>
                  </a:cubicBezTo>
                  <a:cubicBezTo>
                    <a:pt x="4625" y="652"/>
                    <a:pt x="4622" y="657"/>
                    <a:pt x="4620" y="657"/>
                  </a:cubicBezTo>
                  <a:cubicBezTo>
                    <a:pt x="4618" y="657"/>
                    <a:pt x="4617" y="651"/>
                    <a:pt x="4615" y="640"/>
                  </a:cubicBezTo>
                  <a:cubicBezTo>
                    <a:pt x="4617" y="631"/>
                    <a:pt x="4616" y="625"/>
                    <a:pt x="4615" y="625"/>
                  </a:cubicBezTo>
                  <a:cubicBezTo>
                    <a:pt x="4612" y="625"/>
                    <a:pt x="4608" y="635"/>
                    <a:pt x="4603" y="659"/>
                  </a:cubicBezTo>
                  <a:cubicBezTo>
                    <a:pt x="4596" y="667"/>
                    <a:pt x="4590" y="671"/>
                    <a:pt x="4586" y="671"/>
                  </a:cubicBezTo>
                  <a:cubicBezTo>
                    <a:pt x="4580" y="671"/>
                    <a:pt x="4576" y="665"/>
                    <a:pt x="4574" y="652"/>
                  </a:cubicBezTo>
                  <a:cubicBezTo>
                    <a:pt x="4580" y="627"/>
                    <a:pt x="4580" y="616"/>
                    <a:pt x="4578" y="616"/>
                  </a:cubicBezTo>
                  <a:lnTo>
                    <a:pt x="4578" y="616"/>
                  </a:lnTo>
                  <a:cubicBezTo>
                    <a:pt x="4576" y="616"/>
                    <a:pt x="4574" y="620"/>
                    <a:pt x="4571" y="627"/>
                  </a:cubicBezTo>
                  <a:cubicBezTo>
                    <a:pt x="4562" y="641"/>
                    <a:pt x="4554" y="643"/>
                    <a:pt x="4551" y="643"/>
                  </a:cubicBezTo>
                  <a:cubicBezTo>
                    <a:pt x="4550" y="643"/>
                    <a:pt x="4549" y="643"/>
                    <a:pt x="4549" y="643"/>
                  </a:cubicBezTo>
                  <a:cubicBezTo>
                    <a:pt x="4553" y="624"/>
                    <a:pt x="4477" y="602"/>
                    <a:pt x="4399" y="580"/>
                  </a:cubicBezTo>
                  <a:cubicBezTo>
                    <a:pt x="4398" y="580"/>
                    <a:pt x="4397" y="580"/>
                    <a:pt x="4396" y="580"/>
                  </a:cubicBezTo>
                  <a:cubicBezTo>
                    <a:pt x="4387" y="580"/>
                    <a:pt x="4374" y="595"/>
                    <a:pt x="4371" y="615"/>
                  </a:cubicBezTo>
                  <a:cubicBezTo>
                    <a:pt x="4366" y="631"/>
                    <a:pt x="4364" y="638"/>
                    <a:pt x="4363" y="638"/>
                  </a:cubicBezTo>
                  <a:cubicBezTo>
                    <a:pt x="4362" y="638"/>
                    <a:pt x="4363" y="625"/>
                    <a:pt x="4361" y="612"/>
                  </a:cubicBezTo>
                  <a:cubicBezTo>
                    <a:pt x="4366" y="579"/>
                    <a:pt x="4363" y="561"/>
                    <a:pt x="4358" y="561"/>
                  </a:cubicBezTo>
                  <a:cubicBezTo>
                    <a:pt x="4354" y="561"/>
                    <a:pt x="4347" y="576"/>
                    <a:pt x="4343" y="605"/>
                  </a:cubicBezTo>
                  <a:cubicBezTo>
                    <a:pt x="4341" y="627"/>
                    <a:pt x="4340" y="638"/>
                    <a:pt x="4339" y="638"/>
                  </a:cubicBezTo>
                  <a:cubicBezTo>
                    <a:pt x="4339" y="638"/>
                    <a:pt x="4338" y="626"/>
                    <a:pt x="4336" y="602"/>
                  </a:cubicBezTo>
                  <a:cubicBezTo>
                    <a:pt x="4335" y="590"/>
                    <a:pt x="4334" y="585"/>
                    <a:pt x="4331" y="585"/>
                  </a:cubicBezTo>
                  <a:cubicBezTo>
                    <a:pt x="4329" y="585"/>
                    <a:pt x="4325" y="589"/>
                    <a:pt x="4317" y="596"/>
                  </a:cubicBezTo>
                  <a:cubicBezTo>
                    <a:pt x="4315" y="606"/>
                    <a:pt x="4311" y="611"/>
                    <a:pt x="4309" y="611"/>
                  </a:cubicBezTo>
                  <a:cubicBezTo>
                    <a:pt x="4306" y="611"/>
                    <a:pt x="4305" y="605"/>
                    <a:pt x="4308" y="593"/>
                  </a:cubicBezTo>
                  <a:cubicBezTo>
                    <a:pt x="4308" y="577"/>
                    <a:pt x="4306" y="561"/>
                    <a:pt x="4303" y="561"/>
                  </a:cubicBezTo>
                  <a:cubicBezTo>
                    <a:pt x="4302" y="561"/>
                    <a:pt x="4300" y="563"/>
                    <a:pt x="4299" y="568"/>
                  </a:cubicBezTo>
                  <a:cubicBezTo>
                    <a:pt x="4299" y="568"/>
                    <a:pt x="4289" y="565"/>
                    <a:pt x="4286" y="543"/>
                  </a:cubicBezTo>
                  <a:cubicBezTo>
                    <a:pt x="4286" y="535"/>
                    <a:pt x="4284" y="532"/>
                    <a:pt x="4281" y="532"/>
                  </a:cubicBezTo>
                  <a:cubicBezTo>
                    <a:pt x="4275" y="532"/>
                    <a:pt x="4265" y="543"/>
                    <a:pt x="4255" y="555"/>
                  </a:cubicBezTo>
                  <a:cubicBezTo>
                    <a:pt x="4238" y="569"/>
                    <a:pt x="4226" y="577"/>
                    <a:pt x="4221" y="577"/>
                  </a:cubicBezTo>
                  <a:cubicBezTo>
                    <a:pt x="4215" y="577"/>
                    <a:pt x="4218" y="566"/>
                    <a:pt x="4230" y="546"/>
                  </a:cubicBezTo>
                  <a:cubicBezTo>
                    <a:pt x="4240" y="528"/>
                    <a:pt x="4234" y="520"/>
                    <a:pt x="4223" y="520"/>
                  </a:cubicBezTo>
                  <a:cubicBezTo>
                    <a:pt x="4211" y="520"/>
                    <a:pt x="4191" y="531"/>
                    <a:pt x="4180" y="549"/>
                  </a:cubicBezTo>
                  <a:cubicBezTo>
                    <a:pt x="4167" y="571"/>
                    <a:pt x="4161" y="580"/>
                    <a:pt x="4160" y="580"/>
                  </a:cubicBezTo>
                  <a:cubicBezTo>
                    <a:pt x="4160" y="580"/>
                    <a:pt x="4161" y="576"/>
                    <a:pt x="4164" y="568"/>
                  </a:cubicBezTo>
                  <a:cubicBezTo>
                    <a:pt x="4173" y="546"/>
                    <a:pt x="4164" y="543"/>
                    <a:pt x="4164" y="543"/>
                  </a:cubicBezTo>
                  <a:cubicBezTo>
                    <a:pt x="4155" y="540"/>
                    <a:pt x="4148" y="536"/>
                    <a:pt x="4155" y="518"/>
                  </a:cubicBezTo>
                  <a:cubicBezTo>
                    <a:pt x="4155" y="518"/>
                    <a:pt x="4153" y="517"/>
                    <a:pt x="4151" y="517"/>
                  </a:cubicBezTo>
                  <a:cubicBezTo>
                    <a:pt x="4147" y="517"/>
                    <a:pt x="4138" y="519"/>
                    <a:pt x="4123" y="527"/>
                  </a:cubicBezTo>
                  <a:cubicBezTo>
                    <a:pt x="4113" y="537"/>
                    <a:pt x="4104" y="542"/>
                    <a:pt x="4097" y="542"/>
                  </a:cubicBezTo>
                  <a:cubicBezTo>
                    <a:pt x="4081" y="542"/>
                    <a:pt x="4075" y="518"/>
                    <a:pt x="4079" y="489"/>
                  </a:cubicBezTo>
                  <a:lnTo>
                    <a:pt x="4079" y="489"/>
                  </a:lnTo>
                  <a:lnTo>
                    <a:pt x="4054" y="502"/>
                  </a:lnTo>
                  <a:cubicBezTo>
                    <a:pt x="4039" y="522"/>
                    <a:pt x="4028" y="536"/>
                    <a:pt x="4024" y="536"/>
                  </a:cubicBezTo>
                  <a:cubicBezTo>
                    <a:pt x="4022" y="536"/>
                    <a:pt x="4023" y="530"/>
                    <a:pt x="4029" y="515"/>
                  </a:cubicBezTo>
                  <a:cubicBezTo>
                    <a:pt x="4032" y="509"/>
                    <a:pt x="4035" y="503"/>
                    <a:pt x="4037" y="498"/>
                  </a:cubicBezTo>
                  <a:lnTo>
                    <a:pt x="4037" y="498"/>
                  </a:lnTo>
                  <a:cubicBezTo>
                    <a:pt x="4030" y="506"/>
                    <a:pt x="4024" y="510"/>
                    <a:pt x="4018" y="510"/>
                  </a:cubicBezTo>
                  <a:cubicBezTo>
                    <a:pt x="4002" y="510"/>
                    <a:pt x="3993" y="485"/>
                    <a:pt x="4004" y="458"/>
                  </a:cubicBezTo>
                  <a:cubicBezTo>
                    <a:pt x="4010" y="436"/>
                    <a:pt x="4010" y="436"/>
                    <a:pt x="4004" y="433"/>
                  </a:cubicBezTo>
                  <a:lnTo>
                    <a:pt x="3995" y="452"/>
                  </a:lnTo>
                  <a:cubicBezTo>
                    <a:pt x="3989" y="472"/>
                    <a:pt x="3980" y="490"/>
                    <a:pt x="3974" y="490"/>
                  </a:cubicBezTo>
                  <a:cubicBezTo>
                    <a:pt x="3974" y="490"/>
                    <a:pt x="3973" y="490"/>
                    <a:pt x="3973" y="489"/>
                  </a:cubicBezTo>
                  <a:cubicBezTo>
                    <a:pt x="3963" y="483"/>
                    <a:pt x="3954" y="480"/>
                    <a:pt x="3963" y="461"/>
                  </a:cubicBezTo>
                  <a:cubicBezTo>
                    <a:pt x="3963" y="445"/>
                    <a:pt x="3963" y="429"/>
                    <a:pt x="3960" y="429"/>
                  </a:cubicBezTo>
                  <a:cubicBezTo>
                    <a:pt x="3958" y="429"/>
                    <a:pt x="3956" y="431"/>
                    <a:pt x="3954" y="436"/>
                  </a:cubicBezTo>
                  <a:cubicBezTo>
                    <a:pt x="3954" y="436"/>
                    <a:pt x="3948" y="433"/>
                    <a:pt x="3948" y="408"/>
                  </a:cubicBezTo>
                  <a:lnTo>
                    <a:pt x="3913" y="395"/>
                  </a:lnTo>
                  <a:cubicBezTo>
                    <a:pt x="3908" y="401"/>
                    <a:pt x="3902" y="403"/>
                    <a:pt x="3898" y="403"/>
                  </a:cubicBezTo>
                  <a:cubicBezTo>
                    <a:pt x="3889" y="403"/>
                    <a:pt x="3884" y="395"/>
                    <a:pt x="3888" y="383"/>
                  </a:cubicBezTo>
                  <a:cubicBezTo>
                    <a:pt x="3886" y="382"/>
                    <a:pt x="3883" y="382"/>
                    <a:pt x="3881" y="382"/>
                  </a:cubicBezTo>
                  <a:cubicBezTo>
                    <a:pt x="3873" y="382"/>
                    <a:pt x="3864" y="385"/>
                    <a:pt x="3857" y="392"/>
                  </a:cubicBezTo>
                  <a:cubicBezTo>
                    <a:pt x="3841" y="383"/>
                    <a:pt x="3832" y="380"/>
                    <a:pt x="3841" y="361"/>
                  </a:cubicBezTo>
                  <a:cubicBezTo>
                    <a:pt x="3846" y="351"/>
                    <a:pt x="3848" y="346"/>
                    <a:pt x="3847" y="346"/>
                  </a:cubicBezTo>
                  <a:lnTo>
                    <a:pt x="3847" y="346"/>
                  </a:lnTo>
                  <a:cubicBezTo>
                    <a:pt x="3845" y="346"/>
                    <a:pt x="3841" y="350"/>
                    <a:pt x="3832" y="358"/>
                  </a:cubicBezTo>
                  <a:cubicBezTo>
                    <a:pt x="3827" y="368"/>
                    <a:pt x="3823" y="371"/>
                    <a:pt x="3818" y="371"/>
                  </a:cubicBezTo>
                  <a:cubicBezTo>
                    <a:pt x="3815" y="371"/>
                    <a:pt x="3811" y="369"/>
                    <a:pt x="3807" y="367"/>
                  </a:cubicBezTo>
                  <a:lnTo>
                    <a:pt x="3791" y="358"/>
                  </a:lnTo>
                  <a:cubicBezTo>
                    <a:pt x="3784" y="371"/>
                    <a:pt x="3782" y="375"/>
                    <a:pt x="3778" y="375"/>
                  </a:cubicBezTo>
                  <a:cubicBezTo>
                    <a:pt x="3777" y="375"/>
                    <a:pt x="3775" y="374"/>
                    <a:pt x="3772" y="373"/>
                  </a:cubicBezTo>
                  <a:cubicBezTo>
                    <a:pt x="3766" y="370"/>
                    <a:pt x="3750" y="339"/>
                    <a:pt x="3741" y="336"/>
                  </a:cubicBezTo>
                  <a:cubicBezTo>
                    <a:pt x="3730" y="329"/>
                    <a:pt x="3724" y="325"/>
                    <a:pt x="3720" y="325"/>
                  </a:cubicBezTo>
                  <a:cubicBezTo>
                    <a:pt x="3716" y="325"/>
                    <a:pt x="3716" y="331"/>
                    <a:pt x="3716" y="345"/>
                  </a:cubicBezTo>
                  <a:cubicBezTo>
                    <a:pt x="3719" y="347"/>
                    <a:pt x="3718" y="354"/>
                    <a:pt x="3714" y="354"/>
                  </a:cubicBezTo>
                  <a:cubicBezTo>
                    <a:pt x="3712" y="354"/>
                    <a:pt x="3709" y="351"/>
                    <a:pt x="3706" y="339"/>
                  </a:cubicBezTo>
                  <a:cubicBezTo>
                    <a:pt x="3697" y="336"/>
                    <a:pt x="3681" y="305"/>
                    <a:pt x="3656" y="292"/>
                  </a:cubicBezTo>
                  <a:cubicBezTo>
                    <a:pt x="3639" y="283"/>
                    <a:pt x="3630" y="278"/>
                    <a:pt x="3625" y="278"/>
                  </a:cubicBezTo>
                  <a:cubicBezTo>
                    <a:pt x="3619" y="278"/>
                    <a:pt x="3617" y="283"/>
                    <a:pt x="3612" y="292"/>
                  </a:cubicBezTo>
                  <a:cubicBezTo>
                    <a:pt x="3608" y="313"/>
                    <a:pt x="3604" y="322"/>
                    <a:pt x="3601" y="322"/>
                  </a:cubicBezTo>
                  <a:cubicBezTo>
                    <a:pt x="3598" y="322"/>
                    <a:pt x="3598" y="310"/>
                    <a:pt x="3603" y="289"/>
                  </a:cubicBezTo>
                  <a:cubicBezTo>
                    <a:pt x="3603" y="259"/>
                    <a:pt x="3600" y="247"/>
                    <a:pt x="3596" y="247"/>
                  </a:cubicBezTo>
                  <a:cubicBezTo>
                    <a:pt x="3594" y="247"/>
                    <a:pt x="3591" y="251"/>
                    <a:pt x="3587" y="258"/>
                  </a:cubicBezTo>
                  <a:cubicBezTo>
                    <a:pt x="3575" y="266"/>
                    <a:pt x="3571" y="269"/>
                    <a:pt x="3566" y="269"/>
                  </a:cubicBezTo>
                  <a:cubicBezTo>
                    <a:pt x="3564" y="269"/>
                    <a:pt x="3562" y="268"/>
                    <a:pt x="3559" y="267"/>
                  </a:cubicBezTo>
                  <a:cubicBezTo>
                    <a:pt x="3565" y="255"/>
                    <a:pt x="3563" y="249"/>
                    <a:pt x="3555" y="249"/>
                  </a:cubicBezTo>
                  <a:cubicBezTo>
                    <a:pt x="3550" y="249"/>
                    <a:pt x="3543" y="251"/>
                    <a:pt x="3534" y="254"/>
                  </a:cubicBezTo>
                  <a:cubicBezTo>
                    <a:pt x="3525" y="248"/>
                    <a:pt x="3525" y="248"/>
                    <a:pt x="3534" y="229"/>
                  </a:cubicBezTo>
                  <a:cubicBezTo>
                    <a:pt x="3534" y="229"/>
                    <a:pt x="3525" y="226"/>
                    <a:pt x="3515" y="223"/>
                  </a:cubicBezTo>
                  <a:cubicBezTo>
                    <a:pt x="3507" y="230"/>
                    <a:pt x="3499" y="232"/>
                    <a:pt x="3490" y="232"/>
                  </a:cubicBezTo>
                  <a:cubicBezTo>
                    <a:pt x="3462" y="232"/>
                    <a:pt x="3434" y="202"/>
                    <a:pt x="3434" y="182"/>
                  </a:cubicBezTo>
                  <a:cubicBezTo>
                    <a:pt x="3434" y="182"/>
                    <a:pt x="3433" y="182"/>
                    <a:pt x="3431" y="182"/>
                  </a:cubicBezTo>
                  <a:cubicBezTo>
                    <a:pt x="3426" y="182"/>
                    <a:pt x="3418" y="183"/>
                    <a:pt x="3406" y="192"/>
                  </a:cubicBezTo>
                  <a:cubicBezTo>
                    <a:pt x="3394" y="208"/>
                    <a:pt x="3386" y="216"/>
                    <a:pt x="3382" y="216"/>
                  </a:cubicBezTo>
                  <a:cubicBezTo>
                    <a:pt x="3377" y="216"/>
                    <a:pt x="3378" y="205"/>
                    <a:pt x="3387" y="185"/>
                  </a:cubicBezTo>
                  <a:cubicBezTo>
                    <a:pt x="3395" y="164"/>
                    <a:pt x="3399" y="154"/>
                    <a:pt x="3397" y="154"/>
                  </a:cubicBezTo>
                  <a:lnTo>
                    <a:pt x="3397" y="154"/>
                  </a:lnTo>
                  <a:cubicBezTo>
                    <a:pt x="3396" y="154"/>
                    <a:pt x="3389" y="163"/>
                    <a:pt x="3377" y="179"/>
                  </a:cubicBezTo>
                  <a:cubicBezTo>
                    <a:pt x="3373" y="183"/>
                    <a:pt x="3367" y="184"/>
                    <a:pt x="3361" y="184"/>
                  </a:cubicBezTo>
                  <a:cubicBezTo>
                    <a:pt x="3341" y="184"/>
                    <a:pt x="3317" y="166"/>
                    <a:pt x="3337" y="142"/>
                  </a:cubicBezTo>
                  <a:lnTo>
                    <a:pt x="3355" y="101"/>
                  </a:lnTo>
                  <a:lnTo>
                    <a:pt x="3355" y="101"/>
                  </a:lnTo>
                  <a:cubicBezTo>
                    <a:pt x="3342" y="112"/>
                    <a:pt x="3333" y="114"/>
                    <a:pt x="3330" y="114"/>
                  </a:cubicBezTo>
                  <a:cubicBezTo>
                    <a:pt x="3328" y="114"/>
                    <a:pt x="3327" y="113"/>
                    <a:pt x="3327" y="113"/>
                  </a:cubicBezTo>
                  <a:cubicBezTo>
                    <a:pt x="3323" y="123"/>
                    <a:pt x="3318" y="127"/>
                    <a:pt x="3311" y="127"/>
                  </a:cubicBezTo>
                  <a:cubicBezTo>
                    <a:pt x="3304" y="127"/>
                    <a:pt x="3294" y="123"/>
                    <a:pt x="3280" y="117"/>
                  </a:cubicBezTo>
                  <a:cubicBezTo>
                    <a:pt x="3258" y="107"/>
                    <a:pt x="3211" y="110"/>
                    <a:pt x="3192" y="104"/>
                  </a:cubicBezTo>
                  <a:cubicBezTo>
                    <a:pt x="3171" y="98"/>
                    <a:pt x="3142" y="85"/>
                    <a:pt x="3136" y="63"/>
                  </a:cubicBezTo>
                  <a:cubicBezTo>
                    <a:pt x="3130" y="61"/>
                    <a:pt x="3125" y="60"/>
                    <a:pt x="3119" y="60"/>
                  </a:cubicBezTo>
                  <a:cubicBezTo>
                    <a:pt x="3109" y="60"/>
                    <a:pt x="3099" y="63"/>
                    <a:pt x="3089" y="70"/>
                  </a:cubicBezTo>
                  <a:cubicBezTo>
                    <a:pt x="3083" y="76"/>
                    <a:pt x="3076" y="78"/>
                    <a:pt x="3070" y="78"/>
                  </a:cubicBezTo>
                  <a:cubicBezTo>
                    <a:pt x="3061" y="78"/>
                    <a:pt x="3054" y="72"/>
                    <a:pt x="3058" y="60"/>
                  </a:cubicBezTo>
                  <a:lnTo>
                    <a:pt x="3048" y="57"/>
                  </a:lnTo>
                  <a:cubicBezTo>
                    <a:pt x="3029" y="65"/>
                    <a:pt x="3019" y="67"/>
                    <a:pt x="3014" y="67"/>
                  </a:cubicBezTo>
                  <a:cubicBezTo>
                    <a:pt x="3012" y="67"/>
                    <a:pt x="3011" y="66"/>
                    <a:pt x="3011" y="66"/>
                  </a:cubicBezTo>
                  <a:cubicBezTo>
                    <a:pt x="3013" y="52"/>
                    <a:pt x="3010" y="36"/>
                    <a:pt x="3002" y="36"/>
                  </a:cubicBezTo>
                  <a:cubicBezTo>
                    <a:pt x="2999" y="36"/>
                    <a:pt x="2996" y="38"/>
                    <a:pt x="2992" y="41"/>
                  </a:cubicBezTo>
                  <a:cubicBezTo>
                    <a:pt x="2990" y="54"/>
                    <a:pt x="2985" y="58"/>
                    <a:pt x="2977" y="58"/>
                  </a:cubicBezTo>
                  <a:cubicBezTo>
                    <a:pt x="2971" y="58"/>
                    <a:pt x="2963" y="56"/>
                    <a:pt x="2954" y="54"/>
                  </a:cubicBezTo>
                  <a:cubicBezTo>
                    <a:pt x="2945" y="41"/>
                    <a:pt x="2851" y="13"/>
                    <a:pt x="2751" y="7"/>
                  </a:cubicBezTo>
                  <a:cubicBezTo>
                    <a:pt x="2721" y="3"/>
                    <a:pt x="2692" y="2"/>
                    <a:pt x="2665" y="2"/>
                  </a:cubicBezTo>
                  <a:cubicBezTo>
                    <a:pt x="2602" y="2"/>
                    <a:pt x="2554" y="10"/>
                    <a:pt x="2556" y="16"/>
                  </a:cubicBezTo>
                  <a:lnTo>
                    <a:pt x="2519" y="19"/>
                  </a:lnTo>
                  <a:lnTo>
                    <a:pt x="2484" y="23"/>
                  </a:lnTo>
                  <a:cubicBezTo>
                    <a:pt x="2483" y="7"/>
                    <a:pt x="2475" y="1"/>
                    <a:pt x="2462" y="1"/>
                  </a:cubicBezTo>
                  <a:close/>
                  <a:moveTo>
                    <a:pt x="171" y="2642"/>
                  </a:moveTo>
                  <a:cubicBezTo>
                    <a:pt x="165" y="2655"/>
                    <a:pt x="162" y="2671"/>
                    <a:pt x="162" y="2686"/>
                  </a:cubicBezTo>
                  <a:lnTo>
                    <a:pt x="171" y="2683"/>
                  </a:lnTo>
                  <a:cubicBezTo>
                    <a:pt x="184" y="2683"/>
                    <a:pt x="181" y="2664"/>
                    <a:pt x="181" y="26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52"/>
            <p:cNvSpPr/>
            <p:nvPr/>
          </p:nvSpPr>
          <p:spPr>
            <a:xfrm>
              <a:off x="1433300" y="1747800"/>
              <a:ext cx="400450" cy="389300"/>
            </a:xfrm>
            <a:custGeom>
              <a:avLst/>
              <a:gdLst/>
              <a:ahLst/>
              <a:cxnLst/>
              <a:rect l="l" t="t" r="r" b="b"/>
              <a:pathLst>
                <a:path w="16018" h="15572" extrusionOk="0">
                  <a:moveTo>
                    <a:pt x="9154" y="1"/>
                  </a:moveTo>
                  <a:cubicBezTo>
                    <a:pt x="8893" y="1"/>
                    <a:pt x="8631" y="16"/>
                    <a:pt x="8371" y="46"/>
                  </a:cubicBezTo>
                  <a:cubicBezTo>
                    <a:pt x="4955" y="444"/>
                    <a:pt x="1793" y="2995"/>
                    <a:pt x="787" y="6298"/>
                  </a:cubicBezTo>
                  <a:cubicBezTo>
                    <a:pt x="1" y="8881"/>
                    <a:pt x="390" y="12459"/>
                    <a:pt x="2671" y="14186"/>
                  </a:cubicBezTo>
                  <a:cubicBezTo>
                    <a:pt x="3354" y="14703"/>
                    <a:pt x="4116" y="15092"/>
                    <a:pt x="4821" y="15571"/>
                  </a:cubicBezTo>
                  <a:lnTo>
                    <a:pt x="5444" y="12929"/>
                  </a:lnTo>
                  <a:cubicBezTo>
                    <a:pt x="4720" y="12704"/>
                    <a:pt x="4103" y="12090"/>
                    <a:pt x="3953" y="11475"/>
                  </a:cubicBezTo>
                  <a:cubicBezTo>
                    <a:pt x="3802" y="10858"/>
                    <a:pt x="3733" y="10046"/>
                    <a:pt x="4623" y="9592"/>
                  </a:cubicBezTo>
                  <a:cubicBezTo>
                    <a:pt x="4791" y="9507"/>
                    <a:pt x="4943" y="9473"/>
                    <a:pt x="5080" y="9473"/>
                  </a:cubicBezTo>
                  <a:cubicBezTo>
                    <a:pt x="5672" y="9473"/>
                    <a:pt x="5980" y="10115"/>
                    <a:pt x="5980" y="10115"/>
                  </a:cubicBezTo>
                  <a:cubicBezTo>
                    <a:pt x="7290" y="9949"/>
                    <a:pt x="7334" y="9326"/>
                    <a:pt x="7792" y="8370"/>
                  </a:cubicBezTo>
                  <a:cubicBezTo>
                    <a:pt x="7989" y="7957"/>
                    <a:pt x="8175" y="7787"/>
                    <a:pt x="8496" y="7787"/>
                  </a:cubicBezTo>
                  <a:cubicBezTo>
                    <a:pt x="8828" y="7787"/>
                    <a:pt x="9305" y="7969"/>
                    <a:pt x="10089" y="8251"/>
                  </a:cubicBezTo>
                  <a:cubicBezTo>
                    <a:pt x="10604" y="8436"/>
                    <a:pt x="11100" y="8497"/>
                    <a:pt x="11533" y="8497"/>
                  </a:cubicBezTo>
                  <a:cubicBezTo>
                    <a:pt x="12400" y="8497"/>
                    <a:pt x="13012" y="8251"/>
                    <a:pt x="13012" y="8251"/>
                  </a:cubicBezTo>
                  <a:lnTo>
                    <a:pt x="13316" y="10281"/>
                  </a:lnTo>
                  <a:cubicBezTo>
                    <a:pt x="14764" y="9573"/>
                    <a:pt x="15921" y="7969"/>
                    <a:pt x="15968" y="6358"/>
                  </a:cubicBezTo>
                  <a:cubicBezTo>
                    <a:pt x="16018" y="4747"/>
                    <a:pt x="15272" y="3165"/>
                    <a:pt x="14128" y="2030"/>
                  </a:cubicBezTo>
                  <a:cubicBezTo>
                    <a:pt x="12823" y="738"/>
                    <a:pt x="10989" y="1"/>
                    <a:pt x="9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52"/>
            <p:cNvSpPr/>
            <p:nvPr/>
          </p:nvSpPr>
          <p:spPr>
            <a:xfrm>
              <a:off x="1496625" y="2220900"/>
              <a:ext cx="273125" cy="143425"/>
            </a:xfrm>
            <a:custGeom>
              <a:avLst/>
              <a:gdLst/>
              <a:ahLst/>
              <a:cxnLst/>
              <a:rect l="l" t="t" r="r" b="b"/>
              <a:pathLst>
                <a:path w="10925" h="5737" extrusionOk="0">
                  <a:moveTo>
                    <a:pt x="10662" y="128"/>
                  </a:moveTo>
                  <a:cubicBezTo>
                    <a:pt x="10673" y="128"/>
                    <a:pt x="10693" y="135"/>
                    <a:pt x="10715" y="151"/>
                  </a:cubicBezTo>
                  <a:cubicBezTo>
                    <a:pt x="10758" y="167"/>
                    <a:pt x="10758" y="167"/>
                    <a:pt x="10718" y="170"/>
                  </a:cubicBezTo>
                  <a:cubicBezTo>
                    <a:pt x="10709" y="171"/>
                    <a:pt x="10702" y="172"/>
                    <a:pt x="10695" y="172"/>
                  </a:cubicBezTo>
                  <a:cubicBezTo>
                    <a:pt x="10684" y="172"/>
                    <a:pt x="10676" y="169"/>
                    <a:pt x="10674" y="157"/>
                  </a:cubicBezTo>
                  <a:cubicBezTo>
                    <a:pt x="10648" y="138"/>
                    <a:pt x="10649" y="128"/>
                    <a:pt x="10662" y="128"/>
                  </a:cubicBezTo>
                  <a:close/>
                  <a:moveTo>
                    <a:pt x="3" y="348"/>
                  </a:moveTo>
                  <a:lnTo>
                    <a:pt x="0" y="370"/>
                  </a:lnTo>
                  <a:cubicBezTo>
                    <a:pt x="0" y="392"/>
                    <a:pt x="19" y="395"/>
                    <a:pt x="41" y="398"/>
                  </a:cubicBezTo>
                  <a:lnTo>
                    <a:pt x="44" y="377"/>
                  </a:lnTo>
                  <a:cubicBezTo>
                    <a:pt x="31" y="361"/>
                    <a:pt x="19" y="351"/>
                    <a:pt x="3" y="348"/>
                  </a:cubicBezTo>
                  <a:close/>
                  <a:moveTo>
                    <a:pt x="332" y="430"/>
                  </a:moveTo>
                  <a:cubicBezTo>
                    <a:pt x="351" y="433"/>
                    <a:pt x="351" y="455"/>
                    <a:pt x="348" y="474"/>
                  </a:cubicBezTo>
                  <a:cubicBezTo>
                    <a:pt x="345" y="492"/>
                    <a:pt x="345" y="492"/>
                    <a:pt x="326" y="492"/>
                  </a:cubicBezTo>
                  <a:cubicBezTo>
                    <a:pt x="313" y="480"/>
                    <a:pt x="310" y="464"/>
                    <a:pt x="307" y="449"/>
                  </a:cubicBezTo>
                  <a:lnTo>
                    <a:pt x="332" y="430"/>
                  </a:lnTo>
                  <a:close/>
                  <a:moveTo>
                    <a:pt x="322" y="661"/>
                  </a:moveTo>
                  <a:cubicBezTo>
                    <a:pt x="332" y="661"/>
                    <a:pt x="331" y="671"/>
                    <a:pt x="329" y="696"/>
                  </a:cubicBezTo>
                  <a:cubicBezTo>
                    <a:pt x="329" y="714"/>
                    <a:pt x="329" y="734"/>
                    <a:pt x="311" y="734"/>
                  </a:cubicBezTo>
                  <a:cubicBezTo>
                    <a:pt x="310" y="734"/>
                    <a:pt x="309" y="734"/>
                    <a:pt x="307" y="734"/>
                  </a:cubicBezTo>
                  <a:lnTo>
                    <a:pt x="307" y="715"/>
                  </a:lnTo>
                  <a:cubicBezTo>
                    <a:pt x="322" y="715"/>
                    <a:pt x="318" y="704"/>
                    <a:pt x="306" y="704"/>
                  </a:cubicBezTo>
                  <a:cubicBezTo>
                    <a:pt x="301" y="704"/>
                    <a:pt x="295" y="706"/>
                    <a:pt x="288" y="712"/>
                  </a:cubicBezTo>
                  <a:lnTo>
                    <a:pt x="244" y="712"/>
                  </a:lnTo>
                  <a:cubicBezTo>
                    <a:pt x="248" y="690"/>
                    <a:pt x="266" y="674"/>
                    <a:pt x="288" y="674"/>
                  </a:cubicBezTo>
                  <a:lnTo>
                    <a:pt x="288" y="671"/>
                  </a:lnTo>
                  <a:cubicBezTo>
                    <a:pt x="305" y="665"/>
                    <a:pt x="315" y="661"/>
                    <a:pt x="322" y="661"/>
                  </a:cubicBezTo>
                  <a:close/>
                  <a:moveTo>
                    <a:pt x="432" y="740"/>
                  </a:moveTo>
                  <a:lnTo>
                    <a:pt x="411" y="759"/>
                  </a:lnTo>
                  <a:lnTo>
                    <a:pt x="411" y="778"/>
                  </a:lnTo>
                  <a:cubicBezTo>
                    <a:pt x="432" y="778"/>
                    <a:pt x="432" y="778"/>
                    <a:pt x="432" y="759"/>
                  </a:cubicBezTo>
                  <a:lnTo>
                    <a:pt x="432" y="740"/>
                  </a:lnTo>
                  <a:close/>
                  <a:moveTo>
                    <a:pt x="316" y="1827"/>
                  </a:moveTo>
                  <a:cubicBezTo>
                    <a:pt x="338" y="1827"/>
                    <a:pt x="364" y="1860"/>
                    <a:pt x="370" y="1881"/>
                  </a:cubicBezTo>
                  <a:cubicBezTo>
                    <a:pt x="371" y="1890"/>
                    <a:pt x="367" y="1896"/>
                    <a:pt x="359" y="1896"/>
                  </a:cubicBezTo>
                  <a:cubicBezTo>
                    <a:pt x="351" y="1896"/>
                    <a:pt x="338" y="1888"/>
                    <a:pt x="323" y="1868"/>
                  </a:cubicBezTo>
                  <a:cubicBezTo>
                    <a:pt x="320" y="1849"/>
                    <a:pt x="313" y="1827"/>
                    <a:pt x="313" y="1827"/>
                  </a:cubicBezTo>
                  <a:cubicBezTo>
                    <a:pt x="314" y="1827"/>
                    <a:pt x="315" y="1827"/>
                    <a:pt x="316" y="1827"/>
                  </a:cubicBezTo>
                  <a:close/>
                  <a:moveTo>
                    <a:pt x="325" y="1952"/>
                  </a:moveTo>
                  <a:cubicBezTo>
                    <a:pt x="323" y="1952"/>
                    <a:pt x="321" y="1953"/>
                    <a:pt x="320" y="1953"/>
                  </a:cubicBezTo>
                  <a:cubicBezTo>
                    <a:pt x="301" y="1959"/>
                    <a:pt x="304" y="1978"/>
                    <a:pt x="313" y="2022"/>
                  </a:cubicBezTo>
                  <a:cubicBezTo>
                    <a:pt x="320" y="2034"/>
                    <a:pt x="329" y="2047"/>
                    <a:pt x="345" y="2056"/>
                  </a:cubicBezTo>
                  <a:cubicBezTo>
                    <a:pt x="364" y="2050"/>
                    <a:pt x="360" y="2031"/>
                    <a:pt x="354" y="2009"/>
                  </a:cubicBezTo>
                  <a:cubicBezTo>
                    <a:pt x="366" y="1969"/>
                    <a:pt x="345" y="1952"/>
                    <a:pt x="325" y="1952"/>
                  </a:cubicBezTo>
                  <a:close/>
                  <a:moveTo>
                    <a:pt x="737" y="2753"/>
                  </a:moveTo>
                  <a:cubicBezTo>
                    <a:pt x="749" y="2753"/>
                    <a:pt x="756" y="2768"/>
                    <a:pt x="762" y="2783"/>
                  </a:cubicBezTo>
                  <a:lnTo>
                    <a:pt x="743" y="2793"/>
                  </a:lnTo>
                  <a:lnTo>
                    <a:pt x="718" y="2780"/>
                  </a:lnTo>
                  <a:lnTo>
                    <a:pt x="727" y="2755"/>
                  </a:lnTo>
                  <a:cubicBezTo>
                    <a:pt x="731" y="2753"/>
                    <a:pt x="734" y="2753"/>
                    <a:pt x="737" y="2753"/>
                  </a:cubicBezTo>
                  <a:close/>
                  <a:moveTo>
                    <a:pt x="655" y="2852"/>
                  </a:moveTo>
                  <a:lnTo>
                    <a:pt x="708" y="2874"/>
                  </a:lnTo>
                  <a:cubicBezTo>
                    <a:pt x="783" y="2887"/>
                    <a:pt x="783" y="2887"/>
                    <a:pt x="746" y="2902"/>
                  </a:cubicBezTo>
                  <a:cubicBezTo>
                    <a:pt x="736" y="2908"/>
                    <a:pt x="726" y="2911"/>
                    <a:pt x="716" y="2911"/>
                  </a:cubicBezTo>
                  <a:cubicBezTo>
                    <a:pt x="699" y="2911"/>
                    <a:pt x="682" y="2903"/>
                    <a:pt x="671" y="2890"/>
                  </a:cubicBezTo>
                  <a:cubicBezTo>
                    <a:pt x="664" y="2871"/>
                    <a:pt x="655" y="2852"/>
                    <a:pt x="655" y="2852"/>
                  </a:cubicBezTo>
                  <a:close/>
                  <a:moveTo>
                    <a:pt x="10159" y="2849"/>
                  </a:moveTo>
                  <a:cubicBezTo>
                    <a:pt x="10163" y="2849"/>
                    <a:pt x="10167" y="2851"/>
                    <a:pt x="10176" y="2855"/>
                  </a:cubicBezTo>
                  <a:cubicBezTo>
                    <a:pt x="10194" y="2868"/>
                    <a:pt x="10201" y="2890"/>
                    <a:pt x="10191" y="2912"/>
                  </a:cubicBezTo>
                  <a:cubicBezTo>
                    <a:pt x="10189" y="2916"/>
                    <a:pt x="10185" y="2918"/>
                    <a:pt x="10180" y="2918"/>
                  </a:cubicBezTo>
                  <a:cubicBezTo>
                    <a:pt x="10166" y="2918"/>
                    <a:pt x="10145" y="2897"/>
                    <a:pt x="10147" y="2862"/>
                  </a:cubicBezTo>
                  <a:cubicBezTo>
                    <a:pt x="10153" y="2853"/>
                    <a:pt x="10155" y="2849"/>
                    <a:pt x="10159" y="2849"/>
                  </a:cubicBezTo>
                  <a:close/>
                  <a:moveTo>
                    <a:pt x="1012" y="3247"/>
                  </a:moveTo>
                  <a:cubicBezTo>
                    <a:pt x="1050" y="3272"/>
                    <a:pt x="1050" y="3272"/>
                    <a:pt x="1006" y="3275"/>
                  </a:cubicBezTo>
                  <a:lnTo>
                    <a:pt x="950" y="3260"/>
                  </a:lnTo>
                  <a:cubicBezTo>
                    <a:pt x="943" y="3249"/>
                    <a:pt x="949" y="3247"/>
                    <a:pt x="964" y="3247"/>
                  </a:cubicBezTo>
                  <a:cubicBezTo>
                    <a:pt x="971" y="3247"/>
                    <a:pt x="980" y="3248"/>
                    <a:pt x="991" y="3248"/>
                  </a:cubicBezTo>
                  <a:cubicBezTo>
                    <a:pt x="997" y="3248"/>
                    <a:pt x="1005" y="3248"/>
                    <a:pt x="1012" y="3247"/>
                  </a:cubicBezTo>
                  <a:close/>
                  <a:moveTo>
                    <a:pt x="1009" y="3428"/>
                  </a:moveTo>
                  <a:cubicBezTo>
                    <a:pt x="1013" y="3428"/>
                    <a:pt x="1017" y="3428"/>
                    <a:pt x="1022" y="3429"/>
                  </a:cubicBezTo>
                  <a:lnTo>
                    <a:pt x="1034" y="3448"/>
                  </a:lnTo>
                  <a:cubicBezTo>
                    <a:pt x="1023" y="3453"/>
                    <a:pt x="1011" y="3461"/>
                    <a:pt x="1001" y="3461"/>
                  </a:cubicBezTo>
                  <a:cubicBezTo>
                    <a:pt x="996" y="3461"/>
                    <a:pt x="991" y="3458"/>
                    <a:pt x="987" y="3451"/>
                  </a:cubicBezTo>
                  <a:lnTo>
                    <a:pt x="975" y="3435"/>
                  </a:lnTo>
                  <a:cubicBezTo>
                    <a:pt x="986" y="3431"/>
                    <a:pt x="998" y="3428"/>
                    <a:pt x="1009" y="3428"/>
                  </a:cubicBezTo>
                  <a:close/>
                  <a:moveTo>
                    <a:pt x="9848" y="3467"/>
                  </a:moveTo>
                  <a:cubicBezTo>
                    <a:pt x="9850" y="3467"/>
                    <a:pt x="9853" y="3467"/>
                    <a:pt x="9856" y="3470"/>
                  </a:cubicBezTo>
                  <a:cubicBezTo>
                    <a:pt x="9868" y="3479"/>
                    <a:pt x="9875" y="3495"/>
                    <a:pt x="9875" y="3510"/>
                  </a:cubicBezTo>
                  <a:cubicBezTo>
                    <a:pt x="9875" y="3510"/>
                    <a:pt x="9879" y="3529"/>
                    <a:pt x="9870" y="3529"/>
                  </a:cubicBezTo>
                  <a:cubicBezTo>
                    <a:pt x="9868" y="3529"/>
                    <a:pt x="9866" y="3528"/>
                    <a:pt x="9862" y="3526"/>
                  </a:cubicBezTo>
                  <a:lnTo>
                    <a:pt x="9846" y="3513"/>
                  </a:lnTo>
                  <a:cubicBezTo>
                    <a:pt x="9844" y="3490"/>
                    <a:pt x="9839" y="3467"/>
                    <a:pt x="9848" y="3467"/>
                  </a:cubicBezTo>
                  <a:close/>
                  <a:moveTo>
                    <a:pt x="1304" y="3557"/>
                  </a:moveTo>
                  <a:lnTo>
                    <a:pt x="1285" y="3570"/>
                  </a:lnTo>
                  <a:lnTo>
                    <a:pt x="1269" y="3582"/>
                  </a:lnTo>
                  <a:lnTo>
                    <a:pt x="1304" y="3557"/>
                  </a:lnTo>
                  <a:close/>
                  <a:moveTo>
                    <a:pt x="1172" y="3796"/>
                  </a:moveTo>
                  <a:cubicBezTo>
                    <a:pt x="1179" y="3796"/>
                    <a:pt x="1204" y="3810"/>
                    <a:pt x="1213" y="3824"/>
                  </a:cubicBezTo>
                  <a:lnTo>
                    <a:pt x="1197" y="3836"/>
                  </a:lnTo>
                  <a:cubicBezTo>
                    <a:pt x="1185" y="3817"/>
                    <a:pt x="1156" y="3814"/>
                    <a:pt x="1172" y="3802"/>
                  </a:cubicBezTo>
                  <a:cubicBezTo>
                    <a:pt x="1169" y="3798"/>
                    <a:pt x="1169" y="3796"/>
                    <a:pt x="1172" y="3796"/>
                  </a:cubicBezTo>
                  <a:close/>
                  <a:moveTo>
                    <a:pt x="1385" y="3854"/>
                  </a:moveTo>
                  <a:cubicBezTo>
                    <a:pt x="1390" y="3854"/>
                    <a:pt x="1396" y="3856"/>
                    <a:pt x="1401" y="3861"/>
                  </a:cubicBezTo>
                  <a:cubicBezTo>
                    <a:pt x="1429" y="3861"/>
                    <a:pt x="1426" y="3890"/>
                    <a:pt x="1379" y="3902"/>
                  </a:cubicBezTo>
                  <a:lnTo>
                    <a:pt x="1354" y="3871"/>
                  </a:lnTo>
                  <a:cubicBezTo>
                    <a:pt x="1364" y="3862"/>
                    <a:pt x="1375" y="3854"/>
                    <a:pt x="1385" y="3854"/>
                  </a:cubicBezTo>
                  <a:close/>
                  <a:moveTo>
                    <a:pt x="1504" y="3984"/>
                  </a:moveTo>
                  <a:lnTo>
                    <a:pt x="1517" y="3999"/>
                  </a:lnTo>
                  <a:cubicBezTo>
                    <a:pt x="1529" y="4012"/>
                    <a:pt x="1529" y="4012"/>
                    <a:pt x="1514" y="4027"/>
                  </a:cubicBezTo>
                  <a:lnTo>
                    <a:pt x="1501" y="4012"/>
                  </a:lnTo>
                  <a:lnTo>
                    <a:pt x="1504" y="3984"/>
                  </a:lnTo>
                  <a:close/>
                  <a:moveTo>
                    <a:pt x="9309" y="4086"/>
                  </a:moveTo>
                  <a:cubicBezTo>
                    <a:pt x="9315" y="4086"/>
                    <a:pt x="9321" y="4088"/>
                    <a:pt x="9326" y="4093"/>
                  </a:cubicBezTo>
                  <a:cubicBezTo>
                    <a:pt x="9333" y="4099"/>
                    <a:pt x="9333" y="4112"/>
                    <a:pt x="9323" y="4121"/>
                  </a:cubicBezTo>
                  <a:cubicBezTo>
                    <a:pt x="9307" y="4121"/>
                    <a:pt x="9292" y="4115"/>
                    <a:pt x="9279" y="4106"/>
                  </a:cubicBezTo>
                  <a:lnTo>
                    <a:pt x="9295" y="4090"/>
                  </a:lnTo>
                  <a:cubicBezTo>
                    <a:pt x="9299" y="4087"/>
                    <a:pt x="9304" y="4086"/>
                    <a:pt x="9309" y="4086"/>
                  </a:cubicBezTo>
                  <a:close/>
                  <a:moveTo>
                    <a:pt x="1699" y="4099"/>
                  </a:moveTo>
                  <a:cubicBezTo>
                    <a:pt x="1689" y="4112"/>
                    <a:pt x="1683" y="4128"/>
                    <a:pt x="1683" y="4143"/>
                  </a:cubicBezTo>
                  <a:cubicBezTo>
                    <a:pt x="1688" y="4146"/>
                    <a:pt x="1693" y="4148"/>
                    <a:pt x="1698" y="4148"/>
                  </a:cubicBezTo>
                  <a:cubicBezTo>
                    <a:pt x="1703" y="4148"/>
                    <a:pt x="1708" y="4146"/>
                    <a:pt x="1711" y="4143"/>
                  </a:cubicBezTo>
                  <a:cubicBezTo>
                    <a:pt x="1720" y="4134"/>
                    <a:pt x="1720" y="4121"/>
                    <a:pt x="1714" y="4115"/>
                  </a:cubicBezTo>
                  <a:lnTo>
                    <a:pt x="1699" y="4099"/>
                  </a:lnTo>
                  <a:close/>
                  <a:moveTo>
                    <a:pt x="2045" y="4225"/>
                  </a:moveTo>
                  <a:cubicBezTo>
                    <a:pt x="2041" y="4225"/>
                    <a:pt x="2042" y="4232"/>
                    <a:pt x="2043" y="4247"/>
                  </a:cubicBezTo>
                  <a:lnTo>
                    <a:pt x="2071" y="4272"/>
                  </a:lnTo>
                  <a:cubicBezTo>
                    <a:pt x="2084" y="4256"/>
                    <a:pt x="2084" y="4256"/>
                    <a:pt x="2071" y="4244"/>
                  </a:cubicBezTo>
                  <a:cubicBezTo>
                    <a:pt x="2056" y="4231"/>
                    <a:pt x="2048" y="4225"/>
                    <a:pt x="2045" y="4225"/>
                  </a:cubicBezTo>
                  <a:close/>
                  <a:moveTo>
                    <a:pt x="9187" y="4250"/>
                  </a:moveTo>
                  <a:cubicBezTo>
                    <a:pt x="9191" y="4250"/>
                    <a:pt x="9194" y="4254"/>
                    <a:pt x="9201" y="4262"/>
                  </a:cubicBezTo>
                  <a:lnTo>
                    <a:pt x="9185" y="4275"/>
                  </a:lnTo>
                  <a:lnTo>
                    <a:pt x="9157" y="4272"/>
                  </a:lnTo>
                  <a:lnTo>
                    <a:pt x="9173" y="4259"/>
                  </a:lnTo>
                  <a:cubicBezTo>
                    <a:pt x="9180" y="4253"/>
                    <a:pt x="9184" y="4250"/>
                    <a:pt x="9187" y="4250"/>
                  </a:cubicBezTo>
                  <a:close/>
                  <a:moveTo>
                    <a:pt x="9157" y="4313"/>
                  </a:moveTo>
                  <a:lnTo>
                    <a:pt x="9157" y="4313"/>
                  </a:lnTo>
                  <a:cubicBezTo>
                    <a:pt x="9155" y="4313"/>
                    <a:pt x="9152" y="4318"/>
                    <a:pt x="9151" y="4331"/>
                  </a:cubicBezTo>
                  <a:cubicBezTo>
                    <a:pt x="9160" y="4322"/>
                    <a:pt x="9159" y="4313"/>
                    <a:pt x="9157" y="4313"/>
                  </a:cubicBezTo>
                  <a:close/>
                  <a:moveTo>
                    <a:pt x="1696" y="4284"/>
                  </a:moveTo>
                  <a:cubicBezTo>
                    <a:pt x="1701" y="4284"/>
                    <a:pt x="1706" y="4286"/>
                    <a:pt x="1711" y="4291"/>
                  </a:cubicBezTo>
                  <a:cubicBezTo>
                    <a:pt x="1727" y="4303"/>
                    <a:pt x="1742" y="4316"/>
                    <a:pt x="1727" y="4331"/>
                  </a:cubicBezTo>
                  <a:cubicBezTo>
                    <a:pt x="1723" y="4337"/>
                    <a:pt x="1718" y="4339"/>
                    <a:pt x="1712" y="4339"/>
                  </a:cubicBezTo>
                  <a:cubicBezTo>
                    <a:pt x="1708" y="4339"/>
                    <a:pt x="1703" y="4337"/>
                    <a:pt x="1699" y="4335"/>
                  </a:cubicBezTo>
                  <a:cubicBezTo>
                    <a:pt x="1689" y="4322"/>
                    <a:pt x="1683" y="4306"/>
                    <a:pt x="1683" y="4291"/>
                  </a:cubicBezTo>
                  <a:cubicBezTo>
                    <a:pt x="1686" y="4286"/>
                    <a:pt x="1691" y="4284"/>
                    <a:pt x="1696" y="4284"/>
                  </a:cubicBezTo>
                  <a:close/>
                  <a:moveTo>
                    <a:pt x="9028" y="4380"/>
                  </a:moveTo>
                  <a:cubicBezTo>
                    <a:pt x="9031" y="4380"/>
                    <a:pt x="9035" y="4384"/>
                    <a:pt x="9041" y="4394"/>
                  </a:cubicBezTo>
                  <a:lnTo>
                    <a:pt x="9025" y="4407"/>
                  </a:lnTo>
                  <a:lnTo>
                    <a:pt x="8997" y="4403"/>
                  </a:lnTo>
                  <a:lnTo>
                    <a:pt x="9013" y="4391"/>
                  </a:lnTo>
                  <a:cubicBezTo>
                    <a:pt x="9020" y="4383"/>
                    <a:pt x="9024" y="4380"/>
                    <a:pt x="9028" y="4380"/>
                  </a:cubicBezTo>
                  <a:close/>
                  <a:moveTo>
                    <a:pt x="8699" y="4444"/>
                  </a:moveTo>
                  <a:cubicBezTo>
                    <a:pt x="8709" y="4460"/>
                    <a:pt x="8721" y="4479"/>
                    <a:pt x="8706" y="4491"/>
                  </a:cubicBezTo>
                  <a:lnTo>
                    <a:pt x="8678" y="4485"/>
                  </a:lnTo>
                  <a:lnTo>
                    <a:pt x="8681" y="4457"/>
                  </a:lnTo>
                  <a:lnTo>
                    <a:pt x="8699" y="4444"/>
                  </a:lnTo>
                  <a:close/>
                  <a:moveTo>
                    <a:pt x="9025" y="4505"/>
                  </a:moveTo>
                  <a:cubicBezTo>
                    <a:pt x="9026" y="4506"/>
                    <a:pt x="9027" y="4508"/>
                    <a:pt x="9029" y="4510"/>
                  </a:cubicBezTo>
                  <a:cubicBezTo>
                    <a:pt x="9029" y="4510"/>
                    <a:pt x="9030" y="4510"/>
                    <a:pt x="9031" y="4510"/>
                  </a:cubicBezTo>
                  <a:lnTo>
                    <a:pt x="9031" y="4510"/>
                  </a:lnTo>
                  <a:cubicBezTo>
                    <a:pt x="9029" y="4509"/>
                    <a:pt x="9027" y="4507"/>
                    <a:pt x="9025" y="4505"/>
                  </a:cubicBezTo>
                  <a:close/>
                  <a:moveTo>
                    <a:pt x="8903" y="4457"/>
                  </a:moveTo>
                  <a:cubicBezTo>
                    <a:pt x="8907" y="4457"/>
                    <a:pt x="8912" y="4460"/>
                    <a:pt x="8916" y="4466"/>
                  </a:cubicBezTo>
                  <a:cubicBezTo>
                    <a:pt x="8928" y="4482"/>
                    <a:pt x="8928" y="4482"/>
                    <a:pt x="8913" y="4494"/>
                  </a:cubicBezTo>
                  <a:cubicBezTo>
                    <a:pt x="8896" y="4507"/>
                    <a:pt x="8887" y="4513"/>
                    <a:pt x="8883" y="4513"/>
                  </a:cubicBezTo>
                  <a:cubicBezTo>
                    <a:pt x="8879" y="4513"/>
                    <a:pt x="8880" y="4506"/>
                    <a:pt x="8881" y="4491"/>
                  </a:cubicBezTo>
                  <a:cubicBezTo>
                    <a:pt x="8885" y="4470"/>
                    <a:pt x="8894" y="4457"/>
                    <a:pt x="8903" y="4457"/>
                  </a:cubicBezTo>
                  <a:close/>
                  <a:moveTo>
                    <a:pt x="9031" y="4510"/>
                  </a:moveTo>
                  <a:cubicBezTo>
                    <a:pt x="9036" y="4515"/>
                    <a:pt x="9040" y="4516"/>
                    <a:pt x="9042" y="4516"/>
                  </a:cubicBezTo>
                  <a:cubicBezTo>
                    <a:pt x="9046" y="4516"/>
                    <a:pt x="9043" y="4512"/>
                    <a:pt x="9031" y="4510"/>
                  </a:cubicBezTo>
                  <a:close/>
                  <a:moveTo>
                    <a:pt x="1982" y="4523"/>
                  </a:moveTo>
                  <a:cubicBezTo>
                    <a:pt x="1986" y="4523"/>
                    <a:pt x="1994" y="4529"/>
                    <a:pt x="2009" y="4541"/>
                  </a:cubicBezTo>
                  <a:cubicBezTo>
                    <a:pt x="2018" y="4548"/>
                    <a:pt x="2018" y="4563"/>
                    <a:pt x="2012" y="4573"/>
                  </a:cubicBezTo>
                  <a:cubicBezTo>
                    <a:pt x="2009" y="4576"/>
                    <a:pt x="2007" y="4577"/>
                    <a:pt x="2005" y="4577"/>
                  </a:cubicBezTo>
                  <a:cubicBezTo>
                    <a:pt x="1998" y="4577"/>
                    <a:pt x="1993" y="4557"/>
                    <a:pt x="1981" y="4544"/>
                  </a:cubicBezTo>
                  <a:cubicBezTo>
                    <a:pt x="1979" y="4530"/>
                    <a:pt x="1978" y="4523"/>
                    <a:pt x="1982" y="4523"/>
                  </a:cubicBezTo>
                  <a:close/>
                  <a:moveTo>
                    <a:pt x="8507" y="4598"/>
                  </a:moveTo>
                  <a:cubicBezTo>
                    <a:pt x="8511" y="4598"/>
                    <a:pt x="8514" y="4603"/>
                    <a:pt x="8521" y="4613"/>
                  </a:cubicBezTo>
                  <a:cubicBezTo>
                    <a:pt x="8527" y="4623"/>
                    <a:pt x="8524" y="4635"/>
                    <a:pt x="8515" y="4642"/>
                  </a:cubicBezTo>
                  <a:lnTo>
                    <a:pt x="8486" y="4635"/>
                  </a:lnTo>
                  <a:cubicBezTo>
                    <a:pt x="8480" y="4626"/>
                    <a:pt x="8483" y="4613"/>
                    <a:pt x="8493" y="4607"/>
                  </a:cubicBezTo>
                  <a:cubicBezTo>
                    <a:pt x="8500" y="4602"/>
                    <a:pt x="8504" y="4598"/>
                    <a:pt x="8507" y="4598"/>
                  </a:cubicBezTo>
                  <a:close/>
                  <a:moveTo>
                    <a:pt x="2308" y="4695"/>
                  </a:moveTo>
                  <a:cubicBezTo>
                    <a:pt x="2317" y="4695"/>
                    <a:pt x="2324" y="4710"/>
                    <a:pt x="2319" y="4742"/>
                  </a:cubicBezTo>
                  <a:cubicBezTo>
                    <a:pt x="2312" y="4752"/>
                    <a:pt x="2309" y="4757"/>
                    <a:pt x="2305" y="4757"/>
                  </a:cubicBezTo>
                  <a:cubicBezTo>
                    <a:pt x="2302" y="4757"/>
                    <a:pt x="2298" y="4754"/>
                    <a:pt x="2291" y="4748"/>
                  </a:cubicBezTo>
                  <a:cubicBezTo>
                    <a:pt x="2288" y="4733"/>
                    <a:pt x="2291" y="4717"/>
                    <a:pt x="2297" y="4701"/>
                  </a:cubicBezTo>
                  <a:cubicBezTo>
                    <a:pt x="2301" y="4697"/>
                    <a:pt x="2304" y="4695"/>
                    <a:pt x="2308" y="4695"/>
                  </a:cubicBezTo>
                  <a:close/>
                  <a:moveTo>
                    <a:pt x="1645" y="4786"/>
                  </a:moveTo>
                  <a:cubicBezTo>
                    <a:pt x="1630" y="4786"/>
                    <a:pt x="1614" y="4792"/>
                    <a:pt x="1601" y="4805"/>
                  </a:cubicBezTo>
                  <a:cubicBezTo>
                    <a:pt x="1593" y="4815"/>
                    <a:pt x="1597" y="4826"/>
                    <a:pt x="1615" y="4826"/>
                  </a:cubicBezTo>
                  <a:cubicBezTo>
                    <a:pt x="1623" y="4826"/>
                    <a:pt x="1634" y="4823"/>
                    <a:pt x="1648" y="4817"/>
                  </a:cubicBezTo>
                  <a:cubicBezTo>
                    <a:pt x="1661" y="4801"/>
                    <a:pt x="1661" y="4801"/>
                    <a:pt x="1645" y="4786"/>
                  </a:cubicBezTo>
                  <a:close/>
                  <a:moveTo>
                    <a:pt x="2435" y="4792"/>
                  </a:moveTo>
                  <a:lnTo>
                    <a:pt x="2451" y="4805"/>
                  </a:lnTo>
                  <a:cubicBezTo>
                    <a:pt x="2443" y="4817"/>
                    <a:pt x="2434" y="4831"/>
                    <a:pt x="2422" y="4831"/>
                  </a:cubicBezTo>
                  <a:cubicBezTo>
                    <a:pt x="2418" y="4831"/>
                    <a:pt x="2414" y="4829"/>
                    <a:pt x="2410" y="4827"/>
                  </a:cubicBezTo>
                  <a:lnTo>
                    <a:pt x="2404" y="4798"/>
                  </a:lnTo>
                  <a:lnTo>
                    <a:pt x="2435" y="4792"/>
                  </a:lnTo>
                  <a:close/>
                  <a:moveTo>
                    <a:pt x="3623" y="5394"/>
                  </a:moveTo>
                  <a:lnTo>
                    <a:pt x="3645" y="5400"/>
                  </a:lnTo>
                  <a:cubicBezTo>
                    <a:pt x="3639" y="5419"/>
                    <a:pt x="3634" y="5436"/>
                    <a:pt x="3618" y="5436"/>
                  </a:cubicBezTo>
                  <a:cubicBezTo>
                    <a:pt x="3616" y="5436"/>
                    <a:pt x="3613" y="5435"/>
                    <a:pt x="3610" y="5434"/>
                  </a:cubicBezTo>
                  <a:lnTo>
                    <a:pt x="3598" y="5409"/>
                  </a:lnTo>
                  <a:lnTo>
                    <a:pt x="3623" y="5394"/>
                  </a:lnTo>
                  <a:close/>
                  <a:moveTo>
                    <a:pt x="7004" y="5397"/>
                  </a:moveTo>
                  <a:lnTo>
                    <a:pt x="7004" y="5397"/>
                  </a:lnTo>
                  <a:cubicBezTo>
                    <a:pt x="7007" y="5419"/>
                    <a:pt x="7013" y="5438"/>
                    <a:pt x="6995" y="5444"/>
                  </a:cubicBezTo>
                  <a:lnTo>
                    <a:pt x="6973" y="5450"/>
                  </a:lnTo>
                  <a:cubicBezTo>
                    <a:pt x="6973" y="5434"/>
                    <a:pt x="6976" y="5419"/>
                    <a:pt x="6982" y="5403"/>
                  </a:cubicBezTo>
                  <a:lnTo>
                    <a:pt x="7004" y="5397"/>
                  </a:lnTo>
                  <a:close/>
                  <a:moveTo>
                    <a:pt x="4475" y="5428"/>
                  </a:moveTo>
                  <a:lnTo>
                    <a:pt x="4497" y="5431"/>
                  </a:lnTo>
                  <a:cubicBezTo>
                    <a:pt x="4491" y="5452"/>
                    <a:pt x="4488" y="5472"/>
                    <a:pt x="4472" y="5472"/>
                  </a:cubicBezTo>
                  <a:cubicBezTo>
                    <a:pt x="4471" y="5472"/>
                    <a:pt x="4470" y="5472"/>
                    <a:pt x="4469" y="5472"/>
                  </a:cubicBezTo>
                  <a:lnTo>
                    <a:pt x="4450" y="5469"/>
                  </a:lnTo>
                  <a:cubicBezTo>
                    <a:pt x="4453" y="5453"/>
                    <a:pt x="4463" y="5441"/>
                    <a:pt x="4475" y="5428"/>
                  </a:cubicBezTo>
                  <a:close/>
                  <a:moveTo>
                    <a:pt x="4108" y="5507"/>
                  </a:moveTo>
                  <a:cubicBezTo>
                    <a:pt x="4127" y="5510"/>
                    <a:pt x="4127" y="5510"/>
                    <a:pt x="4124" y="5532"/>
                  </a:cubicBezTo>
                  <a:cubicBezTo>
                    <a:pt x="4118" y="5547"/>
                    <a:pt x="4108" y="5560"/>
                    <a:pt x="4093" y="5566"/>
                  </a:cubicBezTo>
                  <a:cubicBezTo>
                    <a:pt x="4074" y="5563"/>
                    <a:pt x="4102" y="5525"/>
                    <a:pt x="4108" y="5507"/>
                  </a:cubicBezTo>
                  <a:close/>
                  <a:moveTo>
                    <a:pt x="6188" y="5584"/>
                  </a:moveTo>
                  <a:cubicBezTo>
                    <a:pt x="6199" y="5584"/>
                    <a:pt x="6200" y="5589"/>
                    <a:pt x="6202" y="5604"/>
                  </a:cubicBezTo>
                  <a:cubicBezTo>
                    <a:pt x="6205" y="5623"/>
                    <a:pt x="6164" y="5629"/>
                    <a:pt x="6142" y="5632"/>
                  </a:cubicBezTo>
                  <a:cubicBezTo>
                    <a:pt x="6120" y="5613"/>
                    <a:pt x="6139" y="5591"/>
                    <a:pt x="6158" y="5588"/>
                  </a:cubicBezTo>
                  <a:cubicBezTo>
                    <a:pt x="6172" y="5586"/>
                    <a:pt x="6181" y="5584"/>
                    <a:pt x="6188" y="5584"/>
                  </a:cubicBezTo>
                  <a:close/>
                  <a:moveTo>
                    <a:pt x="4720" y="5591"/>
                  </a:moveTo>
                  <a:lnTo>
                    <a:pt x="4741" y="5594"/>
                  </a:lnTo>
                  <a:cubicBezTo>
                    <a:pt x="4739" y="5612"/>
                    <a:pt x="4736" y="5632"/>
                    <a:pt x="4720" y="5632"/>
                  </a:cubicBezTo>
                  <a:cubicBezTo>
                    <a:pt x="4719" y="5632"/>
                    <a:pt x="4718" y="5632"/>
                    <a:pt x="4716" y="5632"/>
                  </a:cubicBezTo>
                  <a:lnTo>
                    <a:pt x="4698" y="5610"/>
                  </a:lnTo>
                  <a:lnTo>
                    <a:pt x="4720" y="5591"/>
                  </a:lnTo>
                  <a:close/>
                  <a:moveTo>
                    <a:pt x="10758" y="0"/>
                  </a:moveTo>
                  <a:lnTo>
                    <a:pt x="10718" y="7"/>
                  </a:lnTo>
                  <a:cubicBezTo>
                    <a:pt x="10677" y="13"/>
                    <a:pt x="10655" y="16"/>
                    <a:pt x="10639" y="60"/>
                  </a:cubicBezTo>
                  <a:cubicBezTo>
                    <a:pt x="10630" y="139"/>
                    <a:pt x="10618" y="198"/>
                    <a:pt x="10655" y="198"/>
                  </a:cubicBezTo>
                  <a:cubicBezTo>
                    <a:pt x="10656" y="198"/>
                    <a:pt x="10657" y="198"/>
                    <a:pt x="10658" y="198"/>
                  </a:cubicBezTo>
                  <a:cubicBezTo>
                    <a:pt x="10671" y="207"/>
                    <a:pt x="10680" y="220"/>
                    <a:pt x="10683" y="235"/>
                  </a:cubicBezTo>
                  <a:cubicBezTo>
                    <a:pt x="10683" y="251"/>
                    <a:pt x="10677" y="264"/>
                    <a:pt x="10668" y="276"/>
                  </a:cubicBezTo>
                  <a:cubicBezTo>
                    <a:pt x="10646" y="279"/>
                    <a:pt x="10652" y="358"/>
                    <a:pt x="10658" y="455"/>
                  </a:cubicBezTo>
                  <a:cubicBezTo>
                    <a:pt x="10668" y="574"/>
                    <a:pt x="10661" y="633"/>
                    <a:pt x="10642" y="652"/>
                  </a:cubicBezTo>
                  <a:cubicBezTo>
                    <a:pt x="10630" y="662"/>
                    <a:pt x="10624" y="677"/>
                    <a:pt x="10621" y="693"/>
                  </a:cubicBezTo>
                  <a:cubicBezTo>
                    <a:pt x="10646" y="693"/>
                    <a:pt x="10646" y="809"/>
                    <a:pt x="10633" y="947"/>
                  </a:cubicBezTo>
                  <a:cubicBezTo>
                    <a:pt x="10627" y="1085"/>
                    <a:pt x="10605" y="1223"/>
                    <a:pt x="10627" y="1226"/>
                  </a:cubicBezTo>
                  <a:lnTo>
                    <a:pt x="10624" y="1263"/>
                  </a:lnTo>
                  <a:cubicBezTo>
                    <a:pt x="10623" y="1263"/>
                    <a:pt x="10622" y="1263"/>
                    <a:pt x="10621" y="1263"/>
                  </a:cubicBezTo>
                  <a:cubicBezTo>
                    <a:pt x="10601" y="1263"/>
                    <a:pt x="10595" y="1302"/>
                    <a:pt x="10589" y="1339"/>
                  </a:cubicBezTo>
                  <a:cubicBezTo>
                    <a:pt x="10599" y="1364"/>
                    <a:pt x="10599" y="1392"/>
                    <a:pt x="10595" y="1420"/>
                  </a:cubicBezTo>
                  <a:cubicBezTo>
                    <a:pt x="10594" y="1420"/>
                    <a:pt x="10593" y="1420"/>
                    <a:pt x="10592" y="1420"/>
                  </a:cubicBezTo>
                  <a:cubicBezTo>
                    <a:pt x="10576" y="1420"/>
                    <a:pt x="10570" y="1438"/>
                    <a:pt x="10564" y="1473"/>
                  </a:cubicBezTo>
                  <a:cubicBezTo>
                    <a:pt x="10558" y="1514"/>
                    <a:pt x="10555" y="1533"/>
                    <a:pt x="10573" y="1536"/>
                  </a:cubicBezTo>
                  <a:cubicBezTo>
                    <a:pt x="10561" y="1608"/>
                    <a:pt x="10536" y="1677"/>
                    <a:pt x="10505" y="1743"/>
                  </a:cubicBezTo>
                  <a:cubicBezTo>
                    <a:pt x="10479" y="1759"/>
                    <a:pt x="10495" y="1780"/>
                    <a:pt x="10511" y="1806"/>
                  </a:cubicBezTo>
                  <a:cubicBezTo>
                    <a:pt x="10530" y="1812"/>
                    <a:pt x="10542" y="1834"/>
                    <a:pt x="10539" y="1856"/>
                  </a:cubicBezTo>
                  <a:lnTo>
                    <a:pt x="10498" y="1843"/>
                  </a:lnTo>
                  <a:cubicBezTo>
                    <a:pt x="10491" y="1834"/>
                    <a:pt x="10488" y="1828"/>
                    <a:pt x="10485" y="1828"/>
                  </a:cubicBezTo>
                  <a:cubicBezTo>
                    <a:pt x="10481" y="1828"/>
                    <a:pt x="10479" y="1837"/>
                    <a:pt x="10473" y="1859"/>
                  </a:cubicBezTo>
                  <a:lnTo>
                    <a:pt x="10461" y="1896"/>
                  </a:lnTo>
                  <a:cubicBezTo>
                    <a:pt x="10479" y="1900"/>
                    <a:pt x="10458" y="1997"/>
                    <a:pt x="10407" y="2128"/>
                  </a:cubicBezTo>
                  <a:cubicBezTo>
                    <a:pt x="10351" y="2298"/>
                    <a:pt x="10323" y="2351"/>
                    <a:pt x="10342" y="2357"/>
                  </a:cubicBezTo>
                  <a:cubicBezTo>
                    <a:pt x="10360" y="2366"/>
                    <a:pt x="10354" y="2385"/>
                    <a:pt x="10310" y="2432"/>
                  </a:cubicBezTo>
                  <a:cubicBezTo>
                    <a:pt x="10210" y="2517"/>
                    <a:pt x="10207" y="2514"/>
                    <a:pt x="10216" y="2542"/>
                  </a:cubicBezTo>
                  <a:cubicBezTo>
                    <a:pt x="10220" y="2534"/>
                    <a:pt x="10226" y="2531"/>
                    <a:pt x="10232" y="2531"/>
                  </a:cubicBezTo>
                  <a:cubicBezTo>
                    <a:pt x="10242" y="2531"/>
                    <a:pt x="10252" y="2537"/>
                    <a:pt x="10263" y="2542"/>
                  </a:cubicBezTo>
                  <a:cubicBezTo>
                    <a:pt x="10301" y="2558"/>
                    <a:pt x="10291" y="2576"/>
                    <a:pt x="10244" y="2576"/>
                  </a:cubicBezTo>
                  <a:cubicBezTo>
                    <a:pt x="10243" y="2576"/>
                    <a:pt x="10242" y="2576"/>
                    <a:pt x="10241" y="2576"/>
                  </a:cubicBezTo>
                  <a:cubicBezTo>
                    <a:pt x="10204" y="2576"/>
                    <a:pt x="10095" y="2834"/>
                    <a:pt x="10119" y="2871"/>
                  </a:cubicBezTo>
                  <a:lnTo>
                    <a:pt x="10100" y="2858"/>
                  </a:lnTo>
                  <a:cubicBezTo>
                    <a:pt x="10097" y="2857"/>
                    <a:pt x="10095" y="2856"/>
                    <a:pt x="10092" y="2856"/>
                  </a:cubicBezTo>
                  <a:cubicBezTo>
                    <a:pt x="10078" y="2856"/>
                    <a:pt x="10066" y="2879"/>
                    <a:pt x="10034" y="2937"/>
                  </a:cubicBezTo>
                  <a:cubicBezTo>
                    <a:pt x="10025" y="2953"/>
                    <a:pt x="10013" y="2971"/>
                    <a:pt x="10003" y="2987"/>
                  </a:cubicBezTo>
                  <a:cubicBezTo>
                    <a:pt x="10035" y="3008"/>
                    <a:pt x="9966" y="3088"/>
                    <a:pt x="9944" y="3088"/>
                  </a:cubicBezTo>
                  <a:cubicBezTo>
                    <a:pt x="9943" y="3088"/>
                    <a:pt x="9941" y="3088"/>
                    <a:pt x="9940" y="3087"/>
                  </a:cubicBezTo>
                  <a:cubicBezTo>
                    <a:pt x="9912" y="3094"/>
                    <a:pt x="9912" y="3094"/>
                    <a:pt x="9890" y="3128"/>
                  </a:cubicBezTo>
                  <a:cubicBezTo>
                    <a:pt x="9893" y="3194"/>
                    <a:pt x="9830" y="3258"/>
                    <a:pt x="9805" y="3258"/>
                  </a:cubicBezTo>
                  <a:cubicBezTo>
                    <a:pt x="9803" y="3258"/>
                    <a:pt x="9801" y="3257"/>
                    <a:pt x="9799" y="3256"/>
                  </a:cubicBezTo>
                  <a:lnTo>
                    <a:pt x="9778" y="3288"/>
                  </a:lnTo>
                  <a:cubicBezTo>
                    <a:pt x="9778" y="3316"/>
                    <a:pt x="9768" y="3344"/>
                    <a:pt x="9749" y="3366"/>
                  </a:cubicBezTo>
                  <a:cubicBezTo>
                    <a:pt x="9718" y="3409"/>
                    <a:pt x="9702" y="3426"/>
                    <a:pt x="9724" y="3426"/>
                  </a:cubicBezTo>
                  <a:cubicBezTo>
                    <a:pt x="9726" y="3426"/>
                    <a:pt x="9728" y="3426"/>
                    <a:pt x="9731" y="3426"/>
                  </a:cubicBezTo>
                  <a:cubicBezTo>
                    <a:pt x="9746" y="3438"/>
                    <a:pt x="9762" y="3451"/>
                    <a:pt x="9749" y="3466"/>
                  </a:cubicBezTo>
                  <a:lnTo>
                    <a:pt x="9734" y="3454"/>
                  </a:lnTo>
                  <a:cubicBezTo>
                    <a:pt x="9732" y="3453"/>
                    <a:pt x="9730" y="3452"/>
                    <a:pt x="9728" y="3452"/>
                  </a:cubicBezTo>
                  <a:cubicBezTo>
                    <a:pt x="9710" y="3452"/>
                    <a:pt x="9675" y="3495"/>
                    <a:pt x="9630" y="3551"/>
                  </a:cubicBezTo>
                  <a:cubicBezTo>
                    <a:pt x="9571" y="3629"/>
                    <a:pt x="9539" y="3654"/>
                    <a:pt x="9511" y="3658"/>
                  </a:cubicBezTo>
                  <a:lnTo>
                    <a:pt x="9514" y="3686"/>
                  </a:lnTo>
                  <a:cubicBezTo>
                    <a:pt x="9517" y="3706"/>
                    <a:pt x="9511" y="3720"/>
                    <a:pt x="9501" y="3720"/>
                  </a:cubicBezTo>
                  <a:cubicBezTo>
                    <a:pt x="9497" y="3720"/>
                    <a:pt x="9493" y="3718"/>
                    <a:pt x="9489" y="3714"/>
                  </a:cubicBezTo>
                  <a:cubicBezTo>
                    <a:pt x="9458" y="3717"/>
                    <a:pt x="9408" y="3777"/>
                    <a:pt x="9395" y="3817"/>
                  </a:cubicBezTo>
                  <a:lnTo>
                    <a:pt x="9367" y="3846"/>
                  </a:lnTo>
                  <a:cubicBezTo>
                    <a:pt x="9360" y="3843"/>
                    <a:pt x="9354" y="3842"/>
                    <a:pt x="9348" y="3842"/>
                  </a:cubicBezTo>
                  <a:cubicBezTo>
                    <a:pt x="9311" y="3842"/>
                    <a:pt x="9282" y="3877"/>
                    <a:pt x="9295" y="3915"/>
                  </a:cubicBezTo>
                  <a:cubicBezTo>
                    <a:pt x="9291" y="3911"/>
                    <a:pt x="9287" y="3909"/>
                    <a:pt x="9284" y="3909"/>
                  </a:cubicBezTo>
                  <a:cubicBezTo>
                    <a:pt x="9274" y="3909"/>
                    <a:pt x="9263" y="3919"/>
                    <a:pt x="9254" y="3930"/>
                  </a:cubicBezTo>
                  <a:cubicBezTo>
                    <a:pt x="9243" y="3969"/>
                    <a:pt x="9194" y="4012"/>
                    <a:pt x="9173" y="4012"/>
                  </a:cubicBezTo>
                  <a:cubicBezTo>
                    <a:pt x="9170" y="4012"/>
                    <a:pt x="9168" y="4011"/>
                    <a:pt x="9166" y="4009"/>
                  </a:cubicBezTo>
                  <a:lnTo>
                    <a:pt x="9151" y="4024"/>
                  </a:lnTo>
                  <a:cubicBezTo>
                    <a:pt x="9151" y="4046"/>
                    <a:pt x="9138" y="4065"/>
                    <a:pt x="9123" y="4078"/>
                  </a:cubicBezTo>
                  <a:cubicBezTo>
                    <a:pt x="9104" y="4090"/>
                    <a:pt x="9091" y="4112"/>
                    <a:pt x="9091" y="4134"/>
                  </a:cubicBezTo>
                  <a:cubicBezTo>
                    <a:pt x="9091" y="4150"/>
                    <a:pt x="9085" y="4165"/>
                    <a:pt x="9076" y="4178"/>
                  </a:cubicBezTo>
                  <a:cubicBezTo>
                    <a:pt x="9073" y="4180"/>
                    <a:pt x="9071" y="4181"/>
                    <a:pt x="9069" y="4181"/>
                  </a:cubicBezTo>
                  <a:cubicBezTo>
                    <a:pt x="9060" y="4181"/>
                    <a:pt x="9060" y="4157"/>
                    <a:pt x="9063" y="4131"/>
                  </a:cubicBezTo>
                  <a:cubicBezTo>
                    <a:pt x="9067" y="4120"/>
                    <a:pt x="9067" y="4115"/>
                    <a:pt x="9064" y="4115"/>
                  </a:cubicBezTo>
                  <a:cubicBezTo>
                    <a:pt x="9056" y="4115"/>
                    <a:pt x="9029" y="4150"/>
                    <a:pt x="9013" y="4200"/>
                  </a:cubicBezTo>
                  <a:cubicBezTo>
                    <a:pt x="9003" y="4236"/>
                    <a:pt x="8998" y="4253"/>
                    <a:pt x="8997" y="4253"/>
                  </a:cubicBezTo>
                  <a:cubicBezTo>
                    <a:pt x="8995" y="4253"/>
                    <a:pt x="8996" y="4239"/>
                    <a:pt x="8997" y="4212"/>
                  </a:cubicBezTo>
                  <a:cubicBezTo>
                    <a:pt x="8999" y="4194"/>
                    <a:pt x="9001" y="4175"/>
                    <a:pt x="8997" y="4175"/>
                  </a:cubicBezTo>
                  <a:lnTo>
                    <a:pt x="8997" y="4175"/>
                  </a:lnTo>
                  <a:cubicBezTo>
                    <a:pt x="8995" y="4175"/>
                    <a:pt x="8991" y="4181"/>
                    <a:pt x="8985" y="4197"/>
                  </a:cubicBezTo>
                  <a:cubicBezTo>
                    <a:pt x="8985" y="4197"/>
                    <a:pt x="8953" y="4222"/>
                    <a:pt x="8969" y="4237"/>
                  </a:cubicBezTo>
                  <a:lnTo>
                    <a:pt x="8922" y="4275"/>
                  </a:lnTo>
                  <a:cubicBezTo>
                    <a:pt x="8894" y="4278"/>
                    <a:pt x="8869" y="4291"/>
                    <a:pt x="8847" y="4309"/>
                  </a:cubicBezTo>
                  <a:cubicBezTo>
                    <a:pt x="8845" y="4329"/>
                    <a:pt x="8844" y="4335"/>
                    <a:pt x="8834" y="4335"/>
                  </a:cubicBezTo>
                  <a:cubicBezTo>
                    <a:pt x="8829" y="4335"/>
                    <a:pt x="8822" y="4333"/>
                    <a:pt x="8812" y="4331"/>
                  </a:cubicBezTo>
                  <a:cubicBezTo>
                    <a:pt x="8808" y="4326"/>
                    <a:pt x="8804" y="4324"/>
                    <a:pt x="8801" y="4324"/>
                  </a:cubicBezTo>
                  <a:cubicBezTo>
                    <a:pt x="8794" y="4324"/>
                    <a:pt x="8792" y="4336"/>
                    <a:pt x="8809" y="4360"/>
                  </a:cubicBezTo>
                  <a:cubicBezTo>
                    <a:pt x="8812" y="4381"/>
                    <a:pt x="8793" y="4398"/>
                    <a:pt x="8772" y="4398"/>
                  </a:cubicBezTo>
                  <a:cubicBezTo>
                    <a:pt x="8769" y="4398"/>
                    <a:pt x="8765" y="4398"/>
                    <a:pt x="8762" y="4397"/>
                  </a:cubicBezTo>
                  <a:cubicBezTo>
                    <a:pt x="8750" y="4381"/>
                    <a:pt x="8741" y="4375"/>
                    <a:pt x="8735" y="4375"/>
                  </a:cubicBezTo>
                  <a:cubicBezTo>
                    <a:pt x="8729" y="4375"/>
                    <a:pt x="8727" y="4383"/>
                    <a:pt x="8734" y="4391"/>
                  </a:cubicBezTo>
                  <a:cubicBezTo>
                    <a:pt x="8731" y="4407"/>
                    <a:pt x="8725" y="4422"/>
                    <a:pt x="8712" y="4432"/>
                  </a:cubicBezTo>
                  <a:cubicBezTo>
                    <a:pt x="8711" y="4431"/>
                    <a:pt x="8710" y="4430"/>
                    <a:pt x="8708" y="4430"/>
                  </a:cubicBezTo>
                  <a:cubicBezTo>
                    <a:pt x="8682" y="4430"/>
                    <a:pt x="8545" y="4526"/>
                    <a:pt x="8402" y="4613"/>
                  </a:cubicBezTo>
                  <a:cubicBezTo>
                    <a:pt x="8386" y="4626"/>
                    <a:pt x="8380" y="4651"/>
                    <a:pt x="8389" y="4670"/>
                  </a:cubicBezTo>
                  <a:cubicBezTo>
                    <a:pt x="8399" y="4685"/>
                    <a:pt x="8403" y="4690"/>
                    <a:pt x="8401" y="4690"/>
                  </a:cubicBezTo>
                  <a:cubicBezTo>
                    <a:pt x="8399" y="4690"/>
                    <a:pt x="8389" y="4683"/>
                    <a:pt x="8374" y="4679"/>
                  </a:cubicBezTo>
                  <a:cubicBezTo>
                    <a:pt x="8354" y="4662"/>
                    <a:pt x="8338" y="4655"/>
                    <a:pt x="8327" y="4655"/>
                  </a:cubicBezTo>
                  <a:cubicBezTo>
                    <a:pt x="8309" y="4655"/>
                    <a:pt x="8308" y="4674"/>
                    <a:pt x="8339" y="4701"/>
                  </a:cubicBezTo>
                  <a:cubicBezTo>
                    <a:pt x="8360" y="4715"/>
                    <a:pt x="8369" y="4721"/>
                    <a:pt x="8364" y="4721"/>
                  </a:cubicBezTo>
                  <a:cubicBezTo>
                    <a:pt x="8359" y="4721"/>
                    <a:pt x="8345" y="4717"/>
                    <a:pt x="8320" y="4711"/>
                  </a:cubicBezTo>
                  <a:cubicBezTo>
                    <a:pt x="8310" y="4707"/>
                    <a:pt x="8303" y="4705"/>
                    <a:pt x="8299" y="4705"/>
                  </a:cubicBezTo>
                  <a:cubicBezTo>
                    <a:pt x="8291" y="4705"/>
                    <a:pt x="8290" y="4711"/>
                    <a:pt x="8286" y="4729"/>
                  </a:cubicBezTo>
                  <a:cubicBezTo>
                    <a:pt x="8292" y="4742"/>
                    <a:pt x="8287" y="4750"/>
                    <a:pt x="8281" y="4750"/>
                  </a:cubicBezTo>
                  <a:cubicBezTo>
                    <a:pt x="8278" y="4750"/>
                    <a:pt x="8273" y="4747"/>
                    <a:pt x="8270" y="4742"/>
                  </a:cubicBezTo>
                  <a:cubicBezTo>
                    <a:pt x="8254" y="4737"/>
                    <a:pt x="8239" y="4732"/>
                    <a:pt x="8229" y="4732"/>
                  </a:cubicBezTo>
                  <a:cubicBezTo>
                    <a:pt x="8222" y="4732"/>
                    <a:pt x="8219" y="4735"/>
                    <a:pt x="8223" y="4742"/>
                  </a:cubicBezTo>
                  <a:cubicBezTo>
                    <a:pt x="8217" y="4745"/>
                    <a:pt x="8209" y="4747"/>
                    <a:pt x="8201" y="4747"/>
                  </a:cubicBezTo>
                  <a:cubicBezTo>
                    <a:pt x="8193" y="4747"/>
                    <a:pt x="8186" y="4745"/>
                    <a:pt x="8179" y="4742"/>
                  </a:cubicBezTo>
                  <a:cubicBezTo>
                    <a:pt x="8176" y="4741"/>
                    <a:pt x="8174" y="4741"/>
                    <a:pt x="8171" y="4741"/>
                  </a:cubicBezTo>
                  <a:cubicBezTo>
                    <a:pt x="8149" y="4741"/>
                    <a:pt x="8141" y="4764"/>
                    <a:pt x="8135" y="4789"/>
                  </a:cubicBezTo>
                  <a:cubicBezTo>
                    <a:pt x="8115" y="4827"/>
                    <a:pt x="8101" y="4846"/>
                    <a:pt x="8092" y="4846"/>
                  </a:cubicBezTo>
                  <a:cubicBezTo>
                    <a:pt x="8085" y="4846"/>
                    <a:pt x="8082" y="4837"/>
                    <a:pt x="8082" y="4817"/>
                  </a:cubicBezTo>
                  <a:cubicBezTo>
                    <a:pt x="8081" y="4806"/>
                    <a:pt x="8077" y="4801"/>
                    <a:pt x="8070" y="4801"/>
                  </a:cubicBezTo>
                  <a:cubicBezTo>
                    <a:pt x="8048" y="4801"/>
                    <a:pt x="8004" y="4849"/>
                    <a:pt x="8004" y="4883"/>
                  </a:cubicBezTo>
                  <a:cubicBezTo>
                    <a:pt x="8004" y="4912"/>
                    <a:pt x="8004" y="4923"/>
                    <a:pt x="8002" y="4923"/>
                  </a:cubicBezTo>
                  <a:cubicBezTo>
                    <a:pt x="8000" y="4923"/>
                    <a:pt x="7998" y="4918"/>
                    <a:pt x="7994" y="4911"/>
                  </a:cubicBezTo>
                  <a:cubicBezTo>
                    <a:pt x="7990" y="4904"/>
                    <a:pt x="7982" y="4899"/>
                    <a:pt x="7975" y="4899"/>
                  </a:cubicBezTo>
                  <a:cubicBezTo>
                    <a:pt x="7972" y="4899"/>
                    <a:pt x="7969" y="4900"/>
                    <a:pt x="7966" y="4902"/>
                  </a:cubicBezTo>
                  <a:cubicBezTo>
                    <a:pt x="7956" y="4905"/>
                    <a:pt x="7945" y="4910"/>
                    <a:pt x="7936" y="4910"/>
                  </a:cubicBezTo>
                  <a:cubicBezTo>
                    <a:pt x="7929" y="4910"/>
                    <a:pt x="7923" y="4907"/>
                    <a:pt x="7919" y="4899"/>
                  </a:cubicBezTo>
                  <a:cubicBezTo>
                    <a:pt x="7903" y="4911"/>
                    <a:pt x="7888" y="4927"/>
                    <a:pt x="7875" y="4942"/>
                  </a:cubicBezTo>
                  <a:cubicBezTo>
                    <a:pt x="7865" y="4975"/>
                    <a:pt x="7835" y="4995"/>
                    <a:pt x="7804" y="4995"/>
                  </a:cubicBezTo>
                  <a:cubicBezTo>
                    <a:pt x="7787" y="4995"/>
                    <a:pt x="7770" y="4989"/>
                    <a:pt x="7756" y="4977"/>
                  </a:cubicBezTo>
                  <a:lnTo>
                    <a:pt x="7728" y="5011"/>
                  </a:lnTo>
                  <a:cubicBezTo>
                    <a:pt x="7726" y="5041"/>
                    <a:pt x="7721" y="5063"/>
                    <a:pt x="7713" y="5063"/>
                  </a:cubicBezTo>
                  <a:cubicBezTo>
                    <a:pt x="7709" y="5063"/>
                    <a:pt x="7705" y="5058"/>
                    <a:pt x="7700" y="5046"/>
                  </a:cubicBezTo>
                  <a:cubicBezTo>
                    <a:pt x="7693" y="5033"/>
                    <a:pt x="7688" y="5018"/>
                    <a:pt x="7688" y="5018"/>
                  </a:cubicBezTo>
                  <a:lnTo>
                    <a:pt x="7688" y="5018"/>
                  </a:lnTo>
                  <a:cubicBezTo>
                    <a:pt x="7688" y="5018"/>
                    <a:pt x="7689" y="5021"/>
                    <a:pt x="7690" y="5027"/>
                  </a:cubicBezTo>
                  <a:cubicBezTo>
                    <a:pt x="7689" y="5053"/>
                    <a:pt x="7659" y="5068"/>
                    <a:pt x="7632" y="5068"/>
                  </a:cubicBezTo>
                  <a:cubicBezTo>
                    <a:pt x="7614" y="5068"/>
                    <a:pt x="7596" y="5061"/>
                    <a:pt x="7590" y="5046"/>
                  </a:cubicBezTo>
                  <a:cubicBezTo>
                    <a:pt x="7586" y="5034"/>
                    <a:pt x="7585" y="5030"/>
                    <a:pt x="7579" y="5030"/>
                  </a:cubicBezTo>
                  <a:cubicBezTo>
                    <a:pt x="7576" y="5030"/>
                    <a:pt x="7572" y="5031"/>
                    <a:pt x="7565" y="5033"/>
                  </a:cubicBezTo>
                  <a:lnTo>
                    <a:pt x="7571" y="5052"/>
                  </a:lnTo>
                  <a:cubicBezTo>
                    <a:pt x="7581" y="5071"/>
                    <a:pt x="7587" y="5093"/>
                    <a:pt x="7568" y="5099"/>
                  </a:cubicBezTo>
                  <a:cubicBezTo>
                    <a:pt x="7558" y="5104"/>
                    <a:pt x="7548" y="5108"/>
                    <a:pt x="7540" y="5108"/>
                  </a:cubicBezTo>
                  <a:cubicBezTo>
                    <a:pt x="7533" y="5108"/>
                    <a:pt x="7527" y="5105"/>
                    <a:pt x="7524" y="5096"/>
                  </a:cubicBezTo>
                  <a:cubicBezTo>
                    <a:pt x="7506" y="5088"/>
                    <a:pt x="7490" y="5080"/>
                    <a:pt x="7482" y="5080"/>
                  </a:cubicBezTo>
                  <a:cubicBezTo>
                    <a:pt x="7477" y="5080"/>
                    <a:pt x="7475" y="5083"/>
                    <a:pt x="7477" y="5090"/>
                  </a:cubicBezTo>
                  <a:cubicBezTo>
                    <a:pt x="7474" y="5091"/>
                    <a:pt x="7470" y="5091"/>
                    <a:pt x="7466" y="5091"/>
                  </a:cubicBezTo>
                  <a:cubicBezTo>
                    <a:pt x="7455" y="5091"/>
                    <a:pt x="7443" y="5088"/>
                    <a:pt x="7433" y="5083"/>
                  </a:cubicBezTo>
                  <a:lnTo>
                    <a:pt x="7358" y="5112"/>
                  </a:lnTo>
                  <a:cubicBezTo>
                    <a:pt x="7350" y="5128"/>
                    <a:pt x="7330" y="5141"/>
                    <a:pt x="7316" y="5141"/>
                  </a:cubicBezTo>
                  <a:cubicBezTo>
                    <a:pt x="7309" y="5141"/>
                    <a:pt x="7304" y="5138"/>
                    <a:pt x="7302" y="5130"/>
                  </a:cubicBezTo>
                  <a:cubicBezTo>
                    <a:pt x="7280" y="5137"/>
                    <a:pt x="7264" y="5152"/>
                    <a:pt x="7252" y="5171"/>
                  </a:cubicBezTo>
                  <a:cubicBezTo>
                    <a:pt x="7232" y="5176"/>
                    <a:pt x="7217" y="5180"/>
                    <a:pt x="7207" y="5180"/>
                  </a:cubicBezTo>
                  <a:cubicBezTo>
                    <a:pt x="7198" y="5180"/>
                    <a:pt x="7192" y="5177"/>
                    <a:pt x="7189" y="5168"/>
                  </a:cubicBezTo>
                  <a:cubicBezTo>
                    <a:pt x="7186" y="5159"/>
                    <a:pt x="7185" y="5155"/>
                    <a:pt x="7182" y="5155"/>
                  </a:cubicBezTo>
                  <a:cubicBezTo>
                    <a:pt x="7180" y="5155"/>
                    <a:pt x="7177" y="5161"/>
                    <a:pt x="7170" y="5174"/>
                  </a:cubicBezTo>
                  <a:cubicBezTo>
                    <a:pt x="7176" y="5193"/>
                    <a:pt x="7155" y="5199"/>
                    <a:pt x="7136" y="5206"/>
                  </a:cubicBezTo>
                  <a:lnTo>
                    <a:pt x="7098" y="5218"/>
                  </a:lnTo>
                  <a:cubicBezTo>
                    <a:pt x="7104" y="5237"/>
                    <a:pt x="7104" y="5237"/>
                    <a:pt x="7086" y="5243"/>
                  </a:cubicBezTo>
                  <a:cubicBezTo>
                    <a:pt x="7067" y="5253"/>
                    <a:pt x="7001" y="5246"/>
                    <a:pt x="6982" y="5253"/>
                  </a:cubicBezTo>
                  <a:cubicBezTo>
                    <a:pt x="6926" y="5268"/>
                    <a:pt x="6926" y="5268"/>
                    <a:pt x="6951" y="5281"/>
                  </a:cubicBezTo>
                  <a:cubicBezTo>
                    <a:pt x="6952" y="5281"/>
                    <a:pt x="6954" y="5281"/>
                    <a:pt x="6955" y="5281"/>
                  </a:cubicBezTo>
                  <a:cubicBezTo>
                    <a:pt x="6967" y="5281"/>
                    <a:pt x="6971" y="5290"/>
                    <a:pt x="6951" y="5290"/>
                  </a:cubicBezTo>
                  <a:cubicBezTo>
                    <a:pt x="6946" y="5290"/>
                    <a:pt x="6938" y="5289"/>
                    <a:pt x="6929" y="5287"/>
                  </a:cubicBezTo>
                  <a:cubicBezTo>
                    <a:pt x="6882" y="5290"/>
                    <a:pt x="6835" y="5293"/>
                    <a:pt x="6788" y="5303"/>
                  </a:cubicBezTo>
                  <a:cubicBezTo>
                    <a:pt x="6710" y="5322"/>
                    <a:pt x="6710" y="5322"/>
                    <a:pt x="6716" y="5340"/>
                  </a:cubicBezTo>
                  <a:cubicBezTo>
                    <a:pt x="6730" y="5360"/>
                    <a:pt x="6732" y="5370"/>
                    <a:pt x="6726" y="5370"/>
                  </a:cubicBezTo>
                  <a:cubicBezTo>
                    <a:pt x="6721" y="5370"/>
                    <a:pt x="6709" y="5362"/>
                    <a:pt x="6694" y="5344"/>
                  </a:cubicBezTo>
                  <a:cubicBezTo>
                    <a:pt x="6670" y="5328"/>
                    <a:pt x="6654" y="5322"/>
                    <a:pt x="6644" y="5322"/>
                  </a:cubicBezTo>
                  <a:cubicBezTo>
                    <a:pt x="6634" y="5322"/>
                    <a:pt x="6630" y="5328"/>
                    <a:pt x="6631" y="5337"/>
                  </a:cubicBezTo>
                  <a:cubicBezTo>
                    <a:pt x="6615" y="5362"/>
                    <a:pt x="6615" y="5362"/>
                    <a:pt x="6597" y="5366"/>
                  </a:cubicBezTo>
                  <a:cubicBezTo>
                    <a:pt x="6595" y="5358"/>
                    <a:pt x="6591" y="5354"/>
                    <a:pt x="6584" y="5354"/>
                  </a:cubicBezTo>
                  <a:cubicBezTo>
                    <a:pt x="6575" y="5354"/>
                    <a:pt x="6559" y="5362"/>
                    <a:pt x="6537" y="5378"/>
                  </a:cubicBezTo>
                  <a:cubicBezTo>
                    <a:pt x="6532" y="5379"/>
                    <a:pt x="6528" y="5380"/>
                    <a:pt x="6525" y="5380"/>
                  </a:cubicBezTo>
                  <a:cubicBezTo>
                    <a:pt x="6518" y="5380"/>
                    <a:pt x="6517" y="5376"/>
                    <a:pt x="6515" y="5362"/>
                  </a:cubicBezTo>
                  <a:lnTo>
                    <a:pt x="6474" y="5369"/>
                  </a:lnTo>
                  <a:cubicBezTo>
                    <a:pt x="6455" y="5398"/>
                    <a:pt x="6397" y="5409"/>
                    <a:pt x="6352" y="5409"/>
                  </a:cubicBezTo>
                  <a:cubicBezTo>
                    <a:pt x="6326" y="5409"/>
                    <a:pt x="6304" y="5406"/>
                    <a:pt x="6296" y="5400"/>
                  </a:cubicBezTo>
                  <a:cubicBezTo>
                    <a:pt x="6280" y="5403"/>
                    <a:pt x="6268" y="5413"/>
                    <a:pt x="6258" y="5425"/>
                  </a:cubicBezTo>
                  <a:cubicBezTo>
                    <a:pt x="6252" y="5448"/>
                    <a:pt x="6243" y="5460"/>
                    <a:pt x="6236" y="5460"/>
                  </a:cubicBezTo>
                  <a:cubicBezTo>
                    <a:pt x="6229" y="5460"/>
                    <a:pt x="6224" y="5451"/>
                    <a:pt x="6221" y="5431"/>
                  </a:cubicBezTo>
                  <a:cubicBezTo>
                    <a:pt x="6218" y="5411"/>
                    <a:pt x="6216" y="5401"/>
                    <a:pt x="6213" y="5401"/>
                  </a:cubicBezTo>
                  <a:cubicBezTo>
                    <a:pt x="6211" y="5401"/>
                    <a:pt x="6207" y="5412"/>
                    <a:pt x="6199" y="5434"/>
                  </a:cubicBezTo>
                  <a:cubicBezTo>
                    <a:pt x="6191" y="5446"/>
                    <a:pt x="6160" y="5454"/>
                    <a:pt x="6135" y="5454"/>
                  </a:cubicBezTo>
                  <a:cubicBezTo>
                    <a:pt x="6111" y="5454"/>
                    <a:pt x="6091" y="5446"/>
                    <a:pt x="6098" y="5425"/>
                  </a:cubicBezTo>
                  <a:lnTo>
                    <a:pt x="6092" y="5384"/>
                  </a:lnTo>
                  <a:cubicBezTo>
                    <a:pt x="6083" y="5397"/>
                    <a:pt x="6070" y="5406"/>
                    <a:pt x="6055" y="5409"/>
                  </a:cubicBezTo>
                  <a:cubicBezTo>
                    <a:pt x="6058" y="5431"/>
                    <a:pt x="6039" y="5434"/>
                    <a:pt x="5979" y="5438"/>
                  </a:cubicBezTo>
                  <a:cubicBezTo>
                    <a:pt x="5939" y="5441"/>
                    <a:pt x="5860" y="5469"/>
                    <a:pt x="5820" y="5472"/>
                  </a:cubicBezTo>
                  <a:cubicBezTo>
                    <a:pt x="5805" y="5474"/>
                    <a:pt x="5787" y="5476"/>
                    <a:pt x="5770" y="5476"/>
                  </a:cubicBezTo>
                  <a:cubicBezTo>
                    <a:pt x="5740" y="5476"/>
                    <a:pt x="5711" y="5471"/>
                    <a:pt x="5697" y="5460"/>
                  </a:cubicBezTo>
                  <a:cubicBezTo>
                    <a:pt x="5669" y="5460"/>
                    <a:pt x="5644" y="5466"/>
                    <a:pt x="5619" y="5481"/>
                  </a:cubicBezTo>
                  <a:cubicBezTo>
                    <a:pt x="5609" y="5493"/>
                    <a:pt x="5593" y="5500"/>
                    <a:pt x="5579" y="5500"/>
                  </a:cubicBezTo>
                  <a:cubicBezTo>
                    <a:pt x="5568" y="5500"/>
                    <a:pt x="5559" y="5495"/>
                    <a:pt x="5559" y="5485"/>
                  </a:cubicBezTo>
                  <a:lnTo>
                    <a:pt x="5537" y="5485"/>
                  </a:lnTo>
                  <a:cubicBezTo>
                    <a:pt x="5522" y="5497"/>
                    <a:pt x="5500" y="5507"/>
                    <a:pt x="5478" y="5507"/>
                  </a:cubicBezTo>
                  <a:cubicBezTo>
                    <a:pt x="5478" y="5493"/>
                    <a:pt x="5468" y="5477"/>
                    <a:pt x="5454" y="5477"/>
                  </a:cubicBezTo>
                  <a:cubicBezTo>
                    <a:pt x="5449" y="5477"/>
                    <a:pt x="5443" y="5480"/>
                    <a:pt x="5437" y="5485"/>
                  </a:cubicBezTo>
                  <a:cubicBezTo>
                    <a:pt x="5437" y="5507"/>
                    <a:pt x="5418" y="5507"/>
                    <a:pt x="5378" y="5507"/>
                  </a:cubicBezTo>
                  <a:cubicBezTo>
                    <a:pt x="5359" y="5497"/>
                    <a:pt x="5180" y="5488"/>
                    <a:pt x="5011" y="5478"/>
                  </a:cubicBezTo>
                  <a:cubicBezTo>
                    <a:pt x="4882" y="5466"/>
                    <a:pt x="4755" y="5456"/>
                    <a:pt x="4702" y="5456"/>
                  </a:cubicBezTo>
                  <a:cubicBezTo>
                    <a:pt x="4685" y="5456"/>
                    <a:pt x="4676" y="5457"/>
                    <a:pt x="4676" y="5460"/>
                  </a:cubicBezTo>
                  <a:lnTo>
                    <a:pt x="4616" y="5450"/>
                  </a:lnTo>
                  <a:lnTo>
                    <a:pt x="4553" y="5441"/>
                  </a:lnTo>
                  <a:cubicBezTo>
                    <a:pt x="4557" y="5416"/>
                    <a:pt x="4522" y="5409"/>
                    <a:pt x="4480" y="5409"/>
                  </a:cubicBezTo>
                  <a:cubicBezTo>
                    <a:pt x="4452" y="5409"/>
                    <a:pt x="4422" y="5412"/>
                    <a:pt x="4397" y="5416"/>
                  </a:cubicBezTo>
                  <a:cubicBezTo>
                    <a:pt x="4384" y="5424"/>
                    <a:pt x="4369" y="5428"/>
                    <a:pt x="4355" y="5428"/>
                  </a:cubicBezTo>
                  <a:cubicBezTo>
                    <a:pt x="4347" y="5428"/>
                    <a:pt x="4340" y="5427"/>
                    <a:pt x="4334" y="5425"/>
                  </a:cubicBezTo>
                  <a:cubicBezTo>
                    <a:pt x="4339" y="5394"/>
                    <a:pt x="4306" y="5380"/>
                    <a:pt x="4271" y="5380"/>
                  </a:cubicBezTo>
                  <a:cubicBezTo>
                    <a:pt x="4259" y="5380"/>
                    <a:pt x="4248" y="5381"/>
                    <a:pt x="4237" y="5384"/>
                  </a:cubicBezTo>
                  <a:cubicBezTo>
                    <a:pt x="4224" y="5401"/>
                    <a:pt x="4213" y="5409"/>
                    <a:pt x="4206" y="5409"/>
                  </a:cubicBezTo>
                  <a:cubicBezTo>
                    <a:pt x="4198" y="5409"/>
                    <a:pt x="4194" y="5397"/>
                    <a:pt x="4199" y="5375"/>
                  </a:cubicBezTo>
                  <a:cubicBezTo>
                    <a:pt x="4204" y="5354"/>
                    <a:pt x="4196" y="5342"/>
                    <a:pt x="4180" y="5342"/>
                  </a:cubicBezTo>
                  <a:cubicBezTo>
                    <a:pt x="4164" y="5342"/>
                    <a:pt x="4141" y="5353"/>
                    <a:pt x="4115" y="5378"/>
                  </a:cubicBezTo>
                  <a:cubicBezTo>
                    <a:pt x="4104" y="5385"/>
                    <a:pt x="4097" y="5389"/>
                    <a:pt x="4093" y="5389"/>
                  </a:cubicBezTo>
                  <a:cubicBezTo>
                    <a:pt x="4087" y="5389"/>
                    <a:pt x="4084" y="5383"/>
                    <a:pt x="4077" y="5369"/>
                  </a:cubicBezTo>
                  <a:cubicBezTo>
                    <a:pt x="4071" y="5339"/>
                    <a:pt x="4060" y="5327"/>
                    <a:pt x="4052" y="5327"/>
                  </a:cubicBezTo>
                  <a:cubicBezTo>
                    <a:pt x="4047" y="5327"/>
                    <a:pt x="4044" y="5331"/>
                    <a:pt x="4043" y="5337"/>
                  </a:cubicBezTo>
                  <a:cubicBezTo>
                    <a:pt x="4029" y="5354"/>
                    <a:pt x="4017" y="5362"/>
                    <a:pt x="4008" y="5362"/>
                  </a:cubicBezTo>
                  <a:cubicBezTo>
                    <a:pt x="3996" y="5362"/>
                    <a:pt x="3988" y="5349"/>
                    <a:pt x="3983" y="5325"/>
                  </a:cubicBezTo>
                  <a:cubicBezTo>
                    <a:pt x="3968" y="5297"/>
                    <a:pt x="3961" y="5285"/>
                    <a:pt x="3952" y="5285"/>
                  </a:cubicBezTo>
                  <a:cubicBezTo>
                    <a:pt x="3946" y="5285"/>
                    <a:pt x="3938" y="5293"/>
                    <a:pt x="3924" y="5309"/>
                  </a:cubicBezTo>
                  <a:cubicBezTo>
                    <a:pt x="3910" y="5320"/>
                    <a:pt x="3895" y="5325"/>
                    <a:pt x="3879" y="5325"/>
                  </a:cubicBezTo>
                  <a:cubicBezTo>
                    <a:pt x="3850" y="5325"/>
                    <a:pt x="3821" y="5307"/>
                    <a:pt x="3811" y="5275"/>
                  </a:cubicBezTo>
                  <a:cubicBezTo>
                    <a:pt x="3795" y="5270"/>
                    <a:pt x="3784" y="5255"/>
                    <a:pt x="3776" y="5255"/>
                  </a:cubicBezTo>
                  <a:cubicBezTo>
                    <a:pt x="3774" y="5255"/>
                    <a:pt x="3772" y="5257"/>
                    <a:pt x="3770" y="5262"/>
                  </a:cubicBezTo>
                  <a:lnTo>
                    <a:pt x="3757" y="5237"/>
                  </a:lnTo>
                  <a:lnTo>
                    <a:pt x="3720" y="5228"/>
                  </a:lnTo>
                  <a:lnTo>
                    <a:pt x="3714" y="5246"/>
                  </a:lnTo>
                  <a:cubicBezTo>
                    <a:pt x="3692" y="5243"/>
                    <a:pt x="3585" y="5184"/>
                    <a:pt x="3453" y="5137"/>
                  </a:cubicBezTo>
                  <a:cubicBezTo>
                    <a:pt x="3308" y="5079"/>
                    <a:pt x="3249" y="5052"/>
                    <a:pt x="3230" y="5052"/>
                  </a:cubicBezTo>
                  <a:cubicBezTo>
                    <a:pt x="3223" y="5052"/>
                    <a:pt x="3222" y="5057"/>
                    <a:pt x="3225" y="5065"/>
                  </a:cubicBezTo>
                  <a:cubicBezTo>
                    <a:pt x="3226" y="5084"/>
                    <a:pt x="3220" y="5093"/>
                    <a:pt x="3213" y="5093"/>
                  </a:cubicBezTo>
                  <a:cubicBezTo>
                    <a:pt x="3202" y="5093"/>
                    <a:pt x="3189" y="5076"/>
                    <a:pt x="3187" y="5049"/>
                  </a:cubicBezTo>
                  <a:cubicBezTo>
                    <a:pt x="3168" y="5043"/>
                    <a:pt x="3140" y="5008"/>
                    <a:pt x="3106" y="4989"/>
                  </a:cubicBezTo>
                  <a:cubicBezTo>
                    <a:pt x="3068" y="4974"/>
                    <a:pt x="3034" y="4955"/>
                    <a:pt x="3043" y="4936"/>
                  </a:cubicBezTo>
                  <a:lnTo>
                    <a:pt x="3024" y="4930"/>
                  </a:lnTo>
                  <a:cubicBezTo>
                    <a:pt x="3016" y="4933"/>
                    <a:pt x="3007" y="4935"/>
                    <a:pt x="2996" y="4935"/>
                  </a:cubicBezTo>
                  <a:cubicBezTo>
                    <a:pt x="2939" y="4935"/>
                    <a:pt x="2855" y="4888"/>
                    <a:pt x="2820" y="4848"/>
                  </a:cubicBezTo>
                  <a:cubicBezTo>
                    <a:pt x="2792" y="4830"/>
                    <a:pt x="2758" y="4820"/>
                    <a:pt x="2723" y="4820"/>
                  </a:cubicBezTo>
                  <a:cubicBezTo>
                    <a:pt x="2676" y="4817"/>
                    <a:pt x="2676" y="4817"/>
                    <a:pt x="2670" y="4789"/>
                  </a:cubicBezTo>
                  <a:cubicBezTo>
                    <a:pt x="2678" y="4776"/>
                    <a:pt x="2617" y="4718"/>
                    <a:pt x="2583" y="4718"/>
                  </a:cubicBezTo>
                  <a:cubicBezTo>
                    <a:pt x="2576" y="4718"/>
                    <a:pt x="2570" y="4720"/>
                    <a:pt x="2567" y="4726"/>
                  </a:cubicBezTo>
                  <a:lnTo>
                    <a:pt x="2563" y="4698"/>
                  </a:lnTo>
                  <a:cubicBezTo>
                    <a:pt x="2561" y="4686"/>
                    <a:pt x="2553" y="4681"/>
                    <a:pt x="2544" y="4681"/>
                  </a:cubicBezTo>
                  <a:cubicBezTo>
                    <a:pt x="2534" y="4681"/>
                    <a:pt x="2523" y="4688"/>
                    <a:pt x="2516" y="4698"/>
                  </a:cubicBezTo>
                  <a:cubicBezTo>
                    <a:pt x="2509" y="4711"/>
                    <a:pt x="2501" y="4717"/>
                    <a:pt x="2496" y="4717"/>
                  </a:cubicBezTo>
                  <a:cubicBezTo>
                    <a:pt x="2487" y="4717"/>
                    <a:pt x="2485" y="4697"/>
                    <a:pt x="2495" y="4657"/>
                  </a:cubicBezTo>
                  <a:cubicBezTo>
                    <a:pt x="2510" y="4634"/>
                    <a:pt x="2507" y="4622"/>
                    <a:pt x="2500" y="4622"/>
                  </a:cubicBezTo>
                  <a:cubicBezTo>
                    <a:pt x="2496" y="4622"/>
                    <a:pt x="2492" y="4624"/>
                    <a:pt x="2488" y="4629"/>
                  </a:cubicBezTo>
                  <a:cubicBezTo>
                    <a:pt x="2476" y="4633"/>
                    <a:pt x="2463" y="4637"/>
                    <a:pt x="2453" y="4637"/>
                  </a:cubicBezTo>
                  <a:cubicBezTo>
                    <a:pt x="2440" y="4637"/>
                    <a:pt x="2430" y="4631"/>
                    <a:pt x="2429" y="4613"/>
                  </a:cubicBezTo>
                  <a:cubicBezTo>
                    <a:pt x="2421" y="4609"/>
                    <a:pt x="2412" y="4603"/>
                    <a:pt x="2403" y="4603"/>
                  </a:cubicBezTo>
                  <a:cubicBezTo>
                    <a:pt x="2393" y="4603"/>
                    <a:pt x="2383" y="4609"/>
                    <a:pt x="2372" y="4626"/>
                  </a:cubicBezTo>
                  <a:cubicBezTo>
                    <a:pt x="2368" y="4633"/>
                    <a:pt x="2363" y="4636"/>
                    <a:pt x="2357" y="4636"/>
                  </a:cubicBezTo>
                  <a:cubicBezTo>
                    <a:pt x="2348" y="4636"/>
                    <a:pt x="2338" y="4628"/>
                    <a:pt x="2328" y="4620"/>
                  </a:cubicBezTo>
                  <a:cubicBezTo>
                    <a:pt x="2338" y="4604"/>
                    <a:pt x="2338" y="4604"/>
                    <a:pt x="2366" y="4598"/>
                  </a:cubicBezTo>
                  <a:lnTo>
                    <a:pt x="2335" y="4576"/>
                  </a:lnTo>
                  <a:cubicBezTo>
                    <a:pt x="2319" y="4563"/>
                    <a:pt x="2297" y="4526"/>
                    <a:pt x="2310" y="4507"/>
                  </a:cubicBezTo>
                  <a:cubicBezTo>
                    <a:pt x="2308" y="4492"/>
                    <a:pt x="2303" y="4483"/>
                    <a:pt x="2298" y="4483"/>
                  </a:cubicBezTo>
                  <a:cubicBezTo>
                    <a:pt x="2292" y="4483"/>
                    <a:pt x="2286" y="4492"/>
                    <a:pt x="2281" y="4513"/>
                  </a:cubicBezTo>
                  <a:cubicBezTo>
                    <a:pt x="2267" y="4532"/>
                    <a:pt x="2261" y="4541"/>
                    <a:pt x="2253" y="4541"/>
                  </a:cubicBezTo>
                  <a:cubicBezTo>
                    <a:pt x="2247" y="4541"/>
                    <a:pt x="2239" y="4535"/>
                    <a:pt x="2225" y="4526"/>
                  </a:cubicBezTo>
                  <a:cubicBezTo>
                    <a:pt x="2209" y="4513"/>
                    <a:pt x="2194" y="4501"/>
                    <a:pt x="2206" y="4485"/>
                  </a:cubicBezTo>
                  <a:cubicBezTo>
                    <a:pt x="2219" y="4466"/>
                    <a:pt x="2219" y="4466"/>
                    <a:pt x="2187" y="4441"/>
                  </a:cubicBezTo>
                  <a:cubicBezTo>
                    <a:pt x="2166" y="4425"/>
                    <a:pt x="2137" y="4419"/>
                    <a:pt x="2107" y="4419"/>
                  </a:cubicBezTo>
                  <a:cubicBezTo>
                    <a:pt x="2072" y="4419"/>
                    <a:pt x="2036" y="4428"/>
                    <a:pt x="2012" y="4438"/>
                  </a:cubicBezTo>
                  <a:cubicBezTo>
                    <a:pt x="2001" y="4453"/>
                    <a:pt x="1994" y="4461"/>
                    <a:pt x="1992" y="4461"/>
                  </a:cubicBezTo>
                  <a:cubicBezTo>
                    <a:pt x="1989" y="4461"/>
                    <a:pt x="1991" y="4450"/>
                    <a:pt x="1996" y="4425"/>
                  </a:cubicBezTo>
                  <a:cubicBezTo>
                    <a:pt x="2009" y="4410"/>
                    <a:pt x="1993" y="4397"/>
                    <a:pt x="1977" y="4385"/>
                  </a:cubicBezTo>
                  <a:cubicBezTo>
                    <a:pt x="1975" y="4388"/>
                    <a:pt x="1972" y="4390"/>
                    <a:pt x="1970" y="4390"/>
                  </a:cubicBezTo>
                  <a:cubicBezTo>
                    <a:pt x="1966" y="4390"/>
                    <a:pt x="1965" y="4381"/>
                    <a:pt x="1970" y="4381"/>
                  </a:cubicBezTo>
                  <a:cubicBezTo>
                    <a:pt x="1972" y="4381"/>
                    <a:pt x="1974" y="4382"/>
                    <a:pt x="1977" y="4385"/>
                  </a:cubicBezTo>
                  <a:cubicBezTo>
                    <a:pt x="1982" y="4379"/>
                    <a:pt x="1986" y="4377"/>
                    <a:pt x="1991" y="4377"/>
                  </a:cubicBezTo>
                  <a:cubicBezTo>
                    <a:pt x="2000" y="4377"/>
                    <a:pt x="2011" y="4386"/>
                    <a:pt x="2021" y="4394"/>
                  </a:cubicBezTo>
                  <a:lnTo>
                    <a:pt x="2037" y="4378"/>
                  </a:lnTo>
                  <a:cubicBezTo>
                    <a:pt x="2043" y="4346"/>
                    <a:pt x="2038" y="4332"/>
                    <a:pt x="2021" y="4332"/>
                  </a:cubicBezTo>
                  <a:cubicBezTo>
                    <a:pt x="2013" y="4332"/>
                    <a:pt x="2003" y="4335"/>
                    <a:pt x="1990" y="4341"/>
                  </a:cubicBezTo>
                  <a:cubicBezTo>
                    <a:pt x="1962" y="4341"/>
                    <a:pt x="1962" y="4341"/>
                    <a:pt x="1959" y="4313"/>
                  </a:cubicBezTo>
                  <a:cubicBezTo>
                    <a:pt x="1959" y="4290"/>
                    <a:pt x="1959" y="4267"/>
                    <a:pt x="1951" y="4267"/>
                  </a:cubicBezTo>
                  <a:cubicBezTo>
                    <a:pt x="1949" y="4267"/>
                    <a:pt x="1946" y="4269"/>
                    <a:pt x="1943" y="4272"/>
                  </a:cubicBezTo>
                  <a:cubicBezTo>
                    <a:pt x="1927" y="4256"/>
                    <a:pt x="1915" y="4237"/>
                    <a:pt x="1912" y="4215"/>
                  </a:cubicBezTo>
                  <a:cubicBezTo>
                    <a:pt x="1892" y="4198"/>
                    <a:pt x="1878" y="4187"/>
                    <a:pt x="1868" y="4187"/>
                  </a:cubicBezTo>
                  <a:cubicBezTo>
                    <a:pt x="1863" y="4187"/>
                    <a:pt x="1859" y="4189"/>
                    <a:pt x="1855" y="4193"/>
                  </a:cubicBezTo>
                  <a:cubicBezTo>
                    <a:pt x="1851" y="4198"/>
                    <a:pt x="1846" y="4200"/>
                    <a:pt x="1841" y="4200"/>
                  </a:cubicBezTo>
                  <a:cubicBezTo>
                    <a:pt x="1830" y="4200"/>
                    <a:pt x="1820" y="4190"/>
                    <a:pt x="1811" y="4181"/>
                  </a:cubicBezTo>
                  <a:cubicBezTo>
                    <a:pt x="1800" y="4172"/>
                    <a:pt x="1791" y="4162"/>
                    <a:pt x="1781" y="4162"/>
                  </a:cubicBezTo>
                  <a:cubicBezTo>
                    <a:pt x="1777" y="4162"/>
                    <a:pt x="1772" y="4164"/>
                    <a:pt x="1767" y="4168"/>
                  </a:cubicBezTo>
                  <a:cubicBezTo>
                    <a:pt x="1762" y="4175"/>
                    <a:pt x="1754" y="4179"/>
                    <a:pt x="1744" y="4179"/>
                  </a:cubicBezTo>
                  <a:cubicBezTo>
                    <a:pt x="1731" y="4179"/>
                    <a:pt x="1715" y="4172"/>
                    <a:pt x="1699" y="4156"/>
                  </a:cubicBezTo>
                  <a:cubicBezTo>
                    <a:pt x="1655" y="4143"/>
                    <a:pt x="1655" y="4143"/>
                    <a:pt x="1670" y="4099"/>
                  </a:cubicBezTo>
                  <a:cubicBezTo>
                    <a:pt x="1686" y="4084"/>
                    <a:pt x="1670" y="4071"/>
                    <a:pt x="1658" y="4056"/>
                  </a:cubicBezTo>
                  <a:cubicBezTo>
                    <a:pt x="1648" y="4046"/>
                    <a:pt x="1642" y="4031"/>
                    <a:pt x="1645" y="4015"/>
                  </a:cubicBezTo>
                  <a:cubicBezTo>
                    <a:pt x="1645" y="4003"/>
                    <a:pt x="1643" y="3999"/>
                    <a:pt x="1638" y="3999"/>
                  </a:cubicBezTo>
                  <a:cubicBezTo>
                    <a:pt x="1632" y="3999"/>
                    <a:pt x="1623" y="4008"/>
                    <a:pt x="1614" y="4015"/>
                  </a:cubicBezTo>
                  <a:lnTo>
                    <a:pt x="1586" y="4043"/>
                  </a:lnTo>
                  <a:cubicBezTo>
                    <a:pt x="1570" y="4031"/>
                    <a:pt x="1589" y="3987"/>
                    <a:pt x="1605" y="3971"/>
                  </a:cubicBezTo>
                  <a:cubicBezTo>
                    <a:pt x="1615" y="3947"/>
                    <a:pt x="1619" y="3937"/>
                    <a:pt x="1616" y="3937"/>
                  </a:cubicBezTo>
                  <a:lnTo>
                    <a:pt x="1616" y="3937"/>
                  </a:lnTo>
                  <a:cubicBezTo>
                    <a:pt x="1614" y="3937"/>
                    <a:pt x="1606" y="3944"/>
                    <a:pt x="1592" y="3955"/>
                  </a:cubicBezTo>
                  <a:cubicBezTo>
                    <a:pt x="1587" y="3961"/>
                    <a:pt x="1580" y="3964"/>
                    <a:pt x="1572" y="3964"/>
                  </a:cubicBezTo>
                  <a:cubicBezTo>
                    <a:pt x="1559" y="3964"/>
                    <a:pt x="1545" y="3953"/>
                    <a:pt x="1539" y="3924"/>
                  </a:cubicBezTo>
                  <a:cubicBezTo>
                    <a:pt x="1511" y="3896"/>
                    <a:pt x="1485" y="3864"/>
                    <a:pt x="1501" y="3852"/>
                  </a:cubicBezTo>
                  <a:cubicBezTo>
                    <a:pt x="1504" y="3836"/>
                    <a:pt x="1492" y="3821"/>
                    <a:pt x="1476" y="3821"/>
                  </a:cubicBezTo>
                  <a:cubicBezTo>
                    <a:pt x="1448" y="3821"/>
                    <a:pt x="1432" y="3805"/>
                    <a:pt x="1417" y="3745"/>
                  </a:cubicBezTo>
                  <a:cubicBezTo>
                    <a:pt x="1400" y="3674"/>
                    <a:pt x="1394" y="3652"/>
                    <a:pt x="1382" y="3652"/>
                  </a:cubicBezTo>
                  <a:cubicBezTo>
                    <a:pt x="1376" y="3652"/>
                    <a:pt x="1368" y="3657"/>
                    <a:pt x="1357" y="3664"/>
                  </a:cubicBezTo>
                  <a:cubicBezTo>
                    <a:pt x="1349" y="3670"/>
                    <a:pt x="1341" y="3676"/>
                    <a:pt x="1337" y="3676"/>
                  </a:cubicBezTo>
                  <a:cubicBezTo>
                    <a:pt x="1333" y="3676"/>
                    <a:pt x="1333" y="3669"/>
                    <a:pt x="1344" y="3648"/>
                  </a:cubicBezTo>
                  <a:cubicBezTo>
                    <a:pt x="1351" y="3620"/>
                    <a:pt x="1322" y="3617"/>
                    <a:pt x="1282" y="3598"/>
                  </a:cubicBezTo>
                  <a:cubicBezTo>
                    <a:pt x="1250" y="3598"/>
                    <a:pt x="1222" y="3611"/>
                    <a:pt x="1200" y="3629"/>
                  </a:cubicBezTo>
                  <a:cubicBezTo>
                    <a:pt x="1186" y="3640"/>
                    <a:pt x="1177" y="3646"/>
                    <a:pt x="1172" y="3646"/>
                  </a:cubicBezTo>
                  <a:cubicBezTo>
                    <a:pt x="1165" y="3646"/>
                    <a:pt x="1163" y="3635"/>
                    <a:pt x="1160" y="3607"/>
                  </a:cubicBezTo>
                  <a:cubicBezTo>
                    <a:pt x="1150" y="3589"/>
                    <a:pt x="1156" y="3564"/>
                    <a:pt x="1175" y="3551"/>
                  </a:cubicBezTo>
                  <a:cubicBezTo>
                    <a:pt x="1178" y="3547"/>
                    <a:pt x="1182" y="3545"/>
                    <a:pt x="1187" y="3545"/>
                  </a:cubicBezTo>
                  <a:cubicBezTo>
                    <a:pt x="1193" y="3545"/>
                    <a:pt x="1200" y="3549"/>
                    <a:pt x="1203" y="3554"/>
                  </a:cubicBezTo>
                  <a:lnTo>
                    <a:pt x="1213" y="3573"/>
                  </a:lnTo>
                  <a:cubicBezTo>
                    <a:pt x="1232" y="3560"/>
                    <a:pt x="1247" y="3548"/>
                    <a:pt x="1225" y="3513"/>
                  </a:cubicBezTo>
                  <a:cubicBezTo>
                    <a:pt x="1230" y="3492"/>
                    <a:pt x="1226" y="3478"/>
                    <a:pt x="1215" y="3478"/>
                  </a:cubicBezTo>
                  <a:cubicBezTo>
                    <a:pt x="1212" y="3478"/>
                    <a:pt x="1208" y="3479"/>
                    <a:pt x="1203" y="3482"/>
                  </a:cubicBezTo>
                  <a:cubicBezTo>
                    <a:pt x="1210" y="3454"/>
                    <a:pt x="1191" y="3419"/>
                    <a:pt x="1169" y="3388"/>
                  </a:cubicBezTo>
                  <a:cubicBezTo>
                    <a:pt x="1144" y="3354"/>
                    <a:pt x="1116" y="3303"/>
                    <a:pt x="1125" y="3275"/>
                  </a:cubicBezTo>
                  <a:cubicBezTo>
                    <a:pt x="1110" y="3247"/>
                    <a:pt x="1100" y="3229"/>
                    <a:pt x="1087" y="3229"/>
                  </a:cubicBezTo>
                  <a:cubicBezTo>
                    <a:pt x="1084" y="3229"/>
                    <a:pt x="1081" y="3230"/>
                    <a:pt x="1078" y="3231"/>
                  </a:cubicBezTo>
                  <a:cubicBezTo>
                    <a:pt x="1065" y="3239"/>
                    <a:pt x="1056" y="3242"/>
                    <a:pt x="1049" y="3242"/>
                  </a:cubicBezTo>
                  <a:cubicBezTo>
                    <a:pt x="1037" y="3242"/>
                    <a:pt x="1037" y="3231"/>
                    <a:pt x="1050" y="3225"/>
                  </a:cubicBezTo>
                  <a:cubicBezTo>
                    <a:pt x="1072" y="3188"/>
                    <a:pt x="975" y="2953"/>
                    <a:pt x="931" y="2949"/>
                  </a:cubicBezTo>
                  <a:lnTo>
                    <a:pt x="912" y="2915"/>
                  </a:lnTo>
                  <a:cubicBezTo>
                    <a:pt x="912" y="2871"/>
                    <a:pt x="865" y="2761"/>
                    <a:pt x="840" y="2752"/>
                  </a:cubicBezTo>
                  <a:lnTo>
                    <a:pt x="818" y="2696"/>
                  </a:lnTo>
                  <a:cubicBezTo>
                    <a:pt x="821" y="2652"/>
                    <a:pt x="815" y="2633"/>
                    <a:pt x="787" y="2623"/>
                  </a:cubicBezTo>
                  <a:cubicBezTo>
                    <a:pt x="758" y="2611"/>
                    <a:pt x="740" y="2617"/>
                    <a:pt x="758" y="2611"/>
                  </a:cubicBezTo>
                  <a:cubicBezTo>
                    <a:pt x="777" y="2605"/>
                    <a:pt x="762" y="2567"/>
                    <a:pt x="736" y="2492"/>
                  </a:cubicBezTo>
                  <a:cubicBezTo>
                    <a:pt x="721" y="2444"/>
                    <a:pt x="715" y="2427"/>
                    <a:pt x="709" y="2427"/>
                  </a:cubicBezTo>
                  <a:cubicBezTo>
                    <a:pt x="706" y="2427"/>
                    <a:pt x="703" y="2433"/>
                    <a:pt x="699" y="2442"/>
                  </a:cubicBezTo>
                  <a:cubicBezTo>
                    <a:pt x="652" y="2373"/>
                    <a:pt x="671" y="2366"/>
                    <a:pt x="693" y="2360"/>
                  </a:cubicBezTo>
                  <a:lnTo>
                    <a:pt x="693" y="2360"/>
                  </a:lnTo>
                  <a:cubicBezTo>
                    <a:pt x="695" y="2360"/>
                    <a:pt x="696" y="2360"/>
                    <a:pt x="698" y="2360"/>
                  </a:cubicBezTo>
                  <a:cubicBezTo>
                    <a:pt x="735" y="2360"/>
                    <a:pt x="721" y="2329"/>
                    <a:pt x="658" y="2329"/>
                  </a:cubicBezTo>
                  <a:cubicBezTo>
                    <a:pt x="611" y="2323"/>
                    <a:pt x="602" y="2282"/>
                    <a:pt x="621" y="2276"/>
                  </a:cubicBezTo>
                  <a:cubicBezTo>
                    <a:pt x="623" y="2275"/>
                    <a:pt x="625" y="2275"/>
                    <a:pt x="628" y="2275"/>
                  </a:cubicBezTo>
                  <a:cubicBezTo>
                    <a:pt x="643" y="2275"/>
                    <a:pt x="646" y="2294"/>
                    <a:pt x="652" y="2310"/>
                  </a:cubicBezTo>
                  <a:lnTo>
                    <a:pt x="693" y="2298"/>
                  </a:lnTo>
                  <a:cubicBezTo>
                    <a:pt x="686" y="2279"/>
                    <a:pt x="686" y="2279"/>
                    <a:pt x="661" y="2263"/>
                  </a:cubicBezTo>
                  <a:cubicBezTo>
                    <a:pt x="655" y="2251"/>
                    <a:pt x="646" y="2238"/>
                    <a:pt x="630" y="2232"/>
                  </a:cubicBezTo>
                  <a:cubicBezTo>
                    <a:pt x="623" y="2227"/>
                    <a:pt x="615" y="2224"/>
                    <a:pt x="607" y="2224"/>
                  </a:cubicBezTo>
                  <a:cubicBezTo>
                    <a:pt x="591" y="2224"/>
                    <a:pt x="577" y="2234"/>
                    <a:pt x="570" y="2251"/>
                  </a:cubicBezTo>
                  <a:cubicBezTo>
                    <a:pt x="565" y="2259"/>
                    <a:pt x="561" y="2263"/>
                    <a:pt x="558" y="2263"/>
                  </a:cubicBezTo>
                  <a:cubicBezTo>
                    <a:pt x="552" y="2263"/>
                    <a:pt x="549" y="2250"/>
                    <a:pt x="545" y="2238"/>
                  </a:cubicBezTo>
                  <a:cubicBezTo>
                    <a:pt x="552" y="2206"/>
                    <a:pt x="563" y="2193"/>
                    <a:pt x="577" y="2193"/>
                  </a:cubicBezTo>
                  <a:cubicBezTo>
                    <a:pt x="583" y="2193"/>
                    <a:pt x="591" y="2195"/>
                    <a:pt x="599" y="2200"/>
                  </a:cubicBezTo>
                  <a:cubicBezTo>
                    <a:pt x="602" y="2210"/>
                    <a:pt x="608" y="2213"/>
                    <a:pt x="616" y="2213"/>
                  </a:cubicBezTo>
                  <a:cubicBezTo>
                    <a:pt x="624" y="2213"/>
                    <a:pt x="635" y="2210"/>
                    <a:pt x="646" y="2207"/>
                  </a:cubicBezTo>
                  <a:cubicBezTo>
                    <a:pt x="664" y="2200"/>
                    <a:pt x="599" y="2116"/>
                    <a:pt x="552" y="2110"/>
                  </a:cubicBezTo>
                  <a:lnTo>
                    <a:pt x="574" y="2103"/>
                  </a:lnTo>
                  <a:cubicBezTo>
                    <a:pt x="592" y="2097"/>
                    <a:pt x="580" y="2059"/>
                    <a:pt x="570" y="2022"/>
                  </a:cubicBezTo>
                  <a:cubicBezTo>
                    <a:pt x="562" y="1984"/>
                    <a:pt x="558" y="1965"/>
                    <a:pt x="540" y="1965"/>
                  </a:cubicBezTo>
                  <a:cubicBezTo>
                    <a:pt x="539" y="1965"/>
                    <a:pt x="537" y="1965"/>
                    <a:pt x="536" y="1965"/>
                  </a:cubicBezTo>
                  <a:cubicBezTo>
                    <a:pt x="528" y="1968"/>
                    <a:pt x="520" y="1970"/>
                    <a:pt x="512" y="1970"/>
                  </a:cubicBezTo>
                  <a:cubicBezTo>
                    <a:pt x="503" y="1970"/>
                    <a:pt x="496" y="1967"/>
                    <a:pt x="492" y="1956"/>
                  </a:cubicBezTo>
                  <a:lnTo>
                    <a:pt x="492" y="1956"/>
                  </a:lnTo>
                  <a:cubicBezTo>
                    <a:pt x="498" y="1975"/>
                    <a:pt x="476" y="1981"/>
                    <a:pt x="458" y="1987"/>
                  </a:cubicBezTo>
                  <a:cubicBezTo>
                    <a:pt x="464" y="1962"/>
                    <a:pt x="470" y="1937"/>
                    <a:pt x="483" y="1918"/>
                  </a:cubicBezTo>
                  <a:cubicBezTo>
                    <a:pt x="517" y="1868"/>
                    <a:pt x="530" y="1806"/>
                    <a:pt x="511" y="1746"/>
                  </a:cubicBezTo>
                  <a:cubicBezTo>
                    <a:pt x="505" y="1708"/>
                    <a:pt x="495" y="1649"/>
                    <a:pt x="511" y="1624"/>
                  </a:cubicBezTo>
                  <a:cubicBezTo>
                    <a:pt x="505" y="1589"/>
                    <a:pt x="502" y="1570"/>
                    <a:pt x="486" y="1570"/>
                  </a:cubicBezTo>
                  <a:cubicBezTo>
                    <a:pt x="485" y="1570"/>
                    <a:pt x="484" y="1570"/>
                    <a:pt x="483" y="1570"/>
                  </a:cubicBezTo>
                  <a:lnTo>
                    <a:pt x="476" y="1530"/>
                  </a:lnTo>
                  <a:cubicBezTo>
                    <a:pt x="491" y="1509"/>
                    <a:pt x="486" y="1470"/>
                    <a:pt x="469" y="1470"/>
                  </a:cubicBezTo>
                  <a:cubicBezTo>
                    <a:pt x="468" y="1470"/>
                    <a:pt x="468" y="1470"/>
                    <a:pt x="467" y="1470"/>
                  </a:cubicBezTo>
                  <a:cubicBezTo>
                    <a:pt x="442" y="1455"/>
                    <a:pt x="461" y="1433"/>
                    <a:pt x="461" y="1411"/>
                  </a:cubicBezTo>
                  <a:cubicBezTo>
                    <a:pt x="482" y="1386"/>
                    <a:pt x="491" y="1375"/>
                    <a:pt x="484" y="1375"/>
                  </a:cubicBezTo>
                  <a:cubicBezTo>
                    <a:pt x="479" y="1375"/>
                    <a:pt x="464" y="1382"/>
                    <a:pt x="436" y="1395"/>
                  </a:cubicBezTo>
                  <a:cubicBezTo>
                    <a:pt x="417" y="1398"/>
                    <a:pt x="398" y="1439"/>
                    <a:pt x="401" y="1461"/>
                  </a:cubicBezTo>
                  <a:cubicBezTo>
                    <a:pt x="404" y="1480"/>
                    <a:pt x="407" y="1498"/>
                    <a:pt x="411" y="1520"/>
                  </a:cubicBezTo>
                  <a:cubicBezTo>
                    <a:pt x="401" y="1502"/>
                    <a:pt x="389" y="1483"/>
                    <a:pt x="379" y="1461"/>
                  </a:cubicBezTo>
                  <a:cubicBezTo>
                    <a:pt x="379" y="1443"/>
                    <a:pt x="356" y="1407"/>
                    <a:pt x="335" y="1407"/>
                  </a:cubicBezTo>
                  <a:cubicBezTo>
                    <a:pt x="334" y="1407"/>
                    <a:pt x="333" y="1407"/>
                    <a:pt x="332" y="1408"/>
                  </a:cubicBezTo>
                  <a:cubicBezTo>
                    <a:pt x="323" y="1408"/>
                    <a:pt x="310" y="1398"/>
                    <a:pt x="310" y="1389"/>
                  </a:cubicBezTo>
                  <a:lnTo>
                    <a:pt x="351" y="1382"/>
                  </a:lnTo>
                  <a:cubicBezTo>
                    <a:pt x="366" y="1395"/>
                    <a:pt x="384" y="1399"/>
                    <a:pt x="402" y="1399"/>
                  </a:cubicBezTo>
                  <a:cubicBezTo>
                    <a:pt x="407" y="1399"/>
                    <a:pt x="412" y="1399"/>
                    <a:pt x="417" y="1398"/>
                  </a:cubicBezTo>
                  <a:cubicBezTo>
                    <a:pt x="454" y="1374"/>
                    <a:pt x="469" y="1313"/>
                    <a:pt x="432" y="1313"/>
                  </a:cubicBezTo>
                  <a:cubicBezTo>
                    <a:pt x="431" y="1313"/>
                    <a:pt x="430" y="1313"/>
                    <a:pt x="429" y="1314"/>
                  </a:cubicBezTo>
                  <a:cubicBezTo>
                    <a:pt x="426" y="1295"/>
                    <a:pt x="426" y="1295"/>
                    <a:pt x="445" y="1273"/>
                  </a:cubicBezTo>
                  <a:cubicBezTo>
                    <a:pt x="467" y="1273"/>
                    <a:pt x="464" y="1251"/>
                    <a:pt x="420" y="1235"/>
                  </a:cubicBezTo>
                  <a:cubicBezTo>
                    <a:pt x="376" y="1220"/>
                    <a:pt x="376" y="1198"/>
                    <a:pt x="417" y="1176"/>
                  </a:cubicBezTo>
                  <a:cubicBezTo>
                    <a:pt x="457" y="1133"/>
                    <a:pt x="455" y="1056"/>
                    <a:pt x="434" y="1056"/>
                  </a:cubicBezTo>
                  <a:cubicBezTo>
                    <a:pt x="433" y="1056"/>
                    <a:pt x="433" y="1056"/>
                    <a:pt x="432" y="1057"/>
                  </a:cubicBezTo>
                  <a:cubicBezTo>
                    <a:pt x="392" y="1057"/>
                    <a:pt x="389" y="997"/>
                    <a:pt x="411" y="975"/>
                  </a:cubicBezTo>
                  <a:cubicBezTo>
                    <a:pt x="429" y="963"/>
                    <a:pt x="429" y="931"/>
                    <a:pt x="407" y="916"/>
                  </a:cubicBezTo>
                  <a:cubicBezTo>
                    <a:pt x="426" y="916"/>
                    <a:pt x="448" y="897"/>
                    <a:pt x="429" y="878"/>
                  </a:cubicBezTo>
                  <a:cubicBezTo>
                    <a:pt x="429" y="878"/>
                    <a:pt x="429" y="868"/>
                    <a:pt x="423" y="868"/>
                  </a:cubicBezTo>
                  <a:cubicBezTo>
                    <a:pt x="420" y="868"/>
                    <a:pt x="415" y="871"/>
                    <a:pt x="407" y="878"/>
                  </a:cubicBezTo>
                  <a:lnTo>
                    <a:pt x="367" y="837"/>
                  </a:lnTo>
                  <a:cubicBezTo>
                    <a:pt x="367" y="856"/>
                    <a:pt x="345" y="856"/>
                    <a:pt x="326" y="856"/>
                  </a:cubicBezTo>
                  <a:cubicBezTo>
                    <a:pt x="304" y="856"/>
                    <a:pt x="326" y="775"/>
                    <a:pt x="392" y="737"/>
                  </a:cubicBezTo>
                  <a:lnTo>
                    <a:pt x="436" y="699"/>
                  </a:lnTo>
                  <a:lnTo>
                    <a:pt x="392" y="696"/>
                  </a:lnTo>
                  <a:cubicBezTo>
                    <a:pt x="392" y="677"/>
                    <a:pt x="395" y="659"/>
                    <a:pt x="414" y="659"/>
                  </a:cubicBezTo>
                  <a:cubicBezTo>
                    <a:pt x="420" y="659"/>
                    <a:pt x="424" y="660"/>
                    <a:pt x="427" y="660"/>
                  </a:cubicBezTo>
                  <a:cubicBezTo>
                    <a:pt x="436" y="660"/>
                    <a:pt x="436" y="656"/>
                    <a:pt x="436" y="640"/>
                  </a:cubicBezTo>
                  <a:cubicBezTo>
                    <a:pt x="436" y="631"/>
                    <a:pt x="431" y="620"/>
                    <a:pt x="421" y="620"/>
                  </a:cubicBezTo>
                  <a:cubicBezTo>
                    <a:pt x="419" y="620"/>
                    <a:pt x="418" y="621"/>
                    <a:pt x="417" y="621"/>
                  </a:cubicBezTo>
                  <a:cubicBezTo>
                    <a:pt x="376" y="618"/>
                    <a:pt x="376" y="618"/>
                    <a:pt x="398" y="599"/>
                  </a:cubicBezTo>
                  <a:cubicBezTo>
                    <a:pt x="442" y="580"/>
                    <a:pt x="442" y="561"/>
                    <a:pt x="404" y="539"/>
                  </a:cubicBezTo>
                  <a:cubicBezTo>
                    <a:pt x="364" y="536"/>
                    <a:pt x="364" y="536"/>
                    <a:pt x="404" y="521"/>
                  </a:cubicBezTo>
                  <a:cubicBezTo>
                    <a:pt x="426" y="521"/>
                    <a:pt x="448" y="505"/>
                    <a:pt x="451" y="483"/>
                  </a:cubicBezTo>
                  <a:lnTo>
                    <a:pt x="429" y="483"/>
                  </a:lnTo>
                  <a:cubicBezTo>
                    <a:pt x="389" y="477"/>
                    <a:pt x="392" y="458"/>
                    <a:pt x="414" y="439"/>
                  </a:cubicBezTo>
                  <a:lnTo>
                    <a:pt x="414" y="439"/>
                  </a:lnTo>
                  <a:cubicBezTo>
                    <a:pt x="415" y="439"/>
                    <a:pt x="417" y="440"/>
                    <a:pt x="418" y="440"/>
                  </a:cubicBezTo>
                  <a:cubicBezTo>
                    <a:pt x="436" y="440"/>
                    <a:pt x="435" y="420"/>
                    <a:pt x="420" y="380"/>
                  </a:cubicBezTo>
                  <a:cubicBezTo>
                    <a:pt x="423" y="345"/>
                    <a:pt x="428" y="326"/>
                    <a:pt x="444" y="326"/>
                  </a:cubicBezTo>
                  <a:cubicBezTo>
                    <a:pt x="446" y="326"/>
                    <a:pt x="447" y="326"/>
                    <a:pt x="448" y="326"/>
                  </a:cubicBezTo>
                  <a:cubicBezTo>
                    <a:pt x="463" y="328"/>
                    <a:pt x="473" y="330"/>
                    <a:pt x="478" y="330"/>
                  </a:cubicBezTo>
                  <a:cubicBezTo>
                    <a:pt x="488" y="330"/>
                    <a:pt x="478" y="324"/>
                    <a:pt x="451" y="308"/>
                  </a:cubicBezTo>
                  <a:cubicBezTo>
                    <a:pt x="436" y="283"/>
                    <a:pt x="436" y="283"/>
                    <a:pt x="464" y="248"/>
                  </a:cubicBezTo>
                  <a:cubicBezTo>
                    <a:pt x="486" y="232"/>
                    <a:pt x="486" y="232"/>
                    <a:pt x="470" y="210"/>
                  </a:cubicBezTo>
                  <a:cubicBezTo>
                    <a:pt x="451" y="206"/>
                    <a:pt x="436" y="203"/>
                    <a:pt x="425" y="203"/>
                  </a:cubicBezTo>
                  <a:cubicBezTo>
                    <a:pt x="413" y="203"/>
                    <a:pt x="406" y="207"/>
                    <a:pt x="404" y="217"/>
                  </a:cubicBezTo>
                  <a:cubicBezTo>
                    <a:pt x="402" y="231"/>
                    <a:pt x="402" y="236"/>
                    <a:pt x="396" y="236"/>
                  </a:cubicBezTo>
                  <a:cubicBezTo>
                    <a:pt x="393" y="236"/>
                    <a:pt x="389" y="235"/>
                    <a:pt x="382" y="232"/>
                  </a:cubicBezTo>
                  <a:lnTo>
                    <a:pt x="389" y="195"/>
                  </a:lnTo>
                  <a:cubicBezTo>
                    <a:pt x="395" y="167"/>
                    <a:pt x="392" y="138"/>
                    <a:pt x="382" y="110"/>
                  </a:cubicBezTo>
                  <a:cubicBezTo>
                    <a:pt x="374" y="86"/>
                    <a:pt x="358" y="73"/>
                    <a:pt x="348" y="73"/>
                  </a:cubicBezTo>
                  <a:cubicBezTo>
                    <a:pt x="339" y="73"/>
                    <a:pt x="334" y="82"/>
                    <a:pt x="342" y="104"/>
                  </a:cubicBezTo>
                  <a:lnTo>
                    <a:pt x="317" y="120"/>
                  </a:lnTo>
                  <a:cubicBezTo>
                    <a:pt x="308" y="118"/>
                    <a:pt x="301" y="117"/>
                    <a:pt x="295" y="117"/>
                  </a:cubicBezTo>
                  <a:cubicBezTo>
                    <a:pt x="253" y="117"/>
                    <a:pt x="256" y="149"/>
                    <a:pt x="310" y="160"/>
                  </a:cubicBezTo>
                  <a:cubicBezTo>
                    <a:pt x="370" y="170"/>
                    <a:pt x="370" y="170"/>
                    <a:pt x="326" y="182"/>
                  </a:cubicBezTo>
                  <a:cubicBezTo>
                    <a:pt x="321" y="181"/>
                    <a:pt x="316" y="181"/>
                    <a:pt x="312" y="181"/>
                  </a:cubicBezTo>
                  <a:cubicBezTo>
                    <a:pt x="284" y="181"/>
                    <a:pt x="282" y="198"/>
                    <a:pt x="279" y="217"/>
                  </a:cubicBezTo>
                  <a:cubicBezTo>
                    <a:pt x="277" y="230"/>
                    <a:pt x="276" y="234"/>
                    <a:pt x="268" y="234"/>
                  </a:cubicBezTo>
                  <a:cubicBezTo>
                    <a:pt x="265" y="234"/>
                    <a:pt x="260" y="233"/>
                    <a:pt x="254" y="232"/>
                  </a:cubicBezTo>
                  <a:cubicBezTo>
                    <a:pt x="232" y="232"/>
                    <a:pt x="210" y="245"/>
                    <a:pt x="204" y="267"/>
                  </a:cubicBezTo>
                  <a:cubicBezTo>
                    <a:pt x="201" y="289"/>
                    <a:pt x="201" y="289"/>
                    <a:pt x="223" y="292"/>
                  </a:cubicBezTo>
                  <a:cubicBezTo>
                    <a:pt x="227" y="288"/>
                    <a:pt x="230" y="287"/>
                    <a:pt x="233" y="287"/>
                  </a:cubicBezTo>
                  <a:cubicBezTo>
                    <a:pt x="243" y="287"/>
                    <a:pt x="230" y="317"/>
                    <a:pt x="194" y="330"/>
                  </a:cubicBezTo>
                  <a:cubicBezTo>
                    <a:pt x="172" y="348"/>
                    <a:pt x="172" y="348"/>
                    <a:pt x="213" y="355"/>
                  </a:cubicBezTo>
                  <a:cubicBezTo>
                    <a:pt x="254" y="361"/>
                    <a:pt x="251" y="402"/>
                    <a:pt x="207" y="417"/>
                  </a:cubicBezTo>
                  <a:lnTo>
                    <a:pt x="204" y="458"/>
                  </a:lnTo>
                  <a:cubicBezTo>
                    <a:pt x="201" y="480"/>
                    <a:pt x="219" y="480"/>
                    <a:pt x="241" y="483"/>
                  </a:cubicBezTo>
                  <a:cubicBezTo>
                    <a:pt x="282" y="486"/>
                    <a:pt x="282" y="486"/>
                    <a:pt x="260" y="505"/>
                  </a:cubicBezTo>
                  <a:cubicBezTo>
                    <a:pt x="248" y="518"/>
                    <a:pt x="232" y="524"/>
                    <a:pt x="216" y="524"/>
                  </a:cubicBezTo>
                  <a:cubicBezTo>
                    <a:pt x="215" y="524"/>
                    <a:pt x="214" y="524"/>
                    <a:pt x="212" y="524"/>
                  </a:cubicBezTo>
                  <a:cubicBezTo>
                    <a:pt x="194" y="524"/>
                    <a:pt x="194" y="544"/>
                    <a:pt x="191" y="561"/>
                  </a:cubicBezTo>
                  <a:cubicBezTo>
                    <a:pt x="188" y="582"/>
                    <a:pt x="185" y="619"/>
                    <a:pt x="203" y="626"/>
                  </a:cubicBezTo>
                  <a:lnTo>
                    <a:pt x="203" y="626"/>
                  </a:lnTo>
                  <a:cubicBezTo>
                    <a:pt x="197" y="626"/>
                    <a:pt x="191" y="625"/>
                    <a:pt x="185" y="624"/>
                  </a:cubicBezTo>
                  <a:cubicBezTo>
                    <a:pt x="185" y="646"/>
                    <a:pt x="163" y="646"/>
                    <a:pt x="185" y="646"/>
                  </a:cubicBezTo>
                  <a:cubicBezTo>
                    <a:pt x="182" y="668"/>
                    <a:pt x="176" y="690"/>
                    <a:pt x="163" y="709"/>
                  </a:cubicBezTo>
                  <a:cubicBezTo>
                    <a:pt x="148" y="737"/>
                    <a:pt x="162" y="778"/>
                    <a:pt x="187" y="778"/>
                  </a:cubicBezTo>
                  <a:cubicBezTo>
                    <a:pt x="197" y="778"/>
                    <a:pt x="210" y="771"/>
                    <a:pt x="223" y="753"/>
                  </a:cubicBezTo>
                  <a:cubicBezTo>
                    <a:pt x="224" y="743"/>
                    <a:pt x="225" y="738"/>
                    <a:pt x="225" y="738"/>
                  </a:cubicBezTo>
                  <a:lnTo>
                    <a:pt x="225" y="738"/>
                  </a:lnTo>
                  <a:cubicBezTo>
                    <a:pt x="225" y="738"/>
                    <a:pt x="224" y="749"/>
                    <a:pt x="223" y="775"/>
                  </a:cubicBezTo>
                  <a:cubicBezTo>
                    <a:pt x="223" y="784"/>
                    <a:pt x="232" y="793"/>
                    <a:pt x="244" y="793"/>
                  </a:cubicBezTo>
                  <a:cubicBezTo>
                    <a:pt x="263" y="793"/>
                    <a:pt x="263" y="815"/>
                    <a:pt x="263" y="837"/>
                  </a:cubicBezTo>
                  <a:lnTo>
                    <a:pt x="219" y="834"/>
                  </a:lnTo>
                  <a:cubicBezTo>
                    <a:pt x="208" y="830"/>
                    <a:pt x="198" y="828"/>
                    <a:pt x="190" y="828"/>
                  </a:cubicBezTo>
                  <a:cubicBezTo>
                    <a:pt x="154" y="828"/>
                    <a:pt x="149" y="860"/>
                    <a:pt x="197" y="878"/>
                  </a:cubicBezTo>
                  <a:lnTo>
                    <a:pt x="179" y="878"/>
                  </a:lnTo>
                  <a:cubicBezTo>
                    <a:pt x="157" y="878"/>
                    <a:pt x="154" y="897"/>
                    <a:pt x="179" y="941"/>
                  </a:cubicBezTo>
                  <a:cubicBezTo>
                    <a:pt x="179" y="959"/>
                    <a:pt x="223" y="981"/>
                    <a:pt x="241" y="981"/>
                  </a:cubicBezTo>
                  <a:cubicBezTo>
                    <a:pt x="254" y="981"/>
                    <a:pt x="263" y="988"/>
                    <a:pt x="263" y="1000"/>
                  </a:cubicBezTo>
                  <a:cubicBezTo>
                    <a:pt x="263" y="1022"/>
                    <a:pt x="263" y="1022"/>
                    <a:pt x="244" y="1022"/>
                  </a:cubicBezTo>
                  <a:cubicBezTo>
                    <a:pt x="201" y="1022"/>
                    <a:pt x="204" y="1066"/>
                    <a:pt x="244" y="1085"/>
                  </a:cubicBezTo>
                  <a:lnTo>
                    <a:pt x="226" y="1085"/>
                  </a:lnTo>
                  <a:cubicBezTo>
                    <a:pt x="204" y="1085"/>
                    <a:pt x="182" y="1107"/>
                    <a:pt x="210" y="1210"/>
                  </a:cubicBezTo>
                  <a:cubicBezTo>
                    <a:pt x="216" y="1295"/>
                    <a:pt x="223" y="1357"/>
                    <a:pt x="204" y="1357"/>
                  </a:cubicBezTo>
                  <a:cubicBezTo>
                    <a:pt x="182" y="1361"/>
                    <a:pt x="232" y="1439"/>
                    <a:pt x="276" y="1476"/>
                  </a:cubicBezTo>
                  <a:cubicBezTo>
                    <a:pt x="257" y="1480"/>
                    <a:pt x="257" y="1498"/>
                    <a:pt x="266" y="1539"/>
                  </a:cubicBezTo>
                  <a:cubicBezTo>
                    <a:pt x="276" y="1602"/>
                    <a:pt x="276" y="1602"/>
                    <a:pt x="254" y="1605"/>
                  </a:cubicBezTo>
                  <a:cubicBezTo>
                    <a:pt x="237" y="1599"/>
                    <a:pt x="226" y="1595"/>
                    <a:pt x="223" y="1595"/>
                  </a:cubicBezTo>
                  <a:cubicBezTo>
                    <a:pt x="217" y="1595"/>
                    <a:pt x="228" y="1604"/>
                    <a:pt x="257" y="1627"/>
                  </a:cubicBezTo>
                  <a:cubicBezTo>
                    <a:pt x="301" y="1643"/>
                    <a:pt x="295" y="1702"/>
                    <a:pt x="251" y="1712"/>
                  </a:cubicBezTo>
                  <a:cubicBezTo>
                    <a:pt x="229" y="1715"/>
                    <a:pt x="232" y="1737"/>
                    <a:pt x="241" y="1777"/>
                  </a:cubicBezTo>
                  <a:cubicBezTo>
                    <a:pt x="263" y="1806"/>
                    <a:pt x="279" y="1840"/>
                    <a:pt x="282" y="1878"/>
                  </a:cubicBezTo>
                  <a:cubicBezTo>
                    <a:pt x="292" y="1923"/>
                    <a:pt x="294" y="1934"/>
                    <a:pt x="312" y="1934"/>
                  </a:cubicBezTo>
                  <a:cubicBezTo>
                    <a:pt x="318" y="1934"/>
                    <a:pt x="325" y="1932"/>
                    <a:pt x="335" y="1931"/>
                  </a:cubicBezTo>
                  <a:cubicBezTo>
                    <a:pt x="342" y="1929"/>
                    <a:pt x="348" y="1929"/>
                    <a:pt x="353" y="1929"/>
                  </a:cubicBezTo>
                  <a:cubicBezTo>
                    <a:pt x="378" y="1929"/>
                    <a:pt x="384" y="1947"/>
                    <a:pt x="392" y="1981"/>
                  </a:cubicBezTo>
                  <a:cubicBezTo>
                    <a:pt x="395" y="2000"/>
                    <a:pt x="398" y="2022"/>
                    <a:pt x="379" y="2025"/>
                  </a:cubicBezTo>
                  <a:cubicBezTo>
                    <a:pt x="370" y="2041"/>
                    <a:pt x="367" y="2056"/>
                    <a:pt x="367" y="2072"/>
                  </a:cubicBezTo>
                  <a:cubicBezTo>
                    <a:pt x="373" y="2091"/>
                    <a:pt x="379" y="2113"/>
                    <a:pt x="357" y="2116"/>
                  </a:cubicBezTo>
                  <a:cubicBezTo>
                    <a:pt x="348" y="2138"/>
                    <a:pt x="348" y="2163"/>
                    <a:pt x="354" y="2185"/>
                  </a:cubicBezTo>
                  <a:cubicBezTo>
                    <a:pt x="367" y="2222"/>
                    <a:pt x="379" y="2263"/>
                    <a:pt x="357" y="2269"/>
                  </a:cubicBezTo>
                  <a:cubicBezTo>
                    <a:pt x="361" y="2284"/>
                    <a:pt x="363" y="2289"/>
                    <a:pt x="369" y="2289"/>
                  </a:cubicBezTo>
                  <a:cubicBezTo>
                    <a:pt x="373" y="2289"/>
                    <a:pt x="378" y="2287"/>
                    <a:pt x="385" y="2285"/>
                  </a:cubicBezTo>
                  <a:cubicBezTo>
                    <a:pt x="388" y="2284"/>
                    <a:pt x="391" y="2284"/>
                    <a:pt x="394" y="2284"/>
                  </a:cubicBezTo>
                  <a:cubicBezTo>
                    <a:pt x="411" y="2284"/>
                    <a:pt x="430" y="2303"/>
                    <a:pt x="432" y="2379"/>
                  </a:cubicBezTo>
                  <a:cubicBezTo>
                    <a:pt x="447" y="2417"/>
                    <a:pt x="464" y="2471"/>
                    <a:pt x="482" y="2471"/>
                  </a:cubicBezTo>
                  <a:cubicBezTo>
                    <a:pt x="483" y="2471"/>
                    <a:pt x="484" y="2471"/>
                    <a:pt x="486" y="2470"/>
                  </a:cubicBezTo>
                  <a:lnTo>
                    <a:pt x="486" y="2470"/>
                  </a:lnTo>
                  <a:cubicBezTo>
                    <a:pt x="495" y="2492"/>
                    <a:pt x="495" y="2492"/>
                    <a:pt x="473" y="2498"/>
                  </a:cubicBezTo>
                  <a:cubicBezTo>
                    <a:pt x="436" y="2511"/>
                    <a:pt x="448" y="2551"/>
                    <a:pt x="501" y="2576"/>
                  </a:cubicBezTo>
                  <a:cubicBezTo>
                    <a:pt x="504" y="2576"/>
                    <a:pt x="506" y="2575"/>
                    <a:pt x="508" y="2575"/>
                  </a:cubicBezTo>
                  <a:cubicBezTo>
                    <a:pt x="522" y="2575"/>
                    <a:pt x="528" y="2593"/>
                    <a:pt x="514" y="2617"/>
                  </a:cubicBezTo>
                  <a:cubicBezTo>
                    <a:pt x="523" y="2630"/>
                    <a:pt x="533" y="2642"/>
                    <a:pt x="548" y="2649"/>
                  </a:cubicBezTo>
                  <a:cubicBezTo>
                    <a:pt x="577" y="2661"/>
                    <a:pt x="577" y="2661"/>
                    <a:pt x="574" y="2708"/>
                  </a:cubicBezTo>
                  <a:cubicBezTo>
                    <a:pt x="552" y="2714"/>
                    <a:pt x="561" y="2733"/>
                    <a:pt x="570" y="2752"/>
                  </a:cubicBezTo>
                  <a:cubicBezTo>
                    <a:pt x="605" y="2783"/>
                    <a:pt x="693" y="2996"/>
                    <a:pt x="686" y="3021"/>
                  </a:cubicBezTo>
                  <a:cubicBezTo>
                    <a:pt x="715" y="3031"/>
                    <a:pt x="715" y="3031"/>
                    <a:pt x="724" y="3050"/>
                  </a:cubicBezTo>
                  <a:cubicBezTo>
                    <a:pt x="705" y="3075"/>
                    <a:pt x="711" y="3087"/>
                    <a:pt x="729" y="3087"/>
                  </a:cubicBezTo>
                  <a:cubicBezTo>
                    <a:pt x="738" y="3087"/>
                    <a:pt x="749" y="3084"/>
                    <a:pt x="762" y="3078"/>
                  </a:cubicBezTo>
                  <a:lnTo>
                    <a:pt x="752" y="3059"/>
                  </a:lnTo>
                  <a:lnTo>
                    <a:pt x="743" y="3040"/>
                  </a:lnTo>
                  <a:cubicBezTo>
                    <a:pt x="747" y="3038"/>
                    <a:pt x="752" y="3037"/>
                    <a:pt x="756" y="3037"/>
                  </a:cubicBezTo>
                  <a:cubicBezTo>
                    <a:pt x="785" y="3037"/>
                    <a:pt x="798" y="3081"/>
                    <a:pt x="749" y="3106"/>
                  </a:cubicBezTo>
                  <a:cubicBezTo>
                    <a:pt x="721" y="3144"/>
                    <a:pt x="721" y="3144"/>
                    <a:pt x="768" y="3144"/>
                  </a:cubicBezTo>
                  <a:cubicBezTo>
                    <a:pt x="815" y="3144"/>
                    <a:pt x="824" y="3162"/>
                    <a:pt x="796" y="3200"/>
                  </a:cubicBezTo>
                  <a:cubicBezTo>
                    <a:pt x="767" y="3215"/>
                    <a:pt x="760" y="3220"/>
                    <a:pt x="782" y="3220"/>
                  </a:cubicBezTo>
                  <a:cubicBezTo>
                    <a:pt x="787" y="3220"/>
                    <a:pt x="795" y="3220"/>
                    <a:pt x="805" y="3219"/>
                  </a:cubicBezTo>
                  <a:cubicBezTo>
                    <a:pt x="809" y="3219"/>
                    <a:pt x="812" y="3219"/>
                    <a:pt x="815" y="3219"/>
                  </a:cubicBezTo>
                  <a:cubicBezTo>
                    <a:pt x="903" y="3219"/>
                    <a:pt x="947" y="3261"/>
                    <a:pt x="874" y="3300"/>
                  </a:cubicBezTo>
                  <a:cubicBezTo>
                    <a:pt x="840" y="3319"/>
                    <a:pt x="830" y="3347"/>
                    <a:pt x="840" y="3366"/>
                  </a:cubicBezTo>
                  <a:cubicBezTo>
                    <a:pt x="845" y="3374"/>
                    <a:pt x="851" y="3377"/>
                    <a:pt x="857" y="3377"/>
                  </a:cubicBezTo>
                  <a:cubicBezTo>
                    <a:pt x="866" y="3377"/>
                    <a:pt x="876" y="3372"/>
                    <a:pt x="887" y="3366"/>
                  </a:cubicBezTo>
                  <a:cubicBezTo>
                    <a:pt x="897" y="3351"/>
                    <a:pt x="905" y="3344"/>
                    <a:pt x="910" y="3344"/>
                  </a:cubicBezTo>
                  <a:cubicBezTo>
                    <a:pt x="919" y="3344"/>
                    <a:pt x="919" y="3365"/>
                    <a:pt x="909" y="3401"/>
                  </a:cubicBezTo>
                  <a:cubicBezTo>
                    <a:pt x="884" y="3488"/>
                    <a:pt x="909" y="3523"/>
                    <a:pt x="978" y="3554"/>
                  </a:cubicBezTo>
                  <a:cubicBezTo>
                    <a:pt x="1044" y="3592"/>
                    <a:pt x="1077" y="3634"/>
                    <a:pt x="1052" y="3634"/>
                  </a:cubicBezTo>
                  <a:cubicBezTo>
                    <a:pt x="1047" y="3634"/>
                    <a:pt x="1037" y="3632"/>
                    <a:pt x="1025" y="3626"/>
                  </a:cubicBezTo>
                  <a:cubicBezTo>
                    <a:pt x="999" y="3621"/>
                    <a:pt x="985" y="3618"/>
                    <a:pt x="979" y="3618"/>
                  </a:cubicBezTo>
                  <a:cubicBezTo>
                    <a:pt x="973" y="3618"/>
                    <a:pt x="983" y="3623"/>
                    <a:pt x="1006" y="3636"/>
                  </a:cubicBezTo>
                  <a:cubicBezTo>
                    <a:pt x="1028" y="3673"/>
                    <a:pt x="1053" y="3708"/>
                    <a:pt x="1062" y="3727"/>
                  </a:cubicBezTo>
                  <a:cubicBezTo>
                    <a:pt x="1072" y="3736"/>
                    <a:pt x="1086" y="3741"/>
                    <a:pt x="1099" y="3741"/>
                  </a:cubicBezTo>
                  <a:cubicBezTo>
                    <a:pt x="1107" y="3741"/>
                    <a:pt x="1115" y="3739"/>
                    <a:pt x="1122" y="3736"/>
                  </a:cubicBezTo>
                  <a:lnTo>
                    <a:pt x="1122" y="3736"/>
                  </a:lnTo>
                  <a:cubicBezTo>
                    <a:pt x="1094" y="3774"/>
                    <a:pt x="1119" y="3830"/>
                    <a:pt x="1169" y="3830"/>
                  </a:cubicBezTo>
                  <a:lnTo>
                    <a:pt x="1194" y="3864"/>
                  </a:lnTo>
                  <a:cubicBezTo>
                    <a:pt x="1207" y="3883"/>
                    <a:pt x="1207" y="3883"/>
                    <a:pt x="1235" y="3886"/>
                  </a:cubicBezTo>
                  <a:cubicBezTo>
                    <a:pt x="1263" y="3890"/>
                    <a:pt x="1260" y="3921"/>
                    <a:pt x="1257" y="3949"/>
                  </a:cubicBezTo>
                  <a:cubicBezTo>
                    <a:pt x="1254" y="3972"/>
                    <a:pt x="1252" y="3997"/>
                    <a:pt x="1259" y="3997"/>
                  </a:cubicBezTo>
                  <a:cubicBezTo>
                    <a:pt x="1261" y="3997"/>
                    <a:pt x="1263" y="3996"/>
                    <a:pt x="1266" y="3993"/>
                  </a:cubicBezTo>
                  <a:cubicBezTo>
                    <a:pt x="1270" y="3990"/>
                    <a:pt x="1275" y="3989"/>
                    <a:pt x="1282" y="3989"/>
                  </a:cubicBezTo>
                  <a:cubicBezTo>
                    <a:pt x="1303" y="3989"/>
                    <a:pt x="1333" y="4000"/>
                    <a:pt x="1357" y="4002"/>
                  </a:cubicBezTo>
                  <a:cubicBezTo>
                    <a:pt x="1384" y="4005"/>
                    <a:pt x="1382" y="4031"/>
                    <a:pt x="1358" y="4031"/>
                  </a:cubicBezTo>
                  <a:cubicBezTo>
                    <a:pt x="1357" y="4031"/>
                    <a:pt x="1355" y="4031"/>
                    <a:pt x="1354" y="4031"/>
                  </a:cubicBezTo>
                  <a:cubicBezTo>
                    <a:pt x="1338" y="4046"/>
                    <a:pt x="1338" y="4046"/>
                    <a:pt x="1348" y="4090"/>
                  </a:cubicBezTo>
                  <a:cubicBezTo>
                    <a:pt x="1361" y="4103"/>
                    <a:pt x="1383" y="4127"/>
                    <a:pt x="1399" y="4127"/>
                  </a:cubicBezTo>
                  <a:cubicBezTo>
                    <a:pt x="1402" y="4127"/>
                    <a:pt x="1405" y="4127"/>
                    <a:pt x="1407" y="4125"/>
                  </a:cubicBezTo>
                  <a:cubicBezTo>
                    <a:pt x="1408" y="4124"/>
                    <a:pt x="1409" y="4123"/>
                    <a:pt x="1410" y="4123"/>
                  </a:cubicBezTo>
                  <a:cubicBezTo>
                    <a:pt x="1430" y="4123"/>
                    <a:pt x="1504" y="4205"/>
                    <a:pt x="1507" y="4231"/>
                  </a:cubicBezTo>
                  <a:lnTo>
                    <a:pt x="1536" y="4262"/>
                  </a:lnTo>
                  <a:cubicBezTo>
                    <a:pt x="1551" y="4275"/>
                    <a:pt x="1579" y="4275"/>
                    <a:pt x="1595" y="4291"/>
                  </a:cubicBezTo>
                  <a:cubicBezTo>
                    <a:pt x="1608" y="4300"/>
                    <a:pt x="1623" y="4306"/>
                    <a:pt x="1639" y="4306"/>
                  </a:cubicBezTo>
                  <a:cubicBezTo>
                    <a:pt x="1655" y="4322"/>
                    <a:pt x="1667" y="4335"/>
                    <a:pt x="1655" y="4350"/>
                  </a:cubicBezTo>
                  <a:cubicBezTo>
                    <a:pt x="1671" y="4344"/>
                    <a:pt x="1681" y="4341"/>
                    <a:pt x="1687" y="4341"/>
                  </a:cubicBezTo>
                  <a:cubicBezTo>
                    <a:pt x="1697" y="4341"/>
                    <a:pt x="1694" y="4351"/>
                    <a:pt x="1686" y="4378"/>
                  </a:cubicBezTo>
                  <a:cubicBezTo>
                    <a:pt x="1670" y="4396"/>
                    <a:pt x="1663" y="4404"/>
                    <a:pt x="1668" y="4404"/>
                  </a:cubicBezTo>
                  <a:cubicBezTo>
                    <a:pt x="1672" y="4404"/>
                    <a:pt x="1683" y="4399"/>
                    <a:pt x="1702" y="4391"/>
                  </a:cubicBezTo>
                  <a:cubicBezTo>
                    <a:pt x="1730" y="4391"/>
                    <a:pt x="1730" y="4391"/>
                    <a:pt x="1733" y="4419"/>
                  </a:cubicBezTo>
                  <a:cubicBezTo>
                    <a:pt x="1722" y="4430"/>
                    <a:pt x="1726" y="4439"/>
                    <a:pt x="1735" y="4439"/>
                  </a:cubicBezTo>
                  <a:cubicBezTo>
                    <a:pt x="1739" y="4439"/>
                    <a:pt x="1744" y="4437"/>
                    <a:pt x="1749" y="4432"/>
                  </a:cubicBezTo>
                  <a:cubicBezTo>
                    <a:pt x="1758" y="4428"/>
                    <a:pt x="1768" y="4427"/>
                    <a:pt x="1778" y="4427"/>
                  </a:cubicBezTo>
                  <a:cubicBezTo>
                    <a:pt x="1814" y="4427"/>
                    <a:pt x="1846" y="4448"/>
                    <a:pt x="1824" y="4472"/>
                  </a:cubicBezTo>
                  <a:cubicBezTo>
                    <a:pt x="1836" y="4482"/>
                    <a:pt x="1852" y="4485"/>
                    <a:pt x="1868" y="4485"/>
                  </a:cubicBezTo>
                  <a:cubicBezTo>
                    <a:pt x="1887" y="4477"/>
                    <a:pt x="1898" y="4472"/>
                    <a:pt x="1901" y="4472"/>
                  </a:cubicBezTo>
                  <a:cubicBezTo>
                    <a:pt x="1906" y="4472"/>
                    <a:pt x="1899" y="4480"/>
                    <a:pt x="1883" y="4497"/>
                  </a:cubicBezTo>
                  <a:cubicBezTo>
                    <a:pt x="1877" y="4530"/>
                    <a:pt x="1882" y="4546"/>
                    <a:pt x="1900" y="4546"/>
                  </a:cubicBezTo>
                  <a:cubicBezTo>
                    <a:pt x="1909" y="4546"/>
                    <a:pt x="1920" y="4542"/>
                    <a:pt x="1934" y="4535"/>
                  </a:cubicBezTo>
                  <a:cubicBezTo>
                    <a:pt x="1949" y="4535"/>
                    <a:pt x="1965" y="4544"/>
                    <a:pt x="1965" y="4563"/>
                  </a:cubicBezTo>
                  <a:cubicBezTo>
                    <a:pt x="1983" y="4596"/>
                    <a:pt x="2041" y="4664"/>
                    <a:pt x="2068" y="4664"/>
                  </a:cubicBezTo>
                  <a:cubicBezTo>
                    <a:pt x="2074" y="4664"/>
                    <a:pt x="2079" y="4660"/>
                    <a:pt x="2081" y="4651"/>
                  </a:cubicBezTo>
                  <a:lnTo>
                    <a:pt x="2112" y="4676"/>
                  </a:lnTo>
                  <a:cubicBezTo>
                    <a:pt x="2131" y="4710"/>
                    <a:pt x="2147" y="4725"/>
                    <a:pt x="2168" y="4725"/>
                  </a:cubicBezTo>
                  <a:cubicBezTo>
                    <a:pt x="2172" y="4725"/>
                    <a:pt x="2177" y="4724"/>
                    <a:pt x="2181" y="4723"/>
                  </a:cubicBezTo>
                  <a:lnTo>
                    <a:pt x="2209" y="4720"/>
                  </a:lnTo>
                  <a:lnTo>
                    <a:pt x="2209" y="4720"/>
                  </a:lnTo>
                  <a:cubicBezTo>
                    <a:pt x="2200" y="4739"/>
                    <a:pt x="2203" y="4764"/>
                    <a:pt x="2222" y="4776"/>
                  </a:cubicBezTo>
                  <a:cubicBezTo>
                    <a:pt x="2229" y="4782"/>
                    <a:pt x="2233" y="4785"/>
                    <a:pt x="2236" y="4785"/>
                  </a:cubicBezTo>
                  <a:cubicBezTo>
                    <a:pt x="2240" y="4785"/>
                    <a:pt x="2243" y="4780"/>
                    <a:pt x="2250" y="4770"/>
                  </a:cubicBezTo>
                  <a:cubicBezTo>
                    <a:pt x="2247" y="4758"/>
                    <a:pt x="2249" y="4753"/>
                    <a:pt x="2254" y="4753"/>
                  </a:cubicBezTo>
                  <a:cubicBezTo>
                    <a:pt x="2260" y="4753"/>
                    <a:pt x="2270" y="4760"/>
                    <a:pt x="2278" y="4767"/>
                  </a:cubicBezTo>
                  <a:cubicBezTo>
                    <a:pt x="2297" y="4780"/>
                    <a:pt x="2300" y="4805"/>
                    <a:pt x="2291" y="4823"/>
                  </a:cubicBezTo>
                  <a:lnTo>
                    <a:pt x="2307" y="4836"/>
                  </a:lnTo>
                  <a:cubicBezTo>
                    <a:pt x="2317" y="4820"/>
                    <a:pt x="2326" y="4814"/>
                    <a:pt x="2332" y="4814"/>
                  </a:cubicBezTo>
                  <a:cubicBezTo>
                    <a:pt x="2339" y="4814"/>
                    <a:pt x="2341" y="4821"/>
                    <a:pt x="2335" y="4830"/>
                  </a:cubicBezTo>
                  <a:cubicBezTo>
                    <a:pt x="2341" y="4852"/>
                    <a:pt x="2357" y="4870"/>
                    <a:pt x="2379" y="4880"/>
                  </a:cubicBezTo>
                  <a:cubicBezTo>
                    <a:pt x="2381" y="4876"/>
                    <a:pt x="2383" y="4875"/>
                    <a:pt x="2384" y="4875"/>
                  </a:cubicBezTo>
                  <a:cubicBezTo>
                    <a:pt x="2388" y="4875"/>
                    <a:pt x="2390" y="4883"/>
                    <a:pt x="2385" y="4883"/>
                  </a:cubicBezTo>
                  <a:cubicBezTo>
                    <a:pt x="2384" y="4883"/>
                    <a:pt x="2382" y="4882"/>
                    <a:pt x="2379" y="4880"/>
                  </a:cubicBezTo>
                  <a:lnTo>
                    <a:pt x="2366" y="4899"/>
                  </a:lnTo>
                  <a:cubicBezTo>
                    <a:pt x="2368" y="4909"/>
                    <a:pt x="2372" y="4913"/>
                    <a:pt x="2375" y="4913"/>
                  </a:cubicBezTo>
                  <a:cubicBezTo>
                    <a:pt x="2381" y="4913"/>
                    <a:pt x="2388" y="4902"/>
                    <a:pt x="2394" y="4892"/>
                  </a:cubicBezTo>
                  <a:lnTo>
                    <a:pt x="2432" y="4914"/>
                  </a:lnTo>
                  <a:cubicBezTo>
                    <a:pt x="2440" y="4919"/>
                    <a:pt x="2449" y="4925"/>
                    <a:pt x="2455" y="4925"/>
                  </a:cubicBezTo>
                  <a:cubicBezTo>
                    <a:pt x="2460" y="4925"/>
                    <a:pt x="2463" y="4920"/>
                    <a:pt x="2460" y="4905"/>
                  </a:cubicBezTo>
                  <a:cubicBezTo>
                    <a:pt x="2467" y="4893"/>
                    <a:pt x="2476" y="4879"/>
                    <a:pt x="2487" y="4879"/>
                  </a:cubicBezTo>
                  <a:cubicBezTo>
                    <a:pt x="2491" y="4879"/>
                    <a:pt x="2494" y="4880"/>
                    <a:pt x="2498" y="4883"/>
                  </a:cubicBezTo>
                  <a:cubicBezTo>
                    <a:pt x="2501" y="4878"/>
                    <a:pt x="2504" y="4876"/>
                    <a:pt x="2506" y="4876"/>
                  </a:cubicBezTo>
                  <a:cubicBezTo>
                    <a:pt x="2511" y="4876"/>
                    <a:pt x="2511" y="4885"/>
                    <a:pt x="2505" y="4885"/>
                  </a:cubicBezTo>
                  <a:cubicBezTo>
                    <a:pt x="2503" y="4885"/>
                    <a:pt x="2501" y="4884"/>
                    <a:pt x="2498" y="4883"/>
                  </a:cubicBezTo>
                  <a:cubicBezTo>
                    <a:pt x="2488" y="4899"/>
                    <a:pt x="2476" y="4917"/>
                    <a:pt x="2495" y="4927"/>
                  </a:cubicBezTo>
                  <a:cubicBezTo>
                    <a:pt x="2504" y="4933"/>
                    <a:pt x="2507" y="4946"/>
                    <a:pt x="2501" y="4958"/>
                  </a:cubicBezTo>
                  <a:cubicBezTo>
                    <a:pt x="2468" y="4977"/>
                    <a:pt x="2525" y="5001"/>
                    <a:pt x="2559" y="5001"/>
                  </a:cubicBezTo>
                  <a:cubicBezTo>
                    <a:pt x="2564" y="5001"/>
                    <a:pt x="2569" y="5000"/>
                    <a:pt x="2573" y="4999"/>
                  </a:cubicBezTo>
                  <a:cubicBezTo>
                    <a:pt x="2590" y="4994"/>
                    <a:pt x="2604" y="4992"/>
                    <a:pt x="2614" y="4992"/>
                  </a:cubicBezTo>
                  <a:cubicBezTo>
                    <a:pt x="2637" y="4992"/>
                    <a:pt x="2642" y="5004"/>
                    <a:pt x="2629" y="5030"/>
                  </a:cubicBezTo>
                  <a:cubicBezTo>
                    <a:pt x="2621" y="5044"/>
                    <a:pt x="2624" y="5050"/>
                    <a:pt x="2633" y="5050"/>
                  </a:cubicBezTo>
                  <a:cubicBezTo>
                    <a:pt x="2648" y="5050"/>
                    <a:pt x="2682" y="5033"/>
                    <a:pt x="2714" y="5005"/>
                  </a:cubicBezTo>
                  <a:lnTo>
                    <a:pt x="2761" y="4958"/>
                  </a:lnTo>
                  <a:lnTo>
                    <a:pt x="2733" y="5015"/>
                  </a:lnTo>
                  <a:cubicBezTo>
                    <a:pt x="2716" y="5078"/>
                    <a:pt x="2712" y="5094"/>
                    <a:pt x="2743" y="5094"/>
                  </a:cubicBezTo>
                  <a:cubicBezTo>
                    <a:pt x="2753" y="5094"/>
                    <a:pt x="2767" y="5092"/>
                    <a:pt x="2786" y="5090"/>
                  </a:cubicBezTo>
                  <a:cubicBezTo>
                    <a:pt x="2830" y="5093"/>
                    <a:pt x="2830" y="5093"/>
                    <a:pt x="2820" y="5112"/>
                  </a:cubicBezTo>
                  <a:cubicBezTo>
                    <a:pt x="2811" y="5130"/>
                    <a:pt x="2830" y="5137"/>
                    <a:pt x="2886" y="5165"/>
                  </a:cubicBezTo>
                  <a:cubicBezTo>
                    <a:pt x="2921" y="5182"/>
                    <a:pt x="2941" y="5191"/>
                    <a:pt x="2954" y="5191"/>
                  </a:cubicBezTo>
                  <a:cubicBezTo>
                    <a:pt x="2962" y="5191"/>
                    <a:pt x="2967" y="5188"/>
                    <a:pt x="2971" y="5181"/>
                  </a:cubicBezTo>
                  <a:lnTo>
                    <a:pt x="3008" y="5199"/>
                  </a:lnTo>
                  <a:cubicBezTo>
                    <a:pt x="3010" y="5223"/>
                    <a:pt x="3023" y="5235"/>
                    <a:pt x="3034" y="5235"/>
                  </a:cubicBezTo>
                  <a:cubicBezTo>
                    <a:pt x="3046" y="5235"/>
                    <a:pt x="3057" y="5223"/>
                    <a:pt x="3055" y="5199"/>
                  </a:cubicBezTo>
                  <a:lnTo>
                    <a:pt x="3055" y="5199"/>
                  </a:lnTo>
                  <a:lnTo>
                    <a:pt x="3093" y="5215"/>
                  </a:lnTo>
                  <a:lnTo>
                    <a:pt x="3084" y="5234"/>
                  </a:lnTo>
                  <a:cubicBezTo>
                    <a:pt x="3077" y="5253"/>
                    <a:pt x="3115" y="5268"/>
                    <a:pt x="3269" y="5334"/>
                  </a:cubicBezTo>
                  <a:cubicBezTo>
                    <a:pt x="3372" y="5373"/>
                    <a:pt x="3422" y="5391"/>
                    <a:pt x="3448" y="5391"/>
                  </a:cubicBezTo>
                  <a:cubicBezTo>
                    <a:pt x="3467" y="5391"/>
                    <a:pt x="3473" y="5382"/>
                    <a:pt x="3479" y="5366"/>
                  </a:cubicBezTo>
                  <a:cubicBezTo>
                    <a:pt x="3493" y="5352"/>
                    <a:pt x="3505" y="5346"/>
                    <a:pt x="3513" y="5346"/>
                  </a:cubicBezTo>
                  <a:cubicBezTo>
                    <a:pt x="3523" y="5346"/>
                    <a:pt x="3527" y="5358"/>
                    <a:pt x="3519" y="5381"/>
                  </a:cubicBezTo>
                  <a:cubicBezTo>
                    <a:pt x="3515" y="5395"/>
                    <a:pt x="3520" y="5414"/>
                    <a:pt x="3526" y="5414"/>
                  </a:cubicBezTo>
                  <a:cubicBezTo>
                    <a:pt x="3528" y="5414"/>
                    <a:pt x="3530" y="5412"/>
                    <a:pt x="3532" y="5406"/>
                  </a:cubicBezTo>
                  <a:cubicBezTo>
                    <a:pt x="3554" y="5416"/>
                    <a:pt x="3573" y="5428"/>
                    <a:pt x="3585" y="5447"/>
                  </a:cubicBezTo>
                  <a:cubicBezTo>
                    <a:pt x="3610" y="5479"/>
                    <a:pt x="3629" y="5489"/>
                    <a:pt x="3642" y="5489"/>
                  </a:cubicBezTo>
                  <a:cubicBezTo>
                    <a:pt x="3653" y="5489"/>
                    <a:pt x="3661" y="5481"/>
                    <a:pt x="3663" y="5472"/>
                  </a:cubicBezTo>
                  <a:cubicBezTo>
                    <a:pt x="3661" y="5454"/>
                    <a:pt x="3661" y="5447"/>
                    <a:pt x="3664" y="5447"/>
                  </a:cubicBezTo>
                  <a:cubicBezTo>
                    <a:pt x="3668" y="5447"/>
                    <a:pt x="3676" y="5463"/>
                    <a:pt x="3685" y="5478"/>
                  </a:cubicBezTo>
                  <a:cubicBezTo>
                    <a:pt x="3695" y="5497"/>
                    <a:pt x="3706" y="5518"/>
                    <a:pt x="3712" y="5518"/>
                  </a:cubicBezTo>
                  <a:cubicBezTo>
                    <a:pt x="3714" y="5518"/>
                    <a:pt x="3716" y="5515"/>
                    <a:pt x="3717" y="5510"/>
                  </a:cubicBezTo>
                  <a:cubicBezTo>
                    <a:pt x="3723" y="5507"/>
                    <a:pt x="3735" y="5505"/>
                    <a:pt x="3748" y="5505"/>
                  </a:cubicBezTo>
                  <a:cubicBezTo>
                    <a:pt x="3795" y="5505"/>
                    <a:pt x="3867" y="5521"/>
                    <a:pt x="3858" y="5550"/>
                  </a:cubicBezTo>
                  <a:lnTo>
                    <a:pt x="3898" y="5563"/>
                  </a:lnTo>
                  <a:cubicBezTo>
                    <a:pt x="3901" y="5553"/>
                    <a:pt x="3910" y="5550"/>
                    <a:pt x="3923" y="5550"/>
                  </a:cubicBezTo>
                  <a:cubicBezTo>
                    <a:pt x="3940" y="5550"/>
                    <a:pt x="3963" y="5556"/>
                    <a:pt x="3986" y="5563"/>
                  </a:cubicBezTo>
                  <a:cubicBezTo>
                    <a:pt x="4027" y="5572"/>
                    <a:pt x="4049" y="5575"/>
                    <a:pt x="4043" y="5597"/>
                  </a:cubicBezTo>
                  <a:cubicBezTo>
                    <a:pt x="4027" y="5607"/>
                    <a:pt x="4030" y="5612"/>
                    <a:pt x="4045" y="5612"/>
                  </a:cubicBezTo>
                  <a:cubicBezTo>
                    <a:pt x="4054" y="5612"/>
                    <a:pt x="4067" y="5610"/>
                    <a:pt x="4083" y="5607"/>
                  </a:cubicBezTo>
                  <a:cubicBezTo>
                    <a:pt x="4085" y="5607"/>
                    <a:pt x="4087" y="5608"/>
                    <a:pt x="4089" y="5608"/>
                  </a:cubicBezTo>
                  <a:cubicBezTo>
                    <a:pt x="4108" y="5608"/>
                    <a:pt x="4131" y="5581"/>
                    <a:pt x="4150" y="5581"/>
                  </a:cubicBezTo>
                  <a:cubicBezTo>
                    <a:pt x="4152" y="5581"/>
                    <a:pt x="4154" y="5581"/>
                    <a:pt x="4155" y="5582"/>
                  </a:cubicBezTo>
                  <a:cubicBezTo>
                    <a:pt x="4161" y="5562"/>
                    <a:pt x="4177" y="5547"/>
                    <a:pt x="4197" y="5547"/>
                  </a:cubicBezTo>
                  <a:cubicBezTo>
                    <a:pt x="4199" y="5547"/>
                    <a:pt x="4201" y="5547"/>
                    <a:pt x="4202" y="5547"/>
                  </a:cubicBezTo>
                  <a:lnTo>
                    <a:pt x="4199" y="5569"/>
                  </a:lnTo>
                  <a:lnTo>
                    <a:pt x="4190" y="5610"/>
                  </a:lnTo>
                  <a:cubicBezTo>
                    <a:pt x="4198" y="5611"/>
                    <a:pt x="4206" y="5612"/>
                    <a:pt x="4213" y="5612"/>
                  </a:cubicBezTo>
                  <a:cubicBezTo>
                    <a:pt x="4224" y="5612"/>
                    <a:pt x="4233" y="5609"/>
                    <a:pt x="4237" y="5597"/>
                  </a:cubicBezTo>
                  <a:cubicBezTo>
                    <a:pt x="4253" y="5623"/>
                    <a:pt x="4271" y="5626"/>
                    <a:pt x="4315" y="5632"/>
                  </a:cubicBezTo>
                  <a:cubicBezTo>
                    <a:pt x="4339" y="5637"/>
                    <a:pt x="4362" y="5643"/>
                    <a:pt x="4383" y="5643"/>
                  </a:cubicBezTo>
                  <a:cubicBezTo>
                    <a:pt x="4398" y="5643"/>
                    <a:pt x="4411" y="5640"/>
                    <a:pt x="4422" y="5632"/>
                  </a:cubicBezTo>
                  <a:cubicBezTo>
                    <a:pt x="4430" y="5659"/>
                    <a:pt x="4482" y="5677"/>
                    <a:pt x="4526" y="5677"/>
                  </a:cubicBezTo>
                  <a:cubicBezTo>
                    <a:pt x="4552" y="5677"/>
                    <a:pt x="4575" y="5671"/>
                    <a:pt x="4585" y="5657"/>
                  </a:cubicBezTo>
                  <a:cubicBezTo>
                    <a:pt x="4586" y="5647"/>
                    <a:pt x="4591" y="5642"/>
                    <a:pt x="4598" y="5642"/>
                  </a:cubicBezTo>
                  <a:cubicBezTo>
                    <a:pt x="4606" y="5642"/>
                    <a:pt x="4617" y="5649"/>
                    <a:pt x="4626" y="5663"/>
                  </a:cubicBezTo>
                  <a:cubicBezTo>
                    <a:pt x="4636" y="5677"/>
                    <a:pt x="4640" y="5683"/>
                    <a:pt x="4646" y="5683"/>
                  </a:cubicBezTo>
                  <a:cubicBezTo>
                    <a:pt x="4652" y="5683"/>
                    <a:pt x="4658" y="5678"/>
                    <a:pt x="4669" y="5670"/>
                  </a:cubicBezTo>
                  <a:cubicBezTo>
                    <a:pt x="4675" y="5665"/>
                    <a:pt x="4681" y="5662"/>
                    <a:pt x="4686" y="5662"/>
                  </a:cubicBezTo>
                  <a:cubicBezTo>
                    <a:pt x="4701" y="5662"/>
                    <a:pt x="4715" y="5679"/>
                    <a:pt x="4729" y="5698"/>
                  </a:cubicBezTo>
                  <a:cubicBezTo>
                    <a:pt x="4738" y="5724"/>
                    <a:pt x="4750" y="5735"/>
                    <a:pt x="4763" y="5735"/>
                  </a:cubicBezTo>
                  <a:cubicBezTo>
                    <a:pt x="4771" y="5735"/>
                    <a:pt x="4780" y="5730"/>
                    <a:pt x="4788" y="5723"/>
                  </a:cubicBezTo>
                  <a:cubicBezTo>
                    <a:pt x="4813" y="5716"/>
                    <a:pt x="4838" y="5711"/>
                    <a:pt x="4864" y="5711"/>
                  </a:cubicBezTo>
                  <a:cubicBezTo>
                    <a:pt x="4874" y="5711"/>
                    <a:pt x="4885" y="5712"/>
                    <a:pt x="4895" y="5713"/>
                  </a:cubicBezTo>
                  <a:cubicBezTo>
                    <a:pt x="4939" y="5698"/>
                    <a:pt x="4958" y="5701"/>
                    <a:pt x="4939" y="5676"/>
                  </a:cubicBezTo>
                  <a:cubicBezTo>
                    <a:pt x="4942" y="5660"/>
                    <a:pt x="4951" y="5648"/>
                    <a:pt x="4964" y="5638"/>
                  </a:cubicBezTo>
                  <a:cubicBezTo>
                    <a:pt x="4979" y="5632"/>
                    <a:pt x="4988" y="5630"/>
                    <a:pt x="4993" y="5630"/>
                  </a:cubicBezTo>
                  <a:cubicBezTo>
                    <a:pt x="5004" y="5630"/>
                    <a:pt x="4997" y="5638"/>
                    <a:pt x="4983" y="5638"/>
                  </a:cubicBezTo>
                  <a:cubicBezTo>
                    <a:pt x="4942" y="5657"/>
                    <a:pt x="4961" y="5657"/>
                    <a:pt x="4980" y="5679"/>
                  </a:cubicBezTo>
                  <a:cubicBezTo>
                    <a:pt x="5002" y="5695"/>
                    <a:pt x="5026" y="5705"/>
                    <a:pt x="5052" y="5705"/>
                  </a:cubicBezTo>
                  <a:cubicBezTo>
                    <a:pt x="5056" y="5705"/>
                    <a:pt x="5060" y="5704"/>
                    <a:pt x="5064" y="5704"/>
                  </a:cubicBezTo>
                  <a:lnTo>
                    <a:pt x="5146" y="5710"/>
                  </a:lnTo>
                  <a:cubicBezTo>
                    <a:pt x="5178" y="5723"/>
                    <a:pt x="5200" y="5729"/>
                    <a:pt x="5213" y="5729"/>
                  </a:cubicBezTo>
                  <a:cubicBezTo>
                    <a:pt x="5225" y="5729"/>
                    <a:pt x="5230" y="5724"/>
                    <a:pt x="5230" y="5713"/>
                  </a:cubicBezTo>
                  <a:cubicBezTo>
                    <a:pt x="5230" y="5706"/>
                    <a:pt x="5230" y="5699"/>
                    <a:pt x="5230" y="5695"/>
                  </a:cubicBezTo>
                  <a:cubicBezTo>
                    <a:pt x="5240" y="5715"/>
                    <a:pt x="5305" y="5726"/>
                    <a:pt x="5369" y="5726"/>
                  </a:cubicBezTo>
                  <a:cubicBezTo>
                    <a:pt x="5430" y="5726"/>
                    <a:pt x="5491" y="5716"/>
                    <a:pt x="5500" y="5695"/>
                  </a:cubicBezTo>
                  <a:lnTo>
                    <a:pt x="5503" y="5717"/>
                  </a:lnTo>
                  <a:cubicBezTo>
                    <a:pt x="5503" y="5732"/>
                    <a:pt x="5513" y="5737"/>
                    <a:pt x="5535" y="5737"/>
                  </a:cubicBezTo>
                  <a:cubicBezTo>
                    <a:pt x="5543" y="5737"/>
                    <a:pt x="5554" y="5736"/>
                    <a:pt x="5566" y="5735"/>
                  </a:cubicBezTo>
                  <a:cubicBezTo>
                    <a:pt x="5584" y="5735"/>
                    <a:pt x="5669" y="5710"/>
                    <a:pt x="5732" y="5707"/>
                  </a:cubicBezTo>
                  <a:cubicBezTo>
                    <a:pt x="5816" y="5707"/>
                    <a:pt x="5876" y="5698"/>
                    <a:pt x="5876" y="5679"/>
                  </a:cubicBezTo>
                  <a:cubicBezTo>
                    <a:pt x="5882" y="5678"/>
                    <a:pt x="5886" y="5677"/>
                    <a:pt x="5889" y="5677"/>
                  </a:cubicBezTo>
                  <a:cubicBezTo>
                    <a:pt x="5898" y="5677"/>
                    <a:pt x="5898" y="5682"/>
                    <a:pt x="5898" y="5698"/>
                  </a:cubicBezTo>
                  <a:cubicBezTo>
                    <a:pt x="5883" y="5715"/>
                    <a:pt x="5893" y="5717"/>
                    <a:pt x="5907" y="5717"/>
                  </a:cubicBezTo>
                  <a:cubicBezTo>
                    <a:pt x="5911" y="5717"/>
                    <a:pt x="5916" y="5717"/>
                    <a:pt x="5920" y="5717"/>
                  </a:cubicBezTo>
                  <a:cubicBezTo>
                    <a:pt x="5942" y="5713"/>
                    <a:pt x="5939" y="5695"/>
                    <a:pt x="5939" y="5673"/>
                  </a:cubicBezTo>
                  <a:cubicBezTo>
                    <a:pt x="5937" y="5661"/>
                    <a:pt x="5943" y="5655"/>
                    <a:pt x="5955" y="5655"/>
                  </a:cubicBezTo>
                  <a:cubicBezTo>
                    <a:pt x="5966" y="5655"/>
                    <a:pt x="5981" y="5659"/>
                    <a:pt x="6001" y="5666"/>
                  </a:cubicBezTo>
                  <a:cubicBezTo>
                    <a:pt x="6020" y="5673"/>
                    <a:pt x="6040" y="5676"/>
                    <a:pt x="6060" y="5676"/>
                  </a:cubicBezTo>
                  <a:cubicBezTo>
                    <a:pt x="6096" y="5676"/>
                    <a:pt x="6133" y="5666"/>
                    <a:pt x="6167" y="5648"/>
                  </a:cubicBezTo>
                  <a:cubicBezTo>
                    <a:pt x="6172" y="5648"/>
                    <a:pt x="6177" y="5647"/>
                    <a:pt x="6182" y="5647"/>
                  </a:cubicBezTo>
                  <a:cubicBezTo>
                    <a:pt x="6196" y="5647"/>
                    <a:pt x="6209" y="5649"/>
                    <a:pt x="6211" y="5663"/>
                  </a:cubicBezTo>
                  <a:cubicBezTo>
                    <a:pt x="6225" y="5675"/>
                    <a:pt x="6241" y="5681"/>
                    <a:pt x="6257" y="5681"/>
                  </a:cubicBezTo>
                  <a:cubicBezTo>
                    <a:pt x="6279" y="5681"/>
                    <a:pt x="6300" y="5671"/>
                    <a:pt x="6315" y="5651"/>
                  </a:cubicBezTo>
                  <a:cubicBezTo>
                    <a:pt x="6320" y="5650"/>
                    <a:pt x="6324" y="5649"/>
                    <a:pt x="6326" y="5649"/>
                  </a:cubicBezTo>
                  <a:cubicBezTo>
                    <a:pt x="6334" y="5649"/>
                    <a:pt x="6334" y="5654"/>
                    <a:pt x="6337" y="5670"/>
                  </a:cubicBezTo>
                  <a:cubicBezTo>
                    <a:pt x="6350" y="5678"/>
                    <a:pt x="6357" y="5689"/>
                    <a:pt x="6364" y="5689"/>
                  </a:cubicBezTo>
                  <a:cubicBezTo>
                    <a:pt x="6369" y="5689"/>
                    <a:pt x="6373" y="5681"/>
                    <a:pt x="6380" y="5660"/>
                  </a:cubicBezTo>
                  <a:cubicBezTo>
                    <a:pt x="6409" y="5640"/>
                    <a:pt x="6444" y="5630"/>
                    <a:pt x="6480" y="5630"/>
                  </a:cubicBezTo>
                  <a:cubicBezTo>
                    <a:pt x="6495" y="5630"/>
                    <a:pt x="6510" y="5631"/>
                    <a:pt x="6525" y="5635"/>
                  </a:cubicBezTo>
                  <a:cubicBezTo>
                    <a:pt x="6543" y="5632"/>
                    <a:pt x="6565" y="5629"/>
                    <a:pt x="6562" y="5607"/>
                  </a:cubicBezTo>
                  <a:lnTo>
                    <a:pt x="6556" y="5588"/>
                  </a:lnTo>
                  <a:lnTo>
                    <a:pt x="6556" y="5588"/>
                  </a:lnTo>
                  <a:cubicBezTo>
                    <a:pt x="6571" y="5606"/>
                    <a:pt x="6579" y="5616"/>
                    <a:pt x="6584" y="5616"/>
                  </a:cubicBezTo>
                  <a:cubicBezTo>
                    <a:pt x="6590" y="5616"/>
                    <a:pt x="6593" y="5605"/>
                    <a:pt x="6600" y="5582"/>
                  </a:cubicBezTo>
                  <a:cubicBezTo>
                    <a:pt x="6596" y="5570"/>
                    <a:pt x="6602" y="5563"/>
                    <a:pt x="6607" y="5563"/>
                  </a:cubicBezTo>
                  <a:cubicBezTo>
                    <a:pt x="6612" y="5563"/>
                    <a:pt x="6617" y="5567"/>
                    <a:pt x="6619" y="5575"/>
                  </a:cubicBezTo>
                  <a:cubicBezTo>
                    <a:pt x="6631" y="5585"/>
                    <a:pt x="6647" y="5588"/>
                    <a:pt x="6663" y="5588"/>
                  </a:cubicBezTo>
                  <a:cubicBezTo>
                    <a:pt x="6684" y="5582"/>
                    <a:pt x="6782" y="5541"/>
                    <a:pt x="6882" y="5516"/>
                  </a:cubicBezTo>
                  <a:cubicBezTo>
                    <a:pt x="7045" y="5472"/>
                    <a:pt x="7104" y="5456"/>
                    <a:pt x="7098" y="5438"/>
                  </a:cubicBezTo>
                  <a:cubicBezTo>
                    <a:pt x="7107" y="5423"/>
                    <a:pt x="7111" y="5415"/>
                    <a:pt x="7118" y="5415"/>
                  </a:cubicBezTo>
                  <a:cubicBezTo>
                    <a:pt x="7123" y="5415"/>
                    <a:pt x="7129" y="5419"/>
                    <a:pt x="7139" y="5425"/>
                  </a:cubicBezTo>
                  <a:cubicBezTo>
                    <a:pt x="7150" y="5430"/>
                    <a:pt x="7161" y="5432"/>
                    <a:pt x="7172" y="5432"/>
                  </a:cubicBezTo>
                  <a:cubicBezTo>
                    <a:pt x="7183" y="5432"/>
                    <a:pt x="7194" y="5430"/>
                    <a:pt x="7205" y="5425"/>
                  </a:cubicBezTo>
                  <a:cubicBezTo>
                    <a:pt x="7214" y="5422"/>
                    <a:pt x="7224" y="5419"/>
                    <a:pt x="7233" y="5419"/>
                  </a:cubicBezTo>
                  <a:cubicBezTo>
                    <a:pt x="7241" y="5419"/>
                    <a:pt x="7249" y="5422"/>
                    <a:pt x="7252" y="5431"/>
                  </a:cubicBezTo>
                  <a:cubicBezTo>
                    <a:pt x="7264" y="5406"/>
                    <a:pt x="7264" y="5406"/>
                    <a:pt x="7283" y="5400"/>
                  </a:cubicBezTo>
                  <a:cubicBezTo>
                    <a:pt x="7285" y="5407"/>
                    <a:pt x="7290" y="5411"/>
                    <a:pt x="7296" y="5411"/>
                  </a:cubicBezTo>
                  <a:cubicBezTo>
                    <a:pt x="7305" y="5411"/>
                    <a:pt x="7316" y="5403"/>
                    <a:pt x="7324" y="5387"/>
                  </a:cubicBezTo>
                  <a:cubicBezTo>
                    <a:pt x="7327" y="5363"/>
                    <a:pt x="7329" y="5351"/>
                    <a:pt x="7331" y="5351"/>
                  </a:cubicBezTo>
                  <a:cubicBezTo>
                    <a:pt x="7333" y="5351"/>
                    <a:pt x="7336" y="5362"/>
                    <a:pt x="7343" y="5381"/>
                  </a:cubicBezTo>
                  <a:cubicBezTo>
                    <a:pt x="7347" y="5393"/>
                    <a:pt x="7368" y="5397"/>
                    <a:pt x="7382" y="5397"/>
                  </a:cubicBezTo>
                  <a:cubicBezTo>
                    <a:pt x="7395" y="5397"/>
                    <a:pt x="7403" y="5393"/>
                    <a:pt x="7390" y="5387"/>
                  </a:cubicBezTo>
                  <a:cubicBezTo>
                    <a:pt x="7383" y="5369"/>
                    <a:pt x="7424" y="5353"/>
                    <a:pt x="7437" y="5328"/>
                  </a:cubicBezTo>
                  <a:cubicBezTo>
                    <a:pt x="7446" y="5323"/>
                    <a:pt x="7456" y="5319"/>
                    <a:pt x="7464" y="5319"/>
                  </a:cubicBezTo>
                  <a:cubicBezTo>
                    <a:pt x="7472" y="5319"/>
                    <a:pt x="7477" y="5322"/>
                    <a:pt x="7480" y="5331"/>
                  </a:cubicBezTo>
                  <a:cubicBezTo>
                    <a:pt x="7483" y="5332"/>
                    <a:pt x="7487" y="5333"/>
                    <a:pt x="7491" y="5333"/>
                  </a:cubicBezTo>
                  <a:cubicBezTo>
                    <a:pt x="7526" y="5333"/>
                    <a:pt x="7601" y="5287"/>
                    <a:pt x="7612" y="5262"/>
                  </a:cubicBezTo>
                  <a:cubicBezTo>
                    <a:pt x="7606" y="5251"/>
                    <a:pt x="7611" y="5243"/>
                    <a:pt x="7617" y="5243"/>
                  </a:cubicBezTo>
                  <a:cubicBezTo>
                    <a:pt x="7622" y="5243"/>
                    <a:pt x="7627" y="5247"/>
                    <a:pt x="7631" y="5256"/>
                  </a:cubicBezTo>
                  <a:cubicBezTo>
                    <a:pt x="7634" y="5264"/>
                    <a:pt x="7639" y="5267"/>
                    <a:pt x="7646" y="5267"/>
                  </a:cubicBezTo>
                  <a:cubicBezTo>
                    <a:pt x="7654" y="5267"/>
                    <a:pt x="7666" y="5262"/>
                    <a:pt x="7678" y="5259"/>
                  </a:cubicBezTo>
                  <a:cubicBezTo>
                    <a:pt x="7681" y="5249"/>
                    <a:pt x="7685" y="5245"/>
                    <a:pt x="7688" y="5245"/>
                  </a:cubicBezTo>
                  <a:cubicBezTo>
                    <a:pt x="7694" y="5245"/>
                    <a:pt x="7699" y="5256"/>
                    <a:pt x="7703" y="5268"/>
                  </a:cubicBezTo>
                  <a:cubicBezTo>
                    <a:pt x="7698" y="5282"/>
                    <a:pt x="7700" y="5288"/>
                    <a:pt x="7708" y="5288"/>
                  </a:cubicBezTo>
                  <a:cubicBezTo>
                    <a:pt x="7716" y="5288"/>
                    <a:pt x="7731" y="5281"/>
                    <a:pt x="7750" y="5272"/>
                  </a:cubicBezTo>
                  <a:cubicBezTo>
                    <a:pt x="7762" y="5243"/>
                    <a:pt x="7841" y="5215"/>
                    <a:pt x="7897" y="5187"/>
                  </a:cubicBezTo>
                  <a:cubicBezTo>
                    <a:pt x="7991" y="5143"/>
                    <a:pt x="8001" y="5115"/>
                    <a:pt x="8019" y="5058"/>
                  </a:cubicBezTo>
                  <a:lnTo>
                    <a:pt x="8023" y="5015"/>
                  </a:lnTo>
                  <a:lnTo>
                    <a:pt x="8038" y="5049"/>
                  </a:lnTo>
                  <a:cubicBezTo>
                    <a:pt x="8054" y="5068"/>
                    <a:pt x="8070" y="5083"/>
                    <a:pt x="8085" y="5099"/>
                  </a:cubicBezTo>
                  <a:cubicBezTo>
                    <a:pt x="8104" y="5090"/>
                    <a:pt x="8095" y="5071"/>
                    <a:pt x="8085" y="5052"/>
                  </a:cubicBezTo>
                  <a:cubicBezTo>
                    <a:pt x="8076" y="5033"/>
                    <a:pt x="8095" y="5024"/>
                    <a:pt x="8142" y="5024"/>
                  </a:cubicBezTo>
                  <a:cubicBezTo>
                    <a:pt x="8189" y="5021"/>
                    <a:pt x="8207" y="5011"/>
                    <a:pt x="8217" y="4983"/>
                  </a:cubicBezTo>
                  <a:cubicBezTo>
                    <a:pt x="8229" y="4975"/>
                    <a:pt x="8243" y="4971"/>
                    <a:pt x="8258" y="4971"/>
                  </a:cubicBezTo>
                  <a:cubicBezTo>
                    <a:pt x="8265" y="4971"/>
                    <a:pt x="8272" y="4972"/>
                    <a:pt x="8280" y="4974"/>
                  </a:cubicBezTo>
                  <a:cubicBezTo>
                    <a:pt x="8298" y="4964"/>
                    <a:pt x="8298" y="4964"/>
                    <a:pt x="8289" y="4946"/>
                  </a:cubicBezTo>
                  <a:cubicBezTo>
                    <a:pt x="8282" y="4931"/>
                    <a:pt x="8292" y="4922"/>
                    <a:pt x="8310" y="4922"/>
                  </a:cubicBezTo>
                  <a:cubicBezTo>
                    <a:pt x="8315" y="4922"/>
                    <a:pt x="8321" y="4922"/>
                    <a:pt x="8327" y="4924"/>
                  </a:cubicBezTo>
                  <a:cubicBezTo>
                    <a:pt x="8337" y="4931"/>
                    <a:pt x="8348" y="4934"/>
                    <a:pt x="8359" y="4934"/>
                  </a:cubicBezTo>
                  <a:cubicBezTo>
                    <a:pt x="8389" y="4934"/>
                    <a:pt x="8415" y="4913"/>
                    <a:pt x="8408" y="4902"/>
                  </a:cubicBezTo>
                  <a:cubicBezTo>
                    <a:pt x="8399" y="4883"/>
                    <a:pt x="8414" y="4874"/>
                    <a:pt x="8433" y="4861"/>
                  </a:cubicBezTo>
                  <a:cubicBezTo>
                    <a:pt x="8455" y="4852"/>
                    <a:pt x="8471" y="4833"/>
                    <a:pt x="8477" y="4811"/>
                  </a:cubicBezTo>
                  <a:lnTo>
                    <a:pt x="8511" y="4792"/>
                  </a:lnTo>
                  <a:cubicBezTo>
                    <a:pt x="8515" y="4790"/>
                    <a:pt x="8517" y="4789"/>
                    <a:pt x="8519" y="4789"/>
                  </a:cubicBezTo>
                  <a:cubicBezTo>
                    <a:pt x="8528" y="4789"/>
                    <a:pt x="8521" y="4810"/>
                    <a:pt x="8505" y="4820"/>
                  </a:cubicBezTo>
                  <a:lnTo>
                    <a:pt x="8533" y="4827"/>
                  </a:lnTo>
                  <a:cubicBezTo>
                    <a:pt x="8571" y="4805"/>
                    <a:pt x="8587" y="4795"/>
                    <a:pt x="8593" y="4764"/>
                  </a:cubicBezTo>
                  <a:cubicBezTo>
                    <a:pt x="8591" y="4739"/>
                    <a:pt x="8590" y="4727"/>
                    <a:pt x="8593" y="4727"/>
                  </a:cubicBezTo>
                  <a:cubicBezTo>
                    <a:pt x="8596" y="4727"/>
                    <a:pt x="8601" y="4737"/>
                    <a:pt x="8612" y="4754"/>
                  </a:cubicBezTo>
                  <a:cubicBezTo>
                    <a:pt x="8616" y="4762"/>
                    <a:pt x="8627" y="4768"/>
                    <a:pt x="8636" y="4768"/>
                  </a:cubicBezTo>
                  <a:cubicBezTo>
                    <a:pt x="8645" y="4768"/>
                    <a:pt x="8654" y="4762"/>
                    <a:pt x="8656" y="4748"/>
                  </a:cubicBezTo>
                  <a:cubicBezTo>
                    <a:pt x="8654" y="4721"/>
                    <a:pt x="8662" y="4712"/>
                    <a:pt x="8673" y="4712"/>
                  </a:cubicBezTo>
                  <a:cubicBezTo>
                    <a:pt x="8680" y="4712"/>
                    <a:pt x="8688" y="4717"/>
                    <a:pt x="8693" y="4723"/>
                  </a:cubicBezTo>
                  <a:cubicBezTo>
                    <a:pt x="8695" y="4743"/>
                    <a:pt x="8695" y="4755"/>
                    <a:pt x="8700" y="4755"/>
                  </a:cubicBezTo>
                  <a:cubicBezTo>
                    <a:pt x="8705" y="4755"/>
                    <a:pt x="8717" y="4735"/>
                    <a:pt x="8743" y="4689"/>
                  </a:cubicBezTo>
                  <a:cubicBezTo>
                    <a:pt x="8781" y="4667"/>
                    <a:pt x="8834" y="4601"/>
                    <a:pt x="8884" y="4563"/>
                  </a:cubicBezTo>
                  <a:cubicBezTo>
                    <a:pt x="8949" y="4519"/>
                    <a:pt x="8981" y="4494"/>
                    <a:pt x="9011" y="4494"/>
                  </a:cubicBezTo>
                  <a:cubicBezTo>
                    <a:pt x="9012" y="4494"/>
                    <a:pt x="9014" y="4494"/>
                    <a:pt x="9016" y="4494"/>
                  </a:cubicBezTo>
                  <a:cubicBezTo>
                    <a:pt x="9019" y="4498"/>
                    <a:pt x="9022" y="4502"/>
                    <a:pt x="9025" y="4505"/>
                  </a:cubicBezTo>
                  <a:lnTo>
                    <a:pt x="9025" y="4505"/>
                  </a:lnTo>
                  <a:cubicBezTo>
                    <a:pt x="9005" y="4477"/>
                    <a:pt x="9022" y="4464"/>
                    <a:pt x="9066" y="4425"/>
                  </a:cubicBezTo>
                  <a:cubicBezTo>
                    <a:pt x="9110" y="4413"/>
                    <a:pt x="9144" y="4375"/>
                    <a:pt x="9151" y="4331"/>
                  </a:cubicBezTo>
                  <a:lnTo>
                    <a:pt x="9151" y="4331"/>
                  </a:lnTo>
                  <a:lnTo>
                    <a:pt x="9119" y="4356"/>
                  </a:lnTo>
                  <a:cubicBezTo>
                    <a:pt x="9091" y="4325"/>
                    <a:pt x="9107" y="4313"/>
                    <a:pt x="9154" y="4300"/>
                  </a:cubicBezTo>
                  <a:cubicBezTo>
                    <a:pt x="9158" y="4297"/>
                    <a:pt x="9162" y="4295"/>
                    <a:pt x="9165" y="4295"/>
                  </a:cubicBezTo>
                  <a:cubicBezTo>
                    <a:pt x="9176" y="4295"/>
                    <a:pt x="9186" y="4307"/>
                    <a:pt x="9198" y="4319"/>
                  </a:cubicBezTo>
                  <a:cubicBezTo>
                    <a:pt x="9205" y="4328"/>
                    <a:pt x="9218" y="4333"/>
                    <a:pt x="9230" y="4333"/>
                  </a:cubicBezTo>
                  <a:cubicBezTo>
                    <a:pt x="9239" y="4333"/>
                    <a:pt x="9248" y="4330"/>
                    <a:pt x="9254" y="4325"/>
                  </a:cubicBezTo>
                  <a:cubicBezTo>
                    <a:pt x="9270" y="4309"/>
                    <a:pt x="9285" y="4297"/>
                    <a:pt x="9257" y="4294"/>
                  </a:cubicBezTo>
                  <a:cubicBezTo>
                    <a:pt x="9242" y="4278"/>
                    <a:pt x="9242" y="4278"/>
                    <a:pt x="9257" y="4266"/>
                  </a:cubicBezTo>
                  <a:cubicBezTo>
                    <a:pt x="9276" y="4250"/>
                    <a:pt x="9289" y="4231"/>
                    <a:pt x="9292" y="4206"/>
                  </a:cubicBezTo>
                  <a:cubicBezTo>
                    <a:pt x="9276" y="4190"/>
                    <a:pt x="9292" y="4178"/>
                    <a:pt x="9307" y="4165"/>
                  </a:cubicBezTo>
                  <a:cubicBezTo>
                    <a:pt x="9329" y="4162"/>
                    <a:pt x="9351" y="4153"/>
                    <a:pt x="9367" y="4137"/>
                  </a:cubicBezTo>
                  <a:cubicBezTo>
                    <a:pt x="9363" y="4132"/>
                    <a:pt x="9362" y="4131"/>
                    <a:pt x="9362" y="4131"/>
                  </a:cubicBezTo>
                  <a:lnTo>
                    <a:pt x="9362" y="4131"/>
                  </a:lnTo>
                  <a:cubicBezTo>
                    <a:pt x="9362" y="4131"/>
                    <a:pt x="9372" y="4142"/>
                    <a:pt x="9383" y="4153"/>
                  </a:cubicBezTo>
                  <a:cubicBezTo>
                    <a:pt x="9395" y="4162"/>
                    <a:pt x="9411" y="4168"/>
                    <a:pt x="9427" y="4168"/>
                  </a:cubicBezTo>
                  <a:cubicBezTo>
                    <a:pt x="9436" y="4162"/>
                    <a:pt x="9436" y="4146"/>
                    <a:pt x="9427" y="4140"/>
                  </a:cubicBezTo>
                  <a:cubicBezTo>
                    <a:pt x="9420" y="4131"/>
                    <a:pt x="9505" y="4040"/>
                    <a:pt x="9596" y="3943"/>
                  </a:cubicBezTo>
                  <a:cubicBezTo>
                    <a:pt x="9683" y="3843"/>
                    <a:pt x="9778" y="3739"/>
                    <a:pt x="9796" y="3711"/>
                  </a:cubicBezTo>
                  <a:cubicBezTo>
                    <a:pt x="9835" y="3693"/>
                    <a:pt x="9873" y="3648"/>
                    <a:pt x="9851" y="3648"/>
                  </a:cubicBezTo>
                  <a:cubicBezTo>
                    <a:pt x="9850" y="3648"/>
                    <a:pt x="9848" y="3648"/>
                    <a:pt x="9846" y="3648"/>
                  </a:cubicBezTo>
                  <a:cubicBezTo>
                    <a:pt x="9831" y="3633"/>
                    <a:pt x="9900" y="3554"/>
                    <a:pt x="9969" y="3451"/>
                  </a:cubicBezTo>
                  <a:cubicBezTo>
                    <a:pt x="10053" y="3335"/>
                    <a:pt x="10113" y="3247"/>
                    <a:pt x="10094" y="3235"/>
                  </a:cubicBezTo>
                  <a:lnTo>
                    <a:pt x="10125" y="3184"/>
                  </a:lnTo>
                  <a:cubicBezTo>
                    <a:pt x="10141" y="3150"/>
                    <a:pt x="10154" y="3119"/>
                    <a:pt x="10163" y="3084"/>
                  </a:cubicBezTo>
                  <a:cubicBezTo>
                    <a:pt x="10159" y="3066"/>
                    <a:pt x="10161" y="3054"/>
                    <a:pt x="10166" y="3054"/>
                  </a:cubicBezTo>
                  <a:cubicBezTo>
                    <a:pt x="10169" y="3054"/>
                    <a:pt x="10172" y="3058"/>
                    <a:pt x="10176" y="3068"/>
                  </a:cubicBezTo>
                  <a:cubicBezTo>
                    <a:pt x="10185" y="3074"/>
                    <a:pt x="10196" y="3080"/>
                    <a:pt x="10206" y="3080"/>
                  </a:cubicBezTo>
                  <a:cubicBezTo>
                    <a:pt x="10212" y="3080"/>
                    <a:pt x="10218" y="3078"/>
                    <a:pt x="10223" y="3072"/>
                  </a:cubicBezTo>
                  <a:cubicBezTo>
                    <a:pt x="10241" y="3034"/>
                    <a:pt x="10223" y="3025"/>
                    <a:pt x="10207" y="3015"/>
                  </a:cubicBezTo>
                  <a:cubicBezTo>
                    <a:pt x="10194" y="3009"/>
                    <a:pt x="10191" y="2996"/>
                    <a:pt x="10197" y="2984"/>
                  </a:cubicBezTo>
                  <a:cubicBezTo>
                    <a:pt x="10203" y="2975"/>
                    <a:pt x="10205" y="2971"/>
                    <a:pt x="10209" y="2971"/>
                  </a:cubicBezTo>
                  <a:cubicBezTo>
                    <a:pt x="10213" y="2971"/>
                    <a:pt x="10217" y="2973"/>
                    <a:pt x="10226" y="2978"/>
                  </a:cubicBezTo>
                  <a:lnTo>
                    <a:pt x="10263" y="3000"/>
                  </a:lnTo>
                  <a:lnTo>
                    <a:pt x="10273" y="2981"/>
                  </a:lnTo>
                  <a:cubicBezTo>
                    <a:pt x="10263" y="2974"/>
                    <a:pt x="10257" y="2962"/>
                    <a:pt x="10263" y="2953"/>
                  </a:cubicBezTo>
                  <a:cubicBezTo>
                    <a:pt x="10268" y="2943"/>
                    <a:pt x="10270" y="2938"/>
                    <a:pt x="10276" y="2938"/>
                  </a:cubicBezTo>
                  <a:cubicBezTo>
                    <a:pt x="10282" y="2938"/>
                    <a:pt x="10291" y="2943"/>
                    <a:pt x="10310" y="2953"/>
                  </a:cubicBezTo>
                  <a:cubicBezTo>
                    <a:pt x="10321" y="2959"/>
                    <a:pt x="10330" y="2962"/>
                    <a:pt x="10336" y="2962"/>
                  </a:cubicBezTo>
                  <a:cubicBezTo>
                    <a:pt x="10350" y="2962"/>
                    <a:pt x="10350" y="2945"/>
                    <a:pt x="10332" y="2918"/>
                  </a:cubicBezTo>
                  <a:lnTo>
                    <a:pt x="10332" y="2871"/>
                  </a:lnTo>
                  <a:cubicBezTo>
                    <a:pt x="10379" y="2871"/>
                    <a:pt x="10364" y="2815"/>
                    <a:pt x="10351" y="2786"/>
                  </a:cubicBezTo>
                  <a:cubicBezTo>
                    <a:pt x="10398" y="2786"/>
                    <a:pt x="10407" y="2768"/>
                    <a:pt x="10379" y="2730"/>
                  </a:cubicBezTo>
                  <a:cubicBezTo>
                    <a:pt x="10360" y="2724"/>
                    <a:pt x="10370" y="2705"/>
                    <a:pt x="10398" y="2696"/>
                  </a:cubicBezTo>
                  <a:cubicBezTo>
                    <a:pt x="10426" y="2686"/>
                    <a:pt x="10436" y="2667"/>
                    <a:pt x="10451" y="2630"/>
                  </a:cubicBezTo>
                  <a:cubicBezTo>
                    <a:pt x="10445" y="2602"/>
                    <a:pt x="10501" y="2467"/>
                    <a:pt x="10564" y="2313"/>
                  </a:cubicBezTo>
                  <a:cubicBezTo>
                    <a:pt x="10627" y="2141"/>
                    <a:pt x="10664" y="2022"/>
                    <a:pt x="10642" y="2015"/>
                  </a:cubicBezTo>
                  <a:cubicBezTo>
                    <a:pt x="10649" y="1994"/>
                    <a:pt x="10649" y="1994"/>
                    <a:pt x="10677" y="1981"/>
                  </a:cubicBezTo>
                  <a:cubicBezTo>
                    <a:pt x="10679" y="1982"/>
                    <a:pt x="10681" y="1982"/>
                    <a:pt x="10683" y="1982"/>
                  </a:cubicBezTo>
                  <a:cubicBezTo>
                    <a:pt x="10697" y="1982"/>
                    <a:pt x="10698" y="1962"/>
                    <a:pt x="10668" y="1934"/>
                  </a:cubicBezTo>
                  <a:cubicBezTo>
                    <a:pt x="10657" y="1917"/>
                    <a:pt x="10645" y="1909"/>
                    <a:pt x="10651" y="1909"/>
                  </a:cubicBezTo>
                  <a:cubicBezTo>
                    <a:pt x="10653" y="1909"/>
                    <a:pt x="10660" y="1911"/>
                    <a:pt x="10674" y="1915"/>
                  </a:cubicBezTo>
                  <a:cubicBezTo>
                    <a:pt x="10675" y="1916"/>
                    <a:pt x="10676" y="1916"/>
                    <a:pt x="10678" y="1916"/>
                  </a:cubicBezTo>
                  <a:cubicBezTo>
                    <a:pt x="10695" y="1916"/>
                    <a:pt x="10710" y="1875"/>
                    <a:pt x="10727" y="1802"/>
                  </a:cubicBezTo>
                  <a:cubicBezTo>
                    <a:pt x="10740" y="1740"/>
                    <a:pt x="10762" y="1661"/>
                    <a:pt x="10740" y="1655"/>
                  </a:cubicBezTo>
                  <a:cubicBezTo>
                    <a:pt x="10734" y="1630"/>
                    <a:pt x="10732" y="1619"/>
                    <a:pt x="10734" y="1619"/>
                  </a:cubicBezTo>
                  <a:lnTo>
                    <a:pt x="10734" y="1619"/>
                  </a:lnTo>
                  <a:cubicBezTo>
                    <a:pt x="10735" y="1619"/>
                    <a:pt x="10739" y="1626"/>
                    <a:pt x="10746" y="1636"/>
                  </a:cubicBezTo>
                  <a:cubicBezTo>
                    <a:pt x="10750" y="1640"/>
                    <a:pt x="10754" y="1641"/>
                    <a:pt x="10759" y="1641"/>
                  </a:cubicBezTo>
                  <a:cubicBezTo>
                    <a:pt x="10791" y="1641"/>
                    <a:pt x="10823" y="1559"/>
                    <a:pt x="10793" y="1498"/>
                  </a:cubicBezTo>
                  <a:cubicBezTo>
                    <a:pt x="10799" y="1478"/>
                    <a:pt x="10802" y="1460"/>
                    <a:pt x="10817" y="1460"/>
                  </a:cubicBezTo>
                  <a:cubicBezTo>
                    <a:pt x="10818" y="1460"/>
                    <a:pt x="10820" y="1461"/>
                    <a:pt x="10821" y="1461"/>
                  </a:cubicBezTo>
                  <a:cubicBezTo>
                    <a:pt x="10827" y="1426"/>
                    <a:pt x="10827" y="1389"/>
                    <a:pt x="10818" y="1354"/>
                  </a:cubicBezTo>
                  <a:cubicBezTo>
                    <a:pt x="10824" y="1335"/>
                    <a:pt x="10834" y="1251"/>
                    <a:pt x="10840" y="1210"/>
                  </a:cubicBezTo>
                  <a:cubicBezTo>
                    <a:pt x="10840" y="1182"/>
                    <a:pt x="10837" y="1154"/>
                    <a:pt x="10827" y="1125"/>
                  </a:cubicBezTo>
                  <a:lnTo>
                    <a:pt x="10830" y="1107"/>
                  </a:lnTo>
                  <a:cubicBezTo>
                    <a:pt x="10852" y="1107"/>
                    <a:pt x="10862" y="1003"/>
                    <a:pt x="10868" y="859"/>
                  </a:cubicBezTo>
                  <a:cubicBezTo>
                    <a:pt x="10877" y="715"/>
                    <a:pt x="10871" y="590"/>
                    <a:pt x="10893" y="568"/>
                  </a:cubicBezTo>
                  <a:cubicBezTo>
                    <a:pt x="10890" y="552"/>
                    <a:pt x="10884" y="539"/>
                    <a:pt x="10871" y="527"/>
                  </a:cubicBezTo>
                  <a:cubicBezTo>
                    <a:pt x="10830" y="508"/>
                    <a:pt x="10827" y="489"/>
                    <a:pt x="10846" y="467"/>
                  </a:cubicBezTo>
                  <a:cubicBezTo>
                    <a:pt x="10887" y="433"/>
                    <a:pt x="10884" y="371"/>
                    <a:pt x="10841" y="343"/>
                  </a:cubicBezTo>
                  <a:lnTo>
                    <a:pt x="10841" y="343"/>
                  </a:lnTo>
                  <a:cubicBezTo>
                    <a:pt x="10846" y="342"/>
                    <a:pt x="10853" y="342"/>
                    <a:pt x="10859" y="342"/>
                  </a:cubicBezTo>
                  <a:cubicBezTo>
                    <a:pt x="10899" y="317"/>
                    <a:pt x="10877" y="254"/>
                    <a:pt x="10830" y="239"/>
                  </a:cubicBezTo>
                  <a:cubicBezTo>
                    <a:pt x="10849" y="217"/>
                    <a:pt x="10868" y="195"/>
                    <a:pt x="10843" y="176"/>
                  </a:cubicBezTo>
                  <a:cubicBezTo>
                    <a:pt x="10843" y="154"/>
                    <a:pt x="10843" y="154"/>
                    <a:pt x="10884" y="151"/>
                  </a:cubicBezTo>
                  <a:cubicBezTo>
                    <a:pt x="10903" y="148"/>
                    <a:pt x="10924" y="145"/>
                    <a:pt x="10921" y="123"/>
                  </a:cubicBezTo>
                  <a:cubicBezTo>
                    <a:pt x="10919" y="109"/>
                    <a:pt x="10908" y="107"/>
                    <a:pt x="10893" y="107"/>
                  </a:cubicBezTo>
                  <a:cubicBezTo>
                    <a:pt x="10888" y="107"/>
                    <a:pt x="10883" y="107"/>
                    <a:pt x="10877" y="107"/>
                  </a:cubicBezTo>
                  <a:lnTo>
                    <a:pt x="10871" y="66"/>
                  </a:lnTo>
                  <a:cubicBezTo>
                    <a:pt x="10871" y="58"/>
                    <a:pt x="10862" y="50"/>
                    <a:pt x="10853" y="50"/>
                  </a:cubicBezTo>
                  <a:cubicBezTo>
                    <a:pt x="10852" y="50"/>
                    <a:pt x="10851" y="50"/>
                    <a:pt x="10849" y="51"/>
                  </a:cubicBezTo>
                  <a:cubicBezTo>
                    <a:pt x="10848" y="51"/>
                    <a:pt x="10847" y="51"/>
                    <a:pt x="10845" y="51"/>
                  </a:cubicBezTo>
                  <a:cubicBezTo>
                    <a:pt x="10827" y="51"/>
                    <a:pt x="10824" y="30"/>
                    <a:pt x="10821" y="10"/>
                  </a:cubicBezTo>
                  <a:cubicBezTo>
                    <a:pt x="10834" y="8"/>
                    <a:pt x="10832" y="2"/>
                    <a:pt x="10823" y="2"/>
                  </a:cubicBezTo>
                  <a:cubicBezTo>
                    <a:pt x="10818" y="2"/>
                    <a:pt x="10810" y="4"/>
                    <a:pt x="10802" y="13"/>
                  </a:cubicBezTo>
                  <a:cubicBezTo>
                    <a:pt x="10793" y="14"/>
                    <a:pt x="10784" y="16"/>
                    <a:pt x="10777" y="16"/>
                  </a:cubicBezTo>
                  <a:cubicBezTo>
                    <a:pt x="10767" y="16"/>
                    <a:pt x="10760" y="13"/>
                    <a:pt x="10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52"/>
            <p:cNvSpPr/>
            <p:nvPr/>
          </p:nvSpPr>
          <p:spPr>
            <a:xfrm>
              <a:off x="1186575" y="2459325"/>
              <a:ext cx="223500" cy="47100"/>
            </a:xfrm>
            <a:custGeom>
              <a:avLst/>
              <a:gdLst/>
              <a:ahLst/>
              <a:cxnLst/>
              <a:rect l="l" t="t" r="r" b="b"/>
              <a:pathLst>
                <a:path w="8940" h="1884" extrusionOk="0">
                  <a:moveTo>
                    <a:pt x="378" y="56"/>
                  </a:moveTo>
                  <a:lnTo>
                    <a:pt x="387" y="78"/>
                  </a:lnTo>
                  <a:lnTo>
                    <a:pt x="396" y="81"/>
                  </a:lnTo>
                  <a:cubicBezTo>
                    <a:pt x="400" y="59"/>
                    <a:pt x="400" y="59"/>
                    <a:pt x="390" y="56"/>
                  </a:cubicBezTo>
                  <a:close/>
                  <a:moveTo>
                    <a:pt x="215" y="130"/>
                  </a:moveTo>
                  <a:cubicBezTo>
                    <a:pt x="218" y="130"/>
                    <a:pt x="221" y="130"/>
                    <a:pt x="224" y="131"/>
                  </a:cubicBezTo>
                  <a:cubicBezTo>
                    <a:pt x="233" y="134"/>
                    <a:pt x="233" y="134"/>
                    <a:pt x="230" y="153"/>
                  </a:cubicBezTo>
                  <a:cubicBezTo>
                    <a:pt x="230" y="153"/>
                    <a:pt x="220" y="169"/>
                    <a:pt x="208" y="169"/>
                  </a:cubicBezTo>
                  <a:cubicBezTo>
                    <a:pt x="207" y="169"/>
                    <a:pt x="206" y="169"/>
                    <a:pt x="205" y="169"/>
                  </a:cubicBezTo>
                  <a:lnTo>
                    <a:pt x="199" y="147"/>
                  </a:lnTo>
                  <a:cubicBezTo>
                    <a:pt x="201" y="134"/>
                    <a:pt x="208" y="130"/>
                    <a:pt x="215" y="130"/>
                  </a:cubicBezTo>
                  <a:close/>
                  <a:moveTo>
                    <a:pt x="329" y="152"/>
                  </a:moveTo>
                  <a:cubicBezTo>
                    <a:pt x="332" y="152"/>
                    <a:pt x="335" y="153"/>
                    <a:pt x="340" y="153"/>
                  </a:cubicBezTo>
                  <a:cubicBezTo>
                    <a:pt x="349" y="156"/>
                    <a:pt x="359" y="156"/>
                    <a:pt x="356" y="178"/>
                  </a:cubicBezTo>
                  <a:lnTo>
                    <a:pt x="346" y="175"/>
                  </a:lnTo>
                  <a:cubicBezTo>
                    <a:pt x="347" y="170"/>
                    <a:pt x="347" y="167"/>
                    <a:pt x="345" y="167"/>
                  </a:cubicBezTo>
                  <a:cubicBezTo>
                    <a:pt x="342" y="167"/>
                    <a:pt x="336" y="181"/>
                    <a:pt x="343" y="197"/>
                  </a:cubicBezTo>
                  <a:lnTo>
                    <a:pt x="334" y="238"/>
                  </a:lnTo>
                  <a:cubicBezTo>
                    <a:pt x="324" y="235"/>
                    <a:pt x="318" y="213"/>
                    <a:pt x="321" y="194"/>
                  </a:cubicBezTo>
                  <a:cubicBezTo>
                    <a:pt x="319" y="159"/>
                    <a:pt x="318" y="152"/>
                    <a:pt x="329" y="152"/>
                  </a:cubicBezTo>
                  <a:close/>
                  <a:moveTo>
                    <a:pt x="2525" y="328"/>
                  </a:moveTo>
                  <a:cubicBezTo>
                    <a:pt x="2519" y="328"/>
                    <a:pt x="2521" y="334"/>
                    <a:pt x="2527" y="351"/>
                  </a:cubicBezTo>
                  <a:lnTo>
                    <a:pt x="2546" y="354"/>
                  </a:lnTo>
                  <a:cubicBezTo>
                    <a:pt x="2549" y="332"/>
                    <a:pt x="2549" y="332"/>
                    <a:pt x="2540" y="332"/>
                  </a:cubicBezTo>
                  <a:cubicBezTo>
                    <a:pt x="2533" y="330"/>
                    <a:pt x="2528" y="328"/>
                    <a:pt x="2525" y="328"/>
                  </a:cubicBezTo>
                  <a:close/>
                  <a:moveTo>
                    <a:pt x="1966" y="326"/>
                  </a:moveTo>
                  <a:lnTo>
                    <a:pt x="1963" y="344"/>
                  </a:lnTo>
                  <a:lnTo>
                    <a:pt x="1960" y="366"/>
                  </a:lnTo>
                  <a:lnTo>
                    <a:pt x="1966" y="326"/>
                  </a:lnTo>
                  <a:close/>
                  <a:moveTo>
                    <a:pt x="1445" y="330"/>
                  </a:moveTo>
                  <a:cubicBezTo>
                    <a:pt x="1449" y="330"/>
                    <a:pt x="1452" y="331"/>
                    <a:pt x="1456" y="332"/>
                  </a:cubicBezTo>
                  <a:lnTo>
                    <a:pt x="1453" y="351"/>
                  </a:lnTo>
                  <a:lnTo>
                    <a:pt x="1437" y="369"/>
                  </a:lnTo>
                  <a:lnTo>
                    <a:pt x="1431" y="347"/>
                  </a:lnTo>
                  <a:cubicBezTo>
                    <a:pt x="1433" y="333"/>
                    <a:pt x="1439" y="330"/>
                    <a:pt x="1445" y="330"/>
                  </a:cubicBezTo>
                  <a:close/>
                  <a:moveTo>
                    <a:pt x="935" y="335"/>
                  </a:moveTo>
                  <a:cubicBezTo>
                    <a:pt x="945" y="338"/>
                    <a:pt x="942" y="357"/>
                    <a:pt x="917" y="373"/>
                  </a:cubicBezTo>
                  <a:lnTo>
                    <a:pt x="895" y="369"/>
                  </a:lnTo>
                  <a:cubicBezTo>
                    <a:pt x="901" y="351"/>
                    <a:pt x="917" y="338"/>
                    <a:pt x="935" y="335"/>
                  </a:cubicBezTo>
                  <a:close/>
                  <a:moveTo>
                    <a:pt x="1750" y="353"/>
                  </a:moveTo>
                  <a:cubicBezTo>
                    <a:pt x="1754" y="353"/>
                    <a:pt x="1749" y="362"/>
                    <a:pt x="1738" y="385"/>
                  </a:cubicBezTo>
                  <a:lnTo>
                    <a:pt x="1709" y="423"/>
                  </a:lnTo>
                  <a:cubicBezTo>
                    <a:pt x="1700" y="420"/>
                    <a:pt x="1713" y="404"/>
                    <a:pt x="1731" y="363"/>
                  </a:cubicBezTo>
                  <a:cubicBezTo>
                    <a:pt x="1741" y="357"/>
                    <a:pt x="1747" y="353"/>
                    <a:pt x="1750" y="353"/>
                  </a:cubicBezTo>
                  <a:close/>
                  <a:moveTo>
                    <a:pt x="973" y="376"/>
                  </a:moveTo>
                  <a:cubicBezTo>
                    <a:pt x="964" y="376"/>
                    <a:pt x="956" y="388"/>
                    <a:pt x="954" y="401"/>
                  </a:cubicBezTo>
                  <a:cubicBezTo>
                    <a:pt x="951" y="423"/>
                    <a:pt x="960" y="426"/>
                    <a:pt x="982" y="429"/>
                  </a:cubicBezTo>
                  <a:cubicBezTo>
                    <a:pt x="983" y="429"/>
                    <a:pt x="984" y="429"/>
                    <a:pt x="985" y="429"/>
                  </a:cubicBezTo>
                  <a:cubicBezTo>
                    <a:pt x="994" y="429"/>
                    <a:pt x="1008" y="413"/>
                    <a:pt x="1008" y="413"/>
                  </a:cubicBezTo>
                  <a:cubicBezTo>
                    <a:pt x="1011" y="391"/>
                    <a:pt x="1001" y="391"/>
                    <a:pt x="989" y="388"/>
                  </a:cubicBezTo>
                  <a:cubicBezTo>
                    <a:pt x="983" y="380"/>
                    <a:pt x="978" y="376"/>
                    <a:pt x="973" y="376"/>
                  </a:cubicBezTo>
                  <a:close/>
                  <a:moveTo>
                    <a:pt x="1501" y="375"/>
                  </a:moveTo>
                  <a:cubicBezTo>
                    <a:pt x="1503" y="375"/>
                    <a:pt x="1501" y="385"/>
                    <a:pt x="1496" y="404"/>
                  </a:cubicBezTo>
                  <a:cubicBezTo>
                    <a:pt x="1496" y="426"/>
                    <a:pt x="1484" y="448"/>
                    <a:pt x="1465" y="460"/>
                  </a:cubicBezTo>
                  <a:lnTo>
                    <a:pt x="1443" y="457"/>
                  </a:lnTo>
                  <a:lnTo>
                    <a:pt x="1471" y="420"/>
                  </a:lnTo>
                  <a:cubicBezTo>
                    <a:pt x="1490" y="389"/>
                    <a:pt x="1499" y="375"/>
                    <a:pt x="1501" y="375"/>
                  </a:cubicBezTo>
                  <a:close/>
                  <a:moveTo>
                    <a:pt x="136" y="432"/>
                  </a:moveTo>
                  <a:cubicBezTo>
                    <a:pt x="127" y="445"/>
                    <a:pt x="121" y="457"/>
                    <a:pt x="118" y="473"/>
                  </a:cubicBezTo>
                  <a:lnTo>
                    <a:pt x="127" y="473"/>
                  </a:lnTo>
                  <a:cubicBezTo>
                    <a:pt x="128" y="473"/>
                    <a:pt x="128" y="473"/>
                    <a:pt x="129" y="473"/>
                  </a:cubicBezTo>
                  <a:cubicBezTo>
                    <a:pt x="140" y="473"/>
                    <a:pt x="143" y="453"/>
                    <a:pt x="146" y="435"/>
                  </a:cubicBezTo>
                  <a:lnTo>
                    <a:pt x="136" y="432"/>
                  </a:lnTo>
                  <a:close/>
                  <a:moveTo>
                    <a:pt x="2314" y="435"/>
                  </a:moveTo>
                  <a:lnTo>
                    <a:pt x="2314" y="435"/>
                  </a:lnTo>
                  <a:cubicBezTo>
                    <a:pt x="2311" y="451"/>
                    <a:pt x="2314" y="463"/>
                    <a:pt x="2317" y="479"/>
                  </a:cubicBezTo>
                  <a:cubicBezTo>
                    <a:pt x="2318" y="479"/>
                    <a:pt x="2319" y="479"/>
                    <a:pt x="2319" y="479"/>
                  </a:cubicBezTo>
                  <a:cubicBezTo>
                    <a:pt x="2328" y="479"/>
                    <a:pt x="2333" y="460"/>
                    <a:pt x="2333" y="460"/>
                  </a:cubicBezTo>
                  <a:cubicBezTo>
                    <a:pt x="2333" y="460"/>
                    <a:pt x="2336" y="438"/>
                    <a:pt x="2324" y="438"/>
                  </a:cubicBezTo>
                  <a:lnTo>
                    <a:pt x="2314" y="435"/>
                  </a:lnTo>
                  <a:close/>
                  <a:moveTo>
                    <a:pt x="2114" y="451"/>
                  </a:moveTo>
                  <a:cubicBezTo>
                    <a:pt x="2122" y="451"/>
                    <a:pt x="2122" y="472"/>
                    <a:pt x="2107" y="501"/>
                  </a:cubicBezTo>
                  <a:lnTo>
                    <a:pt x="2086" y="498"/>
                  </a:lnTo>
                  <a:cubicBezTo>
                    <a:pt x="2092" y="476"/>
                    <a:pt x="2095" y="457"/>
                    <a:pt x="2104" y="457"/>
                  </a:cubicBezTo>
                  <a:cubicBezTo>
                    <a:pt x="2108" y="453"/>
                    <a:pt x="2111" y="451"/>
                    <a:pt x="2114" y="451"/>
                  </a:cubicBezTo>
                  <a:close/>
                  <a:moveTo>
                    <a:pt x="2198" y="476"/>
                  </a:moveTo>
                  <a:cubicBezTo>
                    <a:pt x="2208" y="479"/>
                    <a:pt x="2208" y="479"/>
                    <a:pt x="2205" y="501"/>
                  </a:cubicBezTo>
                  <a:lnTo>
                    <a:pt x="2195" y="498"/>
                  </a:lnTo>
                  <a:lnTo>
                    <a:pt x="2189" y="476"/>
                  </a:lnTo>
                  <a:close/>
                  <a:moveTo>
                    <a:pt x="1810" y="463"/>
                  </a:moveTo>
                  <a:cubicBezTo>
                    <a:pt x="1807" y="485"/>
                    <a:pt x="1803" y="504"/>
                    <a:pt x="1791" y="504"/>
                  </a:cubicBezTo>
                  <a:lnTo>
                    <a:pt x="1782" y="501"/>
                  </a:lnTo>
                  <a:cubicBezTo>
                    <a:pt x="1785" y="489"/>
                    <a:pt x="1791" y="473"/>
                    <a:pt x="1800" y="463"/>
                  </a:cubicBezTo>
                  <a:close/>
                  <a:moveTo>
                    <a:pt x="2005" y="566"/>
                  </a:moveTo>
                  <a:cubicBezTo>
                    <a:pt x="2006" y="566"/>
                    <a:pt x="2006" y="567"/>
                    <a:pt x="2007" y="567"/>
                  </a:cubicBezTo>
                  <a:lnTo>
                    <a:pt x="2004" y="589"/>
                  </a:lnTo>
                  <a:cubicBezTo>
                    <a:pt x="2003" y="589"/>
                    <a:pt x="2002" y="588"/>
                    <a:pt x="2002" y="588"/>
                  </a:cubicBezTo>
                  <a:cubicBezTo>
                    <a:pt x="1996" y="588"/>
                    <a:pt x="1989" y="593"/>
                    <a:pt x="1985" y="593"/>
                  </a:cubicBezTo>
                  <a:cubicBezTo>
                    <a:pt x="1982" y="593"/>
                    <a:pt x="1981" y="591"/>
                    <a:pt x="1982" y="583"/>
                  </a:cubicBezTo>
                  <a:lnTo>
                    <a:pt x="1985" y="583"/>
                  </a:lnTo>
                  <a:cubicBezTo>
                    <a:pt x="1974" y="583"/>
                    <a:pt x="1994" y="566"/>
                    <a:pt x="2005" y="566"/>
                  </a:cubicBezTo>
                  <a:close/>
                  <a:moveTo>
                    <a:pt x="2363" y="573"/>
                  </a:moveTo>
                  <a:cubicBezTo>
                    <a:pt x="2364" y="573"/>
                    <a:pt x="2364" y="573"/>
                    <a:pt x="2364" y="573"/>
                  </a:cubicBezTo>
                  <a:cubicBezTo>
                    <a:pt x="2377" y="576"/>
                    <a:pt x="2386" y="576"/>
                    <a:pt x="2383" y="598"/>
                  </a:cubicBezTo>
                  <a:cubicBezTo>
                    <a:pt x="2383" y="598"/>
                    <a:pt x="2378" y="617"/>
                    <a:pt x="2369" y="617"/>
                  </a:cubicBezTo>
                  <a:cubicBezTo>
                    <a:pt x="2369" y="617"/>
                    <a:pt x="2368" y="617"/>
                    <a:pt x="2368" y="617"/>
                  </a:cubicBezTo>
                  <a:cubicBezTo>
                    <a:pt x="2358" y="614"/>
                    <a:pt x="2352" y="592"/>
                    <a:pt x="2352" y="592"/>
                  </a:cubicBezTo>
                  <a:cubicBezTo>
                    <a:pt x="2354" y="575"/>
                    <a:pt x="2361" y="573"/>
                    <a:pt x="2363" y="573"/>
                  </a:cubicBezTo>
                  <a:close/>
                  <a:moveTo>
                    <a:pt x="2550" y="610"/>
                  </a:moveTo>
                  <a:cubicBezTo>
                    <a:pt x="2553" y="610"/>
                    <a:pt x="2558" y="612"/>
                    <a:pt x="2565" y="614"/>
                  </a:cubicBezTo>
                  <a:cubicBezTo>
                    <a:pt x="2574" y="614"/>
                    <a:pt x="2571" y="636"/>
                    <a:pt x="2571" y="636"/>
                  </a:cubicBezTo>
                  <a:cubicBezTo>
                    <a:pt x="2570" y="641"/>
                    <a:pt x="2569" y="643"/>
                    <a:pt x="2567" y="643"/>
                  </a:cubicBezTo>
                  <a:cubicBezTo>
                    <a:pt x="2563" y="643"/>
                    <a:pt x="2556" y="632"/>
                    <a:pt x="2549" y="630"/>
                  </a:cubicBezTo>
                  <a:lnTo>
                    <a:pt x="2549" y="633"/>
                  </a:lnTo>
                  <a:cubicBezTo>
                    <a:pt x="2545" y="616"/>
                    <a:pt x="2544" y="610"/>
                    <a:pt x="2550" y="610"/>
                  </a:cubicBezTo>
                  <a:close/>
                  <a:moveTo>
                    <a:pt x="2746" y="591"/>
                  </a:moveTo>
                  <a:cubicBezTo>
                    <a:pt x="2750" y="591"/>
                    <a:pt x="2754" y="603"/>
                    <a:pt x="2756" y="630"/>
                  </a:cubicBezTo>
                  <a:cubicBezTo>
                    <a:pt x="2753" y="648"/>
                    <a:pt x="2753" y="648"/>
                    <a:pt x="2740" y="648"/>
                  </a:cubicBezTo>
                  <a:cubicBezTo>
                    <a:pt x="2737" y="633"/>
                    <a:pt x="2737" y="620"/>
                    <a:pt x="2740" y="604"/>
                  </a:cubicBezTo>
                  <a:cubicBezTo>
                    <a:pt x="2742" y="596"/>
                    <a:pt x="2744" y="591"/>
                    <a:pt x="2746" y="591"/>
                  </a:cubicBezTo>
                  <a:close/>
                  <a:moveTo>
                    <a:pt x="2822" y="620"/>
                  </a:moveTo>
                  <a:lnTo>
                    <a:pt x="2835" y="623"/>
                  </a:lnTo>
                  <a:cubicBezTo>
                    <a:pt x="2829" y="641"/>
                    <a:pt x="2826" y="661"/>
                    <a:pt x="2817" y="661"/>
                  </a:cubicBezTo>
                  <a:cubicBezTo>
                    <a:pt x="2817" y="661"/>
                    <a:pt x="2816" y="661"/>
                    <a:pt x="2816" y="661"/>
                  </a:cubicBezTo>
                  <a:lnTo>
                    <a:pt x="2809" y="639"/>
                  </a:lnTo>
                  <a:lnTo>
                    <a:pt x="2822" y="620"/>
                  </a:lnTo>
                  <a:close/>
                  <a:moveTo>
                    <a:pt x="3966" y="717"/>
                  </a:moveTo>
                  <a:cubicBezTo>
                    <a:pt x="3963" y="739"/>
                    <a:pt x="3956" y="758"/>
                    <a:pt x="3947" y="758"/>
                  </a:cubicBezTo>
                  <a:lnTo>
                    <a:pt x="3938" y="755"/>
                  </a:lnTo>
                  <a:cubicBezTo>
                    <a:pt x="3941" y="739"/>
                    <a:pt x="3947" y="727"/>
                    <a:pt x="3953" y="717"/>
                  </a:cubicBezTo>
                  <a:close/>
                  <a:moveTo>
                    <a:pt x="3496" y="796"/>
                  </a:moveTo>
                  <a:lnTo>
                    <a:pt x="3505" y="799"/>
                  </a:lnTo>
                  <a:cubicBezTo>
                    <a:pt x="3502" y="816"/>
                    <a:pt x="3499" y="837"/>
                    <a:pt x="3489" y="837"/>
                  </a:cubicBezTo>
                  <a:cubicBezTo>
                    <a:pt x="3488" y="837"/>
                    <a:pt x="3487" y="837"/>
                    <a:pt x="3486" y="836"/>
                  </a:cubicBezTo>
                  <a:lnTo>
                    <a:pt x="3480" y="814"/>
                  </a:lnTo>
                  <a:lnTo>
                    <a:pt x="3496" y="796"/>
                  </a:lnTo>
                  <a:close/>
                  <a:moveTo>
                    <a:pt x="3750" y="824"/>
                  </a:moveTo>
                  <a:cubicBezTo>
                    <a:pt x="3762" y="827"/>
                    <a:pt x="3762" y="827"/>
                    <a:pt x="3756" y="846"/>
                  </a:cubicBezTo>
                  <a:cubicBezTo>
                    <a:pt x="3753" y="861"/>
                    <a:pt x="3746" y="874"/>
                    <a:pt x="3740" y="886"/>
                  </a:cubicBezTo>
                  <a:cubicBezTo>
                    <a:pt x="3728" y="883"/>
                    <a:pt x="3746" y="846"/>
                    <a:pt x="3750" y="824"/>
                  </a:cubicBezTo>
                  <a:close/>
                  <a:moveTo>
                    <a:pt x="4069" y="865"/>
                  </a:moveTo>
                  <a:lnTo>
                    <a:pt x="4079" y="868"/>
                  </a:lnTo>
                  <a:cubicBezTo>
                    <a:pt x="4075" y="890"/>
                    <a:pt x="4072" y="908"/>
                    <a:pt x="4060" y="908"/>
                  </a:cubicBezTo>
                  <a:lnTo>
                    <a:pt x="4054" y="883"/>
                  </a:lnTo>
                  <a:lnTo>
                    <a:pt x="4069" y="865"/>
                  </a:lnTo>
                  <a:close/>
                  <a:moveTo>
                    <a:pt x="4799" y="1009"/>
                  </a:moveTo>
                  <a:cubicBezTo>
                    <a:pt x="4821" y="1015"/>
                    <a:pt x="4821" y="1015"/>
                    <a:pt x="4818" y="1034"/>
                  </a:cubicBezTo>
                  <a:cubicBezTo>
                    <a:pt x="4816" y="1048"/>
                    <a:pt x="4807" y="1050"/>
                    <a:pt x="4797" y="1050"/>
                  </a:cubicBezTo>
                  <a:cubicBezTo>
                    <a:pt x="4792" y="1050"/>
                    <a:pt x="4787" y="1049"/>
                    <a:pt x="4784" y="1049"/>
                  </a:cubicBezTo>
                  <a:cubicBezTo>
                    <a:pt x="4774" y="1024"/>
                    <a:pt x="4790" y="1009"/>
                    <a:pt x="4799" y="1009"/>
                  </a:cubicBezTo>
                  <a:close/>
                  <a:moveTo>
                    <a:pt x="2424" y="1012"/>
                  </a:moveTo>
                  <a:cubicBezTo>
                    <a:pt x="2418" y="1021"/>
                    <a:pt x="2411" y="1034"/>
                    <a:pt x="2408" y="1049"/>
                  </a:cubicBezTo>
                  <a:cubicBezTo>
                    <a:pt x="2406" y="1059"/>
                    <a:pt x="2406" y="1064"/>
                    <a:pt x="2409" y="1064"/>
                  </a:cubicBezTo>
                  <a:cubicBezTo>
                    <a:pt x="2413" y="1064"/>
                    <a:pt x="2421" y="1055"/>
                    <a:pt x="2430" y="1034"/>
                  </a:cubicBezTo>
                  <a:cubicBezTo>
                    <a:pt x="2437" y="1012"/>
                    <a:pt x="2437" y="1012"/>
                    <a:pt x="2424" y="1012"/>
                  </a:cubicBezTo>
                  <a:close/>
                  <a:moveTo>
                    <a:pt x="5244" y="1075"/>
                  </a:moveTo>
                  <a:cubicBezTo>
                    <a:pt x="5241" y="1096"/>
                    <a:pt x="5235" y="1115"/>
                    <a:pt x="5226" y="1115"/>
                  </a:cubicBezTo>
                  <a:lnTo>
                    <a:pt x="5216" y="1112"/>
                  </a:lnTo>
                  <a:cubicBezTo>
                    <a:pt x="5219" y="1100"/>
                    <a:pt x="5226" y="1084"/>
                    <a:pt x="5232" y="1075"/>
                  </a:cubicBezTo>
                  <a:close/>
                  <a:moveTo>
                    <a:pt x="6134" y="1122"/>
                  </a:moveTo>
                  <a:cubicBezTo>
                    <a:pt x="6147" y="1125"/>
                    <a:pt x="6147" y="1125"/>
                    <a:pt x="6141" y="1147"/>
                  </a:cubicBezTo>
                  <a:cubicBezTo>
                    <a:pt x="6141" y="1147"/>
                    <a:pt x="6138" y="1165"/>
                    <a:pt x="6128" y="1165"/>
                  </a:cubicBezTo>
                  <a:lnTo>
                    <a:pt x="6122" y="1140"/>
                  </a:lnTo>
                  <a:cubicBezTo>
                    <a:pt x="6125" y="1122"/>
                    <a:pt x="6134" y="1122"/>
                    <a:pt x="6134" y="1122"/>
                  </a:cubicBezTo>
                  <a:close/>
                  <a:moveTo>
                    <a:pt x="6275" y="1128"/>
                  </a:moveTo>
                  <a:cubicBezTo>
                    <a:pt x="6273" y="1148"/>
                    <a:pt x="6267" y="1169"/>
                    <a:pt x="6258" y="1169"/>
                  </a:cubicBezTo>
                  <a:cubicBezTo>
                    <a:pt x="6258" y="1169"/>
                    <a:pt x="6257" y="1169"/>
                    <a:pt x="6257" y="1169"/>
                  </a:cubicBezTo>
                  <a:lnTo>
                    <a:pt x="6250" y="1147"/>
                  </a:lnTo>
                  <a:lnTo>
                    <a:pt x="6263" y="1128"/>
                  </a:lnTo>
                  <a:close/>
                  <a:moveTo>
                    <a:pt x="6326" y="1272"/>
                  </a:moveTo>
                  <a:cubicBezTo>
                    <a:pt x="6331" y="1272"/>
                    <a:pt x="6334" y="1279"/>
                    <a:pt x="6332" y="1291"/>
                  </a:cubicBezTo>
                  <a:cubicBezTo>
                    <a:pt x="6330" y="1304"/>
                    <a:pt x="6329" y="1308"/>
                    <a:pt x="6324" y="1308"/>
                  </a:cubicBezTo>
                  <a:cubicBezTo>
                    <a:pt x="6322" y="1308"/>
                    <a:pt x="6320" y="1307"/>
                    <a:pt x="6316" y="1306"/>
                  </a:cubicBezTo>
                  <a:cubicBezTo>
                    <a:pt x="6297" y="1303"/>
                    <a:pt x="6297" y="1303"/>
                    <a:pt x="6310" y="1284"/>
                  </a:cubicBezTo>
                  <a:cubicBezTo>
                    <a:pt x="6317" y="1276"/>
                    <a:pt x="6323" y="1272"/>
                    <a:pt x="6326" y="1272"/>
                  </a:cubicBezTo>
                  <a:close/>
                  <a:moveTo>
                    <a:pt x="6385" y="1300"/>
                  </a:moveTo>
                  <a:lnTo>
                    <a:pt x="6395" y="1303"/>
                  </a:lnTo>
                  <a:cubicBezTo>
                    <a:pt x="6404" y="1303"/>
                    <a:pt x="6404" y="1303"/>
                    <a:pt x="6401" y="1325"/>
                  </a:cubicBezTo>
                  <a:lnTo>
                    <a:pt x="6391" y="1322"/>
                  </a:lnTo>
                  <a:lnTo>
                    <a:pt x="6385" y="1300"/>
                  </a:lnTo>
                  <a:close/>
                  <a:moveTo>
                    <a:pt x="6489" y="1319"/>
                  </a:moveTo>
                  <a:lnTo>
                    <a:pt x="6498" y="1322"/>
                  </a:lnTo>
                  <a:cubicBezTo>
                    <a:pt x="6510" y="1325"/>
                    <a:pt x="6510" y="1325"/>
                    <a:pt x="6507" y="1344"/>
                  </a:cubicBezTo>
                  <a:lnTo>
                    <a:pt x="6495" y="1344"/>
                  </a:lnTo>
                  <a:lnTo>
                    <a:pt x="6489" y="1319"/>
                  </a:lnTo>
                  <a:close/>
                  <a:moveTo>
                    <a:pt x="6601" y="1300"/>
                  </a:moveTo>
                  <a:lnTo>
                    <a:pt x="6611" y="1303"/>
                  </a:lnTo>
                  <a:cubicBezTo>
                    <a:pt x="6623" y="1303"/>
                    <a:pt x="6617" y="1325"/>
                    <a:pt x="6617" y="1325"/>
                  </a:cubicBezTo>
                  <a:cubicBezTo>
                    <a:pt x="6617" y="1325"/>
                    <a:pt x="6614" y="1344"/>
                    <a:pt x="6604" y="1344"/>
                  </a:cubicBezTo>
                  <a:cubicBezTo>
                    <a:pt x="6601" y="1328"/>
                    <a:pt x="6598" y="1313"/>
                    <a:pt x="6601" y="1300"/>
                  </a:cubicBezTo>
                  <a:close/>
                  <a:moveTo>
                    <a:pt x="6466" y="1348"/>
                  </a:moveTo>
                  <a:cubicBezTo>
                    <a:pt x="6465" y="1348"/>
                    <a:pt x="6462" y="1350"/>
                    <a:pt x="6457" y="1357"/>
                  </a:cubicBezTo>
                  <a:cubicBezTo>
                    <a:pt x="6463" y="1357"/>
                    <a:pt x="6468" y="1348"/>
                    <a:pt x="6466" y="1348"/>
                  </a:cubicBezTo>
                  <a:close/>
                  <a:moveTo>
                    <a:pt x="6343" y="1389"/>
                  </a:moveTo>
                  <a:cubicBezTo>
                    <a:pt x="6342" y="1392"/>
                    <a:pt x="6342" y="1394"/>
                    <a:pt x="6341" y="1397"/>
                  </a:cubicBezTo>
                  <a:cubicBezTo>
                    <a:pt x="6342" y="1398"/>
                    <a:pt x="6342" y="1400"/>
                    <a:pt x="6342" y="1401"/>
                  </a:cubicBezTo>
                  <a:lnTo>
                    <a:pt x="6342" y="1401"/>
                  </a:lnTo>
                  <a:cubicBezTo>
                    <a:pt x="6342" y="1398"/>
                    <a:pt x="6342" y="1394"/>
                    <a:pt x="6343" y="1389"/>
                  </a:cubicBezTo>
                  <a:close/>
                  <a:moveTo>
                    <a:pt x="6342" y="1401"/>
                  </a:moveTo>
                  <a:cubicBezTo>
                    <a:pt x="6342" y="1408"/>
                    <a:pt x="6343" y="1411"/>
                    <a:pt x="6343" y="1411"/>
                  </a:cubicBezTo>
                  <a:cubicBezTo>
                    <a:pt x="6344" y="1411"/>
                    <a:pt x="6344" y="1407"/>
                    <a:pt x="6342" y="1401"/>
                  </a:cubicBezTo>
                  <a:close/>
                  <a:moveTo>
                    <a:pt x="7400" y="1372"/>
                  </a:moveTo>
                  <a:cubicBezTo>
                    <a:pt x="7410" y="1375"/>
                    <a:pt x="7410" y="1375"/>
                    <a:pt x="7407" y="1394"/>
                  </a:cubicBezTo>
                  <a:cubicBezTo>
                    <a:pt x="7404" y="1414"/>
                    <a:pt x="7393" y="1432"/>
                    <a:pt x="7381" y="1432"/>
                  </a:cubicBezTo>
                  <a:cubicBezTo>
                    <a:pt x="7380" y="1432"/>
                    <a:pt x="7379" y="1432"/>
                    <a:pt x="7379" y="1432"/>
                  </a:cubicBezTo>
                  <a:cubicBezTo>
                    <a:pt x="7369" y="1429"/>
                    <a:pt x="7375" y="1388"/>
                    <a:pt x="7400" y="1372"/>
                  </a:cubicBezTo>
                  <a:close/>
                  <a:moveTo>
                    <a:pt x="7039" y="1377"/>
                  </a:moveTo>
                  <a:cubicBezTo>
                    <a:pt x="7041" y="1377"/>
                    <a:pt x="7041" y="1379"/>
                    <a:pt x="7040" y="1385"/>
                  </a:cubicBezTo>
                  <a:cubicBezTo>
                    <a:pt x="7037" y="1400"/>
                    <a:pt x="7031" y="1413"/>
                    <a:pt x="7021" y="1426"/>
                  </a:cubicBezTo>
                  <a:cubicBezTo>
                    <a:pt x="7021" y="1426"/>
                    <a:pt x="7016" y="1433"/>
                    <a:pt x="7013" y="1433"/>
                  </a:cubicBezTo>
                  <a:cubicBezTo>
                    <a:pt x="7012" y="1433"/>
                    <a:pt x="7011" y="1430"/>
                    <a:pt x="7012" y="1422"/>
                  </a:cubicBezTo>
                  <a:lnTo>
                    <a:pt x="7015" y="1404"/>
                  </a:lnTo>
                  <a:cubicBezTo>
                    <a:pt x="7026" y="1390"/>
                    <a:pt x="7036" y="1377"/>
                    <a:pt x="7039" y="1377"/>
                  </a:cubicBezTo>
                  <a:close/>
                  <a:moveTo>
                    <a:pt x="8886" y="1624"/>
                  </a:moveTo>
                  <a:cubicBezTo>
                    <a:pt x="8893" y="1624"/>
                    <a:pt x="8884" y="1654"/>
                    <a:pt x="8861" y="1679"/>
                  </a:cubicBezTo>
                  <a:cubicBezTo>
                    <a:pt x="8853" y="1700"/>
                    <a:pt x="8849" y="1710"/>
                    <a:pt x="8848" y="1710"/>
                  </a:cubicBezTo>
                  <a:cubicBezTo>
                    <a:pt x="8847" y="1710"/>
                    <a:pt x="8848" y="1700"/>
                    <a:pt x="8851" y="1679"/>
                  </a:cubicBezTo>
                  <a:cubicBezTo>
                    <a:pt x="8855" y="1657"/>
                    <a:pt x="8858" y="1639"/>
                    <a:pt x="8870" y="1639"/>
                  </a:cubicBezTo>
                  <a:cubicBezTo>
                    <a:pt x="8878" y="1628"/>
                    <a:pt x="8883" y="1624"/>
                    <a:pt x="8886" y="1624"/>
                  </a:cubicBezTo>
                  <a:close/>
                  <a:moveTo>
                    <a:pt x="158" y="0"/>
                  </a:moveTo>
                  <a:cubicBezTo>
                    <a:pt x="157" y="0"/>
                    <a:pt x="152" y="11"/>
                    <a:pt x="143" y="31"/>
                  </a:cubicBezTo>
                  <a:cubicBezTo>
                    <a:pt x="137" y="38"/>
                    <a:pt x="134" y="42"/>
                    <a:pt x="130" y="42"/>
                  </a:cubicBezTo>
                  <a:cubicBezTo>
                    <a:pt x="126" y="42"/>
                    <a:pt x="121" y="37"/>
                    <a:pt x="111" y="25"/>
                  </a:cubicBezTo>
                  <a:cubicBezTo>
                    <a:pt x="108" y="11"/>
                    <a:pt x="106" y="5"/>
                    <a:pt x="104" y="5"/>
                  </a:cubicBezTo>
                  <a:cubicBezTo>
                    <a:pt x="101" y="5"/>
                    <a:pt x="98" y="10"/>
                    <a:pt x="92" y="18"/>
                  </a:cubicBezTo>
                  <a:cubicBezTo>
                    <a:pt x="83" y="59"/>
                    <a:pt x="80" y="81"/>
                    <a:pt x="89" y="84"/>
                  </a:cubicBezTo>
                  <a:cubicBezTo>
                    <a:pt x="102" y="84"/>
                    <a:pt x="102" y="84"/>
                    <a:pt x="99" y="106"/>
                  </a:cubicBezTo>
                  <a:lnTo>
                    <a:pt x="77" y="100"/>
                  </a:lnTo>
                  <a:cubicBezTo>
                    <a:pt x="73" y="100"/>
                    <a:pt x="70" y="100"/>
                    <a:pt x="66" y="100"/>
                  </a:cubicBezTo>
                  <a:cubicBezTo>
                    <a:pt x="58" y="100"/>
                    <a:pt x="48" y="101"/>
                    <a:pt x="30" y="112"/>
                  </a:cubicBezTo>
                  <a:cubicBezTo>
                    <a:pt x="9" y="128"/>
                    <a:pt x="1" y="160"/>
                    <a:pt x="14" y="160"/>
                  </a:cubicBezTo>
                  <a:cubicBezTo>
                    <a:pt x="16" y="160"/>
                    <a:pt x="20" y="159"/>
                    <a:pt x="23" y="156"/>
                  </a:cubicBezTo>
                  <a:lnTo>
                    <a:pt x="30" y="178"/>
                  </a:lnTo>
                  <a:cubicBezTo>
                    <a:pt x="25" y="210"/>
                    <a:pt x="28" y="227"/>
                    <a:pt x="33" y="227"/>
                  </a:cubicBezTo>
                  <a:cubicBezTo>
                    <a:pt x="38" y="227"/>
                    <a:pt x="46" y="212"/>
                    <a:pt x="52" y="181"/>
                  </a:cubicBezTo>
                  <a:cubicBezTo>
                    <a:pt x="59" y="149"/>
                    <a:pt x="62" y="134"/>
                    <a:pt x="64" y="134"/>
                  </a:cubicBezTo>
                  <a:cubicBezTo>
                    <a:pt x="65" y="134"/>
                    <a:pt x="66" y="144"/>
                    <a:pt x="67" y="163"/>
                  </a:cubicBezTo>
                  <a:cubicBezTo>
                    <a:pt x="58" y="206"/>
                    <a:pt x="67" y="206"/>
                    <a:pt x="80" y="210"/>
                  </a:cubicBezTo>
                  <a:cubicBezTo>
                    <a:pt x="89" y="210"/>
                    <a:pt x="89" y="210"/>
                    <a:pt x="86" y="232"/>
                  </a:cubicBezTo>
                  <a:cubicBezTo>
                    <a:pt x="83" y="253"/>
                    <a:pt x="89" y="275"/>
                    <a:pt x="99" y="275"/>
                  </a:cubicBezTo>
                  <a:cubicBezTo>
                    <a:pt x="102" y="276"/>
                    <a:pt x="105" y="277"/>
                    <a:pt x="107" y="277"/>
                  </a:cubicBezTo>
                  <a:cubicBezTo>
                    <a:pt x="111" y="277"/>
                    <a:pt x="112" y="273"/>
                    <a:pt x="114" y="260"/>
                  </a:cubicBezTo>
                  <a:cubicBezTo>
                    <a:pt x="112" y="250"/>
                    <a:pt x="113" y="245"/>
                    <a:pt x="116" y="245"/>
                  </a:cubicBezTo>
                  <a:cubicBezTo>
                    <a:pt x="120" y="245"/>
                    <a:pt x="128" y="257"/>
                    <a:pt x="130" y="282"/>
                  </a:cubicBezTo>
                  <a:cubicBezTo>
                    <a:pt x="133" y="293"/>
                    <a:pt x="134" y="299"/>
                    <a:pt x="136" y="299"/>
                  </a:cubicBezTo>
                  <a:cubicBezTo>
                    <a:pt x="138" y="299"/>
                    <a:pt x="140" y="289"/>
                    <a:pt x="146" y="266"/>
                  </a:cubicBezTo>
                  <a:cubicBezTo>
                    <a:pt x="149" y="245"/>
                    <a:pt x="155" y="236"/>
                    <a:pt x="161" y="236"/>
                  </a:cubicBezTo>
                  <a:cubicBezTo>
                    <a:pt x="169" y="236"/>
                    <a:pt x="175" y="248"/>
                    <a:pt x="177" y="269"/>
                  </a:cubicBezTo>
                  <a:lnTo>
                    <a:pt x="196" y="275"/>
                  </a:lnTo>
                  <a:cubicBezTo>
                    <a:pt x="208" y="275"/>
                    <a:pt x="212" y="257"/>
                    <a:pt x="215" y="235"/>
                  </a:cubicBezTo>
                  <a:cubicBezTo>
                    <a:pt x="220" y="211"/>
                    <a:pt x="222" y="201"/>
                    <a:pt x="225" y="201"/>
                  </a:cubicBezTo>
                  <a:cubicBezTo>
                    <a:pt x="226" y="201"/>
                    <a:pt x="228" y="207"/>
                    <a:pt x="230" y="216"/>
                  </a:cubicBezTo>
                  <a:cubicBezTo>
                    <a:pt x="233" y="232"/>
                    <a:pt x="233" y="247"/>
                    <a:pt x="233" y="260"/>
                  </a:cubicBezTo>
                  <a:cubicBezTo>
                    <a:pt x="227" y="282"/>
                    <a:pt x="240" y="282"/>
                    <a:pt x="249" y="285"/>
                  </a:cubicBezTo>
                  <a:cubicBezTo>
                    <a:pt x="252" y="286"/>
                    <a:pt x="257" y="287"/>
                    <a:pt x="262" y="287"/>
                  </a:cubicBezTo>
                  <a:cubicBezTo>
                    <a:pt x="272" y="287"/>
                    <a:pt x="282" y="283"/>
                    <a:pt x="284" y="269"/>
                  </a:cubicBezTo>
                  <a:lnTo>
                    <a:pt x="284" y="269"/>
                  </a:lnTo>
                  <a:lnTo>
                    <a:pt x="280" y="291"/>
                  </a:lnTo>
                  <a:cubicBezTo>
                    <a:pt x="287" y="293"/>
                    <a:pt x="287" y="302"/>
                    <a:pt x="288" y="302"/>
                  </a:cubicBezTo>
                  <a:cubicBezTo>
                    <a:pt x="288" y="302"/>
                    <a:pt x="289" y="300"/>
                    <a:pt x="290" y="294"/>
                  </a:cubicBezTo>
                  <a:cubicBezTo>
                    <a:pt x="290" y="294"/>
                    <a:pt x="302" y="294"/>
                    <a:pt x="318" y="319"/>
                  </a:cubicBezTo>
                  <a:cubicBezTo>
                    <a:pt x="322" y="325"/>
                    <a:pt x="328" y="328"/>
                    <a:pt x="333" y="328"/>
                  </a:cubicBezTo>
                  <a:cubicBezTo>
                    <a:pt x="351" y="328"/>
                    <a:pt x="369" y="299"/>
                    <a:pt x="353" y="263"/>
                  </a:cubicBezTo>
                  <a:lnTo>
                    <a:pt x="362" y="263"/>
                  </a:lnTo>
                  <a:cubicBezTo>
                    <a:pt x="363" y="263"/>
                    <a:pt x="363" y="263"/>
                    <a:pt x="364" y="263"/>
                  </a:cubicBezTo>
                  <a:cubicBezTo>
                    <a:pt x="372" y="263"/>
                    <a:pt x="374" y="247"/>
                    <a:pt x="374" y="247"/>
                  </a:cubicBezTo>
                  <a:cubicBezTo>
                    <a:pt x="379" y="230"/>
                    <a:pt x="386" y="228"/>
                    <a:pt x="393" y="228"/>
                  </a:cubicBezTo>
                  <a:cubicBezTo>
                    <a:pt x="395" y="228"/>
                    <a:pt x="397" y="228"/>
                    <a:pt x="400" y="228"/>
                  </a:cubicBezTo>
                  <a:cubicBezTo>
                    <a:pt x="400" y="228"/>
                    <a:pt x="396" y="250"/>
                    <a:pt x="393" y="269"/>
                  </a:cubicBezTo>
                  <a:cubicBezTo>
                    <a:pt x="380" y="305"/>
                    <a:pt x="380" y="328"/>
                    <a:pt x="388" y="328"/>
                  </a:cubicBezTo>
                  <a:cubicBezTo>
                    <a:pt x="392" y="328"/>
                    <a:pt x="400" y="318"/>
                    <a:pt x="409" y="294"/>
                  </a:cubicBezTo>
                  <a:lnTo>
                    <a:pt x="409" y="294"/>
                  </a:lnTo>
                  <a:lnTo>
                    <a:pt x="406" y="316"/>
                  </a:lnTo>
                  <a:cubicBezTo>
                    <a:pt x="404" y="327"/>
                    <a:pt x="406" y="332"/>
                    <a:pt x="413" y="332"/>
                  </a:cubicBezTo>
                  <a:cubicBezTo>
                    <a:pt x="418" y="332"/>
                    <a:pt x="426" y="329"/>
                    <a:pt x="437" y="322"/>
                  </a:cubicBezTo>
                  <a:cubicBezTo>
                    <a:pt x="447" y="322"/>
                    <a:pt x="465" y="285"/>
                    <a:pt x="468" y="266"/>
                  </a:cubicBezTo>
                  <a:cubicBezTo>
                    <a:pt x="473" y="249"/>
                    <a:pt x="480" y="247"/>
                    <a:pt x="483" y="247"/>
                  </a:cubicBezTo>
                  <a:cubicBezTo>
                    <a:pt x="484" y="247"/>
                    <a:pt x="484" y="247"/>
                    <a:pt x="484" y="247"/>
                  </a:cubicBezTo>
                  <a:cubicBezTo>
                    <a:pt x="494" y="247"/>
                    <a:pt x="494" y="247"/>
                    <a:pt x="490" y="269"/>
                  </a:cubicBezTo>
                  <a:cubicBezTo>
                    <a:pt x="487" y="291"/>
                    <a:pt x="491" y="302"/>
                    <a:pt x="498" y="302"/>
                  </a:cubicBezTo>
                  <a:cubicBezTo>
                    <a:pt x="504" y="302"/>
                    <a:pt x="513" y="293"/>
                    <a:pt x="522" y="275"/>
                  </a:cubicBezTo>
                  <a:lnTo>
                    <a:pt x="522" y="275"/>
                  </a:lnTo>
                  <a:lnTo>
                    <a:pt x="519" y="294"/>
                  </a:lnTo>
                  <a:cubicBezTo>
                    <a:pt x="516" y="313"/>
                    <a:pt x="520" y="331"/>
                    <a:pt x="554" y="331"/>
                  </a:cubicBezTo>
                  <a:cubicBezTo>
                    <a:pt x="561" y="331"/>
                    <a:pt x="569" y="330"/>
                    <a:pt x="578" y="329"/>
                  </a:cubicBezTo>
                  <a:cubicBezTo>
                    <a:pt x="619" y="335"/>
                    <a:pt x="650" y="341"/>
                    <a:pt x="647" y="363"/>
                  </a:cubicBezTo>
                  <a:cubicBezTo>
                    <a:pt x="646" y="368"/>
                    <a:pt x="648" y="370"/>
                    <a:pt x="651" y="370"/>
                  </a:cubicBezTo>
                  <a:cubicBezTo>
                    <a:pt x="663" y="370"/>
                    <a:pt x="697" y="342"/>
                    <a:pt x="719" y="313"/>
                  </a:cubicBezTo>
                  <a:lnTo>
                    <a:pt x="719" y="313"/>
                  </a:lnTo>
                  <a:cubicBezTo>
                    <a:pt x="716" y="335"/>
                    <a:pt x="729" y="335"/>
                    <a:pt x="747" y="341"/>
                  </a:cubicBezTo>
                  <a:cubicBezTo>
                    <a:pt x="779" y="347"/>
                    <a:pt x="779" y="347"/>
                    <a:pt x="776" y="366"/>
                  </a:cubicBezTo>
                  <a:cubicBezTo>
                    <a:pt x="766" y="387"/>
                    <a:pt x="761" y="397"/>
                    <a:pt x="763" y="397"/>
                  </a:cubicBezTo>
                  <a:cubicBezTo>
                    <a:pt x="764" y="397"/>
                    <a:pt x="771" y="388"/>
                    <a:pt x="785" y="369"/>
                  </a:cubicBezTo>
                  <a:cubicBezTo>
                    <a:pt x="791" y="355"/>
                    <a:pt x="799" y="350"/>
                    <a:pt x="806" y="350"/>
                  </a:cubicBezTo>
                  <a:cubicBezTo>
                    <a:pt x="819" y="350"/>
                    <a:pt x="829" y="371"/>
                    <a:pt x="823" y="398"/>
                  </a:cubicBezTo>
                  <a:cubicBezTo>
                    <a:pt x="819" y="420"/>
                    <a:pt x="832" y="420"/>
                    <a:pt x="851" y="426"/>
                  </a:cubicBezTo>
                  <a:cubicBezTo>
                    <a:pt x="861" y="414"/>
                    <a:pt x="872" y="411"/>
                    <a:pt x="884" y="411"/>
                  </a:cubicBezTo>
                  <a:cubicBezTo>
                    <a:pt x="891" y="411"/>
                    <a:pt x="899" y="412"/>
                    <a:pt x="907" y="413"/>
                  </a:cubicBezTo>
                  <a:cubicBezTo>
                    <a:pt x="916" y="415"/>
                    <a:pt x="922" y="416"/>
                    <a:pt x="927" y="416"/>
                  </a:cubicBezTo>
                  <a:cubicBezTo>
                    <a:pt x="939" y="416"/>
                    <a:pt x="941" y="408"/>
                    <a:pt x="948" y="379"/>
                  </a:cubicBezTo>
                  <a:cubicBezTo>
                    <a:pt x="953" y="349"/>
                    <a:pt x="959" y="343"/>
                    <a:pt x="970" y="343"/>
                  </a:cubicBezTo>
                  <a:cubicBezTo>
                    <a:pt x="975" y="343"/>
                    <a:pt x="980" y="344"/>
                    <a:pt x="986" y="344"/>
                  </a:cubicBezTo>
                  <a:cubicBezTo>
                    <a:pt x="995" y="347"/>
                    <a:pt x="1008" y="347"/>
                    <a:pt x="1004" y="369"/>
                  </a:cubicBezTo>
                  <a:cubicBezTo>
                    <a:pt x="1004" y="369"/>
                    <a:pt x="1011" y="391"/>
                    <a:pt x="1020" y="394"/>
                  </a:cubicBezTo>
                  <a:cubicBezTo>
                    <a:pt x="1029" y="394"/>
                    <a:pt x="1042" y="398"/>
                    <a:pt x="1036" y="420"/>
                  </a:cubicBezTo>
                  <a:cubicBezTo>
                    <a:pt x="1042" y="432"/>
                    <a:pt x="1051" y="441"/>
                    <a:pt x="1064" y="445"/>
                  </a:cubicBezTo>
                  <a:cubicBezTo>
                    <a:pt x="1086" y="451"/>
                    <a:pt x="1108" y="454"/>
                    <a:pt x="1102" y="473"/>
                  </a:cubicBezTo>
                  <a:cubicBezTo>
                    <a:pt x="1105" y="474"/>
                    <a:pt x="1107" y="474"/>
                    <a:pt x="1109" y="474"/>
                  </a:cubicBezTo>
                  <a:cubicBezTo>
                    <a:pt x="1114" y="474"/>
                    <a:pt x="1115" y="470"/>
                    <a:pt x="1117" y="454"/>
                  </a:cubicBezTo>
                  <a:cubicBezTo>
                    <a:pt x="1119" y="442"/>
                    <a:pt x="1126" y="430"/>
                    <a:pt x="1141" y="430"/>
                  </a:cubicBezTo>
                  <a:cubicBezTo>
                    <a:pt x="1149" y="430"/>
                    <a:pt x="1160" y="434"/>
                    <a:pt x="1174" y="445"/>
                  </a:cubicBezTo>
                  <a:cubicBezTo>
                    <a:pt x="1185" y="446"/>
                    <a:pt x="1198" y="449"/>
                    <a:pt x="1209" y="449"/>
                  </a:cubicBezTo>
                  <a:cubicBezTo>
                    <a:pt x="1220" y="449"/>
                    <a:pt x="1228" y="446"/>
                    <a:pt x="1230" y="435"/>
                  </a:cubicBezTo>
                  <a:cubicBezTo>
                    <a:pt x="1239" y="438"/>
                    <a:pt x="1239" y="438"/>
                    <a:pt x="1236" y="457"/>
                  </a:cubicBezTo>
                  <a:cubicBezTo>
                    <a:pt x="1231" y="480"/>
                    <a:pt x="1235" y="492"/>
                    <a:pt x="1245" y="492"/>
                  </a:cubicBezTo>
                  <a:cubicBezTo>
                    <a:pt x="1253" y="492"/>
                    <a:pt x="1264" y="483"/>
                    <a:pt x="1277" y="467"/>
                  </a:cubicBezTo>
                  <a:cubicBezTo>
                    <a:pt x="1278" y="456"/>
                    <a:pt x="1282" y="452"/>
                    <a:pt x="1286" y="452"/>
                  </a:cubicBezTo>
                  <a:cubicBezTo>
                    <a:pt x="1290" y="452"/>
                    <a:pt x="1296" y="458"/>
                    <a:pt x="1299" y="470"/>
                  </a:cubicBezTo>
                  <a:cubicBezTo>
                    <a:pt x="1299" y="470"/>
                    <a:pt x="1300" y="470"/>
                    <a:pt x="1301" y="470"/>
                  </a:cubicBezTo>
                  <a:cubicBezTo>
                    <a:pt x="1304" y="470"/>
                    <a:pt x="1312" y="468"/>
                    <a:pt x="1324" y="454"/>
                  </a:cubicBezTo>
                  <a:cubicBezTo>
                    <a:pt x="1330" y="445"/>
                    <a:pt x="1333" y="441"/>
                    <a:pt x="1337" y="441"/>
                  </a:cubicBezTo>
                  <a:cubicBezTo>
                    <a:pt x="1341" y="441"/>
                    <a:pt x="1345" y="447"/>
                    <a:pt x="1355" y="460"/>
                  </a:cubicBezTo>
                  <a:cubicBezTo>
                    <a:pt x="1352" y="479"/>
                    <a:pt x="1362" y="482"/>
                    <a:pt x="1371" y="485"/>
                  </a:cubicBezTo>
                  <a:cubicBezTo>
                    <a:pt x="1377" y="481"/>
                    <a:pt x="1389" y="479"/>
                    <a:pt x="1403" y="479"/>
                  </a:cubicBezTo>
                  <a:cubicBezTo>
                    <a:pt x="1447" y="479"/>
                    <a:pt x="1514" y="497"/>
                    <a:pt x="1518" y="514"/>
                  </a:cubicBezTo>
                  <a:cubicBezTo>
                    <a:pt x="1529" y="500"/>
                    <a:pt x="1533" y="496"/>
                    <a:pt x="1537" y="496"/>
                  </a:cubicBezTo>
                  <a:cubicBezTo>
                    <a:pt x="1539" y="496"/>
                    <a:pt x="1541" y="497"/>
                    <a:pt x="1543" y="498"/>
                  </a:cubicBezTo>
                  <a:cubicBezTo>
                    <a:pt x="1545" y="514"/>
                    <a:pt x="1547" y="522"/>
                    <a:pt x="1551" y="522"/>
                  </a:cubicBezTo>
                  <a:cubicBezTo>
                    <a:pt x="1556" y="522"/>
                    <a:pt x="1563" y="505"/>
                    <a:pt x="1568" y="479"/>
                  </a:cubicBezTo>
                  <a:lnTo>
                    <a:pt x="1556" y="479"/>
                  </a:lnTo>
                  <a:lnTo>
                    <a:pt x="1547" y="476"/>
                  </a:lnTo>
                  <a:cubicBezTo>
                    <a:pt x="1550" y="459"/>
                    <a:pt x="1558" y="450"/>
                    <a:pt x="1565" y="450"/>
                  </a:cubicBezTo>
                  <a:cubicBezTo>
                    <a:pt x="1574" y="450"/>
                    <a:pt x="1582" y="468"/>
                    <a:pt x="1575" y="504"/>
                  </a:cubicBezTo>
                  <a:cubicBezTo>
                    <a:pt x="1576" y="525"/>
                    <a:pt x="1577" y="535"/>
                    <a:pt x="1580" y="535"/>
                  </a:cubicBezTo>
                  <a:cubicBezTo>
                    <a:pt x="1583" y="535"/>
                    <a:pt x="1587" y="526"/>
                    <a:pt x="1597" y="507"/>
                  </a:cubicBezTo>
                  <a:cubicBezTo>
                    <a:pt x="1604" y="488"/>
                    <a:pt x="1611" y="479"/>
                    <a:pt x="1616" y="479"/>
                  </a:cubicBezTo>
                  <a:cubicBezTo>
                    <a:pt x="1622" y="479"/>
                    <a:pt x="1626" y="490"/>
                    <a:pt x="1628" y="514"/>
                  </a:cubicBezTo>
                  <a:cubicBezTo>
                    <a:pt x="1623" y="534"/>
                    <a:pt x="1621" y="545"/>
                    <a:pt x="1622" y="545"/>
                  </a:cubicBezTo>
                  <a:cubicBezTo>
                    <a:pt x="1623" y="545"/>
                    <a:pt x="1628" y="535"/>
                    <a:pt x="1637" y="517"/>
                  </a:cubicBezTo>
                  <a:cubicBezTo>
                    <a:pt x="1656" y="474"/>
                    <a:pt x="1676" y="450"/>
                    <a:pt x="1687" y="450"/>
                  </a:cubicBezTo>
                  <a:cubicBezTo>
                    <a:pt x="1697" y="450"/>
                    <a:pt x="1701" y="467"/>
                    <a:pt x="1694" y="504"/>
                  </a:cubicBezTo>
                  <a:cubicBezTo>
                    <a:pt x="1684" y="545"/>
                    <a:pt x="1691" y="570"/>
                    <a:pt x="1703" y="570"/>
                  </a:cubicBezTo>
                  <a:cubicBezTo>
                    <a:pt x="1704" y="570"/>
                    <a:pt x="1704" y="570"/>
                    <a:pt x="1705" y="570"/>
                  </a:cubicBezTo>
                  <a:cubicBezTo>
                    <a:pt x="1713" y="570"/>
                    <a:pt x="1716" y="550"/>
                    <a:pt x="1722" y="532"/>
                  </a:cubicBezTo>
                  <a:cubicBezTo>
                    <a:pt x="1720" y="511"/>
                    <a:pt x="1722" y="501"/>
                    <a:pt x="1725" y="501"/>
                  </a:cubicBezTo>
                  <a:cubicBezTo>
                    <a:pt x="1729" y="501"/>
                    <a:pt x="1734" y="513"/>
                    <a:pt x="1741" y="536"/>
                  </a:cubicBezTo>
                  <a:cubicBezTo>
                    <a:pt x="1754" y="577"/>
                    <a:pt x="1766" y="595"/>
                    <a:pt x="1782" y="595"/>
                  </a:cubicBezTo>
                  <a:cubicBezTo>
                    <a:pt x="1793" y="595"/>
                    <a:pt x="1806" y="587"/>
                    <a:pt x="1822" y="573"/>
                  </a:cubicBezTo>
                  <a:cubicBezTo>
                    <a:pt x="1845" y="558"/>
                    <a:pt x="1863" y="550"/>
                    <a:pt x="1873" y="550"/>
                  </a:cubicBezTo>
                  <a:cubicBezTo>
                    <a:pt x="1886" y="550"/>
                    <a:pt x="1886" y="562"/>
                    <a:pt x="1863" y="583"/>
                  </a:cubicBezTo>
                  <a:cubicBezTo>
                    <a:pt x="1846" y="603"/>
                    <a:pt x="1839" y="611"/>
                    <a:pt x="1842" y="611"/>
                  </a:cubicBezTo>
                  <a:cubicBezTo>
                    <a:pt x="1844" y="611"/>
                    <a:pt x="1850" y="608"/>
                    <a:pt x="1860" y="601"/>
                  </a:cubicBezTo>
                  <a:lnTo>
                    <a:pt x="1913" y="611"/>
                  </a:lnTo>
                  <a:cubicBezTo>
                    <a:pt x="1914" y="611"/>
                    <a:pt x="1915" y="611"/>
                    <a:pt x="1915" y="611"/>
                  </a:cubicBezTo>
                  <a:cubicBezTo>
                    <a:pt x="1924" y="611"/>
                    <a:pt x="1936" y="594"/>
                    <a:pt x="1941" y="576"/>
                  </a:cubicBezTo>
                  <a:cubicBezTo>
                    <a:pt x="1943" y="603"/>
                    <a:pt x="1951" y="623"/>
                    <a:pt x="1964" y="623"/>
                  </a:cubicBezTo>
                  <a:cubicBezTo>
                    <a:pt x="1970" y="623"/>
                    <a:pt x="1979" y="617"/>
                    <a:pt x="1988" y="604"/>
                  </a:cubicBezTo>
                  <a:lnTo>
                    <a:pt x="2010" y="611"/>
                  </a:lnTo>
                  <a:cubicBezTo>
                    <a:pt x="2020" y="611"/>
                    <a:pt x="2020" y="611"/>
                    <a:pt x="2035" y="592"/>
                  </a:cubicBezTo>
                  <a:cubicBezTo>
                    <a:pt x="2038" y="588"/>
                    <a:pt x="2041" y="587"/>
                    <a:pt x="2043" y="587"/>
                  </a:cubicBezTo>
                  <a:cubicBezTo>
                    <a:pt x="2051" y="587"/>
                    <a:pt x="2056" y="603"/>
                    <a:pt x="2060" y="620"/>
                  </a:cubicBezTo>
                  <a:cubicBezTo>
                    <a:pt x="2067" y="636"/>
                    <a:pt x="2073" y="652"/>
                    <a:pt x="2076" y="652"/>
                  </a:cubicBezTo>
                  <a:cubicBezTo>
                    <a:pt x="2077" y="652"/>
                    <a:pt x="2078" y="650"/>
                    <a:pt x="2079" y="645"/>
                  </a:cubicBezTo>
                  <a:cubicBezTo>
                    <a:pt x="2082" y="623"/>
                    <a:pt x="2107" y="608"/>
                    <a:pt x="2123" y="589"/>
                  </a:cubicBezTo>
                  <a:cubicBezTo>
                    <a:pt x="2127" y="584"/>
                    <a:pt x="2129" y="582"/>
                    <a:pt x="2132" y="582"/>
                  </a:cubicBezTo>
                  <a:cubicBezTo>
                    <a:pt x="2138" y="582"/>
                    <a:pt x="2139" y="597"/>
                    <a:pt x="2129" y="611"/>
                  </a:cubicBezTo>
                  <a:cubicBezTo>
                    <a:pt x="2123" y="633"/>
                    <a:pt x="2123" y="633"/>
                    <a:pt x="2142" y="658"/>
                  </a:cubicBezTo>
                  <a:cubicBezTo>
                    <a:pt x="2145" y="658"/>
                    <a:pt x="2150" y="659"/>
                    <a:pt x="2156" y="659"/>
                  </a:cubicBezTo>
                  <a:cubicBezTo>
                    <a:pt x="2165" y="659"/>
                    <a:pt x="2174" y="656"/>
                    <a:pt x="2176" y="642"/>
                  </a:cubicBezTo>
                  <a:cubicBezTo>
                    <a:pt x="2177" y="636"/>
                    <a:pt x="2185" y="633"/>
                    <a:pt x="2196" y="633"/>
                  </a:cubicBezTo>
                  <a:cubicBezTo>
                    <a:pt x="2216" y="633"/>
                    <a:pt x="2245" y="643"/>
                    <a:pt x="2252" y="658"/>
                  </a:cubicBezTo>
                  <a:lnTo>
                    <a:pt x="2270" y="661"/>
                  </a:lnTo>
                  <a:cubicBezTo>
                    <a:pt x="2271" y="661"/>
                    <a:pt x="2272" y="661"/>
                    <a:pt x="2273" y="661"/>
                  </a:cubicBezTo>
                  <a:cubicBezTo>
                    <a:pt x="2284" y="661"/>
                    <a:pt x="2295" y="648"/>
                    <a:pt x="2305" y="648"/>
                  </a:cubicBezTo>
                  <a:cubicBezTo>
                    <a:pt x="2306" y="648"/>
                    <a:pt x="2307" y="648"/>
                    <a:pt x="2308" y="648"/>
                  </a:cubicBezTo>
                  <a:cubicBezTo>
                    <a:pt x="2308" y="648"/>
                    <a:pt x="2317" y="648"/>
                    <a:pt x="2330" y="630"/>
                  </a:cubicBezTo>
                  <a:cubicBezTo>
                    <a:pt x="2343" y="633"/>
                    <a:pt x="2352" y="636"/>
                    <a:pt x="2349" y="655"/>
                  </a:cubicBezTo>
                  <a:cubicBezTo>
                    <a:pt x="2358" y="636"/>
                    <a:pt x="2363" y="627"/>
                    <a:pt x="2365" y="627"/>
                  </a:cubicBezTo>
                  <a:cubicBezTo>
                    <a:pt x="2368" y="627"/>
                    <a:pt x="2369" y="637"/>
                    <a:pt x="2371" y="658"/>
                  </a:cubicBezTo>
                  <a:cubicBezTo>
                    <a:pt x="2366" y="680"/>
                    <a:pt x="2364" y="691"/>
                    <a:pt x="2365" y="691"/>
                  </a:cubicBezTo>
                  <a:cubicBezTo>
                    <a:pt x="2366" y="691"/>
                    <a:pt x="2371" y="681"/>
                    <a:pt x="2380" y="661"/>
                  </a:cubicBezTo>
                  <a:cubicBezTo>
                    <a:pt x="2386" y="652"/>
                    <a:pt x="2389" y="647"/>
                    <a:pt x="2392" y="647"/>
                  </a:cubicBezTo>
                  <a:cubicBezTo>
                    <a:pt x="2395" y="647"/>
                    <a:pt x="2397" y="653"/>
                    <a:pt x="2402" y="664"/>
                  </a:cubicBezTo>
                  <a:cubicBezTo>
                    <a:pt x="2399" y="676"/>
                    <a:pt x="2401" y="682"/>
                    <a:pt x="2404" y="682"/>
                  </a:cubicBezTo>
                  <a:cubicBezTo>
                    <a:pt x="2407" y="682"/>
                    <a:pt x="2410" y="677"/>
                    <a:pt x="2411" y="667"/>
                  </a:cubicBezTo>
                  <a:cubicBezTo>
                    <a:pt x="2422" y="645"/>
                    <a:pt x="2439" y="631"/>
                    <a:pt x="2449" y="631"/>
                  </a:cubicBezTo>
                  <a:cubicBezTo>
                    <a:pt x="2456" y="631"/>
                    <a:pt x="2459" y="638"/>
                    <a:pt x="2455" y="655"/>
                  </a:cubicBezTo>
                  <a:cubicBezTo>
                    <a:pt x="2455" y="655"/>
                    <a:pt x="2456" y="655"/>
                    <a:pt x="2457" y="655"/>
                  </a:cubicBezTo>
                  <a:cubicBezTo>
                    <a:pt x="2462" y="655"/>
                    <a:pt x="2471" y="653"/>
                    <a:pt x="2480" y="639"/>
                  </a:cubicBezTo>
                  <a:cubicBezTo>
                    <a:pt x="2490" y="619"/>
                    <a:pt x="2494" y="609"/>
                    <a:pt x="2496" y="609"/>
                  </a:cubicBezTo>
                  <a:lnTo>
                    <a:pt x="2496" y="609"/>
                  </a:lnTo>
                  <a:cubicBezTo>
                    <a:pt x="2498" y="609"/>
                    <a:pt x="2496" y="620"/>
                    <a:pt x="2493" y="642"/>
                  </a:cubicBezTo>
                  <a:cubicBezTo>
                    <a:pt x="2495" y="664"/>
                    <a:pt x="2498" y="675"/>
                    <a:pt x="2504" y="675"/>
                  </a:cubicBezTo>
                  <a:cubicBezTo>
                    <a:pt x="2509" y="675"/>
                    <a:pt x="2515" y="666"/>
                    <a:pt x="2524" y="648"/>
                  </a:cubicBezTo>
                  <a:cubicBezTo>
                    <a:pt x="2524" y="648"/>
                    <a:pt x="2529" y="641"/>
                    <a:pt x="2535" y="641"/>
                  </a:cubicBezTo>
                  <a:cubicBezTo>
                    <a:pt x="2538" y="641"/>
                    <a:pt x="2541" y="643"/>
                    <a:pt x="2543" y="651"/>
                  </a:cubicBezTo>
                  <a:cubicBezTo>
                    <a:pt x="2555" y="667"/>
                    <a:pt x="2584" y="686"/>
                    <a:pt x="2602" y="686"/>
                  </a:cubicBezTo>
                  <a:cubicBezTo>
                    <a:pt x="2612" y="686"/>
                    <a:pt x="2619" y="680"/>
                    <a:pt x="2618" y="664"/>
                  </a:cubicBezTo>
                  <a:lnTo>
                    <a:pt x="2618" y="664"/>
                  </a:lnTo>
                  <a:lnTo>
                    <a:pt x="2637" y="670"/>
                  </a:lnTo>
                  <a:cubicBezTo>
                    <a:pt x="2647" y="684"/>
                    <a:pt x="2655" y="690"/>
                    <a:pt x="2662" y="690"/>
                  </a:cubicBezTo>
                  <a:cubicBezTo>
                    <a:pt x="2668" y="690"/>
                    <a:pt x="2674" y="685"/>
                    <a:pt x="2681" y="677"/>
                  </a:cubicBezTo>
                  <a:lnTo>
                    <a:pt x="2693" y="658"/>
                  </a:lnTo>
                  <a:lnTo>
                    <a:pt x="2693" y="658"/>
                  </a:lnTo>
                  <a:cubicBezTo>
                    <a:pt x="2690" y="680"/>
                    <a:pt x="2697" y="702"/>
                    <a:pt x="2709" y="705"/>
                  </a:cubicBezTo>
                  <a:cubicBezTo>
                    <a:pt x="2712" y="706"/>
                    <a:pt x="2714" y="706"/>
                    <a:pt x="2715" y="706"/>
                  </a:cubicBezTo>
                  <a:cubicBezTo>
                    <a:pt x="2719" y="706"/>
                    <a:pt x="2719" y="702"/>
                    <a:pt x="2722" y="686"/>
                  </a:cubicBezTo>
                  <a:cubicBezTo>
                    <a:pt x="2717" y="670"/>
                    <a:pt x="2721" y="666"/>
                    <a:pt x="2728" y="666"/>
                  </a:cubicBezTo>
                  <a:cubicBezTo>
                    <a:pt x="2731" y="666"/>
                    <a:pt x="2734" y="666"/>
                    <a:pt x="2737" y="667"/>
                  </a:cubicBezTo>
                  <a:cubicBezTo>
                    <a:pt x="2747" y="670"/>
                    <a:pt x="2753" y="692"/>
                    <a:pt x="2750" y="714"/>
                  </a:cubicBezTo>
                  <a:lnTo>
                    <a:pt x="2759" y="714"/>
                  </a:lnTo>
                  <a:cubicBezTo>
                    <a:pt x="2765" y="691"/>
                    <a:pt x="2770" y="682"/>
                    <a:pt x="2773" y="682"/>
                  </a:cubicBezTo>
                  <a:cubicBezTo>
                    <a:pt x="2775" y="682"/>
                    <a:pt x="2776" y="687"/>
                    <a:pt x="2775" y="695"/>
                  </a:cubicBezTo>
                  <a:cubicBezTo>
                    <a:pt x="2781" y="717"/>
                    <a:pt x="2791" y="720"/>
                    <a:pt x="2803" y="724"/>
                  </a:cubicBezTo>
                  <a:cubicBezTo>
                    <a:pt x="2804" y="716"/>
                    <a:pt x="2806" y="714"/>
                    <a:pt x="2807" y="714"/>
                  </a:cubicBezTo>
                  <a:lnTo>
                    <a:pt x="2807" y="714"/>
                  </a:lnTo>
                  <a:cubicBezTo>
                    <a:pt x="2809" y="714"/>
                    <a:pt x="2809" y="724"/>
                    <a:pt x="2803" y="724"/>
                  </a:cubicBezTo>
                  <a:lnTo>
                    <a:pt x="2797" y="742"/>
                  </a:lnTo>
                  <a:cubicBezTo>
                    <a:pt x="2799" y="750"/>
                    <a:pt x="2801" y="754"/>
                    <a:pt x="2803" y="754"/>
                  </a:cubicBezTo>
                  <a:cubicBezTo>
                    <a:pt x="2807" y="754"/>
                    <a:pt x="2810" y="739"/>
                    <a:pt x="2813" y="724"/>
                  </a:cubicBezTo>
                  <a:lnTo>
                    <a:pt x="2835" y="730"/>
                  </a:lnTo>
                  <a:cubicBezTo>
                    <a:pt x="2837" y="730"/>
                    <a:pt x="2839" y="730"/>
                    <a:pt x="2841" y="730"/>
                  </a:cubicBezTo>
                  <a:cubicBezTo>
                    <a:pt x="2847" y="730"/>
                    <a:pt x="2852" y="728"/>
                    <a:pt x="2847" y="711"/>
                  </a:cubicBezTo>
                  <a:cubicBezTo>
                    <a:pt x="2850" y="689"/>
                    <a:pt x="2856" y="670"/>
                    <a:pt x="2866" y="670"/>
                  </a:cubicBezTo>
                  <a:cubicBezTo>
                    <a:pt x="2867" y="664"/>
                    <a:pt x="2868" y="663"/>
                    <a:pt x="2869" y="663"/>
                  </a:cubicBezTo>
                  <a:lnTo>
                    <a:pt x="2869" y="663"/>
                  </a:lnTo>
                  <a:cubicBezTo>
                    <a:pt x="2871" y="663"/>
                    <a:pt x="2872" y="671"/>
                    <a:pt x="2868" y="671"/>
                  </a:cubicBezTo>
                  <a:cubicBezTo>
                    <a:pt x="2867" y="671"/>
                    <a:pt x="2866" y="670"/>
                    <a:pt x="2866" y="670"/>
                  </a:cubicBezTo>
                  <a:lnTo>
                    <a:pt x="2866" y="670"/>
                  </a:lnTo>
                  <a:cubicBezTo>
                    <a:pt x="2863" y="692"/>
                    <a:pt x="2856" y="711"/>
                    <a:pt x="2869" y="714"/>
                  </a:cubicBezTo>
                  <a:cubicBezTo>
                    <a:pt x="2878" y="717"/>
                    <a:pt x="2875" y="736"/>
                    <a:pt x="2875" y="736"/>
                  </a:cubicBezTo>
                  <a:cubicBezTo>
                    <a:pt x="2866" y="756"/>
                    <a:pt x="2873" y="763"/>
                    <a:pt x="2883" y="763"/>
                  </a:cubicBezTo>
                  <a:cubicBezTo>
                    <a:pt x="2894" y="763"/>
                    <a:pt x="2910" y="755"/>
                    <a:pt x="2916" y="745"/>
                  </a:cubicBezTo>
                  <a:cubicBezTo>
                    <a:pt x="2929" y="728"/>
                    <a:pt x="2939" y="719"/>
                    <a:pt x="2945" y="719"/>
                  </a:cubicBezTo>
                  <a:cubicBezTo>
                    <a:pt x="2951" y="719"/>
                    <a:pt x="2952" y="730"/>
                    <a:pt x="2947" y="752"/>
                  </a:cubicBezTo>
                  <a:cubicBezTo>
                    <a:pt x="2946" y="764"/>
                    <a:pt x="2947" y="769"/>
                    <a:pt x="2950" y="769"/>
                  </a:cubicBezTo>
                  <a:cubicBezTo>
                    <a:pt x="2957" y="769"/>
                    <a:pt x="2976" y="738"/>
                    <a:pt x="2991" y="695"/>
                  </a:cubicBezTo>
                  <a:lnTo>
                    <a:pt x="3013" y="636"/>
                  </a:lnTo>
                  <a:lnTo>
                    <a:pt x="3001" y="698"/>
                  </a:lnTo>
                  <a:cubicBezTo>
                    <a:pt x="2999" y="750"/>
                    <a:pt x="2998" y="770"/>
                    <a:pt x="3006" y="770"/>
                  </a:cubicBezTo>
                  <a:cubicBezTo>
                    <a:pt x="3011" y="770"/>
                    <a:pt x="3020" y="762"/>
                    <a:pt x="3035" y="749"/>
                  </a:cubicBezTo>
                  <a:cubicBezTo>
                    <a:pt x="3047" y="740"/>
                    <a:pt x="3053" y="735"/>
                    <a:pt x="3056" y="735"/>
                  </a:cubicBezTo>
                  <a:cubicBezTo>
                    <a:pt x="3059" y="735"/>
                    <a:pt x="3059" y="740"/>
                    <a:pt x="3057" y="752"/>
                  </a:cubicBezTo>
                  <a:cubicBezTo>
                    <a:pt x="3054" y="771"/>
                    <a:pt x="3063" y="774"/>
                    <a:pt x="3095" y="780"/>
                  </a:cubicBezTo>
                  <a:cubicBezTo>
                    <a:pt x="3107" y="783"/>
                    <a:pt x="3117" y="785"/>
                    <a:pt x="3123" y="785"/>
                  </a:cubicBezTo>
                  <a:cubicBezTo>
                    <a:pt x="3133" y="785"/>
                    <a:pt x="3138" y="780"/>
                    <a:pt x="3142" y="767"/>
                  </a:cubicBezTo>
                  <a:lnTo>
                    <a:pt x="3160" y="771"/>
                  </a:lnTo>
                  <a:cubicBezTo>
                    <a:pt x="3162" y="789"/>
                    <a:pt x="3167" y="797"/>
                    <a:pt x="3172" y="797"/>
                  </a:cubicBezTo>
                  <a:cubicBezTo>
                    <a:pt x="3179" y="797"/>
                    <a:pt x="3187" y="781"/>
                    <a:pt x="3185" y="755"/>
                  </a:cubicBezTo>
                  <a:lnTo>
                    <a:pt x="3185" y="755"/>
                  </a:lnTo>
                  <a:lnTo>
                    <a:pt x="3207" y="761"/>
                  </a:lnTo>
                  <a:lnTo>
                    <a:pt x="3204" y="780"/>
                  </a:lnTo>
                  <a:cubicBezTo>
                    <a:pt x="3198" y="802"/>
                    <a:pt x="3220" y="805"/>
                    <a:pt x="3305" y="821"/>
                  </a:cubicBezTo>
                  <a:cubicBezTo>
                    <a:pt x="3345" y="829"/>
                    <a:pt x="3370" y="834"/>
                    <a:pt x="3386" y="834"/>
                  </a:cubicBezTo>
                  <a:cubicBezTo>
                    <a:pt x="3407" y="834"/>
                    <a:pt x="3412" y="825"/>
                    <a:pt x="3417" y="802"/>
                  </a:cubicBezTo>
                  <a:cubicBezTo>
                    <a:pt x="3425" y="782"/>
                    <a:pt x="3432" y="773"/>
                    <a:pt x="3436" y="773"/>
                  </a:cubicBezTo>
                  <a:cubicBezTo>
                    <a:pt x="3440" y="773"/>
                    <a:pt x="3441" y="784"/>
                    <a:pt x="3436" y="805"/>
                  </a:cubicBezTo>
                  <a:cubicBezTo>
                    <a:pt x="3434" y="821"/>
                    <a:pt x="3436" y="836"/>
                    <a:pt x="3439" y="836"/>
                  </a:cubicBezTo>
                  <a:cubicBezTo>
                    <a:pt x="3440" y="836"/>
                    <a:pt x="3442" y="833"/>
                    <a:pt x="3442" y="827"/>
                  </a:cubicBezTo>
                  <a:cubicBezTo>
                    <a:pt x="3458" y="830"/>
                    <a:pt x="3468" y="843"/>
                    <a:pt x="3471" y="855"/>
                  </a:cubicBezTo>
                  <a:cubicBezTo>
                    <a:pt x="3482" y="877"/>
                    <a:pt x="3491" y="884"/>
                    <a:pt x="3498" y="884"/>
                  </a:cubicBezTo>
                  <a:cubicBezTo>
                    <a:pt x="3506" y="884"/>
                    <a:pt x="3511" y="873"/>
                    <a:pt x="3515" y="861"/>
                  </a:cubicBezTo>
                  <a:cubicBezTo>
                    <a:pt x="3513" y="845"/>
                    <a:pt x="3514" y="839"/>
                    <a:pt x="3515" y="839"/>
                  </a:cubicBezTo>
                  <a:cubicBezTo>
                    <a:pt x="3517" y="839"/>
                    <a:pt x="3520" y="852"/>
                    <a:pt x="3524" y="865"/>
                  </a:cubicBezTo>
                  <a:cubicBezTo>
                    <a:pt x="3529" y="881"/>
                    <a:pt x="3533" y="897"/>
                    <a:pt x="3537" y="897"/>
                  </a:cubicBezTo>
                  <a:cubicBezTo>
                    <a:pt x="3538" y="897"/>
                    <a:pt x="3539" y="895"/>
                    <a:pt x="3540" y="890"/>
                  </a:cubicBezTo>
                  <a:cubicBezTo>
                    <a:pt x="3547" y="880"/>
                    <a:pt x="3567" y="874"/>
                    <a:pt x="3584" y="874"/>
                  </a:cubicBezTo>
                  <a:cubicBezTo>
                    <a:pt x="3602" y="874"/>
                    <a:pt x="3618" y="881"/>
                    <a:pt x="3615" y="902"/>
                  </a:cubicBezTo>
                  <a:lnTo>
                    <a:pt x="3634" y="908"/>
                  </a:lnTo>
                  <a:cubicBezTo>
                    <a:pt x="3637" y="896"/>
                    <a:pt x="3645" y="893"/>
                    <a:pt x="3655" y="893"/>
                  </a:cubicBezTo>
                  <a:cubicBezTo>
                    <a:pt x="3662" y="893"/>
                    <a:pt x="3671" y="895"/>
                    <a:pt x="3681" y="896"/>
                  </a:cubicBezTo>
                  <a:cubicBezTo>
                    <a:pt x="3703" y="899"/>
                    <a:pt x="3712" y="902"/>
                    <a:pt x="3709" y="921"/>
                  </a:cubicBezTo>
                  <a:cubicBezTo>
                    <a:pt x="3700" y="932"/>
                    <a:pt x="3699" y="937"/>
                    <a:pt x="3705" y="937"/>
                  </a:cubicBezTo>
                  <a:cubicBezTo>
                    <a:pt x="3709" y="937"/>
                    <a:pt x="3717" y="934"/>
                    <a:pt x="3728" y="927"/>
                  </a:cubicBezTo>
                  <a:cubicBezTo>
                    <a:pt x="3740" y="927"/>
                    <a:pt x="3755" y="893"/>
                    <a:pt x="3767" y="893"/>
                  </a:cubicBezTo>
                  <a:cubicBezTo>
                    <a:pt x="3767" y="893"/>
                    <a:pt x="3768" y="893"/>
                    <a:pt x="3768" y="893"/>
                  </a:cubicBezTo>
                  <a:cubicBezTo>
                    <a:pt x="3771" y="872"/>
                    <a:pt x="3785" y="855"/>
                    <a:pt x="3794" y="855"/>
                  </a:cubicBezTo>
                  <a:cubicBezTo>
                    <a:pt x="3795" y="855"/>
                    <a:pt x="3796" y="855"/>
                    <a:pt x="3797" y="855"/>
                  </a:cubicBezTo>
                  <a:lnTo>
                    <a:pt x="3793" y="874"/>
                  </a:lnTo>
                  <a:lnTo>
                    <a:pt x="3784" y="915"/>
                  </a:lnTo>
                  <a:cubicBezTo>
                    <a:pt x="3788" y="916"/>
                    <a:pt x="3793" y="917"/>
                    <a:pt x="3796" y="917"/>
                  </a:cubicBezTo>
                  <a:cubicBezTo>
                    <a:pt x="3802" y="917"/>
                    <a:pt x="3807" y="913"/>
                    <a:pt x="3809" y="899"/>
                  </a:cubicBezTo>
                  <a:cubicBezTo>
                    <a:pt x="3815" y="921"/>
                    <a:pt x="3828" y="924"/>
                    <a:pt x="3847" y="927"/>
                  </a:cubicBezTo>
                  <a:cubicBezTo>
                    <a:pt x="3856" y="930"/>
                    <a:pt x="3866" y="932"/>
                    <a:pt x="3875" y="932"/>
                  </a:cubicBezTo>
                  <a:cubicBezTo>
                    <a:pt x="3886" y="932"/>
                    <a:pt x="3896" y="928"/>
                    <a:pt x="3903" y="918"/>
                  </a:cubicBezTo>
                  <a:cubicBezTo>
                    <a:pt x="3907" y="943"/>
                    <a:pt x="3927" y="958"/>
                    <a:pt x="3948" y="958"/>
                  </a:cubicBezTo>
                  <a:cubicBezTo>
                    <a:pt x="3963" y="958"/>
                    <a:pt x="3979" y="951"/>
                    <a:pt x="3988" y="934"/>
                  </a:cubicBezTo>
                  <a:cubicBezTo>
                    <a:pt x="3989" y="925"/>
                    <a:pt x="3992" y="920"/>
                    <a:pt x="3996" y="920"/>
                  </a:cubicBezTo>
                  <a:cubicBezTo>
                    <a:pt x="4000" y="920"/>
                    <a:pt x="4005" y="926"/>
                    <a:pt x="4010" y="940"/>
                  </a:cubicBezTo>
                  <a:cubicBezTo>
                    <a:pt x="4013" y="951"/>
                    <a:pt x="4015" y="957"/>
                    <a:pt x="4017" y="957"/>
                  </a:cubicBezTo>
                  <a:cubicBezTo>
                    <a:pt x="4019" y="957"/>
                    <a:pt x="4022" y="952"/>
                    <a:pt x="4028" y="943"/>
                  </a:cubicBezTo>
                  <a:cubicBezTo>
                    <a:pt x="4033" y="938"/>
                    <a:pt x="4036" y="936"/>
                    <a:pt x="4039" y="936"/>
                  </a:cubicBezTo>
                  <a:cubicBezTo>
                    <a:pt x="4047" y="936"/>
                    <a:pt x="4052" y="953"/>
                    <a:pt x="4057" y="971"/>
                  </a:cubicBezTo>
                  <a:cubicBezTo>
                    <a:pt x="4059" y="996"/>
                    <a:pt x="4063" y="1007"/>
                    <a:pt x="4070" y="1007"/>
                  </a:cubicBezTo>
                  <a:cubicBezTo>
                    <a:pt x="4074" y="1007"/>
                    <a:pt x="4079" y="1003"/>
                    <a:pt x="4085" y="996"/>
                  </a:cubicBezTo>
                  <a:cubicBezTo>
                    <a:pt x="4095" y="988"/>
                    <a:pt x="4109" y="984"/>
                    <a:pt x="4122" y="984"/>
                  </a:cubicBezTo>
                  <a:cubicBezTo>
                    <a:pt x="4128" y="984"/>
                    <a:pt x="4135" y="985"/>
                    <a:pt x="4141" y="987"/>
                  </a:cubicBezTo>
                  <a:cubicBezTo>
                    <a:pt x="4166" y="971"/>
                    <a:pt x="4176" y="971"/>
                    <a:pt x="4170" y="949"/>
                  </a:cubicBezTo>
                  <a:cubicBezTo>
                    <a:pt x="4173" y="934"/>
                    <a:pt x="4179" y="921"/>
                    <a:pt x="4188" y="912"/>
                  </a:cubicBezTo>
                  <a:cubicBezTo>
                    <a:pt x="4195" y="906"/>
                    <a:pt x="4199" y="904"/>
                    <a:pt x="4202" y="904"/>
                  </a:cubicBezTo>
                  <a:cubicBezTo>
                    <a:pt x="4207" y="904"/>
                    <a:pt x="4205" y="912"/>
                    <a:pt x="4200" y="912"/>
                  </a:cubicBezTo>
                  <a:cubicBezTo>
                    <a:pt x="4199" y="912"/>
                    <a:pt x="4198" y="912"/>
                    <a:pt x="4198" y="912"/>
                  </a:cubicBezTo>
                  <a:cubicBezTo>
                    <a:pt x="4173" y="927"/>
                    <a:pt x="4182" y="930"/>
                    <a:pt x="4188" y="952"/>
                  </a:cubicBezTo>
                  <a:cubicBezTo>
                    <a:pt x="4195" y="968"/>
                    <a:pt x="4210" y="981"/>
                    <a:pt x="4229" y="981"/>
                  </a:cubicBezTo>
                  <a:lnTo>
                    <a:pt x="4270" y="990"/>
                  </a:lnTo>
                  <a:cubicBezTo>
                    <a:pt x="4285" y="1005"/>
                    <a:pt x="4295" y="1012"/>
                    <a:pt x="4301" y="1012"/>
                  </a:cubicBezTo>
                  <a:cubicBezTo>
                    <a:pt x="4306" y="1012"/>
                    <a:pt x="4309" y="1008"/>
                    <a:pt x="4311" y="999"/>
                  </a:cubicBezTo>
                  <a:lnTo>
                    <a:pt x="4317" y="977"/>
                  </a:lnTo>
                  <a:cubicBezTo>
                    <a:pt x="4317" y="1006"/>
                    <a:pt x="4365" y="1025"/>
                    <a:pt x="4404" y="1025"/>
                  </a:cubicBezTo>
                  <a:cubicBezTo>
                    <a:pt x="4426" y="1025"/>
                    <a:pt x="4445" y="1019"/>
                    <a:pt x="4452" y="1006"/>
                  </a:cubicBezTo>
                  <a:lnTo>
                    <a:pt x="4452" y="1006"/>
                  </a:lnTo>
                  <a:lnTo>
                    <a:pt x="4448" y="1024"/>
                  </a:lnTo>
                  <a:cubicBezTo>
                    <a:pt x="4442" y="1046"/>
                    <a:pt x="4455" y="1046"/>
                    <a:pt x="4473" y="1053"/>
                  </a:cubicBezTo>
                  <a:cubicBezTo>
                    <a:pt x="4496" y="1050"/>
                    <a:pt x="4516" y="1048"/>
                    <a:pt x="4536" y="1048"/>
                  </a:cubicBezTo>
                  <a:cubicBezTo>
                    <a:pt x="4545" y="1048"/>
                    <a:pt x="4553" y="1049"/>
                    <a:pt x="4561" y="1049"/>
                  </a:cubicBezTo>
                  <a:cubicBezTo>
                    <a:pt x="4583" y="1053"/>
                    <a:pt x="4602" y="1056"/>
                    <a:pt x="4616" y="1056"/>
                  </a:cubicBezTo>
                  <a:cubicBezTo>
                    <a:pt x="4629" y="1056"/>
                    <a:pt x="4638" y="1053"/>
                    <a:pt x="4640" y="1043"/>
                  </a:cubicBezTo>
                  <a:cubicBezTo>
                    <a:pt x="4649" y="1043"/>
                    <a:pt x="4649" y="1043"/>
                    <a:pt x="4646" y="1065"/>
                  </a:cubicBezTo>
                  <a:cubicBezTo>
                    <a:pt x="4633" y="1084"/>
                    <a:pt x="4643" y="1084"/>
                    <a:pt x="4652" y="1087"/>
                  </a:cubicBezTo>
                  <a:cubicBezTo>
                    <a:pt x="4653" y="1087"/>
                    <a:pt x="4654" y="1087"/>
                    <a:pt x="4654" y="1087"/>
                  </a:cubicBezTo>
                  <a:cubicBezTo>
                    <a:pt x="4665" y="1087"/>
                    <a:pt x="4668" y="1067"/>
                    <a:pt x="4671" y="1046"/>
                  </a:cubicBezTo>
                  <a:cubicBezTo>
                    <a:pt x="4672" y="1038"/>
                    <a:pt x="4676" y="1034"/>
                    <a:pt x="4680" y="1034"/>
                  </a:cubicBezTo>
                  <a:cubicBezTo>
                    <a:pt x="4686" y="1034"/>
                    <a:pt x="4694" y="1040"/>
                    <a:pt x="4702" y="1053"/>
                  </a:cubicBezTo>
                  <a:cubicBezTo>
                    <a:pt x="4715" y="1069"/>
                    <a:pt x="4736" y="1079"/>
                    <a:pt x="4757" y="1079"/>
                  </a:cubicBezTo>
                  <a:cubicBezTo>
                    <a:pt x="4767" y="1079"/>
                    <a:pt x="4777" y="1077"/>
                    <a:pt x="4787" y="1071"/>
                  </a:cubicBezTo>
                  <a:cubicBezTo>
                    <a:pt x="4796" y="1071"/>
                    <a:pt x="4806" y="1075"/>
                    <a:pt x="4803" y="1096"/>
                  </a:cubicBezTo>
                  <a:cubicBezTo>
                    <a:pt x="4806" y="1110"/>
                    <a:pt x="4815" y="1125"/>
                    <a:pt x="4828" y="1125"/>
                  </a:cubicBezTo>
                  <a:cubicBezTo>
                    <a:pt x="4836" y="1125"/>
                    <a:pt x="4845" y="1120"/>
                    <a:pt x="4856" y="1106"/>
                  </a:cubicBezTo>
                  <a:cubicBezTo>
                    <a:pt x="4865" y="1106"/>
                    <a:pt x="4865" y="1106"/>
                    <a:pt x="4862" y="1128"/>
                  </a:cubicBezTo>
                  <a:cubicBezTo>
                    <a:pt x="4866" y="1141"/>
                    <a:pt x="4866" y="1154"/>
                    <a:pt x="4870" y="1154"/>
                  </a:cubicBezTo>
                  <a:cubicBezTo>
                    <a:pt x="4872" y="1154"/>
                    <a:pt x="4876" y="1148"/>
                    <a:pt x="4884" y="1131"/>
                  </a:cubicBezTo>
                  <a:cubicBezTo>
                    <a:pt x="4892" y="1125"/>
                    <a:pt x="4902" y="1122"/>
                    <a:pt x="4912" y="1122"/>
                  </a:cubicBezTo>
                  <a:cubicBezTo>
                    <a:pt x="4929" y="1122"/>
                    <a:pt x="4946" y="1131"/>
                    <a:pt x="4956" y="1147"/>
                  </a:cubicBezTo>
                  <a:cubicBezTo>
                    <a:pt x="4959" y="1148"/>
                    <a:pt x="4962" y="1148"/>
                    <a:pt x="4965" y="1148"/>
                  </a:cubicBezTo>
                  <a:cubicBezTo>
                    <a:pt x="4972" y="1148"/>
                    <a:pt x="4979" y="1144"/>
                    <a:pt x="4981" y="1131"/>
                  </a:cubicBezTo>
                  <a:cubicBezTo>
                    <a:pt x="4982" y="1123"/>
                    <a:pt x="4984" y="1115"/>
                    <a:pt x="4984" y="1110"/>
                  </a:cubicBezTo>
                  <a:lnTo>
                    <a:pt x="4984" y="1110"/>
                  </a:lnTo>
                  <a:cubicBezTo>
                    <a:pt x="4986" y="1132"/>
                    <a:pt x="4987" y="1142"/>
                    <a:pt x="4990" y="1142"/>
                  </a:cubicBezTo>
                  <a:cubicBezTo>
                    <a:pt x="4992" y="1142"/>
                    <a:pt x="4997" y="1132"/>
                    <a:pt x="5006" y="1112"/>
                  </a:cubicBezTo>
                  <a:cubicBezTo>
                    <a:pt x="5008" y="1104"/>
                    <a:pt x="5010" y="1099"/>
                    <a:pt x="5013" y="1099"/>
                  </a:cubicBezTo>
                  <a:cubicBezTo>
                    <a:pt x="5015" y="1099"/>
                    <a:pt x="5017" y="1105"/>
                    <a:pt x="5016" y="1115"/>
                  </a:cubicBezTo>
                  <a:cubicBezTo>
                    <a:pt x="5022" y="1137"/>
                    <a:pt x="5034" y="1140"/>
                    <a:pt x="5034" y="1140"/>
                  </a:cubicBezTo>
                  <a:cubicBezTo>
                    <a:pt x="5050" y="1139"/>
                    <a:pt x="5066" y="1138"/>
                    <a:pt x="5083" y="1138"/>
                  </a:cubicBezTo>
                  <a:cubicBezTo>
                    <a:pt x="5106" y="1138"/>
                    <a:pt x="5130" y="1140"/>
                    <a:pt x="5154" y="1143"/>
                  </a:cubicBezTo>
                  <a:cubicBezTo>
                    <a:pt x="5198" y="1152"/>
                    <a:pt x="5227" y="1158"/>
                    <a:pt x="5246" y="1158"/>
                  </a:cubicBezTo>
                  <a:cubicBezTo>
                    <a:pt x="5262" y="1158"/>
                    <a:pt x="5270" y="1154"/>
                    <a:pt x="5273" y="1143"/>
                  </a:cubicBezTo>
                  <a:cubicBezTo>
                    <a:pt x="5278" y="1135"/>
                    <a:pt x="5282" y="1130"/>
                    <a:pt x="5284" y="1130"/>
                  </a:cubicBezTo>
                  <a:cubicBezTo>
                    <a:pt x="5286" y="1130"/>
                    <a:pt x="5288" y="1136"/>
                    <a:pt x="5291" y="1150"/>
                  </a:cubicBezTo>
                  <a:cubicBezTo>
                    <a:pt x="5298" y="1172"/>
                    <a:pt x="5310" y="1172"/>
                    <a:pt x="5320" y="1175"/>
                  </a:cubicBezTo>
                  <a:cubicBezTo>
                    <a:pt x="5329" y="1178"/>
                    <a:pt x="5342" y="1178"/>
                    <a:pt x="5335" y="1200"/>
                  </a:cubicBezTo>
                  <a:cubicBezTo>
                    <a:pt x="5346" y="1187"/>
                    <a:pt x="5350" y="1183"/>
                    <a:pt x="5354" y="1183"/>
                  </a:cubicBezTo>
                  <a:cubicBezTo>
                    <a:pt x="5356" y="1183"/>
                    <a:pt x="5358" y="1183"/>
                    <a:pt x="5360" y="1184"/>
                  </a:cubicBezTo>
                  <a:cubicBezTo>
                    <a:pt x="5359" y="1194"/>
                    <a:pt x="5361" y="1200"/>
                    <a:pt x="5365" y="1200"/>
                  </a:cubicBezTo>
                  <a:cubicBezTo>
                    <a:pt x="5369" y="1200"/>
                    <a:pt x="5375" y="1196"/>
                    <a:pt x="5382" y="1187"/>
                  </a:cubicBezTo>
                  <a:cubicBezTo>
                    <a:pt x="5392" y="1169"/>
                    <a:pt x="5396" y="1160"/>
                    <a:pt x="5398" y="1160"/>
                  </a:cubicBezTo>
                  <a:lnTo>
                    <a:pt x="5398" y="1160"/>
                  </a:lnTo>
                  <a:cubicBezTo>
                    <a:pt x="5399" y="1160"/>
                    <a:pt x="5396" y="1170"/>
                    <a:pt x="5392" y="1190"/>
                  </a:cubicBezTo>
                  <a:cubicBezTo>
                    <a:pt x="5389" y="1204"/>
                    <a:pt x="5404" y="1224"/>
                    <a:pt x="5410" y="1224"/>
                  </a:cubicBezTo>
                  <a:cubicBezTo>
                    <a:pt x="5411" y="1224"/>
                    <a:pt x="5412" y="1221"/>
                    <a:pt x="5411" y="1216"/>
                  </a:cubicBezTo>
                  <a:cubicBezTo>
                    <a:pt x="5414" y="1194"/>
                    <a:pt x="5436" y="1197"/>
                    <a:pt x="5448" y="1178"/>
                  </a:cubicBezTo>
                  <a:cubicBezTo>
                    <a:pt x="5461" y="1181"/>
                    <a:pt x="5470" y="1184"/>
                    <a:pt x="5467" y="1203"/>
                  </a:cubicBezTo>
                  <a:cubicBezTo>
                    <a:pt x="5469" y="1213"/>
                    <a:pt x="5480" y="1217"/>
                    <a:pt x="5492" y="1217"/>
                  </a:cubicBezTo>
                  <a:cubicBezTo>
                    <a:pt x="5511" y="1217"/>
                    <a:pt x="5535" y="1208"/>
                    <a:pt x="5542" y="1197"/>
                  </a:cubicBezTo>
                  <a:cubicBezTo>
                    <a:pt x="5545" y="1188"/>
                    <a:pt x="5549" y="1183"/>
                    <a:pt x="5552" y="1183"/>
                  </a:cubicBezTo>
                  <a:cubicBezTo>
                    <a:pt x="5555" y="1183"/>
                    <a:pt x="5556" y="1188"/>
                    <a:pt x="5555" y="1200"/>
                  </a:cubicBezTo>
                  <a:cubicBezTo>
                    <a:pt x="5548" y="1222"/>
                    <a:pt x="5561" y="1222"/>
                    <a:pt x="5570" y="1225"/>
                  </a:cubicBezTo>
                  <a:cubicBezTo>
                    <a:pt x="5575" y="1220"/>
                    <a:pt x="5577" y="1218"/>
                    <a:pt x="5579" y="1218"/>
                  </a:cubicBezTo>
                  <a:cubicBezTo>
                    <a:pt x="5583" y="1218"/>
                    <a:pt x="5579" y="1233"/>
                    <a:pt x="5577" y="1247"/>
                  </a:cubicBezTo>
                  <a:cubicBezTo>
                    <a:pt x="5564" y="1266"/>
                    <a:pt x="5573" y="1269"/>
                    <a:pt x="5595" y="1272"/>
                  </a:cubicBezTo>
                  <a:cubicBezTo>
                    <a:pt x="5601" y="1264"/>
                    <a:pt x="5613" y="1261"/>
                    <a:pt x="5627" y="1261"/>
                  </a:cubicBezTo>
                  <a:cubicBezTo>
                    <a:pt x="5644" y="1261"/>
                    <a:pt x="5666" y="1265"/>
                    <a:pt x="5683" y="1269"/>
                  </a:cubicBezTo>
                  <a:cubicBezTo>
                    <a:pt x="5692" y="1270"/>
                    <a:pt x="5699" y="1271"/>
                    <a:pt x="5706" y="1271"/>
                  </a:cubicBezTo>
                  <a:cubicBezTo>
                    <a:pt x="5739" y="1271"/>
                    <a:pt x="5754" y="1253"/>
                    <a:pt x="5777" y="1222"/>
                  </a:cubicBezTo>
                  <a:lnTo>
                    <a:pt x="5796" y="1184"/>
                  </a:lnTo>
                  <a:lnTo>
                    <a:pt x="5787" y="1225"/>
                  </a:lnTo>
                  <a:cubicBezTo>
                    <a:pt x="5787" y="1247"/>
                    <a:pt x="5787" y="1266"/>
                    <a:pt x="5787" y="1288"/>
                  </a:cubicBezTo>
                  <a:cubicBezTo>
                    <a:pt x="5787" y="1288"/>
                    <a:pt x="5788" y="1288"/>
                    <a:pt x="5788" y="1288"/>
                  </a:cubicBezTo>
                  <a:cubicBezTo>
                    <a:pt x="5797" y="1288"/>
                    <a:pt x="5802" y="1268"/>
                    <a:pt x="5805" y="1250"/>
                  </a:cubicBezTo>
                  <a:cubicBezTo>
                    <a:pt x="5807" y="1240"/>
                    <a:pt x="5809" y="1235"/>
                    <a:pt x="5814" y="1235"/>
                  </a:cubicBezTo>
                  <a:cubicBezTo>
                    <a:pt x="5819" y="1235"/>
                    <a:pt x="5826" y="1242"/>
                    <a:pt x="5837" y="1256"/>
                  </a:cubicBezTo>
                  <a:cubicBezTo>
                    <a:pt x="5845" y="1270"/>
                    <a:pt x="5853" y="1276"/>
                    <a:pt x="5860" y="1276"/>
                  </a:cubicBezTo>
                  <a:cubicBezTo>
                    <a:pt x="5866" y="1276"/>
                    <a:pt x="5872" y="1271"/>
                    <a:pt x="5877" y="1263"/>
                  </a:cubicBezTo>
                  <a:cubicBezTo>
                    <a:pt x="5890" y="1266"/>
                    <a:pt x="5899" y="1269"/>
                    <a:pt x="5906" y="1291"/>
                  </a:cubicBezTo>
                  <a:cubicBezTo>
                    <a:pt x="5915" y="1291"/>
                    <a:pt x="5915" y="1291"/>
                    <a:pt x="5918" y="1272"/>
                  </a:cubicBezTo>
                  <a:cubicBezTo>
                    <a:pt x="5921" y="1262"/>
                    <a:pt x="5925" y="1257"/>
                    <a:pt x="5928" y="1257"/>
                  </a:cubicBezTo>
                  <a:cubicBezTo>
                    <a:pt x="5933" y="1257"/>
                    <a:pt x="5937" y="1263"/>
                    <a:pt x="5940" y="1275"/>
                  </a:cubicBezTo>
                  <a:cubicBezTo>
                    <a:pt x="5942" y="1303"/>
                    <a:pt x="5955" y="1316"/>
                    <a:pt x="5966" y="1316"/>
                  </a:cubicBezTo>
                  <a:cubicBezTo>
                    <a:pt x="5972" y="1316"/>
                    <a:pt x="5977" y="1311"/>
                    <a:pt x="5978" y="1303"/>
                  </a:cubicBezTo>
                  <a:cubicBezTo>
                    <a:pt x="5982" y="1289"/>
                    <a:pt x="5989" y="1287"/>
                    <a:pt x="5996" y="1287"/>
                  </a:cubicBezTo>
                  <a:cubicBezTo>
                    <a:pt x="5998" y="1287"/>
                    <a:pt x="6000" y="1288"/>
                    <a:pt x="6003" y="1288"/>
                  </a:cubicBezTo>
                  <a:cubicBezTo>
                    <a:pt x="6007" y="1289"/>
                    <a:pt x="6011" y="1290"/>
                    <a:pt x="6015" y="1290"/>
                  </a:cubicBezTo>
                  <a:cubicBezTo>
                    <a:pt x="6025" y="1290"/>
                    <a:pt x="6033" y="1284"/>
                    <a:pt x="6037" y="1275"/>
                  </a:cubicBezTo>
                  <a:lnTo>
                    <a:pt x="6059" y="1278"/>
                  </a:lnTo>
                  <a:cubicBezTo>
                    <a:pt x="6069" y="1281"/>
                    <a:pt x="6056" y="1297"/>
                    <a:pt x="6047" y="1297"/>
                  </a:cubicBezTo>
                  <a:lnTo>
                    <a:pt x="6053" y="1319"/>
                  </a:lnTo>
                  <a:cubicBezTo>
                    <a:pt x="6060" y="1320"/>
                    <a:pt x="6066" y="1321"/>
                    <a:pt x="6072" y="1321"/>
                  </a:cubicBezTo>
                  <a:cubicBezTo>
                    <a:pt x="6081" y="1321"/>
                    <a:pt x="6089" y="1318"/>
                    <a:pt x="6097" y="1306"/>
                  </a:cubicBezTo>
                  <a:cubicBezTo>
                    <a:pt x="6106" y="1288"/>
                    <a:pt x="6111" y="1279"/>
                    <a:pt x="6112" y="1279"/>
                  </a:cubicBezTo>
                  <a:lnTo>
                    <a:pt x="6112" y="1279"/>
                  </a:lnTo>
                  <a:cubicBezTo>
                    <a:pt x="6114" y="1279"/>
                    <a:pt x="6113" y="1289"/>
                    <a:pt x="6109" y="1310"/>
                  </a:cubicBezTo>
                  <a:cubicBezTo>
                    <a:pt x="6105" y="1324"/>
                    <a:pt x="6109" y="1340"/>
                    <a:pt x="6117" y="1340"/>
                  </a:cubicBezTo>
                  <a:cubicBezTo>
                    <a:pt x="6119" y="1340"/>
                    <a:pt x="6122" y="1338"/>
                    <a:pt x="6125" y="1335"/>
                  </a:cubicBezTo>
                  <a:cubicBezTo>
                    <a:pt x="6133" y="1318"/>
                    <a:pt x="6138" y="1312"/>
                    <a:pt x="6142" y="1312"/>
                  </a:cubicBezTo>
                  <a:cubicBezTo>
                    <a:pt x="6147" y="1312"/>
                    <a:pt x="6149" y="1325"/>
                    <a:pt x="6147" y="1338"/>
                  </a:cubicBezTo>
                  <a:cubicBezTo>
                    <a:pt x="6137" y="1357"/>
                    <a:pt x="6132" y="1367"/>
                    <a:pt x="6137" y="1367"/>
                  </a:cubicBezTo>
                  <a:cubicBezTo>
                    <a:pt x="6142" y="1367"/>
                    <a:pt x="6154" y="1359"/>
                    <a:pt x="6178" y="1344"/>
                  </a:cubicBezTo>
                  <a:cubicBezTo>
                    <a:pt x="6180" y="1344"/>
                    <a:pt x="6183" y="1345"/>
                    <a:pt x="6186" y="1345"/>
                  </a:cubicBezTo>
                  <a:cubicBezTo>
                    <a:pt x="6203" y="1345"/>
                    <a:pt x="6230" y="1339"/>
                    <a:pt x="6255" y="1339"/>
                  </a:cubicBezTo>
                  <a:cubicBezTo>
                    <a:pt x="6262" y="1339"/>
                    <a:pt x="6269" y="1340"/>
                    <a:pt x="6275" y="1341"/>
                  </a:cubicBezTo>
                  <a:cubicBezTo>
                    <a:pt x="6316" y="1350"/>
                    <a:pt x="6338" y="1353"/>
                    <a:pt x="6344" y="1375"/>
                  </a:cubicBezTo>
                  <a:cubicBezTo>
                    <a:pt x="6344" y="1381"/>
                    <a:pt x="6343" y="1385"/>
                    <a:pt x="6343" y="1389"/>
                  </a:cubicBezTo>
                  <a:lnTo>
                    <a:pt x="6343" y="1389"/>
                  </a:lnTo>
                  <a:cubicBezTo>
                    <a:pt x="6347" y="1367"/>
                    <a:pt x="6355" y="1360"/>
                    <a:pt x="6369" y="1360"/>
                  </a:cubicBezTo>
                  <a:cubicBezTo>
                    <a:pt x="6375" y="1360"/>
                    <a:pt x="6383" y="1361"/>
                    <a:pt x="6391" y="1363"/>
                  </a:cubicBezTo>
                  <a:cubicBezTo>
                    <a:pt x="6400" y="1373"/>
                    <a:pt x="6411" y="1378"/>
                    <a:pt x="6423" y="1378"/>
                  </a:cubicBezTo>
                  <a:cubicBezTo>
                    <a:pt x="6437" y="1378"/>
                    <a:pt x="6450" y="1370"/>
                    <a:pt x="6457" y="1357"/>
                  </a:cubicBezTo>
                  <a:lnTo>
                    <a:pt x="6435" y="1350"/>
                  </a:lnTo>
                  <a:cubicBezTo>
                    <a:pt x="6440" y="1328"/>
                    <a:pt x="6445" y="1319"/>
                    <a:pt x="6452" y="1319"/>
                  </a:cubicBezTo>
                  <a:cubicBezTo>
                    <a:pt x="6457" y="1319"/>
                    <a:pt x="6464" y="1326"/>
                    <a:pt x="6473" y="1338"/>
                  </a:cubicBezTo>
                  <a:cubicBezTo>
                    <a:pt x="6482" y="1341"/>
                    <a:pt x="6479" y="1360"/>
                    <a:pt x="6473" y="1382"/>
                  </a:cubicBezTo>
                  <a:cubicBezTo>
                    <a:pt x="6470" y="1400"/>
                    <a:pt x="6476" y="1422"/>
                    <a:pt x="6489" y="1426"/>
                  </a:cubicBezTo>
                  <a:cubicBezTo>
                    <a:pt x="6491" y="1426"/>
                    <a:pt x="6494" y="1427"/>
                    <a:pt x="6496" y="1427"/>
                  </a:cubicBezTo>
                  <a:cubicBezTo>
                    <a:pt x="6502" y="1427"/>
                    <a:pt x="6506" y="1423"/>
                    <a:pt x="6501" y="1407"/>
                  </a:cubicBezTo>
                  <a:cubicBezTo>
                    <a:pt x="6504" y="1388"/>
                    <a:pt x="6504" y="1388"/>
                    <a:pt x="6517" y="1388"/>
                  </a:cubicBezTo>
                  <a:cubicBezTo>
                    <a:pt x="6520" y="1390"/>
                    <a:pt x="6524" y="1390"/>
                    <a:pt x="6527" y="1390"/>
                  </a:cubicBezTo>
                  <a:cubicBezTo>
                    <a:pt x="6537" y="1390"/>
                    <a:pt x="6547" y="1385"/>
                    <a:pt x="6551" y="1375"/>
                  </a:cubicBezTo>
                  <a:cubicBezTo>
                    <a:pt x="6554" y="1358"/>
                    <a:pt x="6562" y="1356"/>
                    <a:pt x="6570" y="1356"/>
                  </a:cubicBezTo>
                  <a:cubicBezTo>
                    <a:pt x="6572" y="1356"/>
                    <a:pt x="6574" y="1357"/>
                    <a:pt x="6576" y="1357"/>
                  </a:cubicBezTo>
                  <a:cubicBezTo>
                    <a:pt x="6579" y="1372"/>
                    <a:pt x="6589" y="1382"/>
                    <a:pt x="6604" y="1385"/>
                  </a:cubicBezTo>
                  <a:lnTo>
                    <a:pt x="6598" y="1407"/>
                  </a:lnTo>
                  <a:cubicBezTo>
                    <a:pt x="6598" y="1419"/>
                    <a:pt x="6598" y="1435"/>
                    <a:pt x="6601" y="1447"/>
                  </a:cubicBezTo>
                  <a:cubicBezTo>
                    <a:pt x="6602" y="1448"/>
                    <a:pt x="6603" y="1448"/>
                    <a:pt x="6604" y="1448"/>
                  </a:cubicBezTo>
                  <a:cubicBezTo>
                    <a:pt x="6614" y="1448"/>
                    <a:pt x="6617" y="1429"/>
                    <a:pt x="6617" y="1429"/>
                  </a:cubicBezTo>
                  <a:cubicBezTo>
                    <a:pt x="6618" y="1426"/>
                    <a:pt x="6624" y="1424"/>
                    <a:pt x="6635" y="1424"/>
                  </a:cubicBezTo>
                  <a:cubicBezTo>
                    <a:pt x="6693" y="1424"/>
                    <a:pt x="6876" y="1461"/>
                    <a:pt x="6902" y="1466"/>
                  </a:cubicBezTo>
                  <a:cubicBezTo>
                    <a:pt x="6913" y="1479"/>
                    <a:pt x="6928" y="1486"/>
                    <a:pt x="6937" y="1486"/>
                  </a:cubicBezTo>
                  <a:cubicBezTo>
                    <a:pt x="6945" y="1486"/>
                    <a:pt x="6949" y="1482"/>
                    <a:pt x="6946" y="1473"/>
                  </a:cubicBezTo>
                  <a:cubicBezTo>
                    <a:pt x="6947" y="1465"/>
                    <a:pt x="6957" y="1462"/>
                    <a:pt x="6972" y="1462"/>
                  </a:cubicBezTo>
                  <a:cubicBezTo>
                    <a:pt x="6994" y="1462"/>
                    <a:pt x="7028" y="1468"/>
                    <a:pt x="7065" y="1476"/>
                  </a:cubicBezTo>
                  <a:cubicBezTo>
                    <a:pt x="7109" y="1483"/>
                    <a:pt x="7145" y="1491"/>
                    <a:pt x="7168" y="1491"/>
                  </a:cubicBezTo>
                  <a:cubicBezTo>
                    <a:pt x="7183" y="1491"/>
                    <a:pt x="7192" y="1487"/>
                    <a:pt x="7194" y="1479"/>
                  </a:cubicBezTo>
                  <a:lnTo>
                    <a:pt x="7225" y="1485"/>
                  </a:lnTo>
                  <a:cubicBezTo>
                    <a:pt x="7227" y="1485"/>
                    <a:pt x="7229" y="1485"/>
                    <a:pt x="7231" y="1485"/>
                  </a:cubicBezTo>
                  <a:cubicBezTo>
                    <a:pt x="7249" y="1485"/>
                    <a:pt x="7266" y="1475"/>
                    <a:pt x="7278" y="1475"/>
                  </a:cubicBezTo>
                  <a:cubicBezTo>
                    <a:pt x="7279" y="1475"/>
                    <a:pt x="7280" y="1475"/>
                    <a:pt x="7281" y="1476"/>
                  </a:cubicBezTo>
                  <a:cubicBezTo>
                    <a:pt x="7287" y="1467"/>
                    <a:pt x="7293" y="1463"/>
                    <a:pt x="7296" y="1463"/>
                  </a:cubicBezTo>
                  <a:cubicBezTo>
                    <a:pt x="7299" y="1463"/>
                    <a:pt x="7299" y="1469"/>
                    <a:pt x="7291" y="1479"/>
                  </a:cubicBezTo>
                  <a:cubicBezTo>
                    <a:pt x="7288" y="1498"/>
                    <a:pt x="7285" y="1520"/>
                    <a:pt x="7294" y="1520"/>
                  </a:cubicBezTo>
                  <a:cubicBezTo>
                    <a:pt x="7297" y="1520"/>
                    <a:pt x="7299" y="1521"/>
                    <a:pt x="7301" y="1521"/>
                  </a:cubicBezTo>
                  <a:cubicBezTo>
                    <a:pt x="7317" y="1521"/>
                    <a:pt x="7319" y="1502"/>
                    <a:pt x="7322" y="1485"/>
                  </a:cubicBezTo>
                  <a:cubicBezTo>
                    <a:pt x="7325" y="1468"/>
                    <a:pt x="7333" y="1466"/>
                    <a:pt x="7336" y="1466"/>
                  </a:cubicBezTo>
                  <a:cubicBezTo>
                    <a:pt x="7337" y="1466"/>
                    <a:pt x="7338" y="1466"/>
                    <a:pt x="7338" y="1466"/>
                  </a:cubicBezTo>
                  <a:cubicBezTo>
                    <a:pt x="7347" y="1466"/>
                    <a:pt x="7347" y="1466"/>
                    <a:pt x="7344" y="1488"/>
                  </a:cubicBezTo>
                  <a:cubicBezTo>
                    <a:pt x="7341" y="1507"/>
                    <a:pt x="7335" y="1529"/>
                    <a:pt x="7335" y="1529"/>
                  </a:cubicBezTo>
                  <a:lnTo>
                    <a:pt x="7347" y="1532"/>
                  </a:lnTo>
                  <a:cubicBezTo>
                    <a:pt x="7350" y="1515"/>
                    <a:pt x="7356" y="1513"/>
                    <a:pt x="7359" y="1513"/>
                  </a:cubicBezTo>
                  <a:cubicBezTo>
                    <a:pt x="7359" y="1513"/>
                    <a:pt x="7360" y="1513"/>
                    <a:pt x="7360" y="1513"/>
                  </a:cubicBezTo>
                  <a:cubicBezTo>
                    <a:pt x="7372" y="1513"/>
                    <a:pt x="7372" y="1513"/>
                    <a:pt x="7363" y="1554"/>
                  </a:cubicBezTo>
                  <a:cubicBezTo>
                    <a:pt x="7360" y="1577"/>
                    <a:pt x="7361" y="1588"/>
                    <a:pt x="7365" y="1588"/>
                  </a:cubicBezTo>
                  <a:cubicBezTo>
                    <a:pt x="7369" y="1588"/>
                    <a:pt x="7376" y="1578"/>
                    <a:pt x="7385" y="1560"/>
                  </a:cubicBezTo>
                  <a:lnTo>
                    <a:pt x="7410" y="1545"/>
                  </a:lnTo>
                  <a:cubicBezTo>
                    <a:pt x="7411" y="1558"/>
                    <a:pt x="7415" y="1563"/>
                    <a:pt x="7420" y="1563"/>
                  </a:cubicBezTo>
                  <a:cubicBezTo>
                    <a:pt x="7430" y="1563"/>
                    <a:pt x="7445" y="1543"/>
                    <a:pt x="7454" y="1532"/>
                  </a:cubicBezTo>
                  <a:cubicBezTo>
                    <a:pt x="7455" y="1554"/>
                    <a:pt x="7459" y="1565"/>
                    <a:pt x="7464" y="1565"/>
                  </a:cubicBezTo>
                  <a:cubicBezTo>
                    <a:pt x="7469" y="1565"/>
                    <a:pt x="7476" y="1556"/>
                    <a:pt x="7485" y="1538"/>
                  </a:cubicBezTo>
                  <a:cubicBezTo>
                    <a:pt x="7487" y="1528"/>
                    <a:pt x="7490" y="1523"/>
                    <a:pt x="7494" y="1523"/>
                  </a:cubicBezTo>
                  <a:cubicBezTo>
                    <a:pt x="7499" y="1523"/>
                    <a:pt x="7504" y="1530"/>
                    <a:pt x="7507" y="1541"/>
                  </a:cubicBezTo>
                  <a:cubicBezTo>
                    <a:pt x="7513" y="1563"/>
                    <a:pt x="7523" y="1567"/>
                    <a:pt x="7545" y="1570"/>
                  </a:cubicBezTo>
                  <a:cubicBezTo>
                    <a:pt x="7550" y="1564"/>
                    <a:pt x="7561" y="1561"/>
                    <a:pt x="7576" y="1561"/>
                  </a:cubicBezTo>
                  <a:cubicBezTo>
                    <a:pt x="7609" y="1561"/>
                    <a:pt x="7660" y="1572"/>
                    <a:pt x="7717" y="1582"/>
                  </a:cubicBezTo>
                  <a:cubicBezTo>
                    <a:pt x="7776" y="1594"/>
                    <a:pt x="7822" y="1603"/>
                    <a:pt x="7850" y="1603"/>
                  </a:cubicBezTo>
                  <a:cubicBezTo>
                    <a:pt x="7866" y="1603"/>
                    <a:pt x="7876" y="1600"/>
                    <a:pt x="7877" y="1592"/>
                  </a:cubicBezTo>
                  <a:cubicBezTo>
                    <a:pt x="7886" y="1595"/>
                    <a:pt x="7886" y="1595"/>
                    <a:pt x="7892" y="1617"/>
                  </a:cubicBezTo>
                  <a:cubicBezTo>
                    <a:pt x="7891" y="1626"/>
                    <a:pt x="7893" y="1632"/>
                    <a:pt x="7896" y="1632"/>
                  </a:cubicBezTo>
                  <a:cubicBezTo>
                    <a:pt x="7901" y="1632"/>
                    <a:pt x="7909" y="1622"/>
                    <a:pt x="7918" y="1601"/>
                  </a:cubicBezTo>
                  <a:cubicBezTo>
                    <a:pt x="7926" y="1590"/>
                    <a:pt x="7931" y="1579"/>
                    <a:pt x="7933" y="1579"/>
                  </a:cubicBezTo>
                  <a:lnTo>
                    <a:pt x="7933" y="1579"/>
                  </a:lnTo>
                  <a:cubicBezTo>
                    <a:pt x="7934" y="1579"/>
                    <a:pt x="7933" y="1585"/>
                    <a:pt x="7930" y="1604"/>
                  </a:cubicBezTo>
                  <a:cubicBezTo>
                    <a:pt x="7924" y="1623"/>
                    <a:pt x="7946" y="1626"/>
                    <a:pt x="7986" y="1635"/>
                  </a:cubicBezTo>
                  <a:cubicBezTo>
                    <a:pt x="8003" y="1639"/>
                    <a:pt x="8023" y="1643"/>
                    <a:pt x="8039" y="1643"/>
                  </a:cubicBezTo>
                  <a:cubicBezTo>
                    <a:pt x="8053" y="1643"/>
                    <a:pt x="8063" y="1640"/>
                    <a:pt x="8065" y="1629"/>
                  </a:cubicBezTo>
                  <a:cubicBezTo>
                    <a:pt x="8077" y="1622"/>
                    <a:pt x="8083" y="1618"/>
                    <a:pt x="8085" y="1618"/>
                  </a:cubicBezTo>
                  <a:lnTo>
                    <a:pt x="8085" y="1618"/>
                  </a:lnTo>
                  <a:cubicBezTo>
                    <a:pt x="8086" y="1618"/>
                    <a:pt x="8082" y="1623"/>
                    <a:pt x="8074" y="1632"/>
                  </a:cubicBezTo>
                  <a:cubicBezTo>
                    <a:pt x="8063" y="1659"/>
                    <a:pt x="8083" y="1682"/>
                    <a:pt x="8109" y="1682"/>
                  </a:cubicBezTo>
                  <a:cubicBezTo>
                    <a:pt x="8121" y="1682"/>
                    <a:pt x="8134" y="1677"/>
                    <a:pt x="8146" y="1667"/>
                  </a:cubicBezTo>
                  <a:cubicBezTo>
                    <a:pt x="8156" y="1670"/>
                    <a:pt x="8165" y="1670"/>
                    <a:pt x="8162" y="1692"/>
                  </a:cubicBezTo>
                  <a:cubicBezTo>
                    <a:pt x="8167" y="1693"/>
                    <a:pt x="8172" y="1693"/>
                    <a:pt x="8177" y="1693"/>
                  </a:cubicBezTo>
                  <a:cubicBezTo>
                    <a:pt x="8191" y="1693"/>
                    <a:pt x="8207" y="1690"/>
                    <a:pt x="8218" y="1682"/>
                  </a:cubicBezTo>
                  <a:lnTo>
                    <a:pt x="8290" y="1695"/>
                  </a:lnTo>
                  <a:cubicBezTo>
                    <a:pt x="8306" y="1695"/>
                    <a:pt x="8325" y="1692"/>
                    <a:pt x="8337" y="1682"/>
                  </a:cubicBezTo>
                  <a:cubicBezTo>
                    <a:pt x="8344" y="1685"/>
                    <a:pt x="8352" y="1687"/>
                    <a:pt x="8352" y="1687"/>
                  </a:cubicBezTo>
                  <a:cubicBezTo>
                    <a:pt x="8352" y="1687"/>
                    <a:pt x="8351" y="1687"/>
                    <a:pt x="8347" y="1686"/>
                  </a:cubicBezTo>
                  <a:lnTo>
                    <a:pt x="8347" y="1686"/>
                  </a:lnTo>
                  <a:cubicBezTo>
                    <a:pt x="8344" y="1704"/>
                    <a:pt x="8397" y="1717"/>
                    <a:pt x="8469" y="1729"/>
                  </a:cubicBezTo>
                  <a:cubicBezTo>
                    <a:pt x="8541" y="1745"/>
                    <a:pt x="8604" y="1758"/>
                    <a:pt x="8613" y="1780"/>
                  </a:cubicBezTo>
                  <a:cubicBezTo>
                    <a:pt x="8613" y="1780"/>
                    <a:pt x="8614" y="1780"/>
                    <a:pt x="8615" y="1780"/>
                  </a:cubicBezTo>
                  <a:cubicBezTo>
                    <a:pt x="8618" y="1780"/>
                    <a:pt x="8626" y="1778"/>
                    <a:pt x="8635" y="1764"/>
                  </a:cubicBezTo>
                  <a:cubicBezTo>
                    <a:pt x="8646" y="1742"/>
                    <a:pt x="8654" y="1732"/>
                    <a:pt x="8661" y="1732"/>
                  </a:cubicBezTo>
                  <a:cubicBezTo>
                    <a:pt x="8666" y="1732"/>
                    <a:pt x="8670" y="1738"/>
                    <a:pt x="8673" y="1748"/>
                  </a:cubicBezTo>
                  <a:cubicBezTo>
                    <a:pt x="8675" y="1773"/>
                    <a:pt x="8688" y="1787"/>
                    <a:pt x="8703" y="1787"/>
                  </a:cubicBezTo>
                  <a:cubicBezTo>
                    <a:pt x="8714" y="1787"/>
                    <a:pt x="8726" y="1779"/>
                    <a:pt x="8734" y="1763"/>
                  </a:cubicBezTo>
                  <a:lnTo>
                    <a:pt x="8734" y="1763"/>
                  </a:lnTo>
                  <a:cubicBezTo>
                    <a:pt x="8733" y="1769"/>
                    <a:pt x="8731" y="1776"/>
                    <a:pt x="8729" y="1783"/>
                  </a:cubicBezTo>
                  <a:cubicBezTo>
                    <a:pt x="8731" y="1800"/>
                    <a:pt x="8738" y="1808"/>
                    <a:pt x="8748" y="1808"/>
                  </a:cubicBezTo>
                  <a:cubicBezTo>
                    <a:pt x="8760" y="1808"/>
                    <a:pt x="8777" y="1794"/>
                    <a:pt x="8786" y="1770"/>
                  </a:cubicBezTo>
                  <a:cubicBezTo>
                    <a:pt x="8790" y="1789"/>
                    <a:pt x="8797" y="1805"/>
                    <a:pt x="8805" y="1805"/>
                  </a:cubicBezTo>
                  <a:cubicBezTo>
                    <a:pt x="8807" y="1805"/>
                    <a:pt x="8811" y="1803"/>
                    <a:pt x="8814" y="1798"/>
                  </a:cubicBezTo>
                  <a:cubicBezTo>
                    <a:pt x="8823" y="1802"/>
                    <a:pt x="8823" y="1802"/>
                    <a:pt x="8817" y="1842"/>
                  </a:cubicBezTo>
                  <a:cubicBezTo>
                    <a:pt x="8814" y="1861"/>
                    <a:pt x="8811" y="1883"/>
                    <a:pt x="8820" y="1883"/>
                  </a:cubicBezTo>
                  <a:cubicBezTo>
                    <a:pt x="8821" y="1883"/>
                    <a:pt x="8821" y="1883"/>
                    <a:pt x="8822" y="1883"/>
                  </a:cubicBezTo>
                  <a:cubicBezTo>
                    <a:pt x="8830" y="1883"/>
                    <a:pt x="8836" y="1866"/>
                    <a:pt x="8839" y="1845"/>
                  </a:cubicBezTo>
                  <a:lnTo>
                    <a:pt x="8858" y="1849"/>
                  </a:lnTo>
                  <a:cubicBezTo>
                    <a:pt x="8858" y="1849"/>
                    <a:pt x="8858" y="1849"/>
                    <a:pt x="8859" y="1849"/>
                  </a:cubicBezTo>
                  <a:cubicBezTo>
                    <a:pt x="8863" y="1849"/>
                    <a:pt x="8871" y="1847"/>
                    <a:pt x="8873" y="1830"/>
                  </a:cubicBezTo>
                  <a:cubicBezTo>
                    <a:pt x="8876" y="1816"/>
                    <a:pt x="8882" y="1814"/>
                    <a:pt x="8890" y="1814"/>
                  </a:cubicBezTo>
                  <a:cubicBezTo>
                    <a:pt x="8892" y="1814"/>
                    <a:pt x="8895" y="1814"/>
                    <a:pt x="8898" y="1814"/>
                  </a:cubicBezTo>
                  <a:cubicBezTo>
                    <a:pt x="8897" y="1821"/>
                    <a:pt x="8898" y="1824"/>
                    <a:pt x="8899" y="1824"/>
                  </a:cubicBezTo>
                  <a:cubicBezTo>
                    <a:pt x="8901" y="1824"/>
                    <a:pt x="8906" y="1810"/>
                    <a:pt x="8902" y="1795"/>
                  </a:cubicBezTo>
                  <a:cubicBezTo>
                    <a:pt x="8905" y="1773"/>
                    <a:pt x="8911" y="1755"/>
                    <a:pt x="8920" y="1755"/>
                  </a:cubicBezTo>
                  <a:lnTo>
                    <a:pt x="8927" y="1714"/>
                  </a:lnTo>
                  <a:cubicBezTo>
                    <a:pt x="8936" y="1673"/>
                    <a:pt x="8939" y="1651"/>
                    <a:pt x="8924" y="1629"/>
                  </a:cubicBezTo>
                  <a:cubicBezTo>
                    <a:pt x="8898" y="1610"/>
                    <a:pt x="8879" y="1592"/>
                    <a:pt x="8865" y="1592"/>
                  </a:cubicBezTo>
                  <a:cubicBezTo>
                    <a:pt x="8857" y="1592"/>
                    <a:pt x="8852" y="1598"/>
                    <a:pt x="8848" y="1614"/>
                  </a:cubicBezTo>
                  <a:cubicBezTo>
                    <a:pt x="8848" y="1614"/>
                    <a:pt x="8838" y="1630"/>
                    <a:pt x="8826" y="1630"/>
                  </a:cubicBezTo>
                  <a:cubicBezTo>
                    <a:pt x="8825" y="1630"/>
                    <a:pt x="8824" y="1629"/>
                    <a:pt x="8823" y="1629"/>
                  </a:cubicBezTo>
                  <a:cubicBezTo>
                    <a:pt x="8814" y="1629"/>
                    <a:pt x="8808" y="1604"/>
                    <a:pt x="8808" y="1604"/>
                  </a:cubicBezTo>
                  <a:cubicBezTo>
                    <a:pt x="8811" y="1585"/>
                    <a:pt x="8770" y="1576"/>
                    <a:pt x="8717" y="1567"/>
                  </a:cubicBezTo>
                  <a:cubicBezTo>
                    <a:pt x="8654" y="1554"/>
                    <a:pt x="8623" y="1548"/>
                    <a:pt x="8616" y="1526"/>
                  </a:cubicBezTo>
                  <a:cubicBezTo>
                    <a:pt x="8610" y="1504"/>
                    <a:pt x="8598" y="1501"/>
                    <a:pt x="8598" y="1501"/>
                  </a:cubicBezTo>
                  <a:cubicBezTo>
                    <a:pt x="8596" y="1508"/>
                    <a:pt x="8587" y="1510"/>
                    <a:pt x="8572" y="1510"/>
                  </a:cubicBezTo>
                  <a:cubicBezTo>
                    <a:pt x="8547" y="1510"/>
                    <a:pt x="8505" y="1502"/>
                    <a:pt x="8460" y="1494"/>
                  </a:cubicBezTo>
                  <a:cubicBezTo>
                    <a:pt x="8411" y="1484"/>
                    <a:pt x="8364" y="1476"/>
                    <a:pt x="8336" y="1476"/>
                  </a:cubicBezTo>
                  <a:cubicBezTo>
                    <a:pt x="8320" y="1476"/>
                    <a:pt x="8310" y="1478"/>
                    <a:pt x="8309" y="1485"/>
                  </a:cubicBezTo>
                  <a:lnTo>
                    <a:pt x="8287" y="1482"/>
                  </a:lnTo>
                  <a:cubicBezTo>
                    <a:pt x="8290" y="1460"/>
                    <a:pt x="8272" y="1457"/>
                    <a:pt x="8250" y="1454"/>
                  </a:cubicBezTo>
                  <a:cubicBezTo>
                    <a:pt x="8237" y="1463"/>
                    <a:pt x="8222" y="1466"/>
                    <a:pt x="8203" y="1466"/>
                  </a:cubicBezTo>
                  <a:cubicBezTo>
                    <a:pt x="8209" y="1444"/>
                    <a:pt x="8196" y="1444"/>
                    <a:pt x="8178" y="1438"/>
                  </a:cubicBezTo>
                  <a:cubicBezTo>
                    <a:pt x="8170" y="1437"/>
                    <a:pt x="8164" y="1436"/>
                    <a:pt x="8159" y="1436"/>
                  </a:cubicBezTo>
                  <a:cubicBezTo>
                    <a:pt x="8149" y="1436"/>
                    <a:pt x="8144" y="1440"/>
                    <a:pt x="8140" y="1454"/>
                  </a:cubicBezTo>
                  <a:cubicBezTo>
                    <a:pt x="8102" y="1447"/>
                    <a:pt x="8065" y="1432"/>
                    <a:pt x="8030" y="1410"/>
                  </a:cubicBezTo>
                  <a:cubicBezTo>
                    <a:pt x="8028" y="1403"/>
                    <a:pt x="8025" y="1400"/>
                    <a:pt x="8022" y="1400"/>
                  </a:cubicBezTo>
                  <a:cubicBezTo>
                    <a:pt x="8014" y="1400"/>
                    <a:pt x="8004" y="1413"/>
                    <a:pt x="7996" y="1426"/>
                  </a:cubicBezTo>
                  <a:cubicBezTo>
                    <a:pt x="7990" y="1443"/>
                    <a:pt x="7979" y="1460"/>
                    <a:pt x="7967" y="1460"/>
                  </a:cubicBezTo>
                  <a:cubicBezTo>
                    <a:pt x="7966" y="1460"/>
                    <a:pt x="7965" y="1460"/>
                    <a:pt x="7965" y="1460"/>
                  </a:cubicBezTo>
                  <a:cubicBezTo>
                    <a:pt x="7965" y="1460"/>
                    <a:pt x="7971" y="1441"/>
                    <a:pt x="7974" y="1419"/>
                  </a:cubicBezTo>
                  <a:cubicBezTo>
                    <a:pt x="7986" y="1400"/>
                    <a:pt x="7986" y="1400"/>
                    <a:pt x="7968" y="1397"/>
                  </a:cubicBezTo>
                  <a:lnTo>
                    <a:pt x="7946" y="1394"/>
                  </a:lnTo>
                  <a:cubicBezTo>
                    <a:pt x="7945" y="1402"/>
                    <a:pt x="7936" y="1405"/>
                    <a:pt x="7921" y="1405"/>
                  </a:cubicBezTo>
                  <a:cubicBezTo>
                    <a:pt x="7898" y="1405"/>
                    <a:pt x="7861" y="1397"/>
                    <a:pt x="7817" y="1388"/>
                  </a:cubicBezTo>
                  <a:cubicBezTo>
                    <a:pt x="7764" y="1379"/>
                    <a:pt x="7731" y="1373"/>
                    <a:pt x="7712" y="1373"/>
                  </a:cubicBezTo>
                  <a:cubicBezTo>
                    <a:pt x="7697" y="1373"/>
                    <a:pt x="7690" y="1377"/>
                    <a:pt x="7689" y="1385"/>
                  </a:cubicBezTo>
                  <a:cubicBezTo>
                    <a:pt x="7686" y="1395"/>
                    <a:pt x="7683" y="1399"/>
                    <a:pt x="7677" y="1399"/>
                  </a:cubicBezTo>
                  <a:cubicBezTo>
                    <a:pt x="7670" y="1399"/>
                    <a:pt x="7660" y="1392"/>
                    <a:pt x="7645" y="1379"/>
                  </a:cubicBezTo>
                  <a:cubicBezTo>
                    <a:pt x="7611" y="1328"/>
                    <a:pt x="7600" y="1312"/>
                    <a:pt x="7592" y="1312"/>
                  </a:cubicBezTo>
                  <a:cubicBezTo>
                    <a:pt x="7588" y="1312"/>
                    <a:pt x="7584" y="1316"/>
                    <a:pt x="7579" y="1322"/>
                  </a:cubicBezTo>
                  <a:cubicBezTo>
                    <a:pt x="7592" y="1322"/>
                    <a:pt x="7585" y="1344"/>
                    <a:pt x="7582" y="1366"/>
                  </a:cubicBezTo>
                  <a:cubicBezTo>
                    <a:pt x="7579" y="1385"/>
                    <a:pt x="7575" y="1395"/>
                    <a:pt x="7571" y="1395"/>
                  </a:cubicBezTo>
                  <a:cubicBezTo>
                    <a:pt x="7567" y="1395"/>
                    <a:pt x="7563" y="1383"/>
                    <a:pt x="7563" y="1360"/>
                  </a:cubicBezTo>
                  <a:cubicBezTo>
                    <a:pt x="7567" y="1337"/>
                    <a:pt x="7517" y="1323"/>
                    <a:pt x="7469" y="1323"/>
                  </a:cubicBezTo>
                  <a:cubicBezTo>
                    <a:pt x="7433" y="1323"/>
                    <a:pt x="7399" y="1331"/>
                    <a:pt x="7391" y="1347"/>
                  </a:cubicBezTo>
                  <a:lnTo>
                    <a:pt x="7394" y="1328"/>
                  </a:lnTo>
                  <a:cubicBezTo>
                    <a:pt x="7397" y="1306"/>
                    <a:pt x="7388" y="1306"/>
                    <a:pt x="7347" y="1297"/>
                  </a:cubicBezTo>
                  <a:lnTo>
                    <a:pt x="7316" y="1291"/>
                  </a:lnTo>
                  <a:cubicBezTo>
                    <a:pt x="7313" y="1305"/>
                    <a:pt x="7303" y="1311"/>
                    <a:pt x="7292" y="1311"/>
                  </a:cubicBezTo>
                  <a:cubicBezTo>
                    <a:pt x="7273" y="1311"/>
                    <a:pt x="7249" y="1292"/>
                    <a:pt x="7253" y="1278"/>
                  </a:cubicBezTo>
                  <a:cubicBezTo>
                    <a:pt x="7247" y="1256"/>
                    <a:pt x="7247" y="1256"/>
                    <a:pt x="7225" y="1253"/>
                  </a:cubicBezTo>
                  <a:cubicBezTo>
                    <a:pt x="7212" y="1264"/>
                    <a:pt x="7198" y="1268"/>
                    <a:pt x="7186" y="1268"/>
                  </a:cubicBezTo>
                  <a:cubicBezTo>
                    <a:pt x="7159" y="1268"/>
                    <a:pt x="7138" y="1249"/>
                    <a:pt x="7140" y="1234"/>
                  </a:cubicBezTo>
                  <a:lnTo>
                    <a:pt x="7122" y="1231"/>
                  </a:lnTo>
                  <a:cubicBezTo>
                    <a:pt x="7112" y="1240"/>
                    <a:pt x="7100" y="1246"/>
                    <a:pt x="7088" y="1246"/>
                  </a:cubicBezTo>
                  <a:cubicBezTo>
                    <a:pt x="7083" y="1246"/>
                    <a:pt x="7079" y="1245"/>
                    <a:pt x="7075" y="1244"/>
                  </a:cubicBezTo>
                  <a:cubicBezTo>
                    <a:pt x="7062" y="1241"/>
                    <a:pt x="7053" y="1239"/>
                    <a:pt x="7048" y="1239"/>
                  </a:cubicBezTo>
                  <a:cubicBezTo>
                    <a:pt x="7038" y="1239"/>
                    <a:pt x="7036" y="1244"/>
                    <a:pt x="7040" y="1259"/>
                  </a:cubicBezTo>
                  <a:cubicBezTo>
                    <a:pt x="7034" y="1277"/>
                    <a:pt x="7031" y="1297"/>
                    <a:pt x="7023" y="1297"/>
                  </a:cubicBezTo>
                  <a:cubicBezTo>
                    <a:pt x="7022" y="1297"/>
                    <a:pt x="7022" y="1297"/>
                    <a:pt x="7021" y="1297"/>
                  </a:cubicBezTo>
                  <a:lnTo>
                    <a:pt x="7024" y="1278"/>
                  </a:lnTo>
                  <a:cubicBezTo>
                    <a:pt x="7028" y="1256"/>
                    <a:pt x="6996" y="1250"/>
                    <a:pt x="6955" y="1241"/>
                  </a:cubicBezTo>
                  <a:cubicBezTo>
                    <a:pt x="6902" y="1231"/>
                    <a:pt x="6883" y="1228"/>
                    <a:pt x="6877" y="1206"/>
                  </a:cubicBezTo>
                  <a:lnTo>
                    <a:pt x="6861" y="1222"/>
                  </a:lnTo>
                  <a:cubicBezTo>
                    <a:pt x="6854" y="1231"/>
                    <a:pt x="6848" y="1236"/>
                    <a:pt x="6844" y="1236"/>
                  </a:cubicBezTo>
                  <a:cubicBezTo>
                    <a:pt x="6840" y="1236"/>
                    <a:pt x="6838" y="1230"/>
                    <a:pt x="6840" y="1219"/>
                  </a:cubicBezTo>
                  <a:cubicBezTo>
                    <a:pt x="6836" y="1205"/>
                    <a:pt x="6818" y="1196"/>
                    <a:pt x="6799" y="1196"/>
                  </a:cubicBezTo>
                  <a:cubicBezTo>
                    <a:pt x="6788" y="1196"/>
                    <a:pt x="6777" y="1199"/>
                    <a:pt x="6767" y="1206"/>
                  </a:cubicBezTo>
                  <a:lnTo>
                    <a:pt x="6746" y="1200"/>
                  </a:lnTo>
                  <a:cubicBezTo>
                    <a:pt x="6744" y="1176"/>
                    <a:pt x="6734" y="1164"/>
                    <a:pt x="6723" y="1164"/>
                  </a:cubicBezTo>
                  <a:cubicBezTo>
                    <a:pt x="6713" y="1164"/>
                    <a:pt x="6703" y="1173"/>
                    <a:pt x="6695" y="1190"/>
                  </a:cubicBezTo>
                  <a:cubicBezTo>
                    <a:pt x="6698" y="1169"/>
                    <a:pt x="6686" y="1169"/>
                    <a:pt x="6677" y="1165"/>
                  </a:cubicBezTo>
                  <a:cubicBezTo>
                    <a:pt x="6667" y="1171"/>
                    <a:pt x="6655" y="1174"/>
                    <a:pt x="6645" y="1174"/>
                  </a:cubicBezTo>
                  <a:cubicBezTo>
                    <a:pt x="6627" y="1174"/>
                    <a:pt x="6612" y="1167"/>
                    <a:pt x="6614" y="1153"/>
                  </a:cubicBezTo>
                  <a:lnTo>
                    <a:pt x="6604" y="1150"/>
                  </a:lnTo>
                  <a:cubicBezTo>
                    <a:pt x="6600" y="1162"/>
                    <a:pt x="6589" y="1166"/>
                    <a:pt x="6579" y="1166"/>
                  </a:cubicBezTo>
                  <a:cubicBezTo>
                    <a:pt x="6576" y="1166"/>
                    <a:pt x="6573" y="1166"/>
                    <a:pt x="6570" y="1165"/>
                  </a:cubicBezTo>
                  <a:cubicBezTo>
                    <a:pt x="6567" y="1165"/>
                    <a:pt x="6565" y="1165"/>
                    <a:pt x="6562" y="1165"/>
                  </a:cubicBezTo>
                  <a:cubicBezTo>
                    <a:pt x="6549" y="1165"/>
                    <a:pt x="6538" y="1171"/>
                    <a:pt x="6532" y="1181"/>
                  </a:cubicBezTo>
                  <a:cubicBezTo>
                    <a:pt x="6523" y="1195"/>
                    <a:pt x="6514" y="1197"/>
                    <a:pt x="6509" y="1197"/>
                  </a:cubicBezTo>
                  <a:cubicBezTo>
                    <a:pt x="6508" y="1197"/>
                    <a:pt x="6507" y="1197"/>
                    <a:pt x="6507" y="1197"/>
                  </a:cubicBezTo>
                  <a:cubicBezTo>
                    <a:pt x="6498" y="1194"/>
                    <a:pt x="6514" y="1175"/>
                    <a:pt x="6526" y="1156"/>
                  </a:cubicBezTo>
                  <a:cubicBezTo>
                    <a:pt x="6538" y="1149"/>
                    <a:pt x="6537" y="1143"/>
                    <a:pt x="6529" y="1143"/>
                  </a:cubicBezTo>
                  <a:cubicBezTo>
                    <a:pt x="6520" y="1143"/>
                    <a:pt x="6502" y="1150"/>
                    <a:pt x="6482" y="1169"/>
                  </a:cubicBezTo>
                  <a:cubicBezTo>
                    <a:pt x="6462" y="1186"/>
                    <a:pt x="6452" y="1194"/>
                    <a:pt x="6450" y="1194"/>
                  </a:cubicBezTo>
                  <a:cubicBezTo>
                    <a:pt x="6449" y="1194"/>
                    <a:pt x="6456" y="1186"/>
                    <a:pt x="6470" y="1169"/>
                  </a:cubicBezTo>
                  <a:cubicBezTo>
                    <a:pt x="6481" y="1155"/>
                    <a:pt x="6491" y="1141"/>
                    <a:pt x="6487" y="1141"/>
                  </a:cubicBezTo>
                  <a:cubicBezTo>
                    <a:pt x="6485" y="1141"/>
                    <a:pt x="6482" y="1143"/>
                    <a:pt x="6476" y="1147"/>
                  </a:cubicBezTo>
                  <a:cubicBezTo>
                    <a:pt x="6474" y="1146"/>
                    <a:pt x="6473" y="1146"/>
                    <a:pt x="6471" y="1146"/>
                  </a:cubicBezTo>
                  <a:cubicBezTo>
                    <a:pt x="6460" y="1146"/>
                    <a:pt x="6451" y="1154"/>
                    <a:pt x="6451" y="1162"/>
                  </a:cubicBezTo>
                  <a:lnTo>
                    <a:pt x="6420" y="1156"/>
                  </a:lnTo>
                  <a:cubicBezTo>
                    <a:pt x="6401" y="1134"/>
                    <a:pt x="6391" y="1131"/>
                    <a:pt x="6379" y="1128"/>
                  </a:cubicBezTo>
                  <a:cubicBezTo>
                    <a:pt x="6373" y="1137"/>
                    <a:pt x="6370" y="1142"/>
                    <a:pt x="6367" y="1142"/>
                  </a:cubicBezTo>
                  <a:cubicBezTo>
                    <a:pt x="6365" y="1142"/>
                    <a:pt x="6363" y="1136"/>
                    <a:pt x="6360" y="1125"/>
                  </a:cubicBezTo>
                  <a:cubicBezTo>
                    <a:pt x="6361" y="1115"/>
                    <a:pt x="6360" y="1110"/>
                    <a:pt x="6358" y="1110"/>
                  </a:cubicBezTo>
                  <a:cubicBezTo>
                    <a:pt x="6355" y="1110"/>
                    <a:pt x="6350" y="1120"/>
                    <a:pt x="6344" y="1143"/>
                  </a:cubicBezTo>
                  <a:cubicBezTo>
                    <a:pt x="6339" y="1152"/>
                    <a:pt x="6333" y="1156"/>
                    <a:pt x="6328" y="1156"/>
                  </a:cubicBezTo>
                  <a:cubicBezTo>
                    <a:pt x="6322" y="1156"/>
                    <a:pt x="6317" y="1149"/>
                    <a:pt x="6313" y="1137"/>
                  </a:cubicBezTo>
                  <a:cubicBezTo>
                    <a:pt x="6319" y="1113"/>
                    <a:pt x="6316" y="1102"/>
                    <a:pt x="6313" y="1102"/>
                  </a:cubicBezTo>
                  <a:cubicBezTo>
                    <a:pt x="6311" y="1102"/>
                    <a:pt x="6308" y="1107"/>
                    <a:pt x="6307" y="1115"/>
                  </a:cubicBezTo>
                  <a:cubicBezTo>
                    <a:pt x="6294" y="1131"/>
                    <a:pt x="6282" y="1131"/>
                    <a:pt x="6282" y="1131"/>
                  </a:cubicBezTo>
                  <a:cubicBezTo>
                    <a:pt x="6285" y="1109"/>
                    <a:pt x="6191" y="1090"/>
                    <a:pt x="6097" y="1071"/>
                  </a:cubicBezTo>
                  <a:cubicBezTo>
                    <a:pt x="6087" y="1071"/>
                    <a:pt x="6072" y="1090"/>
                    <a:pt x="6069" y="1109"/>
                  </a:cubicBezTo>
                  <a:cubicBezTo>
                    <a:pt x="6066" y="1126"/>
                    <a:pt x="6065" y="1133"/>
                    <a:pt x="6064" y="1133"/>
                  </a:cubicBezTo>
                  <a:cubicBezTo>
                    <a:pt x="6063" y="1133"/>
                    <a:pt x="6063" y="1122"/>
                    <a:pt x="6059" y="1109"/>
                  </a:cubicBezTo>
                  <a:cubicBezTo>
                    <a:pt x="6059" y="1075"/>
                    <a:pt x="6054" y="1058"/>
                    <a:pt x="6049" y="1058"/>
                  </a:cubicBezTo>
                  <a:cubicBezTo>
                    <a:pt x="6044" y="1058"/>
                    <a:pt x="6039" y="1073"/>
                    <a:pt x="6037" y="1103"/>
                  </a:cubicBezTo>
                  <a:cubicBezTo>
                    <a:pt x="6039" y="1125"/>
                    <a:pt x="6040" y="1136"/>
                    <a:pt x="6038" y="1136"/>
                  </a:cubicBezTo>
                  <a:cubicBezTo>
                    <a:pt x="6037" y="1136"/>
                    <a:pt x="6034" y="1125"/>
                    <a:pt x="6028" y="1103"/>
                  </a:cubicBezTo>
                  <a:cubicBezTo>
                    <a:pt x="6025" y="1089"/>
                    <a:pt x="6023" y="1083"/>
                    <a:pt x="6020" y="1083"/>
                  </a:cubicBezTo>
                  <a:cubicBezTo>
                    <a:pt x="6017" y="1083"/>
                    <a:pt x="6013" y="1088"/>
                    <a:pt x="6006" y="1096"/>
                  </a:cubicBezTo>
                  <a:cubicBezTo>
                    <a:pt x="6004" y="1107"/>
                    <a:pt x="6001" y="1112"/>
                    <a:pt x="5999" y="1112"/>
                  </a:cubicBezTo>
                  <a:cubicBezTo>
                    <a:pt x="5997" y="1112"/>
                    <a:pt x="5995" y="1106"/>
                    <a:pt x="5997" y="1096"/>
                  </a:cubicBezTo>
                  <a:cubicBezTo>
                    <a:pt x="5992" y="1079"/>
                    <a:pt x="5988" y="1062"/>
                    <a:pt x="5983" y="1062"/>
                  </a:cubicBezTo>
                  <a:cubicBezTo>
                    <a:pt x="5981" y="1062"/>
                    <a:pt x="5980" y="1065"/>
                    <a:pt x="5978" y="1071"/>
                  </a:cubicBezTo>
                  <a:cubicBezTo>
                    <a:pt x="5978" y="1071"/>
                    <a:pt x="5968" y="1068"/>
                    <a:pt x="5962" y="1046"/>
                  </a:cubicBezTo>
                  <a:cubicBezTo>
                    <a:pt x="5960" y="1039"/>
                    <a:pt x="5957" y="1036"/>
                    <a:pt x="5954" y="1036"/>
                  </a:cubicBezTo>
                  <a:cubicBezTo>
                    <a:pt x="5946" y="1036"/>
                    <a:pt x="5936" y="1049"/>
                    <a:pt x="5928" y="1062"/>
                  </a:cubicBezTo>
                  <a:cubicBezTo>
                    <a:pt x="5909" y="1078"/>
                    <a:pt x="5896" y="1086"/>
                    <a:pt x="5891" y="1086"/>
                  </a:cubicBezTo>
                  <a:cubicBezTo>
                    <a:pt x="5884" y="1086"/>
                    <a:pt x="5886" y="1076"/>
                    <a:pt x="5896" y="1056"/>
                  </a:cubicBezTo>
                  <a:cubicBezTo>
                    <a:pt x="5903" y="1038"/>
                    <a:pt x="5897" y="1029"/>
                    <a:pt x="5885" y="1029"/>
                  </a:cubicBezTo>
                  <a:cubicBezTo>
                    <a:pt x="5871" y="1029"/>
                    <a:pt x="5850" y="1042"/>
                    <a:pt x="5840" y="1065"/>
                  </a:cubicBezTo>
                  <a:cubicBezTo>
                    <a:pt x="5829" y="1087"/>
                    <a:pt x="5824" y="1096"/>
                    <a:pt x="5823" y="1096"/>
                  </a:cubicBezTo>
                  <a:cubicBezTo>
                    <a:pt x="5822" y="1096"/>
                    <a:pt x="5823" y="1092"/>
                    <a:pt x="5824" y="1084"/>
                  </a:cubicBezTo>
                  <a:cubicBezTo>
                    <a:pt x="5827" y="1062"/>
                    <a:pt x="5818" y="1059"/>
                    <a:pt x="5818" y="1059"/>
                  </a:cubicBezTo>
                  <a:cubicBezTo>
                    <a:pt x="5808" y="1059"/>
                    <a:pt x="5796" y="1056"/>
                    <a:pt x="5802" y="1037"/>
                  </a:cubicBezTo>
                  <a:cubicBezTo>
                    <a:pt x="5802" y="1037"/>
                    <a:pt x="5801" y="1037"/>
                    <a:pt x="5799" y="1037"/>
                  </a:cubicBezTo>
                  <a:cubicBezTo>
                    <a:pt x="5794" y="1037"/>
                    <a:pt x="5783" y="1038"/>
                    <a:pt x="5765" y="1049"/>
                  </a:cubicBezTo>
                  <a:cubicBezTo>
                    <a:pt x="5755" y="1062"/>
                    <a:pt x="5746" y="1067"/>
                    <a:pt x="5738" y="1067"/>
                  </a:cubicBezTo>
                  <a:cubicBezTo>
                    <a:pt x="5721" y="1067"/>
                    <a:pt x="5708" y="1045"/>
                    <a:pt x="5708" y="1018"/>
                  </a:cubicBezTo>
                  <a:lnTo>
                    <a:pt x="5683" y="1034"/>
                  </a:lnTo>
                  <a:cubicBezTo>
                    <a:pt x="5672" y="1057"/>
                    <a:pt x="5662" y="1072"/>
                    <a:pt x="5657" y="1072"/>
                  </a:cubicBezTo>
                  <a:cubicBezTo>
                    <a:pt x="5655" y="1072"/>
                    <a:pt x="5654" y="1066"/>
                    <a:pt x="5658" y="1049"/>
                  </a:cubicBezTo>
                  <a:lnTo>
                    <a:pt x="5661" y="1031"/>
                  </a:lnTo>
                  <a:lnTo>
                    <a:pt x="5661" y="1031"/>
                  </a:lnTo>
                  <a:cubicBezTo>
                    <a:pt x="5655" y="1043"/>
                    <a:pt x="5647" y="1048"/>
                    <a:pt x="5639" y="1048"/>
                  </a:cubicBezTo>
                  <a:cubicBezTo>
                    <a:pt x="5623" y="1048"/>
                    <a:pt x="5608" y="1027"/>
                    <a:pt x="5614" y="999"/>
                  </a:cubicBezTo>
                  <a:cubicBezTo>
                    <a:pt x="5617" y="977"/>
                    <a:pt x="5617" y="977"/>
                    <a:pt x="5605" y="977"/>
                  </a:cubicBezTo>
                  <a:lnTo>
                    <a:pt x="5602" y="996"/>
                  </a:lnTo>
                  <a:cubicBezTo>
                    <a:pt x="5599" y="1018"/>
                    <a:pt x="5595" y="1037"/>
                    <a:pt x="5583" y="1037"/>
                  </a:cubicBezTo>
                  <a:cubicBezTo>
                    <a:pt x="5573" y="1034"/>
                    <a:pt x="5564" y="1031"/>
                    <a:pt x="5567" y="1012"/>
                  </a:cubicBezTo>
                  <a:cubicBezTo>
                    <a:pt x="5563" y="996"/>
                    <a:pt x="5558" y="978"/>
                    <a:pt x="5554" y="978"/>
                  </a:cubicBezTo>
                  <a:cubicBezTo>
                    <a:pt x="5552" y="978"/>
                    <a:pt x="5550" y="981"/>
                    <a:pt x="5548" y="987"/>
                  </a:cubicBezTo>
                  <a:cubicBezTo>
                    <a:pt x="5548" y="987"/>
                    <a:pt x="5539" y="984"/>
                    <a:pt x="5533" y="962"/>
                  </a:cubicBezTo>
                  <a:lnTo>
                    <a:pt x="5492" y="952"/>
                  </a:lnTo>
                  <a:cubicBezTo>
                    <a:pt x="5485" y="961"/>
                    <a:pt x="5477" y="965"/>
                    <a:pt x="5470" y="965"/>
                  </a:cubicBezTo>
                  <a:cubicBezTo>
                    <a:pt x="5462" y="965"/>
                    <a:pt x="5457" y="958"/>
                    <a:pt x="5461" y="946"/>
                  </a:cubicBezTo>
                  <a:cubicBezTo>
                    <a:pt x="5445" y="946"/>
                    <a:pt x="5432" y="952"/>
                    <a:pt x="5423" y="962"/>
                  </a:cubicBezTo>
                  <a:cubicBezTo>
                    <a:pt x="5404" y="959"/>
                    <a:pt x="5392" y="955"/>
                    <a:pt x="5398" y="937"/>
                  </a:cubicBezTo>
                  <a:cubicBezTo>
                    <a:pt x="5400" y="925"/>
                    <a:pt x="5400" y="920"/>
                    <a:pt x="5399" y="920"/>
                  </a:cubicBezTo>
                  <a:lnTo>
                    <a:pt x="5399" y="920"/>
                  </a:lnTo>
                  <a:cubicBezTo>
                    <a:pt x="5397" y="920"/>
                    <a:pt x="5393" y="924"/>
                    <a:pt x="5385" y="934"/>
                  </a:cubicBezTo>
                  <a:cubicBezTo>
                    <a:pt x="5383" y="947"/>
                    <a:pt x="5378" y="951"/>
                    <a:pt x="5370" y="951"/>
                  </a:cubicBezTo>
                  <a:cubicBezTo>
                    <a:pt x="5367" y="951"/>
                    <a:pt x="5364" y="950"/>
                    <a:pt x="5360" y="949"/>
                  </a:cubicBezTo>
                  <a:lnTo>
                    <a:pt x="5342" y="946"/>
                  </a:lnTo>
                  <a:cubicBezTo>
                    <a:pt x="5338" y="965"/>
                    <a:pt x="5338" y="965"/>
                    <a:pt x="5326" y="965"/>
                  </a:cubicBezTo>
                  <a:cubicBezTo>
                    <a:pt x="5316" y="962"/>
                    <a:pt x="5288" y="937"/>
                    <a:pt x="5279" y="934"/>
                  </a:cubicBezTo>
                  <a:cubicBezTo>
                    <a:pt x="5268" y="931"/>
                    <a:pt x="5261" y="930"/>
                    <a:pt x="5256" y="930"/>
                  </a:cubicBezTo>
                  <a:cubicBezTo>
                    <a:pt x="5248" y="930"/>
                    <a:pt x="5250" y="935"/>
                    <a:pt x="5254" y="949"/>
                  </a:cubicBezTo>
                  <a:cubicBezTo>
                    <a:pt x="5260" y="951"/>
                    <a:pt x="5261" y="959"/>
                    <a:pt x="5256" y="959"/>
                  </a:cubicBezTo>
                  <a:cubicBezTo>
                    <a:pt x="5254" y="959"/>
                    <a:pt x="5249" y="956"/>
                    <a:pt x="5241" y="946"/>
                  </a:cubicBezTo>
                  <a:cubicBezTo>
                    <a:pt x="5222" y="934"/>
                    <a:pt x="5197" y="921"/>
                    <a:pt x="5172" y="912"/>
                  </a:cubicBezTo>
                  <a:cubicBezTo>
                    <a:pt x="5157" y="909"/>
                    <a:pt x="5148" y="908"/>
                    <a:pt x="5142" y="908"/>
                  </a:cubicBezTo>
                  <a:cubicBezTo>
                    <a:pt x="5131" y="908"/>
                    <a:pt x="5130" y="912"/>
                    <a:pt x="5128" y="924"/>
                  </a:cubicBezTo>
                  <a:cubicBezTo>
                    <a:pt x="5130" y="946"/>
                    <a:pt x="5128" y="956"/>
                    <a:pt x="5125" y="956"/>
                  </a:cubicBezTo>
                  <a:cubicBezTo>
                    <a:pt x="5122" y="956"/>
                    <a:pt x="5118" y="945"/>
                    <a:pt x="5116" y="924"/>
                  </a:cubicBezTo>
                  <a:cubicBezTo>
                    <a:pt x="5108" y="895"/>
                    <a:pt x="5102" y="884"/>
                    <a:pt x="5097" y="884"/>
                  </a:cubicBezTo>
                  <a:cubicBezTo>
                    <a:pt x="5094" y="884"/>
                    <a:pt x="5092" y="889"/>
                    <a:pt x="5091" y="896"/>
                  </a:cubicBezTo>
                  <a:cubicBezTo>
                    <a:pt x="5080" y="909"/>
                    <a:pt x="5077" y="913"/>
                    <a:pt x="5072" y="913"/>
                  </a:cubicBezTo>
                  <a:cubicBezTo>
                    <a:pt x="5070" y="913"/>
                    <a:pt x="5069" y="912"/>
                    <a:pt x="5066" y="912"/>
                  </a:cubicBezTo>
                  <a:cubicBezTo>
                    <a:pt x="5068" y="901"/>
                    <a:pt x="5065" y="895"/>
                    <a:pt x="5058" y="895"/>
                  </a:cubicBezTo>
                  <a:cubicBezTo>
                    <a:pt x="5053" y="895"/>
                    <a:pt x="5045" y="899"/>
                    <a:pt x="5034" y="905"/>
                  </a:cubicBezTo>
                  <a:cubicBezTo>
                    <a:pt x="5022" y="905"/>
                    <a:pt x="5022" y="905"/>
                    <a:pt x="5028" y="883"/>
                  </a:cubicBezTo>
                  <a:lnTo>
                    <a:pt x="5006" y="880"/>
                  </a:lnTo>
                  <a:cubicBezTo>
                    <a:pt x="4997" y="892"/>
                    <a:pt x="4985" y="897"/>
                    <a:pt x="4972" y="897"/>
                  </a:cubicBezTo>
                  <a:cubicBezTo>
                    <a:pt x="4945" y="897"/>
                    <a:pt x="4916" y="876"/>
                    <a:pt x="4912" y="861"/>
                  </a:cubicBezTo>
                  <a:cubicBezTo>
                    <a:pt x="4912" y="861"/>
                    <a:pt x="4912" y="861"/>
                    <a:pt x="4911" y="861"/>
                  </a:cubicBezTo>
                  <a:cubicBezTo>
                    <a:pt x="4907" y="861"/>
                    <a:pt x="4899" y="863"/>
                    <a:pt x="4887" y="877"/>
                  </a:cubicBezTo>
                  <a:cubicBezTo>
                    <a:pt x="4878" y="897"/>
                    <a:pt x="4871" y="906"/>
                    <a:pt x="4867" y="906"/>
                  </a:cubicBezTo>
                  <a:cubicBezTo>
                    <a:pt x="4863" y="906"/>
                    <a:pt x="4862" y="895"/>
                    <a:pt x="4865" y="874"/>
                  </a:cubicBezTo>
                  <a:cubicBezTo>
                    <a:pt x="4870" y="853"/>
                    <a:pt x="4872" y="843"/>
                    <a:pt x="4871" y="843"/>
                  </a:cubicBezTo>
                  <a:lnTo>
                    <a:pt x="4871" y="843"/>
                  </a:lnTo>
                  <a:cubicBezTo>
                    <a:pt x="4870" y="843"/>
                    <a:pt x="4865" y="852"/>
                    <a:pt x="4856" y="871"/>
                  </a:cubicBezTo>
                  <a:cubicBezTo>
                    <a:pt x="4852" y="877"/>
                    <a:pt x="4843" y="880"/>
                    <a:pt x="4834" y="880"/>
                  </a:cubicBezTo>
                  <a:cubicBezTo>
                    <a:pt x="4816" y="880"/>
                    <a:pt x="4796" y="867"/>
                    <a:pt x="4809" y="839"/>
                  </a:cubicBezTo>
                  <a:lnTo>
                    <a:pt x="4815" y="799"/>
                  </a:lnTo>
                  <a:lnTo>
                    <a:pt x="4815" y="799"/>
                  </a:lnTo>
                  <a:cubicBezTo>
                    <a:pt x="4803" y="813"/>
                    <a:pt x="4795" y="815"/>
                    <a:pt x="4792" y="815"/>
                  </a:cubicBezTo>
                  <a:cubicBezTo>
                    <a:pt x="4791" y="815"/>
                    <a:pt x="4790" y="814"/>
                    <a:pt x="4790" y="814"/>
                  </a:cubicBezTo>
                  <a:cubicBezTo>
                    <a:pt x="4788" y="827"/>
                    <a:pt x="4784" y="832"/>
                    <a:pt x="4775" y="832"/>
                  </a:cubicBezTo>
                  <a:cubicBezTo>
                    <a:pt x="4768" y="832"/>
                    <a:pt x="4759" y="830"/>
                    <a:pt x="4746" y="827"/>
                  </a:cubicBezTo>
                  <a:cubicBezTo>
                    <a:pt x="4744" y="827"/>
                    <a:pt x="4741" y="826"/>
                    <a:pt x="4738" y="826"/>
                  </a:cubicBezTo>
                  <a:cubicBezTo>
                    <a:pt x="4717" y="826"/>
                    <a:pt x="4685" y="834"/>
                    <a:pt x="4666" y="834"/>
                  </a:cubicBezTo>
                  <a:cubicBezTo>
                    <a:pt x="4663" y="834"/>
                    <a:pt x="4661" y="834"/>
                    <a:pt x="4658" y="833"/>
                  </a:cubicBezTo>
                  <a:cubicBezTo>
                    <a:pt x="4636" y="827"/>
                    <a:pt x="4605" y="821"/>
                    <a:pt x="4599" y="799"/>
                  </a:cubicBezTo>
                  <a:cubicBezTo>
                    <a:pt x="4596" y="798"/>
                    <a:pt x="4593" y="797"/>
                    <a:pt x="4589" y="797"/>
                  </a:cubicBezTo>
                  <a:cubicBezTo>
                    <a:pt x="4581" y="797"/>
                    <a:pt x="4569" y="800"/>
                    <a:pt x="4552" y="811"/>
                  </a:cubicBezTo>
                  <a:cubicBezTo>
                    <a:pt x="4546" y="820"/>
                    <a:pt x="4539" y="824"/>
                    <a:pt x="4533" y="824"/>
                  </a:cubicBezTo>
                  <a:cubicBezTo>
                    <a:pt x="4525" y="824"/>
                    <a:pt x="4519" y="817"/>
                    <a:pt x="4521" y="805"/>
                  </a:cubicBezTo>
                  <a:lnTo>
                    <a:pt x="4511" y="802"/>
                  </a:lnTo>
                  <a:cubicBezTo>
                    <a:pt x="4492" y="816"/>
                    <a:pt x="4482" y="818"/>
                    <a:pt x="4478" y="818"/>
                  </a:cubicBezTo>
                  <a:cubicBezTo>
                    <a:pt x="4477" y="818"/>
                    <a:pt x="4477" y="818"/>
                    <a:pt x="4477" y="818"/>
                  </a:cubicBezTo>
                  <a:cubicBezTo>
                    <a:pt x="4479" y="801"/>
                    <a:pt x="4476" y="785"/>
                    <a:pt x="4468" y="785"/>
                  </a:cubicBezTo>
                  <a:cubicBezTo>
                    <a:pt x="4466" y="785"/>
                    <a:pt x="4462" y="787"/>
                    <a:pt x="4458" y="792"/>
                  </a:cubicBezTo>
                  <a:cubicBezTo>
                    <a:pt x="4456" y="807"/>
                    <a:pt x="4451" y="810"/>
                    <a:pt x="4442" y="810"/>
                  </a:cubicBezTo>
                  <a:cubicBezTo>
                    <a:pt x="4437" y="810"/>
                    <a:pt x="4431" y="809"/>
                    <a:pt x="4423" y="808"/>
                  </a:cubicBezTo>
                  <a:cubicBezTo>
                    <a:pt x="4410" y="786"/>
                    <a:pt x="4147" y="732"/>
                    <a:pt x="4075" y="732"/>
                  </a:cubicBezTo>
                  <a:cubicBezTo>
                    <a:pt x="4064" y="732"/>
                    <a:pt x="4057" y="733"/>
                    <a:pt x="4057" y="736"/>
                  </a:cubicBezTo>
                  <a:lnTo>
                    <a:pt x="4025" y="730"/>
                  </a:lnTo>
                  <a:lnTo>
                    <a:pt x="3994" y="724"/>
                  </a:lnTo>
                  <a:cubicBezTo>
                    <a:pt x="3999" y="702"/>
                    <a:pt x="3986" y="694"/>
                    <a:pt x="3966" y="694"/>
                  </a:cubicBezTo>
                  <a:cubicBezTo>
                    <a:pt x="3949" y="694"/>
                    <a:pt x="3927" y="700"/>
                    <a:pt x="3909" y="708"/>
                  </a:cubicBezTo>
                  <a:cubicBezTo>
                    <a:pt x="3905" y="717"/>
                    <a:pt x="3897" y="723"/>
                    <a:pt x="3887" y="723"/>
                  </a:cubicBezTo>
                  <a:cubicBezTo>
                    <a:pt x="3883" y="723"/>
                    <a:pt x="3879" y="722"/>
                    <a:pt x="3875" y="720"/>
                  </a:cubicBezTo>
                  <a:cubicBezTo>
                    <a:pt x="3881" y="693"/>
                    <a:pt x="3869" y="681"/>
                    <a:pt x="3853" y="681"/>
                  </a:cubicBezTo>
                  <a:cubicBezTo>
                    <a:pt x="3845" y="681"/>
                    <a:pt x="3836" y="684"/>
                    <a:pt x="3828" y="689"/>
                  </a:cubicBezTo>
                  <a:cubicBezTo>
                    <a:pt x="3819" y="709"/>
                    <a:pt x="3812" y="718"/>
                    <a:pt x="3808" y="718"/>
                  </a:cubicBezTo>
                  <a:cubicBezTo>
                    <a:pt x="3804" y="718"/>
                    <a:pt x="3803" y="707"/>
                    <a:pt x="3806" y="686"/>
                  </a:cubicBezTo>
                  <a:cubicBezTo>
                    <a:pt x="3809" y="667"/>
                    <a:pt x="3806" y="656"/>
                    <a:pt x="3799" y="656"/>
                  </a:cubicBezTo>
                  <a:cubicBezTo>
                    <a:pt x="3791" y="656"/>
                    <a:pt x="3777" y="669"/>
                    <a:pt x="3759" y="698"/>
                  </a:cubicBezTo>
                  <a:cubicBezTo>
                    <a:pt x="3753" y="708"/>
                    <a:pt x="3750" y="712"/>
                    <a:pt x="3748" y="712"/>
                  </a:cubicBezTo>
                  <a:cubicBezTo>
                    <a:pt x="3745" y="712"/>
                    <a:pt x="3743" y="707"/>
                    <a:pt x="3740" y="695"/>
                  </a:cubicBezTo>
                  <a:cubicBezTo>
                    <a:pt x="3738" y="669"/>
                    <a:pt x="3734" y="657"/>
                    <a:pt x="3730" y="657"/>
                  </a:cubicBezTo>
                  <a:cubicBezTo>
                    <a:pt x="3727" y="657"/>
                    <a:pt x="3724" y="662"/>
                    <a:pt x="3721" y="670"/>
                  </a:cubicBezTo>
                  <a:cubicBezTo>
                    <a:pt x="3714" y="688"/>
                    <a:pt x="3707" y="698"/>
                    <a:pt x="3702" y="698"/>
                  </a:cubicBezTo>
                  <a:cubicBezTo>
                    <a:pt x="3696" y="698"/>
                    <a:pt x="3692" y="687"/>
                    <a:pt x="3690" y="664"/>
                  </a:cubicBezTo>
                  <a:cubicBezTo>
                    <a:pt x="3684" y="640"/>
                    <a:pt x="3680" y="628"/>
                    <a:pt x="3676" y="628"/>
                  </a:cubicBezTo>
                  <a:cubicBezTo>
                    <a:pt x="3672" y="628"/>
                    <a:pt x="3668" y="638"/>
                    <a:pt x="3659" y="658"/>
                  </a:cubicBezTo>
                  <a:cubicBezTo>
                    <a:pt x="3652" y="674"/>
                    <a:pt x="3639" y="682"/>
                    <a:pt x="3627" y="682"/>
                  </a:cubicBezTo>
                  <a:cubicBezTo>
                    <a:pt x="3612" y="682"/>
                    <a:pt x="3598" y="670"/>
                    <a:pt x="3596" y="645"/>
                  </a:cubicBezTo>
                  <a:cubicBezTo>
                    <a:pt x="3590" y="643"/>
                    <a:pt x="3585" y="632"/>
                    <a:pt x="3581" y="632"/>
                  </a:cubicBezTo>
                  <a:cubicBezTo>
                    <a:pt x="3580" y="632"/>
                    <a:pt x="3578" y="635"/>
                    <a:pt x="3577" y="642"/>
                  </a:cubicBezTo>
                  <a:lnTo>
                    <a:pt x="3571" y="617"/>
                  </a:lnTo>
                  <a:lnTo>
                    <a:pt x="3549" y="614"/>
                  </a:lnTo>
                  <a:lnTo>
                    <a:pt x="3546" y="636"/>
                  </a:lnTo>
                  <a:cubicBezTo>
                    <a:pt x="3499" y="614"/>
                    <a:pt x="3452" y="598"/>
                    <a:pt x="3402" y="586"/>
                  </a:cubicBezTo>
                  <a:cubicBezTo>
                    <a:pt x="3338" y="574"/>
                    <a:pt x="3304" y="566"/>
                    <a:pt x="3287" y="566"/>
                  </a:cubicBezTo>
                  <a:cubicBezTo>
                    <a:pt x="3273" y="566"/>
                    <a:pt x="3270" y="571"/>
                    <a:pt x="3273" y="583"/>
                  </a:cubicBezTo>
                  <a:cubicBezTo>
                    <a:pt x="3275" y="602"/>
                    <a:pt x="3271" y="611"/>
                    <a:pt x="3266" y="611"/>
                  </a:cubicBezTo>
                  <a:cubicBezTo>
                    <a:pt x="3260" y="611"/>
                    <a:pt x="3253" y="599"/>
                    <a:pt x="3251" y="576"/>
                  </a:cubicBezTo>
                  <a:cubicBezTo>
                    <a:pt x="3242" y="576"/>
                    <a:pt x="3223" y="551"/>
                    <a:pt x="3204" y="545"/>
                  </a:cubicBezTo>
                  <a:cubicBezTo>
                    <a:pt x="3182" y="542"/>
                    <a:pt x="3160" y="539"/>
                    <a:pt x="3164" y="517"/>
                  </a:cubicBezTo>
                  <a:lnTo>
                    <a:pt x="3154" y="517"/>
                  </a:lnTo>
                  <a:cubicBezTo>
                    <a:pt x="3142" y="532"/>
                    <a:pt x="3123" y="538"/>
                    <a:pt x="3103" y="538"/>
                  </a:cubicBezTo>
                  <a:cubicBezTo>
                    <a:pt x="3078" y="538"/>
                    <a:pt x="3051" y="528"/>
                    <a:pt x="3035" y="514"/>
                  </a:cubicBezTo>
                  <a:cubicBezTo>
                    <a:pt x="3029" y="511"/>
                    <a:pt x="3022" y="510"/>
                    <a:pt x="3016" y="510"/>
                  </a:cubicBezTo>
                  <a:cubicBezTo>
                    <a:pt x="3002" y="510"/>
                    <a:pt x="2989" y="515"/>
                    <a:pt x="2979" y="523"/>
                  </a:cubicBezTo>
                  <a:cubicBezTo>
                    <a:pt x="2967" y="530"/>
                    <a:pt x="2961" y="534"/>
                    <a:pt x="2957" y="534"/>
                  </a:cubicBezTo>
                  <a:cubicBezTo>
                    <a:pt x="2952" y="534"/>
                    <a:pt x="2951" y="529"/>
                    <a:pt x="2947" y="517"/>
                  </a:cubicBezTo>
                  <a:cubicBezTo>
                    <a:pt x="2951" y="504"/>
                    <a:pt x="2927" y="485"/>
                    <a:pt x="2907" y="485"/>
                  </a:cubicBezTo>
                  <a:cubicBezTo>
                    <a:pt x="2897" y="485"/>
                    <a:pt x="2888" y="490"/>
                    <a:pt x="2885" y="504"/>
                  </a:cubicBezTo>
                  <a:lnTo>
                    <a:pt x="2878" y="482"/>
                  </a:lnTo>
                  <a:cubicBezTo>
                    <a:pt x="2876" y="475"/>
                    <a:pt x="2874" y="472"/>
                    <a:pt x="2871" y="472"/>
                  </a:cubicBezTo>
                  <a:cubicBezTo>
                    <a:pt x="2865" y="472"/>
                    <a:pt x="2858" y="485"/>
                    <a:pt x="2853" y="498"/>
                  </a:cubicBezTo>
                  <a:cubicBezTo>
                    <a:pt x="2851" y="516"/>
                    <a:pt x="2847" y="526"/>
                    <a:pt x="2844" y="526"/>
                  </a:cubicBezTo>
                  <a:cubicBezTo>
                    <a:pt x="2841" y="526"/>
                    <a:pt x="2838" y="510"/>
                    <a:pt x="2838" y="473"/>
                  </a:cubicBezTo>
                  <a:cubicBezTo>
                    <a:pt x="2841" y="449"/>
                    <a:pt x="2840" y="439"/>
                    <a:pt x="2837" y="439"/>
                  </a:cubicBezTo>
                  <a:cubicBezTo>
                    <a:pt x="2835" y="439"/>
                    <a:pt x="2833" y="443"/>
                    <a:pt x="2831" y="451"/>
                  </a:cubicBezTo>
                  <a:cubicBezTo>
                    <a:pt x="2821" y="464"/>
                    <a:pt x="2812" y="476"/>
                    <a:pt x="2804" y="476"/>
                  </a:cubicBezTo>
                  <a:cubicBezTo>
                    <a:pt x="2800" y="476"/>
                    <a:pt x="2797" y="474"/>
                    <a:pt x="2794" y="467"/>
                  </a:cubicBezTo>
                  <a:cubicBezTo>
                    <a:pt x="2791" y="466"/>
                    <a:pt x="2789" y="465"/>
                    <a:pt x="2786" y="465"/>
                  </a:cubicBezTo>
                  <a:cubicBezTo>
                    <a:pt x="2780" y="465"/>
                    <a:pt x="2773" y="472"/>
                    <a:pt x="2766" y="504"/>
                  </a:cubicBezTo>
                  <a:cubicBezTo>
                    <a:pt x="2763" y="518"/>
                    <a:pt x="2757" y="520"/>
                    <a:pt x="2749" y="520"/>
                  </a:cubicBezTo>
                  <a:cubicBezTo>
                    <a:pt x="2747" y="520"/>
                    <a:pt x="2744" y="520"/>
                    <a:pt x="2740" y="520"/>
                  </a:cubicBezTo>
                  <a:cubicBezTo>
                    <a:pt x="2744" y="504"/>
                    <a:pt x="2750" y="492"/>
                    <a:pt x="2759" y="479"/>
                  </a:cubicBezTo>
                  <a:lnTo>
                    <a:pt x="2740" y="476"/>
                  </a:lnTo>
                  <a:cubicBezTo>
                    <a:pt x="2722" y="467"/>
                    <a:pt x="2712" y="448"/>
                    <a:pt x="2715" y="429"/>
                  </a:cubicBezTo>
                  <a:cubicBezTo>
                    <a:pt x="2713" y="419"/>
                    <a:pt x="2709" y="413"/>
                    <a:pt x="2705" y="413"/>
                  </a:cubicBezTo>
                  <a:cubicBezTo>
                    <a:pt x="2701" y="413"/>
                    <a:pt x="2698" y="423"/>
                    <a:pt x="2700" y="448"/>
                  </a:cubicBezTo>
                  <a:cubicBezTo>
                    <a:pt x="2695" y="480"/>
                    <a:pt x="2694" y="487"/>
                    <a:pt x="2683" y="487"/>
                  </a:cubicBezTo>
                  <a:cubicBezTo>
                    <a:pt x="2680" y="487"/>
                    <a:pt x="2676" y="486"/>
                    <a:pt x="2672" y="485"/>
                  </a:cubicBezTo>
                  <a:cubicBezTo>
                    <a:pt x="2662" y="482"/>
                    <a:pt x="2653" y="479"/>
                    <a:pt x="2656" y="460"/>
                  </a:cubicBezTo>
                  <a:cubicBezTo>
                    <a:pt x="2659" y="438"/>
                    <a:pt x="2659" y="438"/>
                    <a:pt x="2637" y="435"/>
                  </a:cubicBezTo>
                  <a:cubicBezTo>
                    <a:pt x="2635" y="435"/>
                    <a:pt x="2634" y="435"/>
                    <a:pt x="2632" y="435"/>
                  </a:cubicBezTo>
                  <a:cubicBezTo>
                    <a:pt x="2602" y="435"/>
                    <a:pt x="2564" y="487"/>
                    <a:pt x="2546" y="523"/>
                  </a:cubicBezTo>
                  <a:cubicBezTo>
                    <a:pt x="2543" y="543"/>
                    <a:pt x="2542" y="553"/>
                    <a:pt x="2540" y="553"/>
                  </a:cubicBezTo>
                  <a:cubicBezTo>
                    <a:pt x="2539" y="553"/>
                    <a:pt x="2538" y="542"/>
                    <a:pt x="2537" y="520"/>
                  </a:cubicBezTo>
                  <a:cubicBezTo>
                    <a:pt x="2540" y="501"/>
                    <a:pt x="2527" y="498"/>
                    <a:pt x="2518" y="498"/>
                  </a:cubicBezTo>
                  <a:cubicBezTo>
                    <a:pt x="2517" y="504"/>
                    <a:pt x="2516" y="506"/>
                    <a:pt x="2515" y="506"/>
                  </a:cubicBezTo>
                  <a:cubicBezTo>
                    <a:pt x="2513" y="506"/>
                    <a:pt x="2512" y="498"/>
                    <a:pt x="2516" y="498"/>
                  </a:cubicBezTo>
                  <a:cubicBezTo>
                    <a:pt x="2517" y="498"/>
                    <a:pt x="2517" y="498"/>
                    <a:pt x="2518" y="498"/>
                  </a:cubicBezTo>
                  <a:cubicBezTo>
                    <a:pt x="2520" y="481"/>
                    <a:pt x="2529" y="479"/>
                    <a:pt x="2536" y="479"/>
                  </a:cubicBezTo>
                  <a:cubicBezTo>
                    <a:pt x="2539" y="479"/>
                    <a:pt x="2541" y="479"/>
                    <a:pt x="2543" y="479"/>
                  </a:cubicBezTo>
                  <a:lnTo>
                    <a:pt x="2546" y="460"/>
                  </a:lnTo>
                  <a:cubicBezTo>
                    <a:pt x="2545" y="437"/>
                    <a:pt x="2541" y="425"/>
                    <a:pt x="2536" y="425"/>
                  </a:cubicBezTo>
                  <a:cubicBezTo>
                    <a:pt x="2531" y="425"/>
                    <a:pt x="2524" y="435"/>
                    <a:pt x="2515" y="454"/>
                  </a:cubicBezTo>
                  <a:cubicBezTo>
                    <a:pt x="2509" y="463"/>
                    <a:pt x="2506" y="468"/>
                    <a:pt x="2503" y="468"/>
                  </a:cubicBezTo>
                  <a:cubicBezTo>
                    <a:pt x="2501" y="468"/>
                    <a:pt x="2499" y="462"/>
                    <a:pt x="2496" y="451"/>
                  </a:cubicBezTo>
                  <a:cubicBezTo>
                    <a:pt x="2489" y="433"/>
                    <a:pt x="2484" y="417"/>
                    <a:pt x="2481" y="417"/>
                  </a:cubicBezTo>
                  <a:cubicBezTo>
                    <a:pt x="2479" y="417"/>
                    <a:pt x="2478" y="419"/>
                    <a:pt x="2477" y="426"/>
                  </a:cubicBezTo>
                  <a:cubicBezTo>
                    <a:pt x="2465" y="423"/>
                    <a:pt x="2455" y="410"/>
                    <a:pt x="2449" y="398"/>
                  </a:cubicBezTo>
                  <a:cubicBezTo>
                    <a:pt x="2442" y="397"/>
                    <a:pt x="2437" y="395"/>
                    <a:pt x="2432" y="395"/>
                  </a:cubicBezTo>
                  <a:cubicBezTo>
                    <a:pt x="2423" y="395"/>
                    <a:pt x="2417" y="399"/>
                    <a:pt x="2415" y="413"/>
                  </a:cubicBezTo>
                  <a:cubicBezTo>
                    <a:pt x="2412" y="427"/>
                    <a:pt x="2407" y="431"/>
                    <a:pt x="2400" y="431"/>
                  </a:cubicBezTo>
                  <a:cubicBezTo>
                    <a:pt x="2397" y="431"/>
                    <a:pt x="2393" y="430"/>
                    <a:pt x="2390" y="429"/>
                  </a:cubicBezTo>
                  <a:cubicBezTo>
                    <a:pt x="2387" y="428"/>
                    <a:pt x="2384" y="427"/>
                    <a:pt x="2381" y="427"/>
                  </a:cubicBezTo>
                  <a:cubicBezTo>
                    <a:pt x="2375" y="427"/>
                    <a:pt x="2369" y="431"/>
                    <a:pt x="2364" y="445"/>
                  </a:cubicBezTo>
                  <a:cubicBezTo>
                    <a:pt x="2362" y="464"/>
                    <a:pt x="2352" y="480"/>
                    <a:pt x="2335" y="480"/>
                  </a:cubicBezTo>
                  <a:cubicBezTo>
                    <a:pt x="2332" y="480"/>
                    <a:pt x="2330" y="480"/>
                    <a:pt x="2327" y="479"/>
                  </a:cubicBezTo>
                  <a:cubicBezTo>
                    <a:pt x="2317" y="487"/>
                    <a:pt x="2311" y="491"/>
                    <a:pt x="2307" y="491"/>
                  </a:cubicBezTo>
                  <a:cubicBezTo>
                    <a:pt x="2301" y="491"/>
                    <a:pt x="2301" y="481"/>
                    <a:pt x="2299" y="454"/>
                  </a:cubicBezTo>
                  <a:cubicBezTo>
                    <a:pt x="2302" y="432"/>
                    <a:pt x="2292" y="432"/>
                    <a:pt x="2283" y="429"/>
                  </a:cubicBezTo>
                  <a:cubicBezTo>
                    <a:pt x="2283" y="429"/>
                    <a:pt x="2270" y="426"/>
                    <a:pt x="2264" y="404"/>
                  </a:cubicBezTo>
                  <a:cubicBezTo>
                    <a:pt x="2262" y="397"/>
                    <a:pt x="2261" y="394"/>
                    <a:pt x="2259" y="394"/>
                  </a:cubicBezTo>
                  <a:cubicBezTo>
                    <a:pt x="2256" y="394"/>
                    <a:pt x="2254" y="408"/>
                    <a:pt x="2252" y="423"/>
                  </a:cubicBezTo>
                  <a:lnTo>
                    <a:pt x="2242" y="463"/>
                  </a:lnTo>
                  <a:cubicBezTo>
                    <a:pt x="2233" y="460"/>
                    <a:pt x="2230" y="420"/>
                    <a:pt x="2233" y="398"/>
                  </a:cubicBezTo>
                  <a:cubicBezTo>
                    <a:pt x="2231" y="375"/>
                    <a:pt x="2230" y="364"/>
                    <a:pt x="2229" y="364"/>
                  </a:cubicBezTo>
                  <a:cubicBezTo>
                    <a:pt x="2228" y="364"/>
                    <a:pt x="2226" y="374"/>
                    <a:pt x="2223" y="394"/>
                  </a:cubicBezTo>
                  <a:cubicBezTo>
                    <a:pt x="2221" y="409"/>
                    <a:pt x="2214" y="422"/>
                    <a:pt x="2204" y="422"/>
                  </a:cubicBezTo>
                  <a:cubicBezTo>
                    <a:pt x="2200" y="422"/>
                    <a:pt x="2194" y="419"/>
                    <a:pt x="2189" y="410"/>
                  </a:cubicBezTo>
                  <a:cubicBezTo>
                    <a:pt x="2167" y="407"/>
                    <a:pt x="2145" y="401"/>
                    <a:pt x="2148" y="382"/>
                  </a:cubicBezTo>
                  <a:cubicBezTo>
                    <a:pt x="2146" y="374"/>
                    <a:pt x="2143" y="371"/>
                    <a:pt x="2140" y="371"/>
                  </a:cubicBezTo>
                  <a:cubicBezTo>
                    <a:pt x="2134" y="371"/>
                    <a:pt x="2129" y="379"/>
                    <a:pt x="2129" y="379"/>
                  </a:cubicBezTo>
                  <a:cubicBezTo>
                    <a:pt x="2123" y="386"/>
                    <a:pt x="2117" y="389"/>
                    <a:pt x="2111" y="389"/>
                  </a:cubicBezTo>
                  <a:cubicBezTo>
                    <a:pt x="2102" y="389"/>
                    <a:pt x="2092" y="382"/>
                    <a:pt x="2076" y="366"/>
                  </a:cubicBezTo>
                  <a:cubicBezTo>
                    <a:pt x="2053" y="340"/>
                    <a:pt x="2042" y="327"/>
                    <a:pt x="2036" y="327"/>
                  </a:cubicBezTo>
                  <a:cubicBezTo>
                    <a:pt x="2030" y="327"/>
                    <a:pt x="2027" y="338"/>
                    <a:pt x="2023" y="357"/>
                  </a:cubicBezTo>
                  <a:cubicBezTo>
                    <a:pt x="2021" y="369"/>
                    <a:pt x="2019" y="380"/>
                    <a:pt x="2018" y="380"/>
                  </a:cubicBezTo>
                  <a:cubicBezTo>
                    <a:pt x="2016" y="380"/>
                    <a:pt x="2015" y="373"/>
                    <a:pt x="2013" y="354"/>
                  </a:cubicBezTo>
                  <a:cubicBezTo>
                    <a:pt x="2011" y="347"/>
                    <a:pt x="2008" y="344"/>
                    <a:pt x="2004" y="344"/>
                  </a:cubicBezTo>
                  <a:cubicBezTo>
                    <a:pt x="1996" y="344"/>
                    <a:pt x="1983" y="356"/>
                    <a:pt x="1966" y="366"/>
                  </a:cubicBezTo>
                  <a:cubicBezTo>
                    <a:pt x="1954" y="391"/>
                    <a:pt x="1945" y="420"/>
                    <a:pt x="1941" y="448"/>
                  </a:cubicBezTo>
                  <a:cubicBezTo>
                    <a:pt x="1938" y="471"/>
                    <a:pt x="1936" y="481"/>
                    <a:pt x="1932" y="481"/>
                  </a:cubicBezTo>
                  <a:cubicBezTo>
                    <a:pt x="1929" y="481"/>
                    <a:pt x="1925" y="474"/>
                    <a:pt x="1916" y="463"/>
                  </a:cubicBezTo>
                  <a:cubicBezTo>
                    <a:pt x="1907" y="460"/>
                    <a:pt x="1901" y="438"/>
                    <a:pt x="1904" y="420"/>
                  </a:cubicBezTo>
                  <a:cubicBezTo>
                    <a:pt x="1906" y="402"/>
                    <a:pt x="1914" y="401"/>
                    <a:pt x="1918" y="401"/>
                  </a:cubicBezTo>
                  <a:cubicBezTo>
                    <a:pt x="1919" y="401"/>
                    <a:pt x="1919" y="401"/>
                    <a:pt x="1919" y="401"/>
                  </a:cubicBezTo>
                  <a:lnTo>
                    <a:pt x="1929" y="401"/>
                  </a:lnTo>
                  <a:cubicBezTo>
                    <a:pt x="1932" y="382"/>
                    <a:pt x="1935" y="360"/>
                    <a:pt x="1916" y="357"/>
                  </a:cubicBezTo>
                  <a:cubicBezTo>
                    <a:pt x="1913" y="345"/>
                    <a:pt x="1908" y="339"/>
                    <a:pt x="1903" y="339"/>
                  </a:cubicBezTo>
                  <a:cubicBezTo>
                    <a:pt x="1899" y="339"/>
                    <a:pt x="1896" y="344"/>
                    <a:pt x="1894" y="354"/>
                  </a:cubicBezTo>
                  <a:cubicBezTo>
                    <a:pt x="1888" y="329"/>
                    <a:pt x="1866" y="326"/>
                    <a:pt x="1847" y="322"/>
                  </a:cubicBezTo>
                  <a:cubicBezTo>
                    <a:pt x="1825" y="319"/>
                    <a:pt x="1794" y="313"/>
                    <a:pt x="1788" y="288"/>
                  </a:cubicBezTo>
                  <a:cubicBezTo>
                    <a:pt x="1780" y="287"/>
                    <a:pt x="1774" y="286"/>
                    <a:pt x="1769" y="286"/>
                  </a:cubicBezTo>
                  <a:cubicBezTo>
                    <a:pt x="1760" y="286"/>
                    <a:pt x="1755" y="289"/>
                    <a:pt x="1753" y="304"/>
                  </a:cubicBezTo>
                  <a:cubicBezTo>
                    <a:pt x="1748" y="327"/>
                    <a:pt x="1743" y="336"/>
                    <a:pt x="1740" y="336"/>
                  </a:cubicBezTo>
                  <a:cubicBezTo>
                    <a:pt x="1737" y="336"/>
                    <a:pt x="1736" y="331"/>
                    <a:pt x="1738" y="322"/>
                  </a:cubicBezTo>
                  <a:cubicBezTo>
                    <a:pt x="1735" y="290"/>
                    <a:pt x="1662" y="255"/>
                    <a:pt x="1617" y="255"/>
                  </a:cubicBezTo>
                  <a:cubicBezTo>
                    <a:pt x="1601" y="255"/>
                    <a:pt x="1589" y="259"/>
                    <a:pt x="1584" y="269"/>
                  </a:cubicBezTo>
                  <a:lnTo>
                    <a:pt x="1562" y="266"/>
                  </a:lnTo>
                  <a:cubicBezTo>
                    <a:pt x="1552" y="249"/>
                    <a:pt x="1520" y="238"/>
                    <a:pt x="1496" y="238"/>
                  </a:cubicBezTo>
                  <a:cubicBezTo>
                    <a:pt x="1484" y="238"/>
                    <a:pt x="1473" y="241"/>
                    <a:pt x="1468" y="247"/>
                  </a:cubicBezTo>
                  <a:lnTo>
                    <a:pt x="1437" y="241"/>
                  </a:lnTo>
                  <a:cubicBezTo>
                    <a:pt x="1428" y="227"/>
                    <a:pt x="1422" y="221"/>
                    <a:pt x="1415" y="221"/>
                  </a:cubicBezTo>
                  <a:cubicBezTo>
                    <a:pt x="1409" y="221"/>
                    <a:pt x="1403" y="226"/>
                    <a:pt x="1396" y="235"/>
                  </a:cubicBezTo>
                  <a:cubicBezTo>
                    <a:pt x="1387" y="248"/>
                    <a:pt x="1382" y="261"/>
                    <a:pt x="1381" y="261"/>
                  </a:cubicBezTo>
                  <a:cubicBezTo>
                    <a:pt x="1381" y="261"/>
                    <a:pt x="1382" y="259"/>
                    <a:pt x="1384" y="253"/>
                  </a:cubicBezTo>
                  <a:cubicBezTo>
                    <a:pt x="1387" y="232"/>
                    <a:pt x="1365" y="228"/>
                    <a:pt x="1324" y="219"/>
                  </a:cubicBezTo>
                  <a:cubicBezTo>
                    <a:pt x="1307" y="215"/>
                    <a:pt x="1297" y="213"/>
                    <a:pt x="1291" y="213"/>
                  </a:cubicBezTo>
                  <a:cubicBezTo>
                    <a:pt x="1281" y="213"/>
                    <a:pt x="1284" y="219"/>
                    <a:pt x="1290" y="235"/>
                  </a:cubicBezTo>
                  <a:cubicBezTo>
                    <a:pt x="1280" y="237"/>
                    <a:pt x="1273" y="238"/>
                    <a:pt x="1267" y="238"/>
                  </a:cubicBezTo>
                  <a:cubicBezTo>
                    <a:pt x="1244" y="238"/>
                    <a:pt x="1246" y="221"/>
                    <a:pt x="1249" y="203"/>
                  </a:cubicBezTo>
                  <a:cubicBezTo>
                    <a:pt x="1257" y="186"/>
                    <a:pt x="1257" y="176"/>
                    <a:pt x="1253" y="176"/>
                  </a:cubicBezTo>
                  <a:cubicBezTo>
                    <a:pt x="1247" y="176"/>
                    <a:pt x="1236" y="190"/>
                    <a:pt x="1224" y="222"/>
                  </a:cubicBezTo>
                  <a:cubicBezTo>
                    <a:pt x="1215" y="242"/>
                    <a:pt x="1205" y="251"/>
                    <a:pt x="1198" y="251"/>
                  </a:cubicBezTo>
                  <a:cubicBezTo>
                    <a:pt x="1192" y="251"/>
                    <a:pt x="1188" y="245"/>
                    <a:pt x="1189" y="235"/>
                  </a:cubicBezTo>
                  <a:cubicBezTo>
                    <a:pt x="1191" y="221"/>
                    <a:pt x="1198" y="217"/>
                    <a:pt x="1206" y="217"/>
                  </a:cubicBezTo>
                  <a:cubicBezTo>
                    <a:pt x="1209" y="217"/>
                    <a:pt x="1212" y="218"/>
                    <a:pt x="1214" y="219"/>
                  </a:cubicBezTo>
                  <a:cubicBezTo>
                    <a:pt x="1214" y="219"/>
                    <a:pt x="1217" y="197"/>
                    <a:pt x="1224" y="178"/>
                  </a:cubicBezTo>
                  <a:cubicBezTo>
                    <a:pt x="1220" y="177"/>
                    <a:pt x="1218" y="177"/>
                    <a:pt x="1215" y="177"/>
                  </a:cubicBezTo>
                  <a:cubicBezTo>
                    <a:pt x="1210" y="177"/>
                    <a:pt x="1208" y="181"/>
                    <a:pt x="1199" y="194"/>
                  </a:cubicBezTo>
                  <a:cubicBezTo>
                    <a:pt x="1199" y="194"/>
                    <a:pt x="1186" y="194"/>
                    <a:pt x="1174" y="210"/>
                  </a:cubicBezTo>
                  <a:cubicBezTo>
                    <a:pt x="1158" y="228"/>
                    <a:pt x="1155" y="250"/>
                    <a:pt x="1161" y="272"/>
                  </a:cubicBezTo>
                  <a:cubicBezTo>
                    <a:pt x="1166" y="288"/>
                    <a:pt x="1162" y="293"/>
                    <a:pt x="1156" y="293"/>
                  </a:cubicBezTo>
                  <a:cubicBezTo>
                    <a:pt x="1154" y="293"/>
                    <a:pt x="1151" y="292"/>
                    <a:pt x="1149" y="291"/>
                  </a:cubicBezTo>
                  <a:cubicBezTo>
                    <a:pt x="1133" y="272"/>
                    <a:pt x="1133" y="244"/>
                    <a:pt x="1149" y="228"/>
                  </a:cubicBezTo>
                  <a:cubicBezTo>
                    <a:pt x="1158" y="228"/>
                    <a:pt x="1161" y="210"/>
                    <a:pt x="1167" y="188"/>
                  </a:cubicBezTo>
                  <a:cubicBezTo>
                    <a:pt x="1168" y="184"/>
                    <a:pt x="1166" y="182"/>
                    <a:pt x="1162" y="182"/>
                  </a:cubicBezTo>
                  <a:cubicBezTo>
                    <a:pt x="1147" y="182"/>
                    <a:pt x="1107" y="206"/>
                    <a:pt x="1092" y="238"/>
                  </a:cubicBezTo>
                  <a:cubicBezTo>
                    <a:pt x="1091" y="245"/>
                    <a:pt x="1090" y="250"/>
                    <a:pt x="1090" y="250"/>
                  </a:cubicBezTo>
                  <a:cubicBezTo>
                    <a:pt x="1090" y="250"/>
                    <a:pt x="1092" y="240"/>
                    <a:pt x="1095" y="216"/>
                  </a:cubicBezTo>
                  <a:cubicBezTo>
                    <a:pt x="1098" y="197"/>
                    <a:pt x="1080" y="191"/>
                    <a:pt x="1058" y="188"/>
                  </a:cubicBezTo>
                  <a:cubicBezTo>
                    <a:pt x="1050" y="187"/>
                    <a:pt x="1044" y="185"/>
                    <a:pt x="1039" y="185"/>
                  </a:cubicBezTo>
                  <a:cubicBezTo>
                    <a:pt x="1030" y="185"/>
                    <a:pt x="1025" y="189"/>
                    <a:pt x="1023" y="203"/>
                  </a:cubicBezTo>
                  <a:cubicBezTo>
                    <a:pt x="1020" y="221"/>
                    <a:pt x="1015" y="241"/>
                    <a:pt x="1006" y="241"/>
                  </a:cubicBezTo>
                  <a:cubicBezTo>
                    <a:pt x="1006" y="241"/>
                    <a:pt x="1005" y="241"/>
                    <a:pt x="1004" y="241"/>
                  </a:cubicBezTo>
                  <a:lnTo>
                    <a:pt x="1004" y="241"/>
                  </a:lnTo>
                  <a:cubicBezTo>
                    <a:pt x="1014" y="244"/>
                    <a:pt x="1011" y="263"/>
                    <a:pt x="1008" y="285"/>
                  </a:cubicBezTo>
                  <a:cubicBezTo>
                    <a:pt x="998" y="269"/>
                    <a:pt x="989" y="253"/>
                    <a:pt x="982" y="238"/>
                  </a:cubicBezTo>
                  <a:cubicBezTo>
                    <a:pt x="970" y="191"/>
                    <a:pt x="954" y="169"/>
                    <a:pt x="910" y="159"/>
                  </a:cubicBezTo>
                  <a:cubicBezTo>
                    <a:pt x="892" y="156"/>
                    <a:pt x="860" y="150"/>
                    <a:pt x="854" y="125"/>
                  </a:cubicBezTo>
                  <a:cubicBezTo>
                    <a:pt x="848" y="124"/>
                    <a:pt x="842" y="123"/>
                    <a:pt x="838" y="123"/>
                  </a:cubicBezTo>
                  <a:cubicBezTo>
                    <a:pt x="827" y="123"/>
                    <a:pt x="821" y="127"/>
                    <a:pt x="816" y="141"/>
                  </a:cubicBezTo>
                  <a:lnTo>
                    <a:pt x="798" y="138"/>
                  </a:lnTo>
                  <a:cubicBezTo>
                    <a:pt x="792" y="125"/>
                    <a:pt x="784" y="118"/>
                    <a:pt x="777" y="118"/>
                  </a:cubicBezTo>
                  <a:cubicBezTo>
                    <a:pt x="772" y="118"/>
                    <a:pt x="768" y="122"/>
                    <a:pt x="766" y="131"/>
                  </a:cubicBezTo>
                  <a:cubicBezTo>
                    <a:pt x="762" y="136"/>
                    <a:pt x="758" y="138"/>
                    <a:pt x="755" y="138"/>
                  </a:cubicBezTo>
                  <a:cubicBezTo>
                    <a:pt x="747" y="138"/>
                    <a:pt x="742" y="125"/>
                    <a:pt x="735" y="125"/>
                  </a:cubicBezTo>
                  <a:cubicBezTo>
                    <a:pt x="728" y="103"/>
                    <a:pt x="724" y="92"/>
                    <a:pt x="722" y="92"/>
                  </a:cubicBezTo>
                  <a:cubicBezTo>
                    <a:pt x="719" y="92"/>
                    <a:pt x="719" y="108"/>
                    <a:pt x="719" y="144"/>
                  </a:cubicBezTo>
                  <a:cubicBezTo>
                    <a:pt x="716" y="163"/>
                    <a:pt x="725" y="181"/>
                    <a:pt x="744" y="191"/>
                  </a:cubicBezTo>
                  <a:lnTo>
                    <a:pt x="776" y="197"/>
                  </a:lnTo>
                  <a:lnTo>
                    <a:pt x="738" y="210"/>
                  </a:lnTo>
                  <a:cubicBezTo>
                    <a:pt x="719" y="213"/>
                    <a:pt x="704" y="225"/>
                    <a:pt x="700" y="244"/>
                  </a:cubicBezTo>
                  <a:cubicBezTo>
                    <a:pt x="700" y="244"/>
                    <a:pt x="698" y="263"/>
                    <a:pt x="687" y="263"/>
                  </a:cubicBezTo>
                  <a:cubicBezTo>
                    <a:pt x="686" y="263"/>
                    <a:pt x="686" y="263"/>
                    <a:pt x="685" y="263"/>
                  </a:cubicBezTo>
                  <a:lnTo>
                    <a:pt x="694" y="222"/>
                  </a:lnTo>
                  <a:cubicBezTo>
                    <a:pt x="707" y="206"/>
                    <a:pt x="713" y="185"/>
                    <a:pt x="716" y="163"/>
                  </a:cubicBezTo>
                  <a:cubicBezTo>
                    <a:pt x="714" y="134"/>
                    <a:pt x="702" y="114"/>
                    <a:pt x="691" y="114"/>
                  </a:cubicBezTo>
                  <a:cubicBezTo>
                    <a:pt x="686" y="114"/>
                    <a:pt x="681" y="120"/>
                    <a:pt x="678" y="134"/>
                  </a:cubicBezTo>
                  <a:cubicBezTo>
                    <a:pt x="666" y="131"/>
                    <a:pt x="666" y="131"/>
                    <a:pt x="660" y="109"/>
                  </a:cubicBezTo>
                  <a:cubicBezTo>
                    <a:pt x="661" y="101"/>
                    <a:pt x="660" y="96"/>
                    <a:pt x="657" y="96"/>
                  </a:cubicBezTo>
                  <a:cubicBezTo>
                    <a:pt x="653" y="96"/>
                    <a:pt x="645" y="104"/>
                    <a:pt x="635" y="125"/>
                  </a:cubicBezTo>
                  <a:cubicBezTo>
                    <a:pt x="626" y="144"/>
                    <a:pt x="619" y="154"/>
                    <a:pt x="614" y="154"/>
                  </a:cubicBezTo>
                  <a:cubicBezTo>
                    <a:pt x="608" y="154"/>
                    <a:pt x="605" y="142"/>
                    <a:pt x="603" y="119"/>
                  </a:cubicBezTo>
                  <a:cubicBezTo>
                    <a:pt x="595" y="90"/>
                    <a:pt x="575" y="76"/>
                    <a:pt x="560" y="76"/>
                  </a:cubicBezTo>
                  <a:cubicBezTo>
                    <a:pt x="552" y="76"/>
                    <a:pt x="546" y="80"/>
                    <a:pt x="544" y="87"/>
                  </a:cubicBezTo>
                  <a:cubicBezTo>
                    <a:pt x="540" y="109"/>
                    <a:pt x="530" y="117"/>
                    <a:pt x="520" y="117"/>
                  </a:cubicBezTo>
                  <a:cubicBezTo>
                    <a:pt x="511" y="117"/>
                    <a:pt x="503" y="110"/>
                    <a:pt x="500" y="100"/>
                  </a:cubicBezTo>
                  <a:cubicBezTo>
                    <a:pt x="496" y="88"/>
                    <a:pt x="491" y="81"/>
                    <a:pt x="485" y="81"/>
                  </a:cubicBezTo>
                  <a:cubicBezTo>
                    <a:pt x="480" y="81"/>
                    <a:pt x="474" y="85"/>
                    <a:pt x="468" y="94"/>
                  </a:cubicBezTo>
                  <a:cubicBezTo>
                    <a:pt x="471" y="78"/>
                    <a:pt x="468" y="61"/>
                    <a:pt x="460" y="61"/>
                  </a:cubicBezTo>
                  <a:cubicBezTo>
                    <a:pt x="457" y="61"/>
                    <a:pt x="454" y="64"/>
                    <a:pt x="450" y="69"/>
                  </a:cubicBezTo>
                  <a:cubicBezTo>
                    <a:pt x="450" y="69"/>
                    <a:pt x="449" y="68"/>
                    <a:pt x="449" y="68"/>
                  </a:cubicBezTo>
                  <a:cubicBezTo>
                    <a:pt x="447" y="68"/>
                    <a:pt x="442" y="70"/>
                    <a:pt x="447" y="91"/>
                  </a:cubicBezTo>
                  <a:lnTo>
                    <a:pt x="418" y="125"/>
                  </a:lnTo>
                  <a:cubicBezTo>
                    <a:pt x="428" y="128"/>
                    <a:pt x="425" y="150"/>
                    <a:pt x="421" y="169"/>
                  </a:cubicBezTo>
                  <a:cubicBezTo>
                    <a:pt x="421" y="174"/>
                    <a:pt x="419" y="176"/>
                    <a:pt x="415" y="176"/>
                  </a:cubicBezTo>
                  <a:cubicBezTo>
                    <a:pt x="403" y="176"/>
                    <a:pt x="379" y="146"/>
                    <a:pt x="371" y="97"/>
                  </a:cubicBezTo>
                  <a:lnTo>
                    <a:pt x="356" y="50"/>
                  </a:lnTo>
                  <a:lnTo>
                    <a:pt x="349" y="91"/>
                  </a:lnTo>
                  <a:cubicBezTo>
                    <a:pt x="340" y="91"/>
                    <a:pt x="327" y="87"/>
                    <a:pt x="331" y="65"/>
                  </a:cubicBezTo>
                  <a:cubicBezTo>
                    <a:pt x="337" y="47"/>
                    <a:pt x="337" y="47"/>
                    <a:pt x="324" y="44"/>
                  </a:cubicBezTo>
                  <a:cubicBezTo>
                    <a:pt x="324" y="44"/>
                    <a:pt x="324" y="43"/>
                    <a:pt x="323" y="43"/>
                  </a:cubicBezTo>
                  <a:cubicBezTo>
                    <a:pt x="320" y="43"/>
                    <a:pt x="314" y="45"/>
                    <a:pt x="312" y="62"/>
                  </a:cubicBezTo>
                  <a:cubicBezTo>
                    <a:pt x="306" y="86"/>
                    <a:pt x="304" y="96"/>
                    <a:pt x="302" y="96"/>
                  </a:cubicBezTo>
                  <a:cubicBezTo>
                    <a:pt x="300" y="96"/>
                    <a:pt x="299" y="90"/>
                    <a:pt x="296" y="81"/>
                  </a:cubicBezTo>
                  <a:cubicBezTo>
                    <a:pt x="295" y="58"/>
                    <a:pt x="291" y="47"/>
                    <a:pt x="286" y="47"/>
                  </a:cubicBezTo>
                  <a:cubicBezTo>
                    <a:pt x="281" y="47"/>
                    <a:pt x="274" y="57"/>
                    <a:pt x="265" y="75"/>
                  </a:cubicBezTo>
                  <a:cubicBezTo>
                    <a:pt x="262" y="95"/>
                    <a:pt x="260" y="105"/>
                    <a:pt x="259" y="105"/>
                  </a:cubicBezTo>
                  <a:cubicBezTo>
                    <a:pt x="258" y="105"/>
                    <a:pt x="257" y="94"/>
                    <a:pt x="255" y="72"/>
                  </a:cubicBezTo>
                  <a:cubicBezTo>
                    <a:pt x="259" y="53"/>
                    <a:pt x="252" y="31"/>
                    <a:pt x="243" y="28"/>
                  </a:cubicBezTo>
                  <a:lnTo>
                    <a:pt x="237" y="47"/>
                  </a:lnTo>
                  <a:cubicBezTo>
                    <a:pt x="233" y="71"/>
                    <a:pt x="229" y="81"/>
                    <a:pt x="224" y="81"/>
                  </a:cubicBezTo>
                  <a:cubicBezTo>
                    <a:pt x="220" y="81"/>
                    <a:pt x="216" y="75"/>
                    <a:pt x="212" y="65"/>
                  </a:cubicBezTo>
                  <a:cubicBezTo>
                    <a:pt x="215" y="53"/>
                    <a:pt x="213" y="47"/>
                    <a:pt x="206" y="47"/>
                  </a:cubicBezTo>
                  <a:cubicBezTo>
                    <a:pt x="200" y="47"/>
                    <a:pt x="191" y="51"/>
                    <a:pt x="180" y="59"/>
                  </a:cubicBezTo>
                  <a:cubicBezTo>
                    <a:pt x="161" y="53"/>
                    <a:pt x="149" y="53"/>
                    <a:pt x="155" y="31"/>
                  </a:cubicBezTo>
                  <a:cubicBezTo>
                    <a:pt x="158" y="11"/>
                    <a:pt x="160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52"/>
            <p:cNvSpPr/>
            <p:nvPr/>
          </p:nvSpPr>
          <p:spPr>
            <a:xfrm>
              <a:off x="1174350" y="2491300"/>
              <a:ext cx="223425" cy="47175"/>
            </a:xfrm>
            <a:custGeom>
              <a:avLst/>
              <a:gdLst/>
              <a:ahLst/>
              <a:cxnLst/>
              <a:rect l="l" t="t" r="r" b="b"/>
              <a:pathLst>
                <a:path w="8937" h="1887" extrusionOk="0">
                  <a:moveTo>
                    <a:pt x="378" y="56"/>
                  </a:moveTo>
                  <a:lnTo>
                    <a:pt x="384" y="78"/>
                  </a:lnTo>
                  <a:lnTo>
                    <a:pt x="393" y="81"/>
                  </a:lnTo>
                  <a:cubicBezTo>
                    <a:pt x="400" y="59"/>
                    <a:pt x="400" y="59"/>
                    <a:pt x="387" y="59"/>
                  </a:cubicBezTo>
                  <a:lnTo>
                    <a:pt x="378" y="56"/>
                  </a:lnTo>
                  <a:close/>
                  <a:moveTo>
                    <a:pt x="215" y="131"/>
                  </a:moveTo>
                  <a:cubicBezTo>
                    <a:pt x="218" y="131"/>
                    <a:pt x="221" y="131"/>
                    <a:pt x="224" y="131"/>
                  </a:cubicBezTo>
                  <a:cubicBezTo>
                    <a:pt x="234" y="134"/>
                    <a:pt x="234" y="134"/>
                    <a:pt x="230" y="153"/>
                  </a:cubicBezTo>
                  <a:cubicBezTo>
                    <a:pt x="230" y="153"/>
                    <a:pt x="215" y="172"/>
                    <a:pt x="205" y="172"/>
                  </a:cubicBezTo>
                  <a:lnTo>
                    <a:pt x="199" y="147"/>
                  </a:lnTo>
                  <a:cubicBezTo>
                    <a:pt x="201" y="132"/>
                    <a:pt x="207" y="131"/>
                    <a:pt x="215" y="131"/>
                  </a:cubicBezTo>
                  <a:close/>
                  <a:moveTo>
                    <a:pt x="327" y="152"/>
                  </a:moveTo>
                  <a:cubicBezTo>
                    <a:pt x="330" y="152"/>
                    <a:pt x="333" y="152"/>
                    <a:pt x="337" y="153"/>
                  </a:cubicBezTo>
                  <a:cubicBezTo>
                    <a:pt x="350" y="156"/>
                    <a:pt x="359" y="159"/>
                    <a:pt x="356" y="178"/>
                  </a:cubicBezTo>
                  <a:lnTo>
                    <a:pt x="343" y="178"/>
                  </a:lnTo>
                  <a:cubicBezTo>
                    <a:pt x="345" y="171"/>
                    <a:pt x="345" y="168"/>
                    <a:pt x="344" y="168"/>
                  </a:cubicBezTo>
                  <a:lnTo>
                    <a:pt x="344" y="168"/>
                  </a:lnTo>
                  <a:cubicBezTo>
                    <a:pt x="342" y="168"/>
                    <a:pt x="336" y="182"/>
                    <a:pt x="340" y="197"/>
                  </a:cubicBezTo>
                  <a:lnTo>
                    <a:pt x="334" y="237"/>
                  </a:lnTo>
                  <a:cubicBezTo>
                    <a:pt x="321" y="237"/>
                    <a:pt x="315" y="212"/>
                    <a:pt x="321" y="194"/>
                  </a:cubicBezTo>
                  <a:cubicBezTo>
                    <a:pt x="319" y="159"/>
                    <a:pt x="318" y="152"/>
                    <a:pt x="327" y="152"/>
                  </a:cubicBezTo>
                  <a:close/>
                  <a:moveTo>
                    <a:pt x="2527" y="330"/>
                  </a:moveTo>
                  <a:cubicBezTo>
                    <a:pt x="2519" y="330"/>
                    <a:pt x="2520" y="334"/>
                    <a:pt x="2524" y="350"/>
                  </a:cubicBezTo>
                  <a:lnTo>
                    <a:pt x="2546" y="353"/>
                  </a:lnTo>
                  <a:cubicBezTo>
                    <a:pt x="2549" y="335"/>
                    <a:pt x="2549" y="335"/>
                    <a:pt x="2540" y="331"/>
                  </a:cubicBezTo>
                  <a:cubicBezTo>
                    <a:pt x="2534" y="331"/>
                    <a:pt x="2530" y="330"/>
                    <a:pt x="2527" y="330"/>
                  </a:cubicBezTo>
                  <a:close/>
                  <a:moveTo>
                    <a:pt x="1967" y="325"/>
                  </a:moveTo>
                  <a:lnTo>
                    <a:pt x="1960" y="347"/>
                  </a:lnTo>
                  <a:lnTo>
                    <a:pt x="1957" y="366"/>
                  </a:lnTo>
                  <a:lnTo>
                    <a:pt x="1967" y="325"/>
                  </a:lnTo>
                  <a:close/>
                  <a:moveTo>
                    <a:pt x="1446" y="330"/>
                  </a:moveTo>
                  <a:cubicBezTo>
                    <a:pt x="1449" y="330"/>
                    <a:pt x="1452" y="330"/>
                    <a:pt x="1456" y="331"/>
                  </a:cubicBezTo>
                  <a:lnTo>
                    <a:pt x="1449" y="353"/>
                  </a:lnTo>
                  <a:lnTo>
                    <a:pt x="1437" y="369"/>
                  </a:lnTo>
                  <a:lnTo>
                    <a:pt x="1431" y="347"/>
                  </a:lnTo>
                  <a:cubicBezTo>
                    <a:pt x="1433" y="334"/>
                    <a:pt x="1438" y="330"/>
                    <a:pt x="1446" y="330"/>
                  </a:cubicBezTo>
                  <a:close/>
                  <a:moveTo>
                    <a:pt x="932" y="335"/>
                  </a:moveTo>
                  <a:lnTo>
                    <a:pt x="932" y="335"/>
                  </a:lnTo>
                  <a:cubicBezTo>
                    <a:pt x="945" y="338"/>
                    <a:pt x="939" y="356"/>
                    <a:pt x="914" y="375"/>
                  </a:cubicBezTo>
                  <a:lnTo>
                    <a:pt x="895" y="369"/>
                  </a:lnTo>
                  <a:cubicBezTo>
                    <a:pt x="898" y="350"/>
                    <a:pt x="914" y="338"/>
                    <a:pt x="932" y="335"/>
                  </a:cubicBezTo>
                  <a:close/>
                  <a:moveTo>
                    <a:pt x="1750" y="353"/>
                  </a:moveTo>
                  <a:cubicBezTo>
                    <a:pt x="1754" y="353"/>
                    <a:pt x="1749" y="363"/>
                    <a:pt x="1738" y="388"/>
                  </a:cubicBezTo>
                  <a:lnTo>
                    <a:pt x="1710" y="422"/>
                  </a:lnTo>
                  <a:cubicBezTo>
                    <a:pt x="1697" y="422"/>
                    <a:pt x="1713" y="403"/>
                    <a:pt x="1732" y="363"/>
                  </a:cubicBezTo>
                  <a:cubicBezTo>
                    <a:pt x="1741" y="357"/>
                    <a:pt x="1747" y="353"/>
                    <a:pt x="1750" y="353"/>
                  </a:cubicBezTo>
                  <a:close/>
                  <a:moveTo>
                    <a:pt x="972" y="376"/>
                  </a:moveTo>
                  <a:cubicBezTo>
                    <a:pt x="963" y="376"/>
                    <a:pt x="956" y="389"/>
                    <a:pt x="954" y="403"/>
                  </a:cubicBezTo>
                  <a:cubicBezTo>
                    <a:pt x="948" y="422"/>
                    <a:pt x="961" y="425"/>
                    <a:pt x="979" y="429"/>
                  </a:cubicBezTo>
                  <a:cubicBezTo>
                    <a:pt x="980" y="429"/>
                    <a:pt x="981" y="429"/>
                    <a:pt x="982" y="429"/>
                  </a:cubicBezTo>
                  <a:cubicBezTo>
                    <a:pt x="994" y="429"/>
                    <a:pt x="1004" y="413"/>
                    <a:pt x="1004" y="413"/>
                  </a:cubicBezTo>
                  <a:cubicBezTo>
                    <a:pt x="1008" y="394"/>
                    <a:pt x="998" y="391"/>
                    <a:pt x="989" y="388"/>
                  </a:cubicBezTo>
                  <a:cubicBezTo>
                    <a:pt x="982" y="379"/>
                    <a:pt x="977" y="376"/>
                    <a:pt x="972" y="376"/>
                  </a:cubicBezTo>
                  <a:close/>
                  <a:moveTo>
                    <a:pt x="1499" y="375"/>
                  </a:moveTo>
                  <a:cubicBezTo>
                    <a:pt x="1501" y="375"/>
                    <a:pt x="1499" y="385"/>
                    <a:pt x="1497" y="403"/>
                  </a:cubicBezTo>
                  <a:cubicBezTo>
                    <a:pt x="1493" y="425"/>
                    <a:pt x="1481" y="447"/>
                    <a:pt x="1462" y="460"/>
                  </a:cubicBezTo>
                  <a:lnTo>
                    <a:pt x="1443" y="457"/>
                  </a:lnTo>
                  <a:lnTo>
                    <a:pt x="1471" y="419"/>
                  </a:lnTo>
                  <a:cubicBezTo>
                    <a:pt x="1488" y="389"/>
                    <a:pt x="1496" y="375"/>
                    <a:pt x="1499" y="375"/>
                  </a:cubicBezTo>
                  <a:close/>
                  <a:moveTo>
                    <a:pt x="133" y="432"/>
                  </a:moveTo>
                  <a:cubicBezTo>
                    <a:pt x="127" y="444"/>
                    <a:pt x="121" y="457"/>
                    <a:pt x="118" y="472"/>
                  </a:cubicBezTo>
                  <a:lnTo>
                    <a:pt x="114" y="472"/>
                  </a:lnTo>
                  <a:lnTo>
                    <a:pt x="127" y="476"/>
                  </a:lnTo>
                  <a:cubicBezTo>
                    <a:pt x="136" y="476"/>
                    <a:pt x="140" y="457"/>
                    <a:pt x="146" y="435"/>
                  </a:cubicBezTo>
                  <a:lnTo>
                    <a:pt x="133" y="432"/>
                  </a:lnTo>
                  <a:close/>
                  <a:moveTo>
                    <a:pt x="2314" y="435"/>
                  </a:moveTo>
                  <a:lnTo>
                    <a:pt x="2314" y="435"/>
                  </a:lnTo>
                  <a:cubicBezTo>
                    <a:pt x="2311" y="450"/>
                    <a:pt x="2311" y="466"/>
                    <a:pt x="2318" y="479"/>
                  </a:cubicBezTo>
                  <a:cubicBezTo>
                    <a:pt x="2318" y="479"/>
                    <a:pt x="2319" y="479"/>
                    <a:pt x="2319" y="479"/>
                  </a:cubicBezTo>
                  <a:cubicBezTo>
                    <a:pt x="2327" y="479"/>
                    <a:pt x="2330" y="460"/>
                    <a:pt x="2330" y="460"/>
                  </a:cubicBezTo>
                  <a:cubicBezTo>
                    <a:pt x="2330" y="460"/>
                    <a:pt x="2333" y="441"/>
                    <a:pt x="2324" y="438"/>
                  </a:cubicBezTo>
                  <a:lnTo>
                    <a:pt x="2314" y="435"/>
                  </a:lnTo>
                  <a:close/>
                  <a:moveTo>
                    <a:pt x="2112" y="453"/>
                  </a:moveTo>
                  <a:cubicBezTo>
                    <a:pt x="2119" y="453"/>
                    <a:pt x="2119" y="472"/>
                    <a:pt x="2108" y="501"/>
                  </a:cubicBezTo>
                  <a:lnTo>
                    <a:pt x="2086" y="497"/>
                  </a:lnTo>
                  <a:cubicBezTo>
                    <a:pt x="2089" y="480"/>
                    <a:pt x="2092" y="460"/>
                    <a:pt x="2102" y="460"/>
                  </a:cubicBezTo>
                  <a:cubicBezTo>
                    <a:pt x="2103" y="460"/>
                    <a:pt x="2104" y="460"/>
                    <a:pt x="2104" y="460"/>
                  </a:cubicBezTo>
                  <a:cubicBezTo>
                    <a:pt x="2108" y="455"/>
                    <a:pt x="2110" y="453"/>
                    <a:pt x="2112" y="453"/>
                  </a:cubicBezTo>
                  <a:close/>
                  <a:moveTo>
                    <a:pt x="2186" y="476"/>
                  </a:moveTo>
                  <a:lnTo>
                    <a:pt x="2198" y="479"/>
                  </a:lnTo>
                  <a:cubicBezTo>
                    <a:pt x="2208" y="479"/>
                    <a:pt x="2208" y="479"/>
                    <a:pt x="2205" y="501"/>
                  </a:cubicBezTo>
                  <a:lnTo>
                    <a:pt x="2192" y="497"/>
                  </a:lnTo>
                  <a:lnTo>
                    <a:pt x="2186" y="476"/>
                  </a:lnTo>
                  <a:close/>
                  <a:moveTo>
                    <a:pt x="1797" y="463"/>
                  </a:moveTo>
                  <a:lnTo>
                    <a:pt x="1810" y="466"/>
                  </a:lnTo>
                  <a:cubicBezTo>
                    <a:pt x="1807" y="484"/>
                    <a:pt x="1801" y="504"/>
                    <a:pt x="1793" y="504"/>
                  </a:cubicBezTo>
                  <a:cubicBezTo>
                    <a:pt x="1792" y="504"/>
                    <a:pt x="1792" y="504"/>
                    <a:pt x="1791" y="504"/>
                  </a:cubicBezTo>
                  <a:lnTo>
                    <a:pt x="1782" y="501"/>
                  </a:lnTo>
                  <a:cubicBezTo>
                    <a:pt x="1785" y="488"/>
                    <a:pt x="1791" y="476"/>
                    <a:pt x="1797" y="463"/>
                  </a:cubicBezTo>
                  <a:close/>
                  <a:moveTo>
                    <a:pt x="2007" y="566"/>
                  </a:moveTo>
                  <a:lnTo>
                    <a:pt x="2004" y="588"/>
                  </a:lnTo>
                  <a:cubicBezTo>
                    <a:pt x="2003" y="588"/>
                    <a:pt x="2002" y="588"/>
                    <a:pt x="2001" y="588"/>
                  </a:cubicBezTo>
                  <a:cubicBezTo>
                    <a:pt x="1994" y="588"/>
                    <a:pt x="1987" y="594"/>
                    <a:pt x="1984" y="594"/>
                  </a:cubicBezTo>
                  <a:cubicBezTo>
                    <a:pt x="1982" y="594"/>
                    <a:pt x="1981" y="592"/>
                    <a:pt x="1982" y="585"/>
                  </a:cubicBezTo>
                  <a:cubicBezTo>
                    <a:pt x="1973" y="582"/>
                    <a:pt x="1998" y="566"/>
                    <a:pt x="2007" y="566"/>
                  </a:cubicBezTo>
                  <a:close/>
                  <a:moveTo>
                    <a:pt x="2365" y="573"/>
                  </a:moveTo>
                  <a:cubicBezTo>
                    <a:pt x="2374" y="576"/>
                    <a:pt x="2383" y="579"/>
                    <a:pt x="2380" y="598"/>
                  </a:cubicBezTo>
                  <a:cubicBezTo>
                    <a:pt x="2380" y="598"/>
                    <a:pt x="2378" y="617"/>
                    <a:pt x="2369" y="617"/>
                  </a:cubicBezTo>
                  <a:cubicBezTo>
                    <a:pt x="2369" y="617"/>
                    <a:pt x="2368" y="617"/>
                    <a:pt x="2368" y="617"/>
                  </a:cubicBezTo>
                  <a:cubicBezTo>
                    <a:pt x="2355" y="613"/>
                    <a:pt x="2349" y="592"/>
                    <a:pt x="2349" y="592"/>
                  </a:cubicBezTo>
                  <a:cubicBezTo>
                    <a:pt x="2352" y="573"/>
                    <a:pt x="2365" y="573"/>
                    <a:pt x="2365" y="573"/>
                  </a:cubicBezTo>
                  <a:close/>
                  <a:moveTo>
                    <a:pt x="2551" y="612"/>
                  </a:moveTo>
                  <a:cubicBezTo>
                    <a:pt x="2553" y="612"/>
                    <a:pt x="2557" y="613"/>
                    <a:pt x="2562" y="613"/>
                  </a:cubicBezTo>
                  <a:cubicBezTo>
                    <a:pt x="2575" y="617"/>
                    <a:pt x="2568" y="635"/>
                    <a:pt x="2568" y="635"/>
                  </a:cubicBezTo>
                  <a:cubicBezTo>
                    <a:pt x="2567" y="642"/>
                    <a:pt x="2566" y="644"/>
                    <a:pt x="2565" y="644"/>
                  </a:cubicBezTo>
                  <a:cubicBezTo>
                    <a:pt x="2561" y="644"/>
                    <a:pt x="2556" y="632"/>
                    <a:pt x="2549" y="632"/>
                  </a:cubicBezTo>
                  <a:cubicBezTo>
                    <a:pt x="2545" y="616"/>
                    <a:pt x="2544" y="612"/>
                    <a:pt x="2551" y="612"/>
                  </a:cubicBezTo>
                  <a:close/>
                  <a:moveTo>
                    <a:pt x="2744" y="592"/>
                  </a:moveTo>
                  <a:cubicBezTo>
                    <a:pt x="2749" y="592"/>
                    <a:pt x="2754" y="603"/>
                    <a:pt x="2756" y="629"/>
                  </a:cubicBezTo>
                  <a:cubicBezTo>
                    <a:pt x="2752" y="645"/>
                    <a:pt x="2750" y="649"/>
                    <a:pt x="2747" y="649"/>
                  </a:cubicBezTo>
                  <a:cubicBezTo>
                    <a:pt x="2745" y="649"/>
                    <a:pt x="2743" y="649"/>
                    <a:pt x="2741" y="648"/>
                  </a:cubicBezTo>
                  <a:cubicBezTo>
                    <a:pt x="2737" y="635"/>
                    <a:pt x="2734" y="620"/>
                    <a:pt x="2737" y="604"/>
                  </a:cubicBezTo>
                  <a:cubicBezTo>
                    <a:pt x="2739" y="597"/>
                    <a:pt x="2741" y="592"/>
                    <a:pt x="2744" y="592"/>
                  </a:cubicBezTo>
                  <a:close/>
                  <a:moveTo>
                    <a:pt x="2832" y="623"/>
                  </a:moveTo>
                  <a:cubicBezTo>
                    <a:pt x="2828" y="645"/>
                    <a:pt x="2825" y="664"/>
                    <a:pt x="2813" y="664"/>
                  </a:cubicBezTo>
                  <a:lnTo>
                    <a:pt x="2806" y="639"/>
                  </a:lnTo>
                  <a:lnTo>
                    <a:pt x="2822" y="623"/>
                  </a:lnTo>
                  <a:close/>
                  <a:moveTo>
                    <a:pt x="3963" y="717"/>
                  </a:moveTo>
                  <a:cubicBezTo>
                    <a:pt x="3960" y="737"/>
                    <a:pt x="3957" y="758"/>
                    <a:pt x="3949" y="758"/>
                  </a:cubicBezTo>
                  <a:cubicBezTo>
                    <a:pt x="3948" y="758"/>
                    <a:pt x="3948" y="758"/>
                    <a:pt x="3947" y="758"/>
                  </a:cubicBezTo>
                  <a:lnTo>
                    <a:pt x="3935" y="754"/>
                  </a:lnTo>
                  <a:cubicBezTo>
                    <a:pt x="3938" y="742"/>
                    <a:pt x="3944" y="729"/>
                    <a:pt x="3953" y="717"/>
                  </a:cubicBezTo>
                  <a:close/>
                  <a:moveTo>
                    <a:pt x="3493" y="795"/>
                  </a:moveTo>
                  <a:lnTo>
                    <a:pt x="3505" y="798"/>
                  </a:lnTo>
                  <a:cubicBezTo>
                    <a:pt x="3499" y="819"/>
                    <a:pt x="3496" y="836"/>
                    <a:pt x="3488" y="836"/>
                  </a:cubicBezTo>
                  <a:cubicBezTo>
                    <a:pt x="3488" y="836"/>
                    <a:pt x="3487" y="836"/>
                    <a:pt x="3486" y="836"/>
                  </a:cubicBezTo>
                  <a:lnTo>
                    <a:pt x="3480" y="814"/>
                  </a:lnTo>
                  <a:lnTo>
                    <a:pt x="3493" y="795"/>
                  </a:lnTo>
                  <a:close/>
                  <a:moveTo>
                    <a:pt x="3750" y="827"/>
                  </a:moveTo>
                  <a:cubicBezTo>
                    <a:pt x="3759" y="827"/>
                    <a:pt x="3759" y="827"/>
                    <a:pt x="3756" y="848"/>
                  </a:cubicBezTo>
                  <a:cubicBezTo>
                    <a:pt x="3753" y="861"/>
                    <a:pt x="3747" y="877"/>
                    <a:pt x="3737" y="886"/>
                  </a:cubicBezTo>
                  <a:cubicBezTo>
                    <a:pt x="3728" y="883"/>
                    <a:pt x="3743" y="845"/>
                    <a:pt x="3750" y="827"/>
                  </a:cubicBezTo>
                  <a:close/>
                  <a:moveTo>
                    <a:pt x="4076" y="867"/>
                  </a:moveTo>
                  <a:cubicBezTo>
                    <a:pt x="4072" y="889"/>
                    <a:pt x="4069" y="908"/>
                    <a:pt x="4060" y="908"/>
                  </a:cubicBezTo>
                  <a:lnTo>
                    <a:pt x="4054" y="886"/>
                  </a:lnTo>
                  <a:lnTo>
                    <a:pt x="4066" y="867"/>
                  </a:lnTo>
                  <a:close/>
                  <a:moveTo>
                    <a:pt x="4797" y="1011"/>
                  </a:moveTo>
                  <a:cubicBezTo>
                    <a:pt x="4798" y="1011"/>
                    <a:pt x="4799" y="1011"/>
                    <a:pt x="4800" y="1011"/>
                  </a:cubicBezTo>
                  <a:cubicBezTo>
                    <a:pt x="4821" y="1015"/>
                    <a:pt x="4821" y="1015"/>
                    <a:pt x="4815" y="1033"/>
                  </a:cubicBezTo>
                  <a:cubicBezTo>
                    <a:pt x="4813" y="1048"/>
                    <a:pt x="4803" y="1051"/>
                    <a:pt x="4794" y="1051"/>
                  </a:cubicBezTo>
                  <a:cubicBezTo>
                    <a:pt x="4789" y="1051"/>
                    <a:pt x="4784" y="1050"/>
                    <a:pt x="4781" y="1049"/>
                  </a:cubicBezTo>
                  <a:cubicBezTo>
                    <a:pt x="4775" y="1029"/>
                    <a:pt x="4785" y="1011"/>
                    <a:pt x="4797" y="1011"/>
                  </a:cubicBezTo>
                  <a:close/>
                  <a:moveTo>
                    <a:pt x="2424" y="1011"/>
                  </a:moveTo>
                  <a:cubicBezTo>
                    <a:pt x="2415" y="1024"/>
                    <a:pt x="2408" y="1037"/>
                    <a:pt x="2405" y="1049"/>
                  </a:cubicBezTo>
                  <a:cubicBezTo>
                    <a:pt x="2404" y="1059"/>
                    <a:pt x="2405" y="1064"/>
                    <a:pt x="2408" y="1064"/>
                  </a:cubicBezTo>
                  <a:cubicBezTo>
                    <a:pt x="2412" y="1064"/>
                    <a:pt x="2420" y="1055"/>
                    <a:pt x="2430" y="1033"/>
                  </a:cubicBezTo>
                  <a:cubicBezTo>
                    <a:pt x="2434" y="1015"/>
                    <a:pt x="2434" y="1015"/>
                    <a:pt x="2424" y="1011"/>
                  </a:cubicBezTo>
                  <a:close/>
                  <a:moveTo>
                    <a:pt x="5232" y="1074"/>
                  </a:moveTo>
                  <a:lnTo>
                    <a:pt x="5241" y="1077"/>
                  </a:lnTo>
                  <a:cubicBezTo>
                    <a:pt x="5238" y="1095"/>
                    <a:pt x="5236" y="1115"/>
                    <a:pt x="5227" y="1115"/>
                  </a:cubicBezTo>
                  <a:cubicBezTo>
                    <a:pt x="5227" y="1115"/>
                    <a:pt x="5226" y="1115"/>
                    <a:pt x="5226" y="1115"/>
                  </a:cubicBezTo>
                  <a:lnTo>
                    <a:pt x="5213" y="1112"/>
                  </a:lnTo>
                  <a:cubicBezTo>
                    <a:pt x="5216" y="1099"/>
                    <a:pt x="5223" y="1087"/>
                    <a:pt x="5232" y="1074"/>
                  </a:cubicBezTo>
                  <a:close/>
                  <a:moveTo>
                    <a:pt x="6133" y="1124"/>
                  </a:moveTo>
                  <a:cubicBezTo>
                    <a:pt x="6134" y="1124"/>
                    <a:pt x="6135" y="1124"/>
                    <a:pt x="6135" y="1124"/>
                  </a:cubicBezTo>
                  <a:cubicBezTo>
                    <a:pt x="6144" y="1124"/>
                    <a:pt x="6144" y="1124"/>
                    <a:pt x="6141" y="1146"/>
                  </a:cubicBezTo>
                  <a:cubicBezTo>
                    <a:pt x="6141" y="1146"/>
                    <a:pt x="6138" y="1165"/>
                    <a:pt x="6128" y="1165"/>
                  </a:cubicBezTo>
                  <a:cubicBezTo>
                    <a:pt x="6127" y="1165"/>
                    <a:pt x="6126" y="1165"/>
                    <a:pt x="6125" y="1165"/>
                  </a:cubicBezTo>
                  <a:lnTo>
                    <a:pt x="6119" y="1143"/>
                  </a:lnTo>
                  <a:cubicBezTo>
                    <a:pt x="6121" y="1126"/>
                    <a:pt x="6129" y="1124"/>
                    <a:pt x="6133" y="1124"/>
                  </a:cubicBezTo>
                  <a:close/>
                  <a:moveTo>
                    <a:pt x="6263" y="1127"/>
                  </a:moveTo>
                  <a:lnTo>
                    <a:pt x="6272" y="1131"/>
                  </a:lnTo>
                  <a:cubicBezTo>
                    <a:pt x="6269" y="1148"/>
                    <a:pt x="6267" y="1168"/>
                    <a:pt x="6259" y="1168"/>
                  </a:cubicBezTo>
                  <a:cubicBezTo>
                    <a:pt x="6258" y="1168"/>
                    <a:pt x="6257" y="1168"/>
                    <a:pt x="6257" y="1168"/>
                  </a:cubicBezTo>
                  <a:lnTo>
                    <a:pt x="6247" y="1146"/>
                  </a:lnTo>
                  <a:lnTo>
                    <a:pt x="6263" y="1127"/>
                  </a:lnTo>
                  <a:close/>
                  <a:moveTo>
                    <a:pt x="6326" y="1273"/>
                  </a:moveTo>
                  <a:cubicBezTo>
                    <a:pt x="6331" y="1273"/>
                    <a:pt x="6334" y="1279"/>
                    <a:pt x="6332" y="1290"/>
                  </a:cubicBezTo>
                  <a:cubicBezTo>
                    <a:pt x="6326" y="1309"/>
                    <a:pt x="6326" y="1309"/>
                    <a:pt x="6316" y="1309"/>
                  </a:cubicBezTo>
                  <a:cubicBezTo>
                    <a:pt x="6294" y="1303"/>
                    <a:pt x="6294" y="1303"/>
                    <a:pt x="6310" y="1287"/>
                  </a:cubicBezTo>
                  <a:cubicBezTo>
                    <a:pt x="6316" y="1278"/>
                    <a:pt x="6322" y="1273"/>
                    <a:pt x="6326" y="1273"/>
                  </a:cubicBezTo>
                  <a:close/>
                  <a:moveTo>
                    <a:pt x="6382" y="1300"/>
                  </a:moveTo>
                  <a:lnTo>
                    <a:pt x="6395" y="1303"/>
                  </a:lnTo>
                  <a:cubicBezTo>
                    <a:pt x="6404" y="1303"/>
                    <a:pt x="6404" y="1303"/>
                    <a:pt x="6401" y="1325"/>
                  </a:cubicBezTo>
                  <a:lnTo>
                    <a:pt x="6388" y="1322"/>
                  </a:lnTo>
                  <a:lnTo>
                    <a:pt x="6382" y="1300"/>
                  </a:lnTo>
                  <a:close/>
                  <a:moveTo>
                    <a:pt x="6598" y="1300"/>
                  </a:moveTo>
                  <a:lnTo>
                    <a:pt x="6611" y="1303"/>
                  </a:lnTo>
                  <a:cubicBezTo>
                    <a:pt x="6620" y="1303"/>
                    <a:pt x="6617" y="1325"/>
                    <a:pt x="6617" y="1325"/>
                  </a:cubicBezTo>
                  <a:cubicBezTo>
                    <a:pt x="6617" y="1325"/>
                    <a:pt x="6614" y="1344"/>
                    <a:pt x="6604" y="1344"/>
                  </a:cubicBezTo>
                  <a:cubicBezTo>
                    <a:pt x="6603" y="1344"/>
                    <a:pt x="6602" y="1344"/>
                    <a:pt x="6601" y="1344"/>
                  </a:cubicBezTo>
                  <a:cubicBezTo>
                    <a:pt x="6598" y="1328"/>
                    <a:pt x="6598" y="1315"/>
                    <a:pt x="6598" y="1300"/>
                  </a:cubicBezTo>
                  <a:close/>
                  <a:moveTo>
                    <a:pt x="6498" y="1322"/>
                  </a:moveTo>
                  <a:cubicBezTo>
                    <a:pt x="6507" y="1325"/>
                    <a:pt x="6507" y="1325"/>
                    <a:pt x="6504" y="1347"/>
                  </a:cubicBezTo>
                  <a:lnTo>
                    <a:pt x="6495" y="1344"/>
                  </a:lnTo>
                  <a:lnTo>
                    <a:pt x="6489" y="1322"/>
                  </a:lnTo>
                  <a:close/>
                  <a:moveTo>
                    <a:pt x="6464" y="1348"/>
                  </a:moveTo>
                  <a:cubicBezTo>
                    <a:pt x="6462" y="1348"/>
                    <a:pt x="6459" y="1350"/>
                    <a:pt x="6454" y="1356"/>
                  </a:cubicBezTo>
                  <a:cubicBezTo>
                    <a:pt x="6455" y="1356"/>
                    <a:pt x="6456" y="1356"/>
                    <a:pt x="6457" y="1356"/>
                  </a:cubicBezTo>
                  <a:cubicBezTo>
                    <a:pt x="6464" y="1356"/>
                    <a:pt x="6467" y="1348"/>
                    <a:pt x="6464" y="1348"/>
                  </a:cubicBezTo>
                  <a:close/>
                  <a:moveTo>
                    <a:pt x="6344" y="1377"/>
                  </a:moveTo>
                  <a:cubicBezTo>
                    <a:pt x="6342" y="1382"/>
                    <a:pt x="6340" y="1389"/>
                    <a:pt x="6338" y="1397"/>
                  </a:cubicBezTo>
                  <a:cubicBezTo>
                    <a:pt x="6339" y="1400"/>
                    <a:pt x="6340" y="1402"/>
                    <a:pt x="6341" y="1404"/>
                  </a:cubicBezTo>
                  <a:lnTo>
                    <a:pt x="6341" y="1404"/>
                  </a:lnTo>
                  <a:cubicBezTo>
                    <a:pt x="6341" y="1399"/>
                    <a:pt x="6342" y="1390"/>
                    <a:pt x="6345" y="1378"/>
                  </a:cubicBezTo>
                  <a:cubicBezTo>
                    <a:pt x="6344" y="1378"/>
                    <a:pt x="6344" y="1377"/>
                    <a:pt x="6344" y="1377"/>
                  </a:cubicBezTo>
                  <a:close/>
                  <a:moveTo>
                    <a:pt x="6341" y="1404"/>
                  </a:moveTo>
                  <a:cubicBezTo>
                    <a:pt x="6341" y="1409"/>
                    <a:pt x="6341" y="1412"/>
                    <a:pt x="6342" y="1412"/>
                  </a:cubicBezTo>
                  <a:cubicBezTo>
                    <a:pt x="6342" y="1412"/>
                    <a:pt x="6342" y="1409"/>
                    <a:pt x="6341" y="1404"/>
                  </a:cubicBezTo>
                  <a:close/>
                  <a:moveTo>
                    <a:pt x="7401" y="1372"/>
                  </a:moveTo>
                  <a:cubicBezTo>
                    <a:pt x="7410" y="1375"/>
                    <a:pt x="7410" y="1375"/>
                    <a:pt x="7407" y="1394"/>
                  </a:cubicBezTo>
                  <a:cubicBezTo>
                    <a:pt x="7404" y="1414"/>
                    <a:pt x="7390" y="1432"/>
                    <a:pt x="7381" y="1432"/>
                  </a:cubicBezTo>
                  <a:cubicBezTo>
                    <a:pt x="7380" y="1432"/>
                    <a:pt x="7379" y="1432"/>
                    <a:pt x="7379" y="1431"/>
                  </a:cubicBezTo>
                  <a:cubicBezTo>
                    <a:pt x="7366" y="1428"/>
                    <a:pt x="7376" y="1387"/>
                    <a:pt x="7401" y="1372"/>
                  </a:cubicBezTo>
                  <a:close/>
                  <a:moveTo>
                    <a:pt x="7038" y="1378"/>
                  </a:moveTo>
                  <a:cubicBezTo>
                    <a:pt x="7040" y="1378"/>
                    <a:pt x="7041" y="1380"/>
                    <a:pt x="7040" y="1387"/>
                  </a:cubicBezTo>
                  <a:cubicBezTo>
                    <a:pt x="7037" y="1400"/>
                    <a:pt x="7031" y="1413"/>
                    <a:pt x="7021" y="1425"/>
                  </a:cubicBezTo>
                  <a:cubicBezTo>
                    <a:pt x="7021" y="1425"/>
                    <a:pt x="7014" y="1433"/>
                    <a:pt x="7012" y="1433"/>
                  </a:cubicBezTo>
                  <a:cubicBezTo>
                    <a:pt x="7010" y="1433"/>
                    <a:pt x="7010" y="1431"/>
                    <a:pt x="7012" y="1425"/>
                  </a:cubicBezTo>
                  <a:lnTo>
                    <a:pt x="7015" y="1403"/>
                  </a:lnTo>
                  <a:cubicBezTo>
                    <a:pt x="7024" y="1390"/>
                    <a:pt x="7034" y="1378"/>
                    <a:pt x="7038" y="1378"/>
                  </a:cubicBezTo>
                  <a:close/>
                  <a:moveTo>
                    <a:pt x="8883" y="1626"/>
                  </a:moveTo>
                  <a:cubicBezTo>
                    <a:pt x="8890" y="1626"/>
                    <a:pt x="8881" y="1655"/>
                    <a:pt x="8861" y="1682"/>
                  </a:cubicBezTo>
                  <a:cubicBezTo>
                    <a:pt x="8852" y="1700"/>
                    <a:pt x="8847" y="1710"/>
                    <a:pt x="8846" y="1710"/>
                  </a:cubicBezTo>
                  <a:cubicBezTo>
                    <a:pt x="8844" y="1710"/>
                    <a:pt x="8847" y="1700"/>
                    <a:pt x="8852" y="1679"/>
                  </a:cubicBezTo>
                  <a:cubicBezTo>
                    <a:pt x="8854" y="1659"/>
                    <a:pt x="8857" y="1641"/>
                    <a:pt x="8865" y="1641"/>
                  </a:cubicBezTo>
                  <a:cubicBezTo>
                    <a:pt x="8866" y="1641"/>
                    <a:pt x="8867" y="1641"/>
                    <a:pt x="8867" y="1641"/>
                  </a:cubicBezTo>
                  <a:cubicBezTo>
                    <a:pt x="8875" y="1631"/>
                    <a:pt x="8880" y="1626"/>
                    <a:pt x="8883" y="1626"/>
                  </a:cubicBezTo>
                  <a:close/>
                  <a:moveTo>
                    <a:pt x="158" y="0"/>
                  </a:moveTo>
                  <a:cubicBezTo>
                    <a:pt x="157" y="0"/>
                    <a:pt x="152" y="10"/>
                    <a:pt x="143" y="31"/>
                  </a:cubicBezTo>
                  <a:cubicBezTo>
                    <a:pt x="135" y="39"/>
                    <a:pt x="132" y="44"/>
                    <a:pt x="128" y="44"/>
                  </a:cubicBezTo>
                  <a:cubicBezTo>
                    <a:pt x="124" y="44"/>
                    <a:pt x="120" y="38"/>
                    <a:pt x="111" y="24"/>
                  </a:cubicBezTo>
                  <a:cubicBezTo>
                    <a:pt x="108" y="11"/>
                    <a:pt x="106" y="5"/>
                    <a:pt x="103" y="5"/>
                  </a:cubicBezTo>
                  <a:cubicBezTo>
                    <a:pt x="101" y="5"/>
                    <a:pt x="97" y="9"/>
                    <a:pt x="89" y="18"/>
                  </a:cubicBezTo>
                  <a:cubicBezTo>
                    <a:pt x="83" y="59"/>
                    <a:pt x="77" y="81"/>
                    <a:pt x="89" y="84"/>
                  </a:cubicBezTo>
                  <a:cubicBezTo>
                    <a:pt x="99" y="84"/>
                    <a:pt x="99" y="84"/>
                    <a:pt x="96" y="106"/>
                  </a:cubicBezTo>
                  <a:lnTo>
                    <a:pt x="74" y="103"/>
                  </a:lnTo>
                  <a:cubicBezTo>
                    <a:pt x="70" y="101"/>
                    <a:pt x="66" y="100"/>
                    <a:pt x="61" y="100"/>
                  </a:cubicBezTo>
                  <a:cubicBezTo>
                    <a:pt x="54" y="100"/>
                    <a:pt x="45" y="103"/>
                    <a:pt x="30" y="112"/>
                  </a:cubicBezTo>
                  <a:cubicBezTo>
                    <a:pt x="9" y="128"/>
                    <a:pt x="1" y="159"/>
                    <a:pt x="14" y="159"/>
                  </a:cubicBezTo>
                  <a:cubicBezTo>
                    <a:pt x="17" y="159"/>
                    <a:pt x="20" y="158"/>
                    <a:pt x="24" y="156"/>
                  </a:cubicBezTo>
                  <a:lnTo>
                    <a:pt x="30" y="178"/>
                  </a:lnTo>
                  <a:cubicBezTo>
                    <a:pt x="23" y="210"/>
                    <a:pt x="26" y="227"/>
                    <a:pt x="32" y="227"/>
                  </a:cubicBezTo>
                  <a:cubicBezTo>
                    <a:pt x="38" y="227"/>
                    <a:pt x="46" y="213"/>
                    <a:pt x="52" y="184"/>
                  </a:cubicBezTo>
                  <a:cubicBezTo>
                    <a:pt x="57" y="150"/>
                    <a:pt x="59" y="134"/>
                    <a:pt x="61" y="134"/>
                  </a:cubicBezTo>
                  <a:cubicBezTo>
                    <a:pt x="62" y="134"/>
                    <a:pt x="63" y="145"/>
                    <a:pt x="64" y="165"/>
                  </a:cubicBezTo>
                  <a:cubicBezTo>
                    <a:pt x="58" y="206"/>
                    <a:pt x="67" y="206"/>
                    <a:pt x="77" y="209"/>
                  </a:cubicBezTo>
                  <a:cubicBezTo>
                    <a:pt x="89" y="212"/>
                    <a:pt x="89" y="212"/>
                    <a:pt x="86" y="231"/>
                  </a:cubicBezTo>
                  <a:cubicBezTo>
                    <a:pt x="80" y="253"/>
                    <a:pt x="86" y="275"/>
                    <a:pt x="99" y="278"/>
                  </a:cubicBezTo>
                  <a:cubicBezTo>
                    <a:pt x="108" y="278"/>
                    <a:pt x="108" y="278"/>
                    <a:pt x="111" y="259"/>
                  </a:cubicBezTo>
                  <a:cubicBezTo>
                    <a:pt x="109" y="251"/>
                    <a:pt x="111" y="246"/>
                    <a:pt x="114" y="246"/>
                  </a:cubicBezTo>
                  <a:cubicBezTo>
                    <a:pt x="119" y="246"/>
                    <a:pt x="128" y="258"/>
                    <a:pt x="130" y="284"/>
                  </a:cubicBezTo>
                  <a:cubicBezTo>
                    <a:pt x="133" y="294"/>
                    <a:pt x="134" y="299"/>
                    <a:pt x="136" y="299"/>
                  </a:cubicBezTo>
                  <a:cubicBezTo>
                    <a:pt x="138" y="299"/>
                    <a:pt x="139" y="289"/>
                    <a:pt x="143" y="266"/>
                  </a:cubicBezTo>
                  <a:cubicBezTo>
                    <a:pt x="147" y="246"/>
                    <a:pt x="154" y="237"/>
                    <a:pt x="160" y="237"/>
                  </a:cubicBezTo>
                  <a:cubicBezTo>
                    <a:pt x="166" y="237"/>
                    <a:pt x="172" y="249"/>
                    <a:pt x="174" y="272"/>
                  </a:cubicBezTo>
                  <a:lnTo>
                    <a:pt x="196" y="275"/>
                  </a:lnTo>
                  <a:cubicBezTo>
                    <a:pt x="197" y="275"/>
                    <a:pt x="197" y="275"/>
                    <a:pt x="198" y="275"/>
                  </a:cubicBezTo>
                  <a:cubicBezTo>
                    <a:pt x="206" y="275"/>
                    <a:pt x="212" y="255"/>
                    <a:pt x="215" y="237"/>
                  </a:cubicBezTo>
                  <a:cubicBezTo>
                    <a:pt x="218" y="212"/>
                    <a:pt x="220" y="202"/>
                    <a:pt x="222" y="202"/>
                  </a:cubicBezTo>
                  <a:cubicBezTo>
                    <a:pt x="223" y="202"/>
                    <a:pt x="225" y="208"/>
                    <a:pt x="227" y="219"/>
                  </a:cubicBezTo>
                  <a:cubicBezTo>
                    <a:pt x="234" y="231"/>
                    <a:pt x="234" y="247"/>
                    <a:pt x="230" y="259"/>
                  </a:cubicBezTo>
                  <a:cubicBezTo>
                    <a:pt x="227" y="281"/>
                    <a:pt x="237" y="284"/>
                    <a:pt x="249" y="284"/>
                  </a:cubicBezTo>
                  <a:cubicBezTo>
                    <a:pt x="253" y="286"/>
                    <a:pt x="258" y="287"/>
                    <a:pt x="264" y="287"/>
                  </a:cubicBezTo>
                  <a:cubicBezTo>
                    <a:pt x="273" y="287"/>
                    <a:pt x="282" y="284"/>
                    <a:pt x="284" y="272"/>
                  </a:cubicBezTo>
                  <a:lnTo>
                    <a:pt x="284" y="272"/>
                  </a:lnTo>
                  <a:lnTo>
                    <a:pt x="281" y="291"/>
                  </a:lnTo>
                  <a:cubicBezTo>
                    <a:pt x="287" y="293"/>
                    <a:pt x="288" y="302"/>
                    <a:pt x="288" y="302"/>
                  </a:cubicBezTo>
                  <a:cubicBezTo>
                    <a:pt x="289" y="302"/>
                    <a:pt x="289" y="300"/>
                    <a:pt x="290" y="294"/>
                  </a:cubicBezTo>
                  <a:cubicBezTo>
                    <a:pt x="290" y="294"/>
                    <a:pt x="299" y="297"/>
                    <a:pt x="318" y="319"/>
                  </a:cubicBezTo>
                  <a:cubicBezTo>
                    <a:pt x="322" y="325"/>
                    <a:pt x="327" y="327"/>
                    <a:pt x="332" y="327"/>
                  </a:cubicBezTo>
                  <a:cubicBezTo>
                    <a:pt x="349" y="327"/>
                    <a:pt x="369" y="299"/>
                    <a:pt x="350" y="262"/>
                  </a:cubicBezTo>
                  <a:lnTo>
                    <a:pt x="350" y="262"/>
                  </a:lnTo>
                  <a:cubicBezTo>
                    <a:pt x="352" y="263"/>
                    <a:pt x="355" y="264"/>
                    <a:pt x="359" y="266"/>
                  </a:cubicBezTo>
                  <a:cubicBezTo>
                    <a:pt x="371" y="266"/>
                    <a:pt x="375" y="247"/>
                    <a:pt x="375" y="247"/>
                  </a:cubicBezTo>
                  <a:cubicBezTo>
                    <a:pt x="377" y="233"/>
                    <a:pt x="383" y="229"/>
                    <a:pt x="389" y="229"/>
                  </a:cubicBezTo>
                  <a:cubicBezTo>
                    <a:pt x="393" y="229"/>
                    <a:pt x="396" y="230"/>
                    <a:pt x="400" y="231"/>
                  </a:cubicBezTo>
                  <a:lnTo>
                    <a:pt x="390" y="272"/>
                  </a:lnTo>
                  <a:cubicBezTo>
                    <a:pt x="377" y="308"/>
                    <a:pt x="379" y="331"/>
                    <a:pt x="387" y="331"/>
                  </a:cubicBezTo>
                  <a:cubicBezTo>
                    <a:pt x="392" y="331"/>
                    <a:pt x="400" y="321"/>
                    <a:pt x="409" y="297"/>
                  </a:cubicBezTo>
                  <a:lnTo>
                    <a:pt x="409" y="297"/>
                  </a:lnTo>
                  <a:lnTo>
                    <a:pt x="406" y="316"/>
                  </a:lnTo>
                  <a:cubicBezTo>
                    <a:pt x="403" y="328"/>
                    <a:pt x="405" y="333"/>
                    <a:pt x="411" y="333"/>
                  </a:cubicBezTo>
                  <a:cubicBezTo>
                    <a:pt x="417" y="333"/>
                    <a:pt x="426" y="329"/>
                    <a:pt x="437" y="322"/>
                  </a:cubicBezTo>
                  <a:cubicBezTo>
                    <a:pt x="438" y="322"/>
                    <a:pt x="438" y="322"/>
                    <a:pt x="438" y="322"/>
                  </a:cubicBezTo>
                  <a:cubicBezTo>
                    <a:pt x="448" y="322"/>
                    <a:pt x="466" y="284"/>
                    <a:pt x="469" y="266"/>
                  </a:cubicBezTo>
                  <a:cubicBezTo>
                    <a:pt x="471" y="249"/>
                    <a:pt x="479" y="247"/>
                    <a:pt x="483" y="247"/>
                  </a:cubicBezTo>
                  <a:cubicBezTo>
                    <a:pt x="484" y="247"/>
                    <a:pt x="484" y="247"/>
                    <a:pt x="484" y="247"/>
                  </a:cubicBezTo>
                  <a:cubicBezTo>
                    <a:pt x="494" y="247"/>
                    <a:pt x="494" y="247"/>
                    <a:pt x="491" y="269"/>
                  </a:cubicBezTo>
                  <a:cubicBezTo>
                    <a:pt x="486" y="290"/>
                    <a:pt x="489" y="301"/>
                    <a:pt x="497" y="301"/>
                  </a:cubicBezTo>
                  <a:cubicBezTo>
                    <a:pt x="504" y="301"/>
                    <a:pt x="513" y="293"/>
                    <a:pt x="522" y="275"/>
                  </a:cubicBezTo>
                  <a:lnTo>
                    <a:pt x="522" y="275"/>
                  </a:lnTo>
                  <a:lnTo>
                    <a:pt x="516" y="297"/>
                  </a:lnTo>
                  <a:cubicBezTo>
                    <a:pt x="513" y="313"/>
                    <a:pt x="517" y="331"/>
                    <a:pt x="551" y="331"/>
                  </a:cubicBezTo>
                  <a:cubicBezTo>
                    <a:pt x="558" y="331"/>
                    <a:pt x="566" y="330"/>
                    <a:pt x="575" y="328"/>
                  </a:cubicBezTo>
                  <a:cubicBezTo>
                    <a:pt x="619" y="338"/>
                    <a:pt x="650" y="344"/>
                    <a:pt x="644" y="363"/>
                  </a:cubicBezTo>
                  <a:cubicBezTo>
                    <a:pt x="643" y="367"/>
                    <a:pt x="645" y="370"/>
                    <a:pt x="649" y="370"/>
                  </a:cubicBezTo>
                  <a:cubicBezTo>
                    <a:pt x="662" y="370"/>
                    <a:pt x="697" y="342"/>
                    <a:pt x="719" y="313"/>
                  </a:cubicBezTo>
                  <a:lnTo>
                    <a:pt x="719" y="313"/>
                  </a:lnTo>
                  <a:cubicBezTo>
                    <a:pt x="716" y="335"/>
                    <a:pt x="726" y="338"/>
                    <a:pt x="748" y="341"/>
                  </a:cubicBezTo>
                  <a:cubicBezTo>
                    <a:pt x="779" y="347"/>
                    <a:pt x="779" y="347"/>
                    <a:pt x="776" y="369"/>
                  </a:cubicBezTo>
                  <a:cubicBezTo>
                    <a:pt x="766" y="388"/>
                    <a:pt x="762" y="397"/>
                    <a:pt x="763" y="397"/>
                  </a:cubicBezTo>
                  <a:cubicBezTo>
                    <a:pt x="764" y="397"/>
                    <a:pt x="771" y="388"/>
                    <a:pt x="785" y="369"/>
                  </a:cubicBezTo>
                  <a:cubicBezTo>
                    <a:pt x="792" y="356"/>
                    <a:pt x="799" y="351"/>
                    <a:pt x="805" y="351"/>
                  </a:cubicBezTo>
                  <a:cubicBezTo>
                    <a:pt x="817" y="351"/>
                    <a:pt x="827" y="371"/>
                    <a:pt x="823" y="397"/>
                  </a:cubicBezTo>
                  <a:cubicBezTo>
                    <a:pt x="820" y="419"/>
                    <a:pt x="829" y="422"/>
                    <a:pt x="851" y="425"/>
                  </a:cubicBezTo>
                  <a:cubicBezTo>
                    <a:pt x="858" y="415"/>
                    <a:pt x="868" y="411"/>
                    <a:pt x="880" y="411"/>
                  </a:cubicBezTo>
                  <a:cubicBezTo>
                    <a:pt x="888" y="411"/>
                    <a:pt x="898" y="413"/>
                    <a:pt x="907" y="416"/>
                  </a:cubicBezTo>
                  <a:cubicBezTo>
                    <a:pt x="916" y="418"/>
                    <a:pt x="922" y="419"/>
                    <a:pt x="927" y="419"/>
                  </a:cubicBezTo>
                  <a:cubicBezTo>
                    <a:pt x="939" y="419"/>
                    <a:pt x="940" y="410"/>
                    <a:pt x="945" y="378"/>
                  </a:cubicBezTo>
                  <a:cubicBezTo>
                    <a:pt x="952" y="349"/>
                    <a:pt x="959" y="342"/>
                    <a:pt x="971" y="342"/>
                  </a:cubicBezTo>
                  <a:cubicBezTo>
                    <a:pt x="975" y="342"/>
                    <a:pt x="980" y="343"/>
                    <a:pt x="986" y="344"/>
                  </a:cubicBezTo>
                  <a:cubicBezTo>
                    <a:pt x="995" y="347"/>
                    <a:pt x="1004" y="350"/>
                    <a:pt x="1001" y="369"/>
                  </a:cubicBezTo>
                  <a:cubicBezTo>
                    <a:pt x="1001" y="369"/>
                    <a:pt x="1008" y="391"/>
                    <a:pt x="1020" y="394"/>
                  </a:cubicBezTo>
                  <a:cubicBezTo>
                    <a:pt x="1030" y="397"/>
                    <a:pt x="1039" y="397"/>
                    <a:pt x="1036" y="419"/>
                  </a:cubicBezTo>
                  <a:cubicBezTo>
                    <a:pt x="1039" y="432"/>
                    <a:pt x="1052" y="441"/>
                    <a:pt x="1064" y="444"/>
                  </a:cubicBezTo>
                  <a:cubicBezTo>
                    <a:pt x="1086" y="450"/>
                    <a:pt x="1105" y="454"/>
                    <a:pt x="1102" y="476"/>
                  </a:cubicBezTo>
                  <a:cubicBezTo>
                    <a:pt x="1111" y="476"/>
                    <a:pt x="1111" y="476"/>
                    <a:pt x="1117" y="457"/>
                  </a:cubicBezTo>
                  <a:cubicBezTo>
                    <a:pt x="1119" y="443"/>
                    <a:pt x="1125" y="430"/>
                    <a:pt x="1140" y="430"/>
                  </a:cubicBezTo>
                  <a:cubicBezTo>
                    <a:pt x="1148" y="430"/>
                    <a:pt x="1159" y="434"/>
                    <a:pt x="1174" y="444"/>
                  </a:cubicBezTo>
                  <a:cubicBezTo>
                    <a:pt x="1183" y="447"/>
                    <a:pt x="1194" y="450"/>
                    <a:pt x="1204" y="450"/>
                  </a:cubicBezTo>
                  <a:cubicBezTo>
                    <a:pt x="1216" y="450"/>
                    <a:pt x="1225" y="446"/>
                    <a:pt x="1227" y="435"/>
                  </a:cubicBezTo>
                  <a:cubicBezTo>
                    <a:pt x="1240" y="438"/>
                    <a:pt x="1240" y="438"/>
                    <a:pt x="1236" y="457"/>
                  </a:cubicBezTo>
                  <a:cubicBezTo>
                    <a:pt x="1231" y="480"/>
                    <a:pt x="1235" y="492"/>
                    <a:pt x="1245" y="492"/>
                  </a:cubicBezTo>
                  <a:cubicBezTo>
                    <a:pt x="1252" y="492"/>
                    <a:pt x="1264" y="484"/>
                    <a:pt x="1277" y="466"/>
                  </a:cubicBezTo>
                  <a:cubicBezTo>
                    <a:pt x="1279" y="456"/>
                    <a:pt x="1281" y="451"/>
                    <a:pt x="1285" y="451"/>
                  </a:cubicBezTo>
                  <a:cubicBezTo>
                    <a:pt x="1289" y="451"/>
                    <a:pt x="1294" y="458"/>
                    <a:pt x="1299" y="469"/>
                  </a:cubicBezTo>
                  <a:cubicBezTo>
                    <a:pt x="1299" y="469"/>
                    <a:pt x="1300" y="469"/>
                    <a:pt x="1301" y="469"/>
                  </a:cubicBezTo>
                  <a:cubicBezTo>
                    <a:pt x="1304" y="469"/>
                    <a:pt x="1312" y="468"/>
                    <a:pt x="1321" y="454"/>
                  </a:cubicBezTo>
                  <a:cubicBezTo>
                    <a:pt x="1328" y="445"/>
                    <a:pt x="1332" y="440"/>
                    <a:pt x="1336" y="440"/>
                  </a:cubicBezTo>
                  <a:cubicBezTo>
                    <a:pt x="1340" y="440"/>
                    <a:pt x="1344" y="446"/>
                    <a:pt x="1352" y="460"/>
                  </a:cubicBezTo>
                  <a:cubicBezTo>
                    <a:pt x="1349" y="482"/>
                    <a:pt x="1362" y="482"/>
                    <a:pt x="1371" y="485"/>
                  </a:cubicBezTo>
                  <a:cubicBezTo>
                    <a:pt x="1377" y="481"/>
                    <a:pt x="1388" y="480"/>
                    <a:pt x="1401" y="480"/>
                  </a:cubicBezTo>
                  <a:cubicBezTo>
                    <a:pt x="1445" y="480"/>
                    <a:pt x="1514" y="496"/>
                    <a:pt x="1518" y="513"/>
                  </a:cubicBezTo>
                  <a:cubicBezTo>
                    <a:pt x="1527" y="500"/>
                    <a:pt x="1530" y="496"/>
                    <a:pt x="1535" y="496"/>
                  </a:cubicBezTo>
                  <a:cubicBezTo>
                    <a:pt x="1537" y="496"/>
                    <a:pt x="1540" y="497"/>
                    <a:pt x="1544" y="497"/>
                  </a:cubicBezTo>
                  <a:cubicBezTo>
                    <a:pt x="1544" y="515"/>
                    <a:pt x="1546" y="523"/>
                    <a:pt x="1549" y="523"/>
                  </a:cubicBezTo>
                  <a:cubicBezTo>
                    <a:pt x="1555" y="523"/>
                    <a:pt x="1562" y="506"/>
                    <a:pt x="1565" y="482"/>
                  </a:cubicBezTo>
                  <a:lnTo>
                    <a:pt x="1556" y="479"/>
                  </a:lnTo>
                  <a:lnTo>
                    <a:pt x="1547" y="476"/>
                  </a:lnTo>
                  <a:cubicBezTo>
                    <a:pt x="1549" y="459"/>
                    <a:pt x="1556" y="450"/>
                    <a:pt x="1563" y="450"/>
                  </a:cubicBezTo>
                  <a:cubicBezTo>
                    <a:pt x="1572" y="450"/>
                    <a:pt x="1580" y="467"/>
                    <a:pt x="1575" y="504"/>
                  </a:cubicBezTo>
                  <a:cubicBezTo>
                    <a:pt x="1575" y="526"/>
                    <a:pt x="1575" y="537"/>
                    <a:pt x="1577" y="537"/>
                  </a:cubicBezTo>
                  <a:cubicBezTo>
                    <a:pt x="1580" y="537"/>
                    <a:pt x="1584" y="527"/>
                    <a:pt x="1594" y="507"/>
                  </a:cubicBezTo>
                  <a:cubicBezTo>
                    <a:pt x="1603" y="489"/>
                    <a:pt x="1610" y="479"/>
                    <a:pt x="1615" y="479"/>
                  </a:cubicBezTo>
                  <a:cubicBezTo>
                    <a:pt x="1620" y="479"/>
                    <a:pt x="1623" y="490"/>
                    <a:pt x="1625" y="513"/>
                  </a:cubicBezTo>
                  <a:cubicBezTo>
                    <a:pt x="1622" y="534"/>
                    <a:pt x="1620" y="544"/>
                    <a:pt x="1622" y="544"/>
                  </a:cubicBezTo>
                  <a:cubicBezTo>
                    <a:pt x="1624" y="544"/>
                    <a:pt x="1628" y="535"/>
                    <a:pt x="1638" y="516"/>
                  </a:cubicBezTo>
                  <a:cubicBezTo>
                    <a:pt x="1656" y="474"/>
                    <a:pt x="1675" y="450"/>
                    <a:pt x="1685" y="450"/>
                  </a:cubicBezTo>
                  <a:cubicBezTo>
                    <a:pt x="1695" y="450"/>
                    <a:pt x="1698" y="468"/>
                    <a:pt x="1691" y="507"/>
                  </a:cubicBezTo>
                  <a:cubicBezTo>
                    <a:pt x="1685" y="548"/>
                    <a:pt x="1691" y="570"/>
                    <a:pt x="1700" y="570"/>
                  </a:cubicBezTo>
                  <a:cubicBezTo>
                    <a:pt x="1701" y="570"/>
                    <a:pt x="1702" y="570"/>
                    <a:pt x="1703" y="570"/>
                  </a:cubicBezTo>
                  <a:cubicBezTo>
                    <a:pt x="1713" y="570"/>
                    <a:pt x="1716" y="552"/>
                    <a:pt x="1719" y="532"/>
                  </a:cubicBezTo>
                  <a:cubicBezTo>
                    <a:pt x="1717" y="511"/>
                    <a:pt x="1720" y="501"/>
                    <a:pt x="1724" y="501"/>
                  </a:cubicBezTo>
                  <a:cubicBezTo>
                    <a:pt x="1728" y="501"/>
                    <a:pt x="1734" y="512"/>
                    <a:pt x="1741" y="535"/>
                  </a:cubicBezTo>
                  <a:cubicBezTo>
                    <a:pt x="1752" y="577"/>
                    <a:pt x="1765" y="594"/>
                    <a:pt x="1781" y="594"/>
                  </a:cubicBezTo>
                  <a:cubicBezTo>
                    <a:pt x="1792" y="594"/>
                    <a:pt x="1804" y="586"/>
                    <a:pt x="1819" y="573"/>
                  </a:cubicBezTo>
                  <a:cubicBezTo>
                    <a:pt x="1841" y="559"/>
                    <a:pt x="1860" y="552"/>
                    <a:pt x="1870" y="552"/>
                  </a:cubicBezTo>
                  <a:cubicBezTo>
                    <a:pt x="1884" y="552"/>
                    <a:pt x="1884" y="563"/>
                    <a:pt x="1863" y="582"/>
                  </a:cubicBezTo>
                  <a:cubicBezTo>
                    <a:pt x="1847" y="604"/>
                    <a:pt x="1840" y="613"/>
                    <a:pt x="1842" y="613"/>
                  </a:cubicBezTo>
                  <a:cubicBezTo>
                    <a:pt x="1844" y="613"/>
                    <a:pt x="1850" y="609"/>
                    <a:pt x="1860" y="601"/>
                  </a:cubicBezTo>
                  <a:lnTo>
                    <a:pt x="1910" y="613"/>
                  </a:lnTo>
                  <a:cubicBezTo>
                    <a:pt x="1923" y="613"/>
                    <a:pt x="1935" y="595"/>
                    <a:pt x="1938" y="576"/>
                  </a:cubicBezTo>
                  <a:cubicBezTo>
                    <a:pt x="1940" y="605"/>
                    <a:pt x="1949" y="624"/>
                    <a:pt x="1963" y="624"/>
                  </a:cubicBezTo>
                  <a:cubicBezTo>
                    <a:pt x="1970" y="624"/>
                    <a:pt x="1979" y="619"/>
                    <a:pt x="1989" y="607"/>
                  </a:cubicBezTo>
                  <a:lnTo>
                    <a:pt x="2007" y="610"/>
                  </a:lnTo>
                  <a:cubicBezTo>
                    <a:pt x="2011" y="611"/>
                    <a:pt x="2014" y="612"/>
                    <a:pt x="2016" y="612"/>
                  </a:cubicBezTo>
                  <a:cubicBezTo>
                    <a:pt x="2021" y="612"/>
                    <a:pt x="2023" y="608"/>
                    <a:pt x="2032" y="595"/>
                  </a:cubicBezTo>
                  <a:cubicBezTo>
                    <a:pt x="2037" y="590"/>
                    <a:pt x="2040" y="588"/>
                    <a:pt x="2043" y="588"/>
                  </a:cubicBezTo>
                  <a:cubicBezTo>
                    <a:pt x="2051" y="588"/>
                    <a:pt x="2056" y="604"/>
                    <a:pt x="2061" y="620"/>
                  </a:cubicBezTo>
                  <a:cubicBezTo>
                    <a:pt x="2065" y="636"/>
                    <a:pt x="2070" y="653"/>
                    <a:pt x="2074" y="653"/>
                  </a:cubicBezTo>
                  <a:cubicBezTo>
                    <a:pt x="2076" y="653"/>
                    <a:pt x="2078" y="651"/>
                    <a:pt x="2079" y="645"/>
                  </a:cubicBezTo>
                  <a:cubicBezTo>
                    <a:pt x="2083" y="626"/>
                    <a:pt x="2108" y="607"/>
                    <a:pt x="2120" y="588"/>
                  </a:cubicBezTo>
                  <a:cubicBezTo>
                    <a:pt x="2124" y="584"/>
                    <a:pt x="2127" y="582"/>
                    <a:pt x="2130" y="582"/>
                  </a:cubicBezTo>
                  <a:cubicBezTo>
                    <a:pt x="2138" y="582"/>
                    <a:pt x="2138" y="599"/>
                    <a:pt x="2126" y="613"/>
                  </a:cubicBezTo>
                  <a:cubicBezTo>
                    <a:pt x="2123" y="632"/>
                    <a:pt x="2123" y="632"/>
                    <a:pt x="2142" y="657"/>
                  </a:cubicBezTo>
                  <a:cubicBezTo>
                    <a:pt x="2145" y="658"/>
                    <a:pt x="2150" y="660"/>
                    <a:pt x="2155" y="660"/>
                  </a:cubicBezTo>
                  <a:cubicBezTo>
                    <a:pt x="2165" y="660"/>
                    <a:pt x="2175" y="656"/>
                    <a:pt x="2177" y="642"/>
                  </a:cubicBezTo>
                  <a:cubicBezTo>
                    <a:pt x="2178" y="635"/>
                    <a:pt x="2186" y="632"/>
                    <a:pt x="2196" y="632"/>
                  </a:cubicBezTo>
                  <a:cubicBezTo>
                    <a:pt x="2216" y="632"/>
                    <a:pt x="2244" y="643"/>
                    <a:pt x="2249" y="657"/>
                  </a:cubicBezTo>
                  <a:lnTo>
                    <a:pt x="2271" y="660"/>
                  </a:lnTo>
                  <a:cubicBezTo>
                    <a:pt x="2271" y="661"/>
                    <a:pt x="2272" y="661"/>
                    <a:pt x="2273" y="661"/>
                  </a:cubicBezTo>
                  <a:cubicBezTo>
                    <a:pt x="2282" y="661"/>
                    <a:pt x="2294" y="648"/>
                    <a:pt x="2303" y="648"/>
                  </a:cubicBezTo>
                  <a:cubicBezTo>
                    <a:pt x="2304" y="648"/>
                    <a:pt x="2304" y="648"/>
                    <a:pt x="2305" y="648"/>
                  </a:cubicBezTo>
                  <a:cubicBezTo>
                    <a:pt x="2305" y="648"/>
                    <a:pt x="2318" y="648"/>
                    <a:pt x="2330" y="632"/>
                  </a:cubicBezTo>
                  <a:cubicBezTo>
                    <a:pt x="2339" y="632"/>
                    <a:pt x="2352" y="635"/>
                    <a:pt x="2349" y="654"/>
                  </a:cubicBezTo>
                  <a:cubicBezTo>
                    <a:pt x="2356" y="636"/>
                    <a:pt x="2360" y="627"/>
                    <a:pt x="2363" y="627"/>
                  </a:cubicBezTo>
                  <a:cubicBezTo>
                    <a:pt x="2365" y="627"/>
                    <a:pt x="2366" y="638"/>
                    <a:pt x="2368" y="660"/>
                  </a:cubicBezTo>
                  <a:cubicBezTo>
                    <a:pt x="2365" y="681"/>
                    <a:pt x="2363" y="691"/>
                    <a:pt x="2365" y="691"/>
                  </a:cubicBezTo>
                  <a:cubicBezTo>
                    <a:pt x="2366" y="691"/>
                    <a:pt x="2371" y="681"/>
                    <a:pt x="2380" y="660"/>
                  </a:cubicBezTo>
                  <a:cubicBezTo>
                    <a:pt x="2386" y="652"/>
                    <a:pt x="2389" y="647"/>
                    <a:pt x="2391" y="647"/>
                  </a:cubicBezTo>
                  <a:cubicBezTo>
                    <a:pt x="2394" y="647"/>
                    <a:pt x="2396" y="653"/>
                    <a:pt x="2399" y="667"/>
                  </a:cubicBezTo>
                  <a:cubicBezTo>
                    <a:pt x="2397" y="676"/>
                    <a:pt x="2399" y="682"/>
                    <a:pt x="2402" y="682"/>
                  </a:cubicBezTo>
                  <a:cubicBezTo>
                    <a:pt x="2405" y="682"/>
                    <a:pt x="2409" y="677"/>
                    <a:pt x="2412" y="667"/>
                  </a:cubicBezTo>
                  <a:cubicBezTo>
                    <a:pt x="2421" y="645"/>
                    <a:pt x="2438" y="630"/>
                    <a:pt x="2448" y="630"/>
                  </a:cubicBezTo>
                  <a:cubicBezTo>
                    <a:pt x="2455" y="630"/>
                    <a:pt x="2459" y="637"/>
                    <a:pt x="2455" y="654"/>
                  </a:cubicBezTo>
                  <a:cubicBezTo>
                    <a:pt x="2455" y="654"/>
                    <a:pt x="2456" y="654"/>
                    <a:pt x="2457" y="654"/>
                  </a:cubicBezTo>
                  <a:cubicBezTo>
                    <a:pt x="2461" y="654"/>
                    <a:pt x="2469" y="653"/>
                    <a:pt x="2481" y="639"/>
                  </a:cubicBezTo>
                  <a:cubicBezTo>
                    <a:pt x="2490" y="620"/>
                    <a:pt x="2494" y="611"/>
                    <a:pt x="2496" y="611"/>
                  </a:cubicBezTo>
                  <a:lnTo>
                    <a:pt x="2496" y="611"/>
                  </a:lnTo>
                  <a:cubicBezTo>
                    <a:pt x="2497" y="611"/>
                    <a:pt x="2495" y="621"/>
                    <a:pt x="2490" y="642"/>
                  </a:cubicBezTo>
                  <a:cubicBezTo>
                    <a:pt x="2492" y="664"/>
                    <a:pt x="2496" y="675"/>
                    <a:pt x="2502" y="675"/>
                  </a:cubicBezTo>
                  <a:cubicBezTo>
                    <a:pt x="2507" y="675"/>
                    <a:pt x="2514" y="666"/>
                    <a:pt x="2521" y="648"/>
                  </a:cubicBezTo>
                  <a:cubicBezTo>
                    <a:pt x="2521" y="648"/>
                    <a:pt x="2528" y="640"/>
                    <a:pt x="2534" y="640"/>
                  </a:cubicBezTo>
                  <a:cubicBezTo>
                    <a:pt x="2537" y="640"/>
                    <a:pt x="2541" y="643"/>
                    <a:pt x="2543" y="651"/>
                  </a:cubicBezTo>
                  <a:cubicBezTo>
                    <a:pt x="2555" y="667"/>
                    <a:pt x="2584" y="686"/>
                    <a:pt x="2601" y="686"/>
                  </a:cubicBezTo>
                  <a:cubicBezTo>
                    <a:pt x="2610" y="686"/>
                    <a:pt x="2616" y="681"/>
                    <a:pt x="2615" y="667"/>
                  </a:cubicBezTo>
                  <a:lnTo>
                    <a:pt x="2615" y="667"/>
                  </a:lnTo>
                  <a:lnTo>
                    <a:pt x="2637" y="670"/>
                  </a:lnTo>
                  <a:cubicBezTo>
                    <a:pt x="2648" y="684"/>
                    <a:pt x="2656" y="691"/>
                    <a:pt x="2663" y="691"/>
                  </a:cubicBezTo>
                  <a:cubicBezTo>
                    <a:pt x="2668" y="691"/>
                    <a:pt x="2673" y="687"/>
                    <a:pt x="2678" y="679"/>
                  </a:cubicBezTo>
                  <a:lnTo>
                    <a:pt x="2694" y="660"/>
                  </a:lnTo>
                  <a:lnTo>
                    <a:pt x="2694" y="660"/>
                  </a:lnTo>
                  <a:cubicBezTo>
                    <a:pt x="2690" y="679"/>
                    <a:pt x="2697" y="701"/>
                    <a:pt x="2706" y="704"/>
                  </a:cubicBezTo>
                  <a:cubicBezTo>
                    <a:pt x="2710" y="705"/>
                    <a:pt x="2712" y="706"/>
                    <a:pt x="2714" y="706"/>
                  </a:cubicBezTo>
                  <a:cubicBezTo>
                    <a:pt x="2719" y="706"/>
                    <a:pt x="2720" y="701"/>
                    <a:pt x="2722" y="686"/>
                  </a:cubicBezTo>
                  <a:cubicBezTo>
                    <a:pt x="2717" y="668"/>
                    <a:pt x="2722" y="667"/>
                    <a:pt x="2728" y="667"/>
                  </a:cubicBezTo>
                  <a:cubicBezTo>
                    <a:pt x="2730" y="667"/>
                    <a:pt x="2732" y="667"/>
                    <a:pt x="2734" y="667"/>
                  </a:cubicBezTo>
                  <a:cubicBezTo>
                    <a:pt x="2747" y="670"/>
                    <a:pt x="2753" y="692"/>
                    <a:pt x="2750" y="714"/>
                  </a:cubicBezTo>
                  <a:lnTo>
                    <a:pt x="2759" y="714"/>
                  </a:lnTo>
                  <a:cubicBezTo>
                    <a:pt x="2763" y="691"/>
                    <a:pt x="2768" y="682"/>
                    <a:pt x="2772" y="682"/>
                  </a:cubicBezTo>
                  <a:cubicBezTo>
                    <a:pt x="2775" y="682"/>
                    <a:pt x="2777" y="688"/>
                    <a:pt x="2775" y="698"/>
                  </a:cubicBezTo>
                  <a:cubicBezTo>
                    <a:pt x="2781" y="720"/>
                    <a:pt x="2791" y="720"/>
                    <a:pt x="2800" y="723"/>
                  </a:cubicBezTo>
                  <a:cubicBezTo>
                    <a:pt x="2802" y="717"/>
                    <a:pt x="2804" y="715"/>
                    <a:pt x="2805" y="715"/>
                  </a:cubicBezTo>
                  <a:lnTo>
                    <a:pt x="2805" y="715"/>
                  </a:lnTo>
                  <a:cubicBezTo>
                    <a:pt x="2808" y="715"/>
                    <a:pt x="2809" y="723"/>
                    <a:pt x="2802" y="723"/>
                  </a:cubicBezTo>
                  <a:cubicBezTo>
                    <a:pt x="2802" y="723"/>
                    <a:pt x="2801" y="723"/>
                    <a:pt x="2800" y="723"/>
                  </a:cubicBezTo>
                  <a:lnTo>
                    <a:pt x="2797" y="745"/>
                  </a:lnTo>
                  <a:cubicBezTo>
                    <a:pt x="2799" y="752"/>
                    <a:pt x="2800" y="754"/>
                    <a:pt x="2802" y="754"/>
                  </a:cubicBezTo>
                  <a:cubicBezTo>
                    <a:pt x="2805" y="754"/>
                    <a:pt x="2808" y="739"/>
                    <a:pt x="2813" y="726"/>
                  </a:cubicBezTo>
                  <a:lnTo>
                    <a:pt x="2832" y="729"/>
                  </a:lnTo>
                  <a:cubicBezTo>
                    <a:pt x="2835" y="730"/>
                    <a:pt x="2838" y="731"/>
                    <a:pt x="2841" y="731"/>
                  </a:cubicBezTo>
                  <a:cubicBezTo>
                    <a:pt x="2848" y="731"/>
                    <a:pt x="2852" y="727"/>
                    <a:pt x="2847" y="711"/>
                  </a:cubicBezTo>
                  <a:cubicBezTo>
                    <a:pt x="2850" y="693"/>
                    <a:pt x="2853" y="673"/>
                    <a:pt x="2864" y="673"/>
                  </a:cubicBezTo>
                  <a:cubicBezTo>
                    <a:pt x="2864" y="673"/>
                    <a:pt x="2865" y="673"/>
                    <a:pt x="2866" y="673"/>
                  </a:cubicBezTo>
                  <a:cubicBezTo>
                    <a:pt x="2867" y="666"/>
                    <a:pt x="2868" y="663"/>
                    <a:pt x="2869" y="663"/>
                  </a:cubicBezTo>
                  <a:lnTo>
                    <a:pt x="2869" y="663"/>
                  </a:lnTo>
                  <a:cubicBezTo>
                    <a:pt x="2872" y="663"/>
                    <a:pt x="2872" y="673"/>
                    <a:pt x="2866" y="673"/>
                  </a:cubicBezTo>
                  <a:cubicBezTo>
                    <a:pt x="2860" y="692"/>
                    <a:pt x="2857" y="714"/>
                    <a:pt x="2866" y="714"/>
                  </a:cubicBezTo>
                  <a:cubicBezTo>
                    <a:pt x="2879" y="717"/>
                    <a:pt x="2875" y="739"/>
                    <a:pt x="2875" y="739"/>
                  </a:cubicBezTo>
                  <a:cubicBezTo>
                    <a:pt x="2866" y="757"/>
                    <a:pt x="2872" y="763"/>
                    <a:pt x="2881" y="763"/>
                  </a:cubicBezTo>
                  <a:cubicBezTo>
                    <a:pt x="2892" y="763"/>
                    <a:pt x="2908" y="755"/>
                    <a:pt x="2916" y="745"/>
                  </a:cubicBezTo>
                  <a:cubicBezTo>
                    <a:pt x="2929" y="727"/>
                    <a:pt x="2938" y="719"/>
                    <a:pt x="2944" y="719"/>
                  </a:cubicBezTo>
                  <a:cubicBezTo>
                    <a:pt x="2950" y="719"/>
                    <a:pt x="2951" y="730"/>
                    <a:pt x="2947" y="751"/>
                  </a:cubicBezTo>
                  <a:cubicBezTo>
                    <a:pt x="2946" y="763"/>
                    <a:pt x="2947" y="768"/>
                    <a:pt x="2950" y="768"/>
                  </a:cubicBezTo>
                  <a:cubicBezTo>
                    <a:pt x="2957" y="768"/>
                    <a:pt x="2976" y="737"/>
                    <a:pt x="2991" y="695"/>
                  </a:cubicBezTo>
                  <a:lnTo>
                    <a:pt x="3013" y="635"/>
                  </a:lnTo>
                  <a:lnTo>
                    <a:pt x="3001" y="698"/>
                  </a:lnTo>
                  <a:cubicBezTo>
                    <a:pt x="2997" y="750"/>
                    <a:pt x="2995" y="770"/>
                    <a:pt x="3004" y="770"/>
                  </a:cubicBezTo>
                  <a:cubicBezTo>
                    <a:pt x="3010" y="770"/>
                    <a:pt x="3019" y="762"/>
                    <a:pt x="3035" y="748"/>
                  </a:cubicBezTo>
                  <a:cubicBezTo>
                    <a:pt x="3047" y="741"/>
                    <a:pt x="3053" y="737"/>
                    <a:pt x="3056" y="737"/>
                  </a:cubicBezTo>
                  <a:cubicBezTo>
                    <a:pt x="3060" y="737"/>
                    <a:pt x="3059" y="742"/>
                    <a:pt x="3057" y="751"/>
                  </a:cubicBezTo>
                  <a:cubicBezTo>
                    <a:pt x="3051" y="773"/>
                    <a:pt x="3063" y="773"/>
                    <a:pt x="3095" y="780"/>
                  </a:cubicBezTo>
                  <a:cubicBezTo>
                    <a:pt x="3108" y="782"/>
                    <a:pt x="3117" y="784"/>
                    <a:pt x="3123" y="784"/>
                  </a:cubicBezTo>
                  <a:cubicBezTo>
                    <a:pt x="3133" y="784"/>
                    <a:pt x="3137" y="780"/>
                    <a:pt x="3139" y="767"/>
                  </a:cubicBezTo>
                  <a:lnTo>
                    <a:pt x="3161" y="773"/>
                  </a:lnTo>
                  <a:cubicBezTo>
                    <a:pt x="3162" y="790"/>
                    <a:pt x="3167" y="797"/>
                    <a:pt x="3172" y="797"/>
                  </a:cubicBezTo>
                  <a:cubicBezTo>
                    <a:pt x="3179" y="797"/>
                    <a:pt x="3188" y="781"/>
                    <a:pt x="3186" y="754"/>
                  </a:cubicBezTo>
                  <a:lnTo>
                    <a:pt x="3186" y="754"/>
                  </a:lnTo>
                  <a:lnTo>
                    <a:pt x="3208" y="761"/>
                  </a:lnTo>
                  <a:lnTo>
                    <a:pt x="3201" y="780"/>
                  </a:lnTo>
                  <a:cubicBezTo>
                    <a:pt x="3198" y="801"/>
                    <a:pt x="3220" y="805"/>
                    <a:pt x="3302" y="820"/>
                  </a:cubicBezTo>
                  <a:cubicBezTo>
                    <a:pt x="3342" y="828"/>
                    <a:pt x="3368" y="834"/>
                    <a:pt x="3384" y="834"/>
                  </a:cubicBezTo>
                  <a:cubicBezTo>
                    <a:pt x="3405" y="834"/>
                    <a:pt x="3411" y="825"/>
                    <a:pt x="3414" y="801"/>
                  </a:cubicBezTo>
                  <a:cubicBezTo>
                    <a:pt x="3423" y="782"/>
                    <a:pt x="3430" y="772"/>
                    <a:pt x="3434" y="772"/>
                  </a:cubicBezTo>
                  <a:cubicBezTo>
                    <a:pt x="3439" y="772"/>
                    <a:pt x="3440" y="783"/>
                    <a:pt x="3436" y="805"/>
                  </a:cubicBezTo>
                  <a:cubicBezTo>
                    <a:pt x="3434" y="820"/>
                    <a:pt x="3437" y="836"/>
                    <a:pt x="3439" y="836"/>
                  </a:cubicBezTo>
                  <a:cubicBezTo>
                    <a:pt x="3440" y="836"/>
                    <a:pt x="3442" y="833"/>
                    <a:pt x="3443" y="827"/>
                  </a:cubicBezTo>
                  <a:cubicBezTo>
                    <a:pt x="3455" y="833"/>
                    <a:pt x="3468" y="842"/>
                    <a:pt x="3471" y="855"/>
                  </a:cubicBezTo>
                  <a:cubicBezTo>
                    <a:pt x="3481" y="877"/>
                    <a:pt x="3490" y="884"/>
                    <a:pt x="3497" y="884"/>
                  </a:cubicBezTo>
                  <a:cubicBezTo>
                    <a:pt x="3505" y="884"/>
                    <a:pt x="3510" y="874"/>
                    <a:pt x="3512" y="864"/>
                  </a:cubicBezTo>
                  <a:cubicBezTo>
                    <a:pt x="3510" y="846"/>
                    <a:pt x="3511" y="839"/>
                    <a:pt x="3512" y="839"/>
                  </a:cubicBezTo>
                  <a:cubicBezTo>
                    <a:pt x="3514" y="839"/>
                    <a:pt x="3519" y="851"/>
                    <a:pt x="3524" y="864"/>
                  </a:cubicBezTo>
                  <a:cubicBezTo>
                    <a:pt x="3529" y="880"/>
                    <a:pt x="3533" y="898"/>
                    <a:pt x="3537" y="898"/>
                  </a:cubicBezTo>
                  <a:cubicBezTo>
                    <a:pt x="3538" y="898"/>
                    <a:pt x="3539" y="895"/>
                    <a:pt x="3540" y="889"/>
                  </a:cubicBezTo>
                  <a:cubicBezTo>
                    <a:pt x="3547" y="881"/>
                    <a:pt x="3565" y="875"/>
                    <a:pt x="3581" y="875"/>
                  </a:cubicBezTo>
                  <a:cubicBezTo>
                    <a:pt x="3600" y="875"/>
                    <a:pt x="3617" y="883"/>
                    <a:pt x="3612" y="905"/>
                  </a:cubicBezTo>
                  <a:lnTo>
                    <a:pt x="3634" y="908"/>
                  </a:lnTo>
                  <a:cubicBezTo>
                    <a:pt x="3636" y="896"/>
                    <a:pt x="3643" y="892"/>
                    <a:pt x="3654" y="892"/>
                  </a:cubicBezTo>
                  <a:cubicBezTo>
                    <a:pt x="3662" y="892"/>
                    <a:pt x="3671" y="894"/>
                    <a:pt x="3681" y="895"/>
                  </a:cubicBezTo>
                  <a:cubicBezTo>
                    <a:pt x="3700" y="899"/>
                    <a:pt x="3712" y="902"/>
                    <a:pt x="3706" y="924"/>
                  </a:cubicBezTo>
                  <a:cubicBezTo>
                    <a:pt x="3699" y="932"/>
                    <a:pt x="3699" y="937"/>
                    <a:pt x="3704" y="937"/>
                  </a:cubicBezTo>
                  <a:cubicBezTo>
                    <a:pt x="3708" y="937"/>
                    <a:pt x="3716" y="934"/>
                    <a:pt x="3728" y="927"/>
                  </a:cubicBezTo>
                  <a:cubicBezTo>
                    <a:pt x="3728" y="927"/>
                    <a:pt x="3728" y="927"/>
                    <a:pt x="3729" y="927"/>
                  </a:cubicBezTo>
                  <a:cubicBezTo>
                    <a:pt x="3738" y="927"/>
                    <a:pt x="3755" y="892"/>
                    <a:pt x="3764" y="892"/>
                  </a:cubicBezTo>
                  <a:cubicBezTo>
                    <a:pt x="3765" y="892"/>
                    <a:pt x="3765" y="892"/>
                    <a:pt x="3765" y="892"/>
                  </a:cubicBezTo>
                  <a:cubicBezTo>
                    <a:pt x="3771" y="872"/>
                    <a:pt x="3782" y="854"/>
                    <a:pt x="3794" y="854"/>
                  </a:cubicBezTo>
                  <a:cubicBezTo>
                    <a:pt x="3795" y="854"/>
                    <a:pt x="3796" y="855"/>
                    <a:pt x="3797" y="855"/>
                  </a:cubicBezTo>
                  <a:lnTo>
                    <a:pt x="3790" y="877"/>
                  </a:lnTo>
                  <a:lnTo>
                    <a:pt x="3784" y="917"/>
                  </a:lnTo>
                  <a:cubicBezTo>
                    <a:pt x="3786" y="917"/>
                    <a:pt x="3789" y="918"/>
                    <a:pt x="3791" y="918"/>
                  </a:cubicBezTo>
                  <a:cubicBezTo>
                    <a:pt x="3799" y="918"/>
                    <a:pt x="3807" y="916"/>
                    <a:pt x="3809" y="899"/>
                  </a:cubicBezTo>
                  <a:cubicBezTo>
                    <a:pt x="3816" y="924"/>
                    <a:pt x="3825" y="924"/>
                    <a:pt x="3847" y="930"/>
                  </a:cubicBezTo>
                  <a:cubicBezTo>
                    <a:pt x="3855" y="931"/>
                    <a:pt x="3863" y="932"/>
                    <a:pt x="3870" y="932"/>
                  </a:cubicBezTo>
                  <a:cubicBezTo>
                    <a:pt x="3883" y="932"/>
                    <a:pt x="3894" y="929"/>
                    <a:pt x="3903" y="917"/>
                  </a:cubicBezTo>
                  <a:cubicBezTo>
                    <a:pt x="3905" y="943"/>
                    <a:pt x="3927" y="958"/>
                    <a:pt x="3949" y="958"/>
                  </a:cubicBezTo>
                  <a:cubicBezTo>
                    <a:pt x="3964" y="958"/>
                    <a:pt x="3979" y="951"/>
                    <a:pt x="3988" y="936"/>
                  </a:cubicBezTo>
                  <a:cubicBezTo>
                    <a:pt x="3989" y="926"/>
                    <a:pt x="3992" y="921"/>
                    <a:pt x="3995" y="921"/>
                  </a:cubicBezTo>
                  <a:cubicBezTo>
                    <a:pt x="3999" y="921"/>
                    <a:pt x="4003" y="928"/>
                    <a:pt x="4007" y="939"/>
                  </a:cubicBezTo>
                  <a:cubicBezTo>
                    <a:pt x="4010" y="951"/>
                    <a:pt x="4012" y="956"/>
                    <a:pt x="4014" y="956"/>
                  </a:cubicBezTo>
                  <a:cubicBezTo>
                    <a:pt x="4017" y="956"/>
                    <a:pt x="4021" y="952"/>
                    <a:pt x="4029" y="942"/>
                  </a:cubicBezTo>
                  <a:cubicBezTo>
                    <a:pt x="4032" y="938"/>
                    <a:pt x="4035" y="936"/>
                    <a:pt x="4037" y="936"/>
                  </a:cubicBezTo>
                  <a:cubicBezTo>
                    <a:pt x="4046" y="936"/>
                    <a:pt x="4052" y="954"/>
                    <a:pt x="4057" y="971"/>
                  </a:cubicBezTo>
                  <a:cubicBezTo>
                    <a:pt x="4059" y="996"/>
                    <a:pt x="4063" y="1007"/>
                    <a:pt x="4069" y="1007"/>
                  </a:cubicBezTo>
                  <a:cubicBezTo>
                    <a:pt x="4073" y="1007"/>
                    <a:pt x="4077" y="1003"/>
                    <a:pt x="4082" y="996"/>
                  </a:cubicBezTo>
                  <a:cubicBezTo>
                    <a:pt x="4095" y="989"/>
                    <a:pt x="4109" y="984"/>
                    <a:pt x="4123" y="984"/>
                  </a:cubicBezTo>
                  <a:cubicBezTo>
                    <a:pt x="4128" y="984"/>
                    <a:pt x="4133" y="985"/>
                    <a:pt x="4138" y="986"/>
                  </a:cubicBezTo>
                  <a:cubicBezTo>
                    <a:pt x="4163" y="971"/>
                    <a:pt x="4176" y="971"/>
                    <a:pt x="4167" y="949"/>
                  </a:cubicBezTo>
                  <a:cubicBezTo>
                    <a:pt x="4170" y="936"/>
                    <a:pt x="4176" y="921"/>
                    <a:pt x="4185" y="911"/>
                  </a:cubicBezTo>
                  <a:cubicBezTo>
                    <a:pt x="4193" y="906"/>
                    <a:pt x="4198" y="905"/>
                    <a:pt x="4201" y="905"/>
                  </a:cubicBezTo>
                  <a:cubicBezTo>
                    <a:pt x="4207" y="905"/>
                    <a:pt x="4205" y="912"/>
                    <a:pt x="4200" y="912"/>
                  </a:cubicBezTo>
                  <a:cubicBezTo>
                    <a:pt x="4199" y="912"/>
                    <a:pt x="4199" y="911"/>
                    <a:pt x="4198" y="911"/>
                  </a:cubicBezTo>
                  <a:cubicBezTo>
                    <a:pt x="4173" y="930"/>
                    <a:pt x="4182" y="930"/>
                    <a:pt x="4188" y="952"/>
                  </a:cubicBezTo>
                  <a:cubicBezTo>
                    <a:pt x="4195" y="971"/>
                    <a:pt x="4210" y="980"/>
                    <a:pt x="4226" y="983"/>
                  </a:cubicBezTo>
                  <a:lnTo>
                    <a:pt x="4270" y="990"/>
                  </a:lnTo>
                  <a:cubicBezTo>
                    <a:pt x="4284" y="1005"/>
                    <a:pt x="4294" y="1012"/>
                    <a:pt x="4300" y="1012"/>
                  </a:cubicBezTo>
                  <a:cubicBezTo>
                    <a:pt x="4306" y="1012"/>
                    <a:pt x="4309" y="1007"/>
                    <a:pt x="4311" y="999"/>
                  </a:cubicBezTo>
                  <a:cubicBezTo>
                    <a:pt x="4312" y="990"/>
                    <a:pt x="4313" y="983"/>
                    <a:pt x="4314" y="978"/>
                  </a:cubicBezTo>
                  <a:lnTo>
                    <a:pt x="4314" y="978"/>
                  </a:lnTo>
                  <a:cubicBezTo>
                    <a:pt x="4317" y="1006"/>
                    <a:pt x="4365" y="1024"/>
                    <a:pt x="4404" y="1024"/>
                  </a:cubicBezTo>
                  <a:cubicBezTo>
                    <a:pt x="4426" y="1024"/>
                    <a:pt x="4445" y="1019"/>
                    <a:pt x="4452" y="1005"/>
                  </a:cubicBezTo>
                  <a:lnTo>
                    <a:pt x="4452" y="1005"/>
                  </a:lnTo>
                  <a:lnTo>
                    <a:pt x="4445" y="1024"/>
                  </a:lnTo>
                  <a:cubicBezTo>
                    <a:pt x="4442" y="1046"/>
                    <a:pt x="4452" y="1049"/>
                    <a:pt x="4474" y="1052"/>
                  </a:cubicBezTo>
                  <a:cubicBezTo>
                    <a:pt x="4494" y="1050"/>
                    <a:pt x="4515" y="1048"/>
                    <a:pt x="4536" y="1048"/>
                  </a:cubicBezTo>
                  <a:cubicBezTo>
                    <a:pt x="4545" y="1048"/>
                    <a:pt x="4553" y="1048"/>
                    <a:pt x="4561" y="1049"/>
                  </a:cubicBezTo>
                  <a:cubicBezTo>
                    <a:pt x="4582" y="1052"/>
                    <a:pt x="4600" y="1055"/>
                    <a:pt x="4613" y="1055"/>
                  </a:cubicBezTo>
                  <a:cubicBezTo>
                    <a:pt x="4627" y="1055"/>
                    <a:pt x="4637" y="1052"/>
                    <a:pt x="4640" y="1043"/>
                  </a:cubicBezTo>
                  <a:cubicBezTo>
                    <a:pt x="4649" y="1043"/>
                    <a:pt x="4649" y="1043"/>
                    <a:pt x="4646" y="1065"/>
                  </a:cubicBezTo>
                  <a:cubicBezTo>
                    <a:pt x="4630" y="1084"/>
                    <a:pt x="4640" y="1084"/>
                    <a:pt x="4652" y="1087"/>
                  </a:cubicBezTo>
                  <a:cubicBezTo>
                    <a:pt x="4653" y="1087"/>
                    <a:pt x="4653" y="1087"/>
                    <a:pt x="4654" y="1087"/>
                  </a:cubicBezTo>
                  <a:cubicBezTo>
                    <a:pt x="4662" y="1087"/>
                    <a:pt x="4665" y="1067"/>
                    <a:pt x="4671" y="1049"/>
                  </a:cubicBezTo>
                  <a:cubicBezTo>
                    <a:pt x="4672" y="1039"/>
                    <a:pt x="4675" y="1034"/>
                    <a:pt x="4679" y="1034"/>
                  </a:cubicBezTo>
                  <a:cubicBezTo>
                    <a:pt x="4685" y="1034"/>
                    <a:pt x="4692" y="1042"/>
                    <a:pt x="4702" y="1055"/>
                  </a:cubicBezTo>
                  <a:cubicBezTo>
                    <a:pt x="4714" y="1071"/>
                    <a:pt x="4732" y="1080"/>
                    <a:pt x="4751" y="1080"/>
                  </a:cubicBezTo>
                  <a:cubicBezTo>
                    <a:pt x="4762" y="1080"/>
                    <a:pt x="4774" y="1077"/>
                    <a:pt x="4784" y="1071"/>
                  </a:cubicBezTo>
                  <a:cubicBezTo>
                    <a:pt x="4796" y="1074"/>
                    <a:pt x="4806" y="1074"/>
                    <a:pt x="4803" y="1096"/>
                  </a:cubicBezTo>
                  <a:cubicBezTo>
                    <a:pt x="4807" y="1110"/>
                    <a:pt x="4814" y="1125"/>
                    <a:pt x="4826" y="1125"/>
                  </a:cubicBezTo>
                  <a:cubicBezTo>
                    <a:pt x="4834" y="1125"/>
                    <a:pt x="4842" y="1119"/>
                    <a:pt x="4853" y="1105"/>
                  </a:cubicBezTo>
                  <a:cubicBezTo>
                    <a:pt x="4865" y="1109"/>
                    <a:pt x="4865" y="1109"/>
                    <a:pt x="4862" y="1127"/>
                  </a:cubicBezTo>
                  <a:cubicBezTo>
                    <a:pt x="4866" y="1141"/>
                    <a:pt x="4865" y="1154"/>
                    <a:pt x="4868" y="1154"/>
                  </a:cubicBezTo>
                  <a:cubicBezTo>
                    <a:pt x="4870" y="1154"/>
                    <a:pt x="4874" y="1148"/>
                    <a:pt x="4881" y="1134"/>
                  </a:cubicBezTo>
                  <a:cubicBezTo>
                    <a:pt x="4891" y="1126"/>
                    <a:pt x="4902" y="1123"/>
                    <a:pt x="4912" y="1123"/>
                  </a:cubicBezTo>
                  <a:cubicBezTo>
                    <a:pt x="4929" y="1123"/>
                    <a:pt x="4945" y="1131"/>
                    <a:pt x="4956" y="1146"/>
                  </a:cubicBezTo>
                  <a:cubicBezTo>
                    <a:pt x="4959" y="1147"/>
                    <a:pt x="4962" y="1148"/>
                    <a:pt x="4964" y="1148"/>
                  </a:cubicBezTo>
                  <a:cubicBezTo>
                    <a:pt x="4971" y="1148"/>
                    <a:pt x="4977" y="1144"/>
                    <a:pt x="4981" y="1131"/>
                  </a:cubicBezTo>
                  <a:lnTo>
                    <a:pt x="4984" y="1109"/>
                  </a:lnTo>
                  <a:cubicBezTo>
                    <a:pt x="4986" y="1131"/>
                    <a:pt x="4987" y="1142"/>
                    <a:pt x="4989" y="1142"/>
                  </a:cubicBezTo>
                  <a:cubicBezTo>
                    <a:pt x="4992" y="1142"/>
                    <a:pt x="4996" y="1133"/>
                    <a:pt x="5003" y="1115"/>
                  </a:cubicBezTo>
                  <a:cubicBezTo>
                    <a:pt x="5006" y="1104"/>
                    <a:pt x="5010" y="1100"/>
                    <a:pt x="5013" y="1100"/>
                  </a:cubicBezTo>
                  <a:cubicBezTo>
                    <a:pt x="5016" y="1100"/>
                    <a:pt x="5017" y="1105"/>
                    <a:pt x="5016" y="1115"/>
                  </a:cubicBezTo>
                  <a:cubicBezTo>
                    <a:pt x="5022" y="1140"/>
                    <a:pt x="5031" y="1140"/>
                    <a:pt x="5031" y="1140"/>
                  </a:cubicBezTo>
                  <a:cubicBezTo>
                    <a:pt x="5048" y="1139"/>
                    <a:pt x="5065" y="1138"/>
                    <a:pt x="5082" y="1138"/>
                  </a:cubicBezTo>
                  <a:cubicBezTo>
                    <a:pt x="5105" y="1138"/>
                    <a:pt x="5128" y="1139"/>
                    <a:pt x="5151" y="1143"/>
                  </a:cubicBezTo>
                  <a:cubicBezTo>
                    <a:pt x="5198" y="1152"/>
                    <a:pt x="5229" y="1158"/>
                    <a:pt x="5248" y="1158"/>
                  </a:cubicBezTo>
                  <a:cubicBezTo>
                    <a:pt x="5262" y="1158"/>
                    <a:pt x="5268" y="1154"/>
                    <a:pt x="5270" y="1146"/>
                  </a:cubicBezTo>
                  <a:cubicBezTo>
                    <a:pt x="5277" y="1137"/>
                    <a:pt x="5281" y="1132"/>
                    <a:pt x="5284" y="1132"/>
                  </a:cubicBezTo>
                  <a:cubicBezTo>
                    <a:pt x="5287" y="1132"/>
                    <a:pt x="5288" y="1138"/>
                    <a:pt x="5292" y="1149"/>
                  </a:cubicBezTo>
                  <a:cubicBezTo>
                    <a:pt x="5298" y="1171"/>
                    <a:pt x="5307" y="1174"/>
                    <a:pt x="5320" y="1174"/>
                  </a:cubicBezTo>
                  <a:cubicBezTo>
                    <a:pt x="5329" y="1178"/>
                    <a:pt x="5339" y="1181"/>
                    <a:pt x="5335" y="1199"/>
                  </a:cubicBezTo>
                  <a:cubicBezTo>
                    <a:pt x="5347" y="1186"/>
                    <a:pt x="5350" y="1182"/>
                    <a:pt x="5354" y="1182"/>
                  </a:cubicBezTo>
                  <a:cubicBezTo>
                    <a:pt x="5356" y="1182"/>
                    <a:pt x="5358" y="1183"/>
                    <a:pt x="5360" y="1184"/>
                  </a:cubicBezTo>
                  <a:cubicBezTo>
                    <a:pt x="5359" y="1195"/>
                    <a:pt x="5361" y="1201"/>
                    <a:pt x="5365" y="1201"/>
                  </a:cubicBezTo>
                  <a:cubicBezTo>
                    <a:pt x="5369" y="1201"/>
                    <a:pt x="5375" y="1196"/>
                    <a:pt x="5382" y="1187"/>
                  </a:cubicBezTo>
                  <a:cubicBezTo>
                    <a:pt x="5390" y="1169"/>
                    <a:pt x="5394" y="1159"/>
                    <a:pt x="5395" y="1159"/>
                  </a:cubicBezTo>
                  <a:lnTo>
                    <a:pt x="5395" y="1159"/>
                  </a:lnTo>
                  <a:cubicBezTo>
                    <a:pt x="5397" y="1159"/>
                    <a:pt x="5395" y="1169"/>
                    <a:pt x="5392" y="1190"/>
                  </a:cubicBezTo>
                  <a:cubicBezTo>
                    <a:pt x="5390" y="1204"/>
                    <a:pt x="5404" y="1223"/>
                    <a:pt x="5408" y="1223"/>
                  </a:cubicBezTo>
                  <a:cubicBezTo>
                    <a:pt x="5410" y="1223"/>
                    <a:pt x="5410" y="1221"/>
                    <a:pt x="5407" y="1215"/>
                  </a:cubicBezTo>
                  <a:cubicBezTo>
                    <a:pt x="5414" y="1193"/>
                    <a:pt x="5433" y="1199"/>
                    <a:pt x="5448" y="1181"/>
                  </a:cubicBezTo>
                  <a:cubicBezTo>
                    <a:pt x="5458" y="1181"/>
                    <a:pt x="5467" y="1184"/>
                    <a:pt x="5464" y="1206"/>
                  </a:cubicBezTo>
                  <a:cubicBezTo>
                    <a:pt x="5466" y="1214"/>
                    <a:pt x="5476" y="1218"/>
                    <a:pt x="5488" y="1218"/>
                  </a:cubicBezTo>
                  <a:cubicBezTo>
                    <a:pt x="5508" y="1218"/>
                    <a:pt x="5533" y="1209"/>
                    <a:pt x="5542" y="1199"/>
                  </a:cubicBezTo>
                  <a:cubicBezTo>
                    <a:pt x="5544" y="1189"/>
                    <a:pt x="5547" y="1184"/>
                    <a:pt x="5549" y="1184"/>
                  </a:cubicBezTo>
                  <a:cubicBezTo>
                    <a:pt x="5552" y="1184"/>
                    <a:pt x="5553" y="1190"/>
                    <a:pt x="5552" y="1199"/>
                  </a:cubicBezTo>
                  <a:cubicBezTo>
                    <a:pt x="5549" y="1221"/>
                    <a:pt x="5558" y="1221"/>
                    <a:pt x="5570" y="1225"/>
                  </a:cubicBezTo>
                  <a:cubicBezTo>
                    <a:pt x="5574" y="1219"/>
                    <a:pt x="5576" y="1217"/>
                    <a:pt x="5577" y="1217"/>
                  </a:cubicBezTo>
                  <a:lnTo>
                    <a:pt x="5577" y="1217"/>
                  </a:lnTo>
                  <a:cubicBezTo>
                    <a:pt x="5581" y="1217"/>
                    <a:pt x="5579" y="1233"/>
                    <a:pt x="5577" y="1246"/>
                  </a:cubicBezTo>
                  <a:cubicBezTo>
                    <a:pt x="5561" y="1265"/>
                    <a:pt x="5574" y="1268"/>
                    <a:pt x="5592" y="1272"/>
                  </a:cubicBezTo>
                  <a:cubicBezTo>
                    <a:pt x="5599" y="1263"/>
                    <a:pt x="5611" y="1260"/>
                    <a:pt x="5625" y="1260"/>
                  </a:cubicBezTo>
                  <a:cubicBezTo>
                    <a:pt x="5642" y="1260"/>
                    <a:pt x="5663" y="1265"/>
                    <a:pt x="5680" y="1268"/>
                  </a:cubicBezTo>
                  <a:cubicBezTo>
                    <a:pt x="5689" y="1270"/>
                    <a:pt x="5697" y="1271"/>
                    <a:pt x="5704" y="1271"/>
                  </a:cubicBezTo>
                  <a:cubicBezTo>
                    <a:pt x="5738" y="1271"/>
                    <a:pt x="5751" y="1253"/>
                    <a:pt x="5777" y="1225"/>
                  </a:cubicBezTo>
                  <a:lnTo>
                    <a:pt x="5793" y="1184"/>
                  </a:lnTo>
                  <a:lnTo>
                    <a:pt x="5787" y="1225"/>
                  </a:lnTo>
                  <a:cubicBezTo>
                    <a:pt x="5784" y="1246"/>
                    <a:pt x="5784" y="1268"/>
                    <a:pt x="5787" y="1287"/>
                  </a:cubicBezTo>
                  <a:cubicBezTo>
                    <a:pt x="5787" y="1287"/>
                    <a:pt x="5788" y="1288"/>
                    <a:pt x="5789" y="1288"/>
                  </a:cubicBezTo>
                  <a:cubicBezTo>
                    <a:pt x="5797" y="1288"/>
                    <a:pt x="5799" y="1270"/>
                    <a:pt x="5802" y="1250"/>
                  </a:cubicBezTo>
                  <a:cubicBezTo>
                    <a:pt x="5805" y="1240"/>
                    <a:pt x="5809" y="1235"/>
                    <a:pt x="5813" y="1235"/>
                  </a:cubicBezTo>
                  <a:cubicBezTo>
                    <a:pt x="5818" y="1235"/>
                    <a:pt x="5825" y="1242"/>
                    <a:pt x="5834" y="1256"/>
                  </a:cubicBezTo>
                  <a:cubicBezTo>
                    <a:pt x="5844" y="1270"/>
                    <a:pt x="5852" y="1276"/>
                    <a:pt x="5859" y="1276"/>
                  </a:cubicBezTo>
                  <a:cubicBezTo>
                    <a:pt x="5865" y="1276"/>
                    <a:pt x="5871" y="1272"/>
                    <a:pt x="5878" y="1265"/>
                  </a:cubicBezTo>
                  <a:cubicBezTo>
                    <a:pt x="5887" y="1265"/>
                    <a:pt x="5896" y="1268"/>
                    <a:pt x="5903" y="1290"/>
                  </a:cubicBezTo>
                  <a:cubicBezTo>
                    <a:pt x="5906" y="1291"/>
                    <a:pt x="5909" y="1292"/>
                    <a:pt x="5910" y="1292"/>
                  </a:cubicBezTo>
                  <a:cubicBezTo>
                    <a:pt x="5915" y="1292"/>
                    <a:pt x="5916" y="1287"/>
                    <a:pt x="5918" y="1272"/>
                  </a:cubicBezTo>
                  <a:cubicBezTo>
                    <a:pt x="5920" y="1263"/>
                    <a:pt x="5923" y="1258"/>
                    <a:pt x="5927" y="1258"/>
                  </a:cubicBezTo>
                  <a:cubicBezTo>
                    <a:pt x="5932" y="1258"/>
                    <a:pt x="5937" y="1264"/>
                    <a:pt x="5940" y="1278"/>
                  </a:cubicBezTo>
                  <a:cubicBezTo>
                    <a:pt x="5942" y="1304"/>
                    <a:pt x="5956" y="1316"/>
                    <a:pt x="5967" y="1316"/>
                  </a:cubicBezTo>
                  <a:cubicBezTo>
                    <a:pt x="5972" y="1316"/>
                    <a:pt x="5977" y="1313"/>
                    <a:pt x="5978" y="1306"/>
                  </a:cubicBezTo>
                  <a:cubicBezTo>
                    <a:pt x="5980" y="1289"/>
                    <a:pt x="5987" y="1287"/>
                    <a:pt x="5995" y="1287"/>
                  </a:cubicBezTo>
                  <a:cubicBezTo>
                    <a:pt x="5998" y="1287"/>
                    <a:pt x="6000" y="1287"/>
                    <a:pt x="6003" y="1287"/>
                  </a:cubicBezTo>
                  <a:cubicBezTo>
                    <a:pt x="6006" y="1289"/>
                    <a:pt x="6010" y="1290"/>
                    <a:pt x="6013" y="1290"/>
                  </a:cubicBezTo>
                  <a:cubicBezTo>
                    <a:pt x="6023" y="1290"/>
                    <a:pt x="6033" y="1284"/>
                    <a:pt x="6037" y="1275"/>
                  </a:cubicBezTo>
                  <a:lnTo>
                    <a:pt x="6059" y="1278"/>
                  </a:lnTo>
                  <a:cubicBezTo>
                    <a:pt x="6068" y="1281"/>
                    <a:pt x="6055" y="1297"/>
                    <a:pt x="6046" y="1297"/>
                  </a:cubicBezTo>
                  <a:cubicBezTo>
                    <a:pt x="6045" y="1297"/>
                    <a:pt x="6044" y="1297"/>
                    <a:pt x="6044" y="1297"/>
                  </a:cubicBezTo>
                  <a:lnTo>
                    <a:pt x="6044" y="1297"/>
                  </a:lnTo>
                  <a:lnTo>
                    <a:pt x="6050" y="1319"/>
                  </a:lnTo>
                  <a:cubicBezTo>
                    <a:pt x="6058" y="1321"/>
                    <a:pt x="6064" y="1322"/>
                    <a:pt x="6070" y="1322"/>
                  </a:cubicBezTo>
                  <a:cubicBezTo>
                    <a:pt x="6080" y="1322"/>
                    <a:pt x="6087" y="1318"/>
                    <a:pt x="6097" y="1306"/>
                  </a:cubicBezTo>
                  <a:cubicBezTo>
                    <a:pt x="6106" y="1288"/>
                    <a:pt x="6111" y="1278"/>
                    <a:pt x="6112" y="1278"/>
                  </a:cubicBezTo>
                  <a:lnTo>
                    <a:pt x="6112" y="1278"/>
                  </a:lnTo>
                  <a:cubicBezTo>
                    <a:pt x="6113" y="1278"/>
                    <a:pt x="6111" y="1288"/>
                    <a:pt x="6106" y="1309"/>
                  </a:cubicBezTo>
                  <a:cubicBezTo>
                    <a:pt x="6104" y="1325"/>
                    <a:pt x="6107" y="1341"/>
                    <a:pt x="6115" y="1341"/>
                  </a:cubicBezTo>
                  <a:cubicBezTo>
                    <a:pt x="6117" y="1341"/>
                    <a:pt x="6121" y="1339"/>
                    <a:pt x="6125" y="1334"/>
                  </a:cubicBezTo>
                  <a:cubicBezTo>
                    <a:pt x="6131" y="1318"/>
                    <a:pt x="6136" y="1312"/>
                    <a:pt x="6139" y="1312"/>
                  </a:cubicBezTo>
                  <a:cubicBezTo>
                    <a:pt x="6144" y="1312"/>
                    <a:pt x="6146" y="1326"/>
                    <a:pt x="6144" y="1337"/>
                  </a:cubicBezTo>
                  <a:cubicBezTo>
                    <a:pt x="6134" y="1359"/>
                    <a:pt x="6129" y="1369"/>
                    <a:pt x="6134" y="1369"/>
                  </a:cubicBezTo>
                  <a:cubicBezTo>
                    <a:pt x="6139" y="1369"/>
                    <a:pt x="6151" y="1360"/>
                    <a:pt x="6175" y="1344"/>
                  </a:cubicBezTo>
                  <a:cubicBezTo>
                    <a:pt x="6179" y="1344"/>
                    <a:pt x="6182" y="1344"/>
                    <a:pt x="6187" y="1344"/>
                  </a:cubicBezTo>
                  <a:cubicBezTo>
                    <a:pt x="6204" y="1344"/>
                    <a:pt x="6227" y="1341"/>
                    <a:pt x="6248" y="1341"/>
                  </a:cubicBezTo>
                  <a:cubicBezTo>
                    <a:pt x="6258" y="1341"/>
                    <a:pt x="6267" y="1342"/>
                    <a:pt x="6276" y="1344"/>
                  </a:cubicBezTo>
                  <a:cubicBezTo>
                    <a:pt x="6316" y="1350"/>
                    <a:pt x="6338" y="1353"/>
                    <a:pt x="6344" y="1377"/>
                  </a:cubicBezTo>
                  <a:lnTo>
                    <a:pt x="6344" y="1377"/>
                  </a:lnTo>
                  <a:cubicBezTo>
                    <a:pt x="6349" y="1365"/>
                    <a:pt x="6355" y="1362"/>
                    <a:pt x="6364" y="1362"/>
                  </a:cubicBezTo>
                  <a:cubicBezTo>
                    <a:pt x="6370" y="1362"/>
                    <a:pt x="6378" y="1364"/>
                    <a:pt x="6388" y="1366"/>
                  </a:cubicBezTo>
                  <a:cubicBezTo>
                    <a:pt x="6396" y="1375"/>
                    <a:pt x="6407" y="1379"/>
                    <a:pt x="6417" y="1379"/>
                  </a:cubicBezTo>
                  <a:cubicBezTo>
                    <a:pt x="6432" y="1379"/>
                    <a:pt x="6447" y="1371"/>
                    <a:pt x="6454" y="1356"/>
                  </a:cubicBezTo>
                  <a:lnTo>
                    <a:pt x="6435" y="1353"/>
                  </a:lnTo>
                  <a:cubicBezTo>
                    <a:pt x="6439" y="1330"/>
                    <a:pt x="6444" y="1320"/>
                    <a:pt x="6451" y="1320"/>
                  </a:cubicBezTo>
                  <a:cubicBezTo>
                    <a:pt x="6457" y="1320"/>
                    <a:pt x="6463" y="1326"/>
                    <a:pt x="6470" y="1337"/>
                  </a:cubicBezTo>
                  <a:cubicBezTo>
                    <a:pt x="6479" y="1340"/>
                    <a:pt x="6476" y="1359"/>
                    <a:pt x="6473" y="1381"/>
                  </a:cubicBezTo>
                  <a:cubicBezTo>
                    <a:pt x="6470" y="1403"/>
                    <a:pt x="6476" y="1425"/>
                    <a:pt x="6486" y="1425"/>
                  </a:cubicBezTo>
                  <a:cubicBezTo>
                    <a:pt x="6490" y="1426"/>
                    <a:pt x="6494" y="1427"/>
                    <a:pt x="6497" y="1427"/>
                  </a:cubicBezTo>
                  <a:cubicBezTo>
                    <a:pt x="6503" y="1427"/>
                    <a:pt x="6505" y="1424"/>
                    <a:pt x="6501" y="1409"/>
                  </a:cubicBezTo>
                  <a:cubicBezTo>
                    <a:pt x="6503" y="1394"/>
                    <a:pt x="6504" y="1389"/>
                    <a:pt x="6508" y="1389"/>
                  </a:cubicBezTo>
                  <a:cubicBezTo>
                    <a:pt x="6509" y="1389"/>
                    <a:pt x="6511" y="1390"/>
                    <a:pt x="6514" y="1391"/>
                  </a:cubicBezTo>
                  <a:cubicBezTo>
                    <a:pt x="6516" y="1391"/>
                    <a:pt x="6519" y="1391"/>
                    <a:pt x="6522" y="1391"/>
                  </a:cubicBezTo>
                  <a:cubicBezTo>
                    <a:pt x="6534" y="1391"/>
                    <a:pt x="6544" y="1385"/>
                    <a:pt x="6551" y="1375"/>
                  </a:cubicBezTo>
                  <a:cubicBezTo>
                    <a:pt x="6554" y="1362"/>
                    <a:pt x="6559" y="1358"/>
                    <a:pt x="6565" y="1358"/>
                  </a:cubicBezTo>
                  <a:cubicBezTo>
                    <a:pt x="6568" y="1358"/>
                    <a:pt x="6571" y="1358"/>
                    <a:pt x="6573" y="1359"/>
                  </a:cubicBezTo>
                  <a:cubicBezTo>
                    <a:pt x="6580" y="1372"/>
                    <a:pt x="6589" y="1381"/>
                    <a:pt x="6601" y="1384"/>
                  </a:cubicBezTo>
                  <a:lnTo>
                    <a:pt x="6598" y="1406"/>
                  </a:lnTo>
                  <a:cubicBezTo>
                    <a:pt x="6595" y="1422"/>
                    <a:pt x="6598" y="1435"/>
                    <a:pt x="6601" y="1450"/>
                  </a:cubicBezTo>
                  <a:cubicBezTo>
                    <a:pt x="6611" y="1450"/>
                    <a:pt x="6614" y="1431"/>
                    <a:pt x="6614" y="1431"/>
                  </a:cubicBezTo>
                  <a:cubicBezTo>
                    <a:pt x="6615" y="1427"/>
                    <a:pt x="6624" y="1426"/>
                    <a:pt x="6638" y="1426"/>
                  </a:cubicBezTo>
                  <a:cubicBezTo>
                    <a:pt x="6702" y="1426"/>
                    <a:pt x="6877" y="1461"/>
                    <a:pt x="6902" y="1466"/>
                  </a:cubicBezTo>
                  <a:cubicBezTo>
                    <a:pt x="6911" y="1480"/>
                    <a:pt x="6926" y="1489"/>
                    <a:pt x="6935" y="1489"/>
                  </a:cubicBezTo>
                  <a:cubicBezTo>
                    <a:pt x="6942" y="1489"/>
                    <a:pt x="6946" y="1484"/>
                    <a:pt x="6943" y="1475"/>
                  </a:cubicBezTo>
                  <a:cubicBezTo>
                    <a:pt x="6944" y="1466"/>
                    <a:pt x="6955" y="1462"/>
                    <a:pt x="6972" y="1462"/>
                  </a:cubicBezTo>
                  <a:cubicBezTo>
                    <a:pt x="6994" y="1462"/>
                    <a:pt x="7027" y="1468"/>
                    <a:pt x="7062" y="1475"/>
                  </a:cubicBezTo>
                  <a:cubicBezTo>
                    <a:pt x="7106" y="1485"/>
                    <a:pt x="7143" y="1492"/>
                    <a:pt x="7166" y="1492"/>
                  </a:cubicBezTo>
                  <a:cubicBezTo>
                    <a:pt x="7180" y="1492"/>
                    <a:pt x="7189" y="1489"/>
                    <a:pt x="7191" y="1482"/>
                  </a:cubicBezTo>
                  <a:lnTo>
                    <a:pt x="7222" y="1488"/>
                  </a:lnTo>
                  <a:cubicBezTo>
                    <a:pt x="7224" y="1488"/>
                    <a:pt x="7226" y="1488"/>
                    <a:pt x="7228" y="1488"/>
                  </a:cubicBezTo>
                  <a:cubicBezTo>
                    <a:pt x="7248" y="1488"/>
                    <a:pt x="7270" y="1475"/>
                    <a:pt x="7278" y="1475"/>
                  </a:cubicBezTo>
                  <a:cubicBezTo>
                    <a:pt x="7286" y="1467"/>
                    <a:pt x="7291" y="1463"/>
                    <a:pt x="7294" y="1463"/>
                  </a:cubicBezTo>
                  <a:cubicBezTo>
                    <a:pt x="7298" y="1463"/>
                    <a:pt x="7298" y="1468"/>
                    <a:pt x="7291" y="1478"/>
                  </a:cubicBezTo>
                  <a:cubicBezTo>
                    <a:pt x="7285" y="1500"/>
                    <a:pt x="7282" y="1519"/>
                    <a:pt x="7291" y="1522"/>
                  </a:cubicBezTo>
                  <a:cubicBezTo>
                    <a:pt x="7292" y="1522"/>
                    <a:pt x="7294" y="1523"/>
                    <a:pt x="7295" y="1523"/>
                  </a:cubicBezTo>
                  <a:cubicBezTo>
                    <a:pt x="7313" y="1523"/>
                    <a:pt x="7316" y="1502"/>
                    <a:pt x="7322" y="1485"/>
                  </a:cubicBezTo>
                  <a:cubicBezTo>
                    <a:pt x="7325" y="1468"/>
                    <a:pt x="7331" y="1466"/>
                    <a:pt x="7334" y="1466"/>
                  </a:cubicBezTo>
                  <a:cubicBezTo>
                    <a:pt x="7334" y="1466"/>
                    <a:pt x="7335" y="1466"/>
                    <a:pt x="7335" y="1466"/>
                  </a:cubicBezTo>
                  <a:cubicBezTo>
                    <a:pt x="7344" y="1469"/>
                    <a:pt x="7344" y="1469"/>
                    <a:pt x="7341" y="1488"/>
                  </a:cubicBezTo>
                  <a:lnTo>
                    <a:pt x="7335" y="1529"/>
                  </a:lnTo>
                  <a:lnTo>
                    <a:pt x="7344" y="1532"/>
                  </a:lnTo>
                  <a:cubicBezTo>
                    <a:pt x="7347" y="1515"/>
                    <a:pt x="7355" y="1513"/>
                    <a:pt x="7358" y="1513"/>
                  </a:cubicBezTo>
                  <a:cubicBezTo>
                    <a:pt x="7359" y="1513"/>
                    <a:pt x="7360" y="1513"/>
                    <a:pt x="7360" y="1513"/>
                  </a:cubicBezTo>
                  <a:cubicBezTo>
                    <a:pt x="7369" y="1516"/>
                    <a:pt x="7369" y="1516"/>
                    <a:pt x="7363" y="1557"/>
                  </a:cubicBezTo>
                  <a:cubicBezTo>
                    <a:pt x="7358" y="1578"/>
                    <a:pt x="7359" y="1589"/>
                    <a:pt x="7363" y="1589"/>
                  </a:cubicBezTo>
                  <a:cubicBezTo>
                    <a:pt x="7367" y="1589"/>
                    <a:pt x="7374" y="1579"/>
                    <a:pt x="7382" y="1560"/>
                  </a:cubicBezTo>
                  <a:lnTo>
                    <a:pt x="7407" y="1544"/>
                  </a:lnTo>
                  <a:cubicBezTo>
                    <a:pt x="7408" y="1559"/>
                    <a:pt x="7412" y="1565"/>
                    <a:pt x="7417" y="1565"/>
                  </a:cubicBezTo>
                  <a:cubicBezTo>
                    <a:pt x="7428" y="1565"/>
                    <a:pt x="7444" y="1544"/>
                    <a:pt x="7454" y="1532"/>
                  </a:cubicBezTo>
                  <a:cubicBezTo>
                    <a:pt x="7455" y="1554"/>
                    <a:pt x="7459" y="1565"/>
                    <a:pt x="7464" y="1565"/>
                  </a:cubicBezTo>
                  <a:cubicBezTo>
                    <a:pt x="7469" y="1565"/>
                    <a:pt x="7476" y="1556"/>
                    <a:pt x="7485" y="1538"/>
                  </a:cubicBezTo>
                  <a:cubicBezTo>
                    <a:pt x="7487" y="1528"/>
                    <a:pt x="7489" y="1523"/>
                    <a:pt x="7493" y="1523"/>
                  </a:cubicBezTo>
                  <a:cubicBezTo>
                    <a:pt x="7496" y="1523"/>
                    <a:pt x="7501" y="1529"/>
                    <a:pt x="7504" y="1541"/>
                  </a:cubicBezTo>
                  <a:cubicBezTo>
                    <a:pt x="7513" y="1563"/>
                    <a:pt x="7523" y="1566"/>
                    <a:pt x="7545" y="1569"/>
                  </a:cubicBezTo>
                  <a:cubicBezTo>
                    <a:pt x="7549" y="1564"/>
                    <a:pt x="7559" y="1562"/>
                    <a:pt x="7575" y="1562"/>
                  </a:cubicBezTo>
                  <a:cubicBezTo>
                    <a:pt x="7607" y="1562"/>
                    <a:pt x="7659" y="1571"/>
                    <a:pt x="7714" y="1582"/>
                  </a:cubicBezTo>
                  <a:cubicBezTo>
                    <a:pt x="7775" y="1594"/>
                    <a:pt x="7823" y="1604"/>
                    <a:pt x="7850" y="1604"/>
                  </a:cubicBezTo>
                  <a:cubicBezTo>
                    <a:pt x="7864" y="1604"/>
                    <a:pt x="7873" y="1601"/>
                    <a:pt x="7874" y="1594"/>
                  </a:cubicBezTo>
                  <a:cubicBezTo>
                    <a:pt x="7886" y="1594"/>
                    <a:pt x="7886" y="1594"/>
                    <a:pt x="7893" y="1619"/>
                  </a:cubicBezTo>
                  <a:cubicBezTo>
                    <a:pt x="7891" y="1628"/>
                    <a:pt x="7892" y="1633"/>
                    <a:pt x="7895" y="1633"/>
                  </a:cubicBezTo>
                  <a:cubicBezTo>
                    <a:pt x="7899" y="1633"/>
                    <a:pt x="7907" y="1624"/>
                    <a:pt x="7918" y="1601"/>
                  </a:cubicBezTo>
                  <a:cubicBezTo>
                    <a:pt x="7925" y="1590"/>
                    <a:pt x="7930" y="1579"/>
                    <a:pt x="7931" y="1579"/>
                  </a:cubicBezTo>
                  <a:lnTo>
                    <a:pt x="7931" y="1579"/>
                  </a:lnTo>
                  <a:cubicBezTo>
                    <a:pt x="7932" y="1579"/>
                    <a:pt x="7931" y="1586"/>
                    <a:pt x="7927" y="1604"/>
                  </a:cubicBezTo>
                  <a:cubicBezTo>
                    <a:pt x="7924" y="1626"/>
                    <a:pt x="7946" y="1629"/>
                    <a:pt x="7987" y="1635"/>
                  </a:cubicBezTo>
                  <a:cubicBezTo>
                    <a:pt x="8004" y="1639"/>
                    <a:pt x="8025" y="1643"/>
                    <a:pt x="8040" y="1643"/>
                  </a:cubicBezTo>
                  <a:cubicBezTo>
                    <a:pt x="8053" y="1643"/>
                    <a:pt x="8062" y="1640"/>
                    <a:pt x="8065" y="1632"/>
                  </a:cubicBezTo>
                  <a:cubicBezTo>
                    <a:pt x="8076" y="1623"/>
                    <a:pt x="8081" y="1618"/>
                    <a:pt x="8083" y="1618"/>
                  </a:cubicBezTo>
                  <a:lnTo>
                    <a:pt x="8083" y="1618"/>
                  </a:lnTo>
                  <a:cubicBezTo>
                    <a:pt x="8084" y="1618"/>
                    <a:pt x="8081" y="1623"/>
                    <a:pt x="8074" y="1632"/>
                  </a:cubicBezTo>
                  <a:cubicBezTo>
                    <a:pt x="8061" y="1660"/>
                    <a:pt x="8081" y="1682"/>
                    <a:pt x="8107" y="1682"/>
                  </a:cubicBezTo>
                  <a:cubicBezTo>
                    <a:pt x="8118" y="1682"/>
                    <a:pt x="8131" y="1677"/>
                    <a:pt x="8143" y="1666"/>
                  </a:cubicBezTo>
                  <a:cubicBezTo>
                    <a:pt x="8153" y="1670"/>
                    <a:pt x="8165" y="1673"/>
                    <a:pt x="8162" y="1691"/>
                  </a:cubicBezTo>
                  <a:cubicBezTo>
                    <a:pt x="8166" y="1693"/>
                    <a:pt x="8170" y="1694"/>
                    <a:pt x="8175" y="1694"/>
                  </a:cubicBezTo>
                  <a:cubicBezTo>
                    <a:pt x="8183" y="1694"/>
                    <a:pt x="8195" y="1691"/>
                    <a:pt x="8215" y="1682"/>
                  </a:cubicBezTo>
                  <a:lnTo>
                    <a:pt x="8291" y="1698"/>
                  </a:lnTo>
                  <a:cubicBezTo>
                    <a:pt x="8306" y="1698"/>
                    <a:pt x="8322" y="1691"/>
                    <a:pt x="8334" y="1685"/>
                  </a:cubicBezTo>
                  <a:cubicBezTo>
                    <a:pt x="8339" y="1685"/>
                    <a:pt x="8344" y="1686"/>
                    <a:pt x="8347" y="1686"/>
                  </a:cubicBezTo>
                  <a:lnTo>
                    <a:pt x="8347" y="1686"/>
                  </a:lnTo>
                  <a:cubicBezTo>
                    <a:pt x="8342" y="1707"/>
                    <a:pt x="8395" y="1717"/>
                    <a:pt x="8469" y="1732"/>
                  </a:cubicBezTo>
                  <a:cubicBezTo>
                    <a:pt x="8541" y="1745"/>
                    <a:pt x="8604" y="1757"/>
                    <a:pt x="8610" y="1779"/>
                  </a:cubicBezTo>
                  <a:cubicBezTo>
                    <a:pt x="8610" y="1779"/>
                    <a:pt x="8611" y="1779"/>
                    <a:pt x="8612" y="1779"/>
                  </a:cubicBezTo>
                  <a:cubicBezTo>
                    <a:pt x="8615" y="1779"/>
                    <a:pt x="8624" y="1778"/>
                    <a:pt x="8635" y="1764"/>
                  </a:cubicBezTo>
                  <a:cubicBezTo>
                    <a:pt x="8646" y="1743"/>
                    <a:pt x="8653" y="1734"/>
                    <a:pt x="8659" y="1734"/>
                  </a:cubicBezTo>
                  <a:cubicBezTo>
                    <a:pt x="8664" y="1734"/>
                    <a:pt x="8667" y="1740"/>
                    <a:pt x="8670" y="1751"/>
                  </a:cubicBezTo>
                  <a:cubicBezTo>
                    <a:pt x="8672" y="1774"/>
                    <a:pt x="8687" y="1787"/>
                    <a:pt x="8702" y="1787"/>
                  </a:cubicBezTo>
                  <a:cubicBezTo>
                    <a:pt x="8714" y="1787"/>
                    <a:pt x="8726" y="1780"/>
                    <a:pt x="8732" y="1764"/>
                  </a:cubicBezTo>
                  <a:lnTo>
                    <a:pt x="8732" y="1764"/>
                  </a:lnTo>
                  <a:lnTo>
                    <a:pt x="8729" y="1782"/>
                  </a:lnTo>
                  <a:cubicBezTo>
                    <a:pt x="8731" y="1801"/>
                    <a:pt x="8738" y="1809"/>
                    <a:pt x="8747" y="1809"/>
                  </a:cubicBezTo>
                  <a:cubicBezTo>
                    <a:pt x="8759" y="1809"/>
                    <a:pt x="8775" y="1795"/>
                    <a:pt x="8786" y="1773"/>
                  </a:cubicBezTo>
                  <a:cubicBezTo>
                    <a:pt x="8790" y="1789"/>
                    <a:pt x="8795" y="1805"/>
                    <a:pt x="8803" y="1805"/>
                  </a:cubicBezTo>
                  <a:cubicBezTo>
                    <a:pt x="8806" y="1805"/>
                    <a:pt x="8810" y="1803"/>
                    <a:pt x="8814" y="1798"/>
                  </a:cubicBezTo>
                  <a:cubicBezTo>
                    <a:pt x="8823" y="1801"/>
                    <a:pt x="8823" y="1801"/>
                    <a:pt x="8817" y="1842"/>
                  </a:cubicBezTo>
                  <a:cubicBezTo>
                    <a:pt x="8811" y="1864"/>
                    <a:pt x="8808" y="1883"/>
                    <a:pt x="8817" y="1886"/>
                  </a:cubicBezTo>
                  <a:cubicBezTo>
                    <a:pt x="8818" y="1886"/>
                    <a:pt x="8819" y="1886"/>
                    <a:pt x="8819" y="1886"/>
                  </a:cubicBezTo>
                  <a:cubicBezTo>
                    <a:pt x="8830" y="1886"/>
                    <a:pt x="8833" y="1866"/>
                    <a:pt x="8836" y="1845"/>
                  </a:cubicBezTo>
                  <a:lnTo>
                    <a:pt x="8858" y="1851"/>
                  </a:lnTo>
                  <a:cubicBezTo>
                    <a:pt x="8858" y="1851"/>
                    <a:pt x="8867" y="1851"/>
                    <a:pt x="8870" y="1832"/>
                  </a:cubicBezTo>
                  <a:cubicBezTo>
                    <a:pt x="8874" y="1818"/>
                    <a:pt x="8880" y="1815"/>
                    <a:pt x="8886" y="1815"/>
                  </a:cubicBezTo>
                  <a:cubicBezTo>
                    <a:pt x="8889" y="1815"/>
                    <a:pt x="8892" y="1816"/>
                    <a:pt x="8895" y="1817"/>
                  </a:cubicBezTo>
                  <a:cubicBezTo>
                    <a:pt x="8895" y="1822"/>
                    <a:pt x="8895" y="1825"/>
                    <a:pt x="8896" y="1825"/>
                  </a:cubicBezTo>
                  <a:cubicBezTo>
                    <a:pt x="8899" y="1825"/>
                    <a:pt x="8906" y="1811"/>
                    <a:pt x="8902" y="1795"/>
                  </a:cubicBezTo>
                  <a:cubicBezTo>
                    <a:pt x="8905" y="1777"/>
                    <a:pt x="8908" y="1757"/>
                    <a:pt x="8916" y="1757"/>
                  </a:cubicBezTo>
                  <a:cubicBezTo>
                    <a:pt x="8916" y="1757"/>
                    <a:pt x="8917" y="1757"/>
                    <a:pt x="8917" y="1757"/>
                  </a:cubicBezTo>
                  <a:lnTo>
                    <a:pt x="8927" y="1713"/>
                  </a:lnTo>
                  <a:cubicBezTo>
                    <a:pt x="8933" y="1673"/>
                    <a:pt x="8936" y="1654"/>
                    <a:pt x="8920" y="1629"/>
                  </a:cubicBezTo>
                  <a:cubicBezTo>
                    <a:pt x="8896" y="1611"/>
                    <a:pt x="8876" y="1593"/>
                    <a:pt x="8863" y="1593"/>
                  </a:cubicBezTo>
                  <a:cubicBezTo>
                    <a:pt x="8856" y="1593"/>
                    <a:pt x="8851" y="1598"/>
                    <a:pt x="8848" y="1613"/>
                  </a:cubicBezTo>
                  <a:cubicBezTo>
                    <a:pt x="8848" y="1613"/>
                    <a:pt x="8833" y="1632"/>
                    <a:pt x="8823" y="1632"/>
                  </a:cubicBezTo>
                  <a:cubicBezTo>
                    <a:pt x="8811" y="1629"/>
                    <a:pt x="8805" y="1607"/>
                    <a:pt x="8805" y="1607"/>
                  </a:cubicBezTo>
                  <a:cubicBezTo>
                    <a:pt x="8811" y="1585"/>
                    <a:pt x="8767" y="1579"/>
                    <a:pt x="8714" y="1566"/>
                  </a:cubicBezTo>
                  <a:cubicBezTo>
                    <a:pt x="8651" y="1554"/>
                    <a:pt x="8620" y="1547"/>
                    <a:pt x="8613" y="1525"/>
                  </a:cubicBezTo>
                  <a:cubicBezTo>
                    <a:pt x="8607" y="1503"/>
                    <a:pt x="8598" y="1500"/>
                    <a:pt x="8598" y="1500"/>
                  </a:cubicBezTo>
                  <a:cubicBezTo>
                    <a:pt x="8597" y="1509"/>
                    <a:pt x="8586" y="1512"/>
                    <a:pt x="8570" y="1512"/>
                  </a:cubicBezTo>
                  <a:cubicBezTo>
                    <a:pt x="8544" y="1512"/>
                    <a:pt x="8503" y="1504"/>
                    <a:pt x="8457" y="1494"/>
                  </a:cubicBezTo>
                  <a:cubicBezTo>
                    <a:pt x="8411" y="1486"/>
                    <a:pt x="8364" y="1477"/>
                    <a:pt x="8335" y="1477"/>
                  </a:cubicBezTo>
                  <a:cubicBezTo>
                    <a:pt x="8318" y="1477"/>
                    <a:pt x="8307" y="1480"/>
                    <a:pt x="8306" y="1488"/>
                  </a:cubicBezTo>
                  <a:lnTo>
                    <a:pt x="8287" y="1482"/>
                  </a:lnTo>
                  <a:cubicBezTo>
                    <a:pt x="8291" y="1463"/>
                    <a:pt x="8269" y="1456"/>
                    <a:pt x="8247" y="1453"/>
                  </a:cubicBezTo>
                  <a:cubicBezTo>
                    <a:pt x="8236" y="1461"/>
                    <a:pt x="8224" y="1467"/>
                    <a:pt x="8211" y="1467"/>
                  </a:cubicBezTo>
                  <a:cubicBezTo>
                    <a:pt x="8208" y="1467"/>
                    <a:pt x="8206" y="1466"/>
                    <a:pt x="8203" y="1466"/>
                  </a:cubicBezTo>
                  <a:cubicBezTo>
                    <a:pt x="8206" y="1447"/>
                    <a:pt x="8197" y="1444"/>
                    <a:pt x="8175" y="1441"/>
                  </a:cubicBezTo>
                  <a:cubicBezTo>
                    <a:pt x="8167" y="1438"/>
                    <a:pt x="8160" y="1437"/>
                    <a:pt x="8155" y="1437"/>
                  </a:cubicBezTo>
                  <a:cubicBezTo>
                    <a:pt x="8147" y="1437"/>
                    <a:pt x="8142" y="1441"/>
                    <a:pt x="8140" y="1453"/>
                  </a:cubicBezTo>
                  <a:cubicBezTo>
                    <a:pt x="8099" y="1447"/>
                    <a:pt x="8062" y="1431"/>
                    <a:pt x="8027" y="1409"/>
                  </a:cubicBezTo>
                  <a:cubicBezTo>
                    <a:pt x="8025" y="1402"/>
                    <a:pt x="8023" y="1400"/>
                    <a:pt x="8019" y="1400"/>
                  </a:cubicBezTo>
                  <a:cubicBezTo>
                    <a:pt x="8013" y="1400"/>
                    <a:pt x="8004" y="1412"/>
                    <a:pt x="7993" y="1425"/>
                  </a:cubicBezTo>
                  <a:cubicBezTo>
                    <a:pt x="7990" y="1447"/>
                    <a:pt x="7974" y="1463"/>
                    <a:pt x="7965" y="1463"/>
                  </a:cubicBezTo>
                  <a:lnTo>
                    <a:pt x="7971" y="1422"/>
                  </a:lnTo>
                  <a:cubicBezTo>
                    <a:pt x="7987" y="1403"/>
                    <a:pt x="7987" y="1403"/>
                    <a:pt x="7965" y="1397"/>
                  </a:cubicBezTo>
                  <a:lnTo>
                    <a:pt x="7946" y="1394"/>
                  </a:lnTo>
                  <a:cubicBezTo>
                    <a:pt x="7943" y="1402"/>
                    <a:pt x="7934" y="1406"/>
                    <a:pt x="7919" y="1406"/>
                  </a:cubicBezTo>
                  <a:cubicBezTo>
                    <a:pt x="7896" y="1406"/>
                    <a:pt x="7860" y="1398"/>
                    <a:pt x="7814" y="1391"/>
                  </a:cubicBezTo>
                  <a:cubicBezTo>
                    <a:pt x="7760" y="1380"/>
                    <a:pt x="7726" y="1373"/>
                    <a:pt x="7707" y="1373"/>
                  </a:cubicBezTo>
                  <a:cubicBezTo>
                    <a:pt x="7693" y="1373"/>
                    <a:pt x="7687" y="1376"/>
                    <a:pt x="7686" y="1384"/>
                  </a:cubicBezTo>
                  <a:cubicBezTo>
                    <a:pt x="7684" y="1394"/>
                    <a:pt x="7682" y="1399"/>
                    <a:pt x="7677" y="1399"/>
                  </a:cubicBezTo>
                  <a:cubicBezTo>
                    <a:pt x="7670" y="1399"/>
                    <a:pt x="7661" y="1392"/>
                    <a:pt x="7645" y="1378"/>
                  </a:cubicBezTo>
                  <a:cubicBezTo>
                    <a:pt x="7610" y="1328"/>
                    <a:pt x="7598" y="1311"/>
                    <a:pt x="7590" y="1311"/>
                  </a:cubicBezTo>
                  <a:cubicBezTo>
                    <a:pt x="7586" y="1311"/>
                    <a:pt x="7583" y="1315"/>
                    <a:pt x="7579" y="1322"/>
                  </a:cubicBezTo>
                  <a:cubicBezTo>
                    <a:pt x="7589" y="1325"/>
                    <a:pt x="7585" y="1344"/>
                    <a:pt x="7582" y="1366"/>
                  </a:cubicBezTo>
                  <a:cubicBezTo>
                    <a:pt x="7578" y="1385"/>
                    <a:pt x="7573" y="1395"/>
                    <a:pt x="7569" y="1395"/>
                  </a:cubicBezTo>
                  <a:cubicBezTo>
                    <a:pt x="7565" y="1395"/>
                    <a:pt x="7562" y="1384"/>
                    <a:pt x="7560" y="1362"/>
                  </a:cubicBezTo>
                  <a:cubicBezTo>
                    <a:pt x="7566" y="1338"/>
                    <a:pt x="7516" y="1324"/>
                    <a:pt x="7469" y="1324"/>
                  </a:cubicBezTo>
                  <a:cubicBezTo>
                    <a:pt x="7432" y="1324"/>
                    <a:pt x="7396" y="1332"/>
                    <a:pt x="7388" y="1350"/>
                  </a:cubicBezTo>
                  <a:lnTo>
                    <a:pt x="7394" y="1328"/>
                  </a:lnTo>
                  <a:cubicBezTo>
                    <a:pt x="7397" y="1309"/>
                    <a:pt x="7388" y="1306"/>
                    <a:pt x="7344" y="1297"/>
                  </a:cubicBezTo>
                  <a:lnTo>
                    <a:pt x="7313" y="1290"/>
                  </a:lnTo>
                  <a:cubicBezTo>
                    <a:pt x="7311" y="1305"/>
                    <a:pt x="7302" y="1310"/>
                    <a:pt x="7291" y="1310"/>
                  </a:cubicBezTo>
                  <a:cubicBezTo>
                    <a:pt x="7272" y="1310"/>
                    <a:pt x="7248" y="1292"/>
                    <a:pt x="7250" y="1278"/>
                  </a:cubicBezTo>
                  <a:cubicBezTo>
                    <a:pt x="7244" y="1256"/>
                    <a:pt x="7244" y="1256"/>
                    <a:pt x="7222" y="1253"/>
                  </a:cubicBezTo>
                  <a:cubicBezTo>
                    <a:pt x="7210" y="1264"/>
                    <a:pt x="7197" y="1268"/>
                    <a:pt x="7184" y="1268"/>
                  </a:cubicBezTo>
                  <a:cubicBezTo>
                    <a:pt x="7159" y="1268"/>
                    <a:pt x="7138" y="1250"/>
                    <a:pt x="7140" y="1237"/>
                  </a:cubicBezTo>
                  <a:lnTo>
                    <a:pt x="7119" y="1231"/>
                  </a:lnTo>
                  <a:cubicBezTo>
                    <a:pt x="7109" y="1240"/>
                    <a:pt x="7099" y="1246"/>
                    <a:pt x="7086" y="1246"/>
                  </a:cubicBezTo>
                  <a:cubicBezTo>
                    <a:pt x="7081" y="1246"/>
                    <a:pt x="7077" y="1245"/>
                    <a:pt x="7072" y="1243"/>
                  </a:cubicBezTo>
                  <a:cubicBezTo>
                    <a:pt x="7061" y="1241"/>
                    <a:pt x="7052" y="1240"/>
                    <a:pt x="7047" y="1240"/>
                  </a:cubicBezTo>
                  <a:cubicBezTo>
                    <a:pt x="7036" y="1240"/>
                    <a:pt x="7033" y="1245"/>
                    <a:pt x="7037" y="1259"/>
                  </a:cubicBezTo>
                  <a:cubicBezTo>
                    <a:pt x="7034" y="1277"/>
                    <a:pt x="7031" y="1297"/>
                    <a:pt x="7021" y="1297"/>
                  </a:cubicBezTo>
                  <a:cubicBezTo>
                    <a:pt x="7020" y="1297"/>
                    <a:pt x="7019" y="1297"/>
                    <a:pt x="7018" y="1297"/>
                  </a:cubicBezTo>
                  <a:lnTo>
                    <a:pt x="7025" y="1278"/>
                  </a:lnTo>
                  <a:cubicBezTo>
                    <a:pt x="7028" y="1256"/>
                    <a:pt x="6996" y="1250"/>
                    <a:pt x="6956" y="1243"/>
                  </a:cubicBezTo>
                  <a:cubicBezTo>
                    <a:pt x="6902" y="1231"/>
                    <a:pt x="6880" y="1228"/>
                    <a:pt x="6874" y="1206"/>
                  </a:cubicBezTo>
                  <a:lnTo>
                    <a:pt x="6862" y="1225"/>
                  </a:lnTo>
                  <a:cubicBezTo>
                    <a:pt x="6855" y="1233"/>
                    <a:pt x="6849" y="1237"/>
                    <a:pt x="6845" y="1237"/>
                  </a:cubicBezTo>
                  <a:cubicBezTo>
                    <a:pt x="6840" y="1237"/>
                    <a:pt x="6838" y="1230"/>
                    <a:pt x="6840" y="1218"/>
                  </a:cubicBezTo>
                  <a:cubicBezTo>
                    <a:pt x="6836" y="1205"/>
                    <a:pt x="6817" y="1197"/>
                    <a:pt x="6798" y="1197"/>
                  </a:cubicBezTo>
                  <a:cubicBezTo>
                    <a:pt x="6786" y="1197"/>
                    <a:pt x="6774" y="1200"/>
                    <a:pt x="6764" y="1206"/>
                  </a:cubicBezTo>
                  <a:lnTo>
                    <a:pt x="6746" y="1199"/>
                  </a:lnTo>
                  <a:cubicBezTo>
                    <a:pt x="6744" y="1177"/>
                    <a:pt x="6734" y="1165"/>
                    <a:pt x="6722" y="1165"/>
                  </a:cubicBezTo>
                  <a:cubicBezTo>
                    <a:pt x="6712" y="1165"/>
                    <a:pt x="6701" y="1173"/>
                    <a:pt x="6692" y="1190"/>
                  </a:cubicBezTo>
                  <a:cubicBezTo>
                    <a:pt x="6695" y="1171"/>
                    <a:pt x="6686" y="1168"/>
                    <a:pt x="6677" y="1165"/>
                  </a:cubicBezTo>
                  <a:cubicBezTo>
                    <a:pt x="6667" y="1172"/>
                    <a:pt x="6655" y="1175"/>
                    <a:pt x="6644" y="1175"/>
                  </a:cubicBezTo>
                  <a:cubicBezTo>
                    <a:pt x="6626" y="1175"/>
                    <a:pt x="6610" y="1166"/>
                    <a:pt x="6614" y="1152"/>
                  </a:cubicBezTo>
                  <a:lnTo>
                    <a:pt x="6601" y="1152"/>
                  </a:lnTo>
                  <a:cubicBezTo>
                    <a:pt x="6597" y="1162"/>
                    <a:pt x="6587" y="1167"/>
                    <a:pt x="6578" y="1167"/>
                  </a:cubicBezTo>
                  <a:cubicBezTo>
                    <a:pt x="6574" y="1167"/>
                    <a:pt x="6570" y="1167"/>
                    <a:pt x="6567" y="1165"/>
                  </a:cubicBezTo>
                  <a:cubicBezTo>
                    <a:pt x="6565" y="1164"/>
                    <a:pt x="6563" y="1164"/>
                    <a:pt x="6560" y="1164"/>
                  </a:cubicBezTo>
                  <a:cubicBezTo>
                    <a:pt x="6549" y="1164"/>
                    <a:pt x="6538" y="1170"/>
                    <a:pt x="6533" y="1181"/>
                  </a:cubicBezTo>
                  <a:cubicBezTo>
                    <a:pt x="6521" y="1195"/>
                    <a:pt x="6513" y="1197"/>
                    <a:pt x="6509" y="1197"/>
                  </a:cubicBezTo>
                  <a:cubicBezTo>
                    <a:pt x="6508" y="1197"/>
                    <a:pt x="6507" y="1196"/>
                    <a:pt x="6507" y="1196"/>
                  </a:cubicBezTo>
                  <a:cubicBezTo>
                    <a:pt x="6498" y="1193"/>
                    <a:pt x="6511" y="1178"/>
                    <a:pt x="6526" y="1159"/>
                  </a:cubicBezTo>
                  <a:cubicBezTo>
                    <a:pt x="6538" y="1150"/>
                    <a:pt x="6537" y="1144"/>
                    <a:pt x="6529" y="1144"/>
                  </a:cubicBezTo>
                  <a:cubicBezTo>
                    <a:pt x="6520" y="1144"/>
                    <a:pt x="6501" y="1151"/>
                    <a:pt x="6479" y="1171"/>
                  </a:cubicBezTo>
                  <a:cubicBezTo>
                    <a:pt x="6461" y="1188"/>
                    <a:pt x="6451" y="1197"/>
                    <a:pt x="6450" y="1197"/>
                  </a:cubicBezTo>
                  <a:cubicBezTo>
                    <a:pt x="6448" y="1197"/>
                    <a:pt x="6455" y="1187"/>
                    <a:pt x="6470" y="1168"/>
                  </a:cubicBezTo>
                  <a:cubicBezTo>
                    <a:pt x="6479" y="1154"/>
                    <a:pt x="6490" y="1140"/>
                    <a:pt x="6485" y="1140"/>
                  </a:cubicBezTo>
                  <a:cubicBezTo>
                    <a:pt x="6483" y="1140"/>
                    <a:pt x="6480" y="1142"/>
                    <a:pt x="6473" y="1146"/>
                  </a:cubicBezTo>
                  <a:cubicBezTo>
                    <a:pt x="6471" y="1146"/>
                    <a:pt x="6470" y="1146"/>
                    <a:pt x="6468" y="1146"/>
                  </a:cubicBezTo>
                  <a:cubicBezTo>
                    <a:pt x="6458" y="1146"/>
                    <a:pt x="6451" y="1154"/>
                    <a:pt x="6448" y="1165"/>
                  </a:cubicBezTo>
                  <a:lnTo>
                    <a:pt x="6417" y="1159"/>
                  </a:lnTo>
                  <a:cubicBezTo>
                    <a:pt x="6401" y="1134"/>
                    <a:pt x="6388" y="1131"/>
                    <a:pt x="6379" y="1127"/>
                  </a:cubicBezTo>
                  <a:cubicBezTo>
                    <a:pt x="6371" y="1136"/>
                    <a:pt x="6368" y="1141"/>
                    <a:pt x="6365" y="1141"/>
                  </a:cubicBezTo>
                  <a:cubicBezTo>
                    <a:pt x="6362" y="1141"/>
                    <a:pt x="6360" y="1136"/>
                    <a:pt x="6357" y="1124"/>
                  </a:cubicBezTo>
                  <a:cubicBezTo>
                    <a:pt x="6360" y="1116"/>
                    <a:pt x="6359" y="1111"/>
                    <a:pt x="6357" y="1111"/>
                  </a:cubicBezTo>
                  <a:cubicBezTo>
                    <a:pt x="6354" y="1111"/>
                    <a:pt x="6348" y="1120"/>
                    <a:pt x="6345" y="1143"/>
                  </a:cubicBezTo>
                  <a:cubicBezTo>
                    <a:pt x="6338" y="1151"/>
                    <a:pt x="6332" y="1155"/>
                    <a:pt x="6327" y="1155"/>
                  </a:cubicBezTo>
                  <a:cubicBezTo>
                    <a:pt x="6321" y="1155"/>
                    <a:pt x="6317" y="1149"/>
                    <a:pt x="6313" y="1137"/>
                  </a:cubicBezTo>
                  <a:cubicBezTo>
                    <a:pt x="6317" y="1112"/>
                    <a:pt x="6315" y="1101"/>
                    <a:pt x="6312" y="1101"/>
                  </a:cubicBezTo>
                  <a:cubicBezTo>
                    <a:pt x="6310" y="1101"/>
                    <a:pt x="6308" y="1106"/>
                    <a:pt x="6307" y="1115"/>
                  </a:cubicBezTo>
                  <a:cubicBezTo>
                    <a:pt x="6295" y="1129"/>
                    <a:pt x="6287" y="1131"/>
                    <a:pt x="6284" y="1131"/>
                  </a:cubicBezTo>
                  <a:cubicBezTo>
                    <a:pt x="6282" y="1131"/>
                    <a:pt x="6282" y="1131"/>
                    <a:pt x="6282" y="1131"/>
                  </a:cubicBezTo>
                  <a:cubicBezTo>
                    <a:pt x="6285" y="1109"/>
                    <a:pt x="6191" y="1093"/>
                    <a:pt x="6097" y="1074"/>
                  </a:cubicBezTo>
                  <a:cubicBezTo>
                    <a:pt x="6096" y="1074"/>
                    <a:pt x="6096" y="1074"/>
                    <a:pt x="6095" y="1074"/>
                  </a:cubicBezTo>
                  <a:cubicBezTo>
                    <a:pt x="6085" y="1074"/>
                    <a:pt x="6072" y="1091"/>
                    <a:pt x="6069" y="1109"/>
                  </a:cubicBezTo>
                  <a:cubicBezTo>
                    <a:pt x="6065" y="1127"/>
                    <a:pt x="6063" y="1134"/>
                    <a:pt x="6062" y="1134"/>
                  </a:cubicBezTo>
                  <a:cubicBezTo>
                    <a:pt x="6060" y="1134"/>
                    <a:pt x="6060" y="1121"/>
                    <a:pt x="6056" y="1109"/>
                  </a:cubicBezTo>
                  <a:cubicBezTo>
                    <a:pt x="6058" y="1076"/>
                    <a:pt x="6053" y="1058"/>
                    <a:pt x="6047" y="1058"/>
                  </a:cubicBezTo>
                  <a:cubicBezTo>
                    <a:pt x="6042" y="1058"/>
                    <a:pt x="6037" y="1073"/>
                    <a:pt x="6037" y="1102"/>
                  </a:cubicBezTo>
                  <a:cubicBezTo>
                    <a:pt x="6039" y="1124"/>
                    <a:pt x="6040" y="1135"/>
                    <a:pt x="6038" y="1135"/>
                  </a:cubicBezTo>
                  <a:cubicBezTo>
                    <a:pt x="6037" y="1135"/>
                    <a:pt x="6033" y="1124"/>
                    <a:pt x="6025" y="1102"/>
                  </a:cubicBezTo>
                  <a:cubicBezTo>
                    <a:pt x="6022" y="1091"/>
                    <a:pt x="6020" y="1085"/>
                    <a:pt x="6018" y="1085"/>
                  </a:cubicBezTo>
                  <a:cubicBezTo>
                    <a:pt x="6015" y="1085"/>
                    <a:pt x="6012" y="1090"/>
                    <a:pt x="6006" y="1099"/>
                  </a:cubicBezTo>
                  <a:cubicBezTo>
                    <a:pt x="6003" y="1108"/>
                    <a:pt x="6000" y="1112"/>
                    <a:pt x="5997" y="1112"/>
                  </a:cubicBezTo>
                  <a:cubicBezTo>
                    <a:pt x="5994" y="1112"/>
                    <a:pt x="5992" y="1106"/>
                    <a:pt x="5994" y="1096"/>
                  </a:cubicBezTo>
                  <a:cubicBezTo>
                    <a:pt x="5989" y="1080"/>
                    <a:pt x="5984" y="1063"/>
                    <a:pt x="5981" y="1063"/>
                  </a:cubicBezTo>
                  <a:cubicBezTo>
                    <a:pt x="5980" y="1063"/>
                    <a:pt x="5979" y="1065"/>
                    <a:pt x="5978" y="1071"/>
                  </a:cubicBezTo>
                  <a:cubicBezTo>
                    <a:pt x="5978" y="1071"/>
                    <a:pt x="5968" y="1068"/>
                    <a:pt x="5959" y="1046"/>
                  </a:cubicBezTo>
                  <a:cubicBezTo>
                    <a:pt x="5957" y="1039"/>
                    <a:pt x="5954" y="1036"/>
                    <a:pt x="5951" y="1036"/>
                  </a:cubicBezTo>
                  <a:cubicBezTo>
                    <a:pt x="5944" y="1036"/>
                    <a:pt x="5935" y="1049"/>
                    <a:pt x="5925" y="1062"/>
                  </a:cubicBezTo>
                  <a:cubicBezTo>
                    <a:pt x="5907" y="1078"/>
                    <a:pt x="5895" y="1086"/>
                    <a:pt x="5889" y="1086"/>
                  </a:cubicBezTo>
                  <a:cubicBezTo>
                    <a:pt x="5882" y="1086"/>
                    <a:pt x="5883" y="1075"/>
                    <a:pt x="5893" y="1055"/>
                  </a:cubicBezTo>
                  <a:cubicBezTo>
                    <a:pt x="5901" y="1038"/>
                    <a:pt x="5895" y="1030"/>
                    <a:pt x="5885" y="1030"/>
                  </a:cubicBezTo>
                  <a:cubicBezTo>
                    <a:pt x="5870" y="1030"/>
                    <a:pt x="5848" y="1043"/>
                    <a:pt x="5837" y="1065"/>
                  </a:cubicBezTo>
                  <a:cubicBezTo>
                    <a:pt x="5828" y="1087"/>
                    <a:pt x="5824" y="1097"/>
                    <a:pt x="5823" y="1097"/>
                  </a:cubicBezTo>
                  <a:cubicBezTo>
                    <a:pt x="5822" y="1097"/>
                    <a:pt x="5823" y="1092"/>
                    <a:pt x="5824" y="1084"/>
                  </a:cubicBezTo>
                  <a:cubicBezTo>
                    <a:pt x="5827" y="1062"/>
                    <a:pt x="5818" y="1062"/>
                    <a:pt x="5818" y="1062"/>
                  </a:cubicBezTo>
                  <a:cubicBezTo>
                    <a:pt x="5805" y="1058"/>
                    <a:pt x="5796" y="1055"/>
                    <a:pt x="5799" y="1037"/>
                  </a:cubicBezTo>
                  <a:cubicBezTo>
                    <a:pt x="5799" y="1037"/>
                    <a:pt x="5798" y="1036"/>
                    <a:pt x="5797" y="1036"/>
                  </a:cubicBezTo>
                  <a:cubicBezTo>
                    <a:pt x="5793" y="1036"/>
                    <a:pt x="5783" y="1038"/>
                    <a:pt x="5765" y="1049"/>
                  </a:cubicBezTo>
                  <a:cubicBezTo>
                    <a:pt x="5755" y="1062"/>
                    <a:pt x="5746" y="1067"/>
                    <a:pt x="5737" y="1067"/>
                  </a:cubicBezTo>
                  <a:cubicBezTo>
                    <a:pt x="5720" y="1067"/>
                    <a:pt x="5707" y="1047"/>
                    <a:pt x="5705" y="1018"/>
                  </a:cubicBezTo>
                  <a:lnTo>
                    <a:pt x="5680" y="1033"/>
                  </a:lnTo>
                  <a:cubicBezTo>
                    <a:pt x="5669" y="1058"/>
                    <a:pt x="5660" y="1074"/>
                    <a:pt x="5656" y="1074"/>
                  </a:cubicBezTo>
                  <a:cubicBezTo>
                    <a:pt x="5653" y="1074"/>
                    <a:pt x="5653" y="1067"/>
                    <a:pt x="5655" y="1049"/>
                  </a:cubicBezTo>
                  <a:lnTo>
                    <a:pt x="5661" y="1030"/>
                  </a:lnTo>
                  <a:lnTo>
                    <a:pt x="5661" y="1030"/>
                  </a:lnTo>
                  <a:cubicBezTo>
                    <a:pt x="5655" y="1043"/>
                    <a:pt x="5647" y="1048"/>
                    <a:pt x="5639" y="1048"/>
                  </a:cubicBezTo>
                  <a:cubicBezTo>
                    <a:pt x="5623" y="1048"/>
                    <a:pt x="5607" y="1026"/>
                    <a:pt x="5611" y="999"/>
                  </a:cubicBezTo>
                  <a:cubicBezTo>
                    <a:pt x="5614" y="977"/>
                    <a:pt x="5614" y="977"/>
                    <a:pt x="5605" y="977"/>
                  </a:cubicBezTo>
                  <a:lnTo>
                    <a:pt x="5602" y="996"/>
                  </a:lnTo>
                  <a:cubicBezTo>
                    <a:pt x="5596" y="1018"/>
                    <a:pt x="5592" y="1037"/>
                    <a:pt x="5583" y="1037"/>
                  </a:cubicBezTo>
                  <a:cubicBezTo>
                    <a:pt x="5574" y="1033"/>
                    <a:pt x="5561" y="1033"/>
                    <a:pt x="5564" y="1011"/>
                  </a:cubicBezTo>
                  <a:cubicBezTo>
                    <a:pt x="5560" y="995"/>
                    <a:pt x="5555" y="979"/>
                    <a:pt x="5552" y="979"/>
                  </a:cubicBezTo>
                  <a:cubicBezTo>
                    <a:pt x="5550" y="979"/>
                    <a:pt x="5549" y="981"/>
                    <a:pt x="5549" y="986"/>
                  </a:cubicBezTo>
                  <a:cubicBezTo>
                    <a:pt x="5549" y="986"/>
                    <a:pt x="5539" y="983"/>
                    <a:pt x="5533" y="961"/>
                  </a:cubicBezTo>
                  <a:lnTo>
                    <a:pt x="5489" y="955"/>
                  </a:lnTo>
                  <a:cubicBezTo>
                    <a:pt x="5484" y="963"/>
                    <a:pt x="5477" y="966"/>
                    <a:pt x="5471" y="966"/>
                  </a:cubicBezTo>
                  <a:cubicBezTo>
                    <a:pt x="5462" y="966"/>
                    <a:pt x="5456" y="960"/>
                    <a:pt x="5458" y="949"/>
                  </a:cubicBezTo>
                  <a:cubicBezTo>
                    <a:pt x="5455" y="948"/>
                    <a:pt x="5453" y="948"/>
                    <a:pt x="5451" y="948"/>
                  </a:cubicBezTo>
                  <a:cubicBezTo>
                    <a:pt x="5441" y="948"/>
                    <a:pt x="5431" y="954"/>
                    <a:pt x="5423" y="961"/>
                  </a:cubicBezTo>
                  <a:cubicBezTo>
                    <a:pt x="5401" y="958"/>
                    <a:pt x="5392" y="955"/>
                    <a:pt x="5395" y="936"/>
                  </a:cubicBezTo>
                  <a:cubicBezTo>
                    <a:pt x="5397" y="925"/>
                    <a:pt x="5397" y="919"/>
                    <a:pt x="5396" y="919"/>
                  </a:cubicBezTo>
                  <a:lnTo>
                    <a:pt x="5396" y="919"/>
                  </a:lnTo>
                  <a:cubicBezTo>
                    <a:pt x="5395" y="919"/>
                    <a:pt x="5392" y="924"/>
                    <a:pt x="5386" y="933"/>
                  </a:cubicBezTo>
                  <a:cubicBezTo>
                    <a:pt x="5384" y="947"/>
                    <a:pt x="5378" y="951"/>
                    <a:pt x="5371" y="951"/>
                  </a:cubicBezTo>
                  <a:cubicBezTo>
                    <a:pt x="5368" y="951"/>
                    <a:pt x="5364" y="950"/>
                    <a:pt x="5360" y="949"/>
                  </a:cubicBezTo>
                  <a:lnTo>
                    <a:pt x="5339" y="946"/>
                  </a:lnTo>
                  <a:cubicBezTo>
                    <a:pt x="5336" y="962"/>
                    <a:pt x="5336" y="966"/>
                    <a:pt x="5332" y="966"/>
                  </a:cubicBezTo>
                  <a:cubicBezTo>
                    <a:pt x="5330" y="966"/>
                    <a:pt x="5329" y="965"/>
                    <a:pt x="5326" y="964"/>
                  </a:cubicBezTo>
                  <a:cubicBezTo>
                    <a:pt x="5313" y="961"/>
                    <a:pt x="5288" y="936"/>
                    <a:pt x="5276" y="933"/>
                  </a:cubicBezTo>
                  <a:cubicBezTo>
                    <a:pt x="5265" y="931"/>
                    <a:pt x="5258" y="929"/>
                    <a:pt x="5253" y="929"/>
                  </a:cubicBezTo>
                  <a:cubicBezTo>
                    <a:pt x="5245" y="929"/>
                    <a:pt x="5247" y="934"/>
                    <a:pt x="5251" y="949"/>
                  </a:cubicBezTo>
                  <a:cubicBezTo>
                    <a:pt x="5259" y="951"/>
                    <a:pt x="5259" y="961"/>
                    <a:pt x="5254" y="961"/>
                  </a:cubicBezTo>
                  <a:cubicBezTo>
                    <a:pt x="5251" y="961"/>
                    <a:pt x="5247" y="958"/>
                    <a:pt x="5241" y="949"/>
                  </a:cubicBezTo>
                  <a:cubicBezTo>
                    <a:pt x="5219" y="933"/>
                    <a:pt x="5198" y="921"/>
                    <a:pt x="5172" y="914"/>
                  </a:cubicBezTo>
                  <a:cubicBezTo>
                    <a:pt x="5154" y="910"/>
                    <a:pt x="5144" y="908"/>
                    <a:pt x="5137" y="908"/>
                  </a:cubicBezTo>
                  <a:cubicBezTo>
                    <a:pt x="5128" y="908"/>
                    <a:pt x="5127" y="913"/>
                    <a:pt x="5125" y="924"/>
                  </a:cubicBezTo>
                  <a:cubicBezTo>
                    <a:pt x="5127" y="946"/>
                    <a:pt x="5125" y="957"/>
                    <a:pt x="5123" y="957"/>
                  </a:cubicBezTo>
                  <a:cubicBezTo>
                    <a:pt x="5121" y="957"/>
                    <a:pt x="5118" y="946"/>
                    <a:pt x="5116" y="924"/>
                  </a:cubicBezTo>
                  <a:cubicBezTo>
                    <a:pt x="5108" y="895"/>
                    <a:pt x="5101" y="884"/>
                    <a:pt x="5095" y="884"/>
                  </a:cubicBezTo>
                  <a:cubicBezTo>
                    <a:pt x="5092" y="884"/>
                    <a:pt x="5089" y="888"/>
                    <a:pt x="5088" y="895"/>
                  </a:cubicBezTo>
                  <a:cubicBezTo>
                    <a:pt x="5079" y="909"/>
                    <a:pt x="5076" y="913"/>
                    <a:pt x="5071" y="913"/>
                  </a:cubicBezTo>
                  <a:cubicBezTo>
                    <a:pt x="5069" y="913"/>
                    <a:pt x="5066" y="912"/>
                    <a:pt x="5063" y="911"/>
                  </a:cubicBezTo>
                  <a:cubicBezTo>
                    <a:pt x="5066" y="901"/>
                    <a:pt x="5064" y="895"/>
                    <a:pt x="5057" y="895"/>
                  </a:cubicBezTo>
                  <a:cubicBezTo>
                    <a:pt x="5052" y="895"/>
                    <a:pt x="5043" y="899"/>
                    <a:pt x="5031" y="908"/>
                  </a:cubicBezTo>
                  <a:cubicBezTo>
                    <a:pt x="5022" y="905"/>
                    <a:pt x="5022" y="905"/>
                    <a:pt x="5025" y="883"/>
                  </a:cubicBezTo>
                  <a:lnTo>
                    <a:pt x="5003" y="880"/>
                  </a:lnTo>
                  <a:cubicBezTo>
                    <a:pt x="4994" y="892"/>
                    <a:pt x="4982" y="897"/>
                    <a:pt x="4970" y="897"/>
                  </a:cubicBezTo>
                  <a:cubicBezTo>
                    <a:pt x="4944" y="897"/>
                    <a:pt x="4916" y="876"/>
                    <a:pt x="4909" y="861"/>
                  </a:cubicBezTo>
                  <a:cubicBezTo>
                    <a:pt x="4909" y="861"/>
                    <a:pt x="4909" y="861"/>
                    <a:pt x="4908" y="861"/>
                  </a:cubicBezTo>
                  <a:cubicBezTo>
                    <a:pt x="4904" y="861"/>
                    <a:pt x="4897" y="863"/>
                    <a:pt x="4887" y="877"/>
                  </a:cubicBezTo>
                  <a:cubicBezTo>
                    <a:pt x="4878" y="896"/>
                    <a:pt x="4871" y="906"/>
                    <a:pt x="4866" y="906"/>
                  </a:cubicBezTo>
                  <a:cubicBezTo>
                    <a:pt x="4861" y="906"/>
                    <a:pt x="4860" y="895"/>
                    <a:pt x="4865" y="874"/>
                  </a:cubicBezTo>
                  <a:cubicBezTo>
                    <a:pt x="4869" y="853"/>
                    <a:pt x="4870" y="843"/>
                    <a:pt x="4869" y="843"/>
                  </a:cubicBezTo>
                  <a:lnTo>
                    <a:pt x="4869" y="843"/>
                  </a:lnTo>
                  <a:cubicBezTo>
                    <a:pt x="4868" y="843"/>
                    <a:pt x="4864" y="852"/>
                    <a:pt x="4856" y="870"/>
                  </a:cubicBezTo>
                  <a:cubicBezTo>
                    <a:pt x="4851" y="877"/>
                    <a:pt x="4841" y="880"/>
                    <a:pt x="4832" y="880"/>
                  </a:cubicBezTo>
                  <a:cubicBezTo>
                    <a:pt x="4813" y="880"/>
                    <a:pt x="4793" y="867"/>
                    <a:pt x="4806" y="842"/>
                  </a:cubicBezTo>
                  <a:lnTo>
                    <a:pt x="4815" y="798"/>
                  </a:lnTo>
                  <a:lnTo>
                    <a:pt x="4815" y="798"/>
                  </a:lnTo>
                  <a:cubicBezTo>
                    <a:pt x="4800" y="817"/>
                    <a:pt x="4790" y="817"/>
                    <a:pt x="4790" y="817"/>
                  </a:cubicBezTo>
                  <a:cubicBezTo>
                    <a:pt x="4786" y="829"/>
                    <a:pt x="4781" y="833"/>
                    <a:pt x="4770" y="833"/>
                  </a:cubicBezTo>
                  <a:cubicBezTo>
                    <a:pt x="4763" y="833"/>
                    <a:pt x="4755" y="832"/>
                    <a:pt x="4743" y="830"/>
                  </a:cubicBezTo>
                  <a:cubicBezTo>
                    <a:pt x="4739" y="828"/>
                    <a:pt x="4733" y="828"/>
                    <a:pt x="4727" y="828"/>
                  </a:cubicBezTo>
                  <a:cubicBezTo>
                    <a:pt x="4707" y="828"/>
                    <a:pt x="4682" y="833"/>
                    <a:pt x="4664" y="833"/>
                  </a:cubicBezTo>
                  <a:cubicBezTo>
                    <a:pt x="4661" y="833"/>
                    <a:pt x="4658" y="833"/>
                    <a:pt x="4655" y="833"/>
                  </a:cubicBezTo>
                  <a:cubicBezTo>
                    <a:pt x="4633" y="827"/>
                    <a:pt x="4602" y="823"/>
                    <a:pt x="4596" y="798"/>
                  </a:cubicBezTo>
                  <a:cubicBezTo>
                    <a:pt x="4593" y="798"/>
                    <a:pt x="4590" y="798"/>
                    <a:pt x="4587" y="798"/>
                  </a:cubicBezTo>
                  <a:cubicBezTo>
                    <a:pt x="4580" y="798"/>
                    <a:pt x="4570" y="800"/>
                    <a:pt x="4552" y="811"/>
                  </a:cubicBezTo>
                  <a:cubicBezTo>
                    <a:pt x="4545" y="819"/>
                    <a:pt x="4537" y="823"/>
                    <a:pt x="4530" y="823"/>
                  </a:cubicBezTo>
                  <a:cubicBezTo>
                    <a:pt x="4522" y="823"/>
                    <a:pt x="4517" y="817"/>
                    <a:pt x="4521" y="805"/>
                  </a:cubicBezTo>
                  <a:lnTo>
                    <a:pt x="4508" y="805"/>
                  </a:lnTo>
                  <a:cubicBezTo>
                    <a:pt x="4492" y="816"/>
                    <a:pt x="4482" y="817"/>
                    <a:pt x="4477" y="817"/>
                  </a:cubicBezTo>
                  <a:cubicBezTo>
                    <a:pt x="4475" y="817"/>
                    <a:pt x="4474" y="817"/>
                    <a:pt x="4474" y="817"/>
                  </a:cubicBezTo>
                  <a:cubicBezTo>
                    <a:pt x="4476" y="803"/>
                    <a:pt x="4473" y="785"/>
                    <a:pt x="4466" y="785"/>
                  </a:cubicBezTo>
                  <a:cubicBezTo>
                    <a:pt x="4464" y="785"/>
                    <a:pt x="4461" y="787"/>
                    <a:pt x="4458" y="792"/>
                  </a:cubicBezTo>
                  <a:cubicBezTo>
                    <a:pt x="4454" y="806"/>
                    <a:pt x="4449" y="810"/>
                    <a:pt x="4439" y="810"/>
                  </a:cubicBezTo>
                  <a:cubicBezTo>
                    <a:pt x="4434" y="810"/>
                    <a:pt x="4428" y="809"/>
                    <a:pt x="4420" y="808"/>
                  </a:cubicBezTo>
                  <a:cubicBezTo>
                    <a:pt x="4407" y="786"/>
                    <a:pt x="4146" y="731"/>
                    <a:pt x="4075" y="731"/>
                  </a:cubicBezTo>
                  <a:cubicBezTo>
                    <a:pt x="4064" y="731"/>
                    <a:pt x="4057" y="733"/>
                    <a:pt x="4057" y="736"/>
                  </a:cubicBezTo>
                  <a:lnTo>
                    <a:pt x="4025" y="729"/>
                  </a:lnTo>
                  <a:lnTo>
                    <a:pt x="3994" y="723"/>
                  </a:lnTo>
                  <a:cubicBezTo>
                    <a:pt x="3997" y="702"/>
                    <a:pt x="3983" y="694"/>
                    <a:pt x="3964" y="694"/>
                  </a:cubicBezTo>
                  <a:cubicBezTo>
                    <a:pt x="3947" y="694"/>
                    <a:pt x="3926" y="700"/>
                    <a:pt x="3910" y="707"/>
                  </a:cubicBezTo>
                  <a:cubicBezTo>
                    <a:pt x="3905" y="717"/>
                    <a:pt x="3895" y="722"/>
                    <a:pt x="3886" y="722"/>
                  </a:cubicBezTo>
                  <a:cubicBezTo>
                    <a:pt x="3882" y="722"/>
                    <a:pt x="3878" y="722"/>
                    <a:pt x="3875" y="720"/>
                  </a:cubicBezTo>
                  <a:cubicBezTo>
                    <a:pt x="3879" y="694"/>
                    <a:pt x="3867" y="682"/>
                    <a:pt x="3852" y="682"/>
                  </a:cubicBezTo>
                  <a:cubicBezTo>
                    <a:pt x="3843" y="682"/>
                    <a:pt x="3834" y="685"/>
                    <a:pt x="3825" y="692"/>
                  </a:cubicBezTo>
                  <a:cubicBezTo>
                    <a:pt x="3816" y="709"/>
                    <a:pt x="3809" y="718"/>
                    <a:pt x="3805" y="718"/>
                  </a:cubicBezTo>
                  <a:cubicBezTo>
                    <a:pt x="3801" y="718"/>
                    <a:pt x="3800" y="707"/>
                    <a:pt x="3803" y="686"/>
                  </a:cubicBezTo>
                  <a:cubicBezTo>
                    <a:pt x="3807" y="666"/>
                    <a:pt x="3805" y="655"/>
                    <a:pt x="3797" y="655"/>
                  </a:cubicBezTo>
                  <a:cubicBezTo>
                    <a:pt x="3789" y="655"/>
                    <a:pt x="3776" y="668"/>
                    <a:pt x="3759" y="698"/>
                  </a:cubicBezTo>
                  <a:cubicBezTo>
                    <a:pt x="3752" y="707"/>
                    <a:pt x="3748" y="712"/>
                    <a:pt x="3745" y="712"/>
                  </a:cubicBezTo>
                  <a:cubicBezTo>
                    <a:pt x="3742" y="712"/>
                    <a:pt x="3740" y="706"/>
                    <a:pt x="3737" y="695"/>
                  </a:cubicBezTo>
                  <a:cubicBezTo>
                    <a:pt x="3735" y="668"/>
                    <a:pt x="3731" y="657"/>
                    <a:pt x="3727" y="657"/>
                  </a:cubicBezTo>
                  <a:cubicBezTo>
                    <a:pt x="3725" y="657"/>
                    <a:pt x="3723" y="661"/>
                    <a:pt x="3722" y="670"/>
                  </a:cubicBezTo>
                  <a:cubicBezTo>
                    <a:pt x="3712" y="688"/>
                    <a:pt x="3706" y="697"/>
                    <a:pt x="3701" y="697"/>
                  </a:cubicBezTo>
                  <a:cubicBezTo>
                    <a:pt x="3695" y="697"/>
                    <a:pt x="3692" y="686"/>
                    <a:pt x="3690" y="664"/>
                  </a:cubicBezTo>
                  <a:cubicBezTo>
                    <a:pt x="3682" y="641"/>
                    <a:pt x="3678" y="630"/>
                    <a:pt x="3674" y="630"/>
                  </a:cubicBezTo>
                  <a:cubicBezTo>
                    <a:pt x="3670" y="630"/>
                    <a:pt x="3666" y="639"/>
                    <a:pt x="3659" y="657"/>
                  </a:cubicBezTo>
                  <a:cubicBezTo>
                    <a:pt x="3651" y="674"/>
                    <a:pt x="3638" y="682"/>
                    <a:pt x="3626" y="682"/>
                  </a:cubicBezTo>
                  <a:cubicBezTo>
                    <a:pt x="3611" y="682"/>
                    <a:pt x="3598" y="669"/>
                    <a:pt x="3596" y="645"/>
                  </a:cubicBezTo>
                  <a:cubicBezTo>
                    <a:pt x="3588" y="643"/>
                    <a:pt x="3582" y="632"/>
                    <a:pt x="3578" y="632"/>
                  </a:cubicBezTo>
                  <a:cubicBezTo>
                    <a:pt x="3577" y="632"/>
                    <a:pt x="3575" y="635"/>
                    <a:pt x="3574" y="642"/>
                  </a:cubicBezTo>
                  <a:lnTo>
                    <a:pt x="3568" y="620"/>
                  </a:lnTo>
                  <a:lnTo>
                    <a:pt x="3546" y="613"/>
                  </a:lnTo>
                  <a:lnTo>
                    <a:pt x="3543" y="635"/>
                  </a:lnTo>
                  <a:cubicBezTo>
                    <a:pt x="3496" y="613"/>
                    <a:pt x="3449" y="598"/>
                    <a:pt x="3399" y="585"/>
                  </a:cubicBezTo>
                  <a:cubicBezTo>
                    <a:pt x="3338" y="573"/>
                    <a:pt x="3304" y="567"/>
                    <a:pt x="3286" y="567"/>
                  </a:cubicBezTo>
                  <a:cubicBezTo>
                    <a:pt x="3270" y="567"/>
                    <a:pt x="3267" y="572"/>
                    <a:pt x="3270" y="582"/>
                  </a:cubicBezTo>
                  <a:cubicBezTo>
                    <a:pt x="3272" y="601"/>
                    <a:pt x="3268" y="611"/>
                    <a:pt x="3263" y="611"/>
                  </a:cubicBezTo>
                  <a:cubicBezTo>
                    <a:pt x="3258" y="611"/>
                    <a:pt x="3251" y="599"/>
                    <a:pt x="3251" y="576"/>
                  </a:cubicBezTo>
                  <a:cubicBezTo>
                    <a:pt x="3239" y="576"/>
                    <a:pt x="3223" y="551"/>
                    <a:pt x="3201" y="548"/>
                  </a:cubicBezTo>
                  <a:cubicBezTo>
                    <a:pt x="3179" y="541"/>
                    <a:pt x="3161" y="538"/>
                    <a:pt x="3164" y="516"/>
                  </a:cubicBezTo>
                  <a:lnTo>
                    <a:pt x="3154" y="516"/>
                  </a:lnTo>
                  <a:cubicBezTo>
                    <a:pt x="3140" y="533"/>
                    <a:pt x="3120" y="540"/>
                    <a:pt x="3100" y="540"/>
                  </a:cubicBezTo>
                  <a:cubicBezTo>
                    <a:pt x="3075" y="540"/>
                    <a:pt x="3049" y="529"/>
                    <a:pt x="3035" y="513"/>
                  </a:cubicBezTo>
                  <a:cubicBezTo>
                    <a:pt x="3029" y="511"/>
                    <a:pt x="3022" y="510"/>
                    <a:pt x="3016" y="510"/>
                  </a:cubicBezTo>
                  <a:cubicBezTo>
                    <a:pt x="3002" y="510"/>
                    <a:pt x="2989" y="514"/>
                    <a:pt x="2979" y="523"/>
                  </a:cubicBezTo>
                  <a:cubicBezTo>
                    <a:pt x="2967" y="531"/>
                    <a:pt x="2961" y="536"/>
                    <a:pt x="2957" y="536"/>
                  </a:cubicBezTo>
                  <a:cubicBezTo>
                    <a:pt x="2952" y="536"/>
                    <a:pt x="2951" y="530"/>
                    <a:pt x="2947" y="516"/>
                  </a:cubicBezTo>
                  <a:cubicBezTo>
                    <a:pt x="2950" y="504"/>
                    <a:pt x="2924" y="485"/>
                    <a:pt x="2905" y="485"/>
                  </a:cubicBezTo>
                  <a:cubicBezTo>
                    <a:pt x="2895" y="485"/>
                    <a:pt x="2887" y="490"/>
                    <a:pt x="2885" y="504"/>
                  </a:cubicBezTo>
                  <a:lnTo>
                    <a:pt x="2879" y="482"/>
                  </a:lnTo>
                  <a:cubicBezTo>
                    <a:pt x="2875" y="475"/>
                    <a:pt x="2872" y="472"/>
                    <a:pt x="2869" y="472"/>
                  </a:cubicBezTo>
                  <a:cubicBezTo>
                    <a:pt x="2862" y="472"/>
                    <a:pt x="2856" y="485"/>
                    <a:pt x="2853" y="497"/>
                  </a:cubicBezTo>
                  <a:cubicBezTo>
                    <a:pt x="2849" y="517"/>
                    <a:pt x="2845" y="527"/>
                    <a:pt x="2842" y="527"/>
                  </a:cubicBezTo>
                  <a:cubicBezTo>
                    <a:pt x="2838" y="527"/>
                    <a:pt x="2835" y="511"/>
                    <a:pt x="2835" y="476"/>
                  </a:cubicBezTo>
                  <a:cubicBezTo>
                    <a:pt x="2840" y="450"/>
                    <a:pt x="2838" y="439"/>
                    <a:pt x="2834" y="439"/>
                  </a:cubicBezTo>
                  <a:cubicBezTo>
                    <a:pt x="2832" y="439"/>
                    <a:pt x="2830" y="443"/>
                    <a:pt x="2828" y="450"/>
                  </a:cubicBezTo>
                  <a:cubicBezTo>
                    <a:pt x="2820" y="463"/>
                    <a:pt x="2810" y="476"/>
                    <a:pt x="2802" y="476"/>
                  </a:cubicBezTo>
                  <a:cubicBezTo>
                    <a:pt x="2799" y="476"/>
                    <a:pt x="2796" y="473"/>
                    <a:pt x="2794" y="466"/>
                  </a:cubicBezTo>
                  <a:cubicBezTo>
                    <a:pt x="2792" y="465"/>
                    <a:pt x="2790" y="465"/>
                    <a:pt x="2787" y="465"/>
                  </a:cubicBezTo>
                  <a:cubicBezTo>
                    <a:pt x="2779" y="465"/>
                    <a:pt x="2771" y="472"/>
                    <a:pt x="2766" y="504"/>
                  </a:cubicBezTo>
                  <a:cubicBezTo>
                    <a:pt x="2763" y="517"/>
                    <a:pt x="2757" y="521"/>
                    <a:pt x="2749" y="521"/>
                  </a:cubicBezTo>
                  <a:cubicBezTo>
                    <a:pt x="2746" y="521"/>
                    <a:pt x="2743" y="520"/>
                    <a:pt x="2741" y="519"/>
                  </a:cubicBezTo>
                  <a:cubicBezTo>
                    <a:pt x="2741" y="504"/>
                    <a:pt x="2747" y="491"/>
                    <a:pt x="2759" y="482"/>
                  </a:cubicBezTo>
                  <a:lnTo>
                    <a:pt x="2737" y="476"/>
                  </a:lnTo>
                  <a:cubicBezTo>
                    <a:pt x="2722" y="466"/>
                    <a:pt x="2712" y="447"/>
                    <a:pt x="2712" y="429"/>
                  </a:cubicBezTo>
                  <a:cubicBezTo>
                    <a:pt x="2710" y="419"/>
                    <a:pt x="2706" y="413"/>
                    <a:pt x="2704" y="413"/>
                  </a:cubicBezTo>
                  <a:cubicBezTo>
                    <a:pt x="2700" y="413"/>
                    <a:pt x="2698" y="423"/>
                    <a:pt x="2700" y="447"/>
                  </a:cubicBezTo>
                  <a:cubicBezTo>
                    <a:pt x="2693" y="479"/>
                    <a:pt x="2691" y="486"/>
                    <a:pt x="2682" y="486"/>
                  </a:cubicBezTo>
                  <a:cubicBezTo>
                    <a:pt x="2679" y="486"/>
                    <a:pt x="2676" y="486"/>
                    <a:pt x="2672" y="485"/>
                  </a:cubicBezTo>
                  <a:cubicBezTo>
                    <a:pt x="2659" y="482"/>
                    <a:pt x="2650" y="482"/>
                    <a:pt x="2653" y="460"/>
                  </a:cubicBezTo>
                  <a:cubicBezTo>
                    <a:pt x="2656" y="438"/>
                    <a:pt x="2659" y="438"/>
                    <a:pt x="2637" y="435"/>
                  </a:cubicBezTo>
                  <a:cubicBezTo>
                    <a:pt x="2636" y="434"/>
                    <a:pt x="2634" y="434"/>
                    <a:pt x="2632" y="434"/>
                  </a:cubicBezTo>
                  <a:cubicBezTo>
                    <a:pt x="2601" y="434"/>
                    <a:pt x="2561" y="487"/>
                    <a:pt x="2543" y="523"/>
                  </a:cubicBezTo>
                  <a:cubicBezTo>
                    <a:pt x="2540" y="543"/>
                    <a:pt x="2538" y="553"/>
                    <a:pt x="2537" y="553"/>
                  </a:cubicBezTo>
                  <a:cubicBezTo>
                    <a:pt x="2536" y="553"/>
                    <a:pt x="2535" y="543"/>
                    <a:pt x="2534" y="523"/>
                  </a:cubicBezTo>
                  <a:cubicBezTo>
                    <a:pt x="2537" y="501"/>
                    <a:pt x="2528" y="497"/>
                    <a:pt x="2518" y="497"/>
                  </a:cubicBezTo>
                  <a:cubicBezTo>
                    <a:pt x="2516" y="503"/>
                    <a:pt x="2514" y="505"/>
                    <a:pt x="2513" y="505"/>
                  </a:cubicBezTo>
                  <a:cubicBezTo>
                    <a:pt x="2510" y="505"/>
                    <a:pt x="2510" y="497"/>
                    <a:pt x="2516" y="497"/>
                  </a:cubicBezTo>
                  <a:cubicBezTo>
                    <a:pt x="2516" y="497"/>
                    <a:pt x="2517" y="497"/>
                    <a:pt x="2518" y="497"/>
                  </a:cubicBezTo>
                  <a:cubicBezTo>
                    <a:pt x="2520" y="483"/>
                    <a:pt x="2525" y="480"/>
                    <a:pt x="2530" y="480"/>
                  </a:cubicBezTo>
                  <a:cubicBezTo>
                    <a:pt x="2533" y="480"/>
                    <a:pt x="2537" y="481"/>
                    <a:pt x="2540" y="482"/>
                  </a:cubicBezTo>
                  <a:lnTo>
                    <a:pt x="2546" y="460"/>
                  </a:lnTo>
                  <a:cubicBezTo>
                    <a:pt x="2545" y="437"/>
                    <a:pt x="2541" y="426"/>
                    <a:pt x="2535" y="426"/>
                  </a:cubicBezTo>
                  <a:cubicBezTo>
                    <a:pt x="2529" y="426"/>
                    <a:pt x="2523" y="436"/>
                    <a:pt x="2515" y="454"/>
                  </a:cubicBezTo>
                  <a:cubicBezTo>
                    <a:pt x="2507" y="463"/>
                    <a:pt x="2504" y="467"/>
                    <a:pt x="2501" y="467"/>
                  </a:cubicBezTo>
                  <a:cubicBezTo>
                    <a:pt x="2498" y="467"/>
                    <a:pt x="2496" y="462"/>
                    <a:pt x="2493" y="450"/>
                  </a:cubicBezTo>
                  <a:cubicBezTo>
                    <a:pt x="2488" y="435"/>
                    <a:pt x="2484" y="417"/>
                    <a:pt x="2481" y="417"/>
                  </a:cubicBezTo>
                  <a:cubicBezTo>
                    <a:pt x="2479" y="417"/>
                    <a:pt x="2478" y="419"/>
                    <a:pt x="2477" y="425"/>
                  </a:cubicBezTo>
                  <a:cubicBezTo>
                    <a:pt x="2462" y="422"/>
                    <a:pt x="2452" y="413"/>
                    <a:pt x="2449" y="397"/>
                  </a:cubicBezTo>
                  <a:cubicBezTo>
                    <a:pt x="2441" y="396"/>
                    <a:pt x="2435" y="395"/>
                    <a:pt x="2430" y="395"/>
                  </a:cubicBezTo>
                  <a:cubicBezTo>
                    <a:pt x="2421" y="395"/>
                    <a:pt x="2417" y="399"/>
                    <a:pt x="2415" y="413"/>
                  </a:cubicBezTo>
                  <a:cubicBezTo>
                    <a:pt x="2410" y="426"/>
                    <a:pt x="2404" y="430"/>
                    <a:pt x="2398" y="430"/>
                  </a:cubicBezTo>
                  <a:cubicBezTo>
                    <a:pt x="2395" y="430"/>
                    <a:pt x="2392" y="429"/>
                    <a:pt x="2390" y="429"/>
                  </a:cubicBezTo>
                  <a:cubicBezTo>
                    <a:pt x="2386" y="428"/>
                    <a:pt x="2383" y="427"/>
                    <a:pt x="2380" y="427"/>
                  </a:cubicBezTo>
                  <a:cubicBezTo>
                    <a:pt x="2372" y="427"/>
                    <a:pt x="2367" y="431"/>
                    <a:pt x="2365" y="444"/>
                  </a:cubicBezTo>
                  <a:cubicBezTo>
                    <a:pt x="2362" y="465"/>
                    <a:pt x="2348" y="482"/>
                    <a:pt x="2329" y="482"/>
                  </a:cubicBezTo>
                  <a:cubicBezTo>
                    <a:pt x="2327" y="482"/>
                    <a:pt x="2325" y="482"/>
                    <a:pt x="2324" y="482"/>
                  </a:cubicBezTo>
                  <a:cubicBezTo>
                    <a:pt x="2314" y="488"/>
                    <a:pt x="2309" y="491"/>
                    <a:pt x="2305" y="491"/>
                  </a:cubicBezTo>
                  <a:cubicBezTo>
                    <a:pt x="2299" y="491"/>
                    <a:pt x="2299" y="481"/>
                    <a:pt x="2299" y="454"/>
                  </a:cubicBezTo>
                  <a:cubicBezTo>
                    <a:pt x="2302" y="432"/>
                    <a:pt x="2289" y="432"/>
                    <a:pt x="2280" y="429"/>
                  </a:cubicBezTo>
                  <a:cubicBezTo>
                    <a:pt x="2280" y="429"/>
                    <a:pt x="2271" y="425"/>
                    <a:pt x="2264" y="403"/>
                  </a:cubicBezTo>
                  <a:cubicBezTo>
                    <a:pt x="2261" y="397"/>
                    <a:pt x="2259" y="394"/>
                    <a:pt x="2257" y="394"/>
                  </a:cubicBezTo>
                  <a:cubicBezTo>
                    <a:pt x="2253" y="394"/>
                    <a:pt x="2251" y="409"/>
                    <a:pt x="2249" y="422"/>
                  </a:cubicBezTo>
                  <a:lnTo>
                    <a:pt x="2242" y="463"/>
                  </a:lnTo>
                  <a:cubicBezTo>
                    <a:pt x="2230" y="463"/>
                    <a:pt x="2227" y="419"/>
                    <a:pt x="2233" y="397"/>
                  </a:cubicBezTo>
                  <a:cubicBezTo>
                    <a:pt x="2231" y="377"/>
                    <a:pt x="2231" y="367"/>
                    <a:pt x="2229" y="367"/>
                  </a:cubicBezTo>
                  <a:cubicBezTo>
                    <a:pt x="2227" y="367"/>
                    <a:pt x="2225" y="377"/>
                    <a:pt x="2220" y="397"/>
                  </a:cubicBezTo>
                  <a:cubicBezTo>
                    <a:pt x="2218" y="410"/>
                    <a:pt x="2211" y="422"/>
                    <a:pt x="2202" y="422"/>
                  </a:cubicBezTo>
                  <a:cubicBezTo>
                    <a:pt x="2197" y="422"/>
                    <a:pt x="2191" y="418"/>
                    <a:pt x="2186" y="410"/>
                  </a:cubicBezTo>
                  <a:cubicBezTo>
                    <a:pt x="2164" y="407"/>
                    <a:pt x="2145" y="403"/>
                    <a:pt x="2148" y="382"/>
                  </a:cubicBezTo>
                  <a:cubicBezTo>
                    <a:pt x="2146" y="373"/>
                    <a:pt x="2142" y="371"/>
                    <a:pt x="2139" y="371"/>
                  </a:cubicBezTo>
                  <a:cubicBezTo>
                    <a:pt x="2133" y="371"/>
                    <a:pt x="2126" y="378"/>
                    <a:pt x="2126" y="378"/>
                  </a:cubicBezTo>
                  <a:cubicBezTo>
                    <a:pt x="2121" y="386"/>
                    <a:pt x="2116" y="390"/>
                    <a:pt x="2110" y="390"/>
                  </a:cubicBezTo>
                  <a:cubicBezTo>
                    <a:pt x="2101" y="390"/>
                    <a:pt x="2090" y="382"/>
                    <a:pt x="2073" y="366"/>
                  </a:cubicBezTo>
                  <a:cubicBezTo>
                    <a:pt x="2050" y="340"/>
                    <a:pt x="2039" y="327"/>
                    <a:pt x="2033" y="327"/>
                  </a:cubicBezTo>
                  <a:cubicBezTo>
                    <a:pt x="2028" y="327"/>
                    <a:pt x="2026" y="337"/>
                    <a:pt x="2023" y="356"/>
                  </a:cubicBezTo>
                  <a:cubicBezTo>
                    <a:pt x="2021" y="369"/>
                    <a:pt x="2018" y="380"/>
                    <a:pt x="2016" y="380"/>
                  </a:cubicBezTo>
                  <a:cubicBezTo>
                    <a:pt x="2014" y="380"/>
                    <a:pt x="2012" y="374"/>
                    <a:pt x="2010" y="356"/>
                  </a:cubicBezTo>
                  <a:cubicBezTo>
                    <a:pt x="2008" y="348"/>
                    <a:pt x="2005" y="344"/>
                    <a:pt x="2001" y="344"/>
                  </a:cubicBezTo>
                  <a:cubicBezTo>
                    <a:pt x="1994" y="344"/>
                    <a:pt x="1983" y="356"/>
                    <a:pt x="1967" y="366"/>
                  </a:cubicBezTo>
                  <a:cubicBezTo>
                    <a:pt x="1954" y="391"/>
                    <a:pt x="1945" y="419"/>
                    <a:pt x="1942" y="447"/>
                  </a:cubicBezTo>
                  <a:cubicBezTo>
                    <a:pt x="1936" y="470"/>
                    <a:pt x="1934" y="480"/>
                    <a:pt x="1930" y="480"/>
                  </a:cubicBezTo>
                  <a:cubicBezTo>
                    <a:pt x="1927" y="480"/>
                    <a:pt x="1923" y="474"/>
                    <a:pt x="1916" y="463"/>
                  </a:cubicBezTo>
                  <a:cubicBezTo>
                    <a:pt x="1904" y="463"/>
                    <a:pt x="1898" y="438"/>
                    <a:pt x="1904" y="419"/>
                  </a:cubicBezTo>
                  <a:cubicBezTo>
                    <a:pt x="1906" y="402"/>
                    <a:pt x="1913" y="400"/>
                    <a:pt x="1915" y="400"/>
                  </a:cubicBezTo>
                  <a:cubicBezTo>
                    <a:pt x="1916" y="400"/>
                    <a:pt x="1916" y="400"/>
                    <a:pt x="1916" y="400"/>
                  </a:cubicBezTo>
                  <a:lnTo>
                    <a:pt x="1926" y="403"/>
                  </a:lnTo>
                  <a:cubicBezTo>
                    <a:pt x="1932" y="382"/>
                    <a:pt x="1935" y="360"/>
                    <a:pt x="1913" y="356"/>
                  </a:cubicBezTo>
                  <a:cubicBezTo>
                    <a:pt x="1910" y="345"/>
                    <a:pt x="1906" y="338"/>
                    <a:pt x="1902" y="338"/>
                  </a:cubicBezTo>
                  <a:cubicBezTo>
                    <a:pt x="1899" y="338"/>
                    <a:pt x="1896" y="343"/>
                    <a:pt x="1894" y="353"/>
                  </a:cubicBezTo>
                  <a:cubicBezTo>
                    <a:pt x="1885" y="331"/>
                    <a:pt x="1866" y="325"/>
                    <a:pt x="1844" y="322"/>
                  </a:cubicBezTo>
                  <a:cubicBezTo>
                    <a:pt x="1822" y="319"/>
                    <a:pt x="1791" y="313"/>
                    <a:pt x="1785" y="291"/>
                  </a:cubicBezTo>
                  <a:cubicBezTo>
                    <a:pt x="1778" y="288"/>
                    <a:pt x="1772" y="287"/>
                    <a:pt x="1767" y="287"/>
                  </a:cubicBezTo>
                  <a:cubicBezTo>
                    <a:pt x="1758" y="287"/>
                    <a:pt x="1752" y="291"/>
                    <a:pt x="1750" y="303"/>
                  </a:cubicBezTo>
                  <a:cubicBezTo>
                    <a:pt x="1747" y="327"/>
                    <a:pt x="1741" y="337"/>
                    <a:pt x="1737" y="337"/>
                  </a:cubicBezTo>
                  <a:cubicBezTo>
                    <a:pt x="1735" y="337"/>
                    <a:pt x="1733" y="331"/>
                    <a:pt x="1735" y="322"/>
                  </a:cubicBezTo>
                  <a:cubicBezTo>
                    <a:pt x="1735" y="290"/>
                    <a:pt x="1663" y="256"/>
                    <a:pt x="1618" y="256"/>
                  </a:cubicBezTo>
                  <a:cubicBezTo>
                    <a:pt x="1601" y="256"/>
                    <a:pt x="1588" y="261"/>
                    <a:pt x="1584" y="272"/>
                  </a:cubicBezTo>
                  <a:lnTo>
                    <a:pt x="1562" y="266"/>
                  </a:lnTo>
                  <a:cubicBezTo>
                    <a:pt x="1550" y="249"/>
                    <a:pt x="1518" y="238"/>
                    <a:pt x="1494" y="238"/>
                  </a:cubicBezTo>
                  <a:cubicBezTo>
                    <a:pt x="1482" y="238"/>
                    <a:pt x="1472" y="241"/>
                    <a:pt x="1468" y="247"/>
                  </a:cubicBezTo>
                  <a:lnTo>
                    <a:pt x="1437" y="241"/>
                  </a:lnTo>
                  <a:cubicBezTo>
                    <a:pt x="1426" y="228"/>
                    <a:pt x="1419" y="222"/>
                    <a:pt x="1412" y="222"/>
                  </a:cubicBezTo>
                  <a:cubicBezTo>
                    <a:pt x="1407" y="222"/>
                    <a:pt x="1402" y="226"/>
                    <a:pt x="1396" y="234"/>
                  </a:cubicBezTo>
                  <a:cubicBezTo>
                    <a:pt x="1385" y="248"/>
                    <a:pt x="1380" y="261"/>
                    <a:pt x="1380" y="261"/>
                  </a:cubicBezTo>
                  <a:cubicBezTo>
                    <a:pt x="1379" y="261"/>
                    <a:pt x="1380" y="259"/>
                    <a:pt x="1381" y="253"/>
                  </a:cubicBezTo>
                  <a:cubicBezTo>
                    <a:pt x="1384" y="231"/>
                    <a:pt x="1365" y="228"/>
                    <a:pt x="1321" y="219"/>
                  </a:cubicBezTo>
                  <a:cubicBezTo>
                    <a:pt x="1307" y="216"/>
                    <a:pt x="1298" y="215"/>
                    <a:pt x="1292" y="215"/>
                  </a:cubicBezTo>
                  <a:cubicBezTo>
                    <a:pt x="1281" y="215"/>
                    <a:pt x="1282" y="220"/>
                    <a:pt x="1287" y="234"/>
                  </a:cubicBezTo>
                  <a:cubicBezTo>
                    <a:pt x="1277" y="237"/>
                    <a:pt x="1270" y="238"/>
                    <a:pt x="1264" y="238"/>
                  </a:cubicBezTo>
                  <a:cubicBezTo>
                    <a:pt x="1242" y="238"/>
                    <a:pt x="1246" y="221"/>
                    <a:pt x="1249" y="206"/>
                  </a:cubicBezTo>
                  <a:cubicBezTo>
                    <a:pt x="1258" y="187"/>
                    <a:pt x="1258" y="176"/>
                    <a:pt x="1253" y="176"/>
                  </a:cubicBezTo>
                  <a:cubicBezTo>
                    <a:pt x="1247" y="176"/>
                    <a:pt x="1236" y="190"/>
                    <a:pt x="1224" y="222"/>
                  </a:cubicBezTo>
                  <a:cubicBezTo>
                    <a:pt x="1214" y="242"/>
                    <a:pt x="1203" y="250"/>
                    <a:pt x="1196" y="250"/>
                  </a:cubicBezTo>
                  <a:cubicBezTo>
                    <a:pt x="1190" y="250"/>
                    <a:pt x="1187" y="244"/>
                    <a:pt x="1189" y="234"/>
                  </a:cubicBezTo>
                  <a:cubicBezTo>
                    <a:pt x="1192" y="220"/>
                    <a:pt x="1198" y="218"/>
                    <a:pt x="1206" y="218"/>
                  </a:cubicBezTo>
                  <a:cubicBezTo>
                    <a:pt x="1208" y="218"/>
                    <a:pt x="1211" y="219"/>
                    <a:pt x="1214" y="219"/>
                  </a:cubicBezTo>
                  <a:lnTo>
                    <a:pt x="1221" y="178"/>
                  </a:lnTo>
                  <a:cubicBezTo>
                    <a:pt x="1218" y="177"/>
                    <a:pt x="1216" y="176"/>
                    <a:pt x="1214" y="176"/>
                  </a:cubicBezTo>
                  <a:cubicBezTo>
                    <a:pt x="1210" y="176"/>
                    <a:pt x="1207" y="180"/>
                    <a:pt x="1196" y="194"/>
                  </a:cubicBezTo>
                  <a:cubicBezTo>
                    <a:pt x="1196" y="194"/>
                    <a:pt x="1186" y="194"/>
                    <a:pt x="1171" y="212"/>
                  </a:cubicBezTo>
                  <a:cubicBezTo>
                    <a:pt x="1158" y="228"/>
                    <a:pt x="1152" y="250"/>
                    <a:pt x="1161" y="272"/>
                  </a:cubicBezTo>
                  <a:cubicBezTo>
                    <a:pt x="1166" y="288"/>
                    <a:pt x="1160" y="292"/>
                    <a:pt x="1154" y="292"/>
                  </a:cubicBezTo>
                  <a:cubicBezTo>
                    <a:pt x="1151" y="292"/>
                    <a:pt x="1148" y="292"/>
                    <a:pt x="1146" y="291"/>
                  </a:cubicBezTo>
                  <a:cubicBezTo>
                    <a:pt x="1130" y="272"/>
                    <a:pt x="1130" y="247"/>
                    <a:pt x="1146" y="228"/>
                  </a:cubicBezTo>
                  <a:cubicBezTo>
                    <a:pt x="1158" y="228"/>
                    <a:pt x="1161" y="209"/>
                    <a:pt x="1164" y="187"/>
                  </a:cubicBezTo>
                  <a:cubicBezTo>
                    <a:pt x="1165" y="183"/>
                    <a:pt x="1163" y="182"/>
                    <a:pt x="1159" y="182"/>
                  </a:cubicBezTo>
                  <a:cubicBezTo>
                    <a:pt x="1145" y="182"/>
                    <a:pt x="1104" y="208"/>
                    <a:pt x="1089" y="237"/>
                  </a:cubicBezTo>
                  <a:lnTo>
                    <a:pt x="1095" y="215"/>
                  </a:lnTo>
                  <a:cubicBezTo>
                    <a:pt x="1099" y="197"/>
                    <a:pt x="1077" y="194"/>
                    <a:pt x="1058" y="187"/>
                  </a:cubicBezTo>
                  <a:cubicBezTo>
                    <a:pt x="1050" y="186"/>
                    <a:pt x="1044" y="185"/>
                    <a:pt x="1039" y="185"/>
                  </a:cubicBezTo>
                  <a:cubicBezTo>
                    <a:pt x="1030" y="185"/>
                    <a:pt x="1024" y="189"/>
                    <a:pt x="1020" y="203"/>
                  </a:cubicBezTo>
                  <a:cubicBezTo>
                    <a:pt x="1017" y="221"/>
                    <a:pt x="1014" y="241"/>
                    <a:pt x="1004" y="241"/>
                  </a:cubicBezTo>
                  <a:cubicBezTo>
                    <a:pt x="1003" y="241"/>
                    <a:pt x="1002" y="241"/>
                    <a:pt x="1001" y="241"/>
                  </a:cubicBezTo>
                  <a:lnTo>
                    <a:pt x="1001" y="241"/>
                  </a:lnTo>
                  <a:cubicBezTo>
                    <a:pt x="1014" y="244"/>
                    <a:pt x="1011" y="266"/>
                    <a:pt x="1004" y="284"/>
                  </a:cubicBezTo>
                  <a:cubicBezTo>
                    <a:pt x="995" y="269"/>
                    <a:pt x="989" y="253"/>
                    <a:pt x="983" y="237"/>
                  </a:cubicBezTo>
                  <a:cubicBezTo>
                    <a:pt x="970" y="194"/>
                    <a:pt x="951" y="168"/>
                    <a:pt x="910" y="159"/>
                  </a:cubicBezTo>
                  <a:cubicBezTo>
                    <a:pt x="889" y="156"/>
                    <a:pt x="857" y="150"/>
                    <a:pt x="851" y="128"/>
                  </a:cubicBezTo>
                  <a:cubicBezTo>
                    <a:pt x="843" y="125"/>
                    <a:pt x="837" y="124"/>
                    <a:pt x="832" y="124"/>
                  </a:cubicBezTo>
                  <a:cubicBezTo>
                    <a:pt x="823" y="124"/>
                    <a:pt x="818" y="128"/>
                    <a:pt x="816" y="140"/>
                  </a:cubicBezTo>
                  <a:lnTo>
                    <a:pt x="795" y="137"/>
                  </a:lnTo>
                  <a:cubicBezTo>
                    <a:pt x="791" y="125"/>
                    <a:pt x="782" y="117"/>
                    <a:pt x="775" y="117"/>
                  </a:cubicBezTo>
                  <a:cubicBezTo>
                    <a:pt x="769" y="117"/>
                    <a:pt x="765" y="121"/>
                    <a:pt x="763" y="131"/>
                  </a:cubicBezTo>
                  <a:cubicBezTo>
                    <a:pt x="759" y="136"/>
                    <a:pt x="755" y="138"/>
                    <a:pt x="751" y="138"/>
                  </a:cubicBezTo>
                  <a:cubicBezTo>
                    <a:pt x="744" y="138"/>
                    <a:pt x="738" y="127"/>
                    <a:pt x="732" y="125"/>
                  </a:cubicBezTo>
                  <a:cubicBezTo>
                    <a:pt x="726" y="105"/>
                    <a:pt x="723" y="94"/>
                    <a:pt x="721" y="94"/>
                  </a:cubicBezTo>
                  <a:cubicBezTo>
                    <a:pt x="719" y="94"/>
                    <a:pt x="718" y="109"/>
                    <a:pt x="716" y="143"/>
                  </a:cubicBezTo>
                  <a:cubicBezTo>
                    <a:pt x="716" y="162"/>
                    <a:pt x="726" y="181"/>
                    <a:pt x="741" y="190"/>
                  </a:cubicBezTo>
                  <a:lnTo>
                    <a:pt x="773" y="197"/>
                  </a:lnTo>
                  <a:lnTo>
                    <a:pt x="738" y="209"/>
                  </a:lnTo>
                  <a:cubicBezTo>
                    <a:pt x="719" y="212"/>
                    <a:pt x="704" y="228"/>
                    <a:pt x="697" y="247"/>
                  </a:cubicBezTo>
                  <a:cubicBezTo>
                    <a:pt x="697" y="247"/>
                    <a:pt x="695" y="263"/>
                    <a:pt x="687" y="263"/>
                  </a:cubicBezTo>
                  <a:cubicBezTo>
                    <a:pt x="686" y="263"/>
                    <a:pt x="686" y="263"/>
                    <a:pt x="685" y="262"/>
                  </a:cubicBezTo>
                  <a:lnTo>
                    <a:pt x="691" y="222"/>
                  </a:lnTo>
                  <a:cubicBezTo>
                    <a:pt x="704" y="206"/>
                    <a:pt x="710" y="184"/>
                    <a:pt x="713" y="162"/>
                  </a:cubicBezTo>
                  <a:cubicBezTo>
                    <a:pt x="711" y="135"/>
                    <a:pt x="698" y="114"/>
                    <a:pt x="688" y="114"/>
                  </a:cubicBezTo>
                  <a:cubicBezTo>
                    <a:pt x="682" y="114"/>
                    <a:pt x="678" y="120"/>
                    <a:pt x="675" y="134"/>
                  </a:cubicBezTo>
                  <a:cubicBezTo>
                    <a:pt x="666" y="134"/>
                    <a:pt x="666" y="134"/>
                    <a:pt x="660" y="109"/>
                  </a:cubicBezTo>
                  <a:cubicBezTo>
                    <a:pt x="661" y="101"/>
                    <a:pt x="660" y="96"/>
                    <a:pt x="656" y="96"/>
                  </a:cubicBezTo>
                  <a:cubicBezTo>
                    <a:pt x="651" y="96"/>
                    <a:pt x="644" y="105"/>
                    <a:pt x="635" y="128"/>
                  </a:cubicBezTo>
                  <a:cubicBezTo>
                    <a:pt x="626" y="145"/>
                    <a:pt x="619" y="154"/>
                    <a:pt x="614" y="154"/>
                  </a:cubicBezTo>
                  <a:cubicBezTo>
                    <a:pt x="608" y="154"/>
                    <a:pt x="605" y="143"/>
                    <a:pt x="603" y="121"/>
                  </a:cubicBezTo>
                  <a:cubicBezTo>
                    <a:pt x="593" y="90"/>
                    <a:pt x="572" y="77"/>
                    <a:pt x="558" y="77"/>
                  </a:cubicBezTo>
                  <a:cubicBezTo>
                    <a:pt x="550" y="77"/>
                    <a:pt x="545" y="81"/>
                    <a:pt x="544" y="87"/>
                  </a:cubicBezTo>
                  <a:cubicBezTo>
                    <a:pt x="539" y="108"/>
                    <a:pt x="528" y="117"/>
                    <a:pt x="518" y="117"/>
                  </a:cubicBezTo>
                  <a:cubicBezTo>
                    <a:pt x="508" y="117"/>
                    <a:pt x="500" y="110"/>
                    <a:pt x="497" y="100"/>
                  </a:cubicBezTo>
                  <a:cubicBezTo>
                    <a:pt x="493" y="87"/>
                    <a:pt x="489" y="81"/>
                    <a:pt x="483" y="81"/>
                  </a:cubicBezTo>
                  <a:cubicBezTo>
                    <a:pt x="478" y="81"/>
                    <a:pt x="472" y="85"/>
                    <a:pt x="465" y="93"/>
                  </a:cubicBezTo>
                  <a:cubicBezTo>
                    <a:pt x="470" y="77"/>
                    <a:pt x="466" y="61"/>
                    <a:pt x="459" y="61"/>
                  </a:cubicBezTo>
                  <a:cubicBezTo>
                    <a:pt x="456" y="61"/>
                    <a:pt x="453" y="63"/>
                    <a:pt x="450" y="68"/>
                  </a:cubicBezTo>
                  <a:cubicBezTo>
                    <a:pt x="450" y="68"/>
                    <a:pt x="437" y="68"/>
                    <a:pt x="447" y="90"/>
                  </a:cubicBezTo>
                  <a:lnTo>
                    <a:pt x="415" y="125"/>
                  </a:lnTo>
                  <a:cubicBezTo>
                    <a:pt x="428" y="128"/>
                    <a:pt x="425" y="150"/>
                    <a:pt x="418" y="168"/>
                  </a:cubicBezTo>
                  <a:cubicBezTo>
                    <a:pt x="418" y="173"/>
                    <a:pt x="415" y="176"/>
                    <a:pt x="412" y="176"/>
                  </a:cubicBezTo>
                  <a:cubicBezTo>
                    <a:pt x="400" y="176"/>
                    <a:pt x="376" y="147"/>
                    <a:pt x="368" y="96"/>
                  </a:cubicBezTo>
                  <a:lnTo>
                    <a:pt x="356" y="49"/>
                  </a:lnTo>
                  <a:lnTo>
                    <a:pt x="346" y="90"/>
                  </a:lnTo>
                  <a:cubicBezTo>
                    <a:pt x="337" y="90"/>
                    <a:pt x="328" y="87"/>
                    <a:pt x="331" y="65"/>
                  </a:cubicBezTo>
                  <a:cubicBezTo>
                    <a:pt x="334" y="46"/>
                    <a:pt x="334" y="46"/>
                    <a:pt x="324" y="43"/>
                  </a:cubicBezTo>
                  <a:cubicBezTo>
                    <a:pt x="324" y="43"/>
                    <a:pt x="312" y="43"/>
                    <a:pt x="309" y="62"/>
                  </a:cubicBezTo>
                  <a:cubicBezTo>
                    <a:pt x="305" y="85"/>
                    <a:pt x="304" y="95"/>
                    <a:pt x="302" y="95"/>
                  </a:cubicBezTo>
                  <a:cubicBezTo>
                    <a:pt x="300" y="95"/>
                    <a:pt x="299" y="90"/>
                    <a:pt x="296" y="81"/>
                  </a:cubicBezTo>
                  <a:cubicBezTo>
                    <a:pt x="295" y="58"/>
                    <a:pt x="290" y="47"/>
                    <a:pt x="285" y="47"/>
                  </a:cubicBezTo>
                  <a:cubicBezTo>
                    <a:pt x="279" y="47"/>
                    <a:pt x="272" y="56"/>
                    <a:pt x="265" y="74"/>
                  </a:cubicBezTo>
                  <a:cubicBezTo>
                    <a:pt x="260" y="94"/>
                    <a:pt x="258" y="105"/>
                    <a:pt x="256" y="105"/>
                  </a:cubicBezTo>
                  <a:cubicBezTo>
                    <a:pt x="255" y="105"/>
                    <a:pt x="254" y="94"/>
                    <a:pt x="252" y="71"/>
                  </a:cubicBezTo>
                  <a:cubicBezTo>
                    <a:pt x="259" y="52"/>
                    <a:pt x="249" y="31"/>
                    <a:pt x="240" y="27"/>
                  </a:cubicBezTo>
                  <a:lnTo>
                    <a:pt x="237" y="49"/>
                  </a:lnTo>
                  <a:cubicBezTo>
                    <a:pt x="232" y="72"/>
                    <a:pt x="226" y="81"/>
                    <a:pt x="222" y="81"/>
                  </a:cubicBezTo>
                  <a:cubicBezTo>
                    <a:pt x="218" y="81"/>
                    <a:pt x="214" y="75"/>
                    <a:pt x="212" y="65"/>
                  </a:cubicBezTo>
                  <a:cubicBezTo>
                    <a:pt x="213" y="53"/>
                    <a:pt x="211" y="48"/>
                    <a:pt x="205" y="48"/>
                  </a:cubicBezTo>
                  <a:cubicBezTo>
                    <a:pt x="200" y="48"/>
                    <a:pt x="192" y="52"/>
                    <a:pt x="180" y="59"/>
                  </a:cubicBezTo>
                  <a:cubicBezTo>
                    <a:pt x="158" y="56"/>
                    <a:pt x="149" y="52"/>
                    <a:pt x="152" y="31"/>
                  </a:cubicBezTo>
                  <a:cubicBezTo>
                    <a:pt x="157" y="10"/>
                    <a:pt x="159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52"/>
            <p:cNvSpPr/>
            <p:nvPr/>
          </p:nvSpPr>
          <p:spPr>
            <a:xfrm>
              <a:off x="1864450" y="2418475"/>
              <a:ext cx="139025" cy="82075"/>
            </a:xfrm>
            <a:custGeom>
              <a:avLst/>
              <a:gdLst/>
              <a:ahLst/>
              <a:cxnLst/>
              <a:rect l="l" t="t" r="r" b="b"/>
              <a:pathLst>
                <a:path w="5561" h="3283" extrusionOk="0">
                  <a:moveTo>
                    <a:pt x="5438" y="22"/>
                  </a:moveTo>
                  <a:cubicBezTo>
                    <a:pt x="5442" y="22"/>
                    <a:pt x="5452" y="49"/>
                    <a:pt x="5456" y="79"/>
                  </a:cubicBezTo>
                  <a:cubicBezTo>
                    <a:pt x="5463" y="100"/>
                    <a:pt x="5466" y="110"/>
                    <a:pt x="5465" y="110"/>
                  </a:cubicBezTo>
                  <a:cubicBezTo>
                    <a:pt x="5464" y="110"/>
                    <a:pt x="5459" y="101"/>
                    <a:pt x="5450" y="82"/>
                  </a:cubicBezTo>
                  <a:cubicBezTo>
                    <a:pt x="5441" y="64"/>
                    <a:pt x="5431" y="45"/>
                    <a:pt x="5437" y="42"/>
                  </a:cubicBezTo>
                  <a:cubicBezTo>
                    <a:pt x="5435" y="28"/>
                    <a:pt x="5436" y="22"/>
                    <a:pt x="5438" y="22"/>
                  </a:cubicBezTo>
                  <a:close/>
                  <a:moveTo>
                    <a:pt x="4533" y="526"/>
                  </a:moveTo>
                  <a:cubicBezTo>
                    <a:pt x="4536" y="526"/>
                    <a:pt x="4538" y="530"/>
                    <a:pt x="4544" y="543"/>
                  </a:cubicBezTo>
                  <a:cubicBezTo>
                    <a:pt x="4554" y="562"/>
                    <a:pt x="4557" y="584"/>
                    <a:pt x="4551" y="587"/>
                  </a:cubicBezTo>
                  <a:cubicBezTo>
                    <a:pt x="4550" y="587"/>
                    <a:pt x="4550" y="587"/>
                    <a:pt x="4550" y="587"/>
                  </a:cubicBezTo>
                  <a:cubicBezTo>
                    <a:pt x="4543" y="587"/>
                    <a:pt x="4526" y="551"/>
                    <a:pt x="4529" y="527"/>
                  </a:cubicBezTo>
                  <a:cubicBezTo>
                    <a:pt x="4530" y="526"/>
                    <a:pt x="4532" y="526"/>
                    <a:pt x="4533" y="526"/>
                  </a:cubicBezTo>
                  <a:close/>
                  <a:moveTo>
                    <a:pt x="4347" y="705"/>
                  </a:moveTo>
                  <a:lnTo>
                    <a:pt x="4347" y="705"/>
                  </a:lnTo>
                  <a:cubicBezTo>
                    <a:pt x="4348" y="705"/>
                    <a:pt x="4350" y="707"/>
                    <a:pt x="4353" y="712"/>
                  </a:cubicBezTo>
                  <a:cubicBezTo>
                    <a:pt x="4359" y="725"/>
                    <a:pt x="4363" y="737"/>
                    <a:pt x="4366" y="753"/>
                  </a:cubicBezTo>
                  <a:cubicBezTo>
                    <a:pt x="4366" y="753"/>
                    <a:pt x="4367" y="764"/>
                    <a:pt x="4365" y="764"/>
                  </a:cubicBezTo>
                  <a:cubicBezTo>
                    <a:pt x="4364" y="764"/>
                    <a:pt x="4362" y="762"/>
                    <a:pt x="4359" y="756"/>
                  </a:cubicBezTo>
                  <a:lnTo>
                    <a:pt x="4350" y="737"/>
                  </a:lnTo>
                  <a:cubicBezTo>
                    <a:pt x="4348" y="721"/>
                    <a:pt x="4344" y="705"/>
                    <a:pt x="4347" y="705"/>
                  </a:cubicBezTo>
                  <a:close/>
                  <a:moveTo>
                    <a:pt x="4085" y="850"/>
                  </a:moveTo>
                  <a:cubicBezTo>
                    <a:pt x="4092" y="850"/>
                    <a:pt x="4099" y="863"/>
                    <a:pt x="4099" y="863"/>
                  </a:cubicBezTo>
                  <a:cubicBezTo>
                    <a:pt x="4099" y="863"/>
                    <a:pt x="4109" y="882"/>
                    <a:pt x="4102" y="885"/>
                  </a:cubicBezTo>
                  <a:cubicBezTo>
                    <a:pt x="4093" y="875"/>
                    <a:pt x="4084" y="866"/>
                    <a:pt x="4077" y="853"/>
                  </a:cubicBezTo>
                  <a:lnTo>
                    <a:pt x="4084" y="850"/>
                  </a:lnTo>
                  <a:cubicBezTo>
                    <a:pt x="4084" y="850"/>
                    <a:pt x="4085" y="850"/>
                    <a:pt x="4085" y="850"/>
                  </a:cubicBezTo>
                  <a:close/>
                  <a:moveTo>
                    <a:pt x="3811" y="869"/>
                  </a:moveTo>
                  <a:cubicBezTo>
                    <a:pt x="3820" y="888"/>
                    <a:pt x="3830" y="907"/>
                    <a:pt x="3824" y="910"/>
                  </a:cubicBezTo>
                  <a:lnTo>
                    <a:pt x="3808" y="894"/>
                  </a:lnTo>
                  <a:lnTo>
                    <a:pt x="3805" y="875"/>
                  </a:lnTo>
                  <a:lnTo>
                    <a:pt x="3811" y="869"/>
                  </a:lnTo>
                  <a:close/>
                  <a:moveTo>
                    <a:pt x="4041" y="918"/>
                  </a:moveTo>
                  <a:cubicBezTo>
                    <a:pt x="4044" y="918"/>
                    <a:pt x="4046" y="921"/>
                    <a:pt x="4052" y="935"/>
                  </a:cubicBezTo>
                  <a:lnTo>
                    <a:pt x="4046" y="938"/>
                  </a:lnTo>
                  <a:lnTo>
                    <a:pt x="4030" y="922"/>
                  </a:lnTo>
                  <a:lnTo>
                    <a:pt x="4037" y="919"/>
                  </a:lnTo>
                  <a:cubicBezTo>
                    <a:pt x="4038" y="918"/>
                    <a:pt x="4040" y="918"/>
                    <a:pt x="4041" y="918"/>
                  </a:cubicBezTo>
                  <a:close/>
                  <a:moveTo>
                    <a:pt x="4037" y="954"/>
                  </a:moveTo>
                  <a:lnTo>
                    <a:pt x="4037" y="954"/>
                  </a:lnTo>
                  <a:cubicBezTo>
                    <a:pt x="4036" y="954"/>
                    <a:pt x="4035" y="956"/>
                    <a:pt x="4037" y="963"/>
                  </a:cubicBezTo>
                  <a:cubicBezTo>
                    <a:pt x="4041" y="961"/>
                    <a:pt x="4038" y="954"/>
                    <a:pt x="4037" y="954"/>
                  </a:cubicBezTo>
                  <a:close/>
                  <a:moveTo>
                    <a:pt x="3740" y="930"/>
                  </a:moveTo>
                  <a:cubicBezTo>
                    <a:pt x="3743" y="930"/>
                    <a:pt x="3745" y="934"/>
                    <a:pt x="3751" y="947"/>
                  </a:cubicBezTo>
                  <a:cubicBezTo>
                    <a:pt x="3751" y="947"/>
                    <a:pt x="3761" y="966"/>
                    <a:pt x="3755" y="969"/>
                  </a:cubicBezTo>
                  <a:lnTo>
                    <a:pt x="3739" y="954"/>
                  </a:lnTo>
                  <a:cubicBezTo>
                    <a:pt x="3729" y="935"/>
                    <a:pt x="3736" y="932"/>
                    <a:pt x="3736" y="932"/>
                  </a:cubicBezTo>
                  <a:cubicBezTo>
                    <a:pt x="3738" y="931"/>
                    <a:pt x="3739" y="930"/>
                    <a:pt x="3740" y="930"/>
                  </a:cubicBezTo>
                  <a:close/>
                  <a:moveTo>
                    <a:pt x="3975" y="952"/>
                  </a:moveTo>
                  <a:cubicBezTo>
                    <a:pt x="3978" y="952"/>
                    <a:pt x="3981" y="955"/>
                    <a:pt x="3990" y="966"/>
                  </a:cubicBezTo>
                  <a:lnTo>
                    <a:pt x="3983" y="972"/>
                  </a:lnTo>
                  <a:lnTo>
                    <a:pt x="3965" y="957"/>
                  </a:lnTo>
                  <a:lnTo>
                    <a:pt x="3971" y="954"/>
                  </a:lnTo>
                  <a:cubicBezTo>
                    <a:pt x="3973" y="953"/>
                    <a:pt x="3974" y="952"/>
                    <a:pt x="3975" y="952"/>
                  </a:cubicBezTo>
                  <a:close/>
                  <a:moveTo>
                    <a:pt x="3923" y="960"/>
                  </a:moveTo>
                  <a:cubicBezTo>
                    <a:pt x="3925" y="960"/>
                    <a:pt x="3929" y="964"/>
                    <a:pt x="3933" y="972"/>
                  </a:cubicBezTo>
                  <a:cubicBezTo>
                    <a:pt x="3943" y="991"/>
                    <a:pt x="3943" y="991"/>
                    <a:pt x="3936" y="994"/>
                  </a:cubicBezTo>
                  <a:cubicBezTo>
                    <a:pt x="3932" y="997"/>
                    <a:pt x="3929" y="998"/>
                    <a:pt x="3927" y="998"/>
                  </a:cubicBezTo>
                  <a:cubicBezTo>
                    <a:pt x="3923" y="998"/>
                    <a:pt x="3923" y="993"/>
                    <a:pt x="3921" y="979"/>
                  </a:cubicBezTo>
                  <a:cubicBezTo>
                    <a:pt x="3919" y="966"/>
                    <a:pt x="3920" y="960"/>
                    <a:pt x="3923" y="960"/>
                  </a:cubicBezTo>
                  <a:close/>
                  <a:moveTo>
                    <a:pt x="3250" y="1320"/>
                  </a:moveTo>
                  <a:cubicBezTo>
                    <a:pt x="3263" y="1339"/>
                    <a:pt x="3272" y="1358"/>
                    <a:pt x="3266" y="1361"/>
                  </a:cubicBezTo>
                  <a:lnTo>
                    <a:pt x="3259" y="1364"/>
                  </a:lnTo>
                  <a:cubicBezTo>
                    <a:pt x="3250" y="1352"/>
                    <a:pt x="3247" y="1336"/>
                    <a:pt x="3244" y="1323"/>
                  </a:cubicBezTo>
                  <a:lnTo>
                    <a:pt x="3250" y="1320"/>
                  </a:lnTo>
                  <a:close/>
                  <a:moveTo>
                    <a:pt x="2997" y="1473"/>
                  </a:moveTo>
                  <a:cubicBezTo>
                    <a:pt x="3001" y="1473"/>
                    <a:pt x="3003" y="1478"/>
                    <a:pt x="3009" y="1489"/>
                  </a:cubicBezTo>
                  <a:cubicBezTo>
                    <a:pt x="3018" y="1502"/>
                    <a:pt x="3012" y="1515"/>
                    <a:pt x="2999" y="1518"/>
                  </a:cubicBezTo>
                  <a:cubicBezTo>
                    <a:pt x="2984" y="1502"/>
                    <a:pt x="2981" y="1483"/>
                    <a:pt x="2987" y="1477"/>
                  </a:cubicBezTo>
                  <a:cubicBezTo>
                    <a:pt x="2991" y="1475"/>
                    <a:pt x="2994" y="1473"/>
                    <a:pt x="2997" y="1473"/>
                  </a:cubicBezTo>
                  <a:close/>
                  <a:moveTo>
                    <a:pt x="2391" y="1643"/>
                  </a:moveTo>
                  <a:cubicBezTo>
                    <a:pt x="2401" y="1659"/>
                    <a:pt x="2410" y="1678"/>
                    <a:pt x="2404" y="1681"/>
                  </a:cubicBezTo>
                  <a:lnTo>
                    <a:pt x="2398" y="1684"/>
                  </a:lnTo>
                  <a:cubicBezTo>
                    <a:pt x="2391" y="1671"/>
                    <a:pt x="2385" y="1659"/>
                    <a:pt x="2382" y="1646"/>
                  </a:cubicBezTo>
                  <a:lnTo>
                    <a:pt x="2391" y="1643"/>
                  </a:lnTo>
                  <a:close/>
                  <a:moveTo>
                    <a:pt x="2536" y="1709"/>
                  </a:moveTo>
                  <a:cubicBezTo>
                    <a:pt x="2545" y="1728"/>
                    <a:pt x="2554" y="1746"/>
                    <a:pt x="2548" y="1750"/>
                  </a:cubicBezTo>
                  <a:lnTo>
                    <a:pt x="2529" y="1734"/>
                  </a:lnTo>
                  <a:lnTo>
                    <a:pt x="2526" y="1712"/>
                  </a:lnTo>
                  <a:lnTo>
                    <a:pt x="2536" y="1709"/>
                  </a:lnTo>
                  <a:close/>
                  <a:moveTo>
                    <a:pt x="2345" y="1830"/>
                  </a:moveTo>
                  <a:cubicBezTo>
                    <a:pt x="2348" y="1830"/>
                    <a:pt x="2350" y="1833"/>
                    <a:pt x="2357" y="1847"/>
                  </a:cubicBezTo>
                  <a:cubicBezTo>
                    <a:pt x="2363" y="1859"/>
                    <a:pt x="2369" y="1872"/>
                    <a:pt x="2369" y="1887"/>
                  </a:cubicBezTo>
                  <a:cubicBezTo>
                    <a:pt x="2369" y="1888"/>
                    <a:pt x="2369" y="1888"/>
                    <a:pt x="2369" y="1888"/>
                  </a:cubicBezTo>
                  <a:cubicBezTo>
                    <a:pt x="2362" y="1888"/>
                    <a:pt x="2350" y="1849"/>
                    <a:pt x="2341" y="1831"/>
                  </a:cubicBezTo>
                  <a:cubicBezTo>
                    <a:pt x="2343" y="1830"/>
                    <a:pt x="2344" y="1830"/>
                    <a:pt x="2345" y="1830"/>
                  </a:cubicBezTo>
                  <a:close/>
                  <a:moveTo>
                    <a:pt x="2200" y="1925"/>
                  </a:moveTo>
                  <a:cubicBezTo>
                    <a:pt x="2210" y="1944"/>
                    <a:pt x="2219" y="1963"/>
                    <a:pt x="2213" y="1966"/>
                  </a:cubicBezTo>
                  <a:lnTo>
                    <a:pt x="2197" y="1950"/>
                  </a:lnTo>
                  <a:lnTo>
                    <a:pt x="2194" y="1928"/>
                  </a:lnTo>
                  <a:lnTo>
                    <a:pt x="2200" y="1925"/>
                  </a:lnTo>
                  <a:close/>
                  <a:moveTo>
                    <a:pt x="1442" y="2008"/>
                  </a:moveTo>
                  <a:cubicBezTo>
                    <a:pt x="1440" y="2008"/>
                    <a:pt x="1438" y="2009"/>
                    <a:pt x="1436" y="2010"/>
                  </a:cubicBezTo>
                  <a:cubicBezTo>
                    <a:pt x="1423" y="2016"/>
                    <a:pt x="1423" y="2016"/>
                    <a:pt x="1442" y="2032"/>
                  </a:cubicBezTo>
                  <a:lnTo>
                    <a:pt x="1454" y="2025"/>
                  </a:lnTo>
                  <a:cubicBezTo>
                    <a:pt x="1448" y="2012"/>
                    <a:pt x="1446" y="2008"/>
                    <a:pt x="1442" y="2008"/>
                  </a:cubicBezTo>
                  <a:close/>
                  <a:moveTo>
                    <a:pt x="1796" y="2120"/>
                  </a:moveTo>
                  <a:lnTo>
                    <a:pt x="1796" y="2120"/>
                  </a:lnTo>
                  <a:cubicBezTo>
                    <a:pt x="1798" y="2120"/>
                    <a:pt x="1803" y="2127"/>
                    <a:pt x="1799" y="2129"/>
                  </a:cubicBezTo>
                  <a:cubicBezTo>
                    <a:pt x="1796" y="2122"/>
                    <a:pt x="1796" y="2120"/>
                    <a:pt x="1796" y="2120"/>
                  </a:cubicBezTo>
                  <a:close/>
                  <a:moveTo>
                    <a:pt x="1755" y="2107"/>
                  </a:moveTo>
                  <a:cubicBezTo>
                    <a:pt x="1765" y="2126"/>
                    <a:pt x="1774" y="2141"/>
                    <a:pt x="1768" y="2148"/>
                  </a:cubicBezTo>
                  <a:lnTo>
                    <a:pt x="1752" y="2132"/>
                  </a:lnTo>
                  <a:lnTo>
                    <a:pt x="1749" y="2110"/>
                  </a:lnTo>
                  <a:lnTo>
                    <a:pt x="1755" y="2107"/>
                  </a:lnTo>
                  <a:close/>
                  <a:moveTo>
                    <a:pt x="1523" y="2154"/>
                  </a:moveTo>
                  <a:cubicBezTo>
                    <a:pt x="1527" y="2160"/>
                    <a:pt x="1527" y="2162"/>
                    <a:pt x="1526" y="2162"/>
                  </a:cubicBezTo>
                  <a:cubicBezTo>
                    <a:pt x="1524" y="2162"/>
                    <a:pt x="1519" y="2156"/>
                    <a:pt x="1523" y="2154"/>
                  </a:cubicBezTo>
                  <a:close/>
                  <a:moveTo>
                    <a:pt x="1693" y="2121"/>
                  </a:moveTo>
                  <a:cubicBezTo>
                    <a:pt x="1696" y="2121"/>
                    <a:pt x="1704" y="2129"/>
                    <a:pt x="1718" y="2148"/>
                  </a:cubicBezTo>
                  <a:cubicBezTo>
                    <a:pt x="1727" y="2166"/>
                    <a:pt x="1727" y="2166"/>
                    <a:pt x="1721" y="2170"/>
                  </a:cubicBezTo>
                  <a:cubicBezTo>
                    <a:pt x="1711" y="2160"/>
                    <a:pt x="1702" y="2148"/>
                    <a:pt x="1696" y="2135"/>
                  </a:cubicBezTo>
                  <a:cubicBezTo>
                    <a:pt x="1691" y="2126"/>
                    <a:pt x="1690" y="2121"/>
                    <a:pt x="1693" y="2121"/>
                  </a:cubicBezTo>
                  <a:close/>
                  <a:moveTo>
                    <a:pt x="1390" y="2197"/>
                  </a:moveTo>
                  <a:cubicBezTo>
                    <a:pt x="1390" y="2197"/>
                    <a:pt x="1389" y="2197"/>
                    <a:pt x="1389" y="2198"/>
                  </a:cubicBezTo>
                  <a:lnTo>
                    <a:pt x="1382" y="2204"/>
                  </a:lnTo>
                  <a:cubicBezTo>
                    <a:pt x="1389" y="2213"/>
                    <a:pt x="1398" y="2226"/>
                    <a:pt x="1407" y="2235"/>
                  </a:cubicBezTo>
                  <a:cubicBezTo>
                    <a:pt x="1414" y="2232"/>
                    <a:pt x="1404" y="2213"/>
                    <a:pt x="1404" y="2213"/>
                  </a:cubicBezTo>
                  <a:cubicBezTo>
                    <a:pt x="1404" y="2213"/>
                    <a:pt x="1396" y="2197"/>
                    <a:pt x="1390" y="2197"/>
                  </a:cubicBezTo>
                  <a:close/>
                  <a:moveTo>
                    <a:pt x="1613" y="2226"/>
                  </a:moveTo>
                  <a:cubicBezTo>
                    <a:pt x="1619" y="2226"/>
                    <a:pt x="1627" y="2242"/>
                    <a:pt x="1627" y="2242"/>
                  </a:cubicBezTo>
                  <a:cubicBezTo>
                    <a:pt x="1630" y="2249"/>
                    <a:pt x="1630" y="2251"/>
                    <a:pt x="1628" y="2251"/>
                  </a:cubicBezTo>
                  <a:cubicBezTo>
                    <a:pt x="1626" y="2251"/>
                    <a:pt x="1620" y="2247"/>
                    <a:pt x="1616" y="2247"/>
                  </a:cubicBezTo>
                  <a:cubicBezTo>
                    <a:pt x="1615" y="2247"/>
                    <a:pt x="1615" y="2248"/>
                    <a:pt x="1614" y="2248"/>
                  </a:cubicBezTo>
                  <a:cubicBezTo>
                    <a:pt x="1598" y="2232"/>
                    <a:pt x="1598" y="2232"/>
                    <a:pt x="1611" y="2226"/>
                  </a:cubicBezTo>
                  <a:cubicBezTo>
                    <a:pt x="1612" y="2226"/>
                    <a:pt x="1612" y="2226"/>
                    <a:pt x="1613" y="2226"/>
                  </a:cubicBezTo>
                  <a:close/>
                  <a:moveTo>
                    <a:pt x="1349" y="2290"/>
                  </a:moveTo>
                  <a:cubicBezTo>
                    <a:pt x="1352" y="2290"/>
                    <a:pt x="1354" y="2294"/>
                    <a:pt x="1360" y="2307"/>
                  </a:cubicBezTo>
                  <a:lnTo>
                    <a:pt x="1354" y="2311"/>
                  </a:lnTo>
                  <a:lnTo>
                    <a:pt x="1338" y="2295"/>
                  </a:lnTo>
                  <a:lnTo>
                    <a:pt x="1345" y="2292"/>
                  </a:lnTo>
                  <a:cubicBezTo>
                    <a:pt x="1346" y="2291"/>
                    <a:pt x="1348" y="2290"/>
                    <a:pt x="1349" y="2290"/>
                  </a:cubicBezTo>
                  <a:close/>
                  <a:moveTo>
                    <a:pt x="1493" y="2286"/>
                  </a:moveTo>
                  <a:cubicBezTo>
                    <a:pt x="1497" y="2286"/>
                    <a:pt x="1502" y="2289"/>
                    <a:pt x="1508" y="2301"/>
                  </a:cubicBezTo>
                  <a:cubicBezTo>
                    <a:pt x="1508" y="2301"/>
                    <a:pt x="1520" y="2320"/>
                    <a:pt x="1511" y="2323"/>
                  </a:cubicBezTo>
                  <a:cubicBezTo>
                    <a:pt x="1510" y="2323"/>
                    <a:pt x="1510" y="2323"/>
                    <a:pt x="1509" y="2323"/>
                  </a:cubicBezTo>
                  <a:cubicBezTo>
                    <a:pt x="1502" y="2323"/>
                    <a:pt x="1489" y="2311"/>
                    <a:pt x="1489" y="2311"/>
                  </a:cubicBezTo>
                  <a:cubicBezTo>
                    <a:pt x="1479" y="2292"/>
                    <a:pt x="1486" y="2289"/>
                    <a:pt x="1486" y="2289"/>
                  </a:cubicBezTo>
                  <a:cubicBezTo>
                    <a:pt x="1488" y="2287"/>
                    <a:pt x="1490" y="2286"/>
                    <a:pt x="1493" y="2286"/>
                  </a:cubicBezTo>
                  <a:close/>
                  <a:moveTo>
                    <a:pt x="1138" y="2279"/>
                  </a:moveTo>
                  <a:lnTo>
                    <a:pt x="1147" y="2298"/>
                  </a:lnTo>
                  <a:cubicBezTo>
                    <a:pt x="1156" y="2311"/>
                    <a:pt x="1163" y="2325"/>
                    <a:pt x="1164" y="2325"/>
                  </a:cubicBezTo>
                  <a:cubicBezTo>
                    <a:pt x="1164" y="2325"/>
                    <a:pt x="1163" y="2322"/>
                    <a:pt x="1160" y="2317"/>
                  </a:cubicBezTo>
                  <a:lnTo>
                    <a:pt x="1138" y="2279"/>
                  </a:lnTo>
                  <a:close/>
                  <a:moveTo>
                    <a:pt x="1288" y="2310"/>
                  </a:moveTo>
                  <a:cubicBezTo>
                    <a:pt x="1293" y="2310"/>
                    <a:pt x="1305" y="2326"/>
                    <a:pt x="1313" y="2354"/>
                  </a:cubicBezTo>
                  <a:lnTo>
                    <a:pt x="1301" y="2361"/>
                  </a:lnTo>
                  <a:cubicBezTo>
                    <a:pt x="1288" y="2342"/>
                    <a:pt x="1279" y="2323"/>
                    <a:pt x="1285" y="2320"/>
                  </a:cubicBezTo>
                  <a:cubicBezTo>
                    <a:pt x="1284" y="2313"/>
                    <a:pt x="1285" y="2310"/>
                    <a:pt x="1288" y="2310"/>
                  </a:cubicBezTo>
                  <a:close/>
                  <a:moveTo>
                    <a:pt x="1044" y="2406"/>
                  </a:moveTo>
                  <a:cubicBezTo>
                    <a:pt x="1046" y="2406"/>
                    <a:pt x="1049" y="2416"/>
                    <a:pt x="1056" y="2439"/>
                  </a:cubicBezTo>
                  <a:lnTo>
                    <a:pt x="1063" y="2483"/>
                  </a:lnTo>
                  <a:cubicBezTo>
                    <a:pt x="1062" y="2483"/>
                    <a:pt x="1062" y="2483"/>
                    <a:pt x="1061" y="2483"/>
                  </a:cubicBezTo>
                  <a:cubicBezTo>
                    <a:pt x="1056" y="2483"/>
                    <a:pt x="1052" y="2462"/>
                    <a:pt x="1041" y="2423"/>
                  </a:cubicBezTo>
                  <a:cubicBezTo>
                    <a:pt x="1042" y="2412"/>
                    <a:pt x="1043" y="2406"/>
                    <a:pt x="1044" y="2406"/>
                  </a:cubicBezTo>
                  <a:close/>
                  <a:moveTo>
                    <a:pt x="1301" y="2455"/>
                  </a:moveTo>
                  <a:lnTo>
                    <a:pt x="1310" y="2473"/>
                  </a:lnTo>
                  <a:cubicBezTo>
                    <a:pt x="1306" y="2476"/>
                    <a:pt x="1306" y="2487"/>
                    <a:pt x="1303" y="2487"/>
                  </a:cubicBezTo>
                  <a:cubicBezTo>
                    <a:pt x="1302" y="2487"/>
                    <a:pt x="1300" y="2485"/>
                    <a:pt x="1298" y="2480"/>
                  </a:cubicBezTo>
                  <a:lnTo>
                    <a:pt x="1295" y="2480"/>
                  </a:lnTo>
                  <a:cubicBezTo>
                    <a:pt x="1294" y="2480"/>
                    <a:pt x="1294" y="2480"/>
                    <a:pt x="1294" y="2480"/>
                  </a:cubicBezTo>
                  <a:cubicBezTo>
                    <a:pt x="1289" y="2480"/>
                    <a:pt x="1292" y="2458"/>
                    <a:pt x="1301" y="2455"/>
                  </a:cubicBezTo>
                  <a:close/>
                  <a:moveTo>
                    <a:pt x="1138" y="2467"/>
                  </a:moveTo>
                  <a:cubicBezTo>
                    <a:pt x="1147" y="2486"/>
                    <a:pt x="1160" y="2505"/>
                    <a:pt x="1153" y="2508"/>
                  </a:cubicBezTo>
                  <a:lnTo>
                    <a:pt x="1144" y="2511"/>
                  </a:lnTo>
                  <a:cubicBezTo>
                    <a:pt x="1138" y="2499"/>
                    <a:pt x="1135" y="2483"/>
                    <a:pt x="1132" y="2470"/>
                  </a:cubicBezTo>
                  <a:lnTo>
                    <a:pt x="1138" y="2467"/>
                  </a:lnTo>
                  <a:close/>
                  <a:moveTo>
                    <a:pt x="881" y="2527"/>
                  </a:moveTo>
                  <a:lnTo>
                    <a:pt x="890" y="2546"/>
                  </a:lnTo>
                  <a:lnTo>
                    <a:pt x="893" y="2568"/>
                  </a:lnTo>
                  <a:lnTo>
                    <a:pt x="878" y="2552"/>
                  </a:lnTo>
                  <a:cubicBezTo>
                    <a:pt x="868" y="2536"/>
                    <a:pt x="875" y="2530"/>
                    <a:pt x="881" y="2527"/>
                  </a:cubicBezTo>
                  <a:close/>
                  <a:moveTo>
                    <a:pt x="927" y="2542"/>
                  </a:moveTo>
                  <a:cubicBezTo>
                    <a:pt x="929" y="2542"/>
                    <a:pt x="934" y="2551"/>
                    <a:pt x="944" y="2568"/>
                  </a:cubicBezTo>
                  <a:cubicBezTo>
                    <a:pt x="956" y="2586"/>
                    <a:pt x="959" y="2608"/>
                    <a:pt x="959" y="2630"/>
                  </a:cubicBezTo>
                  <a:lnTo>
                    <a:pt x="947" y="2636"/>
                  </a:lnTo>
                  <a:lnTo>
                    <a:pt x="940" y="2593"/>
                  </a:lnTo>
                  <a:cubicBezTo>
                    <a:pt x="930" y="2557"/>
                    <a:pt x="925" y="2542"/>
                    <a:pt x="927" y="2542"/>
                  </a:cubicBezTo>
                  <a:close/>
                  <a:moveTo>
                    <a:pt x="1772" y="2613"/>
                  </a:moveTo>
                  <a:cubicBezTo>
                    <a:pt x="1771" y="2613"/>
                    <a:pt x="1770" y="2614"/>
                    <a:pt x="1768" y="2615"/>
                  </a:cubicBezTo>
                  <a:cubicBezTo>
                    <a:pt x="1771" y="2627"/>
                    <a:pt x="1774" y="2643"/>
                    <a:pt x="1780" y="2655"/>
                  </a:cubicBezTo>
                  <a:cubicBezTo>
                    <a:pt x="1784" y="2662"/>
                    <a:pt x="1787" y="2666"/>
                    <a:pt x="1789" y="2666"/>
                  </a:cubicBezTo>
                  <a:cubicBezTo>
                    <a:pt x="1792" y="2666"/>
                    <a:pt x="1791" y="2656"/>
                    <a:pt x="1783" y="2630"/>
                  </a:cubicBezTo>
                  <a:cubicBezTo>
                    <a:pt x="1777" y="2617"/>
                    <a:pt x="1775" y="2613"/>
                    <a:pt x="1772" y="2613"/>
                  </a:cubicBezTo>
                  <a:close/>
                  <a:moveTo>
                    <a:pt x="616" y="2780"/>
                  </a:moveTo>
                  <a:cubicBezTo>
                    <a:pt x="622" y="2780"/>
                    <a:pt x="630" y="2798"/>
                    <a:pt x="627" y="2821"/>
                  </a:cubicBezTo>
                  <a:lnTo>
                    <a:pt x="614" y="2828"/>
                  </a:lnTo>
                  <a:cubicBezTo>
                    <a:pt x="605" y="2809"/>
                    <a:pt x="608" y="2784"/>
                    <a:pt x="614" y="2781"/>
                  </a:cubicBezTo>
                  <a:cubicBezTo>
                    <a:pt x="615" y="2780"/>
                    <a:pt x="615" y="2780"/>
                    <a:pt x="616" y="2780"/>
                  </a:cubicBezTo>
                  <a:close/>
                  <a:moveTo>
                    <a:pt x="180" y="2814"/>
                  </a:moveTo>
                  <a:cubicBezTo>
                    <a:pt x="179" y="2814"/>
                    <a:pt x="178" y="2814"/>
                    <a:pt x="176" y="2815"/>
                  </a:cubicBezTo>
                  <a:lnTo>
                    <a:pt x="169" y="2821"/>
                  </a:lnTo>
                  <a:lnTo>
                    <a:pt x="185" y="2834"/>
                  </a:lnTo>
                  <a:lnTo>
                    <a:pt x="191" y="2831"/>
                  </a:lnTo>
                  <a:cubicBezTo>
                    <a:pt x="185" y="2817"/>
                    <a:pt x="183" y="2814"/>
                    <a:pt x="180" y="2814"/>
                  </a:cubicBezTo>
                  <a:close/>
                  <a:moveTo>
                    <a:pt x="664" y="2794"/>
                  </a:moveTo>
                  <a:cubicBezTo>
                    <a:pt x="653" y="2794"/>
                    <a:pt x="657" y="2809"/>
                    <a:pt x="665" y="2824"/>
                  </a:cubicBezTo>
                  <a:cubicBezTo>
                    <a:pt x="670" y="2835"/>
                    <a:pt x="674" y="2839"/>
                    <a:pt x="679" y="2839"/>
                  </a:cubicBezTo>
                  <a:cubicBezTo>
                    <a:pt x="683" y="2839"/>
                    <a:pt x="687" y="2837"/>
                    <a:pt x="693" y="2834"/>
                  </a:cubicBezTo>
                  <a:cubicBezTo>
                    <a:pt x="699" y="2831"/>
                    <a:pt x="696" y="2809"/>
                    <a:pt x="696" y="2809"/>
                  </a:cubicBezTo>
                  <a:cubicBezTo>
                    <a:pt x="690" y="2797"/>
                    <a:pt x="685" y="2794"/>
                    <a:pt x="681" y="2794"/>
                  </a:cubicBezTo>
                  <a:cubicBezTo>
                    <a:pt x="679" y="2794"/>
                    <a:pt x="676" y="2795"/>
                    <a:pt x="674" y="2796"/>
                  </a:cubicBezTo>
                  <a:cubicBezTo>
                    <a:pt x="670" y="2795"/>
                    <a:pt x="667" y="2794"/>
                    <a:pt x="664" y="2794"/>
                  </a:cubicBezTo>
                  <a:close/>
                  <a:moveTo>
                    <a:pt x="214" y="2916"/>
                  </a:moveTo>
                  <a:cubicBezTo>
                    <a:pt x="219" y="2916"/>
                    <a:pt x="223" y="2919"/>
                    <a:pt x="229" y="2931"/>
                  </a:cubicBezTo>
                  <a:lnTo>
                    <a:pt x="223" y="2934"/>
                  </a:lnTo>
                  <a:cubicBezTo>
                    <a:pt x="220" y="2929"/>
                    <a:pt x="219" y="2927"/>
                    <a:pt x="218" y="2927"/>
                  </a:cubicBezTo>
                  <a:lnTo>
                    <a:pt x="218" y="2927"/>
                  </a:lnTo>
                  <a:cubicBezTo>
                    <a:pt x="216" y="2927"/>
                    <a:pt x="221" y="2942"/>
                    <a:pt x="232" y="2953"/>
                  </a:cubicBezTo>
                  <a:lnTo>
                    <a:pt x="251" y="2991"/>
                  </a:lnTo>
                  <a:cubicBezTo>
                    <a:pt x="250" y="2991"/>
                    <a:pt x="250" y="2991"/>
                    <a:pt x="249" y="2991"/>
                  </a:cubicBezTo>
                  <a:cubicBezTo>
                    <a:pt x="242" y="2991"/>
                    <a:pt x="228" y="2976"/>
                    <a:pt x="220" y="2959"/>
                  </a:cubicBezTo>
                  <a:cubicBezTo>
                    <a:pt x="191" y="2925"/>
                    <a:pt x="191" y="2925"/>
                    <a:pt x="204" y="2918"/>
                  </a:cubicBezTo>
                  <a:cubicBezTo>
                    <a:pt x="208" y="2917"/>
                    <a:pt x="211" y="2916"/>
                    <a:pt x="214" y="2916"/>
                  </a:cubicBezTo>
                  <a:close/>
                  <a:moveTo>
                    <a:pt x="138" y="2955"/>
                  </a:moveTo>
                  <a:cubicBezTo>
                    <a:pt x="142" y="2955"/>
                    <a:pt x="144" y="2958"/>
                    <a:pt x="151" y="2972"/>
                  </a:cubicBezTo>
                  <a:cubicBezTo>
                    <a:pt x="151" y="2972"/>
                    <a:pt x="154" y="2994"/>
                    <a:pt x="148" y="2997"/>
                  </a:cubicBezTo>
                  <a:lnTo>
                    <a:pt x="129" y="2981"/>
                  </a:lnTo>
                  <a:cubicBezTo>
                    <a:pt x="119" y="2962"/>
                    <a:pt x="126" y="2959"/>
                    <a:pt x="132" y="2956"/>
                  </a:cubicBezTo>
                  <a:cubicBezTo>
                    <a:pt x="135" y="2955"/>
                    <a:pt x="137" y="2955"/>
                    <a:pt x="138" y="2955"/>
                  </a:cubicBezTo>
                  <a:close/>
                  <a:moveTo>
                    <a:pt x="5422" y="1"/>
                  </a:moveTo>
                  <a:cubicBezTo>
                    <a:pt x="5407" y="1"/>
                    <a:pt x="5401" y="6"/>
                    <a:pt x="5412" y="29"/>
                  </a:cubicBezTo>
                  <a:cubicBezTo>
                    <a:pt x="5412" y="29"/>
                    <a:pt x="5415" y="51"/>
                    <a:pt x="5409" y="54"/>
                  </a:cubicBezTo>
                  <a:cubicBezTo>
                    <a:pt x="5409" y="54"/>
                    <a:pt x="5408" y="55"/>
                    <a:pt x="5407" y="55"/>
                  </a:cubicBezTo>
                  <a:cubicBezTo>
                    <a:pt x="5400" y="55"/>
                    <a:pt x="5387" y="42"/>
                    <a:pt x="5387" y="42"/>
                  </a:cubicBezTo>
                  <a:cubicBezTo>
                    <a:pt x="5383" y="36"/>
                    <a:pt x="5378" y="33"/>
                    <a:pt x="5371" y="33"/>
                  </a:cubicBezTo>
                  <a:cubicBezTo>
                    <a:pt x="5358" y="33"/>
                    <a:pt x="5339" y="44"/>
                    <a:pt x="5318" y="54"/>
                  </a:cubicBezTo>
                  <a:cubicBezTo>
                    <a:pt x="5290" y="67"/>
                    <a:pt x="5273" y="76"/>
                    <a:pt x="5259" y="76"/>
                  </a:cubicBezTo>
                  <a:cubicBezTo>
                    <a:pt x="5253" y="76"/>
                    <a:pt x="5248" y="74"/>
                    <a:pt x="5243" y="70"/>
                  </a:cubicBezTo>
                  <a:cubicBezTo>
                    <a:pt x="5230" y="59"/>
                    <a:pt x="5223" y="57"/>
                    <a:pt x="5220" y="57"/>
                  </a:cubicBezTo>
                  <a:cubicBezTo>
                    <a:pt x="5219" y="57"/>
                    <a:pt x="5218" y="57"/>
                    <a:pt x="5218" y="57"/>
                  </a:cubicBezTo>
                  <a:cubicBezTo>
                    <a:pt x="5227" y="76"/>
                    <a:pt x="5190" y="95"/>
                    <a:pt x="5143" y="120"/>
                  </a:cubicBezTo>
                  <a:cubicBezTo>
                    <a:pt x="5099" y="142"/>
                    <a:pt x="5052" y="167"/>
                    <a:pt x="5061" y="183"/>
                  </a:cubicBezTo>
                  <a:lnTo>
                    <a:pt x="5049" y="192"/>
                  </a:lnTo>
                  <a:cubicBezTo>
                    <a:pt x="5044" y="183"/>
                    <a:pt x="5039" y="180"/>
                    <a:pt x="5032" y="180"/>
                  </a:cubicBezTo>
                  <a:cubicBezTo>
                    <a:pt x="5026" y="180"/>
                    <a:pt x="5019" y="183"/>
                    <a:pt x="5011" y="186"/>
                  </a:cubicBezTo>
                  <a:cubicBezTo>
                    <a:pt x="5011" y="198"/>
                    <a:pt x="5005" y="211"/>
                    <a:pt x="4996" y="217"/>
                  </a:cubicBezTo>
                  <a:cubicBezTo>
                    <a:pt x="4990" y="207"/>
                    <a:pt x="4986" y="203"/>
                    <a:pt x="4981" y="203"/>
                  </a:cubicBezTo>
                  <a:cubicBezTo>
                    <a:pt x="4977" y="203"/>
                    <a:pt x="4973" y="205"/>
                    <a:pt x="4967" y="208"/>
                  </a:cubicBezTo>
                  <a:cubicBezTo>
                    <a:pt x="4955" y="217"/>
                    <a:pt x="4949" y="220"/>
                    <a:pt x="4958" y="236"/>
                  </a:cubicBezTo>
                  <a:cubicBezTo>
                    <a:pt x="4937" y="249"/>
                    <a:pt x="4914" y="256"/>
                    <a:pt x="4891" y="256"/>
                  </a:cubicBezTo>
                  <a:cubicBezTo>
                    <a:pt x="4886" y="256"/>
                    <a:pt x="4881" y="255"/>
                    <a:pt x="4876" y="255"/>
                  </a:cubicBezTo>
                  <a:cubicBezTo>
                    <a:pt x="4872" y="251"/>
                    <a:pt x="4869" y="249"/>
                    <a:pt x="4867" y="249"/>
                  </a:cubicBezTo>
                  <a:cubicBezTo>
                    <a:pt x="4859" y="249"/>
                    <a:pt x="4862" y="266"/>
                    <a:pt x="4864" y="283"/>
                  </a:cubicBezTo>
                  <a:cubicBezTo>
                    <a:pt x="4876" y="302"/>
                    <a:pt x="4880" y="324"/>
                    <a:pt x="4870" y="327"/>
                  </a:cubicBezTo>
                  <a:lnTo>
                    <a:pt x="4851" y="292"/>
                  </a:lnTo>
                  <a:cubicBezTo>
                    <a:pt x="4849" y="278"/>
                    <a:pt x="4849" y="273"/>
                    <a:pt x="4845" y="273"/>
                  </a:cubicBezTo>
                  <a:cubicBezTo>
                    <a:pt x="4843" y="273"/>
                    <a:pt x="4840" y="275"/>
                    <a:pt x="4836" y="277"/>
                  </a:cubicBezTo>
                  <a:lnTo>
                    <a:pt x="4823" y="283"/>
                  </a:lnTo>
                  <a:cubicBezTo>
                    <a:pt x="4833" y="302"/>
                    <a:pt x="4801" y="317"/>
                    <a:pt x="4754" y="339"/>
                  </a:cubicBezTo>
                  <a:cubicBezTo>
                    <a:pt x="4695" y="371"/>
                    <a:pt x="4676" y="380"/>
                    <a:pt x="4685" y="399"/>
                  </a:cubicBezTo>
                  <a:cubicBezTo>
                    <a:pt x="4691" y="411"/>
                    <a:pt x="4691" y="417"/>
                    <a:pt x="4682" y="417"/>
                  </a:cubicBezTo>
                  <a:cubicBezTo>
                    <a:pt x="4678" y="417"/>
                    <a:pt x="4670" y="415"/>
                    <a:pt x="4660" y="411"/>
                  </a:cubicBezTo>
                  <a:cubicBezTo>
                    <a:pt x="4622" y="392"/>
                    <a:pt x="4605" y="384"/>
                    <a:pt x="4598" y="384"/>
                  </a:cubicBezTo>
                  <a:cubicBezTo>
                    <a:pt x="4592" y="384"/>
                    <a:pt x="4593" y="389"/>
                    <a:pt x="4594" y="399"/>
                  </a:cubicBezTo>
                  <a:cubicBezTo>
                    <a:pt x="4595" y="399"/>
                    <a:pt x="4595" y="399"/>
                    <a:pt x="4596" y="399"/>
                  </a:cubicBezTo>
                  <a:cubicBezTo>
                    <a:pt x="4602" y="399"/>
                    <a:pt x="4611" y="416"/>
                    <a:pt x="4619" y="433"/>
                  </a:cubicBezTo>
                  <a:cubicBezTo>
                    <a:pt x="4630" y="453"/>
                    <a:pt x="4632" y="464"/>
                    <a:pt x="4629" y="464"/>
                  </a:cubicBezTo>
                  <a:cubicBezTo>
                    <a:pt x="4626" y="464"/>
                    <a:pt x="4619" y="456"/>
                    <a:pt x="4607" y="440"/>
                  </a:cubicBezTo>
                  <a:cubicBezTo>
                    <a:pt x="4603" y="432"/>
                    <a:pt x="4596" y="429"/>
                    <a:pt x="4588" y="429"/>
                  </a:cubicBezTo>
                  <a:cubicBezTo>
                    <a:pt x="4556" y="429"/>
                    <a:pt x="4500" y="479"/>
                    <a:pt x="4513" y="512"/>
                  </a:cubicBezTo>
                  <a:cubicBezTo>
                    <a:pt x="4517" y="520"/>
                    <a:pt x="4519" y="524"/>
                    <a:pt x="4519" y="524"/>
                  </a:cubicBezTo>
                  <a:cubicBezTo>
                    <a:pt x="4519" y="524"/>
                    <a:pt x="4513" y="515"/>
                    <a:pt x="4500" y="493"/>
                  </a:cubicBezTo>
                  <a:cubicBezTo>
                    <a:pt x="4496" y="484"/>
                    <a:pt x="4492" y="480"/>
                    <a:pt x="4486" y="480"/>
                  </a:cubicBezTo>
                  <a:cubicBezTo>
                    <a:pt x="4480" y="480"/>
                    <a:pt x="4472" y="484"/>
                    <a:pt x="4460" y="490"/>
                  </a:cubicBezTo>
                  <a:lnTo>
                    <a:pt x="4441" y="502"/>
                  </a:lnTo>
                  <a:cubicBezTo>
                    <a:pt x="4452" y="523"/>
                    <a:pt x="4438" y="533"/>
                    <a:pt x="4424" y="533"/>
                  </a:cubicBezTo>
                  <a:cubicBezTo>
                    <a:pt x="4414" y="533"/>
                    <a:pt x="4404" y="529"/>
                    <a:pt x="4400" y="521"/>
                  </a:cubicBezTo>
                  <a:cubicBezTo>
                    <a:pt x="4391" y="512"/>
                    <a:pt x="4387" y="508"/>
                    <a:pt x="4382" y="508"/>
                  </a:cubicBezTo>
                  <a:cubicBezTo>
                    <a:pt x="4380" y="508"/>
                    <a:pt x="4377" y="509"/>
                    <a:pt x="4372" y="512"/>
                  </a:cubicBezTo>
                  <a:cubicBezTo>
                    <a:pt x="4372" y="541"/>
                    <a:pt x="4355" y="552"/>
                    <a:pt x="4341" y="552"/>
                  </a:cubicBezTo>
                  <a:cubicBezTo>
                    <a:pt x="4331" y="552"/>
                    <a:pt x="4322" y="547"/>
                    <a:pt x="4319" y="540"/>
                  </a:cubicBezTo>
                  <a:lnTo>
                    <a:pt x="4306" y="546"/>
                  </a:lnTo>
                  <a:cubicBezTo>
                    <a:pt x="4309" y="559"/>
                    <a:pt x="4303" y="574"/>
                    <a:pt x="4290" y="578"/>
                  </a:cubicBezTo>
                  <a:cubicBezTo>
                    <a:pt x="4269" y="587"/>
                    <a:pt x="4262" y="590"/>
                    <a:pt x="4278" y="606"/>
                  </a:cubicBezTo>
                  <a:cubicBezTo>
                    <a:pt x="4290" y="625"/>
                    <a:pt x="4300" y="643"/>
                    <a:pt x="4294" y="646"/>
                  </a:cubicBezTo>
                  <a:lnTo>
                    <a:pt x="4281" y="628"/>
                  </a:lnTo>
                  <a:cubicBezTo>
                    <a:pt x="4277" y="620"/>
                    <a:pt x="4272" y="617"/>
                    <a:pt x="4266" y="617"/>
                  </a:cubicBezTo>
                  <a:cubicBezTo>
                    <a:pt x="4256" y="617"/>
                    <a:pt x="4243" y="624"/>
                    <a:pt x="4228" y="634"/>
                  </a:cubicBezTo>
                  <a:cubicBezTo>
                    <a:pt x="4207" y="643"/>
                    <a:pt x="4194" y="649"/>
                    <a:pt x="4184" y="649"/>
                  </a:cubicBezTo>
                  <a:cubicBezTo>
                    <a:pt x="4177" y="649"/>
                    <a:pt x="4171" y="647"/>
                    <a:pt x="4165" y="640"/>
                  </a:cubicBezTo>
                  <a:lnTo>
                    <a:pt x="4165" y="640"/>
                  </a:lnTo>
                  <a:lnTo>
                    <a:pt x="4168" y="662"/>
                  </a:lnTo>
                  <a:cubicBezTo>
                    <a:pt x="4170" y="674"/>
                    <a:pt x="4169" y="681"/>
                    <a:pt x="4166" y="681"/>
                  </a:cubicBezTo>
                  <a:cubicBezTo>
                    <a:pt x="4163" y="681"/>
                    <a:pt x="4160" y="677"/>
                    <a:pt x="4156" y="668"/>
                  </a:cubicBezTo>
                  <a:cubicBezTo>
                    <a:pt x="4151" y="665"/>
                    <a:pt x="4145" y="663"/>
                    <a:pt x="4140" y="663"/>
                  </a:cubicBezTo>
                  <a:cubicBezTo>
                    <a:pt x="4125" y="663"/>
                    <a:pt x="4111" y="675"/>
                    <a:pt x="4109" y="693"/>
                  </a:cubicBezTo>
                  <a:lnTo>
                    <a:pt x="4096" y="700"/>
                  </a:lnTo>
                  <a:cubicBezTo>
                    <a:pt x="4085" y="686"/>
                    <a:pt x="4075" y="680"/>
                    <a:pt x="4068" y="680"/>
                  </a:cubicBezTo>
                  <a:cubicBezTo>
                    <a:pt x="4058" y="680"/>
                    <a:pt x="4054" y="693"/>
                    <a:pt x="4062" y="715"/>
                  </a:cubicBezTo>
                  <a:cubicBezTo>
                    <a:pt x="4056" y="706"/>
                    <a:pt x="4052" y="703"/>
                    <a:pt x="4048" y="703"/>
                  </a:cubicBezTo>
                  <a:cubicBezTo>
                    <a:pt x="4045" y="703"/>
                    <a:pt x="4042" y="705"/>
                    <a:pt x="4040" y="706"/>
                  </a:cubicBezTo>
                  <a:cubicBezTo>
                    <a:pt x="4038" y="723"/>
                    <a:pt x="4026" y="734"/>
                    <a:pt x="4015" y="734"/>
                  </a:cubicBezTo>
                  <a:cubicBezTo>
                    <a:pt x="4010" y="734"/>
                    <a:pt x="4005" y="731"/>
                    <a:pt x="4002" y="725"/>
                  </a:cubicBezTo>
                  <a:lnTo>
                    <a:pt x="3993" y="728"/>
                  </a:lnTo>
                  <a:cubicBezTo>
                    <a:pt x="3999" y="750"/>
                    <a:pt x="3990" y="753"/>
                    <a:pt x="3983" y="756"/>
                  </a:cubicBezTo>
                  <a:cubicBezTo>
                    <a:pt x="3977" y="759"/>
                    <a:pt x="3971" y="762"/>
                    <a:pt x="3974" y="784"/>
                  </a:cubicBezTo>
                  <a:cubicBezTo>
                    <a:pt x="3977" y="806"/>
                    <a:pt x="3971" y="809"/>
                    <a:pt x="3971" y="809"/>
                  </a:cubicBezTo>
                  <a:cubicBezTo>
                    <a:pt x="3970" y="810"/>
                    <a:pt x="3970" y="810"/>
                    <a:pt x="3970" y="810"/>
                  </a:cubicBezTo>
                  <a:cubicBezTo>
                    <a:pt x="3964" y="810"/>
                    <a:pt x="3961" y="789"/>
                    <a:pt x="3958" y="769"/>
                  </a:cubicBezTo>
                  <a:cubicBezTo>
                    <a:pt x="3959" y="760"/>
                    <a:pt x="3958" y="756"/>
                    <a:pt x="3955" y="756"/>
                  </a:cubicBezTo>
                  <a:cubicBezTo>
                    <a:pt x="3951" y="756"/>
                    <a:pt x="3943" y="772"/>
                    <a:pt x="3943" y="803"/>
                  </a:cubicBezTo>
                  <a:cubicBezTo>
                    <a:pt x="3943" y="827"/>
                    <a:pt x="3943" y="839"/>
                    <a:pt x="3942" y="839"/>
                  </a:cubicBezTo>
                  <a:cubicBezTo>
                    <a:pt x="3941" y="839"/>
                    <a:pt x="3939" y="828"/>
                    <a:pt x="3936" y="806"/>
                  </a:cubicBezTo>
                  <a:cubicBezTo>
                    <a:pt x="3934" y="791"/>
                    <a:pt x="3932" y="776"/>
                    <a:pt x="3930" y="776"/>
                  </a:cubicBezTo>
                  <a:cubicBezTo>
                    <a:pt x="3929" y="776"/>
                    <a:pt x="3928" y="780"/>
                    <a:pt x="3927" y="788"/>
                  </a:cubicBezTo>
                  <a:cubicBezTo>
                    <a:pt x="3927" y="788"/>
                    <a:pt x="3911" y="794"/>
                    <a:pt x="3921" y="813"/>
                  </a:cubicBezTo>
                  <a:lnTo>
                    <a:pt x="3902" y="822"/>
                  </a:lnTo>
                  <a:cubicBezTo>
                    <a:pt x="3890" y="815"/>
                    <a:pt x="3882" y="813"/>
                    <a:pt x="3877" y="813"/>
                  </a:cubicBezTo>
                  <a:cubicBezTo>
                    <a:pt x="3873" y="813"/>
                    <a:pt x="3870" y="814"/>
                    <a:pt x="3867" y="816"/>
                  </a:cubicBezTo>
                  <a:cubicBezTo>
                    <a:pt x="3869" y="828"/>
                    <a:pt x="3870" y="833"/>
                    <a:pt x="3868" y="833"/>
                  </a:cubicBezTo>
                  <a:cubicBezTo>
                    <a:pt x="3866" y="833"/>
                    <a:pt x="3862" y="829"/>
                    <a:pt x="3855" y="822"/>
                  </a:cubicBezTo>
                  <a:cubicBezTo>
                    <a:pt x="3850" y="816"/>
                    <a:pt x="3846" y="813"/>
                    <a:pt x="3845" y="813"/>
                  </a:cubicBezTo>
                  <a:lnTo>
                    <a:pt x="3845" y="813"/>
                  </a:lnTo>
                  <a:cubicBezTo>
                    <a:pt x="3842" y="813"/>
                    <a:pt x="3844" y="822"/>
                    <a:pt x="3858" y="844"/>
                  </a:cubicBezTo>
                  <a:cubicBezTo>
                    <a:pt x="3860" y="857"/>
                    <a:pt x="3858" y="864"/>
                    <a:pt x="3852" y="864"/>
                  </a:cubicBezTo>
                  <a:cubicBezTo>
                    <a:pt x="3849" y="864"/>
                    <a:pt x="3843" y="861"/>
                    <a:pt x="3836" y="856"/>
                  </a:cubicBezTo>
                  <a:cubicBezTo>
                    <a:pt x="3826" y="835"/>
                    <a:pt x="3819" y="827"/>
                    <a:pt x="3817" y="827"/>
                  </a:cubicBezTo>
                  <a:lnTo>
                    <a:pt x="3817" y="827"/>
                  </a:lnTo>
                  <a:cubicBezTo>
                    <a:pt x="3815" y="827"/>
                    <a:pt x="3816" y="832"/>
                    <a:pt x="3820" y="841"/>
                  </a:cubicBezTo>
                  <a:cubicBezTo>
                    <a:pt x="3824" y="863"/>
                    <a:pt x="3817" y="866"/>
                    <a:pt x="3817" y="866"/>
                  </a:cubicBezTo>
                  <a:cubicBezTo>
                    <a:pt x="3815" y="862"/>
                    <a:pt x="3811" y="860"/>
                    <a:pt x="3805" y="860"/>
                  </a:cubicBezTo>
                  <a:cubicBezTo>
                    <a:pt x="3783" y="860"/>
                    <a:pt x="3736" y="884"/>
                    <a:pt x="3689" y="907"/>
                  </a:cubicBezTo>
                  <a:cubicBezTo>
                    <a:pt x="3682" y="910"/>
                    <a:pt x="3686" y="932"/>
                    <a:pt x="3695" y="950"/>
                  </a:cubicBezTo>
                  <a:cubicBezTo>
                    <a:pt x="3704" y="967"/>
                    <a:pt x="3708" y="972"/>
                    <a:pt x="3708" y="972"/>
                  </a:cubicBezTo>
                  <a:cubicBezTo>
                    <a:pt x="3707" y="972"/>
                    <a:pt x="3699" y="962"/>
                    <a:pt x="3689" y="954"/>
                  </a:cubicBezTo>
                  <a:cubicBezTo>
                    <a:pt x="3673" y="929"/>
                    <a:pt x="3662" y="918"/>
                    <a:pt x="3657" y="918"/>
                  </a:cubicBezTo>
                  <a:lnTo>
                    <a:pt x="3657" y="918"/>
                  </a:lnTo>
                  <a:cubicBezTo>
                    <a:pt x="3653" y="918"/>
                    <a:pt x="3658" y="933"/>
                    <a:pt x="3676" y="960"/>
                  </a:cubicBezTo>
                  <a:cubicBezTo>
                    <a:pt x="3689" y="978"/>
                    <a:pt x="3695" y="986"/>
                    <a:pt x="3694" y="986"/>
                  </a:cubicBezTo>
                  <a:cubicBezTo>
                    <a:pt x="3693" y="986"/>
                    <a:pt x="3685" y="978"/>
                    <a:pt x="3670" y="963"/>
                  </a:cubicBezTo>
                  <a:cubicBezTo>
                    <a:pt x="3663" y="956"/>
                    <a:pt x="3659" y="952"/>
                    <a:pt x="3657" y="952"/>
                  </a:cubicBezTo>
                  <a:lnTo>
                    <a:pt x="3657" y="952"/>
                  </a:lnTo>
                  <a:cubicBezTo>
                    <a:pt x="3655" y="952"/>
                    <a:pt x="3656" y="957"/>
                    <a:pt x="3657" y="969"/>
                  </a:cubicBezTo>
                  <a:cubicBezTo>
                    <a:pt x="3662" y="979"/>
                    <a:pt x="3663" y="985"/>
                    <a:pt x="3661" y="985"/>
                  </a:cubicBezTo>
                  <a:cubicBezTo>
                    <a:pt x="3659" y="985"/>
                    <a:pt x="3655" y="981"/>
                    <a:pt x="3651" y="972"/>
                  </a:cubicBezTo>
                  <a:cubicBezTo>
                    <a:pt x="3641" y="964"/>
                    <a:pt x="3629" y="954"/>
                    <a:pt x="3625" y="954"/>
                  </a:cubicBezTo>
                  <a:cubicBezTo>
                    <a:pt x="3623" y="954"/>
                    <a:pt x="3623" y="957"/>
                    <a:pt x="3626" y="963"/>
                  </a:cubicBezTo>
                  <a:cubicBezTo>
                    <a:pt x="3626" y="963"/>
                    <a:pt x="3626" y="963"/>
                    <a:pt x="3624" y="963"/>
                  </a:cubicBezTo>
                  <a:cubicBezTo>
                    <a:pt x="3622" y="963"/>
                    <a:pt x="3615" y="962"/>
                    <a:pt x="3604" y="950"/>
                  </a:cubicBezTo>
                  <a:cubicBezTo>
                    <a:pt x="3600" y="947"/>
                    <a:pt x="3598" y="945"/>
                    <a:pt x="3596" y="945"/>
                  </a:cubicBezTo>
                  <a:cubicBezTo>
                    <a:pt x="3590" y="945"/>
                    <a:pt x="3592" y="962"/>
                    <a:pt x="3595" y="979"/>
                  </a:cubicBezTo>
                  <a:cubicBezTo>
                    <a:pt x="3595" y="1004"/>
                    <a:pt x="3593" y="1016"/>
                    <a:pt x="3589" y="1016"/>
                  </a:cubicBezTo>
                  <a:cubicBezTo>
                    <a:pt x="3586" y="1016"/>
                    <a:pt x="3582" y="1007"/>
                    <a:pt x="3576" y="988"/>
                  </a:cubicBezTo>
                  <a:cubicBezTo>
                    <a:pt x="3572" y="976"/>
                    <a:pt x="3567" y="970"/>
                    <a:pt x="3562" y="970"/>
                  </a:cubicBezTo>
                  <a:cubicBezTo>
                    <a:pt x="3552" y="970"/>
                    <a:pt x="3542" y="996"/>
                    <a:pt x="3551" y="1023"/>
                  </a:cubicBezTo>
                  <a:cubicBezTo>
                    <a:pt x="3560" y="1047"/>
                    <a:pt x="3564" y="1057"/>
                    <a:pt x="3563" y="1057"/>
                  </a:cubicBezTo>
                  <a:cubicBezTo>
                    <a:pt x="3562" y="1057"/>
                    <a:pt x="3559" y="1052"/>
                    <a:pt x="3554" y="1044"/>
                  </a:cubicBezTo>
                  <a:cubicBezTo>
                    <a:pt x="3547" y="1033"/>
                    <a:pt x="3542" y="1032"/>
                    <a:pt x="3540" y="1032"/>
                  </a:cubicBezTo>
                  <a:cubicBezTo>
                    <a:pt x="3539" y="1032"/>
                    <a:pt x="3538" y="1032"/>
                    <a:pt x="3538" y="1032"/>
                  </a:cubicBezTo>
                  <a:cubicBezTo>
                    <a:pt x="3536" y="1033"/>
                    <a:pt x="3534" y="1034"/>
                    <a:pt x="3531" y="1034"/>
                  </a:cubicBezTo>
                  <a:cubicBezTo>
                    <a:pt x="3527" y="1034"/>
                    <a:pt x="3522" y="1031"/>
                    <a:pt x="3516" y="1019"/>
                  </a:cubicBezTo>
                  <a:cubicBezTo>
                    <a:pt x="3516" y="1019"/>
                    <a:pt x="3510" y="1023"/>
                    <a:pt x="3507" y="1048"/>
                  </a:cubicBezTo>
                  <a:cubicBezTo>
                    <a:pt x="3510" y="1068"/>
                    <a:pt x="3505" y="1077"/>
                    <a:pt x="3495" y="1077"/>
                  </a:cubicBezTo>
                  <a:cubicBezTo>
                    <a:pt x="3485" y="1077"/>
                    <a:pt x="3470" y="1066"/>
                    <a:pt x="3457" y="1048"/>
                  </a:cubicBezTo>
                  <a:lnTo>
                    <a:pt x="3454" y="1073"/>
                  </a:lnTo>
                  <a:cubicBezTo>
                    <a:pt x="3462" y="1099"/>
                    <a:pt x="3466" y="1117"/>
                    <a:pt x="3463" y="1117"/>
                  </a:cubicBezTo>
                  <a:cubicBezTo>
                    <a:pt x="3461" y="1117"/>
                    <a:pt x="3457" y="1111"/>
                    <a:pt x="3451" y="1098"/>
                  </a:cubicBezTo>
                  <a:cubicBezTo>
                    <a:pt x="3444" y="1087"/>
                    <a:pt x="3437" y="1074"/>
                    <a:pt x="3437" y="1074"/>
                  </a:cubicBezTo>
                  <a:lnTo>
                    <a:pt x="3437" y="1074"/>
                  </a:lnTo>
                  <a:cubicBezTo>
                    <a:pt x="3437" y="1074"/>
                    <a:pt x="3438" y="1076"/>
                    <a:pt x="3441" y="1082"/>
                  </a:cubicBezTo>
                  <a:cubicBezTo>
                    <a:pt x="3447" y="1100"/>
                    <a:pt x="3442" y="1109"/>
                    <a:pt x="3433" y="1109"/>
                  </a:cubicBezTo>
                  <a:cubicBezTo>
                    <a:pt x="3424" y="1109"/>
                    <a:pt x="3409" y="1099"/>
                    <a:pt x="3397" y="1079"/>
                  </a:cubicBezTo>
                  <a:cubicBezTo>
                    <a:pt x="3391" y="1066"/>
                    <a:pt x="3389" y="1062"/>
                    <a:pt x="3386" y="1062"/>
                  </a:cubicBezTo>
                  <a:cubicBezTo>
                    <a:pt x="3385" y="1062"/>
                    <a:pt x="3383" y="1062"/>
                    <a:pt x="3382" y="1063"/>
                  </a:cubicBezTo>
                  <a:lnTo>
                    <a:pt x="3391" y="1082"/>
                  </a:lnTo>
                  <a:cubicBezTo>
                    <a:pt x="3400" y="1101"/>
                    <a:pt x="3410" y="1120"/>
                    <a:pt x="3404" y="1123"/>
                  </a:cubicBezTo>
                  <a:cubicBezTo>
                    <a:pt x="3401" y="1124"/>
                    <a:pt x="3399" y="1125"/>
                    <a:pt x="3396" y="1125"/>
                  </a:cubicBezTo>
                  <a:cubicBezTo>
                    <a:pt x="3392" y="1125"/>
                    <a:pt x="3387" y="1122"/>
                    <a:pt x="3382" y="1110"/>
                  </a:cubicBezTo>
                  <a:cubicBezTo>
                    <a:pt x="3371" y="1100"/>
                    <a:pt x="3360" y="1091"/>
                    <a:pt x="3358" y="1091"/>
                  </a:cubicBezTo>
                  <a:lnTo>
                    <a:pt x="3358" y="1091"/>
                  </a:lnTo>
                  <a:cubicBezTo>
                    <a:pt x="3356" y="1091"/>
                    <a:pt x="3357" y="1093"/>
                    <a:pt x="3360" y="1098"/>
                  </a:cubicBezTo>
                  <a:cubicBezTo>
                    <a:pt x="3360" y="1098"/>
                    <a:pt x="3359" y="1098"/>
                    <a:pt x="3357" y="1098"/>
                  </a:cubicBezTo>
                  <a:cubicBezTo>
                    <a:pt x="3354" y="1098"/>
                    <a:pt x="3347" y="1097"/>
                    <a:pt x="3335" y="1088"/>
                  </a:cubicBezTo>
                  <a:lnTo>
                    <a:pt x="3310" y="1101"/>
                  </a:lnTo>
                  <a:cubicBezTo>
                    <a:pt x="3311" y="1114"/>
                    <a:pt x="3308" y="1121"/>
                    <a:pt x="3302" y="1121"/>
                  </a:cubicBezTo>
                  <a:cubicBezTo>
                    <a:pt x="3299" y="1121"/>
                    <a:pt x="3295" y="1118"/>
                    <a:pt x="3291" y="1110"/>
                  </a:cubicBezTo>
                  <a:cubicBezTo>
                    <a:pt x="3291" y="1110"/>
                    <a:pt x="3278" y="1117"/>
                    <a:pt x="3281" y="1138"/>
                  </a:cubicBezTo>
                  <a:cubicBezTo>
                    <a:pt x="3276" y="1141"/>
                    <a:pt x="3270" y="1144"/>
                    <a:pt x="3266" y="1144"/>
                  </a:cubicBezTo>
                  <a:cubicBezTo>
                    <a:pt x="3260" y="1144"/>
                    <a:pt x="3255" y="1141"/>
                    <a:pt x="3250" y="1132"/>
                  </a:cubicBezTo>
                  <a:cubicBezTo>
                    <a:pt x="3245" y="1123"/>
                    <a:pt x="3243" y="1118"/>
                    <a:pt x="3242" y="1118"/>
                  </a:cubicBezTo>
                  <a:lnTo>
                    <a:pt x="3242" y="1118"/>
                  </a:lnTo>
                  <a:cubicBezTo>
                    <a:pt x="3241" y="1118"/>
                    <a:pt x="3242" y="1124"/>
                    <a:pt x="3244" y="1135"/>
                  </a:cubicBezTo>
                  <a:cubicBezTo>
                    <a:pt x="3253" y="1151"/>
                    <a:pt x="3247" y="1157"/>
                    <a:pt x="3241" y="1160"/>
                  </a:cubicBezTo>
                  <a:cubicBezTo>
                    <a:pt x="3234" y="1164"/>
                    <a:pt x="3228" y="1167"/>
                    <a:pt x="3228" y="1167"/>
                  </a:cubicBezTo>
                  <a:cubicBezTo>
                    <a:pt x="3237" y="1185"/>
                    <a:pt x="3237" y="1185"/>
                    <a:pt x="3231" y="1189"/>
                  </a:cubicBezTo>
                  <a:cubicBezTo>
                    <a:pt x="3230" y="1189"/>
                    <a:pt x="3229" y="1189"/>
                    <a:pt x="3227" y="1189"/>
                  </a:cubicBezTo>
                  <a:cubicBezTo>
                    <a:pt x="3219" y="1189"/>
                    <a:pt x="3202" y="1185"/>
                    <a:pt x="3193" y="1185"/>
                  </a:cubicBezTo>
                  <a:cubicBezTo>
                    <a:pt x="3190" y="1185"/>
                    <a:pt x="3189" y="1185"/>
                    <a:pt x="3187" y="1185"/>
                  </a:cubicBezTo>
                  <a:cubicBezTo>
                    <a:pt x="3169" y="1195"/>
                    <a:pt x="3169" y="1195"/>
                    <a:pt x="3184" y="1211"/>
                  </a:cubicBezTo>
                  <a:cubicBezTo>
                    <a:pt x="3185" y="1210"/>
                    <a:pt x="3186" y="1210"/>
                    <a:pt x="3186" y="1210"/>
                  </a:cubicBezTo>
                  <a:cubicBezTo>
                    <a:pt x="3193" y="1210"/>
                    <a:pt x="3197" y="1218"/>
                    <a:pt x="3191" y="1218"/>
                  </a:cubicBezTo>
                  <a:cubicBezTo>
                    <a:pt x="3188" y="1218"/>
                    <a:pt x="3184" y="1217"/>
                    <a:pt x="3178" y="1214"/>
                  </a:cubicBezTo>
                  <a:cubicBezTo>
                    <a:pt x="3176" y="1214"/>
                    <a:pt x="3173" y="1215"/>
                    <a:pt x="3170" y="1215"/>
                  </a:cubicBezTo>
                  <a:cubicBezTo>
                    <a:pt x="3166" y="1215"/>
                    <a:pt x="3161" y="1214"/>
                    <a:pt x="3156" y="1214"/>
                  </a:cubicBezTo>
                  <a:cubicBezTo>
                    <a:pt x="3146" y="1214"/>
                    <a:pt x="3134" y="1215"/>
                    <a:pt x="3125" y="1220"/>
                  </a:cubicBezTo>
                  <a:cubicBezTo>
                    <a:pt x="3096" y="1233"/>
                    <a:pt x="3096" y="1233"/>
                    <a:pt x="3106" y="1251"/>
                  </a:cubicBezTo>
                  <a:cubicBezTo>
                    <a:pt x="3121" y="1269"/>
                    <a:pt x="3126" y="1279"/>
                    <a:pt x="3124" y="1279"/>
                  </a:cubicBezTo>
                  <a:cubicBezTo>
                    <a:pt x="3122" y="1279"/>
                    <a:pt x="3113" y="1271"/>
                    <a:pt x="3100" y="1254"/>
                  </a:cubicBezTo>
                  <a:cubicBezTo>
                    <a:pt x="3083" y="1238"/>
                    <a:pt x="3073" y="1231"/>
                    <a:pt x="3069" y="1231"/>
                  </a:cubicBezTo>
                  <a:cubicBezTo>
                    <a:pt x="3066" y="1231"/>
                    <a:pt x="3067" y="1236"/>
                    <a:pt x="3071" y="1245"/>
                  </a:cubicBezTo>
                  <a:cubicBezTo>
                    <a:pt x="3075" y="1267"/>
                    <a:pt x="3075" y="1267"/>
                    <a:pt x="3068" y="1270"/>
                  </a:cubicBezTo>
                  <a:cubicBezTo>
                    <a:pt x="3064" y="1262"/>
                    <a:pt x="3061" y="1259"/>
                    <a:pt x="3058" y="1259"/>
                  </a:cubicBezTo>
                  <a:cubicBezTo>
                    <a:pt x="3054" y="1259"/>
                    <a:pt x="3051" y="1266"/>
                    <a:pt x="3049" y="1280"/>
                  </a:cubicBezTo>
                  <a:cubicBezTo>
                    <a:pt x="3046" y="1282"/>
                    <a:pt x="3044" y="1283"/>
                    <a:pt x="3042" y="1283"/>
                  </a:cubicBezTo>
                  <a:cubicBezTo>
                    <a:pt x="3039" y="1283"/>
                    <a:pt x="3037" y="1279"/>
                    <a:pt x="3031" y="1267"/>
                  </a:cubicBezTo>
                  <a:lnTo>
                    <a:pt x="3018" y="1273"/>
                  </a:lnTo>
                  <a:cubicBezTo>
                    <a:pt x="3022" y="1301"/>
                    <a:pt x="3005" y="1311"/>
                    <a:pt x="2987" y="1311"/>
                  </a:cubicBezTo>
                  <a:cubicBezTo>
                    <a:pt x="2977" y="1311"/>
                    <a:pt x="2966" y="1307"/>
                    <a:pt x="2959" y="1301"/>
                  </a:cubicBezTo>
                  <a:cubicBezTo>
                    <a:pt x="2959" y="1301"/>
                    <a:pt x="2952" y="1305"/>
                    <a:pt x="2955" y="1327"/>
                  </a:cubicBezTo>
                  <a:cubicBezTo>
                    <a:pt x="2962" y="1349"/>
                    <a:pt x="2963" y="1360"/>
                    <a:pt x="2960" y="1360"/>
                  </a:cubicBezTo>
                  <a:cubicBezTo>
                    <a:pt x="2958" y="1360"/>
                    <a:pt x="2952" y="1352"/>
                    <a:pt x="2943" y="1336"/>
                  </a:cubicBezTo>
                  <a:cubicBezTo>
                    <a:pt x="2934" y="1317"/>
                    <a:pt x="2929" y="1308"/>
                    <a:pt x="2928" y="1308"/>
                  </a:cubicBezTo>
                  <a:lnTo>
                    <a:pt x="2928" y="1308"/>
                  </a:lnTo>
                  <a:cubicBezTo>
                    <a:pt x="2927" y="1308"/>
                    <a:pt x="2930" y="1318"/>
                    <a:pt x="2937" y="1339"/>
                  </a:cubicBezTo>
                  <a:cubicBezTo>
                    <a:pt x="2938" y="1351"/>
                    <a:pt x="2930" y="1361"/>
                    <a:pt x="2919" y="1361"/>
                  </a:cubicBezTo>
                  <a:cubicBezTo>
                    <a:pt x="2910" y="1361"/>
                    <a:pt x="2900" y="1354"/>
                    <a:pt x="2893" y="1336"/>
                  </a:cubicBezTo>
                  <a:lnTo>
                    <a:pt x="2874" y="1298"/>
                  </a:lnTo>
                  <a:lnTo>
                    <a:pt x="2874" y="1298"/>
                  </a:lnTo>
                  <a:cubicBezTo>
                    <a:pt x="2877" y="1320"/>
                    <a:pt x="2871" y="1323"/>
                    <a:pt x="2871" y="1323"/>
                  </a:cubicBezTo>
                  <a:cubicBezTo>
                    <a:pt x="2880" y="1342"/>
                    <a:pt x="2874" y="1345"/>
                    <a:pt x="2855" y="1355"/>
                  </a:cubicBezTo>
                  <a:cubicBezTo>
                    <a:pt x="2843" y="1364"/>
                    <a:pt x="2827" y="1395"/>
                    <a:pt x="2811" y="1402"/>
                  </a:cubicBezTo>
                  <a:cubicBezTo>
                    <a:pt x="2804" y="1405"/>
                    <a:pt x="2794" y="1410"/>
                    <a:pt x="2784" y="1410"/>
                  </a:cubicBezTo>
                  <a:cubicBezTo>
                    <a:pt x="2777" y="1410"/>
                    <a:pt x="2771" y="1408"/>
                    <a:pt x="2764" y="1402"/>
                  </a:cubicBezTo>
                  <a:cubicBezTo>
                    <a:pt x="2758" y="1405"/>
                    <a:pt x="2749" y="1408"/>
                    <a:pt x="2745" y="1433"/>
                  </a:cubicBezTo>
                  <a:cubicBezTo>
                    <a:pt x="2747" y="1447"/>
                    <a:pt x="2743" y="1456"/>
                    <a:pt x="2737" y="1456"/>
                  </a:cubicBezTo>
                  <a:cubicBezTo>
                    <a:pt x="2734" y="1456"/>
                    <a:pt x="2730" y="1453"/>
                    <a:pt x="2727" y="1446"/>
                  </a:cubicBezTo>
                  <a:lnTo>
                    <a:pt x="2720" y="1449"/>
                  </a:lnTo>
                  <a:cubicBezTo>
                    <a:pt x="2717" y="1474"/>
                    <a:pt x="2711" y="1477"/>
                    <a:pt x="2711" y="1477"/>
                  </a:cubicBezTo>
                  <a:cubicBezTo>
                    <a:pt x="2705" y="1465"/>
                    <a:pt x="2696" y="1454"/>
                    <a:pt x="2692" y="1454"/>
                  </a:cubicBezTo>
                  <a:cubicBezTo>
                    <a:pt x="2689" y="1454"/>
                    <a:pt x="2688" y="1457"/>
                    <a:pt x="2689" y="1464"/>
                  </a:cubicBezTo>
                  <a:cubicBezTo>
                    <a:pt x="2698" y="1483"/>
                    <a:pt x="2692" y="1486"/>
                    <a:pt x="2680" y="1493"/>
                  </a:cubicBezTo>
                  <a:cubicBezTo>
                    <a:pt x="2678" y="1492"/>
                    <a:pt x="2677" y="1492"/>
                    <a:pt x="2674" y="1492"/>
                  </a:cubicBezTo>
                  <a:cubicBezTo>
                    <a:pt x="2633" y="1492"/>
                    <a:pt x="2439" y="1594"/>
                    <a:pt x="2448" y="1609"/>
                  </a:cubicBezTo>
                  <a:lnTo>
                    <a:pt x="2429" y="1621"/>
                  </a:lnTo>
                  <a:lnTo>
                    <a:pt x="2410" y="1630"/>
                  </a:lnTo>
                  <a:cubicBezTo>
                    <a:pt x="2404" y="1619"/>
                    <a:pt x="2398" y="1614"/>
                    <a:pt x="2391" y="1614"/>
                  </a:cubicBezTo>
                  <a:cubicBezTo>
                    <a:pt x="2377" y="1614"/>
                    <a:pt x="2363" y="1636"/>
                    <a:pt x="2357" y="1656"/>
                  </a:cubicBezTo>
                  <a:cubicBezTo>
                    <a:pt x="2360" y="1678"/>
                    <a:pt x="2354" y="1681"/>
                    <a:pt x="2347" y="1684"/>
                  </a:cubicBezTo>
                  <a:cubicBezTo>
                    <a:pt x="2339" y="1668"/>
                    <a:pt x="2329" y="1661"/>
                    <a:pt x="2322" y="1661"/>
                  </a:cubicBezTo>
                  <a:cubicBezTo>
                    <a:pt x="2312" y="1661"/>
                    <a:pt x="2305" y="1670"/>
                    <a:pt x="2304" y="1684"/>
                  </a:cubicBezTo>
                  <a:cubicBezTo>
                    <a:pt x="2312" y="1705"/>
                    <a:pt x="2313" y="1716"/>
                    <a:pt x="2310" y="1716"/>
                  </a:cubicBezTo>
                  <a:cubicBezTo>
                    <a:pt x="2307" y="1716"/>
                    <a:pt x="2300" y="1708"/>
                    <a:pt x="2291" y="1690"/>
                  </a:cubicBezTo>
                  <a:cubicBezTo>
                    <a:pt x="2283" y="1675"/>
                    <a:pt x="2277" y="1667"/>
                    <a:pt x="2273" y="1667"/>
                  </a:cubicBezTo>
                  <a:cubicBezTo>
                    <a:pt x="2267" y="1667"/>
                    <a:pt x="2266" y="1684"/>
                    <a:pt x="2275" y="1721"/>
                  </a:cubicBezTo>
                  <a:cubicBezTo>
                    <a:pt x="2277" y="1733"/>
                    <a:pt x="2278" y="1739"/>
                    <a:pt x="2276" y="1739"/>
                  </a:cubicBezTo>
                  <a:cubicBezTo>
                    <a:pt x="2274" y="1739"/>
                    <a:pt x="2270" y="1735"/>
                    <a:pt x="2263" y="1728"/>
                  </a:cubicBezTo>
                  <a:cubicBezTo>
                    <a:pt x="2247" y="1710"/>
                    <a:pt x="2238" y="1704"/>
                    <a:pt x="2235" y="1704"/>
                  </a:cubicBezTo>
                  <a:cubicBezTo>
                    <a:pt x="2233" y="1704"/>
                    <a:pt x="2234" y="1708"/>
                    <a:pt x="2238" y="1715"/>
                  </a:cubicBezTo>
                  <a:cubicBezTo>
                    <a:pt x="2246" y="1738"/>
                    <a:pt x="2248" y="1749"/>
                    <a:pt x="2244" y="1749"/>
                  </a:cubicBezTo>
                  <a:cubicBezTo>
                    <a:pt x="2240" y="1749"/>
                    <a:pt x="2232" y="1742"/>
                    <a:pt x="2219" y="1728"/>
                  </a:cubicBezTo>
                  <a:cubicBezTo>
                    <a:pt x="2204" y="1713"/>
                    <a:pt x="2197" y="1705"/>
                    <a:pt x="2194" y="1705"/>
                  </a:cubicBezTo>
                  <a:lnTo>
                    <a:pt x="2194" y="1705"/>
                  </a:lnTo>
                  <a:cubicBezTo>
                    <a:pt x="2190" y="1705"/>
                    <a:pt x="2194" y="1715"/>
                    <a:pt x="2200" y="1737"/>
                  </a:cubicBezTo>
                  <a:cubicBezTo>
                    <a:pt x="2208" y="1762"/>
                    <a:pt x="2202" y="1776"/>
                    <a:pt x="2189" y="1776"/>
                  </a:cubicBezTo>
                  <a:cubicBezTo>
                    <a:pt x="2181" y="1776"/>
                    <a:pt x="2171" y="1770"/>
                    <a:pt x="2159" y="1756"/>
                  </a:cubicBezTo>
                  <a:cubicBezTo>
                    <a:pt x="2159" y="1756"/>
                    <a:pt x="2158" y="1756"/>
                    <a:pt x="2157" y="1756"/>
                  </a:cubicBezTo>
                  <a:cubicBezTo>
                    <a:pt x="2153" y="1756"/>
                    <a:pt x="2148" y="1753"/>
                    <a:pt x="2145" y="1753"/>
                  </a:cubicBezTo>
                  <a:cubicBezTo>
                    <a:pt x="2143" y="1753"/>
                    <a:pt x="2143" y="1755"/>
                    <a:pt x="2147" y="1762"/>
                  </a:cubicBezTo>
                  <a:lnTo>
                    <a:pt x="2131" y="1750"/>
                  </a:lnTo>
                  <a:lnTo>
                    <a:pt x="2119" y="1756"/>
                  </a:lnTo>
                  <a:lnTo>
                    <a:pt x="2128" y="1775"/>
                  </a:lnTo>
                  <a:cubicBezTo>
                    <a:pt x="2094" y="1778"/>
                    <a:pt x="2059" y="1787"/>
                    <a:pt x="2028" y="1803"/>
                  </a:cubicBezTo>
                  <a:cubicBezTo>
                    <a:pt x="1956" y="1837"/>
                    <a:pt x="1940" y="1844"/>
                    <a:pt x="1959" y="1859"/>
                  </a:cubicBezTo>
                  <a:cubicBezTo>
                    <a:pt x="1973" y="1878"/>
                    <a:pt x="1975" y="1888"/>
                    <a:pt x="1970" y="1888"/>
                  </a:cubicBezTo>
                  <a:cubicBezTo>
                    <a:pt x="1967" y="1888"/>
                    <a:pt x="1958" y="1881"/>
                    <a:pt x="1946" y="1866"/>
                  </a:cubicBezTo>
                  <a:cubicBezTo>
                    <a:pt x="1945" y="1866"/>
                    <a:pt x="1943" y="1866"/>
                    <a:pt x="1941" y="1866"/>
                  </a:cubicBezTo>
                  <a:cubicBezTo>
                    <a:pt x="1934" y="1866"/>
                    <a:pt x="1923" y="1863"/>
                    <a:pt x="1914" y="1863"/>
                  </a:cubicBezTo>
                  <a:cubicBezTo>
                    <a:pt x="1910" y="1863"/>
                    <a:pt x="1906" y="1864"/>
                    <a:pt x="1902" y="1866"/>
                  </a:cubicBezTo>
                  <a:cubicBezTo>
                    <a:pt x="1896" y="1869"/>
                    <a:pt x="1890" y="1872"/>
                    <a:pt x="1884" y="1872"/>
                  </a:cubicBezTo>
                  <a:cubicBezTo>
                    <a:pt x="1877" y="1872"/>
                    <a:pt x="1871" y="1869"/>
                    <a:pt x="1865" y="1859"/>
                  </a:cubicBezTo>
                  <a:lnTo>
                    <a:pt x="1859" y="1862"/>
                  </a:lnTo>
                  <a:cubicBezTo>
                    <a:pt x="1867" y="1895"/>
                    <a:pt x="1842" y="1921"/>
                    <a:pt x="1811" y="1921"/>
                  </a:cubicBezTo>
                  <a:cubicBezTo>
                    <a:pt x="1806" y="1921"/>
                    <a:pt x="1801" y="1920"/>
                    <a:pt x="1796" y="1919"/>
                  </a:cubicBezTo>
                  <a:cubicBezTo>
                    <a:pt x="1783" y="1925"/>
                    <a:pt x="1777" y="1928"/>
                    <a:pt x="1774" y="1953"/>
                  </a:cubicBezTo>
                  <a:cubicBezTo>
                    <a:pt x="1772" y="1967"/>
                    <a:pt x="1771" y="1973"/>
                    <a:pt x="1768" y="1973"/>
                  </a:cubicBezTo>
                  <a:cubicBezTo>
                    <a:pt x="1766" y="1973"/>
                    <a:pt x="1762" y="1970"/>
                    <a:pt x="1755" y="1963"/>
                  </a:cubicBezTo>
                  <a:cubicBezTo>
                    <a:pt x="1752" y="1955"/>
                    <a:pt x="1742" y="1951"/>
                    <a:pt x="1732" y="1951"/>
                  </a:cubicBezTo>
                  <a:cubicBezTo>
                    <a:pt x="1717" y="1951"/>
                    <a:pt x="1703" y="1962"/>
                    <a:pt x="1714" y="1985"/>
                  </a:cubicBezTo>
                  <a:lnTo>
                    <a:pt x="1699" y="1969"/>
                  </a:lnTo>
                  <a:cubicBezTo>
                    <a:pt x="1695" y="1965"/>
                    <a:pt x="1692" y="1964"/>
                    <a:pt x="1691" y="1964"/>
                  </a:cubicBezTo>
                  <a:cubicBezTo>
                    <a:pt x="1685" y="1964"/>
                    <a:pt x="1688" y="1980"/>
                    <a:pt x="1696" y="1994"/>
                  </a:cubicBezTo>
                  <a:cubicBezTo>
                    <a:pt x="1705" y="2012"/>
                    <a:pt x="1708" y="2022"/>
                    <a:pt x="1705" y="2022"/>
                  </a:cubicBezTo>
                  <a:cubicBezTo>
                    <a:pt x="1702" y="2022"/>
                    <a:pt x="1692" y="2010"/>
                    <a:pt x="1674" y="1981"/>
                  </a:cubicBezTo>
                  <a:cubicBezTo>
                    <a:pt x="1663" y="1961"/>
                    <a:pt x="1656" y="1952"/>
                    <a:pt x="1653" y="1952"/>
                  </a:cubicBezTo>
                  <a:lnTo>
                    <a:pt x="1653" y="1952"/>
                  </a:lnTo>
                  <a:cubicBezTo>
                    <a:pt x="1651" y="1952"/>
                    <a:pt x="1652" y="1957"/>
                    <a:pt x="1658" y="1966"/>
                  </a:cubicBezTo>
                  <a:cubicBezTo>
                    <a:pt x="1660" y="1983"/>
                    <a:pt x="1663" y="1999"/>
                    <a:pt x="1655" y="1999"/>
                  </a:cubicBezTo>
                  <a:cubicBezTo>
                    <a:pt x="1653" y="1999"/>
                    <a:pt x="1650" y="1998"/>
                    <a:pt x="1646" y="1994"/>
                  </a:cubicBezTo>
                  <a:lnTo>
                    <a:pt x="1646" y="1994"/>
                  </a:lnTo>
                  <a:cubicBezTo>
                    <a:pt x="1639" y="1997"/>
                    <a:pt x="1633" y="2003"/>
                    <a:pt x="1655" y="2038"/>
                  </a:cubicBezTo>
                  <a:cubicBezTo>
                    <a:pt x="1664" y="2057"/>
                    <a:pt x="1658" y="2060"/>
                    <a:pt x="1652" y="2063"/>
                  </a:cubicBezTo>
                  <a:cubicBezTo>
                    <a:pt x="1642" y="2050"/>
                    <a:pt x="1639" y="2038"/>
                    <a:pt x="1636" y="2022"/>
                  </a:cubicBezTo>
                  <a:lnTo>
                    <a:pt x="1624" y="2032"/>
                  </a:lnTo>
                  <a:cubicBezTo>
                    <a:pt x="1623" y="2032"/>
                    <a:pt x="1622" y="2032"/>
                    <a:pt x="1621" y="2032"/>
                  </a:cubicBezTo>
                  <a:cubicBezTo>
                    <a:pt x="1613" y="2032"/>
                    <a:pt x="1594" y="2020"/>
                    <a:pt x="1586" y="2003"/>
                  </a:cubicBezTo>
                  <a:cubicBezTo>
                    <a:pt x="1579" y="1998"/>
                    <a:pt x="1574" y="1994"/>
                    <a:pt x="1571" y="1994"/>
                  </a:cubicBezTo>
                  <a:cubicBezTo>
                    <a:pt x="1567" y="1994"/>
                    <a:pt x="1571" y="2004"/>
                    <a:pt x="1589" y="2025"/>
                  </a:cubicBezTo>
                  <a:cubicBezTo>
                    <a:pt x="1608" y="2063"/>
                    <a:pt x="1608" y="2063"/>
                    <a:pt x="1595" y="2069"/>
                  </a:cubicBezTo>
                  <a:cubicBezTo>
                    <a:pt x="1593" y="2070"/>
                    <a:pt x="1591" y="2072"/>
                    <a:pt x="1588" y="2072"/>
                  </a:cubicBezTo>
                  <a:cubicBezTo>
                    <a:pt x="1583" y="2072"/>
                    <a:pt x="1578" y="2068"/>
                    <a:pt x="1570" y="2057"/>
                  </a:cubicBezTo>
                  <a:cubicBezTo>
                    <a:pt x="1564" y="2045"/>
                    <a:pt x="1562" y="2040"/>
                    <a:pt x="1558" y="2040"/>
                  </a:cubicBezTo>
                  <a:cubicBezTo>
                    <a:pt x="1556" y="2040"/>
                    <a:pt x="1553" y="2042"/>
                    <a:pt x="1548" y="2044"/>
                  </a:cubicBezTo>
                  <a:cubicBezTo>
                    <a:pt x="1530" y="2057"/>
                    <a:pt x="1539" y="2119"/>
                    <a:pt x="1551" y="2160"/>
                  </a:cubicBezTo>
                  <a:cubicBezTo>
                    <a:pt x="1561" y="2179"/>
                    <a:pt x="1566" y="2189"/>
                    <a:pt x="1565" y="2189"/>
                  </a:cubicBezTo>
                  <a:cubicBezTo>
                    <a:pt x="1564" y="2189"/>
                    <a:pt x="1557" y="2180"/>
                    <a:pt x="1545" y="2163"/>
                  </a:cubicBezTo>
                  <a:cubicBezTo>
                    <a:pt x="1540" y="2153"/>
                    <a:pt x="1536" y="2149"/>
                    <a:pt x="1532" y="2149"/>
                  </a:cubicBezTo>
                  <a:cubicBezTo>
                    <a:pt x="1529" y="2149"/>
                    <a:pt x="1526" y="2151"/>
                    <a:pt x="1523" y="2154"/>
                  </a:cubicBezTo>
                  <a:cubicBezTo>
                    <a:pt x="1514" y="2135"/>
                    <a:pt x="1520" y="2132"/>
                    <a:pt x="1526" y="2129"/>
                  </a:cubicBezTo>
                  <a:lnTo>
                    <a:pt x="1517" y="2110"/>
                  </a:lnTo>
                  <a:cubicBezTo>
                    <a:pt x="1504" y="2094"/>
                    <a:pt x="1496" y="2086"/>
                    <a:pt x="1492" y="2086"/>
                  </a:cubicBezTo>
                  <a:cubicBezTo>
                    <a:pt x="1487" y="2086"/>
                    <a:pt x="1488" y="2097"/>
                    <a:pt x="1495" y="2119"/>
                  </a:cubicBezTo>
                  <a:cubicBezTo>
                    <a:pt x="1497" y="2131"/>
                    <a:pt x="1498" y="2137"/>
                    <a:pt x="1495" y="2137"/>
                  </a:cubicBezTo>
                  <a:cubicBezTo>
                    <a:pt x="1494" y="2137"/>
                    <a:pt x="1490" y="2133"/>
                    <a:pt x="1483" y="2126"/>
                  </a:cubicBezTo>
                  <a:cubicBezTo>
                    <a:pt x="1472" y="2115"/>
                    <a:pt x="1461" y="2105"/>
                    <a:pt x="1459" y="2105"/>
                  </a:cubicBezTo>
                  <a:lnTo>
                    <a:pt x="1459" y="2105"/>
                  </a:lnTo>
                  <a:cubicBezTo>
                    <a:pt x="1457" y="2105"/>
                    <a:pt x="1458" y="2107"/>
                    <a:pt x="1461" y="2113"/>
                  </a:cubicBezTo>
                  <a:cubicBezTo>
                    <a:pt x="1458" y="2114"/>
                    <a:pt x="1455" y="2114"/>
                    <a:pt x="1453" y="2114"/>
                  </a:cubicBezTo>
                  <a:cubicBezTo>
                    <a:pt x="1445" y="2114"/>
                    <a:pt x="1437" y="2111"/>
                    <a:pt x="1432" y="2107"/>
                  </a:cubicBezTo>
                  <a:cubicBezTo>
                    <a:pt x="1417" y="2113"/>
                    <a:pt x="1410" y="2116"/>
                    <a:pt x="1420" y="2135"/>
                  </a:cubicBezTo>
                  <a:cubicBezTo>
                    <a:pt x="1432" y="2154"/>
                    <a:pt x="1423" y="2157"/>
                    <a:pt x="1417" y="2160"/>
                  </a:cubicBezTo>
                  <a:cubicBezTo>
                    <a:pt x="1410" y="2163"/>
                    <a:pt x="1404" y="2166"/>
                    <a:pt x="1414" y="2185"/>
                  </a:cubicBezTo>
                  <a:cubicBezTo>
                    <a:pt x="1423" y="2204"/>
                    <a:pt x="1426" y="2223"/>
                    <a:pt x="1414" y="2232"/>
                  </a:cubicBezTo>
                  <a:cubicBezTo>
                    <a:pt x="1412" y="2244"/>
                    <a:pt x="1411" y="2250"/>
                    <a:pt x="1409" y="2250"/>
                  </a:cubicBezTo>
                  <a:cubicBezTo>
                    <a:pt x="1405" y="2250"/>
                    <a:pt x="1399" y="2241"/>
                    <a:pt x="1385" y="2223"/>
                  </a:cubicBezTo>
                  <a:cubicBezTo>
                    <a:pt x="1380" y="2211"/>
                    <a:pt x="1375" y="2208"/>
                    <a:pt x="1371" y="2208"/>
                  </a:cubicBezTo>
                  <a:cubicBezTo>
                    <a:pt x="1368" y="2208"/>
                    <a:pt x="1366" y="2209"/>
                    <a:pt x="1363" y="2210"/>
                  </a:cubicBezTo>
                  <a:cubicBezTo>
                    <a:pt x="1363" y="2210"/>
                    <a:pt x="1363" y="2211"/>
                    <a:pt x="1361" y="2211"/>
                  </a:cubicBezTo>
                  <a:cubicBezTo>
                    <a:pt x="1358" y="2211"/>
                    <a:pt x="1350" y="2209"/>
                    <a:pt x="1338" y="2198"/>
                  </a:cubicBezTo>
                  <a:cubicBezTo>
                    <a:pt x="1335" y="2195"/>
                    <a:pt x="1333" y="2194"/>
                    <a:pt x="1331" y="2194"/>
                  </a:cubicBezTo>
                  <a:lnTo>
                    <a:pt x="1331" y="2194"/>
                  </a:lnTo>
                  <a:cubicBezTo>
                    <a:pt x="1327" y="2194"/>
                    <a:pt x="1334" y="2208"/>
                    <a:pt x="1342" y="2220"/>
                  </a:cubicBezTo>
                  <a:lnTo>
                    <a:pt x="1363" y="2257"/>
                  </a:lnTo>
                  <a:cubicBezTo>
                    <a:pt x="1363" y="2257"/>
                    <a:pt x="1363" y="2257"/>
                    <a:pt x="1362" y="2257"/>
                  </a:cubicBezTo>
                  <a:cubicBezTo>
                    <a:pt x="1352" y="2257"/>
                    <a:pt x="1329" y="2228"/>
                    <a:pt x="1320" y="2210"/>
                  </a:cubicBezTo>
                  <a:cubicBezTo>
                    <a:pt x="1307" y="2193"/>
                    <a:pt x="1301" y="2185"/>
                    <a:pt x="1300" y="2185"/>
                  </a:cubicBezTo>
                  <a:lnTo>
                    <a:pt x="1300" y="2185"/>
                  </a:lnTo>
                  <a:cubicBezTo>
                    <a:pt x="1299" y="2185"/>
                    <a:pt x="1304" y="2194"/>
                    <a:pt x="1313" y="2213"/>
                  </a:cubicBezTo>
                  <a:cubicBezTo>
                    <a:pt x="1321" y="2228"/>
                    <a:pt x="1324" y="2245"/>
                    <a:pt x="1314" y="2245"/>
                  </a:cubicBezTo>
                  <a:cubicBezTo>
                    <a:pt x="1312" y="2245"/>
                    <a:pt x="1308" y="2244"/>
                    <a:pt x="1304" y="2242"/>
                  </a:cubicBezTo>
                  <a:cubicBezTo>
                    <a:pt x="1298" y="2245"/>
                    <a:pt x="1291" y="2248"/>
                    <a:pt x="1284" y="2248"/>
                  </a:cubicBezTo>
                  <a:cubicBezTo>
                    <a:pt x="1277" y="2248"/>
                    <a:pt x="1271" y="2245"/>
                    <a:pt x="1266" y="2235"/>
                  </a:cubicBezTo>
                  <a:cubicBezTo>
                    <a:pt x="1262" y="2231"/>
                    <a:pt x="1259" y="2230"/>
                    <a:pt x="1257" y="2230"/>
                  </a:cubicBezTo>
                  <a:cubicBezTo>
                    <a:pt x="1252" y="2230"/>
                    <a:pt x="1254" y="2242"/>
                    <a:pt x="1254" y="2242"/>
                  </a:cubicBezTo>
                  <a:cubicBezTo>
                    <a:pt x="1256" y="2257"/>
                    <a:pt x="1253" y="2263"/>
                    <a:pt x="1242" y="2263"/>
                  </a:cubicBezTo>
                  <a:cubicBezTo>
                    <a:pt x="1237" y="2263"/>
                    <a:pt x="1231" y="2262"/>
                    <a:pt x="1222" y="2260"/>
                  </a:cubicBezTo>
                  <a:cubicBezTo>
                    <a:pt x="1199" y="2251"/>
                    <a:pt x="1186" y="2246"/>
                    <a:pt x="1180" y="2246"/>
                  </a:cubicBezTo>
                  <a:cubicBezTo>
                    <a:pt x="1173" y="2246"/>
                    <a:pt x="1177" y="2255"/>
                    <a:pt x="1188" y="2276"/>
                  </a:cubicBezTo>
                  <a:cubicBezTo>
                    <a:pt x="1194" y="2287"/>
                    <a:pt x="1199" y="2298"/>
                    <a:pt x="1197" y="2298"/>
                  </a:cubicBezTo>
                  <a:cubicBezTo>
                    <a:pt x="1196" y="2298"/>
                    <a:pt x="1192" y="2293"/>
                    <a:pt x="1182" y="2279"/>
                  </a:cubicBezTo>
                  <a:cubicBezTo>
                    <a:pt x="1178" y="2276"/>
                    <a:pt x="1175" y="2274"/>
                    <a:pt x="1173" y="2274"/>
                  </a:cubicBezTo>
                  <a:cubicBezTo>
                    <a:pt x="1167" y="2274"/>
                    <a:pt x="1168" y="2291"/>
                    <a:pt x="1166" y="2311"/>
                  </a:cubicBezTo>
                  <a:cubicBezTo>
                    <a:pt x="1172" y="2339"/>
                    <a:pt x="1185" y="2364"/>
                    <a:pt x="1197" y="2389"/>
                  </a:cubicBezTo>
                  <a:cubicBezTo>
                    <a:pt x="1212" y="2412"/>
                    <a:pt x="1217" y="2419"/>
                    <a:pt x="1211" y="2419"/>
                  </a:cubicBezTo>
                  <a:cubicBezTo>
                    <a:pt x="1208" y="2419"/>
                    <a:pt x="1203" y="2417"/>
                    <a:pt x="1194" y="2414"/>
                  </a:cubicBezTo>
                  <a:cubicBezTo>
                    <a:pt x="1194" y="2414"/>
                    <a:pt x="1193" y="2414"/>
                    <a:pt x="1192" y="2414"/>
                  </a:cubicBezTo>
                  <a:cubicBezTo>
                    <a:pt x="1185" y="2414"/>
                    <a:pt x="1171" y="2400"/>
                    <a:pt x="1163" y="2383"/>
                  </a:cubicBezTo>
                  <a:cubicBezTo>
                    <a:pt x="1153" y="2364"/>
                    <a:pt x="1160" y="2361"/>
                    <a:pt x="1160" y="2361"/>
                  </a:cubicBezTo>
                  <a:lnTo>
                    <a:pt x="1166" y="2358"/>
                  </a:lnTo>
                  <a:cubicBezTo>
                    <a:pt x="1158" y="2341"/>
                    <a:pt x="1150" y="2325"/>
                    <a:pt x="1138" y="2325"/>
                  </a:cubicBezTo>
                  <a:cubicBezTo>
                    <a:pt x="1136" y="2325"/>
                    <a:pt x="1134" y="2325"/>
                    <a:pt x="1132" y="2326"/>
                  </a:cubicBezTo>
                  <a:cubicBezTo>
                    <a:pt x="1125" y="2321"/>
                    <a:pt x="1121" y="2319"/>
                    <a:pt x="1118" y="2319"/>
                  </a:cubicBezTo>
                  <a:cubicBezTo>
                    <a:pt x="1113" y="2319"/>
                    <a:pt x="1113" y="2324"/>
                    <a:pt x="1119" y="2336"/>
                  </a:cubicBezTo>
                  <a:cubicBezTo>
                    <a:pt x="1112" y="2328"/>
                    <a:pt x="1105" y="2326"/>
                    <a:pt x="1099" y="2326"/>
                  </a:cubicBezTo>
                  <a:cubicBezTo>
                    <a:pt x="1092" y="2326"/>
                    <a:pt x="1085" y="2329"/>
                    <a:pt x="1078" y="2332"/>
                  </a:cubicBezTo>
                  <a:cubicBezTo>
                    <a:pt x="1068" y="2336"/>
                    <a:pt x="1057" y="2342"/>
                    <a:pt x="1046" y="2342"/>
                  </a:cubicBezTo>
                  <a:cubicBezTo>
                    <a:pt x="1040" y="2342"/>
                    <a:pt x="1034" y="2340"/>
                    <a:pt x="1028" y="2336"/>
                  </a:cubicBezTo>
                  <a:cubicBezTo>
                    <a:pt x="1016" y="2342"/>
                    <a:pt x="1009" y="2345"/>
                    <a:pt x="1019" y="2364"/>
                  </a:cubicBezTo>
                  <a:cubicBezTo>
                    <a:pt x="1031" y="2385"/>
                    <a:pt x="1032" y="2395"/>
                    <a:pt x="1030" y="2395"/>
                  </a:cubicBezTo>
                  <a:cubicBezTo>
                    <a:pt x="1028" y="2395"/>
                    <a:pt x="1025" y="2392"/>
                    <a:pt x="1022" y="2386"/>
                  </a:cubicBezTo>
                  <a:cubicBezTo>
                    <a:pt x="1014" y="2374"/>
                    <a:pt x="998" y="2369"/>
                    <a:pt x="980" y="2369"/>
                  </a:cubicBezTo>
                  <a:cubicBezTo>
                    <a:pt x="945" y="2369"/>
                    <a:pt x="904" y="2390"/>
                    <a:pt x="912" y="2417"/>
                  </a:cubicBezTo>
                  <a:lnTo>
                    <a:pt x="900" y="2423"/>
                  </a:lnTo>
                  <a:cubicBezTo>
                    <a:pt x="895" y="2421"/>
                    <a:pt x="889" y="2419"/>
                    <a:pt x="883" y="2419"/>
                  </a:cubicBezTo>
                  <a:cubicBezTo>
                    <a:pt x="862" y="2419"/>
                    <a:pt x="838" y="2434"/>
                    <a:pt x="840" y="2452"/>
                  </a:cubicBezTo>
                  <a:lnTo>
                    <a:pt x="821" y="2464"/>
                  </a:lnTo>
                  <a:cubicBezTo>
                    <a:pt x="813" y="2459"/>
                    <a:pt x="807" y="2457"/>
                    <a:pt x="803" y="2457"/>
                  </a:cubicBezTo>
                  <a:cubicBezTo>
                    <a:pt x="796" y="2457"/>
                    <a:pt x="794" y="2463"/>
                    <a:pt x="796" y="2477"/>
                  </a:cubicBezTo>
                  <a:cubicBezTo>
                    <a:pt x="798" y="2492"/>
                    <a:pt x="804" y="2506"/>
                    <a:pt x="803" y="2506"/>
                  </a:cubicBezTo>
                  <a:cubicBezTo>
                    <a:pt x="803" y="2506"/>
                    <a:pt x="802" y="2504"/>
                    <a:pt x="799" y="2499"/>
                  </a:cubicBezTo>
                  <a:cubicBezTo>
                    <a:pt x="795" y="2490"/>
                    <a:pt x="790" y="2487"/>
                    <a:pt x="784" y="2487"/>
                  </a:cubicBezTo>
                  <a:cubicBezTo>
                    <a:pt x="775" y="2487"/>
                    <a:pt x="765" y="2492"/>
                    <a:pt x="749" y="2499"/>
                  </a:cubicBezTo>
                  <a:cubicBezTo>
                    <a:pt x="724" y="2514"/>
                    <a:pt x="724" y="2514"/>
                    <a:pt x="740" y="2527"/>
                  </a:cubicBezTo>
                  <a:cubicBezTo>
                    <a:pt x="733" y="2541"/>
                    <a:pt x="728" y="2546"/>
                    <a:pt x="723" y="2546"/>
                  </a:cubicBezTo>
                  <a:cubicBezTo>
                    <a:pt x="717" y="2546"/>
                    <a:pt x="711" y="2535"/>
                    <a:pt x="705" y="2524"/>
                  </a:cubicBezTo>
                  <a:cubicBezTo>
                    <a:pt x="699" y="2506"/>
                    <a:pt x="693" y="2498"/>
                    <a:pt x="690" y="2498"/>
                  </a:cubicBezTo>
                  <a:lnTo>
                    <a:pt x="690" y="2498"/>
                  </a:lnTo>
                  <a:cubicBezTo>
                    <a:pt x="685" y="2498"/>
                    <a:pt x="686" y="2514"/>
                    <a:pt x="699" y="2549"/>
                  </a:cubicBezTo>
                  <a:cubicBezTo>
                    <a:pt x="709" y="2575"/>
                    <a:pt x="706" y="2587"/>
                    <a:pt x="700" y="2587"/>
                  </a:cubicBezTo>
                  <a:cubicBezTo>
                    <a:pt x="697" y="2587"/>
                    <a:pt x="693" y="2584"/>
                    <a:pt x="690" y="2577"/>
                  </a:cubicBezTo>
                  <a:cubicBezTo>
                    <a:pt x="680" y="2558"/>
                    <a:pt x="687" y="2555"/>
                    <a:pt x="693" y="2552"/>
                  </a:cubicBezTo>
                  <a:lnTo>
                    <a:pt x="674" y="2514"/>
                  </a:lnTo>
                  <a:cubicBezTo>
                    <a:pt x="668" y="2517"/>
                    <a:pt x="668" y="2517"/>
                    <a:pt x="671" y="2539"/>
                  </a:cubicBezTo>
                  <a:cubicBezTo>
                    <a:pt x="671" y="2539"/>
                    <a:pt x="665" y="2542"/>
                    <a:pt x="668" y="2564"/>
                  </a:cubicBezTo>
                  <a:cubicBezTo>
                    <a:pt x="671" y="2586"/>
                    <a:pt x="680" y="2605"/>
                    <a:pt x="696" y="2621"/>
                  </a:cubicBezTo>
                  <a:cubicBezTo>
                    <a:pt x="715" y="2636"/>
                    <a:pt x="708" y="2640"/>
                    <a:pt x="699" y="2643"/>
                  </a:cubicBezTo>
                  <a:cubicBezTo>
                    <a:pt x="680" y="2633"/>
                    <a:pt x="668" y="2611"/>
                    <a:pt x="665" y="2589"/>
                  </a:cubicBezTo>
                  <a:cubicBezTo>
                    <a:pt x="671" y="2586"/>
                    <a:pt x="661" y="2568"/>
                    <a:pt x="652" y="2549"/>
                  </a:cubicBezTo>
                  <a:cubicBezTo>
                    <a:pt x="651" y="2546"/>
                    <a:pt x="649" y="2545"/>
                    <a:pt x="648" y="2545"/>
                  </a:cubicBezTo>
                  <a:cubicBezTo>
                    <a:pt x="640" y="2545"/>
                    <a:pt x="632" y="2591"/>
                    <a:pt x="643" y="2624"/>
                  </a:cubicBezTo>
                  <a:cubicBezTo>
                    <a:pt x="640" y="2619"/>
                    <a:pt x="637" y="2613"/>
                    <a:pt x="633" y="2605"/>
                  </a:cubicBezTo>
                  <a:cubicBezTo>
                    <a:pt x="627" y="2598"/>
                    <a:pt x="622" y="2595"/>
                    <a:pt x="616" y="2595"/>
                  </a:cubicBezTo>
                  <a:cubicBezTo>
                    <a:pt x="609" y="2595"/>
                    <a:pt x="602" y="2599"/>
                    <a:pt x="596" y="2602"/>
                  </a:cubicBezTo>
                  <a:cubicBezTo>
                    <a:pt x="583" y="2608"/>
                    <a:pt x="577" y="2611"/>
                    <a:pt x="586" y="2630"/>
                  </a:cubicBezTo>
                  <a:cubicBezTo>
                    <a:pt x="596" y="2649"/>
                    <a:pt x="605" y="2668"/>
                    <a:pt x="599" y="2671"/>
                  </a:cubicBezTo>
                  <a:cubicBezTo>
                    <a:pt x="599" y="2671"/>
                    <a:pt x="600" y="2671"/>
                    <a:pt x="600" y="2671"/>
                  </a:cubicBezTo>
                  <a:cubicBezTo>
                    <a:pt x="606" y="2671"/>
                    <a:pt x="615" y="2688"/>
                    <a:pt x="624" y="2702"/>
                  </a:cubicBezTo>
                  <a:cubicBezTo>
                    <a:pt x="611" y="2696"/>
                    <a:pt x="599" y="2687"/>
                    <a:pt x="586" y="2677"/>
                  </a:cubicBezTo>
                  <a:cubicBezTo>
                    <a:pt x="564" y="2655"/>
                    <a:pt x="545" y="2642"/>
                    <a:pt x="527" y="2642"/>
                  </a:cubicBezTo>
                  <a:cubicBezTo>
                    <a:pt x="519" y="2642"/>
                    <a:pt x="512" y="2644"/>
                    <a:pt x="505" y="2649"/>
                  </a:cubicBezTo>
                  <a:cubicBezTo>
                    <a:pt x="497" y="2653"/>
                    <a:pt x="487" y="2658"/>
                    <a:pt x="476" y="2658"/>
                  </a:cubicBezTo>
                  <a:cubicBezTo>
                    <a:pt x="468" y="2658"/>
                    <a:pt x="461" y="2655"/>
                    <a:pt x="455" y="2649"/>
                  </a:cubicBezTo>
                  <a:cubicBezTo>
                    <a:pt x="442" y="2655"/>
                    <a:pt x="436" y="2658"/>
                    <a:pt x="445" y="2677"/>
                  </a:cubicBezTo>
                  <a:lnTo>
                    <a:pt x="433" y="2683"/>
                  </a:lnTo>
                  <a:cubicBezTo>
                    <a:pt x="427" y="2679"/>
                    <a:pt x="422" y="2677"/>
                    <a:pt x="417" y="2677"/>
                  </a:cubicBezTo>
                  <a:cubicBezTo>
                    <a:pt x="409" y="2677"/>
                    <a:pt x="406" y="2684"/>
                    <a:pt x="414" y="2696"/>
                  </a:cubicBezTo>
                  <a:cubicBezTo>
                    <a:pt x="415" y="2705"/>
                    <a:pt x="413" y="2708"/>
                    <a:pt x="409" y="2708"/>
                  </a:cubicBezTo>
                  <a:cubicBezTo>
                    <a:pt x="404" y="2708"/>
                    <a:pt x="398" y="2705"/>
                    <a:pt x="394" y="2705"/>
                  </a:cubicBezTo>
                  <a:cubicBezTo>
                    <a:pt x="393" y="2705"/>
                    <a:pt x="393" y="2705"/>
                    <a:pt x="392" y="2705"/>
                  </a:cubicBezTo>
                  <a:cubicBezTo>
                    <a:pt x="378" y="2692"/>
                    <a:pt x="371" y="2684"/>
                    <a:pt x="369" y="2684"/>
                  </a:cubicBezTo>
                  <a:lnTo>
                    <a:pt x="369" y="2684"/>
                  </a:lnTo>
                  <a:cubicBezTo>
                    <a:pt x="367" y="2684"/>
                    <a:pt x="376" y="2697"/>
                    <a:pt x="395" y="2727"/>
                  </a:cubicBezTo>
                  <a:cubicBezTo>
                    <a:pt x="403" y="2744"/>
                    <a:pt x="423" y="2753"/>
                    <a:pt x="433" y="2753"/>
                  </a:cubicBezTo>
                  <a:cubicBezTo>
                    <a:pt x="434" y="2753"/>
                    <a:pt x="435" y="2753"/>
                    <a:pt x="436" y="2752"/>
                  </a:cubicBezTo>
                  <a:lnTo>
                    <a:pt x="455" y="2743"/>
                  </a:lnTo>
                  <a:lnTo>
                    <a:pt x="455" y="2743"/>
                  </a:lnTo>
                  <a:lnTo>
                    <a:pt x="445" y="2771"/>
                  </a:lnTo>
                  <a:cubicBezTo>
                    <a:pt x="439" y="2774"/>
                    <a:pt x="436" y="2799"/>
                    <a:pt x="445" y="2818"/>
                  </a:cubicBezTo>
                  <a:cubicBezTo>
                    <a:pt x="445" y="2818"/>
                    <a:pt x="455" y="2837"/>
                    <a:pt x="448" y="2840"/>
                  </a:cubicBezTo>
                  <a:lnTo>
                    <a:pt x="430" y="2803"/>
                  </a:lnTo>
                  <a:cubicBezTo>
                    <a:pt x="423" y="2784"/>
                    <a:pt x="417" y="2762"/>
                    <a:pt x="405" y="2746"/>
                  </a:cubicBezTo>
                  <a:cubicBezTo>
                    <a:pt x="391" y="2727"/>
                    <a:pt x="376" y="2716"/>
                    <a:pt x="369" y="2716"/>
                  </a:cubicBezTo>
                  <a:cubicBezTo>
                    <a:pt x="363" y="2716"/>
                    <a:pt x="362" y="2723"/>
                    <a:pt x="370" y="2740"/>
                  </a:cubicBezTo>
                  <a:cubicBezTo>
                    <a:pt x="368" y="2741"/>
                    <a:pt x="367" y="2741"/>
                    <a:pt x="365" y="2741"/>
                  </a:cubicBezTo>
                  <a:cubicBezTo>
                    <a:pt x="362" y="2741"/>
                    <a:pt x="359" y="2738"/>
                    <a:pt x="348" y="2727"/>
                  </a:cubicBezTo>
                  <a:cubicBezTo>
                    <a:pt x="345" y="2720"/>
                    <a:pt x="341" y="2716"/>
                    <a:pt x="339" y="2716"/>
                  </a:cubicBezTo>
                  <a:lnTo>
                    <a:pt x="339" y="2716"/>
                  </a:lnTo>
                  <a:cubicBezTo>
                    <a:pt x="335" y="2716"/>
                    <a:pt x="335" y="2727"/>
                    <a:pt x="345" y="2752"/>
                  </a:cubicBezTo>
                  <a:cubicBezTo>
                    <a:pt x="352" y="2774"/>
                    <a:pt x="353" y="2785"/>
                    <a:pt x="348" y="2785"/>
                  </a:cubicBezTo>
                  <a:cubicBezTo>
                    <a:pt x="344" y="2785"/>
                    <a:pt x="336" y="2778"/>
                    <a:pt x="323" y="2762"/>
                  </a:cubicBezTo>
                  <a:cubicBezTo>
                    <a:pt x="310" y="2750"/>
                    <a:pt x="298" y="2745"/>
                    <a:pt x="289" y="2745"/>
                  </a:cubicBezTo>
                  <a:cubicBezTo>
                    <a:pt x="277" y="2745"/>
                    <a:pt x="271" y="2754"/>
                    <a:pt x="276" y="2765"/>
                  </a:cubicBezTo>
                  <a:cubicBezTo>
                    <a:pt x="289" y="2791"/>
                    <a:pt x="284" y="2804"/>
                    <a:pt x="273" y="2804"/>
                  </a:cubicBezTo>
                  <a:cubicBezTo>
                    <a:pt x="269" y="2804"/>
                    <a:pt x="263" y="2801"/>
                    <a:pt x="257" y="2796"/>
                  </a:cubicBezTo>
                  <a:cubicBezTo>
                    <a:pt x="251" y="2790"/>
                    <a:pt x="246" y="2786"/>
                    <a:pt x="243" y="2786"/>
                  </a:cubicBezTo>
                  <a:cubicBezTo>
                    <a:pt x="238" y="2786"/>
                    <a:pt x="237" y="2793"/>
                    <a:pt x="238" y="2806"/>
                  </a:cubicBezTo>
                  <a:cubicBezTo>
                    <a:pt x="233" y="2794"/>
                    <a:pt x="224" y="2785"/>
                    <a:pt x="220" y="2785"/>
                  </a:cubicBezTo>
                  <a:cubicBezTo>
                    <a:pt x="217" y="2785"/>
                    <a:pt x="215" y="2788"/>
                    <a:pt x="216" y="2796"/>
                  </a:cubicBezTo>
                  <a:cubicBezTo>
                    <a:pt x="216" y="2796"/>
                    <a:pt x="210" y="2799"/>
                    <a:pt x="226" y="2812"/>
                  </a:cubicBezTo>
                  <a:cubicBezTo>
                    <a:pt x="226" y="2812"/>
                    <a:pt x="229" y="2834"/>
                    <a:pt x="232" y="2856"/>
                  </a:cubicBezTo>
                  <a:cubicBezTo>
                    <a:pt x="233" y="2856"/>
                    <a:pt x="233" y="2855"/>
                    <a:pt x="234" y="2855"/>
                  </a:cubicBezTo>
                  <a:cubicBezTo>
                    <a:pt x="240" y="2855"/>
                    <a:pt x="249" y="2873"/>
                    <a:pt x="257" y="2890"/>
                  </a:cubicBezTo>
                  <a:cubicBezTo>
                    <a:pt x="261" y="2897"/>
                    <a:pt x="260" y="2900"/>
                    <a:pt x="255" y="2900"/>
                  </a:cubicBezTo>
                  <a:cubicBezTo>
                    <a:pt x="244" y="2900"/>
                    <a:pt x="218" y="2887"/>
                    <a:pt x="191" y="2856"/>
                  </a:cubicBezTo>
                  <a:lnTo>
                    <a:pt x="157" y="2824"/>
                  </a:lnTo>
                  <a:lnTo>
                    <a:pt x="176" y="2862"/>
                  </a:lnTo>
                  <a:cubicBezTo>
                    <a:pt x="173" y="2863"/>
                    <a:pt x="171" y="2864"/>
                    <a:pt x="168" y="2864"/>
                  </a:cubicBezTo>
                  <a:cubicBezTo>
                    <a:pt x="164" y="2864"/>
                    <a:pt x="160" y="2861"/>
                    <a:pt x="154" y="2850"/>
                  </a:cubicBezTo>
                  <a:cubicBezTo>
                    <a:pt x="147" y="2836"/>
                    <a:pt x="145" y="2832"/>
                    <a:pt x="142" y="2832"/>
                  </a:cubicBezTo>
                  <a:cubicBezTo>
                    <a:pt x="141" y="2832"/>
                    <a:pt x="140" y="2833"/>
                    <a:pt x="138" y="2834"/>
                  </a:cubicBezTo>
                  <a:cubicBezTo>
                    <a:pt x="138" y="2834"/>
                    <a:pt x="132" y="2837"/>
                    <a:pt x="141" y="2856"/>
                  </a:cubicBezTo>
                  <a:cubicBezTo>
                    <a:pt x="153" y="2879"/>
                    <a:pt x="157" y="2888"/>
                    <a:pt x="155" y="2888"/>
                  </a:cubicBezTo>
                  <a:cubicBezTo>
                    <a:pt x="154" y="2888"/>
                    <a:pt x="151" y="2884"/>
                    <a:pt x="144" y="2878"/>
                  </a:cubicBezTo>
                  <a:cubicBezTo>
                    <a:pt x="133" y="2864"/>
                    <a:pt x="125" y="2856"/>
                    <a:pt x="121" y="2856"/>
                  </a:cubicBezTo>
                  <a:cubicBezTo>
                    <a:pt x="116" y="2856"/>
                    <a:pt x="117" y="2867"/>
                    <a:pt x="126" y="2887"/>
                  </a:cubicBezTo>
                  <a:cubicBezTo>
                    <a:pt x="135" y="2906"/>
                    <a:pt x="140" y="2916"/>
                    <a:pt x="139" y="2916"/>
                  </a:cubicBezTo>
                  <a:cubicBezTo>
                    <a:pt x="138" y="2916"/>
                    <a:pt x="132" y="2907"/>
                    <a:pt x="119" y="2890"/>
                  </a:cubicBezTo>
                  <a:cubicBezTo>
                    <a:pt x="108" y="2876"/>
                    <a:pt x="94" y="2862"/>
                    <a:pt x="87" y="2862"/>
                  </a:cubicBezTo>
                  <a:cubicBezTo>
                    <a:pt x="86" y="2862"/>
                    <a:pt x="85" y="2862"/>
                    <a:pt x="85" y="2862"/>
                  </a:cubicBezTo>
                  <a:lnTo>
                    <a:pt x="94" y="2881"/>
                  </a:lnTo>
                  <a:cubicBezTo>
                    <a:pt x="106" y="2905"/>
                    <a:pt x="108" y="2915"/>
                    <a:pt x="104" y="2915"/>
                  </a:cubicBezTo>
                  <a:cubicBezTo>
                    <a:pt x="101" y="2915"/>
                    <a:pt x="97" y="2912"/>
                    <a:pt x="91" y="2906"/>
                  </a:cubicBezTo>
                  <a:cubicBezTo>
                    <a:pt x="87" y="2898"/>
                    <a:pt x="84" y="2894"/>
                    <a:pt x="81" y="2894"/>
                  </a:cubicBezTo>
                  <a:cubicBezTo>
                    <a:pt x="77" y="2894"/>
                    <a:pt x="74" y="2901"/>
                    <a:pt x="72" y="2915"/>
                  </a:cubicBezTo>
                  <a:cubicBezTo>
                    <a:pt x="67" y="2918"/>
                    <a:pt x="63" y="2920"/>
                    <a:pt x="59" y="2920"/>
                  </a:cubicBezTo>
                  <a:cubicBezTo>
                    <a:pt x="54" y="2920"/>
                    <a:pt x="49" y="2917"/>
                    <a:pt x="44" y="2906"/>
                  </a:cubicBezTo>
                  <a:cubicBezTo>
                    <a:pt x="33" y="2889"/>
                    <a:pt x="28" y="2880"/>
                    <a:pt x="27" y="2880"/>
                  </a:cubicBezTo>
                  <a:lnTo>
                    <a:pt x="27" y="2880"/>
                  </a:lnTo>
                  <a:cubicBezTo>
                    <a:pt x="25" y="2880"/>
                    <a:pt x="28" y="2890"/>
                    <a:pt x="35" y="2909"/>
                  </a:cubicBezTo>
                  <a:cubicBezTo>
                    <a:pt x="37" y="2922"/>
                    <a:pt x="37" y="2928"/>
                    <a:pt x="33" y="2928"/>
                  </a:cubicBezTo>
                  <a:cubicBezTo>
                    <a:pt x="30" y="2928"/>
                    <a:pt x="25" y="2925"/>
                    <a:pt x="16" y="2922"/>
                  </a:cubicBezTo>
                  <a:cubicBezTo>
                    <a:pt x="9" y="2914"/>
                    <a:pt x="5" y="2911"/>
                    <a:pt x="3" y="2911"/>
                  </a:cubicBezTo>
                  <a:lnTo>
                    <a:pt x="3" y="2911"/>
                  </a:lnTo>
                  <a:cubicBezTo>
                    <a:pt x="1" y="2911"/>
                    <a:pt x="2" y="2916"/>
                    <a:pt x="3" y="2928"/>
                  </a:cubicBezTo>
                  <a:cubicBezTo>
                    <a:pt x="21" y="2960"/>
                    <a:pt x="30" y="2978"/>
                    <a:pt x="39" y="2978"/>
                  </a:cubicBezTo>
                  <a:cubicBezTo>
                    <a:pt x="40" y="2978"/>
                    <a:pt x="40" y="2978"/>
                    <a:pt x="41" y="2978"/>
                  </a:cubicBezTo>
                  <a:cubicBezTo>
                    <a:pt x="43" y="2977"/>
                    <a:pt x="44" y="2976"/>
                    <a:pt x="45" y="2976"/>
                  </a:cubicBezTo>
                  <a:cubicBezTo>
                    <a:pt x="48" y="2976"/>
                    <a:pt x="50" y="2980"/>
                    <a:pt x="57" y="2994"/>
                  </a:cubicBezTo>
                  <a:lnTo>
                    <a:pt x="44" y="3000"/>
                  </a:lnTo>
                  <a:cubicBezTo>
                    <a:pt x="35" y="3003"/>
                    <a:pt x="28" y="3006"/>
                    <a:pt x="25" y="3031"/>
                  </a:cubicBezTo>
                  <a:cubicBezTo>
                    <a:pt x="23" y="3051"/>
                    <a:pt x="34" y="3080"/>
                    <a:pt x="40" y="3080"/>
                  </a:cubicBezTo>
                  <a:cubicBezTo>
                    <a:pt x="42" y="3080"/>
                    <a:pt x="43" y="3078"/>
                    <a:pt x="44" y="3072"/>
                  </a:cubicBezTo>
                  <a:lnTo>
                    <a:pt x="60" y="3085"/>
                  </a:lnTo>
                  <a:cubicBezTo>
                    <a:pt x="75" y="3111"/>
                    <a:pt x="85" y="3124"/>
                    <a:pt x="89" y="3124"/>
                  </a:cubicBezTo>
                  <a:cubicBezTo>
                    <a:pt x="94" y="3124"/>
                    <a:pt x="90" y="3108"/>
                    <a:pt x="75" y="3078"/>
                  </a:cubicBezTo>
                  <a:cubicBezTo>
                    <a:pt x="58" y="3048"/>
                    <a:pt x="50" y="3035"/>
                    <a:pt x="52" y="3035"/>
                  </a:cubicBezTo>
                  <a:lnTo>
                    <a:pt x="52" y="3035"/>
                  </a:lnTo>
                  <a:cubicBezTo>
                    <a:pt x="53" y="3035"/>
                    <a:pt x="60" y="3043"/>
                    <a:pt x="72" y="3056"/>
                  </a:cubicBezTo>
                  <a:cubicBezTo>
                    <a:pt x="86" y="3084"/>
                    <a:pt x="93" y="3089"/>
                    <a:pt x="98" y="3089"/>
                  </a:cubicBezTo>
                  <a:cubicBezTo>
                    <a:pt x="100" y="3089"/>
                    <a:pt x="102" y="3089"/>
                    <a:pt x="104" y="3088"/>
                  </a:cubicBezTo>
                  <a:cubicBezTo>
                    <a:pt x="105" y="3087"/>
                    <a:pt x="107" y="3086"/>
                    <a:pt x="108" y="3086"/>
                  </a:cubicBezTo>
                  <a:cubicBezTo>
                    <a:pt x="111" y="3086"/>
                    <a:pt x="113" y="3090"/>
                    <a:pt x="119" y="3103"/>
                  </a:cubicBezTo>
                  <a:cubicBezTo>
                    <a:pt x="128" y="3120"/>
                    <a:pt x="144" y="3132"/>
                    <a:pt x="151" y="3132"/>
                  </a:cubicBezTo>
                  <a:cubicBezTo>
                    <a:pt x="152" y="3132"/>
                    <a:pt x="153" y="3132"/>
                    <a:pt x="154" y="3132"/>
                  </a:cubicBezTo>
                  <a:cubicBezTo>
                    <a:pt x="160" y="3128"/>
                    <a:pt x="160" y="3128"/>
                    <a:pt x="151" y="3110"/>
                  </a:cubicBezTo>
                  <a:cubicBezTo>
                    <a:pt x="142" y="3104"/>
                    <a:pt x="141" y="3098"/>
                    <a:pt x="145" y="3098"/>
                  </a:cubicBezTo>
                  <a:cubicBezTo>
                    <a:pt x="149" y="3098"/>
                    <a:pt x="160" y="3104"/>
                    <a:pt x="173" y="3122"/>
                  </a:cubicBezTo>
                  <a:cubicBezTo>
                    <a:pt x="179" y="3128"/>
                    <a:pt x="182" y="3132"/>
                    <a:pt x="184" y="3132"/>
                  </a:cubicBezTo>
                  <a:cubicBezTo>
                    <a:pt x="185" y="3132"/>
                    <a:pt x="181" y="3123"/>
                    <a:pt x="169" y="3100"/>
                  </a:cubicBezTo>
                  <a:cubicBezTo>
                    <a:pt x="159" y="3079"/>
                    <a:pt x="158" y="3068"/>
                    <a:pt x="164" y="3068"/>
                  </a:cubicBezTo>
                  <a:cubicBezTo>
                    <a:pt x="168" y="3068"/>
                    <a:pt x="177" y="3075"/>
                    <a:pt x="188" y="3091"/>
                  </a:cubicBezTo>
                  <a:lnTo>
                    <a:pt x="201" y="3085"/>
                  </a:lnTo>
                  <a:cubicBezTo>
                    <a:pt x="207" y="3081"/>
                    <a:pt x="198" y="3063"/>
                    <a:pt x="188" y="3044"/>
                  </a:cubicBezTo>
                  <a:cubicBezTo>
                    <a:pt x="177" y="3021"/>
                    <a:pt x="172" y="3012"/>
                    <a:pt x="174" y="3012"/>
                  </a:cubicBezTo>
                  <a:lnTo>
                    <a:pt x="174" y="3012"/>
                  </a:lnTo>
                  <a:cubicBezTo>
                    <a:pt x="175" y="3012"/>
                    <a:pt x="179" y="3016"/>
                    <a:pt x="185" y="3022"/>
                  </a:cubicBezTo>
                  <a:cubicBezTo>
                    <a:pt x="195" y="3031"/>
                    <a:pt x="204" y="3044"/>
                    <a:pt x="213" y="3056"/>
                  </a:cubicBezTo>
                  <a:cubicBezTo>
                    <a:pt x="219" y="3068"/>
                    <a:pt x="224" y="3071"/>
                    <a:pt x="228" y="3071"/>
                  </a:cubicBezTo>
                  <a:cubicBezTo>
                    <a:pt x="231" y="3071"/>
                    <a:pt x="233" y="3070"/>
                    <a:pt x="235" y="3069"/>
                  </a:cubicBezTo>
                  <a:cubicBezTo>
                    <a:pt x="247" y="3066"/>
                    <a:pt x="251" y="3052"/>
                    <a:pt x="246" y="3042"/>
                  </a:cubicBezTo>
                  <a:lnTo>
                    <a:pt x="246" y="3042"/>
                  </a:lnTo>
                  <a:lnTo>
                    <a:pt x="254" y="3056"/>
                  </a:lnTo>
                  <a:cubicBezTo>
                    <a:pt x="255" y="3056"/>
                    <a:pt x="255" y="3056"/>
                    <a:pt x="256" y="3056"/>
                  </a:cubicBezTo>
                  <a:cubicBezTo>
                    <a:pt x="259" y="3056"/>
                    <a:pt x="264" y="3062"/>
                    <a:pt x="264" y="3062"/>
                  </a:cubicBezTo>
                  <a:cubicBezTo>
                    <a:pt x="265" y="3062"/>
                    <a:pt x="264" y="3060"/>
                    <a:pt x="260" y="3053"/>
                  </a:cubicBezTo>
                  <a:cubicBezTo>
                    <a:pt x="260" y="3053"/>
                    <a:pt x="261" y="3053"/>
                    <a:pt x="263" y="3053"/>
                  </a:cubicBezTo>
                  <a:cubicBezTo>
                    <a:pt x="267" y="3053"/>
                    <a:pt x="275" y="3054"/>
                    <a:pt x="292" y="3063"/>
                  </a:cubicBezTo>
                  <a:cubicBezTo>
                    <a:pt x="294" y="3064"/>
                    <a:pt x="296" y="3065"/>
                    <a:pt x="298" y="3065"/>
                  </a:cubicBezTo>
                  <a:cubicBezTo>
                    <a:pt x="313" y="3065"/>
                    <a:pt x="309" y="3025"/>
                    <a:pt x="273" y="3000"/>
                  </a:cubicBezTo>
                  <a:lnTo>
                    <a:pt x="279" y="2997"/>
                  </a:lnTo>
                  <a:cubicBezTo>
                    <a:pt x="289" y="2994"/>
                    <a:pt x="276" y="2975"/>
                    <a:pt x="276" y="2975"/>
                  </a:cubicBezTo>
                  <a:cubicBezTo>
                    <a:pt x="267" y="2956"/>
                    <a:pt x="273" y="2953"/>
                    <a:pt x="279" y="2950"/>
                  </a:cubicBezTo>
                  <a:lnTo>
                    <a:pt x="301" y="2987"/>
                  </a:lnTo>
                  <a:cubicBezTo>
                    <a:pt x="313" y="3020"/>
                    <a:pt x="325" y="3038"/>
                    <a:pt x="330" y="3038"/>
                  </a:cubicBezTo>
                  <a:cubicBezTo>
                    <a:pt x="334" y="3038"/>
                    <a:pt x="333" y="3026"/>
                    <a:pt x="323" y="3000"/>
                  </a:cubicBezTo>
                  <a:lnTo>
                    <a:pt x="323" y="3000"/>
                  </a:lnTo>
                  <a:cubicBezTo>
                    <a:pt x="326" y="3005"/>
                    <a:pt x="329" y="3012"/>
                    <a:pt x="332" y="3019"/>
                  </a:cubicBezTo>
                  <a:cubicBezTo>
                    <a:pt x="336" y="3025"/>
                    <a:pt x="340" y="3028"/>
                    <a:pt x="342" y="3028"/>
                  </a:cubicBezTo>
                  <a:cubicBezTo>
                    <a:pt x="346" y="3028"/>
                    <a:pt x="349" y="3021"/>
                    <a:pt x="351" y="3006"/>
                  </a:cubicBezTo>
                  <a:cubicBezTo>
                    <a:pt x="361" y="3003"/>
                    <a:pt x="345" y="2965"/>
                    <a:pt x="336" y="2947"/>
                  </a:cubicBezTo>
                  <a:cubicBezTo>
                    <a:pt x="326" y="2928"/>
                    <a:pt x="332" y="2925"/>
                    <a:pt x="332" y="2925"/>
                  </a:cubicBezTo>
                  <a:cubicBezTo>
                    <a:pt x="334" y="2924"/>
                    <a:pt x="336" y="2923"/>
                    <a:pt x="337" y="2923"/>
                  </a:cubicBezTo>
                  <a:cubicBezTo>
                    <a:pt x="339" y="2923"/>
                    <a:pt x="341" y="2927"/>
                    <a:pt x="348" y="2940"/>
                  </a:cubicBezTo>
                  <a:cubicBezTo>
                    <a:pt x="358" y="2956"/>
                    <a:pt x="366" y="2963"/>
                    <a:pt x="370" y="2963"/>
                  </a:cubicBezTo>
                  <a:cubicBezTo>
                    <a:pt x="376" y="2963"/>
                    <a:pt x="377" y="2951"/>
                    <a:pt x="370" y="2928"/>
                  </a:cubicBezTo>
                  <a:lnTo>
                    <a:pt x="370" y="2928"/>
                  </a:lnTo>
                  <a:lnTo>
                    <a:pt x="379" y="2947"/>
                  </a:lnTo>
                  <a:cubicBezTo>
                    <a:pt x="385" y="2957"/>
                    <a:pt x="392" y="2967"/>
                    <a:pt x="402" y="2967"/>
                  </a:cubicBezTo>
                  <a:cubicBezTo>
                    <a:pt x="409" y="2967"/>
                    <a:pt x="417" y="2962"/>
                    <a:pt x="426" y="2947"/>
                  </a:cubicBezTo>
                  <a:cubicBezTo>
                    <a:pt x="444" y="2937"/>
                    <a:pt x="457" y="2930"/>
                    <a:pt x="467" y="2930"/>
                  </a:cubicBezTo>
                  <a:cubicBezTo>
                    <a:pt x="474" y="2930"/>
                    <a:pt x="479" y="2933"/>
                    <a:pt x="483" y="2940"/>
                  </a:cubicBezTo>
                  <a:cubicBezTo>
                    <a:pt x="484" y="2943"/>
                    <a:pt x="486" y="2944"/>
                    <a:pt x="487" y="2944"/>
                  </a:cubicBezTo>
                  <a:cubicBezTo>
                    <a:pt x="494" y="2944"/>
                    <a:pt x="498" y="2903"/>
                    <a:pt x="492" y="2865"/>
                  </a:cubicBezTo>
                  <a:lnTo>
                    <a:pt x="492" y="2865"/>
                  </a:lnTo>
                  <a:cubicBezTo>
                    <a:pt x="498" y="2876"/>
                    <a:pt x="503" y="2879"/>
                    <a:pt x="509" y="2879"/>
                  </a:cubicBezTo>
                  <a:cubicBezTo>
                    <a:pt x="513" y="2879"/>
                    <a:pt x="518" y="2877"/>
                    <a:pt x="524" y="2875"/>
                  </a:cubicBezTo>
                  <a:cubicBezTo>
                    <a:pt x="532" y="2871"/>
                    <a:pt x="536" y="2868"/>
                    <a:pt x="540" y="2868"/>
                  </a:cubicBezTo>
                  <a:cubicBezTo>
                    <a:pt x="544" y="2868"/>
                    <a:pt x="547" y="2872"/>
                    <a:pt x="552" y="2881"/>
                  </a:cubicBezTo>
                  <a:cubicBezTo>
                    <a:pt x="558" y="2901"/>
                    <a:pt x="561" y="2911"/>
                    <a:pt x="562" y="2911"/>
                  </a:cubicBezTo>
                  <a:cubicBezTo>
                    <a:pt x="563" y="2911"/>
                    <a:pt x="561" y="2900"/>
                    <a:pt x="558" y="2878"/>
                  </a:cubicBezTo>
                  <a:cubicBezTo>
                    <a:pt x="552" y="2861"/>
                    <a:pt x="555" y="2852"/>
                    <a:pt x="562" y="2852"/>
                  </a:cubicBezTo>
                  <a:cubicBezTo>
                    <a:pt x="570" y="2852"/>
                    <a:pt x="584" y="2864"/>
                    <a:pt x="596" y="2884"/>
                  </a:cubicBezTo>
                  <a:cubicBezTo>
                    <a:pt x="601" y="2895"/>
                    <a:pt x="605" y="2898"/>
                    <a:pt x="610" y="2898"/>
                  </a:cubicBezTo>
                  <a:cubicBezTo>
                    <a:pt x="614" y="2898"/>
                    <a:pt x="618" y="2896"/>
                    <a:pt x="624" y="2893"/>
                  </a:cubicBezTo>
                  <a:cubicBezTo>
                    <a:pt x="621" y="2871"/>
                    <a:pt x="633" y="2865"/>
                    <a:pt x="646" y="2856"/>
                  </a:cubicBezTo>
                  <a:cubicBezTo>
                    <a:pt x="668" y="2846"/>
                    <a:pt x="668" y="2846"/>
                    <a:pt x="646" y="2809"/>
                  </a:cubicBezTo>
                  <a:cubicBezTo>
                    <a:pt x="627" y="2774"/>
                    <a:pt x="633" y="2771"/>
                    <a:pt x="646" y="2762"/>
                  </a:cubicBezTo>
                  <a:cubicBezTo>
                    <a:pt x="649" y="2761"/>
                    <a:pt x="652" y="2759"/>
                    <a:pt x="655" y="2759"/>
                  </a:cubicBezTo>
                  <a:cubicBezTo>
                    <a:pt x="660" y="2759"/>
                    <a:pt x="665" y="2763"/>
                    <a:pt x="671" y="2774"/>
                  </a:cubicBezTo>
                  <a:cubicBezTo>
                    <a:pt x="671" y="2774"/>
                    <a:pt x="684" y="2787"/>
                    <a:pt x="691" y="2787"/>
                  </a:cubicBezTo>
                  <a:cubicBezTo>
                    <a:pt x="692" y="2787"/>
                    <a:pt x="692" y="2787"/>
                    <a:pt x="693" y="2787"/>
                  </a:cubicBezTo>
                  <a:cubicBezTo>
                    <a:pt x="695" y="2786"/>
                    <a:pt x="698" y="2784"/>
                    <a:pt x="700" y="2784"/>
                  </a:cubicBezTo>
                  <a:cubicBezTo>
                    <a:pt x="704" y="2784"/>
                    <a:pt x="709" y="2788"/>
                    <a:pt x="715" y="2799"/>
                  </a:cubicBezTo>
                  <a:cubicBezTo>
                    <a:pt x="715" y="2799"/>
                    <a:pt x="726" y="2809"/>
                    <a:pt x="737" y="2809"/>
                  </a:cubicBezTo>
                  <a:cubicBezTo>
                    <a:pt x="740" y="2809"/>
                    <a:pt x="743" y="2808"/>
                    <a:pt x="746" y="2806"/>
                  </a:cubicBezTo>
                  <a:cubicBezTo>
                    <a:pt x="752" y="2803"/>
                    <a:pt x="759" y="2799"/>
                    <a:pt x="765" y="2799"/>
                  </a:cubicBezTo>
                  <a:cubicBezTo>
                    <a:pt x="770" y="2799"/>
                    <a:pt x="776" y="2803"/>
                    <a:pt x="781" y="2812"/>
                  </a:cubicBezTo>
                  <a:cubicBezTo>
                    <a:pt x="787" y="2809"/>
                    <a:pt x="787" y="2809"/>
                    <a:pt x="777" y="2790"/>
                  </a:cubicBezTo>
                  <a:cubicBezTo>
                    <a:pt x="769" y="2773"/>
                    <a:pt x="766" y="2754"/>
                    <a:pt x="791" y="2754"/>
                  </a:cubicBezTo>
                  <a:cubicBezTo>
                    <a:pt x="794" y="2754"/>
                    <a:pt x="798" y="2755"/>
                    <a:pt x="803" y="2756"/>
                  </a:cubicBezTo>
                  <a:cubicBezTo>
                    <a:pt x="815" y="2749"/>
                    <a:pt x="834" y="2740"/>
                    <a:pt x="824" y="2721"/>
                  </a:cubicBezTo>
                  <a:cubicBezTo>
                    <a:pt x="826" y="2720"/>
                    <a:pt x="828" y="2719"/>
                    <a:pt x="829" y="2719"/>
                  </a:cubicBezTo>
                  <a:cubicBezTo>
                    <a:pt x="832" y="2719"/>
                    <a:pt x="834" y="2723"/>
                    <a:pt x="840" y="2734"/>
                  </a:cubicBezTo>
                  <a:cubicBezTo>
                    <a:pt x="848" y="2750"/>
                    <a:pt x="856" y="2758"/>
                    <a:pt x="861" y="2758"/>
                  </a:cubicBezTo>
                  <a:cubicBezTo>
                    <a:pt x="868" y="2758"/>
                    <a:pt x="870" y="2746"/>
                    <a:pt x="865" y="2721"/>
                  </a:cubicBezTo>
                  <a:cubicBezTo>
                    <a:pt x="860" y="2710"/>
                    <a:pt x="860" y="2705"/>
                    <a:pt x="864" y="2705"/>
                  </a:cubicBezTo>
                  <a:cubicBezTo>
                    <a:pt x="867" y="2705"/>
                    <a:pt x="873" y="2708"/>
                    <a:pt x="881" y="2715"/>
                  </a:cubicBezTo>
                  <a:cubicBezTo>
                    <a:pt x="881" y="2715"/>
                    <a:pt x="887" y="2712"/>
                    <a:pt x="884" y="2690"/>
                  </a:cubicBezTo>
                  <a:cubicBezTo>
                    <a:pt x="882" y="2677"/>
                    <a:pt x="881" y="2672"/>
                    <a:pt x="885" y="2672"/>
                  </a:cubicBezTo>
                  <a:cubicBezTo>
                    <a:pt x="888" y="2672"/>
                    <a:pt x="893" y="2675"/>
                    <a:pt x="903" y="2680"/>
                  </a:cubicBezTo>
                  <a:cubicBezTo>
                    <a:pt x="909" y="2692"/>
                    <a:pt x="913" y="2695"/>
                    <a:pt x="917" y="2695"/>
                  </a:cubicBezTo>
                  <a:cubicBezTo>
                    <a:pt x="920" y="2695"/>
                    <a:pt x="922" y="2694"/>
                    <a:pt x="925" y="2693"/>
                  </a:cubicBezTo>
                  <a:cubicBezTo>
                    <a:pt x="927" y="2672"/>
                    <a:pt x="978" y="2642"/>
                    <a:pt x="1006" y="2642"/>
                  </a:cubicBezTo>
                  <a:cubicBezTo>
                    <a:pt x="1011" y="2642"/>
                    <a:pt x="1016" y="2643"/>
                    <a:pt x="1019" y="2646"/>
                  </a:cubicBezTo>
                  <a:cubicBezTo>
                    <a:pt x="1012" y="2624"/>
                    <a:pt x="1012" y="2624"/>
                    <a:pt x="1022" y="2621"/>
                  </a:cubicBezTo>
                  <a:cubicBezTo>
                    <a:pt x="1030" y="2631"/>
                    <a:pt x="1036" y="2636"/>
                    <a:pt x="1038" y="2636"/>
                  </a:cubicBezTo>
                  <a:cubicBezTo>
                    <a:pt x="1043" y="2636"/>
                    <a:pt x="1037" y="2619"/>
                    <a:pt x="1025" y="2596"/>
                  </a:cubicBezTo>
                  <a:lnTo>
                    <a:pt x="1019" y="2599"/>
                  </a:lnTo>
                  <a:lnTo>
                    <a:pt x="1009" y="2602"/>
                  </a:lnTo>
                  <a:cubicBezTo>
                    <a:pt x="1000" y="2583"/>
                    <a:pt x="1000" y="2571"/>
                    <a:pt x="1007" y="2571"/>
                  </a:cubicBezTo>
                  <a:cubicBezTo>
                    <a:pt x="1013" y="2571"/>
                    <a:pt x="1025" y="2582"/>
                    <a:pt x="1041" y="2608"/>
                  </a:cubicBezTo>
                  <a:cubicBezTo>
                    <a:pt x="1053" y="2625"/>
                    <a:pt x="1059" y="2633"/>
                    <a:pt x="1061" y="2633"/>
                  </a:cubicBezTo>
                  <a:cubicBezTo>
                    <a:pt x="1063" y="2633"/>
                    <a:pt x="1060" y="2623"/>
                    <a:pt x="1053" y="2602"/>
                  </a:cubicBezTo>
                  <a:cubicBezTo>
                    <a:pt x="1046" y="2581"/>
                    <a:pt x="1045" y="2570"/>
                    <a:pt x="1050" y="2570"/>
                  </a:cubicBezTo>
                  <a:cubicBezTo>
                    <a:pt x="1053" y="2570"/>
                    <a:pt x="1061" y="2577"/>
                    <a:pt x="1072" y="2593"/>
                  </a:cubicBezTo>
                  <a:cubicBezTo>
                    <a:pt x="1083" y="2611"/>
                    <a:pt x="1088" y="2620"/>
                    <a:pt x="1089" y="2620"/>
                  </a:cubicBezTo>
                  <a:cubicBezTo>
                    <a:pt x="1090" y="2620"/>
                    <a:pt x="1086" y="2610"/>
                    <a:pt x="1078" y="2589"/>
                  </a:cubicBezTo>
                  <a:cubicBezTo>
                    <a:pt x="1063" y="2541"/>
                    <a:pt x="1061" y="2511"/>
                    <a:pt x="1070" y="2511"/>
                  </a:cubicBezTo>
                  <a:cubicBezTo>
                    <a:pt x="1076" y="2511"/>
                    <a:pt x="1087" y="2525"/>
                    <a:pt x="1103" y="2555"/>
                  </a:cubicBezTo>
                  <a:cubicBezTo>
                    <a:pt x="1120" y="2589"/>
                    <a:pt x="1135" y="2602"/>
                    <a:pt x="1142" y="2602"/>
                  </a:cubicBezTo>
                  <a:cubicBezTo>
                    <a:pt x="1143" y="2602"/>
                    <a:pt x="1143" y="2602"/>
                    <a:pt x="1144" y="2602"/>
                  </a:cubicBezTo>
                  <a:cubicBezTo>
                    <a:pt x="1150" y="2599"/>
                    <a:pt x="1141" y="2580"/>
                    <a:pt x="1132" y="2564"/>
                  </a:cubicBezTo>
                  <a:cubicBezTo>
                    <a:pt x="1118" y="2545"/>
                    <a:pt x="1113" y="2536"/>
                    <a:pt x="1118" y="2536"/>
                  </a:cubicBezTo>
                  <a:cubicBezTo>
                    <a:pt x="1121" y="2536"/>
                    <a:pt x="1130" y="2542"/>
                    <a:pt x="1144" y="2555"/>
                  </a:cubicBezTo>
                  <a:cubicBezTo>
                    <a:pt x="1168" y="2577"/>
                    <a:pt x="1183" y="2587"/>
                    <a:pt x="1192" y="2587"/>
                  </a:cubicBezTo>
                  <a:cubicBezTo>
                    <a:pt x="1203" y="2587"/>
                    <a:pt x="1207" y="2574"/>
                    <a:pt x="1207" y="2549"/>
                  </a:cubicBezTo>
                  <a:cubicBezTo>
                    <a:pt x="1210" y="2520"/>
                    <a:pt x="1219" y="2505"/>
                    <a:pt x="1226" y="2505"/>
                  </a:cubicBezTo>
                  <a:cubicBezTo>
                    <a:pt x="1231" y="2505"/>
                    <a:pt x="1235" y="2514"/>
                    <a:pt x="1235" y="2533"/>
                  </a:cubicBezTo>
                  <a:cubicBezTo>
                    <a:pt x="1239" y="2558"/>
                    <a:pt x="1240" y="2569"/>
                    <a:pt x="1241" y="2569"/>
                  </a:cubicBezTo>
                  <a:cubicBezTo>
                    <a:pt x="1242" y="2569"/>
                    <a:pt x="1243" y="2563"/>
                    <a:pt x="1244" y="2552"/>
                  </a:cubicBezTo>
                  <a:lnTo>
                    <a:pt x="1276" y="2536"/>
                  </a:lnTo>
                  <a:cubicBezTo>
                    <a:pt x="1282" y="2533"/>
                    <a:pt x="1279" y="2511"/>
                    <a:pt x="1269" y="2492"/>
                  </a:cubicBezTo>
                  <a:lnTo>
                    <a:pt x="1269" y="2492"/>
                  </a:lnTo>
                  <a:cubicBezTo>
                    <a:pt x="1283" y="2511"/>
                    <a:pt x="1297" y="2524"/>
                    <a:pt x="1306" y="2524"/>
                  </a:cubicBezTo>
                  <a:cubicBezTo>
                    <a:pt x="1313" y="2524"/>
                    <a:pt x="1316" y="2515"/>
                    <a:pt x="1313" y="2495"/>
                  </a:cubicBezTo>
                  <a:lnTo>
                    <a:pt x="1326" y="2489"/>
                  </a:lnTo>
                  <a:cubicBezTo>
                    <a:pt x="1332" y="2486"/>
                    <a:pt x="1332" y="2486"/>
                    <a:pt x="1329" y="2464"/>
                  </a:cubicBezTo>
                  <a:cubicBezTo>
                    <a:pt x="1328" y="2456"/>
                    <a:pt x="1329" y="2452"/>
                    <a:pt x="1333" y="2452"/>
                  </a:cubicBezTo>
                  <a:cubicBezTo>
                    <a:pt x="1338" y="2452"/>
                    <a:pt x="1348" y="2461"/>
                    <a:pt x="1357" y="2470"/>
                  </a:cubicBezTo>
                  <a:cubicBezTo>
                    <a:pt x="1368" y="2481"/>
                    <a:pt x="1380" y="2491"/>
                    <a:pt x="1384" y="2491"/>
                  </a:cubicBezTo>
                  <a:cubicBezTo>
                    <a:pt x="1385" y="2491"/>
                    <a:pt x="1385" y="2489"/>
                    <a:pt x="1382" y="2483"/>
                  </a:cubicBezTo>
                  <a:cubicBezTo>
                    <a:pt x="1373" y="2461"/>
                    <a:pt x="1370" y="2439"/>
                    <a:pt x="1370" y="2417"/>
                  </a:cubicBezTo>
                  <a:cubicBezTo>
                    <a:pt x="1369" y="2410"/>
                    <a:pt x="1370" y="2407"/>
                    <a:pt x="1373" y="2407"/>
                  </a:cubicBezTo>
                  <a:cubicBezTo>
                    <a:pt x="1378" y="2407"/>
                    <a:pt x="1386" y="2418"/>
                    <a:pt x="1389" y="2433"/>
                  </a:cubicBezTo>
                  <a:cubicBezTo>
                    <a:pt x="1398" y="2452"/>
                    <a:pt x="1398" y="2452"/>
                    <a:pt x="1420" y="2464"/>
                  </a:cubicBezTo>
                  <a:cubicBezTo>
                    <a:pt x="1432" y="2461"/>
                    <a:pt x="1439" y="2445"/>
                    <a:pt x="1429" y="2436"/>
                  </a:cubicBezTo>
                  <a:cubicBezTo>
                    <a:pt x="1422" y="2422"/>
                    <a:pt x="1444" y="2405"/>
                    <a:pt x="1462" y="2405"/>
                  </a:cubicBezTo>
                  <a:cubicBezTo>
                    <a:pt x="1467" y="2405"/>
                    <a:pt x="1473" y="2407"/>
                    <a:pt x="1476" y="2411"/>
                  </a:cubicBezTo>
                  <a:lnTo>
                    <a:pt x="1489" y="2405"/>
                  </a:lnTo>
                  <a:cubicBezTo>
                    <a:pt x="1495" y="2401"/>
                    <a:pt x="1492" y="2379"/>
                    <a:pt x="1498" y="2376"/>
                  </a:cubicBezTo>
                  <a:cubicBezTo>
                    <a:pt x="1498" y="2376"/>
                    <a:pt x="1504" y="2373"/>
                    <a:pt x="1501" y="2351"/>
                  </a:cubicBezTo>
                  <a:cubicBezTo>
                    <a:pt x="1504" y="2350"/>
                    <a:pt x="1506" y="2349"/>
                    <a:pt x="1509" y="2349"/>
                  </a:cubicBezTo>
                  <a:cubicBezTo>
                    <a:pt x="1513" y="2349"/>
                    <a:pt x="1519" y="2352"/>
                    <a:pt x="1526" y="2364"/>
                  </a:cubicBezTo>
                  <a:cubicBezTo>
                    <a:pt x="1518" y="2342"/>
                    <a:pt x="1514" y="2332"/>
                    <a:pt x="1517" y="2332"/>
                  </a:cubicBezTo>
                  <a:lnTo>
                    <a:pt x="1517" y="2332"/>
                  </a:lnTo>
                  <a:cubicBezTo>
                    <a:pt x="1519" y="2332"/>
                    <a:pt x="1526" y="2340"/>
                    <a:pt x="1539" y="2354"/>
                  </a:cubicBezTo>
                  <a:cubicBezTo>
                    <a:pt x="1548" y="2373"/>
                    <a:pt x="1553" y="2382"/>
                    <a:pt x="1554" y="2382"/>
                  </a:cubicBezTo>
                  <a:cubicBezTo>
                    <a:pt x="1555" y="2382"/>
                    <a:pt x="1552" y="2372"/>
                    <a:pt x="1545" y="2351"/>
                  </a:cubicBezTo>
                  <a:cubicBezTo>
                    <a:pt x="1544" y="2339"/>
                    <a:pt x="1543" y="2334"/>
                    <a:pt x="1545" y="2334"/>
                  </a:cubicBezTo>
                  <a:lnTo>
                    <a:pt x="1545" y="2334"/>
                  </a:lnTo>
                  <a:cubicBezTo>
                    <a:pt x="1547" y="2334"/>
                    <a:pt x="1551" y="2338"/>
                    <a:pt x="1558" y="2345"/>
                  </a:cubicBezTo>
                  <a:cubicBezTo>
                    <a:pt x="1562" y="2354"/>
                    <a:pt x="1566" y="2358"/>
                    <a:pt x="1568" y="2358"/>
                  </a:cubicBezTo>
                  <a:cubicBezTo>
                    <a:pt x="1570" y="2358"/>
                    <a:pt x="1569" y="2352"/>
                    <a:pt x="1564" y="2342"/>
                  </a:cubicBezTo>
                  <a:cubicBezTo>
                    <a:pt x="1556" y="2315"/>
                    <a:pt x="1557" y="2293"/>
                    <a:pt x="1565" y="2293"/>
                  </a:cubicBezTo>
                  <a:cubicBezTo>
                    <a:pt x="1568" y="2293"/>
                    <a:pt x="1573" y="2298"/>
                    <a:pt x="1580" y="2311"/>
                  </a:cubicBezTo>
                  <a:cubicBezTo>
                    <a:pt x="1580" y="2311"/>
                    <a:pt x="1586" y="2307"/>
                    <a:pt x="1583" y="2285"/>
                  </a:cubicBezTo>
                  <a:cubicBezTo>
                    <a:pt x="1576" y="2265"/>
                    <a:pt x="1573" y="2255"/>
                    <a:pt x="1574" y="2255"/>
                  </a:cubicBezTo>
                  <a:lnTo>
                    <a:pt x="1574" y="2255"/>
                  </a:lnTo>
                  <a:cubicBezTo>
                    <a:pt x="1575" y="2255"/>
                    <a:pt x="1580" y="2264"/>
                    <a:pt x="1589" y="2282"/>
                  </a:cubicBezTo>
                  <a:cubicBezTo>
                    <a:pt x="1602" y="2298"/>
                    <a:pt x="1610" y="2306"/>
                    <a:pt x="1614" y="2306"/>
                  </a:cubicBezTo>
                  <a:cubicBezTo>
                    <a:pt x="1619" y="2306"/>
                    <a:pt x="1618" y="2295"/>
                    <a:pt x="1611" y="2273"/>
                  </a:cubicBezTo>
                  <a:cubicBezTo>
                    <a:pt x="1611" y="2273"/>
                    <a:pt x="1609" y="2261"/>
                    <a:pt x="1615" y="2261"/>
                  </a:cubicBezTo>
                  <a:cubicBezTo>
                    <a:pt x="1617" y="2261"/>
                    <a:pt x="1619" y="2263"/>
                    <a:pt x="1624" y="2267"/>
                  </a:cubicBezTo>
                  <a:cubicBezTo>
                    <a:pt x="1631" y="2270"/>
                    <a:pt x="1642" y="2272"/>
                    <a:pt x="1652" y="2272"/>
                  </a:cubicBezTo>
                  <a:cubicBezTo>
                    <a:pt x="1671" y="2272"/>
                    <a:pt x="1687" y="2264"/>
                    <a:pt x="1671" y="2242"/>
                  </a:cubicBezTo>
                  <a:lnTo>
                    <a:pt x="1683" y="2235"/>
                  </a:lnTo>
                  <a:cubicBezTo>
                    <a:pt x="1692" y="2240"/>
                    <a:pt x="1698" y="2243"/>
                    <a:pt x="1702" y="2243"/>
                  </a:cubicBezTo>
                  <a:cubicBezTo>
                    <a:pt x="1708" y="2243"/>
                    <a:pt x="1710" y="2236"/>
                    <a:pt x="1708" y="2223"/>
                  </a:cubicBezTo>
                  <a:lnTo>
                    <a:pt x="1705" y="2201"/>
                  </a:lnTo>
                  <a:lnTo>
                    <a:pt x="1705" y="2201"/>
                  </a:lnTo>
                  <a:cubicBezTo>
                    <a:pt x="1713" y="2217"/>
                    <a:pt x="1725" y="2230"/>
                    <a:pt x="1733" y="2230"/>
                  </a:cubicBezTo>
                  <a:cubicBezTo>
                    <a:pt x="1734" y="2230"/>
                    <a:pt x="1735" y="2230"/>
                    <a:pt x="1736" y="2229"/>
                  </a:cubicBezTo>
                  <a:cubicBezTo>
                    <a:pt x="1746" y="2226"/>
                    <a:pt x="1746" y="2226"/>
                    <a:pt x="1733" y="2210"/>
                  </a:cubicBezTo>
                  <a:cubicBezTo>
                    <a:pt x="1718" y="2195"/>
                    <a:pt x="1724" y="2191"/>
                    <a:pt x="1730" y="2188"/>
                  </a:cubicBezTo>
                  <a:cubicBezTo>
                    <a:pt x="1731" y="2188"/>
                    <a:pt x="1732" y="2188"/>
                    <a:pt x="1732" y="2188"/>
                  </a:cubicBezTo>
                  <a:cubicBezTo>
                    <a:pt x="1740" y="2188"/>
                    <a:pt x="1756" y="2200"/>
                    <a:pt x="1765" y="2217"/>
                  </a:cubicBezTo>
                  <a:lnTo>
                    <a:pt x="1771" y="2213"/>
                  </a:lnTo>
                  <a:cubicBezTo>
                    <a:pt x="1759" y="2190"/>
                    <a:pt x="1757" y="2180"/>
                    <a:pt x="1759" y="2180"/>
                  </a:cubicBezTo>
                  <a:lnTo>
                    <a:pt x="1759" y="2180"/>
                  </a:lnTo>
                  <a:cubicBezTo>
                    <a:pt x="1761" y="2180"/>
                    <a:pt x="1764" y="2184"/>
                    <a:pt x="1768" y="2191"/>
                  </a:cubicBezTo>
                  <a:cubicBezTo>
                    <a:pt x="1777" y="2201"/>
                    <a:pt x="1783" y="2203"/>
                    <a:pt x="1788" y="2203"/>
                  </a:cubicBezTo>
                  <a:cubicBezTo>
                    <a:pt x="1791" y="2203"/>
                    <a:pt x="1793" y="2202"/>
                    <a:pt x="1796" y="2201"/>
                  </a:cubicBezTo>
                  <a:cubicBezTo>
                    <a:pt x="1793" y="2194"/>
                    <a:pt x="1792" y="2192"/>
                    <a:pt x="1793" y="2192"/>
                  </a:cubicBezTo>
                  <a:lnTo>
                    <a:pt x="1793" y="2192"/>
                  </a:lnTo>
                  <a:cubicBezTo>
                    <a:pt x="1795" y="2192"/>
                    <a:pt x="1800" y="2199"/>
                    <a:pt x="1796" y="2201"/>
                  </a:cubicBezTo>
                  <a:lnTo>
                    <a:pt x="1805" y="2220"/>
                  </a:lnTo>
                  <a:cubicBezTo>
                    <a:pt x="1810" y="2224"/>
                    <a:pt x="1813" y="2225"/>
                    <a:pt x="1814" y="2225"/>
                  </a:cubicBezTo>
                  <a:cubicBezTo>
                    <a:pt x="1818" y="2225"/>
                    <a:pt x="1809" y="2212"/>
                    <a:pt x="1802" y="2198"/>
                  </a:cubicBezTo>
                  <a:lnTo>
                    <a:pt x="1818" y="2191"/>
                  </a:lnTo>
                  <a:cubicBezTo>
                    <a:pt x="1824" y="2188"/>
                    <a:pt x="1830" y="2185"/>
                    <a:pt x="1812" y="2170"/>
                  </a:cubicBezTo>
                  <a:cubicBezTo>
                    <a:pt x="1802" y="2151"/>
                    <a:pt x="1793" y="2132"/>
                    <a:pt x="1799" y="2129"/>
                  </a:cubicBezTo>
                  <a:lnTo>
                    <a:pt x="1799" y="2129"/>
                  </a:lnTo>
                  <a:cubicBezTo>
                    <a:pt x="1808" y="2146"/>
                    <a:pt x="1819" y="2164"/>
                    <a:pt x="1826" y="2164"/>
                  </a:cubicBezTo>
                  <a:cubicBezTo>
                    <a:pt x="1826" y="2164"/>
                    <a:pt x="1827" y="2163"/>
                    <a:pt x="1827" y="2163"/>
                  </a:cubicBezTo>
                  <a:cubicBezTo>
                    <a:pt x="1828" y="2163"/>
                    <a:pt x="1828" y="2163"/>
                    <a:pt x="1829" y="2163"/>
                  </a:cubicBezTo>
                  <a:cubicBezTo>
                    <a:pt x="1835" y="2163"/>
                    <a:pt x="1843" y="2176"/>
                    <a:pt x="1843" y="2176"/>
                  </a:cubicBezTo>
                  <a:cubicBezTo>
                    <a:pt x="1847" y="2190"/>
                    <a:pt x="1852" y="2196"/>
                    <a:pt x="1856" y="2196"/>
                  </a:cubicBezTo>
                  <a:cubicBezTo>
                    <a:pt x="1864" y="2196"/>
                    <a:pt x="1870" y="2177"/>
                    <a:pt x="1868" y="2163"/>
                  </a:cubicBezTo>
                  <a:cubicBezTo>
                    <a:pt x="1865" y="2140"/>
                    <a:pt x="1865" y="2128"/>
                    <a:pt x="1869" y="2128"/>
                  </a:cubicBezTo>
                  <a:cubicBezTo>
                    <a:pt x="1873" y="2128"/>
                    <a:pt x="1880" y="2136"/>
                    <a:pt x="1890" y="2154"/>
                  </a:cubicBezTo>
                  <a:cubicBezTo>
                    <a:pt x="1895" y="2164"/>
                    <a:pt x="1898" y="2168"/>
                    <a:pt x="1900" y="2168"/>
                  </a:cubicBezTo>
                  <a:cubicBezTo>
                    <a:pt x="1904" y="2168"/>
                    <a:pt x="1896" y="2132"/>
                    <a:pt x="1877" y="2088"/>
                  </a:cubicBezTo>
                  <a:lnTo>
                    <a:pt x="1855" y="2028"/>
                  </a:lnTo>
                  <a:lnTo>
                    <a:pt x="1884" y="2085"/>
                  </a:lnTo>
                  <a:cubicBezTo>
                    <a:pt x="1910" y="2125"/>
                    <a:pt x="1921" y="2143"/>
                    <a:pt x="1926" y="2143"/>
                  </a:cubicBezTo>
                  <a:cubicBezTo>
                    <a:pt x="1931" y="2143"/>
                    <a:pt x="1931" y="2131"/>
                    <a:pt x="1931" y="2110"/>
                  </a:cubicBezTo>
                  <a:cubicBezTo>
                    <a:pt x="1932" y="2096"/>
                    <a:pt x="1933" y="2090"/>
                    <a:pt x="1935" y="2090"/>
                  </a:cubicBezTo>
                  <a:cubicBezTo>
                    <a:pt x="1937" y="2090"/>
                    <a:pt x="1939" y="2094"/>
                    <a:pt x="1943" y="2101"/>
                  </a:cubicBezTo>
                  <a:cubicBezTo>
                    <a:pt x="1948" y="2110"/>
                    <a:pt x="1953" y="2114"/>
                    <a:pt x="1959" y="2114"/>
                  </a:cubicBezTo>
                  <a:cubicBezTo>
                    <a:pt x="1965" y="2114"/>
                    <a:pt x="1972" y="2111"/>
                    <a:pt x="1981" y="2107"/>
                  </a:cubicBezTo>
                  <a:cubicBezTo>
                    <a:pt x="2000" y="2097"/>
                    <a:pt x="2006" y="2094"/>
                    <a:pt x="1996" y="2075"/>
                  </a:cubicBezTo>
                  <a:lnTo>
                    <a:pt x="2009" y="2069"/>
                  </a:lnTo>
                  <a:cubicBezTo>
                    <a:pt x="2018" y="2079"/>
                    <a:pt x="2025" y="2084"/>
                    <a:pt x="2028" y="2084"/>
                  </a:cubicBezTo>
                  <a:cubicBezTo>
                    <a:pt x="2036" y="2084"/>
                    <a:pt x="2031" y="2065"/>
                    <a:pt x="2012" y="2044"/>
                  </a:cubicBezTo>
                  <a:lnTo>
                    <a:pt x="2025" y="2038"/>
                  </a:lnTo>
                  <a:lnTo>
                    <a:pt x="2037" y="2054"/>
                  </a:lnTo>
                  <a:cubicBezTo>
                    <a:pt x="2041" y="2061"/>
                    <a:pt x="2045" y="2064"/>
                    <a:pt x="2052" y="2064"/>
                  </a:cubicBezTo>
                  <a:cubicBezTo>
                    <a:pt x="2063" y="2064"/>
                    <a:pt x="2080" y="2056"/>
                    <a:pt x="2112" y="2041"/>
                  </a:cubicBezTo>
                  <a:cubicBezTo>
                    <a:pt x="2169" y="2010"/>
                    <a:pt x="2175" y="2007"/>
                    <a:pt x="2156" y="1969"/>
                  </a:cubicBezTo>
                  <a:cubicBezTo>
                    <a:pt x="2150" y="1947"/>
                    <a:pt x="2148" y="1936"/>
                    <a:pt x="2151" y="1936"/>
                  </a:cubicBezTo>
                  <a:lnTo>
                    <a:pt x="2151" y="1936"/>
                  </a:lnTo>
                  <a:cubicBezTo>
                    <a:pt x="2154" y="1936"/>
                    <a:pt x="2160" y="1945"/>
                    <a:pt x="2169" y="1963"/>
                  </a:cubicBezTo>
                  <a:cubicBezTo>
                    <a:pt x="2177" y="1975"/>
                    <a:pt x="2187" y="1987"/>
                    <a:pt x="2190" y="1987"/>
                  </a:cubicBezTo>
                  <a:cubicBezTo>
                    <a:pt x="2191" y="1987"/>
                    <a:pt x="2191" y="1984"/>
                    <a:pt x="2188" y="1978"/>
                  </a:cubicBezTo>
                  <a:cubicBezTo>
                    <a:pt x="2190" y="1978"/>
                    <a:pt x="2193" y="1977"/>
                    <a:pt x="2195" y="1977"/>
                  </a:cubicBezTo>
                  <a:cubicBezTo>
                    <a:pt x="2203" y="1977"/>
                    <a:pt x="2211" y="1981"/>
                    <a:pt x="2216" y="1988"/>
                  </a:cubicBezTo>
                  <a:cubicBezTo>
                    <a:pt x="2229" y="1996"/>
                    <a:pt x="2238" y="1999"/>
                    <a:pt x="2243" y="1999"/>
                  </a:cubicBezTo>
                  <a:cubicBezTo>
                    <a:pt x="2254" y="1999"/>
                    <a:pt x="2249" y="1985"/>
                    <a:pt x="2241" y="1972"/>
                  </a:cubicBezTo>
                  <a:cubicBezTo>
                    <a:pt x="2230" y="1958"/>
                    <a:pt x="2227" y="1954"/>
                    <a:pt x="2228" y="1954"/>
                  </a:cubicBezTo>
                  <a:lnTo>
                    <a:pt x="2228" y="1954"/>
                  </a:lnTo>
                  <a:cubicBezTo>
                    <a:pt x="2229" y="1954"/>
                    <a:pt x="2238" y="1962"/>
                    <a:pt x="2247" y="1969"/>
                  </a:cubicBezTo>
                  <a:cubicBezTo>
                    <a:pt x="2260" y="1980"/>
                    <a:pt x="2271" y="1990"/>
                    <a:pt x="2274" y="1990"/>
                  </a:cubicBezTo>
                  <a:cubicBezTo>
                    <a:pt x="2276" y="1990"/>
                    <a:pt x="2275" y="1988"/>
                    <a:pt x="2272" y="1981"/>
                  </a:cubicBezTo>
                  <a:cubicBezTo>
                    <a:pt x="2270" y="1966"/>
                    <a:pt x="2283" y="1944"/>
                    <a:pt x="2297" y="1944"/>
                  </a:cubicBezTo>
                  <a:cubicBezTo>
                    <a:pt x="2304" y="1944"/>
                    <a:pt x="2310" y="1948"/>
                    <a:pt x="2316" y="1960"/>
                  </a:cubicBezTo>
                  <a:lnTo>
                    <a:pt x="2332" y="1950"/>
                  </a:lnTo>
                  <a:cubicBezTo>
                    <a:pt x="2319" y="1934"/>
                    <a:pt x="2335" y="1925"/>
                    <a:pt x="2347" y="1919"/>
                  </a:cubicBezTo>
                  <a:cubicBezTo>
                    <a:pt x="2353" y="1916"/>
                    <a:pt x="2357" y="1914"/>
                    <a:pt x="2361" y="1914"/>
                  </a:cubicBezTo>
                  <a:cubicBezTo>
                    <a:pt x="2366" y="1914"/>
                    <a:pt x="2370" y="1918"/>
                    <a:pt x="2376" y="1928"/>
                  </a:cubicBezTo>
                  <a:cubicBezTo>
                    <a:pt x="2377" y="1938"/>
                    <a:pt x="2379" y="1943"/>
                    <a:pt x="2381" y="1943"/>
                  </a:cubicBezTo>
                  <a:cubicBezTo>
                    <a:pt x="2384" y="1943"/>
                    <a:pt x="2386" y="1936"/>
                    <a:pt x="2388" y="1922"/>
                  </a:cubicBezTo>
                  <a:cubicBezTo>
                    <a:pt x="2398" y="1919"/>
                    <a:pt x="2382" y="1878"/>
                    <a:pt x="2388" y="1875"/>
                  </a:cubicBezTo>
                  <a:cubicBezTo>
                    <a:pt x="2379" y="1856"/>
                    <a:pt x="2376" y="1834"/>
                    <a:pt x="2382" y="1831"/>
                  </a:cubicBezTo>
                  <a:lnTo>
                    <a:pt x="2382" y="1831"/>
                  </a:lnTo>
                  <a:lnTo>
                    <a:pt x="2391" y="1850"/>
                  </a:lnTo>
                  <a:lnTo>
                    <a:pt x="2413" y="1887"/>
                  </a:lnTo>
                  <a:cubicBezTo>
                    <a:pt x="2420" y="1884"/>
                    <a:pt x="2426" y="1878"/>
                    <a:pt x="2416" y="1862"/>
                  </a:cubicBezTo>
                  <a:lnTo>
                    <a:pt x="2416" y="1862"/>
                  </a:lnTo>
                  <a:cubicBezTo>
                    <a:pt x="2424" y="1869"/>
                    <a:pt x="2430" y="1871"/>
                    <a:pt x="2435" y="1871"/>
                  </a:cubicBezTo>
                  <a:cubicBezTo>
                    <a:pt x="2440" y="1871"/>
                    <a:pt x="2445" y="1869"/>
                    <a:pt x="2451" y="1866"/>
                  </a:cubicBezTo>
                  <a:cubicBezTo>
                    <a:pt x="2463" y="1859"/>
                    <a:pt x="2479" y="1853"/>
                    <a:pt x="2476" y="1831"/>
                  </a:cubicBezTo>
                  <a:lnTo>
                    <a:pt x="2476" y="1831"/>
                  </a:lnTo>
                  <a:cubicBezTo>
                    <a:pt x="2485" y="1843"/>
                    <a:pt x="2495" y="1848"/>
                    <a:pt x="2504" y="1848"/>
                  </a:cubicBezTo>
                  <a:cubicBezTo>
                    <a:pt x="2521" y="1848"/>
                    <a:pt x="2534" y="1830"/>
                    <a:pt x="2526" y="1803"/>
                  </a:cubicBezTo>
                  <a:cubicBezTo>
                    <a:pt x="2521" y="1794"/>
                    <a:pt x="2520" y="1789"/>
                    <a:pt x="2524" y="1789"/>
                  </a:cubicBezTo>
                  <a:cubicBezTo>
                    <a:pt x="2527" y="1789"/>
                    <a:pt x="2532" y="1791"/>
                    <a:pt x="2539" y="1797"/>
                  </a:cubicBezTo>
                  <a:cubicBezTo>
                    <a:pt x="2547" y="1804"/>
                    <a:pt x="2552" y="1808"/>
                    <a:pt x="2554" y="1808"/>
                  </a:cubicBezTo>
                  <a:cubicBezTo>
                    <a:pt x="2557" y="1808"/>
                    <a:pt x="2556" y="1802"/>
                    <a:pt x="2554" y="1790"/>
                  </a:cubicBezTo>
                  <a:cubicBezTo>
                    <a:pt x="2553" y="1783"/>
                    <a:pt x="2554" y="1779"/>
                    <a:pt x="2557" y="1779"/>
                  </a:cubicBezTo>
                  <a:cubicBezTo>
                    <a:pt x="2562" y="1779"/>
                    <a:pt x="2572" y="1790"/>
                    <a:pt x="2583" y="1800"/>
                  </a:cubicBezTo>
                  <a:cubicBezTo>
                    <a:pt x="2596" y="1818"/>
                    <a:pt x="2605" y="1826"/>
                    <a:pt x="2609" y="1826"/>
                  </a:cubicBezTo>
                  <a:cubicBezTo>
                    <a:pt x="2613" y="1826"/>
                    <a:pt x="2614" y="1819"/>
                    <a:pt x="2611" y="1809"/>
                  </a:cubicBezTo>
                  <a:cubicBezTo>
                    <a:pt x="2614" y="1793"/>
                    <a:pt x="2620" y="1778"/>
                    <a:pt x="2636" y="1772"/>
                  </a:cubicBezTo>
                  <a:cubicBezTo>
                    <a:pt x="2639" y="1746"/>
                    <a:pt x="2645" y="1743"/>
                    <a:pt x="2630" y="1728"/>
                  </a:cubicBezTo>
                  <a:cubicBezTo>
                    <a:pt x="2623" y="1715"/>
                    <a:pt x="2617" y="1703"/>
                    <a:pt x="2617" y="1690"/>
                  </a:cubicBezTo>
                  <a:cubicBezTo>
                    <a:pt x="2618" y="1680"/>
                    <a:pt x="2620" y="1677"/>
                    <a:pt x="2622" y="1677"/>
                  </a:cubicBezTo>
                  <a:cubicBezTo>
                    <a:pt x="2625" y="1677"/>
                    <a:pt x="2627" y="1685"/>
                    <a:pt x="2623" y="1687"/>
                  </a:cubicBezTo>
                  <a:cubicBezTo>
                    <a:pt x="2620" y="1712"/>
                    <a:pt x="2626" y="1709"/>
                    <a:pt x="2642" y="1721"/>
                  </a:cubicBezTo>
                  <a:cubicBezTo>
                    <a:pt x="2648" y="1729"/>
                    <a:pt x="2655" y="1732"/>
                    <a:pt x="2663" y="1732"/>
                  </a:cubicBezTo>
                  <a:cubicBezTo>
                    <a:pt x="2668" y="1732"/>
                    <a:pt x="2673" y="1730"/>
                    <a:pt x="2677" y="1728"/>
                  </a:cubicBezTo>
                  <a:lnTo>
                    <a:pt x="2705" y="1715"/>
                  </a:lnTo>
                  <a:cubicBezTo>
                    <a:pt x="2713" y="1717"/>
                    <a:pt x="2720" y="1718"/>
                    <a:pt x="2724" y="1718"/>
                  </a:cubicBezTo>
                  <a:cubicBezTo>
                    <a:pt x="2735" y="1718"/>
                    <a:pt x="2736" y="1713"/>
                    <a:pt x="2730" y="1699"/>
                  </a:cubicBezTo>
                  <a:lnTo>
                    <a:pt x="2720" y="1684"/>
                  </a:lnTo>
                  <a:lnTo>
                    <a:pt x="2720" y="1684"/>
                  </a:lnTo>
                  <a:cubicBezTo>
                    <a:pt x="2727" y="1692"/>
                    <a:pt x="2737" y="1696"/>
                    <a:pt x="2749" y="1696"/>
                  </a:cubicBezTo>
                  <a:cubicBezTo>
                    <a:pt x="2778" y="1696"/>
                    <a:pt x="2814" y="1670"/>
                    <a:pt x="2805" y="1640"/>
                  </a:cubicBezTo>
                  <a:lnTo>
                    <a:pt x="2805" y="1640"/>
                  </a:lnTo>
                  <a:cubicBezTo>
                    <a:pt x="2808" y="1645"/>
                    <a:pt x="2811" y="1652"/>
                    <a:pt x="2814" y="1659"/>
                  </a:cubicBezTo>
                  <a:cubicBezTo>
                    <a:pt x="2819" y="1667"/>
                    <a:pt x="2824" y="1670"/>
                    <a:pt x="2829" y="1670"/>
                  </a:cubicBezTo>
                  <a:cubicBezTo>
                    <a:pt x="2833" y="1670"/>
                    <a:pt x="2838" y="1668"/>
                    <a:pt x="2846" y="1665"/>
                  </a:cubicBezTo>
                  <a:cubicBezTo>
                    <a:pt x="2852" y="1662"/>
                    <a:pt x="2868" y="1630"/>
                    <a:pt x="2886" y="1621"/>
                  </a:cubicBezTo>
                  <a:cubicBezTo>
                    <a:pt x="2915" y="1609"/>
                    <a:pt x="2933" y="1596"/>
                    <a:pt x="2924" y="1580"/>
                  </a:cubicBezTo>
                  <a:cubicBezTo>
                    <a:pt x="2926" y="1578"/>
                    <a:pt x="2928" y="1577"/>
                    <a:pt x="2929" y="1577"/>
                  </a:cubicBezTo>
                  <a:cubicBezTo>
                    <a:pt x="2932" y="1577"/>
                    <a:pt x="2934" y="1581"/>
                    <a:pt x="2940" y="1593"/>
                  </a:cubicBezTo>
                  <a:cubicBezTo>
                    <a:pt x="2942" y="1607"/>
                    <a:pt x="2945" y="1611"/>
                    <a:pt x="2949" y="1611"/>
                  </a:cubicBezTo>
                  <a:cubicBezTo>
                    <a:pt x="2951" y="1611"/>
                    <a:pt x="2953" y="1610"/>
                    <a:pt x="2955" y="1609"/>
                  </a:cubicBezTo>
                  <a:cubicBezTo>
                    <a:pt x="2962" y="1605"/>
                    <a:pt x="2952" y="1587"/>
                    <a:pt x="2943" y="1568"/>
                  </a:cubicBezTo>
                  <a:cubicBezTo>
                    <a:pt x="2937" y="1557"/>
                    <a:pt x="2937" y="1551"/>
                    <a:pt x="2943" y="1551"/>
                  </a:cubicBezTo>
                  <a:cubicBezTo>
                    <a:pt x="2947" y="1551"/>
                    <a:pt x="2953" y="1553"/>
                    <a:pt x="2962" y="1558"/>
                  </a:cubicBezTo>
                  <a:cubicBezTo>
                    <a:pt x="2968" y="1562"/>
                    <a:pt x="2974" y="1563"/>
                    <a:pt x="2980" y="1563"/>
                  </a:cubicBezTo>
                  <a:cubicBezTo>
                    <a:pt x="2997" y="1563"/>
                    <a:pt x="3013" y="1552"/>
                    <a:pt x="3015" y="1533"/>
                  </a:cubicBezTo>
                  <a:cubicBezTo>
                    <a:pt x="3018" y="1532"/>
                    <a:pt x="3021" y="1530"/>
                    <a:pt x="3024" y="1530"/>
                  </a:cubicBezTo>
                  <a:cubicBezTo>
                    <a:pt x="3028" y="1530"/>
                    <a:pt x="3032" y="1533"/>
                    <a:pt x="3037" y="1543"/>
                  </a:cubicBezTo>
                  <a:cubicBezTo>
                    <a:pt x="3046" y="1550"/>
                    <a:pt x="3056" y="1557"/>
                    <a:pt x="3063" y="1557"/>
                  </a:cubicBezTo>
                  <a:cubicBezTo>
                    <a:pt x="3070" y="1557"/>
                    <a:pt x="3075" y="1550"/>
                    <a:pt x="3071" y="1527"/>
                  </a:cubicBezTo>
                  <a:cubicBezTo>
                    <a:pt x="3073" y="1526"/>
                    <a:pt x="3074" y="1526"/>
                    <a:pt x="3076" y="1526"/>
                  </a:cubicBezTo>
                  <a:cubicBezTo>
                    <a:pt x="3078" y="1526"/>
                    <a:pt x="3080" y="1529"/>
                    <a:pt x="3087" y="1543"/>
                  </a:cubicBezTo>
                  <a:cubicBezTo>
                    <a:pt x="3096" y="1551"/>
                    <a:pt x="3102" y="1561"/>
                    <a:pt x="3105" y="1561"/>
                  </a:cubicBezTo>
                  <a:cubicBezTo>
                    <a:pt x="3106" y="1561"/>
                    <a:pt x="3105" y="1555"/>
                    <a:pt x="3100" y="1536"/>
                  </a:cubicBezTo>
                  <a:cubicBezTo>
                    <a:pt x="3100" y="1518"/>
                    <a:pt x="3115" y="1506"/>
                    <a:pt x="3130" y="1506"/>
                  </a:cubicBezTo>
                  <a:cubicBezTo>
                    <a:pt x="3136" y="1506"/>
                    <a:pt x="3142" y="1508"/>
                    <a:pt x="3147" y="1511"/>
                  </a:cubicBezTo>
                  <a:cubicBezTo>
                    <a:pt x="3153" y="1508"/>
                    <a:pt x="3159" y="1505"/>
                    <a:pt x="3150" y="1486"/>
                  </a:cubicBezTo>
                  <a:cubicBezTo>
                    <a:pt x="3146" y="1479"/>
                    <a:pt x="3143" y="1473"/>
                    <a:pt x="3140" y="1468"/>
                  </a:cubicBezTo>
                  <a:lnTo>
                    <a:pt x="3140" y="1468"/>
                  </a:lnTo>
                  <a:cubicBezTo>
                    <a:pt x="3152" y="1484"/>
                    <a:pt x="3159" y="1493"/>
                    <a:pt x="3160" y="1493"/>
                  </a:cubicBezTo>
                  <a:cubicBezTo>
                    <a:pt x="3163" y="1493"/>
                    <a:pt x="3159" y="1482"/>
                    <a:pt x="3153" y="1461"/>
                  </a:cubicBezTo>
                  <a:cubicBezTo>
                    <a:pt x="3148" y="1451"/>
                    <a:pt x="3147" y="1446"/>
                    <a:pt x="3149" y="1446"/>
                  </a:cubicBezTo>
                  <a:lnTo>
                    <a:pt x="3149" y="1446"/>
                  </a:lnTo>
                  <a:cubicBezTo>
                    <a:pt x="3151" y="1446"/>
                    <a:pt x="3155" y="1450"/>
                    <a:pt x="3159" y="1458"/>
                  </a:cubicBezTo>
                  <a:cubicBezTo>
                    <a:pt x="3170" y="1469"/>
                    <a:pt x="3177" y="1471"/>
                    <a:pt x="3179" y="1471"/>
                  </a:cubicBezTo>
                  <a:cubicBezTo>
                    <a:pt x="3181" y="1471"/>
                    <a:pt x="3181" y="1471"/>
                    <a:pt x="3181" y="1471"/>
                  </a:cubicBezTo>
                  <a:cubicBezTo>
                    <a:pt x="3200" y="1449"/>
                    <a:pt x="3222" y="1430"/>
                    <a:pt x="3244" y="1414"/>
                  </a:cubicBezTo>
                  <a:cubicBezTo>
                    <a:pt x="3297" y="1389"/>
                    <a:pt x="3316" y="1380"/>
                    <a:pt x="3306" y="1361"/>
                  </a:cubicBezTo>
                  <a:cubicBezTo>
                    <a:pt x="3305" y="1349"/>
                    <a:pt x="3304" y="1344"/>
                    <a:pt x="3306" y="1344"/>
                  </a:cubicBezTo>
                  <a:lnTo>
                    <a:pt x="3306" y="1344"/>
                  </a:lnTo>
                  <a:cubicBezTo>
                    <a:pt x="3308" y="1344"/>
                    <a:pt x="3312" y="1348"/>
                    <a:pt x="3319" y="1355"/>
                  </a:cubicBezTo>
                  <a:cubicBezTo>
                    <a:pt x="3328" y="1362"/>
                    <a:pt x="3334" y="1364"/>
                    <a:pt x="3340" y="1364"/>
                  </a:cubicBezTo>
                  <a:cubicBezTo>
                    <a:pt x="3344" y="1364"/>
                    <a:pt x="3347" y="1362"/>
                    <a:pt x="3350" y="1361"/>
                  </a:cubicBezTo>
                  <a:cubicBezTo>
                    <a:pt x="3353" y="1360"/>
                    <a:pt x="3355" y="1359"/>
                    <a:pt x="3358" y="1359"/>
                  </a:cubicBezTo>
                  <a:cubicBezTo>
                    <a:pt x="3362" y="1359"/>
                    <a:pt x="3366" y="1362"/>
                    <a:pt x="3372" y="1374"/>
                  </a:cubicBezTo>
                  <a:cubicBezTo>
                    <a:pt x="3369" y="1352"/>
                    <a:pt x="3369" y="1352"/>
                    <a:pt x="3375" y="1348"/>
                  </a:cubicBezTo>
                  <a:cubicBezTo>
                    <a:pt x="3380" y="1357"/>
                    <a:pt x="3383" y="1361"/>
                    <a:pt x="3385" y="1361"/>
                  </a:cubicBezTo>
                  <a:cubicBezTo>
                    <a:pt x="3388" y="1361"/>
                    <a:pt x="3390" y="1354"/>
                    <a:pt x="3388" y="1342"/>
                  </a:cubicBezTo>
                  <a:cubicBezTo>
                    <a:pt x="3382" y="1321"/>
                    <a:pt x="3378" y="1311"/>
                    <a:pt x="3379" y="1311"/>
                  </a:cubicBezTo>
                  <a:lnTo>
                    <a:pt x="3379" y="1311"/>
                  </a:lnTo>
                  <a:cubicBezTo>
                    <a:pt x="3380" y="1311"/>
                    <a:pt x="3385" y="1321"/>
                    <a:pt x="3394" y="1339"/>
                  </a:cubicBezTo>
                  <a:cubicBezTo>
                    <a:pt x="3400" y="1351"/>
                    <a:pt x="3415" y="1358"/>
                    <a:pt x="3421" y="1358"/>
                  </a:cubicBezTo>
                  <a:cubicBezTo>
                    <a:pt x="3424" y="1358"/>
                    <a:pt x="3425" y="1356"/>
                    <a:pt x="3419" y="1352"/>
                  </a:cubicBezTo>
                  <a:cubicBezTo>
                    <a:pt x="3407" y="1333"/>
                    <a:pt x="3422" y="1327"/>
                    <a:pt x="3419" y="1305"/>
                  </a:cubicBezTo>
                  <a:cubicBezTo>
                    <a:pt x="3422" y="1302"/>
                    <a:pt x="3425" y="1300"/>
                    <a:pt x="3428" y="1300"/>
                  </a:cubicBezTo>
                  <a:cubicBezTo>
                    <a:pt x="3432" y="1300"/>
                    <a:pt x="3436" y="1303"/>
                    <a:pt x="3441" y="1314"/>
                  </a:cubicBezTo>
                  <a:cubicBezTo>
                    <a:pt x="3444" y="1317"/>
                    <a:pt x="3447" y="1318"/>
                    <a:pt x="3450" y="1318"/>
                  </a:cubicBezTo>
                  <a:cubicBezTo>
                    <a:pt x="3464" y="1318"/>
                    <a:pt x="3478" y="1291"/>
                    <a:pt x="3476" y="1273"/>
                  </a:cubicBezTo>
                  <a:cubicBezTo>
                    <a:pt x="3471" y="1263"/>
                    <a:pt x="3470" y="1257"/>
                    <a:pt x="3472" y="1257"/>
                  </a:cubicBezTo>
                  <a:lnTo>
                    <a:pt x="3472" y="1257"/>
                  </a:lnTo>
                  <a:cubicBezTo>
                    <a:pt x="3474" y="1257"/>
                    <a:pt x="3478" y="1261"/>
                    <a:pt x="3482" y="1270"/>
                  </a:cubicBezTo>
                  <a:cubicBezTo>
                    <a:pt x="3490" y="1282"/>
                    <a:pt x="3495" y="1285"/>
                    <a:pt x="3500" y="1285"/>
                  </a:cubicBezTo>
                  <a:cubicBezTo>
                    <a:pt x="3502" y="1285"/>
                    <a:pt x="3505" y="1284"/>
                    <a:pt x="3507" y="1283"/>
                  </a:cubicBezTo>
                  <a:cubicBezTo>
                    <a:pt x="3506" y="1275"/>
                    <a:pt x="3506" y="1273"/>
                    <a:pt x="3507" y="1273"/>
                  </a:cubicBezTo>
                  <a:cubicBezTo>
                    <a:pt x="3510" y="1273"/>
                    <a:pt x="3516" y="1285"/>
                    <a:pt x="3523" y="1295"/>
                  </a:cubicBezTo>
                  <a:cubicBezTo>
                    <a:pt x="3525" y="1308"/>
                    <a:pt x="3527" y="1312"/>
                    <a:pt x="3532" y="1312"/>
                  </a:cubicBezTo>
                  <a:cubicBezTo>
                    <a:pt x="3535" y="1312"/>
                    <a:pt x="3539" y="1310"/>
                    <a:pt x="3545" y="1308"/>
                  </a:cubicBezTo>
                  <a:cubicBezTo>
                    <a:pt x="3541" y="1286"/>
                    <a:pt x="3570" y="1273"/>
                    <a:pt x="3588" y="1264"/>
                  </a:cubicBezTo>
                  <a:cubicBezTo>
                    <a:pt x="3620" y="1248"/>
                    <a:pt x="3617" y="1226"/>
                    <a:pt x="3610" y="1182"/>
                  </a:cubicBezTo>
                  <a:lnTo>
                    <a:pt x="3598" y="1142"/>
                  </a:lnTo>
                  <a:lnTo>
                    <a:pt x="3617" y="1179"/>
                  </a:lnTo>
                  <a:cubicBezTo>
                    <a:pt x="3629" y="1195"/>
                    <a:pt x="3642" y="1214"/>
                    <a:pt x="3654" y="1229"/>
                  </a:cubicBezTo>
                  <a:cubicBezTo>
                    <a:pt x="3661" y="1226"/>
                    <a:pt x="3651" y="1207"/>
                    <a:pt x="3642" y="1189"/>
                  </a:cubicBezTo>
                  <a:cubicBezTo>
                    <a:pt x="3634" y="1177"/>
                    <a:pt x="3635" y="1172"/>
                    <a:pt x="3641" y="1172"/>
                  </a:cubicBezTo>
                  <a:cubicBezTo>
                    <a:pt x="3645" y="1172"/>
                    <a:pt x="3652" y="1174"/>
                    <a:pt x="3661" y="1179"/>
                  </a:cubicBezTo>
                  <a:cubicBezTo>
                    <a:pt x="3669" y="1184"/>
                    <a:pt x="3675" y="1187"/>
                    <a:pt x="3679" y="1187"/>
                  </a:cubicBezTo>
                  <a:cubicBezTo>
                    <a:pt x="3686" y="1187"/>
                    <a:pt x="3688" y="1180"/>
                    <a:pt x="3686" y="1167"/>
                  </a:cubicBezTo>
                  <a:cubicBezTo>
                    <a:pt x="3688" y="1165"/>
                    <a:pt x="3691" y="1164"/>
                    <a:pt x="3694" y="1164"/>
                  </a:cubicBezTo>
                  <a:cubicBezTo>
                    <a:pt x="3699" y="1164"/>
                    <a:pt x="3706" y="1167"/>
                    <a:pt x="3717" y="1176"/>
                  </a:cubicBezTo>
                  <a:cubicBezTo>
                    <a:pt x="3723" y="1173"/>
                    <a:pt x="3723" y="1173"/>
                    <a:pt x="3714" y="1154"/>
                  </a:cubicBezTo>
                  <a:cubicBezTo>
                    <a:pt x="3707" y="1143"/>
                    <a:pt x="3707" y="1138"/>
                    <a:pt x="3711" y="1138"/>
                  </a:cubicBezTo>
                  <a:cubicBezTo>
                    <a:pt x="3714" y="1138"/>
                    <a:pt x="3720" y="1141"/>
                    <a:pt x="3726" y="1148"/>
                  </a:cubicBezTo>
                  <a:cubicBezTo>
                    <a:pt x="3738" y="1163"/>
                    <a:pt x="3749" y="1168"/>
                    <a:pt x="3755" y="1168"/>
                  </a:cubicBezTo>
                  <a:cubicBezTo>
                    <a:pt x="3763" y="1168"/>
                    <a:pt x="3766" y="1161"/>
                    <a:pt x="3761" y="1151"/>
                  </a:cubicBezTo>
                  <a:cubicBezTo>
                    <a:pt x="3751" y="1132"/>
                    <a:pt x="3758" y="1129"/>
                    <a:pt x="3764" y="1126"/>
                  </a:cubicBezTo>
                  <a:cubicBezTo>
                    <a:pt x="3770" y="1123"/>
                    <a:pt x="3776" y="1120"/>
                    <a:pt x="3773" y="1098"/>
                  </a:cubicBezTo>
                  <a:lnTo>
                    <a:pt x="3789" y="1091"/>
                  </a:lnTo>
                  <a:cubicBezTo>
                    <a:pt x="3789" y="1091"/>
                    <a:pt x="3790" y="1091"/>
                    <a:pt x="3790" y="1091"/>
                  </a:cubicBezTo>
                  <a:cubicBezTo>
                    <a:pt x="3796" y="1091"/>
                    <a:pt x="3798" y="1110"/>
                    <a:pt x="3792" y="1113"/>
                  </a:cubicBezTo>
                  <a:lnTo>
                    <a:pt x="3808" y="1129"/>
                  </a:lnTo>
                  <a:cubicBezTo>
                    <a:pt x="3820" y="1123"/>
                    <a:pt x="3827" y="1117"/>
                    <a:pt x="3824" y="1098"/>
                  </a:cubicBezTo>
                  <a:cubicBezTo>
                    <a:pt x="3817" y="1077"/>
                    <a:pt x="3814" y="1066"/>
                    <a:pt x="3815" y="1066"/>
                  </a:cubicBezTo>
                  <a:lnTo>
                    <a:pt x="3815" y="1066"/>
                  </a:lnTo>
                  <a:cubicBezTo>
                    <a:pt x="3816" y="1066"/>
                    <a:pt x="3821" y="1075"/>
                    <a:pt x="3830" y="1091"/>
                  </a:cubicBezTo>
                  <a:cubicBezTo>
                    <a:pt x="3836" y="1104"/>
                    <a:pt x="3846" y="1115"/>
                    <a:pt x="3851" y="1115"/>
                  </a:cubicBezTo>
                  <a:cubicBezTo>
                    <a:pt x="3854" y="1115"/>
                    <a:pt x="3856" y="1112"/>
                    <a:pt x="3855" y="1104"/>
                  </a:cubicBezTo>
                  <a:cubicBezTo>
                    <a:pt x="3848" y="1085"/>
                    <a:pt x="3848" y="1078"/>
                    <a:pt x="3851" y="1078"/>
                  </a:cubicBezTo>
                  <a:lnTo>
                    <a:pt x="3851" y="1078"/>
                  </a:lnTo>
                  <a:cubicBezTo>
                    <a:pt x="3855" y="1078"/>
                    <a:pt x="3862" y="1088"/>
                    <a:pt x="3867" y="1098"/>
                  </a:cubicBezTo>
                  <a:cubicBezTo>
                    <a:pt x="3873" y="1117"/>
                    <a:pt x="3876" y="1127"/>
                    <a:pt x="3879" y="1127"/>
                  </a:cubicBezTo>
                  <a:cubicBezTo>
                    <a:pt x="3881" y="1127"/>
                    <a:pt x="3883" y="1115"/>
                    <a:pt x="3886" y="1088"/>
                  </a:cubicBezTo>
                  <a:cubicBezTo>
                    <a:pt x="3899" y="1082"/>
                    <a:pt x="3914" y="1051"/>
                    <a:pt x="3936" y="1038"/>
                  </a:cubicBezTo>
                  <a:cubicBezTo>
                    <a:pt x="3951" y="1031"/>
                    <a:pt x="3961" y="1026"/>
                    <a:pt x="3970" y="1026"/>
                  </a:cubicBezTo>
                  <a:cubicBezTo>
                    <a:pt x="3977" y="1026"/>
                    <a:pt x="3983" y="1028"/>
                    <a:pt x="3990" y="1035"/>
                  </a:cubicBezTo>
                  <a:cubicBezTo>
                    <a:pt x="4002" y="1057"/>
                    <a:pt x="4010" y="1065"/>
                    <a:pt x="4011" y="1065"/>
                  </a:cubicBezTo>
                  <a:cubicBezTo>
                    <a:pt x="4011" y="1065"/>
                    <a:pt x="4009" y="1061"/>
                    <a:pt x="4002" y="1054"/>
                  </a:cubicBezTo>
                  <a:cubicBezTo>
                    <a:pt x="3980" y="1016"/>
                    <a:pt x="3986" y="1013"/>
                    <a:pt x="4008" y="1004"/>
                  </a:cubicBezTo>
                  <a:cubicBezTo>
                    <a:pt x="4011" y="1004"/>
                    <a:pt x="4014" y="1005"/>
                    <a:pt x="4017" y="1005"/>
                  </a:cubicBezTo>
                  <a:cubicBezTo>
                    <a:pt x="4037" y="1005"/>
                    <a:pt x="4039" y="983"/>
                    <a:pt x="4037" y="963"/>
                  </a:cubicBezTo>
                  <a:lnTo>
                    <a:pt x="4037" y="963"/>
                  </a:lnTo>
                  <a:lnTo>
                    <a:pt x="4024" y="972"/>
                  </a:lnTo>
                  <a:cubicBezTo>
                    <a:pt x="4012" y="947"/>
                    <a:pt x="4010" y="938"/>
                    <a:pt x="4017" y="938"/>
                  </a:cubicBezTo>
                  <a:cubicBezTo>
                    <a:pt x="4021" y="938"/>
                    <a:pt x="4026" y="940"/>
                    <a:pt x="4033" y="944"/>
                  </a:cubicBezTo>
                  <a:cubicBezTo>
                    <a:pt x="4034" y="943"/>
                    <a:pt x="4035" y="943"/>
                    <a:pt x="4036" y="943"/>
                  </a:cubicBezTo>
                  <a:cubicBezTo>
                    <a:pt x="4042" y="943"/>
                    <a:pt x="4050" y="959"/>
                    <a:pt x="4059" y="976"/>
                  </a:cubicBezTo>
                  <a:cubicBezTo>
                    <a:pt x="4067" y="993"/>
                    <a:pt x="4084" y="1007"/>
                    <a:pt x="4091" y="1007"/>
                  </a:cubicBezTo>
                  <a:cubicBezTo>
                    <a:pt x="4092" y="1007"/>
                    <a:pt x="4092" y="1007"/>
                    <a:pt x="4093" y="1007"/>
                  </a:cubicBezTo>
                  <a:cubicBezTo>
                    <a:pt x="4099" y="1004"/>
                    <a:pt x="4106" y="1001"/>
                    <a:pt x="4090" y="985"/>
                  </a:cubicBezTo>
                  <a:cubicBezTo>
                    <a:pt x="4080" y="966"/>
                    <a:pt x="4080" y="966"/>
                    <a:pt x="4087" y="963"/>
                  </a:cubicBezTo>
                  <a:cubicBezTo>
                    <a:pt x="4093" y="960"/>
                    <a:pt x="4099" y="957"/>
                    <a:pt x="4096" y="935"/>
                  </a:cubicBezTo>
                  <a:cubicBezTo>
                    <a:pt x="4087" y="916"/>
                    <a:pt x="4093" y="913"/>
                    <a:pt x="4099" y="910"/>
                  </a:cubicBezTo>
                  <a:cubicBezTo>
                    <a:pt x="4104" y="917"/>
                    <a:pt x="4112" y="920"/>
                    <a:pt x="4120" y="920"/>
                  </a:cubicBezTo>
                  <a:cubicBezTo>
                    <a:pt x="4123" y="920"/>
                    <a:pt x="4125" y="920"/>
                    <a:pt x="4127" y="919"/>
                  </a:cubicBezTo>
                  <a:lnTo>
                    <a:pt x="4137" y="935"/>
                  </a:lnTo>
                  <a:cubicBezTo>
                    <a:pt x="4146" y="947"/>
                    <a:pt x="4153" y="960"/>
                    <a:pt x="4165" y="969"/>
                  </a:cubicBezTo>
                  <a:cubicBezTo>
                    <a:pt x="4171" y="966"/>
                    <a:pt x="4162" y="947"/>
                    <a:pt x="4162" y="947"/>
                  </a:cubicBezTo>
                  <a:cubicBezTo>
                    <a:pt x="4153" y="929"/>
                    <a:pt x="4309" y="850"/>
                    <a:pt x="4328" y="841"/>
                  </a:cubicBezTo>
                  <a:cubicBezTo>
                    <a:pt x="4334" y="843"/>
                    <a:pt x="4340" y="845"/>
                    <a:pt x="4345" y="845"/>
                  </a:cubicBezTo>
                  <a:cubicBezTo>
                    <a:pt x="4359" y="845"/>
                    <a:pt x="4367" y="836"/>
                    <a:pt x="4353" y="825"/>
                  </a:cubicBezTo>
                  <a:cubicBezTo>
                    <a:pt x="4344" y="806"/>
                    <a:pt x="4378" y="791"/>
                    <a:pt x="4416" y="772"/>
                  </a:cubicBezTo>
                  <a:cubicBezTo>
                    <a:pt x="4463" y="747"/>
                    <a:pt x="4494" y="731"/>
                    <a:pt x="4485" y="712"/>
                  </a:cubicBezTo>
                  <a:lnTo>
                    <a:pt x="4504" y="703"/>
                  </a:lnTo>
                  <a:cubicBezTo>
                    <a:pt x="4519" y="697"/>
                    <a:pt x="4522" y="672"/>
                    <a:pt x="4529" y="668"/>
                  </a:cubicBezTo>
                  <a:cubicBezTo>
                    <a:pt x="4527" y="657"/>
                    <a:pt x="4528" y="650"/>
                    <a:pt x="4530" y="650"/>
                  </a:cubicBezTo>
                  <a:cubicBezTo>
                    <a:pt x="4531" y="650"/>
                    <a:pt x="4533" y="655"/>
                    <a:pt x="4535" y="665"/>
                  </a:cubicBezTo>
                  <a:cubicBezTo>
                    <a:pt x="4544" y="680"/>
                    <a:pt x="4552" y="697"/>
                    <a:pt x="4558" y="697"/>
                  </a:cubicBezTo>
                  <a:cubicBezTo>
                    <a:pt x="4559" y="697"/>
                    <a:pt x="4559" y="697"/>
                    <a:pt x="4560" y="697"/>
                  </a:cubicBezTo>
                  <a:cubicBezTo>
                    <a:pt x="4572" y="690"/>
                    <a:pt x="4563" y="672"/>
                    <a:pt x="4554" y="653"/>
                  </a:cubicBezTo>
                  <a:cubicBezTo>
                    <a:pt x="4544" y="634"/>
                    <a:pt x="4551" y="631"/>
                    <a:pt x="4551" y="631"/>
                  </a:cubicBezTo>
                  <a:cubicBezTo>
                    <a:pt x="4552" y="630"/>
                    <a:pt x="4554" y="629"/>
                    <a:pt x="4555" y="629"/>
                  </a:cubicBezTo>
                  <a:cubicBezTo>
                    <a:pt x="4558" y="629"/>
                    <a:pt x="4560" y="633"/>
                    <a:pt x="4566" y="646"/>
                  </a:cubicBezTo>
                  <a:lnTo>
                    <a:pt x="4588" y="684"/>
                  </a:lnTo>
                  <a:lnTo>
                    <a:pt x="4594" y="681"/>
                  </a:lnTo>
                  <a:cubicBezTo>
                    <a:pt x="4585" y="662"/>
                    <a:pt x="4591" y="659"/>
                    <a:pt x="4591" y="659"/>
                  </a:cubicBezTo>
                  <a:cubicBezTo>
                    <a:pt x="4593" y="658"/>
                    <a:pt x="4594" y="658"/>
                    <a:pt x="4595" y="658"/>
                  </a:cubicBezTo>
                  <a:cubicBezTo>
                    <a:pt x="4598" y="658"/>
                    <a:pt x="4602" y="664"/>
                    <a:pt x="4616" y="693"/>
                  </a:cubicBezTo>
                  <a:cubicBezTo>
                    <a:pt x="4625" y="709"/>
                    <a:pt x="4631" y="717"/>
                    <a:pt x="4634" y="717"/>
                  </a:cubicBezTo>
                  <a:cubicBezTo>
                    <a:pt x="4637" y="717"/>
                    <a:pt x="4636" y="706"/>
                    <a:pt x="4629" y="684"/>
                  </a:cubicBezTo>
                  <a:lnTo>
                    <a:pt x="4632" y="659"/>
                  </a:lnTo>
                  <a:cubicBezTo>
                    <a:pt x="4639" y="668"/>
                    <a:pt x="4644" y="672"/>
                    <a:pt x="4647" y="672"/>
                  </a:cubicBezTo>
                  <a:cubicBezTo>
                    <a:pt x="4656" y="672"/>
                    <a:pt x="4650" y="644"/>
                    <a:pt x="4648" y="628"/>
                  </a:cubicBezTo>
                  <a:lnTo>
                    <a:pt x="4648" y="628"/>
                  </a:lnTo>
                  <a:cubicBezTo>
                    <a:pt x="4661" y="643"/>
                    <a:pt x="4669" y="651"/>
                    <a:pt x="4673" y="651"/>
                  </a:cubicBezTo>
                  <a:cubicBezTo>
                    <a:pt x="4678" y="651"/>
                    <a:pt x="4676" y="640"/>
                    <a:pt x="4670" y="618"/>
                  </a:cubicBezTo>
                  <a:cubicBezTo>
                    <a:pt x="4664" y="608"/>
                    <a:pt x="4664" y="602"/>
                    <a:pt x="4668" y="602"/>
                  </a:cubicBezTo>
                  <a:cubicBezTo>
                    <a:pt x="4670" y="602"/>
                    <a:pt x="4675" y="605"/>
                    <a:pt x="4682" y="612"/>
                  </a:cubicBezTo>
                  <a:cubicBezTo>
                    <a:pt x="4691" y="620"/>
                    <a:pt x="4696" y="623"/>
                    <a:pt x="4702" y="623"/>
                  </a:cubicBezTo>
                  <a:cubicBezTo>
                    <a:pt x="4706" y="623"/>
                    <a:pt x="4711" y="621"/>
                    <a:pt x="4717" y="618"/>
                  </a:cubicBezTo>
                  <a:cubicBezTo>
                    <a:pt x="4714" y="596"/>
                    <a:pt x="4761" y="571"/>
                    <a:pt x="4814" y="546"/>
                  </a:cubicBezTo>
                  <a:cubicBezTo>
                    <a:pt x="4870" y="515"/>
                    <a:pt x="4911" y="496"/>
                    <a:pt x="4902" y="477"/>
                  </a:cubicBezTo>
                  <a:cubicBezTo>
                    <a:pt x="4903" y="476"/>
                    <a:pt x="4905" y="476"/>
                    <a:pt x="4906" y="476"/>
                  </a:cubicBezTo>
                  <a:cubicBezTo>
                    <a:pt x="4909" y="476"/>
                    <a:pt x="4913" y="479"/>
                    <a:pt x="4923" y="490"/>
                  </a:cubicBezTo>
                  <a:cubicBezTo>
                    <a:pt x="4927" y="495"/>
                    <a:pt x="4930" y="499"/>
                    <a:pt x="4932" y="499"/>
                  </a:cubicBezTo>
                  <a:cubicBezTo>
                    <a:pt x="4935" y="499"/>
                    <a:pt x="4935" y="489"/>
                    <a:pt x="4927" y="465"/>
                  </a:cubicBezTo>
                  <a:cubicBezTo>
                    <a:pt x="4925" y="452"/>
                    <a:pt x="4921" y="440"/>
                    <a:pt x="4922" y="440"/>
                  </a:cubicBezTo>
                  <a:lnTo>
                    <a:pt x="4922" y="440"/>
                  </a:lnTo>
                  <a:cubicBezTo>
                    <a:pt x="4922" y="440"/>
                    <a:pt x="4925" y="446"/>
                    <a:pt x="4933" y="462"/>
                  </a:cubicBezTo>
                  <a:cubicBezTo>
                    <a:pt x="4937" y="468"/>
                    <a:pt x="4942" y="471"/>
                    <a:pt x="4948" y="471"/>
                  </a:cubicBezTo>
                  <a:cubicBezTo>
                    <a:pt x="4957" y="471"/>
                    <a:pt x="4968" y="466"/>
                    <a:pt x="4983" y="458"/>
                  </a:cubicBezTo>
                  <a:cubicBezTo>
                    <a:pt x="5002" y="449"/>
                    <a:pt x="5030" y="437"/>
                    <a:pt x="5021" y="418"/>
                  </a:cubicBezTo>
                  <a:cubicBezTo>
                    <a:pt x="5022" y="405"/>
                    <a:pt x="5023" y="398"/>
                    <a:pt x="5024" y="398"/>
                  </a:cubicBezTo>
                  <a:cubicBezTo>
                    <a:pt x="5025" y="398"/>
                    <a:pt x="5025" y="404"/>
                    <a:pt x="5027" y="415"/>
                  </a:cubicBezTo>
                  <a:cubicBezTo>
                    <a:pt x="5033" y="433"/>
                    <a:pt x="5046" y="443"/>
                    <a:pt x="5058" y="443"/>
                  </a:cubicBezTo>
                  <a:cubicBezTo>
                    <a:pt x="5070" y="443"/>
                    <a:pt x="5080" y="432"/>
                    <a:pt x="5080" y="408"/>
                  </a:cubicBezTo>
                  <a:cubicBezTo>
                    <a:pt x="5083" y="407"/>
                    <a:pt x="5085" y="406"/>
                    <a:pt x="5088" y="406"/>
                  </a:cubicBezTo>
                  <a:cubicBezTo>
                    <a:pt x="5094" y="406"/>
                    <a:pt x="5099" y="409"/>
                    <a:pt x="5105" y="421"/>
                  </a:cubicBezTo>
                  <a:cubicBezTo>
                    <a:pt x="5111" y="418"/>
                    <a:pt x="5118" y="415"/>
                    <a:pt x="5127" y="386"/>
                  </a:cubicBezTo>
                  <a:lnTo>
                    <a:pt x="5174" y="361"/>
                  </a:lnTo>
                  <a:cubicBezTo>
                    <a:pt x="5187" y="355"/>
                    <a:pt x="5190" y="330"/>
                    <a:pt x="5190" y="330"/>
                  </a:cubicBezTo>
                  <a:lnTo>
                    <a:pt x="5196" y="327"/>
                  </a:lnTo>
                  <a:cubicBezTo>
                    <a:pt x="5199" y="332"/>
                    <a:pt x="5204" y="335"/>
                    <a:pt x="5210" y="335"/>
                  </a:cubicBezTo>
                  <a:cubicBezTo>
                    <a:pt x="5226" y="335"/>
                    <a:pt x="5253" y="321"/>
                    <a:pt x="5284" y="305"/>
                  </a:cubicBezTo>
                  <a:cubicBezTo>
                    <a:pt x="5319" y="286"/>
                    <a:pt x="5349" y="271"/>
                    <a:pt x="5369" y="271"/>
                  </a:cubicBezTo>
                  <a:cubicBezTo>
                    <a:pt x="5377" y="271"/>
                    <a:pt x="5383" y="273"/>
                    <a:pt x="5387" y="277"/>
                  </a:cubicBezTo>
                  <a:cubicBezTo>
                    <a:pt x="5387" y="277"/>
                    <a:pt x="5394" y="274"/>
                    <a:pt x="5390" y="252"/>
                  </a:cubicBezTo>
                  <a:cubicBezTo>
                    <a:pt x="5380" y="225"/>
                    <a:pt x="5381" y="215"/>
                    <a:pt x="5386" y="215"/>
                  </a:cubicBezTo>
                  <a:cubicBezTo>
                    <a:pt x="5389" y="215"/>
                    <a:pt x="5394" y="218"/>
                    <a:pt x="5400" y="223"/>
                  </a:cubicBezTo>
                  <a:cubicBezTo>
                    <a:pt x="5409" y="237"/>
                    <a:pt x="5419" y="242"/>
                    <a:pt x="5426" y="242"/>
                  </a:cubicBezTo>
                  <a:cubicBezTo>
                    <a:pt x="5438" y="242"/>
                    <a:pt x="5445" y="227"/>
                    <a:pt x="5437" y="201"/>
                  </a:cubicBezTo>
                  <a:lnTo>
                    <a:pt x="5437" y="201"/>
                  </a:lnTo>
                  <a:lnTo>
                    <a:pt x="5447" y="220"/>
                  </a:lnTo>
                  <a:cubicBezTo>
                    <a:pt x="5456" y="231"/>
                    <a:pt x="5463" y="236"/>
                    <a:pt x="5468" y="236"/>
                  </a:cubicBezTo>
                  <a:cubicBezTo>
                    <a:pt x="5479" y="236"/>
                    <a:pt x="5480" y="214"/>
                    <a:pt x="5472" y="186"/>
                  </a:cubicBezTo>
                  <a:lnTo>
                    <a:pt x="5472" y="186"/>
                  </a:lnTo>
                  <a:cubicBezTo>
                    <a:pt x="5482" y="196"/>
                    <a:pt x="5492" y="206"/>
                    <a:pt x="5497" y="206"/>
                  </a:cubicBezTo>
                  <a:cubicBezTo>
                    <a:pt x="5500" y="206"/>
                    <a:pt x="5501" y="203"/>
                    <a:pt x="5500" y="195"/>
                  </a:cubicBezTo>
                  <a:cubicBezTo>
                    <a:pt x="5502" y="194"/>
                    <a:pt x="5503" y="194"/>
                    <a:pt x="5504" y="194"/>
                  </a:cubicBezTo>
                  <a:cubicBezTo>
                    <a:pt x="5507" y="194"/>
                    <a:pt x="5511" y="200"/>
                    <a:pt x="5525" y="227"/>
                  </a:cubicBezTo>
                  <a:cubicBezTo>
                    <a:pt x="5537" y="244"/>
                    <a:pt x="5546" y="261"/>
                    <a:pt x="5552" y="261"/>
                  </a:cubicBezTo>
                  <a:cubicBezTo>
                    <a:pt x="5552" y="261"/>
                    <a:pt x="5553" y="261"/>
                    <a:pt x="5553" y="261"/>
                  </a:cubicBezTo>
                  <a:cubicBezTo>
                    <a:pt x="5560" y="258"/>
                    <a:pt x="5550" y="239"/>
                    <a:pt x="5541" y="220"/>
                  </a:cubicBezTo>
                  <a:lnTo>
                    <a:pt x="5553" y="214"/>
                  </a:lnTo>
                  <a:cubicBezTo>
                    <a:pt x="5553" y="214"/>
                    <a:pt x="5560" y="211"/>
                    <a:pt x="5550" y="192"/>
                  </a:cubicBezTo>
                  <a:cubicBezTo>
                    <a:pt x="5541" y="173"/>
                    <a:pt x="5547" y="170"/>
                    <a:pt x="5553" y="167"/>
                  </a:cubicBezTo>
                  <a:cubicBezTo>
                    <a:pt x="5556" y="172"/>
                    <a:pt x="5558" y="174"/>
                    <a:pt x="5558" y="174"/>
                  </a:cubicBezTo>
                  <a:cubicBezTo>
                    <a:pt x="5560" y="174"/>
                    <a:pt x="5555" y="160"/>
                    <a:pt x="5544" y="148"/>
                  </a:cubicBezTo>
                  <a:cubicBezTo>
                    <a:pt x="5535" y="129"/>
                    <a:pt x="5522" y="114"/>
                    <a:pt x="5531" y="111"/>
                  </a:cubicBezTo>
                  <a:lnTo>
                    <a:pt x="5509" y="73"/>
                  </a:lnTo>
                  <a:cubicBezTo>
                    <a:pt x="5491" y="35"/>
                    <a:pt x="5481" y="17"/>
                    <a:pt x="5459" y="4"/>
                  </a:cubicBezTo>
                  <a:cubicBezTo>
                    <a:pt x="5445" y="3"/>
                    <a:pt x="5432" y="1"/>
                    <a:pt x="5422" y="1"/>
                  </a:cubicBezTo>
                  <a:close/>
                  <a:moveTo>
                    <a:pt x="267" y="3238"/>
                  </a:moveTo>
                  <a:lnTo>
                    <a:pt x="260" y="3241"/>
                  </a:lnTo>
                  <a:cubicBezTo>
                    <a:pt x="263" y="3257"/>
                    <a:pt x="267" y="3269"/>
                    <a:pt x="273" y="3282"/>
                  </a:cubicBezTo>
                  <a:lnTo>
                    <a:pt x="279" y="3279"/>
                  </a:lnTo>
                  <a:cubicBezTo>
                    <a:pt x="289" y="3276"/>
                    <a:pt x="276" y="3257"/>
                    <a:pt x="267" y="3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52"/>
            <p:cNvSpPr/>
            <p:nvPr/>
          </p:nvSpPr>
          <p:spPr>
            <a:xfrm>
              <a:off x="1870575" y="2442725"/>
              <a:ext cx="152025" cy="88825"/>
            </a:xfrm>
            <a:custGeom>
              <a:avLst/>
              <a:gdLst/>
              <a:ahLst/>
              <a:cxnLst/>
              <a:rect l="l" t="t" r="r" b="b"/>
              <a:pathLst>
                <a:path w="6081" h="3553" extrusionOk="0">
                  <a:moveTo>
                    <a:pt x="5952" y="20"/>
                  </a:moveTo>
                  <a:cubicBezTo>
                    <a:pt x="5956" y="20"/>
                    <a:pt x="5967" y="48"/>
                    <a:pt x="5970" y="78"/>
                  </a:cubicBezTo>
                  <a:cubicBezTo>
                    <a:pt x="5976" y="98"/>
                    <a:pt x="5979" y="109"/>
                    <a:pt x="5978" y="109"/>
                  </a:cubicBezTo>
                  <a:cubicBezTo>
                    <a:pt x="5977" y="109"/>
                    <a:pt x="5973" y="99"/>
                    <a:pt x="5963" y="81"/>
                  </a:cubicBezTo>
                  <a:cubicBezTo>
                    <a:pt x="5954" y="62"/>
                    <a:pt x="5945" y="43"/>
                    <a:pt x="5951" y="40"/>
                  </a:cubicBezTo>
                  <a:cubicBezTo>
                    <a:pt x="5949" y="26"/>
                    <a:pt x="5950" y="20"/>
                    <a:pt x="5952" y="20"/>
                  </a:cubicBezTo>
                  <a:close/>
                  <a:moveTo>
                    <a:pt x="4962" y="571"/>
                  </a:moveTo>
                  <a:cubicBezTo>
                    <a:pt x="4965" y="571"/>
                    <a:pt x="4967" y="575"/>
                    <a:pt x="4976" y="588"/>
                  </a:cubicBezTo>
                  <a:cubicBezTo>
                    <a:pt x="4986" y="604"/>
                    <a:pt x="4989" y="626"/>
                    <a:pt x="4979" y="632"/>
                  </a:cubicBezTo>
                  <a:cubicBezTo>
                    <a:pt x="4979" y="632"/>
                    <a:pt x="4979" y="632"/>
                    <a:pt x="4979" y="632"/>
                  </a:cubicBezTo>
                  <a:cubicBezTo>
                    <a:pt x="4972" y="632"/>
                    <a:pt x="4954" y="597"/>
                    <a:pt x="4957" y="573"/>
                  </a:cubicBezTo>
                  <a:cubicBezTo>
                    <a:pt x="4959" y="572"/>
                    <a:pt x="4960" y="571"/>
                    <a:pt x="4962" y="571"/>
                  </a:cubicBezTo>
                  <a:close/>
                  <a:moveTo>
                    <a:pt x="4755" y="760"/>
                  </a:moveTo>
                  <a:cubicBezTo>
                    <a:pt x="4756" y="760"/>
                    <a:pt x="4757" y="762"/>
                    <a:pt x="4760" y="767"/>
                  </a:cubicBezTo>
                  <a:cubicBezTo>
                    <a:pt x="4766" y="780"/>
                    <a:pt x="4772" y="792"/>
                    <a:pt x="4772" y="808"/>
                  </a:cubicBezTo>
                  <a:cubicBezTo>
                    <a:pt x="4772" y="808"/>
                    <a:pt x="4774" y="819"/>
                    <a:pt x="4772" y="819"/>
                  </a:cubicBezTo>
                  <a:cubicBezTo>
                    <a:pt x="4771" y="819"/>
                    <a:pt x="4769" y="817"/>
                    <a:pt x="4766" y="811"/>
                  </a:cubicBezTo>
                  <a:lnTo>
                    <a:pt x="4757" y="792"/>
                  </a:lnTo>
                  <a:cubicBezTo>
                    <a:pt x="4755" y="776"/>
                    <a:pt x="4752" y="760"/>
                    <a:pt x="4755" y="760"/>
                  </a:cubicBezTo>
                  <a:close/>
                  <a:moveTo>
                    <a:pt x="4468" y="917"/>
                  </a:moveTo>
                  <a:cubicBezTo>
                    <a:pt x="4476" y="917"/>
                    <a:pt x="4484" y="933"/>
                    <a:pt x="4484" y="933"/>
                  </a:cubicBezTo>
                  <a:cubicBezTo>
                    <a:pt x="4484" y="933"/>
                    <a:pt x="4494" y="952"/>
                    <a:pt x="4487" y="955"/>
                  </a:cubicBezTo>
                  <a:cubicBezTo>
                    <a:pt x="4475" y="946"/>
                    <a:pt x="4465" y="933"/>
                    <a:pt x="4459" y="921"/>
                  </a:cubicBezTo>
                  <a:lnTo>
                    <a:pt x="4465" y="917"/>
                  </a:lnTo>
                  <a:cubicBezTo>
                    <a:pt x="4466" y="917"/>
                    <a:pt x="4467" y="917"/>
                    <a:pt x="4468" y="917"/>
                  </a:cubicBezTo>
                  <a:close/>
                  <a:moveTo>
                    <a:pt x="4174" y="949"/>
                  </a:moveTo>
                  <a:cubicBezTo>
                    <a:pt x="4183" y="968"/>
                    <a:pt x="4193" y="986"/>
                    <a:pt x="4186" y="990"/>
                  </a:cubicBezTo>
                  <a:lnTo>
                    <a:pt x="4171" y="977"/>
                  </a:lnTo>
                  <a:lnTo>
                    <a:pt x="4168" y="955"/>
                  </a:lnTo>
                  <a:lnTo>
                    <a:pt x="4174" y="949"/>
                  </a:lnTo>
                  <a:close/>
                  <a:moveTo>
                    <a:pt x="4419" y="988"/>
                  </a:moveTo>
                  <a:cubicBezTo>
                    <a:pt x="4422" y="988"/>
                    <a:pt x="4424" y="992"/>
                    <a:pt x="4431" y="1005"/>
                  </a:cubicBezTo>
                  <a:lnTo>
                    <a:pt x="4425" y="1008"/>
                  </a:lnTo>
                  <a:lnTo>
                    <a:pt x="4409" y="996"/>
                  </a:lnTo>
                  <a:lnTo>
                    <a:pt x="4415" y="990"/>
                  </a:lnTo>
                  <a:cubicBezTo>
                    <a:pt x="4417" y="989"/>
                    <a:pt x="4418" y="988"/>
                    <a:pt x="4419" y="988"/>
                  </a:cubicBezTo>
                  <a:close/>
                  <a:moveTo>
                    <a:pt x="4415" y="1029"/>
                  </a:moveTo>
                  <a:cubicBezTo>
                    <a:pt x="4415" y="1029"/>
                    <a:pt x="4414" y="1032"/>
                    <a:pt x="4415" y="1040"/>
                  </a:cubicBezTo>
                  <a:cubicBezTo>
                    <a:pt x="4419" y="1038"/>
                    <a:pt x="4417" y="1029"/>
                    <a:pt x="4415" y="1029"/>
                  </a:cubicBezTo>
                  <a:close/>
                  <a:moveTo>
                    <a:pt x="4347" y="1026"/>
                  </a:moveTo>
                  <a:cubicBezTo>
                    <a:pt x="4350" y="1026"/>
                    <a:pt x="4352" y="1029"/>
                    <a:pt x="4359" y="1043"/>
                  </a:cubicBezTo>
                  <a:lnTo>
                    <a:pt x="4353" y="1046"/>
                  </a:lnTo>
                  <a:lnTo>
                    <a:pt x="4337" y="1030"/>
                  </a:lnTo>
                  <a:lnTo>
                    <a:pt x="4343" y="1027"/>
                  </a:lnTo>
                  <a:cubicBezTo>
                    <a:pt x="4345" y="1026"/>
                    <a:pt x="4346" y="1026"/>
                    <a:pt x="4347" y="1026"/>
                  </a:cubicBezTo>
                  <a:close/>
                  <a:moveTo>
                    <a:pt x="4096" y="1013"/>
                  </a:moveTo>
                  <a:cubicBezTo>
                    <a:pt x="4100" y="1013"/>
                    <a:pt x="4101" y="1017"/>
                    <a:pt x="4108" y="1030"/>
                  </a:cubicBezTo>
                  <a:cubicBezTo>
                    <a:pt x="4108" y="1030"/>
                    <a:pt x="4118" y="1049"/>
                    <a:pt x="4111" y="1052"/>
                  </a:cubicBezTo>
                  <a:lnTo>
                    <a:pt x="4092" y="1037"/>
                  </a:lnTo>
                  <a:cubicBezTo>
                    <a:pt x="4083" y="1021"/>
                    <a:pt x="4089" y="1015"/>
                    <a:pt x="4089" y="1015"/>
                  </a:cubicBezTo>
                  <a:cubicBezTo>
                    <a:pt x="4092" y="1014"/>
                    <a:pt x="4094" y="1013"/>
                    <a:pt x="4096" y="1013"/>
                  </a:cubicBezTo>
                  <a:close/>
                  <a:moveTo>
                    <a:pt x="4289" y="1037"/>
                  </a:moveTo>
                  <a:cubicBezTo>
                    <a:pt x="4292" y="1037"/>
                    <a:pt x="4295" y="1041"/>
                    <a:pt x="4299" y="1049"/>
                  </a:cubicBezTo>
                  <a:cubicBezTo>
                    <a:pt x="4309" y="1068"/>
                    <a:pt x="4309" y="1068"/>
                    <a:pt x="4302" y="1071"/>
                  </a:cubicBezTo>
                  <a:cubicBezTo>
                    <a:pt x="4298" y="1075"/>
                    <a:pt x="4295" y="1077"/>
                    <a:pt x="4293" y="1077"/>
                  </a:cubicBezTo>
                  <a:cubicBezTo>
                    <a:pt x="4289" y="1077"/>
                    <a:pt x="4289" y="1071"/>
                    <a:pt x="4287" y="1055"/>
                  </a:cubicBezTo>
                  <a:cubicBezTo>
                    <a:pt x="4285" y="1043"/>
                    <a:pt x="4286" y="1037"/>
                    <a:pt x="4289" y="1037"/>
                  </a:cubicBezTo>
                  <a:close/>
                  <a:moveTo>
                    <a:pt x="4367" y="1121"/>
                  </a:moveTo>
                  <a:lnTo>
                    <a:pt x="4367" y="1121"/>
                  </a:lnTo>
                  <a:cubicBezTo>
                    <a:pt x="4368" y="1124"/>
                    <a:pt x="4370" y="1127"/>
                    <a:pt x="4371" y="1131"/>
                  </a:cubicBezTo>
                  <a:cubicBezTo>
                    <a:pt x="4372" y="1131"/>
                    <a:pt x="4373" y="1132"/>
                    <a:pt x="4374" y="1133"/>
                  </a:cubicBezTo>
                  <a:lnTo>
                    <a:pt x="4374" y="1133"/>
                  </a:lnTo>
                  <a:cubicBezTo>
                    <a:pt x="4372" y="1130"/>
                    <a:pt x="4370" y="1126"/>
                    <a:pt x="4367" y="1121"/>
                  </a:cubicBezTo>
                  <a:close/>
                  <a:moveTo>
                    <a:pt x="4374" y="1133"/>
                  </a:moveTo>
                  <a:cubicBezTo>
                    <a:pt x="4378" y="1139"/>
                    <a:pt x="4380" y="1142"/>
                    <a:pt x="4380" y="1142"/>
                  </a:cubicBezTo>
                  <a:cubicBezTo>
                    <a:pt x="4381" y="1142"/>
                    <a:pt x="4379" y="1138"/>
                    <a:pt x="4374" y="1133"/>
                  </a:cubicBezTo>
                  <a:close/>
                  <a:moveTo>
                    <a:pt x="3553" y="1431"/>
                  </a:moveTo>
                  <a:cubicBezTo>
                    <a:pt x="3566" y="1450"/>
                    <a:pt x="3575" y="1469"/>
                    <a:pt x="3566" y="1472"/>
                  </a:cubicBezTo>
                  <a:lnTo>
                    <a:pt x="3560" y="1475"/>
                  </a:lnTo>
                  <a:cubicBezTo>
                    <a:pt x="3553" y="1463"/>
                    <a:pt x="3550" y="1450"/>
                    <a:pt x="3547" y="1435"/>
                  </a:cubicBezTo>
                  <a:lnTo>
                    <a:pt x="3553" y="1431"/>
                  </a:lnTo>
                  <a:close/>
                  <a:moveTo>
                    <a:pt x="3275" y="1600"/>
                  </a:moveTo>
                  <a:cubicBezTo>
                    <a:pt x="3279" y="1600"/>
                    <a:pt x="3281" y="1604"/>
                    <a:pt x="3287" y="1613"/>
                  </a:cubicBezTo>
                  <a:cubicBezTo>
                    <a:pt x="3296" y="1632"/>
                    <a:pt x="3284" y="1641"/>
                    <a:pt x="3275" y="1645"/>
                  </a:cubicBezTo>
                  <a:cubicBezTo>
                    <a:pt x="3259" y="1629"/>
                    <a:pt x="3256" y="1607"/>
                    <a:pt x="3262" y="1604"/>
                  </a:cubicBezTo>
                  <a:cubicBezTo>
                    <a:pt x="3268" y="1601"/>
                    <a:pt x="3272" y="1600"/>
                    <a:pt x="3275" y="1600"/>
                  </a:cubicBezTo>
                  <a:close/>
                  <a:moveTo>
                    <a:pt x="2616" y="1795"/>
                  </a:moveTo>
                  <a:cubicBezTo>
                    <a:pt x="2626" y="1811"/>
                    <a:pt x="2635" y="1829"/>
                    <a:pt x="2629" y="1836"/>
                  </a:cubicBezTo>
                  <a:lnTo>
                    <a:pt x="2623" y="1839"/>
                  </a:lnTo>
                  <a:cubicBezTo>
                    <a:pt x="2616" y="1826"/>
                    <a:pt x="2613" y="1811"/>
                    <a:pt x="2610" y="1798"/>
                  </a:cubicBezTo>
                  <a:lnTo>
                    <a:pt x="2616" y="1795"/>
                  </a:lnTo>
                  <a:close/>
                  <a:moveTo>
                    <a:pt x="2770" y="1858"/>
                  </a:moveTo>
                  <a:cubicBezTo>
                    <a:pt x="2779" y="1876"/>
                    <a:pt x="2789" y="1892"/>
                    <a:pt x="2783" y="1898"/>
                  </a:cubicBezTo>
                  <a:lnTo>
                    <a:pt x="2764" y="1883"/>
                  </a:lnTo>
                  <a:lnTo>
                    <a:pt x="2761" y="1861"/>
                  </a:lnTo>
                  <a:lnTo>
                    <a:pt x="2770" y="1858"/>
                  </a:lnTo>
                  <a:close/>
                  <a:moveTo>
                    <a:pt x="2561" y="1988"/>
                  </a:moveTo>
                  <a:cubicBezTo>
                    <a:pt x="2564" y="1988"/>
                    <a:pt x="2566" y="1992"/>
                    <a:pt x="2573" y="2005"/>
                  </a:cubicBezTo>
                  <a:cubicBezTo>
                    <a:pt x="2579" y="2017"/>
                    <a:pt x="2585" y="2030"/>
                    <a:pt x="2585" y="2043"/>
                  </a:cubicBezTo>
                  <a:cubicBezTo>
                    <a:pt x="2585" y="2043"/>
                    <a:pt x="2584" y="2043"/>
                    <a:pt x="2584" y="2043"/>
                  </a:cubicBezTo>
                  <a:cubicBezTo>
                    <a:pt x="2577" y="2043"/>
                    <a:pt x="2566" y="2007"/>
                    <a:pt x="2557" y="1989"/>
                  </a:cubicBezTo>
                  <a:cubicBezTo>
                    <a:pt x="2559" y="1988"/>
                    <a:pt x="2560" y="1988"/>
                    <a:pt x="2561" y="1988"/>
                  </a:cubicBezTo>
                  <a:close/>
                  <a:moveTo>
                    <a:pt x="2400" y="2093"/>
                  </a:moveTo>
                  <a:cubicBezTo>
                    <a:pt x="2413" y="2108"/>
                    <a:pt x="2422" y="2127"/>
                    <a:pt x="2413" y="2133"/>
                  </a:cubicBezTo>
                  <a:lnTo>
                    <a:pt x="2397" y="2118"/>
                  </a:lnTo>
                  <a:lnTo>
                    <a:pt x="2394" y="2096"/>
                  </a:lnTo>
                  <a:lnTo>
                    <a:pt x="2400" y="2093"/>
                  </a:lnTo>
                  <a:close/>
                  <a:moveTo>
                    <a:pt x="1584" y="2207"/>
                  </a:moveTo>
                  <a:cubicBezTo>
                    <a:pt x="1582" y="2207"/>
                    <a:pt x="1581" y="2208"/>
                    <a:pt x="1579" y="2209"/>
                  </a:cubicBezTo>
                  <a:cubicBezTo>
                    <a:pt x="1563" y="2215"/>
                    <a:pt x="1563" y="2215"/>
                    <a:pt x="1582" y="2231"/>
                  </a:cubicBezTo>
                  <a:lnTo>
                    <a:pt x="1595" y="2221"/>
                  </a:lnTo>
                  <a:cubicBezTo>
                    <a:pt x="1588" y="2210"/>
                    <a:pt x="1586" y="2207"/>
                    <a:pt x="1584" y="2207"/>
                  </a:cubicBezTo>
                  <a:close/>
                  <a:moveTo>
                    <a:pt x="1962" y="2306"/>
                  </a:moveTo>
                  <a:lnTo>
                    <a:pt x="1962" y="2306"/>
                  </a:lnTo>
                  <a:cubicBezTo>
                    <a:pt x="1964" y="2306"/>
                    <a:pt x="1969" y="2313"/>
                    <a:pt x="1965" y="2315"/>
                  </a:cubicBezTo>
                  <a:cubicBezTo>
                    <a:pt x="1961" y="2308"/>
                    <a:pt x="1961" y="2306"/>
                    <a:pt x="1962" y="2306"/>
                  </a:cubicBezTo>
                  <a:close/>
                  <a:moveTo>
                    <a:pt x="1918" y="2293"/>
                  </a:moveTo>
                  <a:cubicBezTo>
                    <a:pt x="1927" y="2312"/>
                    <a:pt x="1936" y="2331"/>
                    <a:pt x="1930" y="2334"/>
                  </a:cubicBezTo>
                  <a:lnTo>
                    <a:pt x="1911" y="2318"/>
                  </a:lnTo>
                  <a:lnTo>
                    <a:pt x="1908" y="2296"/>
                  </a:lnTo>
                  <a:lnTo>
                    <a:pt x="1918" y="2293"/>
                  </a:lnTo>
                  <a:close/>
                  <a:moveTo>
                    <a:pt x="1850" y="2312"/>
                  </a:moveTo>
                  <a:cubicBezTo>
                    <a:pt x="1853" y="2312"/>
                    <a:pt x="1862" y="2319"/>
                    <a:pt x="1877" y="2337"/>
                  </a:cubicBezTo>
                  <a:cubicBezTo>
                    <a:pt x="1886" y="2356"/>
                    <a:pt x="1886" y="2356"/>
                    <a:pt x="1880" y="2359"/>
                  </a:cubicBezTo>
                  <a:cubicBezTo>
                    <a:pt x="1867" y="2350"/>
                    <a:pt x="1858" y="2337"/>
                    <a:pt x="1852" y="2325"/>
                  </a:cubicBezTo>
                  <a:cubicBezTo>
                    <a:pt x="1847" y="2317"/>
                    <a:pt x="1846" y="2312"/>
                    <a:pt x="1850" y="2312"/>
                  </a:cubicBezTo>
                  <a:close/>
                  <a:moveTo>
                    <a:pt x="1664" y="2353"/>
                  </a:moveTo>
                  <a:lnTo>
                    <a:pt x="1664" y="2353"/>
                  </a:lnTo>
                  <a:cubicBezTo>
                    <a:pt x="1667" y="2360"/>
                    <a:pt x="1667" y="2362"/>
                    <a:pt x="1666" y="2362"/>
                  </a:cubicBezTo>
                  <a:cubicBezTo>
                    <a:pt x="1665" y="2362"/>
                    <a:pt x="1660" y="2355"/>
                    <a:pt x="1664" y="2353"/>
                  </a:cubicBezTo>
                  <a:close/>
                  <a:moveTo>
                    <a:pt x="1521" y="2403"/>
                  </a:moveTo>
                  <a:cubicBezTo>
                    <a:pt x="1521" y="2403"/>
                    <a:pt x="1520" y="2403"/>
                    <a:pt x="1520" y="2403"/>
                  </a:cubicBezTo>
                  <a:lnTo>
                    <a:pt x="1510" y="2406"/>
                  </a:lnTo>
                  <a:cubicBezTo>
                    <a:pt x="1520" y="2419"/>
                    <a:pt x="1529" y="2431"/>
                    <a:pt x="1538" y="2440"/>
                  </a:cubicBezTo>
                  <a:cubicBezTo>
                    <a:pt x="1545" y="2437"/>
                    <a:pt x="1535" y="2419"/>
                    <a:pt x="1535" y="2419"/>
                  </a:cubicBezTo>
                  <a:cubicBezTo>
                    <a:pt x="1535" y="2419"/>
                    <a:pt x="1527" y="2403"/>
                    <a:pt x="1521" y="2403"/>
                  </a:cubicBezTo>
                  <a:close/>
                  <a:moveTo>
                    <a:pt x="1759" y="2421"/>
                  </a:moveTo>
                  <a:cubicBezTo>
                    <a:pt x="1765" y="2421"/>
                    <a:pt x="1773" y="2437"/>
                    <a:pt x="1773" y="2437"/>
                  </a:cubicBezTo>
                  <a:cubicBezTo>
                    <a:pt x="1777" y="2445"/>
                    <a:pt x="1777" y="2447"/>
                    <a:pt x="1775" y="2447"/>
                  </a:cubicBezTo>
                  <a:cubicBezTo>
                    <a:pt x="1772" y="2447"/>
                    <a:pt x="1767" y="2443"/>
                    <a:pt x="1763" y="2443"/>
                  </a:cubicBezTo>
                  <a:cubicBezTo>
                    <a:pt x="1762" y="2443"/>
                    <a:pt x="1761" y="2443"/>
                    <a:pt x="1761" y="2444"/>
                  </a:cubicBezTo>
                  <a:cubicBezTo>
                    <a:pt x="1742" y="2428"/>
                    <a:pt x="1742" y="2428"/>
                    <a:pt x="1758" y="2422"/>
                  </a:cubicBezTo>
                  <a:cubicBezTo>
                    <a:pt x="1758" y="2421"/>
                    <a:pt x="1759" y="2421"/>
                    <a:pt x="1759" y="2421"/>
                  </a:cubicBezTo>
                  <a:close/>
                  <a:moveTo>
                    <a:pt x="1474" y="2495"/>
                  </a:moveTo>
                  <a:cubicBezTo>
                    <a:pt x="1477" y="2495"/>
                    <a:pt x="1478" y="2499"/>
                    <a:pt x="1485" y="2513"/>
                  </a:cubicBezTo>
                  <a:lnTo>
                    <a:pt x="1479" y="2516"/>
                  </a:lnTo>
                  <a:lnTo>
                    <a:pt x="1463" y="2503"/>
                  </a:lnTo>
                  <a:lnTo>
                    <a:pt x="1469" y="2497"/>
                  </a:lnTo>
                  <a:cubicBezTo>
                    <a:pt x="1471" y="2496"/>
                    <a:pt x="1473" y="2495"/>
                    <a:pt x="1474" y="2495"/>
                  </a:cubicBezTo>
                  <a:close/>
                  <a:moveTo>
                    <a:pt x="1630" y="2488"/>
                  </a:moveTo>
                  <a:cubicBezTo>
                    <a:pt x="1634" y="2488"/>
                    <a:pt x="1639" y="2491"/>
                    <a:pt x="1645" y="2503"/>
                  </a:cubicBezTo>
                  <a:cubicBezTo>
                    <a:pt x="1645" y="2503"/>
                    <a:pt x="1654" y="2522"/>
                    <a:pt x="1648" y="2525"/>
                  </a:cubicBezTo>
                  <a:cubicBezTo>
                    <a:pt x="1647" y="2525"/>
                    <a:pt x="1646" y="2526"/>
                    <a:pt x="1645" y="2526"/>
                  </a:cubicBezTo>
                  <a:cubicBezTo>
                    <a:pt x="1636" y="2526"/>
                    <a:pt x="1623" y="2513"/>
                    <a:pt x="1623" y="2513"/>
                  </a:cubicBezTo>
                  <a:cubicBezTo>
                    <a:pt x="1614" y="2494"/>
                    <a:pt x="1620" y="2491"/>
                    <a:pt x="1620" y="2491"/>
                  </a:cubicBezTo>
                  <a:cubicBezTo>
                    <a:pt x="1623" y="2489"/>
                    <a:pt x="1627" y="2488"/>
                    <a:pt x="1630" y="2488"/>
                  </a:cubicBezTo>
                  <a:close/>
                  <a:moveTo>
                    <a:pt x="1247" y="2494"/>
                  </a:moveTo>
                  <a:lnTo>
                    <a:pt x="1269" y="2531"/>
                  </a:lnTo>
                  <a:lnTo>
                    <a:pt x="1259" y="2513"/>
                  </a:lnTo>
                  <a:lnTo>
                    <a:pt x="1247" y="2494"/>
                  </a:lnTo>
                  <a:close/>
                  <a:moveTo>
                    <a:pt x="1408" y="2521"/>
                  </a:moveTo>
                  <a:cubicBezTo>
                    <a:pt x="1413" y="2521"/>
                    <a:pt x="1423" y="2538"/>
                    <a:pt x="1432" y="2566"/>
                  </a:cubicBezTo>
                  <a:lnTo>
                    <a:pt x="1416" y="2572"/>
                  </a:lnTo>
                  <a:cubicBezTo>
                    <a:pt x="1407" y="2553"/>
                    <a:pt x="1397" y="2535"/>
                    <a:pt x="1404" y="2531"/>
                  </a:cubicBezTo>
                  <a:cubicBezTo>
                    <a:pt x="1404" y="2525"/>
                    <a:pt x="1405" y="2521"/>
                    <a:pt x="1408" y="2521"/>
                  </a:cubicBezTo>
                  <a:close/>
                  <a:moveTo>
                    <a:pt x="1413" y="2666"/>
                  </a:moveTo>
                  <a:lnTo>
                    <a:pt x="1422" y="2685"/>
                  </a:lnTo>
                  <a:cubicBezTo>
                    <a:pt x="1418" y="2689"/>
                    <a:pt x="1418" y="2702"/>
                    <a:pt x="1415" y="2702"/>
                  </a:cubicBezTo>
                  <a:cubicBezTo>
                    <a:pt x="1414" y="2702"/>
                    <a:pt x="1413" y="2700"/>
                    <a:pt x="1410" y="2694"/>
                  </a:cubicBezTo>
                  <a:cubicBezTo>
                    <a:pt x="1409" y="2695"/>
                    <a:pt x="1409" y="2695"/>
                    <a:pt x="1408" y="2695"/>
                  </a:cubicBezTo>
                  <a:cubicBezTo>
                    <a:pt x="1401" y="2695"/>
                    <a:pt x="1407" y="2672"/>
                    <a:pt x="1413" y="2666"/>
                  </a:cubicBezTo>
                  <a:close/>
                  <a:moveTo>
                    <a:pt x="1141" y="2627"/>
                  </a:moveTo>
                  <a:cubicBezTo>
                    <a:pt x="1143" y="2627"/>
                    <a:pt x="1146" y="2637"/>
                    <a:pt x="1153" y="2660"/>
                  </a:cubicBezTo>
                  <a:cubicBezTo>
                    <a:pt x="1156" y="2682"/>
                    <a:pt x="1159" y="2704"/>
                    <a:pt x="1159" y="2704"/>
                  </a:cubicBezTo>
                  <a:cubicBezTo>
                    <a:pt x="1159" y="2704"/>
                    <a:pt x="1158" y="2704"/>
                    <a:pt x="1158" y="2704"/>
                  </a:cubicBezTo>
                  <a:cubicBezTo>
                    <a:pt x="1153" y="2704"/>
                    <a:pt x="1149" y="2682"/>
                    <a:pt x="1137" y="2644"/>
                  </a:cubicBezTo>
                  <a:cubicBezTo>
                    <a:pt x="1139" y="2633"/>
                    <a:pt x="1139" y="2627"/>
                    <a:pt x="1141" y="2627"/>
                  </a:cubicBezTo>
                  <a:close/>
                  <a:moveTo>
                    <a:pt x="1241" y="2685"/>
                  </a:moveTo>
                  <a:cubicBezTo>
                    <a:pt x="1250" y="2704"/>
                    <a:pt x="1259" y="2723"/>
                    <a:pt x="1253" y="2726"/>
                  </a:cubicBezTo>
                  <a:lnTo>
                    <a:pt x="1247" y="2729"/>
                  </a:lnTo>
                  <a:cubicBezTo>
                    <a:pt x="1241" y="2716"/>
                    <a:pt x="1234" y="2704"/>
                    <a:pt x="1234" y="2688"/>
                  </a:cubicBezTo>
                  <a:lnTo>
                    <a:pt x="1241" y="2685"/>
                  </a:lnTo>
                  <a:close/>
                  <a:moveTo>
                    <a:pt x="962" y="2760"/>
                  </a:moveTo>
                  <a:lnTo>
                    <a:pt x="971" y="2776"/>
                  </a:lnTo>
                  <a:lnTo>
                    <a:pt x="974" y="2798"/>
                  </a:lnTo>
                  <a:lnTo>
                    <a:pt x="974" y="2798"/>
                  </a:lnTo>
                  <a:lnTo>
                    <a:pt x="956" y="2785"/>
                  </a:lnTo>
                  <a:cubicBezTo>
                    <a:pt x="946" y="2766"/>
                    <a:pt x="952" y="2763"/>
                    <a:pt x="962" y="2760"/>
                  </a:cubicBezTo>
                  <a:close/>
                  <a:moveTo>
                    <a:pt x="1916" y="2810"/>
                  </a:moveTo>
                  <a:cubicBezTo>
                    <a:pt x="1915" y="2810"/>
                    <a:pt x="1914" y="2811"/>
                    <a:pt x="1911" y="2813"/>
                  </a:cubicBezTo>
                  <a:cubicBezTo>
                    <a:pt x="1911" y="2826"/>
                    <a:pt x="1918" y="2838"/>
                    <a:pt x="1924" y="2851"/>
                  </a:cubicBezTo>
                  <a:cubicBezTo>
                    <a:pt x="1927" y="2858"/>
                    <a:pt x="1931" y="2862"/>
                    <a:pt x="1932" y="2862"/>
                  </a:cubicBezTo>
                  <a:cubicBezTo>
                    <a:pt x="1935" y="2862"/>
                    <a:pt x="1935" y="2851"/>
                    <a:pt x="1927" y="2826"/>
                  </a:cubicBezTo>
                  <a:cubicBezTo>
                    <a:pt x="1921" y="2814"/>
                    <a:pt x="1919" y="2810"/>
                    <a:pt x="1916" y="2810"/>
                  </a:cubicBezTo>
                  <a:close/>
                  <a:moveTo>
                    <a:pt x="1010" y="2772"/>
                  </a:moveTo>
                  <a:cubicBezTo>
                    <a:pt x="1012" y="2772"/>
                    <a:pt x="1016" y="2780"/>
                    <a:pt x="1024" y="2795"/>
                  </a:cubicBezTo>
                  <a:cubicBezTo>
                    <a:pt x="1037" y="2813"/>
                    <a:pt x="1043" y="2835"/>
                    <a:pt x="1040" y="2857"/>
                  </a:cubicBezTo>
                  <a:lnTo>
                    <a:pt x="1028" y="2867"/>
                  </a:lnTo>
                  <a:lnTo>
                    <a:pt x="1021" y="2823"/>
                  </a:lnTo>
                  <a:cubicBezTo>
                    <a:pt x="1012" y="2787"/>
                    <a:pt x="1008" y="2772"/>
                    <a:pt x="1010" y="2772"/>
                  </a:cubicBezTo>
                  <a:close/>
                  <a:moveTo>
                    <a:pt x="666" y="3026"/>
                  </a:moveTo>
                  <a:cubicBezTo>
                    <a:pt x="675" y="3026"/>
                    <a:pt x="682" y="3044"/>
                    <a:pt x="677" y="3067"/>
                  </a:cubicBezTo>
                  <a:lnTo>
                    <a:pt x="664" y="3074"/>
                  </a:lnTo>
                  <a:cubicBezTo>
                    <a:pt x="655" y="3055"/>
                    <a:pt x="658" y="3030"/>
                    <a:pt x="664" y="3027"/>
                  </a:cubicBezTo>
                  <a:cubicBezTo>
                    <a:pt x="665" y="3026"/>
                    <a:pt x="665" y="3026"/>
                    <a:pt x="666" y="3026"/>
                  </a:cubicBezTo>
                  <a:close/>
                  <a:moveTo>
                    <a:pt x="716" y="3038"/>
                  </a:moveTo>
                  <a:cubicBezTo>
                    <a:pt x="706" y="3038"/>
                    <a:pt x="710" y="3055"/>
                    <a:pt x="717" y="3070"/>
                  </a:cubicBezTo>
                  <a:cubicBezTo>
                    <a:pt x="723" y="3081"/>
                    <a:pt x="727" y="3085"/>
                    <a:pt x="733" y="3085"/>
                  </a:cubicBezTo>
                  <a:cubicBezTo>
                    <a:pt x="737" y="3085"/>
                    <a:pt x="742" y="3083"/>
                    <a:pt x="749" y="3080"/>
                  </a:cubicBezTo>
                  <a:cubicBezTo>
                    <a:pt x="755" y="3074"/>
                    <a:pt x="752" y="3052"/>
                    <a:pt x="752" y="3052"/>
                  </a:cubicBezTo>
                  <a:cubicBezTo>
                    <a:pt x="746" y="3042"/>
                    <a:pt x="742" y="3040"/>
                    <a:pt x="737" y="3040"/>
                  </a:cubicBezTo>
                  <a:cubicBezTo>
                    <a:pt x="734" y="3040"/>
                    <a:pt x="731" y="3041"/>
                    <a:pt x="727" y="3042"/>
                  </a:cubicBezTo>
                  <a:cubicBezTo>
                    <a:pt x="722" y="3040"/>
                    <a:pt x="719" y="3038"/>
                    <a:pt x="716" y="3038"/>
                  </a:cubicBezTo>
                  <a:close/>
                  <a:moveTo>
                    <a:pt x="198" y="3078"/>
                  </a:moveTo>
                  <a:cubicBezTo>
                    <a:pt x="197" y="3078"/>
                    <a:pt x="196" y="3079"/>
                    <a:pt x="194" y="3080"/>
                  </a:cubicBezTo>
                  <a:lnTo>
                    <a:pt x="185" y="3086"/>
                  </a:lnTo>
                  <a:lnTo>
                    <a:pt x="203" y="3099"/>
                  </a:lnTo>
                  <a:lnTo>
                    <a:pt x="210" y="3095"/>
                  </a:lnTo>
                  <a:cubicBezTo>
                    <a:pt x="203" y="3082"/>
                    <a:pt x="201" y="3078"/>
                    <a:pt x="198" y="3078"/>
                  </a:cubicBezTo>
                  <a:close/>
                  <a:moveTo>
                    <a:pt x="229" y="3181"/>
                  </a:moveTo>
                  <a:cubicBezTo>
                    <a:pt x="234" y="3181"/>
                    <a:pt x="238" y="3184"/>
                    <a:pt x="244" y="3196"/>
                  </a:cubicBezTo>
                  <a:lnTo>
                    <a:pt x="238" y="3199"/>
                  </a:lnTo>
                  <a:cubicBezTo>
                    <a:pt x="235" y="3194"/>
                    <a:pt x="234" y="3192"/>
                    <a:pt x="233" y="3192"/>
                  </a:cubicBezTo>
                  <a:lnTo>
                    <a:pt x="233" y="3192"/>
                  </a:lnTo>
                  <a:cubicBezTo>
                    <a:pt x="231" y="3192"/>
                    <a:pt x="236" y="3206"/>
                    <a:pt x="247" y="3218"/>
                  </a:cubicBezTo>
                  <a:lnTo>
                    <a:pt x="266" y="3255"/>
                  </a:lnTo>
                  <a:cubicBezTo>
                    <a:pt x="266" y="3256"/>
                    <a:pt x="265" y="3256"/>
                    <a:pt x="264" y="3256"/>
                  </a:cubicBezTo>
                  <a:cubicBezTo>
                    <a:pt x="257" y="3256"/>
                    <a:pt x="243" y="3241"/>
                    <a:pt x="232" y="3224"/>
                  </a:cubicBezTo>
                  <a:cubicBezTo>
                    <a:pt x="207" y="3193"/>
                    <a:pt x="207" y="3193"/>
                    <a:pt x="219" y="3183"/>
                  </a:cubicBezTo>
                  <a:cubicBezTo>
                    <a:pt x="223" y="3182"/>
                    <a:pt x="226" y="3181"/>
                    <a:pt x="229" y="3181"/>
                  </a:cubicBezTo>
                  <a:close/>
                  <a:moveTo>
                    <a:pt x="147" y="3222"/>
                  </a:moveTo>
                  <a:cubicBezTo>
                    <a:pt x="151" y="3222"/>
                    <a:pt x="153" y="3226"/>
                    <a:pt x="160" y="3240"/>
                  </a:cubicBezTo>
                  <a:cubicBezTo>
                    <a:pt x="160" y="3240"/>
                    <a:pt x="163" y="3262"/>
                    <a:pt x="153" y="3265"/>
                  </a:cubicBezTo>
                  <a:lnTo>
                    <a:pt x="138" y="3249"/>
                  </a:lnTo>
                  <a:cubicBezTo>
                    <a:pt x="128" y="3233"/>
                    <a:pt x="134" y="3227"/>
                    <a:pt x="141" y="3224"/>
                  </a:cubicBezTo>
                  <a:cubicBezTo>
                    <a:pt x="143" y="3223"/>
                    <a:pt x="145" y="3222"/>
                    <a:pt x="147" y="3222"/>
                  </a:cubicBezTo>
                  <a:close/>
                  <a:moveTo>
                    <a:pt x="5941" y="1"/>
                  </a:moveTo>
                  <a:cubicBezTo>
                    <a:pt x="5925" y="1"/>
                    <a:pt x="5917" y="7"/>
                    <a:pt x="5929" y="31"/>
                  </a:cubicBezTo>
                  <a:cubicBezTo>
                    <a:pt x="5929" y="31"/>
                    <a:pt x="5932" y="53"/>
                    <a:pt x="5923" y="56"/>
                  </a:cubicBezTo>
                  <a:cubicBezTo>
                    <a:pt x="5922" y="56"/>
                    <a:pt x="5921" y="56"/>
                    <a:pt x="5921" y="56"/>
                  </a:cubicBezTo>
                  <a:cubicBezTo>
                    <a:pt x="5914" y="56"/>
                    <a:pt x="5901" y="43"/>
                    <a:pt x="5901" y="43"/>
                  </a:cubicBezTo>
                  <a:cubicBezTo>
                    <a:pt x="5898" y="38"/>
                    <a:pt x="5892" y="36"/>
                    <a:pt x="5886" y="36"/>
                  </a:cubicBezTo>
                  <a:cubicBezTo>
                    <a:pt x="5871" y="36"/>
                    <a:pt x="5849" y="46"/>
                    <a:pt x="5825" y="59"/>
                  </a:cubicBezTo>
                  <a:cubicBezTo>
                    <a:pt x="5795" y="74"/>
                    <a:pt x="5775" y="85"/>
                    <a:pt x="5761" y="85"/>
                  </a:cubicBezTo>
                  <a:cubicBezTo>
                    <a:pt x="5754" y="85"/>
                    <a:pt x="5749" y="82"/>
                    <a:pt x="5744" y="78"/>
                  </a:cubicBezTo>
                  <a:cubicBezTo>
                    <a:pt x="5733" y="66"/>
                    <a:pt x="5725" y="65"/>
                    <a:pt x="5721" y="65"/>
                  </a:cubicBezTo>
                  <a:cubicBezTo>
                    <a:pt x="5720" y="65"/>
                    <a:pt x="5719" y="65"/>
                    <a:pt x="5719" y="65"/>
                  </a:cubicBezTo>
                  <a:cubicBezTo>
                    <a:pt x="5728" y="84"/>
                    <a:pt x="5688" y="106"/>
                    <a:pt x="5637" y="131"/>
                  </a:cubicBezTo>
                  <a:cubicBezTo>
                    <a:pt x="5587" y="159"/>
                    <a:pt x="5537" y="184"/>
                    <a:pt x="5547" y="203"/>
                  </a:cubicBezTo>
                  <a:lnTo>
                    <a:pt x="5531" y="209"/>
                  </a:lnTo>
                  <a:cubicBezTo>
                    <a:pt x="5526" y="200"/>
                    <a:pt x="5521" y="197"/>
                    <a:pt x="5514" y="197"/>
                  </a:cubicBezTo>
                  <a:cubicBezTo>
                    <a:pt x="5507" y="197"/>
                    <a:pt x="5500" y="201"/>
                    <a:pt x="5493" y="206"/>
                  </a:cubicBezTo>
                  <a:cubicBezTo>
                    <a:pt x="5493" y="219"/>
                    <a:pt x="5484" y="231"/>
                    <a:pt x="5474" y="237"/>
                  </a:cubicBezTo>
                  <a:cubicBezTo>
                    <a:pt x="5470" y="228"/>
                    <a:pt x="5465" y="225"/>
                    <a:pt x="5460" y="225"/>
                  </a:cubicBezTo>
                  <a:cubicBezTo>
                    <a:pt x="5455" y="225"/>
                    <a:pt x="5449" y="228"/>
                    <a:pt x="5443" y="231"/>
                  </a:cubicBezTo>
                  <a:cubicBezTo>
                    <a:pt x="5427" y="237"/>
                    <a:pt x="5421" y="241"/>
                    <a:pt x="5431" y="259"/>
                  </a:cubicBezTo>
                  <a:cubicBezTo>
                    <a:pt x="5409" y="273"/>
                    <a:pt x="5382" y="282"/>
                    <a:pt x="5355" y="282"/>
                  </a:cubicBezTo>
                  <a:cubicBezTo>
                    <a:pt x="5351" y="282"/>
                    <a:pt x="5347" y="282"/>
                    <a:pt x="5343" y="281"/>
                  </a:cubicBezTo>
                  <a:cubicBezTo>
                    <a:pt x="5339" y="279"/>
                    <a:pt x="5336" y="278"/>
                    <a:pt x="5334" y="278"/>
                  </a:cubicBezTo>
                  <a:cubicBezTo>
                    <a:pt x="5325" y="278"/>
                    <a:pt x="5328" y="295"/>
                    <a:pt x="5330" y="313"/>
                  </a:cubicBezTo>
                  <a:cubicBezTo>
                    <a:pt x="5340" y="331"/>
                    <a:pt x="5343" y="353"/>
                    <a:pt x="5337" y="357"/>
                  </a:cubicBezTo>
                  <a:lnTo>
                    <a:pt x="5318" y="319"/>
                  </a:lnTo>
                  <a:cubicBezTo>
                    <a:pt x="5316" y="305"/>
                    <a:pt x="5315" y="300"/>
                    <a:pt x="5310" y="300"/>
                  </a:cubicBezTo>
                  <a:cubicBezTo>
                    <a:pt x="5308" y="300"/>
                    <a:pt x="5304" y="301"/>
                    <a:pt x="5299" y="303"/>
                  </a:cubicBezTo>
                  <a:lnTo>
                    <a:pt x="5286" y="313"/>
                  </a:lnTo>
                  <a:cubicBezTo>
                    <a:pt x="5296" y="331"/>
                    <a:pt x="5258" y="347"/>
                    <a:pt x="5208" y="375"/>
                  </a:cubicBezTo>
                  <a:cubicBezTo>
                    <a:pt x="5145" y="407"/>
                    <a:pt x="5123" y="419"/>
                    <a:pt x="5133" y="438"/>
                  </a:cubicBezTo>
                  <a:cubicBezTo>
                    <a:pt x="5139" y="449"/>
                    <a:pt x="5138" y="455"/>
                    <a:pt x="5127" y="455"/>
                  </a:cubicBezTo>
                  <a:cubicBezTo>
                    <a:pt x="5122" y="455"/>
                    <a:pt x="5115" y="454"/>
                    <a:pt x="5105" y="451"/>
                  </a:cubicBezTo>
                  <a:cubicBezTo>
                    <a:pt x="5065" y="433"/>
                    <a:pt x="5048" y="426"/>
                    <a:pt x="5040" y="426"/>
                  </a:cubicBezTo>
                  <a:cubicBezTo>
                    <a:pt x="5034" y="426"/>
                    <a:pt x="5034" y="431"/>
                    <a:pt x="5036" y="441"/>
                  </a:cubicBezTo>
                  <a:cubicBezTo>
                    <a:pt x="5036" y="441"/>
                    <a:pt x="5037" y="441"/>
                    <a:pt x="5037" y="441"/>
                  </a:cubicBezTo>
                  <a:cubicBezTo>
                    <a:pt x="5044" y="441"/>
                    <a:pt x="5052" y="455"/>
                    <a:pt x="5061" y="472"/>
                  </a:cubicBezTo>
                  <a:cubicBezTo>
                    <a:pt x="5071" y="493"/>
                    <a:pt x="5074" y="503"/>
                    <a:pt x="5070" y="503"/>
                  </a:cubicBezTo>
                  <a:cubicBezTo>
                    <a:pt x="5066" y="503"/>
                    <a:pt x="5058" y="496"/>
                    <a:pt x="5045" y="482"/>
                  </a:cubicBezTo>
                  <a:cubicBezTo>
                    <a:pt x="5041" y="474"/>
                    <a:pt x="5035" y="471"/>
                    <a:pt x="5026" y="471"/>
                  </a:cubicBezTo>
                  <a:cubicBezTo>
                    <a:pt x="4992" y="471"/>
                    <a:pt x="4932" y="524"/>
                    <a:pt x="4942" y="557"/>
                  </a:cubicBezTo>
                  <a:lnTo>
                    <a:pt x="4932" y="538"/>
                  </a:lnTo>
                  <a:cubicBezTo>
                    <a:pt x="4928" y="530"/>
                    <a:pt x="4924" y="526"/>
                    <a:pt x="4918" y="526"/>
                  </a:cubicBezTo>
                  <a:cubicBezTo>
                    <a:pt x="4911" y="526"/>
                    <a:pt x="4901" y="531"/>
                    <a:pt x="4885" y="538"/>
                  </a:cubicBezTo>
                  <a:lnTo>
                    <a:pt x="4863" y="551"/>
                  </a:lnTo>
                  <a:cubicBezTo>
                    <a:pt x="4877" y="574"/>
                    <a:pt x="4862" y="584"/>
                    <a:pt x="4846" y="584"/>
                  </a:cubicBezTo>
                  <a:cubicBezTo>
                    <a:pt x="4836" y="584"/>
                    <a:pt x="4826" y="580"/>
                    <a:pt x="4823" y="573"/>
                  </a:cubicBezTo>
                  <a:cubicBezTo>
                    <a:pt x="4811" y="563"/>
                    <a:pt x="4807" y="559"/>
                    <a:pt x="4802" y="559"/>
                  </a:cubicBezTo>
                  <a:cubicBezTo>
                    <a:pt x="4799" y="559"/>
                    <a:pt x="4796" y="561"/>
                    <a:pt x="4791" y="563"/>
                  </a:cubicBezTo>
                  <a:cubicBezTo>
                    <a:pt x="4789" y="594"/>
                    <a:pt x="4772" y="606"/>
                    <a:pt x="4756" y="606"/>
                  </a:cubicBezTo>
                  <a:cubicBezTo>
                    <a:pt x="4746" y="606"/>
                    <a:pt x="4737" y="602"/>
                    <a:pt x="4732" y="595"/>
                  </a:cubicBezTo>
                  <a:lnTo>
                    <a:pt x="4719" y="601"/>
                  </a:lnTo>
                  <a:cubicBezTo>
                    <a:pt x="4722" y="617"/>
                    <a:pt x="4713" y="629"/>
                    <a:pt x="4700" y="635"/>
                  </a:cubicBezTo>
                  <a:cubicBezTo>
                    <a:pt x="4678" y="645"/>
                    <a:pt x="4672" y="648"/>
                    <a:pt x="4688" y="664"/>
                  </a:cubicBezTo>
                  <a:cubicBezTo>
                    <a:pt x="4697" y="682"/>
                    <a:pt x="4707" y="701"/>
                    <a:pt x="4700" y="704"/>
                  </a:cubicBezTo>
                  <a:lnTo>
                    <a:pt x="4691" y="686"/>
                  </a:lnTo>
                  <a:cubicBezTo>
                    <a:pt x="4688" y="679"/>
                    <a:pt x="4683" y="676"/>
                    <a:pt x="4676" y="676"/>
                  </a:cubicBezTo>
                  <a:cubicBezTo>
                    <a:pt x="4665" y="676"/>
                    <a:pt x="4650" y="685"/>
                    <a:pt x="4631" y="695"/>
                  </a:cubicBezTo>
                  <a:cubicBezTo>
                    <a:pt x="4607" y="705"/>
                    <a:pt x="4594" y="712"/>
                    <a:pt x="4582" y="712"/>
                  </a:cubicBezTo>
                  <a:cubicBezTo>
                    <a:pt x="4575" y="712"/>
                    <a:pt x="4569" y="710"/>
                    <a:pt x="4563" y="704"/>
                  </a:cubicBezTo>
                  <a:lnTo>
                    <a:pt x="4563" y="704"/>
                  </a:lnTo>
                  <a:lnTo>
                    <a:pt x="4566" y="726"/>
                  </a:lnTo>
                  <a:cubicBezTo>
                    <a:pt x="4567" y="739"/>
                    <a:pt x="4566" y="745"/>
                    <a:pt x="4563" y="745"/>
                  </a:cubicBezTo>
                  <a:cubicBezTo>
                    <a:pt x="4561" y="745"/>
                    <a:pt x="4557" y="741"/>
                    <a:pt x="4553" y="733"/>
                  </a:cubicBezTo>
                  <a:cubicBezTo>
                    <a:pt x="4548" y="729"/>
                    <a:pt x="4543" y="728"/>
                    <a:pt x="4537" y="728"/>
                  </a:cubicBezTo>
                  <a:cubicBezTo>
                    <a:pt x="4521" y="728"/>
                    <a:pt x="4505" y="740"/>
                    <a:pt x="4503" y="761"/>
                  </a:cubicBezTo>
                  <a:lnTo>
                    <a:pt x="4487" y="767"/>
                  </a:lnTo>
                  <a:cubicBezTo>
                    <a:pt x="4477" y="753"/>
                    <a:pt x="4468" y="747"/>
                    <a:pt x="4461" y="747"/>
                  </a:cubicBezTo>
                  <a:cubicBezTo>
                    <a:pt x="4450" y="747"/>
                    <a:pt x="4445" y="761"/>
                    <a:pt x="4453" y="786"/>
                  </a:cubicBezTo>
                  <a:cubicBezTo>
                    <a:pt x="4447" y="774"/>
                    <a:pt x="4441" y="771"/>
                    <a:pt x="4436" y="771"/>
                  </a:cubicBezTo>
                  <a:cubicBezTo>
                    <a:pt x="4433" y="771"/>
                    <a:pt x="4430" y="772"/>
                    <a:pt x="4428" y="773"/>
                  </a:cubicBezTo>
                  <a:cubicBezTo>
                    <a:pt x="4423" y="791"/>
                    <a:pt x="4409" y="804"/>
                    <a:pt x="4397" y="804"/>
                  </a:cubicBezTo>
                  <a:cubicBezTo>
                    <a:pt x="4391" y="804"/>
                    <a:pt x="4387" y="801"/>
                    <a:pt x="4384" y="795"/>
                  </a:cubicBezTo>
                  <a:lnTo>
                    <a:pt x="4378" y="798"/>
                  </a:lnTo>
                  <a:cubicBezTo>
                    <a:pt x="4381" y="820"/>
                    <a:pt x="4371" y="827"/>
                    <a:pt x="4365" y="830"/>
                  </a:cubicBezTo>
                  <a:cubicBezTo>
                    <a:pt x="4359" y="833"/>
                    <a:pt x="4353" y="836"/>
                    <a:pt x="4353" y="858"/>
                  </a:cubicBezTo>
                  <a:cubicBezTo>
                    <a:pt x="4356" y="880"/>
                    <a:pt x="4349" y="883"/>
                    <a:pt x="4349" y="883"/>
                  </a:cubicBezTo>
                  <a:cubicBezTo>
                    <a:pt x="4349" y="884"/>
                    <a:pt x="4348" y="884"/>
                    <a:pt x="4347" y="884"/>
                  </a:cubicBezTo>
                  <a:cubicBezTo>
                    <a:pt x="4342" y="884"/>
                    <a:pt x="4340" y="865"/>
                    <a:pt x="4337" y="845"/>
                  </a:cubicBezTo>
                  <a:cubicBezTo>
                    <a:pt x="4338" y="835"/>
                    <a:pt x="4336" y="830"/>
                    <a:pt x="4334" y="830"/>
                  </a:cubicBezTo>
                  <a:cubicBezTo>
                    <a:pt x="4329" y="830"/>
                    <a:pt x="4320" y="846"/>
                    <a:pt x="4318" y="877"/>
                  </a:cubicBezTo>
                  <a:cubicBezTo>
                    <a:pt x="4316" y="901"/>
                    <a:pt x="4316" y="912"/>
                    <a:pt x="4315" y="912"/>
                  </a:cubicBezTo>
                  <a:cubicBezTo>
                    <a:pt x="4314" y="912"/>
                    <a:pt x="4313" y="901"/>
                    <a:pt x="4312" y="880"/>
                  </a:cubicBezTo>
                  <a:cubicBezTo>
                    <a:pt x="4310" y="865"/>
                    <a:pt x="4308" y="850"/>
                    <a:pt x="4305" y="850"/>
                  </a:cubicBezTo>
                  <a:cubicBezTo>
                    <a:pt x="4304" y="850"/>
                    <a:pt x="4303" y="853"/>
                    <a:pt x="4302" y="861"/>
                  </a:cubicBezTo>
                  <a:cubicBezTo>
                    <a:pt x="4302" y="861"/>
                    <a:pt x="4287" y="870"/>
                    <a:pt x="4296" y="889"/>
                  </a:cubicBezTo>
                  <a:lnTo>
                    <a:pt x="4274" y="899"/>
                  </a:lnTo>
                  <a:cubicBezTo>
                    <a:pt x="4263" y="894"/>
                    <a:pt x="4255" y="892"/>
                    <a:pt x="4250" y="892"/>
                  </a:cubicBezTo>
                  <a:cubicBezTo>
                    <a:pt x="4244" y="892"/>
                    <a:pt x="4240" y="894"/>
                    <a:pt x="4237" y="896"/>
                  </a:cubicBezTo>
                  <a:cubicBezTo>
                    <a:pt x="4238" y="907"/>
                    <a:pt x="4239" y="913"/>
                    <a:pt x="4236" y="913"/>
                  </a:cubicBezTo>
                  <a:cubicBezTo>
                    <a:pt x="4234" y="913"/>
                    <a:pt x="4230" y="909"/>
                    <a:pt x="4221" y="902"/>
                  </a:cubicBezTo>
                  <a:cubicBezTo>
                    <a:pt x="4217" y="895"/>
                    <a:pt x="4214" y="891"/>
                    <a:pt x="4213" y="891"/>
                  </a:cubicBezTo>
                  <a:lnTo>
                    <a:pt x="4213" y="891"/>
                  </a:lnTo>
                  <a:cubicBezTo>
                    <a:pt x="4210" y="891"/>
                    <a:pt x="4213" y="901"/>
                    <a:pt x="4224" y="924"/>
                  </a:cubicBezTo>
                  <a:cubicBezTo>
                    <a:pt x="4226" y="937"/>
                    <a:pt x="4224" y="944"/>
                    <a:pt x="4218" y="944"/>
                  </a:cubicBezTo>
                  <a:cubicBezTo>
                    <a:pt x="4215" y="944"/>
                    <a:pt x="4209" y="941"/>
                    <a:pt x="4202" y="936"/>
                  </a:cubicBezTo>
                  <a:cubicBezTo>
                    <a:pt x="4192" y="915"/>
                    <a:pt x="4185" y="907"/>
                    <a:pt x="4183" y="907"/>
                  </a:cubicBezTo>
                  <a:lnTo>
                    <a:pt x="4183" y="907"/>
                  </a:lnTo>
                  <a:cubicBezTo>
                    <a:pt x="4181" y="907"/>
                    <a:pt x="4182" y="912"/>
                    <a:pt x="4186" y="921"/>
                  </a:cubicBezTo>
                  <a:cubicBezTo>
                    <a:pt x="4190" y="943"/>
                    <a:pt x="4183" y="946"/>
                    <a:pt x="4183" y="946"/>
                  </a:cubicBezTo>
                  <a:cubicBezTo>
                    <a:pt x="4181" y="942"/>
                    <a:pt x="4176" y="940"/>
                    <a:pt x="4170" y="940"/>
                  </a:cubicBezTo>
                  <a:cubicBezTo>
                    <a:pt x="4146" y="940"/>
                    <a:pt x="4095" y="968"/>
                    <a:pt x="4042" y="993"/>
                  </a:cubicBezTo>
                  <a:cubicBezTo>
                    <a:pt x="4036" y="999"/>
                    <a:pt x="4039" y="1021"/>
                    <a:pt x="4049" y="1040"/>
                  </a:cubicBezTo>
                  <a:cubicBezTo>
                    <a:pt x="4057" y="1054"/>
                    <a:pt x="4059" y="1059"/>
                    <a:pt x="4059" y="1059"/>
                  </a:cubicBezTo>
                  <a:cubicBezTo>
                    <a:pt x="4058" y="1059"/>
                    <a:pt x="4051" y="1050"/>
                    <a:pt x="4042" y="1043"/>
                  </a:cubicBezTo>
                  <a:cubicBezTo>
                    <a:pt x="4025" y="1018"/>
                    <a:pt x="4012" y="1007"/>
                    <a:pt x="4007" y="1007"/>
                  </a:cubicBezTo>
                  <a:cubicBezTo>
                    <a:pt x="4002" y="1007"/>
                    <a:pt x="4006" y="1022"/>
                    <a:pt x="4027" y="1049"/>
                  </a:cubicBezTo>
                  <a:cubicBezTo>
                    <a:pt x="4041" y="1067"/>
                    <a:pt x="4048" y="1075"/>
                    <a:pt x="4047" y="1075"/>
                  </a:cubicBezTo>
                  <a:cubicBezTo>
                    <a:pt x="4046" y="1075"/>
                    <a:pt x="4037" y="1068"/>
                    <a:pt x="4020" y="1052"/>
                  </a:cubicBezTo>
                  <a:cubicBezTo>
                    <a:pt x="4012" y="1047"/>
                    <a:pt x="4008" y="1044"/>
                    <a:pt x="4005" y="1044"/>
                  </a:cubicBezTo>
                  <a:cubicBezTo>
                    <a:pt x="4002" y="1044"/>
                    <a:pt x="4003" y="1049"/>
                    <a:pt x="4005" y="1062"/>
                  </a:cubicBezTo>
                  <a:cubicBezTo>
                    <a:pt x="4010" y="1070"/>
                    <a:pt x="4010" y="1076"/>
                    <a:pt x="4008" y="1076"/>
                  </a:cubicBezTo>
                  <a:cubicBezTo>
                    <a:pt x="4006" y="1076"/>
                    <a:pt x="4003" y="1073"/>
                    <a:pt x="3998" y="1065"/>
                  </a:cubicBezTo>
                  <a:cubicBezTo>
                    <a:pt x="3986" y="1054"/>
                    <a:pt x="3975" y="1044"/>
                    <a:pt x="3971" y="1044"/>
                  </a:cubicBezTo>
                  <a:lnTo>
                    <a:pt x="3971" y="1044"/>
                  </a:lnTo>
                  <a:cubicBezTo>
                    <a:pt x="3970" y="1044"/>
                    <a:pt x="3970" y="1046"/>
                    <a:pt x="3973" y="1052"/>
                  </a:cubicBezTo>
                  <a:cubicBezTo>
                    <a:pt x="3973" y="1052"/>
                    <a:pt x="3973" y="1053"/>
                    <a:pt x="3971" y="1053"/>
                  </a:cubicBezTo>
                  <a:cubicBezTo>
                    <a:pt x="3968" y="1053"/>
                    <a:pt x="3961" y="1051"/>
                    <a:pt x="3948" y="1043"/>
                  </a:cubicBezTo>
                  <a:cubicBezTo>
                    <a:pt x="3945" y="1039"/>
                    <a:pt x="3942" y="1038"/>
                    <a:pt x="3940" y="1038"/>
                  </a:cubicBezTo>
                  <a:cubicBezTo>
                    <a:pt x="3934" y="1038"/>
                    <a:pt x="3936" y="1054"/>
                    <a:pt x="3939" y="1071"/>
                  </a:cubicBezTo>
                  <a:cubicBezTo>
                    <a:pt x="3937" y="1097"/>
                    <a:pt x="3935" y="1109"/>
                    <a:pt x="3930" y="1109"/>
                  </a:cubicBezTo>
                  <a:cubicBezTo>
                    <a:pt x="3927" y="1109"/>
                    <a:pt x="3923" y="1101"/>
                    <a:pt x="3917" y="1084"/>
                  </a:cubicBezTo>
                  <a:cubicBezTo>
                    <a:pt x="3913" y="1071"/>
                    <a:pt x="3908" y="1065"/>
                    <a:pt x="3903" y="1065"/>
                  </a:cubicBezTo>
                  <a:cubicBezTo>
                    <a:pt x="3892" y="1065"/>
                    <a:pt x="3883" y="1090"/>
                    <a:pt x="3892" y="1118"/>
                  </a:cubicBezTo>
                  <a:cubicBezTo>
                    <a:pt x="3899" y="1142"/>
                    <a:pt x="3902" y="1152"/>
                    <a:pt x="3901" y="1152"/>
                  </a:cubicBezTo>
                  <a:cubicBezTo>
                    <a:pt x="3900" y="1152"/>
                    <a:pt x="3897" y="1148"/>
                    <a:pt x="3892" y="1140"/>
                  </a:cubicBezTo>
                  <a:cubicBezTo>
                    <a:pt x="3886" y="1129"/>
                    <a:pt x="3882" y="1126"/>
                    <a:pt x="3879" y="1126"/>
                  </a:cubicBezTo>
                  <a:cubicBezTo>
                    <a:pt x="3877" y="1126"/>
                    <a:pt x="3876" y="1127"/>
                    <a:pt x="3876" y="1127"/>
                  </a:cubicBezTo>
                  <a:cubicBezTo>
                    <a:pt x="3874" y="1129"/>
                    <a:pt x="3871" y="1130"/>
                    <a:pt x="3868" y="1130"/>
                  </a:cubicBezTo>
                  <a:cubicBezTo>
                    <a:pt x="3863" y="1130"/>
                    <a:pt x="3857" y="1127"/>
                    <a:pt x="3851" y="1115"/>
                  </a:cubicBezTo>
                  <a:cubicBezTo>
                    <a:pt x="3851" y="1115"/>
                    <a:pt x="3845" y="1118"/>
                    <a:pt x="3842" y="1143"/>
                  </a:cubicBezTo>
                  <a:cubicBezTo>
                    <a:pt x="3843" y="1166"/>
                    <a:pt x="3837" y="1176"/>
                    <a:pt x="3826" y="1176"/>
                  </a:cubicBezTo>
                  <a:cubicBezTo>
                    <a:pt x="3816" y="1176"/>
                    <a:pt x="3801" y="1165"/>
                    <a:pt x="3788" y="1149"/>
                  </a:cubicBezTo>
                  <a:lnTo>
                    <a:pt x="3782" y="1174"/>
                  </a:lnTo>
                  <a:cubicBezTo>
                    <a:pt x="3790" y="1201"/>
                    <a:pt x="3794" y="1219"/>
                    <a:pt x="3791" y="1219"/>
                  </a:cubicBezTo>
                  <a:cubicBezTo>
                    <a:pt x="3790" y="1219"/>
                    <a:pt x="3786" y="1213"/>
                    <a:pt x="3779" y="1200"/>
                  </a:cubicBezTo>
                  <a:lnTo>
                    <a:pt x="3770" y="1181"/>
                  </a:lnTo>
                  <a:lnTo>
                    <a:pt x="3770" y="1181"/>
                  </a:lnTo>
                  <a:cubicBezTo>
                    <a:pt x="3776" y="1201"/>
                    <a:pt x="3769" y="1210"/>
                    <a:pt x="3759" y="1210"/>
                  </a:cubicBezTo>
                  <a:cubicBezTo>
                    <a:pt x="3748" y="1210"/>
                    <a:pt x="3732" y="1200"/>
                    <a:pt x="3723" y="1181"/>
                  </a:cubicBezTo>
                  <a:cubicBezTo>
                    <a:pt x="3716" y="1167"/>
                    <a:pt x="3714" y="1163"/>
                    <a:pt x="3711" y="1163"/>
                  </a:cubicBezTo>
                  <a:cubicBezTo>
                    <a:pt x="3710" y="1163"/>
                    <a:pt x="3709" y="1164"/>
                    <a:pt x="3707" y="1165"/>
                  </a:cubicBezTo>
                  <a:lnTo>
                    <a:pt x="3716" y="1184"/>
                  </a:lnTo>
                  <a:cubicBezTo>
                    <a:pt x="3726" y="1203"/>
                    <a:pt x="3735" y="1221"/>
                    <a:pt x="3729" y="1225"/>
                  </a:cubicBezTo>
                  <a:cubicBezTo>
                    <a:pt x="3726" y="1226"/>
                    <a:pt x="3722" y="1228"/>
                    <a:pt x="3719" y="1228"/>
                  </a:cubicBezTo>
                  <a:cubicBezTo>
                    <a:pt x="3714" y="1228"/>
                    <a:pt x="3709" y="1225"/>
                    <a:pt x="3704" y="1215"/>
                  </a:cubicBezTo>
                  <a:cubicBezTo>
                    <a:pt x="3693" y="1205"/>
                    <a:pt x="3681" y="1194"/>
                    <a:pt x="3677" y="1194"/>
                  </a:cubicBezTo>
                  <a:lnTo>
                    <a:pt x="3677" y="1194"/>
                  </a:lnTo>
                  <a:cubicBezTo>
                    <a:pt x="3676" y="1194"/>
                    <a:pt x="3676" y="1197"/>
                    <a:pt x="3679" y="1203"/>
                  </a:cubicBezTo>
                  <a:cubicBezTo>
                    <a:pt x="3679" y="1203"/>
                    <a:pt x="3678" y="1203"/>
                    <a:pt x="3677" y="1203"/>
                  </a:cubicBezTo>
                  <a:cubicBezTo>
                    <a:pt x="3674" y="1203"/>
                    <a:pt x="3667" y="1202"/>
                    <a:pt x="3657" y="1193"/>
                  </a:cubicBezTo>
                  <a:lnTo>
                    <a:pt x="3629" y="1206"/>
                  </a:lnTo>
                  <a:cubicBezTo>
                    <a:pt x="3629" y="1220"/>
                    <a:pt x="3624" y="1228"/>
                    <a:pt x="3618" y="1228"/>
                  </a:cubicBezTo>
                  <a:cubicBezTo>
                    <a:pt x="3614" y="1228"/>
                    <a:pt x="3610" y="1225"/>
                    <a:pt x="3607" y="1218"/>
                  </a:cubicBezTo>
                  <a:cubicBezTo>
                    <a:pt x="3597" y="1225"/>
                    <a:pt x="3591" y="1237"/>
                    <a:pt x="3594" y="1247"/>
                  </a:cubicBezTo>
                  <a:cubicBezTo>
                    <a:pt x="3587" y="1251"/>
                    <a:pt x="3581" y="1254"/>
                    <a:pt x="3577" y="1254"/>
                  </a:cubicBezTo>
                  <a:cubicBezTo>
                    <a:pt x="3572" y="1254"/>
                    <a:pt x="3568" y="1250"/>
                    <a:pt x="3563" y="1240"/>
                  </a:cubicBezTo>
                  <a:cubicBezTo>
                    <a:pt x="3558" y="1231"/>
                    <a:pt x="3556" y="1227"/>
                    <a:pt x="3555" y="1227"/>
                  </a:cubicBezTo>
                  <a:lnTo>
                    <a:pt x="3555" y="1227"/>
                  </a:lnTo>
                  <a:cubicBezTo>
                    <a:pt x="3554" y="1227"/>
                    <a:pt x="3555" y="1232"/>
                    <a:pt x="3557" y="1243"/>
                  </a:cubicBezTo>
                  <a:cubicBezTo>
                    <a:pt x="3566" y="1262"/>
                    <a:pt x="3557" y="1265"/>
                    <a:pt x="3550" y="1268"/>
                  </a:cubicBezTo>
                  <a:lnTo>
                    <a:pt x="3538" y="1278"/>
                  </a:lnTo>
                  <a:cubicBezTo>
                    <a:pt x="3547" y="1297"/>
                    <a:pt x="3547" y="1297"/>
                    <a:pt x="3538" y="1300"/>
                  </a:cubicBezTo>
                  <a:cubicBezTo>
                    <a:pt x="3537" y="1300"/>
                    <a:pt x="3535" y="1300"/>
                    <a:pt x="3533" y="1300"/>
                  </a:cubicBezTo>
                  <a:cubicBezTo>
                    <a:pt x="3526" y="1300"/>
                    <a:pt x="3512" y="1298"/>
                    <a:pt x="3503" y="1298"/>
                  </a:cubicBezTo>
                  <a:cubicBezTo>
                    <a:pt x="3499" y="1298"/>
                    <a:pt x="3496" y="1298"/>
                    <a:pt x="3494" y="1300"/>
                  </a:cubicBezTo>
                  <a:cubicBezTo>
                    <a:pt x="3472" y="1309"/>
                    <a:pt x="3472" y="1309"/>
                    <a:pt x="3488" y="1325"/>
                  </a:cubicBezTo>
                  <a:cubicBezTo>
                    <a:pt x="3488" y="1325"/>
                    <a:pt x="3489" y="1325"/>
                    <a:pt x="3490" y="1325"/>
                  </a:cubicBezTo>
                  <a:cubicBezTo>
                    <a:pt x="3496" y="1325"/>
                    <a:pt x="3501" y="1332"/>
                    <a:pt x="3494" y="1332"/>
                  </a:cubicBezTo>
                  <a:cubicBezTo>
                    <a:pt x="3492" y="1332"/>
                    <a:pt x="3488" y="1331"/>
                    <a:pt x="3481" y="1328"/>
                  </a:cubicBezTo>
                  <a:cubicBezTo>
                    <a:pt x="3480" y="1329"/>
                    <a:pt x="3477" y="1329"/>
                    <a:pt x="3472" y="1329"/>
                  </a:cubicBezTo>
                  <a:cubicBezTo>
                    <a:pt x="3468" y="1329"/>
                    <a:pt x="3463" y="1329"/>
                    <a:pt x="3457" y="1329"/>
                  </a:cubicBezTo>
                  <a:cubicBezTo>
                    <a:pt x="3446" y="1329"/>
                    <a:pt x="3433" y="1330"/>
                    <a:pt x="3422" y="1334"/>
                  </a:cubicBezTo>
                  <a:cubicBezTo>
                    <a:pt x="3394" y="1350"/>
                    <a:pt x="3394" y="1350"/>
                    <a:pt x="3403" y="1369"/>
                  </a:cubicBezTo>
                  <a:cubicBezTo>
                    <a:pt x="3418" y="1387"/>
                    <a:pt x="3422" y="1396"/>
                    <a:pt x="3420" y="1396"/>
                  </a:cubicBezTo>
                  <a:cubicBezTo>
                    <a:pt x="3417" y="1396"/>
                    <a:pt x="3409" y="1388"/>
                    <a:pt x="3397" y="1372"/>
                  </a:cubicBezTo>
                  <a:cubicBezTo>
                    <a:pt x="3379" y="1357"/>
                    <a:pt x="3369" y="1351"/>
                    <a:pt x="3364" y="1351"/>
                  </a:cubicBezTo>
                  <a:cubicBezTo>
                    <a:pt x="3360" y="1351"/>
                    <a:pt x="3361" y="1357"/>
                    <a:pt x="3365" y="1366"/>
                  </a:cubicBezTo>
                  <a:cubicBezTo>
                    <a:pt x="3369" y="1388"/>
                    <a:pt x="3369" y="1388"/>
                    <a:pt x="3359" y="1391"/>
                  </a:cubicBezTo>
                  <a:cubicBezTo>
                    <a:pt x="3355" y="1383"/>
                    <a:pt x="3352" y="1379"/>
                    <a:pt x="3349" y="1379"/>
                  </a:cubicBezTo>
                  <a:cubicBezTo>
                    <a:pt x="3344" y="1379"/>
                    <a:pt x="3341" y="1386"/>
                    <a:pt x="3337" y="1400"/>
                  </a:cubicBezTo>
                  <a:cubicBezTo>
                    <a:pt x="3335" y="1402"/>
                    <a:pt x="3333" y="1404"/>
                    <a:pt x="3332" y="1404"/>
                  </a:cubicBezTo>
                  <a:cubicBezTo>
                    <a:pt x="3330" y="1404"/>
                    <a:pt x="3327" y="1399"/>
                    <a:pt x="3322" y="1388"/>
                  </a:cubicBezTo>
                  <a:lnTo>
                    <a:pt x="3306" y="1394"/>
                  </a:lnTo>
                  <a:cubicBezTo>
                    <a:pt x="3310" y="1424"/>
                    <a:pt x="3287" y="1435"/>
                    <a:pt x="3266" y="1435"/>
                  </a:cubicBezTo>
                  <a:cubicBezTo>
                    <a:pt x="3257" y="1435"/>
                    <a:pt x="3248" y="1432"/>
                    <a:pt x="3243" y="1428"/>
                  </a:cubicBezTo>
                  <a:cubicBezTo>
                    <a:pt x="3243" y="1428"/>
                    <a:pt x="3237" y="1431"/>
                    <a:pt x="3237" y="1453"/>
                  </a:cubicBezTo>
                  <a:cubicBezTo>
                    <a:pt x="3244" y="1475"/>
                    <a:pt x="3245" y="1486"/>
                    <a:pt x="3242" y="1486"/>
                  </a:cubicBezTo>
                  <a:cubicBezTo>
                    <a:pt x="3239" y="1486"/>
                    <a:pt x="3233" y="1477"/>
                    <a:pt x="3224" y="1460"/>
                  </a:cubicBezTo>
                  <a:cubicBezTo>
                    <a:pt x="3215" y="1441"/>
                    <a:pt x="3210" y="1432"/>
                    <a:pt x="3210" y="1432"/>
                  </a:cubicBezTo>
                  <a:lnTo>
                    <a:pt x="3210" y="1432"/>
                  </a:lnTo>
                  <a:cubicBezTo>
                    <a:pt x="3209" y="1432"/>
                    <a:pt x="3212" y="1442"/>
                    <a:pt x="3218" y="1463"/>
                  </a:cubicBezTo>
                  <a:cubicBezTo>
                    <a:pt x="3218" y="1475"/>
                    <a:pt x="3207" y="1487"/>
                    <a:pt x="3195" y="1487"/>
                  </a:cubicBezTo>
                  <a:cubicBezTo>
                    <a:pt x="3186" y="1487"/>
                    <a:pt x="3176" y="1480"/>
                    <a:pt x="3171" y="1463"/>
                  </a:cubicBezTo>
                  <a:lnTo>
                    <a:pt x="3152" y="1428"/>
                  </a:lnTo>
                  <a:lnTo>
                    <a:pt x="3152" y="1428"/>
                  </a:lnTo>
                  <a:cubicBezTo>
                    <a:pt x="3155" y="1450"/>
                    <a:pt x="3146" y="1453"/>
                    <a:pt x="3146" y="1453"/>
                  </a:cubicBezTo>
                  <a:cubicBezTo>
                    <a:pt x="3155" y="1472"/>
                    <a:pt x="3149" y="1475"/>
                    <a:pt x="3127" y="1485"/>
                  </a:cubicBezTo>
                  <a:cubicBezTo>
                    <a:pt x="3115" y="1494"/>
                    <a:pt x="3096" y="1525"/>
                    <a:pt x="3080" y="1535"/>
                  </a:cubicBezTo>
                  <a:cubicBezTo>
                    <a:pt x="3072" y="1539"/>
                    <a:pt x="3060" y="1544"/>
                    <a:pt x="3048" y="1544"/>
                  </a:cubicBezTo>
                  <a:cubicBezTo>
                    <a:pt x="3041" y="1544"/>
                    <a:pt x="3034" y="1542"/>
                    <a:pt x="3027" y="1538"/>
                  </a:cubicBezTo>
                  <a:cubicBezTo>
                    <a:pt x="3021" y="1541"/>
                    <a:pt x="3014" y="1544"/>
                    <a:pt x="3008" y="1569"/>
                  </a:cubicBezTo>
                  <a:cubicBezTo>
                    <a:pt x="3010" y="1583"/>
                    <a:pt x="3006" y="1592"/>
                    <a:pt x="2999" y="1592"/>
                  </a:cubicBezTo>
                  <a:cubicBezTo>
                    <a:pt x="2996" y="1592"/>
                    <a:pt x="2991" y="1589"/>
                    <a:pt x="2986" y="1582"/>
                  </a:cubicBezTo>
                  <a:lnTo>
                    <a:pt x="2980" y="1585"/>
                  </a:lnTo>
                  <a:cubicBezTo>
                    <a:pt x="2977" y="1610"/>
                    <a:pt x="2967" y="1613"/>
                    <a:pt x="2967" y="1613"/>
                  </a:cubicBezTo>
                  <a:cubicBezTo>
                    <a:pt x="2961" y="1603"/>
                    <a:pt x="2953" y="1593"/>
                    <a:pt x="2948" y="1593"/>
                  </a:cubicBezTo>
                  <a:cubicBezTo>
                    <a:pt x="2946" y="1593"/>
                    <a:pt x="2944" y="1596"/>
                    <a:pt x="2945" y="1604"/>
                  </a:cubicBezTo>
                  <a:cubicBezTo>
                    <a:pt x="2955" y="1623"/>
                    <a:pt x="2945" y="1626"/>
                    <a:pt x="2933" y="1632"/>
                  </a:cubicBezTo>
                  <a:cubicBezTo>
                    <a:pt x="2932" y="1632"/>
                    <a:pt x="2931" y="1631"/>
                    <a:pt x="2929" y="1631"/>
                  </a:cubicBezTo>
                  <a:cubicBezTo>
                    <a:pt x="2890" y="1631"/>
                    <a:pt x="2673" y="1742"/>
                    <a:pt x="2682" y="1760"/>
                  </a:cubicBezTo>
                  <a:lnTo>
                    <a:pt x="2660" y="1773"/>
                  </a:lnTo>
                  <a:lnTo>
                    <a:pt x="2638" y="1782"/>
                  </a:lnTo>
                  <a:cubicBezTo>
                    <a:pt x="2633" y="1771"/>
                    <a:pt x="2627" y="1767"/>
                    <a:pt x="2620" y="1767"/>
                  </a:cubicBezTo>
                  <a:cubicBezTo>
                    <a:pt x="2606" y="1767"/>
                    <a:pt x="2591" y="1792"/>
                    <a:pt x="2582" y="1814"/>
                  </a:cubicBezTo>
                  <a:cubicBezTo>
                    <a:pt x="2585" y="1836"/>
                    <a:pt x="2576" y="1839"/>
                    <a:pt x="2569" y="1842"/>
                  </a:cubicBezTo>
                  <a:cubicBezTo>
                    <a:pt x="2561" y="1825"/>
                    <a:pt x="2552" y="1818"/>
                    <a:pt x="2544" y="1818"/>
                  </a:cubicBezTo>
                  <a:cubicBezTo>
                    <a:pt x="2535" y="1818"/>
                    <a:pt x="2527" y="1828"/>
                    <a:pt x="2526" y="1842"/>
                  </a:cubicBezTo>
                  <a:cubicBezTo>
                    <a:pt x="2532" y="1864"/>
                    <a:pt x="2533" y="1875"/>
                    <a:pt x="2529" y="1875"/>
                  </a:cubicBezTo>
                  <a:cubicBezTo>
                    <a:pt x="2525" y="1875"/>
                    <a:pt x="2519" y="1866"/>
                    <a:pt x="2510" y="1848"/>
                  </a:cubicBezTo>
                  <a:cubicBezTo>
                    <a:pt x="2502" y="1835"/>
                    <a:pt x="2496" y="1827"/>
                    <a:pt x="2491" y="1827"/>
                  </a:cubicBezTo>
                  <a:cubicBezTo>
                    <a:pt x="2484" y="1827"/>
                    <a:pt x="2482" y="1845"/>
                    <a:pt x="2491" y="1883"/>
                  </a:cubicBezTo>
                  <a:cubicBezTo>
                    <a:pt x="2493" y="1895"/>
                    <a:pt x="2494" y="1900"/>
                    <a:pt x="2491" y="1900"/>
                  </a:cubicBezTo>
                  <a:cubicBezTo>
                    <a:pt x="2489" y="1900"/>
                    <a:pt x="2484" y="1896"/>
                    <a:pt x="2475" y="1889"/>
                  </a:cubicBezTo>
                  <a:cubicBezTo>
                    <a:pt x="2462" y="1872"/>
                    <a:pt x="2454" y="1865"/>
                    <a:pt x="2451" y="1865"/>
                  </a:cubicBezTo>
                  <a:lnTo>
                    <a:pt x="2451" y="1865"/>
                  </a:lnTo>
                  <a:cubicBezTo>
                    <a:pt x="2448" y="1865"/>
                    <a:pt x="2449" y="1871"/>
                    <a:pt x="2453" y="1880"/>
                  </a:cubicBezTo>
                  <a:cubicBezTo>
                    <a:pt x="2460" y="1902"/>
                    <a:pt x="2461" y="1913"/>
                    <a:pt x="2456" y="1913"/>
                  </a:cubicBezTo>
                  <a:cubicBezTo>
                    <a:pt x="2451" y="1913"/>
                    <a:pt x="2443" y="1905"/>
                    <a:pt x="2432" y="1889"/>
                  </a:cubicBezTo>
                  <a:cubicBezTo>
                    <a:pt x="2416" y="1876"/>
                    <a:pt x="2407" y="1869"/>
                    <a:pt x="2404" y="1869"/>
                  </a:cubicBezTo>
                  <a:cubicBezTo>
                    <a:pt x="2400" y="1869"/>
                    <a:pt x="2403" y="1879"/>
                    <a:pt x="2410" y="1901"/>
                  </a:cubicBezTo>
                  <a:cubicBezTo>
                    <a:pt x="2417" y="1927"/>
                    <a:pt x="2410" y="1941"/>
                    <a:pt x="2396" y="1941"/>
                  </a:cubicBezTo>
                  <a:cubicBezTo>
                    <a:pt x="2387" y="1941"/>
                    <a:pt x="2377" y="1935"/>
                    <a:pt x="2366" y="1923"/>
                  </a:cubicBezTo>
                  <a:cubicBezTo>
                    <a:pt x="2365" y="1924"/>
                    <a:pt x="2364" y="1924"/>
                    <a:pt x="2364" y="1924"/>
                  </a:cubicBezTo>
                  <a:cubicBezTo>
                    <a:pt x="2360" y="1924"/>
                    <a:pt x="2354" y="1920"/>
                    <a:pt x="2352" y="1920"/>
                  </a:cubicBezTo>
                  <a:cubicBezTo>
                    <a:pt x="2350" y="1920"/>
                    <a:pt x="2350" y="1922"/>
                    <a:pt x="2353" y="1930"/>
                  </a:cubicBezTo>
                  <a:lnTo>
                    <a:pt x="2334" y="1914"/>
                  </a:lnTo>
                  <a:lnTo>
                    <a:pt x="2322" y="1923"/>
                  </a:lnTo>
                  <a:lnTo>
                    <a:pt x="2331" y="1942"/>
                  </a:lnTo>
                  <a:cubicBezTo>
                    <a:pt x="2294" y="1948"/>
                    <a:pt x="2256" y="1958"/>
                    <a:pt x="2222" y="1974"/>
                  </a:cubicBezTo>
                  <a:cubicBezTo>
                    <a:pt x="2140" y="2014"/>
                    <a:pt x="2128" y="2021"/>
                    <a:pt x="2143" y="2036"/>
                  </a:cubicBezTo>
                  <a:cubicBezTo>
                    <a:pt x="2159" y="2055"/>
                    <a:pt x="2161" y="2065"/>
                    <a:pt x="2156" y="2065"/>
                  </a:cubicBezTo>
                  <a:cubicBezTo>
                    <a:pt x="2152" y="2065"/>
                    <a:pt x="2142" y="2058"/>
                    <a:pt x="2131" y="2043"/>
                  </a:cubicBezTo>
                  <a:cubicBezTo>
                    <a:pt x="2129" y="2044"/>
                    <a:pt x="2126" y="2044"/>
                    <a:pt x="2123" y="2044"/>
                  </a:cubicBezTo>
                  <a:cubicBezTo>
                    <a:pt x="2115" y="2044"/>
                    <a:pt x="2104" y="2041"/>
                    <a:pt x="2094" y="2041"/>
                  </a:cubicBezTo>
                  <a:cubicBezTo>
                    <a:pt x="2091" y="2041"/>
                    <a:pt x="2087" y="2041"/>
                    <a:pt x="2084" y="2043"/>
                  </a:cubicBezTo>
                  <a:cubicBezTo>
                    <a:pt x="2077" y="2047"/>
                    <a:pt x="2070" y="2052"/>
                    <a:pt x="2063" y="2052"/>
                  </a:cubicBezTo>
                  <a:cubicBezTo>
                    <a:pt x="2056" y="2052"/>
                    <a:pt x="2051" y="2048"/>
                    <a:pt x="2046" y="2039"/>
                  </a:cubicBezTo>
                  <a:lnTo>
                    <a:pt x="2040" y="2043"/>
                  </a:lnTo>
                  <a:cubicBezTo>
                    <a:pt x="2043" y="2078"/>
                    <a:pt x="2014" y="2104"/>
                    <a:pt x="1984" y="2104"/>
                  </a:cubicBezTo>
                  <a:cubicBezTo>
                    <a:pt x="1980" y="2104"/>
                    <a:pt x="1975" y="2103"/>
                    <a:pt x="1971" y="2102"/>
                  </a:cubicBezTo>
                  <a:cubicBezTo>
                    <a:pt x="1955" y="2108"/>
                    <a:pt x="1949" y="2115"/>
                    <a:pt x="1943" y="2140"/>
                  </a:cubicBezTo>
                  <a:cubicBezTo>
                    <a:pt x="1941" y="2154"/>
                    <a:pt x="1940" y="2160"/>
                    <a:pt x="1937" y="2160"/>
                  </a:cubicBezTo>
                  <a:cubicBezTo>
                    <a:pt x="1934" y="2160"/>
                    <a:pt x="1929" y="2156"/>
                    <a:pt x="1921" y="2149"/>
                  </a:cubicBezTo>
                  <a:cubicBezTo>
                    <a:pt x="1917" y="2142"/>
                    <a:pt x="1908" y="2139"/>
                    <a:pt x="1899" y="2139"/>
                  </a:cubicBezTo>
                  <a:cubicBezTo>
                    <a:pt x="1882" y="2139"/>
                    <a:pt x="1866" y="2149"/>
                    <a:pt x="1880" y="2171"/>
                  </a:cubicBezTo>
                  <a:lnTo>
                    <a:pt x="1861" y="2158"/>
                  </a:lnTo>
                  <a:cubicBezTo>
                    <a:pt x="1857" y="2155"/>
                    <a:pt x="1855" y="2153"/>
                    <a:pt x="1853" y="2153"/>
                  </a:cubicBezTo>
                  <a:cubicBezTo>
                    <a:pt x="1847" y="2153"/>
                    <a:pt x="1851" y="2169"/>
                    <a:pt x="1858" y="2184"/>
                  </a:cubicBezTo>
                  <a:cubicBezTo>
                    <a:pt x="1867" y="2201"/>
                    <a:pt x="1870" y="2211"/>
                    <a:pt x="1867" y="2211"/>
                  </a:cubicBezTo>
                  <a:cubicBezTo>
                    <a:pt x="1864" y="2211"/>
                    <a:pt x="1853" y="2199"/>
                    <a:pt x="1833" y="2171"/>
                  </a:cubicBezTo>
                  <a:cubicBezTo>
                    <a:pt x="1823" y="2152"/>
                    <a:pt x="1816" y="2145"/>
                    <a:pt x="1814" y="2145"/>
                  </a:cubicBezTo>
                  <a:lnTo>
                    <a:pt x="1814" y="2145"/>
                  </a:lnTo>
                  <a:cubicBezTo>
                    <a:pt x="1812" y="2145"/>
                    <a:pt x="1813" y="2150"/>
                    <a:pt x="1817" y="2158"/>
                  </a:cubicBezTo>
                  <a:cubicBezTo>
                    <a:pt x="1820" y="2175"/>
                    <a:pt x="1820" y="2192"/>
                    <a:pt x="1813" y="2192"/>
                  </a:cubicBezTo>
                  <a:cubicBezTo>
                    <a:pt x="1811" y="2192"/>
                    <a:pt x="1808" y="2190"/>
                    <a:pt x="1805" y="2187"/>
                  </a:cubicBezTo>
                  <a:lnTo>
                    <a:pt x="1805" y="2187"/>
                  </a:lnTo>
                  <a:cubicBezTo>
                    <a:pt x="1798" y="2190"/>
                    <a:pt x="1789" y="2193"/>
                    <a:pt x="1811" y="2231"/>
                  </a:cubicBezTo>
                  <a:cubicBezTo>
                    <a:pt x="1820" y="2249"/>
                    <a:pt x="1811" y="2252"/>
                    <a:pt x="1805" y="2256"/>
                  </a:cubicBezTo>
                  <a:cubicBezTo>
                    <a:pt x="1798" y="2243"/>
                    <a:pt x="1792" y="2231"/>
                    <a:pt x="1792" y="2215"/>
                  </a:cubicBezTo>
                  <a:lnTo>
                    <a:pt x="1780" y="2224"/>
                  </a:lnTo>
                  <a:cubicBezTo>
                    <a:pt x="1779" y="2225"/>
                    <a:pt x="1778" y="2225"/>
                    <a:pt x="1776" y="2225"/>
                  </a:cubicBezTo>
                  <a:cubicBezTo>
                    <a:pt x="1766" y="2225"/>
                    <a:pt x="1747" y="2213"/>
                    <a:pt x="1739" y="2196"/>
                  </a:cubicBezTo>
                  <a:cubicBezTo>
                    <a:pt x="1733" y="2192"/>
                    <a:pt x="1728" y="2189"/>
                    <a:pt x="1725" y="2189"/>
                  </a:cubicBezTo>
                  <a:cubicBezTo>
                    <a:pt x="1720" y="2189"/>
                    <a:pt x="1722" y="2198"/>
                    <a:pt x="1739" y="2221"/>
                  </a:cubicBezTo>
                  <a:cubicBezTo>
                    <a:pt x="1761" y="2256"/>
                    <a:pt x="1761" y="2256"/>
                    <a:pt x="1745" y="2265"/>
                  </a:cubicBezTo>
                  <a:cubicBezTo>
                    <a:pt x="1743" y="2266"/>
                    <a:pt x="1740" y="2267"/>
                    <a:pt x="1737" y="2267"/>
                  </a:cubicBezTo>
                  <a:cubicBezTo>
                    <a:pt x="1732" y="2267"/>
                    <a:pt x="1726" y="2264"/>
                    <a:pt x="1720" y="2252"/>
                  </a:cubicBezTo>
                  <a:cubicBezTo>
                    <a:pt x="1715" y="2241"/>
                    <a:pt x="1712" y="2237"/>
                    <a:pt x="1709" y="2237"/>
                  </a:cubicBezTo>
                  <a:cubicBezTo>
                    <a:pt x="1706" y="2237"/>
                    <a:pt x="1703" y="2239"/>
                    <a:pt x="1698" y="2243"/>
                  </a:cubicBezTo>
                  <a:cubicBezTo>
                    <a:pt x="1676" y="2252"/>
                    <a:pt x="1683" y="2318"/>
                    <a:pt x="1695" y="2359"/>
                  </a:cubicBezTo>
                  <a:cubicBezTo>
                    <a:pt x="1706" y="2378"/>
                    <a:pt x="1712" y="2388"/>
                    <a:pt x="1711" y="2388"/>
                  </a:cubicBezTo>
                  <a:cubicBezTo>
                    <a:pt x="1710" y="2388"/>
                    <a:pt x="1703" y="2379"/>
                    <a:pt x="1689" y="2362"/>
                  </a:cubicBezTo>
                  <a:cubicBezTo>
                    <a:pt x="1684" y="2352"/>
                    <a:pt x="1680" y="2349"/>
                    <a:pt x="1675" y="2349"/>
                  </a:cubicBezTo>
                  <a:cubicBezTo>
                    <a:pt x="1672" y="2349"/>
                    <a:pt x="1668" y="2351"/>
                    <a:pt x="1664" y="2353"/>
                  </a:cubicBezTo>
                  <a:cubicBezTo>
                    <a:pt x="1654" y="2334"/>
                    <a:pt x="1661" y="2331"/>
                    <a:pt x="1670" y="2328"/>
                  </a:cubicBezTo>
                  <a:lnTo>
                    <a:pt x="1661" y="2309"/>
                  </a:lnTo>
                  <a:cubicBezTo>
                    <a:pt x="1648" y="2293"/>
                    <a:pt x="1639" y="2285"/>
                    <a:pt x="1635" y="2285"/>
                  </a:cubicBezTo>
                  <a:cubicBezTo>
                    <a:pt x="1631" y="2285"/>
                    <a:pt x="1632" y="2296"/>
                    <a:pt x="1639" y="2318"/>
                  </a:cubicBezTo>
                  <a:cubicBezTo>
                    <a:pt x="1640" y="2331"/>
                    <a:pt x="1641" y="2336"/>
                    <a:pt x="1638" y="2336"/>
                  </a:cubicBezTo>
                  <a:cubicBezTo>
                    <a:pt x="1636" y="2336"/>
                    <a:pt x="1631" y="2333"/>
                    <a:pt x="1623" y="2328"/>
                  </a:cubicBezTo>
                  <a:cubicBezTo>
                    <a:pt x="1612" y="2317"/>
                    <a:pt x="1600" y="2307"/>
                    <a:pt x="1597" y="2307"/>
                  </a:cubicBezTo>
                  <a:lnTo>
                    <a:pt x="1597" y="2307"/>
                  </a:lnTo>
                  <a:cubicBezTo>
                    <a:pt x="1595" y="2307"/>
                    <a:pt x="1595" y="2309"/>
                    <a:pt x="1598" y="2315"/>
                  </a:cubicBezTo>
                  <a:cubicBezTo>
                    <a:pt x="1595" y="2316"/>
                    <a:pt x="1593" y="2316"/>
                    <a:pt x="1590" y="2316"/>
                  </a:cubicBezTo>
                  <a:cubicBezTo>
                    <a:pt x="1582" y="2316"/>
                    <a:pt x="1573" y="2313"/>
                    <a:pt x="1567" y="2309"/>
                  </a:cubicBezTo>
                  <a:cubicBezTo>
                    <a:pt x="1554" y="2315"/>
                    <a:pt x="1548" y="2318"/>
                    <a:pt x="1557" y="2337"/>
                  </a:cubicBezTo>
                  <a:cubicBezTo>
                    <a:pt x="1567" y="2356"/>
                    <a:pt x="1560" y="2359"/>
                    <a:pt x="1551" y="2362"/>
                  </a:cubicBezTo>
                  <a:cubicBezTo>
                    <a:pt x="1545" y="2365"/>
                    <a:pt x="1538" y="2372"/>
                    <a:pt x="1548" y="2387"/>
                  </a:cubicBezTo>
                  <a:cubicBezTo>
                    <a:pt x="1557" y="2406"/>
                    <a:pt x="1560" y="2428"/>
                    <a:pt x="1545" y="2437"/>
                  </a:cubicBezTo>
                  <a:cubicBezTo>
                    <a:pt x="1543" y="2449"/>
                    <a:pt x="1542" y="2455"/>
                    <a:pt x="1539" y="2455"/>
                  </a:cubicBezTo>
                  <a:cubicBezTo>
                    <a:pt x="1536" y="2455"/>
                    <a:pt x="1529" y="2447"/>
                    <a:pt x="1513" y="2428"/>
                  </a:cubicBezTo>
                  <a:cubicBezTo>
                    <a:pt x="1508" y="2418"/>
                    <a:pt x="1504" y="2415"/>
                    <a:pt x="1500" y="2415"/>
                  </a:cubicBezTo>
                  <a:cubicBezTo>
                    <a:pt x="1497" y="2415"/>
                    <a:pt x="1494" y="2417"/>
                    <a:pt x="1491" y="2419"/>
                  </a:cubicBezTo>
                  <a:cubicBezTo>
                    <a:pt x="1491" y="2419"/>
                    <a:pt x="1491" y="2419"/>
                    <a:pt x="1489" y="2419"/>
                  </a:cubicBezTo>
                  <a:cubicBezTo>
                    <a:pt x="1486" y="2419"/>
                    <a:pt x="1478" y="2417"/>
                    <a:pt x="1466" y="2406"/>
                  </a:cubicBezTo>
                  <a:cubicBezTo>
                    <a:pt x="1462" y="2403"/>
                    <a:pt x="1459" y="2402"/>
                    <a:pt x="1458" y="2402"/>
                  </a:cubicBezTo>
                  <a:lnTo>
                    <a:pt x="1458" y="2402"/>
                  </a:lnTo>
                  <a:cubicBezTo>
                    <a:pt x="1454" y="2402"/>
                    <a:pt x="1462" y="2414"/>
                    <a:pt x="1469" y="2428"/>
                  </a:cubicBezTo>
                  <a:lnTo>
                    <a:pt x="1488" y="2466"/>
                  </a:lnTo>
                  <a:cubicBezTo>
                    <a:pt x="1488" y="2466"/>
                    <a:pt x="1488" y="2466"/>
                    <a:pt x="1487" y="2466"/>
                  </a:cubicBezTo>
                  <a:cubicBezTo>
                    <a:pt x="1479" y="2466"/>
                    <a:pt x="1453" y="2436"/>
                    <a:pt x="1444" y="2419"/>
                  </a:cubicBezTo>
                  <a:cubicBezTo>
                    <a:pt x="1431" y="2402"/>
                    <a:pt x="1424" y="2393"/>
                    <a:pt x="1423" y="2393"/>
                  </a:cubicBezTo>
                  <a:lnTo>
                    <a:pt x="1423" y="2393"/>
                  </a:lnTo>
                  <a:cubicBezTo>
                    <a:pt x="1421" y="2393"/>
                    <a:pt x="1427" y="2402"/>
                    <a:pt x="1438" y="2422"/>
                  </a:cubicBezTo>
                  <a:cubicBezTo>
                    <a:pt x="1446" y="2437"/>
                    <a:pt x="1449" y="2454"/>
                    <a:pt x="1438" y="2454"/>
                  </a:cubicBezTo>
                  <a:cubicBezTo>
                    <a:pt x="1435" y="2454"/>
                    <a:pt x="1431" y="2452"/>
                    <a:pt x="1426" y="2450"/>
                  </a:cubicBezTo>
                  <a:cubicBezTo>
                    <a:pt x="1417" y="2455"/>
                    <a:pt x="1410" y="2459"/>
                    <a:pt x="1403" y="2459"/>
                  </a:cubicBezTo>
                  <a:cubicBezTo>
                    <a:pt x="1398" y="2459"/>
                    <a:pt x="1392" y="2456"/>
                    <a:pt x="1388" y="2447"/>
                  </a:cubicBezTo>
                  <a:cubicBezTo>
                    <a:pt x="1383" y="2443"/>
                    <a:pt x="1380" y="2441"/>
                    <a:pt x="1377" y="2441"/>
                  </a:cubicBezTo>
                  <a:cubicBezTo>
                    <a:pt x="1371" y="2441"/>
                    <a:pt x="1372" y="2453"/>
                    <a:pt x="1372" y="2453"/>
                  </a:cubicBezTo>
                  <a:cubicBezTo>
                    <a:pt x="1374" y="2468"/>
                    <a:pt x="1372" y="2476"/>
                    <a:pt x="1360" y="2476"/>
                  </a:cubicBezTo>
                  <a:cubicBezTo>
                    <a:pt x="1354" y="2476"/>
                    <a:pt x="1347" y="2475"/>
                    <a:pt x="1338" y="2472"/>
                  </a:cubicBezTo>
                  <a:cubicBezTo>
                    <a:pt x="1314" y="2464"/>
                    <a:pt x="1301" y="2459"/>
                    <a:pt x="1294" y="2459"/>
                  </a:cubicBezTo>
                  <a:cubicBezTo>
                    <a:pt x="1285" y="2459"/>
                    <a:pt x="1289" y="2469"/>
                    <a:pt x="1300" y="2491"/>
                  </a:cubicBezTo>
                  <a:cubicBezTo>
                    <a:pt x="1306" y="2502"/>
                    <a:pt x="1311" y="2513"/>
                    <a:pt x="1310" y="2513"/>
                  </a:cubicBezTo>
                  <a:cubicBezTo>
                    <a:pt x="1309" y="2513"/>
                    <a:pt x="1304" y="2508"/>
                    <a:pt x="1294" y="2494"/>
                  </a:cubicBezTo>
                  <a:cubicBezTo>
                    <a:pt x="1291" y="2491"/>
                    <a:pt x="1288" y="2490"/>
                    <a:pt x="1286" y="2490"/>
                  </a:cubicBezTo>
                  <a:cubicBezTo>
                    <a:pt x="1278" y="2490"/>
                    <a:pt x="1278" y="2508"/>
                    <a:pt x="1275" y="2528"/>
                  </a:cubicBezTo>
                  <a:cubicBezTo>
                    <a:pt x="1281" y="2556"/>
                    <a:pt x="1294" y="2582"/>
                    <a:pt x="1306" y="2607"/>
                  </a:cubicBezTo>
                  <a:cubicBezTo>
                    <a:pt x="1319" y="2629"/>
                    <a:pt x="1323" y="2637"/>
                    <a:pt x="1318" y="2637"/>
                  </a:cubicBezTo>
                  <a:cubicBezTo>
                    <a:pt x="1316" y="2637"/>
                    <a:pt x="1311" y="2635"/>
                    <a:pt x="1303" y="2632"/>
                  </a:cubicBezTo>
                  <a:cubicBezTo>
                    <a:pt x="1303" y="2632"/>
                    <a:pt x="1302" y="2632"/>
                    <a:pt x="1301" y="2632"/>
                  </a:cubicBezTo>
                  <a:cubicBezTo>
                    <a:pt x="1291" y="2632"/>
                    <a:pt x="1277" y="2617"/>
                    <a:pt x="1269" y="2600"/>
                  </a:cubicBezTo>
                  <a:cubicBezTo>
                    <a:pt x="1259" y="2582"/>
                    <a:pt x="1266" y="2578"/>
                    <a:pt x="1266" y="2578"/>
                  </a:cubicBezTo>
                  <a:lnTo>
                    <a:pt x="1272" y="2575"/>
                  </a:lnTo>
                  <a:cubicBezTo>
                    <a:pt x="1264" y="2560"/>
                    <a:pt x="1257" y="2545"/>
                    <a:pt x="1246" y="2545"/>
                  </a:cubicBezTo>
                  <a:cubicBezTo>
                    <a:pt x="1243" y="2545"/>
                    <a:pt x="1240" y="2545"/>
                    <a:pt x="1238" y="2547"/>
                  </a:cubicBezTo>
                  <a:cubicBezTo>
                    <a:pt x="1231" y="2540"/>
                    <a:pt x="1226" y="2537"/>
                    <a:pt x="1223" y="2537"/>
                  </a:cubicBezTo>
                  <a:cubicBezTo>
                    <a:pt x="1219" y="2537"/>
                    <a:pt x="1220" y="2543"/>
                    <a:pt x="1225" y="2553"/>
                  </a:cubicBezTo>
                  <a:cubicBezTo>
                    <a:pt x="1217" y="2547"/>
                    <a:pt x="1211" y="2545"/>
                    <a:pt x="1205" y="2545"/>
                  </a:cubicBezTo>
                  <a:cubicBezTo>
                    <a:pt x="1196" y="2545"/>
                    <a:pt x="1187" y="2550"/>
                    <a:pt x="1178" y="2553"/>
                  </a:cubicBezTo>
                  <a:cubicBezTo>
                    <a:pt x="1170" y="2557"/>
                    <a:pt x="1158" y="2564"/>
                    <a:pt x="1145" y="2564"/>
                  </a:cubicBezTo>
                  <a:cubicBezTo>
                    <a:pt x="1138" y="2564"/>
                    <a:pt x="1131" y="2562"/>
                    <a:pt x="1125" y="2556"/>
                  </a:cubicBezTo>
                  <a:cubicBezTo>
                    <a:pt x="1112" y="2566"/>
                    <a:pt x="1106" y="2569"/>
                    <a:pt x="1115" y="2588"/>
                  </a:cubicBezTo>
                  <a:cubicBezTo>
                    <a:pt x="1127" y="2610"/>
                    <a:pt x="1129" y="2620"/>
                    <a:pt x="1126" y="2620"/>
                  </a:cubicBezTo>
                  <a:cubicBezTo>
                    <a:pt x="1125" y="2620"/>
                    <a:pt x="1122" y="2617"/>
                    <a:pt x="1118" y="2610"/>
                  </a:cubicBezTo>
                  <a:cubicBezTo>
                    <a:pt x="1110" y="2599"/>
                    <a:pt x="1093" y="2594"/>
                    <a:pt x="1075" y="2594"/>
                  </a:cubicBezTo>
                  <a:cubicBezTo>
                    <a:pt x="1037" y="2594"/>
                    <a:pt x="991" y="2616"/>
                    <a:pt x="999" y="2644"/>
                  </a:cubicBezTo>
                  <a:lnTo>
                    <a:pt x="987" y="2654"/>
                  </a:lnTo>
                  <a:cubicBezTo>
                    <a:pt x="982" y="2651"/>
                    <a:pt x="976" y="2650"/>
                    <a:pt x="970" y="2650"/>
                  </a:cubicBezTo>
                  <a:cubicBezTo>
                    <a:pt x="946" y="2650"/>
                    <a:pt x="919" y="2667"/>
                    <a:pt x="921" y="2685"/>
                  </a:cubicBezTo>
                  <a:lnTo>
                    <a:pt x="899" y="2697"/>
                  </a:lnTo>
                  <a:cubicBezTo>
                    <a:pt x="889" y="2693"/>
                    <a:pt x="883" y="2690"/>
                    <a:pt x="878" y="2690"/>
                  </a:cubicBezTo>
                  <a:cubicBezTo>
                    <a:pt x="871" y="2690"/>
                    <a:pt x="869" y="2697"/>
                    <a:pt x="871" y="2710"/>
                  </a:cubicBezTo>
                  <a:cubicBezTo>
                    <a:pt x="873" y="2726"/>
                    <a:pt x="879" y="2740"/>
                    <a:pt x="878" y="2740"/>
                  </a:cubicBezTo>
                  <a:cubicBezTo>
                    <a:pt x="878" y="2740"/>
                    <a:pt x="877" y="2737"/>
                    <a:pt x="874" y="2732"/>
                  </a:cubicBezTo>
                  <a:cubicBezTo>
                    <a:pt x="870" y="2726"/>
                    <a:pt x="865" y="2723"/>
                    <a:pt x="859" y="2723"/>
                  </a:cubicBezTo>
                  <a:cubicBezTo>
                    <a:pt x="850" y="2723"/>
                    <a:pt x="838" y="2729"/>
                    <a:pt x="821" y="2738"/>
                  </a:cubicBezTo>
                  <a:cubicBezTo>
                    <a:pt x="793" y="2751"/>
                    <a:pt x="793" y="2751"/>
                    <a:pt x="808" y="2766"/>
                  </a:cubicBezTo>
                  <a:cubicBezTo>
                    <a:pt x="801" y="2780"/>
                    <a:pt x="794" y="2786"/>
                    <a:pt x="789" y="2786"/>
                  </a:cubicBezTo>
                  <a:cubicBezTo>
                    <a:pt x="782" y="2786"/>
                    <a:pt x="776" y="2774"/>
                    <a:pt x="771" y="2763"/>
                  </a:cubicBezTo>
                  <a:cubicBezTo>
                    <a:pt x="765" y="2746"/>
                    <a:pt x="759" y="2737"/>
                    <a:pt x="756" y="2737"/>
                  </a:cubicBezTo>
                  <a:lnTo>
                    <a:pt x="756" y="2737"/>
                  </a:lnTo>
                  <a:cubicBezTo>
                    <a:pt x="752" y="2737"/>
                    <a:pt x="752" y="2754"/>
                    <a:pt x="764" y="2788"/>
                  </a:cubicBezTo>
                  <a:cubicBezTo>
                    <a:pt x="772" y="2815"/>
                    <a:pt x="770" y="2827"/>
                    <a:pt x="765" y="2827"/>
                  </a:cubicBezTo>
                  <a:cubicBezTo>
                    <a:pt x="762" y="2827"/>
                    <a:pt x="758" y="2823"/>
                    <a:pt x="755" y="2817"/>
                  </a:cubicBezTo>
                  <a:cubicBezTo>
                    <a:pt x="746" y="2798"/>
                    <a:pt x="752" y="2795"/>
                    <a:pt x="758" y="2791"/>
                  </a:cubicBezTo>
                  <a:lnTo>
                    <a:pt x="739" y="2754"/>
                  </a:lnTo>
                  <a:cubicBezTo>
                    <a:pt x="733" y="2760"/>
                    <a:pt x="733" y="2760"/>
                    <a:pt x="733" y="2782"/>
                  </a:cubicBezTo>
                  <a:cubicBezTo>
                    <a:pt x="733" y="2782"/>
                    <a:pt x="727" y="2785"/>
                    <a:pt x="730" y="2807"/>
                  </a:cubicBezTo>
                  <a:cubicBezTo>
                    <a:pt x="733" y="2829"/>
                    <a:pt x="742" y="2848"/>
                    <a:pt x="758" y="2860"/>
                  </a:cubicBezTo>
                  <a:cubicBezTo>
                    <a:pt x="777" y="2876"/>
                    <a:pt x="771" y="2879"/>
                    <a:pt x="761" y="2882"/>
                  </a:cubicBezTo>
                  <a:cubicBezTo>
                    <a:pt x="742" y="2876"/>
                    <a:pt x="727" y="2854"/>
                    <a:pt x="727" y="2832"/>
                  </a:cubicBezTo>
                  <a:cubicBezTo>
                    <a:pt x="733" y="2829"/>
                    <a:pt x="724" y="2810"/>
                    <a:pt x="714" y="2791"/>
                  </a:cubicBezTo>
                  <a:cubicBezTo>
                    <a:pt x="712" y="2789"/>
                    <a:pt x="711" y="2788"/>
                    <a:pt x="709" y="2788"/>
                  </a:cubicBezTo>
                  <a:cubicBezTo>
                    <a:pt x="698" y="2788"/>
                    <a:pt x="688" y="2835"/>
                    <a:pt x="699" y="2870"/>
                  </a:cubicBezTo>
                  <a:cubicBezTo>
                    <a:pt x="696" y="2865"/>
                    <a:pt x="693" y="2859"/>
                    <a:pt x="689" y="2851"/>
                  </a:cubicBezTo>
                  <a:cubicBezTo>
                    <a:pt x="685" y="2842"/>
                    <a:pt x="679" y="2839"/>
                    <a:pt x="673" y="2839"/>
                  </a:cubicBezTo>
                  <a:cubicBezTo>
                    <a:pt x="666" y="2839"/>
                    <a:pt x="658" y="2843"/>
                    <a:pt x="652" y="2848"/>
                  </a:cubicBezTo>
                  <a:cubicBezTo>
                    <a:pt x="636" y="2854"/>
                    <a:pt x="630" y="2857"/>
                    <a:pt x="639" y="2876"/>
                  </a:cubicBezTo>
                  <a:cubicBezTo>
                    <a:pt x="648" y="2895"/>
                    <a:pt x="658" y="2914"/>
                    <a:pt x="652" y="2917"/>
                  </a:cubicBezTo>
                  <a:cubicBezTo>
                    <a:pt x="652" y="2917"/>
                    <a:pt x="652" y="2916"/>
                    <a:pt x="653" y="2916"/>
                  </a:cubicBezTo>
                  <a:cubicBezTo>
                    <a:pt x="660" y="2916"/>
                    <a:pt x="671" y="2934"/>
                    <a:pt x="680" y="2951"/>
                  </a:cubicBezTo>
                  <a:cubicBezTo>
                    <a:pt x="664" y="2942"/>
                    <a:pt x="652" y="2936"/>
                    <a:pt x="639" y="2923"/>
                  </a:cubicBezTo>
                  <a:cubicBezTo>
                    <a:pt x="615" y="2903"/>
                    <a:pt x="595" y="2891"/>
                    <a:pt x="576" y="2891"/>
                  </a:cubicBezTo>
                  <a:cubicBezTo>
                    <a:pt x="568" y="2891"/>
                    <a:pt x="560" y="2893"/>
                    <a:pt x="551" y="2898"/>
                  </a:cubicBezTo>
                  <a:cubicBezTo>
                    <a:pt x="541" y="2902"/>
                    <a:pt x="528" y="2909"/>
                    <a:pt x="516" y="2909"/>
                  </a:cubicBezTo>
                  <a:cubicBezTo>
                    <a:pt x="510" y="2909"/>
                    <a:pt x="504" y="2907"/>
                    <a:pt x="498" y="2901"/>
                  </a:cubicBezTo>
                  <a:cubicBezTo>
                    <a:pt x="482" y="2911"/>
                    <a:pt x="476" y="2914"/>
                    <a:pt x="485" y="2933"/>
                  </a:cubicBezTo>
                  <a:lnTo>
                    <a:pt x="473" y="2939"/>
                  </a:lnTo>
                  <a:cubicBezTo>
                    <a:pt x="466" y="2933"/>
                    <a:pt x="460" y="2931"/>
                    <a:pt x="456" y="2931"/>
                  </a:cubicBezTo>
                  <a:cubicBezTo>
                    <a:pt x="448" y="2931"/>
                    <a:pt x="445" y="2938"/>
                    <a:pt x="451" y="2948"/>
                  </a:cubicBezTo>
                  <a:cubicBezTo>
                    <a:pt x="453" y="2959"/>
                    <a:pt x="449" y="2961"/>
                    <a:pt x="444" y="2961"/>
                  </a:cubicBezTo>
                  <a:cubicBezTo>
                    <a:pt x="440" y="2961"/>
                    <a:pt x="435" y="2960"/>
                    <a:pt x="432" y="2960"/>
                  </a:cubicBezTo>
                  <a:cubicBezTo>
                    <a:pt x="431" y="2960"/>
                    <a:pt x="430" y="2960"/>
                    <a:pt x="429" y="2961"/>
                  </a:cubicBezTo>
                  <a:cubicBezTo>
                    <a:pt x="414" y="2947"/>
                    <a:pt x="406" y="2939"/>
                    <a:pt x="404" y="2939"/>
                  </a:cubicBezTo>
                  <a:lnTo>
                    <a:pt x="404" y="2939"/>
                  </a:lnTo>
                  <a:cubicBezTo>
                    <a:pt x="402" y="2939"/>
                    <a:pt x="411" y="2952"/>
                    <a:pt x="432" y="2983"/>
                  </a:cubicBezTo>
                  <a:cubicBezTo>
                    <a:pt x="440" y="2999"/>
                    <a:pt x="461" y="3008"/>
                    <a:pt x="470" y="3008"/>
                  </a:cubicBezTo>
                  <a:cubicBezTo>
                    <a:pt x="471" y="3008"/>
                    <a:pt x="472" y="3008"/>
                    <a:pt x="473" y="3008"/>
                  </a:cubicBezTo>
                  <a:lnTo>
                    <a:pt x="495" y="2998"/>
                  </a:lnTo>
                  <a:lnTo>
                    <a:pt x="482" y="3027"/>
                  </a:lnTo>
                  <a:cubicBezTo>
                    <a:pt x="476" y="3030"/>
                    <a:pt x="470" y="3055"/>
                    <a:pt x="479" y="3074"/>
                  </a:cubicBezTo>
                  <a:cubicBezTo>
                    <a:pt x="479" y="3074"/>
                    <a:pt x="492" y="3092"/>
                    <a:pt x="482" y="3095"/>
                  </a:cubicBezTo>
                  <a:cubicBezTo>
                    <a:pt x="482" y="3095"/>
                    <a:pt x="473" y="3080"/>
                    <a:pt x="463" y="3061"/>
                  </a:cubicBezTo>
                  <a:cubicBezTo>
                    <a:pt x="460" y="3039"/>
                    <a:pt x="451" y="3020"/>
                    <a:pt x="442" y="3001"/>
                  </a:cubicBezTo>
                  <a:cubicBezTo>
                    <a:pt x="427" y="2983"/>
                    <a:pt x="411" y="2973"/>
                    <a:pt x="402" y="2973"/>
                  </a:cubicBezTo>
                  <a:cubicBezTo>
                    <a:pt x="395" y="2973"/>
                    <a:pt x="394" y="2981"/>
                    <a:pt x="404" y="2998"/>
                  </a:cubicBezTo>
                  <a:cubicBezTo>
                    <a:pt x="401" y="2999"/>
                    <a:pt x="399" y="3000"/>
                    <a:pt x="397" y="3000"/>
                  </a:cubicBezTo>
                  <a:cubicBezTo>
                    <a:pt x="393" y="3000"/>
                    <a:pt x="390" y="2997"/>
                    <a:pt x="379" y="2986"/>
                  </a:cubicBezTo>
                  <a:cubicBezTo>
                    <a:pt x="375" y="2979"/>
                    <a:pt x="372" y="2975"/>
                    <a:pt x="370" y="2975"/>
                  </a:cubicBezTo>
                  <a:lnTo>
                    <a:pt x="370" y="2975"/>
                  </a:lnTo>
                  <a:cubicBezTo>
                    <a:pt x="367" y="2975"/>
                    <a:pt x="367" y="2985"/>
                    <a:pt x="373" y="3011"/>
                  </a:cubicBezTo>
                  <a:cubicBezTo>
                    <a:pt x="380" y="3033"/>
                    <a:pt x="381" y="3044"/>
                    <a:pt x="376" y="3044"/>
                  </a:cubicBezTo>
                  <a:cubicBezTo>
                    <a:pt x="372" y="3044"/>
                    <a:pt x="365" y="3037"/>
                    <a:pt x="354" y="3023"/>
                  </a:cubicBezTo>
                  <a:cubicBezTo>
                    <a:pt x="340" y="3010"/>
                    <a:pt x="326" y="3006"/>
                    <a:pt x="317" y="3006"/>
                  </a:cubicBezTo>
                  <a:cubicBezTo>
                    <a:pt x="302" y="3006"/>
                    <a:pt x="295" y="3015"/>
                    <a:pt x="301" y="3027"/>
                  </a:cubicBezTo>
                  <a:cubicBezTo>
                    <a:pt x="314" y="3054"/>
                    <a:pt x="306" y="3066"/>
                    <a:pt x="295" y="3066"/>
                  </a:cubicBezTo>
                  <a:cubicBezTo>
                    <a:pt x="291" y="3066"/>
                    <a:pt x="286" y="3064"/>
                    <a:pt x="282" y="3061"/>
                  </a:cubicBezTo>
                  <a:cubicBezTo>
                    <a:pt x="274" y="3054"/>
                    <a:pt x="268" y="3051"/>
                    <a:pt x="265" y="3051"/>
                  </a:cubicBezTo>
                  <a:cubicBezTo>
                    <a:pt x="259" y="3051"/>
                    <a:pt x="258" y="3058"/>
                    <a:pt x="260" y="3070"/>
                  </a:cubicBezTo>
                  <a:cubicBezTo>
                    <a:pt x="254" y="3059"/>
                    <a:pt x="244" y="3048"/>
                    <a:pt x="239" y="3048"/>
                  </a:cubicBezTo>
                  <a:cubicBezTo>
                    <a:pt x="235" y="3048"/>
                    <a:pt x="234" y="3052"/>
                    <a:pt x="235" y="3061"/>
                  </a:cubicBezTo>
                  <a:cubicBezTo>
                    <a:pt x="235" y="3061"/>
                    <a:pt x="228" y="3064"/>
                    <a:pt x="244" y="3077"/>
                  </a:cubicBezTo>
                  <a:lnTo>
                    <a:pt x="250" y="3121"/>
                  </a:lnTo>
                  <a:cubicBezTo>
                    <a:pt x="251" y="3120"/>
                    <a:pt x="251" y="3120"/>
                    <a:pt x="252" y="3120"/>
                  </a:cubicBezTo>
                  <a:cubicBezTo>
                    <a:pt x="258" y="3120"/>
                    <a:pt x="267" y="3138"/>
                    <a:pt x="279" y="3155"/>
                  </a:cubicBezTo>
                  <a:cubicBezTo>
                    <a:pt x="282" y="3162"/>
                    <a:pt x="279" y="3166"/>
                    <a:pt x="272" y="3166"/>
                  </a:cubicBezTo>
                  <a:cubicBezTo>
                    <a:pt x="259" y="3166"/>
                    <a:pt x="232" y="3153"/>
                    <a:pt x="203" y="3121"/>
                  </a:cubicBezTo>
                  <a:lnTo>
                    <a:pt x="172" y="3092"/>
                  </a:lnTo>
                  <a:lnTo>
                    <a:pt x="172" y="3092"/>
                  </a:lnTo>
                  <a:lnTo>
                    <a:pt x="191" y="3130"/>
                  </a:lnTo>
                  <a:cubicBezTo>
                    <a:pt x="188" y="3131"/>
                    <a:pt x="186" y="3132"/>
                    <a:pt x="183" y="3132"/>
                  </a:cubicBezTo>
                  <a:cubicBezTo>
                    <a:pt x="177" y="3132"/>
                    <a:pt x="172" y="3129"/>
                    <a:pt x="166" y="3117"/>
                  </a:cubicBezTo>
                  <a:cubicBezTo>
                    <a:pt x="160" y="3105"/>
                    <a:pt x="158" y="3101"/>
                    <a:pt x="155" y="3101"/>
                  </a:cubicBezTo>
                  <a:cubicBezTo>
                    <a:pt x="154" y="3101"/>
                    <a:pt x="152" y="3103"/>
                    <a:pt x="150" y="3105"/>
                  </a:cubicBezTo>
                  <a:cubicBezTo>
                    <a:pt x="150" y="3105"/>
                    <a:pt x="141" y="3108"/>
                    <a:pt x="153" y="3127"/>
                  </a:cubicBezTo>
                  <a:cubicBezTo>
                    <a:pt x="165" y="3148"/>
                    <a:pt x="169" y="3156"/>
                    <a:pt x="166" y="3156"/>
                  </a:cubicBezTo>
                  <a:cubicBezTo>
                    <a:pt x="165" y="3156"/>
                    <a:pt x="160" y="3153"/>
                    <a:pt x="153" y="3149"/>
                  </a:cubicBezTo>
                  <a:cubicBezTo>
                    <a:pt x="142" y="3133"/>
                    <a:pt x="134" y="3125"/>
                    <a:pt x="131" y="3125"/>
                  </a:cubicBezTo>
                  <a:cubicBezTo>
                    <a:pt x="126" y="3125"/>
                    <a:pt x="128" y="3136"/>
                    <a:pt x="134" y="3158"/>
                  </a:cubicBezTo>
                  <a:cubicBezTo>
                    <a:pt x="144" y="3177"/>
                    <a:pt x="149" y="3187"/>
                    <a:pt x="147" y="3187"/>
                  </a:cubicBezTo>
                  <a:cubicBezTo>
                    <a:pt x="146" y="3187"/>
                    <a:pt x="139" y="3178"/>
                    <a:pt x="125" y="3161"/>
                  </a:cubicBezTo>
                  <a:cubicBezTo>
                    <a:pt x="117" y="3144"/>
                    <a:pt x="103" y="3133"/>
                    <a:pt x="94" y="3133"/>
                  </a:cubicBezTo>
                  <a:cubicBezTo>
                    <a:pt x="93" y="3133"/>
                    <a:pt x="92" y="3133"/>
                    <a:pt x="91" y="3133"/>
                  </a:cubicBezTo>
                  <a:lnTo>
                    <a:pt x="103" y="3152"/>
                  </a:lnTo>
                  <a:cubicBezTo>
                    <a:pt x="115" y="3176"/>
                    <a:pt x="117" y="3186"/>
                    <a:pt x="112" y="3186"/>
                  </a:cubicBezTo>
                  <a:cubicBezTo>
                    <a:pt x="109" y="3186"/>
                    <a:pt x="104" y="3183"/>
                    <a:pt x="97" y="3177"/>
                  </a:cubicBezTo>
                  <a:cubicBezTo>
                    <a:pt x="93" y="3169"/>
                    <a:pt x="90" y="3165"/>
                    <a:pt x="87" y="3165"/>
                  </a:cubicBezTo>
                  <a:cubicBezTo>
                    <a:pt x="82" y="3165"/>
                    <a:pt x="79" y="3173"/>
                    <a:pt x="75" y="3189"/>
                  </a:cubicBezTo>
                  <a:cubicBezTo>
                    <a:pt x="69" y="3192"/>
                    <a:pt x="65" y="3194"/>
                    <a:pt x="60" y="3194"/>
                  </a:cubicBezTo>
                  <a:cubicBezTo>
                    <a:pt x="54" y="3194"/>
                    <a:pt x="49" y="3191"/>
                    <a:pt x="44" y="3180"/>
                  </a:cubicBezTo>
                  <a:cubicBezTo>
                    <a:pt x="34" y="3162"/>
                    <a:pt x="30" y="3152"/>
                    <a:pt x="29" y="3152"/>
                  </a:cubicBezTo>
                  <a:lnTo>
                    <a:pt x="29" y="3152"/>
                  </a:lnTo>
                  <a:cubicBezTo>
                    <a:pt x="28" y="3152"/>
                    <a:pt x="31" y="3162"/>
                    <a:pt x="37" y="3183"/>
                  </a:cubicBezTo>
                  <a:cubicBezTo>
                    <a:pt x="39" y="3196"/>
                    <a:pt x="40" y="3202"/>
                    <a:pt x="35" y="3202"/>
                  </a:cubicBezTo>
                  <a:cubicBezTo>
                    <a:pt x="31" y="3202"/>
                    <a:pt x="25" y="3199"/>
                    <a:pt x="15" y="3196"/>
                  </a:cubicBezTo>
                  <a:cubicBezTo>
                    <a:pt x="8" y="3189"/>
                    <a:pt x="4" y="3185"/>
                    <a:pt x="2" y="3185"/>
                  </a:cubicBezTo>
                  <a:lnTo>
                    <a:pt x="2" y="3185"/>
                  </a:lnTo>
                  <a:cubicBezTo>
                    <a:pt x="0" y="3185"/>
                    <a:pt x="1" y="3190"/>
                    <a:pt x="3" y="3202"/>
                  </a:cubicBezTo>
                  <a:cubicBezTo>
                    <a:pt x="20" y="3237"/>
                    <a:pt x="30" y="3256"/>
                    <a:pt x="36" y="3256"/>
                  </a:cubicBezTo>
                  <a:cubicBezTo>
                    <a:pt x="36" y="3256"/>
                    <a:pt x="37" y="3256"/>
                    <a:pt x="37" y="3255"/>
                  </a:cubicBezTo>
                  <a:cubicBezTo>
                    <a:pt x="41" y="3253"/>
                    <a:pt x="43" y="3252"/>
                    <a:pt x="45" y="3252"/>
                  </a:cubicBezTo>
                  <a:cubicBezTo>
                    <a:pt x="48" y="3252"/>
                    <a:pt x="50" y="3256"/>
                    <a:pt x="56" y="3268"/>
                  </a:cubicBezTo>
                  <a:lnTo>
                    <a:pt x="40" y="3277"/>
                  </a:lnTo>
                  <a:cubicBezTo>
                    <a:pt x="34" y="3280"/>
                    <a:pt x="25" y="3283"/>
                    <a:pt x="22" y="3309"/>
                  </a:cubicBezTo>
                  <a:cubicBezTo>
                    <a:pt x="19" y="3328"/>
                    <a:pt x="30" y="3354"/>
                    <a:pt x="38" y="3354"/>
                  </a:cubicBezTo>
                  <a:cubicBezTo>
                    <a:pt x="40" y="3354"/>
                    <a:pt x="42" y="3352"/>
                    <a:pt x="44" y="3346"/>
                  </a:cubicBezTo>
                  <a:lnTo>
                    <a:pt x="59" y="3362"/>
                  </a:lnTo>
                  <a:cubicBezTo>
                    <a:pt x="72" y="3387"/>
                    <a:pt x="83" y="3398"/>
                    <a:pt x="87" y="3398"/>
                  </a:cubicBezTo>
                  <a:cubicBezTo>
                    <a:pt x="93" y="3398"/>
                    <a:pt x="90" y="3383"/>
                    <a:pt x="75" y="3352"/>
                  </a:cubicBezTo>
                  <a:cubicBezTo>
                    <a:pt x="57" y="3322"/>
                    <a:pt x="49" y="3309"/>
                    <a:pt x="51" y="3309"/>
                  </a:cubicBezTo>
                  <a:lnTo>
                    <a:pt x="51" y="3309"/>
                  </a:lnTo>
                  <a:cubicBezTo>
                    <a:pt x="53" y="3309"/>
                    <a:pt x="60" y="3317"/>
                    <a:pt x="72" y="3330"/>
                  </a:cubicBezTo>
                  <a:cubicBezTo>
                    <a:pt x="85" y="3358"/>
                    <a:pt x="92" y="3364"/>
                    <a:pt x="98" y="3364"/>
                  </a:cubicBezTo>
                  <a:cubicBezTo>
                    <a:pt x="100" y="3364"/>
                    <a:pt x="101" y="3363"/>
                    <a:pt x="103" y="3362"/>
                  </a:cubicBezTo>
                  <a:cubicBezTo>
                    <a:pt x="107" y="3361"/>
                    <a:pt x="109" y="3359"/>
                    <a:pt x="111" y="3359"/>
                  </a:cubicBezTo>
                  <a:cubicBezTo>
                    <a:pt x="114" y="3359"/>
                    <a:pt x="116" y="3363"/>
                    <a:pt x="122" y="3374"/>
                  </a:cubicBezTo>
                  <a:cubicBezTo>
                    <a:pt x="130" y="3392"/>
                    <a:pt x="144" y="3406"/>
                    <a:pt x="154" y="3406"/>
                  </a:cubicBezTo>
                  <a:cubicBezTo>
                    <a:pt x="155" y="3406"/>
                    <a:pt x="156" y="3406"/>
                    <a:pt x="156" y="3406"/>
                  </a:cubicBezTo>
                  <a:cubicBezTo>
                    <a:pt x="163" y="3403"/>
                    <a:pt x="163" y="3403"/>
                    <a:pt x="153" y="3384"/>
                  </a:cubicBezTo>
                  <a:cubicBezTo>
                    <a:pt x="146" y="3376"/>
                    <a:pt x="145" y="3371"/>
                    <a:pt x="149" y="3371"/>
                  </a:cubicBezTo>
                  <a:cubicBezTo>
                    <a:pt x="153" y="3371"/>
                    <a:pt x="164" y="3377"/>
                    <a:pt x="178" y="3393"/>
                  </a:cubicBezTo>
                  <a:cubicBezTo>
                    <a:pt x="184" y="3399"/>
                    <a:pt x="188" y="3403"/>
                    <a:pt x="189" y="3403"/>
                  </a:cubicBezTo>
                  <a:cubicBezTo>
                    <a:pt x="191" y="3403"/>
                    <a:pt x="187" y="3394"/>
                    <a:pt x="175" y="3371"/>
                  </a:cubicBezTo>
                  <a:cubicBezTo>
                    <a:pt x="165" y="3350"/>
                    <a:pt x="164" y="3339"/>
                    <a:pt x="170" y="3339"/>
                  </a:cubicBezTo>
                  <a:cubicBezTo>
                    <a:pt x="175" y="3339"/>
                    <a:pt x="185" y="3346"/>
                    <a:pt x="197" y="3362"/>
                  </a:cubicBezTo>
                  <a:lnTo>
                    <a:pt x="210" y="3352"/>
                  </a:lnTo>
                  <a:cubicBezTo>
                    <a:pt x="219" y="3349"/>
                    <a:pt x="207" y="3330"/>
                    <a:pt x="197" y="3312"/>
                  </a:cubicBezTo>
                  <a:cubicBezTo>
                    <a:pt x="185" y="3290"/>
                    <a:pt x="181" y="3282"/>
                    <a:pt x="183" y="3282"/>
                  </a:cubicBezTo>
                  <a:lnTo>
                    <a:pt x="183" y="3282"/>
                  </a:lnTo>
                  <a:cubicBezTo>
                    <a:pt x="184" y="3282"/>
                    <a:pt x="188" y="3285"/>
                    <a:pt x="194" y="3290"/>
                  </a:cubicBezTo>
                  <a:cubicBezTo>
                    <a:pt x="207" y="3299"/>
                    <a:pt x="216" y="3312"/>
                    <a:pt x="222" y="3324"/>
                  </a:cubicBezTo>
                  <a:cubicBezTo>
                    <a:pt x="228" y="3336"/>
                    <a:pt x="233" y="3339"/>
                    <a:pt x="238" y="3339"/>
                  </a:cubicBezTo>
                  <a:cubicBezTo>
                    <a:pt x="241" y="3339"/>
                    <a:pt x="244" y="3338"/>
                    <a:pt x="247" y="3337"/>
                  </a:cubicBezTo>
                  <a:cubicBezTo>
                    <a:pt x="254" y="3330"/>
                    <a:pt x="269" y="3324"/>
                    <a:pt x="257" y="3305"/>
                  </a:cubicBezTo>
                  <a:cubicBezTo>
                    <a:pt x="254" y="3300"/>
                    <a:pt x="253" y="3298"/>
                    <a:pt x="253" y="3298"/>
                  </a:cubicBezTo>
                  <a:lnTo>
                    <a:pt x="253" y="3298"/>
                  </a:lnTo>
                  <a:cubicBezTo>
                    <a:pt x="253" y="3298"/>
                    <a:pt x="260" y="3311"/>
                    <a:pt x="269" y="3324"/>
                  </a:cubicBezTo>
                  <a:cubicBezTo>
                    <a:pt x="270" y="3324"/>
                    <a:pt x="270" y="3324"/>
                    <a:pt x="271" y="3324"/>
                  </a:cubicBezTo>
                  <a:cubicBezTo>
                    <a:pt x="275" y="3324"/>
                    <a:pt x="279" y="3330"/>
                    <a:pt x="279" y="3330"/>
                  </a:cubicBezTo>
                  <a:cubicBezTo>
                    <a:pt x="280" y="3330"/>
                    <a:pt x="279" y="3328"/>
                    <a:pt x="275" y="3321"/>
                  </a:cubicBezTo>
                  <a:cubicBezTo>
                    <a:pt x="275" y="3321"/>
                    <a:pt x="276" y="3321"/>
                    <a:pt x="279" y="3321"/>
                  </a:cubicBezTo>
                  <a:cubicBezTo>
                    <a:pt x="283" y="3321"/>
                    <a:pt x="292" y="3322"/>
                    <a:pt x="307" y="3327"/>
                  </a:cubicBezTo>
                  <a:cubicBezTo>
                    <a:pt x="310" y="3329"/>
                    <a:pt x="312" y="3329"/>
                    <a:pt x="314" y="3329"/>
                  </a:cubicBezTo>
                  <a:cubicBezTo>
                    <a:pt x="331" y="3329"/>
                    <a:pt x="327" y="3287"/>
                    <a:pt x="291" y="3265"/>
                  </a:cubicBezTo>
                  <a:lnTo>
                    <a:pt x="297" y="3262"/>
                  </a:lnTo>
                  <a:cubicBezTo>
                    <a:pt x="307" y="3258"/>
                    <a:pt x="294" y="3240"/>
                    <a:pt x="294" y="3240"/>
                  </a:cubicBezTo>
                  <a:cubicBezTo>
                    <a:pt x="285" y="3221"/>
                    <a:pt x="294" y="3218"/>
                    <a:pt x="301" y="3215"/>
                  </a:cubicBezTo>
                  <a:lnTo>
                    <a:pt x="319" y="3252"/>
                  </a:lnTo>
                  <a:cubicBezTo>
                    <a:pt x="331" y="3283"/>
                    <a:pt x="344" y="3301"/>
                    <a:pt x="350" y="3301"/>
                  </a:cubicBezTo>
                  <a:cubicBezTo>
                    <a:pt x="355" y="3301"/>
                    <a:pt x="354" y="3289"/>
                    <a:pt x="344" y="3262"/>
                  </a:cubicBezTo>
                  <a:lnTo>
                    <a:pt x="344" y="3262"/>
                  </a:lnTo>
                  <a:lnTo>
                    <a:pt x="354" y="3280"/>
                  </a:lnTo>
                  <a:cubicBezTo>
                    <a:pt x="358" y="3288"/>
                    <a:pt x="361" y="3292"/>
                    <a:pt x="364" y="3292"/>
                  </a:cubicBezTo>
                  <a:cubicBezTo>
                    <a:pt x="368" y="3292"/>
                    <a:pt x="372" y="3284"/>
                    <a:pt x="376" y="3268"/>
                  </a:cubicBezTo>
                  <a:cubicBezTo>
                    <a:pt x="382" y="3265"/>
                    <a:pt x="369" y="3224"/>
                    <a:pt x="360" y="3205"/>
                  </a:cubicBezTo>
                  <a:cubicBezTo>
                    <a:pt x="351" y="3189"/>
                    <a:pt x="357" y="3183"/>
                    <a:pt x="357" y="3183"/>
                  </a:cubicBezTo>
                  <a:cubicBezTo>
                    <a:pt x="359" y="3182"/>
                    <a:pt x="360" y="3182"/>
                    <a:pt x="361" y="3182"/>
                  </a:cubicBezTo>
                  <a:cubicBezTo>
                    <a:pt x="364" y="3182"/>
                    <a:pt x="367" y="3186"/>
                    <a:pt x="376" y="3199"/>
                  </a:cubicBezTo>
                  <a:cubicBezTo>
                    <a:pt x="384" y="3216"/>
                    <a:pt x="391" y="3224"/>
                    <a:pt x="396" y="3224"/>
                  </a:cubicBezTo>
                  <a:cubicBezTo>
                    <a:pt x="401" y="3224"/>
                    <a:pt x="401" y="3212"/>
                    <a:pt x="395" y="3189"/>
                  </a:cubicBezTo>
                  <a:lnTo>
                    <a:pt x="395" y="3189"/>
                  </a:lnTo>
                  <a:lnTo>
                    <a:pt x="407" y="3205"/>
                  </a:lnTo>
                  <a:cubicBezTo>
                    <a:pt x="412" y="3216"/>
                    <a:pt x="419" y="3225"/>
                    <a:pt x="429" y="3225"/>
                  </a:cubicBezTo>
                  <a:cubicBezTo>
                    <a:pt x="437" y="3225"/>
                    <a:pt x="446" y="3219"/>
                    <a:pt x="457" y="3202"/>
                  </a:cubicBezTo>
                  <a:cubicBezTo>
                    <a:pt x="477" y="3194"/>
                    <a:pt x="492" y="3186"/>
                    <a:pt x="503" y="3186"/>
                  </a:cubicBezTo>
                  <a:cubicBezTo>
                    <a:pt x="510" y="3186"/>
                    <a:pt x="515" y="3189"/>
                    <a:pt x="520" y="3196"/>
                  </a:cubicBezTo>
                  <a:cubicBezTo>
                    <a:pt x="521" y="3198"/>
                    <a:pt x="523" y="3200"/>
                    <a:pt x="524" y="3200"/>
                  </a:cubicBezTo>
                  <a:cubicBezTo>
                    <a:pt x="532" y="3200"/>
                    <a:pt x="538" y="3155"/>
                    <a:pt x="532" y="3117"/>
                  </a:cubicBezTo>
                  <a:lnTo>
                    <a:pt x="532" y="3117"/>
                  </a:lnTo>
                  <a:cubicBezTo>
                    <a:pt x="538" y="3128"/>
                    <a:pt x="542" y="3132"/>
                    <a:pt x="548" y="3132"/>
                  </a:cubicBezTo>
                  <a:cubicBezTo>
                    <a:pt x="552" y="3132"/>
                    <a:pt x="557" y="3130"/>
                    <a:pt x="564" y="3127"/>
                  </a:cubicBezTo>
                  <a:cubicBezTo>
                    <a:pt x="574" y="3121"/>
                    <a:pt x="579" y="3118"/>
                    <a:pt x="583" y="3118"/>
                  </a:cubicBezTo>
                  <a:cubicBezTo>
                    <a:pt x="588" y="3118"/>
                    <a:pt x="590" y="3123"/>
                    <a:pt x="595" y="3133"/>
                  </a:cubicBezTo>
                  <a:cubicBezTo>
                    <a:pt x="601" y="3153"/>
                    <a:pt x="604" y="3163"/>
                    <a:pt x="605" y="3163"/>
                  </a:cubicBezTo>
                  <a:cubicBezTo>
                    <a:pt x="606" y="3163"/>
                    <a:pt x="605" y="3152"/>
                    <a:pt x="601" y="3130"/>
                  </a:cubicBezTo>
                  <a:cubicBezTo>
                    <a:pt x="595" y="3111"/>
                    <a:pt x="599" y="3102"/>
                    <a:pt x="607" y="3102"/>
                  </a:cubicBezTo>
                  <a:cubicBezTo>
                    <a:pt x="616" y="3102"/>
                    <a:pt x="629" y="3113"/>
                    <a:pt x="639" y="3133"/>
                  </a:cubicBezTo>
                  <a:cubicBezTo>
                    <a:pt x="646" y="3144"/>
                    <a:pt x="651" y="3147"/>
                    <a:pt x="657" y="3147"/>
                  </a:cubicBezTo>
                  <a:cubicBezTo>
                    <a:pt x="661" y="3147"/>
                    <a:pt x="665" y="3145"/>
                    <a:pt x="670" y="3142"/>
                  </a:cubicBezTo>
                  <a:cubicBezTo>
                    <a:pt x="670" y="3117"/>
                    <a:pt x="683" y="3111"/>
                    <a:pt x="699" y="3105"/>
                  </a:cubicBezTo>
                  <a:cubicBezTo>
                    <a:pt x="720" y="3092"/>
                    <a:pt x="720" y="3092"/>
                    <a:pt x="699" y="3058"/>
                  </a:cubicBezTo>
                  <a:cubicBezTo>
                    <a:pt x="680" y="3020"/>
                    <a:pt x="686" y="3017"/>
                    <a:pt x="702" y="3008"/>
                  </a:cubicBezTo>
                  <a:cubicBezTo>
                    <a:pt x="704" y="3007"/>
                    <a:pt x="707" y="3005"/>
                    <a:pt x="710" y="3005"/>
                  </a:cubicBezTo>
                  <a:cubicBezTo>
                    <a:pt x="715" y="3005"/>
                    <a:pt x="721" y="3009"/>
                    <a:pt x="727" y="3020"/>
                  </a:cubicBezTo>
                  <a:cubicBezTo>
                    <a:pt x="727" y="3020"/>
                    <a:pt x="739" y="3030"/>
                    <a:pt x="746" y="3030"/>
                  </a:cubicBezTo>
                  <a:cubicBezTo>
                    <a:pt x="747" y="3030"/>
                    <a:pt x="748" y="3030"/>
                    <a:pt x="749" y="3030"/>
                  </a:cubicBezTo>
                  <a:cubicBezTo>
                    <a:pt x="752" y="3028"/>
                    <a:pt x="755" y="3027"/>
                    <a:pt x="758" y="3027"/>
                  </a:cubicBezTo>
                  <a:cubicBezTo>
                    <a:pt x="763" y="3027"/>
                    <a:pt x="768" y="3030"/>
                    <a:pt x="774" y="3042"/>
                  </a:cubicBezTo>
                  <a:cubicBezTo>
                    <a:pt x="774" y="3042"/>
                    <a:pt x="783" y="3051"/>
                    <a:pt x="794" y="3051"/>
                  </a:cubicBezTo>
                  <a:cubicBezTo>
                    <a:pt x="798" y="3051"/>
                    <a:pt x="801" y="3051"/>
                    <a:pt x="805" y="3048"/>
                  </a:cubicBezTo>
                  <a:cubicBezTo>
                    <a:pt x="813" y="3045"/>
                    <a:pt x="821" y="3042"/>
                    <a:pt x="828" y="3042"/>
                  </a:cubicBezTo>
                  <a:cubicBezTo>
                    <a:pt x="833" y="3042"/>
                    <a:pt x="838" y="3044"/>
                    <a:pt x="843" y="3052"/>
                  </a:cubicBezTo>
                  <a:cubicBezTo>
                    <a:pt x="852" y="3048"/>
                    <a:pt x="852" y="3048"/>
                    <a:pt x="843" y="3030"/>
                  </a:cubicBezTo>
                  <a:cubicBezTo>
                    <a:pt x="831" y="3015"/>
                    <a:pt x="830" y="2995"/>
                    <a:pt x="861" y="2995"/>
                  </a:cubicBezTo>
                  <a:cubicBezTo>
                    <a:pt x="863" y="2995"/>
                    <a:pt x="865" y="2995"/>
                    <a:pt x="868" y="2995"/>
                  </a:cubicBezTo>
                  <a:cubicBezTo>
                    <a:pt x="880" y="2986"/>
                    <a:pt x="902" y="2976"/>
                    <a:pt x="893" y="2958"/>
                  </a:cubicBezTo>
                  <a:cubicBezTo>
                    <a:pt x="895" y="2957"/>
                    <a:pt x="896" y="2956"/>
                    <a:pt x="897" y="2956"/>
                  </a:cubicBezTo>
                  <a:cubicBezTo>
                    <a:pt x="900" y="2956"/>
                    <a:pt x="903" y="2960"/>
                    <a:pt x="912" y="2973"/>
                  </a:cubicBezTo>
                  <a:cubicBezTo>
                    <a:pt x="920" y="2988"/>
                    <a:pt x="927" y="2995"/>
                    <a:pt x="932" y="2995"/>
                  </a:cubicBezTo>
                  <a:cubicBezTo>
                    <a:pt x="938" y="2995"/>
                    <a:pt x="942" y="2983"/>
                    <a:pt x="940" y="2958"/>
                  </a:cubicBezTo>
                  <a:cubicBezTo>
                    <a:pt x="934" y="2947"/>
                    <a:pt x="934" y="2941"/>
                    <a:pt x="938" y="2941"/>
                  </a:cubicBezTo>
                  <a:cubicBezTo>
                    <a:pt x="941" y="2941"/>
                    <a:pt x="946" y="2945"/>
                    <a:pt x="952" y="2951"/>
                  </a:cubicBezTo>
                  <a:cubicBezTo>
                    <a:pt x="952" y="2951"/>
                    <a:pt x="962" y="2945"/>
                    <a:pt x="959" y="2923"/>
                  </a:cubicBezTo>
                  <a:cubicBezTo>
                    <a:pt x="957" y="2911"/>
                    <a:pt x="956" y="2905"/>
                    <a:pt x="960" y="2905"/>
                  </a:cubicBezTo>
                  <a:cubicBezTo>
                    <a:pt x="964" y="2905"/>
                    <a:pt x="970" y="2908"/>
                    <a:pt x="981" y="2914"/>
                  </a:cubicBezTo>
                  <a:cubicBezTo>
                    <a:pt x="986" y="2924"/>
                    <a:pt x="990" y="2928"/>
                    <a:pt x="994" y="2928"/>
                  </a:cubicBezTo>
                  <a:cubicBezTo>
                    <a:pt x="997" y="2928"/>
                    <a:pt x="1000" y="2926"/>
                    <a:pt x="1003" y="2923"/>
                  </a:cubicBezTo>
                  <a:cubicBezTo>
                    <a:pt x="1008" y="2902"/>
                    <a:pt x="1065" y="2869"/>
                    <a:pt x="1092" y="2869"/>
                  </a:cubicBezTo>
                  <a:cubicBezTo>
                    <a:pt x="1096" y="2869"/>
                    <a:pt x="1100" y="2871"/>
                    <a:pt x="1103" y="2873"/>
                  </a:cubicBezTo>
                  <a:cubicBezTo>
                    <a:pt x="1100" y="2851"/>
                    <a:pt x="1100" y="2851"/>
                    <a:pt x="1109" y="2848"/>
                  </a:cubicBezTo>
                  <a:cubicBezTo>
                    <a:pt x="1118" y="2858"/>
                    <a:pt x="1123" y="2863"/>
                    <a:pt x="1125" y="2863"/>
                  </a:cubicBezTo>
                  <a:cubicBezTo>
                    <a:pt x="1130" y="2863"/>
                    <a:pt x="1125" y="2846"/>
                    <a:pt x="1112" y="2823"/>
                  </a:cubicBezTo>
                  <a:lnTo>
                    <a:pt x="1106" y="2826"/>
                  </a:lnTo>
                  <a:lnTo>
                    <a:pt x="1100" y="2829"/>
                  </a:lnTo>
                  <a:cubicBezTo>
                    <a:pt x="1089" y="2810"/>
                    <a:pt x="1089" y="2798"/>
                    <a:pt x="1096" y="2798"/>
                  </a:cubicBezTo>
                  <a:cubicBezTo>
                    <a:pt x="1102" y="2798"/>
                    <a:pt x="1116" y="2809"/>
                    <a:pt x="1131" y="2835"/>
                  </a:cubicBezTo>
                  <a:cubicBezTo>
                    <a:pt x="1143" y="2852"/>
                    <a:pt x="1149" y="2860"/>
                    <a:pt x="1151" y="2860"/>
                  </a:cubicBezTo>
                  <a:cubicBezTo>
                    <a:pt x="1153" y="2860"/>
                    <a:pt x="1150" y="2850"/>
                    <a:pt x="1144" y="2829"/>
                  </a:cubicBezTo>
                  <a:cubicBezTo>
                    <a:pt x="1137" y="2806"/>
                    <a:pt x="1135" y="2795"/>
                    <a:pt x="1141" y="2795"/>
                  </a:cubicBezTo>
                  <a:cubicBezTo>
                    <a:pt x="1145" y="2795"/>
                    <a:pt x="1153" y="2803"/>
                    <a:pt x="1165" y="2817"/>
                  </a:cubicBezTo>
                  <a:cubicBezTo>
                    <a:pt x="1175" y="2835"/>
                    <a:pt x="1179" y="2844"/>
                    <a:pt x="1180" y="2844"/>
                  </a:cubicBezTo>
                  <a:cubicBezTo>
                    <a:pt x="1181" y="2844"/>
                    <a:pt x="1178" y="2834"/>
                    <a:pt x="1172" y="2813"/>
                  </a:cubicBezTo>
                  <a:cubicBezTo>
                    <a:pt x="1157" y="2765"/>
                    <a:pt x="1155" y="2735"/>
                    <a:pt x="1165" y="2735"/>
                  </a:cubicBezTo>
                  <a:cubicBezTo>
                    <a:pt x="1172" y="2735"/>
                    <a:pt x="1184" y="2749"/>
                    <a:pt x="1200" y="2779"/>
                  </a:cubicBezTo>
                  <a:cubicBezTo>
                    <a:pt x="1217" y="2811"/>
                    <a:pt x="1232" y="2826"/>
                    <a:pt x="1241" y="2826"/>
                  </a:cubicBezTo>
                  <a:cubicBezTo>
                    <a:pt x="1242" y="2826"/>
                    <a:pt x="1243" y="2826"/>
                    <a:pt x="1244" y="2826"/>
                  </a:cubicBezTo>
                  <a:cubicBezTo>
                    <a:pt x="1250" y="2823"/>
                    <a:pt x="1241" y="2804"/>
                    <a:pt x="1231" y="2785"/>
                  </a:cubicBezTo>
                  <a:cubicBezTo>
                    <a:pt x="1216" y="2767"/>
                    <a:pt x="1211" y="2757"/>
                    <a:pt x="1215" y="2757"/>
                  </a:cubicBezTo>
                  <a:lnTo>
                    <a:pt x="1215" y="2757"/>
                  </a:lnTo>
                  <a:cubicBezTo>
                    <a:pt x="1218" y="2757"/>
                    <a:pt x="1228" y="2764"/>
                    <a:pt x="1244" y="2779"/>
                  </a:cubicBezTo>
                  <a:cubicBezTo>
                    <a:pt x="1266" y="2798"/>
                    <a:pt x="1281" y="2807"/>
                    <a:pt x="1292" y="2807"/>
                  </a:cubicBezTo>
                  <a:cubicBezTo>
                    <a:pt x="1305" y="2807"/>
                    <a:pt x="1311" y="2793"/>
                    <a:pt x="1313" y="2766"/>
                  </a:cubicBezTo>
                  <a:cubicBezTo>
                    <a:pt x="1316" y="2738"/>
                    <a:pt x="1325" y="2721"/>
                    <a:pt x="1332" y="2721"/>
                  </a:cubicBezTo>
                  <a:cubicBezTo>
                    <a:pt x="1337" y="2721"/>
                    <a:pt x="1341" y="2731"/>
                    <a:pt x="1341" y="2751"/>
                  </a:cubicBezTo>
                  <a:cubicBezTo>
                    <a:pt x="1343" y="2777"/>
                    <a:pt x="1343" y="2789"/>
                    <a:pt x="1345" y="2789"/>
                  </a:cubicBezTo>
                  <a:cubicBezTo>
                    <a:pt x="1346" y="2789"/>
                    <a:pt x="1348" y="2782"/>
                    <a:pt x="1350" y="2770"/>
                  </a:cubicBezTo>
                  <a:lnTo>
                    <a:pt x="1385" y="2751"/>
                  </a:lnTo>
                  <a:cubicBezTo>
                    <a:pt x="1394" y="2748"/>
                    <a:pt x="1391" y="2726"/>
                    <a:pt x="1382" y="2707"/>
                  </a:cubicBezTo>
                  <a:lnTo>
                    <a:pt x="1382" y="2707"/>
                  </a:lnTo>
                  <a:cubicBezTo>
                    <a:pt x="1395" y="2725"/>
                    <a:pt x="1408" y="2736"/>
                    <a:pt x="1417" y="2736"/>
                  </a:cubicBezTo>
                  <a:cubicBezTo>
                    <a:pt x="1425" y="2736"/>
                    <a:pt x="1429" y="2728"/>
                    <a:pt x="1426" y="2707"/>
                  </a:cubicBezTo>
                  <a:lnTo>
                    <a:pt x="1441" y="2701"/>
                  </a:lnTo>
                  <a:cubicBezTo>
                    <a:pt x="1448" y="2697"/>
                    <a:pt x="1448" y="2697"/>
                    <a:pt x="1444" y="2676"/>
                  </a:cubicBezTo>
                  <a:cubicBezTo>
                    <a:pt x="1443" y="2667"/>
                    <a:pt x="1445" y="2664"/>
                    <a:pt x="1449" y="2664"/>
                  </a:cubicBezTo>
                  <a:cubicBezTo>
                    <a:pt x="1455" y="2664"/>
                    <a:pt x="1466" y="2672"/>
                    <a:pt x="1476" y="2682"/>
                  </a:cubicBezTo>
                  <a:cubicBezTo>
                    <a:pt x="1488" y="2692"/>
                    <a:pt x="1500" y="2703"/>
                    <a:pt x="1503" y="2703"/>
                  </a:cubicBezTo>
                  <a:cubicBezTo>
                    <a:pt x="1504" y="2703"/>
                    <a:pt x="1504" y="2700"/>
                    <a:pt x="1501" y="2694"/>
                  </a:cubicBezTo>
                  <a:cubicBezTo>
                    <a:pt x="1495" y="2672"/>
                    <a:pt x="1491" y="2650"/>
                    <a:pt x="1491" y="2629"/>
                  </a:cubicBezTo>
                  <a:cubicBezTo>
                    <a:pt x="1491" y="2620"/>
                    <a:pt x="1493" y="2617"/>
                    <a:pt x="1496" y="2617"/>
                  </a:cubicBezTo>
                  <a:cubicBezTo>
                    <a:pt x="1501" y="2617"/>
                    <a:pt x="1508" y="2627"/>
                    <a:pt x="1510" y="2641"/>
                  </a:cubicBezTo>
                  <a:cubicBezTo>
                    <a:pt x="1520" y="2660"/>
                    <a:pt x="1520" y="2660"/>
                    <a:pt x="1545" y="2672"/>
                  </a:cubicBezTo>
                  <a:cubicBezTo>
                    <a:pt x="1551" y="2669"/>
                    <a:pt x="1567" y="2660"/>
                    <a:pt x="1554" y="2641"/>
                  </a:cubicBezTo>
                  <a:cubicBezTo>
                    <a:pt x="1547" y="2627"/>
                    <a:pt x="1571" y="2611"/>
                    <a:pt x="1589" y="2611"/>
                  </a:cubicBezTo>
                  <a:cubicBezTo>
                    <a:pt x="1595" y="2611"/>
                    <a:pt x="1600" y="2612"/>
                    <a:pt x="1604" y="2616"/>
                  </a:cubicBezTo>
                  <a:lnTo>
                    <a:pt x="1620" y="2610"/>
                  </a:lnTo>
                  <a:cubicBezTo>
                    <a:pt x="1626" y="2607"/>
                    <a:pt x="1623" y="2585"/>
                    <a:pt x="1632" y="2578"/>
                  </a:cubicBezTo>
                  <a:cubicBezTo>
                    <a:pt x="1632" y="2578"/>
                    <a:pt x="1639" y="2575"/>
                    <a:pt x="1636" y="2553"/>
                  </a:cubicBezTo>
                  <a:cubicBezTo>
                    <a:pt x="1638" y="2552"/>
                    <a:pt x="1641" y="2551"/>
                    <a:pt x="1644" y="2551"/>
                  </a:cubicBezTo>
                  <a:cubicBezTo>
                    <a:pt x="1649" y="2551"/>
                    <a:pt x="1655" y="2554"/>
                    <a:pt x="1661" y="2566"/>
                  </a:cubicBezTo>
                  <a:cubicBezTo>
                    <a:pt x="1654" y="2544"/>
                    <a:pt x="1651" y="2534"/>
                    <a:pt x="1653" y="2534"/>
                  </a:cubicBezTo>
                  <a:lnTo>
                    <a:pt x="1653" y="2534"/>
                  </a:lnTo>
                  <a:cubicBezTo>
                    <a:pt x="1655" y="2534"/>
                    <a:pt x="1661" y="2542"/>
                    <a:pt x="1673" y="2556"/>
                  </a:cubicBezTo>
                  <a:cubicBezTo>
                    <a:pt x="1684" y="2575"/>
                    <a:pt x="1689" y="2584"/>
                    <a:pt x="1691" y="2584"/>
                  </a:cubicBezTo>
                  <a:cubicBezTo>
                    <a:pt x="1692" y="2584"/>
                    <a:pt x="1689" y="2574"/>
                    <a:pt x="1683" y="2553"/>
                  </a:cubicBezTo>
                  <a:cubicBezTo>
                    <a:pt x="1681" y="2541"/>
                    <a:pt x="1680" y="2536"/>
                    <a:pt x="1682" y="2536"/>
                  </a:cubicBezTo>
                  <a:lnTo>
                    <a:pt x="1682" y="2536"/>
                  </a:lnTo>
                  <a:cubicBezTo>
                    <a:pt x="1684" y="2536"/>
                    <a:pt x="1688" y="2540"/>
                    <a:pt x="1695" y="2547"/>
                  </a:cubicBezTo>
                  <a:cubicBezTo>
                    <a:pt x="1699" y="2556"/>
                    <a:pt x="1704" y="2560"/>
                    <a:pt x="1706" y="2560"/>
                  </a:cubicBezTo>
                  <a:cubicBezTo>
                    <a:pt x="1709" y="2560"/>
                    <a:pt x="1710" y="2554"/>
                    <a:pt x="1704" y="2544"/>
                  </a:cubicBezTo>
                  <a:cubicBezTo>
                    <a:pt x="1696" y="2516"/>
                    <a:pt x="1698" y="2493"/>
                    <a:pt x="1707" y="2493"/>
                  </a:cubicBezTo>
                  <a:cubicBezTo>
                    <a:pt x="1711" y="2493"/>
                    <a:pt x="1716" y="2498"/>
                    <a:pt x="1723" y="2509"/>
                  </a:cubicBezTo>
                  <a:cubicBezTo>
                    <a:pt x="1723" y="2509"/>
                    <a:pt x="1730" y="2506"/>
                    <a:pt x="1726" y="2484"/>
                  </a:cubicBezTo>
                  <a:cubicBezTo>
                    <a:pt x="1720" y="2464"/>
                    <a:pt x="1717" y="2453"/>
                    <a:pt x="1718" y="2453"/>
                  </a:cubicBezTo>
                  <a:lnTo>
                    <a:pt x="1718" y="2453"/>
                  </a:lnTo>
                  <a:cubicBezTo>
                    <a:pt x="1719" y="2453"/>
                    <a:pt x="1723" y="2463"/>
                    <a:pt x="1733" y="2481"/>
                  </a:cubicBezTo>
                  <a:cubicBezTo>
                    <a:pt x="1745" y="2495"/>
                    <a:pt x="1753" y="2502"/>
                    <a:pt x="1758" y="2502"/>
                  </a:cubicBezTo>
                  <a:cubicBezTo>
                    <a:pt x="1763" y="2502"/>
                    <a:pt x="1762" y="2491"/>
                    <a:pt x="1755" y="2469"/>
                  </a:cubicBezTo>
                  <a:cubicBezTo>
                    <a:pt x="1755" y="2469"/>
                    <a:pt x="1753" y="2457"/>
                    <a:pt x="1760" y="2457"/>
                  </a:cubicBezTo>
                  <a:cubicBezTo>
                    <a:pt x="1762" y="2457"/>
                    <a:pt x="1765" y="2458"/>
                    <a:pt x="1770" y="2462"/>
                  </a:cubicBezTo>
                  <a:cubicBezTo>
                    <a:pt x="1778" y="2465"/>
                    <a:pt x="1788" y="2467"/>
                    <a:pt x="1798" y="2467"/>
                  </a:cubicBezTo>
                  <a:cubicBezTo>
                    <a:pt x="1819" y="2467"/>
                    <a:pt x="1838" y="2459"/>
                    <a:pt x="1820" y="2437"/>
                  </a:cubicBezTo>
                  <a:lnTo>
                    <a:pt x="1833" y="2428"/>
                  </a:lnTo>
                  <a:cubicBezTo>
                    <a:pt x="1843" y="2433"/>
                    <a:pt x="1849" y="2435"/>
                    <a:pt x="1854" y="2435"/>
                  </a:cubicBezTo>
                  <a:cubicBezTo>
                    <a:pt x="1862" y="2435"/>
                    <a:pt x="1864" y="2429"/>
                    <a:pt x="1864" y="2415"/>
                  </a:cubicBezTo>
                  <a:lnTo>
                    <a:pt x="1861" y="2393"/>
                  </a:lnTo>
                  <a:lnTo>
                    <a:pt x="1861" y="2393"/>
                  </a:lnTo>
                  <a:cubicBezTo>
                    <a:pt x="1870" y="2410"/>
                    <a:pt x="1883" y="2422"/>
                    <a:pt x="1893" y="2422"/>
                  </a:cubicBezTo>
                  <a:cubicBezTo>
                    <a:pt x="1894" y="2422"/>
                    <a:pt x="1895" y="2422"/>
                    <a:pt x="1896" y="2422"/>
                  </a:cubicBezTo>
                  <a:cubicBezTo>
                    <a:pt x="1902" y="2419"/>
                    <a:pt x="1902" y="2419"/>
                    <a:pt x="1893" y="2400"/>
                  </a:cubicBezTo>
                  <a:cubicBezTo>
                    <a:pt x="1874" y="2384"/>
                    <a:pt x="1883" y="2381"/>
                    <a:pt x="1889" y="2378"/>
                  </a:cubicBezTo>
                  <a:cubicBezTo>
                    <a:pt x="1890" y="2377"/>
                    <a:pt x="1891" y="2377"/>
                    <a:pt x="1892" y="2377"/>
                  </a:cubicBezTo>
                  <a:cubicBezTo>
                    <a:pt x="1899" y="2377"/>
                    <a:pt x="1915" y="2389"/>
                    <a:pt x="1924" y="2406"/>
                  </a:cubicBezTo>
                  <a:lnTo>
                    <a:pt x="1930" y="2403"/>
                  </a:lnTo>
                  <a:cubicBezTo>
                    <a:pt x="1919" y="2380"/>
                    <a:pt x="1916" y="2370"/>
                    <a:pt x="1919" y="2370"/>
                  </a:cubicBezTo>
                  <a:lnTo>
                    <a:pt x="1919" y="2370"/>
                  </a:lnTo>
                  <a:cubicBezTo>
                    <a:pt x="1920" y="2370"/>
                    <a:pt x="1923" y="2374"/>
                    <a:pt x="1927" y="2381"/>
                  </a:cubicBezTo>
                  <a:cubicBezTo>
                    <a:pt x="1937" y="2389"/>
                    <a:pt x="1944" y="2392"/>
                    <a:pt x="1948" y="2392"/>
                  </a:cubicBezTo>
                  <a:cubicBezTo>
                    <a:pt x="1953" y="2392"/>
                    <a:pt x="1955" y="2390"/>
                    <a:pt x="1958" y="2387"/>
                  </a:cubicBezTo>
                  <a:cubicBezTo>
                    <a:pt x="1955" y="2381"/>
                    <a:pt x="1955" y="2380"/>
                    <a:pt x="1956" y="2380"/>
                  </a:cubicBezTo>
                  <a:lnTo>
                    <a:pt x="1956" y="2380"/>
                  </a:lnTo>
                  <a:cubicBezTo>
                    <a:pt x="1957" y="2380"/>
                    <a:pt x="1962" y="2385"/>
                    <a:pt x="1958" y="2387"/>
                  </a:cubicBezTo>
                  <a:lnTo>
                    <a:pt x="1968" y="2406"/>
                  </a:lnTo>
                  <a:cubicBezTo>
                    <a:pt x="1973" y="2410"/>
                    <a:pt x="1976" y="2412"/>
                    <a:pt x="1977" y="2412"/>
                  </a:cubicBezTo>
                  <a:cubicBezTo>
                    <a:pt x="1981" y="2412"/>
                    <a:pt x="1974" y="2398"/>
                    <a:pt x="1965" y="2384"/>
                  </a:cubicBezTo>
                  <a:lnTo>
                    <a:pt x="1980" y="2378"/>
                  </a:lnTo>
                  <a:cubicBezTo>
                    <a:pt x="1987" y="2375"/>
                    <a:pt x="1996" y="2372"/>
                    <a:pt x="1977" y="2356"/>
                  </a:cubicBezTo>
                  <a:cubicBezTo>
                    <a:pt x="1968" y="2337"/>
                    <a:pt x="1958" y="2318"/>
                    <a:pt x="1965" y="2315"/>
                  </a:cubicBezTo>
                  <a:lnTo>
                    <a:pt x="1965" y="2315"/>
                  </a:lnTo>
                  <a:cubicBezTo>
                    <a:pt x="1973" y="2333"/>
                    <a:pt x="1982" y="2350"/>
                    <a:pt x="1991" y="2350"/>
                  </a:cubicBezTo>
                  <a:cubicBezTo>
                    <a:pt x="1991" y="2350"/>
                    <a:pt x="1992" y="2350"/>
                    <a:pt x="1993" y="2350"/>
                  </a:cubicBezTo>
                  <a:cubicBezTo>
                    <a:pt x="1994" y="2349"/>
                    <a:pt x="1995" y="2348"/>
                    <a:pt x="1996" y="2348"/>
                  </a:cubicBezTo>
                  <a:cubicBezTo>
                    <a:pt x="2002" y="2348"/>
                    <a:pt x="2008" y="2362"/>
                    <a:pt x="2008" y="2362"/>
                  </a:cubicBezTo>
                  <a:cubicBezTo>
                    <a:pt x="2013" y="2377"/>
                    <a:pt x="2018" y="2382"/>
                    <a:pt x="2023" y="2382"/>
                  </a:cubicBezTo>
                  <a:cubicBezTo>
                    <a:pt x="2032" y="2382"/>
                    <a:pt x="2039" y="2364"/>
                    <a:pt x="2037" y="2350"/>
                  </a:cubicBezTo>
                  <a:cubicBezTo>
                    <a:pt x="2035" y="2325"/>
                    <a:pt x="2036" y="2312"/>
                    <a:pt x="2041" y="2312"/>
                  </a:cubicBezTo>
                  <a:cubicBezTo>
                    <a:pt x="2044" y="2312"/>
                    <a:pt x="2050" y="2320"/>
                    <a:pt x="2059" y="2337"/>
                  </a:cubicBezTo>
                  <a:cubicBezTo>
                    <a:pt x="2063" y="2347"/>
                    <a:pt x="2067" y="2351"/>
                    <a:pt x="2069" y="2351"/>
                  </a:cubicBezTo>
                  <a:cubicBezTo>
                    <a:pt x="2075" y="2351"/>
                    <a:pt x="2069" y="2315"/>
                    <a:pt x="2052" y="2271"/>
                  </a:cubicBezTo>
                  <a:lnTo>
                    <a:pt x="2030" y="2212"/>
                  </a:lnTo>
                  <a:lnTo>
                    <a:pt x="2059" y="2268"/>
                  </a:lnTo>
                  <a:cubicBezTo>
                    <a:pt x="2084" y="2306"/>
                    <a:pt x="2096" y="2323"/>
                    <a:pt x="2101" y="2323"/>
                  </a:cubicBezTo>
                  <a:cubicBezTo>
                    <a:pt x="2106" y="2323"/>
                    <a:pt x="2106" y="2311"/>
                    <a:pt x="2106" y="2290"/>
                  </a:cubicBezTo>
                  <a:cubicBezTo>
                    <a:pt x="2109" y="2277"/>
                    <a:pt x="2111" y="2270"/>
                    <a:pt x="2113" y="2270"/>
                  </a:cubicBezTo>
                  <a:cubicBezTo>
                    <a:pt x="2115" y="2270"/>
                    <a:pt x="2117" y="2275"/>
                    <a:pt x="2121" y="2284"/>
                  </a:cubicBezTo>
                  <a:cubicBezTo>
                    <a:pt x="2126" y="2292"/>
                    <a:pt x="2130" y="2295"/>
                    <a:pt x="2135" y="2295"/>
                  </a:cubicBezTo>
                  <a:cubicBezTo>
                    <a:pt x="2141" y="2295"/>
                    <a:pt x="2148" y="2292"/>
                    <a:pt x="2159" y="2287"/>
                  </a:cubicBezTo>
                  <a:cubicBezTo>
                    <a:pt x="2181" y="2274"/>
                    <a:pt x="2187" y="2271"/>
                    <a:pt x="2178" y="2252"/>
                  </a:cubicBezTo>
                  <a:lnTo>
                    <a:pt x="2193" y="2246"/>
                  </a:lnTo>
                  <a:cubicBezTo>
                    <a:pt x="2201" y="2256"/>
                    <a:pt x="2208" y="2261"/>
                    <a:pt x="2211" y="2261"/>
                  </a:cubicBezTo>
                  <a:cubicBezTo>
                    <a:pt x="2219" y="2261"/>
                    <a:pt x="2216" y="2242"/>
                    <a:pt x="2196" y="2221"/>
                  </a:cubicBezTo>
                  <a:lnTo>
                    <a:pt x="2212" y="2212"/>
                  </a:lnTo>
                  <a:lnTo>
                    <a:pt x="2222" y="2231"/>
                  </a:lnTo>
                  <a:cubicBezTo>
                    <a:pt x="2225" y="2238"/>
                    <a:pt x="2229" y="2241"/>
                    <a:pt x="2237" y="2241"/>
                  </a:cubicBezTo>
                  <a:cubicBezTo>
                    <a:pt x="2248" y="2241"/>
                    <a:pt x="2268" y="2231"/>
                    <a:pt x="2303" y="2212"/>
                  </a:cubicBezTo>
                  <a:cubicBezTo>
                    <a:pt x="2369" y="2180"/>
                    <a:pt x="2375" y="2177"/>
                    <a:pt x="2356" y="2140"/>
                  </a:cubicBezTo>
                  <a:cubicBezTo>
                    <a:pt x="2350" y="2118"/>
                    <a:pt x="2348" y="2107"/>
                    <a:pt x="2351" y="2107"/>
                  </a:cubicBezTo>
                  <a:lnTo>
                    <a:pt x="2351" y="2107"/>
                  </a:lnTo>
                  <a:cubicBezTo>
                    <a:pt x="2354" y="2107"/>
                    <a:pt x="2360" y="2116"/>
                    <a:pt x="2369" y="2133"/>
                  </a:cubicBezTo>
                  <a:cubicBezTo>
                    <a:pt x="2375" y="2144"/>
                    <a:pt x="2386" y="2155"/>
                    <a:pt x="2389" y="2155"/>
                  </a:cubicBezTo>
                  <a:cubicBezTo>
                    <a:pt x="2391" y="2155"/>
                    <a:pt x="2391" y="2152"/>
                    <a:pt x="2388" y="2146"/>
                  </a:cubicBezTo>
                  <a:cubicBezTo>
                    <a:pt x="2390" y="2145"/>
                    <a:pt x="2393" y="2145"/>
                    <a:pt x="2395" y="2145"/>
                  </a:cubicBezTo>
                  <a:cubicBezTo>
                    <a:pt x="2403" y="2145"/>
                    <a:pt x="2412" y="2148"/>
                    <a:pt x="2419" y="2155"/>
                  </a:cubicBezTo>
                  <a:cubicBezTo>
                    <a:pt x="2432" y="2163"/>
                    <a:pt x="2441" y="2167"/>
                    <a:pt x="2446" y="2167"/>
                  </a:cubicBezTo>
                  <a:cubicBezTo>
                    <a:pt x="2457" y="2167"/>
                    <a:pt x="2454" y="2152"/>
                    <a:pt x="2447" y="2140"/>
                  </a:cubicBezTo>
                  <a:cubicBezTo>
                    <a:pt x="2435" y="2124"/>
                    <a:pt x="2431" y="2119"/>
                    <a:pt x="2433" y="2119"/>
                  </a:cubicBezTo>
                  <a:lnTo>
                    <a:pt x="2433" y="2119"/>
                  </a:lnTo>
                  <a:cubicBezTo>
                    <a:pt x="2435" y="2119"/>
                    <a:pt x="2445" y="2128"/>
                    <a:pt x="2453" y="2137"/>
                  </a:cubicBezTo>
                  <a:cubicBezTo>
                    <a:pt x="2464" y="2145"/>
                    <a:pt x="2476" y="2155"/>
                    <a:pt x="2480" y="2155"/>
                  </a:cubicBezTo>
                  <a:cubicBezTo>
                    <a:pt x="2482" y="2155"/>
                    <a:pt x="2482" y="2152"/>
                    <a:pt x="2479" y="2146"/>
                  </a:cubicBezTo>
                  <a:cubicBezTo>
                    <a:pt x="2476" y="2130"/>
                    <a:pt x="2491" y="2106"/>
                    <a:pt x="2508" y="2106"/>
                  </a:cubicBezTo>
                  <a:cubicBezTo>
                    <a:pt x="2515" y="2106"/>
                    <a:pt x="2522" y="2110"/>
                    <a:pt x="2529" y="2121"/>
                  </a:cubicBezTo>
                  <a:lnTo>
                    <a:pt x="2541" y="2115"/>
                  </a:lnTo>
                  <a:cubicBezTo>
                    <a:pt x="2532" y="2096"/>
                    <a:pt x="2547" y="2090"/>
                    <a:pt x="2560" y="2080"/>
                  </a:cubicBezTo>
                  <a:cubicBezTo>
                    <a:pt x="2567" y="2077"/>
                    <a:pt x="2572" y="2075"/>
                    <a:pt x="2576" y="2075"/>
                  </a:cubicBezTo>
                  <a:cubicBezTo>
                    <a:pt x="2582" y="2075"/>
                    <a:pt x="2586" y="2079"/>
                    <a:pt x="2591" y="2090"/>
                  </a:cubicBezTo>
                  <a:cubicBezTo>
                    <a:pt x="2593" y="2099"/>
                    <a:pt x="2595" y="2103"/>
                    <a:pt x="2597" y="2103"/>
                  </a:cubicBezTo>
                  <a:cubicBezTo>
                    <a:pt x="2600" y="2103"/>
                    <a:pt x="2603" y="2095"/>
                    <a:pt x="2607" y="2080"/>
                  </a:cubicBezTo>
                  <a:cubicBezTo>
                    <a:pt x="2613" y="2077"/>
                    <a:pt x="2601" y="2036"/>
                    <a:pt x="2607" y="2033"/>
                  </a:cubicBezTo>
                  <a:cubicBezTo>
                    <a:pt x="2598" y="2014"/>
                    <a:pt x="2594" y="1992"/>
                    <a:pt x="2604" y="1989"/>
                  </a:cubicBezTo>
                  <a:lnTo>
                    <a:pt x="2604" y="1989"/>
                  </a:lnTo>
                  <a:lnTo>
                    <a:pt x="2613" y="2008"/>
                  </a:lnTo>
                  <a:lnTo>
                    <a:pt x="2632" y="2046"/>
                  </a:lnTo>
                  <a:cubicBezTo>
                    <a:pt x="2638" y="2039"/>
                    <a:pt x="2648" y="2036"/>
                    <a:pt x="2638" y="2017"/>
                  </a:cubicBezTo>
                  <a:lnTo>
                    <a:pt x="2638" y="2017"/>
                  </a:lnTo>
                  <a:cubicBezTo>
                    <a:pt x="2647" y="2026"/>
                    <a:pt x="2652" y="2029"/>
                    <a:pt x="2658" y="2029"/>
                  </a:cubicBezTo>
                  <a:cubicBezTo>
                    <a:pt x="2663" y="2029"/>
                    <a:pt x="2669" y="2027"/>
                    <a:pt x="2676" y="2024"/>
                  </a:cubicBezTo>
                  <a:cubicBezTo>
                    <a:pt x="2688" y="2014"/>
                    <a:pt x="2704" y="2008"/>
                    <a:pt x="2701" y="1986"/>
                  </a:cubicBezTo>
                  <a:lnTo>
                    <a:pt x="2701" y="1986"/>
                  </a:lnTo>
                  <a:cubicBezTo>
                    <a:pt x="2710" y="1996"/>
                    <a:pt x="2721" y="2001"/>
                    <a:pt x="2731" y="2001"/>
                  </a:cubicBezTo>
                  <a:cubicBezTo>
                    <a:pt x="2750" y="2001"/>
                    <a:pt x="2766" y="1982"/>
                    <a:pt x="2757" y="1955"/>
                  </a:cubicBezTo>
                  <a:cubicBezTo>
                    <a:pt x="2752" y="1945"/>
                    <a:pt x="2753" y="1939"/>
                    <a:pt x="2758" y="1939"/>
                  </a:cubicBezTo>
                  <a:cubicBezTo>
                    <a:pt x="2761" y="1939"/>
                    <a:pt x="2767" y="1942"/>
                    <a:pt x="2773" y="1948"/>
                  </a:cubicBezTo>
                  <a:cubicBezTo>
                    <a:pt x="2780" y="1956"/>
                    <a:pt x="2784" y="1960"/>
                    <a:pt x="2786" y="1960"/>
                  </a:cubicBezTo>
                  <a:cubicBezTo>
                    <a:pt x="2789" y="1960"/>
                    <a:pt x="2789" y="1954"/>
                    <a:pt x="2789" y="1942"/>
                  </a:cubicBezTo>
                  <a:cubicBezTo>
                    <a:pt x="2788" y="1934"/>
                    <a:pt x="2789" y="1930"/>
                    <a:pt x="2793" y="1930"/>
                  </a:cubicBezTo>
                  <a:cubicBezTo>
                    <a:pt x="2798" y="1930"/>
                    <a:pt x="2809" y="1939"/>
                    <a:pt x="2820" y="1948"/>
                  </a:cubicBezTo>
                  <a:cubicBezTo>
                    <a:pt x="2833" y="1967"/>
                    <a:pt x="2841" y="1974"/>
                    <a:pt x="2846" y="1974"/>
                  </a:cubicBezTo>
                  <a:cubicBezTo>
                    <a:pt x="2850" y="1974"/>
                    <a:pt x="2851" y="1968"/>
                    <a:pt x="2851" y="1958"/>
                  </a:cubicBezTo>
                  <a:cubicBezTo>
                    <a:pt x="2851" y="1939"/>
                    <a:pt x="2861" y="1927"/>
                    <a:pt x="2877" y="1920"/>
                  </a:cubicBezTo>
                  <a:cubicBezTo>
                    <a:pt x="2880" y="1895"/>
                    <a:pt x="2889" y="1889"/>
                    <a:pt x="2870" y="1876"/>
                  </a:cubicBezTo>
                  <a:cubicBezTo>
                    <a:pt x="2864" y="1864"/>
                    <a:pt x="2861" y="1848"/>
                    <a:pt x="2858" y="1836"/>
                  </a:cubicBezTo>
                  <a:cubicBezTo>
                    <a:pt x="2860" y="1825"/>
                    <a:pt x="2863" y="1822"/>
                    <a:pt x="2866" y="1822"/>
                  </a:cubicBezTo>
                  <a:cubicBezTo>
                    <a:pt x="2869" y="1822"/>
                    <a:pt x="2871" y="1829"/>
                    <a:pt x="2867" y="1833"/>
                  </a:cubicBezTo>
                  <a:cubicBezTo>
                    <a:pt x="2861" y="1858"/>
                    <a:pt x="2867" y="1854"/>
                    <a:pt x="2886" y="1867"/>
                  </a:cubicBezTo>
                  <a:cubicBezTo>
                    <a:pt x="2891" y="1874"/>
                    <a:pt x="2899" y="1877"/>
                    <a:pt x="2907" y="1877"/>
                  </a:cubicBezTo>
                  <a:cubicBezTo>
                    <a:pt x="2913" y="1877"/>
                    <a:pt x="2918" y="1876"/>
                    <a:pt x="2924" y="1873"/>
                  </a:cubicBezTo>
                  <a:lnTo>
                    <a:pt x="2952" y="1858"/>
                  </a:lnTo>
                  <a:cubicBezTo>
                    <a:pt x="2961" y="1860"/>
                    <a:pt x="2968" y="1861"/>
                    <a:pt x="2974" y="1861"/>
                  </a:cubicBezTo>
                  <a:cubicBezTo>
                    <a:pt x="2985" y="1861"/>
                    <a:pt x="2986" y="1855"/>
                    <a:pt x="2980" y="1842"/>
                  </a:cubicBezTo>
                  <a:lnTo>
                    <a:pt x="2971" y="1823"/>
                  </a:lnTo>
                  <a:lnTo>
                    <a:pt x="2971" y="1823"/>
                  </a:lnTo>
                  <a:cubicBezTo>
                    <a:pt x="2978" y="1832"/>
                    <a:pt x="2989" y="1836"/>
                    <a:pt x="3001" y="1836"/>
                  </a:cubicBezTo>
                  <a:cubicBezTo>
                    <a:pt x="3034" y="1836"/>
                    <a:pt x="3074" y="1806"/>
                    <a:pt x="3065" y="1776"/>
                  </a:cubicBezTo>
                  <a:lnTo>
                    <a:pt x="3065" y="1776"/>
                  </a:lnTo>
                  <a:lnTo>
                    <a:pt x="3074" y="1795"/>
                  </a:lnTo>
                  <a:cubicBezTo>
                    <a:pt x="3079" y="1805"/>
                    <a:pt x="3083" y="1809"/>
                    <a:pt x="3088" y="1809"/>
                  </a:cubicBezTo>
                  <a:cubicBezTo>
                    <a:pt x="3093" y="1809"/>
                    <a:pt x="3098" y="1806"/>
                    <a:pt x="3105" y="1801"/>
                  </a:cubicBezTo>
                  <a:cubicBezTo>
                    <a:pt x="3112" y="1798"/>
                    <a:pt x="3130" y="1767"/>
                    <a:pt x="3152" y="1754"/>
                  </a:cubicBezTo>
                  <a:cubicBezTo>
                    <a:pt x="3181" y="1739"/>
                    <a:pt x="3202" y="1729"/>
                    <a:pt x="3193" y="1710"/>
                  </a:cubicBezTo>
                  <a:cubicBezTo>
                    <a:pt x="3195" y="1709"/>
                    <a:pt x="3196" y="1709"/>
                    <a:pt x="3197" y="1709"/>
                  </a:cubicBezTo>
                  <a:cubicBezTo>
                    <a:pt x="3200" y="1709"/>
                    <a:pt x="3203" y="1713"/>
                    <a:pt x="3212" y="1726"/>
                  </a:cubicBezTo>
                  <a:cubicBezTo>
                    <a:pt x="3212" y="1739"/>
                    <a:pt x="3215" y="1743"/>
                    <a:pt x="3219" y="1743"/>
                  </a:cubicBezTo>
                  <a:cubicBezTo>
                    <a:pt x="3222" y="1743"/>
                    <a:pt x="3225" y="1741"/>
                    <a:pt x="3228" y="1739"/>
                  </a:cubicBezTo>
                  <a:cubicBezTo>
                    <a:pt x="3234" y="1735"/>
                    <a:pt x="3224" y="1717"/>
                    <a:pt x="3215" y="1701"/>
                  </a:cubicBezTo>
                  <a:cubicBezTo>
                    <a:pt x="3209" y="1689"/>
                    <a:pt x="3209" y="1682"/>
                    <a:pt x="3217" y="1682"/>
                  </a:cubicBezTo>
                  <a:cubicBezTo>
                    <a:pt x="3222" y="1682"/>
                    <a:pt x="3228" y="1684"/>
                    <a:pt x="3237" y="1688"/>
                  </a:cubicBezTo>
                  <a:cubicBezTo>
                    <a:pt x="3242" y="1691"/>
                    <a:pt x="3248" y="1693"/>
                    <a:pt x="3254" y="1693"/>
                  </a:cubicBezTo>
                  <a:cubicBezTo>
                    <a:pt x="3271" y="1693"/>
                    <a:pt x="3289" y="1679"/>
                    <a:pt x="3293" y="1660"/>
                  </a:cubicBezTo>
                  <a:cubicBezTo>
                    <a:pt x="3296" y="1657"/>
                    <a:pt x="3299" y="1655"/>
                    <a:pt x="3303" y="1655"/>
                  </a:cubicBezTo>
                  <a:cubicBezTo>
                    <a:pt x="3308" y="1655"/>
                    <a:pt x="3313" y="1659"/>
                    <a:pt x="3318" y="1670"/>
                  </a:cubicBezTo>
                  <a:cubicBezTo>
                    <a:pt x="3326" y="1677"/>
                    <a:pt x="3335" y="1683"/>
                    <a:pt x="3342" y="1683"/>
                  </a:cubicBezTo>
                  <a:cubicBezTo>
                    <a:pt x="3350" y="1683"/>
                    <a:pt x="3356" y="1675"/>
                    <a:pt x="3353" y="1651"/>
                  </a:cubicBezTo>
                  <a:cubicBezTo>
                    <a:pt x="3356" y="1650"/>
                    <a:pt x="3358" y="1649"/>
                    <a:pt x="3359" y="1649"/>
                  </a:cubicBezTo>
                  <a:cubicBezTo>
                    <a:pt x="3363" y="1649"/>
                    <a:pt x="3365" y="1653"/>
                    <a:pt x="3372" y="1666"/>
                  </a:cubicBezTo>
                  <a:cubicBezTo>
                    <a:pt x="3380" y="1675"/>
                    <a:pt x="3387" y="1685"/>
                    <a:pt x="3389" y="1685"/>
                  </a:cubicBezTo>
                  <a:cubicBezTo>
                    <a:pt x="3391" y="1685"/>
                    <a:pt x="3390" y="1678"/>
                    <a:pt x="3384" y="1660"/>
                  </a:cubicBezTo>
                  <a:cubicBezTo>
                    <a:pt x="3386" y="1642"/>
                    <a:pt x="3402" y="1629"/>
                    <a:pt x="3417" y="1629"/>
                  </a:cubicBezTo>
                  <a:cubicBezTo>
                    <a:pt x="3423" y="1629"/>
                    <a:pt x="3429" y="1631"/>
                    <a:pt x="3434" y="1635"/>
                  </a:cubicBezTo>
                  <a:cubicBezTo>
                    <a:pt x="3444" y="1629"/>
                    <a:pt x="3450" y="1626"/>
                    <a:pt x="3441" y="1607"/>
                  </a:cubicBezTo>
                  <a:cubicBezTo>
                    <a:pt x="3434" y="1593"/>
                    <a:pt x="3426" y="1582"/>
                    <a:pt x="3426" y="1582"/>
                  </a:cubicBezTo>
                  <a:lnTo>
                    <a:pt x="3426" y="1582"/>
                  </a:lnTo>
                  <a:cubicBezTo>
                    <a:pt x="3426" y="1582"/>
                    <a:pt x="3428" y="1584"/>
                    <a:pt x="3431" y="1588"/>
                  </a:cubicBezTo>
                  <a:cubicBezTo>
                    <a:pt x="3443" y="1605"/>
                    <a:pt x="3449" y="1613"/>
                    <a:pt x="3451" y="1613"/>
                  </a:cubicBezTo>
                  <a:cubicBezTo>
                    <a:pt x="3453" y="1613"/>
                    <a:pt x="3450" y="1603"/>
                    <a:pt x="3444" y="1582"/>
                  </a:cubicBezTo>
                  <a:cubicBezTo>
                    <a:pt x="3439" y="1572"/>
                    <a:pt x="3438" y="1566"/>
                    <a:pt x="3440" y="1566"/>
                  </a:cubicBezTo>
                  <a:lnTo>
                    <a:pt x="3440" y="1566"/>
                  </a:lnTo>
                  <a:cubicBezTo>
                    <a:pt x="3442" y="1566"/>
                    <a:pt x="3446" y="1570"/>
                    <a:pt x="3450" y="1579"/>
                  </a:cubicBezTo>
                  <a:cubicBezTo>
                    <a:pt x="3460" y="1587"/>
                    <a:pt x="3467" y="1589"/>
                    <a:pt x="3471" y="1589"/>
                  </a:cubicBezTo>
                  <a:cubicBezTo>
                    <a:pt x="3474" y="1589"/>
                    <a:pt x="3475" y="1588"/>
                    <a:pt x="3475" y="1588"/>
                  </a:cubicBezTo>
                  <a:cubicBezTo>
                    <a:pt x="3497" y="1566"/>
                    <a:pt x="3519" y="1547"/>
                    <a:pt x="3544" y="1532"/>
                  </a:cubicBezTo>
                  <a:cubicBezTo>
                    <a:pt x="3600" y="1500"/>
                    <a:pt x="3622" y="1491"/>
                    <a:pt x="3613" y="1472"/>
                  </a:cubicBezTo>
                  <a:cubicBezTo>
                    <a:pt x="3611" y="1460"/>
                    <a:pt x="3610" y="1455"/>
                    <a:pt x="3613" y="1455"/>
                  </a:cubicBezTo>
                  <a:cubicBezTo>
                    <a:pt x="3615" y="1455"/>
                    <a:pt x="3620" y="1459"/>
                    <a:pt x="3629" y="1466"/>
                  </a:cubicBezTo>
                  <a:cubicBezTo>
                    <a:pt x="3637" y="1473"/>
                    <a:pt x="3643" y="1475"/>
                    <a:pt x="3648" y="1475"/>
                  </a:cubicBezTo>
                  <a:cubicBezTo>
                    <a:pt x="3652" y="1475"/>
                    <a:pt x="3656" y="1474"/>
                    <a:pt x="3660" y="1472"/>
                  </a:cubicBezTo>
                  <a:cubicBezTo>
                    <a:pt x="3662" y="1471"/>
                    <a:pt x="3665" y="1470"/>
                    <a:pt x="3667" y="1470"/>
                  </a:cubicBezTo>
                  <a:cubicBezTo>
                    <a:pt x="3671" y="1470"/>
                    <a:pt x="3676" y="1473"/>
                    <a:pt x="3682" y="1485"/>
                  </a:cubicBezTo>
                  <a:cubicBezTo>
                    <a:pt x="3682" y="1460"/>
                    <a:pt x="3682" y="1460"/>
                    <a:pt x="3688" y="1456"/>
                  </a:cubicBezTo>
                  <a:cubicBezTo>
                    <a:pt x="3692" y="1465"/>
                    <a:pt x="3696" y="1469"/>
                    <a:pt x="3698" y="1469"/>
                  </a:cubicBezTo>
                  <a:cubicBezTo>
                    <a:pt x="3701" y="1469"/>
                    <a:pt x="3702" y="1462"/>
                    <a:pt x="3701" y="1450"/>
                  </a:cubicBezTo>
                  <a:cubicBezTo>
                    <a:pt x="3694" y="1429"/>
                    <a:pt x="3691" y="1419"/>
                    <a:pt x="3693" y="1419"/>
                  </a:cubicBezTo>
                  <a:lnTo>
                    <a:pt x="3693" y="1419"/>
                  </a:lnTo>
                  <a:cubicBezTo>
                    <a:pt x="3694" y="1419"/>
                    <a:pt x="3699" y="1429"/>
                    <a:pt x="3710" y="1447"/>
                  </a:cubicBezTo>
                  <a:cubicBezTo>
                    <a:pt x="3716" y="1459"/>
                    <a:pt x="3730" y="1465"/>
                    <a:pt x="3735" y="1465"/>
                  </a:cubicBezTo>
                  <a:cubicBezTo>
                    <a:pt x="3739" y="1465"/>
                    <a:pt x="3739" y="1463"/>
                    <a:pt x="3732" y="1456"/>
                  </a:cubicBezTo>
                  <a:cubicBezTo>
                    <a:pt x="3723" y="1438"/>
                    <a:pt x="3738" y="1431"/>
                    <a:pt x="3735" y="1409"/>
                  </a:cubicBezTo>
                  <a:cubicBezTo>
                    <a:pt x="3738" y="1408"/>
                    <a:pt x="3740" y="1407"/>
                    <a:pt x="3743" y="1407"/>
                  </a:cubicBezTo>
                  <a:cubicBezTo>
                    <a:pt x="3749" y="1407"/>
                    <a:pt x="3754" y="1410"/>
                    <a:pt x="3760" y="1422"/>
                  </a:cubicBezTo>
                  <a:cubicBezTo>
                    <a:pt x="3763" y="1424"/>
                    <a:pt x="3765" y="1425"/>
                    <a:pt x="3768" y="1425"/>
                  </a:cubicBezTo>
                  <a:cubicBezTo>
                    <a:pt x="3784" y="1425"/>
                    <a:pt x="3804" y="1397"/>
                    <a:pt x="3801" y="1378"/>
                  </a:cubicBezTo>
                  <a:cubicBezTo>
                    <a:pt x="3794" y="1367"/>
                    <a:pt x="3794" y="1361"/>
                    <a:pt x="3797" y="1361"/>
                  </a:cubicBezTo>
                  <a:cubicBezTo>
                    <a:pt x="3799" y="1361"/>
                    <a:pt x="3803" y="1364"/>
                    <a:pt x="3807" y="1372"/>
                  </a:cubicBezTo>
                  <a:cubicBezTo>
                    <a:pt x="3813" y="1384"/>
                    <a:pt x="3818" y="1387"/>
                    <a:pt x="3823" y="1387"/>
                  </a:cubicBezTo>
                  <a:cubicBezTo>
                    <a:pt x="3826" y="1387"/>
                    <a:pt x="3829" y="1386"/>
                    <a:pt x="3832" y="1384"/>
                  </a:cubicBezTo>
                  <a:cubicBezTo>
                    <a:pt x="3831" y="1377"/>
                    <a:pt x="3832" y="1375"/>
                    <a:pt x="3833" y="1375"/>
                  </a:cubicBezTo>
                  <a:cubicBezTo>
                    <a:pt x="3835" y="1375"/>
                    <a:pt x="3842" y="1387"/>
                    <a:pt x="3848" y="1400"/>
                  </a:cubicBezTo>
                  <a:cubicBezTo>
                    <a:pt x="3850" y="1412"/>
                    <a:pt x="3852" y="1415"/>
                    <a:pt x="3857" y="1415"/>
                  </a:cubicBezTo>
                  <a:cubicBezTo>
                    <a:pt x="3860" y="1415"/>
                    <a:pt x="3866" y="1412"/>
                    <a:pt x="3873" y="1409"/>
                  </a:cubicBezTo>
                  <a:cubicBezTo>
                    <a:pt x="3870" y="1388"/>
                    <a:pt x="3898" y="1372"/>
                    <a:pt x="3920" y="1362"/>
                  </a:cubicBezTo>
                  <a:cubicBezTo>
                    <a:pt x="3955" y="1344"/>
                    <a:pt x="3951" y="1322"/>
                    <a:pt x="3948" y="1278"/>
                  </a:cubicBezTo>
                  <a:lnTo>
                    <a:pt x="3936" y="1237"/>
                  </a:lnTo>
                  <a:lnTo>
                    <a:pt x="3955" y="1275"/>
                  </a:lnTo>
                  <a:cubicBezTo>
                    <a:pt x="3967" y="1290"/>
                    <a:pt x="3980" y="1309"/>
                    <a:pt x="3992" y="1325"/>
                  </a:cubicBezTo>
                  <a:cubicBezTo>
                    <a:pt x="3998" y="1322"/>
                    <a:pt x="3989" y="1303"/>
                    <a:pt x="3980" y="1284"/>
                  </a:cubicBezTo>
                  <a:cubicBezTo>
                    <a:pt x="3974" y="1273"/>
                    <a:pt x="3974" y="1267"/>
                    <a:pt x="3980" y="1267"/>
                  </a:cubicBezTo>
                  <a:cubicBezTo>
                    <a:pt x="3985" y="1267"/>
                    <a:pt x="3992" y="1270"/>
                    <a:pt x="4002" y="1275"/>
                  </a:cubicBezTo>
                  <a:cubicBezTo>
                    <a:pt x="4009" y="1278"/>
                    <a:pt x="4015" y="1280"/>
                    <a:pt x="4020" y="1280"/>
                  </a:cubicBezTo>
                  <a:cubicBezTo>
                    <a:pt x="4028" y="1280"/>
                    <a:pt x="4032" y="1273"/>
                    <a:pt x="4030" y="1259"/>
                  </a:cubicBezTo>
                  <a:cubicBezTo>
                    <a:pt x="4033" y="1258"/>
                    <a:pt x="4035" y="1256"/>
                    <a:pt x="4039" y="1256"/>
                  </a:cubicBezTo>
                  <a:cubicBezTo>
                    <a:pt x="4044" y="1256"/>
                    <a:pt x="4051" y="1258"/>
                    <a:pt x="4061" y="1265"/>
                  </a:cubicBezTo>
                  <a:cubicBezTo>
                    <a:pt x="4067" y="1262"/>
                    <a:pt x="4067" y="1262"/>
                    <a:pt x="4058" y="1243"/>
                  </a:cubicBezTo>
                  <a:cubicBezTo>
                    <a:pt x="4053" y="1233"/>
                    <a:pt x="4052" y="1227"/>
                    <a:pt x="4057" y="1227"/>
                  </a:cubicBezTo>
                  <a:cubicBezTo>
                    <a:pt x="4060" y="1227"/>
                    <a:pt x="4066" y="1230"/>
                    <a:pt x="4074" y="1237"/>
                  </a:cubicBezTo>
                  <a:cubicBezTo>
                    <a:pt x="4085" y="1253"/>
                    <a:pt x="4096" y="1259"/>
                    <a:pt x="4103" y="1259"/>
                  </a:cubicBezTo>
                  <a:cubicBezTo>
                    <a:pt x="4112" y="1259"/>
                    <a:pt x="4116" y="1250"/>
                    <a:pt x="4111" y="1240"/>
                  </a:cubicBezTo>
                  <a:cubicBezTo>
                    <a:pt x="4102" y="1221"/>
                    <a:pt x="4108" y="1218"/>
                    <a:pt x="4114" y="1215"/>
                  </a:cubicBezTo>
                  <a:cubicBezTo>
                    <a:pt x="4124" y="1212"/>
                    <a:pt x="4130" y="1209"/>
                    <a:pt x="4127" y="1187"/>
                  </a:cubicBezTo>
                  <a:lnTo>
                    <a:pt x="4143" y="1178"/>
                  </a:lnTo>
                  <a:cubicBezTo>
                    <a:pt x="4143" y="1177"/>
                    <a:pt x="4143" y="1177"/>
                    <a:pt x="4144" y="1177"/>
                  </a:cubicBezTo>
                  <a:lnTo>
                    <a:pt x="4144" y="1177"/>
                  </a:lnTo>
                  <a:cubicBezTo>
                    <a:pt x="4149" y="1177"/>
                    <a:pt x="4151" y="1197"/>
                    <a:pt x="4143" y="1200"/>
                  </a:cubicBezTo>
                  <a:lnTo>
                    <a:pt x="4161" y="1215"/>
                  </a:lnTo>
                  <a:cubicBezTo>
                    <a:pt x="4174" y="1209"/>
                    <a:pt x="4183" y="1206"/>
                    <a:pt x="4180" y="1184"/>
                  </a:cubicBezTo>
                  <a:cubicBezTo>
                    <a:pt x="4174" y="1163"/>
                    <a:pt x="4171" y="1152"/>
                    <a:pt x="4172" y="1152"/>
                  </a:cubicBezTo>
                  <a:lnTo>
                    <a:pt x="4172" y="1152"/>
                  </a:lnTo>
                  <a:cubicBezTo>
                    <a:pt x="4173" y="1152"/>
                    <a:pt x="4177" y="1161"/>
                    <a:pt x="4186" y="1178"/>
                  </a:cubicBezTo>
                  <a:cubicBezTo>
                    <a:pt x="4193" y="1190"/>
                    <a:pt x="4203" y="1201"/>
                    <a:pt x="4208" y="1201"/>
                  </a:cubicBezTo>
                  <a:cubicBezTo>
                    <a:pt x="4211" y="1201"/>
                    <a:pt x="4213" y="1198"/>
                    <a:pt x="4212" y="1190"/>
                  </a:cubicBezTo>
                  <a:cubicBezTo>
                    <a:pt x="4206" y="1171"/>
                    <a:pt x="4206" y="1165"/>
                    <a:pt x="4209" y="1165"/>
                  </a:cubicBezTo>
                  <a:lnTo>
                    <a:pt x="4209" y="1165"/>
                  </a:lnTo>
                  <a:cubicBezTo>
                    <a:pt x="4212" y="1165"/>
                    <a:pt x="4219" y="1174"/>
                    <a:pt x="4224" y="1184"/>
                  </a:cubicBezTo>
                  <a:cubicBezTo>
                    <a:pt x="4230" y="1201"/>
                    <a:pt x="4233" y="1211"/>
                    <a:pt x="4236" y="1211"/>
                  </a:cubicBezTo>
                  <a:cubicBezTo>
                    <a:pt x="4239" y="1211"/>
                    <a:pt x="4241" y="1198"/>
                    <a:pt x="4246" y="1171"/>
                  </a:cubicBezTo>
                  <a:cubicBezTo>
                    <a:pt x="4262" y="1165"/>
                    <a:pt x="4280" y="1131"/>
                    <a:pt x="4302" y="1121"/>
                  </a:cubicBezTo>
                  <a:cubicBezTo>
                    <a:pt x="4320" y="1111"/>
                    <a:pt x="4333" y="1105"/>
                    <a:pt x="4344" y="1105"/>
                  </a:cubicBezTo>
                  <a:cubicBezTo>
                    <a:pt x="4350" y="1105"/>
                    <a:pt x="4356" y="1107"/>
                    <a:pt x="4362" y="1112"/>
                  </a:cubicBezTo>
                  <a:cubicBezTo>
                    <a:pt x="4364" y="1115"/>
                    <a:pt x="4365" y="1119"/>
                    <a:pt x="4367" y="1121"/>
                  </a:cubicBezTo>
                  <a:lnTo>
                    <a:pt x="4367" y="1121"/>
                  </a:lnTo>
                  <a:cubicBezTo>
                    <a:pt x="4354" y="1092"/>
                    <a:pt x="4361" y="1089"/>
                    <a:pt x="4381" y="1080"/>
                  </a:cubicBezTo>
                  <a:cubicBezTo>
                    <a:pt x="4384" y="1081"/>
                    <a:pt x="4387" y="1081"/>
                    <a:pt x="4390" y="1081"/>
                  </a:cubicBezTo>
                  <a:cubicBezTo>
                    <a:pt x="4413" y="1081"/>
                    <a:pt x="4415" y="1059"/>
                    <a:pt x="4415" y="1040"/>
                  </a:cubicBezTo>
                  <a:lnTo>
                    <a:pt x="4415" y="1040"/>
                  </a:lnTo>
                  <a:lnTo>
                    <a:pt x="4400" y="1046"/>
                  </a:lnTo>
                  <a:cubicBezTo>
                    <a:pt x="4387" y="1021"/>
                    <a:pt x="4386" y="1011"/>
                    <a:pt x="4394" y="1011"/>
                  </a:cubicBezTo>
                  <a:cubicBezTo>
                    <a:pt x="4397" y="1011"/>
                    <a:pt x="4404" y="1014"/>
                    <a:pt x="4412" y="1018"/>
                  </a:cubicBezTo>
                  <a:cubicBezTo>
                    <a:pt x="4413" y="1018"/>
                    <a:pt x="4413" y="1017"/>
                    <a:pt x="4414" y="1017"/>
                  </a:cubicBezTo>
                  <a:cubicBezTo>
                    <a:pt x="4420" y="1017"/>
                    <a:pt x="4428" y="1035"/>
                    <a:pt x="4437" y="1049"/>
                  </a:cubicBezTo>
                  <a:cubicBezTo>
                    <a:pt x="4446" y="1066"/>
                    <a:pt x="4462" y="1081"/>
                    <a:pt x="4470" y="1081"/>
                  </a:cubicBezTo>
                  <a:cubicBezTo>
                    <a:pt x="4470" y="1081"/>
                    <a:pt x="4471" y="1081"/>
                    <a:pt x="4472" y="1080"/>
                  </a:cubicBezTo>
                  <a:cubicBezTo>
                    <a:pt x="4478" y="1077"/>
                    <a:pt x="4487" y="1071"/>
                    <a:pt x="4469" y="1058"/>
                  </a:cubicBezTo>
                  <a:cubicBezTo>
                    <a:pt x="4459" y="1040"/>
                    <a:pt x="4459" y="1040"/>
                    <a:pt x="4465" y="1037"/>
                  </a:cubicBezTo>
                  <a:cubicBezTo>
                    <a:pt x="4475" y="1033"/>
                    <a:pt x="4481" y="1027"/>
                    <a:pt x="4478" y="1005"/>
                  </a:cubicBezTo>
                  <a:cubicBezTo>
                    <a:pt x="4469" y="986"/>
                    <a:pt x="4475" y="983"/>
                    <a:pt x="4484" y="980"/>
                  </a:cubicBezTo>
                  <a:cubicBezTo>
                    <a:pt x="4488" y="986"/>
                    <a:pt x="4495" y="990"/>
                    <a:pt x="4502" y="990"/>
                  </a:cubicBezTo>
                  <a:cubicBezTo>
                    <a:pt x="4507" y="990"/>
                    <a:pt x="4511" y="989"/>
                    <a:pt x="4516" y="986"/>
                  </a:cubicBezTo>
                  <a:lnTo>
                    <a:pt x="4525" y="1005"/>
                  </a:lnTo>
                  <a:cubicBezTo>
                    <a:pt x="4531" y="1018"/>
                    <a:pt x="4541" y="1030"/>
                    <a:pt x="4550" y="1040"/>
                  </a:cubicBezTo>
                  <a:cubicBezTo>
                    <a:pt x="4559" y="1037"/>
                    <a:pt x="4547" y="1018"/>
                    <a:pt x="4547" y="1018"/>
                  </a:cubicBezTo>
                  <a:cubicBezTo>
                    <a:pt x="4537" y="999"/>
                    <a:pt x="4710" y="911"/>
                    <a:pt x="4732" y="899"/>
                  </a:cubicBezTo>
                  <a:cubicBezTo>
                    <a:pt x="4739" y="902"/>
                    <a:pt x="4746" y="904"/>
                    <a:pt x="4752" y="904"/>
                  </a:cubicBezTo>
                  <a:cubicBezTo>
                    <a:pt x="4766" y="904"/>
                    <a:pt x="4773" y="895"/>
                    <a:pt x="4760" y="886"/>
                  </a:cubicBezTo>
                  <a:cubicBezTo>
                    <a:pt x="4751" y="867"/>
                    <a:pt x="4788" y="849"/>
                    <a:pt x="4829" y="827"/>
                  </a:cubicBezTo>
                  <a:cubicBezTo>
                    <a:pt x="4879" y="802"/>
                    <a:pt x="4917" y="783"/>
                    <a:pt x="4907" y="764"/>
                  </a:cubicBezTo>
                  <a:lnTo>
                    <a:pt x="4926" y="751"/>
                  </a:lnTo>
                  <a:cubicBezTo>
                    <a:pt x="4942" y="745"/>
                    <a:pt x="4945" y="720"/>
                    <a:pt x="4954" y="717"/>
                  </a:cubicBezTo>
                  <a:cubicBezTo>
                    <a:pt x="4953" y="705"/>
                    <a:pt x="4954" y="699"/>
                    <a:pt x="4955" y="699"/>
                  </a:cubicBezTo>
                  <a:cubicBezTo>
                    <a:pt x="4957" y="699"/>
                    <a:pt x="4959" y="704"/>
                    <a:pt x="4961" y="714"/>
                  </a:cubicBezTo>
                  <a:cubicBezTo>
                    <a:pt x="4969" y="728"/>
                    <a:pt x="4978" y="745"/>
                    <a:pt x="4987" y="745"/>
                  </a:cubicBezTo>
                  <a:cubicBezTo>
                    <a:pt x="4987" y="745"/>
                    <a:pt x="4988" y="745"/>
                    <a:pt x="4989" y="745"/>
                  </a:cubicBezTo>
                  <a:cubicBezTo>
                    <a:pt x="5001" y="739"/>
                    <a:pt x="4992" y="720"/>
                    <a:pt x="4982" y="701"/>
                  </a:cubicBezTo>
                  <a:cubicBezTo>
                    <a:pt x="4973" y="682"/>
                    <a:pt x="4979" y="679"/>
                    <a:pt x="4979" y="679"/>
                  </a:cubicBezTo>
                  <a:cubicBezTo>
                    <a:pt x="4981" y="678"/>
                    <a:pt x="4982" y="678"/>
                    <a:pt x="4984" y="678"/>
                  </a:cubicBezTo>
                  <a:cubicBezTo>
                    <a:pt x="4986" y="678"/>
                    <a:pt x="4988" y="682"/>
                    <a:pt x="4995" y="695"/>
                  </a:cubicBezTo>
                  <a:lnTo>
                    <a:pt x="5017" y="729"/>
                  </a:lnTo>
                  <a:lnTo>
                    <a:pt x="5023" y="726"/>
                  </a:lnTo>
                  <a:cubicBezTo>
                    <a:pt x="5014" y="708"/>
                    <a:pt x="5020" y="704"/>
                    <a:pt x="5020" y="704"/>
                  </a:cubicBezTo>
                  <a:cubicBezTo>
                    <a:pt x="5021" y="704"/>
                    <a:pt x="5023" y="703"/>
                    <a:pt x="5024" y="703"/>
                  </a:cubicBezTo>
                  <a:cubicBezTo>
                    <a:pt x="5027" y="703"/>
                    <a:pt x="5031" y="710"/>
                    <a:pt x="5048" y="739"/>
                  </a:cubicBezTo>
                  <a:cubicBezTo>
                    <a:pt x="5057" y="756"/>
                    <a:pt x="5063" y="764"/>
                    <a:pt x="5065" y="764"/>
                  </a:cubicBezTo>
                  <a:cubicBezTo>
                    <a:pt x="5069" y="764"/>
                    <a:pt x="5068" y="752"/>
                    <a:pt x="5061" y="729"/>
                  </a:cubicBezTo>
                  <a:lnTo>
                    <a:pt x="5067" y="704"/>
                  </a:lnTo>
                  <a:cubicBezTo>
                    <a:pt x="5074" y="713"/>
                    <a:pt x="5078" y="717"/>
                    <a:pt x="5082" y="717"/>
                  </a:cubicBezTo>
                  <a:cubicBezTo>
                    <a:pt x="5090" y="717"/>
                    <a:pt x="5088" y="689"/>
                    <a:pt x="5086" y="673"/>
                  </a:cubicBezTo>
                  <a:lnTo>
                    <a:pt x="5086" y="673"/>
                  </a:lnTo>
                  <a:cubicBezTo>
                    <a:pt x="5097" y="687"/>
                    <a:pt x="5105" y="694"/>
                    <a:pt x="5109" y="694"/>
                  </a:cubicBezTo>
                  <a:cubicBezTo>
                    <a:pt x="5115" y="694"/>
                    <a:pt x="5115" y="683"/>
                    <a:pt x="5108" y="660"/>
                  </a:cubicBezTo>
                  <a:cubicBezTo>
                    <a:pt x="5101" y="650"/>
                    <a:pt x="5101" y="644"/>
                    <a:pt x="5105" y="644"/>
                  </a:cubicBezTo>
                  <a:cubicBezTo>
                    <a:pt x="5108" y="644"/>
                    <a:pt x="5114" y="647"/>
                    <a:pt x="5120" y="654"/>
                  </a:cubicBezTo>
                  <a:cubicBezTo>
                    <a:pt x="5129" y="662"/>
                    <a:pt x="5135" y="664"/>
                    <a:pt x="5140" y="664"/>
                  </a:cubicBezTo>
                  <a:cubicBezTo>
                    <a:pt x="5146" y="664"/>
                    <a:pt x="5151" y="661"/>
                    <a:pt x="5158" y="657"/>
                  </a:cubicBezTo>
                  <a:cubicBezTo>
                    <a:pt x="5158" y="635"/>
                    <a:pt x="5208" y="610"/>
                    <a:pt x="5264" y="579"/>
                  </a:cubicBezTo>
                  <a:cubicBezTo>
                    <a:pt x="5327" y="548"/>
                    <a:pt x="5371" y="526"/>
                    <a:pt x="5362" y="507"/>
                  </a:cubicBezTo>
                  <a:cubicBezTo>
                    <a:pt x="5364" y="506"/>
                    <a:pt x="5365" y="505"/>
                    <a:pt x="5366" y="505"/>
                  </a:cubicBezTo>
                  <a:cubicBezTo>
                    <a:pt x="5370" y="505"/>
                    <a:pt x="5374" y="509"/>
                    <a:pt x="5387" y="519"/>
                  </a:cubicBezTo>
                  <a:cubicBezTo>
                    <a:pt x="5390" y="525"/>
                    <a:pt x="5393" y="528"/>
                    <a:pt x="5395" y="528"/>
                  </a:cubicBezTo>
                  <a:cubicBezTo>
                    <a:pt x="5398" y="528"/>
                    <a:pt x="5398" y="518"/>
                    <a:pt x="5390" y="491"/>
                  </a:cubicBezTo>
                  <a:cubicBezTo>
                    <a:pt x="5388" y="478"/>
                    <a:pt x="5384" y="467"/>
                    <a:pt x="5385" y="467"/>
                  </a:cubicBezTo>
                  <a:lnTo>
                    <a:pt x="5385" y="467"/>
                  </a:lnTo>
                  <a:cubicBezTo>
                    <a:pt x="5385" y="467"/>
                    <a:pt x="5388" y="473"/>
                    <a:pt x="5396" y="488"/>
                  </a:cubicBezTo>
                  <a:cubicBezTo>
                    <a:pt x="5402" y="496"/>
                    <a:pt x="5407" y="500"/>
                    <a:pt x="5414" y="500"/>
                  </a:cubicBezTo>
                  <a:cubicBezTo>
                    <a:pt x="5422" y="500"/>
                    <a:pt x="5433" y="494"/>
                    <a:pt x="5449" y="485"/>
                  </a:cubicBezTo>
                  <a:cubicBezTo>
                    <a:pt x="5471" y="476"/>
                    <a:pt x="5500" y="460"/>
                    <a:pt x="5490" y="441"/>
                  </a:cubicBezTo>
                  <a:cubicBezTo>
                    <a:pt x="5493" y="428"/>
                    <a:pt x="5495" y="422"/>
                    <a:pt x="5496" y="422"/>
                  </a:cubicBezTo>
                  <a:cubicBezTo>
                    <a:pt x="5496" y="422"/>
                    <a:pt x="5496" y="427"/>
                    <a:pt x="5496" y="438"/>
                  </a:cubicBezTo>
                  <a:cubicBezTo>
                    <a:pt x="5502" y="458"/>
                    <a:pt x="5516" y="468"/>
                    <a:pt x="5530" y="468"/>
                  </a:cubicBezTo>
                  <a:cubicBezTo>
                    <a:pt x="5544" y="468"/>
                    <a:pt x="5557" y="456"/>
                    <a:pt x="5559" y="432"/>
                  </a:cubicBezTo>
                  <a:cubicBezTo>
                    <a:pt x="5562" y="429"/>
                    <a:pt x="5565" y="427"/>
                    <a:pt x="5567" y="427"/>
                  </a:cubicBezTo>
                  <a:cubicBezTo>
                    <a:pt x="5571" y="427"/>
                    <a:pt x="5576" y="430"/>
                    <a:pt x="5581" y="441"/>
                  </a:cubicBezTo>
                  <a:cubicBezTo>
                    <a:pt x="5590" y="438"/>
                    <a:pt x="5597" y="435"/>
                    <a:pt x="5609" y="404"/>
                  </a:cubicBezTo>
                  <a:lnTo>
                    <a:pt x="5659" y="378"/>
                  </a:lnTo>
                  <a:cubicBezTo>
                    <a:pt x="5672" y="372"/>
                    <a:pt x="5678" y="347"/>
                    <a:pt x="5678" y="347"/>
                  </a:cubicBezTo>
                  <a:lnTo>
                    <a:pt x="5684" y="341"/>
                  </a:lnTo>
                  <a:cubicBezTo>
                    <a:pt x="5687" y="346"/>
                    <a:pt x="5692" y="348"/>
                    <a:pt x="5699" y="348"/>
                  </a:cubicBezTo>
                  <a:cubicBezTo>
                    <a:pt x="5716" y="348"/>
                    <a:pt x="5746" y="334"/>
                    <a:pt x="5782" y="316"/>
                  </a:cubicBezTo>
                  <a:cubicBezTo>
                    <a:pt x="5820" y="297"/>
                    <a:pt x="5853" y="279"/>
                    <a:pt x="5875" y="279"/>
                  </a:cubicBezTo>
                  <a:cubicBezTo>
                    <a:pt x="5881" y="279"/>
                    <a:pt x="5887" y="281"/>
                    <a:pt x="5891" y="284"/>
                  </a:cubicBezTo>
                  <a:cubicBezTo>
                    <a:pt x="5891" y="284"/>
                    <a:pt x="5898" y="281"/>
                    <a:pt x="5894" y="259"/>
                  </a:cubicBezTo>
                  <a:cubicBezTo>
                    <a:pt x="5886" y="232"/>
                    <a:pt x="5886" y="220"/>
                    <a:pt x="5893" y="220"/>
                  </a:cubicBezTo>
                  <a:cubicBezTo>
                    <a:pt x="5896" y="220"/>
                    <a:pt x="5901" y="223"/>
                    <a:pt x="5907" y="228"/>
                  </a:cubicBezTo>
                  <a:cubicBezTo>
                    <a:pt x="5916" y="241"/>
                    <a:pt x="5927" y="247"/>
                    <a:pt x="5935" y="247"/>
                  </a:cubicBezTo>
                  <a:cubicBezTo>
                    <a:pt x="5949" y="247"/>
                    <a:pt x="5959" y="231"/>
                    <a:pt x="5951" y="206"/>
                  </a:cubicBezTo>
                  <a:lnTo>
                    <a:pt x="5951" y="206"/>
                  </a:lnTo>
                  <a:lnTo>
                    <a:pt x="5960" y="225"/>
                  </a:lnTo>
                  <a:cubicBezTo>
                    <a:pt x="5968" y="235"/>
                    <a:pt x="5974" y="240"/>
                    <a:pt x="5979" y="240"/>
                  </a:cubicBezTo>
                  <a:cubicBezTo>
                    <a:pt x="5991" y="240"/>
                    <a:pt x="5994" y="216"/>
                    <a:pt x="5985" y="187"/>
                  </a:cubicBezTo>
                  <a:lnTo>
                    <a:pt x="5985" y="187"/>
                  </a:lnTo>
                  <a:cubicBezTo>
                    <a:pt x="5995" y="197"/>
                    <a:pt x="6007" y="208"/>
                    <a:pt x="6013" y="208"/>
                  </a:cubicBezTo>
                  <a:cubicBezTo>
                    <a:pt x="6016" y="208"/>
                    <a:pt x="6018" y="204"/>
                    <a:pt x="6017" y="197"/>
                  </a:cubicBezTo>
                  <a:cubicBezTo>
                    <a:pt x="6018" y="195"/>
                    <a:pt x="6020" y="194"/>
                    <a:pt x="6021" y="194"/>
                  </a:cubicBezTo>
                  <a:cubicBezTo>
                    <a:pt x="6025" y="194"/>
                    <a:pt x="6029" y="201"/>
                    <a:pt x="6045" y="228"/>
                  </a:cubicBezTo>
                  <a:cubicBezTo>
                    <a:pt x="6054" y="245"/>
                    <a:pt x="6062" y="263"/>
                    <a:pt x="6068" y="263"/>
                  </a:cubicBezTo>
                  <a:cubicBezTo>
                    <a:pt x="6069" y="263"/>
                    <a:pt x="6069" y="263"/>
                    <a:pt x="6070" y="263"/>
                  </a:cubicBezTo>
                  <a:cubicBezTo>
                    <a:pt x="6076" y="259"/>
                    <a:pt x="6067" y="241"/>
                    <a:pt x="6057" y="222"/>
                  </a:cubicBezTo>
                  <a:lnTo>
                    <a:pt x="6073" y="215"/>
                  </a:lnTo>
                  <a:cubicBezTo>
                    <a:pt x="6073" y="215"/>
                    <a:pt x="6079" y="209"/>
                    <a:pt x="6070" y="190"/>
                  </a:cubicBezTo>
                  <a:cubicBezTo>
                    <a:pt x="6060" y="175"/>
                    <a:pt x="6067" y="168"/>
                    <a:pt x="6073" y="165"/>
                  </a:cubicBezTo>
                  <a:cubicBezTo>
                    <a:pt x="6076" y="171"/>
                    <a:pt x="6077" y="173"/>
                    <a:pt x="6078" y="173"/>
                  </a:cubicBezTo>
                  <a:cubicBezTo>
                    <a:pt x="6081" y="173"/>
                    <a:pt x="6077" y="158"/>
                    <a:pt x="6064" y="147"/>
                  </a:cubicBezTo>
                  <a:cubicBezTo>
                    <a:pt x="6054" y="128"/>
                    <a:pt x="6045" y="112"/>
                    <a:pt x="6051" y="106"/>
                  </a:cubicBezTo>
                  <a:lnTo>
                    <a:pt x="6032" y="71"/>
                  </a:lnTo>
                  <a:cubicBezTo>
                    <a:pt x="6013" y="34"/>
                    <a:pt x="6004" y="15"/>
                    <a:pt x="5979" y="6"/>
                  </a:cubicBezTo>
                  <a:cubicBezTo>
                    <a:pt x="5965" y="3"/>
                    <a:pt x="5951" y="1"/>
                    <a:pt x="5941" y="1"/>
                  </a:cubicBezTo>
                  <a:close/>
                  <a:moveTo>
                    <a:pt x="275" y="3509"/>
                  </a:moveTo>
                  <a:lnTo>
                    <a:pt x="266" y="3512"/>
                  </a:lnTo>
                  <a:cubicBezTo>
                    <a:pt x="269" y="3525"/>
                    <a:pt x="272" y="3540"/>
                    <a:pt x="279" y="3553"/>
                  </a:cubicBezTo>
                  <a:lnTo>
                    <a:pt x="288" y="3550"/>
                  </a:lnTo>
                  <a:cubicBezTo>
                    <a:pt x="294" y="3547"/>
                    <a:pt x="285" y="3528"/>
                    <a:pt x="275" y="35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52"/>
            <p:cNvSpPr/>
            <p:nvPr/>
          </p:nvSpPr>
          <p:spPr>
            <a:xfrm>
              <a:off x="1217700" y="2237550"/>
              <a:ext cx="283475" cy="229125"/>
            </a:xfrm>
            <a:custGeom>
              <a:avLst/>
              <a:gdLst/>
              <a:ahLst/>
              <a:cxnLst/>
              <a:rect l="l" t="t" r="r" b="b"/>
              <a:pathLst>
                <a:path w="11339" h="9165" extrusionOk="0">
                  <a:moveTo>
                    <a:pt x="6644" y="0"/>
                  </a:moveTo>
                  <a:cubicBezTo>
                    <a:pt x="6636" y="0"/>
                    <a:pt x="6624" y="11"/>
                    <a:pt x="6613" y="36"/>
                  </a:cubicBezTo>
                  <a:cubicBezTo>
                    <a:pt x="6613" y="55"/>
                    <a:pt x="6613" y="55"/>
                    <a:pt x="6635" y="55"/>
                  </a:cubicBezTo>
                  <a:cubicBezTo>
                    <a:pt x="6644" y="43"/>
                    <a:pt x="6651" y="30"/>
                    <a:pt x="6654" y="14"/>
                  </a:cubicBezTo>
                  <a:cubicBezTo>
                    <a:pt x="6654" y="5"/>
                    <a:pt x="6650" y="0"/>
                    <a:pt x="6644" y="0"/>
                  </a:cubicBezTo>
                  <a:close/>
                  <a:moveTo>
                    <a:pt x="11019" y="43"/>
                  </a:moveTo>
                  <a:lnTo>
                    <a:pt x="10997" y="46"/>
                  </a:lnTo>
                  <a:cubicBezTo>
                    <a:pt x="10978" y="46"/>
                    <a:pt x="10978" y="65"/>
                    <a:pt x="10978" y="87"/>
                  </a:cubicBezTo>
                  <a:lnTo>
                    <a:pt x="11000" y="87"/>
                  </a:lnTo>
                  <a:cubicBezTo>
                    <a:pt x="11010" y="74"/>
                    <a:pt x="11016" y="58"/>
                    <a:pt x="11019" y="43"/>
                  </a:cubicBezTo>
                  <a:close/>
                  <a:moveTo>
                    <a:pt x="9487" y="287"/>
                  </a:moveTo>
                  <a:cubicBezTo>
                    <a:pt x="9481" y="287"/>
                    <a:pt x="9473" y="287"/>
                    <a:pt x="9465" y="287"/>
                  </a:cubicBezTo>
                  <a:cubicBezTo>
                    <a:pt x="9449" y="290"/>
                    <a:pt x="9433" y="297"/>
                    <a:pt x="9424" y="309"/>
                  </a:cubicBezTo>
                  <a:cubicBezTo>
                    <a:pt x="9424" y="328"/>
                    <a:pt x="9446" y="328"/>
                    <a:pt x="9465" y="328"/>
                  </a:cubicBezTo>
                  <a:cubicBezTo>
                    <a:pt x="9477" y="334"/>
                    <a:pt x="9487" y="337"/>
                    <a:pt x="9495" y="337"/>
                  </a:cubicBezTo>
                  <a:cubicBezTo>
                    <a:pt x="9515" y="337"/>
                    <a:pt x="9524" y="321"/>
                    <a:pt x="9524" y="306"/>
                  </a:cubicBezTo>
                  <a:cubicBezTo>
                    <a:pt x="9524" y="289"/>
                    <a:pt x="9511" y="287"/>
                    <a:pt x="9487" y="287"/>
                  </a:cubicBezTo>
                  <a:close/>
                  <a:moveTo>
                    <a:pt x="9643" y="325"/>
                  </a:moveTo>
                  <a:cubicBezTo>
                    <a:pt x="9643" y="347"/>
                    <a:pt x="9603" y="369"/>
                    <a:pt x="9584" y="369"/>
                  </a:cubicBezTo>
                  <a:cubicBezTo>
                    <a:pt x="9565" y="369"/>
                    <a:pt x="9565" y="347"/>
                    <a:pt x="9603" y="325"/>
                  </a:cubicBezTo>
                  <a:close/>
                  <a:moveTo>
                    <a:pt x="7583" y="359"/>
                  </a:moveTo>
                  <a:cubicBezTo>
                    <a:pt x="7587" y="359"/>
                    <a:pt x="7590" y="361"/>
                    <a:pt x="7591" y="369"/>
                  </a:cubicBezTo>
                  <a:cubicBezTo>
                    <a:pt x="7610" y="369"/>
                    <a:pt x="7569" y="391"/>
                    <a:pt x="7550" y="391"/>
                  </a:cubicBezTo>
                  <a:lnTo>
                    <a:pt x="7550" y="369"/>
                  </a:lnTo>
                  <a:cubicBezTo>
                    <a:pt x="7563" y="369"/>
                    <a:pt x="7575" y="359"/>
                    <a:pt x="7583" y="359"/>
                  </a:cubicBezTo>
                  <a:close/>
                  <a:moveTo>
                    <a:pt x="10966" y="359"/>
                  </a:moveTo>
                  <a:lnTo>
                    <a:pt x="10988" y="378"/>
                  </a:lnTo>
                  <a:cubicBezTo>
                    <a:pt x="10988" y="400"/>
                    <a:pt x="10966" y="400"/>
                    <a:pt x="10947" y="400"/>
                  </a:cubicBezTo>
                  <a:cubicBezTo>
                    <a:pt x="10928" y="400"/>
                    <a:pt x="10928" y="400"/>
                    <a:pt x="10928" y="381"/>
                  </a:cubicBezTo>
                  <a:cubicBezTo>
                    <a:pt x="10938" y="369"/>
                    <a:pt x="10950" y="362"/>
                    <a:pt x="10966" y="359"/>
                  </a:cubicBezTo>
                  <a:close/>
                  <a:moveTo>
                    <a:pt x="10709" y="322"/>
                  </a:moveTo>
                  <a:cubicBezTo>
                    <a:pt x="10731" y="325"/>
                    <a:pt x="10746" y="340"/>
                    <a:pt x="10750" y="362"/>
                  </a:cubicBezTo>
                  <a:cubicBezTo>
                    <a:pt x="10768" y="403"/>
                    <a:pt x="10768" y="403"/>
                    <a:pt x="10731" y="406"/>
                  </a:cubicBezTo>
                  <a:cubicBezTo>
                    <a:pt x="10709" y="406"/>
                    <a:pt x="10690" y="406"/>
                    <a:pt x="10690" y="384"/>
                  </a:cubicBezTo>
                  <a:lnTo>
                    <a:pt x="10709" y="384"/>
                  </a:lnTo>
                  <a:cubicBezTo>
                    <a:pt x="10709" y="391"/>
                    <a:pt x="10711" y="393"/>
                    <a:pt x="10713" y="393"/>
                  </a:cubicBezTo>
                  <a:cubicBezTo>
                    <a:pt x="10718" y="393"/>
                    <a:pt x="10724" y="378"/>
                    <a:pt x="10709" y="362"/>
                  </a:cubicBezTo>
                  <a:cubicBezTo>
                    <a:pt x="10709" y="344"/>
                    <a:pt x="10709" y="322"/>
                    <a:pt x="10709" y="322"/>
                  </a:cubicBezTo>
                  <a:close/>
                  <a:moveTo>
                    <a:pt x="7986" y="403"/>
                  </a:moveTo>
                  <a:cubicBezTo>
                    <a:pt x="7982" y="419"/>
                    <a:pt x="7976" y="431"/>
                    <a:pt x="7967" y="444"/>
                  </a:cubicBezTo>
                  <a:lnTo>
                    <a:pt x="7948" y="444"/>
                  </a:lnTo>
                  <a:cubicBezTo>
                    <a:pt x="7945" y="425"/>
                    <a:pt x="7945" y="403"/>
                    <a:pt x="7967" y="403"/>
                  </a:cubicBezTo>
                  <a:close/>
                  <a:moveTo>
                    <a:pt x="6055" y="441"/>
                  </a:moveTo>
                  <a:cubicBezTo>
                    <a:pt x="6055" y="449"/>
                    <a:pt x="6052" y="451"/>
                    <a:pt x="6050" y="451"/>
                  </a:cubicBezTo>
                  <a:cubicBezTo>
                    <a:pt x="6045" y="451"/>
                    <a:pt x="6041" y="443"/>
                    <a:pt x="6055" y="441"/>
                  </a:cubicBezTo>
                  <a:close/>
                  <a:moveTo>
                    <a:pt x="8616" y="369"/>
                  </a:moveTo>
                  <a:lnTo>
                    <a:pt x="8578" y="409"/>
                  </a:lnTo>
                  <a:cubicBezTo>
                    <a:pt x="8557" y="446"/>
                    <a:pt x="8548" y="462"/>
                    <a:pt x="8543" y="462"/>
                  </a:cubicBezTo>
                  <a:cubicBezTo>
                    <a:pt x="8539" y="462"/>
                    <a:pt x="8539" y="451"/>
                    <a:pt x="8537" y="431"/>
                  </a:cubicBezTo>
                  <a:cubicBezTo>
                    <a:pt x="8534" y="403"/>
                    <a:pt x="8550" y="378"/>
                    <a:pt x="8578" y="369"/>
                  </a:cubicBezTo>
                  <a:close/>
                  <a:moveTo>
                    <a:pt x="6879" y="425"/>
                  </a:moveTo>
                  <a:cubicBezTo>
                    <a:pt x="6895" y="428"/>
                    <a:pt x="6908" y="434"/>
                    <a:pt x="6920" y="447"/>
                  </a:cubicBezTo>
                  <a:cubicBezTo>
                    <a:pt x="6920" y="456"/>
                    <a:pt x="6911" y="466"/>
                    <a:pt x="6901" y="469"/>
                  </a:cubicBezTo>
                  <a:cubicBezTo>
                    <a:pt x="6879" y="469"/>
                    <a:pt x="6861" y="469"/>
                    <a:pt x="6861" y="447"/>
                  </a:cubicBezTo>
                  <a:cubicBezTo>
                    <a:pt x="6861" y="447"/>
                    <a:pt x="6861" y="425"/>
                    <a:pt x="6879" y="425"/>
                  </a:cubicBezTo>
                  <a:close/>
                  <a:moveTo>
                    <a:pt x="6512" y="446"/>
                  </a:moveTo>
                  <a:cubicBezTo>
                    <a:pt x="6519" y="446"/>
                    <a:pt x="6532" y="453"/>
                    <a:pt x="6544" y="453"/>
                  </a:cubicBezTo>
                  <a:cubicBezTo>
                    <a:pt x="6566" y="475"/>
                    <a:pt x="6566" y="475"/>
                    <a:pt x="6525" y="475"/>
                  </a:cubicBezTo>
                  <a:cubicBezTo>
                    <a:pt x="6513" y="475"/>
                    <a:pt x="6506" y="466"/>
                    <a:pt x="6506" y="456"/>
                  </a:cubicBezTo>
                  <a:cubicBezTo>
                    <a:pt x="6505" y="448"/>
                    <a:pt x="6508" y="446"/>
                    <a:pt x="6512" y="446"/>
                  </a:cubicBezTo>
                  <a:close/>
                  <a:moveTo>
                    <a:pt x="8656" y="450"/>
                  </a:moveTo>
                  <a:lnTo>
                    <a:pt x="8678" y="472"/>
                  </a:lnTo>
                  <a:cubicBezTo>
                    <a:pt x="8678" y="491"/>
                    <a:pt x="8659" y="491"/>
                    <a:pt x="8637" y="491"/>
                  </a:cubicBezTo>
                  <a:lnTo>
                    <a:pt x="8637" y="472"/>
                  </a:lnTo>
                  <a:lnTo>
                    <a:pt x="8656" y="450"/>
                  </a:lnTo>
                  <a:close/>
                  <a:moveTo>
                    <a:pt x="10652" y="491"/>
                  </a:moveTo>
                  <a:cubicBezTo>
                    <a:pt x="10652" y="510"/>
                    <a:pt x="10652" y="510"/>
                    <a:pt x="10674" y="510"/>
                  </a:cubicBezTo>
                  <a:lnTo>
                    <a:pt x="10693" y="510"/>
                  </a:lnTo>
                  <a:lnTo>
                    <a:pt x="10674" y="491"/>
                  </a:lnTo>
                  <a:close/>
                  <a:moveTo>
                    <a:pt x="7237" y="503"/>
                  </a:moveTo>
                  <a:lnTo>
                    <a:pt x="7259" y="522"/>
                  </a:lnTo>
                  <a:lnTo>
                    <a:pt x="7237" y="522"/>
                  </a:lnTo>
                  <a:cubicBezTo>
                    <a:pt x="7218" y="522"/>
                    <a:pt x="7218" y="522"/>
                    <a:pt x="7218" y="503"/>
                  </a:cubicBezTo>
                  <a:close/>
                  <a:moveTo>
                    <a:pt x="7434" y="475"/>
                  </a:moveTo>
                  <a:cubicBezTo>
                    <a:pt x="7434" y="497"/>
                    <a:pt x="7434" y="519"/>
                    <a:pt x="7415" y="519"/>
                  </a:cubicBezTo>
                  <a:cubicBezTo>
                    <a:pt x="7410" y="525"/>
                    <a:pt x="7405" y="528"/>
                    <a:pt x="7400" y="528"/>
                  </a:cubicBezTo>
                  <a:cubicBezTo>
                    <a:pt x="7388" y="528"/>
                    <a:pt x="7380" y="508"/>
                    <a:pt x="7393" y="478"/>
                  </a:cubicBezTo>
                  <a:lnTo>
                    <a:pt x="7434" y="475"/>
                  </a:lnTo>
                  <a:close/>
                  <a:moveTo>
                    <a:pt x="5964" y="519"/>
                  </a:moveTo>
                  <a:lnTo>
                    <a:pt x="5964" y="519"/>
                  </a:lnTo>
                  <a:cubicBezTo>
                    <a:pt x="5965" y="526"/>
                    <a:pt x="5963" y="528"/>
                    <a:pt x="5961" y="528"/>
                  </a:cubicBezTo>
                  <a:cubicBezTo>
                    <a:pt x="5957" y="528"/>
                    <a:pt x="5952" y="521"/>
                    <a:pt x="5964" y="519"/>
                  </a:cubicBezTo>
                  <a:close/>
                  <a:moveTo>
                    <a:pt x="8145" y="463"/>
                  </a:moveTo>
                  <a:cubicBezTo>
                    <a:pt x="8164" y="463"/>
                    <a:pt x="8145" y="481"/>
                    <a:pt x="8127" y="525"/>
                  </a:cubicBezTo>
                  <a:cubicBezTo>
                    <a:pt x="8110" y="534"/>
                    <a:pt x="8100" y="540"/>
                    <a:pt x="8095" y="540"/>
                  </a:cubicBezTo>
                  <a:cubicBezTo>
                    <a:pt x="8089" y="540"/>
                    <a:pt x="8094" y="529"/>
                    <a:pt x="8105" y="503"/>
                  </a:cubicBezTo>
                  <a:lnTo>
                    <a:pt x="8145" y="463"/>
                  </a:lnTo>
                  <a:close/>
                  <a:moveTo>
                    <a:pt x="6061" y="503"/>
                  </a:moveTo>
                  <a:lnTo>
                    <a:pt x="6080" y="525"/>
                  </a:lnTo>
                  <a:lnTo>
                    <a:pt x="6065" y="547"/>
                  </a:lnTo>
                  <a:lnTo>
                    <a:pt x="6046" y="547"/>
                  </a:lnTo>
                  <a:cubicBezTo>
                    <a:pt x="6043" y="528"/>
                    <a:pt x="6040" y="507"/>
                    <a:pt x="6061" y="503"/>
                  </a:cubicBezTo>
                  <a:close/>
                  <a:moveTo>
                    <a:pt x="6196" y="497"/>
                  </a:moveTo>
                  <a:cubicBezTo>
                    <a:pt x="6209" y="507"/>
                    <a:pt x="6215" y="522"/>
                    <a:pt x="6218" y="538"/>
                  </a:cubicBezTo>
                  <a:lnTo>
                    <a:pt x="6218" y="535"/>
                  </a:lnTo>
                  <a:lnTo>
                    <a:pt x="6218" y="535"/>
                  </a:lnTo>
                  <a:cubicBezTo>
                    <a:pt x="6220" y="544"/>
                    <a:pt x="6217" y="550"/>
                    <a:pt x="6211" y="550"/>
                  </a:cubicBezTo>
                  <a:cubicBezTo>
                    <a:pt x="6204" y="550"/>
                    <a:pt x="6192" y="540"/>
                    <a:pt x="6177" y="519"/>
                  </a:cubicBezTo>
                  <a:cubicBezTo>
                    <a:pt x="6177" y="497"/>
                    <a:pt x="6177" y="497"/>
                    <a:pt x="6196" y="497"/>
                  </a:cubicBezTo>
                  <a:close/>
                  <a:moveTo>
                    <a:pt x="7020" y="547"/>
                  </a:moveTo>
                  <a:cubicBezTo>
                    <a:pt x="7008" y="550"/>
                    <a:pt x="7002" y="560"/>
                    <a:pt x="7002" y="569"/>
                  </a:cubicBezTo>
                  <a:cubicBezTo>
                    <a:pt x="7002" y="569"/>
                    <a:pt x="7002" y="591"/>
                    <a:pt x="7020" y="591"/>
                  </a:cubicBezTo>
                  <a:lnTo>
                    <a:pt x="7042" y="591"/>
                  </a:lnTo>
                  <a:cubicBezTo>
                    <a:pt x="7039" y="575"/>
                    <a:pt x="7033" y="560"/>
                    <a:pt x="7020" y="547"/>
                  </a:cubicBezTo>
                  <a:close/>
                  <a:moveTo>
                    <a:pt x="6651" y="723"/>
                  </a:moveTo>
                  <a:cubicBezTo>
                    <a:pt x="6651" y="745"/>
                    <a:pt x="6651" y="745"/>
                    <a:pt x="6669" y="745"/>
                  </a:cubicBezTo>
                  <a:cubicBezTo>
                    <a:pt x="6710" y="745"/>
                    <a:pt x="6710" y="745"/>
                    <a:pt x="6688" y="723"/>
                  </a:cubicBezTo>
                  <a:close/>
                  <a:moveTo>
                    <a:pt x="4817" y="738"/>
                  </a:moveTo>
                  <a:lnTo>
                    <a:pt x="4842" y="751"/>
                  </a:lnTo>
                  <a:lnTo>
                    <a:pt x="4830" y="776"/>
                  </a:lnTo>
                  <a:lnTo>
                    <a:pt x="4811" y="782"/>
                  </a:lnTo>
                  <a:cubicBezTo>
                    <a:pt x="4805" y="763"/>
                    <a:pt x="4799" y="742"/>
                    <a:pt x="4817" y="738"/>
                  </a:cubicBezTo>
                  <a:close/>
                  <a:moveTo>
                    <a:pt x="4382" y="907"/>
                  </a:moveTo>
                  <a:cubicBezTo>
                    <a:pt x="4397" y="907"/>
                    <a:pt x="4395" y="946"/>
                    <a:pt x="4404" y="964"/>
                  </a:cubicBezTo>
                  <a:cubicBezTo>
                    <a:pt x="4397" y="966"/>
                    <a:pt x="4392" y="968"/>
                    <a:pt x="4389" y="968"/>
                  </a:cubicBezTo>
                  <a:cubicBezTo>
                    <a:pt x="4384" y="968"/>
                    <a:pt x="4381" y="963"/>
                    <a:pt x="4375" y="952"/>
                  </a:cubicBezTo>
                  <a:cubicBezTo>
                    <a:pt x="4372" y="939"/>
                    <a:pt x="4372" y="920"/>
                    <a:pt x="4379" y="908"/>
                  </a:cubicBezTo>
                  <a:cubicBezTo>
                    <a:pt x="4380" y="907"/>
                    <a:pt x="4381" y="907"/>
                    <a:pt x="4382" y="907"/>
                  </a:cubicBezTo>
                  <a:close/>
                  <a:moveTo>
                    <a:pt x="4172" y="1190"/>
                  </a:moveTo>
                  <a:cubicBezTo>
                    <a:pt x="4175" y="1205"/>
                    <a:pt x="4178" y="1221"/>
                    <a:pt x="4172" y="1237"/>
                  </a:cubicBezTo>
                  <a:lnTo>
                    <a:pt x="4156" y="1246"/>
                  </a:lnTo>
                  <a:cubicBezTo>
                    <a:pt x="4147" y="1227"/>
                    <a:pt x="4137" y="1208"/>
                    <a:pt x="4153" y="1199"/>
                  </a:cubicBezTo>
                  <a:lnTo>
                    <a:pt x="4172" y="1190"/>
                  </a:lnTo>
                  <a:close/>
                  <a:moveTo>
                    <a:pt x="3874" y="1205"/>
                  </a:moveTo>
                  <a:lnTo>
                    <a:pt x="3899" y="1215"/>
                  </a:lnTo>
                  <a:lnTo>
                    <a:pt x="3893" y="1243"/>
                  </a:lnTo>
                  <a:lnTo>
                    <a:pt x="3877" y="1252"/>
                  </a:lnTo>
                  <a:cubicBezTo>
                    <a:pt x="3868" y="1234"/>
                    <a:pt x="3855" y="1215"/>
                    <a:pt x="3874" y="1205"/>
                  </a:cubicBezTo>
                  <a:close/>
                  <a:moveTo>
                    <a:pt x="2793" y="2004"/>
                  </a:moveTo>
                  <a:cubicBezTo>
                    <a:pt x="2818" y="2004"/>
                    <a:pt x="2827" y="2033"/>
                    <a:pt x="2809" y="2048"/>
                  </a:cubicBezTo>
                  <a:cubicBezTo>
                    <a:pt x="2792" y="2064"/>
                    <a:pt x="2786" y="2071"/>
                    <a:pt x="2780" y="2071"/>
                  </a:cubicBezTo>
                  <a:cubicBezTo>
                    <a:pt x="2776" y="2071"/>
                    <a:pt x="2773" y="2068"/>
                    <a:pt x="2768" y="2061"/>
                  </a:cubicBezTo>
                  <a:cubicBezTo>
                    <a:pt x="2752" y="2045"/>
                    <a:pt x="2780" y="2017"/>
                    <a:pt x="2793" y="2004"/>
                  </a:cubicBezTo>
                  <a:close/>
                  <a:moveTo>
                    <a:pt x="2266" y="2603"/>
                  </a:moveTo>
                  <a:cubicBezTo>
                    <a:pt x="2279" y="2616"/>
                    <a:pt x="2285" y="2628"/>
                    <a:pt x="2288" y="2644"/>
                  </a:cubicBezTo>
                  <a:lnTo>
                    <a:pt x="2276" y="2659"/>
                  </a:lnTo>
                  <a:cubicBezTo>
                    <a:pt x="2260" y="2647"/>
                    <a:pt x="2244" y="2634"/>
                    <a:pt x="2254" y="2619"/>
                  </a:cubicBezTo>
                  <a:lnTo>
                    <a:pt x="2266" y="2603"/>
                  </a:lnTo>
                  <a:close/>
                  <a:moveTo>
                    <a:pt x="1590" y="4070"/>
                  </a:moveTo>
                  <a:cubicBezTo>
                    <a:pt x="1599" y="4073"/>
                    <a:pt x="1605" y="4085"/>
                    <a:pt x="1599" y="4095"/>
                  </a:cubicBezTo>
                  <a:cubicBezTo>
                    <a:pt x="1595" y="4106"/>
                    <a:pt x="1594" y="4110"/>
                    <a:pt x="1589" y="4110"/>
                  </a:cubicBezTo>
                  <a:cubicBezTo>
                    <a:pt x="1586" y="4110"/>
                    <a:pt x="1582" y="4108"/>
                    <a:pt x="1574" y="4104"/>
                  </a:cubicBezTo>
                  <a:cubicBezTo>
                    <a:pt x="1574" y="4104"/>
                    <a:pt x="1555" y="4098"/>
                    <a:pt x="1561" y="4079"/>
                  </a:cubicBezTo>
                  <a:lnTo>
                    <a:pt x="1590" y="4070"/>
                  </a:lnTo>
                  <a:close/>
                  <a:moveTo>
                    <a:pt x="1524" y="4289"/>
                  </a:moveTo>
                  <a:lnTo>
                    <a:pt x="1539" y="4314"/>
                  </a:lnTo>
                  <a:lnTo>
                    <a:pt x="1533" y="4333"/>
                  </a:lnTo>
                  <a:cubicBezTo>
                    <a:pt x="1514" y="4327"/>
                    <a:pt x="1492" y="4320"/>
                    <a:pt x="1499" y="4302"/>
                  </a:cubicBezTo>
                  <a:lnTo>
                    <a:pt x="1524" y="4289"/>
                  </a:lnTo>
                  <a:close/>
                  <a:moveTo>
                    <a:pt x="1347" y="4378"/>
                  </a:moveTo>
                  <a:cubicBezTo>
                    <a:pt x="1350" y="4378"/>
                    <a:pt x="1354" y="4384"/>
                    <a:pt x="1361" y="4396"/>
                  </a:cubicBezTo>
                  <a:cubicBezTo>
                    <a:pt x="1372" y="4417"/>
                    <a:pt x="1371" y="4434"/>
                    <a:pt x="1356" y="4434"/>
                  </a:cubicBezTo>
                  <a:cubicBezTo>
                    <a:pt x="1354" y="4434"/>
                    <a:pt x="1351" y="4434"/>
                    <a:pt x="1348" y="4433"/>
                  </a:cubicBezTo>
                  <a:cubicBezTo>
                    <a:pt x="1329" y="4427"/>
                    <a:pt x="1329" y="4427"/>
                    <a:pt x="1336" y="4408"/>
                  </a:cubicBezTo>
                  <a:cubicBezTo>
                    <a:pt x="1341" y="4387"/>
                    <a:pt x="1343" y="4378"/>
                    <a:pt x="1347" y="4378"/>
                  </a:cubicBezTo>
                  <a:close/>
                  <a:moveTo>
                    <a:pt x="1232" y="4458"/>
                  </a:moveTo>
                  <a:cubicBezTo>
                    <a:pt x="1231" y="4459"/>
                    <a:pt x="1229" y="4460"/>
                    <a:pt x="1228" y="4460"/>
                  </a:cubicBezTo>
                  <a:lnTo>
                    <a:pt x="1228" y="4460"/>
                  </a:lnTo>
                  <a:cubicBezTo>
                    <a:pt x="1227" y="4460"/>
                    <a:pt x="1226" y="4460"/>
                    <a:pt x="1225" y="4460"/>
                  </a:cubicBezTo>
                  <a:cubicBezTo>
                    <a:pt x="1215" y="4460"/>
                    <a:pt x="1213" y="4463"/>
                    <a:pt x="1217" y="4463"/>
                  </a:cubicBezTo>
                  <a:cubicBezTo>
                    <a:pt x="1219" y="4463"/>
                    <a:pt x="1223" y="4462"/>
                    <a:pt x="1228" y="4460"/>
                  </a:cubicBezTo>
                  <a:lnTo>
                    <a:pt x="1228" y="4460"/>
                  </a:lnTo>
                  <a:cubicBezTo>
                    <a:pt x="1232" y="4460"/>
                    <a:pt x="1236" y="4461"/>
                    <a:pt x="1242" y="4462"/>
                  </a:cubicBezTo>
                  <a:lnTo>
                    <a:pt x="1242" y="4462"/>
                  </a:lnTo>
                  <a:cubicBezTo>
                    <a:pt x="1239" y="4461"/>
                    <a:pt x="1236" y="4459"/>
                    <a:pt x="1232" y="4458"/>
                  </a:cubicBezTo>
                  <a:close/>
                  <a:moveTo>
                    <a:pt x="1320" y="4524"/>
                  </a:moveTo>
                  <a:lnTo>
                    <a:pt x="1314" y="4543"/>
                  </a:lnTo>
                  <a:cubicBezTo>
                    <a:pt x="1310" y="4555"/>
                    <a:pt x="1308" y="4559"/>
                    <a:pt x="1303" y="4559"/>
                  </a:cubicBezTo>
                  <a:cubicBezTo>
                    <a:pt x="1300" y="4559"/>
                    <a:pt x="1296" y="4558"/>
                    <a:pt x="1289" y="4555"/>
                  </a:cubicBezTo>
                  <a:lnTo>
                    <a:pt x="1295" y="4537"/>
                  </a:lnTo>
                  <a:lnTo>
                    <a:pt x="1320" y="4524"/>
                  </a:lnTo>
                  <a:close/>
                  <a:moveTo>
                    <a:pt x="1232" y="4665"/>
                  </a:moveTo>
                  <a:lnTo>
                    <a:pt x="1232" y="4665"/>
                  </a:lnTo>
                  <a:cubicBezTo>
                    <a:pt x="1231" y="4675"/>
                    <a:pt x="1235" y="4680"/>
                    <a:pt x="1237" y="4680"/>
                  </a:cubicBezTo>
                  <a:cubicBezTo>
                    <a:pt x="1239" y="4680"/>
                    <a:pt x="1240" y="4676"/>
                    <a:pt x="1232" y="4665"/>
                  </a:cubicBezTo>
                  <a:close/>
                  <a:moveTo>
                    <a:pt x="1264" y="4712"/>
                  </a:moveTo>
                  <a:lnTo>
                    <a:pt x="1257" y="4731"/>
                  </a:lnTo>
                  <a:cubicBezTo>
                    <a:pt x="1255" y="4743"/>
                    <a:pt x="1255" y="4747"/>
                    <a:pt x="1249" y="4747"/>
                  </a:cubicBezTo>
                  <a:cubicBezTo>
                    <a:pt x="1245" y="4747"/>
                    <a:pt x="1240" y="4746"/>
                    <a:pt x="1232" y="4743"/>
                  </a:cubicBezTo>
                  <a:lnTo>
                    <a:pt x="1239" y="4725"/>
                  </a:lnTo>
                  <a:lnTo>
                    <a:pt x="1264" y="4712"/>
                  </a:lnTo>
                  <a:close/>
                  <a:moveTo>
                    <a:pt x="1254" y="4913"/>
                  </a:moveTo>
                  <a:lnTo>
                    <a:pt x="1248" y="4931"/>
                  </a:lnTo>
                  <a:cubicBezTo>
                    <a:pt x="1244" y="4942"/>
                    <a:pt x="1236" y="4946"/>
                    <a:pt x="1227" y="4946"/>
                  </a:cubicBezTo>
                  <a:cubicBezTo>
                    <a:pt x="1215" y="4946"/>
                    <a:pt x="1203" y="4937"/>
                    <a:pt x="1207" y="4922"/>
                  </a:cubicBezTo>
                  <a:cubicBezTo>
                    <a:pt x="1220" y="4916"/>
                    <a:pt x="1239" y="4913"/>
                    <a:pt x="1251" y="4913"/>
                  </a:cubicBezTo>
                  <a:close/>
                  <a:moveTo>
                    <a:pt x="1001" y="5664"/>
                  </a:moveTo>
                  <a:cubicBezTo>
                    <a:pt x="1002" y="5664"/>
                    <a:pt x="1004" y="5664"/>
                    <a:pt x="1007" y="5665"/>
                  </a:cubicBezTo>
                  <a:lnTo>
                    <a:pt x="1025" y="5671"/>
                  </a:lnTo>
                  <a:cubicBezTo>
                    <a:pt x="1040" y="5694"/>
                    <a:pt x="1055" y="5715"/>
                    <a:pt x="1041" y="5715"/>
                  </a:cubicBezTo>
                  <a:cubicBezTo>
                    <a:pt x="1040" y="5715"/>
                    <a:pt x="1039" y="5715"/>
                    <a:pt x="1038" y="5715"/>
                  </a:cubicBezTo>
                  <a:cubicBezTo>
                    <a:pt x="1022" y="5709"/>
                    <a:pt x="1010" y="5699"/>
                    <a:pt x="1000" y="5684"/>
                  </a:cubicBezTo>
                  <a:cubicBezTo>
                    <a:pt x="1000" y="5684"/>
                    <a:pt x="988" y="5664"/>
                    <a:pt x="1001" y="5664"/>
                  </a:cubicBezTo>
                  <a:close/>
                  <a:moveTo>
                    <a:pt x="904" y="6321"/>
                  </a:moveTo>
                  <a:cubicBezTo>
                    <a:pt x="919" y="6321"/>
                    <a:pt x="941" y="6335"/>
                    <a:pt x="947" y="6364"/>
                  </a:cubicBezTo>
                  <a:cubicBezTo>
                    <a:pt x="943" y="6377"/>
                    <a:pt x="941" y="6381"/>
                    <a:pt x="934" y="6381"/>
                  </a:cubicBezTo>
                  <a:cubicBezTo>
                    <a:pt x="931" y="6381"/>
                    <a:pt x="927" y="6380"/>
                    <a:pt x="922" y="6379"/>
                  </a:cubicBezTo>
                  <a:cubicBezTo>
                    <a:pt x="900" y="6373"/>
                    <a:pt x="888" y="6351"/>
                    <a:pt x="891" y="6329"/>
                  </a:cubicBezTo>
                  <a:cubicBezTo>
                    <a:pt x="893" y="6323"/>
                    <a:pt x="898" y="6321"/>
                    <a:pt x="904" y="6321"/>
                  </a:cubicBezTo>
                  <a:close/>
                  <a:moveTo>
                    <a:pt x="182" y="9003"/>
                  </a:moveTo>
                  <a:cubicBezTo>
                    <a:pt x="186" y="9003"/>
                    <a:pt x="196" y="9005"/>
                    <a:pt x="211" y="9009"/>
                  </a:cubicBezTo>
                  <a:cubicBezTo>
                    <a:pt x="233" y="9015"/>
                    <a:pt x="251" y="9021"/>
                    <a:pt x="248" y="9040"/>
                  </a:cubicBezTo>
                  <a:cubicBezTo>
                    <a:pt x="261" y="9061"/>
                    <a:pt x="260" y="9070"/>
                    <a:pt x="252" y="9070"/>
                  </a:cubicBezTo>
                  <a:cubicBezTo>
                    <a:pt x="243" y="9070"/>
                    <a:pt x="223" y="9055"/>
                    <a:pt x="208" y="9027"/>
                  </a:cubicBezTo>
                  <a:cubicBezTo>
                    <a:pt x="184" y="9009"/>
                    <a:pt x="175" y="9003"/>
                    <a:pt x="182" y="9003"/>
                  </a:cubicBezTo>
                  <a:close/>
                  <a:moveTo>
                    <a:pt x="11046" y="219"/>
                  </a:moveTo>
                  <a:cubicBezTo>
                    <a:pt x="11041" y="219"/>
                    <a:pt x="11041" y="228"/>
                    <a:pt x="11041" y="253"/>
                  </a:cubicBezTo>
                  <a:cubicBezTo>
                    <a:pt x="11043" y="273"/>
                    <a:pt x="11033" y="283"/>
                    <a:pt x="11021" y="283"/>
                  </a:cubicBezTo>
                  <a:cubicBezTo>
                    <a:pt x="11009" y="283"/>
                    <a:pt x="10994" y="273"/>
                    <a:pt x="10985" y="253"/>
                  </a:cubicBezTo>
                  <a:lnTo>
                    <a:pt x="10944" y="256"/>
                  </a:lnTo>
                  <a:cubicBezTo>
                    <a:pt x="10925" y="256"/>
                    <a:pt x="10925" y="275"/>
                    <a:pt x="10925" y="297"/>
                  </a:cubicBezTo>
                  <a:cubicBezTo>
                    <a:pt x="10925" y="321"/>
                    <a:pt x="10925" y="331"/>
                    <a:pt x="10921" y="331"/>
                  </a:cubicBezTo>
                  <a:cubicBezTo>
                    <a:pt x="10918" y="331"/>
                    <a:pt x="10914" y="326"/>
                    <a:pt x="10906" y="318"/>
                  </a:cubicBezTo>
                  <a:cubicBezTo>
                    <a:pt x="10894" y="306"/>
                    <a:pt x="10888" y="293"/>
                    <a:pt x="10884" y="278"/>
                  </a:cubicBezTo>
                  <a:cubicBezTo>
                    <a:pt x="10884" y="256"/>
                    <a:pt x="10866" y="256"/>
                    <a:pt x="10847" y="256"/>
                  </a:cubicBezTo>
                  <a:cubicBezTo>
                    <a:pt x="10825" y="256"/>
                    <a:pt x="10787" y="259"/>
                    <a:pt x="10787" y="278"/>
                  </a:cubicBezTo>
                  <a:lnTo>
                    <a:pt x="10787" y="259"/>
                  </a:lnTo>
                  <a:cubicBezTo>
                    <a:pt x="10773" y="259"/>
                    <a:pt x="10768" y="249"/>
                    <a:pt x="10766" y="249"/>
                  </a:cubicBezTo>
                  <a:cubicBezTo>
                    <a:pt x="10765" y="249"/>
                    <a:pt x="10765" y="252"/>
                    <a:pt x="10765" y="259"/>
                  </a:cubicBezTo>
                  <a:cubicBezTo>
                    <a:pt x="10746" y="256"/>
                    <a:pt x="10725" y="250"/>
                    <a:pt x="10706" y="240"/>
                  </a:cubicBezTo>
                  <a:cubicBezTo>
                    <a:pt x="10699" y="236"/>
                    <a:pt x="10691" y="234"/>
                    <a:pt x="10684" y="234"/>
                  </a:cubicBezTo>
                  <a:cubicBezTo>
                    <a:pt x="10650" y="234"/>
                    <a:pt x="10620" y="270"/>
                    <a:pt x="10668" y="303"/>
                  </a:cubicBezTo>
                  <a:lnTo>
                    <a:pt x="10649" y="303"/>
                  </a:lnTo>
                  <a:cubicBezTo>
                    <a:pt x="10637" y="303"/>
                    <a:pt x="10631" y="312"/>
                    <a:pt x="10631" y="325"/>
                  </a:cubicBezTo>
                  <a:cubicBezTo>
                    <a:pt x="10631" y="344"/>
                    <a:pt x="10612" y="347"/>
                    <a:pt x="10590" y="347"/>
                  </a:cubicBezTo>
                  <a:lnTo>
                    <a:pt x="10590" y="303"/>
                  </a:lnTo>
                  <a:cubicBezTo>
                    <a:pt x="10601" y="267"/>
                    <a:pt x="10592" y="245"/>
                    <a:pt x="10579" y="245"/>
                  </a:cubicBezTo>
                  <a:cubicBezTo>
                    <a:pt x="10569" y="245"/>
                    <a:pt x="10557" y="257"/>
                    <a:pt x="10549" y="284"/>
                  </a:cubicBezTo>
                  <a:cubicBezTo>
                    <a:pt x="10549" y="278"/>
                    <a:pt x="10549" y="270"/>
                    <a:pt x="10549" y="262"/>
                  </a:cubicBezTo>
                  <a:cubicBezTo>
                    <a:pt x="10549" y="253"/>
                    <a:pt x="10545" y="248"/>
                    <a:pt x="10536" y="248"/>
                  </a:cubicBezTo>
                  <a:cubicBezTo>
                    <a:pt x="10526" y="248"/>
                    <a:pt x="10511" y="254"/>
                    <a:pt x="10490" y="265"/>
                  </a:cubicBezTo>
                  <a:cubicBezTo>
                    <a:pt x="10471" y="265"/>
                    <a:pt x="10452" y="306"/>
                    <a:pt x="10452" y="328"/>
                  </a:cubicBezTo>
                  <a:cubicBezTo>
                    <a:pt x="10452" y="340"/>
                    <a:pt x="10446" y="350"/>
                    <a:pt x="10433" y="350"/>
                  </a:cubicBezTo>
                  <a:cubicBezTo>
                    <a:pt x="10414" y="350"/>
                    <a:pt x="10414" y="350"/>
                    <a:pt x="10411" y="328"/>
                  </a:cubicBezTo>
                  <a:cubicBezTo>
                    <a:pt x="10411" y="308"/>
                    <a:pt x="10402" y="298"/>
                    <a:pt x="10391" y="298"/>
                  </a:cubicBezTo>
                  <a:cubicBezTo>
                    <a:pt x="10379" y="298"/>
                    <a:pt x="10364" y="309"/>
                    <a:pt x="10355" y="331"/>
                  </a:cubicBezTo>
                  <a:lnTo>
                    <a:pt x="10352" y="309"/>
                  </a:lnTo>
                  <a:cubicBezTo>
                    <a:pt x="10352" y="294"/>
                    <a:pt x="10343" y="280"/>
                    <a:pt x="10305" y="280"/>
                  </a:cubicBezTo>
                  <a:cubicBezTo>
                    <a:pt x="10288" y="280"/>
                    <a:pt x="10264" y="283"/>
                    <a:pt x="10233" y="290"/>
                  </a:cubicBezTo>
                  <a:cubicBezTo>
                    <a:pt x="10211" y="291"/>
                    <a:pt x="10191" y="292"/>
                    <a:pt x="10173" y="292"/>
                  </a:cubicBezTo>
                  <a:cubicBezTo>
                    <a:pt x="10126" y="292"/>
                    <a:pt x="10095" y="287"/>
                    <a:pt x="10095" y="271"/>
                  </a:cubicBezTo>
                  <a:cubicBezTo>
                    <a:pt x="10095" y="268"/>
                    <a:pt x="10093" y="267"/>
                    <a:pt x="10089" y="267"/>
                  </a:cubicBezTo>
                  <a:cubicBezTo>
                    <a:pt x="10070" y="267"/>
                    <a:pt x="10010" y="303"/>
                    <a:pt x="9979" y="337"/>
                  </a:cubicBezTo>
                  <a:cubicBezTo>
                    <a:pt x="9979" y="318"/>
                    <a:pt x="9957" y="318"/>
                    <a:pt x="9919" y="318"/>
                  </a:cubicBezTo>
                  <a:cubicBezTo>
                    <a:pt x="9860" y="318"/>
                    <a:pt x="9860" y="318"/>
                    <a:pt x="9860" y="300"/>
                  </a:cubicBezTo>
                  <a:cubicBezTo>
                    <a:pt x="9869" y="278"/>
                    <a:pt x="9874" y="267"/>
                    <a:pt x="9871" y="267"/>
                  </a:cubicBezTo>
                  <a:lnTo>
                    <a:pt x="9871" y="267"/>
                  </a:lnTo>
                  <a:cubicBezTo>
                    <a:pt x="9869" y="267"/>
                    <a:pt x="9860" y="278"/>
                    <a:pt x="9841" y="300"/>
                  </a:cubicBezTo>
                  <a:cubicBezTo>
                    <a:pt x="9832" y="315"/>
                    <a:pt x="9817" y="322"/>
                    <a:pt x="9802" y="322"/>
                  </a:cubicBezTo>
                  <a:cubicBezTo>
                    <a:pt x="9780" y="322"/>
                    <a:pt x="9759" y="307"/>
                    <a:pt x="9759" y="281"/>
                  </a:cubicBezTo>
                  <a:cubicBezTo>
                    <a:pt x="9759" y="265"/>
                    <a:pt x="9749" y="261"/>
                    <a:pt x="9728" y="261"/>
                  </a:cubicBezTo>
                  <a:cubicBezTo>
                    <a:pt x="9721" y="261"/>
                    <a:pt x="9711" y="261"/>
                    <a:pt x="9700" y="262"/>
                  </a:cubicBezTo>
                  <a:cubicBezTo>
                    <a:pt x="9681" y="281"/>
                    <a:pt x="9640" y="284"/>
                    <a:pt x="9603" y="284"/>
                  </a:cubicBezTo>
                  <a:cubicBezTo>
                    <a:pt x="9543" y="284"/>
                    <a:pt x="9543" y="284"/>
                    <a:pt x="9543" y="328"/>
                  </a:cubicBezTo>
                  <a:cubicBezTo>
                    <a:pt x="9546" y="369"/>
                    <a:pt x="9524" y="369"/>
                    <a:pt x="9487" y="369"/>
                  </a:cubicBezTo>
                  <a:cubicBezTo>
                    <a:pt x="9482" y="369"/>
                    <a:pt x="9477" y="369"/>
                    <a:pt x="9473" y="369"/>
                  </a:cubicBezTo>
                  <a:cubicBezTo>
                    <a:pt x="9457" y="369"/>
                    <a:pt x="9446" y="367"/>
                    <a:pt x="9446" y="350"/>
                  </a:cubicBezTo>
                  <a:cubicBezTo>
                    <a:pt x="9433" y="337"/>
                    <a:pt x="9421" y="331"/>
                    <a:pt x="9405" y="331"/>
                  </a:cubicBezTo>
                  <a:cubicBezTo>
                    <a:pt x="9386" y="331"/>
                    <a:pt x="9368" y="331"/>
                    <a:pt x="9364" y="309"/>
                  </a:cubicBezTo>
                  <a:cubicBezTo>
                    <a:pt x="9351" y="298"/>
                    <a:pt x="9333" y="290"/>
                    <a:pt x="9314" y="290"/>
                  </a:cubicBezTo>
                  <a:cubicBezTo>
                    <a:pt x="9311" y="290"/>
                    <a:pt x="9308" y="290"/>
                    <a:pt x="9305" y="290"/>
                  </a:cubicBezTo>
                  <a:cubicBezTo>
                    <a:pt x="9267" y="290"/>
                    <a:pt x="9227" y="290"/>
                    <a:pt x="9227" y="271"/>
                  </a:cubicBezTo>
                  <a:cubicBezTo>
                    <a:pt x="9208" y="271"/>
                    <a:pt x="9208" y="271"/>
                    <a:pt x="9208" y="293"/>
                  </a:cubicBezTo>
                  <a:cubicBezTo>
                    <a:pt x="9208" y="307"/>
                    <a:pt x="9198" y="323"/>
                    <a:pt x="9161" y="323"/>
                  </a:cubicBezTo>
                  <a:cubicBezTo>
                    <a:pt x="9147" y="323"/>
                    <a:pt x="9130" y="320"/>
                    <a:pt x="9108" y="315"/>
                  </a:cubicBezTo>
                  <a:cubicBezTo>
                    <a:pt x="9070" y="315"/>
                    <a:pt x="9010" y="318"/>
                    <a:pt x="9010" y="337"/>
                  </a:cubicBezTo>
                  <a:cubicBezTo>
                    <a:pt x="8992" y="337"/>
                    <a:pt x="8992" y="337"/>
                    <a:pt x="8992" y="318"/>
                  </a:cubicBezTo>
                  <a:cubicBezTo>
                    <a:pt x="8990" y="297"/>
                    <a:pt x="8980" y="287"/>
                    <a:pt x="8966" y="287"/>
                  </a:cubicBezTo>
                  <a:cubicBezTo>
                    <a:pt x="8951" y="287"/>
                    <a:pt x="8931" y="298"/>
                    <a:pt x="8910" y="318"/>
                  </a:cubicBezTo>
                  <a:cubicBezTo>
                    <a:pt x="8912" y="330"/>
                    <a:pt x="8907" y="335"/>
                    <a:pt x="8899" y="335"/>
                  </a:cubicBezTo>
                  <a:cubicBezTo>
                    <a:pt x="8891" y="335"/>
                    <a:pt x="8882" y="331"/>
                    <a:pt x="8872" y="322"/>
                  </a:cubicBezTo>
                  <a:cubicBezTo>
                    <a:pt x="8857" y="322"/>
                    <a:pt x="8844" y="331"/>
                    <a:pt x="8832" y="344"/>
                  </a:cubicBezTo>
                  <a:cubicBezTo>
                    <a:pt x="8822" y="353"/>
                    <a:pt x="8818" y="358"/>
                    <a:pt x="8810" y="358"/>
                  </a:cubicBezTo>
                  <a:cubicBezTo>
                    <a:pt x="8803" y="358"/>
                    <a:pt x="8793" y="353"/>
                    <a:pt x="8772" y="344"/>
                  </a:cubicBezTo>
                  <a:cubicBezTo>
                    <a:pt x="8772" y="328"/>
                    <a:pt x="8762" y="323"/>
                    <a:pt x="8750" y="323"/>
                  </a:cubicBezTo>
                  <a:cubicBezTo>
                    <a:pt x="8745" y="323"/>
                    <a:pt x="8740" y="324"/>
                    <a:pt x="8735" y="325"/>
                  </a:cubicBezTo>
                  <a:cubicBezTo>
                    <a:pt x="8713" y="336"/>
                    <a:pt x="8641" y="343"/>
                    <a:pt x="8575" y="343"/>
                  </a:cubicBezTo>
                  <a:cubicBezTo>
                    <a:pt x="8519" y="343"/>
                    <a:pt x="8468" y="338"/>
                    <a:pt x="8459" y="328"/>
                  </a:cubicBezTo>
                  <a:cubicBezTo>
                    <a:pt x="8437" y="350"/>
                    <a:pt x="8437" y="350"/>
                    <a:pt x="8418" y="350"/>
                  </a:cubicBezTo>
                  <a:cubicBezTo>
                    <a:pt x="8410" y="335"/>
                    <a:pt x="8402" y="328"/>
                    <a:pt x="8396" y="328"/>
                  </a:cubicBezTo>
                  <a:cubicBezTo>
                    <a:pt x="8385" y="328"/>
                    <a:pt x="8379" y="346"/>
                    <a:pt x="8380" y="372"/>
                  </a:cubicBezTo>
                  <a:lnTo>
                    <a:pt x="8418" y="372"/>
                  </a:lnTo>
                  <a:cubicBezTo>
                    <a:pt x="8418" y="391"/>
                    <a:pt x="8406" y="401"/>
                    <a:pt x="8393" y="401"/>
                  </a:cubicBezTo>
                  <a:cubicBezTo>
                    <a:pt x="8377" y="401"/>
                    <a:pt x="8360" y="387"/>
                    <a:pt x="8359" y="353"/>
                  </a:cubicBezTo>
                  <a:cubicBezTo>
                    <a:pt x="8349" y="333"/>
                    <a:pt x="8344" y="322"/>
                    <a:pt x="8340" y="322"/>
                  </a:cubicBezTo>
                  <a:cubicBezTo>
                    <a:pt x="8335" y="322"/>
                    <a:pt x="8330" y="333"/>
                    <a:pt x="8321" y="353"/>
                  </a:cubicBezTo>
                  <a:cubicBezTo>
                    <a:pt x="8311" y="375"/>
                    <a:pt x="8301" y="386"/>
                    <a:pt x="8291" y="386"/>
                  </a:cubicBezTo>
                  <a:cubicBezTo>
                    <a:pt x="8281" y="386"/>
                    <a:pt x="8271" y="376"/>
                    <a:pt x="8261" y="356"/>
                  </a:cubicBezTo>
                  <a:cubicBezTo>
                    <a:pt x="8260" y="334"/>
                    <a:pt x="8259" y="323"/>
                    <a:pt x="8256" y="323"/>
                  </a:cubicBezTo>
                  <a:cubicBezTo>
                    <a:pt x="8254" y="323"/>
                    <a:pt x="8249" y="334"/>
                    <a:pt x="8239" y="356"/>
                  </a:cubicBezTo>
                  <a:cubicBezTo>
                    <a:pt x="8218" y="404"/>
                    <a:pt x="8191" y="432"/>
                    <a:pt x="8171" y="432"/>
                  </a:cubicBezTo>
                  <a:cubicBezTo>
                    <a:pt x="8155" y="432"/>
                    <a:pt x="8144" y="415"/>
                    <a:pt x="8142" y="378"/>
                  </a:cubicBezTo>
                  <a:cubicBezTo>
                    <a:pt x="8142" y="337"/>
                    <a:pt x="8120" y="315"/>
                    <a:pt x="8102" y="315"/>
                  </a:cubicBezTo>
                  <a:cubicBezTo>
                    <a:pt x="8083" y="315"/>
                    <a:pt x="8083" y="337"/>
                    <a:pt x="8083" y="359"/>
                  </a:cubicBezTo>
                  <a:cubicBezTo>
                    <a:pt x="8094" y="380"/>
                    <a:pt x="8094" y="390"/>
                    <a:pt x="8086" y="390"/>
                  </a:cubicBezTo>
                  <a:cubicBezTo>
                    <a:pt x="8078" y="390"/>
                    <a:pt x="8062" y="380"/>
                    <a:pt x="8042" y="359"/>
                  </a:cubicBezTo>
                  <a:cubicBezTo>
                    <a:pt x="8010" y="325"/>
                    <a:pt x="7983" y="311"/>
                    <a:pt x="7957" y="311"/>
                  </a:cubicBezTo>
                  <a:cubicBezTo>
                    <a:pt x="7934" y="311"/>
                    <a:pt x="7911" y="322"/>
                    <a:pt x="7885" y="340"/>
                  </a:cubicBezTo>
                  <a:cubicBezTo>
                    <a:pt x="7845" y="363"/>
                    <a:pt x="7809" y="375"/>
                    <a:pt x="7793" y="375"/>
                  </a:cubicBezTo>
                  <a:cubicBezTo>
                    <a:pt x="7777" y="375"/>
                    <a:pt x="7778" y="365"/>
                    <a:pt x="7807" y="344"/>
                  </a:cubicBezTo>
                  <a:cubicBezTo>
                    <a:pt x="7829" y="318"/>
                    <a:pt x="7838" y="307"/>
                    <a:pt x="7834" y="307"/>
                  </a:cubicBezTo>
                  <a:cubicBezTo>
                    <a:pt x="7832" y="307"/>
                    <a:pt x="7823" y="313"/>
                    <a:pt x="7807" y="322"/>
                  </a:cubicBezTo>
                  <a:cubicBezTo>
                    <a:pt x="7766" y="325"/>
                    <a:pt x="7726" y="325"/>
                    <a:pt x="7707" y="325"/>
                  </a:cubicBezTo>
                  <a:cubicBezTo>
                    <a:pt x="7685" y="328"/>
                    <a:pt x="7669" y="347"/>
                    <a:pt x="7669" y="369"/>
                  </a:cubicBezTo>
                  <a:cubicBezTo>
                    <a:pt x="7656" y="342"/>
                    <a:pt x="7636" y="325"/>
                    <a:pt x="7614" y="325"/>
                  </a:cubicBezTo>
                  <a:cubicBezTo>
                    <a:pt x="7599" y="325"/>
                    <a:pt x="7584" y="332"/>
                    <a:pt x="7569" y="350"/>
                  </a:cubicBezTo>
                  <a:lnTo>
                    <a:pt x="7528" y="350"/>
                  </a:lnTo>
                  <a:cubicBezTo>
                    <a:pt x="7509" y="350"/>
                    <a:pt x="7509" y="350"/>
                    <a:pt x="7490" y="372"/>
                  </a:cubicBezTo>
                  <a:cubicBezTo>
                    <a:pt x="7485" y="378"/>
                    <a:pt x="7479" y="381"/>
                    <a:pt x="7473" y="381"/>
                  </a:cubicBezTo>
                  <a:cubicBezTo>
                    <a:pt x="7459" y="381"/>
                    <a:pt x="7444" y="366"/>
                    <a:pt x="7431" y="353"/>
                  </a:cubicBezTo>
                  <a:cubicBezTo>
                    <a:pt x="7415" y="337"/>
                    <a:pt x="7401" y="323"/>
                    <a:pt x="7394" y="323"/>
                  </a:cubicBezTo>
                  <a:cubicBezTo>
                    <a:pt x="7392" y="323"/>
                    <a:pt x="7390" y="326"/>
                    <a:pt x="7390" y="331"/>
                  </a:cubicBezTo>
                  <a:cubicBezTo>
                    <a:pt x="7390" y="353"/>
                    <a:pt x="7353" y="375"/>
                    <a:pt x="7334" y="397"/>
                  </a:cubicBezTo>
                  <a:cubicBezTo>
                    <a:pt x="7328" y="402"/>
                    <a:pt x="7323" y="405"/>
                    <a:pt x="7318" y="405"/>
                  </a:cubicBezTo>
                  <a:cubicBezTo>
                    <a:pt x="7306" y="405"/>
                    <a:pt x="7298" y="391"/>
                    <a:pt x="7312" y="375"/>
                  </a:cubicBezTo>
                  <a:cubicBezTo>
                    <a:pt x="7312" y="353"/>
                    <a:pt x="7312" y="353"/>
                    <a:pt x="7271" y="334"/>
                  </a:cubicBezTo>
                  <a:cubicBezTo>
                    <a:pt x="7252" y="334"/>
                    <a:pt x="7215" y="334"/>
                    <a:pt x="7215" y="356"/>
                  </a:cubicBezTo>
                  <a:cubicBezTo>
                    <a:pt x="7215" y="368"/>
                    <a:pt x="7181" y="374"/>
                    <a:pt x="7146" y="374"/>
                  </a:cubicBezTo>
                  <a:cubicBezTo>
                    <a:pt x="7116" y="374"/>
                    <a:pt x="7086" y="369"/>
                    <a:pt x="7077" y="359"/>
                  </a:cubicBezTo>
                  <a:lnTo>
                    <a:pt x="7036" y="359"/>
                  </a:lnTo>
                  <a:cubicBezTo>
                    <a:pt x="7017" y="359"/>
                    <a:pt x="6998" y="381"/>
                    <a:pt x="6977" y="381"/>
                  </a:cubicBezTo>
                  <a:cubicBezTo>
                    <a:pt x="6961" y="384"/>
                    <a:pt x="6948" y="391"/>
                    <a:pt x="6939" y="403"/>
                  </a:cubicBezTo>
                  <a:cubicBezTo>
                    <a:pt x="6934" y="403"/>
                    <a:pt x="6929" y="403"/>
                    <a:pt x="6925" y="403"/>
                  </a:cubicBezTo>
                  <a:cubicBezTo>
                    <a:pt x="6910" y="403"/>
                    <a:pt x="6898" y="401"/>
                    <a:pt x="6898" y="384"/>
                  </a:cubicBezTo>
                  <a:cubicBezTo>
                    <a:pt x="6889" y="405"/>
                    <a:pt x="6884" y="415"/>
                    <a:pt x="6879" y="415"/>
                  </a:cubicBezTo>
                  <a:cubicBezTo>
                    <a:pt x="6874" y="415"/>
                    <a:pt x="6868" y="405"/>
                    <a:pt x="6857" y="384"/>
                  </a:cubicBezTo>
                  <a:cubicBezTo>
                    <a:pt x="6857" y="364"/>
                    <a:pt x="6857" y="354"/>
                    <a:pt x="6855" y="354"/>
                  </a:cubicBezTo>
                  <a:cubicBezTo>
                    <a:pt x="6853" y="354"/>
                    <a:pt x="6848" y="364"/>
                    <a:pt x="6839" y="384"/>
                  </a:cubicBezTo>
                  <a:cubicBezTo>
                    <a:pt x="6829" y="396"/>
                    <a:pt x="6824" y="401"/>
                    <a:pt x="6819" y="401"/>
                  </a:cubicBezTo>
                  <a:cubicBezTo>
                    <a:pt x="6815" y="401"/>
                    <a:pt x="6810" y="396"/>
                    <a:pt x="6801" y="387"/>
                  </a:cubicBezTo>
                  <a:cubicBezTo>
                    <a:pt x="6799" y="376"/>
                    <a:pt x="6794" y="371"/>
                    <a:pt x="6789" y="371"/>
                  </a:cubicBezTo>
                  <a:cubicBezTo>
                    <a:pt x="6784" y="371"/>
                    <a:pt x="6779" y="376"/>
                    <a:pt x="6779" y="387"/>
                  </a:cubicBezTo>
                  <a:cubicBezTo>
                    <a:pt x="6767" y="413"/>
                    <a:pt x="6741" y="431"/>
                    <a:pt x="6722" y="431"/>
                  </a:cubicBezTo>
                  <a:cubicBezTo>
                    <a:pt x="6711" y="431"/>
                    <a:pt x="6702" y="425"/>
                    <a:pt x="6701" y="409"/>
                  </a:cubicBezTo>
                  <a:cubicBezTo>
                    <a:pt x="6685" y="412"/>
                    <a:pt x="6673" y="419"/>
                    <a:pt x="6663" y="431"/>
                  </a:cubicBezTo>
                  <a:cubicBezTo>
                    <a:pt x="6654" y="452"/>
                    <a:pt x="6649" y="462"/>
                    <a:pt x="6647" y="462"/>
                  </a:cubicBezTo>
                  <a:cubicBezTo>
                    <a:pt x="6644" y="462"/>
                    <a:pt x="6644" y="452"/>
                    <a:pt x="6644" y="431"/>
                  </a:cubicBezTo>
                  <a:cubicBezTo>
                    <a:pt x="6633" y="411"/>
                    <a:pt x="6623" y="401"/>
                    <a:pt x="6613" y="401"/>
                  </a:cubicBezTo>
                  <a:cubicBezTo>
                    <a:pt x="6604" y="401"/>
                    <a:pt x="6594" y="411"/>
                    <a:pt x="6585" y="431"/>
                  </a:cubicBezTo>
                  <a:cubicBezTo>
                    <a:pt x="6578" y="438"/>
                    <a:pt x="6570" y="441"/>
                    <a:pt x="6562" y="441"/>
                  </a:cubicBezTo>
                  <a:cubicBezTo>
                    <a:pt x="6555" y="441"/>
                    <a:pt x="6548" y="439"/>
                    <a:pt x="6544" y="434"/>
                  </a:cubicBezTo>
                  <a:cubicBezTo>
                    <a:pt x="6523" y="423"/>
                    <a:pt x="6481" y="414"/>
                    <a:pt x="6448" y="414"/>
                  </a:cubicBezTo>
                  <a:cubicBezTo>
                    <a:pt x="6419" y="414"/>
                    <a:pt x="6397" y="421"/>
                    <a:pt x="6406" y="441"/>
                  </a:cubicBezTo>
                  <a:lnTo>
                    <a:pt x="6369" y="444"/>
                  </a:lnTo>
                  <a:cubicBezTo>
                    <a:pt x="6349" y="435"/>
                    <a:pt x="6334" y="430"/>
                    <a:pt x="6323" y="430"/>
                  </a:cubicBezTo>
                  <a:cubicBezTo>
                    <a:pt x="6310" y="430"/>
                    <a:pt x="6300" y="436"/>
                    <a:pt x="6290" y="447"/>
                  </a:cubicBezTo>
                  <a:lnTo>
                    <a:pt x="6271" y="469"/>
                  </a:lnTo>
                  <a:cubicBezTo>
                    <a:pt x="6268" y="450"/>
                    <a:pt x="6253" y="431"/>
                    <a:pt x="6231" y="431"/>
                  </a:cubicBezTo>
                  <a:cubicBezTo>
                    <a:pt x="6212" y="431"/>
                    <a:pt x="6212" y="431"/>
                    <a:pt x="6212" y="453"/>
                  </a:cubicBezTo>
                  <a:cubicBezTo>
                    <a:pt x="6234" y="472"/>
                    <a:pt x="6215" y="475"/>
                    <a:pt x="6193" y="475"/>
                  </a:cubicBezTo>
                  <a:cubicBezTo>
                    <a:pt x="6171" y="475"/>
                    <a:pt x="6155" y="456"/>
                    <a:pt x="6152" y="438"/>
                  </a:cubicBezTo>
                  <a:lnTo>
                    <a:pt x="6134" y="438"/>
                  </a:lnTo>
                  <a:cubicBezTo>
                    <a:pt x="6135" y="462"/>
                    <a:pt x="6129" y="473"/>
                    <a:pt x="6124" y="473"/>
                  </a:cubicBezTo>
                  <a:cubicBezTo>
                    <a:pt x="6120" y="473"/>
                    <a:pt x="6116" y="468"/>
                    <a:pt x="6115" y="459"/>
                  </a:cubicBezTo>
                  <a:cubicBezTo>
                    <a:pt x="6102" y="446"/>
                    <a:pt x="6082" y="440"/>
                    <a:pt x="6065" y="440"/>
                  </a:cubicBezTo>
                  <a:cubicBezTo>
                    <a:pt x="6062" y="440"/>
                    <a:pt x="6058" y="440"/>
                    <a:pt x="6055" y="441"/>
                  </a:cubicBezTo>
                  <a:lnTo>
                    <a:pt x="6052" y="422"/>
                  </a:lnTo>
                  <a:cubicBezTo>
                    <a:pt x="6046" y="417"/>
                    <a:pt x="6042" y="415"/>
                    <a:pt x="6039" y="415"/>
                  </a:cubicBezTo>
                  <a:cubicBezTo>
                    <a:pt x="6032" y="415"/>
                    <a:pt x="6033" y="430"/>
                    <a:pt x="6033" y="444"/>
                  </a:cubicBezTo>
                  <a:lnTo>
                    <a:pt x="5996" y="450"/>
                  </a:lnTo>
                  <a:cubicBezTo>
                    <a:pt x="5977" y="453"/>
                    <a:pt x="5958" y="456"/>
                    <a:pt x="5980" y="472"/>
                  </a:cubicBezTo>
                  <a:cubicBezTo>
                    <a:pt x="5980" y="494"/>
                    <a:pt x="5983" y="516"/>
                    <a:pt x="5964" y="519"/>
                  </a:cubicBezTo>
                  <a:cubicBezTo>
                    <a:pt x="5961" y="499"/>
                    <a:pt x="5958" y="478"/>
                    <a:pt x="5943" y="478"/>
                  </a:cubicBezTo>
                  <a:cubicBezTo>
                    <a:pt x="5942" y="478"/>
                    <a:pt x="5940" y="478"/>
                    <a:pt x="5939" y="478"/>
                  </a:cubicBezTo>
                  <a:cubicBezTo>
                    <a:pt x="5938" y="479"/>
                    <a:pt x="5936" y="479"/>
                    <a:pt x="5935" y="479"/>
                  </a:cubicBezTo>
                  <a:cubicBezTo>
                    <a:pt x="5920" y="479"/>
                    <a:pt x="5917" y="463"/>
                    <a:pt x="5917" y="463"/>
                  </a:cubicBezTo>
                  <a:cubicBezTo>
                    <a:pt x="5923" y="445"/>
                    <a:pt x="5917" y="439"/>
                    <a:pt x="5905" y="439"/>
                  </a:cubicBezTo>
                  <a:cubicBezTo>
                    <a:pt x="5886" y="439"/>
                    <a:pt x="5851" y="458"/>
                    <a:pt x="5839" y="472"/>
                  </a:cubicBezTo>
                  <a:cubicBezTo>
                    <a:pt x="5822" y="497"/>
                    <a:pt x="5809" y="510"/>
                    <a:pt x="5799" y="510"/>
                  </a:cubicBezTo>
                  <a:cubicBezTo>
                    <a:pt x="5791" y="510"/>
                    <a:pt x="5785" y="500"/>
                    <a:pt x="5783" y="481"/>
                  </a:cubicBezTo>
                  <a:cubicBezTo>
                    <a:pt x="5781" y="471"/>
                    <a:pt x="5777" y="466"/>
                    <a:pt x="5773" y="466"/>
                  </a:cubicBezTo>
                  <a:cubicBezTo>
                    <a:pt x="5760" y="466"/>
                    <a:pt x="5739" y="504"/>
                    <a:pt x="5732" y="550"/>
                  </a:cubicBezTo>
                  <a:lnTo>
                    <a:pt x="5726" y="616"/>
                  </a:lnTo>
                  <a:lnTo>
                    <a:pt x="5714" y="554"/>
                  </a:lnTo>
                  <a:cubicBezTo>
                    <a:pt x="5696" y="510"/>
                    <a:pt x="5688" y="491"/>
                    <a:pt x="5676" y="491"/>
                  </a:cubicBezTo>
                  <a:cubicBezTo>
                    <a:pt x="5666" y="491"/>
                    <a:pt x="5653" y="503"/>
                    <a:pt x="5629" y="525"/>
                  </a:cubicBezTo>
                  <a:cubicBezTo>
                    <a:pt x="5611" y="539"/>
                    <a:pt x="5602" y="545"/>
                    <a:pt x="5597" y="545"/>
                  </a:cubicBezTo>
                  <a:cubicBezTo>
                    <a:pt x="5594" y="545"/>
                    <a:pt x="5593" y="540"/>
                    <a:pt x="5591" y="532"/>
                  </a:cubicBezTo>
                  <a:cubicBezTo>
                    <a:pt x="5590" y="521"/>
                    <a:pt x="5584" y="516"/>
                    <a:pt x="5572" y="516"/>
                  </a:cubicBezTo>
                  <a:cubicBezTo>
                    <a:pt x="5559" y="516"/>
                    <a:pt x="5540" y="521"/>
                    <a:pt x="5510" y="528"/>
                  </a:cubicBezTo>
                  <a:cubicBezTo>
                    <a:pt x="5453" y="541"/>
                    <a:pt x="5435" y="544"/>
                    <a:pt x="5438" y="566"/>
                  </a:cubicBezTo>
                  <a:lnTo>
                    <a:pt x="5400" y="575"/>
                  </a:lnTo>
                  <a:cubicBezTo>
                    <a:pt x="5391" y="563"/>
                    <a:pt x="5381" y="558"/>
                    <a:pt x="5372" y="558"/>
                  </a:cubicBezTo>
                  <a:cubicBezTo>
                    <a:pt x="5356" y="558"/>
                    <a:pt x="5347" y="579"/>
                    <a:pt x="5366" y="604"/>
                  </a:cubicBezTo>
                  <a:lnTo>
                    <a:pt x="5328" y="613"/>
                  </a:lnTo>
                  <a:lnTo>
                    <a:pt x="5325" y="591"/>
                  </a:lnTo>
                  <a:cubicBezTo>
                    <a:pt x="5323" y="584"/>
                    <a:pt x="5316" y="581"/>
                    <a:pt x="5302" y="581"/>
                  </a:cubicBezTo>
                  <a:cubicBezTo>
                    <a:pt x="5277" y="581"/>
                    <a:pt x="5226" y="592"/>
                    <a:pt x="5128" y="616"/>
                  </a:cubicBezTo>
                  <a:cubicBezTo>
                    <a:pt x="4958" y="669"/>
                    <a:pt x="4940" y="676"/>
                    <a:pt x="4952" y="716"/>
                  </a:cubicBezTo>
                  <a:cubicBezTo>
                    <a:pt x="4950" y="741"/>
                    <a:pt x="4944" y="754"/>
                    <a:pt x="4936" y="754"/>
                  </a:cubicBezTo>
                  <a:cubicBezTo>
                    <a:pt x="4930" y="754"/>
                    <a:pt x="4923" y="746"/>
                    <a:pt x="4918" y="729"/>
                  </a:cubicBezTo>
                  <a:cubicBezTo>
                    <a:pt x="4913" y="715"/>
                    <a:pt x="4901" y="704"/>
                    <a:pt x="4895" y="704"/>
                  </a:cubicBezTo>
                  <a:cubicBezTo>
                    <a:pt x="4892" y="704"/>
                    <a:pt x="4890" y="707"/>
                    <a:pt x="4893" y="713"/>
                  </a:cubicBezTo>
                  <a:cubicBezTo>
                    <a:pt x="4883" y="716"/>
                    <a:pt x="4873" y="718"/>
                    <a:pt x="4863" y="718"/>
                  </a:cubicBezTo>
                  <a:cubicBezTo>
                    <a:pt x="4852" y="718"/>
                    <a:pt x="4840" y="715"/>
                    <a:pt x="4830" y="710"/>
                  </a:cubicBezTo>
                  <a:cubicBezTo>
                    <a:pt x="4812" y="706"/>
                    <a:pt x="4798" y="704"/>
                    <a:pt x="4786" y="704"/>
                  </a:cubicBezTo>
                  <a:cubicBezTo>
                    <a:pt x="4753" y="704"/>
                    <a:pt x="4748" y="721"/>
                    <a:pt x="4755" y="735"/>
                  </a:cubicBezTo>
                  <a:cubicBezTo>
                    <a:pt x="4769" y="751"/>
                    <a:pt x="4771" y="756"/>
                    <a:pt x="4768" y="756"/>
                  </a:cubicBezTo>
                  <a:cubicBezTo>
                    <a:pt x="4763" y="756"/>
                    <a:pt x="4750" y="748"/>
                    <a:pt x="4736" y="742"/>
                  </a:cubicBezTo>
                  <a:cubicBezTo>
                    <a:pt x="4718" y="734"/>
                    <a:pt x="4701" y="724"/>
                    <a:pt x="4694" y="724"/>
                  </a:cubicBezTo>
                  <a:cubicBezTo>
                    <a:pt x="4690" y="724"/>
                    <a:pt x="4689" y="727"/>
                    <a:pt x="4692" y="735"/>
                  </a:cubicBezTo>
                  <a:cubicBezTo>
                    <a:pt x="4682" y="755"/>
                    <a:pt x="4620" y="798"/>
                    <a:pt x="4585" y="798"/>
                  </a:cubicBezTo>
                  <a:cubicBezTo>
                    <a:pt x="4575" y="798"/>
                    <a:pt x="4567" y="795"/>
                    <a:pt x="4563" y="785"/>
                  </a:cubicBezTo>
                  <a:lnTo>
                    <a:pt x="4526" y="801"/>
                  </a:lnTo>
                  <a:cubicBezTo>
                    <a:pt x="4535" y="820"/>
                    <a:pt x="4498" y="836"/>
                    <a:pt x="4460" y="851"/>
                  </a:cubicBezTo>
                  <a:cubicBezTo>
                    <a:pt x="4441" y="860"/>
                    <a:pt x="4426" y="866"/>
                    <a:pt x="4415" y="866"/>
                  </a:cubicBezTo>
                  <a:cubicBezTo>
                    <a:pt x="4407" y="866"/>
                    <a:pt x="4401" y="863"/>
                    <a:pt x="4397" y="854"/>
                  </a:cubicBezTo>
                  <a:cubicBezTo>
                    <a:pt x="4401" y="843"/>
                    <a:pt x="4401" y="838"/>
                    <a:pt x="4397" y="838"/>
                  </a:cubicBezTo>
                  <a:cubicBezTo>
                    <a:pt x="4392" y="838"/>
                    <a:pt x="4379" y="849"/>
                    <a:pt x="4360" y="870"/>
                  </a:cubicBezTo>
                  <a:cubicBezTo>
                    <a:pt x="4344" y="876"/>
                    <a:pt x="4341" y="923"/>
                    <a:pt x="4322" y="930"/>
                  </a:cubicBezTo>
                  <a:cubicBezTo>
                    <a:pt x="4332" y="948"/>
                    <a:pt x="4322" y="973"/>
                    <a:pt x="4307" y="983"/>
                  </a:cubicBezTo>
                  <a:lnTo>
                    <a:pt x="4297" y="964"/>
                  </a:lnTo>
                  <a:lnTo>
                    <a:pt x="4278" y="926"/>
                  </a:lnTo>
                  <a:cubicBezTo>
                    <a:pt x="4263" y="936"/>
                    <a:pt x="4244" y="945"/>
                    <a:pt x="4253" y="964"/>
                  </a:cubicBezTo>
                  <a:cubicBezTo>
                    <a:pt x="4244" y="960"/>
                    <a:pt x="4237" y="958"/>
                    <a:pt x="4229" y="958"/>
                  </a:cubicBezTo>
                  <a:cubicBezTo>
                    <a:pt x="4213" y="958"/>
                    <a:pt x="4199" y="967"/>
                    <a:pt x="4175" y="980"/>
                  </a:cubicBezTo>
                  <a:cubicBezTo>
                    <a:pt x="4137" y="999"/>
                    <a:pt x="4103" y="1014"/>
                    <a:pt x="4097" y="1042"/>
                  </a:cubicBezTo>
                  <a:cubicBezTo>
                    <a:pt x="4089" y="1037"/>
                    <a:pt x="4079" y="1035"/>
                    <a:pt x="4068" y="1035"/>
                  </a:cubicBezTo>
                  <a:cubicBezTo>
                    <a:pt x="4022" y="1035"/>
                    <a:pt x="3953" y="1076"/>
                    <a:pt x="3956" y="1111"/>
                  </a:cubicBezTo>
                  <a:cubicBezTo>
                    <a:pt x="3962" y="1125"/>
                    <a:pt x="3956" y="1134"/>
                    <a:pt x="3941" y="1134"/>
                  </a:cubicBezTo>
                  <a:cubicBezTo>
                    <a:pt x="3935" y="1134"/>
                    <a:pt x="3929" y="1133"/>
                    <a:pt x="3921" y="1130"/>
                  </a:cubicBezTo>
                  <a:cubicBezTo>
                    <a:pt x="3911" y="1127"/>
                    <a:pt x="3904" y="1125"/>
                    <a:pt x="3900" y="1125"/>
                  </a:cubicBezTo>
                  <a:cubicBezTo>
                    <a:pt x="3892" y="1125"/>
                    <a:pt x="3891" y="1131"/>
                    <a:pt x="3887" y="1149"/>
                  </a:cubicBezTo>
                  <a:cubicBezTo>
                    <a:pt x="3883" y="1164"/>
                    <a:pt x="3873" y="1169"/>
                    <a:pt x="3860" y="1169"/>
                  </a:cubicBezTo>
                  <a:cubicBezTo>
                    <a:pt x="3850" y="1169"/>
                    <a:pt x="3837" y="1166"/>
                    <a:pt x="3824" y="1161"/>
                  </a:cubicBezTo>
                  <a:cubicBezTo>
                    <a:pt x="3809" y="1151"/>
                    <a:pt x="3797" y="1147"/>
                    <a:pt x="3789" y="1147"/>
                  </a:cubicBezTo>
                  <a:cubicBezTo>
                    <a:pt x="3775" y="1147"/>
                    <a:pt x="3768" y="1157"/>
                    <a:pt x="3764" y="1174"/>
                  </a:cubicBezTo>
                  <a:cubicBezTo>
                    <a:pt x="3746" y="1202"/>
                    <a:pt x="3721" y="1227"/>
                    <a:pt x="3689" y="1243"/>
                  </a:cubicBezTo>
                  <a:cubicBezTo>
                    <a:pt x="3667" y="1281"/>
                    <a:pt x="3652" y="1293"/>
                    <a:pt x="3680" y="1299"/>
                  </a:cubicBezTo>
                  <a:cubicBezTo>
                    <a:pt x="3686" y="1315"/>
                    <a:pt x="3686" y="1331"/>
                    <a:pt x="3683" y="1346"/>
                  </a:cubicBezTo>
                  <a:cubicBezTo>
                    <a:pt x="3673" y="1363"/>
                    <a:pt x="3666" y="1369"/>
                    <a:pt x="3662" y="1369"/>
                  </a:cubicBezTo>
                  <a:cubicBezTo>
                    <a:pt x="3658" y="1369"/>
                    <a:pt x="3659" y="1361"/>
                    <a:pt x="3667" y="1356"/>
                  </a:cubicBezTo>
                  <a:cubicBezTo>
                    <a:pt x="3689" y="1318"/>
                    <a:pt x="3673" y="1328"/>
                    <a:pt x="3645" y="1321"/>
                  </a:cubicBezTo>
                  <a:cubicBezTo>
                    <a:pt x="3641" y="1321"/>
                    <a:pt x="3636" y="1321"/>
                    <a:pt x="3632" y="1321"/>
                  </a:cubicBezTo>
                  <a:cubicBezTo>
                    <a:pt x="3608" y="1321"/>
                    <a:pt x="3585" y="1327"/>
                    <a:pt x="3567" y="1343"/>
                  </a:cubicBezTo>
                  <a:cubicBezTo>
                    <a:pt x="3551" y="1353"/>
                    <a:pt x="3517" y="1371"/>
                    <a:pt x="3501" y="1384"/>
                  </a:cubicBezTo>
                  <a:cubicBezTo>
                    <a:pt x="3442" y="1403"/>
                    <a:pt x="3426" y="1415"/>
                    <a:pt x="3438" y="1431"/>
                  </a:cubicBezTo>
                  <a:cubicBezTo>
                    <a:pt x="3452" y="1452"/>
                    <a:pt x="3457" y="1460"/>
                    <a:pt x="3456" y="1460"/>
                  </a:cubicBezTo>
                  <a:cubicBezTo>
                    <a:pt x="3456" y="1460"/>
                    <a:pt x="3453" y="1456"/>
                    <a:pt x="3448" y="1450"/>
                  </a:cubicBezTo>
                  <a:cubicBezTo>
                    <a:pt x="3445" y="1448"/>
                    <a:pt x="3440" y="1447"/>
                    <a:pt x="3435" y="1447"/>
                  </a:cubicBezTo>
                  <a:cubicBezTo>
                    <a:pt x="3380" y="1447"/>
                    <a:pt x="3233" y="1557"/>
                    <a:pt x="3244" y="1597"/>
                  </a:cubicBezTo>
                  <a:lnTo>
                    <a:pt x="3232" y="1581"/>
                  </a:lnTo>
                  <a:cubicBezTo>
                    <a:pt x="3226" y="1575"/>
                    <a:pt x="3221" y="1572"/>
                    <a:pt x="3215" y="1572"/>
                  </a:cubicBezTo>
                  <a:cubicBezTo>
                    <a:pt x="3203" y="1572"/>
                    <a:pt x="3190" y="1583"/>
                    <a:pt x="3169" y="1597"/>
                  </a:cubicBezTo>
                  <a:cubicBezTo>
                    <a:pt x="3153" y="1610"/>
                    <a:pt x="3106" y="1679"/>
                    <a:pt x="3062" y="1716"/>
                  </a:cubicBezTo>
                  <a:cubicBezTo>
                    <a:pt x="3000" y="1766"/>
                    <a:pt x="2956" y="1804"/>
                    <a:pt x="2968" y="1820"/>
                  </a:cubicBezTo>
                  <a:cubicBezTo>
                    <a:pt x="2962" y="1825"/>
                    <a:pt x="2959" y="1829"/>
                    <a:pt x="2956" y="1829"/>
                  </a:cubicBezTo>
                  <a:cubicBezTo>
                    <a:pt x="2952" y="1829"/>
                    <a:pt x="2948" y="1825"/>
                    <a:pt x="2940" y="1816"/>
                  </a:cubicBezTo>
                  <a:cubicBezTo>
                    <a:pt x="2942" y="1804"/>
                    <a:pt x="2939" y="1799"/>
                    <a:pt x="2935" y="1799"/>
                  </a:cubicBezTo>
                  <a:cubicBezTo>
                    <a:pt x="2929" y="1799"/>
                    <a:pt x="2921" y="1806"/>
                    <a:pt x="2912" y="1813"/>
                  </a:cubicBezTo>
                  <a:cubicBezTo>
                    <a:pt x="2896" y="1826"/>
                    <a:pt x="2912" y="1842"/>
                    <a:pt x="2925" y="1857"/>
                  </a:cubicBezTo>
                  <a:cubicBezTo>
                    <a:pt x="2940" y="1873"/>
                    <a:pt x="2925" y="1885"/>
                    <a:pt x="2881" y="1895"/>
                  </a:cubicBezTo>
                  <a:cubicBezTo>
                    <a:pt x="2827" y="1910"/>
                    <a:pt x="2787" y="1951"/>
                    <a:pt x="2765" y="2001"/>
                  </a:cubicBezTo>
                  <a:cubicBezTo>
                    <a:pt x="2756" y="2012"/>
                    <a:pt x="2746" y="2021"/>
                    <a:pt x="2737" y="2021"/>
                  </a:cubicBezTo>
                  <a:cubicBezTo>
                    <a:pt x="2732" y="2021"/>
                    <a:pt x="2728" y="2019"/>
                    <a:pt x="2724" y="2014"/>
                  </a:cubicBezTo>
                  <a:cubicBezTo>
                    <a:pt x="2722" y="2014"/>
                    <a:pt x="2720" y="2014"/>
                    <a:pt x="2719" y="2014"/>
                  </a:cubicBezTo>
                  <a:cubicBezTo>
                    <a:pt x="2680" y="2014"/>
                    <a:pt x="2649" y="2047"/>
                    <a:pt x="2655" y="2083"/>
                  </a:cubicBezTo>
                  <a:cubicBezTo>
                    <a:pt x="2647" y="2091"/>
                    <a:pt x="2643" y="2095"/>
                    <a:pt x="2639" y="2095"/>
                  </a:cubicBezTo>
                  <a:cubicBezTo>
                    <a:pt x="2635" y="2095"/>
                    <a:pt x="2632" y="2091"/>
                    <a:pt x="2624" y="2083"/>
                  </a:cubicBezTo>
                  <a:cubicBezTo>
                    <a:pt x="2612" y="2083"/>
                    <a:pt x="2602" y="2080"/>
                    <a:pt x="2596" y="2080"/>
                  </a:cubicBezTo>
                  <a:cubicBezTo>
                    <a:pt x="2588" y="2080"/>
                    <a:pt x="2586" y="2085"/>
                    <a:pt x="2595" y="2111"/>
                  </a:cubicBezTo>
                  <a:cubicBezTo>
                    <a:pt x="2580" y="2158"/>
                    <a:pt x="2545" y="2192"/>
                    <a:pt x="2498" y="2208"/>
                  </a:cubicBezTo>
                  <a:cubicBezTo>
                    <a:pt x="2486" y="2224"/>
                    <a:pt x="2473" y="2236"/>
                    <a:pt x="2486" y="2252"/>
                  </a:cubicBezTo>
                  <a:cubicBezTo>
                    <a:pt x="2491" y="2256"/>
                    <a:pt x="2496" y="2261"/>
                    <a:pt x="2500" y="2264"/>
                  </a:cubicBezTo>
                  <a:lnTo>
                    <a:pt x="2500" y="2264"/>
                  </a:lnTo>
                  <a:cubicBezTo>
                    <a:pt x="2487" y="2260"/>
                    <a:pt x="2477" y="2257"/>
                    <a:pt x="2472" y="2257"/>
                  </a:cubicBezTo>
                  <a:cubicBezTo>
                    <a:pt x="2461" y="2257"/>
                    <a:pt x="2464" y="2267"/>
                    <a:pt x="2476" y="2296"/>
                  </a:cubicBezTo>
                  <a:cubicBezTo>
                    <a:pt x="2488" y="2305"/>
                    <a:pt x="2484" y="2316"/>
                    <a:pt x="2475" y="2316"/>
                  </a:cubicBezTo>
                  <a:cubicBezTo>
                    <a:pt x="2472" y="2316"/>
                    <a:pt x="2468" y="2315"/>
                    <a:pt x="2464" y="2312"/>
                  </a:cubicBezTo>
                  <a:cubicBezTo>
                    <a:pt x="2448" y="2312"/>
                    <a:pt x="2436" y="2315"/>
                    <a:pt x="2423" y="2327"/>
                  </a:cubicBezTo>
                  <a:cubicBezTo>
                    <a:pt x="2385" y="2387"/>
                    <a:pt x="2345" y="2446"/>
                    <a:pt x="2298" y="2503"/>
                  </a:cubicBezTo>
                  <a:cubicBezTo>
                    <a:pt x="2194" y="2622"/>
                    <a:pt x="2166" y="2675"/>
                    <a:pt x="2182" y="2684"/>
                  </a:cubicBezTo>
                  <a:cubicBezTo>
                    <a:pt x="2185" y="2713"/>
                    <a:pt x="2185" y="2713"/>
                    <a:pt x="2157" y="2716"/>
                  </a:cubicBezTo>
                  <a:cubicBezTo>
                    <a:pt x="2138" y="2719"/>
                    <a:pt x="2116" y="2732"/>
                    <a:pt x="2107" y="2753"/>
                  </a:cubicBezTo>
                  <a:cubicBezTo>
                    <a:pt x="2097" y="2765"/>
                    <a:pt x="2090" y="2777"/>
                    <a:pt x="2079" y="2777"/>
                  </a:cubicBezTo>
                  <a:cubicBezTo>
                    <a:pt x="2075" y="2777"/>
                    <a:pt x="2071" y="2775"/>
                    <a:pt x="2066" y="2772"/>
                  </a:cubicBezTo>
                  <a:lnTo>
                    <a:pt x="2066" y="2772"/>
                  </a:lnTo>
                  <a:cubicBezTo>
                    <a:pt x="2072" y="2800"/>
                    <a:pt x="2072" y="2800"/>
                    <a:pt x="2060" y="2816"/>
                  </a:cubicBezTo>
                  <a:cubicBezTo>
                    <a:pt x="2056" y="2813"/>
                    <a:pt x="2052" y="2812"/>
                    <a:pt x="2049" y="2812"/>
                  </a:cubicBezTo>
                  <a:cubicBezTo>
                    <a:pt x="2039" y="2812"/>
                    <a:pt x="2033" y="2826"/>
                    <a:pt x="2038" y="2847"/>
                  </a:cubicBezTo>
                  <a:cubicBezTo>
                    <a:pt x="2050" y="2870"/>
                    <a:pt x="2055" y="2880"/>
                    <a:pt x="2052" y="2880"/>
                  </a:cubicBezTo>
                  <a:cubicBezTo>
                    <a:pt x="2049" y="2880"/>
                    <a:pt x="2040" y="2874"/>
                    <a:pt x="2025" y="2863"/>
                  </a:cubicBezTo>
                  <a:cubicBezTo>
                    <a:pt x="2023" y="2861"/>
                    <a:pt x="2020" y="2861"/>
                    <a:pt x="2016" y="2861"/>
                  </a:cubicBezTo>
                  <a:cubicBezTo>
                    <a:pt x="1998" y="2861"/>
                    <a:pt x="1967" y="2883"/>
                    <a:pt x="1979" y="2883"/>
                  </a:cubicBezTo>
                  <a:cubicBezTo>
                    <a:pt x="1980" y="2883"/>
                    <a:pt x="1982" y="2882"/>
                    <a:pt x="1984" y="2882"/>
                  </a:cubicBezTo>
                  <a:lnTo>
                    <a:pt x="1984" y="2882"/>
                  </a:lnTo>
                  <a:cubicBezTo>
                    <a:pt x="2003" y="2894"/>
                    <a:pt x="1978" y="2926"/>
                    <a:pt x="1984" y="2954"/>
                  </a:cubicBezTo>
                  <a:cubicBezTo>
                    <a:pt x="1974" y="2966"/>
                    <a:pt x="1968" y="2979"/>
                    <a:pt x="1957" y="2979"/>
                  </a:cubicBezTo>
                  <a:cubicBezTo>
                    <a:pt x="1954" y="2979"/>
                    <a:pt x="1951" y="2978"/>
                    <a:pt x="1947" y="2976"/>
                  </a:cubicBezTo>
                  <a:cubicBezTo>
                    <a:pt x="1919" y="2979"/>
                    <a:pt x="1884" y="3076"/>
                    <a:pt x="1893" y="3104"/>
                  </a:cubicBezTo>
                  <a:cubicBezTo>
                    <a:pt x="1906" y="3112"/>
                    <a:pt x="1903" y="3123"/>
                    <a:pt x="1892" y="3123"/>
                  </a:cubicBezTo>
                  <a:cubicBezTo>
                    <a:pt x="1889" y="3123"/>
                    <a:pt x="1885" y="3122"/>
                    <a:pt x="1881" y="3120"/>
                  </a:cubicBezTo>
                  <a:cubicBezTo>
                    <a:pt x="1877" y="3117"/>
                    <a:pt x="1874" y="3116"/>
                    <a:pt x="1871" y="3116"/>
                  </a:cubicBezTo>
                  <a:cubicBezTo>
                    <a:pt x="1861" y="3116"/>
                    <a:pt x="1853" y="3130"/>
                    <a:pt x="1843" y="3142"/>
                  </a:cubicBezTo>
                  <a:cubicBezTo>
                    <a:pt x="1848" y="3155"/>
                    <a:pt x="1846" y="3159"/>
                    <a:pt x="1841" y="3159"/>
                  </a:cubicBezTo>
                  <a:cubicBezTo>
                    <a:pt x="1835" y="3159"/>
                    <a:pt x="1825" y="3153"/>
                    <a:pt x="1815" y="3148"/>
                  </a:cubicBezTo>
                  <a:cubicBezTo>
                    <a:pt x="1813" y="3139"/>
                    <a:pt x="1810" y="3134"/>
                    <a:pt x="1807" y="3134"/>
                  </a:cubicBezTo>
                  <a:cubicBezTo>
                    <a:pt x="1801" y="3134"/>
                    <a:pt x="1792" y="3150"/>
                    <a:pt x="1778" y="3170"/>
                  </a:cubicBezTo>
                  <a:cubicBezTo>
                    <a:pt x="1784" y="3198"/>
                    <a:pt x="1743" y="3267"/>
                    <a:pt x="1712" y="3318"/>
                  </a:cubicBezTo>
                  <a:cubicBezTo>
                    <a:pt x="1665" y="3402"/>
                    <a:pt x="1677" y="3430"/>
                    <a:pt x="1696" y="3487"/>
                  </a:cubicBezTo>
                  <a:lnTo>
                    <a:pt x="1724" y="3521"/>
                  </a:lnTo>
                  <a:lnTo>
                    <a:pt x="1687" y="3502"/>
                  </a:lnTo>
                  <a:cubicBezTo>
                    <a:pt x="1668" y="3496"/>
                    <a:pt x="1646" y="3493"/>
                    <a:pt x="1624" y="3490"/>
                  </a:cubicBezTo>
                  <a:lnTo>
                    <a:pt x="1624" y="3490"/>
                  </a:lnTo>
                  <a:cubicBezTo>
                    <a:pt x="1615" y="3509"/>
                    <a:pt x="1633" y="3518"/>
                    <a:pt x="1652" y="3527"/>
                  </a:cubicBezTo>
                  <a:cubicBezTo>
                    <a:pt x="1671" y="3537"/>
                    <a:pt x="1662" y="3556"/>
                    <a:pt x="1624" y="3581"/>
                  </a:cubicBezTo>
                  <a:cubicBezTo>
                    <a:pt x="1590" y="3606"/>
                    <a:pt x="1580" y="3625"/>
                    <a:pt x="1590" y="3650"/>
                  </a:cubicBezTo>
                  <a:cubicBezTo>
                    <a:pt x="1583" y="3672"/>
                    <a:pt x="1564" y="3687"/>
                    <a:pt x="1546" y="3694"/>
                  </a:cubicBezTo>
                  <a:cubicBezTo>
                    <a:pt x="1536" y="3712"/>
                    <a:pt x="1536" y="3712"/>
                    <a:pt x="1555" y="3719"/>
                  </a:cubicBezTo>
                  <a:cubicBezTo>
                    <a:pt x="1574" y="3728"/>
                    <a:pt x="1564" y="3747"/>
                    <a:pt x="1536" y="3756"/>
                  </a:cubicBezTo>
                  <a:cubicBezTo>
                    <a:pt x="1489" y="3756"/>
                    <a:pt x="1467" y="3810"/>
                    <a:pt x="1486" y="3819"/>
                  </a:cubicBezTo>
                  <a:cubicBezTo>
                    <a:pt x="1508" y="3828"/>
                    <a:pt x="1499" y="3844"/>
                    <a:pt x="1492" y="3863"/>
                  </a:cubicBezTo>
                  <a:cubicBezTo>
                    <a:pt x="1480" y="3882"/>
                    <a:pt x="1480" y="3907"/>
                    <a:pt x="1489" y="3925"/>
                  </a:cubicBezTo>
                  <a:cubicBezTo>
                    <a:pt x="1483" y="3944"/>
                    <a:pt x="1474" y="3963"/>
                    <a:pt x="1474" y="3963"/>
                  </a:cubicBezTo>
                  <a:cubicBezTo>
                    <a:pt x="1472" y="3967"/>
                    <a:pt x="1470" y="3969"/>
                    <a:pt x="1468" y="3969"/>
                  </a:cubicBezTo>
                  <a:cubicBezTo>
                    <a:pt x="1462" y="3969"/>
                    <a:pt x="1456" y="3949"/>
                    <a:pt x="1461" y="3935"/>
                  </a:cubicBezTo>
                  <a:lnTo>
                    <a:pt x="1461" y="3935"/>
                  </a:lnTo>
                  <a:lnTo>
                    <a:pt x="1436" y="3947"/>
                  </a:lnTo>
                  <a:cubicBezTo>
                    <a:pt x="1420" y="3982"/>
                    <a:pt x="1414" y="4001"/>
                    <a:pt x="1427" y="4026"/>
                  </a:cubicBezTo>
                  <a:cubicBezTo>
                    <a:pt x="1445" y="4046"/>
                    <a:pt x="1453" y="4055"/>
                    <a:pt x="1447" y="4055"/>
                  </a:cubicBezTo>
                  <a:cubicBezTo>
                    <a:pt x="1443" y="4055"/>
                    <a:pt x="1434" y="4051"/>
                    <a:pt x="1417" y="4045"/>
                  </a:cubicBezTo>
                  <a:cubicBezTo>
                    <a:pt x="1413" y="4043"/>
                    <a:pt x="1409" y="4043"/>
                    <a:pt x="1405" y="4043"/>
                  </a:cubicBezTo>
                  <a:cubicBezTo>
                    <a:pt x="1390" y="4043"/>
                    <a:pt x="1375" y="4053"/>
                    <a:pt x="1383" y="4073"/>
                  </a:cubicBezTo>
                  <a:cubicBezTo>
                    <a:pt x="1408" y="4101"/>
                    <a:pt x="1396" y="4112"/>
                    <a:pt x="1381" y="4112"/>
                  </a:cubicBezTo>
                  <a:cubicBezTo>
                    <a:pt x="1377" y="4112"/>
                    <a:pt x="1374" y="4112"/>
                    <a:pt x="1370" y="4110"/>
                  </a:cubicBezTo>
                  <a:cubicBezTo>
                    <a:pt x="1358" y="4097"/>
                    <a:pt x="1351" y="4090"/>
                    <a:pt x="1347" y="4090"/>
                  </a:cubicBezTo>
                  <a:cubicBezTo>
                    <a:pt x="1340" y="4090"/>
                    <a:pt x="1342" y="4111"/>
                    <a:pt x="1348" y="4164"/>
                  </a:cubicBezTo>
                  <a:cubicBezTo>
                    <a:pt x="1333" y="4201"/>
                    <a:pt x="1329" y="4283"/>
                    <a:pt x="1314" y="4339"/>
                  </a:cubicBezTo>
                  <a:cubicBezTo>
                    <a:pt x="1289" y="4414"/>
                    <a:pt x="1276" y="4452"/>
                    <a:pt x="1251" y="4464"/>
                  </a:cubicBezTo>
                  <a:cubicBezTo>
                    <a:pt x="1248" y="4464"/>
                    <a:pt x="1245" y="4463"/>
                    <a:pt x="1242" y="4462"/>
                  </a:cubicBezTo>
                  <a:lnTo>
                    <a:pt x="1242" y="4462"/>
                  </a:lnTo>
                  <a:cubicBezTo>
                    <a:pt x="1269" y="4475"/>
                    <a:pt x="1265" y="4495"/>
                    <a:pt x="1248" y="4546"/>
                  </a:cubicBezTo>
                  <a:cubicBezTo>
                    <a:pt x="1217" y="4577"/>
                    <a:pt x="1213" y="4624"/>
                    <a:pt x="1232" y="4665"/>
                  </a:cubicBezTo>
                  <a:cubicBezTo>
                    <a:pt x="1239" y="4643"/>
                    <a:pt x="1245" y="4624"/>
                    <a:pt x="1245" y="4624"/>
                  </a:cubicBezTo>
                  <a:cubicBezTo>
                    <a:pt x="1286" y="4637"/>
                    <a:pt x="1279" y="4656"/>
                    <a:pt x="1248" y="4687"/>
                  </a:cubicBezTo>
                  <a:cubicBezTo>
                    <a:pt x="1246" y="4698"/>
                    <a:pt x="1238" y="4701"/>
                    <a:pt x="1229" y="4701"/>
                  </a:cubicBezTo>
                  <a:cubicBezTo>
                    <a:pt x="1221" y="4701"/>
                    <a:pt x="1212" y="4699"/>
                    <a:pt x="1204" y="4696"/>
                  </a:cubicBezTo>
                  <a:cubicBezTo>
                    <a:pt x="1200" y="4695"/>
                    <a:pt x="1196" y="4695"/>
                    <a:pt x="1193" y="4695"/>
                  </a:cubicBezTo>
                  <a:cubicBezTo>
                    <a:pt x="1175" y="4695"/>
                    <a:pt x="1159" y="4706"/>
                    <a:pt x="1154" y="4725"/>
                  </a:cubicBezTo>
                  <a:cubicBezTo>
                    <a:pt x="1149" y="4739"/>
                    <a:pt x="1144" y="4754"/>
                    <a:pt x="1154" y="4754"/>
                  </a:cubicBezTo>
                  <a:cubicBezTo>
                    <a:pt x="1157" y="4754"/>
                    <a:pt x="1161" y="4753"/>
                    <a:pt x="1166" y="4750"/>
                  </a:cubicBezTo>
                  <a:cubicBezTo>
                    <a:pt x="1188" y="4753"/>
                    <a:pt x="1188" y="4753"/>
                    <a:pt x="1182" y="4772"/>
                  </a:cubicBezTo>
                  <a:cubicBezTo>
                    <a:pt x="1173" y="4794"/>
                    <a:pt x="1176" y="4815"/>
                    <a:pt x="1188" y="4834"/>
                  </a:cubicBezTo>
                  <a:cubicBezTo>
                    <a:pt x="1207" y="4841"/>
                    <a:pt x="1201" y="4859"/>
                    <a:pt x="1198" y="4878"/>
                  </a:cubicBezTo>
                  <a:cubicBezTo>
                    <a:pt x="1179" y="4891"/>
                    <a:pt x="1167" y="4909"/>
                    <a:pt x="1160" y="4931"/>
                  </a:cubicBezTo>
                  <a:lnTo>
                    <a:pt x="1160" y="4931"/>
                  </a:lnTo>
                  <a:cubicBezTo>
                    <a:pt x="1155" y="4929"/>
                    <a:pt x="1148" y="4927"/>
                    <a:pt x="1141" y="4925"/>
                  </a:cubicBezTo>
                  <a:cubicBezTo>
                    <a:pt x="1137" y="4924"/>
                    <a:pt x="1134" y="4924"/>
                    <a:pt x="1130" y="4924"/>
                  </a:cubicBezTo>
                  <a:cubicBezTo>
                    <a:pt x="1118" y="4924"/>
                    <a:pt x="1107" y="4928"/>
                    <a:pt x="1098" y="4935"/>
                  </a:cubicBezTo>
                  <a:cubicBezTo>
                    <a:pt x="1094" y="4944"/>
                    <a:pt x="1101" y="4957"/>
                    <a:pt x="1110" y="4957"/>
                  </a:cubicBezTo>
                  <a:cubicBezTo>
                    <a:pt x="1132" y="4963"/>
                    <a:pt x="1007" y="5420"/>
                    <a:pt x="991" y="5477"/>
                  </a:cubicBezTo>
                  <a:cubicBezTo>
                    <a:pt x="965" y="5508"/>
                    <a:pt x="950" y="5557"/>
                    <a:pt x="966" y="5557"/>
                  </a:cubicBezTo>
                  <a:cubicBezTo>
                    <a:pt x="968" y="5557"/>
                    <a:pt x="970" y="5556"/>
                    <a:pt x="972" y="5555"/>
                  </a:cubicBezTo>
                  <a:lnTo>
                    <a:pt x="972" y="5555"/>
                  </a:lnTo>
                  <a:cubicBezTo>
                    <a:pt x="991" y="5558"/>
                    <a:pt x="966" y="5655"/>
                    <a:pt x="935" y="5768"/>
                  </a:cubicBezTo>
                  <a:cubicBezTo>
                    <a:pt x="900" y="5903"/>
                    <a:pt x="872" y="5997"/>
                    <a:pt x="894" y="6003"/>
                  </a:cubicBezTo>
                  <a:lnTo>
                    <a:pt x="878" y="6060"/>
                  </a:lnTo>
                  <a:cubicBezTo>
                    <a:pt x="875" y="6094"/>
                    <a:pt x="872" y="6129"/>
                    <a:pt x="872" y="6160"/>
                  </a:cubicBezTo>
                  <a:cubicBezTo>
                    <a:pt x="883" y="6177"/>
                    <a:pt x="883" y="6192"/>
                    <a:pt x="878" y="6192"/>
                  </a:cubicBezTo>
                  <a:cubicBezTo>
                    <a:pt x="876" y="6192"/>
                    <a:pt x="873" y="6189"/>
                    <a:pt x="869" y="6182"/>
                  </a:cubicBezTo>
                  <a:cubicBezTo>
                    <a:pt x="858" y="6179"/>
                    <a:pt x="848" y="6176"/>
                    <a:pt x="839" y="6176"/>
                  </a:cubicBezTo>
                  <a:cubicBezTo>
                    <a:pt x="831" y="6176"/>
                    <a:pt x="825" y="6179"/>
                    <a:pt x="822" y="6188"/>
                  </a:cubicBezTo>
                  <a:cubicBezTo>
                    <a:pt x="812" y="6226"/>
                    <a:pt x="831" y="6232"/>
                    <a:pt x="853" y="6238"/>
                  </a:cubicBezTo>
                  <a:cubicBezTo>
                    <a:pt x="862" y="6241"/>
                    <a:pt x="869" y="6251"/>
                    <a:pt x="866" y="6263"/>
                  </a:cubicBezTo>
                  <a:cubicBezTo>
                    <a:pt x="864" y="6275"/>
                    <a:pt x="863" y="6280"/>
                    <a:pt x="857" y="6280"/>
                  </a:cubicBezTo>
                  <a:cubicBezTo>
                    <a:pt x="854" y="6280"/>
                    <a:pt x="849" y="6278"/>
                    <a:pt x="841" y="6276"/>
                  </a:cubicBezTo>
                  <a:lnTo>
                    <a:pt x="800" y="6266"/>
                  </a:lnTo>
                  <a:lnTo>
                    <a:pt x="797" y="6285"/>
                  </a:lnTo>
                  <a:cubicBezTo>
                    <a:pt x="806" y="6285"/>
                    <a:pt x="815" y="6298"/>
                    <a:pt x="812" y="6307"/>
                  </a:cubicBezTo>
                  <a:cubicBezTo>
                    <a:pt x="809" y="6318"/>
                    <a:pt x="807" y="6323"/>
                    <a:pt x="798" y="6323"/>
                  </a:cubicBezTo>
                  <a:cubicBezTo>
                    <a:pt x="792" y="6323"/>
                    <a:pt x="782" y="6320"/>
                    <a:pt x="765" y="6317"/>
                  </a:cubicBezTo>
                  <a:cubicBezTo>
                    <a:pt x="758" y="6315"/>
                    <a:pt x="752" y="6314"/>
                    <a:pt x="747" y="6314"/>
                  </a:cubicBezTo>
                  <a:cubicBezTo>
                    <a:pt x="725" y="6314"/>
                    <a:pt x="728" y="6331"/>
                    <a:pt x="756" y="6354"/>
                  </a:cubicBezTo>
                  <a:lnTo>
                    <a:pt x="765" y="6398"/>
                  </a:lnTo>
                  <a:cubicBezTo>
                    <a:pt x="718" y="6407"/>
                    <a:pt x="750" y="6454"/>
                    <a:pt x="765" y="6480"/>
                  </a:cubicBezTo>
                  <a:cubicBezTo>
                    <a:pt x="718" y="6489"/>
                    <a:pt x="715" y="6508"/>
                    <a:pt x="750" y="6536"/>
                  </a:cubicBezTo>
                  <a:cubicBezTo>
                    <a:pt x="768" y="6542"/>
                    <a:pt x="765" y="6561"/>
                    <a:pt x="740" y="6577"/>
                  </a:cubicBezTo>
                  <a:cubicBezTo>
                    <a:pt x="715" y="6589"/>
                    <a:pt x="709" y="6608"/>
                    <a:pt x="700" y="6646"/>
                  </a:cubicBezTo>
                  <a:cubicBezTo>
                    <a:pt x="712" y="6671"/>
                    <a:pt x="678" y="6805"/>
                    <a:pt x="637" y="6956"/>
                  </a:cubicBezTo>
                  <a:cubicBezTo>
                    <a:pt x="590" y="7128"/>
                    <a:pt x="558" y="7241"/>
                    <a:pt x="580" y="7247"/>
                  </a:cubicBezTo>
                  <a:cubicBezTo>
                    <a:pt x="574" y="7266"/>
                    <a:pt x="574" y="7266"/>
                    <a:pt x="549" y="7282"/>
                  </a:cubicBezTo>
                  <a:cubicBezTo>
                    <a:pt x="546" y="7281"/>
                    <a:pt x="544" y="7281"/>
                    <a:pt x="542" y="7281"/>
                  </a:cubicBezTo>
                  <a:cubicBezTo>
                    <a:pt x="527" y="7281"/>
                    <a:pt x="529" y="7298"/>
                    <a:pt x="558" y="7323"/>
                  </a:cubicBezTo>
                  <a:cubicBezTo>
                    <a:pt x="570" y="7340"/>
                    <a:pt x="582" y="7349"/>
                    <a:pt x="574" y="7349"/>
                  </a:cubicBezTo>
                  <a:cubicBezTo>
                    <a:pt x="571" y="7349"/>
                    <a:pt x="564" y="7347"/>
                    <a:pt x="552" y="7344"/>
                  </a:cubicBezTo>
                  <a:cubicBezTo>
                    <a:pt x="551" y="7344"/>
                    <a:pt x="550" y="7344"/>
                    <a:pt x="548" y="7344"/>
                  </a:cubicBezTo>
                  <a:cubicBezTo>
                    <a:pt x="532" y="7344"/>
                    <a:pt x="522" y="7381"/>
                    <a:pt x="502" y="7451"/>
                  </a:cubicBezTo>
                  <a:cubicBezTo>
                    <a:pt x="486" y="7511"/>
                    <a:pt x="468" y="7586"/>
                    <a:pt x="486" y="7592"/>
                  </a:cubicBezTo>
                  <a:cubicBezTo>
                    <a:pt x="492" y="7617"/>
                    <a:pt x="494" y="7628"/>
                    <a:pt x="492" y="7628"/>
                  </a:cubicBezTo>
                  <a:cubicBezTo>
                    <a:pt x="491" y="7628"/>
                    <a:pt x="487" y="7622"/>
                    <a:pt x="480" y="7611"/>
                  </a:cubicBezTo>
                  <a:cubicBezTo>
                    <a:pt x="475" y="7606"/>
                    <a:pt x="470" y="7604"/>
                    <a:pt x="465" y="7604"/>
                  </a:cubicBezTo>
                  <a:cubicBezTo>
                    <a:pt x="435" y="7604"/>
                    <a:pt x="405" y="7680"/>
                    <a:pt x="427" y="7739"/>
                  </a:cubicBezTo>
                  <a:cubicBezTo>
                    <a:pt x="421" y="7756"/>
                    <a:pt x="416" y="7772"/>
                    <a:pt x="402" y="7772"/>
                  </a:cubicBezTo>
                  <a:cubicBezTo>
                    <a:pt x="400" y="7772"/>
                    <a:pt x="398" y="7772"/>
                    <a:pt x="396" y="7771"/>
                  </a:cubicBezTo>
                  <a:cubicBezTo>
                    <a:pt x="386" y="7802"/>
                    <a:pt x="383" y="7836"/>
                    <a:pt x="389" y="7871"/>
                  </a:cubicBezTo>
                  <a:cubicBezTo>
                    <a:pt x="383" y="7890"/>
                    <a:pt x="364" y="7968"/>
                    <a:pt x="355" y="8006"/>
                  </a:cubicBezTo>
                  <a:cubicBezTo>
                    <a:pt x="349" y="8031"/>
                    <a:pt x="349" y="8059"/>
                    <a:pt x="352" y="8087"/>
                  </a:cubicBezTo>
                  <a:cubicBezTo>
                    <a:pt x="351" y="8094"/>
                    <a:pt x="349" y="8101"/>
                    <a:pt x="348" y="8106"/>
                  </a:cubicBezTo>
                  <a:lnTo>
                    <a:pt x="348" y="8106"/>
                  </a:lnTo>
                  <a:cubicBezTo>
                    <a:pt x="347" y="8106"/>
                    <a:pt x="347" y="8106"/>
                    <a:pt x="347" y="8106"/>
                  </a:cubicBezTo>
                  <a:cubicBezTo>
                    <a:pt x="325" y="8106"/>
                    <a:pt x="300" y="8201"/>
                    <a:pt x="267" y="8328"/>
                  </a:cubicBezTo>
                  <a:cubicBezTo>
                    <a:pt x="229" y="8463"/>
                    <a:pt x="198" y="8576"/>
                    <a:pt x="173" y="8592"/>
                  </a:cubicBezTo>
                  <a:cubicBezTo>
                    <a:pt x="170" y="8604"/>
                    <a:pt x="176" y="8620"/>
                    <a:pt x="182" y="8632"/>
                  </a:cubicBezTo>
                  <a:cubicBezTo>
                    <a:pt x="220" y="8664"/>
                    <a:pt x="214" y="8683"/>
                    <a:pt x="189" y="8695"/>
                  </a:cubicBezTo>
                  <a:cubicBezTo>
                    <a:pt x="142" y="8714"/>
                    <a:pt x="123" y="8773"/>
                    <a:pt x="157" y="8811"/>
                  </a:cubicBezTo>
                  <a:cubicBezTo>
                    <a:pt x="152" y="8809"/>
                    <a:pt x="145" y="8807"/>
                    <a:pt x="139" y="8805"/>
                  </a:cubicBezTo>
                  <a:cubicBezTo>
                    <a:pt x="92" y="8814"/>
                    <a:pt x="98" y="8877"/>
                    <a:pt x="132" y="8905"/>
                  </a:cubicBezTo>
                  <a:cubicBezTo>
                    <a:pt x="107" y="8921"/>
                    <a:pt x="82" y="8933"/>
                    <a:pt x="95" y="8958"/>
                  </a:cubicBezTo>
                  <a:cubicBezTo>
                    <a:pt x="93" y="8969"/>
                    <a:pt x="92" y="8973"/>
                    <a:pt x="85" y="8973"/>
                  </a:cubicBezTo>
                  <a:cubicBezTo>
                    <a:pt x="79" y="8973"/>
                    <a:pt x="69" y="8970"/>
                    <a:pt x="51" y="8965"/>
                  </a:cubicBezTo>
                  <a:cubicBezTo>
                    <a:pt x="41" y="8963"/>
                    <a:pt x="31" y="8961"/>
                    <a:pt x="23" y="8961"/>
                  </a:cubicBezTo>
                  <a:cubicBezTo>
                    <a:pt x="14" y="8961"/>
                    <a:pt x="7" y="8964"/>
                    <a:pt x="4" y="8974"/>
                  </a:cubicBezTo>
                  <a:cubicBezTo>
                    <a:pt x="1" y="8993"/>
                    <a:pt x="19" y="8999"/>
                    <a:pt x="41" y="9005"/>
                  </a:cubicBezTo>
                  <a:lnTo>
                    <a:pt x="29" y="9043"/>
                  </a:lnTo>
                  <a:cubicBezTo>
                    <a:pt x="26" y="9052"/>
                    <a:pt x="35" y="9065"/>
                    <a:pt x="45" y="9068"/>
                  </a:cubicBezTo>
                  <a:cubicBezTo>
                    <a:pt x="66" y="9071"/>
                    <a:pt x="60" y="9090"/>
                    <a:pt x="54" y="9112"/>
                  </a:cubicBezTo>
                  <a:cubicBezTo>
                    <a:pt x="52" y="9111"/>
                    <a:pt x="50" y="9111"/>
                    <a:pt x="49" y="9111"/>
                  </a:cubicBezTo>
                  <a:cubicBezTo>
                    <a:pt x="42" y="9111"/>
                    <a:pt x="47" y="9120"/>
                    <a:pt x="59" y="9120"/>
                  </a:cubicBezTo>
                  <a:cubicBezTo>
                    <a:pt x="64" y="9120"/>
                    <a:pt x="70" y="9119"/>
                    <a:pt x="76" y="9115"/>
                  </a:cubicBezTo>
                  <a:cubicBezTo>
                    <a:pt x="95" y="9121"/>
                    <a:pt x="117" y="9128"/>
                    <a:pt x="110" y="9146"/>
                  </a:cubicBezTo>
                  <a:lnTo>
                    <a:pt x="151" y="9156"/>
                  </a:lnTo>
                  <a:cubicBezTo>
                    <a:pt x="168" y="9161"/>
                    <a:pt x="182" y="9165"/>
                    <a:pt x="194" y="9165"/>
                  </a:cubicBezTo>
                  <a:cubicBezTo>
                    <a:pt x="210" y="9165"/>
                    <a:pt x="224" y="9158"/>
                    <a:pt x="242" y="9140"/>
                  </a:cubicBezTo>
                  <a:cubicBezTo>
                    <a:pt x="283" y="9068"/>
                    <a:pt x="317" y="9018"/>
                    <a:pt x="276" y="9005"/>
                  </a:cubicBezTo>
                  <a:cubicBezTo>
                    <a:pt x="255" y="8980"/>
                    <a:pt x="267" y="8943"/>
                    <a:pt x="298" y="8930"/>
                  </a:cubicBezTo>
                  <a:cubicBezTo>
                    <a:pt x="299" y="8930"/>
                    <a:pt x="300" y="8931"/>
                    <a:pt x="301" y="8931"/>
                  </a:cubicBezTo>
                  <a:cubicBezTo>
                    <a:pt x="319" y="8931"/>
                    <a:pt x="340" y="8857"/>
                    <a:pt x="364" y="8764"/>
                  </a:cubicBezTo>
                  <a:cubicBezTo>
                    <a:pt x="396" y="8651"/>
                    <a:pt x="411" y="8592"/>
                    <a:pt x="436" y="8579"/>
                  </a:cubicBezTo>
                  <a:cubicBezTo>
                    <a:pt x="449" y="8573"/>
                    <a:pt x="461" y="8560"/>
                    <a:pt x="468" y="8548"/>
                  </a:cubicBezTo>
                  <a:cubicBezTo>
                    <a:pt x="446" y="8542"/>
                    <a:pt x="477" y="8426"/>
                    <a:pt x="515" y="8294"/>
                  </a:cubicBezTo>
                  <a:cubicBezTo>
                    <a:pt x="549" y="8159"/>
                    <a:pt x="587" y="8028"/>
                    <a:pt x="565" y="8021"/>
                  </a:cubicBezTo>
                  <a:cubicBezTo>
                    <a:pt x="571" y="8003"/>
                    <a:pt x="574" y="7984"/>
                    <a:pt x="574" y="7984"/>
                  </a:cubicBezTo>
                  <a:cubicBezTo>
                    <a:pt x="575" y="7984"/>
                    <a:pt x="576" y="7984"/>
                    <a:pt x="577" y="7984"/>
                  </a:cubicBezTo>
                  <a:cubicBezTo>
                    <a:pt x="597" y="7984"/>
                    <a:pt x="606" y="7948"/>
                    <a:pt x="615" y="7912"/>
                  </a:cubicBezTo>
                  <a:cubicBezTo>
                    <a:pt x="612" y="7887"/>
                    <a:pt x="612" y="7858"/>
                    <a:pt x="618" y="7830"/>
                  </a:cubicBezTo>
                  <a:cubicBezTo>
                    <a:pt x="620" y="7831"/>
                    <a:pt x="623" y="7831"/>
                    <a:pt x="625" y="7831"/>
                  </a:cubicBezTo>
                  <a:cubicBezTo>
                    <a:pt x="638" y="7831"/>
                    <a:pt x="644" y="7813"/>
                    <a:pt x="653" y="7780"/>
                  </a:cubicBezTo>
                  <a:cubicBezTo>
                    <a:pt x="662" y="7739"/>
                    <a:pt x="668" y="7721"/>
                    <a:pt x="646" y="7717"/>
                  </a:cubicBezTo>
                  <a:cubicBezTo>
                    <a:pt x="665" y="7645"/>
                    <a:pt x="690" y="7576"/>
                    <a:pt x="725" y="7511"/>
                  </a:cubicBezTo>
                  <a:cubicBezTo>
                    <a:pt x="750" y="7498"/>
                    <a:pt x="734" y="7473"/>
                    <a:pt x="718" y="7448"/>
                  </a:cubicBezTo>
                  <a:cubicBezTo>
                    <a:pt x="700" y="7442"/>
                    <a:pt x="687" y="7423"/>
                    <a:pt x="690" y="7401"/>
                  </a:cubicBezTo>
                  <a:lnTo>
                    <a:pt x="690" y="7401"/>
                  </a:lnTo>
                  <a:lnTo>
                    <a:pt x="731" y="7410"/>
                  </a:lnTo>
                  <a:cubicBezTo>
                    <a:pt x="738" y="7422"/>
                    <a:pt x="742" y="7428"/>
                    <a:pt x="745" y="7428"/>
                  </a:cubicBezTo>
                  <a:cubicBezTo>
                    <a:pt x="748" y="7428"/>
                    <a:pt x="751" y="7418"/>
                    <a:pt x="756" y="7398"/>
                  </a:cubicBezTo>
                  <a:lnTo>
                    <a:pt x="765" y="7360"/>
                  </a:lnTo>
                  <a:cubicBezTo>
                    <a:pt x="747" y="7354"/>
                    <a:pt x="772" y="7260"/>
                    <a:pt x="806" y="7125"/>
                  </a:cubicBezTo>
                  <a:cubicBezTo>
                    <a:pt x="853" y="6953"/>
                    <a:pt x="869" y="6896"/>
                    <a:pt x="850" y="6890"/>
                  </a:cubicBezTo>
                  <a:cubicBezTo>
                    <a:pt x="828" y="6887"/>
                    <a:pt x="834" y="6865"/>
                    <a:pt x="869" y="6815"/>
                  </a:cubicBezTo>
                  <a:cubicBezTo>
                    <a:pt x="960" y="6718"/>
                    <a:pt x="960" y="6718"/>
                    <a:pt x="947" y="6693"/>
                  </a:cubicBezTo>
                  <a:lnTo>
                    <a:pt x="947" y="6693"/>
                  </a:lnTo>
                  <a:cubicBezTo>
                    <a:pt x="944" y="6702"/>
                    <a:pt x="938" y="6705"/>
                    <a:pt x="929" y="6705"/>
                  </a:cubicBezTo>
                  <a:cubicBezTo>
                    <a:pt x="921" y="6705"/>
                    <a:pt x="911" y="6702"/>
                    <a:pt x="900" y="6699"/>
                  </a:cubicBezTo>
                  <a:cubicBezTo>
                    <a:pt x="859" y="6689"/>
                    <a:pt x="866" y="6671"/>
                    <a:pt x="909" y="6661"/>
                  </a:cubicBezTo>
                  <a:cubicBezTo>
                    <a:pt x="910" y="6662"/>
                    <a:pt x="911" y="6662"/>
                    <a:pt x="912" y="6662"/>
                  </a:cubicBezTo>
                  <a:cubicBezTo>
                    <a:pt x="953" y="6662"/>
                    <a:pt x="1006" y="6382"/>
                    <a:pt x="972" y="6351"/>
                  </a:cubicBezTo>
                  <a:lnTo>
                    <a:pt x="972" y="6351"/>
                  </a:lnTo>
                  <a:lnTo>
                    <a:pt x="994" y="6357"/>
                  </a:lnTo>
                  <a:cubicBezTo>
                    <a:pt x="996" y="6358"/>
                    <a:pt x="998" y="6358"/>
                    <a:pt x="1000" y="6358"/>
                  </a:cubicBezTo>
                  <a:cubicBezTo>
                    <a:pt x="1015" y="6358"/>
                    <a:pt x="1021" y="6336"/>
                    <a:pt x="1038" y="6266"/>
                  </a:cubicBezTo>
                  <a:lnTo>
                    <a:pt x="1054" y="6210"/>
                  </a:lnTo>
                  <a:cubicBezTo>
                    <a:pt x="1013" y="6201"/>
                    <a:pt x="1065" y="6094"/>
                    <a:pt x="1084" y="6094"/>
                  </a:cubicBezTo>
                  <a:cubicBezTo>
                    <a:pt x="1084" y="6094"/>
                    <a:pt x="1085" y="6094"/>
                    <a:pt x="1085" y="6094"/>
                  </a:cubicBezTo>
                  <a:cubicBezTo>
                    <a:pt x="1110" y="6082"/>
                    <a:pt x="1110" y="6082"/>
                    <a:pt x="1119" y="6044"/>
                  </a:cubicBezTo>
                  <a:cubicBezTo>
                    <a:pt x="1098" y="5976"/>
                    <a:pt x="1140" y="5890"/>
                    <a:pt x="1162" y="5890"/>
                  </a:cubicBezTo>
                  <a:cubicBezTo>
                    <a:pt x="1163" y="5890"/>
                    <a:pt x="1163" y="5890"/>
                    <a:pt x="1163" y="5890"/>
                  </a:cubicBezTo>
                  <a:lnTo>
                    <a:pt x="1173" y="5853"/>
                  </a:lnTo>
                  <a:cubicBezTo>
                    <a:pt x="1163" y="5828"/>
                    <a:pt x="1163" y="5796"/>
                    <a:pt x="1173" y="5771"/>
                  </a:cubicBezTo>
                  <a:cubicBezTo>
                    <a:pt x="1185" y="5726"/>
                    <a:pt x="1192" y="5705"/>
                    <a:pt x="1181" y="5705"/>
                  </a:cubicBezTo>
                  <a:cubicBezTo>
                    <a:pt x="1178" y="5705"/>
                    <a:pt x="1174" y="5706"/>
                    <a:pt x="1170" y="5709"/>
                  </a:cubicBezTo>
                  <a:cubicBezTo>
                    <a:pt x="1148" y="5702"/>
                    <a:pt x="1129" y="5699"/>
                    <a:pt x="1132" y="5680"/>
                  </a:cubicBezTo>
                  <a:lnTo>
                    <a:pt x="1132" y="5680"/>
                  </a:lnTo>
                  <a:lnTo>
                    <a:pt x="1154" y="5684"/>
                  </a:lnTo>
                  <a:cubicBezTo>
                    <a:pt x="1155" y="5684"/>
                    <a:pt x="1156" y="5684"/>
                    <a:pt x="1157" y="5684"/>
                  </a:cubicBezTo>
                  <a:cubicBezTo>
                    <a:pt x="1174" y="5684"/>
                    <a:pt x="1189" y="5629"/>
                    <a:pt x="1210" y="5555"/>
                  </a:cubicBezTo>
                  <a:cubicBezTo>
                    <a:pt x="1235" y="5461"/>
                    <a:pt x="1245" y="5423"/>
                    <a:pt x="1270" y="5408"/>
                  </a:cubicBezTo>
                  <a:lnTo>
                    <a:pt x="1254" y="5386"/>
                  </a:lnTo>
                  <a:cubicBezTo>
                    <a:pt x="1243" y="5364"/>
                    <a:pt x="1244" y="5347"/>
                    <a:pt x="1259" y="5347"/>
                  </a:cubicBezTo>
                  <a:cubicBezTo>
                    <a:pt x="1261" y="5347"/>
                    <a:pt x="1264" y="5347"/>
                    <a:pt x="1267" y="5348"/>
                  </a:cubicBezTo>
                  <a:cubicBezTo>
                    <a:pt x="1292" y="5333"/>
                    <a:pt x="1311" y="5257"/>
                    <a:pt x="1301" y="5213"/>
                  </a:cubicBezTo>
                  <a:cubicBezTo>
                    <a:pt x="1307" y="5195"/>
                    <a:pt x="1314" y="5176"/>
                    <a:pt x="1314" y="5176"/>
                  </a:cubicBezTo>
                  <a:cubicBezTo>
                    <a:pt x="1358" y="5166"/>
                    <a:pt x="1373" y="5110"/>
                    <a:pt x="1339" y="5079"/>
                  </a:cubicBezTo>
                  <a:lnTo>
                    <a:pt x="1339" y="5079"/>
                  </a:lnTo>
                  <a:cubicBezTo>
                    <a:pt x="1341" y="5080"/>
                    <a:pt x="1344" y="5080"/>
                    <a:pt x="1346" y="5080"/>
                  </a:cubicBezTo>
                  <a:cubicBezTo>
                    <a:pt x="1359" y="5080"/>
                    <a:pt x="1364" y="5064"/>
                    <a:pt x="1367" y="5047"/>
                  </a:cubicBezTo>
                  <a:cubicBezTo>
                    <a:pt x="1358" y="5004"/>
                    <a:pt x="1379" y="4931"/>
                    <a:pt x="1397" y="4931"/>
                  </a:cubicBezTo>
                  <a:cubicBezTo>
                    <a:pt x="1398" y="4931"/>
                    <a:pt x="1398" y="4931"/>
                    <a:pt x="1398" y="4931"/>
                  </a:cubicBezTo>
                  <a:lnTo>
                    <a:pt x="1405" y="4913"/>
                  </a:lnTo>
                  <a:cubicBezTo>
                    <a:pt x="1392" y="4894"/>
                    <a:pt x="1392" y="4872"/>
                    <a:pt x="1398" y="4850"/>
                  </a:cubicBezTo>
                  <a:cubicBezTo>
                    <a:pt x="1408" y="4831"/>
                    <a:pt x="1408" y="4806"/>
                    <a:pt x="1395" y="4787"/>
                  </a:cubicBezTo>
                  <a:cubicBezTo>
                    <a:pt x="1386" y="4775"/>
                    <a:pt x="1383" y="4759"/>
                    <a:pt x="1386" y="4743"/>
                  </a:cubicBezTo>
                  <a:cubicBezTo>
                    <a:pt x="1387" y="4739"/>
                    <a:pt x="1388" y="4737"/>
                    <a:pt x="1390" y="4737"/>
                  </a:cubicBezTo>
                  <a:cubicBezTo>
                    <a:pt x="1397" y="4737"/>
                    <a:pt x="1408" y="4756"/>
                    <a:pt x="1420" y="4775"/>
                  </a:cubicBezTo>
                  <a:cubicBezTo>
                    <a:pt x="1423" y="4785"/>
                    <a:pt x="1425" y="4790"/>
                    <a:pt x="1428" y="4790"/>
                  </a:cubicBezTo>
                  <a:cubicBezTo>
                    <a:pt x="1435" y="4790"/>
                    <a:pt x="1439" y="4745"/>
                    <a:pt x="1420" y="4693"/>
                  </a:cubicBezTo>
                  <a:cubicBezTo>
                    <a:pt x="1408" y="4658"/>
                    <a:pt x="1403" y="4641"/>
                    <a:pt x="1405" y="4641"/>
                  </a:cubicBezTo>
                  <a:lnTo>
                    <a:pt x="1405" y="4641"/>
                  </a:lnTo>
                  <a:cubicBezTo>
                    <a:pt x="1407" y="4641"/>
                    <a:pt x="1414" y="4653"/>
                    <a:pt x="1427" y="4674"/>
                  </a:cubicBezTo>
                  <a:cubicBezTo>
                    <a:pt x="1436" y="4689"/>
                    <a:pt x="1444" y="4703"/>
                    <a:pt x="1447" y="4703"/>
                  </a:cubicBezTo>
                  <a:cubicBezTo>
                    <a:pt x="1449" y="4703"/>
                    <a:pt x="1449" y="4697"/>
                    <a:pt x="1445" y="4681"/>
                  </a:cubicBezTo>
                  <a:cubicBezTo>
                    <a:pt x="1445" y="4681"/>
                    <a:pt x="1458" y="4643"/>
                    <a:pt x="1439" y="4640"/>
                  </a:cubicBezTo>
                  <a:lnTo>
                    <a:pt x="1455" y="4584"/>
                  </a:lnTo>
                  <a:cubicBezTo>
                    <a:pt x="1477" y="4568"/>
                    <a:pt x="1489" y="4543"/>
                    <a:pt x="1499" y="4518"/>
                  </a:cubicBezTo>
                  <a:cubicBezTo>
                    <a:pt x="1483" y="4496"/>
                    <a:pt x="1483" y="4496"/>
                    <a:pt x="1508" y="4483"/>
                  </a:cubicBezTo>
                  <a:cubicBezTo>
                    <a:pt x="1511" y="4484"/>
                    <a:pt x="1514" y="4485"/>
                    <a:pt x="1516" y="4485"/>
                  </a:cubicBezTo>
                  <a:cubicBezTo>
                    <a:pt x="1530" y="4485"/>
                    <a:pt x="1528" y="4469"/>
                    <a:pt x="1495" y="4458"/>
                  </a:cubicBezTo>
                  <a:cubicBezTo>
                    <a:pt x="1480" y="4439"/>
                    <a:pt x="1489" y="4411"/>
                    <a:pt x="1511" y="4405"/>
                  </a:cubicBezTo>
                  <a:cubicBezTo>
                    <a:pt x="1521" y="4408"/>
                    <a:pt x="1529" y="4409"/>
                    <a:pt x="1535" y="4409"/>
                  </a:cubicBezTo>
                  <a:cubicBezTo>
                    <a:pt x="1553" y="4409"/>
                    <a:pt x="1553" y="4397"/>
                    <a:pt x="1536" y="4392"/>
                  </a:cubicBezTo>
                  <a:cubicBezTo>
                    <a:pt x="1530" y="4380"/>
                    <a:pt x="1527" y="4364"/>
                    <a:pt x="1530" y="4352"/>
                  </a:cubicBezTo>
                  <a:lnTo>
                    <a:pt x="1530" y="4352"/>
                  </a:lnTo>
                  <a:cubicBezTo>
                    <a:pt x="1530" y="4352"/>
                    <a:pt x="1531" y="4352"/>
                    <a:pt x="1531" y="4352"/>
                  </a:cubicBezTo>
                  <a:cubicBezTo>
                    <a:pt x="1541" y="4352"/>
                    <a:pt x="1556" y="4312"/>
                    <a:pt x="1577" y="4255"/>
                  </a:cubicBezTo>
                  <a:lnTo>
                    <a:pt x="1668" y="4041"/>
                  </a:lnTo>
                  <a:cubicBezTo>
                    <a:pt x="1674" y="4019"/>
                    <a:pt x="1665" y="3998"/>
                    <a:pt x="1643" y="3991"/>
                  </a:cubicBezTo>
                  <a:cubicBezTo>
                    <a:pt x="1605" y="3976"/>
                    <a:pt x="1624" y="3982"/>
                    <a:pt x="1652" y="3972"/>
                  </a:cubicBezTo>
                  <a:cubicBezTo>
                    <a:pt x="1657" y="3973"/>
                    <a:pt x="1662" y="3973"/>
                    <a:pt x="1667" y="3973"/>
                  </a:cubicBezTo>
                  <a:cubicBezTo>
                    <a:pt x="1717" y="3973"/>
                    <a:pt x="1725" y="3944"/>
                    <a:pt x="1665" y="3938"/>
                  </a:cubicBezTo>
                  <a:cubicBezTo>
                    <a:pt x="1621" y="3938"/>
                    <a:pt x="1621" y="3938"/>
                    <a:pt x="1671" y="3919"/>
                  </a:cubicBezTo>
                  <a:cubicBezTo>
                    <a:pt x="1699" y="3910"/>
                    <a:pt x="1699" y="3910"/>
                    <a:pt x="1687" y="3885"/>
                  </a:cubicBezTo>
                  <a:cubicBezTo>
                    <a:pt x="1672" y="3877"/>
                    <a:pt x="1673" y="3866"/>
                    <a:pt x="1683" y="3866"/>
                  </a:cubicBezTo>
                  <a:cubicBezTo>
                    <a:pt x="1685" y="3866"/>
                    <a:pt x="1689" y="3867"/>
                    <a:pt x="1693" y="3869"/>
                  </a:cubicBezTo>
                  <a:cubicBezTo>
                    <a:pt x="1721" y="3860"/>
                    <a:pt x="1746" y="3850"/>
                    <a:pt x="1727" y="3841"/>
                  </a:cubicBezTo>
                  <a:cubicBezTo>
                    <a:pt x="1737" y="3828"/>
                    <a:pt x="1749" y="3819"/>
                    <a:pt x="1762" y="3816"/>
                  </a:cubicBezTo>
                  <a:cubicBezTo>
                    <a:pt x="1790" y="3810"/>
                    <a:pt x="1781" y="3784"/>
                    <a:pt x="1771" y="3756"/>
                  </a:cubicBezTo>
                  <a:cubicBezTo>
                    <a:pt x="1763" y="3711"/>
                    <a:pt x="1763" y="3688"/>
                    <a:pt x="1773" y="3688"/>
                  </a:cubicBezTo>
                  <a:cubicBezTo>
                    <a:pt x="1778" y="3688"/>
                    <a:pt x="1786" y="3694"/>
                    <a:pt x="1796" y="3706"/>
                  </a:cubicBezTo>
                  <a:cubicBezTo>
                    <a:pt x="1801" y="3712"/>
                    <a:pt x="1805" y="3715"/>
                    <a:pt x="1809" y="3715"/>
                  </a:cubicBezTo>
                  <a:cubicBezTo>
                    <a:pt x="1830" y="3715"/>
                    <a:pt x="1842" y="3644"/>
                    <a:pt x="1818" y="3612"/>
                  </a:cubicBezTo>
                  <a:cubicBezTo>
                    <a:pt x="1800" y="3589"/>
                    <a:pt x="1793" y="3582"/>
                    <a:pt x="1797" y="3582"/>
                  </a:cubicBezTo>
                  <a:cubicBezTo>
                    <a:pt x="1798" y="3582"/>
                    <a:pt x="1802" y="3584"/>
                    <a:pt x="1809" y="3587"/>
                  </a:cubicBezTo>
                  <a:cubicBezTo>
                    <a:pt x="1812" y="3589"/>
                    <a:pt x="1816" y="3590"/>
                    <a:pt x="1820" y="3590"/>
                  </a:cubicBezTo>
                  <a:cubicBezTo>
                    <a:pt x="1826" y="3590"/>
                    <a:pt x="1833" y="3587"/>
                    <a:pt x="1837" y="3581"/>
                  </a:cubicBezTo>
                  <a:cubicBezTo>
                    <a:pt x="1845" y="3566"/>
                    <a:pt x="1850" y="3553"/>
                    <a:pt x="1861" y="3553"/>
                  </a:cubicBezTo>
                  <a:cubicBezTo>
                    <a:pt x="1864" y="3553"/>
                    <a:pt x="1868" y="3554"/>
                    <a:pt x="1872" y="3556"/>
                  </a:cubicBezTo>
                  <a:cubicBezTo>
                    <a:pt x="1878" y="3537"/>
                    <a:pt x="1881" y="3515"/>
                    <a:pt x="1878" y="3496"/>
                  </a:cubicBezTo>
                  <a:cubicBezTo>
                    <a:pt x="1861" y="3450"/>
                    <a:pt x="1896" y="3404"/>
                    <a:pt x="1941" y="3404"/>
                  </a:cubicBezTo>
                  <a:cubicBezTo>
                    <a:pt x="1945" y="3404"/>
                    <a:pt x="1949" y="3404"/>
                    <a:pt x="1953" y="3405"/>
                  </a:cubicBezTo>
                  <a:lnTo>
                    <a:pt x="1953" y="3365"/>
                  </a:lnTo>
                  <a:cubicBezTo>
                    <a:pt x="1934" y="3336"/>
                    <a:pt x="1924" y="3313"/>
                    <a:pt x="1937" y="3313"/>
                  </a:cubicBezTo>
                  <a:cubicBezTo>
                    <a:pt x="1941" y="3313"/>
                    <a:pt x="1947" y="3315"/>
                    <a:pt x="1956" y="3321"/>
                  </a:cubicBezTo>
                  <a:lnTo>
                    <a:pt x="1975" y="3333"/>
                  </a:lnTo>
                  <a:cubicBezTo>
                    <a:pt x="1951" y="3301"/>
                    <a:pt x="1990" y="3256"/>
                    <a:pt x="2023" y="3256"/>
                  </a:cubicBezTo>
                  <a:cubicBezTo>
                    <a:pt x="2030" y="3256"/>
                    <a:pt x="2035" y="3258"/>
                    <a:pt x="2041" y="3261"/>
                  </a:cubicBezTo>
                  <a:cubicBezTo>
                    <a:pt x="2050" y="3267"/>
                    <a:pt x="2054" y="3270"/>
                    <a:pt x="2058" y="3270"/>
                  </a:cubicBezTo>
                  <a:cubicBezTo>
                    <a:pt x="2062" y="3270"/>
                    <a:pt x="2064" y="3266"/>
                    <a:pt x="2069" y="3258"/>
                  </a:cubicBezTo>
                  <a:lnTo>
                    <a:pt x="2050" y="3245"/>
                  </a:lnTo>
                  <a:cubicBezTo>
                    <a:pt x="2031" y="3236"/>
                    <a:pt x="2016" y="3224"/>
                    <a:pt x="2025" y="3208"/>
                  </a:cubicBezTo>
                  <a:cubicBezTo>
                    <a:pt x="2033" y="3195"/>
                    <a:pt x="2040" y="3183"/>
                    <a:pt x="2052" y="3183"/>
                  </a:cubicBezTo>
                  <a:cubicBezTo>
                    <a:pt x="2055" y="3183"/>
                    <a:pt x="2059" y="3184"/>
                    <a:pt x="2063" y="3186"/>
                  </a:cubicBezTo>
                  <a:cubicBezTo>
                    <a:pt x="2091" y="3183"/>
                    <a:pt x="2116" y="3177"/>
                    <a:pt x="2100" y="3167"/>
                  </a:cubicBezTo>
                  <a:cubicBezTo>
                    <a:pt x="2110" y="3155"/>
                    <a:pt x="2122" y="3145"/>
                    <a:pt x="2138" y="3145"/>
                  </a:cubicBezTo>
                  <a:cubicBezTo>
                    <a:pt x="2147" y="3129"/>
                    <a:pt x="2157" y="3114"/>
                    <a:pt x="2176" y="3082"/>
                  </a:cubicBezTo>
                  <a:cubicBezTo>
                    <a:pt x="2170" y="3059"/>
                    <a:pt x="2187" y="3033"/>
                    <a:pt x="2202" y="3033"/>
                  </a:cubicBezTo>
                  <a:cubicBezTo>
                    <a:pt x="2205" y="3033"/>
                    <a:pt x="2208" y="3034"/>
                    <a:pt x="2210" y="3035"/>
                  </a:cubicBezTo>
                  <a:cubicBezTo>
                    <a:pt x="2223" y="3020"/>
                    <a:pt x="2229" y="2998"/>
                    <a:pt x="2226" y="2979"/>
                  </a:cubicBezTo>
                  <a:cubicBezTo>
                    <a:pt x="2242" y="2955"/>
                    <a:pt x="2254" y="2940"/>
                    <a:pt x="2265" y="2940"/>
                  </a:cubicBezTo>
                  <a:cubicBezTo>
                    <a:pt x="2269" y="2940"/>
                    <a:pt x="2272" y="2942"/>
                    <a:pt x="2276" y="2945"/>
                  </a:cubicBezTo>
                  <a:cubicBezTo>
                    <a:pt x="2283" y="2950"/>
                    <a:pt x="2288" y="2953"/>
                    <a:pt x="2290" y="2953"/>
                  </a:cubicBezTo>
                  <a:cubicBezTo>
                    <a:pt x="2294" y="2953"/>
                    <a:pt x="2292" y="2946"/>
                    <a:pt x="2288" y="2929"/>
                  </a:cubicBezTo>
                  <a:cubicBezTo>
                    <a:pt x="2270" y="2920"/>
                    <a:pt x="2282" y="2904"/>
                    <a:pt x="2291" y="2888"/>
                  </a:cubicBezTo>
                  <a:lnTo>
                    <a:pt x="2313" y="2857"/>
                  </a:lnTo>
                  <a:cubicBezTo>
                    <a:pt x="2298" y="2844"/>
                    <a:pt x="2298" y="2844"/>
                    <a:pt x="2310" y="2829"/>
                  </a:cubicBezTo>
                  <a:cubicBezTo>
                    <a:pt x="2320" y="2813"/>
                    <a:pt x="2370" y="2782"/>
                    <a:pt x="2382" y="2766"/>
                  </a:cubicBezTo>
                  <a:cubicBezTo>
                    <a:pt x="2410" y="2725"/>
                    <a:pt x="2416" y="2722"/>
                    <a:pt x="2395" y="2722"/>
                  </a:cubicBezTo>
                  <a:cubicBezTo>
                    <a:pt x="2392" y="2722"/>
                    <a:pt x="2389" y="2722"/>
                    <a:pt x="2385" y="2722"/>
                  </a:cubicBezTo>
                  <a:cubicBezTo>
                    <a:pt x="2382" y="2727"/>
                    <a:pt x="2378" y="2729"/>
                    <a:pt x="2376" y="2729"/>
                  </a:cubicBezTo>
                  <a:cubicBezTo>
                    <a:pt x="2370" y="2729"/>
                    <a:pt x="2371" y="2720"/>
                    <a:pt x="2398" y="2710"/>
                  </a:cubicBezTo>
                  <a:cubicBezTo>
                    <a:pt x="2436" y="2681"/>
                    <a:pt x="2470" y="2653"/>
                    <a:pt x="2501" y="2622"/>
                  </a:cubicBezTo>
                  <a:cubicBezTo>
                    <a:pt x="2552" y="2565"/>
                    <a:pt x="2552" y="2565"/>
                    <a:pt x="2533" y="2550"/>
                  </a:cubicBezTo>
                  <a:cubicBezTo>
                    <a:pt x="2502" y="2541"/>
                    <a:pt x="2499" y="2532"/>
                    <a:pt x="2515" y="2532"/>
                  </a:cubicBezTo>
                  <a:cubicBezTo>
                    <a:pt x="2522" y="2532"/>
                    <a:pt x="2532" y="2534"/>
                    <a:pt x="2545" y="2537"/>
                  </a:cubicBezTo>
                  <a:cubicBezTo>
                    <a:pt x="2602" y="2534"/>
                    <a:pt x="2614" y="2522"/>
                    <a:pt x="2599" y="2506"/>
                  </a:cubicBezTo>
                  <a:cubicBezTo>
                    <a:pt x="2595" y="2478"/>
                    <a:pt x="2595" y="2478"/>
                    <a:pt x="2608" y="2465"/>
                  </a:cubicBezTo>
                  <a:cubicBezTo>
                    <a:pt x="2612" y="2468"/>
                    <a:pt x="2615" y="2470"/>
                    <a:pt x="2619" y="2470"/>
                  </a:cubicBezTo>
                  <a:cubicBezTo>
                    <a:pt x="2630" y="2470"/>
                    <a:pt x="2638" y="2454"/>
                    <a:pt x="2646" y="2421"/>
                  </a:cubicBezTo>
                  <a:cubicBezTo>
                    <a:pt x="2652" y="2415"/>
                    <a:pt x="2655" y="2412"/>
                    <a:pt x="2658" y="2412"/>
                  </a:cubicBezTo>
                  <a:cubicBezTo>
                    <a:pt x="2661" y="2412"/>
                    <a:pt x="2664" y="2415"/>
                    <a:pt x="2671" y="2421"/>
                  </a:cubicBezTo>
                  <a:cubicBezTo>
                    <a:pt x="2680" y="2412"/>
                    <a:pt x="2689" y="2402"/>
                    <a:pt x="2699" y="2393"/>
                  </a:cubicBezTo>
                  <a:cubicBezTo>
                    <a:pt x="2693" y="2340"/>
                    <a:pt x="2790" y="2274"/>
                    <a:pt x="2818" y="2274"/>
                  </a:cubicBezTo>
                  <a:cubicBezTo>
                    <a:pt x="2827" y="2265"/>
                    <a:pt x="2830" y="2249"/>
                    <a:pt x="2830" y="2233"/>
                  </a:cubicBezTo>
                  <a:cubicBezTo>
                    <a:pt x="2821" y="2206"/>
                    <a:pt x="2822" y="2191"/>
                    <a:pt x="2831" y="2191"/>
                  </a:cubicBezTo>
                  <a:cubicBezTo>
                    <a:pt x="2837" y="2191"/>
                    <a:pt x="2845" y="2196"/>
                    <a:pt x="2856" y="2208"/>
                  </a:cubicBezTo>
                  <a:cubicBezTo>
                    <a:pt x="2870" y="2221"/>
                    <a:pt x="2877" y="2228"/>
                    <a:pt x="2880" y="2228"/>
                  </a:cubicBezTo>
                  <a:cubicBezTo>
                    <a:pt x="2884" y="2228"/>
                    <a:pt x="2880" y="2217"/>
                    <a:pt x="2871" y="2192"/>
                  </a:cubicBezTo>
                  <a:cubicBezTo>
                    <a:pt x="2869" y="2171"/>
                    <a:pt x="2908" y="2128"/>
                    <a:pt x="2933" y="2128"/>
                  </a:cubicBezTo>
                  <a:cubicBezTo>
                    <a:pt x="2940" y="2128"/>
                    <a:pt x="2947" y="2132"/>
                    <a:pt x="2950" y="2142"/>
                  </a:cubicBezTo>
                  <a:lnTo>
                    <a:pt x="2981" y="2174"/>
                  </a:lnTo>
                  <a:cubicBezTo>
                    <a:pt x="2978" y="2158"/>
                    <a:pt x="2981" y="2142"/>
                    <a:pt x="2990" y="2130"/>
                  </a:cubicBezTo>
                  <a:cubicBezTo>
                    <a:pt x="2978" y="2114"/>
                    <a:pt x="2990" y="2102"/>
                    <a:pt x="3034" y="2067"/>
                  </a:cubicBezTo>
                  <a:cubicBezTo>
                    <a:pt x="3062" y="2042"/>
                    <a:pt x="3106" y="1979"/>
                    <a:pt x="3134" y="1954"/>
                  </a:cubicBezTo>
                  <a:cubicBezTo>
                    <a:pt x="3161" y="1931"/>
                    <a:pt x="3200" y="1897"/>
                    <a:pt x="3228" y="1897"/>
                  </a:cubicBezTo>
                  <a:cubicBezTo>
                    <a:pt x="3230" y="1897"/>
                    <a:pt x="3233" y="1897"/>
                    <a:pt x="3235" y="1898"/>
                  </a:cubicBezTo>
                  <a:cubicBezTo>
                    <a:pt x="3257" y="1879"/>
                    <a:pt x="3272" y="1857"/>
                    <a:pt x="3279" y="1832"/>
                  </a:cubicBezTo>
                  <a:cubicBezTo>
                    <a:pt x="3279" y="1809"/>
                    <a:pt x="3296" y="1791"/>
                    <a:pt x="3310" y="1791"/>
                  </a:cubicBezTo>
                  <a:cubicBezTo>
                    <a:pt x="3315" y="1791"/>
                    <a:pt x="3319" y="1793"/>
                    <a:pt x="3323" y="1798"/>
                  </a:cubicBezTo>
                  <a:lnTo>
                    <a:pt x="3338" y="1785"/>
                  </a:lnTo>
                  <a:cubicBezTo>
                    <a:pt x="3348" y="1766"/>
                    <a:pt x="3357" y="1751"/>
                    <a:pt x="3373" y="1735"/>
                  </a:cubicBezTo>
                  <a:cubicBezTo>
                    <a:pt x="3379" y="1744"/>
                    <a:pt x="3389" y="1750"/>
                    <a:pt x="3398" y="1750"/>
                  </a:cubicBezTo>
                  <a:cubicBezTo>
                    <a:pt x="3407" y="1750"/>
                    <a:pt x="3415" y="1744"/>
                    <a:pt x="3417" y="1732"/>
                  </a:cubicBezTo>
                  <a:cubicBezTo>
                    <a:pt x="3404" y="1713"/>
                    <a:pt x="3420" y="1704"/>
                    <a:pt x="3448" y="1682"/>
                  </a:cubicBezTo>
                  <a:cubicBezTo>
                    <a:pt x="3473" y="1682"/>
                    <a:pt x="3601" y="1578"/>
                    <a:pt x="3742" y="1500"/>
                  </a:cubicBezTo>
                  <a:cubicBezTo>
                    <a:pt x="3880" y="1415"/>
                    <a:pt x="4009" y="1331"/>
                    <a:pt x="4006" y="1321"/>
                  </a:cubicBezTo>
                  <a:lnTo>
                    <a:pt x="4056" y="1296"/>
                  </a:lnTo>
                  <a:lnTo>
                    <a:pt x="4106" y="1271"/>
                  </a:lnTo>
                  <a:cubicBezTo>
                    <a:pt x="4110" y="1279"/>
                    <a:pt x="4117" y="1283"/>
                    <a:pt x="4125" y="1283"/>
                  </a:cubicBezTo>
                  <a:cubicBezTo>
                    <a:pt x="4156" y="1283"/>
                    <a:pt x="4209" y="1237"/>
                    <a:pt x="4241" y="1202"/>
                  </a:cubicBezTo>
                  <a:cubicBezTo>
                    <a:pt x="4247" y="1183"/>
                    <a:pt x="4263" y="1165"/>
                    <a:pt x="4281" y="1158"/>
                  </a:cubicBezTo>
                  <a:cubicBezTo>
                    <a:pt x="4288" y="1172"/>
                    <a:pt x="4299" y="1177"/>
                    <a:pt x="4311" y="1177"/>
                  </a:cubicBezTo>
                  <a:cubicBezTo>
                    <a:pt x="4333" y="1177"/>
                    <a:pt x="4359" y="1159"/>
                    <a:pt x="4375" y="1136"/>
                  </a:cubicBezTo>
                  <a:cubicBezTo>
                    <a:pt x="4375" y="1110"/>
                    <a:pt x="4380" y="1096"/>
                    <a:pt x="4388" y="1096"/>
                  </a:cubicBezTo>
                  <a:cubicBezTo>
                    <a:pt x="4394" y="1096"/>
                    <a:pt x="4402" y="1104"/>
                    <a:pt x="4410" y="1121"/>
                  </a:cubicBezTo>
                  <a:cubicBezTo>
                    <a:pt x="4415" y="1134"/>
                    <a:pt x="4423" y="1141"/>
                    <a:pt x="4432" y="1141"/>
                  </a:cubicBezTo>
                  <a:cubicBezTo>
                    <a:pt x="4447" y="1141"/>
                    <a:pt x="4464" y="1117"/>
                    <a:pt x="4473" y="1071"/>
                  </a:cubicBezTo>
                  <a:cubicBezTo>
                    <a:pt x="4478" y="1056"/>
                    <a:pt x="4480" y="1050"/>
                    <a:pt x="4486" y="1050"/>
                  </a:cubicBezTo>
                  <a:cubicBezTo>
                    <a:pt x="4491" y="1050"/>
                    <a:pt x="4497" y="1053"/>
                    <a:pt x="4507" y="1058"/>
                  </a:cubicBezTo>
                  <a:cubicBezTo>
                    <a:pt x="4524" y="1073"/>
                    <a:pt x="4536" y="1080"/>
                    <a:pt x="4544" y="1080"/>
                  </a:cubicBezTo>
                  <a:cubicBezTo>
                    <a:pt x="4552" y="1080"/>
                    <a:pt x="4554" y="1072"/>
                    <a:pt x="4551" y="1061"/>
                  </a:cubicBezTo>
                  <a:cubicBezTo>
                    <a:pt x="4551" y="1036"/>
                    <a:pt x="4557" y="1023"/>
                    <a:pt x="4569" y="1023"/>
                  </a:cubicBezTo>
                  <a:cubicBezTo>
                    <a:pt x="4577" y="1023"/>
                    <a:pt x="4588" y="1029"/>
                    <a:pt x="4601" y="1042"/>
                  </a:cubicBezTo>
                  <a:cubicBezTo>
                    <a:pt x="4623" y="1052"/>
                    <a:pt x="4635" y="1058"/>
                    <a:pt x="4642" y="1058"/>
                  </a:cubicBezTo>
                  <a:cubicBezTo>
                    <a:pt x="4652" y="1058"/>
                    <a:pt x="4653" y="1047"/>
                    <a:pt x="4654" y="1020"/>
                  </a:cubicBezTo>
                  <a:cubicBezTo>
                    <a:pt x="4661" y="985"/>
                    <a:pt x="4690" y="964"/>
                    <a:pt x="4721" y="964"/>
                  </a:cubicBezTo>
                  <a:cubicBezTo>
                    <a:pt x="4733" y="964"/>
                    <a:pt x="4746" y="968"/>
                    <a:pt x="4758" y="977"/>
                  </a:cubicBezTo>
                  <a:cubicBezTo>
                    <a:pt x="4762" y="975"/>
                    <a:pt x="4768" y="975"/>
                    <a:pt x="4772" y="975"/>
                  </a:cubicBezTo>
                  <a:cubicBezTo>
                    <a:pt x="4777" y="975"/>
                    <a:pt x="4782" y="975"/>
                    <a:pt x="4786" y="975"/>
                  </a:cubicBezTo>
                  <a:cubicBezTo>
                    <a:pt x="4794" y="975"/>
                    <a:pt x="4799" y="973"/>
                    <a:pt x="4795" y="964"/>
                  </a:cubicBezTo>
                  <a:lnTo>
                    <a:pt x="4795" y="964"/>
                  </a:lnTo>
                  <a:lnTo>
                    <a:pt x="4820" y="977"/>
                  </a:lnTo>
                  <a:lnTo>
                    <a:pt x="4855" y="967"/>
                  </a:lnTo>
                  <a:lnTo>
                    <a:pt x="4849" y="945"/>
                  </a:lnTo>
                  <a:cubicBezTo>
                    <a:pt x="4936" y="933"/>
                    <a:pt x="5021" y="911"/>
                    <a:pt x="5106" y="886"/>
                  </a:cubicBezTo>
                  <a:cubicBezTo>
                    <a:pt x="5303" y="823"/>
                    <a:pt x="5344" y="826"/>
                    <a:pt x="5319" y="807"/>
                  </a:cubicBezTo>
                  <a:cubicBezTo>
                    <a:pt x="5303" y="787"/>
                    <a:pt x="5308" y="775"/>
                    <a:pt x="5320" y="775"/>
                  </a:cubicBezTo>
                  <a:cubicBezTo>
                    <a:pt x="5329" y="775"/>
                    <a:pt x="5344" y="783"/>
                    <a:pt x="5356" y="798"/>
                  </a:cubicBezTo>
                  <a:cubicBezTo>
                    <a:pt x="5372" y="800"/>
                    <a:pt x="5388" y="800"/>
                    <a:pt x="5403" y="800"/>
                  </a:cubicBezTo>
                  <a:cubicBezTo>
                    <a:pt x="5419" y="800"/>
                    <a:pt x="5435" y="800"/>
                    <a:pt x="5450" y="798"/>
                  </a:cubicBezTo>
                  <a:cubicBezTo>
                    <a:pt x="5470" y="793"/>
                    <a:pt x="5490" y="789"/>
                    <a:pt x="5505" y="789"/>
                  </a:cubicBezTo>
                  <a:cubicBezTo>
                    <a:pt x="5518" y="789"/>
                    <a:pt x="5527" y="792"/>
                    <a:pt x="5529" y="801"/>
                  </a:cubicBezTo>
                  <a:lnTo>
                    <a:pt x="5548" y="798"/>
                  </a:lnTo>
                  <a:cubicBezTo>
                    <a:pt x="5570" y="755"/>
                    <a:pt x="5645" y="735"/>
                    <a:pt x="5705" y="735"/>
                  </a:cubicBezTo>
                  <a:cubicBezTo>
                    <a:pt x="5719" y="735"/>
                    <a:pt x="5733" y="736"/>
                    <a:pt x="5745" y="738"/>
                  </a:cubicBezTo>
                  <a:cubicBezTo>
                    <a:pt x="5779" y="738"/>
                    <a:pt x="5811" y="726"/>
                    <a:pt x="5836" y="707"/>
                  </a:cubicBezTo>
                  <a:cubicBezTo>
                    <a:pt x="5855" y="692"/>
                    <a:pt x="5863" y="685"/>
                    <a:pt x="5871" y="685"/>
                  </a:cubicBezTo>
                  <a:cubicBezTo>
                    <a:pt x="5877" y="685"/>
                    <a:pt x="5882" y="689"/>
                    <a:pt x="5892" y="698"/>
                  </a:cubicBezTo>
                  <a:cubicBezTo>
                    <a:pt x="5894" y="708"/>
                    <a:pt x="5917" y="714"/>
                    <a:pt x="5942" y="714"/>
                  </a:cubicBezTo>
                  <a:cubicBezTo>
                    <a:pt x="5973" y="714"/>
                    <a:pt x="6005" y="704"/>
                    <a:pt x="6002" y="682"/>
                  </a:cubicBezTo>
                  <a:lnTo>
                    <a:pt x="6002" y="682"/>
                  </a:lnTo>
                  <a:lnTo>
                    <a:pt x="6024" y="698"/>
                  </a:lnTo>
                  <a:cubicBezTo>
                    <a:pt x="6030" y="703"/>
                    <a:pt x="6035" y="705"/>
                    <a:pt x="6040" y="705"/>
                  </a:cubicBezTo>
                  <a:cubicBezTo>
                    <a:pt x="6053" y="705"/>
                    <a:pt x="6061" y="689"/>
                    <a:pt x="6058" y="673"/>
                  </a:cubicBezTo>
                  <a:cubicBezTo>
                    <a:pt x="6057" y="654"/>
                    <a:pt x="6060" y="643"/>
                    <a:pt x="6066" y="643"/>
                  </a:cubicBezTo>
                  <a:cubicBezTo>
                    <a:pt x="6074" y="643"/>
                    <a:pt x="6086" y="658"/>
                    <a:pt x="6099" y="691"/>
                  </a:cubicBezTo>
                  <a:cubicBezTo>
                    <a:pt x="6101" y="715"/>
                    <a:pt x="6108" y="725"/>
                    <a:pt x="6113" y="725"/>
                  </a:cubicBezTo>
                  <a:cubicBezTo>
                    <a:pt x="6117" y="725"/>
                    <a:pt x="6119" y="719"/>
                    <a:pt x="6118" y="710"/>
                  </a:cubicBezTo>
                  <a:cubicBezTo>
                    <a:pt x="6132" y="694"/>
                    <a:pt x="6144" y="678"/>
                    <a:pt x="6158" y="678"/>
                  </a:cubicBezTo>
                  <a:cubicBezTo>
                    <a:pt x="6163" y="678"/>
                    <a:pt x="6168" y="680"/>
                    <a:pt x="6174" y="685"/>
                  </a:cubicBezTo>
                  <a:cubicBezTo>
                    <a:pt x="6193" y="685"/>
                    <a:pt x="6212" y="682"/>
                    <a:pt x="6209" y="641"/>
                  </a:cubicBezTo>
                  <a:cubicBezTo>
                    <a:pt x="6206" y="622"/>
                    <a:pt x="6224" y="619"/>
                    <a:pt x="6243" y="619"/>
                  </a:cubicBezTo>
                  <a:cubicBezTo>
                    <a:pt x="6246" y="638"/>
                    <a:pt x="6246" y="638"/>
                    <a:pt x="6228" y="660"/>
                  </a:cubicBezTo>
                  <a:cubicBezTo>
                    <a:pt x="6221" y="661"/>
                    <a:pt x="6219" y="661"/>
                    <a:pt x="6221" y="661"/>
                  </a:cubicBezTo>
                  <a:cubicBezTo>
                    <a:pt x="6223" y="661"/>
                    <a:pt x="6240" y="660"/>
                    <a:pt x="6265" y="660"/>
                  </a:cubicBezTo>
                  <a:cubicBezTo>
                    <a:pt x="6267" y="660"/>
                    <a:pt x="6268" y="660"/>
                    <a:pt x="6270" y="660"/>
                  </a:cubicBezTo>
                  <a:cubicBezTo>
                    <a:pt x="6290" y="660"/>
                    <a:pt x="6325" y="677"/>
                    <a:pt x="6325" y="698"/>
                  </a:cubicBezTo>
                  <a:cubicBezTo>
                    <a:pt x="6332" y="705"/>
                    <a:pt x="6340" y="710"/>
                    <a:pt x="6345" y="710"/>
                  </a:cubicBezTo>
                  <a:cubicBezTo>
                    <a:pt x="6353" y="710"/>
                    <a:pt x="6355" y="700"/>
                    <a:pt x="6343" y="676"/>
                  </a:cubicBezTo>
                  <a:cubicBezTo>
                    <a:pt x="6340" y="635"/>
                    <a:pt x="6340" y="635"/>
                    <a:pt x="6378" y="632"/>
                  </a:cubicBezTo>
                  <a:cubicBezTo>
                    <a:pt x="6383" y="631"/>
                    <a:pt x="6388" y="630"/>
                    <a:pt x="6393" y="630"/>
                  </a:cubicBezTo>
                  <a:cubicBezTo>
                    <a:pt x="6406" y="630"/>
                    <a:pt x="6416" y="635"/>
                    <a:pt x="6416" y="651"/>
                  </a:cubicBezTo>
                  <a:cubicBezTo>
                    <a:pt x="6416" y="669"/>
                    <a:pt x="6416" y="669"/>
                    <a:pt x="6453" y="669"/>
                  </a:cubicBezTo>
                  <a:cubicBezTo>
                    <a:pt x="6510" y="663"/>
                    <a:pt x="6569" y="601"/>
                    <a:pt x="6588" y="557"/>
                  </a:cubicBezTo>
                  <a:cubicBezTo>
                    <a:pt x="6586" y="536"/>
                    <a:pt x="6586" y="526"/>
                    <a:pt x="6588" y="526"/>
                  </a:cubicBezTo>
                  <a:cubicBezTo>
                    <a:pt x="6590" y="526"/>
                    <a:pt x="6596" y="536"/>
                    <a:pt x="6607" y="557"/>
                  </a:cubicBezTo>
                  <a:cubicBezTo>
                    <a:pt x="6607" y="579"/>
                    <a:pt x="6626" y="579"/>
                    <a:pt x="6647" y="579"/>
                  </a:cubicBezTo>
                  <a:cubicBezTo>
                    <a:pt x="6646" y="571"/>
                    <a:pt x="6648" y="569"/>
                    <a:pt x="6650" y="569"/>
                  </a:cubicBezTo>
                  <a:cubicBezTo>
                    <a:pt x="6654" y="569"/>
                    <a:pt x="6660" y="579"/>
                    <a:pt x="6647" y="579"/>
                  </a:cubicBezTo>
                  <a:cubicBezTo>
                    <a:pt x="6647" y="597"/>
                    <a:pt x="6626" y="601"/>
                    <a:pt x="6607" y="601"/>
                  </a:cubicBezTo>
                  <a:lnTo>
                    <a:pt x="6607" y="619"/>
                  </a:lnTo>
                  <a:cubicBezTo>
                    <a:pt x="6618" y="640"/>
                    <a:pt x="6628" y="650"/>
                    <a:pt x="6638" y="650"/>
                  </a:cubicBezTo>
                  <a:cubicBezTo>
                    <a:pt x="6647" y="650"/>
                    <a:pt x="6657" y="640"/>
                    <a:pt x="6666" y="619"/>
                  </a:cubicBezTo>
                  <a:cubicBezTo>
                    <a:pt x="6676" y="608"/>
                    <a:pt x="6680" y="603"/>
                    <a:pt x="6685" y="603"/>
                  </a:cubicBezTo>
                  <a:cubicBezTo>
                    <a:pt x="6691" y="603"/>
                    <a:pt x="6696" y="608"/>
                    <a:pt x="6707" y="619"/>
                  </a:cubicBezTo>
                  <a:cubicBezTo>
                    <a:pt x="6720" y="633"/>
                    <a:pt x="6735" y="647"/>
                    <a:pt x="6742" y="647"/>
                  </a:cubicBezTo>
                  <a:cubicBezTo>
                    <a:pt x="6744" y="647"/>
                    <a:pt x="6746" y="645"/>
                    <a:pt x="6745" y="638"/>
                  </a:cubicBezTo>
                  <a:cubicBezTo>
                    <a:pt x="6767" y="638"/>
                    <a:pt x="6788" y="644"/>
                    <a:pt x="6804" y="657"/>
                  </a:cubicBezTo>
                  <a:cubicBezTo>
                    <a:pt x="6845" y="657"/>
                    <a:pt x="6864" y="657"/>
                    <a:pt x="6864" y="635"/>
                  </a:cubicBezTo>
                  <a:cubicBezTo>
                    <a:pt x="6864" y="616"/>
                    <a:pt x="6883" y="613"/>
                    <a:pt x="6904" y="613"/>
                  </a:cubicBezTo>
                  <a:cubicBezTo>
                    <a:pt x="6923" y="613"/>
                    <a:pt x="6942" y="613"/>
                    <a:pt x="6942" y="591"/>
                  </a:cubicBezTo>
                  <a:cubicBezTo>
                    <a:pt x="6942" y="572"/>
                    <a:pt x="6961" y="550"/>
                    <a:pt x="7002" y="550"/>
                  </a:cubicBezTo>
                  <a:cubicBezTo>
                    <a:pt x="7018" y="541"/>
                    <a:pt x="7027" y="536"/>
                    <a:pt x="7034" y="536"/>
                  </a:cubicBezTo>
                  <a:cubicBezTo>
                    <a:pt x="7043" y="536"/>
                    <a:pt x="7048" y="546"/>
                    <a:pt x="7061" y="569"/>
                  </a:cubicBezTo>
                  <a:cubicBezTo>
                    <a:pt x="7061" y="588"/>
                    <a:pt x="7080" y="588"/>
                    <a:pt x="7102" y="588"/>
                  </a:cubicBezTo>
                  <a:cubicBezTo>
                    <a:pt x="7114" y="591"/>
                    <a:pt x="7130" y="597"/>
                    <a:pt x="7139" y="610"/>
                  </a:cubicBezTo>
                  <a:cubicBezTo>
                    <a:pt x="7145" y="615"/>
                    <a:pt x="7150" y="617"/>
                    <a:pt x="7153" y="617"/>
                  </a:cubicBezTo>
                  <a:cubicBezTo>
                    <a:pt x="7161" y="617"/>
                    <a:pt x="7161" y="602"/>
                    <a:pt x="7158" y="588"/>
                  </a:cubicBezTo>
                  <a:lnTo>
                    <a:pt x="7158" y="544"/>
                  </a:lnTo>
                  <a:cubicBezTo>
                    <a:pt x="7177" y="544"/>
                    <a:pt x="7199" y="588"/>
                    <a:pt x="7199" y="607"/>
                  </a:cubicBezTo>
                  <a:cubicBezTo>
                    <a:pt x="7210" y="627"/>
                    <a:pt x="7215" y="637"/>
                    <a:pt x="7218" y="637"/>
                  </a:cubicBezTo>
                  <a:cubicBezTo>
                    <a:pt x="7220" y="637"/>
                    <a:pt x="7219" y="627"/>
                    <a:pt x="7218" y="607"/>
                  </a:cubicBezTo>
                  <a:cubicBezTo>
                    <a:pt x="7218" y="591"/>
                    <a:pt x="7227" y="577"/>
                    <a:pt x="7248" y="577"/>
                  </a:cubicBezTo>
                  <a:cubicBezTo>
                    <a:pt x="7256" y="577"/>
                    <a:pt x="7266" y="579"/>
                    <a:pt x="7277" y="585"/>
                  </a:cubicBezTo>
                  <a:cubicBezTo>
                    <a:pt x="7286" y="585"/>
                    <a:pt x="7295" y="585"/>
                    <a:pt x="7304" y="585"/>
                  </a:cubicBezTo>
                  <a:cubicBezTo>
                    <a:pt x="7333" y="585"/>
                    <a:pt x="7356" y="587"/>
                    <a:pt x="7359" y="604"/>
                  </a:cubicBezTo>
                  <a:cubicBezTo>
                    <a:pt x="7364" y="610"/>
                    <a:pt x="7371" y="613"/>
                    <a:pt x="7378" y="613"/>
                  </a:cubicBezTo>
                  <a:cubicBezTo>
                    <a:pt x="7385" y="613"/>
                    <a:pt x="7392" y="610"/>
                    <a:pt x="7396" y="604"/>
                  </a:cubicBezTo>
                  <a:cubicBezTo>
                    <a:pt x="7406" y="592"/>
                    <a:pt x="7417" y="587"/>
                    <a:pt x="7433" y="587"/>
                  </a:cubicBezTo>
                  <a:cubicBezTo>
                    <a:pt x="7448" y="587"/>
                    <a:pt x="7468" y="591"/>
                    <a:pt x="7497" y="601"/>
                  </a:cubicBezTo>
                  <a:cubicBezTo>
                    <a:pt x="7544" y="621"/>
                    <a:pt x="7569" y="631"/>
                    <a:pt x="7581" y="631"/>
                  </a:cubicBezTo>
                  <a:cubicBezTo>
                    <a:pt x="7594" y="631"/>
                    <a:pt x="7594" y="620"/>
                    <a:pt x="7594" y="597"/>
                  </a:cubicBezTo>
                  <a:cubicBezTo>
                    <a:pt x="7594" y="586"/>
                    <a:pt x="7594" y="574"/>
                    <a:pt x="7598" y="574"/>
                  </a:cubicBezTo>
                  <a:cubicBezTo>
                    <a:pt x="7600" y="574"/>
                    <a:pt x="7605" y="580"/>
                    <a:pt x="7613" y="597"/>
                  </a:cubicBezTo>
                  <a:cubicBezTo>
                    <a:pt x="7619" y="604"/>
                    <a:pt x="7625" y="606"/>
                    <a:pt x="7632" y="606"/>
                  </a:cubicBezTo>
                  <a:cubicBezTo>
                    <a:pt x="7647" y="606"/>
                    <a:pt x="7664" y="591"/>
                    <a:pt x="7691" y="575"/>
                  </a:cubicBezTo>
                  <a:cubicBezTo>
                    <a:pt x="7707" y="550"/>
                    <a:pt x="7713" y="522"/>
                    <a:pt x="7710" y="491"/>
                  </a:cubicBezTo>
                  <a:cubicBezTo>
                    <a:pt x="7710" y="467"/>
                    <a:pt x="7710" y="457"/>
                    <a:pt x="7718" y="457"/>
                  </a:cubicBezTo>
                  <a:cubicBezTo>
                    <a:pt x="7724" y="457"/>
                    <a:pt x="7734" y="461"/>
                    <a:pt x="7751" y="469"/>
                  </a:cubicBezTo>
                  <a:cubicBezTo>
                    <a:pt x="7773" y="472"/>
                    <a:pt x="7788" y="488"/>
                    <a:pt x="7788" y="510"/>
                  </a:cubicBezTo>
                  <a:cubicBezTo>
                    <a:pt x="7791" y="522"/>
                    <a:pt x="7782" y="532"/>
                    <a:pt x="7769" y="532"/>
                  </a:cubicBezTo>
                  <a:lnTo>
                    <a:pt x="7751" y="532"/>
                  </a:lnTo>
                  <a:cubicBezTo>
                    <a:pt x="7751" y="552"/>
                    <a:pt x="7751" y="573"/>
                    <a:pt x="7784" y="573"/>
                  </a:cubicBezTo>
                  <a:cubicBezTo>
                    <a:pt x="7786" y="573"/>
                    <a:pt x="7789" y="573"/>
                    <a:pt x="7791" y="572"/>
                  </a:cubicBezTo>
                  <a:cubicBezTo>
                    <a:pt x="7801" y="583"/>
                    <a:pt x="7811" y="589"/>
                    <a:pt x="7819" y="589"/>
                  </a:cubicBezTo>
                  <a:cubicBezTo>
                    <a:pt x="7827" y="589"/>
                    <a:pt x="7832" y="583"/>
                    <a:pt x="7832" y="572"/>
                  </a:cubicBezTo>
                  <a:cubicBezTo>
                    <a:pt x="7847" y="589"/>
                    <a:pt x="7875" y="591"/>
                    <a:pt x="7904" y="591"/>
                  </a:cubicBezTo>
                  <a:cubicBezTo>
                    <a:pt x="7912" y="591"/>
                    <a:pt x="7921" y="591"/>
                    <a:pt x="7929" y="591"/>
                  </a:cubicBezTo>
                  <a:cubicBezTo>
                    <a:pt x="7938" y="591"/>
                    <a:pt x="7948" y="591"/>
                    <a:pt x="7958" y="591"/>
                  </a:cubicBezTo>
                  <a:cubicBezTo>
                    <a:pt x="7994" y="591"/>
                    <a:pt x="8034" y="593"/>
                    <a:pt x="8048" y="610"/>
                  </a:cubicBezTo>
                  <a:cubicBezTo>
                    <a:pt x="8089" y="610"/>
                    <a:pt x="8108" y="610"/>
                    <a:pt x="8108" y="588"/>
                  </a:cubicBezTo>
                  <a:cubicBezTo>
                    <a:pt x="8108" y="563"/>
                    <a:pt x="8115" y="553"/>
                    <a:pt x="8120" y="553"/>
                  </a:cubicBezTo>
                  <a:cubicBezTo>
                    <a:pt x="8124" y="553"/>
                    <a:pt x="8127" y="557"/>
                    <a:pt x="8127" y="566"/>
                  </a:cubicBezTo>
                  <a:cubicBezTo>
                    <a:pt x="8140" y="590"/>
                    <a:pt x="8235" y="606"/>
                    <a:pt x="8315" y="606"/>
                  </a:cubicBezTo>
                  <a:cubicBezTo>
                    <a:pt x="8370" y="606"/>
                    <a:pt x="8417" y="598"/>
                    <a:pt x="8424" y="582"/>
                  </a:cubicBezTo>
                  <a:lnTo>
                    <a:pt x="8462" y="579"/>
                  </a:lnTo>
                  <a:cubicBezTo>
                    <a:pt x="8481" y="589"/>
                    <a:pt x="8517" y="594"/>
                    <a:pt x="8552" y="594"/>
                  </a:cubicBezTo>
                  <a:cubicBezTo>
                    <a:pt x="8592" y="594"/>
                    <a:pt x="8631" y="587"/>
                    <a:pt x="8641" y="575"/>
                  </a:cubicBezTo>
                  <a:lnTo>
                    <a:pt x="8700" y="575"/>
                  </a:lnTo>
                  <a:cubicBezTo>
                    <a:pt x="8720" y="584"/>
                    <a:pt x="8734" y="589"/>
                    <a:pt x="8746" y="589"/>
                  </a:cubicBezTo>
                  <a:cubicBezTo>
                    <a:pt x="8759" y="589"/>
                    <a:pt x="8769" y="584"/>
                    <a:pt x="8778" y="572"/>
                  </a:cubicBezTo>
                  <a:cubicBezTo>
                    <a:pt x="8792" y="557"/>
                    <a:pt x="8796" y="543"/>
                    <a:pt x="8797" y="543"/>
                  </a:cubicBezTo>
                  <a:cubicBezTo>
                    <a:pt x="8797" y="543"/>
                    <a:pt x="8797" y="545"/>
                    <a:pt x="8797" y="550"/>
                  </a:cubicBezTo>
                  <a:cubicBezTo>
                    <a:pt x="8797" y="566"/>
                    <a:pt x="8819" y="571"/>
                    <a:pt x="8860" y="571"/>
                  </a:cubicBezTo>
                  <a:cubicBezTo>
                    <a:pt x="8876" y="571"/>
                    <a:pt x="8895" y="570"/>
                    <a:pt x="8916" y="569"/>
                  </a:cubicBezTo>
                  <a:cubicBezTo>
                    <a:pt x="8995" y="569"/>
                    <a:pt x="8995" y="569"/>
                    <a:pt x="8976" y="547"/>
                  </a:cubicBezTo>
                  <a:cubicBezTo>
                    <a:pt x="8999" y="541"/>
                    <a:pt x="9016" y="538"/>
                    <a:pt x="9027" y="538"/>
                  </a:cubicBezTo>
                  <a:cubicBezTo>
                    <a:pt x="9054" y="538"/>
                    <a:pt x="9054" y="553"/>
                    <a:pt x="9054" y="566"/>
                  </a:cubicBezTo>
                  <a:cubicBezTo>
                    <a:pt x="9046" y="585"/>
                    <a:pt x="9049" y="596"/>
                    <a:pt x="9057" y="596"/>
                  </a:cubicBezTo>
                  <a:cubicBezTo>
                    <a:pt x="9067" y="596"/>
                    <a:pt x="9084" y="579"/>
                    <a:pt x="9095" y="544"/>
                  </a:cubicBezTo>
                  <a:cubicBezTo>
                    <a:pt x="9106" y="520"/>
                    <a:pt x="9124" y="510"/>
                    <a:pt x="9137" y="510"/>
                  </a:cubicBezTo>
                  <a:cubicBezTo>
                    <a:pt x="9145" y="510"/>
                    <a:pt x="9151" y="515"/>
                    <a:pt x="9151" y="522"/>
                  </a:cubicBezTo>
                  <a:cubicBezTo>
                    <a:pt x="9155" y="544"/>
                    <a:pt x="9133" y="544"/>
                    <a:pt x="9114" y="544"/>
                  </a:cubicBezTo>
                  <a:lnTo>
                    <a:pt x="9114" y="588"/>
                  </a:lnTo>
                  <a:cubicBezTo>
                    <a:pt x="9136" y="585"/>
                    <a:pt x="9136" y="585"/>
                    <a:pt x="9155" y="566"/>
                  </a:cubicBezTo>
                  <a:cubicBezTo>
                    <a:pt x="9170" y="563"/>
                    <a:pt x="9183" y="557"/>
                    <a:pt x="9192" y="544"/>
                  </a:cubicBezTo>
                  <a:cubicBezTo>
                    <a:pt x="9211" y="525"/>
                    <a:pt x="9211" y="497"/>
                    <a:pt x="9192" y="481"/>
                  </a:cubicBezTo>
                  <a:cubicBezTo>
                    <a:pt x="9170" y="459"/>
                    <a:pt x="9192" y="459"/>
                    <a:pt x="9211" y="459"/>
                  </a:cubicBezTo>
                  <a:cubicBezTo>
                    <a:pt x="9252" y="478"/>
                    <a:pt x="9252" y="500"/>
                    <a:pt x="9233" y="522"/>
                  </a:cubicBezTo>
                  <a:cubicBezTo>
                    <a:pt x="9211" y="522"/>
                    <a:pt x="9214" y="544"/>
                    <a:pt x="9214" y="563"/>
                  </a:cubicBezTo>
                  <a:cubicBezTo>
                    <a:pt x="9214" y="567"/>
                    <a:pt x="9217" y="569"/>
                    <a:pt x="9223" y="569"/>
                  </a:cubicBezTo>
                  <a:cubicBezTo>
                    <a:pt x="9247" y="569"/>
                    <a:pt x="9315" y="533"/>
                    <a:pt x="9330" y="497"/>
                  </a:cubicBezTo>
                  <a:lnTo>
                    <a:pt x="9330" y="519"/>
                  </a:lnTo>
                  <a:cubicBezTo>
                    <a:pt x="9330" y="536"/>
                    <a:pt x="9355" y="538"/>
                    <a:pt x="9385" y="538"/>
                  </a:cubicBezTo>
                  <a:cubicBezTo>
                    <a:pt x="9393" y="538"/>
                    <a:pt x="9402" y="538"/>
                    <a:pt x="9411" y="538"/>
                  </a:cubicBezTo>
                  <a:cubicBezTo>
                    <a:pt x="9449" y="538"/>
                    <a:pt x="9468" y="538"/>
                    <a:pt x="9468" y="516"/>
                  </a:cubicBezTo>
                  <a:cubicBezTo>
                    <a:pt x="9468" y="494"/>
                    <a:pt x="9468" y="475"/>
                    <a:pt x="9487" y="475"/>
                  </a:cubicBezTo>
                  <a:cubicBezTo>
                    <a:pt x="9468" y="475"/>
                    <a:pt x="9468" y="453"/>
                    <a:pt x="9468" y="431"/>
                  </a:cubicBezTo>
                  <a:lnTo>
                    <a:pt x="9468" y="431"/>
                  </a:lnTo>
                  <a:cubicBezTo>
                    <a:pt x="9490" y="444"/>
                    <a:pt x="9509" y="456"/>
                    <a:pt x="9527" y="472"/>
                  </a:cubicBezTo>
                  <a:cubicBezTo>
                    <a:pt x="9564" y="511"/>
                    <a:pt x="9615" y="533"/>
                    <a:pt x="9667" y="533"/>
                  </a:cubicBezTo>
                  <a:cubicBezTo>
                    <a:pt x="9674" y="533"/>
                    <a:pt x="9681" y="532"/>
                    <a:pt x="9687" y="532"/>
                  </a:cubicBezTo>
                  <a:cubicBezTo>
                    <a:pt x="9725" y="532"/>
                    <a:pt x="9784" y="532"/>
                    <a:pt x="9806" y="550"/>
                  </a:cubicBezTo>
                  <a:cubicBezTo>
                    <a:pt x="9844" y="550"/>
                    <a:pt x="9866" y="550"/>
                    <a:pt x="9863" y="528"/>
                  </a:cubicBezTo>
                  <a:lnTo>
                    <a:pt x="9904" y="528"/>
                  </a:lnTo>
                  <a:cubicBezTo>
                    <a:pt x="9913" y="537"/>
                    <a:pt x="9927" y="542"/>
                    <a:pt x="9939" y="542"/>
                  </a:cubicBezTo>
                  <a:cubicBezTo>
                    <a:pt x="9952" y="542"/>
                    <a:pt x="9963" y="537"/>
                    <a:pt x="9963" y="525"/>
                  </a:cubicBezTo>
                  <a:cubicBezTo>
                    <a:pt x="9969" y="519"/>
                    <a:pt x="9976" y="517"/>
                    <a:pt x="9983" y="517"/>
                  </a:cubicBezTo>
                  <a:cubicBezTo>
                    <a:pt x="9996" y="517"/>
                    <a:pt x="10010" y="525"/>
                    <a:pt x="10023" y="525"/>
                  </a:cubicBezTo>
                  <a:cubicBezTo>
                    <a:pt x="10041" y="543"/>
                    <a:pt x="10051" y="554"/>
                    <a:pt x="10054" y="554"/>
                  </a:cubicBezTo>
                  <a:cubicBezTo>
                    <a:pt x="10059" y="554"/>
                    <a:pt x="10054" y="538"/>
                    <a:pt x="10041" y="503"/>
                  </a:cubicBezTo>
                  <a:cubicBezTo>
                    <a:pt x="10041" y="481"/>
                    <a:pt x="10001" y="463"/>
                    <a:pt x="9982" y="463"/>
                  </a:cubicBezTo>
                  <a:lnTo>
                    <a:pt x="9922" y="466"/>
                  </a:lnTo>
                  <a:lnTo>
                    <a:pt x="9982" y="444"/>
                  </a:lnTo>
                  <a:cubicBezTo>
                    <a:pt x="10001" y="441"/>
                    <a:pt x="10038" y="419"/>
                    <a:pt x="10038" y="400"/>
                  </a:cubicBezTo>
                  <a:cubicBezTo>
                    <a:pt x="10038" y="387"/>
                    <a:pt x="10048" y="378"/>
                    <a:pt x="10057" y="378"/>
                  </a:cubicBezTo>
                  <a:lnTo>
                    <a:pt x="10060" y="419"/>
                  </a:lnTo>
                  <a:cubicBezTo>
                    <a:pt x="10045" y="438"/>
                    <a:pt x="10038" y="459"/>
                    <a:pt x="10041" y="481"/>
                  </a:cubicBezTo>
                  <a:cubicBezTo>
                    <a:pt x="10053" y="508"/>
                    <a:pt x="10080" y="526"/>
                    <a:pt x="10099" y="526"/>
                  </a:cubicBezTo>
                  <a:cubicBezTo>
                    <a:pt x="10111" y="526"/>
                    <a:pt x="10120" y="519"/>
                    <a:pt x="10120" y="503"/>
                  </a:cubicBezTo>
                  <a:cubicBezTo>
                    <a:pt x="10125" y="503"/>
                    <a:pt x="10129" y="502"/>
                    <a:pt x="10132" y="502"/>
                  </a:cubicBezTo>
                  <a:cubicBezTo>
                    <a:pt x="10140" y="502"/>
                    <a:pt x="10145" y="506"/>
                    <a:pt x="10160" y="522"/>
                  </a:cubicBezTo>
                  <a:cubicBezTo>
                    <a:pt x="10160" y="531"/>
                    <a:pt x="10163" y="536"/>
                    <a:pt x="10168" y="536"/>
                  </a:cubicBezTo>
                  <a:cubicBezTo>
                    <a:pt x="10175" y="536"/>
                    <a:pt x="10187" y="525"/>
                    <a:pt x="10198" y="500"/>
                  </a:cubicBezTo>
                  <a:cubicBezTo>
                    <a:pt x="10208" y="479"/>
                    <a:pt x="10218" y="468"/>
                    <a:pt x="10228" y="468"/>
                  </a:cubicBezTo>
                  <a:cubicBezTo>
                    <a:pt x="10238" y="468"/>
                    <a:pt x="10248" y="479"/>
                    <a:pt x="10258" y="500"/>
                  </a:cubicBezTo>
                  <a:cubicBezTo>
                    <a:pt x="10280" y="523"/>
                    <a:pt x="10314" y="532"/>
                    <a:pt x="10340" y="532"/>
                  </a:cubicBezTo>
                  <a:cubicBezTo>
                    <a:pt x="10361" y="532"/>
                    <a:pt x="10377" y="526"/>
                    <a:pt x="10377" y="516"/>
                  </a:cubicBezTo>
                  <a:cubicBezTo>
                    <a:pt x="10377" y="492"/>
                    <a:pt x="10398" y="482"/>
                    <a:pt x="10419" y="482"/>
                  </a:cubicBezTo>
                  <a:cubicBezTo>
                    <a:pt x="10433" y="482"/>
                    <a:pt x="10447" y="486"/>
                    <a:pt x="10455" y="494"/>
                  </a:cubicBezTo>
                  <a:cubicBezTo>
                    <a:pt x="10463" y="505"/>
                    <a:pt x="10475" y="510"/>
                    <a:pt x="10486" y="510"/>
                  </a:cubicBezTo>
                  <a:cubicBezTo>
                    <a:pt x="10497" y="510"/>
                    <a:pt x="10508" y="505"/>
                    <a:pt x="10515" y="494"/>
                  </a:cubicBezTo>
                  <a:cubicBezTo>
                    <a:pt x="10515" y="507"/>
                    <a:pt x="10525" y="522"/>
                    <a:pt x="10538" y="522"/>
                  </a:cubicBezTo>
                  <a:cubicBezTo>
                    <a:pt x="10544" y="522"/>
                    <a:pt x="10550" y="519"/>
                    <a:pt x="10555" y="513"/>
                  </a:cubicBezTo>
                  <a:cubicBezTo>
                    <a:pt x="10555" y="513"/>
                    <a:pt x="10574" y="513"/>
                    <a:pt x="10555" y="494"/>
                  </a:cubicBezTo>
                  <a:cubicBezTo>
                    <a:pt x="10555" y="494"/>
                    <a:pt x="10574" y="472"/>
                    <a:pt x="10593" y="450"/>
                  </a:cubicBezTo>
                  <a:cubicBezTo>
                    <a:pt x="10574" y="450"/>
                    <a:pt x="10574" y="428"/>
                    <a:pt x="10571" y="409"/>
                  </a:cubicBezTo>
                  <a:cubicBezTo>
                    <a:pt x="10571" y="404"/>
                    <a:pt x="10577" y="401"/>
                    <a:pt x="10586" y="401"/>
                  </a:cubicBezTo>
                  <a:cubicBezTo>
                    <a:pt x="10612" y="401"/>
                    <a:pt x="10663" y="423"/>
                    <a:pt x="10693" y="469"/>
                  </a:cubicBezTo>
                  <a:lnTo>
                    <a:pt x="10734" y="510"/>
                  </a:lnTo>
                  <a:lnTo>
                    <a:pt x="10731" y="469"/>
                  </a:lnTo>
                  <a:cubicBezTo>
                    <a:pt x="10736" y="469"/>
                    <a:pt x="10740" y="469"/>
                    <a:pt x="10745" y="469"/>
                  </a:cubicBezTo>
                  <a:cubicBezTo>
                    <a:pt x="10760" y="469"/>
                    <a:pt x="10772" y="471"/>
                    <a:pt x="10772" y="488"/>
                  </a:cubicBezTo>
                  <a:cubicBezTo>
                    <a:pt x="10772" y="510"/>
                    <a:pt x="10772" y="510"/>
                    <a:pt x="10790" y="510"/>
                  </a:cubicBezTo>
                  <a:cubicBezTo>
                    <a:pt x="10803" y="507"/>
                    <a:pt x="10812" y="497"/>
                    <a:pt x="10812" y="488"/>
                  </a:cubicBezTo>
                  <a:cubicBezTo>
                    <a:pt x="10810" y="462"/>
                    <a:pt x="10810" y="451"/>
                    <a:pt x="10814" y="451"/>
                  </a:cubicBezTo>
                  <a:cubicBezTo>
                    <a:pt x="10817" y="451"/>
                    <a:pt x="10822" y="457"/>
                    <a:pt x="10831" y="466"/>
                  </a:cubicBezTo>
                  <a:cubicBezTo>
                    <a:pt x="10841" y="486"/>
                    <a:pt x="10851" y="496"/>
                    <a:pt x="10861" y="496"/>
                  </a:cubicBezTo>
                  <a:cubicBezTo>
                    <a:pt x="10871" y="496"/>
                    <a:pt x="10881" y="486"/>
                    <a:pt x="10891" y="466"/>
                  </a:cubicBezTo>
                  <a:cubicBezTo>
                    <a:pt x="10889" y="443"/>
                    <a:pt x="10888" y="432"/>
                    <a:pt x="10891" y="432"/>
                  </a:cubicBezTo>
                  <a:cubicBezTo>
                    <a:pt x="10893" y="432"/>
                    <a:pt x="10899" y="443"/>
                    <a:pt x="10909" y="463"/>
                  </a:cubicBezTo>
                  <a:cubicBezTo>
                    <a:pt x="10909" y="485"/>
                    <a:pt x="10928" y="503"/>
                    <a:pt x="10950" y="503"/>
                  </a:cubicBezTo>
                  <a:lnTo>
                    <a:pt x="10950" y="485"/>
                  </a:lnTo>
                  <a:cubicBezTo>
                    <a:pt x="10948" y="459"/>
                    <a:pt x="10955" y="448"/>
                    <a:pt x="10965" y="448"/>
                  </a:cubicBezTo>
                  <a:cubicBezTo>
                    <a:pt x="10972" y="448"/>
                    <a:pt x="10980" y="454"/>
                    <a:pt x="10988" y="463"/>
                  </a:cubicBezTo>
                  <a:cubicBezTo>
                    <a:pt x="10988" y="473"/>
                    <a:pt x="10993" y="478"/>
                    <a:pt x="11001" y="478"/>
                  </a:cubicBezTo>
                  <a:cubicBezTo>
                    <a:pt x="11012" y="478"/>
                    <a:pt x="11027" y="471"/>
                    <a:pt x="11047" y="459"/>
                  </a:cubicBezTo>
                  <a:cubicBezTo>
                    <a:pt x="11088" y="459"/>
                    <a:pt x="11107" y="459"/>
                    <a:pt x="11107" y="481"/>
                  </a:cubicBezTo>
                  <a:cubicBezTo>
                    <a:pt x="11107" y="502"/>
                    <a:pt x="11107" y="512"/>
                    <a:pt x="11109" y="512"/>
                  </a:cubicBezTo>
                  <a:cubicBezTo>
                    <a:pt x="11112" y="512"/>
                    <a:pt x="11116" y="502"/>
                    <a:pt x="11126" y="481"/>
                  </a:cubicBezTo>
                  <a:cubicBezTo>
                    <a:pt x="11137" y="470"/>
                    <a:pt x="11143" y="465"/>
                    <a:pt x="11150" y="465"/>
                  </a:cubicBezTo>
                  <a:cubicBezTo>
                    <a:pt x="11158" y="465"/>
                    <a:pt x="11167" y="469"/>
                    <a:pt x="11185" y="478"/>
                  </a:cubicBezTo>
                  <a:cubicBezTo>
                    <a:pt x="11196" y="489"/>
                    <a:pt x="11202" y="495"/>
                    <a:pt x="11207" y="495"/>
                  </a:cubicBezTo>
                  <a:cubicBezTo>
                    <a:pt x="11212" y="495"/>
                    <a:pt x="11217" y="489"/>
                    <a:pt x="11226" y="478"/>
                  </a:cubicBezTo>
                  <a:cubicBezTo>
                    <a:pt x="11226" y="438"/>
                    <a:pt x="11223" y="416"/>
                    <a:pt x="11204" y="416"/>
                  </a:cubicBezTo>
                  <a:cubicBezTo>
                    <a:pt x="11185" y="416"/>
                    <a:pt x="11185" y="416"/>
                    <a:pt x="11185" y="397"/>
                  </a:cubicBezTo>
                  <a:lnTo>
                    <a:pt x="11223" y="394"/>
                  </a:lnTo>
                  <a:cubicBezTo>
                    <a:pt x="11251" y="394"/>
                    <a:pt x="11279" y="387"/>
                    <a:pt x="11301" y="372"/>
                  </a:cubicBezTo>
                  <a:cubicBezTo>
                    <a:pt x="11334" y="354"/>
                    <a:pt x="11338" y="325"/>
                    <a:pt x="11320" y="325"/>
                  </a:cubicBezTo>
                  <a:cubicBezTo>
                    <a:pt x="11315" y="325"/>
                    <a:pt x="11309" y="327"/>
                    <a:pt x="11301" y="331"/>
                  </a:cubicBezTo>
                  <a:lnTo>
                    <a:pt x="11282" y="309"/>
                  </a:lnTo>
                  <a:cubicBezTo>
                    <a:pt x="11281" y="278"/>
                    <a:pt x="11270" y="263"/>
                    <a:pt x="11260" y="263"/>
                  </a:cubicBezTo>
                  <a:cubicBezTo>
                    <a:pt x="11250" y="263"/>
                    <a:pt x="11240" y="279"/>
                    <a:pt x="11242" y="309"/>
                  </a:cubicBezTo>
                  <a:cubicBezTo>
                    <a:pt x="11242" y="344"/>
                    <a:pt x="11242" y="359"/>
                    <a:pt x="11238" y="359"/>
                  </a:cubicBezTo>
                  <a:cubicBezTo>
                    <a:pt x="11236" y="359"/>
                    <a:pt x="11231" y="349"/>
                    <a:pt x="11223" y="331"/>
                  </a:cubicBezTo>
                  <a:cubicBezTo>
                    <a:pt x="11220" y="290"/>
                    <a:pt x="11201" y="290"/>
                    <a:pt x="11182" y="290"/>
                  </a:cubicBezTo>
                  <a:cubicBezTo>
                    <a:pt x="11163" y="290"/>
                    <a:pt x="11163" y="290"/>
                    <a:pt x="11160" y="271"/>
                  </a:cubicBezTo>
                  <a:cubicBezTo>
                    <a:pt x="11160" y="250"/>
                    <a:pt x="11144" y="231"/>
                    <a:pt x="11123" y="231"/>
                  </a:cubicBezTo>
                  <a:cubicBezTo>
                    <a:pt x="11101" y="231"/>
                    <a:pt x="11101" y="231"/>
                    <a:pt x="11101" y="250"/>
                  </a:cubicBezTo>
                  <a:cubicBezTo>
                    <a:pt x="11110" y="259"/>
                    <a:pt x="11108" y="264"/>
                    <a:pt x="11101" y="264"/>
                  </a:cubicBezTo>
                  <a:cubicBezTo>
                    <a:pt x="11092" y="264"/>
                    <a:pt x="11074" y="254"/>
                    <a:pt x="11063" y="231"/>
                  </a:cubicBezTo>
                  <a:cubicBezTo>
                    <a:pt x="11054" y="223"/>
                    <a:pt x="11049" y="219"/>
                    <a:pt x="11046" y="2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52"/>
            <p:cNvSpPr/>
            <p:nvPr/>
          </p:nvSpPr>
          <p:spPr>
            <a:xfrm>
              <a:off x="1255850" y="2267600"/>
              <a:ext cx="249175" cy="209300"/>
            </a:xfrm>
            <a:custGeom>
              <a:avLst/>
              <a:gdLst/>
              <a:ahLst/>
              <a:cxnLst/>
              <a:rect l="l" t="t" r="r" b="b"/>
              <a:pathLst>
                <a:path w="9967" h="8372" extrusionOk="0">
                  <a:moveTo>
                    <a:pt x="9662" y="0"/>
                  </a:moveTo>
                  <a:cubicBezTo>
                    <a:pt x="9647" y="0"/>
                    <a:pt x="9647" y="22"/>
                    <a:pt x="9647" y="41"/>
                  </a:cubicBezTo>
                  <a:lnTo>
                    <a:pt x="9662" y="41"/>
                  </a:lnTo>
                  <a:cubicBezTo>
                    <a:pt x="9672" y="28"/>
                    <a:pt x="9678" y="13"/>
                    <a:pt x="9681" y="0"/>
                  </a:cubicBezTo>
                  <a:close/>
                  <a:moveTo>
                    <a:pt x="5793" y="8"/>
                  </a:moveTo>
                  <a:cubicBezTo>
                    <a:pt x="5785" y="8"/>
                    <a:pt x="5775" y="20"/>
                    <a:pt x="5767" y="47"/>
                  </a:cubicBezTo>
                  <a:cubicBezTo>
                    <a:pt x="5769" y="61"/>
                    <a:pt x="5770" y="64"/>
                    <a:pt x="5776" y="64"/>
                  </a:cubicBezTo>
                  <a:cubicBezTo>
                    <a:pt x="5778" y="64"/>
                    <a:pt x="5781" y="64"/>
                    <a:pt x="5786" y="63"/>
                  </a:cubicBezTo>
                  <a:cubicBezTo>
                    <a:pt x="5795" y="50"/>
                    <a:pt x="5802" y="35"/>
                    <a:pt x="5802" y="19"/>
                  </a:cubicBezTo>
                  <a:cubicBezTo>
                    <a:pt x="5800" y="12"/>
                    <a:pt x="5797" y="8"/>
                    <a:pt x="5793" y="8"/>
                  </a:cubicBezTo>
                  <a:close/>
                  <a:moveTo>
                    <a:pt x="8336" y="246"/>
                  </a:moveTo>
                  <a:cubicBezTo>
                    <a:pt x="8329" y="246"/>
                    <a:pt x="8321" y="247"/>
                    <a:pt x="8312" y="248"/>
                  </a:cubicBezTo>
                  <a:cubicBezTo>
                    <a:pt x="8296" y="248"/>
                    <a:pt x="8277" y="270"/>
                    <a:pt x="8277" y="270"/>
                  </a:cubicBezTo>
                  <a:cubicBezTo>
                    <a:pt x="8280" y="289"/>
                    <a:pt x="8296" y="289"/>
                    <a:pt x="8315" y="289"/>
                  </a:cubicBezTo>
                  <a:cubicBezTo>
                    <a:pt x="8325" y="294"/>
                    <a:pt x="8333" y="296"/>
                    <a:pt x="8340" y="296"/>
                  </a:cubicBezTo>
                  <a:cubicBezTo>
                    <a:pt x="8357" y="296"/>
                    <a:pt x="8365" y="282"/>
                    <a:pt x="8365" y="267"/>
                  </a:cubicBezTo>
                  <a:cubicBezTo>
                    <a:pt x="8365" y="251"/>
                    <a:pt x="8355" y="246"/>
                    <a:pt x="8336" y="246"/>
                  </a:cubicBezTo>
                  <a:close/>
                  <a:moveTo>
                    <a:pt x="8472" y="285"/>
                  </a:moveTo>
                  <a:cubicBezTo>
                    <a:pt x="8472" y="304"/>
                    <a:pt x="8437" y="326"/>
                    <a:pt x="8418" y="326"/>
                  </a:cubicBezTo>
                  <a:cubicBezTo>
                    <a:pt x="8403" y="326"/>
                    <a:pt x="8403" y="307"/>
                    <a:pt x="8437" y="285"/>
                  </a:cubicBezTo>
                  <a:close/>
                  <a:moveTo>
                    <a:pt x="9637" y="314"/>
                  </a:moveTo>
                  <a:lnTo>
                    <a:pt x="9656" y="332"/>
                  </a:lnTo>
                  <a:cubicBezTo>
                    <a:pt x="9656" y="354"/>
                    <a:pt x="9640" y="354"/>
                    <a:pt x="9622" y="354"/>
                  </a:cubicBezTo>
                  <a:cubicBezTo>
                    <a:pt x="9606" y="354"/>
                    <a:pt x="9606" y="354"/>
                    <a:pt x="9603" y="336"/>
                  </a:cubicBezTo>
                  <a:cubicBezTo>
                    <a:pt x="9603" y="336"/>
                    <a:pt x="9622" y="314"/>
                    <a:pt x="9637" y="314"/>
                  </a:cubicBezTo>
                  <a:close/>
                  <a:moveTo>
                    <a:pt x="6656" y="328"/>
                  </a:moveTo>
                  <a:cubicBezTo>
                    <a:pt x="6659" y="328"/>
                    <a:pt x="6660" y="330"/>
                    <a:pt x="6660" y="336"/>
                  </a:cubicBezTo>
                  <a:cubicBezTo>
                    <a:pt x="6679" y="336"/>
                    <a:pt x="6645" y="357"/>
                    <a:pt x="6629" y="357"/>
                  </a:cubicBezTo>
                  <a:lnTo>
                    <a:pt x="6626" y="339"/>
                  </a:lnTo>
                  <a:cubicBezTo>
                    <a:pt x="6639" y="339"/>
                    <a:pt x="6650" y="328"/>
                    <a:pt x="6656" y="328"/>
                  </a:cubicBezTo>
                  <a:close/>
                  <a:moveTo>
                    <a:pt x="9412" y="279"/>
                  </a:moveTo>
                  <a:cubicBezTo>
                    <a:pt x="9430" y="282"/>
                    <a:pt x="9446" y="298"/>
                    <a:pt x="9446" y="320"/>
                  </a:cubicBezTo>
                  <a:cubicBezTo>
                    <a:pt x="9465" y="361"/>
                    <a:pt x="9465" y="361"/>
                    <a:pt x="9430" y="361"/>
                  </a:cubicBezTo>
                  <a:cubicBezTo>
                    <a:pt x="9412" y="361"/>
                    <a:pt x="9396" y="361"/>
                    <a:pt x="9396" y="342"/>
                  </a:cubicBezTo>
                  <a:lnTo>
                    <a:pt x="9412" y="342"/>
                  </a:lnTo>
                  <a:cubicBezTo>
                    <a:pt x="9413" y="347"/>
                    <a:pt x="9414" y="349"/>
                    <a:pt x="9416" y="349"/>
                  </a:cubicBezTo>
                  <a:cubicBezTo>
                    <a:pt x="9421" y="349"/>
                    <a:pt x="9425" y="334"/>
                    <a:pt x="9412" y="320"/>
                  </a:cubicBezTo>
                  <a:lnTo>
                    <a:pt x="9412" y="279"/>
                  </a:lnTo>
                  <a:close/>
                  <a:moveTo>
                    <a:pt x="7011" y="367"/>
                  </a:moveTo>
                  <a:lnTo>
                    <a:pt x="7011" y="367"/>
                  </a:lnTo>
                  <a:cubicBezTo>
                    <a:pt x="7008" y="383"/>
                    <a:pt x="7005" y="398"/>
                    <a:pt x="6995" y="411"/>
                  </a:cubicBezTo>
                  <a:lnTo>
                    <a:pt x="6977" y="411"/>
                  </a:lnTo>
                  <a:cubicBezTo>
                    <a:pt x="6977" y="389"/>
                    <a:pt x="6977" y="370"/>
                    <a:pt x="6992" y="370"/>
                  </a:cubicBezTo>
                  <a:lnTo>
                    <a:pt x="7011" y="367"/>
                  </a:lnTo>
                  <a:close/>
                  <a:moveTo>
                    <a:pt x="7566" y="332"/>
                  </a:moveTo>
                  <a:lnTo>
                    <a:pt x="7535" y="373"/>
                  </a:lnTo>
                  <a:cubicBezTo>
                    <a:pt x="7516" y="409"/>
                    <a:pt x="7507" y="426"/>
                    <a:pt x="7503" y="426"/>
                  </a:cubicBezTo>
                  <a:cubicBezTo>
                    <a:pt x="7500" y="426"/>
                    <a:pt x="7500" y="415"/>
                    <a:pt x="7500" y="395"/>
                  </a:cubicBezTo>
                  <a:cubicBezTo>
                    <a:pt x="7494" y="370"/>
                    <a:pt x="7509" y="345"/>
                    <a:pt x="7531" y="332"/>
                  </a:cubicBezTo>
                  <a:close/>
                  <a:moveTo>
                    <a:pt x="6046" y="410"/>
                  </a:moveTo>
                  <a:cubicBezTo>
                    <a:pt x="6061" y="410"/>
                    <a:pt x="6077" y="430"/>
                    <a:pt x="6077" y="430"/>
                  </a:cubicBezTo>
                  <a:lnTo>
                    <a:pt x="6077" y="426"/>
                  </a:lnTo>
                  <a:lnTo>
                    <a:pt x="6077" y="426"/>
                  </a:lnTo>
                  <a:cubicBezTo>
                    <a:pt x="6080" y="448"/>
                    <a:pt x="6062" y="448"/>
                    <a:pt x="6062" y="448"/>
                  </a:cubicBezTo>
                  <a:cubicBezTo>
                    <a:pt x="6056" y="449"/>
                    <a:pt x="6050" y="451"/>
                    <a:pt x="6045" y="451"/>
                  </a:cubicBezTo>
                  <a:cubicBezTo>
                    <a:pt x="6035" y="451"/>
                    <a:pt x="6027" y="447"/>
                    <a:pt x="6027" y="433"/>
                  </a:cubicBezTo>
                  <a:cubicBezTo>
                    <a:pt x="6027" y="433"/>
                    <a:pt x="6024" y="411"/>
                    <a:pt x="6043" y="411"/>
                  </a:cubicBezTo>
                  <a:cubicBezTo>
                    <a:pt x="6044" y="411"/>
                    <a:pt x="6045" y="410"/>
                    <a:pt x="6046" y="410"/>
                  </a:cubicBezTo>
                  <a:close/>
                  <a:moveTo>
                    <a:pt x="7603" y="414"/>
                  </a:moveTo>
                  <a:lnTo>
                    <a:pt x="7622" y="433"/>
                  </a:lnTo>
                  <a:cubicBezTo>
                    <a:pt x="7622" y="455"/>
                    <a:pt x="7607" y="455"/>
                    <a:pt x="7588" y="455"/>
                  </a:cubicBezTo>
                  <a:lnTo>
                    <a:pt x="7588" y="436"/>
                  </a:lnTo>
                  <a:lnTo>
                    <a:pt x="7603" y="414"/>
                  </a:lnTo>
                  <a:close/>
                  <a:moveTo>
                    <a:pt x="9365" y="445"/>
                  </a:moveTo>
                  <a:cubicBezTo>
                    <a:pt x="9365" y="467"/>
                    <a:pt x="9365" y="467"/>
                    <a:pt x="9380" y="467"/>
                  </a:cubicBezTo>
                  <a:lnTo>
                    <a:pt x="9399" y="467"/>
                  </a:lnTo>
                  <a:lnTo>
                    <a:pt x="9380" y="445"/>
                  </a:lnTo>
                  <a:close/>
                  <a:moveTo>
                    <a:pt x="5725" y="463"/>
                  </a:moveTo>
                  <a:cubicBezTo>
                    <a:pt x="5730" y="463"/>
                    <a:pt x="5740" y="468"/>
                    <a:pt x="5750" y="468"/>
                  </a:cubicBezTo>
                  <a:cubicBezTo>
                    <a:pt x="5751" y="468"/>
                    <a:pt x="5753" y="467"/>
                    <a:pt x="5755" y="467"/>
                  </a:cubicBezTo>
                  <a:lnTo>
                    <a:pt x="5755" y="467"/>
                  </a:lnTo>
                  <a:cubicBezTo>
                    <a:pt x="5773" y="486"/>
                    <a:pt x="5773" y="486"/>
                    <a:pt x="5739" y="492"/>
                  </a:cubicBezTo>
                  <a:cubicBezTo>
                    <a:pt x="5723" y="492"/>
                    <a:pt x="5720" y="473"/>
                    <a:pt x="5720" y="473"/>
                  </a:cubicBezTo>
                  <a:cubicBezTo>
                    <a:pt x="5719" y="465"/>
                    <a:pt x="5721" y="463"/>
                    <a:pt x="5725" y="463"/>
                  </a:cubicBezTo>
                  <a:close/>
                  <a:moveTo>
                    <a:pt x="6525" y="445"/>
                  </a:moveTo>
                  <a:cubicBezTo>
                    <a:pt x="6525" y="467"/>
                    <a:pt x="6525" y="486"/>
                    <a:pt x="6510" y="486"/>
                  </a:cubicBezTo>
                  <a:cubicBezTo>
                    <a:pt x="6505" y="492"/>
                    <a:pt x="6501" y="495"/>
                    <a:pt x="6496" y="495"/>
                  </a:cubicBezTo>
                  <a:cubicBezTo>
                    <a:pt x="6486" y="495"/>
                    <a:pt x="6480" y="477"/>
                    <a:pt x="6491" y="445"/>
                  </a:cubicBezTo>
                  <a:close/>
                  <a:moveTo>
                    <a:pt x="6356" y="473"/>
                  </a:moveTo>
                  <a:lnTo>
                    <a:pt x="6375" y="495"/>
                  </a:lnTo>
                  <a:lnTo>
                    <a:pt x="6356" y="495"/>
                  </a:lnTo>
                  <a:cubicBezTo>
                    <a:pt x="6341" y="495"/>
                    <a:pt x="6341" y="495"/>
                    <a:pt x="6337" y="477"/>
                  </a:cubicBezTo>
                  <a:lnTo>
                    <a:pt x="6356" y="473"/>
                  </a:lnTo>
                  <a:close/>
                  <a:moveTo>
                    <a:pt x="7152" y="426"/>
                  </a:moveTo>
                  <a:cubicBezTo>
                    <a:pt x="7168" y="426"/>
                    <a:pt x="7152" y="448"/>
                    <a:pt x="7137" y="489"/>
                  </a:cubicBezTo>
                  <a:cubicBezTo>
                    <a:pt x="7122" y="498"/>
                    <a:pt x="7114" y="504"/>
                    <a:pt x="7110" y="504"/>
                  </a:cubicBezTo>
                  <a:cubicBezTo>
                    <a:pt x="7105" y="504"/>
                    <a:pt x="7109" y="494"/>
                    <a:pt x="7118" y="470"/>
                  </a:cubicBezTo>
                  <a:lnTo>
                    <a:pt x="7152" y="426"/>
                  </a:lnTo>
                  <a:close/>
                  <a:moveTo>
                    <a:pt x="5325" y="505"/>
                  </a:moveTo>
                  <a:lnTo>
                    <a:pt x="5325" y="505"/>
                  </a:lnTo>
                  <a:cubicBezTo>
                    <a:pt x="5326" y="512"/>
                    <a:pt x="5324" y="514"/>
                    <a:pt x="5322" y="514"/>
                  </a:cubicBezTo>
                  <a:cubicBezTo>
                    <a:pt x="5318" y="514"/>
                    <a:pt x="5313" y="507"/>
                    <a:pt x="5325" y="505"/>
                  </a:cubicBezTo>
                  <a:close/>
                  <a:moveTo>
                    <a:pt x="6171" y="527"/>
                  </a:moveTo>
                  <a:cubicBezTo>
                    <a:pt x="6156" y="527"/>
                    <a:pt x="6156" y="549"/>
                    <a:pt x="6156" y="549"/>
                  </a:cubicBezTo>
                  <a:cubicBezTo>
                    <a:pt x="6156" y="549"/>
                    <a:pt x="6158" y="568"/>
                    <a:pt x="6171" y="568"/>
                  </a:cubicBezTo>
                  <a:cubicBezTo>
                    <a:pt x="6172" y="568"/>
                    <a:pt x="6173" y="568"/>
                    <a:pt x="6174" y="567"/>
                  </a:cubicBezTo>
                  <a:lnTo>
                    <a:pt x="6193" y="567"/>
                  </a:lnTo>
                  <a:cubicBezTo>
                    <a:pt x="6190" y="552"/>
                    <a:pt x="6181" y="539"/>
                    <a:pt x="6171" y="527"/>
                  </a:cubicBezTo>
                  <a:close/>
                  <a:moveTo>
                    <a:pt x="5860" y="569"/>
                  </a:moveTo>
                  <a:cubicBezTo>
                    <a:pt x="5864" y="569"/>
                    <a:pt x="5868" y="578"/>
                    <a:pt x="5858" y="580"/>
                  </a:cubicBezTo>
                  <a:cubicBezTo>
                    <a:pt x="5857" y="572"/>
                    <a:pt x="5858" y="569"/>
                    <a:pt x="5860" y="569"/>
                  </a:cubicBezTo>
                  <a:close/>
                  <a:moveTo>
                    <a:pt x="6770" y="542"/>
                  </a:moveTo>
                  <a:lnTo>
                    <a:pt x="6770" y="542"/>
                  </a:lnTo>
                  <a:cubicBezTo>
                    <a:pt x="6770" y="543"/>
                    <a:pt x="6773" y="565"/>
                    <a:pt x="6773" y="583"/>
                  </a:cubicBezTo>
                  <a:lnTo>
                    <a:pt x="6773" y="564"/>
                  </a:lnTo>
                  <a:lnTo>
                    <a:pt x="6770" y="542"/>
                  </a:lnTo>
                  <a:close/>
                  <a:moveTo>
                    <a:pt x="5253" y="583"/>
                  </a:moveTo>
                  <a:lnTo>
                    <a:pt x="5253" y="583"/>
                  </a:lnTo>
                  <a:cubicBezTo>
                    <a:pt x="5255" y="590"/>
                    <a:pt x="5254" y="592"/>
                    <a:pt x="5252" y="592"/>
                  </a:cubicBezTo>
                  <a:cubicBezTo>
                    <a:pt x="5248" y="592"/>
                    <a:pt x="5243" y="585"/>
                    <a:pt x="5253" y="583"/>
                  </a:cubicBezTo>
                  <a:close/>
                  <a:moveTo>
                    <a:pt x="5454" y="539"/>
                  </a:moveTo>
                  <a:cubicBezTo>
                    <a:pt x="5466" y="552"/>
                    <a:pt x="5472" y="564"/>
                    <a:pt x="5479" y="577"/>
                  </a:cubicBezTo>
                  <a:cubicBezTo>
                    <a:pt x="5480" y="587"/>
                    <a:pt x="5478" y="593"/>
                    <a:pt x="5472" y="593"/>
                  </a:cubicBezTo>
                  <a:cubicBezTo>
                    <a:pt x="5465" y="593"/>
                    <a:pt x="5455" y="585"/>
                    <a:pt x="5441" y="564"/>
                  </a:cubicBezTo>
                  <a:cubicBezTo>
                    <a:pt x="5438" y="545"/>
                    <a:pt x="5438" y="545"/>
                    <a:pt x="5454" y="539"/>
                  </a:cubicBezTo>
                  <a:close/>
                  <a:moveTo>
                    <a:pt x="5338" y="564"/>
                  </a:moveTo>
                  <a:lnTo>
                    <a:pt x="5357" y="583"/>
                  </a:lnTo>
                  <a:lnTo>
                    <a:pt x="5344" y="605"/>
                  </a:lnTo>
                  <a:lnTo>
                    <a:pt x="5328" y="608"/>
                  </a:lnTo>
                  <a:cubicBezTo>
                    <a:pt x="5325" y="589"/>
                    <a:pt x="5319" y="567"/>
                    <a:pt x="5338" y="564"/>
                  </a:cubicBezTo>
                  <a:close/>
                  <a:moveTo>
                    <a:pt x="5908" y="721"/>
                  </a:moveTo>
                  <a:lnTo>
                    <a:pt x="5874" y="727"/>
                  </a:lnTo>
                  <a:cubicBezTo>
                    <a:pt x="5877" y="746"/>
                    <a:pt x="5877" y="746"/>
                    <a:pt x="5892" y="746"/>
                  </a:cubicBezTo>
                  <a:cubicBezTo>
                    <a:pt x="5927" y="740"/>
                    <a:pt x="5927" y="740"/>
                    <a:pt x="5908" y="721"/>
                  </a:cubicBezTo>
                  <a:close/>
                  <a:moveTo>
                    <a:pt x="4260" y="859"/>
                  </a:moveTo>
                  <a:lnTo>
                    <a:pt x="4282" y="871"/>
                  </a:lnTo>
                  <a:lnTo>
                    <a:pt x="4275" y="900"/>
                  </a:lnTo>
                  <a:lnTo>
                    <a:pt x="4260" y="906"/>
                  </a:lnTo>
                  <a:cubicBezTo>
                    <a:pt x="4250" y="887"/>
                    <a:pt x="4244" y="868"/>
                    <a:pt x="4260" y="859"/>
                  </a:cubicBezTo>
                  <a:close/>
                  <a:moveTo>
                    <a:pt x="3887" y="1034"/>
                  </a:moveTo>
                  <a:cubicBezTo>
                    <a:pt x="3900" y="1034"/>
                    <a:pt x="3903" y="1073"/>
                    <a:pt x="3912" y="1091"/>
                  </a:cubicBezTo>
                  <a:cubicBezTo>
                    <a:pt x="3905" y="1095"/>
                    <a:pt x="3902" y="1097"/>
                    <a:pt x="3899" y="1097"/>
                  </a:cubicBezTo>
                  <a:cubicBezTo>
                    <a:pt x="3895" y="1097"/>
                    <a:pt x="3892" y="1092"/>
                    <a:pt x="3887" y="1081"/>
                  </a:cubicBezTo>
                  <a:cubicBezTo>
                    <a:pt x="3880" y="1066"/>
                    <a:pt x="3880" y="1050"/>
                    <a:pt x="3884" y="1034"/>
                  </a:cubicBezTo>
                  <a:cubicBezTo>
                    <a:pt x="3885" y="1034"/>
                    <a:pt x="3886" y="1034"/>
                    <a:pt x="3887" y="1034"/>
                  </a:cubicBezTo>
                  <a:close/>
                  <a:moveTo>
                    <a:pt x="3724" y="1313"/>
                  </a:moveTo>
                  <a:cubicBezTo>
                    <a:pt x="3730" y="1329"/>
                    <a:pt x="3733" y="1341"/>
                    <a:pt x="3730" y="1357"/>
                  </a:cubicBezTo>
                  <a:lnTo>
                    <a:pt x="3718" y="1367"/>
                  </a:lnTo>
                  <a:cubicBezTo>
                    <a:pt x="3705" y="1348"/>
                    <a:pt x="3696" y="1329"/>
                    <a:pt x="3711" y="1323"/>
                  </a:cubicBezTo>
                  <a:lnTo>
                    <a:pt x="3724" y="1313"/>
                  </a:lnTo>
                  <a:close/>
                  <a:moveTo>
                    <a:pt x="3457" y="1329"/>
                  </a:moveTo>
                  <a:lnTo>
                    <a:pt x="3482" y="1338"/>
                  </a:lnTo>
                  <a:lnTo>
                    <a:pt x="3479" y="1363"/>
                  </a:lnTo>
                  <a:lnTo>
                    <a:pt x="3464" y="1373"/>
                  </a:lnTo>
                  <a:cubicBezTo>
                    <a:pt x="3454" y="1357"/>
                    <a:pt x="3442" y="1338"/>
                    <a:pt x="3457" y="1329"/>
                  </a:cubicBezTo>
                  <a:close/>
                  <a:moveTo>
                    <a:pt x="2527" y="2059"/>
                  </a:moveTo>
                  <a:cubicBezTo>
                    <a:pt x="2549" y="2062"/>
                    <a:pt x="2558" y="2087"/>
                    <a:pt x="2545" y="2103"/>
                  </a:cubicBezTo>
                  <a:cubicBezTo>
                    <a:pt x="2531" y="2117"/>
                    <a:pt x="2525" y="2123"/>
                    <a:pt x="2520" y="2123"/>
                  </a:cubicBezTo>
                  <a:cubicBezTo>
                    <a:pt x="2516" y="2123"/>
                    <a:pt x="2512" y="2119"/>
                    <a:pt x="2505" y="2112"/>
                  </a:cubicBezTo>
                  <a:cubicBezTo>
                    <a:pt x="2492" y="2097"/>
                    <a:pt x="2514" y="2072"/>
                    <a:pt x="2527" y="2059"/>
                  </a:cubicBezTo>
                  <a:close/>
                  <a:moveTo>
                    <a:pt x="2079" y="2601"/>
                  </a:moveTo>
                  <a:cubicBezTo>
                    <a:pt x="2091" y="2614"/>
                    <a:pt x="2097" y="2626"/>
                    <a:pt x="2100" y="2642"/>
                  </a:cubicBezTo>
                  <a:lnTo>
                    <a:pt x="2091" y="2655"/>
                  </a:lnTo>
                  <a:cubicBezTo>
                    <a:pt x="2072" y="2642"/>
                    <a:pt x="2057" y="2629"/>
                    <a:pt x="2069" y="2617"/>
                  </a:cubicBezTo>
                  <a:lnTo>
                    <a:pt x="2079" y="2601"/>
                  </a:lnTo>
                  <a:close/>
                  <a:moveTo>
                    <a:pt x="1508" y="3902"/>
                  </a:moveTo>
                  <a:cubicBezTo>
                    <a:pt x="1527" y="3911"/>
                    <a:pt x="1521" y="3927"/>
                    <a:pt x="1521" y="3927"/>
                  </a:cubicBezTo>
                  <a:cubicBezTo>
                    <a:pt x="1517" y="3936"/>
                    <a:pt x="1516" y="3940"/>
                    <a:pt x="1512" y="3940"/>
                  </a:cubicBezTo>
                  <a:cubicBezTo>
                    <a:pt x="1508" y="3940"/>
                    <a:pt x="1504" y="3937"/>
                    <a:pt x="1496" y="3933"/>
                  </a:cubicBezTo>
                  <a:cubicBezTo>
                    <a:pt x="1496" y="3933"/>
                    <a:pt x="1477" y="3927"/>
                    <a:pt x="1483" y="3911"/>
                  </a:cubicBezTo>
                  <a:lnTo>
                    <a:pt x="1508" y="3902"/>
                  </a:lnTo>
                  <a:close/>
                  <a:moveTo>
                    <a:pt x="1461" y="4099"/>
                  </a:moveTo>
                  <a:lnTo>
                    <a:pt x="1477" y="4121"/>
                  </a:lnTo>
                  <a:lnTo>
                    <a:pt x="1471" y="4137"/>
                  </a:lnTo>
                  <a:cubicBezTo>
                    <a:pt x="1452" y="4131"/>
                    <a:pt x="1430" y="4121"/>
                    <a:pt x="1436" y="4105"/>
                  </a:cubicBezTo>
                  <a:lnTo>
                    <a:pt x="1461" y="4099"/>
                  </a:lnTo>
                  <a:close/>
                  <a:moveTo>
                    <a:pt x="1287" y="4172"/>
                  </a:moveTo>
                  <a:cubicBezTo>
                    <a:pt x="1289" y="4172"/>
                    <a:pt x="1293" y="4177"/>
                    <a:pt x="1298" y="4187"/>
                  </a:cubicBezTo>
                  <a:cubicBezTo>
                    <a:pt x="1312" y="4206"/>
                    <a:pt x="1309" y="4220"/>
                    <a:pt x="1296" y="4220"/>
                  </a:cubicBezTo>
                  <a:cubicBezTo>
                    <a:pt x="1294" y="4220"/>
                    <a:pt x="1292" y="4219"/>
                    <a:pt x="1289" y="4218"/>
                  </a:cubicBezTo>
                  <a:cubicBezTo>
                    <a:pt x="1267" y="4212"/>
                    <a:pt x="1267" y="4212"/>
                    <a:pt x="1273" y="4196"/>
                  </a:cubicBezTo>
                  <a:cubicBezTo>
                    <a:pt x="1280" y="4179"/>
                    <a:pt x="1283" y="4172"/>
                    <a:pt x="1287" y="4172"/>
                  </a:cubicBezTo>
                  <a:close/>
                  <a:moveTo>
                    <a:pt x="1173" y="4240"/>
                  </a:moveTo>
                  <a:cubicBezTo>
                    <a:pt x="1173" y="4240"/>
                    <a:pt x="1173" y="4240"/>
                    <a:pt x="1173" y="4240"/>
                  </a:cubicBezTo>
                  <a:lnTo>
                    <a:pt x="1173" y="4240"/>
                  </a:lnTo>
                  <a:cubicBezTo>
                    <a:pt x="1173" y="4240"/>
                    <a:pt x="1173" y="4240"/>
                    <a:pt x="1173" y="4240"/>
                  </a:cubicBezTo>
                  <a:lnTo>
                    <a:pt x="1173" y="4240"/>
                  </a:lnTo>
                  <a:cubicBezTo>
                    <a:pt x="1173" y="4240"/>
                    <a:pt x="1173" y="4240"/>
                    <a:pt x="1173" y="4240"/>
                  </a:cubicBezTo>
                  <a:close/>
                  <a:moveTo>
                    <a:pt x="1171" y="4240"/>
                  </a:moveTo>
                  <a:cubicBezTo>
                    <a:pt x="1160" y="4240"/>
                    <a:pt x="1157" y="4243"/>
                    <a:pt x="1161" y="4243"/>
                  </a:cubicBezTo>
                  <a:cubicBezTo>
                    <a:pt x="1163" y="4243"/>
                    <a:pt x="1167" y="4243"/>
                    <a:pt x="1173" y="4240"/>
                  </a:cubicBezTo>
                  <a:lnTo>
                    <a:pt x="1173" y="4240"/>
                  </a:lnTo>
                  <a:cubicBezTo>
                    <a:pt x="1172" y="4240"/>
                    <a:pt x="1172" y="4240"/>
                    <a:pt x="1171" y="4240"/>
                  </a:cubicBezTo>
                  <a:close/>
                  <a:moveTo>
                    <a:pt x="1264" y="4303"/>
                  </a:moveTo>
                  <a:lnTo>
                    <a:pt x="1257" y="4319"/>
                  </a:lnTo>
                  <a:cubicBezTo>
                    <a:pt x="1254" y="4328"/>
                    <a:pt x="1252" y="4332"/>
                    <a:pt x="1247" y="4332"/>
                  </a:cubicBezTo>
                  <a:cubicBezTo>
                    <a:pt x="1244" y="4332"/>
                    <a:pt x="1240" y="4330"/>
                    <a:pt x="1232" y="4328"/>
                  </a:cubicBezTo>
                  <a:lnTo>
                    <a:pt x="1239" y="4312"/>
                  </a:lnTo>
                  <a:lnTo>
                    <a:pt x="1264" y="4303"/>
                  </a:lnTo>
                  <a:close/>
                  <a:moveTo>
                    <a:pt x="1185" y="4422"/>
                  </a:moveTo>
                  <a:cubicBezTo>
                    <a:pt x="1182" y="4432"/>
                    <a:pt x="1187" y="4439"/>
                    <a:pt x="1189" y="4439"/>
                  </a:cubicBezTo>
                  <a:cubicBezTo>
                    <a:pt x="1192" y="4439"/>
                    <a:pt x="1193" y="4434"/>
                    <a:pt x="1185" y="4422"/>
                  </a:cubicBezTo>
                  <a:close/>
                  <a:moveTo>
                    <a:pt x="1214" y="4469"/>
                  </a:moveTo>
                  <a:lnTo>
                    <a:pt x="1207" y="4485"/>
                  </a:lnTo>
                  <a:cubicBezTo>
                    <a:pt x="1205" y="4497"/>
                    <a:pt x="1205" y="4501"/>
                    <a:pt x="1199" y="4501"/>
                  </a:cubicBezTo>
                  <a:cubicBezTo>
                    <a:pt x="1195" y="4501"/>
                    <a:pt x="1190" y="4500"/>
                    <a:pt x="1182" y="4497"/>
                  </a:cubicBezTo>
                  <a:lnTo>
                    <a:pt x="1189" y="4478"/>
                  </a:lnTo>
                  <a:lnTo>
                    <a:pt x="1214" y="4469"/>
                  </a:lnTo>
                  <a:close/>
                  <a:moveTo>
                    <a:pt x="1192" y="4646"/>
                  </a:moveTo>
                  <a:cubicBezTo>
                    <a:pt x="1196" y="4646"/>
                    <a:pt x="1200" y="4647"/>
                    <a:pt x="1204" y="4648"/>
                  </a:cubicBezTo>
                  <a:lnTo>
                    <a:pt x="1198" y="4663"/>
                  </a:lnTo>
                  <a:cubicBezTo>
                    <a:pt x="1196" y="4675"/>
                    <a:pt x="1187" y="4677"/>
                    <a:pt x="1181" y="4677"/>
                  </a:cubicBezTo>
                  <a:cubicBezTo>
                    <a:pt x="1176" y="4677"/>
                    <a:pt x="1173" y="4676"/>
                    <a:pt x="1173" y="4676"/>
                  </a:cubicBezTo>
                  <a:cubicBezTo>
                    <a:pt x="1173" y="4676"/>
                    <a:pt x="1154" y="4670"/>
                    <a:pt x="1160" y="4654"/>
                  </a:cubicBezTo>
                  <a:cubicBezTo>
                    <a:pt x="1170" y="4649"/>
                    <a:pt x="1180" y="4646"/>
                    <a:pt x="1192" y="4646"/>
                  </a:cubicBezTo>
                  <a:close/>
                  <a:moveTo>
                    <a:pt x="961" y="5301"/>
                  </a:moveTo>
                  <a:cubicBezTo>
                    <a:pt x="962" y="5301"/>
                    <a:pt x="964" y="5302"/>
                    <a:pt x="966" y="5303"/>
                  </a:cubicBezTo>
                  <a:lnTo>
                    <a:pt x="988" y="5309"/>
                  </a:lnTo>
                  <a:cubicBezTo>
                    <a:pt x="1000" y="5329"/>
                    <a:pt x="1014" y="5350"/>
                    <a:pt x="1001" y="5350"/>
                  </a:cubicBezTo>
                  <a:cubicBezTo>
                    <a:pt x="1000" y="5350"/>
                    <a:pt x="999" y="5350"/>
                    <a:pt x="997" y="5350"/>
                  </a:cubicBezTo>
                  <a:cubicBezTo>
                    <a:pt x="982" y="5343"/>
                    <a:pt x="969" y="5334"/>
                    <a:pt x="963" y="5318"/>
                  </a:cubicBezTo>
                  <a:cubicBezTo>
                    <a:pt x="963" y="5318"/>
                    <a:pt x="951" y="5301"/>
                    <a:pt x="961" y="5301"/>
                  </a:cubicBezTo>
                  <a:close/>
                  <a:moveTo>
                    <a:pt x="871" y="5881"/>
                  </a:moveTo>
                  <a:cubicBezTo>
                    <a:pt x="885" y="5881"/>
                    <a:pt x="907" y="5895"/>
                    <a:pt x="916" y="5923"/>
                  </a:cubicBezTo>
                  <a:cubicBezTo>
                    <a:pt x="912" y="5933"/>
                    <a:pt x="911" y="5936"/>
                    <a:pt x="906" y="5936"/>
                  </a:cubicBezTo>
                  <a:cubicBezTo>
                    <a:pt x="903" y="5936"/>
                    <a:pt x="898" y="5935"/>
                    <a:pt x="891" y="5933"/>
                  </a:cubicBezTo>
                  <a:cubicBezTo>
                    <a:pt x="869" y="5926"/>
                    <a:pt x="856" y="5907"/>
                    <a:pt x="859" y="5889"/>
                  </a:cubicBezTo>
                  <a:cubicBezTo>
                    <a:pt x="860" y="5884"/>
                    <a:pt x="865" y="5881"/>
                    <a:pt x="871" y="5881"/>
                  </a:cubicBezTo>
                  <a:close/>
                  <a:moveTo>
                    <a:pt x="180" y="8228"/>
                  </a:moveTo>
                  <a:cubicBezTo>
                    <a:pt x="184" y="8228"/>
                    <a:pt x="193" y="8231"/>
                    <a:pt x="208" y="8236"/>
                  </a:cubicBezTo>
                  <a:cubicBezTo>
                    <a:pt x="230" y="8242"/>
                    <a:pt x="248" y="8248"/>
                    <a:pt x="245" y="8264"/>
                  </a:cubicBezTo>
                  <a:cubicBezTo>
                    <a:pt x="258" y="8284"/>
                    <a:pt x="257" y="8294"/>
                    <a:pt x="250" y="8294"/>
                  </a:cubicBezTo>
                  <a:cubicBezTo>
                    <a:pt x="240" y="8294"/>
                    <a:pt x="220" y="8278"/>
                    <a:pt x="205" y="8252"/>
                  </a:cubicBezTo>
                  <a:cubicBezTo>
                    <a:pt x="184" y="8235"/>
                    <a:pt x="176" y="8228"/>
                    <a:pt x="180" y="8228"/>
                  </a:cubicBezTo>
                  <a:close/>
                  <a:moveTo>
                    <a:pt x="9707" y="173"/>
                  </a:moveTo>
                  <a:cubicBezTo>
                    <a:pt x="9703" y="173"/>
                    <a:pt x="9703" y="183"/>
                    <a:pt x="9703" y="207"/>
                  </a:cubicBezTo>
                  <a:cubicBezTo>
                    <a:pt x="9705" y="227"/>
                    <a:pt x="9697" y="238"/>
                    <a:pt x="9686" y="238"/>
                  </a:cubicBezTo>
                  <a:cubicBezTo>
                    <a:pt x="9676" y="238"/>
                    <a:pt x="9662" y="227"/>
                    <a:pt x="9653" y="207"/>
                  </a:cubicBezTo>
                  <a:lnTo>
                    <a:pt x="9618" y="210"/>
                  </a:lnTo>
                  <a:cubicBezTo>
                    <a:pt x="9600" y="210"/>
                    <a:pt x="9600" y="229"/>
                    <a:pt x="9600" y="251"/>
                  </a:cubicBezTo>
                  <a:cubicBezTo>
                    <a:pt x="9602" y="275"/>
                    <a:pt x="9602" y="285"/>
                    <a:pt x="9599" y="285"/>
                  </a:cubicBezTo>
                  <a:cubicBezTo>
                    <a:pt x="9596" y="285"/>
                    <a:pt x="9592" y="280"/>
                    <a:pt x="9584" y="273"/>
                  </a:cubicBezTo>
                  <a:cubicBezTo>
                    <a:pt x="9575" y="260"/>
                    <a:pt x="9568" y="248"/>
                    <a:pt x="9565" y="232"/>
                  </a:cubicBezTo>
                  <a:cubicBezTo>
                    <a:pt x="9565" y="210"/>
                    <a:pt x="9546" y="210"/>
                    <a:pt x="9531" y="210"/>
                  </a:cubicBezTo>
                  <a:cubicBezTo>
                    <a:pt x="9512" y="213"/>
                    <a:pt x="9477" y="213"/>
                    <a:pt x="9477" y="235"/>
                  </a:cubicBezTo>
                  <a:lnTo>
                    <a:pt x="9477" y="213"/>
                  </a:lnTo>
                  <a:cubicBezTo>
                    <a:pt x="9467" y="213"/>
                    <a:pt x="9464" y="204"/>
                    <a:pt x="9462" y="204"/>
                  </a:cubicBezTo>
                  <a:cubicBezTo>
                    <a:pt x="9462" y="204"/>
                    <a:pt x="9462" y="206"/>
                    <a:pt x="9462" y="213"/>
                  </a:cubicBezTo>
                  <a:cubicBezTo>
                    <a:pt x="9443" y="210"/>
                    <a:pt x="9424" y="204"/>
                    <a:pt x="9409" y="195"/>
                  </a:cubicBezTo>
                  <a:cubicBezTo>
                    <a:pt x="9403" y="191"/>
                    <a:pt x="9396" y="190"/>
                    <a:pt x="9390" y="190"/>
                  </a:cubicBezTo>
                  <a:cubicBezTo>
                    <a:pt x="9359" y="190"/>
                    <a:pt x="9330" y="223"/>
                    <a:pt x="9374" y="257"/>
                  </a:cubicBezTo>
                  <a:lnTo>
                    <a:pt x="9358" y="257"/>
                  </a:lnTo>
                  <a:cubicBezTo>
                    <a:pt x="9340" y="260"/>
                    <a:pt x="9343" y="279"/>
                    <a:pt x="9343" y="279"/>
                  </a:cubicBezTo>
                  <a:cubicBezTo>
                    <a:pt x="9343" y="301"/>
                    <a:pt x="9324" y="301"/>
                    <a:pt x="9308" y="301"/>
                  </a:cubicBezTo>
                  <a:lnTo>
                    <a:pt x="9305" y="260"/>
                  </a:lnTo>
                  <a:cubicBezTo>
                    <a:pt x="9314" y="224"/>
                    <a:pt x="9306" y="202"/>
                    <a:pt x="9295" y="202"/>
                  </a:cubicBezTo>
                  <a:cubicBezTo>
                    <a:pt x="9287" y="202"/>
                    <a:pt x="9277" y="214"/>
                    <a:pt x="9271" y="242"/>
                  </a:cubicBezTo>
                  <a:lnTo>
                    <a:pt x="9271" y="220"/>
                  </a:lnTo>
                  <a:cubicBezTo>
                    <a:pt x="9269" y="209"/>
                    <a:pt x="9264" y="203"/>
                    <a:pt x="9256" y="203"/>
                  </a:cubicBezTo>
                  <a:cubicBezTo>
                    <a:pt x="9247" y="203"/>
                    <a:pt x="9235" y="209"/>
                    <a:pt x="9217" y="220"/>
                  </a:cubicBezTo>
                  <a:cubicBezTo>
                    <a:pt x="9199" y="223"/>
                    <a:pt x="9183" y="263"/>
                    <a:pt x="9186" y="285"/>
                  </a:cubicBezTo>
                  <a:cubicBezTo>
                    <a:pt x="9186" y="295"/>
                    <a:pt x="9180" y="304"/>
                    <a:pt x="9167" y="304"/>
                  </a:cubicBezTo>
                  <a:cubicBezTo>
                    <a:pt x="9163" y="305"/>
                    <a:pt x="9160" y="306"/>
                    <a:pt x="9157" y="306"/>
                  </a:cubicBezTo>
                  <a:cubicBezTo>
                    <a:pt x="9151" y="306"/>
                    <a:pt x="9151" y="301"/>
                    <a:pt x="9148" y="285"/>
                  </a:cubicBezTo>
                  <a:cubicBezTo>
                    <a:pt x="9148" y="265"/>
                    <a:pt x="9140" y="255"/>
                    <a:pt x="9129" y="255"/>
                  </a:cubicBezTo>
                  <a:cubicBezTo>
                    <a:pt x="9119" y="255"/>
                    <a:pt x="9106" y="265"/>
                    <a:pt x="9098" y="285"/>
                  </a:cubicBezTo>
                  <a:lnTo>
                    <a:pt x="9098" y="267"/>
                  </a:lnTo>
                  <a:cubicBezTo>
                    <a:pt x="9096" y="252"/>
                    <a:pt x="9088" y="238"/>
                    <a:pt x="9055" y="238"/>
                  </a:cubicBezTo>
                  <a:cubicBezTo>
                    <a:pt x="9040" y="238"/>
                    <a:pt x="9019" y="241"/>
                    <a:pt x="8992" y="248"/>
                  </a:cubicBezTo>
                  <a:cubicBezTo>
                    <a:pt x="8972" y="249"/>
                    <a:pt x="8953" y="249"/>
                    <a:pt x="8937" y="249"/>
                  </a:cubicBezTo>
                  <a:cubicBezTo>
                    <a:pt x="8896" y="249"/>
                    <a:pt x="8870" y="245"/>
                    <a:pt x="8870" y="232"/>
                  </a:cubicBezTo>
                  <a:cubicBezTo>
                    <a:pt x="8870" y="228"/>
                    <a:pt x="8867" y="226"/>
                    <a:pt x="8863" y="226"/>
                  </a:cubicBezTo>
                  <a:cubicBezTo>
                    <a:pt x="8845" y="226"/>
                    <a:pt x="8794" y="262"/>
                    <a:pt x="8766" y="295"/>
                  </a:cubicBezTo>
                  <a:cubicBezTo>
                    <a:pt x="8766" y="276"/>
                    <a:pt x="8750" y="276"/>
                    <a:pt x="8713" y="276"/>
                  </a:cubicBezTo>
                  <a:cubicBezTo>
                    <a:pt x="8699" y="277"/>
                    <a:pt x="8689" y="277"/>
                    <a:pt x="8682" y="277"/>
                  </a:cubicBezTo>
                  <a:cubicBezTo>
                    <a:pt x="8663" y="277"/>
                    <a:pt x="8663" y="273"/>
                    <a:pt x="8663" y="257"/>
                  </a:cubicBezTo>
                  <a:cubicBezTo>
                    <a:pt x="8671" y="237"/>
                    <a:pt x="8674" y="227"/>
                    <a:pt x="8672" y="227"/>
                  </a:cubicBezTo>
                  <a:lnTo>
                    <a:pt x="8672" y="227"/>
                  </a:lnTo>
                  <a:cubicBezTo>
                    <a:pt x="8670" y="227"/>
                    <a:pt x="8661" y="237"/>
                    <a:pt x="8644" y="257"/>
                  </a:cubicBezTo>
                  <a:cubicBezTo>
                    <a:pt x="8638" y="275"/>
                    <a:pt x="8625" y="282"/>
                    <a:pt x="8613" y="282"/>
                  </a:cubicBezTo>
                  <a:cubicBezTo>
                    <a:pt x="8594" y="282"/>
                    <a:pt x="8575" y="265"/>
                    <a:pt x="8575" y="238"/>
                  </a:cubicBezTo>
                  <a:cubicBezTo>
                    <a:pt x="8572" y="220"/>
                    <a:pt x="8556" y="220"/>
                    <a:pt x="8522" y="220"/>
                  </a:cubicBezTo>
                  <a:cubicBezTo>
                    <a:pt x="8503" y="242"/>
                    <a:pt x="8468" y="242"/>
                    <a:pt x="8434" y="245"/>
                  </a:cubicBezTo>
                  <a:cubicBezTo>
                    <a:pt x="8384" y="245"/>
                    <a:pt x="8384" y="245"/>
                    <a:pt x="8384" y="285"/>
                  </a:cubicBezTo>
                  <a:cubicBezTo>
                    <a:pt x="8387" y="329"/>
                    <a:pt x="8368" y="329"/>
                    <a:pt x="8334" y="329"/>
                  </a:cubicBezTo>
                  <a:cubicBezTo>
                    <a:pt x="8315" y="329"/>
                    <a:pt x="8299" y="329"/>
                    <a:pt x="8299" y="310"/>
                  </a:cubicBezTo>
                  <a:cubicBezTo>
                    <a:pt x="8299" y="310"/>
                    <a:pt x="8280" y="289"/>
                    <a:pt x="8262" y="289"/>
                  </a:cubicBezTo>
                  <a:cubicBezTo>
                    <a:pt x="8257" y="289"/>
                    <a:pt x="8253" y="290"/>
                    <a:pt x="8248" y="290"/>
                  </a:cubicBezTo>
                  <a:cubicBezTo>
                    <a:pt x="8237" y="290"/>
                    <a:pt x="8227" y="286"/>
                    <a:pt x="8227" y="270"/>
                  </a:cubicBezTo>
                  <a:cubicBezTo>
                    <a:pt x="8215" y="257"/>
                    <a:pt x="8193" y="251"/>
                    <a:pt x="8174" y="251"/>
                  </a:cubicBezTo>
                  <a:cubicBezTo>
                    <a:pt x="8166" y="251"/>
                    <a:pt x="8158" y="251"/>
                    <a:pt x="8151" y="251"/>
                  </a:cubicBezTo>
                  <a:cubicBezTo>
                    <a:pt x="8126" y="251"/>
                    <a:pt x="8105" y="249"/>
                    <a:pt x="8105" y="232"/>
                  </a:cubicBezTo>
                  <a:cubicBezTo>
                    <a:pt x="8086" y="232"/>
                    <a:pt x="8086" y="232"/>
                    <a:pt x="8086" y="254"/>
                  </a:cubicBezTo>
                  <a:cubicBezTo>
                    <a:pt x="8088" y="268"/>
                    <a:pt x="8079" y="283"/>
                    <a:pt x="8047" y="283"/>
                  </a:cubicBezTo>
                  <a:cubicBezTo>
                    <a:pt x="8035" y="283"/>
                    <a:pt x="8020" y="281"/>
                    <a:pt x="8001" y="276"/>
                  </a:cubicBezTo>
                  <a:cubicBezTo>
                    <a:pt x="7967" y="279"/>
                    <a:pt x="7914" y="279"/>
                    <a:pt x="7914" y="301"/>
                  </a:cubicBezTo>
                  <a:cubicBezTo>
                    <a:pt x="7898" y="301"/>
                    <a:pt x="7898" y="301"/>
                    <a:pt x="7898" y="279"/>
                  </a:cubicBezTo>
                  <a:cubicBezTo>
                    <a:pt x="7896" y="259"/>
                    <a:pt x="7887" y="249"/>
                    <a:pt x="7875" y="249"/>
                  </a:cubicBezTo>
                  <a:cubicBezTo>
                    <a:pt x="7862" y="249"/>
                    <a:pt x="7845" y="260"/>
                    <a:pt x="7829" y="282"/>
                  </a:cubicBezTo>
                  <a:cubicBezTo>
                    <a:pt x="7829" y="293"/>
                    <a:pt x="7824" y="299"/>
                    <a:pt x="7817" y="299"/>
                  </a:cubicBezTo>
                  <a:cubicBezTo>
                    <a:pt x="7810" y="299"/>
                    <a:pt x="7801" y="293"/>
                    <a:pt x="7791" y="282"/>
                  </a:cubicBezTo>
                  <a:cubicBezTo>
                    <a:pt x="7779" y="285"/>
                    <a:pt x="7766" y="292"/>
                    <a:pt x="7760" y="304"/>
                  </a:cubicBezTo>
                  <a:cubicBezTo>
                    <a:pt x="7750" y="316"/>
                    <a:pt x="7746" y="321"/>
                    <a:pt x="7739" y="321"/>
                  </a:cubicBezTo>
                  <a:cubicBezTo>
                    <a:pt x="7732" y="321"/>
                    <a:pt x="7723" y="316"/>
                    <a:pt x="7707" y="307"/>
                  </a:cubicBezTo>
                  <a:cubicBezTo>
                    <a:pt x="7707" y="285"/>
                    <a:pt x="7688" y="285"/>
                    <a:pt x="7672" y="285"/>
                  </a:cubicBezTo>
                  <a:cubicBezTo>
                    <a:pt x="7652" y="298"/>
                    <a:pt x="7576" y="306"/>
                    <a:pt x="7514" y="306"/>
                  </a:cubicBezTo>
                  <a:cubicBezTo>
                    <a:pt x="7472" y="306"/>
                    <a:pt x="7436" y="302"/>
                    <a:pt x="7428" y="295"/>
                  </a:cubicBezTo>
                  <a:cubicBezTo>
                    <a:pt x="7412" y="314"/>
                    <a:pt x="7412" y="314"/>
                    <a:pt x="7393" y="317"/>
                  </a:cubicBezTo>
                  <a:cubicBezTo>
                    <a:pt x="7386" y="300"/>
                    <a:pt x="7380" y="293"/>
                    <a:pt x="7374" y="293"/>
                  </a:cubicBezTo>
                  <a:cubicBezTo>
                    <a:pt x="7365" y="293"/>
                    <a:pt x="7359" y="312"/>
                    <a:pt x="7359" y="339"/>
                  </a:cubicBezTo>
                  <a:lnTo>
                    <a:pt x="7378" y="336"/>
                  </a:lnTo>
                  <a:lnTo>
                    <a:pt x="7393" y="336"/>
                  </a:lnTo>
                  <a:cubicBezTo>
                    <a:pt x="7395" y="356"/>
                    <a:pt x="7385" y="366"/>
                    <a:pt x="7373" y="366"/>
                  </a:cubicBezTo>
                  <a:cubicBezTo>
                    <a:pt x="7358" y="366"/>
                    <a:pt x="7342" y="351"/>
                    <a:pt x="7340" y="317"/>
                  </a:cubicBezTo>
                  <a:cubicBezTo>
                    <a:pt x="7331" y="296"/>
                    <a:pt x="7326" y="286"/>
                    <a:pt x="7322" y="286"/>
                  </a:cubicBezTo>
                  <a:cubicBezTo>
                    <a:pt x="7317" y="286"/>
                    <a:pt x="7314" y="296"/>
                    <a:pt x="7306" y="317"/>
                  </a:cubicBezTo>
                  <a:cubicBezTo>
                    <a:pt x="7298" y="339"/>
                    <a:pt x="7290" y="350"/>
                    <a:pt x="7281" y="350"/>
                  </a:cubicBezTo>
                  <a:cubicBezTo>
                    <a:pt x="7273" y="350"/>
                    <a:pt x="7265" y="340"/>
                    <a:pt x="7256" y="320"/>
                  </a:cubicBezTo>
                  <a:cubicBezTo>
                    <a:pt x="7254" y="299"/>
                    <a:pt x="7253" y="289"/>
                    <a:pt x="7251" y="289"/>
                  </a:cubicBezTo>
                  <a:cubicBezTo>
                    <a:pt x="7249" y="289"/>
                    <a:pt x="7245" y="299"/>
                    <a:pt x="7237" y="320"/>
                  </a:cubicBezTo>
                  <a:cubicBezTo>
                    <a:pt x="7219" y="368"/>
                    <a:pt x="7194" y="396"/>
                    <a:pt x="7175" y="396"/>
                  </a:cubicBezTo>
                  <a:cubicBezTo>
                    <a:pt x="7161" y="396"/>
                    <a:pt x="7150" y="380"/>
                    <a:pt x="7149" y="345"/>
                  </a:cubicBezTo>
                  <a:cubicBezTo>
                    <a:pt x="7149" y="301"/>
                    <a:pt x="7130" y="282"/>
                    <a:pt x="7115" y="282"/>
                  </a:cubicBezTo>
                  <a:cubicBezTo>
                    <a:pt x="7096" y="282"/>
                    <a:pt x="7096" y="304"/>
                    <a:pt x="7099" y="323"/>
                  </a:cubicBezTo>
                  <a:cubicBezTo>
                    <a:pt x="7109" y="344"/>
                    <a:pt x="7108" y="355"/>
                    <a:pt x="7101" y="355"/>
                  </a:cubicBezTo>
                  <a:cubicBezTo>
                    <a:pt x="7094" y="355"/>
                    <a:pt x="7081" y="346"/>
                    <a:pt x="7064" y="326"/>
                  </a:cubicBezTo>
                  <a:cubicBezTo>
                    <a:pt x="7034" y="292"/>
                    <a:pt x="7010" y="276"/>
                    <a:pt x="6986" y="276"/>
                  </a:cubicBezTo>
                  <a:cubicBezTo>
                    <a:pt x="6966" y="276"/>
                    <a:pt x="6946" y="287"/>
                    <a:pt x="6923" y="307"/>
                  </a:cubicBezTo>
                  <a:cubicBezTo>
                    <a:pt x="6888" y="330"/>
                    <a:pt x="6856" y="342"/>
                    <a:pt x="6842" y="342"/>
                  </a:cubicBezTo>
                  <a:cubicBezTo>
                    <a:pt x="6828" y="342"/>
                    <a:pt x="6829" y="332"/>
                    <a:pt x="6854" y="310"/>
                  </a:cubicBezTo>
                  <a:cubicBezTo>
                    <a:pt x="6875" y="285"/>
                    <a:pt x="6883" y="274"/>
                    <a:pt x="6880" y="274"/>
                  </a:cubicBezTo>
                  <a:lnTo>
                    <a:pt x="6880" y="274"/>
                  </a:lnTo>
                  <a:cubicBezTo>
                    <a:pt x="6877" y="274"/>
                    <a:pt x="6869" y="279"/>
                    <a:pt x="6854" y="289"/>
                  </a:cubicBezTo>
                  <a:lnTo>
                    <a:pt x="6767" y="292"/>
                  </a:lnTo>
                  <a:cubicBezTo>
                    <a:pt x="6745" y="295"/>
                    <a:pt x="6732" y="314"/>
                    <a:pt x="6732" y="336"/>
                  </a:cubicBezTo>
                  <a:cubicBezTo>
                    <a:pt x="6721" y="311"/>
                    <a:pt x="6703" y="293"/>
                    <a:pt x="6684" y="293"/>
                  </a:cubicBezTo>
                  <a:cubicBezTo>
                    <a:pt x="6671" y="293"/>
                    <a:pt x="6658" y="300"/>
                    <a:pt x="6645" y="317"/>
                  </a:cubicBezTo>
                  <a:lnTo>
                    <a:pt x="6610" y="317"/>
                  </a:lnTo>
                  <a:cubicBezTo>
                    <a:pt x="6594" y="317"/>
                    <a:pt x="6594" y="317"/>
                    <a:pt x="6576" y="339"/>
                  </a:cubicBezTo>
                  <a:cubicBezTo>
                    <a:pt x="6571" y="345"/>
                    <a:pt x="6566" y="348"/>
                    <a:pt x="6561" y="348"/>
                  </a:cubicBezTo>
                  <a:cubicBezTo>
                    <a:pt x="6549" y="348"/>
                    <a:pt x="6536" y="333"/>
                    <a:pt x="6522" y="320"/>
                  </a:cubicBezTo>
                  <a:cubicBezTo>
                    <a:pt x="6512" y="305"/>
                    <a:pt x="6499" y="291"/>
                    <a:pt x="6493" y="291"/>
                  </a:cubicBezTo>
                  <a:cubicBezTo>
                    <a:pt x="6490" y="291"/>
                    <a:pt x="6488" y="294"/>
                    <a:pt x="6488" y="301"/>
                  </a:cubicBezTo>
                  <a:cubicBezTo>
                    <a:pt x="6488" y="320"/>
                    <a:pt x="6453" y="345"/>
                    <a:pt x="6438" y="367"/>
                  </a:cubicBezTo>
                  <a:cubicBezTo>
                    <a:pt x="6433" y="373"/>
                    <a:pt x="6428" y="376"/>
                    <a:pt x="6424" y="376"/>
                  </a:cubicBezTo>
                  <a:cubicBezTo>
                    <a:pt x="6414" y="376"/>
                    <a:pt x="6408" y="360"/>
                    <a:pt x="6419" y="345"/>
                  </a:cubicBezTo>
                  <a:cubicBezTo>
                    <a:pt x="6419" y="326"/>
                    <a:pt x="6419" y="326"/>
                    <a:pt x="6384" y="307"/>
                  </a:cubicBezTo>
                  <a:cubicBezTo>
                    <a:pt x="6366" y="307"/>
                    <a:pt x="6331" y="310"/>
                    <a:pt x="6331" y="329"/>
                  </a:cubicBezTo>
                  <a:cubicBezTo>
                    <a:pt x="6333" y="342"/>
                    <a:pt x="6300" y="349"/>
                    <a:pt x="6268" y="349"/>
                  </a:cubicBezTo>
                  <a:cubicBezTo>
                    <a:pt x="6244" y="349"/>
                    <a:pt x="6220" y="345"/>
                    <a:pt x="6212" y="336"/>
                  </a:cubicBezTo>
                  <a:lnTo>
                    <a:pt x="6178" y="339"/>
                  </a:lnTo>
                  <a:cubicBezTo>
                    <a:pt x="6159" y="339"/>
                    <a:pt x="6143" y="361"/>
                    <a:pt x="6124" y="364"/>
                  </a:cubicBezTo>
                  <a:cubicBezTo>
                    <a:pt x="6112" y="364"/>
                    <a:pt x="6099" y="373"/>
                    <a:pt x="6093" y="386"/>
                  </a:cubicBezTo>
                  <a:cubicBezTo>
                    <a:pt x="6077" y="386"/>
                    <a:pt x="6058" y="386"/>
                    <a:pt x="6055" y="367"/>
                  </a:cubicBezTo>
                  <a:cubicBezTo>
                    <a:pt x="6049" y="388"/>
                    <a:pt x="6046" y="399"/>
                    <a:pt x="6041" y="399"/>
                  </a:cubicBezTo>
                  <a:cubicBezTo>
                    <a:pt x="6037" y="399"/>
                    <a:pt x="6031" y="390"/>
                    <a:pt x="6021" y="370"/>
                  </a:cubicBezTo>
                  <a:cubicBezTo>
                    <a:pt x="6019" y="350"/>
                    <a:pt x="6019" y="340"/>
                    <a:pt x="6017" y="340"/>
                  </a:cubicBezTo>
                  <a:cubicBezTo>
                    <a:pt x="6015" y="340"/>
                    <a:pt x="6012" y="351"/>
                    <a:pt x="6005" y="373"/>
                  </a:cubicBezTo>
                  <a:cubicBezTo>
                    <a:pt x="5997" y="385"/>
                    <a:pt x="5993" y="390"/>
                    <a:pt x="5989" y="390"/>
                  </a:cubicBezTo>
                  <a:cubicBezTo>
                    <a:pt x="5984" y="390"/>
                    <a:pt x="5980" y="385"/>
                    <a:pt x="5971" y="376"/>
                  </a:cubicBezTo>
                  <a:cubicBezTo>
                    <a:pt x="5969" y="367"/>
                    <a:pt x="5965" y="363"/>
                    <a:pt x="5961" y="363"/>
                  </a:cubicBezTo>
                  <a:cubicBezTo>
                    <a:pt x="5956" y="363"/>
                    <a:pt x="5952" y="368"/>
                    <a:pt x="5952" y="379"/>
                  </a:cubicBezTo>
                  <a:cubicBezTo>
                    <a:pt x="5944" y="408"/>
                    <a:pt x="5921" y="430"/>
                    <a:pt x="5905" y="430"/>
                  </a:cubicBezTo>
                  <a:cubicBezTo>
                    <a:pt x="5896" y="430"/>
                    <a:pt x="5888" y="423"/>
                    <a:pt x="5886" y="408"/>
                  </a:cubicBezTo>
                  <a:cubicBezTo>
                    <a:pt x="5874" y="414"/>
                    <a:pt x="5861" y="423"/>
                    <a:pt x="5855" y="436"/>
                  </a:cubicBezTo>
                  <a:cubicBezTo>
                    <a:pt x="5849" y="456"/>
                    <a:pt x="5845" y="466"/>
                    <a:pt x="5843" y="466"/>
                  </a:cubicBezTo>
                  <a:cubicBezTo>
                    <a:pt x="5841" y="466"/>
                    <a:pt x="5841" y="456"/>
                    <a:pt x="5839" y="436"/>
                  </a:cubicBezTo>
                  <a:cubicBezTo>
                    <a:pt x="5829" y="418"/>
                    <a:pt x="5819" y="409"/>
                    <a:pt x="5811" y="409"/>
                  </a:cubicBezTo>
                  <a:cubicBezTo>
                    <a:pt x="5801" y="409"/>
                    <a:pt x="5792" y="420"/>
                    <a:pt x="5786" y="442"/>
                  </a:cubicBezTo>
                  <a:cubicBezTo>
                    <a:pt x="5782" y="450"/>
                    <a:pt x="5775" y="454"/>
                    <a:pt x="5767" y="454"/>
                  </a:cubicBezTo>
                  <a:cubicBezTo>
                    <a:pt x="5762" y="454"/>
                    <a:pt x="5756" y="452"/>
                    <a:pt x="5751" y="448"/>
                  </a:cubicBezTo>
                  <a:cubicBezTo>
                    <a:pt x="5735" y="441"/>
                    <a:pt x="5703" y="435"/>
                    <a:pt x="5676" y="435"/>
                  </a:cubicBezTo>
                  <a:cubicBezTo>
                    <a:pt x="5645" y="435"/>
                    <a:pt x="5621" y="442"/>
                    <a:pt x="5632" y="464"/>
                  </a:cubicBezTo>
                  <a:lnTo>
                    <a:pt x="5598" y="467"/>
                  </a:lnTo>
                  <a:cubicBezTo>
                    <a:pt x="5584" y="462"/>
                    <a:pt x="5573" y="460"/>
                    <a:pt x="5564" y="460"/>
                  </a:cubicBezTo>
                  <a:cubicBezTo>
                    <a:pt x="5549" y="460"/>
                    <a:pt x="5540" y="467"/>
                    <a:pt x="5532" y="483"/>
                  </a:cubicBezTo>
                  <a:lnTo>
                    <a:pt x="5519" y="505"/>
                  </a:lnTo>
                  <a:cubicBezTo>
                    <a:pt x="5517" y="488"/>
                    <a:pt x="5501" y="473"/>
                    <a:pt x="5481" y="473"/>
                  </a:cubicBezTo>
                  <a:cubicBezTo>
                    <a:pt x="5479" y="473"/>
                    <a:pt x="5477" y="473"/>
                    <a:pt x="5476" y="473"/>
                  </a:cubicBezTo>
                  <a:cubicBezTo>
                    <a:pt x="5460" y="477"/>
                    <a:pt x="5460" y="477"/>
                    <a:pt x="5463" y="495"/>
                  </a:cubicBezTo>
                  <a:cubicBezTo>
                    <a:pt x="5485" y="514"/>
                    <a:pt x="5469" y="517"/>
                    <a:pt x="5451" y="520"/>
                  </a:cubicBezTo>
                  <a:cubicBezTo>
                    <a:pt x="5432" y="520"/>
                    <a:pt x="5413" y="505"/>
                    <a:pt x="5410" y="486"/>
                  </a:cubicBezTo>
                  <a:lnTo>
                    <a:pt x="5391" y="489"/>
                  </a:lnTo>
                  <a:cubicBezTo>
                    <a:pt x="5397" y="514"/>
                    <a:pt x="5393" y="525"/>
                    <a:pt x="5388" y="525"/>
                  </a:cubicBezTo>
                  <a:cubicBezTo>
                    <a:pt x="5385" y="525"/>
                    <a:pt x="5381" y="521"/>
                    <a:pt x="5378" y="514"/>
                  </a:cubicBezTo>
                  <a:cubicBezTo>
                    <a:pt x="5368" y="506"/>
                    <a:pt x="5356" y="502"/>
                    <a:pt x="5344" y="502"/>
                  </a:cubicBezTo>
                  <a:cubicBezTo>
                    <a:pt x="5338" y="502"/>
                    <a:pt x="5331" y="503"/>
                    <a:pt x="5325" y="505"/>
                  </a:cubicBezTo>
                  <a:lnTo>
                    <a:pt x="5319" y="483"/>
                  </a:lnTo>
                  <a:cubicBezTo>
                    <a:pt x="5313" y="479"/>
                    <a:pt x="5309" y="477"/>
                    <a:pt x="5307" y="477"/>
                  </a:cubicBezTo>
                  <a:cubicBezTo>
                    <a:pt x="5300" y="477"/>
                    <a:pt x="5304" y="492"/>
                    <a:pt x="5306" y="508"/>
                  </a:cubicBezTo>
                  <a:lnTo>
                    <a:pt x="5275" y="514"/>
                  </a:lnTo>
                  <a:cubicBezTo>
                    <a:pt x="5256" y="517"/>
                    <a:pt x="5241" y="520"/>
                    <a:pt x="5262" y="539"/>
                  </a:cubicBezTo>
                  <a:cubicBezTo>
                    <a:pt x="5266" y="558"/>
                    <a:pt x="5272" y="580"/>
                    <a:pt x="5253" y="583"/>
                  </a:cubicBezTo>
                  <a:cubicBezTo>
                    <a:pt x="5250" y="563"/>
                    <a:pt x="5245" y="545"/>
                    <a:pt x="5231" y="545"/>
                  </a:cubicBezTo>
                  <a:cubicBezTo>
                    <a:pt x="5230" y="545"/>
                    <a:pt x="5229" y="545"/>
                    <a:pt x="5228" y="545"/>
                  </a:cubicBezTo>
                  <a:cubicBezTo>
                    <a:pt x="5227" y="546"/>
                    <a:pt x="5225" y="546"/>
                    <a:pt x="5224" y="546"/>
                  </a:cubicBezTo>
                  <a:cubicBezTo>
                    <a:pt x="5209" y="546"/>
                    <a:pt x="5206" y="530"/>
                    <a:pt x="5206" y="530"/>
                  </a:cubicBezTo>
                  <a:cubicBezTo>
                    <a:pt x="5208" y="514"/>
                    <a:pt x="5202" y="508"/>
                    <a:pt x="5191" y="508"/>
                  </a:cubicBezTo>
                  <a:cubicBezTo>
                    <a:pt x="5173" y="508"/>
                    <a:pt x="5145" y="526"/>
                    <a:pt x="5137" y="542"/>
                  </a:cubicBezTo>
                  <a:cubicBezTo>
                    <a:pt x="5125" y="570"/>
                    <a:pt x="5115" y="585"/>
                    <a:pt x="5106" y="585"/>
                  </a:cubicBezTo>
                  <a:cubicBezTo>
                    <a:pt x="5099" y="585"/>
                    <a:pt x="5093" y="576"/>
                    <a:pt x="5087" y="558"/>
                  </a:cubicBezTo>
                  <a:cubicBezTo>
                    <a:pt x="5085" y="548"/>
                    <a:pt x="5082" y="543"/>
                    <a:pt x="5078" y="543"/>
                  </a:cubicBezTo>
                  <a:cubicBezTo>
                    <a:pt x="5068" y="543"/>
                    <a:pt x="5056" y="584"/>
                    <a:pt x="5056" y="633"/>
                  </a:cubicBezTo>
                  <a:lnTo>
                    <a:pt x="5056" y="699"/>
                  </a:lnTo>
                  <a:lnTo>
                    <a:pt x="5037" y="636"/>
                  </a:lnTo>
                  <a:cubicBezTo>
                    <a:pt x="5017" y="596"/>
                    <a:pt x="5007" y="577"/>
                    <a:pt x="4997" y="577"/>
                  </a:cubicBezTo>
                  <a:cubicBezTo>
                    <a:pt x="4988" y="577"/>
                    <a:pt x="4979" y="591"/>
                    <a:pt x="4962" y="618"/>
                  </a:cubicBezTo>
                  <a:cubicBezTo>
                    <a:pt x="4946" y="633"/>
                    <a:pt x="4939" y="640"/>
                    <a:pt x="4935" y="640"/>
                  </a:cubicBezTo>
                  <a:cubicBezTo>
                    <a:pt x="4932" y="640"/>
                    <a:pt x="4930" y="635"/>
                    <a:pt x="4927" y="627"/>
                  </a:cubicBezTo>
                  <a:cubicBezTo>
                    <a:pt x="4924" y="616"/>
                    <a:pt x="4919" y="612"/>
                    <a:pt x="4909" y="612"/>
                  </a:cubicBezTo>
                  <a:cubicBezTo>
                    <a:pt x="4898" y="612"/>
                    <a:pt x="4881" y="617"/>
                    <a:pt x="4855" y="624"/>
                  </a:cubicBezTo>
                  <a:cubicBezTo>
                    <a:pt x="4805" y="640"/>
                    <a:pt x="4789" y="643"/>
                    <a:pt x="4796" y="665"/>
                  </a:cubicBezTo>
                  <a:lnTo>
                    <a:pt x="4761" y="674"/>
                  </a:lnTo>
                  <a:cubicBezTo>
                    <a:pt x="4752" y="663"/>
                    <a:pt x="4743" y="658"/>
                    <a:pt x="4736" y="658"/>
                  </a:cubicBezTo>
                  <a:cubicBezTo>
                    <a:pt x="4721" y="658"/>
                    <a:pt x="4715" y="679"/>
                    <a:pt x="4736" y="702"/>
                  </a:cubicBezTo>
                  <a:lnTo>
                    <a:pt x="4702" y="715"/>
                  </a:lnTo>
                  <a:lnTo>
                    <a:pt x="4695" y="696"/>
                  </a:lnTo>
                  <a:cubicBezTo>
                    <a:pt x="4693" y="689"/>
                    <a:pt x="4689" y="686"/>
                    <a:pt x="4680" y="686"/>
                  </a:cubicBezTo>
                  <a:cubicBezTo>
                    <a:pt x="4659" y="686"/>
                    <a:pt x="4616" y="702"/>
                    <a:pt x="4526" y="737"/>
                  </a:cubicBezTo>
                  <a:cubicBezTo>
                    <a:pt x="4382" y="790"/>
                    <a:pt x="4366" y="796"/>
                    <a:pt x="4382" y="834"/>
                  </a:cubicBezTo>
                  <a:cubicBezTo>
                    <a:pt x="4380" y="859"/>
                    <a:pt x="4375" y="872"/>
                    <a:pt x="4368" y="872"/>
                  </a:cubicBezTo>
                  <a:cubicBezTo>
                    <a:pt x="4362" y="872"/>
                    <a:pt x="4355" y="863"/>
                    <a:pt x="4347" y="846"/>
                  </a:cubicBezTo>
                  <a:cubicBezTo>
                    <a:pt x="4343" y="834"/>
                    <a:pt x="4331" y="824"/>
                    <a:pt x="4326" y="824"/>
                  </a:cubicBezTo>
                  <a:cubicBezTo>
                    <a:pt x="4323" y="824"/>
                    <a:pt x="4322" y="827"/>
                    <a:pt x="4325" y="834"/>
                  </a:cubicBezTo>
                  <a:cubicBezTo>
                    <a:pt x="4316" y="837"/>
                    <a:pt x="4306" y="839"/>
                    <a:pt x="4296" y="839"/>
                  </a:cubicBezTo>
                  <a:cubicBezTo>
                    <a:pt x="4286" y="839"/>
                    <a:pt x="4277" y="837"/>
                    <a:pt x="4269" y="834"/>
                  </a:cubicBezTo>
                  <a:cubicBezTo>
                    <a:pt x="4255" y="830"/>
                    <a:pt x="4243" y="829"/>
                    <a:pt x="4234" y="829"/>
                  </a:cubicBezTo>
                  <a:cubicBezTo>
                    <a:pt x="4201" y="829"/>
                    <a:pt x="4199" y="847"/>
                    <a:pt x="4206" y="862"/>
                  </a:cubicBezTo>
                  <a:cubicBezTo>
                    <a:pt x="4221" y="877"/>
                    <a:pt x="4224" y="882"/>
                    <a:pt x="4219" y="882"/>
                  </a:cubicBezTo>
                  <a:cubicBezTo>
                    <a:pt x="4214" y="882"/>
                    <a:pt x="4202" y="876"/>
                    <a:pt x="4191" y="871"/>
                  </a:cubicBezTo>
                  <a:cubicBezTo>
                    <a:pt x="4175" y="863"/>
                    <a:pt x="4159" y="856"/>
                    <a:pt x="4152" y="856"/>
                  </a:cubicBezTo>
                  <a:cubicBezTo>
                    <a:pt x="4148" y="856"/>
                    <a:pt x="4147" y="858"/>
                    <a:pt x="4150" y="865"/>
                  </a:cubicBezTo>
                  <a:cubicBezTo>
                    <a:pt x="4143" y="887"/>
                    <a:pt x="4091" y="929"/>
                    <a:pt x="4061" y="929"/>
                  </a:cubicBezTo>
                  <a:cubicBezTo>
                    <a:pt x="4051" y="929"/>
                    <a:pt x="4044" y="925"/>
                    <a:pt x="4040" y="915"/>
                  </a:cubicBezTo>
                  <a:lnTo>
                    <a:pt x="4006" y="931"/>
                  </a:lnTo>
                  <a:cubicBezTo>
                    <a:pt x="4015" y="950"/>
                    <a:pt x="3984" y="965"/>
                    <a:pt x="3953" y="978"/>
                  </a:cubicBezTo>
                  <a:cubicBezTo>
                    <a:pt x="3935" y="987"/>
                    <a:pt x="3922" y="993"/>
                    <a:pt x="3913" y="993"/>
                  </a:cubicBezTo>
                  <a:cubicBezTo>
                    <a:pt x="3905" y="993"/>
                    <a:pt x="3900" y="989"/>
                    <a:pt x="3896" y="981"/>
                  </a:cubicBezTo>
                  <a:cubicBezTo>
                    <a:pt x="3899" y="971"/>
                    <a:pt x="3898" y="966"/>
                    <a:pt x="3894" y="966"/>
                  </a:cubicBezTo>
                  <a:cubicBezTo>
                    <a:pt x="3889" y="966"/>
                    <a:pt x="3878" y="977"/>
                    <a:pt x="3865" y="1000"/>
                  </a:cubicBezTo>
                  <a:cubicBezTo>
                    <a:pt x="3849" y="1006"/>
                    <a:pt x="3855" y="1053"/>
                    <a:pt x="3840" y="1059"/>
                  </a:cubicBezTo>
                  <a:cubicBezTo>
                    <a:pt x="3849" y="1078"/>
                    <a:pt x="3846" y="1100"/>
                    <a:pt x="3830" y="1113"/>
                  </a:cubicBezTo>
                  <a:lnTo>
                    <a:pt x="3818" y="1097"/>
                  </a:lnTo>
                  <a:lnTo>
                    <a:pt x="3799" y="1059"/>
                  </a:lnTo>
                  <a:cubicBezTo>
                    <a:pt x="3783" y="1069"/>
                    <a:pt x="3768" y="1075"/>
                    <a:pt x="3780" y="1094"/>
                  </a:cubicBezTo>
                  <a:cubicBezTo>
                    <a:pt x="3773" y="1091"/>
                    <a:pt x="3767" y="1090"/>
                    <a:pt x="3761" y="1090"/>
                  </a:cubicBezTo>
                  <a:cubicBezTo>
                    <a:pt x="3745" y="1090"/>
                    <a:pt x="3731" y="1098"/>
                    <a:pt x="3708" y="1110"/>
                  </a:cubicBezTo>
                  <a:cubicBezTo>
                    <a:pt x="3680" y="1125"/>
                    <a:pt x="3649" y="1144"/>
                    <a:pt x="3642" y="1169"/>
                  </a:cubicBezTo>
                  <a:cubicBezTo>
                    <a:pt x="3636" y="1164"/>
                    <a:pt x="3627" y="1161"/>
                    <a:pt x="3617" y="1161"/>
                  </a:cubicBezTo>
                  <a:cubicBezTo>
                    <a:pt x="3576" y="1161"/>
                    <a:pt x="3518" y="1203"/>
                    <a:pt x="3523" y="1238"/>
                  </a:cubicBezTo>
                  <a:cubicBezTo>
                    <a:pt x="3531" y="1250"/>
                    <a:pt x="3524" y="1259"/>
                    <a:pt x="3508" y="1259"/>
                  </a:cubicBezTo>
                  <a:cubicBezTo>
                    <a:pt x="3503" y="1259"/>
                    <a:pt x="3498" y="1258"/>
                    <a:pt x="3492" y="1257"/>
                  </a:cubicBezTo>
                  <a:cubicBezTo>
                    <a:pt x="3483" y="1253"/>
                    <a:pt x="3477" y="1251"/>
                    <a:pt x="3473" y="1251"/>
                  </a:cubicBezTo>
                  <a:cubicBezTo>
                    <a:pt x="3466" y="1251"/>
                    <a:pt x="3466" y="1258"/>
                    <a:pt x="3464" y="1276"/>
                  </a:cubicBezTo>
                  <a:cubicBezTo>
                    <a:pt x="3462" y="1289"/>
                    <a:pt x="3454" y="1293"/>
                    <a:pt x="3444" y="1293"/>
                  </a:cubicBezTo>
                  <a:cubicBezTo>
                    <a:pt x="3434" y="1293"/>
                    <a:pt x="3422" y="1290"/>
                    <a:pt x="3410" y="1285"/>
                  </a:cubicBezTo>
                  <a:cubicBezTo>
                    <a:pt x="3395" y="1275"/>
                    <a:pt x="3384" y="1271"/>
                    <a:pt x="3375" y="1271"/>
                  </a:cubicBezTo>
                  <a:cubicBezTo>
                    <a:pt x="3362" y="1271"/>
                    <a:pt x="3356" y="1281"/>
                    <a:pt x="3354" y="1298"/>
                  </a:cubicBezTo>
                  <a:cubicBezTo>
                    <a:pt x="3341" y="1323"/>
                    <a:pt x="3320" y="1348"/>
                    <a:pt x="3294" y="1363"/>
                  </a:cubicBezTo>
                  <a:cubicBezTo>
                    <a:pt x="3276" y="1398"/>
                    <a:pt x="3263" y="1407"/>
                    <a:pt x="3288" y="1417"/>
                  </a:cubicBezTo>
                  <a:cubicBezTo>
                    <a:pt x="3294" y="1429"/>
                    <a:pt x="3298" y="1445"/>
                    <a:pt x="3298" y="1461"/>
                  </a:cubicBezTo>
                  <a:cubicBezTo>
                    <a:pt x="3290" y="1477"/>
                    <a:pt x="3284" y="1482"/>
                    <a:pt x="3280" y="1482"/>
                  </a:cubicBezTo>
                  <a:cubicBezTo>
                    <a:pt x="3276" y="1482"/>
                    <a:pt x="3277" y="1475"/>
                    <a:pt x="3285" y="1470"/>
                  </a:cubicBezTo>
                  <a:cubicBezTo>
                    <a:pt x="3301" y="1432"/>
                    <a:pt x="3285" y="1442"/>
                    <a:pt x="3260" y="1435"/>
                  </a:cubicBezTo>
                  <a:cubicBezTo>
                    <a:pt x="3256" y="1435"/>
                    <a:pt x="3252" y="1435"/>
                    <a:pt x="3247" y="1435"/>
                  </a:cubicBezTo>
                  <a:cubicBezTo>
                    <a:pt x="3227" y="1435"/>
                    <a:pt x="3207" y="1441"/>
                    <a:pt x="3191" y="1454"/>
                  </a:cubicBezTo>
                  <a:cubicBezTo>
                    <a:pt x="3169" y="1467"/>
                    <a:pt x="3150" y="1482"/>
                    <a:pt x="3135" y="1495"/>
                  </a:cubicBezTo>
                  <a:cubicBezTo>
                    <a:pt x="3081" y="1511"/>
                    <a:pt x="3066" y="1520"/>
                    <a:pt x="3078" y="1539"/>
                  </a:cubicBezTo>
                  <a:cubicBezTo>
                    <a:pt x="3083" y="1545"/>
                    <a:pt x="3088" y="1551"/>
                    <a:pt x="3091" y="1555"/>
                  </a:cubicBezTo>
                  <a:cubicBezTo>
                    <a:pt x="3088" y="1553"/>
                    <a:pt x="3084" y="1552"/>
                    <a:pt x="3079" y="1552"/>
                  </a:cubicBezTo>
                  <a:cubicBezTo>
                    <a:pt x="3029" y="1552"/>
                    <a:pt x="2904" y="1652"/>
                    <a:pt x="2915" y="1692"/>
                  </a:cubicBezTo>
                  <a:lnTo>
                    <a:pt x="2903" y="1677"/>
                  </a:lnTo>
                  <a:cubicBezTo>
                    <a:pt x="2897" y="1671"/>
                    <a:pt x="2892" y="1669"/>
                    <a:pt x="2887" y="1669"/>
                  </a:cubicBezTo>
                  <a:cubicBezTo>
                    <a:pt x="2877" y="1669"/>
                    <a:pt x="2865" y="1678"/>
                    <a:pt x="2846" y="1692"/>
                  </a:cubicBezTo>
                  <a:cubicBezTo>
                    <a:pt x="2831" y="1702"/>
                    <a:pt x="2793" y="1761"/>
                    <a:pt x="2755" y="1799"/>
                  </a:cubicBezTo>
                  <a:cubicBezTo>
                    <a:pt x="2705" y="1843"/>
                    <a:pt x="2665" y="1880"/>
                    <a:pt x="2680" y="1896"/>
                  </a:cubicBezTo>
                  <a:cubicBezTo>
                    <a:pt x="2675" y="1900"/>
                    <a:pt x="2672" y="1903"/>
                    <a:pt x="2669" y="1903"/>
                  </a:cubicBezTo>
                  <a:cubicBezTo>
                    <a:pt x="2665" y="1903"/>
                    <a:pt x="2661" y="1899"/>
                    <a:pt x="2652" y="1890"/>
                  </a:cubicBezTo>
                  <a:cubicBezTo>
                    <a:pt x="2652" y="1878"/>
                    <a:pt x="2649" y="1874"/>
                    <a:pt x="2645" y="1874"/>
                  </a:cubicBezTo>
                  <a:cubicBezTo>
                    <a:pt x="2641" y="1874"/>
                    <a:pt x="2634" y="1880"/>
                    <a:pt x="2627" y="1887"/>
                  </a:cubicBezTo>
                  <a:cubicBezTo>
                    <a:pt x="2611" y="1899"/>
                    <a:pt x="2627" y="1915"/>
                    <a:pt x="2643" y="1931"/>
                  </a:cubicBezTo>
                  <a:cubicBezTo>
                    <a:pt x="2655" y="1943"/>
                    <a:pt x="2643" y="1956"/>
                    <a:pt x="2602" y="1965"/>
                  </a:cubicBezTo>
                  <a:cubicBezTo>
                    <a:pt x="2555" y="1978"/>
                    <a:pt x="2517" y="2012"/>
                    <a:pt x="2502" y="2059"/>
                  </a:cubicBezTo>
                  <a:cubicBezTo>
                    <a:pt x="2493" y="2067"/>
                    <a:pt x="2486" y="2076"/>
                    <a:pt x="2478" y="2076"/>
                  </a:cubicBezTo>
                  <a:cubicBezTo>
                    <a:pt x="2474" y="2076"/>
                    <a:pt x="2469" y="2074"/>
                    <a:pt x="2464" y="2069"/>
                  </a:cubicBezTo>
                  <a:cubicBezTo>
                    <a:pt x="2461" y="2068"/>
                    <a:pt x="2458" y="2068"/>
                    <a:pt x="2455" y="2068"/>
                  </a:cubicBezTo>
                  <a:cubicBezTo>
                    <a:pt x="2422" y="2068"/>
                    <a:pt x="2396" y="2099"/>
                    <a:pt x="2404" y="2131"/>
                  </a:cubicBezTo>
                  <a:cubicBezTo>
                    <a:pt x="2398" y="2137"/>
                    <a:pt x="2395" y="2141"/>
                    <a:pt x="2392" y="2141"/>
                  </a:cubicBezTo>
                  <a:cubicBezTo>
                    <a:pt x="2388" y="2141"/>
                    <a:pt x="2384" y="2137"/>
                    <a:pt x="2376" y="2131"/>
                  </a:cubicBezTo>
                  <a:cubicBezTo>
                    <a:pt x="2366" y="2130"/>
                    <a:pt x="2357" y="2127"/>
                    <a:pt x="2352" y="2127"/>
                  </a:cubicBezTo>
                  <a:cubicBezTo>
                    <a:pt x="2344" y="2127"/>
                    <a:pt x="2343" y="2133"/>
                    <a:pt x="2354" y="2156"/>
                  </a:cubicBezTo>
                  <a:cubicBezTo>
                    <a:pt x="2342" y="2197"/>
                    <a:pt x="2310" y="2231"/>
                    <a:pt x="2270" y="2244"/>
                  </a:cubicBezTo>
                  <a:cubicBezTo>
                    <a:pt x="2257" y="2257"/>
                    <a:pt x="2248" y="2269"/>
                    <a:pt x="2263" y="2285"/>
                  </a:cubicBezTo>
                  <a:cubicBezTo>
                    <a:pt x="2269" y="2289"/>
                    <a:pt x="2275" y="2294"/>
                    <a:pt x="2279" y="2297"/>
                  </a:cubicBezTo>
                  <a:cubicBezTo>
                    <a:pt x="2262" y="2291"/>
                    <a:pt x="2252" y="2288"/>
                    <a:pt x="2247" y="2288"/>
                  </a:cubicBezTo>
                  <a:cubicBezTo>
                    <a:pt x="2238" y="2288"/>
                    <a:pt x="2242" y="2297"/>
                    <a:pt x="2254" y="2322"/>
                  </a:cubicBezTo>
                  <a:cubicBezTo>
                    <a:pt x="2265" y="2331"/>
                    <a:pt x="2262" y="2340"/>
                    <a:pt x="2254" y="2340"/>
                  </a:cubicBezTo>
                  <a:cubicBezTo>
                    <a:pt x="2250" y="2340"/>
                    <a:pt x="2246" y="2339"/>
                    <a:pt x="2242" y="2335"/>
                  </a:cubicBezTo>
                  <a:cubicBezTo>
                    <a:pt x="2239" y="2334"/>
                    <a:pt x="2237" y="2334"/>
                    <a:pt x="2235" y="2334"/>
                  </a:cubicBezTo>
                  <a:cubicBezTo>
                    <a:pt x="2224" y="2334"/>
                    <a:pt x="2212" y="2340"/>
                    <a:pt x="2204" y="2347"/>
                  </a:cubicBezTo>
                  <a:cubicBezTo>
                    <a:pt x="2173" y="2404"/>
                    <a:pt x="2138" y="2457"/>
                    <a:pt x="2100" y="2510"/>
                  </a:cubicBezTo>
                  <a:cubicBezTo>
                    <a:pt x="2016" y="2617"/>
                    <a:pt x="1985" y="2658"/>
                    <a:pt x="2000" y="2670"/>
                  </a:cubicBezTo>
                  <a:cubicBezTo>
                    <a:pt x="2006" y="2695"/>
                    <a:pt x="2006" y="2695"/>
                    <a:pt x="1978" y="2698"/>
                  </a:cubicBezTo>
                  <a:cubicBezTo>
                    <a:pt x="1959" y="2698"/>
                    <a:pt x="1941" y="2711"/>
                    <a:pt x="1931" y="2727"/>
                  </a:cubicBezTo>
                  <a:cubicBezTo>
                    <a:pt x="1924" y="2738"/>
                    <a:pt x="1917" y="2750"/>
                    <a:pt x="1908" y="2750"/>
                  </a:cubicBezTo>
                  <a:cubicBezTo>
                    <a:pt x="1904" y="2750"/>
                    <a:pt x="1901" y="2749"/>
                    <a:pt x="1897" y="2745"/>
                  </a:cubicBezTo>
                  <a:lnTo>
                    <a:pt x="1897" y="2745"/>
                  </a:lnTo>
                  <a:cubicBezTo>
                    <a:pt x="1903" y="2770"/>
                    <a:pt x="1903" y="2770"/>
                    <a:pt x="1894" y="2786"/>
                  </a:cubicBezTo>
                  <a:cubicBezTo>
                    <a:pt x="1890" y="2783"/>
                    <a:pt x="1886" y="2782"/>
                    <a:pt x="1884" y="2782"/>
                  </a:cubicBezTo>
                  <a:cubicBezTo>
                    <a:pt x="1874" y="2782"/>
                    <a:pt x="1870" y="2795"/>
                    <a:pt x="1875" y="2814"/>
                  </a:cubicBezTo>
                  <a:cubicBezTo>
                    <a:pt x="1889" y="2836"/>
                    <a:pt x="1895" y="2845"/>
                    <a:pt x="1892" y="2845"/>
                  </a:cubicBezTo>
                  <a:cubicBezTo>
                    <a:pt x="1889" y="2845"/>
                    <a:pt x="1880" y="2840"/>
                    <a:pt x="1865" y="2830"/>
                  </a:cubicBezTo>
                  <a:cubicBezTo>
                    <a:pt x="1863" y="2828"/>
                    <a:pt x="1859" y="2827"/>
                    <a:pt x="1855" y="2827"/>
                  </a:cubicBezTo>
                  <a:cubicBezTo>
                    <a:pt x="1837" y="2827"/>
                    <a:pt x="1810" y="2846"/>
                    <a:pt x="1825" y="2846"/>
                  </a:cubicBezTo>
                  <a:cubicBezTo>
                    <a:pt x="1826" y="2846"/>
                    <a:pt x="1827" y="2846"/>
                    <a:pt x="1828" y="2846"/>
                  </a:cubicBezTo>
                  <a:cubicBezTo>
                    <a:pt x="1847" y="2858"/>
                    <a:pt x="1828" y="2886"/>
                    <a:pt x="1834" y="2912"/>
                  </a:cubicBezTo>
                  <a:cubicBezTo>
                    <a:pt x="1827" y="2923"/>
                    <a:pt x="1820" y="2934"/>
                    <a:pt x="1810" y="2934"/>
                  </a:cubicBezTo>
                  <a:cubicBezTo>
                    <a:pt x="1807" y="2934"/>
                    <a:pt x="1803" y="2933"/>
                    <a:pt x="1800" y="2930"/>
                  </a:cubicBezTo>
                  <a:cubicBezTo>
                    <a:pt x="1771" y="2933"/>
                    <a:pt x="1740" y="3015"/>
                    <a:pt x="1750" y="3040"/>
                  </a:cubicBezTo>
                  <a:cubicBezTo>
                    <a:pt x="1761" y="3049"/>
                    <a:pt x="1759" y="3059"/>
                    <a:pt x="1750" y="3059"/>
                  </a:cubicBezTo>
                  <a:cubicBezTo>
                    <a:pt x="1747" y="3059"/>
                    <a:pt x="1744" y="3058"/>
                    <a:pt x="1740" y="3056"/>
                  </a:cubicBezTo>
                  <a:cubicBezTo>
                    <a:pt x="1735" y="3052"/>
                    <a:pt x="1731" y="3051"/>
                    <a:pt x="1728" y="3051"/>
                  </a:cubicBezTo>
                  <a:cubicBezTo>
                    <a:pt x="1718" y="3051"/>
                    <a:pt x="1713" y="3063"/>
                    <a:pt x="1706" y="3074"/>
                  </a:cubicBezTo>
                  <a:cubicBezTo>
                    <a:pt x="1710" y="3086"/>
                    <a:pt x="1708" y="3090"/>
                    <a:pt x="1703" y="3090"/>
                  </a:cubicBezTo>
                  <a:cubicBezTo>
                    <a:pt x="1698" y="3090"/>
                    <a:pt x="1688" y="3084"/>
                    <a:pt x="1677" y="3078"/>
                  </a:cubicBezTo>
                  <a:cubicBezTo>
                    <a:pt x="1674" y="3069"/>
                    <a:pt x="1671" y="3065"/>
                    <a:pt x="1668" y="3065"/>
                  </a:cubicBezTo>
                  <a:cubicBezTo>
                    <a:pt x="1662" y="3065"/>
                    <a:pt x="1655" y="3079"/>
                    <a:pt x="1643" y="3100"/>
                  </a:cubicBezTo>
                  <a:cubicBezTo>
                    <a:pt x="1652" y="3125"/>
                    <a:pt x="1621" y="3184"/>
                    <a:pt x="1596" y="3231"/>
                  </a:cubicBezTo>
                  <a:cubicBezTo>
                    <a:pt x="1552" y="3306"/>
                    <a:pt x="1561" y="3331"/>
                    <a:pt x="1583" y="3382"/>
                  </a:cubicBezTo>
                  <a:lnTo>
                    <a:pt x="1612" y="3416"/>
                  </a:lnTo>
                  <a:lnTo>
                    <a:pt x="1574" y="3397"/>
                  </a:lnTo>
                  <a:cubicBezTo>
                    <a:pt x="1555" y="3388"/>
                    <a:pt x="1533" y="3385"/>
                    <a:pt x="1511" y="3382"/>
                  </a:cubicBezTo>
                  <a:lnTo>
                    <a:pt x="1511" y="3382"/>
                  </a:lnTo>
                  <a:cubicBezTo>
                    <a:pt x="1502" y="3397"/>
                    <a:pt x="1521" y="3407"/>
                    <a:pt x="1540" y="3416"/>
                  </a:cubicBezTo>
                  <a:cubicBezTo>
                    <a:pt x="1558" y="3425"/>
                    <a:pt x="1552" y="3441"/>
                    <a:pt x="1518" y="3463"/>
                  </a:cubicBezTo>
                  <a:cubicBezTo>
                    <a:pt x="1486" y="3485"/>
                    <a:pt x="1480" y="3501"/>
                    <a:pt x="1489" y="3526"/>
                  </a:cubicBezTo>
                  <a:cubicBezTo>
                    <a:pt x="1486" y="3545"/>
                    <a:pt x="1471" y="3560"/>
                    <a:pt x="1452" y="3566"/>
                  </a:cubicBezTo>
                  <a:cubicBezTo>
                    <a:pt x="1442" y="3582"/>
                    <a:pt x="1442" y="3582"/>
                    <a:pt x="1461" y="3588"/>
                  </a:cubicBezTo>
                  <a:cubicBezTo>
                    <a:pt x="1480" y="3598"/>
                    <a:pt x="1474" y="3613"/>
                    <a:pt x="1449" y="3620"/>
                  </a:cubicBezTo>
                  <a:cubicBezTo>
                    <a:pt x="1402" y="3620"/>
                    <a:pt x="1383" y="3667"/>
                    <a:pt x="1402" y="3676"/>
                  </a:cubicBezTo>
                  <a:cubicBezTo>
                    <a:pt x="1420" y="3682"/>
                    <a:pt x="1414" y="3698"/>
                    <a:pt x="1408" y="3717"/>
                  </a:cubicBezTo>
                  <a:cubicBezTo>
                    <a:pt x="1395" y="3733"/>
                    <a:pt x="1395" y="3751"/>
                    <a:pt x="1405" y="3770"/>
                  </a:cubicBezTo>
                  <a:lnTo>
                    <a:pt x="1392" y="3802"/>
                  </a:lnTo>
                  <a:cubicBezTo>
                    <a:pt x="1390" y="3805"/>
                    <a:pt x="1387" y="3807"/>
                    <a:pt x="1385" y="3807"/>
                  </a:cubicBezTo>
                  <a:cubicBezTo>
                    <a:pt x="1378" y="3807"/>
                    <a:pt x="1373" y="3791"/>
                    <a:pt x="1380" y="3780"/>
                  </a:cubicBezTo>
                  <a:lnTo>
                    <a:pt x="1380" y="3780"/>
                  </a:lnTo>
                  <a:lnTo>
                    <a:pt x="1352" y="3786"/>
                  </a:lnTo>
                  <a:cubicBezTo>
                    <a:pt x="1339" y="3817"/>
                    <a:pt x="1333" y="3836"/>
                    <a:pt x="1348" y="3858"/>
                  </a:cubicBezTo>
                  <a:cubicBezTo>
                    <a:pt x="1367" y="3876"/>
                    <a:pt x="1374" y="3884"/>
                    <a:pt x="1370" y="3884"/>
                  </a:cubicBezTo>
                  <a:cubicBezTo>
                    <a:pt x="1367" y="3884"/>
                    <a:pt x="1358" y="3880"/>
                    <a:pt x="1342" y="3874"/>
                  </a:cubicBezTo>
                  <a:cubicBezTo>
                    <a:pt x="1338" y="3872"/>
                    <a:pt x="1334" y="3872"/>
                    <a:pt x="1330" y="3872"/>
                  </a:cubicBezTo>
                  <a:cubicBezTo>
                    <a:pt x="1315" y="3872"/>
                    <a:pt x="1301" y="3881"/>
                    <a:pt x="1311" y="3899"/>
                  </a:cubicBezTo>
                  <a:cubicBezTo>
                    <a:pt x="1339" y="3924"/>
                    <a:pt x="1328" y="3935"/>
                    <a:pt x="1312" y="3935"/>
                  </a:cubicBezTo>
                  <a:cubicBezTo>
                    <a:pt x="1309" y="3935"/>
                    <a:pt x="1305" y="3934"/>
                    <a:pt x="1301" y="3933"/>
                  </a:cubicBezTo>
                  <a:cubicBezTo>
                    <a:pt x="1288" y="3921"/>
                    <a:pt x="1280" y="3914"/>
                    <a:pt x="1276" y="3914"/>
                  </a:cubicBezTo>
                  <a:cubicBezTo>
                    <a:pt x="1269" y="3914"/>
                    <a:pt x="1273" y="3933"/>
                    <a:pt x="1283" y="3983"/>
                  </a:cubicBezTo>
                  <a:cubicBezTo>
                    <a:pt x="1273" y="4015"/>
                    <a:pt x="1270" y="4087"/>
                    <a:pt x="1251" y="4137"/>
                  </a:cubicBezTo>
                  <a:cubicBezTo>
                    <a:pt x="1229" y="4200"/>
                    <a:pt x="1220" y="4234"/>
                    <a:pt x="1195" y="4243"/>
                  </a:cubicBezTo>
                  <a:cubicBezTo>
                    <a:pt x="1186" y="4241"/>
                    <a:pt x="1178" y="4240"/>
                    <a:pt x="1173" y="4240"/>
                  </a:cubicBezTo>
                  <a:lnTo>
                    <a:pt x="1173" y="4240"/>
                  </a:lnTo>
                  <a:cubicBezTo>
                    <a:pt x="1214" y="4250"/>
                    <a:pt x="1210" y="4268"/>
                    <a:pt x="1195" y="4319"/>
                  </a:cubicBezTo>
                  <a:cubicBezTo>
                    <a:pt x="1167" y="4347"/>
                    <a:pt x="1163" y="4391"/>
                    <a:pt x="1185" y="4422"/>
                  </a:cubicBezTo>
                  <a:lnTo>
                    <a:pt x="1195" y="4391"/>
                  </a:lnTo>
                  <a:cubicBezTo>
                    <a:pt x="1236" y="4400"/>
                    <a:pt x="1229" y="4419"/>
                    <a:pt x="1201" y="4447"/>
                  </a:cubicBezTo>
                  <a:cubicBezTo>
                    <a:pt x="1198" y="4454"/>
                    <a:pt x="1193" y="4457"/>
                    <a:pt x="1185" y="4457"/>
                  </a:cubicBezTo>
                  <a:cubicBezTo>
                    <a:pt x="1177" y="4457"/>
                    <a:pt x="1166" y="4454"/>
                    <a:pt x="1154" y="4450"/>
                  </a:cubicBezTo>
                  <a:cubicBezTo>
                    <a:pt x="1150" y="4449"/>
                    <a:pt x="1146" y="4448"/>
                    <a:pt x="1142" y="4448"/>
                  </a:cubicBezTo>
                  <a:cubicBezTo>
                    <a:pt x="1127" y="4448"/>
                    <a:pt x="1111" y="4457"/>
                    <a:pt x="1104" y="4472"/>
                  </a:cubicBezTo>
                  <a:cubicBezTo>
                    <a:pt x="1102" y="4484"/>
                    <a:pt x="1097" y="4498"/>
                    <a:pt x="1107" y="4498"/>
                  </a:cubicBezTo>
                  <a:cubicBezTo>
                    <a:pt x="1110" y="4498"/>
                    <a:pt x="1114" y="4497"/>
                    <a:pt x="1120" y="4494"/>
                  </a:cubicBezTo>
                  <a:cubicBezTo>
                    <a:pt x="1142" y="4500"/>
                    <a:pt x="1142" y="4500"/>
                    <a:pt x="1135" y="4516"/>
                  </a:cubicBezTo>
                  <a:cubicBezTo>
                    <a:pt x="1126" y="4535"/>
                    <a:pt x="1129" y="4557"/>
                    <a:pt x="1142" y="4572"/>
                  </a:cubicBezTo>
                  <a:cubicBezTo>
                    <a:pt x="1160" y="4579"/>
                    <a:pt x="1157" y="4594"/>
                    <a:pt x="1151" y="4613"/>
                  </a:cubicBezTo>
                  <a:cubicBezTo>
                    <a:pt x="1135" y="4623"/>
                    <a:pt x="1123" y="4638"/>
                    <a:pt x="1116" y="4657"/>
                  </a:cubicBezTo>
                  <a:cubicBezTo>
                    <a:pt x="1111" y="4655"/>
                    <a:pt x="1105" y="4653"/>
                    <a:pt x="1098" y="4651"/>
                  </a:cubicBezTo>
                  <a:cubicBezTo>
                    <a:pt x="1093" y="4650"/>
                    <a:pt x="1089" y="4650"/>
                    <a:pt x="1085" y="4650"/>
                  </a:cubicBezTo>
                  <a:cubicBezTo>
                    <a:pt x="1074" y="4650"/>
                    <a:pt x="1062" y="4652"/>
                    <a:pt x="1051" y="4657"/>
                  </a:cubicBezTo>
                  <a:cubicBezTo>
                    <a:pt x="1048" y="4673"/>
                    <a:pt x="1066" y="4679"/>
                    <a:pt x="1066" y="4679"/>
                  </a:cubicBezTo>
                  <a:cubicBezTo>
                    <a:pt x="1085" y="4685"/>
                    <a:pt x="969" y="5083"/>
                    <a:pt x="954" y="5133"/>
                  </a:cubicBezTo>
                  <a:cubicBezTo>
                    <a:pt x="925" y="5159"/>
                    <a:pt x="912" y="5203"/>
                    <a:pt x="929" y="5203"/>
                  </a:cubicBezTo>
                  <a:cubicBezTo>
                    <a:pt x="931" y="5203"/>
                    <a:pt x="933" y="5203"/>
                    <a:pt x="935" y="5202"/>
                  </a:cubicBezTo>
                  <a:lnTo>
                    <a:pt x="935" y="5202"/>
                  </a:lnTo>
                  <a:cubicBezTo>
                    <a:pt x="954" y="5209"/>
                    <a:pt x="928" y="5290"/>
                    <a:pt x="900" y="5390"/>
                  </a:cubicBezTo>
                  <a:cubicBezTo>
                    <a:pt x="866" y="5506"/>
                    <a:pt x="841" y="5591"/>
                    <a:pt x="859" y="5597"/>
                  </a:cubicBezTo>
                  <a:cubicBezTo>
                    <a:pt x="859" y="5597"/>
                    <a:pt x="856" y="5613"/>
                    <a:pt x="847" y="5647"/>
                  </a:cubicBezTo>
                  <a:cubicBezTo>
                    <a:pt x="841" y="5676"/>
                    <a:pt x="841" y="5707"/>
                    <a:pt x="841" y="5735"/>
                  </a:cubicBezTo>
                  <a:cubicBezTo>
                    <a:pt x="851" y="5752"/>
                    <a:pt x="852" y="5764"/>
                    <a:pt x="846" y="5764"/>
                  </a:cubicBezTo>
                  <a:cubicBezTo>
                    <a:pt x="844" y="5764"/>
                    <a:pt x="840" y="5761"/>
                    <a:pt x="834" y="5754"/>
                  </a:cubicBezTo>
                  <a:cubicBezTo>
                    <a:pt x="824" y="5751"/>
                    <a:pt x="814" y="5747"/>
                    <a:pt x="806" y="5747"/>
                  </a:cubicBezTo>
                  <a:cubicBezTo>
                    <a:pt x="799" y="5747"/>
                    <a:pt x="793" y="5750"/>
                    <a:pt x="791" y="5757"/>
                  </a:cubicBezTo>
                  <a:cubicBezTo>
                    <a:pt x="781" y="5791"/>
                    <a:pt x="800" y="5798"/>
                    <a:pt x="822" y="5804"/>
                  </a:cubicBezTo>
                  <a:cubicBezTo>
                    <a:pt x="831" y="5804"/>
                    <a:pt x="838" y="5813"/>
                    <a:pt x="838" y="5826"/>
                  </a:cubicBezTo>
                  <a:cubicBezTo>
                    <a:pt x="834" y="5836"/>
                    <a:pt x="832" y="5839"/>
                    <a:pt x="827" y="5839"/>
                  </a:cubicBezTo>
                  <a:cubicBezTo>
                    <a:pt x="824" y="5839"/>
                    <a:pt x="820" y="5838"/>
                    <a:pt x="812" y="5835"/>
                  </a:cubicBezTo>
                  <a:lnTo>
                    <a:pt x="772" y="5826"/>
                  </a:lnTo>
                  <a:lnTo>
                    <a:pt x="765" y="5842"/>
                  </a:lnTo>
                  <a:cubicBezTo>
                    <a:pt x="778" y="5842"/>
                    <a:pt x="784" y="5854"/>
                    <a:pt x="781" y="5864"/>
                  </a:cubicBezTo>
                  <a:cubicBezTo>
                    <a:pt x="778" y="5872"/>
                    <a:pt x="776" y="5876"/>
                    <a:pt x="769" y="5876"/>
                  </a:cubicBezTo>
                  <a:cubicBezTo>
                    <a:pt x="763" y="5876"/>
                    <a:pt x="754" y="5874"/>
                    <a:pt x="737" y="5870"/>
                  </a:cubicBezTo>
                  <a:cubicBezTo>
                    <a:pt x="728" y="5867"/>
                    <a:pt x="720" y="5865"/>
                    <a:pt x="714" y="5865"/>
                  </a:cubicBezTo>
                  <a:cubicBezTo>
                    <a:pt x="696" y="5865"/>
                    <a:pt x="699" y="5880"/>
                    <a:pt x="728" y="5901"/>
                  </a:cubicBezTo>
                  <a:lnTo>
                    <a:pt x="737" y="5942"/>
                  </a:lnTo>
                  <a:cubicBezTo>
                    <a:pt x="690" y="5945"/>
                    <a:pt x="722" y="5992"/>
                    <a:pt x="737" y="6014"/>
                  </a:cubicBezTo>
                  <a:cubicBezTo>
                    <a:pt x="693" y="6020"/>
                    <a:pt x="687" y="6036"/>
                    <a:pt x="722" y="6064"/>
                  </a:cubicBezTo>
                  <a:cubicBezTo>
                    <a:pt x="744" y="6070"/>
                    <a:pt x="737" y="6086"/>
                    <a:pt x="712" y="6099"/>
                  </a:cubicBezTo>
                  <a:cubicBezTo>
                    <a:pt x="687" y="6108"/>
                    <a:pt x="681" y="6124"/>
                    <a:pt x="671" y="6158"/>
                  </a:cubicBezTo>
                  <a:cubicBezTo>
                    <a:pt x="687" y="6180"/>
                    <a:pt x="653" y="6296"/>
                    <a:pt x="615" y="6431"/>
                  </a:cubicBezTo>
                  <a:cubicBezTo>
                    <a:pt x="568" y="6581"/>
                    <a:pt x="540" y="6681"/>
                    <a:pt x="559" y="6688"/>
                  </a:cubicBezTo>
                  <a:cubicBezTo>
                    <a:pt x="556" y="6703"/>
                    <a:pt x="556" y="6703"/>
                    <a:pt x="530" y="6716"/>
                  </a:cubicBezTo>
                  <a:cubicBezTo>
                    <a:pt x="527" y="6715"/>
                    <a:pt x="524" y="6715"/>
                    <a:pt x="522" y="6715"/>
                  </a:cubicBezTo>
                  <a:cubicBezTo>
                    <a:pt x="508" y="6715"/>
                    <a:pt x="510" y="6730"/>
                    <a:pt x="540" y="6754"/>
                  </a:cubicBezTo>
                  <a:cubicBezTo>
                    <a:pt x="550" y="6768"/>
                    <a:pt x="562" y="6776"/>
                    <a:pt x="558" y="6776"/>
                  </a:cubicBezTo>
                  <a:cubicBezTo>
                    <a:pt x="556" y="6776"/>
                    <a:pt x="550" y="6774"/>
                    <a:pt x="537" y="6769"/>
                  </a:cubicBezTo>
                  <a:cubicBezTo>
                    <a:pt x="536" y="6769"/>
                    <a:pt x="535" y="6769"/>
                    <a:pt x="534" y="6769"/>
                  </a:cubicBezTo>
                  <a:cubicBezTo>
                    <a:pt x="514" y="6769"/>
                    <a:pt x="505" y="6800"/>
                    <a:pt x="487" y="6863"/>
                  </a:cubicBezTo>
                  <a:cubicBezTo>
                    <a:pt x="471" y="6913"/>
                    <a:pt x="452" y="6982"/>
                    <a:pt x="471" y="6989"/>
                  </a:cubicBezTo>
                  <a:cubicBezTo>
                    <a:pt x="476" y="7010"/>
                    <a:pt x="479" y="7019"/>
                    <a:pt x="477" y="7019"/>
                  </a:cubicBezTo>
                  <a:cubicBezTo>
                    <a:pt x="475" y="7019"/>
                    <a:pt x="471" y="7014"/>
                    <a:pt x="465" y="7004"/>
                  </a:cubicBezTo>
                  <a:cubicBezTo>
                    <a:pt x="460" y="7000"/>
                    <a:pt x="454" y="6998"/>
                    <a:pt x="449" y="6998"/>
                  </a:cubicBezTo>
                  <a:cubicBezTo>
                    <a:pt x="419" y="6998"/>
                    <a:pt x="390" y="7063"/>
                    <a:pt x="411" y="7114"/>
                  </a:cubicBezTo>
                  <a:cubicBezTo>
                    <a:pt x="409" y="7130"/>
                    <a:pt x="404" y="7144"/>
                    <a:pt x="391" y="7144"/>
                  </a:cubicBezTo>
                  <a:cubicBezTo>
                    <a:pt x="389" y="7144"/>
                    <a:pt x="386" y="7143"/>
                    <a:pt x="383" y="7142"/>
                  </a:cubicBezTo>
                  <a:cubicBezTo>
                    <a:pt x="374" y="7170"/>
                    <a:pt x="371" y="7202"/>
                    <a:pt x="377" y="7233"/>
                  </a:cubicBezTo>
                  <a:lnTo>
                    <a:pt x="342" y="7349"/>
                  </a:lnTo>
                  <a:cubicBezTo>
                    <a:pt x="336" y="7371"/>
                    <a:pt x="336" y="7396"/>
                    <a:pt x="342" y="7421"/>
                  </a:cubicBezTo>
                  <a:cubicBezTo>
                    <a:pt x="341" y="7426"/>
                    <a:pt x="340" y="7432"/>
                    <a:pt x="339" y="7437"/>
                  </a:cubicBezTo>
                  <a:lnTo>
                    <a:pt x="339" y="7437"/>
                  </a:lnTo>
                  <a:cubicBezTo>
                    <a:pt x="338" y="7436"/>
                    <a:pt x="338" y="7436"/>
                    <a:pt x="337" y="7436"/>
                  </a:cubicBezTo>
                  <a:cubicBezTo>
                    <a:pt x="316" y="7436"/>
                    <a:pt x="291" y="7519"/>
                    <a:pt x="258" y="7631"/>
                  </a:cubicBezTo>
                  <a:cubicBezTo>
                    <a:pt x="223" y="7750"/>
                    <a:pt x="195" y="7850"/>
                    <a:pt x="170" y="7860"/>
                  </a:cubicBezTo>
                  <a:cubicBezTo>
                    <a:pt x="167" y="7875"/>
                    <a:pt x="170" y="7888"/>
                    <a:pt x="179" y="7901"/>
                  </a:cubicBezTo>
                  <a:cubicBezTo>
                    <a:pt x="214" y="7929"/>
                    <a:pt x="211" y="7944"/>
                    <a:pt x="186" y="7954"/>
                  </a:cubicBezTo>
                  <a:cubicBezTo>
                    <a:pt x="139" y="7963"/>
                    <a:pt x="123" y="8023"/>
                    <a:pt x="154" y="8054"/>
                  </a:cubicBezTo>
                  <a:lnTo>
                    <a:pt x="136" y="8048"/>
                  </a:lnTo>
                  <a:cubicBezTo>
                    <a:pt x="92" y="8054"/>
                    <a:pt x="95" y="8110"/>
                    <a:pt x="132" y="8139"/>
                  </a:cubicBezTo>
                  <a:cubicBezTo>
                    <a:pt x="107" y="8148"/>
                    <a:pt x="82" y="8161"/>
                    <a:pt x="95" y="8183"/>
                  </a:cubicBezTo>
                  <a:cubicBezTo>
                    <a:pt x="93" y="8191"/>
                    <a:pt x="92" y="8195"/>
                    <a:pt x="85" y="8195"/>
                  </a:cubicBezTo>
                  <a:cubicBezTo>
                    <a:pt x="79" y="8195"/>
                    <a:pt x="69" y="8193"/>
                    <a:pt x="51" y="8189"/>
                  </a:cubicBezTo>
                  <a:cubicBezTo>
                    <a:pt x="41" y="8185"/>
                    <a:pt x="30" y="8182"/>
                    <a:pt x="21" y="8182"/>
                  </a:cubicBezTo>
                  <a:cubicBezTo>
                    <a:pt x="14" y="8182"/>
                    <a:pt x="9" y="8185"/>
                    <a:pt x="7" y="8192"/>
                  </a:cubicBezTo>
                  <a:cubicBezTo>
                    <a:pt x="1" y="8211"/>
                    <a:pt x="20" y="8214"/>
                    <a:pt x="42" y="8220"/>
                  </a:cubicBezTo>
                  <a:lnTo>
                    <a:pt x="32" y="8255"/>
                  </a:lnTo>
                  <a:cubicBezTo>
                    <a:pt x="29" y="8264"/>
                    <a:pt x="35" y="8277"/>
                    <a:pt x="48" y="8277"/>
                  </a:cubicBezTo>
                  <a:cubicBezTo>
                    <a:pt x="67" y="8283"/>
                    <a:pt x="60" y="8299"/>
                    <a:pt x="57" y="8317"/>
                  </a:cubicBezTo>
                  <a:cubicBezTo>
                    <a:pt x="54" y="8317"/>
                    <a:pt x="52" y="8316"/>
                    <a:pt x="51" y="8316"/>
                  </a:cubicBezTo>
                  <a:cubicBezTo>
                    <a:pt x="42" y="8316"/>
                    <a:pt x="49" y="8326"/>
                    <a:pt x="64" y="8326"/>
                  </a:cubicBezTo>
                  <a:cubicBezTo>
                    <a:pt x="67" y="8326"/>
                    <a:pt x="72" y="8325"/>
                    <a:pt x="76" y="8324"/>
                  </a:cubicBezTo>
                  <a:cubicBezTo>
                    <a:pt x="98" y="8327"/>
                    <a:pt x="117" y="8333"/>
                    <a:pt x="111" y="8352"/>
                  </a:cubicBezTo>
                  <a:lnTo>
                    <a:pt x="151" y="8361"/>
                  </a:lnTo>
                  <a:cubicBezTo>
                    <a:pt x="171" y="8367"/>
                    <a:pt x="185" y="8372"/>
                    <a:pt x="199" y="8372"/>
                  </a:cubicBezTo>
                  <a:cubicBezTo>
                    <a:pt x="213" y="8372"/>
                    <a:pt x="226" y="8366"/>
                    <a:pt x="242" y="8352"/>
                  </a:cubicBezTo>
                  <a:cubicBezTo>
                    <a:pt x="283" y="8292"/>
                    <a:pt x="317" y="8248"/>
                    <a:pt x="277" y="8236"/>
                  </a:cubicBezTo>
                  <a:cubicBezTo>
                    <a:pt x="267" y="8223"/>
                    <a:pt x="264" y="8211"/>
                    <a:pt x="267" y="8195"/>
                  </a:cubicBezTo>
                  <a:cubicBezTo>
                    <a:pt x="270" y="8179"/>
                    <a:pt x="295" y="8170"/>
                    <a:pt x="295" y="8170"/>
                  </a:cubicBezTo>
                  <a:cubicBezTo>
                    <a:pt x="296" y="8170"/>
                    <a:pt x="297" y="8170"/>
                    <a:pt x="298" y="8170"/>
                  </a:cubicBezTo>
                  <a:cubicBezTo>
                    <a:pt x="319" y="8170"/>
                    <a:pt x="337" y="8104"/>
                    <a:pt x="361" y="8026"/>
                  </a:cubicBezTo>
                  <a:cubicBezTo>
                    <a:pt x="389" y="7926"/>
                    <a:pt x="405" y="7875"/>
                    <a:pt x="430" y="7863"/>
                  </a:cubicBezTo>
                  <a:cubicBezTo>
                    <a:pt x="443" y="7860"/>
                    <a:pt x="455" y="7850"/>
                    <a:pt x="462" y="7835"/>
                  </a:cubicBezTo>
                  <a:cubicBezTo>
                    <a:pt x="440" y="7832"/>
                    <a:pt x="471" y="7731"/>
                    <a:pt x="505" y="7612"/>
                  </a:cubicBezTo>
                  <a:cubicBezTo>
                    <a:pt x="540" y="7496"/>
                    <a:pt x="574" y="7380"/>
                    <a:pt x="552" y="7374"/>
                  </a:cubicBezTo>
                  <a:lnTo>
                    <a:pt x="562" y="7340"/>
                  </a:lnTo>
                  <a:cubicBezTo>
                    <a:pt x="564" y="7340"/>
                    <a:pt x="566" y="7340"/>
                    <a:pt x="567" y="7340"/>
                  </a:cubicBezTo>
                  <a:cubicBezTo>
                    <a:pt x="585" y="7340"/>
                    <a:pt x="594" y="7312"/>
                    <a:pt x="603" y="7280"/>
                  </a:cubicBezTo>
                  <a:cubicBezTo>
                    <a:pt x="596" y="7255"/>
                    <a:pt x="596" y="7230"/>
                    <a:pt x="603" y="7208"/>
                  </a:cubicBezTo>
                  <a:cubicBezTo>
                    <a:pt x="605" y="7209"/>
                    <a:pt x="607" y="7209"/>
                    <a:pt x="609" y="7209"/>
                  </a:cubicBezTo>
                  <a:cubicBezTo>
                    <a:pt x="623" y="7209"/>
                    <a:pt x="629" y="7191"/>
                    <a:pt x="637" y="7164"/>
                  </a:cubicBezTo>
                  <a:cubicBezTo>
                    <a:pt x="646" y="7130"/>
                    <a:pt x="653" y="7114"/>
                    <a:pt x="631" y="7108"/>
                  </a:cubicBezTo>
                  <a:cubicBezTo>
                    <a:pt x="650" y="7045"/>
                    <a:pt x="675" y="6985"/>
                    <a:pt x="706" y="6929"/>
                  </a:cubicBezTo>
                  <a:cubicBezTo>
                    <a:pt x="731" y="6920"/>
                    <a:pt x="715" y="6895"/>
                    <a:pt x="700" y="6873"/>
                  </a:cubicBezTo>
                  <a:cubicBezTo>
                    <a:pt x="681" y="6866"/>
                    <a:pt x="668" y="6848"/>
                    <a:pt x="671" y="6829"/>
                  </a:cubicBezTo>
                  <a:lnTo>
                    <a:pt x="671" y="6829"/>
                  </a:lnTo>
                  <a:lnTo>
                    <a:pt x="712" y="6841"/>
                  </a:lnTo>
                  <a:cubicBezTo>
                    <a:pt x="718" y="6851"/>
                    <a:pt x="721" y="6856"/>
                    <a:pt x="724" y="6856"/>
                  </a:cubicBezTo>
                  <a:cubicBezTo>
                    <a:pt x="727" y="6856"/>
                    <a:pt x="730" y="6848"/>
                    <a:pt x="737" y="6829"/>
                  </a:cubicBezTo>
                  <a:lnTo>
                    <a:pt x="747" y="6794"/>
                  </a:lnTo>
                  <a:cubicBezTo>
                    <a:pt x="725" y="6791"/>
                    <a:pt x="750" y="6707"/>
                    <a:pt x="784" y="6591"/>
                  </a:cubicBezTo>
                  <a:cubicBezTo>
                    <a:pt x="828" y="6440"/>
                    <a:pt x="844" y="6390"/>
                    <a:pt x="825" y="6384"/>
                  </a:cubicBezTo>
                  <a:cubicBezTo>
                    <a:pt x="803" y="6378"/>
                    <a:pt x="809" y="6362"/>
                    <a:pt x="844" y="6318"/>
                  </a:cubicBezTo>
                  <a:cubicBezTo>
                    <a:pt x="935" y="6233"/>
                    <a:pt x="935" y="6233"/>
                    <a:pt x="919" y="6211"/>
                  </a:cubicBezTo>
                  <a:lnTo>
                    <a:pt x="919" y="6211"/>
                  </a:lnTo>
                  <a:cubicBezTo>
                    <a:pt x="916" y="6220"/>
                    <a:pt x="909" y="6223"/>
                    <a:pt x="900" y="6223"/>
                  </a:cubicBezTo>
                  <a:cubicBezTo>
                    <a:pt x="892" y="6223"/>
                    <a:pt x="882" y="6221"/>
                    <a:pt x="872" y="6218"/>
                  </a:cubicBezTo>
                  <a:cubicBezTo>
                    <a:pt x="834" y="6205"/>
                    <a:pt x="838" y="6189"/>
                    <a:pt x="881" y="6183"/>
                  </a:cubicBezTo>
                  <a:cubicBezTo>
                    <a:pt x="882" y="6184"/>
                    <a:pt x="883" y="6184"/>
                    <a:pt x="884" y="6184"/>
                  </a:cubicBezTo>
                  <a:cubicBezTo>
                    <a:pt x="925" y="6184"/>
                    <a:pt x="975" y="5938"/>
                    <a:pt x="941" y="5911"/>
                  </a:cubicBezTo>
                  <a:lnTo>
                    <a:pt x="941" y="5911"/>
                  </a:lnTo>
                  <a:lnTo>
                    <a:pt x="963" y="5917"/>
                  </a:lnTo>
                  <a:cubicBezTo>
                    <a:pt x="965" y="5918"/>
                    <a:pt x="967" y="5918"/>
                    <a:pt x="969" y="5918"/>
                  </a:cubicBezTo>
                  <a:cubicBezTo>
                    <a:pt x="983" y="5918"/>
                    <a:pt x="990" y="5896"/>
                    <a:pt x="1007" y="5838"/>
                  </a:cubicBezTo>
                  <a:lnTo>
                    <a:pt x="1022" y="5788"/>
                  </a:lnTo>
                  <a:cubicBezTo>
                    <a:pt x="983" y="5776"/>
                    <a:pt x="1029" y="5688"/>
                    <a:pt x="1049" y="5688"/>
                  </a:cubicBezTo>
                  <a:cubicBezTo>
                    <a:pt x="1049" y="5688"/>
                    <a:pt x="1050" y="5688"/>
                    <a:pt x="1051" y="5688"/>
                  </a:cubicBezTo>
                  <a:cubicBezTo>
                    <a:pt x="1076" y="5679"/>
                    <a:pt x="1076" y="5679"/>
                    <a:pt x="1085" y="5644"/>
                  </a:cubicBezTo>
                  <a:cubicBezTo>
                    <a:pt x="1061" y="5583"/>
                    <a:pt x="1102" y="5509"/>
                    <a:pt x="1125" y="5509"/>
                  </a:cubicBezTo>
                  <a:cubicBezTo>
                    <a:pt x="1125" y="5509"/>
                    <a:pt x="1125" y="5509"/>
                    <a:pt x="1126" y="5509"/>
                  </a:cubicBezTo>
                  <a:cubicBezTo>
                    <a:pt x="1126" y="5509"/>
                    <a:pt x="1129" y="5494"/>
                    <a:pt x="1135" y="5478"/>
                  </a:cubicBezTo>
                  <a:cubicBezTo>
                    <a:pt x="1126" y="5453"/>
                    <a:pt x="1126" y="5428"/>
                    <a:pt x="1135" y="5406"/>
                  </a:cubicBezTo>
                  <a:cubicBezTo>
                    <a:pt x="1148" y="5366"/>
                    <a:pt x="1152" y="5346"/>
                    <a:pt x="1141" y="5346"/>
                  </a:cubicBezTo>
                  <a:cubicBezTo>
                    <a:pt x="1138" y="5346"/>
                    <a:pt x="1134" y="5347"/>
                    <a:pt x="1129" y="5350"/>
                  </a:cubicBezTo>
                  <a:cubicBezTo>
                    <a:pt x="1110" y="5343"/>
                    <a:pt x="1088" y="5337"/>
                    <a:pt x="1095" y="5321"/>
                  </a:cubicBezTo>
                  <a:lnTo>
                    <a:pt x="1095" y="5321"/>
                  </a:lnTo>
                  <a:lnTo>
                    <a:pt x="1113" y="5328"/>
                  </a:lnTo>
                  <a:cubicBezTo>
                    <a:pt x="1114" y="5328"/>
                    <a:pt x="1115" y="5328"/>
                    <a:pt x="1115" y="5328"/>
                  </a:cubicBezTo>
                  <a:cubicBezTo>
                    <a:pt x="1136" y="5328"/>
                    <a:pt x="1149" y="5282"/>
                    <a:pt x="1170" y="5215"/>
                  </a:cubicBezTo>
                  <a:cubicBezTo>
                    <a:pt x="1195" y="5133"/>
                    <a:pt x="1204" y="5099"/>
                    <a:pt x="1229" y="5086"/>
                  </a:cubicBezTo>
                  <a:lnTo>
                    <a:pt x="1214" y="5064"/>
                  </a:lnTo>
                  <a:cubicBezTo>
                    <a:pt x="1200" y="5046"/>
                    <a:pt x="1203" y="5032"/>
                    <a:pt x="1215" y="5032"/>
                  </a:cubicBezTo>
                  <a:cubicBezTo>
                    <a:pt x="1218" y="5032"/>
                    <a:pt x="1220" y="5032"/>
                    <a:pt x="1223" y="5033"/>
                  </a:cubicBezTo>
                  <a:cubicBezTo>
                    <a:pt x="1248" y="5021"/>
                    <a:pt x="1267" y="4955"/>
                    <a:pt x="1257" y="4914"/>
                  </a:cubicBezTo>
                  <a:lnTo>
                    <a:pt x="1267" y="4883"/>
                  </a:lnTo>
                  <a:cubicBezTo>
                    <a:pt x="1311" y="4880"/>
                    <a:pt x="1330" y="4823"/>
                    <a:pt x="1292" y="4798"/>
                  </a:cubicBezTo>
                  <a:lnTo>
                    <a:pt x="1292" y="4798"/>
                  </a:lnTo>
                  <a:cubicBezTo>
                    <a:pt x="1295" y="4799"/>
                    <a:pt x="1297" y="4799"/>
                    <a:pt x="1300" y="4799"/>
                  </a:cubicBezTo>
                  <a:cubicBezTo>
                    <a:pt x="1313" y="4799"/>
                    <a:pt x="1318" y="4786"/>
                    <a:pt x="1323" y="4770"/>
                  </a:cubicBezTo>
                  <a:cubicBezTo>
                    <a:pt x="1311" y="4733"/>
                    <a:pt x="1332" y="4669"/>
                    <a:pt x="1350" y="4669"/>
                  </a:cubicBezTo>
                  <a:cubicBezTo>
                    <a:pt x="1351" y="4669"/>
                    <a:pt x="1351" y="4670"/>
                    <a:pt x="1352" y="4670"/>
                  </a:cubicBezTo>
                  <a:lnTo>
                    <a:pt x="1358" y="4654"/>
                  </a:lnTo>
                  <a:cubicBezTo>
                    <a:pt x="1345" y="4638"/>
                    <a:pt x="1342" y="4616"/>
                    <a:pt x="1352" y="4597"/>
                  </a:cubicBezTo>
                  <a:cubicBezTo>
                    <a:pt x="1358" y="4579"/>
                    <a:pt x="1358" y="4560"/>
                    <a:pt x="1345" y="4541"/>
                  </a:cubicBezTo>
                  <a:cubicBezTo>
                    <a:pt x="1336" y="4532"/>
                    <a:pt x="1333" y="4516"/>
                    <a:pt x="1336" y="4503"/>
                  </a:cubicBezTo>
                  <a:cubicBezTo>
                    <a:pt x="1337" y="4500"/>
                    <a:pt x="1339" y="4498"/>
                    <a:pt x="1341" y="4498"/>
                  </a:cubicBezTo>
                  <a:cubicBezTo>
                    <a:pt x="1348" y="4498"/>
                    <a:pt x="1358" y="4515"/>
                    <a:pt x="1370" y="4532"/>
                  </a:cubicBezTo>
                  <a:cubicBezTo>
                    <a:pt x="1373" y="4541"/>
                    <a:pt x="1375" y="4545"/>
                    <a:pt x="1378" y="4545"/>
                  </a:cubicBezTo>
                  <a:cubicBezTo>
                    <a:pt x="1385" y="4545"/>
                    <a:pt x="1389" y="4505"/>
                    <a:pt x="1370" y="4460"/>
                  </a:cubicBezTo>
                  <a:cubicBezTo>
                    <a:pt x="1357" y="4425"/>
                    <a:pt x="1350" y="4410"/>
                    <a:pt x="1353" y="4410"/>
                  </a:cubicBezTo>
                  <a:lnTo>
                    <a:pt x="1353" y="4410"/>
                  </a:lnTo>
                  <a:cubicBezTo>
                    <a:pt x="1355" y="4410"/>
                    <a:pt x="1362" y="4421"/>
                    <a:pt x="1377" y="4441"/>
                  </a:cubicBezTo>
                  <a:cubicBezTo>
                    <a:pt x="1384" y="4456"/>
                    <a:pt x="1393" y="4470"/>
                    <a:pt x="1396" y="4470"/>
                  </a:cubicBezTo>
                  <a:cubicBezTo>
                    <a:pt x="1399" y="4470"/>
                    <a:pt x="1399" y="4463"/>
                    <a:pt x="1395" y="4447"/>
                  </a:cubicBezTo>
                  <a:cubicBezTo>
                    <a:pt x="1395" y="4447"/>
                    <a:pt x="1405" y="4416"/>
                    <a:pt x="1386" y="4409"/>
                  </a:cubicBezTo>
                  <a:lnTo>
                    <a:pt x="1402" y="4359"/>
                  </a:lnTo>
                  <a:cubicBezTo>
                    <a:pt x="1420" y="4344"/>
                    <a:pt x="1433" y="4322"/>
                    <a:pt x="1439" y="4297"/>
                  </a:cubicBezTo>
                  <a:cubicBezTo>
                    <a:pt x="1424" y="4275"/>
                    <a:pt x="1424" y="4275"/>
                    <a:pt x="1449" y="4265"/>
                  </a:cubicBezTo>
                  <a:cubicBezTo>
                    <a:pt x="1452" y="4266"/>
                    <a:pt x="1455" y="4267"/>
                    <a:pt x="1458" y="4267"/>
                  </a:cubicBezTo>
                  <a:cubicBezTo>
                    <a:pt x="1471" y="4267"/>
                    <a:pt x="1470" y="4254"/>
                    <a:pt x="1436" y="4243"/>
                  </a:cubicBezTo>
                  <a:cubicBezTo>
                    <a:pt x="1420" y="4221"/>
                    <a:pt x="1427" y="4206"/>
                    <a:pt x="1452" y="4196"/>
                  </a:cubicBezTo>
                  <a:cubicBezTo>
                    <a:pt x="1463" y="4200"/>
                    <a:pt x="1471" y="4201"/>
                    <a:pt x="1477" y="4201"/>
                  </a:cubicBezTo>
                  <a:cubicBezTo>
                    <a:pt x="1493" y="4201"/>
                    <a:pt x="1491" y="4192"/>
                    <a:pt x="1477" y="4187"/>
                  </a:cubicBezTo>
                  <a:cubicBezTo>
                    <a:pt x="1467" y="4178"/>
                    <a:pt x="1464" y="4165"/>
                    <a:pt x="1467" y="4149"/>
                  </a:cubicBezTo>
                  <a:lnTo>
                    <a:pt x="1467" y="4149"/>
                  </a:lnTo>
                  <a:cubicBezTo>
                    <a:pt x="1468" y="4150"/>
                    <a:pt x="1468" y="4150"/>
                    <a:pt x="1469" y="4150"/>
                  </a:cubicBezTo>
                  <a:cubicBezTo>
                    <a:pt x="1491" y="4150"/>
                    <a:pt x="1538" y="4015"/>
                    <a:pt x="1587" y="3877"/>
                  </a:cubicBezTo>
                  <a:cubicBezTo>
                    <a:pt x="1590" y="3858"/>
                    <a:pt x="1577" y="3839"/>
                    <a:pt x="1558" y="3833"/>
                  </a:cubicBezTo>
                  <a:cubicBezTo>
                    <a:pt x="1521" y="3817"/>
                    <a:pt x="1540" y="3823"/>
                    <a:pt x="1568" y="3817"/>
                  </a:cubicBezTo>
                  <a:cubicBezTo>
                    <a:pt x="1576" y="3818"/>
                    <a:pt x="1583" y="3819"/>
                    <a:pt x="1589" y="3819"/>
                  </a:cubicBezTo>
                  <a:cubicBezTo>
                    <a:pt x="1633" y="3819"/>
                    <a:pt x="1638" y="3794"/>
                    <a:pt x="1580" y="3786"/>
                  </a:cubicBezTo>
                  <a:cubicBezTo>
                    <a:pt x="1533" y="3786"/>
                    <a:pt x="1533" y="3786"/>
                    <a:pt x="1587" y="3770"/>
                  </a:cubicBezTo>
                  <a:cubicBezTo>
                    <a:pt x="1612" y="3764"/>
                    <a:pt x="1612" y="3764"/>
                    <a:pt x="1599" y="3742"/>
                  </a:cubicBezTo>
                  <a:cubicBezTo>
                    <a:pt x="1584" y="3735"/>
                    <a:pt x="1585" y="3723"/>
                    <a:pt x="1597" y="3723"/>
                  </a:cubicBezTo>
                  <a:cubicBezTo>
                    <a:pt x="1600" y="3723"/>
                    <a:pt x="1604" y="3724"/>
                    <a:pt x="1608" y="3726"/>
                  </a:cubicBezTo>
                  <a:cubicBezTo>
                    <a:pt x="1634" y="3720"/>
                    <a:pt x="1659" y="3714"/>
                    <a:pt x="1640" y="3704"/>
                  </a:cubicBezTo>
                  <a:cubicBezTo>
                    <a:pt x="1646" y="3692"/>
                    <a:pt x="1659" y="3686"/>
                    <a:pt x="1671" y="3682"/>
                  </a:cubicBezTo>
                  <a:cubicBezTo>
                    <a:pt x="1699" y="3676"/>
                    <a:pt x="1687" y="3654"/>
                    <a:pt x="1674" y="3629"/>
                  </a:cubicBezTo>
                  <a:cubicBezTo>
                    <a:pt x="1662" y="3588"/>
                    <a:pt x="1660" y="3567"/>
                    <a:pt x="1670" y="3567"/>
                  </a:cubicBezTo>
                  <a:cubicBezTo>
                    <a:pt x="1674" y="3567"/>
                    <a:pt x="1682" y="3573"/>
                    <a:pt x="1693" y="3585"/>
                  </a:cubicBezTo>
                  <a:cubicBezTo>
                    <a:pt x="1698" y="3590"/>
                    <a:pt x="1702" y="3592"/>
                    <a:pt x="1706" y="3592"/>
                  </a:cubicBezTo>
                  <a:cubicBezTo>
                    <a:pt x="1728" y="3592"/>
                    <a:pt x="1735" y="3527"/>
                    <a:pt x="1709" y="3501"/>
                  </a:cubicBezTo>
                  <a:cubicBezTo>
                    <a:pt x="1688" y="3478"/>
                    <a:pt x="1681" y="3470"/>
                    <a:pt x="1684" y="3470"/>
                  </a:cubicBezTo>
                  <a:cubicBezTo>
                    <a:pt x="1686" y="3470"/>
                    <a:pt x="1690" y="3472"/>
                    <a:pt x="1696" y="3476"/>
                  </a:cubicBezTo>
                  <a:cubicBezTo>
                    <a:pt x="1700" y="3478"/>
                    <a:pt x="1703" y="3479"/>
                    <a:pt x="1707" y="3479"/>
                  </a:cubicBezTo>
                  <a:cubicBezTo>
                    <a:pt x="1714" y="3479"/>
                    <a:pt x="1720" y="3475"/>
                    <a:pt x="1724" y="3469"/>
                  </a:cubicBezTo>
                  <a:cubicBezTo>
                    <a:pt x="1732" y="3459"/>
                    <a:pt x="1737" y="3448"/>
                    <a:pt x="1748" y="3448"/>
                  </a:cubicBezTo>
                  <a:cubicBezTo>
                    <a:pt x="1751" y="3448"/>
                    <a:pt x="1755" y="3449"/>
                    <a:pt x="1759" y="3451"/>
                  </a:cubicBezTo>
                  <a:cubicBezTo>
                    <a:pt x="1765" y="3435"/>
                    <a:pt x="1768" y="3416"/>
                    <a:pt x="1765" y="3397"/>
                  </a:cubicBezTo>
                  <a:cubicBezTo>
                    <a:pt x="1745" y="3354"/>
                    <a:pt x="1781" y="3321"/>
                    <a:pt x="1821" y="3321"/>
                  </a:cubicBezTo>
                  <a:cubicBezTo>
                    <a:pt x="1824" y="3321"/>
                    <a:pt x="1828" y="3322"/>
                    <a:pt x="1831" y="3322"/>
                  </a:cubicBezTo>
                  <a:lnTo>
                    <a:pt x="1828" y="3281"/>
                  </a:lnTo>
                  <a:cubicBezTo>
                    <a:pt x="1807" y="3256"/>
                    <a:pt x="1796" y="3235"/>
                    <a:pt x="1808" y="3235"/>
                  </a:cubicBezTo>
                  <a:cubicBezTo>
                    <a:pt x="1811" y="3235"/>
                    <a:pt x="1818" y="3238"/>
                    <a:pt x="1828" y="3244"/>
                  </a:cubicBezTo>
                  <a:lnTo>
                    <a:pt x="1844" y="3253"/>
                  </a:lnTo>
                  <a:cubicBezTo>
                    <a:pt x="1820" y="3224"/>
                    <a:pt x="1853" y="3185"/>
                    <a:pt x="1884" y="3185"/>
                  </a:cubicBezTo>
                  <a:cubicBezTo>
                    <a:pt x="1891" y="3185"/>
                    <a:pt x="1897" y="3187"/>
                    <a:pt x="1903" y="3190"/>
                  </a:cubicBezTo>
                  <a:cubicBezTo>
                    <a:pt x="1912" y="3196"/>
                    <a:pt x="1917" y="3199"/>
                    <a:pt x="1920" y="3199"/>
                  </a:cubicBezTo>
                  <a:cubicBezTo>
                    <a:pt x="1923" y="3199"/>
                    <a:pt x="1925" y="3196"/>
                    <a:pt x="1928" y="3187"/>
                  </a:cubicBezTo>
                  <a:lnTo>
                    <a:pt x="1909" y="3178"/>
                  </a:lnTo>
                  <a:cubicBezTo>
                    <a:pt x="1894" y="3165"/>
                    <a:pt x="1875" y="3156"/>
                    <a:pt x="1884" y="3140"/>
                  </a:cubicBezTo>
                  <a:cubicBezTo>
                    <a:pt x="1889" y="3129"/>
                    <a:pt x="1895" y="3119"/>
                    <a:pt x="1905" y="3119"/>
                  </a:cubicBezTo>
                  <a:cubicBezTo>
                    <a:pt x="1909" y="3119"/>
                    <a:pt x="1913" y="3121"/>
                    <a:pt x="1919" y="3125"/>
                  </a:cubicBezTo>
                  <a:cubicBezTo>
                    <a:pt x="1947" y="3121"/>
                    <a:pt x="1972" y="3118"/>
                    <a:pt x="1956" y="3106"/>
                  </a:cubicBezTo>
                  <a:cubicBezTo>
                    <a:pt x="1963" y="3096"/>
                    <a:pt x="1978" y="3090"/>
                    <a:pt x="1991" y="3090"/>
                  </a:cubicBezTo>
                  <a:lnTo>
                    <a:pt x="2028" y="3037"/>
                  </a:lnTo>
                  <a:cubicBezTo>
                    <a:pt x="2021" y="3016"/>
                    <a:pt x="2032" y="2993"/>
                    <a:pt x="2047" y="2993"/>
                  </a:cubicBezTo>
                  <a:cubicBezTo>
                    <a:pt x="2050" y="2993"/>
                    <a:pt x="2053" y="2994"/>
                    <a:pt x="2057" y="2996"/>
                  </a:cubicBezTo>
                  <a:cubicBezTo>
                    <a:pt x="2066" y="2980"/>
                    <a:pt x="2069" y="2962"/>
                    <a:pt x="2066" y="2943"/>
                  </a:cubicBezTo>
                  <a:cubicBezTo>
                    <a:pt x="2081" y="2921"/>
                    <a:pt x="2090" y="2908"/>
                    <a:pt x="2100" y="2908"/>
                  </a:cubicBezTo>
                  <a:cubicBezTo>
                    <a:pt x="2103" y="2908"/>
                    <a:pt x="2106" y="2909"/>
                    <a:pt x="2110" y="2912"/>
                  </a:cubicBezTo>
                  <a:cubicBezTo>
                    <a:pt x="2118" y="2917"/>
                    <a:pt x="2122" y="2920"/>
                    <a:pt x="2123" y="2920"/>
                  </a:cubicBezTo>
                  <a:cubicBezTo>
                    <a:pt x="2126" y="2920"/>
                    <a:pt x="2123" y="2914"/>
                    <a:pt x="2119" y="2899"/>
                  </a:cubicBezTo>
                  <a:cubicBezTo>
                    <a:pt x="2100" y="2886"/>
                    <a:pt x="2110" y="2874"/>
                    <a:pt x="2119" y="2861"/>
                  </a:cubicBezTo>
                  <a:lnTo>
                    <a:pt x="2138" y="2833"/>
                  </a:lnTo>
                  <a:cubicBezTo>
                    <a:pt x="2122" y="2821"/>
                    <a:pt x="2122" y="2821"/>
                    <a:pt x="2132" y="2808"/>
                  </a:cubicBezTo>
                  <a:cubicBezTo>
                    <a:pt x="2141" y="2792"/>
                    <a:pt x="2188" y="2767"/>
                    <a:pt x="2198" y="2755"/>
                  </a:cubicBezTo>
                  <a:cubicBezTo>
                    <a:pt x="2222" y="2723"/>
                    <a:pt x="2227" y="2716"/>
                    <a:pt x="2217" y="2716"/>
                  </a:cubicBezTo>
                  <a:cubicBezTo>
                    <a:pt x="2214" y="2716"/>
                    <a:pt x="2209" y="2717"/>
                    <a:pt x="2204" y="2717"/>
                  </a:cubicBezTo>
                  <a:cubicBezTo>
                    <a:pt x="2200" y="2721"/>
                    <a:pt x="2196" y="2722"/>
                    <a:pt x="2194" y="2722"/>
                  </a:cubicBezTo>
                  <a:cubicBezTo>
                    <a:pt x="2187" y="2722"/>
                    <a:pt x="2186" y="2713"/>
                    <a:pt x="2213" y="2702"/>
                  </a:cubicBezTo>
                  <a:cubicBezTo>
                    <a:pt x="2245" y="2680"/>
                    <a:pt x="2273" y="2655"/>
                    <a:pt x="2301" y="2626"/>
                  </a:cubicBezTo>
                  <a:cubicBezTo>
                    <a:pt x="2342" y="2573"/>
                    <a:pt x="2342" y="2573"/>
                    <a:pt x="2326" y="2561"/>
                  </a:cubicBezTo>
                  <a:cubicBezTo>
                    <a:pt x="2298" y="2552"/>
                    <a:pt x="2294" y="2541"/>
                    <a:pt x="2309" y="2541"/>
                  </a:cubicBezTo>
                  <a:cubicBezTo>
                    <a:pt x="2315" y="2541"/>
                    <a:pt x="2326" y="2543"/>
                    <a:pt x="2339" y="2548"/>
                  </a:cubicBezTo>
                  <a:cubicBezTo>
                    <a:pt x="2389" y="2548"/>
                    <a:pt x="2401" y="2535"/>
                    <a:pt x="2386" y="2523"/>
                  </a:cubicBezTo>
                  <a:cubicBezTo>
                    <a:pt x="2379" y="2495"/>
                    <a:pt x="2379" y="2495"/>
                    <a:pt x="2389" y="2482"/>
                  </a:cubicBezTo>
                  <a:cubicBezTo>
                    <a:pt x="2393" y="2487"/>
                    <a:pt x="2397" y="2489"/>
                    <a:pt x="2401" y="2489"/>
                  </a:cubicBezTo>
                  <a:cubicBezTo>
                    <a:pt x="2411" y="2489"/>
                    <a:pt x="2419" y="2475"/>
                    <a:pt x="2423" y="2448"/>
                  </a:cubicBezTo>
                  <a:cubicBezTo>
                    <a:pt x="2430" y="2441"/>
                    <a:pt x="2433" y="2438"/>
                    <a:pt x="2436" y="2438"/>
                  </a:cubicBezTo>
                  <a:cubicBezTo>
                    <a:pt x="2440" y="2438"/>
                    <a:pt x="2444" y="2441"/>
                    <a:pt x="2451" y="2448"/>
                  </a:cubicBezTo>
                  <a:lnTo>
                    <a:pt x="2473" y="2426"/>
                  </a:lnTo>
                  <a:cubicBezTo>
                    <a:pt x="2464" y="2374"/>
                    <a:pt x="2544" y="2316"/>
                    <a:pt x="2572" y="2316"/>
                  </a:cubicBezTo>
                  <a:cubicBezTo>
                    <a:pt x="2572" y="2316"/>
                    <a:pt x="2573" y="2316"/>
                    <a:pt x="2574" y="2316"/>
                  </a:cubicBezTo>
                  <a:cubicBezTo>
                    <a:pt x="2583" y="2304"/>
                    <a:pt x="2586" y="2291"/>
                    <a:pt x="2583" y="2278"/>
                  </a:cubicBezTo>
                  <a:cubicBezTo>
                    <a:pt x="2571" y="2253"/>
                    <a:pt x="2571" y="2238"/>
                    <a:pt x="2580" y="2238"/>
                  </a:cubicBezTo>
                  <a:cubicBezTo>
                    <a:pt x="2585" y="2238"/>
                    <a:pt x="2594" y="2243"/>
                    <a:pt x="2605" y="2253"/>
                  </a:cubicBezTo>
                  <a:cubicBezTo>
                    <a:pt x="2619" y="2266"/>
                    <a:pt x="2627" y="2273"/>
                    <a:pt x="2630" y="2273"/>
                  </a:cubicBezTo>
                  <a:cubicBezTo>
                    <a:pt x="2632" y="2273"/>
                    <a:pt x="2628" y="2263"/>
                    <a:pt x="2618" y="2241"/>
                  </a:cubicBezTo>
                  <a:cubicBezTo>
                    <a:pt x="2613" y="2220"/>
                    <a:pt x="2645" y="2181"/>
                    <a:pt x="2669" y="2181"/>
                  </a:cubicBezTo>
                  <a:cubicBezTo>
                    <a:pt x="2677" y="2181"/>
                    <a:pt x="2685" y="2186"/>
                    <a:pt x="2690" y="2197"/>
                  </a:cubicBezTo>
                  <a:lnTo>
                    <a:pt x="2718" y="2225"/>
                  </a:lnTo>
                  <a:cubicBezTo>
                    <a:pt x="2715" y="2213"/>
                    <a:pt x="2718" y="2200"/>
                    <a:pt x="2727" y="2188"/>
                  </a:cubicBezTo>
                  <a:cubicBezTo>
                    <a:pt x="2712" y="2175"/>
                    <a:pt x="2724" y="2163"/>
                    <a:pt x="2762" y="2128"/>
                  </a:cubicBezTo>
                  <a:cubicBezTo>
                    <a:pt x="2787" y="2106"/>
                    <a:pt x="2821" y="2047"/>
                    <a:pt x="2846" y="2025"/>
                  </a:cubicBezTo>
                  <a:cubicBezTo>
                    <a:pt x="2869" y="2004"/>
                    <a:pt x="2900" y="1974"/>
                    <a:pt x="2927" y="1974"/>
                  </a:cubicBezTo>
                  <a:cubicBezTo>
                    <a:pt x="2929" y="1974"/>
                    <a:pt x="2932" y="1974"/>
                    <a:pt x="2934" y="1975"/>
                  </a:cubicBezTo>
                  <a:cubicBezTo>
                    <a:pt x="2950" y="1959"/>
                    <a:pt x="2962" y="1937"/>
                    <a:pt x="2969" y="1915"/>
                  </a:cubicBezTo>
                  <a:cubicBezTo>
                    <a:pt x="2969" y="1894"/>
                    <a:pt x="2983" y="1878"/>
                    <a:pt x="2995" y="1878"/>
                  </a:cubicBezTo>
                  <a:cubicBezTo>
                    <a:pt x="2999" y="1878"/>
                    <a:pt x="3003" y="1880"/>
                    <a:pt x="3006" y="1884"/>
                  </a:cubicBezTo>
                  <a:lnTo>
                    <a:pt x="3022" y="1874"/>
                  </a:lnTo>
                  <a:cubicBezTo>
                    <a:pt x="3025" y="1855"/>
                    <a:pt x="3034" y="1840"/>
                    <a:pt x="3047" y="1827"/>
                  </a:cubicBezTo>
                  <a:cubicBezTo>
                    <a:pt x="3053" y="1835"/>
                    <a:pt x="3063" y="1841"/>
                    <a:pt x="3070" y="1841"/>
                  </a:cubicBezTo>
                  <a:cubicBezTo>
                    <a:pt x="3078" y="1841"/>
                    <a:pt x="3085" y="1835"/>
                    <a:pt x="3085" y="1821"/>
                  </a:cubicBezTo>
                  <a:cubicBezTo>
                    <a:pt x="3072" y="1805"/>
                    <a:pt x="3085" y="1796"/>
                    <a:pt x="3113" y="1774"/>
                  </a:cubicBezTo>
                  <a:cubicBezTo>
                    <a:pt x="3135" y="1774"/>
                    <a:pt x="3247" y="1683"/>
                    <a:pt x="3367" y="1608"/>
                  </a:cubicBezTo>
                  <a:cubicBezTo>
                    <a:pt x="3482" y="1530"/>
                    <a:pt x="3595" y="1451"/>
                    <a:pt x="3589" y="1442"/>
                  </a:cubicBezTo>
                  <a:lnTo>
                    <a:pt x="3630" y="1414"/>
                  </a:lnTo>
                  <a:lnTo>
                    <a:pt x="3674" y="1388"/>
                  </a:lnTo>
                  <a:cubicBezTo>
                    <a:pt x="3679" y="1397"/>
                    <a:pt x="3685" y="1400"/>
                    <a:pt x="3694" y="1400"/>
                  </a:cubicBezTo>
                  <a:cubicBezTo>
                    <a:pt x="3722" y="1400"/>
                    <a:pt x="3766" y="1357"/>
                    <a:pt x="3793" y="1326"/>
                  </a:cubicBezTo>
                  <a:cubicBezTo>
                    <a:pt x="3796" y="1304"/>
                    <a:pt x="3808" y="1288"/>
                    <a:pt x="3824" y="1282"/>
                  </a:cubicBezTo>
                  <a:cubicBezTo>
                    <a:pt x="3832" y="1295"/>
                    <a:pt x="3842" y="1301"/>
                    <a:pt x="3853" y="1301"/>
                  </a:cubicBezTo>
                  <a:cubicBezTo>
                    <a:pt x="3874" y="1301"/>
                    <a:pt x="3897" y="1282"/>
                    <a:pt x="3909" y="1260"/>
                  </a:cubicBezTo>
                  <a:cubicBezTo>
                    <a:pt x="3905" y="1235"/>
                    <a:pt x="3909" y="1221"/>
                    <a:pt x="3916" y="1221"/>
                  </a:cubicBezTo>
                  <a:cubicBezTo>
                    <a:pt x="3922" y="1221"/>
                    <a:pt x="3929" y="1228"/>
                    <a:pt x="3937" y="1244"/>
                  </a:cubicBezTo>
                  <a:cubicBezTo>
                    <a:pt x="3943" y="1257"/>
                    <a:pt x="3951" y="1264"/>
                    <a:pt x="3959" y="1264"/>
                  </a:cubicBezTo>
                  <a:cubicBezTo>
                    <a:pt x="3972" y="1264"/>
                    <a:pt x="3985" y="1241"/>
                    <a:pt x="3987" y="1194"/>
                  </a:cubicBezTo>
                  <a:cubicBezTo>
                    <a:pt x="3989" y="1177"/>
                    <a:pt x="3990" y="1170"/>
                    <a:pt x="3995" y="1170"/>
                  </a:cubicBezTo>
                  <a:cubicBezTo>
                    <a:pt x="3999" y="1170"/>
                    <a:pt x="4005" y="1174"/>
                    <a:pt x="4015" y="1179"/>
                  </a:cubicBezTo>
                  <a:cubicBezTo>
                    <a:pt x="4032" y="1194"/>
                    <a:pt x="4045" y="1200"/>
                    <a:pt x="4052" y="1200"/>
                  </a:cubicBezTo>
                  <a:cubicBezTo>
                    <a:pt x="4059" y="1200"/>
                    <a:pt x="4061" y="1194"/>
                    <a:pt x="4056" y="1185"/>
                  </a:cubicBezTo>
                  <a:cubicBezTo>
                    <a:pt x="4054" y="1157"/>
                    <a:pt x="4059" y="1143"/>
                    <a:pt x="4069" y="1143"/>
                  </a:cubicBezTo>
                  <a:cubicBezTo>
                    <a:pt x="4077" y="1143"/>
                    <a:pt x="4087" y="1150"/>
                    <a:pt x="4100" y="1163"/>
                  </a:cubicBezTo>
                  <a:cubicBezTo>
                    <a:pt x="4121" y="1172"/>
                    <a:pt x="4133" y="1177"/>
                    <a:pt x="4140" y="1177"/>
                  </a:cubicBezTo>
                  <a:cubicBezTo>
                    <a:pt x="4149" y="1177"/>
                    <a:pt x="4149" y="1167"/>
                    <a:pt x="4147" y="1141"/>
                  </a:cubicBezTo>
                  <a:cubicBezTo>
                    <a:pt x="4147" y="1108"/>
                    <a:pt x="4174" y="1088"/>
                    <a:pt x="4202" y="1088"/>
                  </a:cubicBezTo>
                  <a:cubicBezTo>
                    <a:pt x="4215" y="1088"/>
                    <a:pt x="4227" y="1092"/>
                    <a:pt x="4238" y="1100"/>
                  </a:cubicBezTo>
                  <a:cubicBezTo>
                    <a:pt x="4242" y="1098"/>
                    <a:pt x="4247" y="1098"/>
                    <a:pt x="4251" y="1098"/>
                  </a:cubicBezTo>
                  <a:cubicBezTo>
                    <a:pt x="4254" y="1098"/>
                    <a:pt x="4257" y="1098"/>
                    <a:pt x="4259" y="1098"/>
                  </a:cubicBezTo>
                  <a:cubicBezTo>
                    <a:pt x="4267" y="1098"/>
                    <a:pt x="4273" y="1097"/>
                    <a:pt x="4269" y="1085"/>
                  </a:cubicBezTo>
                  <a:lnTo>
                    <a:pt x="4269" y="1085"/>
                  </a:lnTo>
                  <a:lnTo>
                    <a:pt x="4291" y="1097"/>
                  </a:lnTo>
                  <a:lnTo>
                    <a:pt x="4322" y="1085"/>
                  </a:lnTo>
                  <a:lnTo>
                    <a:pt x="4313" y="1066"/>
                  </a:lnTo>
                  <a:cubicBezTo>
                    <a:pt x="4329" y="1056"/>
                    <a:pt x="4426" y="1034"/>
                    <a:pt x="4539" y="997"/>
                  </a:cubicBezTo>
                  <a:cubicBezTo>
                    <a:pt x="4708" y="934"/>
                    <a:pt x="4739" y="922"/>
                    <a:pt x="4717" y="909"/>
                  </a:cubicBezTo>
                  <a:cubicBezTo>
                    <a:pt x="4701" y="889"/>
                    <a:pt x="4705" y="876"/>
                    <a:pt x="4716" y="876"/>
                  </a:cubicBezTo>
                  <a:cubicBezTo>
                    <a:pt x="4725" y="876"/>
                    <a:pt x="4737" y="882"/>
                    <a:pt x="4749" y="896"/>
                  </a:cubicBezTo>
                  <a:cubicBezTo>
                    <a:pt x="4753" y="895"/>
                    <a:pt x="4760" y="894"/>
                    <a:pt x="4768" y="894"/>
                  </a:cubicBezTo>
                  <a:cubicBezTo>
                    <a:pt x="4776" y="894"/>
                    <a:pt x="4785" y="895"/>
                    <a:pt x="4796" y="895"/>
                  </a:cubicBezTo>
                  <a:cubicBezTo>
                    <a:pt x="4808" y="895"/>
                    <a:pt x="4821" y="894"/>
                    <a:pt x="4833" y="890"/>
                  </a:cubicBezTo>
                  <a:cubicBezTo>
                    <a:pt x="4850" y="885"/>
                    <a:pt x="4868" y="880"/>
                    <a:pt x="4882" y="880"/>
                  </a:cubicBezTo>
                  <a:cubicBezTo>
                    <a:pt x="4894" y="880"/>
                    <a:pt x="4902" y="883"/>
                    <a:pt x="4905" y="893"/>
                  </a:cubicBezTo>
                  <a:lnTo>
                    <a:pt x="4921" y="887"/>
                  </a:lnTo>
                  <a:cubicBezTo>
                    <a:pt x="4938" y="844"/>
                    <a:pt x="5019" y="817"/>
                    <a:pt x="5074" y="817"/>
                  </a:cubicBezTo>
                  <a:cubicBezTo>
                    <a:pt x="5080" y="817"/>
                    <a:pt x="5085" y="818"/>
                    <a:pt x="5090" y="818"/>
                  </a:cubicBezTo>
                  <a:cubicBezTo>
                    <a:pt x="5118" y="812"/>
                    <a:pt x="5143" y="796"/>
                    <a:pt x="5162" y="774"/>
                  </a:cubicBezTo>
                  <a:cubicBezTo>
                    <a:pt x="5179" y="758"/>
                    <a:pt x="5186" y="750"/>
                    <a:pt x="5193" y="750"/>
                  </a:cubicBezTo>
                  <a:cubicBezTo>
                    <a:pt x="5198" y="750"/>
                    <a:pt x="5203" y="754"/>
                    <a:pt x="5212" y="762"/>
                  </a:cubicBezTo>
                  <a:cubicBezTo>
                    <a:pt x="5214" y="769"/>
                    <a:pt x="5231" y="774"/>
                    <a:pt x="5251" y="774"/>
                  </a:cubicBezTo>
                  <a:cubicBezTo>
                    <a:pt x="5281" y="774"/>
                    <a:pt x="5315" y="764"/>
                    <a:pt x="5310" y="740"/>
                  </a:cubicBezTo>
                  <a:lnTo>
                    <a:pt x="5310" y="740"/>
                  </a:lnTo>
                  <a:lnTo>
                    <a:pt x="5331" y="759"/>
                  </a:lnTo>
                  <a:cubicBezTo>
                    <a:pt x="5336" y="762"/>
                    <a:pt x="5339" y="764"/>
                    <a:pt x="5343" y="764"/>
                  </a:cubicBezTo>
                  <a:cubicBezTo>
                    <a:pt x="5355" y="764"/>
                    <a:pt x="5362" y="745"/>
                    <a:pt x="5360" y="730"/>
                  </a:cubicBezTo>
                  <a:cubicBezTo>
                    <a:pt x="5355" y="711"/>
                    <a:pt x="5356" y="700"/>
                    <a:pt x="5362" y="700"/>
                  </a:cubicBezTo>
                  <a:cubicBezTo>
                    <a:pt x="5368" y="700"/>
                    <a:pt x="5379" y="713"/>
                    <a:pt x="5394" y="743"/>
                  </a:cubicBezTo>
                  <a:cubicBezTo>
                    <a:pt x="5399" y="766"/>
                    <a:pt x="5407" y="775"/>
                    <a:pt x="5412" y="775"/>
                  </a:cubicBezTo>
                  <a:cubicBezTo>
                    <a:pt x="5415" y="775"/>
                    <a:pt x="5417" y="770"/>
                    <a:pt x="5416" y="762"/>
                  </a:cubicBezTo>
                  <a:cubicBezTo>
                    <a:pt x="5426" y="743"/>
                    <a:pt x="5435" y="725"/>
                    <a:pt x="5448" y="725"/>
                  </a:cubicBezTo>
                  <a:cubicBezTo>
                    <a:pt x="5451" y="725"/>
                    <a:pt x="5456" y="727"/>
                    <a:pt x="5460" y="730"/>
                  </a:cubicBezTo>
                  <a:cubicBezTo>
                    <a:pt x="5476" y="727"/>
                    <a:pt x="5491" y="724"/>
                    <a:pt x="5485" y="683"/>
                  </a:cubicBezTo>
                  <a:cubicBezTo>
                    <a:pt x="5482" y="661"/>
                    <a:pt x="5498" y="658"/>
                    <a:pt x="5513" y="655"/>
                  </a:cubicBezTo>
                  <a:lnTo>
                    <a:pt x="5513" y="655"/>
                  </a:lnTo>
                  <a:cubicBezTo>
                    <a:pt x="5516" y="677"/>
                    <a:pt x="5516" y="677"/>
                    <a:pt x="5504" y="699"/>
                  </a:cubicBezTo>
                  <a:lnTo>
                    <a:pt x="5538" y="693"/>
                  </a:lnTo>
                  <a:cubicBezTo>
                    <a:pt x="5540" y="692"/>
                    <a:pt x="5542" y="692"/>
                    <a:pt x="5544" y="692"/>
                  </a:cubicBezTo>
                  <a:cubicBezTo>
                    <a:pt x="5561" y="692"/>
                    <a:pt x="5592" y="704"/>
                    <a:pt x="5595" y="724"/>
                  </a:cubicBezTo>
                  <a:cubicBezTo>
                    <a:pt x="5601" y="730"/>
                    <a:pt x="5608" y="733"/>
                    <a:pt x="5612" y="733"/>
                  </a:cubicBezTo>
                  <a:cubicBezTo>
                    <a:pt x="5620" y="733"/>
                    <a:pt x="5621" y="723"/>
                    <a:pt x="5607" y="699"/>
                  </a:cubicBezTo>
                  <a:cubicBezTo>
                    <a:pt x="5598" y="658"/>
                    <a:pt x="5598" y="658"/>
                    <a:pt x="5632" y="652"/>
                  </a:cubicBezTo>
                  <a:cubicBezTo>
                    <a:pt x="5637" y="651"/>
                    <a:pt x="5641" y="650"/>
                    <a:pt x="5646" y="650"/>
                  </a:cubicBezTo>
                  <a:cubicBezTo>
                    <a:pt x="5656" y="650"/>
                    <a:pt x="5665" y="654"/>
                    <a:pt x="5670" y="668"/>
                  </a:cubicBezTo>
                  <a:cubicBezTo>
                    <a:pt x="5672" y="682"/>
                    <a:pt x="5673" y="687"/>
                    <a:pt x="5682" y="687"/>
                  </a:cubicBezTo>
                  <a:cubicBezTo>
                    <a:pt x="5686" y="687"/>
                    <a:pt x="5693" y="686"/>
                    <a:pt x="5704" y="683"/>
                  </a:cubicBezTo>
                  <a:cubicBezTo>
                    <a:pt x="5755" y="677"/>
                    <a:pt x="5795" y="608"/>
                    <a:pt x="5805" y="567"/>
                  </a:cubicBezTo>
                  <a:cubicBezTo>
                    <a:pt x="5801" y="545"/>
                    <a:pt x="5800" y="534"/>
                    <a:pt x="5802" y="534"/>
                  </a:cubicBezTo>
                  <a:lnTo>
                    <a:pt x="5802" y="534"/>
                  </a:lnTo>
                  <a:cubicBezTo>
                    <a:pt x="5805" y="534"/>
                    <a:pt x="5811" y="544"/>
                    <a:pt x="5823" y="564"/>
                  </a:cubicBezTo>
                  <a:cubicBezTo>
                    <a:pt x="5823" y="578"/>
                    <a:pt x="5833" y="582"/>
                    <a:pt x="5844" y="582"/>
                  </a:cubicBezTo>
                  <a:cubicBezTo>
                    <a:pt x="5849" y="582"/>
                    <a:pt x="5853" y="581"/>
                    <a:pt x="5858" y="580"/>
                  </a:cubicBezTo>
                  <a:lnTo>
                    <a:pt x="5858" y="580"/>
                  </a:lnTo>
                  <a:cubicBezTo>
                    <a:pt x="5861" y="602"/>
                    <a:pt x="5845" y="602"/>
                    <a:pt x="5827" y="605"/>
                  </a:cubicBezTo>
                  <a:lnTo>
                    <a:pt x="5830" y="627"/>
                  </a:lnTo>
                  <a:cubicBezTo>
                    <a:pt x="5840" y="645"/>
                    <a:pt x="5850" y="653"/>
                    <a:pt x="5858" y="653"/>
                  </a:cubicBezTo>
                  <a:cubicBezTo>
                    <a:pt x="5867" y="653"/>
                    <a:pt x="5875" y="642"/>
                    <a:pt x="5880" y="621"/>
                  </a:cubicBezTo>
                  <a:cubicBezTo>
                    <a:pt x="5888" y="607"/>
                    <a:pt x="5892" y="601"/>
                    <a:pt x="5897" y="601"/>
                  </a:cubicBezTo>
                  <a:cubicBezTo>
                    <a:pt x="5901" y="601"/>
                    <a:pt x="5906" y="606"/>
                    <a:pt x="5914" y="614"/>
                  </a:cubicBezTo>
                  <a:cubicBezTo>
                    <a:pt x="5927" y="627"/>
                    <a:pt x="5940" y="640"/>
                    <a:pt x="5946" y="640"/>
                  </a:cubicBezTo>
                  <a:cubicBezTo>
                    <a:pt x="5949" y="640"/>
                    <a:pt x="5950" y="637"/>
                    <a:pt x="5949" y="630"/>
                  </a:cubicBezTo>
                  <a:cubicBezTo>
                    <a:pt x="5968" y="630"/>
                    <a:pt x="5986" y="633"/>
                    <a:pt x="6002" y="646"/>
                  </a:cubicBezTo>
                  <a:cubicBezTo>
                    <a:pt x="6033" y="643"/>
                    <a:pt x="6049" y="640"/>
                    <a:pt x="6049" y="618"/>
                  </a:cubicBezTo>
                  <a:cubicBezTo>
                    <a:pt x="6046" y="599"/>
                    <a:pt x="6062" y="596"/>
                    <a:pt x="6080" y="592"/>
                  </a:cubicBezTo>
                  <a:cubicBezTo>
                    <a:pt x="6096" y="592"/>
                    <a:pt x="6112" y="592"/>
                    <a:pt x="6112" y="571"/>
                  </a:cubicBezTo>
                  <a:cubicBezTo>
                    <a:pt x="6109" y="552"/>
                    <a:pt x="6124" y="530"/>
                    <a:pt x="6159" y="527"/>
                  </a:cubicBezTo>
                  <a:cubicBezTo>
                    <a:pt x="6172" y="517"/>
                    <a:pt x="6180" y="512"/>
                    <a:pt x="6186" y="512"/>
                  </a:cubicBezTo>
                  <a:cubicBezTo>
                    <a:pt x="6193" y="512"/>
                    <a:pt x="6198" y="522"/>
                    <a:pt x="6209" y="545"/>
                  </a:cubicBezTo>
                  <a:cubicBezTo>
                    <a:pt x="6212" y="564"/>
                    <a:pt x="6228" y="564"/>
                    <a:pt x="6243" y="564"/>
                  </a:cubicBezTo>
                  <a:cubicBezTo>
                    <a:pt x="6259" y="564"/>
                    <a:pt x="6272" y="571"/>
                    <a:pt x="6281" y="583"/>
                  </a:cubicBezTo>
                  <a:cubicBezTo>
                    <a:pt x="6285" y="589"/>
                    <a:pt x="6289" y="591"/>
                    <a:pt x="6291" y="591"/>
                  </a:cubicBezTo>
                  <a:cubicBezTo>
                    <a:pt x="6297" y="591"/>
                    <a:pt x="6297" y="577"/>
                    <a:pt x="6297" y="561"/>
                  </a:cubicBezTo>
                  <a:lnTo>
                    <a:pt x="6294" y="520"/>
                  </a:lnTo>
                  <a:cubicBezTo>
                    <a:pt x="6294" y="520"/>
                    <a:pt x="6295" y="520"/>
                    <a:pt x="6295" y="520"/>
                  </a:cubicBezTo>
                  <a:cubicBezTo>
                    <a:pt x="6311" y="520"/>
                    <a:pt x="6328" y="559"/>
                    <a:pt x="6331" y="580"/>
                  </a:cubicBezTo>
                  <a:cubicBezTo>
                    <a:pt x="6341" y="600"/>
                    <a:pt x="6345" y="611"/>
                    <a:pt x="6347" y="611"/>
                  </a:cubicBezTo>
                  <a:cubicBezTo>
                    <a:pt x="6349" y="611"/>
                    <a:pt x="6348" y="600"/>
                    <a:pt x="6347" y="580"/>
                  </a:cubicBezTo>
                  <a:cubicBezTo>
                    <a:pt x="6347" y="564"/>
                    <a:pt x="6355" y="548"/>
                    <a:pt x="6373" y="548"/>
                  </a:cubicBezTo>
                  <a:cubicBezTo>
                    <a:pt x="6380" y="548"/>
                    <a:pt x="6388" y="550"/>
                    <a:pt x="6397" y="555"/>
                  </a:cubicBezTo>
                  <a:cubicBezTo>
                    <a:pt x="6404" y="555"/>
                    <a:pt x="6411" y="555"/>
                    <a:pt x="6418" y="555"/>
                  </a:cubicBezTo>
                  <a:cubicBezTo>
                    <a:pt x="6442" y="555"/>
                    <a:pt x="6463" y="557"/>
                    <a:pt x="6463" y="574"/>
                  </a:cubicBezTo>
                  <a:cubicBezTo>
                    <a:pt x="6467" y="578"/>
                    <a:pt x="6473" y="580"/>
                    <a:pt x="6480" y="580"/>
                  </a:cubicBezTo>
                  <a:cubicBezTo>
                    <a:pt x="6487" y="580"/>
                    <a:pt x="6494" y="577"/>
                    <a:pt x="6497" y="571"/>
                  </a:cubicBezTo>
                  <a:cubicBezTo>
                    <a:pt x="6505" y="559"/>
                    <a:pt x="6514" y="554"/>
                    <a:pt x="6529" y="554"/>
                  </a:cubicBezTo>
                  <a:cubicBezTo>
                    <a:pt x="6542" y="554"/>
                    <a:pt x="6559" y="558"/>
                    <a:pt x="6585" y="567"/>
                  </a:cubicBezTo>
                  <a:cubicBezTo>
                    <a:pt x="6628" y="587"/>
                    <a:pt x="6650" y="598"/>
                    <a:pt x="6661" y="598"/>
                  </a:cubicBezTo>
                  <a:cubicBezTo>
                    <a:pt x="6672" y="598"/>
                    <a:pt x="6671" y="587"/>
                    <a:pt x="6670" y="564"/>
                  </a:cubicBezTo>
                  <a:cubicBezTo>
                    <a:pt x="6670" y="553"/>
                    <a:pt x="6670" y="541"/>
                    <a:pt x="6673" y="541"/>
                  </a:cubicBezTo>
                  <a:cubicBezTo>
                    <a:pt x="6676" y="541"/>
                    <a:pt x="6681" y="547"/>
                    <a:pt x="6688" y="564"/>
                  </a:cubicBezTo>
                  <a:cubicBezTo>
                    <a:pt x="6694" y="571"/>
                    <a:pt x="6699" y="573"/>
                    <a:pt x="6705" y="573"/>
                  </a:cubicBezTo>
                  <a:cubicBezTo>
                    <a:pt x="6718" y="573"/>
                    <a:pt x="6733" y="558"/>
                    <a:pt x="6757" y="542"/>
                  </a:cubicBezTo>
                  <a:cubicBezTo>
                    <a:pt x="6770" y="517"/>
                    <a:pt x="6776" y="486"/>
                    <a:pt x="6773" y="458"/>
                  </a:cubicBezTo>
                  <a:cubicBezTo>
                    <a:pt x="6771" y="433"/>
                    <a:pt x="6770" y="424"/>
                    <a:pt x="6778" y="424"/>
                  </a:cubicBezTo>
                  <a:cubicBezTo>
                    <a:pt x="6783" y="424"/>
                    <a:pt x="6792" y="428"/>
                    <a:pt x="6807" y="436"/>
                  </a:cubicBezTo>
                  <a:cubicBezTo>
                    <a:pt x="6826" y="439"/>
                    <a:pt x="6842" y="455"/>
                    <a:pt x="6842" y="477"/>
                  </a:cubicBezTo>
                  <a:cubicBezTo>
                    <a:pt x="6845" y="486"/>
                    <a:pt x="6836" y="498"/>
                    <a:pt x="6826" y="498"/>
                  </a:cubicBezTo>
                  <a:lnTo>
                    <a:pt x="6807" y="498"/>
                  </a:lnTo>
                  <a:cubicBezTo>
                    <a:pt x="6807" y="520"/>
                    <a:pt x="6807" y="539"/>
                    <a:pt x="6845" y="539"/>
                  </a:cubicBezTo>
                  <a:cubicBezTo>
                    <a:pt x="6853" y="549"/>
                    <a:pt x="6862" y="553"/>
                    <a:pt x="6868" y="553"/>
                  </a:cubicBezTo>
                  <a:cubicBezTo>
                    <a:pt x="6875" y="553"/>
                    <a:pt x="6880" y="549"/>
                    <a:pt x="6880" y="539"/>
                  </a:cubicBezTo>
                  <a:cubicBezTo>
                    <a:pt x="6895" y="558"/>
                    <a:pt x="6933" y="558"/>
                    <a:pt x="6967" y="558"/>
                  </a:cubicBezTo>
                  <a:cubicBezTo>
                    <a:pt x="6977" y="557"/>
                    <a:pt x="6989" y="556"/>
                    <a:pt x="7000" y="556"/>
                  </a:cubicBezTo>
                  <a:cubicBezTo>
                    <a:pt x="7028" y="556"/>
                    <a:pt x="7057" y="560"/>
                    <a:pt x="7071" y="574"/>
                  </a:cubicBezTo>
                  <a:cubicBezTo>
                    <a:pt x="7105" y="574"/>
                    <a:pt x="7124" y="574"/>
                    <a:pt x="7124" y="552"/>
                  </a:cubicBezTo>
                  <a:cubicBezTo>
                    <a:pt x="7122" y="527"/>
                    <a:pt x="7128" y="518"/>
                    <a:pt x="7133" y="518"/>
                  </a:cubicBezTo>
                  <a:cubicBezTo>
                    <a:pt x="7137" y="518"/>
                    <a:pt x="7140" y="522"/>
                    <a:pt x="7140" y="530"/>
                  </a:cubicBezTo>
                  <a:cubicBezTo>
                    <a:pt x="7151" y="553"/>
                    <a:pt x="7231" y="569"/>
                    <a:pt x="7300" y="569"/>
                  </a:cubicBezTo>
                  <a:cubicBezTo>
                    <a:pt x="7350" y="569"/>
                    <a:pt x="7393" y="561"/>
                    <a:pt x="7400" y="542"/>
                  </a:cubicBezTo>
                  <a:lnTo>
                    <a:pt x="7437" y="542"/>
                  </a:lnTo>
                  <a:cubicBezTo>
                    <a:pt x="7453" y="553"/>
                    <a:pt x="7484" y="557"/>
                    <a:pt x="7515" y="557"/>
                  </a:cubicBezTo>
                  <a:cubicBezTo>
                    <a:pt x="7550" y="557"/>
                    <a:pt x="7584" y="551"/>
                    <a:pt x="7594" y="539"/>
                  </a:cubicBezTo>
                  <a:lnTo>
                    <a:pt x="7644" y="536"/>
                  </a:lnTo>
                  <a:cubicBezTo>
                    <a:pt x="7661" y="547"/>
                    <a:pt x="7674" y="551"/>
                    <a:pt x="7684" y="551"/>
                  </a:cubicBezTo>
                  <a:cubicBezTo>
                    <a:pt x="7696" y="551"/>
                    <a:pt x="7705" y="546"/>
                    <a:pt x="7713" y="536"/>
                  </a:cubicBezTo>
                  <a:cubicBezTo>
                    <a:pt x="7726" y="521"/>
                    <a:pt x="7730" y="505"/>
                    <a:pt x="7731" y="505"/>
                  </a:cubicBezTo>
                  <a:cubicBezTo>
                    <a:pt x="7732" y="505"/>
                    <a:pt x="7732" y="508"/>
                    <a:pt x="7732" y="514"/>
                  </a:cubicBezTo>
                  <a:cubicBezTo>
                    <a:pt x="7732" y="528"/>
                    <a:pt x="7749" y="531"/>
                    <a:pt x="7784" y="531"/>
                  </a:cubicBezTo>
                  <a:cubicBezTo>
                    <a:pt x="7798" y="531"/>
                    <a:pt x="7815" y="531"/>
                    <a:pt x="7835" y="530"/>
                  </a:cubicBezTo>
                  <a:cubicBezTo>
                    <a:pt x="7907" y="530"/>
                    <a:pt x="7907" y="530"/>
                    <a:pt x="7889" y="508"/>
                  </a:cubicBezTo>
                  <a:cubicBezTo>
                    <a:pt x="7909" y="501"/>
                    <a:pt x="7924" y="499"/>
                    <a:pt x="7934" y="499"/>
                  </a:cubicBezTo>
                  <a:cubicBezTo>
                    <a:pt x="7958" y="499"/>
                    <a:pt x="7958" y="513"/>
                    <a:pt x="7958" y="527"/>
                  </a:cubicBezTo>
                  <a:cubicBezTo>
                    <a:pt x="7951" y="546"/>
                    <a:pt x="7954" y="557"/>
                    <a:pt x="7961" y="557"/>
                  </a:cubicBezTo>
                  <a:cubicBezTo>
                    <a:pt x="7969" y="557"/>
                    <a:pt x="7983" y="541"/>
                    <a:pt x="7992" y="505"/>
                  </a:cubicBezTo>
                  <a:cubicBezTo>
                    <a:pt x="8001" y="480"/>
                    <a:pt x="8017" y="471"/>
                    <a:pt x="8029" y="471"/>
                  </a:cubicBezTo>
                  <a:cubicBezTo>
                    <a:pt x="8038" y="471"/>
                    <a:pt x="8044" y="475"/>
                    <a:pt x="8045" y="483"/>
                  </a:cubicBezTo>
                  <a:cubicBezTo>
                    <a:pt x="8045" y="505"/>
                    <a:pt x="8027" y="505"/>
                    <a:pt x="8011" y="505"/>
                  </a:cubicBezTo>
                  <a:lnTo>
                    <a:pt x="8011" y="549"/>
                  </a:lnTo>
                  <a:cubicBezTo>
                    <a:pt x="8030" y="545"/>
                    <a:pt x="8030" y="545"/>
                    <a:pt x="8045" y="527"/>
                  </a:cubicBezTo>
                  <a:cubicBezTo>
                    <a:pt x="8058" y="524"/>
                    <a:pt x="8070" y="514"/>
                    <a:pt x="8080" y="505"/>
                  </a:cubicBezTo>
                  <a:cubicBezTo>
                    <a:pt x="8095" y="486"/>
                    <a:pt x="8095" y="458"/>
                    <a:pt x="8077" y="442"/>
                  </a:cubicBezTo>
                  <a:cubicBezTo>
                    <a:pt x="8061" y="420"/>
                    <a:pt x="8077" y="420"/>
                    <a:pt x="8095" y="420"/>
                  </a:cubicBezTo>
                  <a:cubicBezTo>
                    <a:pt x="8130" y="439"/>
                    <a:pt x="8130" y="461"/>
                    <a:pt x="8114" y="483"/>
                  </a:cubicBezTo>
                  <a:cubicBezTo>
                    <a:pt x="8095" y="483"/>
                    <a:pt x="8095" y="502"/>
                    <a:pt x="8099" y="524"/>
                  </a:cubicBezTo>
                  <a:cubicBezTo>
                    <a:pt x="8099" y="528"/>
                    <a:pt x="8101" y="529"/>
                    <a:pt x="8106" y="529"/>
                  </a:cubicBezTo>
                  <a:cubicBezTo>
                    <a:pt x="8127" y="529"/>
                    <a:pt x="8186" y="494"/>
                    <a:pt x="8199" y="458"/>
                  </a:cubicBezTo>
                  <a:cubicBezTo>
                    <a:pt x="8199" y="449"/>
                    <a:pt x="8199" y="443"/>
                    <a:pt x="8199" y="443"/>
                  </a:cubicBezTo>
                  <a:cubicBezTo>
                    <a:pt x="8199" y="443"/>
                    <a:pt x="8200" y="454"/>
                    <a:pt x="8202" y="480"/>
                  </a:cubicBezTo>
                  <a:cubicBezTo>
                    <a:pt x="8202" y="498"/>
                    <a:pt x="8236" y="498"/>
                    <a:pt x="8271" y="498"/>
                  </a:cubicBezTo>
                  <a:cubicBezTo>
                    <a:pt x="8305" y="495"/>
                    <a:pt x="8324" y="495"/>
                    <a:pt x="8321" y="477"/>
                  </a:cubicBezTo>
                  <a:cubicBezTo>
                    <a:pt x="8321" y="455"/>
                    <a:pt x="8321" y="433"/>
                    <a:pt x="8340" y="433"/>
                  </a:cubicBezTo>
                  <a:cubicBezTo>
                    <a:pt x="8321" y="433"/>
                    <a:pt x="8321" y="414"/>
                    <a:pt x="8321" y="392"/>
                  </a:cubicBezTo>
                  <a:lnTo>
                    <a:pt x="8321" y="392"/>
                  </a:lnTo>
                  <a:cubicBezTo>
                    <a:pt x="8340" y="404"/>
                    <a:pt x="8359" y="417"/>
                    <a:pt x="8374" y="433"/>
                  </a:cubicBezTo>
                  <a:cubicBezTo>
                    <a:pt x="8402" y="469"/>
                    <a:pt x="8448" y="493"/>
                    <a:pt x="8498" y="493"/>
                  </a:cubicBezTo>
                  <a:cubicBezTo>
                    <a:pt x="8504" y="493"/>
                    <a:pt x="8510" y="493"/>
                    <a:pt x="8515" y="492"/>
                  </a:cubicBezTo>
                  <a:cubicBezTo>
                    <a:pt x="8525" y="491"/>
                    <a:pt x="8537" y="491"/>
                    <a:pt x="8548" y="491"/>
                  </a:cubicBezTo>
                  <a:cubicBezTo>
                    <a:pt x="8576" y="491"/>
                    <a:pt x="8605" y="495"/>
                    <a:pt x="8619" y="508"/>
                  </a:cubicBezTo>
                  <a:cubicBezTo>
                    <a:pt x="8653" y="508"/>
                    <a:pt x="8672" y="508"/>
                    <a:pt x="8672" y="486"/>
                  </a:cubicBezTo>
                  <a:lnTo>
                    <a:pt x="8707" y="486"/>
                  </a:lnTo>
                  <a:cubicBezTo>
                    <a:pt x="8714" y="495"/>
                    <a:pt x="8727" y="500"/>
                    <a:pt x="8737" y="500"/>
                  </a:cubicBezTo>
                  <a:cubicBezTo>
                    <a:pt x="8749" y="500"/>
                    <a:pt x="8758" y="494"/>
                    <a:pt x="8757" y="483"/>
                  </a:cubicBezTo>
                  <a:cubicBezTo>
                    <a:pt x="8763" y="477"/>
                    <a:pt x="8769" y="474"/>
                    <a:pt x="8775" y="474"/>
                  </a:cubicBezTo>
                  <a:cubicBezTo>
                    <a:pt x="8786" y="474"/>
                    <a:pt x="8797" y="483"/>
                    <a:pt x="8810" y="483"/>
                  </a:cubicBezTo>
                  <a:cubicBezTo>
                    <a:pt x="8827" y="501"/>
                    <a:pt x="8836" y="511"/>
                    <a:pt x="8839" y="511"/>
                  </a:cubicBezTo>
                  <a:cubicBezTo>
                    <a:pt x="8843" y="511"/>
                    <a:pt x="8838" y="496"/>
                    <a:pt x="8826" y="461"/>
                  </a:cubicBezTo>
                  <a:cubicBezTo>
                    <a:pt x="8826" y="439"/>
                    <a:pt x="8791" y="420"/>
                    <a:pt x="8772" y="420"/>
                  </a:cubicBezTo>
                  <a:lnTo>
                    <a:pt x="8722" y="423"/>
                  </a:lnTo>
                  <a:lnTo>
                    <a:pt x="8772" y="401"/>
                  </a:lnTo>
                  <a:cubicBezTo>
                    <a:pt x="8791" y="398"/>
                    <a:pt x="8826" y="376"/>
                    <a:pt x="8823" y="357"/>
                  </a:cubicBezTo>
                  <a:cubicBezTo>
                    <a:pt x="8823" y="357"/>
                    <a:pt x="8823" y="336"/>
                    <a:pt x="8841" y="336"/>
                  </a:cubicBezTo>
                  <a:cubicBezTo>
                    <a:pt x="8841" y="336"/>
                    <a:pt x="8841" y="357"/>
                    <a:pt x="8841" y="376"/>
                  </a:cubicBezTo>
                  <a:cubicBezTo>
                    <a:pt x="8829" y="395"/>
                    <a:pt x="8823" y="417"/>
                    <a:pt x="8826" y="439"/>
                  </a:cubicBezTo>
                  <a:cubicBezTo>
                    <a:pt x="8837" y="465"/>
                    <a:pt x="8861" y="483"/>
                    <a:pt x="8878" y="483"/>
                  </a:cubicBezTo>
                  <a:cubicBezTo>
                    <a:pt x="8889" y="483"/>
                    <a:pt x="8898" y="475"/>
                    <a:pt x="8898" y="458"/>
                  </a:cubicBezTo>
                  <a:cubicBezTo>
                    <a:pt x="8913" y="458"/>
                    <a:pt x="8913" y="458"/>
                    <a:pt x="8932" y="480"/>
                  </a:cubicBezTo>
                  <a:cubicBezTo>
                    <a:pt x="8932" y="487"/>
                    <a:pt x="8935" y="492"/>
                    <a:pt x="8940" y="492"/>
                  </a:cubicBezTo>
                  <a:cubicBezTo>
                    <a:pt x="8947" y="492"/>
                    <a:pt x="8957" y="482"/>
                    <a:pt x="8967" y="458"/>
                  </a:cubicBezTo>
                  <a:cubicBezTo>
                    <a:pt x="8975" y="435"/>
                    <a:pt x="8983" y="424"/>
                    <a:pt x="8991" y="424"/>
                  </a:cubicBezTo>
                  <a:cubicBezTo>
                    <a:pt x="8999" y="424"/>
                    <a:pt x="9008" y="435"/>
                    <a:pt x="9017" y="455"/>
                  </a:cubicBezTo>
                  <a:cubicBezTo>
                    <a:pt x="9038" y="478"/>
                    <a:pt x="9071" y="488"/>
                    <a:pt x="9094" y="488"/>
                  </a:cubicBezTo>
                  <a:cubicBezTo>
                    <a:pt x="9111" y="488"/>
                    <a:pt x="9123" y="483"/>
                    <a:pt x="9123" y="473"/>
                  </a:cubicBezTo>
                  <a:cubicBezTo>
                    <a:pt x="9123" y="449"/>
                    <a:pt x="9142" y="438"/>
                    <a:pt x="9160" y="438"/>
                  </a:cubicBezTo>
                  <a:cubicBezTo>
                    <a:pt x="9172" y="438"/>
                    <a:pt x="9185" y="443"/>
                    <a:pt x="9192" y="451"/>
                  </a:cubicBezTo>
                  <a:cubicBezTo>
                    <a:pt x="9198" y="461"/>
                    <a:pt x="9208" y="465"/>
                    <a:pt x="9218" y="465"/>
                  </a:cubicBezTo>
                  <a:cubicBezTo>
                    <a:pt x="9228" y="465"/>
                    <a:pt x="9239" y="460"/>
                    <a:pt x="9246" y="448"/>
                  </a:cubicBezTo>
                  <a:cubicBezTo>
                    <a:pt x="9246" y="464"/>
                    <a:pt x="9255" y="478"/>
                    <a:pt x="9266" y="478"/>
                  </a:cubicBezTo>
                  <a:cubicBezTo>
                    <a:pt x="9271" y="478"/>
                    <a:pt x="9276" y="476"/>
                    <a:pt x="9280" y="470"/>
                  </a:cubicBezTo>
                  <a:cubicBezTo>
                    <a:pt x="9280" y="470"/>
                    <a:pt x="9296" y="467"/>
                    <a:pt x="9280" y="448"/>
                  </a:cubicBezTo>
                  <a:lnTo>
                    <a:pt x="9311" y="404"/>
                  </a:lnTo>
                  <a:cubicBezTo>
                    <a:pt x="9296" y="404"/>
                    <a:pt x="9296" y="386"/>
                    <a:pt x="9293" y="364"/>
                  </a:cubicBezTo>
                  <a:cubicBezTo>
                    <a:pt x="9293" y="358"/>
                    <a:pt x="9298" y="355"/>
                    <a:pt x="9306" y="355"/>
                  </a:cubicBezTo>
                  <a:cubicBezTo>
                    <a:pt x="9328" y="355"/>
                    <a:pt x="9374" y="377"/>
                    <a:pt x="9399" y="423"/>
                  </a:cubicBezTo>
                  <a:lnTo>
                    <a:pt x="9437" y="464"/>
                  </a:lnTo>
                  <a:cubicBezTo>
                    <a:pt x="9437" y="442"/>
                    <a:pt x="9434" y="423"/>
                    <a:pt x="9434" y="423"/>
                  </a:cubicBezTo>
                  <a:cubicBezTo>
                    <a:pt x="9438" y="423"/>
                    <a:pt x="9442" y="423"/>
                    <a:pt x="9446" y="423"/>
                  </a:cubicBezTo>
                  <a:cubicBezTo>
                    <a:pt x="9460" y="423"/>
                    <a:pt x="9471" y="425"/>
                    <a:pt x="9471" y="442"/>
                  </a:cubicBezTo>
                  <a:cubicBezTo>
                    <a:pt x="9471" y="464"/>
                    <a:pt x="9471" y="464"/>
                    <a:pt x="9487" y="464"/>
                  </a:cubicBezTo>
                  <a:cubicBezTo>
                    <a:pt x="9499" y="461"/>
                    <a:pt x="9506" y="451"/>
                    <a:pt x="9506" y="442"/>
                  </a:cubicBezTo>
                  <a:cubicBezTo>
                    <a:pt x="9504" y="416"/>
                    <a:pt x="9503" y="406"/>
                    <a:pt x="9507" y="406"/>
                  </a:cubicBezTo>
                  <a:cubicBezTo>
                    <a:pt x="9509" y="406"/>
                    <a:pt x="9514" y="411"/>
                    <a:pt x="9521" y="420"/>
                  </a:cubicBezTo>
                  <a:cubicBezTo>
                    <a:pt x="9531" y="441"/>
                    <a:pt x="9540" y="451"/>
                    <a:pt x="9549" y="451"/>
                  </a:cubicBezTo>
                  <a:cubicBezTo>
                    <a:pt x="9558" y="451"/>
                    <a:pt x="9567" y="441"/>
                    <a:pt x="9575" y="420"/>
                  </a:cubicBezTo>
                  <a:cubicBezTo>
                    <a:pt x="9573" y="398"/>
                    <a:pt x="9572" y="387"/>
                    <a:pt x="9574" y="387"/>
                  </a:cubicBezTo>
                  <a:lnTo>
                    <a:pt x="9574" y="387"/>
                  </a:lnTo>
                  <a:cubicBezTo>
                    <a:pt x="9576" y="387"/>
                    <a:pt x="9581" y="397"/>
                    <a:pt x="9590" y="417"/>
                  </a:cubicBezTo>
                  <a:cubicBezTo>
                    <a:pt x="9590" y="439"/>
                    <a:pt x="9606" y="455"/>
                    <a:pt x="9628" y="458"/>
                  </a:cubicBezTo>
                  <a:lnTo>
                    <a:pt x="9628" y="439"/>
                  </a:lnTo>
                  <a:cubicBezTo>
                    <a:pt x="9626" y="413"/>
                    <a:pt x="9632" y="403"/>
                    <a:pt x="9641" y="403"/>
                  </a:cubicBezTo>
                  <a:cubicBezTo>
                    <a:pt x="9647" y="403"/>
                    <a:pt x="9655" y="408"/>
                    <a:pt x="9662" y="417"/>
                  </a:cubicBezTo>
                  <a:cubicBezTo>
                    <a:pt x="9662" y="426"/>
                    <a:pt x="9666" y="431"/>
                    <a:pt x="9674" y="431"/>
                  </a:cubicBezTo>
                  <a:cubicBezTo>
                    <a:pt x="9682" y="431"/>
                    <a:pt x="9695" y="425"/>
                    <a:pt x="9713" y="414"/>
                  </a:cubicBezTo>
                  <a:cubicBezTo>
                    <a:pt x="9747" y="414"/>
                    <a:pt x="9766" y="414"/>
                    <a:pt x="9766" y="433"/>
                  </a:cubicBezTo>
                  <a:cubicBezTo>
                    <a:pt x="9767" y="455"/>
                    <a:pt x="9768" y="466"/>
                    <a:pt x="9770" y="466"/>
                  </a:cubicBezTo>
                  <a:cubicBezTo>
                    <a:pt x="9773" y="466"/>
                    <a:pt x="9777" y="455"/>
                    <a:pt x="9785" y="433"/>
                  </a:cubicBezTo>
                  <a:cubicBezTo>
                    <a:pt x="9792" y="422"/>
                    <a:pt x="9796" y="416"/>
                    <a:pt x="9803" y="416"/>
                  </a:cubicBezTo>
                  <a:cubicBezTo>
                    <a:pt x="9809" y="416"/>
                    <a:pt x="9817" y="422"/>
                    <a:pt x="9835" y="433"/>
                  </a:cubicBezTo>
                  <a:cubicBezTo>
                    <a:pt x="9844" y="442"/>
                    <a:pt x="9848" y="446"/>
                    <a:pt x="9853" y="446"/>
                  </a:cubicBezTo>
                  <a:cubicBezTo>
                    <a:pt x="9857" y="446"/>
                    <a:pt x="9861" y="441"/>
                    <a:pt x="9869" y="430"/>
                  </a:cubicBezTo>
                  <a:cubicBezTo>
                    <a:pt x="9869" y="391"/>
                    <a:pt x="9869" y="370"/>
                    <a:pt x="9854" y="370"/>
                  </a:cubicBezTo>
                  <a:cubicBezTo>
                    <a:pt x="9853" y="370"/>
                    <a:pt x="9852" y="370"/>
                    <a:pt x="9850" y="370"/>
                  </a:cubicBezTo>
                  <a:cubicBezTo>
                    <a:pt x="9835" y="370"/>
                    <a:pt x="9835" y="370"/>
                    <a:pt x="9832" y="348"/>
                  </a:cubicBezTo>
                  <a:lnTo>
                    <a:pt x="9869" y="348"/>
                  </a:lnTo>
                  <a:cubicBezTo>
                    <a:pt x="9891" y="348"/>
                    <a:pt x="9916" y="339"/>
                    <a:pt x="9938" y="326"/>
                  </a:cubicBezTo>
                  <a:cubicBezTo>
                    <a:pt x="9964" y="308"/>
                    <a:pt x="9966" y="277"/>
                    <a:pt x="9947" y="277"/>
                  </a:cubicBezTo>
                  <a:cubicBezTo>
                    <a:pt x="9943" y="277"/>
                    <a:pt x="9938" y="279"/>
                    <a:pt x="9932" y="282"/>
                  </a:cubicBezTo>
                  <a:lnTo>
                    <a:pt x="9916" y="263"/>
                  </a:lnTo>
                  <a:cubicBezTo>
                    <a:pt x="9915" y="232"/>
                    <a:pt x="9905" y="216"/>
                    <a:pt x="9897" y="216"/>
                  </a:cubicBezTo>
                  <a:cubicBezTo>
                    <a:pt x="9888" y="216"/>
                    <a:pt x="9880" y="232"/>
                    <a:pt x="9882" y="263"/>
                  </a:cubicBezTo>
                  <a:cubicBezTo>
                    <a:pt x="9882" y="298"/>
                    <a:pt x="9882" y="314"/>
                    <a:pt x="9879" y="314"/>
                  </a:cubicBezTo>
                  <a:cubicBezTo>
                    <a:pt x="9876" y="314"/>
                    <a:pt x="9871" y="304"/>
                    <a:pt x="9863" y="285"/>
                  </a:cubicBezTo>
                  <a:cubicBezTo>
                    <a:pt x="9863" y="245"/>
                    <a:pt x="9844" y="245"/>
                    <a:pt x="9828" y="245"/>
                  </a:cubicBezTo>
                  <a:cubicBezTo>
                    <a:pt x="9810" y="245"/>
                    <a:pt x="9810" y="245"/>
                    <a:pt x="9810" y="226"/>
                  </a:cubicBezTo>
                  <a:cubicBezTo>
                    <a:pt x="9810" y="204"/>
                    <a:pt x="9794" y="185"/>
                    <a:pt x="9772" y="185"/>
                  </a:cubicBezTo>
                  <a:cubicBezTo>
                    <a:pt x="9756" y="185"/>
                    <a:pt x="9756" y="185"/>
                    <a:pt x="9756" y="204"/>
                  </a:cubicBezTo>
                  <a:cubicBezTo>
                    <a:pt x="9764" y="213"/>
                    <a:pt x="9763" y="219"/>
                    <a:pt x="9757" y="219"/>
                  </a:cubicBezTo>
                  <a:cubicBezTo>
                    <a:pt x="9749" y="219"/>
                    <a:pt x="9733" y="209"/>
                    <a:pt x="9722" y="185"/>
                  </a:cubicBezTo>
                  <a:cubicBezTo>
                    <a:pt x="9714" y="177"/>
                    <a:pt x="9710" y="173"/>
                    <a:pt x="9707" y="1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52"/>
            <p:cNvSpPr/>
            <p:nvPr/>
          </p:nvSpPr>
          <p:spPr>
            <a:xfrm>
              <a:off x="1769875" y="2237075"/>
              <a:ext cx="206325" cy="195900"/>
            </a:xfrm>
            <a:custGeom>
              <a:avLst/>
              <a:gdLst/>
              <a:ahLst/>
              <a:cxnLst/>
              <a:rect l="l" t="t" r="r" b="b"/>
              <a:pathLst>
                <a:path w="8253" h="7836" extrusionOk="0">
                  <a:moveTo>
                    <a:pt x="480" y="49"/>
                  </a:moveTo>
                  <a:lnTo>
                    <a:pt x="493" y="71"/>
                  </a:lnTo>
                  <a:lnTo>
                    <a:pt x="505" y="74"/>
                  </a:lnTo>
                  <a:cubicBezTo>
                    <a:pt x="508" y="52"/>
                    <a:pt x="508" y="52"/>
                    <a:pt x="493" y="52"/>
                  </a:cubicBezTo>
                  <a:lnTo>
                    <a:pt x="480" y="49"/>
                  </a:lnTo>
                  <a:close/>
                  <a:moveTo>
                    <a:pt x="275" y="129"/>
                  </a:moveTo>
                  <a:cubicBezTo>
                    <a:pt x="278" y="129"/>
                    <a:pt x="282" y="130"/>
                    <a:pt x="286" y="131"/>
                  </a:cubicBezTo>
                  <a:cubicBezTo>
                    <a:pt x="302" y="131"/>
                    <a:pt x="302" y="131"/>
                    <a:pt x="298" y="153"/>
                  </a:cubicBezTo>
                  <a:cubicBezTo>
                    <a:pt x="298" y="153"/>
                    <a:pt x="283" y="171"/>
                    <a:pt x="267" y="171"/>
                  </a:cubicBezTo>
                  <a:lnTo>
                    <a:pt x="258" y="146"/>
                  </a:lnTo>
                  <a:cubicBezTo>
                    <a:pt x="258" y="133"/>
                    <a:pt x="266" y="129"/>
                    <a:pt x="275" y="129"/>
                  </a:cubicBezTo>
                  <a:close/>
                  <a:moveTo>
                    <a:pt x="425" y="148"/>
                  </a:moveTo>
                  <a:cubicBezTo>
                    <a:pt x="429" y="148"/>
                    <a:pt x="434" y="149"/>
                    <a:pt x="439" y="149"/>
                  </a:cubicBezTo>
                  <a:cubicBezTo>
                    <a:pt x="455" y="153"/>
                    <a:pt x="468" y="153"/>
                    <a:pt x="465" y="175"/>
                  </a:cubicBezTo>
                  <a:lnTo>
                    <a:pt x="452" y="171"/>
                  </a:lnTo>
                  <a:cubicBezTo>
                    <a:pt x="453" y="166"/>
                    <a:pt x="452" y="164"/>
                    <a:pt x="451" y="164"/>
                  </a:cubicBezTo>
                  <a:cubicBezTo>
                    <a:pt x="447" y="164"/>
                    <a:pt x="440" y="178"/>
                    <a:pt x="449" y="193"/>
                  </a:cubicBezTo>
                  <a:lnTo>
                    <a:pt x="443" y="234"/>
                  </a:lnTo>
                  <a:cubicBezTo>
                    <a:pt x="430" y="234"/>
                    <a:pt x="418" y="209"/>
                    <a:pt x="421" y="190"/>
                  </a:cubicBezTo>
                  <a:cubicBezTo>
                    <a:pt x="413" y="156"/>
                    <a:pt x="412" y="148"/>
                    <a:pt x="425" y="148"/>
                  </a:cubicBezTo>
                  <a:close/>
                  <a:moveTo>
                    <a:pt x="1914" y="305"/>
                  </a:moveTo>
                  <a:cubicBezTo>
                    <a:pt x="1917" y="305"/>
                    <a:pt x="1921" y="305"/>
                    <a:pt x="1925" y="306"/>
                  </a:cubicBezTo>
                  <a:lnTo>
                    <a:pt x="1922" y="328"/>
                  </a:lnTo>
                  <a:lnTo>
                    <a:pt x="1906" y="347"/>
                  </a:lnTo>
                  <a:lnTo>
                    <a:pt x="1894" y="322"/>
                  </a:lnTo>
                  <a:cubicBezTo>
                    <a:pt x="1896" y="308"/>
                    <a:pt x="1904" y="305"/>
                    <a:pt x="1914" y="305"/>
                  </a:cubicBezTo>
                  <a:close/>
                  <a:moveTo>
                    <a:pt x="1239" y="316"/>
                  </a:moveTo>
                  <a:cubicBezTo>
                    <a:pt x="1251" y="319"/>
                    <a:pt x="1248" y="337"/>
                    <a:pt x="1220" y="356"/>
                  </a:cubicBezTo>
                  <a:lnTo>
                    <a:pt x="1192" y="353"/>
                  </a:lnTo>
                  <a:cubicBezTo>
                    <a:pt x="1198" y="331"/>
                    <a:pt x="1217" y="316"/>
                    <a:pt x="1239" y="316"/>
                  </a:cubicBezTo>
                  <a:close/>
                  <a:moveTo>
                    <a:pt x="1294" y="357"/>
                  </a:moveTo>
                  <a:cubicBezTo>
                    <a:pt x="1281" y="357"/>
                    <a:pt x="1273" y="370"/>
                    <a:pt x="1273" y="384"/>
                  </a:cubicBezTo>
                  <a:cubicBezTo>
                    <a:pt x="1270" y="403"/>
                    <a:pt x="1282" y="406"/>
                    <a:pt x="1311" y="410"/>
                  </a:cubicBezTo>
                  <a:cubicBezTo>
                    <a:pt x="1326" y="410"/>
                    <a:pt x="1342" y="391"/>
                    <a:pt x="1342" y="391"/>
                  </a:cubicBezTo>
                  <a:cubicBezTo>
                    <a:pt x="1345" y="372"/>
                    <a:pt x="1329" y="369"/>
                    <a:pt x="1317" y="369"/>
                  </a:cubicBezTo>
                  <a:cubicBezTo>
                    <a:pt x="1308" y="360"/>
                    <a:pt x="1301" y="357"/>
                    <a:pt x="1294" y="357"/>
                  </a:cubicBezTo>
                  <a:close/>
                  <a:moveTo>
                    <a:pt x="2621" y="375"/>
                  </a:moveTo>
                  <a:lnTo>
                    <a:pt x="2611" y="397"/>
                  </a:lnTo>
                  <a:cubicBezTo>
                    <a:pt x="2609" y="404"/>
                    <a:pt x="2607" y="411"/>
                    <a:pt x="2605" y="416"/>
                  </a:cubicBezTo>
                  <a:lnTo>
                    <a:pt x="2621" y="375"/>
                  </a:lnTo>
                  <a:close/>
                  <a:moveTo>
                    <a:pt x="2323" y="361"/>
                  </a:moveTo>
                  <a:cubicBezTo>
                    <a:pt x="2329" y="361"/>
                    <a:pt x="2323" y="370"/>
                    <a:pt x="2307" y="394"/>
                  </a:cubicBezTo>
                  <a:lnTo>
                    <a:pt x="2270" y="425"/>
                  </a:lnTo>
                  <a:cubicBezTo>
                    <a:pt x="2257" y="422"/>
                    <a:pt x="2276" y="403"/>
                    <a:pt x="2301" y="369"/>
                  </a:cubicBezTo>
                  <a:cubicBezTo>
                    <a:pt x="2312" y="364"/>
                    <a:pt x="2320" y="361"/>
                    <a:pt x="2323" y="361"/>
                  </a:cubicBezTo>
                  <a:close/>
                  <a:moveTo>
                    <a:pt x="1988" y="353"/>
                  </a:moveTo>
                  <a:lnTo>
                    <a:pt x="1988" y="353"/>
                  </a:lnTo>
                  <a:cubicBezTo>
                    <a:pt x="1991" y="353"/>
                    <a:pt x="1989" y="363"/>
                    <a:pt x="1984" y="381"/>
                  </a:cubicBezTo>
                  <a:cubicBezTo>
                    <a:pt x="1984" y="406"/>
                    <a:pt x="1969" y="428"/>
                    <a:pt x="1947" y="438"/>
                  </a:cubicBezTo>
                  <a:lnTo>
                    <a:pt x="1919" y="431"/>
                  </a:lnTo>
                  <a:lnTo>
                    <a:pt x="1953" y="397"/>
                  </a:lnTo>
                  <a:cubicBezTo>
                    <a:pt x="1975" y="367"/>
                    <a:pt x="1985" y="353"/>
                    <a:pt x="1988" y="353"/>
                  </a:cubicBezTo>
                  <a:close/>
                  <a:moveTo>
                    <a:pt x="208" y="435"/>
                  </a:moveTo>
                  <a:cubicBezTo>
                    <a:pt x="198" y="447"/>
                    <a:pt x="192" y="460"/>
                    <a:pt x="189" y="475"/>
                  </a:cubicBezTo>
                  <a:lnTo>
                    <a:pt x="201" y="478"/>
                  </a:lnTo>
                  <a:cubicBezTo>
                    <a:pt x="217" y="478"/>
                    <a:pt x="217" y="457"/>
                    <a:pt x="220" y="438"/>
                  </a:cubicBezTo>
                  <a:lnTo>
                    <a:pt x="208" y="435"/>
                  </a:lnTo>
                  <a:close/>
                  <a:moveTo>
                    <a:pt x="2389" y="482"/>
                  </a:moveTo>
                  <a:lnTo>
                    <a:pt x="2404" y="485"/>
                  </a:lnTo>
                  <a:cubicBezTo>
                    <a:pt x="2399" y="501"/>
                    <a:pt x="2393" y="520"/>
                    <a:pt x="2384" y="520"/>
                  </a:cubicBezTo>
                  <a:cubicBezTo>
                    <a:pt x="2382" y="520"/>
                    <a:pt x="2381" y="520"/>
                    <a:pt x="2379" y="519"/>
                  </a:cubicBezTo>
                  <a:lnTo>
                    <a:pt x="2364" y="516"/>
                  </a:lnTo>
                  <a:cubicBezTo>
                    <a:pt x="2370" y="504"/>
                    <a:pt x="2379" y="491"/>
                    <a:pt x="2389" y="482"/>
                  </a:cubicBezTo>
                  <a:close/>
                  <a:moveTo>
                    <a:pt x="2804" y="543"/>
                  </a:moveTo>
                  <a:cubicBezTo>
                    <a:pt x="2815" y="543"/>
                    <a:pt x="2812" y="564"/>
                    <a:pt x="2790" y="591"/>
                  </a:cubicBezTo>
                  <a:lnTo>
                    <a:pt x="2765" y="582"/>
                  </a:lnTo>
                  <a:cubicBezTo>
                    <a:pt x="2770" y="565"/>
                    <a:pt x="2778" y="546"/>
                    <a:pt x="2789" y="546"/>
                  </a:cubicBezTo>
                  <a:cubicBezTo>
                    <a:pt x="2790" y="546"/>
                    <a:pt x="2791" y="547"/>
                    <a:pt x="2793" y="547"/>
                  </a:cubicBezTo>
                  <a:cubicBezTo>
                    <a:pt x="2798" y="544"/>
                    <a:pt x="2801" y="543"/>
                    <a:pt x="2804" y="543"/>
                  </a:cubicBezTo>
                  <a:close/>
                  <a:moveTo>
                    <a:pt x="3369" y="577"/>
                  </a:moveTo>
                  <a:cubicBezTo>
                    <a:pt x="3364" y="577"/>
                    <a:pt x="3365" y="583"/>
                    <a:pt x="3366" y="598"/>
                  </a:cubicBezTo>
                  <a:lnTo>
                    <a:pt x="3395" y="610"/>
                  </a:lnTo>
                  <a:cubicBezTo>
                    <a:pt x="3404" y="594"/>
                    <a:pt x="3404" y="594"/>
                    <a:pt x="3392" y="585"/>
                  </a:cubicBezTo>
                  <a:cubicBezTo>
                    <a:pt x="3380" y="580"/>
                    <a:pt x="3373" y="577"/>
                    <a:pt x="3369" y="577"/>
                  </a:cubicBezTo>
                  <a:close/>
                  <a:moveTo>
                    <a:pt x="2900" y="591"/>
                  </a:moveTo>
                  <a:lnTo>
                    <a:pt x="2912" y="598"/>
                  </a:lnTo>
                  <a:cubicBezTo>
                    <a:pt x="2928" y="604"/>
                    <a:pt x="2928" y="604"/>
                    <a:pt x="2918" y="623"/>
                  </a:cubicBezTo>
                  <a:lnTo>
                    <a:pt x="2906" y="616"/>
                  </a:lnTo>
                  <a:lnTo>
                    <a:pt x="2900" y="591"/>
                  </a:lnTo>
                  <a:close/>
                  <a:moveTo>
                    <a:pt x="3072" y="594"/>
                  </a:moveTo>
                  <a:cubicBezTo>
                    <a:pt x="3069" y="610"/>
                    <a:pt x="3066" y="626"/>
                    <a:pt x="3069" y="638"/>
                  </a:cubicBezTo>
                  <a:cubicBezTo>
                    <a:pt x="3071" y="639"/>
                    <a:pt x="3072" y="640"/>
                    <a:pt x="3074" y="640"/>
                  </a:cubicBezTo>
                  <a:cubicBezTo>
                    <a:pt x="3084" y="640"/>
                    <a:pt x="3091" y="626"/>
                    <a:pt x="3091" y="626"/>
                  </a:cubicBezTo>
                  <a:cubicBezTo>
                    <a:pt x="3091" y="626"/>
                    <a:pt x="3100" y="607"/>
                    <a:pt x="3084" y="601"/>
                  </a:cubicBezTo>
                  <a:lnTo>
                    <a:pt x="3072" y="594"/>
                  </a:lnTo>
                  <a:close/>
                  <a:moveTo>
                    <a:pt x="2646" y="630"/>
                  </a:moveTo>
                  <a:cubicBezTo>
                    <a:pt x="2649" y="630"/>
                    <a:pt x="2653" y="631"/>
                    <a:pt x="2655" y="632"/>
                  </a:cubicBezTo>
                  <a:lnTo>
                    <a:pt x="2649" y="651"/>
                  </a:lnTo>
                  <a:cubicBezTo>
                    <a:pt x="2648" y="651"/>
                    <a:pt x="2646" y="650"/>
                    <a:pt x="2645" y="650"/>
                  </a:cubicBezTo>
                  <a:cubicBezTo>
                    <a:pt x="2638" y="650"/>
                    <a:pt x="2630" y="653"/>
                    <a:pt x="2625" y="653"/>
                  </a:cubicBezTo>
                  <a:cubicBezTo>
                    <a:pt x="2620" y="653"/>
                    <a:pt x="2618" y="651"/>
                    <a:pt x="2621" y="641"/>
                  </a:cubicBezTo>
                  <a:cubicBezTo>
                    <a:pt x="2611" y="639"/>
                    <a:pt x="2631" y="630"/>
                    <a:pt x="2646" y="630"/>
                  </a:cubicBezTo>
                  <a:close/>
                  <a:moveTo>
                    <a:pt x="3108" y="753"/>
                  </a:moveTo>
                  <a:cubicBezTo>
                    <a:pt x="3111" y="753"/>
                    <a:pt x="3113" y="754"/>
                    <a:pt x="3113" y="754"/>
                  </a:cubicBezTo>
                  <a:cubicBezTo>
                    <a:pt x="3125" y="761"/>
                    <a:pt x="3138" y="767"/>
                    <a:pt x="3128" y="786"/>
                  </a:cubicBezTo>
                  <a:cubicBezTo>
                    <a:pt x="3128" y="786"/>
                    <a:pt x="3124" y="799"/>
                    <a:pt x="3113" y="799"/>
                  </a:cubicBezTo>
                  <a:cubicBezTo>
                    <a:pt x="3111" y="799"/>
                    <a:pt x="3109" y="799"/>
                    <a:pt x="3106" y="798"/>
                  </a:cubicBezTo>
                  <a:cubicBezTo>
                    <a:pt x="3094" y="792"/>
                    <a:pt x="3091" y="767"/>
                    <a:pt x="3091" y="767"/>
                  </a:cubicBezTo>
                  <a:cubicBezTo>
                    <a:pt x="3096" y="756"/>
                    <a:pt x="3103" y="753"/>
                    <a:pt x="3108" y="753"/>
                  </a:cubicBezTo>
                  <a:close/>
                  <a:moveTo>
                    <a:pt x="3333" y="866"/>
                  </a:moveTo>
                  <a:cubicBezTo>
                    <a:pt x="3337" y="866"/>
                    <a:pt x="3343" y="870"/>
                    <a:pt x="3354" y="876"/>
                  </a:cubicBezTo>
                  <a:cubicBezTo>
                    <a:pt x="3366" y="883"/>
                    <a:pt x="3357" y="902"/>
                    <a:pt x="3357" y="902"/>
                  </a:cubicBezTo>
                  <a:cubicBezTo>
                    <a:pt x="3355" y="907"/>
                    <a:pt x="3353" y="908"/>
                    <a:pt x="3351" y="908"/>
                  </a:cubicBezTo>
                  <a:cubicBezTo>
                    <a:pt x="3345" y="908"/>
                    <a:pt x="3341" y="894"/>
                    <a:pt x="3332" y="889"/>
                  </a:cubicBezTo>
                  <a:lnTo>
                    <a:pt x="3332" y="886"/>
                  </a:lnTo>
                  <a:cubicBezTo>
                    <a:pt x="3330" y="872"/>
                    <a:pt x="3329" y="866"/>
                    <a:pt x="3333" y="866"/>
                  </a:cubicBezTo>
                  <a:close/>
                  <a:moveTo>
                    <a:pt x="3586" y="945"/>
                  </a:moveTo>
                  <a:cubicBezTo>
                    <a:pt x="3592" y="945"/>
                    <a:pt x="3595" y="957"/>
                    <a:pt x="3589" y="986"/>
                  </a:cubicBezTo>
                  <a:cubicBezTo>
                    <a:pt x="3582" y="997"/>
                    <a:pt x="3579" y="1002"/>
                    <a:pt x="3575" y="1002"/>
                  </a:cubicBezTo>
                  <a:cubicBezTo>
                    <a:pt x="3573" y="1002"/>
                    <a:pt x="3571" y="999"/>
                    <a:pt x="3567" y="996"/>
                  </a:cubicBezTo>
                  <a:cubicBezTo>
                    <a:pt x="3564" y="983"/>
                    <a:pt x="3567" y="967"/>
                    <a:pt x="3576" y="955"/>
                  </a:cubicBezTo>
                  <a:cubicBezTo>
                    <a:pt x="3580" y="948"/>
                    <a:pt x="3583" y="945"/>
                    <a:pt x="3586" y="945"/>
                  </a:cubicBezTo>
                  <a:close/>
                  <a:moveTo>
                    <a:pt x="3674" y="1014"/>
                  </a:moveTo>
                  <a:lnTo>
                    <a:pt x="3686" y="1024"/>
                  </a:lnTo>
                  <a:cubicBezTo>
                    <a:pt x="3675" y="1037"/>
                    <a:pt x="3664" y="1053"/>
                    <a:pt x="3656" y="1053"/>
                  </a:cubicBezTo>
                  <a:cubicBezTo>
                    <a:pt x="3654" y="1053"/>
                    <a:pt x="3653" y="1053"/>
                    <a:pt x="3652" y="1052"/>
                  </a:cubicBezTo>
                  <a:lnTo>
                    <a:pt x="3649" y="1027"/>
                  </a:lnTo>
                  <a:lnTo>
                    <a:pt x="3674" y="1014"/>
                  </a:lnTo>
                  <a:close/>
                  <a:moveTo>
                    <a:pt x="3091" y="1206"/>
                  </a:moveTo>
                  <a:cubicBezTo>
                    <a:pt x="3078" y="1215"/>
                    <a:pt x="3066" y="1224"/>
                    <a:pt x="3059" y="1237"/>
                  </a:cubicBezTo>
                  <a:cubicBezTo>
                    <a:pt x="3055" y="1246"/>
                    <a:pt x="3055" y="1253"/>
                    <a:pt x="3060" y="1253"/>
                  </a:cubicBezTo>
                  <a:cubicBezTo>
                    <a:pt x="3065" y="1253"/>
                    <a:pt x="3075" y="1246"/>
                    <a:pt x="3091" y="1231"/>
                  </a:cubicBezTo>
                  <a:cubicBezTo>
                    <a:pt x="3100" y="1212"/>
                    <a:pt x="3100" y="1212"/>
                    <a:pt x="3091" y="1206"/>
                  </a:cubicBezTo>
                  <a:close/>
                  <a:moveTo>
                    <a:pt x="4379" y="1622"/>
                  </a:moveTo>
                  <a:lnTo>
                    <a:pt x="4391" y="1632"/>
                  </a:lnTo>
                  <a:cubicBezTo>
                    <a:pt x="4379" y="1644"/>
                    <a:pt x="4366" y="1657"/>
                    <a:pt x="4357" y="1657"/>
                  </a:cubicBezTo>
                  <a:cubicBezTo>
                    <a:pt x="4355" y="1657"/>
                    <a:pt x="4352" y="1656"/>
                    <a:pt x="4350" y="1654"/>
                  </a:cubicBezTo>
                  <a:lnTo>
                    <a:pt x="4354" y="1629"/>
                  </a:lnTo>
                  <a:lnTo>
                    <a:pt x="4379" y="1622"/>
                  </a:lnTo>
                  <a:close/>
                  <a:moveTo>
                    <a:pt x="4636" y="1851"/>
                  </a:moveTo>
                  <a:cubicBezTo>
                    <a:pt x="4645" y="1864"/>
                    <a:pt x="4645" y="1864"/>
                    <a:pt x="4629" y="1876"/>
                  </a:cubicBezTo>
                  <a:cubicBezTo>
                    <a:pt x="4617" y="1886"/>
                    <a:pt x="4601" y="1892"/>
                    <a:pt x="4589" y="1895"/>
                  </a:cubicBezTo>
                  <a:cubicBezTo>
                    <a:pt x="4579" y="1886"/>
                    <a:pt x="4620" y="1867"/>
                    <a:pt x="4633" y="1851"/>
                  </a:cubicBezTo>
                  <a:close/>
                  <a:moveTo>
                    <a:pt x="4905" y="1945"/>
                  </a:moveTo>
                  <a:lnTo>
                    <a:pt x="4915" y="1955"/>
                  </a:lnTo>
                  <a:cubicBezTo>
                    <a:pt x="4903" y="1964"/>
                    <a:pt x="4891" y="1975"/>
                    <a:pt x="4882" y="1975"/>
                  </a:cubicBezTo>
                  <a:cubicBezTo>
                    <a:pt x="4879" y="1975"/>
                    <a:pt x="4876" y="1973"/>
                    <a:pt x="4874" y="1970"/>
                  </a:cubicBezTo>
                  <a:lnTo>
                    <a:pt x="4864" y="1961"/>
                  </a:lnTo>
                  <a:cubicBezTo>
                    <a:pt x="4877" y="1951"/>
                    <a:pt x="4889" y="1945"/>
                    <a:pt x="4905" y="1945"/>
                  </a:cubicBezTo>
                  <a:close/>
                  <a:moveTo>
                    <a:pt x="4924" y="2171"/>
                  </a:moveTo>
                  <a:lnTo>
                    <a:pt x="4933" y="2183"/>
                  </a:lnTo>
                  <a:cubicBezTo>
                    <a:pt x="4920" y="2192"/>
                    <a:pt x="4908" y="2201"/>
                    <a:pt x="4899" y="2201"/>
                  </a:cubicBezTo>
                  <a:cubicBezTo>
                    <a:pt x="4896" y="2201"/>
                    <a:pt x="4892" y="2199"/>
                    <a:pt x="4889" y="2196"/>
                  </a:cubicBezTo>
                  <a:lnTo>
                    <a:pt x="4899" y="2174"/>
                  </a:lnTo>
                  <a:lnTo>
                    <a:pt x="4924" y="2171"/>
                  </a:lnTo>
                  <a:close/>
                  <a:moveTo>
                    <a:pt x="5431" y="3008"/>
                  </a:moveTo>
                  <a:cubicBezTo>
                    <a:pt x="5437" y="3008"/>
                    <a:pt x="5444" y="3011"/>
                    <a:pt x="5450" y="3017"/>
                  </a:cubicBezTo>
                  <a:cubicBezTo>
                    <a:pt x="5463" y="3042"/>
                    <a:pt x="5463" y="3042"/>
                    <a:pt x="5444" y="3051"/>
                  </a:cubicBezTo>
                  <a:cubicBezTo>
                    <a:pt x="5441" y="3053"/>
                    <a:pt x="5438" y="3054"/>
                    <a:pt x="5435" y="3054"/>
                  </a:cubicBezTo>
                  <a:cubicBezTo>
                    <a:pt x="5421" y="3054"/>
                    <a:pt x="5412" y="3037"/>
                    <a:pt x="5407" y="3026"/>
                  </a:cubicBezTo>
                  <a:cubicBezTo>
                    <a:pt x="5410" y="3015"/>
                    <a:pt x="5420" y="3008"/>
                    <a:pt x="5431" y="3008"/>
                  </a:cubicBezTo>
                  <a:close/>
                  <a:moveTo>
                    <a:pt x="5745" y="3509"/>
                  </a:moveTo>
                  <a:lnTo>
                    <a:pt x="5751" y="3521"/>
                  </a:lnTo>
                  <a:cubicBezTo>
                    <a:pt x="5739" y="3530"/>
                    <a:pt x="5726" y="3537"/>
                    <a:pt x="5717" y="3537"/>
                  </a:cubicBezTo>
                  <a:cubicBezTo>
                    <a:pt x="5713" y="3537"/>
                    <a:pt x="5710" y="3535"/>
                    <a:pt x="5707" y="3531"/>
                  </a:cubicBezTo>
                  <a:lnTo>
                    <a:pt x="5701" y="3518"/>
                  </a:lnTo>
                  <a:cubicBezTo>
                    <a:pt x="5714" y="3512"/>
                    <a:pt x="5729" y="3509"/>
                    <a:pt x="5745" y="3509"/>
                  </a:cubicBezTo>
                  <a:close/>
                  <a:moveTo>
                    <a:pt x="6123" y="3924"/>
                  </a:moveTo>
                  <a:lnTo>
                    <a:pt x="6123" y="3924"/>
                  </a:lnTo>
                  <a:cubicBezTo>
                    <a:pt x="6122" y="3924"/>
                    <a:pt x="6119" y="3926"/>
                    <a:pt x="6113" y="3929"/>
                  </a:cubicBezTo>
                  <a:lnTo>
                    <a:pt x="6113" y="3929"/>
                  </a:lnTo>
                  <a:cubicBezTo>
                    <a:pt x="6114" y="3929"/>
                    <a:pt x="6114" y="3929"/>
                    <a:pt x="6115" y="3929"/>
                  </a:cubicBezTo>
                  <a:cubicBezTo>
                    <a:pt x="6120" y="3925"/>
                    <a:pt x="6123" y="3924"/>
                    <a:pt x="6123" y="3924"/>
                  </a:cubicBezTo>
                  <a:close/>
                  <a:moveTo>
                    <a:pt x="6410" y="4474"/>
                  </a:moveTo>
                  <a:cubicBezTo>
                    <a:pt x="6419" y="4474"/>
                    <a:pt x="6422" y="4480"/>
                    <a:pt x="6422" y="4480"/>
                  </a:cubicBezTo>
                  <a:cubicBezTo>
                    <a:pt x="6428" y="4493"/>
                    <a:pt x="6428" y="4493"/>
                    <a:pt x="6409" y="4502"/>
                  </a:cubicBezTo>
                  <a:cubicBezTo>
                    <a:pt x="6409" y="4502"/>
                    <a:pt x="6403" y="4506"/>
                    <a:pt x="6396" y="4506"/>
                  </a:cubicBezTo>
                  <a:cubicBezTo>
                    <a:pt x="6391" y="4506"/>
                    <a:pt x="6387" y="4504"/>
                    <a:pt x="6384" y="4499"/>
                  </a:cubicBezTo>
                  <a:lnTo>
                    <a:pt x="6397" y="4477"/>
                  </a:lnTo>
                  <a:cubicBezTo>
                    <a:pt x="6402" y="4475"/>
                    <a:pt x="6406" y="4474"/>
                    <a:pt x="6410" y="4474"/>
                  </a:cubicBezTo>
                  <a:close/>
                  <a:moveTo>
                    <a:pt x="6494" y="4615"/>
                  </a:moveTo>
                  <a:lnTo>
                    <a:pt x="6519" y="4618"/>
                  </a:lnTo>
                  <a:lnTo>
                    <a:pt x="6528" y="4631"/>
                  </a:lnTo>
                  <a:cubicBezTo>
                    <a:pt x="6516" y="4637"/>
                    <a:pt x="6504" y="4643"/>
                    <a:pt x="6495" y="4643"/>
                  </a:cubicBezTo>
                  <a:cubicBezTo>
                    <a:pt x="6490" y="4643"/>
                    <a:pt x="6487" y="4641"/>
                    <a:pt x="6485" y="4637"/>
                  </a:cubicBezTo>
                  <a:lnTo>
                    <a:pt x="6494" y="4615"/>
                  </a:lnTo>
                  <a:close/>
                  <a:moveTo>
                    <a:pt x="6426" y="4774"/>
                  </a:moveTo>
                  <a:cubicBezTo>
                    <a:pt x="6429" y="4774"/>
                    <a:pt x="6434" y="4774"/>
                    <a:pt x="6441" y="4775"/>
                  </a:cubicBezTo>
                  <a:cubicBezTo>
                    <a:pt x="6466" y="4778"/>
                    <a:pt x="6472" y="4787"/>
                    <a:pt x="6453" y="4800"/>
                  </a:cubicBezTo>
                  <a:cubicBezTo>
                    <a:pt x="6445" y="4804"/>
                    <a:pt x="6440" y="4807"/>
                    <a:pt x="6437" y="4807"/>
                  </a:cubicBezTo>
                  <a:cubicBezTo>
                    <a:pt x="6433" y="4807"/>
                    <a:pt x="6432" y="4804"/>
                    <a:pt x="6428" y="4797"/>
                  </a:cubicBezTo>
                  <a:cubicBezTo>
                    <a:pt x="6419" y="4778"/>
                    <a:pt x="6417" y="4774"/>
                    <a:pt x="6426" y="4774"/>
                  </a:cubicBezTo>
                  <a:close/>
                  <a:moveTo>
                    <a:pt x="6383" y="4887"/>
                  </a:moveTo>
                  <a:lnTo>
                    <a:pt x="6383" y="4887"/>
                  </a:lnTo>
                  <a:cubicBezTo>
                    <a:pt x="6383" y="4887"/>
                    <a:pt x="6382" y="4887"/>
                    <a:pt x="6381" y="4888"/>
                  </a:cubicBezTo>
                  <a:cubicBezTo>
                    <a:pt x="6381" y="4888"/>
                    <a:pt x="6381" y="4888"/>
                    <a:pt x="6381" y="4889"/>
                  </a:cubicBezTo>
                  <a:lnTo>
                    <a:pt x="6381" y="4889"/>
                  </a:lnTo>
                  <a:cubicBezTo>
                    <a:pt x="6382" y="4888"/>
                    <a:pt x="6382" y="4887"/>
                    <a:pt x="6383" y="4887"/>
                  </a:cubicBezTo>
                  <a:close/>
                  <a:moveTo>
                    <a:pt x="6488" y="4860"/>
                  </a:moveTo>
                  <a:lnTo>
                    <a:pt x="6494" y="4872"/>
                  </a:lnTo>
                  <a:cubicBezTo>
                    <a:pt x="6500" y="4885"/>
                    <a:pt x="6500" y="4885"/>
                    <a:pt x="6481" y="4894"/>
                  </a:cubicBezTo>
                  <a:lnTo>
                    <a:pt x="6475" y="4881"/>
                  </a:lnTo>
                  <a:lnTo>
                    <a:pt x="6488" y="4860"/>
                  </a:lnTo>
                  <a:close/>
                  <a:moveTo>
                    <a:pt x="6381" y="4889"/>
                  </a:moveTo>
                  <a:cubicBezTo>
                    <a:pt x="6373" y="4895"/>
                    <a:pt x="6372" y="4899"/>
                    <a:pt x="6373" y="4899"/>
                  </a:cubicBezTo>
                  <a:cubicBezTo>
                    <a:pt x="6374" y="4899"/>
                    <a:pt x="6377" y="4896"/>
                    <a:pt x="6381" y="4889"/>
                  </a:cubicBezTo>
                  <a:close/>
                  <a:moveTo>
                    <a:pt x="6503" y="4979"/>
                  </a:moveTo>
                  <a:lnTo>
                    <a:pt x="6503" y="4979"/>
                  </a:lnTo>
                  <a:cubicBezTo>
                    <a:pt x="6506" y="4983"/>
                    <a:pt x="6510" y="4985"/>
                    <a:pt x="6513" y="4985"/>
                  </a:cubicBezTo>
                  <a:cubicBezTo>
                    <a:pt x="6518" y="4985"/>
                    <a:pt x="6519" y="4981"/>
                    <a:pt x="6503" y="4979"/>
                  </a:cubicBezTo>
                  <a:close/>
                  <a:moveTo>
                    <a:pt x="6554" y="4982"/>
                  </a:moveTo>
                  <a:lnTo>
                    <a:pt x="6563" y="4994"/>
                  </a:lnTo>
                  <a:cubicBezTo>
                    <a:pt x="6569" y="5007"/>
                    <a:pt x="6569" y="5007"/>
                    <a:pt x="6550" y="5019"/>
                  </a:cubicBezTo>
                  <a:lnTo>
                    <a:pt x="6544" y="5007"/>
                  </a:lnTo>
                  <a:lnTo>
                    <a:pt x="6554" y="4982"/>
                  </a:lnTo>
                  <a:close/>
                  <a:moveTo>
                    <a:pt x="6660" y="5085"/>
                  </a:moveTo>
                  <a:lnTo>
                    <a:pt x="6666" y="5098"/>
                  </a:lnTo>
                  <a:cubicBezTo>
                    <a:pt x="6673" y="5110"/>
                    <a:pt x="6654" y="5120"/>
                    <a:pt x="6654" y="5120"/>
                  </a:cubicBezTo>
                  <a:cubicBezTo>
                    <a:pt x="6654" y="5120"/>
                    <a:pt x="6645" y="5124"/>
                    <a:pt x="6638" y="5124"/>
                  </a:cubicBezTo>
                  <a:cubicBezTo>
                    <a:pt x="6634" y="5124"/>
                    <a:pt x="6631" y="5123"/>
                    <a:pt x="6629" y="5120"/>
                  </a:cubicBezTo>
                  <a:cubicBezTo>
                    <a:pt x="6635" y="5104"/>
                    <a:pt x="6648" y="5095"/>
                    <a:pt x="6660" y="5085"/>
                  </a:cubicBezTo>
                  <a:close/>
                  <a:moveTo>
                    <a:pt x="6911" y="5587"/>
                  </a:moveTo>
                  <a:cubicBezTo>
                    <a:pt x="6936" y="5590"/>
                    <a:pt x="6961" y="5590"/>
                    <a:pt x="6942" y="5602"/>
                  </a:cubicBezTo>
                  <a:cubicBezTo>
                    <a:pt x="6933" y="5607"/>
                    <a:pt x="6922" y="5610"/>
                    <a:pt x="6911" y="5610"/>
                  </a:cubicBezTo>
                  <a:cubicBezTo>
                    <a:pt x="6907" y="5610"/>
                    <a:pt x="6902" y="5609"/>
                    <a:pt x="6898" y="5609"/>
                  </a:cubicBezTo>
                  <a:cubicBezTo>
                    <a:pt x="6898" y="5609"/>
                    <a:pt x="6873" y="5609"/>
                    <a:pt x="6892" y="5596"/>
                  </a:cubicBezTo>
                  <a:lnTo>
                    <a:pt x="6911" y="5587"/>
                  </a:lnTo>
                  <a:close/>
                  <a:moveTo>
                    <a:pt x="7214" y="5960"/>
                  </a:moveTo>
                  <a:cubicBezTo>
                    <a:pt x="7221" y="5960"/>
                    <a:pt x="7229" y="5962"/>
                    <a:pt x="7237" y="5966"/>
                  </a:cubicBezTo>
                  <a:lnTo>
                    <a:pt x="7240" y="5966"/>
                  </a:lnTo>
                  <a:cubicBezTo>
                    <a:pt x="7246" y="5978"/>
                    <a:pt x="7246" y="5978"/>
                    <a:pt x="7227" y="5988"/>
                  </a:cubicBezTo>
                  <a:cubicBezTo>
                    <a:pt x="7219" y="5992"/>
                    <a:pt x="7209" y="5994"/>
                    <a:pt x="7200" y="5994"/>
                  </a:cubicBezTo>
                  <a:cubicBezTo>
                    <a:pt x="7189" y="5994"/>
                    <a:pt x="7181" y="5991"/>
                    <a:pt x="7177" y="5985"/>
                  </a:cubicBezTo>
                  <a:cubicBezTo>
                    <a:pt x="7172" y="5975"/>
                    <a:pt x="7191" y="5960"/>
                    <a:pt x="7214" y="5960"/>
                  </a:cubicBezTo>
                  <a:close/>
                  <a:moveTo>
                    <a:pt x="8191" y="7668"/>
                  </a:moveTo>
                  <a:cubicBezTo>
                    <a:pt x="8196" y="7668"/>
                    <a:pt x="8200" y="7669"/>
                    <a:pt x="8202" y="7674"/>
                  </a:cubicBezTo>
                  <a:cubicBezTo>
                    <a:pt x="8246" y="7676"/>
                    <a:pt x="8222" y="7694"/>
                    <a:pt x="8182" y="7694"/>
                  </a:cubicBezTo>
                  <a:cubicBezTo>
                    <a:pt x="8177" y="7694"/>
                    <a:pt x="8171" y="7693"/>
                    <a:pt x="8164" y="7693"/>
                  </a:cubicBezTo>
                  <a:cubicBezTo>
                    <a:pt x="8148" y="7696"/>
                    <a:pt x="8138" y="7698"/>
                    <a:pt x="8135" y="7698"/>
                  </a:cubicBezTo>
                  <a:cubicBezTo>
                    <a:pt x="8129" y="7698"/>
                    <a:pt x="8137" y="7693"/>
                    <a:pt x="8158" y="7680"/>
                  </a:cubicBezTo>
                  <a:cubicBezTo>
                    <a:pt x="8170" y="7674"/>
                    <a:pt x="8183" y="7668"/>
                    <a:pt x="8191" y="7668"/>
                  </a:cubicBezTo>
                  <a:close/>
                  <a:moveTo>
                    <a:pt x="186" y="0"/>
                  </a:moveTo>
                  <a:cubicBezTo>
                    <a:pt x="184" y="0"/>
                    <a:pt x="179" y="10"/>
                    <a:pt x="170" y="30"/>
                  </a:cubicBezTo>
                  <a:cubicBezTo>
                    <a:pt x="163" y="39"/>
                    <a:pt x="159" y="44"/>
                    <a:pt x="154" y="44"/>
                  </a:cubicBezTo>
                  <a:cubicBezTo>
                    <a:pt x="149" y="44"/>
                    <a:pt x="143" y="38"/>
                    <a:pt x="129" y="24"/>
                  </a:cubicBezTo>
                  <a:cubicBezTo>
                    <a:pt x="123" y="13"/>
                    <a:pt x="120" y="7"/>
                    <a:pt x="116" y="7"/>
                  </a:cubicBezTo>
                  <a:cubicBezTo>
                    <a:pt x="112" y="7"/>
                    <a:pt x="109" y="12"/>
                    <a:pt x="101" y="21"/>
                  </a:cubicBezTo>
                  <a:cubicBezTo>
                    <a:pt x="95" y="62"/>
                    <a:pt x="92" y="84"/>
                    <a:pt x="107" y="87"/>
                  </a:cubicBezTo>
                  <a:cubicBezTo>
                    <a:pt x="120" y="87"/>
                    <a:pt x="120" y="87"/>
                    <a:pt x="117" y="109"/>
                  </a:cubicBezTo>
                  <a:lnTo>
                    <a:pt x="92" y="106"/>
                  </a:lnTo>
                  <a:cubicBezTo>
                    <a:pt x="86" y="105"/>
                    <a:pt x="81" y="104"/>
                    <a:pt x="76" y="104"/>
                  </a:cubicBezTo>
                  <a:cubicBezTo>
                    <a:pt x="60" y="104"/>
                    <a:pt x="44" y="109"/>
                    <a:pt x="32" y="118"/>
                  </a:cubicBezTo>
                  <a:cubicBezTo>
                    <a:pt x="9" y="134"/>
                    <a:pt x="1" y="164"/>
                    <a:pt x="16" y="164"/>
                  </a:cubicBezTo>
                  <a:cubicBezTo>
                    <a:pt x="19" y="164"/>
                    <a:pt x="23" y="162"/>
                    <a:pt x="29" y="159"/>
                  </a:cubicBezTo>
                  <a:lnTo>
                    <a:pt x="41" y="184"/>
                  </a:lnTo>
                  <a:cubicBezTo>
                    <a:pt x="37" y="215"/>
                    <a:pt x="42" y="231"/>
                    <a:pt x="49" y="231"/>
                  </a:cubicBezTo>
                  <a:cubicBezTo>
                    <a:pt x="56" y="231"/>
                    <a:pt x="65" y="217"/>
                    <a:pt x="70" y="187"/>
                  </a:cubicBezTo>
                  <a:cubicBezTo>
                    <a:pt x="73" y="153"/>
                    <a:pt x="75" y="137"/>
                    <a:pt x="77" y="137"/>
                  </a:cubicBezTo>
                  <a:cubicBezTo>
                    <a:pt x="79" y="137"/>
                    <a:pt x="81" y="148"/>
                    <a:pt x="85" y="168"/>
                  </a:cubicBezTo>
                  <a:cubicBezTo>
                    <a:pt x="79" y="209"/>
                    <a:pt x="95" y="209"/>
                    <a:pt x="107" y="212"/>
                  </a:cubicBezTo>
                  <a:cubicBezTo>
                    <a:pt x="123" y="215"/>
                    <a:pt x="123" y="215"/>
                    <a:pt x="120" y="234"/>
                  </a:cubicBezTo>
                  <a:cubicBezTo>
                    <a:pt x="117" y="256"/>
                    <a:pt x="129" y="278"/>
                    <a:pt x="142" y="281"/>
                  </a:cubicBezTo>
                  <a:cubicBezTo>
                    <a:pt x="154" y="281"/>
                    <a:pt x="154" y="281"/>
                    <a:pt x="157" y="262"/>
                  </a:cubicBezTo>
                  <a:cubicBezTo>
                    <a:pt x="154" y="252"/>
                    <a:pt x="156" y="247"/>
                    <a:pt x="160" y="247"/>
                  </a:cubicBezTo>
                  <a:cubicBezTo>
                    <a:pt x="167" y="247"/>
                    <a:pt x="179" y="259"/>
                    <a:pt x="183" y="284"/>
                  </a:cubicBezTo>
                  <a:cubicBezTo>
                    <a:pt x="188" y="295"/>
                    <a:pt x="191" y="301"/>
                    <a:pt x="193" y="301"/>
                  </a:cubicBezTo>
                  <a:cubicBezTo>
                    <a:pt x="196" y="301"/>
                    <a:pt x="198" y="290"/>
                    <a:pt x="201" y="265"/>
                  </a:cubicBezTo>
                  <a:cubicBezTo>
                    <a:pt x="203" y="246"/>
                    <a:pt x="210" y="237"/>
                    <a:pt x="218" y="237"/>
                  </a:cubicBezTo>
                  <a:cubicBezTo>
                    <a:pt x="227" y="237"/>
                    <a:pt x="237" y="249"/>
                    <a:pt x="242" y="272"/>
                  </a:cubicBezTo>
                  <a:lnTo>
                    <a:pt x="270" y="275"/>
                  </a:lnTo>
                  <a:cubicBezTo>
                    <a:pt x="271" y="275"/>
                    <a:pt x="272" y="275"/>
                    <a:pt x="273" y="275"/>
                  </a:cubicBezTo>
                  <a:cubicBezTo>
                    <a:pt x="283" y="275"/>
                    <a:pt x="286" y="255"/>
                    <a:pt x="289" y="234"/>
                  </a:cubicBezTo>
                  <a:cubicBezTo>
                    <a:pt x="291" y="211"/>
                    <a:pt x="292" y="201"/>
                    <a:pt x="294" y="201"/>
                  </a:cubicBezTo>
                  <a:cubicBezTo>
                    <a:pt x="296" y="201"/>
                    <a:pt x="299" y="206"/>
                    <a:pt x="305" y="215"/>
                  </a:cubicBezTo>
                  <a:cubicBezTo>
                    <a:pt x="311" y="231"/>
                    <a:pt x="314" y="243"/>
                    <a:pt x="314" y="259"/>
                  </a:cubicBezTo>
                  <a:cubicBezTo>
                    <a:pt x="311" y="281"/>
                    <a:pt x="324" y="281"/>
                    <a:pt x="339" y="284"/>
                  </a:cubicBezTo>
                  <a:cubicBezTo>
                    <a:pt x="344" y="285"/>
                    <a:pt x="350" y="286"/>
                    <a:pt x="357" y="286"/>
                  </a:cubicBezTo>
                  <a:cubicBezTo>
                    <a:pt x="369" y="286"/>
                    <a:pt x="381" y="283"/>
                    <a:pt x="383" y="269"/>
                  </a:cubicBezTo>
                  <a:lnTo>
                    <a:pt x="383" y="269"/>
                  </a:lnTo>
                  <a:lnTo>
                    <a:pt x="380" y="290"/>
                  </a:lnTo>
                  <a:cubicBezTo>
                    <a:pt x="390" y="290"/>
                    <a:pt x="392" y="300"/>
                    <a:pt x="394" y="300"/>
                  </a:cubicBezTo>
                  <a:cubicBezTo>
                    <a:pt x="394" y="300"/>
                    <a:pt x="395" y="298"/>
                    <a:pt x="396" y="290"/>
                  </a:cubicBezTo>
                  <a:cubicBezTo>
                    <a:pt x="411" y="297"/>
                    <a:pt x="424" y="306"/>
                    <a:pt x="433" y="319"/>
                  </a:cubicBezTo>
                  <a:cubicBezTo>
                    <a:pt x="439" y="323"/>
                    <a:pt x="445" y="325"/>
                    <a:pt x="451" y="325"/>
                  </a:cubicBezTo>
                  <a:cubicBezTo>
                    <a:pt x="474" y="325"/>
                    <a:pt x="497" y="296"/>
                    <a:pt x="468" y="259"/>
                  </a:cubicBezTo>
                  <a:lnTo>
                    <a:pt x="483" y="259"/>
                  </a:lnTo>
                  <a:cubicBezTo>
                    <a:pt x="484" y="259"/>
                    <a:pt x="485" y="259"/>
                    <a:pt x="486" y="259"/>
                  </a:cubicBezTo>
                  <a:cubicBezTo>
                    <a:pt x="496" y="259"/>
                    <a:pt x="499" y="240"/>
                    <a:pt x="499" y="240"/>
                  </a:cubicBezTo>
                  <a:cubicBezTo>
                    <a:pt x="501" y="227"/>
                    <a:pt x="508" y="223"/>
                    <a:pt x="518" y="223"/>
                  </a:cubicBezTo>
                  <a:cubicBezTo>
                    <a:pt x="522" y="223"/>
                    <a:pt x="526" y="224"/>
                    <a:pt x="530" y="225"/>
                  </a:cubicBezTo>
                  <a:lnTo>
                    <a:pt x="524" y="265"/>
                  </a:lnTo>
                  <a:cubicBezTo>
                    <a:pt x="511" y="301"/>
                    <a:pt x="515" y="325"/>
                    <a:pt x="525" y="325"/>
                  </a:cubicBezTo>
                  <a:cubicBezTo>
                    <a:pt x="531" y="325"/>
                    <a:pt x="540" y="314"/>
                    <a:pt x="549" y="290"/>
                  </a:cubicBezTo>
                  <a:lnTo>
                    <a:pt x="549" y="290"/>
                  </a:lnTo>
                  <a:cubicBezTo>
                    <a:pt x="548" y="296"/>
                    <a:pt x="547" y="304"/>
                    <a:pt x="546" y="312"/>
                  </a:cubicBezTo>
                  <a:cubicBezTo>
                    <a:pt x="546" y="323"/>
                    <a:pt x="550" y="328"/>
                    <a:pt x="558" y="328"/>
                  </a:cubicBezTo>
                  <a:cubicBezTo>
                    <a:pt x="565" y="328"/>
                    <a:pt x="576" y="324"/>
                    <a:pt x="590" y="316"/>
                  </a:cubicBezTo>
                  <a:cubicBezTo>
                    <a:pt x="590" y="316"/>
                    <a:pt x="591" y="316"/>
                    <a:pt x="591" y="316"/>
                  </a:cubicBezTo>
                  <a:cubicBezTo>
                    <a:pt x="604" y="316"/>
                    <a:pt x="621" y="277"/>
                    <a:pt x="624" y="259"/>
                  </a:cubicBezTo>
                  <a:cubicBezTo>
                    <a:pt x="628" y="237"/>
                    <a:pt x="640" y="237"/>
                    <a:pt x="640" y="237"/>
                  </a:cubicBezTo>
                  <a:cubicBezTo>
                    <a:pt x="656" y="240"/>
                    <a:pt x="656" y="240"/>
                    <a:pt x="653" y="262"/>
                  </a:cubicBezTo>
                  <a:cubicBezTo>
                    <a:pt x="649" y="283"/>
                    <a:pt x="655" y="294"/>
                    <a:pt x="665" y="294"/>
                  </a:cubicBezTo>
                  <a:cubicBezTo>
                    <a:pt x="673" y="294"/>
                    <a:pt x="684" y="285"/>
                    <a:pt x="693" y="265"/>
                  </a:cubicBezTo>
                  <a:lnTo>
                    <a:pt x="693" y="265"/>
                  </a:lnTo>
                  <a:lnTo>
                    <a:pt x="690" y="287"/>
                  </a:lnTo>
                  <a:cubicBezTo>
                    <a:pt x="688" y="305"/>
                    <a:pt x="695" y="322"/>
                    <a:pt x="735" y="322"/>
                  </a:cubicBezTo>
                  <a:cubicBezTo>
                    <a:pt x="745" y="322"/>
                    <a:pt x="757" y="321"/>
                    <a:pt x="772" y="319"/>
                  </a:cubicBezTo>
                  <a:cubicBezTo>
                    <a:pt x="828" y="325"/>
                    <a:pt x="869" y="331"/>
                    <a:pt x="866" y="353"/>
                  </a:cubicBezTo>
                  <a:cubicBezTo>
                    <a:pt x="865" y="357"/>
                    <a:pt x="867" y="358"/>
                    <a:pt x="871" y="358"/>
                  </a:cubicBezTo>
                  <a:cubicBezTo>
                    <a:pt x="886" y="358"/>
                    <a:pt x="931" y="330"/>
                    <a:pt x="957" y="300"/>
                  </a:cubicBezTo>
                  <a:cubicBezTo>
                    <a:pt x="957" y="322"/>
                    <a:pt x="969" y="322"/>
                    <a:pt x="997" y="328"/>
                  </a:cubicBezTo>
                  <a:cubicBezTo>
                    <a:pt x="1038" y="331"/>
                    <a:pt x="1038" y="331"/>
                    <a:pt x="1035" y="353"/>
                  </a:cubicBezTo>
                  <a:cubicBezTo>
                    <a:pt x="1026" y="372"/>
                    <a:pt x="1021" y="381"/>
                    <a:pt x="1023" y="381"/>
                  </a:cubicBezTo>
                  <a:cubicBezTo>
                    <a:pt x="1025" y="381"/>
                    <a:pt x="1033" y="372"/>
                    <a:pt x="1051" y="353"/>
                  </a:cubicBezTo>
                  <a:cubicBezTo>
                    <a:pt x="1057" y="340"/>
                    <a:pt x="1066" y="335"/>
                    <a:pt x="1074" y="335"/>
                  </a:cubicBezTo>
                  <a:cubicBezTo>
                    <a:pt x="1090" y="335"/>
                    <a:pt x="1106" y="355"/>
                    <a:pt x="1104" y="381"/>
                  </a:cubicBezTo>
                  <a:cubicBezTo>
                    <a:pt x="1101" y="403"/>
                    <a:pt x="1113" y="403"/>
                    <a:pt x="1141" y="410"/>
                  </a:cubicBezTo>
                  <a:cubicBezTo>
                    <a:pt x="1151" y="398"/>
                    <a:pt x="1166" y="395"/>
                    <a:pt x="1182" y="395"/>
                  </a:cubicBezTo>
                  <a:cubicBezTo>
                    <a:pt x="1192" y="395"/>
                    <a:pt x="1203" y="396"/>
                    <a:pt x="1214" y="397"/>
                  </a:cubicBezTo>
                  <a:cubicBezTo>
                    <a:pt x="1225" y="399"/>
                    <a:pt x="1233" y="400"/>
                    <a:pt x="1239" y="400"/>
                  </a:cubicBezTo>
                  <a:cubicBezTo>
                    <a:pt x="1255" y="400"/>
                    <a:pt x="1256" y="391"/>
                    <a:pt x="1261" y="359"/>
                  </a:cubicBezTo>
                  <a:cubicBezTo>
                    <a:pt x="1265" y="330"/>
                    <a:pt x="1273" y="323"/>
                    <a:pt x="1288" y="323"/>
                  </a:cubicBezTo>
                  <a:cubicBezTo>
                    <a:pt x="1294" y="323"/>
                    <a:pt x="1300" y="324"/>
                    <a:pt x="1308" y="325"/>
                  </a:cubicBezTo>
                  <a:cubicBezTo>
                    <a:pt x="1320" y="325"/>
                    <a:pt x="1336" y="328"/>
                    <a:pt x="1333" y="350"/>
                  </a:cubicBezTo>
                  <a:cubicBezTo>
                    <a:pt x="1333" y="350"/>
                    <a:pt x="1345" y="372"/>
                    <a:pt x="1358" y="372"/>
                  </a:cubicBezTo>
                  <a:cubicBezTo>
                    <a:pt x="1373" y="375"/>
                    <a:pt x="1386" y="375"/>
                    <a:pt x="1383" y="397"/>
                  </a:cubicBezTo>
                  <a:cubicBezTo>
                    <a:pt x="1392" y="413"/>
                    <a:pt x="1405" y="422"/>
                    <a:pt x="1423" y="422"/>
                  </a:cubicBezTo>
                  <a:cubicBezTo>
                    <a:pt x="1452" y="428"/>
                    <a:pt x="1477" y="431"/>
                    <a:pt x="1477" y="450"/>
                  </a:cubicBezTo>
                  <a:cubicBezTo>
                    <a:pt x="1480" y="451"/>
                    <a:pt x="1483" y="452"/>
                    <a:pt x="1485" y="452"/>
                  </a:cubicBezTo>
                  <a:cubicBezTo>
                    <a:pt x="1490" y="452"/>
                    <a:pt x="1490" y="447"/>
                    <a:pt x="1492" y="431"/>
                  </a:cubicBezTo>
                  <a:cubicBezTo>
                    <a:pt x="1494" y="420"/>
                    <a:pt x="1501" y="408"/>
                    <a:pt x="1520" y="408"/>
                  </a:cubicBezTo>
                  <a:cubicBezTo>
                    <a:pt x="1530" y="408"/>
                    <a:pt x="1545" y="412"/>
                    <a:pt x="1565" y="422"/>
                  </a:cubicBezTo>
                  <a:cubicBezTo>
                    <a:pt x="1575" y="423"/>
                    <a:pt x="1588" y="424"/>
                    <a:pt x="1599" y="424"/>
                  </a:cubicBezTo>
                  <a:cubicBezTo>
                    <a:pt x="1618" y="424"/>
                    <a:pt x="1635" y="421"/>
                    <a:pt x="1637" y="410"/>
                  </a:cubicBezTo>
                  <a:cubicBezTo>
                    <a:pt x="1649" y="410"/>
                    <a:pt x="1649" y="410"/>
                    <a:pt x="1646" y="431"/>
                  </a:cubicBezTo>
                  <a:cubicBezTo>
                    <a:pt x="1644" y="454"/>
                    <a:pt x="1652" y="465"/>
                    <a:pt x="1664" y="465"/>
                  </a:cubicBezTo>
                  <a:cubicBezTo>
                    <a:pt x="1674" y="465"/>
                    <a:pt x="1688" y="457"/>
                    <a:pt x="1702" y="441"/>
                  </a:cubicBezTo>
                  <a:cubicBezTo>
                    <a:pt x="1704" y="431"/>
                    <a:pt x="1707" y="426"/>
                    <a:pt x="1712" y="426"/>
                  </a:cubicBezTo>
                  <a:cubicBezTo>
                    <a:pt x="1717" y="426"/>
                    <a:pt x="1724" y="432"/>
                    <a:pt x="1731" y="444"/>
                  </a:cubicBezTo>
                  <a:cubicBezTo>
                    <a:pt x="1731" y="444"/>
                    <a:pt x="1731" y="444"/>
                    <a:pt x="1733" y="444"/>
                  </a:cubicBezTo>
                  <a:cubicBezTo>
                    <a:pt x="1737" y="444"/>
                    <a:pt x="1748" y="442"/>
                    <a:pt x="1762" y="428"/>
                  </a:cubicBezTo>
                  <a:cubicBezTo>
                    <a:pt x="1769" y="420"/>
                    <a:pt x="1773" y="415"/>
                    <a:pt x="1778" y="415"/>
                  </a:cubicBezTo>
                  <a:cubicBezTo>
                    <a:pt x="1783" y="415"/>
                    <a:pt x="1789" y="421"/>
                    <a:pt x="1803" y="435"/>
                  </a:cubicBezTo>
                  <a:cubicBezTo>
                    <a:pt x="1800" y="457"/>
                    <a:pt x="1815" y="457"/>
                    <a:pt x="1828" y="460"/>
                  </a:cubicBezTo>
                  <a:cubicBezTo>
                    <a:pt x="1835" y="455"/>
                    <a:pt x="1848" y="454"/>
                    <a:pt x="1865" y="454"/>
                  </a:cubicBezTo>
                  <a:cubicBezTo>
                    <a:pt x="1921" y="454"/>
                    <a:pt x="2015" y="475"/>
                    <a:pt x="2022" y="497"/>
                  </a:cubicBezTo>
                  <a:cubicBezTo>
                    <a:pt x="2033" y="484"/>
                    <a:pt x="2036" y="480"/>
                    <a:pt x="2043" y="480"/>
                  </a:cubicBezTo>
                  <a:cubicBezTo>
                    <a:pt x="2046" y="480"/>
                    <a:pt x="2049" y="481"/>
                    <a:pt x="2053" y="482"/>
                  </a:cubicBezTo>
                  <a:cubicBezTo>
                    <a:pt x="2055" y="499"/>
                    <a:pt x="2058" y="507"/>
                    <a:pt x="2063" y="507"/>
                  </a:cubicBezTo>
                  <a:cubicBezTo>
                    <a:pt x="2070" y="507"/>
                    <a:pt x="2079" y="490"/>
                    <a:pt x="2085" y="466"/>
                  </a:cubicBezTo>
                  <a:lnTo>
                    <a:pt x="2072" y="463"/>
                  </a:lnTo>
                  <a:lnTo>
                    <a:pt x="2057" y="460"/>
                  </a:lnTo>
                  <a:cubicBezTo>
                    <a:pt x="2060" y="443"/>
                    <a:pt x="2069" y="435"/>
                    <a:pt x="2078" y="435"/>
                  </a:cubicBezTo>
                  <a:cubicBezTo>
                    <a:pt x="2090" y="435"/>
                    <a:pt x="2102" y="454"/>
                    <a:pt x="2094" y="491"/>
                  </a:cubicBezTo>
                  <a:cubicBezTo>
                    <a:pt x="2096" y="514"/>
                    <a:pt x="2097" y="525"/>
                    <a:pt x="2100" y="525"/>
                  </a:cubicBezTo>
                  <a:cubicBezTo>
                    <a:pt x="2104" y="525"/>
                    <a:pt x="2110" y="515"/>
                    <a:pt x="2122" y="497"/>
                  </a:cubicBezTo>
                  <a:cubicBezTo>
                    <a:pt x="2132" y="480"/>
                    <a:pt x="2141" y="471"/>
                    <a:pt x="2148" y="471"/>
                  </a:cubicBezTo>
                  <a:cubicBezTo>
                    <a:pt x="2156" y="471"/>
                    <a:pt x="2161" y="483"/>
                    <a:pt x="2163" y="507"/>
                  </a:cubicBezTo>
                  <a:cubicBezTo>
                    <a:pt x="2158" y="527"/>
                    <a:pt x="2156" y="538"/>
                    <a:pt x="2158" y="538"/>
                  </a:cubicBezTo>
                  <a:cubicBezTo>
                    <a:pt x="2159" y="538"/>
                    <a:pt x="2165" y="528"/>
                    <a:pt x="2176" y="510"/>
                  </a:cubicBezTo>
                  <a:cubicBezTo>
                    <a:pt x="2200" y="470"/>
                    <a:pt x="2224" y="448"/>
                    <a:pt x="2239" y="448"/>
                  </a:cubicBezTo>
                  <a:cubicBezTo>
                    <a:pt x="2254" y="448"/>
                    <a:pt x="2260" y="467"/>
                    <a:pt x="2251" y="507"/>
                  </a:cubicBezTo>
                  <a:cubicBezTo>
                    <a:pt x="2238" y="547"/>
                    <a:pt x="2248" y="569"/>
                    <a:pt x="2260" y="576"/>
                  </a:cubicBezTo>
                  <a:cubicBezTo>
                    <a:pt x="2261" y="576"/>
                    <a:pt x="2262" y="576"/>
                    <a:pt x="2263" y="576"/>
                  </a:cubicBezTo>
                  <a:cubicBezTo>
                    <a:pt x="2276" y="576"/>
                    <a:pt x="2279" y="556"/>
                    <a:pt x="2285" y="538"/>
                  </a:cubicBezTo>
                  <a:cubicBezTo>
                    <a:pt x="2284" y="517"/>
                    <a:pt x="2286" y="507"/>
                    <a:pt x="2290" y="507"/>
                  </a:cubicBezTo>
                  <a:cubicBezTo>
                    <a:pt x="2295" y="507"/>
                    <a:pt x="2304" y="520"/>
                    <a:pt x="2313" y="544"/>
                  </a:cubicBezTo>
                  <a:cubicBezTo>
                    <a:pt x="2328" y="592"/>
                    <a:pt x="2345" y="612"/>
                    <a:pt x="2370" y="612"/>
                  </a:cubicBezTo>
                  <a:cubicBezTo>
                    <a:pt x="2382" y="612"/>
                    <a:pt x="2397" y="607"/>
                    <a:pt x="2414" y="598"/>
                  </a:cubicBezTo>
                  <a:cubicBezTo>
                    <a:pt x="2440" y="587"/>
                    <a:pt x="2461" y="583"/>
                    <a:pt x="2475" y="583"/>
                  </a:cubicBezTo>
                  <a:cubicBezTo>
                    <a:pt x="2499" y="583"/>
                    <a:pt x="2501" y="595"/>
                    <a:pt x="2470" y="610"/>
                  </a:cubicBezTo>
                  <a:cubicBezTo>
                    <a:pt x="2445" y="632"/>
                    <a:pt x="2435" y="640"/>
                    <a:pt x="2440" y="640"/>
                  </a:cubicBezTo>
                  <a:cubicBezTo>
                    <a:pt x="2443" y="640"/>
                    <a:pt x="2451" y="637"/>
                    <a:pt x="2464" y="632"/>
                  </a:cubicBezTo>
                  <a:lnTo>
                    <a:pt x="2530" y="654"/>
                  </a:lnTo>
                  <a:cubicBezTo>
                    <a:pt x="2532" y="655"/>
                    <a:pt x="2534" y="655"/>
                    <a:pt x="2536" y="655"/>
                  </a:cubicBezTo>
                  <a:cubicBezTo>
                    <a:pt x="2548" y="655"/>
                    <a:pt x="2562" y="641"/>
                    <a:pt x="2567" y="623"/>
                  </a:cubicBezTo>
                  <a:cubicBezTo>
                    <a:pt x="2567" y="654"/>
                    <a:pt x="2579" y="679"/>
                    <a:pt x="2599" y="679"/>
                  </a:cubicBezTo>
                  <a:cubicBezTo>
                    <a:pt x="2607" y="679"/>
                    <a:pt x="2616" y="675"/>
                    <a:pt x="2627" y="667"/>
                  </a:cubicBezTo>
                  <a:lnTo>
                    <a:pt x="2655" y="676"/>
                  </a:lnTo>
                  <a:cubicBezTo>
                    <a:pt x="2659" y="677"/>
                    <a:pt x="2662" y="678"/>
                    <a:pt x="2665" y="678"/>
                  </a:cubicBezTo>
                  <a:cubicBezTo>
                    <a:pt x="2670" y="678"/>
                    <a:pt x="2675" y="675"/>
                    <a:pt x="2690" y="667"/>
                  </a:cubicBezTo>
                  <a:cubicBezTo>
                    <a:pt x="2694" y="663"/>
                    <a:pt x="2697" y="662"/>
                    <a:pt x="2700" y="662"/>
                  </a:cubicBezTo>
                  <a:cubicBezTo>
                    <a:pt x="2711" y="662"/>
                    <a:pt x="2716" y="681"/>
                    <a:pt x="2721" y="698"/>
                  </a:cubicBezTo>
                  <a:cubicBezTo>
                    <a:pt x="2726" y="717"/>
                    <a:pt x="2730" y="736"/>
                    <a:pt x="2735" y="736"/>
                  </a:cubicBezTo>
                  <a:cubicBezTo>
                    <a:pt x="2737" y="736"/>
                    <a:pt x="2738" y="734"/>
                    <a:pt x="2740" y="729"/>
                  </a:cubicBezTo>
                  <a:cubicBezTo>
                    <a:pt x="2746" y="710"/>
                    <a:pt x="2780" y="701"/>
                    <a:pt x="2802" y="685"/>
                  </a:cubicBezTo>
                  <a:cubicBezTo>
                    <a:pt x="2806" y="683"/>
                    <a:pt x="2809" y="682"/>
                    <a:pt x="2812" y="682"/>
                  </a:cubicBezTo>
                  <a:cubicBezTo>
                    <a:pt x="2823" y="682"/>
                    <a:pt x="2823" y="700"/>
                    <a:pt x="2806" y="710"/>
                  </a:cubicBezTo>
                  <a:cubicBezTo>
                    <a:pt x="2799" y="729"/>
                    <a:pt x="2799" y="729"/>
                    <a:pt x="2818" y="761"/>
                  </a:cubicBezTo>
                  <a:cubicBezTo>
                    <a:pt x="2825" y="764"/>
                    <a:pt x="2836" y="769"/>
                    <a:pt x="2846" y="769"/>
                  </a:cubicBezTo>
                  <a:cubicBezTo>
                    <a:pt x="2854" y="769"/>
                    <a:pt x="2861" y="766"/>
                    <a:pt x="2865" y="757"/>
                  </a:cubicBezTo>
                  <a:cubicBezTo>
                    <a:pt x="2866" y="753"/>
                    <a:pt x="2871" y="752"/>
                    <a:pt x="2877" y="752"/>
                  </a:cubicBezTo>
                  <a:cubicBezTo>
                    <a:pt x="2901" y="752"/>
                    <a:pt x="2950" y="775"/>
                    <a:pt x="2953" y="795"/>
                  </a:cubicBezTo>
                  <a:lnTo>
                    <a:pt x="2981" y="804"/>
                  </a:lnTo>
                  <a:cubicBezTo>
                    <a:pt x="2984" y="806"/>
                    <a:pt x="2987" y="806"/>
                    <a:pt x="2990" y="806"/>
                  </a:cubicBezTo>
                  <a:cubicBezTo>
                    <a:pt x="2998" y="806"/>
                    <a:pt x="3008" y="803"/>
                    <a:pt x="3018" y="803"/>
                  </a:cubicBezTo>
                  <a:cubicBezTo>
                    <a:pt x="3021" y="803"/>
                    <a:pt x="3025" y="803"/>
                    <a:pt x="3028" y="804"/>
                  </a:cubicBezTo>
                  <a:cubicBezTo>
                    <a:pt x="3031" y="805"/>
                    <a:pt x="3033" y="806"/>
                    <a:pt x="3036" y="806"/>
                  </a:cubicBezTo>
                  <a:cubicBezTo>
                    <a:pt x="3044" y="806"/>
                    <a:pt x="3052" y="803"/>
                    <a:pt x="3059" y="798"/>
                  </a:cubicBezTo>
                  <a:cubicBezTo>
                    <a:pt x="3072" y="804"/>
                    <a:pt x="3088" y="811"/>
                    <a:pt x="3078" y="829"/>
                  </a:cubicBezTo>
                  <a:cubicBezTo>
                    <a:pt x="3091" y="815"/>
                    <a:pt x="3098" y="807"/>
                    <a:pt x="3102" y="807"/>
                  </a:cubicBezTo>
                  <a:cubicBezTo>
                    <a:pt x="3106" y="807"/>
                    <a:pt x="3105" y="818"/>
                    <a:pt x="3103" y="842"/>
                  </a:cubicBezTo>
                  <a:cubicBezTo>
                    <a:pt x="3093" y="862"/>
                    <a:pt x="3089" y="871"/>
                    <a:pt x="3091" y="871"/>
                  </a:cubicBezTo>
                  <a:cubicBezTo>
                    <a:pt x="3093" y="871"/>
                    <a:pt x="3101" y="863"/>
                    <a:pt x="3116" y="848"/>
                  </a:cubicBezTo>
                  <a:cubicBezTo>
                    <a:pt x="3125" y="843"/>
                    <a:pt x="3130" y="840"/>
                    <a:pt x="3134" y="840"/>
                  </a:cubicBezTo>
                  <a:cubicBezTo>
                    <a:pt x="3138" y="840"/>
                    <a:pt x="3139" y="846"/>
                    <a:pt x="3141" y="861"/>
                  </a:cubicBezTo>
                  <a:cubicBezTo>
                    <a:pt x="3135" y="872"/>
                    <a:pt x="3137" y="878"/>
                    <a:pt x="3142" y="878"/>
                  </a:cubicBezTo>
                  <a:cubicBezTo>
                    <a:pt x="3145" y="878"/>
                    <a:pt x="3149" y="875"/>
                    <a:pt x="3153" y="867"/>
                  </a:cubicBezTo>
                  <a:cubicBezTo>
                    <a:pt x="3168" y="852"/>
                    <a:pt x="3187" y="844"/>
                    <a:pt x="3200" y="844"/>
                  </a:cubicBezTo>
                  <a:cubicBezTo>
                    <a:pt x="3215" y="844"/>
                    <a:pt x="3223" y="854"/>
                    <a:pt x="3213" y="873"/>
                  </a:cubicBezTo>
                  <a:cubicBezTo>
                    <a:pt x="3216" y="874"/>
                    <a:pt x="3220" y="875"/>
                    <a:pt x="3223" y="875"/>
                  </a:cubicBezTo>
                  <a:cubicBezTo>
                    <a:pt x="3232" y="875"/>
                    <a:pt x="3240" y="872"/>
                    <a:pt x="3247" y="867"/>
                  </a:cubicBezTo>
                  <a:cubicBezTo>
                    <a:pt x="3263" y="852"/>
                    <a:pt x="3270" y="844"/>
                    <a:pt x="3272" y="844"/>
                  </a:cubicBezTo>
                  <a:lnTo>
                    <a:pt x="3272" y="844"/>
                  </a:lnTo>
                  <a:cubicBezTo>
                    <a:pt x="3274" y="844"/>
                    <a:pt x="3270" y="853"/>
                    <a:pt x="3260" y="870"/>
                  </a:cubicBezTo>
                  <a:cubicBezTo>
                    <a:pt x="3256" y="897"/>
                    <a:pt x="3259" y="911"/>
                    <a:pt x="3269" y="911"/>
                  </a:cubicBezTo>
                  <a:cubicBezTo>
                    <a:pt x="3276" y="911"/>
                    <a:pt x="3285" y="905"/>
                    <a:pt x="3298" y="892"/>
                  </a:cubicBezTo>
                  <a:cubicBezTo>
                    <a:pt x="3301" y="890"/>
                    <a:pt x="3304" y="890"/>
                    <a:pt x="3307" y="890"/>
                  </a:cubicBezTo>
                  <a:cubicBezTo>
                    <a:pt x="3316" y="890"/>
                    <a:pt x="3323" y="896"/>
                    <a:pt x="3323" y="905"/>
                  </a:cubicBezTo>
                  <a:cubicBezTo>
                    <a:pt x="3334" y="931"/>
                    <a:pt x="3372" y="970"/>
                    <a:pt x="3395" y="970"/>
                  </a:cubicBezTo>
                  <a:cubicBezTo>
                    <a:pt x="3402" y="970"/>
                    <a:pt x="3408" y="966"/>
                    <a:pt x="3410" y="955"/>
                  </a:cubicBezTo>
                  <a:lnTo>
                    <a:pt x="3435" y="967"/>
                  </a:lnTo>
                  <a:cubicBezTo>
                    <a:pt x="3444" y="991"/>
                    <a:pt x="3453" y="1002"/>
                    <a:pt x="3464" y="1002"/>
                  </a:cubicBezTo>
                  <a:cubicBezTo>
                    <a:pt x="3470" y="1002"/>
                    <a:pt x="3476" y="999"/>
                    <a:pt x="3482" y="996"/>
                  </a:cubicBezTo>
                  <a:lnTo>
                    <a:pt x="3507" y="986"/>
                  </a:lnTo>
                  <a:lnTo>
                    <a:pt x="3507" y="986"/>
                  </a:lnTo>
                  <a:cubicBezTo>
                    <a:pt x="3495" y="1002"/>
                    <a:pt x="3498" y="1021"/>
                    <a:pt x="3511" y="1036"/>
                  </a:cubicBezTo>
                  <a:cubicBezTo>
                    <a:pt x="3514" y="1039"/>
                    <a:pt x="3516" y="1040"/>
                    <a:pt x="3518" y="1040"/>
                  </a:cubicBezTo>
                  <a:cubicBezTo>
                    <a:pt x="3522" y="1040"/>
                    <a:pt x="3525" y="1036"/>
                    <a:pt x="3533" y="1024"/>
                  </a:cubicBezTo>
                  <a:cubicBezTo>
                    <a:pt x="3531" y="1011"/>
                    <a:pt x="3533" y="1007"/>
                    <a:pt x="3538" y="1007"/>
                  </a:cubicBezTo>
                  <a:cubicBezTo>
                    <a:pt x="3542" y="1007"/>
                    <a:pt x="3548" y="1011"/>
                    <a:pt x="3554" y="1014"/>
                  </a:cubicBezTo>
                  <a:cubicBezTo>
                    <a:pt x="3567" y="1024"/>
                    <a:pt x="3567" y="1049"/>
                    <a:pt x="3558" y="1065"/>
                  </a:cubicBezTo>
                  <a:lnTo>
                    <a:pt x="3570" y="1074"/>
                  </a:lnTo>
                  <a:cubicBezTo>
                    <a:pt x="3581" y="1056"/>
                    <a:pt x="3589" y="1049"/>
                    <a:pt x="3593" y="1049"/>
                  </a:cubicBezTo>
                  <a:cubicBezTo>
                    <a:pt x="3597" y="1049"/>
                    <a:pt x="3597" y="1055"/>
                    <a:pt x="3592" y="1065"/>
                  </a:cubicBezTo>
                  <a:cubicBezTo>
                    <a:pt x="3592" y="1080"/>
                    <a:pt x="3601" y="1096"/>
                    <a:pt x="3617" y="1105"/>
                  </a:cubicBezTo>
                  <a:cubicBezTo>
                    <a:pt x="3620" y="1100"/>
                    <a:pt x="3622" y="1098"/>
                    <a:pt x="3623" y="1098"/>
                  </a:cubicBezTo>
                  <a:lnTo>
                    <a:pt x="3623" y="1098"/>
                  </a:lnTo>
                  <a:cubicBezTo>
                    <a:pt x="3626" y="1098"/>
                    <a:pt x="3626" y="1106"/>
                    <a:pt x="3621" y="1106"/>
                  </a:cubicBezTo>
                  <a:cubicBezTo>
                    <a:pt x="3620" y="1106"/>
                    <a:pt x="3619" y="1106"/>
                    <a:pt x="3617" y="1105"/>
                  </a:cubicBezTo>
                  <a:lnTo>
                    <a:pt x="3605" y="1121"/>
                  </a:lnTo>
                  <a:cubicBezTo>
                    <a:pt x="3605" y="1130"/>
                    <a:pt x="3606" y="1134"/>
                    <a:pt x="3609" y="1134"/>
                  </a:cubicBezTo>
                  <a:cubicBezTo>
                    <a:pt x="3614" y="1134"/>
                    <a:pt x="3622" y="1123"/>
                    <a:pt x="3630" y="1112"/>
                  </a:cubicBezTo>
                  <a:lnTo>
                    <a:pt x="3652" y="1127"/>
                  </a:lnTo>
                  <a:cubicBezTo>
                    <a:pt x="3658" y="1130"/>
                    <a:pt x="3664" y="1134"/>
                    <a:pt x="3669" y="1134"/>
                  </a:cubicBezTo>
                  <a:cubicBezTo>
                    <a:pt x="3674" y="1134"/>
                    <a:pt x="3677" y="1130"/>
                    <a:pt x="3677" y="1118"/>
                  </a:cubicBezTo>
                  <a:cubicBezTo>
                    <a:pt x="3685" y="1102"/>
                    <a:pt x="3695" y="1088"/>
                    <a:pt x="3705" y="1088"/>
                  </a:cubicBezTo>
                  <a:cubicBezTo>
                    <a:pt x="3707" y="1088"/>
                    <a:pt x="3709" y="1089"/>
                    <a:pt x="3711" y="1090"/>
                  </a:cubicBezTo>
                  <a:cubicBezTo>
                    <a:pt x="3714" y="1084"/>
                    <a:pt x="3716" y="1082"/>
                    <a:pt x="3717" y="1082"/>
                  </a:cubicBezTo>
                  <a:lnTo>
                    <a:pt x="3717" y="1082"/>
                  </a:lnTo>
                  <a:cubicBezTo>
                    <a:pt x="3719" y="1082"/>
                    <a:pt x="3718" y="1091"/>
                    <a:pt x="3714" y="1091"/>
                  </a:cubicBezTo>
                  <a:cubicBezTo>
                    <a:pt x="3713" y="1091"/>
                    <a:pt x="3712" y="1090"/>
                    <a:pt x="3711" y="1090"/>
                  </a:cubicBezTo>
                  <a:cubicBezTo>
                    <a:pt x="3699" y="1108"/>
                    <a:pt x="3686" y="1124"/>
                    <a:pt x="3699" y="1133"/>
                  </a:cubicBezTo>
                  <a:cubicBezTo>
                    <a:pt x="3711" y="1140"/>
                    <a:pt x="3699" y="1159"/>
                    <a:pt x="3699" y="1159"/>
                  </a:cubicBezTo>
                  <a:cubicBezTo>
                    <a:pt x="3670" y="1179"/>
                    <a:pt x="3706" y="1191"/>
                    <a:pt x="3732" y="1191"/>
                  </a:cubicBezTo>
                  <a:cubicBezTo>
                    <a:pt x="3737" y="1191"/>
                    <a:pt x="3742" y="1191"/>
                    <a:pt x="3746" y="1190"/>
                  </a:cubicBezTo>
                  <a:cubicBezTo>
                    <a:pt x="3763" y="1183"/>
                    <a:pt x="3775" y="1179"/>
                    <a:pt x="3783" y="1179"/>
                  </a:cubicBezTo>
                  <a:cubicBezTo>
                    <a:pt x="3797" y="1179"/>
                    <a:pt x="3796" y="1190"/>
                    <a:pt x="3780" y="1212"/>
                  </a:cubicBezTo>
                  <a:cubicBezTo>
                    <a:pt x="3772" y="1225"/>
                    <a:pt x="3773" y="1231"/>
                    <a:pt x="3780" y="1231"/>
                  </a:cubicBezTo>
                  <a:cubicBezTo>
                    <a:pt x="3792" y="1231"/>
                    <a:pt x="3821" y="1214"/>
                    <a:pt x="3852" y="1187"/>
                  </a:cubicBezTo>
                  <a:lnTo>
                    <a:pt x="3899" y="1143"/>
                  </a:lnTo>
                  <a:lnTo>
                    <a:pt x="3862" y="1196"/>
                  </a:lnTo>
                  <a:cubicBezTo>
                    <a:pt x="3836" y="1252"/>
                    <a:pt x="3829" y="1266"/>
                    <a:pt x="3850" y="1266"/>
                  </a:cubicBezTo>
                  <a:cubicBezTo>
                    <a:pt x="3858" y="1266"/>
                    <a:pt x="3869" y="1264"/>
                    <a:pt x="3884" y="1262"/>
                  </a:cubicBezTo>
                  <a:cubicBezTo>
                    <a:pt x="3921" y="1262"/>
                    <a:pt x="3921" y="1262"/>
                    <a:pt x="3909" y="1278"/>
                  </a:cubicBezTo>
                  <a:cubicBezTo>
                    <a:pt x="3896" y="1296"/>
                    <a:pt x="3905" y="1303"/>
                    <a:pt x="3940" y="1328"/>
                  </a:cubicBezTo>
                  <a:cubicBezTo>
                    <a:pt x="3963" y="1344"/>
                    <a:pt x="3975" y="1356"/>
                    <a:pt x="3985" y="1356"/>
                  </a:cubicBezTo>
                  <a:cubicBezTo>
                    <a:pt x="3990" y="1356"/>
                    <a:pt x="3994" y="1353"/>
                    <a:pt x="3999" y="1347"/>
                  </a:cubicBezTo>
                  <a:lnTo>
                    <a:pt x="4018" y="1365"/>
                  </a:lnTo>
                  <a:cubicBezTo>
                    <a:pt x="4012" y="1386"/>
                    <a:pt x="4018" y="1397"/>
                    <a:pt x="4027" y="1397"/>
                  </a:cubicBezTo>
                  <a:cubicBezTo>
                    <a:pt x="4036" y="1397"/>
                    <a:pt x="4048" y="1387"/>
                    <a:pt x="4056" y="1365"/>
                  </a:cubicBezTo>
                  <a:lnTo>
                    <a:pt x="4078" y="1384"/>
                  </a:lnTo>
                  <a:lnTo>
                    <a:pt x="4062" y="1400"/>
                  </a:lnTo>
                  <a:cubicBezTo>
                    <a:pt x="4050" y="1419"/>
                    <a:pt x="4072" y="1434"/>
                    <a:pt x="4159" y="1506"/>
                  </a:cubicBezTo>
                  <a:cubicBezTo>
                    <a:pt x="4222" y="1563"/>
                    <a:pt x="4247" y="1586"/>
                    <a:pt x="4265" y="1586"/>
                  </a:cubicBezTo>
                  <a:cubicBezTo>
                    <a:pt x="4274" y="1586"/>
                    <a:pt x="4281" y="1580"/>
                    <a:pt x="4291" y="1569"/>
                  </a:cubicBezTo>
                  <a:cubicBezTo>
                    <a:pt x="4305" y="1562"/>
                    <a:pt x="4316" y="1559"/>
                    <a:pt x="4322" y="1559"/>
                  </a:cubicBezTo>
                  <a:cubicBezTo>
                    <a:pt x="4334" y="1559"/>
                    <a:pt x="4331" y="1570"/>
                    <a:pt x="4313" y="1588"/>
                  </a:cubicBezTo>
                  <a:cubicBezTo>
                    <a:pt x="4301" y="1600"/>
                    <a:pt x="4296" y="1618"/>
                    <a:pt x="4302" y="1618"/>
                  </a:cubicBezTo>
                  <a:cubicBezTo>
                    <a:pt x="4304" y="1618"/>
                    <a:pt x="4306" y="1616"/>
                    <a:pt x="4310" y="1613"/>
                  </a:cubicBezTo>
                  <a:cubicBezTo>
                    <a:pt x="4322" y="1625"/>
                    <a:pt x="4329" y="1641"/>
                    <a:pt x="4325" y="1657"/>
                  </a:cubicBezTo>
                  <a:cubicBezTo>
                    <a:pt x="4327" y="1695"/>
                    <a:pt x="4338" y="1706"/>
                    <a:pt x="4349" y="1706"/>
                  </a:cubicBezTo>
                  <a:cubicBezTo>
                    <a:pt x="4355" y="1706"/>
                    <a:pt x="4362" y="1702"/>
                    <a:pt x="4366" y="1698"/>
                  </a:cubicBezTo>
                  <a:cubicBezTo>
                    <a:pt x="4373" y="1682"/>
                    <a:pt x="4377" y="1676"/>
                    <a:pt x="4379" y="1676"/>
                  </a:cubicBezTo>
                  <a:lnTo>
                    <a:pt x="4379" y="1676"/>
                  </a:lnTo>
                  <a:cubicBezTo>
                    <a:pt x="4383" y="1676"/>
                    <a:pt x="4381" y="1691"/>
                    <a:pt x="4379" y="1707"/>
                  </a:cubicBezTo>
                  <a:cubicBezTo>
                    <a:pt x="4374" y="1727"/>
                    <a:pt x="4371" y="1746"/>
                    <a:pt x="4376" y="1746"/>
                  </a:cubicBezTo>
                  <a:cubicBezTo>
                    <a:pt x="4377" y="1746"/>
                    <a:pt x="4379" y="1745"/>
                    <a:pt x="4382" y="1741"/>
                  </a:cubicBezTo>
                  <a:cubicBezTo>
                    <a:pt x="4383" y="1741"/>
                    <a:pt x="4385" y="1741"/>
                    <a:pt x="4387" y="1741"/>
                  </a:cubicBezTo>
                  <a:cubicBezTo>
                    <a:pt x="4415" y="1741"/>
                    <a:pt x="4477" y="1784"/>
                    <a:pt x="4451" y="1813"/>
                  </a:cubicBezTo>
                  <a:lnTo>
                    <a:pt x="4470" y="1832"/>
                  </a:lnTo>
                  <a:cubicBezTo>
                    <a:pt x="4473" y="1829"/>
                    <a:pt x="4477" y="1827"/>
                    <a:pt x="4481" y="1827"/>
                  </a:cubicBezTo>
                  <a:cubicBezTo>
                    <a:pt x="4494" y="1827"/>
                    <a:pt x="4509" y="1843"/>
                    <a:pt x="4526" y="1857"/>
                  </a:cubicBezTo>
                  <a:cubicBezTo>
                    <a:pt x="4545" y="1879"/>
                    <a:pt x="4554" y="1889"/>
                    <a:pt x="4539" y="1901"/>
                  </a:cubicBezTo>
                  <a:cubicBezTo>
                    <a:pt x="4513" y="1908"/>
                    <a:pt x="4523" y="1917"/>
                    <a:pt x="4557" y="1923"/>
                  </a:cubicBezTo>
                  <a:cubicBezTo>
                    <a:pt x="4560" y="1926"/>
                    <a:pt x="4564" y="1926"/>
                    <a:pt x="4569" y="1926"/>
                  </a:cubicBezTo>
                  <a:cubicBezTo>
                    <a:pt x="4580" y="1926"/>
                    <a:pt x="4594" y="1923"/>
                    <a:pt x="4605" y="1923"/>
                  </a:cubicBezTo>
                  <a:cubicBezTo>
                    <a:pt x="4610" y="1923"/>
                    <a:pt x="4614" y="1924"/>
                    <a:pt x="4617" y="1926"/>
                  </a:cubicBezTo>
                  <a:cubicBezTo>
                    <a:pt x="4626" y="1919"/>
                    <a:pt x="4639" y="1915"/>
                    <a:pt x="4649" y="1915"/>
                  </a:cubicBezTo>
                  <a:cubicBezTo>
                    <a:pt x="4656" y="1915"/>
                    <a:pt x="4661" y="1916"/>
                    <a:pt x="4664" y="1920"/>
                  </a:cubicBezTo>
                  <a:lnTo>
                    <a:pt x="4648" y="1936"/>
                  </a:lnTo>
                  <a:lnTo>
                    <a:pt x="4617" y="1964"/>
                  </a:lnTo>
                  <a:cubicBezTo>
                    <a:pt x="4623" y="1970"/>
                    <a:pt x="4629" y="1976"/>
                    <a:pt x="4637" y="1976"/>
                  </a:cubicBezTo>
                  <a:cubicBezTo>
                    <a:pt x="4641" y="1976"/>
                    <a:pt x="4646" y="1975"/>
                    <a:pt x="4651" y="1970"/>
                  </a:cubicBezTo>
                  <a:lnTo>
                    <a:pt x="4651" y="1970"/>
                  </a:lnTo>
                  <a:cubicBezTo>
                    <a:pt x="4645" y="1995"/>
                    <a:pt x="4654" y="2005"/>
                    <a:pt x="4673" y="2027"/>
                  </a:cubicBezTo>
                  <a:cubicBezTo>
                    <a:pt x="4691" y="2047"/>
                    <a:pt x="4708" y="2068"/>
                    <a:pt x="4731" y="2068"/>
                  </a:cubicBezTo>
                  <a:cubicBezTo>
                    <a:pt x="4733" y="2068"/>
                    <a:pt x="4734" y="2068"/>
                    <a:pt x="4736" y="2067"/>
                  </a:cubicBezTo>
                  <a:lnTo>
                    <a:pt x="4736" y="2067"/>
                  </a:lnTo>
                  <a:cubicBezTo>
                    <a:pt x="4716" y="2099"/>
                    <a:pt x="4756" y="2157"/>
                    <a:pt x="4794" y="2157"/>
                  </a:cubicBezTo>
                  <a:cubicBezTo>
                    <a:pt x="4798" y="2157"/>
                    <a:pt x="4801" y="2156"/>
                    <a:pt x="4805" y="2155"/>
                  </a:cubicBezTo>
                  <a:cubicBezTo>
                    <a:pt x="4810" y="2151"/>
                    <a:pt x="4814" y="2150"/>
                    <a:pt x="4817" y="2150"/>
                  </a:cubicBezTo>
                  <a:cubicBezTo>
                    <a:pt x="4825" y="2150"/>
                    <a:pt x="4828" y="2159"/>
                    <a:pt x="4824" y="2177"/>
                  </a:cubicBezTo>
                  <a:cubicBezTo>
                    <a:pt x="4817" y="2196"/>
                    <a:pt x="4815" y="2200"/>
                    <a:pt x="4825" y="2200"/>
                  </a:cubicBezTo>
                  <a:cubicBezTo>
                    <a:pt x="4828" y="2200"/>
                    <a:pt x="4833" y="2200"/>
                    <a:pt x="4839" y="2199"/>
                  </a:cubicBezTo>
                  <a:cubicBezTo>
                    <a:pt x="4864" y="2199"/>
                    <a:pt x="4858" y="2221"/>
                    <a:pt x="4849" y="2246"/>
                  </a:cubicBezTo>
                  <a:cubicBezTo>
                    <a:pt x="4824" y="2284"/>
                    <a:pt x="4833" y="2293"/>
                    <a:pt x="4858" y="2293"/>
                  </a:cubicBezTo>
                  <a:cubicBezTo>
                    <a:pt x="4883" y="2299"/>
                    <a:pt x="4902" y="2315"/>
                    <a:pt x="4918" y="2337"/>
                  </a:cubicBezTo>
                  <a:cubicBezTo>
                    <a:pt x="4935" y="2342"/>
                    <a:pt x="4946" y="2348"/>
                    <a:pt x="4954" y="2348"/>
                  </a:cubicBezTo>
                  <a:cubicBezTo>
                    <a:pt x="4960" y="2348"/>
                    <a:pt x="4964" y="2345"/>
                    <a:pt x="4968" y="2334"/>
                  </a:cubicBezTo>
                  <a:cubicBezTo>
                    <a:pt x="4980" y="2327"/>
                    <a:pt x="4993" y="2321"/>
                    <a:pt x="5009" y="2321"/>
                  </a:cubicBezTo>
                  <a:cubicBezTo>
                    <a:pt x="5033" y="2330"/>
                    <a:pt x="5031" y="2339"/>
                    <a:pt x="5025" y="2339"/>
                  </a:cubicBezTo>
                  <a:cubicBezTo>
                    <a:pt x="5023" y="2339"/>
                    <a:pt x="5020" y="2337"/>
                    <a:pt x="5018" y="2334"/>
                  </a:cubicBezTo>
                  <a:cubicBezTo>
                    <a:pt x="5009" y="2330"/>
                    <a:pt x="5003" y="2329"/>
                    <a:pt x="4999" y="2329"/>
                  </a:cubicBezTo>
                  <a:cubicBezTo>
                    <a:pt x="4987" y="2329"/>
                    <a:pt x="4990" y="2340"/>
                    <a:pt x="4984" y="2359"/>
                  </a:cubicBezTo>
                  <a:cubicBezTo>
                    <a:pt x="4977" y="2378"/>
                    <a:pt x="4984" y="2400"/>
                    <a:pt x="4996" y="2415"/>
                  </a:cubicBezTo>
                  <a:lnTo>
                    <a:pt x="5027" y="2462"/>
                  </a:lnTo>
                  <a:cubicBezTo>
                    <a:pt x="5032" y="2498"/>
                    <a:pt x="5039" y="2514"/>
                    <a:pt x="5049" y="2514"/>
                  </a:cubicBezTo>
                  <a:cubicBezTo>
                    <a:pt x="5052" y="2514"/>
                    <a:pt x="5055" y="2512"/>
                    <a:pt x="5059" y="2509"/>
                  </a:cubicBezTo>
                  <a:cubicBezTo>
                    <a:pt x="5078" y="2497"/>
                    <a:pt x="5087" y="2491"/>
                    <a:pt x="5088" y="2491"/>
                  </a:cubicBezTo>
                  <a:lnTo>
                    <a:pt x="5088" y="2491"/>
                  </a:lnTo>
                  <a:cubicBezTo>
                    <a:pt x="5088" y="2491"/>
                    <a:pt x="5084" y="2494"/>
                    <a:pt x="5078" y="2500"/>
                  </a:cubicBezTo>
                  <a:cubicBezTo>
                    <a:pt x="5053" y="2530"/>
                    <a:pt x="5126" y="2657"/>
                    <a:pt x="5167" y="2657"/>
                  </a:cubicBezTo>
                  <a:cubicBezTo>
                    <a:pt x="5169" y="2657"/>
                    <a:pt x="5170" y="2657"/>
                    <a:pt x="5172" y="2656"/>
                  </a:cubicBezTo>
                  <a:lnTo>
                    <a:pt x="5172" y="2656"/>
                  </a:lnTo>
                  <a:lnTo>
                    <a:pt x="5156" y="2666"/>
                  </a:lnTo>
                  <a:cubicBezTo>
                    <a:pt x="5137" y="2678"/>
                    <a:pt x="5143" y="2691"/>
                    <a:pt x="5159" y="2713"/>
                  </a:cubicBezTo>
                  <a:cubicBezTo>
                    <a:pt x="5187" y="2741"/>
                    <a:pt x="5212" y="2769"/>
                    <a:pt x="5234" y="2801"/>
                  </a:cubicBezTo>
                  <a:cubicBezTo>
                    <a:pt x="5256" y="2845"/>
                    <a:pt x="5276" y="2877"/>
                    <a:pt x="5294" y="2877"/>
                  </a:cubicBezTo>
                  <a:cubicBezTo>
                    <a:pt x="5296" y="2877"/>
                    <a:pt x="5298" y="2877"/>
                    <a:pt x="5300" y="2876"/>
                  </a:cubicBezTo>
                  <a:lnTo>
                    <a:pt x="5300" y="2876"/>
                  </a:lnTo>
                  <a:cubicBezTo>
                    <a:pt x="5306" y="2888"/>
                    <a:pt x="5306" y="2888"/>
                    <a:pt x="5287" y="2898"/>
                  </a:cubicBezTo>
                  <a:cubicBezTo>
                    <a:pt x="5262" y="2898"/>
                    <a:pt x="5269" y="2907"/>
                    <a:pt x="5275" y="2920"/>
                  </a:cubicBezTo>
                  <a:cubicBezTo>
                    <a:pt x="5278" y="2924"/>
                    <a:pt x="5282" y="2926"/>
                    <a:pt x="5287" y="2926"/>
                  </a:cubicBezTo>
                  <a:cubicBezTo>
                    <a:pt x="5296" y="2926"/>
                    <a:pt x="5307" y="2920"/>
                    <a:pt x="5319" y="2913"/>
                  </a:cubicBezTo>
                  <a:cubicBezTo>
                    <a:pt x="5323" y="2911"/>
                    <a:pt x="5327" y="2910"/>
                    <a:pt x="5330" y="2910"/>
                  </a:cubicBezTo>
                  <a:cubicBezTo>
                    <a:pt x="5340" y="2910"/>
                    <a:pt x="5343" y="2922"/>
                    <a:pt x="5341" y="2951"/>
                  </a:cubicBezTo>
                  <a:cubicBezTo>
                    <a:pt x="5338" y="2989"/>
                    <a:pt x="5360" y="3026"/>
                    <a:pt x="5394" y="3048"/>
                  </a:cubicBezTo>
                  <a:cubicBezTo>
                    <a:pt x="5400" y="3061"/>
                    <a:pt x="5407" y="3073"/>
                    <a:pt x="5388" y="3083"/>
                  </a:cubicBezTo>
                  <a:cubicBezTo>
                    <a:pt x="5378" y="3105"/>
                    <a:pt x="5372" y="3139"/>
                    <a:pt x="5422" y="3145"/>
                  </a:cubicBezTo>
                  <a:cubicBezTo>
                    <a:pt x="5429" y="3155"/>
                    <a:pt x="5429" y="3155"/>
                    <a:pt x="5413" y="3167"/>
                  </a:cubicBezTo>
                  <a:cubicBezTo>
                    <a:pt x="5403" y="3185"/>
                    <a:pt x="5389" y="3194"/>
                    <a:pt x="5406" y="3194"/>
                  </a:cubicBezTo>
                  <a:cubicBezTo>
                    <a:pt x="5410" y="3194"/>
                    <a:pt x="5416" y="3194"/>
                    <a:pt x="5425" y="3192"/>
                  </a:cubicBezTo>
                  <a:cubicBezTo>
                    <a:pt x="5457" y="3208"/>
                    <a:pt x="5476" y="3243"/>
                    <a:pt x="5472" y="3277"/>
                  </a:cubicBezTo>
                  <a:cubicBezTo>
                    <a:pt x="5477" y="3286"/>
                    <a:pt x="5482" y="3296"/>
                    <a:pt x="5492" y="3296"/>
                  </a:cubicBezTo>
                  <a:cubicBezTo>
                    <a:pt x="5495" y="3296"/>
                    <a:pt x="5499" y="3295"/>
                    <a:pt x="5504" y="3293"/>
                  </a:cubicBezTo>
                  <a:lnTo>
                    <a:pt x="5523" y="3280"/>
                  </a:lnTo>
                  <a:lnTo>
                    <a:pt x="5523" y="3280"/>
                  </a:lnTo>
                  <a:cubicBezTo>
                    <a:pt x="5502" y="3303"/>
                    <a:pt x="5495" y="3311"/>
                    <a:pt x="5505" y="3311"/>
                  </a:cubicBezTo>
                  <a:cubicBezTo>
                    <a:pt x="5510" y="3311"/>
                    <a:pt x="5520" y="3308"/>
                    <a:pt x="5535" y="3305"/>
                  </a:cubicBezTo>
                  <a:cubicBezTo>
                    <a:pt x="5540" y="3303"/>
                    <a:pt x="5544" y="3302"/>
                    <a:pt x="5547" y="3302"/>
                  </a:cubicBezTo>
                  <a:cubicBezTo>
                    <a:pt x="5555" y="3302"/>
                    <a:pt x="5555" y="3311"/>
                    <a:pt x="5541" y="3318"/>
                  </a:cubicBezTo>
                  <a:cubicBezTo>
                    <a:pt x="5535" y="3327"/>
                    <a:pt x="5535" y="3340"/>
                    <a:pt x="5538" y="3352"/>
                  </a:cubicBezTo>
                  <a:cubicBezTo>
                    <a:pt x="5573" y="3393"/>
                    <a:pt x="5604" y="3434"/>
                    <a:pt x="5629" y="3478"/>
                  </a:cubicBezTo>
                  <a:cubicBezTo>
                    <a:pt x="5680" y="3565"/>
                    <a:pt x="5700" y="3604"/>
                    <a:pt x="5717" y="3604"/>
                  </a:cubicBezTo>
                  <a:cubicBezTo>
                    <a:pt x="5719" y="3604"/>
                    <a:pt x="5721" y="3604"/>
                    <a:pt x="5723" y="3603"/>
                  </a:cubicBezTo>
                  <a:cubicBezTo>
                    <a:pt x="5748" y="3603"/>
                    <a:pt x="5748" y="3603"/>
                    <a:pt x="5736" y="3628"/>
                  </a:cubicBezTo>
                  <a:cubicBezTo>
                    <a:pt x="5726" y="3641"/>
                    <a:pt x="5729" y="3659"/>
                    <a:pt x="5739" y="3675"/>
                  </a:cubicBezTo>
                  <a:cubicBezTo>
                    <a:pt x="5745" y="3688"/>
                    <a:pt x="5751" y="3697"/>
                    <a:pt x="5732" y="3709"/>
                  </a:cubicBezTo>
                  <a:cubicBezTo>
                    <a:pt x="5758" y="3709"/>
                    <a:pt x="5758" y="3709"/>
                    <a:pt x="5764" y="3722"/>
                  </a:cubicBezTo>
                  <a:cubicBezTo>
                    <a:pt x="5748" y="3735"/>
                    <a:pt x="5754" y="3744"/>
                    <a:pt x="5779" y="3747"/>
                  </a:cubicBezTo>
                  <a:cubicBezTo>
                    <a:pt x="5796" y="3745"/>
                    <a:pt x="5806" y="3743"/>
                    <a:pt x="5810" y="3743"/>
                  </a:cubicBezTo>
                  <a:cubicBezTo>
                    <a:pt x="5818" y="3743"/>
                    <a:pt x="5810" y="3748"/>
                    <a:pt x="5786" y="3760"/>
                  </a:cubicBezTo>
                  <a:cubicBezTo>
                    <a:pt x="5770" y="3767"/>
                    <a:pt x="5770" y="3800"/>
                    <a:pt x="5775" y="3800"/>
                  </a:cubicBezTo>
                  <a:cubicBezTo>
                    <a:pt x="5776" y="3800"/>
                    <a:pt x="5778" y="3798"/>
                    <a:pt x="5779" y="3794"/>
                  </a:cubicBezTo>
                  <a:cubicBezTo>
                    <a:pt x="5782" y="3793"/>
                    <a:pt x="5785" y="3792"/>
                    <a:pt x="5788" y="3792"/>
                  </a:cubicBezTo>
                  <a:cubicBezTo>
                    <a:pt x="5803" y="3792"/>
                    <a:pt x="5818" y="3810"/>
                    <a:pt x="5839" y="3810"/>
                  </a:cubicBezTo>
                  <a:cubicBezTo>
                    <a:pt x="5845" y="3822"/>
                    <a:pt x="5852" y="3835"/>
                    <a:pt x="5833" y="3844"/>
                  </a:cubicBezTo>
                  <a:cubicBezTo>
                    <a:pt x="5820" y="3869"/>
                    <a:pt x="5874" y="3919"/>
                    <a:pt x="5899" y="3923"/>
                  </a:cubicBezTo>
                  <a:cubicBezTo>
                    <a:pt x="5904" y="3919"/>
                    <a:pt x="5909" y="3917"/>
                    <a:pt x="5912" y="3917"/>
                  </a:cubicBezTo>
                  <a:cubicBezTo>
                    <a:pt x="5919" y="3917"/>
                    <a:pt x="5918" y="3926"/>
                    <a:pt x="5905" y="3935"/>
                  </a:cubicBezTo>
                  <a:cubicBezTo>
                    <a:pt x="5886" y="3944"/>
                    <a:pt x="5892" y="3957"/>
                    <a:pt x="5902" y="3970"/>
                  </a:cubicBezTo>
                  <a:cubicBezTo>
                    <a:pt x="5927" y="3970"/>
                    <a:pt x="5908" y="3982"/>
                    <a:pt x="5889" y="3991"/>
                  </a:cubicBezTo>
                  <a:cubicBezTo>
                    <a:pt x="5887" y="3991"/>
                    <a:pt x="5884" y="3991"/>
                    <a:pt x="5883" y="3991"/>
                  </a:cubicBezTo>
                  <a:cubicBezTo>
                    <a:pt x="5865" y="3991"/>
                    <a:pt x="5872" y="4003"/>
                    <a:pt x="5883" y="4026"/>
                  </a:cubicBezTo>
                  <a:cubicBezTo>
                    <a:pt x="5908" y="4029"/>
                    <a:pt x="5936" y="4076"/>
                    <a:pt x="5955" y="4114"/>
                  </a:cubicBezTo>
                  <a:cubicBezTo>
                    <a:pt x="5973" y="4155"/>
                    <a:pt x="6013" y="4183"/>
                    <a:pt x="6058" y="4183"/>
                  </a:cubicBezTo>
                  <a:cubicBezTo>
                    <a:pt x="6060" y="4183"/>
                    <a:pt x="6062" y="4183"/>
                    <a:pt x="6065" y="4183"/>
                  </a:cubicBezTo>
                  <a:lnTo>
                    <a:pt x="6109" y="4173"/>
                  </a:lnTo>
                  <a:lnTo>
                    <a:pt x="6071" y="4192"/>
                  </a:lnTo>
                  <a:cubicBezTo>
                    <a:pt x="6055" y="4205"/>
                    <a:pt x="6040" y="4220"/>
                    <a:pt x="6024" y="4236"/>
                  </a:cubicBezTo>
                  <a:cubicBezTo>
                    <a:pt x="6026" y="4240"/>
                    <a:pt x="6030" y="4242"/>
                    <a:pt x="6034" y="4242"/>
                  </a:cubicBezTo>
                  <a:cubicBezTo>
                    <a:pt x="6043" y="4242"/>
                    <a:pt x="6055" y="4236"/>
                    <a:pt x="6068" y="4230"/>
                  </a:cubicBezTo>
                  <a:cubicBezTo>
                    <a:pt x="6073" y="4226"/>
                    <a:pt x="6077" y="4225"/>
                    <a:pt x="6080" y="4225"/>
                  </a:cubicBezTo>
                  <a:cubicBezTo>
                    <a:pt x="6089" y="4225"/>
                    <a:pt x="6091" y="4238"/>
                    <a:pt x="6087" y="4264"/>
                  </a:cubicBezTo>
                  <a:cubicBezTo>
                    <a:pt x="6083" y="4299"/>
                    <a:pt x="6090" y="4311"/>
                    <a:pt x="6115" y="4314"/>
                  </a:cubicBezTo>
                  <a:cubicBezTo>
                    <a:pt x="6124" y="4327"/>
                    <a:pt x="6124" y="4346"/>
                    <a:pt x="6115" y="4361"/>
                  </a:cubicBezTo>
                  <a:cubicBezTo>
                    <a:pt x="6120" y="4368"/>
                    <a:pt x="6122" y="4371"/>
                    <a:pt x="6126" y="4371"/>
                  </a:cubicBezTo>
                  <a:cubicBezTo>
                    <a:pt x="6129" y="4371"/>
                    <a:pt x="6133" y="4369"/>
                    <a:pt x="6140" y="4364"/>
                  </a:cubicBezTo>
                  <a:cubicBezTo>
                    <a:pt x="6145" y="4361"/>
                    <a:pt x="6149" y="4359"/>
                    <a:pt x="6152" y="4359"/>
                  </a:cubicBezTo>
                  <a:cubicBezTo>
                    <a:pt x="6161" y="4359"/>
                    <a:pt x="6162" y="4370"/>
                    <a:pt x="6156" y="4386"/>
                  </a:cubicBezTo>
                  <a:cubicBezTo>
                    <a:pt x="6128" y="4416"/>
                    <a:pt x="6141" y="4448"/>
                    <a:pt x="6157" y="4448"/>
                  </a:cubicBezTo>
                  <a:cubicBezTo>
                    <a:pt x="6160" y="4448"/>
                    <a:pt x="6162" y="4448"/>
                    <a:pt x="6165" y="4446"/>
                  </a:cubicBezTo>
                  <a:cubicBezTo>
                    <a:pt x="6169" y="4444"/>
                    <a:pt x="6172" y="4443"/>
                    <a:pt x="6175" y="4443"/>
                  </a:cubicBezTo>
                  <a:cubicBezTo>
                    <a:pt x="6185" y="4443"/>
                    <a:pt x="6192" y="4452"/>
                    <a:pt x="6196" y="4462"/>
                  </a:cubicBezTo>
                  <a:cubicBezTo>
                    <a:pt x="6203" y="4477"/>
                    <a:pt x="6218" y="4487"/>
                    <a:pt x="6234" y="4487"/>
                  </a:cubicBezTo>
                  <a:lnTo>
                    <a:pt x="6246" y="4512"/>
                  </a:lnTo>
                  <a:cubicBezTo>
                    <a:pt x="6250" y="4518"/>
                    <a:pt x="6245" y="4521"/>
                    <a:pt x="6239" y="4521"/>
                  </a:cubicBezTo>
                  <a:cubicBezTo>
                    <a:pt x="6232" y="4521"/>
                    <a:pt x="6224" y="4518"/>
                    <a:pt x="6221" y="4512"/>
                  </a:cubicBezTo>
                  <a:lnTo>
                    <a:pt x="6212" y="4534"/>
                  </a:lnTo>
                  <a:cubicBezTo>
                    <a:pt x="6224" y="4559"/>
                    <a:pt x="6231" y="4571"/>
                    <a:pt x="6256" y="4571"/>
                  </a:cubicBezTo>
                  <a:cubicBezTo>
                    <a:pt x="6272" y="4569"/>
                    <a:pt x="6282" y="4567"/>
                    <a:pt x="6287" y="4567"/>
                  </a:cubicBezTo>
                  <a:cubicBezTo>
                    <a:pt x="6295" y="4567"/>
                    <a:pt x="6286" y="4572"/>
                    <a:pt x="6262" y="4584"/>
                  </a:cubicBezTo>
                  <a:cubicBezTo>
                    <a:pt x="6243" y="4593"/>
                    <a:pt x="6234" y="4618"/>
                    <a:pt x="6259" y="4618"/>
                  </a:cubicBezTo>
                  <a:cubicBezTo>
                    <a:pt x="6264" y="4617"/>
                    <a:pt x="6269" y="4617"/>
                    <a:pt x="6273" y="4617"/>
                  </a:cubicBezTo>
                  <a:cubicBezTo>
                    <a:pt x="6300" y="4617"/>
                    <a:pt x="6288" y="4635"/>
                    <a:pt x="6271" y="4643"/>
                  </a:cubicBezTo>
                  <a:cubicBezTo>
                    <a:pt x="6228" y="4653"/>
                    <a:pt x="6228" y="4653"/>
                    <a:pt x="6293" y="4681"/>
                  </a:cubicBezTo>
                  <a:cubicBezTo>
                    <a:pt x="6306" y="4706"/>
                    <a:pt x="6350" y="4744"/>
                    <a:pt x="6372" y="4781"/>
                  </a:cubicBezTo>
                  <a:cubicBezTo>
                    <a:pt x="6397" y="4828"/>
                    <a:pt x="6413" y="4853"/>
                    <a:pt x="6400" y="4875"/>
                  </a:cubicBezTo>
                  <a:cubicBezTo>
                    <a:pt x="6393" y="4879"/>
                    <a:pt x="6387" y="4883"/>
                    <a:pt x="6383" y="4887"/>
                  </a:cubicBezTo>
                  <a:lnTo>
                    <a:pt x="6383" y="4887"/>
                  </a:lnTo>
                  <a:cubicBezTo>
                    <a:pt x="6395" y="4880"/>
                    <a:pt x="6403" y="4877"/>
                    <a:pt x="6410" y="4877"/>
                  </a:cubicBezTo>
                  <a:cubicBezTo>
                    <a:pt x="6424" y="4877"/>
                    <a:pt x="6431" y="4891"/>
                    <a:pt x="6444" y="4916"/>
                  </a:cubicBezTo>
                  <a:cubicBezTo>
                    <a:pt x="6444" y="4950"/>
                    <a:pt x="6469" y="4979"/>
                    <a:pt x="6503" y="4979"/>
                  </a:cubicBezTo>
                  <a:lnTo>
                    <a:pt x="6491" y="4954"/>
                  </a:lnTo>
                  <a:cubicBezTo>
                    <a:pt x="6503" y="4948"/>
                    <a:pt x="6511" y="4945"/>
                    <a:pt x="6518" y="4945"/>
                  </a:cubicBezTo>
                  <a:cubicBezTo>
                    <a:pt x="6531" y="4945"/>
                    <a:pt x="6533" y="4958"/>
                    <a:pt x="6528" y="4982"/>
                  </a:cubicBezTo>
                  <a:cubicBezTo>
                    <a:pt x="6535" y="4994"/>
                    <a:pt x="6519" y="5004"/>
                    <a:pt x="6500" y="5013"/>
                  </a:cubicBezTo>
                  <a:cubicBezTo>
                    <a:pt x="6481" y="5023"/>
                    <a:pt x="6469" y="5048"/>
                    <a:pt x="6475" y="5060"/>
                  </a:cubicBezTo>
                  <a:cubicBezTo>
                    <a:pt x="6481" y="5066"/>
                    <a:pt x="6485" y="5072"/>
                    <a:pt x="6490" y="5072"/>
                  </a:cubicBezTo>
                  <a:cubicBezTo>
                    <a:pt x="6493" y="5072"/>
                    <a:pt x="6496" y="5069"/>
                    <a:pt x="6500" y="5060"/>
                  </a:cubicBezTo>
                  <a:cubicBezTo>
                    <a:pt x="6509" y="5056"/>
                    <a:pt x="6514" y="5053"/>
                    <a:pt x="6517" y="5053"/>
                  </a:cubicBezTo>
                  <a:cubicBezTo>
                    <a:pt x="6520" y="5053"/>
                    <a:pt x="6522" y="5057"/>
                    <a:pt x="6525" y="5063"/>
                  </a:cubicBezTo>
                  <a:cubicBezTo>
                    <a:pt x="6532" y="5079"/>
                    <a:pt x="6547" y="5088"/>
                    <a:pt x="6566" y="5088"/>
                  </a:cubicBezTo>
                  <a:cubicBezTo>
                    <a:pt x="6570" y="5086"/>
                    <a:pt x="6573" y="5085"/>
                    <a:pt x="6576" y="5085"/>
                  </a:cubicBezTo>
                  <a:cubicBezTo>
                    <a:pt x="6586" y="5085"/>
                    <a:pt x="6593" y="5095"/>
                    <a:pt x="6597" y="5104"/>
                  </a:cubicBezTo>
                  <a:cubicBezTo>
                    <a:pt x="6591" y="5120"/>
                    <a:pt x="6591" y="5135"/>
                    <a:pt x="6597" y="5151"/>
                  </a:cubicBezTo>
                  <a:lnTo>
                    <a:pt x="6582" y="5160"/>
                  </a:lnTo>
                  <a:cubicBezTo>
                    <a:pt x="6569" y="5170"/>
                    <a:pt x="6557" y="5179"/>
                    <a:pt x="6550" y="5195"/>
                  </a:cubicBezTo>
                  <a:cubicBezTo>
                    <a:pt x="6552" y="5199"/>
                    <a:pt x="6556" y="5200"/>
                    <a:pt x="6560" y="5200"/>
                  </a:cubicBezTo>
                  <a:cubicBezTo>
                    <a:pt x="6567" y="5200"/>
                    <a:pt x="6575" y="5195"/>
                    <a:pt x="6575" y="5195"/>
                  </a:cubicBezTo>
                  <a:cubicBezTo>
                    <a:pt x="6576" y="5195"/>
                    <a:pt x="6576" y="5195"/>
                    <a:pt x="6576" y="5195"/>
                  </a:cubicBezTo>
                  <a:cubicBezTo>
                    <a:pt x="6599" y="5195"/>
                    <a:pt x="6758" y="5481"/>
                    <a:pt x="6776" y="5518"/>
                  </a:cubicBezTo>
                  <a:cubicBezTo>
                    <a:pt x="6774" y="5544"/>
                    <a:pt x="6784" y="5573"/>
                    <a:pt x="6795" y="5573"/>
                  </a:cubicBezTo>
                  <a:cubicBezTo>
                    <a:pt x="6798" y="5573"/>
                    <a:pt x="6801" y="5570"/>
                    <a:pt x="6804" y="5565"/>
                  </a:cubicBezTo>
                  <a:cubicBezTo>
                    <a:pt x="6806" y="5564"/>
                    <a:pt x="6807" y="5564"/>
                    <a:pt x="6808" y="5564"/>
                  </a:cubicBezTo>
                  <a:cubicBezTo>
                    <a:pt x="6827" y="5564"/>
                    <a:pt x="6857" y="5623"/>
                    <a:pt x="6895" y="5690"/>
                  </a:cubicBezTo>
                  <a:cubicBezTo>
                    <a:pt x="6939" y="5772"/>
                    <a:pt x="6972" y="5829"/>
                    <a:pt x="6991" y="5829"/>
                  </a:cubicBezTo>
                  <a:cubicBezTo>
                    <a:pt x="6993" y="5829"/>
                    <a:pt x="6994" y="5829"/>
                    <a:pt x="6995" y="5828"/>
                  </a:cubicBezTo>
                  <a:lnTo>
                    <a:pt x="7014" y="5866"/>
                  </a:lnTo>
                  <a:cubicBezTo>
                    <a:pt x="7030" y="5891"/>
                    <a:pt x="7061" y="5903"/>
                    <a:pt x="7067" y="5916"/>
                  </a:cubicBezTo>
                  <a:cubicBezTo>
                    <a:pt x="7090" y="5918"/>
                    <a:pt x="7097" y="5929"/>
                    <a:pt x="7081" y="5929"/>
                  </a:cubicBezTo>
                  <a:cubicBezTo>
                    <a:pt x="7079" y="5929"/>
                    <a:pt x="7077" y="5929"/>
                    <a:pt x="7074" y="5928"/>
                  </a:cubicBezTo>
                  <a:cubicBezTo>
                    <a:pt x="7055" y="5938"/>
                    <a:pt x="7036" y="5950"/>
                    <a:pt x="7046" y="5960"/>
                  </a:cubicBezTo>
                  <a:cubicBezTo>
                    <a:pt x="7052" y="5971"/>
                    <a:pt x="7059" y="5976"/>
                    <a:pt x="7067" y="5976"/>
                  </a:cubicBezTo>
                  <a:cubicBezTo>
                    <a:pt x="7076" y="5976"/>
                    <a:pt x="7086" y="5971"/>
                    <a:pt x="7096" y="5966"/>
                  </a:cubicBezTo>
                  <a:cubicBezTo>
                    <a:pt x="7101" y="5963"/>
                    <a:pt x="7105" y="5962"/>
                    <a:pt x="7109" y="5962"/>
                  </a:cubicBezTo>
                  <a:cubicBezTo>
                    <a:pt x="7117" y="5962"/>
                    <a:pt x="7121" y="5966"/>
                    <a:pt x="7121" y="5966"/>
                  </a:cubicBezTo>
                  <a:cubicBezTo>
                    <a:pt x="7127" y="5978"/>
                    <a:pt x="7127" y="5978"/>
                    <a:pt x="7108" y="5991"/>
                  </a:cubicBezTo>
                  <a:lnTo>
                    <a:pt x="7071" y="6010"/>
                  </a:lnTo>
                  <a:lnTo>
                    <a:pt x="7077" y="6022"/>
                  </a:lnTo>
                  <a:cubicBezTo>
                    <a:pt x="7082" y="6020"/>
                    <a:pt x="7086" y="6019"/>
                    <a:pt x="7090" y="6019"/>
                  </a:cubicBezTo>
                  <a:cubicBezTo>
                    <a:pt x="7099" y="6019"/>
                    <a:pt x="7102" y="6025"/>
                    <a:pt x="7102" y="6025"/>
                  </a:cubicBezTo>
                  <a:cubicBezTo>
                    <a:pt x="7111" y="6038"/>
                    <a:pt x="7111" y="6038"/>
                    <a:pt x="7074" y="6057"/>
                  </a:cubicBezTo>
                  <a:cubicBezTo>
                    <a:pt x="7045" y="6074"/>
                    <a:pt x="7042" y="6085"/>
                    <a:pt x="7062" y="6085"/>
                  </a:cubicBezTo>
                  <a:cubicBezTo>
                    <a:pt x="7068" y="6085"/>
                    <a:pt x="7076" y="6084"/>
                    <a:pt x="7086" y="6082"/>
                  </a:cubicBezTo>
                  <a:lnTo>
                    <a:pt x="7118" y="6097"/>
                  </a:lnTo>
                  <a:cubicBezTo>
                    <a:pt x="7089" y="6129"/>
                    <a:pt x="7140" y="6132"/>
                    <a:pt x="7165" y="6135"/>
                  </a:cubicBezTo>
                  <a:cubicBezTo>
                    <a:pt x="7139" y="6161"/>
                    <a:pt x="7139" y="6174"/>
                    <a:pt x="7165" y="6174"/>
                  </a:cubicBezTo>
                  <a:cubicBezTo>
                    <a:pt x="7170" y="6174"/>
                    <a:pt x="7176" y="6174"/>
                    <a:pt x="7183" y="6173"/>
                  </a:cubicBezTo>
                  <a:cubicBezTo>
                    <a:pt x="7188" y="6169"/>
                    <a:pt x="7193" y="6168"/>
                    <a:pt x="7196" y="6168"/>
                  </a:cubicBezTo>
                  <a:cubicBezTo>
                    <a:pt x="7204" y="6168"/>
                    <a:pt x="7206" y="6179"/>
                    <a:pt x="7199" y="6198"/>
                  </a:cubicBezTo>
                  <a:cubicBezTo>
                    <a:pt x="7187" y="6220"/>
                    <a:pt x="7193" y="6232"/>
                    <a:pt x="7205" y="6254"/>
                  </a:cubicBezTo>
                  <a:cubicBezTo>
                    <a:pt x="7230" y="6257"/>
                    <a:pt x="7277" y="6345"/>
                    <a:pt x="7334" y="6442"/>
                  </a:cubicBezTo>
                  <a:cubicBezTo>
                    <a:pt x="7389" y="6544"/>
                    <a:pt x="7428" y="6616"/>
                    <a:pt x="7448" y="6616"/>
                  </a:cubicBezTo>
                  <a:cubicBezTo>
                    <a:pt x="7450" y="6616"/>
                    <a:pt x="7452" y="6615"/>
                    <a:pt x="7453" y="6614"/>
                  </a:cubicBezTo>
                  <a:lnTo>
                    <a:pt x="7453" y="6614"/>
                  </a:lnTo>
                  <a:cubicBezTo>
                    <a:pt x="7459" y="6627"/>
                    <a:pt x="7459" y="6627"/>
                    <a:pt x="7447" y="6649"/>
                  </a:cubicBezTo>
                  <a:cubicBezTo>
                    <a:pt x="7435" y="6658"/>
                    <a:pt x="7436" y="6668"/>
                    <a:pt x="7454" y="6668"/>
                  </a:cubicBezTo>
                  <a:cubicBezTo>
                    <a:pt x="7460" y="6668"/>
                    <a:pt x="7468" y="6667"/>
                    <a:pt x="7478" y="6665"/>
                  </a:cubicBezTo>
                  <a:cubicBezTo>
                    <a:pt x="7481" y="6665"/>
                    <a:pt x="7484" y="6665"/>
                    <a:pt x="7487" y="6665"/>
                  </a:cubicBezTo>
                  <a:cubicBezTo>
                    <a:pt x="7496" y="6665"/>
                    <a:pt x="7502" y="6664"/>
                    <a:pt x="7505" y="6664"/>
                  </a:cubicBezTo>
                  <a:cubicBezTo>
                    <a:pt x="7509" y="6664"/>
                    <a:pt x="7505" y="6666"/>
                    <a:pt x="7487" y="6677"/>
                  </a:cubicBezTo>
                  <a:cubicBezTo>
                    <a:pt x="7469" y="6687"/>
                    <a:pt x="7481" y="6712"/>
                    <a:pt x="7509" y="6762"/>
                  </a:cubicBezTo>
                  <a:cubicBezTo>
                    <a:pt x="7527" y="6793"/>
                    <a:pt x="7552" y="6838"/>
                    <a:pt x="7570" y="6838"/>
                  </a:cubicBezTo>
                  <a:cubicBezTo>
                    <a:pt x="7572" y="6838"/>
                    <a:pt x="7574" y="6838"/>
                    <a:pt x="7575" y="6837"/>
                  </a:cubicBezTo>
                  <a:cubicBezTo>
                    <a:pt x="7607" y="6850"/>
                    <a:pt x="7607" y="6850"/>
                    <a:pt x="7581" y="6850"/>
                  </a:cubicBezTo>
                  <a:cubicBezTo>
                    <a:pt x="7538" y="6856"/>
                    <a:pt x="7553" y="6928"/>
                    <a:pt x="7610" y="6944"/>
                  </a:cubicBezTo>
                  <a:cubicBezTo>
                    <a:pt x="7616" y="6956"/>
                    <a:pt x="7622" y="6969"/>
                    <a:pt x="7607" y="6981"/>
                  </a:cubicBezTo>
                  <a:cubicBezTo>
                    <a:pt x="7616" y="7000"/>
                    <a:pt x="7635" y="7019"/>
                    <a:pt x="7657" y="7031"/>
                  </a:cubicBezTo>
                  <a:cubicBezTo>
                    <a:pt x="7663" y="7044"/>
                    <a:pt x="7691" y="7091"/>
                    <a:pt x="7704" y="7116"/>
                  </a:cubicBezTo>
                  <a:cubicBezTo>
                    <a:pt x="7716" y="7135"/>
                    <a:pt x="7732" y="7147"/>
                    <a:pt x="7751" y="7157"/>
                  </a:cubicBezTo>
                  <a:cubicBezTo>
                    <a:pt x="7753" y="7161"/>
                    <a:pt x="7755" y="7166"/>
                    <a:pt x="7757" y="7169"/>
                  </a:cubicBezTo>
                  <a:lnTo>
                    <a:pt x="7757" y="7169"/>
                  </a:lnTo>
                  <a:cubicBezTo>
                    <a:pt x="7738" y="7179"/>
                    <a:pt x="7773" y="7238"/>
                    <a:pt x="7820" y="7326"/>
                  </a:cubicBezTo>
                  <a:cubicBezTo>
                    <a:pt x="7867" y="7410"/>
                    <a:pt x="7907" y="7486"/>
                    <a:pt x="7895" y="7508"/>
                  </a:cubicBezTo>
                  <a:cubicBezTo>
                    <a:pt x="7895" y="7508"/>
                    <a:pt x="7901" y="7520"/>
                    <a:pt x="7926" y="7520"/>
                  </a:cubicBezTo>
                  <a:cubicBezTo>
                    <a:pt x="7934" y="7519"/>
                    <a:pt x="7940" y="7519"/>
                    <a:pt x="7946" y="7519"/>
                  </a:cubicBezTo>
                  <a:cubicBezTo>
                    <a:pt x="7972" y="7519"/>
                    <a:pt x="7975" y="7530"/>
                    <a:pt x="7967" y="7548"/>
                  </a:cubicBezTo>
                  <a:cubicBezTo>
                    <a:pt x="7938" y="7577"/>
                    <a:pt x="7959" y="7622"/>
                    <a:pt x="7997" y="7622"/>
                  </a:cubicBezTo>
                  <a:cubicBezTo>
                    <a:pt x="8000" y="7622"/>
                    <a:pt x="8004" y="7621"/>
                    <a:pt x="8008" y="7620"/>
                  </a:cubicBezTo>
                  <a:cubicBezTo>
                    <a:pt x="8012" y="7618"/>
                    <a:pt x="8014" y="7617"/>
                    <a:pt x="8014" y="7617"/>
                  </a:cubicBezTo>
                  <a:lnTo>
                    <a:pt x="8014" y="7617"/>
                  </a:lnTo>
                  <a:cubicBezTo>
                    <a:pt x="8014" y="7617"/>
                    <a:pt x="8002" y="7624"/>
                    <a:pt x="7989" y="7633"/>
                  </a:cubicBezTo>
                  <a:cubicBezTo>
                    <a:pt x="7962" y="7660"/>
                    <a:pt x="7989" y="7685"/>
                    <a:pt x="8023" y="7685"/>
                  </a:cubicBezTo>
                  <a:cubicBezTo>
                    <a:pt x="8028" y="7685"/>
                    <a:pt x="8034" y="7684"/>
                    <a:pt x="8039" y="7683"/>
                  </a:cubicBezTo>
                  <a:lnTo>
                    <a:pt x="8039" y="7683"/>
                  </a:lnTo>
                  <a:cubicBezTo>
                    <a:pt x="8030" y="7705"/>
                    <a:pt x="8017" y="7727"/>
                    <a:pt x="8042" y="7730"/>
                  </a:cubicBezTo>
                  <a:cubicBezTo>
                    <a:pt x="8048" y="7743"/>
                    <a:pt x="8048" y="7743"/>
                    <a:pt x="8011" y="7761"/>
                  </a:cubicBezTo>
                  <a:cubicBezTo>
                    <a:pt x="7995" y="7774"/>
                    <a:pt x="7976" y="7783"/>
                    <a:pt x="7983" y="7796"/>
                  </a:cubicBezTo>
                  <a:cubicBezTo>
                    <a:pt x="7985" y="7800"/>
                    <a:pt x="7988" y="7802"/>
                    <a:pt x="7993" y="7802"/>
                  </a:cubicBezTo>
                  <a:cubicBezTo>
                    <a:pt x="8001" y="7802"/>
                    <a:pt x="8014" y="7795"/>
                    <a:pt x="8026" y="7787"/>
                  </a:cubicBezTo>
                  <a:lnTo>
                    <a:pt x="8039" y="7812"/>
                  </a:lnTo>
                  <a:cubicBezTo>
                    <a:pt x="8039" y="7812"/>
                    <a:pt x="8042" y="7818"/>
                    <a:pt x="8051" y="7818"/>
                  </a:cubicBezTo>
                  <a:cubicBezTo>
                    <a:pt x="8055" y="7818"/>
                    <a:pt x="8059" y="7817"/>
                    <a:pt x="8064" y="7815"/>
                  </a:cubicBezTo>
                  <a:cubicBezTo>
                    <a:pt x="8069" y="7812"/>
                    <a:pt x="8074" y="7811"/>
                    <a:pt x="8077" y="7811"/>
                  </a:cubicBezTo>
                  <a:cubicBezTo>
                    <a:pt x="8086" y="7811"/>
                    <a:pt x="8091" y="7818"/>
                    <a:pt x="8095" y="7827"/>
                  </a:cubicBezTo>
                  <a:cubicBezTo>
                    <a:pt x="8087" y="7833"/>
                    <a:pt x="8087" y="7836"/>
                    <a:pt x="8091" y="7836"/>
                  </a:cubicBezTo>
                  <a:cubicBezTo>
                    <a:pt x="8096" y="7836"/>
                    <a:pt x="8107" y="7830"/>
                    <a:pt x="8114" y="7818"/>
                  </a:cubicBezTo>
                  <a:cubicBezTo>
                    <a:pt x="8126" y="7812"/>
                    <a:pt x="8139" y="7806"/>
                    <a:pt x="8148" y="7806"/>
                  </a:cubicBezTo>
                  <a:cubicBezTo>
                    <a:pt x="8152" y="7806"/>
                    <a:pt x="8156" y="7807"/>
                    <a:pt x="8158" y="7812"/>
                  </a:cubicBezTo>
                  <a:lnTo>
                    <a:pt x="8193" y="7790"/>
                  </a:lnTo>
                  <a:cubicBezTo>
                    <a:pt x="8230" y="7771"/>
                    <a:pt x="8249" y="7758"/>
                    <a:pt x="8252" y="7724"/>
                  </a:cubicBezTo>
                  <a:cubicBezTo>
                    <a:pt x="8247" y="7674"/>
                    <a:pt x="8244" y="7634"/>
                    <a:pt x="8222" y="7634"/>
                  </a:cubicBezTo>
                  <a:cubicBezTo>
                    <a:pt x="8217" y="7634"/>
                    <a:pt x="8211" y="7635"/>
                    <a:pt x="8205" y="7639"/>
                  </a:cubicBezTo>
                  <a:cubicBezTo>
                    <a:pt x="8205" y="7639"/>
                    <a:pt x="8180" y="7636"/>
                    <a:pt x="8174" y="7624"/>
                  </a:cubicBezTo>
                  <a:cubicBezTo>
                    <a:pt x="8167" y="7611"/>
                    <a:pt x="8180" y="7589"/>
                    <a:pt x="8180" y="7589"/>
                  </a:cubicBezTo>
                  <a:cubicBezTo>
                    <a:pt x="8196" y="7580"/>
                    <a:pt x="8171" y="7530"/>
                    <a:pt x="8136" y="7470"/>
                  </a:cubicBezTo>
                  <a:cubicBezTo>
                    <a:pt x="8095" y="7395"/>
                    <a:pt x="8077" y="7357"/>
                    <a:pt x="8086" y="7335"/>
                  </a:cubicBezTo>
                  <a:cubicBezTo>
                    <a:pt x="8095" y="7326"/>
                    <a:pt x="8095" y="7313"/>
                    <a:pt x="8092" y="7301"/>
                  </a:cubicBezTo>
                  <a:lnTo>
                    <a:pt x="8092" y="7301"/>
                  </a:lnTo>
                  <a:cubicBezTo>
                    <a:pt x="8091" y="7301"/>
                    <a:pt x="8090" y="7302"/>
                    <a:pt x="8089" y="7302"/>
                  </a:cubicBezTo>
                  <a:cubicBezTo>
                    <a:pt x="8069" y="7302"/>
                    <a:pt x="8030" y="7233"/>
                    <a:pt x="7986" y="7154"/>
                  </a:cubicBezTo>
                  <a:cubicBezTo>
                    <a:pt x="7941" y="7070"/>
                    <a:pt x="7896" y="6990"/>
                    <a:pt x="7876" y="6990"/>
                  </a:cubicBezTo>
                  <a:cubicBezTo>
                    <a:pt x="7875" y="6990"/>
                    <a:pt x="7874" y="6990"/>
                    <a:pt x="7873" y="6991"/>
                  </a:cubicBezTo>
                  <a:lnTo>
                    <a:pt x="7860" y="6965"/>
                  </a:lnTo>
                  <a:cubicBezTo>
                    <a:pt x="7876" y="6956"/>
                    <a:pt x="7863" y="6931"/>
                    <a:pt x="7851" y="6906"/>
                  </a:cubicBezTo>
                  <a:cubicBezTo>
                    <a:pt x="7832" y="6900"/>
                    <a:pt x="7816" y="6884"/>
                    <a:pt x="7804" y="6868"/>
                  </a:cubicBezTo>
                  <a:cubicBezTo>
                    <a:pt x="7823" y="6859"/>
                    <a:pt x="7816" y="6846"/>
                    <a:pt x="7804" y="6821"/>
                  </a:cubicBezTo>
                  <a:cubicBezTo>
                    <a:pt x="7792" y="6802"/>
                    <a:pt x="7785" y="6790"/>
                    <a:pt x="7774" y="6790"/>
                  </a:cubicBezTo>
                  <a:cubicBezTo>
                    <a:pt x="7771" y="6790"/>
                    <a:pt x="7767" y="6791"/>
                    <a:pt x="7763" y="6793"/>
                  </a:cubicBezTo>
                  <a:cubicBezTo>
                    <a:pt x="7738" y="6749"/>
                    <a:pt x="7719" y="6699"/>
                    <a:pt x="7710" y="6649"/>
                  </a:cubicBezTo>
                  <a:cubicBezTo>
                    <a:pt x="7719" y="6627"/>
                    <a:pt x="7694" y="6624"/>
                    <a:pt x="7669" y="6621"/>
                  </a:cubicBezTo>
                  <a:cubicBezTo>
                    <a:pt x="7661" y="6626"/>
                    <a:pt x="7652" y="6629"/>
                    <a:pt x="7644" y="6629"/>
                  </a:cubicBezTo>
                  <a:cubicBezTo>
                    <a:pt x="7634" y="6629"/>
                    <a:pt x="7624" y="6625"/>
                    <a:pt x="7619" y="6618"/>
                  </a:cubicBezTo>
                  <a:lnTo>
                    <a:pt x="7657" y="6599"/>
                  </a:lnTo>
                  <a:cubicBezTo>
                    <a:pt x="7682" y="6599"/>
                    <a:pt x="7682" y="6599"/>
                    <a:pt x="7669" y="6574"/>
                  </a:cubicBezTo>
                  <a:lnTo>
                    <a:pt x="7654" y="6552"/>
                  </a:lnTo>
                  <a:cubicBezTo>
                    <a:pt x="7652" y="6552"/>
                    <a:pt x="7651" y="6553"/>
                    <a:pt x="7650" y="6553"/>
                  </a:cubicBezTo>
                  <a:cubicBezTo>
                    <a:pt x="7633" y="6553"/>
                    <a:pt x="7600" y="6493"/>
                    <a:pt x="7556" y="6414"/>
                  </a:cubicBezTo>
                  <a:cubicBezTo>
                    <a:pt x="7500" y="6315"/>
                    <a:pt x="7479" y="6275"/>
                    <a:pt x="7462" y="6275"/>
                  </a:cubicBezTo>
                  <a:cubicBezTo>
                    <a:pt x="7460" y="6275"/>
                    <a:pt x="7458" y="6275"/>
                    <a:pt x="7456" y="6276"/>
                  </a:cubicBezTo>
                  <a:cubicBezTo>
                    <a:pt x="7452" y="6278"/>
                    <a:pt x="7449" y="6279"/>
                    <a:pt x="7446" y="6279"/>
                  </a:cubicBezTo>
                  <a:cubicBezTo>
                    <a:pt x="7435" y="6279"/>
                    <a:pt x="7430" y="6263"/>
                    <a:pt x="7428" y="6226"/>
                  </a:cubicBezTo>
                  <a:cubicBezTo>
                    <a:pt x="7444" y="6122"/>
                    <a:pt x="7444" y="6122"/>
                    <a:pt x="7418" y="6122"/>
                  </a:cubicBezTo>
                  <a:cubicBezTo>
                    <a:pt x="7425" y="6132"/>
                    <a:pt x="7406" y="6144"/>
                    <a:pt x="7387" y="6154"/>
                  </a:cubicBezTo>
                  <a:cubicBezTo>
                    <a:pt x="7375" y="6160"/>
                    <a:pt x="7367" y="6163"/>
                    <a:pt x="7362" y="6163"/>
                  </a:cubicBezTo>
                  <a:cubicBezTo>
                    <a:pt x="7352" y="6163"/>
                    <a:pt x="7356" y="6152"/>
                    <a:pt x="7375" y="6129"/>
                  </a:cubicBezTo>
                  <a:cubicBezTo>
                    <a:pt x="7411" y="6110"/>
                    <a:pt x="7299" y="5943"/>
                    <a:pt x="7253" y="5943"/>
                  </a:cubicBezTo>
                  <a:cubicBezTo>
                    <a:pt x="7252" y="5943"/>
                    <a:pt x="7250" y="5944"/>
                    <a:pt x="7249" y="5944"/>
                  </a:cubicBezTo>
                  <a:lnTo>
                    <a:pt x="7268" y="5931"/>
                  </a:lnTo>
                  <a:cubicBezTo>
                    <a:pt x="7284" y="5922"/>
                    <a:pt x="7277" y="5909"/>
                    <a:pt x="7252" y="5862"/>
                  </a:cubicBezTo>
                  <a:lnTo>
                    <a:pt x="7230" y="5825"/>
                  </a:lnTo>
                  <a:cubicBezTo>
                    <a:pt x="7227" y="5827"/>
                    <a:pt x="7223" y="5828"/>
                    <a:pt x="7220" y="5828"/>
                  </a:cubicBezTo>
                  <a:cubicBezTo>
                    <a:pt x="7191" y="5828"/>
                    <a:pt x="7173" y="5761"/>
                    <a:pt x="7190" y="5750"/>
                  </a:cubicBezTo>
                  <a:cubicBezTo>
                    <a:pt x="7202" y="5728"/>
                    <a:pt x="7202" y="5728"/>
                    <a:pt x="7190" y="5703"/>
                  </a:cubicBezTo>
                  <a:cubicBezTo>
                    <a:pt x="7130" y="5687"/>
                    <a:pt x="7118" y="5615"/>
                    <a:pt x="7133" y="5605"/>
                  </a:cubicBezTo>
                  <a:cubicBezTo>
                    <a:pt x="7133" y="5605"/>
                    <a:pt x="7127" y="5593"/>
                    <a:pt x="7121" y="5580"/>
                  </a:cubicBezTo>
                  <a:cubicBezTo>
                    <a:pt x="7096" y="5580"/>
                    <a:pt x="7083" y="5555"/>
                    <a:pt x="7077" y="5543"/>
                  </a:cubicBezTo>
                  <a:cubicBezTo>
                    <a:pt x="7062" y="5518"/>
                    <a:pt x="7055" y="5504"/>
                    <a:pt x="7047" y="5504"/>
                  </a:cubicBezTo>
                  <a:cubicBezTo>
                    <a:pt x="7044" y="5504"/>
                    <a:pt x="7040" y="5507"/>
                    <a:pt x="7036" y="5515"/>
                  </a:cubicBezTo>
                  <a:cubicBezTo>
                    <a:pt x="7024" y="5523"/>
                    <a:pt x="7012" y="5530"/>
                    <a:pt x="7005" y="5530"/>
                  </a:cubicBezTo>
                  <a:cubicBezTo>
                    <a:pt x="7001" y="5530"/>
                    <a:pt x="6997" y="5528"/>
                    <a:pt x="6995" y="5524"/>
                  </a:cubicBezTo>
                  <a:lnTo>
                    <a:pt x="7011" y="5515"/>
                  </a:lnTo>
                  <a:cubicBezTo>
                    <a:pt x="7030" y="5502"/>
                    <a:pt x="7011" y="5468"/>
                    <a:pt x="6983" y="5417"/>
                  </a:cubicBezTo>
                  <a:cubicBezTo>
                    <a:pt x="6948" y="5355"/>
                    <a:pt x="6936" y="5333"/>
                    <a:pt x="6948" y="5308"/>
                  </a:cubicBezTo>
                  <a:lnTo>
                    <a:pt x="6923" y="5308"/>
                  </a:lnTo>
                  <a:cubicBezTo>
                    <a:pt x="6898" y="5305"/>
                    <a:pt x="6892" y="5292"/>
                    <a:pt x="6908" y="5283"/>
                  </a:cubicBezTo>
                  <a:cubicBezTo>
                    <a:pt x="6920" y="5261"/>
                    <a:pt x="6892" y="5211"/>
                    <a:pt x="6861" y="5195"/>
                  </a:cubicBezTo>
                  <a:lnTo>
                    <a:pt x="6848" y="5173"/>
                  </a:lnTo>
                  <a:cubicBezTo>
                    <a:pt x="6873" y="5142"/>
                    <a:pt x="6861" y="5109"/>
                    <a:pt x="6827" y="5109"/>
                  </a:cubicBezTo>
                  <a:cubicBezTo>
                    <a:pt x="6823" y="5109"/>
                    <a:pt x="6818" y="5109"/>
                    <a:pt x="6814" y="5110"/>
                  </a:cubicBezTo>
                  <a:cubicBezTo>
                    <a:pt x="6832" y="5101"/>
                    <a:pt x="6826" y="5088"/>
                    <a:pt x="6820" y="5076"/>
                  </a:cubicBezTo>
                  <a:cubicBezTo>
                    <a:pt x="6789" y="5060"/>
                    <a:pt x="6760" y="5013"/>
                    <a:pt x="6779" y="5001"/>
                  </a:cubicBezTo>
                  <a:lnTo>
                    <a:pt x="6773" y="4991"/>
                  </a:lnTo>
                  <a:cubicBezTo>
                    <a:pt x="6754" y="4988"/>
                    <a:pt x="6738" y="4979"/>
                    <a:pt x="6732" y="4963"/>
                  </a:cubicBezTo>
                  <a:cubicBezTo>
                    <a:pt x="6726" y="4947"/>
                    <a:pt x="6713" y="4938"/>
                    <a:pt x="6695" y="4938"/>
                  </a:cubicBezTo>
                  <a:cubicBezTo>
                    <a:pt x="6669" y="4935"/>
                    <a:pt x="6663" y="4922"/>
                    <a:pt x="6663" y="4922"/>
                  </a:cubicBezTo>
                  <a:cubicBezTo>
                    <a:pt x="6659" y="4914"/>
                    <a:pt x="6669" y="4912"/>
                    <a:pt x="6683" y="4912"/>
                  </a:cubicBezTo>
                  <a:cubicBezTo>
                    <a:pt x="6690" y="4912"/>
                    <a:pt x="6699" y="4913"/>
                    <a:pt x="6707" y="4913"/>
                  </a:cubicBezTo>
                  <a:cubicBezTo>
                    <a:pt x="6712" y="4915"/>
                    <a:pt x="6716" y="4917"/>
                    <a:pt x="6718" y="4917"/>
                  </a:cubicBezTo>
                  <a:cubicBezTo>
                    <a:pt x="6730" y="4917"/>
                    <a:pt x="6707" y="4888"/>
                    <a:pt x="6660" y="4875"/>
                  </a:cubicBezTo>
                  <a:cubicBezTo>
                    <a:pt x="6621" y="4864"/>
                    <a:pt x="6609" y="4861"/>
                    <a:pt x="6622" y="4861"/>
                  </a:cubicBezTo>
                  <a:cubicBezTo>
                    <a:pt x="6628" y="4861"/>
                    <a:pt x="6638" y="4862"/>
                    <a:pt x="6654" y="4863"/>
                  </a:cubicBezTo>
                  <a:cubicBezTo>
                    <a:pt x="6662" y="4864"/>
                    <a:pt x="6671" y="4864"/>
                    <a:pt x="6677" y="4864"/>
                  </a:cubicBezTo>
                  <a:cubicBezTo>
                    <a:pt x="6689" y="4864"/>
                    <a:pt x="6694" y="4862"/>
                    <a:pt x="6673" y="4853"/>
                  </a:cubicBezTo>
                  <a:cubicBezTo>
                    <a:pt x="6673" y="4853"/>
                    <a:pt x="6664" y="4836"/>
                    <a:pt x="6650" y="4836"/>
                  </a:cubicBezTo>
                  <a:cubicBezTo>
                    <a:pt x="6647" y="4836"/>
                    <a:pt x="6644" y="4836"/>
                    <a:pt x="6641" y="4838"/>
                  </a:cubicBezTo>
                  <a:lnTo>
                    <a:pt x="6619" y="4800"/>
                  </a:lnTo>
                  <a:cubicBezTo>
                    <a:pt x="6626" y="4781"/>
                    <a:pt x="6622" y="4759"/>
                    <a:pt x="6613" y="4744"/>
                  </a:cubicBezTo>
                  <a:cubicBezTo>
                    <a:pt x="6588" y="4740"/>
                    <a:pt x="6588" y="4740"/>
                    <a:pt x="6597" y="4719"/>
                  </a:cubicBezTo>
                  <a:cubicBezTo>
                    <a:pt x="6609" y="4711"/>
                    <a:pt x="6611" y="4705"/>
                    <a:pt x="6603" y="4705"/>
                  </a:cubicBezTo>
                  <a:cubicBezTo>
                    <a:pt x="6598" y="4705"/>
                    <a:pt x="6588" y="4708"/>
                    <a:pt x="6572" y="4715"/>
                  </a:cubicBezTo>
                  <a:cubicBezTo>
                    <a:pt x="6547" y="4712"/>
                    <a:pt x="6541" y="4700"/>
                    <a:pt x="6554" y="4678"/>
                  </a:cubicBezTo>
                  <a:cubicBezTo>
                    <a:pt x="6580" y="4663"/>
                    <a:pt x="6582" y="4653"/>
                    <a:pt x="6574" y="4653"/>
                  </a:cubicBezTo>
                  <a:cubicBezTo>
                    <a:pt x="6571" y="4653"/>
                    <a:pt x="6567" y="4654"/>
                    <a:pt x="6563" y="4656"/>
                  </a:cubicBezTo>
                  <a:cubicBezTo>
                    <a:pt x="6538" y="4653"/>
                    <a:pt x="6532" y="4643"/>
                    <a:pt x="6532" y="4643"/>
                  </a:cubicBezTo>
                  <a:cubicBezTo>
                    <a:pt x="6550" y="4631"/>
                    <a:pt x="6491" y="4521"/>
                    <a:pt x="6428" y="4411"/>
                  </a:cubicBezTo>
                  <a:cubicBezTo>
                    <a:pt x="6424" y="4404"/>
                    <a:pt x="6414" y="4400"/>
                    <a:pt x="6402" y="4400"/>
                  </a:cubicBezTo>
                  <a:cubicBezTo>
                    <a:pt x="6394" y="4400"/>
                    <a:pt x="6385" y="4401"/>
                    <a:pt x="6378" y="4405"/>
                  </a:cubicBezTo>
                  <a:cubicBezTo>
                    <a:pt x="6364" y="4414"/>
                    <a:pt x="6359" y="4418"/>
                    <a:pt x="6358" y="4418"/>
                  </a:cubicBezTo>
                  <a:cubicBezTo>
                    <a:pt x="6357" y="4418"/>
                    <a:pt x="6366" y="4409"/>
                    <a:pt x="6372" y="4396"/>
                  </a:cubicBezTo>
                  <a:cubicBezTo>
                    <a:pt x="6404" y="4368"/>
                    <a:pt x="6409" y="4348"/>
                    <a:pt x="6397" y="4348"/>
                  </a:cubicBezTo>
                  <a:cubicBezTo>
                    <a:pt x="6390" y="4348"/>
                    <a:pt x="6377" y="4355"/>
                    <a:pt x="6359" y="4371"/>
                  </a:cubicBezTo>
                  <a:cubicBezTo>
                    <a:pt x="6345" y="4385"/>
                    <a:pt x="6337" y="4393"/>
                    <a:pt x="6335" y="4393"/>
                  </a:cubicBezTo>
                  <a:cubicBezTo>
                    <a:pt x="6333" y="4393"/>
                    <a:pt x="6339" y="4382"/>
                    <a:pt x="6353" y="4358"/>
                  </a:cubicBezTo>
                  <a:cubicBezTo>
                    <a:pt x="6362" y="4336"/>
                    <a:pt x="6362" y="4336"/>
                    <a:pt x="6337" y="4333"/>
                  </a:cubicBezTo>
                  <a:cubicBezTo>
                    <a:pt x="6333" y="4335"/>
                    <a:pt x="6330" y="4336"/>
                    <a:pt x="6327" y="4336"/>
                  </a:cubicBezTo>
                  <a:cubicBezTo>
                    <a:pt x="6319" y="4336"/>
                    <a:pt x="6317" y="4328"/>
                    <a:pt x="6331" y="4321"/>
                  </a:cubicBezTo>
                  <a:cubicBezTo>
                    <a:pt x="6342" y="4302"/>
                    <a:pt x="6352" y="4284"/>
                    <a:pt x="6344" y="4284"/>
                  </a:cubicBezTo>
                  <a:cubicBezTo>
                    <a:pt x="6343" y="4284"/>
                    <a:pt x="6340" y="4285"/>
                    <a:pt x="6337" y="4286"/>
                  </a:cubicBezTo>
                  <a:cubicBezTo>
                    <a:pt x="6334" y="4274"/>
                    <a:pt x="6334" y="4261"/>
                    <a:pt x="6340" y="4252"/>
                  </a:cubicBezTo>
                  <a:cubicBezTo>
                    <a:pt x="6353" y="4230"/>
                    <a:pt x="6328" y="4227"/>
                    <a:pt x="6303" y="4223"/>
                  </a:cubicBezTo>
                  <a:cubicBezTo>
                    <a:pt x="6246" y="4208"/>
                    <a:pt x="6240" y="4195"/>
                    <a:pt x="6284" y="4189"/>
                  </a:cubicBezTo>
                  <a:cubicBezTo>
                    <a:pt x="6322" y="4180"/>
                    <a:pt x="6280" y="4135"/>
                    <a:pt x="6239" y="4135"/>
                  </a:cubicBezTo>
                  <a:cubicBezTo>
                    <a:pt x="6236" y="4135"/>
                    <a:pt x="6233" y="4135"/>
                    <a:pt x="6231" y="4136"/>
                  </a:cubicBezTo>
                  <a:cubicBezTo>
                    <a:pt x="6209" y="4140"/>
                    <a:pt x="6198" y="4143"/>
                    <a:pt x="6195" y="4143"/>
                  </a:cubicBezTo>
                  <a:cubicBezTo>
                    <a:pt x="6192" y="4143"/>
                    <a:pt x="6196" y="4140"/>
                    <a:pt x="6206" y="4136"/>
                  </a:cubicBezTo>
                  <a:cubicBezTo>
                    <a:pt x="6224" y="4123"/>
                    <a:pt x="6218" y="4111"/>
                    <a:pt x="6218" y="4111"/>
                  </a:cubicBezTo>
                  <a:cubicBezTo>
                    <a:pt x="6209" y="4101"/>
                    <a:pt x="6203" y="4089"/>
                    <a:pt x="6221" y="4076"/>
                  </a:cubicBezTo>
                  <a:cubicBezTo>
                    <a:pt x="6212" y="4064"/>
                    <a:pt x="6199" y="4057"/>
                    <a:pt x="6184" y="4051"/>
                  </a:cubicBezTo>
                  <a:cubicBezTo>
                    <a:pt x="6134" y="4048"/>
                    <a:pt x="6130" y="4001"/>
                    <a:pt x="6162" y="3966"/>
                  </a:cubicBezTo>
                  <a:lnTo>
                    <a:pt x="6130" y="3954"/>
                  </a:lnTo>
                  <a:cubicBezTo>
                    <a:pt x="6117" y="3956"/>
                    <a:pt x="6106" y="3957"/>
                    <a:pt x="6097" y="3957"/>
                  </a:cubicBezTo>
                  <a:cubicBezTo>
                    <a:pt x="6077" y="3957"/>
                    <a:pt x="6072" y="3951"/>
                    <a:pt x="6096" y="3938"/>
                  </a:cubicBezTo>
                  <a:cubicBezTo>
                    <a:pt x="6102" y="3935"/>
                    <a:pt x="6108" y="3932"/>
                    <a:pt x="6113" y="3929"/>
                  </a:cubicBezTo>
                  <a:lnTo>
                    <a:pt x="6113" y="3929"/>
                  </a:lnTo>
                  <a:cubicBezTo>
                    <a:pt x="6112" y="3929"/>
                    <a:pt x="6110" y="3929"/>
                    <a:pt x="6109" y="3929"/>
                  </a:cubicBezTo>
                  <a:cubicBezTo>
                    <a:pt x="6073" y="3929"/>
                    <a:pt x="6066" y="3875"/>
                    <a:pt x="6099" y="3857"/>
                  </a:cubicBezTo>
                  <a:cubicBezTo>
                    <a:pt x="6118" y="3847"/>
                    <a:pt x="6118" y="3847"/>
                    <a:pt x="6112" y="3835"/>
                  </a:cubicBezTo>
                  <a:lnTo>
                    <a:pt x="6112" y="3835"/>
                  </a:lnTo>
                  <a:lnTo>
                    <a:pt x="6093" y="3844"/>
                  </a:lnTo>
                  <a:cubicBezTo>
                    <a:pt x="6080" y="3851"/>
                    <a:pt x="6068" y="3857"/>
                    <a:pt x="6059" y="3857"/>
                  </a:cubicBezTo>
                  <a:cubicBezTo>
                    <a:pt x="6055" y="3857"/>
                    <a:pt x="6052" y="3856"/>
                    <a:pt x="6049" y="3854"/>
                  </a:cubicBezTo>
                  <a:cubicBezTo>
                    <a:pt x="6043" y="3841"/>
                    <a:pt x="6036" y="3829"/>
                    <a:pt x="6055" y="3816"/>
                  </a:cubicBezTo>
                  <a:cubicBezTo>
                    <a:pt x="6066" y="3798"/>
                    <a:pt x="6074" y="3779"/>
                    <a:pt x="6065" y="3779"/>
                  </a:cubicBezTo>
                  <a:cubicBezTo>
                    <a:pt x="6064" y="3779"/>
                    <a:pt x="6061" y="3780"/>
                    <a:pt x="6058" y="3782"/>
                  </a:cubicBezTo>
                  <a:cubicBezTo>
                    <a:pt x="6055" y="3772"/>
                    <a:pt x="6058" y="3760"/>
                    <a:pt x="6065" y="3747"/>
                  </a:cubicBezTo>
                  <a:lnTo>
                    <a:pt x="6036" y="3700"/>
                  </a:lnTo>
                  <a:cubicBezTo>
                    <a:pt x="6011" y="3697"/>
                    <a:pt x="5999" y="3672"/>
                    <a:pt x="6018" y="3662"/>
                  </a:cubicBezTo>
                  <a:cubicBezTo>
                    <a:pt x="6008" y="3647"/>
                    <a:pt x="5996" y="3637"/>
                    <a:pt x="5980" y="3634"/>
                  </a:cubicBezTo>
                  <a:cubicBezTo>
                    <a:pt x="5964" y="3612"/>
                    <a:pt x="5958" y="3600"/>
                    <a:pt x="5977" y="3587"/>
                  </a:cubicBezTo>
                  <a:cubicBezTo>
                    <a:pt x="5996" y="3578"/>
                    <a:pt x="5996" y="3578"/>
                    <a:pt x="5971" y="3575"/>
                  </a:cubicBezTo>
                  <a:cubicBezTo>
                    <a:pt x="5965" y="3578"/>
                    <a:pt x="5961" y="3580"/>
                    <a:pt x="5957" y="3580"/>
                  </a:cubicBezTo>
                  <a:cubicBezTo>
                    <a:pt x="5948" y="3580"/>
                    <a:pt x="5944" y="3571"/>
                    <a:pt x="5939" y="3562"/>
                  </a:cubicBezTo>
                  <a:lnTo>
                    <a:pt x="5924" y="3537"/>
                  </a:lnTo>
                  <a:cubicBezTo>
                    <a:pt x="5915" y="3541"/>
                    <a:pt x="5910" y="3544"/>
                    <a:pt x="5907" y="3544"/>
                  </a:cubicBezTo>
                  <a:cubicBezTo>
                    <a:pt x="5903" y="3544"/>
                    <a:pt x="5902" y="3541"/>
                    <a:pt x="5899" y="3534"/>
                  </a:cubicBezTo>
                  <a:cubicBezTo>
                    <a:pt x="5892" y="3521"/>
                    <a:pt x="5892" y="3474"/>
                    <a:pt x="5883" y="3465"/>
                  </a:cubicBezTo>
                  <a:cubicBezTo>
                    <a:pt x="5872" y="3444"/>
                    <a:pt x="5868" y="3434"/>
                    <a:pt x="5863" y="3434"/>
                  </a:cubicBezTo>
                  <a:cubicBezTo>
                    <a:pt x="5860" y="3434"/>
                    <a:pt x="5857" y="3440"/>
                    <a:pt x="5852" y="3449"/>
                  </a:cubicBezTo>
                  <a:cubicBezTo>
                    <a:pt x="5855" y="3455"/>
                    <a:pt x="5853" y="3461"/>
                    <a:pt x="5850" y="3461"/>
                  </a:cubicBezTo>
                  <a:cubicBezTo>
                    <a:pt x="5847" y="3461"/>
                    <a:pt x="5844" y="3455"/>
                    <a:pt x="5845" y="3437"/>
                  </a:cubicBezTo>
                  <a:cubicBezTo>
                    <a:pt x="5839" y="3405"/>
                    <a:pt x="5830" y="3371"/>
                    <a:pt x="5817" y="3340"/>
                  </a:cubicBezTo>
                  <a:cubicBezTo>
                    <a:pt x="5798" y="3307"/>
                    <a:pt x="5792" y="3297"/>
                    <a:pt x="5784" y="3297"/>
                  </a:cubicBezTo>
                  <a:cubicBezTo>
                    <a:pt x="5780" y="3297"/>
                    <a:pt x="5776" y="3299"/>
                    <a:pt x="5770" y="3302"/>
                  </a:cubicBezTo>
                  <a:cubicBezTo>
                    <a:pt x="5759" y="3315"/>
                    <a:pt x="5751" y="3320"/>
                    <a:pt x="5747" y="3320"/>
                  </a:cubicBezTo>
                  <a:cubicBezTo>
                    <a:pt x="5742" y="3320"/>
                    <a:pt x="5747" y="3308"/>
                    <a:pt x="5764" y="3290"/>
                  </a:cubicBezTo>
                  <a:cubicBezTo>
                    <a:pt x="5781" y="3255"/>
                    <a:pt x="5781" y="3240"/>
                    <a:pt x="5772" y="3240"/>
                  </a:cubicBezTo>
                  <a:cubicBezTo>
                    <a:pt x="5770" y="3240"/>
                    <a:pt x="5767" y="3241"/>
                    <a:pt x="5764" y="3243"/>
                  </a:cubicBezTo>
                  <a:cubicBezTo>
                    <a:pt x="5739" y="3239"/>
                    <a:pt x="5739" y="3239"/>
                    <a:pt x="5729" y="3227"/>
                  </a:cubicBezTo>
                  <a:cubicBezTo>
                    <a:pt x="5748" y="3217"/>
                    <a:pt x="5742" y="3205"/>
                    <a:pt x="5711" y="3192"/>
                  </a:cubicBezTo>
                  <a:cubicBezTo>
                    <a:pt x="5704" y="3180"/>
                    <a:pt x="5704" y="3180"/>
                    <a:pt x="5723" y="3170"/>
                  </a:cubicBezTo>
                  <a:lnTo>
                    <a:pt x="5707" y="3145"/>
                  </a:lnTo>
                  <a:cubicBezTo>
                    <a:pt x="5657" y="3139"/>
                    <a:pt x="5635" y="3058"/>
                    <a:pt x="5648" y="3033"/>
                  </a:cubicBezTo>
                  <a:cubicBezTo>
                    <a:pt x="5648" y="3033"/>
                    <a:pt x="5642" y="3023"/>
                    <a:pt x="5617" y="3020"/>
                  </a:cubicBezTo>
                  <a:cubicBezTo>
                    <a:pt x="5608" y="3021"/>
                    <a:pt x="5600" y="3022"/>
                    <a:pt x="5594" y="3022"/>
                  </a:cubicBezTo>
                  <a:cubicBezTo>
                    <a:pt x="5572" y="3022"/>
                    <a:pt x="5573" y="3012"/>
                    <a:pt x="5601" y="2995"/>
                  </a:cubicBezTo>
                  <a:cubicBezTo>
                    <a:pt x="5625" y="2983"/>
                    <a:pt x="5633" y="2979"/>
                    <a:pt x="5625" y="2979"/>
                  </a:cubicBezTo>
                  <a:cubicBezTo>
                    <a:pt x="5621" y="2979"/>
                    <a:pt x="5611" y="2980"/>
                    <a:pt x="5595" y="2982"/>
                  </a:cubicBezTo>
                  <a:cubicBezTo>
                    <a:pt x="5570" y="2979"/>
                    <a:pt x="5538" y="2920"/>
                    <a:pt x="5579" y="2910"/>
                  </a:cubicBezTo>
                  <a:lnTo>
                    <a:pt x="5617" y="2892"/>
                  </a:lnTo>
                  <a:cubicBezTo>
                    <a:pt x="5591" y="2888"/>
                    <a:pt x="5585" y="2876"/>
                    <a:pt x="5585" y="2876"/>
                  </a:cubicBezTo>
                  <a:cubicBezTo>
                    <a:pt x="5580" y="2879"/>
                    <a:pt x="5577" y="2881"/>
                    <a:pt x="5573" y="2881"/>
                  </a:cubicBezTo>
                  <a:cubicBezTo>
                    <a:pt x="5562" y="2881"/>
                    <a:pt x="5555" y="2866"/>
                    <a:pt x="5538" y="2838"/>
                  </a:cubicBezTo>
                  <a:cubicBezTo>
                    <a:pt x="5526" y="2813"/>
                    <a:pt x="5482" y="2776"/>
                    <a:pt x="5466" y="2751"/>
                  </a:cubicBezTo>
                  <a:cubicBezTo>
                    <a:pt x="5454" y="2725"/>
                    <a:pt x="5435" y="2688"/>
                    <a:pt x="5444" y="2666"/>
                  </a:cubicBezTo>
                  <a:cubicBezTo>
                    <a:pt x="5435" y="2647"/>
                    <a:pt x="5416" y="2631"/>
                    <a:pt x="5397" y="2625"/>
                  </a:cubicBezTo>
                  <a:cubicBezTo>
                    <a:pt x="5369" y="2622"/>
                    <a:pt x="5356" y="2597"/>
                    <a:pt x="5372" y="2588"/>
                  </a:cubicBezTo>
                  <a:lnTo>
                    <a:pt x="5366" y="2575"/>
                  </a:lnTo>
                  <a:cubicBezTo>
                    <a:pt x="5350" y="2569"/>
                    <a:pt x="5338" y="2559"/>
                    <a:pt x="5325" y="2547"/>
                  </a:cubicBezTo>
                  <a:cubicBezTo>
                    <a:pt x="5344" y="2537"/>
                    <a:pt x="5353" y="2512"/>
                    <a:pt x="5328" y="2509"/>
                  </a:cubicBezTo>
                  <a:lnTo>
                    <a:pt x="5328" y="2509"/>
                  </a:lnTo>
                  <a:cubicBezTo>
                    <a:pt x="5323" y="2513"/>
                    <a:pt x="5319" y="2514"/>
                    <a:pt x="5315" y="2514"/>
                  </a:cubicBezTo>
                  <a:cubicBezTo>
                    <a:pt x="5305" y="2514"/>
                    <a:pt x="5299" y="2502"/>
                    <a:pt x="5287" y="2484"/>
                  </a:cubicBezTo>
                  <a:cubicBezTo>
                    <a:pt x="5297" y="2444"/>
                    <a:pt x="5028" y="2060"/>
                    <a:pt x="4995" y="2060"/>
                  </a:cubicBezTo>
                  <a:cubicBezTo>
                    <a:pt x="4994" y="2060"/>
                    <a:pt x="4993" y="2061"/>
                    <a:pt x="4993" y="2061"/>
                  </a:cubicBezTo>
                  <a:lnTo>
                    <a:pt x="4968" y="2023"/>
                  </a:lnTo>
                  <a:lnTo>
                    <a:pt x="4940" y="1989"/>
                  </a:lnTo>
                  <a:cubicBezTo>
                    <a:pt x="4974" y="1964"/>
                    <a:pt x="4911" y="1917"/>
                    <a:pt x="4864" y="1898"/>
                  </a:cubicBezTo>
                  <a:cubicBezTo>
                    <a:pt x="4862" y="1899"/>
                    <a:pt x="4859" y="1899"/>
                    <a:pt x="4856" y="1899"/>
                  </a:cubicBezTo>
                  <a:cubicBezTo>
                    <a:pt x="4843" y="1899"/>
                    <a:pt x="4828" y="1892"/>
                    <a:pt x="4821" y="1879"/>
                  </a:cubicBezTo>
                  <a:cubicBezTo>
                    <a:pt x="4852" y="1851"/>
                    <a:pt x="4824" y="1817"/>
                    <a:pt x="4789" y="1810"/>
                  </a:cubicBezTo>
                  <a:cubicBezTo>
                    <a:pt x="4777" y="1815"/>
                    <a:pt x="4767" y="1817"/>
                    <a:pt x="4761" y="1817"/>
                  </a:cubicBezTo>
                  <a:cubicBezTo>
                    <a:pt x="4747" y="1817"/>
                    <a:pt x="4749" y="1806"/>
                    <a:pt x="4770" y="1788"/>
                  </a:cubicBezTo>
                  <a:cubicBezTo>
                    <a:pt x="4791" y="1768"/>
                    <a:pt x="4786" y="1749"/>
                    <a:pt x="4757" y="1749"/>
                  </a:cubicBezTo>
                  <a:cubicBezTo>
                    <a:pt x="4746" y="1749"/>
                    <a:pt x="4732" y="1751"/>
                    <a:pt x="4714" y="1757"/>
                  </a:cubicBezTo>
                  <a:cubicBezTo>
                    <a:pt x="4707" y="1758"/>
                    <a:pt x="4703" y="1759"/>
                    <a:pt x="4699" y="1759"/>
                  </a:cubicBezTo>
                  <a:cubicBezTo>
                    <a:pt x="4689" y="1759"/>
                    <a:pt x="4691" y="1754"/>
                    <a:pt x="4695" y="1735"/>
                  </a:cubicBezTo>
                  <a:cubicBezTo>
                    <a:pt x="4709" y="1708"/>
                    <a:pt x="4708" y="1694"/>
                    <a:pt x="4700" y="1694"/>
                  </a:cubicBezTo>
                  <a:cubicBezTo>
                    <a:pt x="4697" y="1694"/>
                    <a:pt x="4693" y="1696"/>
                    <a:pt x="4689" y="1701"/>
                  </a:cubicBezTo>
                  <a:cubicBezTo>
                    <a:pt x="4676" y="1707"/>
                    <a:pt x="4667" y="1709"/>
                    <a:pt x="4660" y="1709"/>
                  </a:cubicBezTo>
                  <a:cubicBezTo>
                    <a:pt x="4645" y="1709"/>
                    <a:pt x="4645" y="1695"/>
                    <a:pt x="4658" y="1669"/>
                  </a:cubicBezTo>
                  <a:cubicBezTo>
                    <a:pt x="4663" y="1638"/>
                    <a:pt x="4666" y="1626"/>
                    <a:pt x="4658" y="1626"/>
                  </a:cubicBezTo>
                  <a:cubicBezTo>
                    <a:pt x="4653" y="1626"/>
                    <a:pt x="4644" y="1631"/>
                    <a:pt x="4629" y="1638"/>
                  </a:cubicBezTo>
                  <a:cubicBezTo>
                    <a:pt x="4623" y="1640"/>
                    <a:pt x="4617" y="1641"/>
                    <a:pt x="4611" y="1641"/>
                  </a:cubicBezTo>
                  <a:cubicBezTo>
                    <a:pt x="4578" y="1641"/>
                    <a:pt x="4551" y="1607"/>
                    <a:pt x="4567" y="1572"/>
                  </a:cubicBezTo>
                  <a:cubicBezTo>
                    <a:pt x="4559" y="1565"/>
                    <a:pt x="4560" y="1547"/>
                    <a:pt x="4552" y="1547"/>
                  </a:cubicBezTo>
                  <a:cubicBezTo>
                    <a:pt x="4550" y="1547"/>
                    <a:pt x="4548" y="1548"/>
                    <a:pt x="4545" y="1550"/>
                  </a:cubicBezTo>
                  <a:lnTo>
                    <a:pt x="4551" y="1525"/>
                  </a:lnTo>
                  <a:lnTo>
                    <a:pt x="4529" y="1506"/>
                  </a:lnTo>
                  <a:lnTo>
                    <a:pt x="4513" y="1522"/>
                  </a:lnTo>
                  <a:cubicBezTo>
                    <a:pt x="4473" y="1466"/>
                    <a:pt x="4426" y="1412"/>
                    <a:pt x="4376" y="1365"/>
                  </a:cubicBezTo>
                  <a:cubicBezTo>
                    <a:pt x="4285" y="1284"/>
                    <a:pt x="4248" y="1256"/>
                    <a:pt x="4234" y="1256"/>
                  </a:cubicBezTo>
                  <a:cubicBezTo>
                    <a:pt x="4230" y="1256"/>
                    <a:pt x="4228" y="1259"/>
                    <a:pt x="4228" y="1265"/>
                  </a:cubicBezTo>
                  <a:cubicBezTo>
                    <a:pt x="4222" y="1283"/>
                    <a:pt x="4215" y="1290"/>
                    <a:pt x="4209" y="1290"/>
                  </a:cubicBezTo>
                  <a:cubicBezTo>
                    <a:pt x="4201" y="1290"/>
                    <a:pt x="4196" y="1273"/>
                    <a:pt x="4203" y="1246"/>
                  </a:cubicBezTo>
                  <a:cubicBezTo>
                    <a:pt x="4194" y="1237"/>
                    <a:pt x="4181" y="1202"/>
                    <a:pt x="4159" y="1184"/>
                  </a:cubicBezTo>
                  <a:cubicBezTo>
                    <a:pt x="4137" y="1165"/>
                    <a:pt x="4112" y="1146"/>
                    <a:pt x="4125" y="1130"/>
                  </a:cubicBezTo>
                  <a:lnTo>
                    <a:pt x="4115" y="1121"/>
                  </a:lnTo>
                  <a:cubicBezTo>
                    <a:pt x="4109" y="1123"/>
                    <a:pt x="4102" y="1124"/>
                    <a:pt x="4095" y="1124"/>
                  </a:cubicBezTo>
                  <a:cubicBezTo>
                    <a:pt x="4048" y="1124"/>
                    <a:pt x="3990" y="1081"/>
                    <a:pt x="3968" y="1043"/>
                  </a:cubicBezTo>
                  <a:cubicBezTo>
                    <a:pt x="3949" y="1024"/>
                    <a:pt x="3924" y="1014"/>
                    <a:pt x="3899" y="1014"/>
                  </a:cubicBezTo>
                  <a:cubicBezTo>
                    <a:pt x="3862" y="1014"/>
                    <a:pt x="3862" y="1014"/>
                    <a:pt x="3862" y="989"/>
                  </a:cubicBezTo>
                  <a:cubicBezTo>
                    <a:pt x="3872" y="974"/>
                    <a:pt x="3832" y="932"/>
                    <a:pt x="3805" y="932"/>
                  </a:cubicBezTo>
                  <a:cubicBezTo>
                    <a:pt x="3797" y="932"/>
                    <a:pt x="3791" y="935"/>
                    <a:pt x="3786" y="942"/>
                  </a:cubicBezTo>
                  <a:lnTo>
                    <a:pt x="3786" y="917"/>
                  </a:lnTo>
                  <a:cubicBezTo>
                    <a:pt x="3786" y="904"/>
                    <a:pt x="3781" y="899"/>
                    <a:pt x="3775" y="899"/>
                  </a:cubicBezTo>
                  <a:cubicBezTo>
                    <a:pt x="3766" y="899"/>
                    <a:pt x="3756" y="907"/>
                    <a:pt x="3749" y="917"/>
                  </a:cubicBezTo>
                  <a:cubicBezTo>
                    <a:pt x="3740" y="931"/>
                    <a:pt x="3733" y="938"/>
                    <a:pt x="3729" y="938"/>
                  </a:cubicBezTo>
                  <a:cubicBezTo>
                    <a:pt x="3722" y="938"/>
                    <a:pt x="3723" y="921"/>
                    <a:pt x="3736" y="883"/>
                  </a:cubicBezTo>
                  <a:cubicBezTo>
                    <a:pt x="3751" y="860"/>
                    <a:pt x="3750" y="850"/>
                    <a:pt x="3745" y="850"/>
                  </a:cubicBezTo>
                  <a:cubicBezTo>
                    <a:pt x="3742" y="850"/>
                    <a:pt x="3737" y="852"/>
                    <a:pt x="3733" y="858"/>
                  </a:cubicBezTo>
                  <a:cubicBezTo>
                    <a:pt x="3722" y="863"/>
                    <a:pt x="3709" y="868"/>
                    <a:pt x="3700" y="868"/>
                  </a:cubicBezTo>
                  <a:cubicBezTo>
                    <a:pt x="3692" y="868"/>
                    <a:pt x="3686" y="863"/>
                    <a:pt x="3686" y="851"/>
                  </a:cubicBezTo>
                  <a:cubicBezTo>
                    <a:pt x="3681" y="849"/>
                    <a:pt x="3675" y="845"/>
                    <a:pt x="3669" y="845"/>
                  </a:cubicBezTo>
                  <a:cubicBezTo>
                    <a:pt x="3661" y="845"/>
                    <a:pt x="3651" y="851"/>
                    <a:pt x="3639" y="870"/>
                  </a:cubicBezTo>
                  <a:cubicBezTo>
                    <a:pt x="3635" y="879"/>
                    <a:pt x="3630" y="882"/>
                    <a:pt x="3624" y="882"/>
                  </a:cubicBezTo>
                  <a:cubicBezTo>
                    <a:pt x="3618" y="882"/>
                    <a:pt x="3611" y="878"/>
                    <a:pt x="3605" y="873"/>
                  </a:cubicBezTo>
                  <a:cubicBezTo>
                    <a:pt x="3614" y="855"/>
                    <a:pt x="3614" y="855"/>
                    <a:pt x="3639" y="845"/>
                  </a:cubicBezTo>
                  <a:lnTo>
                    <a:pt x="3614" y="829"/>
                  </a:lnTo>
                  <a:cubicBezTo>
                    <a:pt x="3595" y="817"/>
                    <a:pt x="3589" y="792"/>
                    <a:pt x="3595" y="773"/>
                  </a:cubicBezTo>
                  <a:cubicBezTo>
                    <a:pt x="3594" y="761"/>
                    <a:pt x="3590" y="752"/>
                    <a:pt x="3585" y="752"/>
                  </a:cubicBezTo>
                  <a:cubicBezTo>
                    <a:pt x="3580" y="752"/>
                    <a:pt x="3575" y="761"/>
                    <a:pt x="3570" y="782"/>
                  </a:cubicBezTo>
                  <a:cubicBezTo>
                    <a:pt x="3559" y="805"/>
                    <a:pt x="3554" y="814"/>
                    <a:pt x="3547" y="814"/>
                  </a:cubicBezTo>
                  <a:cubicBezTo>
                    <a:pt x="3542" y="814"/>
                    <a:pt x="3536" y="811"/>
                    <a:pt x="3526" y="804"/>
                  </a:cubicBezTo>
                  <a:cubicBezTo>
                    <a:pt x="3511" y="798"/>
                    <a:pt x="3498" y="789"/>
                    <a:pt x="3511" y="773"/>
                  </a:cubicBezTo>
                  <a:cubicBezTo>
                    <a:pt x="3520" y="754"/>
                    <a:pt x="3520" y="754"/>
                    <a:pt x="3495" y="739"/>
                  </a:cubicBezTo>
                  <a:cubicBezTo>
                    <a:pt x="3486" y="734"/>
                    <a:pt x="3475" y="732"/>
                    <a:pt x="3464" y="732"/>
                  </a:cubicBezTo>
                  <a:cubicBezTo>
                    <a:pt x="3425" y="732"/>
                    <a:pt x="3378" y="757"/>
                    <a:pt x="3354" y="779"/>
                  </a:cubicBezTo>
                  <a:cubicBezTo>
                    <a:pt x="3345" y="797"/>
                    <a:pt x="3340" y="807"/>
                    <a:pt x="3338" y="807"/>
                  </a:cubicBezTo>
                  <a:cubicBezTo>
                    <a:pt x="3337" y="807"/>
                    <a:pt x="3338" y="796"/>
                    <a:pt x="3341" y="773"/>
                  </a:cubicBezTo>
                  <a:cubicBezTo>
                    <a:pt x="3351" y="754"/>
                    <a:pt x="3338" y="748"/>
                    <a:pt x="3326" y="742"/>
                  </a:cubicBezTo>
                  <a:cubicBezTo>
                    <a:pt x="3323" y="747"/>
                    <a:pt x="3321" y="749"/>
                    <a:pt x="3319" y="749"/>
                  </a:cubicBezTo>
                  <a:cubicBezTo>
                    <a:pt x="3316" y="749"/>
                    <a:pt x="3317" y="741"/>
                    <a:pt x="3322" y="741"/>
                  </a:cubicBezTo>
                  <a:cubicBezTo>
                    <a:pt x="3323" y="741"/>
                    <a:pt x="3324" y="741"/>
                    <a:pt x="3326" y="742"/>
                  </a:cubicBezTo>
                  <a:cubicBezTo>
                    <a:pt x="3330" y="732"/>
                    <a:pt x="3336" y="729"/>
                    <a:pt x="3342" y="729"/>
                  </a:cubicBezTo>
                  <a:cubicBezTo>
                    <a:pt x="3348" y="729"/>
                    <a:pt x="3354" y="732"/>
                    <a:pt x="3360" y="735"/>
                  </a:cubicBezTo>
                  <a:lnTo>
                    <a:pt x="3370" y="717"/>
                  </a:lnTo>
                  <a:cubicBezTo>
                    <a:pt x="3373" y="691"/>
                    <a:pt x="3371" y="678"/>
                    <a:pt x="3361" y="678"/>
                  </a:cubicBezTo>
                  <a:cubicBezTo>
                    <a:pt x="3355" y="678"/>
                    <a:pt x="3345" y="685"/>
                    <a:pt x="3332" y="698"/>
                  </a:cubicBezTo>
                  <a:cubicBezTo>
                    <a:pt x="3322" y="703"/>
                    <a:pt x="3316" y="706"/>
                    <a:pt x="3312" y="706"/>
                  </a:cubicBezTo>
                  <a:cubicBezTo>
                    <a:pt x="3306" y="706"/>
                    <a:pt x="3306" y="700"/>
                    <a:pt x="3304" y="685"/>
                  </a:cubicBezTo>
                  <a:cubicBezTo>
                    <a:pt x="3301" y="666"/>
                    <a:pt x="3299" y="647"/>
                    <a:pt x="3294" y="647"/>
                  </a:cubicBezTo>
                  <a:cubicBezTo>
                    <a:pt x="3292" y="647"/>
                    <a:pt x="3290" y="649"/>
                    <a:pt x="3288" y="654"/>
                  </a:cubicBezTo>
                  <a:cubicBezTo>
                    <a:pt x="3272" y="645"/>
                    <a:pt x="3260" y="632"/>
                    <a:pt x="3257" y="616"/>
                  </a:cubicBezTo>
                  <a:cubicBezTo>
                    <a:pt x="3241" y="608"/>
                    <a:pt x="3230" y="602"/>
                    <a:pt x="3222" y="602"/>
                  </a:cubicBezTo>
                  <a:cubicBezTo>
                    <a:pt x="3215" y="602"/>
                    <a:pt x="3211" y="605"/>
                    <a:pt x="3207" y="613"/>
                  </a:cubicBezTo>
                  <a:cubicBezTo>
                    <a:pt x="3202" y="623"/>
                    <a:pt x="3196" y="626"/>
                    <a:pt x="3191" y="626"/>
                  </a:cubicBezTo>
                  <a:cubicBezTo>
                    <a:pt x="3185" y="626"/>
                    <a:pt x="3178" y="623"/>
                    <a:pt x="3172" y="620"/>
                  </a:cubicBezTo>
                  <a:cubicBezTo>
                    <a:pt x="3166" y="616"/>
                    <a:pt x="3159" y="613"/>
                    <a:pt x="3153" y="613"/>
                  </a:cubicBezTo>
                  <a:cubicBezTo>
                    <a:pt x="3146" y="613"/>
                    <a:pt x="3141" y="616"/>
                    <a:pt x="3138" y="626"/>
                  </a:cubicBezTo>
                  <a:cubicBezTo>
                    <a:pt x="3131" y="641"/>
                    <a:pt x="3116" y="650"/>
                    <a:pt x="3100" y="650"/>
                  </a:cubicBezTo>
                  <a:cubicBezTo>
                    <a:pt x="3094" y="650"/>
                    <a:pt x="3087" y="648"/>
                    <a:pt x="3081" y="645"/>
                  </a:cubicBezTo>
                  <a:cubicBezTo>
                    <a:pt x="3071" y="646"/>
                    <a:pt x="3063" y="648"/>
                    <a:pt x="3058" y="648"/>
                  </a:cubicBezTo>
                  <a:cubicBezTo>
                    <a:pt x="3046" y="648"/>
                    <a:pt x="3046" y="640"/>
                    <a:pt x="3050" y="607"/>
                  </a:cubicBezTo>
                  <a:cubicBezTo>
                    <a:pt x="3056" y="588"/>
                    <a:pt x="3044" y="585"/>
                    <a:pt x="3031" y="579"/>
                  </a:cubicBezTo>
                  <a:cubicBezTo>
                    <a:pt x="3031" y="579"/>
                    <a:pt x="3015" y="573"/>
                    <a:pt x="3012" y="547"/>
                  </a:cubicBezTo>
                  <a:cubicBezTo>
                    <a:pt x="3010" y="539"/>
                    <a:pt x="3008" y="535"/>
                    <a:pt x="3005" y="535"/>
                  </a:cubicBezTo>
                  <a:cubicBezTo>
                    <a:pt x="3000" y="535"/>
                    <a:pt x="2995" y="548"/>
                    <a:pt x="2990" y="560"/>
                  </a:cubicBezTo>
                  <a:cubicBezTo>
                    <a:pt x="2981" y="582"/>
                    <a:pt x="2972" y="601"/>
                    <a:pt x="2972" y="601"/>
                  </a:cubicBezTo>
                  <a:cubicBezTo>
                    <a:pt x="2959" y="594"/>
                    <a:pt x="2962" y="551"/>
                    <a:pt x="2968" y="532"/>
                  </a:cubicBezTo>
                  <a:cubicBezTo>
                    <a:pt x="2970" y="509"/>
                    <a:pt x="2971" y="497"/>
                    <a:pt x="2969" y="497"/>
                  </a:cubicBezTo>
                  <a:lnTo>
                    <a:pt x="2969" y="497"/>
                  </a:lnTo>
                  <a:cubicBezTo>
                    <a:pt x="2967" y="497"/>
                    <a:pt x="2963" y="506"/>
                    <a:pt x="2956" y="526"/>
                  </a:cubicBezTo>
                  <a:cubicBezTo>
                    <a:pt x="2952" y="536"/>
                    <a:pt x="2943" y="545"/>
                    <a:pt x="2933" y="545"/>
                  </a:cubicBezTo>
                  <a:cubicBezTo>
                    <a:pt x="2925" y="545"/>
                    <a:pt x="2917" y="541"/>
                    <a:pt x="2909" y="529"/>
                  </a:cubicBezTo>
                  <a:cubicBezTo>
                    <a:pt x="2881" y="516"/>
                    <a:pt x="2853" y="504"/>
                    <a:pt x="2862" y="485"/>
                  </a:cubicBezTo>
                  <a:cubicBezTo>
                    <a:pt x="2860" y="476"/>
                    <a:pt x="2852" y="471"/>
                    <a:pt x="2845" y="471"/>
                  </a:cubicBezTo>
                  <a:cubicBezTo>
                    <a:pt x="2841" y="471"/>
                    <a:pt x="2837" y="472"/>
                    <a:pt x="2834" y="475"/>
                  </a:cubicBezTo>
                  <a:cubicBezTo>
                    <a:pt x="2826" y="480"/>
                    <a:pt x="2820" y="482"/>
                    <a:pt x="2813" y="482"/>
                  </a:cubicBezTo>
                  <a:cubicBezTo>
                    <a:pt x="2801" y="482"/>
                    <a:pt x="2787" y="473"/>
                    <a:pt x="2765" y="450"/>
                  </a:cubicBezTo>
                  <a:cubicBezTo>
                    <a:pt x="2733" y="413"/>
                    <a:pt x="2719" y="397"/>
                    <a:pt x="2711" y="397"/>
                  </a:cubicBezTo>
                  <a:cubicBezTo>
                    <a:pt x="2704" y="397"/>
                    <a:pt x="2701" y="407"/>
                    <a:pt x="2696" y="425"/>
                  </a:cubicBezTo>
                  <a:cubicBezTo>
                    <a:pt x="2691" y="436"/>
                    <a:pt x="2686" y="446"/>
                    <a:pt x="2684" y="446"/>
                  </a:cubicBezTo>
                  <a:cubicBezTo>
                    <a:pt x="2681" y="446"/>
                    <a:pt x="2680" y="439"/>
                    <a:pt x="2680" y="419"/>
                  </a:cubicBezTo>
                  <a:cubicBezTo>
                    <a:pt x="2678" y="409"/>
                    <a:pt x="2673" y="405"/>
                    <a:pt x="2665" y="405"/>
                  </a:cubicBezTo>
                  <a:cubicBezTo>
                    <a:pt x="2654" y="405"/>
                    <a:pt x="2638" y="413"/>
                    <a:pt x="2617" y="419"/>
                  </a:cubicBezTo>
                  <a:cubicBezTo>
                    <a:pt x="2599" y="441"/>
                    <a:pt x="2586" y="466"/>
                    <a:pt x="2580" y="494"/>
                  </a:cubicBezTo>
                  <a:cubicBezTo>
                    <a:pt x="2571" y="516"/>
                    <a:pt x="2567" y="527"/>
                    <a:pt x="2563" y="527"/>
                  </a:cubicBezTo>
                  <a:cubicBezTo>
                    <a:pt x="2559" y="527"/>
                    <a:pt x="2554" y="520"/>
                    <a:pt x="2545" y="507"/>
                  </a:cubicBezTo>
                  <a:cubicBezTo>
                    <a:pt x="2530" y="500"/>
                    <a:pt x="2523" y="475"/>
                    <a:pt x="2530" y="457"/>
                  </a:cubicBezTo>
                  <a:cubicBezTo>
                    <a:pt x="2534" y="443"/>
                    <a:pt x="2540" y="440"/>
                    <a:pt x="2544" y="440"/>
                  </a:cubicBezTo>
                  <a:cubicBezTo>
                    <a:pt x="2547" y="440"/>
                    <a:pt x="2549" y="441"/>
                    <a:pt x="2549" y="441"/>
                  </a:cubicBezTo>
                  <a:lnTo>
                    <a:pt x="2564" y="444"/>
                  </a:lnTo>
                  <a:cubicBezTo>
                    <a:pt x="2570" y="425"/>
                    <a:pt x="2577" y="406"/>
                    <a:pt x="2549" y="397"/>
                  </a:cubicBezTo>
                  <a:cubicBezTo>
                    <a:pt x="2545" y="383"/>
                    <a:pt x="2538" y="376"/>
                    <a:pt x="2532" y="376"/>
                  </a:cubicBezTo>
                  <a:cubicBezTo>
                    <a:pt x="2527" y="376"/>
                    <a:pt x="2523" y="380"/>
                    <a:pt x="2520" y="388"/>
                  </a:cubicBezTo>
                  <a:cubicBezTo>
                    <a:pt x="2514" y="363"/>
                    <a:pt x="2483" y="356"/>
                    <a:pt x="2455" y="347"/>
                  </a:cubicBezTo>
                  <a:cubicBezTo>
                    <a:pt x="2426" y="341"/>
                    <a:pt x="2386" y="328"/>
                    <a:pt x="2376" y="303"/>
                  </a:cubicBezTo>
                  <a:cubicBezTo>
                    <a:pt x="2364" y="299"/>
                    <a:pt x="2353" y="296"/>
                    <a:pt x="2346" y="296"/>
                  </a:cubicBezTo>
                  <a:cubicBezTo>
                    <a:pt x="2336" y="296"/>
                    <a:pt x="2331" y="300"/>
                    <a:pt x="2329" y="312"/>
                  </a:cubicBezTo>
                  <a:cubicBezTo>
                    <a:pt x="2322" y="334"/>
                    <a:pt x="2316" y="343"/>
                    <a:pt x="2311" y="343"/>
                  </a:cubicBezTo>
                  <a:cubicBezTo>
                    <a:pt x="2308" y="343"/>
                    <a:pt x="2306" y="337"/>
                    <a:pt x="2307" y="328"/>
                  </a:cubicBezTo>
                  <a:cubicBezTo>
                    <a:pt x="2305" y="291"/>
                    <a:pt x="2190" y="244"/>
                    <a:pt x="2130" y="244"/>
                  </a:cubicBezTo>
                  <a:cubicBezTo>
                    <a:pt x="2114" y="244"/>
                    <a:pt x="2102" y="248"/>
                    <a:pt x="2097" y="256"/>
                  </a:cubicBezTo>
                  <a:lnTo>
                    <a:pt x="2069" y="250"/>
                  </a:lnTo>
                  <a:cubicBezTo>
                    <a:pt x="2051" y="232"/>
                    <a:pt x="2002" y="216"/>
                    <a:pt x="1968" y="216"/>
                  </a:cubicBezTo>
                  <a:cubicBezTo>
                    <a:pt x="1954" y="216"/>
                    <a:pt x="1943" y="218"/>
                    <a:pt x="1937" y="225"/>
                  </a:cubicBezTo>
                  <a:lnTo>
                    <a:pt x="1894" y="215"/>
                  </a:lnTo>
                  <a:cubicBezTo>
                    <a:pt x="1880" y="202"/>
                    <a:pt x="1869" y="196"/>
                    <a:pt x="1860" y="196"/>
                  </a:cubicBezTo>
                  <a:cubicBezTo>
                    <a:pt x="1852" y="196"/>
                    <a:pt x="1844" y="200"/>
                    <a:pt x="1837" y="209"/>
                  </a:cubicBezTo>
                  <a:cubicBezTo>
                    <a:pt x="1824" y="220"/>
                    <a:pt x="1819" y="234"/>
                    <a:pt x="1817" y="234"/>
                  </a:cubicBezTo>
                  <a:cubicBezTo>
                    <a:pt x="1817" y="234"/>
                    <a:pt x="1817" y="231"/>
                    <a:pt x="1818" y="225"/>
                  </a:cubicBezTo>
                  <a:cubicBezTo>
                    <a:pt x="1821" y="206"/>
                    <a:pt x="1793" y="200"/>
                    <a:pt x="1734" y="190"/>
                  </a:cubicBezTo>
                  <a:cubicBezTo>
                    <a:pt x="1711" y="187"/>
                    <a:pt x="1697" y="184"/>
                    <a:pt x="1689" y="184"/>
                  </a:cubicBezTo>
                  <a:cubicBezTo>
                    <a:pt x="1676" y="184"/>
                    <a:pt x="1679" y="190"/>
                    <a:pt x="1687" y="206"/>
                  </a:cubicBezTo>
                  <a:cubicBezTo>
                    <a:pt x="1675" y="208"/>
                    <a:pt x="1665" y="210"/>
                    <a:pt x="1658" y="210"/>
                  </a:cubicBezTo>
                  <a:cubicBezTo>
                    <a:pt x="1628" y="210"/>
                    <a:pt x="1631" y="193"/>
                    <a:pt x="1633" y="178"/>
                  </a:cubicBezTo>
                  <a:cubicBezTo>
                    <a:pt x="1642" y="159"/>
                    <a:pt x="1641" y="148"/>
                    <a:pt x="1634" y="148"/>
                  </a:cubicBezTo>
                  <a:cubicBezTo>
                    <a:pt x="1627" y="148"/>
                    <a:pt x="1614" y="162"/>
                    <a:pt x="1602" y="193"/>
                  </a:cubicBezTo>
                  <a:cubicBezTo>
                    <a:pt x="1592" y="216"/>
                    <a:pt x="1579" y="225"/>
                    <a:pt x="1571" y="225"/>
                  </a:cubicBezTo>
                  <a:cubicBezTo>
                    <a:pt x="1563" y="225"/>
                    <a:pt x="1558" y="219"/>
                    <a:pt x="1558" y="209"/>
                  </a:cubicBezTo>
                  <a:cubicBezTo>
                    <a:pt x="1560" y="196"/>
                    <a:pt x="1569" y="192"/>
                    <a:pt x="1578" y="192"/>
                  </a:cubicBezTo>
                  <a:cubicBezTo>
                    <a:pt x="1582" y="192"/>
                    <a:pt x="1586" y="192"/>
                    <a:pt x="1590" y="193"/>
                  </a:cubicBezTo>
                  <a:cubicBezTo>
                    <a:pt x="1590" y="193"/>
                    <a:pt x="1593" y="171"/>
                    <a:pt x="1596" y="149"/>
                  </a:cubicBezTo>
                  <a:cubicBezTo>
                    <a:pt x="1580" y="149"/>
                    <a:pt x="1580" y="149"/>
                    <a:pt x="1565" y="168"/>
                  </a:cubicBezTo>
                  <a:cubicBezTo>
                    <a:pt x="1565" y="168"/>
                    <a:pt x="1564" y="168"/>
                    <a:pt x="1562" y="168"/>
                  </a:cubicBezTo>
                  <a:cubicBezTo>
                    <a:pt x="1558" y="168"/>
                    <a:pt x="1547" y="170"/>
                    <a:pt x="1533" y="184"/>
                  </a:cubicBezTo>
                  <a:cubicBezTo>
                    <a:pt x="1518" y="203"/>
                    <a:pt x="1514" y="228"/>
                    <a:pt x="1527" y="247"/>
                  </a:cubicBezTo>
                  <a:cubicBezTo>
                    <a:pt x="1534" y="263"/>
                    <a:pt x="1529" y="267"/>
                    <a:pt x="1521" y="267"/>
                  </a:cubicBezTo>
                  <a:cubicBezTo>
                    <a:pt x="1518" y="267"/>
                    <a:pt x="1515" y="266"/>
                    <a:pt x="1511" y="265"/>
                  </a:cubicBezTo>
                  <a:cubicBezTo>
                    <a:pt x="1489" y="253"/>
                    <a:pt x="1486" y="222"/>
                    <a:pt x="1505" y="203"/>
                  </a:cubicBezTo>
                  <a:cubicBezTo>
                    <a:pt x="1518" y="203"/>
                    <a:pt x="1521" y="184"/>
                    <a:pt x="1524" y="162"/>
                  </a:cubicBezTo>
                  <a:cubicBezTo>
                    <a:pt x="1524" y="158"/>
                    <a:pt x="1521" y="156"/>
                    <a:pt x="1516" y="156"/>
                  </a:cubicBezTo>
                  <a:cubicBezTo>
                    <a:pt x="1497" y="156"/>
                    <a:pt x="1448" y="183"/>
                    <a:pt x="1433" y="215"/>
                  </a:cubicBezTo>
                  <a:cubicBezTo>
                    <a:pt x="1432" y="223"/>
                    <a:pt x="1431" y="227"/>
                    <a:pt x="1431" y="227"/>
                  </a:cubicBezTo>
                  <a:cubicBezTo>
                    <a:pt x="1430" y="227"/>
                    <a:pt x="1431" y="218"/>
                    <a:pt x="1433" y="193"/>
                  </a:cubicBezTo>
                  <a:cubicBezTo>
                    <a:pt x="1436" y="171"/>
                    <a:pt x="1408" y="168"/>
                    <a:pt x="1380" y="165"/>
                  </a:cubicBezTo>
                  <a:cubicBezTo>
                    <a:pt x="1371" y="164"/>
                    <a:pt x="1363" y="163"/>
                    <a:pt x="1357" y="163"/>
                  </a:cubicBezTo>
                  <a:cubicBezTo>
                    <a:pt x="1345" y="163"/>
                    <a:pt x="1338" y="167"/>
                    <a:pt x="1336" y="181"/>
                  </a:cubicBezTo>
                  <a:cubicBezTo>
                    <a:pt x="1336" y="203"/>
                    <a:pt x="1333" y="222"/>
                    <a:pt x="1317" y="222"/>
                  </a:cubicBezTo>
                  <a:cubicBezTo>
                    <a:pt x="1333" y="222"/>
                    <a:pt x="1329" y="243"/>
                    <a:pt x="1326" y="262"/>
                  </a:cubicBezTo>
                  <a:cubicBezTo>
                    <a:pt x="1314" y="250"/>
                    <a:pt x="1301" y="234"/>
                    <a:pt x="1289" y="218"/>
                  </a:cubicBezTo>
                  <a:cubicBezTo>
                    <a:pt x="1273" y="175"/>
                    <a:pt x="1232" y="143"/>
                    <a:pt x="1185" y="140"/>
                  </a:cubicBezTo>
                  <a:cubicBezTo>
                    <a:pt x="1160" y="137"/>
                    <a:pt x="1116" y="131"/>
                    <a:pt x="1107" y="109"/>
                  </a:cubicBezTo>
                  <a:cubicBezTo>
                    <a:pt x="1097" y="108"/>
                    <a:pt x="1089" y="106"/>
                    <a:pt x="1082" y="106"/>
                  </a:cubicBezTo>
                  <a:cubicBezTo>
                    <a:pt x="1070" y="106"/>
                    <a:pt x="1063" y="110"/>
                    <a:pt x="1063" y="124"/>
                  </a:cubicBezTo>
                  <a:lnTo>
                    <a:pt x="1035" y="121"/>
                  </a:lnTo>
                  <a:cubicBezTo>
                    <a:pt x="1028" y="109"/>
                    <a:pt x="1016" y="103"/>
                    <a:pt x="1006" y="103"/>
                  </a:cubicBezTo>
                  <a:cubicBezTo>
                    <a:pt x="999" y="103"/>
                    <a:pt x="992" y="107"/>
                    <a:pt x="991" y="115"/>
                  </a:cubicBezTo>
                  <a:cubicBezTo>
                    <a:pt x="986" y="121"/>
                    <a:pt x="982" y="123"/>
                    <a:pt x="978" y="123"/>
                  </a:cubicBezTo>
                  <a:cubicBezTo>
                    <a:pt x="968" y="123"/>
                    <a:pt x="959" y="111"/>
                    <a:pt x="950" y="109"/>
                  </a:cubicBezTo>
                  <a:cubicBezTo>
                    <a:pt x="940" y="89"/>
                    <a:pt x="935" y="78"/>
                    <a:pt x="933" y="78"/>
                  </a:cubicBezTo>
                  <a:lnTo>
                    <a:pt x="933" y="78"/>
                  </a:lnTo>
                  <a:cubicBezTo>
                    <a:pt x="930" y="78"/>
                    <a:pt x="931" y="94"/>
                    <a:pt x="935" y="131"/>
                  </a:cubicBezTo>
                  <a:cubicBezTo>
                    <a:pt x="935" y="149"/>
                    <a:pt x="950" y="168"/>
                    <a:pt x="969" y="175"/>
                  </a:cubicBezTo>
                  <a:lnTo>
                    <a:pt x="1013" y="181"/>
                  </a:lnTo>
                  <a:lnTo>
                    <a:pt x="969" y="196"/>
                  </a:lnTo>
                  <a:cubicBezTo>
                    <a:pt x="947" y="196"/>
                    <a:pt x="928" y="212"/>
                    <a:pt x="922" y="234"/>
                  </a:cubicBezTo>
                  <a:cubicBezTo>
                    <a:pt x="922" y="234"/>
                    <a:pt x="919" y="253"/>
                    <a:pt x="906" y="253"/>
                  </a:cubicBezTo>
                  <a:lnTo>
                    <a:pt x="910" y="209"/>
                  </a:lnTo>
                  <a:cubicBezTo>
                    <a:pt x="922" y="193"/>
                    <a:pt x="931" y="171"/>
                    <a:pt x="931" y="149"/>
                  </a:cubicBezTo>
                  <a:cubicBezTo>
                    <a:pt x="925" y="121"/>
                    <a:pt x="908" y="101"/>
                    <a:pt x="894" y="101"/>
                  </a:cubicBezTo>
                  <a:cubicBezTo>
                    <a:pt x="887" y="101"/>
                    <a:pt x="880" y="107"/>
                    <a:pt x="878" y="121"/>
                  </a:cubicBezTo>
                  <a:cubicBezTo>
                    <a:pt x="866" y="121"/>
                    <a:pt x="866" y="121"/>
                    <a:pt x="853" y="96"/>
                  </a:cubicBezTo>
                  <a:cubicBezTo>
                    <a:pt x="854" y="88"/>
                    <a:pt x="852" y="83"/>
                    <a:pt x="848" y="83"/>
                  </a:cubicBezTo>
                  <a:cubicBezTo>
                    <a:pt x="842" y="83"/>
                    <a:pt x="832" y="92"/>
                    <a:pt x="822" y="115"/>
                  </a:cubicBezTo>
                  <a:cubicBezTo>
                    <a:pt x="813" y="134"/>
                    <a:pt x="805" y="144"/>
                    <a:pt x="799" y="144"/>
                  </a:cubicBezTo>
                  <a:cubicBezTo>
                    <a:pt x="792" y="144"/>
                    <a:pt x="786" y="132"/>
                    <a:pt x="781" y="109"/>
                  </a:cubicBezTo>
                  <a:cubicBezTo>
                    <a:pt x="767" y="80"/>
                    <a:pt x="738" y="67"/>
                    <a:pt x="718" y="67"/>
                  </a:cubicBezTo>
                  <a:cubicBezTo>
                    <a:pt x="708" y="67"/>
                    <a:pt x="701" y="71"/>
                    <a:pt x="700" y="77"/>
                  </a:cubicBezTo>
                  <a:cubicBezTo>
                    <a:pt x="700" y="98"/>
                    <a:pt x="684" y="110"/>
                    <a:pt x="669" y="110"/>
                  </a:cubicBezTo>
                  <a:cubicBezTo>
                    <a:pt x="658" y="110"/>
                    <a:pt x="648" y="104"/>
                    <a:pt x="643" y="93"/>
                  </a:cubicBezTo>
                  <a:cubicBezTo>
                    <a:pt x="636" y="80"/>
                    <a:pt x="630" y="73"/>
                    <a:pt x="622" y="73"/>
                  </a:cubicBezTo>
                  <a:cubicBezTo>
                    <a:pt x="615" y="73"/>
                    <a:pt x="608" y="78"/>
                    <a:pt x="599" y="87"/>
                  </a:cubicBezTo>
                  <a:cubicBezTo>
                    <a:pt x="602" y="71"/>
                    <a:pt x="597" y="55"/>
                    <a:pt x="587" y="55"/>
                  </a:cubicBezTo>
                  <a:cubicBezTo>
                    <a:pt x="584" y="55"/>
                    <a:pt x="579" y="57"/>
                    <a:pt x="574" y="62"/>
                  </a:cubicBezTo>
                  <a:cubicBezTo>
                    <a:pt x="574" y="62"/>
                    <a:pt x="562" y="62"/>
                    <a:pt x="574" y="84"/>
                  </a:cubicBezTo>
                  <a:lnTo>
                    <a:pt x="540" y="121"/>
                  </a:lnTo>
                  <a:cubicBezTo>
                    <a:pt x="552" y="121"/>
                    <a:pt x="552" y="143"/>
                    <a:pt x="549" y="165"/>
                  </a:cubicBezTo>
                  <a:cubicBezTo>
                    <a:pt x="549" y="169"/>
                    <a:pt x="546" y="171"/>
                    <a:pt x="542" y="171"/>
                  </a:cubicBezTo>
                  <a:cubicBezTo>
                    <a:pt x="526" y="171"/>
                    <a:pt x="489" y="142"/>
                    <a:pt x="474" y="90"/>
                  </a:cubicBezTo>
                  <a:lnTo>
                    <a:pt x="449" y="46"/>
                  </a:lnTo>
                  <a:cubicBezTo>
                    <a:pt x="449" y="68"/>
                    <a:pt x="446" y="87"/>
                    <a:pt x="446" y="87"/>
                  </a:cubicBezTo>
                  <a:cubicBezTo>
                    <a:pt x="430" y="87"/>
                    <a:pt x="418" y="84"/>
                    <a:pt x="421" y="62"/>
                  </a:cubicBezTo>
                  <a:cubicBezTo>
                    <a:pt x="424" y="43"/>
                    <a:pt x="424" y="43"/>
                    <a:pt x="408" y="40"/>
                  </a:cubicBezTo>
                  <a:cubicBezTo>
                    <a:pt x="408" y="40"/>
                    <a:pt x="396" y="40"/>
                    <a:pt x="392" y="59"/>
                  </a:cubicBezTo>
                  <a:cubicBezTo>
                    <a:pt x="389" y="82"/>
                    <a:pt x="387" y="92"/>
                    <a:pt x="385" y="92"/>
                  </a:cubicBezTo>
                  <a:cubicBezTo>
                    <a:pt x="383" y="92"/>
                    <a:pt x="381" y="87"/>
                    <a:pt x="377" y="77"/>
                  </a:cubicBezTo>
                  <a:cubicBezTo>
                    <a:pt x="372" y="55"/>
                    <a:pt x="366" y="44"/>
                    <a:pt x="358" y="44"/>
                  </a:cubicBezTo>
                  <a:cubicBezTo>
                    <a:pt x="351" y="44"/>
                    <a:pt x="342" y="54"/>
                    <a:pt x="333" y="74"/>
                  </a:cubicBezTo>
                  <a:cubicBezTo>
                    <a:pt x="331" y="94"/>
                    <a:pt x="331" y="104"/>
                    <a:pt x="329" y="104"/>
                  </a:cubicBezTo>
                  <a:cubicBezTo>
                    <a:pt x="328" y="104"/>
                    <a:pt x="325" y="93"/>
                    <a:pt x="320" y="71"/>
                  </a:cubicBezTo>
                  <a:cubicBezTo>
                    <a:pt x="324" y="49"/>
                    <a:pt x="311" y="27"/>
                    <a:pt x="298" y="27"/>
                  </a:cubicBezTo>
                  <a:lnTo>
                    <a:pt x="295" y="46"/>
                  </a:lnTo>
                  <a:cubicBezTo>
                    <a:pt x="292" y="70"/>
                    <a:pt x="286" y="79"/>
                    <a:pt x="279" y="79"/>
                  </a:cubicBezTo>
                  <a:cubicBezTo>
                    <a:pt x="275" y="79"/>
                    <a:pt x="269" y="74"/>
                    <a:pt x="264" y="65"/>
                  </a:cubicBezTo>
                  <a:cubicBezTo>
                    <a:pt x="266" y="53"/>
                    <a:pt x="263" y="48"/>
                    <a:pt x="255" y="48"/>
                  </a:cubicBezTo>
                  <a:cubicBezTo>
                    <a:pt x="248" y="48"/>
                    <a:pt x="238" y="51"/>
                    <a:pt x="223" y="59"/>
                  </a:cubicBezTo>
                  <a:cubicBezTo>
                    <a:pt x="195" y="55"/>
                    <a:pt x="183" y="52"/>
                    <a:pt x="183" y="33"/>
                  </a:cubicBezTo>
                  <a:cubicBezTo>
                    <a:pt x="186" y="11"/>
                    <a:pt x="187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52"/>
            <p:cNvSpPr/>
            <p:nvPr/>
          </p:nvSpPr>
          <p:spPr>
            <a:xfrm>
              <a:off x="1764700" y="2263225"/>
              <a:ext cx="188300" cy="189850"/>
            </a:xfrm>
            <a:custGeom>
              <a:avLst/>
              <a:gdLst/>
              <a:ahLst/>
              <a:cxnLst/>
              <a:rect l="l" t="t" r="r" b="b"/>
              <a:pathLst>
                <a:path w="7532" h="7594" extrusionOk="0">
                  <a:moveTo>
                    <a:pt x="452" y="53"/>
                  </a:moveTo>
                  <a:lnTo>
                    <a:pt x="462" y="75"/>
                  </a:lnTo>
                  <a:lnTo>
                    <a:pt x="477" y="78"/>
                  </a:lnTo>
                  <a:cubicBezTo>
                    <a:pt x="477" y="56"/>
                    <a:pt x="477" y="56"/>
                    <a:pt x="465" y="53"/>
                  </a:cubicBezTo>
                  <a:close/>
                  <a:moveTo>
                    <a:pt x="258" y="129"/>
                  </a:moveTo>
                  <a:cubicBezTo>
                    <a:pt x="262" y="129"/>
                    <a:pt x="266" y="130"/>
                    <a:pt x="270" y="131"/>
                  </a:cubicBezTo>
                  <a:cubicBezTo>
                    <a:pt x="283" y="131"/>
                    <a:pt x="283" y="131"/>
                    <a:pt x="280" y="153"/>
                  </a:cubicBezTo>
                  <a:cubicBezTo>
                    <a:pt x="280" y="153"/>
                    <a:pt x="266" y="169"/>
                    <a:pt x="255" y="169"/>
                  </a:cubicBezTo>
                  <a:cubicBezTo>
                    <a:pt x="254" y="169"/>
                    <a:pt x="253" y="169"/>
                    <a:pt x="252" y="169"/>
                  </a:cubicBezTo>
                  <a:lnTo>
                    <a:pt x="242" y="147"/>
                  </a:lnTo>
                  <a:cubicBezTo>
                    <a:pt x="244" y="133"/>
                    <a:pt x="250" y="129"/>
                    <a:pt x="258" y="129"/>
                  </a:cubicBezTo>
                  <a:close/>
                  <a:moveTo>
                    <a:pt x="399" y="149"/>
                  </a:moveTo>
                  <a:cubicBezTo>
                    <a:pt x="402" y="149"/>
                    <a:pt x="406" y="149"/>
                    <a:pt x="411" y="150"/>
                  </a:cubicBezTo>
                  <a:cubicBezTo>
                    <a:pt x="424" y="153"/>
                    <a:pt x="440" y="156"/>
                    <a:pt x="437" y="175"/>
                  </a:cubicBezTo>
                  <a:lnTo>
                    <a:pt x="424" y="175"/>
                  </a:lnTo>
                  <a:cubicBezTo>
                    <a:pt x="424" y="168"/>
                    <a:pt x="422" y="165"/>
                    <a:pt x="421" y="165"/>
                  </a:cubicBezTo>
                  <a:lnTo>
                    <a:pt x="421" y="165"/>
                  </a:lnTo>
                  <a:cubicBezTo>
                    <a:pt x="417" y="165"/>
                    <a:pt x="412" y="179"/>
                    <a:pt x="421" y="194"/>
                  </a:cubicBezTo>
                  <a:lnTo>
                    <a:pt x="415" y="235"/>
                  </a:lnTo>
                  <a:cubicBezTo>
                    <a:pt x="402" y="235"/>
                    <a:pt x="390" y="213"/>
                    <a:pt x="393" y="191"/>
                  </a:cubicBezTo>
                  <a:cubicBezTo>
                    <a:pt x="388" y="156"/>
                    <a:pt x="387" y="149"/>
                    <a:pt x="399" y="149"/>
                  </a:cubicBezTo>
                  <a:close/>
                  <a:moveTo>
                    <a:pt x="1787" y="320"/>
                  </a:moveTo>
                  <a:cubicBezTo>
                    <a:pt x="1791" y="320"/>
                    <a:pt x="1795" y="321"/>
                    <a:pt x="1800" y="322"/>
                  </a:cubicBezTo>
                  <a:lnTo>
                    <a:pt x="1797" y="344"/>
                  </a:lnTo>
                  <a:lnTo>
                    <a:pt x="1781" y="360"/>
                  </a:lnTo>
                  <a:lnTo>
                    <a:pt x="1772" y="338"/>
                  </a:lnTo>
                  <a:cubicBezTo>
                    <a:pt x="1774" y="324"/>
                    <a:pt x="1779" y="320"/>
                    <a:pt x="1787" y="320"/>
                  </a:cubicBezTo>
                  <a:close/>
                  <a:moveTo>
                    <a:pt x="1157" y="326"/>
                  </a:moveTo>
                  <a:cubicBezTo>
                    <a:pt x="1170" y="329"/>
                    <a:pt x="1167" y="348"/>
                    <a:pt x="1138" y="366"/>
                  </a:cubicBezTo>
                  <a:lnTo>
                    <a:pt x="1110" y="360"/>
                  </a:lnTo>
                  <a:cubicBezTo>
                    <a:pt x="1117" y="341"/>
                    <a:pt x="1135" y="326"/>
                    <a:pt x="1157" y="326"/>
                  </a:cubicBezTo>
                  <a:close/>
                  <a:moveTo>
                    <a:pt x="1207" y="367"/>
                  </a:moveTo>
                  <a:cubicBezTo>
                    <a:pt x="1195" y="367"/>
                    <a:pt x="1188" y="380"/>
                    <a:pt x="1185" y="395"/>
                  </a:cubicBezTo>
                  <a:cubicBezTo>
                    <a:pt x="1182" y="413"/>
                    <a:pt x="1198" y="417"/>
                    <a:pt x="1223" y="420"/>
                  </a:cubicBezTo>
                  <a:cubicBezTo>
                    <a:pt x="1224" y="420"/>
                    <a:pt x="1225" y="420"/>
                    <a:pt x="1226" y="420"/>
                  </a:cubicBezTo>
                  <a:cubicBezTo>
                    <a:pt x="1238" y="420"/>
                    <a:pt x="1251" y="404"/>
                    <a:pt x="1251" y="404"/>
                  </a:cubicBezTo>
                  <a:cubicBezTo>
                    <a:pt x="1254" y="382"/>
                    <a:pt x="1242" y="382"/>
                    <a:pt x="1229" y="379"/>
                  </a:cubicBezTo>
                  <a:cubicBezTo>
                    <a:pt x="1221" y="370"/>
                    <a:pt x="1213" y="367"/>
                    <a:pt x="1207" y="367"/>
                  </a:cubicBezTo>
                  <a:close/>
                  <a:moveTo>
                    <a:pt x="2455" y="388"/>
                  </a:moveTo>
                  <a:lnTo>
                    <a:pt x="2439" y="426"/>
                  </a:lnTo>
                  <a:cubicBezTo>
                    <a:pt x="2437" y="432"/>
                    <a:pt x="2436" y="435"/>
                    <a:pt x="2437" y="435"/>
                  </a:cubicBezTo>
                  <a:cubicBezTo>
                    <a:pt x="2437" y="435"/>
                    <a:pt x="2442" y="420"/>
                    <a:pt x="2448" y="407"/>
                  </a:cubicBezTo>
                  <a:lnTo>
                    <a:pt x="2455" y="388"/>
                  </a:lnTo>
                  <a:close/>
                  <a:moveTo>
                    <a:pt x="2173" y="374"/>
                  </a:moveTo>
                  <a:cubicBezTo>
                    <a:pt x="2179" y="374"/>
                    <a:pt x="2174" y="382"/>
                    <a:pt x="2160" y="404"/>
                  </a:cubicBezTo>
                  <a:lnTo>
                    <a:pt x="2123" y="438"/>
                  </a:lnTo>
                  <a:cubicBezTo>
                    <a:pt x="2110" y="435"/>
                    <a:pt x="2126" y="420"/>
                    <a:pt x="2151" y="382"/>
                  </a:cubicBezTo>
                  <a:cubicBezTo>
                    <a:pt x="2162" y="377"/>
                    <a:pt x="2170" y="374"/>
                    <a:pt x="2173" y="374"/>
                  </a:cubicBezTo>
                  <a:close/>
                  <a:moveTo>
                    <a:pt x="1858" y="369"/>
                  </a:moveTo>
                  <a:lnTo>
                    <a:pt x="1858" y="369"/>
                  </a:lnTo>
                  <a:cubicBezTo>
                    <a:pt x="1861" y="369"/>
                    <a:pt x="1859" y="379"/>
                    <a:pt x="1856" y="398"/>
                  </a:cubicBezTo>
                  <a:cubicBezTo>
                    <a:pt x="1853" y="423"/>
                    <a:pt x="1840" y="442"/>
                    <a:pt x="1815" y="454"/>
                  </a:cubicBezTo>
                  <a:lnTo>
                    <a:pt x="1790" y="448"/>
                  </a:lnTo>
                  <a:lnTo>
                    <a:pt x="1825" y="413"/>
                  </a:lnTo>
                  <a:cubicBezTo>
                    <a:pt x="1845" y="383"/>
                    <a:pt x="1854" y="369"/>
                    <a:pt x="1858" y="369"/>
                  </a:cubicBezTo>
                  <a:close/>
                  <a:moveTo>
                    <a:pt x="189" y="435"/>
                  </a:moveTo>
                  <a:cubicBezTo>
                    <a:pt x="180" y="445"/>
                    <a:pt x="173" y="460"/>
                    <a:pt x="170" y="473"/>
                  </a:cubicBezTo>
                  <a:lnTo>
                    <a:pt x="183" y="476"/>
                  </a:lnTo>
                  <a:cubicBezTo>
                    <a:pt x="183" y="476"/>
                    <a:pt x="184" y="476"/>
                    <a:pt x="185" y="476"/>
                  </a:cubicBezTo>
                  <a:cubicBezTo>
                    <a:pt x="196" y="476"/>
                    <a:pt x="199" y="456"/>
                    <a:pt x="201" y="435"/>
                  </a:cubicBezTo>
                  <a:close/>
                  <a:moveTo>
                    <a:pt x="2232" y="492"/>
                  </a:moveTo>
                  <a:lnTo>
                    <a:pt x="2248" y="495"/>
                  </a:lnTo>
                  <a:cubicBezTo>
                    <a:pt x="2242" y="512"/>
                    <a:pt x="2236" y="533"/>
                    <a:pt x="2225" y="533"/>
                  </a:cubicBezTo>
                  <a:cubicBezTo>
                    <a:pt x="2224" y="533"/>
                    <a:pt x="2224" y="533"/>
                    <a:pt x="2223" y="532"/>
                  </a:cubicBezTo>
                  <a:lnTo>
                    <a:pt x="2210" y="526"/>
                  </a:lnTo>
                  <a:cubicBezTo>
                    <a:pt x="2213" y="514"/>
                    <a:pt x="2223" y="501"/>
                    <a:pt x="2232" y="492"/>
                  </a:cubicBezTo>
                  <a:close/>
                  <a:moveTo>
                    <a:pt x="2623" y="556"/>
                  </a:moveTo>
                  <a:cubicBezTo>
                    <a:pt x="2634" y="556"/>
                    <a:pt x="2634" y="577"/>
                    <a:pt x="2611" y="601"/>
                  </a:cubicBezTo>
                  <a:lnTo>
                    <a:pt x="2583" y="592"/>
                  </a:lnTo>
                  <a:cubicBezTo>
                    <a:pt x="2591" y="576"/>
                    <a:pt x="2597" y="559"/>
                    <a:pt x="2607" y="559"/>
                  </a:cubicBezTo>
                  <a:cubicBezTo>
                    <a:pt x="2608" y="559"/>
                    <a:pt x="2610" y="560"/>
                    <a:pt x="2611" y="561"/>
                  </a:cubicBezTo>
                  <a:cubicBezTo>
                    <a:pt x="2616" y="557"/>
                    <a:pt x="2620" y="556"/>
                    <a:pt x="2623" y="556"/>
                  </a:cubicBezTo>
                  <a:close/>
                  <a:moveTo>
                    <a:pt x="2715" y="601"/>
                  </a:moveTo>
                  <a:lnTo>
                    <a:pt x="2727" y="608"/>
                  </a:lnTo>
                  <a:cubicBezTo>
                    <a:pt x="2740" y="614"/>
                    <a:pt x="2740" y="614"/>
                    <a:pt x="2730" y="633"/>
                  </a:cubicBezTo>
                  <a:lnTo>
                    <a:pt x="2718" y="626"/>
                  </a:lnTo>
                  <a:lnTo>
                    <a:pt x="2715" y="601"/>
                  </a:lnTo>
                  <a:close/>
                  <a:moveTo>
                    <a:pt x="3168" y="603"/>
                  </a:moveTo>
                  <a:cubicBezTo>
                    <a:pt x="3163" y="603"/>
                    <a:pt x="3163" y="609"/>
                    <a:pt x="3163" y="623"/>
                  </a:cubicBezTo>
                  <a:lnTo>
                    <a:pt x="3188" y="636"/>
                  </a:lnTo>
                  <a:cubicBezTo>
                    <a:pt x="3201" y="620"/>
                    <a:pt x="3201" y="620"/>
                    <a:pt x="3188" y="611"/>
                  </a:cubicBezTo>
                  <a:cubicBezTo>
                    <a:pt x="3178" y="606"/>
                    <a:pt x="3172" y="603"/>
                    <a:pt x="3168" y="603"/>
                  </a:cubicBezTo>
                  <a:close/>
                  <a:moveTo>
                    <a:pt x="2878" y="611"/>
                  </a:moveTo>
                  <a:cubicBezTo>
                    <a:pt x="2875" y="623"/>
                    <a:pt x="2871" y="639"/>
                    <a:pt x="2871" y="655"/>
                  </a:cubicBezTo>
                  <a:cubicBezTo>
                    <a:pt x="2873" y="656"/>
                    <a:pt x="2875" y="656"/>
                    <a:pt x="2877" y="656"/>
                  </a:cubicBezTo>
                  <a:cubicBezTo>
                    <a:pt x="2887" y="656"/>
                    <a:pt x="2893" y="642"/>
                    <a:pt x="2893" y="642"/>
                  </a:cubicBezTo>
                  <a:cubicBezTo>
                    <a:pt x="2893" y="642"/>
                    <a:pt x="2903" y="623"/>
                    <a:pt x="2890" y="617"/>
                  </a:cubicBezTo>
                  <a:lnTo>
                    <a:pt x="2878" y="611"/>
                  </a:lnTo>
                  <a:close/>
                  <a:moveTo>
                    <a:pt x="2469" y="640"/>
                  </a:moveTo>
                  <a:cubicBezTo>
                    <a:pt x="2473" y="640"/>
                    <a:pt x="2477" y="641"/>
                    <a:pt x="2480" y="642"/>
                  </a:cubicBezTo>
                  <a:lnTo>
                    <a:pt x="2473" y="661"/>
                  </a:lnTo>
                  <a:cubicBezTo>
                    <a:pt x="2471" y="660"/>
                    <a:pt x="2469" y="659"/>
                    <a:pt x="2466" y="659"/>
                  </a:cubicBezTo>
                  <a:cubicBezTo>
                    <a:pt x="2460" y="659"/>
                    <a:pt x="2455" y="661"/>
                    <a:pt x="2451" y="661"/>
                  </a:cubicBezTo>
                  <a:cubicBezTo>
                    <a:pt x="2448" y="661"/>
                    <a:pt x="2446" y="659"/>
                    <a:pt x="2448" y="652"/>
                  </a:cubicBezTo>
                  <a:cubicBezTo>
                    <a:pt x="2439" y="647"/>
                    <a:pt x="2455" y="640"/>
                    <a:pt x="2469" y="640"/>
                  </a:cubicBezTo>
                  <a:close/>
                  <a:moveTo>
                    <a:pt x="2904" y="763"/>
                  </a:moveTo>
                  <a:cubicBezTo>
                    <a:pt x="2907" y="763"/>
                    <a:pt x="2909" y="764"/>
                    <a:pt x="2909" y="764"/>
                  </a:cubicBezTo>
                  <a:cubicBezTo>
                    <a:pt x="2918" y="771"/>
                    <a:pt x="2931" y="777"/>
                    <a:pt x="2922" y="796"/>
                  </a:cubicBezTo>
                  <a:cubicBezTo>
                    <a:pt x="2922" y="796"/>
                    <a:pt x="2915" y="810"/>
                    <a:pt x="2905" y="810"/>
                  </a:cubicBezTo>
                  <a:cubicBezTo>
                    <a:pt x="2903" y="810"/>
                    <a:pt x="2901" y="809"/>
                    <a:pt x="2900" y="808"/>
                  </a:cubicBezTo>
                  <a:cubicBezTo>
                    <a:pt x="2890" y="802"/>
                    <a:pt x="2887" y="777"/>
                    <a:pt x="2887" y="777"/>
                  </a:cubicBezTo>
                  <a:cubicBezTo>
                    <a:pt x="2893" y="766"/>
                    <a:pt x="2900" y="763"/>
                    <a:pt x="2904" y="763"/>
                  </a:cubicBezTo>
                  <a:close/>
                  <a:moveTo>
                    <a:pt x="3110" y="885"/>
                  </a:moveTo>
                  <a:cubicBezTo>
                    <a:pt x="3113" y="885"/>
                    <a:pt x="3119" y="889"/>
                    <a:pt x="3128" y="896"/>
                  </a:cubicBezTo>
                  <a:cubicBezTo>
                    <a:pt x="3141" y="902"/>
                    <a:pt x="3128" y="921"/>
                    <a:pt x="3128" y="921"/>
                  </a:cubicBezTo>
                  <a:cubicBezTo>
                    <a:pt x="3126" y="925"/>
                    <a:pt x="3125" y="926"/>
                    <a:pt x="3123" y="926"/>
                  </a:cubicBezTo>
                  <a:cubicBezTo>
                    <a:pt x="3119" y="926"/>
                    <a:pt x="3117" y="910"/>
                    <a:pt x="3110" y="905"/>
                  </a:cubicBezTo>
                  <a:lnTo>
                    <a:pt x="3107" y="905"/>
                  </a:lnTo>
                  <a:cubicBezTo>
                    <a:pt x="3107" y="891"/>
                    <a:pt x="3107" y="885"/>
                    <a:pt x="3110" y="885"/>
                  </a:cubicBezTo>
                  <a:close/>
                  <a:moveTo>
                    <a:pt x="3343" y="975"/>
                  </a:moveTo>
                  <a:cubicBezTo>
                    <a:pt x="3350" y="975"/>
                    <a:pt x="3352" y="988"/>
                    <a:pt x="3342" y="1018"/>
                  </a:cubicBezTo>
                  <a:cubicBezTo>
                    <a:pt x="3334" y="1027"/>
                    <a:pt x="3331" y="1031"/>
                    <a:pt x="3328" y="1031"/>
                  </a:cubicBezTo>
                  <a:cubicBezTo>
                    <a:pt x="3326" y="1031"/>
                    <a:pt x="3324" y="1029"/>
                    <a:pt x="3320" y="1024"/>
                  </a:cubicBezTo>
                  <a:cubicBezTo>
                    <a:pt x="3320" y="1009"/>
                    <a:pt x="3326" y="996"/>
                    <a:pt x="3332" y="984"/>
                  </a:cubicBezTo>
                  <a:cubicBezTo>
                    <a:pt x="3336" y="978"/>
                    <a:pt x="3340" y="975"/>
                    <a:pt x="3343" y="975"/>
                  </a:cubicBezTo>
                  <a:close/>
                  <a:moveTo>
                    <a:pt x="3420" y="1050"/>
                  </a:moveTo>
                  <a:lnTo>
                    <a:pt x="3429" y="1059"/>
                  </a:lnTo>
                  <a:cubicBezTo>
                    <a:pt x="3419" y="1072"/>
                    <a:pt x="3408" y="1085"/>
                    <a:pt x="3399" y="1085"/>
                  </a:cubicBezTo>
                  <a:cubicBezTo>
                    <a:pt x="3398" y="1085"/>
                    <a:pt x="3396" y="1085"/>
                    <a:pt x="3395" y="1084"/>
                  </a:cubicBezTo>
                  <a:lnTo>
                    <a:pt x="3395" y="1059"/>
                  </a:lnTo>
                  <a:lnTo>
                    <a:pt x="3420" y="1050"/>
                  </a:lnTo>
                  <a:close/>
                  <a:moveTo>
                    <a:pt x="2850" y="1212"/>
                  </a:moveTo>
                  <a:cubicBezTo>
                    <a:pt x="2837" y="1219"/>
                    <a:pt x="2824" y="1228"/>
                    <a:pt x="2818" y="1241"/>
                  </a:cubicBezTo>
                  <a:cubicBezTo>
                    <a:pt x="2812" y="1250"/>
                    <a:pt x="2811" y="1256"/>
                    <a:pt x="2816" y="1256"/>
                  </a:cubicBezTo>
                  <a:cubicBezTo>
                    <a:pt x="2821" y="1256"/>
                    <a:pt x="2831" y="1250"/>
                    <a:pt x="2846" y="1234"/>
                  </a:cubicBezTo>
                  <a:cubicBezTo>
                    <a:pt x="2859" y="1216"/>
                    <a:pt x="2859" y="1216"/>
                    <a:pt x="2850" y="1212"/>
                  </a:cubicBezTo>
                  <a:close/>
                  <a:moveTo>
                    <a:pt x="4009" y="1701"/>
                  </a:moveTo>
                  <a:lnTo>
                    <a:pt x="4015" y="1714"/>
                  </a:lnTo>
                  <a:cubicBezTo>
                    <a:pt x="4003" y="1723"/>
                    <a:pt x="3992" y="1733"/>
                    <a:pt x="3982" y="1733"/>
                  </a:cubicBezTo>
                  <a:cubicBezTo>
                    <a:pt x="3980" y="1733"/>
                    <a:pt x="3977" y="1732"/>
                    <a:pt x="3975" y="1730"/>
                  </a:cubicBezTo>
                  <a:lnTo>
                    <a:pt x="3984" y="1705"/>
                  </a:lnTo>
                  <a:lnTo>
                    <a:pt x="4009" y="1701"/>
                  </a:lnTo>
                  <a:close/>
                  <a:moveTo>
                    <a:pt x="4216" y="1949"/>
                  </a:moveTo>
                  <a:cubicBezTo>
                    <a:pt x="4222" y="1958"/>
                    <a:pt x="4222" y="1958"/>
                    <a:pt x="4206" y="1971"/>
                  </a:cubicBezTo>
                  <a:cubicBezTo>
                    <a:pt x="4194" y="1977"/>
                    <a:pt x="4178" y="1983"/>
                    <a:pt x="4163" y="1983"/>
                  </a:cubicBezTo>
                  <a:cubicBezTo>
                    <a:pt x="4156" y="1974"/>
                    <a:pt x="4197" y="1958"/>
                    <a:pt x="4216" y="1949"/>
                  </a:cubicBezTo>
                  <a:close/>
                  <a:moveTo>
                    <a:pt x="4463" y="2059"/>
                  </a:moveTo>
                  <a:lnTo>
                    <a:pt x="4470" y="2068"/>
                  </a:lnTo>
                  <a:cubicBezTo>
                    <a:pt x="4459" y="2077"/>
                    <a:pt x="4446" y="2086"/>
                    <a:pt x="4437" y="2086"/>
                  </a:cubicBezTo>
                  <a:cubicBezTo>
                    <a:pt x="4434" y="2086"/>
                    <a:pt x="4431" y="2084"/>
                    <a:pt x="4429" y="2081"/>
                  </a:cubicBezTo>
                  <a:lnTo>
                    <a:pt x="4420" y="2068"/>
                  </a:lnTo>
                  <a:cubicBezTo>
                    <a:pt x="4435" y="2062"/>
                    <a:pt x="4448" y="2059"/>
                    <a:pt x="4463" y="2059"/>
                  </a:cubicBezTo>
                  <a:close/>
                  <a:moveTo>
                    <a:pt x="4451" y="2272"/>
                  </a:moveTo>
                  <a:lnTo>
                    <a:pt x="4457" y="2284"/>
                  </a:lnTo>
                  <a:cubicBezTo>
                    <a:pt x="4445" y="2293"/>
                    <a:pt x="4432" y="2300"/>
                    <a:pt x="4423" y="2300"/>
                  </a:cubicBezTo>
                  <a:cubicBezTo>
                    <a:pt x="4419" y="2300"/>
                    <a:pt x="4415" y="2298"/>
                    <a:pt x="4413" y="2294"/>
                  </a:cubicBezTo>
                  <a:lnTo>
                    <a:pt x="4426" y="2272"/>
                  </a:lnTo>
                  <a:close/>
                  <a:moveTo>
                    <a:pt x="4882" y="3072"/>
                  </a:moveTo>
                  <a:cubicBezTo>
                    <a:pt x="4890" y="3072"/>
                    <a:pt x="4896" y="3075"/>
                    <a:pt x="4899" y="3080"/>
                  </a:cubicBezTo>
                  <a:cubicBezTo>
                    <a:pt x="4912" y="3102"/>
                    <a:pt x="4912" y="3102"/>
                    <a:pt x="4893" y="3112"/>
                  </a:cubicBezTo>
                  <a:cubicBezTo>
                    <a:pt x="4890" y="3113"/>
                    <a:pt x="4887" y="3114"/>
                    <a:pt x="4884" y="3114"/>
                  </a:cubicBezTo>
                  <a:cubicBezTo>
                    <a:pt x="4870" y="3114"/>
                    <a:pt x="4860" y="3097"/>
                    <a:pt x="4855" y="3087"/>
                  </a:cubicBezTo>
                  <a:cubicBezTo>
                    <a:pt x="4862" y="3076"/>
                    <a:pt x="4873" y="3072"/>
                    <a:pt x="4882" y="3072"/>
                  </a:cubicBezTo>
                  <a:close/>
                  <a:moveTo>
                    <a:pt x="5175" y="3541"/>
                  </a:moveTo>
                  <a:lnTo>
                    <a:pt x="5181" y="3550"/>
                  </a:lnTo>
                  <a:cubicBezTo>
                    <a:pt x="5171" y="3559"/>
                    <a:pt x="5159" y="3566"/>
                    <a:pt x="5150" y="3566"/>
                  </a:cubicBezTo>
                  <a:cubicBezTo>
                    <a:pt x="5146" y="3566"/>
                    <a:pt x="5142" y="3564"/>
                    <a:pt x="5140" y="3560"/>
                  </a:cubicBezTo>
                  <a:lnTo>
                    <a:pt x="5134" y="3550"/>
                  </a:lnTo>
                  <a:cubicBezTo>
                    <a:pt x="5147" y="3544"/>
                    <a:pt x="5162" y="3541"/>
                    <a:pt x="5175" y="3541"/>
                  </a:cubicBezTo>
                  <a:close/>
                  <a:moveTo>
                    <a:pt x="5540" y="3924"/>
                  </a:moveTo>
                  <a:cubicBezTo>
                    <a:pt x="5540" y="3924"/>
                    <a:pt x="5536" y="3927"/>
                    <a:pt x="5530" y="3930"/>
                  </a:cubicBezTo>
                  <a:lnTo>
                    <a:pt x="5530" y="3930"/>
                  </a:lnTo>
                  <a:cubicBezTo>
                    <a:pt x="5531" y="3930"/>
                    <a:pt x="5531" y="3930"/>
                    <a:pt x="5532" y="3930"/>
                  </a:cubicBezTo>
                  <a:cubicBezTo>
                    <a:pt x="5538" y="3926"/>
                    <a:pt x="5540" y="3924"/>
                    <a:pt x="5540" y="3924"/>
                  </a:cubicBezTo>
                  <a:close/>
                  <a:moveTo>
                    <a:pt x="5807" y="4439"/>
                  </a:moveTo>
                  <a:cubicBezTo>
                    <a:pt x="5814" y="4439"/>
                    <a:pt x="5817" y="4443"/>
                    <a:pt x="5817" y="4443"/>
                  </a:cubicBezTo>
                  <a:cubicBezTo>
                    <a:pt x="5824" y="4456"/>
                    <a:pt x="5824" y="4456"/>
                    <a:pt x="5805" y="4465"/>
                  </a:cubicBezTo>
                  <a:cubicBezTo>
                    <a:pt x="5805" y="4465"/>
                    <a:pt x="5796" y="4471"/>
                    <a:pt x="5789" y="4471"/>
                  </a:cubicBezTo>
                  <a:cubicBezTo>
                    <a:pt x="5785" y="4471"/>
                    <a:pt x="5782" y="4470"/>
                    <a:pt x="5780" y="4465"/>
                  </a:cubicBezTo>
                  <a:lnTo>
                    <a:pt x="5792" y="4443"/>
                  </a:lnTo>
                  <a:cubicBezTo>
                    <a:pt x="5798" y="4440"/>
                    <a:pt x="5803" y="4439"/>
                    <a:pt x="5807" y="4439"/>
                  </a:cubicBezTo>
                  <a:close/>
                  <a:moveTo>
                    <a:pt x="5911" y="4572"/>
                  </a:moveTo>
                  <a:lnTo>
                    <a:pt x="5918" y="4584"/>
                  </a:lnTo>
                  <a:cubicBezTo>
                    <a:pt x="5904" y="4591"/>
                    <a:pt x="5891" y="4598"/>
                    <a:pt x="5882" y="4598"/>
                  </a:cubicBezTo>
                  <a:cubicBezTo>
                    <a:pt x="5878" y="4598"/>
                    <a:pt x="5876" y="4597"/>
                    <a:pt x="5874" y="4594"/>
                  </a:cubicBezTo>
                  <a:lnTo>
                    <a:pt x="5886" y="4572"/>
                  </a:lnTo>
                  <a:close/>
                  <a:moveTo>
                    <a:pt x="5812" y="4724"/>
                  </a:moveTo>
                  <a:cubicBezTo>
                    <a:pt x="5815" y="4724"/>
                    <a:pt x="5820" y="4725"/>
                    <a:pt x="5827" y="4725"/>
                  </a:cubicBezTo>
                  <a:cubicBezTo>
                    <a:pt x="5852" y="4725"/>
                    <a:pt x="5858" y="4738"/>
                    <a:pt x="5839" y="4747"/>
                  </a:cubicBezTo>
                  <a:cubicBezTo>
                    <a:pt x="5830" y="4752"/>
                    <a:pt x="5825" y="4754"/>
                    <a:pt x="5822" y="4754"/>
                  </a:cubicBezTo>
                  <a:cubicBezTo>
                    <a:pt x="5819" y="4754"/>
                    <a:pt x="5817" y="4752"/>
                    <a:pt x="5814" y="4747"/>
                  </a:cubicBezTo>
                  <a:cubicBezTo>
                    <a:pt x="5805" y="4729"/>
                    <a:pt x="5802" y="4724"/>
                    <a:pt x="5812" y="4724"/>
                  </a:cubicBezTo>
                  <a:close/>
                  <a:moveTo>
                    <a:pt x="5779" y="4827"/>
                  </a:moveTo>
                  <a:cubicBezTo>
                    <a:pt x="5776" y="4828"/>
                    <a:pt x="5772" y="4830"/>
                    <a:pt x="5767" y="4832"/>
                  </a:cubicBezTo>
                  <a:cubicBezTo>
                    <a:pt x="5766" y="4834"/>
                    <a:pt x="5764" y="4837"/>
                    <a:pt x="5763" y="4838"/>
                  </a:cubicBezTo>
                  <a:lnTo>
                    <a:pt x="5763" y="4838"/>
                  </a:lnTo>
                  <a:cubicBezTo>
                    <a:pt x="5767" y="4835"/>
                    <a:pt x="5772" y="4831"/>
                    <a:pt x="5779" y="4827"/>
                  </a:cubicBezTo>
                  <a:close/>
                  <a:moveTo>
                    <a:pt x="5871" y="4804"/>
                  </a:moveTo>
                  <a:lnTo>
                    <a:pt x="5877" y="4816"/>
                  </a:lnTo>
                  <a:cubicBezTo>
                    <a:pt x="5883" y="4829"/>
                    <a:pt x="5883" y="4829"/>
                    <a:pt x="5864" y="4838"/>
                  </a:cubicBezTo>
                  <a:lnTo>
                    <a:pt x="5858" y="4826"/>
                  </a:lnTo>
                  <a:lnTo>
                    <a:pt x="5871" y="4804"/>
                  </a:lnTo>
                  <a:close/>
                  <a:moveTo>
                    <a:pt x="5763" y="4838"/>
                  </a:moveTo>
                  <a:cubicBezTo>
                    <a:pt x="5759" y="4842"/>
                    <a:pt x="5757" y="4845"/>
                    <a:pt x="5758" y="4845"/>
                  </a:cubicBezTo>
                  <a:cubicBezTo>
                    <a:pt x="5758" y="4845"/>
                    <a:pt x="5760" y="4843"/>
                    <a:pt x="5763" y="4838"/>
                  </a:cubicBezTo>
                  <a:close/>
                  <a:moveTo>
                    <a:pt x="5886" y="4917"/>
                  </a:moveTo>
                  <a:lnTo>
                    <a:pt x="5886" y="4917"/>
                  </a:lnTo>
                  <a:cubicBezTo>
                    <a:pt x="5889" y="4921"/>
                    <a:pt x="5893" y="4923"/>
                    <a:pt x="5896" y="4923"/>
                  </a:cubicBezTo>
                  <a:cubicBezTo>
                    <a:pt x="5900" y="4923"/>
                    <a:pt x="5902" y="4919"/>
                    <a:pt x="5886" y="4917"/>
                  </a:cubicBezTo>
                  <a:close/>
                  <a:moveTo>
                    <a:pt x="5933" y="4920"/>
                  </a:moveTo>
                  <a:lnTo>
                    <a:pt x="5939" y="4932"/>
                  </a:lnTo>
                  <a:cubicBezTo>
                    <a:pt x="5946" y="4942"/>
                    <a:pt x="5946" y="4942"/>
                    <a:pt x="5927" y="4954"/>
                  </a:cubicBezTo>
                  <a:lnTo>
                    <a:pt x="5921" y="4942"/>
                  </a:lnTo>
                  <a:lnTo>
                    <a:pt x="5933" y="4920"/>
                  </a:lnTo>
                  <a:close/>
                  <a:moveTo>
                    <a:pt x="6033" y="5014"/>
                  </a:moveTo>
                  <a:lnTo>
                    <a:pt x="6040" y="5026"/>
                  </a:lnTo>
                  <a:cubicBezTo>
                    <a:pt x="6046" y="5039"/>
                    <a:pt x="6027" y="5048"/>
                    <a:pt x="6027" y="5048"/>
                  </a:cubicBezTo>
                  <a:cubicBezTo>
                    <a:pt x="6027" y="5048"/>
                    <a:pt x="6020" y="5052"/>
                    <a:pt x="6014" y="5052"/>
                  </a:cubicBezTo>
                  <a:cubicBezTo>
                    <a:pt x="6009" y="5052"/>
                    <a:pt x="6005" y="5050"/>
                    <a:pt x="6002" y="5045"/>
                  </a:cubicBezTo>
                  <a:cubicBezTo>
                    <a:pt x="6012" y="5033"/>
                    <a:pt x="6021" y="5023"/>
                    <a:pt x="6033" y="5014"/>
                  </a:cubicBezTo>
                  <a:close/>
                  <a:moveTo>
                    <a:pt x="6269" y="5484"/>
                  </a:moveTo>
                  <a:cubicBezTo>
                    <a:pt x="6294" y="5487"/>
                    <a:pt x="6316" y="5487"/>
                    <a:pt x="6300" y="5496"/>
                  </a:cubicBezTo>
                  <a:cubicBezTo>
                    <a:pt x="6284" y="5503"/>
                    <a:pt x="6272" y="5506"/>
                    <a:pt x="6256" y="5506"/>
                  </a:cubicBezTo>
                  <a:cubicBezTo>
                    <a:pt x="6256" y="5506"/>
                    <a:pt x="6231" y="5506"/>
                    <a:pt x="6250" y="5493"/>
                  </a:cubicBezTo>
                  <a:lnTo>
                    <a:pt x="6269" y="5484"/>
                  </a:lnTo>
                  <a:close/>
                  <a:moveTo>
                    <a:pt x="6560" y="5831"/>
                  </a:moveTo>
                  <a:cubicBezTo>
                    <a:pt x="6566" y="5831"/>
                    <a:pt x="6573" y="5832"/>
                    <a:pt x="6579" y="5835"/>
                  </a:cubicBezTo>
                  <a:cubicBezTo>
                    <a:pt x="6585" y="5847"/>
                    <a:pt x="6585" y="5847"/>
                    <a:pt x="6569" y="5857"/>
                  </a:cubicBezTo>
                  <a:cubicBezTo>
                    <a:pt x="6561" y="5862"/>
                    <a:pt x="6552" y="5865"/>
                    <a:pt x="6543" y="5865"/>
                  </a:cubicBezTo>
                  <a:cubicBezTo>
                    <a:pt x="6532" y="5865"/>
                    <a:pt x="6523" y="5861"/>
                    <a:pt x="6519" y="5854"/>
                  </a:cubicBezTo>
                  <a:cubicBezTo>
                    <a:pt x="6514" y="5846"/>
                    <a:pt x="6537" y="5831"/>
                    <a:pt x="6560" y="5831"/>
                  </a:cubicBezTo>
                  <a:close/>
                  <a:moveTo>
                    <a:pt x="7472" y="7430"/>
                  </a:moveTo>
                  <a:cubicBezTo>
                    <a:pt x="7476" y="7430"/>
                    <a:pt x="7479" y="7432"/>
                    <a:pt x="7481" y="7436"/>
                  </a:cubicBezTo>
                  <a:cubicBezTo>
                    <a:pt x="7528" y="7439"/>
                    <a:pt x="7499" y="7455"/>
                    <a:pt x="7457" y="7455"/>
                  </a:cubicBezTo>
                  <a:cubicBezTo>
                    <a:pt x="7454" y="7455"/>
                    <a:pt x="7450" y="7455"/>
                    <a:pt x="7447" y="7455"/>
                  </a:cubicBezTo>
                  <a:cubicBezTo>
                    <a:pt x="7429" y="7459"/>
                    <a:pt x="7418" y="7461"/>
                    <a:pt x="7414" y="7461"/>
                  </a:cubicBezTo>
                  <a:cubicBezTo>
                    <a:pt x="7409" y="7461"/>
                    <a:pt x="7419" y="7457"/>
                    <a:pt x="7441" y="7446"/>
                  </a:cubicBezTo>
                  <a:cubicBezTo>
                    <a:pt x="7453" y="7437"/>
                    <a:pt x="7464" y="7430"/>
                    <a:pt x="7472" y="7430"/>
                  </a:cubicBezTo>
                  <a:close/>
                  <a:moveTo>
                    <a:pt x="183" y="0"/>
                  </a:moveTo>
                  <a:cubicBezTo>
                    <a:pt x="181" y="0"/>
                    <a:pt x="176" y="11"/>
                    <a:pt x="167" y="31"/>
                  </a:cubicBezTo>
                  <a:cubicBezTo>
                    <a:pt x="160" y="40"/>
                    <a:pt x="156" y="44"/>
                    <a:pt x="151" y="44"/>
                  </a:cubicBezTo>
                  <a:cubicBezTo>
                    <a:pt x="146" y="44"/>
                    <a:pt x="140" y="38"/>
                    <a:pt x="126" y="25"/>
                  </a:cubicBezTo>
                  <a:cubicBezTo>
                    <a:pt x="121" y="13"/>
                    <a:pt x="119" y="8"/>
                    <a:pt x="116" y="8"/>
                  </a:cubicBezTo>
                  <a:cubicBezTo>
                    <a:pt x="113" y="8"/>
                    <a:pt x="109" y="13"/>
                    <a:pt x="101" y="22"/>
                  </a:cubicBezTo>
                  <a:cubicBezTo>
                    <a:pt x="95" y="62"/>
                    <a:pt x="92" y="84"/>
                    <a:pt x="104" y="84"/>
                  </a:cubicBezTo>
                  <a:cubicBezTo>
                    <a:pt x="117" y="87"/>
                    <a:pt x="117" y="87"/>
                    <a:pt x="117" y="106"/>
                  </a:cubicBezTo>
                  <a:lnTo>
                    <a:pt x="89" y="103"/>
                  </a:lnTo>
                  <a:cubicBezTo>
                    <a:pt x="85" y="103"/>
                    <a:pt x="82" y="102"/>
                    <a:pt x="79" y="102"/>
                  </a:cubicBezTo>
                  <a:cubicBezTo>
                    <a:pt x="63" y="102"/>
                    <a:pt x="48" y="108"/>
                    <a:pt x="35" y="116"/>
                  </a:cubicBezTo>
                  <a:cubicBezTo>
                    <a:pt x="9" y="129"/>
                    <a:pt x="1" y="161"/>
                    <a:pt x="16" y="161"/>
                  </a:cubicBezTo>
                  <a:cubicBezTo>
                    <a:pt x="19" y="161"/>
                    <a:pt x="24" y="160"/>
                    <a:pt x="29" y="156"/>
                  </a:cubicBezTo>
                  <a:lnTo>
                    <a:pt x="39" y="181"/>
                  </a:lnTo>
                  <a:cubicBezTo>
                    <a:pt x="34" y="212"/>
                    <a:pt x="38" y="229"/>
                    <a:pt x="45" y="229"/>
                  </a:cubicBezTo>
                  <a:cubicBezTo>
                    <a:pt x="51" y="229"/>
                    <a:pt x="59" y="215"/>
                    <a:pt x="64" y="185"/>
                  </a:cubicBezTo>
                  <a:cubicBezTo>
                    <a:pt x="69" y="150"/>
                    <a:pt x="71" y="135"/>
                    <a:pt x="73" y="135"/>
                  </a:cubicBezTo>
                  <a:cubicBezTo>
                    <a:pt x="75" y="135"/>
                    <a:pt x="76" y="146"/>
                    <a:pt x="79" y="166"/>
                  </a:cubicBezTo>
                  <a:cubicBezTo>
                    <a:pt x="73" y="207"/>
                    <a:pt x="86" y="210"/>
                    <a:pt x="101" y="210"/>
                  </a:cubicBezTo>
                  <a:cubicBezTo>
                    <a:pt x="114" y="213"/>
                    <a:pt x="114" y="213"/>
                    <a:pt x="111" y="232"/>
                  </a:cubicBezTo>
                  <a:cubicBezTo>
                    <a:pt x="107" y="254"/>
                    <a:pt x="117" y="275"/>
                    <a:pt x="129" y="279"/>
                  </a:cubicBezTo>
                  <a:cubicBezTo>
                    <a:pt x="142" y="279"/>
                    <a:pt x="142" y="279"/>
                    <a:pt x="145" y="260"/>
                  </a:cubicBezTo>
                  <a:cubicBezTo>
                    <a:pt x="141" y="251"/>
                    <a:pt x="143" y="247"/>
                    <a:pt x="147" y="247"/>
                  </a:cubicBezTo>
                  <a:cubicBezTo>
                    <a:pt x="153" y="247"/>
                    <a:pt x="164" y="258"/>
                    <a:pt x="170" y="285"/>
                  </a:cubicBezTo>
                  <a:cubicBezTo>
                    <a:pt x="174" y="294"/>
                    <a:pt x="176" y="300"/>
                    <a:pt x="178" y="300"/>
                  </a:cubicBezTo>
                  <a:cubicBezTo>
                    <a:pt x="181" y="300"/>
                    <a:pt x="182" y="290"/>
                    <a:pt x="186" y="266"/>
                  </a:cubicBezTo>
                  <a:cubicBezTo>
                    <a:pt x="189" y="247"/>
                    <a:pt x="196" y="237"/>
                    <a:pt x="203" y="237"/>
                  </a:cubicBezTo>
                  <a:cubicBezTo>
                    <a:pt x="212" y="237"/>
                    <a:pt x="220" y="249"/>
                    <a:pt x="223" y="272"/>
                  </a:cubicBezTo>
                  <a:lnTo>
                    <a:pt x="248" y="275"/>
                  </a:lnTo>
                  <a:cubicBezTo>
                    <a:pt x="261" y="275"/>
                    <a:pt x="264" y="257"/>
                    <a:pt x="267" y="235"/>
                  </a:cubicBezTo>
                  <a:cubicBezTo>
                    <a:pt x="271" y="211"/>
                    <a:pt x="272" y="201"/>
                    <a:pt x="275" y="201"/>
                  </a:cubicBezTo>
                  <a:cubicBezTo>
                    <a:pt x="277" y="201"/>
                    <a:pt x="279" y="207"/>
                    <a:pt x="283" y="216"/>
                  </a:cubicBezTo>
                  <a:cubicBezTo>
                    <a:pt x="289" y="232"/>
                    <a:pt x="292" y="244"/>
                    <a:pt x="292" y="260"/>
                  </a:cubicBezTo>
                  <a:cubicBezTo>
                    <a:pt x="289" y="282"/>
                    <a:pt x="302" y="282"/>
                    <a:pt x="314" y="285"/>
                  </a:cubicBezTo>
                  <a:cubicBezTo>
                    <a:pt x="319" y="286"/>
                    <a:pt x="325" y="287"/>
                    <a:pt x="331" y="287"/>
                  </a:cubicBezTo>
                  <a:cubicBezTo>
                    <a:pt x="342" y="287"/>
                    <a:pt x="353" y="283"/>
                    <a:pt x="355" y="269"/>
                  </a:cubicBezTo>
                  <a:lnTo>
                    <a:pt x="355" y="269"/>
                  </a:lnTo>
                  <a:lnTo>
                    <a:pt x="352" y="291"/>
                  </a:lnTo>
                  <a:cubicBezTo>
                    <a:pt x="362" y="291"/>
                    <a:pt x="364" y="301"/>
                    <a:pt x="366" y="301"/>
                  </a:cubicBezTo>
                  <a:cubicBezTo>
                    <a:pt x="366" y="301"/>
                    <a:pt x="367" y="298"/>
                    <a:pt x="368" y="291"/>
                  </a:cubicBezTo>
                  <a:cubicBezTo>
                    <a:pt x="368" y="291"/>
                    <a:pt x="380" y="294"/>
                    <a:pt x="402" y="319"/>
                  </a:cubicBezTo>
                  <a:cubicBezTo>
                    <a:pt x="407" y="325"/>
                    <a:pt x="413" y="327"/>
                    <a:pt x="419" y="327"/>
                  </a:cubicBezTo>
                  <a:cubicBezTo>
                    <a:pt x="441" y="327"/>
                    <a:pt x="463" y="296"/>
                    <a:pt x="437" y="260"/>
                  </a:cubicBezTo>
                  <a:lnTo>
                    <a:pt x="437" y="260"/>
                  </a:lnTo>
                  <a:lnTo>
                    <a:pt x="449" y="263"/>
                  </a:lnTo>
                  <a:cubicBezTo>
                    <a:pt x="450" y="263"/>
                    <a:pt x="451" y="263"/>
                    <a:pt x="451" y="263"/>
                  </a:cubicBezTo>
                  <a:cubicBezTo>
                    <a:pt x="462" y="263"/>
                    <a:pt x="465" y="244"/>
                    <a:pt x="465" y="244"/>
                  </a:cubicBezTo>
                  <a:cubicBezTo>
                    <a:pt x="467" y="230"/>
                    <a:pt x="473" y="226"/>
                    <a:pt x="481" y="226"/>
                  </a:cubicBezTo>
                  <a:cubicBezTo>
                    <a:pt x="485" y="226"/>
                    <a:pt x="491" y="227"/>
                    <a:pt x="496" y="228"/>
                  </a:cubicBezTo>
                  <a:lnTo>
                    <a:pt x="490" y="269"/>
                  </a:lnTo>
                  <a:cubicBezTo>
                    <a:pt x="477" y="305"/>
                    <a:pt x="479" y="328"/>
                    <a:pt x="488" y="328"/>
                  </a:cubicBezTo>
                  <a:cubicBezTo>
                    <a:pt x="494" y="328"/>
                    <a:pt x="503" y="318"/>
                    <a:pt x="512" y="295"/>
                  </a:cubicBezTo>
                  <a:lnTo>
                    <a:pt x="512" y="295"/>
                  </a:lnTo>
                  <a:cubicBezTo>
                    <a:pt x="511" y="300"/>
                    <a:pt x="510" y="307"/>
                    <a:pt x="509" y="313"/>
                  </a:cubicBezTo>
                  <a:cubicBezTo>
                    <a:pt x="507" y="325"/>
                    <a:pt x="510" y="330"/>
                    <a:pt x="518" y="330"/>
                  </a:cubicBezTo>
                  <a:cubicBezTo>
                    <a:pt x="525" y="330"/>
                    <a:pt x="535" y="327"/>
                    <a:pt x="549" y="319"/>
                  </a:cubicBezTo>
                  <a:cubicBezTo>
                    <a:pt x="550" y="319"/>
                    <a:pt x="550" y="320"/>
                    <a:pt x="551" y="320"/>
                  </a:cubicBezTo>
                  <a:cubicBezTo>
                    <a:pt x="563" y="320"/>
                    <a:pt x="581" y="281"/>
                    <a:pt x="584" y="263"/>
                  </a:cubicBezTo>
                  <a:cubicBezTo>
                    <a:pt x="584" y="246"/>
                    <a:pt x="593" y="244"/>
                    <a:pt x="597" y="244"/>
                  </a:cubicBezTo>
                  <a:cubicBezTo>
                    <a:pt x="599" y="244"/>
                    <a:pt x="599" y="244"/>
                    <a:pt x="599" y="244"/>
                  </a:cubicBezTo>
                  <a:cubicBezTo>
                    <a:pt x="612" y="244"/>
                    <a:pt x="612" y="244"/>
                    <a:pt x="609" y="266"/>
                  </a:cubicBezTo>
                  <a:cubicBezTo>
                    <a:pt x="606" y="288"/>
                    <a:pt x="611" y="299"/>
                    <a:pt x="620" y="299"/>
                  </a:cubicBezTo>
                  <a:cubicBezTo>
                    <a:pt x="627" y="299"/>
                    <a:pt x="638" y="290"/>
                    <a:pt x="646" y="272"/>
                  </a:cubicBezTo>
                  <a:lnTo>
                    <a:pt x="646" y="272"/>
                  </a:lnTo>
                  <a:lnTo>
                    <a:pt x="643" y="291"/>
                  </a:lnTo>
                  <a:cubicBezTo>
                    <a:pt x="641" y="309"/>
                    <a:pt x="648" y="326"/>
                    <a:pt x="685" y="326"/>
                  </a:cubicBezTo>
                  <a:cubicBezTo>
                    <a:pt x="694" y="326"/>
                    <a:pt x="705" y="325"/>
                    <a:pt x="719" y="322"/>
                  </a:cubicBezTo>
                  <a:cubicBezTo>
                    <a:pt x="772" y="332"/>
                    <a:pt x="809" y="338"/>
                    <a:pt x="806" y="357"/>
                  </a:cubicBezTo>
                  <a:cubicBezTo>
                    <a:pt x="806" y="362"/>
                    <a:pt x="808" y="364"/>
                    <a:pt x="812" y="364"/>
                  </a:cubicBezTo>
                  <a:cubicBezTo>
                    <a:pt x="828" y="364"/>
                    <a:pt x="870" y="336"/>
                    <a:pt x="894" y="307"/>
                  </a:cubicBezTo>
                  <a:lnTo>
                    <a:pt x="894" y="307"/>
                  </a:lnTo>
                  <a:cubicBezTo>
                    <a:pt x="891" y="329"/>
                    <a:pt x="903" y="332"/>
                    <a:pt x="929" y="335"/>
                  </a:cubicBezTo>
                  <a:cubicBezTo>
                    <a:pt x="969" y="341"/>
                    <a:pt x="969" y="341"/>
                    <a:pt x="966" y="360"/>
                  </a:cubicBezTo>
                  <a:cubicBezTo>
                    <a:pt x="957" y="381"/>
                    <a:pt x="952" y="391"/>
                    <a:pt x="954" y="391"/>
                  </a:cubicBezTo>
                  <a:cubicBezTo>
                    <a:pt x="955" y="391"/>
                    <a:pt x="963" y="382"/>
                    <a:pt x="979" y="363"/>
                  </a:cubicBezTo>
                  <a:cubicBezTo>
                    <a:pt x="985" y="349"/>
                    <a:pt x="994" y="343"/>
                    <a:pt x="1002" y="343"/>
                  </a:cubicBezTo>
                  <a:cubicBezTo>
                    <a:pt x="1018" y="343"/>
                    <a:pt x="1033" y="365"/>
                    <a:pt x="1029" y="391"/>
                  </a:cubicBezTo>
                  <a:cubicBezTo>
                    <a:pt x="1026" y="413"/>
                    <a:pt x="1038" y="413"/>
                    <a:pt x="1063" y="417"/>
                  </a:cubicBezTo>
                  <a:cubicBezTo>
                    <a:pt x="1072" y="406"/>
                    <a:pt x="1084" y="404"/>
                    <a:pt x="1097" y="404"/>
                  </a:cubicBezTo>
                  <a:cubicBezTo>
                    <a:pt x="1108" y="404"/>
                    <a:pt x="1121" y="406"/>
                    <a:pt x="1132" y="407"/>
                  </a:cubicBezTo>
                  <a:cubicBezTo>
                    <a:pt x="1143" y="409"/>
                    <a:pt x="1150" y="410"/>
                    <a:pt x="1156" y="410"/>
                  </a:cubicBezTo>
                  <a:cubicBezTo>
                    <a:pt x="1170" y="410"/>
                    <a:pt x="1172" y="402"/>
                    <a:pt x="1176" y="373"/>
                  </a:cubicBezTo>
                  <a:cubicBezTo>
                    <a:pt x="1181" y="340"/>
                    <a:pt x="1189" y="333"/>
                    <a:pt x="1203" y="333"/>
                  </a:cubicBezTo>
                  <a:cubicBezTo>
                    <a:pt x="1208" y="333"/>
                    <a:pt x="1213" y="334"/>
                    <a:pt x="1220" y="335"/>
                  </a:cubicBezTo>
                  <a:cubicBezTo>
                    <a:pt x="1233" y="338"/>
                    <a:pt x="1245" y="338"/>
                    <a:pt x="1245" y="360"/>
                  </a:cubicBezTo>
                  <a:cubicBezTo>
                    <a:pt x="1245" y="360"/>
                    <a:pt x="1254" y="382"/>
                    <a:pt x="1267" y="385"/>
                  </a:cubicBezTo>
                  <a:cubicBezTo>
                    <a:pt x="1280" y="385"/>
                    <a:pt x="1292" y="388"/>
                    <a:pt x="1289" y="410"/>
                  </a:cubicBezTo>
                  <a:cubicBezTo>
                    <a:pt x="1298" y="423"/>
                    <a:pt x="1311" y="432"/>
                    <a:pt x="1327" y="435"/>
                  </a:cubicBezTo>
                  <a:cubicBezTo>
                    <a:pt x="1352" y="438"/>
                    <a:pt x="1377" y="445"/>
                    <a:pt x="1377" y="464"/>
                  </a:cubicBezTo>
                  <a:cubicBezTo>
                    <a:pt x="1380" y="464"/>
                    <a:pt x="1383" y="465"/>
                    <a:pt x="1384" y="465"/>
                  </a:cubicBezTo>
                  <a:cubicBezTo>
                    <a:pt x="1389" y="465"/>
                    <a:pt x="1390" y="461"/>
                    <a:pt x="1392" y="445"/>
                  </a:cubicBezTo>
                  <a:cubicBezTo>
                    <a:pt x="1392" y="433"/>
                    <a:pt x="1399" y="421"/>
                    <a:pt x="1416" y="421"/>
                  </a:cubicBezTo>
                  <a:cubicBezTo>
                    <a:pt x="1426" y="421"/>
                    <a:pt x="1440" y="425"/>
                    <a:pt x="1458" y="435"/>
                  </a:cubicBezTo>
                  <a:cubicBezTo>
                    <a:pt x="1469" y="437"/>
                    <a:pt x="1483" y="439"/>
                    <a:pt x="1495" y="439"/>
                  </a:cubicBezTo>
                  <a:cubicBezTo>
                    <a:pt x="1511" y="439"/>
                    <a:pt x="1525" y="435"/>
                    <a:pt x="1527" y="423"/>
                  </a:cubicBezTo>
                  <a:cubicBezTo>
                    <a:pt x="1540" y="426"/>
                    <a:pt x="1540" y="426"/>
                    <a:pt x="1536" y="448"/>
                  </a:cubicBezTo>
                  <a:cubicBezTo>
                    <a:pt x="1533" y="469"/>
                    <a:pt x="1539" y="480"/>
                    <a:pt x="1550" y="480"/>
                  </a:cubicBezTo>
                  <a:cubicBezTo>
                    <a:pt x="1559" y="480"/>
                    <a:pt x="1574" y="472"/>
                    <a:pt x="1590" y="454"/>
                  </a:cubicBezTo>
                  <a:cubicBezTo>
                    <a:pt x="1591" y="445"/>
                    <a:pt x="1595" y="440"/>
                    <a:pt x="1599" y="440"/>
                  </a:cubicBezTo>
                  <a:cubicBezTo>
                    <a:pt x="1604" y="440"/>
                    <a:pt x="1610" y="446"/>
                    <a:pt x="1615" y="457"/>
                  </a:cubicBezTo>
                  <a:cubicBezTo>
                    <a:pt x="1615" y="457"/>
                    <a:pt x="1616" y="457"/>
                    <a:pt x="1617" y="457"/>
                  </a:cubicBezTo>
                  <a:cubicBezTo>
                    <a:pt x="1621" y="457"/>
                    <a:pt x="1631" y="456"/>
                    <a:pt x="1643" y="442"/>
                  </a:cubicBezTo>
                  <a:cubicBezTo>
                    <a:pt x="1652" y="433"/>
                    <a:pt x="1656" y="428"/>
                    <a:pt x="1661" y="428"/>
                  </a:cubicBezTo>
                  <a:cubicBezTo>
                    <a:pt x="1667" y="428"/>
                    <a:pt x="1672" y="434"/>
                    <a:pt x="1684" y="448"/>
                  </a:cubicBezTo>
                  <a:cubicBezTo>
                    <a:pt x="1681" y="467"/>
                    <a:pt x="1693" y="470"/>
                    <a:pt x="1706" y="473"/>
                  </a:cubicBezTo>
                  <a:cubicBezTo>
                    <a:pt x="1711" y="470"/>
                    <a:pt x="1720" y="469"/>
                    <a:pt x="1732" y="469"/>
                  </a:cubicBezTo>
                  <a:cubicBezTo>
                    <a:pt x="1783" y="469"/>
                    <a:pt x="1880" y="493"/>
                    <a:pt x="1887" y="511"/>
                  </a:cubicBezTo>
                  <a:cubicBezTo>
                    <a:pt x="1899" y="497"/>
                    <a:pt x="1902" y="493"/>
                    <a:pt x="1907" y="493"/>
                  </a:cubicBezTo>
                  <a:cubicBezTo>
                    <a:pt x="1909" y="493"/>
                    <a:pt x="1912" y="494"/>
                    <a:pt x="1916" y="495"/>
                  </a:cubicBezTo>
                  <a:cubicBezTo>
                    <a:pt x="1917" y="513"/>
                    <a:pt x="1921" y="520"/>
                    <a:pt x="1925" y="520"/>
                  </a:cubicBezTo>
                  <a:cubicBezTo>
                    <a:pt x="1932" y="520"/>
                    <a:pt x="1941" y="504"/>
                    <a:pt x="1947" y="479"/>
                  </a:cubicBezTo>
                  <a:lnTo>
                    <a:pt x="1934" y="476"/>
                  </a:lnTo>
                  <a:lnTo>
                    <a:pt x="1922" y="476"/>
                  </a:lnTo>
                  <a:cubicBezTo>
                    <a:pt x="1925" y="459"/>
                    <a:pt x="1933" y="450"/>
                    <a:pt x="1941" y="450"/>
                  </a:cubicBezTo>
                  <a:cubicBezTo>
                    <a:pt x="1952" y="450"/>
                    <a:pt x="1962" y="468"/>
                    <a:pt x="1953" y="504"/>
                  </a:cubicBezTo>
                  <a:cubicBezTo>
                    <a:pt x="1957" y="527"/>
                    <a:pt x="1958" y="538"/>
                    <a:pt x="1962" y="538"/>
                  </a:cubicBezTo>
                  <a:cubicBezTo>
                    <a:pt x="1965" y="538"/>
                    <a:pt x="1971" y="529"/>
                    <a:pt x="1981" y="511"/>
                  </a:cubicBezTo>
                  <a:cubicBezTo>
                    <a:pt x="1992" y="493"/>
                    <a:pt x="2000" y="484"/>
                    <a:pt x="2006" y="484"/>
                  </a:cubicBezTo>
                  <a:cubicBezTo>
                    <a:pt x="2013" y="484"/>
                    <a:pt x="2017" y="496"/>
                    <a:pt x="2019" y="520"/>
                  </a:cubicBezTo>
                  <a:cubicBezTo>
                    <a:pt x="2014" y="541"/>
                    <a:pt x="2012" y="551"/>
                    <a:pt x="2014" y="551"/>
                  </a:cubicBezTo>
                  <a:cubicBezTo>
                    <a:pt x="2015" y="551"/>
                    <a:pt x="2021" y="541"/>
                    <a:pt x="2032" y="523"/>
                  </a:cubicBezTo>
                  <a:cubicBezTo>
                    <a:pt x="2054" y="484"/>
                    <a:pt x="2078" y="463"/>
                    <a:pt x="2092" y="463"/>
                  </a:cubicBezTo>
                  <a:cubicBezTo>
                    <a:pt x="2106" y="463"/>
                    <a:pt x="2111" y="481"/>
                    <a:pt x="2101" y="520"/>
                  </a:cubicBezTo>
                  <a:cubicBezTo>
                    <a:pt x="2091" y="561"/>
                    <a:pt x="2097" y="583"/>
                    <a:pt x="2110" y="586"/>
                  </a:cubicBezTo>
                  <a:cubicBezTo>
                    <a:pt x="2111" y="586"/>
                    <a:pt x="2112" y="586"/>
                    <a:pt x="2113" y="586"/>
                  </a:cubicBezTo>
                  <a:cubicBezTo>
                    <a:pt x="2123" y="586"/>
                    <a:pt x="2129" y="569"/>
                    <a:pt x="2135" y="551"/>
                  </a:cubicBezTo>
                  <a:cubicBezTo>
                    <a:pt x="2134" y="530"/>
                    <a:pt x="2136" y="520"/>
                    <a:pt x="2140" y="520"/>
                  </a:cubicBezTo>
                  <a:cubicBezTo>
                    <a:pt x="2144" y="520"/>
                    <a:pt x="2152" y="533"/>
                    <a:pt x="2160" y="558"/>
                  </a:cubicBezTo>
                  <a:cubicBezTo>
                    <a:pt x="2175" y="603"/>
                    <a:pt x="2189" y="623"/>
                    <a:pt x="2212" y="623"/>
                  </a:cubicBezTo>
                  <a:cubicBezTo>
                    <a:pt x="2223" y="623"/>
                    <a:pt x="2237" y="617"/>
                    <a:pt x="2254" y="608"/>
                  </a:cubicBezTo>
                  <a:cubicBezTo>
                    <a:pt x="2278" y="599"/>
                    <a:pt x="2298" y="596"/>
                    <a:pt x="2311" y="596"/>
                  </a:cubicBezTo>
                  <a:cubicBezTo>
                    <a:pt x="2333" y="596"/>
                    <a:pt x="2335" y="606"/>
                    <a:pt x="2304" y="623"/>
                  </a:cubicBezTo>
                  <a:cubicBezTo>
                    <a:pt x="2280" y="644"/>
                    <a:pt x="2271" y="651"/>
                    <a:pt x="2277" y="651"/>
                  </a:cubicBezTo>
                  <a:cubicBezTo>
                    <a:pt x="2280" y="651"/>
                    <a:pt x="2287" y="649"/>
                    <a:pt x="2298" y="645"/>
                  </a:cubicBezTo>
                  <a:lnTo>
                    <a:pt x="2361" y="664"/>
                  </a:lnTo>
                  <a:cubicBezTo>
                    <a:pt x="2362" y="664"/>
                    <a:pt x="2363" y="664"/>
                    <a:pt x="2364" y="664"/>
                  </a:cubicBezTo>
                  <a:cubicBezTo>
                    <a:pt x="2376" y="664"/>
                    <a:pt x="2393" y="650"/>
                    <a:pt x="2398" y="633"/>
                  </a:cubicBezTo>
                  <a:cubicBezTo>
                    <a:pt x="2398" y="664"/>
                    <a:pt x="2406" y="688"/>
                    <a:pt x="2425" y="688"/>
                  </a:cubicBezTo>
                  <a:cubicBezTo>
                    <a:pt x="2432" y="688"/>
                    <a:pt x="2441" y="684"/>
                    <a:pt x="2452" y="677"/>
                  </a:cubicBezTo>
                  <a:lnTo>
                    <a:pt x="2477" y="686"/>
                  </a:lnTo>
                  <a:cubicBezTo>
                    <a:pt x="2481" y="687"/>
                    <a:pt x="2484" y="688"/>
                    <a:pt x="2486" y="688"/>
                  </a:cubicBezTo>
                  <a:cubicBezTo>
                    <a:pt x="2491" y="688"/>
                    <a:pt x="2495" y="685"/>
                    <a:pt x="2508" y="677"/>
                  </a:cubicBezTo>
                  <a:cubicBezTo>
                    <a:pt x="2513" y="673"/>
                    <a:pt x="2517" y="672"/>
                    <a:pt x="2520" y="672"/>
                  </a:cubicBezTo>
                  <a:cubicBezTo>
                    <a:pt x="2531" y="672"/>
                    <a:pt x="2534" y="691"/>
                    <a:pt x="2539" y="708"/>
                  </a:cubicBezTo>
                  <a:cubicBezTo>
                    <a:pt x="2542" y="727"/>
                    <a:pt x="2544" y="746"/>
                    <a:pt x="2549" y="746"/>
                  </a:cubicBezTo>
                  <a:cubicBezTo>
                    <a:pt x="2551" y="746"/>
                    <a:pt x="2553" y="744"/>
                    <a:pt x="2555" y="739"/>
                  </a:cubicBezTo>
                  <a:cubicBezTo>
                    <a:pt x="2561" y="720"/>
                    <a:pt x="2596" y="711"/>
                    <a:pt x="2615" y="695"/>
                  </a:cubicBezTo>
                  <a:cubicBezTo>
                    <a:pt x="2619" y="693"/>
                    <a:pt x="2623" y="692"/>
                    <a:pt x="2626" y="692"/>
                  </a:cubicBezTo>
                  <a:cubicBezTo>
                    <a:pt x="2637" y="692"/>
                    <a:pt x="2636" y="708"/>
                    <a:pt x="2621" y="720"/>
                  </a:cubicBezTo>
                  <a:cubicBezTo>
                    <a:pt x="2611" y="739"/>
                    <a:pt x="2611" y="739"/>
                    <a:pt x="2627" y="767"/>
                  </a:cubicBezTo>
                  <a:cubicBezTo>
                    <a:pt x="2634" y="771"/>
                    <a:pt x="2644" y="775"/>
                    <a:pt x="2653" y="775"/>
                  </a:cubicBezTo>
                  <a:cubicBezTo>
                    <a:pt x="2660" y="775"/>
                    <a:pt x="2667" y="773"/>
                    <a:pt x="2671" y="764"/>
                  </a:cubicBezTo>
                  <a:cubicBezTo>
                    <a:pt x="2673" y="761"/>
                    <a:pt x="2677" y="759"/>
                    <a:pt x="2683" y="759"/>
                  </a:cubicBezTo>
                  <a:cubicBezTo>
                    <a:pt x="2706" y="759"/>
                    <a:pt x="2752" y="785"/>
                    <a:pt x="2752" y="805"/>
                  </a:cubicBezTo>
                  <a:lnTo>
                    <a:pt x="2777" y="818"/>
                  </a:lnTo>
                  <a:cubicBezTo>
                    <a:pt x="2780" y="819"/>
                    <a:pt x="2782" y="819"/>
                    <a:pt x="2784" y="819"/>
                  </a:cubicBezTo>
                  <a:cubicBezTo>
                    <a:pt x="2794" y="819"/>
                    <a:pt x="2805" y="813"/>
                    <a:pt x="2814" y="813"/>
                  </a:cubicBezTo>
                  <a:cubicBezTo>
                    <a:pt x="2817" y="813"/>
                    <a:pt x="2819" y="813"/>
                    <a:pt x="2821" y="815"/>
                  </a:cubicBezTo>
                  <a:cubicBezTo>
                    <a:pt x="2821" y="815"/>
                    <a:pt x="2824" y="816"/>
                    <a:pt x="2830" y="816"/>
                  </a:cubicBezTo>
                  <a:cubicBezTo>
                    <a:pt x="2836" y="816"/>
                    <a:pt x="2845" y="815"/>
                    <a:pt x="2856" y="808"/>
                  </a:cubicBezTo>
                  <a:cubicBezTo>
                    <a:pt x="2868" y="815"/>
                    <a:pt x="2878" y="821"/>
                    <a:pt x="2868" y="840"/>
                  </a:cubicBezTo>
                  <a:cubicBezTo>
                    <a:pt x="2883" y="825"/>
                    <a:pt x="2890" y="817"/>
                    <a:pt x="2894" y="817"/>
                  </a:cubicBezTo>
                  <a:cubicBezTo>
                    <a:pt x="2898" y="817"/>
                    <a:pt x="2897" y="828"/>
                    <a:pt x="2893" y="852"/>
                  </a:cubicBezTo>
                  <a:cubicBezTo>
                    <a:pt x="2882" y="872"/>
                    <a:pt x="2876" y="881"/>
                    <a:pt x="2878" y="881"/>
                  </a:cubicBezTo>
                  <a:cubicBezTo>
                    <a:pt x="2880" y="881"/>
                    <a:pt x="2888" y="873"/>
                    <a:pt x="2903" y="858"/>
                  </a:cubicBezTo>
                  <a:cubicBezTo>
                    <a:pt x="2912" y="853"/>
                    <a:pt x="2917" y="850"/>
                    <a:pt x="2921" y="850"/>
                  </a:cubicBezTo>
                  <a:cubicBezTo>
                    <a:pt x="2925" y="850"/>
                    <a:pt x="2926" y="856"/>
                    <a:pt x="2928" y="871"/>
                  </a:cubicBezTo>
                  <a:cubicBezTo>
                    <a:pt x="2921" y="882"/>
                    <a:pt x="2922" y="889"/>
                    <a:pt x="2926" y="889"/>
                  </a:cubicBezTo>
                  <a:cubicBezTo>
                    <a:pt x="2929" y="889"/>
                    <a:pt x="2933" y="885"/>
                    <a:pt x="2937" y="877"/>
                  </a:cubicBezTo>
                  <a:cubicBezTo>
                    <a:pt x="2951" y="864"/>
                    <a:pt x="2969" y="858"/>
                    <a:pt x="2981" y="858"/>
                  </a:cubicBezTo>
                  <a:cubicBezTo>
                    <a:pt x="2997" y="858"/>
                    <a:pt x="3006" y="868"/>
                    <a:pt x="2994" y="887"/>
                  </a:cubicBezTo>
                  <a:cubicBezTo>
                    <a:pt x="2994" y="887"/>
                    <a:pt x="2997" y="888"/>
                    <a:pt x="3003" y="888"/>
                  </a:cubicBezTo>
                  <a:cubicBezTo>
                    <a:pt x="3009" y="888"/>
                    <a:pt x="3017" y="887"/>
                    <a:pt x="3028" y="880"/>
                  </a:cubicBezTo>
                  <a:cubicBezTo>
                    <a:pt x="3043" y="867"/>
                    <a:pt x="3051" y="860"/>
                    <a:pt x="3053" y="860"/>
                  </a:cubicBezTo>
                  <a:lnTo>
                    <a:pt x="3053" y="860"/>
                  </a:lnTo>
                  <a:cubicBezTo>
                    <a:pt x="3055" y="860"/>
                    <a:pt x="3051" y="870"/>
                    <a:pt x="3041" y="890"/>
                  </a:cubicBezTo>
                  <a:cubicBezTo>
                    <a:pt x="3035" y="914"/>
                    <a:pt x="3036" y="926"/>
                    <a:pt x="3045" y="926"/>
                  </a:cubicBezTo>
                  <a:cubicBezTo>
                    <a:pt x="3051" y="926"/>
                    <a:pt x="3061" y="920"/>
                    <a:pt x="3075" y="909"/>
                  </a:cubicBezTo>
                  <a:cubicBezTo>
                    <a:pt x="3075" y="909"/>
                    <a:pt x="3079" y="907"/>
                    <a:pt x="3084" y="907"/>
                  </a:cubicBezTo>
                  <a:cubicBezTo>
                    <a:pt x="3090" y="907"/>
                    <a:pt x="3097" y="910"/>
                    <a:pt x="3097" y="924"/>
                  </a:cubicBezTo>
                  <a:cubicBezTo>
                    <a:pt x="3104" y="948"/>
                    <a:pt x="3138" y="989"/>
                    <a:pt x="3160" y="989"/>
                  </a:cubicBezTo>
                  <a:cubicBezTo>
                    <a:pt x="3167" y="989"/>
                    <a:pt x="3172" y="985"/>
                    <a:pt x="3175" y="974"/>
                  </a:cubicBezTo>
                  <a:lnTo>
                    <a:pt x="3197" y="990"/>
                  </a:lnTo>
                  <a:cubicBezTo>
                    <a:pt x="3204" y="1014"/>
                    <a:pt x="3212" y="1025"/>
                    <a:pt x="3225" y="1025"/>
                  </a:cubicBezTo>
                  <a:cubicBezTo>
                    <a:pt x="3230" y="1025"/>
                    <a:pt x="3235" y="1024"/>
                    <a:pt x="3241" y="1021"/>
                  </a:cubicBezTo>
                  <a:lnTo>
                    <a:pt x="3263" y="1012"/>
                  </a:lnTo>
                  <a:lnTo>
                    <a:pt x="3263" y="1012"/>
                  </a:lnTo>
                  <a:cubicBezTo>
                    <a:pt x="3251" y="1028"/>
                    <a:pt x="3251" y="1053"/>
                    <a:pt x="3260" y="1059"/>
                  </a:cubicBezTo>
                  <a:cubicBezTo>
                    <a:pt x="3266" y="1063"/>
                    <a:pt x="3269" y="1065"/>
                    <a:pt x="3271" y="1065"/>
                  </a:cubicBezTo>
                  <a:cubicBezTo>
                    <a:pt x="3275" y="1065"/>
                    <a:pt x="3278" y="1062"/>
                    <a:pt x="3285" y="1053"/>
                  </a:cubicBezTo>
                  <a:cubicBezTo>
                    <a:pt x="3285" y="1040"/>
                    <a:pt x="3289" y="1035"/>
                    <a:pt x="3293" y="1035"/>
                  </a:cubicBezTo>
                  <a:cubicBezTo>
                    <a:pt x="3297" y="1035"/>
                    <a:pt x="3303" y="1039"/>
                    <a:pt x="3307" y="1043"/>
                  </a:cubicBezTo>
                  <a:cubicBezTo>
                    <a:pt x="3316" y="1050"/>
                    <a:pt x="3316" y="1075"/>
                    <a:pt x="3304" y="1093"/>
                  </a:cubicBezTo>
                  <a:lnTo>
                    <a:pt x="3313" y="1100"/>
                  </a:lnTo>
                  <a:cubicBezTo>
                    <a:pt x="3326" y="1084"/>
                    <a:pt x="3335" y="1078"/>
                    <a:pt x="3338" y="1078"/>
                  </a:cubicBezTo>
                  <a:cubicBezTo>
                    <a:pt x="3342" y="1078"/>
                    <a:pt x="3342" y="1084"/>
                    <a:pt x="3335" y="1093"/>
                  </a:cubicBezTo>
                  <a:cubicBezTo>
                    <a:pt x="3335" y="1109"/>
                    <a:pt x="3342" y="1125"/>
                    <a:pt x="3354" y="1134"/>
                  </a:cubicBezTo>
                  <a:cubicBezTo>
                    <a:pt x="3359" y="1129"/>
                    <a:pt x="3361" y="1127"/>
                    <a:pt x="3363" y="1127"/>
                  </a:cubicBezTo>
                  <a:cubicBezTo>
                    <a:pt x="3367" y="1127"/>
                    <a:pt x="3364" y="1135"/>
                    <a:pt x="3358" y="1135"/>
                  </a:cubicBezTo>
                  <a:cubicBezTo>
                    <a:pt x="3357" y="1135"/>
                    <a:pt x="3356" y="1135"/>
                    <a:pt x="3354" y="1134"/>
                  </a:cubicBezTo>
                  <a:lnTo>
                    <a:pt x="3342" y="1150"/>
                  </a:lnTo>
                  <a:cubicBezTo>
                    <a:pt x="3342" y="1159"/>
                    <a:pt x="3343" y="1163"/>
                    <a:pt x="3346" y="1163"/>
                  </a:cubicBezTo>
                  <a:cubicBezTo>
                    <a:pt x="3351" y="1163"/>
                    <a:pt x="3359" y="1152"/>
                    <a:pt x="3367" y="1140"/>
                  </a:cubicBezTo>
                  <a:lnTo>
                    <a:pt x="3385" y="1159"/>
                  </a:lnTo>
                  <a:cubicBezTo>
                    <a:pt x="3392" y="1162"/>
                    <a:pt x="3397" y="1166"/>
                    <a:pt x="3401" y="1166"/>
                  </a:cubicBezTo>
                  <a:cubicBezTo>
                    <a:pt x="3406" y="1166"/>
                    <a:pt x="3409" y="1162"/>
                    <a:pt x="3411" y="1150"/>
                  </a:cubicBezTo>
                  <a:cubicBezTo>
                    <a:pt x="3421" y="1137"/>
                    <a:pt x="3432" y="1123"/>
                    <a:pt x="3442" y="1123"/>
                  </a:cubicBezTo>
                  <a:cubicBezTo>
                    <a:pt x="3444" y="1123"/>
                    <a:pt x="3446" y="1124"/>
                    <a:pt x="3448" y="1125"/>
                  </a:cubicBezTo>
                  <a:cubicBezTo>
                    <a:pt x="3451" y="1121"/>
                    <a:pt x="3453" y="1119"/>
                    <a:pt x="3455" y="1119"/>
                  </a:cubicBezTo>
                  <a:lnTo>
                    <a:pt x="3455" y="1119"/>
                  </a:lnTo>
                  <a:cubicBezTo>
                    <a:pt x="3458" y="1119"/>
                    <a:pt x="3456" y="1127"/>
                    <a:pt x="3452" y="1127"/>
                  </a:cubicBezTo>
                  <a:cubicBezTo>
                    <a:pt x="3451" y="1127"/>
                    <a:pt x="3450" y="1126"/>
                    <a:pt x="3448" y="1125"/>
                  </a:cubicBezTo>
                  <a:cubicBezTo>
                    <a:pt x="3432" y="1140"/>
                    <a:pt x="3420" y="1159"/>
                    <a:pt x="3432" y="1165"/>
                  </a:cubicBezTo>
                  <a:cubicBezTo>
                    <a:pt x="3442" y="1175"/>
                    <a:pt x="3429" y="1191"/>
                    <a:pt x="3429" y="1191"/>
                  </a:cubicBezTo>
                  <a:cubicBezTo>
                    <a:pt x="3397" y="1210"/>
                    <a:pt x="3432" y="1226"/>
                    <a:pt x="3457" y="1226"/>
                  </a:cubicBezTo>
                  <a:cubicBezTo>
                    <a:pt x="3461" y="1226"/>
                    <a:pt x="3464" y="1226"/>
                    <a:pt x="3467" y="1225"/>
                  </a:cubicBezTo>
                  <a:cubicBezTo>
                    <a:pt x="3480" y="1221"/>
                    <a:pt x="3491" y="1220"/>
                    <a:pt x="3499" y="1220"/>
                  </a:cubicBezTo>
                  <a:cubicBezTo>
                    <a:pt x="3518" y="1220"/>
                    <a:pt x="3518" y="1231"/>
                    <a:pt x="3498" y="1253"/>
                  </a:cubicBezTo>
                  <a:cubicBezTo>
                    <a:pt x="3488" y="1265"/>
                    <a:pt x="3488" y="1270"/>
                    <a:pt x="3494" y="1270"/>
                  </a:cubicBezTo>
                  <a:cubicBezTo>
                    <a:pt x="3506" y="1270"/>
                    <a:pt x="3537" y="1255"/>
                    <a:pt x="3570" y="1231"/>
                  </a:cubicBezTo>
                  <a:lnTo>
                    <a:pt x="3620" y="1194"/>
                  </a:lnTo>
                  <a:lnTo>
                    <a:pt x="3620" y="1194"/>
                  </a:lnTo>
                  <a:lnTo>
                    <a:pt x="3580" y="1241"/>
                  </a:lnTo>
                  <a:cubicBezTo>
                    <a:pt x="3543" y="1296"/>
                    <a:pt x="3535" y="1309"/>
                    <a:pt x="3561" y="1309"/>
                  </a:cubicBezTo>
                  <a:cubicBezTo>
                    <a:pt x="3568" y="1309"/>
                    <a:pt x="3579" y="1308"/>
                    <a:pt x="3592" y="1307"/>
                  </a:cubicBezTo>
                  <a:cubicBezTo>
                    <a:pt x="3624" y="1310"/>
                    <a:pt x="3624" y="1310"/>
                    <a:pt x="3611" y="1325"/>
                  </a:cubicBezTo>
                  <a:cubicBezTo>
                    <a:pt x="3595" y="1341"/>
                    <a:pt x="3605" y="1350"/>
                    <a:pt x="3633" y="1379"/>
                  </a:cubicBezTo>
                  <a:cubicBezTo>
                    <a:pt x="3652" y="1398"/>
                    <a:pt x="3662" y="1408"/>
                    <a:pt x="3672" y="1408"/>
                  </a:cubicBezTo>
                  <a:cubicBezTo>
                    <a:pt x="3677" y="1408"/>
                    <a:pt x="3681" y="1406"/>
                    <a:pt x="3686" y="1401"/>
                  </a:cubicBezTo>
                  <a:cubicBezTo>
                    <a:pt x="3686" y="1401"/>
                    <a:pt x="3696" y="1410"/>
                    <a:pt x="3705" y="1419"/>
                  </a:cubicBezTo>
                  <a:cubicBezTo>
                    <a:pt x="3693" y="1441"/>
                    <a:pt x="3698" y="1452"/>
                    <a:pt x="3707" y="1452"/>
                  </a:cubicBezTo>
                  <a:cubicBezTo>
                    <a:pt x="3715" y="1452"/>
                    <a:pt x="3728" y="1443"/>
                    <a:pt x="3736" y="1426"/>
                  </a:cubicBezTo>
                  <a:cubicBezTo>
                    <a:pt x="3736" y="1426"/>
                    <a:pt x="3746" y="1435"/>
                    <a:pt x="3755" y="1444"/>
                  </a:cubicBezTo>
                  <a:lnTo>
                    <a:pt x="3743" y="1457"/>
                  </a:lnTo>
                  <a:cubicBezTo>
                    <a:pt x="3727" y="1473"/>
                    <a:pt x="3746" y="1488"/>
                    <a:pt x="3815" y="1570"/>
                  </a:cubicBezTo>
                  <a:cubicBezTo>
                    <a:pt x="3868" y="1632"/>
                    <a:pt x="3890" y="1656"/>
                    <a:pt x="3908" y="1656"/>
                  </a:cubicBezTo>
                  <a:cubicBezTo>
                    <a:pt x="3916" y="1656"/>
                    <a:pt x="3924" y="1651"/>
                    <a:pt x="3934" y="1642"/>
                  </a:cubicBezTo>
                  <a:cubicBezTo>
                    <a:pt x="3947" y="1637"/>
                    <a:pt x="3957" y="1634"/>
                    <a:pt x="3963" y="1634"/>
                  </a:cubicBezTo>
                  <a:cubicBezTo>
                    <a:pt x="3976" y="1634"/>
                    <a:pt x="3973" y="1645"/>
                    <a:pt x="3950" y="1664"/>
                  </a:cubicBezTo>
                  <a:cubicBezTo>
                    <a:pt x="3937" y="1673"/>
                    <a:pt x="3931" y="1691"/>
                    <a:pt x="3936" y="1691"/>
                  </a:cubicBezTo>
                  <a:cubicBezTo>
                    <a:pt x="3937" y="1691"/>
                    <a:pt x="3940" y="1689"/>
                    <a:pt x="3943" y="1686"/>
                  </a:cubicBezTo>
                  <a:cubicBezTo>
                    <a:pt x="3953" y="1698"/>
                    <a:pt x="3956" y="1717"/>
                    <a:pt x="3950" y="1733"/>
                  </a:cubicBezTo>
                  <a:cubicBezTo>
                    <a:pt x="3945" y="1770"/>
                    <a:pt x="3953" y="1781"/>
                    <a:pt x="3965" y="1781"/>
                  </a:cubicBezTo>
                  <a:cubicBezTo>
                    <a:pt x="3971" y="1781"/>
                    <a:pt x="3977" y="1778"/>
                    <a:pt x="3984" y="1773"/>
                  </a:cubicBezTo>
                  <a:cubicBezTo>
                    <a:pt x="3993" y="1759"/>
                    <a:pt x="3998" y="1754"/>
                    <a:pt x="3999" y="1754"/>
                  </a:cubicBezTo>
                  <a:lnTo>
                    <a:pt x="3999" y="1754"/>
                  </a:lnTo>
                  <a:cubicBezTo>
                    <a:pt x="4002" y="1754"/>
                    <a:pt x="3996" y="1769"/>
                    <a:pt x="3990" y="1783"/>
                  </a:cubicBezTo>
                  <a:cubicBezTo>
                    <a:pt x="3985" y="1803"/>
                    <a:pt x="3978" y="1821"/>
                    <a:pt x="3984" y="1821"/>
                  </a:cubicBezTo>
                  <a:cubicBezTo>
                    <a:pt x="3985" y="1821"/>
                    <a:pt x="3987" y="1820"/>
                    <a:pt x="3990" y="1817"/>
                  </a:cubicBezTo>
                  <a:cubicBezTo>
                    <a:pt x="3991" y="1817"/>
                    <a:pt x="3992" y="1817"/>
                    <a:pt x="3993" y="1817"/>
                  </a:cubicBezTo>
                  <a:cubicBezTo>
                    <a:pt x="4019" y="1817"/>
                    <a:pt x="4080" y="1865"/>
                    <a:pt x="4047" y="1889"/>
                  </a:cubicBezTo>
                  <a:lnTo>
                    <a:pt x="4062" y="1911"/>
                  </a:lnTo>
                  <a:cubicBezTo>
                    <a:pt x="4066" y="1909"/>
                    <a:pt x="4069" y="1908"/>
                    <a:pt x="4072" y="1908"/>
                  </a:cubicBezTo>
                  <a:cubicBezTo>
                    <a:pt x="4084" y="1908"/>
                    <a:pt x="4097" y="1925"/>
                    <a:pt x="4109" y="1943"/>
                  </a:cubicBezTo>
                  <a:cubicBezTo>
                    <a:pt x="4125" y="1965"/>
                    <a:pt x="4131" y="1974"/>
                    <a:pt x="4116" y="1987"/>
                  </a:cubicBezTo>
                  <a:cubicBezTo>
                    <a:pt x="4091" y="1987"/>
                    <a:pt x="4097" y="1999"/>
                    <a:pt x="4128" y="2008"/>
                  </a:cubicBezTo>
                  <a:cubicBezTo>
                    <a:pt x="4131" y="2012"/>
                    <a:pt x="4138" y="2012"/>
                    <a:pt x="4146" y="2012"/>
                  </a:cubicBezTo>
                  <a:cubicBezTo>
                    <a:pt x="4152" y="2012"/>
                    <a:pt x="4159" y="2012"/>
                    <a:pt x="4165" y="2012"/>
                  </a:cubicBezTo>
                  <a:cubicBezTo>
                    <a:pt x="4175" y="2012"/>
                    <a:pt x="4184" y="2013"/>
                    <a:pt x="4188" y="2018"/>
                  </a:cubicBezTo>
                  <a:cubicBezTo>
                    <a:pt x="4196" y="2011"/>
                    <a:pt x="4207" y="2008"/>
                    <a:pt x="4217" y="2008"/>
                  </a:cubicBezTo>
                  <a:cubicBezTo>
                    <a:pt x="4225" y="2008"/>
                    <a:pt x="4232" y="2010"/>
                    <a:pt x="4235" y="2015"/>
                  </a:cubicBezTo>
                  <a:lnTo>
                    <a:pt x="4219" y="2027"/>
                  </a:lnTo>
                  <a:lnTo>
                    <a:pt x="4185" y="2049"/>
                  </a:lnTo>
                  <a:cubicBezTo>
                    <a:pt x="4189" y="2058"/>
                    <a:pt x="4195" y="2066"/>
                    <a:pt x="4204" y="2066"/>
                  </a:cubicBezTo>
                  <a:cubicBezTo>
                    <a:pt x="4208" y="2066"/>
                    <a:pt x="4211" y="2064"/>
                    <a:pt x="4216" y="2062"/>
                  </a:cubicBezTo>
                  <a:lnTo>
                    <a:pt x="4216" y="2062"/>
                  </a:lnTo>
                  <a:cubicBezTo>
                    <a:pt x="4206" y="2084"/>
                    <a:pt x="4216" y="2093"/>
                    <a:pt x="4228" y="2115"/>
                  </a:cubicBezTo>
                  <a:cubicBezTo>
                    <a:pt x="4241" y="2137"/>
                    <a:pt x="4257" y="2159"/>
                    <a:pt x="4282" y="2159"/>
                  </a:cubicBezTo>
                  <a:cubicBezTo>
                    <a:pt x="4257" y="2201"/>
                    <a:pt x="4286" y="2250"/>
                    <a:pt x="4334" y="2250"/>
                  </a:cubicBezTo>
                  <a:cubicBezTo>
                    <a:pt x="4335" y="2250"/>
                    <a:pt x="4337" y="2250"/>
                    <a:pt x="4338" y="2250"/>
                  </a:cubicBezTo>
                  <a:cubicBezTo>
                    <a:pt x="4342" y="2246"/>
                    <a:pt x="4346" y="2245"/>
                    <a:pt x="4349" y="2245"/>
                  </a:cubicBezTo>
                  <a:cubicBezTo>
                    <a:pt x="4356" y="2245"/>
                    <a:pt x="4357" y="2256"/>
                    <a:pt x="4351" y="2272"/>
                  </a:cubicBezTo>
                  <a:cubicBezTo>
                    <a:pt x="4341" y="2294"/>
                    <a:pt x="4341" y="2294"/>
                    <a:pt x="4366" y="2294"/>
                  </a:cubicBezTo>
                  <a:cubicBezTo>
                    <a:pt x="4388" y="2294"/>
                    <a:pt x="4379" y="2316"/>
                    <a:pt x="4366" y="2338"/>
                  </a:cubicBezTo>
                  <a:cubicBezTo>
                    <a:pt x="4338" y="2372"/>
                    <a:pt x="4344" y="2385"/>
                    <a:pt x="4369" y="2385"/>
                  </a:cubicBezTo>
                  <a:cubicBezTo>
                    <a:pt x="4391" y="2394"/>
                    <a:pt x="4410" y="2410"/>
                    <a:pt x="4420" y="2432"/>
                  </a:cubicBezTo>
                  <a:cubicBezTo>
                    <a:pt x="4438" y="2437"/>
                    <a:pt x="4448" y="2444"/>
                    <a:pt x="4455" y="2444"/>
                  </a:cubicBezTo>
                  <a:cubicBezTo>
                    <a:pt x="4461" y="2444"/>
                    <a:pt x="4465" y="2441"/>
                    <a:pt x="4470" y="2432"/>
                  </a:cubicBezTo>
                  <a:cubicBezTo>
                    <a:pt x="4482" y="2425"/>
                    <a:pt x="4498" y="2422"/>
                    <a:pt x="4510" y="2422"/>
                  </a:cubicBezTo>
                  <a:cubicBezTo>
                    <a:pt x="4533" y="2431"/>
                    <a:pt x="4531" y="2439"/>
                    <a:pt x="4525" y="2439"/>
                  </a:cubicBezTo>
                  <a:cubicBezTo>
                    <a:pt x="4523" y="2439"/>
                    <a:pt x="4519" y="2437"/>
                    <a:pt x="4517" y="2435"/>
                  </a:cubicBezTo>
                  <a:cubicBezTo>
                    <a:pt x="4507" y="2431"/>
                    <a:pt x="4501" y="2429"/>
                    <a:pt x="4498" y="2429"/>
                  </a:cubicBezTo>
                  <a:cubicBezTo>
                    <a:pt x="4489" y="2429"/>
                    <a:pt x="4491" y="2438"/>
                    <a:pt x="4482" y="2453"/>
                  </a:cubicBezTo>
                  <a:cubicBezTo>
                    <a:pt x="4476" y="2472"/>
                    <a:pt x="4479" y="2494"/>
                    <a:pt x="4489" y="2510"/>
                  </a:cubicBezTo>
                  <a:cubicBezTo>
                    <a:pt x="4498" y="2522"/>
                    <a:pt x="4510" y="2544"/>
                    <a:pt x="4517" y="2557"/>
                  </a:cubicBezTo>
                  <a:cubicBezTo>
                    <a:pt x="4517" y="2592"/>
                    <a:pt x="4521" y="2607"/>
                    <a:pt x="4532" y="2607"/>
                  </a:cubicBezTo>
                  <a:cubicBezTo>
                    <a:pt x="4535" y="2607"/>
                    <a:pt x="4538" y="2606"/>
                    <a:pt x="4542" y="2604"/>
                  </a:cubicBezTo>
                  <a:cubicBezTo>
                    <a:pt x="4549" y="2599"/>
                    <a:pt x="4555" y="2595"/>
                    <a:pt x="4560" y="2593"/>
                  </a:cubicBezTo>
                  <a:lnTo>
                    <a:pt x="4560" y="2593"/>
                  </a:lnTo>
                  <a:cubicBezTo>
                    <a:pt x="4532" y="2627"/>
                    <a:pt x="4594" y="2742"/>
                    <a:pt x="4637" y="2742"/>
                  </a:cubicBezTo>
                  <a:cubicBezTo>
                    <a:pt x="4639" y="2742"/>
                    <a:pt x="4641" y="2742"/>
                    <a:pt x="4642" y="2742"/>
                  </a:cubicBezTo>
                  <a:lnTo>
                    <a:pt x="4642" y="2742"/>
                  </a:lnTo>
                  <a:cubicBezTo>
                    <a:pt x="4637" y="2744"/>
                    <a:pt x="4630" y="2748"/>
                    <a:pt x="4623" y="2751"/>
                  </a:cubicBezTo>
                  <a:cubicBezTo>
                    <a:pt x="4604" y="2764"/>
                    <a:pt x="4611" y="2773"/>
                    <a:pt x="4623" y="2798"/>
                  </a:cubicBezTo>
                  <a:cubicBezTo>
                    <a:pt x="4648" y="2823"/>
                    <a:pt x="4673" y="2848"/>
                    <a:pt x="4692" y="2880"/>
                  </a:cubicBezTo>
                  <a:cubicBezTo>
                    <a:pt x="4714" y="2919"/>
                    <a:pt x="4732" y="2950"/>
                    <a:pt x="4749" y="2950"/>
                  </a:cubicBezTo>
                  <a:cubicBezTo>
                    <a:pt x="4751" y="2950"/>
                    <a:pt x="4753" y="2950"/>
                    <a:pt x="4755" y="2949"/>
                  </a:cubicBezTo>
                  <a:lnTo>
                    <a:pt x="4755" y="2949"/>
                  </a:lnTo>
                  <a:cubicBezTo>
                    <a:pt x="4761" y="2961"/>
                    <a:pt x="4761" y="2961"/>
                    <a:pt x="4742" y="2971"/>
                  </a:cubicBezTo>
                  <a:cubicBezTo>
                    <a:pt x="4720" y="2971"/>
                    <a:pt x="4727" y="2980"/>
                    <a:pt x="4733" y="2992"/>
                  </a:cubicBezTo>
                  <a:cubicBezTo>
                    <a:pt x="4735" y="2996"/>
                    <a:pt x="4738" y="2998"/>
                    <a:pt x="4741" y="2998"/>
                  </a:cubicBezTo>
                  <a:cubicBezTo>
                    <a:pt x="4749" y="2998"/>
                    <a:pt x="4761" y="2990"/>
                    <a:pt x="4774" y="2983"/>
                  </a:cubicBezTo>
                  <a:cubicBezTo>
                    <a:pt x="4778" y="2981"/>
                    <a:pt x="4781" y="2980"/>
                    <a:pt x="4784" y="2980"/>
                  </a:cubicBezTo>
                  <a:cubicBezTo>
                    <a:pt x="4795" y="2980"/>
                    <a:pt x="4797" y="2993"/>
                    <a:pt x="4793" y="3018"/>
                  </a:cubicBezTo>
                  <a:cubicBezTo>
                    <a:pt x="4789" y="3055"/>
                    <a:pt x="4811" y="3093"/>
                    <a:pt x="4843" y="3108"/>
                  </a:cubicBezTo>
                  <a:cubicBezTo>
                    <a:pt x="4849" y="3121"/>
                    <a:pt x="4858" y="3134"/>
                    <a:pt x="4840" y="3143"/>
                  </a:cubicBezTo>
                  <a:cubicBezTo>
                    <a:pt x="4827" y="3165"/>
                    <a:pt x="4821" y="3199"/>
                    <a:pt x="4871" y="3199"/>
                  </a:cubicBezTo>
                  <a:cubicBezTo>
                    <a:pt x="4877" y="3212"/>
                    <a:pt x="4877" y="3212"/>
                    <a:pt x="4858" y="3221"/>
                  </a:cubicBezTo>
                  <a:cubicBezTo>
                    <a:pt x="4849" y="3238"/>
                    <a:pt x="4835" y="3249"/>
                    <a:pt x="4850" y="3249"/>
                  </a:cubicBezTo>
                  <a:cubicBezTo>
                    <a:pt x="4854" y="3249"/>
                    <a:pt x="4861" y="3248"/>
                    <a:pt x="4871" y="3246"/>
                  </a:cubicBezTo>
                  <a:cubicBezTo>
                    <a:pt x="4902" y="3259"/>
                    <a:pt x="4921" y="3293"/>
                    <a:pt x="4915" y="3325"/>
                  </a:cubicBezTo>
                  <a:cubicBezTo>
                    <a:pt x="4919" y="3334"/>
                    <a:pt x="4924" y="3342"/>
                    <a:pt x="4932" y="3342"/>
                  </a:cubicBezTo>
                  <a:cubicBezTo>
                    <a:pt x="4936" y="3342"/>
                    <a:pt x="4941" y="3341"/>
                    <a:pt x="4946" y="3337"/>
                  </a:cubicBezTo>
                  <a:lnTo>
                    <a:pt x="4965" y="3328"/>
                  </a:lnTo>
                  <a:lnTo>
                    <a:pt x="4965" y="3328"/>
                  </a:lnTo>
                  <a:cubicBezTo>
                    <a:pt x="4943" y="3349"/>
                    <a:pt x="4937" y="3356"/>
                    <a:pt x="4949" y="3356"/>
                  </a:cubicBezTo>
                  <a:cubicBezTo>
                    <a:pt x="4954" y="3356"/>
                    <a:pt x="4964" y="3355"/>
                    <a:pt x="4977" y="3353"/>
                  </a:cubicBezTo>
                  <a:cubicBezTo>
                    <a:pt x="4983" y="3349"/>
                    <a:pt x="4988" y="3348"/>
                    <a:pt x="4991" y="3348"/>
                  </a:cubicBezTo>
                  <a:cubicBezTo>
                    <a:pt x="4998" y="3348"/>
                    <a:pt x="4997" y="3356"/>
                    <a:pt x="4984" y="3362"/>
                  </a:cubicBezTo>
                  <a:cubicBezTo>
                    <a:pt x="4971" y="3384"/>
                    <a:pt x="4977" y="3397"/>
                    <a:pt x="4977" y="3397"/>
                  </a:cubicBezTo>
                  <a:cubicBezTo>
                    <a:pt x="5009" y="3431"/>
                    <a:pt x="5040" y="3472"/>
                    <a:pt x="5065" y="3513"/>
                  </a:cubicBezTo>
                  <a:cubicBezTo>
                    <a:pt x="5110" y="3594"/>
                    <a:pt x="5130" y="3630"/>
                    <a:pt x="5147" y="3630"/>
                  </a:cubicBezTo>
                  <a:cubicBezTo>
                    <a:pt x="5149" y="3630"/>
                    <a:pt x="5151" y="3630"/>
                    <a:pt x="5153" y="3629"/>
                  </a:cubicBezTo>
                  <a:cubicBezTo>
                    <a:pt x="5178" y="3629"/>
                    <a:pt x="5178" y="3629"/>
                    <a:pt x="5165" y="3651"/>
                  </a:cubicBezTo>
                  <a:cubicBezTo>
                    <a:pt x="5156" y="3666"/>
                    <a:pt x="5156" y="3682"/>
                    <a:pt x="5165" y="3698"/>
                  </a:cubicBezTo>
                  <a:cubicBezTo>
                    <a:pt x="5172" y="3707"/>
                    <a:pt x="5178" y="3720"/>
                    <a:pt x="5162" y="3729"/>
                  </a:cubicBezTo>
                  <a:cubicBezTo>
                    <a:pt x="5184" y="3732"/>
                    <a:pt x="5184" y="3732"/>
                    <a:pt x="5191" y="3741"/>
                  </a:cubicBezTo>
                  <a:cubicBezTo>
                    <a:pt x="5175" y="3754"/>
                    <a:pt x="5181" y="3763"/>
                    <a:pt x="5203" y="3767"/>
                  </a:cubicBezTo>
                  <a:cubicBezTo>
                    <a:pt x="5221" y="3763"/>
                    <a:pt x="5232" y="3760"/>
                    <a:pt x="5235" y="3760"/>
                  </a:cubicBezTo>
                  <a:cubicBezTo>
                    <a:pt x="5240" y="3760"/>
                    <a:pt x="5231" y="3765"/>
                    <a:pt x="5209" y="3776"/>
                  </a:cubicBezTo>
                  <a:cubicBezTo>
                    <a:pt x="5197" y="3786"/>
                    <a:pt x="5194" y="3816"/>
                    <a:pt x="5200" y="3816"/>
                  </a:cubicBezTo>
                  <a:cubicBezTo>
                    <a:pt x="5202" y="3816"/>
                    <a:pt x="5204" y="3815"/>
                    <a:pt x="5206" y="3810"/>
                  </a:cubicBezTo>
                  <a:cubicBezTo>
                    <a:pt x="5209" y="3809"/>
                    <a:pt x="5212" y="3808"/>
                    <a:pt x="5214" y="3808"/>
                  </a:cubicBezTo>
                  <a:cubicBezTo>
                    <a:pt x="5227" y="3808"/>
                    <a:pt x="5239" y="3823"/>
                    <a:pt x="5259" y="3823"/>
                  </a:cubicBezTo>
                  <a:cubicBezTo>
                    <a:pt x="5266" y="3835"/>
                    <a:pt x="5272" y="3848"/>
                    <a:pt x="5256" y="3857"/>
                  </a:cubicBezTo>
                  <a:cubicBezTo>
                    <a:pt x="5244" y="3879"/>
                    <a:pt x="5294" y="3926"/>
                    <a:pt x="5316" y="3926"/>
                  </a:cubicBezTo>
                  <a:cubicBezTo>
                    <a:pt x="5321" y="3924"/>
                    <a:pt x="5324" y="3923"/>
                    <a:pt x="5327" y="3923"/>
                  </a:cubicBezTo>
                  <a:cubicBezTo>
                    <a:pt x="5336" y="3923"/>
                    <a:pt x="5336" y="3932"/>
                    <a:pt x="5322" y="3939"/>
                  </a:cubicBezTo>
                  <a:cubicBezTo>
                    <a:pt x="5306" y="3948"/>
                    <a:pt x="5313" y="3961"/>
                    <a:pt x="5319" y="3973"/>
                  </a:cubicBezTo>
                  <a:cubicBezTo>
                    <a:pt x="5344" y="3973"/>
                    <a:pt x="5325" y="3983"/>
                    <a:pt x="5306" y="3995"/>
                  </a:cubicBezTo>
                  <a:cubicBezTo>
                    <a:pt x="5304" y="3995"/>
                    <a:pt x="5302" y="3995"/>
                    <a:pt x="5300" y="3995"/>
                  </a:cubicBezTo>
                  <a:cubicBezTo>
                    <a:pt x="5283" y="3995"/>
                    <a:pt x="5289" y="4007"/>
                    <a:pt x="5300" y="4027"/>
                  </a:cubicBezTo>
                  <a:cubicBezTo>
                    <a:pt x="5325" y="4030"/>
                    <a:pt x="5350" y="4074"/>
                    <a:pt x="5369" y="4108"/>
                  </a:cubicBezTo>
                  <a:cubicBezTo>
                    <a:pt x="5400" y="4168"/>
                    <a:pt x="5426" y="4168"/>
                    <a:pt x="5476" y="4171"/>
                  </a:cubicBezTo>
                  <a:lnTo>
                    <a:pt x="5516" y="4161"/>
                  </a:lnTo>
                  <a:lnTo>
                    <a:pt x="5516" y="4161"/>
                  </a:lnTo>
                  <a:lnTo>
                    <a:pt x="5482" y="4183"/>
                  </a:lnTo>
                  <a:cubicBezTo>
                    <a:pt x="5463" y="4193"/>
                    <a:pt x="5447" y="4208"/>
                    <a:pt x="5432" y="4224"/>
                  </a:cubicBezTo>
                  <a:cubicBezTo>
                    <a:pt x="5434" y="4228"/>
                    <a:pt x="5437" y="4229"/>
                    <a:pt x="5441" y="4229"/>
                  </a:cubicBezTo>
                  <a:cubicBezTo>
                    <a:pt x="5449" y="4229"/>
                    <a:pt x="5463" y="4221"/>
                    <a:pt x="5476" y="4215"/>
                  </a:cubicBezTo>
                  <a:cubicBezTo>
                    <a:pt x="5480" y="4213"/>
                    <a:pt x="5483" y="4212"/>
                    <a:pt x="5486" y="4212"/>
                  </a:cubicBezTo>
                  <a:cubicBezTo>
                    <a:pt x="5497" y="4212"/>
                    <a:pt x="5499" y="4225"/>
                    <a:pt x="5494" y="4249"/>
                  </a:cubicBezTo>
                  <a:cubicBezTo>
                    <a:pt x="5488" y="4284"/>
                    <a:pt x="5494" y="4293"/>
                    <a:pt x="5520" y="4296"/>
                  </a:cubicBezTo>
                  <a:cubicBezTo>
                    <a:pt x="5529" y="4309"/>
                    <a:pt x="5529" y="4327"/>
                    <a:pt x="5520" y="4340"/>
                  </a:cubicBezTo>
                  <a:cubicBezTo>
                    <a:pt x="5523" y="4347"/>
                    <a:pt x="5524" y="4350"/>
                    <a:pt x="5528" y="4350"/>
                  </a:cubicBezTo>
                  <a:cubicBezTo>
                    <a:pt x="5531" y="4350"/>
                    <a:pt x="5536" y="4348"/>
                    <a:pt x="5545" y="4343"/>
                  </a:cubicBezTo>
                  <a:cubicBezTo>
                    <a:pt x="5550" y="4340"/>
                    <a:pt x="5554" y="4338"/>
                    <a:pt x="5557" y="4338"/>
                  </a:cubicBezTo>
                  <a:cubicBezTo>
                    <a:pt x="5565" y="4338"/>
                    <a:pt x="5566" y="4349"/>
                    <a:pt x="5557" y="4365"/>
                  </a:cubicBezTo>
                  <a:cubicBezTo>
                    <a:pt x="5529" y="4393"/>
                    <a:pt x="5543" y="4423"/>
                    <a:pt x="5558" y="4423"/>
                  </a:cubicBezTo>
                  <a:cubicBezTo>
                    <a:pt x="5560" y="4423"/>
                    <a:pt x="5562" y="4423"/>
                    <a:pt x="5563" y="4422"/>
                  </a:cubicBezTo>
                  <a:cubicBezTo>
                    <a:pt x="5569" y="4419"/>
                    <a:pt x="5573" y="4418"/>
                    <a:pt x="5577" y="4418"/>
                  </a:cubicBezTo>
                  <a:cubicBezTo>
                    <a:pt x="5586" y="4418"/>
                    <a:pt x="5590" y="4425"/>
                    <a:pt x="5595" y="4434"/>
                  </a:cubicBezTo>
                  <a:cubicBezTo>
                    <a:pt x="5601" y="4450"/>
                    <a:pt x="5617" y="4459"/>
                    <a:pt x="5632" y="4459"/>
                  </a:cubicBezTo>
                  <a:lnTo>
                    <a:pt x="5645" y="4481"/>
                  </a:lnTo>
                  <a:cubicBezTo>
                    <a:pt x="5648" y="4487"/>
                    <a:pt x="5644" y="4489"/>
                    <a:pt x="5638" y="4489"/>
                  </a:cubicBezTo>
                  <a:cubicBezTo>
                    <a:pt x="5632" y="4489"/>
                    <a:pt x="5623" y="4486"/>
                    <a:pt x="5620" y="4481"/>
                  </a:cubicBezTo>
                  <a:lnTo>
                    <a:pt x="5607" y="4500"/>
                  </a:lnTo>
                  <a:cubicBezTo>
                    <a:pt x="5623" y="4525"/>
                    <a:pt x="5629" y="4534"/>
                    <a:pt x="5651" y="4537"/>
                  </a:cubicBezTo>
                  <a:cubicBezTo>
                    <a:pt x="5669" y="4534"/>
                    <a:pt x="5679" y="4531"/>
                    <a:pt x="5683" y="4531"/>
                  </a:cubicBezTo>
                  <a:cubicBezTo>
                    <a:pt x="5689" y="4531"/>
                    <a:pt x="5680" y="4537"/>
                    <a:pt x="5657" y="4550"/>
                  </a:cubicBezTo>
                  <a:cubicBezTo>
                    <a:pt x="5642" y="4559"/>
                    <a:pt x="5629" y="4581"/>
                    <a:pt x="5654" y="4581"/>
                  </a:cubicBezTo>
                  <a:cubicBezTo>
                    <a:pt x="5661" y="4580"/>
                    <a:pt x="5667" y="4579"/>
                    <a:pt x="5671" y="4579"/>
                  </a:cubicBezTo>
                  <a:cubicBezTo>
                    <a:pt x="5691" y="4579"/>
                    <a:pt x="5680" y="4595"/>
                    <a:pt x="5667" y="4603"/>
                  </a:cubicBezTo>
                  <a:cubicBezTo>
                    <a:pt x="5623" y="4613"/>
                    <a:pt x="5623" y="4613"/>
                    <a:pt x="5686" y="4638"/>
                  </a:cubicBezTo>
                  <a:cubicBezTo>
                    <a:pt x="5698" y="4663"/>
                    <a:pt x="5742" y="4697"/>
                    <a:pt x="5761" y="4732"/>
                  </a:cubicBezTo>
                  <a:cubicBezTo>
                    <a:pt x="5786" y="4779"/>
                    <a:pt x="5798" y="4801"/>
                    <a:pt x="5786" y="4823"/>
                  </a:cubicBezTo>
                  <a:cubicBezTo>
                    <a:pt x="5784" y="4824"/>
                    <a:pt x="5781" y="4825"/>
                    <a:pt x="5779" y="4827"/>
                  </a:cubicBezTo>
                  <a:lnTo>
                    <a:pt x="5779" y="4827"/>
                  </a:lnTo>
                  <a:cubicBezTo>
                    <a:pt x="5785" y="4824"/>
                    <a:pt x="5790" y="4823"/>
                    <a:pt x="5795" y="4823"/>
                  </a:cubicBezTo>
                  <a:cubicBezTo>
                    <a:pt x="5810" y="4823"/>
                    <a:pt x="5817" y="4837"/>
                    <a:pt x="5830" y="4860"/>
                  </a:cubicBezTo>
                  <a:cubicBezTo>
                    <a:pt x="5827" y="4890"/>
                    <a:pt x="5849" y="4917"/>
                    <a:pt x="5881" y="4917"/>
                  </a:cubicBezTo>
                  <a:cubicBezTo>
                    <a:pt x="5883" y="4917"/>
                    <a:pt x="5884" y="4917"/>
                    <a:pt x="5886" y="4917"/>
                  </a:cubicBezTo>
                  <a:lnTo>
                    <a:pt x="5874" y="4895"/>
                  </a:lnTo>
                  <a:cubicBezTo>
                    <a:pt x="5885" y="4888"/>
                    <a:pt x="5894" y="4885"/>
                    <a:pt x="5900" y="4885"/>
                  </a:cubicBezTo>
                  <a:cubicBezTo>
                    <a:pt x="5911" y="4885"/>
                    <a:pt x="5913" y="4897"/>
                    <a:pt x="5911" y="4920"/>
                  </a:cubicBezTo>
                  <a:cubicBezTo>
                    <a:pt x="5918" y="4929"/>
                    <a:pt x="5899" y="4942"/>
                    <a:pt x="5880" y="4951"/>
                  </a:cubicBezTo>
                  <a:cubicBezTo>
                    <a:pt x="5861" y="4961"/>
                    <a:pt x="5849" y="4982"/>
                    <a:pt x="5855" y="4995"/>
                  </a:cubicBezTo>
                  <a:cubicBezTo>
                    <a:pt x="5859" y="5001"/>
                    <a:pt x="5862" y="5007"/>
                    <a:pt x="5867" y="5007"/>
                  </a:cubicBezTo>
                  <a:cubicBezTo>
                    <a:pt x="5871" y="5007"/>
                    <a:pt x="5875" y="5004"/>
                    <a:pt x="5880" y="4995"/>
                  </a:cubicBezTo>
                  <a:cubicBezTo>
                    <a:pt x="5889" y="4991"/>
                    <a:pt x="5893" y="4988"/>
                    <a:pt x="5896" y="4988"/>
                  </a:cubicBezTo>
                  <a:cubicBezTo>
                    <a:pt x="5900" y="4988"/>
                    <a:pt x="5902" y="4991"/>
                    <a:pt x="5905" y="4998"/>
                  </a:cubicBezTo>
                  <a:cubicBezTo>
                    <a:pt x="5911" y="5009"/>
                    <a:pt x="5924" y="5021"/>
                    <a:pt x="5938" y="5021"/>
                  </a:cubicBezTo>
                  <a:cubicBezTo>
                    <a:pt x="5939" y="5021"/>
                    <a:pt x="5941" y="5020"/>
                    <a:pt x="5943" y="5020"/>
                  </a:cubicBezTo>
                  <a:cubicBezTo>
                    <a:pt x="5947" y="5018"/>
                    <a:pt x="5951" y="5017"/>
                    <a:pt x="5955" y="5017"/>
                  </a:cubicBezTo>
                  <a:cubicBezTo>
                    <a:pt x="5965" y="5017"/>
                    <a:pt x="5969" y="5026"/>
                    <a:pt x="5974" y="5033"/>
                  </a:cubicBezTo>
                  <a:cubicBezTo>
                    <a:pt x="5968" y="5048"/>
                    <a:pt x="5968" y="5064"/>
                    <a:pt x="5974" y="5080"/>
                  </a:cubicBezTo>
                  <a:lnTo>
                    <a:pt x="5955" y="5089"/>
                  </a:lnTo>
                  <a:cubicBezTo>
                    <a:pt x="5943" y="5098"/>
                    <a:pt x="5933" y="5108"/>
                    <a:pt x="5924" y="5120"/>
                  </a:cubicBezTo>
                  <a:cubicBezTo>
                    <a:pt x="5928" y="5125"/>
                    <a:pt x="5932" y="5127"/>
                    <a:pt x="5937" y="5127"/>
                  </a:cubicBezTo>
                  <a:cubicBezTo>
                    <a:pt x="5943" y="5127"/>
                    <a:pt x="5949" y="5123"/>
                    <a:pt x="5949" y="5123"/>
                  </a:cubicBezTo>
                  <a:cubicBezTo>
                    <a:pt x="5949" y="5123"/>
                    <a:pt x="5950" y="5123"/>
                    <a:pt x="5950" y="5123"/>
                  </a:cubicBezTo>
                  <a:cubicBezTo>
                    <a:pt x="5974" y="5123"/>
                    <a:pt x="6122" y="5387"/>
                    <a:pt x="6140" y="5421"/>
                  </a:cubicBezTo>
                  <a:cubicBezTo>
                    <a:pt x="6135" y="5448"/>
                    <a:pt x="6146" y="5475"/>
                    <a:pt x="6156" y="5475"/>
                  </a:cubicBezTo>
                  <a:cubicBezTo>
                    <a:pt x="6159" y="5475"/>
                    <a:pt x="6162" y="5473"/>
                    <a:pt x="6165" y="5468"/>
                  </a:cubicBezTo>
                  <a:cubicBezTo>
                    <a:pt x="6166" y="5468"/>
                    <a:pt x="6168" y="5467"/>
                    <a:pt x="6169" y="5467"/>
                  </a:cubicBezTo>
                  <a:cubicBezTo>
                    <a:pt x="6186" y="5467"/>
                    <a:pt x="6218" y="5520"/>
                    <a:pt x="6253" y="5584"/>
                  </a:cubicBezTo>
                  <a:cubicBezTo>
                    <a:pt x="6294" y="5660"/>
                    <a:pt x="6323" y="5714"/>
                    <a:pt x="6343" y="5714"/>
                  </a:cubicBezTo>
                  <a:cubicBezTo>
                    <a:pt x="6344" y="5714"/>
                    <a:pt x="6346" y="5713"/>
                    <a:pt x="6347" y="5713"/>
                  </a:cubicBezTo>
                  <a:lnTo>
                    <a:pt x="6366" y="5747"/>
                  </a:lnTo>
                  <a:cubicBezTo>
                    <a:pt x="6378" y="5769"/>
                    <a:pt x="6410" y="5782"/>
                    <a:pt x="6416" y="5794"/>
                  </a:cubicBezTo>
                  <a:cubicBezTo>
                    <a:pt x="6438" y="5794"/>
                    <a:pt x="6444" y="5807"/>
                    <a:pt x="6422" y="5807"/>
                  </a:cubicBezTo>
                  <a:cubicBezTo>
                    <a:pt x="6403" y="5816"/>
                    <a:pt x="6384" y="5825"/>
                    <a:pt x="6391" y="5838"/>
                  </a:cubicBezTo>
                  <a:cubicBezTo>
                    <a:pt x="6396" y="5848"/>
                    <a:pt x="6403" y="5851"/>
                    <a:pt x="6411" y="5851"/>
                  </a:cubicBezTo>
                  <a:cubicBezTo>
                    <a:pt x="6420" y="5851"/>
                    <a:pt x="6431" y="5846"/>
                    <a:pt x="6441" y="5841"/>
                  </a:cubicBezTo>
                  <a:cubicBezTo>
                    <a:pt x="6446" y="5837"/>
                    <a:pt x="6450" y="5836"/>
                    <a:pt x="6454" y="5836"/>
                  </a:cubicBezTo>
                  <a:cubicBezTo>
                    <a:pt x="6460" y="5836"/>
                    <a:pt x="6463" y="5841"/>
                    <a:pt x="6463" y="5841"/>
                  </a:cubicBezTo>
                  <a:cubicBezTo>
                    <a:pt x="6469" y="5854"/>
                    <a:pt x="6469" y="5854"/>
                    <a:pt x="6453" y="5863"/>
                  </a:cubicBezTo>
                  <a:lnTo>
                    <a:pt x="6416" y="5882"/>
                  </a:lnTo>
                  <a:lnTo>
                    <a:pt x="6422" y="5894"/>
                  </a:lnTo>
                  <a:cubicBezTo>
                    <a:pt x="6427" y="5892"/>
                    <a:pt x="6431" y="5891"/>
                    <a:pt x="6435" y="5891"/>
                  </a:cubicBezTo>
                  <a:cubicBezTo>
                    <a:pt x="6444" y="5891"/>
                    <a:pt x="6447" y="5898"/>
                    <a:pt x="6447" y="5898"/>
                  </a:cubicBezTo>
                  <a:cubicBezTo>
                    <a:pt x="6453" y="5907"/>
                    <a:pt x="6453" y="5907"/>
                    <a:pt x="6416" y="5929"/>
                  </a:cubicBezTo>
                  <a:cubicBezTo>
                    <a:pt x="6389" y="5943"/>
                    <a:pt x="6387" y="5954"/>
                    <a:pt x="6406" y="5954"/>
                  </a:cubicBezTo>
                  <a:cubicBezTo>
                    <a:pt x="6411" y="5954"/>
                    <a:pt x="6419" y="5953"/>
                    <a:pt x="6428" y="5951"/>
                  </a:cubicBezTo>
                  <a:lnTo>
                    <a:pt x="6460" y="5963"/>
                  </a:lnTo>
                  <a:cubicBezTo>
                    <a:pt x="6431" y="5995"/>
                    <a:pt x="6478" y="5998"/>
                    <a:pt x="6504" y="6001"/>
                  </a:cubicBezTo>
                  <a:cubicBezTo>
                    <a:pt x="6478" y="6026"/>
                    <a:pt x="6477" y="6037"/>
                    <a:pt x="6501" y="6037"/>
                  </a:cubicBezTo>
                  <a:cubicBezTo>
                    <a:pt x="6507" y="6037"/>
                    <a:pt x="6514" y="6037"/>
                    <a:pt x="6522" y="6035"/>
                  </a:cubicBezTo>
                  <a:cubicBezTo>
                    <a:pt x="6528" y="6032"/>
                    <a:pt x="6532" y="6030"/>
                    <a:pt x="6535" y="6030"/>
                  </a:cubicBezTo>
                  <a:cubicBezTo>
                    <a:pt x="6543" y="6030"/>
                    <a:pt x="6544" y="6041"/>
                    <a:pt x="6535" y="6057"/>
                  </a:cubicBezTo>
                  <a:cubicBezTo>
                    <a:pt x="6522" y="6079"/>
                    <a:pt x="6529" y="6092"/>
                    <a:pt x="6541" y="6114"/>
                  </a:cubicBezTo>
                  <a:cubicBezTo>
                    <a:pt x="6566" y="6114"/>
                    <a:pt x="6610" y="6195"/>
                    <a:pt x="6660" y="6286"/>
                  </a:cubicBezTo>
                  <a:cubicBezTo>
                    <a:pt x="6716" y="6383"/>
                    <a:pt x="6753" y="6450"/>
                    <a:pt x="6770" y="6450"/>
                  </a:cubicBezTo>
                  <a:cubicBezTo>
                    <a:pt x="6771" y="6450"/>
                    <a:pt x="6772" y="6450"/>
                    <a:pt x="6773" y="6449"/>
                  </a:cubicBezTo>
                  <a:lnTo>
                    <a:pt x="6773" y="6449"/>
                  </a:lnTo>
                  <a:cubicBezTo>
                    <a:pt x="6779" y="6462"/>
                    <a:pt x="6779" y="6462"/>
                    <a:pt x="6770" y="6484"/>
                  </a:cubicBezTo>
                  <a:cubicBezTo>
                    <a:pt x="6756" y="6491"/>
                    <a:pt x="6756" y="6499"/>
                    <a:pt x="6775" y="6499"/>
                  </a:cubicBezTo>
                  <a:cubicBezTo>
                    <a:pt x="6782" y="6499"/>
                    <a:pt x="6790" y="6498"/>
                    <a:pt x="6801" y="6496"/>
                  </a:cubicBezTo>
                  <a:cubicBezTo>
                    <a:pt x="6812" y="6496"/>
                    <a:pt x="6822" y="6494"/>
                    <a:pt x="6826" y="6494"/>
                  </a:cubicBezTo>
                  <a:cubicBezTo>
                    <a:pt x="6829" y="6494"/>
                    <a:pt x="6825" y="6496"/>
                    <a:pt x="6808" y="6505"/>
                  </a:cubicBezTo>
                  <a:cubicBezTo>
                    <a:pt x="6789" y="6518"/>
                    <a:pt x="6801" y="6540"/>
                    <a:pt x="6826" y="6587"/>
                  </a:cubicBezTo>
                  <a:cubicBezTo>
                    <a:pt x="6843" y="6618"/>
                    <a:pt x="6866" y="6657"/>
                    <a:pt x="6884" y="6657"/>
                  </a:cubicBezTo>
                  <a:cubicBezTo>
                    <a:pt x="6885" y="6657"/>
                    <a:pt x="6887" y="6657"/>
                    <a:pt x="6889" y="6656"/>
                  </a:cubicBezTo>
                  <a:cubicBezTo>
                    <a:pt x="6920" y="6668"/>
                    <a:pt x="6920" y="6668"/>
                    <a:pt x="6895" y="6668"/>
                  </a:cubicBezTo>
                  <a:cubicBezTo>
                    <a:pt x="6851" y="6678"/>
                    <a:pt x="6864" y="6744"/>
                    <a:pt x="6920" y="6759"/>
                  </a:cubicBezTo>
                  <a:cubicBezTo>
                    <a:pt x="6927" y="6769"/>
                    <a:pt x="6933" y="6781"/>
                    <a:pt x="6914" y="6791"/>
                  </a:cubicBezTo>
                  <a:cubicBezTo>
                    <a:pt x="6920" y="6803"/>
                    <a:pt x="6927" y="6816"/>
                    <a:pt x="6964" y="6838"/>
                  </a:cubicBezTo>
                  <a:cubicBezTo>
                    <a:pt x="6971" y="6850"/>
                    <a:pt x="6996" y="6897"/>
                    <a:pt x="7008" y="6919"/>
                  </a:cubicBezTo>
                  <a:cubicBezTo>
                    <a:pt x="7021" y="6935"/>
                    <a:pt x="7036" y="6947"/>
                    <a:pt x="7052" y="6957"/>
                  </a:cubicBezTo>
                  <a:cubicBezTo>
                    <a:pt x="7054" y="6960"/>
                    <a:pt x="7056" y="6964"/>
                    <a:pt x="7058" y="6966"/>
                  </a:cubicBezTo>
                  <a:lnTo>
                    <a:pt x="7058" y="6966"/>
                  </a:lnTo>
                  <a:cubicBezTo>
                    <a:pt x="7040" y="6976"/>
                    <a:pt x="7071" y="7036"/>
                    <a:pt x="7118" y="7113"/>
                  </a:cubicBezTo>
                  <a:cubicBezTo>
                    <a:pt x="7162" y="7195"/>
                    <a:pt x="7199" y="7264"/>
                    <a:pt x="7187" y="7286"/>
                  </a:cubicBezTo>
                  <a:cubicBezTo>
                    <a:pt x="7187" y="7286"/>
                    <a:pt x="7193" y="7298"/>
                    <a:pt x="7218" y="7298"/>
                  </a:cubicBezTo>
                  <a:cubicBezTo>
                    <a:pt x="7227" y="7296"/>
                    <a:pt x="7235" y="7295"/>
                    <a:pt x="7241" y="7295"/>
                  </a:cubicBezTo>
                  <a:cubicBezTo>
                    <a:pt x="7261" y="7295"/>
                    <a:pt x="7263" y="7307"/>
                    <a:pt x="7256" y="7323"/>
                  </a:cubicBezTo>
                  <a:cubicBezTo>
                    <a:pt x="7225" y="7349"/>
                    <a:pt x="7247" y="7394"/>
                    <a:pt x="7281" y="7394"/>
                  </a:cubicBezTo>
                  <a:cubicBezTo>
                    <a:pt x="7285" y="7394"/>
                    <a:pt x="7289" y="7394"/>
                    <a:pt x="7293" y="7392"/>
                  </a:cubicBezTo>
                  <a:lnTo>
                    <a:pt x="7293" y="7392"/>
                  </a:lnTo>
                  <a:lnTo>
                    <a:pt x="7274" y="7402"/>
                  </a:lnTo>
                  <a:cubicBezTo>
                    <a:pt x="7248" y="7429"/>
                    <a:pt x="7271" y="7451"/>
                    <a:pt x="7306" y="7451"/>
                  </a:cubicBezTo>
                  <a:cubicBezTo>
                    <a:pt x="7312" y="7451"/>
                    <a:pt x="7318" y="7450"/>
                    <a:pt x="7325" y="7449"/>
                  </a:cubicBezTo>
                  <a:lnTo>
                    <a:pt x="7325" y="7449"/>
                  </a:lnTo>
                  <a:cubicBezTo>
                    <a:pt x="7312" y="7471"/>
                    <a:pt x="7300" y="7493"/>
                    <a:pt x="7325" y="7496"/>
                  </a:cubicBezTo>
                  <a:cubicBezTo>
                    <a:pt x="7331" y="7505"/>
                    <a:pt x="7331" y="7505"/>
                    <a:pt x="7293" y="7527"/>
                  </a:cubicBezTo>
                  <a:cubicBezTo>
                    <a:pt x="7278" y="7537"/>
                    <a:pt x="7259" y="7546"/>
                    <a:pt x="7265" y="7558"/>
                  </a:cubicBezTo>
                  <a:cubicBezTo>
                    <a:pt x="7267" y="7562"/>
                    <a:pt x="7270" y="7564"/>
                    <a:pt x="7274" y="7564"/>
                  </a:cubicBezTo>
                  <a:cubicBezTo>
                    <a:pt x="7282" y="7564"/>
                    <a:pt x="7295" y="7556"/>
                    <a:pt x="7306" y="7549"/>
                  </a:cubicBezTo>
                  <a:cubicBezTo>
                    <a:pt x="7306" y="7549"/>
                    <a:pt x="7312" y="7562"/>
                    <a:pt x="7318" y="7571"/>
                  </a:cubicBezTo>
                  <a:cubicBezTo>
                    <a:pt x="7318" y="7571"/>
                    <a:pt x="7322" y="7578"/>
                    <a:pt x="7331" y="7578"/>
                  </a:cubicBezTo>
                  <a:cubicBezTo>
                    <a:pt x="7334" y="7578"/>
                    <a:pt x="7338" y="7577"/>
                    <a:pt x="7343" y="7574"/>
                  </a:cubicBezTo>
                  <a:cubicBezTo>
                    <a:pt x="7349" y="7571"/>
                    <a:pt x="7353" y="7570"/>
                    <a:pt x="7357" y="7570"/>
                  </a:cubicBezTo>
                  <a:cubicBezTo>
                    <a:pt x="7366" y="7570"/>
                    <a:pt x="7370" y="7578"/>
                    <a:pt x="7375" y="7587"/>
                  </a:cubicBezTo>
                  <a:cubicBezTo>
                    <a:pt x="7366" y="7591"/>
                    <a:pt x="7367" y="7594"/>
                    <a:pt x="7371" y="7594"/>
                  </a:cubicBezTo>
                  <a:cubicBezTo>
                    <a:pt x="7376" y="7594"/>
                    <a:pt x="7387" y="7589"/>
                    <a:pt x="7394" y="7577"/>
                  </a:cubicBezTo>
                  <a:cubicBezTo>
                    <a:pt x="7406" y="7569"/>
                    <a:pt x="7419" y="7562"/>
                    <a:pt x="7427" y="7562"/>
                  </a:cubicBezTo>
                  <a:cubicBezTo>
                    <a:pt x="7432" y="7562"/>
                    <a:pt x="7435" y="7564"/>
                    <a:pt x="7437" y="7568"/>
                  </a:cubicBezTo>
                  <a:lnTo>
                    <a:pt x="7472" y="7546"/>
                  </a:lnTo>
                  <a:cubicBezTo>
                    <a:pt x="7510" y="7527"/>
                    <a:pt x="7528" y="7518"/>
                    <a:pt x="7531" y="7483"/>
                  </a:cubicBezTo>
                  <a:cubicBezTo>
                    <a:pt x="7526" y="7436"/>
                    <a:pt x="7525" y="7397"/>
                    <a:pt x="7503" y="7397"/>
                  </a:cubicBezTo>
                  <a:cubicBezTo>
                    <a:pt x="7499" y="7397"/>
                    <a:pt x="7494" y="7399"/>
                    <a:pt x="7488" y="7402"/>
                  </a:cubicBezTo>
                  <a:cubicBezTo>
                    <a:pt x="7488" y="7402"/>
                    <a:pt x="7466" y="7402"/>
                    <a:pt x="7459" y="7389"/>
                  </a:cubicBezTo>
                  <a:cubicBezTo>
                    <a:pt x="7453" y="7377"/>
                    <a:pt x="7463" y="7358"/>
                    <a:pt x="7463" y="7358"/>
                  </a:cubicBezTo>
                  <a:cubicBezTo>
                    <a:pt x="7481" y="7345"/>
                    <a:pt x="7456" y="7301"/>
                    <a:pt x="7425" y="7242"/>
                  </a:cubicBezTo>
                  <a:cubicBezTo>
                    <a:pt x="7387" y="7173"/>
                    <a:pt x="7369" y="7139"/>
                    <a:pt x="7381" y="7117"/>
                  </a:cubicBezTo>
                  <a:cubicBezTo>
                    <a:pt x="7390" y="7098"/>
                    <a:pt x="7384" y="7085"/>
                    <a:pt x="7384" y="7085"/>
                  </a:cubicBezTo>
                  <a:lnTo>
                    <a:pt x="7384" y="7085"/>
                  </a:lnTo>
                  <a:cubicBezTo>
                    <a:pt x="7383" y="7086"/>
                    <a:pt x="7382" y="7086"/>
                    <a:pt x="7381" y="7086"/>
                  </a:cubicBezTo>
                  <a:cubicBezTo>
                    <a:pt x="7364" y="7086"/>
                    <a:pt x="7328" y="7021"/>
                    <a:pt x="7284" y="6944"/>
                  </a:cubicBezTo>
                  <a:cubicBezTo>
                    <a:pt x="7242" y="6870"/>
                    <a:pt x="7201" y="6793"/>
                    <a:pt x="7181" y="6793"/>
                  </a:cubicBezTo>
                  <a:cubicBezTo>
                    <a:pt x="7179" y="6793"/>
                    <a:pt x="7178" y="6793"/>
                    <a:pt x="7177" y="6794"/>
                  </a:cubicBezTo>
                  <a:lnTo>
                    <a:pt x="7165" y="6772"/>
                  </a:lnTo>
                  <a:cubicBezTo>
                    <a:pt x="7184" y="6762"/>
                    <a:pt x="7171" y="6737"/>
                    <a:pt x="7159" y="6715"/>
                  </a:cubicBezTo>
                  <a:cubicBezTo>
                    <a:pt x="7140" y="6709"/>
                    <a:pt x="7127" y="6697"/>
                    <a:pt x="7115" y="6681"/>
                  </a:cubicBezTo>
                  <a:cubicBezTo>
                    <a:pt x="7133" y="6668"/>
                    <a:pt x="7127" y="6659"/>
                    <a:pt x="7115" y="6634"/>
                  </a:cubicBezTo>
                  <a:cubicBezTo>
                    <a:pt x="7106" y="6618"/>
                    <a:pt x="7100" y="6607"/>
                    <a:pt x="7090" y="6607"/>
                  </a:cubicBezTo>
                  <a:cubicBezTo>
                    <a:pt x="7086" y="6607"/>
                    <a:pt x="7082" y="6609"/>
                    <a:pt x="7077" y="6612"/>
                  </a:cubicBezTo>
                  <a:cubicBezTo>
                    <a:pt x="7052" y="6568"/>
                    <a:pt x="7036" y="6521"/>
                    <a:pt x="7027" y="6474"/>
                  </a:cubicBezTo>
                  <a:cubicBezTo>
                    <a:pt x="7039" y="6452"/>
                    <a:pt x="7014" y="6452"/>
                    <a:pt x="6989" y="6449"/>
                  </a:cubicBezTo>
                  <a:cubicBezTo>
                    <a:pt x="6981" y="6453"/>
                    <a:pt x="6971" y="6456"/>
                    <a:pt x="6962" y="6456"/>
                  </a:cubicBezTo>
                  <a:cubicBezTo>
                    <a:pt x="6951" y="6456"/>
                    <a:pt x="6943" y="6453"/>
                    <a:pt x="6939" y="6446"/>
                  </a:cubicBezTo>
                  <a:lnTo>
                    <a:pt x="6977" y="6427"/>
                  </a:lnTo>
                  <a:cubicBezTo>
                    <a:pt x="7002" y="6427"/>
                    <a:pt x="7002" y="6427"/>
                    <a:pt x="6989" y="6405"/>
                  </a:cubicBezTo>
                  <a:lnTo>
                    <a:pt x="6977" y="6383"/>
                  </a:lnTo>
                  <a:cubicBezTo>
                    <a:pt x="6975" y="6384"/>
                    <a:pt x="6974" y="6384"/>
                    <a:pt x="6972" y="6384"/>
                  </a:cubicBezTo>
                  <a:cubicBezTo>
                    <a:pt x="6953" y="6384"/>
                    <a:pt x="6923" y="6330"/>
                    <a:pt x="6883" y="6255"/>
                  </a:cubicBezTo>
                  <a:cubicBezTo>
                    <a:pt x="6829" y="6162"/>
                    <a:pt x="6809" y="6125"/>
                    <a:pt x="6794" y="6125"/>
                  </a:cubicBezTo>
                  <a:cubicBezTo>
                    <a:pt x="6792" y="6125"/>
                    <a:pt x="6790" y="6125"/>
                    <a:pt x="6789" y="6126"/>
                  </a:cubicBezTo>
                  <a:cubicBezTo>
                    <a:pt x="6785" y="6128"/>
                    <a:pt x="6781" y="6130"/>
                    <a:pt x="6778" y="6130"/>
                  </a:cubicBezTo>
                  <a:cubicBezTo>
                    <a:pt x="6767" y="6130"/>
                    <a:pt x="6764" y="6116"/>
                    <a:pt x="6764" y="6079"/>
                  </a:cubicBezTo>
                  <a:cubicBezTo>
                    <a:pt x="6779" y="5982"/>
                    <a:pt x="6779" y="5982"/>
                    <a:pt x="6754" y="5979"/>
                  </a:cubicBezTo>
                  <a:lnTo>
                    <a:pt x="6754" y="5979"/>
                  </a:lnTo>
                  <a:cubicBezTo>
                    <a:pt x="6761" y="5992"/>
                    <a:pt x="6742" y="6001"/>
                    <a:pt x="6723" y="6010"/>
                  </a:cubicBezTo>
                  <a:cubicBezTo>
                    <a:pt x="6711" y="6018"/>
                    <a:pt x="6702" y="6021"/>
                    <a:pt x="6698" y="6021"/>
                  </a:cubicBezTo>
                  <a:cubicBezTo>
                    <a:pt x="6688" y="6021"/>
                    <a:pt x="6692" y="6009"/>
                    <a:pt x="6710" y="5988"/>
                  </a:cubicBezTo>
                  <a:cubicBezTo>
                    <a:pt x="6747" y="5970"/>
                    <a:pt x="6641" y="5816"/>
                    <a:pt x="6595" y="5816"/>
                  </a:cubicBezTo>
                  <a:cubicBezTo>
                    <a:pt x="6594" y="5816"/>
                    <a:pt x="6593" y="5816"/>
                    <a:pt x="6591" y="5816"/>
                  </a:cubicBezTo>
                  <a:cubicBezTo>
                    <a:pt x="6584" y="5820"/>
                    <a:pt x="6579" y="5822"/>
                    <a:pt x="6579" y="5822"/>
                  </a:cubicBezTo>
                  <a:cubicBezTo>
                    <a:pt x="6578" y="5822"/>
                    <a:pt x="6587" y="5817"/>
                    <a:pt x="6610" y="5804"/>
                  </a:cubicBezTo>
                  <a:cubicBezTo>
                    <a:pt x="6629" y="5794"/>
                    <a:pt x="6623" y="5782"/>
                    <a:pt x="6598" y="5738"/>
                  </a:cubicBezTo>
                  <a:lnTo>
                    <a:pt x="6579" y="5703"/>
                  </a:lnTo>
                  <a:cubicBezTo>
                    <a:pt x="6575" y="5705"/>
                    <a:pt x="6571" y="5706"/>
                    <a:pt x="6567" y="5706"/>
                  </a:cubicBezTo>
                  <a:cubicBezTo>
                    <a:pt x="6538" y="5706"/>
                    <a:pt x="6524" y="5643"/>
                    <a:pt x="6541" y="5634"/>
                  </a:cubicBezTo>
                  <a:cubicBezTo>
                    <a:pt x="6551" y="5612"/>
                    <a:pt x="6551" y="5612"/>
                    <a:pt x="6538" y="5590"/>
                  </a:cubicBezTo>
                  <a:cubicBezTo>
                    <a:pt x="6485" y="5575"/>
                    <a:pt x="6472" y="5506"/>
                    <a:pt x="6488" y="5496"/>
                  </a:cubicBezTo>
                  <a:lnTo>
                    <a:pt x="6475" y="5474"/>
                  </a:lnTo>
                  <a:cubicBezTo>
                    <a:pt x="6453" y="5471"/>
                    <a:pt x="6438" y="5449"/>
                    <a:pt x="6431" y="5437"/>
                  </a:cubicBezTo>
                  <a:cubicBezTo>
                    <a:pt x="6420" y="5415"/>
                    <a:pt x="6413" y="5403"/>
                    <a:pt x="6407" y="5403"/>
                  </a:cubicBezTo>
                  <a:cubicBezTo>
                    <a:pt x="6403" y="5403"/>
                    <a:pt x="6400" y="5407"/>
                    <a:pt x="6397" y="5415"/>
                  </a:cubicBezTo>
                  <a:cubicBezTo>
                    <a:pt x="6385" y="5421"/>
                    <a:pt x="6372" y="5427"/>
                    <a:pt x="6364" y="5427"/>
                  </a:cubicBezTo>
                  <a:cubicBezTo>
                    <a:pt x="6359" y="5427"/>
                    <a:pt x="6355" y="5426"/>
                    <a:pt x="6353" y="5421"/>
                  </a:cubicBezTo>
                  <a:lnTo>
                    <a:pt x="6372" y="5412"/>
                  </a:lnTo>
                  <a:cubicBezTo>
                    <a:pt x="6391" y="5402"/>
                    <a:pt x="6372" y="5368"/>
                    <a:pt x="6344" y="5321"/>
                  </a:cubicBezTo>
                  <a:cubicBezTo>
                    <a:pt x="6312" y="5265"/>
                    <a:pt x="6300" y="5243"/>
                    <a:pt x="6312" y="5221"/>
                  </a:cubicBezTo>
                  <a:lnTo>
                    <a:pt x="6287" y="5217"/>
                  </a:lnTo>
                  <a:cubicBezTo>
                    <a:pt x="6265" y="5217"/>
                    <a:pt x="6256" y="5205"/>
                    <a:pt x="6275" y="5196"/>
                  </a:cubicBezTo>
                  <a:cubicBezTo>
                    <a:pt x="6287" y="5174"/>
                    <a:pt x="6262" y="5127"/>
                    <a:pt x="6231" y="5114"/>
                  </a:cubicBezTo>
                  <a:cubicBezTo>
                    <a:pt x="6225" y="5105"/>
                    <a:pt x="6218" y="5092"/>
                    <a:pt x="6218" y="5092"/>
                  </a:cubicBezTo>
                  <a:cubicBezTo>
                    <a:pt x="6246" y="5064"/>
                    <a:pt x="6235" y="5034"/>
                    <a:pt x="6201" y="5034"/>
                  </a:cubicBezTo>
                  <a:cubicBezTo>
                    <a:pt x="6197" y="5034"/>
                    <a:pt x="6192" y="5035"/>
                    <a:pt x="6187" y="5036"/>
                  </a:cubicBezTo>
                  <a:cubicBezTo>
                    <a:pt x="6206" y="5023"/>
                    <a:pt x="6200" y="5014"/>
                    <a:pt x="6193" y="5001"/>
                  </a:cubicBezTo>
                  <a:cubicBezTo>
                    <a:pt x="6162" y="4989"/>
                    <a:pt x="6137" y="4942"/>
                    <a:pt x="6156" y="4932"/>
                  </a:cubicBezTo>
                  <a:lnTo>
                    <a:pt x="6149" y="4920"/>
                  </a:lnTo>
                  <a:cubicBezTo>
                    <a:pt x="6148" y="4920"/>
                    <a:pt x="6146" y="4920"/>
                    <a:pt x="6144" y="4920"/>
                  </a:cubicBezTo>
                  <a:cubicBezTo>
                    <a:pt x="6131" y="4920"/>
                    <a:pt x="6117" y="4909"/>
                    <a:pt x="6112" y="4898"/>
                  </a:cubicBezTo>
                  <a:cubicBezTo>
                    <a:pt x="6106" y="4882"/>
                    <a:pt x="6090" y="4873"/>
                    <a:pt x="6074" y="4873"/>
                  </a:cubicBezTo>
                  <a:cubicBezTo>
                    <a:pt x="6049" y="4870"/>
                    <a:pt x="6043" y="4860"/>
                    <a:pt x="6043" y="4860"/>
                  </a:cubicBezTo>
                  <a:cubicBezTo>
                    <a:pt x="6039" y="4852"/>
                    <a:pt x="6048" y="4849"/>
                    <a:pt x="6063" y="4849"/>
                  </a:cubicBezTo>
                  <a:cubicBezTo>
                    <a:pt x="6070" y="4849"/>
                    <a:pt x="6078" y="4850"/>
                    <a:pt x="6087" y="4851"/>
                  </a:cubicBezTo>
                  <a:cubicBezTo>
                    <a:pt x="6091" y="4853"/>
                    <a:pt x="6095" y="4854"/>
                    <a:pt x="6097" y="4854"/>
                  </a:cubicBezTo>
                  <a:cubicBezTo>
                    <a:pt x="6112" y="4854"/>
                    <a:pt x="6091" y="4827"/>
                    <a:pt x="6043" y="4813"/>
                  </a:cubicBezTo>
                  <a:cubicBezTo>
                    <a:pt x="6005" y="4805"/>
                    <a:pt x="5993" y="4802"/>
                    <a:pt x="6003" y="4802"/>
                  </a:cubicBezTo>
                  <a:cubicBezTo>
                    <a:pt x="6009" y="4802"/>
                    <a:pt x="6020" y="4803"/>
                    <a:pt x="6037" y="4804"/>
                  </a:cubicBezTo>
                  <a:cubicBezTo>
                    <a:pt x="6045" y="4804"/>
                    <a:pt x="6053" y="4804"/>
                    <a:pt x="6060" y="4804"/>
                  </a:cubicBezTo>
                  <a:cubicBezTo>
                    <a:pt x="6072" y="4804"/>
                    <a:pt x="6076" y="4803"/>
                    <a:pt x="6055" y="4794"/>
                  </a:cubicBezTo>
                  <a:cubicBezTo>
                    <a:pt x="6055" y="4794"/>
                    <a:pt x="6047" y="4777"/>
                    <a:pt x="6033" y="4777"/>
                  </a:cubicBezTo>
                  <a:cubicBezTo>
                    <a:pt x="6030" y="4777"/>
                    <a:pt x="6027" y="4777"/>
                    <a:pt x="6024" y="4779"/>
                  </a:cubicBezTo>
                  <a:lnTo>
                    <a:pt x="6005" y="4744"/>
                  </a:lnTo>
                  <a:cubicBezTo>
                    <a:pt x="6012" y="4725"/>
                    <a:pt x="6008" y="4707"/>
                    <a:pt x="5999" y="4691"/>
                  </a:cubicBezTo>
                  <a:cubicBezTo>
                    <a:pt x="5974" y="4688"/>
                    <a:pt x="5974" y="4688"/>
                    <a:pt x="5986" y="4666"/>
                  </a:cubicBezTo>
                  <a:cubicBezTo>
                    <a:pt x="5996" y="4660"/>
                    <a:pt x="5997" y="4654"/>
                    <a:pt x="5990" y="4654"/>
                  </a:cubicBezTo>
                  <a:cubicBezTo>
                    <a:pt x="5985" y="4654"/>
                    <a:pt x="5976" y="4657"/>
                    <a:pt x="5961" y="4666"/>
                  </a:cubicBezTo>
                  <a:cubicBezTo>
                    <a:pt x="5936" y="4663"/>
                    <a:pt x="5930" y="4653"/>
                    <a:pt x="5943" y="4631"/>
                  </a:cubicBezTo>
                  <a:cubicBezTo>
                    <a:pt x="5968" y="4615"/>
                    <a:pt x="5971" y="4606"/>
                    <a:pt x="5964" y="4606"/>
                  </a:cubicBezTo>
                  <a:cubicBezTo>
                    <a:pt x="5961" y="4606"/>
                    <a:pt x="5957" y="4607"/>
                    <a:pt x="5952" y="4610"/>
                  </a:cubicBezTo>
                  <a:cubicBezTo>
                    <a:pt x="5930" y="4606"/>
                    <a:pt x="5924" y="4597"/>
                    <a:pt x="5924" y="4597"/>
                  </a:cubicBezTo>
                  <a:cubicBezTo>
                    <a:pt x="5939" y="4588"/>
                    <a:pt x="5883" y="4484"/>
                    <a:pt x="5827" y="4378"/>
                  </a:cubicBezTo>
                  <a:cubicBezTo>
                    <a:pt x="5823" y="4373"/>
                    <a:pt x="5815" y="4369"/>
                    <a:pt x="5805" y="4369"/>
                  </a:cubicBezTo>
                  <a:cubicBezTo>
                    <a:pt x="5796" y="4369"/>
                    <a:pt x="5787" y="4372"/>
                    <a:pt x="5780" y="4378"/>
                  </a:cubicBezTo>
                  <a:cubicBezTo>
                    <a:pt x="5766" y="4385"/>
                    <a:pt x="5759" y="4388"/>
                    <a:pt x="5758" y="4388"/>
                  </a:cubicBezTo>
                  <a:cubicBezTo>
                    <a:pt x="5755" y="4388"/>
                    <a:pt x="5766" y="4379"/>
                    <a:pt x="5773" y="4365"/>
                  </a:cubicBezTo>
                  <a:cubicBezTo>
                    <a:pt x="5803" y="4340"/>
                    <a:pt x="5809" y="4320"/>
                    <a:pt x="5797" y="4320"/>
                  </a:cubicBezTo>
                  <a:cubicBezTo>
                    <a:pt x="5790" y="4320"/>
                    <a:pt x="5776" y="4327"/>
                    <a:pt x="5758" y="4343"/>
                  </a:cubicBezTo>
                  <a:cubicBezTo>
                    <a:pt x="5745" y="4358"/>
                    <a:pt x="5738" y="4365"/>
                    <a:pt x="5736" y="4365"/>
                  </a:cubicBezTo>
                  <a:cubicBezTo>
                    <a:pt x="5734" y="4365"/>
                    <a:pt x="5740" y="4354"/>
                    <a:pt x="5751" y="4331"/>
                  </a:cubicBezTo>
                  <a:cubicBezTo>
                    <a:pt x="5764" y="4309"/>
                    <a:pt x="5764" y="4309"/>
                    <a:pt x="5739" y="4309"/>
                  </a:cubicBezTo>
                  <a:cubicBezTo>
                    <a:pt x="5735" y="4311"/>
                    <a:pt x="5732" y="4312"/>
                    <a:pt x="5729" y="4312"/>
                  </a:cubicBezTo>
                  <a:cubicBezTo>
                    <a:pt x="5721" y="4312"/>
                    <a:pt x="5721" y="4303"/>
                    <a:pt x="5733" y="4296"/>
                  </a:cubicBezTo>
                  <a:cubicBezTo>
                    <a:pt x="5743" y="4278"/>
                    <a:pt x="5754" y="4259"/>
                    <a:pt x="5746" y="4259"/>
                  </a:cubicBezTo>
                  <a:cubicBezTo>
                    <a:pt x="5744" y="4259"/>
                    <a:pt x="5742" y="4260"/>
                    <a:pt x="5739" y="4262"/>
                  </a:cubicBezTo>
                  <a:cubicBezTo>
                    <a:pt x="5739" y="4262"/>
                    <a:pt x="5733" y="4252"/>
                    <a:pt x="5745" y="4230"/>
                  </a:cubicBezTo>
                  <a:cubicBezTo>
                    <a:pt x="5758" y="4208"/>
                    <a:pt x="5733" y="4205"/>
                    <a:pt x="5708" y="4205"/>
                  </a:cubicBezTo>
                  <a:cubicBezTo>
                    <a:pt x="5651" y="4193"/>
                    <a:pt x="5645" y="4180"/>
                    <a:pt x="5689" y="4171"/>
                  </a:cubicBezTo>
                  <a:cubicBezTo>
                    <a:pt x="5729" y="4162"/>
                    <a:pt x="5691" y="4123"/>
                    <a:pt x="5651" y="4123"/>
                  </a:cubicBezTo>
                  <a:cubicBezTo>
                    <a:pt x="5647" y="4123"/>
                    <a:pt x="5643" y="4123"/>
                    <a:pt x="5639" y="4124"/>
                  </a:cubicBezTo>
                  <a:cubicBezTo>
                    <a:pt x="5618" y="4129"/>
                    <a:pt x="5608" y="4131"/>
                    <a:pt x="5605" y="4131"/>
                  </a:cubicBezTo>
                  <a:cubicBezTo>
                    <a:pt x="5602" y="4131"/>
                    <a:pt x="5606" y="4129"/>
                    <a:pt x="5614" y="4124"/>
                  </a:cubicBezTo>
                  <a:cubicBezTo>
                    <a:pt x="5632" y="4111"/>
                    <a:pt x="5626" y="4102"/>
                    <a:pt x="5626" y="4102"/>
                  </a:cubicBezTo>
                  <a:cubicBezTo>
                    <a:pt x="5620" y="4089"/>
                    <a:pt x="5614" y="4077"/>
                    <a:pt x="5632" y="4067"/>
                  </a:cubicBezTo>
                  <a:cubicBezTo>
                    <a:pt x="5632" y="4067"/>
                    <a:pt x="5626" y="4055"/>
                    <a:pt x="5595" y="4042"/>
                  </a:cubicBezTo>
                  <a:cubicBezTo>
                    <a:pt x="5545" y="4039"/>
                    <a:pt x="5545" y="3995"/>
                    <a:pt x="5576" y="3964"/>
                  </a:cubicBezTo>
                  <a:lnTo>
                    <a:pt x="5545" y="3951"/>
                  </a:lnTo>
                  <a:cubicBezTo>
                    <a:pt x="5529" y="3955"/>
                    <a:pt x="5516" y="3957"/>
                    <a:pt x="5507" y="3957"/>
                  </a:cubicBezTo>
                  <a:cubicBezTo>
                    <a:pt x="5491" y="3957"/>
                    <a:pt x="5489" y="3951"/>
                    <a:pt x="5513" y="3939"/>
                  </a:cubicBezTo>
                  <a:cubicBezTo>
                    <a:pt x="5519" y="3936"/>
                    <a:pt x="5525" y="3932"/>
                    <a:pt x="5530" y="3930"/>
                  </a:cubicBezTo>
                  <a:lnTo>
                    <a:pt x="5530" y="3930"/>
                  </a:lnTo>
                  <a:cubicBezTo>
                    <a:pt x="5529" y="3930"/>
                    <a:pt x="5527" y="3930"/>
                    <a:pt x="5526" y="3930"/>
                  </a:cubicBezTo>
                  <a:cubicBezTo>
                    <a:pt x="5488" y="3930"/>
                    <a:pt x="5484" y="3878"/>
                    <a:pt x="5520" y="3861"/>
                  </a:cubicBezTo>
                  <a:cubicBezTo>
                    <a:pt x="5535" y="3851"/>
                    <a:pt x="5535" y="3851"/>
                    <a:pt x="5529" y="3839"/>
                  </a:cubicBezTo>
                  <a:lnTo>
                    <a:pt x="5529" y="3839"/>
                  </a:lnTo>
                  <a:lnTo>
                    <a:pt x="5513" y="3848"/>
                  </a:lnTo>
                  <a:cubicBezTo>
                    <a:pt x="5501" y="3856"/>
                    <a:pt x="5488" y="3863"/>
                    <a:pt x="5479" y="3863"/>
                  </a:cubicBezTo>
                  <a:cubicBezTo>
                    <a:pt x="5475" y="3863"/>
                    <a:pt x="5472" y="3862"/>
                    <a:pt x="5469" y="3857"/>
                  </a:cubicBezTo>
                  <a:cubicBezTo>
                    <a:pt x="5463" y="3845"/>
                    <a:pt x="5457" y="3835"/>
                    <a:pt x="5476" y="3826"/>
                  </a:cubicBezTo>
                  <a:cubicBezTo>
                    <a:pt x="5484" y="3808"/>
                    <a:pt x="5494" y="3789"/>
                    <a:pt x="5486" y="3789"/>
                  </a:cubicBezTo>
                  <a:cubicBezTo>
                    <a:pt x="5484" y="3789"/>
                    <a:pt x="5482" y="3790"/>
                    <a:pt x="5479" y="3792"/>
                  </a:cubicBezTo>
                  <a:cubicBezTo>
                    <a:pt x="5479" y="3792"/>
                    <a:pt x="5473" y="3779"/>
                    <a:pt x="5485" y="3757"/>
                  </a:cubicBezTo>
                  <a:cubicBezTo>
                    <a:pt x="5479" y="3748"/>
                    <a:pt x="5473" y="3735"/>
                    <a:pt x="5460" y="3713"/>
                  </a:cubicBezTo>
                  <a:cubicBezTo>
                    <a:pt x="5435" y="3710"/>
                    <a:pt x="5422" y="3688"/>
                    <a:pt x="5441" y="3679"/>
                  </a:cubicBezTo>
                  <a:cubicBezTo>
                    <a:pt x="5435" y="3663"/>
                    <a:pt x="5419" y="3654"/>
                    <a:pt x="5404" y="3654"/>
                  </a:cubicBezTo>
                  <a:cubicBezTo>
                    <a:pt x="5391" y="3632"/>
                    <a:pt x="5385" y="3619"/>
                    <a:pt x="5404" y="3610"/>
                  </a:cubicBezTo>
                  <a:cubicBezTo>
                    <a:pt x="5422" y="3597"/>
                    <a:pt x="5422" y="3597"/>
                    <a:pt x="5397" y="3597"/>
                  </a:cubicBezTo>
                  <a:cubicBezTo>
                    <a:pt x="5392" y="3600"/>
                    <a:pt x="5388" y="3601"/>
                    <a:pt x="5384" y="3601"/>
                  </a:cubicBezTo>
                  <a:cubicBezTo>
                    <a:pt x="5375" y="3601"/>
                    <a:pt x="5370" y="3594"/>
                    <a:pt x="5366" y="3585"/>
                  </a:cubicBezTo>
                  <a:cubicBezTo>
                    <a:pt x="5360" y="3572"/>
                    <a:pt x="5353" y="3563"/>
                    <a:pt x="5353" y="3563"/>
                  </a:cubicBezTo>
                  <a:cubicBezTo>
                    <a:pt x="5345" y="3567"/>
                    <a:pt x="5340" y="3570"/>
                    <a:pt x="5337" y="3570"/>
                  </a:cubicBezTo>
                  <a:cubicBezTo>
                    <a:pt x="5333" y="3570"/>
                    <a:pt x="5332" y="3566"/>
                    <a:pt x="5328" y="3560"/>
                  </a:cubicBezTo>
                  <a:cubicBezTo>
                    <a:pt x="5322" y="3550"/>
                    <a:pt x="5322" y="3503"/>
                    <a:pt x="5316" y="3494"/>
                  </a:cubicBezTo>
                  <a:cubicBezTo>
                    <a:pt x="5305" y="3474"/>
                    <a:pt x="5300" y="3466"/>
                    <a:pt x="5296" y="3466"/>
                  </a:cubicBezTo>
                  <a:cubicBezTo>
                    <a:pt x="5293" y="3466"/>
                    <a:pt x="5290" y="3470"/>
                    <a:pt x="5285" y="3478"/>
                  </a:cubicBezTo>
                  <a:cubicBezTo>
                    <a:pt x="5288" y="3485"/>
                    <a:pt x="5285" y="3490"/>
                    <a:pt x="5281" y="3490"/>
                  </a:cubicBezTo>
                  <a:cubicBezTo>
                    <a:pt x="5278" y="3490"/>
                    <a:pt x="5275" y="3485"/>
                    <a:pt x="5278" y="3469"/>
                  </a:cubicBezTo>
                  <a:cubicBezTo>
                    <a:pt x="5272" y="3437"/>
                    <a:pt x="5266" y="3406"/>
                    <a:pt x="5253" y="3378"/>
                  </a:cubicBezTo>
                  <a:cubicBezTo>
                    <a:pt x="5236" y="3345"/>
                    <a:pt x="5231" y="3335"/>
                    <a:pt x="5223" y="3335"/>
                  </a:cubicBezTo>
                  <a:cubicBezTo>
                    <a:pt x="5219" y="3335"/>
                    <a:pt x="5215" y="3337"/>
                    <a:pt x="5209" y="3340"/>
                  </a:cubicBezTo>
                  <a:cubicBezTo>
                    <a:pt x="5196" y="3355"/>
                    <a:pt x="5187" y="3361"/>
                    <a:pt x="5184" y="3361"/>
                  </a:cubicBezTo>
                  <a:cubicBezTo>
                    <a:pt x="5179" y="3361"/>
                    <a:pt x="5185" y="3349"/>
                    <a:pt x="5203" y="3331"/>
                  </a:cubicBezTo>
                  <a:cubicBezTo>
                    <a:pt x="5222" y="3298"/>
                    <a:pt x="5223" y="3282"/>
                    <a:pt x="5214" y="3282"/>
                  </a:cubicBezTo>
                  <a:cubicBezTo>
                    <a:pt x="5211" y="3282"/>
                    <a:pt x="5208" y="3284"/>
                    <a:pt x="5203" y="3287"/>
                  </a:cubicBezTo>
                  <a:cubicBezTo>
                    <a:pt x="5178" y="3284"/>
                    <a:pt x="5178" y="3284"/>
                    <a:pt x="5172" y="3271"/>
                  </a:cubicBezTo>
                  <a:cubicBezTo>
                    <a:pt x="5191" y="3262"/>
                    <a:pt x="5184" y="3253"/>
                    <a:pt x="5153" y="3237"/>
                  </a:cubicBezTo>
                  <a:cubicBezTo>
                    <a:pt x="5147" y="3228"/>
                    <a:pt x="5147" y="3228"/>
                    <a:pt x="5165" y="3218"/>
                  </a:cubicBezTo>
                  <a:lnTo>
                    <a:pt x="5153" y="3193"/>
                  </a:lnTo>
                  <a:cubicBezTo>
                    <a:pt x="5103" y="3190"/>
                    <a:pt x="5084" y="3112"/>
                    <a:pt x="5096" y="3090"/>
                  </a:cubicBezTo>
                  <a:cubicBezTo>
                    <a:pt x="5096" y="3090"/>
                    <a:pt x="5087" y="3080"/>
                    <a:pt x="5065" y="3077"/>
                  </a:cubicBezTo>
                  <a:cubicBezTo>
                    <a:pt x="5055" y="3079"/>
                    <a:pt x="5047" y="3080"/>
                    <a:pt x="5041" y="3080"/>
                  </a:cubicBezTo>
                  <a:cubicBezTo>
                    <a:pt x="5021" y="3080"/>
                    <a:pt x="5024" y="3070"/>
                    <a:pt x="5053" y="3055"/>
                  </a:cubicBezTo>
                  <a:cubicBezTo>
                    <a:pt x="5073" y="3042"/>
                    <a:pt x="5082" y="3037"/>
                    <a:pt x="5076" y="3037"/>
                  </a:cubicBezTo>
                  <a:cubicBezTo>
                    <a:pt x="5072" y="3037"/>
                    <a:pt x="5062" y="3039"/>
                    <a:pt x="5046" y="3043"/>
                  </a:cubicBezTo>
                  <a:cubicBezTo>
                    <a:pt x="5021" y="3043"/>
                    <a:pt x="4990" y="2983"/>
                    <a:pt x="5031" y="2974"/>
                  </a:cubicBezTo>
                  <a:lnTo>
                    <a:pt x="5068" y="2955"/>
                  </a:lnTo>
                  <a:cubicBezTo>
                    <a:pt x="5043" y="2955"/>
                    <a:pt x="5037" y="2942"/>
                    <a:pt x="5037" y="2942"/>
                  </a:cubicBezTo>
                  <a:cubicBezTo>
                    <a:pt x="5033" y="2944"/>
                    <a:pt x="5029" y="2945"/>
                    <a:pt x="5026" y="2945"/>
                  </a:cubicBezTo>
                  <a:cubicBezTo>
                    <a:pt x="5015" y="2945"/>
                    <a:pt x="5008" y="2932"/>
                    <a:pt x="4993" y="2905"/>
                  </a:cubicBezTo>
                  <a:cubicBezTo>
                    <a:pt x="4981" y="2883"/>
                    <a:pt x="4937" y="2848"/>
                    <a:pt x="4924" y="2823"/>
                  </a:cubicBezTo>
                  <a:cubicBezTo>
                    <a:pt x="4912" y="2801"/>
                    <a:pt x="4893" y="2767"/>
                    <a:pt x="4905" y="2745"/>
                  </a:cubicBezTo>
                  <a:cubicBezTo>
                    <a:pt x="4896" y="2729"/>
                    <a:pt x="4880" y="2714"/>
                    <a:pt x="4861" y="2710"/>
                  </a:cubicBezTo>
                  <a:cubicBezTo>
                    <a:pt x="4836" y="2707"/>
                    <a:pt x="4824" y="2685"/>
                    <a:pt x="4843" y="2676"/>
                  </a:cubicBezTo>
                  <a:lnTo>
                    <a:pt x="4836" y="2663"/>
                  </a:lnTo>
                  <a:cubicBezTo>
                    <a:pt x="4805" y="2651"/>
                    <a:pt x="4799" y="2638"/>
                    <a:pt x="4799" y="2638"/>
                  </a:cubicBezTo>
                  <a:cubicBezTo>
                    <a:pt x="4818" y="2629"/>
                    <a:pt x="4830" y="2607"/>
                    <a:pt x="4805" y="2607"/>
                  </a:cubicBezTo>
                  <a:cubicBezTo>
                    <a:pt x="4801" y="2609"/>
                    <a:pt x="4797" y="2610"/>
                    <a:pt x="4794" y="2610"/>
                  </a:cubicBezTo>
                  <a:cubicBezTo>
                    <a:pt x="4783" y="2610"/>
                    <a:pt x="4777" y="2599"/>
                    <a:pt x="4767" y="2582"/>
                  </a:cubicBezTo>
                  <a:cubicBezTo>
                    <a:pt x="4777" y="2551"/>
                    <a:pt x="4564" y="2174"/>
                    <a:pt x="4537" y="2174"/>
                  </a:cubicBezTo>
                  <a:cubicBezTo>
                    <a:pt x="4536" y="2174"/>
                    <a:pt x="4536" y="2174"/>
                    <a:pt x="4536" y="2175"/>
                  </a:cubicBezTo>
                  <a:lnTo>
                    <a:pt x="4514" y="2140"/>
                  </a:lnTo>
                  <a:lnTo>
                    <a:pt x="4492" y="2106"/>
                  </a:lnTo>
                  <a:cubicBezTo>
                    <a:pt x="4526" y="2084"/>
                    <a:pt x="4473" y="2037"/>
                    <a:pt x="4435" y="2012"/>
                  </a:cubicBezTo>
                  <a:cubicBezTo>
                    <a:pt x="4433" y="2012"/>
                    <a:pt x="4430" y="2012"/>
                    <a:pt x="4428" y="2012"/>
                  </a:cubicBezTo>
                  <a:cubicBezTo>
                    <a:pt x="4413" y="2012"/>
                    <a:pt x="4400" y="2003"/>
                    <a:pt x="4395" y="1990"/>
                  </a:cubicBezTo>
                  <a:cubicBezTo>
                    <a:pt x="4429" y="1965"/>
                    <a:pt x="4407" y="1930"/>
                    <a:pt x="4373" y="1921"/>
                  </a:cubicBezTo>
                  <a:cubicBezTo>
                    <a:pt x="4361" y="1924"/>
                    <a:pt x="4353" y="1926"/>
                    <a:pt x="4346" y="1926"/>
                  </a:cubicBezTo>
                  <a:cubicBezTo>
                    <a:pt x="4330" y="1926"/>
                    <a:pt x="4332" y="1915"/>
                    <a:pt x="4357" y="1899"/>
                  </a:cubicBezTo>
                  <a:cubicBezTo>
                    <a:pt x="4384" y="1879"/>
                    <a:pt x="4380" y="1861"/>
                    <a:pt x="4343" y="1861"/>
                  </a:cubicBezTo>
                  <a:cubicBezTo>
                    <a:pt x="4334" y="1861"/>
                    <a:pt x="4323" y="1862"/>
                    <a:pt x="4310" y="1864"/>
                  </a:cubicBezTo>
                  <a:cubicBezTo>
                    <a:pt x="4303" y="1865"/>
                    <a:pt x="4299" y="1866"/>
                    <a:pt x="4295" y="1866"/>
                  </a:cubicBezTo>
                  <a:cubicBezTo>
                    <a:pt x="4285" y="1866"/>
                    <a:pt x="4287" y="1861"/>
                    <a:pt x="4294" y="1842"/>
                  </a:cubicBezTo>
                  <a:cubicBezTo>
                    <a:pt x="4313" y="1817"/>
                    <a:pt x="4314" y="1803"/>
                    <a:pt x="4306" y="1803"/>
                  </a:cubicBezTo>
                  <a:cubicBezTo>
                    <a:pt x="4303" y="1803"/>
                    <a:pt x="4299" y="1805"/>
                    <a:pt x="4294" y="1808"/>
                  </a:cubicBezTo>
                  <a:cubicBezTo>
                    <a:pt x="4283" y="1811"/>
                    <a:pt x="4274" y="1813"/>
                    <a:pt x="4268" y="1813"/>
                  </a:cubicBezTo>
                  <a:cubicBezTo>
                    <a:pt x="4252" y="1813"/>
                    <a:pt x="4254" y="1801"/>
                    <a:pt x="4272" y="1773"/>
                  </a:cubicBezTo>
                  <a:cubicBezTo>
                    <a:pt x="4284" y="1744"/>
                    <a:pt x="4289" y="1733"/>
                    <a:pt x="4279" y="1733"/>
                  </a:cubicBezTo>
                  <a:cubicBezTo>
                    <a:pt x="4273" y="1733"/>
                    <a:pt x="4263" y="1736"/>
                    <a:pt x="4247" y="1742"/>
                  </a:cubicBezTo>
                  <a:cubicBezTo>
                    <a:pt x="4242" y="1744"/>
                    <a:pt x="4236" y="1745"/>
                    <a:pt x="4231" y="1745"/>
                  </a:cubicBezTo>
                  <a:cubicBezTo>
                    <a:pt x="4198" y="1745"/>
                    <a:pt x="4175" y="1706"/>
                    <a:pt x="4197" y="1676"/>
                  </a:cubicBezTo>
                  <a:cubicBezTo>
                    <a:pt x="4190" y="1667"/>
                    <a:pt x="4194" y="1649"/>
                    <a:pt x="4189" y="1649"/>
                  </a:cubicBezTo>
                  <a:cubicBezTo>
                    <a:pt x="4187" y="1649"/>
                    <a:pt x="4185" y="1651"/>
                    <a:pt x="4181" y="1654"/>
                  </a:cubicBezTo>
                  <a:lnTo>
                    <a:pt x="4188" y="1629"/>
                  </a:lnTo>
                  <a:lnTo>
                    <a:pt x="4172" y="1607"/>
                  </a:lnTo>
                  <a:lnTo>
                    <a:pt x="4156" y="1620"/>
                  </a:lnTo>
                  <a:cubicBezTo>
                    <a:pt x="4125" y="1560"/>
                    <a:pt x="4091" y="1507"/>
                    <a:pt x="4047" y="1457"/>
                  </a:cubicBezTo>
                  <a:cubicBezTo>
                    <a:pt x="3971" y="1367"/>
                    <a:pt x="3942" y="1334"/>
                    <a:pt x="3929" y="1334"/>
                  </a:cubicBezTo>
                  <a:cubicBezTo>
                    <a:pt x="3925" y="1334"/>
                    <a:pt x="3923" y="1338"/>
                    <a:pt x="3921" y="1344"/>
                  </a:cubicBezTo>
                  <a:cubicBezTo>
                    <a:pt x="3913" y="1358"/>
                    <a:pt x="3905" y="1364"/>
                    <a:pt x="3900" y="1364"/>
                  </a:cubicBezTo>
                  <a:cubicBezTo>
                    <a:pt x="3891" y="1364"/>
                    <a:pt x="3889" y="1348"/>
                    <a:pt x="3903" y="1322"/>
                  </a:cubicBezTo>
                  <a:cubicBezTo>
                    <a:pt x="3893" y="1313"/>
                    <a:pt x="3887" y="1278"/>
                    <a:pt x="3868" y="1260"/>
                  </a:cubicBezTo>
                  <a:cubicBezTo>
                    <a:pt x="3846" y="1238"/>
                    <a:pt x="3827" y="1219"/>
                    <a:pt x="3843" y="1203"/>
                  </a:cubicBezTo>
                  <a:lnTo>
                    <a:pt x="3834" y="1194"/>
                  </a:lnTo>
                  <a:cubicBezTo>
                    <a:pt x="3830" y="1194"/>
                    <a:pt x="3826" y="1195"/>
                    <a:pt x="3823" y="1195"/>
                  </a:cubicBezTo>
                  <a:cubicBezTo>
                    <a:pt x="3775" y="1195"/>
                    <a:pt x="3723" y="1140"/>
                    <a:pt x="3705" y="1100"/>
                  </a:cubicBezTo>
                  <a:cubicBezTo>
                    <a:pt x="3689" y="1081"/>
                    <a:pt x="3664" y="1071"/>
                    <a:pt x="3639" y="1068"/>
                  </a:cubicBezTo>
                  <a:cubicBezTo>
                    <a:pt x="3605" y="1065"/>
                    <a:pt x="3605" y="1065"/>
                    <a:pt x="3608" y="1040"/>
                  </a:cubicBezTo>
                  <a:cubicBezTo>
                    <a:pt x="3618" y="1027"/>
                    <a:pt x="3585" y="978"/>
                    <a:pt x="3559" y="978"/>
                  </a:cubicBezTo>
                  <a:cubicBezTo>
                    <a:pt x="3553" y="978"/>
                    <a:pt x="3547" y="980"/>
                    <a:pt x="3542" y="987"/>
                  </a:cubicBezTo>
                  <a:lnTo>
                    <a:pt x="3542" y="962"/>
                  </a:lnTo>
                  <a:cubicBezTo>
                    <a:pt x="3544" y="950"/>
                    <a:pt x="3539" y="945"/>
                    <a:pt x="3532" y="945"/>
                  </a:cubicBezTo>
                  <a:cubicBezTo>
                    <a:pt x="3525" y="945"/>
                    <a:pt x="3514" y="952"/>
                    <a:pt x="3508" y="962"/>
                  </a:cubicBezTo>
                  <a:cubicBezTo>
                    <a:pt x="3498" y="974"/>
                    <a:pt x="3491" y="980"/>
                    <a:pt x="3486" y="980"/>
                  </a:cubicBezTo>
                  <a:cubicBezTo>
                    <a:pt x="3479" y="980"/>
                    <a:pt x="3481" y="963"/>
                    <a:pt x="3498" y="927"/>
                  </a:cubicBezTo>
                  <a:cubicBezTo>
                    <a:pt x="3515" y="905"/>
                    <a:pt x="3515" y="893"/>
                    <a:pt x="3510" y="893"/>
                  </a:cubicBezTo>
                  <a:cubicBezTo>
                    <a:pt x="3507" y="893"/>
                    <a:pt x="3503" y="896"/>
                    <a:pt x="3498" y="902"/>
                  </a:cubicBezTo>
                  <a:cubicBezTo>
                    <a:pt x="3487" y="905"/>
                    <a:pt x="3476" y="909"/>
                    <a:pt x="3467" y="909"/>
                  </a:cubicBezTo>
                  <a:cubicBezTo>
                    <a:pt x="3458" y="909"/>
                    <a:pt x="3453" y="905"/>
                    <a:pt x="3454" y="893"/>
                  </a:cubicBezTo>
                  <a:cubicBezTo>
                    <a:pt x="3449" y="888"/>
                    <a:pt x="3443" y="884"/>
                    <a:pt x="3436" y="884"/>
                  </a:cubicBezTo>
                  <a:cubicBezTo>
                    <a:pt x="3428" y="884"/>
                    <a:pt x="3418" y="890"/>
                    <a:pt x="3404" y="909"/>
                  </a:cubicBezTo>
                  <a:cubicBezTo>
                    <a:pt x="3400" y="915"/>
                    <a:pt x="3396" y="917"/>
                    <a:pt x="3391" y="917"/>
                  </a:cubicBezTo>
                  <a:cubicBezTo>
                    <a:pt x="3385" y="917"/>
                    <a:pt x="3377" y="912"/>
                    <a:pt x="3370" y="909"/>
                  </a:cubicBezTo>
                  <a:cubicBezTo>
                    <a:pt x="3382" y="890"/>
                    <a:pt x="3382" y="890"/>
                    <a:pt x="3407" y="883"/>
                  </a:cubicBezTo>
                  <a:lnTo>
                    <a:pt x="3385" y="865"/>
                  </a:lnTo>
                  <a:cubicBezTo>
                    <a:pt x="3370" y="849"/>
                    <a:pt x="3363" y="827"/>
                    <a:pt x="3373" y="808"/>
                  </a:cubicBezTo>
                  <a:cubicBezTo>
                    <a:pt x="3373" y="796"/>
                    <a:pt x="3370" y="787"/>
                    <a:pt x="3365" y="787"/>
                  </a:cubicBezTo>
                  <a:cubicBezTo>
                    <a:pt x="3360" y="787"/>
                    <a:pt x="3354" y="796"/>
                    <a:pt x="3348" y="818"/>
                  </a:cubicBezTo>
                  <a:cubicBezTo>
                    <a:pt x="3335" y="836"/>
                    <a:pt x="3330" y="844"/>
                    <a:pt x="3322" y="844"/>
                  </a:cubicBezTo>
                  <a:cubicBezTo>
                    <a:pt x="3317" y="844"/>
                    <a:pt x="3311" y="840"/>
                    <a:pt x="3301" y="833"/>
                  </a:cubicBezTo>
                  <a:cubicBezTo>
                    <a:pt x="3291" y="827"/>
                    <a:pt x="3279" y="818"/>
                    <a:pt x="3291" y="802"/>
                  </a:cubicBezTo>
                  <a:cubicBezTo>
                    <a:pt x="3301" y="783"/>
                    <a:pt x="3301" y="783"/>
                    <a:pt x="3279" y="767"/>
                  </a:cubicBezTo>
                  <a:cubicBezTo>
                    <a:pt x="3269" y="762"/>
                    <a:pt x="3258" y="760"/>
                    <a:pt x="3246" y="760"/>
                  </a:cubicBezTo>
                  <a:cubicBezTo>
                    <a:pt x="3209" y="760"/>
                    <a:pt x="3164" y="781"/>
                    <a:pt x="3141" y="802"/>
                  </a:cubicBezTo>
                  <a:cubicBezTo>
                    <a:pt x="3130" y="818"/>
                    <a:pt x="3125" y="827"/>
                    <a:pt x="3123" y="827"/>
                  </a:cubicBezTo>
                  <a:cubicBezTo>
                    <a:pt x="3121" y="827"/>
                    <a:pt x="3124" y="817"/>
                    <a:pt x="3128" y="796"/>
                  </a:cubicBezTo>
                  <a:cubicBezTo>
                    <a:pt x="3138" y="777"/>
                    <a:pt x="3128" y="771"/>
                    <a:pt x="3116" y="764"/>
                  </a:cubicBezTo>
                  <a:cubicBezTo>
                    <a:pt x="3113" y="768"/>
                    <a:pt x="3110" y="770"/>
                    <a:pt x="3109" y="770"/>
                  </a:cubicBezTo>
                  <a:cubicBezTo>
                    <a:pt x="3105" y="770"/>
                    <a:pt x="3106" y="762"/>
                    <a:pt x="3111" y="762"/>
                  </a:cubicBezTo>
                  <a:cubicBezTo>
                    <a:pt x="3112" y="762"/>
                    <a:pt x="3114" y="763"/>
                    <a:pt x="3116" y="764"/>
                  </a:cubicBezTo>
                  <a:cubicBezTo>
                    <a:pt x="3121" y="755"/>
                    <a:pt x="3126" y="752"/>
                    <a:pt x="3132" y="752"/>
                  </a:cubicBezTo>
                  <a:cubicBezTo>
                    <a:pt x="3138" y="752"/>
                    <a:pt x="3144" y="755"/>
                    <a:pt x="3150" y="758"/>
                  </a:cubicBezTo>
                  <a:lnTo>
                    <a:pt x="3160" y="742"/>
                  </a:lnTo>
                  <a:cubicBezTo>
                    <a:pt x="3165" y="716"/>
                    <a:pt x="3163" y="703"/>
                    <a:pt x="3154" y="703"/>
                  </a:cubicBezTo>
                  <a:cubicBezTo>
                    <a:pt x="3147" y="703"/>
                    <a:pt x="3138" y="709"/>
                    <a:pt x="3125" y="720"/>
                  </a:cubicBezTo>
                  <a:cubicBezTo>
                    <a:pt x="3116" y="724"/>
                    <a:pt x="3110" y="726"/>
                    <a:pt x="3106" y="726"/>
                  </a:cubicBezTo>
                  <a:cubicBezTo>
                    <a:pt x="3100" y="726"/>
                    <a:pt x="3100" y="720"/>
                    <a:pt x="3100" y="705"/>
                  </a:cubicBezTo>
                  <a:cubicBezTo>
                    <a:pt x="3098" y="686"/>
                    <a:pt x="3097" y="667"/>
                    <a:pt x="3092" y="667"/>
                  </a:cubicBezTo>
                  <a:cubicBezTo>
                    <a:pt x="3090" y="667"/>
                    <a:pt x="3088" y="669"/>
                    <a:pt x="3085" y="673"/>
                  </a:cubicBezTo>
                  <a:cubicBezTo>
                    <a:pt x="3072" y="664"/>
                    <a:pt x="3063" y="652"/>
                    <a:pt x="3060" y="636"/>
                  </a:cubicBezTo>
                  <a:cubicBezTo>
                    <a:pt x="3045" y="627"/>
                    <a:pt x="3035" y="621"/>
                    <a:pt x="3027" y="621"/>
                  </a:cubicBezTo>
                  <a:cubicBezTo>
                    <a:pt x="3021" y="621"/>
                    <a:pt x="3017" y="625"/>
                    <a:pt x="3013" y="633"/>
                  </a:cubicBezTo>
                  <a:cubicBezTo>
                    <a:pt x="3008" y="641"/>
                    <a:pt x="3004" y="644"/>
                    <a:pt x="2998" y="644"/>
                  </a:cubicBezTo>
                  <a:cubicBezTo>
                    <a:pt x="2992" y="644"/>
                    <a:pt x="2985" y="639"/>
                    <a:pt x="2978" y="636"/>
                  </a:cubicBezTo>
                  <a:cubicBezTo>
                    <a:pt x="2972" y="633"/>
                    <a:pt x="2965" y="630"/>
                    <a:pt x="2960" y="630"/>
                  </a:cubicBezTo>
                  <a:cubicBezTo>
                    <a:pt x="2954" y="630"/>
                    <a:pt x="2948" y="633"/>
                    <a:pt x="2944" y="642"/>
                  </a:cubicBezTo>
                  <a:cubicBezTo>
                    <a:pt x="2935" y="658"/>
                    <a:pt x="2920" y="665"/>
                    <a:pt x="2905" y="665"/>
                  </a:cubicBezTo>
                  <a:cubicBezTo>
                    <a:pt x="2899" y="665"/>
                    <a:pt x="2893" y="664"/>
                    <a:pt x="2887" y="661"/>
                  </a:cubicBezTo>
                  <a:cubicBezTo>
                    <a:pt x="2878" y="663"/>
                    <a:pt x="2871" y="664"/>
                    <a:pt x="2866" y="664"/>
                  </a:cubicBezTo>
                  <a:cubicBezTo>
                    <a:pt x="2853" y="664"/>
                    <a:pt x="2854" y="655"/>
                    <a:pt x="2859" y="623"/>
                  </a:cubicBezTo>
                  <a:cubicBezTo>
                    <a:pt x="2865" y="605"/>
                    <a:pt x="2853" y="598"/>
                    <a:pt x="2840" y="592"/>
                  </a:cubicBezTo>
                  <a:cubicBezTo>
                    <a:pt x="2840" y="592"/>
                    <a:pt x="2828" y="586"/>
                    <a:pt x="2824" y="561"/>
                  </a:cubicBezTo>
                  <a:cubicBezTo>
                    <a:pt x="2823" y="552"/>
                    <a:pt x="2822" y="549"/>
                    <a:pt x="2819" y="549"/>
                  </a:cubicBezTo>
                  <a:cubicBezTo>
                    <a:pt x="2815" y="549"/>
                    <a:pt x="2809" y="561"/>
                    <a:pt x="2803" y="573"/>
                  </a:cubicBezTo>
                  <a:lnTo>
                    <a:pt x="2787" y="611"/>
                  </a:lnTo>
                  <a:cubicBezTo>
                    <a:pt x="2774" y="608"/>
                    <a:pt x="2777" y="564"/>
                    <a:pt x="2787" y="542"/>
                  </a:cubicBezTo>
                  <a:cubicBezTo>
                    <a:pt x="2789" y="519"/>
                    <a:pt x="2789" y="508"/>
                    <a:pt x="2787" y="508"/>
                  </a:cubicBezTo>
                  <a:lnTo>
                    <a:pt x="2787" y="508"/>
                  </a:lnTo>
                  <a:cubicBezTo>
                    <a:pt x="2786" y="508"/>
                    <a:pt x="2782" y="518"/>
                    <a:pt x="2774" y="536"/>
                  </a:cubicBezTo>
                  <a:cubicBezTo>
                    <a:pt x="2769" y="548"/>
                    <a:pt x="2760" y="558"/>
                    <a:pt x="2750" y="558"/>
                  </a:cubicBezTo>
                  <a:cubicBezTo>
                    <a:pt x="2742" y="558"/>
                    <a:pt x="2734" y="552"/>
                    <a:pt x="2727" y="539"/>
                  </a:cubicBezTo>
                  <a:cubicBezTo>
                    <a:pt x="2702" y="526"/>
                    <a:pt x="2677" y="517"/>
                    <a:pt x="2683" y="498"/>
                  </a:cubicBezTo>
                  <a:cubicBezTo>
                    <a:pt x="2681" y="487"/>
                    <a:pt x="2675" y="484"/>
                    <a:pt x="2670" y="484"/>
                  </a:cubicBezTo>
                  <a:cubicBezTo>
                    <a:pt x="2664" y="484"/>
                    <a:pt x="2658" y="489"/>
                    <a:pt x="2658" y="489"/>
                  </a:cubicBezTo>
                  <a:cubicBezTo>
                    <a:pt x="2651" y="493"/>
                    <a:pt x="2645" y="495"/>
                    <a:pt x="2639" y="495"/>
                  </a:cubicBezTo>
                  <a:cubicBezTo>
                    <a:pt x="2626" y="495"/>
                    <a:pt x="2613" y="485"/>
                    <a:pt x="2593" y="460"/>
                  </a:cubicBezTo>
                  <a:cubicBezTo>
                    <a:pt x="2564" y="425"/>
                    <a:pt x="2552" y="410"/>
                    <a:pt x="2544" y="410"/>
                  </a:cubicBezTo>
                  <a:cubicBezTo>
                    <a:pt x="2537" y="410"/>
                    <a:pt x="2534" y="419"/>
                    <a:pt x="2527" y="435"/>
                  </a:cubicBezTo>
                  <a:cubicBezTo>
                    <a:pt x="2523" y="446"/>
                    <a:pt x="2520" y="457"/>
                    <a:pt x="2517" y="457"/>
                  </a:cubicBezTo>
                  <a:cubicBezTo>
                    <a:pt x="2515" y="457"/>
                    <a:pt x="2514" y="450"/>
                    <a:pt x="2514" y="429"/>
                  </a:cubicBezTo>
                  <a:cubicBezTo>
                    <a:pt x="2512" y="419"/>
                    <a:pt x="2507" y="416"/>
                    <a:pt x="2500" y="416"/>
                  </a:cubicBezTo>
                  <a:cubicBezTo>
                    <a:pt x="2489" y="416"/>
                    <a:pt x="2474" y="425"/>
                    <a:pt x="2455" y="432"/>
                  </a:cubicBezTo>
                  <a:cubicBezTo>
                    <a:pt x="2436" y="454"/>
                    <a:pt x="2420" y="479"/>
                    <a:pt x="2414" y="507"/>
                  </a:cubicBezTo>
                  <a:cubicBezTo>
                    <a:pt x="2407" y="528"/>
                    <a:pt x="2404" y="537"/>
                    <a:pt x="2400" y="537"/>
                  </a:cubicBezTo>
                  <a:cubicBezTo>
                    <a:pt x="2396" y="537"/>
                    <a:pt x="2391" y="530"/>
                    <a:pt x="2383" y="517"/>
                  </a:cubicBezTo>
                  <a:cubicBezTo>
                    <a:pt x="2370" y="514"/>
                    <a:pt x="2364" y="489"/>
                    <a:pt x="2370" y="470"/>
                  </a:cubicBezTo>
                  <a:cubicBezTo>
                    <a:pt x="2375" y="456"/>
                    <a:pt x="2383" y="454"/>
                    <a:pt x="2387" y="454"/>
                  </a:cubicBezTo>
                  <a:cubicBezTo>
                    <a:pt x="2388" y="454"/>
                    <a:pt x="2389" y="454"/>
                    <a:pt x="2389" y="454"/>
                  </a:cubicBezTo>
                  <a:lnTo>
                    <a:pt x="2401" y="457"/>
                  </a:lnTo>
                  <a:cubicBezTo>
                    <a:pt x="2408" y="438"/>
                    <a:pt x="2414" y="420"/>
                    <a:pt x="2389" y="410"/>
                  </a:cubicBezTo>
                  <a:cubicBezTo>
                    <a:pt x="2385" y="396"/>
                    <a:pt x="2379" y="389"/>
                    <a:pt x="2372" y="389"/>
                  </a:cubicBezTo>
                  <a:cubicBezTo>
                    <a:pt x="2368" y="389"/>
                    <a:pt x="2363" y="393"/>
                    <a:pt x="2361" y="401"/>
                  </a:cubicBezTo>
                  <a:cubicBezTo>
                    <a:pt x="2354" y="379"/>
                    <a:pt x="2329" y="370"/>
                    <a:pt x="2301" y="360"/>
                  </a:cubicBezTo>
                  <a:cubicBezTo>
                    <a:pt x="2276" y="351"/>
                    <a:pt x="2235" y="338"/>
                    <a:pt x="2226" y="316"/>
                  </a:cubicBezTo>
                  <a:cubicBezTo>
                    <a:pt x="2215" y="314"/>
                    <a:pt x="2206" y="311"/>
                    <a:pt x="2199" y="311"/>
                  </a:cubicBezTo>
                  <a:cubicBezTo>
                    <a:pt x="2190" y="311"/>
                    <a:pt x="2184" y="315"/>
                    <a:pt x="2182" y="326"/>
                  </a:cubicBezTo>
                  <a:cubicBezTo>
                    <a:pt x="2175" y="348"/>
                    <a:pt x="2168" y="357"/>
                    <a:pt x="2164" y="357"/>
                  </a:cubicBezTo>
                  <a:cubicBezTo>
                    <a:pt x="2161" y="357"/>
                    <a:pt x="2160" y="351"/>
                    <a:pt x="2163" y="341"/>
                  </a:cubicBezTo>
                  <a:cubicBezTo>
                    <a:pt x="2161" y="309"/>
                    <a:pt x="2054" y="260"/>
                    <a:pt x="1998" y="260"/>
                  </a:cubicBezTo>
                  <a:cubicBezTo>
                    <a:pt x="1982" y="260"/>
                    <a:pt x="1971" y="264"/>
                    <a:pt x="1966" y="272"/>
                  </a:cubicBezTo>
                  <a:lnTo>
                    <a:pt x="1938" y="266"/>
                  </a:lnTo>
                  <a:cubicBezTo>
                    <a:pt x="1922" y="248"/>
                    <a:pt x="1876" y="233"/>
                    <a:pt x="1845" y="233"/>
                  </a:cubicBezTo>
                  <a:cubicBezTo>
                    <a:pt x="1833" y="233"/>
                    <a:pt x="1823" y="236"/>
                    <a:pt x="1819" y="241"/>
                  </a:cubicBezTo>
                  <a:lnTo>
                    <a:pt x="1778" y="232"/>
                  </a:lnTo>
                  <a:cubicBezTo>
                    <a:pt x="1763" y="217"/>
                    <a:pt x="1753" y="210"/>
                    <a:pt x="1744" y="210"/>
                  </a:cubicBezTo>
                  <a:cubicBezTo>
                    <a:pt x="1736" y="210"/>
                    <a:pt x="1729" y="214"/>
                    <a:pt x="1721" y="222"/>
                  </a:cubicBezTo>
                  <a:cubicBezTo>
                    <a:pt x="1710" y="236"/>
                    <a:pt x="1705" y="249"/>
                    <a:pt x="1705" y="249"/>
                  </a:cubicBezTo>
                  <a:cubicBezTo>
                    <a:pt x="1704" y="249"/>
                    <a:pt x="1705" y="247"/>
                    <a:pt x="1706" y="241"/>
                  </a:cubicBezTo>
                  <a:cubicBezTo>
                    <a:pt x="1709" y="219"/>
                    <a:pt x="1684" y="216"/>
                    <a:pt x="1627" y="207"/>
                  </a:cubicBezTo>
                  <a:cubicBezTo>
                    <a:pt x="1609" y="204"/>
                    <a:pt x="1597" y="203"/>
                    <a:pt x="1589" y="203"/>
                  </a:cubicBezTo>
                  <a:cubicBezTo>
                    <a:pt x="1576" y="203"/>
                    <a:pt x="1578" y="208"/>
                    <a:pt x="1587" y="222"/>
                  </a:cubicBezTo>
                  <a:cubicBezTo>
                    <a:pt x="1574" y="225"/>
                    <a:pt x="1565" y="226"/>
                    <a:pt x="1557" y="226"/>
                  </a:cubicBezTo>
                  <a:cubicBezTo>
                    <a:pt x="1528" y="226"/>
                    <a:pt x="1531" y="209"/>
                    <a:pt x="1533" y="194"/>
                  </a:cubicBezTo>
                  <a:cubicBezTo>
                    <a:pt x="1544" y="175"/>
                    <a:pt x="1543" y="164"/>
                    <a:pt x="1537" y="164"/>
                  </a:cubicBezTo>
                  <a:cubicBezTo>
                    <a:pt x="1530" y="164"/>
                    <a:pt x="1517" y="178"/>
                    <a:pt x="1505" y="210"/>
                  </a:cubicBezTo>
                  <a:cubicBezTo>
                    <a:pt x="1495" y="232"/>
                    <a:pt x="1482" y="240"/>
                    <a:pt x="1473" y="240"/>
                  </a:cubicBezTo>
                  <a:cubicBezTo>
                    <a:pt x="1465" y="240"/>
                    <a:pt x="1460" y="234"/>
                    <a:pt x="1461" y="225"/>
                  </a:cubicBezTo>
                  <a:cubicBezTo>
                    <a:pt x="1464" y="208"/>
                    <a:pt x="1472" y="206"/>
                    <a:pt x="1483" y="206"/>
                  </a:cubicBezTo>
                  <a:cubicBezTo>
                    <a:pt x="1486" y="206"/>
                    <a:pt x="1489" y="207"/>
                    <a:pt x="1493" y="207"/>
                  </a:cubicBezTo>
                  <a:cubicBezTo>
                    <a:pt x="1493" y="207"/>
                    <a:pt x="1496" y="188"/>
                    <a:pt x="1496" y="166"/>
                  </a:cubicBezTo>
                  <a:cubicBezTo>
                    <a:pt x="1483" y="166"/>
                    <a:pt x="1483" y="166"/>
                    <a:pt x="1468" y="185"/>
                  </a:cubicBezTo>
                  <a:cubicBezTo>
                    <a:pt x="1468" y="185"/>
                    <a:pt x="1467" y="184"/>
                    <a:pt x="1465" y="184"/>
                  </a:cubicBezTo>
                  <a:cubicBezTo>
                    <a:pt x="1461" y="184"/>
                    <a:pt x="1451" y="186"/>
                    <a:pt x="1439" y="200"/>
                  </a:cubicBezTo>
                  <a:cubicBezTo>
                    <a:pt x="1424" y="216"/>
                    <a:pt x="1421" y="241"/>
                    <a:pt x="1430" y="263"/>
                  </a:cubicBezTo>
                  <a:cubicBezTo>
                    <a:pt x="1437" y="280"/>
                    <a:pt x="1431" y="282"/>
                    <a:pt x="1422" y="282"/>
                  </a:cubicBezTo>
                  <a:cubicBezTo>
                    <a:pt x="1420" y="282"/>
                    <a:pt x="1417" y="282"/>
                    <a:pt x="1414" y="282"/>
                  </a:cubicBezTo>
                  <a:cubicBezTo>
                    <a:pt x="1392" y="266"/>
                    <a:pt x="1392" y="235"/>
                    <a:pt x="1408" y="216"/>
                  </a:cubicBezTo>
                  <a:lnTo>
                    <a:pt x="1408" y="216"/>
                  </a:lnTo>
                  <a:cubicBezTo>
                    <a:pt x="1409" y="216"/>
                    <a:pt x="1410" y="216"/>
                    <a:pt x="1411" y="216"/>
                  </a:cubicBezTo>
                  <a:cubicBezTo>
                    <a:pt x="1424" y="216"/>
                    <a:pt x="1424" y="196"/>
                    <a:pt x="1427" y="178"/>
                  </a:cubicBezTo>
                  <a:cubicBezTo>
                    <a:pt x="1428" y="173"/>
                    <a:pt x="1425" y="171"/>
                    <a:pt x="1419" y="171"/>
                  </a:cubicBezTo>
                  <a:cubicBezTo>
                    <a:pt x="1401" y="171"/>
                    <a:pt x="1357" y="197"/>
                    <a:pt x="1342" y="228"/>
                  </a:cubicBezTo>
                  <a:lnTo>
                    <a:pt x="1345" y="207"/>
                  </a:lnTo>
                  <a:cubicBezTo>
                    <a:pt x="1348" y="185"/>
                    <a:pt x="1320" y="181"/>
                    <a:pt x="1295" y="178"/>
                  </a:cubicBezTo>
                  <a:cubicBezTo>
                    <a:pt x="1286" y="177"/>
                    <a:pt x="1279" y="176"/>
                    <a:pt x="1273" y="176"/>
                  </a:cubicBezTo>
                  <a:cubicBezTo>
                    <a:pt x="1262" y="176"/>
                    <a:pt x="1256" y="180"/>
                    <a:pt x="1254" y="194"/>
                  </a:cubicBezTo>
                  <a:cubicBezTo>
                    <a:pt x="1252" y="212"/>
                    <a:pt x="1249" y="232"/>
                    <a:pt x="1238" y="232"/>
                  </a:cubicBezTo>
                  <a:cubicBezTo>
                    <a:pt x="1237" y="232"/>
                    <a:pt x="1236" y="232"/>
                    <a:pt x="1236" y="232"/>
                  </a:cubicBezTo>
                  <a:lnTo>
                    <a:pt x="1236" y="232"/>
                  </a:lnTo>
                  <a:cubicBezTo>
                    <a:pt x="1248" y="235"/>
                    <a:pt x="1245" y="257"/>
                    <a:pt x="1242" y="275"/>
                  </a:cubicBezTo>
                  <a:cubicBezTo>
                    <a:pt x="1229" y="263"/>
                    <a:pt x="1217" y="247"/>
                    <a:pt x="1211" y="228"/>
                  </a:cubicBezTo>
                  <a:cubicBezTo>
                    <a:pt x="1195" y="188"/>
                    <a:pt x="1157" y="156"/>
                    <a:pt x="1113" y="150"/>
                  </a:cubicBezTo>
                  <a:cubicBezTo>
                    <a:pt x="1088" y="147"/>
                    <a:pt x="1048" y="141"/>
                    <a:pt x="1038" y="119"/>
                  </a:cubicBezTo>
                  <a:cubicBezTo>
                    <a:pt x="1029" y="118"/>
                    <a:pt x="1022" y="117"/>
                    <a:pt x="1016" y="117"/>
                  </a:cubicBezTo>
                  <a:cubicBezTo>
                    <a:pt x="1005" y="117"/>
                    <a:pt x="999" y="120"/>
                    <a:pt x="997" y="134"/>
                  </a:cubicBezTo>
                  <a:lnTo>
                    <a:pt x="972" y="131"/>
                  </a:lnTo>
                  <a:cubicBezTo>
                    <a:pt x="966" y="118"/>
                    <a:pt x="955" y="110"/>
                    <a:pt x="946" y="110"/>
                  </a:cubicBezTo>
                  <a:cubicBezTo>
                    <a:pt x="939" y="110"/>
                    <a:pt x="933" y="115"/>
                    <a:pt x="932" y="125"/>
                  </a:cubicBezTo>
                  <a:cubicBezTo>
                    <a:pt x="927" y="131"/>
                    <a:pt x="923" y="133"/>
                    <a:pt x="919" y="133"/>
                  </a:cubicBezTo>
                  <a:cubicBezTo>
                    <a:pt x="910" y="133"/>
                    <a:pt x="903" y="121"/>
                    <a:pt x="894" y="119"/>
                  </a:cubicBezTo>
                  <a:cubicBezTo>
                    <a:pt x="884" y="97"/>
                    <a:pt x="879" y="86"/>
                    <a:pt x="876" y="86"/>
                  </a:cubicBezTo>
                  <a:lnTo>
                    <a:pt x="876" y="86"/>
                  </a:lnTo>
                  <a:cubicBezTo>
                    <a:pt x="873" y="86"/>
                    <a:pt x="875" y="102"/>
                    <a:pt x="878" y="138"/>
                  </a:cubicBezTo>
                  <a:cubicBezTo>
                    <a:pt x="878" y="160"/>
                    <a:pt x="891" y="178"/>
                    <a:pt x="910" y="185"/>
                  </a:cubicBezTo>
                  <a:lnTo>
                    <a:pt x="950" y="191"/>
                  </a:lnTo>
                  <a:lnTo>
                    <a:pt x="910" y="207"/>
                  </a:lnTo>
                  <a:cubicBezTo>
                    <a:pt x="888" y="207"/>
                    <a:pt x="869" y="219"/>
                    <a:pt x="863" y="241"/>
                  </a:cubicBezTo>
                  <a:cubicBezTo>
                    <a:pt x="863" y="241"/>
                    <a:pt x="863" y="260"/>
                    <a:pt x="847" y="260"/>
                  </a:cubicBezTo>
                  <a:cubicBezTo>
                    <a:pt x="847" y="260"/>
                    <a:pt x="850" y="238"/>
                    <a:pt x="853" y="219"/>
                  </a:cubicBezTo>
                  <a:cubicBezTo>
                    <a:pt x="866" y="200"/>
                    <a:pt x="875" y="178"/>
                    <a:pt x="875" y="156"/>
                  </a:cubicBezTo>
                  <a:cubicBezTo>
                    <a:pt x="871" y="130"/>
                    <a:pt x="854" y="108"/>
                    <a:pt x="840" y="108"/>
                  </a:cubicBezTo>
                  <a:cubicBezTo>
                    <a:pt x="833" y="108"/>
                    <a:pt x="827" y="114"/>
                    <a:pt x="825" y="128"/>
                  </a:cubicBezTo>
                  <a:cubicBezTo>
                    <a:pt x="813" y="128"/>
                    <a:pt x="813" y="128"/>
                    <a:pt x="803" y="106"/>
                  </a:cubicBezTo>
                  <a:cubicBezTo>
                    <a:pt x="805" y="96"/>
                    <a:pt x="803" y="90"/>
                    <a:pt x="799" y="90"/>
                  </a:cubicBezTo>
                  <a:cubicBezTo>
                    <a:pt x="794" y="90"/>
                    <a:pt x="785" y="99"/>
                    <a:pt x="775" y="122"/>
                  </a:cubicBezTo>
                  <a:cubicBezTo>
                    <a:pt x="766" y="140"/>
                    <a:pt x="758" y="149"/>
                    <a:pt x="752" y="149"/>
                  </a:cubicBezTo>
                  <a:cubicBezTo>
                    <a:pt x="745" y="149"/>
                    <a:pt x="739" y="138"/>
                    <a:pt x="734" y="116"/>
                  </a:cubicBezTo>
                  <a:cubicBezTo>
                    <a:pt x="722" y="87"/>
                    <a:pt x="695" y="73"/>
                    <a:pt x="677" y="73"/>
                  </a:cubicBezTo>
                  <a:cubicBezTo>
                    <a:pt x="668" y="73"/>
                    <a:pt x="662" y="77"/>
                    <a:pt x="662" y="84"/>
                  </a:cubicBezTo>
                  <a:cubicBezTo>
                    <a:pt x="659" y="106"/>
                    <a:pt x="646" y="114"/>
                    <a:pt x="633" y="114"/>
                  </a:cubicBezTo>
                  <a:cubicBezTo>
                    <a:pt x="622" y="114"/>
                    <a:pt x="610" y="107"/>
                    <a:pt x="606" y="97"/>
                  </a:cubicBezTo>
                  <a:cubicBezTo>
                    <a:pt x="601" y="85"/>
                    <a:pt x="594" y="78"/>
                    <a:pt x="587" y="78"/>
                  </a:cubicBezTo>
                  <a:cubicBezTo>
                    <a:pt x="581" y="78"/>
                    <a:pt x="575" y="82"/>
                    <a:pt x="568" y="91"/>
                  </a:cubicBezTo>
                  <a:cubicBezTo>
                    <a:pt x="570" y="74"/>
                    <a:pt x="564" y="58"/>
                    <a:pt x="555" y="58"/>
                  </a:cubicBezTo>
                  <a:cubicBezTo>
                    <a:pt x="551" y="58"/>
                    <a:pt x="547" y="61"/>
                    <a:pt x="543" y="66"/>
                  </a:cubicBezTo>
                  <a:cubicBezTo>
                    <a:pt x="543" y="66"/>
                    <a:pt x="531" y="66"/>
                    <a:pt x="540" y="87"/>
                  </a:cubicBezTo>
                  <a:lnTo>
                    <a:pt x="509" y="125"/>
                  </a:lnTo>
                  <a:cubicBezTo>
                    <a:pt x="524" y="125"/>
                    <a:pt x="521" y="147"/>
                    <a:pt x="518" y="169"/>
                  </a:cubicBezTo>
                  <a:cubicBezTo>
                    <a:pt x="517" y="173"/>
                    <a:pt x="515" y="175"/>
                    <a:pt x="511" y="175"/>
                  </a:cubicBezTo>
                  <a:cubicBezTo>
                    <a:pt x="496" y="175"/>
                    <a:pt x="462" y="146"/>
                    <a:pt x="449" y="94"/>
                  </a:cubicBezTo>
                  <a:lnTo>
                    <a:pt x="427" y="50"/>
                  </a:lnTo>
                  <a:cubicBezTo>
                    <a:pt x="424" y="69"/>
                    <a:pt x="421" y="91"/>
                    <a:pt x="421" y="91"/>
                  </a:cubicBezTo>
                  <a:cubicBezTo>
                    <a:pt x="408" y="87"/>
                    <a:pt x="396" y="87"/>
                    <a:pt x="399" y="66"/>
                  </a:cubicBezTo>
                  <a:cubicBezTo>
                    <a:pt x="402" y="44"/>
                    <a:pt x="402" y="44"/>
                    <a:pt x="390" y="44"/>
                  </a:cubicBezTo>
                  <a:cubicBezTo>
                    <a:pt x="390" y="44"/>
                    <a:pt x="389" y="43"/>
                    <a:pt x="388" y="43"/>
                  </a:cubicBezTo>
                  <a:cubicBezTo>
                    <a:pt x="384" y="43"/>
                    <a:pt x="376" y="45"/>
                    <a:pt x="374" y="62"/>
                  </a:cubicBezTo>
                  <a:cubicBezTo>
                    <a:pt x="370" y="86"/>
                    <a:pt x="369" y="96"/>
                    <a:pt x="366" y="96"/>
                  </a:cubicBezTo>
                  <a:cubicBezTo>
                    <a:pt x="364" y="96"/>
                    <a:pt x="362" y="90"/>
                    <a:pt x="358" y="81"/>
                  </a:cubicBezTo>
                  <a:cubicBezTo>
                    <a:pt x="353" y="58"/>
                    <a:pt x="347" y="46"/>
                    <a:pt x="340" y="46"/>
                  </a:cubicBezTo>
                  <a:cubicBezTo>
                    <a:pt x="334" y="46"/>
                    <a:pt x="326" y="56"/>
                    <a:pt x="317" y="75"/>
                  </a:cubicBezTo>
                  <a:cubicBezTo>
                    <a:pt x="314" y="95"/>
                    <a:pt x="313" y="105"/>
                    <a:pt x="311" y="105"/>
                  </a:cubicBezTo>
                  <a:cubicBezTo>
                    <a:pt x="310" y="105"/>
                    <a:pt x="308" y="94"/>
                    <a:pt x="305" y="72"/>
                  </a:cubicBezTo>
                  <a:cubicBezTo>
                    <a:pt x="308" y="53"/>
                    <a:pt x="299" y="28"/>
                    <a:pt x="286" y="28"/>
                  </a:cubicBezTo>
                  <a:lnTo>
                    <a:pt x="283" y="47"/>
                  </a:lnTo>
                  <a:cubicBezTo>
                    <a:pt x="279" y="71"/>
                    <a:pt x="274" y="81"/>
                    <a:pt x="268" y="81"/>
                  </a:cubicBezTo>
                  <a:cubicBezTo>
                    <a:pt x="264" y="81"/>
                    <a:pt x="259" y="75"/>
                    <a:pt x="255" y="66"/>
                  </a:cubicBezTo>
                  <a:cubicBezTo>
                    <a:pt x="256" y="54"/>
                    <a:pt x="253" y="48"/>
                    <a:pt x="244" y="48"/>
                  </a:cubicBezTo>
                  <a:cubicBezTo>
                    <a:pt x="237" y="48"/>
                    <a:pt x="227" y="52"/>
                    <a:pt x="214" y="59"/>
                  </a:cubicBezTo>
                  <a:cubicBezTo>
                    <a:pt x="189" y="56"/>
                    <a:pt x="176" y="53"/>
                    <a:pt x="180" y="31"/>
                  </a:cubicBezTo>
                  <a:cubicBezTo>
                    <a:pt x="183" y="11"/>
                    <a:pt x="184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52"/>
            <p:cNvSpPr/>
            <p:nvPr/>
          </p:nvSpPr>
          <p:spPr>
            <a:xfrm>
              <a:off x="1744175" y="2452950"/>
              <a:ext cx="48075" cy="53575"/>
            </a:xfrm>
            <a:custGeom>
              <a:avLst/>
              <a:gdLst/>
              <a:ahLst/>
              <a:cxnLst/>
              <a:rect l="l" t="t" r="r" b="b"/>
              <a:pathLst>
                <a:path w="1923" h="2143" extrusionOk="0">
                  <a:moveTo>
                    <a:pt x="1267" y="85"/>
                  </a:moveTo>
                  <a:lnTo>
                    <a:pt x="1267" y="85"/>
                  </a:lnTo>
                  <a:cubicBezTo>
                    <a:pt x="1263" y="85"/>
                    <a:pt x="1259" y="94"/>
                    <a:pt x="1260" y="94"/>
                  </a:cubicBezTo>
                  <a:cubicBezTo>
                    <a:pt x="1261" y="94"/>
                    <a:pt x="1263" y="92"/>
                    <a:pt x="1267" y="85"/>
                  </a:cubicBezTo>
                  <a:close/>
                  <a:moveTo>
                    <a:pt x="1239" y="98"/>
                  </a:moveTo>
                  <a:lnTo>
                    <a:pt x="1242" y="101"/>
                  </a:lnTo>
                  <a:lnTo>
                    <a:pt x="1242" y="123"/>
                  </a:lnTo>
                  <a:lnTo>
                    <a:pt x="1236" y="120"/>
                  </a:lnTo>
                  <a:cubicBezTo>
                    <a:pt x="1232" y="120"/>
                    <a:pt x="1232" y="120"/>
                    <a:pt x="1239" y="98"/>
                  </a:cubicBezTo>
                  <a:close/>
                  <a:moveTo>
                    <a:pt x="974" y="73"/>
                  </a:moveTo>
                  <a:cubicBezTo>
                    <a:pt x="975" y="73"/>
                    <a:pt x="975" y="75"/>
                    <a:pt x="975" y="82"/>
                  </a:cubicBezTo>
                  <a:lnTo>
                    <a:pt x="975" y="104"/>
                  </a:lnTo>
                  <a:cubicBezTo>
                    <a:pt x="973" y="117"/>
                    <a:pt x="971" y="132"/>
                    <a:pt x="970" y="132"/>
                  </a:cubicBezTo>
                  <a:cubicBezTo>
                    <a:pt x="969" y="132"/>
                    <a:pt x="969" y="130"/>
                    <a:pt x="969" y="123"/>
                  </a:cubicBezTo>
                  <a:cubicBezTo>
                    <a:pt x="966" y="110"/>
                    <a:pt x="969" y="95"/>
                    <a:pt x="969" y="82"/>
                  </a:cubicBezTo>
                  <a:cubicBezTo>
                    <a:pt x="969" y="82"/>
                    <a:pt x="972" y="73"/>
                    <a:pt x="974" y="73"/>
                  </a:cubicBezTo>
                  <a:close/>
                  <a:moveTo>
                    <a:pt x="1295" y="120"/>
                  </a:moveTo>
                  <a:lnTo>
                    <a:pt x="1292" y="142"/>
                  </a:lnTo>
                  <a:lnTo>
                    <a:pt x="1286" y="142"/>
                  </a:lnTo>
                  <a:cubicBezTo>
                    <a:pt x="1283" y="139"/>
                    <a:pt x="1283" y="139"/>
                    <a:pt x="1289" y="120"/>
                  </a:cubicBezTo>
                  <a:close/>
                  <a:moveTo>
                    <a:pt x="1185" y="104"/>
                  </a:moveTo>
                  <a:cubicBezTo>
                    <a:pt x="1185" y="119"/>
                    <a:pt x="1182" y="132"/>
                    <a:pt x="1179" y="147"/>
                  </a:cubicBezTo>
                  <a:lnTo>
                    <a:pt x="1179" y="147"/>
                  </a:lnTo>
                  <a:lnTo>
                    <a:pt x="1176" y="145"/>
                  </a:lnTo>
                  <a:cubicBezTo>
                    <a:pt x="1170" y="145"/>
                    <a:pt x="1176" y="123"/>
                    <a:pt x="1176" y="123"/>
                  </a:cubicBezTo>
                  <a:cubicBezTo>
                    <a:pt x="1176" y="123"/>
                    <a:pt x="1179" y="104"/>
                    <a:pt x="1185" y="104"/>
                  </a:cubicBezTo>
                  <a:close/>
                  <a:moveTo>
                    <a:pt x="1327" y="134"/>
                  </a:moveTo>
                  <a:cubicBezTo>
                    <a:pt x="1328" y="134"/>
                    <a:pt x="1329" y="135"/>
                    <a:pt x="1330" y="136"/>
                  </a:cubicBezTo>
                  <a:cubicBezTo>
                    <a:pt x="1339" y="142"/>
                    <a:pt x="1339" y="142"/>
                    <a:pt x="1326" y="157"/>
                  </a:cubicBezTo>
                  <a:cubicBezTo>
                    <a:pt x="1320" y="165"/>
                    <a:pt x="1316" y="169"/>
                    <a:pt x="1314" y="169"/>
                  </a:cubicBezTo>
                  <a:cubicBezTo>
                    <a:pt x="1312" y="169"/>
                    <a:pt x="1312" y="164"/>
                    <a:pt x="1317" y="154"/>
                  </a:cubicBezTo>
                  <a:cubicBezTo>
                    <a:pt x="1324" y="138"/>
                    <a:pt x="1326" y="134"/>
                    <a:pt x="1327" y="134"/>
                  </a:cubicBezTo>
                  <a:close/>
                  <a:moveTo>
                    <a:pt x="807" y="170"/>
                  </a:moveTo>
                  <a:cubicBezTo>
                    <a:pt x="813" y="170"/>
                    <a:pt x="822" y="208"/>
                    <a:pt x="819" y="230"/>
                  </a:cubicBezTo>
                  <a:cubicBezTo>
                    <a:pt x="818" y="230"/>
                    <a:pt x="817" y="231"/>
                    <a:pt x="817" y="231"/>
                  </a:cubicBezTo>
                  <a:cubicBezTo>
                    <a:pt x="815" y="231"/>
                    <a:pt x="814" y="227"/>
                    <a:pt x="809" y="211"/>
                  </a:cubicBezTo>
                  <a:cubicBezTo>
                    <a:pt x="803" y="192"/>
                    <a:pt x="803" y="170"/>
                    <a:pt x="806" y="170"/>
                  </a:cubicBezTo>
                  <a:cubicBezTo>
                    <a:pt x="806" y="170"/>
                    <a:pt x="807" y="170"/>
                    <a:pt x="807" y="170"/>
                  </a:cubicBezTo>
                  <a:close/>
                  <a:moveTo>
                    <a:pt x="1311" y="267"/>
                  </a:moveTo>
                  <a:lnTo>
                    <a:pt x="1305" y="289"/>
                  </a:lnTo>
                  <a:lnTo>
                    <a:pt x="1292" y="305"/>
                  </a:lnTo>
                  <a:lnTo>
                    <a:pt x="1289" y="302"/>
                  </a:lnTo>
                  <a:cubicBezTo>
                    <a:pt x="1298" y="286"/>
                    <a:pt x="1308" y="267"/>
                    <a:pt x="1311" y="267"/>
                  </a:cubicBezTo>
                  <a:close/>
                  <a:moveTo>
                    <a:pt x="1369" y="279"/>
                  </a:moveTo>
                  <a:cubicBezTo>
                    <a:pt x="1370" y="279"/>
                    <a:pt x="1370" y="279"/>
                    <a:pt x="1370" y="280"/>
                  </a:cubicBezTo>
                  <a:lnTo>
                    <a:pt x="1364" y="302"/>
                  </a:lnTo>
                  <a:cubicBezTo>
                    <a:pt x="1355" y="313"/>
                    <a:pt x="1351" y="314"/>
                    <a:pt x="1349" y="314"/>
                  </a:cubicBezTo>
                  <a:cubicBezTo>
                    <a:pt x="1349" y="314"/>
                    <a:pt x="1348" y="314"/>
                    <a:pt x="1348" y="314"/>
                  </a:cubicBezTo>
                  <a:cubicBezTo>
                    <a:pt x="1345" y="314"/>
                    <a:pt x="1345" y="314"/>
                    <a:pt x="1355" y="295"/>
                  </a:cubicBezTo>
                  <a:cubicBezTo>
                    <a:pt x="1355" y="295"/>
                    <a:pt x="1365" y="279"/>
                    <a:pt x="1369" y="279"/>
                  </a:cubicBezTo>
                  <a:close/>
                  <a:moveTo>
                    <a:pt x="1744" y="528"/>
                  </a:moveTo>
                  <a:cubicBezTo>
                    <a:pt x="1745" y="528"/>
                    <a:pt x="1746" y="529"/>
                    <a:pt x="1746" y="530"/>
                  </a:cubicBezTo>
                  <a:lnTo>
                    <a:pt x="1750" y="537"/>
                  </a:lnTo>
                  <a:cubicBezTo>
                    <a:pt x="1737" y="543"/>
                    <a:pt x="1724" y="546"/>
                    <a:pt x="1712" y="549"/>
                  </a:cubicBezTo>
                  <a:lnTo>
                    <a:pt x="1709" y="546"/>
                  </a:lnTo>
                  <a:cubicBezTo>
                    <a:pt x="1723" y="536"/>
                    <a:pt x="1738" y="528"/>
                    <a:pt x="1744" y="528"/>
                  </a:cubicBezTo>
                  <a:close/>
                  <a:moveTo>
                    <a:pt x="271" y="623"/>
                  </a:moveTo>
                  <a:cubicBezTo>
                    <a:pt x="273" y="623"/>
                    <a:pt x="283" y="627"/>
                    <a:pt x="302" y="634"/>
                  </a:cubicBezTo>
                  <a:cubicBezTo>
                    <a:pt x="321" y="643"/>
                    <a:pt x="339" y="649"/>
                    <a:pt x="339" y="656"/>
                  </a:cubicBezTo>
                  <a:cubicBezTo>
                    <a:pt x="351" y="663"/>
                    <a:pt x="354" y="666"/>
                    <a:pt x="352" y="666"/>
                  </a:cubicBezTo>
                  <a:cubicBezTo>
                    <a:pt x="347" y="666"/>
                    <a:pt x="321" y="655"/>
                    <a:pt x="299" y="640"/>
                  </a:cubicBezTo>
                  <a:cubicBezTo>
                    <a:pt x="278" y="628"/>
                    <a:pt x="269" y="623"/>
                    <a:pt x="271" y="623"/>
                  </a:cubicBezTo>
                  <a:close/>
                  <a:moveTo>
                    <a:pt x="1829" y="736"/>
                  </a:moveTo>
                  <a:cubicBezTo>
                    <a:pt x="1841" y="736"/>
                    <a:pt x="1841" y="744"/>
                    <a:pt x="1844" y="747"/>
                  </a:cubicBezTo>
                  <a:cubicBezTo>
                    <a:pt x="1833" y="754"/>
                    <a:pt x="1822" y="756"/>
                    <a:pt x="1813" y="756"/>
                  </a:cubicBezTo>
                  <a:cubicBezTo>
                    <a:pt x="1806" y="756"/>
                    <a:pt x="1801" y="754"/>
                    <a:pt x="1800" y="753"/>
                  </a:cubicBezTo>
                  <a:cubicBezTo>
                    <a:pt x="1800" y="740"/>
                    <a:pt x="1800" y="740"/>
                    <a:pt x="1818" y="737"/>
                  </a:cubicBezTo>
                  <a:cubicBezTo>
                    <a:pt x="1823" y="736"/>
                    <a:pt x="1826" y="736"/>
                    <a:pt x="1829" y="736"/>
                  </a:cubicBezTo>
                  <a:close/>
                  <a:moveTo>
                    <a:pt x="1781" y="1113"/>
                  </a:moveTo>
                  <a:cubicBezTo>
                    <a:pt x="1800" y="1120"/>
                    <a:pt x="1822" y="1126"/>
                    <a:pt x="1818" y="1132"/>
                  </a:cubicBezTo>
                  <a:lnTo>
                    <a:pt x="1800" y="1132"/>
                  </a:lnTo>
                  <a:lnTo>
                    <a:pt x="1781" y="1120"/>
                  </a:lnTo>
                  <a:lnTo>
                    <a:pt x="1781" y="1113"/>
                  </a:lnTo>
                  <a:close/>
                  <a:moveTo>
                    <a:pt x="1640" y="1135"/>
                  </a:moveTo>
                  <a:cubicBezTo>
                    <a:pt x="1659" y="1141"/>
                    <a:pt x="1681" y="1148"/>
                    <a:pt x="1677" y="1154"/>
                  </a:cubicBezTo>
                  <a:lnTo>
                    <a:pt x="1674" y="1157"/>
                  </a:lnTo>
                  <a:cubicBezTo>
                    <a:pt x="1662" y="1151"/>
                    <a:pt x="1649" y="1145"/>
                    <a:pt x="1640" y="1138"/>
                  </a:cubicBezTo>
                  <a:lnTo>
                    <a:pt x="1640" y="1135"/>
                  </a:lnTo>
                  <a:close/>
                  <a:moveTo>
                    <a:pt x="340" y="1206"/>
                  </a:moveTo>
                  <a:cubicBezTo>
                    <a:pt x="347" y="1206"/>
                    <a:pt x="349" y="1208"/>
                    <a:pt x="349" y="1210"/>
                  </a:cubicBezTo>
                  <a:cubicBezTo>
                    <a:pt x="349" y="1217"/>
                    <a:pt x="349" y="1217"/>
                    <a:pt x="330" y="1223"/>
                  </a:cubicBezTo>
                  <a:cubicBezTo>
                    <a:pt x="330" y="1223"/>
                    <a:pt x="308" y="1223"/>
                    <a:pt x="308" y="1220"/>
                  </a:cubicBezTo>
                  <a:lnTo>
                    <a:pt x="327" y="1207"/>
                  </a:lnTo>
                  <a:cubicBezTo>
                    <a:pt x="332" y="1206"/>
                    <a:pt x="336" y="1206"/>
                    <a:pt x="340" y="1206"/>
                  </a:cubicBezTo>
                  <a:close/>
                  <a:moveTo>
                    <a:pt x="465" y="1229"/>
                  </a:moveTo>
                  <a:lnTo>
                    <a:pt x="446" y="1242"/>
                  </a:lnTo>
                  <a:lnTo>
                    <a:pt x="446" y="1245"/>
                  </a:lnTo>
                  <a:cubicBezTo>
                    <a:pt x="465" y="1239"/>
                    <a:pt x="465" y="1239"/>
                    <a:pt x="465" y="1236"/>
                  </a:cubicBezTo>
                  <a:lnTo>
                    <a:pt x="465" y="1229"/>
                  </a:lnTo>
                  <a:close/>
                  <a:moveTo>
                    <a:pt x="42" y="1276"/>
                  </a:moveTo>
                  <a:cubicBezTo>
                    <a:pt x="29" y="1276"/>
                    <a:pt x="13" y="1276"/>
                    <a:pt x="1" y="1279"/>
                  </a:cubicBezTo>
                  <a:lnTo>
                    <a:pt x="1" y="1289"/>
                  </a:lnTo>
                  <a:cubicBezTo>
                    <a:pt x="2" y="1291"/>
                    <a:pt x="6" y="1292"/>
                    <a:pt x="11" y="1292"/>
                  </a:cubicBezTo>
                  <a:cubicBezTo>
                    <a:pt x="19" y="1292"/>
                    <a:pt x="31" y="1290"/>
                    <a:pt x="45" y="1286"/>
                  </a:cubicBezTo>
                  <a:lnTo>
                    <a:pt x="42" y="1276"/>
                  </a:lnTo>
                  <a:close/>
                  <a:moveTo>
                    <a:pt x="359" y="1256"/>
                  </a:moveTo>
                  <a:cubicBezTo>
                    <a:pt x="362" y="1256"/>
                    <a:pt x="363" y="1258"/>
                    <a:pt x="364" y="1261"/>
                  </a:cubicBezTo>
                  <a:cubicBezTo>
                    <a:pt x="364" y="1267"/>
                    <a:pt x="368" y="1270"/>
                    <a:pt x="349" y="1279"/>
                  </a:cubicBezTo>
                  <a:lnTo>
                    <a:pt x="346" y="1273"/>
                  </a:lnTo>
                  <a:cubicBezTo>
                    <a:pt x="352" y="1271"/>
                    <a:pt x="354" y="1270"/>
                    <a:pt x="353" y="1270"/>
                  </a:cubicBezTo>
                  <a:lnTo>
                    <a:pt x="353" y="1270"/>
                  </a:lnTo>
                  <a:cubicBezTo>
                    <a:pt x="352" y="1270"/>
                    <a:pt x="339" y="1274"/>
                    <a:pt x="327" y="1283"/>
                  </a:cubicBezTo>
                  <a:lnTo>
                    <a:pt x="289" y="1298"/>
                  </a:lnTo>
                  <a:cubicBezTo>
                    <a:pt x="286" y="1292"/>
                    <a:pt x="305" y="1279"/>
                    <a:pt x="324" y="1273"/>
                  </a:cubicBezTo>
                  <a:cubicBezTo>
                    <a:pt x="346" y="1260"/>
                    <a:pt x="355" y="1256"/>
                    <a:pt x="359" y="1256"/>
                  </a:cubicBezTo>
                  <a:close/>
                  <a:moveTo>
                    <a:pt x="1738" y="1272"/>
                  </a:moveTo>
                  <a:cubicBezTo>
                    <a:pt x="1741" y="1272"/>
                    <a:pt x="1745" y="1274"/>
                    <a:pt x="1756" y="1279"/>
                  </a:cubicBezTo>
                  <a:cubicBezTo>
                    <a:pt x="1768" y="1286"/>
                    <a:pt x="1778" y="1295"/>
                    <a:pt x="1787" y="1304"/>
                  </a:cubicBezTo>
                  <a:cubicBezTo>
                    <a:pt x="1787" y="1305"/>
                    <a:pt x="1786" y="1305"/>
                    <a:pt x="1785" y="1305"/>
                  </a:cubicBezTo>
                  <a:cubicBezTo>
                    <a:pt x="1777" y="1305"/>
                    <a:pt x="1751" y="1285"/>
                    <a:pt x="1734" y="1276"/>
                  </a:cubicBezTo>
                  <a:cubicBezTo>
                    <a:pt x="1735" y="1273"/>
                    <a:pt x="1736" y="1272"/>
                    <a:pt x="1738" y="1272"/>
                  </a:cubicBezTo>
                  <a:close/>
                  <a:moveTo>
                    <a:pt x="1681" y="1392"/>
                  </a:moveTo>
                  <a:cubicBezTo>
                    <a:pt x="1696" y="1405"/>
                    <a:pt x="1712" y="1417"/>
                    <a:pt x="1709" y="1420"/>
                  </a:cubicBezTo>
                  <a:lnTo>
                    <a:pt x="1690" y="1414"/>
                  </a:lnTo>
                  <a:lnTo>
                    <a:pt x="1674" y="1395"/>
                  </a:lnTo>
                  <a:lnTo>
                    <a:pt x="1681" y="1392"/>
                  </a:lnTo>
                  <a:close/>
                  <a:moveTo>
                    <a:pt x="1157" y="1436"/>
                  </a:moveTo>
                  <a:cubicBezTo>
                    <a:pt x="1148" y="1439"/>
                    <a:pt x="1148" y="1439"/>
                    <a:pt x="1160" y="1458"/>
                  </a:cubicBezTo>
                  <a:lnTo>
                    <a:pt x="1167" y="1455"/>
                  </a:lnTo>
                  <a:cubicBezTo>
                    <a:pt x="1160" y="1436"/>
                    <a:pt x="1160" y="1436"/>
                    <a:pt x="1157" y="1436"/>
                  </a:cubicBezTo>
                  <a:close/>
                  <a:moveTo>
                    <a:pt x="477" y="1545"/>
                  </a:moveTo>
                  <a:cubicBezTo>
                    <a:pt x="479" y="1545"/>
                    <a:pt x="480" y="1545"/>
                    <a:pt x="480" y="1546"/>
                  </a:cubicBezTo>
                  <a:cubicBezTo>
                    <a:pt x="487" y="1549"/>
                    <a:pt x="471" y="1565"/>
                    <a:pt x="449" y="1574"/>
                  </a:cubicBezTo>
                  <a:lnTo>
                    <a:pt x="440" y="1565"/>
                  </a:lnTo>
                  <a:cubicBezTo>
                    <a:pt x="453" y="1552"/>
                    <a:pt x="470" y="1545"/>
                    <a:pt x="477" y="1545"/>
                  </a:cubicBezTo>
                  <a:close/>
                  <a:moveTo>
                    <a:pt x="972" y="1558"/>
                  </a:moveTo>
                  <a:lnTo>
                    <a:pt x="969" y="1580"/>
                  </a:lnTo>
                  <a:cubicBezTo>
                    <a:pt x="969" y="1590"/>
                    <a:pt x="969" y="1590"/>
                    <a:pt x="969" y="1599"/>
                  </a:cubicBezTo>
                  <a:lnTo>
                    <a:pt x="972" y="1558"/>
                  </a:lnTo>
                  <a:close/>
                  <a:moveTo>
                    <a:pt x="1214" y="1593"/>
                  </a:moveTo>
                  <a:lnTo>
                    <a:pt x="1214" y="1593"/>
                  </a:lnTo>
                  <a:cubicBezTo>
                    <a:pt x="1216" y="1600"/>
                    <a:pt x="1216" y="1602"/>
                    <a:pt x="1215" y="1602"/>
                  </a:cubicBezTo>
                  <a:cubicBezTo>
                    <a:pt x="1213" y="1602"/>
                    <a:pt x="1210" y="1595"/>
                    <a:pt x="1214" y="1593"/>
                  </a:cubicBezTo>
                  <a:close/>
                  <a:moveTo>
                    <a:pt x="1420" y="1606"/>
                  </a:moveTo>
                  <a:cubicBezTo>
                    <a:pt x="1421" y="1606"/>
                    <a:pt x="1428" y="1613"/>
                    <a:pt x="1424" y="1615"/>
                  </a:cubicBezTo>
                  <a:cubicBezTo>
                    <a:pt x="1419" y="1608"/>
                    <a:pt x="1419" y="1606"/>
                    <a:pt x="1420" y="1606"/>
                  </a:cubicBezTo>
                  <a:close/>
                  <a:moveTo>
                    <a:pt x="1383" y="1590"/>
                  </a:moveTo>
                  <a:cubicBezTo>
                    <a:pt x="1392" y="1608"/>
                    <a:pt x="1405" y="1624"/>
                    <a:pt x="1399" y="1627"/>
                  </a:cubicBezTo>
                  <a:lnTo>
                    <a:pt x="1383" y="1612"/>
                  </a:lnTo>
                  <a:lnTo>
                    <a:pt x="1380" y="1593"/>
                  </a:lnTo>
                  <a:lnTo>
                    <a:pt x="1383" y="1590"/>
                  </a:lnTo>
                  <a:close/>
                  <a:moveTo>
                    <a:pt x="1123" y="1593"/>
                  </a:moveTo>
                  <a:lnTo>
                    <a:pt x="1120" y="1596"/>
                  </a:lnTo>
                  <a:cubicBezTo>
                    <a:pt x="1120" y="1608"/>
                    <a:pt x="1126" y="1621"/>
                    <a:pt x="1132" y="1634"/>
                  </a:cubicBezTo>
                  <a:cubicBezTo>
                    <a:pt x="1135" y="1634"/>
                    <a:pt x="1132" y="1615"/>
                    <a:pt x="1132" y="1615"/>
                  </a:cubicBezTo>
                  <a:cubicBezTo>
                    <a:pt x="1132" y="1615"/>
                    <a:pt x="1126" y="1593"/>
                    <a:pt x="1123" y="1593"/>
                  </a:cubicBezTo>
                  <a:close/>
                  <a:moveTo>
                    <a:pt x="476" y="1588"/>
                  </a:moveTo>
                  <a:cubicBezTo>
                    <a:pt x="471" y="1588"/>
                    <a:pt x="461" y="1596"/>
                    <a:pt x="452" y="1605"/>
                  </a:cubicBezTo>
                  <a:cubicBezTo>
                    <a:pt x="440" y="1621"/>
                    <a:pt x="443" y="1624"/>
                    <a:pt x="452" y="1634"/>
                  </a:cubicBezTo>
                  <a:cubicBezTo>
                    <a:pt x="453" y="1634"/>
                    <a:pt x="454" y="1634"/>
                    <a:pt x="455" y="1634"/>
                  </a:cubicBezTo>
                  <a:cubicBezTo>
                    <a:pt x="462" y="1634"/>
                    <a:pt x="474" y="1624"/>
                    <a:pt x="474" y="1624"/>
                  </a:cubicBezTo>
                  <a:cubicBezTo>
                    <a:pt x="487" y="1608"/>
                    <a:pt x="483" y="1605"/>
                    <a:pt x="480" y="1602"/>
                  </a:cubicBezTo>
                  <a:cubicBezTo>
                    <a:pt x="482" y="1592"/>
                    <a:pt x="480" y="1588"/>
                    <a:pt x="476" y="1588"/>
                  </a:cubicBezTo>
                  <a:close/>
                  <a:moveTo>
                    <a:pt x="739" y="1600"/>
                  </a:moveTo>
                  <a:cubicBezTo>
                    <a:pt x="741" y="1600"/>
                    <a:pt x="742" y="1601"/>
                    <a:pt x="744" y="1602"/>
                  </a:cubicBezTo>
                  <a:lnTo>
                    <a:pt x="737" y="1621"/>
                  </a:lnTo>
                  <a:lnTo>
                    <a:pt x="725" y="1637"/>
                  </a:lnTo>
                  <a:lnTo>
                    <a:pt x="728" y="1615"/>
                  </a:lnTo>
                  <a:cubicBezTo>
                    <a:pt x="732" y="1603"/>
                    <a:pt x="736" y="1600"/>
                    <a:pt x="739" y="1600"/>
                  </a:cubicBezTo>
                  <a:close/>
                  <a:moveTo>
                    <a:pt x="1338" y="1598"/>
                  </a:moveTo>
                  <a:lnTo>
                    <a:pt x="1338" y="1598"/>
                  </a:lnTo>
                  <a:cubicBezTo>
                    <a:pt x="1340" y="1598"/>
                    <a:pt x="1347" y="1606"/>
                    <a:pt x="1361" y="1627"/>
                  </a:cubicBezTo>
                  <a:cubicBezTo>
                    <a:pt x="1370" y="1643"/>
                    <a:pt x="1370" y="1643"/>
                    <a:pt x="1364" y="1646"/>
                  </a:cubicBezTo>
                  <a:cubicBezTo>
                    <a:pt x="1355" y="1637"/>
                    <a:pt x="1348" y="1624"/>
                    <a:pt x="1342" y="1612"/>
                  </a:cubicBezTo>
                  <a:cubicBezTo>
                    <a:pt x="1338" y="1603"/>
                    <a:pt x="1336" y="1598"/>
                    <a:pt x="1338" y="1598"/>
                  </a:cubicBezTo>
                  <a:close/>
                  <a:moveTo>
                    <a:pt x="878" y="1612"/>
                  </a:moveTo>
                  <a:cubicBezTo>
                    <a:pt x="879" y="1612"/>
                    <a:pt x="876" y="1622"/>
                    <a:pt x="869" y="1646"/>
                  </a:cubicBezTo>
                  <a:cubicBezTo>
                    <a:pt x="860" y="1665"/>
                    <a:pt x="850" y="1684"/>
                    <a:pt x="850" y="1684"/>
                  </a:cubicBezTo>
                  <a:cubicBezTo>
                    <a:pt x="844" y="1681"/>
                    <a:pt x="856" y="1662"/>
                    <a:pt x="869" y="1624"/>
                  </a:cubicBezTo>
                  <a:cubicBezTo>
                    <a:pt x="874" y="1616"/>
                    <a:pt x="877" y="1612"/>
                    <a:pt x="878" y="1612"/>
                  </a:cubicBezTo>
                  <a:close/>
                  <a:moveTo>
                    <a:pt x="1082" y="1662"/>
                  </a:moveTo>
                  <a:cubicBezTo>
                    <a:pt x="1085" y="1662"/>
                    <a:pt x="1085" y="1662"/>
                    <a:pt x="1088" y="1684"/>
                  </a:cubicBezTo>
                  <a:lnTo>
                    <a:pt x="1082" y="1684"/>
                  </a:lnTo>
                  <a:lnTo>
                    <a:pt x="1076" y="1665"/>
                  </a:lnTo>
                  <a:lnTo>
                    <a:pt x="1082" y="1662"/>
                  </a:lnTo>
                  <a:close/>
                  <a:moveTo>
                    <a:pt x="1041" y="1656"/>
                  </a:moveTo>
                  <a:cubicBezTo>
                    <a:pt x="1044" y="1656"/>
                    <a:pt x="1047" y="1676"/>
                    <a:pt x="1044" y="1706"/>
                  </a:cubicBezTo>
                  <a:lnTo>
                    <a:pt x="1035" y="1706"/>
                  </a:lnTo>
                  <a:cubicBezTo>
                    <a:pt x="1032" y="1687"/>
                    <a:pt x="1032" y="1665"/>
                    <a:pt x="1038" y="1665"/>
                  </a:cubicBezTo>
                  <a:cubicBezTo>
                    <a:pt x="1039" y="1659"/>
                    <a:pt x="1040" y="1656"/>
                    <a:pt x="1041" y="1656"/>
                  </a:cubicBezTo>
                  <a:close/>
                  <a:moveTo>
                    <a:pt x="1280" y="1683"/>
                  </a:moveTo>
                  <a:cubicBezTo>
                    <a:pt x="1284" y="1683"/>
                    <a:pt x="1292" y="1699"/>
                    <a:pt x="1292" y="1699"/>
                  </a:cubicBezTo>
                  <a:cubicBezTo>
                    <a:pt x="1294" y="1706"/>
                    <a:pt x="1294" y="1709"/>
                    <a:pt x="1292" y="1709"/>
                  </a:cubicBezTo>
                  <a:cubicBezTo>
                    <a:pt x="1290" y="1709"/>
                    <a:pt x="1283" y="1702"/>
                    <a:pt x="1279" y="1702"/>
                  </a:cubicBezTo>
                  <a:cubicBezTo>
                    <a:pt x="1267" y="1687"/>
                    <a:pt x="1267" y="1687"/>
                    <a:pt x="1279" y="1684"/>
                  </a:cubicBezTo>
                  <a:cubicBezTo>
                    <a:pt x="1280" y="1683"/>
                    <a:pt x="1280" y="1683"/>
                    <a:pt x="1280" y="1683"/>
                  </a:cubicBezTo>
                  <a:close/>
                  <a:moveTo>
                    <a:pt x="754" y="1641"/>
                  </a:moveTo>
                  <a:lnTo>
                    <a:pt x="754" y="1641"/>
                  </a:lnTo>
                  <a:cubicBezTo>
                    <a:pt x="755" y="1641"/>
                    <a:pt x="751" y="1651"/>
                    <a:pt x="744" y="1668"/>
                  </a:cubicBezTo>
                  <a:cubicBezTo>
                    <a:pt x="737" y="1690"/>
                    <a:pt x="728" y="1709"/>
                    <a:pt x="712" y="1724"/>
                  </a:cubicBezTo>
                  <a:cubicBezTo>
                    <a:pt x="706" y="1721"/>
                    <a:pt x="700" y="1718"/>
                    <a:pt x="700" y="1718"/>
                  </a:cubicBezTo>
                  <a:lnTo>
                    <a:pt x="728" y="1684"/>
                  </a:lnTo>
                  <a:cubicBezTo>
                    <a:pt x="745" y="1655"/>
                    <a:pt x="753" y="1641"/>
                    <a:pt x="754" y="1641"/>
                  </a:cubicBezTo>
                  <a:close/>
                  <a:moveTo>
                    <a:pt x="1184" y="1710"/>
                  </a:moveTo>
                  <a:cubicBezTo>
                    <a:pt x="1188" y="1710"/>
                    <a:pt x="1190" y="1714"/>
                    <a:pt x="1195" y="1728"/>
                  </a:cubicBezTo>
                  <a:cubicBezTo>
                    <a:pt x="1195" y="1728"/>
                    <a:pt x="1201" y="1749"/>
                    <a:pt x="1195" y="1749"/>
                  </a:cubicBezTo>
                  <a:cubicBezTo>
                    <a:pt x="1194" y="1750"/>
                    <a:pt x="1194" y="1750"/>
                    <a:pt x="1193" y="1750"/>
                  </a:cubicBezTo>
                  <a:cubicBezTo>
                    <a:pt x="1187" y="1750"/>
                    <a:pt x="1179" y="1734"/>
                    <a:pt x="1179" y="1734"/>
                  </a:cubicBezTo>
                  <a:cubicBezTo>
                    <a:pt x="1173" y="1712"/>
                    <a:pt x="1179" y="1712"/>
                    <a:pt x="1179" y="1712"/>
                  </a:cubicBezTo>
                  <a:cubicBezTo>
                    <a:pt x="1181" y="1711"/>
                    <a:pt x="1183" y="1710"/>
                    <a:pt x="1184" y="1710"/>
                  </a:cubicBezTo>
                  <a:close/>
                  <a:moveTo>
                    <a:pt x="897" y="1715"/>
                  </a:moveTo>
                  <a:cubicBezTo>
                    <a:pt x="894" y="1737"/>
                    <a:pt x="891" y="1756"/>
                    <a:pt x="885" y="1756"/>
                  </a:cubicBezTo>
                  <a:lnTo>
                    <a:pt x="878" y="1756"/>
                  </a:lnTo>
                  <a:cubicBezTo>
                    <a:pt x="881" y="1740"/>
                    <a:pt x="888" y="1728"/>
                    <a:pt x="891" y="1715"/>
                  </a:cubicBezTo>
                  <a:close/>
                  <a:moveTo>
                    <a:pt x="1004" y="1790"/>
                  </a:moveTo>
                  <a:lnTo>
                    <a:pt x="1004" y="1812"/>
                  </a:lnTo>
                  <a:cubicBezTo>
                    <a:pt x="1003" y="1812"/>
                    <a:pt x="1003" y="1812"/>
                    <a:pt x="1002" y="1812"/>
                  </a:cubicBezTo>
                  <a:cubicBezTo>
                    <a:pt x="999" y="1812"/>
                    <a:pt x="995" y="1819"/>
                    <a:pt x="993" y="1819"/>
                  </a:cubicBezTo>
                  <a:cubicBezTo>
                    <a:pt x="992" y="1819"/>
                    <a:pt x="991" y="1816"/>
                    <a:pt x="991" y="1809"/>
                  </a:cubicBezTo>
                  <a:cubicBezTo>
                    <a:pt x="985" y="1809"/>
                    <a:pt x="997" y="1790"/>
                    <a:pt x="1004" y="1790"/>
                  </a:cubicBezTo>
                  <a:close/>
                  <a:moveTo>
                    <a:pt x="1197" y="0"/>
                  </a:moveTo>
                  <a:cubicBezTo>
                    <a:pt x="1191" y="0"/>
                    <a:pt x="1185" y="20"/>
                    <a:pt x="1185" y="20"/>
                  </a:cubicBezTo>
                  <a:cubicBezTo>
                    <a:pt x="1184" y="24"/>
                    <a:pt x="1171" y="26"/>
                    <a:pt x="1153" y="26"/>
                  </a:cubicBezTo>
                  <a:cubicBezTo>
                    <a:pt x="1115" y="26"/>
                    <a:pt x="1055" y="19"/>
                    <a:pt x="1032" y="19"/>
                  </a:cubicBezTo>
                  <a:cubicBezTo>
                    <a:pt x="1029" y="19"/>
                    <a:pt x="1027" y="19"/>
                    <a:pt x="1026" y="20"/>
                  </a:cubicBezTo>
                  <a:cubicBezTo>
                    <a:pt x="1019" y="9"/>
                    <a:pt x="1012" y="3"/>
                    <a:pt x="1006" y="3"/>
                  </a:cubicBezTo>
                  <a:cubicBezTo>
                    <a:pt x="1001" y="3"/>
                    <a:pt x="997" y="9"/>
                    <a:pt x="1001" y="20"/>
                  </a:cubicBezTo>
                  <a:cubicBezTo>
                    <a:pt x="1004" y="42"/>
                    <a:pt x="972" y="38"/>
                    <a:pt x="938" y="42"/>
                  </a:cubicBezTo>
                  <a:cubicBezTo>
                    <a:pt x="897" y="45"/>
                    <a:pt x="869" y="48"/>
                    <a:pt x="872" y="70"/>
                  </a:cubicBezTo>
                  <a:lnTo>
                    <a:pt x="856" y="73"/>
                  </a:lnTo>
                  <a:cubicBezTo>
                    <a:pt x="847" y="76"/>
                    <a:pt x="838" y="98"/>
                    <a:pt x="834" y="98"/>
                  </a:cubicBezTo>
                  <a:cubicBezTo>
                    <a:pt x="833" y="109"/>
                    <a:pt x="831" y="115"/>
                    <a:pt x="830" y="115"/>
                  </a:cubicBezTo>
                  <a:cubicBezTo>
                    <a:pt x="829" y="115"/>
                    <a:pt x="828" y="110"/>
                    <a:pt x="828" y="101"/>
                  </a:cubicBezTo>
                  <a:cubicBezTo>
                    <a:pt x="822" y="79"/>
                    <a:pt x="819" y="60"/>
                    <a:pt x="813" y="60"/>
                  </a:cubicBezTo>
                  <a:cubicBezTo>
                    <a:pt x="800" y="63"/>
                    <a:pt x="806" y="82"/>
                    <a:pt x="813" y="104"/>
                  </a:cubicBezTo>
                  <a:cubicBezTo>
                    <a:pt x="816" y="123"/>
                    <a:pt x="813" y="123"/>
                    <a:pt x="813" y="123"/>
                  </a:cubicBezTo>
                  <a:cubicBezTo>
                    <a:pt x="811" y="124"/>
                    <a:pt x="810" y="124"/>
                    <a:pt x="809" y="124"/>
                  </a:cubicBezTo>
                  <a:cubicBezTo>
                    <a:pt x="806" y="124"/>
                    <a:pt x="805" y="120"/>
                    <a:pt x="800" y="104"/>
                  </a:cubicBezTo>
                  <a:lnTo>
                    <a:pt x="791" y="63"/>
                  </a:lnTo>
                  <a:lnTo>
                    <a:pt x="784" y="67"/>
                  </a:lnTo>
                  <a:cubicBezTo>
                    <a:pt x="791" y="85"/>
                    <a:pt x="784" y="89"/>
                    <a:pt x="784" y="89"/>
                  </a:cubicBezTo>
                  <a:cubicBezTo>
                    <a:pt x="778" y="89"/>
                    <a:pt x="778" y="89"/>
                    <a:pt x="769" y="51"/>
                  </a:cubicBezTo>
                  <a:cubicBezTo>
                    <a:pt x="762" y="31"/>
                    <a:pt x="758" y="21"/>
                    <a:pt x="755" y="21"/>
                  </a:cubicBezTo>
                  <a:lnTo>
                    <a:pt x="755" y="21"/>
                  </a:lnTo>
                  <a:cubicBezTo>
                    <a:pt x="753" y="21"/>
                    <a:pt x="753" y="32"/>
                    <a:pt x="756" y="54"/>
                  </a:cubicBezTo>
                  <a:lnTo>
                    <a:pt x="750" y="76"/>
                  </a:lnTo>
                  <a:cubicBezTo>
                    <a:pt x="745" y="65"/>
                    <a:pt x="741" y="61"/>
                    <a:pt x="739" y="61"/>
                  </a:cubicBezTo>
                  <a:cubicBezTo>
                    <a:pt x="733" y="61"/>
                    <a:pt x="734" y="88"/>
                    <a:pt x="734" y="104"/>
                  </a:cubicBezTo>
                  <a:cubicBezTo>
                    <a:pt x="725" y="85"/>
                    <a:pt x="719" y="75"/>
                    <a:pt x="716" y="75"/>
                  </a:cubicBezTo>
                  <a:lnTo>
                    <a:pt x="716" y="75"/>
                  </a:lnTo>
                  <a:cubicBezTo>
                    <a:pt x="713" y="75"/>
                    <a:pt x="714" y="86"/>
                    <a:pt x="719" y="107"/>
                  </a:cubicBezTo>
                  <a:cubicBezTo>
                    <a:pt x="722" y="118"/>
                    <a:pt x="723" y="123"/>
                    <a:pt x="720" y="123"/>
                  </a:cubicBezTo>
                  <a:cubicBezTo>
                    <a:pt x="719" y="123"/>
                    <a:pt x="715" y="119"/>
                    <a:pt x="709" y="110"/>
                  </a:cubicBezTo>
                  <a:cubicBezTo>
                    <a:pt x="700" y="101"/>
                    <a:pt x="695" y="99"/>
                    <a:pt x="690" y="99"/>
                  </a:cubicBezTo>
                  <a:cubicBezTo>
                    <a:pt x="686" y="99"/>
                    <a:pt x="683" y="100"/>
                    <a:pt x="678" y="101"/>
                  </a:cubicBezTo>
                  <a:cubicBezTo>
                    <a:pt x="681" y="123"/>
                    <a:pt x="643" y="136"/>
                    <a:pt x="603" y="157"/>
                  </a:cubicBezTo>
                  <a:cubicBezTo>
                    <a:pt x="556" y="179"/>
                    <a:pt x="527" y="201"/>
                    <a:pt x="540" y="217"/>
                  </a:cubicBezTo>
                  <a:cubicBezTo>
                    <a:pt x="538" y="218"/>
                    <a:pt x="537" y="219"/>
                    <a:pt x="535" y="219"/>
                  </a:cubicBezTo>
                  <a:cubicBezTo>
                    <a:pt x="532" y="219"/>
                    <a:pt x="529" y="215"/>
                    <a:pt x="518" y="204"/>
                  </a:cubicBezTo>
                  <a:cubicBezTo>
                    <a:pt x="513" y="199"/>
                    <a:pt x="510" y="196"/>
                    <a:pt x="508" y="196"/>
                  </a:cubicBezTo>
                  <a:lnTo>
                    <a:pt x="508" y="196"/>
                  </a:lnTo>
                  <a:cubicBezTo>
                    <a:pt x="504" y="196"/>
                    <a:pt x="506" y="206"/>
                    <a:pt x="518" y="230"/>
                  </a:cubicBezTo>
                  <a:cubicBezTo>
                    <a:pt x="524" y="241"/>
                    <a:pt x="530" y="252"/>
                    <a:pt x="529" y="252"/>
                  </a:cubicBezTo>
                  <a:cubicBezTo>
                    <a:pt x="529" y="252"/>
                    <a:pt x="525" y="247"/>
                    <a:pt x="515" y="233"/>
                  </a:cubicBezTo>
                  <a:cubicBezTo>
                    <a:pt x="509" y="225"/>
                    <a:pt x="505" y="221"/>
                    <a:pt x="499" y="221"/>
                  </a:cubicBezTo>
                  <a:cubicBezTo>
                    <a:pt x="492" y="221"/>
                    <a:pt x="485" y="227"/>
                    <a:pt x="474" y="236"/>
                  </a:cubicBezTo>
                  <a:cubicBezTo>
                    <a:pt x="462" y="245"/>
                    <a:pt x="440" y="258"/>
                    <a:pt x="455" y="273"/>
                  </a:cubicBezTo>
                  <a:cubicBezTo>
                    <a:pt x="457" y="287"/>
                    <a:pt x="458" y="293"/>
                    <a:pt x="457" y="293"/>
                  </a:cubicBezTo>
                  <a:cubicBezTo>
                    <a:pt x="457" y="293"/>
                    <a:pt x="455" y="288"/>
                    <a:pt x="452" y="280"/>
                  </a:cubicBezTo>
                  <a:cubicBezTo>
                    <a:pt x="441" y="262"/>
                    <a:pt x="427" y="254"/>
                    <a:pt x="417" y="254"/>
                  </a:cubicBezTo>
                  <a:cubicBezTo>
                    <a:pt x="405" y="254"/>
                    <a:pt x="398" y="265"/>
                    <a:pt x="405" y="289"/>
                  </a:cubicBezTo>
                  <a:cubicBezTo>
                    <a:pt x="404" y="290"/>
                    <a:pt x="403" y="292"/>
                    <a:pt x="400" y="292"/>
                  </a:cubicBezTo>
                  <a:cubicBezTo>
                    <a:pt x="397" y="292"/>
                    <a:pt x="392" y="289"/>
                    <a:pt x="383" y="280"/>
                  </a:cubicBezTo>
                  <a:cubicBezTo>
                    <a:pt x="380" y="286"/>
                    <a:pt x="374" y="289"/>
                    <a:pt x="377" y="314"/>
                  </a:cubicBezTo>
                  <a:lnTo>
                    <a:pt x="349" y="346"/>
                  </a:lnTo>
                  <a:cubicBezTo>
                    <a:pt x="339" y="352"/>
                    <a:pt x="349" y="374"/>
                    <a:pt x="349" y="374"/>
                  </a:cubicBezTo>
                  <a:cubicBezTo>
                    <a:pt x="344" y="376"/>
                    <a:pt x="342" y="380"/>
                    <a:pt x="341" y="380"/>
                  </a:cubicBezTo>
                  <a:cubicBezTo>
                    <a:pt x="341" y="380"/>
                    <a:pt x="341" y="379"/>
                    <a:pt x="342" y="377"/>
                  </a:cubicBezTo>
                  <a:cubicBezTo>
                    <a:pt x="339" y="374"/>
                    <a:pt x="336" y="373"/>
                    <a:pt x="333" y="373"/>
                  </a:cubicBezTo>
                  <a:cubicBezTo>
                    <a:pt x="319" y="373"/>
                    <a:pt x="303" y="392"/>
                    <a:pt x="283" y="418"/>
                  </a:cubicBezTo>
                  <a:cubicBezTo>
                    <a:pt x="263" y="449"/>
                    <a:pt x="246" y="475"/>
                    <a:pt x="226" y="475"/>
                  </a:cubicBezTo>
                  <a:cubicBezTo>
                    <a:pt x="224" y="475"/>
                    <a:pt x="222" y="475"/>
                    <a:pt x="220" y="474"/>
                  </a:cubicBezTo>
                  <a:lnTo>
                    <a:pt x="220" y="474"/>
                  </a:lnTo>
                  <a:cubicBezTo>
                    <a:pt x="220" y="474"/>
                    <a:pt x="217" y="480"/>
                    <a:pt x="233" y="496"/>
                  </a:cubicBezTo>
                  <a:cubicBezTo>
                    <a:pt x="258" y="516"/>
                    <a:pt x="263" y="522"/>
                    <a:pt x="253" y="522"/>
                  </a:cubicBezTo>
                  <a:cubicBezTo>
                    <a:pt x="250" y="522"/>
                    <a:pt x="247" y="522"/>
                    <a:pt x="242" y="521"/>
                  </a:cubicBezTo>
                  <a:cubicBezTo>
                    <a:pt x="233" y="517"/>
                    <a:pt x="224" y="516"/>
                    <a:pt x="218" y="516"/>
                  </a:cubicBezTo>
                  <a:cubicBezTo>
                    <a:pt x="198" y="516"/>
                    <a:pt x="198" y="532"/>
                    <a:pt x="226" y="549"/>
                  </a:cubicBezTo>
                  <a:cubicBezTo>
                    <a:pt x="214" y="546"/>
                    <a:pt x="217" y="546"/>
                    <a:pt x="208" y="540"/>
                  </a:cubicBezTo>
                  <a:cubicBezTo>
                    <a:pt x="200" y="537"/>
                    <a:pt x="194" y="536"/>
                    <a:pt x="190" y="536"/>
                  </a:cubicBezTo>
                  <a:cubicBezTo>
                    <a:pt x="171" y="536"/>
                    <a:pt x="183" y="556"/>
                    <a:pt x="214" y="574"/>
                  </a:cubicBezTo>
                  <a:cubicBezTo>
                    <a:pt x="205" y="573"/>
                    <a:pt x="196" y="572"/>
                    <a:pt x="190" y="572"/>
                  </a:cubicBezTo>
                  <a:cubicBezTo>
                    <a:pt x="180" y="572"/>
                    <a:pt x="176" y="574"/>
                    <a:pt x="186" y="584"/>
                  </a:cubicBezTo>
                  <a:cubicBezTo>
                    <a:pt x="186" y="585"/>
                    <a:pt x="186" y="585"/>
                    <a:pt x="185" y="585"/>
                  </a:cubicBezTo>
                  <a:cubicBezTo>
                    <a:pt x="182" y="585"/>
                    <a:pt x="173" y="582"/>
                    <a:pt x="145" y="571"/>
                  </a:cubicBezTo>
                  <a:cubicBezTo>
                    <a:pt x="131" y="566"/>
                    <a:pt x="116" y="560"/>
                    <a:pt x="109" y="560"/>
                  </a:cubicBezTo>
                  <a:cubicBezTo>
                    <a:pt x="107" y="560"/>
                    <a:pt x="105" y="560"/>
                    <a:pt x="104" y="562"/>
                  </a:cubicBezTo>
                  <a:cubicBezTo>
                    <a:pt x="101" y="568"/>
                    <a:pt x="123" y="577"/>
                    <a:pt x="142" y="584"/>
                  </a:cubicBezTo>
                  <a:cubicBezTo>
                    <a:pt x="142" y="584"/>
                    <a:pt x="139" y="590"/>
                    <a:pt x="136" y="596"/>
                  </a:cubicBezTo>
                  <a:cubicBezTo>
                    <a:pt x="136" y="596"/>
                    <a:pt x="132" y="599"/>
                    <a:pt x="154" y="609"/>
                  </a:cubicBezTo>
                  <a:cubicBezTo>
                    <a:pt x="173" y="615"/>
                    <a:pt x="170" y="621"/>
                    <a:pt x="170" y="624"/>
                  </a:cubicBezTo>
                  <a:cubicBezTo>
                    <a:pt x="166" y="623"/>
                    <a:pt x="163" y="623"/>
                    <a:pt x="162" y="623"/>
                  </a:cubicBezTo>
                  <a:cubicBezTo>
                    <a:pt x="156" y="623"/>
                    <a:pt x="171" y="631"/>
                    <a:pt x="189" y="631"/>
                  </a:cubicBezTo>
                  <a:cubicBezTo>
                    <a:pt x="208" y="640"/>
                    <a:pt x="226" y="646"/>
                    <a:pt x="226" y="649"/>
                  </a:cubicBezTo>
                  <a:lnTo>
                    <a:pt x="264" y="665"/>
                  </a:lnTo>
                  <a:cubicBezTo>
                    <a:pt x="292" y="675"/>
                    <a:pt x="321" y="681"/>
                    <a:pt x="349" y="681"/>
                  </a:cubicBezTo>
                  <a:cubicBezTo>
                    <a:pt x="374" y="671"/>
                    <a:pt x="399" y="671"/>
                    <a:pt x="361" y="653"/>
                  </a:cubicBezTo>
                  <a:cubicBezTo>
                    <a:pt x="361" y="653"/>
                    <a:pt x="342" y="643"/>
                    <a:pt x="346" y="637"/>
                  </a:cubicBezTo>
                  <a:cubicBezTo>
                    <a:pt x="346" y="636"/>
                    <a:pt x="348" y="636"/>
                    <a:pt x="351" y="636"/>
                  </a:cubicBezTo>
                  <a:cubicBezTo>
                    <a:pt x="358" y="636"/>
                    <a:pt x="368" y="637"/>
                    <a:pt x="368" y="637"/>
                  </a:cubicBezTo>
                  <a:cubicBezTo>
                    <a:pt x="371" y="639"/>
                    <a:pt x="375" y="640"/>
                    <a:pt x="378" y="640"/>
                  </a:cubicBezTo>
                  <a:cubicBezTo>
                    <a:pt x="390" y="640"/>
                    <a:pt x="398" y="627"/>
                    <a:pt x="405" y="612"/>
                  </a:cubicBezTo>
                  <a:cubicBezTo>
                    <a:pt x="415" y="594"/>
                    <a:pt x="421" y="585"/>
                    <a:pt x="434" y="585"/>
                  </a:cubicBezTo>
                  <a:cubicBezTo>
                    <a:pt x="438" y="585"/>
                    <a:pt x="441" y="586"/>
                    <a:pt x="446" y="587"/>
                  </a:cubicBezTo>
                  <a:cubicBezTo>
                    <a:pt x="455" y="590"/>
                    <a:pt x="461" y="591"/>
                    <a:pt x="464" y="591"/>
                  </a:cubicBezTo>
                  <a:cubicBezTo>
                    <a:pt x="467" y="591"/>
                    <a:pt x="468" y="590"/>
                    <a:pt x="468" y="590"/>
                  </a:cubicBezTo>
                  <a:cubicBezTo>
                    <a:pt x="452" y="581"/>
                    <a:pt x="462" y="559"/>
                    <a:pt x="483" y="537"/>
                  </a:cubicBezTo>
                  <a:cubicBezTo>
                    <a:pt x="502" y="512"/>
                    <a:pt x="524" y="493"/>
                    <a:pt x="509" y="477"/>
                  </a:cubicBezTo>
                  <a:lnTo>
                    <a:pt x="515" y="471"/>
                  </a:lnTo>
                  <a:cubicBezTo>
                    <a:pt x="522" y="478"/>
                    <a:pt x="527" y="481"/>
                    <a:pt x="532" y="481"/>
                  </a:cubicBezTo>
                  <a:cubicBezTo>
                    <a:pt x="536" y="481"/>
                    <a:pt x="540" y="477"/>
                    <a:pt x="543" y="474"/>
                  </a:cubicBezTo>
                  <a:cubicBezTo>
                    <a:pt x="534" y="452"/>
                    <a:pt x="540" y="449"/>
                    <a:pt x="540" y="449"/>
                  </a:cubicBezTo>
                  <a:lnTo>
                    <a:pt x="540" y="449"/>
                  </a:lnTo>
                  <a:cubicBezTo>
                    <a:pt x="549" y="456"/>
                    <a:pt x="554" y="459"/>
                    <a:pt x="558" y="459"/>
                  </a:cubicBezTo>
                  <a:cubicBezTo>
                    <a:pt x="560" y="459"/>
                    <a:pt x="562" y="458"/>
                    <a:pt x="565" y="455"/>
                  </a:cubicBezTo>
                  <a:cubicBezTo>
                    <a:pt x="571" y="449"/>
                    <a:pt x="574" y="446"/>
                    <a:pt x="562" y="430"/>
                  </a:cubicBezTo>
                  <a:cubicBezTo>
                    <a:pt x="571" y="421"/>
                    <a:pt x="584" y="415"/>
                    <a:pt x="597" y="415"/>
                  </a:cubicBezTo>
                  <a:cubicBezTo>
                    <a:pt x="602" y="415"/>
                    <a:pt x="607" y="416"/>
                    <a:pt x="612" y="418"/>
                  </a:cubicBezTo>
                  <a:cubicBezTo>
                    <a:pt x="615" y="420"/>
                    <a:pt x="618" y="422"/>
                    <a:pt x="619" y="422"/>
                  </a:cubicBezTo>
                  <a:cubicBezTo>
                    <a:pt x="624" y="422"/>
                    <a:pt x="617" y="407"/>
                    <a:pt x="612" y="393"/>
                  </a:cubicBezTo>
                  <a:cubicBezTo>
                    <a:pt x="599" y="377"/>
                    <a:pt x="590" y="355"/>
                    <a:pt x="593" y="355"/>
                  </a:cubicBezTo>
                  <a:lnTo>
                    <a:pt x="593" y="355"/>
                  </a:lnTo>
                  <a:lnTo>
                    <a:pt x="618" y="386"/>
                  </a:lnTo>
                  <a:cubicBezTo>
                    <a:pt x="624" y="401"/>
                    <a:pt x="626" y="406"/>
                    <a:pt x="629" y="406"/>
                  </a:cubicBezTo>
                  <a:cubicBezTo>
                    <a:pt x="630" y="406"/>
                    <a:pt x="632" y="404"/>
                    <a:pt x="634" y="402"/>
                  </a:cubicBezTo>
                  <a:lnTo>
                    <a:pt x="640" y="396"/>
                  </a:lnTo>
                  <a:cubicBezTo>
                    <a:pt x="631" y="380"/>
                    <a:pt x="650" y="371"/>
                    <a:pt x="675" y="352"/>
                  </a:cubicBezTo>
                  <a:cubicBezTo>
                    <a:pt x="712" y="336"/>
                    <a:pt x="725" y="330"/>
                    <a:pt x="715" y="311"/>
                  </a:cubicBezTo>
                  <a:cubicBezTo>
                    <a:pt x="710" y="300"/>
                    <a:pt x="709" y="294"/>
                    <a:pt x="713" y="294"/>
                  </a:cubicBezTo>
                  <a:cubicBezTo>
                    <a:pt x="716" y="294"/>
                    <a:pt x="722" y="297"/>
                    <a:pt x="731" y="302"/>
                  </a:cubicBezTo>
                  <a:cubicBezTo>
                    <a:pt x="763" y="332"/>
                    <a:pt x="775" y="344"/>
                    <a:pt x="778" y="344"/>
                  </a:cubicBezTo>
                  <a:cubicBezTo>
                    <a:pt x="781" y="344"/>
                    <a:pt x="779" y="339"/>
                    <a:pt x="778" y="330"/>
                  </a:cubicBezTo>
                  <a:cubicBezTo>
                    <a:pt x="778" y="330"/>
                    <a:pt x="778" y="330"/>
                    <a:pt x="777" y="330"/>
                  </a:cubicBezTo>
                  <a:cubicBezTo>
                    <a:pt x="774" y="330"/>
                    <a:pt x="765" y="310"/>
                    <a:pt x="759" y="292"/>
                  </a:cubicBezTo>
                  <a:cubicBezTo>
                    <a:pt x="749" y="273"/>
                    <a:pt x="746" y="262"/>
                    <a:pt x="748" y="262"/>
                  </a:cubicBezTo>
                  <a:lnTo>
                    <a:pt x="748" y="262"/>
                  </a:lnTo>
                  <a:cubicBezTo>
                    <a:pt x="750" y="262"/>
                    <a:pt x="756" y="271"/>
                    <a:pt x="766" y="289"/>
                  </a:cubicBezTo>
                  <a:cubicBezTo>
                    <a:pt x="770" y="300"/>
                    <a:pt x="778" y="305"/>
                    <a:pt x="786" y="305"/>
                  </a:cubicBezTo>
                  <a:cubicBezTo>
                    <a:pt x="807" y="305"/>
                    <a:pt x="834" y="277"/>
                    <a:pt x="831" y="248"/>
                  </a:cubicBezTo>
                  <a:lnTo>
                    <a:pt x="831" y="248"/>
                  </a:lnTo>
                  <a:lnTo>
                    <a:pt x="834" y="267"/>
                  </a:lnTo>
                  <a:cubicBezTo>
                    <a:pt x="839" y="281"/>
                    <a:pt x="843" y="285"/>
                    <a:pt x="849" y="285"/>
                  </a:cubicBezTo>
                  <a:cubicBezTo>
                    <a:pt x="853" y="285"/>
                    <a:pt x="857" y="284"/>
                    <a:pt x="863" y="283"/>
                  </a:cubicBezTo>
                  <a:lnTo>
                    <a:pt x="875" y="280"/>
                  </a:lnTo>
                  <a:cubicBezTo>
                    <a:pt x="871" y="262"/>
                    <a:pt x="875" y="256"/>
                    <a:pt x="881" y="256"/>
                  </a:cubicBezTo>
                  <a:cubicBezTo>
                    <a:pt x="889" y="256"/>
                    <a:pt x="899" y="265"/>
                    <a:pt x="900" y="277"/>
                  </a:cubicBezTo>
                  <a:cubicBezTo>
                    <a:pt x="910" y="295"/>
                    <a:pt x="910" y="295"/>
                    <a:pt x="916" y="295"/>
                  </a:cubicBezTo>
                  <a:cubicBezTo>
                    <a:pt x="919" y="276"/>
                    <a:pt x="925" y="269"/>
                    <a:pt x="932" y="269"/>
                  </a:cubicBezTo>
                  <a:cubicBezTo>
                    <a:pt x="940" y="269"/>
                    <a:pt x="949" y="280"/>
                    <a:pt x="950" y="292"/>
                  </a:cubicBezTo>
                  <a:lnTo>
                    <a:pt x="960" y="292"/>
                  </a:lnTo>
                  <a:cubicBezTo>
                    <a:pt x="960" y="275"/>
                    <a:pt x="966" y="269"/>
                    <a:pt x="970" y="269"/>
                  </a:cubicBezTo>
                  <a:cubicBezTo>
                    <a:pt x="971" y="269"/>
                    <a:pt x="972" y="270"/>
                    <a:pt x="972" y="270"/>
                  </a:cubicBezTo>
                  <a:cubicBezTo>
                    <a:pt x="985" y="270"/>
                    <a:pt x="991" y="270"/>
                    <a:pt x="985" y="248"/>
                  </a:cubicBezTo>
                  <a:cubicBezTo>
                    <a:pt x="982" y="226"/>
                    <a:pt x="982" y="208"/>
                    <a:pt x="988" y="208"/>
                  </a:cubicBezTo>
                  <a:lnTo>
                    <a:pt x="988" y="226"/>
                  </a:lnTo>
                  <a:cubicBezTo>
                    <a:pt x="988" y="248"/>
                    <a:pt x="1001" y="248"/>
                    <a:pt x="1019" y="248"/>
                  </a:cubicBezTo>
                  <a:cubicBezTo>
                    <a:pt x="1041" y="248"/>
                    <a:pt x="1048" y="251"/>
                    <a:pt x="1051" y="270"/>
                  </a:cubicBezTo>
                  <a:lnTo>
                    <a:pt x="1057" y="251"/>
                  </a:lnTo>
                  <a:cubicBezTo>
                    <a:pt x="1060" y="241"/>
                    <a:pt x="1062" y="235"/>
                    <a:pt x="1064" y="235"/>
                  </a:cubicBezTo>
                  <a:cubicBezTo>
                    <a:pt x="1066" y="235"/>
                    <a:pt x="1066" y="241"/>
                    <a:pt x="1066" y="251"/>
                  </a:cubicBezTo>
                  <a:cubicBezTo>
                    <a:pt x="1068" y="263"/>
                    <a:pt x="1073" y="268"/>
                    <a:pt x="1079" y="268"/>
                  </a:cubicBezTo>
                  <a:cubicBezTo>
                    <a:pt x="1084" y="268"/>
                    <a:pt x="1090" y="264"/>
                    <a:pt x="1095" y="255"/>
                  </a:cubicBezTo>
                  <a:lnTo>
                    <a:pt x="1104" y="258"/>
                  </a:lnTo>
                  <a:cubicBezTo>
                    <a:pt x="1102" y="279"/>
                    <a:pt x="1104" y="290"/>
                    <a:pt x="1108" y="290"/>
                  </a:cubicBezTo>
                  <a:cubicBezTo>
                    <a:pt x="1111" y="290"/>
                    <a:pt x="1117" y="280"/>
                    <a:pt x="1123" y="261"/>
                  </a:cubicBezTo>
                  <a:lnTo>
                    <a:pt x="1123" y="261"/>
                  </a:lnTo>
                  <a:cubicBezTo>
                    <a:pt x="1120" y="283"/>
                    <a:pt x="1123" y="283"/>
                    <a:pt x="1126" y="283"/>
                  </a:cubicBezTo>
                  <a:cubicBezTo>
                    <a:pt x="1131" y="275"/>
                    <a:pt x="1137" y="271"/>
                    <a:pt x="1142" y="271"/>
                  </a:cubicBezTo>
                  <a:cubicBezTo>
                    <a:pt x="1148" y="271"/>
                    <a:pt x="1153" y="278"/>
                    <a:pt x="1151" y="289"/>
                  </a:cubicBezTo>
                  <a:lnTo>
                    <a:pt x="1154" y="292"/>
                  </a:lnTo>
                  <a:cubicBezTo>
                    <a:pt x="1164" y="273"/>
                    <a:pt x="1167" y="273"/>
                    <a:pt x="1170" y="273"/>
                  </a:cubicBezTo>
                  <a:cubicBezTo>
                    <a:pt x="1172" y="274"/>
                    <a:pt x="1173" y="275"/>
                    <a:pt x="1175" y="275"/>
                  </a:cubicBezTo>
                  <a:cubicBezTo>
                    <a:pt x="1178" y="275"/>
                    <a:pt x="1182" y="271"/>
                    <a:pt x="1189" y="258"/>
                  </a:cubicBezTo>
                  <a:cubicBezTo>
                    <a:pt x="1198" y="239"/>
                    <a:pt x="1204" y="239"/>
                    <a:pt x="1204" y="239"/>
                  </a:cubicBezTo>
                  <a:lnTo>
                    <a:pt x="1204" y="239"/>
                  </a:lnTo>
                  <a:cubicBezTo>
                    <a:pt x="1207" y="242"/>
                    <a:pt x="1198" y="261"/>
                    <a:pt x="1185" y="280"/>
                  </a:cubicBezTo>
                  <a:cubicBezTo>
                    <a:pt x="1180" y="288"/>
                    <a:pt x="1179" y="292"/>
                    <a:pt x="1182" y="292"/>
                  </a:cubicBezTo>
                  <a:cubicBezTo>
                    <a:pt x="1186" y="292"/>
                    <a:pt x="1196" y="284"/>
                    <a:pt x="1211" y="264"/>
                  </a:cubicBezTo>
                  <a:cubicBezTo>
                    <a:pt x="1223" y="249"/>
                    <a:pt x="1229" y="241"/>
                    <a:pt x="1230" y="241"/>
                  </a:cubicBezTo>
                  <a:lnTo>
                    <a:pt x="1230" y="241"/>
                  </a:lnTo>
                  <a:cubicBezTo>
                    <a:pt x="1230" y="241"/>
                    <a:pt x="1225" y="250"/>
                    <a:pt x="1214" y="267"/>
                  </a:cubicBezTo>
                  <a:cubicBezTo>
                    <a:pt x="1205" y="281"/>
                    <a:pt x="1197" y="292"/>
                    <a:pt x="1200" y="292"/>
                  </a:cubicBezTo>
                  <a:cubicBezTo>
                    <a:pt x="1200" y="292"/>
                    <a:pt x="1203" y="290"/>
                    <a:pt x="1207" y="286"/>
                  </a:cubicBezTo>
                  <a:cubicBezTo>
                    <a:pt x="1207" y="286"/>
                    <a:pt x="1208" y="286"/>
                    <a:pt x="1208" y="286"/>
                  </a:cubicBezTo>
                  <a:cubicBezTo>
                    <a:pt x="1211" y="286"/>
                    <a:pt x="1215" y="284"/>
                    <a:pt x="1220" y="270"/>
                  </a:cubicBezTo>
                  <a:lnTo>
                    <a:pt x="1232" y="277"/>
                  </a:lnTo>
                  <a:cubicBezTo>
                    <a:pt x="1232" y="299"/>
                    <a:pt x="1236" y="299"/>
                    <a:pt x="1242" y="302"/>
                  </a:cubicBezTo>
                  <a:cubicBezTo>
                    <a:pt x="1248" y="293"/>
                    <a:pt x="1251" y="288"/>
                    <a:pt x="1252" y="288"/>
                  </a:cubicBezTo>
                  <a:lnTo>
                    <a:pt x="1252" y="288"/>
                  </a:lnTo>
                  <a:cubicBezTo>
                    <a:pt x="1253" y="288"/>
                    <a:pt x="1251" y="293"/>
                    <a:pt x="1248" y="305"/>
                  </a:cubicBezTo>
                  <a:cubicBezTo>
                    <a:pt x="1244" y="313"/>
                    <a:pt x="1243" y="318"/>
                    <a:pt x="1244" y="318"/>
                  </a:cubicBezTo>
                  <a:cubicBezTo>
                    <a:pt x="1246" y="318"/>
                    <a:pt x="1252" y="310"/>
                    <a:pt x="1261" y="289"/>
                  </a:cubicBezTo>
                  <a:cubicBezTo>
                    <a:pt x="1266" y="281"/>
                    <a:pt x="1270" y="277"/>
                    <a:pt x="1272" y="277"/>
                  </a:cubicBezTo>
                  <a:cubicBezTo>
                    <a:pt x="1275" y="277"/>
                    <a:pt x="1275" y="283"/>
                    <a:pt x="1273" y="295"/>
                  </a:cubicBezTo>
                  <a:cubicBezTo>
                    <a:pt x="1262" y="317"/>
                    <a:pt x="1259" y="327"/>
                    <a:pt x="1260" y="327"/>
                  </a:cubicBezTo>
                  <a:cubicBezTo>
                    <a:pt x="1260" y="327"/>
                    <a:pt x="1263" y="322"/>
                    <a:pt x="1267" y="314"/>
                  </a:cubicBezTo>
                  <a:cubicBezTo>
                    <a:pt x="1276" y="303"/>
                    <a:pt x="1280" y="301"/>
                    <a:pt x="1282" y="301"/>
                  </a:cubicBezTo>
                  <a:cubicBezTo>
                    <a:pt x="1282" y="301"/>
                    <a:pt x="1283" y="302"/>
                    <a:pt x="1283" y="302"/>
                  </a:cubicBezTo>
                  <a:cubicBezTo>
                    <a:pt x="1276" y="317"/>
                    <a:pt x="1308" y="336"/>
                    <a:pt x="1339" y="358"/>
                  </a:cubicBezTo>
                  <a:cubicBezTo>
                    <a:pt x="1340" y="358"/>
                    <a:pt x="1340" y="359"/>
                    <a:pt x="1341" y="359"/>
                  </a:cubicBezTo>
                  <a:cubicBezTo>
                    <a:pt x="1348" y="359"/>
                    <a:pt x="1359" y="347"/>
                    <a:pt x="1370" y="330"/>
                  </a:cubicBezTo>
                  <a:cubicBezTo>
                    <a:pt x="1381" y="316"/>
                    <a:pt x="1384" y="311"/>
                    <a:pt x="1385" y="311"/>
                  </a:cubicBezTo>
                  <a:lnTo>
                    <a:pt x="1385" y="311"/>
                  </a:lnTo>
                  <a:cubicBezTo>
                    <a:pt x="1386" y="311"/>
                    <a:pt x="1379" y="322"/>
                    <a:pt x="1373" y="333"/>
                  </a:cubicBezTo>
                  <a:cubicBezTo>
                    <a:pt x="1357" y="361"/>
                    <a:pt x="1351" y="376"/>
                    <a:pt x="1354" y="376"/>
                  </a:cubicBezTo>
                  <a:cubicBezTo>
                    <a:pt x="1357" y="376"/>
                    <a:pt x="1367" y="364"/>
                    <a:pt x="1383" y="339"/>
                  </a:cubicBezTo>
                  <a:cubicBezTo>
                    <a:pt x="1392" y="321"/>
                    <a:pt x="1397" y="311"/>
                    <a:pt x="1397" y="311"/>
                  </a:cubicBezTo>
                  <a:lnTo>
                    <a:pt x="1397" y="311"/>
                  </a:lnTo>
                  <a:cubicBezTo>
                    <a:pt x="1398" y="311"/>
                    <a:pt x="1394" y="322"/>
                    <a:pt x="1386" y="342"/>
                  </a:cubicBezTo>
                  <a:cubicBezTo>
                    <a:pt x="1381" y="353"/>
                    <a:pt x="1379" y="357"/>
                    <a:pt x="1380" y="357"/>
                  </a:cubicBezTo>
                  <a:cubicBezTo>
                    <a:pt x="1381" y="357"/>
                    <a:pt x="1385" y="354"/>
                    <a:pt x="1392" y="349"/>
                  </a:cubicBezTo>
                  <a:cubicBezTo>
                    <a:pt x="1398" y="340"/>
                    <a:pt x="1402" y="336"/>
                    <a:pt x="1403" y="336"/>
                  </a:cubicBezTo>
                  <a:lnTo>
                    <a:pt x="1403" y="336"/>
                  </a:lnTo>
                  <a:cubicBezTo>
                    <a:pt x="1404" y="336"/>
                    <a:pt x="1402" y="342"/>
                    <a:pt x="1395" y="352"/>
                  </a:cubicBezTo>
                  <a:cubicBezTo>
                    <a:pt x="1388" y="366"/>
                    <a:pt x="1382" y="380"/>
                    <a:pt x="1383" y="380"/>
                  </a:cubicBezTo>
                  <a:cubicBezTo>
                    <a:pt x="1384" y="380"/>
                    <a:pt x="1386" y="378"/>
                    <a:pt x="1389" y="374"/>
                  </a:cubicBezTo>
                  <a:lnTo>
                    <a:pt x="1389" y="374"/>
                  </a:lnTo>
                  <a:cubicBezTo>
                    <a:pt x="1389" y="374"/>
                    <a:pt x="1395" y="377"/>
                    <a:pt x="1383" y="396"/>
                  </a:cubicBezTo>
                  <a:cubicBezTo>
                    <a:pt x="1380" y="402"/>
                    <a:pt x="1380" y="404"/>
                    <a:pt x="1382" y="404"/>
                  </a:cubicBezTo>
                  <a:cubicBezTo>
                    <a:pt x="1386" y="404"/>
                    <a:pt x="1397" y="395"/>
                    <a:pt x="1408" y="386"/>
                  </a:cubicBezTo>
                  <a:cubicBezTo>
                    <a:pt x="1424" y="377"/>
                    <a:pt x="1434" y="372"/>
                    <a:pt x="1438" y="372"/>
                  </a:cubicBezTo>
                  <a:cubicBezTo>
                    <a:pt x="1442" y="372"/>
                    <a:pt x="1435" y="380"/>
                    <a:pt x="1417" y="396"/>
                  </a:cubicBezTo>
                  <a:cubicBezTo>
                    <a:pt x="1402" y="410"/>
                    <a:pt x="1402" y="417"/>
                    <a:pt x="1410" y="417"/>
                  </a:cubicBezTo>
                  <a:cubicBezTo>
                    <a:pt x="1417" y="417"/>
                    <a:pt x="1433" y="410"/>
                    <a:pt x="1449" y="396"/>
                  </a:cubicBezTo>
                  <a:cubicBezTo>
                    <a:pt x="1455" y="390"/>
                    <a:pt x="1460" y="386"/>
                    <a:pt x="1464" y="383"/>
                  </a:cubicBezTo>
                  <a:lnTo>
                    <a:pt x="1464" y="383"/>
                  </a:lnTo>
                  <a:cubicBezTo>
                    <a:pt x="1452" y="399"/>
                    <a:pt x="1455" y="402"/>
                    <a:pt x="1455" y="402"/>
                  </a:cubicBezTo>
                  <a:cubicBezTo>
                    <a:pt x="1458" y="405"/>
                    <a:pt x="1461" y="408"/>
                    <a:pt x="1446" y="424"/>
                  </a:cubicBezTo>
                  <a:cubicBezTo>
                    <a:pt x="1446" y="424"/>
                    <a:pt x="1446" y="425"/>
                    <a:pt x="1450" y="425"/>
                  </a:cubicBezTo>
                  <a:cubicBezTo>
                    <a:pt x="1453" y="425"/>
                    <a:pt x="1460" y="424"/>
                    <a:pt x="1471" y="421"/>
                  </a:cubicBezTo>
                  <a:cubicBezTo>
                    <a:pt x="1480" y="415"/>
                    <a:pt x="1486" y="412"/>
                    <a:pt x="1490" y="412"/>
                  </a:cubicBezTo>
                  <a:cubicBezTo>
                    <a:pt x="1502" y="412"/>
                    <a:pt x="1495" y="432"/>
                    <a:pt x="1474" y="455"/>
                  </a:cubicBezTo>
                  <a:lnTo>
                    <a:pt x="1496" y="449"/>
                  </a:lnTo>
                  <a:cubicBezTo>
                    <a:pt x="1516" y="434"/>
                    <a:pt x="1531" y="425"/>
                    <a:pt x="1533" y="425"/>
                  </a:cubicBezTo>
                  <a:lnTo>
                    <a:pt x="1533" y="425"/>
                  </a:lnTo>
                  <a:cubicBezTo>
                    <a:pt x="1535" y="425"/>
                    <a:pt x="1530" y="429"/>
                    <a:pt x="1518" y="440"/>
                  </a:cubicBezTo>
                  <a:lnTo>
                    <a:pt x="1502" y="455"/>
                  </a:lnTo>
                  <a:cubicBezTo>
                    <a:pt x="1511" y="449"/>
                    <a:pt x="1517" y="446"/>
                    <a:pt x="1521" y="446"/>
                  </a:cubicBezTo>
                  <a:cubicBezTo>
                    <a:pt x="1533" y="446"/>
                    <a:pt x="1524" y="468"/>
                    <a:pt x="1499" y="487"/>
                  </a:cubicBezTo>
                  <a:cubicBezTo>
                    <a:pt x="1483" y="499"/>
                    <a:pt x="1483" y="499"/>
                    <a:pt x="1486" y="502"/>
                  </a:cubicBezTo>
                  <a:lnTo>
                    <a:pt x="1502" y="490"/>
                  </a:lnTo>
                  <a:cubicBezTo>
                    <a:pt x="1516" y="478"/>
                    <a:pt x="1530" y="467"/>
                    <a:pt x="1535" y="467"/>
                  </a:cubicBezTo>
                  <a:cubicBezTo>
                    <a:pt x="1536" y="467"/>
                    <a:pt x="1536" y="467"/>
                    <a:pt x="1536" y="468"/>
                  </a:cubicBezTo>
                  <a:cubicBezTo>
                    <a:pt x="1540" y="471"/>
                    <a:pt x="1543" y="474"/>
                    <a:pt x="1527" y="490"/>
                  </a:cubicBezTo>
                  <a:cubicBezTo>
                    <a:pt x="1518" y="501"/>
                    <a:pt x="1507" y="513"/>
                    <a:pt x="1509" y="513"/>
                  </a:cubicBezTo>
                  <a:cubicBezTo>
                    <a:pt x="1510" y="513"/>
                    <a:pt x="1513" y="512"/>
                    <a:pt x="1518" y="508"/>
                  </a:cubicBezTo>
                  <a:lnTo>
                    <a:pt x="1518" y="508"/>
                  </a:lnTo>
                  <a:cubicBezTo>
                    <a:pt x="1518" y="508"/>
                    <a:pt x="1518" y="512"/>
                    <a:pt x="1505" y="527"/>
                  </a:cubicBezTo>
                  <a:cubicBezTo>
                    <a:pt x="1508" y="534"/>
                    <a:pt x="1511" y="537"/>
                    <a:pt x="1514" y="543"/>
                  </a:cubicBezTo>
                  <a:cubicBezTo>
                    <a:pt x="1520" y="540"/>
                    <a:pt x="1524" y="539"/>
                    <a:pt x="1527" y="539"/>
                  </a:cubicBezTo>
                  <a:cubicBezTo>
                    <a:pt x="1535" y="539"/>
                    <a:pt x="1534" y="546"/>
                    <a:pt x="1521" y="552"/>
                  </a:cubicBezTo>
                  <a:cubicBezTo>
                    <a:pt x="1521" y="552"/>
                    <a:pt x="1524" y="557"/>
                    <a:pt x="1531" y="557"/>
                  </a:cubicBezTo>
                  <a:cubicBezTo>
                    <a:pt x="1535" y="557"/>
                    <a:pt x="1540" y="555"/>
                    <a:pt x="1546" y="552"/>
                  </a:cubicBezTo>
                  <a:lnTo>
                    <a:pt x="1546" y="552"/>
                  </a:lnTo>
                  <a:cubicBezTo>
                    <a:pt x="1552" y="562"/>
                    <a:pt x="1552" y="565"/>
                    <a:pt x="1536" y="577"/>
                  </a:cubicBezTo>
                  <a:cubicBezTo>
                    <a:pt x="1526" y="583"/>
                    <a:pt x="1521" y="585"/>
                    <a:pt x="1522" y="585"/>
                  </a:cubicBezTo>
                  <a:cubicBezTo>
                    <a:pt x="1523" y="585"/>
                    <a:pt x="1528" y="583"/>
                    <a:pt x="1536" y="581"/>
                  </a:cubicBezTo>
                  <a:cubicBezTo>
                    <a:pt x="1545" y="575"/>
                    <a:pt x="1550" y="573"/>
                    <a:pt x="1554" y="573"/>
                  </a:cubicBezTo>
                  <a:cubicBezTo>
                    <a:pt x="1558" y="573"/>
                    <a:pt x="1560" y="576"/>
                    <a:pt x="1561" y="577"/>
                  </a:cubicBezTo>
                  <a:lnTo>
                    <a:pt x="1565" y="584"/>
                  </a:lnTo>
                  <a:cubicBezTo>
                    <a:pt x="1577" y="578"/>
                    <a:pt x="1581" y="576"/>
                    <a:pt x="1583" y="576"/>
                  </a:cubicBezTo>
                  <a:cubicBezTo>
                    <a:pt x="1583" y="576"/>
                    <a:pt x="1583" y="576"/>
                    <a:pt x="1583" y="577"/>
                  </a:cubicBezTo>
                  <a:cubicBezTo>
                    <a:pt x="1587" y="584"/>
                    <a:pt x="1574" y="606"/>
                    <a:pt x="1577" y="609"/>
                  </a:cubicBezTo>
                  <a:cubicBezTo>
                    <a:pt x="1580" y="615"/>
                    <a:pt x="1582" y="618"/>
                    <a:pt x="1584" y="618"/>
                  </a:cubicBezTo>
                  <a:cubicBezTo>
                    <a:pt x="1587" y="618"/>
                    <a:pt x="1591" y="614"/>
                    <a:pt x="1599" y="606"/>
                  </a:cubicBezTo>
                  <a:cubicBezTo>
                    <a:pt x="1597" y="604"/>
                    <a:pt x="1602" y="600"/>
                    <a:pt x="1605" y="600"/>
                  </a:cubicBezTo>
                  <a:cubicBezTo>
                    <a:pt x="1607" y="600"/>
                    <a:pt x="1608" y="603"/>
                    <a:pt x="1602" y="612"/>
                  </a:cubicBezTo>
                  <a:cubicBezTo>
                    <a:pt x="1605" y="615"/>
                    <a:pt x="1590" y="637"/>
                    <a:pt x="1596" y="649"/>
                  </a:cubicBezTo>
                  <a:cubicBezTo>
                    <a:pt x="1600" y="659"/>
                    <a:pt x="1601" y="663"/>
                    <a:pt x="1606" y="663"/>
                  </a:cubicBezTo>
                  <a:cubicBezTo>
                    <a:pt x="1609" y="663"/>
                    <a:pt x="1614" y="661"/>
                    <a:pt x="1621" y="659"/>
                  </a:cubicBezTo>
                  <a:cubicBezTo>
                    <a:pt x="1639" y="649"/>
                    <a:pt x="1648" y="644"/>
                    <a:pt x="1649" y="644"/>
                  </a:cubicBezTo>
                  <a:lnTo>
                    <a:pt x="1649" y="644"/>
                  </a:lnTo>
                  <a:cubicBezTo>
                    <a:pt x="1651" y="644"/>
                    <a:pt x="1643" y="650"/>
                    <a:pt x="1624" y="662"/>
                  </a:cubicBezTo>
                  <a:cubicBezTo>
                    <a:pt x="1599" y="679"/>
                    <a:pt x="1592" y="686"/>
                    <a:pt x="1596" y="686"/>
                  </a:cubicBezTo>
                  <a:cubicBezTo>
                    <a:pt x="1598" y="686"/>
                    <a:pt x="1602" y="684"/>
                    <a:pt x="1609" y="681"/>
                  </a:cubicBezTo>
                  <a:cubicBezTo>
                    <a:pt x="1618" y="680"/>
                    <a:pt x="1623" y="679"/>
                    <a:pt x="1626" y="679"/>
                  </a:cubicBezTo>
                  <a:cubicBezTo>
                    <a:pt x="1630" y="679"/>
                    <a:pt x="1630" y="680"/>
                    <a:pt x="1630" y="684"/>
                  </a:cubicBezTo>
                  <a:cubicBezTo>
                    <a:pt x="1612" y="690"/>
                    <a:pt x="1612" y="693"/>
                    <a:pt x="1637" y="696"/>
                  </a:cubicBezTo>
                  <a:cubicBezTo>
                    <a:pt x="1637" y="700"/>
                    <a:pt x="1637" y="700"/>
                    <a:pt x="1618" y="706"/>
                  </a:cubicBezTo>
                  <a:lnTo>
                    <a:pt x="1621" y="715"/>
                  </a:lnTo>
                  <a:cubicBezTo>
                    <a:pt x="1623" y="715"/>
                    <a:pt x="1625" y="715"/>
                    <a:pt x="1626" y="715"/>
                  </a:cubicBezTo>
                  <a:cubicBezTo>
                    <a:pt x="1661" y="715"/>
                    <a:pt x="1651" y="744"/>
                    <a:pt x="1630" y="753"/>
                  </a:cubicBezTo>
                  <a:cubicBezTo>
                    <a:pt x="1630" y="753"/>
                    <a:pt x="1630" y="757"/>
                    <a:pt x="1642" y="757"/>
                  </a:cubicBezTo>
                  <a:cubicBezTo>
                    <a:pt x="1644" y="757"/>
                    <a:pt x="1648" y="757"/>
                    <a:pt x="1652" y="756"/>
                  </a:cubicBezTo>
                  <a:cubicBezTo>
                    <a:pt x="1664" y="754"/>
                    <a:pt x="1672" y="754"/>
                    <a:pt x="1677" y="754"/>
                  </a:cubicBezTo>
                  <a:cubicBezTo>
                    <a:pt x="1690" y="754"/>
                    <a:pt x="1683" y="759"/>
                    <a:pt x="1656" y="765"/>
                  </a:cubicBezTo>
                  <a:cubicBezTo>
                    <a:pt x="1633" y="771"/>
                    <a:pt x="1623" y="773"/>
                    <a:pt x="1625" y="773"/>
                  </a:cubicBezTo>
                  <a:cubicBezTo>
                    <a:pt x="1627" y="773"/>
                    <a:pt x="1637" y="771"/>
                    <a:pt x="1656" y="769"/>
                  </a:cubicBezTo>
                  <a:cubicBezTo>
                    <a:pt x="1677" y="769"/>
                    <a:pt x="1681" y="791"/>
                    <a:pt x="1640" y="797"/>
                  </a:cubicBezTo>
                  <a:lnTo>
                    <a:pt x="1599" y="803"/>
                  </a:lnTo>
                  <a:cubicBezTo>
                    <a:pt x="1621" y="803"/>
                    <a:pt x="1621" y="809"/>
                    <a:pt x="1621" y="809"/>
                  </a:cubicBezTo>
                  <a:cubicBezTo>
                    <a:pt x="1626" y="808"/>
                    <a:pt x="1630" y="807"/>
                    <a:pt x="1633" y="807"/>
                  </a:cubicBezTo>
                  <a:cubicBezTo>
                    <a:pt x="1640" y="807"/>
                    <a:pt x="1641" y="813"/>
                    <a:pt x="1643" y="822"/>
                  </a:cubicBezTo>
                  <a:cubicBezTo>
                    <a:pt x="1643" y="828"/>
                    <a:pt x="1665" y="844"/>
                    <a:pt x="1668" y="853"/>
                  </a:cubicBezTo>
                  <a:cubicBezTo>
                    <a:pt x="1668" y="863"/>
                    <a:pt x="1668" y="875"/>
                    <a:pt x="1646" y="878"/>
                  </a:cubicBezTo>
                  <a:cubicBezTo>
                    <a:pt x="1646" y="885"/>
                    <a:pt x="1646" y="888"/>
                    <a:pt x="1668" y="894"/>
                  </a:cubicBezTo>
                  <a:cubicBezTo>
                    <a:pt x="1690" y="900"/>
                    <a:pt x="1690" y="906"/>
                    <a:pt x="1668" y="910"/>
                  </a:cubicBezTo>
                  <a:lnTo>
                    <a:pt x="1668" y="913"/>
                  </a:lnTo>
                  <a:cubicBezTo>
                    <a:pt x="1690" y="922"/>
                    <a:pt x="1690" y="925"/>
                    <a:pt x="1690" y="925"/>
                  </a:cubicBezTo>
                  <a:cubicBezTo>
                    <a:pt x="1668" y="925"/>
                    <a:pt x="1646" y="928"/>
                    <a:pt x="1668" y="935"/>
                  </a:cubicBezTo>
                  <a:cubicBezTo>
                    <a:pt x="1687" y="935"/>
                    <a:pt x="1687" y="938"/>
                    <a:pt x="1687" y="947"/>
                  </a:cubicBezTo>
                  <a:cubicBezTo>
                    <a:pt x="1674" y="957"/>
                    <a:pt x="1637" y="1088"/>
                    <a:pt x="1656" y="1094"/>
                  </a:cubicBezTo>
                  <a:cubicBezTo>
                    <a:pt x="1656" y="1094"/>
                    <a:pt x="1652" y="1101"/>
                    <a:pt x="1649" y="1107"/>
                  </a:cubicBezTo>
                  <a:lnTo>
                    <a:pt x="1646" y="1120"/>
                  </a:lnTo>
                  <a:cubicBezTo>
                    <a:pt x="1639" y="1117"/>
                    <a:pt x="1633" y="1116"/>
                    <a:pt x="1629" y="1116"/>
                  </a:cubicBezTo>
                  <a:cubicBezTo>
                    <a:pt x="1610" y="1116"/>
                    <a:pt x="1620" y="1136"/>
                    <a:pt x="1630" y="1154"/>
                  </a:cubicBezTo>
                  <a:cubicBezTo>
                    <a:pt x="1649" y="1167"/>
                    <a:pt x="1646" y="1170"/>
                    <a:pt x="1643" y="1173"/>
                  </a:cubicBezTo>
                  <a:cubicBezTo>
                    <a:pt x="1630" y="1167"/>
                    <a:pt x="1620" y="1165"/>
                    <a:pt x="1615" y="1165"/>
                  </a:cubicBezTo>
                  <a:cubicBezTo>
                    <a:pt x="1604" y="1165"/>
                    <a:pt x="1605" y="1173"/>
                    <a:pt x="1615" y="1185"/>
                  </a:cubicBezTo>
                  <a:cubicBezTo>
                    <a:pt x="1634" y="1198"/>
                    <a:pt x="1642" y="1205"/>
                    <a:pt x="1638" y="1205"/>
                  </a:cubicBezTo>
                  <a:cubicBezTo>
                    <a:pt x="1635" y="1205"/>
                    <a:pt x="1626" y="1201"/>
                    <a:pt x="1612" y="1192"/>
                  </a:cubicBezTo>
                  <a:cubicBezTo>
                    <a:pt x="1599" y="1185"/>
                    <a:pt x="1590" y="1182"/>
                    <a:pt x="1586" y="1182"/>
                  </a:cubicBezTo>
                  <a:lnTo>
                    <a:pt x="1586" y="1182"/>
                  </a:lnTo>
                  <a:cubicBezTo>
                    <a:pt x="1578" y="1182"/>
                    <a:pt x="1588" y="1195"/>
                    <a:pt x="1621" y="1220"/>
                  </a:cubicBezTo>
                  <a:cubicBezTo>
                    <a:pt x="1630" y="1227"/>
                    <a:pt x="1634" y="1230"/>
                    <a:pt x="1631" y="1230"/>
                  </a:cubicBezTo>
                  <a:cubicBezTo>
                    <a:pt x="1629" y="1230"/>
                    <a:pt x="1624" y="1229"/>
                    <a:pt x="1615" y="1226"/>
                  </a:cubicBezTo>
                  <a:cubicBezTo>
                    <a:pt x="1596" y="1218"/>
                    <a:pt x="1586" y="1215"/>
                    <a:pt x="1583" y="1215"/>
                  </a:cubicBezTo>
                  <a:cubicBezTo>
                    <a:pt x="1580" y="1215"/>
                    <a:pt x="1583" y="1218"/>
                    <a:pt x="1593" y="1223"/>
                  </a:cubicBezTo>
                  <a:cubicBezTo>
                    <a:pt x="1612" y="1238"/>
                    <a:pt x="1618" y="1246"/>
                    <a:pt x="1612" y="1246"/>
                  </a:cubicBezTo>
                  <a:cubicBezTo>
                    <a:pt x="1608" y="1246"/>
                    <a:pt x="1598" y="1243"/>
                    <a:pt x="1583" y="1236"/>
                  </a:cubicBezTo>
                  <a:cubicBezTo>
                    <a:pt x="1565" y="1230"/>
                    <a:pt x="1556" y="1226"/>
                    <a:pt x="1554" y="1226"/>
                  </a:cubicBezTo>
                  <a:lnTo>
                    <a:pt x="1554" y="1226"/>
                  </a:lnTo>
                  <a:cubicBezTo>
                    <a:pt x="1551" y="1226"/>
                    <a:pt x="1560" y="1232"/>
                    <a:pt x="1577" y="1248"/>
                  </a:cubicBezTo>
                  <a:cubicBezTo>
                    <a:pt x="1601" y="1265"/>
                    <a:pt x="1602" y="1278"/>
                    <a:pt x="1588" y="1278"/>
                  </a:cubicBezTo>
                  <a:cubicBezTo>
                    <a:pt x="1582" y="1278"/>
                    <a:pt x="1573" y="1276"/>
                    <a:pt x="1561" y="1270"/>
                  </a:cubicBezTo>
                  <a:cubicBezTo>
                    <a:pt x="1561" y="1270"/>
                    <a:pt x="1560" y="1271"/>
                    <a:pt x="1559" y="1271"/>
                  </a:cubicBezTo>
                  <a:cubicBezTo>
                    <a:pt x="1556" y="1271"/>
                    <a:pt x="1552" y="1270"/>
                    <a:pt x="1550" y="1270"/>
                  </a:cubicBezTo>
                  <a:cubicBezTo>
                    <a:pt x="1548" y="1270"/>
                    <a:pt x="1548" y="1271"/>
                    <a:pt x="1555" y="1276"/>
                  </a:cubicBezTo>
                  <a:lnTo>
                    <a:pt x="1536" y="1267"/>
                  </a:lnTo>
                  <a:lnTo>
                    <a:pt x="1530" y="1276"/>
                  </a:lnTo>
                  <a:lnTo>
                    <a:pt x="1549" y="1289"/>
                  </a:lnTo>
                  <a:cubicBezTo>
                    <a:pt x="1527" y="1295"/>
                    <a:pt x="1508" y="1308"/>
                    <a:pt x="1489" y="1323"/>
                  </a:cubicBezTo>
                  <a:cubicBezTo>
                    <a:pt x="1458" y="1358"/>
                    <a:pt x="1449" y="1361"/>
                    <a:pt x="1467" y="1373"/>
                  </a:cubicBezTo>
                  <a:cubicBezTo>
                    <a:pt x="1485" y="1389"/>
                    <a:pt x="1491" y="1398"/>
                    <a:pt x="1487" y="1398"/>
                  </a:cubicBezTo>
                  <a:cubicBezTo>
                    <a:pt x="1484" y="1398"/>
                    <a:pt x="1475" y="1392"/>
                    <a:pt x="1461" y="1380"/>
                  </a:cubicBezTo>
                  <a:cubicBezTo>
                    <a:pt x="1460" y="1380"/>
                    <a:pt x="1458" y="1381"/>
                    <a:pt x="1456" y="1381"/>
                  </a:cubicBezTo>
                  <a:cubicBezTo>
                    <a:pt x="1450" y="1381"/>
                    <a:pt x="1441" y="1379"/>
                    <a:pt x="1435" y="1379"/>
                  </a:cubicBezTo>
                  <a:cubicBezTo>
                    <a:pt x="1433" y="1379"/>
                    <a:pt x="1431" y="1379"/>
                    <a:pt x="1430" y="1380"/>
                  </a:cubicBezTo>
                  <a:cubicBezTo>
                    <a:pt x="1425" y="1383"/>
                    <a:pt x="1421" y="1386"/>
                    <a:pt x="1416" y="1386"/>
                  </a:cubicBezTo>
                  <a:cubicBezTo>
                    <a:pt x="1412" y="1386"/>
                    <a:pt x="1408" y="1384"/>
                    <a:pt x="1402" y="1377"/>
                  </a:cubicBezTo>
                  <a:lnTo>
                    <a:pt x="1399" y="1380"/>
                  </a:lnTo>
                  <a:cubicBezTo>
                    <a:pt x="1414" y="1408"/>
                    <a:pt x="1402" y="1426"/>
                    <a:pt x="1385" y="1426"/>
                  </a:cubicBezTo>
                  <a:cubicBezTo>
                    <a:pt x="1381" y="1426"/>
                    <a:pt x="1377" y="1425"/>
                    <a:pt x="1373" y="1424"/>
                  </a:cubicBezTo>
                  <a:cubicBezTo>
                    <a:pt x="1364" y="1430"/>
                    <a:pt x="1361" y="1430"/>
                    <a:pt x="1367" y="1452"/>
                  </a:cubicBezTo>
                  <a:cubicBezTo>
                    <a:pt x="1369" y="1465"/>
                    <a:pt x="1370" y="1471"/>
                    <a:pt x="1367" y="1471"/>
                  </a:cubicBezTo>
                  <a:cubicBezTo>
                    <a:pt x="1365" y="1471"/>
                    <a:pt x="1361" y="1468"/>
                    <a:pt x="1355" y="1461"/>
                  </a:cubicBezTo>
                  <a:cubicBezTo>
                    <a:pt x="1349" y="1454"/>
                    <a:pt x="1339" y="1449"/>
                    <a:pt x="1332" y="1449"/>
                  </a:cubicBezTo>
                  <a:cubicBezTo>
                    <a:pt x="1324" y="1449"/>
                    <a:pt x="1320" y="1455"/>
                    <a:pt x="1330" y="1474"/>
                  </a:cubicBezTo>
                  <a:lnTo>
                    <a:pt x="1317" y="1458"/>
                  </a:lnTo>
                  <a:cubicBezTo>
                    <a:pt x="1313" y="1454"/>
                    <a:pt x="1310" y="1452"/>
                    <a:pt x="1309" y="1452"/>
                  </a:cubicBezTo>
                  <a:lnTo>
                    <a:pt x="1309" y="1452"/>
                  </a:lnTo>
                  <a:cubicBezTo>
                    <a:pt x="1305" y="1452"/>
                    <a:pt x="1311" y="1466"/>
                    <a:pt x="1320" y="1480"/>
                  </a:cubicBezTo>
                  <a:cubicBezTo>
                    <a:pt x="1329" y="1497"/>
                    <a:pt x="1333" y="1507"/>
                    <a:pt x="1331" y="1507"/>
                  </a:cubicBezTo>
                  <a:cubicBezTo>
                    <a:pt x="1329" y="1507"/>
                    <a:pt x="1320" y="1494"/>
                    <a:pt x="1301" y="1467"/>
                  </a:cubicBezTo>
                  <a:cubicBezTo>
                    <a:pt x="1289" y="1446"/>
                    <a:pt x="1283" y="1438"/>
                    <a:pt x="1281" y="1438"/>
                  </a:cubicBezTo>
                  <a:lnTo>
                    <a:pt x="1281" y="1438"/>
                  </a:lnTo>
                  <a:cubicBezTo>
                    <a:pt x="1280" y="1438"/>
                    <a:pt x="1282" y="1443"/>
                    <a:pt x="1286" y="1452"/>
                  </a:cubicBezTo>
                  <a:cubicBezTo>
                    <a:pt x="1290" y="1465"/>
                    <a:pt x="1295" y="1481"/>
                    <a:pt x="1292" y="1481"/>
                  </a:cubicBezTo>
                  <a:cubicBezTo>
                    <a:pt x="1291" y="1481"/>
                    <a:pt x="1289" y="1479"/>
                    <a:pt x="1286" y="1474"/>
                  </a:cubicBezTo>
                  <a:lnTo>
                    <a:pt x="1286" y="1474"/>
                  </a:lnTo>
                  <a:cubicBezTo>
                    <a:pt x="1283" y="1477"/>
                    <a:pt x="1276" y="1480"/>
                    <a:pt x="1298" y="1514"/>
                  </a:cubicBezTo>
                  <a:cubicBezTo>
                    <a:pt x="1308" y="1533"/>
                    <a:pt x="1301" y="1536"/>
                    <a:pt x="1298" y="1539"/>
                  </a:cubicBezTo>
                  <a:cubicBezTo>
                    <a:pt x="1292" y="1527"/>
                    <a:pt x="1286" y="1511"/>
                    <a:pt x="1283" y="1499"/>
                  </a:cubicBezTo>
                  <a:lnTo>
                    <a:pt x="1276" y="1502"/>
                  </a:lnTo>
                  <a:cubicBezTo>
                    <a:pt x="1276" y="1502"/>
                    <a:pt x="1275" y="1502"/>
                    <a:pt x="1274" y="1502"/>
                  </a:cubicBezTo>
                  <a:cubicBezTo>
                    <a:pt x="1267" y="1502"/>
                    <a:pt x="1254" y="1488"/>
                    <a:pt x="1245" y="1471"/>
                  </a:cubicBezTo>
                  <a:cubicBezTo>
                    <a:pt x="1240" y="1463"/>
                    <a:pt x="1237" y="1459"/>
                    <a:pt x="1235" y="1459"/>
                  </a:cubicBezTo>
                  <a:lnTo>
                    <a:pt x="1235" y="1459"/>
                  </a:lnTo>
                  <a:cubicBezTo>
                    <a:pt x="1234" y="1459"/>
                    <a:pt x="1238" y="1468"/>
                    <a:pt x="1251" y="1489"/>
                  </a:cubicBezTo>
                  <a:cubicBezTo>
                    <a:pt x="1267" y="1527"/>
                    <a:pt x="1267" y="1527"/>
                    <a:pt x="1261" y="1533"/>
                  </a:cubicBezTo>
                  <a:cubicBezTo>
                    <a:pt x="1259" y="1533"/>
                    <a:pt x="1258" y="1533"/>
                    <a:pt x="1256" y="1533"/>
                  </a:cubicBezTo>
                  <a:cubicBezTo>
                    <a:pt x="1252" y="1533"/>
                    <a:pt x="1249" y="1532"/>
                    <a:pt x="1242" y="1518"/>
                  </a:cubicBezTo>
                  <a:cubicBezTo>
                    <a:pt x="1237" y="1504"/>
                    <a:pt x="1236" y="1500"/>
                    <a:pt x="1232" y="1500"/>
                  </a:cubicBezTo>
                  <a:cubicBezTo>
                    <a:pt x="1231" y="1500"/>
                    <a:pt x="1229" y="1501"/>
                    <a:pt x="1226" y="1502"/>
                  </a:cubicBezTo>
                  <a:cubicBezTo>
                    <a:pt x="1214" y="1505"/>
                    <a:pt x="1226" y="1568"/>
                    <a:pt x="1232" y="1608"/>
                  </a:cubicBezTo>
                  <a:cubicBezTo>
                    <a:pt x="1240" y="1627"/>
                    <a:pt x="1244" y="1637"/>
                    <a:pt x="1244" y="1637"/>
                  </a:cubicBezTo>
                  <a:lnTo>
                    <a:pt x="1244" y="1637"/>
                  </a:lnTo>
                  <a:cubicBezTo>
                    <a:pt x="1243" y="1637"/>
                    <a:pt x="1239" y="1627"/>
                    <a:pt x="1229" y="1608"/>
                  </a:cubicBezTo>
                  <a:cubicBezTo>
                    <a:pt x="1225" y="1594"/>
                    <a:pt x="1220" y="1593"/>
                    <a:pt x="1217" y="1593"/>
                  </a:cubicBezTo>
                  <a:cubicBezTo>
                    <a:pt x="1215" y="1593"/>
                    <a:pt x="1214" y="1593"/>
                    <a:pt x="1214" y="1593"/>
                  </a:cubicBezTo>
                  <a:cubicBezTo>
                    <a:pt x="1207" y="1574"/>
                    <a:pt x="1211" y="1571"/>
                    <a:pt x="1217" y="1571"/>
                  </a:cubicBezTo>
                  <a:lnTo>
                    <a:pt x="1207" y="1552"/>
                  </a:lnTo>
                  <a:cubicBezTo>
                    <a:pt x="1198" y="1534"/>
                    <a:pt x="1193" y="1524"/>
                    <a:pt x="1191" y="1524"/>
                  </a:cubicBezTo>
                  <a:lnTo>
                    <a:pt x="1191" y="1524"/>
                  </a:lnTo>
                  <a:cubicBezTo>
                    <a:pt x="1189" y="1524"/>
                    <a:pt x="1190" y="1534"/>
                    <a:pt x="1195" y="1555"/>
                  </a:cubicBezTo>
                  <a:cubicBezTo>
                    <a:pt x="1196" y="1567"/>
                    <a:pt x="1197" y="1572"/>
                    <a:pt x="1196" y="1572"/>
                  </a:cubicBezTo>
                  <a:cubicBezTo>
                    <a:pt x="1195" y="1572"/>
                    <a:pt x="1193" y="1567"/>
                    <a:pt x="1189" y="1558"/>
                  </a:cubicBezTo>
                  <a:cubicBezTo>
                    <a:pt x="1180" y="1545"/>
                    <a:pt x="1172" y="1532"/>
                    <a:pt x="1171" y="1532"/>
                  </a:cubicBezTo>
                  <a:lnTo>
                    <a:pt x="1171" y="1532"/>
                  </a:lnTo>
                  <a:cubicBezTo>
                    <a:pt x="1171" y="1532"/>
                    <a:pt x="1171" y="1534"/>
                    <a:pt x="1173" y="1539"/>
                  </a:cubicBezTo>
                  <a:cubicBezTo>
                    <a:pt x="1173" y="1539"/>
                    <a:pt x="1172" y="1540"/>
                    <a:pt x="1171" y="1540"/>
                  </a:cubicBezTo>
                  <a:cubicBezTo>
                    <a:pt x="1168" y="1540"/>
                    <a:pt x="1161" y="1538"/>
                    <a:pt x="1154" y="1524"/>
                  </a:cubicBezTo>
                  <a:cubicBezTo>
                    <a:pt x="1145" y="1524"/>
                    <a:pt x="1142" y="1527"/>
                    <a:pt x="1148" y="1546"/>
                  </a:cubicBezTo>
                  <a:cubicBezTo>
                    <a:pt x="1151" y="1565"/>
                    <a:pt x="1148" y="1568"/>
                    <a:pt x="1145" y="1568"/>
                  </a:cubicBezTo>
                  <a:cubicBezTo>
                    <a:pt x="1138" y="1568"/>
                    <a:pt x="1135" y="1571"/>
                    <a:pt x="1138" y="1590"/>
                  </a:cubicBezTo>
                  <a:cubicBezTo>
                    <a:pt x="1145" y="1612"/>
                    <a:pt x="1145" y="1634"/>
                    <a:pt x="1135" y="1634"/>
                  </a:cubicBezTo>
                  <a:cubicBezTo>
                    <a:pt x="1133" y="1643"/>
                    <a:pt x="1131" y="1648"/>
                    <a:pt x="1129" y="1648"/>
                  </a:cubicBezTo>
                  <a:cubicBezTo>
                    <a:pt x="1127" y="1648"/>
                    <a:pt x="1124" y="1638"/>
                    <a:pt x="1116" y="1615"/>
                  </a:cubicBezTo>
                  <a:cubicBezTo>
                    <a:pt x="1113" y="1596"/>
                    <a:pt x="1110" y="1596"/>
                    <a:pt x="1104" y="1596"/>
                  </a:cubicBezTo>
                  <a:cubicBezTo>
                    <a:pt x="1104" y="1596"/>
                    <a:pt x="1101" y="1596"/>
                    <a:pt x="1091" y="1577"/>
                  </a:cubicBezTo>
                  <a:cubicBezTo>
                    <a:pt x="1090" y="1571"/>
                    <a:pt x="1089" y="1568"/>
                    <a:pt x="1088" y="1568"/>
                  </a:cubicBezTo>
                  <a:lnTo>
                    <a:pt x="1088" y="1568"/>
                  </a:lnTo>
                  <a:cubicBezTo>
                    <a:pt x="1087" y="1568"/>
                    <a:pt x="1089" y="1583"/>
                    <a:pt x="1091" y="1596"/>
                  </a:cubicBezTo>
                  <a:cubicBezTo>
                    <a:pt x="1095" y="1618"/>
                    <a:pt x="1098" y="1640"/>
                    <a:pt x="1098" y="1640"/>
                  </a:cubicBezTo>
                  <a:cubicBezTo>
                    <a:pt x="1091" y="1640"/>
                    <a:pt x="1082" y="1599"/>
                    <a:pt x="1079" y="1577"/>
                  </a:cubicBezTo>
                  <a:cubicBezTo>
                    <a:pt x="1074" y="1557"/>
                    <a:pt x="1072" y="1547"/>
                    <a:pt x="1071" y="1547"/>
                  </a:cubicBezTo>
                  <a:lnTo>
                    <a:pt x="1071" y="1547"/>
                  </a:lnTo>
                  <a:cubicBezTo>
                    <a:pt x="1071" y="1547"/>
                    <a:pt x="1073" y="1557"/>
                    <a:pt x="1076" y="1577"/>
                  </a:cubicBezTo>
                  <a:cubicBezTo>
                    <a:pt x="1078" y="1593"/>
                    <a:pt x="1077" y="1608"/>
                    <a:pt x="1072" y="1608"/>
                  </a:cubicBezTo>
                  <a:cubicBezTo>
                    <a:pt x="1070" y="1608"/>
                    <a:pt x="1067" y="1605"/>
                    <a:pt x="1063" y="1599"/>
                  </a:cubicBezTo>
                  <a:cubicBezTo>
                    <a:pt x="1057" y="1599"/>
                    <a:pt x="1048" y="1599"/>
                    <a:pt x="1044" y="1580"/>
                  </a:cubicBezTo>
                  <a:cubicBezTo>
                    <a:pt x="1042" y="1573"/>
                    <a:pt x="1041" y="1570"/>
                    <a:pt x="1039" y="1570"/>
                  </a:cubicBezTo>
                  <a:cubicBezTo>
                    <a:pt x="1036" y="1570"/>
                    <a:pt x="1035" y="1580"/>
                    <a:pt x="1035" y="1580"/>
                  </a:cubicBezTo>
                  <a:cubicBezTo>
                    <a:pt x="1035" y="1591"/>
                    <a:pt x="1033" y="1597"/>
                    <a:pt x="1030" y="1597"/>
                  </a:cubicBezTo>
                  <a:cubicBezTo>
                    <a:pt x="1027" y="1597"/>
                    <a:pt x="1022" y="1591"/>
                    <a:pt x="1016" y="1580"/>
                  </a:cubicBezTo>
                  <a:cubicBezTo>
                    <a:pt x="1005" y="1559"/>
                    <a:pt x="1000" y="1548"/>
                    <a:pt x="997" y="1548"/>
                  </a:cubicBezTo>
                  <a:cubicBezTo>
                    <a:pt x="994" y="1548"/>
                    <a:pt x="994" y="1559"/>
                    <a:pt x="994" y="1580"/>
                  </a:cubicBezTo>
                  <a:cubicBezTo>
                    <a:pt x="994" y="1591"/>
                    <a:pt x="994" y="1603"/>
                    <a:pt x="994" y="1603"/>
                  </a:cubicBezTo>
                  <a:cubicBezTo>
                    <a:pt x="993" y="1603"/>
                    <a:pt x="992" y="1597"/>
                    <a:pt x="991" y="1580"/>
                  </a:cubicBezTo>
                  <a:cubicBezTo>
                    <a:pt x="990" y="1574"/>
                    <a:pt x="989" y="1571"/>
                    <a:pt x="988" y="1571"/>
                  </a:cubicBezTo>
                  <a:cubicBezTo>
                    <a:pt x="984" y="1571"/>
                    <a:pt x="979" y="1586"/>
                    <a:pt x="972" y="1599"/>
                  </a:cubicBezTo>
                  <a:cubicBezTo>
                    <a:pt x="966" y="1627"/>
                    <a:pt x="963" y="1655"/>
                    <a:pt x="963" y="1681"/>
                  </a:cubicBezTo>
                  <a:cubicBezTo>
                    <a:pt x="961" y="1706"/>
                    <a:pt x="960" y="1717"/>
                    <a:pt x="958" y="1717"/>
                  </a:cubicBezTo>
                  <a:cubicBezTo>
                    <a:pt x="957" y="1717"/>
                    <a:pt x="954" y="1712"/>
                    <a:pt x="950" y="1702"/>
                  </a:cubicBezTo>
                  <a:cubicBezTo>
                    <a:pt x="947" y="1702"/>
                    <a:pt x="944" y="1681"/>
                    <a:pt x="944" y="1659"/>
                  </a:cubicBezTo>
                  <a:cubicBezTo>
                    <a:pt x="947" y="1640"/>
                    <a:pt x="950" y="1640"/>
                    <a:pt x="950" y="1640"/>
                  </a:cubicBezTo>
                  <a:lnTo>
                    <a:pt x="957" y="1640"/>
                  </a:lnTo>
                  <a:cubicBezTo>
                    <a:pt x="957" y="1618"/>
                    <a:pt x="960" y="1599"/>
                    <a:pt x="950" y="1596"/>
                  </a:cubicBezTo>
                  <a:cubicBezTo>
                    <a:pt x="949" y="1585"/>
                    <a:pt x="947" y="1579"/>
                    <a:pt x="946" y="1579"/>
                  </a:cubicBezTo>
                  <a:cubicBezTo>
                    <a:pt x="944" y="1579"/>
                    <a:pt x="943" y="1585"/>
                    <a:pt x="941" y="1596"/>
                  </a:cubicBezTo>
                  <a:cubicBezTo>
                    <a:pt x="941" y="1574"/>
                    <a:pt x="932" y="1571"/>
                    <a:pt x="922" y="1571"/>
                  </a:cubicBezTo>
                  <a:cubicBezTo>
                    <a:pt x="916" y="1571"/>
                    <a:pt x="903" y="1568"/>
                    <a:pt x="903" y="1546"/>
                  </a:cubicBezTo>
                  <a:cubicBezTo>
                    <a:pt x="901" y="1545"/>
                    <a:pt x="898" y="1544"/>
                    <a:pt x="897" y="1544"/>
                  </a:cubicBezTo>
                  <a:cubicBezTo>
                    <a:pt x="892" y="1544"/>
                    <a:pt x="890" y="1548"/>
                    <a:pt x="888" y="1561"/>
                  </a:cubicBezTo>
                  <a:cubicBezTo>
                    <a:pt x="882" y="1586"/>
                    <a:pt x="878" y="1595"/>
                    <a:pt x="876" y="1595"/>
                  </a:cubicBezTo>
                  <a:cubicBezTo>
                    <a:pt x="875" y="1595"/>
                    <a:pt x="876" y="1591"/>
                    <a:pt x="878" y="1583"/>
                  </a:cubicBezTo>
                  <a:cubicBezTo>
                    <a:pt x="881" y="1554"/>
                    <a:pt x="859" y="1527"/>
                    <a:pt x="841" y="1527"/>
                  </a:cubicBezTo>
                  <a:cubicBezTo>
                    <a:pt x="833" y="1527"/>
                    <a:pt x="826" y="1532"/>
                    <a:pt x="822" y="1543"/>
                  </a:cubicBezTo>
                  <a:lnTo>
                    <a:pt x="813" y="1539"/>
                  </a:lnTo>
                  <a:cubicBezTo>
                    <a:pt x="813" y="1525"/>
                    <a:pt x="803" y="1515"/>
                    <a:pt x="793" y="1515"/>
                  </a:cubicBezTo>
                  <a:cubicBezTo>
                    <a:pt x="788" y="1515"/>
                    <a:pt x="782" y="1517"/>
                    <a:pt x="778" y="1524"/>
                  </a:cubicBezTo>
                  <a:lnTo>
                    <a:pt x="766" y="1518"/>
                  </a:lnTo>
                  <a:cubicBezTo>
                    <a:pt x="766" y="1505"/>
                    <a:pt x="764" y="1498"/>
                    <a:pt x="761" y="1498"/>
                  </a:cubicBezTo>
                  <a:cubicBezTo>
                    <a:pt x="759" y="1498"/>
                    <a:pt x="755" y="1502"/>
                    <a:pt x="750" y="1508"/>
                  </a:cubicBezTo>
                  <a:cubicBezTo>
                    <a:pt x="741" y="1521"/>
                    <a:pt x="734" y="1535"/>
                    <a:pt x="733" y="1535"/>
                  </a:cubicBezTo>
                  <a:cubicBezTo>
                    <a:pt x="733" y="1535"/>
                    <a:pt x="735" y="1532"/>
                    <a:pt x="737" y="1527"/>
                  </a:cubicBezTo>
                  <a:cubicBezTo>
                    <a:pt x="747" y="1508"/>
                    <a:pt x="737" y="1502"/>
                    <a:pt x="722" y="1496"/>
                  </a:cubicBezTo>
                  <a:cubicBezTo>
                    <a:pt x="717" y="1492"/>
                    <a:pt x="714" y="1490"/>
                    <a:pt x="711" y="1490"/>
                  </a:cubicBezTo>
                  <a:cubicBezTo>
                    <a:pt x="708" y="1490"/>
                    <a:pt x="707" y="1495"/>
                    <a:pt x="703" y="1508"/>
                  </a:cubicBezTo>
                  <a:cubicBezTo>
                    <a:pt x="699" y="1509"/>
                    <a:pt x="696" y="1509"/>
                    <a:pt x="694" y="1509"/>
                  </a:cubicBezTo>
                  <a:cubicBezTo>
                    <a:pt x="678" y="1509"/>
                    <a:pt x="688" y="1493"/>
                    <a:pt x="697" y="1480"/>
                  </a:cubicBezTo>
                  <a:cubicBezTo>
                    <a:pt x="708" y="1464"/>
                    <a:pt x="713" y="1454"/>
                    <a:pt x="711" y="1454"/>
                  </a:cubicBezTo>
                  <a:lnTo>
                    <a:pt x="711" y="1454"/>
                  </a:lnTo>
                  <a:cubicBezTo>
                    <a:pt x="709" y="1454"/>
                    <a:pt x="698" y="1466"/>
                    <a:pt x="678" y="1492"/>
                  </a:cubicBezTo>
                  <a:cubicBezTo>
                    <a:pt x="665" y="1509"/>
                    <a:pt x="657" y="1515"/>
                    <a:pt x="654" y="1515"/>
                  </a:cubicBezTo>
                  <a:cubicBezTo>
                    <a:pt x="650" y="1515"/>
                    <a:pt x="651" y="1509"/>
                    <a:pt x="656" y="1502"/>
                  </a:cubicBezTo>
                  <a:cubicBezTo>
                    <a:pt x="664" y="1490"/>
                    <a:pt x="668" y="1487"/>
                    <a:pt x="671" y="1487"/>
                  </a:cubicBezTo>
                  <a:cubicBezTo>
                    <a:pt x="672" y="1487"/>
                    <a:pt x="673" y="1488"/>
                    <a:pt x="675" y="1489"/>
                  </a:cubicBezTo>
                  <a:lnTo>
                    <a:pt x="697" y="1455"/>
                  </a:lnTo>
                  <a:cubicBezTo>
                    <a:pt x="696" y="1454"/>
                    <a:pt x="695" y="1453"/>
                    <a:pt x="694" y="1453"/>
                  </a:cubicBezTo>
                  <a:cubicBezTo>
                    <a:pt x="692" y="1453"/>
                    <a:pt x="690" y="1457"/>
                    <a:pt x="681" y="1467"/>
                  </a:cubicBezTo>
                  <a:cubicBezTo>
                    <a:pt x="681" y="1467"/>
                    <a:pt x="680" y="1467"/>
                    <a:pt x="679" y="1467"/>
                  </a:cubicBezTo>
                  <a:cubicBezTo>
                    <a:pt x="677" y="1467"/>
                    <a:pt x="671" y="1469"/>
                    <a:pt x="662" y="1480"/>
                  </a:cubicBezTo>
                  <a:cubicBezTo>
                    <a:pt x="646" y="1492"/>
                    <a:pt x="634" y="1511"/>
                    <a:pt x="624" y="1530"/>
                  </a:cubicBezTo>
                  <a:cubicBezTo>
                    <a:pt x="620" y="1544"/>
                    <a:pt x="618" y="1548"/>
                    <a:pt x="615" y="1548"/>
                  </a:cubicBezTo>
                  <a:cubicBezTo>
                    <a:pt x="613" y="1548"/>
                    <a:pt x="611" y="1547"/>
                    <a:pt x="609" y="1546"/>
                  </a:cubicBezTo>
                  <a:cubicBezTo>
                    <a:pt x="615" y="1524"/>
                    <a:pt x="624" y="1505"/>
                    <a:pt x="640" y="1489"/>
                  </a:cubicBezTo>
                  <a:cubicBezTo>
                    <a:pt x="641" y="1490"/>
                    <a:pt x="641" y="1490"/>
                    <a:pt x="642" y="1490"/>
                  </a:cubicBezTo>
                  <a:cubicBezTo>
                    <a:pt x="648" y="1490"/>
                    <a:pt x="657" y="1475"/>
                    <a:pt x="668" y="1458"/>
                  </a:cubicBezTo>
                  <a:cubicBezTo>
                    <a:pt x="671" y="1454"/>
                    <a:pt x="671" y="1453"/>
                    <a:pt x="669" y="1453"/>
                  </a:cubicBezTo>
                  <a:cubicBezTo>
                    <a:pt x="663" y="1453"/>
                    <a:pt x="637" y="1469"/>
                    <a:pt x="616" y="1489"/>
                  </a:cubicBezTo>
                  <a:lnTo>
                    <a:pt x="616" y="1489"/>
                  </a:lnTo>
                  <a:cubicBezTo>
                    <a:pt x="618" y="1485"/>
                    <a:pt x="621" y="1481"/>
                    <a:pt x="624" y="1477"/>
                  </a:cubicBezTo>
                  <a:cubicBezTo>
                    <a:pt x="637" y="1461"/>
                    <a:pt x="631" y="1455"/>
                    <a:pt x="621" y="1449"/>
                  </a:cubicBezTo>
                  <a:cubicBezTo>
                    <a:pt x="618" y="1446"/>
                    <a:pt x="616" y="1443"/>
                    <a:pt x="613" y="1443"/>
                  </a:cubicBezTo>
                  <a:cubicBezTo>
                    <a:pt x="610" y="1443"/>
                    <a:pt x="606" y="1446"/>
                    <a:pt x="599" y="1455"/>
                  </a:cubicBezTo>
                  <a:cubicBezTo>
                    <a:pt x="585" y="1472"/>
                    <a:pt x="573" y="1487"/>
                    <a:pt x="569" y="1487"/>
                  </a:cubicBezTo>
                  <a:cubicBezTo>
                    <a:pt x="569" y="1487"/>
                    <a:pt x="568" y="1486"/>
                    <a:pt x="568" y="1486"/>
                  </a:cubicBezTo>
                  <a:lnTo>
                    <a:pt x="568" y="1486"/>
                  </a:lnTo>
                  <a:cubicBezTo>
                    <a:pt x="571" y="1489"/>
                    <a:pt x="559" y="1505"/>
                    <a:pt x="546" y="1521"/>
                  </a:cubicBezTo>
                  <a:cubicBezTo>
                    <a:pt x="549" y="1505"/>
                    <a:pt x="556" y="1492"/>
                    <a:pt x="562" y="1477"/>
                  </a:cubicBezTo>
                  <a:cubicBezTo>
                    <a:pt x="581" y="1439"/>
                    <a:pt x="590" y="1417"/>
                    <a:pt x="577" y="1408"/>
                  </a:cubicBezTo>
                  <a:cubicBezTo>
                    <a:pt x="568" y="1398"/>
                    <a:pt x="565" y="1383"/>
                    <a:pt x="574" y="1373"/>
                  </a:cubicBezTo>
                  <a:cubicBezTo>
                    <a:pt x="573" y="1370"/>
                    <a:pt x="571" y="1368"/>
                    <a:pt x="568" y="1368"/>
                  </a:cubicBezTo>
                  <a:cubicBezTo>
                    <a:pt x="565" y="1368"/>
                    <a:pt x="560" y="1370"/>
                    <a:pt x="552" y="1377"/>
                  </a:cubicBezTo>
                  <a:lnTo>
                    <a:pt x="546" y="1370"/>
                  </a:lnTo>
                  <a:cubicBezTo>
                    <a:pt x="554" y="1360"/>
                    <a:pt x="556" y="1354"/>
                    <a:pt x="551" y="1354"/>
                  </a:cubicBezTo>
                  <a:cubicBezTo>
                    <a:pt x="548" y="1354"/>
                    <a:pt x="544" y="1356"/>
                    <a:pt x="537" y="1361"/>
                  </a:cubicBezTo>
                  <a:cubicBezTo>
                    <a:pt x="532" y="1363"/>
                    <a:pt x="530" y="1364"/>
                    <a:pt x="529" y="1364"/>
                  </a:cubicBezTo>
                  <a:cubicBezTo>
                    <a:pt x="524" y="1364"/>
                    <a:pt x="533" y="1354"/>
                    <a:pt x="530" y="1351"/>
                  </a:cubicBezTo>
                  <a:cubicBezTo>
                    <a:pt x="544" y="1335"/>
                    <a:pt x="551" y="1327"/>
                    <a:pt x="550" y="1327"/>
                  </a:cubicBezTo>
                  <a:lnTo>
                    <a:pt x="550" y="1327"/>
                  </a:lnTo>
                  <a:cubicBezTo>
                    <a:pt x="548" y="1327"/>
                    <a:pt x="537" y="1338"/>
                    <a:pt x="512" y="1361"/>
                  </a:cubicBezTo>
                  <a:cubicBezTo>
                    <a:pt x="496" y="1373"/>
                    <a:pt x="483" y="1392"/>
                    <a:pt x="487" y="1398"/>
                  </a:cubicBezTo>
                  <a:lnTo>
                    <a:pt x="496" y="1408"/>
                  </a:lnTo>
                  <a:lnTo>
                    <a:pt x="471" y="1411"/>
                  </a:lnTo>
                  <a:cubicBezTo>
                    <a:pt x="470" y="1410"/>
                    <a:pt x="468" y="1410"/>
                    <a:pt x="466" y="1410"/>
                  </a:cubicBezTo>
                  <a:cubicBezTo>
                    <a:pt x="458" y="1410"/>
                    <a:pt x="442" y="1414"/>
                    <a:pt x="430" y="1424"/>
                  </a:cubicBezTo>
                  <a:cubicBezTo>
                    <a:pt x="430" y="1424"/>
                    <a:pt x="418" y="1433"/>
                    <a:pt x="413" y="1433"/>
                  </a:cubicBezTo>
                  <a:cubicBezTo>
                    <a:pt x="412" y="1433"/>
                    <a:pt x="412" y="1433"/>
                    <a:pt x="411" y="1433"/>
                  </a:cubicBezTo>
                  <a:lnTo>
                    <a:pt x="443" y="1408"/>
                  </a:lnTo>
                  <a:cubicBezTo>
                    <a:pt x="462" y="1398"/>
                    <a:pt x="480" y="1386"/>
                    <a:pt x="496" y="1373"/>
                  </a:cubicBezTo>
                  <a:cubicBezTo>
                    <a:pt x="516" y="1352"/>
                    <a:pt x="526" y="1334"/>
                    <a:pt x="520" y="1334"/>
                  </a:cubicBezTo>
                  <a:cubicBezTo>
                    <a:pt x="518" y="1334"/>
                    <a:pt x="512" y="1338"/>
                    <a:pt x="502" y="1345"/>
                  </a:cubicBezTo>
                  <a:cubicBezTo>
                    <a:pt x="499" y="1342"/>
                    <a:pt x="499" y="1342"/>
                    <a:pt x="512" y="1326"/>
                  </a:cubicBezTo>
                  <a:cubicBezTo>
                    <a:pt x="521" y="1320"/>
                    <a:pt x="525" y="1317"/>
                    <a:pt x="523" y="1317"/>
                  </a:cubicBezTo>
                  <a:lnTo>
                    <a:pt x="523" y="1317"/>
                  </a:lnTo>
                  <a:cubicBezTo>
                    <a:pt x="520" y="1317"/>
                    <a:pt x="511" y="1321"/>
                    <a:pt x="493" y="1333"/>
                  </a:cubicBezTo>
                  <a:cubicBezTo>
                    <a:pt x="477" y="1340"/>
                    <a:pt x="468" y="1345"/>
                    <a:pt x="464" y="1345"/>
                  </a:cubicBezTo>
                  <a:cubicBezTo>
                    <a:pt x="459" y="1345"/>
                    <a:pt x="465" y="1337"/>
                    <a:pt x="483" y="1320"/>
                  </a:cubicBezTo>
                  <a:cubicBezTo>
                    <a:pt x="507" y="1297"/>
                    <a:pt x="509" y="1284"/>
                    <a:pt x="501" y="1284"/>
                  </a:cubicBezTo>
                  <a:cubicBezTo>
                    <a:pt x="499" y="1284"/>
                    <a:pt x="495" y="1286"/>
                    <a:pt x="490" y="1289"/>
                  </a:cubicBezTo>
                  <a:cubicBezTo>
                    <a:pt x="475" y="1297"/>
                    <a:pt x="466" y="1301"/>
                    <a:pt x="461" y="1301"/>
                  </a:cubicBezTo>
                  <a:cubicBezTo>
                    <a:pt x="453" y="1301"/>
                    <a:pt x="455" y="1292"/>
                    <a:pt x="465" y="1283"/>
                  </a:cubicBezTo>
                  <a:cubicBezTo>
                    <a:pt x="475" y="1274"/>
                    <a:pt x="479" y="1270"/>
                    <a:pt x="473" y="1270"/>
                  </a:cubicBezTo>
                  <a:lnTo>
                    <a:pt x="473" y="1270"/>
                  </a:lnTo>
                  <a:cubicBezTo>
                    <a:pt x="471" y="1270"/>
                    <a:pt x="466" y="1271"/>
                    <a:pt x="458" y="1273"/>
                  </a:cubicBezTo>
                  <a:cubicBezTo>
                    <a:pt x="474" y="1263"/>
                    <a:pt x="487" y="1253"/>
                    <a:pt x="481" y="1253"/>
                  </a:cubicBezTo>
                  <a:cubicBezTo>
                    <a:pt x="480" y="1253"/>
                    <a:pt x="478" y="1253"/>
                    <a:pt x="474" y="1254"/>
                  </a:cubicBezTo>
                  <a:cubicBezTo>
                    <a:pt x="474" y="1254"/>
                    <a:pt x="474" y="1254"/>
                    <a:pt x="473" y="1254"/>
                  </a:cubicBezTo>
                  <a:cubicBezTo>
                    <a:pt x="471" y="1254"/>
                    <a:pt x="466" y="1255"/>
                    <a:pt x="455" y="1264"/>
                  </a:cubicBezTo>
                  <a:lnTo>
                    <a:pt x="415" y="1276"/>
                  </a:lnTo>
                  <a:cubicBezTo>
                    <a:pt x="415" y="1279"/>
                    <a:pt x="396" y="1289"/>
                    <a:pt x="377" y="1298"/>
                  </a:cubicBezTo>
                  <a:cubicBezTo>
                    <a:pt x="374" y="1299"/>
                    <a:pt x="372" y="1300"/>
                    <a:pt x="371" y="1300"/>
                  </a:cubicBezTo>
                  <a:cubicBezTo>
                    <a:pt x="361" y="1300"/>
                    <a:pt x="375" y="1275"/>
                    <a:pt x="424" y="1245"/>
                  </a:cubicBezTo>
                  <a:lnTo>
                    <a:pt x="462" y="1223"/>
                  </a:lnTo>
                  <a:lnTo>
                    <a:pt x="462" y="1223"/>
                  </a:lnTo>
                  <a:lnTo>
                    <a:pt x="421" y="1239"/>
                  </a:lnTo>
                  <a:cubicBezTo>
                    <a:pt x="421" y="1236"/>
                    <a:pt x="418" y="1229"/>
                    <a:pt x="440" y="1223"/>
                  </a:cubicBezTo>
                  <a:cubicBezTo>
                    <a:pt x="458" y="1214"/>
                    <a:pt x="458" y="1214"/>
                    <a:pt x="455" y="1210"/>
                  </a:cubicBezTo>
                  <a:cubicBezTo>
                    <a:pt x="455" y="1210"/>
                    <a:pt x="455" y="1210"/>
                    <a:pt x="453" y="1210"/>
                  </a:cubicBezTo>
                  <a:cubicBezTo>
                    <a:pt x="451" y="1210"/>
                    <a:pt x="446" y="1210"/>
                    <a:pt x="436" y="1214"/>
                  </a:cubicBezTo>
                  <a:cubicBezTo>
                    <a:pt x="415" y="1222"/>
                    <a:pt x="405" y="1226"/>
                    <a:pt x="403" y="1226"/>
                  </a:cubicBezTo>
                  <a:cubicBezTo>
                    <a:pt x="401" y="1226"/>
                    <a:pt x="406" y="1223"/>
                    <a:pt x="415" y="1217"/>
                  </a:cubicBezTo>
                  <a:cubicBezTo>
                    <a:pt x="438" y="1207"/>
                    <a:pt x="447" y="1202"/>
                    <a:pt x="440" y="1202"/>
                  </a:cubicBezTo>
                  <a:cubicBezTo>
                    <a:pt x="436" y="1202"/>
                    <a:pt x="427" y="1204"/>
                    <a:pt x="411" y="1207"/>
                  </a:cubicBezTo>
                  <a:cubicBezTo>
                    <a:pt x="393" y="1213"/>
                    <a:pt x="383" y="1216"/>
                    <a:pt x="381" y="1216"/>
                  </a:cubicBezTo>
                  <a:cubicBezTo>
                    <a:pt x="379" y="1216"/>
                    <a:pt x="389" y="1211"/>
                    <a:pt x="411" y="1201"/>
                  </a:cubicBezTo>
                  <a:cubicBezTo>
                    <a:pt x="430" y="1195"/>
                    <a:pt x="449" y="1185"/>
                    <a:pt x="449" y="1182"/>
                  </a:cubicBezTo>
                  <a:lnTo>
                    <a:pt x="449" y="1182"/>
                  </a:lnTo>
                  <a:lnTo>
                    <a:pt x="427" y="1189"/>
                  </a:lnTo>
                  <a:cubicBezTo>
                    <a:pt x="412" y="1194"/>
                    <a:pt x="402" y="1196"/>
                    <a:pt x="398" y="1196"/>
                  </a:cubicBezTo>
                  <a:cubicBezTo>
                    <a:pt x="390" y="1196"/>
                    <a:pt x="394" y="1191"/>
                    <a:pt x="405" y="1185"/>
                  </a:cubicBezTo>
                  <a:cubicBezTo>
                    <a:pt x="427" y="1179"/>
                    <a:pt x="424" y="1176"/>
                    <a:pt x="402" y="1173"/>
                  </a:cubicBezTo>
                  <a:cubicBezTo>
                    <a:pt x="402" y="1167"/>
                    <a:pt x="399" y="1160"/>
                    <a:pt x="421" y="1157"/>
                  </a:cubicBezTo>
                  <a:cubicBezTo>
                    <a:pt x="443" y="1152"/>
                    <a:pt x="453" y="1150"/>
                    <a:pt x="451" y="1150"/>
                  </a:cubicBezTo>
                  <a:cubicBezTo>
                    <a:pt x="449" y="1150"/>
                    <a:pt x="439" y="1151"/>
                    <a:pt x="421" y="1154"/>
                  </a:cubicBezTo>
                  <a:cubicBezTo>
                    <a:pt x="399" y="1154"/>
                    <a:pt x="399" y="1154"/>
                    <a:pt x="418" y="1141"/>
                  </a:cubicBezTo>
                  <a:cubicBezTo>
                    <a:pt x="440" y="1135"/>
                    <a:pt x="440" y="1135"/>
                    <a:pt x="418" y="1132"/>
                  </a:cubicBezTo>
                  <a:cubicBezTo>
                    <a:pt x="377" y="1141"/>
                    <a:pt x="355" y="1145"/>
                    <a:pt x="358" y="1148"/>
                  </a:cubicBezTo>
                  <a:cubicBezTo>
                    <a:pt x="358" y="1151"/>
                    <a:pt x="358" y="1151"/>
                    <a:pt x="336" y="1157"/>
                  </a:cubicBezTo>
                  <a:lnTo>
                    <a:pt x="336" y="1148"/>
                  </a:lnTo>
                  <a:cubicBezTo>
                    <a:pt x="336" y="1141"/>
                    <a:pt x="333" y="1138"/>
                    <a:pt x="311" y="1129"/>
                  </a:cubicBezTo>
                  <a:cubicBezTo>
                    <a:pt x="305" y="1127"/>
                    <a:pt x="297" y="1126"/>
                    <a:pt x="289" y="1126"/>
                  </a:cubicBezTo>
                  <a:cubicBezTo>
                    <a:pt x="271" y="1126"/>
                    <a:pt x="255" y="1131"/>
                    <a:pt x="270" y="1135"/>
                  </a:cubicBezTo>
                  <a:lnTo>
                    <a:pt x="252" y="1145"/>
                  </a:lnTo>
                  <a:cubicBezTo>
                    <a:pt x="205" y="1149"/>
                    <a:pt x="195" y="1157"/>
                    <a:pt x="217" y="1157"/>
                  </a:cubicBezTo>
                  <a:cubicBezTo>
                    <a:pt x="225" y="1157"/>
                    <a:pt x="236" y="1156"/>
                    <a:pt x="252" y="1154"/>
                  </a:cubicBezTo>
                  <a:cubicBezTo>
                    <a:pt x="281" y="1150"/>
                    <a:pt x="296" y="1147"/>
                    <a:pt x="301" y="1147"/>
                  </a:cubicBezTo>
                  <a:cubicBezTo>
                    <a:pt x="305" y="1147"/>
                    <a:pt x="295" y="1150"/>
                    <a:pt x="274" y="1157"/>
                  </a:cubicBezTo>
                  <a:cubicBezTo>
                    <a:pt x="233" y="1163"/>
                    <a:pt x="233" y="1170"/>
                    <a:pt x="236" y="1176"/>
                  </a:cubicBezTo>
                  <a:cubicBezTo>
                    <a:pt x="236" y="1179"/>
                    <a:pt x="236" y="1179"/>
                    <a:pt x="214" y="1185"/>
                  </a:cubicBezTo>
                  <a:cubicBezTo>
                    <a:pt x="195" y="1189"/>
                    <a:pt x="173" y="1198"/>
                    <a:pt x="176" y="1204"/>
                  </a:cubicBezTo>
                  <a:cubicBezTo>
                    <a:pt x="176" y="1207"/>
                    <a:pt x="176" y="1209"/>
                    <a:pt x="179" y="1209"/>
                  </a:cubicBezTo>
                  <a:cubicBezTo>
                    <a:pt x="182" y="1209"/>
                    <a:pt x="187" y="1207"/>
                    <a:pt x="198" y="1204"/>
                  </a:cubicBezTo>
                  <a:cubicBezTo>
                    <a:pt x="203" y="1202"/>
                    <a:pt x="206" y="1201"/>
                    <a:pt x="208" y="1201"/>
                  </a:cubicBezTo>
                  <a:cubicBezTo>
                    <a:pt x="215" y="1201"/>
                    <a:pt x="208" y="1211"/>
                    <a:pt x="179" y="1223"/>
                  </a:cubicBezTo>
                  <a:cubicBezTo>
                    <a:pt x="170" y="1228"/>
                    <a:pt x="165" y="1230"/>
                    <a:pt x="168" y="1230"/>
                  </a:cubicBezTo>
                  <a:cubicBezTo>
                    <a:pt x="171" y="1230"/>
                    <a:pt x="181" y="1228"/>
                    <a:pt x="201" y="1223"/>
                  </a:cubicBezTo>
                  <a:cubicBezTo>
                    <a:pt x="212" y="1220"/>
                    <a:pt x="221" y="1219"/>
                    <a:pt x="226" y="1219"/>
                  </a:cubicBezTo>
                  <a:cubicBezTo>
                    <a:pt x="241" y="1219"/>
                    <a:pt x="234" y="1228"/>
                    <a:pt x="205" y="1242"/>
                  </a:cubicBezTo>
                  <a:lnTo>
                    <a:pt x="208" y="1254"/>
                  </a:lnTo>
                  <a:cubicBezTo>
                    <a:pt x="209" y="1255"/>
                    <a:pt x="210" y="1256"/>
                    <a:pt x="213" y="1256"/>
                  </a:cubicBezTo>
                  <a:cubicBezTo>
                    <a:pt x="221" y="1256"/>
                    <a:pt x="235" y="1253"/>
                    <a:pt x="248" y="1248"/>
                  </a:cubicBezTo>
                  <a:cubicBezTo>
                    <a:pt x="270" y="1241"/>
                    <a:pt x="280" y="1238"/>
                    <a:pt x="282" y="1238"/>
                  </a:cubicBezTo>
                  <a:lnTo>
                    <a:pt x="282" y="1238"/>
                  </a:lnTo>
                  <a:cubicBezTo>
                    <a:pt x="284" y="1238"/>
                    <a:pt x="279" y="1241"/>
                    <a:pt x="270" y="1245"/>
                  </a:cubicBezTo>
                  <a:cubicBezTo>
                    <a:pt x="258" y="1254"/>
                    <a:pt x="245" y="1261"/>
                    <a:pt x="233" y="1264"/>
                  </a:cubicBezTo>
                  <a:cubicBezTo>
                    <a:pt x="214" y="1270"/>
                    <a:pt x="214" y="1276"/>
                    <a:pt x="217" y="1283"/>
                  </a:cubicBezTo>
                  <a:cubicBezTo>
                    <a:pt x="217" y="1287"/>
                    <a:pt x="221" y="1294"/>
                    <a:pt x="231" y="1294"/>
                  </a:cubicBezTo>
                  <a:cubicBezTo>
                    <a:pt x="234" y="1294"/>
                    <a:pt x="238" y="1293"/>
                    <a:pt x="242" y="1292"/>
                  </a:cubicBezTo>
                  <a:lnTo>
                    <a:pt x="242" y="1292"/>
                  </a:lnTo>
                  <a:lnTo>
                    <a:pt x="223" y="1298"/>
                  </a:lnTo>
                  <a:cubicBezTo>
                    <a:pt x="223" y="1303"/>
                    <a:pt x="214" y="1308"/>
                    <a:pt x="215" y="1308"/>
                  </a:cubicBezTo>
                  <a:cubicBezTo>
                    <a:pt x="215" y="1308"/>
                    <a:pt x="218" y="1307"/>
                    <a:pt x="223" y="1304"/>
                  </a:cubicBezTo>
                  <a:lnTo>
                    <a:pt x="223" y="1304"/>
                  </a:lnTo>
                  <a:cubicBezTo>
                    <a:pt x="223" y="1304"/>
                    <a:pt x="226" y="1311"/>
                    <a:pt x="211" y="1330"/>
                  </a:cubicBezTo>
                  <a:cubicBezTo>
                    <a:pt x="205" y="1339"/>
                    <a:pt x="211" y="1345"/>
                    <a:pt x="221" y="1345"/>
                  </a:cubicBezTo>
                  <a:cubicBezTo>
                    <a:pt x="235" y="1345"/>
                    <a:pt x="256" y="1336"/>
                    <a:pt x="274" y="1317"/>
                  </a:cubicBezTo>
                  <a:lnTo>
                    <a:pt x="274" y="1317"/>
                  </a:lnTo>
                  <a:cubicBezTo>
                    <a:pt x="274" y="1319"/>
                    <a:pt x="275" y="1321"/>
                    <a:pt x="277" y="1323"/>
                  </a:cubicBezTo>
                  <a:cubicBezTo>
                    <a:pt x="277" y="1324"/>
                    <a:pt x="277" y="1324"/>
                    <a:pt x="279" y="1324"/>
                  </a:cubicBezTo>
                  <a:cubicBezTo>
                    <a:pt x="283" y="1324"/>
                    <a:pt x="295" y="1320"/>
                    <a:pt x="295" y="1320"/>
                  </a:cubicBezTo>
                  <a:cubicBezTo>
                    <a:pt x="303" y="1316"/>
                    <a:pt x="308" y="1315"/>
                    <a:pt x="311" y="1315"/>
                  </a:cubicBezTo>
                  <a:cubicBezTo>
                    <a:pt x="317" y="1315"/>
                    <a:pt x="319" y="1318"/>
                    <a:pt x="321" y="1320"/>
                  </a:cubicBezTo>
                  <a:lnTo>
                    <a:pt x="283" y="1339"/>
                  </a:lnTo>
                  <a:cubicBezTo>
                    <a:pt x="241" y="1352"/>
                    <a:pt x="222" y="1367"/>
                    <a:pt x="235" y="1367"/>
                  </a:cubicBezTo>
                  <a:cubicBezTo>
                    <a:pt x="240" y="1367"/>
                    <a:pt x="250" y="1364"/>
                    <a:pt x="267" y="1358"/>
                  </a:cubicBezTo>
                  <a:lnTo>
                    <a:pt x="267" y="1358"/>
                  </a:lnTo>
                  <a:lnTo>
                    <a:pt x="248" y="1367"/>
                  </a:lnTo>
                  <a:cubicBezTo>
                    <a:pt x="230" y="1377"/>
                    <a:pt x="233" y="1383"/>
                    <a:pt x="258" y="1383"/>
                  </a:cubicBezTo>
                  <a:cubicBezTo>
                    <a:pt x="258" y="1384"/>
                    <a:pt x="260" y="1384"/>
                    <a:pt x="262" y="1384"/>
                  </a:cubicBezTo>
                  <a:cubicBezTo>
                    <a:pt x="272" y="1384"/>
                    <a:pt x="302" y="1372"/>
                    <a:pt x="317" y="1364"/>
                  </a:cubicBezTo>
                  <a:cubicBezTo>
                    <a:pt x="329" y="1358"/>
                    <a:pt x="334" y="1357"/>
                    <a:pt x="337" y="1357"/>
                  </a:cubicBezTo>
                  <a:cubicBezTo>
                    <a:pt x="339" y="1357"/>
                    <a:pt x="339" y="1358"/>
                    <a:pt x="339" y="1358"/>
                  </a:cubicBezTo>
                  <a:cubicBezTo>
                    <a:pt x="342" y="1364"/>
                    <a:pt x="342" y="1364"/>
                    <a:pt x="324" y="1373"/>
                  </a:cubicBezTo>
                  <a:cubicBezTo>
                    <a:pt x="299" y="1388"/>
                    <a:pt x="293" y="1397"/>
                    <a:pt x="303" y="1397"/>
                  </a:cubicBezTo>
                  <a:cubicBezTo>
                    <a:pt x="308" y="1397"/>
                    <a:pt x="317" y="1394"/>
                    <a:pt x="330" y="1389"/>
                  </a:cubicBezTo>
                  <a:lnTo>
                    <a:pt x="330" y="1389"/>
                  </a:lnTo>
                  <a:lnTo>
                    <a:pt x="314" y="1398"/>
                  </a:lnTo>
                  <a:cubicBezTo>
                    <a:pt x="295" y="1411"/>
                    <a:pt x="280" y="1427"/>
                    <a:pt x="314" y="1442"/>
                  </a:cubicBezTo>
                  <a:cubicBezTo>
                    <a:pt x="327" y="1461"/>
                    <a:pt x="336" y="1477"/>
                    <a:pt x="321" y="1489"/>
                  </a:cubicBezTo>
                  <a:cubicBezTo>
                    <a:pt x="315" y="1494"/>
                    <a:pt x="317" y="1496"/>
                    <a:pt x="324" y="1496"/>
                  </a:cubicBezTo>
                  <a:cubicBezTo>
                    <a:pt x="337" y="1496"/>
                    <a:pt x="366" y="1489"/>
                    <a:pt x="393" y="1477"/>
                  </a:cubicBezTo>
                  <a:lnTo>
                    <a:pt x="393" y="1477"/>
                  </a:lnTo>
                  <a:cubicBezTo>
                    <a:pt x="374" y="1489"/>
                    <a:pt x="377" y="1496"/>
                    <a:pt x="386" y="1505"/>
                  </a:cubicBezTo>
                  <a:cubicBezTo>
                    <a:pt x="396" y="1518"/>
                    <a:pt x="396" y="1518"/>
                    <a:pt x="380" y="1533"/>
                  </a:cubicBezTo>
                  <a:cubicBezTo>
                    <a:pt x="362" y="1545"/>
                    <a:pt x="354" y="1550"/>
                    <a:pt x="355" y="1550"/>
                  </a:cubicBezTo>
                  <a:cubicBezTo>
                    <a:pt x="357" y="1550"/>
                    <a:pt x="367" y="1545"/>
                    <a:pt x="386" y="1536"/>
                  </a:cubicBezTo>
                  <a:cubicBezTo>
                    <a:pt x="396" y="1530"/>
                    <a:pt x="402" y="1527"/>
                    <a:pt x="406" y="1527"/>
                  </a:cubicBezTo>
                  <a:cubicBezTo>
                    <a:pt x="417" y="1527"/>
                    <a:pt x="409" y="1547"/>
                    <a:pt x="386" y="1568"/>
                  </a:cubicBezTo>
                  <a:cubicBezTo>
                    <a:pt x="371" y="1583"/>
                    <a:pt x="377" y="1590"/>
                    <a:pt x="383" y="1599"/>
                  </a:cubicBezTo>
                  <a:cubicBezTo>
                    <a:pt x="388" y="1595"/>
                    <a:pt x="394" y="1594"/>
                    <a:pt x="399" y="1594"/>
                  </a:cubicBezTo>
                  <a:cubicBezTo>
                    <a:pt x="407" y="1594"/>
                    <a:pt x="415" y="1598"/>
                    <a:pt x="421" y="1605"/>
                  </a:cubicBezTo>
                  <a:cubicBezTo>
                    <a:pt x="426" y="1610"/>
                    <a:pt x="429" y="1613"/>
                    <a:pt x="432" y="1613"/>
                  </a:cubicBezTo>
                  <a:cubicBezTo>
                    <a:pt x="438" y="1613"/>
                    <a:pt x="444" y="1606"/>
                    <a:pt x="462" y="1586"/>
                  </a:cubicBezTo>
                  <a:cubicBezTo>
                    <a:pt x="480" y="1566"/>
                    <a:pt x="487" y="1560"/>
                    <a:pt x="493" y="1560"/>
                  </a:cubicBezTo>
                  <a:cubicBezTo>
                    <a:pt x="496" y="1560"/>
                    <a:pt x="499" y="1562"/>
                    <a:pt x="502" y="1565"/>
                  </a:cubicBezTo>
                  <a:cubicBezTo>
                    <a:pt x="505" y="1571"/>
                    <a:pt x="509" y="1574"/>
                    <a:pt x="496" y="1590"/>
                  </a:cubicBezTo>
                  <a:cubicBezTo>
                    <a:pt x="496" y="1590"/>
                    <a:pt x="487" y="1608"/>
                    <a:pt x="493" y="1612"/>
                  </a:cubicBezTo>
                  <a:cubicBezTo>
                    <a:pt x="496" y="1615"/>
                    <a:pt x="502" y="1621"/>
                    <a:pt x="490" y="1637"/>
                  </a:cubicBezTo>
                  <a:cubicBezTo>
                    <a:pt x="490" y="1637"/>
                    <a:pt x="480" y="1655"/>
                    <a:pt x="490" y="1665"/>
                  </a:cubicBezTo>
                  <a:cubicBezTo>
                    <a:pt x="499" y="1671"/>
                    <a:pt x="512" y="1681"/>
                    <a:pt x="499" y="1696"/>
                  </a:cubicBezTo>
                  <a:cubicBezTo>
                    <a:pt x="500" y="1697"/>
                    <a:pt x="501" y="1698"/>
                    <a:pt x="502" y="1698"/>
                  </a:cubicBezTo>
                  <a:cubicBezTo>
                    <a:pt x="503" y="1698"/>
                    <a:pt x="506" y="1694"/>
                    <a:pt x="515" y="1684"/>
                  </a:cubicBezTo>
                  <a:cubicBezTo>
                    <a:pt x="522" y="1673"/>
                    <a:pt x="530" y="1665"/>
                    <a:pt x="537" y="1665"/>
                  </a:cubicBezTo>
                  <a:cubicBezTo>
                    <a:pt x="543" y="1665"/>
                    <a:pt x="548" y="1670"/>
                    <a:pt x="552" y="1684"/>
                  </a:cubicBezTo>
                  <a:cubicBezTo>
                    <a:pt x="558" y="1687"/>
                    <a:pt x="565" y="1692"/>
                    <a:pt x="572" y="1692"/>
                  </a:cubicBezTo>
                  <a:cubicBezTo>
                    <a:pt x="577" y="1692"/>
                    <a:pt x="583" y="1689"/>
                    <a:pt x="587" y="1681"/>
                  </a:cubicBezTo>
                  <a:lnTo>
                    <a:pt x="587" y="1681"/>
                  </a:lnTo>
                  <a:cubicBezTo>
                    <a:pt x="593" y="1684"/>
                    <a:pt x="593" y="1684"/>
                    <a:pt x="584" y="1702"/>
                  </a:cubicBezTo>
                  <a:cubicBezTo>
                    <a:pt x="571" y="1724"/>
                    <a:pt x="569" y="1735"/>
                    <a:pt x="575" y="1735"/>
                  </a:cubicBezTo>
                  <a:cubicBezTo>
                    <a:pt x="580" y="1735"/>
                    <a:pt x="589" y="1729"/>
                    <a:pt x="603" y="1715"/>
                  </a:cubicBezTo>
                  <a:cubicBezTo>
                    <a:pt x="607" y="1707"/>
                    <a:pt x="610" y="1703"/>
                    <a:pt x="613" y="1703"/>
                  </a:cubicBezTo>
                  <a:cubicBezTo>
                    <a:pt x="616" y="1703"/>
                    <a:pt x="617" y="1709"/>
                    <a:pt x="615" y="1721"/>
                  </a:cubicBezTo>
                  <a:cubicBezTo>
                    <a:pt x="615" y="1721"/>
                    <a:pt x="615" y="1722"/>
                    <a:pt x="616" y="1722"/>
                  </a:cubicBezTo>
                  <a:cubicBezTo>
                    <a:pt x="618" y="1722"/>
                    <a:pt x="623" y="1720"/>
                    <a:pt x="634" y="1709"/>
                  </a:cubicBezTo>
                  <a:cubicBezTo>
                    <a:pt x="641" y="1702"/>
                    <a:pt x="645" y="1698"/>
                    <a:pt x="647" y="1698"/>
                  </a:cubicBezTo>
                  <a:cubicBezTo>
                    <a:pt x="650" y="1698"/>
                    <a:pt x="650" y="1704"/>
                    <a:pt x="650" y="1718"/>
                  </a:cubicBezTo>
                  <a:cubicBezTo>
                    <a:pt x="640" y="1737"/>
                    <a:pt x="646" y="1740"/>
                    <a:pt x="653" y="1740"/>
                  </a:cubicBezTo>
                  <a:cubicBezTo>
                    <a:pt x="656" y="1738"/>
                    <a:pt x="661" y="1737"/>
                    <a:pt x="667" y="1737"/>
                  </a:cubicBezTo>
                  <a:cubicBezTo>
                    <a:pt x="691" y="1737"/>
                    <a:pt x="730" y="1757"/>
                    <a:pt x="728" y="1775"/>
                  </a:cubicBezTo>
                  <a:cubicBezTo>
                    <a:pt x="740" y="1759"/>
                    <a:pt x="740" y="1759"/>
                    <a:pt x="747" y="1759"/>
                  </a:cubicBezTo>
                  <a:cubicBezTo>
                    <a:pt x="744" y="1777"/>
                    <a:pt x="745" y="1784"/>
                    <a:pt x="747" y="1784"/>
                  </a:cubicBezTo>
                  <a:cubicBezTo>
                    <a:pt x="751" y="1784"/>
                    <a:pt x="758" y="1768"/>
                    <a:pt x="766" y="1743"/>
                  </a:cubicBezTo>
                  <a:lnTo>
                    <a:pt x="759" y="1743"/>
                  </a:lnTo>
                  <a:lnTo>
                    <a:pt x="753" y="1740"/>
                  </a:lnTo>
                  <a:cubicBezTo>
                    <a:pt x="760" y="1724"/>
                    <a:pt x="766" y="1715"/>
                    <a:pt x="769" y="1715"/>
                  </a:cubicBezTo>
                  <a:lnTo>
                    <a:pt x="769" y="1715"/>
                  </a:lnTo>
                  <a:cubicBezTo>
                    <a:pt x="774" y="1715"/>
                    <a:pt x="773" y="1731"/>
                    <a:pt x="762" y="1765"/>
                  </a:cubicBezTo>
                  <a:cubicBezTo>
                    <a:pt x="759" y="1788"/>
                    <a:pt x="758" y="1799"/>
                    <a:pt x="759" y="1799"/>
                  </a:cubicBezTo>
                  <a:cubicBezTo>
                    <a:pt x="761" y="1799"/>
                    <a:pt x="766" y="1789"/>
                    <a:pt x="775" y="1771"/>
                  </a:cubicBezTo>
                  <a:cubicBezTo>
                    <a:pt x="784" y="1752"/>
                    <a:pt x="789" y="1742"/>
                    <a:pt x="792" y="1742"/>
                  </a:cubicBezTo>
                  <a:lnTo>
                    <a:pt x="792" y="1742"/>
                  </a:lnTo>
                  <a:cubicBezTo>
                    <a:pt x="795" y="1742"/>
                    <a:pt x="794" y="1753"/>
                    <a:pt x="791" y="1775"/>
                  </a:cubicBezTo>
                  <a:cubicBezTo>
                    <a:pt x="786" y="1795"/>
                    <a:pt x="783" y="1805"/>
                    <a:pt x="784" y="1805"/>
                  </a:cubicBezTo>
                  <a:cubicBezTo>
                    <a:pt x="785" y="1805"/>
                    <a:pt x="789" y="1796"/>
                    <a:pt x="797" y="1778"/>
                  </a:cubicBezTo>
                  <a:cubicBezTo>
                    <a:pt x="816" y="1735"/>
                    <a:pt x="830" y="1711"/>
                    <a:pt x="836" y="1711"/>
                  </a:cubicBezTo>
                  <a:cubicBezTo>
                    <a:pt x="841" y="1711"/>
                    <a:pt x="840" y="1728"/>
                    <a:pt x="831" y="1765"/>
                  </a:cubicBezTo>
                  <a:cubicBezTo>
                    <a:pt x="822" y="1806"/>
                    <a:pt x="822" y="1828"/>
                    <a:pt x="828" y="1828"/>
                  </a:cubicBezTo>
                  <a:cubicBezTo>
                    <a:pt x="829" y="1828"/>
                    <a:pt x="829" y="1828"/>
                    <a:pt x="829" y="1828"/>
                  </a:cubicBezTo>
                  <a:cubicBezTo>
                    <a:pt x="835" y="1828"/>
                    <a:pt x="841" y="1808"/>
                    <a:pt x="844" y="1790"/>
                  </a:cubicBezTo>
                  <a:cubicBezTo>
                    <a:pt x="845" y="1769"/>
                    <a:pt x="848" y="1759"/>
                    <a:pt x="850" y="1759"/>
                  </a:cubicBezTo>
                  <a:cubicBezTo>
                    <a:pt x="852" y="1759"/>
                    <a:pt x="855" y="1771"/>
                    <a:pt x="856" y="1793"/>
                  </a:cubicBezTo>
                  <a:cubicBezTo>
                    <a:pt x="858" y="1831"/>
                    <a:pt x="864" y="1847"/>
                    <a:pt x="873" y="1847"/>
                  </a:cubicBezTo>
                  <a:cubicBezTo>
                    <a:pt x="880" y="1847"/>
                    <a:pt x="889" y="1838"/>
                    <a:pt x="900" y="1822"/>
                  </a:cubicBezTo>
                  <a:cubicBezTo>
                    <a:pt x="914" y="1804"/>
                    <a:pt x="924" y="1795"/>
                    <a:pt x="929" y="1795"/>
                  </a:cubicBezTo>
                  <a:cubicBezTo>
                    <a:pt x="935" y="1795"/>
                    <a:pt x="934" y="1805"/>
                    <a:pt x="922" y="1825"/>
                  </a:cubicBezTo>
                  <a:cubicBezTo>
                    <a:pt x="913" y="1849"/>
                    <a:pt x="909" y="1859"/>
                    <a:pt x="911" y="1859"/>
                  </a:cubicBezTo>
                  <a:cubicBezTo>
                    <a:pt x="912" y="1859"/>
                    <a:pt x="916" y="1854"/>
                    <a:pt x="922" y="1847"/>
                  </a:cubicBezTo>
                  <a:cubicBezTo>
                    <a:pt x="932" y="1850"/>
                    <a:pt x="941" y="1850"/>
                    <a:pt x="954" y="1850"/>
                  </a:cubicBezTo>
                  <a:cubicBezTo>
                    <a:pt x="960" y="1850"/>
                    <a:pt x="966" y="1831"/>
                    <a:pt x="966" y="1809"/>
                  </a:cubicBezTo>
                  <a:cubicBezTo>
                    <a:pt x="968" y="1834"/>
                    <a:pt x="975" y="1853"/>
                    <a:pt x="983" y="1853"/>
                  </a:cubicBezTo>
                  <a:cubicBezTo>
                    <a:pt x="988" y="1853"/>
                    <a:pt x="993" y="1846"/>
                    <a:pt x="997" y="1831"/>
                  </a:cubicBezTo>
                  <a:lnTo>
                    <a:pt x="1010" y="1831"/>
                  </a:lnTo>
                  <a:cubicBezTo>
                    <a:pt x="1012" y="1832"/>
                    <a:pt x="1013" y="1832"/>
                    <a:pt x="1014" y="1832"/>
                  </a:cubicBezTo>
                  <a:cubicBezTo>
                    <a:pt x="1016" y="1832"/>
                    <a:pt x="1017" y="1828"/>
                    <a:pt x="1019" y="1812"/>
                  </a:cubicBezTo>
                  <a:cubicBezTo>
                    <a:pt x="1021" y="1806"/>
                    <a:pt x="1023" y="1803"/>
                    <a:pt x="1025" y="1803"/>
                  </a:cubicBezTo>
                  <a:cubicBezTo>
                    <a:pt x="1029" y="1803"/>
                    <a:pt x="1034" y="1818"/>
                    <a:pt x="1038" y="1831"/>
                  </a:cubicBezTo>
                  <a:cubicBezTo>
                    <a:pt x="1045" y="1847"/>
                    <a:pt x="1050" y="1861"/>
                    <a:pt x="1052" y="1861"/>
                  </a:cubicBezTo>
                  <a:cubicBezTo>
                    <a:pt x="1053" y="1861"/>
                    <a:pt x="1054" y="1858"/>
                    <a:pt x="1054" y="1853"/>
                  </a:cubicBezTo>
                  <a:cubicBezTo>
                    <a:pt x="1054" y="1831"/>
                    <a:pt x="1060" y="1809"/>
                    <a:pt x="1066" y="1790"/>
                  </a:cubicBezTo>
                  <a:cubicBezTo>
                    <a:pt x="1067" y="1783"/>
                    <a:pt x="1069" y="1780"/>
                    <a:pt x="1070" y="1780"/>
                  </a:cubicBezTo>
                  <a:cubicBezTo>
                    <a:pt x="1074" y="1780"/>
                    <a:pt x="1077" y="1794"/>
                    <a:pt x="1073" y="1809"/>
                  </a:cubicBezTo>
                  <a:cubicBezTo>
                    <a:pt x="1073" y="1825"/>
                    <a:pt x="1079" y="1840"/>
                    <a:pt x="1091" y="1850"/>
                  </a:cubicBezTo>
                  <a:cubicBezTo>
                    <a:pt x="1098" y="1850"/>
                    <a:pt x="1110" y="1850"/>
                    <a:pt x="1107" y="1828"/>
                  </a:cubicBezTo>
                  <a:cubicBezTo>
                    <a:pt x="1105" y="1816"/>
                    <a:pt x="1115" y="1809"/>
                    <a:pt x="1126" y="1809"/>
                  </a:cubicBezTo>
                  <a:cubicBezTo>
                    <a:pt x="1135" y="1809"/>
                    <a:pt x="1144" y="1813"/>
                    <a:pt x="1148" y="1822"/>
                  </a:cubicBezTo>
                  <a:lnTo>
                    <a:pt x="1160" y="1822"/>
                  </a:lnTo>
                  <a:cubicBezTo>
                    <a:pt x="1167" y="1818"/>
                    <a:pt x="1170" y="1800"/>
                    <a:pt x="1176" y="1796"/>
                  </a:cubicBezTo>
                  <a:cubicBezTo>
                    <a:pt x="1176" y="1796"/>
                    <a:pt x="1182" y="1796"/>
                    <a:pt x="1182" y="1775"/>
                  </a:cubicBezTo>
                  <a:cubicBezTo>
                    <a:pt x="1184" y="1775"/>
                    <a:pt x="1185" y="1774"/>
                    <a:pt x="1186" y="1774"/>
                  </a:cubicBezTo>
                  <a:cubicBezTo>
                    <a:pt x="1191" y="1774"/>
                    <a:pt x="1196" y="1776"/>
                    <a:pt x="1198" y="1793"/>
                  </a:cubicBezTo>
                  <a:cubicBezTo>
                    <a:pt x="1196" y="1771"/>
                    <a:pt x="1196" y="1760"/>
                    <a:pt x="1197" y="1760"/>
                  </a:cubicBezTo>
                  <a:lnTo>
                    <a:pt x="1197" y="1760"/>
                  </a:lnTo>
                  <a:cubicBezTo>
                    <a:pt x="1199" y="1760"/>
                    <a:pt x="1203" y="1770"/>
                    <a:pt x="1211" y="1790"/>
                  </a:cubicBezTo>
                  <a:cubicBezTo>
                    <a:pt x="1215" y="1810"/>
                    <a:pt x="1217" y="1820"/>
                    <a:pt x="1218" y="1820"/>
                  </a:cubicBezTo>
                  <a:cubicBezTo>
                    <a:pt x="1219" y="1820"/>
                    <a:pt x="1218" y="1809"/>
                    <a:pt x="1217" y="1787"/>
                  </a:cubicBezTo>
                  <a:cubicBezTo>
                    <a:pt x="1217" y="1776"/>
                    <a:pt x="1217" y="1770"/>
                    <a:pt x="1219" y="1770"/>
                  </a:cubicBezTo>
                  <a:cubicBezTo>
                    <a:pt x="1220" y="1770"/>
                    <a:pt x="1223" y="1775"/>
                    <a:pt x="1229" y="1784"/>
                  </a:cubicBezTo>
                  <a:cubicBezTo>
                    <a:pt x="1231" y="1794"/>
                    <a:pt x="1233" y="1799"/>
                    <a:pt x="1234" y="1799"/>
                  </a:cubicBezTo>
                  <a:cubicBezTo>
                    <a:pt x="1236" y="1799"/>
                    <a:pt x="1236" y="1794"/>
                    <a:pt x="1232" y="1784"/>
                  </a:cubicBezTo>
                  <a:cubicBezTo>
                    <a:pt x="1230" y="1758"/>
                    <a:pt x="1234" y="1738"/>
                    <a:pt x="1239" y="1738"/>
                  </a:cubicBezTo>
                  <a:cubicBezTo>
                    <a:pt x="1243" y="1738"/>
                    <a:pt x="1247" y="1744"/>
                    <a:pt x="1251" y="1759"/>
                  </a:cubicBezTo>
                  <a:cubicBezTo>
                    <a:pt x="1251" y="1759"/>
                    <a:pt x="1258" y="1756"/>
                    <a:pt x="1254" y="1734"/>
                  </a:cubicBezTo>
                  <a:cubicBezTo>
                    <a:pt x="1251" y="1713"/>
                    <a:pt x="1250" y="1703"/>
                    <a:pt x="1250" y="1703"/>
                  </a:cubicBezTo>
                  <a:lnTo>
                    <a:pt x="1250" y="1703"/>
                  </a:lnTo>
                  <a:cubicBezTo>
                    <a:pt x="1251" y="1703"/>
                    <a:pt x="1254" y="1713"/>
                    <a:pt x="1261" y="1734"/>
                  </a:cubicBezTo>
                  <a:cubicBezTo>
                    <a:pt x="1269" y="1751"/>
                    <a:pt x="1276" y="1760"/>
                    <a:pt x="1279" y="1760"/>
                  </a:cubicBezTo>
                  <a:cubicBezTo>
                    <a:pt x="1282" y="1760"/>
                    <a:pt x="1281" y="1749"/>
                    <a:pt x="1276" y="1728"/>
                  </a:cubicBezTo>
                  <a:cubicBezTo>
                    <a:pt x="1276" y="1728"/>
                    <a:pt x="1276" y="1717"/>
                    <a:pt x="1281" y="1717"/>
                  </a:cubicBezTo>
                  <a:cubicBezTo>
                    <a:pt x="1282" y="1717"/>
                    <a:pt x="1285" y="1719"/>
                    <a:pt x="1289" y="1724"/>
                  </a:cubicBezTo>
                  <a:cubicBezTo>
                    <a:pt x="1297" y="1732"/>
                    <a:pt x="1310" y="1737"/>
                    <a:pt x="1320" y="1737"/>
                  </a:cubicBezTo>
                  <a:cubicBezTo>
                    <a:pt x="1332" y="1737"/>
                    <a:pt x="1338" y="1729"/>
                    <a:pt x="1326" y="1709"/>
                  </a:cubicBezTo>
                  <a:lnTo>
                    <a:pt x="1336" y="1706"/>
                  </a:lnTo>
                  <a:cubicBezTo>
                    <a:pt x="1344" y="1711"/>
                    <a:pt x="1350" y="1714"/>
                    <a:pt x="1353" y="1714"/>
                  </a:cubicBezTo>
                  <a:cubicBezTo>
                    <a:pt x="1358" y="1714"/>
                    <a:pt x="1360" y="1709"/>
                    <a:pt x="1358" y="1696"/>
                  </a:cubicBezTo>
                  <a:lnTo>
                    <a:pt x="1355" y="1674"/>
                  </a:lnTo>
                  <a:lnTo>
                    <a:pt x="1355" y="1674"/>
                  </a:lnTo>
                  <a:cubicBezTo>
                    <a:pt x="1363" y="1691"/>
                    <a:pt x="1374" y="1706"/>
                    <a:pt x="1381" y="1706"/>
                  </a:cubicBezTo>
                  <a:cubicBezTo>
                    <a:pt x="1382" y="1706"/>
                    <a:pt x="1382" y="1706"/>
                    <a:pt x="1383" y="1706"/>
                  </a:cubicBezTo>
                  <a:cubicBezTo>
                    <a:pt x="1389" y="1706"/>
                    <a:pt x="1389" y="1706"/>
                    <a:pt x="1380" y="1687"/>
                  </a:cubicBezTo>
                  <a:cubicBezTo>
                    <a:pt x="1364" y="1671"/>
                    <a:pt x="1370" y="1668"/>
                    <a:pt x="1373" y="1665"/>
                  </a:cubicBezTo>
                  <a:cubicBezTo>
                    <a:pt x="1374" y="1665"/>
                    <a:pt x="1375" y="1664"/>
                    <a:pt x="1375" y="1664"/>
                  </a:cubicBezTo>
                  <a:cubicBezTo>
                    <a:pt x="1382" y="1664"/>
                    <a:pt x="1396" y="1679"/>
                    <a:pt x="1405" y="1696"/>
                  </a:cubicBezTo>
                  <a:lnTo>
                    <a:pt x="1411" y="1693"/>
                  </a:lnTo>
                  <a:cubicBezTo>
                    <a:pt x="1398" y="1672"/>
                    <a:pt x="1395" y="1663"/>
                    <a:pt x="1397" y="1663"/>
                  </a:cubicBezTo>
                  <a:lnTo>
                    <a:pt x="1397" y="1663"/>
                  </a:lnTo>
                  <a:cubicBezTo>
                    <a:pt x="1398" y="1663"/>
                    <a:pt x="1401" y="1667"/>
                    <a:pt x="1405" y="1674"/>
                  </a:cubicBezTo>
                  <a:cubicBezTo>
                    <a:pt x="1414" y="1684"/>
                    <a:pt x="1420" y="1686"/>
                    <a:pt x="1424" y="1686"/>
                  </a:cubicBezTo>
                  <a:cubicBezTo>
                    <a:pt x="1427" y="1686"/>
                    <a:pt x="1429" y="1685"/>
                    <a:pt x="1430" y="1684"/>
                  </a:cubicBezTo>
                  <a:cubicBezTo>
                    <a:pt x="1426" y="1677"/>
                    <a:pt x="1426" y="1675"/>
                    <a:pt x="1427" y="1675"/>
                  </a:cubicBezTo>
                  <a:lnTo>
                    <a:pt x="1427" y="1675"/>
                  </a:lnTo>
                  <a:cubicBezTo>
                    <a:pt x="1429" y="1675"/>
                    <a:pt x="1434" y="1682"/>
                    <a:pt x="1430" y="1684"/>
                  </a:cubicBezTo>
                  <a:lnTo>
                    <a:pt x="1442" y="1699"/>
                  </a:lnTo>
                  <a:cubicBezTo>
                    <a:pt x="1447" y="1704"/>
                    <a:pt x="1449" y="1706"/>
                    <a:pt x="1450" y="1706"/>
                  </a:cubicBezTo>
                  <a:cubicBezTo>
                    <a:pt x="1451" y="1706"/>
                    <a:pt x="1443" y="1694"/>
                    <a:pt x="1436" y="1681"/>
                  </a:cubicBezTo>
                  <a:lnTo>
                    <a:pt x="1446" y="1674"/>
                  </a:lnTo>
                  <a:cubicBezTo>
                    <a:pt x="1452" y="1671"/>
                    <a:pt x="1458" y="1668"/>
                    <a:pt x="1439" y="1652"/>
                  </a:cubicBezTo>
                  <a:cubicBezTo>
                    <a:pt x="1430" y="1637"/>
                    <a:pt x="1417" y="1618"/>
                    <a:pt x="1424" y="1615"/>
                  </a:cubicBezTo>
                  <a:lnTo>
                    <a:pt x="1424" y="1615"/>
                  </a:lnTo>
                  <a:cubicBezTo>
                    <a:pt x="1436" y="1634"/>
                    <a:pt x="1446" y="1649"/>
                    <a:pt x="1452" y="1649"/>
                  </a:cubicBezTo>
                  <a:cubicBezTo>
                    <a:pt x="1452" y="1649"/>
                    <a:pt x="1452" y="1649"/>
                    <a:pt x="1453" y="1649"/>
                  </a:cubicBezTo>
                  <a:cubicBezTo>
                    <a:pt x="1457" y="1649"/>
                    <a:pt x="1467" y="1662"/>
                    <a:pt x="1467" y="1662"/>
                  </a:cubicBezTo>
                  <a:cubicBezTo>
                    <a:pt x="1473" y="1676"/>
                    <a:pt x="1478" y="1681"/>
                    <a:pt x="1481" y="1681"/>
                  </a:cubicBezTo>
                  <a:cubicBezTo>
                    <a:pt x="1488" y="1681"/>
                    <a:pt x="1490" y="1663"/>
                    <a:pt x="1486" y="1649"/>
                  </a:cubicBezTo>
                  <a:cubicBezTo>
                    <a:pt x="1479" y="1627"/>
                    <a:pt x="1477" y="1616"/>
                    <a:pt x="1481" y="1616"/>
                  </a:cubicBezTo>
                  <a:lnTo>
                    <a:pt x="1481" y="1616"/>
                  </a:lnTo>
                  <a:cubicBezTo>
                    <a:pt x="1484" y="1616"/>
                    <a:pt x="1490" y="1624"/>
                    <a:pt x="1502" y="1640"/>
                  </a:cubicBezTo>
                  <a:cubicBezTo>
                    <a:pt x="1508" y="1649"/>
                    <a:pt x="1512" y="1653"/>
                    <a:pt x="1514" y="1653"/>
                  </a:cubicBezTo>
                  <a:cubicBezTo>
                    <a:pt x="1518" y="1653"/>
                    <a:pt x="1503" y="1620"/>
                    <a:pt x="1480" y="1580"/>
                  </a:cubicBezTo>
                  <a:lnTo>
                    <a:pt x="1449" y="1527"/>
                  </a:lnTo>
                  <a:lnTo>
                    <a:pt x="1483" y="1577"/>
                  </a:lnTo>
                  <a:cubicBezTo>
                    <a:pt x="1514" y="1611"/>
                    <a:pt x="1528" y="1627"/>
                    <a:pt x="1532" y="1627"/>
                  </a:cubicBezTo>
                  <a:cubicBezTo>
                    <a:pt x="1536" y="1627"/>
                    <a:pt x="1533" y="1616"/>
                    <a:pt x="1527" y="1596"/>
                  </a:cubicBezTo>
                  <a:cubicBezTo>
                    <a:pt x="1525" y="1584"/>
                    <a:pt x="1525" y="1579"/>
                    <a:pt x="1526" y="1579"/>
                  </a:cubicBezTo>
                  <a:lnTo>
                    <a:pt x="1526" y="1579"/>
                  </a:lnTo>
                  <a:cubicBezTo>
                    <a:pt x="1528" y="1579"/>
                    <a:pt x="1531" y="1582"/>
                    <a:pt x="1536" y="1590"/>
                  </a:cubicBezTo>
                  <a:cubicBezTo>
                    <a:pt x="1544" y="1597"/>
                    <a:pt x="1548" y="1600"/>
                    <a:pt x="1553" y="1600"/>
                  </a:cubicBezTo>
                  <a:cubicBezTo>
                    <a:pt x="1557" y="1600"/>
                    <a:pt x="1561" y="1596"/>
                    <a:pt x="1568" y="1590"/>
                  </a:cubicBezTo>
                  <a:cubicBezTo>
                    <a:pt x="1583" y="1580"/>
                    <a:pt x="1587" y="1577"/>
                    <a:pt x="1574" y="1561"/>
                  </a:cubicBezTo>
                  <a:lnTo>
                    <a:pt x="1583" y="1552"/>
                  </a:lnTo>
                  <a:cubicBezTo>
                    <a:pt x="1593" y="1561"/>
                    <a:pt x="1600" y="1564"/>
                    <a:pt x="1603" y="1564"/>
                  </a:cubicBezTo>
                  <a:cubicBezTo>
                    <a:pt x="1610" y="1564"/>
                    <a:pt x="1601" y="1547"/>
                    <a:pt x="1577" y="1530"/>
                  </a:cubicBezTo>
                  <a:lnTo>
                    <a:pt x="1587" y="1521"/>
                  </a:lnTo>
                  <a:lnTo>
                    <a:pt x="1602" y="1536"/>
                  </a:lnTo>
                  <a:cubicBezTo>
                    <a:pt x="1606" y="1541"/>
                    <a:pt x="1610" y="1544"/>
                    <a:pt x="1614" y="1544"/>
                  </a:cubicBezTo>
                  <a:cubicBezTo>
                    <a:pt x="1623" y="1544"/>
                    <a:pt x="1635" y="1533"/>
                    <a:pt x="1659" y="1511"/>
                  </a:cubicBezTo>
                  <a:cubicBezTo>
                    <a:pt x="1696" y="1471"/>
                    <a:pt x="1699" y="1467"/>
                    <a:pt x="1668" y="1439"/>
                  </a:cubicBezTo>
                  <a:cubicBezTo>
                    <a:pt x="1651" y="1422"/>
                    <a:pt x="1645" y="1414"/>
                    <a:pt x="1648" y="1414"/>
                  </a:cubicBezTo>
                  <a:lnTo>
                    <a:pt x="1648" y="1414"/>
                  </a:lnTo>
                  <a:cubicBezTo>
                    <a:pt x="1651" y="1414"/>
                    <a:pt x="1660" y="1420"/>
                    <a:pt x="1674" y="1433"/>
                  </a:cubicBezTo>
                  <a:cubicBezTo>
                    <a:pt x="1684" y="1441"/>
                    <a:pt x="1696" y="1446"/>
                    <a:pt x="1699" y="1446"/>
                  </a:cubicBezTo>
                  <a:cubicBezTo>
                    <a:pt x="1702" y="1446"/>
                    <a:pt x="1700" y="1444"/>
                    <a:pt x="1693" y="1439"/>
                  </a:cubicBezTo>
                  <a:cubicBezTo>
                    <a:pt x="1693" y="1439"/>
                    <a:pt x="1697" y="1436"/>
                    <a:pt x="1706" y="1436"/>
                  </a:cubicBezTo>
                  <a:cubicBezTo>
                    <a:pt x="1710" y="1436"/>
                    <a:pt x="1715" y="1437"/>
                    <a:pt x="1721" y="1439"/>
                  </a:cubicBezTo>
                  <a:cubicBezTo>
                    <a:pt x="1731" y="1441"/>
                    <a:pt x="1737" y="1442"/>
                    <a:pt x="1742" y="1442"/>
                  </a:cubicBezTo>
                  <a:cubicBezTo>
                    <a:pt x="1760" y="1442"/>
                    <a:pt x="1749" y="1430"/>
                    <a:pt x="1737" y="1420"/>
                  </a:cubicBezTo>
                  <a:cubicBezTo>
                    <a:pt x="1718" y="1411"/>
                    <a:pt x="1714" y="1408"/>
                    <a:pt x="1717" y="1408"/>
                  </a:cubicBezTo>
                  <a:cubicBezTo>
                    <a:pt x="1721" y="1408"/>
                    <a:pt x="1731" y="1411"/>
                    <a:pt x="1740" y="1414"/>
                  </a:cubicBezTo>
                  <a:cubicBezTo>
                    <a:pt x="1753" y="1420"/>
                    <a:pt x="1765" y="1424"/>
                    <a:pt x="1769" y="1424"/>
                  </a:cubicBezTo>
                  <a:cubicBezTo>
                    <a:pt x="1772" y="1424"/>
                    <a:pt x="1771" y="1422"/>
                    <a:pt x="1765" y="1417"/>
                  </a:cubicBezTo>
                  <a:cubicBezTo>
                    <a:pt x="1755" y="1405"/>
                    <a:pt x="1755" y="1376"/>
                    <a:pt x="1773" y="1376"/>
                  </a:cubicBezTo>
                  <a:cubicBezTo>
                    <a:pt x="1777" y="1376"/>
                    <a:pt x="1783" y="1378"/>
                    <a:pt x="1790" y="1383"/>
                  </a:cubicBezTo>
                  <a:lnTo>
                    <a:pt x="1797" y="1373"/>
                  </a:lnTo>
                  <a:cubicBezTo>
                    <a:pt x="1778" y="1361"/>
                    <a:pt x="1784" y="1351"/>
                    <a:pt x="1790" y="1342"/>
                  </a:cubicBezTo>
                  <a:cubicBezTo>
                    <a:pt x="1794" y="1334"/>
                    <a:pt x="1797" y="1330"/>
                    <a:pt x="1802" y="1330"/>
                  </a:cubicBezTo>
                  <a:cubicBezTo>
                    <a:pt x="1806" y="1330"/>
                    <a:pt x="1811" y="1332"/>
                    <a:pt x="1818" y="1336"/>
                  </a:cubicBezTo>
                  <a:cubicBezTo>
                    <a:pt x="1825" y="1342"/>
                    <a:pt x="1829" y="1345"/>
                    <a:pt x="1831" y="1345"/>
                  </a:cubicBezTo>
                  <a:cubicBezTo>
                    <a:pt x="1834" y="1345"/>
                    <a:pt x="1832" y="1338"/>
                    <a:pt x="1825" y="1326"/>
                  </a:cubicBezTo>
                  <a:cubicBezTo>
                    <a:pt x="1828" y="1320"/>
                    <a:pt x="1793" y="1295"/>
                    <a:pt x="1797" y="1289"/>
                  </a:cubicBezTo>
                  <a:cubicBezTo>
                    <a:pt x="1778" y="1279"/>
                    <a:pt x="1762" y="1267"/>
                    <a:pt x="1765" y="1261"/>
                  </a:cubicBezTo>
                  <a:lnTo>
                    <a:pt x="1765" y="1261"/>
                  </a:lnTo>
                  <a:lnTo>
                    <a:pt x="1784" y="1270"/>
                  </a:lnTo>
                  <a:lnTo>
                    <a:pt x="1822" y="1289"/>
                  </a:lnTo>
                  <a:cubicBezTo>
                    <a:pt x="1825" y="1283"/>
                    <a:pt x="1828" y="1279"/>
                    <a:pt x="1809" y="1270"/>
                  </a:cubicBezTo>
                  <a:lnTo>
                    <a:pt x="1809" y="1270"/>
                  </a:lnTo>
                  <a:cubicBezTo>
                    <a:pt x="1812" y="1271"/>
                    <a:pt x="1815" y="1271"/>
                    <a:pt x="1818" y="1271"/>
                  </a:cubicBezTo>
                  <a:cubicBezTo>
                    <a:pt x="1829" y="1271"/>
                    <a:pt x="1832" y="1265"/>
                    <a:pt x="1837" y="1257"/>
                  </a:cubicBezTo>
                  <a:cubicBezTo>
                    <a:pt x="1844" y="1245"/>
                    <a:pt x="1850" y="1236"/>
                    <a:pt x="1831" y="1220"/>
                  </a:cubicBezTo>
                  <a:lnTo>
                    <a:pt x="1831" y="1220"/>
                  </a:lnTo>
                  <a:cubicBezTo>
                    <a:pt x="1837" y="1222"/>
                    <a:pt x="1842" y="1222"/>
                    <a:pt x="1846" y="1222"/>
                  </a:cubicBezTo>
                  <a:cubicBezTo>
                    <a:pt x="1874" y="1222"/>
                    <a:pt x="1879" y="1192"/>
                    <a:pt x="1847" y="1176"/>
                  </a:cubicBezTo>
                  <a:cubicBezTo>
                    <a:pt x="1828" y="1170"/>
                    <a:pt x="1831" y="1167"/>
                    <a:pt x="1853" y="1167"/>
                  </a:cubicBezTo>
                  <a:cubicBezTo>
                    <a:pt x="1875" y="1167"/>
                    <a:pt x="1875" y="1167"/>
                    <a:pt x="1856" y="1154"/>
                  </a:cubicBezTo>
                  <a:cubicBezTo>
                    <a:pt x="1840" y="1145"/>
                    <a:pt x="1859" y="1145"/>
                    <a:pt x="1881" y="1145"/>
                  </a:cubicBezTo>
                  <a:cubicBezTo>
                    <a:pt x="1892" y="1146"/>
                    <a:pt x="1900" y="1147"/>
                    <a:pt x="1906" y="1147"/>
                  </a:cubicBezTo>
                  <a:cubicBezTo>
                    <a:pt x="1922" y="1147"/>
                    <a:pt x="1920" y="1141"/>
                    <a:pt x="1906" y="1132"/>
                  </a:cubicBezTo>
                  <a:cubicBezTo>
                    <a:pt x="1891" y="1113"/>
                    <a:pt x="1894" y="1104"/>
                    <a:pt x="1894" y="1098"/>
                  </a:cubicBezTo>
                  <a:cubicBezTo>
                    <a:pt x="1878" y="1082"/>
                    <a:pt x="1878" y="1076"/>
                    <a:pt x="1856" y="1076"/>
                  </a:cubicBezTo>
                  <a:cubicBezTo>
                    <a:pt x="1844" y="1073"/>
                    <a:pt x="1831" y="1069"/>
                    <a:pt x="1818" y="1063"/>
                  </a:cubicBezTo>
                  <a:cubicBezTo>
                    <a:pt x="1809" y="1055"/>
                    <a:pt x="1809" y="1053"/>
                    <a:pt x="1811" y="1053"/>
                  </a:cubicBezTo>
                  <a:cubicBezTo>
                    <a:pt x="1814" y="1053"/>
                    <a:pt x="1818" y="1055"/>
                    <a:pt x="1818" y="1057"/>
                  </a:cubicBezTo>
                  <a:cubicBezTo>
                    <a:pt x="1829" y="1066"/>
                    <a:pt x="1834" y="1068"/>
                    <a:pt x="1839" y="1068"/>
                  </a:cubicBezTo>
                  <a:cubicBezTo>
                    <a:pt x="1844" y="1068"/>
                    <a:pt x="1849" y="1066"/>
                    <a:pt x="1859" y="1066"/>
                  </a:cubicBezTo>
                  <a:cubicBezTo>
                    <a:pt x="1881" y="1063"/>
                    <a:pt x="1884" y="1054"/>
                    <a:pt x="1884" y="1047"/>
                  </a:cubicBezTo>
                  <a:lnTo>
                    <a:pt x="1887" y="1022"/>
                  </a:lnTo>
                  <a:cubicBezTo>
                    <a:pt x="1912" y="1010"/>
                    <a:pt x="1912" y="1004"/>
                    <a:pt x="1894" y="1000"/>
                  </a:cubicBezTo>
                  <a:cubicBezTo>
                    <a:pt x="1885" y="999"/>
                    <a:pt x="1878" y="998"/>
                    <a:pt x="1873" y="997"/>
                  </a:cubicBezTo>
                  <a:lnTo>
                    <a:pt x="1873" y="997"/>
                  </a:lnTo>
                  <a:cubicBezTo>
                    <a:pt x="1916" y="993"/>
                    <a:pt x="1918" y="935"/>
                    <a:pt x="1878" y="922"/>
                  </a:cubicBezTo>
                  <a:lnTo>
                    <a:pt x="1900" y="922"/>
                  </a:lnTo>
                  <a:cubicBezTo>
                    <a:pt x="1919" y="922"/>
                    <a:pt x="1922" y="919"/>
                    <a:pt x="1919" y="906"/>
                  </a:cubicBezTo>
                  <a:cubicBezTo>
                    <a:pt x="1919" y="900"/>
                    <a:pt x="1897" y="875"/>
                    <a:pt x="1897" y="859"/>
                  </a:cubicBezTo>
                  <a:cubicBezTo>
                    <a:pt x="1897" y="836"/>
                    <a:pt x="1894" y="818"/>
                    <a:pt x="1879" y="818"/>
                  </a:cubicBezTo>
                  <a:cubicBezTo>
                    <a:pt x="1878" y="818"/>
                    <a:pt x="1876" y="818"/>
                    <a:pt x="1875" y="819"/>
                  </a:cubicBezTo>
                  <a:cubicBezTo>
                    <a:pt x="1875" y="812"/>
                    <a:pt x="1875" y="812"/>
                    <a:pt x="1894" y="809"/>
                  </a:cubicBezTo>
                  <a:cubicBezTo>
                    <a:pt x="1900" y="810"/>
                    <a:pt x="1904" y="811"/>
                    <a:pt x="1907" y="811"/>
                  </a:cubicBezTo>
                  <a:cubicBezTo>
                    <a:pt x="1916" y="811"/>
                    <a:pt x="1916" y="808"/>
                    <a:pt x="1916" y="803"/>
                  </a:cubicBezTo>
                  <a:cubicBezTo>
                    <a:pt x="1914" y="800"/>
                    <a:pt x="1910" y="799"/>
                    <a:pt x="1904" y="799"/>
                  </a:cubicBezTo>
                  <a:cubicBezTo>
                    <a:pt x="1896" y="799"/>
                    <a:pt x="1884" y="801"/>
                    <a:pt x="1872" y="803"/>
                  </a:cubicBezTo>
                  <a:cubicBezTo>
                    <a:pt x="1869" y="804"/>
                    <a:pt x="1866" y="804"/>
                    <a:pt x="1864" y="804"/>
                  </a:cubicBezTo>
                  <a:cubicBezTo>
                    <a:pt x="1853" y="804"/>
                    <a:pt x="1853" y="797"/>
                    <a:pt x="1869" y="784"/>
                  </a:cubicBezTo>
                  <a:cubicBezTo>
                    <a:pt x="1891" y="772"/>
                    <a:pt x="1884" y="744"/>
                    <a:pt x="1862" y="737"/>
                  </a:cubicBezTo>
                  <a:cubicBezTo>
                    <a:pt x="1862" y="734"/>
                    <a:pt x="1859" y="728"/>
                    <a:pt x="1881" y="722"/>
                  </a:cubicBezTo>
                  <a:cubicBezTo>
                    <a:pt x="1900" y="712"/>
                    <a:pt x="1916" y="693"/>
                    <a:pt x="1875" y="693"/>
                  </a:cubicBezTo>
                  <a:cubicBezTo>
                    <a:pt x="1872" y="687"/>
                    <a:pt x="1872" y="687"/>
                    <a:pt x="1894" y="681"/>
                  </a:cubicBezTo>
                  <a:cubicBezTo>
                    <a:pt x="1908" y="671"/>
                    <a:pt x="1922" y="667"/>
                    <a:pt x="1910" y="667"/>
                  </a:cubicBezTo>
                  <a:cubicBezTo>
                    <a:pt x="1906" y="667"/>
                    <a:pt x="1900" y="668"/>
                    <a:pt x="1891" y="668"/>
                  </a:cubicBezTo>
                  <a:cubicBezTo>
                    <a:pt x="1865" y="662"/>
                    <a:pt x="1862" y="646"/>
                    <a:pt x="1878" y="628"/>
                  </a:cubicBezTo>
                  <a:cubicBezTo>
                    <a:pt x="1876" y="624"/>
                    <a:pt x="1874" y="621"/>
                    <a:pt x="1869" y="621"/>
                  </a:cubicBezTo>
                  <a:cubicBezTo>
                    <a:pt x="1865" y="621"/>
                    <a:pt x="1860" y="622"/>
                    <a:pt x="1853" y="624"/>
                  </a:cubicBezTo>
                  <a:lnTo>
                    <a:pt x="1834" y="631"/>
                  </a:lnTo>
                  <a:cubicBezTo>
                    <a:pt x="1858" y="619"/>
                    <a:pt x="1867" y="614"/>
                    <a:pt x="1860" y="614"/>
                  </a:cubicBezTo>
                  <a:cubicBezTo>
                    <a:pt x="1855" y="614"/>
                    <a:pt x="1846" y="616"/>
                    <a:pt x="1831" y="618"/>
                  </a:cubicBezTo>
                  <a:cubicBezTo>
                    <a:pt x="1824" y="622"/>
                    <a:pt x="1819" y="623"/>
                    <a:pt x="1817" y="623"/>
                  </a:cubicBezTo>
                  <a:cubicBezTo>
                    <a:pt x="1813" y="623"/>
                    <a:pt x="1816" y="619"/>
                    <a:pt x="1828" y="615"/>
                  </a:cubicBezTo>
                  <a:cubicBezTo>
                    <a:pt x="1847" y="602"/>
                    <a:pt x="1844" y="596"/>
                    <a:pt x="1844" y="596"/>
                  </a:cubicBezTo>
                  <a:cubicBezTo>
                    <a:pt x="1840" y="590"/>
                    <a:pt x="1812" y="571"/>
                    <a:pt x="1800" y="543"/>
                  </a:cubicBezTo>
                  <a:cubicBezTo>
                    <a:pt x="1785" y="508"/>
                    <a:pt x="1776" y="493"/>
                    <a:pt x="1763" y="493"/>
                  </a:cubicBezTo>
                  <a:cubicBezTo>
                    <a:pt x="1760" y="493"/>
                    <a:pt x="1757" y="494"/>
                    <a:pt x="1753" y="496"/>
                  </a:cubicBezTo>
                  <a:cubicBezTo>
                    <a:pt x="1746" y="497"/>
                    <a:pt x="1741" y="498"/>
                    <a:pt x="1738" y="498"/>
                  </a:cubicBezTo>
                  <a:cubicBezTo>
                    <a:pt x="1732" y="498"/>
                    <a:pt x="1736" y="494"/>
                    <a:pt x="1746" y="483"/>
                  </a:cubicBezTo>
                  <a:cubicBezTo>
                    <a:pt x="1762" y="468"/>
                    <a:pt x="1759" y="465"/>
                    <a:pt x="1759" y="458"/>
                  </a:cubicBezTo>
                  <a:cubicBezTo>
                    <a:pt x="1756" y="452"/>
                    <a:pt x="1753" y="449"/>
                    <a:pt x="1768" y="436"/>
                  </a:cubicBezTo>
                  <a:lnTo>
                    <a:pt x="1768" y="436"/>
                  </a:lnTo>
                  <a:cubicBezTo>
                    <a:pt x="1757" y="440"/>
                    <a:pt x="1753" y="442"/>
                    <a:pt x="1750" y="442"/>
                  </a:cubicBezTo>
                  <a:cubicBezTo>
                    <a:pt x="1748" y="442"/>
                    <a:pt x="1748" y="441"/>
                    <a:pt x="1746" y="440"/>
                  </a:cubicBezTo>
                  <a:cubicBezTo>
                    <a:pt x="1758" y="430"/>
                    <a:pt x="1759" y="425"/>
                    <a:pt x="1752" y="425"/>
                  </a:cubicBezTo>
                  <a:cubicBezTo>
                    <a:pt x="1749" y="425"/>
                    <a:pt x="1745" y="425"/>
                    <a:pt x="1740" y="427"/>
                  </a:cubicBezTo>
                  <a:cubicBezTo>
                    <a:pt x="1721" y="436"/>
                    <a:pt x="1710" y="441"/>
                    <a:pt x="1709" y="441"/>
                  </a:cubicBezTo>
                  <a:cubicBezTo>
                    <a:pt x="1707" y="441"/>
                    <a:pt x="1716" y="435"/>
                    <a:pt x="1734" y="424"/>
                  </a:cubicBezTo>
                  <a:cubicBezTo>
                    <a:pt x="1748" y="414"/>
                    <a:pt x="1755" y="397"/>
                    <a:pt x="1752" y="397"/>
                  </a:cubicBezTo>
                  <a:lnTo>
                    <a:pt x="1752" y="397"/>
                  </a:lnTo>
                  <a:cubicBezTo>
                    <a:pt x="1751" y="397"/>
                    <a:pt x="1749" y="398"/>
                    <a:pt x="1746" y="402"/>
                  </a:cubicBezTo>
                  <a:cubicBezTo>
                    <a:pt x="1739" y="407"/>
                    <a:pt x="1733" y="408"/>
                    <a:pt x="1728" y="408"/>
                  </a:cubicBezTo>
                  <a:cubicBezTo>
                    <a:pt x="1725" y="408"/>
                    <a:pt x="1722" y="407"/>
                    <a:pt x="1718" y="407"/>
                  </a:cubicBezTo>
                  <a:cubicBezTo>
                    <a:pt x="1714" y="407"/>
                    <a:pt x="1709" y="408"/>
                    <a:pt x="1703" y="411"/>
                  </a:cubicBezTo>
                  <a:cubicBezTo>
                    <a:pt x="1699" y="405"/>
                    <a:pt x="1696" y="402"/>
                    <a:pt x="1712" y="389"/>
                  </a:cubicBezTo>
                  <a:cubicBezTo>
                    <a:pt x="1724" y="375"/>
                    <a:pt x="1703" y="366"/>
                    <a:pt x="1685" y="366"/>
                  </a:cubicBezTo>
                  <a:cubicBezTo>
                    <a:pt x="1680" y="366"/>
                    <a:pt x="1675" y="366"/>
                    <a:pt x="1671" y="367"/>
                  </a:cubicBezTo>
                  <a:cubicBezTo>
                    <a:pt x="1664" y="373"/>
                    <a:pt x="1660" y="375"/>
                    <a:pt x="1658" y="375"/>
                  </a:cubicBezTo>
                  <a:cubicBezTo>
                    <a:pt x="1656" y="375"/>
                    <a:pt x="1659" y="371"/>
                    <a:pt x="1668" y="364"/>
                  </a:cubicBezTo>
                  <a:cubicBezTo>
                    <a:pt x="1684" y="352"/>
                    <a:pt x="1681" y="346"/>
                    <a:pt x="1677" y="342"/>
                  </a:cubicBezTo>
                  <a:lnTo>
                    <a:pt x="1677" y="342"/>
                  </a:lnTo>
                  <a:cubicBezTo>
                    <a:pt x="1674" y="344"/>
                    <a:pt x="1672" y="344"/>
                    <a:pt x="1670" y="344"/>
                  </a:cubicBezTo>
                  <a:cubicBezTo>
                    <a:pt x="1664" y="344"/>
                    <a:pt x="1677" y="334"/>
                    <a:pt x="1690" y="324"/>
                  </a:cubicBezTo>
                  <a:cubicBezTo>
                    <a:pt x="1709" y="314"/>
                    <a:pt x="1706" y="311"/>
                    <a:pt x="1699" y="299"/>
                  </a:cubicBezTo>
                  <a:lnTo>
                    <a:pt x="1699" y="299"/>
                  </a:lnTo>
                  <a:cubicBezTo>
                    <a:pt x="1695" y="300"/>
                    <a:pt x="1691" y="301"/>
                    <a:pt x="1688" y="301"/>
                  </a:cubicBezTo>
                  <a:cubicBezTo>
                    <a:pt x="1672" y="301"/>
                    <a:pt x="1659" y="287"/>
                    <a:pt x="1649" y="277"/>
                  </a:cubicBezTo>
                  <a:cubicBezTo>
                    <a:pt x="1642" y="268"/>
                    <a:pt x="1634" y="264"/>
                    <a:pt x="1626" y="264"/>
                  </a:cubicBezTo>
                  <a:cubicBezTo>
                    <a:pt x="1613" y="264"/>
                    <a:pt x="1597" y="273"/>
                    <a:pt x="1574" y="286"/>
                  </a:cubicBezTo>
                  <a:lnTo>
                    <a:pt x="1543" y="314"/>
                  </a:lnTo>
                  <a:lnTo>
                    <a:pt x="1543" y="314"/>
                  </a:lnTo>
                  <a:lnTo>
                    <a:pt x="1571" y="283"/>
                  </a:lnTo>
                  <a:cubicBezTo>
                    <a:pt x="1583" y="267"/>
                    <a:pt x="1596" y="251"/>
                    <a:pt x="1609" y="233"/>
                  </a:cubicBezTo>
                  <a:cubicBezTo>
                    <a:pt x="1608" y="232"/>
                    <a:pt x="1608" y="232"/>
                    <a:pt x="1607" y="232"/>
                  </a:cubicBezTo>
                  <a:cubicBezTo>
                    <a:pt x="1603" y="232"/>
                    <a:pt x="1589" y="247"/>
                    <a:pt x="1577" y="261"/>
                  </a:cubicBezTo>
                  <a:cubicBezTo>
                    <a:pt x="1571" y="266"/>
                    <a:pt x="1567" y="268"/>
                    <a:pt x="1564" y="268"/>
                  </a:cubicBezTo>
                  <a:cubicBezTo>
                    <a:pt x="1560" y="268"/>
                    <a:pt x="1560" y="262"/>
                    <a:pt x="1561" y="248"/>
                  </a:cubicBezTo>
                  <a:cubicBezTo>
                    <a:pt x="1565" y="233"/>
                    <a:pt x="1566" y="226"/>
                    <a:pt x="1561" y="226"/>
                  </a:cubicBezTo>
                  <a:cubicBezTo>
                    <a:pt x="1558" y="226"/>
                    <a:pt x="1553" y="228"/>
                    <a:pt x="1546" y="233"/>
                  </a:cubicBezTo>
                  <a:cubicBezTo>
                    <a:pt x="1543" y="226"/>
                    <a:pt x="1536" y="223"/>
                    <a:pt x="1546" y="204"/>
                  </a:cubicBezTo>
                  <a:cubicBezTo>
                    <a:pt x="1545" y="204"/>
                    <a:pt x="1544" y="203"/>
                    <a:pt x="1543" y="203"/>
                  </a:cubicBezTo>
                  <a:cubicBezTo>
                    <a:pt x="1541" y="203"/>
                    <a:pt x="1538" y="206"/>
                    <a:pt x="1527" y="217"/>
                  </a:cubicBezTo>
                  <a:cubicBezTo>
                    <a:pt x="1522" y="224"/>
                    <a:pt x="1518" y="227"/>
                    <a:pt x="1516" y="227"/>
                  </a:cubicBezTo>
                  <a:cubicBezTo>
                    <a:pt x="1514" y="227"/>
                    <a:pt x="1514" y="220"/>
                    <a:pt x="1518" y="208"/>
                  </a:cubicBezTo>
                  <a:cubicBezTo>
                    <a:pt x="1533" y="183"/>
                    <a:pt x="1530" y="170"/>
                    <a:pt x="1523" y="170"/>
                  </a:cubicBezTo>
                  <a:cubicBezTo>
                    <a:pt x="1520" y="170"/>
                    <a:pt x="1517" y="172"/>
                    <a:pt x="1514" y="176"/>
                  </a:cubicBezTo>
                  <a:cubicBezTo>
                    <a:pt x="1507" y="187"/>
                    <a:pt x="1502" y="191"/>
                    <a:pt x="1499" y="191"/>
                  </a:cubicBezTo>
                  <a:cubicBezTo>
                    <a:pt x="1496" y="191"/>
                    <a:pt x="1494" y="188"/>
                    <a:pt x="1493" y="186"/>
                  </a:cubicBezTo>
                  <a:cubicBezTo>
                    <a:pt x="1490" y="184"/>
                    <a:pt x="1488" y="183"/>
                    <a:pt x="1485" y="183"/>
                  </a:cubicBezTo>
                  <a:cubicBezTo>
                    <a:pt x="1481" y="183"/>
                    <a:pt x="1476" y="185"/>
                    <a:pt x="1467" y="192"/>
                  </a:cubicBezTo>
                  <a:lnTo>
                    <a:pt x="1458" y="186"/>
                  </a:lnTo>
                  <a:cubicBezTo>
                    <a:pt x="1453" y="183"/>
                    <a:pt x="1464" y="173"/>
                    <a:pt x="1471" y="173"/>
                  </a:cubicBezTo>
                  <a:cubicBezTo>
                    <a:pt x="1472" y="173"/>
                    <a:pt x="1473" y="173"/>
                    <a:pt x="1474" y="173"/>
                  </a:cubicBezTo>
                  <a:lnTo>
                    <a:pt x="1480" y="151"/>
                  </a:lnTo>
                  <a:cubicBezTo>
                    <a:pt x="1476" y="148"/>
                    <a:pt x="1472" y="146"/>
                    <a:pt x="1468" y="146"/>
                  </a:cubicBezTo>
                  <a:cubicBezTo>
                    <a:pt x="1463" y="146"/>
                    <a:pt x="1457" y="149"/>
                    <a:pt x="1449" y="157"/>
                  </a:cubicBezTo>
                  <a:cubicBezTo>
                    <a:pt x="1435" y="173"/>
                    <a:pt x="1428" y="181"/>
                    <a:pt x="1427" y="181"/>
                  </a:cubicBezTo>
                  <a:cubicBezTo>
                    <a:pt x="1426" y="181"/>
                    <a:pt x="1431" y="172"/>
                    <a:pt x="1442" y="154"/>
                  </a:cubicBezTo>
                  <a:cubicBezTo>
                    <a:pt x="1452" y="140"/>
                    <a:pt x="1458" y="124"/>
                    <a:pt x="1453" y="124"/>
                  </a:cubicBezTo>
                  <a:lnTo>
                    <a:pt x="1453" y="124"/>
                  </a:lnTo>
                  <a:cubicBezTo>
                    <a:pt x="1452" y="124"/>
                    <a:pt x="1449" y="126"/>
                    <a:pt x="1446" y="129"/>
                  </a:cubicBezTo>
                  <a:cubicBezTo>
                    <a:pt x="1435" y="141"/>
                    <a:pt x="1429" y="146"/>
                    <a:pt x="1427" y="146"/>
                  </a:cubicBezTo>
                  <a:cubicBezTo>
                    <a:pt x="1423" y="146"/>
                    <a:pt x="1428" y="135"/>
                    <a:pt x="1436" y="123"/>
                  </a:cubicBezTo>
                  <a:cubicBezTo>
                    <a:pt x="1450" y="106"/>
                    <a:pt x="1456" y="97"/>
                    <a:pt x="1452" y="97"/>
                  </a:cubicBezTo>
                  <a:cubicBezTo>
                    <a:pt x="1449" y="97"/>
                    <a:pt x="1439" y="102"/>
                    <a:pt x="1420" y="114"/>
                  </a:cubicBezTo>
                  <a:cubicBezTo>
                    <a:pt x="1414" y="110"/>
                    <a:pt x="1404" y="110"/>
                    <a:pt x="1393" y="110"/>
                  </a:cubicBezTo>
                  <a:cubicBezTo>
                    <a:pt x="1383" y="110"/>
                    <a:pt x="1372" y="110"/>
                    <a:pt x="1364" y="107"/>
                  </a:cubicBezTo>
                  <a:cubicBezTo>
                    <a:pt x="1342" y="95"/>
                    <a:pt x="1333" y="92"/>
                    <a:pt x="1336" y="70"/>
                  </a:cubicBezTo>
                  <a:cubicBezTo>
                    <a:pt x="1345" y="47"/>
                    <a:pt x="1347" y="37"/>
                    <a:pt x="1346" y="37"/>
                  </a:cubicBezTo>
                  <a:lnTo>
                    <a:pt x="1346" y="37"/>
                  </a:lnTo>
                  <a:cubicBezTo>
                    <a:pt x="1345" y="37"/>
                    <a:pt x="1343" y="42"/>
                    <a:pt x="1342" y="51"/>
                  </a:cubicBezTo>
                  <a:cubicBezTo>
                    <a:pt x="1332" y="76"/>
                    <a:pt x="1325" y="83"/>
                    <a:pt x="1318" y="83"/>
                  </a:cubicBezTo>
                  <a:cubicBezTo>
                    <a:pt x="1314" y="83"/>
                    <a:pt x="1310" y="81"/>
                    <a:pt x="1305" y="79"/>
                  </a:cubicBezTo>
                  <a:cubicBezTo>
                    <a:pt x="1301" y="70"/>
                    <a:pt x="1296" y="66"/>
                    <a:pt x="1291" y="66"/>
                  </a:cubicBezTo>
                  <a:cubicBezTo>
                    <a:pt x="1282" y="66"/>
                    <a:pt x="1273" y="76"/>
                    <a:pt x="1267" y="85"/>
                  </a:cubicBezTo>
                  <a:lnTo>
                    <a:pt x="1276" y="92"/>
                  </a:lnTo>
                  <a:cubicBezTo>
                    <a:pt x="1268" y="112"/>
                    <a:pt x="1263" y="122"/>
                    <a:pt x="1260" y="122"/>
                  </a:cubicBezTo>
                  <a:cubicBezTo>
                    <a:pt x="1257" y="122"/>
                    <a:pt x="1256" y="115"/>
                    <a:pt x="1254" y="104"/>
                  </a:cubicBezTo>
                  <a:cubicBezTo>
                    <a:pt x="1248" y="101"/>
                    <a:pt x="1254" y="82"/>
                    <a:pt x="1261" y="63"/>
                  </a:cubicBezTo>
                  <a:cubicBezTo>
                    <a:pt x="1267" y="42"/>
                    <a:pt x="1267" y="20"/>
                    <a:pt x="1264" y="20"/>
                  </a:cubicBezTo>
                  <a:cubicBezTo>
                    <a:pt x="1262" y="19"/>
                    <a:pt x="1260" y="18"/>
                    <a:pt x="1259" y="18"/>
                  </a:cubicBezTo>
                  <a:cubicBezTo>
                    <a:pt x="1255" y="18"/>
                    <a:pt x="1251" y="22"/>
                    <a:pt x="1251" y="38"/>
                  </a:cubicBezTo>
                  <a:cubicBezTo>
                    <a:pt x="1245" y="57"/>
                    <a:pt x="1245" y="57"/>
                    <a:pt x="1239" y="57"/>
                  </a:cubicBezTo>
                  <a:cubicBezTo>
                    <a:pt x="1236" y="56"/>
                    <a:pt x="1234" y="55"/>
                    <a:pt x="1231" y="55"/>
                  </a:cubicBezTo>
                  <a:cubicBezTo>
                    <a:pt x="1227" y="55"/>
                    <a:pt x="1223" y="58"/>
                    <a:pt x="1217" y="70"/>
                  </a:cubicBezTo>
                  <a:cubicBezTo>
                    <a:pt x="1212" y="87"/>
                    <a:pt x="1209" y="89"/>
                    <a:pt x="1205" y="89"/>
                  </a:cubicBezTo>
                  <a:cubicBezTo>
                    <a:pt x="1204" y="89"/>
                    <a:pt x="1203" y="89"/>
                    <a:pt x="1201" y="89"/>
                  </a:cubicBezTo>
                  <a:cubicBezTo>
                    <a:pt x="1201" y="67"/>
                    <a:pt x="1189" y="63"/>
                    <a:pt x="1189" y="63"/>
                  </a:cubicBezTo>
                  <a:cubicBezTo>
                    <a:pt x="1192" y="51"/>
                    <a:pt x="1192" y="54"/>
                    <a:pt x="1195" y="42"/>
                  </a:cubicBezTo>
                  <a:cubicBezTo>
                    <a:pt x="1198" y="29"/>
                    <a:pt x="1198" y="13"/>
                    <a:pt x="1198" y="1"/>
                  </a:cubicBezTo>
                  <a:cubicBezTo>
                    <a:pt x="1198" y="1"/>
                    <a:pt x="1197" y="0"/>
                    <a:pt x="1197" y="0"/>
                  </a:cubicBezTo>
                  <a:close/>
                  <a:moveTo>
                    <a:pt x="1387" y="2086"/>
                  </a:moveTo>
                  <a:cubicBezTo>
                    <a:pt x="1386" y="2086"/>
                    <a:pt x="1385" y="2087"/>
                    <a:pt x="1383" y="2088"/>
                  </a:cubicBezTo>
                  <a:cubicBezTo>
                    <a:pt x="1380" y="2104"/>
                    <a:pt x="1383" y="2116"/>
                    <a:pt x="1386" y="2132"/>
                  </a:cubicBezTo>
                  <a:cubicBezTo>
                    <a:pt x="1388" y="2139"/>
                    <a:pt x="1391" y="2143"/>
                    <a:pt x="1393" y="2143"/>
                  </a:cubicBezTo>
                  <a:cubicBezTo>
                    <a:pt x="1397" y="2143"/>
                    <a:pt x="1399" y="2131"/>
                    <a:pt x="1395" y="2104"/>
                  </a:cubicBezTo>
                  <a:cubicBezTo>
                    <a:pt x="1391" y="2090"/>
                    <a:pt x="1390" y="2086"/>
                    <a:pt x="1387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52"/>
            <p:cNvSpPr/>
            <p:nvPr/>
          </p:nvSpPr>
          <p:spPr>
            <a:xfrm>
              <a:off x="1564925" y="2071025"/>
              <a:ext cx="19625" cy="18825"/>
            </a:xfrm>
            <a:custGeom>
              <a:avLst/>
              <a:gdLst/>
              <a:ahLst/>
              <a:cxnLst/>
              <a:rect l="l" t="t" r="r" b="b"/>
              <a:pathLst>
                <a:path w="785" h="753" extrusionOk="0">
                  <a:moveTo>
                    <a:pt x="179" y="0"/>
                  </a:moveTo>
                  <a:lnTo>
                    <a:pt x="1" y="753"/>
                  </a:lnTo>
                  <a:lnTo>
                    <a:pt x="784" y="11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52"/>
            <p:cNvSpPr/>
            <p:nvPr/>
          </p:nvSpPr>
          <p:spPr>
            <a:xfrm>
              <a:off x="1711750" y="2149525"/>
              <a:ext cx="26350" cy="23775"/>
            </a:xfrm>
            <a:custGeom>
              <a:avLst/>
              <a:gdLst/>
              <a:ahLst/>
              <a:cxnLst/>
              <a:rect l="l" t="t" r="r" b="b"/>
              <a:pathLst>
                <a:path w="1054" h="951" extrusionOk="0">
                  <a:moveTo>
                    <a:pt x="1053" y="1"/>
                  </a:moveTo>
                  <a:lnTo>
                    <a:pt x="0" y="60"/>
                  </a:lnTo>
                  <a:lnTo>
                    <a:pt x="953" y="950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52"/>
            <p:cNvSpPr/>
            <p:nvPr/>
          </p:nvSpPr>
          <p:spPr>
            <a:xfrm>
              <a:off x="2122975" y="2270200"/>
              <a:ext cx="242825" cy="45225"/>
            </a:xfrm>
            <a:custGeom>
              <a:avLst/>
              <a:gdLst/>
              <a:ahLst/>
              <a:cxnLst/>
              <a:rect l="l" t="t" r="r" b="b"/>
              <a:pathLst>
                <a:path w="9713" h="1809" extrusionOk="0">
                  <a:moveTo>
                    <a:pt x="405" y="50"/>
                  </a:moveTo>
                  <a:lnTo>
                    <a:pt x="411" y="75"/>
                  </a:lnTo>
                  <a:lnTo>
                    <a:pt x="424" y="75"/>
                  </a:lnTo>
                  <a:cubicBezTo>
                    <a:pt x="427" y="56"/>
                    <a:pt x="427" y="56"/>
                    <a:pt x="414" y="53"/>
                  </a:cubicBezTo>
                  <a:lnTo>
                    <a:pt x="405" y="50"/>
                  </a:lnTo>
                  <a:close/>
                  <a:moveTo>
                    <a:pt x="231" y="128"/>
                  </a:moveTo>
                  <a:cubicBezTo>
                    <a:pt x="234" y="128"/>
                    <a:pt x="236" y="128"/>
                    <a:pt x="239" y="128"/>
                  </a:cubicBezTo>
                  <a:cubicBezTo>
                    <a:pt x="252" y="131"/>
                    <a:pt x="252" y="131"/>
                    <a:pt x="248" y="150"/>
                  </a:cubicBezTo>
                  <a:cubicBezTo>
                    <a:pt x="248" y="150"/>
                    <a:pt x="233" y="169"/>
                    <a:pt x="220" y="169"/>
                  </a:cubicBezTo>
                  <a:lnTo>
                    <a:pt x="214" y="147"/>
                  </a:lnTo>
                  <a:cubicBezTo>
                    <a:pt x="216" y="130"/>
                    <a:pt x="223" y="128"/>
                    <a:pt x="231" y="128"/>
                  </a:cubicBezTo>
                  <a:close/>
                  <a:moveTo>
                    <a:pt x="353" y="149"/>
                  </a:moveTo>
                  <a:cubicBezTo>
                    <a:pt x="356" y="149"/>
                    <a:pt x="360" y="149"/>
                    <a:pt x="364" y="150"/>
                  </a:cubicBezTo>
                  <a:cubicBezTo>
                    <a:pt x="377" y="153"/>
                    <a:pt x="386" y="153"/>
                    <a:pt x="383" y="175"/>
                  </a:cubicBezTo>
                  <a:lnTo>
                    <a:pt x="374" y="172"/>
                  </a:lnTo>
                  <a:cubicBezTo>
                    <a:pt x="375" y="167"/>
                    <a:pt x="374" y="164"/>
                    <a:pt x="373" y="164"/>
                  </a:cubicBezTo>
                  <a:cubicBezTo>
                    <a:pt x="370" y="164"/>
                    <a:pt x="364" y="178"/>
                    <a:pt x="371" y="194"/>
                  </a:cubicBezTo>
                  <a:lnTo>
                    <a:pt x="361" y="235"/>
                  </a:lnTo>
                  <a:cubicBezTo>
                    <a:pt x="352" y="232"/>
                    <a:pt x="342" y="210"/>
                    <a:pt x="346" y="191"/>
                  </a:cubicBezTo>
                  <a:cubicBezTo>
                    <a:pt x="343" y="156"/>
                    <a:pt x="343" y="149"/>
                    <a:pt x="353" y="149"/>
                  </a:cubicBezTo>
                  <a:close/>
                  <a:moveTo>
                    <a:pt x="2734" y="305"/>
                  </a:moveTo>
                  <a:cubicBezTo>
                    <a:pt x="2725" y="305"/>
                    <a:pt x="2727" y="310"/>
                    <a:pt x="2734" y="326"/>
                  </a:cubicBezTo>
                  <a:lnTo>
                    <a:pt x="2755" y="332"/>
                  </a:lnTo>
                  <a:cubicBezTo>
                    <a:pt x="2759" y="310"/>
                    <a:pt x="2759" y="310"/>
                    <a:pt x="2749" y="307"/>
                  </a:cubicBezTo>
                  <a:cubicBezTo>
                    <a:pt x="2742" y="306"/>
                    <a:pt x="2737" y="305"/>
                    <a:pt x="2734" y="305"/>
                  </a:cubicBezTo>
                  <a:close/>
                  <a:moveTo>
                    <a:pt x="2129" y="307"/>
                  </a:moveTo>
                  <a:cubicBezTo>
                    <a:pt x="2126" y="329"/>
                    <a:pt x="2122" y="347"/>
                    <a:pt x="2122" y="347"/>
                  </a:cubicBezTo>
                  <a:cubicBezTo>
                    <a:pt x="2121" y="354"/>
                    <a:pt x="2121" y="357"/>
                    <a:pt x="2121" y="357"/>
                  </a:cubicBezTo>
                  <a:cubicBezTo>
                    <a:pt x="2121" y="357"/>
                    <a:pt x="2123" y="342"/>
                    <a:pt x="2126" y="329"/>
                  </a:cubicBezTo>
                  <a:lnTo>
                    <a:pt x="2129" y="307"/>
                  </a:lnTo>
                  <a:close/>
                  <a:moveTo>
                    <a:pt x="1565" y="317"/>
                  </a:moveTo>
                  <a:cubicBezTo>
                    <a:pt x="1569" y="317"/>
                    <a:pt x="1573" y="318"/>
                    <a:pt x="1577" y="319"/>
                  </a:cubicBezTo>
                  <a:lnTo>
                    <a:pt x="1574" y="338"/>
                  </a:lnTo>
                  <a:lnTo>
                    <a:pt x="1558" y="357"/>
                  </a:lnTo>
                  <a:lnTo>
                    <a:pt x="1552" y="335"/>
                  </a:lnTo>
                  <a:cubicBezTo>
                    <a:pt x="1554" y="321"/>
                    <a:pt x="1559" y="317"/>
                    <a:pt x="1565" y="317"/>
                  </a:cubicBezTo>
                  <a:close/>
                  <a:moveTo>
                    <a:pt x="1013" y="326"/>
                  </a:moveTo>
                  <a:cubicBezTo>
                    <a:pt x="1026" y="329"/>
                    <a:pt x="1022" y="351"/>
                    <a:pt x="997" y="366"/>
                  </a:cubicBezTo>
                  <a:lnTo>
                    <a:pt x="972" y="363"/>
                  </a:lnTo>
                  <a:cubicBezTo>
                    <a:pt x="979" y="341"/>
                    <a:pt x="994" y="329"/>
                    <a:pt x="1013" y="326"/>
                  </a:cubicBezTo>
                  <a:close/>
                  <a:moveTo>
                    <a:pt x="1895" y="338"/>
                  </a:moveTo>
                  <a:cubicBezTo>
                    <a:pt x="1900" y="338"/>
                    <a:pt x="1896" y="347"/>
                    <a:pt x="1884" y="373"/>
                  </a:cubicBezTo>
                  <a:lnTo>
                    <a:pt x="1856" y="407"/>
                  </a:lnTo>
                  <a:cubicBezTo>
                    <a:pt x="1844" y="407"/>
                    <a:pt x="1859" y="388"/>
                    <a:pt x="1875" y="347"/>
                  </a:cubicBezTo>
                  <a:cubicBezTo>
                    <a:pt x="1886" y="341"/>
                    <a:pt x="1892" y="338"/>
                    <a:pt x="1895" y="338"/>
                  </a:cubicBezTo>
                  <a:close/>
                  <a:moveTo>
                    <a:pt x="1058" y="367"/>
                  </a:moveTo>
                  <a:cubicBezTo>
                    <a:pt x="1048" y="367"/>
                    <a:pt x="1040" y="380"/>
                    <a:pt x="1038" y="394"/>
                  </a:cubicBezTo>
                  <a:cubicBezTo>
                    <a:pt x="1035" y="413"/>
                    <a:pt x="1048" y="416"/>
                    <a:pt x="1069" y="420"/>
                  </a:cubicBezTo>
                  <a:cubicBezTo>
                    <a:pt x="1070" y="420"/>
                    <a:pt x="1071" y="420"/>
                    <a:pt x="1072" y="420"/>
                  </a:cubicBezTo>
                  <a:cubicBezTo>
                    <a:pt x="1081" y="420"/>
                    <a:pt x="1095" y="404"/>
                    <a:pt x="1095" y="404"/>
                  </a:cubicBezTo>
                  <a:cubicBezTo>
                    <a:pt x="1098" y="382"/>
                    <a:pt x="1088" y="382"/>
                    <a:pt x="1076" y="379"/>
                  </a:cubicBezTo>
                  <a:cubicBezTo>
                    <a:pt x="1069" y="370"/>
                    <a:pt x="1063" y="367"/>
                    <a:pt x="1058" y="367"/>
                  </a:cubicBezTo>
                  <a:close/>
                  <a:moveTo>
                    <a:pt x="1626" y="360"/>
                  </a:moveTo>
                  <a:cubicBezTo>
                    <a:pt x="1629" y="360"/>
                    <a:pt x="1627" y="370"/>
                    <a:pt x="1624" y="388"/>
                  </a:cubicBezTo>
                  <a:cubicBezTo>
                    <a:pt x="1624" y="413"/>
                    <a:pt x="1612" y="435"/>
                    <a:pt x="1590" y="448"/>
                  </a:cubicBezTo>
                  <a:lnTo>
                    <a:pt x="1568" y="445"/>
                  </a:lnTo>
                  <a:lnTo>
                    <a:pt x="1599" y="407"/>
                  </a:lnTo>
                  <a:cubicBezTo>
                    <a:pt x="1616" y="374"/>
                    <a:pt x="1624" y="360"/>
                    <a:pt x="1626" y="360"/>
                  </a:cubicBezTo>
                  <a:close/>
                  <a:moveTo>
                    <a:pt x="2508" y="416"/>
                  </a:moveTo>
                  <a:cubicBezTo>
                    <a:pt x="2508" y="429"/>
                    <a:pt x="2508" y="445"/>
                    <a:pt x="2514" y="457"/>
                  </a:cubicBezTo>
                  <a:cubicBezTo>
                    <a:pt x="2515" y="457"/>
                    <a:pt x="2515" y="457"/>
                    <a:pt x="2516" y="457"/>
                  </a:cubicBezTo>
                  <a:cubicBezTo>
                    <a:pt x="2524" y="457"/>
                    <a:pt x="2527" y="438"/>
                    <a:pt x="2527" y="438"/>
                  </a:cubicBezTo>
                  <a:cubicBezTo>
                    <a:pt x="2527" y="438"/>
                    <a:pt x="2530" y="420"/>
                    <a:pt x="2520" y="416"/>
                  </a:cubicBezTo>
                  <a:close/>
                  <a:moveTo>
                    <a:pt x="154" y="432"/>
                  </a:moveTo>
                  <a:cubicBezTo>
                    <a:pt x="145" y="445"/>
                    <a:pt x="139" y="457"/>
                    <a:pt x="136" y="470"/>
                  </a:cubicBezTo>
                  <a:lnTo>
                    <a:pt x="148" y="473"/>
                  </a:lnTo>
                  <a:cubicBezTo>
                    <a:pt x="149" y="473"/>
                    <a:pt x="150" y="473"/>
                    <a:pt x="150" y="473"/>
                  </a:cubicBezTo>
                  <a:cubicBezTo>
                    <a:pt x="161" y="473"/>
                    <a:pt x="164" y="453"/>
                    <a:pt x="167" y="432"/>
                  </a:cubicBezTo>
                  <a:close/>
                  <a:moveTo>
                    <a:pt x="2386" y="457"/>
                  </a:moveTo>
                  <a:cubicBezTo>
                    <a:pt x="2395" y="460"/>
                    <a:pt x="2395" y="460"/>
                    <a:pt x="2392" y="479"/>
                  </a:cubicBezTo>
                  <a:lnTo>
                    <a:pt x="2383" y="479"/>
                  </a:lnTo>
                  <a:lnTo>
                    <a:pt x="2373" y="457"/>
                  </a:lnTo>
                  <a:close/>
                  <a:moveTo>
                    <a:pt x="2292" y="435"/>
                  </a:moveTo>
                  <a:cubicBezTo>
                    <a:pt x="2300" y="435"/>
                    <a:pt x="2300" y="454"/>
                    <a:pt x="2289" y="482"/>
                  </a:cubicBezTo>
                  <a:lnTo>
                    <a:pt x="2263" y="479"/>
                  </a:lnTo>
                  <a:cubicBezTo>
                    <a:pt x="2266" y="459"/>
                    <a:pt x="2269" y="441"/>
                    <a:pt x="2280" y="441"/>
                  </a:cubicBezTo>
                  <a:cubicBezTo>
                    <a:pt x="2280" y="441"/>
                    <a:pt x="2281" y="441"/>
                    <a:pt x="2282" y="441"/>
                  </a:cubicBezTo>
                  <a:cubicBezTo>
                    <a:pt x="2286" y="437"/>
                    <a:pt x="2289" y="435"/>
                    <a:pt x="2292" y="435"/>
                  </a:cubicBezTo>
                  <a:close/>
                  <a:moveTo>
                    <a:pt x="1966" y="448"/>
                  </a:moveTo>
                  <a:cubicBezTo>
                    <a:pt x="1963" y="470"/>
                    <a:pt x="1959" y="488"/>
                    <a:pt x="1947" y="488"/>
                  </a:cubicBezTo>
                  <a:lnTo>
                    <a:pt x="1934" y="485"/>
                  </a:lnTo>
                  <a:cubicBezTo>
                    <a:pt x="1938" y="473"/>
                    <a:pt x="1944" y="457"/>
                    <a:pt x="1953" y="448"/>
                  </a:cubicBezTo>
                  <a:close/>
                  <a:moveTo>
                    <a:pt x="2179" y="551"/>
                  </a:moveTo>
                  <a:cubicBezTo>
                    <a:pt x="2180" y="551"/>
                    <a:pt x="2181" y="551"/>
                    <a:pt x="2182" y="551"/>
                  </a:cubicBezTo>
                  <a:lnTo>
                    <a:pt x="2179" y="570"/>
                  </a:lnTo>
                  <a:cubicBezTo>
                    <a:pt x="2178" y="570"/>
                    <a:pt x="2177" y="570"/>
                    <a:pt x="2176" y="570"/>
                  </a:cubicBezTo>
                  <a:cubicBezTo>
                    <a:pt x="2169" y="570"/>
                    <a:pt x="2162" y="575"/>
                    <a:pt x="2159" y="575"/>
                  </a:cubicBezTo>
                  <a:cubicBezTo>
                    <a:pt x="2157" y="575"/>
                    <a:pt x="2156" y="573"/>
                    <a:pt x="2157" y="567"/>
                  </a:cubicBezTo>
                  <a:cubicBezTo>
                    <a:pt x="2145" y="564"/>
                    <a:pt x="2168" y="551"/>
                    <a:pt x="2179" y="551"/>
                  </a:cubicBezTo>
                  <a:close/>
                  <a:moveTo>
                    <a:pt x="2566" y="554"/>
                  </a:moveTo>
                  <a:cubicBezTo>
                    <a:pt x="2567" y="554"/>
                    <a:pt x="2567" y="554"/>
                    <a:pt x="2567" y="554"/>
                  </a:cubicBezTo>
                  <a:cubicBezTo>
                    <a:pt x="2580" y="554"/>
                    <a:pt x="2592" y="557"/>
                    <a:pt x="2586" y="576"/>
                  </a:cubicBezTo>
                  <a:cubicBezTo>
                    <a:pt x="2586" y="576"/>
                    <a:pt x="2583" y="595"/>
                    <a:pt x="2575" y="595"/>
                  </a:cubicBezTo>
                  <a:cubicBezTo>
                    <a:pt x="2575" y="595"/>
                    <a:pt x="2574" y="595"/>
                    <a:pt x="2574" y="595"/>
                  </a:cubicBezTo>
                  <a:cubicBezTo>
                    <a:pt x="2561" y="595"/>
                    <a:pt x="2552" y="570"/>
                    <a:pt x="2552" y="570"/>
                  </a:cubicBezTo>
                  <a:lnTo>
                    <a:pt x="2552" y="570"/>
                  </a:lnTo>
                  <a:lnTo>
                    <a:pt x="2555" y="573"/>
                  </a:lnTo>
                  <a:cubicBezTo>
                    <a:pt x="2557" y="556"/>
                    <a:pt x="2564" y="554"/>
                    <a:pt x="2566" y="554"/>
                  </a:cubicBezTo>
                  <a:close/>
                  <a:moveTo>
                    <a:pt x="2770" y="587"/>
                  </a:moveTo>
                  <a:cubicBezTo>
                    <a:pt x="2773" y="587"/>
                    <a:pt x="2778" y="588"/>
                    <a:pt x="2784" y="589"/>
                  </a:cubicBezTo>
                  <a:cubicBezTo>
                    <a:pt x="2796" y="592"/>
                    <a:pt x="2793" y="614"/>
                    <a:pt x="2793" y="614"/>
                  </a:cubicBezTo>
                  <a:cubicBezTo>
                    <a:pt x="2792" y="619"/>
                    <a:pt x="2791" y="621"/>
                    <a:pt x="2789" y="621"/>
                  </a:cubicBezTo>
                  <a:cubicBezTo>
                    <a:pt x="2784" y="621"/>
                    <a:pt x="2778" y="610"/>
                    <a:pt x="2771" y="608"/>
                  </a:cubicBezTo>
                  <a:cubicBezTo>
                    <a:pt x="2764" y="592"/>
                    <a:pt x="2762" y="587"/>
                    <a:pt x="2770" y="587"/>
                  </a:cubicBezTo>
                  <a:close/>
                  <a:moveTo>
                    <a:pt x="2981" y="567"/>
                  </a:moveTo>
                  <a:cubicBezTo>
                    <a:pt x="2985" y="567"/>
                    <a:pt x="2990" y="578"/>
                    <a:pt x="2994" y="604"/>
                  </a:cubicBezTo>
                  <a:cubicBezTo>
                    <a:pt x="2991" y="620"/>
                    <a:pt x="2991" y="625"/>
                    <a:pt x="2986" y="625"/>
                  </a:cubicBezTo>
                  <a:cubicBezTo>
                    <a:pt x="2984" y="625"/>
                    <a:pt x="2981" y="624"/>
                    <a:pt x="2978" y="623"/>
                  </a:cubicBezTo>
                  <a:cubicBezTo>
                    <a:pt x="2972" y="611"/>
                    <a:pt x="2972" y="595"/>
                    <a:pt x="2972" y="579"/>
                  </a:cubicBezTo>
                  <a:lnTo>
                    <a:pt x="2975" y="579"/>
                  </a:lnTo>
                  <a:cubicBezTo>
                    <a:pt x="2976" y="572"/>
                    <a:pt x="2978" y="567"/>
                    <a:pt x="2981" y="567"/>
                  </a:cubicBezTo>
                  <a:close/>
                  <a:moveTo>
                    <a:pt x="3066" y="595"/>
                  </a:moveTo>
                  <a:lnTo>
                    <a:pt x="3075" y="598"/>
                  </a:lnTo>
                  <a:cubicBezTo>
                    <a:pt x="3072" y="620"/>
                    <a:pt x="3069" y="639"/>
                    <a:pt x="3056" y="639"/>
                  </a:cubicBezTo>
                  <a:lnTo>
                    <a:pt x="3050" y="614"/>
                  </a:lnTo>
                  <a:lnTo>
                    <a:pt x="3066" y="595"/>
                  </a:lnTo>
                  <a:close/>
                  <a:moveTo>
                    <a:pt x="4300" y="683"/>
                  </a:moveTo>
                  <a:cubicBezTo>
                    <a:pt x="4297" y="705"/>
                    <a:pt x="4294" y="724"/>
                    <a:pt x="4285" y="724"/>
                  </a:cubicBezTo>
                  <a:lnTo>
                    <a:pt x="4272" y="720"/>
                  </a:lnTo>
                  <a:cubicBezTo>
                    <a:pt x="4275" y="705"/>
                    <a:pt x="4282" y="692"/>
                    <a:pt x="4291" y="683"/>
                  </a:cubicBezTo>
                  <a:close/>
                  <a:moveTo>
                    <a:pt x="3796" y="764"/>
                  </a:moveTo>
                  <a:lnTo>
                    <a:pt x="3808" y="767"/>
                  </a:lnTo>
                  <a:cubicBezTo>
                    <a:pt x="3805" y="789"/>
                    <a:pt x="3802" y="808"/>
                    <a:pt x="3790" y="808"/>
                  </a:cubicBezTo>
                  <a:lnTo>
                    <a:pt x="3783" y="783"/>
                  </a:lnTo>
                  <a:lnTo>
                    <a:pt x="3796" y="764"/>
                  </a:lnTo>
                  <a:close/>
                  <a:moveTo>
                    <a:pt x="4075" y="792"/>
                  </a:moveTo>
                  <a:cubicBezTo>
                    <a:pt x="4084" y="792"/>
                    <a:pt x="4084" y="792"/>
                    <a:pt x="4081" y="814"/>
                  </a:cubicBezTo>
                  <a:cubicBezTo>
                    <a:pt x="4078" y="830"/>
                    <a:pt x="4072" y="843"/>
                    <a:pt x="4062" y="855"/>
                  </a:cubicBezTo>
                  <a:cubicBezTo>
                    <a:pt x="4053" y="852"/>
                    <a:pt x="4069" y="811"/>
                    <a:pt x="4072" y="792"/>
                  </a:cubicBezTo>
                  <a:close/>
                  <a:moveTo>
                    <a:pt x="4419" y="830"/>
                  </a:moveTo>
                  <a:lnTo>
                    <a:pt x="4429" y="833"/>
                  </a:lnTo>
                  <a:cubicBezTo>
                    <a:pt x="4426" y="851"/>
                    <a:pt x="4423" y="871"/>
                    <a:pt x="4412" y="871"/>
                  </a:cubicBezTo>
                  <a:cubicBezTo>
                    <a:pt x="4412" y="871"/>
                    <a:pt x="4411" y="871"/>
                    <a:pt x="4410" y="871"/>
                  </a:cubicBezTo>
                  <a:lnTo>
                    <a:pt x="4404" y="849"/>
                  </a:lnTo>
                  <a:lnTo>
                    <a:pt x="4419" y="830"/>
                  </a:lnTo>
                  <a:close/>
                  <a:moveTo>
                    <a:pt x="5213" y="968"/>
                  </a:moveTo>
                  <a:cubicBezTo>
                    <a:pt x="5214" y="968"/>
                    <a:pt x="5215" y="968"/>
                    <a:pt x="5215" y="968"/>
                  </a:cubicBezTo>
                  <a:cubicBezTo>
                    <a:pt x="5237" y="971"/>
                    <a:pt x="5237" y="971"/>
                    <a:pt x="5234" y="993"/>
                  </a:cubicBezTo>
                  <a:cubicBezTo>
                    <a:pt x="5232" y="1007"/>
                    <a:pt x="5219" y="1009"/>
                    <a:pt x="5207" y="1009"/>
                  </a:cubicBezTo>
                  <a:cubicBezTo>
                    <a:pt x="5204" y="1009"/>
                    <a:pt x="5200" y="1009"/>
                    <a:pt x="5197" y="1009"/>
                  </a:cubicBezTo>
                  <a:cubicBezTo>
                    <a:pt x="5188" y="985"/>
                    <a:pt x="5201" y="968"/>
                    <a:pt x="5213" y="968"/>
                  </a:cubicBezTo>
                  <a:close/>
                  <a:moveTo>
                    <a:pt x="2649" y="990"/>
                  </a:moveTo>
                  <a:cubicBezTo>
                    <a:pt x="2639" y="1002"/>
                    <a:pt x="2633" y="1015"/>
                    <a:pt x="2630" y="1031"/>
                  </a:cubicBezTo>
                  <a:cubicBezTo>
                    <a:pt x="2629" y="1039"/>
                    <a:pt x="2630" y="1044"/>
                    <a:pt x="2634" y="1044"/>
                  </a:cubicBezTo>
                  <a:cubicBezTo>
                    <a:pt x="2638" y="1044"/>
                    <a:pt x="2646" y="1035"/>
                    <a:pt x="2655" y="1012"/>
                  </a:cubicBezTo>
                  <a:cubicBezTo>
                    <a:pt x="2661" y="993"/>
                    <a:pt x="2661" y="993"/>
                    <a:pt x="2649" y="990"/>
                  </a:cubicBezTo>
                  <a:close/>
                  <a:moveTo>
                    <a:pt x="5686" y="1028"/>
                  </a:moveTo>
                  <a:lnTo>
                    <a:pt x="5695" y="1031"/>
                  </a:lnTo>
                  <a:cubicBezTo>
                    <a:pt x="5692" y="1048"/>
                    <a:pt x="5689" y="1069"/>
                    <a:pt x="5681" y="1069"/>
                  </a:cubicBezTo>
                  <a:cubicBezTo>
                    <a:pt x="5680" y="1069"/>
                    <a:pt x="5680" y="1068"/>
                    <a:pt x="5679" y="1068"/>
                  </a:cubicBezTo>
                  <a:lnTo>
                    <a:pt x="5667" y="1068"/>
                  </a:lnTo>
                  <a:cubicBezTo>
                    <a:pt x="5670" y="1053"/>
                    <a:pt x="5676" y="1040"/>
                    <a:pt x="5686" y="1028"/>
                  </a:cubicBezTo>
                  <a:close/>
                  <a:moveTo>
                    <a:pt x="6659" y="1071"/>
                  </a:moveTo>
                  <a:cubicBezTo>
                    <a:pt x="6660" y="1071"/>
                    <a:pt x="6660" y="1071"/>
                    <a:pt x="6660" y="1071"/>
                  </a:cubicBezTo>
                  <a:cubicBezTo>
                    <a:pt x="6673" y="1071"/>
                    <a:pt x="6673" y="1071"/>
                    <a:pt x="6670" y="1093"/>
                  </a:cubicBezTo>
                  <a:cubicBezTo>
                    <a:pt x="6670" y="1093"/>
                    <a:pt x="6666" y="1112"/>
                    <a:pt x="6654" y="1112"/>
                  </a:cubicBezTo>
                  <a:lnTo>
                    <a:pt x="6644" y="1090"/>
                  </a:lnTo>
                  <a:cubicBezTo>
                    <a:pt x="6647" y="1073"/>
                    <a:pt x="6655" y="1071"/>
                    <a:pt x="6659" y="1071"/>
                  </a:cubicBezTo>
                  <a:close/>
                  <a:moveTo>
                    <a:pt x="6811" y="1075"/>
                  </a:moveTo>
                  <a:cubicBezTo>
                    <a:pt x="6807" y="1096"/>
                    <a:pt x="6804" y="1115"/>
                    <a:pt x="6795" y="1115"/>
                  </a:cubicBezTo>
                  <a:lnTo>
                    <a:pt x="6786" y="1090"/>
                  </a:lnTo>
                  <a:lnTo>
                    <a:pt x="6801" y="1075"/>
                  </a:lnTo>
                  <a:close/>
                  <a:moveTo>
                    <a:pt x="6873" y="1219"/>
                  </a:moveTo>
                  <a:cubicBezTo>
                    <a:pt x="6878" y="1219"/>
                    <a:pt x="6881" y="1224"/>
                    <a:pt x="6880" y="1234"/>
                  </a:cubicBezTo>
                  <a:cubicBezTo>
                    <a:pt x="6877" y="1250"/>
                    <a:pt x="6877" y="1255"/>
                    <a:pt x="6872" y="1255"/>
                  </a:cubicBezTo>
                  <a:cubicBezTo>
                    <a:pt x="6870" y="1255"/>
                    <a:pt x="6867" y="1254"/>
                    <a:pt x="6864" y="1253"/>
                  </a:cubicBezTo>
                  <a:cubicBezTo>
                    <a:pt x="6842" y="1250"/>
                    <a:pt x="6842" y="1250"/>
                    <a:pt x="6858" y="1231"/>
                  </a:cubicBezTo>
                  <a:cubicBezTo>
                    <a:pt x="6863" y="1223"/>
                    <a:pt x="6869" y="1219"/>
                    <a:pt x="6873" y="1219"/>
                  </a:cubicBezTo>
                  <a:close/>
                  <a:moveTo>
                    <a:pt x="6936" y="1244"/>
                  </a:moveTo>
                  <a:lnTo>
                    <a:pt x="6948" y="1247"/>
                  </a:lnTo>
                  <a:cubicBezTo>
                    <a:pt x="6958" y="1250"/>
                    <a:pt x="6958" y="1250"/>
                    <a:pt x="6955" y="1269"/>
                  </a:cubicBezTo>
                  <a:lnTo>
                    <a:pt x="6945" y="1269"/>
                  </a:lnTo>
                  <a:lnTo>
                    <a:pt x="6936" y="1244"/>
                  </a:lnTo>
                  <a:close/>
                  <a:moveTo>
                    <a:pt x="7180" y="1244"/>
                  </a:moveTo>
                  <a:cubicBezTo>
                    <a:pt x="7193" y="1247"/>
                    <a:pt x="7190" y="1269"/>
                    <a:pt x="7190" y="1269"/>
                  </a:cubicBezTo>
                  <a:cubicBezTo>
                    <a:pt x="7190" y="1269"/>
                    <a:pt x="7187" y="1285"/>
                    <a:pt x="7177" y="1285"/>
                  </a:cubicBezTo>
                  <a:cubicBezTo>
                    <a:pt x="7176" y="1285"/>
                    <a:pt x="7175" y="1285"/>
                    <a:pt x="7174" y="1284"/>
                  </a:cubicBezTo>
                  <a:cubicBezTo>
                    <a:pt x="7171" y="1272"/>
                    <a:pt x="7168" y="1256"/>
                    <a:pt x="7171" y="1244"/>
                  </a:cubicBezTo>
                  <a:close/>
                  <a:moveTo>
                    <a:pt x="7061" y="1266"/>
                  </a:moveTo>
                  <a:cubicBezTo>
                    <a:pt x="7074" y="1269"/>
                    <a:pt x="7074" y="1269"/>
                    <a:pt x="7068" y="1288"/>
                  </a:cubicBezTo>
                  <a:lnTo>
                    <a:pt x="7058" y="1288"/>
                  </a:lnTo>
                  <a:lnTo>
                    <a:pt x="7049" y="1266"/>
                  </a:lnTo>
                  <a:close/>
                  <a:moveTo>
                    <a:pt x="7027" y="1292"/>
                  </a:moveTo>
                  <a:cubicBezTo>
                    <a:pt x="7025" y="1292"/>
                    <a:pt x="7022" y="1294"/>
                    <a:pt x="7017" y="1300"/>
                  </a:cubicBezTo>
                  <a:cubicBezTo>
                    <a:pt x="7018" y="1300"/>
                    <a:pt x="7019" y="1300"/>
                    <a:pt x="7020" y="1300"/>
                  </a:cubicBezTo>
                  <a:cubicBezTo>
                    <a:pt x="7027" y="1300"/>
                    <a:pt x="7030" y="1292"/>
                    <a:pt x="7027" y="1292"/>
                  </a:cubicBezTo>
                  <a:close/>
                  <a:moveTo>
                    <a:pt x="6897" y="1336"/>
                  </a:moveTo>
                  <a:cubicBezTo>
                    <a:pt x="6896" y="1338"/>
                    <a:pt x="6896" y="1341"/>
                    <a:pt x="6895" y="1344"/>
                  </a:cubicBezTo>
                  <a:cubicBezTo>
                    <a:pt x="6896" y="1345"/>
                    <a:pt x="6896" y="1346"/>
                    <a:pt x="6896" y="1347"/>
                  </a:cubicBezTo>
                  <a:lnTo>
                    <a:pt x="6896" y="1347"/>
                  </a:lnTo>
                  <a:cubicBezTo>
                    <a:pt x="6896" y="1344"/>
                    <a:pt x="6896" y="1341"/>
                    <a:pt x="6897" y="1336"/>
                  </a:cubicBezTo>
                  <a:close/>
                  <a:moveTo>
                    <a:pt x="6896" y="1347"/>
                  </a:moveTo>
                  <a:cubicBezTo>
                    <a:pt x="6896" y="1354"/>
                    <a:pt x="6897" y="1358"/>
                    <a:pt x="6897" y="1358"/>
                  </a:cubicBezTo>
                  <a:cubicBezTo>
                    <a:pt x="6898" y="1358"/>
                    <a:pt x="6898" y="1354"/>
                    <a:pt x="6896" y="1347"/>
                  </a:cubicBezTo>
                  <a:close/>
                  <a:moveTo>
                    <a:pt x="8036" y="1306"/>
                  </a:moveTo>
                  <a:cubicBezTo>
                    <a:pt x="8048" y="1310"/>
                    <a:pt x="8048" y="1310"/>
                    <a:pt x="8045" y="1331"/>
                  </a:cubicBezTo>
                  <a:cubicBezTo>
                    <a:pt x="8042" y="1350"/>
                    <a:pt x="8027" y="1369"/>
                    <a:pt x="8014" y="1369"/>
                  </a:cubicBezTo>
                  <a:cubicBezTo>
                    <a:pt x="8005" y="1366"/>
                    <a:pt x="8011" y="1325"/>
                    <a:pt x="8036" y="1306"/>
                  </a:cubicBezTo>
                  <a:close/>
                  <a:moveTo>
                    <a:pt x="7646" y="1317"/>
                  </a:moveTo>
                  <a:cubicBezTo>
                    <a:pt x="7648" y="1317"/>
                    <a:pt x="7648" y="1319"/>
                    <a:pt x="7647" y="1325"/>
                  </a:cubicBezTo>
                  <a:cubicBezTo>
                    <a:pt x="7644" y="1341"/>
                    <a:pt x="7638" y="1353"/>
                    <a:pt x="7629" y="1366"/>
                  </a:cubicBezTo>
                  <a:cubicBezTo>
                    <a:pt x="7629" y="1366"/>
                    <a:pt x="7624" y="1373"/>
                    <a:pt x="7621" y="1373"/>
                  </a:cubicBezTo>
                  <a:cubicBezTo>
                    <a:pt x="7619" y="1373"/>
                    <a:pt x="7618" y="1371"/>
                    <a:pt x="7619" y="1363"/>
                  </a:cubicBezTo>
                  <a:lnTo>
                    <a:pt x="7622" y="1341"/>
                  </a:lnTo>
                  <a:cubicBezTo>
                    <a:pt x="7633" y="1328"/>
                    <a:pt x="7642" y="1317"/>
                    <a:pt x="7646" y="1317"/>
                  </a:cubicBezTo>
                  <a:close/>
                  <a:moveTo>
                    <a:pt x="9650" y="1548"/>
                  </a:moveTo>
                  <a:cubicBezTo>
                    <a:pt x="9657" y="1548"/>
                    <a:pt x="9648" y="1577"/>
                    <a:pt x="9628" y="1604"/>
                  </a:cubicBezTo>
                  <a:cubicBezTo>
                    <a:pt x="9619" y="1624"/>
                    <a:pt x="9614" y="1634"/>
                    <a:pt x="9612" y="1634"/>
                  </a:cubicBezTo>
                  <a:cubicBezTo>
                    <a:pt x="9611" y="1634"/>
                    <a:pt x="9612" y="1623"/>
                    <a:pt x="9615" y="1601"/>
                  </a:cubicBezTo>
                  <a:cubicBezTo>
                    <a:pt x="9618" y="1583"/>
                    <a:pt x="9621" y="1563"/>
                    <a:pt x="9632" y="1563"/>
                  </a:cubicBezTo>
                  <a:cubicBezTo>
                    <a:pt x="9633" y="1563"/>
                    <a:pt x="9633" y="1563"/>
                    <a:pt x="9634" y="1563"/>
                  </a:cubicBezTo>
                  <a:cubicBezTo>
                    <a:pt x="9642" y="1553"/>
                    <a:pt x="9647" y="1548"/>
                    <a:pt x="9650" y="1548"/>
                  </a:cubicBezTo>
                  <a:close/>
                  <a:moveTo>
                    <a:pt x="164" y="0"/>
                  </a:moveTo>
                  <a:cubicBezTo>
                    <a:pt x="162" y="0"/>
                    <a:pt x="157" y="9"/>
                    <a:pt x="148" y="28"/>
                  </a:cubicBezTo>
                  <a:cubicBezTo>
                    <a:pt x="142" y="37"/>
                    <a:pt x="139" y="41"/>
                    <a:pt x="135" y="41"/>
                  </a:cubicBezTo>
                  <a:cubicBezTo>
                    <a:pt x="131" y="41"/>
                    <a:pt x="125" y="35"/>
                    <a:pt x="114" y="22"/>
                  </a:cubicBezTo>
                  <a:cubicBezTo>
                    <a:pt x="110" y="10"/>
                    <a:pt x="109" y="5"/>
                    <a:pt x="106" y="5"/>
                  </a:cubicBezTo>
                  <a:cubicBezTo>
                    <a:pt x="103" y="5"/>
                    <a:pt x="99" y="9"/>
                    <a:pt x="92" y="18"/>
                  </a:cubicBezTo>
                  <a:cubicBezTo>
                    <a:pt x="85" y="59"/>
                    <a:pt x="82" y="81"/>
                    <a:pt x="95" y="81"/>
                  </a:cubicBezTo>
                  <a:cubicBezTo>
                    <a:pt x="104" y="84"/>
                    <a:pt x="104" y="84"/>
                    <a:pt x="101" y="106"/>
                  </a:cubicBezTo>
                  <a:lnTo>
                    <a:pt x="79" y="100"/>
                  </a:lnTo>
                  <a:cubicBezTo>
                    <a:pt x="76" y="99"/>
                    <a:pt x="73" y="99"/>
                    <a:pt x="69" y="99"/>
                  </a:cubicBezTo>
                  <a:cubicBezTo>
                    <a:pt x="55" y="99"/>
                    <a:pt x="42" y="105"/>
                    <a:pt x="29" y="112"/>
                  </a:cubicBezTo>
                  <a:cubicBezTo>
                    <a:pt x="8" y="128"/>
                    <a:pt x="0" y="160"/>
                    <a:pt x="13" y="160"/>
                  </a:cubicBezTo>
                  <a:cubicBezTo>
                    <a:pt x="16" y="160"/>
                    <a:pt x="19" y="159"/>
                    <a:pt x="23" y="156"/>
                  </a:cubicBezTo>
                  <a:lnTo>
                    <a:pt x="26" y="156"/>
                  </a:lnTo>
                  <a:lnTo>
                    <a:pt x="32" y="178"/>
                  </a:lnTo>
                  <a:cubicBezTo>
                    <a:pt x="27" y="210"/>
                    <a:pt x="31" y="227"/>
                    <a:pt x="36" y="227"/>
                  </a:cubicBezTo>
                  <a:cubicBezTo>
                    <a:pt x="42" y="227"/>
                    <a:pt x="50" y="212"/>
                    <a:pt x="54" y="181"/>
                  </a:cubicBezTo>
                  <a:cubicBezTo>
                    <a:pt x="61" y="147"/>
                    <a:pt x="63" y="132"/>
                    <a:pt x="65" y="132"/>
                  </a:cubicBezTo>
                  <a:cubicBezTo>
                    <a:pt x="66" y="132"/>
                    <a:pt x="67" y="143"/>
                    <a:pt x="70" y="163"/>
                  </a:cubicBezTo>
                  <a:cubicBezTo>
                    <a:pt x="63" y="203"/>
                    <a:pt x="73" y="206"/>
                    <a:pt x="85" y="210"/>
                  </a:cubicBezTo>
                  <a:cubicBezTo>
                    <a:pt x="98" y="210"/>
                    <a:pt x="98" y="210"/>
                    <a:pt x="95" y="232"/>
                  </a:cubicBezTo>
                  <a:cubicBezTo>
                    <a:pt x="89" y="250"/>
                    <a:pt x="98" y="275"/>
                    <a:pt x="111" y="275"/>
                  </a:cubicBezTo>
                  <a:cubicBezTo>
                    <a:pt x="113" y="276"/>
                    <a:pt x="115" y="277"/>
                    <a:pt x="116" y="277"/>
                  </a:cubicBezTo>
                  <a:cubicBezTo>
                    <a:pt x="120" y="277"/>
                    <a:pt x="121" y="273"/>
                    <a:pt x="123" y="257"/>
                  </a:cubicBezTo>
                  <a:cubicBezTo>
                    <a:pt x="121" y="248"/>
                    <a:pt x="122" y="243"/>
                    <a:pt x="126" y="243"/>
                  </a:cubicBezTo>
                  <a:cubicBezTo>
                    <a:pt x="131" y="243"/>
                    <a:pt x="141" y="255"/>
                    <a:pt x="145" y="282"/>
                  </a:cubicBezTo>
                  <a:cubicBezTo>
                    <a:pt x="148" y="291"/>
                    <a:pt x="149" y="296"/>
                    <a:pt x="151" y="296"/>
                  </a:cubicBezTo>
                  <a:cubicBezTo>
                    <a:pt x="152" y="296"/>
                    <a:pt x="154" y="286"/>
                    <a:pt x="158" y="263"/>
                  </a:cubicBezTo>
                  <a:cubicBezTo>
                    <a:pt x="162" y="244"/>
                    <a:pt x="169" y="234"/>
                    <a:pt x="176" y="234"/>
                  </a:cubicBezTo>
                  <a:cubicBezTo>
                    <a:pt x="183" y="234"/>
                    <a:pt x="190" y="246"/>
                    <a:pt x="192" y="269"/>
                  </a:cubicBezTo>
                  <a:lnTo>
                    <a:pt x="214" y="272"/>
                  </a:lnTo>
                  <a:cubicBezTo>
                    <a:pt x="215" y="272"/>
                    <a:pt x="216" y="273"/>
                    <a:pt x="216" y="273"/>
                  </a:cubicBezTo>
                  <a:cubicBezTo>
                    <a:pt x="227" y="273"/>
                    <a:pt x="230" y="252"/>
                    <a:pt x="233" y="235"/>
                  </a:cubicBezTo>
                  <a:cubicBezTo>
                    <a:pt x="236" y="211"/>
                    <a:pt x="238" y="201"/>
                    <a:pt x="240" y="201"/>
                  </a:cubicBezTo>
                  <a:cubicBezTo>
                    <a:pt x="242" y="201"/>
                    <a:pt x="244" y="207"/>
                    <a:pt x="248" y="216"/>
                  </a:cubicBezTo>
                  <a:cubicBezTo>
                    <a:pt x="252" y="228"/>
                    <a:pt x="255" y="244"/>
                    <a:pt x="252" y="260"/>
                  </a:cubicBezTo>
                  <a:cubicBezTo>
                    <a:pt x="248" y="279"/>
                    <a:pt x="261" y="282"/>
                    <a:pt x="273" y="282"/>
                  </a:cubicBezTo>
                  <a:cubicBezTo>
                    <a:pt x="277" y="283"/>
                    <a:pt x="283" y="284"/>
                    <a:pt x="289" y="284"/>
                  </a:cubicBezTo>
                  <a:cubicBezTo>
                    <a:pt x="299" y="284"/>
                    <a:pt x="309" y="281"/>
                    <a:pt x="311" y="269"/>
                  </a:cubicBezTo>
                  <a:lnTo>
                    <a:pt x="311" y="269"/>
                  </a:lnTo>
                  <a:lnTo>
                    <a:pt x="308" y="288"/>
                  </a:lnTo>
                  <a:cubicBezTo>
                    <a:pt x="314" y="290"/>
                    <a:pt x="315" y="299"/>
                    <a:pt x="316" y="299"/>
                  </a:cubicBezTo>
                  <a:cubicBezTo>
                    <a:pt x="316" y="299"/>
                    <a:pt x="316" y="297"/>
                    <a:pt x="317" y="291"/>
                  </a:cubicBezTo>
                  <a:cubicBezTo>
                    <a:pt x="317" y="291"/>
                    <a:pt x="330" y="291"/>
                    <a:pt x="349" y="316"/>
                  </a:cubicBezTo>
                  <a:cubicBezTo>
                    <a:pt x="353" y="322"/>
                    <a:pt x="359" y="325"/>
                    <a:pt x="364" y="325"/>
                  </a:cubicBezTo>
                  <a:cubicBezTo>
                    <a:pt x="383" y="325"/>
                    <a:pt x="402" y="296"/>
                    <a:pt x="380" y="260"/>
                  </a:cubicBezTo>
                  <a:lnTo>
                    <a:pt x="393" y="260"/>
                  </a:lnTo>
                  <a:cubicBezTo>
                    <a:pt x="394" y="260"/>
                    <a:pt x="394" y="260"/>
                    <a:pt x="395" y="260"/>
                  </a:cubicBezTo>
                  <a:cubicBezTo>
                    <a:pt x="406" y="260"/>
                    <a:pt x="408" y="244"/>
                    <a:pt x="408" y="244"/>
                  </a:cubicBezTo>
                  <a:cubicBezTo>
                    <a:pt x="411" y="227"/>
                    <a:pt x="417" y="225"/>
                    <a:pt x="425" y="225"/>
                  </a:cubicBezTo>
                  <a:cubicBezTo>
                    <a:pt x="428" y="225"/>
                    <a:pt x="431" y="225"/>
                    <a:pt x="433" y="225"/>
                  </a:cubicBezTo>
                  <a:lnTo>
                    <a:pt x="427" y="266"/>
                  </a:lnTo>
                  <a:cubicBezTo>
                    <a:pt x="414" y="302"/>
                    <a:pt x="415" y="325"/>
                    <a:pt x="423" y="325"/>
                  </a:cubicBezTo>
                  <a:cubicBezTo>
                    <a:pt x="429" y="325"/>
                    <a:pt x="437" y="315"/>
                    <a:pt x="446" y="291"/>
                  </a:cubicBezTo>
                  <a:cubicBezTo>
                    <a:pt x="447" y="286"/>
                    <a:pt x="447" y="283"/>
                    <a:pt x="447" y="283"/>
                  </a:cubicBezTo>
                  <a:lnTo>
                    <a:pt x="447" y="283"/>
                  </a:lnTo>
                  <a:cubicBezTo>
                    <a:pt x="447" y="283"/>
                    <a:pt x="445" y="297"/>
                    <a:pt x="443" y="313"/>
                  </a:cubicBezTo>
                  <a:cubicBezTo>
                    <a:pt x="441" y="324"/>
                    <a:pt x="444" y="329"/>
                    <a:pt x="452" y="329"/>
                  </a:cubicBezTo>
                  <a:cubicBezTo>
                    <a:pt x="458" y="329"/>
                    <a:pt x="466" y="326"/>
                    <a:pt x="477" y="319"/>
                  </a:cubicBezTo>
                  <a:cubicBezTo>
                    <a:pt x="490" y="319"/>
                    <a:pt x="505" y="282"/>
                    <a:pt x="508" y="260"/>
                  </a:cubicBezTo>
                  <a:cubicBezTo>
                    <a:pt x="515" y="241"/>
                    <a:pt x="524" y="241"/>
                    <a:pt x="524" y="241"/>
                  </a:cubicBezTo>
                  <a:cubicBezTo>
                    <a:pt x="537" y="244"/>
                    <a:pt x="537" y="244"/>
                    <a:pt x="534" y="263"/>
                  </a:cubicBezTo>
                  <a:cubicBezTo>
                    <a:pt x="530" y="286"/>
                    <a:pt x="535" y="298"/>
                    <a:pt x="543" y="298"/>
                  </a:cubicBezTo>
                  <a:cubicBezTo>
                    <a:pt x="550" y="298"/>
                    <a:pt x="559" y="288"/>
                    <a:pt x="568" y="269"/>
                  </a:cubicBezTo>
                  <a:lnTo>
                    <a:pt x="568" y="269"/>
                  </a:lnTo>
                  <a:lnTo>
                    <a:pt x="562" y="291"/>
                  </a:lnTo>
                  <a:cubicBezTo>
                    <a:pt x="559" y="306"/>
                    <a:pt x="565" y="326"/>
                    <a:pt x="599" y="326"/>
                  </a:cubicBezTo>
                  <a:cubicBezTo>
                    <a:pt x="607" y="326"/>
                    <a:pt x="616" y="325"/>
                    <a:pt x="628" y="322"/>
                  </a:cubicBezTo>
                  <a:cubicBezTo>
                    <a:pt x="675" y="332"/>
                    <a:pt x="709" y="338"/>
                    <a:pt x="706" y="357"/>
                  </a:cubicBezTo>
                  <a:cubicBezTo>
                    <a:pt x="705" y="362"/>
                    <a:pt x="706" y="364"/>
                    <a:pt x="709" y="364"/>
                  </a:cubicBezTo>
                  <a:cubicBezTo>
                    <a:pt x="722" y="364"/>
                    <a:pt x="760" y="336"/>
                    <a:pt x="784" y="307"/>
                  </a:cubicBezTo>
                  <a:lnTo>
                    <a:pt x="784" y="307"/>
                  </a:lnTo>
                  <a:cubicBezTo>
                    <a:pt x="778" y="329"/>
                    <a:pt x="791" y="329"/>
                    <a:pt x="812" y="335"/>
                  </a:cubicBezTo>
                  <a:cubicBezTo>
                    <a:pt x="847" y="341"/>
                    <a:pt x="847" y="341"/>
                    <a:pt x="844" y="360"/>
                  </a:cubicBezTo>
                  <a:cubicBezTo>
                    <a:pt x="834" y="381"/>
                    <a:pt x="830" y="391"/>
                    <a:pt x="831" y="391"/>
                  </a:cubicBezTo>
                  <a:cubicBezTo>
                    <a:pt x="833" y="391"/>
                    <a:pt x="841" y="382"/>
                    <a:pt x="856" y="363"/>
                  </a:cubicBezTo>
                  <a:cubicBezTo>
                    <a:pt x="863" y="349"/>
                    <a:pt x="870" y="343"/>
                    <a:pt x="877" y="343"/>
                  </a:cubicBezTo>
                  <a:cubicBezTo>
                    <a:pt x="890" y="343"/>
                    <a:pt x="901" y="365"/>
                    <a:pt x="897" y="391"/>
                  </a:cubicBezTo>
                  <a:cubicBezTo>
                    <a:pt x="894" y="410"/>
                    <a:pt x="906" y="413"/>
                    <a:pt x="928" y="416"/>
                  </a:cubicBezTo>
                  <a:cubicBezTo>
                    <a:pt x="937" y="406"/>
                    <a:pt x="947" y="403"/>
                    <a:pt x="958" y="403"/>
                  </a:cubicBezTo>
                  <a:cubicBezTo>
                    <a:pt x="968" y="403"/>
                    <a:pt x="978" y="406"/>
                    <a:pt x="988" y="407"/>
                  </a:cubicBezTo>
                  <a:cubicBezTo>
                    <a:pt x="998" y="409"/>
                    <a:pt x="1005" y="410"/>
                    <a:pt x="1010" y="410"/>
                  </a:cubicBezTo>
                  <a:cubicBezTo>
                    <a:pt x="1023" y="410"/>
                    <a:pt x="1024" y="402"/>
                    <a:pt x="1029" y="373"/>
                  </a:cubicBezTo>
                  <a:cubicBezTo>
                    <a:pt x="1034" y="341"/>
                    <a:pt x="1042" y="334"/>
                    <a:pt x="1056" y="334"/>
                  </a:cubicBezTo>
                  <a:cubicBezTo>
                    <a:pt x="1060" y="334"/>
                    <a:pt x="1065" y="334"/>
                    <a:pt x="1069" y="335"/>
                  </a:cubicBezTo>
                  <a:cubicBezTo>
                    <a:pt x="1082" y="338"/>
                    <a:pt x="1095" y="341"/>
                    <a:pt x="1091" y="360"/>
                  </a:cubicBezTo>
                  <a:cubicBezTo>
                    <a:pt x="1091" y="360"/>
                    <a:pt x="1098" y="382"/>
                    <a:pt x="1110" y="385"/>
                  </a:cubicBezTo>
                  <a:cubicBezTo>
                    <a:pt x="1120" y="388"/>
                    <a:pt x="1132" y="388"/>
                    <a:pt x="1129" y="410"/>
                  </a:cubicBezTo>
                  <a:cubicBezTo>
                    <a:pt x="1135" y="423"/>
                    <a:pt x="1145" y="432"/>
                    <a:pt x="1160" y="435"/>
                  </a:cubicBezTo>
                  <a:cubicBezTo>
                    <a:pt x="1182" y="441"/>
                    <a:pt x="1204" y="445"/>
                    <a:pt x="1201" y="463"/>
                  </a:cubicBezTo>
                  <a:cubicBezTo>
                    <a:pt x="1205" y="464"/>
                    <a:pt x="1207" y="465"/>
                    <a:pt x="1209" y="465"/>
                  </a:cubicBezTo>
                  <a:cubicBezTo>
                    <a:pt x="1214" y="465"/>
                    <a:pt x="1215" y="461"/>
                    <a:pt x="1217" y="448"/>
                  </a:cubicBezTo>
                  <a:cubicBezTo>
                    <a:pt x="1219" y="434"/>
                    <a:pt x="1226" y="421"/>
                    <a:pt x="1241" y="421"/>
                  </a:cubicBezTo>
                  <a:cubicBezTo>
                    <a:pt x="1250" y="421"/>
                    <a:pt x="1262" y="425"/>
                    <a:pt x="1276" y="435"/>
                  </a:cubicBezTo>
                  <a:cubicBezTo>
                    <a:pt x="1286" y="437"/>
                    <a:pt x="1299" y="439"/>
                    <a:pt x="1310" y="439"/>
                  </a:cubicBezTo>
                  <a:cubicBezTo>
                    <a:pt x="1323" y="439"/>
                    <a:pt x="1334" y="436"/>
                    <a:pt x="1336" y="426"/>
                  </a:cubicBezTo>
                  <a:cubicBezTo>
                    <a:pt x="1348" y="426"/>
                    <a:pt x="1348" y="426"/>
                    <a:pt x="1345" y="448"/>
                  </a:cubicBezTo>
                  <a:cubicBezTo>
                    <a:pt x="1342" y="469"/>
                    <a:pt x="1347" y="480"/>
                    <a:pt x="1356" y="480"/>
                  </a:cubicBezTo>
                  <a:cubicBezTo>
                    <a:pt x="1364" y="480"/>
                    <a:pt x="1376" y="472"/>
                    <a:pt x="1389" y="454"/>
                  </a:cubicBezTo>
                  <a:cubicBezTo>
                    <a:pt x="1391" y="445"/>
                    <a:pt x="1394" y="441"/>
                    <a:pt x="1398" y="441"/>
                  </a:cubicBezTo>
                  <a:cubicBezTo>
                    <a:pt x="1403" y="441"/>
                    <a:pt x="1409" y="447"/>
                    <a:pt x="1414" y="460"/>
                  </a:cubicBezTo>
                  <a:cubicBezTo>
                    <a:pt x="1414" y="460"/>
                    <a:pt x="1424" y="460"/>
                    <a:pt x="1439" y="441"/>
                  </a:cubicBezTo>
                  <a:cubicBezTo>
                    <a:pt x="1447" y="433"/>
                    <a:pt x="1450" y="428"/>
                    <a:pt x="1454" y="428"/>
                  </a:cubicBezTo>
                  <a:cubicBezTo>
                    <a:pt x="1459" y="428"/>
                    <a:pt x="1464" y="434"/>
                    <a:pt x="1474" y="448"/>
                  </a:cubicBezTo>
                  <a:cubicBezTo>
                    <a:pt x="1471" y="470"/>
                    <a:pt x="1480" y="470"/>
                    <a:pt x="1493" y="473"/>
                  </a:cubicBezTo>
                  <a:cubicBezTo>
                    <a:pt x="1498" y="469"/>
                    <a:pt x="1510" y="468"/>
                    <a:pt x="1524" y="468"/>
                  </a:cubicBezTo>
                  <a:cubicBezTo>
                    <a:pt x="1570" y="468"/>
                    <a:pt x="1645" y="484"/>
                    <a:pt x="1652" y="501"/>
                  </a:cubicBezTo>
                  <a:cubicBezTo>
                    <a:pt x="1668" y="482"/>
                    <a:pt x="1668" y="482"/>
                    <a:pt x="1677" y="482"/>
                  </a:cubicBezTo>
                  <a:cubicBezTo>
                    <a:pt x="1680" y="500"/>
                    <a:pt x="1683" y="507"/>
                    <a:pt x="1687" y="507"/>
                  </a:cubicBezTo>
                  <a:cubicBezTo>
                    <a:pt x="1693" y="507"/>
                    <a:pt x="1700" y="491"/>
                    <a:pt x="1706" y="467"/>
                  </a:cubicBezTo>
                  <a:lnTo>
                    <a:pt x="1693" y="463"/>
                  </a:lnTo>
                  <a:lnTo>
                    <a:pt x="1681" y="463"/>
                  </a:lnTo>
                  <a:cubicBezTo>
                    <a:pt x="1683" y="446"/>
                    <a:pt x="1691" y="437"/>
                    <a:pt x="1698" y="437"/>
                  </a:cubicBezTo>
                  <a:cubicBezTo>
                    <a:pt x="1708" y="437"/>
                    <a:pt x="1717" y="454"/>
                    <a:pt x="1712" y="488"/>
                  </a:cubicBezTo>
                  <a:cubicBezTo>
                    <a:pt x="1715" y="511"/>
                    <a:pt x="1717" y="522"/>
                    <a:pt x="1720" y="522"/>
                  </a:cubicBezTo>
                  <a:cubicBezTo>
                    <a:pt x="1722" y="522"/>
                    <a:pt x="1726" y="513"/>
                    <a:pt x="1734" y="495"/>
                  </a:cubicBezTo>
                  <a:cubicBezTo>
                    <a:pt x="1743" y="475"/>
                    <a:pt x="1750" y="466"/>
                    <a:pt x="1756" y="466"/>
                  </a:cubicBezTo>
                  <a:cubicBezTo>
                    <a:pt x="1763" y="466"/>
                    <a:pt x="1767" y="477"/>
                    <a:pt x="1768" y="498"/>
                  </a:cubicBezTo>
                  <a:cubicBezTo>
                    <a:pt x="1765" y="520"/>
                    <a:pt x="1764" y="531"/>
                    <a:pt x="1765" y="531"/>
                  </a:cubicBezTo>
                  <a:cubicBezTo>
                    <a:pt x="1767" y="531"/>
                    <a:pt x="1772" y="521"/>
                    <a:pt x="1781" y="501"/>
                  </a:cubicBezTo>
                  <a:cubicBezTo>
                    <a:pt x="1799" y="459"/>
                    <a:pt x="1819" y="435"/>
                    <a:pt x="1831" y="435"/>
                  </a:cubicBezTo>
                  <a:cubicBezTo>
                    <a:pt x="1841" y="435"/>
                    <a:pt x="1846" y="453"/>
                    <a:pt x="1840" y="492"/>
                  </a:cubicBezTo>
                  <a:cubicBezTo>
                    <a:pt x="1834" y="532"/>
                    <a:pt x="1844" y="554"/>
                    <a:pt x="1853" y="557"/>
                  </a:cubicBezTo>
                  <a:cubicBezTo>
                    <a:pt x="1865" y="557"/>
                    <a:pt x="1869" y="539"/>
                    <a:pt x="1872" y="517"/>
                  </a:cubicBezTo>
                  <a:cubicBezTo>
                    <a:pt x="1869" y="496"/>
                    <a:pt x="1870" y="485"/>
                    <a:pt x="1874" y="485"/>
                  </a:cubicBezTo>
                  <a:cubicBezTo>
                    <a:pt x="1878" y="485"/>
                    <a:pt x="1886" y="497"/>
                    <a:pt x="1894" y="520"/>
                  </a:cubicBezTo>
                  <a:cubicBezTo>
                    <a:pt x="1909" y="561"/>
                    <a:pt x="1923" y="579"/>
                    <a:pt x="1940" y="579"/>
                  </a:cubicBezTo>
                  <a:cubicBezTo>
                    <a:pt x="1952" y="579"/>
                    <a:pt x="1965" y="571"/>
                    <a:pt x="1981" y="557"/>
                  </a:cubicBezTo>
                  <a:cubicBezTo>
                    <a:pt x="2006" y="542"/>
                    <a:pt x="2026" y="535"/>
                    <a:pt x="2037" y="535"/>
                  </a:cubicBezTo>
                  <a:cubicBezTo>
                    <a:pt x="2050" y="535"/>
                    <a:pt x="2051" y="545"/>
                    <a:pt x="2028" y="564"/>
                  </a:cubicBezTo>
                  <a:cubicBezTo>
                    <a:pt x="2009" y="587"/>
                    <a:pt x="2002" y="596"/>
                    <a:pt x="2005" y="596"/>
                  </a:cubicBezTo>
                  <a:cubicBezTo>
                    <a:pt x="2007" y="596"/>
                    <a:pt x="2014" y="592"/>
                    <a:pt x="2025" y="586"/>
                  </a:cubicBezTo>
                  <a:lnTo>
                    <a:pt x="2082" y="595"/>
                  </a:lnTo>
                  <a:cubicBezTo>
                    <a:pt x="2082" y="595"/>
                    <a:pt x="2083" y="595"/>
                    <a:pt x="2084" y="595"/>
                  </a:cubicBezTo>
                  <a:cubicBezTo>
                    <a:pt x="2093" y="595"/>
                    <a:pt x="2107" y="578"/>
                    <a:pt x="2110" y="557"/>
                  </a:cubicBezTo>
                  <a:cubicBezTo>
                    <a:pt x="2114" y="586"/>
                    <a:pt x="2124" y="607"/>
                    <a:pt x="2138" y="607"/>
                  </a:cubicBezTo>
                  <a:cubicBezTo>
                    <a:pt x="2145" y="607"/>
                    <a:pt x="2154" y="602"/>
                    <a:pt x="2163" y="589"/>
                  </a:cubicBezTo>
                  <a:lnTo>
                    <a:pt x="2188" y="592"/>
                  </a:lnTo>
                  <a:cubicBezTo>
                    <a:pt x="2191" y="593"/>
                    <a:pt x="2193" y="593"/>
                    <a:pt x="2195" y="593"/>
                  </a:cubicBezTo>
                  <a:cubicBezTo>
                    <a:pt x="2199" y="593"/>
                    <a:pt x="2202" y="590"/>
                    <a:pt x="2213" y="576"/>
                  </a:cubicBezTo>
                  <a:cubicBezTo>
                    <a:pt x="2217" y="571"/>
                    <a:pt x="2221" y="569"/>
                    <a:pt x="2224" y="569"/>
                  </a:cubicBezTo>
                  <a:cubicBezTo>
                    <a:pt x="2233" y="569"/>
                    <a:pt x="2238" y="585"/>
                    <a:pt x="2245" y="601"/>
                  </a:cubicBezTo>
                  <a:cubicBezTo>
                    <a:pt x="2249" y="619"/>
                    <a:pt x="2255" y="635"/>
                    <a:pt x="2259" y="635"/>
                  </a:cubicBezTo>
                  <a:cubicBezTo>
                    <a:pt x="2261" y="635"/>
                    <a:pt x="2263" y="633"/>
                    <a:pt x="2263" y="626"/>
                  </a:cubicBezTo>
                  <a:cubicBezTo>
                    <a:pt x="2267" y="608"/>
                    <a:pt x="2292" y="589"/>
                    <a:pt x="2307" y="570"/>
                  </a:cubicBezTo>
                  <a:cubicBezTo>
                    <a:pt x="2311" y="565"/>
                    <a:pt x="2315" y="563"/>
                    <a:pt x="2317" y="563"/>
                  </a:cubicBezTo>
                  <a:cubicBezTo>
                    <a:pt x="2325" y="563"/>
                    <a:pt x="2326" y="581"/>
                    <a:pt x="2317" y="595"/>
                  </a:cubicBezTo>
                  <a:cubicBezTo>
                    <a:pt x="2310" y="614"/>
                    <a:pt x="2310" y="614"/>
                    <a:pt x="2332" y="639"/>
                  </a:cubicBezTo>
                  <a:cubicBezTo>
                    <a:pt x="2336" y="640"/>
                    <a:pt x="2341" y="641"/>
                    <a:pt x="2347" y="641"/>
                  </a:cubicBezTo>
                  <a:cubicBezTo>
                    <a:pt x="2357" y="641"/>
                    <a:pt x="2368" y="637"/>
                    <a:pt x="2370" y="623"/>
                  </a:cubicBezTo>
                  <a:cubicBezTo>
                    <a:pt x="2371" y="616"/>
                    <a:pt x="2380" y="613"/>
                    <a:pt x="2392" y="613"/>
                  </a:cubicBezTo>
                  <a:cubicBezTo>
                    <a:pt x="2413" y="613"/>
                    <a:pt x="2442" y="623"/>
                    <a:pt x="2448" y="639"/>
                  </a:cubicBezTo>
                  <a:lnTo>
                    <a:pt x="2470" y="642"/>
                  </a:lnTo>
                  <a:cubicBezTo>
                    <a:pt x="2471" y="642"/>
                    <a:pt x="2472" y="642"/>
                    <a:pt x="2473" y="642"/>
                  </a:cubicBezTo>
                  <a:cubicBezTo>
                    <a:pt x="2485" y="642"/>
                    <a:pt x="2499" y="626"/>
                    <a:pt x="2508" y="626"/>
                  </a:cubicBezTo>
                  <a:cubicBezTo>
                    <a:pt x="2508" y="626"/>
                    <a:pt x="2509" y="627"/>
                    <a:pt x="2510" y="627"/>
                  </a:cubicBezTo>
                  <a:cubicBezTo>
                    <a:pt x="2514" y="627"/>
                    <a:pt x="2524" y="625"/>
                    <a:pt x="2536" y="611"/>
                  </a:cubicBezTo>
                  <a:cubicBezTo>
                    <a:pt x="2545" y="614"/>
                    <a:pt x="2558" y="614"/>
                    <a:pt x="2555" y="636"/>
                  </a:cubicBezTo>
                  <a:cubicBezTo>
                    <a:pt x="2564" y="616"/>
                    <a:pt x="2569" y="606"/>
                    <a:pt x="2572" y="606"/>
                  </a:cubicBezTo>
                  <a:cubicBezTo>
                    <a:pt x="2574" y="606"/>
                    <a:pt x="2575" y="617"/>
                    <a:pt x="2577" y="639"/>
                  </a:cubicBezTo>
                  <a:cubicBezTo>
                    <a:pt x="2574" y="660"/>
                    <a:pt x="2572" y="670"/>
                    <a:pt x="2574" y="670"/>
                  </a:cubicBezTo>
                  <a:cubicBezTo>
                    <a:pt x="2575" y="670"/>
                    <a:pt x="2580" y="660"/>
                    <a:pt x="2589" y="642"/>
                  </a:cubicBezTo>
                  <a:cubicBezTo>
                    <a:pt x="2595" y="633"/>
                    <a:pt x="2599" y="628"/>
                    <a:pt x="2601" y="628"/>
                  </a:cubicBezTo>
                  <a:cubicBezTo>
                    <a:pt x="2604" y="628"/>
                    <a:pt x="2606" y="634"/>
                    <a:pt x="2611" y="645"/>
                  </a:cubicBezTo>
                  <a:cubicBezTo>
                    <a:pt x="2610" y="655"/>
                    <a:pt x="2611" y="660"/>
                    <a:pt x="2614" y="660"/>
                  </a:cubicBezTo>
                  <a:cubicBezTo>
                    <a:pt x="2617" y="660"/>
                    <a:pt x="2621" y="656"/>
                    <a:pt x="2624" y="645"/>
                  </a:cubicBezTo>
                  <a:cubicBezTo>
                    <a:pt x="2633" y="623"/>
                    <a:pt x="2650" y="609"/>
                    <a:pt x="2661" y="609"/>
                  </a:cubicBezTo>
                  <a:cubicBezTo>
                    <a:pt x="2669" y="609"/>
                    <a:pt x="2673" y="616"/>
                    <a:pt x="2671" y="633"/>
                  </a:cubicBezTo>
                  <a:cubicBezTo>
                    <a:pt x="2671" y="633"/>
                    <a:pt x="2672" y="633"/>
                    <a:pt x="2673" y="633"/>
                  </a:cubicBezTo>
                  <a:cubicBezTo>
                    <a:pt x="2677" y="633"/>
                    <a:pt x="2687" y="631"/>
                    <a:pt x="2699" y="617"/>
                  </a:cubicBezTo>
                  <a:cubicBezTo>
                    <a:pt x="2707" y="599"/>
                    <a:pt x="2711" y="589"/>
                    <a:pt x="2712" y="589"/>
                  </a:cubicBezTo>
                  <a:lnTo>
                    <a:pt x="2712" y="589"/>
                  </a:lnTo>
                  <a:cubicBezTo>
                    <a:pt x="2713" y="589"/>
                    <a:pt x="2712" y="599"/>
                    <a:pt x="2708" y="620"/>
                  </a:cubicBezTo>
                  <a:cubicBezTo>
                    <a:pt x="2712" y="643"/>
                    <a:pt x="2716" y="654"/>
                    <a:pt x="2722" y="654"/>
                  </a:cubicBezTo>
                  <a:cubicBezTo>
                    <a:pt x="2727" y="654"/>
                    <a:pt x="2734" y="644"/>
                    <a:pt x="2743" y="626"/>
                  </a:cubicBezTo>
                  <a:cubicBezTo>
                    <a:pt x="2743" y="626"/>
                    <a:pt x="2749" y="619"/>
                    <a:pt x="2755" y="619"/>
                  </a:cubicBezTo>
                  <a:cubicBezTo>
                    <a:pt x="2759" y="619"/>
                    <a:pt x="2763" y="621"/>
                    <a:pt x="2765" y="630"/>
                  </a:cubicBezTo>
                  <a:cubicBezTo>
                    <a:pt x="2779" y="645"/>
                    <a:pt x="2809" y="664"/>
                    <a:pt x="2829" y="664"/>
                  </a:cubicBezTo>
                  <a:cubicBezTo>
                    <a:pt x="2840" y="664"/>
                    <a:pt x="2847" y="658"/>
                    <a:pt x="2846" y="642"/>
                  </a:cubicBezTo>
                  <a:lnTo>
                    <a:pt x="2846" y="642"/>
                  </a:lnTo>
                  <a:lnTo>
                    <a:pt x="2868" y="648"/>
                  </a:lnTo>
                  <a:cubicBezTo>
                    <a:pt x="2879" y="661"/>
                    <a:pt x="2887" y="667"/>
                    <a:pt x="2895" y="667"/>
                  </a:cubicBezTo>
                  <a:cubicBezTo>
                    <a:pt x="2902" y="667"/>
                    <a:pt x="2908" y="663"/>
                    <a:pt x="2915" y="655"/>
                  </a:cubicBezTo>
                  <a:lnTo>
                    <a:pt x="2928" y="636"/>
                  </a:lnTo>
                  <a:lnTo>
                    <a:pt x="2928" y="636"/>
                  </a:lnTo>
                  <a:cubicBezTo>
                    <a:pt x="2925" y="658"/>
                    <a:pt x="2934" y="680"/>
                    <a:pt x="2943" y="680"/>
                  </a:cubicBezTo>
                  <a:cubicBezTo>
                    <a:pt x="2947" y="681"/>
                    <a:pt x="2950" y="681"/>
                    <a:pt x="2952" y="681"/>
                  </a:cubicBezTo>
                  <a:cubicBezTo>
                    <a:pt x="2956" y="681"/>
                    <a:pt x="2957" y="677"/>
                    <a:pt x="2959" y="664"/>
                  </a:cubicBezTo>
                  <a:cubicBezTo>
                    <a:pt x="2955" y="647"/>
                    <a:pt x="2958" y="643"/>
                    <a:pt x="2964" y="643"/>
                  </a:cubicBezTo>
                  <a:cubicBezTo>
                    <a:pt x="2967" y="643"/>
                    <a:pt x="2971" y="644"/>
                    <a:pt x="2975" y="645"/>
                  </a:cubicBezTo>
                  <a:cubicBezTo>
                    <a:pt x="2984" y="645"/>
                    <a:pt x="2994" y="667"/>
                    <a:pt x="2990" y="689"/>
                  </a:cubicBezTo>
                  <a:lnTo>
                    <a:pt x="3000" y="692"/>
                  </a:lnTo>
                  <a:cubicBezTo>
                    <a:pt x="3005" y="668"/>
                    <a:pt x="3010" y="658"/>
                    <a:pt x="3013" y="658"/>
                  </a:cubicBezTo>
                  <a:cubicBezTo>
                    <a:pt x="3016" y="658"/>
                    <a:pt x="3017" y="664"/>
                    <a:pt x="3016" y="673"/>
                  </a:cubicBezTo>
                  <a:cubicBezTo>
                    <a:pt x="3019" y="686"/>
                    <a:pt x="3031" y="698"/>
                    <a:pt x="3047" y="698"/>
                  </a:cubicBezTo>
                  <a:cubicBezTo>
                    <a:pt x="3048" y="693"/>
                    <a:pt x="3049" y="691"/>
                    <a:pt x="3051" y="691"/>
                  </a:cubicBezTo>
                  <a:lnTo>
                    <a:pt x="3051" y="691"/>
                  </a:lnTo>
                  <a:cubicBezTo>
                    <a:pt x="3053" y="691"/>
                    <a:pt x="3055" y="699"/>
                    <a:pt x="3049" y="699"/>
                  </a:cubicBezTo>
                  <a:cubicBezTo>
                    <a:pt x="3049" y="699"/>
                    <a:pt x="3048" y="699"/>
                    <a:pt x="3047" y="698"/>
                  </a:cubicBezTo>
                  <a:lnTo>
                    <a:pt x="3044" y="720"/>
                  </a:lnTo>
                  <a:cubicBezTo>
                    <a:pt x="3046" y="727"/>
                    <a:pt x="3047" y="730"/>
                    <a:pt x="3049" y="730"/>
                  </a:cubicBezTo>
                  <a:cubicBezTo>
                    <a:pt x="3053" y="730"/>
                    <a:pt x="3057" y="715"/>
                    <a:pt x="3059" y="702"/>
                  </a:cubicBezTo>
                  <a:lnTo>
                    <a:pt x="3081" y="705"/>
                  </a:lnTo>
                  <a:cubicBezTo>
                    <a:pt x="3085" y="706"/>
                    <a:pt x="3088" y="706"/>
                    <a:pt x="3091" y="706"/>
                  </a:cubicBezTo>
                  <a:cubicBezTo>
                    <a:pt x="3098" y="706"/>
                    <a:pt x="3102" y="702"/>
                    <a:pt x="3097" y="686"/>
                  </a:cubicBezTo>
                  <a:cubicBezTo>
                    <a:pt x="3100" y="668"/>
                    <a:pt x="3103" y="648"/>
                    <a:pt x="3111" y="648"/>
                  </a:cubicBezTo>
                  <a:cubicBezTo>
                    <a:pt x="3111" y="648"/>
                    <a:pt x="3112" y="648"/>
                    <a:pt x="3113" y="648"/>
                  </a:cubicBezTo>
                  <a:cubicBezTo>
                    <a:pt x="3114" y="641"/>
                    <a:pt x="3115" y="639"/>
                    <a:pt x="3117" y="639"/>
                  </a:cubicBezTo>
                  <a:lnTo>
                    <a:pt x="3117" y="639"/>
                  </a:lnTo>
                  <a:cubicBezTo>
                    <a:pt x="3120" y="639"/>
                    <a:pt x="3121" y="648"/>
                    <a:pt x="3113" y="648"/>
                  </a:cubicBezTo>
                  <a:cubicBezTo>
                    <a:pt x="3110" y="667"/>
                    <a:pt x="3106" y="689"/>
                    <a:pt x="3119" y="689"/>
                  </a:cubicBezTo>
                  <a:cubicBezTo>
                    <a:pt x="3128" y="692"/>
                    <a:pt x="3125" y="714"/>
                    <a:pt x="3125" y="714"/>
                  </a:cubicBezTo>
                  <a:cubicBezTo>
                    <a:pt x="3118" y="732"/>
                    <a:pt x="3124" y="738"/>
                    <a:pt x="3135" y="738"/>
                  </a:cubicBezTo>
                  <a:cubicBezTo>
                    <a:pt x="3147" y="738"/>
                    <a:pt x="3164" y="730"/>
                    <a:pt x="3172" y="720"/>
                  </a:cubicBezTo>
                  <a:cubicBezTo>
                    <a:pt x="3185" y="703"/>
                    <a:pt x="3195" y="694"/>
                    <a:pt x="3201" y="694"/>
                  </a:cubicBezTo>
                  <a:cubicBezTo>
                    <a:pt x="3208" y="694"/>
                    <a:pt x="3210" y="705"/>
                    <a:pt x="3207" y="727"/>
                  </a:cubicBezTo>
                  <a:cubicBezTo>
                    <a:pt x="3205" y="738"/>
                    <a:pt x="3206" y="744"/>
                    <a:pt x="3209" y="744"/>
                  </a:cubicBezTo>
                  <a:cubicBezTo>
                    <a:pt x="3216" y="744"/>
                    <a:pt x="3235" y="713"/>
                    <a:pt x="3251" y="670"/>
                  </a:cubicBezTo>
                  <a:lnTo>
                    <a:pt x="3273" y="611"/>
                  </a:lnTo>
                  <a:lnTo>
                    <a:pt x="3263" y="673"/>
                  </a:lnTo>
                  <a:cubicBezTo>
                    <a:pt x="3261" y="724"/>
                    <a:pt x="3260" y="744"/>
                    <a:pt x="3269" y="744"/>
                  </a:cubicBezTo>
                  <a:cubicBezTo>
                    <a:pt x="3275" y="744"/>
                    <a:pt x="3284" y="735"/>
                    <a:pt x="3301" y="720"/>
                  </a:cubicBezTo>
                  <a:cubicBezTo>
                    <a:pt x="3312" y="713"/>
                    <a:pt x="3318" y="709"/>
                    <a:pt x="3321" y="709"/>
                  </a:cubicBezTo>
                  <a:cubicBezTo>
                    <a:pt x="3325" y="709"/>
                    <a:pt x="3324" y="715"/>
                    <a:pt x="3323" y="727"/>
                  </a:cubicBezTo>
                  <a:cubicBezTo>
                    <a:pt x="3320" y="745"/>
                    <a:pt x="3332" y="749"/>
                    <a:pt x="3367" y="755"/>
                  </a:cubicBezTo>
                  <a:cubicBezTo>
                    <a:pt x="3379" y="757"/>
                    <a:pt x="3388" y="759"/>
                    <a:pt x="3395" y="759"/>
                  </a:cubicBezTo>
                  <a:cubicBezTo>
                    <a:pt x="3407" y="759"/>
                    <a:pt x="3412" y="754"/>
                    <a:pt x="3414" y="742"/>
                  </a:cubicBezTo>
                  <a:lnTo>
                    <a:pt x="3435" y="745"/>
                  </a:lnTo>
                  <a:cubicBezTo>
                    <a:pt x="3438" y="763"/>
                    <a:pt x="3444" y="771"/>
                    <a:pt x="3449" y="771"/>
                  </a:cubicBezTo>
                  <a:cubicBezTo>
                    <a:pt x="3457" y="771"/>
                    <a:pt x="3466" y="754"/>
                    <a:pt x="3464" y="730"/>
                  </a:cubicBezTo>
                  <a:lnTo>
                    <a:pt x="3464" y="730"/>
                  </a:lnTo>
                  <a:lnTo>
                    <a:pt x="3486" y="733"/>
                  </a:lnTo>
                  <a:lnTo>
                    <a:pt x="3482" y="752"/>
                  </a:lnTo>
                  <a:cubicBezTo>
                    <a:pt x="3479" y="774"/>
                    <a:pt x="3501" y="777"/>
                    <a:pt x="3592" y="792"/>
                  </a:cubicBezTo>
                  <a:cubicBezTo>
                    <a:pt x="3634" y="800"/>
                    <a:pt x="3660" y="805"/>
                    <a:pt x="3678" y="805"/>
                  </a:cubicBezTo>
                  <a:cubicBezTo>
                    <a:pt x="3703" y="805"/>
                    <a:pt x="3709" y="795"/>
                    <a:pt x="3714" y="771"/>
                  </a:cubicBezTo>
                  <a:cubicBezTo>
                    <a:pt x="3722" y="752"/>
                    <a:pt x="3729" y="743"/>
                    <a:pt x="3733" y="743"/>
                  </a:cubicBezTo>
                  <a:cubicBezTo>
                    <a:pt x="3738" y="743"/>
                    <a:pt x="3740" y="754"/>
                    <a:pt x="3736" y="777"/>
                  </a:cubicBezTo>
                  <a:cubicBezTo>
                    <a:pt x="3734" y="791"/>
                    <a:pt x="3737" y="806"/>
                    <a:pt x="3740" y="806"/>
                  </a:cubicBezTo>
                  <a:cubicBezTo>
                    <a:pt x="3741" y="806"/>
                    <a:pt x="3742" y="804"/>
                    <a:pt x="3743" y="799"/>
                  </a:cubicBezTo>
                  <a:cubicBezTo>
                    <a:pt x="3758" y="802"/>
                    <a:pt x="3771" y="811"/>
                    <a:pt x="3774" y="824"/>
                  </a:cubicBezTo>
                  <a:cubicBezTo>
                    <a:pt x="3787" y="846"/>
                    <a:pt x="3797" y="853"/>
                    <a:pt x="3805" y="853"/>
                  </a:cubicBezTo>
                  <a:cubicBezTo>
                    <a:pt x="3814" y="853"/>
                    <a:pt x="3819" y="843"/>
                    <a:pt x="3821" y="833"/>
                  </a:cubicBezTo>
                  <a:cubicBezTo>
                    <a:pt x="3818" y="815"/>
                    <a:pt x="3818" y="808"/>
                    <a:pt x="3820" y="808"/>
                  </a:cubicBezTo>
                  <a:lnTo>
                    <a:pt x="3820" y="808"/>
                  </a:lnTo>
                  <a:cubicBezTo>
                    <a:pt x="3822" y="808"/>
                    <a:pt x="3827" y="821"/>
                    <a:pt x="3830" y="833"/>
                  </a:cubicBezTo>
                  <a:cubicBezTo>
                    <a:pt x="3837" y="851"/>
                    <a:pt x="3844" y="867"/>
                    <a:pt x="3848" y="867"/>
                  </a:cubicBezTo>
                  <a:cubicBezTo>
                    <a:pt x="3850" y="867"/>
                    <a:pt x="3851" y="865"/>
                    <a:pt x="3852" y="858"/>
                  </a:cubicBezTo>
                  <a:cubicBezTo>
                    <a:pt x="3858" y="849"/>
                    <a:pt x="3878" y="843"/>
                    <a:pt x="3896" y="843"/>
                  </a:cubicBezTo>
                  <a:cubicBezTo>
                    <a:pt x="3916" y="843"/>
                    <a:pt x="3934" y="851"/>
                    <a:pt x="3931" y="874"/>
                  </a:cubicBezTo>
                  <a:lnTo>
                    <a:pt x="3953" y="877"/>
                  </a:lnTo>
                  <a:cubicBezTo>
                    <a:pt x="3954" y="865"/>
                    <a:pt x="3963" y="861"/>
                    <a:pt x="3975" y="861"/>
                  </a:cubicBezTo>
                  <a:cubicBezTo>
                    <a:pt x="3983" y="861"/>
                    <a:pt x="3993" y="863"/>
                    <a:pt x="4003" y="865"/>
                  </a:cubicBezTo>
                  <a:cubicBezTo>
                    <a:pt x="4025" y="868"/>
                    <a:pt x="4037" y="871"/>
                    <a:pt x="4034" y="890"/>
                  </a:cubicBezTo>
                  <a:cubicBezTo>
                    <a:pt x="4025" y="900"/>
                    <a:pt x="4025" y="906"/>
                    <a:pt x="4032" y="906"/>
                  </a:cubicBezTo>
                  <a:cubicBezTo>
                    <a:pt x="4037" y="906"/>
                    <a:pt x="4045" y="903"/>
                    <a:pt x="4056" y="896"/>
                  </a:cubicBezTo>
                  <a:cubicBezTo>
                    <a:pt x="4069" y="896"/>
                    <a:pt x="4084" y="858"/>
                    <a:pt x="4097" y="858"/>
                  </a:cubicBezTo>
                  <a:cubicBezTo>
                    <a:pt x="4100" y="839"/>
                    <a:pt x="4116" y="821"/>
                    <a:pt x="4125" y="821"/>
                  </a:cubicBezTo>
                  <a:lnTo>
                    <a:pt x="4125" y="821"/>
                  </a:lnTo>
                  <a:lnTo>
                    <a:pt x="4122" y="843"/>
                  </a:lnTo>
                  <a:lnTo>
                    <a:pt x="4116" y="883"/>
                  </a:lnTo>
                  <a:cubicBezTo>
                    <a:pt x="4119" y="884"/>
                    <a:pt x="4123" y="885"/>
                    <a:pt x="4126" y="885"/>
                  </a:cubicBezTo>
                  <a:cubicBezTo>
                    <a:pt x="4133" y="885"/>
                    <a:pt x="4139" y="881"/>
                    <a:pt x="4144" y="868"/>
                  </a:cubicBezTo>
                  <a:cubicBezTo>
                    <a:pt x="4150" y="890"/>
                    <a:pt x="4163" y="893"/>
                    <a:pt x="4184" y="896"/>
                  </a:cubicBezTo>
                  <a:cubicBezTo>
                    <a:pt x="4193" y="897"/>
                    <a:pt x="4201" y="898"/>
                    <a:pt x="4209" y="898"/>
                  </a:cubicBezTo>
                  <a:cubicBezTo>
                    <a:pt x="4222" y="898"/>
                    <a:pt x="4234" y="895"/>
                    <a:pt x="4244" y="883"/>
                  </a:cubicBezTo>
                  <a:cubicBezTo>
                    <a:pt x="4249" y="909"/>
                    <a:pt x="4272" y="924"/>
                    <a:pt x="4294" y="924"/>
                  </a:cubicBezTo>
                  <a:cubicBezTo>
                    <a:pt x="4310" y="924"/>
                    <a:pt x="4326" y="916"/>
                    <a:pt x="4335" y="899"/>
                  </a:cubicBezTo>
                  <a:cubicBezTo>
                    <a:pt x="4336" y="890"/>
                    <a:pt x="4340" y="886"/>
                    <a:pt x="4344" y="886"/>
                  </a:cubicBezTo>
                  <a:cubicBezTo>
                    <a:pt x="4348" y="886"/>
                    <a:pt x="4353" y="892"/>
                    <a:pt x="4357" y="905"/>
                  </a:cubicBezTo>
                  <a:cubicBezTo>
                    <a:pt x="4362" y="917"/>
                    <a:pt x="4364" y="922"/>
                    <a:pt x="4367" y="922"/>
                  </a:cubicBezTo>
                  <a:cubicBezTo>
                    <a:pt x="4370" y="922"/>
                    <a:pt x="4374" y="917"/>
                    <a:pt x="4382" y="908"/>
                  </a:cubicBezTo>
                  <a:cubicBezTo>
                    <a:pt x="4386" y="903"/>
                    <a:pt x="4390" y="901"/>
                    <a:pt x="4393" y="901"/>
                  </a:cubicBezTo>
                  <a:cubicBezTo>
                    <a:pt x="4401" y="901"/>
                    <a:pt x="4406" y="917"/>
                    <a:pt x="4413" y="933"/>
                  </a:cubicBezTo>
                  <a:cubicBezTo>
                    <a:pt x="4415" y="961"/>
                    <a:pt x="4421" y="973"/>
                    <a:pt x="4428" y="973"/>
                  </a:cubicBezTo>
                  <a:cubicBezTo>
                    <a:pt x="4432" y="973"/>
                    <a:pt x="4437" y="969"/>
                    <a:pt x="4441" y="962"/>
                  </a:cubicBezTo>
                  <a:cubicBezTo>
                    <a:pt x="4456" y="952"/>
                    <a:pt x="4472" y="948"/>
                    <a:pt x="4489" y="948"/>
                  </a:cubicBezTo>
                  <a:cubicBezTo>
                    <a:pt x="4494" y="948"/>
                    <a:pt x="4499" y="948"/>
                    <a:pt x="4504" y="949"/>
                  </a:cubicBezTo>
                  <a:cubicBezTo>
                    <a:pt x="4529" y="933"/>
                    <a:pt x="4542" y="937"/>
                    <a:pt x="4532" y="915"/>
                  </a:cubicBezTo>
                  <a:cubicBezTo>
                    <a:pt x="4535" y="899"/>
                    <a:pt x="4542" y="886"/>
                    <a:pt x="4551" y="874"/>
                  </a:cubicBezTo>
                  <a:cubicBezTo>
                    <a:pt x="4558" y="869"/>
                    <a:pt x="4563" y="868"/>
                    <a:pt x="4566" y="868"/>
                  </a:cubicBezTo>
                  <a:cubicBezTo>
                    <a:pt x="4574" y="868"/>
                    <a:pt x="4569" y="877"/>
                    <a:pt x="4561" y="877"/>
                  </a:cubicBezTo>
                  <a:cubicBezTo>
                    <a:pt x="4535" y="893"/>
                    <a:pt x="4548" y="896"/>
                    <a:pt x="4554" y="918"/>
                  </a:cubicBezTo>
                  <a:cubicBezTo>
                    <a:pt x="4564" y="933"/>
                    <a:pt x="4579" y="946"/>
                    <a:pt x="4598" y="946"/>
                  </a:cubicBezTo>
                  <a:lnTo>
                    <a:pt x="4642" y="952"/>
                  </a:lnTo>
                  <a:cubicBezTo>
                    <a:pt x="4659" y="968"/>
                    <a:pt x="4671" y="975"/>
                    <a:pt x="4678" y="975"/>
                  </a:cubicBezTo>
                  <a:cubicBezTo>
                    <a:pt x="4684" y="975"/>
                    <a:pt x="4688" y="970"/>
                    <a:pt x="4689" y="962"/>
                  </a:cubicBezTo>
                  <a:lnTo>
                    <a:pt x="4692" y="940"/>
                  </a:lnTo>
                  <a:cubicBezTo>
                    <a:pt x="4694" y="967"/>
                    <a:pt x="4745" y="986"/>
                    <a:pt x="4787" y="986"/>
                  </a:cubicBezTo>
                  <a:cubicBezTo>
                    <a:pt x="4811" y="986"/>
                    <a:pt x="4832" y="980"/>
                    <a:pt x="4839" y="965"/>
                  </a:cubicBezTo>
                  <a:lnTo>
                    <a:pt x="4839" y="965"/>
                  </a:lnTo>
                  <a:lnTo>
                    <a:pt x="4836" y="987"/>
                  </a:lnTo>
                  <a:cubicBezTo>
                    <a:pt x="4833" y="1009"/>
                    <a:pt x="4843" y="1009"/>
                    <a:pt x="4868" y="1015"/>
                  </a:cubicBezTo>
                  <a:cubicBezTo>
                    <a:pt x="4899" y="1009"/>
                    <a:pt x="4930" y="1009"/>
                    <a:pt x="4962" y="1009"/>
                  </a:cubicBezTo>
                  <a:cubicBezTo>
                    <a:pt x="4984" y="1012"/>
                    <a:pt x="5003" y="1015"/>
                    <a:pt x="5018" y="1015"/>
                  </a:cubicBezTo>
                  <a:cubicBezTo>
                    <a:pt x="5032" y="1015"/>
                    <a:pt x="5042" y="1012"/>
                    <a:pt x="5043" y="1002"/>
                  </a:cubicBezTo>
                  <a:cubicBezTo>
                    <a:pt x="5056" y="1002"/>
                    <a:pt x="5056" y="1002"/>
                    <a:pt x="5053" y="1024"/>
                  </a:cubicBezTo>
                  <a:cubicBezTo>
                    <a:pt x="5037" y="1043"/>
                    <a:pt x="5049" y="1046"/>
                    <a:pt x="5059" y="1046"/>
                  </a:cubicBezTo>
                  <a:cubicBezTo>
                    <a:pt x="5060" y="1047"/>
                    <a:pt x="5060" y="1047"/>
                    <a:pt x="5061" y="1047"/>
                  </a:cubicBezTo>
                  <a:cubicBezTo>
                    <a:pt x="5072" y="1047"/>
                    <a:pt x="5075" y="1026"/>
                    <a:pt x="5078" y="1009"/>
                  </a:cubicBezTo>
                  <a:cubicBezTo>
                    <a:pt x="5079" y="999"/>
                    <a:pt x="5082" y="994"/>
                    <a:pt x="5087" y="994"/>
                  </a:cubicBezTo>
                  <a:cubicBezTo>
                    <a:pt x="5093" y="994"/>
                    <a:pt x="5102" y="1001"/>
                    <a:pt x="5112" y="1015"/>
                  </a:cubicBezTo>
                  <a:cubicBezTo>
                    <a:pt x="5128" y="1031"/>
                    <a:pt x="5148" y="1039"/>
                    <a:pt x="5168" y="1039"/>
                  </a:cubicBezTo>
                  <a:cubicBezTo>
                    <a:pt x="5180" y="1039"/>
                    <a:pt x="5191" y="1036"/>
                    <a:pt x="5203" y="1031"/>
                  </a:cubicBezTo>
                  <a:cubicBezTo>
                    <a:pt x="5215" y="1031"/>
                    <a:pt x="5225" y="1034"/>
                    <a:pt x="5222" y="1053"/>
                  </a:cubicBezTo>
                  <a:cubicBezTo>
                    <a:pt x="5228" y="1068"/>
                    <a:pt x="5237" y="1083"/>
                    <a:pt x="5251" y="1083"/>
                  </a:cubicBezTo>
                  <a:cubicBezTo>
                    <a:pt x="5259" y="1083"/>
                    <a:pt x="5268" y="1078"/>
                    <a:pt x="5278" y="1065"/>
                  </a:cubicBezTo>
                  <a:cubicBezTo>
                    <a:pt x="5291" y="1065"/>
                    <a:pt x="5291" y="1065"/>
                    <a:pt x="5288" y="1087"/>
                  </a:cubicBezTo>
                  <a:cubicBezTo>
                    <a:pt x="5291" y="1100"/>
                    <a:pt x="5292" y="1112"/>
                    <a:pt x="5295" y="1112"/>
                  </a:cubicBezTo>
                  <a:cubicBezTo>
                    <a:pt x="5298" y="1112"/>
                    <a:pt x="5302" y="1106"/>
                    <a:pt x="5309" y="1090"/>
                  </a:cubicBezTo>
                  <a:cubicBezTo>
                    <a:pt x="5320" y="1084"/>
                    <a:pt x="5332" y="1081"/>
                    <a:pt x="5343" y="1081"/>
                  </a:cubicBezTo>
                  <a:cubicBezTo>
                    <a:pt x="5361" y="1081"/>
                    <a:pt x="5379" y="1089"/>
                    <a:pt x="5391" y="1103"/>
                  </a:cubicBezTo>
                  <a:cubicBezTo>
                    <a:pt x="5394" y="1104"/>
                    <a:pt x="5398" y="1105"/>
                    <a:pt x="5402" y="1105"/>
                  </a:cubicBezTo>
                  <a:cubicBezTo>
                    <a:pt x="5408" y="1105"/>
                    <a:pt x="5414" y="1101"/>
                    <a:pt x="5416" y="1087"/>
                  </a:cubicBezTo>
                  <a:lnTo>
                    <a:pt x="5419" y="1065"/>
                  </a:lnTo>
                  <a:cubicBezTo>
                    <a:pt x="5422" y="1088"/>
                    <a:pt x="5424" y="1099"/>
                    <a:pt x="5427" y="1099"/>
                  </a:cubicBezTo>
                  <a:cubicBezTo>
                    <a:pt x="5430" y="1099"/>
                    <a:pt x="5434" y="1089"/>
                    <a:pt x="5441" y="1071"/>
                  </a:cubicBezTo>
                  <a:cubicBezTo>
                    <a:pt x="5443" y="1061"/>
                    <a:pt x="5446" y="1056"/>
                    <a:pt x="5449" y="1056"/>
                  </a:cubicBezTo>
                  <a:cubicBezTo>
                    <a:pt x="5453" y="1056"/>
                    <a:pt x="5455" y="1062"/>
                    <a:pt x="5454" y="1071"/>
                  </a:cubicBezTo>
                  <a:cubicBezTo>
                    <a:pt x="5460" y="1096"/>
                    <a:pt x="5472" y="1096"/>
                    <a:pt x="5472" y="1096"/>
                  </a:cubicBezTo>
                  <a:cubicBezTo>
                    <a:pt x="5491" y="1095"/>
                    <a:pt x="5508" y="1094"/>
                    <a:pt x="5526" y="1094"/>
                  </a:cubicBezTo>
                  <a:cubicBezTo>
                    <a:pt x="5551" y="1094"/>
                    <a:pt x="5575" y="1096"/>
                    <a:pt x="5601" y="1100"/>
                  </a:cubicBezTo>
                  <a:cubicBezTo>
                    <a:pt x="5648" y="1108"/>
                    <a:pt x="5681" y="1113"/>
                    <a:pt x="5701" y="1113"/>
                  </a:cubicBezTo>
                  <a:cubicBezTo>
                    <a:pt x="5719" y="1113"/>
                    <a:pt x="5728" y="1109"/>
                    <a:pt x="5729" y="1100"/>
                  </a:cubicBezTo>
                  <a:cubicBezTo>
                    <a:pt x="5737" y="1091"/>
                    <a:pt x="5741" y="1086"/>
                    <a:pt x="5744" y="1086"/>
                  </a:cubicBezTo>
                  <a:cubicBezTo>
                    <a:pt x="5747" y="1086"/>
                    <a:pt x="5748" y="1091"/>
                    <a:pt x="5751" y="1103"/>
                  </a:cubicBezTo>
                  <a:cubicBezTo>
                    <a:pt x="5754" y="1118"/>
                    <a:pt x="5767" y="1128"/>
                    <a:pt x="5783" y="1131"/>
                  </a:cubicBezTo>
                  <a:cubicBezTo>
                    <a:pt x="5795" y="1131"/>
                    <a:pt x="5805" y="1134"/>
                    <a:pt x="5801" y="1153"/>
                  </a:cubicBezTo>
                  <a:cubicBezTo>
                    <a:pt x="5813" y="1140"/>
                    <a:pt x="5816" y="1136"/>
                    <a:pt x="5821" y="1136"/>
                  </a:cubicBezTo>
                  <a:cubicBezTo>
                    <a:pt x="5823" y="1136"/>
                    <a:pt x="5826" y="1136"/>
                    <a:pt x="5830" y="1137"/>
                  </a:cubicBezTo>
                  <a:cubicBezTo>
                    <a:pt x="5828" y="1149"/>
                    <a:pt x="5830" y="1154"/>
                    <a:pt x="5834" y="1154"/>
                  </a:cubicBezTo>
                  <a:cubicBezTo>
                    <a:pt x="5838" y="1154"/>
                    <a:pt x="5844" y="1149"/>
                    <a:pt x="5852" y="1140"/>
                  </a:cubicBezTo>
                  <a:cubicBezTo>
                    <a:pt x="5861" y="1122"/>
                    <a:pt x="5866" y="1113"/>
                    <a:pt x="5867" y="1113"/>
                  </a:cubicBezTo>
                  <a:lnTo>
                    <a:pt x="5867" y="1113"/>
                  </a:lnTo>
                  <a:cubicBezTo>
                    <a:pt x="5869" y="1113"/>
                    <a:pt x="5867" y="1123"/>
                    <a:pt x="5864" y="1143"/>
                  </a:cubicBezTo>
                  <a:cubicBezTo>
                    <a:pt x="5862" y="1159"/>
                    <a:pt x="5876" y="1177"/>
                    <a:pt x="5882" y="1177"/>
                  </a:cubicBezTo>
                  <a:cubicBezTo>
                    <a:pt x="5884" y="1177"/>
                    <a:pt x="5885" y="1175"/>
                    <a:pt x="5883" y="1169"/>
                  </a:cubicBezTo>
                  <a:cubicBezTo>
                    <a:pt x="5886" y="1147"/>
                    <a:pt x="5908" y="1150"/>
                    <a:pt x="5924" y="1134"/>
                  </a:cubicBezTo>
                  <a:cubicBezTo>
                    <a:pt x="5936" y="1134"/>
                    <a:pt x="5946" y="1137"/>
                    <a:pt x="5943" y="1156"/>
                  </a:cubicBezTo>
                  <a:cubicBezTo>
                    <a:pt x="5946" y="1166"/>
                    <a:pt x="5958" y="1170"/>
                    <a:pt x="5972" y="1170"/>
                  </a:cubicBezTo>
                  <a:cubicBezTo>
                    <a:pt x="5993" y="1170"/>
                    <a:pt x="6018" y="1161"/>
                    <a:pt x="6027" y="1150"/>
                  </a:cubicBezTo>
                  <a:cubicBezTo>
                    <a:pt x="6029" y="1141"/>
                    <a:pt x="6032" y="1136"/>
                    <a:pt x="6034" y="1136"/>
                  </a:cubicBezTo>
                  <a:cubicBezTo>
                    <a:pt x="6036" y="1136"/>
                    <a:pt x="6038" y="1141"/>
                    <a:pt x="6037" y="1153"/>
                  </a:cubicBezTo>
                  <a:cubicBezTo>
                    <a:pt x="6033" y="1172"/>
                    <a:pt x="6046" y="1175"/>
                    <a:pt x="6055" y="1178"/>
                  </a:cubicBezTo>
                  <a:cubicBezTo>
                    <a:pt x="6060" y="1173"/>
                    <a:pt x="6063" y="1170"/>
                    <a:pt x="6065" y="1170"/>
                  </a:cubicBezTo>
                  <a:cubicBezTo>
                    <a:pt x="6069" y="1170"/>
                    <a:pt x="6067" y="1184"/>
                    <a:pt x="6065" y="1200"/>
                  </a:cubicBezTo>
                  <a:cubicBezTo>
                    <a:pt x="6049" y="1219"/>
                    <a:pt x="6062" y="1219"/>
                    <a:pt x="6084" y="1225"/>
                  </a:cubicBezTo>
                  <a:cubicBezTo>
                    <a:pt x="6091" y="1216"/>
                    <a:pt x="6106" y="1212"/>
                    <a:pt x="6123" y="1212"/>
                  </a:cubicBezTo>
                  <a:cubicBezTo>
                    <a:pt x="6141" y="1212"/>
                    <a:pt x="6160" y="1216"/>
                    <a:pt x="6178" y="1219"/>
                  </a:cubicBezTo>
                  <a:cubicBezTo>
                    <a:pt x="6187" y="1220"/>
                    <a:pt x="6196" y="1221"/>
                    <a:pt x="6203" y="1221"/>
                  </a:cubicBezTo>
                  <a:cubicBezTo>
                    <a:pt x="6240" y="1221"/>
                    <a:pt x="6255" y="1203"/>
                    <a:pt x="6281" y="1172"/>
                  </a:cubicBezTo>
                  <a:lnTo>
                    <a:pt x="6297" y="1134"/>
                  </a:lnTo>
                  <a:lnTo>
                    <a:pt x="6290" y="1175"/>
                  </a:lnTo>
                  <a:cubicBezTo>
                    <a:pt x="6290" y="1197"/>
                    <a:pt x="6290" y="1219"/>
                    <a:pt x="6294" y="1237"/>
                  </a:cubicBezTo>
                  <a:cubicBezTo>
                    <a:pt x="6294" y="1238"/>
                    <a:pt x="6295" y="1238"/>
                    <a:pt x="6295" y="1238"/>
                  </a:cubicBezTo>
                  <a:cubicBezTo>
                    <a:pt x="6303" y="1238"/>
                    <a:pt x="6306" y="1217"/>
                    <a:pt x="6309" y="1200"/>
                  </a:cubicBezTo>
                  <a:cubicBezTo>
                    <a:pt x="6311" y="1190"/>
                    <a:pt x="6314" y="1185"/>
                    <a:pt x="6319" y="1185"/>
                  </a:cubicBezTo>
                  <a:cubicBezTo>
                    <a:pt x="6325" y="1185"/>
                    <a:pt x="6333" y="1192"/>
                    <a:pt x="6344" y="1206"/>
                  </a:cubicBezTo>
                  <a:cubicBezTo>
                    <a:pt x="6354" y="1220"/>
                    <a:pt x="6362" y="1226"/>
                    <a:pt x="6370" y="1226"/>
                  </a:cubicBezTo>
                  <a:cubicBezTo>
                    <a:pt x="6377" y="1226"/>
                    <a:pt x="6383" y="1221"/>
                    <a:pt x="6391" y="1212"/>
                  </a:cubicBezTo>
                  <a:cubicBezTo>
                    <a:pt x="6406" y="1216"/>
                    <a:pt x="6419" y="1225"/>
                    <a:pt x="6422" y="1241"/>
                  </a:cubicBezTo>
                  <a:cubicBezTo>
                    <a:pt x="6431" y="1241"/>
                    <a:pt x="6431" y="1241"/>
                    <a:pt x="6435" y="1222"/>
                  </a:cubicBezTo>
                  <a:cubicBezTo>
                    <a:pt x="6436" y="1212"/>
                    <a:pt x="6439" y="1207"/>
                    <a:pt x="6444" y="1207"/>
                  </a:cubicBezTo>
                  <a:cubicBezTo>
                    <a:pt x="6449" y="1207"/>
                    <a:pt x="6455" y="1213"/>
                    <a:pt x="6460" y="1225"/>
                  </a:cubicBezTo>
                  <a:cubicBezTo>
                    <a:pt x="6462" y="1253"/>
                    <a:pt x="6476" y="1265"/>
                    <a:pt x="6487" y="1265"/>
                  </a:cubicBezTo>
                  <a:cubicBezTo>
                    <a:pt x="6494" y="1265"/>
                    <a:pt x="6499" y="1261"/>
                    <a:pt x="6500" y="1253"/>
                  </a:cubicBezTo>
                  <a:cubicBezTo>
                    <a:pt x="6503" y="1240"/>
                    <a:pt x="6510" y="1236"/>
                    <a:pt x="6517" y="1236"/>
                  </a:cubicBezTo>
                  <a:cubicBezTo>
                    <a:pt x="6520" y="1236"/>
                    <a:pt x="6523" y="1237"/>
                    <a:pt x="6525" y="1237"/>
                  </a:cubicBezTo>
                  <a:cubicBezTo>
                    <a:pt x="6528" y="1238"/>
                    <a:pt x="6531" y="1238"/>
                    <a:pt x="6533" y="1238"/>
                  </a:cubicBezTo>
                  <a:cubicBezTo>
                    <a:pt x="6546" y="1238"/>
                    <a:pt x="6558" y="1232"/>
                    <a:pt x="6563" y="1222"/>
                  </a:cubicBezTo>
                  <a:lnTo>
                    <a:pt x="6588" y="1225"/>
                  </a:lnTo>
                  <a:cubicBezTo>
                    <a:pt x="6597" y="1228"/>
                    <a:pt x="6584" y="1244"/>
                    <a:pt x="6575" y="1244"/>
                  </a:cubicBezTo>
                  <a:cubicBezTo>
                    <a:pt x="6574" y="1244"/>
                    <a:pt x="6573" y="1244"/>
                    <a:pt x="6572" y="1244"/>
                  </a:cubicBezTo>
                  <a:lnTo>
                    <a:pt x="6572" y="1244"/>
                  </a:lnTo>
                  <a:lnTo>
                    <a:pt x="6579" y="1269"/>
                  </a:lnTo>
                  <a:cubicBezTo>
                    <a:pt x="6586" y="1270"/>
                    <a:pt x="6592" y="1270"/>
                    <a:pt x="6597" y="1270"/>
                  </a:cubicBezTo>
                  <a:cubicBezTo>
                    <a:pt x="6610" y="1270"/>
                    <a:pt x="6618" y="1266"/>
                    <a:pt x="6629" y="1253"/>
                  </a:cubicBezTo>
                  <a:cubicBezTo>
                    <a:pt x="6638" y="1235"/>
                    <a:pt x="6643" y="1225"/>
                    <a:pt x="6644" y="1225"/>
                  </a:cubicBezTo>
                  <a:lnTo>
                    <a:pt x="6644" y="1225"/>
                  </a:lnTo>
                  <a:cubicBezTo>
                    <a:pt x="6646" y="1225"/>
                    <a:pt x="6645" y="1236"/>
                    <a:pt x="6641" y="1256"/>
                  </a:cubicBezTo>
                  <a:cubicBezTo>
                    <a:pt x="6639" y="1272"/>
                    <a:pt x="6642" y="1288"/>
                    <a:pt x="6650" y="1288"/>
                  </a:cubicBezTo>
                  <a:cubicBezTo>
                    <a:pt x="6652" y="1288"/>
                    <a:pt x="6656" y="1286"/>
                    <a:pt x="6660" y="1281"/>
                  </a:cubicBezTo>
                  <a:cubicBezTo>
                    <a:pt x="6668" y="1265"/>
                    <a:pt x="6673" y="1259"/>
                    <a:pt x="6677" y="1259"/>
                  </a:cubicBezTo>
                  <a:cubicBezTo>
                    <a:pt x="6682" y="1259"/>
                    <a:pt x="6684" y="1273"/>
                    <a:pt x="6682" y="1284"/>
                  </a:cubicBezTo>
                  <a:cubicBezTo>
                    <a:pt x="6672" y="1306"/>
                    <a:pt x="6668" y="1316"/>
                    <a:pt x="6673" y="1316"/>
                  </a:cubicBezTo>
                  <a:cubicBezTo>
                    <a:pt x="6678" y="1316"/>
                    <a:pt x="6691" y="1307"/>
                    <a:pt x="6717" y="1291"/>
                  </a:cubicBezTo>
                  <a:cubicBezTo>
                    <a:pt x="6719" y="1291"/>
                    <a:pt x="6722" y="1291"/>
                    <a:pt x="6725" y="1291"/>
                  </a:cubicBezTo>
                  <a:cubicBezTo>
                    <a:pt x="6744" y="1291"/>
                    <a:pt x="6774" y="1286"/>
                    <a:pt x="6800" y="1286"/>
                  </a:cubicBezTo>
                  <a:cubicBezTo>
                    <a:pt x="6808" y="1286"/>
                    <a:pt x="6816" y="1286"/>
                    <a:pt x="6823" y="1288"/>
                  </a:cubicBezTo>
                  <a:cubicBezTo>
                    <a:pt x="6867" y="1297"/>
                    <a:pt x="6889" y="1300"/>
                    <a:pt x="6898" y="1322"/>
                  </a:cubicBezTo>
                  <a:cubicBezTo>
                    <a:pt x="6898" y="1327"/>
                    <a:pt x="6897" y="1332"/>
                    <a:pt x="6897" y="1336"/>
                  </a:cubicBezTo>
                  <a:lnTo>
                    <a:pt x="6897" y="1336"/>
                  </a:lnTo>
                  <a:cubicBezTo>
                    <a:pt x="6901" y="1313"/>
                    <a:pt x="6909" y="1307"/>
                    <a:pt x="6924" y="1307"/>
                  </a:cubicBezTo>
                  <a:cubicBezTo>
                    <a:pt x="6931" y="1307"/>
                    <a:pt x="6939" y="1308"/>
                    <a:pt x="6948" y="1310"/>
                  </a:cubicBezTo>
                  <a:cubicBezTo>
                    <a:pt x="6956" y="1319"/>
                    <a:pt x="6967" y="1323"/>
                    <a:pt x="6979" y="1323"/>
                  </a:cubicBezTo>
                  <a:cubicBezTo>
                    <a:pt x="6994" y="1323"/>
                    <a:pt x="7010" y="1315"/>
                    <a:pt x="7017" y="1300"/>
                  </a:cubicBezTo>
                  <a:lnTo>
                    <a:pt x="6995" y="1297"/>
                  </a:lnTo>
                  <a:cubicBezTo>
                    <a:pt x="6999" y="1274"/>
                    <a:pt x="7004" y="1264"/>
                    <a:pt x="7012" y="1264"/>
                  </a:cubicBezTo>
                  <a:cubicBezTo>
                    <a:pt x="7018" y="1264"/>
                    <a:pt x="7025" y="1270"/>
                    <a:pt x="7033" y="1281"/>
                  </a:cubicBezTo>
                  <a:cubicBezTo>
                    <a:pt x="7046" y="1284"/>
                    <a:pt x="7042" y="1303"/>
                    <a:pt x="7039" y="1325"/>
                  </a:cubicBezTo>
                  <a:cubicBezTo>
                    <a:pt x="7036" y="1347"/>
                    <a:pt x="7042" y="1369"/>
                    <a:pt x="7055" y="1369"/>
                  </a:cubicBezTo>
                  <a:cubicBezTo>
                    <a:pt x="7058" y="1370"/>
                    <a:pt x="7062" y="1371"/>
                    <a:pt x="7065" y="1371"/>
                  </a:cubicBezTo>
                  <a:cubicBezTo>
                    <a:pt x="7070" y="1371"/>
                    <a:pt x="7074" y="1367"/>
                    <a:pt x="7068" y="1350"/>
                  </a:cubicBezTo>
                  <a:cubicBezTo>
                    <a:pt x="7072" y="1337"/>
                    <a:pt x="7073" y="1333"/>
                    <a:pt x="7077" y="1333"/>
                  </a:cubicBezTo>
                  <a:cubicBezTo>
                    <a:pt x="7079" y="1333"/>
                    <a:pt x="7081" y="1334"/>
                    <a:pt x="7083" y="1335"/>
                  </a:cubicBezTo>
                  <a:cubicBezTo>
                    <a:pt x="7086" y="1335"/>
                    <a:pt x="7089" y="1335"/>
                    <a:pt x="7091" y="1335"/>
                  </a:cubicBezTo>
                  <a:cubicBezTo>
                    <a:pt x="7104" y="1335"/>
                    <a:pt x="7116" y="1329"/>
                    <a:pt x="7121" y="1319"/>
                  </a:cubicBezTo>
                  <a:cubicBezTo>
                    <a:pt x="7123" y="1305"/>
                    <a:pt x="7129" y="1301"/>
                    <a:pt x="7135" y="1301"/>
                  </a:cubicBezTo>
                  <a:cubicBezTo>
                    <a:pt x="7139" y="1301"/>
                    <a:pt x="7143" y="1302"/>
                    <a:pt x="7146" y="1303"/>
                  </a:cubicBezTo>
                  <a:cubicBezTo>
                    <a:pt x="7152" y="1316"/>
                    <a:pt x="7165" y="1325"/>
                    <a:pt x="7177" y="1328"/>
                  </a:cubicBezTo>
                  <a:lnTo>
                    <a:pt x="7174" y="1350"/>
                  </a:lnTo>
                  <a:cubicBezTo>
                    <a:pt x="7174" y="1363"/>
                    <a:pt x="7174" y="1378"/>
                    <a:pt x="7180" y="1391"/>
                  </a:cubicBezTo>
                  <a:cubicBezTo>
                    <a:pt x="7181" y="1391"/>
                    <a:pt x="7182" y="1391"/>
                    <a:pt x="7182" y="1391"/>
                  </a:cubicBezTo>
                  <a:cubicBezTo>
                    <a:pt x="7190" y="1391"/>
                    <a:pt x="7193" y="1372"/>
                    <a:pt x="7193" y="1372"/>
                  </a:cubicBezTo>
                  <a:cubicBezTo>
                    <a:pt x="7193" y="1369"/>
                    <a:pt x="7201" y="1368"/>
                    <a:pt x="7214" y="1368"/>
                  </a:cubicBezTo>
                  <a:cubicBezTo>
                    <a:pt x="7280" y="1368"/>
                    <a:pt x="7478" y="1401"/>
                    <a:pt x="7506" y="1407"/>
                  </a:cubicBezTo>
                  <a:cubicBezTo>
                    <a:pt x="7517" y="1420"/>
                    <a:pt x="7532" y="1428"/>
                    <a:pt x="7542" y="1428"/>
                  </a:cubicBezTo>
                  <a:cubicBezTo>
                    <a:pt x="7550" y="1428"/>
                    <a:pt x="7554" y="1423"/>
                    <a:pt x="7550" y="1413"/>
                  </a:cubicBezTo>
                  <a:cubicBezTo>
                    <a:pt x="7551" y="1405"/>
                    <a:pt x="7562" y="1402"/>
                    <a:pt x="7578" y="1402"/>
                  </a:cubicBezTo>
                  <a:cubicBezTo>
                    <a:pt x="7601" y="1402"/>
                    <a:pt x="7638" y="1409"/>
                    <a:pt x="7679" y="1416"/>
                  </a:cubicBezTo>
                  <a:cubicBezTo>
                    <a:pt x="7725" y="1424"/>
                    <a:pt x="7765" y="1430"/>
                    <a:pt x="7790" y="1430"/>
                  </a:cubicBezTo>
                  <a:cubicBezTo>
                    <a:pt x="7808" y="1430"/>
                    <a:pt x="7818" y="1427"/>
                    <a:pt x="7820" y="1419"/>
                  </a:cubicBezTo>
                  <a:lnTo>
                    <a:pt x="7854" y="1422"/>
                  </a:lnTo>
                  <a:cubicBezTo>
                    <a:pt x="7857" y="1423"/>
                    <a:pt x="7861" y="1424"/>
                    <a:pt x="7864" y="1424"/>
                  </a:cubicBezTo>
                  <a:cubicBezTo>
                    <a:pt x="7881" y="1424"/>
                    <a:pt x="7899" y="1413"/>
                    <a:pt x="7911" y="1413"/>
                  </a:cubicBezTo>
                  <a:cubicBezTo>
                    <a:pt x="7912" y="1413"/>
                    <a:pt x="7913" y="1413"/>
                    <a:pt x="7914" y="1413"/>
                  </a:cubicBezTo>
                  <a:cubicBezTo>
                    <a:pt x="7919" y="1404"/>
                    <a:pt x="7925" y="1400"/>
                    <a:pt x="7928" y="1400"/>
                  </a:cubicBezTo>
                  <a:cubicBezTo>
                    <a:pt x="7932" y="1400"/>
                    <a:pt x="7932" y="1406"/>
                    <a:pt x="7923" y="1416"/>
                  </a:cubicBezTo>
                  <a:cubicBezTo>
                    <a:pt x="7920" y="1435"/>
                    <a:pt x="7917" y="1457"/>
                    <a:pt x="7929" y="1457"/>
                  </a:cubicBezTo>
                  <a:cubicBezTo>
                    <a:pt x="7932" y="1458"/>
                    <a:pt x="7934" y="1458"/>
                    <a:pt x="7936" y="1458"/>
                  </a:cubicBezTo>
                  <a:cubicBezTo>
                    <a:pt x="7952" y="1458"/>
                    <a:pt x="7955" y="1439"/>
                    <a:pt x="7958" y="1419"/>
                  </a:cubicBezTo>
                  <a:cubicBezTo>
                    <a:pt x="7960" y="1405"/>
                    <a:pt x="7968" y="1403"/>
                    <a:pt x="7971" y="1403"/>
                  </a:cubicBezTo>
                  <a:cubicBezTo>
                    <a:pt x="7972" y="1403"/>
                    <a:pt x="7973" y="1404"/>
                    <a:pt x="7973" y="1404"/>
                  </a:cubicBezTo>
                  <a:cubicBezTo>
                    <a:pt x="7986" y="1404"/>
                    <a:pt x="7986" y="1404"/>
                    <a:pt x="7983" y="1426"/>
                  </a:cubicBezTo>
                  <a:lnTo>
                    <a:pt x="7973" y="1466"/>
                  </a:lnTo>
                  <a:lnTo>
                    <a:pt x="7986" y="1469"/>
                  </a:lnTo>
                  <a:cubicBezTo>
                    <a:pt x="7988" y="1452"/>
                    <a:pt x="7996" y="1450"/>
                    <a:pt x="8000" y="1450"/>
                  </a:cubicBezTo>
                  <a:cubicBezTo>
                    <a:pt x="8001" y="1450"/>
                    <a:pt x="8001" y="1451"/>
                    <a:pt x="8001" y="1451"/>
                  </a:cubicBezTo>
                  <a:cubicBezTo>
                    <a:pt x="8011" y="1451"/>
                    <a:pt x="8011" y="1451"/>
                    <a:pt x="8005" y="1491"/>
                  </a:cubicBezTo>
                  <a:cubicBezTo>
                    <a:pt x="8001" y="1513"/>
                    <a:pt x="8003" y="1524"/>
                    <a:pt x="8008" y="1524"/>
                  </a:cubicBezTo>
                  <a:cubicBezTo>
                    <a:pt x="8012" y="1524"/>
                    <a:pt x="8019" y="1515"/>
                    <a:pt x="8027" y="1498"/>
                  </a:cubicBezTo>
                  <a:lnTo>
                    <a:pt x="8055" y="1479"/>
                  </a:lnTo>
                  <a:cubicBezTo>
                    <a:pt x="8056" y="1494"/>
                    <a:pt x="8060" y="1499"/>
                    <a:pt x="8066" y="1499"/>
                  </a:cubicBezTo>
                  <a:cubicBezTo>
                    <a:pt x="8077" y="1499"/>
                    <a:pt x="8093" y="1479"/>
                    <a:pt x="8102" y="1466"/>
                  </a:cubicBezTo>
                  <a:cubicBezTo>
                    <a:pt x="8105" y="1489"/>
                    <a:pt x="8109" y="1501"/>
                    <a:pt x="8115" y="1501"/>
                  </a:cubicBezTo>
                  <a:cubicBezTo>
                    <a:pt x="8121" y="1501"/>
                    <a:pt x="8127" y="1492"/>
                    <a:pt x="8136" y="1473"/>
                  </a:cubicBezTo>
                  <a:cubicBezTo>
                    <a:pt x="8138" y="1463"/>
                    <a:pt x="8141" y="1459"/>
                    <a:pt x="8146" y="1459"/>
                  </a:cubicBezTo>
                  <a:cubicBezTo>
                    <a:pt x="8151" y="1459"/>
                    <a:pt x="8156" y="1464"/>
                    <a:pt x="8161" y="1476"/>
                  </a:cubicBezTo>
                  <a:cubicBezTo>
                    <a:pt x="8168" y="1501"/>
                    <a:pt x="8180" y="1501"/>
                    <a:pt x="8202" y="1504"/>
                  </a:cubicBezTo>
                  <a:cubicBezTo>
                    <a:pt x="8207" y="1498"/>
                    <a:pt x="8219" y="1495"/>
                    <a:pt x="8236" y="1495"/>
                  </a:cubicBezTo>
                  <a:cubicBezTo>
                    <a:pt x="8270" y="1495"/>
                    <a:pt x="8326" y="1506"/>
                    <a:pt x="8387" y="1516"/>
                  </a:cubicBezTo>
                  <a:cubicBezTo>
                    <a:pt x="8451" y="1528"/>
                    <a:pt x="8502" y="1536"/>
                    <a:pt x="8532" y="1536"/>
                  </a:cubicBezTo>
                  <a:cubicBezTo>
                    <a:pt x="8550" y="1536"/>
                    <a:pt x="8561" y="1533"/>
                    <a:pt x="8562" y="1526"/>
                  </a:cubicBezTo>
                  <a:cubicBezTo>
                    <a:pt x="8572" y="1526"/>
                    <a:pt x="8572" y="1526"/>
                    <a:pt x="8581" y="1551"/>
                  </a:cubicBezTo>
                  <a:cubicBezTo>
                    <a:pt x="8580" y="1559"/>
                    <a:pt x="8581" y="1564"/>
                    <a:pt x="8584" y="1564"/>
                  </a:cubicBezTo>
                  <a:cubicBezTo>
                    <a:pt x="8588" y="1564"/>
                    <a:pt x="8596" y="1555"/>
                    <a:pt x="8606" y="1532"/>
                  </a:cubicBezTo>
                  <a:cubicBezTo>
                    <a:pt x="8615" y="1521"/>
                    <a:pt x="8620" y="1511"/>
                    <a:pt x="8621" y="1511"/>
                  </a:cubicBezTo>
                  <a:lnTo>
                    <a:pt x="8621" y="1511"/>
                  </a:lnTo>
                  <a:cubicBezTo>
                    <a:pt x="8622" y="1511"/>
                    <a:pt x="8622" y="1517"/>
                    <a:pt x="8619" y="1535"/>
                  </a:cubicBezTo>
                  <a:cubicBezTo>
                    <a:pt x="8616" y="1554"/>
                    <a:pt x="8638" y="1560"/>
                    <a:pt x="8685" y="1567"/>
                  </a:cubicBezTo>
                  <a:cubicBezTo>
                    <a:pt x="8701" y="1570"/>
                    <a:pt x="8722" y="1574"/>
                    <a:pt x="8738" y="1574"/>
                  </a:cubicBezTo>
                  <a:cubicBezTo>
                    <a:pt x="8753" y="1574"/>
                    <a:pt x="8765" y="1571"/>
                    <a:pt x="8766" y="1560"/>
                  </a:cubicBezTo>
                  <a:cubicBezTo>
                    <a:pt x="8778" y="1553"/>
                    <a:pt x="8784" y="1549"/>
                    <a:pt x="8786" y="1549"/>
                  </a:cubicBezTo>
                  <a:lnTo>
                    <a:pt x="8786" y="1549"/>
                  </a:lnTo>
                  <a:cubicBezTo>
                    <a:pt x="8788" y="1549"/>
                    <a:pt x="8785" y="1554"/>
                    <a:pt x="8779" y="1563"/>
                  </a:cubicBezTo>
                  <a:cubicBezTo>
                    <a:pt x="8766" y="1590"/>
                    <a:pt x="8787" y="1613"/>
                    <a:pt x="8816" y="1613"/>
                  </a:cubicBezTo>
                  <a:cubicBezTo>
                    <a:pt x="8828" y="1613"/>
                    <a:pt x="8841" y="1608"/>
                    <a:pt x="8854" y="1598"/>
                  </a:cubicBezTo>
                  <a:cubicBezTo>
                    <a:pt x="8866" y="1598"/>
                    <a:pt x="8876" y="1601"/>
                    <a:pt x="8873" y="1620"/>
                  </a:cubicBezTo>
                  <a:cubicBezTo>
                    <a:pt x="8878" y="1621"/>
                    <a:pt x="8884" y="1621"/>
                    <a:pt x="8889" y="1621"/>
                  </a:cubicBezTo>
                  <a:cubicBezTo>
                    <a:pt x="8905" y="1621"/>
                    <a:pt x="8920" y="1617"/>
                    <a:pt x="8932" y="1610"/>
                  </a:cubicBezTo>
                  <a:lnTo>
                    <a:pt x="9014" y="1623"/>
                  </a:lnTo>
                  <a:cubicBezTo>
                    <a:pt x="9016" y="1623"/>
                    <a:pt x="9019" y="1624"/>
                    <a:pt x="9022" y="1624"/>
                  </a:cubicBezTo>
                  <a:cubicBezTo>
                    <a:pt x="9036" y="1624"/>
                    <a:pt x="9050" y="1618"/>
                    <a:pt x="9061" y="1610"/>
                  </a:cubicBezTo>
                  <a:lnTo>
                    <a:pt x="9073" y="1614"/>
                  </a:lnTo>
                  <a:cubicBezTo>
                    <a:pt x="9070" y="1635"/>
                    <a:pt x="9126" y="1645"/>
                    <a:pt x="9208" y="1657"/>
                  </a:cubicBezTo>
                  <a:cubicBezTo>
                    <a:pt x="9286" y="1673"/>
                    <a:pt x="9355" y="1682"/>
                    <a:pt x="9362" y="1704"/>
                  </a:cubicBezTo>
                  <a:cubicBezTo>
                    <a:pt x="9362" y="1704"/>
                    <a:pt x="9362" y="1705"/>
                    <a:pt x="9364" y="1705"/>
                  </a:cubicBezTo>
                  <a:cubicBezTo>
                    <a:pt x="9368" y="1705"/>
                    <a:pt x="9378" y="1703"/>
                    <a:pt x="9390" y="1689"/>
                  </a:cubicBezTo>
                  <a:cubicBezTo>
                    <a:pt x="9399" y="1667"/>
                    <a:pt x="9406" y="1658"/>
                    <a:pt x="9413" y="1658"/>
                  </a:cubicBezTo>
                  <a:cubicBezTo>
                    <a:pt x="9419" y="1658"/>
                    <a:pt x="9423" y="1664"/>
                    <a:pt x="9427" y="1673"/>
                  </a:cubicBezTo>
                  <a:cubicBezTo>
                    <a:pt x="9426" y="1698"/>
                    <a:pt x="9444" y="1712"/>
                    <a:pt x="9462" y="1712"/>
                  </a:cubicBezTo>
                  <a:cubicBezTo>
                    <a:pt x="9475" y="1712"/>
                    <a:pt x="9489" y="1703"/>
                    <a:pt x="9493" y="1686"/>
                  </a:cubicBezTo>
                  <a:cubicBezTo>
                    <a:pt x="9494" y="1680"/>
                    <a:pt x="9494" y="1678"/>
                    <a:pt x="9494" y="1678"/>
                  </a:cubicBezTo>
                  <a:lnTo>
                    <a:pt x="9494" y="1678"/>
                  </a:lnTo>
                  <a:cubicBezTo>
                    <a:pt x="9494" y="1678"/>
                    <a:pt x="9492" y="1692"/>
                    <a:pt x="9490" y="1708"/>
                  </a:cubicBezTo>
                  <a:cubicBezTo>
                    <a:pt x="9493" y="1726"/>
                    <a:pt x="9501" y="1734"/>
                    <a:pt x="9511" y="1734"/>
                  </a:cubicBezTo>
                  <a:cubicBezTo>
                    <a:pt x="9524" y="1734"/>
                    <a:pt x="9542" y="1719"/>
                    <a:pt x="9553" y="1695"/>
                  </a:cubicBezTo>
                  <a:cubicBezTo>
                    <a:pt x="9557" y="1713"/>
                    <a:pt x="9564" y="1730"/>
                    <a:pt x="9572" y="1730"/>
                  </a:cubicBezTo>
                  <a:cubicBezTo>
                    <a:pt x="9575" y="1730"/>
                    <a:pt x="9578" y="1728"/>
                    <a:pt x="9581" y="1723"/>
                  </a:cubicBezTo>
                  <a:cubicBezTo>
                    <a:pt x="9593" y="1723"/>
                    <a:pt x="9593" y="1723"/>
                    <a:pt x="9587" y="1767"/>
                  </a:cubicBezTo>
                  <a:cubicBezTo>
                    <a:pt x="9584" y="1786"/>
                    <a:pt x="9581" y="1808"/>
                    <a:pt x="9590" y="1808"/>
                  </a:cubicBezTo>
                  <a:cubicBezTo>
                    <a:pt x="9591" y="1808"/>
                    <a:pt x="9592" y="1808"/>
                    <a:pt x="9593" y="1808"/>
                  </a:cubicBezTo>
                  <a:cubicBezTo>
                    <a:pt x="9603" y="1808"/>
                    <a:pt x="9606" y="1788"/>
                    <a:pt x="9609" y="1770"/>
                  </a:cubicBezTo>
                  <a:lnTo>
                    <a:pt x="9631" y="1773"/>
                  </a:lnTo>
                  <a:cubicBezTo>
                    <a:pt x="9631" y="1773"/>
                    <a:pt x="9632" y="1774"/>
                    <a:pt x="9633" y="1774"/>
                  </a:cubicBezTo>
                  <a:cubicBezTo>
                    <a:pt x="9636" y="1774"/>
                    <a:pt x="9644" y="1772"/>
                    <a:pt x="9647" y="1755"/>
                  </a:cubicBezTo>
                  <a:cubicBezTo>
                    <a:pt x="9649" y="1741"/>
                    <a:pt x="9656" y="1737"/>
                    <a:pt x="9663" y="1737"/>
                  </a:cubicBezTo>
                  <a:cubicBezTo>
                    <a:pt x="9666" y="1737"/>
                    <a:pt x="9669" y="1738"/>
                    <a:pt x="9672" y="1739"/>
                  </a:cubicBezTo>
                  <a:cubicBezTo>
                    <a:pt x="9671" y="1744"/>
                    <a:pt x="9672" y="1747"/>
                    <a:pt x="9673" y="1747"/>
                  </a:cubicBezTo>
                  <a:cubicBezTo>
                    <a:pt x="9676" y="1747"/>
                    <a:pt x="9682" y="1733"/>
                    <a:pt x="9675" y="1717"/>
                  </a:cubicBezTo>
                  <a:cubicBezTo>
                    <a:pt x="9681" y="1699"/>
                    <a:pt x="9684" y="1679"/>
                    <a:pt x="9692" y="1679"/>
                  </a:cubicBezTo>
                  <a:cubicBezTo>
                    <a:pt x="9692" y="1679"/>
                    <a:pt x="9693" y="1679"/>
                    <a:pt x="9694" y="1679"/>
                  </a:cubicBezTo>
                  <a:lnTo>
                    <a:pt x="9700" y="1639"/>
                  </a:lnTo>
                  <a:cubicBezTo>
                    <a:pt x="9709" y="1595"/>
                    <a:pt x="9712" y="1576"/>
                    <a:pt x="9691" y="1551"/>
                  </a:cubicBezTo>
                  <a:cubicBezTo>
                    <a:pt x="9665" y="1533"/>
                    <a:pt x="9643" y="1517"/>
                    <a:pt x="9629" y="1517"/>
                  </a:cubicBezTo>
                  <a:cubicBezTo>
                    <a:pt x="9621" y="1517"/>
                    <a:pt x="9615" y="1523"/>
                    <a:pt x="9612" y="1538"/>
                  </a:cubicBezTo>
                  <a:cubicBezTo>
                    <a:pt x="9612" y="1538"/>
                    <a:pt x="9599" y="1554"/>
                    <a:pt x="9589" y="1554"/>
                  </a:cubicBezTo>
                  <a:cubicBezTo>
                    <a:pt x="9589" y="1554"/>
                    <a:pt x="9588" y="1554"/>
                    <a:pt x="9587" y="1554"/>
                  </a:cubicBezTo>
                  <a:cubicBezTo>
                    <a:pt x="9575" y="1551"/>
                    <a:pt x="9565" y="1529"/>
                    <a:pt x="9565" y="1529"/>
                  </a:cubicBezTo>
                  <a:cubicBezTo>
                    <a:pt x="9571" y="1510"/>
                    <a:pt x="9524" y="1501"/>
                    <a:pt x="9468" y="1491"/>
                  </a:cubicBezTo>
                  <a:cubicBezTo>
                    <a:pt x="9399" y="1479"/>
                    <a:pt x="9365" y="1473"/>
                    <a:pt x="9358" y="1451"/>
                  </a:cubicBezTo>
                  <a:cubicBezTo>
                    <a:pt x="9349" y="1429"/>
                    <a:pt x="9336" y="1426"/>
                    <a:pt x="9336" y="1426"/>
                  </a:cubicBezTo>
                  <a:cubicBezTo>
                    <a:pt x="9335" y="1434"/>
                    <a:pt x="9324" y="1437"/>
                    <a:pt x="9306" y="1437"/>
                  </a:cubicBezTo>
                  <a:cubicBezTo>
                    <a:pt x="9279" y="1437"/>
                    <a:pt x="9235" y="1430"/>
                    <a:pt x="9186" y="1422"/>
                  </a:cubicBezTo>
                  <a:cubicBezTo>
                    <a:pt x="9136" y="1412"/>
                    <a:pt x="9084" y="1404"/>
                    <a:pt x="9053" y="1404"/>
                  </a:cubicBezTo>
                  <a:cubicBezTo>
                    <a:pt x="9035" y="1404"/>
                    <a:pt x="9024" y="1406"/>
                    <a:pt x="9023" y="1413"/>
                  </a:cubicBezTo>
                  <a:lnTo>
                    <a:pt x="9001" y="1410"/>
                  </a:lnTo>
                  <a:cubicBezTo>
                    <a:pt x="9004" y="1391"/>
                    <a:pt x="8982" y="1385"/>
                    <a:pt x="8960" y="1382"/>
                  </a:cubicBezTo>
                  <a:cubicBezTo>
                    <a:pt x="8947" y="1389"/>
                    <a:pt x="8935" y="1395"/>
                    <a:pt x="8920" y="1395"/>
                  </a:cubicBezTo>
                  <a:cubicBezTo>
                    <a:pt x="8917" y="1395"/>
                    <a:pt x="8914" y="1395"/>
                    <a:pt x="8910" y="1394"/>
                  </a:cubicBezTo>
                  <a:cubicBezTo>
                    <a:pt x="8913" y="1375"/>
                    <a:pt x="8901" y="1372"/>
                    <a:pt x="8879" y="1369"/>
                  </a:cubicBezTo>
                  <a:cubicBezTo>
                    <a:pt x="8871" y="1367"/>
                    <a:pt x="8864" y="1365"/>
                    <a:pt x="8859" y="1365"/>
                  </a:cubicBezTo>
                  <a:cubicBezTo>
                    <a:pt x="8849" y="1365"/>
                    <a:pt x="8843" y="1370"/>
                    <a:pt x="8841" y="1382"/>
                  </a:cubicBezTo>
                  <a:cubicBezTo>
                    <a:pt x="8797" y="1378"/>
                    <a:pt x="8757" y="1363"/>
                    <a:pt x="8719" y="1341"/>
                  </a:cubicBezTo>
                  <a:cubicBezTo>
                    <a:pt x="8717" y="1334"/>
                    <a:pt x="8714" y="1331"/>
                    <a:pt x="8710" y="1331"/>
                  </a:cubicBezTo>
                  <a:cubicBezTo>
                    <a:pt x="8703" y="1331"/>
                    <a:pt x="8692" y="1344"/>
                    <a:pt x="8681" y="1357"/>
                  </a:cubicBezTo>
                  <a:cubicBezTo>
                    <a:pt x="8678" y="1375"/>
                    <a:pt x="8666" y="1394"/>
                    <a:pt x="8653" y="1394"/>
                  </a:cubicBezTo>
                  <a:lnTo>
                    <a:pt x="8660" y="1350"/>
                  </a:lnTo>
                  <a:cubicBezTo>
                    <a:pt x="8675" y="1331"/>
                    <a:pt x="8675" y="1331"/>
                    <a:pt x="8653" y="1328"/>
                  </a:cubicBezTo>
                  <a:lnTo>
                    <a:pt x="8628" y="1325"/>
                  </a:lnTo>
                  <a:cubicBezTo>
                    <a:pt x="8627" y="1333"/>
                    <a:pt x="8617" y="1336"/>
                    <a:pt x="8600" y="1336"/>
                  </a:cubicBezTo>
                  <a:cubicBezTo>
                    <a:pt x="8576" y="1336"/>
                    <a:pt x="8537" y="1330"/>
                    <a:pt x="8490" y="1322"/>
                  </a:cubicBezTo>
                  <a:cubicBezTo>
                    <a:pt x="8433" y="1312"/>
                    <a:pt x="8397" y="1305"/>
                    <a:pt x="8375" y="1305"/>
                  </a:cubicBezTo>
                  <a:cubicBezTo>
                    <a:pt x="8358" y="1305"/>
                    <a:pt x="8351" y="1309"/>
                    <a:pt x="8349" y="1319"/>
                  </a:cubicBezTo>
                  <a:cubicBezTo>
                    <a:pt x="8348" y="1329"/>
                    <a:pt x="8345" y="1333"/>
                    <a:pt x="8339" y="1333"/>
                  </a:cubicBezTo>
                  <a:cubicBezTo>
                    <a:pt x="8332" y="1333"/>
                    <a:pt x="8321" y="1325"/>
                    <a:pt x="8305" y="1310"/>
                  </a:cubicBezTo>
                  <a:cubicBezTo>
                    <a:pt x="8266" y="1262"/>
                    <a:pt x="8253" y="1246"/>
                    <a:pt x="8244" y="1246"/>
                  </a:cubicBezTo>
                  <a:cubicBezTo>
                    <a:pt x="8239" y="1246"/>
                    <a:pt x="8235" y="1250"/>
                    <a:pt x="8230" y="1256"/>
                  </a:cubicBezTo>
                  <a:cubicBezTo>
                    <a:pt x="8243" y="1259"/>
                    <a:pt x="8240" y="1278"/>
                    <a:pt x="8236" y="1300"/>
                  </a:cubicBezTo>
                  <a:cubicBezTo>
                    <a:pt x="8234" y="1319"/>
                    <a:pt x="8229" y="1329"/>
                    <a:pt x="8225" y="1329"/>
                  </a:cubicBezTo>
                  <a:cubicBezTo>
                    <a:pt x="8220" y="1329"/>
                    <a:pt x="8216" y="1317"/>
                    <a:pt x="8215" y="1294"/>
                  </a:cubicBezTo>
                  <a:cubicBezTo>
                    <a:pt x="8218" y="1271"/>
                    <a:pt x="8166" y="1260"/>
                    <a:pt x="8116" y="1260"/>
                  </a:cubicBezTo>
                  <a:cubicBezTo>
                    <a:pt x="8075" y="1260"/>
                    <a:pt x="8035" y="1268"/>
                    <a:pt x="8027" y="1284"/>
                  </a:cubicBezTo>
                  <a:lnTo>
                    <a:pt x="8030" y="1263"/>
                  </a:lnTo>
                  <a:cubicBezTo>
                    <a:pt x="8033" y="1244"/>
                    <a:pt x="8023" y="1241"/>
                    <a:pt x="7976" y="1234"/>
                  </a:cubicBezTo>
                  <a:lnTo>
                    <a:pt x="7942" y="1228"/>
                  </a:lnTo>
                  <a:cubicBezTo>
                    <a:pt x="7940" y="1242"/>
                    <a:pt x="7930" y="1248"/>
                    <a:pt x="7920" y="1248"/>
                  </a:cubicBezTo>
                  <a:cubicBezTo>
                    <a:pt x="7900" y="1248"/>
                    <a:pt x="7874" y="1230"/>
                    <a:pt x="7876" y="1216"/>
                  </a:cubicBezTo>
                  <a:cubicBezTo>
                    <a:pt x="7867" y="1194"/>
                    <a:pt x="7867" y="1194"/>
                    <a:pt x="7845" y="1190"/>
                  </a:cubicBezTo>
                  <a:cubicBezTo>
                    <a:pt x="7832" y="1202"/>
                    <a:pt x="7817" y="1206"/>
                    <a:pt x="7803" y="1206"/>
                  </a:cubicBezTo>
                  <a:cubicBezTo>
                    <a:pt x="7775" y="1206"/>
                    <a:pt x="7752" y="1187"/>
                    <a:pt x="7754" y="1175"/>
                  </a:cubicBezTo>
                  <a:lnTo>
                    <a:pt x="7732" y="1169"/>
                  </a:lnTo>
                  <a:cubicBezTo>
                    <a:pt x="7723" y="1179"/>
                    <a:pt x="7710" y="1184"/>
                    <a:pt x="7698" y="1184"/>
                  </a:cubicBezTo>
                  <a:cubicBezTo>
                    <a:pt x="7692" y="1184"/>
                    <a:pt x="7687" y="1183"/>
                    <a:pt x="7682" y="1181"/>
                  </a:cubicBezTo>
                  <a:cubicBezTo>
                    <a:pt x="7670" y="1180"/>
                    <a:pt x="7660" y="1179"/>
                    <a:pt x="7653" y="1179"/>
                  </a:cubicBezTo>
                  <a:cubicBezTo>
                    <a:pt x="7641" y="1179"/>
                    <a:pt x="7638" y="1183"/>
                    <a:pt x="7644" y="1197"/>
                  </a:cubicBezTo>
                  <a:cubicBezTo>
                    <a:pt x="7641" y="1219"/>
                    <a:pt x="7638" y="1237"/>
                    <a:pt x="7625" y="1237"/>
                  </a:cubicBezTo>
                  <a:lnTo>
                    <a:pt x="7629" y="1216"/>
                  </a:lnTo>
                  <a:cubicBezTo>
                    <a:pt x="7632" y="1197"/>
                    <a:pt x="7597" y="1190"/>
                    <a:pt x="7553" y="1181"/>
                  </a:cubicBezTo>
                  <a:cubicBezTo>
                    <a:pt x="7497" y="1172"/>
                    <a:pt x="7475" y="1169"/>
                    <a:pt x="7466" y="1147"/>
                  </a:cubicBezTo>
                  <a:lnTo>
                    <a:pt x="7450" y="1162"/>
                  </a:lnTo>
                  <a:cubicBezTo>
                    <a:pt x="7444" y="1171"/>
                    <a:pt x="7438" y="1176"/>
                    <a:pt x="7434" y="1176"/>
                  </a:cubicBezTo>
                  <a:cubicBezTo>
                    <a:pt x="7429" y="1176"/>
                    <a:pt x="7426" y="1171"/>
                    <a:pt x="7428" y="1159"/>
                  </a:cubicBezTo>
                  <a:cubicBezTo>
                    <a:pt x="7422" y="1145"/>
                    <a:pt x="7403" y="1138"/>
                    <a:pt x="7383" y="1138"/>
                  </a:cubicBezTo>
                  <a:cubicBezTo>
                    <a:pt x="7371" y="1138"/>
                    <a:pt x="7359" y="1141"/>
                    <a:pt x="7350" y="1147"/>
                  </a:cubicBezTo>
                  <a:lnTo>
                    <a:pt x="7325" y="1143"/>
                  </a:lnTo>
                  <a:cubicBezTo>
                    <a:pt x="7323" y="1119"/>
                    <a:pt x="7311" y="1106"/>
                    <a:pt x="7298" y="1106"/>
                  </a:cubicBezTo>
                  <a:cubicBezTo>
                    <a:pt x="7288" y="1106"/>
                    <a:pt x="7276" y="1114"/>
                    <a:pt x="7268" y="1131"/>
                  </a:cubicBezTo>
                  <a:cubicBezTo>
                    <a:pt x="7271" y="1112"/>
                    <a:pt x="7262" y="1109"/>
                    <a:pt x="7249" y="1109"/>
                  </a:cubicBezTo>
                  <a:cubicBezTo>
                    <a:pt x="7241" y="1114"/>
                    <a:pt x="7229" y="1117"/>
                    <a:pt x="7218" y="1117"/>
                  </a:cubicBezTo>
                  <a:cubicBezTo>
                    <a:pt x="7197" y="1117"/>
                    <a:pt x="7178" y="1109"/>
                    <a:pt x="7180" y="1096"/>
                  </a:cubicBezTo>
                  <a:lnTo>
                    <a:pt x="7171" y="1093"/>
                  </a:lnTo>
                  <a:cubicBezTo>
                    <a:pt x="7163" y="1104"/>
                    <a:pt x="7151" y="1110"/>
                    <a:pt x="7140" y="1110"/>
                  </a:cubicBezTo>
                  <a:cubicBezTo>
                    <a:pt x="7138" y="1110"/>
                    <a:pt x="7136" y="1110"/>
                    <a:pt x="7133" y="1109"/>
                  </a:cubicBezTo>
                  <a:cubicBezTo>
                    <a:pt x="7130" y="1108"/>
                    <a:pt x="7126" y="1108"/>
                    <a:pt x="7123" y="1108"/>
                  </a:cubicBezTo>
                  <a:cubicBezTo>
                    <a:pt x="7111" y="1108"/>
                    <a:pt x="7101" y="1113"/>
                    <a:pt x="7096" y="1125"/>
                  </a:cubicBezTo>
                  <a:cubicBezTo>
                    <a:pt x="7084" y="1139"/>
                    <a:pt x="7074" y="1141"/>
                    <a:pt x="7070" y="1141"/>
                  </a:cubicBezTo>
                  <a:cubicBezTo>
                    <a:pt x="7068" y="1141"/>
                    <a:pt x="7068" y="1140"/>
                    <a:pt x="7068" y="1140"/>
                  </a:cubicBezTo>
                  <a:cubicBezTo>
                    <a:pt x="7058" y="1137"/>
                    <a:pt x="7071" y="1118"/>
                    <a:pt x="7086" y="1100"/>
                  </a:cubicBezTo>
                  <a:cubicBezTo>
                    <a:pt x="7098" y="1092"/>
                    <a:pt x="7097" y="1087"/>
                    <a:pt x="7090" y="1087"/>
                  </a:cubicBezTo>
                  <a:cubicBezTo>
                    <a:pt x="7080" y="1087"/>
                    <a:pt x="7060" y="1095"/>
                    <a:pt x="7036" y="1115"/>
                  </a:cubicBezTo>
                  <a:cubicBezTo>
                    <a:pt x="7016" y="1132"/>
                    <a:pt x="7006" y="1141"/>
                    <a:pt x="7005" y="1141"/>
                  </a:cubicBezTo>
                  <a:cubicBezTo>
                    <a:pt x="7003" y="1141"/>
                    <a:pt x="7011" y="1131"/>
                    <a:pt x="7027" y="1112"/>
                  </a:cubicBezTo>
                  <a:cubicBezTo>
                    <a:pt x="7038" y="1098"/>
                    <a:pt x="7048" y="1084"/>
                    <a:pt x="7043" y="1084"/>
                  </a:cubicBezTo>
                  <a:cubicBezTo>
                    <a:pt x="7040" y="1084"/>
                    <a:pt x="7037" y="1086"/>
                    <a:pt x="7030" y="1090"/>
                  </a:cubicBezTo>
                  <a:cubicBezTo>
                    <a:pt x="7030" y="1090"/>
                    <a:pt x="7029" y="1090"/>
                    <a:pt x="7027" y="1090"/>
                  </a:cubicBezTo>
                  <a:cubicBezTo>
                    <a:pt x="7021" y="1090"/>
                    <a:pt x="7007" y="1092"/>
                    <a:pt x="7005" y="1109"/>
                  </a:cubicBezTo>
                  <a:lnTo>
                    <a:pt x="6970" y="1103"/>
                  </a:lnTo>
                  <a:cubicBezTo>
                    <a:pt x="6948" y="1078"/>
                    <a:pt x="6939" y="1075"/>
                    <a:pt x="6927" y="1075"/>
                  </a:cubicBezTo>
                  <a:cubicBezTo>
                    <a:pt x="6919" y="1083"/>
                    <a:pt x="6915" y="1088"/>
                    <a:pt x="6913" y="1088"/>
                  </a:cubicBezTo>
                  <a:cubicBezTo>
                    <a:pt x="6910" y="1088"/>
                    <a:pt x="6908" y="1082"/>
                    <a:pt x="6905" y="1068"/>
                  </a:cubicBezTo>
                  <a:cubicBezTo>
                    <a:pt x="6906" y="1060"/>
                    <a:pt x="6904" y="1055"/>
                    <a:pt x="6902" y="1055"/>
                  </a:cubicBezTo>
                  <a:cubicBezTo>
                    <a:pt x="6898" y="1055"/>
                    <a:pt x="6892" y="1064"/>
                    <a:pt x="6889" y="1087"/>
                  </a:cubicBezTo>
                  <a:cubicBezTo>
                    <a:pt x="6883" y="1096"/>
                    <a:pt x="6877" y="1100"/>
                    <a:pt x="6872" y="1100"/>
                  </a:cubicBezTo>
                  <a:cubicBezTo>
                    <a:pt x="6865" y="1100"/>
                    <a:pt x="6859" y="1094"/>
                    <a:pt x="6854" y="1081"/>
                  </a:cubicBezTo>
                  <a:cubicBezTo>
                    <a:pt x="6858" y="1057"/>
                    <a:pt x="6856" y="1047"/>
                    <a:pt x="6854" y="1047"/>
                  </a:cubicBezTo>
                  <a:cubicBezTo>
                    <a:pt x="6852" y="1047"/>
                    <a:pt x="6849" y="1051"/>
                    <a:pt x="6848" y="1059"/>
                  </a:cubicBezTo>
                  <a:cubicBezTo>
                    <a:pt x="6833" y="1078"/>
                    <a:pt x="6823" y="1078"/>
                    <a:pt x="6823" y="1078"/>
                  </a:cubicBezTo>
                  <a:cubicBezTo>
                    <a:pt x="6826" y="1056"/>
                    <a:pt x="6723" y="1037"/>
                    <a:pt x="6619" y="1021"/>
                  </a:cubicBezTo>
                  <a:cubicBezTo>
                    <a:pt x="6619" y="1021"/>
                    <a:pt x="6618" y="1021"/>
                    <a:pt x="6617" y="1021"/>
                  </a:cubicBezTo>
                  <a:cubicBezTo>
                    <a:pt x="6608" y="1021"/>
                    <a:pt x="6594" y="1039"/>
                    <a:pt x="6591" y="1059"/>
                  </a:cubicBezTo>
                  <a:cubicBezTo>
                    <a:pt x="6589" y="1075"/>
                    <a:pt x="6588" y="1082"/>
                    <a:pt x="6587" y="1082"/>
                  </a:cubicBezTo>
                  <a:cubicBezTo>
                    <a:pt x="6585" y="1082"/>
                    <a:pt x="6584" y="1069"/>
                    <a:pt x="6579" y="1056"/>
                  </a:cubicBezTo>
                  <a:cubicBezTo>
                    <a:pt x="6579" y="1023"/>
                    <a:pt x="6573" y="1006"/>
                    <a:pt x="6567" y="1006"/>
                  </a:cubicBezTo>
                  <a:cubicBezTo>
                    <a:pt x="6562" y="1006"/>
                    <a:pt x="6557" y="1021"/>
                    <a:pt x="6557" y="1053"/>
                  </a:cubicBezTo>
                  <a:cubicBezTo>
                    <a:pt x="6558" y="1073"/>
                    <a:pt x="6559" y="1083"/>
                    <a:pt x="6558" y="1083"/>
                  </a:cubicBezTo>
                  <a:cubicBezTo>
                    <a:pt x="6556" y="1083"/>
                    <a:pt x="6552" y="1072"/>
                    <a:pt x="6544" y="1049"/>
                  </a:cubicBezTo>
                  <a:cubicBezTo>
                    <a:pt x="6541" y="1038"/>
                    <a:pt x="6539" y="1033"/>
                    <a:pt x="6536" y="1033"/>
                  </a:cubicBezTo>
                  <a:cubicBezTo>
                    <a:pt x="6534" y="1033"/>
                    <a:pt x="6530" y="1037"/>
                    <a:pt x="6522" y="1046"/>
                  </a:cubicBezTo>
                  <a:cubicBezTo>
                    <a:pt x="6521" y="1055"/>
                    <a:pt x="6517" y="1060"/>
                    <a:pt x="6514" y="1060"/>
                  </a:cubicBezTo>
                  <a:cubicBezTo>
                    <a:pt x="6511" y="1060"/>
                    <a:pt x="6508" y="1055"/>
                    <a:pt x="6510" y="1043"/>
                  </a:cubicBezTo>
                  <a:cubicBezTo>
                    <a:pt x="6505" y="1027"/>
                    <a:pt x="6499" y="1011"/>
                    <a:pt x="6495" y="1011"/>
                  </a:cubicBezTo>
                  <a:cubicBezTo>
                    <a:pt x="6493" y="1011"/>
                    <a:pt x="6492" y="1013"/>
                    <a:pt x="6491" y="1018"/>
                  </a:cubicBezTo>
                  <a:cubicBezTo>
                    <a:pt x="6491" y="1018"/>
                    <a:pt x="6482" y="1018"/>
                    <a:pt x="6472" y="996"/>
                  </a:cubicBezTo>
                  <a:cubicBezTo>
                    <a:pt x="6469" y="988"/>
                    <a:pt x="6465" y="984"/>
                    <a:pt x="6461" y="984"/>
                  </a:cubicBezTo>
                  <a:cubicBezTo>
                    <a:pt x="6454" y="984"/>
                    <a:pt x="6445" y="996"/>
                    <a:pt x="6435" y="1009"/>
                  </a:cubicBezTo>
                  <a:cubicBezTo>
                    <a:pt x="6415" y="1025"/>
                    <a:pt x="6402" y="1034"/>
                    <a:pt x="6396" y="1034"/>
                  </a:cubicBezTo>
                  <a:cubicBezTo>
                    <a:pt x="6389" y="1034"/>
                    <a:pt x="6390" y="1024"/>
                    <a:pt x="6400" y="1002"/>
                  </a:cubicBezTo>
                  <a:cubicBezTo>
                    <a:pt x="6408" y="986"/>
                    <a:pt x="6402" y="979"/>
                    <a:pt x="6390" y="979"/>
                  </a:cubicBezTo>
                  <a:cubicBezTo>
                    <a:pt x="6375" y="979"/>
                    <a:pt x="6351" y="992"/>
                    <a:pt x="6341" y="1015"/>
                  </a:cubicBezTo>
                  <a:cubicBezTo>
                    <a:pt x="6329" y="1037"/>
                    <a:pt x="6325" y="1046"/>
                    <a:pt x="6324" y="1046"/>
                  </a:cubicBezTo>
                  <a:cubicBezTo>
                    <a:pt x="6323" y="1046"/>
                    <a:pt x="6324" y="1042"/>
                    <a:pt x="6325" y="1034"/>
                  </a:cubicBezTo>
                  <a:cubicBezTo>
                    <a:pt x="6328" y="1012"/>
                    <a:pt x="6319" y="1012"/>
                    <a:pt x="6319" y="1012"/>
                  </a:cubicBezTo>
                  <a:cubicBezTo>
                    <a:pt x="6306" y="1009"/>
                    <a:pt x="6294" y="1006"/>
                    <a:pt x="6300" y="987"/>
                  </a:cubicBezTo>
                  <a:cubicBezTo>
                    <a:pt x="6300" y="987"/>
                    <a:pt x="6299" y="987"/>
                    <a:pt x="6297" y="987"/>
                  </a:cubicBezTo>
                  <a:cubicBezTo>
                    <a:pt x="6292" y="987"/>
                    <a:pt x="6280" y="988"/>
                    <a:pt x="6262" y="999"/>
                  </a:cubicBezTo>
                  <a:cubicBezTo>
                    <a:pt x="6251" y="1012"/>
                    <a:pt x="6241" y="1018"/>
                    <a:pt x="6231" y="1018"/>
                  </a:cubicBezTo>
                  <a:cubicBezTo>
                    <a:pt x="6213" y="1018"/>
                    <a:pt x="6198" y="997"/>
                    <a:pt x="6196" y="968"/>
                  </a:cubicBezTo>
                  <a:lnTo>
                    <a:pt x="6168" y="984"/>
                  </a:lnTo>
                  <a:cubicBezTo>
                    <a:pt x="6159" y="1008"/>
                    <a:pt x="6149" y="1025"/>
                    <a:pt x="6144" y="1025"/>
                  </a:cubicBezTo>
                  <a:cubicBezTo>
                    <a:pt x="6142" y="1025"/>
                    <a:pt x="6141" y="1018"/>
                    <a:pt x="6143" y="1002"/>
                  </a:cubicBezTo>
                  <a:lnTo>
                    <a:pt x="6146" y="981"/>
                  </a:lnTo>
                  <a:lnTo>
                    <a:pt x="6146" y="981"/>
                  </a:lnTo>
                  <a:cubicBezTo>
                    <a:pt x="6140" y="994"/>
                    <a:pt x="6131" y="1000"/>
                    <a:pt x="6122" y="1000"/>
                  </a:cubicBezTo>
                  <a:cubicBezTo>
                    <a:pt x="6105" y="1000"/>
                    <a:pt x="6089" y="978"/>
                    <a:pt x="6093" y="949"/>
                  </a:cubicBezTo>
                  <a:cubicBezTo>
                    <a:pt x="6096" y="930"/>
                    <a:pt x="6096" y="930"/>
                    <a:pt x="6087" y="927"/>
                  </a:cubicBezTo>
                  <a:lnTo>
                    <a:pt x="6084" y="949"/>
                  </a:lnTo>
                  <a:cubicBezTo>
                    <a:pt x="6081" y="967"/>
                    <a:pt x="6075" y="987"/>
                    <a:pt x="6067" y="987"/>
                  </a:cubicBezTo>
                  <a:cubicBezTo>
                    <a:pt x="6066" y="987"/>
                    <a:pt x="6065" y="987"/>
                    <a:pt x="6065" y="987"/>
                  </a:cubicBezTo>
                  <a:cubicBezTo>
                    <a:pt x="6052" y="987"/>
                    <a:pt x="6043" y="984"/>
                    <a:pt x="6046" y="962"/>
                  </a:cubicBezTo>
                  <a:cubicBezTo>
                    <a:pt x="6039" y="946"/>
                    <a:pt x="6034" y="931"/>
                    <a:pt x="6030" y="931"/>
                  </a:cubicBezTo>
                  <a:cubicBezTo>
                    <a:pt x="6028" y="931"/>
                    <a:pt x="6026" y="933"/>
                    <a:pt x="6024" y="940"/>
                  </a:cubicBezTo>
                  <a:cubicBezTo>
                    <a:pt x="6024" y="940"/>
                    <a:pt x="6015" y="937"/>
                    <a:pt x="6005" y="915"/>
                  </a:cubicBezTo>
                  <a:lnTo>
                    <a:pt x="5961" y="905"/>
                  </a:lnTo>
                  <a:cubicBezTo>
                    <a:pt x="5954" y="914"/>
                    <a:pt x="5946" y="918"/>
                    <a:pt x="5940" y="918"/>
                  </a:cubicBezTo>
                  <a:cubicBezTo>
                    <a:pt x="5931" y="918"/>
                    <a:pt x="5925" y="911"/>
                    <a:pt x="5927" y="899"/>
                  </a:cubicBezTo>
                  <a:cubicBezTo>
                    <a:pt x="5911" y="899"/>
                    <a:pt x="5899" y="905"/>
                    <a:pt x="5889" y="915"/>
                  </a:cubicBezTo>
                  <a:cubicBezTo>
                    <a:pt x="5867" y="912"/>
                    <a:pt x="5855" y="908"/>
                    <a:pt x="5858" y="890"/>
                  </a:cubicBezTo>
                  <a:cubicBezTo>
                    <a:pt x="5860" y="878"/>
                    <a:pt x="5860" y="873"/>
                    <a:pt x="5858" y="873"/>
                  </a:cubicBezTo>
                  <a:lnTo>
                    <a:pt x="5858" y="873"/>
                  </a:lnTo>
                  <a:cubicBezTo>
                    <a:pt x="5857" y="873"/>
                    <a:pt x="5853" y="877"/>
                    <a:pt x="5845" y="886"/>
                  </a:cubicBezTo>
                  <a:cubicBezTo>
                    <a:pt x="5843" y="901"/>
                    <a:pt x="5839" y="904"/>
                    <a:pt x="5832" y="904"/>
                  </a:cubicBezTo>
                  <a:cubicBezTo>
                    <a:pt x="5829" y="904"/>
                    <a:pt x="5825" y="903"/>
                    <a:pt x="5820" y="902"/>
                  </a:cubicBezTo>
                  <a:lnTo>
                    <a:pt x="5798" y="899"/>
                  </a:lnTo>
                  <a:cubicBezTo>
                    <a:pt x="5796" y="915"/>
                    <a:pt x="5795" y="919"/>
                    <a:pt x="5791" y="919"/>
                  </a:cubicBezTo>
                  <a:cubicBezTo>
                    <a:pt x="5789" y="919"/>
                    <a:pt x="5786" y="919"/>
                    <a:pt x="5783" y="918"/>
                  </a:cubicBezTo>
                  <a:cubicBezTo>
                    <a:pt x="5770" y="915"/>
                    <a:pt x="5742" y="890"/>
                    <a:pt x="5729" y="886"/>
                  </a:cubicBezTo>
                  <a:cubicBezTo>
                    <a:pt x="5718" y="884"/>
                    <a:pt x="5710" y="883"/>
                    <a:pt x="5706" y="883"/>
                  </a:cubicBezTo>
                  <a:cubicBezTo>
                    <a:pt x="5696" y="883"/>
                    <a:pt x="5698" y="889"/>
                    <a:pt x="5704" y="905"/>
                  </a:cubicBezTo>
                  <a:cubicBezTo>
                    <a:pt x="5710" y="905"/>
                    <a:pt x="5711" y="914"/>
                    <a:pt x="5706" y="914"/>
                  </a:cubicBezTo>
                  <a:cubicBezTo>
                    <a:pt x="5703" y="914"/>
                    <a:pt x="5699" y="911"/>
                    <a:pt x="5692" y="902"/>
                  </a:cubicBezTo>
                  <a:cubicBezTo>
                    <a:pt x="5667" y="886"/>
                    <a:pt x="5642" y="877"/>
                    <a:pt x="5617" y="868"/>
                  </a:cubicBezTo>
                  <a:cubicBezTo>
                    <a:pt x="5599" y="865"/>
                    <a:pt x="5588" y="864"/>
                    <a:pt x="5581" y="864"/>
                  </a:cubicBezTo>
                  <a:cubicBezTo>
                    <a:pt x="5569" y="864"/>
                    <a:pt x="5568" y="868"/>
                    <a:pt x="5566" y="880"/>
                  </a:cubicBezTo>
                  <a:cubicBezTo>
                    <a:pt x="5569" y="901"/>
                    <a:pt x="5568" y="912"/>
                    <a:pt x="5566" y="912"/>
                  </a:cubicBezTo>
                  <a:cubicBezTo>
                    <a:pt x="5563" y="912"/>
                    <a:pt x="5559" y="900"/>
                    <a:pt x="5557" y="877"/>
                  </a:cubicBezTo>
                  <a:cubicBezTo>
                    <a:pt x="5546" y="850"/>
                    <a:pt x="5538" y="839"/>
                    <a:pt x="5532" y="839"/>
                  </a:cubicBezTo>
                  <a:cubicBezTo>
                    <a:pt x="5529" y="839"/>
                    <a:pt x="5527" y="843"/>
                    <a:pt x="5526" y="852"/>
                  </a:cubicBezTo>
                  <a:cubicBezTo>
                    <a:pt x="5515" y="865"/>
                    <a:pt x="5511" y="869"/>
                    <a:pt x="5506" y="869"/>
                  </a:cubicBezTo>
                  <a:cubicBezTo>
                    <a:pt x="5504" y="869"/>
                    <a:pt x="5501" y="869"/>
                    <a:pt x="5498" y="868"/>
                  </a:cubicBezTo>
                  <a:cubicBezTo>
                    <a:pt x="5499" y="857"/>
                    <a:pt x="5497" y="851"/>
                    <a:pt x="5490" y="851"/>
                  </a:cubicBezTo>
                  <a:cubicBezTo>
                    <a:pt x="5484" y="851"/>
                    <a:pt x="5475" y="855"/>
                    <a:pt x="5463" y="861"/>
                  </a:cubicBezTo>
                  <a:cubicBezTo>
                    <a:pt x="5454" y="861"/>
                    <a:pt x="5454" y="861"/>
                    <a:pt x="5457" y="839"/>
                  </a:cubicBezTo>
                  <a:lnTo>
                    <a:pt x="5435" y="836"/>
                  </a:lnTo>
                  <a:cubicBezTo>
                    <a:pt x="5424" y="849"/>
                    <a:pt x="5410" y="854"/>
                    <a:pt x="5396" y="854"/>
                  </a:cubicBezTo>
                  <a:cubicBezTo>
                    <a:pt x="5368" y="854"/>
                    <a:pt x="5338" y="834"/>
                    <a:pt x="5331" y="818"/>
                  </a:cubicBezTo>
                  <a:cubicBezTo>
                    <a:pt x="5331" y="818"/>
                    <a:pt x="5319" y="818"/>
                    <a:pt x="5306" y="836"/>
                  </a:cubicBezTo>
                  <a:cubicBezTo>
                    <a:pt x="5297" y="854"/>
                    <a:pt x="5290" y="864"/>
                    <a:pt x="5285" y="864"/>
                  </a:cubicBezTo>
                  <a:cubicBezTo>
                    <a:pt x="5280" y="864"/>
                    <a:pt x="5278" y="853"/>
                    <a:pt x="5281" y="830"/>
                  </a:cubicBezTo>
                  <a:cubicBezTo>
                    <a:pt x="5286" y="810"/>
                    <a:pt x="5288" y="800"/>
                    <a:pt x="5287" y="800"/>
                  </a:cubicBezTo>
                  <a:lnTo>
                    <a:pt x="5287" y="800"/>
                  </a:lnTo>
                  <a:cubicBezTo>
                    <a:pt x="5286" y="800"/>
                    <a:pt x="5281" y="810"/>
                    <a:pt x="5272" y="830"/>
                  </a:cubicBezTo>
                  <a:cubicBezTo>
                    <a:pt x="5267" y="836"/>
                    <a:pt x="5257" y="839"/>
                    <a:pt x="5247" y="839"/>
                  </a:cubicBezTo>
                  <a:cubicBezTo>
                    <a:pt x="5227" y="839"/>
                    <a:pt x="5206" y="826"/>
                    <a:pt x="5219" y="799"/>
                  </a:cubicBezTo>
                  <a:lnTo>
                    <a:pt x="5225" y="758"/>
                  </a:lnTo>
                  <a:lnTo>
                    <a:pt x="5225" y="758"/>
                  </a:lnTo>
                  <a:cubicBezTo>
                    <a:pt x="5213" y="772"/>
                    <a:pt x="5205" y="774"/>
                    <a:pt x="5202" y="774"/>
                  </a:cubicBezTo>
                  <a:cubicBezTo>
                    <a:pt x="5200" y="774"/>
                    <a:pt x="5200" y="774"/>
                    <a:pt x="5200" y="774"/>
                  </a:cubicBezTo>
                  <a:cubicBezTo>
                    <a:pt x="5196" y="787"/>
                    <a:pt x="5191" y="791"/>
                    <a:pt x="5181" y="791"/>
                  </a:cubicBezTo>
                  <a:cubicBezTo>
                    <a:pt x="5174" y="791"/>
                    <a:pt x="5164" y="789"/>
                    <a:pt x="5150" y="786"/>
                  </a:cubicBezTo>
                  <a:cubicBezTo>
                    <a:pt x="5147" y="786"/>
                    <a:pt x="5144" y="786"/>
                    <a:pt x="5141" y="786"/>
                  </a:cubicBezTo>
                  <a:cubicBezTo>
                    <a:pt x="5120" y="786"/>
                    <a:pt x="5085" y="793"/>
                    <a:pt x="5064" y="793"/>
                  </a:cubicBezTo>
                  <a:cubicBezTo>
                    <a:pt x="5061" y="793"/>
                    <a:pt x="5058" y="793"/>
                    <a:pt x="5056" y="792"/>
                  </a:cubicBezTo>
                  <a:cubicBezTo>
                    <a:pt x="5034" y="789"/>
                    <a:pt x="4999" y="783"/>
                    <a:pt x="4990" y="758"/>
                  </a:cubicBezTo>
                  <a:cubicBezTo>
                    <a:pt x="4987" y="757"/>
                    <a:pt x="4984" y="757"/>
                    <a:pt x="4982" y="757"/>
                  </a:cubicBezTo>
                  <a:cubicBezTo>
                    <a:pt x="4968" y="757"/>
                    <a:pt x="4953" y="763"/>
                    <a:pt x="4943" y="774"/>
                  </a:cubicBezTo>
                  <a:cubicBezTo>
                    <a:pt x="4936" y="780"/>
                    <a:pt x="4928" y="784"/>
                    <a:pt x="4922" y="784"/>
                  </a:cubicBezTo>
                  <a:cubicBezTo>
                    <a:pt x="4913" y="784"/>
                    <a:pt x="4907" y="778"/>
                    <a:pt x="4908" y="767"/>
                  </a:cubicBezTo>
                  <a:lnTo>
                    <a:pt x="4896" y="764"/>
                  </a:lnTo>
                  <a:cubicBezTo>
                    <a:pt x="4871" y="780"/>
                    <a:pt x="4858" y="780"/>
                    <a:pt x="4858" y="780"/>
                  </a:cubicBezTo>
                  <a:cubicBezTo>
                    <a:pt x="4861" y="764"/>
                    <a:pt x="4858" y="748"/>
                    <a:pt x="4850" y="748"/>
                  </a:cubicBezTo>
                  <a:cubicBezTo>
                    <a:pt x="4847" y="748"/>
                    <a:pt x="4844" y="750"/>
                    <a:pt x="4839" y="755"/>
                  </a:cubicBezTo>
                  <a:cubicBezTo>
                    <a:pt x="4837" y="768"/>
                    <a:pt x="4830" y="772"/>
                    <a:pt x="4819" y="772"/>
                  </a:cubicBezTo>
                  <a:cubicBezTo>
                    <a:pt x="4814" y="772"/>
                    <a:pt x="4808" y="771"/>
                    <a:pt x="4802" y="771"/>
                  </a:cubicBezTo>
                  <a:cubicBezTo>
                    <a:pt x="4786" y="749"/>
                    <a:pt x="4505" y="697"/>
                    <a:pt x="4425" y="697"/>
                  </a:cubicBezTo>
                  <a:cubicBezTo>
                    <a:pt x="4412" y="697"/>
                    <a:pt x="4404" y="699"/>
                    <a:pt x="4404" y="702"/>
                  </a:cubicBezTo>
                  <a:lnTo>
                    <a:pt x="4369" y="695"/>
                  </a:lnTo>
                  <a:lnTo>
                    <a:pt x="4335" y="689"/>
                  </a:lnTo>
                  <a:cubicBezTo>
                    <a:pt x="4338" y="668"/>
                    <a:pt x="4323" y="660"/>
                    <a:pt x="4303" y="660"/>
                  </a:cubicBezTo>
                  <a:cubicBezTo>
                    <a:pt x="4284" y="660"/>
                    <a:pt x="4262" y="666"/>
                    <a:pt x="4244" y="673"/>
                  </a:cubicBezTo>
                  <a:cubicBezTo>
                    <a:pt x="4236" y="684"/>
                    <a:pt x="4226" y="690"/>
                    <a:pt x="4214" y="690"/>
                  </a:cubicBezTo>
                  <a:cubicBezTo>
                    <a:pt x="4212" y="690"/>
                    <a:pt x="4209" y="690"/>
                    <a:pt x="4206" y="689"/>
                  </a:cubicBezTo>
                  <a:cubicBezTo>
                    <a:pt x="4210" y="660"/>
                    <a:pt x="4197" y="649"/>
                    <a:pt x="4180" y="649"/>
                  </a:cubicBezTo>
                  <a:cubicBezTo>
                    <a:pt x="4172" y="649"/>
                    <a:pt x="4162" y="652"/>
                    <a:pt x="4153" y="658"/>
                  </a:cubicBezTo>
                  <a:cubicBezTo>
                    <a:pt x="4144" y="676"/>
                    <a:pt x="4136" y="686"/>
                    <a:pt x="4132" y="686"/>
                  </a:cubicBezTo>
                  <a:cubicBezTo>
                    <a:pt x="4127" y="686"/>
                    <a:pt x="4126" y="675"/>
                    <a:pt x="4131" y="655"/>
                  </a:cubicBezTo>
                  <a:cubicBezTo>
                    <a:pt x="4134" y="634"/>
                    <a:pt x="4130" y="622"/>
                    <a:pt x="4121" y="622"/>
                  </a:cubicBezTo>
                  <a:cubicBezTo>
                    <a:pt x="4112" y="622"/>
                    <a:pt x="4097" y="636"/>
                    <a:pt x="4081" y="667"/>
                  </a:cubicBezTo>
                  <a:cubicBezTo>
                    <a:pt x="4074" y="676"/>
                    <a:pt x="4070" y="681"/>
                    <a:pt x="4067" y="681"/>
                  </a:cubicBezTo>
                  <a:cubicBezTo>
                    <a:pt x="4064" y="681"/>
                    <a:pt x="4062" y="674"/>
                    <a:pt x="4059" y="661"/>
                  </a:cubicBezTo>
                  <a:cubicBezTo>
                    <a:pt x="4055" y="636"/>
                    <a:pt x="4050" y="625"/>
                    <a:pt x="4046" y="625"/>
                  </a:cubicBezTo>
                  <a:cubicBezTo>
                    <a:pt x="4043" y="625"/>
                    <a:pt x="4040" y="630"/>
                    <a:pt x="4037" y="639"/>
                  </a:cubicBezTo>
                  <a:cubicBezTo>
                    <a:pt x="4030" y="657"/>
                    <a:pt x="4023" y="665"/>
                    <a:pt x="4018" y="665"/>
                  </a:cubicBezTo>
                  <a:cubicBezTo>
                    <a:pt x="4012" y="665"/>
                    <a:pt x="4007" y="654"/>
                    <a:pt x="4006" y="633"/>
                  </a:cubicBezTo>
                  <a:cubicBezTo>
                    <a:pt x="3996" y="608"/>
                    <a:pt x="3991" y="597"/>
                    <a:pt x="3987" y="597"/>
                  </a:cubicBezTo>
                  <a:cubicBezTo>
                    <a:pt x="3983" y="597"/>
                    <a:pt x="3979" y="607"/>
                    <a:pt x="3971" y="626"/>
                  </a:cubicBezTo>
                  <a:cubicBezTo>
                    <a:pt x="3966" y="644"/>
                    <a:pt x="3952" y="651"/>
                    <a:pt x="3938" y="651"/>
                  </a:cubicBezTo>
                  <a:cubicBezTo>
                    <a:pt x="3920" y="651"/>
                    <a:pt x="3901" y="637"/>
                    <a:pt x="3902" y="614"/>
                  </a:cubicBezTo>
                  <a:cubicBezTo>
                    <a:pt x="3894" y="612"/>
                    <a:pt x="3888" y="601"/>
                    <a:pt x="3885" y="601"/>
                  </a:cubicBezTo>
                  <a:cubicBezTo>
                    <a:pt x="3883" y="601"/>
                    <a:pt x="3881" y="604"/>
                    <a:pt x="3880" y="611"/>
                  </a:cubicBezTo>
                  <a:lnTo>
                    <a:pt x="3871" y="589"/>
                  </a:lnTo>
                  <a:lnTo>
                    <a:pt x="3849" y="583"/>
                  </a:lnTo>
                  <a:lnTo>
                    <a:pt x="3846" y="604"/>
                  </a:lnTo>
                  <a:cubicBezTo>
                    <a:pt x="3796" y="583"/>
                    <a:pt x="3743" y="567"/>
                    <a:pt x="3689" y="557"/>
                  </a:cubicBezTo>
                  <a:cubicBezTo>
                    <a:pt x="3620" y="545"/>
                    <a:pt x="3583" y="538"/>
                    <a:pt x="3564" y="538"/>
                  </a:cubicBezTo>
                  <a:cubicBezTo>
                    <a:pt x="3548" y="538"/>
                    <a:pt x="3545" y="543"/>
                    <a:pt x="3548" y="554"/>
                  </a:cubicBezTo>
                  <a:cubicBezTo>
                    <a:pt x="3551" y="574"/>
                    <a:pt x="3548" y="583"/>
                    <a:pt x="3543" y="583"/>
                  </a:cubicBezTo>
                  <a:cubicBezTo>
                    <a:pt x="3537" y="583"/>
                    <a:pt x="3530" y="571"/>
                    <a:pt x="3526" y="548"/>
                  </a:cubicBezTo>
                  <a:cubicBezTo>
                    <a:pt x="3517" y="548"/>
                    <a:pt x="3495" y="523"/>
                    <a:pt x="3473" y="520"/>
                  </a:cubicBezTo>
                  <a:cubicBezTo>
                    <a:pt x="3451" y="514"/>
                    <a:pt x="3429" y="510"/>
                    <a:pt x="3432" y="492"/>
                  </a:cubicBezTo>
                  <a:lnTo>
                    <a:pt x="3420" y="488"/>
                  </a:lnTo>
                  <a:cubicBezTo>
                    <a:pt x="3407" y="505"/>
                    <a:pt x="3386" y="512"/>
                    <a:pt x="3364" y="512"/>
                  </a:cubicBezTo>
                  <a:cubicBezTo>
                    <a:pt x="3337" y="512"/>
                    <a:pt x="3309" y="502"/>
                    <a:pt x="3291" y="488"/>
                  </a:cubicBezTo>
                  <a:cubicBezTo>
                    <a:pt x="3284" y="486"/>
                    <a:pt x="3277" y="485"/>
                    <a:pt x="3270" y="485"/>
                  </a:cubicBezTo>
                  <a:cubicBezTo>
                    <a:pt x="3255" y="485"/>
                    <a:pt x="3242" y="490"/>
                    <a:pt x="3232" y="498"/>
                  </a:cubicBezTo>
                  <a:cubicBezTo>
                    <a:pt x="3219" y="505"/>
                    <a:pt x="3212" y="509"/>
                    <a:pt x="3207" y="509"/>
                  </a:cubicBezTo>
                  <a:cubicBezTo>
                    <a:pt x="3202" y="509"/>
                    <a:pt x="3201" y="504"/>
                    <a:pt x="3197" y="492"/>
                  </a:cubicBezTo>
                  <a:cubicBezTo>
                    <a:pt x="3199" y="479"/>
                    <a:pt x="3172" y="460"/>
                    <a:pt x="3150" y="460"/>
                  </a:cubicBezTo>
                  <a:cubicBezTo>
                    <a:pt x="3140" y="460"/>
                    <a:pt x="3130" y="465"/>
                    <a:pt x="3128" y="479"/>
                  </a:cubicBezTo>
                  <a:lnTo>
                    <a:pt x="3122" y="457"/>
                  </a:lnTo>
                  <a:cubicBezTo>
                    <a:pt x="3119" y="450"/>
                    <a:pt x="3115" y="447"/>
                    <a:pt x="3112" y="447"/>
                  </a:cubicBezTo>
                  <a:cubicBezTo>
                    <a:pt x="3104" y="447"/>
                    <a:pt x="3096" y="460"/>
                    <a:pt x="3094" y="473"/>
                  </a:cubicBezTo>
                  <a:cubicBezTo>
                    <a:pt x="3091" y="492"/>
                    <a:pt x="3087" y="502"/>
                    <a:pt x="3084" y="502"/>
                  </a:cubicBezTo>
                  <a:cubicBezTo>
                    <a:pt x="3079" y="502"/>
                    <a:pt x="3075" y="486"/>
                    <a:pt x="3075" y="451"/>
                  </a:cubicBezTo>
                  <a:cubicBezTo>
                    <a:pt x="3079" y="424"/>
                    <a:pt x="3077" y="414"/>
                    <a:pt x="3074" y="414"/>
                  </a:cubicBezTo>
                  <a:cubicBezTo>
                    <a:pt x="3072" y="414"/>
                    <a:pt x="3070" y="418"/>
                    <a:pt x="3069" y="426"/>
                  </a:cubicBezTo>
                  <a:cubicBezTo>
                    <a:pt x="3058" y="439"/>
                    <a:pt x="3048" y="451"/>
                    <a:pt x="3040" y="451"/>
                  </a:cubicBezTo>
                  <a:cubicBezTo>
                    <a:pt x="3036" y="451"/>
                    <a:pt x="3033" y="449"/>
                    <a:pt x="3031" y="441"/>
                  </a:cubicBezTo>
                  <a:cubicBezTo>
                    <a:pt x="3028" y="441"/>
                    <a:pt x="3026" y="440"/>
                    <a:pt x="3023" y="440"/>
                  </a:cubicBezTo>
                  <a:cubicBezTo>
                    <a:pt x="3014" y="440"/>
                    <a:pt x="3005" y="447"/>
                    <a:pt x="3000" y="479"/>
                  </a:cubicBezTo>
                  <a:cubicBezTo>
                    <a:pt x="2998" y="493"/>
                    <a:pt x="2992" y="497"/>
                    <a:pt x="2985" y="497"/>
                  </a:cubicBezTo>
                  <a:cubicBezTo>
                    <a:pt x="2982" y="497"/>
                    <a:pt x="2978" y="496"/>
                    <a:pt x="2975" y="495"/>
                  </a:cubicBezTo>
                  <a:cubicBezTo>
                    <a:pt x="2975" y="482"/>
                    <a:pt x="2981" y="467"/>
                    <a:pt x="2994" y="457"/>
                  </a:cubicBezTo>
                  <a:lnTo>
                    <a:pt x="2969" y="454"/>
                  </a:lnTo>
                  <a:cubicBezTo>
                    <a:pt x="2953" y="445"/>
                    <a:pt x="2940" y="426"/>
                    <a:pt x="2943" y="407"/>
                  </a:cubicBezTo>
                  <a:cubicBezTo>
                    <a:pt x="2939" y="396"/>
                    <a:pt x="2935" y="390"/>
                    <a:pt x="2931" y="390"/>
                  </a:cubicBezTo>
                  <a:cubicBezTo>
                    <a:pt x="2927" y="390"/>
                    <a:pt x="2924" y="401"/>
                    <a:pt x="2928" y="426"/>
                  </a:cubicBezTo>
                  <a:cubicBezTo>
                    <a:pt x="2923" y="455"/>
                    <a:pt x="2922" y="463"/>
                    <a:pt x="2912" y="463"/>
                  </a:cubicBezTo>
                  <a:cubicBezTo>
                    <a:pt x="2909" y="463"/>
                    <a:pt x="2904" y="462"/>
                    <a:pt x="2896" y="460"/>
                  </a:cubicBezTo>
                  <a:cubicBezTo>
                    <a:pt x="2887" y="460"/>
                    <a:pt x="2875" y="457"/>
                    <a:pt x="2878" y="438"/>
                  </a:cubicBezTo>
                  <a:cubicBezTo>
                    <a:pt x="2881" y="416"/>
                    <a:pt x="2881" y="416"/>
                    <a:pt x="2859" y="413"/>
                  </a:cubicBezTo>
                  <a:cubicBezTo>
                    <a:pt x="2857" y="413"/>
                    <a:pt x="2855" y="413"/>
                    <a:pt x="2853" y="413"/>
                  </a:cubicBezTo>
                  <a:cubicBezTo>
                    <a:pt x="2820" y="413"/>
                    <a:pt x="2780" y="465"/>
                    <a:pt x="2762" y="501"/>
                  </a:cubicBezTo>
                  <a:cubicBezTo>
                    <a:pt x="2759" y="521"/>
                    <a:pt x="2757" y="532"/>
                    <a:pt x="2756" y="532"/>
                  </a:cubicBezTo>
                  <a:cubicBezTo>
                    <a:pt x="2755" y="532"/>
                    <a:pt x="2754" y="521"/>
                    <a:pt x="2752" y="501"/>
                  </a:cubicBezTo>
                  <a:cubicBezTo>
                    <a:pt x="2755" y="479"/>
                    <a:pt x="2743" y="476"/>
                    <a:pt x="2734" y="476"/>
                  </a:cubicBezTo>
                  <a:cubicBezTo>
                    <a:pt x="2732" y="482"/>
                    <a:pt x="2730" y="484"/>
                    <a:pt x="2728" y="484"/>
                  </a:cubicBezTo>
                  <a:cubicBezTo>
                    <a:pt x="2725" y="484"/>
                    <a:pt x="2725" y="476"/>
                    <a:pt x="2731" y="476"/>
                  </a:cubicBezTo>
                  <a:cubicBezTo>
                    <a:pt x="2732" y="476"/>
                    <a:pt x="2733" y="476"/>
                    <a:pt x="2734" y="476"/>
                  </a:cubicBezTo>
                  <a:cubicBezTo>
                    <a:pt x="2736" y="459"/>
                    <a:pt x="2742" y="457"/>
                    <a:pt x="2751" y="457"/>
                  </a:cubicBezTo>
                  <a:cubicBezTo>
                    <a:pt x="2753" y="457"/>
                    <a:pt x="2756" y="457"/>
                    <a:pt x="2759" y="457"/>
                  </a:cubicBezTo>
                  <a:lnTo>
                    <a:pt x="2762" y="438"/>
                  </a:lnTo>
                  <a:cubicBezTo>
                    <a:pt x="2758" y="415"/>
                    <a:pt x="2754" y="403"/>
                    <a:pt x="2748" y="403"/>
                  </a:cubicBezTo>
                  <a:cubicBezTo>
                    <a:pt x="2743" y="403"/>
                    <a:pt x="2736" y="413"/>
                    <a:pt x="2727" y="432"/>
                  </a:cubicBezTo>
                  <a:cubicBezTo>
                    <a:pt x="2720" y="441"/>
                    <a:pt x="2716" y="446"/>
                    <a:pt x="2713" y="446"/>
                  </a:cubicBezTo>
                  <a:cubicBezTo>
                    <a:pt x="2710" y="446"/>
                    <a:pt x="2709" y="440"/>
                    <a:pt x="2705" y="429"/>
                  </a:cubicBezTo>
                  <a:cubicBezTo>
                    <a:pt x="2698" y="413"/>
                    <a:pt x="2693" y="395"/>
                    <a:pt x="2690" y="395"/>
                  </a:cubicBezTo>
                  <a:cubicBezTo>
                    <a:pt x="2688" y="395"/>
                    <a:pt x="2687" y="398"/>
                    <a:pt x="2686" y="404"/>
                  </a:cubicBezTo>
                  <a:cubicBezTo>
                    <a:pt x="2671" y="401"/>
                    <a:pt x="2658" y="391"/>
                    <a:pt x="2655" y="376"/>
                  </a:cubicBezTo>
                  <a:cubicBezTo>
                    <a:pt x="2648" y="375"/>
                    <a:pt x="2642" y="374"/>
                    <a:pt x="2637" y="374"/>
                  </a:cubicBezTo>
                  <a:cubicBezTo>
                    <a:pt x="2625" y="374"/>
                    <a:pt x="2620" y="378"/>
                    <a:pt x="2618" y="391"/>
                  </a:cubicBezTo>
                  <a:cubicBezTo>
                    <a:pt x="2616" y="406"/>
                    <a:pt x="2610" y="409"/>
                    <a:pt x="2602" y="409"/>
                  </a:cubicBezTo>
                  <a:cubicBezTo>
                    <a:pt x="2598" y="409"/>
                    <a:pt x="2594" y="408"/>
                    <a:pt x="2589" y="407"/>
                  </a:cubicBezTo>
                  <a:cubicBezTo>
                    <a:pt x="2587" y="407"/>
                    <a:pt x="2585" y="407"/>
                    <a:pt x="2583" y="407"/>
                  </a:cubicBezTo>
                  <a:cubicBezTo>
                    <a:pt x="2575" y="407"/>
                    <a:pt x="2567" y="409"/>
                    <a:pt x="2564" y="426"/>
                  </a:cubicBezTo>
                  <a:cubicBezTo>
                    <a:pt x="2564" y="446"/>
                    <a:pt x="2549" y="461"/>
                    <a:pt x="2529" y="461"/>
                  </a:cubicBezTo>
                  <a:cubicBezTo>
                    <a:pt x="2527" y="461"/>
                    <a:pt x="2525" y="461"/>
                    <a:pt x="2524" y="460"/>
                  </a:cubicBezTo>
                  <a:cubicBezTo>
                    <a:pt x="2514" y="466"/>
                    <a:pt x="2508" y="470"/>
                    <a:pt x="2504" y="470"/>
                  </a:cubicBezTo>
                  <a:cubicBezTo>
                    <a:pt x="2498" y="470"/>
                    <a:pt x="2496" y="460"/>
                    <a:pt x="2492" y="435"/>
                  </a:cubicBezTo>
                  <a:cubicBezTo>
                    <a:pt x="2495" y="413"/>
                    <a:pt x="2486" y="410"/>
                    <a:pt x="2473" y="410"/>
                  </a:cubicBezTo>
                  <a:cubicBezTo>
                    <a:pt x="2473" y="410"/>
                    <a:pt x="2461" y="407"/>
                    <a:pt x="2455" y="385"/>
                  </a:cubicBezTo>
                  <a:cubicBezTo>
                    <a:pt x="2452" y="378"/>
                    <a:pt x="2449" y="375"/>
                    <a:pt x="2447" y="375"/>
                  </a:cubicBezTo>
                  <a:cubicBezTo>
                    <a:pt x="2443" y="375"/>
                    <a:pt x="2441" y="389"/>
                    <a:pt x="2439" y="404"/>
                  </a:cubicBezTo>
                  <a:lnTo>
                    <a:pt x="2433" y="445"/>
                  </a:lnTo>
                  <a:cubicBezTo>
                    <a:pt x="2420" y="441"/>
                    <a:pt x="2417" y="401"/>
                    <a:pt x="2420" y="379"/>
                  </a:cubicBezTo>
                  <a:cubicBezTo>
                    <a:pt x="2417" y="356"/>
                    <a:pt x="2415" y="346"/>
                    <a:pt x="2414" y="346"/>
                  </a:cubicBezTo>
                  <a:cubicBezTo>
                    <a:pt x="2412" y="346"/>
                    <a:pt x="2411" y="356"/>
                    <a:pt x="2408" y="376"/>
                  </a:cubicBezTo>
                  <a:cubicBezTo>
                    <a:pt x="2406" y="390"/>
                    <a:pt x="2399" y="403"/>
                    <a:pt x="2389" y="403"/>
                  </a:cubicBezTo>
                  <a:cubicBezTo>
                    <a:pt x="2384" y="403"/>
                    <a:pt x="2377" y="400"/>
                    <a:pt x="2370" y="391"/>
                  </a:cubicBezTo>
                  <a:cubicBezTo>
                    <a:pt x="2348" y="388"/>
                    <a:pt x="2326" y="385"/>
                    <a:pt x="2329" y="363"/>
                  </a:cubicBezTo>
                  <a:cubicBezTo>
                    <a:pt x="2326" y="355"/>
                    <a:pt x="2322" y="353"/>
                    <a:pt x="2318" y="353"/>
                  </a:cubicBezTo>
                  <a:cubicBezTo>
                    <a:pt x="2312" y="353"/>
                    <a:pt x="2307" y="360"/>
                    <a:pt x="2307" y="360"/>
                  </a:cubicBezTo>
                  <a:cubicBezTo>
                    <a:pt x="2301" y="368"/>
                    <a:pt x="2294" y="372"/>
                    <a:pt x="2287" y="372"/>
                  </a:cubicBezTo>
                  <a:cubicBezTo>
                    <a:pt x="2277" y="372"/>
                    <a:pt x="2266" y="365"/>
                    <a:pt x="2248" y="351"/>
                  </a:cubicBezTo>
                  <a:cubicBezTo>
                    <a:pt x="2221" y="322"/>
                    <a:pt x="2209" y="309"/>
                    <a:pt x="2202" y="309"/>
                  </a:cubicBezTo>
                  <a:cubicBezTo>
                    <a:pt x="2196" y="309"/>
                    <a:pt x="2194" y="319"/>
                    <a:pt x="2191" y="338"/>
                  </a:cubicBezTo>
                  <a:cubicBezTo>
                    <a:pt x="2190" y="351"/>
                    <a:pt x="2188" y="363"/>
                    <a:pt x="2186" y="363"/>
                  </a:cubicBezTo>
                  <a:cubicBezTo>
                    <a:pt x="2185" y="363"/>
                    <a:pt x="2183" y="357"/>
                    <a:pt x="2182" y="338"/>
                  </a:cubicBezTo>
                  <a:cubicBezTo>
                    <a:pt x="2179" y="331"/>
                    <a:pt x="2175" y="328"/>
                    <a:pt x="2171" y="328"/>
                  </a:cubicBezTo>
                  <a:cubicBezTo>
                    <a:pt x="2161" y="328"/>
                    <a:pt x="2149" y="340"/>
                    <a:pt x="2132" y="351"/>
                  </a:cubicBezTo>
                  <a:cubicBezTo>
                    <a:pt x="2119" y="376"/>
                    <a:pt x="2110" y="404"/>
                    <a:pt x="2107" y="432"/>
                  </a:cubicBezTo>
                  <a:cubicBezTo>
                    <a:pt x="2103" y="455"/>
                    <a:pt x="2102" y="465"/>
                    <a:pt x="2098" y="465"/>
                  </a:cubicBezTo>
                  <a:cubicBezTo>
                    <a:pt x="2095" y="465"/>
                    <a:pt x="2090" y="459"/>
                    <a:pt x="2082" y="448"/>
                  </a:cubicBezTo>
                  <a:cubicBezTo>
                    <a:pt x="2069" y="445"/>
                    <a:pt x="2063" y="423"/>
                    <a:pt x="2066" y="401"/>
                  </a:cubicBezTo>
                  <a:cubicBezTo>
                    <a:pt x="2068" y="387"/>
                    <a:pt x="2074" y="385"/>
                    <a:pt x="2077" y="385"/>
                  </a:cubicBezTo>
                  <a:cubicBezTo>
                    <a:pt x="2078" y="385"/>
                    <a:pt x="2079" y="385"/>
                    <a:pt x="2079" y="385"/>
                  </a:cubicBezTo>
                  <a:lnTo>
                    <a:pt x="2091" y="385"/>
                  </a:lnTo>
                  <a:cubicBezTo>
                    <a:pt x="2094" y="366"/>
                    <a:pt x="2097" y="344"/>
                    <a:pt x="2075" y="341"/>
                  </a:cubicBezTo>
                  <a:cubicBezTo>
                    <a:pt x="2070" y="329"/>
                    <a:pt x="2065" y="323"/>
                    <a:pt x="2061" y="323"/>
                  </a:cubicBezTo>
                  <a:cubicBezTo>
                    <a:pt x="2058" y="323"/>
                    <a:pt x="2055" y="328"/>
                    <a:pt x="2053" y="338"/>
                  </a:cubicBezTo>
                  <a:cubicBezTo>
                    <a:pt x="2044" y="313"/>
                    <a:pt x="2022" y="310"/>
                    <a:pt x="2000" y="307"/>
                  </a:cubicBezTo>
                  <a:cubicBezTo>
                    <a:pt x="1975" y="304"/>
                    <a:pt x="1941" y="297"/>
                    <a:pt x="1934" y="272"/>
                  </a:cubicBezTo>
                  <a:cubicBezTo>
                    <a:pt x="1928" y="271"/>
                    <a:pt x="1922" y="271"/>
                    <a:pt x="1918" y="271"/>
                  </a:cubicBezTo>
                  <a:cubicBezTo>
                    <a:pt x="1906" y="271"/>
                    <a:pt x="1899" y="275"/>
                    <a:pt x="1897" y="288"/>
                  </a:cubicBezTo>
                  <a:cubicBezTo>
                    <a:pt x="1893" y="311"/>
                    <a:pt x="1887" y="321"/>
                    <a:pt x="1884" y="321"/>
                  </a:cubicBezTo>
                  <a:cubicBezTo>
                    <a:pt x="1881" y="321"/>
                    <a:pt x="1880" y="316"/>
                    <a:pt x="1881" y="307"/>
                  </a:cubicBezTo>
                  <a:cubicBezTo>
                    <a:pt x="1879" y="275"/>
                    <a:pt x="1801" y="242"/>
                    <a:pt x="1752" y="242"/>
                  </a:cubicBezTo>
                  <a:cubicBezTo>
                    <a:pt x="1734" y="242"/>
                    <a:pt x="1720" y="247"/>
                    <a:pt x="1715" y="257"/>
                  </a:cubicBezTo>
                  <a:lnTo>
                    <a:pt x="1693" y="253"/>
                  </a:lnTo>
                  <a:cubicBezTo>
                    <a:pt x="1678" y="237"/>
                    <a:pt x="1644" y="226"/>
                    <a:pt x="1619" y="226"/>
                  </a:cubicBezTo>
                  <a:cubicBezTo>
                    <a:pt x="1606" y="226"/>
                    <a:pt x="1595" y="228"/>
                    <a:pt x="1590" y="235"/>
                  </a:cubicBezTo>
                  <a:lnTo>
                    <a:pt x="1555" y="228"/>
                  </a:lnTo>
                  <a:cubicBezTo>
                    <a:pt x="1545" y="215"/>
                    <a:pt x="1537" y="209"/>
                    <a:pt x="1529" y="209"/>
                  </a:cubicBezTo>
                  <a:cubicBezTo>
                    <a:pt x="1523" y="209"/>
                    <a:pt x="1517" y="213"/>
                    <a:pt x="1511" y="222"/>
                  </a:cubicBezTo>
                  <a:cubicBezTo>
                    <a:pt x="1500" y="235"/>
                    <a:pt x="1495" y="249"/>
                    <a:pt x="1495" y="249"/>
                  </a:cubicBezTo>
                  <a:cubicBezTo>
                    <a:pt x="1494" y="249"/>
                    <a:pt x="1495" y="246"/>
                    <a:pt x="1496" y="241"/>
                  </a:cubicBezTo>
                  <a:cubicBezTo>
                    <a:pt x="1499" y="219"/>
                    <a:pt x="1477" y="216"/>
                    <a:pt x="1430" y="206"/>
                  </a:cubicBezTo>
                  <a:cubicBezTo>
                    <a:pt x="1415" y="204"/>
                    <a:pt x="1405" y="203"/>
                    <a:pt x="1398" y="203"/>
                  </a:cubicBezTo>
                  <a:cubicBezTo>
                    <a:pt x="1387" y="203"/>
                    <a:pt x="1388" y="208"/>
                    <a:pt x="1392" y="222"/>
                  </a:cubicBezTo>
                  <a:cubicBezTo>
                    <a:pt x="1382" y="225"/>
                    <a:pt x="1374" y="226"/>
                    <a:pt x="1368" y="226"/>
                  </a:cubicBezTo>
                  <a:cubicBezTo>
                    <a:pt x="1347" y="226"/>
                    <a:pt x="1349" y="211"/>
                    <a:pt x="1351" y="194"/>
                  </a:cubicBezTo>
                  <a:cubicBezTo>
                    <a:pt x="1359" y="176"/>
                    <a:pt x="1358" y="165"/>
                    <a:pt x="1352" y="165"/>
                  </a:cubicBezTo>
                  <a:cubicBezTo>
                    <a:pt x="1346" y="165"/>
                    <a:pt x="1335" y="178"/>
                    <a:pt x="1323" y="210"/>
                  </a:cubicBezTo>
                  <a:cubicBezTo>
                    <a:pt x="1315" y="232"/>
                    <a:pt x="1303" y="241"/>
                    <a:pt x="1295" y="241"/>
                  </a:cubicBezTo>
                  <a:cubicBezTo>
                    <a:pt x="1289" y="241"/>
                    <a:pt x="1284" y="235"/>
                    <a:pt x="1286" y="225"/>
                  </a:cubicBezTo>
                  <a:cubicBezTo>
                    <a:pt x="1288" y="211"/>
                    <a:pt x="1294" y="207"/>
                    <a:pt x="1301" y="207"/>
                  </a:cubicBezTo>
                  <a:cubicBezTo>
                    <a:pt x="1305" y="207"/>
                    <a:pt x="1309" y="208"/>
                    <a:pt x="1314" y="210"/>
                  </a:cubicBezTo>
                  <a:lnTo>
                    <a:pt x="1320" y="169"/>
                  </a:lnTo>
                  <a:cubicBezTo>
                    <a:pt x="1317" y="168"/>
                    <a:pt x="1314" y="167"/>
                    <a:pt x="1312" y="167"/>
                  </a:cubicBezTo>
                  <a:cubicBezTo>
                    <a:pt x="1307" y="167"/>
                    <a:pt x="1304" y="171"/>
                    <a:pt x="1295" y="185"/>
                  </a:cubicBezTo>
                  <a:cubicBezTo>
                    <a:pt x="1295" y="185"/>
                    <a:pt x="1294" y="184"/>
                    <a:pt x="1293" y="184"/>
                  </a:cubicBezTo>
                  <a:cubicBezTo>
                    <a:pt x="1289" y="184"/>
                    <a:pt x="1279" y="186"/>
                    <a:pt x="1267" y="200"/>
                  </a:cubicBezTo>
                  <a:cubicBezTo>
                    <a:pt x="1254" y="219"/>
                    <a:pt x="1248" y="241"/>
                    <a:pt x="1257" y="263"/>
                  </a:cubicBezTo>
                  <a:cubicBezTo>
                    <a:pt x="1262" y="280"/>
                    <a:pt x="1258" y="282"/>
                    <a:pt x="1250" y="282"/>
                  </a:cubicBezTo>
                  <a:cubicBezTo>
                    <a:pt x="1247" y="282"/>
                    <a:pt x="1245" y="282"/>
                    <a:pt x="1242" y="282"/>
                  </a:cubicBezTo>
                  <a:cubicBezTo>
                    <a:pt x="1226" y="263"/>
                    <a:pt x="1226" y="235"/>
                    <a:pt x="1242" y="216"/>
                  </a:cubicBezTo>
                  <a:cubicBezTo>
                    <a:pt x="1243" y="216"/>
                    <a:pt x="1243" y="216"/>
                    <a:pt x="1244" y="216"/>
                  </a:cubicBezTo>
                  <a:cubicBezTo>
                    <a:pt x="1252" y="216"/>
                    <a:pt x="1258" y="199"/>
                    <a:pt x="1261" y="178"/>
                  </a:cubicBezTo>
                  <a:cubicBezTo>
                    <a:pt x="1261" y="173"/>
                    <a:pt x="1258" y="171"/>
                    <a:pt x="1253" y="171"/>
                  </a:cubicBezTo>
                  <a:cubicBezTo>
                    <a:pt x="1236" y="171"/>
                    <a:pt x="1194" y="197"/>
                    <a:pt x="1182" y="228"/>
                  </a:cubicBezTo>
                  <a:lnTo>
                    <a:pt x="1185" y="206"/>
                  </a:lnTo>
                  <a:cubicBezTo>
                    <a:pt x="1189" y="188"/>
                    <a:pt x="1167" y="185"/>
                    <a:pt x="1142" y="178"/>
                  </a:cubicBezTo>
                  <a:cubicBezTo>
                    <a:pt x="1134" y="177"/>
                    <a:pt x="1127" y="176"/>
                    <a:pt x="1122" y="176"/>
                  </a:cubicBezTo>
                  <a:cubicBezTo>
                    <a:pt x="1112" y="176"/>
                    <a:pt x="1106" y="180"/>
                    <a:pt x="1104" y="194"/>
                  </a:cubicBezTo>
                  <a:cubicBezTo>
                    <a:pt x="1101" y="214"/>
                    <a:pt x="1098" y="232"/>
                    <a:pt x="1090" y="232"/>
                  </a:cubicBezTo>
                  <a:cubicBezTo>
                    <a:pt x="1090" y="232"/>
                    <a:pt x="1089" y="232"/>
                    <a:pt x="1088" y="232"/>
                  </a:cubicBezTo>
                  <a:lnTo>
                    <a:pt x="1088" y="232"/>
                  </a:lnTo>
                  <a:cubicBezTo>
                    <a:pt x="1098" y="235"/>
                    <a:pt x="1095" y="257"/>
                    <a:pt x="1091" y="275"/>
                  </a:cubicBezTo>
                  <a:cubicBezTo>
                    <a:pt x="1079" y="263"/>
                    <a:pt x="1069" y="247"/>
                    <a:pt x="1063" y="228"/>
                  </a:cubicBezTo>
                  <a:cubicBezTo>
                    <a:pt x="1048" y="185"/>
                    <a:pt x="1029" y="159"/>
                    <a:pt x="982" y="150"/>
                  </a:cubicBezTo>
                  <a:cubicBezTo>
                    <a:pt x="960" y="147"/>
                    <a:pt x="925" y="141"/>
                    <a:pt x="919" y="119"/>
                  </a:cubicBezTo>
                  <a:cubicBezTo>
                    <a:pt x="910" y="118"/>
                    <a:pt x="903" y="116"/>
                    <a:pt x="898" y="116"/>
                  </a:cubicBezTo>
                  <a:cubicBezTo>
                    <a:pt x="888" y="116"/>
                    <a:pt x="883" y="120"/>
                    <a:pt x="881" y="134"/>
                  </a:cubicBezTo>
                  <a:lnTo>
                    <a:pt x="856" y="131"/>
                  </a:lnTo>
                  <a:cubicBezTo>
                    <a:pt x="853" y="117"/>
                    <a:pt x="845" y="110"/>
                    <a:pt x="838" y="110"/>
                  </a:cubicBezTo>
                  <a:cubicBezTo>
                    <a:pt x="832" y="110"/>
                    <a:pt x="826" y="115"/>
                    <a:pt x="825" y="125"/>
                  </a:cubicBezTo>
                  <a:cubicBezTo>
                    <a:pt x="821" y="130"/>
                    <a:pt x="817" y="132"/>
                    <a:pt x="813" y="132"/>
                  </a:cubicBezTo>
                  <a:cubicBezTo>
                    <a:pt x="804" y="132"/>
                    <a:pt x="797" y="119"/>
                    <a:pt x="791" y="119"/>
                  </a:cubicBezTo>
                  <a:cubicBezTo>
                    <a:pt x="783" y="97"/>
                    <a:pt x="779" y="86"/>
                    <a:pt x="777" y="86"/>
                  </a:cubicBezTo>
                  <a:cubicBezTo>
                    <a:pt x="775" y="86"/>
                    <a:pt x="775" y="102"/>
                    <a:pt x="775" y="138"/>
                  </a:cubicBezTo>
                  <a:cubicBezTo>
                    <a:pt x="775" y="156"/>
                    <a:pt x="784" y="175"/>
                    <a:pt x="803" y="185"/>
                  </a:cubicBezTo>
                  <a:lnTo>
                    <a:pt x="838" y="191"/>
                  </a:lnTo>
                  <a:lnTo>
                    <a:pt x="800" y="203"/>
                  </a:lnTo>
                  <a:cubicBezTo>
                    <a:pt x="778" y="206"/>
                    <a:pt x="762" y="219"/>
                    <a:pt x="759" y="241"/>
                  </a:cubicBezTo>
                  <a:cubicBezTo>
                    <a:pt x="759" y="241"/>
                    <a:pt x="756" y="260"/>
                    <a:pt x="744" y="260"/>
                  </a:cubicBezTo>
                  <a:lnTo>
                    <a:pt x="750" y="216"/>
                  </a:lnTo>
                  <a:cubicBezTo>
                    <a:pt x="762" y="200"/>
                    <a:pt x="769" y="178"/>
                    <a:pt x="772" y="156"/>
                  </a:cubicBezTo>
                  <a:cubicBezTo>
                    <a:pt x="768" y="130"/>
                    <a:pt x="754" y="108"/>
                    <a:pt x="743" y="108"/>
                  </a:cubicBezTo>
                  <a:cubicBezTo>
                    <a:pt x="737" y="108"/>
                    <a:pt x="731" y="114"/>
                    <a:pt x="728" y="128"/>
                  </a:cubicBezTo>
                  <a:cubicBezTo>
                    <a:pt x="718" y="128"/>
                    <a:pt x="718" y="128"/>
                    <a:pt x="709" y="103"/>
                  </a:cubicBezTo>
                  <a:cubicBezTo>
                    <a:pt x="710" y="95"/>
                    <a:pt x="709" y="90"/>
                    <a:pt x="706" y="90"/>
                  </a:cubicBezTo>
                  <a:cubicBezTo>
                    <a:pt x="702" y="90"/>
                    <a:pt x="695" y="99"/>
                    <a:pt x="684" y="122"/>
                  </a:cubicBezTo>
                  <a:cubicBezTo>
                    <a:pt x="675" y="140"/>
                    <a:pt x="668" y="149"/>
                    <a:pt x="663" y="149"/>
                  </a:cubicBezTo>
                  <a:cubicBezTo>
                    <a:pt x="657" y="149"/>
                    <a:pt x="653" y="138"/>
                    <a:pt x="650" y="116"/>
                  </a:cubicBezTo>
                  <a:cubicBezTo>
                    <a:pt x="639" y="85"/>
                    <a:pt x="615" y="71"/>
                    <a:pt x="599" y="71"/>
                  </a:cubicBezTo>
                  <a:cubicBezTo>
                    <a:pt x="591" y="71"/>
                    <a:pt x="585" y="75"/>
                    <a:pt x="584" y="81"/>
                  </a:cubicBezTo>
                  <a:cubicBezTo>
                    <a:pt x="580" y="105"/>
                    <a:pt x="569" y="114"/>
                    <a:pt x="558" y="114"/>
                  </a:cubicBezTo>
                  <a:cubicBezTo>
                    <a:pt x="549" y="114"/>
                    <a:pt x="540" y="107"/>
                    <a:pt x="537" y="97"/>
                  </a:cubicBezTo>
                  <a:cubicBezTo>
                    <a:pt x="532" y="83"/>
                    <a:pt x="527" y="77"/>
                    <a:pt x="521" y="77"/>
                  </a:cubicBezTo>
                  <a:cubicBezTo>
                    <a:pt x="515" y="77"/>
                    <a:pt x="510" y="82"/>
                    <a:pt x="502" y="91"/>
                  </a:cubicBezTo>
                  <a:cubicBezTo>
                    <a:pt x="505" y="74"/>
                    <a:pt x="500" y="58"/>
                    <a:pt x="493" y="58"/>
                  </a:cubicBezTo>
                  <a:cubicBezTo>
                    <a:pt x="490" y="58"/>
                    <a:pt x="487" y="60"/>
                    <a:pt x="483" y="65"/>
                  </a:cubicBezTo>
                  <a:cubicBezTo>
                    <a:pt x="483" y="65"/>
                    <a:pt x="483" y="65"/>
                    <a:pt x="482" y="65"/>
                  </a:cubicBezTo>
                  <a:cubicBezTo>
                    <a:pt x="479" y="65"/>
                    <a:pt x="473" y="67"/>
                    <a:pt x="480" y="84"/>
                  </a:cubicBezTo>
                  <a:cubicBezTo>
                    <a:pt x="480" y="84"/>
                    <a:pt x="465" y="103"/>
                    <a:pt x="449" y="122"/>
                  </a:cubicBezTo>
                  <a:cubicBezTo>
                    <a:pt x="461" y="125"/>
                    <a:pt x="458" y="144"/>
                    <a:pt x="455" y="166"/>
                  </a:cubicBezTo>
                  <a:cubicBezTo>
                    <a:pt x="455" y="171"/>
                    <a:pt x="452" y="173"/>
                    <a:pt x="448" y="173"/>
                  </a:cubicBezTo>
                  <a:cubicBezTo>
                    <a:pt x="434" y="173"/>
                    <a:pt x="405" y="145"/>
                    <a:pt x="396" y="94"/>
                  </a:cubicBezTo>
                  <a:lnTo>
                    <a:pt x="380" y="47"/>
                  </a:lnTo>
                  <a:lnTo>
                    <a:pt x="374" y="87"/>
                  </a:lnTo>
                  <a:cubicBezTo>
                    <a:pt x="361" y="87"/>
                    <a:pt x="352" y="84"/>
                    <a:pt x="355" y="62"/>
                  </a:cubicBezTo>
                  <a:cubicBezTo>
                    <a:pt x="358" y="43"/>
                    <a:pt x="358" y="43"/>
                    <a:pt x="346" y="40"/>
                  </a:cubicBezTo>
                  <a:cubicBezTo>
                    <a:pt x="346" y="40"/>
                    <a:pt x="336" y="40"/>
                    <a:pt x="330" y="59"/>
                  </a:cubicBezTo>
                  <a:cubicBezTo>
                    <a:pt x="326" y="83"/>
                    <a:pt x="325" y="93"/>
                    <a:pt x="323" y="93"/>
                  </a:cubicBezTo>
                  <a:cubicBezTo>
                    <a:pt x="322" y="93"/>
                    <a:pt x="320" y="87"/>
                    <a:pt x="317" y="78"/>
                  </a:cubicBezTo>
                  <a:cubicBezTo>
                    <a:pt x="314" y="55"/>
                    <a:pt x="310" y="44"/>
                    <a:pt x="304" y="44"/>
                  </a:cubicBezTo>
                  <a:cubicBezTo>
                    <a:pt x="299" y="44"/>
                    <a:pt x="292" y="54"/>
                    <a:pt x="283" y="72"/>
                  </a:cubicBezTo>
                  <a:cubicBezTo>
                    <a:pt x="280" y="92"/>
                    <a:pt x="278" y="102"/>
                    <a:pt x="277" y="102"/>
                  </a:cubicBezTo>
                  <a:cubicBezTo>
                    <a:pt x="275" y="102"/>
                    <a:pt x="273" y="92"/>
                    <a:pt x="270" y="72"/>
                  </a:cubicBezTo>
                  <a:cubicBezTo>
                    <a:pt x="273" y="50"/>
                    <a:pt x="267" y="28"/>
                    <a:pt x="255" y="25"/>
                  </a:cubicBezTo>
                  <a:lnTo>
                    <a:pt x="252" y="47"/>
                  </a:lnTo>
                  <a:cubicBezTo>
                    <a:pt x="248" y="69"/>
                    <a:pt x="243" y="78"/>
                    <a:pt x="238" y="78"/>
                  </a:cubicBezTo>
                  <a:cubicBezTo>
                    <a:pt x="233" y="78"/>
                    <a:pt x="229" y="72"/>
                    <a:pt x="226" y="62"/>
                  </a:cubicBezTo>
                  <a:cubicBezTo>
                    <a:pt x="228" y="52"/>
                    <a:pt x="225" y="46"/>
                    <a:pt x="217" y="46"/>
                  </a:cubicBezTo>
                  <a:cubicBezTo>
                    <a:pt x="211" y="46"/>
                    <a:pt x="203" y="49"/>
                    <a:pt x="192" y="56"/>
                  </a:cubicBezTo>
                  <a:cubicBezTo>
                    <a:pt x="170" y="53"/>
                    <a:pt x="158" y="50"/>
                    <a:pt x="161" y="31"/>
                  </a:cubicBezTo>
                  <a:cubicBezTo>
                    <a:pt x="164" y="10"/>
                    <a:pt x="165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52"/>
            <p:cNvSpPr/>
            <p:nvPr/>
          </p:nvSpPr>
          <p:spPr>
            <a:xfrm>
              <a:off x="2133025" y="2236700"/>
              <a:ext cx="229725" cy="90075"/>
            </a:xfrm>
            <a:custGeom>
              <a:avLst/>
              <a:gdLst/>
              <a:ahLst/>
              <a:cxnLst/>
              <a:rect l="l" t="t" r="r" b="b"/>
              <a:pathLst>
                <a:path w="9189" h="3603" extrusionOk="0">
                  <a:moveTo>
                    <a:pt x="417" y="105"/>
                  </a:moveTo>
                  <a:lnTo>
                    <a:pt x="420" y="127"/>
                  </a:lnTo>
                  <a:lnTo>
                    <a:pt x="429" y="133"/>
                  </a:lnTo>
                  <a:cubicBezTo>
                    <a:pt x="439" y="111"/>
                    <a:pt x="439" y="111"/>
                    <a:pt x="426" y="108"/>
                  </a:cubicBezTo>
                  <a:lnTo>
                    <a:pt x="417" y="105"/>
                  </a:lnTo>
                  <a:close/>
                  <a:moveTo>
                    <a:pt x="227" y="145"/>
                  </a:moveTo>
                  <a:cubicBezTo>
                    <a:pt x="231" y="145"/>
                    <a:pt x="236" y="147"/>
                    <a:pt x="241" y="149"/>
                  </a:cubicBezTo>
                  <a:cubicBezTo>
                    <a:pt x="251" y="152"/>
                    <a:pt x="251" y="152"/>
                    <a:pt x="244" y="171"/>
                  </a:cubicBezTo>
                  <a:cubicBezTo>
                    <a:pt x="244" y="171"/>
                    <a:pt x="229" y="184"/>
                    <a:pt x="219" y="184"/>
                  </a:cubicBezTo>
                  <a:cubicBezTo>
                    <a:pt x="218" y="184"/>
                    <a:pt x="217" y="184"/>
                    <a:pt x="216" y="183"/>
                  </a:cubicBezTo>
                  <a:lnTo>
                    <a:pt x="213" y="161"/>
                  </a:lnTo>
                  <a:cubicBezTo>
                    <a:pt x="217" y="149"/>
                    <a:pt x="221" y="145"/>
                    <a:pt x="227" y="145"/>
                  </a:cubicBezTo>
                  <a:close/>
                  <a:moveTo>
                    <a:pt x="344" y="190"/>
                  </a:moveTo>
                  <a:cubicBezTo>
                    <a:pt x="347" y="190"/>
                    <a:pt x="351" y="191"/>
                    <a:pt x="357" y="193"/>
                  </a:cubicBezTo>
                  <a:cubicBezTo>
                    <a:pt x="370" y="199"/>
                    <a:pt x="379" y="202"/>
                    <a:pt x="373" y="221"/>
                  </a:cubicBezTo>
                  <a:lnTo>
                    <a:pt x="360" y="218"/>
                  </a:lnTo>
                  <a:cubicBezTo>
                    <a:pt x="363" y="212"/>
                    <a:pt x="363" y="209"/>
                    <a:pt x="362" y="209"/>
                  </a:cubicBezTo>
                  <a:lnTo>
                    <a:pt x="362" y="209"/>
                  </a:lnTo>
                  <a:cubicBezTo>
                    <a:pt x="360" y="209"/>
                    <a:pt x="352" y="221"/>
                    <a:pt x="354" y="237"/>
                  </a:cubicBezTo>
                  <a:lnTo>
                    <a:pt x="338" y="277"/>
                  </a:lnTo>
                  <a:cubicBezTo>
                    <a:pt x="329" y="271"/>
                    <a:pt x="326" y="249"/>
                    <a:pt x="332" y="230"/>
                  </a:cubicBezTo>
                  <a:cubicBezTo>
                    <a:pt x="334" y="198"/>
                    <a:pt x="335" y="190"/>
                    <a:pt x="344" y="190"/>
                  </a:cubicBezTo>
                  <a:close/>
                  <a:moveTo>
                    <a:pt x="97" y="431"/>
                  </a:moveTo>
                  <a:cubicBezTo>
                    <a:pt x="88" y="440"/>
                    <a:pt x="78" y="450"/>
                    <a:pt x="72" y="465"/>
                  </a:cubicBezTo>
                  <a:lnTo>
                    <a:pt x="85" y="468"/>
                  </a:lnTo>
                  <a:cubicBezTo>
                    <a:pt x="85" y="469"/>
                    <a:pt x="86" y="469"/>
                    <a:pt x="87" y="469"/>
                  </a:cubicBezTo>
                  <a:cubicBezTo>
                    <a:pt x="95" y="469"/>
                    <a:pt x="101" y="451"/>
                    <a:pt x="110" y="434"/>
                  </a:cubicBezTo>
                  <a:lnTo>
                    <a:pt x="97" y="431"/>
                  </a:lnTo>
                  <a:close/>
                  <a:moveTo>
                    <a:pt x="956" y="490"/>
                  </a:moveTo>
                  <a:cubicBezTo>
                    <a:pt x="968" y="497"/>
                    <a:pt x="959" y="515"/>
                    <a:pt x="931" y="528"/>
                  </a:cubicBezTo>
                  <a:lnTo>
                    <a:pt x="909" y="519"/>
                  </a:lnTo>
                  <a:cubicBezTo>
                    <a:pt x="918" y="500"/>
                    <a:pt x="937" y="490"/>
                    <a:pt x="956" y="490"/>
                  </a:cubicBezTo>
                  <a:close/>
                  <a:moveTo>
                    <a:pt x="989" y="541"/>
                  </a:moveTo>
                  <a:cubicBezTo>
                    <a:pt x="981" y="541"/>
                    <a:pt x="972" y="551"/>
                    <a:pt x="968" y="562"/>
                  </a:cubicBezTo>
                  <a:cubicBezTo>
                    <a:pt x="959" y="581"/>
                    <a:pt x="971" y="588"/>
                    <a:pt x="990" y="594"/>
                  </a:cubicBezTo>
                  <a:cubicBezTo>
                    <a:pt x="992" y="595"/>
                    <a:pt x="995" y="595"/>
                    <a:pt x="997" y="595"/>
                  </a:cubicBezTo>
                  <a:cubicBezTo>
                    <a:pt x="1009" y="595"/>
                    <a:pt x="1022" y="584"/>
                    <a:pt x="1022" y="584"/>
                  </a:cubicBezTo>
                  <a:cubicBezTo>
                    <a:pt x="1028" y="562"/>
                    <a:pt x="1018" y="559"/>
                    <a:pt x="1006" y="556"/>
                  </a:cubicBezTo>
                  <a:cubicBezTo>
                    <a:pt x="1001" y="545"/>
                    <a:pt x="995" y="541"/>
                    <a:pt x="989" y="541"/>
                  </a:cubicBezTo>
                  <a:close/>
                  <a:moveTo>
                    <a:pt x="1496" y="588"/>
                  </a:moveTo>
                  <a:cubicBezTo>
                    <a:pt x="1500" y="588"/>
                    <a:pt x="1504" y="589"/>
                    <a:pt x="1507" y="591"/>
                  </a:cubicBezTo>
                  <a:lnTo>
                    <a:pt x="1501" y="613"/>
                  </a:lnTo>
                  <a:lnTo>
                    <a:pt x="1482" y="628"/>
                  </a:lnTo>
                  <a:lnTo>
                    <a:pt x="1479" y="603"/>
                  </a:lnTo>
                  <a:cubicBezTo>
                    <a:pt x="1483" y="591"/>
                    <a:pt x="1489" y="588"/>
                    <a:pt x="1496" y="588"/>
                  </a:cubicBezTo>
                  <a:close/>
                  <a:moveTo>
                    <a:pt x="1547" y="643"/>
                  </a:moveTo>
                  <a:cubicBezTo>
                    <a:pt x="1550" y="643"/>
                    <a:pt x="1546" y="653"/>
                    <a:pt x="1539" y="672"/>
                  </a:cubicBezTo>
                  <a:cubicBezTo>
                    <a:pt x="1532" y="694"/>
                    <a:pt x="1517" y="713"/>
                    <a:pt x="1495" y="722"/>
                  </a:cubicBezTo>
                  <a:lnTo>
                    <a:pt x="1473" y="713"/>
                  </a:lnTo>
                  <a:lnTo>
                    <a:pt x="1510" y="682"/>
                  </a:lnTo>
                  <a:cubicBezTo>
                    <a:pt x="1534" y="655"/>
                    <a:pt x="1544" y="643"/>
                    <a:pt x="1547" y="643"/>
                  </a:cubicBezTo>
                  <a:close/>
                  <a:moveTo>
                    <a:pt x="2046" y="688"/>
                  </a:moveTo>
                  <a:lnTo>
                    <a:pt x="2031" y="729"/>
                  </a:lnTo>
                  <a:lnTo>
                    <a:pt x="2040" y="707"/>
                  </a:lnTo>
                  <a:lnTo>
                    <a:pt x="2046" y="688"/>
                  </a:lnTo>
                  <a:close/>
                  <a:moveTo>
                    <a:pt x="1812" y="673"/>
                  </a:moveTo>
                  <a:cubicBezTo>
                    <a:pt x="1818" y="673"/>
                    <a:pt x="1812" y="681"/>
                    <a:pt x="1796" y="703"/>
                  </a:cubicBezTo>
                  <a:lnTo>
                    <a:pt x="1761" y="735"/>
                  </a:lnTo>
                  <a:cubicBezTo>
                    <a:pt x="1749" y="732"/>
                    <a:pt x="1767" y="716"/>
                    <a:pt x="1792" y="678"/>
                  </a:cubicBezTo>
                  <a:cubicBezTo>
                    <a:pt x="1802" y="675"/>
                    <a:pt x="1809" y="673"/>
                    <a:pt x="1812" y="673"/>
                  </a:cubicBezTo>
                  <a:close/>
                  <a:moveTo>
                    <a:pt x="1849" y="791"/>
                  </a:moveTo>
                  <a:lnTo>
                    <a:pt x="1858" y="794"/>
                  </a:lnTo>
                  <a:cubicBezTo>
                    <a:pt x="1853" y="813"/>
                    <a:pt x="1847" y="830"/>
                    <a:pt x="1838" y="830"/>
                  </a:cubicBezTo>
                  <a:cubicBezTo>
                    <a:pt x="1836" y="830"/>
                    <a:pt x="1835" y="830"/>
                    <a:pt x="1833" y="829"/>
                  </a:cubicBezTo>
                  <a:lnTo>
                    <a:pt x="1824" y="826"/>
                  </a:lnTo>
                  <a:cubicBezTo>
                    <a:pt x="1830" y="813"/>
                    <a:pt x="1839" y="801"/>
                    <a:pt x="1849" y="791"/>
                  </a:cubicBezTo>
                  <a:close/>
                  <a:moveTo>
                    <a:pt x="2635" y="804"/>
                  </a:moveTo>
                  <a:cubicBezTo>
                    <a:pt x="2630" y="804"/>
                    <a:pt x="2630" y="810"/>
                    <a:pt x="2632" y="826"/>
                  </a:cubicBezTo>
                  <a:lnTo>
                    <a:pt x="2654" y="832"/>
                  </a:lnTo>
                  <a:cubicBezTo>
                    <a:pt x="2661" y="813"/>
                    <a:pt x="2661" y="813"/>
                    <a:pt x="2651" y="810"/>
                  </a:cubicBezTo>
                  <a:cubicBezTo>
                    <a:pt x="2643" y="806"/>
                    <a:pt x="2638" y="804"/>
                    <a:pt x="2635" y="804"/>
                  </a:cubicBezTo>
                  <a:close/>
                  <a:moveTo>
                    <a:pt x="2180" y="843"/>
                  </a:moveTo>
                  <a:cubicBezTo>
                    <a:pt x="2188" y="843"/>
                    <a:pt x="2188" y="864"/>
                    <a:pt x="2165" y="891"/>
                  </a:cubicBezTo>
                  <a:lnTo>
                    <a:pt x="2147" y="882"/>
                  </a:lnTo>
                  <a:cubicBezTo>
                    <a:pt x="2152" y="865"/>
                    <a:pt x="2158" y="847"/>
                    <a:pt x="2169" y="847"/>
                  </a:cubicBezTo>
                  <a:cubicBezTo>
                    <a:pt x="2170" y="847"/>
                    <a:pt x="2171" y="847"/>
                    <a:pt x="2172" y="848"/>
                  </a:cubicBezTo>
                  <a:cubicBezTo>
                    <a:pt x="2175" y="844"/>
                    <a:pt x="2178" y="843"/>
                    <a:pt x="2180" y="843"/>
                  </a:cubicBezTo>
                  <a:close/>
                  <a:moveTo>
                    <a:pt x="2256" y="882"/>
                  </a:moveTo>
                  <a:lnTo>
                    <a:pt x="2266" y="885"/>
                  </a:lnTo>
                  <a:cubicBezTo>
                    <a:pt x="2278" y="888"/>
                    <a:pt x="2278" y="888"/>
                    <a:pt x="2269" y="907"/>
                  </a:cubicBezTo>
                  <a:lnTo>
                    <a:pt x="2259" y="904"/>
                  </a:lnTo>
                  <a:lnTo>
                    <a:pt x="2256" y="882"/>
                  </a:lnTo>
                  <a:close/>
                  <a:moveTo>
                    <a:pt x="2397" y="866"/>
                  </a:moveTo>
                  <a:cubicBezTo>
                    <a:pt x="2391" y="882"/>
                    <a:pt x="2391" y="898"/>
                    <a:pt x="2391" y="910"/>
                  </a:cubicBezTo>
                  <a:cubicBezTo>
                    <a:pt x="2392" y="911"/>
                    <a:pt x="2393" y="911"/>
                    <a:pt x="2394" y="911"/>
                  </a:cubicBezTo>
                  <a:cubicBezTo>
                    <a:pt x="2405" y="911"/>
                    <a:pt x="2410" y="895"/>
                    <a:pt x="2410" y="895"/>
                  </a:cubicBezTo>
                  <a:cubicBezTo>
                    <a:pt x="2410" y="895"/>
                    <a:pt x="2416" y="876"/>
                    <a:pt x="2407" y="873"/>
                  </a:cubicBezTo>
                  <a:lnTo>
                    <a:pt x="2397" y="866"/>
                  </a:lnTo>
                  <a:close/>
                  <a:moveTo>
                    <a:pt x="2048" y="935"/>
                  </a:moveTo>
                  <a:cubicBezTo>
                    <a:pt x="2050" y="935"/>
                    <a:pt x="2051" y="935"/>
                    <a:pt x="2053" y="935"/>
                  </a:cubicBezTo>
                  <a:lnTo>
                    <a:pt x="2043" y="957"/>
                  </a:lnTo>
                  <a:cubicBezTo>
                    <a:pt x="2041" y="956"/>
                    <a:pt x="2039" y="956"/>
                    <a:pt x="2037" y="956"/>
                  </a:cubicBezTo>
                  <a:cubicBezTo>
                    <a:pt x="2032" y="956"/>
                    <a:pt x="2027" y="958"/>
                    <a:pt x="2024" y="958"/>
                  </a:cubicBezTo>
                  <a:cubicBezTo>
                    <a:pt x="2021" y="958"/>
                    <a:pt x="2021" y="956"/>
                    <a:pt x="2024" y="948"/>
                  </a:cubicBezTo>
                  <a:cubicBezTo>
                    <a:pt x="2013" y="945"/>
                    <a:pt x="2034" y="935"/>
                    <a:pt x="2048" y="935"/>
                  </a:cubicBezTo>
                  <a:close/>
                  <a:moveTo>
                    <a:pt x="2427" y="1014"/>
                  </a:moveTo>
                  <a:cubicBezTo>
                    <a:pt x="2428" y="1014"/>
                    <a:pt x="2429" y="1014"/>
                    <a:pt x="2429" y="1014"/>
                  </a:cubicBezTo>
                  <a:cubicBezTo>
                    <a:pt x="2438" y="1017"/>
                    <a:pt x="2447" y="1023"/>
                    <a:pt x="2441" y="1042"/>
                  </a:cubicBezTo>
                  <a:cubicBezTo>
                    <a:pt x="2441" y="1042"/>
                    <a:pt x="2436" y="1058"/>
                    <a:pt x="2425" y="1058"/>
                  </a:cubicBezTo>
                  <a:cubicBezTo>
                    <a:pt x="2424" y="1058"/>
                    <a:pt x="2423" y="1058"/>
                    <a:pt x="2422" y="1058"/>
                  </a:cubicBezTo>
                  <a:cubicBezTo>
                    <a:pt x="2413" y="1051"/>
                    <a:pt x="2410" y="1029"/>
                    <a:pt x="2410" y="1029"/>
                  </a:cubicBezTo>
                  <a:cubicBezTo>
                    <a:pt x="2415" y="1015"/>
                    <a:pt x="2423" y="1014"/>
                    <a:pt x="2427" y="1014"/>
                  </a:cubicBezTo>
                  <a:close/>
                  <a:moveTo>
                    <a:pt x="2615" y="1086"/>
                  </a:moveTo>
                  <a:cubicBezTo>
                    <a:pt x="2618" y="1086"/>
                    <a:pt x="2622" y="1088"/>
                    <a:pt x="2629" y="1092"/>
                  </a:cubicBezTo>
                  <a:cubicBezTo>
                    <a:pt x="2642" y="1095"/>
                    <a:pt x="2632" y="1117"/>
                    <a:pt x="2632" y="1117"/>
                  </a:cubicBezTo>
                  <a:cubicBezTo>
                    <a:pt x="2631" y="1122"/>
                    <a:pt x="2629" y="1124"/>
                    <a:pt x="2628" y="1124"/>
                  </a:cubicBezTo>
                  <a:cubicBezTo>
                    <a:pt x="2624" y="1124"/>
                    <a:pt x="2620" y="1110"/>
                    <a:pt x="2614" y="1108"/>
                  </a:cubicBezTo>
                  <a:cubicBezTo>
                    <a:pt x="2612" y="1092"/>
                    <a:pt x="2611" y="1086"/>
                    <a:pt x="2615" y="1086"/>
                  </a:cubicBezTo>
                  <a:close/>
                  <a:moveTo>
                    <a:pt x="2825" y="1108"/>
                  </a:moveTo>
                  <a:cubicBezTo>
                    <a:pt x="2829" y="1108"/>
                    <a:pt x="2832" y="1120"/>
                    <a:pt x="2830" y="1145"/>
                  </a:cubicBezTo>
                  <a:cubicBezTo>
                    <a:pt x="2826" y="1160"/>
                    <a:pt x="2824" y="1165"/>
                    <a:pt x="2820" y="1165"/>
                  </a:cubicBezTo>
                  <a:cubicBezTo>
                    <a:pt x="2818" y="1165"/>
                    <a:pt x="2815" y="1163"/>
                    <a:pt x="2811" y="1161"/>
                  </a:cubicBezTo>
                  <a:cubicBezTo>
                    <a:pt x="2811" y="1148"/>
                    <a:pt x="2811" y="1133"/>
                    <a:pt x="2817" y="1120"/>
                  </a:cubicBezTo>
                  <a:cubicBezTo>
                    <a:pt x="2820" y="1112"/>
                    <a:pt x="2822" y="1108"/>
                    <a:pt x="2825" y="1108"/>
                  </a:cubicBezTo>
                  <a:close/>
                  <a:moveTo>
                    <a:pt x="2902" y="1152"/>
                  </a:moveTo>
                  <a:lnTo>
                    <a:pt x="2911" y="1155"/>
                  </a:lnTo>
                  <a:cubicBezTo>
                    <a:pt x="2905" y="1175"/>
                    <a:pt x="2900" y="1193"/>
                    <a:pt x="2889" y="1193"/>
                  </a:cubicBezTo>
                  <a:cubicBezTo>
                    <a:pt x="2888" y="1193"/>
                    <a:pt x="2887" y="1193"/>
                    <a:pt x="2886" y="1192"/>
                  </a:cubicBezTo>
                  <a:lnTo>
                    <a:pt x="2883" y="1167"/>
                  </a:lnTo>
                  <a:lnTo>
                    <a:pt x="2902" y="1152"/>
                  </a:lnTo>
                  <a:close/>
                  <a:moveTo>
                    <a:pt x="3582" y="1459"/>
                  </a:moveTo>
                  <a:lnTo>
                    <a:pt x="3594" y="1465"/>
                  </a:lnTo>
                  <a:cubicBezTo>
                    <a:pt x="3586" y="1482"/>
                    <a:pt x="3580" y="1500"/>
                    <a:pt x="3571" y="1500"/>
                  </a:cubicBezTo>
                  <a:cubicBezTo>
                    <a:pt x="3571" y="1500"/>
                    <a:pt x="3570" y="1500"/>
                    <a:pt x="3569" y="1499"/>
                  </a:cubicBezTo>
                  <a:lnTo>
                    <a:pt x="3566" y="1474"/>
                  </a:lnTo>
                  <a:lnTo>
                    <a:pt x="3582" y="1459"/>
                  </a:lnTo>
                  <a:close/>
                  <a:moveTo>
                    <a:pt x="2419" y="1459"/>
                  </a:moveTo>
                  <a:cubicBezTo>
                    <a:pt x="2410" y="1468"/>
                    <a:pt x="2400" y="1481"/>
                    <a:pt x="2394" y="1493"/>
                  </a:cubicBezTo>
                  <a:cubicBezTo>
                    <a:pt x="2391" y="1502"/>
                    <a:pt x="2392" y="1508"/>
                    <a:pt x="2396" y="1508"/>
                  </a:cubicBezTo>
                  <a:cubicBezTo>
                    <a:pt x="2400" y="1508"/>
                    <a:pt x="2409" y="1501"/>
                    <a:pt x="2422" y="1481"/>
                  </a:cubicBezTo>
                  <a:cubicBezTo>
                    <a:pt x="2432" y="1462"/>
                    <a:pt x="2432" y="1462"/>
                    <a:pt x="2419" y="1459"/>
                  </a:cubicBezTo>
                  <a:close/>
                  <a:moveTo>
                    <a:pt x="4080" y="1471"/>
                  </a:moveTo>
                  <a:lnTo>
                    <a:pt x="4090" y="1478"/>
                  </a:lnTo>
                  <a:cubicBezTo>
                    <a:pt x="4084" y="1495"/>
                    <a:pt x="4078" y="1512"/>
                    <a:pt x="4067" y="1512"/>
                  </a:cubicBezTo>
                  <a:cubicBezTo>
                    <a:pt x="4066" y="1512"/>
                    <a:pt x="4065" y="1512"/>
                    <a:pt x="4064" y="1512"/>
                  </a:cubicBezTo>
                  <a:lnTo>
                    <a:pt x="4055" y="1506"/>
                  </a:lnTo>
                  <a:cubicBezTo>
                    <a:pt x="4061" y="1493"/>
                    <a:pt x="4071" y="1481"/>
                    <a:pt x="4080" y="1471"/>
                  </a:cubicBezTo>
                  <a:close/>
                  <a:moveTo>
                    <a:pt x="3848" y="1540"/>
                  </a:moveTo>
                  <a:cubicBezTo>
                    <a:pt x="3858" y="1543"/>
                    <a:pt x="3858" y="1543"/>
                    <a:pt x="3851" y="1562"/>
                  </a:cubicBezTo>
                  <a:cubicBezTo>
                    <a:pt x="3845" y="1575"/>
                    <a:pt x="3836" y="1587"/>
                    <a:pt x="3826" y="1597"/>
                  </a:cubicBezTo>
                  <a:cubicBezTo>
                    <a:pt x="3814" y="1593"/>
                    <a:pt x="3839" y="1559"/>
                    <a:pt x="3848" y="1540"/>
                  </a:cubicBezTo>
                  <a:close/>
                  <a:moveTo>
                    <a:pt x="4174" y="1644"/>
                  </a:moveTo>
                  <a:lnTo>
                    <a:pt x="4187" y="1647"/>
                  </a:lnTo>
                  <a:cubicBezTo>
                    <a:pt x="4178" y="1663"/>
                    <a:pt x="4173" y="1682"/>
                    <a:pt x="4165" y="1682"/>
                  </a:cubicBezTo>
                  <a:cubicBezTo>
                    <a:pt x="4164" y="1682"/>
                    <a:pt x="4163" y="1682"/>
                    <a:pt x="4162" y="1681"/>
                  </a:cubicBezTo>
                  <a:lnTo>
                    <a:pt x="4159" y="1659"/>
                  </a:lnTo>
                  <a:lnTo>
                    <a:pt x="4174" y="1644"/>
                  </a:lnTo>
                  <a:close/>
                  <a:moveTo>
                    <a:pt x="4921" y="1932"/>
                  </a:moveTo>
                  <a:cubicBezTo>
                    <a:pt x="4921" y="1932"/>
                    <a:pt x="4922" y="1932"/>
                    <a:pt x="4923" y="1932"/>
                  </a:cubicBezTo>
                  <a:cubicBezTo>
                    <a:pt x="4945" y="1941"/>
                    <a:pt x="4945" y="1941"/>
                    <a:pt x="4939" y="1960"/>
                  </a:cubicBezTo>
                  <a:cubicBezTo>
                    <a:pt x="4936" y="1969"/>
                    <a:pt x="4930" y="1972"/>
                    <a:pt x="4922" y="1972"/>
                  </a:cubicBezTo>
                  <a:cubicBezTo>
                    <a:pt x="4914" y="1972"/>
                    <a:pt x="4905" y="1968"/>
                    <a:pt x="4898" y="1966"/>
                  </a:cubicBezTo>
                  <a:cubicBezTo>
                    <a:pt x="4895" y="1946"/>
                    <a:pt x="4911" y="1932"/>
                    <a:pt x="4921" y="1932"/>
                  </a:cubicBezTo>
                  <a:close/>
                  <a:moveTo>
                    <a:pt x="5371" y="2082"/>
                  </a:moveTo>
                  <a:lnTo>
                    <a:pt x="5381" y="2085"/>
                  </a:lnTo>
                  <a:cubicBezTo>
                    <a:pt x="5375" y="2102"/>
                    <a:pt x="5370" y="2121"/>
                    <a:pt x="5360" y="2121"/>
                  </a:cubicBezTo>
                  <a:cubicBezTo>
                    <a:pt x="5359" y="2121"/>
                    <a:pt x="5357" y="2121"/>
                    <a:pt x="5356" y="2120"/>
                  </a:cubicBezTo>
                  <a:lnTo>
                    <a:pt x="5346" y="2117"/>
                  </a:lnTo>
                  <a:cubicBezTo>
                    <a:pt x="5352" y="2104"/>
                    <a:pt x="5359" y="2092"/>
                    <a:pt x="5371" y="2082"/>
                  </a:cubicBezTo>
                  <a:close/>
                  <a:moveTo>
                    <a:pt x="6313" y="2311"/>
                  </a:moveTo>
                  <a:cubicBezTo>
                    <a:pt x="6314" y="2311"/>
                    <a:pt x="6315" y="2311"/>
                    <a:pt x="6315" y="2311"/>
                  </a:cubicBezTo>
                  <a:cubicBezTo>
                    <a:pt x="6324" y="2314"/>
                    <a:pt x="6324" y="2314"/>
                    <a:pt x="6318" y="2333"/>
                  </a:cubicBezTo>
                  <a:cubicBezTo>
                    <a:pt x="6318" y="2333"/>
                    <a:pt x="6311" y="2350"/>
                    <a:pt x="6302" y="2350"/>
                  </a:cubicBezTo>
                  <a:cubicBezTo>
                    <a:pt x="6301" y="2350"/>
                    <a:pt x="6300" y="2349"/>
                    <a:pt x="6299" y="2349"/>
                  </a:cubicBezTo>
                  <a:lnTo>
                    <a:pt x="6296" y="2327"/>
                  </a:lnTo>
                  <a:cubicBezTo>
                    <a:pt x="6300" y="2313"/>
                    <a:pt x="6309" y="2311"/>
                    <a:pt x="6313" y="2311"/>
                  </a:cubicBezTo>
                  <a:close/>
                  <a:moveTo>
                    <a:pt x="6449" y="2339"/>
                  </a:moveTo>
                  <a:lnTo>
                    <a:pt x="6459" y="2346"/>
                  </a:lnTo>
                  <a:cubicBezTo>
                    <a:pt x="6453" y="2363"/>
                    <a:pt x="6447" y="2380"/>
                    <a:pt x="6436" y="2380"/>
                  </a:cubicBezTo>
                  <a:cubicBezTo>
                    <a:pt x="6435" y="2380"/>
                    <a:pt x="6435" y="2380"/>
                    <a:pt x="6434" y="2380"/>
                  </a:cubicBezTo>
                  <a:lnTo>
                    <a:pt x="6431" y="2355"/>
                  </a:lnTo>
                  <a:lnTo>
                    <a:pt x="6449" y="2339"/>
                  </a:lnTo>
                  <a:close/>
                  <a:moveTo>
                    <a:pt x="6490" y="2497"/>
                  </a:moveTo>
                  <a:cubicBezTo>
                    <a:pt x="6497" y="2497"/>
                    <a:pt x="6499" y="2503"/>
                    <a:pt x="6493" y="2515"/>
                  </a:cubicBezTo>
                  <a:cubicBezTo>
                    <a:pt x="6489" y="2528"/>
                    <a:pt x="6487" y="2532"/>
                    <a:pt x="6484" y="2532"/>
                  </a:cubicBezTo>
                  <a:cubicBezTo>
                    <a:pt x="6482" y="2532"/>
                    <a:pt x="6480" y="2531"/>
                    <a:pt x="6478" y="2530"/>
                  </a:cubicBezTo>
                  <a:cubicBezTo>
                    <a:pt x="6456" y="2521"/>
                    <a:pt x="6456" y="2521"/>
                    <a:pt x="6474" y="2505"/>
                  </a:cubicBezTo>
                  <a:cubicBezTo>
                    <a:pt x="6481" y="2499"/>
                    <a:pt x="6486" y="2497"/>
                    <a:pt x="6490" y="2497"/>
                  </a:cubicBezTo>
                  <a:close/>
                  <a:moveTo>
                    <a:pt x="6550" y="2537"/>
                  </a:moveTo>
                  <a:lnTo>
                    <a:pt x="6559" y="2540"/>
                  </a:lnTo>
                  <a:cubicBezTo>
                    <a:pt x="6568" y="2543"/>
                    <a:pt x="6568" y="2543"/>
                    <a:pt x="6562" y="2562"/>
                  </a:cubicBezTo>
                  <a:lnTo>
                    <a:pt x="6553" y="2559"/>
                  </a:lnTo>
                  <a:lnTo>
                    <a:pt x="6550" y="2537"/>
                  </a:lnTo>
                  <a:close/>
                  <a:moveTo>
                    <a:pt x="6656" y="2577"/>
                  </a:moveTo>
                  <a:lnTo>
                    <a:pt x="6666" y="2581"/>
                  </a:lnTo>
                  <a:cubicBezTo>
                    <a:pt x="6678" y="2584"/>
                    <a:pt x="6678" y="2584"/>
                    <a:pt x="6669" y="2606"/>
                  </a:cubicBezTo>
                  <a:lnTo>
                    <a:pt x="6659" y="2599"/>
                  </a:lnTo>
                  <a:lnTo>
                    <a:pt x="6656" y="2577"/>
                  </a:lnTo>
                  <a:close/>
                  <a:moveTo>
                    <a:pt x="6629" y="2600"/>
                  </a:moveTo>
                  <a:cubicBezTo>
                    <a:pt x="6627" y="2600"/>
                    <a:pt x="6624" y="2601"/>
                    <a:pt x="6619" y="2606"/>
                  </a:cubicBezTo>
                  <a:cubicBezTo>
                    <a:pt x="6620" y="2607"/>
                    <a:pt x="6622" y="2607"/>
                    <a:pt x="6623" y="2607"/>
                  </a:cubicBezTo>
                  <a:cubicBezTo>
                    <a:pt x="6629" y="2607"/>
                    <a:pt x="6633" y="2600"/>
                    <a:pt x="6629" y="2600"/>
                  </a:cubicBezTo>
                  <a:close/>
                  <a:moveTo>
                    <a:pt x="6778" y="2579"/>
                  </a:moveTo>
                  <a:lnTo>
                    <a:pt x="6788" y="2584"/>
                  </a:lnTo>
                  <a:cubicBezTo>
                    <a:pt x="6797" y="2587"/>
                    <a:pt x="6791" y="2606"/>
                    <a:pt x="6791" y="2606"/>
                  </a:cubicBezTo>
                  <a:cubicBezTo>
                    <a:pt x="6791" y="2606"/>
                    <a:pt x="6786" y="2622"/>
                    <a:pt x="6777" y="2622"/>
                  </a:cubicBezTo>
                  <a:cubicBezTo>
                    <a:pt x="6775" y="2622"/>
                    <a:pt x="6774" y="2622"/>
                    <a:pt x="6772" y="2621"/>
                  </a:cubicBezTo>
                  <a:cubicBezTo>
                    <a:pt x="6772" y="2609"/>
                    <a:pt x="6772" y="2594"/>
                    <a:pt x="6778" y="2579"/>
                  </a:cubicBezTo>
                  <a:close/>
                  <a:moveTo>
                    <a:pt x="6493" y="2618"/>
                  </a:moveTo>
                  <a:lnTo>
                    <a:pt x="6493" y="2618"/>
                  </a:lnTo>
                  <a:cubicBezTo>
                    <a:pt x="6492" y="2620"/>
                    <a:pt x="6491" y="2622"/>
                    <a:pt x="6490" y="2624"/>
                  </a:cubicBezTo>
                  <a:cubicBezTo>
                    <a:pt x="6490" y="2626"/>
                    <a:pt x="6490" y="2627"/>
                    <a:pt x="6490" y="2628"/>
                  </a:cubicBezTo>
                  <a:lnTo>
                    <a:pt x="6490" y="2628"/>
                  </a:lnTo>
                  <a:cubicBezTo>
                    <a:pt x="6491" y="2625"/>
                    <a:pt x="6492" y="2622"/>
                    <a:pt x="6493" y="2618"/>
                  </a:cubicBezTo>
                  <a:close/>
                  <a:moveTo>
                    <a:pt x="6490" y="2628"/>
                  </a:moveTo>
                  <a:cubicBezTo>
                    <a:pt x="6489" y="2635"/>
                    <a:pt x="6490" y="2638"/>
                    <a:pt x="6490" y="2638"/>
                  </a:cubicBezTo>
                  <a:cubicBezTo>
                    <a:pt x="6490" y="2638"/>
                    <a:pt x="6491" y="2635"/>
                    <a:pt x="6490" y="2628"/>
                  </a:cubicBezTo>
                  <a:close/>
                  <a:moveTo>
                    <a:pt x="7226" y="2744"/>
                  </a:moveTo>
                  <a:cubicBezTo>
                    <a:pt x="7228" y="2744"/>
                    <a:pt x="7229" y="2746"/>
                    <a:pt x="7227" y="2753"/>
                  </a:cubicBezTo>
                  <a:cubicBezTo>
                    <a:pt x="7220" y="2766"/>
                    <a:pt x="7211" y="2778"/>
                    <a:pt x="7201" y="2787"/>
                  </a:cubicBezTo>
                  <a:cubicBezTo>
                    <a:pt x="7201" y="2787"/>
                    <a:pt x="7194" y="2794"/>
                    <a:pt x="7190" y="2794"/>
                  </a:cubicBezTo>
                  <a:cubicBezTo>
                    <a:pt x="7188" y="2794"/>
                    <a:pt x="7187" y="2791"/>
                    <a:pt x="7189" y="2784"/>
                  </a:cubicBezTo>
                  <a:lnTo>
                    <a:pt x="7198" y="2762"/>
                  </a:lnTo>
                  <a:cubicBezTo>
                    <a:pt x="7210" y="2752"/>
                    <a:pt x="7221" y="2744"/>
                    <a:pt x="7226" y="2744"/>
                  </a:cubicBezTo>
                  <a:close/>
                  <a:moveTo>
                    <a:pt x="7609" y="2809"/>
                  </a:moveTo>
                  <a:cubicBezTo>
                    <a:pt x="7618" y="2816"/>
                    <a:pt x="7618" y="2816"/>
                    <a:pt x="7612" y="2834"/>
                  </a:cubicBezTo>
                  <a:cubicBezTo>
                    <a:pt x="7606" y="2852"/>
                    <a:pt x="7590" y="2866"/>
                    <a:pt x="7580" y="2866"/>
                  </a:cubicBezTo>
                  <a:cubicBezTo>
                    <a:pt x="7579" y="2866"/>
                    <a:pt x="7578" y="2866"/>
                    <a:pt x="7577" y="2866"/>
                  </a:cubicBezTo>
                  <a:cubicBezTo>
                    <a:pt x="7565" y="2860"/>
                    <a:pt x="7581" y="2822"/>
                    <a:pt x="7609" y="2809"/>
                  </a:cubicBezTo>
                  <a:close/>
                  <a:moveTo>
                    <a:pt x="9133" y="3357"/>
                  </a:moveTo>
                  <a:cubicBezTo>
                    <a:pt x="9142" y="3357"/>
                    <a:pt x="9126" y="3384"/>
                    <a:pt x="9101" y="3408"/>
                  </a:cubicBezTo>
                  <a:cubicBezTo>
                    <a:pt x="9088" y="3425"/>
                    <a:pt x="9082" y="3433"/>
                    <a:pt x="9080" y="3433"/>
                  </a:cubicBezTo>
                  <a:cubicBezTo>
                    <a:pt x="9078" y="3433"/>
                    <a:pt x="9082" y="3424"/>
                    <a:pt x="9088" y="3405"/>
                  </a:cubicBezTo>
                  <a:cubicBezTo>
                    <a:pt x="9097" y="3384"/>
                    <a:pt x="9103" y="3367"/>
                    <a:pt x="9114" y="3367"/>
                  </a:cubicBezTo>
                  <a:cubicBezTo>
                    <a:pt x="9114" y="3367"/>
                    <a:pt x="9115" y="3367"/>
                    <a:pt x="9116" y="3367"/>
                  </a:cubicBezTo>
                  <a:cubicBezTo>
                    <a:pt x="9125" y="3360"/>
                    <a:pt x="9130" y="3357"/>
                    <a:pt x="9133" y="3357"/>
                  </a:cubicBezTo>
                  <a:close/>
                  <a:moveTo>
                    <a:pt x="135" y="0"/>
                  </a:moveTo>
                  <a:cubicBezTo>
                    <a:pt x="132" y="0"/>
                    <a:pt x="127" y="4"/>
                    <a:pt x="119" y="11"/>
                  </a:cubicBezTo>
                  <a:cubicBezTo>
                    <a:pt x="106" y="52"/>
                    <a:pt x="97" y="70"/>
                    <a:pt x="110" y="74"/>
                  </a:cubicBezTo>
                  <a:cubicBezTo>
                    <a:pt x="119" y="77"/>
                    <a:pt x="119" y="77"/>
                    <a:pt x="113" y="99"/>
                  </a:cubicBezTo>
                  <a:lnTo>
                    <a:pt x="91" y="89"/>
                  </a:lnTo>
                  <a:cubicBezTo>
                    <a:pt x="84" y="86"/>
                    <a:pt x="76" y="85"/>
                    <a:pt x="68" y="85"/>
                  </a:cubicBezTo>
                  <a:cubicBezTo>
                    <a:pt x="59" y="85"/>
                    <a:pt x="49" y="87"/>
                    <a:pt x="41" y="92"/>
                  </a:cubicBezTo>
                  <a:cubicBezTo>
                    <a:pt x="16" y="104"/>
                    <a:pt x="0" y="135"/>
                    <a:pt x="17" y="135"/>
                  </a:cubicBezTo>
                  <a:cubicBezTo>
                    <a:pt x="19" y="135"/>
                    <a:pt x="22" y="134"/>
                    <a:pt x="25" y="133"/>
                  </a:cubicBezTo>
                  <a:lnTo>
                    <a:pt x="28" y="155"/>
                  </a:lnTo>
                  <a:cubicBezTo>
                    <a:pt x="16" y="187"/>
                    <a:pt x="17" y="205"/>
                    <a:pt x="24" y="205"/>
                  </a:cubicBezTo>
                  <a:cubicBezTo>
                    <a:pt x="30" y="205"/>
                    <a:pt x="40" y="192"/>
                    <a:pt x="50" y="164"/>
                  </a:cubicBezTo>
                  <a:cubicBezTo>
                    <a:pt x="62" y="132"/>
                    <a:pt x="67" y="118"/>
                    <a:pt x="69" y="118"/>
                  </a:cubicBezTo>
                  <a:lnTo>
                    <a:pt x="69" y="118"/>
                  </a:lnTo>
                  <a:cubicBezTo>
                    <a:pt x="71" y="118"/>
                    <a:pt x="70" y="129"/>
                    <a:pt x="69" y="149"/>
                  </a:cubicBezTo>
                  <a:cubicBezTo>
                    <a:pt x="53" y="190"/>
                    <a:pt x="66" y="193"/>
                    <a:pt x="75" y="196"/>
                  </a:cubicBezTo>
                  <a:cubicBezTo>
                    <a:pt x="85" y="202"/>
                    <a:pt x="85" y="202"/>
                    <a:pt x="78" y="221"/>
                  </a:cubicBezTo>
                  <a:cubicBezTo>
                    <a:pt x="72" y="240"/>
                    <a:pt x="75" y="265"/>
                    <a:pt x="85" y="268"/>
                  </a:cubicBezTo>
                  <a:cubicBezTo>
                    <a:pt x="88" y="269"/>
                    <a:pt x="91" y="269"/>
                    <a:pt x="93" y="269"/>
                  </a:cubicBezTo>
                  <a:cubicBezTo>
                    <a:pt x="98" y="269"/>
                    <a:pt x="99" y="266"/>
                    <a:pt x="103" y="252"/>
                  </a:cubicBezTo>
                  <a:cubicBezTo>
                    <a:pt x="102" y="243"/>
                    <a:pt x="104" y="239"/>
                    <a:pt x="107" y="239"/>
                  </a:cubicBezTo>
                  <a:cubicBezTo>
                    <a:pt x="112" y="239"/>
                    <a:pt x="120" y="252"/>
                    <a:pt x="116" y="280"/>
                  </a:cubicBezTo>
                  <a:cubicBezTo>
                    <a:pt x="119" y="290"/>
                    <a:pt x="120" y="295"/>
                    <a:pt x="122" y="295"/>
                  </a:cubicBezTo>
                  <a:cubicBezTo>
                    <a:pt x="125" y="295"/>
                    <a:pt x="128" y="286"/>
                    <a:pt x="135" y="265"/>
                  </a:cubicBezTo>
                  <a:cubicBezTo>
                    <a:pt x="142" y="248"/>
                    <a:pt x="150" y="240"/>
                    <a:pt x="156" y="240"/>
                  </a:cubicBezTo>
                  <a:cubicBezTo>
                    <a:pt x="164" y="240"/>
                    <a:pt x="170" y="253"/>
                    <a:pt x="166" y="277"/>
                  </a:cubicBezTo>
                  <a:lnTo>
                    <a:pt x="188" y="287"/>
                  </a:lnTo>
                  <a:cubicBezTo>
                    <a:pt x="189" y="287"/>
                    <a:pt x="190" y="287"/>
                    <a:pt x="191" y="287"/>
                  </a:cubicBezTo>
                  <a:cubicBezTo>
                    <a:pt x="201" y="287"/>
                    <a:pt x="207" y="269"/>
                    <a:pt x="213" y="249"/>
                  </a:cubicBezTo>
                  <a:cubicBezTo>
                    <a:pt x="222" y="228"/>
                    <a:pt x="226" y="219"/>
                    <a:pt x="228" y="219"/>
                  </a:cubicBezTo>
                  <a:cubicBezTo>
                    <a:pt x="230" y="219"/>
                    <a:pt x="230" y="224"/>
                    <a:pt x="232" y="233"/>
                  </a:cubicBezTo>
                  <a:cubicBezTo>
                    <a:pt x="235" y="249"/>
                    <a:pt x="232" y="265"/>
                    <a:pt x="229" y="277"/>
                  </a:cubicBezTo>
                  <a:cubicBezTo>
                    <a:pt x="222" y="296"/>
                    <a:pt x="232" y="302"/>
                    <a:pt x="241" y="305"/>
                  </a:cubicBezTo>
                  <a:cubicBezTo>
                    <a:pt x="248" y="307"/>
                    <a:pt x="257" y="311"/>
                    <a:pt x="266" y="311"/>
                  </a:cubicBezTo>
                  <a:cubicBezTo>
                    <a:pt x="273" y="311"/>
                    <a:pt x="279" y="308"/>
                    <a:pt x="282" y="299"/>
                  </a:cubicBezTo>
                  <a:lnTo>
                    <a:pt x="282" y="299"/>
                  </a:lnTo>
                  <a:cubicBezTo>
                    <a:pt x="280" y="304"/>
                    <a:pt x="278" y="311"/>
                    <a:pt x="276" y="318"/>
                  </a:cubicBezTo>
                  <a:cubicBezTo>
                    <a:pt x="282" y="320"/>
                    <a:pt x="281" y="331"/>
                    <a:pt x="282" y="331"/>
                  </a:cubicBezTo>
                  <a:cubicBezTo>
                    <a:pt x="282" y="331"/>
                    <a:pt x="283" y="328"/>
                    <a:pt x="285" y="321"/>
                  </a:cubicBezTo>
                  <a:cubicBezTo>
                    <a:pt x="285" y="321"/>
                    <a:pt x="295" y="327"/>
                    <a:pt x="310" y="352"/>
                  </a:cubicBezTo>
                  <a:cubicBezTo>
                    <a:pt x="314" y="360"/>
                    <a:pt x="320" y="364"/>
                    <a:pt x="327" y="364"/>
                  </a:cubicBezTo>
                  <a:cubicBezTo>
                    <a:pt x="344" y="364"/>
                    <a:pt x="365" y="340"/>
                    <a:pt x="354" y="302"/>
                  </a:cubicBezTo>
                  <a:lnTo>
                    <a:pt x="354" y="302"/>
                  </a:lnTo>
                  <a:lnTo>
                    <a:pt x="363" y="309"/>
                  </a:lnTo>
                  <a:cubicBezTo>
                    <a:pt x="364" y="309"/>
                    <a:pt x="365" y="309"/>
                    <a:pt x="366" y="309"/>
                  </a:cubicBezTo>
                  <a:cubicBezTo>
                    <a:pt x="377" y="309"/>
                    <a:pt x="382" y="293"/>
                    <a:pt x="382" y="293"/>
                  </a:cubicBezTo>
                  <a:cubicBezTo>
                    <a:pt x="386" y="281"/>
                    <a:pt x="392" y="278"/>
                    <a:pt x="399" y="278"/>
                  </a:cubicBezTo>
                  <a:cubicBezTo>
                    <a:pt x="403" y="278"/>
                    <a:pt x="407" y="279"/>
                    <a:pt x="410" y="280"/>
                  </a:cubicBezTo>
                  <a:lnTo>
                    <a:pt x="395" y="321"/>
                  </a:lnTo>
                  <a:cubicBezTo>
                    <a:pt x="375" y="354"/>
                    <a:pt x="374" y="378"/>
                    <a:pt x="383" y="378"/>
                  </a:cubicBezTo>
                  <a:cubicBezTo>
                    <a:pt x="389" y="378"/>
                    <a:pt x="399" y="369"/>
                    <a:pt x="410" y="349"/>
                  </a:cubicBezTo>
                  <a:lnTo>
                    <a:pt x="410" y="349"/>
                  </a:lnTo>
                  <a:lnTo>
                    <a:pt x="404" y="368"/>
                  </a:lnTo>
                  <a:cubicBezTo>
                    <a:pt x="398" y="380"/>
                    <a:pt x="401" y="386"/>
                    <a:pt x="412" y="386"/>
                  </a:cubicBezTo>
                  <a:cubicBezTo>
                    <a:pt x="417" y="386"/>
                    <a:pt x="425" y="384"/>
                    <a:pt x="436" y="381"/>
                  </a:cubicBezTo>
                  <a:cubicBezTo>
                    <a:pt x="436" y="381"/>
                    <a:pt x="436" y="381"/>
                    <a:pt x="437" y="381"/>
                  </a:cubicBezTo>
                  <a:cubicBezTo>
                    <a:pt x="447" y="381"/>
                    <a:pt x="470" y="349"/>
                    <a:pt x="479" y="331"/>
                  </a:cubicBezTo>
                  <a:cubicBezTo>
                    <a:pt x="483" y="317"/>
                    <a:pt x="489" y="314"/>
                    <a:pt x="492" y="314"/>
                  </a:cubicBezTo>
                  <a:cubicBezTo>
                    <a:pt x="494" y="314"/>
                    <a:pt x="495" y="315"/>
                    <a:pt x="495" y="315"/>
                  </a:cubicBezTo>
                  <a:cubicBezTo>
                    <a:pt x="508" y="318"/>
                    <a:pt x="508" y="318"/>
                    <a:pt x="501" y="337"/>
                  </a:cubicBezTo>
                  <a:cubicBezTo>
                    <a:pt x="493" y="360"/>
                    <a:pt x="496" y="372"/>
                    <a:pt x="504" y="372"/>
                  </a:cubicBezTo>
                  <a:cubicBezTo>
                    <a:pt x="511" y="372"/>
                    <a:pt x="522" y="364"/>
                    <a:pt x="533" y="349"/>
                  </a:cubicBezTo>
                  <a:lnTo>
                    <a:pt x="533" y="349"/>
                  </a:lnTo>
                  <a:lnTo>
                    <a:pt x="523" y="368"/>
                  </a:lnTo>
                  <a:cubicBezTo>
                    <a:pt x="517" y="390"/>
                    <a:pt x="520" y="412"/>
                    <a:pt x="583" y="415"/>
                  </a:cubicBezTo>
                  <a:cubicBezTo>
                    <a:pt x="624" y="431"/>
                    <a:pt x="658" y="443"/>
                    <a:pt x="649" y="462"/>
                  </a:cubicBezTo>
                  <a:cubicBezTo>
                    <a:pt x="647" y="467"/>
                    <a:pt x="650" y="469"/>
                    <a:pt x="655" y="469"/>
                  </a:cubicBezTo>
                  <a:cubicBezTo>
                    <a:pt x="670" y="469"/>
                    <a:pt x="708" y="451"/>
                    <a:pt x="736" y="428"/>
                  </a:cubicBezTo>
                  <a:lnTo>
                    <a:pt x="736" y="428"/>
                  </a:lnTo>
                  <a:cubicBezTo>
                    <a:pt x="727" y="446"/>
                    <a:pt x="740" y="453"/>
                    <a:pt x="761" y="459"/>
                  </a:cubicBezTo>
                  <a:cubicBezTo>
                    <a:pt x="793" y="472"/>
                    <a:pt x="793" y="472"/>
                    <a:pt x="787" y="493"/>
                  </a:cubicBezTo>
                  <a:cubicBezTo>
                    <a:pt x="772" y="511"/>
                    <a:pt x="765" y="520"/>
                    <a:pt x="767" y="520"/>
                  </a:cubicBezTo>
                  <a:cubicBezTo>
                    <a:pt x="768" y="520"/>
                    <a:pt x="778" y="512"/>
                    <a:pt x="796" y="497"/>
                  </a:cubicBezTo>
                  <a:cubicBezTo>
                    <a:pt x="804" y="486"/>
                    <a:pt x="811" y="482"/>
                    <a:pt x="818" y="482"/>
                  </a:cubicBezTo>
                  <a:cubicBezTo>
                    <a:pt x="832" y="482"/>
                    <a:pt x="841" y="505"/>
                    <a:pt x="830" y="531"/>
                  </a:cubicBezTo>
                  <a:cubicBezTo>
                    <a:pt x="824" y="553"/>
                    <a:pt x="834" y="556"/>
                    <a:pt x="855" y="566"/>
                  </a:cubicBezTo>
                  <a:cubicBezTo>
                    <a:pt x="864" y="559"/>
                    <a:pt x="873" y="556"/>
                    <a:pt x="882" y="556"/>
                  </a:cubicBezTo>
                  <a:cubicBezTo>
                    <a:pt x="894" y="556"/>
                    <a:pt x="906" y="560"/>
                    <a:pt x="918" y="566"/>
                  </a:cubicBezTo>
                  <a:cubicBezTo>
                    <a:pt x="929" y="570"/>
                    <a:pt x="937" y="573"/>
                    <a:pt x="942" y="573"/>
                  </a:cubicBezTo>
                  <a:cubicBezTo>
                    <a:pt x="951" y="573"/>
                    <a:pt x="954" y="564"/>
                    <a:pt x="962" y="537"/>
                  </a:cubicBezTo>
                  <a:cubicBezTo>
                    <a:pt x="972" y="514"/>
                    <a:pt x="980" y="506"/>
                    <a:pt x="990" y="506"/>
                  </a:cubicBezTo>
                  <a:cubicBezTo>
                    <a:pt x="996" y="506"/>
                    <a:pt x="1002" y="509"/>
                    <a:pt x="1009" y="512"/>
                  </a:cubicBezTo>
                  <a:cubicBezTo>
                    <a:pt x="1022" y="515"/>
                    <a:pt x="1031" y="519"/>
                    <a:pt x="1025" y="541"/>
                  </a:cubicBezTo>
                  <a:cubicBezTo>
                    <a:pt x="1025" y="541"/>
                    <a:pt x="1028" y="562"/>
                    <a:pt x="1037" y="569"/>
                  </a:cubicBezTo>
                  <a:cubicBezTo>
                    <a:pt x="1050" y="572"/>
                    <a:pt x="1059" y="575"/>
                    <a:pt x="1053" y="594"/>
                  </a:cubicBezTo>
                  <a:cubicBezTo>
                    <a:pt x="1056" y="609"/>
                    <a:pt x="1065" y="622"/>
                    <a:pt x="1078" y="628"/>
                  </a:cubicBezTo>
                  <a:cubicBezTo>
                    <a:pt x="1100" y="635"/>
                    <a:pt x="1119" y="644"/>
                    <a:pt x="1112" y="663"/>
                  </a:cubicBezTo>
                  <a:cubicBezTo>
                    <a:pt x="1116" y="664"/>
                    <a:pt x="1119" y="664"/>
                    <a:pt x="1121" y="664"/>
                  </a:cubicBezTo>
                  <a:cubicBezTo>
                    <a:pt x="1126" y="664"/>
                    <a:pt x="1127" y="660"/>
                    <a:pt x="1131" y="647"/>
                  </a:cubicBezTo>
                  <a:cubicBezTo>
                    <a:pt x="1135" y="637"/>
                    <a:pt x="1142" y="627"/>
                    <a:pt x="1154" y="627"/>
                  </a:cubicBezTo>
                  <a:cubicBezTo>
                    <a:pt x="1163" y="627"/>
                    <a:pt x="1175" y="633"/>
                    <a:pt x="1191" y="650"/>
                  </a:cubicBezTo>
                  <a:cubicBezTo>
                    <a:pt x="1204" y="654"/>
                    <a:pt x="1221" y="660"/>
                    <a:pt x="1234" y="660"/>
                  </a:cubicBezTo>
                  <a:cubicBezTo>
                    <a:pt x="1243" y="660"/>
                    <a:pt x="1250" y="658"/>
                    <a:pt x="1253" y="650"/>
                  </a:cubicBezTo>
                  <a:cubicBezTo>
                    <a:pt x="1263" y="653"/>
                    <a:pt x="1263" y="653"/>
                    <a:pt x="1257" y="672"/>
                  </a:cubicBezTo>
                  <a:cubicBezTo>
                    <a:pt x="1247" y="696"/>
                    <a:pt x="1251" y="710"/>
                    <a:pt x="1263" y="710"/>
                  </a:cubicBezTo>
                  <a:cubicBezTo>
                    <a:pt x="1272" y="710"/>
                    <a:pt x="1283" y="704"/>
                    <a:pt x="1297" y="691"/>
                  </a:cubicBezTo>
                  <a:cubicBezTo>
                    <a:pt x="1301" y="681"/>
                    <a:pt x="1305" y="677"/>
                    <a:pt x="1309" y="677"/>
                  </a:cubicBezTo>
                  <a:cubicBezTo>
                    <a:pt x="1314" y="677"/>
                    <a:pt x="1317" y="685"/>
                    <a:pt x="1319" y="697"/>
                  </a:cubicBezTo>
                  <a:cubicBezTo>
                    <a:pt x="1319" y="697"/>
                    <a:pt x="1322" y="698"/>
                    <a:pt x="1326" y="698"/>
                  </a:cubicBezTo>
                  <a:cubicBezTo>
                    <a:pt x="1331" y="698"/>
                    <a:pt x="1339" y="696"/>
                    <a:pt x="1347" y="688"/>
                  </a:cubicBezTo>
                  <a:cubicBezTo>
                    <a:pt x="1356" y="681"/>
                    <a:pt x="1360" y="677"/>
                    <a:pt x="1364" y="677"/>
                  </a:cubicBezTo>
                  <a:cubicBezTo>
                    <a:pt x="1369" y="677"/>
                    <a:pt x="1373" y="684"/>
                    <a:pt x="1382" y="700"/>
                  </a:cubicBezTo>
                  <a:cubicBezTo>
                    <a:pt x="1373" y="719"/>
                    <a:pt x="1385" y="722"/>
                    <a:pt x="1394" y="729"/>
                  </a:cubicBezTo>
                  <a:cubicBezTo>
                    <a:pt x="1398" y="727"/>
                    <a:pt x="1403" y="726"/>
                    <a:pt x="1408" y="726"/>
                  </a:cubicBezTo>
                  <a:cubicBezTo>
                    <a:pt x="1450" y="726"/>
                    <a:pt x="1542" y="763"/>
                    <a:pt x="1545" y="785"/>
                  </a:cubicBezTo>
                  <a:cubicBezTo>
                    <a:pt x="1558" y="774"/>
                    <a:pt x="1562" y="771"/>
                    <a:pt x="1566" y="771"/>
                  </a:cubicBezTo>
                  <a:cubicBezTo>
                    <a:pt x="1568" y="771"/>
                    <a:pt x="1570" y="771"/>
                    <a:pt x="1573" y="772"/>
                  </a:cubicBezTo>
                  <a:cubicBezTo>
                    <a:pt x="1572" y="791"/>
                    <a:pt x="1574" y="799"/>
                    <a:pt x="1579" y="799"/>
                  </a:cubicBezTo>
                  <a:cubicBezTo>
                    <a:pt x="1585" y="799"/>
                    <a:pt x="1594" y="785"/>
                    <a:pt x="1601" y="763"/>
                  </a:cubicBezTo>
                  <a:lnTo>
                    <a:pt x="1592" y="757"/>
                  </a:lnTo>
                  <a:lnTo>
                    <a:pt x="1583" y="754"/>
                  </a:lnTo>
                  <a:cubicBezTo>
                    <a:pt x="1587" y="739"/>
                    <a:pt x="1595" y="732"/>
                    <a:pt x="1601" y="732"/>
                  </a:cubicBezTo>
                  <a:cubicBezTo>
                    <a:pt x="1611" y="732"/>
                    <a:pt x="1618" y="750"/>
                    <a:pt x="1604" y="785"/>
                  </a:cubicBezTo>
                  <a:cubicBezTo>
                    <a:pt x="1603" y="808"/>
                    <a:pt x="1602" y="819"/>
                    <a:pt x="1605" y="819"/>
                  </a:cubicBezTo>
                  <a:cubicBezTo>
                    <a:pt x="1608" y="819"/>
                    <a:pt x="1615" y="811"/>
                    <a:pt x="1626" y="794"/>
                  </a:cubicBezTo>
                  <a:cubicBezTo>
                    <a:pt x="1638" y="779"/>
                    <a:pt x="1646" y="771"/>
                    <a:pt x="1652" y="771"/>
                  </a:cubicBezTo>
                  <a:cubicBezTo>
                    <a:pt x="1660" y="771"/>
                    <a:pt x="1663" y="783"/>
                    <a:pt x="1661" y="807"/>
                  </a:cubicBezTo>
                  <a:cubicBezTo>
                    <a:pt x="1653" y="826"/>
                    <a:pt x="1649" y="835"/>
                    <a:pt x="1650" y="835"/>
                  </a:cubicBezTo>
                  <a:cubicBezTo>
                    <a:pt x="1652" y="835"/>
                    <a:pt x="1658" y="827"/>
                    <a:pt x="1670" y="810"/>
                  </a:cubicBezTo>
                  <a:cubicBezTo>
                    <a:pt x="1696" y="775"/>
                    <a:pt x="1719" y="756"/>
                    <a:pt x="1731" y="756"/>
                  </a:cubicBezTo>
                  <a:cubicBezTo>
                    <a:pt x="1743" y="756"/>
                    <a:pt x="1745" y="774"/>
                    <a:pt x="1730" y="813"/>
                  </a:cubicBezTo>
                  <a:cubicBezTo>
                    <a:pt x="1717" y="851"/>
                    <a:pt x="1720" y="876"/>
                    <a:pt x="1730" y="879"/>
                  </a:cubicBezTo>
                  <a:cubicBezTo>
                    <a:pt x="1731" y="879"/>
                    <a:pt x="1732" y="879"/>
                    <a:pt x="1732" y="879"/>
                  </a:cubicBezTo>
                  <a:cubicBezTo>
                    <a:pt x="1743" y="879"/>
                    <a:pt x="1749" y="862"/>
                    <a:pt x="1755" y="844"/>
                  </a:cubicBezTo>
                  <a:cubicBezTo>
                    <a:pt x="1756" y="824"/>
                    <a:pt x="1760" y="813"/>
                    <a:pt x="1764" y="813"/>
                  </a:cubicBezTo>
                  <a:cubicBezTo>
                    <a:pt x="1768" y="813"/>
                    <a:pt x="1774" y="826"/>
                    <a:pt x="1777" y="851"/>
                  </a:cubicBezTo>
                  <a:cubicBezTo>
                    <a:pt x="1783" y="899"/>
                    <a:pt x="1795" y="919"/>
                    <a:pt x="1816" y="919"/>
                  </a:cubicBezTo>
                  <a:cubicBezTo>
                    <a:pt x="1826" y="919"/>
                    <a:pt x="1839" y="914"/>
                    <a:pt x="1855" y="904"/>
                  </a:cubicBezTo>
                  <a:cubicBezTo>
                    <a:pt x="1875" y="896"/>
                    <a:pt x="1893" y="893"/>
                    <a:pt x="1905" y="893"/>
                  </a:cubicBezTo>
                  <a:cubicBezTo>
                    <a:pt x="1926" y="893"/>
                    <a:pt x="1929" y="904"/>
                    <a:pt x="1899" y="920"/>
                  </a:cubicBezTo>
                  <a:cubicBezTo>
                    <a:pt x="1875" y="940"/>
                    <a:pt x="1866" y="947"/>
                    <a:pt x="1871" y="947"/>
                  </a:cubicBezTo>
                  <a:cubicBezTo>
                    <a:pt x="1873" y="947"/>
                    <a:pt x="1880" y="945"/>
                    <a:pt x="1890" y="942"/>
                  </a:cubicBezTo>
                  <a:lnTo>
                    <a:pt x="1943" y="960"/>
                  </a:lnTo>
                  <a:cubicBezTo>
                    <a:pt x="1945" y="961"/>
                    <a:pt x="1947" y="962"/>
                    <a:pt x="1949" y="962"/>
                  </a:cubicBezTo>
                  <a:cubicBezTo>
                    <a:pt x="1961" y="962"/>
                    <a:pt x="1975" y="948"/>
                    <a:pt x="1981" y="929"/>
                  </a:cubicBezTo>
                  <a:lnTo>
                    <a:pt x="1981" y="929"/>
                  </a:lnTo>
                  <a:cubicBezTo>
                    <a:pt x="1978" y="960"/>
                    <a:pt x="1984" y="983"/>
                    <a:pt x="2001" y="983"/>
                  </a:cubicBezTo>
                  <a:cubicBezTo>
                    <a:pt x="2007" y="983"/>
                    <a:pt x="2016" y="979"/>
                    <a:pt x="2028" y="970"/>
                  </a:cubicBezTo>
                  <a:lnTo>
                    <a:pt x="2049" y="979"/>
                  </a:lnTo>
                  <a:cubicBezTo>
                    <a:pt x="2052" y="980"/>
                    <a:pt x="2054" y="981"/>
                    <a:pt x="2056" y="981"/>
                  </a:cubicBezTo>
                  <a:cubicBezTo>
                    <a:pt x="2061" y="981"/>
                    <a:pt x="2065" y="978"/>
                    <a:pt x="2078" y="967"/>
                  </a:cubicBezTo>
                  <a:cubicBezTo>
                    <a:pt x="2081" y="963"/>
                    <a:pt x="2084" y="962"/>
                    <a:pt x="2087" y="962"/>
                  </a:cubicBezTo>
                  <a:cubicBezTo>
                    <a:pt x="2096" y="962"/>
                    <a:pt x="2100" y="981"/>
                    <a:pt x="2103" y="998"/>
                  </a:cubicBezTo>
                  <a:cubicBezTo>
                    <a:pt x="2105" y="1016"/>
                    <a:pt x="2107" y="1035"/>
                    <a:pt x="2111" y="1035"/>
                  </a:cubicBezTo>
                  <a:cubicBezTo>
                    <a:pt x="2112" y="1035"/>
                    <a:pt x="2114" y="1032"/>
                    <a:pt x="2115" y="1026"/>
                  </a:cubicBezTo>
                  <a:cubicBezTo>
                    <a:pt x="2122" y="1007"/>
                    <a:pt x="2153" y="995"/>
                    <a:pt x="2169" y="982"/>
                  </a:cubicBezTo>
                  <a:cubicBezTo>
                    <a:pt x="2173" y="979"/>
                    <a:pt x="2177" y="977"/>
                    <a:pt x="2179" y="977"/>
                  </a:cubicBezTo>
                  <a:cubicBezTo>
                    <a:pt x="2188" y="977"/>
                    <a:pt x="2186" y="992"/>
                    <a:pt x="2172" y="1004"/>
                  </a:cubicBezTo>
                  <a:cubicBezTo>
                    <a:pt x="2165" y="1023"/>
                    <a:pt x="2165" y="1023"/>
                    <a:pt x="2181" y="1051"/>
                  </a:cubicBezTo>
                  <a:cubicBezTo>
                    <a:pt x="2186" y="1054"/>
                    <a:pt x="2194" y="1058"/>
                    <a:pt x="2201" y="1058"/>
                  </a:cubicBezTo>
                  <a:cubicBezTo>
                    <a:pt x="2208" y="1058"/>
                    <a:pt x="2216" y="1054"/>
                    <a:pt x="2219" y="1045"/>
                  </a:cubicBezTo>
                  <a:cubicBezTo>
                    <a:pt x="2221" y="1040"/>
                    <a:pt x="2227" y="1038"/>
                    <a:pt x="2234" y="1038"/>
                  </a:cubicBezTo>
                  <a:cubicBezTo>
                    <a:pt x="2255" y="1038"/>
                    <a:pt x="2292" y="1057"/>
                    <a:pt x="2294" y="1073"/>
                  </a:cubicBezTo>
                  <a:lnTo>
                    <a:pt x="2316" y="1083"/>
                  </a:lnTo>
                  <a:cubicBezTo>
                    <a:pt x="2317" y="1083"/>
                    <a:pt x="2318" y="1083"/>
                    <a:pt x="2319" y="1083"/>
                  </a:cubicBezTo>
                  <a:cubicBezTo>
                    <a:pt x="2327" y="1083"/>
                    <a:pt x="2339" y="1075"/>
                    <a:pt x="2350" y="1075"/>
                  </a:cubicBezTo>
                  <a:cubicBezTo>
                    <a:pt x="2352" y="1075"/>
                    <a:pt x="2354" y="1075"/>
                    <a:pt x="2357" y="1076"/>
                  </a:cubicBezTo>
                  <a:cubicBezTo>
                    <a:pt x="2357" y="1076"/>
                    <a:pt x="2357" y="1077"/>
                    <a:pt x="2359" y="1077"/>
                  </a:cubicBezTo>
                  <a:cubicBezTo>
                    <a:pt x="2363" y="1077"/>
                    <a:pt x="2371" y="1075"/>
                    <a:pt x="2385" y="1064"/>
                  </a:cubicBezTo>
                  <a:cubicBezTo>
                    <a:pt x="2394" y="1067"/>
                    <a:pt x="2407" y="1073"/>
                    <a:pt x="2397" y="1092"/>
                  </a:cubicBezTo>
                  <a:cubicBezTo>
                    <a:pt x="2409" y="1076"/>
                    <a:pt x="2416" y="1067"/>
                    <a:pt x="2418" y="1067"/>
                  </a:cubicBezTo>
                  <a:cubicBezTo>
                    <a:pt x="2422" y="1067"/>
                    <a:pt x="2421" y="1077"/>
                    <a:pt x="2419" y="1098"/>
                  </a:cubicBezTo>
                  <a:cubicBezTo>
                    <a:pt x="2411" y="1120"/>
                    <a:pt x="2407" y="1130"/>
                    <a:pt x="2409" y="1130"/>
                  </a:cubicBezTo>
                  <a:cubicBezTo>
                    <a:pt x="2410" y="1130"/>
                    <a:pt x="2417" y="1121"/>
                    <a:pt x="2429" y="1105"/>
                  </a:cubicBezTo>
                  <a:cubicBezTo>
                    <a:pt x="2437" y="1097"/>
                    <a:pt x="2442" y="1094"/>
                    <a:pt x="2445" y="1094"/>
                  </a:cubicBezTo>
                  <a:cubicBezTo>
                    <a:pt x="2448" y="1094"/>
                    <a:pt x="2449" y="1099"/>
                    <a:pt x="2451" y="1111"/>
                  </a:cubicBezTo>
                  <a:cubicBezTo>
                    <a:pt x="2447" y="1123"/>
                    <a:pt x="2448" y="1129"/>
                    <a:pt x="2452" y="1129"/>
                  </a:cubicBezTo>
                  <a:cubicBezTo>
                    <a:pt x="2455" y="1129"/>
                    <a:pt x="2459" y="1125"/>
                    <a:pt x="2463" y="1117"/>
                  </a:cubicBezTo>
                  <a:cubicBezTo>
                    <a:pt x="2477" y="1098"/>
                    <a:pt x="2494" y="1087"/>
                    <a:pt x="2505" y="1087"/>
                  </a:cubicBezTo>
                  <a:cubicBezTo>
                    <a:pt x="2514" y="1087"/>
                    <a:pt x="2519" y="1095"/>
                    <a:pt x="2513" y="1114"/>
                  </a:cubicBezTo>
                  <a:cubicBezTo>
                    <a:pt x="2513" y="1114"/>
                    <a:pt x="2514" y="1114"/>
                    <a:pt x="2516" y="1114"/>
                  </a:cubicBezTo>
                  <a:cubicBezTo>
                    <a:pt x="2519" y="1114"/>
                    <a:pt x="2528" y="1113"/>
                    <a:pt x="2541" y="1101"/>
                  </a:cubicBezTo>
                  <a:cubicBezTo>
                    <a:pt x="2554" y="1085"/>
                    <a:pt x="2560" y="1076"/>
                    <a:pt x="2561" y="1076"/>
                  </a:cubicBezTo>
                  <a:lnTo>
                    <a:pt x="2561" y="1076"/>
                  </a:lnTo>
                  <a:cubicBezTo>
                    <a:pt x="2563" y="1076"/>
                    <a:pt x="2559" y="1085"/>
                    <a:pt x="2551" y="1105"/>
                  </a:cubicBezTo>
                  <a:cubicBezTo>
                    <a:pt x="2549" y="1129"/>
                    <a:pt x="2551" y="1141"/>
                    <a:pt x="2558" y="1141"/>
                  </a:cubicBezTo>
                  <a:cubicBezTo>
                    <a:pt x="2563" y="1141"/>
                    <a:pt x="2571" y="1133"/>
                    <a:pt x="2582" y="1117"/>
                  </a:cubicBezTo>
                  <a:cubicBezTo>
                    <a:pt x="2582" y="1117"/>
                    <a:pt x="2588" y="1112"/>
                    <a:pt x="2594" y="1112"/>
                  </a:cubicBezTo>
                  <a:cubicBezTo>
                    <a:pt x="2598" y="1112"/>
                    <a:pt x="2603" y="1115"/>
                    <a:pt x="2604" y="1127"/>
                  </a:cubicBezTo>
                  <a:cubicBezTo>
                    <a:pt x="2615" y="1146"/>
                    <a:pt x="2646" y="1173"/>
                    <a:pt x="2664" y="1173"/>
                  </a:cubicBezTo>
                  <a:cubicBezTo>
                    <a:pt x="2672" y="1173"/>
                    <a:pt x="2678" y="1168"/>
                    <a:pt x="2679" y="1155"/>
                  </a:cubicBezTo>
                  <a:lnTo>
                    <a:pt x="2701" y="1164"/>
                  </a:lnTo>
                  <a:cubicBezTo>
                    <a:pt x="2711" y="1181"/>
                    <a:pt x="2718" y="1189"/>
                    <a:pt x="2726" y="1189"/>
                  </a:cubicBezTo>
                  <a:cubicBezTo>
                    <a:pt x="2732" y="1189"/>
                    <a:pt x="2738" y="1186"/>
                    <a:pt x="2745" y="1180"/>
                  </a:cubicBezTo>
                  <a:lnTo>
                    <a:pt x="2761" y="1164"/>
                  </a:lnTo>
                  <a:lnTo>
                    <a:pt x="2761" y="1164"/>
                  </a:lnTo>
                  <a:cubicBezTo>
                    <a:pt x="2755" y="1183"/>
                    <a:pt x="2758" y="1208"/>
                    <a:pt x="2770" y="1211"/>
                  </a:cubicBezTo>
                  <a:cubicBezTo>
                    <a:pt x="2774" y="1213"/>
                    <a:pt x="2776" y="1215"/>
                    <a:pt x="2777" y="1215"/>
                  </a:cubicBezTo>
                  <a:cubicBezTo>
                    <a:pt x="2780" y="1215"/>
                    <a:pt x="2782" y="1210"/>
                    <a:pt x="2786" y="1195"/>
                  </a:cubicBezTo>
                  <a:cubicBezTo>
                    <a:pt x="2784" y="1181"/>
                    <a:pt x="2788" y="1178"/>
                    <a:pt x="2794" y="1178"/>
                  </a:cubicBezTo>
                  <a:cubicBezTo>
                    <a:pt x="2798" y="1178"/>
                    <a:pt x="2801" y="1179"/>
                    <a:pt x="2805" y="1180"/>
                  </a:cubicBezTo>
                  <a:cubicBezTo>
                    <a:pt x="2817" y="1186"/>
                    <a:pt x="2820" y="1208"/>
                    <a:pt x="2811" y="1230"/>
                  </a:cubicBezTo>
                  <a:lnTo>
                    <a:pt x="2824" y="1233"/>
                  </a:lnTo>
                  <a:cubicBezTo>
                    <a:pt x="2830" y="1211"/>
                    <a:pt x="2837" y="1203"/>
                    <a:pt x="2840" y="1203"/>
                  </a:cubicBezTo>
                  <a:lnTo>
                    <a:pt x="2840" y="1203"/>
                  </a:lnTo>
                  <a:cubicBezTo>
                    <a:pt x="2843" y="1203"/>
                    <a:pt x="2843" y="1209"/>
                    <a:pt x="2839" y="1217"/>
                  </a:cubicBezTo>
                  <a:cubicBezTo>
                    <a:pt x="2839" y="1233"/>
                    <a:pt x="2852" y="1246"/>
                    <a:pt x="2864" y="1249"/>
                  </a:cubicBezTo>
                  <a:cubicBezTo>
                    <a:pt x="2867" y="1243"/>
                    <a:pt x="2869" y="1241"/>
                    <a:pt x="2871" y="1241"/>
                  </a:cubicBezTo>
                  <a:lnTo>
                    <a:pt x="2871" y="1241"/>
                  </a:lnTo>
                  <a:cubicBezTo>
                    <a:pt x="2874" y="1241"/>
                    <a:pt x="2873" y="1249"/>
                    <a:pt x="2867" y="1249"/>
                  </a:cubicBezTo>
                  <a:cubicBezTo>
                    <a:pt x="2866" y="1249"/>
                    <a:pt x="2865" y="1249"/>
                    <a:pt x="2864" y="1249"/>
                  </a:cubicBezTo>
                  <a:lnTo>
                    <a:pt x="2858" y="1268"/>
                  </a:lnTo>
                  <a:cubicBezTo>
                    <a:pt x="2859" y="1276"/>
                    <a:pt x="2860" y="1280"/>
                    <a:pt x="2862" y="1280"/>
                  </a:cubicBezTo>
                  <a:cubicBezTo>
                    <a:pt x="2866" y="1280"/>
                    <a:pt x="2871" y="1266"/>
                    <a:pt x="2877" y="1252"/>
                  </a:cubicBezTo>
                  <a:lnTo>
                    <a:pt x="2899" y="1261"/>
                  </a:lnTo>
                  <a:cubicBezTo>
                    <a:pt x="2903" y="1263"/>
                    <a:pt x="2906" y="1264"/>
                    <a:pt x="2909" y="1264"/>
                  </a:cubicBezTo>
                  <a:cubicBezTo>
                    <a:pt x="2914" y="1264"/>
                    <a:pt x="2916" y="1261"/>
                    <a:pt x="2914" y="1246"/>
                  </a:cubicBezTo>
                  <a:cubicBezTo>
                    <a:pt x="2923" y="1228"/>
                    <a:pt x="2929" y="1211"/>
                    <a:pt x="2937" y="1211"/>
                  </a:cubicBezTo>
                  <a:cubicBezTo>
                    <a:pt x="2938" y="1211"/>
                    <a:pt x="2939" y="1211"/>
                    <a:pt x="2939" y="1211"/>
                  </a:cubicBezTo>
                  <a:cubicBezTo>
                    <a:pt x="2942" y="1205"/>
                    <a:pt x="2945" y="1203"/>
                    <a:pt x="2946" y="1203"/>
                  </a:cubicBezTo>
                  <a:lnTo>
                    <a:pt x="2946" y="1203"/>
                  </a:lnTo>
                  <a:cubicBezTo>
                    <a:pt x="2949" y="1203"/>
                    <a:pt x="2948" y="1211"/>
                    <a:pt x="2942" y="1211"/>
                  </a:cubicBezTo>
                  <a:cubicBezTo>
                    <a:pt x="2941" y="1211"/>
                    <a:pt x="2940" y="1211"/>
                    <a:pt x="2939" y="1211"/>
                  </a:cubicBezTo>
                  <a:cubicBezTo>
                    <a:pt x="2933" y="1230"/>
                    <a:pt x="2927" y="1249"/>
                    <a:pt x="2936" y="1255"/>
                  </a:cubicBezTo>
                  <a:cubicBezTo>
                    <a:pt x="2949" y="1258"/>
                    <a:pt x="2939" y="1277"/>
                    <a:pt x="2939" y="1277"/>
                  </a:cubicBezTo>
                  <a:cubicBezTo>
                    <a:pt x="2925" y="1297"/>
                    <a:pt x="2936" y="1304"/>
                    <a:pt x="2952" y="1304"/>
                  </a:cubicBezTo>
                  <a:cubicBezTo>
                    <a:pt x="2963" y="1304"/>
                    <a:pt x="2976" y="1301"/>
                    <a:pt x="2983" y="1296"/>
                  </a:cubicBezTo>
                  <a:cubicBezTo>
                    <a:pt x="2999" y="1282"/>
                    <a:pt x="3010" y="1275"/>
                    <a:pt x="3016" y="1275"/>
                  </a:cubicBezTo>
                  <a:cubicBezTo>
                    <a:pt x="3023" y="1275"/>
                    <a:pt x="3023" y="1286"/>
                    <a:pt x="3015" y="1308"/>
                  </a:cubicBezTo>
                  <a:cubicBezTo>
                    <a:pt x="3011" y="1320"/>
                    <a:pt x="3011" y="1325"/>
                    <a:pt x="3015" y="1325"/>
                  </a:cubicBezTo>
                  <a:cubicBezTo>
                    <a:pt x="3023" y="1325"/>
                    <a:pt x="3046" y="1298"/>
                    <a:pt x="3068" y="1261"/>
                  </a:cubicBezTo>
                  <a:lnTo>
                    <a:pt x="3102" y="1205"/>
                  </a:lnTo>
                  <a:lnTo>
                    <a:pt x="3080" y="1264"/>
                  </a:lnTo>
                  <a:cubicBezTo>
                    <a:pt x="3068" y="1317"/>
                    <a:pt x="3064" y="1336"/>
                    <a:pt x="3075" y="1336"/>
                  </a:cubicBezTo>
                  <a:cubicBezTo>
                    <a:pt x="3081" y="1336"/>
                    <a:pt x="3092" y="1330"/>
                    <a:pt x="3109" y="1321"/>
                  </a:cubicBezTo>
                  <a:cubicBezTo>
                    <a:pt x="3121" y="1315"/>
                    <a:pt x="3128" y="1312"/>
                    <a:pt x="3132" y="1312"/>
                  </a:cubicBezTo>
                  <a:cubicBezTo>
                    <a:pt x="3136" y="1312"/>
                    <a:pt x="3134" y="1317"/>
                    <a:pt x="3131" y="1327"/>
                  </a:cubicBezTo>
                  <a:cubicBezTo>
                    <a:pt x="3121" y="1349"/>
                    <a:pt x="3134" y="1352"/>
                    <a:pt x="3165" y="1365"/>
                  </a:cubicBezTo>
                  <a:cubicBezTo>
                    <a:pt x="3181" y="1371"/>
                    <a:pt x="3192" y="1375"/>
                    <a:pt x="3200" y="1375"/>
                  </a:cubicBezTo>
                  <a:cubicBezTo>
                    <a:pt x="3207" y="1375"/>
                    <a:pt x="3212" y="1371"/>
                    <a:pt x="3215" y="1362"/>
                  </a:cubicBezTo>
                  <a:lnTo>
                    <a:pt x="3237" y="1371"/>
                  </a:lnTo>
                  <a:cubicBezTo>
                    <a:pt x="3236" y="1389"/>
                    <a:pt x="3240" y="1397"/>
                    <a:pt x="3246" y="1397"/>
                  </a:cubicBezTo>
                  <a:cubicBezTo>
                    <a:pt x="3254" y="1397"/>
                    <a:pt x="3264" y="1383"/>
                    <a:pt x="3265" y="1358"/>
                  </a:cubicBezTo>
                  <a:lnTo>
                    <a:pt x="3287" y="1368"/>
                  </a:lnTo>
                  <a:lnTo>
                    <a:pt x="3278" y="1387"/>
                  </a:lnTo>
                  <a:cubicBezTo>
                    <a:pt x="3272" y="1405"/>
                    <a:pt x="3294" y="1415"/>
                    <a:pt x="3378" y="1446"/>
                  </a:cubicBezTo>
                  <a:cubicBezTo>
                    <a:pt x="3429" y="1466"/>
                    <a:pt x="3456" y="1476"/>
                    <a:pt x="3472" y="1476"/>
                  </a:cubicBezTo>
                  <a:cubicBezTo>
                    <a:pt x="3487" y="1476"/>
                    <a:pt x="3493" y="1467"/>
                    <a:pt x="3500" y="1449"/>
                  </a:cubicBezTo>
                  <a:cubicBezTo>
                    <a:pt x="3512" y="1434"/>
                    <a:pt x="3521" y="1426"/>
                    <a:pt x="3525" y="1426"/>
                  </a:cubicBezTo>
                  <a:cubicBezTo>
                    <a:pt x="3531" y="1426"/>
                    <a:pt x="3531" y="1437"/>
                    <a:pt x="3522" y="1459"/>
                  </a:cubicBezTo>
                  <a:cubicBezTo>
                    <a:pt x="3518" y="1472"/>
                    <a:pt x="3518" y="1488"/>
                    <a:pt x="3521" y="1488"/>
                  </a:cubicBezTo>
                  <a:cubicBezTo>
                    <a:pt x="3522" y="1488"/>
                    <a:pt x="3524" y="1486"/>
                    <a:pt x="3525" y="1481"/>
                  </a:cubicBezTo>
                  <a:cubicBezTo>
                    <a:pt x="3538" y="1487"/>
                    <a:pt x="3547" y="1499"/>
                    <a:pt x="3551" y="1512"/>
                  </a:cubicBezTo>
                  <a:cubicBezTo>
                    <a:pt x="3560" y="1539"/>
                    <a:pt x="3569" y="1548"/>
                    <a:pt x="3577" y="1548"/>
                  </a:cubicBezTo>
                  <a:cubicBezTo>
                    <a:pt x="3584" y="1548"/>
                    <a:pt x="3590" y="1540"/>
                    <a:pt x="3594" y="1531"/>
                  </a:cubicBezTo>
                  <a:cubicBezTo>
                    <a:pt x="3596" y="1513"/>
                    <a:pt x="3597" y="1506"/>
                    <a:pt x="3598" y="1506"/>
                  </a:cubicBezTo>
                  <a:cubicBezTo>
                    <a:pt x="3600" y="1506"/>
                    <a:pt x="3602" y="1519"/>
                    <a:pt x="3604" y="1534"/>
                  </a:cubicBezTo>
                  <a:cubicBezTo>
                    <a:pt x="3606" y="1552"/>
                    <a:pt x="3608" y="1569"/>
                    <a:pt x="3613" y="1569"/>
                  </a:cubicBezTo>
                  <a:cubicBezTo>
                    <a:pt x="3615" y="1569"/>
                    <a:pt x="3617" y="1567"/>
                    <a:pt x="3619" y="1562"/>
                  </a:cubicBezTo>
                  <a:cubicBezTo>
                    <a:pt x="3625" y="1557"/>
                    <a:pt x="3636" y="1554"/>
                    <a:pt x="3649" y="1554"/>
                  </a:cubicBezTo>
                  <a:cubicBezTo>
                    <a:pt x="3673" y="1554"/>
                    <a:pt x="3702" y="1565"/>
                    <a:pt x="3692" y="1590"/>
                  </a:cubicBezTo>
                  <a:lnTo>
                    <a:pt x="3714" y="1600"/>
                  </a:lnTo>
                  <a:cubicBezTo>
                    <a:pt x="3718" y="1590"/>
                    <a:pt x="3724" y="1586"/>
                    <a:pt x="3731" y="1586"/>
                  </a:cubicBezTo>
                  <a:cubicBezTo>
                    <a:pt x="3741" y="1586"/>
                    <a:pt x="3752" y="1591"/>
                    <a:pt x="3764" y="1597"/>
                  </a:cubicBezTo>
                  <a:cubicBezTo>
                    <a:pt x="3786" y="1603"/>
                    <a:pt x="3798" y="1609"/>
                    <a:pt x="3789" y="1628"/>
                  </a:cubicBezTo>
                  <a:cubicBezTo>
                    <a:pt x="3777" y="1638"/>
                    <a:pt x="3777" y="1643"/>
                    <a:pt x="3786" y="1643"/>
                  </a:cubicBezTo>
                  <a:cubicBezTo>
                    <a:pt x="3792" y="1643"/>
                    <a:pt x="3800" y="1641"/>
                    <a:pt x="3811" y="1637"/>
                  </a:cubicBezTo>
                  <a:cubicBezTo>
                    <a:pt x="3811" y="1637"/>
                    <a:pt x="3812" y="1638"/>
                    <a:pt x="3812" y="1638"/>
                  </a:cubicBezTo>
                  <a:cubicBezTo>
                    <a:pt x="3822" y="1638"/>
                    <a:pt x="3846" y="1609"/>
                    <a:pt x="3856" y="1609"/>
                  </a:cubicBezTo>
                  <a:cubicBezTo>
                    <a:pt x="3857" y="1609"/>
                    <a:pt x="3857" y="1609"/>
                    <a:pt x="3858" y="1609"/>
                  </a:cubicBezTo>
                  <a:cubicBezTo>
                    <a:pt x="3863" y="1592"/>
                    <a:pt x="3880" y="1577"/>
                    <a:pt x="3890" y="1577"/>
                  </a:cubicBezTo>
                  <a:cubicBezTo>
                    <a:pt x="3890" y="1577"/>
                    <a:pt x="3891" y="1578"/>
                    <a:pt x="3892" y="1578"/>
                  </a:cubicBezTo>
                  <a:lnTo>
                    <a:pt x="3886" y="1597"/>
                  </a:lnTo>
                  <a:lnTo>
                    <a:pt x="3870" y="1637"/>
                  </a:lnTo>
                  <a:cubicBezTo>
                    <a:pt x="3876" y="1639"/>
                    <a:pt x="3880" y="1641"/>
                    <a:pt x="3885" y="1641"/>
                  </a:cubicBezTo>
                  <a:cubicBezTo>
                    <a:pt x="3891" y="1641"/>
                    <a:pt x="3896" y="1637"/>
                    <a:pt x="3902" y="1625"/>
                  </a:cubicBezTo>
                  <a:cubicBezTo>
                    <a:pt x="3905" y="1650"/>
                    <a:pt x="3914" y="1653"/>
                    <a:pt x="3936" y="1662"/>
                  </a:cubicBezTo>
                  <a:cubicBezTo>
                    <a:pt x="3949" y="1666"/>
                    <a:pt x="3962" y="1671"/>
                    <a:pt x="3974" y="1671"/>
                  </a:cubicBezTo>
                  <a:cubicBezTo>
                    <a:pt x="3982" y="1671"/>
                    <a:pt x="3989" y="1669"/>
                    <a:pt x="3996" y="1662"/>
                  </a:cubicBezTo>
                  <a:cubicBezTo>
                    <a:pt x="3996" y="1692"/>
                    <a:pt x="4021" y="1712"/>
                    <a:pt x="4048" y="1712"/>
                  </a:cubicBezTo>
                  <a:cubicBezTo>
                    <a:pt x="4060" y="1712"/>
                    <a:pt x="4073" y="1707"/>
                    <a:pt x="4083" y="1697"/>
                  </a:cubicBezTo>
                  <a:cubicBezTo>
                    <a:pt x="4086" y="1687"/>
                    <a:pt x="4089" y="1683"/>
                    <a:pt x="4092" y="1683"/>
                  </a:cubicBezTo>
                  <a:cubicBezTo>
                    <a:pt x="4096" y="1683"/>
                    <a:pt x="4100" y="1691"/>
                    <a:pt x="4102" y="1703"/>
                  </a:cubicBezTo>
                  <a:cubicBezTo>
                    <a:pt x="4104" y="1717"/>
                    <a:pt x="4105" y="1723"/>
                    <a:pt x="4108" y="1723"/>
                  </a:cubicBezTo>
                  <a:cubicBezTo>
                    <a:pt x="4111" y="1723"/>
                    <a:pt x="4116" y="1719"/>
                    <a:pt x="4124" y="1713"/>
                  </a:cubicBezTo>
                  <a:cubicBezTo>
                    <a:pt x="4128" y="1709"/>
                    <a:pt x="4131" y="1708"/>
                    <a:pt x="4134" y="1708"/>
                  </a:cubicBezTo>
                  <a:cubicBezTo>
                    <a:pt x="4144" y="1708"/>
                    <a:pt x="4147" y="1727"/>
                    <a:pt x="4149" y="1744"/>
                  </a:cubicBezTo>
                  <a:cubicBezTo>
                    <a:pt x="4147" y="1773"/>
                    <a:pt x="4150" y="1784"/>
                    <a:pt x="4158" y="1784"/>
                  </a:cubicBezTo>
                  <a:cubicBezTo>
                    <a:pt x="4162" y="1784"/>
                    <a:pt x="4168" y="1781"/>
                    <a:pt x="4174" y="1775"/>
                  </a:cubicBezTo>
                  <a:cubicBezTo>
                    <a:pt x="4183" y="1772"/>
                    <a:pt x="4192" y="1771"/>
                    <a:pt x="4201" y="1771"/>
                  </a:cubicBezTo>
                  <a:cubicBezTo>
                    <a:pt x="4212" y="1771"/>
                    <a:pt x="4223" y="1773"/>
                    <a:pt x="4234" y="1778"/>
                  </a:cubicBezTo>
                  <a:cubicBezTo>
                    <a:pt x="4265" y="1766"/>
                    <a:pt x="4274" y="1769"/>
                    <a:pt x="4271" y="1747"/>
                  </a:cubicBezTo>
                  <a:cubicBezTo>
                    <a:pt x="4278" y="1734"/>
                    <a:pt x="4287" y="1722"/>
                    <a:pt x="4296" y="1713"/>
                  </a:cubicBezTo>
                  <a:cubicBezTo>
                    <a:pt x="4304" y="1709"/>
                    <a:pt x="4309" y="1708"/>
                    <a:pt x="4312" y="1708"/>
                  </a:cubicBezTo>
                  <a:cubicBezTo>
                    <a:pt x="4320" y="1708"/>
                    <a:pt x="4316" y="1716"/>
                    <a:pt x="4309" y="1716"/>
                  </a:cubicBezTo>
                  <a:cubicBezTo>
                    <a:pt x="4308" y="1716"/>
                    <a:pt x="4307" y="1716"/>
                    <a:pt x="4306" y="1716"/>
                  </a:cubicBezTo>
                  <a:cubicBezTo>
                    <a:pt x="4278" y="1728"/>
                    <a:pt x="4290" y="1731"/>
                    <a:pt x="4293" y="1756"/>
                  </a:cubicBezTo>
                  <a:cubicBezTo>
                    <a:pt x="4296" y="1772"/>
                    <a:pt x="4309" y="1788"/>
                    <a:pt x="4328" y="1791"/>
                  </a:cubicBezTo>
                  <a:lnTo>
                    <a:pt x="4372" y="1807"/>
                  </a:lnTo>
                  <a:cubicBezTo>
                    <a:pt x="4387" y="1826"/>
                    <a:pt x="4397" y="1836"/>
                    <a:pt x="4403" y="1836"/>
                  </a:cubicBezTo>
                  <a:cubicBezTo>
                    <a:pt x="4407" y="1836"/>
                    <a:pt x="4410" y="1832"/>
                    <a:pt x="4412" y="1825"/>
                  </a:cubicBezTo>
                  <a:lnTo>
                    <a:pt x="4422" y="1803"/>
                  </a:lnTo>
                  <a:lnTo>
                    <a:pt x="4422" y="1803"/>
                  </a:lnTo>
                  <a:cubicBezTo>
                    <a:pt x="4419" y="1836"/>
                    <a:pt x="4483" y="1870"/>
                    <a:pt x="4526" y="1870"/>
                  </a:cubicBezTo>
                  <a:cubicBezTo>
                    <a:pt x="4541" y="1870"/>
                    <a:pt x="4553" y="1866"/>
                    <a:pt x="4560" y="1857"/>
                  </a:cubicBezTo>
                  <a:lnTo>
                    <a:pt x="4560" y="1857"/>
                  </a:lnTo>
                  <a:lnTo>
                    <a:pt x="4553" y="1879"/>
                  </a:lnTo>
                  <a:cubicBezTo>
                    <a:pt x="4547" y="1897"/>
                    <a:pt x="4557" y="1901"/>
                    <a:pt x="4578" y="1910"/>
                  </a:cubicBezTo>
                  <a:cubicBezTo>
                    <a:pt x="4610" y="1910"/>
                    <a:pt x="4641" y="1916"/>
                    <a:pt x="4669" y="1923"/>
                  </a:cubicBezTo>
                  <a:cubicBezTo>
                    <a:pt x="4698" y="1933"/>
                    <a:pt x="4721" y="1941"/>
                    <a:pt x="4736" y="1941"/>
                  </a:cubicBezTo>
                  <a:cubicBezTo>
                    <a:pt x="4744" y="1941"/>
                    <a:pt x="4751" y="1939"/>
                    <a:pt x="4754" y="1932"/>
                  </a:cubicBezTo>
                  <a:cubicBezTo>
                    <a:pt x="4763" y="1935"/>
                    <a:pt x="4763" y="1935"/>
                    <a:pt x="4757" y="1957"/>
                  </a:cubicBezTo>
                  <a:cubicBezTo>
                    <a:pt x="4738" y="1973"/>
                    <a:pt x="4748" y="1976"/>
                    <a:pt x="4760" y="1979"/>
                  </a:cubicBezTo>
                  <a:cubicBezTo>
                    <a:pt x="4761" y="1979"/>
                    <a:pt x="4762" y="1979"/>
                    <a:pt x="4762" y="1979"/>
                  </a:cubicBezTo>
                  <a:cubicBezTo>
                    <a:pt x="4771" y="1979"/>
                    <a:pt x="4779" y="1962"/>
                    <a:pt x="4785" y="1944"/>
                  </a:cubicBezTo>
                  <a:cubicBezTo>
                    <a:pt x="4788" y="1937"/>
                    <a:pt x="4792" y="1933"/>
                    <a:pt x="4796" y="1933"/>
                  </a:cubicBezTo>
                  <a:cubicBezTo>
                    <a:pt x="4802" y="1933"/>
                    <a:pt x="4809" y="1941"/>
                    <a:pt x="4817" y="1957"/>
                  </a:cubicBezTo>
                  <a:cubicBezTo>
                    <a:pt x="4831" y="1978"/>
                    <a:pt x="4854" y="1993"/>
                    <a:pt x="4879" y="1993"/>
                  </a:cubicBezTo>
                  <a:cubicBezTo>
                    <a:pt x="4886" y="1993"/>
                    <a:pt x="4894" y="1991"/>
                    <a:pt x="4901" y="1988"/>
                  </a:cubicBezTo>
                  <a:cubicBezTo>
                    <a:pt x="4914" y="1995"/>
                    <a:pt x="4923" y="1998"/>
                    <a:pt x="4917" y="2017"/>
                  </a:cubicBezTo>
                  <a:cubicBezTo>
                    <a:pt x="4919" y="2034"/>
                    <a:pt x="4927" y="2052"/>
                    <a:pt x="4943" y="2052"/>
                  </a:cubicBezTo>
                  <a:cubicBezTo>
                    <a:pt x="4950" y="2052"/>
                    <a:pt x="4959" y="2048"/>
                    <a:pt x="4970" y="2038"/>
                  </a:cubicBezTo>
                  <a:cubicBezTo>
                    <a:pt x="4980" y="2042"/>
                    <a:pt x="4980" y="2042"/>
                    <a:pt x="4973" y="2060"/>
                  </a:cubicBezTo>
                  <a:cubicBezTo>
                    <a:pt x="4975" y="2076"/>
                    <a:pt x="4974" y="2089"/>
                    <a:pt x="4978" y="2089"/>
                  </a:cubicBezTo>
                  <a:cubicBezTo>
                    <a:pt x="4980" y="2089"/>
                    <a:pt x="4985" y="2083"/>
                    <a:pt x="4995" y="2070"/>
                  </a:cubicBezTo>
                  <a:cubicBezTo>
                    <a:pt x="5002" y="2068"/>
                    <a:pt x="5008" y="2067"/>
                    <a:pt x="5015" y="2067"/>
                  </a:cubicBezTo>
                  <a:cubicBezTo>
                    <a:pt x="5038" y="2067"/>
                    <a:pt x="5061" y="2079"/>
                    <a:pt x="5070" y="2098"/>
                  </a:cubicBezTo>
                  <a:cubicBezTo>
                    <a:pt x="5075" y="2101"/>
                    <a:pt x="5079" y="2103"/>
                    <a:pt x="5084" y="2103"/>
                  </a:cubicBezTo>
                  <a:cubicBezTo>
                    <a:pt x="5090" y="2103"/>
                    <a:pt x="5095" y="2099"/>
                    <a:pt x="5099" y="2089"/>
                  </a:cubicBezTo>
                  <a:cubicBezTo>
                    <a:pt x="5101" y="2082"/>
                    <a:pt x="5103" y="2075"/>
                    <a:pt x="5105" y="2070"/>
                  </a:cubicBezTo>
                  <a:lnTo>
                    <a:pt x="5105" y="2070"/>
                  </a:lnTo>
                  <a:cubicBezTo>
                    <a:pt x="5103" y="2091"/>
                    <a:pt x="5103" y="2101"/>
                    <a:pt x="5106" y="2101"/>
                  </a:cubicBezTo>
                  <a:cubicBezTo>
                    <a:pt x="5109" y="2101"/>
                    <a:pt x="5115" y="2092"/>
                    <a:pt x="5127" y="2076"/>
                  </a:cubicBezTo>
                  <a:cubicBezTo>
                    <a:pt x="5131" y="2067"/>
                    <a:pt x="5135" y="2063"/>
                    <a:pt x="5138" y="2063"/>
                  </a:cubicBezTo>
                  <a:cubicBezTo>
                    <a:pt x="5142" y="2063"/>
                    <a:pt x="5143" y="2069"/>
                    <a:pt x="5139" y="2079"/>
                  </a:cubicBezTo>
                  <a:cubicBezTo>
                    <a:pt x="5143" y="2104"/>
                    <a:pt x="5152" y="2107"/>
                    <a:pt x="5152" y="2107"/>
                  </a:cubicBezTo>
                  <a:cubicBezTo>
                    <a:pt x="5196" y="2114"/>
                    <a:pt x="5237" y="2120"/>
                    <a:pt x="5277" y="2136"/>
                  </a:cubicBezTo>
                  <a:cubicBezTo>
                    <a:pt x="5335" y="2157"/>
                    <a:pt x="5369" y="2170"/>
                    <a:pt x="5387" y="2170"/>
                  </a:cubicBezTo>
                  <a:cubicBezTo>
                    <a:pt x="5396" y="2170"/>
                    <a:pt x="5401" y="2167"/>
                    <a:pt x="5403" y="2161"/>
                  </a:cubicBezTo>
                  <a:cubicBezTo>
                    <a:pt x="5411" y="2154"/>
                    <a:pt x="5416" y="2150"/>
                    <a:pt x="5419" y="2150"/>
                  </a:cubicBezTo>
                  <a:cubicBezTo>
                    <a:pt x="5422" y="2150"/>
                    <a:pt x="5423" y="2155"/>
                    <a:pt x="5425" y="2167"/>
                  </a:cubicBezTo>
                  <a:cubicBezTo>
                    <a:pt x="5425" y="2183"/>
                    <a:pt x="5434" y="2195"/>
                    <a:pt x="5450" y="2201"/>
                  </a:cubicBezTo>
                  <a:cubicBezTo>
                    <a:pt x="5459" y="2205"/>
                    <a:pt x="5468" y="2208"/>
                    <a:pt x="5462" y="2226"/>
                  </a:cubicBezTo>
                  <a:cubicBezTo>
                    <a:pt x="5475" y="2218"/>
                    <a:pt x="5479" y="2215"/>
                    <a:pt x="5483" y="2215"/>
                  </a:cubicBezTo>
                  <a:cubicBezTo>
                    <a:pt x="5485" y="2215"/>
                    <a:pt x="5487" y="2216"/>
                    <a:pt x="5490" y="2217"/>
                  </a:cubicBezTo>
                  <a:cubicBezTo>
                    <a:pt x="5487" y="2228"/>
                    <a:pt x="5488" y="2233"/>
                    <a:pt x="5494" y="2233"/>
                  </a:cubicBezTo>
                  <a:cubicBezTo>
                    <a:pt x="5498" y="2233"/>
                    <a:pt x="5504" y="2230"/>
                    <a:pt x="5512" y="2223"/>
                  </a:cubicBezTo>
                  <a:cubicBezTo>
                    <a:pt x="5524" y="2207"/>
                    <a:pt x="5531" y="2198"/>
                    <a:pt x="5532" y="2198"/>
                  </a:cubicBezTo>
                  <a:lnTo>
                    <a:pt x="5532" y="2198"/>
                  </a:lnTo>
                  <a:cubicBezTo>
                    <a:pt x="5535" y="2198"/>
                    <a:pt x="5531" y="2208"/>
                    <a:pt x="5525" y="2230"/>
                  </a:cubicBezTo>
                  <a:cubicBezTo>
                    <a:pt x="5518" y="2244"/>
                    <a:pt x="5530" y="2265"/>
                    <a:pt x="5536" y="2265"/>
                  </a:cubicBezTo>
                  <a:cubicBezTo>
                    <a:pt x="5537" y="2265"/>
                    <a:pt x="5538" y="2263"/>
                    <a:pt x="5537" y="2258"/>
                  </a:cubicBezTo>
                  <a:cubicBezTo>
                    <a:pt x="5544" y="2236"/>
                    <a:pt x="5566" y="2245"/>
                    <a:pt x="5584" y="2230"/>
                  </a:cubicBezTo>
                  <a:cubicBezTo>
                    <a:pt x="5594" y="2233"/>
                    <a:pt x="5606" y="2239"/>
                    <a:pt x="5597" y="2258"/>
                  </a:cubicBezTo>
                  <a:cubicBezTo>
                    <a:pt x="5600" y="2272"/>
                    <a:pt x="5621" y="2278"/>
                    <a:pt x="5641" y="2278"/>
                  </a:cubicBezTo>
                  <a:cubicBezTo>
                    <a:pt x="5657" y="2278"/>
                    <a:pt x="5673" y="2274"/>
                    <a:pt x="5682" y="2267"/>
                  </a:cubicBezTo>
                  <a:cubicBezTo>
                    <a:pt x="5684" y="2259"/>
                    <a:pt x="5688" y="2255"/>
                    <a:pt x="5690" y="2255"/>
                  </a:cubicBezTo>
                  <a:cubicBezTo>
                    <a:pt x="5693" y="2255"/>
                    <a:pt x="5694" y="2260"/>
                    <a:pt x="5691" y="2270"/>
                  </a:cubicBezTo>
                  <a:cubicBezTo>
                    <a:pt x="5685" y="2289"/>
                    <a:pt x="5694" y="2295"/>
                    <a:pt x="5707" y="2299"/>
                  </a:cubicBezTo>
                  <a:cubicBezTo>
                    <a:pt x="5711" y="2295"/>
                    <a:pt x="5713" y="2293"/>
                    <a:pt x="5715" y="2293"/>
                  </a:cubicBezTo>
                  <a:lnTo>
                    <a:pt x="5715" y="2293"/>
                  </a:lnTo>
                  <a:cubicBezTo>
                    <a:pt x="5719" y="2293"/>
                    <a:pt x="5714" y="2307"/>
                    <a:pt x="5710" y="2324"/>
                  </a:cubicBezTo>
                  <a:cubicBezTo>
                    <a:pt x="5691" y="2339"/>
                    <a:pt x="5700" y="2342"/>
                    <a:pt x="5722" y="2352"/>
                  </a:cubicBezTo>
                  <a:cubicBezTo>
                    <a:pt x="5728" y="2347"/>
                    <a:pt x="5736" y="2345"/>
                    <a:pt x="5745" y="2345"/>
                  </a:cubicBezTo>
                  <a:cubicBezTo>
                    <a:pt x="5766" y="2345"/>
                    <a:pt x="5794" y="2356"/>
                    <a:pt x="5816" y="2364"/>
                  </a:cubicBezTo>
                  <a:cubicBezTo>
                    <a:pt x="5833" y="2370"/>
                    <a:pt x="5847" y="2373"/>
                    <a:pt x="5859" y="2373"/>
                  </a:cubicBezTo>
                  <a:cubicBezTo>
                    <a:pt x="5883" y="2373"/>
                    <a:pt x="5899" y="2361"/>
                    <a:pt x="5923" y="2339"/>
                  </a:cubicBezTo>
                  <a:lnTo>
                    <a:pt x="5948" y="2305"/>
                  </a:lnTo>
                  <a:lnTo>
                    <a:pt x="5935" y="2342"/>
                  </a:lnTo>
                  <a:cubicBezTo>
                    <a:pt x="5929" y="2364"/>
                    <a:pt x="5926" y="2383"/>
                    <a:pt x="5923" y="2405"/>
                  </a:cubicBezTo>
                  <a:cubicBezTo>
                    <a:pt x="5924" y="2405"/>
                    <a:pt x="5924" y="2405"/>
                    <a:pt x="5925" y="2405"/>
                  </a:cubicBezTo>
                  <a:cubicBezTo>
                    <a:pt x="5934" y="2405"/>
                    <a:pt x="5942" y="2388"/>
                    <a:pt x="5948" y="2371"/>
                  </a:cubicBezTo>
                  <a:cubicBezTo>
                    <a:pt x="5951" y="2363"/>
                    <a:pt x="5954" y="2359"/>
                    <a:pt x="5959" y="2359"/>
                  </a:cubicBezTo>
                  <a:cubicBezTo>
                    <a:pt x="5965" y="2359"/>
                    <a:pt x="5972" y="2367"/>
                    <a:pt x="5979" y="2383"/>
                  </a:cubicBezTo>
                  <a:cubicBezTo>
                    <a:pt x="5989" y="2400"/>
                    <a:pt x="5996" y="2408"/>
                    <a:pt x="6004" y="2408"/>
                  </a:cubicBezTo>
                  <a:cubicBezTo>
                    <a:pt x="6010" y="2408"/>
                    <a:pt x="6016" y="2405"/>
                    <a:pt x="6023" y="2399"/>
                  </a:cubicBezTo>
                  <a:cubicBezTo>
                    <a:pt x="6039" y="2402"/>
                    <a:pt x="6048" y="2415"/>
                    <a:pt x="6048" y="2430"/>
                  </a:cubicBezTo>
                  <a:cubicBezTo>
                    <a:pt x="6051" y="2432"/>
                    <a:pt x="6054" y="2434"/>
                    <a:pt x="6055" y="2434"/>
                  </a:cubicBezTo>
                  <a:cubicBezTo>
                    <a:pt x="6059" y="2434"/>
                    <a:pt x="6061" y="2429"/>
                    <a:pt x="6067" y="2415"/>
                  </a:cubicBezTo>
                  <a:cubicBezTo>
                    <a:pt x="6070" y="2406"/>
                    <a:pt x="6073" y="2402"/>
                    <a:pt x="6076" y="2402"/>
                  </a:cubicBezTo>
                  <a:cubicBezTo>
                    <a:pt x="6081" y="2402"/>
                    <a:pt x="6085" y="2410"/>
                    <a:pt x="6089" y="2424"/>
                  </a:cubicBezTo>
                  <a:cubicBezTo>
                    <a:pt x="6085" y="2454"/>
                    <a:pt x="6099" y="2469"/>
                    <a:pt x="6111" y="2469"/>
                  </a:cubicBezTo>
                  <a:cubicBezTo>
                    <a:pt x="6116" y="2469"/>
                    <a:pt x="6121" y="2465"/>
                    <a:pt x="6123" y="2458"/>
                  </a:cubicBezTo>
                  <a:cubicBezTo>
                    <a:pt x="6127" y="2448"/>
                    <a:pt x="6132" y="2445"/>
                    <a:pt x="6137" y="2445"/>
                  </a:cubicBezTo>
                  <a:cubicBezTo>
                    <a:pt x="6142" y="2445"/>
                    <a:pt x="6147" y="2448"/>
                    <a:pt x="6152" y="2449"/>
                  </a:cubicBezTo>
                  <a:cubicBezTo>
                    <a:pt x="6156" y="2451"/>
                    <a:pt x="6161" y="2452"/>
                    <a:pt x="6166" y="2452"/>
                  </a:cubicBezTo>
                  <a:cubicBezTo>
                    <a:pt x="6175" y="2452"/>
                    <a:pt x="6184" y="2449"/>
                    <a:pt x="6192" y="2443"/>
                  </a:cubicBezTo>
                  <a:lnTo>
                    <a:pt x="6211" y="2449"/>
                  </a:lnTo>
                  <a:cubicBezTo>
                    <a:pt x="6222" y="2455"/>
                    <a:pt x="6209" y="2465"/>
                    <a:pt x="6199" y="2465"/>
                  </a:cubicBezTo>
                  <a:cubicBezTo>
                    <a:pt x="6198" y="2465"/>
                    <a:pt x="6197" y="2465"/>
                    <a:pt x="6195" y="2465"/>
                  </a:cubicBezTo>
                  <a:lnTo>
                    <a:pt x="6195" y="2465"/>
                  </a:lnTo>
                  <a:lnTo>
                    <a:pt x="6199" y="2490"/>
                  </a:lnTo>
                  <a:cubicBezTo>
                    <a:pt x="6210" y="2493"/>
                    <a:pt x="6218" y="2496"/>
                    <a:pt x="6226" y="2496"/>
                  </a:cubicBezTo>
                  <a:cubicBezTo>
                    <a:pt x="6233" y="2496"/>
                    <a:pt x="6240" y="2494"/>
                    <a:pt x="6249" y="2487"/>
                  </a:cubicBezTo>
                  <a:cubicBezTo>
                    <a:pt x="6261" y="2470"/>
                    <a:pt x="6267" y="2461"/>
                    <a:pt x="6269" y="2461"/>
                  </a:cubicBezTo>
                  <a:lnTo>
                    <a:pt x="6269" y="2461"/>
                  </a:lnTo>
                  <a:cubicBezTo>
                    <a:pt x="6270" y="2461"/>
                    <a:pt x="6266" y="2471"/>
                    <a:pt x="6258" y="2490"/>
                  </a:cubicBezTo>
                  <a:cubicBezTo>
                    <a:pt x="6253" y="2504"/>
                    <a:pt x="6254" y="2523"/>
                    <a:pt x="6264" y="2523"/>
                  </a:cubicBezTo>
                  <a:cubicBezTo>
                    <a:pt x="6266" y="2523"/>
                    <a:pt x="6270" y="2521"/>
                    <a:pt x="6274" y="2518"/>
                  </a:cubicBezTo>
                  <a:cubicBezTo>
                    <a:pt x="6283" y="2505"/>
                    <a:pt x="6290" y="2500"/>
                    <a:pt x="6293" y="2500"/>
                  </a:cubicBezTo>
                  <a:cubicBezTo>
                    <a:pt x="6299" y="2500"/>
                    <a:pt x="6298" y="2514"/>
                    <a:pt x="6293" y="2527"/>
                  </a:cubicBezTo>
                  <a:cubicBezTo>
                    <a:pt x="6279" y="2546"/>
                    <a:pt x="6273" y="2555"/>
                    <a:pt x="6279" y="2555"/>
                  </a:cubicBezTo>
                  <a:cubicBezTo>
                    <a:pt x="6285" y="2555"/>
                    <a:pt x="6300" y="2548"/>
                    <a:pt x="6327" y="2537"/>
                  </a:cubicBezTo>
                  <a:cubicBezTo>
                    <a:pt x="6349" y="2546"/>
                    <a:pt x="6399" y="2543"/>
                    <a:pt x="6431" y="2556"/>
                  </a:cubicBezTo>
                  <a:cubicBezTo>
                    <a:pt x="6471" y="2571"/>
                    <a:pt x="6493" y="2581"/>
                    <a:pt x="6496" y="2606"/>
                  </a:cubicBezTo>
                  <a:cubicBezTo>
                    <a:pt x="6495" y="2610"/>
                    <a:pt x="6494" y="2615"/>
                    <a:pt x="6493" y="2618"/>
                  </a:cubicBezTo>
                  <a:lnTo>
                    <a:pt x="6493" y="2618"/>
                  </a:lnTo>
                  <a:cubicBezTo>
                    <a:pt x="6500" y="2600"/>
                    <a:pt x="6507" y="2593"/>
                    <a:pt x="6516" y="2593"/>
                  </a:cubicBezTo>
                  <a:cubicBezTo>
                    <a:pt x="6524" y="2593"/>
                    <a:pt x="6533" y="2597"/>
                    <a:pt x="6546" y="2603"/>
                  </a:cubicBezTo>
                  <a:cubicBezTo>
                    <a:pt x="6556" y="2616"/>
                    <a:pt x="6570" y="2622"/>
                    <a:pt x="6584" y="2622"/>
                  </a:cubicBezTo>
                  <a:cubicBezTo>
                    <a:pt x="6597" y="2622"/>
                    <a:pt x="6609" y="2616"/>
                    <a:pt x="6619" y="2606"/>
                  </a:cubicBezTo>
                  <a:lnTo>
                    <a:pt x="6597" y="2599"/>
                  </a:lnTo>
                  <a:cubicBezTo>
                    <a:pt x="6605" y="2578"/>
                    <a:pt x="6611" y="2569"/>
                    <a:pt x="6618" y="2569"/>
                  </a:cubicBezTo>
                  <a:cubicBezTo>
                    <a:pt x="6624" y="2569"/>
                    <a:pt x="6630" y="2577"/>
                    <a:pt x="6637" y="2590"/>
                  </a:cubicBezTo>
                  <a:cubicBezTo>
                    <a:pt x="6647" y="2596"/>
                    <a:pt x="6640" y="2615"/>
                    <a:pt x="6634" y="2634"/>
                  </a:cubicBezTo>
                  <a:cubicBezTo>
                    <a:pt x="6625" y="2653"/>
                    <a:pt x="6628" y="2678"/>
                    <a:pt x="6640" y="2681"/>
                  </a:cubicBezTo>
                  <a:cubicBezTo>
                    <a:pt x="6644" y="2683"/>
                    <a:pt x="6648" y="2685"/>
                    <a:pt x="6652" y="2685"/>
                  </a:cubicBezTo>
                  <a:cubicBezTo>
                    <a:pt x="6657" y="2685"/>
                    <a:pt x="6661" y="2681"/>
                    <a:pt x="6659" y="2665"/>
                  </a:cubicBezTo>
                  <a:cubicBezTo>
                    <a:pt x="6664" y="2652"/>
                    <a:pt x="6665" y="2648"/>
                    <a:pt x="6669" y="2648"/>
                  </a:cubicBezTo>
                  <a:cubicBezTo>
                    <a:pt x="6670" y="2648"/>
                    <a:pt x="6672" y="2649"/>
                    <a:pt x="6675" y="2650"/>
                  </a:cubicBezTo>
                  <a:cubicBezTo>
                    <a:pt x="6681" y="2653"/>
                    <a:pt x="6687" y="2655"/>
                    <a:pt x="6693" y="2655"/>
                  </a:cubicBezTo>
                  <a:cubicBezTo>
                    <a:pt x="6702" y="2655"/>
                    <a:pt x="6710" y="2651"/>
                    <a:pt x="6716" y="2643"/>
                  </a:cubicBezTo>
                  <a:cubicBezTo>
                    <a:pt x="6720" y="2632"/>
                    <a:pt x="6726" y="2628"/>
                    <a:pt x="6732" y="2628"/>
                  </a:cubicBezTo>
                  <a:cubicBezTo>
                    <a:pt x="6736" y="2628"/>
                    <a:pt x="6740" y="2630"/>
                    <a:pt x="6744" y="2631"/>
                  </a:cubicBezTo>
                  <a:cubicBezTo>
                    <a:pt x="6747" y="2646"/>
                    <a:pt x="6756" y="2659"/>
                    <a:pt x="6769" y="2665"/>
                  </a:cubicBezTo>
                  <a:lnTo>
                    <a:pt x="6769" y="2665"/>
                  </a:lnTo>
                  <a:cubicBezTo>
                    <a:pt x="6767" y="2670"/>
                    <a:pt x="6765" y="2677"/>
                    <a:pt x="6763" y="2684"/>
                  </a:cubicBezTo>
                  <a:cubicBezTo>
                    <a:pt x="6756" y="2697"/>
                    <a:pt x="6756" y="2712"/>
                    <a:pt x="6756" y="2728"/>
                  </a:cubicBezTo>
                  <a:cubicBezTo>
                    <a:pt x="6757" y="2728"/>
                    <a:pt x="6758" y="2728"/>
                    <a:pt x="6759" y="2728"/>
                  </a:cubicBezTo>
                  <a:cubicBezTo>
                    <a:pt x="6770" y="2728"/>
                    <a:pt x="6775" y="2712"/>
                    <a:pt x="6775" y="2712"/>
                  </a:cubicBezTo>
                  <a:cubicBezTo>
                    <a:pt x="6776" y="2710"/>
                    <a:pt x="6779" y="2709"/>
                    <a:pt x="6785" y="2709"/>
                  </a:cubicBezTo>
                  <a:cubicBezTo>
                    <a:pt x="6833" y="2709"/>
                    <a:pt x="7045" y="2792"/>
                    <a:pt x="7073" y="2803"/>
                  </a:cubicBezTo>
                  <a:cubicBezTo>
                    <a:pt x="7081" y="2821"/>
                    <a:pt x="7096" y="2832"/>
                    <a:pt x="7106" y="2832"/>
                  </a:cubicBezTo>
                  <a:cubicBezTo>
                    <a:pt x="7111" y="2832"/>
                    <a:pt x="7115" y="2828"/>
                    <a:pt x="7114" y="2819"/>
                  </a:cubicBezTo>
                  <a:cubicBezTo>
                    <a:pt x="7116" y="2814"/>
                    <a:pt x="7122" y="2812"/>
                    <a:pt x="7130" y="2812"/>
                  </a:cubicBezTo>
                  <a:cubicBezTo>
                    <a:pt x="7152" y="2812"/>
                    <a:pt x="7193" y="2828"/>
                    <a:pt x="7239" y="2847"/>
                  </a:cubicBezTo>
                  <a:cubicBezTo>
                    <a:pt x="7293" y="2867"/>
                    <a:pt x="7336" y="2883"/>
                    <a:pt x="7359" y="2883"/>
                  </a:cubicBezTo>
                  <a:cubicBezTo>
                    <a:pt x="7368" y="2883"/>
                    <a:pt x="7374" y="2880"/>
                    <a:pt x="7377" y="2875"/>
                  </a:cubicBezTo>
                  <a:lnTo>
                    <a:pt x="7408" y="2888"/>
                  </a:lnTo>
                  <a:cubicBezTo>
                    <a:pt x="7414" y="2890"/>
                    <a:pt x="7421" y="2891"/>
                    <a:pt x="7428" y="2891"/>
                  </a:cubicBezTo>
                  <a:cubicBezTo>
                    <a:pt x="7442" y="2891"/>
                    <a:pt x="7456" y="2887"/>
                    <a:pt x="7464" y="2887"/>
                  </a:cubicBezTo>
                  <a:cubicBezTo>
                    <a:pt x="7465" y="2887"/>
                    <a:pt x="7467" y="2887"/>
                    <a:pt x="7468" y="2888"/>
                  </a:cubicBezTo>
                  <a:cubicBezTo>
                    <a:pt x="7475" y="2881"/>
                    <a:pt x="7481" y="2879"/>
                    <a:pt x="7485" y="2879"/>
                  </a:cubicBezTo>
                  <a:cubicBezTo>
                    <a:pt x="7490" y="2879"/>
                    <a:pt x="7490" y="2885"/>
                    <a:pt x="7480" y="2894"/>
                  </a:cubicBezTo>
                  <a:cubicBezTo>
                    <a:pt x="7471" y="2913"/>
                    <a:pt x="7465" y="2932"/>
                    <a:pt x="7474" y="2935"/>
                  </a:cubicBezTo>
                  <a:cubicBezTo>
                    <a:pt x="7478" y="2936"/>
                    <a:pt x="7482" y="2937"/>
                    <a:pt x="7485" y="2937"/>
                  </a:cubicBezTo>
                  <a:cubicBezTo>
                    <a:pt x="7499" y="2937"/>
                    <a:pt x="7507" y="2922"/>
                    <a:pt x="7512" y="2907"/>
                  </a:cubicBezTo>
                  <a:cubicBezTo>
                    <a:pt x="7516" y="2893"/>
                    <a:pt x="7522" y="2890"/>
                    <a:pt x="7526" y="2890"/>
                  </a:cubicBezTo>
                  <a:cubicBezTo>
                    <a:pt x="7529" y="2890"/>
                    <a:pt x="7530" y="2891"/>
                    <a:pt x="7530" y="2891"/>
                  </a:cubicBezTo>
                  <a:cubicBezTo>
                    <a:pt x="7540" y="2894"/>
                    <a:pt x="7540" y="2894"/>
                    <a:pt x="7534" y="2913"/>
                  </a:cubicBezTo>
                  <a:lnTo>
                    <a:pt x="7518" y="2954"/>
                  </a:lnTo>
                  <a:lnTo>
                    <a:pt x="7530" y="2957"/>
                  </a:lnTo>
                  <a:cubicBezTo>
                    <a:pt x="7535" y="2943"/>
                    <a:pt x="7542" y="2941"/>
                    <a:pt x="7545" y="2941"/>
                  </a:cubicBezTo>
                  <a:cubicBezTo>
                    <a:pt x="7546" y="2941"/>
                    <a:pt x="7546" y="2941"/>
                    <a:pt x="7546" y="2941"/>
                  </a:cubicBezTo>
                  <a:cubicBezTo>
                    <a:pt x="7559" y="2944"/>
                    <a:pt x="7559" y="2944"/>
                    <a:pt x="7543" y="2985"/>
                  </a:cubicBezTo>
                  <a:cubicBezTo>
                    <a:pt x="7534" y="3006"/>
                    <a:pt x="7534" y="3017"/>
                    <a:pt x="7540" y="3017"/>
                  </a:cubicBezTo>
                  <a:cubicBezTo>
                    <a:pt x="7545" y="3017"/>
                    <a:pt x="7554" y="3010"/>
                    <a:pt x="7565" y="2994"/>
                  </a:cubicBezTo>
                  <a:lnTo>
                    <a:pt x="7593" y="2982"/>
                  </a:lnTo>
                  <a:lnTo>
                    <a:pt x="7593" y="2982"/>
                  </a:lnTo>
                  <a:cubicBezTo>
                    <a:pt x="7592" y="2998"/>
                    <a:pt x="7596" y="3004"/>
                    <a:pt x="7603" y="3004"/>
                  </a:cubicBezTo>
                  <a:cubicBezTo>
                    <a:pt x="7614" y="3004"/>
                    <a:pt x="7632" y="2988"/>
                    <a:pt x="7643" y="2979"/>
                  </a:cubicBezTo>
                  <a:lnTo>
                    <a:pt x="7643" y="2979"/>
                  </a:lnTo>
                  <a:cubicBezTo>
                    <a:pt x="7642" y="3003"/>
                    <a:pt x="7644" y="3015"/>
                    <a:pt x="7650" y="3015"/>
                  </a:cubicBezTo>
                  <a:cubicBezTo>
                    <a:pt x="7655" y="3015"/>
                    <a:pt x="7663" y="3007"/>
                    <a:pt x="7675" y="2991"/>
                  </a:cubicBezTo>
                  <a:cubicBezTo>
                    <a:pt x="7679" y="2983"/>
                    <a:pt x="7683" y="2979"/>
                    <a:pt x="7686" y="2979"/>
                  </a:cubicBezTo>
                  <a:cubicBezTo>
                    <a:pt x="7691" y="2979"/>
                    <a:pt x="7695" y="2986"/>
                    <a:pt x="7697" y="3001"/>
                  </a:cubicBezTo>
                  <a:cubicBezTo>
                    <a:pt x="7700" y="3022"/>
                    <a:pt x="7712" y="3026"/>
                    <a:pt x="7731" y="3035"/>
                  </a:cubicBezTo>
                  <a:cubicBezTo>
                    <a:pt x="7735" y="3032"/>
                    <a:pt x="7741" y="3031"/>
                    <a:pt x="7748" y="3031"/>
                  </a:cubicBezTo>
                  <a:cubicBezTo>
                    <a:pt x="7780" y="3031"/>
                    <a:pt x="7842" y="3054"/>
                    <a:pt x="7910" y="3082"/>
                  </a:cubicBezTo>
                  <a:cubicBezTo>
                    <a:pt x="7982" y="3110"/>
                    <a:pt x="8037" y="3131"/>
                    <a:pt x="8063" y="3131"/>
                  </a:cubicBezTo>
                  <a:cubicBezTo>
                    <a:pt x="8072" y="3131"/>
                    <a:pt x="8077" y="3128"/>
                    <a:pt x="8079" y="3123"/>
                  </a:cubicBezTo>
                  <a:cubicBezTo>
                    <a:pt x="8088" y="3129"/>
                    <a:pt x="8088" y="3129"/>
                    <a:pt x="8091" y="3151"/>
                  </a:cubicBezTo>
                  <a:cubicBezTo>
                    <a:pt x="8088" y="3161"/>
                    <a:pt x="8090" y="3167"/>
                    <a:pt x="8094" y="3167"/>
                  </a:cubicBezTo>
                  <a:cubicBezTo>
                    <a:pt x="8100" y="3167"/>
                    <a:pt x="8110" y="3160"/>
                    <a:pt x="8123" y="3142"/>
                  </a:cubicBezTo>
                  <a:cubicBezTo>
                    <a:pt x="8132" y="3133"/>
                    <a:pt x="8139" y="3123"/>
                    <a:pt x="8140" y="3123"/>
                  </a:cubicBezTo>
                  <a:lnTo>
                    <a:pt x="8140" y="3123"/>
                  </a:lnTo>
                  <a:cubicBezTo>
                    <a:pt x="8141" y="3123"/>
                    <a:pt x="8139" y="3128"/>
                    <a:pt x="8132" y="3145"/>
                  </a:cubicBezTo>
                  <a:cubicBezTo>
                    <a:pt x="8126" y="3163"/>
                    <a:pt x="8148" y="3173"/>
                    <a:pt x="8189" y="3189"/>
                  </a:cubicBezTo>
                  <a:cubicBezTo>
                    <a:pt x="8209" y="3197"/>
                    <a:pt x="8236" y="3207"/>
                    <a:pt x="8253" y="3207"/>
                  </a:cubicBezTo>
                  <a:cubicBezTo>
                    <a:pt x="8262" y="3207"/>
                    <a:pt x="8268" y="3204"/>
                    <a:pt x="8270" y="3198"/>
                  </a:cubicBezTo>
                  <a:cubicBezTo>
                    <a:pt x="8285" y="3194"/>
                    <a:pt x="8292" y="3191"/>
                    <a:pt x="8295" y="3191"/>
                  </a:cubicBezTo>
                  <a:cubicBezTo>
                    <a:pt x="8297" y="3191"/>
                    <a:pt x="8293" y="3194"/>
                    <a:pt x="8283" y="3201"/>
                  </a:cubicBezTo>
                  <a:cubicBezTo>
                    <a:pt x="8263" y="3230"/>
                    <a:pt x="8287" y="3259"/>
                    <a:pt x="8319" y="3259"/>
                  </a:cubicBezTo>
                  <a:cubicBezTo>
                    <a:pt x="8328" y="3259"/>
                    <a:pt x="8339" y="3257"/>
                    <a:pt x="8348" y="3251"/>
                  </a:cubicBezTo>
                  <a:cubicBezTo>
                    <a:pt x="8361" y="3254"/>
                    <a:pt x="8370" y="3261"/>
                    <a:pt x="8364" y="3279"/>
                  </a:cubicBezTo>
                  <a:cubicBezTo>
                    <a:pt x="8373" y="3283"/>
                    <a:pt x="8384" y="3284"/>
                    <a:pt x="8394" y="3284"/>
                  </a:cubicBezTo>
                  <a:cubicBezTo>
                    <a:pt x="8404" y="3284"/>
                    <a:pt x="8414" y="3283"/>
                    <a:pt x="8424" y="3279"/>
                  </a:cubicBezTo>
                  <a:lnTo>
                    <a:pt x="8499" y="3308"/>
                  </a:lnTo>
                  <a:cubicBezTo>
                    <a:pt x="8506" y="3310"/>
                    <a:pt x="8513" y="3311"/>
                    <a:pt x="8519" y="3311"/>
                  </a:cubicBezTo>
                  <a:cubicBezTo>
                    <a:pt x="8530" y="3311"/>
                    <a:pt x="8539" y="3308"/>
                    <a:pt x="8549" y="3305"/>
                  </a:cubicBezTo>
                  <a:lnTo>
                    <a:pt x="8562" y="3311"/>
                  </a:lnTo>
                  <a:cubicBezTo>
                    <a:pt x="8552" y="3330"/>
                    <a:pt x="8605" y="3348"/>
                    <a:pt x="8681" y="3380"/>
                  </a:cubicBezTo>
                  <a:cubicBezTo>
                    <a:pt x="8756" y="3408"/>
                    <a:pt x="8822" y="3433"/>
                    <a:pt x="8825" y="3455"/>
                  </a:cubicBezTo>
                  <a:cubicBezTo>
                    <a:pt x="8825" y="3455"/>
                    <a:pt x="8827" y="3456"/>
                    <a:pt x="8830" y="3456"/>
                  </a:cubicBezTo>
                  <a:cubicBezTo>
                    <a:pt x="8835" y="3456"/>
                    <a:pt x="8843" y="3454"/>
                    <a:pt x="8853" y="3446"/>
                  </a:cubicBezTo>
                  <a:cubicBezTo>
                    <a:pt x="8866" y="3427"/>
                    <a:pt x="8875" y="3420"/>
                    <a:pt x="8881" y="3420"/>
                  </a:cubicBezTo>
                  <a:cubicBezTo>
                    <a:pt x="8887" y="3420"/>
                    <a:pt x="8891" y="3426"/>
                    <a:pt x="8894" y="3436"/>
                  </a:cubicBezTo>
                  <a:cubicBezTo>
                    <a:pt x="8890" y="3464"/>
                    <a:pt x="8906" y="3481"/>
                    <a:pt x="8924" y="3481"/>
                  </a:cubicBezTo>
                  <a:cubicBezTo>
                    <a:pt x="8935" y="3481"/>
                    <a:pt x="8947" y="3475"/>
                    <a:pt x="8956" y="3461"/>
                  </a:cubicBezTo>
                  <a:lnTo>
                    <a:pt x="8956" y="3461"/>
                  </a:lnTo>
                  <a:lnTo>
                    <a:pt x="8950" y="3483"/>
                  </a:lnTo>
                  <a:cubicBezTo>
                    <a:pt x="8947" y="3503"/>
                    <a:pt x="8955" y="3511"/>
                    <a:pt x="8967" y="3511"/>
                  </a:cubicBezTo>
                  <a:cubicBezTo>
                    <a:pt x="8979" y="3511"/>
                    <a:pt x="8997" y="3501"/>
                    <a:pt x="9010" y="3483"/>
                  </a:cubicBezTo>
                  <a:cubicBezTo>
                    <a:pt x="9012" y="3500"/>
                    <a:pt x="9015" y="3519"/>
                    <a:pt x="9024" y="3519"/>
                  </a:cubicBezTo>
                  <a:cubicBezTo>
                    <a:pt x="9027" y="3519"/>
                    <a:pt x="9031" y="3518"/>
                    <a:pt x="9035" y="3514"/>
                  </a:cubicBezTo>
                  <a:lnTo>
                    <a:pt x="9035" y="3514"/>
                  </a:lnTo>
                  <a:cubicBezTo>
                    <a:pt x="9044" y="3518"/>
                    <a:pt x="9044" y="3518"/>
                    <a:pt x="9032" y="3558"/>
                  </a:cubicBezTo>
                  <a:cubicBezTo>
                    <a:pt x="9022" y="3577"/>
                    <a:pt x="9016" y="3596"/>
                    <a:pt x="9028" y="3602"/>
                  </a:cubicBezTo>
                  <a:cubicBezTo>
                    <a:pt x="9029" y="3602"/>
                    <a:pt x="9030" y="3603"/>
                    <a:pt x="9030" y="3603"/>
                  </a:cubicBezTo>
                  <a:cubicBezTo>
                    <a:pt x="9039" y="3603"/>
                    <a:pt x="9045" y="3585"/>
                    <a:pt x="9054" y="3568"/>
                  </a:cubicBezTo>
                  <a:lnTo>
                    <a:pt x="9072" y="3574"/>
                  </a:lnTo>
                  <a:cubicBezTo>
                    <a:pt x="9072" y="3574"/>
                    <a:pt x="9073" y="3574"/>
                    <a:pt x="9074" y="3574"/>
                  </a:cubicBezTo>
                  <a:cubicBezTo>
                    <a:pt x="9078" y="3574"/>
                    <a:pt x="9086" y="3572"/>
                    <a:pt x="9091" y="3558"/>
                  </a:cubicBezTo>
                  <a:cubicBezTo>
                    <a:pt x="9096" y="3548"/>
                    <a:pt x="9102" y="3544"/>
                    <a:pt x="9107" y="3544"/>
                  </a:cubicBezTo>
                  <a:cubicBezTo>
                    <a:pt x="9111" y="3544"/>
                    <a:pt x="9115" y="3546"/>
                    <a:pt x="9119" y="3549"/>
                  </a:cubicBezTo>
                  <a:cubicBezTo>
                    <a:pt x="9117" y="3555"/>
                    <a:pt x="9118" y="3557"/>
                    <a:pt x="9119" y="3557"/>
                  </a:cubicBezTo>
                  <a:cubicBezTo>
                    <a:pt x="9123" y="3557"/>
                    <a:pt x="9131" y="3544"/>
                    <a:pt x="9129" y="3527"/>
                  </a:cubicBezTo>
                  <a:cubicBezTo>
                    <a:pt x="9135" y="3510"/>
                    <a:pt x="9140" y="3492"/>
                    <a:pt x="9151" y="3492"/>
                  </a:cubicBezTo>
                  <a:cubicBezTo>
                    <a:pt x="9152" y="3492"/>
                    <a:pt x="9153" y="3492"/>
                    <a:pt x="9154" y="3493"/>
                  </a:cubicBezTo>
                  <a:lnTo>
                    <a:pt x="9166" y="3455"/>
                  </a:lnTo>
                  <a:cubicBezTo>
                    <a:pt x="9182" y="3414"/>
                    <a:pt x="9188" y="3395"/>
                    <a:pt x="9176" y="3367"/>
                  </a:cubicBezTo>
                  <a:cubicBezTo>
                    <a:pt x="9152" y="3344"/>
                    <a:pt x="9133" y="3321"/>
                    <a:pt x="9119" y="3321"/>
                  </a:cubicBezTo>
                  <a:cubicBezTo>
                    <a:pt x="9112" y="3321"/>
                    <a:pt x="9106" y="3326"/>
                    <a:pt x="9101" y="3339"/>
                  </a:cubicBezTo>
                  <a:cubicBezTo>
                    <a:pt x="9101" y="3339"/>
                    <a:pt x="9085" y="3352"/>
                    <a:pt x="9075" y="3352"/>
                  </a:cubicBezTo>
                  <a:cubicBezTo>
                    <a:pt x="9074" y="3352"/>
                    <a:pt x="9073" y="3352"/>
                    <a:pt x="9072" y="3352"/>
                  </a:cubicBezTo>
                  <a:cubicBezTo>
                    <a:pt x="9060" y="3345"/>
                    <a:pt x="9057" y="3323"/>
                    <a:pt x="9057" y="3323"/>
                  </a:cubicBezTo>
                  <a:cubicBezTo>
                    <a:pt x="9066" y="3301"/>
                    <a:pt x="9022" y="3286"/>
                    <a:pt x="8969" y="3267"/>
                  </a:cubicBezTo>
                  <a:cubicBezTo>
                    <a:pt x="8903" y="3242"/>
                    <a:pt x="8872" y="3229"/>
                    <a:pt x="8869" y="3204"/>
                  </a:cubicBezTo>
                  <a:cubicBezTo>
                    <a:pt x="8865" y="3182"/>
                    <a:pt x="8856" y="3176"/>
                    <a:pt x="8856" y="3176"/>
                  </a:cubicBezTo>
                  <a:cubicBezTo>
                    <a:pt x="8854" y="3182"/>
                    <a:pt x="8847" y="3184"/>
                    <a:pt x="8838" y="3184"/>
                  </a:cubicBezTo>
                  <a:cubicBezTo>
                    <a:pt x="8813" y="3184"/>
                    <a:pt x="8764" y="3165"/>
                    <a:pt x="8709" y="3142"/>
                  </a:cubicBezTo>
                  <a:cubicBezTo>
                    <a:pt x="8651" y="3120"/>
                    <a:pt x="8592" y="3098"/>
                    <a:pt x="8566" y="3098"/>
                  </a:cubicBezTo>
                  <a:cubicBezTo>
                    <a:pt x="8558" y="3098"/>
                    <a:pt x="8554" y="3100"/>
                    <a:pt x="8552" y="3104"/>
                  </a:cubicBezTo>
                  <a:lnTo>
                    <a:pt x="8530" y="3098"/>
                  </a:lnTo>
                  <a:cubicBezTo>
                    <a:pt x="8536" y="3076"/>
                    <a:pt x="8515" y="3069"/>
                    <a:pt x="8496" y="3060"/>
                  </a:cubicBezTo>
                  <a:cubicBezTo>
                    <a:pt x="8486" y="3064"/>
                    <a:pt x="8475" y="3067"/>
                    <a:pt x="8465" y="3067"/>
                  </a:cubicBezTo>
                  <a:cubicBezTo>
                    <a:pt x="8458" y="3067"/>
                    <a:pt x="8452" y="3066"/>
                    <a:pt x="8446" y="3063"/>
                  </a:cubicBezTo>
                  <a:cubicBezTo>
                    <a:pt x="8452" y="3044"/>
                    <a:pt x="8442" y="3041"/>
                    <a:pt x="8420" y="3032"/>
                  </a:cubicBezTo>
                  <a:cubicBezTo>
                    <a:pt x="8410" y="3027"/>
                    <a:pt x="8402" y="3024"/>
                    <a:pt x="8395" y="3024"/>
                  </a:cubicBezTo>
                  <a:cubicBezTo>
                    <a:pt x="8388" y="3024"/>
                    <a:pt x="8383" y="3028"/>
                    <a:pt x="8380" y="3038"/>
                  </a:cubicBezTo>
                  <a:cubicBezTo>
                    <a:pt x="8339" y="3026"/>
                    <a:pt x="8301" y="3004"/>
                    <a:pt x="8270" y="2972"/>
                  </a:cubicBezTo>
                  <a:cubicBezTo>
                    <a:pt x="8269" y="2965"/>
                    <a:pt x="8266" y="2962"/>
                    <a:pt x="8262" y="2962"/>
                  </a:cubicBezTo>
                  <a:cubicBezTo>
                    <a:pt x="8254" y="2962"/>
                    <a:pt x="8241" y="2972"/>
                    <a:pt x="8229" y="2982"/>
                  </a:cubicBezTo>
                  <a:cubicBezTo>
                    <a:pt x="8224" y="2999"/>
                    <a:pt x="8207" y="3013"/>
                    <a:pt x="8197" y="3013"/>
                  </a:cubicBezTo>
                  <a:cubicBezTo>
                    <a:pt x="8197" y="3013"/>
                    <a:pt x="8196" y="3013"/>
                    <a:pt x="8195" y="3013"/>
                  </a:cubicBezTo>
                  <a:lnTo>
                    <a:pt x="8211" y="2972"/>
                  </a:lnTo>
                  <a:cubicBezTo>
                    <a:pt x="8226" y="2957"/>
                    <a:pt x="8226" y="2957"/>
                    <a:pt x="8204" y="2950"/>
                  </a:cubicBezTo>
                  <a:lnTo>
                    <a:pt x="8185" y="2941"/>
                  </a:lnTo>
                  <a:cubicBezTo>
                    <a:pt x="8183" y="2946"/>
                    <a:pt x="8177" y="2949"/>
                    <a:pt x="8168" y="2949"/>
                  </a:cubicBezTo>
                  <a:cubicBezTo>
                    <a:pt x="8145" y="2949"/>
                    <a:pt x="8102" y="2932"/>
                    <a:pt x="8048" y="2910"/>
                  </a:cubicBezTo>
                  <a:cubicBezTo>
                    <a:pt x="7983" y="2886"/>
                    <a:pt x="7947" y="2873"/>
                    <a:pt x="7928" y="2873"/>
                  </a:cubicBezTo>
                  <a:cubicBezTo>
                    <a:pt x="7920" y="2873"/>
                    <a:pt x="7915" y="2876"/>
                    <a:pt x="7913" y="2881"/>
                  </a:cubicBezTo>
                  <a:cubicBezTo>
                    <a:pt x="7910" y="2889"/>
                    <a:pt x="7907" y="2893"/>
                    <a:pt x="7902" y="2893"/>
                  </a:cubicBezTo>
                  <a:cubicBezTo>
                    <a:pt x="7894" y="2893"/>
                    <a:pt x="7884" y="2884"/>
                    <a:pt x="7869" y="2866"/>
                  </a:cubicBezTo>
                  <a:cubicBezTo>
                    <a:pt x="7840" y="2807"/>
                    <a:pt x="7832" y="2789"/>
                    <a:pt x="7823" y="2789"/>
                  </a:cubicBezTo>
                  <a:cubicBezTo>
                    <a:pt x="7819" y="2789"/>
                    <a:pt x="7815" y="2792"/>
                    <a:pt x="7809" y="2797"/>
                  </a:cubicBezTo>
                  <a:cubicBezTo>
                    <a:pt x="7819" y="2800"/>
                    <a:pt x="7813" y="2819"/>
                    <a:pt x="7806" y="2841"/>
                  </a:cubicBezTo>
                  <a:cubicBezTo>
                    <a:pt x="7799" y="2858"/>
                    <a:pt x="7793" y="2867"/>
                    <a:pt x="7789" y="2867"/>
                  </a:cubicBezTo>
                  <a:cubicBezTo>
                    <a:pt x="7785" y="2867"/>
                    <a:pt x="7783" y="2855"/>
                    <a:pt x="7784" y="2831"/>
                  </a:cubicBezTo>
                  <a:cubicBezTo>
                    <a:pt x="7796" y="2801"/>
                    <a:pt x="7707" y="2771"/>
                    <a:pt x="7650" y="2771"/>
                  </a:cubicBezTo>
                  <a:cubicBezTo>
                    <a:pt x="7629" y="2771"/>
                    <a:pt x="7612" y="2775"/>
                    <a:pt x="7606" y="2784"/>
                  </a:cubicBezTo>
                  <a:lnTo>
                    <a:pt x="7612" y="2766"/>
                  </a:lnTo>
                  <a:cubicBezTo>
                    <a:pt x="7621" y="2747"/>
                    <a:pt x="7609" y="2740"/>
                    <a:pt x="7568" y="2725"/>
                  </a:cubicBezTo>
                  <a:lnTo>
                    <a:pt x="7534" y="2712"/>
                  </a:lnTo>
                  <a:cubicBezTo>
                    <a:pt x="7530" y="2724"/>
                    <a:pt x="7523" y="2728"/>
                    <a:pt x="7515" y="2728"/>
                  </a:cubicBezTo>
                  <a:cubicBezTo>
                    <a:pt x="7494" y="2728"/>
                    <a:pt x="7466" y="2701"/>
                    <a:pt x="7471" y="2687"/>
                  </a:cubicBezTo>
                  <a:cubicBezTo>
                    <a:pt x="7468" y="2665"/>
                    <a:pt x="7468" y="2665"/>
                    <a:pt x="7446" y="2656"/>
                  </a:cubicBezTo>
                  <a:cubicBezTo>
                    <a:pt x="7435" y="2663"/>
                    <a:pt x="7423" y="2665"/>
                    <a:pt x="7413" y="2665"/>
                  </a:cubicBezTo>
                  <a:cubicBezTo>
                    <a:pt x="7379" y="2665"/>
                    <a:pt x="7354" y="2638"/>
                    <a:pt x="7361" y="2621"/>
                  </a:cubicBezTo>
                  <a:lnTo>
                    <a:pt x="7339" y="2615"/>
                  </a:lnTo>
                  <a:cubicBezTo>
                    <a:pt x="7330" y="2621"/>
                    <a:pt x="7320" y="2624"/>
                    <a:pt x="7310" y="2624"/>
                  </a:cubicBezTo>
                  <a:cubicBezTo>
                    <a:pt x="7303" y="2624"/>
                    <a:pt x="7296" y="2622"/>
                    <a:pt x="7289" y="2618"/>
                  </a:cubicBezTo>
                  <a:cubicBezTo>
                    <a:pt x="7274" y="2612"/>
                    <a:pt x="7264" y="2608"/>
                    <a:pt x="7257" y="2608"/>
                  </a:cubicBezTo>
                  <a:cubicBezTo>
                    <a:pt x="7249" y="2608"/>
                    <a:pt x="7247" y="2613"/>
                    <a:pt x="7248" y="2624"/>
                  </a:cubicBezTo>
                  <a:cubicBezTo>
                    <a:pt x="7243" y="2641"/>
                    <a:pt x="7237" y="2660"/>
                    <a:pt x="7228" y="2660"/>
                  </a:cubicBezTo>
                  <a:cubicBezTo>
                    <a:pt x="7226" y="2660"/>
                    <a:pt x="7225" y="2660"/>
                    <a:pt x="7223" y="2659"/>
                  </a:cubicBezTo>
                  <a:lnTo>
                    <a:pt x="7230" y="2640"/>
                  </a:lnTo>
                  <a:cubicBezTo>
                    <a:pt x="7239" y="2621"/>
                    <a:pt x="7208" y="2609"/>
                    <a:pt x="7164" y="2593"/>
                  </a:cubicBezTo>
                  <a:cubicBezTo>
                    <a:pt x="7111" y="2571"/>
                    <a:pt x="7089" y="2562"/>
                    <a:pt x="7085" y="2540"/>
                  </a:cubicBezTo>
                  <a:lnTo>
                    <a:pt x="7067" y="2556"/>
                  </a:lnTo>
                  <a:cubicBezTo>
                    <a:pt x="7059" y="2562"/>
                    <a:pt x="7053" y="2564"/>
                    <a:pt x="7049" y="2564"/>
                  </a:cubicBezTo>
                  <a:cubicBezTo>
                    <a:pt x="7043" y="2564"/>
                    <a:pt x="7041" y="2558"/>
                    <a:pt x="7045" y="2546"/>
                  </a:cubicBezTo>
                  <a:cubicBezTo>
                    <a:pt x="7042" y="2529"/>
                    <a:pt x="7017" y="2514"/>
                    <a:pt x="6991" y="2514"/>
                  </a:cubicBezTo>
                  <a:cubicBezTo>
                    <a:pt x="6984" y="2514"/>
                    <a:pt x="6977" y="2515"/>
                    <a:pt x="6970" y="2518"/>
                  </a:cubicBezTo>
                  <a:lnTo>
                    <a:pt x="6951" y="2509"/>
                  </a:lnTo>
                  <a:cubicBezTo>
                    <a:pt x="6953" y="2482"/>
                    <a:pt x="6942" y="2467"/>
                    <a:pt x="6928" y="2467"/>
                  </a:cubicBezTo>
                  <a:cubicBezTo>
                    <a:pt x="6918" y="2467"/>
                    <a:pt x="6906" y="2474"/>
                    <a:pt x="6894" y="2490"/>
                  </a:cubicBezTo>
                  <a:cubicBezTo>
                    <a:pt x="6904" y="2468"/>
                    <a:pt x="6891" y="2465"/>
                    <a:pt x="6882" y="2462"/>
                  </a:cubicBezTo>
                  <a:cubicBezTo>
                    <a:pt x="6876" y="2463"/>
                    <a:pt x="6870" y="2464"/>
                    <a:pt x="6863" y="2464"/>
                  </a:cubicBezTo>
                  <a:cubicBezTo>
                    <a:pt x="6838" y="2464"/>
                    <a:pt x="6812" y="2451"/>
                    <a:pt x="6819" y="2436"/>
                  </a:cubicBezTo>
                  <a:lnTo>
                    <a:pt x="6807" y="2433"/>
                  </a:lnTo>
                  <a:cubicBezTo>
                    <a:pt x="6801" y="2439"/>
                    <a:pt x="6792" y="2443"/>
                    <a:pt x="6783" y="2443"/>
                  </a:cubicBezTo>
                  <a:cubicBezTo>
                    <a:pt x="6778" y="2443"/>
                    <a:pt x="6773" y="2442"/>
                    <a:pt x="6769" y="2440"/>
                  </a:cubicBezTo>
                  <a:cubicBezTo>
                    <a:pt x="6763" y="2437"/>
                    <a:pt x="6758" y="2436"/>
                    <a:pt x="6753" y="2436"/>
                  </a:cubicBezTo>
                  <a:cubicBezTo>
                    <a:pt x="6743" y="2436"/>
                    <a:pt x="6734" y="2440"/>
                    <a:pt x="6728" y="2446"/>
                  </a:cubicBezTo>
                  <a:cubicBezTo>
                    <a:pt x="6715" y="2457"/>
                    <a:pt x="6706" y="2459"/>
                    <a:pt x="6702" y="2459"/>
                  </a:cubicBezTo>
                  <a:cubicBezTo>
                    <a:pt x="6701" y="2459"/>
                    <a:pt x="6700" y="2458"/>
                    <a:pt x="6700" y="2458"/>
                  </a:cubicBezTo>
                  <a:cubicBezTo>
                    <a:pt x="6687" y="2452"/>
                    <a:pt x="6706" y="2436"/>
                    <a:pt x="6725" y="2424"/>
                  </a:cubicBezTo>
                  <a:cubicBezTo>
                    <a:pt x="6741" y="2417"/>
                    <a:pt x="6738" y="2410"/>
                    <a:pt x="6725" y="2410"/>
                  </a:cubicBezTo>
                  <a:cubicBezTo>
                    <a:pt x="6714" y="2410"/>
                    <a:pt x="6696" y="2414"/>
                    <a:pt x="6675" y="2427"/>
                  </a:cubicBezTo>
                  <a:cubicBezTo>
                    <a:pt x="6653" y="2439"/>
                    <a:pt x="6641" y="2445"/>
                    <a:pt x="6638" y="2445"/>
                  </a:cubicBezTo>
                  <a:cubicBezTo>
                    <a:pt x="6636" y="2445"/>
                    <a:pt x="6644" y="2437"/>
                    <a:pt x="6662" y="2421"/>
                  </a:cubicBezTo>
                  <a:cubicBezTo>
                    <a:pt x="6676" y="2409"/>
                    <a:pt x="6690" y="2397"/>
                    <a:pt x="6685" y="2397"/>
                  </a:cubicBezTo>
                  <a:cubicBezTo>
                    <a:pt x="6683" y="2397"/>
                    <a:pt x="6679" y="2399"/>
                    <a:pt x="6672" y="2402"/>
                  </a:cubicBezTo>
                  <a:cubicBezTo>
                    <a:pt x="6672" y="2402"/>
                    <a:pt x="6667" y="2400"/>
                    <a:pt x="6662" y="2400"/>
                  </a:cubicBezTo>
                  <a:cubicBezTo>
                    <a:pt x="6655" y="2400"/>
                    <a:pt x="6647" y="2403"/>
                    <a:pt x="6644" y="2415"/>
                  </a:cubicBezTo>
                  <a:lnTo>
                    <a:pt x="6609" y="2402"/>
                  </a:lnTo>
                  <a:cubicBezTo>
                    <a:pt x="6597" y="2374"/>
                    <a:pt x="6584" y="2368"/>
                    <a:pt x="6575" y="2364"/>
                  </a:cubicBezTo>
                  <a:cubicBezTo>
                    <a:pt x="6566" y="2371"/>
                    <a:pt x="6562" y="2375"/>
                    <a:pt x="6559" y="2375"/>
                  </a:cubicBezTo>
                  <a:cubicBezTo>
                    <a:pt x="6555" y="2375"/>
                    <a:pt x="6554" y="2369"/>
                    <a:pt x="6553" y="2355"/>
                  </a:cubicBezTo>
                  <a:cubicBezTo>
                    <a:pt x="6557" y="2347"/>
                    <a:pt x="6557" y="2341"/>
                    <a:pt x="6554" y="2341"/>
                  </a:cubicBezTo>
                  <a:lnTo>
                    <a:pt x="6554" y="2341"/>
                  </a:lnTo>
                  <a:cubicBezTo>
                    <a:pt x="6551" y="2341"/>
                    <a:pt x="6544" y="2350"/>
                    <a:pt x="6537" y="2371"/>
                  </a:cubicBezTo>
                  <a:cubicBezTo>
                    <a:pt x="6529" y="2377"/>
                    <a:pt x="6523" y="2380"/>
                    <a:pt x="6518" y="2380"/>
                  </a:cubicBezTo>
                  <a:cubicBezTo>
                    <a:pt x="6510" y="2380"/>
                    <a:pt x="6504" y="2373"/>
                    <a:pt x="6503" y="2358"/>
                  </a:cubicBezTo>
                  <a:cubicBezTo>
                    <a:pt x="6512" y="2335"/>
                    <a:pt x="6512" y="2325"/>
                    <a:pt x="6509" y="2325"/>
                  </a:cubicBezTo>
                  <a:lnTo>
                    <a:pt x="6509" y="2325"/>
                  </a:lnTo>
                  <a:cubicBezTo>
                    <a:pt x="6507" y="2325"/>
                    <a:pt x="6503" y="2329"/>
                    <a:pt x="6499" y="2336"/>
                  </a:cubicBezTo>
                  <a:cubicBezTo>
                    <a:pt x="6486" y="2347"/>
                    <a:pt x="6477" y="2349"/>
                    <a:pt x="6474" y="2349"/>
                  </a:cubicBezTo>
                  <a:cubicBezTo>
                    <a:pt x="6472" y="2349"/>
                    <a:pt x="6471" y="2349"/>
                    <a:pt x="6471" y="2349"/>
                  </a:cubicBezTo>
                  <a:cubicBezTo>
                    <a:pt x="6478" y="2327"/>
                    <a:pt x="6384" y="2289"/>
                    <a:pt x="6286" y="2255"/>
                  </a:cubicBezTo>
                  <a:cubicBezTo>
                    <a:pt x="6284" y="2254"/>
                    <a:pt x="6282" y="2253"/>
                    <a:pt x="6280" y="2253"/>
                  </a:cubicBezTo>
                  <a:cubicBezTo>
                    <a:pt x="6269" y="2253"/>
                    <a:pt x="6257" y="2267"/>
                    <a:pt x="6249" y="2283"/>
                  </a:cubicBezTo>
                  <a:cubicBezTo>
                    <a:pt x="6243" y="2300"/>
                    <a:pt x="6242" y="2307"/>
                    <a:pt x="6241" y="2307"/>
                  </a:cubicBezTo>
                  <a:cubicBezTo>
                    <a:pt x="6240" y="2307"/>
                    <a:pt x="6241" y="2294"/>
                    <a:pt x="6239" y="2280"/>
                  </a:cubicBezTo>
                  <a:cubicBezTo>
                    <a:pt x="6246" y="2246"/>
                    <a:pt x="6243" y="2228"/>
                    <a:pt x="6237" y="2228"/>
                  </a:cubicBezTo>
                  <a:cubicBezTo>
                    <a:pt x="6231" y="2228"/>
                    <a:pt x="6223" y="2241"/>
                    <a:pt x="6217" y="2270"/>
                  </a:cubicBezTo>
                  <a:cubicBezTo>
                    <a:pt x="6216" y="2292"/>
                    <a:pt x="6215" y="2303"/>
                    <a:pt x="6214" y="2303"/>
                  </a:cubicBezTo>
                  <a:cubicBezTo>
                    <a:pt x="6213" y="2303"/>
                    <a:pt x="6211" y="2291"/>
                    <a:pt x="6208" y="2267"/>
                  </a:cubicBezTo>
                  <a:cubicBezTo>
                    <a:pt x="6206" y="2255"/>
                    <a:pt x="6206" y="2250"/>
                    <a:pt x="6202" y="2250"/>
                  </a:cubicBezTo>
                  <a:cubicBezTo>
                    <a:pt x="6199" y="2250"/>
                    <a:pt x="6195" y="2254"/>
                    <a:pt x="6186" y="2261"/>
                  </a:cubicBezTo>
                  <a:cubicBezTo>
                    <a:pt x="6183" y="2269"/>
                    <a:pt x="6180" y="2272"/>
                    <a:pt x="6177" y="2272"/>
                  </a:cubicBezTo>
                  <a:cubicBezTo>
                    <a:pt x="6173" y="2272"/>
                    <a:pt x="6170" y="2266"/>
                    <a:pt x="6174" y="2255"/>
                  </a:cubicBezTo>
                  <a:cubicBezTo>
                    <a:pt x="6171" y="2238"/>
                    <a:pt x="6169" y="2220"/>
                    <a:pt x="6165" y="2220"/>
                  </a:cubicBezTo>
                  <a:cubicBezTo>
                    <a:pt x="6164" y="2220"/>
                    <a:pt x="6163" y="2222"/>
                    <a:pt x="6161" y="2226"/>
                  </a:cubicBezTo>
                  <a:cubicBezTo>
                    <a:pt x="6161" y="2226"/>
                    <a:pt x="6152" y="2223"/>
                    <a:pt x="6145" y="2201"/>
                  </a:cubicBezTo>
                  <a:cubicBezTo>
                    <a:pt x="6144" y="2192"/>
                    <a:pt x="6141" y="2188"/>
                    <a:pt x="6137" y="2188"/>
                  </a:cubicBezTo>
                  <a:cubicBezTo>
                    <a:pt x="6130" y="2188"/>
                    <a:pt x="6119" y="2198"/>
                    <a:pt x="6108" y="2208"/>
                  </a:cubicBezTo>
                  <a:cubicBezTo>
                    <a:pt x="6087" y="2219"/>
                    <a:pt x="6074" y="2224"/>
                    <a:pt x="6068" y="2224"/>
                  </a:cubicBezTo>
                  <a:cubicBezTo>
                    <a:pt x="6059" y="2224"/>
                    <a:pt x="6062" y="2215"/>
                    <a:pt x="6076" y="2195"/>
                  </a:cubicBezTo>
                  <a:cubicBezTo>
                    <a:pt x="6090" y="2177"/>
                    <a:pt x="6079" y="2168"/>
                    <a:pt x="6062" y="2168"/>
                  </a:cubicBezTo>
                  <a:cubicBezTo>
                    <a:pt x="6046" y="2168"/>
                    <a:pt x="6026" y="2176"/>
                    <a:pt x="6014" y="2192"/>
                  </a:cubicBezTo>
                  <a:cubicBezTo>
                    <a:pt x="6000" y="2213"/>
                    <a:pt x="5993" y="2223"/>
                    <a:pt x="5992" y="2223"/>
                  </a:cubicBezTo>
                  <a:cubicBezTo>
                    <a:pt x="5991" y="2223"/>
                    <a:pt x="5992" y="2217"/>
                    <a:pt x="5995" y="2208"/>
                  </a:cubicBezTo>
                  <a:cubicBezTo>
                    <a:pt x="6004" y="2189"/>
                    <a:pt x="5992" y="2186"/>
                    <a:pt x="5992" y="2186"/>
                  </a:cubicBezTo>
                  <a:cubicBezTo>
                    <a:pt x="5982" y="2183"/>
                    <a:pt x="5973" y="2176"/>
                    <a:pt x="5979" y="2158"/>
                  </a:cubicBezTo>
                  <a:cubicBezTo>
                    <a:pt x="5979" y="2158"/>
                    <a:pt x="5978" y="2157"/>
                    <a:pt x="5974" y="2157"/>
                  </a:cubicBezTo>
                  <a:cubicBezTo>
                    <a:pt x="5968" y="2157"/>
                    <a:pt x="5957" y="2158"/>
                    <a:pt x="5939" y="2164"/>
                  </a:cubicBezTo>
                  <a:cubicBezTo>
                    <a:pt x="5929" y="2173"/>
                    <a:pt x="5920" y="2176"/>
                    <a:pt x="5912" y="2176"/>
                  </a:cubicBezTo>
                  <a:cubicBezTo>
                    <a:pt x="5892" y="2176"/>
                    <a:pt x="5880" y="2151"/>
                    <a:pt x="5882" y="2120"/>
                  </a:cubicBezTo>
                  <a:lnTo>
                    <a:pt x="5882" y="2120"/>
                  </a:lnTo>
                  <a:lnTo>
                    <a:pt x="5854" y="2132"/>
                  </a:lnTo>
                  <a:cubicBezTo>
                    <a:pt x="5839" y="2152"/>
                    <a:pt x="5827" y="2166"/>
                    <a:pt x="5822" y="2166"/>
                  </a:cubicBezTo>
                  <a:cubicBezTo>
                    <a:pt x="5819" y="2166"/>
                    <a:pt x="5819" y="2159"/>
                    <a:pt x="5826" y="2142"/>
                  </a:cubicBezTo>
                  <a:cubicBezTo>
                    <a:pt x="5830" y="2129"/>
                    <a:pt x="5836" y="2115"/>
                    <a:pt x="5836" y="2115"/>
                  </a:cubicBezTo>
                  <a:lnTo>
                    <a:pt x="5836" y="2115"/>
                  </a:lnTo>
                  <a:cubicBezTo>
                    <a:pt x="5836" y="2115"/>
                    <a:pt x="5835" y="2118"/>
                    <a:pt x="5832" y="2123"/>
                  </a:cubicBezTo>
                  <a:cubicBezTo>
                    <a:pt x="5825" y="2133"/>
                    <a:pt x="5817" y="2137"/>
                    <a:pt x="5809" y="2137"/>
                  </a:cubicBezTo>
                  <a:cubicBezTo>
                    <a:pt x="5791" y="2137"/>
                    <a:pt x="5776" y="2111"/>
                    <a:pt x="5785" y="2082"/>
                  </a:cubicBezTo>
                  <a:cubicBezTo>
                    <a:pt x="5794" y="2064"/>
                    <a:pt x="5794" y="2064"/>
                    <a:pt x="5782" y="2060"/>
                  </a:cubicBezTo>
                  <a:lnTo>
                    <a:pt x="5776" y="2079"/>
                  </a:lnTo>
                  <a:cubicBezTo>
                    <a:pt x="5770" y="2096"/>
                    <a:pt x="5762" y="2115"/>
                    <a:pt x="5754" y="2115"/>
                  </a:cubicBezTo>
                  <a:cubicBezTo>
                    <a:pt x="5753" y="2115"/>
                    <a:pt x="5752" y="2114"/>
                    <a:pt x="5750" y="2114"/>
                  </a:cubicBezTo>
                  <a:cubicBezTo>
                    <a:pt x="5741" y="2111"/>
                    <a:pt x="5729" y="2107"/>
                    <a:pt x="5735" y="2085"/>
                  </a:cubicBezTo>
                  <a:cubicBezTo>
                    <a:pt x="5732" y="2069"/>
                    <a:pt x="5730" y="2051"/>
                    <a:pt x="5726" y="2051"/>
                  </a:cubicBezTo>
                  <a:cubicBezTo>
                    <a:pt x="5725" y="2051"/>
                    <a:pt x="5724" y="2053"/>
                    <a:pt x="5722" y="2057"/>
                  </a:cubicBezTo>
                  <a:cubicBezTo>
                    <a:pt x="5722" y="2057"/>
                    <a:pt x="5713" y="2054"/>
                    <a:pt x="5707" y="2032"/>
                  </a:cubicBezTo>
                  <a:lnTo>
                    <a:pt x="5666" y="2013"/>
                  </a:lnTo>
                  <a:cubicBezTo>
                    <a:pt x="5659" y="2019"/>
                    <a:pt x="5651" y="2022"/>
                    <a:pt x="5645" y="2022"/>
                  </a:cubicBezTo>
                  <a:cubicBezTo>
                    <a:pt x="5635" y="2022"/>
                    <a:pt x="5629" y="2015"/>
                    <a:pt x="5635" y="2001"/>
                  </a:cubicBezTo>
                  <a:cubicBezTo>
                    <a:pt x="5631" y="2000"/>
                    <a:pt x="5627" y="2000"/>
                    <a:pt x="5623" y="2000"/>
                  </a:cubicBezTo>
                  <a:cubicBezTo>
                    <a:pt x="5611" y="2000"/>
                    <a:pt x="5601" y="2003"/>
                    <a:pt x="5594" y="2010"/>
                  </a:cubicBezTo>
                  <a:cubicBezTo>
                    <a:pt x="5572" y="2001"/>
                    <a:pt x="5562" y="1998"/>
                    <a:pt x="5569" y="1976"/>
                  </a:cubicBezTo>
                  <a:cubicBezTo>
                    <a:pt x="5572" y="1966"/>
                    <a:pt x="5574" y="1961"/>
                    <a:pt x="5572" y="1961"/>
                  </a:cubicBezTo>
                  <a:lnTo>
                    <a:pt x="5572" y="1961"/>
                  </a:lnTo>
                  <a:cubicBezTo>
                    <a:pt x="5571" y="1961"/>
                    <a:pt x="5567" y="1965"/>
                    <a:pt x="5559" y="1973"/>
                  </a:cubicBezTo>
                  <a:cubicBezTo>
                    <a:pt x="5553" y="1984"/>
                    <a:pt x="5548" y="1988"/>
                    <a:pt x="5541" y="1988"/>
                  </a:cubicBezTo>
                  <a:cubicBezTo>
                    <a:pt x="5537" y="1988"/>
                    <a:pt x="5533" y="1986"/>
                    <a:pt x="5528" y="1985"/>
                  </a:cubicBezTo>
                  <a:lnTo>
                    <a:pt x="5509" y="1976"/>
                  </a:lnTo>
                  <a:cubicBezTo>
                    <a:pt x="5503" y="1989"/>
                    <a:pt x="5501" y="1993"/>
                    <a:pt x="5497" y="1993"/>
                  </a:cubicBezTo>
                  <a:cubicBezTo>
                    <a:pt x="5495" y="1993"/>
                    <a:pt x="5493" y="1992"/>
                    <a:pt x="5490" y="1991"/>
                  </a:cubicBezTo>
                  <a:cubicBezTo>
                    <a:pt x="5478" y="1988"/>
                    <a:pt x="5456" y="1957"/>
                    <a:pt x="5443" y="1951"/>
                  </a:cubicBezTo>
                  <a:cubicBezTo>
                    <a:pt x="5430" y="1946"/>
                    <a:pt x="5423" y="1942"/>
                    <a:pt x="5419" y="1942"/>
                  </a:cubicBezTo>
                  <a:cubicBezTo>
                    <a:pt x="5413" y="1942"/>
                    <a:pt x="5413" y="1949"/>
                    <a:pt x="5415" y="1963"/>
                  </a:cubicBezTo>
                  <a:cubicBezTo>
                    <a:pt x="5421" y="1965"/>
                    <a:pt x="5421" y="1973"/>
                    <a:pt x="5417" y="1973"/>
                  </a:cubicBezTo>
                  <a:cubicBezTo>
                    <a:pt x="5415" y="1973"/>
                    <a:pt x="5411" y="1970"/>
                    <a:pt x="5406" y="1960"/>
                  </a:cubicBezTo>
                  <a:cubicBezTo>
                    <a:pt x="5393" y="1954"/>
                    <a:pt x="5368" y="1923"/>
                    <a:pt x="5337" y="1910"/>
                  </a:cubicBezTo>
                  <a:cubicBezTo>
                    <a:pt x="5316" y="1902"/>
                    <a:pt x="5305" y="1899"/>
                    <a:pt x="5299" y="1899"/>
                  </a:cubicBezTo>
                  <a:cubicBezTo>
                    <a:pt x="5292" y="1899"/>
                    <a:pt x="5290" y="1903"/>
                    <a:pt x="5287" y="1913"/>
                  </a:cubicBezTo>
                  <a:cubicBezTo>
                    <a:pt x="5285" y="1934"/>
                    <a:pt x="5281" y="1944"/>
                    <a:pt x="5279" y="1944"/>
                  </a:cubicBezTo>
                  <a:cubicBezTo>
                    <a:pt x="5276" y="1944"/>
                    <a:pt x="5274" y="1933"/>
                    <a:pt x="5277" y="1910"/>
                  </a:cubicBezTo>
                  <a:cubicBezTo>
                    <a:pt x="5271" y="1880"/>
                    <a:pt x="5265" y="1866"/>
                    <a:pt x="5260" y="1866"/>
                  </a:cubicBezTo>
                  <a:cubicBezTo>
                    <a:pt x="5257" y="1866"/>
                    <a:pt x="5254" y="1871"/>
                    <a:pt x="5252" y="1879"/>
                  </a:cubicBezTo>
                  <a:cubicBezTo>
                    <a:pt x="5240" y="1887"/>
                    <a:pt x="5235" y="1890"/>
                    <a:pt x="5231" y="1890"/>
                  </a:cubicBezTo>
                  <a:cubicBezTo>
                    <a:pt x="5229" y="1890"/>
                    <a:pt x="5227" y="1889"/>
                    <a:pt x="5224" y="1888"/>
                  </a:cubicBezTo>
                  <a:cubicBezTo>
                    <a:pt x="5228" y="1876"/>
                    <a:pt x="5224" y="1870"/>
                    <a:pt x="5214" y="1870"/>
                  </a:cubicBezTo>
                  <a:cubicBezTo>
                    <a:pt x="5208" y="1870"/>
                    <a:pt x="5200" y="1872"/>
                    <a:pt x="5190" y="1876"/>
                  </a:cubicBezTo>
                  <a:cubicBezTo>
                    <a:pt x="5180" y="1872"/>
                    <a:pt x="5180" y="1872"/>
                    <a:pt x="5186" y="1854"/>
                  </a:cubicBezTo>
                  <a:cubicBezTo>
                    <a:pt x="5186" y="1854"/>
                    <a:pt x="5177" y="1847"/>
                    <a:pt x="5164" y="1844"/>
                  </a:cubicBezTo>
                  <a:cubicBezTo>
                    <a:pt x="5156" y="1852"/>
                    <a:pt x="5146" y="1855"/>
                    <a:pt x="5136" y="1855"/>
                  </a:cubicBezTo>
                  <a:cubicBezTo>
                    <a:pt x="5105" y="1855"/>
                    <a:pt x="5073" y="1825"/>
                    <a:pt x="5070" y="1807"/>
                  </a:cubicBezTo>
                  <a:cubicBezTo>
                    <a:pt x="5070" y="1807"/>
                    <a:pt x="5069" y="1806"/>
                    <a:pt x="5068" y="1806"/>
                  </a:cubicBezTo>
                  <a:cubicBezTo>
                    <a:pt x="5063" y="1806"/>
                    <a:pt x="5053" y="1808"/>
                    <a:pt x="5039" y="1819"/>
                  </a:cubicBezTo>
                  <a:cubicBezTo>
                    <a:pt x="5028" y="1835"/>
                    <a:pt x="5019" y="1843"/>
                    <a:pt x="5015" y="1843"/>
                  </a:cubicBezTo>
                  <a:cubicBezTo>
                    <a:pt x="5011" y="1843"/>
                    <a:pt x="5012" y="1832"/>
                    <a:pt x="5020" y="1810"/>
                  </a:cubicBezTo>
                  <a:cubicBezTo>
                    <a:pt x="5027" y="1790"/>
                    <a:pt x="5030" y="1781"/>
                    <a:pt x="5028" y="1781"/>
                  </a:cubicBezTo>
                  <a:lnTo>
                    <a:pt x="5028" y="1781"/>
                  </a:lnTo>
                  <a:cubicBezTo>
                    <a:pt x="5026" y="1781"/>
                    <a:pt x="5020" y="1790"/>
                    <a:pt x="5008" y="1807"/>
                  </a:cubicBezTo>
                  <a:cubicBezTo>
                    <a:pt x="5004" y="1810"/>
                    <a:pt x="4998" y="1812"/>
                    <a:pt x="4991" y="1812"/>
                  </a:cubicBezTo>
                  <a:cubicBezTo>
                    <a:pt x="4969" y="1812"/>
                    <a:pt x="4941" y="1793"/>
                    <a:pt x="4961" y="1766"/>
                  </a:cubicBezTo>
                  <a:lnTo>
                    <a:pt x="4976" y="1728"/>
                  </a:lnTo>
                  <a:lnTo>
                    <a:pt x="4976" y="1728"/>
                  </a:lnTo>
                  <a:cubicBezTo>
                    <a:pt x="4964" y="1737"/>
                    <a:pt x="4956" y="1738"/>
                    <a:pt x="4951" y="1738"/>
                  </a:cubicBezTo>
                  <a:cubicBezTo>
                    <a:pt x="4949" y="1738"/>
                    <a:pt x="4948" y="1738"/>
                    <a:pt x="4948" y="1738"/>
                  </a:cubicBezTo>
                  <a:cubicBezTo>
                    <a:pt x="4945" y="1747"/>
                    <a:pt x="4940" y="1751"/>
                    <a:pt x="4933" y="1751"/>
                  </a:cubicBezTo>
                  <a:cubicBezTo>
                    <a:pt x="4925" y="1751"/>
                    <a:pt x="4914" y="1747"/>
                    <a:pt x="4898" y="1741"/>
                  </a:cubicBezTo>
                  <a:cubicBezTo>
                    <a:pt x="4876" y="1731"/>
                    <a:pt x="4826" y="1734"/>
                    <a:pt x="4804" y="1728"/>
                  </a:cubicBezTo>
                  <a:cubicBezTo>
                    <a:pt x="4782" y="1719"/>
                    <a:pt x="4751" y="1706"/>
                    <a:pt x="4748" y="1684"/>
                  </a:cubicBezTo>
                  <a:cubicBezTo>
                    <a:pt x="4741" y="1680"/>
                    <a:pt x="4734" y="1679"/>
                    <a:pt x="4727" y="1679"/>
                  </a:cubicBezTo>
                  <a:cubicBezTo>
                    <a:pt x="4717" y="1679"/>
                    <a:pt x="4707" y="1682"/>
                    <a:pt x="4698" y="1687"/>
                  </a:cubicBezTo>
                  <a:cubicBezTo>
                    <a:pt x="4691" y="1693"/>
                    <a:pt x="4684" y="1695"/>
                    <a:pt x="4679" y="1695"/>
                  </a:cubicBezTo>
                  <a:cubicBezTo>
                    <a:pt x="4669" y="1695"/>
                    <a:pt x="4662" y="1687"/>
                    <a:pt x="4666" y="1675"/>
                  </a:cubicBezTo>
                  <a:lnTo>
                    <a:pt x="4657" y="1669"/>
                  </a:lnTo>
                  <a:cubicBezTo>
                    <a:pt x="4636" y="1677"/>
                    <a:pt x="4625" y="1678"/>
                    <a:pt x="4620" y="1678"/>
                  </a:cubicBezTo>
                  <a:cubicBezTo>
                    <a:pt x="4617" y="1678"/>
                    <a:pt x="4616" y="1678"/>
                    <a:pt x="4616" y="1678"/>
                  </a:cubicBezTo>
                  <a:cubicBezTo>
                    <a:pt x="4621" y="1661"/>
                    <a:pt x="4620" y="1645"/>
                    <a:pt x="4611" y="1645"/>
                  </a:cubicBezTo>
                  <a:cubicBezTo>
                    <a:pt x="4608" y="1645"/>
                    <a:pt x="4605" y="1646"/>
                    <a:pt x="4600" y="1650"/>
                  </a:cubicBezTo>
                  <a:cubicBezTo>
                    <a:pt x="4597" y="1660"/>
                    <a:pt x="4593" y="1664"/>
                    <a:pt x="4586" y="1664"/>
                  </a:cubicBezTo>
                  <a:cubicBezTo>
                    <a:pt x="4581" y="1664"/>
                    <a:pt x="4573" y="1661"/>
                    <a:pt x="4563" y="1656"/>
                  </a:cubicBezTo>
                  <a:cubicBezTo>
                    <a:pt x="4548" y="1630"/>
                    <a:pt x="4240" y="1510"/>
                    <a:pt x="4193" y="1510"/>
                  </a:cubicBezTo>
                  <a:cubicBezTo>
                    <a:pt x="4189" y="1510"/>
                    <a:pt x="4187" y="1511"/>
                    <a:pt x="4187" y="1512"/>
                  </a:cubicBezTo>
                  <a:lnTo>
                    <a:pt x="4155" y="1499"/>
                  </a:lnTo>
                  <a:lnTo>
                    <a:pt x="4124" y="1487"/>
                  </a:lnTo>
                  <a:cubicBezTo>
                    <a:pt x="4133" y="1460"/>
                    <a:pt x="4106" y="1451"/>
                    <a:pt x="4075" y="1451"/>
                  </a:cubicBezTo>
                  <a:cubicBezTo>
                    <a:pt x="4062" y="1451"/>
                    <a:pt x="4048" y="1453"/>
                    <a:pt x="4036" y="1456"/>
                  </a:cubicBezTo>
                  <a:cubicBezTo>
                    <a:pt x="4030" y="1462"/>
                    <a:pt x="4022" y="1465"/>
                    <a:pt x="4013" y="1465"/>
                  </a:cubicBezTo>
                  <a:cubicBezTo>
                    <a:pt x="4008" y="1465"/>
                    <a:pt x="4003" y="1464"/>
                    <a:pt x="3999" y="1462"/>
                  </a:cubicBezTo>
                  <a:cubicBezTo>
                    <a:pt x="4010" y="1431"/>
                    <a:pt x="3994" y="1416"/>
                    <a:pt x="3973" y="1416"/>
                  </a:cubicBezTo>
                  <a:cubicBezTo>
                    <a:pt x="3966" y="1416"/>
                    <a:pt x="3959" y="1418"/>
                    <a:pt x="3952" y="1421"/>
                  </a:cubicBezTo>
                  <a:cubicBezTo>
                    <a:pt x="3940" y="1437"/>
                    <a:pt x="3932" y="1445"/>
                    <a:pt x="3928" y="1445"/>
                  </a:cubicBezTo>
                  <a:cubicBezTo>
                    <a:pt x="3923" y="1445"/>
                    <a:pt x="3923" y="1434"/>
                    <a:pt x="3930" y="1412"/>
                  </a:cubicBezTo>
                  <a:cubicBezTo>
                    <a:pt x="3938" y="1392"/>
                    <a:pt x="3936" y="1380"/>
                    <a:pt x="3926" y="1380"/>
                  </a:cubicBezTo>
                  <a:cubicBezTo>
                    <a:pt x="3917" y="1380"/>
                    <a:pt x="3901" y="1391"/>
                    <a:pt x="3880" y="1415"/>
                  </a:cubicBezTo>
                  <a:cubicBezTo>
                    <a:pt x="3872" y="1422"/>
                    <a:pt x="3869" y="1426"/>
                    <a:pt x="3866" y="1426"/>
                  </a:cubicBezTo>
                  <a:cubicBezTo>
                    <a:pt x="3863" y="1426"/>
                    <a:pt x="3862" y="1420"/>
                    <a:pt x="3861" y="1409"/>
                  </a:cubicBezTo>
                  <a:cubicBezTo>
                    <a:pt x="3863" y="1381"/>
                    <a:pt x="3859" y="1369"/>
                    <a:pt x="3854" y="1369"/>
                  </a:cubicBezTo>
                  <a:cubicBezTo>
                    <a:pt x="3851" y="1369"/>
                    <a:pt x="3847" y="1373"/>
                    <a:pt x="3845" y="1380"/>
                  </a:cubicBezTo>
                  <a:cubicBezTo>
                    <a:pt x="3834" y="1396"/>
                    <a:pt x="3826" y="1404"/>
                    <a:pt x="3821" y="1404"/>
                  </a:cubicBezTo>
                  <a:cubicBezTo>
                    <a:pt x="3814" y="1404"/>
                    <a:pt x="3812" y="1392"/>
                    <a:pt x="3814" y="1368"/>
                  </a:cubicBezTo>
                  <a:cubicBezTo>
                    <a:pt x="3810" y="1343"/>
                    <a:pt x="3809" y="1331"/>
                    <a:pt x="3804" y="1331"/>
                  </a:cubicBezTo>
                  <a:cubicBezTo>
                    <a:pt x="3800" y="1331"/>
                    <a:pt x="3794" y="1339"/>
                    <a:pt x="3782" y="1355"/>
                  </a:cubicBezTo>
                  <a:cubicBezTo>
                    <a:pt x="3772" y="1368"/>
                    <a:pt x="3760" y="1374"/>
                    <a:pt x="3748" y="1374"/>
                  </a:cubicBezTo>
                  <a:cubicBezTo>
                    <a:pt x="3730" y="1374"/>
                    <a:pt x="3715" y="1358"/>
                    <a:pt x="3717" y="1330"/>
                  </a:cubicBezTo>
                  <a:cubicBezTo>
                    <a:pt x="3710" y="1328"/>
                    <a:pt x="3706" y="1314"/>
                    <a:pt x="3701" y="1314"/>
                  </a:cubicBezTo>
                  <a:cubicBezTo>
                    <a:pt x="3699" y="1314"/>
                    <a:pt x="3697" y="1316"/>
                    <a:pt x="3695" y="1321"/>
                  </a:cubicBezTo>
                  <a:lnTo>
                    <a:pt x="3692" y="1299"/>
                  </a:lnTo>
                  <a:lnTo>
                    <a:pt x="3670" y="1289"/>
                  </a:lnTo>
                  <a:lnTo>
                    <a:pt x="3663" y="1311"/>
                  </a:lnTo>
                  <a:cubicBezTo>
                    <a:pt x="3619" y="1280"/>
                    <a:pt x="3569" y="1255"/>
                    <a:pt x="3519" y="1233"/>
                  </a:cubicBezTo>
                  <a:cubicBezTo>
                    <a:pt x="3445" y="1203"/>
                    <a:pt x="3409" y="1190"/>
                    <a:pt x="3394" y="1190"/>
                  </a:cubicBezTo>
                  <a:cubicBezTo>
                    <a:pt x="3385" y="1190"/>
                    <a:pt x="3383" y="1194"/>
                    <a:pt x="3384" y="1202"/>
                  </a:cubicBezTo>
                  <a:cubicBezTo>
                    <a:pt x="3383" y="1222"/>
                    <a:pt x="3378" y="1231"/>
                    <a:pt x="3373" y="1231"/>
                  </a:cubicBezTo>
                  <a:cubicBezTo>
                    <a:pt x="3367" y="1231"/>
                    <a:pt x="3361" y="1218"/>
                    <a:pt x="3363" y="1195"/>
                  </a:cubicBezTo>
                  <a:cubicBezTo>
                    <a:pt x="3353" y="1189"/>
                    <a:pt x="3337" y="1161"/>
                    <a:pt x="3319" y="1155"/>
                  </a:cubicBezTo>
                  <a:cubicBezTo>
                    <a:pt x="3297" y="1145"/>
                    <a:pt x="3275" y="1139"/>
                    <a:pt x="3281" y="1117"/>
                  </a:cubicBezTo>
                  <a:lnTo>
                    <a:pt x="3272" y="1114"/>
                  </a:lnTo>
                  <a:cubicBezTo>
                    <a:pt x="3259" y="1124"/>
                    <a:pt x="3245" y="1128"/>
                    <a:pt x="3229" y="1128"/>
                  </a:cubicBezTo>
                  <a:cubicBezTo>
                    <a:pt x="3197" y="1128"/>
                    <a:pt x="3163" y="1110"/>
                    <a:pt x="3146" y="1089"/>
                  </a:cubicBezTo>
                  <a:cubicBezTo>
                    <a:pt x="3136" y="1082"/>
                    <a:pt x="3125" y="1079"/>
                    <a:pt x="3114" y="1079"/>
                  </a:cubicBezTo>
                  <a:cubicBezTo>
                    <a:pt x="3105" y="1079"/>
                    <a:pt x="3095" y="1081"/>
                    <a:pt x="3087" y="1086"/>
                  </a:cubicBezTo>
                  <a:cubicBezTo>
                    <a:pt x="3074" y="1091"/>
                    <a:pt x="3066" y="1094"/>
                    <a:pt x="3061" y="1094"/>
                  </a:cubicBezTo>
                  <a:cubicBezTo>
                    <a:pt x="3055" y="1094"/>
                    <a:pt x="3054" y="1088"/>
                    <a:pt x="3052" y="1073"/>
                  </a:cubicBezTo>
                  <a:cubicBezTo>
                    <a:pt x="3059" y="1060"/>
                    <a:pt x="3032" y="1035"/>
                    <a:pt x="3010" y="1035"/>
                  </a:cubicBezTo>
                  <a:cubicBezTo>
                    <a:pt x="3001" y="1035"/>
                    <a:pt x="2993" y="1039"/>
                    <a:pt x="2990" y="1051"/>
                  </a:cubicBezTo>
                  <a:lnTo>
                    <a:pt x="2986" y="1026"/>
                  </a:lnTo>
                  <a:cubicBezTo>
                    <a:pt x="2985" y="1018"/>
                    <a:pt x="2982" y="1015"/>
                    <a:pt x="2978" y="1015"/>
                  </a:cubicBezTo>
                  <a:cubicBezTo>
                    <a:pt x="2971" y="1015"/>
                    <a:pt x="2962" y="1025"/>
                    <a:pt x="2958" y="1039"/>
                  </a:cubicBezTo>
                  <a:cubicBezTo>
                    <a:pt x="2952" y="1055"/>
                    <a:pt x="2946" y="1063"/>
                    <a:pt x="2942" y="1063"/>
                  </a:cubicBezTo>
                  <a:cubicBezTo>
                    <a:pt x="2936" y="1063"/>
                    <a:pt x="2935" y="1047"/>
                    <a:pt x="2943" y="1011"/>
                  </a:cubicBezTo>
                  <a:cubicBezTo>
                    <a:pt x="2952" y="985"/>
                    <a:pt x="2951" y="974"/>
                    <a:pt x="2947" y="974"/>
                  </a:cubicBezTo>
                  <a:lnTo>
                    <a:pt x="2947" y="974"/>
                  </a:lnTo>
                  <a:cubicBezTo>
                    <a:pt x="2945" y="974"/>
                    <a:pt x="2942" y="978"/>
                    <a:pt x="2939" y="986"/>
                  </a:cubicBezTo>
                  <a:cubicBezTo>
                    <a:pt x="2927" y="996"/>
                    <a:pt x="2915" y="1006"/>
                    <a:pt x="2907" y="1006"/>
                  </a:cubicBezTo>
                  <a:cubicBezTo>
                    <a:pt x="2903" y="1006"/>
                    <a:pt x="2900" y="1003"/>
                    <a:pt x="2899" y="995"/>
                  </a:cubicBezTo>
                  <a:cubicBezTo>
                    <a:pt x="2896" y="993"/>
                    <a:pt x="2892" y="991"/>
                    <a:pt x="2889" y="991"/>
                  </a:cubicBezTo>
                  <a:cubicBezTo>
                    <a:pt x="2882" y="991"/>
                    <a:pt x="2875" y="998"/>
                    <a:pt x="2864" y="1023"/>
                  </a:cubicBezTo>
                  <a:cubicBezTo>
                    <a:pt x="2861" y="1036"/>
                    <a:pt x="2855" y="1039"/>
                    <a:pt x="2849" y="1039"/>
                  </a:cubicBezTo>
                  <a:cubicBezTo>
                    <a:pt x="2845" y="1039"/>
                    <a:pt x="2840" y="1037"/>
                    <a:pt x="2836" y="1036"/>
                  </a:cubicBezTo>
                  <a:cubicBezTo>
                    <a:pt x="2839" y="1020"/>
                    <a:pt x="2849" y="1007"/>
                    <a:pt x="2861" y="1001"/>
                  </a:cubicBezTo>
                  <a:lnTo>
                    <a:pt x="2839" y="992"/>
                  </a:lnTo>
                  <a:cubicBezTo>
                    <a:pt x="2824" y="979"/>
                    <a:pt x="2817" y="960"/>
                    <a:pt x="2820" y="942"/>
                  </a:cubicBezTo>
                  <a:cubicBezTo>
                    <a:pt x="2819" y="930"/>
                    <a:pt x="2816" y="923"/>
                    <a:pt x="2813" y="923"/>
                  </a:cubicBezTo>
                  <a:cubicBezTo>
                    <a:pt x="2810" y="923"/>
                    <a:pt x="2806" y="933"/>
                    <a:pt x="2805" y="957"/>
                  </a:cubicBezTo>
                  <a:cubicBezTo>
                    <a:pt x="2794" y="984"/>
                    <a:pt x="2790" y="992"/>
                    <a:pt x="2782" y="992"/>
                  </a:cubicBezTo>
                  <a:cubicBezTo>
                    <a:pt x="2778" y="992"/>
                    <a:pt x="2773" y="990"/>
                    <a:pt x="2767" y="989"/>
                  </a:cubicBezTo>
                  <a:cubicBezTo>
                    <a:pt x="2758" y="982"/>
                    <a:pt x="2745" y="979"/>
                    <a:pt x="2755" y="960"/>
                  </a:cubicBezTo>
                  <a:cubicBezTo>
                    <a:pt x="2761" y="938"/>
                    <a:pt x="2761" y="938"/>
                    <a:pt x="2739" y="932"/>
                  </a:cubicBezTo>
                  <a:cubicBezTo>
                    <a:pt x="2735" y="931"/>
                    <a:pt x="2732" y="930"/>
                    <a:pt x="2728" y="930"/>
                  </a:cubicBezTo>
                  <a:cubicBezTo>
                    <a:pt x="2696" y="930"/>
                    <a:pt x="2651" y="971"/>
                    <a:pt x="2629" y="1001"/>
                  </a:cubicBezTo>
                  <a:cubicBezTo>
                    <a:pt x="2622" y="1019"/>
                    <a:pt x="2618" y="1029"/>
                    <a:pt x="2616" y="1029"/>
                  </a:cubicBezTo>
                  <a:cubicBezTo>
                    <a:pt x="2614" y="1029"/>
                    <a:pt x="2615" y="1018"/>
                    <a:pt x="2617" y="995"/>
                  </a:cubicBezTo>
                  <a:cubicBezTo>
                    <a:pt x="2623" y="976"/>
                    <a:pt x="2614" y="973"/>
                    <a:pt x="2604" y="970"/>
                  </a:cubicBezTo>
                  <a:cubicBezTo>
                    <a:pt x="2601" y="975"/>
                    <a:pt x="2599" y="977"/>
                    <a:pt x="2598" y="977"/>
                  </a:cubicBezTo>
                  <a:cubicBezTo>
                    <a:pt x="2595" y="977"/>
                    <a:pt x="2595" y="969"/>
                    <a:pt x="2600" y="969"/>
                  </a:cubicBezTo>
                  <a:cubicBezTo>
                    <a:pt x="2601" y="969"/>
                    <a:pt x="2603" y="969"/>
                    <a:pt x="2604" y="970"/>
                  </a:cubicBezTo>
                  <a:cubicBezTo>
                    <a:pt x="2608" y="957"/>
                    <a:pt x="2612" y="954"/>
                    <a:pt x="2618" y="954"/>
                  </a:cubicBezTo>
                  <a:cubicBezTo>
                    <a:pt x="2622" y="954"/>
                    <a:pt x="2627" y="956"/>
                    <a:pt x="2632" y="957"/>
                  </a:cubicBezTo>
                  <a:lnTo>
                    <a:pt x="2639" y="938"/>
                  </a:lnTo>
                  <a:cubicBezTo>
                    <a:pt x="2640" y="914"/>
                    <a:pt x="2638" y="903"/>
                    <a:pt x="2632" y="903"/>
                  </a:cubicBezTo>
                  <a:cubicBezTo>
                    <a:pt x="2627" y="903"/>
                    <a:pt x="2619" y="910"/>
                    <a:pt x="2607" y="926"/>
                  </a:cubicBezTo>
                  <a:cubicBezTo>
                    <a:pt x="2599" y="933"/>
                    <a:pt x="2594" y="937"/>
                    <a:pt x="2591" y="937"/>
                  </a:cubicBezTo>
                  <a:cubicBezTo>
                    <a:pt x="2588" y="937"/>
                    <a:pt x="2587" y="931"/>
                    <a:pt x="2585" y="917"/>
                  </a:cubicBezTo>
                  <a:cubicBezTo>
                    <a:pt x="2583" y="900"/>
                    <a:pt x="2581" y="882"/>
                    <a:pt x="2577" y="882"/>
                  </a:cubicBezTo>
                  <a:cubicBezTo>
                    <a:pt x="2576" y="882"/>
                    <a:pt x="2574" y="884"/>
                    <a:pt x="2573" y="888"/>
                  </a:cubicBezTo>
                  <a:cubicBezTo>
                    <a:pt x="2557" y="882"/>
                    <a:pt x="2548" y="873"/>
                    <a:pt x="2548" y="857"/>
                  </a:cubicBezTo>
                  <a:cubicBezTo>
                    <a:pt x="2537" y="853"/>
                    <a:pt x="2529" y="850"/>
                    <a:pt x="2523" y="850"/>
                  </a:cubicBezTo>
                  <a:cubicBezTo>
                    <a:pt x="2515" y="850"/>
                    <a:pt x="2510" y="853"/>
                    <a:pt x="2507" y="863"/>
                  </a:cubicBezTo>
                  <a:cubicBezTo>
                    <a:pt x="2503" y="876"/>
                    <a:pt x="2498" y="879"/>
                    <a:pt x="2492" y="879"/>
                  </a:cubicBezTo>
                  <a:cubicBezTo>
                    <a:pt x="2487" y="879"/>
                    <a:pt x="2483" y="877"/>
                    <a:pt x="2479" y="876"/>
                  </a:cubicBezTo>
                  <a:cubicBezTo>
                    <a:pt x="2475" y="874"/>
                    <a:pt x="2470" y="873"/>
                    <a:pt x="2466" y="873"/>
                  </a:cubicBezTo>
                  <a:cubicBezTo>
                    <a:pt x="2460" y="873"/>
                    <a:pt x="2454" y="876"/>
                    <a:pt x="2451" y="888"/>
                  </a:cubicBezTo>
                  <a:cubicBezTo>
                    <a:pt x="2445" y="904"/>
                    <a:pt x="2430" y="915"/>
                    <a:pt x="2414" y="915"/>
                  </a:cubicBezTo>
                  <a:cubicBezTo>
                    <a:pt x="2410" y="915"/>
                    <a:pt x="2407" y="915"/>
                    <a:pt x="2404" y="913"/>
                  </a:cubicBezTo>
                  <a:cubicBezTo>
                    <a:pt x="2394" y="918"/>
                    <a:pt x="2387" y="921"/>
                    <a:pt x="2383" y="921"/>
                  </a:cubicBezTo>
                  <a:cubicBezTo>
                    <a:pt x="2376" y="921"/>
                    <a:pt x="2376" y="911"/>
                    <a:pt x="2379" y="882"/>
                  </a:cubicBezTo>
                  <a:cubicBezTo>
                    <a:pt x="2385" y="863"/>
                    <a:pt x="2375" y="857"/>
                    <a:pt x="2363" y="854"/>
                  </a:cubicBezTo>
                  <a:cubicBezTo>
                    <a:pt x="2363" y="854"/>
                    <a:pt x="2353" y="851"/>
                    <a:pt x="2350" y="826"/>
                  </a:cubicBezTo>
                  <a:cubicBezTo>
                    <a:pt x="2349" y="819"/>
                    <a:pt x="2348" y="816"/>
                    <a:pt x="2346" y="816"/>
                  </a:cubicBezTo>
                  <a:cubicBezTo>
                    <a:pt x="2343" y="816"/>
                    <a:pt x="2338" y="829"/>
                    <a:pt x="2332" y="841"/>
                  </a:cubicBezTo>
                  <a:lnTo>
                    <a:pt x="2319" y="882"/>
                  </a:lnTo>
                  <a:cubicBezTo>
                    <a:pt x="2306" y="876"/>
                    <a:pt x="2310" y="832"/>
                    <a:pt x="2319" y="813"/>
                  </a:cubicBezTo>
                  <a:cubicBezTo>
                    <a:pt x="2321" y="791"/>
                    <a:pt x="2321" y="780"/>
                    <a:pt x="2320" y="780"/>
                  </a:cubicBezTo>
                  <a:lnTo>
                    <a:pt x="2320" y="780"/>
                  </a:lnTo>
                  <a:cubicBezTo>
                    <a:pt x="2318" y="780"/>
                    <a:pt x="2314" y="790"/>
                    <a:pt x="2306" y="810"/>
                  </a:cubicBezTo>
                  <a:cubicBezTo>
                    <a:pt x="2303" y="821"/>
                    <a:pt x="2294" y="832"/>
                    <a:pt x="2285" y="832"/>
                  </a:cubicBezTo>
                  <a:cubicBezTo>
                    <a:pt x="2280" y="832"/>
                    <a:pt x="2274" y="827"/>
                    <a:pt x="2269" y="816"/>
                  </a:cubicBezTo>
                  <a:cubicBezTo>
                    <a:pt x="2247" y="810"/>
                    <a:pt x="2225" y="801"/>
                    <a:pt x="2231" y="782"/>
                  </a:cubicBezTo>
                  <a:cubicBezTo>
                    <a:pt x="2230" y="771"/>
                    <a:pt x="2226" y="768"/>
                    <a:pt x="2222" y="768"/>
                  </a:cubicBezTo>
                  <a:cubicBezTo>
                    <a:pt x="2217" y="768"/>
                    <a:pt x="2212" y="772"/>
                    <a:pt x="2212" y="772"/>
                  </a:cubicBezTo>
                  <a:cubicBezTo>
                    <a:pt x="2205" y="778"/>
                    <a:pt x="2199" y="781"/>
                    <a:pt x="2193" y="781"/>
                  </a:cubicBezTo>
                  <a:cubicBezTo>
                    <a:pt x="2183" y="781"/>
                    <a:pt x="2172" y="772"/>
                    <a:pt x="2156" y="750"/>
                  </a:cubicBezTo>
                  <a:cubicBezTo>
                    <a:pt x="2135" y="718"/>
                    <a:pt x="2126" y="703"/>
                    <a:pt x="2119" y="703"/>
                  </a:cubicBezTo>
                  <a:cubicBezTo>
                    <a:pt x="2114" y="703"/>
                    <a:pt x="2110" y="713"/>
                    <a:pt x="2103" y="732"/>
                  </a:cubicBezTo>
                  <a:cubicBezTo>
                    <a:pt x="2099" y="742"/>
                    <a:pt x="2096" y="753"/>
                    <a:pt x="2094" y="753"/>
                  </a:cubicBezTo>
                  <a:cubicBezTo>
                    <a:pt x="2092" y="753"/>
                    <a:pt x="2092" y="746"/>
                    <a:pt x="2093" y="729"/>
                  </a:cubicBezTo>
                  <a:cubicBezTo>
                    <a:pt x="2092" y="719"/>
                    <a:pt x="2089" y="715"/>
                    <a:pt x="2083" y="715"/>
                  </a:cubicBezTo>
                  <a:cubicBezTo>
                    <a:pt x="2074" y="715"/>
                    <a:pt x="2060" y="724"/>
                    <a:pt x="2043" y="732"/>
                  </a:cubicBezTo>
                  <a:cubicBezTo>
                    <a:pt x="2024" y="750"/>
                    <a:pt x="2012" y="779"/>
                    <a:pt x="2002" y="804"/>
                  </a:cubicBezTo>
                  <a:cubicBezTo>
                    <a:pt x="1996" y="826"/>
                    <a:pt x="1993" y="836"/>
                    <a:pt x="1989" y="836"/>
                  </a:cubicBezTo>
                  <a:cubicBezTo>
                    <a:pt x="1985" y="836"/>
                    <a:pt x="1981" y="829"/>
                    <a:pt x="1974" y="816"/>
                  </a:cubicBezTo>
                  <a:cubicBezTo>
                    <a:pt x="1965" y="810"/>
                    <a:pt x="1962" y="788"/>
                    <a:pt x="1968" y="769"/>
                  </a:cubicBezTo>
                  <a:cubicBezTo>
                    <a:pt x="1972" y="755"/>
                    <a:pt x="1978" y="753"/>
                    <a:pt x="1983" y="753"/>
                  </a:cubicBezTo>
                  <a:cubicBezTo>
                    <a:pt x="1985" y="753"/>
                    <a:pt x="1987" y="754"/>
                    <a:pt x="1987" y="754"/>
                  </a:cubicBezTo>
                  <a:lnTo>
                    <a:pt x="1996" y="757"/>
                  </a:lnTo>
                  <a:cubicBezTo>
                    <a:pt x="2002" y="738"/>
                    <a:pt x="2012" y="719"/>
                    <a:pt x="1990" y="710"/>
                  </a:cubicBezTo>
                  <a:cubicBezTo>
                    <a:pt x="1988" y="695"/>
                    <a:pt x="1983" y="688"/>
                    <a:pt x="1978" y="688"/>
                  </a:cubicBezTo>
                  <a:cubicBezTo>
                    <a:pt x="1975" y="688"/>
                    <a:pt x="1971" y="692"/>
                    <a:pt x="1968" y="700"/>
                  </a:cubicBezTo>
                  <a:cubicBezTo>
                    <a:pt x="1965" y="678"/>
                    <a:pt x="1943" y="669"/>
                    <a:pt x="1921" y="663"/>
                  </a:cubicBezTo>
                  <a:cubicBezTo>
                    <a:pt x="1902" y="653"/>
                    <a:pt x="1868" y="641"/>
                    <a:pt x="1865" y="616"/>
                  </a:cubicBezTo>
                  <a:cubicBezTo>
                    <a:pt x="1854" y="613"/>
                    <a:pt x="1847" y="610"/>
                    <a:pt x="1841" y="610"/>
                  </a:cubicBezTo>
                  <a:cubicBezTo>
                    <a:pt x="1834" y="610"/>
                    <a:pt x="1830" y="614"/>
                    <a:pt x="1827" y="625"/>
                  </a:cubicBezTo>
                  <a:cubicBezTo>
                    <a:pt x="1818" y="646"/>
                    <a:pt x="1811" y="654"/>
                    <a:pt x="1808" y="654"/>
                  </a:cubicBezTo>
                  <a:cubicBezTo>
                    <a:pt x="1806" y="654"/>
                    <a:pt x="1805" y="649"/>
                    <a:pt x="1808" y="641"/>
                  </a:cubicBezTo>
                  <a:cubicBezTo>
                    <a:pt x="1811" y="605"/>
                    <a:pt x="1725" y="549"/>
                    <a:pt x="1679" y="549"/>
                  </a:cubicBezTo>
                  <a:cubicBezTo>
                    <a:pt x="1668" y="549"/>
                    <a:pt x="1659" y="552"/>
                    <a:pt x="1655" y="559"/>
                  </a:cubicBezTo>
                  <a:lnTo>
                    <a:pt x="1633" y="550"/>
                  </a:lnTo>
                  <a:cubicBezTo>
                    <a:pt x="1623" y="528"/>
                    <a:pt x="1580" y="507"/>
                    <a:pt x="1553" y="507"/>
                  </a:cubicBezTo>
                  <a:cubicBezTo>
                    <a:pt x="1546" y="507"/>
                    <a:pt x="1540" y="509"/>
                    <a:pt x="1536" y="512"/>
                  </a:cubicBezTo>
                  <a:lnTo>
                    <a:pt x="1504" y="500"/>
                  </a:lnTo>
                  <a:cubicBezTo>
                    <a:pt x="1497" y="483"/>
                    <a:pt x="1489" y="475"/>
                    <a:pt x="1480" y="475"/>
                  </a:cubicBezTo>
                  <a:cubicBezTo>
                    <a:pt x="1474" y="475"/>
                    <a:pt x="1468" y="478"/>
                    <a:pt x="1460" y="484"/>
                  </a:cubicBezTo>
                  <a:cubicBezTo>
                    <a:pt x="1449" y="495"/>
                    <a:pt x="1441" y="508"/>
                    <a:pt x="1441" y="508"/>
                  </a:cubicBezTo>
                  <a:cubicBezTo>
                    <a:pt x="1441" y="508"/>
                    <a:pt x="1442" y="505"/>
                    <a:pt x="1445" y="500"/>
                  </a:cubicBezTo>
                  <a:cubicBezTo>
                    <a:pt x="1451" y="481"/>
                    <a:pt x="1429" y="472"/>
                    <a:pt x="1388" y="456"/>
                  </a:cubicBezTo>
                  <a:cubicBezTo>
                    <a:pt x="1368" y="447"/>
                    <a:pt x="1357" y="442"/>
                    <a:pt x="1351" y="442"/>
                  </a:cubicBezTo>
                  <a:cubicBezTo>
                    <a:pt x="1345" y="442"/>
                    <a:pt x="1346" y="449"/>
                    <a:pt x="1347" y="462"/>
                  </a:cubicBezTo>
                  <a:cubicBezTo>
                    <a:pt x="1344" y="462"/>
                    <a:pt x="1340" y="463"/>
                    <a:pt x="1337" y="463"/>
                  </a:cubicBezTo>
                  <a:cubicBezTo>
                    <a:pt x="1298" y="463"/>
                    <a:pt x="1304" y="445"/>
                    <a:pt x="1313" y="425"/>
                  </a:cubicBezTo>
                  <a:cubicBezTo>
                    <a:pt x="1325" y="408"/>
                    <a:pt x="1326" y="398"/>
                    <a:pt x="1321" y="398"/>
                  </a:cubicBezTo>
                  <a:cubicBezTo>
                    <a:pt x="1315" y="398"/>
                    <a:pt x="1301" y="409"/>
                    <a:pt x="1285" y="437"/>
                  </a:cubicBezTo>
                  <a:cubicBezTo>
                    <a:pt x="1271" y="454"/>
                    <a:pt x="1259" y="461"/>
                    <a:pt x="1252" y="461"/>
                  </a:cubicBezTo>
                  <a:cubicBezTo>
                    <a:pt x="1244" y="461"/>
                    <a:pt x="1241" y="454"/>
                    <a:pt x="1244" y="443"/>
                  </a:cubicBezTo>
                  <a:cubicBezTo>
                    <a:pt x="1248" y="433"/>
                    <a:pt x="1253" y="429"/>
                    <a:pt x="1259" y="429"/>
                  </a:cubicBezTo>
                  <a:cubicBezTo>
                    <a:pt x="1264" y="429"/>
                    <a:pt x="1268" y="431"/>
                    <a:pt x="1272" y="434"/>
                  </a:cubicBezTo>
                  <a:lnTo>
                    <a:pt x="1288" y="393"/>
                  </a:lnTo>
                  <a:cubicBezTo>
                    <a:pt x="1284" y="392"/>
                    <a:pt x="1281" y="392"/>
                    <a:pt x="1279" y="392"/>
                  </a:cubicBezTo>
                  <a:cubicBezTo>
                    <a:pt x="1274" y="392"/>
                    <a:pt x="1271" y="395"/>
                    <a:pt x="1260" y="406"/>
                  </a:cubicBezTo>
                  <a:cubicBezTo>
                    <a:pt x="1260" y="406"/>
                    <a:pt x="1258" y="405"/>
                    <a:pt x="1256" y="405"/>
                  </a:cubicBezTo>
                  <a:cubicBezTo>
                    <a:pt x="1251" y="405"/>
                    <a:pt x="1241" y="407"/>
                    <a:pt x="1228" y="415"/>
                  </a:cubicBezTo>
                  <a:cubicBezTo>
                    <a:pt x="1213" y="431"/>
                    <a:pt x="1203" y="453"/>
                    <a:pt x="1206" y="475"/>
                  </a:cubicBezTo>
                  <a:cubicBezTo>
                    <a:pt x="1208" y="490"/>
                    <a:pt x="1206" y="493"/>
                    <a:pt x="1201" y="493"/>
                  </a:cubicBezTo>
                  <a:cubicBezTo>
                    <a:pt x="1198" y="493"/>
                    <a:pt x="1195" y="492"/>
                    <a:pt x="1191" y="490"/>
                  </a:cubicBezTo>
                  <a:cubicBezTo>
                    <a:pt x="1175" y="472"/>
                    <a:pt x="1181" y="443"/>
                    <a:pt x="1200" y="428"/>
                  </a:cubicBezTo>
                  <a:cubicBezTo>
                    <a:pt x="1201" y="428"/>
                    <a:pt x="1202" y="428"/>
                    <a:pt x="1203" y="428"/>
                  </a:cubicBezTo>
                  <a:cubicBezTo>
                    <a:pt x="1214" y="428"/>
                    <a:pt x="1219" y="411"/>
                    <a:pt x="1225" y="393"/>
                  </a:cubicBezTo>
                  <a:cubicBezTo>
                    <a:pt x="1228" y="388"/>
                    <a:pt x="1225" y="386"/>
                    <a:pt x="1218" y="386"/>
                  </a:cubicBezTo>
                  <a:cubicBezTo>
                    <a:pt x="1200" y="386"/>
                    <a:pt x="1159" y="403"/>
                    <a:pt x="1141" y="428"/>
                  </a:cubicBezTo>
                  <a:cubicBezTo>
                    <a:pt x="1142" y="423"/>
                    <a:pt x="1144" y="417"/>
                    <a:pt x="1147" y="409"/>
                  </a:cubicBezTo>
                  <a:cubicBezTo>
                    <a:pt x="1156" y="387"/>
                    <a:pt x="1134" y="381"/>
                    <a:pt x="1112" y="371"/>
                  </a:cubicBezTo>
                  <a:cubicBezTo>
                    <a:pt x="1102" y="367"/>
                    <a:pt x="1095" y="364"/>
                    <a:pt x="1088" y="364"/>
                  </a:cubicBezTo>
                  <a:cubicBezTo>
                    <a:pt x="1082" y="364"/>
                    <a:pt x="1077" y="368"/>
                    <a:pt x="1072" y="378"/>
                  </a:cubicBezTo>
                  <a:cubicBezTo>
                    <a:pt x="1066" y="397"/>
                    <a:pt x="1061" y="413"/>
                    <a:pt x="1051" y="413"/>
                  </a:cubicBezTo>
                  <a:cubicBezTo>
                    <a:pt x="1050" y="413"/>
                    <a:pt x="1048" y="413"/>
                    <a:pt x="1047" y="412"/>
                  </a:cubicBezTo>
                  <a:lnTo>
                    <a:pt x="1047" y="412"/>
                  </a:lnTo>
                  <a:cubicBezTo>
                    <a:pt x="1059" y="418"/>
                    <a:pt x="1050" y="437"/>
                    <a:pt x="1044" y="456"/>
                  </a:cubicBezTo>
                  <a:cubicBezTo>
                    <a:pt x="1034" y="440"/>
                    <a:pt x="1028" y="421"/>
                    <a:pt x="1025" y="406"/>
                  </a:cubicBezTo>
                  <a:cubicBezTo>
                    <a:pt x="1025" y="365"/>
                    <a:pt x="1000" y="327"/>
                    <a:pt x="962" y="315"/>
                  </a:cubicBezTo>
                  <a:cubicBezTo>
                    <a:pt x="940" y="305"/>
                    <a:pt x="909" y="293"/>
                    <a:pt x="906" y="268"/>
                  </a:cubicBezTo>
                  <a:cubicBezTo>
                    <a:pt x="895" y="265"/>
                    <a:pt x="888" y="262"/>
                    <a:pt x="882" y="262"/>
                  </a:cubicBezTo>
                  <a:cubicBezTo>
                    <a:pt x="875" y="262"/>
                    <a:pt x="870" y="266"/>
                    <a:pt x="865" y="277"/>
                  </a:cubicBezTo>
                  <a:lnTo>
                    <a:pt x="843" y="268"/>
                  </a:lnTo>
                  <a:cubicBezTo>
                    <a:pt x="841" y="254"/>
                    <a:pt x="833" y="245"/>
                    <a:pt x="825" y="245"/>
                  </a:cubicBezTo>
                  <a:cubicBezTo>
                    <a:pt x="820" y="245"/>
                    <a:pt x="815" y="248"/>
                    <a:pt x="812" y="255"/>
                  </a:cubicBezTo>
                  <a:cubicBezTo>
                    <a:pt x="807" y="259"/>
                    <a:pt x="804" y="260"/>
                    <a:pt x="801" y="260"/>
                  </a:cubicBezTo>
                  <a:cubicBezTo>
                    <a:pt x="791" y="260"/>
                    <a:pt x="787" y="245"/>
                    <a:pt x="780" y="243"/>
                  </a:cubicBezTo>
                  <a:cubicBezTo>
                    <a:pt x="777" y="221"/>
                    <a:pt x="776" y="209"/>
                    <a:pt x="774" y="209"/>
                  </a:cubicBezTo>
                  <a:cubicBezTo>
                    <a:pt x="771" y="209"/>
                    <a:pt x="768" y="225"/>
                    <a:pt x="761" y="258"/>
                  </a:cubicBezTo>
                  <a:cubicBezTo>
                    <a:pt x="758" y="277"/>
                    <a:pt x="765" y="299"/>
                    <a:pt x="780" y="312"/>
                  </a:cubicBezTo>
                  <a:lnTo>
                    <a:pt x="812" y="321"/>
                  </a:lnTo>
                  <a:lnTo>
                    <a:pt x="771" y="331"/>
                  </a:lnTo>
                  <a:cubicBezTo>
                    <a:pt x="769" y="330"/>
                    <a:pt x="767" y="330"/>
                    <a:pt x="765" y="330"/>
                  </a:cubicBezTo>
                  <a:cubicBezTo>
                    <a:pt x="748" y="330"/>
                    <a:pt x="733" y="342"/>
                    <a:pt x="727" y="356"/>
                  </a:cubicBezTo>
                  <a:cubicBezTo>
                    <a:pt x="727" y="356"/>
                    <a:pt x="720" y="372"/>
                    <a:pt x="712" y="372"/>
                  </a:cubicBezTo>
                  <a:cubicBezTo>
                    <a:pt x="711" y="372"/>
                    <a:pt x="709" y="372"/>
                    <a:pt x="708" y="371"/>
                  </a:cubicBezTo>
                  <a:cubicBezTo>
                    <a:pt x="708" y="371"/>
                    <a:pt x="714" y="352"/>
                    <a:pt x="721" y="334"/>
                  </a:cubicBezTo>
                  <a:cubicBezTo>
                    <a:pt x="736" y="318"/>
                    <a:pt x="749" y="299"/>
                    <a:pt x="755" y="277"/>
                  </a:cubicBezTo>
                  <a:cubicBezTo>
                    <a:pt x="757" y="249"/>
                    <a:pt x="746" y="225"/>
                    <a:pt x="735" y="225"/>
                  </a:cubicBezTo>
                  <a:cubicBezTo>
                    <a:pt x="730" y="225"/>
                    <a:pt x="725" y="230"/>
                    <a:pt x="721" y="243"/>
                  </a:cubicBezTo>
                  <a:cubicBezTo>
                    <a:pt x="708" y="237"/>
                    <a:pt x="708" y="237"/>
                    <a:pt x="705" y="215"/>
                  </a:cubicBezTo>
                  <a:cubicBezTo>
                    <a:pt x="708" y="206"/>
                    <a:pt x="707" y="200"/>
                    <a:pt x="703" y="200"/>
                  </a:cubicBezTo>
                  <a:cubicBezTo>
                    <a:pt x="699" y="200"/>
                    <a:pt x="690" y="207"/>
                    <a:pt x="677" y="227"/>
                  </a:cubicBezTo>
                  <a:cubicBezTo>
                    <a:pt x="666" y="242"/>
                    <a:pt x="657" y="249"/>
                    <a:pt x="652" y="249"/>
                  </a:cubicBezTo>
                  <a:cubicBezTo>
                    <a:pt x="644" y="249"/>
                    <a:pt x="642" y="237"/>
                    <a:pt x="646" y="215"/>
                  </a:cubicBezTo>
                  <a:cubicBezTo>
                    <a:pt x="641" y="178"/>
                    <a:pt x="617" y="160"/>
                    <a:pt x="601" y="160"/>
                  </a:cubicBezTo>
                  <a:cubicBezTo>
                    <a:pt x="595" y="160"/>
                    <a:pt x="591" y="162"/>
                    <a:pt x="589" y="168"/>
                  </a:cubicBezTo>
                  <a:cubicBezTo>
                    <a:pt x="582" y="187"/>
                    <a:pt x="571" y="194"/>
                    <a:pt x="561" y="194"/>
                  </a:cubicBezTo>
                  <a:cubicBezTo>
                    <a:pt x="550" y="194"/>
                    <a:pt x="541" y="184"/>
                    <a:pt x="539" y="171"/>
                  </a:cubicBezTo>
                  <a:cubicBezTo>
                    <a:pt x="537" y="157"/>
                    <a:pt x="532" y="151"/>
                    <a:pt x="523" y="151"/>
                  </a:cubicBezTo>
                  <a:cubicBezTo>
                    <a:pt x="518" y="151"/>
                    <a:pt x="512" y="153"/>
                    <a:pt x="504" y="158"/>
                  </a:cubicBezTo>
                  <a:cubicBezTo>
                    <a:pt x="512" y="144"/>
                    <a:pt x="512" y="128"/>
                    <a:pt x="503" y="128"/>
                  </a:cubicBezTo>
                  <a:cubicBezTo>
                    <a:pt x="500" y="128"/>
                    <a:pt x="496" y="129"/>
                    <a:pt x="492" y="133"/>
                  </a:cubicBezTo>
                  <a:cubicBezTo>
                    <a:pt x="492" y="133"/>
                    <a:pt x="491" y="132"/>
                    <a:pt x="489" y="132"/>
                  </a:cubicBezTo>
                  <a:cubicBezTo>
                    <a:pt x="486" y="132"/>
                    <a:pt x="482" y="135"/>
                    <a:pt x="486" y="152"/>
                  </a:cubicBezTo>
                  <a:lnTo>
                    <a:pt x="448" y="183"/>
                  </a:lnTo>
                  <a:cubicBezTo>
                    <a:pt x="457" y="186"/>
                    <a:pt x="451" y="205"/>
                    <a:pt x="445" y="224"/>
                  </a:cubicBezTo>
                  <a:cubicBezTo>
                    <a:pt x="443" y="228"/>
                    <a:pt x="440" y="230"/>
                    <a:pt x="437" y="230"/>
                  </a:cubicBezTo>
                  <a:cubicBezTo>
                    <a:pt x="423" y="230"/>
                    <a:pt x="401" y="196"/>
                    <a:pt x="401" y="143"/>
                  </a:cubicBezTo>
                  <a:lnTo>
                    <a:pt x="395" y="96"/>
                  </a:lnTo>
                  <a:cubicBezTo>
                    <a:pt x="389" y="114"/>
                    <a:pt x="379" y="133"/>
                    <a:pt x="379" y="133"/>
                  </a:cubicBezTo>
                  <a:cubicBezTo>
                    <a:pt x="370" y="130"/>
                    <a:pt x="360" y="127"/>
                    <a:pt x="367" y="105"/>
                  </a:cubicBezTo>
                  <a:cubicBezTo>
                    <a:pt x="373" y="86"/>
                    <a:pt x="373" y="86"/>
                    <a:pt x="363" y="83"/>
                  </a:cubicBezTo>
                  <a:cubicBezTo>
                    <a:pt x="363" y="83"/>
                    <a:pt x="362" y="82"/>
                    <a:pt x="359" y="82"/>
                  </a:cubicBezTo>
                  <a:cubicBezTo>
                    <a:pt x="355" y="82"/>
                    <a:pt x="349" y="85"/>
                    <a:pt x="345" y="99"/>
                  </a:cubicBezTo>
                  <a:cubicBezTo>
                    <a:pt x="336" y="120"/>
                    <a:pt x="332" y="129"/>
                    <a:pt x="330" y="129"/>
                  </a:cubicBezTo>
                  <a:cubicBezTo>
                    <a:pt x="328" y="129"/>
                    <a:pt x="327" y="124"/>
                    <a:pt x="326" y="114"/>
                  </a:cubicBezTo>
                  <a:cubicBezTo>
                    <a:pt x="329" y="90"/>
                    <a:pt x="327" y="77"/>
                    <a:pt x="320" y="77"/>
                  </a:cubicBezTo>
                  <a:cubicBezTo>
                    <a:pt x="314" y="77"/>
                    <a:pt x="306" y="85"/>
                    <a:pt x="295" y="102"/>
                  </a:cubicBezTo>
                  <a:cubicBezTo>
                    <a:pt x="287" y="120"/>
                    <a:pt x="283" y="129"/>
                    <a:pt x="282" y="129"/>
                  </a:cubicBezTo>
                  <a:cubicBezTo>
                    <a:pt x="280" y="129"/>
                    <a:pt x="282" y="118"/>
                    <a:pt x="285" y="96"/>
                  </a:cubicBezTo>
                  <a:cubicBezTo>
                    <a:pt x="291" y="77"/>
                    <a:pt x="288" y="55"/>
                    <a:pt x="279" y="48"/>
                  </a:cubicBezTo>
                  <a:lnTo>
                    <a:pt x="269" y="67"/>
                  </a:lnTo>
                  <a:cubicBezTo>
                    <a:pt x="263" y="89"/>
                    <a:pt x="256" y="98"/>
                    <a:pt x="251" y="98"/>
                  </a:cubicBezTo>
                  <a:cubicBezTo>
                    <a:pt x="246" y="98"/>
                    <a:pt x="243" y="91"/>
                    <a:pt x="241" y="80"/>
                  </a:cubicBezTo>
                  <a:cubicBezTo>
                    <a:pt x="245" y="68"/>
                    <a:pt x="243" y="62"/>
                    <a:pt x="233" y="62"/>
                  </a:cubicBezTo>
                  <a:cubicBezTo>
                    <a:pt x="228" y="62"/>
                    <a:pt x="220" y="64"/>
                    <a:pt x="210" y="67"/>
                  </a:cubicBezTo>
                  <a:cubicBezTo>
                    <a:pt x="188" y="58"/>
                    <a:pt x="179" y="55"/>
                    <a:pt x="185" y="36"/>
                  </a:cubicBezTo>
                  <a:cubicBezTo>
                    <a:pt x="193" y="15"/>
                    <a:pt x="197" y="5"/>
                    <a:pt x="195" y="5"/>
                  </a:cubicBezTo>
                  <a:lnTo>
                    <a:pt x="195" y="5"/>
                  </a:lnTo>
                  <a:cubicBezTo>
                    <a:pt x="193" y="5"/>
                    <a:pt x="186" y="14"/>
                    <a:pt x="172" y="33"/>
                  </a:cubicBezTo>
                  <a:cubicBezTo>
                    <a:pt x="166" y="40"/>
                    <a:pt x="162" y="43"/>
                    <a:pt x="158" y="43"/>
                  </a:cubicBezTo>
                  <a:cubicBezTo>
                    <a:pt x="154" y="43"/>
                    <a:pt x="150" y="36"/>
                    <a:pt x="141" y="20"/>
                  </a:cubicBezTo>
                  <a:cubicBezTo>
                    <a:pt x="139" y="6"/>
                    <a:pt x="138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52"/>
            <p:cNvSpPr/>
            <p:nvPr/>
          </p:nvSpPr>
          <p:spPr>
            <a:xfrm>
              <a:off x="1569925" y="2955600"/>
              <a:ext cx="444100" cy="60900"/>
            </a:xfrm>
            <a:custGeom>
              <a:avLst/>
              <a:gdLst/>
              <a:ahLst/>
              <a:cxnLst/>
              <a:rect l="l" t="t" r="r" b="b"/>
              <a:pathLst>
                <a:path w="17764" h="2436" extrusionOk="0">
                  <a:moveTo>
                    <a:pt x="11996" y="2"/>
                  </a:moveTo>
                  <a:lnTo>
                    <a:pt x="11996" y="2"/>
                  </a:lnTo>
                  <a:cubicBezTo>
                    <a:pt x="11994" y="2"/>
                    <a:pt x="11995" y="7"/>
                    <a:pt x="12008" y="14"/>
                  </a:cubicBezTo>
                  <a:lnTo>
                    <a:pt x="12008" y="14"/>
                  </a:lnTo>
                  <a:cubicBezTo>
                    <a:pt x="12004" y="6"/>
                    <a:pt x="11998" y="2"/>
                    <a:pt x="11996" y="2"/>
                  </a:cubicBezTo>
                  <a:close/>
                  <a:moveTo>
                    <a:pt x="12008" y="14"/>
                  </a:moveTo>
                  <a:cubicBezTo>
                    <a:pt x="12010" y="17"/>
                    <a:pt x="12011" y="21"/>
                    <a:pt x="12012" y="26"/>
                  </a:cubicBezTo>
                  <a:lnTo>
                    <a:pt x="12012" y="26"/>
                  </a:lnTo>
                  <a:cubicBezTo>
                    <a:pt x="12013" y="23"/>
                    <a:pt x="12013" y="20"/>
                    <a:pt x="12013" y="17"/>
                  </a:cubicBezTo>
                  <a:cubicBezTo>
                    <a:pt x="12011" y="16"/>
                    <a:pt x="12010" y="15"/>
                    <a:pt x="12008" y="14"/>
                  </a:cubicBezTo>
                  <a:close/>
                  <a:moveTo>
                    <a:pt x="11609" y="89"/>
                  </a:moveTo>
                  <a:lnTo>
                    <a:pt x="11609" y="89"/>
                  </a:lnTo>
                  <a:cubicBezTo>
                    <a:pt x="11583" y="91"/>
                    <a:pt x="11573" y="100"/>
                    <a:pt x="11581" y="100"/>
                  </a:cubicBezTo>
                  <a:cubicBezTo>
                    <a:pt x="11585" y="100"/>
                    <a:pt x="11594" y="97"/>
                    <a:pt x="11609" y="89"/>
                  </a:cubicBezTo>
                  <a:close/>
                  <a:moveTo>
                    <a:pt x="11891" y="102"/>
                  </a:moveTo>
                  <a:lnTo>
                    <a:pt x="11932" y="120"/>
                  </a:lnTo>
                  <a:lnTo>
                    <a:pt x="11891" y="123"/>
                  </a:lnTo>
                  <a:cubicBezTo>
                    <a:pt x="11850" y="123"/>
                    <a:pt x="11850" y="123"/>
                    <a:pt x="11850" y="102"/>
                  </a:cubicBezTo>
                  <a:close/>
                  <a:moveTo>
                    <a:pt x="12173" y="95"/>
                  </a:moveTo>
                  <a:cubicBezTo>
                    <a:pt x="12254" y="95"/>
                    <a:pt x="12254" y="95"/>
                    <a:pt x="12214" y="117"/>
                  </a:cubicBezTo>
                  <a:cubicBezTo>
                    <a:pt x="12193" y="128"/>
                    <a:pt x="12173" y="134"/>
                    <a:pt x="12158" y="134"/>
                  </a:cubicBezTo>
                  <a:cubicBezTo>
                    <a:pt x="12142" y="134"/>
                    <a:pt x="12132" y="128"/>
                    <a:pt x="12132" y="117"/>
                  </a:cubicBezTo>
                  <a:cubicBezTo>
                    <a:pt x="12132" y="98"/>
                    <a:pt x="12132" y="98"/>
                    <a:pt x="12173" y="95"/>
                  </a:cubicBezTo>
                  <a:close/>
                  <a:moveTo>
                    <a:pt x="11487" y="114"/>
                  </a:moveTo>
                  <a:lnTo>
                    <a:pt x="11527" y="133"/>
                  </a:lnTo>
                  <a:lnTo>
                    <a:pt x="11487" y="136"/>
                  </a:lnTo>
                  <a:cubicBezTo>
                    <a:pt x="11449" y="136"/>
                    <a:pt x="11449" y="136"/>
                    <a:pt x="11446" y="117"/>
                  </a:cubicBezTo>
                  <a:lnTo>
                    <a:pt x="11487" y="114"/>
                  </a:lnTo>
                  <a:close/>
                  <a:moveTo>
                    <a:pt x="11086" y="155"/>
                  </a:moveTo>
                  <a:cubicBezTo>
                    <a:pt x="11086" y="155"/>
                    <a:pt x="11126" y="174"/>
                    <a:pt x="11126" y="192"/>
                  </a:cubicBezTo>
                  <a:lnTo>
                    <a:pt x="11089" y="196"/>
                  </a:lnTo>
                  <a:cubicBezTo>
                    <a:pt x="11086" y="196"/>
                    <a:pt x="11083" y="196"/>
                    <a:pt x="11081" y="196"/>
                  </a:cubicBezTo>
                  <a:cubicBezTo>
                    <a:pt x="11048" y="196"/>
                    <a:pt x="11048" y="177"/>
                    <a:pt x="11048" y="177"/>
                  </a:cubicBezTo>
                  <a:cubicBezTo>
                    <a:pt x="11048" y="177"/>
                    <a:pt x="11045" y="155"/>
                    <a:pt x="11086" y="155"/>
                  </a:cubicBezTo>
                  <a:close/>
                  <a:moveTo>
                    <a:pt x="12975" y="202"/>
                  </a:moveTo>
                  <a:lnTo>
                    <a:pt x="13016" y="224"/>
                  </a:lnTo>
                  <a:cubicBezTo>
                    <a:pt x="13016" y="241"/>
                    <a:pt x="12991" y="243"/>
                    <a:pt x="12980" y="243"/>
                  </a:cubicBezTo>
                  <a:cubicBezTo>
                    <a:pt x="12977" y="243"/>
                    <a:pt x="12975" y="243"/>
                    <a:pt x="12975" y="243"/>
                  </a:cubicBezTo>
                  <a:cubicBezTo>
                    <a:pt x="12934" y="243"/>
                    <a:pt x="12934" y="243"/>
                    <a:pt x="12934" y="224"/>
                  </a:cubicBezTo>
                  <a:cubicBezTo>
                    <a:pt x="12934" y="224"/>
                    <a:pt x="12934" y="202"/>
                    <a:pt x="12975" y="202"/>
                  </a:cubicBezTo>
                  <a:close/>
                  <a:moveTo>
                    <a:pt x="12493" y="221"/>
                  </a:moveTo>
                  <a:lnTo>
                    <a:pt x="12533" y="239"/>
                  </a:lnTo>
                  <a:lnTo>
                    <a:pt x="12493" y="261"/>
                  </a:lnTo>
                  <a:lnTo>
                    <a:pt x="12455" y="261"/>
                  </a:lnTo>
                  <a:cubicBezTo>
                    <a:pt x="12455" y="239"/>
                    <a:pt x="12455" y="221"/>
                    <a:pt x="12493" y="221"/>
                  </a:cubicBezTo>
                  <a:close/>
                  <a:moveTo>
                    <a:pt x="16339" y="348"/>
                  </a:moveTo>
                  <a:cubicBezTo>
                    <a:pt x="16343" y="348"/>
                    <a:pt x="16348" y="348"/>
                    <a:pt x="16353" y="349"/>
                  </a:cubicBezTo>
                  <a:lnTo>
                    <a:pt x="16394" y="352"/>
                  </a:lnTo>
                  <a:cubicBezTo>
                    <a:pt x="16391" y="374"/>
                    <a:pt x="16347" y="390"/>
                    <a:pt x="16347" y="390"/>
                  </a:cubicBezTo>
                  <a:lnTo>
                    <a:pt x="16306" y="384"/>
                  </a:lnTo>
                  <a:cubicBezTo>
                    <a:pt x="16309" y="365"/>
                    <a:pt x="16312" y="348"/>
                    <a:pt x="16339" y="348"/>
                  </a:cubicBezTo>
                  <a:close/>
                  <a:moveTo>
                    <a:pt x="9615" y="355"/>
                  </a:moveTo>
                  <a:cubicBezTo>
                    <a:pt x="9617" y="355"/>
                    <a:pt x="9620" y="356"/>
                    <a:pt x="9622" y="359"/>
                  </a:cubicBezTo>
                  <a:lnTo>
                    <a:pt x="9638" y="371"/>
                  </a:lnTo>
                  <a:cubicBezTo>
                    <a:pt x="9638" y="404"/>
                    <a:pt x="9640" y="429"/>
                    <a:pt x="9630" y="429"/>
                  </a:cubicBezTo>
                  <a:cubicBezTo>
                    <a:pt x="9629" y="429"/>
                    <a:pt x="9627" y="429"/>
                    <a:pt x="9625" y="427"/>
                  </a:cubicBezTo>
                  <a:cubicBezTo>
                    <a:pt x="9625" y="427"/>
                    <a:pt x="9603" y="418"/>
                    <a:pt x="9603" y="384"/>
                  </a:cubicBezTo>
                  <a:cubicBezTo>
                    <a:pt x="9603" y="384"/>
                    <a:pt x="9605" y="355"/>
                    <a:pt x="9615" y="355"/>
                  </a:cubicBezTo>
                  <a:close/>
                  <a:moveTo>
                    <a:pt x="10349" y="813"/>
                  </a:moveTo>
                  <a:cubicBezTo>
                    <a:pt x="10390" y="816"/>
                    <a:pt x="10390" y="816"/>
                    <a:pt x="10387" y="838"/>
                  </a:cubicBezTo>
                  <a:cubicBezTo>
                    <a:pt x="10387" y="855"/>
                    <a:pt x="10349" y="873"/>
                    <a:pt x="10311" y="873"/>
                  </a:cubicBezTo>
                  <a:cubicBezTo>
                    <a:pt x="10308" y="873"/>
                    <a:pt x="10305" y="873"/>
                    <a:pt x="10302" y="872"/>
                  </a:cubicBezTo>
                  <a:cubicBezTo>
                    <a:pt x="10264" y="866"/>
                    <a:pt x="10268" y="825"/>
                    <a:pt x="10349" y="813"/>
                  </a:cubicBezTo>
                  <a:close/>
                  <a:moveTo>
                    <a:pt x="17642" y="988"/>
                  </a:moveTo>
                  <a:cubicBezTo>
                    <a:pt x="17661" y="988"/>
                    <a:pt x="17686" y="1047"/>
                    <a:pt x="17692" y="1082"/>
                  </a:cubicBezTo>
                  <a:cubicBezTo>
                    <a:pt x="17688" y="1096"/>
                    <a:pt x="17683" y="1102"/>
                    <a:pt x="17676" y="1102"/>
                  </a:cubicBezTo>
                  <a:cubicBezTo>
                    <a:pt x="17663" y="1102"/>
                    <a:pt x="17648" y="1081"/>
                    <a:pt x="17641" y="1061"/>
                  </a:cubicBezTo>
                  <a:cubicBezTo>
                    <a:pt x="17623" y="995"/>
                    <a:pt x="17616" y="998"/>
                    <a:pt x="17638" y="988"/>
                  </a:cubicBezTo>
                  <a:cubicBezTo>
                    <a:pt x="17640" y="988"/>
                    <a:pt x="17641" y="988"/>
                    <a:pt x="17642" y="988"/>
                  </a:cubicBezTo>
                  <a:close/>
                  <a:moveTo>
                    <a:pt x="1336" y="1659"/>
                  </a:moveTo>
                  <a:lnTo>
                    <a:pt x="1377" y="1681"/>
                  </a:lnTo>
                  <a:lnTo>
                    <a:pt x="1418" y="1681"/>
                  </a:lnTo>
                  <a:cubicBezTo>
                    <a:pt x="1418" y="1662"/>
                    <a:pt x="1418" y="1662"/>
                    <a:pt x="1377" y="1662"/>
                  </a:cubicBezTo>
                  <a:lnTo>
                    <a:pt x="1336" y="1659"/>
                  </a:lnTo>
                  <a:close/>
                  <a:moveTo>
                    <a:pt x="9588" y="1690"/>
                  </a:moveTo>
                  <a:cubicBezTo>
                    <a:pt x="9509" y="1690"/>
                    <a:pt x="9509" y="1690"/>
                    <a:pt x="9547" y="1712"/>
                  </a:cubicBezTo>
                  <a:lnTo>
                    <a:pt x="9628" y="1712"/>
                  </a:lnTo>
                  <a:cubicBezTo>
                    <a:pt x="9628" y="1694"/>
                    <a:pt x="9628" y="1694"/>
                    <a:pt x="9588" y="1690"/>
                  </a:cubicBezTo>
                  <a:close/>
                  <a:moveTo>
                    <a:pt x="3803" y="1775"/>
                  </a:moveTo>
                  <a:lnTo>
                    <a:pt x="3803" y="1775"/>
                  </a:lnTo>
                  <a:cubicBezTo>
                    <a:pt x="3803" y="1775"/>
                    <a:pt x="3803" y="1775"/>
                    <a:pt x="3803" y="1775"/>
                  </a:cubicBezTo>
                  <a:lnTo>
                    <a:pt x="3803" y="1775"/>
                  </a:lnTo>
                  <a:cubicBezTo>
                    <a:pt x="3803" y="1775"/>
                    <a:pt x="3803" y="1775"/>
                    <a:pt x="3803" y="1775"/>
                  </a:cubicBezTo>
                  <a:close/>
                  <a:moveTo>
                    <a:pt x="7444" y="1750"/>
                  </a:moveTo>
                  <a:lnTo>
                    <a:pt x="7441" y="1772"/>
                  </a:lnTo>
                  <a:lnTo>
                    <a:pt x="7441" y="1791"/>
                  </a:lnTo>
                  <a:lnTo>
                    <a:pt x="7444" y="1750"/>
                  </a:lnTo>
                  <a:close/>
                  <a:moveTo>
                    <a:pt x="780" y="1753"/>
                  </a:moveTo>
                  <a:cubicBezTo>
                    <a:pt x="789" y="1753"/>
                    <a:pt x="798" y="1753"/>
                    <a:pt x="807" y="1753"/>
                  </a:cubicBezTo>
                  <a:cubicBezTo>
                    <a:pt x="847" y="1753"/>
                    <a:pt x="847" y="1753"/>
                    <a:pt x="847" y="1775"/>
                  </a:cubicBezTo>
                  <a:cubicBezTo>
                    <a:pt x="822" y="1788"/>
                    <a:pt x="794" y="1794"/>
                    <a:pt x="766" y="1794"/>
                  </a:cubicBezTo>
                  <a:lnTo>
                    <a:pt x="725" y="1772"/>
                  </a:lnTo>
                  <a:cubicBezTo>
                    <a:pt x="728" y="1755"/>
                    <a:pt x="751" y="1753"/>
                    <a:pt x="780" y="1753"/>
                  </a:cubicBezTo>
                  <a:close/>
                  <a:moveTo>
                    <a:pt x="1211" y="1761"/>
                  </a:moveTo>
                  <a:cubicBezTo>
                    <a:pt x="1221" y="1761"/>
                    <a:pt x="1234" y="1762"/>
                    <a:pt x="1252" y="1762"/>
                  </a:cubicBezTo>
                  <a:cubicBezTo>
                    <a:pt x="1292" y="1762"/>
                    <a:pt x="1333" y="1766"/>
                    <a:pt x="1333" y="1784"/>
                  </a:cubicBezTo>
                  <a:lnTo>
                    <a:pt x="1292" y="1784"/>
                  </a:lnTo>
                  <a:cubicBezTo>
                    <a:pt x="1292" y="1778"/>
                    <a:pt x="1289" y="1775"/>
                    <a:pt x="1285" y="1775"/>
                  </a:cubicBezTo>
                  <a:cubicBezTo>
                    <a:pt x="1276" y="1775"/>
                    <a:pt x="1264" y="1791"/>
                    <a:pt x="1292" y="1806"/>
                  </a:cubicBezTo>
                  <a:cubicBezTo>
                    <a:pt x="1292" y="1825"/>
                    <a:pt x="1289" y="1847"/>
                    <a:pt x="1289" y="1847"/>
                  </a:cubicBezTo>
                  <a:cubicBezTo>
                    <a:pt x="1252" y="1847"/>
                    <a:pt x="1211" y="1825"/>
                    <a:pt x="1211" y="1803"/>
                  </a:cubicBezTo>
                  <a:cubicBezTo>
                    <a:pt x="1179" y="1769"/>
                    <a:pt x="1172" y="1761"/>
                    <a:pt x="1211" y="1761"/>
                  </a:cubicBezTo>
                  <a:close/>
                  <a:moveTo>
                    <a:pt x="5539" y="1813"/>
                  </a:moveTo>
                  <a:lnTo>
                    <a:pt x="5539" y="1835"/>
                  </a:lnTo>
                  <a:lnTo>
                    <a:pt x="5498" y="1853"/>
                  </a:lnTo>
                  <a:lnTo>
                    <a:pt x="5457" y="1831"/>
                  </a:lnTo>
                  <a:cubicBezTo>
                    <a:pt x="5457" y="1813"/>
                    <a:pt x="5498" y="1813"/>
                    <a:pt x="5539" y="1813"/>
                  </a:cubicBezTo>
                  <a:close/>
                  <a:moveTo>
                    <a:pt x="8817" y="1822"/>
                  </a:moveTo>
                  <a:cubicBezTo>
                    <a:pt x="8817" y="1841"/>
                    <a:pt x="8854" y="1863"/>
                    <a:pt x="8854" y="1863"/>
                  </a:cubicBezTo>
                  <a:cubicBezTo>
                    <a:pt x="8857" y="1863"/>
                    <a:pt x="8860" y="1863"/>
                    <a:pt x="8862" y="1863"/>
                  </a:cubicBezTo>
                  <a:cubicBezTo>
                    <a:pt x="8895" y="1863"/>
                    <a:pt x="8895" y="1844"/>
                    <a:pt x="8895" y="1844"/>
                  </a:cubicBezTo>
                  <a:cubicBezTo>
                    <a:pt x="8895" y="1844"/>
                    <a:pt x="8898" y="1822"/>
                    <a:pt x="8857" y="1822"/>
                  </a:cubicBezTo>
                  <a:close/>
                  <a:moveTo>
                    <a:pt x="6653" y="1804"/>
                  </a:moveTo>
                  <a:cubicBezTo>
                    <a:pt x="6666" y="1804"/>
                    <a:pt x="6655" y="1813"/>
                    <a:pt x="6629" y="1838"/>
                  </a:cubicBezTo>
                  <a:lnTo>
                    <a:pt x="6548" y="1875"/>
                  </a:lnTo>
                  <a:cubicBezTo>
                    <a:pt x="6507" y="1875"/>
                    <a:pt x="6551" y="1856"/>
                    <a:pt x="6592" y="1816"/>
                  </a:cubicBezTo>
                  <a:cubicBezTo>
                    <a:pt x="6625" y="1808"/>
                    <a:pt x="6644" y="1804"/>
                    <a:pt x="6653" y="1804"/>
                  </a:cubicBezTo>
                  <a:close/>
                  <a:moveTo>
                    <a:pt x="8409" y="1875"/>
                  </a:moveTo>
                  <a:cubicBezTo>
                    <a:pt x="8450" y="1875"/>
                    <a:pt x="8450" y="1875"/>
                    <a:pt x="8450" y="1897"/>
                  </a:cubicBezTo>
                  <a:lnTo>
                    <a:pt x="8409" y="1897"/>
                  </a:lnTo>
                  <a:lnTo>
                    <a:pt x="8369" y="1875"/>
                  </a:lnTo>
                  <a:close/>
                  <a:moveTo>
                    <a:pt x="8075" y="1859"/>
                  </a:moveTo>
                  <a:cubicBezTo>
                    <a:pt x="8101" y="1859"/>
                    <a:pt x="8116" y="1879"/>
                    <a:pt x="8083" y="1910"/>
                  </a:cubicBezTo>
                  <a:lnTo>
                    <a:pt x="8005" y="1910"/>
                  </a:lnTo>
                  <a:cubicBezTo>
                    <a:pt x="8005" y="1888"/>
                    <a:pt x="8005" y="1866"/>
                    <a:pt x="8046" y="1866"/>
                  </a:cubicBezTo>
                  <a:cubicBezTo>
                    <a:pt x="8056" y="1861"/>
                    <a:pt x="8066" y="1859"/>
                    <a:pt x="8075" y="1859"/>
                  </a:cubicBezTo>
                  <a:close/>
                  <a:moveTo>
                    <a:pt x="3596" y="1875"/>
                  </a:moveTo>
                  <a:cubicBezTo>
                    <a:pt x="3636" y="1875"/>
                    <a:pt x="3636" y="1897"/>
                    <a:pt x="3552" y="1916"/>
                  </a:cubicBezTo>
                  <a:lnTo>
                    <a:pt x="3474" y="1916"/>
                  </a:lnTo>
                  <a:cubicBezTo>
                    <a:pt x="3474" y="1894"/>
                    <a:pt x="3555" y="1875"/>
                    <a:pt x="3596" y="1875"/>
                  </a:cubicBezTo>
                  <a:close/>
                  <a:moveTo>
                    <a:pt x="5732" y="1851"/>
                  </a:moveTo>
                  <a:cubicBezTo>
                    <a:pt x="5739" y="1851"/>
                    <a:pt x="5739" y="1862"/>
                    <a:pt x="5739" y="1882"/>
                  </a:cubicBezTo>
                  <a:cubicBezTo>
                    <a:pt x="5739" y="1900"/>
                    <a:pt x="5739" y="1922"/>
                    <a:pt x="5658" y="1941"/>
                  </a:cubicBezTo>
                  <a:lnTo>
                    <a:pt x="5576" y="1938"/>
                  </a:lnTo>
                  <a:lnTo>
                    <a:pt x="5658" y="1900"/>
                  </a:lnTo>
                  <a:cubicBezTo>
                    <a:pt x="5702" y="1866"/>
                    <a:pt x="5722" y="1851"/>
                    <a:pt x="5732" y="1851"/>
                  </a:cubicBezTo>
                  <a:close/>
                  <a:moveTo>
                    <a:pt x="6952" y="1907"/>
                  </a:moveTo>
                  <a:cubicBezTo>
                    <a:pt x="6952" y="1929"/>
                    <a:pt x="6952" y="1947"/>
                    <a:pt x="6911" y="1947"/>
                  </a:cubicBezTo>
                  <a:lnTo>
                    <a:pt x="6871" y="1947"/>
                  </a:lnTo>
                  <a:cubicBezTo>
                    <a:pt x="6871" y="1925"/>
                    <a:pt x="6911" y="1907"/>
                    <a:pt x="6911" y="1907"/>
                  </a:cubicBezTo>
                  <a:close/>
                  <a:moveTo>
                    <a:pt x="15166" y="1916"/>
                  </a:moveTo>
                  <a:cubicBezTo>
                    <a:pt x="15163" y="1937"/>
                    <a:pt x="15163" y="1957"/>
                    <a:pt x="15129" y="1957"/>
                  </a:cubicBezTo>
                  <a:cubicBezTo>
                    <a:pt x="15127" y="1957"/>
                    <a:pt x="15125" y="1957"/>
                    <a:pt x="15122" y="1957"/>
                  </a:cubicBezTo>
                  <a:lnTo>
                    <a:pt x="15081" y="1957"/>
                  </a:lnTo>
                  <a:cubicBezTo>
                    <a:pt x="15084" y="1935"/>
                    <a:pt x="15125" y="1916"/>
                    <a:pt x="15125" y="1916"/>
                  </a:cubicBezTo>
                  <a:close/>
                  <a:moveTo>
                    <a:pt x="3772" y="1913"/>
                  </a:moveTo>
                  <a:cubicBezTo>
                    <a:pt x="3734" y="1913"/>
                    <a:pt x="3715" y="1926"/>
                    <a:pt x="3715" y="1941"/>
                  </a:cubicBezTo>
                  <a:cubicBezTo>
                    <a:pt x="3715" y="1963"/>
                    <a:pt x="3756" y="1963"/>
                    <a:pt x="3834" y="1963"/>
                  </a:cubicBezTo>
                  <a:cubicBezTo>
                    <a:pt x="3862" y="1963"/>
                    <a:pt x="3890" y="1957"/>
                    <a:pt x="3915" y="1944"/>
                  </a:cubicBezTo>
                  <a:cubicBezTo>
                    <a:pt x="3919" y="1925"/>
                    <a:pt x="3878" y="1922"/>
                    <a:pt x="3837" y="1922"/>
                  </a:cubicBezTo>
                  <a:cubicBezTo>
                    <a:pt x="3811" y="1915"/>
                    <a:pt x="3790" y="1913"/>
                    <a:pt x="3772" y="1913"/>
                  </a:cubicBezTo>
                  <a:close/>
                  <a:moveTo>
                    <a:pt x="10529" y="1928"/>
                  </a:moveTo>
                  <a:cubicBezTo>
                    <a:pt x="10544" y="1928"/>
                    <a:pt x="10568" y="1939"/>
                    <a:pt x="10590" y="1963"/>
                  </a:cubicBezTo>
                  <a:cubicBezTo>
                    <a:pt x="10590" y="1985"/>
                    <a:pt x="10590" y="1985"/>
                    <a:pt x="10550" y="1985"/>
                  </a:cubicBezTo>
                  <a:cubicBezTo>
                    <a:pt x="10550" y="1985"/>
                    <a:pt x="10512" y="1963"/>
                    <a:pt x="10512" y="1941"/>
                  </a:cubicBezTo>
                  <a:cubicBezTo>
                    <a:pt x="10512" y="1932"/>
                    <a:pt x="10519" y="1928"/>
                    <a:pt x="10529" y="1928"/>
                  </a:cubicBezTo>
                  <a:close/>
                  <a:moveTo>
                    <a:pt x="10835" y="1947"/>
                  </a:moveTo>
                  <a:lnTo>
                    <a:pt x="10876" y="1951"/>
                  </a:lnTo>
                  <a:cubicBezTo>
                    <a:pt x="10876" y="1969"/>
                    <a:pt x="10872" y="1991"/>
                    <a:pt x="10832" y="1991"/>
                  </a:cubicBezTo>
                  <a:lnTo>
                    <a:pt x="10794" y="1969"/>
                  </a:lnTo>
                  <a:lnTo>
                    <a:pt x="10835" y="1947"/>
                  </a:lnTo>
                  <a:close/>
                  <a:moveTo>
                    <a:pt x="9090" y="1953"/>
                  </a:moveTo>
                  <a:cubicBezTo>
                    <a:pt x="9094" y="1953"/>
                    <a:pt x="9096" y="1954"/>
                    <a:pt x="9096" y="1954"/>
                  </a:cubicBezTo>
                  <a:cubicBezTo>
                    <a:pt x="9136" y="1954"/>
                    <a:pt x="9174" y="1954"/>
                    <a:pt x="9174" y="1976"/>
                  </a:cubicBezTo>
                  <a:cubicBezTo>
                    <a:pt x="9174" y="1976"/>
                    <a:pt x="9174" y="1995"/>
                    <a:pt x="9141" y="1995"/>
                  </a:cubicBezTo>
                  <a:cubicBezTo>
                    <a:pt x="9138" y="1995"/>
                    <a:pt x="9136" y="1995"/>
                    <a:pt x="9133" y="1994"/>
                  </a:cubicBezTo>
                  <a:cubicBezTo>
                    <a:pt x="9105" y="1994"/>
                    <a:pt x="9080" y="1985"/>
                    <a:pt x="9055" y="1972"/>
                  </a:cubicBezTo>
                  <a:cubicBezTo>
                    <a:pt x="9055" y="1955"/>
                    <a:pt x="9079" y="1953"/>
                    <a:pt x="9090" y="1953"/>
                  </a:cubicBezTo>
                  <a:close/>
                  <a:moveTo>
                    <a:pt x="9814" y="1968"/>
                  </a:moveTo>
                  <a:cubicBezTo>
                    <a:pt x="9825" y="1968"/>
                    <a:pt x="9841" y="1968"/>
                    <a:pt x="9863" y="1969"/>
                  </a:cubicBezTo>
                  <a:cubicBezTo>
                    <a:pt x="9904" y="1969"/>
                    <a:pt x="9901" y="1991"/>
                    <a:pt x="9901" y="1991"/>
                  </a:cubicBezTo>
                  <a:cubicBezTo>
                    <a:pt x="9901" y="1998"/>
                    <a:pt x="9897" y="2001"/>
                    <a:pt x="9890" y="2001"/>
                  </a:cubicBezTo>
                  <a:cubicBezTo>
                    <a:pt x="9876" y="2001"/>
                    <a:pt x="9850" y="1990"/>
                    <a:pt x="9823" y="1988"/>
                  </a:cubicBezTo>
                  <a:cubicBezTo>
                    <a:pt x="9793" y="1972"/>
                    <a:pt x="9785" y="1968"/>
                    <a:pt x="9814" y="1968"/>
                  </a:cubicBezTo>
                  <a:close/>
                  <a:moveTo>
                    <a:pt x="7757" y="1985"/>
                  </a:moveTo>
                  <a:lnTo>
                    <a:pt x="7757" y="2007"/>
                  </a:lnTo>
                  <a:cubicBezTo>
                    <a:pt x="7730" y="2007"/>
                    <a:pt x="7703" y="2015"/>
                    <a:pt x="7688" y="2015"/>
                  </a:cubicBezTo>
                  <a:cubicBezTo>
                    <a:pt x="7680" y="2015"/>
                    <a:pt x="7676" y="2013"/>
                    <a:pt x="7676" y="2007"/>
                  </a:cubicBezTo>
                  <a:cubicBezTo>
                    <a:pt x="7635" y="2004"/>
                    <a:pt x="7717" y="1985"/>
                    <a:pt x="7757" y="1985"/>
                  </a:cubicBezTo>
                  <a:close/>
                  <a:moveTo>
                    <a:pt x="13502" y="2048"/>
                  </a:moveTo>
                  <a:cubicBezTo>
                    <a:pt x="13502" y="2070"/>
                    <a:pt x="13502" y="2088"/>
                    <a:pt x="13461" y="2088"/>
                  </a:cubicBezTo>
                  <a:lnTo>
                    <a:pt x="13420" y="2066"/>
                  </a:lnTo>
                  <a:lnTo>
                    <a:pt x="13461" y="2048"/>
                  </a:lnTo>
                  <a:close/>
                  <a:moveTo>
                    <a:pt x="15645" y="2051"/>
                  </a:moveTo>
                  <a:lnTo>
                    <a:pt x="15686" y="2054"/>
                  </a:lnTo>
                  <a:cubicBezTo>
                    <a:pt x="15686" y="2073"/>
                    <a:pt x="15686" y="2095"/>
                    <a:pt x="15645" y="2095"/>
                  </a:cubicBezTo>
                  <a:lnTo>
                    <a:pt x="15605" y="2073"/>
                  </a:lnTo>
                  <a:lnTo>
                    <a:pt x="15645" y="2051"/>
                  </a:lnTo>
                  <a:close/>
                  <a:moveTo>
                    <a:pt x="678" y="2063"/>
                  </a:moveTo>
                  <a:cubicBezTo>
                    <a:pt x="678" y="2063"/>
                    <a:pt x="634" y="2082"/>
                    <a:pt x="634" y="2104"/>
                  </a:cubicBezTo>
                  <a:lnTo>
                    <a:pt x="675" y="2104"/>
                  </a:lnTo>
                  <a:cubicBezTo>
                    <a:pt x="678" y="2104"/>
                    <a:pt x="680" y="2104"/>
                    <a:pt x="682" y="2104"/>
                  </a:cubicBezTo>
                  <a:cubicBezTo>
                    <a:pt x="716" y="2104"/>
                    <a:pt x="716" y="2084"/>
                    <a:pt x="716" y="2063"/>
                  </a:cubicBezTo>
                  <a:close/>
                  <a:moveTo>
                    <a:pt x="14432" y="2048"/>
                  </a:moveTo>
                  <a:cubicBezTo>
                    <a:pt x="14473" y="2048"/>
                    <a:pt x="14473" y="2048"/>
                    <a:pt x="14473" y="2070"/>
                  </a:cubicBezTo>
                  <a:cubicBezTo>
                    <a:pt x="14470" y="2088"/>
                    <a:pt x="14429" y="2110"/>
                    <a:pt x="14429" y="2110"/>
                  </a:cubicBezTo>
                  <a:cubicBezTo>
                    <a:pt x="14389" y="2110"/>
                    <a:pt x="14432" y="2066"/>
                    <a:pt x="14432" y="2048"/>
                  </a:cubicBezTo>
                  <a:close/>
                  <a:moveTo>
                    <a:pt x="12795" y="1"/>
                  </a:moveTo>
                  <a:cubicBezTo>
                    <a:pt x="12779" y="1"/>
                    <a:pt x="12739" y="11"/>
                    <a:pt x="12659" y="33"/>
                  </a:cubicBezTo>
                  <a:cubicBezTo>
                    <a:pt x="12577" y="33"/>
                    <a:pt x="12417" y="51"/>
                    <a:pt x="12295" y="55"/>
                  </a:cubicBezTo>
                  <a:cubicBezTo>
                    <a:pt x="12259" y="55"/>
                    <a:pt x="12227" y="55"/>
                    <a:pt x="12199" y="55"/>
                  </a:cubicBezTo>
                  <a:cubicBezTo>
                    <a:pt x="12099" y="55"/>
                    <a:pt x="12045" y="53"/>
                    <a:pt x="12013" y="36"/>
                  </a:cubicBezTo>
                  <a:cubicBezTo>
                    <a:pt x="12013" y="32"/>
                    <a:pt x="12013" y="29"/>
                    <a:pt x="12012" y="26"/>
                  </a:cubicBezTo>
                  <a:lnTo>
                    <a:pt x="12012" y="26"/>
                  </a:lnTo>
                  <a:cubicBezTo>
                    <a:pt x="12006" y="58"/>
                    <a:pt x="11962" y="58"/>
                    <a:pt x="11850" y="61"/>
                  </a:cubicBezTo>
                  <a:cubicBezTo>
                    <a:pt x="11825" y="56"/>
                    <a:pt x="11799" y="53"/>
                    <a:pt x="11773" y="53"/>
                  </a:cubicBezTo>
                  <a:cubicBezTo>
                    <a:pt x="11717" y="53"/>
                    <a:pt x="11661" y="65"/>
                    <a:pt x="11609" y="89"/>
                  </a:cubicBezTo>
                  <a:lnTo>
                    <a:pt x="11690" y="86"/>
                  </a:lnTo>
                  <a:lnTo>
                    <a:pt x="11690" y="86"/>
                  </a:lnTo>
                  <a:cubicBezTo>
                    <a:pt x="11690" y="112"/>
                    <a:pt x="11675" y="123"/>
                    <a:pt x="11646" y="123"/>
                  </a:cubicBezTo>
                  <a:cubicBezTo>
                    <a:pt x="11626" y="123"/>
                    <a:pt x="11600" y="118"/>
                    <a:pt x="11568" y="111"/>
                  </a:cubicBezTo>
                  <a:cubicBezTo>
                    <a:pt x="11566" y="111"/>
                    <a:pt x="11563" y="111"/>
                    <a:pt x="11561" y="111"/>
                  </a:cubicBezTo>
                  <a:cubicBezTo>
                    <a:pt x="11530" y="111"/>
                    <a:pt x="11527" y="91"/>
                    <a:pt x="11527" y="70"/>
                  </a:cubicBezTo>
                  <a:cubicBezTo>
                    <a:pt x="11527" y="53"/>
                    <a:pt x="11492" y="32"/>
                    <a:pt x="11454" y="32"/>
                  </a:cubicBezTo>
                  <a:cubicBezTo>
                    <a:pt x="11451" y="32"/>
                    <a:pt x="11449" y="32"/>
                    <a:pt x="11446" y="33"/>
                  </a:cubicBezTo>
                  <a:cubicBezTo>
                    <a:pt x="11405" y="36"/>
                    <a:pt x="11364" y="36"/>
                    <a:pt x="11405" y="55"/>
                  </a:cubicBezTo>
                  <a:cubicBezTo>
                    <a:pt x="11408" y="76"/>
                    <a:pt x="11408" y="76"/>
                    <a:pt x="11368" y="80"/>
                  </a:cubicBezTo>
                  <a:cubicBezTo>
                    <a:pt x="11362" y="79"/>
                    <a:pt x="11356" y="79"/>
                    <a:pt x="11351" y="79"/>
                  </a:cubicBezTo>
                  <a:cubicBezTo>
                    <a:pt x="11313" y="79"/>
                    <a:pt x="11278" y="88"/>
                    <a:pt x="11245" y="105"/>
                  </a:cubicBezTo>
                  <a:cubicBezTo>
                    <a:pt x="11249" y="127"/>
                    <a:pt x="11208" y="127"/>
                    <a:pt x="11167" y="130"/>
                  </a:cubicBezTo>
                  <a:cubicBezTo>
                    <a:pt x="11133" y="119"/>
                    <a:pt x="11100" y="113"/>
                    <a:pt x="11066" y="113"/>
                  </a:cubicBezTo>
                  <a:cubicBezTo>
                    <a:pt x="11059" y="113"/>
                    <a:pt x="11052" y="114"/>
                    <a:pt x="11045" y="114"/>
                  </a:cubicBezTo>
                  <a:cubicBezTo>
                    <a:pt x="11045" y="109"/>
                    <a:pt x="11045" y="102"/>
                    <a:pt x="11045" y="95"/>
                  </a:cubicBezTo>
                  <a:cubicBezTo>
                    <a:pt x="11045" y="73"/>
                    <a:pt x="11001" y="55"/>
                    <a:pt x="11001" y="55"/>
                  </a:cubicBezTo>
                  <a:cubicBezTo>
                    <a:pt x="10960" y="58"/>
                    <a:pt x="10963" y="80"/>
                    <a:pt x="10963" y="80"/>
                  </a:cubicBezTo>
                  <a:cubicBezTo>
                    <a:pt x="10963" y="89"/>
                    <a:pt x="10722" y="108"/>
                    <a:pt x="10465" y="130"/>
                  </a:cubicBezTo>
                  <a:lnTo>
                    <a:pt x="9876" y="186"/>
                  </a:lnTo>
                  <a:cubicBezTo>
                    <a:pt x="9860" y="183"/>
                    <a:pt x="9843" y="181"/>
                    <a:pt x="9826" y="181"/>
                  </a:cubicBezTo>
                  <a:cubicBezTo>
                    <a:pt x="9757" y="181"/>
                    <a:pt x="9693" y="207"/>
                    <a:pt x="9729" y="214"/>
                  </a:cubicBezTo>
                  <a:cubicBezTo>
                    <a:pt x="9732" y="224"/>
                    <a:pt x="9688" y="243"/>
                    <a:pt x="9635" y="286"/>
                  </a:cubicBezTo>
                  <a:cubicBezTo>
                    <a:pt x="9566" y="346"/>
                    <a:pt x="9522" y="431"/>
                    <a:pt x="9509" y="521"/>
                  </a:cubicBezTo>
                  <a:cubicBezTo>
                    <a:pt x="9494" y="625"/>
                    <a:pt x="9525" y="728"/>
                    <a:pt x="9591" y="807"/>
                  </a:cubicBezTo>
                  <a:cubicBezTo>
                    <a:pt x="9633" y="852"/>
                    <a:pt x="9673" y="868"/>
                    <a:pt x="9685" y="868"/>
                  </a:cubicBezTo>
                  <a:cubicBezTo>
                    <a:pt x="9687" y="868"/>
                    <a:pt x="9688" y="867"/>
                    <a:pt x="9688" y="866"/>
                  </a:cubicBezTo>
                  <a:cubicBezTo>
                    <a:pt x="9719" y="882"/>
                    <a:pt x="9751" y="891"/>
                    <a:pt x="9782" y="898"/>
                  </a:cubicBezTo>
                  <a:cubicBezTo>
                    <a:pt x="9804" y="903"/>
                    <a:pt x="9832" y="905"/>
                    <a:pt x="9859" y="905"/>
                  </a:cubicBezTo>
                  <a:cubicBezTo>
                    <a:pt x="9893" y="905"/>
                    <a:pt x="9927" y="902"/>
                    <a:pt x="9951" y="902"/>
                  </a:cubicBezTo>
                  <a:cubicBezTo>
                    <a:pt x="9961" y="902"/>
                    <a:pt x="9970" y="903"/>
                    <a:pt x="9976" y="904"/>
                  </a:cubicBezTo>
                  <a:cubicBezTo>
                    <a:pt x="9995" y="896"/>
                    <a:pt x="10014" y="892"/>
                    <a:pt x="10025" y="892"/>
                  </a:cubicBezTo>
                  <a:cubicBezTo>
                    <a:pt x="10039" y="892"/>
                    <a:pt x="10042" y="898"/>
                    <a:pt x="10017" y="907"/>
                  </a:cubicBezTo>
                  <a:cubicBezTo>
                    <a:pt x="10014" y="926"/>
                    <a:pt x="10014" y="948"/>
                    <a:pt x="10051" y="951"/>
                  </a:cubicBezTo>
                  <a:cubicBezTo>
                    <a:pt x="10065" y="952"/>
                    <a:pt x="10076" y="953"/>
                    <a:pt x="10086" y="953"/>
                  </a:cubicBezTo>
                  <a:cubicBezTo>
                    <a:pt x="10134" y="953"/>
                    <a:pt x="10137" y="935"/>
                    <a:pt x="10139" y="919"/>
                  </a:cubicBezTo>
                  <a:cubicBezTo>
                    <a:pt x="10139" y="906"/>
                    <a:pt x="10156" y="903"/>
                    <a:pt x="10168" y="903"/>
                  </a:cubicBezTo>
                  <a:cubicBezTo>
                    <a:pt x="10174" y="903"/>
                    <a:pt x="10180" y="904"/>
                    <a:pt x="10180" y="904"/>
                  </a:cubicBezTo>
                  <a:cubicBezTo>
                    <a:pt x="10221" y="907"/>
                    <a:pt x="10221" y="907"/>
                    <a:pt x="10217" y="926"/>
                  </a:cubicBezTo>
                  <a:cubicBezTo>
                    <a:pt x="10214" y="948"/>
                    <a:pt x="10214" y="970"/>
                    <a:pt x="10214" y="970"/>
                  </a:cubicBezTo>
                  <a:lnTo>
                    <a:pt x="10255" y="973"/>
                  </a:lnTo>
                  <a:cubicBezTo>
                    <a:pt x="10255" y="956"/>
                    <a:pt x="10280" y="954"/>
                    <a:pt x="10291" y="954"/>
                  </a:cubicBezTo>
                  <a:cubicBezTo>
                    <a:pt x="10294" y="954"/>
                    <a:pt x="10296" y="954"/>
                    <a:pt x="10296" y="954"/>
                  </a:cubicBezTo>
                  <a:cubicBezTo>
                    <a:pt x="10337" y="960"/>
                    <a:pt x="10337" y="960"/>
                    <a:pt x="10333" y="1001"/>
                  </a:cubicBezTo>
                  <a:cubicBezTo>
                    <a:pt x="10330" y="1023"/>
                    <a:pt x="10340" y="1034"/>
                    <a:pt x="10357" y="1034"/>
                  </a:cubicBezTo>
                  <a:cubicBezTo>
                    <a:pt x="10371" y="1034"/>
                    <a:pt x="10391" y="1025"/>
                    <a:pt x="10412" y="1007"/>
                  </a:cubicBezTo>
                  <a:lnTo>
                    <a:pt x="10496" y="995"/>
                  </a:lnTo>
                  <a:cubicBezTo>
                    <a:pt x="10509" y="1012"/>
                    <a:pt x="10528" y="1018"/>
                    <a:pt x="10549" y="1018"/>
                  </a:cubicBezTo>
                  <a:cubicBezTo>
                    <a:pt x="10586" y="1018"/>
                    <a:pt x="10631" y="998"/>
                    <a:pt x="10659" y="988"/>
                  </a:cubicBezTo>
                  <a:cubicBezTo>
                    <a:pt x="10673" y="1012"/>
                    <a:pt x="10698" y="1025"/>
                    <a:pt x="10723" y="1025"/>
                  </a:cubicBezTo>
                  <a:cubicBezTo>
                    <a:pt x="10744" y="1025"/>
                    <a:pt x="10764" y="1016"/>
                    <a:pt x="10778" y="998"/>
                  </a:cubicBezTo>
                  <a:cubicBezTo>
                    <a:pt x="10780" y="988"/>
                    <a:pt x="10788" y="983"/>
                    <a:pt x="10801" y="983"/>
                  </a:cubicBezTo>
                  <a:cubicBezTo>
                    <a:pt x="10816" y="983"/>
                    <a:pt x="10838" y="990"/>
                    <a:pt x="10860" y="1004"/>
                  </a:cubicBezTo>
                  <a:cubicBezTo>
                    <a:pt x="10898" y="1029"/>
                    <a:pt x="10938" y="1032"/>
                    <a:pt x="11017" y="1039"/>
                  </a:cubicBezTo>
                  <a:cubicBezTo>
                    <a:pt x="11028" y="1033"/>
                    <a:pt x="11058" y="1031"/>
                    <a:pt x="11100" y="1031"/>
                  </a:cubicBezTo>
                  <a:cubicBezTo>
                    <a:pt x="11216" y="1031"/>
                    <a:pt x="11430" y="1047"/>
                    <a:pt x="11665" y="1061"/>
                  </a:cubicBezTo>
                  <a:cubicBezTo>
                    <a:pt x="11888" y="1072"/>
                    <a:pt x="12066" y="1080"/>
                    <a:pt x="12170" y="1080"/>
                  </a:cubicBezTo>
                  <a:cubicBezTo>
                    <a:pt x="12234" y="1080"/>
                    <a:pt x="12270" y="1077"/>
                    <a:pt x="12270" y="1070"/>
                  </a:cubicBezTo>
                  <a:cubicBezTo>
                    <a:pt x="12274" y="1069"/>
                    <a:pt x="12277" y="1069"/>
                    <a:pt x="12281" y="1069"/>
                  </a:cubicBezTo>
                  <a:cubicBezTo>
                    <a:pt x="12306" y="1069"/>
                    <a:pt x="12329" y="1078"/>
                    <a:pt x="12348" y="1092"/>
                  </a:cubicBezTo>
                  <a:cubicBezTo>
                    <a:pt x="12348" y="1101"/>
                    <a:pt x="12356" y="1107"/>
                    <a:pt x="12368" y="1107"/>
                  </a:cubicBezTo>
                  <a:cubicBezTo>
                    <a:pt x="12384" y="1107"/>
                    <a:pt x="12407" y="1097"/>
                    <a:pt x="12430" y="1076"/>
                  </a:cubicBezTo>
                  <a:cubicBezTo>
                    <a:pt x="12455" y="1064"/>
                    <a:pt x="12466" y="1052"/>
                    <a:pt x="12470" y="1052"/>
                  </a:cubicBezTo>
                  <a:cubicBezTo>
                    <a:pt x="12473" y="1052"/>
                    <a:pt x="12472" y="1059"/>
                    <a:pt x="12471" y="1076"/>
                  </a:cubicBezTo>
                  <a:cubicBezTo>
                    <a:pt x="12471" y="1098"/>
                    <a:pt x="12552" y="1101"/>
                    <a:pt x="12712" y="1104"/>
                  </a:cubicBezTo>
                  <a:cubicBezTo>
                    <a:pt x="12765" y="1106"/>
                    <a:pt x="12825" y="1108"/>
                    <a:pt x="12876" y="1108"/>
                  </a:cubicBezTo>
                  <a:cubicBezTo>
                    <a:pt x="12943" y="1108"/>
                    <a:pt x="12995" y="1104"/>
                    <a:pt x="12997" y="1092"/>
                  </a:cubicBezTo>
                  <a:cubicBezTo>
                    <a:pt x="13038" y="1082"/>
                    <a:pt x="13058" y="1078"/>
                    <a:pt x="13063" y="1078"/>
                  </a:cubicBezTo>
                  <a:cubicBezTo>
                    <a:pt x="13068" y="1078"/>
                    <a:pt x="13057" y="1082"/>
                    <a:pt x="13035" y="1092"/>
                  </a:cubicBezTo>
                  <a:cubicBezTo>
                    <a:pt x="13009" y="1118"/>
                    <a:pt x="13082" y="1138"/>
                    <a:pt x="13170" y="1138"/>
                  </a:cubicBezTo>
                  <a:cubicBezTo>
                    <a:pt x="13219" y="1138"/>
                    <a:pt x="13273" y="1132"/>
                    <a:pt x="13317" y="1117"/>
                  </a:cubicBezTo>
                  <a:cubicBezTo>
                    <a:pt x="13358" y="1117"/>
                    <a:pt x="13398" y="1120"/>
                    <a:pt x="13398" y="1139"/>
                  </a:cubicBezTo>
                  <a:cubicBezTo>
                    <a:pt x="13467" y="1139"/>
                    <a:pt x="13533" y="1133"/>
                    <a:pt x="13602" y="1120"/>
                  </a:cubicBezTo>
                  <a:lnTo>
                    <a:pt x="13884" y="1120"/>
                  </a:lnTo>
                  <a:cubicBezTo>
                    <a:pt x="13937" y="1120"/>
                    <a:pt x="13994" y="1111"/>
                    <a:pt x="14044" y="1098"/>
                  </a:cubicBezTo>
                  <a:lnTo>
                    <a:pt x="14085" y="1098"/>
                  </a:lnTo>
                  <a:cubicBezTo>
                    <a:pt x="14085" y="1111"/>
                    <a:pt x="14155" y="1115"/>
                    <a:pt x="14271" y="1115"/>
                  </a:cubicBezTo>
                  <a:cubicBezTo>
                    <a:pt x="14352" y="1115"/>
                    <a:pt x="14455" y="1113"/>
                    <a:pt x="14570" y="1111"/>
                  </a:cubicBezTo>
                  <a:cubicBezTo>
                    <a:pt x="14719" y="1107"/>
                    <a:pt x="14856" y="1103"/>
                    <a:pt x="14959" y="1103"/>
                  </a:cubicBezTo>
                  <a:cubicBezTo>
                    <a:pt x="15051" y="1103"/>
                    <a:pt x="15115" y="1107"/>
                    <a:pt x="15134" y="1117"/>
                  </a:cubicBezTo>
                  <a:cubicBezTo>
                    <a:pt x="15163" y="1114"/>
                    <a:pt x="15191" y="1104"/>
                    <a:pt x="15216" y="1092"/>
                  </a:cubicBezTo>
                  <a:cubicBezTo>
                    <a:pt x="15225" y="1080"/>
                    <a:pt x="15236" y="1071"/>
                    <a:pt x="15248" y="1064"/>
                  </a:cubicBezTo>
                  <a:lnTo>
                    <a:pt x="15248" y="1064"/>
                  </a:lnTo>
                  <a:cubicBezTo>
                    <a:pt x="15250" y="1079"/>
                    <a:pt x="15259" y="1099"/>
                    <a:pt x="15257" y="1114"/>
                  </a:cubicBezTo>
                  <a:lnTo>
                    <a:pt x="15313" y="1057"/>
                  </a:lnTo>
                  <a:lnTo>
                    <a:pt x="15313" y="1057"/>
                  </a:lnTo>
                  <a:cubicBezTo>
                    <a:pt x="15321" y="1059"/>
                    <a:pt x="15328" y="1062"/>
                    <a:pt x="15335" y="1067"/>
                  </a:cubicBezTo>
                  <a:cubicBezTo>
                    <a:pt x="15354" y="1083"/>
                    <a:pt x="15398" y="1092"/>
                    <a:pt x="15443" y="1092"/>
                  </a:cubicBezTo>
                  <a:cubicBezTo>
                    <a:pt x="15448" y="1092"/>
                    <a:pt x="15453" y="1092"/>
                    <a:pt x="15458" y="1092"/>
                  </a:cubicBezTo>
                  <a:lnTo>
                    <a:pt x="15458" y="1092"/>
                  </a:lnTo>
                  <a:cubicBezTo>
                    <a:pt x="15465" y="1102"/>
                    <a:pt x="15470" y="1113"/>
                    <a:pt x="15470" y="1126"/>
                  </a:cubicBezTo>
                  <a:lnTo>
                    <a:pt x="15510" y="1086"/>
                  </a:lnTo>
                  <a:lnTo>
                    <a:pt x="15510" y="1086"/>
                  </a:lnTo>
                  <a:cubicBezTo>
                    <a:pt x="15494" y="1089"/>
                    <a:pt x="15476" y="1091"/>
                    <a:pt x="15458" y="1092"/>
                  </a:cubicBezTo>
                  <a:lnTo>
                    <a:pt x="15458" y="1092"/>
                  </a:lnTo>
                  <a:cubicBezTo>
                    <a:pt x="15453" y="1084"/>
                    <a:pt x="15446" y="1078"/>
                    <a:pt x="15438" y="1073"/>
                  </a:cubicBezTo>
                  <a:lnTo>
                    <a:pt x="15460" y="1070"/>
                  </a:lnTo>
                  <a:cubicBezTo>
                    <a:pt x="15489" y="1039"/>
                    <a:pt x="15462" y="979"/>
                    <a:pt x="15424" y="947"/>
                  </a:cubicBezTo>
                  <a:lnTo>
                    <a:pt x="15424" y="947"/>
                  </a:lnTo>
                  <a:lnTo>
                    <a:pt x="15501" y="869"/>
                  </a:lnTo>
                  <a:lnTo>
                    <a:pt x="15369" y="876"/>
                  </a:lnTo>
                  <a:cubicBezTo>
                    <a:pt x="15365" y="876"/>
                    <a:pt x="15360" y="876"/>
                    <a:pt x="15356" y="876"/>
                  </a:cubicBezTo>
                  <a:lnTo>
                    <a:pt x="15356" y="876"/>
                  </a:lnTo>
                  <a:cubicBezTo>
                    <a:pt x="15345" y="857"/>
                    <a:pt x="15330" y="843"/>
                    <a:pt x="15307" y="841"/>
                  </a:cubicBezTo>
                  <a:cubicBezTo>
                    <a:pt x="15275" y="822"/>
                    <a:pt x="15275" y="822"/>
                    <a:pt x="15294" y="785"/>
                  </a:cubicBezTo>
                  <a:cubicBezTo>
                    <a:pt x="15307" y="766"/>
                    <a:pt x="15316" y="750"/>
                    <a:pt x="15279" y="728"/>
                  </a:cubicBezTo>
                  <a:cubicBezTo>
                    <a:pt x="15268" y="725"/>
                    <a:pt x="15260" y="723"/>
                    <a:pt x="15253" y="723"/>
                  </a:cubicBezTo>
                  <a:cubicBezTo>
                    <a:pt x="15232" y="723"/>
                    <a:pt x="15227" y="739"/>
                    <a:pt x="15222" y="753"/>
                  </a:cubicBezTo>
                  <a:cubicBezTo>
                    <a:pt x="15197" y="747"/>
                    <a:pt x="15172" y="741"/>
                    <a:pt x="15144" y="738"/>
                  </a:cubicBezTo>
                  <a:cubicBezTo>
                    <a:pt x="15144" y="738"/>
                    <a:pt x="15142" y="738"/>
                    <a:pt x="15139" y="738"/>
                  </a:cubicBezTo>
                  <a:cubicBezTo>
                    <a:pt x="15129" y="738"/>
                    <a:pt x="15106" y="739"/>
                    <a:pt x="15106" y="757"/>
                  </a:cubicBezTo>
                  <a:cubicBezTo>
                    <a:pt x="15106" y="775"/>
                    <a:pt x="15069" y="775"/>
                    <a:pt x="15037" y="785"/>
                  </a:cubicBezTo>
                  <a:cubicBezTo>
                    <a:pt x="15036" y="780"/>
                    <a:pt x="15033" y="778"/>
                    <a:pt x="15031" y="778"/>
                  </a:cubicBezTo>
                  <a:cubicBezTo>
                    <a:pt x="15022" y="778"/>
                    <a:pt x="15014" y="797"/>
                    <a:pt x="15040" y="807"/>
                  </a:cubicBezTo>
                  <a:cubicBezTo>
                    <a:pt x="15047" y="825"/>
                    <a:pt x="15053" y="847"/>
                    <a:pt x="15028" y="854"/>
                  </a:cubicBezTo>
                  <a:lnTo>
                    <a:pt x="15038" y="884"/>
                  </a:lnTo>
                  <a:lnTo>
                    <a:pt x="15038" y="884"/>
                  </a:lnTo>
                  <a:cubicBezTo>
                    <a:pt x="15005" y="881"/>
                    <a:pt x="14982" y="877"/>
                    <a:pt x="14968" y="869"/>
                  </a:cubicBezTo>
                  <a:cubicBezTo>
                    <a:pt x="14943" y="860"/>
                    <a:pt x="14915" y="854"/>
                    <a:pt x="14887" y="854"/>
                  </a:cubicBezTo>
                  <a:cubicBezTo>
                    <a:pt x="14887" y="872"/>
                    <a:pt x="14649" y="882"/>
                    <a:pt x="14367" y="885"/>
                  </a:cubicBezTo>
                  <a:cubicBezTo>
                    <a:pt x="14085" y="891"/>
                    <a:pt x="13806" y="891"/>
                    <a:pt x="13806" y="910"/>
                  </a:cubicBezTo>
                  <a:lnTo>
                    <a:pt x="13724" y="913"/>
                  </a:lnTo>
                  <a:cubicBezTo>
                    <a:pt x="13724" y="891"/>
                    <a:pt x="13646" y="891"/>
                    <a:pt x="13564" y="891"/>
                  </a:cubicBezTo>
                  <a:cubicBezTo>
                    <a:pt x="13511" y="904"/>
                    <a:pt x="13458" y="910"/>
                    <a:pt x="13405" y="910"/>
                  </a:cubicBezTo>
                  <a:cubicBezTo>
                    <a:pt x="13405" y="888"/>
                    <a:pt x="13364" y="888"/>
                    <a:pt x="13282" y="888"/>
                  </a:cubicBezTo>
                  <a:cubicBezTo>
                    <a:pt x="13261" y="887"/>
                    <a:pt x="13242" y="887"/>
                    <a:pt x="13226" y="887"/>
                  </a:cubicBezTo>
                  <a:cubicBezTo>
                    <a:pt x="13185" y="887"/>
                    <a:pt x="13163" y="891"/>
                    <a:pt x="13163" y="907"/>
                  </a:cubicBezTo>
                  <a:cubicBezTo>
                    <a:pt x="13016" y="907"/>
                    <a:pt x="12869" y="894"/>
                    <a:pt x="12721" y="876"/>
                  </a:cubicBezTo>
                  <a:cubicBezTo>
                    <a:pt x="12709" y="869"/>
                    <a:pt x="12697" y="866"/>
                    <a:pt x="12684" y="866"/>
                  </a:cubicBezTo>
                  <a:cubicBezTo>
                    <a:pt x="12657" y="866"/>
                    <a:pt x="12629" y="879"/>
                    <a:pt x="12599" y="891"/>
                  </a:cubicBezTo>
                  <a:cubicBezTo>
                    <a:pt x="12599" y="913"/>
                    <a:pt x="12558" y="932"/>
                    <a:pt x="12518" y="932"/>
                  </a:cubicBezTo>
                  <a:lnTo>
                    <a:pt x="12521" y="891"/>
                  </a:lnTo>
                  <a:cubicBezTo>
                    <a:pt x="12562" y="869"/>
                    <a:pt x="12562" y="869"/>
                    <a:pt x="12480" y="866"/>
                  </a:cubicBezTo>
                  <a:lnTo>
                    <a:pt x="12402" y="866"/>
                  </a:lnTo>
                  <a:cubicBezTo>
                    <a:pt x="12400" y="874"/>
                    <a:pt x="12362" y="878"/>
                    <a:pt x="12296" y="878"/>
                  </a:cubicBezTo>
                  <a:cubicBezTo>
                    <a:pt x="12210" y="878"/>
                    <a:pt x="12077" y="872"/>
                    <a:pt x="11919" y="863"/>
                  </a:cubicBezTo>
                  <a:cubicBezTo>
                    <a:pt x="11706" y="852"/>
                    <a:pt x="11576" y="844"/>
                    <a:pt x="11506" y="844"/>
                  </a:cubicBezTo>
                  <a:cubicBezTo>
                    <a:pt x="11457" y="844"/>
                    <a:pt x="11437" y="848"/>
                    <a:pt x="11437" y="857"/>
                  </a:cubicBezTo>
                  <a:cubicBezTo>
                    <a:pt x="11435" y="866"/>
                    <a:pt x="11427" y="871"/>
                    <a:pt x="11409" y="871"/>
                  </a:cubicBezTo>
                  <a:cubicBezTo>
                    <a:pt x="11385" y="871"/>
                    <a:pt x="11344" y="863"/>
                    <a:pt x="11277" y="847"/>
                  </a:cubicBezTo>
                  <a:cubicBezTo>
                    <a:pt x="11118" y="792"/>
                    <a:pt x="11066" y="775"/>
                    <a:pt x="11037" y="775"/>
                  </a:cubicBezTo>
                  <a:cubicBezTo>
                    <a:pt x="11023" y="775"/>
                    <a:pt x="11014" y="779"/>
                    <a:pt x="11001" y="785"/>
                  </a:cubicBezTo>
                  <a:cubicBezTo>
                    <a:pt x="11039" y="788"/>
                    <a:pt x="11039" y="810"/>
                    <a:pt x="11035" y="829"/>
                  </a:cubicBezTo>
                  <a:cubicBezTo>
                    <a:pt x="11034" y="849"/>
                    <a:pt x="11024" y="860"/>
                    <a:pt x="11010" y="860"/>
                  </a:cubicBezTo>
                  <a:cubicBezTo>
                    <a:pt x="10995" y="860"/>
                    <a:pt x="10975" y="847"/>
                    <a:pt x="10957" y="822"/>
                  </a:cubicBezTo>
                  <a:cubicBezTo>
                    <a:pt x="10959" y="796"/>
                    <a:pt x="10668" y="773"/>
                    <a:pt x="10476" y="773"/>
                  </a:cubicBezTo>
                  <a:cubicBezTo>
                    <a:pt x="10393" y="773"/>
                    <a:pt x="10328" y="777"/>
                    <a:pt x="10315" y="788"/>
                  </a:cubicBezTo>
                  <a:cubicBezTo>
                    <a:pt x="10313" y="797"/>
                    <a:pt x="10313" y="803"/>
                    <a:pt x="10312" y="803"/>
                  </a:cubicBezTo>
                  <a:cubicBezTo>
                    <a:pt x="10312" y="803"/>
                    <a:pt x="10313" y="793"/>
                    <a:pt x="10315" y="769"/>
                  </a:cubicBezTo>
                  <a:cubicBezTo>
                    <a:pt x="10318" y="747"/>
                    <a:pt x="10277" y="744"/>
                    <a:pt x="10117" y="728"/>
                  </a:cubicBezTo>
                  <a:lnTo>
                    <a:pt x="9998" y="716"/>
                  </a:lnTo>
                  <a:cubicBezTo>
                    <a:pt x="9996" y="728"/>
                    <a:pt x="9977" y="732"/>
                    <a:pt x="9951" y="732"/>
                  </a:cubicBezTo>
                  <a:cubicBezTo>
                    <a:pt x="9929" y="732"/>
                    <a:pt x="9903" y="729"/>
                    <a:pt x="9876" y="725"/>
                  </a:cubicBezTo>
                  <a:cubicBezTo>
                    <a:pt x="9857" y="725"/>
                    <a:pt x="9838" y="719"/>
                    <a:pt x="9826" y="710"/>
                  </a:cubicBezTo>
                  <a:cubicBezTo>
                    <a:pt x="9816" y="703"/>
                    <a:pt x="9810" y="700"/>
                    <a:pt x="9813" y="694"/>
                  </a:cubicBezTo>
                  <a:cubicBezTo>
                    <a:pt x="9810" y="666"/>
                    <a:pt x="9807" y="672"/>
                    <a:pt x="9794" y="659"/>
                  </a:cubicBezTo>
                  <a:cubicBezTo>
                    <a:pt x="9788" y="662"/>
                    <a:pt x="9783" y="664"/>
                    <a:pt x="9778" y="664"/>
                  </a:cubicBezTo>
                  <a:cubicBezTo>
                    <a:pt x="9741" y="664"/>
                    <a:pt x="9738" y="593"/>
                    <a:pt x="9756" y="593"/>
                  </a:cubicBezTo>
                  <a:cubicBezTo>
                    <a:pt x="9756" y="593"/>
                    <a:pt x="9756" y="594"/>
                    <a:pt x="9757" y="594"/>
                  </a:cubicBezTo>
                  <a:cubicBezTo>
                    <a:pt x="9757" y="584"/>
                    <a:pt x="9757" y="578"/>
                    <a:pt x="9757" y="568"/>
                  </a:cubicBezTo>
                  <a:cubicBezTo>
                    <a:pt x="9741" y="553"/>
                    <a:pt x="9738" y="531"/>
                    <a:pt x="9747" y="512"/>
                  </a:cubicBezTo>
                  <a:cubicBezTo>
                    <a:pt x="9766" y="478"/>
                    <a:pt x="9776" y="474"/>
                    <a:pt x="9751" y="465"/>
                  </a:cubicBezTo>
                  <a:cubicBezTo>
                    <a:pt x="9735" y="453"/>
                    <a:pt x="9719" y="440"/>
                    <a:pt x="9732" y="427"/>
                  </a:cubicBezTo>
                  <a:lnTo>
                    <a:pt x="9732" y="427"/>
                  </a:lnTo>
                  <a:lnTo>
                    <a:pt x="9747" y="443"/>
                  </a:lnTo>
                  <a:cubicBezTo>
                    <a:pt x="9750" y="446"/>
                    <a:pt x="9753" y="447"/>
                    <a:pt x="9757" y="447"/>
                  </a:cubicBezTo>
                  <a:cubicBezTo>
                    <a:pt x="9771" y="447"/>
                    <a:pt x="9794" y="428"/>
                    <a:pt x="9857" y="418"/>
                  </a:cubicBezTo>
                  <a:cubicBezTo>
                    <a:pt x="9980" y="407"/>
                    <a:pt x="10056" y="400"/>
                    <a:pt x="10107" y="400"/>
                  </a:cubicBezTo>
                  <a:cubicBezTo>
                    <a:pt x="10139" y="400"/>
                    <a:pt x="10161" y="403"/>
                    <a:pt x="10177" y="409"/>
                  </a:cubicBezTo>
                  <a:lnTo>
                    <a:pt x="10217" y="384"/>
                  </a:lnTo>
                  <a:cubicBezTo>
                    <a:pt x="10238" y="370"/>
                    <a:pt x="10260" y="363"/>
                    <a:pt x="10275" y="363"/>
                  </a:cubicBezTo>
                  <a:cubicBezTo>
                    <a:pt x="10288" y="363"/>
                    <a:pt x="10296" y="367"/>
                    <a:pt x="10296" y="377"/>
                  </a:cubicBezTo>
                  <a:cubicBezTo>
                    <a:pt x="10309" y="383"/>
                    <a:pt x="10335" y="386"/>
                    <a:pt x="10367" y="386"/>
                  </a:cubicBezTo>
                  <a:cubicBezTo>
                    <a:pt x="10432" y="386"/>
                    <a:pt x="10522" y="374"/>
                    <a:pt x="10575" y="355"/>
                  </a:cubicBezTo>
                  <a:lnTo>
                    <a:pt x="10656" y="349"/>
                  </a:lnTo>
                  <a:cubicBezTo>
                    <a:pt x="10674" y="366"/>
                    <a:pt x="10708" y="374"/>
                    <a:pt x="10742" y="374"/>
                  </a:cubicBezTo>
                  <a:cubicBezTo>
                    <a:pt x="10786" y="374"/>
                    <a:pt x="10833" y="361"/>
                    <a:pt x="10854" y="337"/>
                  </a:cubicBezTo>
                  <a:cubicBezTo>
                    <a:pt x="10856" y="351"/>
                    <a:pt x="10873" y="354"/>
                    <a:pt x="10896" y="354"/>
                  </a:cubicBezTo>
                  <a:cubicBezTo>
                    <a:pt x="10908" y="354"/>
                    <a:pt x="10922" y="353"/>
                    <a:pt x="10935" y="352"/>
                  </a:cubicBezTo>
                  <a:cubicBezTo>
                    <a:pt x="10982" y="336"/>
                    <a:pt x="11057" y="327"/>
                    <a:pt x="11111" y="327"/>
                  </a:cubicBezTo>
                  <a:cubicBezTo>
                    <a:pt x="11148" y="327"/>
                    <a:pt x="11175" y="331"/>
                    <a:pt x="11176" y="340"/>
                  </a:cubicBezTo>
                  <a:lnTo>
                    <a:pt x="11214" y="337"/>
                  </a:lnTo>
                  <a:cubicBezTo>
                    <a:pt x="11252" y="318"/>
                    <a:pt x="11292" y="308"/>
                    <a:pt x="11333" y="308"/>
                  </a:cubicBezTo>
                  <a:cubicBezTo>
                    <a:pt x="11339" y="309"/>
                    <a:pt x="11344" y="309"/>
                    <a:pt x="11350" y="309"/>
                  </a:cubicBezTo>
                  <a:cubicBezTo>
                    <a:pt x="11387" y="309"/>
                    <a:pt x="11423" y="300"/>
                    <a:pt x="11455" y="283"/>
                  </a:cubicBezTo>
                  <a:cubicBezTo>
                    <a:pt x="11477" y="271"/>
                    <a:pt x="11505" y="261"/>
                    <a:pt x="11534" y="258"/>
                  </a:cubicBezTo>
                  <a:cubicBezTo>
                    <a:pt x="11574" y="258"/>
                    <a:pt x="11534" y="280"/>
                    <a:pt x="11493" y="302"/>
                  </a:cubicBezTo>
                  <a:cubicBezTo>
                    <a:pt x="11463" y="312"/>
                    <a:pt x="11462" y="317"/>
                    <a:pt x="11479" y="317"/>
                  </a:cubicBezTo>
                  <a:cubicBezTo>
                    <a:pt x="11506" y="317"/>
                    <a:pt x="11580" y="304"/>
                    <a:pt x="11653" y="277"/>
                  </a:cubicBezTo>
                  <a:cubicBezTo>
                    <a:pt x="11713" y="253"/>
                    <a:pt x="11743" y="241"/>
                    <a:pt x="11747" y="241"/>
                  </a:cubicBezTo>
                  <a:cubicBezTo>
                    <a:pt x="11752" y="241"/>
                    <a:pt x="11732" y="252"/>
                    <a:pt x="11694" y="274"/>
                  </a:cubicBezTo>
                  <a:cubicBezTo>
                    <a:pt x="11667" y="289"/>
                    <a:pt x="11639" y="306"/>
                    <a:pt x="11652" y="306"/>
                  </a:cubicBezTo>
                  <a:cubicBezTo>
                    <a:pt x="11657" y="306"/>
                    <a:pt x="11670" y="303"/>
                    <a:pt x="11694" y="296"/>
                  </a:cubicBezTo>
                  <a:cubicBezTo>
                    <a:pt x="11694" y="296"/>
                    <a:pt x="11775" y="293"/>
                    <a:pt x="11775" y="274"/>
                  </a:cubicBezTo>
                  <a:lnTo>
                    <a:pt x="11894" y="268"/>
                  </a:lnTo>
                  <a:cubicBezTo>
                    <a:pt x="11938" y="281"/>
                    <a:pt x="11983" y="287"/>
                    <a:pt x="12027" y="287"/>
                  </a:cubicBezTo>
                  <a:cubicBezTo>
                    <a:pt x="12036" y="287"/>
                    <a:pt x="12045" y="287"/>
                    <a:pt x="12054" y="286"/>
                  </a:cubicBezTo>
                  <a:cubicBezTo>
                    <a:pt x="12074" y="275"/>
                    <a:pt x="12084" y="270"/>
                    <a:pt x="12095" y="270"/>
                  </a:cubicBezTo>
                  <a:cubicBezTo>
                    <a:pt x="12105" y="270"/>
                    <a:pt x="12115" y="275"/>
                    <a:pt x="12135" y="286"/>
                  </a:cubicBezTo>
                  <a:cubicBezTo>
                    <a:pt x="12135" y="294"/>
                    <a:pt x="12142" y="299"/>
                    <a:pt x="12150" y="299"/>
                  </a:cubicBezTo>
                  <a:cubicBezTo>
                    <a:pt x="12162" y="299"/>
                    <a:pt x="12176" y="289"/>
                    <a:pt x="12176" y="265"/>
                  </a:cubicBezTo>
                  <a:cubicBezTo>
                    <a:pt x="12194" y="253"/>
                    <a:pt x="12215" y="248"/>
                    <a:pt x="12237" y="248"/>
                  </a:cubicBezTo>
                  <a:cubicBezTo>
                    <a:pt x="12257" y="248"/>
                    <a:pt x="12277" y="252"/>
                    <a:pt x="12295" y="261"/>
                  </a:cubicBezTo>
                  <a:cubicBezTo>
                    <a:pt x="12295" y="286"/>
                    <a:pt x="12310" y="295"/>
                    <a:pt x="12321" y="295"/>
                  </a:cubicBezTo>
                  <a:cubicBezTo>
                    <a:pt x="12329" y="295"/>
                    <a:pt x="12336" y="291"/>
                    <a:pt x="12336" y="283"/>
                  </a:cubicBezTo>
                  <a:cubicBezTo>
                    <a:pt x="12361" y="271"/>
                    <a:pt x="12386" y="261"/>
                    <a:pt x="12414" y="261"/>
                  </a:cubicBezTo>
                  <a:cubicBezTo>
                    <a:pt x="12414" y="283"/>
                    <a:pt x="12775" y="280"/>
                    <a:pt x="13135" y="290"/>
                  </a:cubicBezTo>
                  <a:cubicBezTo>
                    <a:pt x="13176" y="290"/>
                    <a:pt x="13217" y="271"/>
                    <a:pt x="13217" y="249"/>
                  </a:cubicBezTo>
                  <a:cubicBezTo>
                    <a:pt x="13217" y="231"/>
                    <a:pt x="13217" y="225"/>
                    <a:pt x="13220" y="225"/>
                  </a:cubicBezTo>
                  <a:cubicBezTo>
                    <a:pt x="13224" y="225"/>
                    <a:pt x="13234" y="236"/>
                    <a:pt x="13257" y="249"/>
                  </a:cubicBezTo>
                  <a:cubicBezTo>
                    <a:pt x="13277" y="283"/>
                    <a:pt x="13306" y="300"/>
                    <a:pt x="13326" y="300"/>
                  </a:cubicBezTo>
                  <a:cubicBezTo>
                    <a:pt x="13345" y="300"/>
                    <a:pt x="13354" y="284"/>
                    <a:pt x="13336" y="252"/>
                  </a:cubicBezTo>
                  <a:cubicBezTo>
                    <a:pt x="13317" y="230"/>
                    <a:pt x="13308" y="219"/>
                    <a:pt x="13312" y="219"/>
                  </a:cubicBezTo>
                  <a:cubicBezTo>
                    <a:pt x="13317" y="219"/>
                    <a:pt x="13337" y="231"/>
                    <a:pt x="13376" y="255"/>
                  </a:cubicBezTo>
                  <a:cubicBezTo>
                    <a:pt x="13397" y="266"/>
                    <a:pt x="13407" y="272"/>
                    <a:pt x="13417" y="272"/>
                  </a:cubicBezTo>
                  <a:cubicBezTo>
                    <a:pt x="13427" y="272"/>
                    <a:pt x="13437" y="266"/>
                    <a:pt x="13458" y="255"/>
                  </a:cubicBezTo>
                  <a:cubicBezTo>
                    <a:pt x="13458" y="246"/>
                    <a:pt x="13467" y="241"/>
                    <a:pt x="13477" y="241"/>
                  </a:cubicBezTo>
                  <a:cubicBezTo>
                    <a:pt x="13487" y="241"/>
                    <a:pt x="13497" y="247"/>
                    <a:pt x="13495" y="258"/>
                  </a:cubicBezTo>
                  <a:cubicBezTo>
                    <a:pt x="13524" y="274"/>
                    <a:pt x="13551" y="289"/>
                    <a:pt x="13566" y="289"/>
                  </a:cubicBezTo>
                  <a:cubicBezTo>
                    <a:pt x="13572" y="289"/>
                    <a:pt x="13576" y="287"/>
                    <a:pt x="13577" y="280"/>
                  </a:cubicBezTo>
                  <a:cubicBezTo>
                    <a:pt x="13605" y="283"/>
                    <a:pt x="13630" y="293"/>
                    <a:pt x="13655" y="305"/>
                  </a:cubicBezTo>
                  <a:cubicBezTo>
                    <a:pt x="13667" y="312"/>
                    <a:pt x="13680" y="315"/>
                    <a:pt x="13692" y="315"/>
                  </a:cubicBezTo>
                  <a:cubicBezTo>
                    <a:pt x="13719" y="315"/>
                    <a:pt x="13748" y="302"/>
                    <a:pt x="13777" y="290"/>
                  </a:cubicBezTo>
                  <a:cubicBezTo>
                    <a:pt x="13836" y="273"/>
                    <a:pt x="13875" y="264"/>
                    <a:pt x="13896" y="264"/>
                  </a:cubicBezTo>
                  <a:cubicBezTo>
                    <a:pt x="13918" y="264"/>
                    <a:pt x="13918" y="275"/>
                    <a:pt x="13897" y="296"/>
                  </a:cubicBezTo>
                  <a:cubicBezTo>
                    <a:pt x="13878" y="313"/>
                    <a:pt x="13904" y="321"/>
                    <a:pt x="13944" y="321"/>
                  </a:cubicBezTo>
                  <a:cubicBezTo>
                    <a:pt x="13997" y="321"/>
                    <a:pt x="14072" y="308"/>
                    <a:pt x="14097" y="286"/>
                  </a:cubicBezTo>
                  <a:cubicBezTo>
                    <a:pt x="14122" y="263"/>
                    <a:pt x="14133" y="253"/>
                    <a:pt x="14137" y="253"/>
                  </a:cubicBezTo>
                  <a:cubicBezTo>
                    <a:pt x="14140" y="253"/>
                    <a:pt x="14139" y="258"/>
                    <a:pt x="14138" y="268"/>
                  </a:cubicBezTo>
                  <a:cubicBezTo>
                    <a:pt x="14138" y="290"/>
                    <a:pt x="14179" y="293"/>
                    <a:pt x="14179" y="293"/>
                  </a:cubicBezTo>
                  <a:cubicBezTo>
                    <a:pt x="14216" y="293"/>
                    <a:pt x="14257" y="296"/>
                    <a:pt x="14257" y="318"/>
                  </a:cubicBezTo>
                  <a:cubicBezTo>
                    <a:pt x="14298" y="318"/>
                    <a:pt x="14338" y="312"/>
                    <a:pt x="14376" y="305"/>
                  </a:cubicBezTo>
                  <a:cubicBezTo>
                    <a:pt x="14403" y="293"/>
                    <a:pt x="14432" y="288"/>
                    <a:pt x="14462" y="288"/>
                  </a:cubicBezTo>
                  <a:cubicBezTo>
                    <a:pt x="14527" y="288"/>
                    <a:pt x="14591" y="313"/>
                    <a:pt x="14614" y="343"/>
                  </a:cubicBezTo>
                  <a:lnTo>
                    <a:pt x="14696" y="327"/>
                  </a:lnTo>
                  <a:cubicBezTo>
                    <a:pt x="14722" y="305"/>
                    <a:pt x="14748" y="289"/>
                    <a:pt x="14763" y="289"/>
                  </a:cubicBezTo>
                  <a:cubicBezTo>
                    <a:pt x="14774" y="289"/>
                    <a:pt x="14780" y="297"/>
                    <a:pt x="14777" y="315"/>
                  </a:cubicBezTo>
                  <a:cubicBezTo>
                    <a:pt x="14777" y="328"/>
                    <a:pt x="14776" y="343"/>
                    <a:pt x="14776" y="343"/>
                  </a:cubicBezTo>
                  <a:cubicBezTo>
                    <a:pt x="14776" y="343"/>
                    <a:pt x="14776" y="340"/>
                    <a:pt x="14777" y="333"/>
                  </a:cubicBezTo>
                  <a:cubicBezTo>
                    <a:pt x="14790" y="323"/>
                    <a:pt x="14812" y="318"/>
                    <a:pt x="14837" y="318"/>
                  </a:cubicBezTo>
                  <a:cubicBezTo>
                    <a:pt x="14899" y="318"/>
                    <a:pt x="14977" y="345"/>
                    <a:pt x="14975" y="374"/>
                  </a:cubicBezTo>
                  <a:cubicBezTo>
                    <a:pt x="14971" y="393"/>
                    <a:pt x="14971" y="393"/>
                    <a:pt x="15012" y="399"/>
                  </a:cubicBezTo>
                  <a:lnTo>
                    <a:pt x="15015" y="377"/>
                  </a:lnTo>
                  <a:cubicBezTo>
                    <a:pt x="15015" y="357"/>
                    <a:pt x="15018" y="339"/>
                    <a:pt x="15051" y="339"/>
                  </a:cubicBezTo>
                  <a:cubicBezTo>
                    <a:pt x="15053" y="339"/>
                    <a:pt x="15056" y="339"/>
                    <a:pt x="15059" y="340"/>
                  </a:cubicBezTo>
                  <a:cubicBezTo>
                    <a:pt x="15097" y="343"/>
                    <a:pt x="15138" y="346"/>
                    <a:pt x="15134" y="368"/>
                  </a:cubicBezTo>
                  <a:cubicBezTo>
                    <a:pt x="15162" y="386"/>
                    <a:pt x="15189" y="405"/>
                    <a:pt x="15203" y="405"/>
                  </a:cubicBezTo>
                  <a:cubicBezTo>
                    <a:pt x="15209" y="405"/>
                    <a:pt x="15212" y="402"/>
                    <a:pt x="15213" y="396"/>
                  </a:cubicBezTo>
                  <a:cubicBezTo>
                    <a:pt x="15241" y="399"/>
                    <a:pt x="15266" y="412"/>
                    <a:pt x="15291" y="424"/>
                  </a:cubicBezTo>
                  <a:lnTo>
                    <a:pt x="15451" y="443"/>
                  </a:lnTo>
                  <a:cubicBezTo>
                    <a:pt x="15466" y="437"/>
                    <a:pt x="15487" y="434"/>
                    <a:pt x="15507" y="434"/>
                  </a:cubicBezTo>
                  <a:cubicBezTo>
                    <a:pt x="15540" y="434"/>
                    <a:pt x="15570" y="442"/>
                    <a:pt x="15570" y="456"/>
                  </a:cubicBezTo>
                  <a:cubicBezTo>
                    <a:pt x="15584" y="458"/>
                    <a:pt x="15599" y="459"/>
                    <a:pt x="15613" y="459"/>
                  </a:cubicBezTo>
                  <a:cubicBezTo>
                    <a:pt x="15639" y="459"/>
                    <a:pt x="15665" y="455"/>
                    <a:pt x="15689" y="449"/>
                  </a:cubicBezTo>
                  <a:cubicBezTo>
                    <a:pt x="15771" y="459"/>
                    <a:pt x="15808" y="465"/>
                    <a:pt x="15808" y="484"/>
                  </a:cubicBezTo>
                  <a:cubicBezTo>
                    <a:pt x="15806" y="496"/>
                    <a:pt x="15806" y="501"/>
                    <a:pt x="15812" y="501"/>
                  </a:cubicBezTo>
                  <a:cubicBezTo>
                    <a:pt x="15817" y="501"/>
                    <a:pt x="15827" y="497"/>
                    <a:pt x="15846" y="490"/>
                  </a:cubicBezTo>
                  <a:cubicBezTo>
                    <a:pt x="15847" y="479"/>
                    <a:pt x="15860" y="475"/>
                    <a:pt x="15876" y="475"/>
                  </a:cubicBezTo>
                  <a:cubicBezTo>
                    <a:pt x="15891" y="475"/>
                    <a:pt x="15910" y="478"/>
                    <a:pt x="15927" y="481"/>
                  </a:cubicBezTo>
                  <a:lnTo>
                    <a:pt x="16009" y="490"/>
                  </a:lnTo>
                  <a:cubicBezTo>
                    <a:pt x="16011" y="476"/>
                    <a:pt x="16012" y="471"/>
                    <a:pt x="16022" y="471"/>
                  </a:cubicBezTo>
                  <a:cubicBezTo>
                    <a:pt x="16028" y="471"/>
                    <a:pt x="16036" y="472"/>
                    <a:pt x="16050" y="474"/>
                  </a:cubicBezTo>
                  <a:cubicBezTo>
                    <a:pt x="16090" y="481"/>
                    <a:pt x="16206" y="518"/>
                    <a:pt x="16247" y="521"/>
                  </a:cubicBezTo>
                  <a:cubicBezTo>
                    <a:pt x="16300" y="530"/>
                    <a:pt x="16330" y="535"/>
                    <a:pt x="16343" y="535"/>
                  </a:cubicBezTo>
                  <a:cubicBezTo>
                    <a:pt x="16358" y="535"/>
                    <a:pt x="16349" y="528"/>
                    <a:pt x="16328" y="512"/>
                  </a:cubicBezTo>
                  <a:cubicBezTo>
                    <a:pt x="16304" y="510"/>
                    <a:pt x="16295" y="502"/>
                    <a:pt x="16309" y="502"/>
                  </a:cubicBezTo>
                  <a:cubicBezTo>
                    <a:pt x="16318" y="502"/>
                    <a:pt x="16337" y="506"/>
                    <a:pt x="16369" y="518"/>
                  </a:cubicBezTo>
                  <a:cubicBezTo>
                    <a:pt x="16410" y="525"/>
                    <a:pt x="16516" y="562"/>
                    <a:pt x="16626" y="584"/>
                  </a:cubicBezTo>
                  <a:cubicBezTo>
                    <a:pt x="16710" y="604"/>
                    <a:pt x="16744" y="614"/>
                    <a:pt x="16759" y="614"/>
                  </a:cubicBezTo>
                  <a:cubicBezTo>
                    <a:pt x="16770" y="614"/>
                    <a:pt x="16771" y="609"/>
                    <a:pt x="16773" y="600"/>
                  </a:cubicBezTo>
                  <a:cubicBezTo>
                    <a:pt x="16762" y="578"/>
                    <a:pt x="16764" y="568"/>
                    <a:pt x="16771" y="568"/>
                  </a:cubicBezTo>
                  <a:cubicBezTo>
                    <a:pt x="16779" y="568"/>
                    <a:pt x="16797" y="583"/>
                    <a:pt x="16811" y="609"/>
                  </a:cubicBezTo>
                  <a:cubicBezTo>
                    <a:pt x="16851" y="653"/>
                    <a:pt x="16878" y="673"/>
                    <a:pt x="16894" y="673"/>
                  </a:cubicBezTo>
                  <a:cubicBezTo>
                    <a:pt x="16901" y="673"/>
                    <a:pt x="16905" y="669"/>
                    <a:pt x="16908" y="663"/>
                  </a:cubicBezTo>
                  <a:cubicBezTo>
                    <a:pt x="16918" y="659"/>
                    <a:pt x="16928" y="657"/>
                    <a:pt x="16938" y="657"/>
                  </a:cubicBezTo>
                  <a:cubicBezTo>
                    <a:pt x="16953" y="657"/>
                    <a:pt x="16967" y="661"/>
                    <a:pt x="16980" y="669"/>
                  </a:cubicBezTo>
                  <a:cubicBezTo>
                    <a:pt x="16974" y="688"/>
                    <a:pt x="17008" y="697"/>
                    <a:pt x="17081" y="710"/>
                  </a:cubicBezTo>
                  <a:cubicBezTo>
                    <a:pt x="17112" y="722"/>
                    <a:pt x="17112" y="722"/>
                    <a:pt x="17102" y="741"/>
                  </a:cubicBezTo>
                  <a:lnTo>
                    <a:pt x="17162" y="772"/>
                  </a:lnTo>
                  <a:cubicBezTo>
                    <a:pt x="17164" y="772"/>
                    <a:pt x="17166" y="772"/>
                    <a:pt x="17168" y="772"/>
                  </a:cubicBezTo>
                  <a:cubicBezTo>
                    <a:pt x="17253" y="772"/>
                    <a:pt x="17384" y="905"/>
                    <a:pt x="17381" y="938"/>
                  </a:cubicBezTo>
                  <a:cubicBezTo>
                    <a:pt x="17394" y="951"/>
                    <a:pt x="17413" y="963"/>
                    <a:pt x="17432" y="966"/>
                  </a:cubicBezTo>
                  <a:cubicBezTo>
                    <a:pt x="17434" y="966"/>
                    <a:pt x="17437" y="966"/>
                    <a:pt x="17439" y="966"/>
                  </a:cubicBezTo>
                  <a:cubicBezTo>
                    <a:pt x="17483" y="966"/>
                    <a:pt x="17496" y="993"/>
                    <a:pt x="17463" y="1010"/>
                  </a:cubicBezTo>
                  <a:cubicBezTo>
                    <a:pt x="17425" y="1032"/>
                    <a:pt x="17425" y="1029"/>
                    <a:pt x="17475" y="1032"/>
                  </a:cubicBezTo>
                  <a:cubicBezTo>
                    <a:pt x="17508" y="1044"/>
                    <a:pt x="17543" y="1159"/>
                    <a:pt x="17505" y="1159"/>
                  </a:cubicBezTo>
                  <a:cubicBezTo>
                    <a:pt x="17503" y="1159"/>
                    <a:pt x="17500" y="1159"/>
                    <a:pt x="17497" y="1158"/>
                  </a:cubicBezTo>
                  <a:lnTo>
                    <a:pt x="17457" y="1164"/>
                  </a:lnTo>
                  <a:cubicBezTo>
                    <a:pt x="17469" y="1176"/>
                    <a:pt x="17479" y="1192"/>
                    <a:pt x="17482" y="1208"/>
                  </a:cubicBezTo>
                  <a:cubicBezTo>
                    <a:pt x="17500" y="1208"/>
                    <a:pt x="17513" y="1233"/>
                    <a:pt x="17500" y="1305"/>
                  </a:cubicBezTo>
                  <a:cubicBezTo>
                    <a:pt x="17497" y="1352"/>
                    <a:pt x="17479" y="1462"/>
                    <a:pt x="17444" y="1509"/>
                  </a:cubicBezTo>
                  <a:cubicBezTo>
                    <a:pt x="17416" y="1559"/>
                    <a:pt x="17353" y="1625"/>
                    <a:pt x="17319" y="1628"/>
                  </a:cubicBezTo>
                  <a:cubicBezTo>
                    <a:pt x="17287" y="1653"/>
                    <a:pt x="17259" y="1684"/>
                    <a:pt x="17237" y="1715"/>
                  </a:cubicBezTo>
                  <a:cubicBezTo>
                    <a:pt x="17225" y="1743"/>
                    <a:pt x="17186" y="1771"/>
                    <a:pt x="17166" y="1771"/>
                  </a:cubicBezTo>
                  <a:cubicBezTo>
                    <a:pt x="17161" y="1771"/>
                    <a:pt x="17158" y="1769"/>
                    <a:pt x="17156" y="1766"/>
                  </a:cubicBezTo>
                  <a:lnTo>
                    <a:pt x="17124" y="1778"/>
                  </a:lnTo>
                  <a:cubicBezTo>
                    <a:pt x="17102" y="1803"/>
                    <a:pt x="17074" y="1822"/>
                    <a:pt x="17043" y="1838"/>
                  </a:cubicBezTo>
                  <a:cubicBezTo>
                    <a:pt x="17038" y="1828"/>
                    <a:pt x="17026" y="1820"/>
                    <a:pt x="17012" y="1820"/>
                  </a:cubicBezTo>
                  <a:cubicBezTo>
                    <a:pt x="17000" y="1820"/>
                    <a:pt x="16986" y="1826"/>
                    <a:pt x="16974" y="1841"/>
                  </a:cubicBezTo>
                  <a:cubicBezTo>
                    <a:pt x="16977" y="1860"/>
                    <a:pt x="16949" y="1872"/>
                    <a:pt x="16880" y="1888"/>
                  </a:cubicBezTo>
                  <a:cubicBezTo>
                    <a:pt x="16695" y="1911"/>
                    <a:pt x="16508" y="1924"/>
                    <a:pt x="16321" y="1924"/>
                  </a:cubicBezTo>
                  <a:cubicBezTo>
                    <a:pt x="16282" y="1924"/>
                    <a:pt x="16244" y="1923"/>
                    <a:pt x="16206" y="1922"/>
                  </a:cubicBezTo>
                  <a:lnTo>
                    <a:pt x="15739" y="1919"/>
                  </a:lnTo>
                  <a:cubicBezTo>
                    <a:pt x="15715" y="1917"/>
                    <a:pt x="15690" y="1916"/>
                    <a:pt x="15665" y="1916"/>
                  </a:cubicBezTo>
                  <a:cubicBezTo>
                    <a:pt x="15620" y="1916"/>
                    <a:pt x="15574" y="1919"/>
                    <a:pt x="15529" y="1925"/>
                  </a:cubicBezTo>
                  <a:lnTo>
                    <a:pt x="15407" y="1922"/>
                  </a:lnTo>
                  <a:lnTo>
                    <a:pt x="15288" y="1919"/>
                  </a:lnTo>
                  <a:cubicBezTo>
                    <a:pt x="15288" y="1900"/>
                    <a:pt x="15245" y="1894"/>
                    <a:pt x="15186" y="1894"/>
                  </a:cubicBezTo>
                  <a:cubicBezTo>
                    <a:pt x="15117" y="1894"/>
                    <a:pt x="15028" y="1903"/>
                    <a:pt x="14962" y="1913"/>
                  </a:cubicBezTo>
                  <a:cubicBezTo>
                    <a:pt x="14931" y="1926"/>
                    <a:pt x="14897" y="1932"/>
                    <a:pt x="14862" y="1932"/>
                  </a:cubicBezTo>
                  <a:cubicBezTo>
                    <a:pt x="14854" y="1932"/>
                    <a:pt x="14847" y="1932"/>
                    <a:pt x="14840" y="1932"/>
                  </a:cubicBezTo>
                  <a:cubicBezTo>
                    <a:pt x="14842" y="1905"/>
                    <a:pt x="14798" y="1895"/>
                    <a:pt x="14745" y="1895"/>
                  </a:cubicBezTo>
                  <a:cubicBezTo>
                    <a:pt x="14710" y="1895"/>
                    <a:pt x="14672" y="1899"/>
                    <a:pt x="14639" y="1907"/>
                  </a:cubicBezTo>
                  <a:cubicBezTo>
                    <a:pt x="14620" y="1926"/>
                    <a:pt x="14600" y="1936"/>
                    <a:pt x="14585" y="1936"/>
                  </a:cubicBezTo>
                  <a:cubicBezTo>
                    <a:pt x="14569" y="1936"/>
                    <a:pt x="14558" y="1925"/>
                    <a:pt x="14558" y="1903"/>
                  </a:cubicBezTo>
                  <a:cubicBezTo>
                    <a:pt x="14559" y="1885"/>
                    <a:pt x="14543" y="1874"/>
                    <a:pt x="14516" y="1874"/>
                  </a:cubicBezTo>
                  <a:cubicBezTo>
                    <a:pt x="14486" y="1874"/>
                    <a:pt x="14442" y="1889"/>
                    <a:pt x="14398" y="1922"/>
                  </a:cubicBezTo>
                  <a:cubicBezTo>
                    <a:pt x="14377" y="1931"/>
                    <a:pt x="14366" y="1936"/>
                    <a:pt x="14356" y="1936"/>
                  </a:cubicBezTo>
                  <a:cubicBezTo>
                    <a:pt x="14345" y="1936"/>
                    <a:pt x="14336" y="1931"/>
                    <a:pt x="14317" y="1919"/>
                  </a:cubicBezTo>
                  <a:cubicBezTo>
                    <a:pt x="14292" y="1895"/>
                    <a:pt x="14267" y="1884"/>
                    <a:pt x="14252" y="1884"/>
                  </a:cubicBezTo>
                  <a:cubicBezTo>
                    <a:pt x="14241" y="1884"/>
                    <a:pt x="14235" y="1888"/>
                    <a:pt x="14235" y="1897"/>
                  </a:cubicBezTo>
                  <a:cubicBezTo>
                    <a:pt x="14220" y="1917"/>
                    <a:pt x="14197" y="1927"/>
                    <a:pt x="14175" y="1927"/>
                  </a:cubicBezTo>
                  <a:cubicBezTo>
                    <a:pt x="14152" y="1927"/>
                    <a:pt x="14129" y="1916"/>
                    <a:pt x="14113" y="1894"/>
                  </a:cubicBezTo>
                  <a:cubicBezTo>
                    <a:pt x="14073" y="1872"/>
                    <a:pt x="14053" y="1861"/>
                    <a:pt x="14038" y="1861"/>
                  </a:cubicBezTo>
                  <a:cubicBezTo>
                    <a:pt x="14024" y="1861"/>
                    <a:pt x="14014" y="1871"/>
                    <a:pt x="13994" y="1891"/>
                  </a:cubicBezTo>
                  <a:cubicBezTo>
                    <a:pt x="13973" y="1911"/>
                    <a:pt x="13925" y="1920"/>
                    <a:pt x="13876" y="1920"/>
                  </a:cubicBezTo>
                  <a:cubicBezTo>
                    <a:pt x="13824" y="1920"/>
                    <a:pt x="13770" y="1909"/>
                    <a:pt x="13749" y="1888"/>
                  </a:cubicBezTo>
                  <a:cubicBezTo>
                    <a:pt x="13722" y="1886"/>
                    <a:pt x="13696" y="1875"/>
                    <a:pt x="13681" y="1875"/>
                  </a:cubicBezTo>
                  <a:cubicBezTo>
                    <a:pt x="13674" y="1875"/>
                    <a:pt x="13669" y="1878"/>
                    <a:pt x="13668" y="1885"/>
                  </a:cubicBezTo>
                  <a:lnTo>
                    <a:pt x="13630" y="1863"/>
                  </a:lnTo>
                  <a:lnTo>
                    <a:pt x="13549" y="1863"/>
                  </a:lnTo>
                  <a:lnTo>
                    <a:pt x="13549" y="1882"/>
                  </a:lnTo>
                  <a:cubicBezTo>
                    <a:pt x="13508" y="1882"/>
                    <a:pt x="13267" y="1856"/>
                    <a:pt x="12982" y="1850"/>
                  </a:cubicBezTo>
                  <a:cubicBezTo>
                    <a:pt x="12782" y="1846"/>
                    <a:pt x="12656" y="1843"/>
                    <a:pt x="12581" y="1843"/>
                  </a:cubicBezTo>
                  <a:cubicBezTo>
                    <a:pt x="12490" y="1843"/>
                    <a:pt x="12475" y="1848"/>
                    <a:pt x="12496" y="1860"/>
                  </a:cubicBezTo>
                  <a:cubicBezTo>
                    <a:pt x="12515" y="1881"/>
                    <a:pt x="12507" y="1891"/>
                    <a:pt x="12488" y="1891"/>
                  </a:cubicBezTo>
                  <a:cubicBezTo>
                    <a:pt x="12468" y="1891"/>
                    <a:pt x="12437" y="1879"/>
                    <a:pt x="12417" y="1856"/>
                  </a:cubicBezTo>
                  <a:cubicBezTo>
                    <a:pt x="12377" y="1856"/>
                    <a:pt x="12295" y="1835"/>
                    <a:pt x="12214" y="1831"/>
                  </a:cubicBezTo>
                  <a:cubicBezTo>
                    <a:pt x="12132" y="1831"/>
                    <a:pt x="12054" y="1828"/>
                    <a:pt x="12054" y="1809"/>
                  </a:cubicBezTo>
                  <a:lnTo>
                    <a:pt x="12013" y="1806"/>
                  </a:lnTo>
                  <a:cubicBezTo>
                    <a:pt x="11970" y="1828"/>
                    <a:pt x="11883" y="1836"/>
                    <a:pt x="11792" y="1836"/>
                  </a:cubicBezTo>
                  <a:cubicBezTo>
                    <a:pt x="11709" y="1836"/>
                    <a:pt x="11625" y="1829"/>
                    <a:pt x="11568" y="1819"/>
                  </a:cubicBezTo>
                  <a:cubicBezTo>
                    <a:pt x="11550" y="1817"/>
                    <a:pt x="11533" y="1816"/>
                    <a:pt x="11515" y="1816"/>
                  </a:cubicBezTo>
                  <a:cubicBezTo>
                    <a:pt x="11464" y="1816"/>
                    <a:pt x="11413" y="1823"/>
                    <a:pt x="11364" y="1835"/>
                  </a:cubicBezTo>
                  <a:cubicBezTo>
                    <a:pt x="11325" y="1844"/>
                    <a:pt x="11305" y="1848"/>
                    <a:pt x="11290" y="1848"/>
                  </a:cubicBezTo>
                  <a:cubicBezTo>
                    <a:pt x="11274" y="1848"/>
                    <a:pt x="11263" y="1843"/>
                    <a:pt x="11242" y="1831"/>
                  </a:cubicBezTo>
                  <a:cubicBezTo>
                    <a:pt x="11244" y="1820"/>
                    <a:pt x="11154" y="1805"/>
                    <a:pt x="11083" y="1805"/>
                  </a:cubicBezTo>
                  <a:cubicBezTo>
                    <a:pt x="11038" y="1805"/>
                    <a:pt x="11001" y="1811"/>
                    <a:pt x="11001" y="1828"/>
                  </a:cubicBezTo>
                  <a:lnTo>
                    <a:pt x="10960" y="1806"/>
                  </a:lnTo>
                  <a:cubicBezTo>
                    <a:pt x="10948" y="1799"/>
                    <a:pt x="10936" y="1797"/>
                    <a:pt x="10925" y="1797"/>
                  </a:cubicBezTo>
                  <a:cubicBezTo>
                    <a:pt x="10901" y="1797"/>
                    <a:pt x="10881" y="1810"/>
                    <a:pt x="10879" y="1825"/>
                  </a:cubicBezTo>
                  <a:cubicBezTo>
                    <a:pt x="10879" y="1843"/>
                    <a:pt x="10871" y="1853"/>
                    <a:pt x="10858" y="1853"/>
                  </a:cubicBezTo>
                  <a:cubicBezTo>
                    <a:pt x="10843" y="1853"/>
                    <a:pt x="10821" y="1838"/>
                    <a:pt x="10800" y="1803"/>
                  </a:cubicBezTo>
                  <a:cubicBezTo>
                    <a:pt x="10800" y="1778"/>
                    <a:pt x="10786" y="1767"/>
                    <a:pt x="10775" y="1767"/>
                  </a:cubicBezTo>
                  <a:cubicBezTo>
                    <a:pt x="10767" y="1767"/>
                    <a:pt x="10760" y="1772"/>
                    <a:pt x="10760" y="1781"/>
                  </a:cubicBezTo>
                  <a:cubicBezTo>
                    <a:pt x="10732" y="1794"/>
                    <a:pt x="10704" y="1807"/>
                    <a:pt x="10677" y="1807"/>
                  </a:cubicBezTo>
                  <a:cubicBezTo>
                    <a:pt x="10664" y="1807"/>
                    <a:pt x="10650" y="1804"/>
                    <a:pt x="10637" y="1797"/>
                  </a:cubicBezTo>
                  <a:cubicBezTo>
                    <a:pt x="10597" y="1797"/>
                    <a:pt x="10556" y="1797"/>
                    <a:pt x="10556" y="1838"/>
                  </a:cubicBezTo>
                  <a:cubicBezTo>
                    <a:pt x="10556" y="1854"/>
                    <a:pt x="10534" y="1858"/>
                    <a:pt x="10507" y="1858"/>
                  </a:cubicBezTo>
                  <a:cubicBezTo>
                    <a:pt x="10497" y="1858"/>
                    <a:pt x="10486" y="1857"/>
                    <a:pt x="10474" y="1856"/>
                  </a:cubicBezTo>
                  <a:cubicBezTo>
                    <a:pt x="10474" y="1838"/>
                    <a:pt x="10474" y="1838"/>
                    <a:pt x="10515" y="1816"/>
                  </a:cubicBezTo>
                  <a:lnTo>
                    <a:pt x="10434" y="1816"/>
                  </a:lnTo>
                  <a:cubicBezTo>
                    <a:pt x="10396" y="1813"/>
                    <a:pt x="10315" y="1791"/>
                    <a:pt x="10315" y="1772"/>
                  </a:cubicBezTo>
                  <a:cubicBezTo>
                    <a:pt x="10297" y="1762"/>
                    <a:pt x="10279" y="1756"/>
                    <a:pt x="10269" y="1756"/>
                  </a:cubicBezTo>
                  <a:cubicBezTo>
                    <a:pt x="10255" y="1756"/>
                    <a:pt x="10253" y="1766"/>
                    <a:pt x="10274" y="1791"/>
                  </a:cubicBezTo>
                  <a:cubicBezTo>
                    <a:pt x="10274" y="1831"/>
                    <a:pt x="10274" y="1831"/>
                    <a:pt x="10192" y="1831"/>
                  </a:cubicBezTo>
                  <a:cubicBezTo>
                    <a:pt x="10152" y="1828"/>
                    <a:pt x="10111" y="1828"/>
                    <a:pt x="10111" y="1806"/>
                  </a:cubicBezTo>
                  <a:cubicBezTo>
                    <a:pt x="10111" y="1788"/>
                    <a:pt x="10111" y="1788"/>
                    <a:pt x="10033" y="1784"/>
                  </a:cubicBezTo>
                  <a:cubicBezTo>
                    <a:pt x="9926" y="1784"/>
                    <a:pt x="9826" y="1819"/>
                    <a:pt x="9744" y="1885"/>
                  </a:cubicBezTo>
                  <a:cubicBezTo>
                    <a:pt x="9744" y="1905"/>
                    <a:pt x="9744" y="1915"/>
                    <a:pt x="9739" y="1915"/>
                  </a:cubicBezTo>
                  <a:cubicBezTo>
                    <a:pt x="9734" y="1915"/>
                    <a:pt x="9724" y="1904"/>
                    <a:pt x="9704" y="1882"/>
                  </a:cubicBezTo>
                  <a:cubicBezTo>
                    <a:pt x="9707" y="1863"/>
                    <a:pt x="9666" y="1860"/>
                    <a:pt x="9625" y="1860"/>
                  </a:cubicBezTo>
                  <a:cubicBezTo>
                    <a:pt x="9625" y="1867"/>
                    <a:pt x="9621" y="1869"/>
                    <a:pt x="9616" y="1869"/>
                  </a:cubicBezTo>
                  <a:cubicBezTo>
                    <a:pt x="9607" y="1869"/>
                    <a:pt x="9598" y="1860"/>
                    <a:pt x="9625" y="1860"/>
                  </a:cubicBezTo>
                  <a:cubicBezTo>
                    <a:pt x="9625" y="1843"/>
                    <a:pt x="9650" y="1841"/>
                    <a:pt x="9680" y="1841"/>
                  </a:cubicBezTo>
                  <a:cubicBezTo>
                    <a:pt x="9689" y="1841"/>
                    <a:pt x="9698" y="1841"/>
                    <a:pt x="9707" y="1841"/>
                  </a:cubicBezTo>
                  <a:lnTo>
                    <a:pt x="9707" y="1819"/>
                  </a:lnTo>
                  <a:cubicBezTo>
                    <a:pt x="9692" y="1798"/>
                    <a:pt x="9669" y="1787"/>
                    <a:pt x="9645" y="1787"/>
                  </a:cubicBezTo>
                  <a:cubicBezTo>
                    <a:pt x="9623" y="1787"/>
                    <a:pt x="9600" y="1797"/>
                    <a:pt x="9584" y="1819"/>
                  </a:cubicBezTo>
                  <a:cubicBezTo>
                    <a:pt x="9565" y="1828"/>
                    <a:pt x="9555" y="1833"/>
                    <a:pt x="9545" y="1833"/>
                  </a:cubicBezTo>
                  <a:cubicBezTo>
                    <a:pt x="9534" y="1833"/>
                    <a:pt x="9524" y="1827"/>
                    <a:pt x="9503" y="1816"/>
                  </a:cubicBezTo>
                  <a:cubicBezTo>
                    <a:pt x="9476" y="1800"/>
                    <a:pt x="9448" y="1785"/>
                    <a:pt x="9434" y="1785"/>
                  </a:cubicBezTo>
                  <a:cubicBezTo>
                    <a:pt x="9428" y="1785"/>
                    <a:pt x="9425" y="1787"/>
                    <a:pt x="9425" y="1794"/>
                  </a:cubicBezTo>
                  <a:cubicBezTo>
                    <a:pt x="9384" y="1794"/>
                    <a:pt x="9343" y="1784"/>
                    <a:pt x="9302" y="1769"/>
                  </a:cubicBezTo>
                  <a:cubicBezTo>
                    <a:pt x="9285" y="1769"/>
                    <a:pt x="9269" y="1769"/>
                    <a:pt x="9256" y="1769"/>
                  </a:cubicBezTo>
                  <a:cubicBezTo>
                    <a:pt x="9208" y="1769"/>
                    <a:pt x="9183" y="1770"/>
                    <a:pt x="9180" y="1788"/>
                  </a:cubicBezTo>
                  <a:cubicBezTo>
                    <a:pt x="9180" y="1805"/>
                    <a:pt x="9156" y="1807"/>
                    <a:pt x="9125" y="1807"/>
                  </a:cubicBezTo>
                  <a:cubicBezTo>
                    <a:pt x="9117" y="1807"/>
                    <a:pt x="9108" y="1806"/>
                    <a:pt x="9099" y="1806"/>
                  </a:cubicBezTo>
                  <a:cubicBezTo>
                    <a:pt x="9061" y="1806"/>
                    <a:pt x="9020" y="1806"/>
                    <a:pt x="9017" y="1825"/>
                  </a:cubicBezTo>
                  <a:cubicBezTo>
                    <a:pt x="9017" y="1847"/>
                    <a:pt x="8976" y="1866"/>
                    <a:pt x="8895" y="1866"/>
                  </a:cubicBezTo>
                  <a:cubicBezTo>
                    <a:pt x="8863" y="1873"/>
                    <a:pt x="8843" y="1878"/>
                    <a:pt x="8829" y="1878"/>
                  </a:cubicBezTo>
                  <a:cubicBezTo>
                    <a:pt x="8808" y="1878"/>
                    <a:pt x="8799" y="1867"/>
                    <a:pt x="8776" y="1841"/>
                  </a:cubicBezTo>
                  <a:cubicBezTo>
                    <a:pt x="8776" y="1822"/>
                    <a:pt x="8735" y="1819"/>
                    <a:pt x="8694" y="1819"/>
                  </a:cubicBezTo>
                  <a:cubicBezTo>
                    <a:pt x="8666" y="1819"/>
                    <a:pt x="8641" y="1809"/>
                    <a:pt x="8616" y="1797"/>
                  </a:cubicBezTo>
                  <a:cubicBezTo>
                    <a:pt x="8604" y="1790"/>
                    <a:pt x="8595" y="1788"/>
                    <a:pt x="8590" y="1788"/>
                  </a:cubicBezTo>
                  <a:cubicBezTo>
                    <a:pt x="8575" y="1788"/>
                    <a:pt x="8575" y="1803"/>
                    <a:pt x="8575" y="1816"/>
                  </a:cubicBezTo>
                  <a:lnTo>
                    <a:pt x="8572" y="1860"/>
                  </a:lnTo>
                  <a:cubicBezTo>
                    <a:pt x="8535" y="1856"/>
                    <a:pt x="8503" y="1828"/>
                    <a:pt x="8494" y="1794"/>
                  </a:cubicBezTo>
                  <a:cubicBezTo>
                    <a:pt x="8474" y="1772"/>
                    <a:pt x="8463" y="1761"/>
                    <a:pt x="8458" y="1761"/>
                  </a:cubicBezTo>
                  <a:cubicBezTo>
                    <a:pt x="8453" y="1761"/>
                    <a:pt x="8453" y="1772"/>
                    <a:pt x="8453" y="1794"/>
                  </a:cubicBezTo>
                  <a:cubicBezTo>
                    <a:pt x="8453" y="1807"/>
                    <a:pt x="8433" y="1822"/>
                    <a:pt x="8393" y="1822"/>
                  </a:cubicBezTo>
                  <a:cubicBezTo>
                    <a:pt x="8376" y="1822"/>
                    <a:pt x="8355" y="1819"/>
                    <a:pt x="8331" y="1813"/>
                  </a:cubicBezTo>
                  <a:cubicBezTo>
                    <a:pt x="8249" y="1809"/>
                    <a:pt x="8171" y="1806"/>
                    <a:pt x="8171" y="1788"/>
                  </a:cubicBezTo>
                  <a:cubicBezTo>
                    <a:pt x="8158" y="1781"/>
                    <a:pt x="8142" y="1778"/>
                    <a:pt x="8127" y="1778"/>
                  </a:cubicBezTo>
                  <a:cubicBezTo>
                    <a:pt x="8114" y="1778"/>
                    <a:pt x="8101" y="1780"/>
                    <a:pt x="8090" y="1784"/>
                  </a:cubicBezTo>
                  <a:cubicBezTo>
                    <a:pt x="8071" y="1795"/>
                    <a:pt x="8052" y="1799"/>
                    <a:pt x="8025" y="1799"/>
                  </a:cubicBezTo>
                  <a:cubicBezTo>
                    <a:pt x="7993" y="1799"/>
                    <a:pt x="7951" y="1793"/>
                    <a:pt x="7886" y="1781"/>
                  </a:cubicBezTo>
                  <a:cubicBezTo>
                    <a:pt x="7782" y="1757"/>
                    <a:pt x="7732" y="1745"/>
                    <a:pt x="7708" y="1745"/>
                  </a:cubicBezTo>
                  <a:cubicBezTo>
                    <a:pt x="7685" y="1745"/>
                    <a:pt x="7685" y="1755"/>
                    <a:pt x="7685" y="1775"/>
                  </a:cubicBezTo>
                  <a:cubicBezTo>
                    <a:pt x="7685" y="1788"/>
                    <a:pt x="7684" y="1800"/>
                    <a:pt x="7676" y="1800"/>
                  </a:cubicBezTo>
                  <a:cubicBezTo>
                    <a:pt x="7670" y="1800"/>
                    <a:pt x="7661" y="1794"/>
                    <a:pt x="7645" y="1775"/>
                  </a:cubicBezTo>
                  <a:cubicBezTo>
                    <a:pt x="7633" y="1768"/>
                    <a:pt x="7620" y="1766"/>
                    <a:pt x="7607" y="1766"/>
                  </a:cubicBezTo>
                  <a:cubicBezTo>
                    <a:pt x="7576" y="1766"/>
                    <a:pt x="7539" y="1781"/>
                    <a:pt x="7482" y="1794"/>
                  </a:cubicBezTo>
                  <a:cubicBezTo>
                    <a:pt x="7453" y="1809"/>
                    <a:pt x="7435" y="1841"/>
                    <a:pt x="7438" y="1875"/>
                  </a:cubicBezTo>
                  <a:cubicBezTo>
                    <a:pt x="7438" y="1899"/>
                    <a:pt x="7438" y="1909"/>
                    <a:pt x="7422" y="1909"/>
                  </a:cubicBezTo>
                  <a:cubicBezTo>
                    <a:pt x="7411" y="1909"/>
                    <a:pt x="7391" y="1903"/>
                    <a:pt x="7356" y="1894"/>
                  </a:cubicBezTo>
                  <a:cubicBezTo>
                    <a:pt x="7319" y="1894"/>
                    <a:pt x="7278" y="1872"/>
                    <a:pt x="7278" y="1850"/>
                  </a:cubicBezTo>
                  <a:cubicBezTo>
                    <a:pt x="7278" y="1831"/>
                    <a:pt x="7319" y="1831"/>
                    <a:pt x="7319" y="1831"/>
                  </a:cubicBezTo>
                  <a:lnTo>
                    <a:pt x="7359" y="1831"/>
                  </a:lnTo>
                  <a:cubicBezTo>
                    <a:pt x="7359" y="1813"/>
                    <a:pt x="7363" y="1791"/>
                    <a:pt x="7281" y="1788"/>
                  </a:cubicBezTo>
                  <a:cubicBezTo>
                    <a:pt x="7261" y="1777"/>
                    <a:pt x="7240" y="1771"/>
                    <a:pt x="7225" y="1771"/>
                  </a:cubicBezTo>
                  <a:cubicBezTo>
                    <a:pt x="7210" y="1771"/>
                    <a:pt x="7200" y="1777"/>
                    <a:pt x="7200" y="1788"/>
                  </a:cubicBezTo>
                  <a:cubicBezTo>
                    <a:pt x="7159" y="1766"/>
                    <a:pt x="7077" y="1762"/>
                    <a:pt x="6999" y="1762"/>
                  </a:cubicBezTo>
                  <a:cubicBezTo>
                    <a:pt x="6918" y="1759"/>
                    <a:pt x="6795" y="1756"/>
                    <a:pt x="6755" y="1734"/>
                  </a:cubicBezTo>
                  <a:cubicBezTo>
                    <a:pt x="6676" y="1734"/>
                    <a:pt x="6636" y="1734"/>
                    <a:pt x="6636" y="1753"/>
                  </a:cubicBezTo>
                  <a:cubicBezTo>
                    <a:pt x="6634" y="1777"/>
                    <a:pt x="6618" y="1787"/>
                    <a:pt x="6606" y="1787"/>
                  </a:cubicBezTo>
                  <a:cubicBezTo>
                    <a:pt x="6598" y="1787"/>
                    <a:pt x="6592" y="1783"/>
                    <a:pt x="6592" y="1775"/>
                  </a:cubicBezTo>
                  <a:cubicBezTo>
                    <a:pt x="6566" y="1745"/>
                    <a:pt x="6319" y="1722"/>
                    <a:pt x="6148" y="1722"/>
                  </a:cubicBezTo>
                  <a:cubicBezTo>
                    <a:pt x="6065" y="1722"/>
                    <a:pt x="6000" y="1727"/>
                    <a:pt x="5987" y="1741"/>
                  </a:cubicBezTo>
                  <a:lnTo>
                    <a:pt x="5905" y="1737"/>
                  </a:lnTo>
                  <a:cubicBezTo>
                    <a:pt x="5861" y="1725"/>
                    <a:pt x="5762" y="1717"/>
                    <a:pt x="5678" y="1717"/>
                  </a:cubicBezTo>
                  <a:cubicBezTo>
                    <a:pt x="5615" y="1717"/>
                    <a:pt x="5559" y="1722"/>
                    <a:pt x="5542" y="1731"/>
                  </a:cubicBezTo>
                  <a:lnTo>
                    <a:pt x="5420" y="1728"/>
                  </a:lnTo>
                  <a:cubicBezTo>
                    <a:pt x="5378" y="1716"/>
                    <a:pt x="5346" y="1710"/>
                    <a:pt x="5320" y="1710"/>
                  </a:cubicBezTo>
                  <a:cubicBezTo>
                    <a:pt x="5298" y="1710"/>
                    <a:pt x="5279" y="1715"/>
                    <a:pt x="5260" y="1725"/>
                  </a:cubicBezTo>
                  <a:cubicBezTo>
                    <a:pt x="5231" y="1738"/>
                    <a:pt x="5223" y="1753"/>
                    <a:pt x="5220" y="1753"/>
                  </a:cubicBezTo>
                  <a:cubicBezTo>
                    <a:pt x="5219" y="1753"/>
                    <a:pt x="5219" y="1750"/>
                    <a:pt x="5219" y="1744"/>
                  </a:cubicBezTo>
                  <a:cubicBezTo>
                    <a:pt x="5219" y="1722"/>
                    <a:pt x="5138" y="1722"/>
                    <a:pt x="4978" y="1719"/>
                  </a:cubicBezTo>
                  <a:cubicBezTo>
                    <a:pt x="4933" y="1718"/>
                    <a:pt x="4901" y="1717"/>
                    <a:pt x="4878" y="1717"/>
                  </a:cubicBezTo>
                  <a:cubicBezTo>
                    <a:pt x="4818" y="1717"/>
                    <a:pt x="4826" y="1721"/>
                    <a:pt x="4856" y="1737"/>
                  </a:cubicBezTo>
                  <a:cubicBezTo>
                    <a:pt x="4817" y="1741"/>
                    <a:pt x="4787" y="1743"/>
                    <a:pt x="4764" y="1743"/>
                  </a:cubicBezTo>
                  <a:cubicBezTo>
                    <a:pt x="4693" y="1743"/>
                    <a:pt x="4693" y="1727"/>
                    <a:pt x="4693" y="1712"/>
                  </a:cubicBezTo>
                  <a:cubicBezTo>
                    <a:pt x="4713" y="1694"/>
                    <a:pt x="4706" y="1683"/>
                    <a:pt x="4689" y="1683"/>
                  </a:cubicBezTo>
                  <a:cubicBezTo>
                    <a:pt x="4669" y="1683"/>
                    <a:pt x="4635" y="1697"/>
                    <a:pt x="4611" y="1731"/>
                  </a:cubicBezTo>
                  <a:cubicBezTo>
                    <a:pt x="4588" y="1754"/>
                    <a:pt x="4552" y="1763"/>
                    <a:pt x="4525" y="1763"/>
                  </a:cubicBezTo>
                  <a:cubicBezTo>
                    <a:pt x="4504" y="1763"/>
                    <a:pt x="4489" y="1758"/>
                    <a:pt x="4489" y="1750"/>
                  </a:cubicBezTo>
                  <a:cubicBezTo>
                    <a:pt x="4491" y="1734"/>
                    <a:pt x="4512" y="1730"/>
                    <a:pt x="4538" y="1730"/>
                  </a:cubicBezTo>
                  <a:cubicBezTo>
                    <a:pt x="4548" y="1730"/>
                    <a:pt x="4559" y="1730"/>
                    <a:pt x="4570" y="1731"/>
                  </a:cubicBezTo>
                  <a:cubicBezTo>
                    <a:pt x="4570" y="1731"/>
                    <a:pt x="4573" y="1709"/>
                    <a:pt x="4573" y="1687"/>
                  </a:cubicBezTo>
                  <a:cubicBezTo>
                    <a:pt x="4569" y="1687"/>
                    <a:pt x="4564" y="1686"/>
                    <a:pt x="4559" y="1686"/>
                  </a:cubicBezTo>
                  <a:cubicBezTo>
                    <a:pt x="4535" y="1686"/>
                    <a:pt x="4510" y="1693"/>
                    <a:pt x="4492" y="1706"/>
                  </a:cubicBezTo>
                  <a:cubicBezTo>
                    <a:pt x="4464" y="1709"/>
                    <a:pt x="4436" y="1715"/>
                    <a:pt x="4411" y="1728"/>
                  </a:cubicBezTo>
                  <a:cubicBezTo>
                    <a:pt x="4370" y="1747"/>
                    <a:pt x="4367" y="1769"/>
                    <a:pt x="4407" y="1791"/>
                  </a:cubicBezTo>
                  <a:cubicBezTo>
                    <a:pt x="4448" y="1809"/>
                    <a:pt x="4407" y="1809"/>
                    <a:pt x="4367" y="1809"/>
                  </a:cubicBezTo>
                  <a:cubicBezTo>
                    <a:pt x="4285" y="1788"/>
                    <a:pt x="4288" y="1766"/>
                    <a:pt x="4329" y="1747"/>
                  </a:cubicBezTo>
                  <a:cubicBezTo>
                    <a:pt x="4370" y="1747"/>
                    <a:pt x="4370" y="1725"/>
                    <a:pt x="4370" y="1706"/>
                  </a:cubicBezTo>
                  <a:cubicBezTo>
                    <a:pt x="4370" y="1702"/>
                    <a:pt x="4361" y="1700"/>
                    <a:pt x="4348" y="1700"/>
                  </a:cubicBezTo>
                  <a:cubicBezTo>
                    <a:pt x="4294" y="1700"/>
                    <a:pt x="4158" y="1730"/>
                    <a:pt x="4125" y="1762"/>
                  </a:cubicBezTo>
                  <a:cubicBezTo>
                    <a:pt x="4125" y="1757"/>
                    <a:pt x="4125" y="1750"/>
                    <a:pt x="4125" y="1741"/>
                  </a:cubicBezTo>
                  <a:cubicBezTo>
                    <a:pt x="4125" y="1722"/>
                    <a:pt x="4047" y="1719"/>
                    <a:pt x="3966" y="1715"/>
                  </a:cubicBezTo>
                  <a:cubicBezTo>
                    <a:pt x="3884" y="1715"/>
                    <a:pt x="3843" y="1715"/>
                    <a:pt x="3843" y="1734"/>
                  </a:cubicBezTo>
                  <a:cubicBezTo>
                    <a:pt x="3843" y="1755"/>
                    <a:pt x="3841" y="1775"/>
                    <a:pt x="3809" y="1775"/>
                  </a:cubicBezTo>
                  <a:cubicBezTo>
                    <a:pt x="3808" y="1775"/>
                    <a:pt x="3805" y="1775"/>
                    <a:pt x="3803" y="1775"/>
                  </a:cubicBezTo>
                  <a:lnTo>
                    <a:pt x="3803" y="1775"/>
                  </a:lnTo>
                  <a:cubicBezTo>
                    <a:pt x="3843" y="1778"/>
                    <a:pt x="3840" y="1797"/>
                    <a:pt x="3840" y="1819"/>
                  </a:cubicBezTo>
                  <a:cubicBezTo>
                    <a:pt x="3799" y="1806"/>
                    <a:pt x="3759" y="1794"/>
                    <a:pt x="3721" y="1775"/>
                  </a:cubicBezTo>
                  <a:cubicBezTo>
                    <a:pt x="3640" y="1731"/>
                    <a:pt x="3561" y="1709"/>
                    <a:pt x="3398" y="1706"/>
                  </a:cubicBezTo>
                  <a:cubicBezTo>
                    <a:pt x="3320" y="1703"/>
                    <a:pt x="3198" y="1700"/>
                    <a:pt x="3157" y="1678"/>
                  </a:cubicBezTo>
                  <a:cubicBezTo>
                    <a:pt x="3139" y="1678"/>
                    <a:pt x="3123" y="1678"/>
                    <a:pt x="3109" y="1678"/>
                  </a:cubicBezTo>
                  <a:cubicBezTo>
                    <a:pt x="3059" y="1678"/>
                    <a:pt x="3035" y="1680"/>
                    <a:pt x="3035" y="1697"/>
                  </a:cubicBezTo>
                  <a:lnTo>
                    <a:pt x="2953" y="1697"/>
                  </a:lnTo>
                  <a:cubicBezTo>
                    <a:pt x="2933" y="1685"/>
                    <a:pt x="2900" y="1679"/>
                    <a:pt x="2874" y="1679"/>
                  </a:cubicBezTo>
                  <a:cubicBezTo>
                    <a:pt x="2852" y="1679"/>
                    <a:pt x="2834" y="1683"/>
                    <a:pt x="2834" y="1694"/>
                  </a:cubicBezTo>
                  <a:cubicBezTo>
                    <a:pt x="2822" y="1699"/>
                    <a:pt x="2810" y="1701"/>
                    <a:pt x="2798" y="1701"/>
                  </a:cubicBezTo>
                  <a:cubicBezTo>
                    <a:pt x="2769" y="1701"/>
                    <a:pt x="2741" y="1690"/>
                    <a:pt x="2712" y="1690"/>
                  </a:cubicBezTo>
                  <a:cubicBezTo>
                    <a:pt x="2676" y="1670"/>
                    <a:pt x="2657" y="1660"/>
                    <a:pt x="2650" y="1660"/>
                  </a:cubicBezTo>
                  <a:cubicBezTo>
                    <a:pt x="2641" y="1660"/>
                    <a:pt x="2651" y="1675"/>
                    <a:pt x="2671" y="1709"/>
                  </a:cubicBezTo>
                  <a:cubicBezTo>
                    <a:pt x="2671" y="1731"/>
                    <a:pt x="2750" y="1753"/>
                    <a:pt x="2790" y="1753"/>
                  </a:cubicBezTo>
                  <a:lnTo>
                    <a:pt x="2913" y="1756"/>
                  </a:lnTo>
                  <a:lnTo>
                    <a:pt x="2790" y="1775"/>
                  </a:lnTo>
                  <a:cubicBezTo>
                    <a:pt x="2750" y="1775"/>
                    <a:pt x="2668" y="1794"/>
                    <a:pt x="2668" y="1816"/>
                  </a:cubicBezTo>
                  <a:cubicBezTo>
                    <a:pt x="2668" y="1816"/>
                    <a:pt x="2668" y="1835"/>
                    <a:pt x="2627" y="1835"/>
                  </a:cubicBezTo>
                  <a:lnTo>
                    <a:pt x="2627" y="1794"/>
                  </a:lnTo>
                  <a:cubicBezTo>
                    <a:pt x="2668" y="1772"/>
                    <a:pt x="2668" y="1753"/>
                    <a:pt x="2671" y="1731"/>
                  </a:cubicBezTo>
                  <a:cubicBezTo>
                    <a:pt x="2646" y="1703"/>
                    <a:pt x="2589" y="1685"/>
                    <a:pt x="2549" y="1685"/>
                  </a:cubicBezTo>
                  <a:cubicBezTo>
                    <a:pt x="2526" y="1685"/>
                    <a:pt x="2509" y="1691"/>
                    <a:pt x="2508" y="1706"/>
                  </a:cubicBezTo>
                  <a:cubicBezTo>
                    <a:pt x="2505" y="1706"/>
                    <a:pt x="2501" y="1707"/>
                    <a:pt x="2497" y="1707"/>
                  </a:cubicBezTo>
                  <a:cubicBezTo>
                    <a:pt x="2473" y="1707"/>
                    <a:pt x="2449" y="1698"/>
                    <a:pt x="2430" y="1684"/>
                  </a:cubicBezTo>
                  <a:cubicBezTo>
                    <a:pt x="2430" y="1675"/>
                    <a:pt x="2423" y="1669"/>
                    <a:pt x="2411" y="1669"/>
                  </a:cubicBezTo>
                  <a:cubicBezTo>
                    <a:pt x="2395" y="1669"/>
                    <a:pt x="2372" y="1679"/>
                    <a:pt x="2348" y="1703"/>
                  </a:cubicBezTo>
                  <a:cubicBezTo>
                    <a:pt x="2333" y="1723"/>
                    <a:pt x="2310" y="1733"/>
                    <a:pt x="2287" y="1733"/>
                  </a:cubicBezTo>
                  <a:cubicBezTo>
                    <a:pt x="2264" y="1733"/>
                    <a:pt x="2241" y="1722"/>
                    <a:pt x="2226" y="1700"/>
                  </a:cubicBezTo>
                  <a:cubicBezTo>
                    <a:pt x="2178" y="1673"/>
                    <a:pt x="2099" y="1661"/>
                    <a:pt x="2045" y="1661"/>
                  </a:cubicBezTo>
                  <a:cubicBezTo>
                    <a:pt x="2010" y="1661"/>
                    <a:pt x="1985" y="1666"/>
                    <a:pt x="1985" y="1675"/>
                  </a:cubicBezTo>
                  <a:cubicBezTo>
                    <a:pt x="1983" y="1697"/>
                    <a:pt x="1946" y="1706"/>
                    <a:pt x="1907" y="1706"/>
                  </a:cubicBezTo>
                  <a:cubicBezTo>
                    <a:pt x="1874" y="1706"/>
                    <a:pt x="1840" y="1700"/>
                    <a:pt x="1822" y="1690"/>
                  </a:cubicBezTo>
                  <a:cubicBezTo>
                    <a:pt x="1803" y="1679"/>
                    <a:pt x="1782" y="1674"/>
                    <a:pt x="1761" y="1674"/>
                  </a:cubicBezTo>
                  <a:cubicBezTo>
                    <a:pt x="1740" y="1674"/>
                    <a:pt x="1719" y="1679"/>
                    <a:pt x="1700" y="1690"/>
                  </a:cubicBezTo>
                  <a:cubicBezTo>
                    <a:pt x="1700" y="1674"/>
                    <a:pt x="1680" y="1658"/>
                    <a:pt x="1653" y="1658"/>
                  </a:cubicBezTo>
                  <a:cubicBezTo>
                    <a:pt x="1643" y="1658"/>
                    <a:pt x="1632" y="1660"/>
                    <a:pt x="1621" y="1665"/>
                  </a:cubicBezTo>
                  <a:cubicBezTo>
                    <a:pt x="1621" y="1665"/>
                    <a:pt x="1581" y="1665"/>
                    <a:pt x="1618" y="1687"/>
                  </a:cubicBezTo>
                  <a:lnTo>
                    <a:pt x="1537" y="1728"/>
                  </a:lnTo>
                  <a:cubicBezTo>
                    <a:pt x="1578" y="1728"/>
                    <a:pt x="1578" y="1750"/>
                    <a:pt x="1578" y="1769"/>
                  </a:cubicBezTo>
                  <a:cubicBezTo>
                    <a:pt x="1577" y="1774"/>
                    <a:pt x="1567" y="1777"/>
                    <a:pt x="1552" y="1777"/>
                  </a:cubicBezTo>
                  <a:cubicBezTo>
                    <a:pt x="1503" y="1777"/>
                    <a:pt x="1396" y="1751"/>
                    <a:pt x="1336" y="1703"/>
                  </a:cubicBezTo>
                  <a:lnTo>
                    <a:pt x="1255" y="1659"/>
                  </a:lnTo>
                  <a:lnTo>
                    <a:pt x="1255" y="1700"/>
                  </a:lnTo>
                  <a:cubicBezTo>
                    <a:pt x="1214" y="1700"/>
                    <a:pt x="1173" y="1700"/>
                    <a:pt x="1173" y="1678"/>
                  </a:cubicBezTo>
                  <a:cubicBezTo>
                    <a:pt x="1176" y="1656"/>
                    <a:pt x="1176" y="1656"/>
                    <a:pt x="1136" y="1656"/>
                  </a:cubicBezTo>
                  <a:cubicBezTo>
                    <a:pt x="1136" y="1656"/>
                    <a:pt x="1095" y="1656"/>
                    <a:pt x="1095" y="1675"/>
                  </a:cubicBezTo>
                  <a:cubicBezTo>
                    <a:pt x="1093" y="1700"/>
                    <a:pt x="1092" y="1711"/>
                    <a:pt x="1085" y="1711"/>
                  </a:cubicBezTo>
                  <a:cubicBezTo>
                    <a:pt x="1079" y="1711"/>
                    <a:pt x="1070" y="1706"/>
                    <a:pt x="1054" y="1697"/>
                  </a:cubicBezTo>
                  <a:cubicBezTo>
                    <a:pt x="1038" y="1674"/>
                    <a:pt x="1015" y="1663"/>
                    <a:pt x="992" y="1663"/>
                  </a:cubicBezTo>
                  <a:cubicBezTo>
                    <a:pt x="970" y="1663"/>
                    <a:pt x="947" y="1674"/>
                    <a:pt x="932" y="1694"/>
                  </a:cubicBezTo>
                  <a:cubicBezTo>
                    <a:pt x="930" y="1714"/>
                    <a:pt x="930" y="1724"/>
                    <a:pt x="925" y="1724"/>
                  </a:cubicBezTo>
                  <a:cubicBezTo>
                    <a:pt x="919" y="1724"/>
                    <a:pt x="910" y="1714"/>
                    <a:pt x="891" y="1694"/>
                  </a:cubicBezTo>
                  <a:cubicBezTo>
                    <a:pt x="891" y="1672"/>
                    <a:pt x="851" y="1650"/>
                    <a:pt x="813" y="1650"/>
                  </a:cubicBezTo>
                  <a:lnTo>
                    <a:pt x="810" y="1668"/>
                  </a:lnTo>
                  <a:cubicBezTo>
                    <a:pt x="810" y="1694"/>
                    <a:pt x="796" y="1703"/>
                    <a:pt x="777" y="1703"/>
                  </a:cubicBezTo>
                  <a:cubicBezTo>
                    <a:pt x="763" y="1703"/>
                    <a:pt x="746" y="1698"/>
                    <a:pt x="728" y="1690"/>
                  </a:cubicBezTo>
                  <a:cubicBezTo>
                    <a:pt x="728" y="1679"/>
                    <a:pt x="718" y="1674"/>
                    <a:pt x="697" y="1674"/>
                  </a:cubicBezTo>
                  <a:cubicBezTo>
                    <a:pt x="677" y="1674"/>
                    <a:pt x="648" y="1678"/>
                    <a:pt x="609" y="1687"/>
                  </a:cubicBezTo>
                  <a:cubicBezTo>
                    <a:pt x="528" y="1684"/>
                    <a:pt x="487" y="1684"/>
                    <a:pt x="487" y="1662"/>
                  </a:cubicBezTo>
                  <a:cubicBezTo>
                    <a:pt x="487" y="1642"/>
                    <a:pt x="487" y="1632"/>
                    <a:pt x="482" y="1632"/>
                  </a:cubicBezTo>
                  <a:cubicBezTo>
                    <a:pt x="477" y="1632"/>
                    <a:pt x="467" y="1642"/>
                    <a:pt x="446" y="1662"/>
                  </a:cubicBezTo>
                  <a:cubicBezTo>
                    <a:pt x="427" y="1671"/>
                    <a:pt x="417" y="1676"/>
                    <a:pt x="402" y="1676"/>
                  </a:cubicBezTo>
                  <a:cubicBezTo>
                    <a:pt x="387" y="1676"/>
                    <a:pt x="366" y="1670"/>
                    <a:pt x="324" y="1659"/>
                  </a:cubicBezTo>
                  <a:cubicBezTo>
                    <a:pt x="305" y="1648"/>
                    <a:pt x="296" y="1643"/>
                    <a:pt x="286" y="1643"/>
                  </a:cubicBezTo>
                  <a:cubicBezTo>
                    <a:pt x="276" y="1643"/>
                    <a:pt x="266" y="1648"/>
                    <a:pt x="246" y="1659"/>
                  </a:cubicBezTo>
                  <a:cubicBezTo>
                    <a:pt x="243" y="1700"/>
                    <a:pt x="243" y="1722"/>
                    <a:pt x="283" y="1722"/>
                  </a:cubicBezTo>
                  <a:cubicBezTo>
                    <a:pt x="324" y="1722"/>
                    <a:pt x="324" y="1722"/>
                    <a:pt x="324" y="1744"/>
                  </a:cubicBezTo>
                  <a:lnTo>
                    <a:pt x="243" y="1741"/>
                  </a:lnTo>
                  <a:cubicBezTo>
                    <a:pt x="233" y="1740"/>
                    <a:pt x="224" y="1740"/>
                    <a:pt x="215" y="1740"/>
                  </a:cubicBezTo>
                  <a:cubicBezTo>
                    <a:pt x="168" y="1740"/>
                    <a:pt x="124" y="1746"/>
                    <a:pt x="80" y="1759"/>
                  </a:cubicBezTo>
                  <a:cubicBezTo>
                    <a:pt x="13" y="1775"/>
                    <a:pt x="1" y="1805"/>
                    <a:pt x="44" y="1805"/>
                  </a:cubicBezTo>
                  <a:cubicBezTo>
                    <a:pt x="53" y="1805"/>
                    <a:pt x="65" y="1803"/>
                    <a:pt x="80" y="1800"/>
                  </a:cubicBezTo>
                  <a:lnTo>
                    <a:pt x="117" y="1822"/>
                  </a:lnTo>
                  <a:cubicBezTo>
                    <a:pt x="114" y="1846"/>
                    <a:pt x="136" y="1857"/>
                    <a:pt x="158" y="1857"/>
                  </a:cubicBezTo>
                  <a:cubicBezTo>
                    <a:pt x="180" y="1857"/>
                    <a:pt x="202" y="1846"/>
                    <a:pt x="199" y="1822"/>
                  </a:cubicBezTo>
                  <a:cubicBezTo>
                    <a:pt x="200" y="1788"/>
                    <a:pt x="201" y="1772"/>
                    <a:pt x="208" y="1772"/>
                  </a:cubicBezTo>
                  <a:cubicBezTo>
                    <a:pt x="213" y="1772"/>
                    <a:pt x="222" y="1783"/>
                    <a:pt x="239" y="1803"/>
                  </a:cubicBezTo>
                  <a:cubicBezTo>
                    <a:pt x="239" y="1844"/>
                    <a:pt x="280" y="1847"/>
                    <a:pt x="318" y="1847"/>
                  </a:cubicBezTo>
                  <a:cubicBezTo>
                    <a:pt x="359" y="1847"/>
                    <a:pt x="359" y="1847"/>
                    <a:pt x="359" y="1869"/>
                  </a:cubicBezTo>
                  <a:cubicBezTo>
                    <a:pt x="359" y="1888"/>
                    <a:pt x="399" y="1910"/>
                    <a:pt x="440" y="1913"/>
                  </a:cubicBezTo>
                  <a:cubicBezTo>
                    <a:pt x="478" y="1913"/>
                    <a:pt x="478" y="1913"/>
                    <a:pt x="481" y="1891"/>
                  </a:cubicBezTo>
                  <a:cubicBezTo>
                    <a:pt x="465" y="1882"/>
                    <a:pt x="468" y="1877"/>
                    <a:pt x="480" y="1877"/>
                  </a:cubicBezTo>
                  <a:cubicBezTo>
                    <a:pt x="498" y="1877"/>
                    <a:pt x="536" y="1888"/>
                    <a:pt x="559" y="1913"/>
                  </a:cubicBezTo>
                  <a:cubicBezTo>
                    <a:pt x="576" y="1922"/>
                    <a:pt x="586" y="1928"/>
                    <a:pt x="592" y="1928"/>
                  </a:cubicBezTo>
                  <a:cubicBezTo>
                    <a:pt x="600" y="1928"/>
                    <a:pt x="600" y="1918"/>
                    <a:pt x="600" y="1894"/>
                  </a:cubicBezTo>
                  <a:cubicBezTo>
                    <a:pt x="601" y="1874"/>
                    <a:pt x="622" y="1864"/>
                    <a:pt x="647" y="1864"/>
                  </a:cubicBezTo>
                  <a:cubicBezTo>
                    <a:pt x="672" y="1864"/>
                    <a:pt x="703" y="1875"/>
                    <a:pt x="722" y="1897"/>
                  </a:cubicBezTo>
                  <a:lnTo>
                    <a:pt x="804" y="1897"/>
                  </a:lnTo>
                  <a:cubicBezTo>
                    <a:pt x="806" y="1897"/>
                    <a:pt x="809" y="1898"/>
                    <a:pt x="811" y="1898"/>
                  </a:cubicBezTo>
                  <a:cubicBezTo>
                    <a:pt x="844" y="1898"/>
                    <a:pt x="844" y="1877"/>
                    <a:pt x="844" y="1856"/>
                  </a:cubicBezTo>
                  <a:cubicBezTo>
                    <a:pt x="846" y="1833"/>
                    <a:pt x="847" y="1823"/>
                    <a:pt x="854" y="1823"/>
                  </a:cubicBezTo>
                  <a:cubicBezTo>
                    <a:pt x="860" y="1823"/>
                    <a:pt x="869" y="1828"/>
                    <a:pt x="885" y="1838"/>
                  </a:cubicBezTo>
                  <a:cubicBezTo>
                    <a:pt x="926" y="1860"/>
                    <a:pt x="926" y="1882"/>
                    <a:pt x="926" y="1882"/>
                  </a:cubicBezTo>
                  <a:cubicBezTo>
                    <a:pt x="926" y="1900"/>
                    <a:pt x="966" y="1903"/>
                    <a:pt x="1004" y="1903"/>
                  </a:cubicBezTo>
                  <a:cubicBezTo>
                    <a:pt x="1013" y="1903"/>
                    <a:pt x="1024" y="1904"/>
                    <a:pt x="1036" y="1904"/>
                  </a:cubicBezTo>
                  <a:cubicBezTo>
                    <a:pt x="1077" y="1904"/>
                    <a:pt x="1126" y="1902"/>
                    <a:pt x="1126" y="1885"/>
                  </a:cubicBezTo>
                  <a:cubicBezTo>
                    <a:pt x="1127" y="1878"/>
                    <a:pt x="1128" y="1876"/>
                    <a:pt x="1128" y="1876"/>
                  </a:cubicBezTo>
                  <a:lnTo>
                    <a:pt x="1128" y="1876"/>
                  </a:lnTo>
                  <a:cubicBezTo>
                    <a:pt x="1128" y="1876"/>
                    <a:pt x="1126" y="1891"/>
                    <a:pt x="1126" y="1907"/>
                  </a:cubicBezTo>
                  <a:cubicBezTo>
                    <a:pt x="1153" y="1907"/>
                    <a:pt x="1163" y="1916"/>
                    <a:pt x="1166" y="1916"/>
                  </a:cubicBezTo>
                  <a:cubicBezTo>
                    <a:pt x="1167" y="1916"/>
                    <a:pt x="1167" y="1914"/>
                    <a:pt x="1167" y="1907"/>
                  </a:cubicBezTo>
                  <a:cubicBezTo>
                    <a:pt x="1208" y="1910"/>
                    <a:pt x="1249" y="1919"/>
                    <a:pt x="1289" y="1929"/>
                  </a:cubicBezTo>
                  <a:cubicBezTo>
                    <a:pt x="1306" y="1934"/>
                    <a:pt x="1324" y="1936"/>
                    <a:pt x="1342" y="1936"/>
                  </a:cubicBezTo>
                  <a:cubicBezTo>
                    <a:pt x="1409" y="1936"/>
                    <a:pt x="1465" y="1904"/>
                    <a:pt x="1371" y="1869"/>
                  </a:cubicBezTo>
                  <a:lnTo>
                    <a:pt x="1411" y="1869"/>
                  </a:lnTo>
                  <a:cubicBezTo>
                    <a:pt x="1414" y="1869"/>
                    <a:pt x="1417" y="1869"/>
                    <a:pt x="1419" y="1869"/>
                  </a:cubicBezTo>
                  <a:cubicBezTo>
                    <a:pt x="1452" y="1869"/>
                    <a:pt x="1452" y="1850"/>
                    <a:pt x="1452" y="1850"/>
                  </a:cubicBezTo>
                  <a:cubicBezTo>
                    <a:pt x="1452" y="1833"/>
                    <a:pt x="1477" y="1831"/>
                    <a:pt x="1507" y="1831"/>
                  </a:cubicBezTo>
                  <a:cubicBezTo>
                    <a:pt x="1516" y="1831"/>
                    <a:pt x="1525" y="1831"/>
                    <a:pt x="1534" y="1831"/>
                  </a:cubicBezTo>
                  <a:cubicBezTo>
                    <a:pt x="1534" y="1831"/>
                    <a:pt x="1534" y="1853"/>
                    <a:pt x="1534" y="1872"/>
                  </a:cubicBezTo>
                  <a:cubicBezTo>
                    <a:pt x="1508" y="1909"/>
                    <a:pt x="1525" y="1932"/>
                    <a:pt x="1552" y="1932"/>
                  </a:cubicBezTo>
                  <a:cubicBezTo>
                    <a:pt x="1571" y="1932"/>
                    <a:pt x="1595" y="1920"/>
                    <a:pt x="1612" y="1894"/>
                  </a:cubicBezTo>
                  <a:cubicBezTo>
                    <a:pt x="1612" y="1900"/>
                    <a:pt x="1612" y="1908"/>
                    <a:pt x="1612" y="1916"/>
                  </a:cubicBezTo>
                  <a:cubicBezTo>
                    <a:pt x="1612" y="1927"/>
                    <a:pt x="1623" y="1933"/>
                    <a:pt x="1645" y="1933"/>
                  </a:cubicBezTo>
                  <a:cubicBezTo>
                    <a:pt x="1665" y="1933"/>
                    <a:pt x="1695" y="1928"/>
                    <a:pt x="1734" y="1919"/>
                  </a:cubicBezTo>
                  <a:cubicBezTo>
                    <a:pt x="1772" y="1916"/>
                    <a:pt x="1803" y="1894"/>
                    <a:pt x="1816" y="1856"/>
                  </a:cubicBezTo>
                  <a:cubicBezTo>
                    <a:pt x="1816" y="1838"/>
                    <a:pt x="1856" y="1838"/>
                    <a:pt x="1856" y="1838"/>
                  </a:cubicBezTo>
                  <a:cubicBezTo>
                    <a:pt x="1897" y="1838"/>
                    <a:pt x="1897" y="1838"/>
                    <a:pt x="1897" y="1860"/>
                  </a:cubicBezTo>
                  <a:cubicBezTo>
                    <a:pt x="1897" y="1881"/>
                    <a:pt x="1918" y="1892"/>
                    <a:pt x="1945" y="1892"/>
                  </a:cubicBezTo>
                  <a:cubicBezTo>
                    <a:pt x="1969" y="1892"/>
                    <a:pt x="1998" y="1882"/>
                    <a:pt x="2019" y="1863"/>
                  </a:cubicBezTo>
                  <a:lnTo>
                    <a:pt x="2019" y="1863"/>
                  </a:lnTo>
                  <a:lnTo>
                    <a:pt x="2016" y="1885"/>
                  </a:lnTo>
                  <a:cubicBezTo>
                    <a:pt x="2016" y="1899"/>
                    <a:pt x="2040" y="1915"/>
                    <a:pt x="2141" y="1915"/>
                  </a:cubicBezTo>
                  <a:cubicBezTo>
                    <a:pt x="2173" y="1915"/>
                    <a:pt x="2212" y="1914"/>
                    <a:pt x="2261" y="1910"/>
                  </a:cubicBezTo>
                  <a:cubicBezTo>
                    <a:pt x="2421" y="1913"/>
                    <a:pt x="2543" y="1916"/>
                    <a:pt x="2543" y="1935"/>
                  </a:cubicBezTo>
                  <a:cubicBezTo>
                    <a:pt x="2542" y="1939"/>
                    <a:pt x="2549" y="1941"/>
                    <a:pt x="2560" y="1941"/>
                  </a:cubicBezTo>
                  <a:cubicBezTo>
                    <a:pt x="2604" y="1941"/>
                    <a:pt x="2722" y="1911"/>
                    <a:pt x="2787" y="1878"/>
                  </a:cubicBezTo>
                  <a:cubicBezTo>
                    <a:pt x="2787" y="1900"/>
                    <a:pt x="2825" y="1900"/>
                    <a:pt x="2906" y="1903"/>
                  </a:cubicBezTo>
                  <a:cubicBezTo>
                    <a:pt x="3029" y="1907"/>
                    <a:pt x="3029" y="1907"/>
                    <a:pt x="3029" y="1925"/>
                  </a:cubicBezTo>
                  <a:cubicBezTo>
                    <a:pt x="3007" y="1946"/>
                    <a:pt x="2996" y="1956"/>
                    <a:pt x="3001" y="1956"/>
                  </a:cubicBezTo>
                  <a:cubicBezTo>
                    <a:pt x="3006" y="1956"/>
                    <a:pt x="3027" y="1946"/>
                    <a:pt x="3069" y="1925"/>
                  </a:cubicBezTo>
                  <a:cubicBezTo>
                    <a:pt x="3084" y="1911"/>
                    <a:pt x="3109" y="1905"/>
                    <a:pt x="3134" y="1905"/>
                  </a:cubicBezTo>
                  <a:cubicBezTo>
                    <a:pt x="3180" y="1905"/>
                    <a:pt x="3229" y="1924"/>
                    <a:pt x="3229" y="1951"/>
                  </a:cubicBezTo>
                  <a:cubicBezTo>
                    <a:pt x="3229" y="1972"/>
                    <a:pt x="3270" y="1972"/>
                    <a:pt x="3348" y="1976"/>
                  </a:cubicBezTo>
                  <a:cubicBezTo>
                    <a:pt x="3382" y="1959"/>
                    <a:pt x="3437" y="1957"/>
                    <a:pt x="3498" y="1957"/>
                  </a:cubicBezTo>
                  <a:cubicBezTo>
                    <a:pt x="3516" y="1957"/>
                    <a:pt x="3534" y="1957"/>
                    <a:pt x="3552" y="1957"/>
                  </a:cubicBezTo>
                  <a:cubicBezTo>
                    <a:pt x="3578" y="1957"/>
                    <a:pt x="3599" y="1958"/>
                    <a:pt x="3615" y="1958"/>
                  </a:cubicBezTo>
                  <a:cubicBezTo>
                    <a:pt x="3674" y="1958"/>
                    <a:pt x="3674" y="1951"/>
                    <a:pt x="3674" y="1919"/>
                  </a:cubicBezTo>
                  <a:cubicBezTo>
                    <a:pt x="3677" y="1878"/>
                    <a:pt x="3718" y="1878"/>
                    <a:pt x="3796" y="1878"/>
                  </a:cubicBezTo>
                  <a:cubicBezTo>
                    <a:pt x="3837" y="1882"/>
                    <a:pt x="3878" y="1882"/>
                    <a:pt x="3878" y="1903"/>
                  </a:cubicBezTo>
                  <a:cubicBezTo>
                    <a:pt x="3903" y="1916"/>
                    <a:pt x="3931" y="1922"/>
                    <a:pt x="3959" y="1925"/>
                  </a:cubicBezTo>
                  <a:cubicBezTo>
                    <a:pt x="4000" y="1925"/>
                    <a:pt x="4038" y="1925"/>
                    <a:pt x="4038" y="1947"/>
                  </a:cubicBezTo>
                  <a:cubicBezTo>
                    <a:pt x="4075" y="1963"/>
                    <a:pt x="4116" y="1972"/>
                    <a:pt x="4160" y="1972"/>
                  </a:cubicBezTo>
                  <a:cubicBezTo>
                    <a:pt x="4241" y="1972"/>
                    <a:pt x="4320" y="1976"/>
                    <a:pt x="4320" y="1994"/>
                  </a:cubicBezTo>
                  <a:cubicBezTo>
                    <a:pt x="4331" y="1995"/>
                    <a:pt x="4339" y="1996"/>
                    <a:pt x="4345" y="1996"/>
                  </a:cubicBezTo>
                  <a:cubicBezTo>
                    <a:pt x="4360" y="1996"/>
                    <a:pt x="4360" y="1991"/>
                    <a:pt x="4360" y="1976"/>
                  </a:cubicBezTo>
                  <a:cubicBezTo>
                    <a:pt x="4360" y="1961"/>
                    <a:pt x="4380" y="1948"/>
                    <a:pt x="4439" y="1948"/>
                  </a:cubicBezTo>
                  <a:cubicBezTo>
                    <a:pt x="4469" y="1948"/>
                    <a:pt x="4510" y="1951"/>
                    <a:pt x="4564" y="1960"/>
                  </a:cubicBezTo>
                  <a:cubicBezTo>
                    <a:pt x="4582" y="1960"/>
                    <a:pt x="4602" y="1960"/>
                    <a:pt x="4622" y="1960"/>
                  </a:cubicBezTo>
                  <a:cubicBezTo>
                    <a:pt x="4693" y="1960"/>
                    <a:pt x="4765" y="1958"/>
                    <a:pt x="4768" y="1941"/>
                  </a:cubicBezTo>
                  <a:cubicBezTo>
                    <a:pt x="4809" y="1944"/>
                    <a:pt x="4809" y="1944"/>
                    <a:pt x="4805" y="1963"/>
                  </a:cubicBezTo>
                  <a:cubicBezTo>
                    <a:pt x="4805" y="1986"/>
                    <a:pt x="4827" y="1997"/>
                    <a:pt x="4860" y="1997"/>
                  </a:cubicBezTo>
                  <a:cubicBezTo>
                    <a:pt x="4890" y="1997"/>
                    <a:pt x="4929" y="1987"/>
                    <a:pt x="4968" y="1969"/>
                  </a:cubicBezTo>
                  <a:cubicBezTo>
                    <a:pt x="4968" y="1958"/>
                    <a:pt x="4979" y="1953"/>
                    <a:pt x="4994" y="1953"/>
                  </a:cubicBezTo>
                  <a:cubicBezTo>
                    <a:pt x="5009" y="1953"/>
                    <a:pt x="5029" y="1958"/>
                    <a:pt x="5050" y="1969"/>
                  </a:cubicBezTo>
                  <a:cubicBezTo>
                    <a:pt x="5078" y="1969"/>
                    <a:pt x="5106" y="1963"/>
                    <a:pt x="5131" y="1951"/>
                  </a:cubicBezTo>
                  <a:cubicBezTo>
                    <a:pt x="5151" y="1941"/>
                    <a:pt x="5161" y="1937"/>
                    <a:pt x="5175" y="1937"/>
                  </a:cubicBezTo>
                  <a:cubicBezTo>
                    <a:pt x="5190" y="1937"/>
                    <a:pt x="5210" y="1942"/>
                    <a:pt x="5250" y="1954"/>
                  </a:cubicBezTo>
                  <a:cubicBezTo>
                    <a:pt x="5250" y="1972"/>
                    <a:pt x="5291" y="1976"/>
                    <a:pt x="5332" y="1976"/>
                  </a:cubicBezTo>
                  <a:cubicBezTo>
                    <a:pt x="5362" y="1969"/>
                    <a:pt x="5443" y="1965"/>
                    <a:pt x="5534" y="1965"/>
                  </a:cubicBezTo>
                  <a:cubicBezTo>
                    <a:pt x="5688" y="1965"/>
                    <a:pt x="5874" y="1974"/>
                    <a:pt x="5899" y="1988"/>
                  </a:cubicBezTo>
                  <a:cubicBezTo>
                    <a:pt x="5917" y="1975"/>
                    <a:pt x="5942" y="1969"/>
                    <a:pt x="5966" y="1969"/>
                  </a:cubicBezTo>
                  <a:cubicBezTo>
                    <a:pt x="5971" y="1969"/>
                    <a:pt x="5976" y="1969"/>
                    <a:pt x="5981" y="1969"/>
                  </a:cubicBezTo>
                  <a:cubicBezTo>
                    <a:pt x="5995" y="1985"/>
                    <a:pt x="6010" y="1992"/>
                    <a:pt x="6024" y="1992"/>
                  </a:cubicBezTo>
                  <a:cubicBezTo>
                    <a:pt x="6044" y="1992"/>
                    <a:pt x="6060" y="1975"/>
                    <a:pt x="6062" y="1951"/>
                  </a:cubicBezTo>
                  <a:lnTo>
                    <a:pt x="6021" y="1947"/>
                  </a:lnTo>
                  <a:lnTo>
                    <a:pt x="5981" y="1947"/>
                  </a:lnTo>
                  <a:cubicBezTo>
                    <a:pt x="5981" y="1930"/>
                    <a:pt x="6003" y="1920"/>
                    <a:pt x="6029" y="1920"/>
                  </a:cubicBezTo>
                  <a:cubicBezTo>
                    <a:pt x="6063" y="1920"/>
                    <a:pt x="6101" y="1937"/>
                    <a:pt x="6100" y="1972"/>
                  </a:cubicBezTo>
                  <a:cubicBezTo>
                    <a:pt x="6120" y="1993"/>
                    <a:pt x="6130" y="2003"/>
                    <a:pt x="6140" y="2003"/>
                  </a:cubicBezTo>
                  <a:cubicBezTo>
                    <a:pt x="6151" y="2003"/>
                    <a:pt x="6161" y="1993"/>
                    <a:pt x="6181" y="1972"/>
                  </a:cubicBezTo>
                  <a:cubicBezTo>
                    <a:pt x="6197" y="1952"/>
                    <a:pt x="6219" y="1942"/>
                    <a:pt x="6242" y="1942"/>
                  </a:cubicBezTo>
                  <a:cubicBezTo>
                    <a:pt x="6266" y="1942"/>
                    <a:pt x="6289" y="1953"/>
                    <a:pt x="6303" y="1976"/>
                  </a:cubicBezTo>
                  <a:cubicBezTo>
                    <a:pt x="6303" y="1996"/>
                    <a:pt x="6303" y="2006"/>
                    <a:pt x="6308" y="2006"/>
                  </a:cubicBezTo>
                  <a:cubicBezTo>
                    <a:pt x="6314" y="2006"/>
                    <a:pt x="6324" y="1996"/>
                    <a:pt x="6344" y="1976"/>
                  </a:cubicBezTo>
                  <a:cubicBezTo>
                    <a:pt x="6389" y="1931"/>
                    <a:pt x="6446" y="1905"/>
                    <a:pt x="6489" y="1905"/>
                  </a:cubicBezTo>
                  <a:cubicBezTo>
                    <a:pt x="6523" y="1905"/>
                    <a:pt x="6548" y="1922"/>
                    <a:pt x="6548" y="1960"/>
                  </a:cubicBezTo>
                  <a:cubicBezTo>
                    <a:pt x="6545" y="2001"/>
                    <a:pt x="6585" y="2023"/>
                    <a:pt x="6626" y="2026"/>
                  </a:cubicBezTo>
                  <a:cubicBezTo>
                    <a:pt x="6667" y="2026"/>
                    <a:pt x="6667" y="2004"/>
                    <a:pt x="6667" y="1985"/>
                  </a:cubicBezTo>
                  <a:cubicBezTo>
                    <a:pt x="6648" y="1963"/>
                    <a:pt x="6648" y="1952"/>
                    <a:pt x="6663" y="1952"/>
                  </a:cubicBezTo>
                  <a:cubicBezTo>
                    <a:pt x="6678" y="1952"/>
                    <a:pt x="6708" y="1963"/>
                    <a:pt x="6748" y="1985"/>
                  </a:cubicBezTo>
                  <a:cubicBezTo>
                    <a:pt x="6806" y="2021"/>
                    <a:pt x="6872" y="2039"/>
                    <a:pt x="6939" y="2039"/>
                  </a:cubicBezTo>
                  <a:cubicBezTo>
                    <a:pt x="6983" y="2039"/>
                    <a:pt x="7028" y="2031"/>
                    <a:pt x="7071" y="2013"/>
                  </a:cubicBezTo>
                  <a:cubicBezTo>
                    <a:pt x="7149" y="1995"/>
                    <a:pt x="7218" y="1986"/>
                    <a:pt x="7255" y="1986"/>
                  </a:cubicBezTo>
                  <a:cubicBezTo>
                    <a:pt x="7294" y="1986"/>
                    <a:pt x="7296" y="1997"/>
                    <a:pt x="7231" y="2016"/>
                  </a:cubicBezTo>
                  <a:cubicBezTo>
                    <a:pt x="7182" y="2041"/>
                    <a:pt x="7163" y="2050"/>
                    <a:pt x="7172" y="2050"/>
                  </a:cubicBezTo>
                  <a:cubicBezTo>
                    <a:pt x="7178" y="2050"/>
                    <a:pt x="7198" y="2046"/>
                    <a:pt x="7231" y="2038"/>
                  </a:cubicBezTo>
                  <a:lnTo>
                    <a:pt x="7435" y="2041"/>
                  </a:lnTo>
                  <a:cubicBezTo>
                    <a:pt x="7475" y="2041"/>
                    <a:pt x="7516" y="2023"/>
                    <a:pt x="7516" y="2001"/>
                  </a:cubicBezTo>
                  <a:cubicBezTo>
                    <a:pt x="7548" y="2032"/>
                    <a:pt x="7589" y="2048"/>
                    <a:pt x="7632" y="2048"/>
                  </a:cubicBezTo>
                  <a:cubicBezTo>
                    <a:pt x="7661" y="2048"/>
                    <a:pt x="7690" y="2041"/>
                    <a:pt x="7717" y="2026"/>
                  </a:cubicBezTo>
                  <a:lnTo>
                    <a:pt x="7798" y="2029"/>
                  </a:lnTo>
                  <a:cubicBezTo>
                    <a:pt x="7803" y="2029"/>
                    <a:pt x="7808" y="2030"/>
                    <a:pt x="7812" y="2030"/>
                  </a:cubicBezTo>
                  <a:cubicBezTo>
                    <a:pt x="7836" y="2030"/>
                    <a:pt x="7859" y="2023"/>
                    <a:pt x="7880" y="2010"/>
                  </a:cubicBezTo>
                  <a:cubicBezTo>
                    <a:pt x="7891" y="2005"/>
                    <a:pt x="7903" y="2002"/>
                    <a:pt x="7915" y="2002"/>
                  </a:cubicBezTo>
                  <a:cubicBezTo>
                    <a:pt x="7944" y="2002"/>
                    <a:pt x="7973" y="2016"/>
                    <a:pt x="8002" y="2032"/>
                  </a:cubicBezTo>
                  <a:cubicBezTo>
                    <a:pt x="8029" y="2048"/>
                    <a:pt x="8059" y="2064"/>
                    <a:pt x="8072" y="2064"/>
                  </a:cubicBezTo>
                  <a:cubicBezTo>
                    <a:pt x="8077" y="2064"/>
                    <a:pt x="8080" y="2062"/>
                    <a:pt x="8080" y="2057"/>
                  </a:cubicBezTo>
                  <a:cubicBezTo>
                    <a:pt x="8080" y="2035"/>
                    <a:pt x="8162" y="2016"/>
                    <a:pt x="8202" y="1998"/>
                  </a:cubicBezTo>
                  <a:cubicBezTo>
                    <a:pt x="8215" y="1991"/>
                    <a:pt x="8228" y="1988"/>
                    <a:pt x="8238" y="1988"/>
                  </a:cubicBezTo>
                  <a:cubicBezTo>
                    <a:pt x="8262" y="1988"/>
                    <a:pt x="8272" y="2003"/>
                    <a:pt x="8243" y="2016"/>
                  </a:cubicBezTo>
                  <a:cubicBezTo>
                    <a:pt x="8243" y="2038"/>
                    <a:pt x="8243" y="2038"/>
                    <a:pt x="8325" y="2060"/>
                  </a:cubicBezTo>
                  <a:cubicBezTo>
                    <a:pt x="8335" y="2061"/>
                    <a:pt x="8349" y="2062"/>
                    <a:pt x="8363" y="2062"/>
                  </a:cubicBezTo>
                  <a:cubicBezTo>
                    <a:pt x="8401" y="2062"/>
                    <a:pt x="8444" y="2057"/>
                    <a:pt x="8444" y="2041"/>
                  </a:cubicBezTo>
                  <a:cubicBezTo>
                    <a:pt x="8445" y="2033"/>
                    <a:pt x="8493" y="2029"/>
                    <a:pt x="8550" y="2029"/>
                  </a:cubicBezTo>
                  <a:cubicBezTo>
                    <a:pt x="8621" y="2029"/>
                    <a:pt x="8706" y="2035"/>
                    <a:pt x="8729" y="2048"/>
                  </a:cubicBezTo>
                  <a:lnTo>
                    <a:pt x="8810" y="2051"/>
                  </a:lnTo>
                  <a:cubicBezTo>
                    <a:pt x="8848" y="2051"/>
                    <a:pt x="8892" y="2032"/>
                    <a:pt x="8929" y="2032"/>
                  </a:cubicBezTo>
                  <a:cubicBezTo>
                    <a:pt x="8958" y="2032"/>
                    <a:pt x="8986" y="2026"/>
                    <a:pt x="9011" y="2013"/>
                  </a:cubicBezTo>
                  <a:cubicBezTo>
                    <a:pt x="9052" y="2013"/>
                    <a:pt x="9092" y="2016"/>
                    <a:pt x="9092" y="2035"/>
                  </a:cubicBezTo>
                  <a:cubicBezTo>
                    <a:pt x="9112" y="2015"/>
                    <a:pt x="9123" y="2005"/>
                    <a:pt x="9133" y="2005"/>
                  </a:cubicBezTo>
                  <a:cubicBezTo>
                    <a:pt x="9143" y="2005"/>
                    <a:pt x="9153" y="2016"/>
                    <a:pt x="9174" y="2038"/>
                  </a:cubicBezTo>
                  <a:cubicBezTo>
                    <a:pt x="9172" y="2059"/>
                    <a:pt x="9172" y="2069"/>
                    <a:pt x="9177" y="2069"/>
                  </a:cubicBezTo>
                  <a:cubicBezTo>
                    <a:pt x="9182" y="2069"/>
                    <a:pt x="9193" y="2059"/>
                    <a:pt x="9215" y="2038"/>
                  </a:cubicBezTo>
                  <a:cubicBezTo>
                    <a:pt x="9234" y="2029"/>
                    <a:pt x="9244" y="2025"/>
                    <a:pt x="9254" y="2025"/>
                  </a:cubicBezTo>
                  <a:cubicBezTo>
                    <a:pt x="9265" y="2025"/>
                    <a:pt x="9275" y="2030"/>
                    <a:pt x="9296" y="2041"/>
                  </a:cubicBezTo>
                  <a:cubicBezTo>
                    <a:pt x="9295" y="2051"/>
                    <a:pt x="9305" y="2057"/>
                    <a:pt x="9315" y="2057"/>
                  </a:cubicBezTo>
                  <a:cubicBezTo>
                    <a:pt x="9324" y="2057"/>
                    <a:pt x="9334" y="2052"/>
                    <a:pt x="9334" y="2041"/>
                  </a:cubicBezTo>
                  <a:cubicBezTo>
                    <a:pt x="9361" y="2017"/>
                    <a:pt x="9416" y="2000"/>
                    <a:pt x="9455" y="2000"/>
                  </a:cubicBezTo>
                  <a:cubicBezTo>
                    <a:pt x="9480" y="2000"/>
                    <a:pt x="9498" y="2007"/>
                    <a:pt x="9497" y="2023"/>
                  </a:cubicBezTo>
                  <a:cubicBezTo>
                    <a:pt x="9525" y="2023"/>
                    <a:pt x="9553" y="2016"/>
                    <a:pt x="9578" y="2004"/>
                  </a:cubicBezTo>
                  <a:cubicBezTo>
                    <a:pt x="9600" y="1984"/>
                    <a:pt x="9611" y="1974"/>
                    <a:pt x="9616" y="1974"/>
                  </a:cubicBezTo>
                  <a:cubicBezTo>
                    <a:pt x="9621" y="1974"/>
                    <a:pt x="9621" y="1985"/>
                    <a:pt x="9619" y="2007"/>
                  </a:cubicBezTo>
                  <a:cubicBezTo>
                    <a:pt x="9633" y="2028"/>
                    <a:pt x="9657" y="2039"/>
                    <a:pt x="9680" y="2039"/>
                  </a:cubicBezTo>
                  <a:cubicBezTo>
                    <a:pt x="9703" y="2039"/>
                    <a:pt x="9726" y="2028"/>
                    <a:pt x="9741" y="2007"/>
                  </a:cubicBezTo>
                  <a:cubicBezTo>
                    <a:pt x="9753" y="2003"/>
                    <a:pt x="9766" y="2000"/>
                    <a:pt x="9779" y="2000"/>
                  </a:cubicBezTo>
                  <a:cubicBezTo>
                    <a:pt x="9794" y="2000"/>
                    <a:pt x="9809" y="2003"/>
                    <a:pt x="9823" y="2010"/>
                  </a:cubicBezTo>
                  <a:cubicBezTo>
                    <a:pt x="9871" y="2024"/>
                    <a:pt x="9982" y="2039"/>
                    <a:pt x="10051" y="2039"/>
                  </a:cubicBezTo>
                  <a:cubicBezTo>
                    <a:pt x="10094" y="2039"/>
                    <a:pt x="10120" y="2033"/>
                    <a:pt x="10105" y="2016"/>
                  </a:cubicBezTo>
                  <a:lnTo>
                    <a:pt x="10186" y="2016"/>
                  </a:lnTo>
                  <a:cubicBezTo>
                    <a:pt x="10228" y="2030"/>
                    <a:pt x="10259" y="2036"/>
                    <a:pt x="10285" y="2036"/>
                  </a:cubicBezTo>
                  <a:cubicBezTo>
                    <a:pt x="10308" y="2036"/>
                    <a:pt x="10327" y="2031"/>
                    <a:pt x="10346" y="2023"/>
                  </a:cubicBezTo>
                  <a:lnTo>
                    <a:pt x="10390" y="2001"/>
                  </a:lnTo>
                  <a:lnTo>
                    <a:pt x="10390" y="2001"/>
                  </a:lnTo>
                  <a:cubicBezTo>
                    <a:pt x="10387" y="2023"/>
                    <a:pt x="10427" y="2045"/>
                    <a:pt x="10468" y="2045"/>
                  </a:cubicBezTo>
                  <a:cubicBezTo>
                    <a:pt x="10509" y="2045"/>
                    <a:pt x="10509" y="2045"/>
                    <a:pt x="10509" y="2026"/>
                  </a:cubicBezTo>
                  <a:cubicBezTo>
                    <a:pt x="10468" y="2004"/>
                    <a:pt x="10509" y="2004"/>
                    <a:pt x="10550" y="2004"/>
                  </a:cubicBezTo>
                  <a:cubicBezTo>
                    <a:pt x="10590" y="2007"/>
                    <a:pt x="10631" y="2029"/>
                    <a:pt x="10631" y="2048"/>
                  </a:cubicBezTo>
                  <a:lnTo>
                    <a:pt x="10669" y="2051"/>
                  </a:lnTo>
                  <a:cubicBezTo>
                    <a:pt x="10671" y="2025"/>
                    <a:pt x="10685" y="2014"/>
                    <a:pt x="10697" y="2014"/>
                  </a:cubicBezTo>
                  <a:cubicBezTo>
                    <a:pt x="10706" y="2014"/>
                    <a:pt x="10713" y="2020"/>
                    <a:pt x="10713" y="2029"/>
                  </a:cubicBezTo>
                  <a:cubicBezTo>
                    <a:pt x="10750" y="2048"/>
                    <a:pt x="10791" y="2054"/>
                    <a:pt x="10832" y="2054"/>
                  </a:cubicBezTo>
                  <a:cubicBezTo>
                    <a:pt x="10832" y="2047"/>
                    <a:pt x="10836" y="2044"/>
                    <a:pt x="10841" y="2044"/>
                  </a:cubicBezTo>
                  <a:cubicBezTo>
                    <a:pt x="10850" y="2044"/>
                    <a:pt x="10859" y="2054"/>
                    <a:pt x="10832" y="2054"/>
                  </a:cubicBezTo>
                  <a:lnTo>
                    <a:pt x="10832" y="2073"/>
                  </a:lnTo>
                  <a:cubicBezTo>
                    <a:pt x="10845" y="2080"/>
                    <a:pt x="10853" y="2083"/>
                    <a:pt x="10859" y="2083"/>
                  </a:cubicBezTo>
                  <a:cubicBezTo>
                    <a:pt x="10872" y="2083"/>
                    <a:pt x="10872" y="2069"/>
                    <a:pt x="10872" y="2054"/>
                  </a:cubicBezTo>
                  <a:lnTo>
                    <a:pt x="10954" y="2054"/>
                  </a:lnTo>
                  <a:cubicBezTo>
                    <a:pt x="10965" y="2055"/>
                    <a:pt x="10976" y="2055"/>
                    <a:pt x="10986" y="2055"/>
                  </a:cubicBezTo>
                  <a:cubicBezTo>
                    <a:pt x="11011" y="2055"/>
                    <a:pt x="11024" y="2051"/>
                    <a:pt x="10995" y="2035"/>
                  </a:cubicBezTo>
                  <a:cubicBezTo>
                    <a:pt x="10995" y="2013"/>
                    <a:pt x="10995" y="1994"/>
                    <a:pt x="11035" y="1994"/>
                  </a:cubicBezTo>
                  <a:cubicBezTo>
                    <a:pt x="11035" y="1987"/>
                    <a:pt x="11040" y="1985"/>
                    <a:pt x="11044" y="1985"/>
                  </a:cubicBezTo>
                  <a:cubicBezTo>
                    <a:pt x="11054" y="1985"/>
                    <a:pt x="11063" y="1994"/>
                    <a:pt x="11035" y="1994"/>
                  </a:cubicBezTo>
                  <a:cubicBezTo>
                    <a:pt x="11035" y="2016"/>
                    <a:pt x="11035" y="2035"/>
                    <a:pt x="11076" y="2038"/>
                  </a:cubicBezTo>
                  <a:cubicBezTo>
                    <a:pt x="11117" y="2038"/>
                    <a:pt x="11114" y="2060"/>
                    <a:pt x="11114" y="2060"/>
                  </a:cubicBezTo>
                  <a:cubicBezTo>
                    <a:pt x="11096" y="2078"/>
                    <a:pt x="11117" y="2084"/>
                    <a:pt x="11150" y="2084"/>
                  </a:cubicBezTo>
                  <a:cubicBezTo>
                    <a:pt x="11192" y="2084"/>
                    <a:pt x="11254" y="2074"/>
                    <a:pt x="11277" y="2063"/>
                  </a:cubicBezTo>
                  <a:cubicBezTo>
                    <a:pt x="11317" y="2043"/>
                    <a:pt x="11347" y="2033"/>
                    <a:pt x="11367" y="2033"/>
                  </a:cubicBezTo>
                  <a:cubicBezTo>
                    <a:pt x="11388" y="2033"/>
                    <a:pt x="11399" y="2044"/>
                    <a:pt x="11399" y="2066"/>
                  </a:cubicBezTo>
                  <a:cubicBezTo>
                    <a:pt x="11398" y="2078"/>
                    <a:pt x="11404" y="2083"/>
                    <a:pt x="11414" y="2083"/>
                  </a:cubicBezTo>
                  <a:cubicBezTo>
                    <a:pt x="11439" y="2083"/>
                    <a:pt x="11492" y="2049"/>
                    <a:pt x="11521" y="2004"/>
                  </a:cubicBezTo>
                  <a:lnTo>
                    <a:pt x="11565" y="1944"/>
                  </a:lnTo>
                  <a:lnTo>
                    <a:pt x="11562" y="2007"/>
                  </a:lnTo>
                  <a:cubicBezTo>
                    <a:pt x="11584" y="2057"/>
                    <a:pt x="11593" y="2077"/>
                    <a:pt x="11622" y="2077"/>
                  </a:cubicBezTo>
                  <a:cubicBezTo>
                    <a:pt x="11642" y="2077"/>
                    <a:pt x="11672" y="2067"/>
                    <a:pt x="11722" y="2051"/>
                  </a:cubicBezTo>
                  <a:cubicBezTo>
                    <a:pt x="11761" y="2042"/>
                    <a:pt x="11781" y="2037"/>
                    <a:pt x="11792" y="2037"/>
                  </a:cubicBezTo>
                  <a:cubicBezTo>
                    <a:pt x="11803" y="2037"/>
                    <a:pt x="11803" y="2043"/>
                    <a:pt x="11803" y="2054"/>
                  </a:cubicBezTo>
                  <a:cubicBezTo>
                    <a:pt x="11803" y="2073"/>
                    <a:pt x="11844" y="2076"/>
                    <a:pt x="11963" y="2076"/>
                  </a:cubicBezTo>
                  <a:cubicBezTo>
                    <a:pt x="12006" y="2077"/>
                    <a:pt x="12039" y="2078"/>
                    <a:pt x="12064" y="2078"/>
                  </a:cubicBezTo>
                  <a:cubicBezTo>
                    <a:pt x="12109" y="2078"/>
                    <a:pt x="12126" y="2074"/>
                    <a:pt x="12126" y="2060"/>
                  </a:cubicBezTo>
                  <a:lnTo>
                    <a:pt x="12207" y="2060"/>
                  </a:lnTo>
                  <a:cubicBezTo>
                    <a:pt x="12222" y="2078"/>
                    <a:pt x="12244" y="2085"/>
                    <a:pt x="12263" y="2085"/>
                  </a:cubicBezTo>
                  <a:cubicBezTo>
                    <a:pt x="12291" y="2085"/>
                    <a:pt x="12312" y="2068"/>
                    <a:pt x="12289" y="2041"/>
                  </a:cubicBezTo>
                  <a:lnTo>
                    <a:pt x="12289" y="2041"/>
                  </a:lnTo>
                  <a:lnTo>
                    <a:pt x="12370" y="2045"/>
                  </a:lnTo>
                  <a:lnTo>
                    <a:pt x="12370" y="2066"/>
                  </a:lnTo>
                  <a:cubicBezTo>
                    <a:pt x="12367" y="2085"/>
                    <a:pt x="12449" y="2088"/>
                    <a:pt x="12772" y="2095"/>
                  </a:cubicBezTo>
                  <a:cubicBezTo>
                    <a:pt x="12890" y="2098"/>
                    <a:pt x="12973" y="2100"/>
                    <a:pt x="13033" y="2100"/>
                  </a:cubicBezTo>
                  <a:cubicBezTo>
                    <a:pt x="13158" y="2100"/>
                    <a:pt x="13177" y="2091"/>
                    <a:pt x="13179" y="2063"/>
                  </a:cubicBezTo>
                  <a:cubicBezTo>
                    <a:pt x="13199" y="2042"/>
                    <a:pt x="13219" y="2032"/>
                    <a:pt x="13234" y="2032"/>
                  </a:cubicBezTo>
                  <a:cubicBezTo>
                    <a:pt x="13250" y="2032"/>
                    <a:pt x="13260" y="2043"/>
                    <a:pt x="13260" y="2063"/>
                  </a:cubicBezTo>
                  <a:cubicBezTo>
                    <a:pt x="13258" y="2079"/>
                    <a:pt x="13278" y="2094"/>
                    <a:pt x="13290" y="2094"/>
                  </a:cubicBezTo>
                  <a:cubicBezTo>
                    <a:pt x="13295" y="2094"/>
                    <a:pt x="13298" y="2092"/>
                    <a:pt x="13298" y="2085"/>
                  </a:cubicBezTo>
                  <a:cubicBezTo>
                    <a:pt x="13339" y="2085"/>
                    <a:pt x="13379" y="2095"/>
                    <a:pt x="13420" y="2110"/>
                  </a:cubicBezTo>
                  <a:cubicBezTo>
                    <a:pt x="13471" y="2129"/>
                    <a:pt x="13508" y="2136"/>
                    <a:pt x="13533" y="2136"/>
                  </a:cubicBezTo>
                  <a:cubicBezTo>
                    <a:pt x="13567" y="2136"/>
                    <a:pt x="13580" y="2124"/>
                    <a:pt x="13580" y="2113"/>
                  </a:cubicBezTo>
                  <a:cubicBezTo>
                    <a:pt x="13564" y="2095"/>
                    <a:pt x="13562" y="2088"/>
                    <a:pt x="13567" y="2088"/>
                  </a:cubicBezTo>
                  <a:cubicBezTo>
                    <a:pt x="13575" y="2088"/>
                    <a:pt x="13597" y="2101"/>
                    <a:pt x="13621" y="2113"/>
                  </a:cubicBezTo>
                  <a:cubicBezTo>
                    <a:pt x="13650" y="2129"/>
                    <a:pt x="13678" y="2144"/>
                    <a:pt x="13693" y="2144"/>
                  </a:cubicBezTo>
                  <a:cubicBezTo>
                    <a:pt x="13699" y="2144"/>
                    <a:pt x="13702" y="2142"/>
                    <a:pt x="13702" y="2135"/>
                  </a:cubicBezTo>
                  <a:cubicBezTo>
                    <a:pt x="13724" y="2125"/>
                    <a:pt x="13804" y="2116"/>
                    <a:pt x="13873" y="2116"/>
                  </a:cubicBezTo>
                  <a:cubicBezTo>
                    <a:pt x="13933" y="2116"/>
                    <a:pt x="13984" y="2123"/>
                    <a:pt x="13984" y="2142"/>
                  </a:cubicBezTo>
                  <a:lnTo>
                    <a:pt x="14066" y="2145"/>
                  </a:lnTo>
                  <a:cubicBezTo>
                    <a:pt x="14066" y="2128"/>
                    <a:pt x="14115" y="2126"/>
                    <a:pt x="14175" y="2126"/>
                  </a:cubicBezTo>
                  <a:cubicBezTo>
                    <a:pt x="14193" y="2126"/>
                    <a:pt x="14211" y="2126"/>
                    <a:pt x="14229" y="2126"/>
                  </a:cubicBezTo>
                  <a:cubicBezTo>
                    <a:pt x="14307" y="2129"/>
                    <a:pt x="14348" y="2129"/>
                    <a:pt x="14348" y="2151"/>
                  </a:cubicBezTo>
                  <a:cubicBezTo>
                    <a:pt x="14327" y="2160"/>
                    <a:pt x="14327" y="2165"/>
                    <a:pt x="14343" y="2165"/>
                  </a:cubicBezTo>
                  <a:cubicBezTo>
                    <a:pt x="14358" y="2165"/>
                    <a:pt x="14389" y="2160"/>
                    <a:pt x="14429" y="2151"/>
                  </a:cubicBezTo>
                  <a:cubicBezTo>
                    <a:pt x="14469" y="2151"/>
                    <a:pt x="14508" y="2113"/>
                    <a:pt x="14547" y="2113"/>
                  </a:cubicBezTo>
                  <a:cubicBezTo>
                    <a:pt x="14549" y="2113"/>
                    <a:pt x="14550" y="2113"/>
                    <a:pt x="14552" y="2113"/>
                  </a:cubicBezTo>
                  <a:cubicBezTo>
                    <a:pt x="14552" y="2092"/>
                    <a:pt x="14592" y="2073"/>
                    <a:pt x="14633" y="2073"/>
                  </a:cubicBezTo>
                  <a:lnTo>
                    <a:pt x="14633" y="2095"/>
                  </a:lnTo>
                  <a:lnTo>
                    <a:pt x="14633" y="2135"/>
                  </a:lnTo>
                  <a:cubicBezTo>
                    <a:pt x="14674" y="2135"/>
                    <a:pt x="14711" y="2135"/>
                    <a:pt x="14714" y="2117"/>
                  </a:cubicBezTo>
                  <a:cubicBezTo>
                    <a:pt x="14752" y="2139"/>
                    <a:pt x="14793" y="2139"/>
                    <a:pt x="14874" y="2142"/>
                  </a:cubicBezTo>
                  <a:cubicBezTo>
                    <a:pt x="14892" y="2142"/>
                    <a:pt x="14911" y="2142"/>
                    <a:pt x="14928" y="2142"/>
                  </a:cubicBezTo>
                  <a:cubicBezTo>
                    <a:pt x="14990" y="2142"/>
                    <a:pt x="15046" y="2140"/>
                    <a:pt x="15078" y="2123"/>
                  </a:cubicBezTo>
                  <a:cubicBezTo>
                    <a:pt x="15098" y="2146"/>
                    <a:pt x="15178" y="2159"/>
                    <a:pt x="15253" y="2159"/>
                  </a:cubicBezTo>
                  <a:cubicBezTo>
                    <a:pt x="15319" y="2159"/>
                    <a:pt x="15382" y="2150"/>
                    <a:pt x="15401" y="2129"/>
                  </a:cubicBezTo>
                  <a:cubicBezTo>
                    <a:pt x="15401" y="2120"/>
                    <a:pt x="15410" y="2115"/>
                    <a:pt x="15425" y="2115"/>
                  </a:cubicBezTo>
                  <a:cubicBezTo>
                    <a:pt x="15440" y="2115"/>
                    <a:pt x="15461" y="2121"/>
                    <a:pt x="15482" y="2132"/>
                  </a:cubicBezTo>
                  <a:cubicBezTo>
                    <a:pt x="15502" y="2144"/>
                    <a:pt x="15511" y="2149"/>
                    <a:pt x="15522" y="2149"/>
                  </a:cubicBezTo>
                  <a:cubicBezTo>
                    <a:pt x="15532" y="2149"/>
                    <a:pt x="15543" y="2144"/>
                    <a:pt x="15564" y="2135"/>
                  </a:cubicBezTo>
                  <a:cubicBezTo>
                    <a:pt x="15576" y="2129"/>
                    <a:pt x="15587" y="2126"/>
                    <a:pt x="15599" y="2126"/>
                  </a:cubicBezTo>
                  <a:cubicBezTo>
                    <a:pt x="15627" y="2126"/>
                    <a:pt x="15654" y="2142"/>
                    <a:pt x="15683" y="2157"/>
                  </a:cubicBezTo>
                  <a:cubicBezTo>
                    <a:pt x="15701" y="2182"/>
                    <a:pt x="15730" y="2194"/>
                    <a:pt x="15758" y="2194"/>
                  </a:cubicBezTo>
                  <a:cubicBezTo>
                    <a:pt x="15774" y="2194"/>
                    <a:pt x="15791" y="2190"/>
                    <a:pt x="15805" y="2182"/>
                  </a:cubicBezTo>
                  <a:cubicBezTo>
                    <a:pt x="15860" y="2169"/>
                    <a:pt x="15917" y="2163"/>
                    <a:pt x="15972" y="2163"/>
                  </a:cubicBezTo>
                  <a:cubicBezTo>
                    <a:pt x="15984" y="2163"/>
                    <a:pt x="15995" y="2163"/>
                    <a:pt x="16006" y="2164"/>
                  </a:cubicBezTo>
                  <a:cubicBezTo>
                    <a:pt x="16087" y="2145"/>
                    <a:pt x="16128" y="2145"/>
                    <a:pt x="16090" y="2126"/>
                  </a:cubicBezTo>
                  <a:cubicBezTo>
                    <a:pt x="16090" y="2104"/>
                    <a:pt x="16131" y="2085"/>
                    <a:pt x="16131" y="2085"/>
                  </a:cubicBezTo>
                  <a:cubicBezTo>
                    <a:pt x="16158" y="2078"/>
                    <a:pt x="16176" y="2076"/>
                    <a:pt x="16186" y="2076"/>
                  </a:cubicBezTo>
                  <a:cubicBezTo>
                    <a:pt x="16207" y="2076"/>
                    <a:pt x="16197" y="2085"/>
                    <a:pt x="16172" y="2085"/>
                  </a:cubicBezTo>
                  <a:cubicBezTo>
                    <a:pt x="16090" y="2104"/>
                    <a:pt x="16131" y="2104"/>
                    <a:pt x="16169" y="2126"/>
                  </a:cubicBezTo>
                  <a:cubicBezTo>
                    <a:pt x="16213" y="2142"/>
                    <a:pt x="16258" y="2149"/>
                    <a:pt x="16304" y="2149"/>
                  </a:cubicBezTo>
                  <a:cubicBezTo>
                    <a:pt x="16313" y="2149"/>
                    <a:pt x="16322" y="2148"/>
                    <a:pt x="16332" y="2148"/>
                  </a:cubicBezTo>
                  <a:cubicBezTo>
                    <a:pt x="16369" y="2148"/>
                    <a:pt x="16451" y="2145"/>
                    <a:pt x="16491" y="2145"/>
                  </a:cubicBezTo>
                  <a:cubicBezTo>
                    <a:pt x="16538" y="2151"/>
                    <a:pt x="16572" y="2154"/>
                    <a:pt x="16597" y="2154"/>
                  </a:cubicBezTo>
                  <a:cubicBezTo>
                    <a:pt x="16636" y="2154"/>
                    <a:pt x="16651" y="2147"/>
                    <a:pt x="16651" y="2135"/>
                  </a:cubicBezTo>
                  <a:cubicBezTo>
                    <a:pt x="16651" y="2127"/>
                    <a:pt x="16650" y="2120"/>
                    <a:pt x="16650" y="2115"/>
                  </a:cubicBezTo>
                  <a:lnTo>
                    <a:pt x="16650" y="2115"/>
                  </a:lnTo>
                  <a:cubicBezTo>
                    <a:pt x="16661" y="2122"/>
                    <a:pt x="16690" y="2127"/>
                    <a:pt x="16729" y="2127"/>
                  </a:cubicBezTo>
                  <a:cubicBezTo>
                    <a:pt x="16779" y="2127"/>
                    <a:pt x="16844" y="2120"/>
                    <a:pt x="16908" y="2104"/>
                  </a:cubicBezTo>
                  <a:cubicBezTo>
                    <a:pt x="17027" y="2079"/>
                    <a:pt x="17134" y="2026"/>
                    <a:pt x="17143" y="1998"/>
                  </a:cubicBezTo>
                  <a:cubicBezTo>
                    <a:pt x="17141" y="1992"/>
                    <a:pt x="17141" y="1990"/>
                    <a:pt x="17141" y="1990"/>
                  </a:cubicBezTo>
                  <a:lnTo>
                    <a:pt x="17141" y="1990"/>
                  </a:lnTo>
                  <a:cubicBezTo>
                    <a:pt x="17141" y="1990"/>
                    <a:pt x="17146" y="2004"/>
                    <a:pt x="17153" y="2019"/>
                  </a:cubicBezTo>
                  <a:cubicBezTo>
                    <a:pt x="17155" y="2024"/>
                    <a:pt x="17159" y="2027"/>
                    <a:pt x="17167" y="2027"/>
                  </a:cubicBezTo>
                  <a:cubicBezTo>
                    <a:pt x="17185" y="2027"/>
                    <a:pt x="17219" y="2014"/>
                    <a:pt x="17269" y="1988"/>
                  </a:cubicBezTo>
                  <a:cubicBezTo>
                    <a:pt x="17359" y="1929"/>
                    <a:pt x="17441" y="1863"/>
                    <a:pt x="17513" y="1784"/>
                  </a:cubicBezTo>
                  <a:cubicBezTo>
                    <a:pt x="17626" y="1675"/>
                    <a:pt x="17676" y="1562"/>
                    <a:pt x="17657" y="1556"/>
                  </a:cubicBezTo>
                  <a:cubicBezTo>
                    <a:pt x="17667" y="1533"/>
                    <a:pt x="17671" y="1525"/>
                    <a:pt x="17678" y="1525"/>
                  </a:cubicBezTo>
                  <a:cubicBezTo>
                    <a:pt x="17681" y="1525"/>
                    <a:pt x="17685" y="1527"/>
                    <a:pt x="17692" y="1531"/>
                  </a:cubicBezTo>
                  <a:cubicBezTo>
                    <a:pt x="17693" y="1545"/>
                    <a:pt x="17695" y="1551"/>
                    <a:pt x="17699" y="1551"/>
                  </a:cubicBezTo>
                  <a:cubicBezTo>
                    <a:pt x="17707" y="1551"/>
                    <a:pt x="17718" y="1527"/>
                    <a:pt x="17726" y="1502"/>
                  </a:cubicBezTo>
                  <a:cubicBezTo>
                    <a:pt x="17742" y="1465"/>
                    <a:pt x="17720" y="1458"/>
                    <a:pt x="17701" y="1449"/>
                  </a:cubicBezTo>
                  <a:cubicBezTo>
                    <a:pt x="17682" y="1443"/>
                    <a:pt x="17695" y="1411"/>
                    <a:pt x="17726" y="1339"/>
                  </a:cubicBezTo>
                  <a:cubicBezTo>
                    <a:pt x="17764" y="1270"/>
                    <a:pt x="17754" y="1104"/>
                    <a:pt x="17704" y="1042"/>
                  </a:cubicBezTo>
                  <a:cubicBezTo>
                    <a:pt x="17695" y="1004"/>
                    <a:pt x="17676" y="973"/>
                    <a:pt x="17695" y="963"/>
                  </a:cubicBezTo>
                  <a:cubicBezTo>
                    <a:pt x="17701" y="891"/>
                    <a:pt x="17657" y="825"/>
                    <a:pt x="17591" y="797"/>
                  </a:cubicBezTo>
                  <a:cubicBezTo>
                    <a:pt x="17566" y="769"/>
                    <a:pt x="17566" y="769"/>
                    <a:pt x="17582" y="753"/>
                  </a:cubicBezTo>
                  <a:cubicBezTo>
                    <a:pt x="17569" y="710"/>
                    <a:pt x="17582" y="697"/>
                    <a:pt x="17526" y="697"/>
                  </a:cubicBezTo>
                  <a:cubicBezTo>
                    <a:pt x="17441" y="653"/>
                    <a:pt x="17366" y="597"/>
                    <a:pt x="17294" y="537"/>
                  </a:cubicBezTo>
                  <a:cubicBezTo>
                    <a:pt x="17269" y="524"/>
                    <a:pt x="17243" y="511"/>
                    <a:pt x="17227" y="511"/>
                  </a:cubicBezTo>
                  <a:cubicBezTo>
                    <a:pt x="17220" y="511"/>
                    <a:pt x="17215" y="513"/>
                    <a:pt x="17212" y="518"/>
                  </a:cubicBezTo>
                  <a:cubicBezTo>
                    <a:pt x="17209" y="525"/>
                    <a:pt x="17205" y="532"/>
                    <a:pt x="17203" y="537"/>
                  </a:cubicBezTo>
                  <a:cubicBezTo>
                    <a:pt x="17193" y="502"/>
                    <a:pt x="17188" y="489"/>
                    <a:pt x="17173" y="489"/>
                  </a:cubicBezTo>
                  <a:cubicBezTo>
                    <a:pt x="17164" y="489"/>
                    <a:pt x="17151" y="494"/>
                    <a:pt x="17131" y="503"/>
                  </a:cubicBezTo>
                  <a:cubicBezTo>
                    <a:pt x="17129" y="509"/>
                    <a:pt x="17123" y="511"/>
                    <a:pt x="17118" y="511"/>
                  </a:cubicBezTo>
                  <a:cubicBezTo>
                    <a:pt x="17105" y="511"/>
                    <a:pt x="17090" y="500"/>
                    <a:pt x="17096" y="487"/>
                  </a:cubicBezTo>
                  <a:cubicBezTo>
                    <a:pt x="17077" y="468"/>
                    <a:pt x="17055" y="453"/>
                    <a:pt x="17027" y="440"/>
                  </a:cubicBezTo>
                  <a:cubicBezTo>
                    <a:pt x="16886" y="402"/>
                    <a:pt x="16742" y="371"/>
                    <a:pt x="16598" y="346"/>
                  </a:cubicBezTo>
                  <a:cubicBezTo>
                    <a:pt x="16379" y="307"/>
                    <a:pt x="16252" y="290"/>
                    <a:pt x="16195" y="290"/>
                  </a:cubicBezTo>
                  <a:cubicBezTo>
                    <a:pt x="16171" y="290"/>
                    <a:pt x="16159" y="293"/>
                    <a:pt x="16159" y="299"/>
                  </a:cubicBezTo>
                  <a:cubicBezTo>
                    <a:pt x="16140" y="306"/>
                    <a:pt x="16129" y="310"/>
                    <a:pt x="16120" y="310"/>
                  </a:cubicBezTo>
                  <a:cubicBezTo>
                    <a:pt x="16108" y="310"/>
                    <a:pt x="16099" y="304"/>
                    <a:pt x="16078" y="290"/>
                  </a:cubicBezTo>
                  <a:cubicBezTo>
                    <a:pt x="16043" y="268"/>
                    <a:pt x="16002" y="255"/>
                    <a:pt x="15962" y="252"/>
                  </a:cubicBezTo>
                  <a:cubicBezTo>
                    <a:pt x="15921" y="246"/>
                    <a:pt x="15880" y="243"/>
                    <a:pt x="15883" y="221"/>
                  </a:cubicBezTo>
                  <a:lnTo>
                    <a:pt x="15883" y="221"/>
                  </a:lnTo>
                  <a:cubicBezTo>
                    <a:pt x="15866" y="231"/>
                    <a:pt x="15848" y="236"/>
                    <a:pt x="15829" y="236"/>
                  </a:cubicBezTo>
                  <a:cubicBezTo>
                    <a:pt x="15820" y="236"/>
                    <a:pt x="15811" y="235"/>
                    <a:pt x="15802" y="233"/>
                  </a:cubicBezTo>
                  <a:cubicBezTo>
                    <a:pt x="15802" y="220"/>
                    <a:pt x="15787" y="212"/>
                    <a:pt x="15766" y="212"/>
                  </a:cubicBezTo>
                  <a:cubicBezTo>
                    <a:pt x="15753" y="212"/>
                    <a:pt x="15737" y="215"/>
                    <a:pt x="15720" y="221"/>
                  </a:cubicBezTo>
                  <a:cubicBezTo>
                    <a:pt x="15699" y="239"/>
                    <a:pt x="15688" y="248"/>
                    <a:pt x="15683" y="248"/>
                  </a:cubicBezTo>
                  <a:cubicBezTo>
                    <a:pt x="15677" y="248"/>
                    <a:pt x="15678" y="238"/>
                    <a:pt x="15680" y="218"/>
                  </a:cubicBezTo>
                  <a:cubicBezTo>
                    <a:pt x="15682" y="201"/>
                    <a:pt x="15617" y="177"/>
                    <a:pt x="15599" y="177"/>
                  </a:cubicBezTo>
                  <a:cubicBezTo>
                    <a:pt x="15594" y="177"/>
                    <a:pt x="15593" y="180"/>
                    <a:pt x="15601" y="186"/>
                  </a:cubicBezTo>
                  <a:cubicBezTo>
                    <a:pt x="15601" y="208"/>
                    <a:pt x="15520" y="199"/>
                    <a:pt x="15476" y="214"/>
                  </a:cubicBezTo>
                  <a:cubicBezTo>
                    <a:pt x="15438" y="211"/>
                    <a:pt x="15398" y="205"/>
                    <a:pt x="15401" y="186"/>
                  </a:cubicBezTo>
                  <a:cubicBezTo>
                    <a:pt x="15379" y="172"/>
                    <a:pt x="15304" y="165"/>
                    <a:pt x="15234" y="165"/>
                  </a:cubicBezTo>
                  <a:cubicBezTo>
                    <a:pt x="15183" y="165"/>
                    <a:pt x="15134" y="169"/>
                    <a:pt x="15116" y="177"/>
                  </a:cubicBezTo>
                  <a:cubicBezTo>
                    <a:pt x="15114" y="187"/>
                    <a:pt x="15105" y="192"/>
                    <a:pt x="15096" y="192"/>
                  </a:cubicBezTo>
                  <a:cubicBezTo>
                    <a:pt x="15086" y="192"/>
                    <a:pt x="15075" y="185"/>
                    <a:pt x="15075" y="174"/>
                  </a:cubicBezTo>
                  <a:cubicBezTo>
                    <a:pt x="15078" y="152"/>
                    <a:pt x="15037" y="149"/>
                    <a:pt x="14997" y="145"/>
                  </a:cubicBezTo>
                  <a:cubicBezTo>
                    <a:pt x="14986" y="149"/>
                    <a:pt x="14978" y="151"/>
                    <a:pt x="14973" y="151"/>
                  </a:cubicBezTo>
                  <a:cubicBezTo>
                    <a:pt x="14956" y="151"/>
                    <a:pt x="14957" y="137"/>
                    <a:pt x="14959" y="120"/>
                  </a:cubicBezTo>
                  <a:cubicBezTo>
                    <a:pt x="15003" y="105"/>
                    <a:pt x="14962" y="98"/>
                    <a:pt x="14881" y="92"/>
                  </a:cubicBezTo>
                  <a:cubicBezTo>
                    <a:pt x="14867" y="98"/>
                    <a:pt x="14838" y="100"/>
                    <a:pt x="14802" y="100"/>
                  </a:cubicBezTo>
                  <a:cubicBezTo>
                    <a:pt x="14733" y="100"/>
                    <a:pt x="14636" y="92"/>
                    <a:pt x="14558" y="86"/>
                  </a:cubicBezTo>
                  <a:cubicBezTo>
                    <a:pt x="14509" y="82"/>
                    <a:pt x="14469" y="80"/>
                    <a:pt x="14436" y="80"/>
                  </a:cubicBezTo>
                  <a:cubicBezTo>
                    <a:pt x="14332" y="80"/>
                    <a:pt x="14293" y="98"/>
                    <a:pt x="14229" y="127"/>
                  </a:cubicBezTo>
                  <a:lnTo>
                    <a:pt x="14188" y="167"/>
                  </a:lnTo>
                  <a:lnTo>
                    <a:pt x="14188" y="123"/>
                  </a:lnTo>
                  <a:cubicBezTo>
                    <a:pt x="14191" y="105"/>
                    <a:pt x="14154" y="61"/>
                    <a:pt x="14154" y="61"/>
                  </a:cubicBezTo>
                  <a:cubicBezTo>
                    <a:pt x="14151" y="61"/>
                    <a:pt x="14148" y="60"/>
                    <a:pt x="14145" y="60"/>
                  </a:cubicBezTo>
                  <a:cubicBezTo>
                    <a:pt x="14113" y="60"/>
                    <a:pt x="14113" y="78"/>
                    <a:pt x="14110" y="98"/>
                  </a:cubicBezTo>
                  <a:cubicBezTo>
                    <a:pt x="14110" y="108"/>
                    <a:pt x="14101" y="113"/>
                    <a:pt x="14085" y="113"/>
                  </a:cubicBezTo>
                  <a:cubicBezTo>
                    <a:pt x="14065" y="113"/>
                    <a:pt x="14034" y="106"/>
                    <a:pt x="13991" y="92"/>
                  </a:cubicBezTo>
                  <a:cubicBezTo>
                    <a:pt x="13944" y="78"/>
                    <a:pt x="13912" y="71"/>
                    <a:pt x="13885" y="71"/>
                  </a:cubicBezTo>
                  <a:cubicBezTo>
                    <a:pt x="13864" y="71"/>
                    <a:pt x="13846" y="75"/>
                    <a:pt x="13828" y="83"/>
                  </a:cubicBezTo>
                  <a:cubicBezTo>
                    <a:pt x="13822" y="83"/>
                    <a:pt x="13817" y="83"/>
                    <a:pt x="13812" y="83"/>
                  </a:cubicBezTo>
                  <a:cubicBezTo>
                    <a:pt x="13777" y="83"/>
                    <a:pt x="13741" y="74"/>
                    <a:pt x="13709" y="58"/>
                  </a:cubicBezTo>
                  <a:cubicBezTo>
                    <a:pt x="13697" y="57"/>
                    <a:pt x="13689" y="56"/>
                    <a:pt x="13683" y="56"/>
                  </a:cubicBezTo>
                  <a:cubicBezTo>
                    <a:pt x="13668" y="56"/>
                    <a:pt x="13668" y="61"/>
                    <a:pt x="13668" y="76"/>
                  </a:cubicBezTo>
                  <a:cubicBezTo>
                    <a:pt x="13666" y="87"/>
                    <a:pt x="13657" y="91"/>
                    <a:pt x="13644" y="91"/>
                  </a:cubicBezTo>
                  <a:cubicBezTo>
                    <a:pt x="13629" y="91"/>
                    <a:pt x="13608" y="85"/>
                    <a:pt x="13586" y="73"/>
                  </a:cubicBezTo>
                  <a:cubicBezTo>
                    <a:pt x="13563" y="46"/>
                    <a:pt x="13505" y="34"/>
                    <a:pt x="13466" y="34"/>
                  </a:cubicBezTo>
                  <a:cubicBezTo>
                    <a:pt x="13443" y="34"/>
                    <a:pt x="13427" y="38"/>
                    <a:pt x="13427" y="45"/>
                  </a:cubicBezTo>
                  <a:cubicBezTo>
                    <a:pt x="13424" y="61"/>
                    <a:pt x="13404" y="65"/>
                    <a:pt x="13377" y="65"/>
                  </a:cubicBezTo>
                  <a:cubicBezTo>
                    <a:pt x="13367" y="65"/>
                    <a:pt x="13356" y="65"/>
                    <a:pt x="13345" y="64"/>
                  </a:cubicBezTo>
                  <a:cubicBezTo>
                    <a:pt x="13338" y="63"/>
                    <a:pt x="13331" y="63"/>
                    <a:pt x="13324" y="63"/>
                  </a:cubicBezTo>
                  <a:cubicBezTo>
                    <a:pt x="13290" y="63"/>
                    <a:pt x="13254" y="70"/>
                    <a:pt x="13223" y="83"/>
                  </a:cubicBezTo>
                  <a:lnTo>
                    <a:pt x="13141" y="80"/>
                  </a:lnTo>
                  <a:cubicBezTo>
                    <a:pt x="13103" y="80"/>
                    <a:pt x="13136" y="61"/>
                    <a:pt x="13174" y="61"/>
                  </a:cubicBezTo>
                  <a:cubicBezTo>
                    <a:pt x="13177" y="61"/>
                    <a:pt x="13179" y="61"/>
                    <a:pt x="13182" y="61"/>
                  </a:cubicBezTo>
                  <a:lnTo>
                    <a:pt x="13144" y="39"/>
                  </a:lnTo>
                  <a:cubicBezTo>
                    <a:pt x="13122" y="38"/>
                    <a:pt x="13103" y="37"/>
                    <a:pt x="13086" y="37"/>
                  </a:cubicBezTo>
                  <a:cubicBezTo>
                    <a:pt x="13041" y="37"/>
                    <a:pt x="13011" y="42"/>
                    <a:pt x="12982" y="58"/>
                  </a:cubicBezTo>
                  <a:cubicBezTo>
                    <a:pt x="12962" y="78"/>
                    <a:pt x="12951" y="88"/>
                    <a:pt x="12946" y="88"/>
                  </a:cubicBezTo>
                  <a:cubicBezTo>
                    <a:pt x="12941" y="88"/>
                    <a:pt x="12941" y="77"/>
                    <a:pt x="12941" y="55"/>
                  </a:cubicBezTo>
                  <a:cubicBezTo>
                    <a:pt x="12941" y="41"/>
                    <a:pt x="12919" y="25"/>
                    <a:pt x="12891" y="25"/>
                  </a:cubicBezTo>
                  <a:cubicBezTo>
                    <a:pt x="12881" y="25"/>
                    <a:pt x="12870" y="28"/>
                    <a:pt x="12859" y="33"/>
                  </a:cubicBezTo>
                  <a:cubicBezTo>
                    <a:pt x="12842" y="50"/>
                    <a:pt x="12825" y="57"/>
                    <a:pt x="12811" y="57"/>
                  </a:cubicBezTo>
                  <a:cubicBezTo>
                    <a:pt x="12793" y="57"/>
                    <a:pt x="12781" y="45"/>
                    <a:pt x="12781" y="33"/>
                  </a:cubicBezTo>
                  <a:cubicBezTo>
                    <a:pt x="12802" y="12"/>
                    <a:pt x="12812" y="1"/>
                    <a:pt x="12795" y="1"/>
                  </a:cubicBezTo>
                  <a:close/>
                  <a:moveTo>
                    <a:pt x="9606" y="2380"/>
                  </a:moveTo>
                  <a:cubicBezTo>
                    <a:pt x="9606" y="2380"/>
                    <a:pt x="9566" y="2402"/>
                    <a:pt x="9566" y="2421"/>
                  </a:cubicBezTo>
                  <a:cubicBezTo>
                    <a:pt x="9566" y="2430"/>
                    <a:pt x="9573" y="2435"/>
                    <a:pt x="9584" y="2435"/>
                  </a:cubicBezTo>
                  <a:cubicBezTo>
                    <a:pt x="9600" y="2435"/>
                    <a:pt x="9624" y="2425"/>
                    <a:pt x="9647" y="2402"/>
                  </a:cubicBezTo>
                  <a:cubicBezTo>
                    <a:pt x="9647" y="2383"/>
                    <a:pt x="9647" y="2383"/>
                    <a:pt x="9606" y="23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52"/>
            <p:cNvSpPr/>
            <p:nvPr/>
          </p:nvSpPr>
          <p:spPr>
            <a:xfrm>
              <a:off x="2184275" y="2965725"/>
              <a:ext cx="261050" cy="18650"/>
            </a:xfrm>
            <a:custGeom>
              <a:avLst/>
              <a:gdLst/>
              <a:ahLst/>
              <a:cxnLst/>
              <a:rect l="l" t="t" r="r" b="b"/>
              <a:pathLst>
                <a:path w="10442" h="746" extrusionOk="0">
                  <a:moveTo>
                    <a:pt x="2911" y="1"/>
                  </a:moveTo>
                  <a:cubicBezTo>
                    <a:pt x="2889" y="1"/>
                    <a:pt x="2889" y="1"/>
                    <a:pt x="2901" y="22"/>
                  </a:cubicBezTo>
                  <a:lnTo>
                    <a:pt x="2923" y="22"/>
                  </a:lnTo>
                  <a:cubicBezTo>
                    <a:pt x="2923" y="1"/>
                    <a:pt x="2923" y="1"/>
                    <a:pt x="2911" y="1"/>
                  </a:cubicBezTo>
                  <a:close/>
                  <a:moveTo>
                    <a:pt x="407" y="113"/>
                  </a:moveTo>
                  <a:lnTo>
                    <a:pt x="419" y="135"/>
                  </a:lnTo>
                  <a:lnTo>
                    <a:pt x="432" y="135"/>
                  </a:lnTo>
                  <a:cubicBezTo>
                    <a:pt x="432" y="113"/>
                    <a:pt x="432" y="113"/>
                    <a:pt x="419" y="113"/>
                  </a:cubicBezTo>
                  <a:close/>
                  <a:moveTo>
                    <a:pt x="7307" y="120"/>
                  </a:moveTo>
                  <a:cubicBezTo>
                    <a:pt x="7307" y="138"/>
                    <a:pt x="7307" y="160"/>
                    <a:pt x="7295" y="160"/>
                  </a:cubicBezTo>
                  <a:lnTo>
                    <a:pt x="7282" y="138"/>
                  </a:lnTo>
                  <a:lnTo>
                    <a:pt x="7295" y="120"/>
                  </a:lnTo>
                  <a:close/>
                  <a:moveTo>
                    <a:pt x="4606" y="126"/>
                  </a:moveTo>
                  <a:cubicBezTo>
                    <a:pt x="4606" y="148"/>
                    <a:pt x="4606" y="167"/>
                    <a:pt x="4594" y="167"/>
                  </a:cubicBezTo>
                  <a:lnTo>
                    <a:pt x="4581" y="167"/>
                  </a:lnTo>
                  <a:cubicBezTo>
                    <a:pt x="4581" y="154"/>
                    <a:pt x="4587" y="138"/>
                    <a:pt x="4594" y="126"/>
                  </a:cubicBezTo>
                  <a:close/>
                  <a:moveTo>
                    <a:pt x="7148" y="138"/>
                  </a:moveTo>
                  <a:cubicBezTo>
                    <a:pt x="7160" y="138"/>
                    <a:pt x="7160" y="138"/>
                    <a:pt x="7160" y="157"/>
                  </a:cubicBezTo>
                  <a:cubicBezTo>
                    <a:pt x="7160" y="157"/>
                    <a:pt x="7160" y="179"/>
                    <a:pt x="7148" y="179"/>
                  </a:cubicBezTo>
                  <a:lnTo>
                    <a:pt x="7135" y="157"/>
                  </a:lnTo>
                  <a:cubicBezTo>
                    <a:pt x="7135" y="138"/>
                    <a:pt x="7148" y="138"/>
                    <a:pt x="7148" y="138"/>
                  </a:cubicBezTo>
                  <a:close/>
                  <a:moveTo>
                    <a:pt x="2679" y="145"/>
                  </a:moveTo>
                  <a:cubicBezTo>
                    <a:pt x="2679" y="157"/>
                    <a:pt x="2682" y="173"/>
                    <a:pt x="2691" y="185"/>
                  </a:cubicBezTo>
                  <a:cubicBezTo>
                    <a:pt x="2704" y="185"/>
                    <a:pt x="2704" y="163"/>
                    <a:pt x="2704" y="163"/>
                  </a:cubicBezTo>
                  <a:cubicBezTo>
                    <a:pt x="2704" y="163"/>
                    <a:pt x="2704" y="145"/>
                    <a:pt x="2691" y="145"/>
                  </a:cubicBezTo>
                  <a:close/>
                  <a:moveTo>
                    <a:pt x="8636" y="157"/>
                  </a:moveTo>
                  <a:cubicBezTo>
                    <a:pt x="8646" y="157"/>
                    <a:pt x="8646" y="157"/>
                    <a:pt x="8646" y="176"/>
                  </a:cubicBezTo>
                  <a:cubicBezTo>
                    <a:pt x="8646" y="198"/>
                    <a:pt x="8633" y="220"/>
                    <a:pt x="8624" y="220"/>
                  </a:cubicBezTo>
                  <a:cubicBezTo>
                    <a:pt x="8611" y="220"/>
                    <a:pt x="8611" y="176"/>
                    <a:pt x="8636" y="157"/>
                  </a:cubicBezTo>
                  <a:close/>
                  <a:moveTo>
                    <a:pt x="2554" y="204"/>
                  </a:moveTo>
                  <a:cubicBezTo>
                    <a:pt x="2566" y="204"/>
                    <a:pt x="2566" y="204"/>
                    <a:pt x="2566" y="226"/>
                  </a:cubicBezTo>
                  <a:lnTo>
                    <a:pt x="2554" y="226"/>
                  </a:lnTo>
                  <a:lnTo>
                    <a:pt x="2544" y="204"/>
                  </a:lnTo>
                  <a:close/>
                  <a:moveTo>
                    <a:pt x="10369" y="140"/>
                  </a:moveTo>
                  <a:cubicBezTo>
                    <a:pt x="10376" y="140"/>
                    <a:pt x="10371" y="169"/>
                    <a:pt x="10354" y="198"/>
                  </a:cubicBezTo>
                  <a:cubicBezTo>
                    <a:pt x="10347" y="220"/>
                    <a:pt x="10344" y="231"/>
                    <a:pt x="10343" y="231"/>
                  </a:cubicBezTo>
                  <a:cubicBezTo>
                    <a:pt x="10341" y="231"/>
                    <a:pt x="10341" y="220"/>
                    <a:pt x="10341" y="198"/>
                  </a:cubicBezTo>
                  <a:cubicBezTo>
                    <a:pt x="10341" y="179"/>
                    <a:pt x="10341" y="157"/>
                    <a:pt x="10354" y="157"/>
                  </a:cubicBezTo>
                  <a:cubicBezTo>
                    <a:pt x="10361" y="145"/>
                    <a:pt x="10366" y="140"/>
                    <a:pt x="10369" y="140"/>
                  </a:cubicBezTo>
                  <a:close/>
                  <a:moveTo>
                    <a:pt x="1674" y="195"/>
                  </a:moveTo>
                  <a:cubicBezTo>
                    <a:pt x="1677" y="195"/>
                    <a:pt x="1680" y="195"/>
                    <a:pt x="1682" y="195"/>
                  </a:cubicBezTo>
                  <a:lnTo>
                    <a:pt x="1682" y="214"/>
                  </a:lnTo>
                  <a:lnTo>
                    <a:pt x="1670" y="236"/>
                  </a:lnTo>
                  <a:lnTo>
                    <a:pt x="1657" y="214"/>
                  </a:lnTo>
                  <a:cubicBezTo>
                    <a:pt x="1657" y="197"/>
                    <a:pt x="1665" y="195"/>
                    <a:pt x="1674" y="195"/>
                  </a:cubicBezTo>
                  <a:close/>
                  <a:moveTo>
                    <a:pt x="2021" y="164"/>
                  </a:moveTo>
                  <a:cubicBezTo>
                    <a:pt x="2025" y="164"/>
                    <a:pt x="2022" y="174"/>
                    <a:pt x="2014" y="198"/>
                  </a:cubicBezTo>
                  <a:lnTo>
                    <a:pt x="1989" y="239"/>
                  </a:lnTo>
                  <a:cubicBezTo>
                    <a:pt x="1977" y="239"/>
                    <a:pt x="1989" y="217"/>
                    <a:pt x="2002" y="176"/>
                  </a:cubicBezTo>
                  <a:cubicBezTo>
                    <a:pt x="2012" y="168"/>
                    <a:pt x="2018" y="164"/>
                    <a:pt x="2021" y="164"/>
                  </a:cubicBezTo>
                  <a:close/>
                  <a:moveTo>
                    <a:pt x="2454" y="196"/>
                  </a:moveTo>
                  <a:cubicBezTo>
                    <a:pt x="2461" y="196"/>
                    <a:pt x="2466" y="215"/>
                    <a:pt x="2456" y="245"/>
                  </a:cubicBezTo>
                  <a:lnTo>
                    <a:pt x="2431" y="245"/>
                  </a:lnTo>
                  <a:cubicBezTo>
                    <a:pt x="2431" y="223"/>
                    <a:pt x="2431" y="204"/>
                    <a:pt x="2444" y="204"/>
                  </a:cubicBezTo>
                  <a:cubicBezTo>
                    <a:pt x="2447" y="198"/>
                    <a:pt x="2451" y="196"/>
                    <a:pt x="2454" y="196"/>
                  </a:cubicBezTo>
                  <a:close/>
                  <a:moveTo>
                    <a:pt x="247" y="217"/>
                  </a:moveTo>
                  <a:cubicBezTo>
                    <a:pt x="260" y="217"/>
                    <a:pt x="260" y="217"/>
                    <a:pt x="260" y="239"/>
                  </a:cubicBezTo>
                  <a:cubicBezTo>
                    <a:pt x="260" y="239"/>
                    <a:pt x="247" y="258"/>
                    <a:pt x="234" y="258"/>
                  </a:cubicBezTo>
                  <a:lnTo>
                    <a:pt x="222" y="239"/>
                  </a:lnTo>
                  <a:cubicBezTo>
                    <a:pt x="222" y="217"/>
                    <a:pt x="234" y="217"/>
                    <a:pt x="247" y="217"/>
                  </a:cubicBezTo>
                  <a:close/>
                  <a:moveTo>
                    <a:pt x="7724" y="229"/>
                  </a:moveTo>
                  <a:cubicBezTo>
                    <a:pt x="7737" y="229"/>
                    <a:pt x="7737" y="248"/>
                    <a:pt x="7737" y="248"/>
                  </a:cubicBezTo>
                  <a:cubicBezTo>
                    <a:pt x="7737" y="248"/>
                    <a:pt x="7737" y="270"/>
                    <a:pt x="7724" y="270"/>
                  </a:cubicBezTo>
                  <a:cubicBezTo>
                    <a:pt x="7718" y="258"/>
                    <a:pt x="7715" y="242"/>
                    <a:pt x="7715" y="229"/>
                  </a:cubicBezTo>
                  <a:close/>
                  <a:moveTo>
                    <a:pt x="3198" y="220"/>
                  </a:moveTo>
                  <a:cubicBezTo>
                    <a:pt x="3203" y="220"/>
                    <a:pt x="3210" y="230"/>
                    <a:pt x="3218" y="254"/>
                  </a:cubicBezTo>
                  <a:cubicBezTo>
                    <a:pt x="3218" y="276"/>
                    <a:pt x="3218" y="276"/>
                    <a:pt x="3205" y="276"/>
                  </a:cubicBezTo>
                  <a:cubicBezTo>
                    <a:pt x="3199" y="264"/>
                    <a:pt x="3193" y="248"/>
                    <a:pt x="3193" y="232"/>
                  </a:cubicBezTo>
                  <a:cubicBezTo>
                    <a:pt x="3193" y="225"/>
                    <a:pt x="3195" y="220"/>
                    <a:pt x="3198" y="220"/>
                  </a:cubicBezTo>
                  <a:close/>
                  <a:moveTo>
                    <a:pt x="3302" y="236"/>
                  </a:moveTo>
                  <a:cubicBezTo>
                    <a:pt x="3302" y="254"/>
                    <a:pt x="3302" y="276"/>
                    <a:pt x="3290" y="276"/>
                  </a:cubicBezTo>
                  <a:lnTo>
                    <a:pt x="3281" y="254"/>
                  </a:lnTo>
                  <a:lnTo>
                    <a:pt x="3293" y="236"/>
                  </a:lnTo>
                  <a:close/>
                  <a:moveTo>
                    <a:pt x="7398" y="250"/>
                  </a:moveTo>
                  <a:cubicBezTo>
                    <a:pt x="7402" y="250"/>
                    <a:pt x="7405" y="256"/>
                    <a:pt x="7405" y="267"/>
                  </a:cubicBezTo>
                  <a:cubicBezTo>
                    <a:pt x="7405" y="286"/>
                    <a:pt x="7405" y="286"/>
                    <a:pt x="7395" y="286"/>
                  </a:cubicBezTo>
                  <a:cubicBezTo>
                    <a:pt x="7370" y="286"/>
                    <a:pt x="7370" y="286"/>
                    <a:pt x="7383" y="267"/>
                  </a:cubicBezTo>
                  <a:cubicBezTo>
                    <a:pt x="7389" y="256"/>
                    <a:pt x="7394" y="250"/>
                    <a:pt x="7398" y="250"/>
                  </a:cubicBezTo>
                  <a:close/>
                  <a:moveTo>
                    <a:pt x="8226" y="226"/>
                  </a:moveTo>
                  <a:cubicBezTo>
                    <a:pt x="8228" y="226"/>
                    <a:pt x="8229" y="229"/>
                    <a:pt x="8229" y="236"/>
                  </a:cubicBezTo>
                  <a:cubicBezTo>
                    <a:pt x="8229" y="248"/>
                    <a:pt x="8223" y="264"/>
                    <a:pt x="8216" y="276"/>
                  </a:cubicBezTo>
                  <a:cubicBezTo>
                    <a:pt x="8216" y="276"/>
                    <a:pt x="8211" y="286"/>
                    <a:pt x="8207" y="286"/>
                  </a:cubicBezTo>
                  <a:cubicBezTo>
                    <a:pt x="8205" y="286"/>
                    <a:pt x="8204" y="284"/>
                    <a:pt x="8204" y="276"/>
                  </a:cubicBezTo>
                  <a:lnTo>
                    <a:pt x="8204" y="254"/>
                  </a:lnTo>
                  <a:cubicBezTo>
                    <a:pt x="8213" y="241"/>
                    <a:pt x="8221" y="226"/>
                    <a:pt x="8226" y="226"/>
                  </a:cubicBezTo>
                  <a:close/>
                  <a:moveTo>
                    <a:pt x="7480" y="267"/>
                  </a:moveTo>
                  <a:cubicBezTo>
                    <a:pt x="7492" y="267"/>
                    <a:pt x="7492" y="267"/>
                    <a:pt x="7492" y="289"/>
                  </a:cubicBezTo>
                  <a:lnTo>
                    <a:pt x="7480" y="289"/>
                  </a:lnTo>
                  <a:lnTo>
                    <a:pt x="7467" y="267"/>
                  </a:lnTo>
                  <a:close/>
                  <a:moveTo>
                    <a:pt x="7602" y="267"/>
                  </a:moveTo>
                  <a:cubicBezTo>
                    <a:pt x="7615" y="267"/>
                    <a:pt x="7615" y="267"/>
                    <a:pt x="7615" y="289"/>
                  </a:cubicBezTo>
                  <a:lnTo>
                    <a:pt x="7602" y="289"/>
                  </a:lnTo>
                  <a:lnTo>
                    <a:pt x="7590" y="267"/>
                  </a:lnTo>
                  <a:close/>
                  <a:moveTo>
                    <a:pt x="6129" y="251"/>
                  </a:moveTo>
                  <a:cubicBezTo>
                    <a:pt x="6129" y="270"/>
                    <a:pt x="6129" y="292"/>
                    <a:pt x="6117" y="292"/>
                  </a:cubicBezTo>
                  <a:lnTo>
                    <a:pt x="6104" y="292"/>
                  </a:lnTo>
                  <a:cubicBezTo>
                    <a:pt x="6104" y="276"/>
                    <a:pt x="6110" y="264"/>
                    <a:pt x="6117" y="251"/>
                  </a:cubicBezTo>
                  <a:close/>
                  <a:moveTo>
                    <a:pt x="4766" y="254"/>
                  </a:moveTo>
                  <a:cubicBezTo>
                    <a:pt x="4766" y="273"/>
                    <a:pt x="4766" y="295"/>
                    <a:pt x="4753" y="295"/>
                  </a:cubicBezTo>
                  <a:lnTo>
                    <a:pt x="4741" y="273"/>
                  </a:lnTo>
                  <a:lnTo>
                    <a:pt x="4753" y="254"/>
                  </a:lnTo>
                  <a:close/>
                  <a:moveTo>
                    <a:pt x="369" y="219"/>
                  </a:moveTo>
                  <a:cubicBezTo>
                    <a:pt x="372" y="219"/>
                    <a:pt x="376" y="219"/>
                    <a:pt x="382" y="220"/>
                  </a:cubicBezTo>
                  <a:cubicBezTo>
                    <a:pt x="394" y="220"/>
                    <a:pt x="407" y="220"/>
                    <a:pt x="407" y="239"/>
                  </a:cubicBezTo>
                  <a:lnTo>
                    <a:pt x="394" y="239"/>
                  </a:lnTo>
                  <a:cubicBezTo>
                    <a:pt x="394" y="233"/>
                    <a:pt x="393" y="231"/>
                    <a:pt x="392" y="231"/>
                  </a:cubicBezTo>
                  <a:lnTo>
                    <a:pt x="392" y="231"/>
                  </a:lnTo>
                  <a:cubicBezTo>
                    <a:pt x="389" y="231"/>
                    <a:pt x="385" y="245"/>
                    <a:pt x="394" y="261"/>
                  </a:cubicBezTo>
                  <a:lnTo>
                    <a:pt x="394" y="301"/>
                  </a:lnTo>
                  <a:cubicBezTo>
                    <a:pt x="382" y="301"/>
                    <a:pt x="369" y="283"/>
                    <a:pt x="369" y="261"/>
                  </a:cubicBezTo>
                  <a:cubicBezTo>
                    <a:pt x="359" y="226"/>
                    <a:pt x="357" y="219"/>
                    <a:pt x="369" y="219"/>
                  </a:cubicBezTo>
                  <a:close/>
                  <a:moveTo>
                    <a:pt x="2112" y="261"/>
                  </a:moveTo>
                  <a:cubicBezTo>
                    <a:pt x="2112" y="281"/>
                    <a:pt x="2112" y="302"/>
                    <a:pt x="2101" y="302"/>
                  </a:cubicBezTo>
                  <a:cubicBezTo>
                    <a:pt x="2101" y="302"/>
                    <a:pt x="2100" y="302"/>
                    <a:pt x="2099" y="301"/>
                  </a:cubicBezTo>
                  <a:lnTo>
                    <a:pt x="2087" y="301"/>
                  </a:lnTo>
                  <a:cubicBezTo>
                    <a:pt x="2090" y="289"/>
                    <a:pt x="2093" y="273"/>
                    <a:pt x="2099" y="261"/>
                  </a:cubicBezTo>
                  <a:close/>
                  <a:moveTo>
                    <a:pt x="2995" y="273"/>
                  </a:moveTo>
                  <a:cubicBezTo>
                    <a:pt x="3008" y="273"/>
                    <a:pt x="3008" y="295"/>
                    <a:pt x="3008" y="295"/>
                  </a:cubicBezTo>
                  <a:cubicBezTo>
                    <a:pt x="3008" y="301"/>
                    <a:pt x="3007" y="303"/>
                    <a:pt x="3006" y="303"/>
                  </a:cubicBezTo>
                  <a:cubicBezTo>
                    <a:pt x="3002" y="303"/>
                    <a:pt x="2995" y="292"/>
                    <a:pt x="2986" y="292"/>
                  </a:cubicBezTo>
                  <a:lnTo>
                    <a:pt x="2983" y="292"/>
                  </a:lnTo>
                  <a:cubicBezTo>
                    <a:pt x="2973" y="273"/>
                    <a:pt x="2973" y="273"/>
                    <a:pt x="2995" y="273"/>
                  </a:cubicBezTo>
                  <a:close/>
                  <a:moveTo>
                    <a:pt x="5612" y="264"/>
                  </a:moveTo>
                  <a:cubicBezTo>
                    <a:pt x="5637" y="264"/>
                    <a:pt x="5637" y="264"/>
                    <a:pt x="5637" y="286"/>
                  </a:cubicBezTo>
                  <a:cubicBezTo>
                    <a:pt x="5637" y="303"/>
                    <a:pt x="5622" y="305"/>
                    <a:pt x="5609" y="305"/>
                  </a:cubicBezTo>
                  <a:cubicBezTo>
                    <a:pt x="5606" y="305"/>
                    <a:pt x="5602" y="305"/>
                    <a:pt x="5600" y="305"/>
                  </a:cubicBezTo>
                  <a:cubicBezTo>
                    <a:pt x="5587" y="286"/>
                    <a:pt x="5600" y="264"/>
                    <a:pt x="5612" y="264"/>
                  </a:cubicBezTo>
                  <a:close/>
                  <a:moveTo>
                    <a:pt x="7576" y="299"/>
                  </a:moveTo>
                  <a:cubicBezTo>
                    <a:pt x="7575" y="299"/>
                    <a:pt x="7572" y="301"/>
                    <a:pt x="7568" y="308"/>
                  </a:cubicBezTo>
                  <a:cubicBezTo>
                    <a:pt x="7576" y="308"/>
                    <a:pt x="7579" y="299"/>
                    <a:pt x="7576" y="299"/>
                  </a:cubicBezTo>
                  <a:close/>
                  <a:moveTo>
                    <a:pt x="2763" y="270"/>
                  </a:moveTo>
                  <a:cubicBezTo>
                    <a:pt x="2776" y="270"/>
                    <a:pt x="2789" y="270"/>
                    <a:pt x="2789" y="292"/>
                  </a:cubicBezTo>
                  <a:cubicBezTo>
                    <a:pt x="2789" y="292"/>
                    <a:pt x="2789" y="311"/>
                    <a:pt x="2776" y="311"/>
                  </a:cubicBezTo>
                  <a:cubicBezTo>
                    <a:pt x="2763" y="311"/>
                    <a:pt x="2751" y="292"/>
                    <a:pt x="2751" y="292"/>
                  </a:cubicBezTo>
                  <a:cubicBezTo>
                    <a:pt x="2751" y="270"/>
                    <a:pt x="2763" y="270"/>
                    <a:pt x="2763" y="270"/>
                  </a:cubicBezTo>
                  <a:close/>
                  <a:moveTo>
                    <a:pt x="1743" y="227"/>
                  </a:moveTo>
                  <a:cubicBezTo>
                    <a:pt x="1745" y="227"/>
                    <a:pt x="1745" y="238"/>
                    <a:pt x="1745" y="258"/>
                  </a:cubicBezTo>
                  <a:cubicBezTo>
                    <a:pt x="1748" y="279"/>
                    <a:pt x="1739" y="305"/>
                    <a:pt x="1720" y="320"/>
                  </a:cubicBezTo>
                  <a:lnTo>
                    <a:pt x="1695" y="320"/>
                  </a:lnTo>
                  <a:lnTo>
                    <a:pt x="1720" y="276"/>
                  </a:lnTo>
                  <a:cubicBezTo>
                    <a:pt x="1734" y="242"/>
                    <a:pt x="1740" y="227"/>
                    <a:pt x="1743" y="227"/>
                  </a:cubicBezTo>
                  <a:close/>
                  <a:moveTo>
                    <a:pt x="4102" y="286"/>
                  </a:moveTo>
                  <a:cubicBezTo>
                    <a:pt x="4102" y="308"/>
                    <a:pt x="4102" y="330"/>
                    <a:pt x="4089" y="330"/>
                  </a:cubicBezTo>
                  <a:lnTo>
                    <a:pt x="4077" y="308"/>
                  </a:lnTo>
                  <a:lnTo>
                    <a:pt x="4089" y="286"/>
                  </a:lnTo>
                  <a:close/>
                  <a:moveTo>
                    <a:pt x="1093" y="292"/>
                  </a:moveTo>
                  <a:cubicBezTo>
                    <a:pt x="1106" y="292"/>
                    <a:pt x="1106" y="311"/>
                    <a:pt x="1081" y="333"/>
                  </a:cubicBezTo>
                  <a:lnTo>
                    <a:pt x="1056" y="333"/>
                  </a:lnTo>
                  <a:cubicBezTo>
                    <a:pt x="1059" y="311"/>
                    <a:pt x="1074" y="295"/>
                    <a:pt x="1093" y="292"/>
                  </a:cubicBezTo>
                  <a:close/>
                  <a:moveTo>
                    <a:pt x="4384" y="270"/>
                  </a:moveTo>
                  <a:cubicBezTo>
                    <a:pt x="4396" y="270"/>
                    <a:pt x="4396" y="270"/>
                    <a:pt x="4396" y="292"/>
                  </a:cubicBezTo>
                  <a:cubicBezTo>
                    <a:pt x="4396" y="305"/>
                    <a:pt x="4393" y="320"/>
                    <a:pt x="4384" y="333"/>
                  </a:cubicBezTo>
                  <a:cubicBezTo>
                    <a:pt x="4371" y="333"/>
                    <a:pt x="4384" y="292"/>
                    <a:pt x="4384" y="270"/>
                  </a:cubicBezTo>
                  <a:close/>
                  <a:moveTo>
                    <a:pt x="2359" y="326"/>
                  </a:moveTo>
                  <a:lnTo>
                    <a:pt x="2359" y="348"/>
                  </a:lnTo>
                  <a:cubicBezTo>
                    <a:pt x="2351" y="348"/>
                    <a:pt x="2343" y="358"/>
                    <a:pt x="2338" y="358"/>
                  </a:cubicBezTo>
                  <a:cubicBezTo>
                    <a:pt x="2336" y="358"/>
                    <a:pt x="2334" y="356"/>
                    <a:pt x="2334" y="348"/>
                  </a:cubicBezTo>
                  <a:cubicBezTo>
                    <a:pt x="2322" y="348"/>
                    <a:pt x="2347" y="326"/>
                    <a:pt x="2359" y="326"/>
                  </a:cubicBezTo>
                  <a:close/>
                  <a:moveTo>
                    <a:pt x="1148" y="324"/>
                  </a:moveTo>
                  <a:cubicBezTo>
                    <a:pt x="1137" y="324"/>
                    <a:pt x="1131" y="339"/>
                    <a:pt x="1131" y="355"/>
                  </a:cubicBezTo>
                  <a:cubicBezTo>
                    <a:pt x="1131" y="373"/>
                    <a:pt x="1143" y="373"/>
                    <a:pt x="1165" y="373"/>
                  </a:cubicBezTo>
                  <a:cubicBezTo>
                    <a:pt x="1178" y="373"/>
                    <a:pt x="1190" y="355"/>
                    <a:pt x="1190" y="355"/>
                  </a:cubicBezTo>
                  <a:cubicBezTo>
                    <a:pt x="1190" y="333"/>
                    <a:pt x="1178" y="333"/>
                    <a:pt x="1165" y="333"/>
                  </a:cubicBezTo>
                  <a:cubicBezTo>
                    <a:pt x="1159" y="326"/>
                    <a:pt x="1153" y="324"/>
                    <a:pt x="1148" y="324"/>
                  </a:cubicBezTo>
                  <a:close/>
                  <a:moveTo>
                    <a:pt x="7443" y="359"/>
                  </a:moveTo>
                  <a:cubicBezTo>
                    <a:pt x="7442" y="363"/>
                    <a:pt x="7442" y="366"/>
                    <a:pt x="7442" y="370"/>
                  </a:cubicBezTo>
                  <a:cubicBezTo>
                    <a:pt x="7443" y="372"/>
                    <a:pt x="7444" y="373"/>
                    <a:pt x="7444" y="374"/>
                  </a:cubicBezTo>
                  <a:lnTo>
                    <a:pt x="7444" y="374"/>
                  </a:lnTo>
                  <a:cubicBezTo>
                    <a:pt x="7444" y="370"/>
                    <a:pt x="7443" y="365"/>
                    <a:pt x="7443" y="359"/>
                  </a:cubicBezTo>
                  <a:close/>
                  <a:moveTo>
                    <a:pt x="7444" y="374"/>
                  </a:moveTo>
                  <a:cubicBezTo>
                    <a:pt x="7446" y="380"/>
                    <a:pt x="7447" y="382"/>
                    <a:pt x="7448" y="382"/>
                  </a:cubicBezTo>
                  <a:cubicBezTo>
                    <a:pt x="7448" y="382"/>
                    <a:pt x="7448" y="379"/>
                    <a:pt x="7444" y="374"/>
                  </a:cubicBezTo>
                  <a:close/>
                  <a:moveTo>
                    <a:pt x="3119" y="52"/>
                  </a:moveTo>
                  <a:cubicBezTo>
                    <a:pt x="3115" y="52"/>
                    <a:pt x="3114" y="62"/>
                    <a:pt x="3121" y="85"/>
                  </a:cubicBezTo>
                  <a:cubicBezTo>
                    <a:pt x="3121" y="120"/>
                    <a:pt x="3121" y="127"/>
                    <a:pt x="3108" y="127"/>
                  </a:cubicBezTo>
                  <a:cubicBezTo>
                    <a:pt x="3105" y="127"/>
                    <a:pt x="3101" y="127"/>
                    <a:pt x="3096" y="126"/>
                  </a:cubicBezTo>
                  <a:cubicBezTo>
                    <a:pt x="3083" y="126"/>
                    <a:pt x="3071" y="126"/>
                    <a:pt x="3071" y="107"/>
                  </a:cubicBezTo>
                  <a:cubicBezTo>
                    <a:pt x="3071" y="85"/>
                    <a:pt x="3071" y="85"/>
                    <a:pt x="3049" y="85"/>
                  </a:cubicBezTo>
                  <a:cubicBezTo>
                    <a:pt x="3011" y="85"/>
                    <a:pt x="2973" y="148"/>
                    <a:pt x="2961" y="189"/>
                  </a:cubicBezTo>
                  <a:cubicBezTo>
                    <a:pt x="2961" y="209"/>
                    <a:pt x="2961" y="219"/>
                    <a:pt x="2959" y="219"/>
                  </a:cubicBezTo>
                  <a:cubicBezTo>
                    <a:pt x="2958" y="219"/>
                    <a:pt x="2955" y="209"/>
                    <a:pt x="2948" y="189"/>
                  </a:cubicBezTo>
                  <a:cubicBezTo>
                    <a:pt x="2948" y="167"/>
                    <a:pt x="2936" y="167"/>
                    <a:pt x="2923" y="167"/>
                  </a:cubicBezTo>
                  <a:cubicBezTo>
                    <a:pt x="2923" y="174"/>
                    <a:pt x="2922" y="176"/>
                    <a:pt x="2921" y="176"/>
                  </a:cubicBezTo>
                  <a:cubicBezTo>
                    <a:pt x="2918" y="176"/>
                    <a:pt x="2915" y="167"/>
                    <a:pt x="2923" y="167"/>
                  </a:cubicBezTo>
                  <a:cubicBezTo>
                    <a:pt x="2923" y="150"/>
                    <a:pt x="2931" y="148"/>
                    <a:pt x="2940" y="148"/>
                  </a:cubicBezTo>
                  <a:cubicBezTo>
                    <a:pt x="2943" y="148"/>
                    <a:pt x="2946" y="148"/>
                    <a:pt x="2948" y="148"/>
                  </a:cubicBezTo>
                  <a:lnTo>
                    <a:pt x="2948" y="126"/>
                  </a:lnTo>
                  <a:cubicBezTo>
                    <a:pt x="2942" y="106"/>
                    <a:pt x="2936" y="95"/>
                    <a:pt x="2930" y="95"/>
                  </a:cubicBezTo>
                  <a:cubicBezTo>
                    <a:pt x="2923" y="95"/>
                    <a:pt x="2917" y="106"/>
                    <a:pt x="2911" y="126"/>
                  </a:cubicBezTo>
                  <a:cubicBezTo>
                    <a:pt x="2904" y="135"/>
                    <a:pt x="2901" y="140"/>
                    <a:pt x="2899" y="140"/>
                  </a:cubicBezTo>
                  <a:cubicBezTo>
                    <a:pt x="2896" y="140"/>
                    <a:pt x="2894" y="135"/>
                    <a:pt x="2889" y="126"/>
                  </a:cubicBezTo>
                  <a:cubicBezTo>
                    <a:pt x="2880" y="110"/>
                    <a:pt x="2871" y="95"/>
                    <a:pt x="2867" y="95"/>
                  </a:cubicBezTo>
                  <a:cubicBezTo>
                    <a:pt x="2865" y="95"/>
                    <a:pt x="2864" y="98"/>
                    <a:pt x="2864" y="104"/>
                  </a:cubicBezTo>
                  <a:cubicBezTo>
                    <a:pt x="2848" y="104"/>
                    <a:pt x="2836" y="95"/>
                    <a:pt x="2826" y="82"/>
                  </a:cubicBezTo>
                  <a:cubicBezTo>
                    <a:pt x="2801" y="82"/>
                    <a:pt x="2789" y="82"/>
                    <a:pt x="2789" y="104"/>
                  </a:cubicBezTo>
                  <a:cubicBezTo>
                    <a:pt x="2789" y="123"/>
                    <a:pt x="2776" y="123"/>
                    <a:pt x="2763" y="123"/>
                  </a:cubicBezTo>
                  <a:cubicBezTo>
                    <a:pt x="2751" y="123"/>
                    <a:pt x="2742" y="123"/>
                    <a:pt x="2742" y="145"/>
                  </a:cubicBezTo>
                  <a:cubicBezTo>
                    <a:pt x="2742" y="167"/>
                    <a:pt x="2726" y="185"/>
                    <a:pt x="2704" y="185"/>
                  </a:cubicBezTo>
                  <a:cubicBezTo>
                    <a:pt x="2694" y="193"/>
                    <a:pt x="2688" y="198"/>
                    <a:pt x="2683" y="198"/>
                  </a:cubicBezTo>
                  <a:cubicBezTo>
                    <a:pt x="2677" y="198"/>
                    <a:pt x="2674" y="188"/>
                    <a:pt x="2666" y="163"/>
                  </a:cubicBezTo>
                  <a:cubicBezTo>
                    <a:pt x="2666" y="142"/>
                    <a:pt x="2654" y="142"/>
                    <a:pt x="2641" y="142"/>
                  </a:cubicBezTo>
                  <a:cubicBezTo>
                    <a:pt x="2641" y="142"/>
                    <a:pt x="2629" y="142"/>
                    <a:pt x="2616" y="123"/>
                  </a:cubicBezTo>
                  <a:cubicBezTo>
                    <a:pt x="2612" y="116"/>
                    <a:pt x="2610" y="114"/>
                    <a:pt x="2608" y="114"/>
                  </a:cubicBezTo>
                  <a:cubicBezTo>
                    <a:pt x="2604" y="114"/>
                    <a:pt x="2604" y="128"/>
                    <a:pt x="2604" y="142"/>
                  </a:cubicBezTo>
                  <a:lnTo>
                    <a:pt x="2604" y="185"/>
                  </a:lnTo>
                  <a:cubicBezTo>
                    <a:pt x="2591" y="185"/>
                    <a:pt x="2582" y="142"/>
                    <a:pt x="2582" y="120"/>
                  </a:cubicBezTo>
                  <a:cubicBezTo>
                    <a:pt x="2575" y="99"/>
                    <a:pt x="2572" y="89"/>
                    <a:pt x="2571" y="89"/>
                  </a:cubicBezTo>
                  <a:cubicBezTo>
                    <a:pt x="2569" y="89"/>
                    <a:pt x="2569" y="99"/>
                    <a:pt x="2569" y="120"/>
                  </a:cubicBezTo>
                  <a:cubicBezTo>
                    <a:pt x="2569" y="135"/>
                    <a:pt x="2563" y="151"/>
                    <a:pt x="2550" y="151"/>
                  </a:cubicBezTo>
                  <a:cubicBezTo>
                    <a:pt x="2545" y="151"/>
                    <a:pt x="2539" y="148"/>
                    <a:pt x="2532" y="142"/>
                  </a:cubicBezTo>
                  <a:cubicBezTo>
                    <a:pt x="2507" y="142"/>
                    <a:pt x="2481" y="142"/>
                    <a:pt x="2481" y="120"/>
                  </a:cubicBezTo>
                  <a:cubicBezTo>
                    <a:pt x="2477" y="112"/>
                    <a:pt x="2473" y="110"/>
                    <a:pt x="2469" y="110"/>
                  </a:cubicBezTo>
                  <a:cubicBezTo>
                    <a:pt x="2462" y="110"/>
                    <a:pt x="2456" y="120"/>
                    <a:pt x="2456" y="120"/>
                  </a:cubicBezTo>
                  <a:cubicBezTo>
                    <a:pt x="2452" y="131"/>
                    <a:pt x="2446" y="136"/>
                    <a:pt x="2437" y="136"/>
                  </a:cubicBezTo>
                  <a:cubicBezTo>
                    <a:pt x="2428" y="136"/>
                    <a:pt x="2416" y="131"/>
                    <a:pt x="2397" y="120"/>
                  </a:cubicBezTo>
                  <a:cubicBezTo>
                    <a:pt x="2365" y="97"/>
                    <a:pt x="2349" y="86"/>
                    <a:pt x="2342" y="86"/>
                  </a:cubicBezTo>
                  <a:cubicBezTo>
                    <a:pt x="2334" y="86"/>
                    <a:pt x="2334" y="96"/>
                    <a:pt x="2334" y="116"/>
                  </a:cubicBezTo>
                  <a:cubicBezTo>
                    <a:pt x="2334" y="129"/>
                    <a:pt x="2334" y="142"/>
                    <a:pt x="2332" y="142"/>
                  </a:cubicBezTo>
                  <a:cubicBezTo>
                    <a:pt x="2330" y="142"/>
                    <a:pt x="2327" y="135"/>
                    <a:pt x="2322" y="116"/>
                  </a:cubicBezTo>
                  <a:cubicBezTo>
                    <a:pt x="2318" y="111"/>
                    <a:pt x="2315" y="109"/>
                    <a:pt x="2311" y="109"/>
                  </a:cubicBezTo>
                  <a:cubicBezTo>
                    <a:pt x="2302" y="109"/>
                    <a:pt x="2292" y="123"/>
                    <a:pt x="2275" y="138"/>
                  </a:cubicBezTo>
                  <a:cubicBezTo>
                    <a:pt x="2262" y="163"/>
                    <a:pt x="2259" y="192"/>
                    <a:pt x="2262" y="223"/>
                  </a:cubicBezTo>
                  <a:cubicBezTo>
                    <a:pt x="2262" y="247"/>
                    <a:pt x="2262" y="256"/>
                    <a:pt x="2257" y="256"/>
                  </a:cubicBezTo>
                  <a:cubicBezTo>
                    <a:pt x="2254" y="256"/>
                    <a:pt x="2248" y="251"/>
                    <a:pt x="2237" y="242"/>
                  </a:cubicBezTo>
                  <a:cubicBezTo>
                    <a:pt x="2224" y="242"/>
                    <a:pt x="2212" y="220"/>
                    <a:pt x="2212" y="201"/>
                  </a:cubicBezTo>
                  <a:cubicBezTo>
                    <a:pt x="2212" y="179"/>
                    <a:pt x="2224" y="179"/>
                    <a:pt x="2224" y="179"/>
                  </a:cubicBezTo>
                  <a:lnTo>
                    <a:pt x="2237" y="179"/>
                  </a:lnTo>
                  <a:cubicBezTo>
                    <a:pt x="2237" y="157"/>
                    <a:pt x="2237" y="138"/>
                    <a:pt x="2212" y="138"/>
                  </a:cubicBezTo>
                  <a:cubicBezTo>
                    <a:pt x="2206" y="127"/>
                    <a:pt x="2199" y="122"/>
                    <a:pt x="2195" y="122"/>
                  </a:cubicBezTo>
                  <a:cubicBezTo>
                    <a:pt x="2190" y="122"/>
                    <a:pt x="2187" y="127"/>
                    <a:pt x="2187" y="138"/>
                  </a:cubicBezTo>
                  <a:cubicBezTo>
                    <a:pt x="2174" y="116"/>
                    <a:pt x="2152" y="116"/>
                    <a:pt x="2127" y="116"/>
                  </a:cubicBezTo>
                  <a:cubicBezTo>
                    <a:pt x="2102" y="116"/>
                    <a:pt x="2065" y="113"/>
                    <a:pt x="2052" y="95"/>
                  </a:cubicBezTo>
                  <a:cubicBezTo>
                    <a:pt x="2027" y="95"/>
                    <a:pt x="2014" y="95"/>
                    <a:pt x="2014" y="113"/>
                  </a:cubicBezTo>
                  <a:cubicBezTo>
                    <a:pt x="2014" y="139"/>
                    <a:pt x="2010" y="148"/>
                    <a:pt x="2007" y="148"/>
                  </a:cubicBezTo>
                  <a:cubicBezTo>
                    <a:pt x="2004" y="148"/>
                    <a:pt x="2002" y="143"/>
                    <a:pt x="2002" y="135"/>
                  </a:cubicBezTo>
                  <a:cubicBezTo>
                    <a:pt x="1996" y="108"/>
                    <a:pt x="1930" y="89"/>
                    <a:pt x="1879" y="89"/>
                  </a:cubicBezTo>
                  <a:cubicBezTo>
                    <a:pt x="1850" y="89"/>
                    <a:pt x="1825" y="95"/>
                    <a:pt x="1820" y="110"/>
                  </a:cubicBezTo>
                  <a:lnTo>
                    <a:pt x="1795" y="110"/>
                  </a:lnTo>
                  <a:cubicBezTo>
                    <a:pt x="1782" y="100"/>
                    <a:pt x="1756" y="95"/>
                    <a:pt x="1733" y="95"/>
                  </a:cubicBezTo>
                  <a:cubicBezTo>
                    <a:pt x="1711" y="95"/>
                    <a:pt x="1691" y="100"/>
                    <a:pt x="1685" y="110"/>
                  </a:cubicBezTo>
                  <a:lnTo>
                    <a:pt x="1648" y="110"/>
                  </a:lnTo>
                  <a:cubicBezTo>
                    <a:pt x="1635" y="99"/>
                    <a:pt x="1625" y="93"/>
                    <a:pt x="1617" y="93"/>
                  </a:cubicBezTo>
                  <a:cubicBezTo>
                    <a:pt x="1610" y="93"/>
                    <a:pt x="1604" y="98"/>
                    <a:pt x="1598" y="107"/>
                  </a:cubicBezTo>
                  <a:cubicBezTo>
                    <a:pt x="1589" y="123"/>
                    <a:pt x="1586" y="138"/>
                    <a:pt x="1585" y="138"/>
                  </a:cubicBezTo>
                  <a:cubicBezTo>
                    <a:pt x="1585" y="138"/>
                    <a:pt x="1585" y="135"/>
                    <a:pt x="1585" y="129"/>
                  </a:cubicBezTo>
                  <a:cubicBezTo>
                    <a:pt x="1585" y="107"/>
                    <a:pt x="1560" y="107"/>
                    <a:pt x="1513" y="107"/>
                  </a:cubicBezTo>
                  <a:cubicBezTo>
                    <a:pt x="1463" y="107"/>
                    <a:pt x="1463" y="107"/>
                    <a:pt x="1475" y="129"/>
                  </a:cubicBezTo>
                  <a:cubicBezTo>
                    <a:pt x="1462" y="134"/>
                    <a:pt x="1452" y="136"/>
                    <a:pt x="1445" y="136"/>
                  </a:cubicBezTo>
                  <a:cubicBezTo>
                    <a:pt x="1425" y="136"/>
                    <a:pt x="1425" y="121"/>
                    <a:pt x="1425" y="107"/>
                  </a:cubicBezTo>
                  <a:cubicBezTo>
                    <a:pt x="1431" y="88"/>
                    <a:pt x="1429" y="77"/>
                    <a:pt x="1424" y="77"/>
                  </a:cubicBezTo>
                  <a:cubicBezTo>
                    <a:pt x="1417" y="77"/>
                    <a:pt x="1407" y="92"/>
                    <a:pt x="1400" y="126"/>
                  </a:cubicBezTo>
                  <a:cubicBezTo>
                    <a:pt x="1393" y="152"/>
                    <a:pt x="1382" y="162"/>
                    <a:pt x="1375" y="162"/>
                  </a:cubicBezTo>
                  <a:cubicBezTo>
                    <a:pt x="1370" y="162"/>
                    <a:pt x="1366" y="157"/>
                    <a:pt x="1366" y="148"/>
                  </a:cubicBezTo>
                  <a:cubicBezTo>
                    <a:pt x="1366" y="126"/>
                    <a:pt x="1378" y="126"/>
                    <a:pt x="1388" y="126"/>
                  </a:cubicBezTo>
                  <a:lnTo>
                    <a:pt x="1391" y="85"/>
                  </a:lnTo>
                  <a:cubicBezTo>
                    <a:pt x="1378" y="85"/>
                    <a:pt x="1378" y="85"/>
                    <a:pt x="1366" y="107"/>
                  </a:cubicBezTo>
                  <a:cubicBezTo>
                    <a:pt x="1366" y="107"/>
                    <a:pt x="1353" y="107"/>
                    <a:pt x="1341" y="126"/>
                  </a:cubicBezTo>
                  <a:cubicBezTo>
                    <a:pt x="1328" y="145"/>
                    <a:pt x="1328" y="170"/>
                    <a:pt x="1341" y="189"/>
                  </a:cubicBezTo>
                  <a:cubicBezTo>
                    <a:pt x="1353" y="211"/>
                    <a:pt x="1341" y="211"/>
                    <a:pt x="1328" y="211"/>
                  </a:cubicBezTo>
                  <a:cubicBezTo>
                    <a:pt x="1306" y="195"/>
                    <a:pt x="1300" y="167"/>
                    <a:pt x="1316" y="148"/>
                  </a:cubicBezTo>
                  <a:cubicBezTo>
                    <a:pt x="1328" y="148"/>
                    <a:pt x="1328" y="126"/>
                    <a:pt x="1328" y="104"/>
                  </a:cubicBezTo>
                  <a:cubicBezTo>
                    <a:pt x="1328" y="101"/>
                    <a:pt x="1326" y="99"/>
                    <a:pt x="1323" y="99"/>
                  </a:cubicBezTo>
                  <a:cubicBezTo>
                    <a:pt x="1308" y="99"/>
                    <a:pt x="1263" y="133"/>
                    <a:pt x="1253" y="167"/>
                  </a:cubicBezTo>
                  <a:lnTo>
                    <a:pt x="1253" y="145"/>
                  </a:lnTo>
                  <a:cubicBezTo>
                    <a:pt x="1253" y="126"/>
                    <a:pt x="1231" y="126"/>
                    <a:pt x="1206" y="126"/>
                  </a:cubicBezTo>
                  <a:cubicBezTo>
                    <a:pt x="1200" y="126"/>
                    <a:pt x="1195" y="126"/>
                    <a:pt x="1191" y="126"/>
                  </a:cubicBezTo>
                  <a:cubicBezTo>
                    <a:pt x="1176" y="126"/>
                    <a:pt x="1168" y="128"/>
                    <a:pt x="1168" y="145"/>
                  </a:cubicBezTo>
                  <a:cubicBezTo>
                    <a:pt x="1168" y="167"/>
                    <a:pt x="1168" y="185"/>
                    <a:pt x="1156" y="185"/>
                  </a:cubicBezTo>
                  <a:cubicBezTo>
                    <a:pt x="1168" y="185"/>
                    <a:pt x="1168" y="207"/>
                    <a:pt x="1168" y="229"/>
                  </a:cubicBezTo>
                  <a:cubicBezTo>
                    <a:pt x="1153" y="217"/>
                    <a:pt x="1140" y="201"/>
                    <a:pt x="1131" y="185"/>
                  </a:cubicBezTo>
                  <a:cubicBezTo>
                    <a:pt x="1115" y="148"/>
                    <a:pt x="1074" y="123"/>
                    <a:pt x="1034" y="123"/>
                  </a:cubicBezTo>
                  <a:cubicBezTo>
                    <a:pt x="1009" y="123"/>
                    <a:pt x="971" y="123"/>
                    <a:pt x="958" y="101"/>
                  </a:cubicBezTo>
                  <a:cubicBezTo>
                    <a:pt x="936" y="101"/>
                    <a:pt x="924" y="101"/>
                    <a:pt x="924" y="120"/>
                  </a:cubicBezTo>
                  <a:lnTo>
                    <a:pt x="899" y="120"/>
                  </a:lnTo>
                  <a:cubicBezTo>
                    <a:pt x="893" y="110"/>
                    <a:pt x="883" y="106"/>
                    <a:pt x="875" y="106"/>
                  </a:cubicBezTo>
                  <a:cubicBezTo>
                    <a:pt x="868" y="106"/>
                    <a:pt x="861" y="110"/>
                    <a:pt x="861" y="120"/>
                  </a:cubicBezTo>
                  <a:cubicBezTo>
                    <a:pt x="857" y="127"/>
                    <a:pt x="853" y="129"/>
                    <a:pt x="849" y="129"/>
                  </a:cubicBezTo>
                  <a:cubicBezTo>
                    <a:pt x="840" y="129"/>
                    <a:pt x="832" y="120"/>
                    <a:pt x="824" y="120"/>
                  </a:cubicBezTo>
                  <a:cubicBezTo>
                    <a:pt x="812" y="101"/>
                    <a:pt x="806" y="91"/>
                    <a:pt x="804" y="91"/>
                  </a:cubicBezTo>
                  <a:lnTo>
                    <a:pt x="804" y="91"/>
                  </a:lnTo>
                  <a:cubicBezTo>
                    <a:pt x="801" y="91"/>
                    <a:pt x="804" y="107"/>
                    <a:pt x="811" y="142"/>
                  </a:cubicBezTo>
                  <a:cubicBezTo>
                    <a:pt x="814" y="160"/>
                    <a:pt x="830" y="179"/>
                    <a:pt x="849" y="182"/>
                  </a:cubicBezTo>
                  <a:lnTo>
                    <a:pt x="886" y="182"/>
                  </a:lnTo>
                  <a:lnTo>
                    <a:pt x="849" y="204"/>
                  </a:lnTo>
                  <a:cubicBezTo>
                    <a:pt x="830" y="207"/>
                    <a:pt x="814" y="226"/>
                    <a:pt x="811" y="245"/>
                  </a:cubicBezTo>
                  <a:cubicBezTo>
                    <a:pt x="811" y="245"/>
                    <a:pt x="811" y="267"/>
                    <a:pt x="799" y="267"/>
                  </a:cubicBezTo>
                  <a:lnTo>
                    <a:pt x="799" y="223"/>
                  </a:lnTo>
                  <a:cubicBezTo>
                    <a:pt x="808" y="204"/>
                    <a:pt x="814" y="182"/>
                    <a:pt x="811" y="160"/>
                  </a:cubicBezTo>
                  <a:cubicBezTo>
                    <a:pt x="803" y="135"/>
                    <a:pt x="787" y="117"/>
                    <a:pt x="776" y="117"/>
                  </a:cubicBezTo>
                  <a:cubicBezTo>
                    <a:pt x="769" y="117"/>
                    <a:pt x="764" y="123"/>
                    <a:pt x="764" y="138"/>
                  </a:cubicBezTo>
                  <a:cubicBezTo>
                    <a:pt x="752" y="138"/>
                    <a:pt x="752" y="138"/>
                    <a:pt x="739" y="120"/>
                  </a:cubicBezTo>
                  <a:cubicBezTo>
                    <a:pt x="739" y="110"/>
                    <a:pt x="737" y="105"/>
                    <a:pt x="733" y="105"/>
                  </a:cubicBezTo>
                  <a:cubicBezTo>
                    <a:pt x="728" y="105"/>
                    <a:pt x="721" y="115"/>
                    <a:pt x="714" y="138"/>
                  </a:cubicBezTo>
                  <a:cubicBezTo>
                    <a:pt x="708" y="160"/>
                    <a:pt x="701" y="171"/>
                    <a:pt x="695" y="171"/>
                  </a:cubicBezTo>
                  <a:cubicBezTo>
                    <a:pt x="689" y="171"/>
                    <a:pt x="683" y="160"/>
                    <a:pt x="676" y="138"/>
                  </a:cubicBezTo>
                  <a:cubicBezTo>
                    <a:pt x="661" y="114"/>
                    <a:pt x="639" y="104"/>
                    <a:pt x="623" y="104"/>
                  </a:cubicBezTo>
                  <a:cubicBezTo>
                    <a:pt x="612" y="104"/>
                    <a:pt x="604" y="109"/>
                    <a:pt x="604" y="116"/>
                  </a:cubicBezTo>
                  <a:cubicBezTo>
                    <a:pt x="604" y="142"/>
                    <a:pt x="592" y="152"/>
                    <a:pt x="579" y="152"/>
                  </a:cubicBezTo>
                  <a:cubicBezTo>
                    <a:pt x="569" y="152"/>
                    <a:pt x="559" y="146"/>
                    <a:pt x="554" y="138"/>
                  </a:cubicBezTo>
                  <a:cubicBezTo>
                    <a:pt x="548" y="127"/>
                    <a:pt x="541" y="122"/>
                    <a:pt x="535" y="122"/>
                  </a:cubicBezTo>
                  <a:cubicBezTo>
                    <a:pt x="529" y="122"/>
                    <a:pt x="523" y="126"/>
                    <a:pt x="517" y="135"/>
                  </a:cubicBezTo>
                  <a:cubicBezTo>
                    <a:pt x="517" y="122"/>
                    <a:pt x="510" y="107"/>
                    <a:pt x="502" y="107"/>
                  </a:cubicBezTo>
                  <a:cubicBezTo>
                    <a:pt x="499" y="107"/>
                    <a:pt x="495" y="110"/>
                    <a:pt x="491" y="116"/>
                  </a:cubicBezTo>
                  <a:cubicBezTo>
                    <a:pt x="491" y="116"/>
                    <a:pt x="479" y="116"/>
                    <a:pt x="491" y="135"/>
                  </a:cubicBezTo>
                  <a:lnTo>
                    <a:pt x="466" y="179"/>
                  </a:lnTo>
                  <a:cubicBezTo>
                    <a:pt x="479" y="179"/>
                    <a:pt x="479" y="198"/>
                    <a:pt x="479" y="220"/>
                  </a:cubicBezTo>
                  <a:cubicBezTo>
                    <a:pt x="479" y="225"/>
                    <a:pt x="476" y="228"/>
                    <a:pt x="471" y="228"/>
                  </a:cubicBezTo>
                  <a:cubicBezTo>
                    <a:pt x="457" y="228"/>
                    <a:pt x="426" y="204"/>
                    <a:pt x="407" y="157"/>
                  </a:cubicBezTo>
                  <a:lnTo>
                    <a:pt x="382" y="113"/>
                  </a:lnTo>
                  <a:lnTo>
                    <a:pt x="382" y="157"/>
                  </a:lnTo>
                  <a:cubicBezTo>
                    <a:pt x="369" y="157"/>
                    <a:pt x="357" y="157"/>
                    <a:pt x="357" y="135"/>
                  </a:cubicBezTo>
                  <a:cubicBezTo>
                    <a:pt x="357" y="113"/>
                    <a:pt x="357" y="113"/>
                    <a:pt x="344" y="113"/>
                  </a:cubicBezTo>
                  <a:cubicBezTo>
                    <a:pt x="344" y="113"/>
                    <a:pt x="332" y="113"/>
                    <a:pt x="332" y="135"/>
                  </a:cubicBezTo>
                  <a:cubicBezTo>
                    <a:pt x="332" y="159"/>
                    <a:pt x="332" y="169"/>
                    <a:pt x="329" y="169"/>
                  </a:cubicBezTo>
                  <a:cubicBezTo>
                    <a:pt x="327" y="169"/>
                    <a:pt x="324" y="163"/>
                    <a:pt x="319" y="154"/>
                  </a:cubicBezTo>
                  <a:cubicBezTo>
                    <a:pt x="314" y="134"/>
                    <a:pt x="309" y="124"/>
                    <a:pt x="303" y="124"/>
                  </a:cubicBezTo>
                  <a:cubicBezTo>
                    <a:pt x="297" y="124"/>
                    <a:pt x="291" y="134"/>
                    <a:pt x="285" y="154"/>
                  </a:cubicBezTo>
                  <a:cubicBezTo>
                    <a:pt x="285" y="176"/>
                    <a:pt x="285" y="187"/>
                    <a:pt x="283" y="187"/>
                  </a:cubicBezTo>
                  <a:cubicBezTo>
                    <a:pt x="282" y="187"/>
                    <a:pt x="278" y="176"/>
                    <a:pt x="272" y="154"/>
                  </a:cubicBezTo>
                  <a:cubicBezTo>
                    <a:pt x="272" y="135"/>
                    <a:pt x="260" y="113"/>
                    <a:pt x="247" y="113"/>
                  </a:cubicBezTo>
                  <a:lnTo>
                    <a:pt x="247" y="132"/>
                  </a:lnTo>
                  <a:cubicBezTo>
                    <a:pt x="247" y="158"/>
                    <a:pt x="243" y="169"/>
                    <a:pt x="237" y="169"/>
                  </a:cubicBezTo>
                  <a:cubicBezTo>
                    <a:pt x="232" y="169"/>
                    <a:pt x="227" y="163"/>
                    <a:pt x="222" y="154"/>
                  </a:cubicBezTo>
                  <a:cubicBezTo>
                    <a:pt x="222" y="143"/>
                    <a:pt x="219" y="138"/>
                    <a:pt x="213" y="138"/>
                  </a:cubicBezTo>
                  <a:cubicBezTo>
                    <a:pt x="206" y="138"/>
                    <a:pt x="197" y="143"/>
                    <a:pt x="184" y="154"/>
                  </a:cubicBezTo>
                  <a:cubicBezTo>
                    <a:pt x="162" y="154"/>
                    <a:pt x="150" y="154"/>
                    <a:pt x="150" y="132"/>
                  </a:cubicBezTo>
                  <a:cubicBezTo>
                    <a:pt x="150" y="112"/>
                    <a:pt x="150" y="102"/>
                    <a:pt x="148" y="102"/>
                  </a:cubicBezTo>
                  <a:cubicBezTo>
                    <a:pt x="147" y="102"/>
                    <a:pt x="144" y="112"/>
                    <a:pt x="137" y="132"/>
                  </a:cubicBezTo>
                  <a:cubicBezTo>
                    <a:pt x="131" y="143"/>
                    <a:pt x="128" y="149"/>
                    <a:pt x="123" y="149"/>
                  </a:cubicBezTo>
                  <a:cubicBezTo>
                    <a:pt x="119" y="149"/>
                    <a:pt x="112" y="143"/>
                    <a:pt x="100" y="132"/>
                  </a:cubicBezTo>
                  <a:cubicBezTo>
                    <a:pt x="93" y="121"/>
                    <a:pt x="90" y="116"/>
                    <a:pt x="87" y="116"/>
                  </a:cubicBezTo>
                  <a:cubicBezTo>
                    <a:pt x="84" y="116"/>
                    <a:pt x="81" y="121"/>
                    <a:pt x="75" y="132"/>
                  </a:cubicBezTo>
                  <a:cubicBezTo>
                    <a:pt x="75" y="173"/>
                    <a:pt x="75" y="195"/>
                    <a:pt x="87" y="195"/>
                  </a:cubicBezTo>
                  <a:cubicBezTo>
                    <a:pt x="100" y="195"/>
                    <a:pt x="100" y="195"/>
                    <a:pt x="100" y="217"/>
                  </a:cubicBezTo>
                  <a:lnTo>
                    <a:pt x="75" y="214"/>
                  </a:lnTo>
                  <a:cubicBezTo>
                    <a:pt x="56" y="214"/>
                    <a:pt x="37" y="223"/>
                    <a:pt x="25" y="236"/>
                  </a:cubicBezTo>
                  <a:cubicBezTo>
                    <a:pt x="4" y="251"/>
                    <a:pt x="0" y="282"/>
                    <a:pt x="13" y="282"/>
                  </a:cubicBezTo>
                  <a:cubicBezTo>
                    <a:pt x="16" y="282"/>
                    <a:pt x="20" y="281"/>
                    <a:pt x="25" y="276"/>
                  </a:cubicBezTo>
                  <a:lnTo>
                    <a:pt x="37" y="298"/>
                  </a:lnTo>
                  <a:cubicBezTo>
                    <a:pt x="37" y="330"/>
                    <a:pt x="43" y="345"/>
                    <a:pt x="50" y="345"/>
                  </a:cubicBezTo>
                  <a:cubicBezTo>
                    <a:pt x="56" y="345"/>
                    <a:pt x="62" y="330"/>
                    <a:pt x="62" y="298"/>
                  </a:cubicBezTo>
                  <a:cubicBezTo>
                    <a:pt x="62" y="264"/>
                    <a:pt x="62" y="248"/>
                    <a:pt x="64" y="248"/>
                  </a:cubicBezTo>
                  <a:cubicBezTo>
                    <a:pt x="66" y="248"/>
                    <a:pt x="69" y="258"/>
                    <a:pt x="75" y="276"/>
                  </a:cubicBezTo>
                  <a:cubicBezTo>
                    <a:pt x="75" y="320"/>
                    <a:pt x="87" y="320"/>
                    <a:pt x="97" y="320"/>
                  </a:cubicBezTo>
                  <a:cubicBezTo>
                    <a:pt x="109" y="320"/>
                    <a:pt x="109" y="320"/>
                    <a:pt x="109" y="339"/>
                  </a:cubicBezTo>
                  <a:cubicBezTo>
                    <a:pt x="109" y="361"/>
                    <a:pt x="122" y="383"/>
                    <a:pt x="134" y="383"/>
                  </a:cubicBezTo>
                  <a:cubicBezTo>
                    <a:pt x="147" y="383"/>
                    <a:pt x="147" y="383"/>
                    <a:pt x="147" y="361"/>
                  </a:cubicBezTo>
                  <a:cubicBezTo>
                    <a:pt x="142" y="353"/>
                    <a:pt x="143" y="349"/>
                    <a:pt x="147" y="349"/>
                  </a:cubicBezTo>
                  <a:cubicBezTo>
                    <a:pt x="152" y="349"/>
                    <a:pt x="164" y="359"/>
                    <a:pt x="172" y="383"/>
                  </a:cubicBezTo>
                  <a:cubicBezTo>
                    <a:pt x="177" y="392"/>
                    <a:pt x="180" y="397"/>
                    <a:pt x="182" y="397"/>
                  </a:cubicBezTo>
                  <a:cubicBezTo>
                    <a:pt x="184" y="397"/>
                    <a:pt x="184" y="387"/>
                    <a:pt x="184" y="361"/>
                  </a:cubicBezTo>
                  <a:cubicBezTo>
                    <a:pt x="184" y="341"/>
                    <a:pt x="190" y="331"/>
                    <a:pt x="198" y="331"/>
                  </a:cubicBezTo>
                  <a:cubicBezTo>
                    <a:pt x="206" y="331"/>
                    <a:pt x="216" y="342"/>
                    <a:pt x="222" y="364"/>
                  </a:cubicBezTo>
                  <a:lnTo>
                    <a:pt x="244" y="364"/>
                  </a:lnTo>
                  <a:cubicBezTo>
                    <a:pt x="256" y="364"/>
                    <a:pt x="256" y="342"/>
                    <a:pt x="256" y="320"/>
                  </a:cubicBezTo>
                  <a:cubicBezTo>
                    <a:pt x="256" y="297"/>
                    <a:pt x="256" y="287"/>
                    <a:pt x="259" y="287"/>
                  </a:cubicBezTo>
                  <a:cubicBezTo>
                    <a:pt x="261" y="287"/>
                    <a:pt x="264" y="292"/>
                    <a:pt x="269" y="301"/>
                  </a:cubicBezTo>
                  <a:cubicBezTo>
                    <a:pt x="278" y="314"/>
                    <a:pt x="282" y="326"/>
                    <a:pt x="282" y="342"/>
                  </a:cubicBezTo>
                  <a:cubicBezTo>
                    <a:pt x="282" y="364"/>
                    <a:pt x="294" y="364"/>
                    <a:pt x="307" y="364"/>
                  </a:cubicBezTo>
                  <a:cubicBezTo>
                    <a:pt x="319" y="364"/>
                    <a:pt x="344" y="364"/>
                    <a:pt x="344" y="342"/>
                  </a:cubicBezTo>
                  <a:cubicBezTo>
                    <a:pt x="344" y="348"/>
                    <a:pt x="344" y="356"/>
                    <a:pt x="344" y="364"/>
                  </a:cubicBezTo>
                  <a:cubicBezTo>
                    <a:pt x="353" y="364"/>
                    <a:pt x="355" y="374"/>
                    <a:pt x="356" y="374"/>
                  </a:cubicBezTo>
                  <a:cubicBezTo>
                    <a:pt x="357" y="374"/>
                    <a:pt x="357" y="371"/>
                    <a:pt x="357" y="364"/>
                  </a:cubicBezTo>
                  <a:cubicBezTo>
                    <a:pt x="357" y="364"/>
                    <a:pt x="369" y="364"/>
                    <a:pt x="391" y="386"/>
                  </a:cubicBezTo>
                  <a:cubicBezTo>
                    <a:pt x="396" y="390"/>
                    <a:pt x="401" y="392"/>
                    <a:pt x="406" y="392"/>
                  </a:cubicBezTo>
                  <a:cubicBezTo>
                    <a:pt x="428" y="392"/>
                    <a:pt x="447" y="357"/>
                    <a:pt x="416" y="323"/>
                  </a:cubicBezTo>
                  <a:lnTo>
                    <a:pt x="429" y="323"/>
                  </a:lnTo>
                  <a:cubicBezTo>
                    <a:pt x="441" y="323"/>
                    <a:pt x="441" y="301"/>
                    <a:pt x="441" y="301"/>
                  </a:cubicBezTo>
                  <a:cubicBezTo>
                    <a:pt x="441" y="283"/>
                    <a:pt x="454" y="283"/>
                    <a:pt x="466" y="283"/>
                  </a:cubicBezTo>
                  <a:lnTo>
                    <a:pt x="466" y="323"/>
                  </a:lnTo>
                  <a:cubicBezTo>
                    <a:pt x="459" y="360"/>
                    <a:pt x="465" y="383"/>
                    <a:pt x="473" y="383"/>
                  </a:cubicBezTo>
                  <a:cubicBezTo>
                    <a:pt x="479" y="383"/>
                    <a:pt x="486" y="371"/>
                    <a:pt x="491" y="345"/>
                  </a:cubicBezTo>
                  <a:lnTo>
                    <a:pt x="491" y="367"/>
                  </a:lnTo>
                  <a:cubicBezTo>
                    <a:pt x="491" y="377"/>
                    <a:pt x="495" y="381"/>
                    <a:pt x="501" y="381"/>
                  </a:cubicBezTo>
                  <a:cubicBezTo>
                    <a:pt x="507" y="381"/>
                    <a:pt x="517" y="377"/>
                    <a:pt x="529" y="367"/>
                  </a:cubicBezTo>
                  <a:cubicBezTo>
                    <a:pt x="542" y="367"/>
                    <a:pt x="554" y="323"/>
                    <a:pt x="554" y="305"/>
                  </a:cubicBezTo>
                  <a:cubicBezTo>
                    <a:pt x="554" y="283"/>
                    <a:pt x="567" y="283"/>
                    <a:pt x="567" y="283"/>
                  </a:cubicBezTo>
                  <a:cubicBezTo>
                    <a:pt x="576" y="283"/>
                    <a:pt x="576" y="283"/>
                    <a:pt x="576" y="305"/>
                  </a:cubicBezTo>
                  <a:cubicBezTo>
                    <a:pt x="576" y="325"/>
                    <a:pt x="582" y="335"/>
                    <a:pt x="590" y="335"/>
                  </a:cubicBezTo>
                  <a:cubicBezTo>
                    <a:pt x="598" y="335"/>
                    <a:pt x="607" y="325"/>
                    <a:pt x="614" y="305"/>
                  </a:cubicBezTo>
                  <a:lnTo>
                    <a:pt x="614" y="326"/>
                  </a:lnTo>
                  <a:cubicBezTo>
                    <a:pt x="614" y="340"/>
                    <a:pt x="620" y="356"/>
                    <a:pt x="648" y="356"/>
                  </a:cubicBezTo>
                  <a:cubicBezTo>
                    <a:pt x="659" y="356"/>
                    <a:pt x="672" y="353"/>
                    <a:pt x="689" y="348"/>
                  </a:cubicBezTo>
                  <a:cubicBezTo>
                    <a:pt x="736" y="348"/>
                    <a:pt x="774" y="348"/>
                    <a:pt x="774" y="370"/>
                  </a:cubicBezTo>
                  <a:cubicBezTo>
                    <a:pt x="774" y="374"/>
                    <a:pt x="775" y="375"/>
                    <a:pt x="778" y="375"/>
                  </a:cubicBezTo>
                  <a:cubicBezTo>
                    <a:pt x="790" y="375"/>
                    <a:pt x="828" y="341"/>
                    <a:pt x="849" y="308"/>
                  </a:cubicBezTo>
                  <a:cubicBezTo>
                    <a:pt x="849" y="330"/>
                    <a:pt x="861" y="330"/>
                    <a:pt x="883" y="330"/>
                  </a:cubicBezTo>
                  <a:cubicBezTo>
                    <a:pt x="921" y="330"/>
                    <a:pt x="921" y="330"/>
                    <a:pt x="921" y="352"/>
                  </a:cubicBezTo>
                  <a:cubicBezTo>
                    <a:pt x="915" y="372"/>
                    <a:pt x="911" y="382"/>
                    <a:pt x="913" y="382"/>
                  </a:cubicBezTo>
                  <a:cubicBezTo>
                    <a:pt x="915" y="382"/>
                    <a:pt x="921" y="372"/>
                    <a:pt x="933" y="352"/>
                  </a:cubicBezTo>
                  <a:cubicBezTo>
                    <a:pt x="938" y="335"/>
                    <a:pt x="947" y="328"/>
                    <a:pt x="955" y="328"/>
                  </a:cubicBezTo>
                  <a:cubicBezTo>
                    <a:pt x="969" y="328"/>
                    <a:pt x="983" y="346"/>
                    <a:pt x="983" y="373"/>
                  </a:cubicBezTo>
                  <a:cubicBezTo>
                    <a:pt x="983" y="392"/>
                    <a:pt x="996" y="392"/>
                    <a:pt x="1018" y="392"/>
                  </a:cubicBezTo>
                  <a:cubicBezTo>
                    <a:pt x="1030" y="373"/>
                    <a:pt x="1056" y="373"/>
                    <a:pt x="1081" y="373"/>
                  </a:cubicBezTo>
                  <a:cubicBezTo>
                    <a:pt x="1118" y="373"/>
                    <a:pt x="1118" y="373"/>
                    <a:pt x="1118" y="333"/>
                  </a:cubicBezTo>
                  <a:cubicBezTo>
                    <a:pt x="1118" y="298"/>
                    <a:pt x="1126" y="291"/>
                    <a:pt x="1142" y="291"/>
                  </a:cubicBezTo>
                  <a:cubicBezTo>
                    <a:pt x="1146" y="291"/>
                    <a:pt x="1151" y="291"/>
                    <a:pt x="1156" y="292"/>
                  </a:cubicBezTo>
                  <a:cubicBezTo>
                    <a:pt x="1168" y="292"/>
                    <a:pt x="1178" y="292"/>
                    <a:pt x="1178" y="311"/>
                  </a:cubicBezTo>
                  <a:cubicBezTo>
                    <a:pt x="1178" y="311"/>
                    <a:pt x="1190" y="333"/>
                    <a:pt x="1203" y="333"/>
                  </a:cubicBezTo>
                  <a:cubicBezTo>
                    <a:pt x="1215" y="333"/>
                    <a:pt x="1228" y="333"/>
                    <a:pt x="1228" y="355"/>
                  </a:cubicBezTo>
                  <a:cubicBezTo>
                    <a:pt x="1237" y="367"/>
                    <a:pt x="1250" y="373"/>
                    <a:pt x="1266" y="377"/>
                  </a:cubicBezTo>
                  <a:cubicBezTo>
                    <a:pt x="1291" y="377"/>
                    <a:pt x="1313" y="377"/>
                    <a:pt x="1313" y="399"/>
                  </a:cubicBezTo>
                  <a:cubicBezTo>
                    <a:pt x="1325" y="399"/>
                    <a:pt x="1325" y="399"/>
                    <a:pt x="1325" y="377"/>
                  </a:cubicBezTo>
                  <a:cubicBezTo>
                    <a:pt x="1325" y="361"/>
                    <a:pt x="1331" y="347"/>
                    <a:pt x="1353" y="347"/>
                  </a:cubicBezTo>
                  <a:cubicBezTo>
                    <a:pt x="1362" y="347"/>
                    <a:pt x="1373" y="349"/>
                    <a:pt x="1388" y="355"/>
                  </a:cubicBezTo>
                  <a:cubicBezTo>
                    <a:pt x="1395" y="356"/>
                    <a:pt x="1402" y="356"/>
                    <a:pt x="1410" y="356"/>
                  </a:cubicBezTo>
                  <a:cubicBezTo>
                    <a:pt x="1431" y="356"/>
                    <a:pt x="1450" y="352"/>
                    <a:pt x="1450" y="336"/>
                  </a:cubicBezTo>
                  <a:cubicBezTo>
                    <a:pt x="1463" y="336"/>
                    <a:pt x="1463" y="336"/>
                    <a:pt x="1463" y="358"/>
                  </a:cubicBezTo>
                  <a:cubicBezTo>
                    <a:pt x="1461" y="378"/>
                    <a:pt x="1467" y="388"/>
                    <a:pt x="1476" y="388"/>
                  </a:cubicBezTo>
                  <a:cubicBezTo>
                    <a:pt x="1485" y="388"/>
                    <a:pt x="1497" y="378"/>
                    <a:pt x="1510" y="358"/>
                  </a:cubicBezTo>
                  <a:cubicBezTo>
                    <a:pt x="1510" y="347"/>
                    <a:pt x="1513" y="341"/>
                    <a:pt x="1518" y="341"/>
                  </a:cubicBezTo>
                  <a:cubicBezTo>
                    <a:pt x="1522" y="341"/>
                    <a:pt x="1529" y="347"/>
                    <a:pt x="1535" y="358"/>
                  </a:cubicBezTo>
                  <a:cubicBezTo>
                    <a:pt x="1535" y="358"/>
                    <a:pt x="1548" y="358"/>
                    <a:pt x="1560" y="339"/>
                  </a:cubicBezTo>
                  <a:cubicBezTo>
                    <a:pt x="1566" y="328"/>
                    <a:pt x="1569" y="323"/>
                    <a:pt x="1574" y="323"/>
                  </a:cubicBezTo>
                  <a:cubicBezTo>
                    <a:pt x="1579" y="323"/>
                    <a:pt x="1585" y="328"/>
                    <a:pt x="1598" y="339"/>
                  </a:cubicBezTo>
                  <a:cubicBezTo>
                    <a:pt x="1598" y="358"/>
                    <a:pt x="1610" y="358"/>
                    <a:pt x="1620" y="358"/>
                  </a:cubicBezTo>
                  <a:cubicBezTo>
                    <a:pt x="1632" y="349"/>
                    <a:pt x="1669" y="344"/>
                    <a:pt x="1706" y="344"/>
                  </a:cubicBezTo>
                  <a:cubicBezTo>
                    <a:pt x="1746" y="344"/>
                    <a:pt x="1785" y="350"/>
                    <a:pt x="1792" y="361"/>
                  </a:cubicBezTo>
                  <a:cubicBezTo>
                    <a:pt x="1805" y="342"/>
                    <a:pt x="1805" y="342"/>
                    <a:pt x="1817" y="342"/>
                  </a:cubicBezTo>
                  <a:cubicBezTo>
                    <a:pt x="1822" y="357"/>
                    <a:pt x="1826" y="364"/>
                    <a:pt x="1830" y="364"/>
                  </a:cubicBezTo>
                  <a:cubicBezTo>
                    <a:pt x="1837" y="364"/>
                    <a:pt x="1842" y="346"/>
                    <a:pt x="1842" y="320"/>
                  </a:cubicBezTo>
                  <a:lnTo>
                    <a:pt x="1817" y="320"/>
                  </a:lnTo>
                  <a:cubicBezTo>
                    <a:pt x="1817" y="302"/>
                    <a:pt x="1825" y="292"/>
                    <a:pt x="1833" y="292"/>
                  </a:cubicBezTo>
                  <a:cubicBezTo>
                    <a:pt x="1843" y="292"/>
                    <a:pt x="1855" y="307"/>
                    <a:pt x="1855" y="342"/>
                  </a:cubicBezTo>
                  <a:cubicBezTo>
                    <a:pt x="1861" y="362"/>
                    <a:pt x="1864" y="373"/>
                    <a:pt x="1867" y="373"/>
                  </a:cubicBezTo>
                  <a:cubicBezTo>
                    <a:pt x="1870" y="373"/>
                    <a:pt x="1873" y="362"/>
                    <a:pt x="1880" y="342"/>
                  </a:cubicBezTo>
                  <a:cubicBezTo>
                    <a:pt x="1886" y="322"/>
                    <a:pt x="1892" y="312"/>
                    <a:pt x="1899" y="312"/>
                  </a:cubicBezTo>
                  <a:cubicBezTo>
                    <a:pt x="1905" y="312"/>
                    <a:pt x="1911" y="322"/>
                    <a:pt x="1917" y="342"/>
                  </a:cubicBezTo>
                  <a:cubicBezTo>
                    <a:pt x="1917" y="362"/>
                    <a:pt x="1917" y="373"/>
                    <a:pt x="1919" y="373"/>
                  </a:cubicBezTo>
                  <a:cubicBezTo>
                    <a:pt x="1920" y="373"/>
                    <a:pt x="1922" y="362"/>
                    <a:pt x="1927" y="342"/>
                  </a:cubicBezTo>
                  <a:cubicBezTo>
                    <a:pt x="1941" y="296"/>
                    <a:pt x="1959" y="270"/>
                    <a:pt x="1972" y="270"/>
                  </a:cubicBezTo>
                  <a:cubicBezTo>
                    <a:pt x="1982" y="270"/>
                    <a:pt x="1989" y="286"/>
                    <a:pt x="1989" y="323"/>
                  </a:cubicBezTo>
                  <a:cubicBezTo>
                    <a:pt x="1989" y="364"/>
                    <a:pt x="2002" y="386"/>
                    <a:pt x="2014" y="386"/>
                  </a:cubicBezTo>
                  <a:cubicBezTo>
                    <a:pt x="2027" y="386"/>
                    <a:pt x="2027" y="364"/>
                    <a:pt x="2027" y="342"/>
                  </a:cubicBezTo>
                  <a:cubicBezTo>
                    <a:pt x="2021" y="322"/>
                    <a:pt x="2021" y="312"/>
                    <a:pt x="2025" y="312"/>
                  </a:cubicBezTo>
                  <a:cubicBezTo>
                    <a:pt x="2030" y="312"/>
                    <a:pt x="2039" y="323"/>
                    <a:pt x="2052" y="345"/>
                  </a:cubicBezTo>
                  <a:cubicBezTo>
                    <a:pt x="2071" y="380"/>
                    <a:pt x="2087" y="395"/>
                    <a:pt x="2104" y="395"/>
                  </a:cubicBezTo>
                  <a:cubicBezTo>
                    <a:pt x="2118" y="395"/>
                    <a:pt x="2132" y="385"/>
                    <a:pt x="2149" y="367"/>
                  </a:cubicBezTo>
                  <a:cubicBezTo>
                    <a:pt x="2174" y="346"/>
                    <a:pt x="2195" y="335"/>
                    <a:pt x="2207" y="335"/>
                  </a:cubicBezTo>
                  <a:cubicBezTo>
                    <a:pt x="2218" y="335"/>
                    <a:pt x="2219" y="346"/>
                    <a:pt x="2199" y="367"/>
                  </a:cubicBezTo>
                  <a:cubicBezTo>
                    <a:pt x="2185" y="391"/>
                    <a:pt x="2179" y="401"/>
                    <a:pt x="2181" y="401"/>
                  </a:cubicBezTo>
                  <a:cubicBezTo>
                    <a:pt x="2183" y="401"/>
                    <a:pt x="2189" y="395"/>
                    <a:pt x="2199" y="386"/>
                  </a:cubicBezTo>
                  <a:lnTo>
                    <a:pt x="2259" y="389"/>
                  </a:lnTo>
                  <a:cubicBezTo>
                    <a:pt x="2271" y="389"/>
                    <a:pt x="2284" y="367"/>
                    <a:pt x="2284" y="348"/>
                  </a:cubicBezTo>
                  <a:cubicBezTo>
                    <a:pt x="2292" y="373"/>
                    <a:pt x="2304" y="391"/>
                    <a:pt x="2318" y="391"/>
                  </a:cubicBezTo>
                  <a:cubicBezTo>
                    <a:pt x="2327" y="391"/>
                    <a:pt x="2337" y="384"/>
                    <a:pt x="2347" y="367"/>
                  </a:cubicBezTo>
                  <a:lnTo>
                    <a:pt x="2372" y="370"/>
                  </a:lnTo>
                  <a:cubicBezTo>
                    <a:pt x="2381" y="370"/>
                    <a:pt x="2381" y="370"/>
                    <a:pt x="2394" y="348"/>
                  </a:cubicBezTo>
                  <a:cubicBezTo>
                    <a:pt x="2397" y="342"/>
                    <a:pt x="2401" y="339"/>
                    <a:pt x="2405" y="339"/>
                  </a:cubicBezTo>
                  <a:cubicBezTo>
                    <a:pt x="2414" y="339"/>
                    <a:pt x="2422" y="355"/>
                    <a:pt x="2431" y="370"/>
                  </a:cubicBezTo>
                  <a:cubicBezTo>
                    <a:pt x="2440" y="384"/>
                    <a:pt x="2450" y="399"/>
                    <a:pt x="2454" y="399"/>
                  </a:cubicBezTo>
                  <a:cubicBezTo>
                    <a:pt x="2455" y="399"/>
                    <a:pt x="2456" y="397"/>
                    <a:pt x="2456" y="392"/>
                  </a:cubicBezTo>
                  <a:cubicBezTo>
                    <a:pt x="2456" y="370"/>
                    <a:pt x="2481" y="348"/>
                    <a:pt x="2494" y="330"/>
                  </a:cubicBezTo>
                  <a:cubicBezTo>
                    <a:pt x="2498" y="323"/>
                    <a:pt x="2501" y="320"/>
                    <a:pt x="2504" y="320"/>
                  </a:cubicBezTo>
                  <a:cubicBezTo>
                    <a:pt x="2512" y="320"/>
                    <a:pt x="2515" y="335"/>
                    <a:pt x="2507" y="348"/>
                  </a:cubicBezTo>
                  <a:cubicBezTo>
                    <a:pt x="2507" y="370"/>
                    <a:pt x="2507" y="370"/>
                    <a:pt x="2528" y="392"/>
                  </a:cubicBezTo>
                  <a:cubicBezTo>
                    <a:pt x="2541" y="392"/>
                    <a:pt x="2566" y="392"/>
                    <a:pt x="2566" y="370"/>
                  </a:cubicBezTo>
                  <a:cubicBezTo>
                    <a:pt x="2566" y="361"/>
                    <a:pt x="2583" y="357"/>
                    <a:pt x="2603" y="357"/>
                  </a:cubicBezTo>
                  <a:cubicBezTo>
                    <a:pt x="2624" y="357"/>
                    <a:pt x="2647" y="362"/>
                    <a:pt x="2654" y="373"/>
                  </a:cubicBezTo>
                  <a:lnTo>
                    <a:pt x="2679" y="373"/>
                  </a:lnTo>
                  <a:cubicBezTo>
                    <a:pt x="2688" y="373"/>
                    <a:pt x="2701" y="352"/>
                    <a:pt x="2713" y="352"/>
                  </a:cubicBezTo>
                  <a:cubicBezTo>
                    <a:pt x="2713" y="352"/>
                    <a:pt x="2726" y="352"/>
                    <a:pt x="2738" y="333"/>
                  </a:cubicBezTo>
                  <a:cubicBezTo>
                    <a:pt x="2751" y="333"/>
                    <a:pt x="2763" y="333"/>
                    <a:pt x="2763" y="352"/>
                  </a:cubicBezTo>
                  <a:cubicBezTo>
                    <a:pt x="2770" y="332"/>
                    <a:pt x="2773" y="321"/>
                    <a:pt x="2776" y="321"/>
                  </a:cubicBezTo>
                  <a:cubicBezTo>
                    <a:pt x="2779" y="321"/>
                    <a:pt x="2782" y="332"/>
                    <a:pt x="2789" y="355"/>
                  </a:cubicBezTo>
                  <a:cubicBezTo>
                    <a:pt x="2789" y="375"/>
                    <a:pt x="2789" y="385"/>
                    <a:pt x="2790" y="385"/>
                  </a:cubicBezTo>
                  <a:cubicBezTo>
                    <a:pt x="2792" y="385"/>
                    <a:pt x="2795" y="375"/>
                    <a:pt x="2801" y="355"/>
                  </a:cubicBezTo>
                  <a:cubicBezTo>
                    <a:pt x="2807" y="344"/>
                    <a:pt x="2810" y="338"/>
                    <a:pt x="2814" y="338"/>
                  </a:cubicBezTo>
                  <a:cubicBezTo>
                    <a:pt x="2817" y="338"/>
                    <a:pt x="2820" y="344"/>
                    <a:pt x="2826" y="355"/>
                  </a:cubicBezTo>
                  <a:cubicBezTo>
                    <a:pt x="2826" y="364"/>
                    <a:pt x="2829" y="369"/>
                    <a:pt x="2832" y="369"/>
                  </a:cubicBezTo>
                  <a:cubicBezTo>
                    <a:pt x="2836" y="369"/>
                    <a:pt x="2839" y="364"/>
                    <a:pt x="2839" y="355"/>
                  </a:cubicBezTo>
                  <a:cubicBezTo>
                    <a:pt x="2846" y="328"/>
                    <a:pt x="2862" y="310"/>
                    <a:pt x="2874" y="310"/>
                  </a:cubicBezTo>
                  <a:cubicBezTo>
                    <a:pt x="2881" y="310"/>
                    <a:pt x="2886" y="317"/>
                    <a:pt x="2886" y="333"/>
                  </a:cubicBezTo>
                  <a:cubicBezTo>
                    <a:pt x="2886" y="333"/>
                    <a:pt x="2898" y="333"/>
                    <a:pt x="2911" y="314"/>
                  </a:cubicBezTo>
                  <a:cubicBezTo>
                    <a:pt x="2917" y="292"/>
                    <a:pt x="2920" y="281"/>
                    <a:pt x="2922" y="281"/>
                  </a:cubicBezTo>
                  <a:cubicBezTo>
                    <a:pt x="2923" y="281"/>
                    <a:pt x="2923" y="292"/>
                    <a:pt x="2923" y="314"/>
                  </a:cubicBezTo>
                  <a:cubicBezTo>
                    <a:pt x="2930" y="334"/>
                    <a:pt x="2936" y="344"/>
                    <a:pt x="2942" y="344"/>
                  </a:cubicBezTo>
                  <a:cubicBezTo>
                    <a:pt x="2948" y="344"/>
                    <a:pt x="2955" y="334"/>
                    <a:pt x="2961" y="314"/>
                  </a:cubicBezTo>
                  <a:cubicBezTo>
                    <a:pt x="2961" y="314"/>
                    <a:pt x="2966" y="304"/>
                    <a:pt x="2974" y="304"/>
                  </a:cubicBezTo>
                  <a:cubicBezTo>
                    <a:pt x="2978" y="304"/>
                    <a:pt x="2982" y="307"/>
                    <a:pt x="2986" y="314"/>
                  </a:cubicBezTo>
                  <a:cubicBezTo>
                    <a:pt x="2999" y="327"/>
                    <a:pt x="3029" y="339"/>
                    <a:pt x="3050" y="339"/>
                  </a:cubicBezTo>
                  <a:cubicBezTo>
                    <a:pt x="3066" y="339"/>
                    <a:pt x="3076" y="332"/>
                    <a:pt x="3071" y="314"/>
                  </a:cubicBezTo>
                  <a:lnTo>
                    <a:pt x="3096" y="314"/>
                  </a:lnTo>
                  <a:cubicBezTo>
                    <a:pt x="3109" y="325"/>
                    <a:pt x="3118" y="331"/>
                    <a:pt x="3126" y="331"/>
                  </a:cubicBezTo>
                  <a:cubicBezTo>
                    <a:pt x="3134" y="331"/>
                    <a:pt x="3140" y="326"/>
                    <a:pt x="3146" y="317"/>
                  </a:cubicBezTo>
                  <a:lnTo>
                    <a:pt x="3158" y="295"/>
                  </a:lnTo>
                  <a:cubicBezTo>
                    <a:pt x="3158" y="317"/>
                    <a:pt x="3168" y="336"/>
                    <a:pt x="3180" y="336"/>
                  </a:cubicBezTo>
                  <a:cubicBezTo>
                    <a:pt x="3193" y="336"/>
                    <a:pt x="3193" y="336"/>
                    <a:pt x="3193" y="317"/>
                  </a:cubicBezTo>
                  <a:cubicBezTo>
                    <a:pt x="3180" y="295"/>
                    <a:pt x="3193" y="295"/>
                    <a:pt x="3205" y="295"/>
                  </a:cubicBezTo>
                  <a:cubicBezTo>
                    <a:pt x="3218" y="295"/>
                    <a:pt x="3230" y="317"/>
                    <a:pt x="3230" y="339"/>
                  </a:cubicBezTo>
                  <a:lnTo>
                    <a:pt x="3243" y="339"/>
                  </a:lnTo>
                  <a:cubicBezTo>
                    <a:pt x="3243" y="313"/>
                    <a:pt x="3247" y="303"/>
                    <a:pt x="3251" y="303"/>
                  </a:cubicBezTo>
                  <a:cubicBezTo>
                    <a:pt x="3253" y="303"/>
                    <a:pt x="3255" y="308"/>
                    <a:pt x="3255" y="317"/>
                  </a:cubicBezTo>
                  <a:cubicBezTo>
                    <a:pt x="3262" y="333"/>
                    <a:pt x="3277" y="339"/>
                    <a:pt x="3293" y="339"/>
                  </a:cubicBezTo>
                  <a:cubicBezTo>
                    <a:pt x="3293" y="332"/>
                    <a:pt x="3294" y="329"/>
                    <a:pt x="3295" y="329"/>
                  </a:cubicBezTo>
                  <a:lnTo>
                    <a:pt x="3295" y="329"/>
                  </a:lnTo>
                  <a:cubicBezTo>
                    <a:pt x="3297" y="329"/>
                    <a:pt x="3299" y="339"/>
                    <a:pt x="3293" y="339"/>
                  </a:cubicBezTo>
                  <a:lnTo>
                    <a:pt x="3293" y="358"/>
                  </a:lnTo>
                  <a:cubicBezTo>
                    <a:pt x="3296" y="364"/>
                    <a:pt x="3298" y="367"/>
                    <a:pt x="3299" y="367"/>
                  </a:cubicBezTo>
                  <a:cubicBezTo>
                    <a:pt x="3303" y="367"/>
                    <a:pt x="3303" y="352"/>
                    <a:pt x="3306" y="339"/>
                  </a:cubicBezTo>
                  <a:lnTo>
                    <a:pt x="3328" y="339"/>
                  </a:lnTo>
                  <a:cubicBezTo>
                    <a:pt x="3340" y="339"/>
                    <a:pt x="3353" y="339"/>
                    <a:pt x="3340" y="317"/>
                  </a:cubicBezTo>
                  <a:cubicBezTo>
                    <a:pt x="3340" y="298"/>
                    <a:pt x="3340" y="276"/>
                    <a:pt x="3353" y="276"/>
                  </a:cubicBezTo>
                  <a:cubicBezTo>
                    <a:pt x="3353" y="269"/>
                    <a:pt x="3354" y="267"/>
                    <a:pt x="3355" y="267"/>
                  </a:cubicBezTo>
                  <a:lnTo>
                    <a:pt x="3355" y="267"/>
                  </a:lnTo>
                  <a:cubicBezTo>
                    <a:pt x="3358" y="267"/>
                    <a:pt x="3361" y="276"/>
                    <a:pt x="3353" y="276"/>
                  </a:cubicBezTo>
                  <a:cubicBezTo>
                    <a:pt x="3353" y="298"/>
                    <a:pt x="3353" y="317"/>
                    <a:pt x="3365" y="317"/>
                  </a:cubicBezTo>
                  <a:cubicBezTo>
                    <a:pt x="3378" y="317"/>
                    <a:pt x="3378" y="339"/>
                    <a:pt x="3378" y="339"/>
                  </a:cubicBezTo>
                  <a:cubicBezTo>
                    <a:pt x="3372" y="356"/>
                    <a:pt x="3378" y="363"/>
                    <a:pt x="3388" y="363"/>
                  </a:cubicBezTo>
                  <a:cubicBezTo>
                    <a:pt x="3401" y="363"/>
                    <a:pt x="3421" y="352"/>
                    <a:pt x="3428" y="339"/>
                  </a:cubicBezTo>
                  <a:cubicBezTo>
                    <a:pt x="3440" y="319"/>
                    <a:pt x="3450" y="308"/>
                    <a:pt x="3456" y="308"/>
                  </a:cubicBezTo>
                  <a:cubicBezTo>
                    <a:pt x="3462" y="308"/>
                    <a:pt x="3464" y="319"/>
                    <a:pt x="3462" y="339"/>
                  </a:cubicBezTo>
                  <a:cubicBezTo>
                    <a:pt x="3462" y="352"/>
                    <a:pt x="3464" y="357"/>
                    <a:pt x="3468" y="357"/>
                  </a:cubicBezTo>
                  <a:cubicBezTo>
                    <a:pt x="3476" y="357"/>
                    <a:pt x="3491" y="324"/>
                    <a:pt x="3500" y="279"/>
                  </a:cubicBezTo>
                  <a:lnTo>
                    <a:pt x="3512" y="217"/>
                  </a:lnTo>
                  <a:lnTo>
                    <a:pt x="3512" y="279"/>
                  </a:lnTo>
                  <a:cubicBezTo>
                    <a:pt x="3520" y="327"/>
                    <a:pt x="3523" y="347"/>
                    <a:pt x="3532" y="347"/>
                  </a:cubicBezTo>
                  <a:cubicBezTo>
                    <a:pt x="3538" y="347"/>
                    <a:pt x="3547" y="337"/>
                    <a:pt x="3563" y="320"/>
                  </a:cubicBezTo>
                  <a:cubicBezTo>
                    <a:pt x="3575" y="311"/>
                    <a:pt x="3581" y="306"/>
                    <a:pt x="3585" y="306"/>
                  </a:cubicBezTo>
                  <a:cubicBezTo>
                    <a:pt x="3588" y="306"/>
                    <a:pt x="3588" y="311"/>
                    <a:pt x="3588" y="320"/>
                  </a:cubicBezTo>
                  <a:cubicBezTo>
                    <a:pt x="3588" y="342"/>
                    <a:pt x="3600" y="342"/>
                    <a:pt x="3635" y="342"/>
                  </a:cubicBezTo>
                  <a:cubicBezTo>
                    <a:pt x="3672" y="342"/>
                    <a:pt x="3685" y="342"/>
                    <a:pt x="3685" y="323"/>
                  </a:cubicBezTo>
                  <a:lnTo>
                    <a:pt x="3710" y="323"/>
                  </a:lnTo>
                  <a:cubicBezTo>
                    <a:pt x="3715" y="339"/>
                    <a:pt x="3721" y="346"/>
                    <a:pt x="3727" y="346"/>
                  </a:cubicBezTo>
                  <a:cubicBezTo>
                    <a:pt x="3736" y="346"/>
                    <a:pt x="3743" y="328"/>
                    <a:pt x="3735" y="301"/>
                  </a:cubicBezTo>
                  <a:lnTo>
                    <a:pt x="3760" y="301"/>
                  </a:lnTo>
                  <a:lnTo>
                    <a:pt x="3760" y="323"/>
                  </a:lnTo>
                  <a:cubicBezTo>
                    <a:pt x="3760" y="345"/>
                    <a:pt x="3782" y="345"/>
                    <a:pt x="3882" y="345"/>
                  </a:cubicBezTo>
                  <a:cubicBezTo>
                    <a:pt x="3905" y="346"/>
                    <a:pt x="3924" y="346"/>
                    <a:pt x="3939" y="346"/>
                  </a:cubicBezTo>
                  <a:cubicBezTo>
                    <a:pt x="3997" y="346"/>
                    <a:pt x="4004" y="339"/>
                    <a:pt x="4004" y="305"/>
                  </a:cubicBezTo>
                  <a:cubicBezTo>
                    <a:pt x="4011" y="284"/>
                    <a:pt x="4017" y="274"/>
                    <a:pt x="4022" y="274"/>
                  </a:cubicBezTo>
                  <a:cubicBezTo>
                    <a:pt x="4026" y="274"/>
                    <a:pt x="4030" y="284"/>
                    <a:pt x="4030" y="305"/>
                  </a:cubicBezTo>
                  <a:cubicBezTo>
                    <a:pt x="4030" y="320"/>
                    <a:pt x="4036" y="336"/>
                    <a:pt x="4039" y="336"/>
                  </a:cubicBezTo>
                  <a:cubicBezTo>
                    <a:pt x="4041" y="336"/>
                    <a:pt x="4042" y="333"/>
                    <a:pt x="4042" y="326"/>
                  </a:cubicBezTo>
                  <a:cubicBezTo>
                    <a:pt x="4055" y="326"/>
                    <a:pt x="4070" y="336"/>
                    <a:pt x="4077" y="348"/>
                  </a:cubicBezTo>
                  <a:cubicBezTo>
                    <a:pt x="4093" y="366"/>
                    <a:pt x="4104" y="372"/>
                    <a:pt x="4112" y="372"/>
                  </a:cubicBezTo>
                  <a:cubicBezTo>
                    <a:pt x="4123" y="372"/>
                    <a:pt x="4127" y="361"/>
                    <a:pt x="4127" y="348"/>
                  </a:cubicBezTo>
                  <a:cubicBezTo>
                    <a:pt x="4121" y="331"/>
                    <a:pt x="4121" y="325"/>
                    <a:pt x="4122" y="325"/>
                  </a:cubicBezTo>
                  <a:lnTo>
                    <a:pt x="4122" y="325"/>
                  </a:lnTo>
                  <a:cubicBezTo>
                    <a:pt x="4125" y="325"/>
                    <a:pt x="4132" y="337"/>
                    <a:pt x="4139" y="348"/>
                  </a:cubicBezTo>
                  <a:cubicBezTo>
                    <a:pt x="4148" y="364"/>
                    <a:pt x="4157" y="379"/>
                    <a:pt x="4161" y="379"/>
                  </a:cubicBezTo>
                  <a:cubicBezTo>
                    <a:pt x="4163" y="379"/>
                    <a:pt x="4164" y="377"/>
                    <a:pt x="4164" y="370"/>
                  </a:cubicBezTo>
                  <a:cubicBezTo>
                    <a:pt x="4171" y="358"/>
                    <a:pt x="4198" y="346"/>
                    <a:pt x="4219" y="346"/>
                  </a:cubicBezTo>
                  <a:cubicBezTo>
                    <a:pt x="4236" y="346"/>
                    <a:pt x="4249" y="353"/>
                    <a:pt x="4249" y="370"/>
                  </a:cubicBezTo>
                  <a:lnTo>
                    <a:pt x="4274" y="370"/>
                  </a:lnTo>
                  <a:cubicBezTo>
                    <a:pt x="4274" y="352"/>
                    <a:pt x="4299" y="352"/>
                    <a:pt x="4324" y="352"/>
                  </a:cubicBezTo>
                  <a:cubicBezTo>
                    <a:pt x="4349" y="352"/>
                    <a:pt x="4362" y="352"/>
                    <a:pt x="4362" y="373"/>
                  </a:cubicBezTo>
                  <a:cubicBezTo>
                    <a:pt x="4355" y="383"/>
                    <a:pt x="4355" y="388"/>
                    <a:pt x="4360" y="388"/>
                  </a:cubicBezTo>
                  <a:cubicBezTo>
                    <a:pt x="4364" y="388"/>
                    <a:pt x="4373" y="383"/>
                    <a:pt x="4384" y="373"/>
                  </a:cubicBezTo>
                  <a:cubicBezTo>
                    <a:pt x="4396" y="373"/>
                    <a:pt x="4409" y="333"/>
                    <a:pt x="4421" y="333"/>
                  </a:cubicBezTo>
                  <a:cubicBezTo>
                    <a:pt x="4421" y="311"/>
                    <a:pt x="4434" y="289"/>
                    <a:pt x="4446" y="289"/>
                  </a:cubicBezTo>
                  <a:lnTo>
                    <a:pt x="4446" y="311"/>
                  </a:lnTo>
                  <a:lnTo>
                    <a:pt x="4446" y="352"/>
                  </a:lnTo>
                  <a:cubicBezTo>
                    <a:pt x="4449" y="352"/>
                    <a:pt x="4452" y="352"/>
                    <a:pt x="4455" y="352"/>
                  </a:cubicBezTo>
                  <a:cubicBezTo>
                    <a:pt x="4464" y="352"/>
                    <a:pt x="4471" y="350"/>
                    <a:pt x="4471" y="333"/>
                  </a:cubicBezTo>
                  <a:cubicBezTo>
                    <a:pt x="4484" y="355"/>
                    <a:pt x="4496" y="355"/>
                    <a:pt x="4522" y="355"/>
                  </a:cubicBezTo>
                  <a:cubicBezTo>
                    <a:pt x="4543" y="355"/>
                    <a:pt x="4569" y="355"/>
                    <a:pt x="4581" y="333"/>
                  </a:cubicBezTo>
                  <a:cubicBezTo>
                    <a:pt x="4591" y="355"/>
                    <a:pt x="4611" y="366"/>
                    <a:pt x="4631" y="366"/>
                  </a:cubicBezTo>
                  <a:cubicBezTo>
                    <a:pt x="4651" y="366"/>
                    <a:pt x="4671" y="356"/>
                    <a:pt x="4681" y="336"/>
                  </a:cubicBezTo>
                  <a:cubicBezTo>
                    <a:pt x="4681" y="325"/>
                    <a:pt x="4684" y="319"/>
                    <a:pt x="4688" y="319"/>
                  </a:cubicBezTo>
                  <a:cubicBezTo>
                    <a:pt x="4692" y="319"/>
                    <a:pt x="4697" y="325"/>
                    <a:pt x="4703" y="336"/>
                  </a:cubicBezTo>
                  <a:cubicBezTo>
                    <a:pt x="4710" y="347"/>
                    <a:pt x="4713" y="352"/>
                    <a:pt x="4716" y="352"/>
                  </a:cubicBezTo>
                  <a:cubicBezTo>
                    <a:pt x="4719" y="352"/>
                    <a:pt x="4722" y="347"/>
                    <a:pt x="4728" y="336"/>
                  </a:cubicBezTo>
                  <a:cubicBezTo>
                    <a:pt x="4732" y="329"/>
                    <a:pt x="4736" y="327"/>
                    <a:pt x="4739" y="327"/>
                  </a:cubicBezTo>
                  <a:cubicBezTo>
                    <a:pt x="4748" y="327"/>
                    <a:pt x="4757" y="342"/>
                    <a:pt x="4766" y="358"/>
                  </a:cubicBezTo>
                  <a:cubicBezTo>
                    <a:pt x="4773" y="382"/>
                    <a:pt x="4781" y="392"/>
                    <a:pt x="4788" y="392"/>
                  </a:cubicBezTo>
                  <a:cubicBezTo>
                    <a:pt x="4793" y="392"/>
                    <a:pt x="4799" y="387"/>
                    <a:pt x="4804" y="380"/>
                  </a:cubicBezTo>
                  <a:cubicBezTo>
                    <a:pt x="4819" y="364"/>
                    <a:pt x="4841" y="358"/>
                    <a:pt x="4863" y="358"/>
                  </a:cubicBezTo>
                  <a:cubicBezTo>
                    <a:pt x="4888" y="339"/>
                    <a:pt x="4901" y="339"/>
                    <a:pt x="4888" y="317"/>
                  </a:cubicBezTo>
                  <a:cubicBezTo>
                    <a:pt x="4888" y="301"/>
                    <a:pt x="4894" y="289"/>
                    <a:pt x="4901" y="276"/>
                  </a:cubicBezTo>
                  <a:cubicBezTo>
                    <a:pt x="4909" y="269"/>
                    <a:pt x="4915" y="267"/>
                    <a:pt x="4918" y="267"/>
                  </a:cubicBezTo>
                  <a:lnTo>
                    <a:pt x="4918" y="267"/>
                  </a:lnTo>
                  <a:cubicBezTo>
                    <a:pt x="4924" y="267"/>
                    <a:pt x="4922" y="276"/>
                    <a:pt x="4913" y="276"/>
                  </a:cubicBezTo>
                  <a:cubicBezTo>
                    <a:pt x="4888" y="295"/>
                    <a:pt x="4901" y="295"/>
                    <a:pt x="4913" y="317"/>
                  </a:cubicBezTo>
                  <a:cubicBezTo>
                    <a:pt x="4924" y="331"/>
                    <a:pt x="4940" y="340"/>
                    <a:pt x="4956" y="340"/>
                  </a:cubicBezTo>
                  <a:cubicBezTo>
                    <a:pt x="4959" y="340"/>
                    <a:pt x="4961" y="339"/>
                    <a:pt x="4963" y="339"/>
                  </a:cubicBezTo>
                  <a:lnTo>
                    <a:pt x="5010" y="339"/>
                  </a:lnTo>
                  <a:cubicBezTo>
                    <a:pt x="5029" y="350"/>
                    <a:pt x="5042" y="355"/>
                    <a:pt x="5050" y="355"/>
                  </a:cubicBezTo>
                  <a:cubicBezTo>
                    <a:pt x="5057" y="355"/>
                    <a:pt x="5061" y="350"/>
                    <a:pt x="5061" y="339"/>
                  </a:cubicBezTo>
                  <a:cubicBezTo>
                    <a:pt x="5061" y="331"/>
                    <a:pt x="5061" y="325"/>
                    <a:pt x="5061" y="320"/>
                  </a:cubicBezTo>
                  <a:cubicBezTo>
                    <a:pt x="5067" y="341"/>
                    <a:pt x="5105" y="352"/>
                    <a:pt x="5143" y="352"/>
                  </a:cubicBezTo>
                  <a:cubicBezTo>
                    <a:pt x="5179" y="352"/>
                    <a:pt x="5214" y="342"/>
                    <a:pt x="5220" y="320"/>
                  </a:cubicBezTo>
                  <a:lnTo>
                    <a:pt x="5220" y="342"/>
                  </a:lnTo>
                  <a:cubicBezTo>
                    <a:pt x="5220" y="364"/>
                    <a:pt x="5233" y="364"/>
                    <a:pt x="5258" y="364"/>
                  </a:cubicBezTo>
                  <a:cubicBezTo>
                    <a:pt x="5289" y="355"/>
                    <a:pt x="5321" y="348"/>
                    <a:pt x="5355" y="342"/>
                  </a:cubicBezTo>
                  <a:cubicBezTo>
                    <a:pt x="5369" y="343"/>
                    <a:pt x="5381" y="344"/>
                    <a:pt x="5393" y="344"/>
                  </a:cubicBezTo>
                  <a:cubicBezTo>
                    <a:pt x="5422" y="344"/>
                    <a:pt x="5441" y="339"/>
                    <a:pt x="5443" y="323"/>
                  </a:cubicBezTo>
                  <a:cubicBezTo>
                    <a:pt x="5452" y="323"/>
                    <a:pt x="5452" y="323"/>
                    <a:pt x="5452" y="345"/>
                  </a:cubicBezTo>
                  <a:cubicBezTo>
                    <a:pt x="5443" y="364"/>
                    <a:pt x="5452" y="367"/>
                    <a:pt x="5465" y="367"/>
                  </a:cubicBezTo>
                  <a:cubicBezTo>
                    <a:pt x="5477" y="367"/>
                    <a:pt x="5477" y="345"/>
                    <a:pt x="5477" y="323"/>
                  </a:cubicBezTo>
                  <a:cubicBezTo>
                    <a:pt x="5477" y="314"/>
                    <a:pt x="5480" y="309"/>
                    <a:pt x="5487" y="309"/>
                  </a:cubicBezTo>
                  <a:cubicBezTo>
                    <a:pt x="5493" y="309"/>
                    <a:pt x="5502" y="314"/>
                    <a:pt x="5515" y="323"/>
                  </a:cubicBezTo>
                  <a:cubicBezTo>
                    <a:pt x="5530" y="335"/>
                    <a:pt x="5548" y="340"/>
                    <a:pt x="5566" y="340"/>
                  </a:cubicBezTo>
                  <a:cubicBezTo>
                    <a:pt x="5582" y="340"/>
                    <a:pt x="5599" y="335"/>
                    <a:pt x="5612" y="326"/>
                  </a:cubicBezTo>
                  <a:cubicBezTo>
                    <a:pt x="5625" y="326"/>
                    <a:pt x="5637" y="326"/>
                    <a:pt x="5637" y="348"/>
                  </a:cubicBezTo>
                  <a:cubicBezTo>
                    <a:pt x="5645" y="359"/>
                    <a:pt x="5656" y="371"/>
                    <a:pt x="5669" y="371"/>
                  </a:cubicBezTo>
                  <a:cubicBezTo>
                    <a:pt x="5679" y="371"/>
                    <a:pt x="5689" y="365"/>
                    <a:pt x="5700" y="348"/>
                  </a:cubicBezTo>
                  <a:cubicBezTo>
                    <a:pt x="5712" y="348"/>
                    <a:pt x="5712" y="348"/>
                    <a:pt x="5712" y="370"/>
                  </a:cubicBezTo>
                  <a:cubicBezTo>
                    <a:pt x="5720" y="381"/>
                    <a:pt x="5723" y="393"/>
                    <a:pt x="5727" y="393"/>
                  </a:cubicBezTo>
                  <a:cubicBezTo>
                    <a:pt x="5729" y="393"/>
                    <a:pt x="5732" y="387"/>
                    <a:pt x="5737" y="370"/>
                  </a:cubicBezTo>
                  <a:cubicBezTo>
                    <a:pt x="5750" y="359"/>
                    <a:pt x="5765" y="354"/>
                    <a:pt x="5780" y="354"/>
                  </a:cubicBezTo>
                  <a:cubicBezTo>
                    <a:pt x="5795" y="354"/>
                    <a:pt x="5810" y="359"/>
                    <a:pt x="5822" y="370"/>
                  </a:cubicBezTo>
                  <a:cubicBezTo>
                    <a:pt x="5835" y="370"/>
                    <a:pt x="5847" y="370"/>
                    <a:pt x="5847" y="348"/>
                  </a:cubicBezTo>
                  <a:lnTo>
                    <a:pt x="5847" y="330"/>
                  </a:lnTo>
                  <a:cubicBezTo>
                    <a:pt x="5853" y="350"/>
                    <a:pt x="5857" y="360"/>
                    <a:pt x="5860" y="360"/>
                  </a:cubicBezTo>
                  <a:cubicBezTo>
                    <a:pt x="5863" y="360"/>
                    <a:pt x="5866" y="350"/>
                    <a:pt x="5872" y="330"/>
                  </a:cubicBezTo>
                  <a:cubicBezTo>
                    <a:pt x="5872" y="319"/>
                    <a:pt x="5875" y="313"/>
                    <a:pt x="5878" y="313"/>
                  </a:cubicBezTo>
                  <a:cubicBezTo>
                    <a:pt x="5882" y="313"/>
                    <a:pt x="5885" y="319"/>
                    <a:pt x="5885" y="330"/>
                  </a:cubicBezTo>
                  <a:cubicBezTo>
                    <a:pt x="5897" y="352"/>
                    <a:pt x="5907" y="352"/>
                    <a:pt x="5907" y="352"/>
                  </a:cubicBezTo>
                  <a:cubicBezTo>
                    <a:pt x="5954" y="339"/>
                    <a:pt x="5998" y="333"/>
                    <a:pt x="6045" y="333"/>
                  </a:cubicBezTo>
                  <a:cubicBezTo>
                    <a:pt x="6142" y="333"/>
                    <a:pt x="6179" y="333"/>
                    <a:pt x="6179" y="311"/>
                  </a:cubicBezTo>
                  <a:cubicBezTo>
                    <a:pt x="6185" y="302"/>
                    <a:pt x="6188" y="297"/>
                    <a:pt x="6192" y="297"/>
                  </a:cubicBezTo>
                  <a:cubicBezTo>
                    <a:pt x="6195" y="297"/>
                    <a:pt x="6198" y="303"/>
                    <a:pt x="6204" y="314"/>
                  </a:cubicBezTo>
                  <a:cubicBezTo>
                    <a:pt x="6210" y="325"/>
                    <a:pt x="6220" y="333"/>
                    <a:pt x="6233" y="333"/>
                  </a:cubicBezTo>
                  <a:cubicBezTo>
                    <a:pt x="6235" y="333"/>
                    <a:pt x="6237" y="333"/>
                    <a:pt x="6239" y="333"/>
                  </a:cubicBezTo>
                  <a:cubicBezTo>
                    <a:pt x="6251" y="333"/>
                    <a:pt x="6264" y="333"/>
                    <a:pt x="6264" y="355"/>
                  </a:cubicBezTo>
                  <a:cubicBezTo>
                    <a:pt x="6273" y="339"/>
                    <a:pt x="6276" y="334"/>
                    <a:pt x="6281" y="334"/>
                  </a:cubicBezTo>
                  <a:cubicBezTo>
                    <a:pt x="6283" y="334"/>
                    <a:pt x="6286" y="335"/>
                    <a:pt x="6289" y="336"/>
                  </a:cubicBezTo>
                  <a:cubicBezTo>
                    <a:pt x="6289" y="345"/>
                    <a:pt x="6292" y="350"/>
                    <a:pt x="6297" y="350"/>
                  </a:cubicBezTo>
                  <a:cubicBezTo>
                    <a:pt x="6302" y="350"/>
                    <a:pt x="6308" y="345"/>
                    <a:pt x="6314" y="336"/>
                  </a:cubicBezTo>
                  <a:cubicBezTo>
                    <a:pt x="6320" y="314"/>
                    <a:pt x="6323" y="303"/>
                    <a:pt x="6325" y="303"/>
                  </a:cubicBezTo>
                  <a:cubicBezTo>
                    <a:pt x="6327" y="303"/>
                    <a:pt x="6327" y="314"/>
                    <a:pt x="6327" y="336"/>
                  </a:cubicBezTo>
                  <a:cubicBezTo>
                    <a:pt x="6327" y="349"/>
                    <a:pt x="6344" y="364"/>
                    <a:pt x="6350" y="364"/>
                  </a:cubicBezTo>
                  <a:cubicBezTo>
                    <a:pt x="6353" y="364"/>
                    <a:pt x="6354" y="361"/>
                    <a:pt x="6352" y="355"/>
                  </a:cubicBezTo>
                  <a:cubicBezTo>
                    <a:pt x="6352" y="336"/>
                    <a:pt x="6374" y="336"/>
                    <a:pt x="6386" y="314"/>
                  </a:cubicBezTo>
                  <a:cubicBezTo>
                    <a:pt x="6399" y="314"/>
                    <a:pt x="6411" y="314"/>
                    <a:pt x="6411" y="336"/>
                  </a:cubicBezTo>
                  <a:cubicBezTo>
                    <a:pt x="6415" y="342"/>
                    <a:pt x="6423" y="345"/>
                    <a:pt x="6433" y="345"/>
                  </a:cubicBezTo>
                  <a:cubicBezTo>
                    <a:pt x="6457" y="345"/>
                    <a:pt x="6490" y="330"/>
                    <a:pt x="6499" y="317"/>
                  </a:cubicBezTo>
                  <a:cubicBezTo>
                    <a:pt x="6499" y="306"/>
                    <a:pt x="6502" y="301"/>
                    <a:pt x="6505" y="301"/>
                  </a:cubicBezTo>
                  <a:cubicBezTo>
                    <a:pt x="6508" y="301"/>
                    <a:pt x="6512" y="306"/>
                    <a:pt x="6512" y="317"/>
                  </a:cubicBezTo>
                  <a:cubicBezTo>
                    <a:pt x="6512" y="336"/>
                    <a:pt x="6521" y="336"/>
                    <a:pt x="6533" y="336"/>
                  </a:cubicBezTo>
                  <a:cubicBezTo>
                    <a:pt x="6537" y="330"/>
                    <a:pt x="6540" y="328"/>
                    <a:pt x="6541" y="328"/>
                  </a:cubicBezTo>
                  <a:cubicBezTo>
                    <a:pt x="6546" y="328"/>
                    <a:pt x="6546" y="342"/>
                    <a:pt x="6546" y="358"/>
                  </a:cubicBezTo>
                  <a:cubicBezTo>
                    <a:pt x="6533" y="380"/>
                    <a:pt x="6546" y="380"/>
                    <a:pt x="6571" y="380"/>
                  </a:cubicBezTo>
                  <a:cubicBezTo>
                    <a:pt x="6581" y="363"/>
                    <a:pt x="6613" y="361"/>
                    <a:pt x="6643" y="361"/>
                  </a:cubicBezTo>
                  <a:cubicBezTo>
                    <a:pt x="6652" y="361"/>
                    <a:pt x="6661" y="361"/>
                    <a:pt x="6668" y="361"/>
                  </a:cubicBezTo>
                  <a:cubicBezTo>
                    <a:pt x="6731" y="361"/>
                    <a:pt x="6743" y="339"/>
                    <a:pt x="6768" y="298"/>
                  </a:cubicBezTo>
                  <a:lnTo>
                    <a:pt x="6781" y="258"/>
                  </a:lnTo>
                  <a:lnTo>
                    <a:pt x="6781" y="298"/>
                  </a:lnTo>
                  <a:cubicBezTo>
                    <a:pt x="6781" y="320"/>
                    <a:pt x="6787" y="342"/>
                    <a:pt x="6794" y="361"/>
                  </a:cubicBezTo>
                  <a:cubicBezTo>
                    <a:pt x="6806" y="361"/>
                    <a:pt x="6806" y="342"/>
                    <a:pt x="6806" y="320"/>
                  </a:cubicBezTo>
                  <a:cubicBezTo>
                    <a:pt x="6806" y="309"/>
                    <a:pt x="6809" y="304"/>
                    <a:pt x="6815" y="304"/>
                  </a:cubicBezTo>
                  <a:cubicBezTo>
                    <a:pt x="6821" y="304"/>
                    <a:pt x="6830" y="309"/>
                    <a:pt x="6841" y="320"/>
                  </a:cubicBezTo>
                  <a:cubicBezTo>
                    <a:pt x="6853" y="331"/>
                    <a:pt x="6862" y="337"/>
                    <a:pt x="6870" y="337"/>
                  </a:cubicBezTo>
                  <a:cubicBezTo>
                    <a:pt x="6878" y="337"/>
                    <a:pt x="6884" y="331"/>
                    <a:pt x="6891" y="320"/>
                  </a:cubicBezTo>
                  <a:cubicBezTo>
                    <a:pt x="6906" y="320"/>
                    <a:pt x="6922" y="326"/>
                    <a:pt x="6928" y="342"/>
                  </a:cubicBezTo>
                  <a:cubicBezTo>
                    <a:pt x="6941" y="342"/>
                    <a:pt x="6941" y="342"/>
                    <a:pt x="6941" y="320"/>
                  </a:cubicBezTo>
                  <a:cubicBezTo>
                    <a:pt x="6941" y="311"/>
                    <a:pt x="6944" y="306"/>
                    <a:pt x="6948" y="306"/>
                  </a:cubicBezTo>
                  <a:cubicBezTo>
                    <a:pt x="6953" y="306"/>
                    <a:pt x="6959" y="312"/>
                    <a:pt x="6966" y="323"/>
                  </a:cubicBezTo>
                  <a:cubicBezTo>
                    <a:pt x="6971" y="347"/>
                    <a:pt x="6986" y="357"/>
                    <a:pt x="6998" y="357"/>
                  </a:cubicBezTo>
                  <a:cubicBezTo>
                    <a:pt x="7006" y="357"/>
                    <a:pt x="7013" y="351"/>
                    <a:pt x="7013" y="342"/>
                  </a:cubicBezTo>
                  <a:cubicBezTo>
                    <a:pt x="7013" y="323"/>
                    <a:pt x="7025" y="323"/>
                    <a:pt x="7038" y="323"/>
                  </a:cubicBezTo>
                  <a:cubicBezTo>
                    <a:pt x="7040" y="324"/>
                    <a:pt x="7042" y="324"/>
                    <a:pt x="7044" y="324"/>
                  </a:cubicBezTo>
                  <a:cubicBezTo>
                    <a:pt x="7058" y="324"/>
                    <a:pt x="7070" y="315"/>
                    <a:pt x="7076" y="301"/>
                  </a:cubicBezTo>
                  <a:lnTo>
                    <a:pt x="7101" y="301"/>
                  </a:lnTo>
                  <a:cubicBezTo>
                    <a:pt x="7113" y="301"/>
                    <a:pt x="7101" y="323"/>
                    <a:pt x="7088" y="323"/>
                  </a:cubicBezTo>
                  <a:lnTo>
                    <a:pt x="7101" y="345"/>
                  </a:lnTo>
                  <a:cubicBezTo>
                    <a:pt x="7126" y="345"/>
                    <a:pt x="7135" y="345"/>
                    <a:pt x="7148" y="323"/>
                  </a:cubicBezTo>
                  <a:cubicBezTo>
                    <a:pt x="7154" y="303"/>
                    <a:pt x="7157" y="293"/>
                    <a:pt x="7159" y="293"/>
                  </a:cubicBezTo>
                  <a:cubicBezTo>
                    <a:pt x="7160" y="293"/>
                    <a:pt x="7160" y="303"/>
                    <a:pt x="7160" y="323"/>
                  </a:cubicBezTo>
                  <a:cubicBezTo>
                    <a:pt x="7160" y="339"/>
                    <a:pt x="7166" y="354"/>
                    <a:pt x="7175" y="354"/>
                  </a:cubicBezTo>
                  <a:cubicBezTo>
                    <a:pt x="7178" y="354"/>
                    <a:pt x="7182" y="352"/>
                    <a:pt x="7185" y="345"/>
                  </a:cubicBezTo>
                  <a:cubicBezTo>
                    <a:pt x="7191" y="328"/>
                    <a:pt x="7196" y="321"/>
                    <a:pt x="7200" y="321"/>
                  </a:cubicBezTo>
                  <a:cubicBezTo>
                    <a:pt x="7206" y="321"/>
                    <a:pt x="7210" y="333"/>
                    <a:pt x="7210" y="345"/>
                  </a:cubicBezTo>
                  <a:cubicBezTo>
                    <a:pt x="7204" y="366"/>
                    <a:pt x="7201" y="376"/>
                    <a:pt x="7206" y="376"/>
                  </a:cubicBezTo>
                  <a:cubicBezTo>
                    <a:pt x="7210" y="376"/>
                    <a:pt x="7223" y="366"/>
                    <a:pt x="7248" y="345"/>
                  </a:cubicBezTo>
                  <a:cubicBezTo>
                    <a:pt x="7273" y="345"/>
                    <a:pt x="7320" y="326"/>
                    <a:pt x="7358" y="326"/>
                  </a:cubicBezTo>
                  <a:cubicBezTo>
                    <a:pt x="7408" y="326"/>
                    <a:pt x="7433" y="326"/>
                    <a:pt x="7442" y="348"/>
                  </a:cubicBezTo>
                  <a:cubicBezTo>
                    <a:pt x="7442" y="352"/>
                    <a:pt x="7442" y="356"/>
                    <a:pt x="7443" y="359"/>
                  </a:cubicBezTo>
                  <a:lnTo>
                    <a:pt x="7443" y="359"/>
                  </a:lnTo>
                  <a:cubicBezTo>
                    <a:pt x="7444" y="334"/>
                    <a:pt x="7453" y="328"/>
                    <a:pt x="7472" y="328"/>
                  </a:cubicBezTo>
                  <a:cubicBezTo>
                    <a:pt x="7478" y="328"/>
                    <a:pt x="7484" y="329"/>
                    <a:pt x="7492" y="330"/>
                  </a:cubicBezTo>
                  <a:cubicBezTo>
                    <a:pt x="7501" y="335"/>
                    <a:pt x="7510" y="337"/>
                    <a:pt x="7520" y="337"/>
                  </a:cubicBezTo>
                  <a:cubicBezTo>
                    <a:pt x="7539" y="337"/>
                    <a:pt x="7559" y="327"/>
                    <a:pt x="7568" y="308"/>
                  </a:cubicBezTo>
                  <a:lnTo>
                    <a:pt x="7543" y="308"/>
                  </a:lnTo>
                  <a:cubicBezTo>
                    <a:pt x="7543" y="284"/>
                    <a:pt x="7547" y="274"/>
                    <a:pt x="7555" y="274"/>
                  </a:cubicBezTo>
                  <a:cubicBezTo>
                    <a:pt x="7561" y="274"/>
                    <a:pt x="7570" y="280"/>
                    <a:pt x="7580" y="289"/>
                  </a:cubicBezTo>
                  <a:cubicBezTo>
                    <a:pt x="7593" y="289"/>
                    <a:pt x="7593" y="308"/>
                    <a:pt x="7590" y="330"/>
                  </a:cubicBezTo>
                  <a:cubicBezTo>
                    <a:pt x="7590" y="352"/>
                    <a:pt x="7602" y="370"/>
                    <a:pt x="7615" y="370"/>
                  </a:cubicBezTo>
                  <a:cubicBezTo>
                    <a:pt x="7617" y="370"/>
                    <a:pt x="7620" y="370"/>
                    <a:pt x="7623" y="370"/>
                  </a:cubicBezTo>
                  <a:cubicBezTo>
                    <a:pt x="7631" y="370"/>
                    <a:pt x="7637" y="369"/>
                    <a:pt x="7627" y="352"/>
                  </a:cubicBezTo>
                  <a:cubicBezTo>
                    <a:pt x="7627" y="330"/>
                    <a:pt x="7627" y="330"/>
                    <a:pt x="7640" y="330"/>
                  </a:cubicBezTo>
                  <a:cubicBezTo>
                    <a:pt x="7642" y="330"/>
                    <a:pt x="7644" y="330"/>
                    <a:pt x="7646" y="330"/>
                  </a:cubicBezTo>
                  <a:cubicBezTo>
                    <a:pt x="7659" y="330"/>
                    <a:pt x="7672" y="322"/>
                    <a:pt x="7677" y="311"/>
                  </a:cubicBezTo>
                  <a:cubicBezTo>
                    <a:pt x="7677" y="289"/>
                    <a:pt x="7690" y="289"/>
                    <a:pt x="7702" y="289"/>
                  </a:cubicBezTo>
                  <a:cubicBezTo>
                    <a:pt x="7709" y="301"/>
                    <a:pt x="7724" y="311"/>
                    <a:pt x="7740" y="311"/>
                  </a:cubicBezTo>
                  <a:lnTo>
                    <a:pt x="7740" y="333"/>
                  </a:lnTo>
                  <a:cubicBezTo>
                    <a:pt x="7740" y="345"/>
                    <a:pt x="7743" y="361"/>
                    <a:pt x="7749" y="373"/>
                  </a:cubicBezTo>
                  <a:cubicBezTo>
                    <a:pt x="7762" y="373"/>
                    <a:pt x="7762" y="352"/>
                    <a:pt x="7762" y="352"/>
                  </a:cubicBezTo>
                  <a:cubicBezTo>
                    <a:pt x="7762" y="337"/>
                    <a:pt x="7928" y="336"/>
                    <a:pt x="8026" y="336"/>
                  </a:cubicBezTo>
                  <a:cubicBezTo>
                    <a:pt x="8059" y="336"/>
                    <a:pt x="8085" y="336"/>
                    <a:pt x="8094" y="336"/>
                  </a:cubicBezTo>
                  <a:cubicBezTo>
                    <a:pt x="8107" y="347"/>
                    <a:pt x="8122" y="352"/>
                    <a:pt x="8133" y="352"/>
                  </a:cubicBezTo>
                  <a:cubicBezTo>
                    <a:pt x="8144" y="352"/>
                    <a:pt x="8150" y="347"/>
                    <a:pt x="8144" y="336"/>
                  </a:cubicBezTo>
                  <a:cubicBezTo>
                    <a:pt x="8144" y="317"/>
                    <a:pt x="8204" y="317"/>
                    <a:pt x="8279" y="317"/>
                  </a:cubicBezTo>
                  <a:cubicBezTo>
                    <a:pt x="8298" y="317"/>
                    <a:pt x="8317" y="317"/>
                    <a:pt x="8333" y="317"/>
                  </a:cubicBezTo>
                  <a:cubicBezTo>
                    <a:pt x="8390" y="317"/>
                    <a:pt x="8426" y="315"/>
                    <a:pt x="8426" y="298"/>
                  </a:cubicBezTo>
                  <a:lnTo>
                    <a:pt x="8464" y="298"/>
                  </a:lnTo>
                  <a:cubicBezTo>
                    <a:pt x="8489" y="298"/>
                    <a:pt x="8514" y="279"/>
                    <a:pt x="8523" y="279"/>
                  </a:cubicBezTo>
                  <a:cubicBezTo>
                    <a:pt x="8530" y="268"/>
                    <a:pt x="8536" y="263"/>
                    <a:pt x="8539" y="263"/>
                  </a:cubicBezTo>
                  <a:lnTo>
                    <a:pt x="8539" y="263"/>
                  </a:lnTo>
                  <a:cubicBezTo>
                    <a:pt x="8542" y="263"/>
                    <a:pt x="8542" y="268"/>
                    <a:pt x="8536" y="279"/>
                  </a:cubicBezTo>
                  <a:cubicBezTo>
                    <a:pt x="8536" y="298"/>
                    <a:pt x="8536" y="320"/>
                    <a:pt x="8548" y="320"/>
                  </a:cubicBezTo>
                  <a:cubicBezTo>
                    <a:pt x="8574" y="320"/>
                    <a:pt x="8574" y="301"/>
                    <a:pt x="8574" y="279"/>
                  </a:cubicBezTo>
                  <a:cubicBezTo>
                    <a:pt x="8574" y="258"/>
                    <a:pt x="8586" y="258"/>
                    <a:pt x="8586" y="258"/>
                  </a:cubicBezTo>
                  <a:cubicBezTo>
                    <a:pt x="8599" y="258"/>
                    <a:pt x="8599" y="258"/>
                    <a:pt x="8599" y="279"/>
                  </a:cubicBezTo>
                  <a:lnTo>
                    <a:pt x="8599" y="320"/>
                  </a:lnTo>
                  <a:lnTo>
                    <a:pt x="8611" y="320"/>
                  </a:lnTo>
                  <a:cubicBezTo>
                    <a:pt x="8611" y="301"/>
                    <a:pt x="8624" y="301"/>
                    <a:pt x="8624" y="301"/>
                  </a:cubicBezTo>
                  <a:cubicBezTo>
                    <a:pt x="8636" y="301"/>
                    <a:pt x="8636" y="301"/>
                    <a:pt x="8636" y="342"/>
                  </a:cubicBezTo>
                  <a:cubicBezTo>
                    <a:pt x="8636" y="362"/>
                    <a:pt x="8639" y="373"/>
                    <a:pt x="8643" y="373"/>
                  </a:cubicBezTo>
                  <a:cubicBezTo>
                    <a:pt x="8646" y="373"/>
                    <a:pt x="8652" y="362"/>
                    <a:pt x="8658" y="342"/>
                  </a:cubicBezTo>
                  <a:lnTo>
                    <a:pt x="8683" y="323"/>
                  </a:lnTo>
                  <a:cubicBezTo>
                    <a:pt x="8687" y="336"/>
                    <a:pt x="8692" y="341"/>
                    <a:pt x="8698" y="341"/>
                  </a:cubicBezTo>
                  <a:cubicBezTo>
                    <a:pt x="8710" y="341"/>
                    <a:pt x="8725" y="317"/>
                    <a:pt x="8733" y="301"/>
                  </a:cubicBezTo>
                  <a:cubicBezTo>
                    <a:pt x="8740" y="323"/>
                    <a:pt x="8746" y="334"/>
                    <a:pt x="8752" y="334"/>
                  </a:cubicBezTo>
                  <a:cubicBezTo>
                    <a:pt x="8758" y="334"/>
                    <a:pt x="8765" y="323"/>
                    <a:pt x="8771" y="301"/>
                  </a:cubicBezTo>
                  <a:cubicBezTo>
                    <a:pt x="8771" y="292"/>
                    <a:pt x="8774" y="287"/>
                    <a:pt x="8779" y="287"/>
                  </a:cubicBezTo>
                  <a:cubicBezTo>
                    <a:pt x="8784" y="287"/>
                    <a:pt x="8790" y="292"/>
                    <a:pt x="8796" y="301"/>
                  </a:cubicBezTo>
                  <a:cubicBezTo>
                    <a:pt x="8809" y="323"/>
                    <a:pt x="8818" y="323"/>
                    <a:pt x="8843" y="323"/>
                  </a:cubicBezTo>
                  <a:cubicBezTo>
                    <a:pt x="8856" y="305"/>
                    <a:pt x="8943" y="305"/>
                    <a:pt x="9040" y="305"/>
                  </a:cubicBezTo>
                  <a:cubicBezTo>
                    <a:pt x="9072" y="305"/>
                    <a:pt x="9101" y="306"/>
                    <a:pt x="9126" y="306"/>
                  </a:cubicBezTo>
                  <a:cubicBezTo>
                    <a:pt x="9187" y="306"/>
                    <a:pt x="9225" y="302"/>
                    <a:pt x="9225" y="289"/>
                  </a:cubicBezTo>
                  <a:cubicBezTo>
                    <a:pt x="9238" y="289"/>
                    <a:pt x="9238" y="289"/>
                    <a:pt x="9250" y="308"/>
                  </a:cubicBezTo>
                  <a:cubicBezTo>
                    <a:pt x="9250" y="317"/>
                    <a:pt x="9253" y="322"/>
                    <a:pt x="9256" y="322"/>
                  </a:cubicBezTo>
                  <a:cubicBezTo>
                    <a:pt x="9261" y="322"/>
                    <a:pt x="9267" y="312"/>
                    <a:pt x="9272" y="289"/>
                  </a:cubicBezTo>
                  <a:cubicBezTo>
                    <a:pt x="9280" y="276"/>
                    <a:pt x="9283" y="264"/>
                    <a:pt x="9284" y="264"/>
                  </a:cubicBezTo>
                  <a:cubicBezTo>
                    <a:pt x="9285" y="264"/>
                    <a:pt x="9285" y="270"/>
                    <a:pt x="9285" y="289"/>
                  </a:cubicBezTo>
                  <a:cubicBezTo>
                    <a:pt x="9285" y="308"/>
                    <a:pt x="9310" y="308"/>
                    <a:pt x="9360" y="311"/>
                  </a:cubicBezTo>
                  <a:cubicBezTo>
                    <a:pt x="9398" y="311"/>
                    <a:pt x="9445" y="311"/>
                    <a:pt x="9445" y="289"/>
                  </a:cubicBezTo>
                  <a:cubicBezTo>
                    <a:pt x="9457" y="279"/>
                    <a:pt x="9464" y="275"/>
                    <a:pt x="9465" y="275"/>
                  </a:cubicBezTo>
                  <a:lnTo>
                    <a:pt x="9465" y="275"/>
                  </a:lnTo>
                  <a:cubicBezTo>
                    <a:pt x="9467" y="275"/>
                    <a:pt x="9464" y="279"/>
                    <a:pt x="9457" y="289"/>
                  </a:cubicBezTo>
                  <a:cubicBezTo>
                    <a:pt x="9450" y="316"/>
                    <a:pt x="9471" y="335"/>
                    <a:pt x="9497" y="335"/>
                  </a:cubicBezTo>
                  <a:cubicBezTo>
                    <a:pt x="9513" y="335"/>
                    <a:pt x="9531" y="328"/>
                    <a:pt x="9545" y="311"/>
                  </a:cubicBezTo>
                  <a:cubicBezTo>
                    <a:pt x="9558" y="311"/>
                    <a:pt x="9570" y="314"/>
                    <a:pt x="9570" y="333"/>
                  </a:cubicBezTo>
                  <a:cubicBezTo>
                    <a:pt x="9592" y="333"/>
                    <a:pt x="9611" y="326"/>
                    <a:pt x="9630" y="314"/>
                  </a:cubicBezTo>
                  <a:lnTo>
                    <a:pt x="9717" y="314"/>
                  </a:lnTo>
                  <a:cubicBezTo>
                    <a:pt x="9733" y="314"/>
                    <a:pt x="9752" y="305"/>
                    <a:pt x="9764" y="295"/>
                  </a:cubicBezTo>
                  <a:lnTo>
                    <a:pt x="9777" y="295"/>
                  </a:lnTo>
                  <a:cubicBezTo>
                    <a:pt x="9777" y="314"/>
                    <a:pt x="9840" y="317"/>
                    <a:pt x="9924" y="317"/>
                  </a:cubicBezTo>
                  <a:cubicBezTo>
                    <a:pt x="10012" y="317"/>
                    <a:pt x="10084" y="320"/>
                    <a:pt x="10097" y="339"/>
                  </a:cubicBezTo>
                  <a:cubicBezTo>
                    <a:pt x="10097" y="339"/>
                    <a:pt x="10109" y="339"/>
                    <a:pt x="10122" y="320"/>
                  </a:cubicBezTo>
                  <a:cubicBezTo>
                    <a:pt x="10129" y="294"/>
                    <a:pt x="10136" y="284"/>
                    <a:pt x="10144" y="284"/>
                  </a:cubicBezTo>
                  <a:cubicBezTo>
                    <a:pt x="10149" y="284"/>
                    <a:pt x="10154" y="289"/>
                    <a:pt x="10159" y="298"/>
                  </a:cubicBezTo>
                  <a:cubicBezTo>
                    <a:pt x="10162" y="321"/>
                    <a:pt x="10179" y="332"/>
                    <a:pt x="10196" y="332"/>
                  </a:cubicBezTo>
                  <a:cubicBezTo>
                    <a:pt x="10212" y="332"/>
                    <a:pt x="10228" y="321"/>
                    <a:pt x="10231" y="301"/>
                  </a:cubicBezTo>
                  <a:lnTo>
                    <a:pt x="10231" y="320"/>
                  </a:lnTo>
                  <a:cubicBezTo>
                    <a:pt x="10236" y="337"/>
                    <a:pt x="10245" y="344"/>
                    <a:pt x="10254" y="344"/>
                  </a:cubicBezTo>
                  <a:cubicBezTo>
                    <a:pt x="10269" y="344"/>
                    <a:pt x="10286" y="326"/>
                    <a:pt x="10294" y="301"/>
                  </a:cubicBezTo>
                  <a:cubicBezTo>
                    <a:pt x="10303" y="315"/>
                    <a:pt x="10312" y="331"/>
                    <a:pt x="10321" y="331"/>
                  </a:cubicBezTo>
                  <a:cubicBezTo>
                    <a:pt x="10325" y="331"/>
                    <a:pt x="10328" y="328"/>
                    <a:pt x="10332" y="323"/>
                  </a:cubicBezTo>
                  <a:cubicBezTo>
                    <a:pt x="10341" y="323"/>
                    <a:pt x="10341" y="323"/>
                    <a:pt x="10341" y="364"/>
                  </a:cubicBezTo>
                  <a:cubicBezTo>
                    <a:pt x="10341" y="386"/>
                    <a:pt x="10341" y="405"/>
                    <a:pt x="10354" y="405"/>
                  </a:cubicBezTo>
                  <a:cubicBezTo>
                    <a:pt x="10366" y="405"/>
                    <a:pt x="10366" y="386"/>
                    <a:pt x="10366" y="364"/>
                  </a:cubicBezTo>
                  <a:lnTo>
                    <a:pt x="10391" y="364"/>
                  </a:lnTo>
                  <a:cubicBezTo>
                    <a:pt x="10391" y="364"/>
                    <a:pt x="10404" y="364"/>
                    <a:pt x="10404" y="345"/>
                  </a:cubicBezTo>
                  <a:cubicBezTo>
                    <a:pt x="10404" y="323"/>
                    <a:pt x="10416" y="323"/>
                    <a:pt x="10429" y="323"/>
                  </a:cubicBezTo>
                  <a:cubicBezTo>
                    <a:pt x="10429" y="330"/>
                    <a:pt x="10430" y="332"/>
                    <a:pt x="10431" y="332"/>
                  </a:cubicBezTo>
                  <a:cubicBezTo>
                    <a:pt x="10434" y="332"/>
                    <a:pt x="10438" y="317"/>
                    <a:pt x="10429" y="301"/>
                  </a:cubicBezTo>
                  <a:cubicBezTo>
                    <a:pt x="10429" y="283"/>
                    <a:pt x="10429" y="261"/>
                    <a:pt x="10441" y="261"/>
                  </a:cubicBezTo>
                  <a:lnTo>
                    <a:pt x="10441" y="220"/>
                  </a:lnTo>
                  <a:cubicBezTo>
                    <a:pt x="10441" y="176"/>
                    <a:pt x="10441" y="157"/>
                    <a:pt x="10416" y="135"/>
                  </a:cubicBezTo>
                  <a:cubicBezTo>
                    <a:pt x="10389" y="123"/>
                    <a:pt x="10365" y="110"/>
                    <a:pt x="10350" y="110"/>
                  </a:cubicBezTo>
                  <a:cubicBezTo>
                    <a:pt x="10338" y="110"/>
                    <a:pt x="10332" y="117"/>
                    <a:pt x="10332" y="135"/>
                  </a:cubicBezTo>
                  <a:cubicBezTo>
                    <a:pt x="10332" y="135"/>
                    <a:pt x="10319" y="154"/>
                    <a:pt x="10307" y="154"/>
                  </a:cubicBezTo>
                  <a:cubicBezTo>
                    <a:pt x="10294" y="154"/>
                    <a:pt x="10281" y="132"/>
                    <a:pt x="10281" y="132"/>
                  </a:cubicBezTo>
                  <a:cubicBezTo>
                    <a:pt x="10281" y="113"/>
                    <a:pt x="10231" y="113"/>
                    <a:pt x="10172" y="110"/>
                  </a:cubicBezTo>
                  <a:cubicBezTo>
                    <a:pt x="10097" y="110"/>
                    <a:pt x="10062" y="110"/>
                    <a:pt x="10050" y="88"/>
                  </a:cubicBezTo>
                  <a:cubicBezTo>
                    <a:pt x="10037" y="66"/>
                    <a:pt x="10025" y="66"/>
                    <a:pt x="10025" y="66"/>
                  </a:cubicBezTo>
                  <a:cubicBezTo>
                    <a:pt x="10025" y="82"/>
                    <a:pt x="9985" y="87"/>
                    <a:pt x="9931" y="87"/>
                  </a:cubicBezTo>
                  <a:cubicBezTo>
                    <a:pt x="9910" y="87"/>
                    <a:pt x="9888" y="86"/>
                    <a:pt x="9865" y="85"/>
                  </a:cubicBezTo>
                  <a:cubicBezTo>
                    <a:pt x="9777" y="85"/>
                    <a:pt x="9692" y="85"/>
                    <a:pt x="9692" y="104"/>
                  </a:cubicBezTo>
                  <a:lnTo>
                    <a:pt x="9667" y="104"/>
                  </a:lnTo>
                  <a:cubicBezTo>
                    <a:pt x="9667" y="85"/>
                    <a:pt x="9642" y="85"/>
                    <a:pt x="9617" y="82"/>
                  </a:cubicBezTo>
                  <a:cubicBezTo>
                    <a:pt x="9605" y="95"/>
                    <a:pt x="9589" y="104"/>
                    <a:pt x="9570" y="104"/>
                  </a:cubicBezTo>
                  <a:cubicBezTo>
                    <a:pt x="9570" y="82"/>
                    <a:pt x="9558" y="82"/>
                    <a:pt x="9533" y="82"/>
                  </a:cubicBezTo>
                  <a:cubicBezTo>
                    <a:pt x="9507" y="82"/>
                    <a:pt x="9495" y="82"/>
                    <a:pt x="9495" y="104"/>
                  </a:cubicBezTo>
                  <a:cubicBezTo>
                    <a:pt x="9451" y="104"/>
                    <a:pt x="9404" y="95"/>
                    <a:pt x="9360" y="79"/>
                  </a:cubicBezTo>
                  <a:cubicBezTo>
                    <a:pt x="9357" y="73"/>
                    <a:pt x="9353" y="71"/>
                    <a:pt x="9349" y="71"/>
                  </a:cubicBezTo>
                  <a:cubicBezTo>
                    <a:pt x="9340" y="71"/>
                    <a:pt x="9331" y="85"/>
                    <a:pt x="9323" y="101"/>
                  </a:cubicBezTo>
                  <a:cubicBezTo>
                    <a:pt x="9323" y="123"/>
                    <a:pt x="9310" y="142"/>
                    <a:pt x="9301" y="142"/>
                  </a:cubicBezTo>
                  <a:cubicBezTo>
                    <a:pt x="9301" y="142"/>
                    <a:pt x="9301" y="120"/>
                    <a:pt x="9301" y="101"/>
                  </a:cubicBezTo>
                  <a:cubicBezTo>
                    <a:pt x="9313" y="79"/>
                    <a:pt x="9313" y="79"/>
                    <a:pt x="9288" y="79"/>
                  </a:cubicBezTo>
                  <a:lnTo>
                    <a:pt x="9263" y="79"/>
                  </a:lnTo>
                  <a:cubicBezTo>
                    <a:pt x="9263" y="96"/>
                    <a:pt x="9225" y="98"/>
                    <a:pt x="9168" y="98"/>
                  </a:cubicBezTo>
                  <a:cubicBezTo>
                    <a:pt x="9152" y="98"/>
                    <a:pt x="9135" y="98"/>
                    <a:pt x="9116" y="98"/>
                  </a:cubicBezTo>
                  <a:cubicBezTo>
                    <a:pt x="9091" y="98"/>
                    <a:pt x="9071" y="98"/>
                    <a:pt x="9053" y="98"/>
                  </a:cubicBezTo>
                  <a:cubicBezTo>
                    <a:pt x="8991" y="98"/>
                    <a:pt x="8968" y="99"/>
                    <a:pt x="8968" y="116"/>
                  </a:cubicBezTo>
                  <a:cubicBezTo>
                    <a:pt x="8968" y="127"/>
                    <a:pt x="8965" y="133"/>
                    <a:pt x="8957" y="133"/>
                  </a:cubicBezTo>
                  <a:cubicBezTo>
                    <a:pt x="8950" y="133"/>
                    <a:pt x="8937" y="127"/>
                    <a:pt x="8918" y="116"/>
                  </a:cubicBezTo>
                  <a:cubicBezTo>
                    <a:pt x="8872" y="76"/>
                    <a:pt x="8855" y="62"/>
                    <a:pt x="8846" y="62"/>
                  </a:cubicBezTo>
                  <a:cubicBezTo>
                    <a:pt x="8841" y="62"/>
                    <a:pt x="8838" y="66"/>
                    <a:pt x="8834" y="73"/>
                  </a:cubicBezTo>
                  <a:cubicBezTo>
                    <a:pt x="8846" y="73"/>
                    <a:pt x="8846" y="95"/>
                    <a:pt x="8846" y="116"/>
                  </a:cubicBezTo>
                  <a:cubicBezTo>
                    <a:pt x="8846" y="137"/>
                    <a:pt x="8843" y="147"/>
                    <a:pt x="8838" y="147"/>
                  </a:cubicBezTo>
                  <a:cubicBezTo>
                    <a:pt x="8834" y="147"/>
                    <a:pt x="8827" y="137"/>
                    <a:pt x="8821" y="116"/>
                  </a:cubicBezTo>
                  <a:cubicBezTo>
                    <a:pt x="8821" y="99"/>
                    <a:pt x="8791" y="91"/>
                    <a:pt x="8755" y="91"/>
                  </a:cubicBezTo>
                  <a:cubicBezTo>
                    <a:pt x="8700" y="91"/>
                    <a:pt x="8631" y="108"/>
                    <a:pt x="8624" y="132"/>
                  </a:cubicBezTo>
                  <a:lnTo>
                    <a:pt x="8624" y="113"/>
                  </a:lnTo>
                  <a:cubicBezTo>
                    <a:pt x="8624" y="91"/>
                    <a:pt x="8611" y="91"/>
                    <a:pt x="8561" y="91"/>
                  </a:cubicBezTo>
                  <a:lnTo>
                    <a:pt x="8527" y="91"/>
                  </a:lnTo>
                  <a:cubicBezTo>
                    <a:pt x="8527" y="108"/>
                    <a:pt x="8514" y="114"/>
                    <a:pt x="8499" y="114"/>
                  </a:cubicBezTo>
                  <a:cubicBezTo>
                    <a:pt x="8478" y="114"/>
                    <a:pt x="8451" y="101"/>
                    <a:pt x="8451" y="88"/>
                  </a:cubicBezTo>
                  <a:cubicBezTo>
                    <a:pt x="8439" y="69"/>
                    <a:pt x="8439" y="69"/>
                    <a:pt x="8414" y="69"/>
                  </a:cubicBezTo>
                  <a:cubicBezTo>
                    <a:pt x="8400" y="86"/>
                    <a:pt x="8381" y="92"/>
                    <a:pt x="8364" y="92"/>
                  </a:cubicBezTo>
                  <a:cubicBezTo>
                    <a:pt x="8339" y="92"/>
                    <a:pt x="8317" y="79"/>
                    <a:pt x="8317" y="66"/>
                  </a:cubicBezTo>
                  <a:lnTo>
                    <a:pt x="8292" y="66"/>
                  </a:lnTo>
                  <a:cubicBezTo>
                    <a:pt x="8282" y="82"/>
                    <a:pt x="8263" y="88"/>
                    <a:pt x="8245" y="88"/>
                  </a:cubicBezTo>
                  <a:cubicBezTo>
                    <a:pt x="8234" y="87"/>
                    <a:pt x="8226" y="87"/>
                    <a:pt x="8219" y="87"/>
                  </a:cubicBezTo>
                  <a:cubicBezTo>
                    <a:pt x="8202" y="87"/>
                    <a:pt x="8198" y="91"/>
                    <a:pt x="8207" y="107"/>
                  </a:cubicBezTo>
                  <a:cubicBezTo>
                    <a:pt x="8207" y="129"/>
                    <a:pt x="8207" y="148"/>
                    <a:pt x="8194" y="148"/>
                  </a:cubicBezTo>
                  <a:lnTo>
                    <a:pt x="8194" y="129"/>
                  </a:lnTo>
                  <a:cubicBezTo>
                    <a:pt x="8194" y="107"/>
                    <a:pt x="8157" y="107"/>
                    <a:pt x="8107" y="107"/>
                  </a:cubicBezTo>
                  <a:cubicBezTo>
                    <a:pt x="8047" y="104"/>
                    <a:pt x="8022" y="104"/>
                    <a:pt x="8009" y="85"/>
                  </a:cubicBezTo>
                  <a:lnTo>
                    <a:pt x="7997" y="104"/>
                  </a:lnTo>
                  <a:cubicBezTo>
                    <a:pt x="7991" y="115"/>
                    <a:pt x="7984" y="120"/>
                    <a:pt x="7980" y="120"/>
                  </a:cubicBezTo>
                  <a:cubicBezTo>
                    <a:pt x="7975" y="120"/>
                    <a:pt x="7972" y="115"/>
                    <a:pt x="7972" y="104"/>
                  </a:cubicBezTo>
                  <a:cubicBezTo>
                    <a:pt x="7966" y="93"/>
                    <a:pt x="7951" y="88"/>
                    <a:pt x="7934" y="88"/>
                  </a:cubicBezTo>
                  <a:cubicBezTo>
                    <a:pt x="7918" y="88"/>
                    <a:pt x="7900" y="93"/>
                    <a:pt x="7887" y="104"/>
                  </a:cubicBezTo>
                  <a:lnTo>
                    <a:pt x="7862" y="104"/>
                  </a:lnTo>
                  <a:cubicBezTo>
                    <a:pt x="7856" y="82"/>
                    <a:pt x="7843" y="71"/>
                    <a:pt x="7830" y="71"/>
                  </a:cubicBezTo>
                  <a:cubicBezTo>
                    <a:pt x="7818" y="71"/>
                    <a:pt x="7806" y="81"/>
                    <a:pt x="7800" y="101"/>
                  </a:cubicBezTo>
                  <a:cubicBezTo>
                    <a:pt x="7800" y="82"/>
                    <a:pt x="7787" y="82"/>
                    <a:pt x="7774" y="82"/>
                  </a:cubicBezTo>
                  <a:cubicBezTo>
                    <a:pt x="7764" y="91"/>
                    <a:pt x="7747" y="96"/>
                    <a:pt x="7732" y="96"/>
                  </a:cubicBezTo>
                  <a:cubicBezTo>
                    <a:pt x="7716" y="96"/>
                    <a:pt x="7702" y="90"/>
                    <a:pt x="7702" y="79"/>
                  </a:cubicBezTo>
                  <a:lnTo>
                    <a:pt x="7690" y="79"/>
                  </a:lnTo>
                  <a:cubicBezTo>
                    <a:pt x="7684" y="95"/>
                    <a:pt x="7668" y="101"/>
                    <a:pt x="7652" y="101"/>
                  </a:cubicBezTo>
                  <a:cubicBezTo>
                    <a:pt x="7650" y="100"/>
                    <a:pt x="7648" y="100"/>
                    <a:pt x="7646" y="100"/>
                  </a:cubicBezTo>
                  <a:cubicBezTo>
                    <a:pt x="7633" y="100"/>
                    <a:pt x="7623" y="109"/>
                    <a:pt x="7615" y="120"/>
                  </a:cubicBezTo>
                  <a:cubicBezTo>
                    <a:pt x="7605" y="142"/>
                    <a:pt x="7593" y="142"/>
                    <a:pt x="7593" y="142"/>
                  </a:cubicBezTo>
                  <a:cubicBezTo>
                    <a:pt x="7580" y="142"/>
                    <a:pt x="7593" y="120"/>
                    <a:pt x="7605" y="101"/>
                  </a:cubicBezTo>
                  <a:cubicBezTo>
                    <a:pt x="7614" y="92"/>
                    <a:pt x="7614" y="86"/>
                    <a:pt x="7607" y="86"/>
                  </a:cubicBezTo>
                  <a:cubicBezTo>
                    <a:pt x="7597" y="86"/>
                    <a:pt x="7577" y="96"/>
                    <a:pt x="7555" y="120"/>
                  </a:cubicBezTo>
                  <a:cubicBezTo>
                    <a:pt x="7536" y="140"/>
                    <a:pt x="7527" y="150"/>
                    <a:pt x="7525" y="150"/>
                  </a:cubicBezTo>
                  <a:cubicBezTo>
                    <a:pt x="7524" y="150"/>
                    <a:pt x="7530" y="140"/>
                    <a:pt x="7543" y="120"/>
                  </a:cubicBezTo>
                  <a:cubicBezTo>
                    <a:pt x="7551" y="104"/>
                    <a:pt x="7560" y="90"/>
                    <a:pt x="7556" y="90"/>
                  </a:cubicBezTo>
                  <a:lnTo>
                    <a:pt x="7556" y="90"/>
                  </a:lnTo>
                  <a:cubicBezTo>
                    <a:pt x="7554" y="90"/>
                    <a:pt x="7550" y="92"/>
                    <a:pt x="7543" y="98"/>
                  </a:cubicBezTo>
                  <a:cubicBezTo>
                    <a:pt x="7543" y="98"/>
                    <a:pt x="7517" y="98"/>
                    <a:pt x="7517" y="120"/>
                  </a:cubicBezTo>
                  <a:lnTo>
                    <a:pt x="7480" y="120"/>
                  </a:lnTo>
                  <a:cubicBezTo>
                    <a:pt x="7467" y="104"/>
                    <a:pt x="7452" y="98"/>
                    <a:pt x="7433" y="98"/>
                  </a:cubicBezTo>
                  <a:cubicBezTo>
                    <a:pt x="7427" y="109"/>
                    <a:pt x="7423" y="114"/>
                    <a:pt x="7420" y="114"/>
                  </a:cubicBezTo>
                  <a:cubicBezTo>
                    <a:pt x="7417" y="114"/>
                    <a:pt x="7414" y="109"/>
                    <a:pt x="7408" y="98"/>
                  </a:cubicBezTo>
                  <a:cubicBezTo>
                    <a:pt x="7408" y="88"/>
                    <a:pt x="7406" y="83"/>
                    <a:pt x="7403" y="83"/>
                  </a:cubicBezTo>
                  <a:cubicBezTo>
                    <a:pt x="7399" y="83"/>
                    <a:pt x="7395" y="93"/>
                    <a:pt x="7395" y="116"/>
                  </a:cubicBezTo>
                  <a:cubicBezTo>
                    <a:pt x="7389" y="127"/>
                    <a:pt x="7383" y="133"/>
                    <a:pt x="7376" y="133"/>
                  </a:cubicBezTo>
                  <a:cubicBezTo>
                    <a:pt x="7370" y="133"/>
                    <a:pt x="7364" y="127"/>
                    <a:pt x="7358" y="116"/>
                  </a:cubicBezTo>
                  <a:cubicBezTo>
                    <a:pt x="7358" y="93"/>
                    <a:pt x="7353" y="83"/>
                    <a:pt x="7350" y="83"/>
                  </a:cubicBezTo>
                  <a:cubicBezTo>
                    <a:pt x="7347" y="83"/>
                    <a:pt x="7345" y="88"/>
                    <a:pt x="7345" y="98"/>
                  </a:cubicBezTo>
                  <a:cubicBezTo>
                    <a:pt x="7333" y="116"/>
                    <a:pt x="7320" y="116"/>
                    <a:pt x="7320" y="116"/>
                  </a:cubicBezTo>
                  <a:cubicBezTo>
                    <a:pt x="7320" y="98"/>
                    <a:pt x="7210" y="95"/>
                    <a:pt x="7101" y="95"/>
                  </a:cubicBezTo>
                  <a:cubicBezTo>
                    <a:pt x="7088" y="95"/>
                    <a:pt x="7076" y="113"/>
                    <a:pt x="7076" y="135"/>
                  </a:cubicBezTo>
                  <a:cubicBezTo>
                    <a:pt x="7076" y="153"/>
                    <a:pt x="7076" y="159"/>
                    <a:pt x="7075" y="159"/>
                  </a:cubicBezTo>
                  <a:cubicBezTo>
                    <a:pt x="7073" y="159"/>
                    <a:pt x="7070" y="148"/>
                    <a:pt x="7063" y="135"/>
                  </a:cubicBezTo>
                  <a:cubicBezTo>
                    <a:pt x="7057" y="104"/>
                    <a:pt x="7047" y="88"/>
                    <a:pt x="7041" y="88"/>
                  </a:cubicBezTo>
                  <a:cubicBezTo>
                    <a:pt x="7035" y="88"/>
                    <a:pt x="7032" y="104"/>
                    <a:pt x="7038" y="135"/>
                  </a:cubicBezTo>
                  <a:cubicBezTo>
                    <a:pt x="7044" y="156"/>
                    <a:pt x="7047" y="166"/>
                    <a:pt x="7046" y="166"/>
                  </a:cubicBezTo>
                  <a:cubicBezTo>
                    <a:pt x="7044" y="166"/>
                    <a:pt x="7038" y="156"/>
                    <a:pt x="7025" y="135"/>
                  </a:cubicBezTo>
                  <a:cubicBezTo>
                    <a:pt x="7019" y="124"/>
                    <a:pt x="7016" y="119"/>
                    <a:pt x="7013" y="119"/>
                  </a:cubicBezTo>
                  <a:cubicBezTo>
                    <a:pt x="7010" y="119"/>
                    <a:pt x="7007" y="124"/>
                    <a:pt x="7000" y="135"/>
                  </a:cubicBezTo>
                  <a:cubicBezTo>
                    <a:pt x="7000" y="145"/>
                    <a:pt x="6998" y="149"/>
                    <a:pt x="6996" y="149"/>
                  </a:cubicBezTo>
                  <a:cubicBezTo>
                    <a:pt x="6993" y="149"/>
                    <a:pt x="6991" y="145"/>
                    <a:pt x="6991" y="135"/>
                  </a:cubicBezTo>
                  <a:cubicBezTo>
                    <a:pt x="6982" y="120"/>
                    <a:pt x="6973" y="104"/>
                    <a:pt x="6969" y="104"/>
                  </a:cubicBezTo>
                  <a:cubicBezTo>
                    <a:pt x="6967" y="104"/>
                    <a:pt x="6966" y="107"/>
                    <a:pt x="6966" y="113"/>
                  </a:cubicBezTo>
                  <a:cubicBezTo>
                    <a:pt x="6966" y="113"/>
                    <a:pt x="6953" y="113"/>
                    <a:pt x="6941" y="91"/>
                  </a:cubicBezTo>
                  <a:cubicBezTo>
                    <a:pt x="6937" y="85"/>
                    <a:pt x="6934" y="82"/>
                    <a:pt x="6930" y="82"/>
                  </a:cubicBezTo>
                  <a:cubicBezTo>
                    <a:pt x="6921" y="82"/>
                    <a:pt x="6912" y="98"/>
                    <a:pt x="6903" y="113"/>
                  </a:cubicBezTo>
                  <a:cubicBezTo>
                    <a:pt x="6884" y="134"/>
                    <a:pt x="6872" y="144"/>
                    <a:pt x="6866" y="144"/>
                  </a:cubicBezTo>
                  <a:cubicBezTo>
                    <a:pt x="6859" y="144"/>
                    <a:pt x="6859" y="134"/>
                    <a:pt x="6866" y="113"/>
                  </a:cubicBezTo>
                  <a:cubicBezTo>
                    <a:pt x="6870" y="96"/>
                    <a:pt x="6865" y="89"/>
                    <a:pt x="6855" y="89"/>
                  </a:cubicBezTo>
                  <a:cubicBezTo>
                    <a:pt x="6839" y="89"/>
                    <a:pt x="6814" y="107"/>
                    <a:pt x="6806" y="132"/>
                  </a:cubicBezTo>
                  <a:cubicBezTo>
                    <a:pt x="6799" y="156"/>
                    <a:pt x="6796" y="166"/>
                    <a:pt x="6794" y="166"/>
                  </a:cubicBezTo>
                  <a:cubicBezTo>
                    <a:pt x="6794" y="166"/>
                    <a:pt x="6794" y="162"/>
                    <a:pt x="6794" y="154"/>
                  </a:cubicBezTo>
                  <a:cubicBezTo>
                    <a:pt x="6794" y="132"/>
                    <a:pt x="6781" y="132"/>
                    <a:pt x="6781" y="132"/>
                  </a:cubicBezTo>
                  <a:cubicBezTo>
                    <a:pt x="6768" y="132"/>
                    <a:pt x="6756" y="132"/>
                    <a:pt x="6756" y="110"/>
                  </a:cubicBezTo>
                  <a:cubicBezTo>
                    <a:pt x="6756" y="110"/>
                    <a:pt x="6743" y="110"/>
                    <a:pt x="6718" y="132"/>
                  </a:cubicBezTo>
                  <a:cubicBezTo>
                    <a:pt x="6709" y="147"/>
                    <a:pt x="6698" y="154"/>
                    <a:pt x="6688" y="154"/>
                  </a:cubicBezTo>
                  <a:cubicBezTo>
                    <a:pt x="6671" y="154"/>
                    <a:pt x="6654" y="136"/>
                    <a:pt x="6646" y="110"/>
                  </a:cubicBezTo>
                  <a:lnTo>
                    <a:pt x="6621" y="129"/>
                  </a:lnTo>
                  <a:cubicBezTo>
                    <a:pt x="6613" y="155"/>
                    <a:pt x="6605" y="173"/>
                    <a:pt x="6601" y="173"/>
                  </a:cubicBezTo>
                  <a:cubicBezTo>
                    <a:pt x="6598" y="173"/>
                    <a:pt x="6596" y="166"/>
                    <a:pt x="6596" y="151"/>
                  </a:cubicBezTo>
                  <a:cubicBezTo>
                    <a:pt x="6596" y="143"/>
                    <a:pt x="6596" y="135"/>
                    <a:pt x="6596" y="129"/>
                  </a:cubicBezTo>
                  <a:cubicBezTo>
                    <a:pt x="6591" y="145"/>
                    <a:pt x="6581" y="152"/>
                    <a:pt x="6571" y="152"/>
                  </a:cubicBezTo>
                  <a:cubicBezTo>
                    <a:pt x="6554" y="152"/>
                    <a:pt x="6537" y="134"/>
                    <a:pt x="6537" y="107"/>
                  </a:cubicBezTo>
                  <a:cubicBezTo>
                    <a:pt x="6537" y="88"/>
                    <a:pt x="6537" y="88"/>
                    <a:pt x="6524" y="85"/>
                  </a:cubicBezTo>
                  <a:lnTo>
                    <a:pt x="6524" y="107"/>
                  </a:lnTo>
                  <a:cubicBezTo>
                    <a:pt x="6524" y="129"/>
                    <a:pt x="6524" y="148"/>
                    <a:pt x="6512" y="148"/>
                  </a:cubicBezTo>
                  <a:cubicBezTo>
                    <a:pt x="6499" y="148"/>
                    <a:pt x="6486" y="148"/>
                    <a:pt x="6486" y="129"/>
                  </a:cubicBezTo>
                  <a:cubicBezTo>
                    <a:pt x="6478" y="114"/>
                    <a:pt x="6469" y="98"/>
                    <a:pt x="6464" y="98"/>
                  </a:cubicBezTo>
                  <a:cubicBezTo>
                    <a:pt x="6462" y="98"/>
                    <a:pt x="6461" y="101"/>
                    <a:pt x="6461" y="107"/>
                  </a:cubicBezTo>
                  <a:cubicBezTo>
                    <a:pt x="6461" y="107"/>
                    <a:pt x="6449" y="107"/>
                    <a:pt x="6436" y="85"/>
                  </a:cubicBezTo>
                  <a:lnTo>
                    <a:pt x="6389" y="85"/>
                  </a:lnTo>
                  <a:cubicBezTo>
                    <a:pt x="6383" y="96"/>
                    <a:pt x="6374" y="100"/>
                    <a:pt x="6367" y="100"/>
                  </a:cubicBezTo>
                  <a:cubicBezTo>
                    <a:pt x="6358" y="100"/>
                    <a:pt x="6352" y="95"/>
                    <a:pt x="6352" y="85"/>
                  </a:cubicBezTo>
                  <a:cubicBezTo>
                    <a:pt x="6336" y="85"/>
                    <a:pt x="6323" y="91"/>
                    <a:pt x="6314" y="104"/>
                  </a:cubicBezTo>
                  <a:cubicBezTo>
                    <a:pt x="6289" y="104"/>
                    <a:pt x="6276" y="104"/>
                    <a:pt x="6276" y="82"/>
                  </a:cubicBezTo>
                  <a:cubicBezTo>
                    <a:pt x="6276" y="73"/>
                    <a:pt x="6276" y="68"/>
                    <a:pt x="6275" y="68"/>
                  </a:cubicBezTo>
                  <a:cubicBezTo>
                    <a:pt x="6273" y="68"/>
                    <a:pt x="6270" y="73"/>
                    <a:pt x="6264" y="82"/>
                  </a:cubicBezTo>
                  <a:cubicBezTo>
                    <a:pt x="6264" y="104"/>
                    <a:pt x="6251" y="104"/>
                    <a:pt x="6242" y="104"/>
                  </a:cubicBezTo>
                  <a:lnTo>
                    <a:pt x="6217" y="104"/>
                  </a:lnTo>
                  <a:cubicBezTo>
                    <a:pt x="6217" y="126"/>
                    <a:pt x="6217" y="126"/>
                    <a:pt x="6204" y="126"/>
                  </a:cubicBezTo>
                  <a:cubicBezTo>
                    <a:pt x="6192" y="126"/>
                    <a:pt x="6154" y="104"/>
                    <a:pt x="6142" y="104"/>
                  </a:cubicBezTo>
                  <a:cubicBezTo>
                    <a:pt x="6131" y="103"/>
                    <a:pt x="6124" y="102"/>
                    <a:pt x="6119" y="102"/>
                  </a:cubicBezTo>
                  <a:cubicBezTo>
                    <a:pt x="6105" y="102"/>
                    <a:pt x="6108" y="107"/>
                    <a:pt x="6117" y="123"/>
                  </a:cubicBezTo>
                  <a:cubicBezTo>
                    <a:pt x="6125" y="123"/>
                    <a:pt x="6128" y="133"/>
                    <a:pt x="6121" y="133"/>
                  </a:cubicBezTo>
                  <a:cubicBezTo>
                    <a:pt x="6118" y="133"/>
                    <a:pt x="6112" y="130"/>
                    <a:pt x="6104" y="123"/>
                  </a:cubicBezTo>
                  <a:cubicBezTo>
                    <a:pt x="6079" y="113"/>
                    <a:pt x="6048" y="107"/>
                    <a:pt x="6020" y="101"/>
                  </a:cubicBezTo>
                  <a:cubicBezTo>
                    <a:pt x="5969" y="101"/>
                    <a:pt x="5969" y="101"/>
                    <a:pt x="5969" y="123"/>
                  </a:cubicBezTo>
                  <a:cubicBezTo>
                    <a:pt x="5976" y="143"/>
                    <a:pt x="5976" y="153"/>
                    <a:pt x="5972" y="153"/>
                  </a:cubicBezTo>
                  <a:cubicBezTo>
                    <a:pt x="5969" y="153"/>
                    <a:pt x="5963" y="143"/>
                    <a:pt x="5957" y="123"/>
                  </a:cubicBezTo>
                  <a:cubicBezTo>
                    <a:pt x="5944" y="97"/>
                    <a:pt x="5934" y="86"/>
                    <a:pt x="5929" y="86"/>
                  </a:cubicBezTo>
                  <a:cubicBezTo>
                    <a:pt x="5925" y="86"/>
                    <a:pt x="5922" y="92"/>
                    <a:pt x="5922" y="101"/>
                  </a:cubicBezTo>
                  <a:cubicBezTo>
                    <a:pt x="5910" y="120"/>
                    <a:pt x="5910" y="120"/>
                    <a:pt x="5897" y="120"/>
                  </a:cubicBezTo>
                  <a:cubicBezTo>
                    <a:pt x="5897" y="110"/>
                    <a:pt x="5894" y="106"/>
                    <a:pt x="5888" y="106"/>
                  </a:cubicBezTo>
                  <a:cubicBezTo>
                    <a:pt x="5882" y="106"/>
                    <a:pt x="5872" y="110"/>
                    <a:pt x="5860" y="120"/>
                  </a:cubicBezTo>
                  <a:cubicBezTo>
                    <a:pt x="5847" y="120"/>
                    <a:pt x="5847" y="120"/>
                    <a:pt x="5847" y="101"/>
                  </a:cubicBezTo>
                  <a:lnTo>
                    <a:pt x="5822" y="98"/>
                  </a:lnTo>
                  <a:cubicBezTo>
                    <a:pt x="5811" y="116"/>
                    <a:pt x="5792" y="123"/>
                    <a:pt x="5773" y="123"/>
                  </a:cubicBezTo>
                  <a:cubicBezTo>
                    <a:pt x="5747" y="123"/>
                    <a:pt x="5720" y="110"/>
                    <a:pt x="5712" y="98"/>
                  </a:cubicBezTo>
                  <a:cubicBezTo>
                    <a:pt x="5712" y="98"/>
                    <a:pt x="5700" y="98"/>
                    <a:pt x="5687" y="120"/>
                  </a:cubicBezTo>
                  <a:cubicBezTo>
                    <a:pt x="5681" y="140"/>
                    <a:pt x="5675" y="150"/>
                    <a:pt x="5670" y="150"/>
                  </a:cubicBezTo>
                  <a:cubicBezTo>
                    <a:pt x="5666" y="150"/>
                    <a:pt x="5662" y="139"/>
                    <a:pt x="5662" y="116"/>
                  </a:cubicBezTo>
                  <a:cubicBezTo>
                    <a:pt x="5662" y="96"/>
                    <a:pt x="5662" y="86"/>
                    <a:pt x="5661" y="86"/>
                  </a:cubicBezTo>
                  <a:cubicBezTo>
                    <a:pt x="5659" y="86"/>
                    <a:pt x="5656" y="96"/>
                    <a:pt x="5650" y="116"/>
                  </a:cubicBezTo>
                  <a:cubicBezTo>
                    <a:pt x="5644" y="126"/>
                    <a:pt x="5631" y="131"/>
                    <a:pt x="5618" y="131"/>
                  </a:cubicBezTo>
                  <a:cubicBezTo>
                    <a:pt x="5600" y="131"/>
                    <a:pt x="5583" y="121"/>
                    <a:pt x="5590" y="98"/>
                  </a:cubicBezTo>
                  <a:cubicBezTo>
                    <a:pt x="5590" y="76"/>
                    <a:pt x="5590" y="54"/>
                    <a:pt x="5590" y="54"/>
                  </a:cubicBezTo>
                  <a:cubicBezTo>
                    <a:pt x="5578" y="76"/>
                    <a:pt x="5565" y="76"/>
                    <a:pt x="5565" y="76"/>
                  </a:cubicBezTo>
                  <a:cubicBezTo>
                    <a:pt x="5565" y="95"/>
                    <a:pt x="5553" y="95"/>
                    <a:pt x="5515" y="95"/>
                  </a:cubicBezTo>
                  <a:cubicBezTo>
                    <a:pt x="5492" y="95"/>
                    <a:pt x="5449" y="114"/>
                    <a:pt x="5423" y="114"/>
                  </a:cubicBezTo>
                  <a:cubicBezTo>
                    <a:pt x="5421" y="114"/>
                    <a:pt x="5419" y="114"/>
                    <a:pt x="5418" y="113"/>
                  </a:cubicBezTo>
                  <a:cubicBezTo>
                    <a:pt x="5393" y="113"/>
                    <a:pt x="5355" y="113"/>
                    <a:pt x="5343" y="91"/>
                  </a:cubicBezTo>
                  <a:cubicBezTo>
                    <a:pt x="5327" y="91"/>
                    <a:pt x="5308" y="101"/>
                    <a:pt x="5296" y="113"/>
                  </a:cubicBezTo>
                  <a:cubicBezTo>
                    <a:pt x="5290" y="124"/>
                    <a:pt x="5281" y="129"/>
                    <a:pt x="5273" y="129"/>
                  </a:cubicBezTo>
                  <a:cubicBezTo>
                    <a:pt x="5265" y="129"/>
                    <a:pt x="5258" y="123"/>
                    <a:pt x="5258" y="113"/>
                  </a:cubicBezTo>
                  <a:lnTo>
                    <a:pt x="5245" y="113"/>
                  </a:lnTo>
                  <a:cubicBezTo>
                    <a:pt x="5220" y="132"/>
                    <a:pt x="5208" y="132"/>
                    <a:pt x="5208" y="132"/>
                  </a:cubicBezTo>
                  <a:cubicBezTo>
                    <a:pt x="5208" y="119"/>
                    <a:pt x="5202" y="104"/>
                    <a:pt x="5194" y="104"/>
                  </a:cubicBezTo>
                  <a:cubicBezTo>
                    <a:pt x="5190" y="104"/>
                    <a:pt x="5187" y="107"/>
                    <a:pt x="5183" y="113"/>
                  </a:cubicBezTo>
                  <a:cubicBezTo>
                    <a:pt x="5183" y="132"/>
                    <a:pt x="5173" y="132"/>
                    <a:pt x="5148" y="132"/>
                  </a:cubicBezTo>
                  <a:cubicBezTo>
                    <a:pt x="5134" y="120"/>
                    <a:pt x="5003" y="114"/>
                    <a:pt x="4889" y="114"/>
                  </a:cubicBezTo>
                  <a:cubicBezTo>
                    <a:pt x="4798" y="114"/>
                    <a:pt x="4719" y="118"/>
                    <a:pt x="4719" y="126"/>
                  </a:cubicBezTo>
                  <a:lnTo>
                    <a:pt x="4644" y="126"/>
                  </a:lnTo>
                  <a:cubicBezTo>
                    <a:pt x="4644" y="108"/>
                    <a:pt x="4632" y="102"/>
                    <a:pt x="4616" y="102"/>
                  </a:cubicBezTo>
                  <a:cubicBezTo>
                    <a:pt x="4595" y="102"/>
                    <a:pt x="4566" y="113"/>
                    <a:pt x="4547" y="126"/>
                  </a:cubicBezTo>
                  <a:cubicBezTo>
                    <a:pt x="4541" y="137"/>
                    <a:pt x="4529" y="145"/>
                    <a:pt x="4515" y="145"/>
                  </a:cubicBezTo>
                  <a:cubicBezTo>
                    <a:pt x="4513" y="145"/>
                    <a:pt x="4511" y="145"/>
                    <a:pt x="4509" y="145"/>
                  </a:cubicBezTo>
                  <a:cubicBezTo>
                    <a:pt x="4509" y="120"/>
                    <a:pt x="4496" y="111"/>
                    <a:pt x="4480" y="111"/>
                  </a:cubicBezTo>
                  <a:cubicBezTo>
                    <a:pt x="4469" y="111"/>
                    <a:pt x="4456" y="115"/>
                    <a:pt x="4446" y="123"/>
                  </a:cubicBezTo>
                  <a:cubicBezTo>
                    <a:pt x="4440" y="144"/>
                    <a:pt x="4434" y="154"/>
                    <a:pt x="4429" y="154"/>
                  </a:cubicBezTo>
                  <a:cubicBezTo>
                    <a:pt x="4425" y="154"/>
                    <a:pt x="4421" y="144"/>
                    <a:pt x="4421" y="123"/>
                  </a:cubicBezTo>
                  <a:cubicBezTo>
                    <a:pt x="4423" y="105"/>
                    <a:pt x="4418" y="95"/>
                    <a:pt x="4411" y="95"/>
                  </a:cubicBezTo>
                  <a:cubicBezTo>
                    <a:pt x="4402" y="95"/>
                    <a:pt x="4388" y="110"/>
                    <a:pt x="4374" y="145"/>
                  </a:cubicBezTo>
                  <a:cubicBezTo>
                    <a:pt x="4368" y="154"/>
                    <a:pt x="4365" y="159"/>
                    <a:pt x="4362" y="159"/>
                  </a:cubicBezTo>
                  <a:cubicBezTo>
                    <a:pt x="4359" y="159"/>
                    <a:pt x="4355" y="154"/>
                    <a:pt x="4349" y="145"/>
                  </a:cubicBezTo>
                  <a:cubicBezTo>
                    <a:pt x="4342" y="119"/>
                    <a:pt x="4334" y="108"/>
                    <a:pt x="4330" y="108"/>
                  </a:cubicBezTo>
                  <a:cubicBezTo>
                    <a:pt x="4326" y="108"/>
                    <a:pt x="4324" y="114"/>
                    <a:pt x="4324" y="123"/>
                  </a:cubicBezTo>
                  <a:cubicBezTo>
                    <a:pt x="4318" y="143"/>
                    <a:pt x="4312" y="153"/>
                    <a:pt x="4305" y="153"/>
                  </a:cubicBezTo>
                  <a:cubicBezTo>
                    <a:pt x="4299" y="153"/>
                    <a:pt x="4293" y="143"/>
                    <a:pt x="4287" y="123"/>
                  </a:cubicBezTo>
                  <a:cubicBezTo>
                    <a:pt x="4275" y="100"/>
                    <a:pt x="4270" y="89"/>
                    <a:pt x="4266" y="89"/>
                  </a:cubicBezTo>
                  <a:cubicBezTo>
                    <a:pt x="4261" y="89"/>
                    <a:pt x="4258" y="100"/>
                    <a:pt x="4252" y="120"/>
                  </a:cubicBezTo>
                  <a:cubicBezTo>
                    <a:pt x="4247" y="142"/>
                    <a:pt x="4230" y="153"/>
                    <a:pt x="4213" y="153"/>
                  </a:cubicBezTo>
                  <a:cubicBezTo>
                    <a:pt x="4196" y="153"/>
                    <a:pt x="4180" y="142"/>
                    <a:pt x="4177" y="120"/>
                  </a:cubicBezTo>
                  <a:cubicBezTo>
                    <a:pt x="4168" y="120"/>
                    <a:pt x="4160" y="110"/>
                    <a:pt x="4155" y="110"/>
                  </a:cubicBezTo>
                  <a:cubicBezTo>
                    <a:pt x="4153" y="110"/>
                    <a:pt x="4152" y="112"/>
                    <a:pt x="4152" y="120"/>
                  </a:cubicBezTo>
                  <a:lnTo>
                    <a:pt x="4139" y="98"/>
                  </a:lnTo>
                  <a:lnTo>
                    <a:pt x="4117" y="98"/>
                  </a:lnTo>
                  <a:lnTo>
                    <a:pt x="4117" y="120"/>
                  </a:lnTo>
                  <a:cubicBezTo>
                    <a:pt x="4058" y="107"/>
                    <a:pt x="4001" y="98"/>
                    <a:pt x="3945" y="98"/>
                  </a:cubicBezTo>
                  <a:cubicBezTo>
                    <a:pt x="3908" y="97"/>
                    <a:pt x="3879" y="96"/>
                    <a:pt x="3857" y="96"/>
                  </a:cubicBezTo>
                  <a:cubicBezTo>
                    <a:pt x="3799" y="96"/>
                    <a:pt x="3789" y="101"/>
                    <a:pt x="3798" y="116"/>
                  </a:cubicBezTo>
                  <a:cubicBezTo>
                    <a:pt x="3802" y="137"/>
                    <a:pt x="3799" y="147"/>
                    <a:pt x="3793" y="147"/>
                  </a:cubicBezTo>
                  <a:cubicBezTo>
                    <a:pt x="3787" y="147"/>
                    <a:pt x="3779" y="137"/>
                    <a:pt x="3773" y="116"/>
                  </a:cubicBezTo>
                  <a:cubicBezTo>
                    <a:pt x="3760" y="116"/>
                    <a:pt x="3735" y="95"/>
                    <a:pt x="3710" y="95"/>
                  </a:cubicBezTo>
                  <a:cubicBezTo>
                    <a:pt x="3685" y="91"/>
                    <a:pt x="3663" y="91"/>
                    <a:pt x="3663" y="73"/>
                  </a:cubicBezTo>
                  <a:lnTo>
                    <a:pt x="3650" y="73"/>
                  </a:lnTo>
                  <a:cubicBezTo>
                    <a:pt x="3636" y="96"/>
                    <a:pt x="3605" y="106"/>
                    <a:pt x="3574" y="106"/>
                  </a:cubicBezTo>
                  <a:cubicBezTo>
                    <a:pt x="3552" y="106"/>
                    <a:pt x="3530" y="101"/>
                    <a:pt x="3516" y="91"/>
                  </a:cubicBezTo>
                  <a:cubicBezTo>
                    <a:pt x="3511" y="91"/>
                    <a:pt x="3507" y="91"/>
                    <a:pt x="3503" y="91"/>
                  </a:cubicBezTo>
                  <a:cubicBezTo>
                    <a:pt x="3483" y="91"/>
                    <a:pt x="3466" y="97"/>
                    <a:pt x="3453" y="110"/>
                  </a:cubicBezTo>
                  <a:cubicBezTo>
                    <a:pt x="3440" y="121"/>
                    <a:pt x="3434" y="127"/>
                    <a:pt x="3429" y="127"/>
                  </a:cubicBezTo>
                  <a:cubicBezTo>
                    <a:pt x="3425" y="127"/>
                    <a:pt x="3422" y="121"/>
                    <a:pt x="3415" y="110"/>
                  </a:cubicBezTo>
                  <a:cubicBezTo>
                    <a:pt x="3415" y="98"/>
                    <a:pt x="3391" y="85"/>
                    <a:pt x="3371" y="85"/>
                  </a:cubicBezTo>
                  <a:cubicBezTo>
                    <a:pt x="3356" y="85"/>
                    <a:pt x="3343" y="92"/>
                    <a:pt x="3343" y="110"/>
                  </a:cubicBezTo>
                  <a:lnTo>
                    <a:pt x="3331" y="88"/>
                  </a:lnTo>
                  <a:cubicBezTo>
                    <a:pt x="3327" y="82"/>
                    <a:pt x="3323" y="79"/>
                    <a:pt x="3320" y="79"/>
                  </a:cubicBezTo>
                  <a:cubicBezTo>
                    <a:pt x="3312" y="79"/>
                    <a:pt x="3306" y="95"/>
                    <a:pt x="3306" y="110"/>
                  </a:cubicBezTo>
                  <a:cubicBezTo>
                    <a:pt x="3306" y="128"/>
                    <a:pt x="3303" y="138"/>
                    <a:pt x="3299" y="138"/>
                  </a:cubicBezTo>
                  <a:cubicBezTo>
                    <a:pt x="3294" y="138"/>
                    <a:pt x="3287" y="123"/>
                    <a:pt x="3281" y="88"/>
                  </a:cubicBezTo>
                  <a:cubicBezTo>
                    <a:pt x="3281" y="64"/>
                    <a:pt x="3276" y="54"/>
                    <a:pt x="3273" y="54"/>
                  </a:cubicBezTo>
                  <a:cubicBezTo>
                    <a:pt x="3270" y="54"/>
                    <a:pt x="3268" y="59"/>
                    <a:pt x="3268" y="66"/>
                  </a:cubicBezTo>
                  <a:cubicBezTo>
                    <a:pt x="3259" y="82"/>
                    <a:pt x="3250" y="96"/>
                    <a:pt x="3241" y="96"/>
                  </a:cubicBezTo>
                  <a:cubicBezTo>
                    <a:pt x="3238" y="96"/>
                    <a:pt x="3234" y="94"/>
                    <a:pt x="3230" y="88"/>
                  </a:cubicBezTo>
                  <a:cubicBezTo>
                    <a:pt x="3218" y="88"/>
                    <a:pt x="3208" y="88"/>
                    <a:pt x="3208" y="129"/>
                  </a:cubicBezTo>
                  <a:cubicBezTo>
                    <a:pt x="3208" y="145"/>
                    <a:pt x="3202" y="149"/>
                    <a:pt x="3193" y="149"/>
                  </a:cubicBezTo>
                  <a:cubicBezTo>
                    <a:pt x="3190" y="149"/>
                    <a:pt x="3187" y="149"/>
                    <a:pt x="3183" y="148"/>
                  </a:cubicBezTo>
                  <a:cubicBezTo>
                    <a:pt x="3180" y="135"/>
                    <a:pt x="3187" y="120"/>
                    <a:pt x="3196" y="107"/>
                  </a:cubicBezTo>
                  <a:lnTo>
                    <a:pt x="3171" y="107"/>
                  </a:lnTo>
                  <a:cubicBezTo>
                    <a:pt x="3149" y="101"/>
                    <a:pt x="3136" y="85"/>
                    <a:pt x="3133" y="66"/>
                  </a:cubicBezTo>
                  <a:cubicBezTo>
                    <a:pt x="3128" y="57"/>
                    <a:pt x="3123" y="52"/>
                    <a:pt x="3119" y="52"/>
                  </a:cubicBezTo>
                  <a:close/>
                  <a:moveTo>
                    <a:pt x="209" y="530"/>
                  </a:moveTo>
                  <a:cubicBezTo>
                    <a:pt x="200" y="543"/>
                    <a:pt x="197" y="555"/>
                    <a:pt x="197" y="571"/>
                  </a:cubicBezTo>
                  <a:lnTo>
                    <a:pt x="206" y="571"/>
                  </a:lnTo>
                  <a:cubicBezTo>
                    <a:pt x="219" y="571"/>
                    <a:pt x="219" y="549"/>
                    <a:pt x="219" y="530"/>
                  </a:cubicBezTo>
                  <a:close/>
                  <a:moveTo>
                    <a:pt x="2920" y="690"/>
                  </a:moveTo>
                  <a:cubicBezTo>
                    <a:pt x="2914" y="703"/>
                    <a:pt x="2911" y="715"/>
                    <a:pt x="2908" y="731"/>
                  </a:cubicBezTo>
                  <a:cubicBezTo>
                    <a:pt x="2908" y="740"/>
                    <a:pt x="2910" y="745"/>
                    <a:pt x="2913" y="745"/>
                  </a:cubicBezTo>
                  <a:cubicBezTo>
                    <a:pt x="2918" y="745"/>
                    <a:pt x="2925" y="734"/>
                    <a:pt x="2933" y="709"/>
                  </a:cubicBezTo>
                  <a:cubicBezTo>
                    <a:pt x="2933" y="690"/>
                    <a:pt x="2933" y="690"/>
                    <a:pt x="292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52"/>
            <p:cNvSpPr/>
            <p:nvPr/>
          </p:nvSpPr>
          <p:spPr>
            <a:xfrm>
              <a:off x="1436925" y="2932825"/>
              <a:ext cx="140475" cy="18650"/>
            </a:xfrm>
            <a:custGeom>
              <a:avLst/>
              <a:gdLst/>
              <a:ahLst/>
              <a:cxnLst/>
              <a:rect l="l" t="t" r="r" b="b"/>
              <a:pathLst>
                <a:path w="5619" h="746" extrusionOk="0">
                  <a:moveTo>
                    <a:pt x="1564" y="0"/>
                  </a:moveTo>
                  <a:cubicBezTo>
                    <a:pt x="1551" y="0"/>
                    <a:pt x="1551" y="0"/>
                    <a:pt x="1558" y="22"/>
                  </a:cubicBezTo>
                  <a:lnTo>
                    <a:pt x="1573" y="22"/>
                  </a:lnTo>
                  <a:cubicBezTo>
                    <a:pt x="1573" y="0"/>
                    <a:pt x="1573" y="0"/>
                    <a:pt x="1564" y="0"/>
                  </a:cubicBezTo>
                  <a:close/>
                  <a:moveTo>
                    <a:pt x="216" y="116"/>
                  </a:moveTo>
                  <a:lnTo>
                    <a:pt x="223" y="135"/>
                  </a:lnTo>
                  <a:lnTo>
                    <a:pt x="232" y="135"/>
                  </a:lnTo>
                  <a:cubicBezTo>
                    <a:pt x="232" y="116"/>
                    <a:pt x="232" y="116"/>
                    <a:pt x="223" y="116"/>
                  </a:cubicBezTo>
                  <a:close/>
                  <a:moveTo>
                    <a:pt x="3930" y="119"/>
                  </a:moveTo>
                  <a:cubicBezTo>
                    <a:pt x="3930" y="141"/>
                    <a:pt x="3930" y="160"/>
                    <a:pt x="3924" y="160"/>
                  </a:cubicBezTo>
                  <a:lnTo>
                    <a:pt x="3917" y="141"/>
                  </a:lnTo>
                  <a:lnTo>
                    <a:pt x="3924" y="119"/>
                  </a:lnTo>
                  <a:close/>
                  <a:moveTo>
                    <a:pt x="2476" y="126"/>
                  </a:moveTo>
                  <a:cubicBezTo>
                    <a:pt x="2476" y="148"/>
                    <a:pt x="2476" y="170"/>
                    <a:pt x="2470" y="170"/>
                  </a:cubicBezTo>
                  <a:lnTo>
                    <a:pt x="2463" y="170"/>
                  </a:lnTo>
                  <a:cubicBezTo>
                    <a:pt x="2463" y="154"/>
                    <a:pt x="2466" y="141"/>
                    <a:pt x="2470" y="126"/>
                  </a:cubicBezTo>
                  <a:close/>
                  <a:moveTo>
                    <a:pt x="1570" y="166"/>
                  </a:moveTo>
                  <a:cubicBezTo>
                    <a:pt x="1570" y="174"/>
                    <a:pt x="1569" y="176"/>
                    <a:pt x="1569" y="176"/>
                  </a:cubicBezTo>
                  <a:cubicBezTo>
                    <a:pt x="1567" y="176"/>
                    <a:pt x="1566" y="166"/>
                    <a:pt x="1570" y="166"/>
                  </a:cubicBezTo>
                  <a:close/>
                  <a:moveTo>
                    <a:pt x="3845" y="138"/>
                  </a:moveTo>
                  <a:cubicBezTo>
                    <a:pt x="3852" y="138"/>
                    <a:pt x="3852" y="138"/>
                    <a:pt x="3852" y="160"/>
                  </a:cubicBezTo>
                  <a:cubicBezTo>
                    <a:pt x="3852" y="160"/>
                    <a:pt x="3852" y="179"/>
                    <a:pt x="3842" y="179"/>
                  </a:cubicBezTo>
                  <a:lnTo>
                    <a:pt x="3836" y="160"/>
                  </a:lnTo>
                  <a:cubicBezTo>
                    <a:pt x="3836" y="138"/>
                    <a:pt x="3845" y="138"/>
                    <a:pt x="3845" y="138"/>
                  </a:cubicBezTo>
                  <a:close/>
                  <a:moveTo>
                    <a:pt x="1438" y="144"/>
                  </a:moveTo>
                  <a:cubicBezTo>
                    <a:pt x="1438" y="157"/>
                    <a:pt x="1442" y="173"/>
                    <a:pt x="1445" y="185"/>
                  </a:cubicBezTo>
                  <a:cubicBezTo>
                    <a:pt x="1451" y="185"/>
                    <a:pt x="1451" y="166"/>
                    <a:pt x="1451" y="166"/>
                  </a:cubicBezTo>
                  <a:cubicBezTo>
                    <a:pt x="1451" y="166"/>
                    <a:pt x="1451" y="144"/>
                    <a:pt x="1445" y="144"/>
                  </a:cubicBezTo>
                  <a:close/>
                  <a:moveTo>
                    <a:pt x="4644" y="157"/>
                  </a:moveTo>
                  <a:cubicBezTo>
                    <a:pt x="4651" y="157"/>
                    <a:pt x="4651" y="157"/>
                    <a:pt x="4651" y="179"/>
                  </a:cubicBezTo>
                  <a:cubicBezTo>
                    <a:pt x="4651" y="198"/>
                    <a:pt x="4641" y="220"/>
                    <a:pt x="4635" y="220"/>
                  </a:cubicBezTo>
                  <a:cubicBezTo>
                    <a:pt x="4629" y="220"/>
                    <a:pt x="4629" y="179"/>
                    <a:pt x="4644" y="157"/>
                  </a:cubicBezTo>
                  <a:close/>
                  <a:moveTo>
                    <a:pt x="1373" y="204"/>
                  </a:moveTo>
                  <a:cubicBezTo>
                    <a:pt x="1379" y="204"/>
                    <a:pt x="1379" y="204"/>
                    <a:pt x="1379" y="226"/>
                  </a:cubicBezTo>
                  <a:lnTo>
                    <a:pt x="1373" y="226"/>
                  </a:lnTo>
                  <a:lnTo>
                    <a:pt x="1366" y="204"/>
                  </a:lnTo>
                  <a:close/>
                  <a:moveTo>
                    <a:pt x="5577" y="140"/>
                  </a:moveTo>
                  <a:lnTo>
                    <a:pt x="5577" y="140"/>
                  </a:lnTo>
                  <a:cubicBezTo>
                    <a:pt x="5580" y="140"/>
                    <a:pt x="5578" y="170"/>
                    <a:pt x="5569" y="201"/>
                  </a:cubicBezTo>
                  <a:cubicBezTo>
                    <a:pt x="5564" y="221"/>
                    <a:pt x="5562" y="231"/>
                    <a:pt x="5561" y="231"/>
                  </a:cubicBezTo>
                  <a:cubicBezTo>
                    <a:pt x="5559" y="231"/>
                    <a:pt x="5559" y="221"/>
                    <a:pt x="5559" y="201"/>
                  </a:cubicBezTo>
                  <a:cubicBezTo>
                    <a:pt x="5559" y="179"/>
                    <a:pt x="5559" y="157"/>
                    <a:pt x="5569" y="157"/>
                  </a:cubicBezTo>
                  <a:cubicBezTo>
                    <a:pt x="5572" y="145"/>
                    <a:pt x="5575" y="140"/>
                    <a:pt x="5577" y="140"/>
                  </a:cubicBezTo>
                  <a:close/>
                  <a:moveTo>
                    <a:pt x="906" y="195"/>
                  </a:moveTo>
                  <a:lnTo>
                    <a:pt x="906" y="213"/>
                  </a:lnTo>
                  <a:lnTo>
                    <a:pt x="896" y="235"/>
                  </a:lnTo>
                  <a:lnTo>
                    <a:pt x="890" y="213"/>
                  </a:lnTo>
                  <a:cubicBezTo>
                    <a:pt x="890" y="195"/>
                    <a:pt x="899" y="195"/>
                    <a:pt x="906" y="195"/>
                  </a:cubicBezTo>
                  <a:close/>
                  <a:moveTo>
                    <a:pt x="1087" y="164"/>
                  </a:moveTo>
                  <a:cubicBezTo>
                    <a:pt x="1090" y="164"/>
                    <a:pt x="1088" y="174"/>
                    <a:pt x="1084" y="198"/>
                  </a:cubicBezTo>
                  <a:lnTo>
                    <a:pt x="1069" y="239"/>
                  </a:lnTo>
                  <a:cubicBezTo>
                    <a:pt x="1062" y="239"/>
                    <a:pt x="1069" y="220"/>
                    <a:pt x="1075" y="176"/>
                  </a:cubicBezTo>
                  <a:cubicBezTo>
                    <a:pt x="1081" y="168"/>
                    <a:pt x="1085" y="164"/>
                    <a:pt x="1087" y="164"/>
                  </a:cubicBezTo>
                  <a:close/>
                  <a:moveTo>
                    <a:pt x="1318" y="195"/>
                  </a:moveTo>
                  <a:cubicBezTo>
                    <a:pt x="1323" y="195"/>
                    <a:pt x="1326" y="215"/>
                    <a:pt x="1319" y="245"/>
                  </a:cubicBezTo>
                  <a:lnTo>
                    <a:pt x="1307" y="245"/>
                  </a:lnTo>
                  <a:cubicBezTo>
                    <a:pt x="1307" y="226"/>
                    <a:pt x="1307" y="204"/>
                    <a:pt x="1313" y="204"/>
                  </a:cubicBezTo>
                  <a:cubicBezTo>
                    <a:pt x="1315" y="198"/>
                    <a:pt x="1317" y="195"/>
                    <a:pt x="1318" y="195"/>
                  </a:cubicBezTo>
                  <a:close/>
                  <a:moveTo>
                    <a:pt x="132" y="217"/>
                  </a:moveTo>
                  <a:cubicBezTo>
                    <a:pt x="138" y="217"/>
                    <a:pt x="138" y="217"/>
                    <a:pt x="138" y="239"/>
                  </a:cubicBezTo>
                  <a:cubicBezTo>
                    <a:pt x="138" y="239"/>
                    <a:pt x="132" y="260"/>
                    <a:pt x="125" y="260"/>
                  </a:cubicBezTo>
                  <a:lnTo>
                    <a:pt x="119" y="239"/>
                  </a:lnTo>
                  <a:cubicBezTo>
                    <a:pt x="119" y="217"/>
                    <a:pt x="125" y="217"/>
                    <a:pt x="132" y="217"/>
                  </a:cubicBezTo>
                  <a:close/>
                  <a:moveTo>
                    <a:pt x="4155" y="229"/>
                  </a:moveTo>
                  <a:cubicBezTo>
                    <a:pt x="4162" y="229"/>
                    <a:pt x="4162" y="251"/>
                    <a:pt x="4162" y="251"/>
                  </a:cubicBezTo>
                  <a:cubicBezTo>
                    <a:pt x="4162" y="251"/>
                    <a:pt x="4162" y="270"/>
                    <a:pt x="4152" y="270"/>
                  </a:cubicBezTo>
                  <a:cubicBezTo>
                    <a:pt x="4149" y="257"/>
                    <a:pt x="4149" y="242"/>
                    <a:pt x="4146" y="229"/>
                  </a:cubicBezTo>
                  <a:close/>
                  <a:moveTo>
                    <a:pt x="1720" y="221"/>
                  </a:moveTo>
                  <a:cubicBezTo>
                    <a:pt x="1723" y="221"/>
                    <a:pt x="1726" y="231"/>
                    <a:pt x="1730" y="254"/>
                  </a:cubicBezTo>
                  <a:cubicBezTo>
                    <a:pt x="1730" y="276"/>
                    <a:pt x="1730" y="276"/>
                    <a:pt x="1724" y="276"/>
                  </a:cubicBezTo>
                  <a:cubicBezTo>
                    <a:pt x="1721" y="264"/>
                    <a:pt x="1717" y="248"/>
                    <a:pt x="1717" y="235"/>
                  </a:cubicBezTo>
                  <a:cubicBezTo>
                    <a:pt x="1717" y="226"/>
                    <a:pt x="1719" y="221"/>
                    <a:pt x="1720" y="221"/>
                  </a:cubicBezTo>
                  <a:close/>
                  <a:moveTo>
                    <a:pt x="1777" y="235"/>
                  </a:moveTo>
                  <a:cubicBezTo>
                    <a:pt x="1777" y="257"/>
                    <a:pt x="1777" y="276"/>
                    <a:pt x="1771" y="276"/>
                  </a:cubicBezTo>
                  <a:lnTo>
                    <a:pt x="1764" y="257"/>
                  </a:lnTo>
                  <a:lnTo>
                    <a:pt x="1771" y="235"/>
                  </a:lnTo>
                  <a:close/>
                  <a:moveTo>
                    <a:pt x="4424" y="226"/>
                  </a:moveTo>
                  <a:cubicBezTo>
                    <a:pt x="4424" y="226"/>
                    <a:pt x="4425" y="229"/>
                    <a:pt x="4425" y="235"/>
                  </a:cubicBezTo>
                  <a:cubicBezTo>
                    <a:pt x="4425" y="251"/>
                    <a:pt x="4422" y="264"/>
                    <a:pt x="4419" y="276"/>
                  </a:cubicBezTo>
                  <a:cubicBezTo>
                    <a:pt x="4419" y="276"/>
                    <a:pt x="4416" y="286"/>
                    <a:pt x="4414" y="286"/>
                  </a:cubicBezTo>
                  <a:cubicBezTo>
                    <a:pt x="4413" y="286"/>
                    <a:pt x="4412" y="283"/>
                    <a:pt x="4412" y="276"/>
                  </a:cubicBezTo>
                  <a:lnTo>
                    <a:pt x="4412" y="257"/>
                  </a:lnTo>
                  <a:cubicBezTo>
                    <a:pt x="4417" y="242"/>
                    <a:pt x="4421" y="226"/>
                    <a:pt x="4424" y="226"/>
                  </a:cubicBezTo>
                  <a:close/>
                  <a:moveTo>
                    <a:pt x="3979" y="250"/>
                  </a:moveTo>
                  <a:cubicBezTo>
                    <a:pt x="3982" y="250"/>
                    <a:pt x="3983" y="256"/>
                    <a:pt x="3983" y="267"/>
                  </a:cubicBezTo>
                  <a:cubicBezTo>
                    <a:pt x="3983" y="289"/>
                    <a:pt x="3983" y="289"/>
                    <a:pt x="3977" y="289"/>
                  </a:cubicBezTo>
                  <a:cubicBezTo>
                    <a:pt x="3961" y="289"/>
                    <a:pt x="3961" y="289"/>
                    <a:pt x="3967" y="267"/>
                  </a:cubicBezTo>
                  <a:cubicBezTo>
                    <a:pt x="3972" y="256"/>
                    <a:pt x="3976" y="250"/>
                    <a:pt x="3979" y="250"/>
                  </a:cubicBezTo>
                  <a:close/>
                  <a:moveTo>
                    <a:pt x="4021" y="267"/>
                  </a:moveTo>
                  <a:cubicBezTo>
                    <a:pt x="4027" y="267"/>
                    <a:pt x="4027" y="267"/>
                    <a:pt x="4027" y="289"/>
                  </a:cubicBezTo>
                  <a:lnTo>
                    <a:pt x="4021" y="289"/>
                  </a:lnTo>
                  <a:lnTo>
                    <a:pt x="4014" y="267"/>
                  </a:lnTo>
                  <a:close/>
                  <a:moveTo>
                    <a:pt x="4087" y="270"/>
                  </a:moveTo>
                  <a:cubicBezTo>
                    <a:pt x="4096" y="270"/>
                    <a:pt x="4096" y="270"/>
                    <a:pt x="4093" y="289"/>
                  </a:cubicBezTo>
                  <a:lnTo>
                    <a:pt x="4087" y="289"/>
                  </a:lnTo>
                  <a:lnTo>
                    <a:pt x="4080" y="270"/>
                  </a:lnTo>
                  <a:close/>
                  <a:moveTo>
                    <a:pt x="3294" y="251"/>
                  </a:moveTo>
                  <a:cubicBezTo>
                    <a:pt x="3294" y="270"/>
                    <a:pt x="3294" y="292"/>
                    <a:pt x="3287" y="292"/>
                  </a:cubicBezTo>
                  <a:lnTo>
                    <a:pt x="3281" y="292"/>
                  </a:lnTo>
                  <a:cubicBezTo>
                    <a:pt x="3281" y="279"/>
                    <a:pt x="3284" y="264"/>
                    <a:pt x="3287" y="251"/>
                  </a:cubicBezTo>
                  <a:close/>
                  <a:moveTo>
                    <a:pt x="2564" y="254"/>
                  </a:moveTo>
                  <a:cubicBezTo>
                    <a:pt x="2564" y="276"/>
                    <a:pt x="2564" y="295"/>
                    <a:pt x="2554" y="295"/>
                  </a:cubicBezTo>
                  <a:lnTo>
                    <a:pt x="2548" y="276"/>
                  </a:lnTo>
                  <a:lnTo>
                    <a:pt x="2554" y="254"/>
                  </a:lnTo>
                  <a:close/>
                  <a:moveTo>
                    <a:pt x="204" y="220"/>
                  </a:moveTo>
                  <a:cubicBezTo>
                    <a:pt x="210" y="220"/>
                    <a:pt x="216" y="220"/>
                    <a:pt x="216" y="242"/>
                  </a:cubicBezTo>
                  <a:lnTo>
                    <a:pt x="210" y="242"/>
                  </a:lnTo>
                  <a:cubicBezTo>
                    <a:pt x="210" y="235"/>
                    <a:pt x="209" y="232"/>
                    <a:pt x="209" y="232"/>
                  </a:cubicBezTo>
                  <a:lnTo>
                    <a:pt x="209" y="232"/>
                  </a:lnTo>
                  <a:cubicBezTo>
                    <a:pt x="207" y="232"/>
                    <a:pt x="206" y="247"/>
                    <a:pt x="210" y="260"/>
                  </a:cubicBezTo>
                  <a:lnTo>
                    <a:pt x="210" y="304"/>
                  </a:lnTo>
                  <a:cubicBezTo>
                    <a:pt x="204" y="304"/>
                    <a:pt x="197" y="282"/>
                    <a:pt x="197" y="260"/>
                  </a:cubicBezTo>
                  <a:cubicBezTo>
                    <a:pt x="191" y="220"/>
                    <a:pt x="191" y="220"/>
                    <a:pt x="204" y="220"/>
                  </a:cubicBezTo>
                  <a:close/>
                  <a:moveTo>
                    <a:pt x="1135" y="260"/>
                  </a:moveTo>
                  <a:cubicBezTo>
                    <a:pt x="1135" y="282"/>
                    <a:pt x="1135" y="304"/>
                    <a:pt x="1128" y="304"/>
                  </a:cubicBezTo>
                  <a:lnTo>
                    <a:pt x="1122" y="304"/>
                  </a:lnTo>
                  <a:cubicBezTo>
                    <a:pt x="1122" y="289"/>
                    <a:pt x="1125" y="276"/>
                    <a:pt x="1128" y="260"/>
                  </a:cubicBezTo>
                  <a:close/>
                  <a:moveTo>
                    <a:pt x="1611" y="273"/>
                  </a:moveTo>
                  <a:cubicBezTo>
                    <a:pt x="1617" y="273"/>
                    <a:pt x="1617" y="295"/>
                    <a:pt x="1617" y="295"/>
                  </a:cubicBezTo>
                  <a:cubicBezTo>
                    <a:pt x="1617" y="302"/>
                    <a:pt x="1616" y="305"/>
                    <a:pt x="1615" y="305"/>
                  </a:cubicBezTo>
                  <a:cubicBezTo>
                    <a:pt x="1613" y="305"/>
                    <a:pt x="1609" y="295"/>
                    <a:pt x="1605" y="295"/>
                  </a:cubicBezTo>
                  <a:cubicBezTo>
                    <a:pt x="1598" y="273"/>
                    <a:pt x="1598" y="273"/>
                    <a:pt x="1611" y="273"/>
                  </a:cubicBezTo>
                  <a:close/>
                  <a:moveTo>
                    <a:pt x="3018" y="264"/>
                  </a:moveTo>
                  <a:cubicBezTo>
                    <a:pt x="3030" y="264"/>
                    <a:pt x="3030" y="264"/>
                    <a:pt x="3030" y="286"/>
                  </a:cubicBezTo>
                  <a:cubicBezTo>
                    <a:pt x="3030" y="307"/>
                    <a:pt x="3018" y="307"/>
                    <a:pt x="3012" y="307"/>
                  </a:cubicBezTo>
                  <a:cubicBezTo>
                    <a:pt x="3005" y="286"/>
                    <a:pt x="3012" y="264"/>
                    <a:pt x="3018" y="264"/>
                  </a:cubicBezTo>
                  <a:close/>
                  <a:moveTo>
                    <a:pt x="4072" y="299"/>
                  </a:moveTo>
                  <a:lnTo>
                    <a:pt x="4072" y="299"/>
                  </a:lnTo>
                  <a:cubicBezTo>
                    <a:pt x="4071" y="299"/>
                    <a:pt x="4070" y="301"/>
                    <a:pt x="4068" y="307"/>
                  </a:cubicBezTo>
                  <a:cubicBezTo>
                    <a:pt x="4072" y="307"/>
                    <a:pt x="4073" y="299"/>
                    <a:pt x="4072" y="299"/>
                  </a:cubicBezTo>
                  <a:close/>
                  <a:moveTo>
                    <a:pt x="1485" y="270"/>
                  </a:moveTo>
                  <a:cubicBezTo>
                    <a:pt x="1492" y="270"/>
                    <a:pt x="1498" y="270"/>
                    <a:pt x="1498" y="292"/>
                  </a:cubicBezTo>
                  <a:cubicBezTo>
                    <a:pt x="1498" y="292"/>
                    <a:pt x="1498" y="314"/>
                    <a:pt x="1492" y="314"/>
                  </a:cubicBezTo>
                  <a:cubicBezTo>
                    <a:pt x="1485" y="311"/>
                    <a:pt x="1479" y="292"/>
                    <a:pt x="1479" y="292"/>
                  </a:cubicBezTo>
                  <a:cubicBezTo>
                    <a:pt x="1479" y="270"/>
                    <a:pt x="1485" y="270"/>
                    <a:pt x="1485" y="270"/>
                  </a:cubicBezTo>
                  <a:close/>
                  <a:moveTo>
                    <a:pt x="936" y="229"/>
                  </a:moveTo>
                  <a:cubicBezTo>
                    <a:pt x="937" y="229"/>
                    <a:pt x="937" y="239"/>
                    <a:pt x="937" y="257"/>
                  </a:cubicBezTo>
                  <a:cubicBezTo>
                    <a:pt x="940" y="279"/>
                    <a:pt x="934" y="301"/>
                    <a:pt x="925" y="320"/>
                  </a:cubicBezTo>
                  <a:lnTo>
                    <a:pt x="912" y="320"/>
                  </a:lnTo>
                  <a:lnTo>
                    <a:pt x="925" y="279"/>
                  </a:lnTo>
                  <a:cubicBezTo>
                    <a:pt x="931" y="245"/>
                    <a:pt x="935" y="229"/>
                    <a:pt x="936" y="229"/>
                  </a:cubicBezTo>
                  <a:close/>
                  <a:moveTo>
                    <a:pt x="2206" y="289"/>
                  </a:moveTo>
                  <a:cubicBezTo>
                    <a:pt x="2206" y="307"/>
                    <a:pt x="2206" y="329"/>
                    <a:pt x="2200" y="329"/>
                  </a:cubicBezTo>
                  <a:lnTo>
                    <a:pt x="2194" y="307"/>
                  </a:lnTo>
                  <a:lnTo>
                    <a:pt x="2200" y="289"/>
                  </a:lnTo>
                  <a:close/>
                  <a:moveTo>
                    <a:pt x="586" y="292"/>
                  </a:moveTo>
                  <a:cubicBezTo>
                    <a:pt x="592" y="292"/>
                    <a:pt x="592" y="311"/>
                    <a:pt x="580" y="333"/>
                  </a:cubicBezTo>
                  <a:lnTo>
                    <a:pt x="567" y="333"/>
                  </a:lnTo>
                  <a:cubicBezTo>
                    <a:pt x="567" y="311"/>
                    <a:pt x="580" y="292"/>
                    <a:pt x="586" y="292"/>
                  </a:cubicBezTo>
                  <a:close/>
                  <a:moveTo>
                    <a:pt x="2357" y="270"/>
                  </a:moveTo>
                  <a:cubicBezTo>
                    <a:pt x="2363" y="270"/>
                    <a:pt x="2363" y="270"/>
                    <a:pt x="2363" y="292"/>
                  </a:cubicBezTo>
                  <a:cubicBezTo>
                    <a:pt x="2363" y="304"/>
                    <a:pt x="2360" y="320"/>
                    <a:pt x="2357" y="333"/>
                  </a:cubicBezTo>
                  <a:cubicBezTo>
                    <a:pt x="2350" y="333"/>
                    <a:pt x="2357" y="292"/>
                    <a:pt x="2357" y="270"/>
                  </a:cubicBezTo>
                  <a:close/>
                  <a:moveTo>
                    <a:pt x="1265" y="329"/>
                  </a:moveTo>
                  <a:cubicBezTo>
                    <a:pt x="1265" y="329"/>
                    <a:pt x="1266" y="329"/>
                    <a:pt x="1266" y="329"/>
                  </a:cubicBezTo>
                  <a:lnTo>
                    <a:pt x="1266" y="348"/>
                  </a:lnTo>
                  <a:cubicBezTo>
                    <a:pt x="1262" y="348"/>
                    <a:pt x="1258" y="358"/>
                    <a:pt x="1255" y="358"/>
                  </a:cubicBezTo>
                  <a:cubicBezTo>
                    <a:pt x="1254" y="358"/>
                    <a:pt x="1254" y="356"/>
                    <a:pt x="1254" y="348"/>
                  </a:cubicBezTo>
                  <a:cubicBezTo>
                    <a:pt x="1248" y="348"/>
                    <a:pt x="1258" y="329"/>
                    <a:pt x="1265" y="329"/>
                  </a:cubicBezTo>
                  <a:close/>
                  <a:moveTo>
                    <a:pt x="4002" y="360"/>
                  </a:moveTo>
                  <a:cubicBezTo>
                    <a:pt x="4002" y="363"/>
                    <a:pt x="4002" y="366"/>
                    <a:pt x="4002" y="370"/>
                  </a:cubicBezTo>
                  <a:cubicBezTo>
                    <a:pt x="4002" y="371"/>
                    <a:pt x="4003" y="372"/>
                    <a:pt x="4003" y="373"/>
                  </a:cubicBezTo>
                  <a:lnTo>
                    <a:pt x="4003" y="373"/>
                  </a:lnTo>
                  <a:cubicBezTo>
                    <a:pt x="4003" y="370"/>
                    <a:pt x="4002" y="365"/>
                    <a:pt x="4002" y="360"/>
                  </a:cubicBezTo>
                  <a:close/>
                  <a:moveTo>
                    <a:pt x="618" y="325"/>
                  </a:moveTo>
                  <a:cubicBezTo>
                    <a:pt x="611" y="325"/>
                    <a:pt x="608" y="339"/>
                    <a:pt x="608" y="354"/>
                  </a:cubicBezTo>
                  <a:cubicBezTo>
                    <a:pt x="608" y="376"/>
                    <a:pt x="614" y="376"/>
                    <a:pt x="627" y="376"/>
                  </a:cubicBezTo>
                  <a:cubicBezTo>
                    <a:pt x="633" y="376"/>
                    <a:pt x="639" y="354"/>
                    <a:pt x="639" y="354"/>
                  </a:cubicBezTo>
                  <a:cubicBezTo>
                    <a:pt x="639" y="333"/>
                    <a:pt x="633" y="333"/>
                    <a:pt x="627" y="333"/>
                  </a:cubicBezTo>
                  <a:cubicBezTo>
                    <a:pt x="623" y="327"/>
                    <a:pt x="620" y="325"/>
                    <a:pt x="618" y="325"/>
                  </a:cubicBezTo>
                  <a:close/>
                  <a:moveTo>
                    <a:pt x="4003" y="373"/>
                  </a:moveTo>
                  <a:cubicBezTo>
                    <a:pt x="4003" y="381"/>
                    <a:pt x="4004" y="385"/>
                    <a:pt x="4005" y="385"/>
                  </a:cubicBezTo>
                  <a:cubicBezTo>
                    <a:pt x="4005" y="385"/>
                    <a:pt x="4005" y="381"/>
                    <a:pt x="4003" y="373"/>
                  </a:cubicBezTo>
                  <a:close/>
                  <a:moveTo>
                    <a:pt x="1676" y="52"/>
                  </a:moveTo>
                  <a:lnTo>
                    <a:pt x="1676" y="52"/>
                  </a:lnTo>
                  <a:cubicBezTo>
                    <a:pt x="1674" y="52"/>
                    <a:pt x="1673" y="61"/>
                    <a:pt x="1677" y="85"/>
                  </a:cubicBezTo>
                  <a:cubicBezTo>
                    <a:pt x="1677" y="129"/>
                    <a:pt x="1677" y="129"/>
                    <a:pt x="1664" y="129"/>
                  </a:cubicBezTo>
                  <a:cubicBezTo>
                    <a:pt x="1658" y="129"/>
                    <a:pt x="1652" y="129"/>
                    <a:pt x="1652" y="107"/>
                  </a:cubicBezTo>
                  <a:cubicBezTo>
                    <a:pt x="1652" y="85"/>
                    <a:pt x="1652" y="85"/>
                    <a:pt x="1639" y="85"/>
                  </a:cubicBezTo>
                  <a:cubicBezTo>
                    <a:pt x="1617" y="85"/>
                    <a:pt x="1598" y="148"/>
                    <a:pt x="1592" y="188"/>
                  </a:cubicBezTo>
                  <a:cubicBezTo>
                    <a:pt x="1592" y="209"/>
                    <a:pt x="1592" y="219"/>
                    <a:pt x="1591" y="219"/>
                  </a:cubicBezTo>
                  <a:cubicBezTo>
                    <a:pt x="1590" y="219"/>
                    <a:pt x="1589" y="209"/>
                    <a:pt x="1586" y="188"/>
                  </a:cubicBezTo>
                  <a:cubicBezTo>
                    <a:pt x="1586" y="166"/>
                    <a:pt x="1580" y="166"/>
                    <a:pt x="1570" y="166"/>
                  </a:cubicBezTo>
                  <a:cubicBezTo>
                    <a:pt x="1570" y="148"/>
                    <a:pt x="1580" y="148"/>
                    <a:pt x="1586" y="148"/>
                  </a:cubicBezTo>
                  <a:lnTo>
                    <a:pt x="1586" y="126"/>
                  </a:lnTo>
                  <a:cubicBezTo>
                    <a:pt x="1583" y="105"/>
                    <a:pt x="1579" y="95"/>
                    <a:pt x="1575" y="95"/>
                  </a:cubicBezTo>
                  <a:cubicBezTo>
                    <a:pt x="1571" y="95"/>
                    <a:pt x="1567" y="105"/>
                    <a:pt x="1564" y="126"/>
                  </a:cubicBezTo>
                  <a:cubicBezTo>
                    <a:pt x="1561" y="137"/>
                    <a:pt x="1559" y="142"/>
                    <a:pt x="1558" y="142"/>
                  </a:cubicBezTo>
                  <a:cubicBezTo>
                    <a:pt x="1556" y="142"/>
                    <a:pt x="1554" y="137"/>
                    <a:pt x="1551" y="126"/>
                  </a:cubicBezTo>
                  <a:cubicBezTo>
                    <a:pt x="1547" y="110"/>
                    <a:pt x="1542" y="95"/>
                    <a:pt x="1540" y="95"/>
                  </a:cubicBezTo>
                  <a:cubicBezTo>
                    <a:pt x="1539" y="95"/>
                    <a:pt x="1539" y="97"/>
                    <a:pt x="1539" y="104"/>
                  </a:cubicBezTo>
                  <a:cubicBezTo>
                    <a:pt x="1539" y="104"/>
                    <a:pt x="1526" y="104"/>
                    <a:pt x="1520" y="82"/>
                  </a:cubicBezTo>
                  <a:cubicBezTo>
                    <a:pt x="1504" y="82"/>
                    <a:pt x="1498" y="82"/>
                    <a:pt x="1498" y="104"/>
                  </a:cubicBezTo>
                  <a:cubicBezTo>
                    <a:pt x="1498" y="123"/>
                    <a:pt x="1492" y="123"/>
                    <a:pt x="1485" y="123"/>
                  </a:cubicBezTo>
                  <a:cubicBezTo>
                    <a:pt x="1479" y="123"/>
                    <a:pt x="1473" y="123"/>
                    <a:pt x="1473" y="144"/>
                  </a:cubicBezTo>
                  <a:cubicBezTo>
                    <a:pt x="1473" y="166"/>
                    <a:pt x="1467" y="185"/>
                    <a:pt x="1454" y="185"/>
                  </a:cubicBezTo>
                  <a:cubicBezTo>
                    <a:pt x="1448" y="194"/>
                    <a:pt x="1444" y="200"/>
                    <a:pt x="1441" y="200"/>
                  </a:cubicBezTo>
                  <a:cubicBezTo>
                    <a:pt x="1437" y="200"/>
                    <a:pt x="1436" y="189"/>
                    <a:pt x="1432" y="163"/>
                  </a:cubicBezTo>
                  <a:cubicBezTo>
                    <a:pt x="1432" y="144"/>
                    <a:pt x="1426" y="144"/>
                    <a:pt x="1420" y="144"/>
                  </a:cubicBezTo>
                  <a:cubicBezTo>
                    <a:pt x="1420" y="144"/>
                    <a:pt x="1413" y="144"/>
                    <a:pt x="1407" y="123"/>
                  </a:cubicBezTo>
                  <a:cubicBezTo>
                    <a:pt x="1405" y="116"/>
                    <a:pt x="1404" y="113"/>
                    <a:pt x="1403" y="113"/>
                  </a:cubicBezTo>
                  <a:cubicBezTo>
                    <a:pt x="1401" y="113"/>
                    <a:pt x="1401" y="128"/>
                    <a:pt x="1401" y="141"/>
                  </a:cubicBezTo>
                  <a:lnTo>
                    <a:pt x="1401" y="185"/>
                  </a:lnTo>
                  <a:cubicBezTo>
                    <a:pt x="1395" y="185"/>
                    <a:pt x="1388" y="141"/>
                    <a:pt x="1388" y="123"/>
                  </a:cubicBezTo>
                  <a:cubicBezTo>
                    <a:pt x="1384" y="101"/>
                    <a:pt x="1381" y="90"/>
                    <a:pt x="1380" y="90"/>
                  </a:cubicBezTo>
                  <a:cubicBezTo>
                    <a:pt x="1379" y="90"/>
                    <a:pt x="1379" y="101"/>
                    <a:pt x="1379" y="123"/>
                  </a:cubicBezTo>
                  <a:cubicBezTo>
                    <a:pt x="1379" y="136"/>
                    <a:pt x="1376" y="151"/>
                    <a:pt x="1370" y="151"/>
                  </a:cubicBezTo>
                  <a:cubicBezTo>
                    <a:pt x="1367" y="151"/>
                    <a:pt x="1364" y="148"/>
                    <a:pt x="1360" y="141"/>
                  </a:cubicBezTo>
                  <a:cubicBezTo>
                    <a:pt x="1348" y="141"/>
                    <a:pt x="1335" y="141"/>
                    <a:pt x="1335" y="119"/>
                  </a:cubicBezTo>
                  <a:cubicBezTo>
                    <a:pt x="1333" y="113"/>
                    <a:pt x="1331" y="111"/>
                    <a:pt x="1328" y="111"/>
                  </a:cubicBezTo>
                  <a:cubicBezTo>
                    <a:pt x="1324" y="111"/>
                    <a:pt x="1319" y="119"/>
                    <a:pt x="1319" y="119"/>
                  </a:cubicBezTo>
                  <a:cubicBezTo>
                    <a:pt x="1316" y="130"/>
                    <a:pt x="1313" y="136"/>
                    <a:pt x="1308" y="136"/>
                  </a:cubicBezTo>
                  <a:cubicBezTo>
                    <a:pt x="1304" y="136"/>
                    <a:pt x="1297" y="130"/>
                    <a:pt x="1288" y="119"/>
                  </a:cubicBezTo>
                  <a:cubicBezTo>
                    <a:pt x="1271" y="97"/>
                    <a:pt x="1262" y="87"/>
                    <a:pt x="1258" y="87"/>
                  </a:cubicBezTo>
                  <a:cubicBezTo>
                    <a:pt x="1254" y="87"/>
                    <a:pt x="1254" y="97"/>
                    <a:pt x="1254" y="119"/>
                  </a:cubicBezTo>
                  <a:cubicBezTo>
                    <a:pt x="1254" y="130"/>
                    <a:pt x="1254" y="142"/>
                    <a:pt x="1252" y="142"/>
                  </a:cubicBezTo>
                  <a:cubicBezTo>
                    <a:pt x="1251" y="142"/>
                    <a:pt x="1250" y="136"/>
                    <a:pt x="1247" y="119"/>
                  </a:cubicBezTo>
                  <a:cubicBezTo>
                    <a:pt x="1245" y="113"/>
                    <a:pt x="1244" y="110"/>
                    <a:pt x="1242" y="110"/>
                  </a:cubicBezTo>
                  <a:cubicBezTo>
                    <a:pt x="1237" y="110"/>
                    <a:pt x="1231" y="125"/>
                    <a:pt x="1222" y="138"/>
                  </a:cubicBezTo>
                  <a:cubicBezTo>
                    <a:pt x="1216" y="166"/>
                    <a:pt x="1213" y="195"/>
                    <a:pt x="1216" y="223"/>
                  </a:cubicBezTo>
                  <a:cubicBezTo>
                    <a:pt x="1216" y="246"/>
                    <a:pt x="1216" y="256"/>
                    <a:pt x="1213" y="256"/>
                  </a:cubicBezTo>
                  <a:cubicBezTo>
                    <a:pt x="1211" y="256"/>
                    <a:pt x="1207" y="251"/>
                    <a:pt x="1200" y="242"/>
                  </a:cubicBezTo>
                  <a:cubicBezTo>
                    <a:pt x="1194" y="242"/>
                    <a:pt x="1188" y="220"/>
                    <a:pt x="1188" y="201"/>
                  </a:cubicBezTo>
                  <a:cubicBezTo>
                    <a:pt x="1188" y="179"/>
                    <a:pt x="1194" y="179"/>
                    <a:pt x="1194" y="179"/>
                  </a:cubicBezTo>
                  <a:lnTo>
                    <a:pt x="1203" y="179"/>
                  </a:lnTo>
                  <a:cubicBezTo>
                    <a:pt x="1203" y="160"/>
                    <a:pt x="1203" y="138"/>
                    <a:pt x="1188" y="138"/>
                  </a:cubicBezTo>
                  <a:cubicBezTo>
                    <a:pt x="1185" y="127"/>
                    <a:pt x="1182" y="122"/>
                    <a:pt x="1179" y="122"/>
                  </a:cubicBezTo>
                  <a:cubicBezTo>
                    <a:pt x="1177" y="122"/>
                    <a:pt x="1175" y="127"/>
                    <a:pt x="1175" y="138"/>
                  </a:cubicBezTo>
                  <a:cubicBezTo>
                    <a:pt x="1169" y="116"/>
                    <a:pt x="1156" y="116"/>
                    <a:pt x="1144" y="116"/>
                  </a:cubicBezTo>
                  <a:cubicBezTo>
                    <a:pt x="1128" y="116"/>
                    <a:pt x="1109" y="116"/>
                    <a:pt x="1103" y="94"/>
                  </a:cubicBezTo>
                  <a:cubicBezTo>
                    <a:pt x="1091" y="94"/>
                    <a:pt x="1084" y="94"/>
                    <a:pt x="1084" y="113"/>
                  </a:cubicBezTo>
                  <a:cubicBezTo>
                    <a:pt x="1084" y="139"/>
                    <a:pt x="1081" y="150"/>
                    <a:pt x="1078" y="150"/>
                  </a:cubicBezTo>
                  <a:cubicBezTo>
                    <a:pt x="1077" y="150"/>
                    <a:pt x="1075" y="144"/>
                    <a:pt x="1075" y="135"/>
                  </a:cubicBezTo>
                  <a:cubicBezTo>
                    <a:pt x="1071" y="109"/>
                    <a:pt x="1036" y="90"/>
                    <a:pt x="1009" y="90"/>
                  </a:cubicBezTo>
                  <a:cubicBezTo>
                    <a:pt x="993" y="90"/>
                    <a:pt x="980" y="97"/>
                    <a:pt x="978" y="113"/>
                  </a:cubicBezTo>
                  <a:cubicBezTo>
                    <a:pt x="978" y="113"/>
                    <a:pt x="972" y="113"/>
                    <a:pt x="965" y="110"/>
                  </a:cubicBezTo>
                  <a:cubicBezTo>
                    <a:pt x="957" y="100"/>
                    <a:pt x="943" y="95"/>
                    <a:pt x="931" y="95"/>
                  </a:cubicBezTo>
                  <a:cubicBezTo>
                    <a:pt x="919" y="95"/>
                    <a:pt x="909" y="99"/>
                    <a:pt x="906" y="110"/>
                  </a:cubicBezTo>
                  <a:lnTo>
                    <a:pt x="884" y="110"/>
                  </a:lnTo>
                  <a:cubicBezTo>
                    <a:pt x="878" y="99"/>
                    <a:pt x="873" y="94"/>
                    <a:pt x="869" y="94"/>
                  </a:cubicBezTo>
                  <a:cubicBezTo>
                    <a:pt x="865" y="94"/>
                    <a:pt x="862" y="99"/>
                    <a:pt x="859" y="110"/>
                  </a:cubicBezTo>
                  <a:cubicBezTo>
                    <a:pt x="854" y="123"/>
                    <a:pt x="853" y="138"/>
                    <a:pt x="853" y="138"/>
                  </a:cubicBezTo>
                  <a:cubicBezTo>
                    <a:pt x="852" y="138"/>
                    <a:pt x="852" y="135"/>
                    <a:pt x="852" y="129"/>
                  </a:cubicBezTo>
                  <a:cubicBezTo>
                    <a:pt x="852" y="110"/>
                    <a:pt x="840" y="107"/>
                    <a:pt x="812" y="107"/>
                  </a:cubicBezTo>
                  <a:cubicBezTo>
                    <a:pt x="787" y="107"/>
                    <a:pt x="787" y="107"/>
                    <a:pt x="793" y="129"/>
                  </a:cubicBezTo>
                  <a:cubicBezTo>
                    <a:pt x="785" y="134"/>
                    <a:pt x="779" y="137"/>
                    <a:pt x="775" y="137"/>
                  </a:cubicBezTo>
                  <a:cubicBezTo>
                    <a:pt x="765" y="137"/>
                    <a:pt x="765" y="123"/>
                    <a:pt x="765" y="107"/>
                  </a:cubicBezTo>
                  <a:cubicBezTo>
                    <a:pt x="769" y="88"/>
                    <a:pt x="768" y="78"/>
                    <a:pt x="765" y="78"/>
                  </a:cubicBezTo>
                  <a:lnTo>
                    <a:pt x="765" y="78"/>
                  </a:lnTo>
                  <a:cubicBezTo>
                    <a:pt x="762" y="78"/>
                    <a:pt x="756" y="93"/>
                    <a:pt x="752" y="126"/>
                  </a:cubicBezTo>
                  <a:cubicBezTo>
                    <a:pt x="749" y="151"/>
                    <a:pt x="743" y="162"/>
                    <a:pt x="738" y="162"/>
                  </a:cubicBezTo>
                  <a:cubicBezTo>
                    <a:pt x="736" y="162"/>
                    <a:pt x="733" y="157"/>
                    <a:pt x="733" y="148"/>
                  </a:cubicBezTo>
                  <a:cubicBezTo>
                    <a:pt x="733" y="126"/>
                    <a:pt x="740" y="126"/>
                    <a:pt x="746" y="126"/>
                  </a:cubicBezTo>
                  <a:lnTo>
                    <a:pt x="746" y="85"/>
                  </a:lnTo>
                  <a:cubicBezTo>
                    <a:pt x="740" y="85"/>
                    <a:pt x="740" y="85"/>
                    <a:pt x="733" y="107"/>
                  </a:cubicBezTo>
                  <a:cubicBezTo>
                    <a:pt x="733" y="107"/>
                    <a:pt x="727" y="107"/>
                    <a:pt x="721" y="126"/>
                  </a:cubicBezTo>
                  <a:cubicBezTo>
                    <a:pt x="715" y="148"/>
                    <a:pt x="715" y="170"/>
                    <a:pt x="721" y="188"/>
                  </a:cubicBezTo>
                  <a:cubicBezTo>
                    <a:pt x="727" y="210"/>
                    <a:pt x="721" y="210"/>
                    <a:pt x="715" y="210"/>
                  </a:cubicBezTo>
                  <a:cubicBezTo>
                    <a:pt x="702" y="192"/>
                    <a:pt x="699" y="166"/>
                    <a:pt x="705" y="148"/>
                  </a:cubicBezTo>
                  <a:cubicBezTo>
                    <a:pt x="715" y="148"/>
                    <a:pt x="715" y="126"/>
                    <a:pt x="715" y="107"/>
                  </a:cubicBezTo>
                  <a:cubicBezTo>
                    <a:pt x="715" y="103"/>
                    <a:pt x="713" y="101"/>
                    <a:pt x="711" y="101"/>
                  </a:cubicBezTo>
                  <a:cubicBezTo>
                    <a:pt x="702" y="101"/>
                    <a:pt x="679" y="134"/>
                    <a:pt x="674" y="166"/>
                  </a:cubicBezTo>
                  <a:lnTo>
                    <a:pt x="674" y="148"/>
                  </a:lnTo>
                  <a:cubicBezTo>
                    <a:pt x="674" y="126"/>
                    <a:pt x="661" y="126"/>
                    <a:pt x="646" y="126"/>
                  </a:cubicBezTo>
                  <a:cubicBezTo>
                    <a:pt x="633" y="126"/>
                    <a:pt x="627" y="126"/>
                    <a:pt x="627" y="144"/>
                  </a:cubicBezTo>
                  <a:cubicBezTo>
                    <a:pt x="627" y="166"/>
                    <a:pt x="627" y="188"/>
                    <a:pt x="621" y="188"/>
                  </a:cubicBezTo>
                  <a:cubicBezTo>
                    <a:pt x="627" y="188"/>
                    <a:pt x="627" y="207"/>
                    <a:pt x="627" y="229"/>
                  </a:cubicBezTo>
                  <a:cubicBezTo>
                    <a:pt x="621" y="217"/>
                    <a:pt x="611" y="201"/>
                    <a:pt x="608" y="185"/>
                  </a:cubicBezTo>
                  <a:cubicBezTo>
                    <a:pt x="595" y="144"/>
                    <a:pt x="580" y="123"/>
                    <a:pt x="555" y="123"/>
                  </a:cubicBezTo>
                  <a:cubicBezTo>
                    <a:pt x="542" y="123"/>
                    <a:pt x="520" y="123"/>
                    <a:pt x="514" y="101"/>
                  </a:cubicBezTo>
                  <a:cubicBezTo>
                    <a:pt x="501" y="101"/>
                    <a:pt x="495" y="101"/>
                    <a:pt x="495" y="123"/>
                  </a:cubicBezTo>
                  <a:lnTo>
                    <a:pt x="483" y="119"/>
                  </a:lnTo>
                  <a:cubicBezTo>
                    <a:pt x="480" y="110"/>
                    <a:pt x="475" y="105"/>
                    <a:pt x="471" y="105"/>
                  </a:cubicBezTo>
                  <a:cubicBezTo>
                    <a:pt x="467" y="105"/>
                    <a:pt x="464" y="110"/>
                    <a:pt x="464" y="119"/>
                  </a:cubicBezTo>
                  <a:cubicBezTo>
                    <a:pt x="461" y="127"/>
                    <a:pt x="458" y="129"/>
                    <a:pt x="455" y="129"/>
                  </a:cubicBezTo>
                  <a:cubicBezTo>
                    <a:pt x="450" y="129"/>
                    <a:pt x="446" y="119"/>
                    <a:pt x="442" y="119"/>
                  </a:cubicBezTo>
                  <a:cubicBezTo>
                    <a:pt x="436" y="101"/>
                    <a:pt x="433" y="91"/>
                    <a:pt x="432" y="91"/>
                  </a:cubicBezTo>
                  <a:lnTo>
                    <a:pt x="432" y="91"/>
                  </a:lnTo>
                  <a:cubicBezTo>
                    <a:pt x="431" y="91"/>
                    <a:pt x="432" y="107"/>
                    <a:pt x="436" y="141"/>
                  </a:cubicBezTo>
                  <a:cubicBezTo>
                    <a:pt x="436" y="160"/>
                    <a:pt x="448" y="182"/>
                    <a:pt x="454" y="182"/>
                  </a:cubicBezTo>
                  <a:lnTo>
                    <a:pt x="476" y="182"/>
                  </a:lnTo>
                  <a:lnTo>
                    <a:pt x="454" y="204"/>
                  </a:lnTo>
                  <a:cubicBezTo>
                    <a:pt x="448" y="204"/>
                    <a:pt x="436" y="223"/>
                    <a:pt x="436" y="245"/>
                  </a:cubicBezTo>
                  <a:cubicBezTo>
                    <a:pt x="436" y="245"/>
                    <a:pt x="436" y="267"/>
                    <a:pt x="429" y="267"/>
                  </a:cubicBezTo>
                  <a:lnTo>
                    <a:pt x="429" y="223"/>
                  </a:lnTo>
                  <a:cubicBezTo>
                    <a:pt x="436" y="204"/>
                    <a:pt x="436" y="182"/>
                    <a:pt x="436" y="160"/>
                  </a:cubicBezTo>
                  <a:cubicBezTo>
                    <a:pt x="432" y="135"/>
                    <a:pt x="423" y="117"/>
                    <a:pt x="417" y="117"/>
                  </a:cubicBezTo>
                  <a:cubicBezTo>
                    <a:pt x="413" y="117"/>
                    <a:pt x="411" y="124"/>
                    <a:pt x="411" y="141"/>
                  </a:cubicBezTo>
                  <a:cubicBezTo>
                    <a:pt x="401" y="141"/>
                    <a:pt x="401" y="141"/>
                    <a:pt x="395" y="119"/>
                  </a:cubicBezTo>
                  <a:cubicBezTo>
                    <a:pt x="395" y="110"/>
                    <a:pt x="394" y="105"/>
                    <a:pt x="392" y="105"/>
                  </a:cubicBezTo>
                  <a:cubicBezTo>
                    <a:pt x="390" y="105"/>
                    <a:pt x="386" y="115"/>
                    <a:pt x="382" y="138"/>
                  </a:cubicBezTo>
                  <a:cubicBezTo>
                    <a:pt x="379" y="160"/>
                    <a:pt x="376" y="171"/>
                    <a:pt x="373" y="171"/>
                  </a:cubicBezTo>
                  <a:cubicBezTo>
                    <a:pt x="370" y="171"/>
                    <a:pt x="367" y="160"/>
                    <a:pt x="364" y="138"/>
                  </a:cubicBezTo>
                  <a:cubicBezTo>
                    <a:pt x="356" y="114"/>
                    <a:pt x="343" y="104"/>
                    <a:pt x="334" y="104"/>
                  </a:cubicBezTo>
                  <a:cubicBezTo>
                    <a:pt x="327" y="104"/>
                    <a:pt x="323" y="109"/>
                    <a:pt x="323" y="116"/>
                  </a:cubicBezTo>
                  <a:cubicBezTo>
                    <a:pt x="323" y="142"/>
                    <a:pt x="317" y="151"/>
                    <a:pt x="310" y="151"/>
                  </a:cubicBezTo>
                  <a:cubicBezTo>
                    <a:pt x="305" y="151"/>
                    <a:pt x="300" y="146"/>
                    <a:pt x="298" y="138"/>
                  </a:cubicBezTo>
                  <a:cubicBezTo>
                    <a:pt x="295" y="127"/>
                    <a:pt x="292" y="122"/>
                    <a:pt x="288" y="122"/>
                  </a:cubicBezTo>
                  <a:cubicBezTo>
                    <a:pt x="284" y="122"/>
                    <a:pt x="281" y="127"/>
                    <a:pt x="276" y="138"/>
                  </a:cubicBezTo>
                  <a:cubicBezTo>
                    <a:pt x="276" y="123"/>
                    <a:pt x="273" y="107"/>
                    <a:pt x="269" y="107"/>
                  </a:cubicBezTo>
                  <a:cubicBezTo>
                    <a:pt x="267" y="107"/>
                    <a:pt x="265" y="110"/>
                    <a:pt x="263" y="116"/>
                  </a:cubicBezTo>
                  <a:cubicBezTo>
                    <a:pt x="263" y="116"/>
                    <a:pt x="257" y="116"/>
                    <a:pt x="263" y="138"/>
                  </a:cubicBezTo>
                  <a:lnTo>
                    <a:pt x="251" y="179"/>
                  </a:lnTo>
                  <a:cubicBezTo>
                    <a:pt x="257" y="179"/>
                    <a:pt x="257" y="198"/>
                    <a:pt x="257" y="220"/>
                  </a:cubicBezTo>
                  <a:cubicBezTo>
                    <a:pt x="257" y="225"/>
                    <a:pt x="255" y="228"/>
                    <a:pt x="253" y="228"/>
                  </a:cubicBezTo>
                  <a:cubicBezTo>
                    <a:pt x="245" y="228"/>
                    <a:pt x="228" y="204"/>
                    <a:pt x="216" y="157"/>
                  </a:cubicBezTo>
                  <a:lnTo>
                    <a:pt x="204" y="113"/>
                  </a:lnTo>
                  <a:lnTo>
                    <a:pt x="204" y="157"/>
                  </a:lnTo>
                  <a:cubicBezTo>
                    <a:pt x="197" y="157"/>
                    <a:pt x="191" y="157"/>
                    <a:pt x="191" y="135"/>
                  </a:cubicBezTo>
                  <a:cubicBezTo>
                    <a:pt x="191" y="113"/>
                    <a:pt x="191" y="113"/>
                    <a:pt x="185" y="113"/>
                  </a:cubicBezTo>
                  <a:cubicBezTo>
                    <a:pt x="185" y="113"/>
                    <a:pt x="179" y="113"/>
                    <a:pt x="179" y="135"/>
                  </a:cubicBezTo>
                  <a:cubicBezTo>
                    <a:pt x="179" y="159"/>
                    <a:pt x="179" y="169"/>
                    <a:pt x="177" y="169"/>
                  </a:cubicBezTo>
                  <a:cubicBezTo>
                    <a:pt x="177" y="169"/>
                    <a:pt x="175" y="163"/>
                    <a:pt x="172" y="154"/>
                  </a:cubicBezTo>
                  <a:cubicBezTo>
                    <a:pt x="169" y="134"/>
                    <a:pt x="166" y="123"/>
                    <a:pt x="163" y="123"/>
                  </a:cubicBezTo>
                  <a:cubicBezTo>
                    <a:pt x="159" y="123"/>
                    <a:pt x="155" y="134"/>
                    <a:pt x="150" y="154"/>
                  </a:cubicBezTo>
                  <a:cubicBezTo>
                    <a:pt x="150" y="176"/>
                    <a:pt x="150" y="187"/>
                    <a:pt x="150" y="187"/>
                  </a:cubicBezTo>
                  <a:cubicBezTo>
                    <a:pt x="149" y="187"/>
                    <a:pt x="147" y="176"/>
                    <a:pt x="144" y="154"/>
                  </a:cubicBezTo>
                  <a:cubicBezTo>
                    <a:pt x="144" y="135"/>
                    <a:pt x="138" y="113"/>
                    <a:pt x="132" y="113"/>
                  </a:cubicBezTo>
                  <a:lnTo>
                    <a:pt x="132" y="135"/>
                  </a:lnTo>
                  <a:cubicBezTo>
                    <a:pt x="132" y="159"/>
                    <a:pt x="130" y="169"/>
                    <a:pt x="127" y="169"/>
                  </a:cubicBezTo>
                  <a:cubicBezTo>
                    <a:pt x="124" y="169"/>
                    <a:pt x="122" y="163"/>
                    <a:pt x="119" y="154"/>
                  </a:cubicBezTo>
                  <a:cubicBezTo>
                    <a:pt x="119" y="143"/>
                    <a:pt x="118" y="137"/>
                    <a:pt x="114" y="137"/>
                  </a:cubicBezTo>
                  <a:cubicBezTo>
                    <a:pt x="111" y="137"/>
                    <a:pt x="107" y="143"/>
                    <a:pt x="100" y="154"/>
                  </a:cubicBezTo>
                  <a:cubicBezTo>
                    <a:pt x="85" y="154"/>
                    <a:pt x="78" y="154"/>
                    <a:pt x="78" y="132"/>
                  </a:cubicBezTo>
                  <a:cubicBezTo>
                    <a:pt x="78" y="112"/>
                    <a:pt x="78" y="101"/>
                    <a:pt x="78" y="101"/>
                  </a:cubicBezTo>
                  <a:cubicBezTo>
                    <a:pt x="77" y="101"/>
                    <a:pt x="75" y="112"/>
                    <a:pt x="72" y="132"/>
                  </a:cubicBezTo>
                  <a:cubicBezTo>
                    <a:pt x="69" y="143"/>
                    <a:pt x="67" y="148"/>
                    <a:pt x="65" y="148"/>
                  </a:cubicBezTo>
                  <a:cubicBezTo>
                    <a:pt x="63" y="148"/>
                    <a:pt x="60" y="143"/>
                    <a:pt x="53" y="132"/>
                  </a:cubicBezTo>
                  <a:cubicBezTo>
                    <a:pt x="50" y="121"/>
                    <a:pt x="49" y="116"/>
                    <a:pt x="47" y="116"/>
                  </a:cubicBezTo>
                  <a:cubicBezTo>
                    <a:pt x="46" y="116"/>
                    <a:pt x="44" y="121"/>
                    <a:pt x="41" y="132"/>
                  </a:cubicBezTo>
                  <a:cubicBezTo>
                    <a:pt x="41" y="173"/>
                    <a:pt x="41" y="195"/>
                    <a:pt x="47" y="195"/>
                  </a:cubicBezTo>
                  <a:cubicBezTo>
                    <a:pt x="53" y="195"/>
                    <a:pt x="53" y="195"/>
                    <a:pt x="53" y="217"/>
                  </a:cubicBezTo>
                  <a:lnTo>
                    <a:pt x="41" y="217"/>
                  </a:lnTo>
                  <a:cubicBezTo>
                    <a:pt x="39" y="217"/>
                    <a:pt x="38" y="216"/>
                    <a:pt x="36" y="216"/>
                  </a:cubicBezTo>
                  <a:cubicBezTo>
                    <a:pt x="30" y="216"/>
                    <a:pt x="22" y="218"/>
                    <a:pt x="13" y="235"/>
                  </a:cubicBezTo>
                  <a:cubicBezTo>
                    <a:pt x="3" y="253"/>
                    <a:pt x="1" y="282"/>
                    <a:pt x="7" y="282"/>
                  </a:cubicBezTo>
                  <a:cubicBezTo>
                    <a:pt x="8" y="282"/>
                    <a:pt x="10" y="281"/>
                    <a:pt x="13" y="276"/>
                  </a:cubicBezTo>
                  <a:lnTo>
                    <a:pt x="19" y="298"/>
                  </a:lnTo>
                  <a:cubicBezTo>
                    <a:pt x="19" y="329"/>
                    <a:pt x="22" y="345"/>
                    <a:pt x="25" y="345"/>
                  </a:cubicBezTo>
                  <a:cubicBezTo>
                    <a:pt x="28" y="345"/>
                    <a:pt x="31" y="329"/>
                    <a:pt x="31" y="298"/>
                  </a:cubicBezTo>
                  <a:cubicBezTo>
                    <a:pt x="31" y="264"/>
                    <a:pt x="31" y="248"/>
                    <a:pt x="32" y="248"/>
                  </a:cubicBezTo>
                  <a:cubicBezTo>
                    <a:pt x="33" y="248"/>
                    <a:pt x="35" y="259"/>
                    <a:pt x="38" y="279"/>
                  </a:cubicBezTo>
                  <a:cubicBezTo>
                    <a:pt x="38" y="320"/>
                    <a:pt x="47" y="320"/>
                    <a:pt x="53" y="320"/>
                  </a:cubicBezTo>
                  <a:cubicBezTo>
                    <a:pt x="60" y="320"/>
                    <a:pt x="60" y="320"/>
                    <a:pt x="60" y="342"/>
                  </a:cubicBezTo>
                  <a:cubicBezTo>
                    <a:pt x="60" y="361"/>
                    <a:pt x="66" y="383"/>
                    <a:pt x="72" y="383"/>
                  </a:cubicBezTo>
                  <a:cubicBezTo>
                    <a:pt x="78" y="383"/>
                    <a:pt x="78" y="383"/>
                    <a:pt x="78" y="361"/>
                  </a:cubicBezTo>
                  <a:cubicBezTo>
                    <a:pt x="76" y="353"/>
                    <a:pt x="76" y="349"/>
                    <a:pt x="78" y="349"/>
                  </a:cubicBezTo>
                  <a:lnTo>
                    <a:pt x="78" y="349"/>
                  </a:lnTo>
                  <a:cubicBezTo>
                    <a:pt x="81" y="349"/>
                    <a:pt x="87" y="358"/>
                    <a:pt x="91" y="383"/>
                  </a:cubicBezTo>
                  <a:cubicBezTo>
                    <a:pt x="94" y="392"/>
                    <a:pt x="95" y="397"/>
                    <a:pt x="96" y="397"/>
                  </a:cubicBezTo>
                  <a:cubicBezTo>
                    <a:pt x="97" y="397"/>
                    <a:pt x="97" y="387"/>
                    <a:pt x="97" y="364"/>
                  </a:cubicBezTo>
                  <a:cubicBezTo>
                    <a:pt x="97" y="342"/>
                    <a:pt x="101" y="331"/>
                    <a:pt x="106" y="331"/>
                  </a:cubicBezTo>
                  <a:cubicBezTo>
                    <a:pt x="111" y="331"/>
                    <a:pt x="116" y="342"/>
                    <a:pt x="119" y="364"/>
                  </a:cubicBezTo>
                  <a:lnTo>
                    <a:pt x="132" y="364"/>
                  </a:lnTo>
                  <a:cubicBezTo>
                    <a:pt x="138" y="364"/>
                    <a:pt x="138" y="342"/>
                    <a:pt x="138" y="323"/>
                  </a:cubicBezTo>
                  <a:cubicBezTo>
                    <a:pt x="138" y="297"/>
                    <a:pt x="138" y="287"/>
                    <a:pt x="139" y="287"/>
                  </a:cubicBezTo>
                  <a:cubicBezTo>
                    <a:pt x="140" y="287"/>
                    <a:pt x="142" y="292"/>
                    <a:pt x="144" y="301"/>
                  </a:cubicBezTo>
                  <a:cubicBezTo>
                    <a:pt x="147" y="314"/>
                    <a:pt x="150" y="329"/>
                    <a:pt x="150" y="342"/>
                  </a:cubicBezTo>
                  <a:cubicBezTo>
                    <a:pt x="150" y="364"/>
                    <a:pt x="157" y="364"/>
                    <a:pt x="163" y="364"/>
                  </a:cubicBezTo>
                  <a:cubicBezTo>
                    <a:pt x="172" y="364"/>
                    <a:pt x="185" y="364"/>
                    <a:pt x="185" y="345"/>
                  </a:cubicBezTo>
                  <a:cubicBezTo>
                    <a:pt x="185" y="350"/>
                    <a:pt x="185" y="357"/>
                    <a:pt x="185" y="364"/>
                  </a:cubicBezTo>
                  <a:cubicBezTo>
                    <a:pt x="189" y="364"/>
                    <a:pt x="191" y="374"/>
                    <a:pt x="191" y="374"/>
                  </a:cubicBezTo>
                  <a:cubicBezTo>
                    <a:pt x="191" y="374"/>
                    <a:pt x="191" y="371"/>
                    <a:pt x="191" y="364"/>
                  </a:cubicBezTo>
                  <a:cubicBezTo>
                    <a:pt x="191" y="364"/>
                    <a:pt x="197" y="364"/>
                    <a:pt x="210" y="386"/>
                  </a:cubicBezTo>
                  <a:cubicBezTo>
                    <a:pt x="212" y="390"/>
                    <a:pt x="215" y="392"/>
                    <a:pt x="218" y="392"/>
                  </a:cubicBezTo>
                  <a:cubicBezTo>
                    <a:pt x="229" y="392"/>
                    <a:pt x="240" y="359"/>
                    <a:pt x="223" y="323"/>
                  </a:cubicBezTo>
                  <a:lnTo>
                    <a:pt x="232" y="323"/>
                  </a:lnTo>
                  <a:cubicBezTo>
                    <a:pt x="238" y="323"/>
                    <a:pt x="238" y="304"/>
                    <a:pt x="238" y="304"/>
                  </a:cubicBezTo>
                  <a:cubicBezTo>
                    <a:pt x="238" y="282"/>
                    <a:pt x="245" y="282"/>
                    <a:pt x="251" y="282"/>
                  </a:cubicBezTo>
                  <a:lnTo>
                    <a:pt x="251" y="323"/>
                  </a:lnTo>
                  <a:cubicBezTo>
                    <a:pt x="247" y="360"/>
                    <a:pt x="250" y="383"/>
                    <a:pt x="254" y="383"/>
                  </a:cubicBezTo>
                  <a:cubicBezTo>
                    <a:pt x="257" y="383"/>
                    <a:pt x="261" y="371"/>
                    <a:pt x="263" y="345"/>
                  </a:cubicBezTo>
                  <a:lnTo>
                    <a:pt x="263" y="367"/>
                  </a:lnTo>
                  <a:cubicBezTo>
                    <a:pt x="263" y="376"/>
                    <a:pt x="265" y="381"/>
                    <a:pt x="268" y="381"/>
                  </a:cubicBezTo>
                  <a:cubicBezTo>
                    <a:pt x="271" y="381"/>
                    <a:pt x="276" y="376"/>
                    <a:pt x="282" y="367"/>
                  </a:cubicBezTo>
                  <a:cubicBezTo>
                    <a:pt x="288" y="367"/>
                    <a:pt x="298" y="326"/>
                    <a:pt x="298" y="304"/>
                  </a:cubicBezTo>
                  <a:cubicBezTo>
                    <a:pt x="298" y="282"/>
                    <a:pt x="304" y="282"/>
                    <a:pt x="304" y="282"/>
                  </a:cubicBezTo>
                  <a:cubicBezTo>
                    <a:pt x="310" y="282"/>
                    <a:pt x="310" y="282"/>
                    <a:pt x="310" y="304"/>
                  </a:cubicBezTo>
                  <a:cubicBezTo>
                    <a:pt x="310" y="325"/>
                    <a:pt x="314" y="336"/>
                    <a:pt x="318" y="336"/>
                  </a:cubicBezTo>
                  <a:cubicBezTo>
                    <a:pt x="321" y="336"/>
                    <a:pt x="326" y="326"/>
                    <a:pt x="329" y="304"/>
                  </a:cubicBezTo>
                  <a:lnTo>
                    <a:pt x="329" y="326"/>
                  </a:lnTo>
                  <a:cubicBezTo>
                    <a:pt x="329" y="342"/>
                    <a:pt x="332" y="356"/>
                    <a:pt x="347" y="356"/>
                  </a:cubicBezTo>
                  <a:cubicBezTo>
                    <a:pt x="352" y="356"/>
                    <a:pt x="360" y="354"/>
                    <a:pt x="370" y="348"/>
                  </a:cubicBezTo>
                  <a:cubicBezTo>
                    <a:pt x="395" y="348"/>
                    <a:pt x="417" y="348"/>
                    <a:pt x="417" y="370"/>
                  </a:cubicBezTo>
                  <a:cubicBezTo>
                    <a:pt x="417" y="374"/>
                    <a:pt x="418" y="376"/>
                    <a:pt x="419" y="376"/>
                  </a:cubicBezTo>
                  <a:cubicBezTo>
                    <a:pt x="426" y="376"/>
                    <a:pt x="444" y="341"/>
                    <a:pt x="454" y="307"/>
                  </a:cubicBezTo>
                  <a:cubicBezTo>
                    <a:pt x="454" y="329"/>
                    <a:pt x="461" y="329"/>
                    <a:pt x="476" y="329"/>
                  </a:cubicBezTo>
                  <a:cubicBezTo>
                    <a:pt x="495" y="329"/>
                    <a:pt x="495" y="329"/>
                    <a:pt x="495" y="351"/>
                  </a:cubicBezTo>
                  <a:cubicBezTo>
                    <a:pt x="492" y="372"/>
                    <a:pt x="491" y="382"/>
                    <a:pt x="491" y="382"/>
                  </a:cubicBezTo>
                  <a:cubicBezTo>
                    <a:pt x="492" y="382"/>
                    <a:pt x="495" y="372"/>
                    <a:pt x="501" y="351"/>
                  </a:cubicBezTo>
                  <a:cubicBezTo>
                    <a:pt x="504" y="336"/>
                    <a:pt x="508" y="329"/>
                    <a:pt x="513" y="329"/>
                  </a:cubicBezTo>
                  <a:cubicBezTo>
                    <a:pt x="519" y="329"/>
                    <a:pt x="527" y="346"/>
                    <a:pt x="527" y="373"/>
                  </a:cubicBezTo>
                  <a:cubicBezTo>
                    <a:pt x="527" y="392"/>
                    <a:pt x="533" y="392"/>
                    <a:pt x="548" y="395"/>
                  </a:cubicBezTo>
                  <a:cubicBezTo>
                    <a:pt x="555" y="373"/>
                    <a:pt x="567" y="373"/>
                    <a:pt x="580" y="373"/>
                  </a:cubicBezTo>
                  <a:cubicBezTo>
                    <a:pt x="602" y="373"/>
                    <a:pt x="602" y="373"/>
                    <a:pt x="602" y="333"/>
                  </a:cubicBezTo>
                  <a:cubicBezTo>
                    <a:pt x="602" y="292"/>
                    <a:pt x="608" y="292"/>
                    <a:pt x="621" y="292"/>
                  </a:cubicBezTo>
                  <a:cubicBezTo>
                    <a:pt x="627" y="292"/>
                    <a:pt x="633" y="292"/>
                    <a:pt x="633" y="314"/>
                  </a:cubicBezTo>
                  <a:cubicBezTo>
                    <a:pt x="633" y="314"/>
                    <a:pt x="639" y="333"/>
                    <a:pt x="646" y="333"/>
                  </a:cubicBezTo>
                  <a:cubicBezTo>
                    <a:pt x="652" y="333"/>
                    <a:pt x="661" y="333"/>
                    <a:pt x="661" y="354"/>
                  </a:cubicBezTo>
                  <a:cubicBezTo>
                    <a:pt x="661" y="354"/>
                    <a:pt x="668" y="376"/>
                    <a:pt x="680" y="376"/>
                  </a:cubicBezTo>
                  <a:cubicBezTo>
                    <a:pt x="693" y="376"/>
                    <a:pt x="705" y="376"/>
                    <a:pt x="705" y="398"/>
                  </a:cubicBezTo>
                  <a:cubicBezTo>
                    <a:pt x="711" y="398"/>
                    <a:pt x="711" y="398"/>
                    <a:pt x="711" y="376"/>
                  </a:cubicBezTo>
                  <a:cubicBezTo>
                    <a:pt x="711" y="361"/>
                    <a:pt x="714" y="348"/>
                    <a:pt x="725" y="348"/>
                  </a:cubicBezTo>
                  <a:cubicBezTo>
                    <a:pt x="730" y="348"/>
                    <a:pt x="737" y="351"/>
                    <a:pt x="746" y="358"/>
                  </a:cubicBezTo>
                  <a:cubicBezTo>
                    <a:pt x="758" y="358"/>
                    <a:pt x="777" y="358"/>
                    <a:pt x="777" y="336"/>
                  </a:cubicBezTo>
                  <a:cubicBezTo>
                    <a:pt x="784" y="336"/>
                    <a:pt x="784" y="336"/>
                    <a:pt x="784" y="358"/>
                  </a:cubicBezTo>
                  <a:cubicBezTo>
                    <a:pt x="784" y="378"/>
                    <a:pt x="787" y="388"/>
                    <a:pt x="793" y="388"/>
                  </a:cubicBezTo>
                  <a:cubicBezTo>
                    <a:pt x="798" y="388"/>
                    <a:pt x="805" y="378"/>
                    <a:pt x="812" y="358"/>
                  </a:cubicBezTo>
                  <a:cubicBezTo>
                    <a:pt x="812" y="348"/>
                    <a:pt x="813" y="343"/>
                    <a:pt x="816" y="343"/>
                  </a:cubicBezTo>
                  <a:cubicBezTo>
                    <a:pt x="818" y="343"/>
                    <a:pt x="821" y="348"/>
                    <a:pt x="824" y="358"/>
                  </a:cubicBezTo>
                  <a:cubicBezTo>
                    <a:pt x="824" y="358"/>
                    <a:pt x="831" y="358"/>
                    <a:pt x="837" y="339"/>
                  </a:cubicBezTo>
                  <a:cubicBezTo>
                    <a:pt x="840" y="328"/>
                    <a:pt x="841" y="322"/>
                    <a:pt x="844" y="322"/>
                  </a:cubicBezTo>
                  <a:cubicBezTo>
                    <a:pt x="847" y="322"/>
                    <a:pt x="851" y="328"/>
                    <a:pt x="859" y="339"/>
                  </a:cubicBezTo>
                  <a:cubicBezTo>
                    <a:pt x="859" y="361"/>
                    <a:pt x="865" y="361"/>
                    <a:pt x="871" y="361"/>
                  </a:cubicBezTo>
                  <a:cubicBezTo>
                    <a:pt x="877" y="350"/>
                    <a:pt x="897" y="345"/>
                    <a:pt x="917" y="345"/>
                  </a:cubicBezTo>
                  <a:cubicBezTo>
                    <a:pt x="938" y="345"/>
                    <a:pt x="959" y="351"/>
                    <a:pt x="962" y="361"/>
                  </a:cubicBezTo>
                  <a:cubicBezTo>
                    <a:pt x="972" y="342"/>
                    <a:pt x="972" y="342"/>
                    <a:pt x="978" y="342"/>
                  </a:cubicBezTo>
                  <a:cubicBezTo>
                    <a:pt x="980" y="358"/>
                    <a:pt x="983" y="364"/>
                    <a:pt x="985" y="364"/>
                  </a:cubicBezTo>
                  <a:cubicBezTo>
                    <a:pt x="988" y="364"/>
                    <a:pt x="990" y="347"/>
                    <a:pt x="990" y="320"/>
                  </a:cubicBezTo>
                  <a:lnTo>
                    <a:pt x="978" y="320"/>
                  </a:lnTo>
                  <a:cubicBezTo>
                    <a:pt x="978" y="302"/>
                    <a:pt x="982" y="292"/>
                    <a:pt x="986" y="292"/>
                  </a:cubicBezTo>
                  <a:cubicBezTo>
                    <a:pt x="991" y="292"/>
                    <a:pt x="997" y="307"/>
                    <a:pt x="997" y="342"/>
                  </a:cubicBezTo>
                  <a:cubicBezTo>
                    <a:pt x="1000" y="362"/>
                    <a:pt x="1001" y="372"/>
                    <a:pt x="1003" y="372"/>
                  </a:cubicBezTo>
                  <a:cubicBezTo>
                    <a:pt x="1004" y="372"/>
                    <a:pt x="1006" y="362"/>
                    <a:pt x="1009" y="342"/>
                  </a:cubicBezTo>
                  <a:cubicBezTo>
                    <a:pt x="1012" y="322"/>
                    <a:pt x="1015" y="311"/>
                    <a:pt x="1019" y="311"/>
                  </a:cubicBezTo>
                  <a:cubicBezTo>
                    <a:pt x="1022" y="311"/>
                    <a:pt x="1025" y="322"/>
                    <a:pt x="1028" y="342"/>
                  </a:cubicBezTo>
                  <a:cubicBezTo>
                    <a:pt x="1028" y="364"/>
                    <a:pt x="1028" y="375"/>
                    <a:pt x="1029" y="375"/>
                  </a:cubicBezTo>
                  <a:cubicBezTo>
                    <a:pt x="1030" y="375"/>
                    <a:pt x="1033" y="364"/>
                    <a:pt x="1037" y="342"/>
                  </a:cubicBezTo>
                  <a:cubicBezTo>
                    <a:pt x="1044" y="296"/>
                    <a:pt x="1053" y="269"/>
                    <a:pt x="1060" y="269"/>
                  </a:cubicBezTo>
                  <a:cubicBezTo>
                    <a:pt x="1065" y="269"/>
                    <a:pt x="1069" y="286"/>
                    <a:pt x="1069" y="323"/>
                  </a:cubicBezTo>
                  <a:cubicBezTo>
                    <a:pt x="1069" y="364"/>
                    <a:pt x="1075" y="386"/>
                    <a:pt x="1081" y="386"/>
                  </a:cubicBezTo>
                  <a:cubicBezTo>
                    <a:pt x="1087" y="386"/>
                    <a:pt x="1087" y="364"/>
                    <a:pt x="1087" y="345"/>
                  </a:cubicBezTo>
                  <a:cubicBezTo>
                    <a:pt x="1084" y="323"/>
                    <a:pt x="1084" y="312"/>
                    <a:pt x="1087" y="312"/>
                  </a:cubicBezTo>
                  <a:lnTo>
                    <a:pt x="1087" y="312"/>
                  </a:lnTo>
                  <a:cubicBezTo>
                    <a:pt x="1090" y="312"/>
                    <a:pt x="1095" y="323"/>
                    <a:pt x="1103" y="345"/>
                  </a:cubicBezTo>
                  <a:cubicBezTo>
                    <a:pt x="1114" y="380"/>
                    <a:pt x="1122" y="395"/>
                    <a:pt x="1131" y="395"/>
                  </a:cubicBezTo>
                  <a:cubicBezTo>
                    <a:pt x="1139" y="395"/>
                    <a:pt x="1147" y="385"/>
                    <a:pt x="1156" y="367"/>
                  </a:cubicBezTo>
                  <a:cubicBezTo>
                    <a:pt x="1169" y="347"/>
                    <a:pt x="1180" y="336"/>
                    <a:pt x="1185" y="336"/>
                  </a:cubicBezTo>
                  <a:cubicBezTo>
                    <a:pt x="1191" y="336"/>
                    <a:pt x="1191" y="347"/>
                    <a:pt x="1182" y="367"/>
                  </a:cubicBezTo>
                  <a:cubicBezTo>
                    <a:pt x="1174" y="391"/>
                    <a:pt x="1171" y="401"/>
                    <a:pt x="1172" y="401"/>
                  </a:cubicBezTo>
                  <a:cubicBezTo>
                    <a:pt x="1173" y="401"/>
                    <a:pt x="1176" y="397"/>
                    <a:pt x="1182" y="389"/>
                  </a:cubicBezTo>
                  <a:lnTo>
                    <a:pt x="1213" y="389"/>
                  </a:lnTo>
                  <a:cubicBezTo>
                    <a:pt x="1222" y="389"/>
                    <a:pt x="1229" y="367"/>
                    <a:pt x="1229" y="348"/>
                  </a:cubicBezTo>
                  <a:cubicBezTo>
                    <a:pt x="1232" y="374"/>
                    <a:pt x="1239" y="392"/>
                    <a:pt x="1246" y="392"/>
                  </a:cubicBezTo>
                  <a:cubicBezTo>
                    <a:pt x="1250" y="392"/>
                    <a:pt x="1255" y="385"/>
                    <a:pt x="1260" y="370"/>
                  </a:cubicBezTo>
                  <a:lnTo>
                    <a:pt x="1272" y="370"/>
                  </a:lnTo>
                  <a:cubicBezTo>
                    <a:pt x="1282" y="370"/>
                    <a:pt x="1282" y="370"/>
                    <a:pt x="1288" y="348"/>
                  </a:cubicBezTo>
                  <a:cubicBezTo>
                    <a:pt x="1290" y="343"/>
                    <a:pt x="1292" y="340"/>
                    <a:pt x="1293" y="340"/>
                  </a:cubicBezTo>
                  <a:cubicBezTo>
                    <a:pt x="1298" y="340"/>
                    <a:pt x="1302" y="355"/>
                    <a:pt x="1307" y="370"/>
                  </a:cubicBezTo>
                  <a:cubicBezTo>
                    <a:pt x="1311" y="386"/>
                    <a:pt x="1316" y="400"/>
                    <a:pt x="1318" y="400"/>
                  </a:cubicBezTo>
                  <a:cubicBezTo>
                    <a:pt x="1319" y="400"/>
                    <a:pt x="1319" y="397"/>
                    <a:pt x="1319" y="392"/>
                  </a:cubicBezTo>
                  <a:cubicBezTo>
                    <a:pt x="1323" y="370"/>
                    <a:pt x="1329" y="348"/>
                    <a:pt x="1341" y="329"/>
                  </a:cubicBezTo>
                  <a:cubicBezTo>
                    <a:pt x="1343" y="323"/>
                    <a:pt x="1345" y="320"/>
                    <a:pt x="1347" y="320"/>
                  </a:cubicBezTo>
                  <a:cubicBezTo>
                    <a:pt x="1350" y="320"/>
                    <a:pt x="1352" y="336"/>
                    <a:pt x="1348" y="351"/>
                  </a:cubicBezTo>
                  <a:cubicBezTo>
                    <a:pt x="1344" y="364"/>
                    <a:pt x="1351" y="380"/>
                    <a:pt x="1360" y="392"/>
                  </a:cubicBezTo>
                  <a:cubicBezTo>
                    <a:pt x="1366" y="392"/>
                    <a:pt x="1379" y="392"/>
                    <a:pt x="1379" y="373"/>
                  </a:cubicBezTo>
                  <a:cubicBezTo>
                    <a:pt x="1379" y="362"/>
                    <a:pt x="1389" y="357"/>
                    <a:pt x="1400" y="357"/>
                  </a:cubicBezTo>
                  <a:cubicBezTo>
                    <a:pt x="1411" y="357"/>
                    <a:pt x="1423" y="362"/>
                    <a:pt x="1426" y="373"/>
                  </a:cubicBezTo>
                  <a:lnTo>
                    <a:pt x="1438" y="373"/>
                  </a:lnTo>
                  <a:cubicBezTo>
                    <a:pt x="1445" y="373"/>
                    <a:pt x="1451" y="351"/>
                    <a:pt x="1457" y="351"/>
                  </a:cubicBezTo>
                  <a:cubicBezTo>
                    <a:pt x="1457" y="351"/>
                    <a:pt x="1467" y="351"/>
                    <a:pt x="1473" y="333"/>
                  </a:cubicBezTo>
                  <a:cubicBezTo>
                    <a:pt x="1479" y="333"/>
                    <a:pt x="1485" y="333"/>
                    <a:pt x="1485" y="354"/>
                  </a:cubicBezTo>
                  <a:cubicBezTo>
                    <a:pt x="1489" y="333"/>
                    <a:pt x="1490" y="322"/>
                    <a:pt x="1492" y="322"/>
                  </a:cubicBezTo>
                  <a:cubicBezTo>
                    <a:pt x="1493" y="322"/>
                    <a:pt x="1495" y="333"/>
                    <a:pt x="1498" y="354"/>
                  </a:cubicBezTo>
                  <a:cubicBezTo>
                    <a:pt x="1498" y="375"/>
                    <a:pt x="1498" y="385"/>
                    <a:pt x="1499" y="385"/>
                  </a:cubicBezTo>
                  <a:cubicBezTo>
                    <a:pt x="1500" y="385"/>
                    <a:pt x="1501" y="375"/>
                    <a:pt x="1504" y="354"/>
                  </a:cubicBezTo>
                  <a:cubicBezTo>
                    <a:pt x="1507" y="343"/>
                    <a:pt x="1509" y="338"/>
                    <a:pt x="1511" y="338"/>
                  </a:cubicBezTo>
                  <a:cubicBezTo>
                    <a:pt x="1512" y="338"/>
                    <a:pt x="1514" y="343"/>
                    <a:pt x="1517" y="354"/>
                  </a:cubicBezTo>
                  <a:cubicBezTo>
                    <a:pt x="1517" y="365"/>
                    <a:pt x="1519" y="371"/>
                    <a:pt x="1522" y="371"/>
                  </a:cubicBezTo>
                  <a:cubicBezTo>
                    <a:pt x="1524" y="371"/>
                    <a:pt x="1526" y="365"/>
                    <a:pt x="1526" y="354"/>
                  </a:cubicBezTo>
                  <a:cubicBezTo>
                    <a:pt x="1530" y="329"/>
                    <a:pt x="1539" y="311"/>
                    <a:pt x="1545" y="311"/>
                  </a:cubicBezTo>
                  <a:cubicBezTo>
                    <a:pt x="1549" y="311"/>
                    <a:pt x="1551" y="317"/>
                    <a:pt x="1551" y="333"/>
                  </a:cubicBezTo>
                  <a:cubicBezTo>
                    <a:pt x="1551" y="333"/>
                    <a:pt x="1558" y="333"/>
                    <a:pt x="1564" y="314"/>
                  </a:cubicBezTo>
                  <a:cubicBezTo>
                    <a:pt x="1567" y="293"/>
                    <a:pt x="1569" y="283"/>
                    <a:pt x="1569" y="283"/>
                  </a:cubicBezTo>
                  <a:cubicBezTo>
                    <a:pt x="1570" y="283"/>
                    <a:pt x="1570" y="293"/>
                    <a:pt x="1570" y="314"/>
                  </a:cubicBezTo>
                  <a:cubicBezTo>
                    <a:pt x="1573" y="334"/>
                    <a:pt x="1577" y="344"/>
                    <a:pt x="1581" y="344"/>
                  </a:cubicBezTo>
                  <a:cubicBezTo>
                    <a:pt x="1585" y="344"/>
                    <a:pt x="1589" y="334"/>
                    <a:pt x="1592" y="314"/>
                  </a:cubicBezTo>
                  <a:cubicBezTo>
                    <a:pt x="1592" y="314"/>
                    <a:pt x="1595" y="304"/>
                    <a:pt x="1599" y="304"/>
                  </a:cubicBezTo>
                  <a:cubicBezTo>
                    <a:pt x="1600" y="304"/>
                    <a:pt x="1602" y="306"/>
                    <a:pt x="1605" y="314"/>
                  </a:cubicBezTo>
                  <a:cubicBezTo>
                    <a:pt x="1612" y="326"/>
                    <a:pt x="1628" y="339"/>
                    <a:pt x="1640" y="339"/>
                  </a:cubicBezTo>
                  <a:cubicBezTo>
                    <a:pt x="1648" y="339"/>
                    <a:pt x="1654" y="332"/>
                    <a:pt x="1652" y="314"/>
                  </a:cubicBezTo>
                  <a:lnTo>
                    <a:pt x="1652" y="314"/>
                  </a:lnTo>
                  <a:lnTo>
                    <a:pt x="1664" y="317"/>
                  </a:lnTo>
                  <a:cubicBezTo>
                    <a:pt x="1670" y="326"/>
                    <a:pt x="1675" y="331"/>
                    <a:pt x="1679" y="331"/>
                  </a:cubicBezTo>
                  <a:cubicBezTo>
                    <a:pt x="1683" y="331"/>
                    <a:pt x="1686" y="326"/>
                    <a:pt x="1689" y="317"/>
                  </a:cubicBezTo>
                  <a:lnTo>
                    <a:pt x="1695" y="295"/>
                  </a:lnTo>
                  <a:cubicBezTo>
                    <a:pt x="1695" y="317"/>
                    <a:pt x="1702" y="336"/>
                    <a:pt x="1711" y="339"/>
                  </a:cubicBezTo>
                  <a:cubicBezTo>
                    <a:pt x="1717" y="339"/>
                    <a:pt x="1717" y="339"/>
                    <a:pt x="1717" y="317"/>
                  </a:cubicBezTo>
                  <a:cubicBezTo>
                    <a:pt x="1711" y="295"/>
                    <a:pt x="1717" y="295"/>
                    <a:pt x="1724" y="295"/>
                  </a:cubicBezTo>
                  <a:cubicBezTo>
                    <a:pt x="1730" y="295"/>
                    <a:pt x="1736" y="317"/>
                    <a:pt x="1736" y="339"/>
                  </a:cubicBezTo>
                  <a:lnTo>
                    <a:pt x="1742" y="339"/>
                  </a:lnTo>
                  <a:cubicBezTo>
                    <a:pt x="1742" y="313"/>
                    <a:pt x="1745" y="304"/>
                    <a:pt x="1746" y="304"/>
                  </a:cubicBezTo>
                  <a:cubicBezTo>
                    <a:pt x="1748" y="304"/>
                    <a:pt x="1749" y="309"/>
                    <a:pt x="1749" y="317"/>
                  </a:cubicBezTo>
                  <a:cubicBezTo>
                    <a:pt x="1755" y="339"/>
                    <a:pt x="1761" y="339"/>
                    <a:pt x="1768" y="339"/>
                  </a:cubicBezTo>
                  <a:cubicBezTo>
                    <a:pt x="1768" y="331"/>
                    <a:pt x="1769" y="329"/>
                    <a:pt x="1770" y="329"/>
                  </a:cubicBezTo>
                  <a:lnTo>
                    <a:pt x="1770" y="329"/>
                  </a:lnTo>
                  <a:cubicBezTo>
                    <a:pt x="1772" y="329"/>
                    <a:pt x="1774" y="339"/>
                    <a:pt x="1768" y="339"/>
                  </a:cubicBezTo>
                  <a:lnTo>
                    <a:pt x="1768" y="361"/>
                  </a:lnTo>
                  <a:cubicBezTo>
                    <a:pt x="1770" y="366"/>
                    <a:pt x="1772" y="368"/>
                    <a:pt x="1774" y="368"/>
                  </a:cubicBezTo>
                  <a:cubicBezTo>
                    <a:pt x="1777" y="368"/>
                    <a:pt x="1777" y="354"/>
                    <a:pt x="1777" y="339"/>
                  </a:cubicBezTo>
                  <a:lnTo>
                    <a:pt x="1789" y="339"/>
                  </a:lnTo>
                  <a:cubicBezTo>
                    <a:pt x="1796" y="339"/>
                    <a:pt x="1802" y="339"/>
                    <a:pt x="1796" y="320"/>
                  </a:cubicBezTo>
                  <a:cubicBezTo>
                    <a:pt x="1796" y="298"/>
                    <a:pt x="1796" y="276"/>
                    <a:pt x="1802" y="276"/>
                  </a:cubicBezTo>
                  <a:cubicBezTo>
                    <a:pt x="1802" y="270"/>
                    <a:pt x="1803" y="268"/>
                    <a:pt x="1803" y="268"/>
                  </a:cubicBezTo>
                  <a:lnTo>
                    <a:pt x="1803" y="268"/>
                  </a:lnTo>
                  <a:cubicBezTo>
                    <a:pt x="1805" y="268"/>
                    <a:pt x="1806" y="276"/>
                    <a:pt x="1802" y="276"/>
                  </a:cubicBezTo>
                  <a:cubicBezTo>
                    <a:pt x="1802" y="298"/>
                    <a:pt x="1802" y="320"/>
                    <a:pt x="1808" y="320"/>
                  </a:cubicBezTo>
                  <a:cubicBezTo>
                    <a:pt x="1815" y="320"/>
                    <a:pt x="1815" y="339"/>
                    <a:pt x="1815" y="339"/>
                  </a:cubicBezTo>
                  <a:cubicBezTo>
                    <a:pt x="1812" y="358"/>
                    <a:pt x="1815" y="364"/>
                    <a:pt x="1820" y="364"/>
                  </a:cubicBezTo>
                  <a:cubicBezTo>
                    <a:pt x="1827" y="364"/>
                    <a:pt x="1837" y="353"/>
                    <a:pt x="1843" y="342"/>
                  </a:cubicBezTo>
                  <a:cubicBezTo>
                    <a:pt x="1849" y="320"/>
                    <a:pt x="1854" y="309"/>
                    <a:pt x="1857" y="309"/>
                  </a:cubicBezTo>
                  <a:cubicBezTo>
                    <a:pt x="1860" y="309"/>
                    <a:pt x="1862" y="320"/>
                    <a:pt x="1862" y="342"/>
                  </a:cubicBezTo>
                  <a:cubicBezTo>
                    <a:pt x="1862" y="353"/>
                    <a:pt x="1863" y="358"/>
                    <a:pt x="1864" y="358"/>
                  </a:cubicBezTo>
                  <a:cubicBezTo>
                    <a:pt x="1868" y="358"/>
                    <a:pt x="1876" y="324"/>
                    <a:pt x="1880" y="279"/>
                  </a:cubicBezTo>
                  <a:lnTo>
                    <a:pt x="1890" y="217"/>
                  </a:lnTo>
                  <a:lnTo>
                    <a:pt x="1890" y="279"/>
                  </a:lnTo>
                  <a:cubicBezTo>
                    <a:pt x="1893" y="328"/>
                    <a:pt x="1895" y="349"/>
                    <a:pt x="1899" y="349"/>
                  </a:cubicBezTo>
                  <a:cubicBezTo>
                    <a:pt x="1902" y="349"/>
                    <a:pt x="1907" y="338"/>
                    <a:pt x="1915" y="320"/>
                  </a:cubicBezTo>
                  <a:cubicBezTo>
                    <a:pt x="1921" y="311"/>
                    <a:pt x="1924" y="306"/>
                    <a:pt x="1926" y="306"/>
                  </a:cubicBezTo>
                  <a:cubicBezTo>
                    <a:pt x="1927" y="306"/>
                    <a:pt x="1927" y="311"/>
                    <a:pt x="1927" y="320"/>
                  </a:cubicBezTo>
                  <a:cubicBezTo>
                    <a:pt x="1927" y="342"/>
                    <a:pt x="1934" y="342"/>
                    <a:pt x="1956" y="342"/>
                  </a:cubicBezTo>
                  <a:cubicBezTo>
                    <a:pt x="1960" y="342"/>
                    <a:pt x="1963" y="342"/>
                    <a:pt x="1966" y="342"/>
                  </a:cubicBezTo>
                  <a:cubicBezTo>
                    <a:pt x="1977" y="342"/>
                    <a:pt x="1981" y="340"/>
                    <a:pt x="1981" y="323"/>
                  </a:cubicBezTo>
                  <a:lnTo>
                    <a:pt x="1993" y="323"/>
                  </a:lnTo>
                  <a:cubicBezTo>
                    <a:pt x="1996" y="339"/>
                    <a:pt x="1999" y="346"/>
                    <a:pt x="2002" y="346"/>
                  </a:cubicBezTo>
                  <a:cubicBezTo>
                    <a:pt x="2006" y="346"/>
                    <a:pt x="2010" y="328"/>
                    <a:pt x="2006" y="301"/>
                  </a:cubicBezTo>
                  <a:lnTo>
                    <a:pt x="2006" y="301"/>
                  </a:lnTo>
                  <a:lnTo>
                    <a:pt x="2021" y="304"/>
                  </a:lnTo>
                  <a:lnTo>
                    <a:pt x="2021" y="323"/>
                  </a:lnTo>
                  <a:cubicBezTo>
                    <a:pt x="2021" y="345"/>
                    <a:pt x="2034" y="345"/>
                    <a:pt x="2087" y="345"/>
                  </a:cubicBezTo>
                  <a:cubicBezTo>
                    <a:pt x="2100" y="346"/>
                    <a:pt x="2111" y="346"/>
                    <a:pt x="2119" y="346"/>
                  </a:cubicBezTo>
                  <a:cubicBezTo>
                    <a:pt x="2149" y="346"/>
                    <a:pt x="2153" y="339"/>
                    <a:pt x="2153" y="307"/>
                  </a:cubicBezTo>
                  <a:cubicBezTo>
                    <a:pt x="2156" y="286"/>
                    <a:pt x="2159" y="275"/>
                    <a:pt x="2162" y="275"/>
                  </a:cubicBezTo>
                  <a:cubicBezTo>
                    <a:pt x="2164" y="275"/>
                    <a:pt x="2166" y="286"/>
                    <a:pt x="2166" y="307"/>
                  </a:cubicBezTo>
                  <a:cubicBezTo>
                    <a:pt x="2166" y="321"/>
                    <a:pt x="2169" y="335"/>
                    <a:pt x="2170" y="335"/>
                  </a:cubicBezTo>
                  <a:cubicBezTo>
                    <a:pt x="2171" y="335"/>
                    <a:pt x="2172" y="333"/>
                    <a:pt x="2172" y="326"/>
                  </a:cubicBezTo>
                  <a:cubicBezTo>
                    <a:pt x="2172" y="326"/>
                    <a:pt x="2184" y="326"/>
                    <a:pt x="2191" y="348"/>
                  </a:cubicBezTo>
                  <a:cubicBezTo>
                    <a:pt x="2200" y="367"/>
                    <a:pt x="2206" y="374"/>
                    <a:pt x="2211" y="374"/>
                  </a:cubicBezTo>
                  <a:cubicBezTo>
                    <a:pt x="2217" y="374"/>
                    <a:pt x="2219" y="361"/>
                    <a:pt x="2219" y="348"/>
                  </a:cubicBezTo>
                  <a:cubicBezTo>
                    <a:pt x="2216" y="331"/>
                    <a:pt x="2216" y="325"/>
                    <a:pt x="2217" y="325"/>
                  </a:cubicBezTo>
                  <a:lnTo>
                    <a:pt x="2217" y="325"/>
                  </a:lnTo>
                  <a:cubicBezTo>
                    <a:pt x="2218" y="325"/>
                    <a:pt x="2221" y="337"/>
                    <a:pt x="2225" y="348"/>
                  </a:cubicBezTo>
                  <a:cubicBezTo>
                    <a:pt x="2230" y="364"/>
                    <a:pt x="2234" y="379"/>
                    <a:pt x="2236" y="379"/>
                  </a:cubicBezTo>
                  <a:cubicBezTo>
                    <a:pt x="2237" y="379"/>
                    <a:pt x="2238" y="377"/>
                    <a:pt x="2238" y="370"/>
                  </a:cubicBezTo>
                  <a:cubicBezTo>
                    <a:pt x="2241" y="358"/>
                    <a:pt x="2256" y="346"/>
                    <a:pt x="2268" y="346"/>
                  </a:cubicBezTo>
                  <a:cubicBezTo>
                    <a:pt x="2277" y="346"/>
                    <a:pt x="2285" y="353"/>
                    <a:pt x="2285" y="370"/>
                  </a:cubicBezTo>
                  <a:lnTo>
                    <a:pt x="2297" y="373"/>
                  </a:lnTo>
                  <a:cubicBezTo>
                    <a:pt x="2297" y="351"/>
                    <a:pt x="2310" y="351"/>
                    <a:pt x="2325" y="351"/>
                  </a:cubicBezTo>
                  <a:cubicBezTo>
                    <a:pt x="2338" y="351"/>
                    <a:pt x="2344" y="351"/>
                    <a:pt x="2344" y="373"/>
                  </a:cubicBezTo>
                  <a:cubicBezTo>
                    <a:pt x="2341" y="383"/>
                    <a:pt x="2341" y="389"/>
                    <a:pt x="2344" y="389"/>
                  </a:cubicBezTo>
                  <a:cubicBezTo>
                    <a:pt x="2346" y="389"/>
                    <a:pt x="2351" y="384"/>
                    <a:pt x="2357" y="373"/>
                  </a:cubicBezTo>
                  <a:cubicBezTo>
                    <a:pt x="2363" y="373"/>
                    <a:pt x="2369" y="333"/>
                    <a:pt x="2375" y="333"/>
                  </a:cubicBezTo>
                  <a:cubicBezTo>
                    <a:pt x="2375" y="311"/>
                    <a:pt x="2385" y="292"/>
                    <a:pt x="2391" y="292"/>
                  </a:cubicBezTo>
                  <a:lnTo>
                    <a:pt x="2391" y="311"/>
                  </a:lnTo>
                  <a:lnTo>
                    <a:pt x="2391" y="354"/>
                  </a:lnTo>
                  <a:cubicBezTo>
                    <a:pt x="2397" y="354"/>
                    <a:pt x="2404" y="354"/>
                    <a:pt x="2404" y="333"/>
                  </a:cubicBezTo>
                  <a:cubicBezTo>
                    <a:pt x="2410" y="354"/>
                    <a:pt x="2416" y="354"/>
                    <a:pt x="2429" y="354"/>
                  </a:cubicBezTo>
                  <a:cubicBezTo>
                    <a:pt x="2444" y="354"/>
                    <a:pt x="2457" y="354"/>
                    <a:pt x="2463" y="333"/>
                  </a:cubicBezTo>
                  <a:cubicBezTo>
                    <a:pt x="2466" y="355"/>
                    <a:pt x="2479" y="366"/>
                    <a:pt x="2491" y="366"/>
                  </a:cubicBezTo>
                  <a:cubicBezTo>
                    <a:pt x="2502" y="366"/>
                    <a:pt x="2513" y="356"/>
                    <a:pt x="2517" y="336"/>
                  </a:cubicBezTo>
                  <a:cubicBezTo>
                    <a:pt x="2517" y="325"/>
                    <a:pt x="2518" y="319"/>
                    <a:pt x="2520" y="319"/>
                  </a:cubicBezTo>
                  <a:cubicBezTo>
                    <a:pt x="2523" y="319"/>
                    <a:pt x="2526" y="325"/>
                    <a:pt x="2529" y="336"/>
                  </a:cubicBezTo>
                  <a:cubicBezTo>
                    <a:pt x="2532" y="347"/>
                    <a:pt x="2534" y="352"/>
                    <a:pt x="2535" y="352"/>
                  </a:cubicBezTo>
                  <a:cubicBezTo>
                    <a:pt x="2537" y="352"/>
                    <a:pt x="2538" y="347"/>
                    <a:pt x="2542" y="336"/>
                  </a:cubicBezTo>
                  <a:cubicBezTo>
                    <a:pt x="2543" y="329"/>
                    <a:pt x="2545" y="327"/>
                    <a:pt x="2547" y="327"/>
                  </a:cubicBezTo>
                  <a:cubicBezTo>
                    <a:pt x="2552" y="327"/>
                    <a:pt x="2556" y="342"/>
                    <a:pt x="2560" y="358"/>
                  </a:cubicBezTo>
                  <a:cubicBezTo>
                    <a:pt x="2566" y="382"/>
                    <a:pt x="2570" y="392"/>
                    <a:pt x="2575" y="392"/>
                  </a:cubicBezTo>
                  <a:cubicBezTo>
                    <a:pt x="2577" y="392"/>
                    <a:pt x="2580" y="387"/>
                    <a:pt x="2582" y="380"/>
                  </a:cubicBezTo>
                  <a:cubicBezTo>
                    <a:pt x="2589" y="367"/>
                    <a:pt x="2601" y="358"/>
                    <a:pt x="2614" y="358"/>
                  </a:cubicBezTo>
                  <a:cubicBezTo>
                    <a:pt x="2629" y="339"/>
                    <a:pt x="2636" y="339"/>
                    <a:pt x="2629" y="317"/>
                  </a:cubicBezTo>
                  <a:cubicBezTo>
                    <a:pt x="2629" y="304"/>
                    <a:pt x="2629" y="289"/>
                    <a:pt x="2636" y="276"/>
                  </a:cubicBezTo>
                  <a:cubicBezTo>
                    <a:pt x="2640" y="269"/>
                    <a:pt x="2643" y="266"/>
                    <a:pt x="2644" y="266"/>
                  </a:cubicBezTo>
                  <a:lnTo>
                    <a:pt x="2644" y="266"/>
                  </a:lnTo>
                  <a:cubicBezTo>
                    <a:pt x="2647" y="266"/>
                    <a:pt x="2646" y="276"/>
                    <a:pt x="2642" y="276"/>
                  </a:cubicBezTo>
                  <a:cubicBezTo>
                    <a:pt x="2629" y="295"/>
                    <a:pt x="2636" y="295"/>
                    <a:pt x="2642" y="317"/>
                  </a:cubicBezTo>
                  <a:cubicBezTo>
                    <a:pt x="2648" y="339"/>
                    <a:pt x="2661" y="339"/>
                    <a:pt x="2667" y="339"/>
                  </a:cubicBezTo>
                  <a:lnTo>
                    <a:pt x="2695" y="339"/>
                  </a:lnTo>
                  <a:cubicBezTo>
                    <a:pt x="2705" y="350"/>
                    <a:pt x="2711" y="355"/>
                    <a:pt x="2715" y="355"/>
                  </a:cubicBezTo>
                  <a:cubicBezTo>
                    <a:pt x="2719" y="355"/>
                    <a:pt x="2720" y="350"/>
                    <a:pt x="2720" y="339"/>
                  </a:cubicBezTo>
                  <a:lnTo>
                    <a:pt x="2720" y="320"/>
                  </a:lnTo>
                  <a:cubicBezTo>
                    <a:pt x="2723" y="341"/>
                    <a:pt x="2744" y="352"/>
                    <a:pt x="2764" y="352"/>
                  </a:cubicBezTo>
                  <a:cubicBezTo>
                    <a:pt x="2783" y="352"/>
                    <a:pt x="2802" y="342"/>
                    <a:pt x="2805" y="320"/>
                  </a:cubicBezTo>
                  <a:lnTo>
                    <a:pt x="2805" y="342"/>
                  </a:lnTo>
                  <a:cubicBezTo>
                    <a:pt x="2805" y="364"/>
                    <a:pt x="2814" y="364"/>
                    <a:pt x="2827" y="364"/>
                  </a:cubicBezTo>
                  <a:cubicBezTo>
                    <a:pt x="2833" y="364"/>
                    <a:pt x="2855" y="345"/>
                    <a:pt x="2876" y="345"/>
                  </a:cubicBezTo>
                  <a:cubicBezTo>
                    <a:pt x="2877" y="345"/>
                    <a:pt x="2879" y="345"/>
                    <a:pt x="2880" y="345"/>
                  </a:cubicBezTo>
                  <a:cubicBezTo>
                    <a:pt x="2905" y="345"/>
                    <a:pt x="2924" y="345"/>
                    <a:pt x="2924" y="323"/>
                  </a:cubicBezTo>
                  <a:cubicBezTo>
                    <a:pt x="2933" y="323"/>
                    <a:pt x="2933" y="323"/>
                    <a:pt x="2933" y="345"/>
                  </a:cubicBezTo>
                  <a:cubicBezTo>
                    <a:pt x="2924" y="367"/>
                    <a:pt x="2933" y="367"/>
                    <a:pt x="2940" y="367"/>
                  </a:cubicBezTo>
                  <a:cubicBezTo>
                    <a:pt x="2946" y="367"/>
                    <a:pt x="2946" y="345"/>
                    <a:pt x="2946" y="323"/>
                  </a:cubicBezTo>
                  <a:cubicBezTo>
                    <a:pt x="2946" y="314"/>
                    <a:pt x="2947" y="309"/>
                    <a:pt x="2950" y="309"/>
                  </a:cubicBezTo>
                  <a:cubicBezTo>
                    <a:pt x="2953" y="309"/>
                    <a:pt x="2958" y="315"/>
                    <a:pt x="2965" y="326"/>
                  </a:cubicBezTo>
                  <a:cubicBezTo>
                    <a:pt x="2971" y="336"/>
                    <a:pt x="2982" y="342"/>
                    <a:pt x="2992" y="342"/>
                  </a:cubicBezTo>
                  <a:cubicBezTo>
                    <a:pt x="3002" y="342"/>
                    <a:pt x="3012" y="337"/>
                    <a:pt x="3018" y="326"/>
                  </a:cubicBezTo>
                  <a:cubicBezTo>
                    <a:pt x="3024" y="326"/>
                    <a:pt x="3030" y="326"/>
                    <a:pt x="3030" y="348"/>
                  </a:cubicBezTo>
                  <a:cubicBezTo>
                    <a:pt x="3034" y="359"/>
                    <a:pt x="3040" y="371"/>
                    <a:pt x="3047" y="371"/>
                  </a:cubicBezTo>
                  <a:cubicBezTo>
                    <a:pt x="3052" y="371"/>
                    <a:pt x="3058" y="365"/>
                    <a:pt x="3065" y="348"/>
                  </a:cubicBezTo>
                  <a:cubicBezTo>
                    <a:pt x="3071" y="348"/>
                    <a:pt x="3071" y="348"/>
                    <a:pt x="3071" y="370"/>
                  </a:cubicBezTo>
                  <a:cubicBezTo>
                    <a:pt x="3075" y="381"/>
                    <a:pt x="3076" y="393"/>
                    <a:pt x="3078" y="393"/>
                  </a:cubicBezTo>
                  <a:cubicBezTo>
                    <a:pt x="3080" y="393"/>
                    <a:pt x="3081" y="387"/>
                    <a:pt x="3084" y="370"/>
                  </a:cubicBezTo>
                  <a:cubicBezTo>
                    <a:pt x="3088" y="359"/>
                    <a:pt x="3098" y="354"/>
                    <a:pt x="3107" y="354"/>
                  </a:cubicBezTo>
                  <a:cubicBezTo>
                    <a:pt x="3117" y="354"/>
                    <a:pt x="3126" y="359"/>
                    <a:pt x="3131" y="370"/>
                  </a:cubicBezTo>
                  <a:cubicBezTo>
                    <a:pt x="3137" y="370"/>
                    <a:pt x="3143" y="370"/>
                    <a:pt x="3143" y="351"/>
                  </a:cubicBezTo>
                  <a:cubicBezTo>
                    <a:pt x="3143" y="343"/>
                    <a:pt x="3143" y="335"/>
                    <a:pt x="3143" y="329"/>
                  </a:cubicBezTo>
                  <a:cubicBezTo>
                    <a:pt x="3146" y="350"/>
                    <a:pt x="3148" y="360"/>
                    <a:pt x="3150" y="360"/>
                  </a:cubicBezTo>
                  <a:cubicBezTo>
                    <a:pt x="3151" y="360"/>
                    <a:pt x="3153" y="350"/>
                    <a:pt x="3156" y="329"/>
                  </a:cubicBezTo>
                  <a:cubicBezTo>
                    <a:pt x="3156" y="318"/>
                    <a:pt x="3157" y="313"/>
                    <a:pt x="3159" y="313"/>
                  </a:cubicBezTo>
                  <a:cubicBezTo>
                    <a:pt x="3161" y="313"/>
                    <a:pt x="3162" y="318"/>
                    <a:pt x="3162" y="329"/>
                  </a:cubicBezTo>
                  <a:cubicBezTo>
                    <a:pt x="3168" y="351"/>
                    <a:pt x="3175" y="351"/>
                    <a:pt x="3175" y="351"/>
                  </a:cubicBezTo>
                  <a:cubicBezTo>
                    <a:pt x="3200" y="342"/>
                    <a:pt x="3225" y="336"/>
                    <a:pt x="3250" y="333"/>
                  </a:cubicBezTo>
                  <a:cubicBezTo>
                    <a:pt x="3303" y="333"/>
                    <a:pt x="3322" y="333"/>
                    <a:pt x="3322" y="314"/>
                  </a:cubicBezTo>
                  <a:cubicBezTo>
                    <a:pt x="3325" y="303"/>
                    <a:pt x="3327" y="297"/>
                    <a:pt x="3328" y="297"/>
                  </a:cubicBezTo>
                  <a:cubicBezTo>
                    <a:pt x="3330" y="297"/>
                    <a:pt x="3331" y="303"/>
                    <a:pt x="3334" y="314"/>
                  </a:cubicBezTo>
                  <a:cubicBezTo>
                    <a:pt x="3341" y="333"/>
                    <a:pt x="3347" y="333"/>
                    <a:pt x="3353" y="333"/>
                  </a:cubicBezTo>
                  <a:cubicBezTo>
                    <a:pt x="3363" y="336"/>
                    <a:pt x="3369" y="336"/>
                    <a:pt x="3369" y="354"/>
                  </a:cubicBezTo>
                  <a:cubicBezTo>
                    <a:pt x="3375" y="336"/>
                    <a:pt x="3375" y="336"/>
                    <a:pt x="3381" y="336"/>
                  </a:cubicBezTo>
                  <a:cubicBezTo>
                    <a:pt x="3381" y="345"/>
                    <a:pt x="3383" y="350"/>
                    <a:pt x="3385" y="350"/>
                  </a:cubicBezTo>
                  <a:cubicBezTo>
                    <a:pt x="3388" y="350"/>
                    <a:pt x="3391" y="345"/>
                    <a:pt x="3394" y="336"/>
                  </a:cubicBezTo>
                  <a:cubicBezTo>
                    <a:pt x="3397" y="315"/>
                    <a:pt x="3399" y="305"/>
                    <a:pt x="3399" y="305"/>
                  </a:cubicBezTo>
                  <a:cubicBezTo>
                    <a:pt x="3400" y="305"/>
                    <a:pt x="3400" y="315"/>
                    <a:pt x="3400" y="336"/>
                  </a:cubicBezTo>
                  <a:cubicBezTo>
                    <a:pt x="3400" y="349"/>
                    <a:pt x="3410" y="365"/>
                    <a:pt x="3413" y="365"/>
                  </a:cubicBezTo>
                  <a:cubicBezTo>
                    <a:pt x="3414" y="365"/>
                    <a:pt x="3414" y="363"/>
                    <a:pt x="3413" y="358"/>
                  </a:cubicBezTo>
                  <a:cubicBezTo>
                    <a:pt x="3413" y="336"/>
                    <a:pt x="3428" y="336"/>
                    <a:pt x="3435" y="314"/>
                  </a:cubicBezTo>
                  <a:cubicBezTo>
                    <a:pt x="3441" y="314"/>
                    <a:pt x="3447" y="317"/>
                    <a:pt x="3447" y="336"/>
                  </a:cubicBezTo>
                  <a:cubicBezTo>
                    <a:pt x="3449" y="342"/>
                    <a:pt x="3453" y="345"/>
                    <a:pt x="3459" y="345"/>
                  </a:cubicBezTo>
                  <a:cubicBezTo>
                    <a:pt x="3472" y="345"/>
                    <a:pt x="3490" y="330"/>
                    <a:pt x="3494" y="317"/>
                  </a:cubicBezTo>
                  <a:cubicBezTo>
                    <a:pt x="3494" y="306"/>
                    <a:pt x="3496" y="300"/>
                    <a:pt x="3497" y="300"/>
                  </a:cubicBezTo>
                  <a:cubicBezTo>
                    <a:pt x="3499" y="300"/>
                    <a:pt x="3501" y="306"/>
                    <a:pt x="3501" y="317"/>
                  </a:cubicBezTo>
                  <a:cubicBezTo>
                    <a:pt x="3501" y="336"/>
                    <a:pt x="3507" y="339"/>
                    <a:pt x="3513" y="339"/>
                  </a:cubicBezTo>
                  <a:cubicBezTo>
                    <a:pt x="3515" y="332"/>
                    <a:pt x="3516" y="330"/>
                    <a:pt x="3517" y="330"/>
                  </a:cubicBezTo>
                  <a:cubicBezTo>
                    <a:pt x="3519" y="330"/>
                    <a:pt x="3519" y="344"/>
                    <a:pt x="3519" y="358"/>
                  </a:cubicBezTo>
                  <a:cubicBezTo>
                    <a:pt x="3513" y="380"/>
                    <a:pt x="3519" y="380"/>
                    <a:pt x="3532" y="380"/>
                  </a:cubicBezTo>
                  <a:cubicBezTo>
                    <a:pt x="3537" y="362"/>
                    <a:pt x="3555" y="361"/>
                    <a:pt x="3572" y="361"/>
                  </a:cubicBezTo>
                  <a:cubicBezTo>
                    <a:pt x="3576" y="361"/>
                    <a:pt x="3581" y="361"/>
                    <a:pt x="3585" y="361"/>
                  </a:cubicBezTo>
                  <a:cubicBezTo>
                    <a:pt x="3620" y="361"/>
                    <a:pt x="3626" y="339"/>
                    <a:pt x="3638" y="298"/>
                  </a:cubicBezTo>
                  <a:lnTo>
                    <a:pt x="3645" y="257"/>
                  </a:lnTo>
                  <a:lnTo>
                    <a:pt x="3645" y="298"/>
                  </a:lnTo>
                  <a:cubicBezTo>
                    <a:pt x="3648" y="320"/>
                    <a:pt x="3648" y="342"/>
                    <a:pt x="3651" y="361"/>
                  </a:cubicBezTo>
                  <a:cubicBezTo>
                    <a:pt x="3657" y="361"/>
                    <a:pt x="3657" y="342"/>
                    <a:pt x="3657" y="320"/>
                  </a:cubicBezTo>
                  <a:cubicBezTo>
                    <a:pt x="3657" y="309"/>
                    <a:pt x="3660" y="304"/>
                    <a:pt x="3663" y="304"/>
                  </a:cubicBezTo>
                  <a:cubicBezTo>
                    <a:pt x="3667" y="304"/>
                    <a:pt x="3673" y="309"/>
                    <a:pt x="3679" y="320"/>
                  </a:cubicBezTo>
                  <a:cubicBezTo>
                    <a:pt x="3685" y="331"/>
                    <a:pt x="3690" y="336"/>
                    <a:pt x="3694" y="336"/>
                  </a:cubicBezTo>
                  <a:cubicBezTo>
                    <a:pt x="3698" y="336"/>
                    <a:pt x="3701" y="331"/>
                    <a:pt x="3704" y="320"/>
                  </a:cubicBezTo>
                  <a:cubicBezTo>
                    <a:pt x="3710" y="320"/>
                    <a:pt x="3717" y="323"/>
                    <a:pt x="3723" y="342"/>
                  </a:cubicBezTo>
                  <a:cubicBezTo>
                    <a:pt x="3732" y="342"/>
                    <a:pt x="3732" y="342"/>
                    <a:pt x="3732" y="323"/>
                  </a:cubicBezTo>
                  <a:cubicBezTo>
                    <a:pt x="3732" y="312"/>
                    <a:pt x="3734" y="307"/>
                    <a:pt x="3736" y="307"/>
                  </a:cubicBezTo>
                  <a:cubicBezTo>
                    <a:pt x="3739" y="307"/>
                    <a:pt x="3742" y="312"/>
                    <a:pt x="3745" y="323"/>
                  </a:cubicBezTo>
                  <a:cubicBezTo>
                    <a:pt x="3749" y="347"/>
                    <a:pt x="3757" y="357"/>
                    <a:pt x="3763" y="357"/>
                  </a:cubicBezTo>
                  <a:cubicBezTo>
                    <a:pt x="3767" y="357"/>
                    <a:pt x="3770" y="353"/>
                    <a:pt x="3770" y="345"/>
                  </a:cubicBezTo>
                  <a:cubicBezTo>
                    <a:pt x="3770" y="323"/>
                    <a:pt x="3776" y="323"/>
                    <a:pt x="3783" y="323"/>
                  </a:cubicBezTo>
                  <a:cubicBezTo>
                    <a:pt x="3792" y="323"/>
                    <a:pt x="3798" y="323"/>
                    <a:pt x="3805" y="301"/>
                  </a:cubicBezTo>
                  <a:lnTo>
                    <a:pt x="3817" y="304"/>
                  </a:lnTo>
                  <a:cubicBezTo>
                    <a:pt x="3823" y="304"/>
                    <a:pt x="3817" y="323"/>
                    <a:pt x="3811" y="323"/>
                  </a:cubicBezTo>
                  <a:lnTo>
                    <a:pt x="3817" y="345"/>
                  </a:lnTo>
                  <a:cubicBezTo>
                    <a:pt x="3830" y="345"/>
                    <a:pt x="3836" y="345"/>
                    <a:pt x="3842" y="323"/>
                  </a:cubicBezTo>
                  <a:cubicBezTo>
                    <a:pt x="3847" y="303"/>
                    <a:pt x="3849" y="293"/>
                    <a:pt x="3850" y="293"/>
                  </a:cubicBezTo>
                  <a:lnTo>
                    <a:pt x="3850" y="293"/>
                  </a:lnTo>
                  <a:cubicBezTo>
                    <a:pt x="3851" y="293"/>
                    <a:pt x="3850" y="303"/>
                    <a:pt x="3848" y="323"/>
                  </a:cubicBezTo>
                  <a:cubicBezTo>
                    <a:pt x="3848" y="339"/>
                    <a:pt x="3853" y="354"/>
                    <a:pt x="3858" y="354"/>
                  </a:cubicBezTo>
                  <a:cubicBezTo>
                    <a:pt x="3860" y="354"/>
                    <a:pt x="3862" y="351"/>
                    <a:pt x="3864" y="345"/>
                  </a:cubicBezTo>
                  <a:cubicBezTo>
                    <a:pt x="3867" y="328"/>
                    <a:pt x="3869" y="322"/>
                    <a:pt x="3871" y="322"/>
                  </a:cubicBezTo>
                  <a:cubicBezTo>
                    <a:pt x="3874" y="322"/>
                    <a:pt x="3877" y="334"/>
                    <a:pt x="3877" y="345"/>
                  </a:cubicBezTo>
                  <a:cubicBezTo>
                    <a:pt x="3873" y="367"/>
                    <a:pt x="3872" y="378"/>
                    <a:pt x="3874" y="378"/>
                  </a:cubicBezTo>
                  <a:cubicBezTo>
                    <a:pt x="3877" y="378"/>
                    <a:pt x="3883" y="367"/>
                    <a:pt x="3895" y="345"/>
                  </a:cubicBezTo>
                  <a:cubicBezTo>
                    <a:pt x="3896" y="345"/>
                    <a:pt x="3897" y="345"/>
                    <a:pt x="3898" y="345"/>
                  </a:cubicBezTo>
                  <a:cubicBezTo>
                    <a:pt x="3912" y="345"/>
                    <a:pt x="3937" y="326"/>
                    <a:pt x="3955" y="326"/>
                  </a:cubicBezTo>
                  <a:cubicBezTo>
                    <a:pt x="3983" y="326"/>
                    <a:pt x="3996" y="329"/>
                    <a:pt x="4002" y="348"/>
                  </a:cubicBezTo>
                  <a:cubicBezTo>
                    <a:pt x="4002" y="353"/>
                    <a:pt x="4002" y="356"/>
                    <a:pt x="4002" y="360"/>
                  </a:cubicBezTo>
                  <a:lnTo>
                    <a:pt x="4002" y="360"/>
                  </a:lnTo>
                  <a:cubicBezTo>
                    <a:pt x="4003" y="329"/>
                    <a:pt x="4010" y="329"/>
                    <a:pt x="4027" y="329"/>
                  </a:cubicBezTo>
                  <a:cubicBezTo>
                    <a:pt x="4033" y="336"/>
                    <a:pt x="4039" y="338"/>
                    <a:pt x="4044" y="338"/>
                  </a:cubicBezTo>
                  <a:cubicBezTo>
                    <a:pt x="4056" y="338"/>
                    <a:pt x="4063" y="323"/>
                    <a:pt x="4068" y="307"/>
                  </a:cubicBezTo>
                  <a:lnTo>
                    <a:pt x="4055" y="307"/>
                  </a:lnTo>
                  <a:cubicBezTo>
                    <a:pt x="4055" y="284"/>
                    <a:pt x="4057" y="274"/>
                    <a:pt x="4061" y="274"/>
                  </a:cubicBezTo>
                  <a:cubicBezTo>
                    <a:pt x="4065" y="274"/>
                    <a:pt x="4069" y="279"/>
                    <a:pt x="4074" y="289"/>
                  </a:cubicBezTo>
                  <a:cubicBezTo>
                    <a:pt x="4080" y="289"/>
                    <a:pt x="4080" y="307"/>
                    <a:pt x="4080" y="329"/>
                  </a:cubicBezTo>
                  <a:cubicBezTo>
                    <a:pt x="4080" y="351"/>
                    <a:pt x="4087" y="373"/>
                    <a:pt x="4093" y="373"/>
                  </a:cubicBezTo>
                  <a:cubicBezTo>
                    <a:pt x="4102" y="373"/>
                    <a:pt x="4108" y="373"/>
                    <a:pt x="4102" y="351"/>
                  </a:cubicBezTo>
                  <a:cubicBezTo>
                    <a:pt x="4102" y="329"/>
                    <a:pt x="4102" y="329"/>
                    <a:pt x="4108" y="329"/>
                  </a:cubicBezTo>
                  <a:cubicBezTo>
                    <a:pt x="4115" y="329"/>
                    <a:pt x="4121" y="329"/>
                    <a:pt x="4127" y="311"/>
                  </a:cubicBezTo>
                  <a:cubicBezTo>
                    <a:pt x="4127" y="289"/>
                    <a:pt x="4134" y="289"/>
                    <a:pt x="4140" y="289"/>
                  </a:cubicBezTo>
                  <a:cubicBezTo>
                    <a:pt x="4146" y="311"/>
                    <a:pt x="4162" y="311"/>
                    <a:pt x="4162" y="311"/>
                  </a:cubicBezTo>
                  <a:lnTo>
                    <a:pt x="4162" y="333"/>
                  </a:lnTo>
                  <a:cubicBezTo>
                    <a:pt x="4162" y="345"/>
                    <a:pt x="4162" y="361"/>
                    <a:pt x="4168" y="373"/>
                  </a:cubicBezTo>
                  <a:cubicBezTo>
                    <a:pt x="4174" y="373"/>
                    <a:pt x="4174" y="354"/>
                    <a:pt x="4174" y="354"/>
                  </a:cubicBezTo>
                  <a:cubicBezTo>
                    <a:pt x="4174" y="337"/>
                    <a:pt x="4269" y="336"/>
                    <a:pt x="4322" y="336"/>
                  </a:cubicBezTo>
                  <a:cubicBezTo>
                    <a:pt x="4337" y="336"/>
                    <a:pt x="4348" y="336"/>
                    <a:pt x="4353" y="336"/>
                  </a:cubicBezTo>
                  <a:cubicBezTo>
                    <a:pt x="4359" y="347"/>
                    <a:pt x="4367" y="352"/>
                    <a:pt x="4373" y="352"/>
                  </a:cubicBezTo>
                  <a:cubicBezTo>
                    <a:pt x="4378" y="352"/>
                    <a:pt x="4381" y="347"/>
                    <a:pt x="4378" y="336"/>
                  </a:cubicBezTo>
                  <a:cubicBezTo>
                    <a:pt x="4378" y="317"/>
                    <a:pt x="4412" y="317"/>
                    <a:pt x="4450" y="317"/>
                  </a:cubicBezTo>
                  <a:cubicBezTo>
                    <a:pt x="4463" y="318"/>
                    <a:pt x="4475" y="318"/>
                    <a:pt x="4485" y="318"/>
                  </a:cubicBezTo>
                  <a:cubicBezTo>
                    <a:pt x="4513" y="318"/>
                    <a:pt x="4532" y="314"/>
                    <a:pt x="4532" y="298"/>
                  </a:cubicBezTo>
                  <a:lnTo>
                    <a:pt x="4550" y="298"/>
                  </a:lnTo>
                  <a:cubicBezTo>
                    <a:pt x="4563" y="298"/>
                    <a:pt x="4575" y="279"/>
                    <a:pt x="4585" y="279"/>
                  </a:cubicBezTo>
                  <a:cubicBezTo>
                    <a:pt x="4588" y="268"/>
                    <a:pt x="4591" y="263"/>
                    <a:pt x="4593" y="263"/>
                  </a:cubicBezTo>
                  <a:lnTo>
                    <a:pt x="4593" y="263"/>
                  </a:lnTo>
                  <a:cubicBezTo>
                    <a:pt x="4594" y="263"/>
                    <a:pt x="4594" y="268"/>
                    <a:pt x="4591" y="279"/>
                  </a:cubicBezTo>
                  <a:cubicBezTo>
                    <a:pt x="4591" y="301"/>
                    <a:pt x="4591" y="320"/>
                    <a:pt x="4597" y="320"/>
                  </a:cubicBezTo>
                  <a:cubicBezTo>
                    <a:pt x="4610" y="320"/>
                    <a:pt x="4610" y="301"/>
                    <a:pt x="4610" y="279"/>
                  </a:cubicBezTo>
                  <a:cubicBezTo>
                    <a:pt x="4610" y="257"/>
                    <a:pt x="4616" y="257"/>
                    <a:pt x="4616" y="257"/>
                  </a:cubicBezTo>
                  <a:cubicBezTo>
                    <a:pt x="4622" y="257"/>
                    <a:pt x="4622" y="257"/>
                    <a:pt x="4622" y="279"/>
                  </a:cubicBezTo>
                  <a:lnTo>
                    <a:pt x="4622" y="323"/>
                  </a:lnTo>
                  <a:lnTo>
                    <a:pt x="4629" y="323"/>
                  </a:lnTo>
                  <a:cubicBezTo>
                    <a:pt x="4629" y="301"/>
                    <a:pt x="4635" y="301"/>
                    <a:pt x="4635" y="301"/>
                  </a:cubicBezTo>
                  <a:cubicBezTo>
                    <a:pt x="4641" y="301"/>
                    <a:pt x="4641" y="301"/>
                    <a:pt x="4641" y="342"/>
                  </a:cubicBezTo>
                  <a:cubicBezTo>
                    <a:pt x="4641" y="364"/>
                    <a:pt x="4644" y="375"/>
                    <a:pt x="4647" y="375"/>
                  </a:cubicBezTo>
                  <a:cubicBezTo>
                    <a:pt x="4650" y="375"/>
                    <a:pt x="4654" y="364"/>
                    <a:pt x="4657" y="342"/>
                  </a:cubicBezTo>
                  <a:lnTo>
                    <a:pt x="4669" y="323"/>
                  </a:lnTo>
                  <a:cubicBezTo>
                    <a:pt x="4671" y="336"/>
                    <a:pt x="4674" y="341"/>
                    <a:pt x="4677" y="341"/>
                  </a:cubicBezTo>
                  <a:cubicBezTo>
                    <a:pt x="4683" y="341"/>
                    <a:pt x="4690" y="316"/>
                    <a:pt x="4695" y="301"/>
                  </a:cubicBezTo>
                  <a:cubicBezTo>
                    <a:pt x="4698" y="324"/>
                    <a:pt x="4702" y="334"/>
                    <a:pt x="4706" y="334"/>
                  </a:cubicBezTo>
                  <a:cubicBezTo>
                    <a:pt x="4710" y="334"/>
                    <a:pt x="4713" y="324"/>
                    <a:pt x="4716" y="304"/>
                  </a:cubicBezTo>
                  <a:cubicBezTo>
                    <a:pt x="4716" y="293"/>
                    <a:pt x="4718" y="288"/>
                    <a:pt x="4720" y="288"/>
                  </a:cubicBezTo>
                  <a:cubicBezTo>
                    <a:pt x="4723" y="288"/>
                    <a:pt x="4726" y="293"/>
                    <a:pt x="4729" y="304"/>
                  </a:cubicBezTo>
                  <a:cubicBezTo>
                    <a:pt x="4735" y="323"/>
                    <a:pt x="4742" y="323"/>
                    <a:pt x="4754" y="323"/>
                  </a:cubicBezTo>
                  <a:cubicBezTo>
                    <a:pt x="4759" y="310"/>
                    <a:pt x="4783" y="306"/>
                    <a:pt x="4817" y="306"/>
                  </a:cubicBezTo>
                  <a:cubicBezTo>
                    <a:pt x="4830" y="306"/>
                    <a:pt x="4845" y="307"/>
                    <a:pt x="4861" y="307"/>
                  </a:cubicBezTo>
                  <a:cubicBezTo>
                    <a:pt x="4920" y="307"/>
                    <a:pt x="4961" y="307"/>
                    <a:pt x="4961" y="289"/>
                  </a:cubicBezTo>
                  <a:cubicBezTo>
                    <a:pt x="4967" y="289"/>
                    <a:pt x="4967" y="289"/>
                    <a:pt x="4973" y="307"/>
                  </a:cubicBezTo>
                  <a:cubicBezTo>
                    <a:pt x="4973" y="317"/>
                    <a:pt x="4975" y="322"/>
                    <a:pt x="4976" y="322"/>
                  </a:cubicBezTo>
                  <a:cubicBezTo>
                    <a:pt x="4979" y="322"/>
                    <a:pt x="4982" y="312"/>
                    <a:pt x="4986" y="289"/>
                  </a:cubicBezTo>
                  <a:cubicBezTo>
                    <a:pt x="4990" y="276"/>
                    <a:pt x="4991" y="265"/>
                    <a:pt x="4992" y="265"/>
                  </a:cubicBezTo>
                  <a:cubicBezTo>
                    <a:pt x="4992" y="265"/>
                    <a:pt x="4992" y="271"/>
                    <a:pt x="4992" y="289"/>
                  </a:cubicBezTo>
                  <a:cubicBezTo>
                    <a:pt x="4992" y="311"/>
                    <a:pt x="5005" y="311"/>
                    <a:pt x="5033" y="311"/>
                  </a:cubicBezTo>
                  <a:cubicBezTo>
                    <a:pt x="5052" y="311"/>
                    <a:pt x="5080" y="311"/>
                    <a:pt x="5080" y="292"/>
                  </a:cubicBezTo>
                  <a:cubicBezTo>
                    <a:pt x="5086" y="281"/>
                    <a:pt x="5089" y="275"/>
                    <a:pt x="5090" y="275"/>
                  </a:cubicBezTo>
                  <a:lnTo>
                    <a:pt x="5090" y="275"/>
                  </a:lnTo>
                  <a:cubicBezTo>
                    <a:pt x="5091" y="275"/>
                    <a:pt x="5089" y="281"/>
                    <a:pt x="5086" y="292"/>
                  </a:cubicBezTo>
                  <a:cubicBezTo>
                    <a:pt x="5082" y="317"/>
                    <a:pt x="5093" y="335"/>
                    <a:pt x="5106" y="335"/>
                  </a:cubicBezTo>
                  <a:cubicBezTo>
                    <a:pt x="5114" y="335"/>
                    <a:pt x="5123" y="329"/>
                    <a:pt x="5130" y="314"/>
                  </a:cubicBezTo>
                  <a:cubicBezTo>
                    <a:pt x="5140" y="314"/>
                    <a:pt x="5146" y="314"/>
                    <a:pt x="5146" y="333"/>
                  </a:cubicBezTo>
                  <a:cubicBezTo>
                    <a:pt x="5152" y="333"/>
                    <a:pt x="5158" y="333"/>
                    <a:pt x="5177" y="314"/>
                  </a:cubicBezTo>
                  <a:lnTo>
                    <a:pt x="5224" y="314"/>
                  </a:lnTo>
                  <a:cubicBezTo>
                    <a:pt x="5237" y="314"/>
                    <a:pt x="5249" y="295"/>
                    <a:pt x="5249" y="295"/>
                  </a:cubicBezTo>
                  <a:lnTo>
                    <a:pt x="5259" y="295"/>
                  </a:lnTo>
                  <a:cubicBezTo>
                    <a:pt x="5259" y="314"/>
                    <a:pt x="5290" y="317"/>
                    <a:pt x="5337" y="317"/>
                  </a:cubicBezTo>
                  <a:cubicBezTo>
                    <a:pt x="5384" y="317"/>
                    <a:pt x="5422" y="320"/>
                    <a:pt x="5428" y="339"/>
                  </a:cubicBezTo>
                  <a:cubicBezTo>
                    <a:pt x="5428" y="339"/>
                    <a:pt x="5434" y="339"/>
                    <a:pt x="5443" y="320"/>
                  </a:cubicBezTo>
                  <a:cubicBezTo>
                    <a:pt x="5447" y="296"/>
                    <a:pt x="5451" y="286"/>
                    <a:pt x="5455" y="286"/>
                  </a:cubicBezTo>
                  <a:cubicBezTo>
                    <a:pt x="5457" y="286"/>
                    <a:pt x="5460" y="290"/>
                    <a:pt x="5462" y="298"/>
                  </a:cubicBezTo>
                  <a:cubicBezTo>
                    <a:pt x="5465" y="320"/>
                    <a:pt x="5474" y="331"/>
                    <a:pt x="5482" y="331"/>
                  </a:cubicBezTo>
                  <a:cubicBezTo>
                    <a:pt x="5490" y="331"/>
                    <a:pt x="5498" y="321"/>
                    <a:pt x="5503" y="301"/>
                  </a:cubicBezTo>
                  <a:lnTo>
                    <a:pt x="5503" y="320"/>
                  </a:lnTo>
                  <a:cubicBezTo>
                    <a:pt x="5505" y="337"/>
                    <a:pt x="5510" y="344"/>
                    <a:pt x="5514" y="344"/>
                  </a:cubicBezTo>
                  <a:cubicBezTo>
                    <a:pt x="5522" y="344"/>
                    <a:pt x="5531" y="326"/>
                    <a:pt x="5534" y="301"/>
                  </a:cubicBezTo>
                  <a:cubicBezTo>
                    <a:pt x="5539" y="317"/>
                    <a:pt x="5543" y="331"/>
                    <a:pt x="5548" y="331"/>
                  </a:cubicBezTo>
                  <a:cubicBezTo>
                    <a:pt x="5550" y="331"/>
                    <a:pt x="5551" y="329"/>
                    <a:pt x="5553" y="323"/>
                  </a:cubicBezTo>
                  <a:cubicBezTo>
                    <a:pt x="5559" y="323"/>
                    <a:pt x="5559" y="323"/>
                    <a:pt x="5559" y="364"/>
                  </a:cubicBezTo>
                  <a:cubicBezTo>
                    <a:pt x="5559" y="386"/>
                    <a:pt x="5559" y="405"/>
                    <a:pt x="5569" y="405"/>
                  </a:cubicBezTo>
                  <a:cubicBezTo>
                    <a:pt x="5575" y="405"/>
                    <a:pt x="5575" y="386"/>
                    <a:pt x="5575" y="364"/>
                  </a:cubicBezTo>
                  <a:lnTo>
                    <a:pt x="5588" y="364"/>
                  </a:lnTo>
                  <a:cubicBezTo>
                    <a:pt x="5588" y="364"/>
                    <a:pt x="5594" y="364"/>
                    <a:pt x="5594" y="345"/>
                  </a:cubicBezTo>
                  <a:cubicBezTo>
                    <a:pt x="5594" y="323"/>
                    <a:pt x="5600" y="323"/>
                    <a:pt x="5606" y="323"/>
                  </a:cubicBezTo>
                  <a:cubicBezTo>
                    <a:pt x="5606" y="330"/>
                    <a:pt x="5607" y="332"/>
                    <a:pt x="5608" y="332"/>
                  </a:cubicBezTo>
                  <a:cubicBezTo>
                    <a:pt x="5609" y="332"/>
                    <a:pt x="5611" y="317"/>
                    <a:pt x="5606" y="301"/>
                  </a:cubicBezTo>
                  <a:cubicBezTo>
                    <a:pt x="5606" y="282"/>
                    <a:pt x="5606" y="260"/>
                    <a:pt x="5613" y="260"/>
                  </a:cubicBezTo>
                  <a:lnTo>
                    <a:pt x="5613" y="220"/>
                  </a:lnTo>
                  <a:cubicBezTo>
                    <a:pt x="5619" y="192"/>
                    <a:pt x="5613" y="160"/>
                    <a:pt x="5600" y="135"/>
                  </a:cubicBezTo>
                  <a:cubicBezTo>
                    <a:pt x="5586" y="122"/>
                    <a:pt x="5572" y="110"/>
                    <a:pt x="5564" y="110"/>
                  </a:cubicBezTo>
                  <a:cubicBezTo>
                    <a:pt x="5557" y="110"/>
                    <a:pt x="5553" y="117"/>
                    <a:pt x="5553" y="135"/>
                  </a:cubicBezTo>
                  <a:cubicBezTo>
                    <a:pt x="5553" y="135"/>
                    <a:pt x="5547" y="154"/>
                    <a:pt x="5541" y="154"/>
                  </a:cubicBezTo>
                  <a:cubicBezTo>
                    <a:pt x="5534" y="154"/>
                    <a:pt x="5528" y="135"/>
                    <a:pt x="5528" y="135"/>
                  </a:cubicBezTo>
                  <a:cubicBezTo>
                    <a:pt x="5528" y="113"/>
                    <a:pt x="5503" y="113"/>
                    <a:pt x="5469" y="110"/>
                  </a:cubicBezTo>
                  <a:cubicBezTo>
                    <a:pt x="5428" y="110"/>
                    <a:pt x="5409" y="110"/>
                    <a:pt x="5403" y="88"/>
                  </a:cubicBezTo>
                  <a:cubicBezTo>
                    <a:pt x="5396" y="69"/>
                    <a:pt x="5390" y="66"/>
                    <a:pt x="5390" y="66"/>
                  </a:cubicBezTo>
                  <a:cubicBezTo>
                    <a:pt x="5390" y="88"/>
                    <a:pt x="5349" y="88"/>
                    <a:pt x="5302" y="88"/>
                  </a:cubicBezTo>
                  <a:cubicBezTo>
                    <a:pt x="5290" y="87"/>
                    <a:pt x="5277" y="87"/>
                    <a:pt x="5265" y="87"/>
                  </a:cubicBezTo>
                  <a:cubicBezTo>
                    <a:pt x="5235" y="87"/>
                    <a:pt x="5212" y="90"/>
                    <a:pt x="5212" y="104"/>
                  </a:cubicBezTo>
                  <a:lnTo>
                    <a:pt x="5199" y="104"/>
                  </a:lnTo>
                  <a:cubicBezTo>
                    <a:pt x="5199" y="85"/>
                    <a:pt x="5183" y="85"/>
                    <a:pt x="5171" y="85"/>
                  </a:cubicBezTo>
                  <a:cubicBezTo>
                    <a:pt x="5158" y="104"/>
                    <a:pt x="5146" y="104"/>
                    <a:pt x="5146" y="104"/>
                  </a:cubicBezTo>
                  <a:cubicBezTo>
                    <a:pt x="5146" y="82"/>
                    <a:pt x="5140" y="82"/>
                    <a:pt x="5124" y="82"/>
                  </a:cubicBezTo>
                  <a:cubicBezTo>
                    <a:pt x="5111" y="82"/>
                    <a:pt x="5105" y="82"/>
                    <a:pt x="5105" y="104"/>
                  </a:cubicBezTo>
                  <a:cubicBezTo>
                    <a:pt x="5080" y="104"/>
                    <a:pt x="5055" y="94"/>
                    <a:pt x="5033" y="79"/>
                  </a:cubicBezTo>
                  <a:cubicBezTo>
                    <a:pt x="5031" y="73"/>
                    <a:pt x="5029" y="71"/>
                    <a:pt x="5028" y="71"/>
                  </a:cubicBezTo>
                  <a:cubicBezTo>
                    <a:pt x="5023" y="71"/>
                    <a:pt x="5019" y="85"/>
                    <a:pt x="5014" y="101"/>
                  </a:cubicBezTo>
                  <a:cubicBezTo>
                    <a:pt x="5014" y="123"/>
                    <a:pt x="5008" y="141"/>
                    <a:pt x="4998" y="141"/>
                  </a:cubicBezTo>
                  <a:lnTo>
                    <a:pt x="4998" y="101"/>
                  </a:lnTo>
                  <a:cubicBezTo>
                    <a:pt x="5008" y="79"/>
                    <a:pt x="5008" y="79"/>
                    <a:pt x="4992" y="79"/>
                  </a:cubicBezTo>
                  <a:lnTo>
                    <a:pt x="4980" y="79"/>
                  </a:lnTo>
                  <a:cubicBezTo>
                    <a:pt x="4980" y="96"/>
                    <a:pt x="4961" y="98"/>
                    <a:pt x="4930" y="98"/>
                  </a:cubicBezTo>
                  <a:cubicBezTo>
                    <a:pt x="4921" y="98"/>
                    <a:pt x="4912" y="97"/>
                    <a:pt x="4901" y="97"/>
                  </a:cubicBezTo>
                  <a:cubicBezTo>
                    <a:pt x="4842" y="97"/>
                    <a:pt x="4820" y="97"/>
                    <a:pt x="4820" y="116"/>
                  </a:cubicBezTo>
                  <a:cubicBezTo>
                    <a:pt x="4820" y="127"/>
                    <a:pt x="4818" y="133"/>
                    <a:pt x="4814" y="133"/>
                  </a:cubicBezTo>
                  <a:cubicBezTo>
                    <a:pt x="4810" y="133"/>
                    <a:pt x="4804" y="127"/>
                    <a:pt x="4795" y="116"/>
                  </a:cubicBezTo>
                  <a:cubicBezTo>
                    <a:pt x="4768" y="76"/>
                    <a:pt x="4759" y="61"/>
                    <a:pt x="4754" y="61"/>
                  </a:cubicBezTo>
                  <a:cubicBezTo>
                    <a:pt x="4751" y="61"/>
                    <a:pt x="4750" y="66"/>
                    <a:pt x="4748" y="72"/>
                  </a:cubicBezTo>
                  <a:cubicBezTo>
                    <a:pt x="4754" y="72"/>
                    <a:pt x="4754" y="94"/>
                    <a:pt x="4754" y="116"/>
                  </a:cubicBezTo>
                  <a:cubicBezTo>
                    <a:pt x="4754" y="137"/>
                    <a:pt x="4752" y="147"/>
                    <a:pt x="4750" y="147"/>
                  </a:cubicBezTo>
                  <a:cubicBezTo>
                    <a:pt x="4748" y="147"/>
                    <a:pt x="4745" y="137"/>
                    <a:pt x="4742" y="116"/>
                  </a:cubicBezTo>
                  <a:cubicBezTo>
                    <a:pt x="4742" y="99"/>
                    <a:pt x="4726" y="91"/>
                    <a:pt x="4706" y="91"/>
                  </a:cubicBezTo>
                  <a:cubicBezTo>
                    <a:pt x="4678" y="91"/>
                    <a:pt x="4641" y="108"/>
                    <a:pt x="4635" y="132"/>
                  </a:cubicBezTo>
                  <a:lnTo>
                    <a:pt x="4635" y="113"/>
                  </a:lnTo>
                  <a:cubicBezTo>
                    <a:pt x="4635" y="91"/>
                    <a:pt x="4629" y="91"/>
                    <a:pt x="4604" y="91"/>
                  </a:cubicBezTo>
                  <a:lnTo>
                    <a:pt x="4585" y="91"/>
                  </a:lnTo>
                  <a:cubicBezTo>
                    <a:pt x="4585" y="108"/>
                    <a:pt x="4578" y="114"/>
                    <a:pt x="4570" y="114"/>
                  </a:cubicBezTo>
                  <a:cubicBezTo>
                    <a:pt x="4558" y="114"/>
                    <a:pt x="4544" y="101"/>
                    <a:pt x="4544" y="88"/>
                  </a:cubicBezTo>
                  <a:cubicBezTo>
                    <a:pt x="4538" y="69"/>
                    <a:pt x="4538" y="69"/>
                    <a:pt x="4525" y="69"/>
                  </a:cubicBezTo>
                  <a:cubicBezTo>
                    <a:pt x="4516" y="86"/>
                    <a:pt x="4506" y="92"/>
                    <a:pt x="4496" y="92"/>
                  </a:cubicBezTo>
                  <a:cubicBezTo>
                    <a:pt x="4483" y="92"/>
                    <a:pt x="4472" y="79"/>
                    <a:pt x="4472" y="66"/>
                  </a:cubicBezTo>
                  <a:lnTo>
                    <a:pt x="4459" y="66"/>
                  </a:lnTo>
                  <a:cubicBezTo>
                    <a:pt x="4450" y="88"/>
                    <a:pt x="4438" y="88"/>
                    <a:pt x="4431" y="88"/>
                  </a:cubicBezTo>
                  <a:cubicBezTo>
                    <a:pt x="4426" y="87"/>
                    <a:pt x="4422" y="87"/>
                    <a:pt x="4419" y="87"/>
                  </a:cubicBezTo>
                  <a:cubicBezTo>
                    <a:pt x="4410" y="87"/>
                    <a:pt x="4408" y="91"/>
                    <a:pt x="4412" y="107"/>
                  </a:cubicBezTo>
                  <a:cubicBezTo>
                    <a:pt x="4412" y="129"/>
                    <a:pt x="4412" y="148"/>
                    <a:pt x="4406" y="148"/>
                  </a:cubicBezTo>
                  <a:lnTo>
                    <a:pt x="4406" y="129"/>
                  </a:lnTo>
                  <a:cubicBezTo>
                    <a:pt x="4406" y="107"/>
                    <a:pt x="4384" y="107"/>
                    <a:pt x="4359" y="107"/>
                  </a:cubicBezTo>
                  <a:cubicBezTo>
                    <a:pt x="4325" y="104"/>
                    <a:pt x="4312" y="104"/>
                    <a:pt x="4306" y="85"/>
                  </a:cubicBezTo>
                  <a:lnTo>
                    <a:pt x="4300" y="104"/>
                  </a:lnTo>
                  <a:cubicBezTo>
                    <a:pt x="4297" y="115"/>
                    <a:pt x="4293" y="120"/>
                    <a:pt x="4291" y="120"/>
                  </a:cubicBezTo>
                  <a:cubicBezTo>
                    <a:pt x="4289" y="120"/>
                    <a:pt x="4287" y="115"/>
                    <a:pt x="4287" y="104"/>
                  </a:cubicBezTo>
                  <a:cubicBezTo>
                    <a:pt x="4284" y="93"/>
                    <a:pt x="4275" y="87"/>
                    <a:pt x="4266" y="87"/>
                  </a:cubicBezTo>
                  <a:cubicBezTo>
                    <a:pt x="4257" y="87"/>
                    <a:pt x="4246" y="93"/>
                    <a:pt x="4240" y="104"/>
                  </a:cubicBezTo>
                  <a:lnTo>
                    <a:pt x="4228" y="104"/>
                  </a:lnTo>
                  <a:cubicBezTo>
                    <a:pt x="4224" y="81"/>
                    <a:pt x="4217" y="70"/>
                    <a:pt x="4210" y="70"/>
                  </a:cubicBezTo>
                  <a:cubicBezTo>
                    <a:pt x="4203" y="70"/>
                    <a:pt x="4196" y="81"/>
                    <a:pt x="4193" y="101"/>
                  </a:cubicBezTo>
                  <a:cubicBezTo>
                    <a:pt x="4193" y="82"/>
                    <a:pt x="4187" y="82"/>
                    <a:pt x="4181" y="82"/>
                  </a:cubicBezTo>
                  <a:cubicBezTo>
                    <a:pt x="4175" y="91"/>
                    <a:pt x="4165" y="96"/>
                    <a:pt x="4156" y="96"/>
                  </a:cubicBezTo>
                  <a:cubicBezTo>
                    <a:pt x="4147" y="96"/>
                    <a:pt x="4140" y="90"/>
                    <a:pt x="4140" y="79"/>
                  </a:cubicBezTo>
                  <a:lnTo>
                    <a:pt x="4134" y="79"/>
                  </a:lnTo>
                  <a:cubicBezTo>
                    <a:pt x="4127" y="101"/>
                    <a:pt x="4121" y="101"/>
                    <a:pt x="4115" y="101"/>
                  </a:cubicBezTo>
                  <a:cubicBezTo>
                    <a:pt x="4108" y="101"/>
                    <a:pt x="4102" y="101"/>
                    <a:pt x="4096" y="119"/>
                  </a:cubicBezTo>
                  <a:cubicBezTo>
                    <a:pt x="4087" y="141"/>
                    <a:pt x="4080" y="141"/>
                    <a:pt x="4080" y="141"/>
                  </a:cubicBezTo>
                  <a:cubicBezTo>
                    <a:pt x="4074" y="141"/>
                    <a:pt x="4080" y="119"/>
                    <a:pt x="4087" y="101"/>
                  </a:cubicBezTo>
                  <a:cubicBezTo>
                    <a:pt x="4093" y="91"/>
                    <a:pt x="4093" y="86"/>
                    <a:pt x="4089" y="86"/>
                  </a:cubicBezTo>
                  <a:cubicBezTo>
                    <a:pt x="4084" y="86"/>
                    <a:pt x="4072" y="96"/>
                    <a:pt x="4061" y="119"/>
                  </a:cubicBezTo>
                  <a:cubicBezTo>
                    <a:pt x="4052" y="140"/>
                    <a:pt x="4047" y="150"/>
                    <a:pt x="4047" y="150"/>
                  </a:cubicBezTo>
                  <a:cubicBezTo>
                    <a:pt x="4046" y="150"/>
                    <a:pt x="4049" y="140"/>
                    <a:pt x="4055" y="119"/>
                  </a:cubicBezTo>
                  <a:cubicBezTo>
                    <a:pt x="4060" y="106"/>
                    <a:pt x="4064" y="91"/>
                    <a:pt x="4062" y="91"/>
                  </a:cubicBezTo>
                  <a:lnTo>
                    <a:pt x="4062" y="91"/>
                  </a:lnTo>
                  <a:cubicBezTo>
                    <a:pt x="4061" y="91"/>
                    <a:pt x="4059" y="94"/>
                    <a:pt x="4055" y="101"/>
                  </a:cubicBezTo>
                  <a:cubicBezTo>
                    <a:pt x="4055" y="101"/>
                    <a:pt x="4055" y="100"/>
                    <a:pt x="4054" y="100"/>
                  </a:cubicBezTo>
                  <a:cubicBezTo>
                    <a:pt x="4050" y="100"/>
                    <a:pt x="4043" y="102"/>
                    <a:pt x="4043" y="119"/>
                  </a:cubicBezTo>
                  <a:lnTo>
                    <a:pt x="4021" y="119"/>
                  </a:lnTo>
                  <a:cubicBezTo>
                    <a:pt x="4008" y="97"/>
                    <a:pt x="4002" y="97"/>
                    <a:pt x="3996" y="97"/>
                  </a:cubicBezTo>
                  <a:cubicBezTo>
                    <a:pt x="3993" y="108"/>
                    <a:pt x="3991" y="114"/>
                    <a:pt x="3989" y="114"/>
                  </a:cubicBezTo>
                  <a:cubicBezTo>
                    <a:pt x="3988" y="114"/>
                    <a:pt x="3986" y="108"/>
                    <a:pt x="3983" y="97"/>
                  </a:cubicBezTo>
                  <a:cubicBezTo>
                    <a:pt x="3983" y="88"/>
                    <a:pt x="3982" y="83"/>
                    <a:pt x="3981" y="83"/>
                  </a:cubicBezTo>
                  <a:cubicBezTo>
                    <a:pt x="3979" y="83"/>
                    <a:pt x="3977" y="94"/>
                    <a:pt x="3977" y="119"/>
                  </a:cubicBezTo>
                  <a:cubicBezTo>
                    <a:pt x="3974" y="128"/>
                    <a:pt x="3970" y="133"/>
                    <a:pt x="3966" y="133"/>
                  </a:cubicBezTo>
                  <a:cubicBezTo>
                    <a:pt x="3962" y="133"/>
                    <a:pt x="3958" y="128"/>
                    <a:pt x="3955" y="116"/>
                  </a:cubicBezTo>
                  <a:cubicBezTo>
                    <a:pt x="3955" y="93"/>
                    <a:pt x="3953" y="83"/>
                    <a:pt x="3951" y="83"/>
                  </a:cubicBezTo>
                  <a:cubicBezTo>
                    <a:pt x="3950" y="83"/>
                    <a:pt x="3949" y="88"/>
                    <a:pt x="3949" y="97"/>
                  </a:cubicBezTo>
                  <a:cubicBezTo>
                    <a:pt x="3942" y="116"/>
                    <a:pt x="3936" y="116"/>
                    <a:pt x="3936" y="116"/>
                  </a:cubicBezTo>
                  <a:cubicBezTo>
                    <a:pt x="3936" y="97"/>
                    <a:pt x="3877" y="94"/>
                    <a:pt x="3817" y="94"/>
                  </a:cubicBezTo>
                  <a:cubicBezTo>
                    <a:pt x="3811" y="94"/>
                    <a:pt x="3805" y="113"/>
                    <a:pt x="3805" y="135"/>
                  </a:cubicBezTo>
                  <a:cubicBezTo>
                    <a:pt x="3805" y="153"/>
                    <a:pt x="3805" y="159"/>
                    <a:pt x="3804" y="159"/>
                  </a:cubicBezTo>
                  <a:cubicBezTo>
                    <a:pt x="3803" y="159"/>
                    <a:pt x="3802" y="148"/>
                    <a:pt x="3798" y="135"/>
                  </a:cubicBezTo>
                  <a:cubicBezTo>
                    <a:pt x="3795" y="104"/>
                    <a:pt x="3790" y="88"/>
                    <a:pt x="3786" y="88"/>
                  </a:cubicBezTo>
                  <a:cubicBezTo>
                    <a:pt x="3782" y="88"/>
                    <a:pt x="3779" y="104"/>
                    <a:pt x="3783" y="135"/>
                  </a:cubicBezTo>
                  <a:cubicBezTo>
                    <a:pt x="3787" y="155"/>
                    <a:pt x="3790" y="166"/>
                    <a:pt x="3789" y="166"/>
                  </a:cubicBezTo>
                  <a:cubicBezTo>
                    <a:pt x="3788" y="166"/>
                    <a:pt x="3784" y="155"/>
                    <a:pt x="3776" y="135"/>
                  </a:cubicBezTo>
                  <a:cubicBezTo>
                    <a:pt x="3773" y="124"/>
                    <a:pt x="3772" y="119"/>
                    <a:pt x="3770" y="119"/>
                  </a:cubicBezTo>
                  <a:cubicBezTo>
                    <a:pt x="3768" y="119"/>
                    <a:pt x="3767" y="124"/>
                    <a:pt x="3764" y="135"/>
                  </a:cubicBezTo>
                  <a:cubicBezTo>
                    <a:pt x="3764" y="144"/>
                    <a:pt x="3762" y="149"/>
                    <a:pt x="3761" y="149"/>
                  </a:cubicBezTo>
                  <a:cubicBezTo>
                    <a:pt x="3759" y="149"/>
                    <a:pt x="3758" y="144"/>
                    <a:pt x="3758" y="135"/>
                  </a:cubicBezTo>
                  <a:cubicBezTo>
                    <a:pt x="3753" y="120"/>
                    <a:pt x="3749" y="104"/>
                    <a:pt x="3746" y="104"/>
                  </a:cubicBezTo>
                  <a:cubicBezTo>
                    <a:pt x="3746" y="104"/>
                    <a:pt x="3745" y="107"/>
                    <a:pt x="3745" y="113"/>
                  </a:cubicBezTo>
                  <a:cubicBezTo>
                    <a:pt x="3745" y="113"/>
                    <a:pt x="3739" y="113"/>
                    <a:pt x="3732" y="91"/>
                  </a:cubicBezTo>
                  <a:cubicBezTo>
                    <a:pt x="3731" y="86"/>
                    <a:pt x="3729" y="84"/>
                    <a:pt x="3726" y="84"/>
                  </a:cubicBezTo>
                  <a:cubicBezTo>
                    <a:pt x="3721" y="84"/>
                    <a:pt x="3715" y="98"/>
                    <a:pt x="3710" y="113"/>
                  </a:cubicBezTo>
                  <a:cubicBezTo>
                    <a:pt x="3701" y="134"/>
                    <a:pt x="3695" y="144"/>
                    <a:pt x="3692" y="144"/>
                  </a:cubicBezTo>
                  <a:cubicBezTo>
                    <a:pt x="3689" y="144"/>
                    <a:pt x="3689" y="134"/>
                    <a:pt x="3692" y="113"/>
                  </a:cubicBezTo>
                  <a:cubicBezTo>
                    <a:pt x="3694" y="96"/>
                    <a:pt x="3691" y="89"/>
                    <a:pt x="3686" y="89"/>
                  </a:cubicBezTo>
                  <a:cubicBezTo>
                    <a:pt x="3677" y="89"/>
                    <a:pt x="3663" y="107"/>
                    <a:pt x="3657" y="132"/>
                  </a:cubicBezTo>
                  <a:cubicBezTo>
                    <a:pt x="3653" y="156"/>
                    <a:pt x="3652" y="166"/>
                    <a:pt x="3651" y="166"/>
                  </a:cubicBezTo>
                  <a:cubicBezTo>
                    <a:pt x="3651" y="166"/>
                    <a:pt x="3651" y="162"/>
                    <a:pt x="3651" y="154"/>
                  </a:cubicBezTo>
                  <a:cubicBezTo>
                    <a:pt x="3651" y="132"/>
                    <a:pt x="3645" y="132"/>
                    <a:pt x="3645" y="132"/>
                  </a:cubicBezTo>
                  <a:cubicBezTo>
                    <a:pt x="3638" y="132"/>
                    <a:pt x="3632" y="132"/>
                    <a:pt x="3632" y="110"/>
                  </a:cubicBezTo>
                  <a:cubicBezTo>
                    <a:pt x="3632" y="110"/>
                    <a:pt x="3626" y="110"/>
                    <a:pt x="3613" y="132"/>
                  </a:cubicBezTo>
                  <a:cubicBezTo>
                    <a:pt x="3607" y="147"/>
                    <a:pt x="3601" y="154"/>
                    <a:pt x="3595" y="154"/>
                  </a:cubicBezTo>
                  <a:cubicBezTo>
                    <a:pt x="3585" y="154"/>
                    <a:pt x="3577" y="136"/>
                    <a:pt x="3573" y="110"/>
                  </a:cubicBezTo>
                  <a:lnTo>
                    <a:pt x="3560" y="129"/>
                  </a:lnTo>
                  <a:cubicBezTo>
                    <a:pt x="3556" y="156"/>
                    <a:pt x="3552" y="173"/>
                    <a:pt x="3550" y="173"/>
                  </a:cubicBezTo>
                  <a:cubicBezTo>
                    <a:pt x="3548" y="173"/>
                    <a:pt x="3548" y="166"/>
                    <a:pt x="3548" y="151"/>
                  </a:cubicBezTo>
                  <a:lnTo>
                    <a:pt x="3548" y="129"/>
                  </a:lnTo>
                  <a:cubicBezTo>
                    <a:pt x="3544" y="146"/>
                    <a:pt x="3538" y="153"/>
                    <a:pt x="3532" y="153"/>
                  </a:cubicBezTo>
                  <a:cubicBezTo>
                    <a:pt x="3523" y="153"/>
                    <a:pt x="3513" y="134"/>
                    <a:pt x="3513" y="107"/>
                  </a:cubicBezTo>
                  <a:cubicBezTo>
                    <a:pt x="3513" y="88"/>
                    <a:pt x="3513" y="88"/>
                    <a:pt x="3507" y="88"/>
                  </a:cubicBezTo>
                  <a:lnTo>
                    <a:pt x="3507" y="107"/>
                  </a:lnTo>
                  <a:cubicBezTo>
                    <a:pt x="3507" y="129"/>
                    <a:pt x="3507" y="151"/>
                    <a:pt x="3501" y="151"/>
                  </a:cubicBezTo>
                  <a:cubicBezTo>
                    <a:pt x="3494" y="148"/>
                    <a:pt x="3488" y="148"/>
                    <a:pt x="3488" y="129"/>
                  </a:cubicBezTo>
                  <a:cubicBezTo>
                    <a:pt x="3484" y="113"/>
                    <a:pt x="3478" y="98"/>
                    <a:pt x="3474" y="98"/>
                  </a:cubicBezTo>
                  <a:cubicBezTo>
                    <a:pt x="3473" y="98"/>
                    <a:pt x="3472" y="100"/>
                    <a:pt x="3472" y="107"/>
                  </a:cubicBezTo>
                  <a:cubicBezTo>
                    <a:pt x="3472" y="107"/>
                    <a:pt x="3466" y="107"/>
                    <a:pt x="3460" y="85"/>
                  </a:cubicBezTo>
                  <a:lnTo>
                    <a:pt x="3435" y="85"/>
                  </a:lnTo>
                  <a:cubicBezTo>
                    <a:pt x="3432" y="96"/>
                    <a:pt x="3426" y="101"/>
                    <a:pt x="3421" y="101"/>
                  </a:cubicBezTo>
                  <a:cubicBezTo>
                    <a:pt x="3417" y="101"/>
                    <a:pt x="3413" y="96"/>
                    <a:pt x="3413" y="85"/>
                  </a:cubicBezTo>
                  <a:cubicBezTo>
                    <a:pt x="3413" y="85"/>
                    <a:pt x="3400" y="85"/>
                    <a:pt x="3394" y="104"/>
                  </a:cubicBezTo>
                  <a:cubicBezTo>
                    <a:pt x="3381" y="104"/>
                    <a:pt x="3375" y="104"/>
                    <a:pt x="3375" y="85"/>
                  </a:cubicBezTo>
                  <a:cubicBezTo>
                    <a:pt x="3375" y="74"/>
                    <a:pt x="3375" y="69"/>
                    <a:pt x="3374" y="69"/>
                  </a:cubicBezTo>
                  <a:cubicBezTo>
                    <a:pt x="3374" y="69"/>
                    <a:pt x="3372" y="74"/>
                    <a:pt x="3369" y="85"/>
                  </a:cubicBezTo>
                  <a:cubicBezTo>
                    <a:pt x="3369" y="104"/>
                    <a:pt x="3363" y="104"/>
                    <a:pt x="3356" y="104"/>
                  </a:cubicBezTo>
                  <a:lnTo>
                    <a:pt x="3341" y="104"/>
                  </a:lnTo>
                  <a:cubicBezTo>
                    <a:pt x="3341" y="126"/>
                    <a:pt x="3341" y="126"/>
                    <a:pt x="3334" y="126"/>
                  </a:cubicBezTo>
                  <a:cubicBezTo>
                    <a:pt x="3328" y="126"/>
                    <a:pt x="3309" y="104"/>
                    <a:pt x="3303" y="104"/>
                  </a:cubicBezTo>
                  <a:cubicBezTo>
                    <a:pt x="3281" y="104"/>
                    <a:pt x="3281" y="104"/>
                    <a:pt x="3287" y="123"/>
                  </a:cubicBezTo>
                  <a:cubicBezTo>
                    <a:pt x="3294" y="123"/>
                    <a:pt x="3296" y="132"/>
                    <a:pt x="3292" y="132"/>
                  </a:cubicBezTo>
                  <a:cubicBezTo>
                    <a:pt x="3290" y="132"/>
                    <a:pt x="3286" y="130"/>
                    <a:pt x="3281" y="123"/>
                  </a:cubicBezTo>
                  <a:cubicBezTo>
                    <a:pt x="3275" y="123"/>
                    <a:pt x="3256" y="101"/>
                    <a:pt x="3237" y="101"/>
                  </a:cubicBezTo>
                  <a:cubicBezTo>
                    <a:pt x="3209" y="101"/>
                    <a:pt x="3209" y="101"/>
                    <a:pt x="3209" y="123"/>
                  </a:cubicBezTo>
                  <a:cubicBezTo>
                    <a:pt x="3212" y="143"/>
                    <a:pt x="3212" y="153"/>
                    <a:pt x="3211" y="153"/>
                  </a:cubicBezTo>
                  <a:cubicBezTo>
                    <a:pt x="3209" y="153"/>
                    <a:pt x="3206" y="143"/>
                    <a:pt x="3203" y="123"/>
                  </a:cubicBezTo>
                  <a:cubicBezTo>
                    <a:pt x="3195" y="97"/>
                    <a:pt x="3190" y="86"/>
                    <a:pt x="3187" y="86"/>
                  </a:cubicBezTo>
                  <a:cubicBezTo>
                    <a:pt x="3185" y="86"/>
                    <a:pt x="3184" y="92"/>
                    <a:pt x="3184" y="101"/>
                  </a:cubicBezTo>
                  <a:cubicBezTo>
                    <a:pt x="3178" y="123"/>
                    <a:pt x="3178" y="123"/>
                    <a:pt x="3168" y="123"/>
                  </a:cubicBezTo>
                  <a:cubicBezTo>
                    <a:pt x="3168" y="111"/>
                    <a:pt x="3167" y="106"/>
                    <a:pt x="3163" y="106"/>
                  </a:cubicBezTo>
                  <a:cubicBezTo>
                    <a:pt x="3160" y="106"/>
                    <a:pt x="3156" y="110"/>
                    <a:pt x="3150" y="119"/>
                  </a:cubicBezTo>
                  <a:cubicBezTo>
                    <a:pt x="3143" y="119"/>
                    <a:pt x="3143" y="119"/>
                    <a:pt x="3143" y="101"/>
                  </a:cubicBezTo>
                  <a:lnTo>
                    <a:pt x="3131" y="101"/>
                  </a:lnTo>
                  <a:cubicBezTo>
                    <a:pt x="3126" y="117"/>
                    <a:pt x="3116" y="123"/>
                    <a:pt x="3106" y="123"/>
                  </a:cubicBezTo>
                  <a:cubicBezTo>
                    <a:pt x="3091" y="123"/>
                    <a:pt x="3075" y="110"/>
                    <a:pt x="3071" y="97"/>
                  </a:cubicBezTo>
                  <a:cubicBezTo>
                    <a:pt x="3071" y="97"/>
                    <a:pt x="3065" y="97"/>
                    <a:pt x="3059" y="119"/>
                  </a:cubicBezTo>
                  <a:cubicBezTo>
                    <a:pt x="3056" y="140"/>
                    <a:pt x="3052" y="150"/>
                    <a:pt x="3048" y="150"/>
                  </a:cubicBezTo>
                  <a:cubicBezTo>
                    <a:pt x="3045" y="150"/>
                    <a:pt x="3043" y="140"/>
                    <a:pt x="3043" y="119"/>
                  </a:cubicBezTo>
                  <a:cubicBezTo>
                    <a:pt x="3043" y="97"/>
                    <a:pt x="3043" y="87"/>
                    <a:pt x="3042" y="87"/>
                  </a:cubicBezTo>
                  <a:cubicBezTo>
                    <a:pt x="3041" y="87"/>
                    <a:pt x="3040" y="97"/>
                    <a:pt x="3037" y="119"/>
                  </a:cubicBezTo>
                  <a:cubicBezTo>
                    <a:pt x="3034" y="127"/>
                    <a:pt x="3028" y="132"/>
                    <a:pt x="3021" y="132"/>
                  </a:cubicBezTo>
                  <a:cubicBezTo>
                    <a:pt x="3011" y="132"/>
                    <a:pt x="3002" y="122"/>
                    <a:pt x="3005" y="97"/>
                  </a:cubicBezTo>
                  <a:lnTo>
                    <a:pt x="3005" y="54"/>
                  </a:lnTo>
                  <a:cubicBezTo>
                    <a:pt x="2999" y="76"/>
                    <a:pt x="2993" y="76"/>
                    <a:pt x="2993" y="76"/>
                  </a:cubicBezTo>
                  <a:cubicBezTo>
                    <a:pt x="2993" y="91"/>
                    <a:pt x="2988" y="96"/>
                    <a:pt x="2978" y="96"/>
                  </a:cubicBezTo>
                  <a:cubicBezTo>
                    <a:pt x="2974" y="96"/>
                    <a:pt x="2970" y="95"/>
                    <a:pt x="2965" y="94"/>
                  </a:cubicBezTo>
                  <a:cubicBezTo>
                    <a:pt x="2952" y="94"/>
                    <a:pt x="2924" y="116"/>
                    <a:pt x="2911" y="116"/>
                  </a:cubicBezTo>
                  <a:cubicBezTo>
                    <a:pt x="2899" y="116"/>
                    <a:pt x="2880" y="113"/>
                    <a:pt x="2874" y="94"/>
                  </a:cubicBezTo>
                  <a:cubicBezTo>
                    <a:pt x="2867" y="94"/>
                    <a:pt x="2858" y="94"/>
                    <a:pt x="2846" y="113"/>
                  </a:cubicBezTo>
                  <a:cubicBezTo>
                    <a:pt x="2842" y="124"/>
                    <a:pt x="2838" y="130"/>
                    <a:pt x="2834" y="130"/>
                  </a:cubicBezTo>
                  <a:cubicBezTo>
                    <a:pt x="2830" y="130"/>
                    <a:pt x="2827" y="124"/>
                    <a:pt x="2827" y="113"/>
                  </a:cubicBezTo>
                  <a:lnTo>
                    <a:pt x="2820" y="113"/>
                  </a:lnTo>
                  <a:cubicBezTo>
                    <a:pt x="2811" y="130"/>
                    <a:pt x="2803" y="132"/>
                    <a:pt x="2800" y="132"/>
                  </a:cubicBezTo>
                  <a:cubicBezTo>
                    <a:pt x="2799" y="132"/>
                    <a:pt x="2799" y="132"/>
                    <a:pt x="2799" y="132"/>
                  </a:cubicBezTo>
                  <a:cubicBezTo>
                    <a:pt x="2799" y="119"/>
                    <a:pt x="2795" y="104"/>
                    <a:pt x="2791" y="104"/>
                  </a:cubicBezTo>
                  <a:cubicBezTo>
                    <a:pt x="2790" y="104"/>
                    <a:pt x="2788" y="107"/>
                    <a:pt x="2786" y="113"/>
                  </a:cubicBezTo>
                  <a:cubicBezTo>
                    <a:pt x="2786" y="132"/>
                    <a:pt x="2780" y="132"/>
                    <a:pt x="2767" y="132"/>
                  </a:cubicBezTo>
                  <a:cubicBezTo>
                    <a:pt x="2760" y="120"/>
                    <a:pt x="2689" y="113"/>
                    <a:pt x="2627" y="113"/>
                  </a:cubicBezTo>
                  <a:cubicBezTo>
                    <a:pt x="2578" y="113"/>
                    <a:pt x="2535" y="117"/>
                    <a:pt x="2535" y="126"/>
                  </a:cubicBezTo>
                  <a:lnTo>
                    <a:pt x="2495" y="126"/>
                  </a:lnTo>
                  <a:cubicBezTo>
                    <a:pt x="2495" y="108"/>
                    <a:pt x="2489" y="102"/>
                    <a:pt x="2481" y="102"/>
                  </a:cubicBezTo>
                  <a:cubicBezTo>
                    <a:pt x="2470" y="102"/>
                    <a:pt x="2455" y="113"/>
                    <a:pt x="2444" y="126"/>
                  </a:cubicBezTo>
                  <a:cubicBezTo>
                    <a:pt x="2435" y="144"/>
                    <a:pt x="2429" y="144"/>
                    <a:pt x="2422" y="144"/>
                  </a:cubicBezTo>
                  <a:cubicBezTo>
                    <a:pt x="2422" y="120"/>
                    <a:pt x="2416" y="110"/>
                    <a:pt x="2408" y="110"/>
                  </a:cubicBezTo>
                  <a:cubicBezTo>
                    <a:pt x="2402" y="110"/>
                    <a:pt x="2396" y="115"/>
                    <a:pt x="2391" y="123"/>
                  </a:cubicBezTo>
                  <a:cubicBezTo>
                    <a:pt x="2388" y="144"/>
                    <a:pt x="2384" y="155"/>
                    <a:pt x="2381" y="155"/>
                  </a:cubicBezTo>
                  <a:cubicBezTo>
                    <a:pt x="2379" y="155"/>
                    <a:pt x="2377" y="144"/>
                    <a:pt x="2379" y="123"/>
                  </a:cubicBezTo>
                  <a:cubicBezTo>
                    <a:pt x="2379" y="104"/>
                    <a:pt x="2376" y="94"/>
                    <a:pt x="2371" y="94"/>
                  </a:cubicBezTo>
                  <a:cubicBezTo>
                    <a:pt x="2365" y="94"/>
                    <a:pt x="2357" y="110"/>
                    <a:pt x="2350" y="144"/>
                  </a:cubicBezTo>
                  <a:cubicBezTo>
                    <a:pt x="2347" y="154"/>
                    <a:pt x="2346" y="159"/>
                    <a:pt x="2344" y="159"/>
                  </a:cubicBezTo>
                  <a:cubicBezTo>
                    <a:pt x="2343" y="159"/>
                    <a:pt x="2341" y="154"/>
                    <a:pt x="2338" y="144"/>
                  </a:cubicBezTo>
                  <a:cubicBezTo>
                    <a:pt x="2334" y="119"/>
                    <a:pt x="2331" y="108"/>
                    <a:pt x="2328" y="108"/>
                  </a:cubicBezTo>
                  <a:cubicBezTo>
                    <a:pt x="2326" y="108"/>
                    <a:pt x="2325" y="113"/>
                    <a:pt x="2325" y="123"/>
                  </a:cubicBezTo>
                  <a:cubicBezTo>
                    <a:pt x="2322" y="143"/>
                    <a:pt x="2318" y="153"/>
                    <a:pt x="2314" y="153"/>
                  </a:cubicBezTo>
                  <a:cubicBezTo>
                    <a:pt x="2310" y="153"/>
                    <a:pt x="2307" y="143"/>
                    <a:pt x="2303" y="123"/>
                  </a:cubicBezTo>
                  <a:cubicBezTo>
                    <a:pt x="2297" y="101"/>
                    <a:pt x="2294" y="90"/>
                    <a:pt x="2292" y="90"/>
                  </a:cubicBezTo>
                  <a:cubicBezTo>
                    <a:pt x="2289" y="90"/>
                    <a:pt x="2288" y="101"/>
                    <a:pt x="2285" y="123"/>
                  </a:cubicBezTo>
                  <a:cubicBezTo>
                    <a:pt x="2282" y="143"/>
                    <a:pt x="2273" y="153"/>
                    <a:pt x="2265" y="153"/>
                  </a:cubicBezTo>
                  <a:cubicBezTo>
                    <a:pt x="2256" y="153"/>
                    <a:pt x="2247" y="142"/>
                    <a:pt x="2244" y="119"/>
                  </a:cubicBezTo>
                  <a:cubicBezTo>
                    <a:pt x="2240" y="119"/>
                    <a:pt x="2236" y="111"/>
                    <a:pt x="2233" y="111"/>
                  </a:cubicBezTo>
                  <a:cubicBezTo>
                    <a:pt x="2232" y="111"/>
                    <a:pt x="2231" y="113"/>
                    <a:pt x="2231" y="119"/>
                  </a:cubicBezTo>
                  <a:lnTo>
                    <a:pt x="2225" y="101"/>
                  </a:lnTo>
                  <a:lnTo>
                    <a:pt x="2213" y="97"/>
                  </a:lnTo>
                  <a:lnTo>
                    <a:pt x="2213" y="119"/>
                  </a:lnTo>
                  <a:cubicBezTo>
                    <a:pt x="2181" y="107"/>
                    <a:pt x="2153" y="101"/>
                    <a:pt x="2119" y="97"/>
                  </a:cubicBezTo>
                  <a:cubicBezTo>
                    <a:pt x="2099" y="97"/>
                    <a:pt x="2083" y="96"/>
                    <a:pt x="2072" y="96"/>
                  </a:cubicBezTo>
                  <a:cubicBezTo>
                    <a:pt x="2041" y="96"/>
                    <a:pt x="2036" y="100"/>
                    <a:pt x="2040" y="116"/>
                  </a:cubicBezTo>
                  <a:cubicBezTo>
                    <a:pt x="2043" y="137"/>
                    <a:pt x="2042" y="147"/>
                    <a:pt x="2039" y="147"/>
                  </a:cubicBezTo>
                  <a:cubicBezTo>
                    <a:pt x="2035" y="147"/>
                    <a:pt x="2031" y="137"/>
                    <a:pt x="2028" y="116"/>
                  </a:cubicBezTo>
                  <a:cubicBezTo>
                    <a:pt x="2021" y="116"/>
                    <a:pt x="2009" y="94"/>
                    <a:pt x="1993" y="94"/>
                  </a:cubicBezTo>
                  <a:cubicBezTo>
                    <a:pt x="1981" y="94"/>
                    <a:pt x="1968" y="94"/>
                    <a:pt x="1968" y="72"/>
                  </a:cubicBezTo>
                  <a:lnTo>
                    <a:pt x="1962" y="72"/>
                  </a:lnTo>
                  <a:cubicBezTo>
                    <a:pt x="1958" y="94"/>
                    <a:pt x="1940" y="105"/>
                    <a:pt x="1921" y="105"/>
                  </a:cubicBezTo>
                  <a:cubicBezTo>
                    <a:pt x="1910" y="105"/>
                    <a:pt x="1898" y="101"/>
                    <a:pt x="1890" y="91"/>
                  </a:cubicBezTo>
                  <a:cubicBezTo>
                    <a:pt x="1874" y="91"/>
                    <a:pt x="1868" y="91"/>
                    <a:pt x="1855" y="110"/>
                  </a:cubicBezTo>
                  <a:cubicBezTo>
                    <a:pt x="1849" y="121"/>
                    <a:pt x="1846" y="126"/>
                    <a:pt x="1844" y="126"/>
                  </a:cubicBezTo>
                  <a:cubicBezTo>
                    <a:pt x="1841" y="126"/>
                    <a:pt x="1840" y="121"/>
                    <a:pt x="1836" y="110"/>
                  </a:cubicBezTo>
                  <a:cubicBezTo>
                    <a:pt x="1836" y="99"/>
                    <a:pt x="1823" y="87"/>
                    <a:pt x="1811" y="87"/>
                  </a:cubicBezTo>
                  <a:cubicBezTo>
                    <a:pt x="1803" y="87"/>
                    <a:pt x="1796" y="93"/>
                    <a:pt x="1796" y="110"/>
                  </a:cubicBezTo>
                  <a:lnTo>
                    <a:pt x="1789" y="88"/>
                  </a:lnTo>
                  <a:cubicBezTo>
                    <a:pt x="1788" y="83"/>
                    <a:pt x="1786" y="80"/>
                    <a:pt x="1784" y="80"/>
                  </a:cubicBezTo>
                  <a:cubicBezTo>
                    <a:pt x="1780" y="80"/>
                    <a:pt x="1777" y="94"/>
                    <a:pt x="1777" y="110"/>
                  </a:cubicBezTo>
                  <a:cubicBezTo>
                    <a:pt x="1777" y="128"/>
                    <a:pt x="1776" y="138"/>
                    <a:pt x="1774" y="138"/>
                  </a:cubicBezTo>
                  <a:cubicBezTo>
                    <a:pt x="1771" y="138"/>
                    <a:pt x="1768" y="123"/>
                    <a:pt x="1764" y="88"/>
                  </a:cubicBezTo>
                  <a:cubicBezTo>
                    <a:pt x="1764" y="64"/>
                    <a:pt x="1761" y="54"/>
                    <a:pt x="1758" y="54"/>
                  </a:cubicBezTo>
                  <a:cubicBezTo>
                    <a:pt x="1757" y="54"/>
                    <a:pt x="1755" y="59"/>
                    <a:pt x="1755" y="66"/>
                  </a:cubicBezTo>
                  <a:cubicBezTo>
                    <a:pt x="1751" y="82"/>
                    <a:pt x="1746" y="97"/>
                    <a:pt x="1742" y="97"/>
                  </a:cubicBezTo>
                  <a:cubicBezTo>
                    <a:pt x="1740" y="97"/>
                    <a:pt x="1738" y="95"/>
                    <a:pt x="1736" y="88"/>
                  </a:cubicBezTo>
                  <a:cubicBezTo>
                    <a:pt x="1730" y="88"/>
                    <a:pt x="1724" y="88"/>
                    <a:pt x="1724" y="129"/>
                  </a:cubicBezTo>
                  <a:cubicBezTo>
                    <a:pt x="1724" y="151"/>
                    <a:pt x="1717" y="151"/>
                    <a:pt x="1711" y="151"/>
                  </a:cubicBezTo>
                  <a:cubicBezTo>
                    <a:pt x="1708" y="135"/>
                    <a:pt x="1711" y="123"/>
                    <a:pt x="1717" y="107"/>
                  </a:cubicBezTo>
                  <a:lnTo>
                    <a:pt x="1705" y="107"/>
                  </a:lnTo>
                  <a:cubicBezTo>
                    <a:pt x="1695" y="107"/>
                    <a:pt x="1683" y="85"/>
                    <a:pt x="1683" y="66"/>
                  </a:cubicBezTo>
                  <a:cubicBezTo>
                    <a:pt x="1680" y="57"/>
                    <a:pt x="1678" y="52"/>
                    <a:pt x="1676" y="52"/>
                  </a:cubicBezTo>
                  <a:close/>
                  <a:moveTo>
                    <a:pt x="110" y="530"/>
                  </a:moveTo>
                  <a:cubicBezTo>
                    <a:pt x="107" y="542"/>
                    <a:pt x="103" y="558"/>
                    <a:pt x="103" y="571"/>
                  </a:cubicBezTo>
                  <a:lnTo>
                    <a:pt x="110" y="571"/>
                  </a:lnTo>
                  <a:cubicBezTo>
                    <a:pt x="116" y="571"/>
                    <a:pt x="116" y="552"/>
                    <a:pt x="116" y="530"/>
                  </a:cubicBezTo>
                  <a:close/>
                  <a:moveTo>
                    <a:pt x="1570" y="690"/>
                  </a:moveTo>
                  <a:cubicBezTo>
                    <a:pt x="1567" y="702"/>
                    <a:pt x="1564" y="718"/>
                    <a:pt x="1564" y="731"/>
                  </a:cubicBezTo>
                  <a:cubicBezTo>
                    <a:pt x="1564" y="740"/>
                    <a:pt x="1565" y="745"/>
                    <a:pt x="1567" y="745"/>
                  </a:cubicBezTo>
                  <a:cubicBezTo>
                    <a:pt x="1569" y="745"/>
                    <a:pt x="1573" y="735"/>
                    <a:pt x="1576" y="712"/>
                  </a:cubicBezTo>
                  <a:cubicBezTo>
                    <a:pt x="1576" y="690"/>
                    <a:pt x="1576" y="690"/>
                    <a:pt x="157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52"/>
            <p:cNvSpPr/>
            <p:nvPr/>
          </p:nvSpPr>
          <p:spPr>
            <a:xfrm>
              <a:off x="1252450" y="2904025"/>
              <a:ext cx="560775" cy="18625"/>
            </a:xfrm>
            <a:custGeom>
              <a:avLst/>
              <a:gdLst/>
              <a:ahLst/>
              <a:cxnLst/>
              <a:rect l="l" t="t" r="r" b="b"/>
              <a:pathLst>
                <a:path w="22431" h="745" extrusionOk="0">
                  <a:moveTo>
                    <a:pt x="6225" y="1"/>
                  </a:moveTo>
                  <a:cubicBezTo>
                    <a:pt x="6206" y="1"/>
                    <a:pt x="6211" y="5"/>
                    <a:pt x="6229" y="21"/>
                  </a:cubicBezTo>
                  <a:lnTo>
                    <a:pt x="6282" y="21"/>
                  </a:lnTo>
                  <a:cubicBezTo>
                    <a:pt x="6282" y="2"/>
                    <a:pt x="6282" y="2"/>
                    <a:pt x="6257" y="2"/>
                  </a:cubicBezTo>
                  <a:cubicBezTo>
                    <a:pt x="6243" y="1"/>
                    <a:pt x="6232" y="1"/>
                    <a:pt x="6225" y="1"/>
                  </a:cubicBezTo>
                  <a:close/>
                  <a:moveTo>
                    <a:pt x="870" y="115"/>
                  </a:moveTo>
                  <a:lnTo>
                    <a:pt x="898" y="137"/>
                  </a:lnTo>
                  <a:lnTo>
                    <a:pt x="923" y="137"/>
                  </a:lnTo>
                  <a:cubicBezTo>
                    <a:pt x="923" y="115"/>
                    <a:pt x="923" y="115"/>
                    <a:pt x="898" y="115"/>
                  </a:cubicBezTo>
                  <a:close/>
                  <a:moveTo>
                    <a:pt x="15702" y="118"/>
                  </a:moveTo>
                  <a:cubicBezTo>
                    <a:pt x="15702" y="139"/>
                    <a:pt x="15702" y="159"/>
                    <a:pt x="15679" y="159"/>
                  </a:cubicBezTo>
                  <a:cubicBezTo>
                    <a:pt x="15678" y="159"/>
                    <a:pt x="15676" y="159"/>
                    <a:pt x="15674" y="159"/>
                  </a:cubicBezTo>
                  <a:lnTo>
                    <a:pt x="15649" y="140"/>
                  </a:lnTo>
                  <a:lnTo>
                    <a:pt x="15677" y="118"/>
                  </a:lnTo>
                  <a:close/>
                  <a:moveTo>
                    <a:pt x="9896" y="128"/>
                  </a:moveTo>
                  <a:cubicBezTo>
                    <a:pt x="9896" y="146"/>
                    <a:pt x="9896" y="168"/>
                    <a:pt x="9870" y="168"/>
                  </a:cubicBezTo>
                  <a:lnTo>
                    <a:pt x="9842" y="168"/>
                  </a:lnTo>
                  <a:cubicBezTo>
                    <a:pt x="9842" y="146"/>
                    <a:pt x="9870" y="128"/>
                    <a:pt x="9870" y="128"/>
                  </a:cubicBezTo>
                  <a:close/>
                  <a:moveTo>
                    <a:pt x="15358" y="137"/>
                  </a:moveTo>
                  <a:cubicBezTo>
                    <a:pt x="15386" y="137"/>
                    <a:pt x="15386" y="137"/>
                    <a:pt x="15386" y="159"/>
                  </a:cubicBezTo>
                  <a:cubicBezTo>
                    <a:pt x="15386" y="159"/>
                    <a:pt x="15386" y="181"/>
                    <a:pt x="15358" y="181"/>
                  </a:cubicBezTo>
                  <a:lnTo>
                    <a:pt x="15333" y="159"/>
                  </a:lnTo>
                  <a:cubicBezTo>
                    <a:pt x="15333" y="137"/>
                    <a:pt x="15358" y="137"/>
                    <a:pt x="15358" y="137"/>
                  </a:cubicBezTo>
                  <a:close/>
                  <a:moveTo>
                    <a:pt x="5753" y="143"/>
                  </a:moveTo>
                  <a:cubicBezTo>
                    <a:pt x="5753" y="165"/>
                    <a:pt x="5778" y="187"/>
                    <a:pt x="5778" y="187"/>
                  </a:cubicBezTo>
                  <a:cubicBezTo>
                    <a:pt x="5806" y="187"/>
                    <a:pt x="5806" y="165"/>
                    <a:pt x="5806" y="165"/>
                  </a:cubicBezTo>
                  <a:cubicBezTo>
                    <a:pt x="5806" y="165"/>
                    <a:pt x="5806" y="143"/>
                    <a:pt x="5781" y="143"/>
                  </a:cubicBezTo>
                  <a:close/>
                  <a:moveTo>
                    <a:pt x="18551" y="156"/>
                  </a:moveTo>
                  <a:cubicBezTo>
                    <a:pt x="18579" y="156"/>
                    <a:pt x="18579" y="156"/>
                    <a:pt x="18579" y="178"/>
                  </a:cubicBezTo>
                  <a:cubicBezTo>
                    <a:pt x="18579" y="200"/>
                    <a:pt x="18551" y="218"/>
                    <a:pt x="18526" y="218"/>
                  </a:cubicBezTo>
                  <a:cubicBezTo>
                    <a:pt x="18498" y="218"/>
                    <a:pt x="18498" y="178"/>
                    <a:pt x="18551" y="156"/>
                  </a:cubicBezTo>
                  <a:close/>
                  <a:moveTo>
                    <a:pt x="5489" y="206"/>
                  </a:moveTo>
                  <a:cubicBezTo>
                    <a:pt x="5514" y="206"/>
                    <a:pt x="5514" y="206"/>
                    <a:pt x="5514" y="225"/>
                  </a:cubicBezTo>
                  <a:lnTo>
                    <a:pt x="5489" y="225"/>
                  </a:lnTo>
                  <a:lnTo>
                    <a:pt x="5461" y="206"/>
                  </a:lnTo>
                  <a:close/>
                  <a:moveTo>
                    <a:pt x="22279" y="141"/>
                  </a:moveTo>
                  <a:cubicBezTo>
                    <a:pt x="22294" y="141"/>
                    <a:pt x="22283" y="171"/>
                    <a:pt x="22246" y="200"/>
                  </a:cubicBezTo>
                  <a:cubicBezTo>
                    <a:pt x="22233" y="220"/>
                    <a:pt x="22227" y="230"/>
                    <a:pt x="22224" y="230"/>
                  </a:cubicBezTo>
                  <a:cubicBezTo>
                    <a:pt x="22221" y="230"/>
                    <a:pt x="22221" y="220"/>
                    <a:pt x="22221" y="200"/>
                  </a:cubicBezTo>
                  <a:cubicBezTo>
                    <a:pt x="22221" y="178"/>
                    <a:pt x="22221" y="159"/>
                    <a:pt x="22246" y="159"/>
                  </a:cubicBezTo>
                  <a:cubicBezTo>
                    <a:pt x="22262" y="146"/>
                    <a:pt x="22273" y="141"/>
                    <a:pt x="22279" y="141"/>
                  </a:cubicBezTo>
                  <a:close/>
                  <a:moveTo>
                    <a:pt x="3615" y="193"/>
                  </a:moveTo>
                  <a:lnTo>
                    <a:pt x="3615" y="215"/>
                  </a:lnTo>
                  <a:lnTo>
                    <a:pt x="3587" y="234"/>
                  </a:lnTo>
                  <a:lnTo>
                    <a:pt x="3562" y="215"/>
                  </a:lnTo>
                  <a:cubicBezTo>
                    <a:pt x="3562" y="193"/>
                    <a:pt x="3590" y="193"/>
                    <a:pt x="3615" y="193"/>
                  </a:cubicBezTo>
                  <a:close/>
                  <a:moveTo>
                    <a:pt x="4343" y="163"/>
                  </a:moveTo>
                  <a:cubicBezTo>
                    <a:pt x="4350" y="163"/>
                    <a:pt x="4343" y="173"/>
                    <a:pt x="4327" y="197"/>
                  </a:cubicBezTo>
                  <a:lnTo>
                    <a:pt x="4273" y="240"/>
                  </a:lnTo>
                  <a:cubicBezTo>
                    <a:pt x="4248" y="240"/>
                    <a:pt x="4273" y="218"/>
                    <a:pt x="4302" y="178"/>
                  </a:cubicBezTo>
                  <a:cubicBezTo>
                    <a:pt x="4324" y="168"/>
                    <a:pt x="4337" y="163"/>
                    <a:pt x="4343" y="163"/>
                  </a:cubicBezTo>
                  <a:close/>
                  <a:moveTo>
                    <a:pt x="5272" y="196"/>
                  </a:moveTo>
                  <a:cubicBezTo>
                    <a:pt x="5289" y="196"/>
                    <a:pt x="5297" y="214"/>
                    <a:pt x="5276" y="247"/>
                  </a:cubicBezTo>
                  <a:lnTo>
                    <a:pt x="5223" y="244"/>
                  </a:lnTo>
                  <a:cubicBezTo>
                    <a:pt x="5226" y="225"/>
                    <a:pt x="5226" y="203"/>
                    <a:pt x="5251" y="203"/>
                  </a:cubicBezTo>
                  <a:cubicBezTo>
                    <a:pt x="5259" y="198"/>
                    <a:pt x="5266" y="196"/>
                    <a:pt x="5272" y="196"/>
                  </a:cubicBezTo>
                  <a:close/>
                  <a:moveTo>
                    <a:pt x="529" y="218"/>
                  </a:moveTo>
                  <a:cubicBezTo>
                    <a:pt x="554" y="218"/>
                    <a:pt x="554" y="218"/>
                    <a:pt x="554" y="237"/>
                  </a:cubicBezTo>
                  <a:cubicBezTo>
                    <a:pt x="538" y="250"/>
                    <a:pt x="519" y="256"/>
                    <a:pt x="500" y="259"/>
                  </a:cubicBezTo>
                  <a:lnTo>
                    <a:pt x="475" y="237"/>
                  </a:lnTo>
                  <a:cubicBezTo>
                    <a:pt x="475" y="218"/>
                    <a:pt x="500" y="218"/>
                    <a:pt x="529" y="218"/>
                  </a:cubicBezTo>
                  <a:close/>
                  <a:moveTo>
                    <a:pt x="16599" y="228"/>
                  </a:moveTo>
                  <a:cubicBezTo>
                    <a:pt x="16624" y="228"/>
                    <a:pt x="16624" y="250"/>
                    <a:pt x="16624" y="250"/>
                  </a:cubicBezTo>
                  <a:cubicBezTo>
                    <a:pt x="16624" y="250"/>
                    <a:pt x="16624" y="272"/>
                    <a:pt x="16599" y="272"/>
                  </a:cubicBezTo>
                  <a:cubicBezTo>
                    <a:pt x="16599" y="272"/>
                    <a:pt x="16571" y="250"/>
                    <a:pt x="16571" y="228"/>
                  </a:cubicBezTo>
                  <a:close/>
                  <a:moveTo>
                    <a:pt x="6873" y="220"/>
                  </a:moveTo>
                  <a:cubicBezTo>
                    <a:pt x="6883" y="220"/>
                    <a:pt x="6897" y="230"/>
                    <a:pt x="6912" y="256"/>
                  </a:cubicBezTo>
                  <a:cubicBezTo>
                    <a:pt x="6912" y="275"/>
                    <a:pt x="6912" y="275"/>
                    <a:pt x="6887" y="275"/>
                  </a:cubicBezTo>
                  <a:cubicBezTo>
                    <a:pt x="6887" y="275"/>
                    <a:pt x="6862" y="256"/>
                    <a:pt x="6862" y="234"/>
                  </a:cubicBezTo>
                  <a:cubicBezTo>
                    <a:pt x="6862" y="225"/>
                    <a:pt x="6866" y="220"/>
                    <a:pt x="6873" y="220"/>
                  </a:cubicBezTo>
                  <a:close/>
                  <a:moveTo>
                    <a:pt x="7097" y="234"/>
                  </a:moveTo>
                  <a:cubicBezTo>
                    <a:pt x="7097" y="256"/>
                    <a:pt x="7097" y="278"/>
                    <a:pt x="7072" y="278"/>
                  </a:cubicBezTo>
                  <a:lnTo>
                    <a:pt x="7047" y="256"/>
                  </a:lnTo>
                  <a:lnTo>
                    <a:pt x="7072" y="234"/>
                  </a:lnTo>
                  <a:close/>
                  <a:moveTo>
                    <a:pt x="17674" y="226"/>
                  </a:moveTo>
                  <a:cubicBezTo>
                    <a:pt x="17678" y="226"/>
                    <a:pt x="17680" y="229"/>
                    <a:pt x="17680" y="234"/>
                  </a:cubicBezTo>
                  <a:cubicBezTo>
                    <a:pt x="17677" y="253"/>
                    <a:pt x="17667" y="269"/>
                    <a:pt x="17655" y="278"/>
                  </a:cubicBezTo>
                  <a:cubicBezTo>
                    <a:pt x="17655" y="278"/>
                    <a:pt x="17642" y="286"/>
                    <a:pt x="17634" y="286"/>
                  </a:cubicBezTo>
                  <a:cubicBezTo>
                    <a:pt x="17630" y="286"/>
                    <a:pt x="17627" y="284"/>
                    <a:pt x="17627" y="278"/>
                  </a:cubicBezTo>
                  <a:lnTo>
                    <a:pt x="17627" y="256"/>
                  </a:lnTo>
                  <a:cubicBezTo>
                    <a:pt x="17647" y="240"/>
                    <a:pt x="17665" y="226"/>
                    <a:pt x="17674" y="226"/>
                  </a:cubicBezTo>
                  <a:close/>
                  <a:moveTo>
                    <a:pt x="15895" y="251"/>
                  </a:moveTo>
                  <a:cubicBezTo>
                    <a:pt x="15905" y="251"/>
                    <a:pt x="15912" y="256"/>
                    <a:pt x="15912" y="265"/>
                  </a:cubicBezTo>
                  <a:cubicBezTo>
                    <a:pt x="15912" y="287"/>
                    <a:pt x="15912" y="287"/>
                    <a:pt x="15884" y="287"/>
                  </a:cubicBezTo>
                  <a:cubicBezTo>
                    <a:pt x="15834" y="287"/>
                    <a:pt x="15834" y="287"/>
                    <a:pt x="15859" y="265"/>
                  </a:cubicBezTo>
                  <a:cubicBezTo>
                    <a:pt x="15872" y="256"/>
                    <a:pt x="15885" y="251"/>
                    <a:pt x="15895" y="251"/>
                  </a:cubicBezTo>
                  <a:close/>
                  <a:moveTo>
                    <a:pt x="16069" y="269"/>
                  </a:moveTo>
                  <a:cubicBezTo>
                    <a:pt x="16097" y="269"/>
                    <a:pt x="16097" y="269"/>
                    <a:pt x="16097" y="287"/>
                  </a:cubicBezTo>
                  <a:lnTo>
                    <a:pt x="16069" y="287"/>
                  </a:lnTo>
                  <a:lnTo>
                    <a:pt x="16044" y="269"/>
                  </a:lnTo>
                  <a:close/>
                  <a:moveTo>
                    <a:pt x="13167" y="250"/>
                  </a:moveTo>
                  <a:cubicBezTo>
                    <a:pt x="13167" y="272"/>
                    <a:pt x="13167" y="291"/>
                    <a:pt x="13142" y="291"/>
                  </a:cubicBezTo>
                  <a:lnTo>
                    <a:pt x="13114" y="291"/>
                  </a:lnTo>
                  <a:cubicBezTo>
                    <a:pt x="13114" y="272"/>
                    <a:pt x="13142" y="250"/>
                    <a:pt x="13142" y="250"/>
                  </a:cubicBezTo>
                  <a:close/>
                  <a:moveTo>
                    <a:pt x="16335" y="269"/>
                  </a:moveTo>
                  <a:cubicBezTo>
                    <a:pt x="16361" y="269"/>
                    <a:pt x="16361" y="269"/>
                    <a:pt x="16361" y="291"/>
                  </a:cubicBezTo>
                  <a:lnTo>
                    <a:pt x="16335" y="291"/>
                  </a:lnTo>
                  <a:lnTo>
                    <a:pt x="16307" y="269"/>
                  </a:lnTo>
                  <a:close/>
                  <a:moveTo>
                    <a:pt x="10237" y="253"/>
                  </a:moveTo>
                  <a:cubicBezTo>
                    <a:pt x="10237" y="275"/>
                    <a:pt x="10237" y="297"/>
                    <a:pt x="10212" y="297"/>
                  </a:cubicBezTo>
                  <a:lnTo>
                    <a:pt x="10184" y="275"/>
                  </a:lnTo>
                  <a:lnTo>
                    <a:pt x="10212" y="253"/>
                  </a:lnTo>
                  <a:close/>
                  <a:moveTo>
                    <a:pt x="817" y="218"/>
                  </a:moveTo>
                  <a:cubicBezTo>
                    <a:pt x="845" y="218"/>
                    <a:pt x="870" y="218"/>
                    <a:pt x="870" y="240"/>
                  </a:cubicBezTo>
                  <a:lnTo>
                    <a:pt x="845" y="240"/>
                  </a:lnTo>
                  <a:cubicBezTo>
                    <a:pt x="845" y="234"/>
                    <a:pt x="843" y="231"/>
                    <a:pt x="840" y="231"/>
                  </a:cubicBezTo>
                  <a:cubicBezTo>
                    <a:pt x="833" y="231"/>
                    <a:pt x="825" y="247"/>
                    <a:pt x="845" y="262"/>
                  </a:cubicBezTo>
                  <a:cubicBezTo>
                    <a:pt x="842" y="281"/>
                    <a:pt x="842" y="303"/>
                    <a:pt x="842" y="303"/>
                  </a:cubicBezTo>
                  <a:cubicBezTo>
                    <a:pt x="817" y="303"/>
                    <a:pt x="792" y="281"/>
                    <a:pt x="792" y="259"/>
                  </a:cubicBezTo>
                  <a:cubicBezTo>
                    <a:pt x="764" y="218"/>
                    <a:pt x="764" y="218"/>
                    <a:pt x="817" y="218"/>
                  </a:cubicBezTo>
                  <a:close/>
                  <a:moveTo>
                    <a:pt x="4537" y="262"/>
                  </a:moveTo>
                  <a:cubicBezTo>
                    <a:pt x="4537" y="281"/>
                    <a:pt x="4537" y="303"/>
                    <a:pt x="4512" y="303"/>
                  </a:cubicBezTo>
                  <a:lnTo>
                    <a:pt x="4487" y="303"/>
                  </a:lnTo>
                  <a:cubicBezTo>
                    <a:pt x="4487" y="281"/>
                    <a:pt x="4512" y="262"/>
                    <a:pt x="4512" y="262"/>
                  </a:cubicBezTo>
                  <a:close/>
                  <a:moveTo>
                    <a:pt x="6439" y="272"/>
                  </a:moveTo>
                  <a:cubicBezTo>
                    <a:pt x="6464" y="272"/>
                    <a:pt x="6464" y="294"/>
                    <a:pt x="6464" y="294"/>
                  </a:cubicBezTo>
                  <a:cubicBezTo>
                    <a:pt x="6464" y="301"/>
                    <a:pt x="6461" y="303"/>
                    <a:pt x="6456" y="303"/>
                  </a:cubicBezTo>
                  <a:cubicBezTo>
                    <a:pt x="6447" y="303"/>
                    <a:pt x="6430" y="294"/>
                    <a:pt x="6411" y="294"/>
                  </a:cubicBezTo>
                  <a:cubicBezTo>
                    <a:pt x="6386" y="272"/>
                    <a:pt x="6386" y="272"/>
                    <a:pt x="6439" y="272"/>
                  </a:cubicBezTo>
                  <a:close/>
                  <a:moveTo>
                    <a:pt x="12058" y="265"/>
                  </a:moveTo>
                  <a:cubicBezTo>
                    <a:pt x="12111" y="265"/>
                    <a:pt x="12111" y="265"/>
                    <a:pt x="12111" y="284"/>
                  </a:cubicBezTo>
                  <a:cubicBezTo>
                    <a:pt x="12111" y="306"/>
                    <a:pt x="12058" y="306"/>
                    <a:pt x="12033" y="306"/>
                  </a:cubicBezTo>
                  <a:cubicBezTo>
                    <a:pt x="12005" y="284"/>
                    <a:pt x="12033" y="265"/>
                    <a:pt x="12058" y="265"/>
                  </a:cubicBezTo>
                  <a:close/>
                  <a:moveTo>
                    <a:pt x="16273" y="300"/>
                  </a:moveTo>
                  <a:cubicBezTo>
                    <a:pt x="16270" y="300"/>
                    <a:pt x="16263" y="302"/>
                    <a:pt x="16254" y="309"/>
                  </a:cubicBezTo>
                  <a:cubicBezTo>
                    <a:pt x="16273" y="309"/>
                    <a:pt x="16279" y="300"/>
                    <a:pt x="16273" y="300"/>
                  </a:cubicBezTo>
                  <a:close/>
                  <a:moveTo>
                    <a:pt x="5934" y="272"/>
                  </a:moveTo>
                  <a:cubicBezTo>
                    <a:pt x="5936" y="272"/>
                    <a:pt x="5938" y="272"/>
                    <a:pt x="5938" y="272"/>
                  </a:cubicBezTo>
                  <a:cubicBezTo>
                    <a:pt x="5963" y="272"/>
                    <a:pt x="5991" y="272"/>
                    <a:pt x="5991" y="291"/>
                  </a:cubicBezTo>
                  <a:cubicBezTo>
                    <a:pt x="5991" y="291"/>
                    <a:pt x="5988" y="312"/>
                    <a:pt x="5963" y="312"/>
                  </a:cubicBezTo>
                  <a:cubicBezTo>
                    <a:pt x="5944" y="309"/>
                    <a:pt x="5925" y="303"/>
                    <a:pt x="5909" y="291"/>
                  </a:cubicBezTo>
                  <a:cubicBezTo>
                    <a:pt x="5909" y="273"/>
                    <a:pt x="5926" y="272"/>
                    <a:pt x="5934" y="272"/>
                  </a:cubicBezTo>
                  <a:close/>
                  <a:moveTo>
                    <a:pt x="3742" y="228"/>
                  </a:moveTo>
                  <a:cubicBezTo>
                    <a:pt x="3747" y="228"/>
                    <a:pt x="3747" y="238"/>
                    <a:pt x="3747" y="256"/>
                  </a:cubicBezTo>
                  <a:cubicBezTo>
                    <a:pt x="3747" y="278"/>
                    <a:pt x="3747" y="300"/>
                    <a:pt x="3694" y="319"/>
                  </a:cubicBezTo>
                  <a:lnTo>
                    <a:pt x="3640" y="319"/>
                  </a:lnTo>
                  <a:lnTo>
                    <a:pt x="3694" y="278"/>
                  </a:lnTo>
                  <a:cubicBezTo>
                    <a:pt x="3723" y="243"/>
                    <a:pt x="3736" y="228"/>
                    <a:pt x="3742" y="228"/>
                  </a:cubicBezTo>
                  <a:close/>
                  <a:moveTo>
                    <a:pt x="8814" y="287"/>
                  </a:moveTo>
                  <a:cubicBezTo>
                    <a:pt x="8814" y="309"/>
                    <a:pt x="8811" y="328"/>
                    <a:pt x="8786" y="328"/>
                  </a:cubicBezTo>
                  <a:lnTo>
                    <a:pt x="8761" y="306"/>
                  </a:lnTo>
                  <a:lnTo>
                    <a:pt x="8786" y="287"/>
                  </a:lnTo>
                  <a:close/>
                  <a:moveTo>
                    <a:pt x="2346" y="291"/>
                  </a:moveTo>
                  <a:cubicBezTo>
                    <a:pt x="2374" y="291"/>
                    <a:pt x="2374" y="312"/>
                    <a:pt x="2321" y="331"/>
                  </a:cubicBezTo>
                  <a:lnTo>
                    <a:pt x="2268" y="331"/>
                  </a:lnTo>
                  <a:cubicBezTo>
                    <a:pt x="2268" y="312"/>
                    <a:pt x="2321" y="291"/>
                    <a:pt x="2346" y="291"/>
                  </a:cubicBezTo>
                  <a:close/>
                  <a:moveTo>
                    <a:pt x="9419" y="269"/>
                  </a:moveTo>
                  <a:cubicBezTo>
                    <a:pt x="9447" y="269"/>
                    <a:pt x="9447" y="269"/>
                    <a:pt x="9447" y="291"/>
                  </a:cubicBezTo>
                  <a:cubicBezTo>
                    <a:pt x="9447" y="312"/>
                    <a:pt x="9419" y="331"/>
                    <a:pt x="9419" y="331"/>
                  </a:cubicBezTo>
                  <a:cubicBezTo>
                    <a:pt x="9394" y="331"/>
                    <a:pt x="9419" y="291"/>
                    <a:pt x="9419" y="269"/>
                  </a:cubicBezTo>
                  <a:close/>
                  <a:moveTo>
                    <a:pt x="5066" y="328"/>
                  </a:moveTo>
                  <a:lnTo>
                    <a:pt x="5066" y="347"/>
                  </a:lnTo>
                  <a:cubicBezTo>
                    <a:pt x="5048" y="347"/>
                    <a:pt x="5030" y="357"/>
                    <a:pt x="5021" y="357"/>
                  </a:cubicBezTo>
                  <a:cubicBezTo>
                    <a:pt x="5016" y="357"/>
                    <a:pt x="5013" y="354"/>
                    <a:pt x="5013" y="347"/>
                  </a:cubicBezTo>
                  <a:cubicBezTo>
                    <a:pt x="4985" y="347"/>
                    <a:pt x="5038" y="328"/>
                    <a:pt x="5066" y="328"/>
                  </a:cubicBezTo>
                  <a:close/>
                  <a:moveTo>
                    <a:pt x="15991" y="360"/>
                  </a:moveTo>
                  <a:cubicBezTo>
                    <a:pt x="15991" y="363"/>
                    <a:pt x="15991" y="366"/>
                    <a:pt x="15991" y="369"/>
                  </a:cubicBezTo>
                  <a:cubicBezTo>
                    <a:pt x="15992" y="370"/>
                    <a:pt x="15993" y="371"/>
                    <a:pt x="15994" y="372"/>
                  </a:cubicBezTo>
                  <a:lnTo>
                    <a:pt x="15994" y="372"/>
                  </a:lnTo>
                  <a:cubicBezTo>
                    <a:pt x="15993" y="368"/>
                    <a:pt x="15992" y="364"/>
                    <a:pt x="15991" y="360"/>
                  </a:cubicBezTo>
                  <a:close/>
                  <a:moveTo>
                    <a:pt x="2466" y="325"/>
                  </a:moveTo>
                  <a:cubicBezTo>
                    <a:pt x="2440" y="325"/>
                    <a:pt x="2428" y="340"/>
                    <a:pt x="2428" y="353"/>
                  </a:cubicBezTo>
                  <a:cubicBezTo>
                    <a:pt x="2425" y="375"/>
                    <a:pt x="2453" y="375"/>
                    <a:pt x="2506" y="375"/>
                  </a:cubicBezTo>
                  <a:cubicBezTo>
                    <a:pt x="2525" y="372"/>
                    <a:pt x="2544" y="366"/>
                    <a:pt x="2559" y="353"/>
                  </a:cubicBezTo>
                  <a:cubicBezTo>
                    <a:pt x="2559" y="334"/>
                    <a:pt x="2531" y="334"/>
                    <a:pt x="2506" y="334"/>
                  </a:cubicBezTo>
                  <a:cubicBezTo>
                    <a:pt x="2490" y="328"/>
                    <a:pt x="2477" y="325"/>
                    <a:pt x="2466" y="325"/>
                  </a:cubicBezTo>
                  <a:close/>
                  <a:moveTo>
                    <a:pt x="15994" y="372"/>
                  </a:moveTo>
                  <a:lnTo>
                    <a:pt x="15994" y="372"/>
                  </a:lnTo>
                  <a:cubicBezTo>
                    <a:pt x="15996" y="380"/>
                    <a:pt x="16000" y="384"/>
                    <a:pt x="16001" y="384"/>
                  </a:cubicBezTo>
                  <a:cubicBezTo>
                    <a:pt x="16003" y="384"/>
                    <a:pt x="16002" y="379"/>
                    <a:pt x="15994" y="372"/>
                  </a:cubicBezTo>
                  <a:close/>
                  <a:moveTo>
                    <a:pt x="6701" y="52"/>
                  </a:moveTo>
                  <a:cubicBezTo>
                    <a:pt x="6691" y="52"/>
                    <a:pt x="6688" y="61"/>
                    <a:pt x="6702" y="87"/>
                  </a:cubicBezTo>
                  <a:cubicBezTo>
                    <a:pt x="6702" y="128"/>
                    <a:pt x="6702" y="128"/>
                    <a:pt x="6649" y="128"/>
                  </a:cubicBezTo>
                  <a:cubicBezTo>
                    <a:pt x="6624" y="128"/>
                    <a:pt x="6599" y="128"/>
                    <a:pt x="6599" y="106"/>
                  </a:cubicBezTo>
                  <a:cubicBezTo>
                    <a:pt x="6599" y="87"/>
                    <a:pt x="6599" y="87"/>
                    <a:pt x="6545" y="87"/>
                  </a:cubicBezTo>
                  <a:cubicBezTo>
                    <a:pt x="6470" y="90"/>
                    <a:pt x="6404" y="128"/>
                    <a:pt x="6361" y="190"/>
                  </a:cubicBezTo>
                  <a:cubicBezTo>
                    <a:pt x="6361" y="211"/>
                    <a:pt x="6361" y="221"/>
                    <a:pt x="6357" y="221"/>
                  </a:cubicBezTo>
                  <a:cubicBezTo>
                    <a:pt x="6354" y="221"/>
                    <a:pt x="6346" y="211"/>
                    <a:pt x="6332" y="190"/>
                  </a:cubicBezTo>
                  <a:cubicBezTo>
                    <a:pt x="6332" y="168"/>
                    <a:pt x="6307" y="168"/>
                    <a:pt x="6279" y="168"/>
                  </a:cubicBezTo>
                  <a:cubicBezTo>
                    <a:pt x="6279" y="175"/>
                    <a:pt x="6276" y="177"/>
                    <a:pt x="6274" y="177"/>
                  </a:cubicBezTo>
                  <a:cubicBezTo>
                    <a:pt x="6268" y="177"/>
                    <a:pt x="6262" y="168"/>
                    <a:pt x="6279" y="168"/>
                  </a:cubicBezTo>
                  <a:cubicBezTo>
                    <a:pt x="6282" y="146"/>
                    <a:pt x="6307" y="146"/>
                    <a:pt x="6332" y="146"/>
                  </a:cubicBezTo>
                  <a:lnTo>
                    <a:pt x="6332" y="128"/>
                  </a:lnTo>
                  <a:cubicBezTo>
                    <a:pt x="6320" y="105"/>
                    <a:pt x="6307" y="94"/>
                    <a:pt x="6294" y="94"/>
                  </a:cubicBezTo>
                  <a:cubicBezTo>
                    <a:pt x="6281" y="94"/>
                    <a:pt x="6268" y="104"/>
                    <a:pt x="6254" y="124"/>
                  </a:cubicBezTo>
                  <a:cubicBezTo>
                    <a:pt x="6241" y="135"/>
                    <a:pt x="6235" y="141"/>
                    <a:pt x="6229" y="141"/>
                  </a:cubicBezTo>
                  <a:cubicBezTo>
                    <a:pt x="6222" y="141"/>
                    <a:pt x="6215" y="135"/>
                    <a:pt x="6201" y="124"/>
                  </a:cubicBezTo>
                  <a:cubicBezTo>
                    <a:pt x="6183" y="111"/>
                    <a:pt x="6166" y="96"/>
                    <a:pt x="6157" y="96"/>
                  </a:cubicBezTo>
                  <a:cubicBezTo>
                    <a:pt x="6153" y="96"/>
                    <a:pt x="6151" y="99"/>
                    <a:pt x="6151" y="106"/>
                  </a:cubicBezTo>
                  <a:cubicBezTo>
                    <a:pt x="6122" y="106"/>
                    <a:pt x="6094" y="96"/>
                    <a:pt x="6069" y="84"/>
                  </a:cubicBezTo>
                  <a:cubicBezTo>
                    <a:pt x="6019" y="84"/>
                    <a:pt x="5991" y="84"/>
                    <a:pt x="5991" y="103"/>
                  </a:cubicBezTo>
                  <a:cubicBezTo>
                    <a:pt x="5991" y="124"/>
                    <a:pt x="5966" y="124"/>
                    <a:pt x="5938" y="124"/>
                  </a:cubicBezTo>
                  <a:cubicBezTo>
                    <a:pt x="5912" y="124"/>
                    <a:pt x="5884" y="124"/>
                    <a:pt x="5884" y="143"/>
                  </a:cubicBezTo>
                  <a:cubicBezTo>
                    <a:pt x="5884" y="165"/>
                    <a:pt x="5859" y="187"/>
                    <a:pt x="5806" y="187"/>
                  </a:cubicBezTo>
                  <a:cubicBezTo>
                    <a:pt x="5784" y="195"/>
                    <a:pt x="5772" y="199"/>
                    <a:pt x="5762" y="199"/>
                  </a:cubicBezTo>
                  <a:cubicBezTo>
                    <a:pt x="5749" y="199"/>
                    <a:pt x="5742" y="189"/>
                    <a:pt x="5728" y="165"/>
                  </a:cubicBezTo>
                  <a:cubicBezTo>
                    <a:pt x="5728" y="143"/>
                    <a:pt x="5699" y="143"/>
                    <a:pt x="5674" y="143"/>
                  </a:cubicBezTo>
                  <a:cubicBezTo>
                    <a:pt x="5655" y="140"/>
                    <a:pt x="5637" y="134"/>
                    <a:pt x="5621" y="121"/>
                  </a:cubicBezTo>
                  <a:cubicBezTo>
                    <a:pt x="5614" y="115"/>
                    <a:pt x="5608" y="112"/>
                    <a:pt x="5605" y="112"/>
                  </a:cubicBezTo>
                  <a:cubicBezTo>
                    <a:pt x="5596" y="112"/>
                    <a:pt x="5596" y="128"/>
                    <a:pt x="5596" y="143"/>
                  </a:cubicBezTo>
                  <a:lnTo>
                    <a:pt x="5593" y="184"/>
                  </a:lnTo>
                  <a:cubicBezTo>
                    <a:pt x="5568" y="184"/>
                    <a:pt x="5543" y="143"/>
                    <a:pt x="5543" y="121"/>
                  </a:cubicBezTo>
                  <a:cubicBezTo>
                    <a:pt x="5530" y="101"/>
                    <a:pt x="5524" y="91"/>
                    <a:pt x="5520" y="91"/>
                  </a:cubicBezTo>
                  <a:cubicBezTo>
                    <a:pt x="5517" y="91"/>
                    <a:pt x="5516" y="101"/>
                    <a:pt x="5514" y="121"/>
                  </a:cubicBezTo>
                  <a:cubicBezTo>
                    <a:pt x="5514" y="136"/>
                    <a:pt x="5503" y="150"/>
                    <a:pt x="5478" y="150"/>
                  </a:cubicBezTo>
                  <a:cubicBezTo>
                    <a:pt x="5467" y="150"/>
                    <a:pt x="5453" y="147"/>
                    <a:pt x="5436" y="140"/>
                  </a:cubicBezTo>
                  <a:cubicBezTo>
                    <a:pt x="5383" y="140"/>
                    <a:pt x="5330" y="140"/>
                    <a:pt x="5330" y="121"/>
                  </a:cubicBezTo>
                  <a:cubicBezTo>
                    <a:pt x="5323" y="115"/>
                    <a:pt x="5315" y="112"/>
                    <a:pt x="5306" y="112"/>
                  </a:cubicBezTo>
                  <a:cubicBezTo>
                    <a:pt x="5297" y="112"/>
                    <a:pt x="5287" y="115"/>
                    <a:pt x="5279" y="121"/>
                  </a:cubicBezTo>
                  <a:cubicBezTo>
                    <a:pt x="5266" y="130"/>
                    <a:pt x="5253" y="135"/>
                    <a:pt x="5235" y="135"/>
                  </a:cubicBezTo>
                  <a:cubicBezTo>
                    <a:pt x="5215" y="135"/>
                    <a:pt x="5188" y="130"/>
                    <a:pt x="5148" y="118"/>
                  </a:cubicBezTo>
                  <a:cubicBezTo>
                    <a:pt x="5082" y="98"/>
                    <a:pt x="5049" y="88"/>
                    <a:pt x="5032" y="88"/>
                  </a:cubicBezTo>
                  <a:cubicBezTo>
                    <a:pt x="5015" y="88"/>
                    <a:pt x="5015" y="98"/>
                    <a:pt x="5013" y="118"/>
                  </a:cubicBezTo>
                  <a:cubicBezTo>
                    <a:pt x="5013" y="131"/>
                    <a:pt x="5013" y="142"/>
                    <a:pt x="5008" y="142"/>
                  </a:cubicBezTo>
                  <a:cubicBezTo>
                    <a:pt x="5005" y="142"/>
                    <a:pt x="4999" y="136"/>
                    <a:pt x="4988" y="118"/>
                  </a:cubicBezTo>
                  <a:cubicBezTo>
                    <a:pt x="4981" y="112"/>
                    <a:pt x="4973" y="109"/>
                    <a:pt x="4964" y="109"/>
                  </a:cubicBezTo>
                  <a:cubicBezTo>
                    <a:pt x="4944" y="109"/>
                    <a:pt x="4919" y="124"/>
                    <a:pt x="4881" y="137"/>
                  </a:cubicBezTo>
                  <a:cubicBezTo>
                    <a:pt x="4863" y="162"/>
                    <a:pt x="4853" y="190"/>
                    <a:pt x="4856" y="222"/>
                  </a:cubicBezTo>
                  <a:cubicBezTo>
                    <a:pt x="4854" y="246"/>
                    <a:pt x="4854" y="256"/>
                    <a:pt x="4843" y="256"/>
                  </a:cubicBezTo>
                  <a:cubicBezTo>
                    <a:pt x="4835" y="256"/>
                    <a:pt x="4823" y="251"/>
                    <a:pt x="4803" y="244"/>
                  </a:cubicBezTo>
                  <a:cubicBezTo>
                    <a:pt x="4775" y="244"/>
                    <a:pt x="4750" y="222"/>
                    <a:pt x="4750" y="200"/>
                  </a:cubicBezTo>
                  <a:cubicBezTo>
                    <a:pt x="4750" y="181"/>
                    <a:pt x="4775" y="181"/>
                    <a:pt x="4775" y="181"/>
                  </a:cubicBezTo>
                  <a:lnTo>
                    <a:pt x="4803" y="181"/>
                  </a:lnTo>
                  <a:cubicBezTo>
                    <a:pt x="4803" y="159"/>
                    <a:pt x="4803" y="137"/>
                    <a:pt x="4750" y="137"/>
                  </a:cubicBezTo>
                  <a:cubicBezTo>
                    <a:pt x="4737" y="126"/>
                    <a:pt x="4724" y="121"/>
                    <a:pt x="4714" y="121"/>
                  </a:cubicBezTo>
                  <a:cubicBezTo>
                    <a:pt x="4704" y="121"/>
                    <a:pt x="4697" y="126"/>
                    <a:pt x="4697" y="137"/>
                  </a:cubicBezTo>
                  <a:cubicBezTo>
                    <a:pt x="4671" y="115"/>
                    <a:pt x="4618" y="115"/>
                    <a:pt x="4565" y="115"/>
                  </a:cubicBezTo>
                  <a:cubicBezTo>
                    <a:pt x="4512" y="115"/>
                    <a:pt x="4433" y="115"/>
                    <a:pt x="4408" y="93"/>
                  </a:cubicBezTo>
                  <a:cubicBezTo>
                    <a:pt x="4355" y="93"/>
                    <a:pt x="4330" y="93"/>
                    <a:pt x="4327" y="115"/>
                  </a:cubicBezTo>
                  <a:cubicBezTo>
                    <a:pt x="4327" y="139"/>
                    <a:pt x="4318" y="148"/>
                    <a:pt x="4311" y="148"/>
                  </a:cubicBezTo>
                  <a:cubicBezTo>
                    <a:pt x="4306" y="148"/>
                    <a:pt x="4302" y="143"/>
                    <a:pt x="4302" y="134"/>
                  </a:cubicBezTo>
                  <a:cubicBezTo>
                    <a:pt x="4286" y="108"/>
                    <a:pt x="4145" y="90"/>
                    <a:pt x="4036" y="90"/>
                  </a:cubicBezTo>
                  <a:cubicBezTo>
                    <a:pt x="3970" y="90"/>
                    <a:pt x="3916" y="97"/>
                    <a:pt x="3907" y="112"/>
                  </a:cubicBezTo>
                  <a:lnTo>
                    <a:pt x="3854" y="112"/>
                  </a:lnTo>
                  <a:cubicBezTo>
                    <a:pt x="3826" y="101"/>
                    <a:pt x="3770" y="95"/>
                    <a:pt x="3719" y="95"/>
                  </a:cubicBezTo>
                  <a:cubicBezTo>
                    <a:pt x="3672" y="95"/>
                    <a:pt x="3629" y="100"/>
                    <a:pt x="3615" y="109"/>
                  </a:cubicBezTo>
                  <a:lnTo>
                    <a:pt x="3537" y="109"/>
                  </a:lnTo>
                  <a:cubicBezTo>
                    <a:pt x="3510" y="98"/>
                    <a:pt x="3491" y="92"/>
                    <a:pt x="3474" y="92"/>
                  </a:cubicBezTo>
                  <a:cubicBezTo>
                    <a:pt x="3458" y="92"/>
                    <a:pt x="3445" y="98"/>
                    <a:pt x="3430" y="109"/>
                  </a:cubicBezTo>
                  <a:cubicBezTo>
                    <a:pt x="3413" y="124"/>
                    <a:pt x="3407" y="138"/>
                    <a:pt x="3406" y="138"/>
                  </a:cubicBezTo>
                  <a:cubicBezTo>
                    <a:pt x="3405" y="138"/>
                    <a:pt x="3405" y="136"/>
                    <a:pt x="3405" y="131"/>
                  </a:cubicBezTo>
                  <a:cubicBezTo>
                    <a:pt x="3405" y="109"/>
                    <a:pt x="3352" y="109"/>
                    <a:pt x="3246" y="109"/>
                  </a:cubicBezTo>
                  <a:cubicBezTo>
                    <a:pt x="3223" y="108"/>
                    <a:pt x="3206" y="108"/>
                    <a:pt x="3192" y="108"/>
                  </a:cubicBezTo>
                  <a:cubicBezTo>
                    <a:pt x="3143" y="108"/>
                    <a:pt x="3148" y="113"/>
                    <a:pt x="3167" y="128"/>
                  </a:cubicBezTo>
                  <a:cubicBezTo>
                    <a:pt x="3136" y="134"/>
                    <a:pt x="3114" y="137"/>
                    <a:pt x="3098" y="137"/>
                  </a:cubicBezTo>
                  <a:cubicBezTo>
                    <a:pt x="3061" y="137"/>
                    <a:pt x="3061" y="121"/>
                    <a:pt x="3061" y="106"/>
                  </a:cubicBezTo>
                  <a:cubicBezTo>
                    <a:pt x="3073" y="87"/>
                    <a:pt x="3070" y="77"/>
                    <a:pt x="3059" y="77"/>
                  </a:cubicBezTo>
                  <a:cubicBezTo>
                    <a:pt x="3046" y="77"/>
                    <a:pt x="3023" y="93"/>
                    <a:pt x="3007" y="128"/>
                  </a:cubicBezTo>
                  <a:cubicBezTo>
                    <a:pt x="2993" y="151"/>
                    <a:pt x="2969" y="161"/>
                    <a:pt x="2952" y="161"/>
                  </a:cubicBezTo>
                  <a:cubicBezTo>
                    <a:pt x="2939" y="161"/>
                    <a:pt x="2929" y="156"/>
                    <a:pt x="2929" y="146"/>
                  </a:cubicBezTo>
                  <a:cubicBezTo>
                    <a:pt x="2929" y="128"/>
                    <a:pt x="2957" y="128"/>
                    <a:pt x="2982" y="128"/>
                  </a:cubicBezTo>
                  <a:lnTo>
                    <a:pt x="2982" y="87"/>
                  </a:lnTo>
                  <a:cubicBezTo>
                    <a:pt x="2957" y="87"/>
                    <a:pt x="2957" y="87"/>
                    <a:pt x="2929" y="106"/>
                  </a:cubicBezTo>
                  <a:cubicBezTo>
                    <a:pt x="2910" y="106"/>
                    <a:pt x="2891" y="115"/>
                    <a:pt x="2876" y="128"/>
                  </a:cubicBezTo>
                  <a:cubicBezTo>
                    <a:pt x="2851" y="146"/>
                    <a:pt x="2851" y="168"/>
                    <a:pt x="2876" y="190"/>
                  </a:cubicBezTo>
                  <a:cubicBezTo>
                    <a:pt x="2901" y="209"/>
                    <a:pt x="2876" y="209"/>
                    <a:pt x="2851" y="209"/>
                  </a:cubicBezTo>
                  <a:cubicBezTo>
                    <a:pt x="2797" y="190"/>
                    <a:pt x="2797" y="168"/>
                    <a:pt x="2823" y="146"/>
                  </a:cubicBezTo>
                  <a:cubicBezTo>
                    <a:pt x="2851" y="146"/>
                    <a:pt x="2851" y="128"/>
                    <a:pt x="2851" y="106"/>
                  </a:cubicBezTo>
                  <a:cubicBezTo>
                    <a:pt x="2851" y="101"/>
                    <a:pt x="2846" y="100"/>
                    <a:pt x="2838" y="100"/>
                  </a:cubicBezTo>
                  <a:cubicBezTo>
                    <a:pt x="2804" y="100"/>
                    <a:pt x="2714" y="133"/>
                    <a:pt x="2691" y="168"/>
                  </a:cubicBezTo>
                  <a:lnTo>
                    <a:pt x="2691" y="146"/>
                  </a:lnTo>
                  <a:cubicBezTo>
                    <a:pt x="2691" y="124"/>
                    <a:pt x="2641" y="124"/>
                    <a:pt x="2587" y="124"/>
                  </a:cubicBezTo>
                  <a:cubicBezTo>
                    <a:pt x="2534" y="124"/>
                    <a:pt x="2506" y="124"/>
                    <a:pt x="2506" y="146"/>
                  </a:cubicBezTo>
                  <a:cubicBezTo>
                    <a:pt x="2506" y="165"/>
                    <a:pt x="2506" y="187"/>
                    <a:pt x="2481" y="187"/>
                  </a:cubicBezTo>
                  <a:cubicBezTo>
                    <a:pt x="2506" y="187"/>
                    <a:pt x="2506" y="209"/>
                    <a:pt x="2506" y="228"/>
                  </a:cubicBezTo>
                  <a:cubicBezTo>
                    <a:pt x="2478" y="218"/>
                    <a:pt x="2453" y="203"/>
                    <a:pt x="2428" y="187"/>
                  </a:cubicBezTo>
                  <a:cubicBezTo>
                    <a:pt x="2374" y="143"/>
                    <a:pt x="2321" y="124"/>
                    <a:pt x="2218" y="121"/>
                  </a:cubicBezTo>
                  <a:cubicBezTo>
                    <a:pt x="2164" y="121"/>
                    <a:pt x="2086" y="121"/>
                    <a:pt x="2058" y="103"/>
                  </a:cubicBezTo>
                  <a:cubicBezTo>
                    <a:pt x="2043" y="102"/>
                    <a:pt x="2031" y="101"/>
                    <a:pt x="2020" y="101"/>
                  </a:cubicBezTo>
                  <a:cubicBezTo>
                    <a:pt x="1993" y="101"/>
                    <a:pt x="1980" y="105"/>
                    <a:pt x="1980" y="121"/>
                  </a:cubicBezTo>
                  <a:lnTo>
                    <a:pt x="1926" y="121"/>
                  </a:lnTo>
                  <a:cubicBezTo>
                    <a:pt x="1914" y="110"/>
                    <a:pt x="1894" y="105"/>
                    <a:pt x="1878" y="105"/>
                  </a:cubicBezTo>
                  <a:cubicBezTo>
                    <a:pt x="1861" y="105"/>
                    <a:pt x="1848" y="110"/>
                    <a:pt x="1848" y="121"/>
                  </a:cubicBezTo>
                  <a:cubicBezTo>
                    <a:pt x="1838" y="128"/>
                    <a:pt x="1829" y="130"/>
                    <a:pt x="1821" y="130"/>
                  </a:cubicBezTo>
                  <a:cubicBezTo>
                    <a:pt x="1803" y="130"/>
                    <a:pt x="1786" y="121"/>
                    <a:pt x="1770" y="121"/>
                  </a:cubicBezTo>
                  <a:cubicBezTo>
                    <a:pt x="1745" y="101"/>
                    <a:pt x="1732" y="90"/>
                    <a:pt x="1727" y="90"/>
                  </a:cubicBezTo>
                  <a:cubicBezTo>
                    <a:pt x="1721" y="90"/>
                    <a:pt x="1728" y="106"/>
                    <a:pt x="1741" y="140"/>
                  </a:cubicBezTo>
                  <a:cubicBezTo>
                    <a:pt x="1741" y="162"/>
                    <a:pt x="1795" y="184"/>
                    <a:pt x="1820" y="184"/>
                  </a:cubicBezTo>
                  <a:lnTo>
                    <a:pt x="1901" y="184"/>
                  </a:lnTo>
                  <a:lnTo>
                    <a:pt x="1820" y="203"/>
                  </a:lnTo>
                  <a:cubicBezTo>
                    <a:pt x="1795" y="203"/>
                    <a:pt x="1741" y="225"/>
                    <a:pt x="1741" y="247"/>
                  </a:cubicBezTo>
                  <a:cubicBezTo>
                    <a:pt x="1741" y="247"/>
                    <a:pt x="1741" y="265"/>
                    <a:pt x="1713" y="265"/>
                  </a:cubicBezTo>
                  <a:lnTo>
                    <a:pt x="1713" y="225"/>
                  </a:lnTo>
                  <a:cubicBezTo>
                    <a:pt x="1735" y="209"/>
                    <a:pt x="1744" y="187"/>
                    <a:pt x="1741" y="162"/>
                  </a:cubicBezTo>
                  <a:cubicBezTo>
                    <a:pt x="1726" y="135"/>
                    <a:pt x="1690" y="118"/>
                    <a:pt x="1665" y="118"/>
                  </a:cubicBezTo>
                  <a:cubicBezTo>
                    <a:pt x="1648" y="118"/>
                    <a:pt x="1636" y="124"/>
                    <a:pt x="1635" y="140"/>
                  </a:cubicBezTo>
                  <a:cubicBezTo>
                    <a:pt x="1610" y="140"/>
                    <a:pt x="1610" y="140"/>
                    <a:pt x="1585" y="118"/>
                  </a:cubicBezTo>
                  <a:cubicBezTo>
                    <a:pt x="1585" y="111"/>
                    <a:pt x="1580" y="106"/>
                    <a:pt x="1573" y="106"/>
                  </a:cubicBezTo>
                  <a:cubicBezTo>
                    <a:pt x="1562" y="106"/>
                    <a:pt x="1546" y="116"/>
                    <a:pt x="1531" y="140"/>
                  </a:cubicBezTo>
                  <a:cubicBezTo>
                    <a:pt x="1517" y="160"/>
                    <a:pt x="1504" y="171"/>
                    <a:pt x="1491" y="171"/>
                  </a:cubicBezTo>
                  <a:cubicBezTo>
                    <a:pt x="1478" y="171"/>
                    <a:pt x="1466" y="160"/>
                    <a:pt x="1453" y="140"/>
                  </a:cubicBezTo>
                  <a:cubicBezTo>
                    <a:pt x="1422" y="114"/>
                    <a:pt x="1372" y="104"/>
                    <a:pt x="1337" y="104"/>
                  </a:cubicBezTo>
                  <a:cubicBezTo>
                    <a:pt x="1311" y="104"/>
                    <a:pt x="1293" y="109"/>
                    <a:pt x="1293" y="118"/>
                  </a:cubicBezTo>
                  <a:cubicBezTo>
                    <a:pt x="1293" y="142"/>
                    <a:pt x="1267" y="152"/>
                    <a:pt x="1240" y="152"/>
                  </a:cubicBezTo>
                  <a:cubicBezTo>
                    <a:pt x="1220" y="152"/>
                    <a:pt x="1199" y="146"/>
                    <a:pt x="1187" y="137"/>
                  </a:cubicBezTo>
                  <a:cubicBezTo>
                    <a:pt x="1176" y="126"/>
                    <a:pt x="1162" y="121"/>
                    <a:pt x="1147" y="121"/>
                  </a:cubicBezTo>
                  <a:cubicBezTo>
                    <a:pt x="1133" y="121"/>
                    <a:pt x="1119" y="126"/>
                    <a:pt x="1108" y="137"/>
                  </a:cubicBezTo>
                  <a:cubicBezTo>
                    <a:pt x="1108" y="118"/>
                    <a:pt x="1093" y="106"/>
                    <a:pt x="1077" y="106"/>
                  </a:cubicBezTo>
                  <a:cubicBezTo>
                    <a:pt x="1069" y="106"/>
                    <a:pt x="1061" y="109"/>
                    <a:pt x="1055" y="115"/>
                  </a:cubicBezTo>
                  <a:cubicBezTo>
                    <a:pt x="1055" y="115"/>
                    <a:pt x="1030" y="115"/>
                    <a:pt x="1055" y="137"/>
                  </a:cubicBezTo>
                  <a:lnTo>
                    <a:pt x="1002" y="178"/>
                  </a:lnTo>
                  <a:cubicBezTo>
                    <a:pt x="1030" y="178"/>
                    <a:pt x="1030" y="200"/>
                    <a:pt x="1030" y="218"/>
                  </a:cubicBezTo>
                  <a:cubicBezTo>
                    <a:pt x="1030" y="224"/>
                    <a:pt x="1023" y="227"/>
                    <a:pt x="1012" y="227"/>
                  </a:cubicBezTo>
                  <a:cubicBezTo>
                    <a:pt x="980" y="227"/>
                    <a:pt x="910" y="203"/>
                    <a:pt x="870" y="156"/>
                  </a:cubicBezTo>
                  <a:lnTo>
                    <a:pt x="820" y="115"/>
                  </a:lnTo>
                  <a:lnTo>
                    <a:pt x="817" y="156"/>
                  </a:lnTo>
                  <a:cubicBezTo>
                    <a:pt x="792" y="156"/>
                    <a:pt x="767" y="156"/>
                    <a:pt x="767" y="134"/>
                  </a:cubicBezTo>
                  <a:cubicBezTo>
                    <a:pt x="767" y="115"/>
                    <a:pt x="767" y="115"/>
                    <a:pt x="739" y="115"/>
                  </a:cubicBezTo>
                  <a:cubicBezTo>
                    <a:pt x="739" y="115"/>
                    <a:pt x="713" y="115"/>
                    <a:pt x="713" y="134"/>
                  </a:cubicBezTo>
                  <a:cubicBezTo>
                    <a:pt x="713" y="160"/>
                    <a:pt x="713" y="170"/>
                    <a:pt x="708" y="170"/>
                  </a:cubicBezTo>
                  <a:cubicBezTo>
                    <a:pt x="704" y="170"/>
                    <a:pt x="697" y="165"/>
                    <a:pt x="685" y="156"/>
                  </a:cubicBezTo>
                  <a:cubicBezTo>
                    <a:pt x="673" y="134"/>
                    <a:pt x="660" y="123"/>
                    <a:pt x="647" y="123"/>
                  </a:cubicBezTo>
                  <a:cubicBezTo>
                    <a:pt x="634" y="123"/>
                    <a:pt x="621" y="134"/>
                    <a:pt x="607" y="156"/>
                  </a:cubicBezTo>
                  <a:cubicBezTo>
                    <a:pt x="607" y="176"/>
                    <a:pt x="607" y="186"/>
                    <a:pt x="604" y="186"/>
                  </a:cubicBezTo>
                  <a:cubicBezTo>
                    <a:pt x="601" y="186"/>
                    <a:pt x="594" y="176"/>
                    <a:pt x="582" y="156"/>
                  </a:cubicBezTo>
                  <a:cubicBezTo>
                    <a:pt x="582" y="134"/>
                    <a:pt x="554" y="112"/>
                    <a:pt x="529" y="112"/>
                  </a:cubicBezTo>
                  <a:lnTo>
                    <a:pt x="529" y="134"/>
                  </a:lnTo>
                  <a:cubicBezTo>
                    <a:pt x="529" y="157"/>
                    <a:pt x="519" y="167"/>
                    <a:pt x="506" y="167"/>
                  </a:cubicBezTo>
                  <a:cubicBezTo>
                    <a:pt x="497" y="167"/>
                    <a:pt x="486" y="162"/>
                    <a:pt x="475" y="153"/>
                  </a:cubicBezTo>
                  <a:cubicBezTo>
                    <a:pt x="475" y="143"/>
                    <a:pt x="469" y="139"/>
                    <a:pt x="456" y="139"/>
                  </a:cubicBezTo>
                  <a:cubicBezTo>
                    <a:pt x="443" y="139"/>
                    <a:pt x="424" y="143"/>
                    <a:pt x="397" y="153"/>
                  </a:cubicBezTo>
                  <a:cubicBezTo>
                    <a:pt x="344" y="153"/>
                    <a:pt x="315" y="153"/>
                    <a:pt x="319" y="134"/>
                  </a:cubicBezTo>
                  <a:cubicBezTo>
                    <a:pt x="319" y="112"/>
                    <a:pt x="319" y="101"/>
                    <a:pt x="315" y="101"/>
                  </a:cubicBezTo>
                  <a:cubicBezTo>
                    <a:pt x="312" y="101"/>
                    <a:pt x="304" y="112"/>
                    <a:pt x="290" y="134"/>
                  </a:cubicBezTo>
                  <a:cubicBezTo>
                    <a:pt x="278" y="143"/>
                    <a:pt x="272" y="148"/>
                    <a:pt x="263" y="148"/>
                  </a:cubicBezTo>
                  <a:cubicBezTo>
                    <a:pt x="253" y="148"/>
                    <a:pt x="240" y="142"/>
                    <a:pt x="212" y="131"/>
                  </a:cubicBezTo>
                  <a:cubicBezTo>
                    <a:pt x="198" y="121"/>
                    <a:pt x="191" y="117"/>
                    <a:pt x="184" y="117"/>
                  </a:cubicBezTo>
                  <a:cubicBezTo>
                    <a:pt x="178" y="117"/>
                    <a:pt x="171" y="121"/>
                    <a:pt x="159" y="131"/>
                  </a:cubicBezTo>
                  <a:cubicBezTo>
                    <a:pt x="159" y="175"/>
                    <a:pt x="159" y="193"/>
                    <a:pt x="184" y="193"/>
                  </a:cubicBezTo>
                  <a:cubicBezTo>
                    <a:pt x="212" y="193"/>
                    <a:pt x="212" y="193"/>
                    <a:pt x="212" y="215"/>
                  </a:cubicBezTo>
                  <a:lnTo>
                    <a:pt x="159" y="215"/>
                  </a:lnTo>
                  <a:cubicBezTo>
                    <a:pt x="121" y="215"/>
                    <a:pt x="87" y="222"/>
                    <a:pt x="52" y="234"/>
                  </a:cubicBezTo>
                  <a:cubicBezTo>
                    <a:pt x="8" y="252"/>
                    <a:pt x="1" y="283"/>
                    <a:pt x="29" y="283"/>
                  </a:cubicBezTo>
                  <a:cubicBezTo>
                    <a:pt x="35" y="283"/>
                    <a:pt x="43" y="281"/>
                    <a:pt x="52" y="278"/>
                  </a:cubicBezTo>
                  <a:lnTo>
                    <a:pt x="77" y="297"/>
                  </a:lnTo>
                  <a:cubicBezTo>
                    <a:pt x="77" y="328"/>
                    <a:pt x="91" y="344"/>
                    <a:pt x="104" y="344"/>
                  </a:cubicBezTo>
                  <a:cubicBezTo>
                    <a:pt x="117" y="344"/>
                    <a:pt x="131" y="328"/>
                    <a:pt x="131" y="297"/>
                  </a:cubicBezTo>
                  <a:cubicBezTo>
                    <a:pt x="131" y="263"/>
                    <a:pt x="131" y="247"/>
                    <a:pt x="135" y="247"/>
                  </a:cubicBezTo>
                  <a:cubicBezTo>
                    <a:pt x="139" y="247"/>
                    <a:pt x="146" y="258"/>
                    <a:pt x="159" y="278"/>
                  </a:cubicBezTo>
                  <a:cubicBezTo>
                    <a:pt x="156" y="319"/>
                    <a:pt x="184" y="319"/>
                    <a:pt x="209" y="319"/>
                  </a:cubicBezTo>
                  <a:cubicBezTo>
                    <a:pt x="237" y="319"/>
                    <a:pt x="237" y="319"/>
                    <a:pt x="237" y="341"/>
                  </a:cubicBezTo>
                  <a:cubicBezTo>
                    <a:pt x="237" y="363"/>
                    <a:pt x="262" y="381"/>
                    <a:pt x="287" y="381"/>
                  </a:cubicBezTo>
                  <a:cubicBezTo>
                    <a:pt x="315" y="381"/>
                    <a:pt x="315" y="381"/>
                    <a:pt x="315" y="363"/>
                  </a:cubicBezTo>
                  <a:cubicBezTo>
                    <a:pt x="304" y="354"/>
                    <a:pt x="306" y="348"/>
                    <a:pt x="315" y="348"/>
                  </a:cubicBezTo>
                  <a:cubicBezTo>
                    <a:pt x="327" y="348"/>
                    <a:pt x="352" y="359"/>
                    <a:pt x="369" y="385"/>
                  </a:cubicBezTo>
                  <a:cubicBezTo>
                    <a:pt x="379" y="392"/>
                    <a:pt x="385" y="397"/>
                    <a:pt x="389" y="397"/>
                  </a:cubicBezTo>
                  <a:cubicBezTo>
                    <a:pt x="394" y="397"/>
                    <a:pt x="394" y="387"/>
                    <a:pt x="394" y="363"/>
                  </a:cubicBezTo>
                  <a:cubicBezTo>
                    <a:pt x="394" y="342"/>
                    <a:pt x="407" y="332"/>
                    <a:pt x="424" y="332"/>
                  </a:cubicBezTo>
                  <a:cubicBezTo>
                    <a:pt x="440" y="332"/>
                    <a:pt x="460" y="342"/>
                    <a:pt x="472" y="363"/>
                  </a:cubicBezTo>
                  <a:lnTo>
                    <a:pt x="525" y="363"/>
                  </a:lnTo>
                  <a:cubicBezTo>
                    <a:pt x="554" y="363"/>
                    <a:pt x="554" y="344"/>
                    <a:pt x="554" y="322"/>
                  </a:cubicBezTo>
                  <a:cubicBezTo>
                    <a:pt x="554" y="298"/>
                    <a:pt x="554" y="288"/>
                    <a:pt x="559" y="288"/>
                  </a:cubicBezTo>
                  <a:cubicBezTo>
                    <a:pt x="563" y="288"/>
                    <a:pt x="569" y="292"/>
                    <a:pt x="579" y="300"/>
                  </a:cubicBezTo>
                  <a:cubicBezTo>
                    <a:pt x="594" y="309"/>
                    <a:pt x="604" y="325"/>
                    <a:pt x="604" y="344"/>
                  </a:cubicBezTo>
                  <a:cubicBezTo>
                    <a:pt x="604" y="363"/>
                    <a:pt x="632" y="363"/>
                    <a:pt x="657" y="363"/>
                  </a:cubicBezTo>
                  <a:cubicBezTo>
                    <a:pt x="665" y="363"/>
                    <a:pt x="674" y="364"/>
                    <a:pt x="684" y="364"/>
                  </a:cubicBezTo>
                  <a:cubicBezTo>
                    <a:pt x="710" y="364"/>
                    <a:pt x="739" y="360"/>
                    <a:pt x="739" y="344"/>
                  </a:cubicBezTo>
                  <a:lnTo>
                    <a:pt x="739" y="366"/>
                  </a:lnTo>
                  <a:cubicBezTo>
                    <a:pt x="755" y="366"/>
                    <a:pt x="761" y="374"/>
                    <a:pt x="763" y="374"/>
                  </a:cubicBezTo>
                  <a:cubicBezTo>
                    <a:pt x="764" y="374"/>
                    <a:pt x="764" y="372"/>
                    <a:pt x="764" y="366"/>
                  </a:cubicBezTo>
                  <a:cubicBezTo>
                    <a:pt x="792" y="366"/>
                    <a:pt x="817" y="375"/>
                    <a:pt x="842" y="385"/>
                  </a:cubicBezTo>
                  <a:cubicBezTo>
                    <a:pt x="852" y="389"/>
                    <a:pt x="864" y="391"/>
                    <a:pt x="874" y="391"/>
                  </a:cubicBezTo>
                  <a:cubicBezTo>
                    <a:pt x="920" y="391"/>
                    <a:pt x="958" y="358"/>
                    <a:pt x="895" y="325"/>
                  </a:cubicBezTo>
                  <a:lnTo>
                    <a:pt x="923" y="325"/>
                  </a:lnTo>
                  <a:cubicBezTo>
                    <a:pt x="948" y="325"/>
                    <a:pt x="948" y="303"/>
                    <a:pt x="948" y="303"/>
                  </a:cubicBezTo>
                  <a:cubicBezTo>
                    <a:pt x="948" y="281"/>
                    <a:pt x="977" y="281"/>
                    <a:pt x="1002" y="281"/>
                  </a:cubicBezTo>
                  <a:cubicBezTo>
                    <a:pt x="1002" y="281"/>
                    <a:pt x="1002" y="303"/>
                    <a:pt x="1002" y="325"/>
                  </a:cubicBezTo>
                  <a:cubicBezTo>
                    <a:pt x="986" y="361"/>
                    <a:pt x="996" y="382"/>
                    <a:pt x="1014" y="382"/>
                  </a:cubicBezTo>
                  <a:cubicBezTo>
                    <a:pt x="1026" y="382"/>
                    <a:pt x="1043" y="371"/>
                    <a:pt x="1055" y="344"/>
                  </a:cubicBezTo>
                  <a:cubicBezTo>
                    <a:pt x="1055" y="349"/>
                    <a:pt x="1055" y="357"/>
                    <a:pt x="1055" y="366"/>
                  </a:cubicBezTo>
                  <a:cubicBezTo>
                    <a:pt x="1055" y="377"/>
                    <a:pt x="1061" y="382"/>
                    <a:pt x="1074" y="382"/>
                  </a:cubicBezTo>
                  <a:cubicBezTo>
                    <a:pt x="1087" y="382"/>
                    <a:pt x="1107" y="377"/>
                    <a:pt x="1133" y="366"/>
                  </a:cubicBezTo>
                  <a:cubicBezTo>
                    <a:pt x="1158" y="366"/>
                    <a:pt x="1187" y="325"/>
                    <a:pt x="1187" y="303"/>
                  </a:cubicBezTo>
                  <a:cubicBezTo>
                    <a:pt x="1187" y="284"/>
                    <a:pt x="1212" y="284"/>
                    <a:pt x="1212" y="284"/>
                  </a:cubicBezTo>
                  <a:cubicBezTo>
                    <a:pt x="1240" y="284"/>
                    <a:pt x="1240" y="284"/>
                    <a:pt x="1240" y="306"/>
                  </a:cubicBezTo>
                  <a:cubicBezTo>
                    <a:pt x="1240" y="327"/>
                    <a:pt x="1252" y="337"/>
                    <a:pt x="1269" y="337"/>
                  </a:cubicBezTo>
                  <a:cubicBezTo>
                    <a:pt x="1285" y="337"/>
                    <a:pt x="1304" y="327"/>
                    <a:pt x="1318" y="306"/>
                  </a:cubicBezTo>
                  <a:lnTo>
                    <a:pt x="1318" y="325"/>
                  </a:lnTo>
                  <a:cubicBezTo>
                    <a:pt x="1318" y="341"/>
                    <a:pt x="1331" y="356"/>
                    <a:pt x="1385" y="356"/>
                  </a:cubicBezTo>
                  <a:cubicBezTo>
                    <a:pt x="1407" y="356"/>
                    <a:pt x="1436" y="353"/>
                    <a:pt x="1475" y="347"/>
                  </a:cubicBezTo>
                  <a:cubicBezTo>
                    <a:pt x="1582" y="347"/>
                    <a:pt x="1660" y="350"/>
                    <a:pt x="1660" y="369"/>
                  </a:cubicBezTo>
                  <a:cubicBezTo>
                    <a:pt x="1660" y="373"/>
                    <a:pt x="1664" y="375"/>
                    <a:pt x="1671" y="375"/>
                  </a:cubicBezTo>
                  <a:cubicBezTo>
                    <a:pt x="1699" y="375"/>
                    <a:pt x="1777" y="342"/>
                    <a:pt x="1820" y="309"/>
                  </a:cubicBezTo>
                  <a:cubicBezTo>
                    <a:pt x="1820" y="328"/>
                    <a:pt x="1845" y="328"/>
                    <a:pt x="1898" y="328"/>
                  </a:cubicBezTo>
                  <a:cubicBezTo>
                    <a:pt x="1976" y="331"/>
                    <a:pt x="1976" y="331"/>
                    <a:pt x="1976" y="350"/>
                  </a:cubicBezTo>
                  <a:cubicBezTo>
                    <a:pt x="1964" y="372"/>
                    <a:pt x="1958" y="383"/>
                    <a:pt x="1961" y="383"/>
                  </a:cubicBezTo>
                  <a:cubicBezTo>
                    <a:pt x="1965" y="383"/>
                    <a:pt x="1978" y="372"/>
                    <a:pt x="2005" y="350"/>
                  </a:cubicBezTo>
                  <a:cubicBezTo>
                    <a:pt x="2014" y="335"/>
                    <a:pt x="2031" y="328"/>
                    <a:pt x="2049" y="328"/>
                  </a:cubicBezTo>
                  <a:cubicBezTo>
                    <a:pt x="2079" y="328"/>
                    <a:pt x="2110" y="347"/>
                    <a:pt x="2108" y="372"/>
                  </a:cubicBezTo>
                  <a:cubicBezTo>
                    <a:pt x="2108" y="394"/>
                    <a:pt x="2136" y="394"/>
                    <a:pt x="2189" y="394"/>
                  </a:cubicBezTo>
                  <a:cubicBezTo>
                    <a:pt x="2215" y="372"/>
                    <a:pt x="2268" y="372"/>
                    <a:pt x="2321" y="372"/>
                  </a:cubicBezTo>
                  <a:cubicBezTo>
                    <a:pt x="2338" y="373"/>
                    <a:pt x="2351" y="373"/>
                    <a:pt x="2361" y="373"/>
                  </a:cubicBezTo>
                  <a:cubicBezTo>
                    <a:pt x="2399" y="373"/>
                    <a:pt x="2399" y="366"/>
                    <a:pt x="2399" y="331"/>
                  </a:cubicBezTo>
                  <a:cubicBezTo>
                    <a:pt x="2399" y="291"/>
                    <a:pt x="2428" y="291"/>
                    <a:pt x="2481" y="291"/>
                  </a:cubicBezTo>
                  <a:cubicBezTo>
                    <a:pt x="2506" y="291"/>
                    <a:pt x="2531" y="291"/>
                    <a:pt x="2531" y="312"/>
                  </a:cubicBezTo>
                  <a:cubicBezTo>
                    <a:pt x="2547" y="325"/>
                    <a:pt x="2566" y="331"/>
                    <a:pt x="2584" y="334"/>
                  </a:cubicBezTo>
                  <a:cubicBezTo>
                    <a:pt x="2613" y="334"/>
                    <a:pt x="2638" y="334"/>
                    <a:pt x="2638" y="353"/>
                  </a:cubicBezTo>
                  <a:cubicBezTo>
                    <a:pt x="2657" y="367"/>
                    <a:pt x="2681" y="376"/>
                    <a:pt x="2705" y="376"/>
                  </a:cubicBezTo>
                  <a:cubicBezTo>
                    <a:pt x="2709" y="376"/>
                    <a:pt x="2712" y="376"/>
                    <a:pt x="2716" y="375"/>
                  </a:cubicBezTo>
                  <a:cubicBezTo>
                    <a:pt x="2769" y="375"/>
                    <a:pt x="2823" y="375"/>
                    <a:pt x="2823" y="397"/>
                  </a:cubicBezTo>
                  <a:cubicBezTo>
                    <a:pt x="2848" y="397"/>
                    <a:pt x="2848" y="397"/>
                    <a:pt x="2848" y="375"/>
                  </a:cubicBezTo>
                  <a:cubicBezTo>
                    <a:pt x="2848" y="362"/>
                    <a:pt x="2862" y="347"/>
                    <a:pt x="2906" y="347"/>
                  </a:cubicBezTo>
                  <a:cubicBezTo>
                    <a:pt x="2924" y="347"/>
                    <a:pt x="2948" y="350"/>
                    <a:pt x="2979" y="356"/>
                  </a:cubicBezTo>
                  <a:cubicBezTo>
                    <a:pt x="3032" y="356"/>
                    <a:pt x="3111" y="356"/>
                    <a:pt x="3111" y="338"/>
                  </a:cubicBezTo>
                  <a:cubicBezTo>
                    <a:pt x="3139" y="338"/>
                    <a:pt x="3139" y="338"/>
                    <a:pt x="3139" y="356"/>
                  </a:cubicBezTo>
                  <a:cubicBezTo>
                    <a:pt x="3139" y="379"/>
                    <a:pt x="3153" y="390"/>
                    <a:pt x="3173" y="390"/>
                  </a:cubicBezTo>
                  <a:cubicBezTo>
                    <a:pt x="3193" y="390"/>
                    <a:pt x="3219" y="379"/>
                    <a:pt x="3246" y="359"/>
                  </a:cubicBezTo>
                  <a:cubicBezTo>
                    <a:pt x="3246" y="349"/>
                    <a:pt x="3252" y="343"/>
                    <a:pt x="3261" y="343"/>
                  </a:cubicBezTo>
                  <a:cubicBezTo>
                    <a:pt x="3271" y="343"/>
                    <a:pt x="3283" y="349"/>
                    <a:pt x="3296" y="359"/>
                  </a:cubicBezTo>
                  <a:cubicBezTo>
                    <a:pt x="3318" y="356"/>
                    <a:pt x="3336" y="350"/>
                    <a:pt x="3349" y="338"/>
                  </a:cubicBezTo>
                  <a:cubicBezTo>
                    <a:pt x="3363" y="327"/>
                    <a:pt x="3370" y="321"/>
                    <a:pt x="3380" y="321"/>
                  </a:cubicBezTo>
                  <a:cubicBezTo>
                    <a:pt x="3391" y="321"/>
                    <a:pt x="3404" y="327"/>
                    <a:pt x="3430" y="338"/>
                  </a:cubicBezTo>
                  <a:cubicBezTo>
                    <a:pt x="3430" y="359"/>
                    <a:pt x="3456" y="359"/>
                    <a:pt x="3481" y="359"/>
                  </a:cubicBezTo>
                  <a:cubicBezTo>
                    <a:pt x="3505" y="349"/>
                    <a:pt x="3581" y="345"/>
                    <a:pt x="3658" y="345"/>
                  </a:cubicBezTo>
                  <a:cubicBezTo>
                    <a:pt x="3747" y="345"/>
                    <a:pt x="3837" y="351"/>
                    <a:pt x="3850" y="363"/>
                  </a:cubicBezTo>
                  <a:cubicBezTo>
                    <a:pt x="3879" y="341"/>
                    <a:pt x="3879" y="341"/>
                    <a:pt x="3904" y="341"/>
                  </a:cubicBezTo>
                  <a:cubicBezTo>
                    <a:pt x="3913" y="358"/>
                    <a:pt x="3924" y="365"/>
                    <a:pt x="3932" y="365"/>
                  </a:cubicBezTo>
                  <a:cubicBezTo>
                    <a:pt x="3946" y="365"/>
                    <a:pt x="3957" y="347"/>
                    <a:pt x="3957" y="322"/>
                  </a:cubicBezTo>
                  <a:lnTo>
                    <a:pt x="3904" y="322"/>
                  </a:lnTo>
                  <a:cubicBezTo>
                    <a:pt x="3904" y="302"/>
                    <a:pt x="3921" y="291"/>
                    <a:pt x="3939" y="291"/>
                  </a:cubicBezTo>
                  <a:cubicBezTo>
                    <a:pt x="3960" y="291"/>
                    <a:pt x="3984" y="307"/>
                    <a:pt x="3982" y="341"/>
                  </a:cubicBezTo>
                  <a:cubicBezTo>
                    <a:pt x="3996" y="363"/>
                    <a:pt x="4003" y="374"/>
                    <a:pt x="4010" y="374"/>
                  </a:cubicBezTo>
                  <a:cubicBezTo>
                    <a:pt x="4017" y="374"/>
                    <a:pt x="4023" y="364"/>
                    <a:pt x="4035" y="344"/>
                  </a:cubicBezTo>
                  <a:cubicBezTo>
                    <a:pt x="4049" y="322"/>
                    <a:pt x="4063" y="311"/>
                    <a:pt x="4076" y="311"/>
                  </a:cubicBezTo>
                  <a:cubicBezTo>
                    <a:pt x="4089" y="311"/>
                    <a:pt x="4103" y="322"/>
                    <a:pt x="4117" y="344"/>
                  </a:cubicBezTo>
                  <a:cubicBezTo>
                    <a:pt x="4115" y="364"/>
                    <a:pt x="4114" y="374"/>
                    <a:pt x="4118" y="374"/>
                  </a:cubicBezTo>
                  <a:cubicBezTo>
                    <a:pt x="4121" y="374"/>
                    <a:pt x="4128" y="364"/>
                    <a:pt x="4142" y="344"/>
                  </a:cubicBezTo>
                  <a:cubicBezTo>
                    <a:pt x="4172" y="296"/>
                    <a:pt x="4209" y="270"/>
                    <a:pt x="4237" y="270"/>
                  </a:cubicBezTo>
                  <a:cubicBezTo>
                    <a:pt x="4258" y="270"/>
                    <a:pt x="4273" y="286"/>
                    <a:pt x="4273" y="322"/>
                  </a:cubicBezTo>
                  <a:cubicBezTo>
                    <a:pt x="4270" y="356"/>
                    <a:pt x="4292" y="385"/>
                    <a:pt x="4327" y="385"/>
                  </a:cubicBezTo>
                  <a:cubicBezTo>
                    <a:pt x="4352" y="385"/>
                    <a:pt x="4352" y="366"/>
                    <a:pt x="4352" y="344"/>
                  </a:cubicBezTo>
                  <a:cubicBezTo>
                    <a:pt x="4339" y="323"/>
                    <a:pt x="4339" y="313"/>
                    <a:pt x="4349" y="313"/>
                  </a:cubicBezTo>
                  <a:cubicBezTo>
                    <a:pt x="4359" y="313"/>
                    <a:pt x="4378" y="323"/>
                    <a:pt x="4405" y="344"/>
                  </a:cubicBezTo>
                  <a:cubicBezTo>
                    <a:pt x="4448" y="379"/>
                    <a:pt x="4484" y="394"/>
                    <a:pt x="4521" y="394"/>
                  </a:cubicBezTo>
                  <a:cubicBezTo>
                    <a:pt x="4550" y="394"/>
                    <a:pt x="4580" y="384"/>
                    <a:pt x="4615" y="366"/>
                  </a:cubicBezTo>
                  <a:cubicBezTo>
                    <a:pt x="4668" y="345"/>
                    <a:pt x="4715" y="335"/>
                    <a:pt x="4739" y="335"/>
                  </a:cubicBezTo>
                  <a:cubicBezTo>
                    <a:pt x="4762" y="335"/>
                    <a:pt x="4762" y="345"/>
                    <a:pt x="4722" y="366"/>
                  </a:cubicBezTo>
                  <a:cubicBezTo>
                    <a:pt x="4690" y="391"/>
                    <a:pt x="4677" y="402"/>
                    <a:pt x="4683" y="402"/>
                  </a:cubicBezTo>
                  <a:cubicBezTo>
                    <a:pt x="4687" y="402"/>
                    <a:pt x="4700" y="397"/>
                    <a:pt x="4722" y="388"/>
                  </a:cubicBezTo>
                  <a:lnTo>
                    <a:pt x="4853" y="388"/>
                  </a:lnTo>
                  <a:cubicBezTo>
                    <a:pt x="4881" y="388"/>
                    <a:pt x="4906" y="369"/>
                    <a:pt x="4906" y="347"/>
                  </a:cubicBezTo>
                  <a:cubicBezTo>
                    <a:pt x="4923" y="376"/>
                    <a:pt x="4952" y="392"/>
                    <a:pt x="4981" y="392"/>
                  </a:cubicBezTo>
                  <a:cubicBezTo>
                    <a:pt x="5001" y="392"/>
                    <a:pt x="5021" y="384"/>
                    <a:pt x="5038" y="369"/>
                  </a:cubicBezTo>
                  <a:lnTo>
                    <a:pt x="5091" y="369"/>
                  </a:lnTo>
                  <a:cubicBezTo>
                    <a:pt x="5116" y="369"/>
                    <a:pt x="5116" y="369"/>
                    <a:pt x="5145" y="350"/>
                  </a:cubicBezTo>
                  <a:cubicBezTo>
                    <a:pt x="5152" y="344"/>
                    <a:pt x="5160" y="341"/>
                    <a:pt x="5168" y="341"/>
                  </a:cubicBezTo>
                  <a:cubicBezTo>
                    <a:pt x="5186" y="341"/>
                    <a:pt x="5205" y="356"/>
                    <a:pt x="5223" y="369"/>
                  </a:cubicBezTo>
                  <a:cubicBezTo>
                    <a:pt x="5241" y="384"/>
                    <a:pt x="5260" y="400"/>
                    <a:pt x="5270" y="400"/>
                  </a:cubicBezTo>
                  <a:cubicBezTo>
                    <a:pt x="5274" y="400"/>
                    <a:pt x="5276" y="397"/>
                    <a:pt x="5276" y="391"/>
                  </a:cubicBezTo>
                  <a:cubicBezTo>
                    <a:pt x="5276" y="369"/>
                    <a:pt x="5330" y="350"/>
                    <a:pt x="5355" y="328"/>
                  </a:cubicBezTo>
                  <a:cubicBezTo>
                    <a:pt x="5363" y="323"/>
                    <a:pt x="5371" y="320"/>
                    <a:pt x="5377" y="320"/>
                  </a:cubicBezTo>
                  <a:cubicBezTo>
                    <a:pt x="5393" y="320"/>
                    <a:pt x="5401" y="334"/>
                    <a:pt x="5383" y="350"/>
                  </a:cubicBezTo>
                  <a:cubicBezTo>
                    <a:pt x="5383" y="372"/>
                    <a:pt x="5383" y="372"/>
                    <a:pt x="5433" y="391"/>
                  </a:cubicBezTo>
                  <a:cubicBezTo>
                    <a:pt x="5439" y="391"/>
                    <a:pt x="5447" y="391"/>
                    <a:pt x="5455" y="391"/>
                  </a:cubicBezTo>
                  <a:cubicBezTo>
                    <a:pt x="5482" y="391"/>
                    <a:pt x="5514" y="389"/>
                    <a:pt x="5514" y="372"/>
                  </a:cubicBezTo>
                  <a:cubicBezTo>
                    <a:pt x="5514" y="361"/>
                    <a:pt x="5551" y="357"/>
                    <a:pt x="5591" y="357"/>
                  </a:cubicBezTo>
                  <a:cubicBezTo>
                    <a:pt x="5635" y="357"/>
                    <a:pt x="5685" y="362"/>
                    <a:pt x="5699" y="372"/>
                  </a:cubicBezTo>
                  <a:lnTo>
                    <a:pt x="5753" y="372"/>
                  </a:lnTo>
                  <a:cubicBezTo>
                    <a:pt x="5778" y="372"/>
                    <a:pt x="5803" y="353"/>
                    <a:pt x="5831" y="353"/>
                  </a:cubicBezTo>
                  <a:cubicBezTo>
                    <a:pt x="5850" y="350"/>
                    <a:pt x="5869" y="344"/>
                    <a:pt x="5884" y="331"/>
                  </a:cubicBezTo>
                  <a:cubicBezTo>
                    <a:pt x="5909" y="331"/>
                    <a:pt x="5938" y="331"/>
                    <a:pt x="5938" y="353"/>
                  </a:cubicBezTo>
                  <a:cubicBezTo>
                    <a:pt x="5950" y="333"/>
                    <a:pt x="5956" y="323"/>
                    <a:pt x="5963" y="323"/>
                  </a:cubicBezTo>
                  <a:cubicBezTo>
                    <a:pt x="5969" y="323"/>
                    <a:pt x="5975" y="333"/>
                    <a:pt x="5988" y="353"/>
                  </a:cubicBezTo>
                  <a:cubicBezTo>
                    <a:pt x="5988" y="374"/>
                    <a:pt x="5988" y="384"/>
                    <a:pt x="5991" y="384"/>
                  </a:cubicBezTo>
                  <a:cubicBezTo>
                    <a:pt x="5995" y="384"/>
                    <a:pt x="6002" y="374"/>
                    <a:pt x="6016" y="353"/>
                  </a:cubicBezTo>
                  <a:cubicBezTo>
                    <a:pt x="6028" y="344"/>
                    <a:pt x="6035" y="339"/>
                    <a:pt x="6041" y="339"/>
                  </a:cubicBezTo>
                  <a:cubicBezTo>
                    <a:pt x="6048" y="339"/>
                    <a:pt x="6055" y="344"/>
                    <a:pt x="6069" y="353"/>
                  </a:cubicBezTo>
                  <a:cubicBezTo>
                    <a:pt x="6068" y="361"/>
                    <a:pt x="6075" y="365"/>
                    <a:pt x="6082" y="365"/>
                  </a:cubicBezTo>
                  <a:cubicBezTo>
                    <a:pt x="6089" y="365"/>
                    <a:pt x="6096" y="361"/>
                    <a:pt x="6094" y="353"/>
                  </a:cubicBezTo>
                  <a:cubicBezTo>
                    <a:pt x="6112" y="328"/>
                    <a:pt x="6148" y="310"/>
                    <a:pt x="6173" y="310"/>
                  </a:cubicBezTo>
                  <a:cubicBezTo>
                    <a:pt x="6189" y="310"/>
                    <a:pt x="6201" y="317"/>
                    <a:pt x="6201" y="334"/>
                  </a:cubicBezTo>
                  <a:cubicBezTo>
                    <a:pt x="6220" y="331"/>
                    <a:pt x="6238" y="325"/>
                    <a:pt x="6254" y="312"/>
                  </a:cubicBezTo>
                  <a:cubicBezTo>
                    <a:pt x="6267" y="292"/>
                    <a:pt x="6273" y="282"/>
                    <a:pt x="6276" y="282"/>
                  </a:cubicBezTo>
                  <a:cubicBezTo>
                    <a:pt x="6279" y="282"/>
                    <a:pt x="6279" y="292"/>
                    <a:pt x="6279" y="312"/>
                  </a:cubicBezTo>
                  <a:cubicBezTo>
                    <a:pt x="6292" y="334"/>
                    <a:pt x="6305" y="345"/>
                    <a:pt x="6318" y="345"/>
                  </a:cubicBezTo>
                  <a:cubicBezTo>
                    <a:pt x="6332" y="345"/>
                    <a:pt x="6345" y="334"/>
                    <a:pt x="6357" y="312"/>
                  </a:cubicBezTo>
                  <a:cubicBezTo>
                    <a:pt x="6365" y="308"/>
                    <a:pt x="6375" y="305"/>
                    <a:pt x="6384" y="305"/>
                  </a:cubicBezTo>
                  <a:cubicBezTo>
                    <a:pt x="6393" y="305"/>
                    <a:pt x="6403" y="308"/>
                    <a:pt x="6411" y="312"/>
                  </a:cubicBezTo>
                  <a:cubicBezTo>
                    <a:pt x="6442" y="325"/>
                    <a:pt x="6510" y="338"/>
                    <a:pt x="6555" y="338"/>
                  </a:cubicBezTo>
                  <a:cubicBezTo>
                    <a:pt x="6586" y="338"/>
                    <a:pt x="6606" y="332"/>
                    <a:pt x="6596" y="316"/>
                  </a:cubicBezTo>
                  <a:lnTo>
                    <a:pt x="6649" y="316"/>
                  </a:lnTo>
                  <a:cubicBezTo>
                    <a:pt x="6676" y="327"/>
                    <a:pt x="6695" y="332"/>
                    <a:pt x="6712" y="332"/>
                  </a:cubicBezTo>
                  <a:cubicBezTo>
                    <a:pt x="6728" y="332"/>
                    <a:pt x="6741" y="327"/>
                    <a:pt x="6755" y="316"/>
                  </a:cubicBezTo>
                  <a:lnTo>
                    <a:pt x="6781" y="297"/>
                  </a:lnTo>
                  <a:cubicBezTo>
                    <a:pt x="6781" y="316"/>
                    <a:pt x="6806" y="338"/>
                    <a:pt x="6834" y="338"/>
                  </a:cubicBezTo>
                  <a:cubicBezTo>
                    <a:pt x="6859" y="338"/>
                    <a:pt x="6859" y="338"/>
                    <a:pt x="6859" y="316"/>
                  </a:cubicBezTo>
                  <a:cubicBezTo>
                    <a:pt x="6834" y="297"/>
                    <a:pt x="6859" y="297"/>
                    <a:pt x="6887" y="297"/>
                  </a:cubicBezTo>
                  <a:cubicBezTo>
                    <a:pt x="6912" y="297"/>
                    <a:pt x="6940" y="316"/>
                    <a:pt x="6940" y="338"/>
                  </a:cubicBezTo>
                  <a:lnTo>
                    <a:pt x="6965" y="338"/>
                  </a:lnTo>
                  <a:cubicBezTo>
                    <a:pt x="6965" y="314"/>
                    <a:pt x="6975" y="304"/>
                    <a:pt x="6982" y="304"/>
                  </a:cubicBezTo>
                  <a:cubicBezTo>
                    <a:pt x="6988" y="304"/>
                    <a:pt x="6992" y="309"/>
                    <a:pt x="6990" y="319"/>
                  </a:cubicBezTo>
                  <a:cubicBezTo>
                    <a:pt x="7011" y="332"/>
                    <a:pt x="7034" y="338"/>
                    <a:pt x="7058" y="338"/>
                  </a:cubicBezTo>
                  <a:cubicBezTo>
                    <a:pt x="7063" y="338"/>
                    <a:pt x="7067" y="338"/>
                    <a:pt x="7072" y="338"/>
                  </a:cubicBezTo>
                  <a:cubicBezTo>
                    <a:pt x="7072" y="331"/>
                    <a:pt x="7075" y="329"/>
                    <a:pt x="7078" y="329"/>
                  </a:cubicBezTo>
                  <a:cubicBezTo>
                    <a:pt x="7083" y="329"/>
                    <a:pt x="7089" y="338"/>
                    <a:pt x="7072" y="338"/>
                  </a:cubicBezTo>
                  <a:lnTo>
                    <a:pt x="7072" y="359"/>
                  </a:lnTo>
                  <a:cubicBezTo>
                    <a:pt x="7079" y="366"/>
                    <a:pt x="7084" y="369"/>
                    <a:pt x="7088" y="369"/>
                  </a:cubicBezTo>
                  <a:cubicBezTo>
                    <a:pt x="7097" y="369"/>
                    <a:pt x="7097" y="353"/>
                    <a:pt x="7097" y="338"/>
                  </a:cubicBezTo>
                  <a:lnTo>
                    <a:pt x="7150" y="338"/>
                  </a:lnTo>
                  <a:cubicBezTo>
                    <a:pt x="7156" y="338"/>
                    <a:pt x="7162" y="338"/>
                    <a:pt x="7167" y="338"/>
                  </a:cubicBezTo>
                  <a:cubicBezTo>
                    <a:pt x="7185" y="338"/>
                    <a:pt x="7197" y="336"/>
                    <a:pt x="7175" y="319"/>
                  </a:cubicBezTo>
                  <a:cubicBezTo>
                    <a:pt x="7175" y="297"/>
                    <a:pt x="7179" y="278"/>
                    <a:pt x="7204" y="278"/>
                  </a:cubicBezTo>
                  <a:cubicBezTo>
                    <a:pt x="7204" y="271"/>
                    <a:pt x="7206" y="268"/>
                    <a:pt x="7209" y="268"/>
                  </a:cubicBezTo>
                  <a:cubicBezTo>
                    <a:pt x="7215" y="268"/>
                    <a:pt x="7220" y="278"/>
                    <a:pt x="7204" y="278"/>
                  </a:cubicBezTo>
                  <a:cubicBezTo>
                    <a:pt x="7204" y="297"/>
                    <a:pt x="7204" y="319"/>
                    <a:pt x="7229" y="319"/>
                  </a:cubicBezTo>
                  <a:cubicBezTo>
                    <a:pt x="7257" y="319"/>
                    <a:pt x="7257" y="341"/>
                    <a:pt x="7257" y="341"/>
                  </a:cubicBezTo>
                  <a:cubicBezTo>
                    <a:pt x="7245" y="358"/>
                    <a:pt x="7257" y="364"/>
                    <a:pt x="7276" y="364"/>
                  </a:cubicBezTo>
                  <a:cubicBezTo>
                    <a:pt x="7303" y="364"/>
                    <a:pt x="7346" y="352"/>
                    <a:pt x="7360" y="341"/>
                  </a:cubicBezTo>
                  <a:cubicBezTo>
                    <a:pt x="7387" y="320"/>
                    <a:pt x="7407" y="310"/>
                    <a:pt x="7421" y="310"/>
                  </a:cubicBezTo>
                  <a:cubicBezTo>
                    <a:pt x="7435" y="310"/>
                    <a:pt x="7442" y="320"/>
                    <a:pt x="7442" y="341"/>
                  </a:cubicBezTo>
                  <a:cubicBezTo>
                    <a:pt x="7441" y="352"/>
                    <a:pt x="7444" y="357"/>
                    <a:pt x="7450" y="357"/>
                  </a:cubicBezTo>
                  <a:cubicBezTo>
                    <a:pt x="7466" y="357"/>
                    <a:pt x="7500" y="323"/>
                    <a:pt x="7520" y="278"/>
                  </a:cubicBezTo>
                  <a:lnTo>
                    <a:pt x="7548" y="215"/>
                  </a:lnTo>
                  <a:lnTo>
                    <a:pt x="7545" y="278"/>
                  </a:lnTo>
                  <a:cubicBezTo>
                    <a:pt x="7562" y="328"/>
                    <a:pt x="7569" y="348"/>
                    <a:pt x="7588" y="348"/>
                  </a:cubicBezTo>
                  <a:cubicBezTo>
                    <a:pt x="7601" y="348"/>
                    <a:pt x="7620" y="339"/>
                    <a:pt x="7652" y="322"/>
                  </a:cubicBezTo>
                  <a:cubicBezTo>
                    <a:pt x="7678" y="311"/>
                    <a:pt x="7692" y="305"/>
                    <a:pt x="7698" y="305"/>
                  </a:cubicBezTo>
                  <a:cubicBezTo>
                    <a:pt x="7705" y="305"/>
                    <a:pt x="7705" y="311"/>
                    <a:pt x="7705" y="322"/>
                  </a:cubicBezTo>
                  <a:cubicBezTo>
                    <a:pt x="7705" y="344"/>
                    <a:pt x="7730" y="344"/>
                    <a:pt x="7808" y="344"/>
                  </a:cubicBezTo>
                  <a:cubicBezTo>
                    <a:pt x="7890" y="344"/>
                    <a:pt x="7915" y="344"/>
                    <a:pt x="7915" y="322"/>
                  </a:cubicBezTo>
                  <a:lnTo>
                    <a:pt x="7968" y="322"/>
                  </a:lnTo>
                  <a:cubicBezTo>
                    <a:pt x="7978" y="339"/>
                    <a:pt x="7992" y="346"/>
                    <a:pt x="8004" y="346"/>
                  </a:cubicBezTo>
                  <a:cubicBezTo>
                    <a:pt x="8023" y="346"/>
                    <a:pt x="8037" y="328"/>
                    <a:pt x="8021" y="303"/>
                  </a:cubicBezTo>
                  <a:lnTo>
                    <a:pt x="8075" y="303"/>
                  </a:lnTo>
                  <a:lnTo>
                    <a:pt x="8075" y="325"/>
                  </a:lnTo>
                  <a:cubicBezTo>
                    <a:pt x="8075" y="344"/>
                    <a:pt x="8125" y="344"/>
                    <a:pt x="8338" y="347"/>
                  </a:cubicBezTo>
                  <a:cubicBezTo>
                    <a:pt x="8576" y="347"/>
                    <a:pt x="8601" y="347"/>
                    <a:pt x="8601" y="306"/>
                  </a:cubicBezTo>
                  <a:cubicBezTo>
                    <a:pt x="8615" y="286"/>
                    <a:pt x="8629" y="276"/>
                    <a:pt x="8638" y="276"/>
                  </a:cubicBezTo>
                  <a:cubicBezTo>
                    <a:pt x="8648" y="276"/>
                    <a:pt x="8655" y="286"/>
                    <a:pt x="8655" y="306"/>
                  </a:cubicBezTo>
                  <a:cubicBezTo>
                    <a:pt x="8655" y="322"/>
                    <a:pt x="8667" y="336"/>
                    <a:pt x="8675" y="336"/>
                  </a:cubicBezTo>
                  <a:cubicBezTo>
                    <a:pt x="8678" y="336"/>
                    <a:pt x="8680" y="334"/>
                    <a:pt x="8680" y="328"/>
                  </a:cubicBezTo>
                  <a:cubicBezTo>
                    <a:pt x="8708" y="328"/>
                    <a:pt x="8736" y="334"/>
                    <a:pt x="8761" y="350"/>
                  </a:cubicBezTo>
                  <a:cubicBezTo>
                    <a:pt x="8794" y="367"/>
                    <a:pt x="8817" y="373"/>
                    <a:pt x="8833" y="373"/>
                  </a:cubicBezTo>
                  <a:cubicBezTo>
                    <a:pt x="8856" y="373"/>
                    <a:pt x="8864" y="361"/>
                    <a:pt x="8864" y="350"/>
                  </a:cubicBezTo>
                  <a:cubicBezTo>
                    <a:pt x="8854" y="332"/>
                    <a:pt x="8852" y="325"/>
                    <a:pt x="8856" y="325"/>
                  </a:cubicBezTo>
                  <a:cubicBezTo>
                    <a:pt x="8861" y="325"/>
                    <a:pt x="8876" y="337"/>
                    <a:pt x="8893" y="350"/>
                  </a:cubicBezTo>
                  <a:cubicBezTo>
                    <a:pt x="8911" y="364"/>
                    <a:pt x="8929" y="379"/>
                    <a:pt x="8939" y="379"/>
                  </a:cubicBezTo>
                  <a:cubicBezTo>
                    <a:pt x="8943" y="379"/>
                    <a:pt x="8945" y="377"/>
                    <a:pt x="8946" y="372"/>
                  </a:cubicBezTo>
                  <a:cubicBezTo>
                    <a:pt x="8960" y="360"/>
                    <a:pt x="9018" y="348"/>
                    <a:pt x="9065" y="348"/>
                  </a:cubicBezTo>
                  <a:cubicBezTo>
                    <a:pt x="9100" y="348"/>
                    <a:pt x="9129" y="355"/>
                    <a:pt x="9128" y="372"/>
                  </a:cubicBezTo>
                  <a:lnTo>
                    <a:pt x="9181" y="372"/>
                  </a:lnTo>
                  <a:cubicBezTo>
                    <a:pt x="9181" y="350"/>
                    <a:pt x="9234" y="350"/>
                    <a:pt x="9288" y="350"/>
                  </a:cubicBezTo>
                  <a:cubicBezTo>
                    <a:pt x="9341" y="353"/>
                    <a:pt x="9366" y="353"/>
                    <a:pt x="9366" y="372"/>
                  </a:cubicBezTo>
                  <a:cubicBezTo>
                    <a:pt x="9353" y="383"/>
                    <a:pt x="9353" y="388"/>
                    <a:pt x="9363" y="388"/>
                  </a:cubicBezTo>
                  <a:cubicBezTo>
                    <a:pt x="9373" y="388"/>
                    <a:pt x="9393" y="383"/>
                    <a:pt x="9419" y="372"/>
                  </a:cubicBezTo>
                  <a:cubicBezTo>
                    <a:pt x="9447" y="372"/>
                    <a:pt x="9472" y="331"/>
                    <a:pt x="9498" y="331"/>
                  </a:cubicBezTo>
                  <a:cubicBezTo>
                    <a:pt x="9498" y="312"/>
                    <a:pt x="9526" y="291"/>
                    <a:pt x="9551" y="291"/>
                  </a:cubicBezTo>
                  <a:lnTo>
                    <a:pt x="9551" y="312"/>
                  </a:lnTo>
                  <a:lnTo>
                    <a:pt x="9551" y="353"/>
                  </a:lnTo>
                  <a:cubicBezTo>
                    <a:pt x="9579" y="353"/>
                    <a:pt x="9604" y="353"/>
                    <a:pt x="9604" y="331"/>
                  </a:cubicBezTo>
                  <a:cubicBezTo>
                    <a:pt x="9632" y="353"/>
                    <a:pt x="9657" y="353"/>
                    <a:pt x="9711" y="353"/>
                  </a:cubicBezTo>
                  <a:cubicBezTo>
                    <a:pt x="9764" y="353"/>
                    <a:pt x="9814" y="353"/>
                    <a:pt x="9842" y="334"/>
                  </a:cubicBezTo>
                  <a:cubicBezTo>
                    <a:pt x="9855" y="355"/>
                    <a:pt x="9903" y="366"/>
                    <a:pt x="9950" y="366"/>
                  </a:cubicBezTo>
                  <a:cubicBezTo>
                    <a:pt x="9995" y="366"/>
                    <a:pt x="10040" y="356"/>
                    <a:pt x="10052" y="334"/>
                  </a:cubicBezTo>
                  <a:cubicBezTo>
                    <a:pt x="10052" y="325"/>
                    <a:pt x="10059" y="320"/>
                    <a:pt x="10069" y="320"/>
                  </a:cubicBezTo>
                  <a:cubicBezTo>
                    <a:pt x="10080" y="320"/>
                    <a:pt x="10093" y="325"/>
                    <a:pt x="10105" y="334"/>
                  </a:cubicBezTo>
                  <a:cubicBezTo>
                    <a:pt x="10120" y="345"/>
                    <a:pt x="10127" y="351"/>
                    <a:pt x="10133" y="351"/>
                  </a:cubicBezTo>
                  <a:cubicBezTo>
                    <a:pt x="10140" y="351"/>
                    <a:pt x="10146" y="345"/>
                    <a:pt x="10159" y="334"/>
                  </a:cubicBezTo>
                  <a:cubicBezTo>
                    <a:pt x="10166" y="329"/>
                    <a:pt x="10173" y="327"/>
                    <a:pt x="10180" y="327"/>
                  </a:cubicBezTo>
                  <a:cubicBezTo>
                    <a:pt x="10199" y="327"/>
                    <a:pt x="10219" y="343"/>
                    <a:pt x="10237" y="356"/>
                  </a:cubicBezTo>
                  <a:cubicBezTo>
                    <a:pt x="10252" y="382"/>
                    <a:pt x="10268" y="393"/>
                    <a:pt x="10283" y="393"/>
                  </a:cubicBezTo>
                  <a:cubicBezTo>
                    <a:pt x="10294" y="393"/>
                    <a:pt x="10305" y="387"/>
                    <a:pt x="10315" y="378"/>
                  </a:cubicBezTo>
                  <a:cubicBezTo>
                    <a:pt x="10352" y="365"/>
                    <a:pt x="10389" y="359"/>
                    <a:pt x="10427" y="359"/>
                  </a:cubicBezTo>
                  <a:cubicBezTo>
                    <a:pt x="10435" y="359"/>
                    <a:pt x="10442" y="359"/>
                    <a:pt x="10450" y="359"/>
                  </a:cubicBezTo>
                  <a:cubicBezTo>
                    <a:pt x="10500" y="338"/>
                    <a:pt x="10529" y="338"/>
                    <a:pt x="10503" y="316"/>
                  </a:cubicBezTo>
                  <a:cubicBezTo>
                    <a:pt x="10503" y="297"/>
                    <a:pt x="10529" y="275"/>
                    <a:pt x="10529" y="275"/>
                  </a:cubicBezTo>
                  <a:cubicBezTo>
                    <a:pt x="10546" y="269"/>
                    <a:pt x="10558" y="267"/>
                    <a:pt x="10565" y="267"/>
                  </a:cubicBezTo>
                  <a:cubicBezTo>
                    <a:pt x="10579" y="267"/>
                    <a:pt x="10572" y="275"/>
                    <a:pt x="10554" y="275"/>
                  </a:cubicBezTo>
                  <a:cubicBezTo>
                    <a:pt x="10503" y="297"/>
                    <a:pt x="10529" y="297"/>
                    <a:pt x="10554" y="319"/>
                  </a:cubicBezTo>
                  <a:cubicBezTo>
                    <a:pt x="10582" y="332"/>
                    <a:pt x="10611" y="338"/>
                    <a:pt x="10642" y="338"/>
                  </a:cubicBezTo>
                  <a:cubicBezTo>
                    <a:pt x="10648" y="338"/>
                    <a:pt x="10654" y="338"/>
                    <a:pt x="10660" y="338"/>
                  </a:cubicBezTo>
                  <a:lnTo>
                    <a:pt x="10767" y="341"/>
                  </a:lnTo>
                  <a:cubicBezTo>
                    <a:pt x="10806" y="350"/>
                    <a:pt x="10832" y="355"/>
                    <a:pt x="10848" y="355"/>
                  </a:cubicBezTo>
                  <a:cubicBezTo>
                    <a:pt x="10864" y="355"/>
                    <a:pt x="10870" y="350"/>
                    <a:pt x="10870" y="341"/>
                  </a:cubicBezTo>
                  <a:lnTo>
                    <a:pt x="10870" y="319"/>
                  </a:lnTo>
                  <a:cubicBezTo>
                    <a:pt x="10885" y="340"/>
                    <a:pt x="10970" y="351"/>
                    <a:pt x="11052" y="351"/>
                  </a:cubicBezTo>
                  <a:cubicBezTo>
                    <a:pt x="11128" y="351"/>
                    <a:pt x="11201" y="341"/>
                    <a:pt x="11215" y="322"/>
                  </a:cubicBezTo>
                  <a:lnTo>
                    <a:pt x="11215" y="341"/>
                  </a:lnTo>
                  <a:cubicBezTo>
                    <a:pt x="11215" y="363"/>
                    <a:pt x="11240" y="363"/>
                    <a:pt x="11293" y="363"/>
                  </a:cubicBezTo>
                  <a:cubicBezTo>
                    <a:pt x="11318" y="363"/>
                    <a:pt x="11425" y="344"/>
                    <a:pt x="11503" y="344"/>
                  </a:cubicBezTo>
                  <a:cubicBezTo>
                    <a:pt x="11610" y="344"/>
                    <a:pt x="11688" y="344"/>
                    <a:pt x="11688" y="325"/>
                  </a:cubicBezTo>
                  <a:cubicBezTo>
                    <a:pt x="11716" y="325"/>
                    <a:pt x="11716" y="325"/>
                    <a:pt x="11716" y="344"/>
                  </a:cubicBezTo>
                  <a:cubicBezTo>
                    <a:pt x="11688" y="366"/>
                    <a:pt x="11716" y="366"/>
                    <a:pt x="11741" y="366"/>
                  </a:cubicBezTo>
                  <a:cubicBezTo>
                    <a:pt x="11770" y="366"/>
                    <a:pt x="11770" y="344"/>
                    <a:pt x="11770" y="325"/>
                  </a:cubicBezTo>
                  <a:cubicBezTo>
                    <a:pt x="11770" y="314"/>
                    <a:pt x="11776" y="309"/>
                    <a:pt x="11789" y="309"/>
                  </a:cubicBezTo>
                  <a:cubicBezTo>
                    <a:pt x="11802" y="309"/>
                    <a:pt x="11821" y="314"/>
                    <a:pt x="11848" y="325"/>
                  </a:cubicBezTo>
                  <a:cubicBezTo>
                    <a:pt x="11882" y="336"/>
                    <a:pt x="11918" y="341"/>
                    <a:pt x="11953" y="341"/>
                  </a:cubicBezTo>
                  <a:cubicBezTo>
                    <a:pt x="11988" y="341"/>
                    <a:pt x="12023" y="336"/>
                    <a:pt x="12058" y="325"/>
                  </a:cubicBezTo>
                  <a:cubicBezTo>
                    <a:pt x="12086" y="325"/>
                    <a:pt x="12111" y="325"/>
                    <a:pt x="12111" y="347"/>
                  </a:cubicBezTo>
                  <a:cubicBezTo>
                    <a:pt x="12130" y="363"/>
                    <a:pt x="12153" y="370"/>
                    <a:pt x="12177" y="370"/>
                  </a:cubicBezTo>
                  <a:cubicBezTo>
                    <a:pt x="12200" y="370"/>
                    <a:pt x="12224" y="363"/>
                    <a:pt x="12243" y="347"/>
                  </a:cubicBezTo>
                  <a:cubicBezTo>
                    <a:pt x="12271" y="347"/>
                    <a:pt x="12271" y="347"/>
                    <a:pt x="12271" y="369"/>
                  </a:cubicBezTo>
                  <a:cubicBezTo>
                    <a:pt x="12285" y="381"/>
                    <a:pt x="12291" y="393"/>
                    <a:pt x="12299" y="393"/>
                  </a:cubicBezTo>
                  <a:cubicBezTo>
                    <a:pt x="12304" y="393"/>
                    <a:pt x="12310" y="386"/>
                    <a:pt x="12321" y="369"/>
                  </a:cubicBezTo>
                  <a:cubicBezTo>
                    <a:pt x="12351" y="360"/>
                    <a:pt x="12381" y="355"/>
                    <a:pt x="12411" y="355"/>
                  </a:cubicBezTo>
                  <a:cubicBezTo>
                    <a:pt x="12443" y="355"/>
                    <a:pt x="12475" y="361"/>
                    <a:pt x="12506" y="372"/>
                  </a:cubicBezTo>
                  <a:cubicBezTo>
                    <a:pt x="12534" y="372"/>
                    <a:pt x="12559" y="372"/>
                    <a:pt x="12559" y="350"/>
                  </a:cubicBezTo>
                  <a:cubicBezTo>
                    <a:pt x="12559" y="342"/>
                    <a:pt x="12559" y="334"/>
                    <a:pt x="12559" y="328"/>
                  </a:cubicBezTo>
                  <a:cubicBezTo>
                    <a:pt x="12573" y="350"/>
                    <a:pt x="12580" y="361"/>
                    <a:pt x="12587" y="361"/>
                  </a:cubicBezTo>
                  <a:cubicBezTo>
                    <a:pt x="12594" y="361"/>
                    <a:pt x="12600" y="350"/>
                    <a:pt x="12613" y="328"/>
                  </a:cubicBezTo>
                  <a:cubicBezTo>
                    <a:pt x="12611" y="320"/>
                    <a:pt x="12618" y="316"/>
                    <a:pt x="12625" y="316"/>
                  </a:cubicBezTo>
                  <a:cubicBezTo>
                    <a:pt x="12633" y="316"/>
                    <a:pt x="12641" y="320"/>
                    <a:pt x="12641" y="328"/>
                  </a:cubicBezTo>
                  <a:cubicBezTo>
                    <a:pt x="12653" y="341"/>
                    <a:pt x="12672" y="350"/>
                    <a:pt x="12691" y="350"/>
                  </a:cubicBezTo>
                  <a:cubicBezTo>
                    <a:pt x="12719" y="350"/>
                    <a:pt x="12851" y="331"/>
                    <a:pt x="12982" y="331"/>
                  </a:cubicBezTo>
                  <a:cubicBezTo>
                    <a:pt x="13029" y="331"/>
                    <a:pt x="13069" y="331"/>
                    <a:pt x="13104" y="331"/>
                  </a:cubicBezTo>
                  <a:cubicBezTo>
                    <a:pt x="13224" y="331"/>
                    <a:pt x="13274" y="330"/>
                    <a:pt x="13274" y="312"/>
                  </a:cubicBezTo>
                  <a:cubicBezTo>
                    <a:pt x="13286" y="302"/>
                    <a:pt x="13293" y="296"/>
                    <a:pt x="13299" y="296"/>
                  </a:cubicBezTo>
                  <a:cubicBezTo>
                    <a:pt x="13306" y="296"/>
                    <a:pt x="13313" y="302"/>
                    <a:pt x="13327" y="312"/>
                  </a:cubicBezTo>
                  <a:cubicBezTo>
                    <a:pt x="13346" y="326"/>
                    <a:pt x="13370" y="335"/>
                    <a:pt x="13394" y="335"/>
                  </a:cubicBezTo>
                  <a:cubicBezTo>
                    <a:pt x="13398" y="335"/>
                    <a:pt x="13402" y="335"/>
                    <a:pt x="13405" y="334"/>
                  </a:cubicBezTo>
                  <a:cubicBezTo>
                    <a:pt x="13430" y="334"/>
                    <a:pt x="13459" y="334"/>
                    <a:pt x="13456" y="356"/>
                  </a:cubicBezTo>
                  <a:cubicBezTo>
                    <a:pt x="13484" y="334"/>
                    <a:pt x="13484" y="334"/>
                    <a:pt x="13509" y="334"/>
                  </a:cubicBezTo>
                  <a:cubicBezTo>
                    <a:pt x="13509" y="345"/>
                    <a:pt x="13516" y="351"/>
                    <a:pt x="13526" y="351"/>
                  </a:cubicBezTo>
                  <a:cubicBezTo>
                    <a:pt x="13536" y="351"/>
                    <a:pt x="13550" y="345"/>
                    <a:pt x="13562" y="334"/>
                  </a:cubicBezTo>
                  <a:cubicBezTo>
                    <a:pt x="13576" y="314"/>
                    <a:pt x="13583" y="304"/>
                    <a:pt x="13587" y="304"/>
                  </a:cubicBezTo>
                  <a:cubicBezTo>
                    <a:pt x="13590" y="304"/>
                    <a:pt x="13590" y="314"/>
                    <a:pt x="13590" y="334"/>
                  </a:cubicBezTo>
                  <a:cubicBezTo>
                    <a:pt x="13590" y="350"/>
                    <a:pt x="13629" y="365"/>
                    <a:pt x="13642" y="365"/>
                  </a:cubicBezTo>
                  <a:cubicBezTo>
                    <a:pt x="13648" y="365"/>
                    <a:pt x="13649" y="363"/>
                    <a:pt x="13640" y="356"/>
                  </a:cubicBezTo>
                  <a:cubicBezTo>
                    <a:pt x="13640" y="334"/>
                    <a:pt x="13694" y="334"/>
                    <a:pt x="13722" y="316"/>
                  </a:cubicBezTo>
                  <a:cubicBezTo>
                    <a:pt x="13747" y="316"/>
                    <a:pt x="13775" y="316"/>
                    <a:pt x="13775" y="334"/>
                  </a:cubicBezTo>
                  <a:cubicBezTo>
                    <a:pt x="13783" y="341"/>
                    <a:pt x="13802" y="344"/>
                    <a:pt x="13824" y="344"/>
                  </a:cubicBezTo>
                  <a:cubicBezTo>
                    <a:pt x="13873" y="344"/>
                    <a:pt x="13941" y="331"/>
                    <a:pt x="13960" y="316"/>
                  </a:cubicBezTo>
                  <a:cubicBezTo>
                    <a:pt x="13958" y="308"/>
                    <a:pt x="13966" y="304"/>
                    <a:pt x="13973" y="304"/>
                  </a:cubicBezTo>
                  <a:cubicBezTo>
                    <a:pt x="13980" y="304"/>
                    <a:pt x="13987" y="308"/>
                    <a:pt x="13985" y="316"/>
                  </a:cubicBezTo>
                  <a:cubicBezTo>
                    <a:pt x="13985" y="338"/>
                    <a:pt x="14010" y="338"/>
                    <a:pt x="14038" y="338"/>
                  </a:cubicBezTo>
                  <a:cubicBezTo>
                    <a:pt x="14046" y="331"/>
                    <a:pt x="14051" y="328"/>
                    <a:pt x="14055" y="328"/>
                  </a:cubicBezTo>
                  <a:cubicBezTo>
                    <a:pt x="14063" y="328"/>
                    <a:pt x="14063" y="344"/>
                    <a:pt x="14063" y="359"/>
                  </a:cubicBezTo>
                  <a:cubicBezTo>
                    <a:pt x="14038" y="378"/>
                    <a:pt x="14063" y="378"/>
                    <a:pt x="14117" y="378"/>
                  </a:cubicBezTo>
                  <a:cubicBezTo>
                    <a:pt x="14142" y="359"/>
                    <a:pt x="14248" y="359"/>
                    <a:pt x="14327" y="359"/>
                  </a:cubicBezTo>
                  <a:cubicBezTo>
                    <a:pt x="14458" y="359"/>
                    <a:pt x="14487" y="341"/>
                    <a:pt x="14540" y="300"/>
                  </a:cubicBezTo>
                  <a:lnTo>
                    <a:pt x="14565" y="256"/>
                  </a:lnTo>
                  <a:lnTo>
                    <a:pt x="14565" y="300"/>
                  </a:lnTo>
                  <a:cubicBezTo>
                    <a:pt x="14571" y="322"/>
                    <a:pt x="14581" y="344"/>
                    <a:pt x="14593" y="363"/>
                  </a:cubicBezTo>
                  <a:cubicBezTo>
                    <a:pt x="14618" y="363"/>
                    <a:pt x="14618" y="341"/>
                    <a:pt x="14618" y="319"/>
                  </a:cubicBezTo>
                  <a:cubicBezTo>
                    <a:pt x="14618" y="310"/>
                    <a:pt x="14625" y="305"/>
                    <a:pt x="14637" y="305"/>
                  </a:cubicBezTo>
                  <a:cubicBezTo>
                    <a:pt x="14650" y="305"/>
                    <a:pt x="14670" y="310"/>
                    <a:pt x="14697" y="322"/>
                  </a:cubicBezTo>
                  <a:cubicBezTo>
                    <a:pt x="14723" y="331"/>
                    <a:pt x="14744" y="336"/>
                    <a:pt x="14760" y="336"/>
                  </a:cubicBezTo>
                  <a:cubicBezTo>
                    <a:pt x="14777" y="336"/>
                    <a:pt x="14791" y="331"/>
                    <a:pt x="14803" y="322"/>
                  </a:cubicBezTo>
                  <a:cubicBezTo>
                    <a:pt x="14808" y="321"/>
                    <a:pt x="14812" y="321"/>
                    <a:pt x="14817" y="321"/>
                  </a:cubicBezTo>
                  <a:cubicBezTo>
                    <a:pt x="14840" y="321"/>
                    <a:pt x="14863" y="328"/>
                    <a:pt x="14881" y="344"/>
                  </a:cubicBezTo>
                  <a:cubicBezTo>
                    <a:pt x="14910" y="344"/>
                    <a:pt x="14910" y="344"/>
                    <a:pt x="14910" y="322"/>
                  </a:cubicBezTo>
                  <a:cubicBezTo>
                    <a:pt x="14910" y="311"/>
                    <a:pt x="14916" y="305"/>
                    <a:pt x="14926" y="305"/>
                  </a:cubicBezTo>
                  <a:cubicBezTo>
                    <a:pt x="14935" y="305"/>
                    <a:pt x="14949" y="311"/>
                    <a:pt x="14963" y="322"/>
                  </a:cubicBezTo>
                  <a:cubicBezTo>
                    <a:pt x="14978" y="346"/>
                    <a:pt x="15012" y="357"/>
                    <a:pt x="15037" y="357"/>
                  </a:cubicBezTo>
                  <a:cubicBezTo>
                    <a:pt x="15054" y="357"/>
                    <a:pt x="15066" y="353"/>
                    <a:pt x="15066" y="344"/>
                  </a:cubicBezTo>
                  <a:cubicBezTo>
                    <a:pt x="15066" y="322"/>
                    <a:pt x="15095" y="322"/>
                    <a:pt x="15120" y="322"/>
                  </a:cubicBezTo>
                  <a:cubicBezTo>
                    <a:pt x="15124" y="322"/>
                    <a:pt x="15129" y="323"/>
                    <a:pt x="15134" y="323"/>
                  </a:cubicBezTo>
                  <a:cubicBezTo>
                    <a:pt x="15157" y="323"/>
                    <a:pt x="15180" y="316"/>
                    <a:pt x="15198" y="303"/>
                  </a:cubicBezTo>
                  <a:lnTo>
                    <a:pt x="15251" y="303"/>
                  </a:lnTo>
                  <a:cubicBezTo>
                    <a:pt x="15279" y="303"/>
                    <a:pt x="15251" y="325"/>
                    <a:pt x="15226" y="325"/>
                  </a:cubicBezTo>
                  <a:lnTo>
                    <a:pt x="15251" y="344"/>
                  </a:lnTo>
                  <a:cubicBezTo>
                    <a:pt x="15304" y="344"/>
                    <a:pt x="15330" y="344"/>
                    <a:pt x="15358" y="325"/>
                  </a:cubicBezTo>
                  <a:cubicBezTo>
                    <a:pt x="15370" y="305"/>
                    <a:pt x="15377" y="294"/>
                    <a:pt x="15380" y="294"/>
                  </a:cubicBezTo>
                  <a:cubicBezTo>
                    <a:pt x="15383" y="294"/>
                    <a:pt x="15383" y="305"/>
                    <a:pt x="15383" y="325"/>
                  </a:cubicBezTo>
                  <a:cubicBezTo>
                    <a:pt x="15385" y="342"/>
                    <a:pt x="15401" y="355"/>
                    <a:pt x="15416" y="355"/>
                  </a:cubicBezTo>
                  <a:cubicBezTo>
                    <a:pt x="15423" y="355"/>
                    <a:pt x="15430" y="353"/>
                    <a:pt x="15436" y="347"/>
                  </a:cubicBezTo>
                  <a:cubicBezTo>
                    <a:pt x="15448" y="328"/>
                    <a:pt x="15459" y="322"/>
                    <a:pt x="15469" y="322"/>
                  </a:cubicBezTo>
                  <a:cubicBezTo>
                    <a:pt x="15481" y="322"/>
                    <a:pt x="15489" y="334"/>
                    <a:pt x="15489" y="347"/>
                  </a:cubicBezTo>
                  <a:cubicBezTo>
                    <a:pt x="15475" y="367"/>
                    <a:pt x="15468" y="378"/>
                    <a:pt x="15478" y="378"/>
                  </a:cubicBezTo>
                  <a:cubicBezTo>
                    <a:pt x="15488" y="378"/>
                    <a:pt x="15514" y="367"/>
                    <a:pt x="15568" y="347"/>
                  </a:cubicBezTo>
                  <a:cubicBezTo>
                    <a:pt x="15617" y="347"/>
                    <a:pt x="15714" y="328"/>
                    <a:pt x="15790" y="328"/>
                  </a:cubicBezTo>
                  <a:cubicBezTo>
                    <a:pt x="15795" y="328"/>
                    <a:pt x="15801" y="328"/>
                    <a:pt x="15806" y="328"/>
                  </a:cubicBezTo>
                  <a:cubicBezTo>
                    <a:pt x="15912" y="328"/>
                    <a:pt x="15966" y="328"/>
                    <a:pt x="15991" y="350"/>
                  </a:cubicBezTo>
                  <a:cubicBezTo>
                    <a:pt x="15991" y="354"/>
                    <a:pt x="15991" y="357"/>
                    <a:pt x="15991" y="360"/>
                  </a:cubicBezTo>
                  <a:lnTo>
                    <a:pt x="15991" y="360"/>
                  </a:lnTo>
                  <a:cubicBezTo>
                    <a:pt x="15995" y="328"/>
                    <a:pt x="16022" y="328"/>
                    <a:pt x="16097" y="328"/>
                  </a:cubicBezTo>
                  <a:cubicBezTo>
                    <a:pt x="16117" y="335"/>
                    <a:pt x="16138" y="339"/>
                    <a:pt x="16158" y="339"/>
                  </a:cubicBezTo>
                  <a:cubicBezTo>
                    <a:pt x="16192" y="339"/>
                    <a:pt x="16225" y="329"/>
                    <a:pt x="16254" y="309"/>
                  </a:cubicBezTo>
                  <a:lnTo>
                    <a:pt x="16201" y="309"/>
                  </a:lnTo>
                  <a:cubicBezTo>
                    <a:pt x="16201" y="284"/>
                    <a:pt x="16210" y="273"/>
                    <a:pt x="16229" y="273"/>
                  </a:cubicBezTo>
                  <a:cubicBezTo>
                    <a:pt x="16242" y="273"/>
                    <a:pt x="16260" y="278"/>
                    <a:pt x="16282" y="287"/>
                  </a:cubicBezTo>
                  <a:cubicBezTo>
                    <a:pt x="16307" y="287"/>
                    <a:pt x="16307" y="309"/>
                    <a:pt x="16307" y="331"/>
                  </a:cubicBezTo>
                  <a:cubicBezTo>
                    <a:pt x="16307" y="350"/>
                    <a:pt x="16332" y="372"/>
                    <a:pt x="16361" y="372"/>
                  </a:cubicBezTo>
                  <a:cubicBezTo>
                    <a:pt x="16386" y="372"/>
                    <a:pt x="16414" y="372"/>
                    <a:pt x="16386" y="350"/>
                  </a:cubicBezTo>
                  <a:cubicBezTo>
                    <a:pt x="16386" y="331"/>
                    <a:pt x="16386" y="331"/>
                    <a:pt x="16414" y="331"/>
                  </a:cubicBezTo>
                  <a:cubicBezTo>
                    <a:pt x="16417" y="332"/>
                    <a:pt x="16421" y="332"/>
                    <a:pt x="16425" y="332"/>
                  </a:cubicBezTo>
                  <a:cubicBezTo>
                    <a:pt x="16449" y="332"/>
                    <a:pt x="16473" y="323"/>
                    <a:pt x="16492" y="309"/>
                  </a:cubicBezTo>
                  <a:cubicBezTo>
                    <a:pt x="16492" y="291"/>
                    <a:pt x="16517" y="291"/>
                    <a:pt x="16545" y="291"/>
                  </a:cubicBezTo>
                  <a:cubicBezTo>
                    <a:pt x="16571" y="303"/>
                    <a:pt x="16596" y="309"/>
                    <a:pt x="16624" y="309"/>
                  </a:cubicBezTo>
                  <a:lnTo>
                    <a:pt x="16624" y="331"/>
                  </a:lnTo>
                  <a:cubicBezTo>
                    <a:pt x="16624" y="353"/>
                    <a:pt x="16649" y="372"/>
                    <a:pt x="16649" y="372"/>
                  </a:cubicBezTo>
                  <a:cubicBezTo>
                    <a:pt x="16677" y="372"/>
                    <a:pt x="16677" y="353"/>
                    <a:pt x="16677" y="353"/>
                  </a:cubicBezTo>
                  <a:cubicBezTo>
                    <a:pt x="16677" y="339"/>
                    <a:pt x="16942" y="335"/>
                    <a:pt x="17150" y="335"/>
                  </a:cubicBezTo>
                  <a:cubicBezTo>
                    <a:pt x="17264" y="335"/>
                    <a:pt x="17361" y="336"/>
                    <a:pt x="17388" y="338"/>
                  </a:cubicBezTo>
                  <a:cubicBezTo>
                    <a:pt x="17415" y="347"/>
                    <a:pt x="17448" y="352"/>
                    <a:pt x="17471" y="352"/>
                  </a:cubicBezTo>
                  <a:cubicBezTo>
                    <a:pt x="17494" y="352"/>
                    <a:pt x="17508" y="347"/>
                    <a:pt x="17495" y="338"/>
                  </a:cubicBezTo>
                  <a:cubicBezTo>
                    <a:pt x="17495" y="322"/>
                    <a:pt x="17564" y="317"/>
                    <a:pt x="17663" y="317"/>
                  </a:cubicBezTo>
                  <a:cubicBezTo>
                    <a:pt x="17701" y="317"/>
                    <a:pt x="17743" y="318"/>
                    <a:pt x="17786" y="319"/>
                  </a:cubicBezTo>
                  <a:cubicBezTo>
                    <a:pt x="17971" y="319"/>
                    <a:pt x="18103" y="319"/>
                    <a:pt x="18103" y="300"/>
                  </a:cubicBezTo>
                  <a:lnTo>
                    <a:pt x="18181" y="300"/>
                  </a:lnTo>
                  <a:cubicBezTo>
                    <a:pt x="18235" y="300"/>
                    <a:pt x="18288" y="278"/>
                    <a:pt x="18313" y="278"/>
                  </a:cubicBezTo>
                  <a:cubicBezTo>
                    <a:pt x="18327" y="269"/>
                    <a:pt x="18340" y="264"/>
                    <a:pt x="18347" y="264"/>
                  </a:cubicBezTo>
                  <a:cubicBezTo>
                    <a:pt x="18354" y="264"/>
                    <a:pt x="18354" y="269"/>
                    <a:pt x="18341" y="278"/>
                  </a:cubicBezTo>
                  <a:cubicBezTo>
                    <a:pt x="18338" y="300"/>
                    <a:pt x="18338" y="322"/>
                    <a:pt x="18366" y="322"/>
                  </a:cubicBezTo>
                  <a:cubicBezTo>
                    <a:pt x="18419" y="322"/>
                    <a:pt x="18419" y="300"/>
                    <a:pt x="18419" y="278"/>
                  </a:cubicBezTo>
                  <a:cubicBezTo>
                    <a:pt x="18419" y="259"/>
                    <a:pt x="18445" y="259"/>
                    <a:pt x="18445" y="259"/>
                  </a:cubicBezTo>
                  <a:cubicBezTo>
                    <a:pt x="18473" y="259"/>
                    <a:pt x="18473" y="259"/>
                    <a:pt x="18473" y="281"/>
                  </a:cubicBezTo>
                  <a:cubicBezTo>
                    <a:pt x="18473" y="300"/>
                    <a:pt x="18473" y="322"/>
                    <a:pt x="18473" y="322"/>
                  </a:cubicBezTo>
                  <a:lnTo>
                    <a:pt x="18498" y="322"/>
                  </a:lnTo>
                  <a:cubicBezTo>
                    <a:pt x="18498" y="300"/>
                    <a:pt x="18523" y="300"/>
                    <a:pt x="18523" y="300"/>
                  </a:cubicBezTo>
                  <a:cubicBezTo>
                    <a:pt x="18551" y="300"/>
                    <a:pt x="18551" y="300"/>
                    <a:pt x="18551" y="344"/>
                  </a:cubicBezTo>
                  <a:cubicBezTo>
                    <a:pt x="18551" y="364"/>
                    <a:pt x="18557" y="374"/>
                    <a:pt x="18567" y="374"/>
                  </a:cubicBezTo>
                  <a:cubicBezTo>
                    <a:pt x="18577" y="374"/>
                    <a:pt x="18590" y="364"/>
                    <a:pt x="18604" y="344"/>
                  </a:cubicBezTo>
                  <a:lnTo>
                    <a:pt x="18655" y="322"/>
                  </a:lnTo>
                  <a:cubicBezTo>
                    <a:pt x="18663" y="336"/>
                    <a:pt x="18675" y="341"/>
                    <a:pt x="18687" y="341"/>
                  </a:cubicBezTo>
                  <a:cubicBezTo>
                    <a:pt x="18713" y="341"/>
                    <a:pt x="18744" y="316"/>
                    <a:pt x="18761" y="303"/>
                  </a:cubicBezTo>
                  <a:cubicBezTo>
                    <a:pt x="18775" y="323"/>
                    <a:pt x="18788" y="334"/>
                    <a:pt x="18801" y="334"/>
                  </a:cubicBezTo>
                  <a:cubicBezTo>
                    <a:pt x="18814" y="334"/>
                    <a:pt x="18827" y="323"/>
                    <a:pt x="18839" y="303"/>
                  </a:cubicBezTo>
                  <a:cubicBezTo>
                    <a:pt x="18841" y="292"/>
                    <a:pt x="18848" y="287"/>
                    <a:pt x="18858" y="287"/>
                  </a:cubicBezTo>
                  <a:cubicBezTo>
                    <a:pt x="18868" y="287"/>
                    <a:pt x="18880" y="292"/>
                    <a:pt x="18893" y="303"/>
                  </a:cubicBezTo>
                  <a:cubicBezTo>
                    <a:pt x="18921" y="325"/>
                    <a:pt x="18946" y="325"/>
                    <a:pt x="18999" y="325"/>
                  </a:cubicBezTo>
                  <a:cubicBezTo>
                    <a:pt x="19019" y="308"/>
                    <a:pt x="19135" y="306"/>
                    <a:pt x="19286" y="306"/>
                  </a:cubicBezTo>
                  <a:cubicBezTo>
                    <a:pt x="19329" y="306"/>
                    <a:pt x="19375" y="306"/>
                    <a:pt x="19422" y="306"/>
                  </a:cubicBezTo>
                  <a:cubicBezTo>
                    <a:pt x="19475" y="306"/>
                    <a:pt x="19524" y="306"/>
                    <a:pt x="19568" y="306"/>
                  </a:cubicBezTo>
                  <a:cubicBezTo>
                    <a:pt x="19722" y="306"/>
                    <a:pt x="19817" y="304"/>
                    <a:pt x="19817" y="287"/>
                  </a:cubicBezTo>
                  <a:cubicBezTo>
                    <a:pt x="19845" y="287"/>
                    <a:pt x="19845" y="287"/>
                    <a:pt x="19870" y="309"/>
                  </a:cubicBezTo>
                  <a:cubicBezTo>
                    <a:pt x="19870" y="317"/>
                    <a:pt x="19875" y="322"/>
                    <a:pt x="19882" y="322"/>
                  </a:cubicBezTo>
                  <a:cubicBezTo>
                    <a:pt x="19892" y="322"/>
                    <a:pt x="19907" y="313"/>
                    <a:pt x="19924" y="287"/>
                  </a:cubicBezTo>
                  <a:cubicBezTo>
                    <a:pt x="19938" y="276"/>
                    <a:pt x="19944" y="264"/>
                    <a:pt x="19947" y="264"/>
                  </a:cubicBezTo>
                  <a:cubicBezTo>
                    <a:pt x="19949" y="264"/>
                    <a:pt x="19949" y="270"/>
                    <a:pt x="19949" y="287"/>
                  </a:cubicBezTo>
                  <a:cubicBezTo>
                    <a:pt x="19949" y="309"/>
                    <a:pt x="20002" y="309"/>
                    <a:pt x="20109" y="309"/>
                  </a:cubicBezTo>
                  <a:cubicBezTo>
                    <a:pt x="20126" y="309"/>
                    <a:pt x="20145" y="310"/>
                    <a:pt x="20164" y="310"/>
                  </a:cubicBezTo>
                  <a:cubicBezTo>
                    <a:pt x="20229" y="310"/>
                    <a:pt x="20293" y="308"/>
                    <a:pt x="20293" y="291"/>
                  </a:cubicBezTo>
                  <a:cubicBezTo>
                    <a:pt x="20320" y="280"/>
                    <a:pt x="20333" y="274"/>
                    <a:pt x="20337" y="274"/>
                  </a:cubicBezTo>
                  <a:cubicBezTo>
                    <a:pt x="20340" y="274"/>
                    <a:pt x="20333" y="280"/>
                    <a:pt x="20319" y="291"/>
                  </a:cubicBezTo>
                  <a:cubicBezTo>
                    <a:pt x="20303" y="316"/>
                    <a:pt x="20349" y="334"/>
                    <a:pt x="20404" y="334"/>
                  </a:cubicBezTo>
                  <a:cubicBezTo>
                    <a:pt x="20437" y="334"/>
                    <a:pt x="20474" y="328"/>
                    <a:pt x="20503" y="312"/>
                  </a:cubicBezTo>
                  <a:cubicBezTo>
                    <a:pt x="20529" y="312"/>
                    <a:pt x="20557" y="312"/>
                    <a:pt x="20557" y="334"/>
                  </a:cubicBezTo>
                  <a:cubicBezTo>
                    <a:pt x="20601" y="334"/>
                    <a:pt x="20644" y="328"/>
                    <a:pt x="20688" y="312"/>
                  </a:cubicBezTo>
                  <a:lnTo>
                    <a:pt x="20873" y="316"/>
                  </a:lnTo>
                  <a:cubicBezTo>
                    <a:pt x="20908" y="312"/>
                    <a:pt x="20945" y="306"/>
                    <a:pt x="20980" y="294"/>
                  </a:cubicBezTo>
                  <a:lnTo>
                    <a:pt x="21005" y="294"/>
                  </a:lnTo>
                  <a:cubicBezTo>
                    <a:pt x="21005" y="316"/>
                    <a:pt x="21136" y="316"/>
                    <a:pt x="21321" y="319"/>
                  </a:cubicBezTo>
                  <a:cubicBezTo>
                    <a:pt x="21506" y="319"/>
                    <a:pt x="21663" y="319"/>
                    <a:pt x="21691" y="341"/>
                  </a:cubicBezTo>
                  <a:cubicBezTo>
                    <a:pt x="21710" y="338"/>
                    <a:pt x="21729" y="331"/>
                    <a:pt x="21744" y="319"/>
                  </a:cubicBezTo>
                  <a:cubicBezTo>
                    <a:pt x="21759" y="295"/>
                    <a:pt x="21774" y="285"/>
                    <a:pt x="21790" y="285"/>
                  </a:cubicBezTo>
                  <a:cubicBezTo>
                    <a:pt x="21801" y="285"/>
                    <a:pt x="21812" y="291"/>
                    <a:pt x="21823" y="300"/>
                  </a:cubicBezTo>
                  <a:cubicBezTo>
                    <a:pt x="21835" y="320"/>
                    <a:pt x="21868" y="331"/>
                    <a:pt x="21902" y="331"/>
                  </a:cubicBezTo>
                  <a:cubicBezTo>
                    <a:pt x="21935" y="331"/>
                    <a:pt x="21969" y="320"/>
                    <a:pt x="21983" y="300"/>
                  </a:cubicBezTo>
                  <a:lnTo>
                    <a:pt x="21983" y="322"/>
                  </a:lnTo>
                  <a:cubicBezTo>
                    <a:pt x="21992" y="338"/>
                    <a:pt x="22010" y="344"/>
                    <a:pt x="22029" y="344"/>
                  </a:cubicBezTo>
                  <a:cubicBezTo>
                    <a:pt x="22061" y="344"/>
                    <a:pt x="22097" y="327"/>
                    <a:pt x="22114" y="300"/>
                  </a:cubicBezTo>
                  <a:cubicBezTo>
                    <a:pt x="22132" y="315"/>
                    <a:pt x="22150" y="331"/>
                    <a:pt x="22169" y="331"/>
                  </a:cubicBezTo>
                  <a:cubicBezTo>
                    <a:pt x="22176" y="331"/>
                    <a:pt x="22184" y="328"/>
                    <a:pt x="22193" y="322"/>
                  </a:cubicBezTo>
                  <a:cubicBezTo>
                    <a:pt x="22218" y="322"/>
                    <a:pt x="22218" y="322"/>
                    <a:pt x="22218" y="366"/>
                  </a:cubicBezTo>
                  <a:cubicBezTo>
                    <a:pt x="22218" y="385"/>
                    <a:pt x="22218" y="406"/>
                    <a:pt x="22243" y="406"/>
                  </a:cubicBezTo>
                  <a:cubicBezTo>
                    <a:pt x="22271" y="406"/>
                    <a:pt x="22271" y="385"/>
                    <a:pt x="22271" y="366"/>
                  </a:cubicBezTo>
                  <a:lnTo>
                    <a:pt x="22324" y="366"/>
                  </a:lnTo>
                  <a:cubicBezTo>
                    <a:pt x="22324" y="366"/>
                    <a:pt x="22349" y="366"/>
                    <a:pt x="22349" y="344"/>
                  </a:cubicBezTo>
                  <a:cubicBezTo>
                    <a:pt x="22349" y="328"/>
                    <a:pt x="22364" y="324"/>
                    <a:pt x="22382" y="324"/>
                  </a:cubicBezTo>
                  <a:cubicBezTo>
                    <a:pt x="22389" y="324"/>
                    <a:pt x="22396" y="324"/>
                    <a:pt x="22403" y="325"/>
                  </a:cubicBezTo>
                  <a:cubicBezTo>
                    <a:pt x="22403" y="330"/>
                    <a:pt x="22405" y="333"/>
                    <a:pt x="22408" y="333"/>
                  </a:cubicBezTo>
                  <a:cubicBezTo>
                    <a:pt x="22414" y="333"/>
                    <a:pt x="22423" y="319"/>
                    <a:pt x="22403" y="303"/>
                  </a:cubicBezTo>
                  <a:cubicBezTo>
                    <a:pt x="22403" y="281"/>
                    <a:pt x="22403" y="262"/>
                    <a:pt x="22431" y="262"/>
                  </a:cubicBezTo>
                  <a:lnTo>
                    <a:pt x="22431" y="218"/>
                  </a:lnTo>
                  <a:cubicBezTo>
                    <a:pt x="22431" y="178"/>
                    <a:pt x="22431" y="156"/>
                    <a:pt x="22377" y="137"/>
                  </a:cubicBezTo>
                  <a:cubicBezTo>
                    <a:pt x="22316" y="124"/>
                    <a:pt x="22264" y="111"/>
                    <a:pt x="22231" y="111"/>
                  </a:cubicBezTo>
                  <a:cubicBezTo>
                    <a:pt x="22208" y="111"/>
                    <a:pt x="22194" y="117"/>
                    <a:pt x="22193" y="134"/>
                  </a:cubicBezTo>
                  <a:cubicBezTo>
                    <a:pt x="22178" y="148"/>
                    <a:pt x="22160" y="155"/>
                    <a:pt x="22141" y="155"/>
                  </a:cubicBezTo>
                  <a:cubicBezTo>
                    <a:pt x="22122" y="155"/>
                    <a:pt x="22103" y="148"/>
                    <a:pt x="22089" y="134"/>
                  </a:cubicBezTo>
                  <a:cubicBezTo>
                    <a:pt x="22089" y="112"/>
                    <a:pt x="21983" y="112"/>
                    <a:pt x="21851" y="112"/>
                  </a:cubicBezTo>
                  <a:cubicBezTo>
                    <a:pt x="21694" y="112"/>
                    <a:pt x="21613" y="109"/>
                    <a:pt x="21588" y="90"/>
                  </a:cubicBezTo>
                  <a:cubicBezTo>
                    <a:pt x="21572" y="77"/>
                    <a:pt x="21553" y="68"/>
                    <a:pt x="21534" y="68"/>
                  </a:cubicBezTo>
                  <a:cubicBezTo>
                    <a:pt x="21534" y="85"/>
                    <a:pt x="21440" y="87"/>
                    <a:pt x="21311" y="87"/>
                  </a:cubicBezTo>
                  <a:cubicBezTo>
                    <a:pt x="21274" y="87"/>
                    <a:pt x="21234" y="87"/>
                    <a:pt x="21193" y="87"/>
                  </a:cubicBezTo>
                  <a:cubicBezTo>
                    <a:pt x="21152" y="87"/>
                    <a:pt x="21111" y="87"/>
                    <a:pt x="21072" y="87"/>
                  </a:cubicBezTo>
                  <a:cubicBezTo>
                    <a:pt x="20935" y="87"/>
                    <a:pt x="20823" y="89"/>
                    <a:pt x="20823" y="106"/>
                  </a:cubicBezTo>
                  <a:lnTo>
                    <a:pt x="20770" y="106"/>
                  </a:lnTo>
                  <a:cubicBezTo>
                    <a:pt x="20770" y="84"/>
                    <a:pt x="20717" y="84"/>
                    <a:pt x="20663" y="84"/>
                  </a:cubicBezTo>
                  <a:cubicBezTo>
                    <a:pt x="20629" y="96"/>
                    <a:pt x="20594" y="103"/>
                    <a:pt x="20557" y="103"/>
                  </a:cubicBezTo>
                  <a:cubicBezTo>
                    <a:pt x="20557" y="84"/>
                    <a:pt x="20532" y="84"/>
                    <a:pt x="20478" y="84"/>
                  </a:cubicBezTo>
                  <a:cubicBezTo>
                    <a:pt x="20425" y="84"/>
                    <a:pt x="20400" y="84"/>
                    <a:pt x="20400" y="103"/>
                  </a:cubicBezTo>
                  <a:cubicBezTo>
                    <a:pt x="20387" y="103"/>
                    <a:pt x="20375" y="103"/>
                    <a:pt x="20362" y="103"/>
                  </a:cubicBezTo>
                  <a:cubicBezTo>
                    <a:pt x="20278" y="103"/>
                    <a:pt x="20193" y="94"/>
                    <a:pt x="20109" y="81"/>
                  </a:cubicBezTo>
                  <a:cubicBezTo>
                    <a:pt x="20101" y="74"/>
                    <a:pt x="20093" y="71"/>
                    <a:pt x="20086" y="71"/>
                  </a:cubicBezTo>
                  <a:cubicBezTo>
                    <a:pt x="20067" y="71"/>
                    <a:pt x="20048" y="86"/>
                    <a:pt x="20030" y="99"/>
                  </a:cubicBezTo>
                  <a:cubicBezTo>
                    <a:pt x="20030" y="121"/>
                    <a:pt x="20002" y="143"/>
                    <a:pt x="19977" y="143"/>
                  </a:cubicBezTo>
                  <a:cubicBezTo>
                    <a:pt x="19977" y="143"/>
                    <a:pt x="19977" y="121"/>
                    <a:pt x="19977" y="99"/>
                  </a:cubicBezTo>
                  <a:cubicBezTo>
                    <a:pt x="20005" y="81"/>
                    <a:pt x="20005" y="81"/>
                    <a:pt x="19952" y="81"/>
                  </a:cubicBezTo>
                  <a:lnTo>
                    <a:pt x="19899" y="81"/>
                  </a:lnTo>
                  <a:cubicBezTo>
                    <a:pt x="19899" y="99"/>
                    <a:pt x="19767" y="99"/>
                    <a:pt x="19582" y="99"/>
                  </a:cubicBezTo>
                  <a:cubicBezTo>
                    <a:pt x="19517" y="99"/>
                    <a:pt x="19463" y="98"/>
                    <a:pt x="19421" y="98"/>
                  </a:cubicBezTo>
                  <a:cubicBezTo>
                    <a:pt x="19307" y="98"/>
                    <a:pt x="19266" y="102"/>
                    <a:pt x="19266" y="118"/>
                  </a:cubicBezTo>
                  <a:cubicBezTo>
                    <a:pt x="19266" y="127"/>
                    <a:pt x="19259" y="132"/>
                    <a:pt x="19244" y="132"/>
                  </a:cubicBezTo>
                  <a:cubicBezTo>
                    <a:pt x="19227" y="132"/>
                    <a:pt x="19200" y="126"/>
                    <a:pt x="19159" y="115"/>
                  </a:cubicBezTo>
                  <a:cubicBezTo>
                    <a:pt x="19061" y="76"/>
                    <a:pt x="19024" y="61"/>
                    <a:pt x="19003" y="61"/>
                  </a:cubicBezTo>
                  <a:cubicBezTo>
                    <a:pt x="18991" y="61"/>
                    <a:pt x="18985" y="66"/>
                    <a:pt x="18974" y="74"/>
                  </a:cubicBezTo>
                  <a:cubicBezTo>
                    <a:pt x="19002" y="74"/>
                    <a:pt x="19002" y="96"/>
                    <a:pt x="19002" y="115"/>
                  </a:cubicBezTo>
                  <a:cubicBezTo>
                    <a:pt x="19001" y="137"/>
                    <a:pt x="18994" y="147"/>
                    <a:pt x="18984" y="147"/>
                  </a:cubicBezTo>
                  <a:cubicBezTo>
                    <a:pt x="18975" y="147"/>
                    <a:pt x="18962" y="136"/>
                    <a:pt x="18949" y="115"/>
                  </a:cubicBezTo>
                  <a:cubicBezTo>
                    <a:pt x="18949" y="99"/>
                    <a:pt x="18888" y="92"/>
                    <a:pt x="18813" y="92"/>
                  </a:cubicBezTo>
                  <a:cubicBezTo>
                    <a:pt x="18695" y="92"/>
                    <a:pt x="18541" y="109"/>
                    <a:pt x="18526" y="134"/>
                  </a:cubicBezTo>
                  <a:cubicBezTo>
                    <a:pt x="18526" y="128"/>
                    <a:pt x="18526" y="121"/>
                    <a:pt x="18526" y="112"/>
                  </a:cubicBezTo>
                  <a:cubicBezTo>
                    <a:pt x="18526" y="93"/>
                    <a:pt x="18501" y="93"/>
                    <a:pt x="18394" y="90"/>
                  </a:cubicBezTo>
                  <a:lnTo>
                    <a:pt x="18316" y="90"/>
                  </a:lnTo>
                  <a:cubicBezTo>
                    <a:pt x="18316" y="109"/>
                    <a:pt x="18288" y="115"/>
                    <a:pt x="18255" y="115"/>
                  </a:cubicBezTo>
                  <a:cubicBezTo>
                    <a:pt x="18210" y="115"/>
                    <a:pt x="18156" y="103"/>
                    <a:pt x="18156" y="90"/>
                  </a:cubicBezTo>
                  <a:cubicBezTo>
                    <a:pt x="18131" y="68"/>
                    <a:pt x="18131" y="68"/>
                    <a:pt x="18078" y="68"/>
                  </a:cubicBezTo>
                  <a:cubicBezTo>
                    <a:pt x="18045" y="85"/>
                    <a:pt x="18004" y="91"/>
                    <a:pt x="17966" y="91"/>
                  </a:cubicBezTo>
                  <a:cubicBezTo>
                    <a:pt x="17913" y="91"/>
                    <a:pt x="17868" y="79"/>
                    <a:pt x="17868" y="68"/>
                  </a:cubicBezTo>
                  <a:lnTo>
                    <a:pt x="17815" y="68"/>
                  </a:lnTo>
                  <a:cubicBezTo>
                    <a:pt x="17786" y="81"/>
                    <a:pt x="17757" y="88"/>
                    <a:pt x="17727" y="88"/>
                  </a:cubicBezTo>
                  <a:cubicBezTo>
                    <a:pt x="17721" y="88"/>
                    <a:pt x="17714" y="87"/>
                    <a:pt x="17708" y="87"/>
                  </a:cubicBezTo>
                  <a:cubicBezTo>
                    <a:pt x="17630" y="87"/>
                    <a:pt x="17602" y="87"/>
                    <a:pt x="17630" y="109"/>
                  </a:cubicBezTo>
                  <a:cubicBezTo>
                    <a:pt x="17630" y="128"/>
                    <a:pt x="17630" y="150"/>
                    <a:pt x="17602" y="150"/>
                  </a:cubicBezTo>
                  <a:lnTo>
                    <a:pt x="17602" y="128"/>
                  </a:lnTo>
                  <a:cubicBezTo>
                    <a:pt x="17602" y="109"/>
                    <a:pt x="17523" y="106"/>
                    <a:pt x="17417" y="106"/>
                  </a:cubicBezTo>
                  <a:cubicBezTo>
                    <a:pt x="17285" y="106"/>
                    <a:pt x="17232" y="106"/>
                    <a:pt x="17207" y="84"/>
                  </a:cubicBezTo>
                  <a:lnTo>
                    <a:pt x="17182" y="106"/>
                  </a:lnTo>
                  <a:cubicBezTo>
                    <a:pt x="17168" y="115"/>
                    <a:pt x="17154" y="120"/>
                    <a:pt x="17144" y="120"/>
                  </a:cubicBezTo>
                  <a:cubicBezTo>
                    <a:pt x="17135" y="120"/>
                    <a:pt x="17128" y="115"/>
                    <a:pt x="17128" y="106"/>
                  </a:cubicBezTo>
                  <a:cubicBezTo>
                    <a:pt x="17114" y="94"/>
                    <a:pt x="17079" y="89"/>
                    <a:pt x="17041" y="89"/>
                  </a:cubicBezTo>
                  <a:cubicBezTo>
                    <a:pt x="17006" y="89"/>
                    <a:pt x="16969" y="93"/>
                    <a:pt x="16943" y="103"/>
                  </a:cubicBezTo>
                  <a:lnTo>
                    <a:pt x="16890" y="103"/>
                  </a:lnTo>
                  <a:cubicBezTo>
                    <a:pt x="16873" y="82"/>
                    <a:pt x="16849" y="72"/>
                    <a:pt x="16824" y="72"/>
                  </a:cubicBezTo>
                  <a:cubicBezTo>
                    <a:pt x="16800" y="72"/>
                    <a:pt x="16776" y="82"/>
                    <a:pt x="16759" y="103"/>
                  </a:cubicBezTo>
                  <a:cubicBezTo>
                    <a:pt x="16759" y="81"/>
                    <a:pt x="16730" y="81"/>
                    <a:pt x="16705" y="81"/>
                  </a:cubicBezTo>
                  <a:cubicBezTo>
                    <a:pt x="16679" y="92"/>
                    <a:pt x="16639" y="97"/>
                    <a:pt x="16606" y="97"/>
                  </a:cubicBezTo>
                  <a:cubicBezTo>
                    <a:pt x="16573" y="97"/>
                    <a:pt x="16547" y="92"/>
                    <a:pt x="16549" y="81"/>
                  </a:cubicBezTo>
                  <a:lnTo>
                    <a:pt x="16520" y="81"/>
                  </a:lnTo>
                  <a:cubicBezTo>
                    <a:pt x="16502" y="94"/>
                    <a:pt x="16479" y="100"/>
                    <a:pt x="16456" y="100"/>
                  </a:cubicBezTo>
                  <a:cubicBezTo>
                    <a:pt x="16451" y="100"/>
                    <a:pt x="16447" y="100"/>
                    <a:pt x="16442" y="99"/>
                  </a:cubicBezTo>
                  <a:cubicBezTo>
                    <a:pt x="16438" y="99"/>
                    <a:pt x="16435" y="99"/>
                    <a:pt x="16431" y="99"/>
                  </a:cubicBezTo>
                  <a:cubicBezTo>
                    <a:pt x="16407" y="99"/>
                    <a:pt x="16382" y="108"/>
                    <a:pt x="16361" y="121"/>
                  </a:cubicBezTo>
                  <a:cubicBezTo>
                    <a:pt x="16348" y="134"/>
                    <a:pt x="16329" y="140"/>
                    <a:pt x="16310" y="140"/>
                  </a:cubicBezTo>
                  <a:cubicBezTo>
                    <a:pt x="16282" y="140"/>
                    <a:pt x="16310" y="121"/>
                    <a:pt x="16335" y="99"/>
                  </a:cubicBezTo>
                  <a:cubicBezTo>
                    <a:pt x="16357" y="92"/>
                    <a:pt x="16357" y="87"/>
                    <a:pt x="16344" y="87"/>
                  </a:cubicBezTo>
                  <a:cubicBezTo>
                    <a:pt x="16325" y="87"/>
                    <a:pt x="16277" y="97"/>
                    <a:pt x="16229" y="121"/>
                  </a:cubicBezTo>
                  <a:cubicBezTo>
                    <a:pt x="16190" y="142"/>
                    <a:pt x="16170" y="152"/>
                    <a:pt x="16167" y="152"/>
                  </a:cubicBezTo>
                  <a:cubicBezTo>
                    <a:pt x="16164" y="152"/>
                    <a:pt x="16177" y="142"/>
                    <a:pt x="16204" y="121"/>
                  </a:cubicBezTo>
                  <a:cubicBezTo>
                    <a:pt x="16222" y="106"/>
                    <a:pt x="16241" y="90"/>
                    <a:pt x="16232" y="90"/>
                  </a:cubicBezTo>
                  <a:cubicBezTo>
                    <a:pt x="16228" y="90"/>
                    <a:pt x="16219" y="93"/>
                    <a:pt x="16204" y="99"/>
                  </a:cubicBezTo>
                  <a:cubicBezTo>
                    <a:pt x="16204" y="99"/>
                    <a:pt x="16151" y="99"/>
                    <a:pt x="16151" y="121"/>
                  </a:cubicBezTo>
                  <a:lnTo>
                    <a:pt x="16072" y="118"/>
                  </a:lnTo>
                  <a:cubicBezTo>
                    <a:pt x="16042" y="107"/>
                    <a:pt x="16012" y="99"/>
                    <a:pt x="15980" y="99"/>
                  </a:cubicBezTo>
                  <a:cubicBezTo>
                    <a:pt x="15976" y="99"/>
                    <a:pt x="15971" y="99"/>
                    <a:pt x="15966" y="99"/>
                  </a:cubicBezTo>
                  <a:cubicBezTo>
                    <a:pt x="15954" y="108"/>
                    <a:pt x="15947" y="113"/>
                    <a:pt x="15941" y="113"/>
                  </a:cubicBezTo>
                  <a:cubicBezTo>
                    <a:pt x="15934" y="113"/>
                    <a:pt x="15927" y="108"/>
                    <a:pt x="15912" y="96"/>
                  </a:cubicBezTo>
                  <a:cubicBezTo>
                    <a:pt x="15912" y="89"/>
                    <a:pt x="15908" y="84"/>
                    <a:pt x="15903" y="84"/>
                  </a:cubicBezTo>
                  <a:cubicBezTo>
                    <a:pt x="15896" y="84"/>
                    <a:pt x="15887" y="94"/>
                    <a:pt x="15887" y="118"/>
                  </a:cubicBezTo>
                  <a:cubicBezTo>
                    <a:pt x="15876" y="129"/>
                    <a:pt x="15862" y="135"/>
                    <a:pt x="15848" y="135"/>
                  </a:cubicBezTo>
                  <a:cubicBezTo>
                    <a:pt x="15834" y="135"/>
                    <a:pt x="15820" y="129"/>
                    <a:pt x="15809" y="118"/>
                  </a:cubicBezTo>
                  <a:cubicBezTo>
                    <a:pt x="15809" y="94"/>
                    <a:pt x="15799" y="84"/>
                    <a:pt x="15791" y="84"/>
                  </a:cubicBezTo>
                  <a:cubicBezTo>
                    <a:pt x="15785" y="84"/>
                    <a:pt x="15781" y="89"/>
                    <a:pt x="15781" y="96"/>
                  </a:cubicBezTo>
                  <a:cubicBezTo>
                    <a:pt x="15765" y="109"/>
                    <a:pt x="15746" y="115"/>
                    <a:pt x="15728" y="118"/>
                  </a:cubicBezTo>
                  <a:cubicBezTo>
                    <a:pt x="15728" y="96"/>
                    <a:pt x="15492" y="96"/>
                    <a:pt x="15254" y="93"/>
                  </a:cubicBezTo>
                  <a:cubicBezTo>
                    <a:pt x="15226" y="93"/>
                    <a:pt x="15201" y="115"/>
                    <a:pt x="15201" y="134"/>
                  </a:cubicBezTo>
                  <a:cubicBezTo>
                    <a:pt x="15201" y="152"/>
                    <a:pt x="15201" y="159"/>
                    <a:pt x="15199" y="159"/>
                  </a:cubicBezTo>
                  <a:cubicBezTo>
                    <a:pt x="15196" y="159"/>
                    <a:pt x="15189" y="147"/>
                    <a:pt x="15173" y="134"/>
                  </a:cubicBezTo>
                  <a:cubicBezTo>
                    <a:pt x="15160" y="103"/>
                    <a:pt x="15141" y="87"/>
                    <a:pt x="15128" y="87"/>
                  </a:cubicBezTo>
                  <a:cubicBezTo>
                    <a:pt x="15115" y="87"/>
                    <a:pt x="15109" y="103"/>
                    <a:pt x="15123" y="134"/>
                  </a:cubicBezTo>
                  <a:cubicBezTo>
                    <a:pt x="15135" y="156"/>
                    <a:pt x="15142" y="167"/>
                    <a:pt x="15138" y="167"/>
                  </a:cubicBezTo>
                  <a:cubicBezTo>
                    <a:pt x="15134" y="167"/>
                    <a:pt x="15121" y="156"/>
                    <a:pt x="15095" y="134"/>
                  </a:cubicBezTo>
                  <a:cubicBezTo>
                    <a:pt x="15082" y="124"/>
                    <a:pt x="15076" y="120"/>
                    <a:pt x="15069" y="120"/>
                  </a:cubicBezTo>
                  <a:cubicBezTo>
                    <a:pt x="15062" y="120"/>
                    <a:pt x="15055" y="124"/>
                    <a:pt x="15041" y="134"/>
                  </a:cubicBezTo>
                  <a:cubicBezTo>
                    <a:pt x="15043" y="142"/>
                    <a:pt x="15036" y="146"/>
                    <a:pt x="15029" y="146"/>
                  </a:cubicBezTo>
                  <a:cubicBezTo>
                    <a:pt x="15022" y="146"/>
                    <a:pt x="15015" y="142"/>
                    <a:pt x="15016" y="134"/>
                  </a:cubicBezTo>
                  <a:cubicBezTo>
                    <a:pt x="14999" y="121"/>
                    <a:pt x="14979" y="106"/>
                    <a:pt x="14970" y="106"/>
                  </a:cubicBezTo>
                  <a:cubicBezTo>
                    <a:pt x="14965" y="106"/>
                    <a:pt x="14963" y="109"/>
                    <a:pt x="14963" y="115"/>
                  </a:cubicBezTo>
                  <a:cubicBezTo>
                    <a:pt x="14944" y="112"/>
                    <a:pt x="14925" y="106"/>
                    <a:pt x="14910" y="93"/>
                  </a:cubicBezTo>
                  <a:cubicBezTo>
                    <a:pt x="14902" y="87"/>
                    <a:pt x="14894" y="84"/>
                    <a:pt x="14887" y="84"/>
                  </a:cubicBezTo>
                  <a:cubicBezTo>
                    <a:pt x="14868" y="84"/>
                    <a:pt x="14849" y="99"/>
                    <a:pt x="14831" y="112"/>
                  </a:cubicBezTo>
                  <a:cubicBezTo>
                    <a:pt x="14792" y="132"/>
                    <a:pt x="14765" y="142"/>
                    <a:pt x="14752" y="142"/>
                  </a:cubicBezTo>
                  <a:cubicBezTo>
                    <a:pt x="14739" y="142"/>
                    <a:pt x="14739" y="132"/>
                    <a:pt x="14753" y="112"/>
                  </a:cubicBezTo>
                  <a:cubicBezTo>
                    <a:pt x="14763" y="96"/>
                    <a:pt x="14749" y="89"/>
                    <a:pt x="14727" y="89"/>
                  </a:cubicBezTo>
                  <a:cubicBezTo>
                    <a:pt x="14692" y="89"/>
                    <a:pt x="14637" y="107"/>
                    <a:pt x="14621" y="134"/>
                  </a:cubicBezTo>
                  <a:cubicBezTo>
                    <a:pt x="14605" y="157"/>
                    <a:pt x="14598" y="167"/>
                    <a:pt x="14595" y="167"/>
                  </a:cubicBezTo>
                  <a:cubicBezTo>
                    <a:pt x="14593" y="167"/>
                    <a:pt x="14593" y="162"/>
                    <a:pt x="14593" y="153"/>
                  </a:cubicBezTo>
                  <a:cubicBezTo>
                    <a:pt x="14593" y="134"/>
                    <a:pt x="14568" y="131"/>
                    <a:pt x="14568" y="131"/>
                  </a:cubicBezTo>
                  <a:cubicBezTo>
                    <a:pt x="14540" y="131"/>
                    <a:pt x="14515" y="131"/>
                    <a:pt x="14515" y="112"/>
                  </a:cubicBezTo>
                  <a:cubicBezTo>
                    <a:pt x="14487" y="112"/>
                    <a:pt x="14461" y="121"/>
                    <a:pt x="14436" y="131"/>
                  </a:cubicBezTo>
                  <a:cubicBezTo>
                    <a:pt x="14416" y="146"/>
                    <a:pt x="14391" y="154"/>
                    <a:pt x="14367" y="154"/>
                  </a:cubicBezTo>
                  <a:cubicBezTo>
                    <a:pt x="14333" y="154"/>
                    <a:pt x="14299" y="138"/>
                    <a:pt x="14277" y="109"/>
                  </a:cubicBezTo>
                  <a:lnTo>
                    <a:pt x="14223" y="131"/>
                  </a:lnTo>
                  <a:cubicBezTo>
                    <a:pt x="14208" y="156"/>
                    <a:pt x="14191" y="174"/>
                    <a:pt x="14181" y="174"/>
                  </a:cubicBezTo>
                  <a:cubicBezTo>
                    <a:pt x="14174" y="174"/>
                    <a:pt x="14170" y="166"/>
                    <a:pt x="14170" y="150"/>
                  </a:cubicBezTo>
                  <a:lnTo>
                    <a:pt x="14170" y="131"/>
                  </a:lnTo>
                  <a:cubicBezTo>
                    <a:pt x="14161" y="146"/>
                    <a:pt x="14140" y="152"/>
                    <a:pt x="14118" y="152"/>
                  </a:cubicBezTo>
                  <a:cubicBezTo>
                    <a:pt x="14080" y="152"/>
                    <a:pt x="14038" y="134"/>
                    <a:pt x="14038" y="109"/>
                  </a:cubicBezTo>
                  <a:cubicBezTo>
                    <a:pt x="14038" y="87"/>
                    <a:pt x="14038" y="87"/>
                    <a:pt x="14013" y="87"/>
                  </a:cubicBezTo>
                  <a:lnTo>
                    <a:pt x="14013" y="109"/>
                  </a:lnTo>
                  <a:cubicBezTo>
                    <a:pt x="14013" y="128"/>
                    <a:pt x="14013" y="150"/>
                    <a:pt x="13985" y="150"/>
                  </a:cubicBezTo>
                  <a:cubicBezTo>
                    <a:pt x="13960" y="150"/>
                    <a:pt x="13935" y="150"/>
                    <a:pt x="13935" y="128"/>
                  </a:cubicBezTo>
                  <a:cubicBezTo>
                    <a:pt x="13914" y="114"/>
                    <a:pt x="13895" y="98"/>
                    <a:pt x="13887" y="98"/>
                  </a:cubicBezTo>
                  <a:cubicBezTo>
                    <a:pt x="13884" y="98"/>
                    <a:pt x="13882" y="101"/>
                    <a:pt x="13882" y="106"/>
                  </a:cubicBezTo>
                  <a:cubicBezTo>
                    <a:pt x="13863" y="106"/>
                    <a:pt x="13844" y="99"/>
                    <a:pt x="13828" y="87"/>
                  </a:cubicBezTo>
                  <a:lnTo>
                    <a:pt x="13722" y="87"/>
                  </a:lnTo>
                  <a:cubicBezTo>
                    <a:pt x="13710" y="96"/>
                    <a:pt x="13691" y="101"/>
                    <a:pt x="13675" y="101"/>
                  </a:cubicBezTo>
                  <a:cubicBezTo>
                    <a:pt x="13658" y="101"/>
                    <a:pt x="13644" y="95"/>
                    <a:pt x="13644" y="84"/>
                  </a:cubicBezTo>
                  <a:cubicBezTo>
                    <a:pt x="13615" y="84"/>
                    <a:pt x="13590" y="93"/>
                    <a:pt x="13565" y="106"/>
                  </a:cubicBezTo>
                  <a:cubicBezTo>
                    <a:pt x="13512" y="106"/>
                    <a:pt x="13487" y="106"/>
                    <a:pt x="13487" y="84"/>
                  </a:cubicBezTo>
                  <a:cubicBezTo>
                    <a:pt x="13487" y="73"/>
                    <a:pt x="13487" y="67"/>
                    <a:pt x="13483" y="67"/>
                  </a:cubicBezTo>
                  <a:cubicBezTo>
                    <a:pt x="13480" y="67"/>
                    <a:pt x="13473" y="73"/>
                    <a:pt x="13459" y="84"/>
                  </a:cubicBezTo>
                  <a:cubicBezTo>
                    <a:pt x="13459" y="106"/>
                    <a:pt x="13434" y="106"/>
                    <a:pt x="13405" y="106"/>
                  </a:cubicBezTo>
                  <a:lnTo>
                    <a:pt x="13352" y="106"/>
                  </a:lnTo>
                  <a:cubicBezTo>
                    <a:pt x="13352" y="124"/>
                    <a:pt x="13352" y="124"/>
                    <a:pt x="13327" y="124"/>
                  </a:cubicBezTo>
                  <a:cubicBezTo>
                    <a:pt x="13302" y="124"/>
                    <a:pt x="13220" y="103"/>
                    <a:pt x="13195" y="103"/>
                  </a:cubicBezTo>
                  <a:cubicBezTo>
                    <a:pt x="13117" y="103"/>
                    <a:pt x="13117" y="103"/>
                    <a:pt x="13142" y="124"/>
                  </a:cubicBezTo>
                  <a:cubicBezTo>
                    <a:pt x="13159" y="124"/>
                    <a:pt x="13164" y="134"/>
                    <a:pt x="13151" y="134"/>
                  </a:cubicBezTo>
                  <a:cubicBezTo>
                    <a:pt x="13145" y="134"/>
                    <a:pt x="13134" y="132"/>
                    <a:pt x="13117" y="124"/>
                  </a:cubicBezTo>
                  <a:cubicBezTo>
                    <a:pt x="13054" y="112"/>
                    <a:pt x="12992" y="106"/>
                    <a:pt x="12932" y="103"/>
                  </a:cubicBezTo>
                  <a:cubicBezTo>
                    <a:pt x="12826" y="103"/>
                    <a:pt x="12826" y="103"/>
                    <a:pt x="12826" y="121"/>
                  </a:cubicBezTo>
                  <a:cubicBezTo>
                    <a:pt x="12838" y="143"/>
                    <a:pt x="12838" y="154"/>
                    <a:pt x="12832" y="154"/>
                  </a:cubicBezTo>
                  <a:cubicBezTo>
                    <a:pt x="12826" y="154"/>
                    <a:pt x="12813" y="143"/>
                    <a:pt x="12801" y="121"/>
                  </a:cubicBezTo>
                  <a:cubicBezTo>
                    <a:pt x="12769" y="97"/>
                    <a:pt x="12746" y="87"/>
                    <a:pt x="12733" y="87"/>
                  </a:cubicBezTo>
                  <a:cubicBezTo>
                    <a:pt x="12724" y="87"/>
                    <a:pt x="12719" y="92"/>
                    <a:pt x="12719" y="99"/>
                  </a:cubicBezTo>
                  <a:cubicBezTo>
                    <a:pt x="12694" y="121"/>
                    <a:pt x="12694" y="121"/>
                    <a:pt x="12666" y="121"/>
                  </a:cubicBezTo>
                  <a:cubicBezTo>
                    <a:pt x="12667" y="110"/>
                    <a:pt x="12661" y="105"/>
                    <a:pt x="12648" y="105"/>
                  </a:cubicBezTo>
                  <a:cubicBezTo>
                    <a:pt x="12634" y="105"/>
                    <a:pt x="12614" y="110"/>
                    <a:pt x="12587" y="121"/>
                  </a:cubicBezTo>
                  <a:cubicBezTo>
                    <a:pt x="12562" y="121"/>
                    <a:pt x="12562" y="121"/>
                    <a:pt x="12562" y="99"/>
                  </a:cubicBezTo>
                  <a:lnTo>
                    <a:pt x="12509" y="99"/>
                  </a:lnTo>
                  <a:cubicBezTo>
                    <a:pt x="12487" y="116"/>
                    <a:pt x="12447" y="122"/>
                    <a:pt x="12406" y="122"/>
                  </a:cubicBezTo>
                  <a:cubicBezTo>
                    <a:pt x="12348" y="122"/>
                    <a:pt x="12287" y="110"/>
                    <a:pt x="12271" y="99"/>
                  </a:cubicBezTo>
                  <a:cubicBezTo>
                    <a:pt x="12252" y="99"/>
                    <a:pt x="12233" y="106"/>
                    <a:pt x="12218" y="118"/>
                  </a:cubicBezTo>
                  <a:cubicBezTo>
                    <a:pt x="12205" y="139"/>
                    <a:pt x="12192" y="149"/>
                    <a:pt x="12182" y="149"/>
                  </a:cubicBezTo>
                  <a:cubicBezTo>
                    <a:pt x="12171" y="149"/>
                    <a:pt x="12164" y="139"/>
                    <a:pt x="12164" y="118"/>
                  </a:cubicBezTo>
                  <a:cubicBezTo>
                    <a:pt x="12166" y="98"/>
                    <a:pt x="12167" y="88"/>
                    <a:pt x="12164" y="88"/>
                  </a:cubicBezTo>
                  <a:cubicBezTo>
                    <a:pt x="12160" y="88"/>
                    <a:pt x="12153" y="98"/>
                    <a:pt x="12139" y="118"/>
                  </a:cubicBezTo>
                  <a:cubicBezTo>
                    <a:pt x="12129" y="127"/>
                    <a:pt x="12102" y="132"/>
                    <a:pt x="12074" y="132"/>
                  </a:cubicBezTo>
                  <a:cubicBezTo>
                    <a:pt x="12033" y="132"/>
                    <a:pt x="11991" y="121"/>
                    <a:pt x="12008" y="96"/>
                  </a:cubicBezTo>
                  <a:lnTo>
                    <a:pt x="12008" y="56"/>
                  </a:lnTo>
                  <a:cubicBezTo>
                    <a:pt x="11992" y="68"/>
                    <a:pt x="11973" y="74"/>
                    <a:pt x="11954" y="74"/>
                  </a:cubicBezTo>
                  <a:cubicBezTo>
                    <a:pt x="11954" y="96"/>
                    <a:pt x="11929" y="96"/>
                    <a:pt x="11848" y="96"/>
                  </a:cubicBezTo>
                  <a:cubicBezTo>
                    <a:pt x="11798" y="96"/>
                    <a:pt x="11691" y="115"/>
                    <a:pt x="11638" y="115"/>
                  </a:cubicBezTo>
                  <a:cubicBezTo>
                    <a:pt x="11585" y="115"/>
                    <a:pt x="11506" y="115"/>
                    <a:pt x="11481" y="93"/>
                  </a:cubicBezTo>
                  <a:cubicBezTo>
                    <a:pt x="11444" y="93"/>
                    <a:pt x="11406" y="99"/>
                    <a:pt x="11375" y="115"/>
                  </a:cubicBezTo>
                  <a:cubicBezTo>
                    <a:pt x="11361" y="124"/>
                    <a:pt x="11342" y="129"/>
                    <a:pt x="11327" y="129"/>
                  </a:cubicBezTo>
                  <a:cubicBezTo>
                    <a:pt x="11310" y="129"/>
                    <a:pt x="11296" y="123"/>
                    <a:pt x="11296" y="112"/>
                  </a:cubicBezTo>
                  <a:lnTo>
                    <a:pt x="11268" y="112"/>
                  </a:lnTo>
                  <a:cubicBezTo>
                    <a:pt x="11243" y="124"/>
                    <a:pt x="11218" y="131"/>
                    <a:pt x="11190" y="134"/>
                  </a:cubicBezTo>
                  <a:cubicBezTo>
                    <a:pt x="11190" y="115"/>
                    <a:pt x="11174" y="103"/>
                    <a:pt x="11158" y="103"/>
                  </a:cubicBezTo>
                  <a:cubicBezTo>
                    <a:pt x="11150" y="103"/>
                    <a:pt x="11143" y="106"/>
                    <a:pt x="11137" y="112"/>
                  </a:cubicBezTo>
                  <a:cubicBezTo>
                    <a:pt x="11137" y="134"/>
                    <a:pt x="11111" y="134"/>
                    <a:pt x="11058" y="134"/>
                  </a:cubicBezTo>
                  <a:cubicBezTo>
                    <a:pt x="11028" y="121"/>
                    <a:pt x="10732" y="114"/>
                    <a:pt x="10483" y="114"/>
                  </a:cubicBezTo>
                  <a:cubicBezTo>
                    <a:pt x="10295" y="114"/>
                    <a:pt x="10134" y="118"/>
                    <a:pt x="10134" y="128"/>
                  </a:cubicBezTo>
                  <a:lnTo>
                    <a:pt x="9977" y="128"/>
                  </a:lnTo>
                  <a:cubicBezTo>
                    <a:pt x="9977" y="109"/>
                    <a:pt x="9952" y="102"/>
                    <a:pt x="9917" y="102"/>
                  </a:cubicBezTo>
                  <a:cubicBezTo>
                    <a:pt x="9871" y="102"/>
                    <a:pt x="9809" y="114"/>
                    <a:pt x="9764" y="124"/>
                  </a:cubicBezTo>
                  <a:cubicBezTo>
                    <a:pt x="9745" y="138"/>
                    <a:pt x="9721" y="147"/>
                    <a:pt x="9696" y="147"/>
                  </a:cubicBezTo>
                  <a:cubicBezTo>
                    <a:pt x="9693" y="147"/>
                    <a:pt x="9689" y="147"/>
                    <a:pt x="9686" y="146"/>
                  </a:cubicBezTo>
                  <a:cubicBezTo>
                    <a:pt x="9686" y="121"/>
                    <a:pt x="9659" y="110"/>
                    <a:pt x="9626" y="110"/>
                  </a:cubicBezTo>
                  <a:cubicBezTo>
                    <a:pt x="9602" y="110"/>
                    <a:pt x="9576" y="115"/>
                    <a:pt x="9554" y="124"/>
                  </a:cubicBezTo>
                  <a:cubicBezTo>
                    <a:pt x="9540" y="145"/>
                    <a:pt x="9527" y="155"/>
                    <a:pt x="9517" y="155"/>
                  </a:cubicBezTo>
                  <a:cubicBezTo>
                    <a:pt x="9507" y="155"/>
                    <a:pt x="9501" y="145"/>
                    <a:pt x="9501" y="124"/>
                  </a:cubicBezTo>
                  <a:cubicBezTo>
                    <a:pt x="9501" y="104"/>
                    <a:pt x="9490" y="94"/>
                    <a:pt x="9473" y="94"/>
                  </a:cubicBezTo>
                  <a:cubicBezTo>
                    <a:pt x="9452" y="94"/>
                    <a:pt x="9423" y="109"/>
                    <a:pt x="9394" y="143"/>
                  </a:cubicBezTo>
                  <a:cubicBezTo>
                    <a:pt x="9382" y="154"/>
                    <a:pt x="9375" y="160"/>
                    <a:pt x="9369" y="160"/>
                  </a:cubicBezTo>
                  <a:cubicBezTo>
                    <a:pt x="9362" y="160"/>
                    <a:pt x="9355" y="154"/>
                    <a:pt x="9341" y="143"/>
                  </a:cubicBezTo>
                  <a:cubicBezTo>
                    <a:pt x="9326" y="119"/>
                    <a:pt x="9311" y="109"/>
                    <a:pt x="9301" y="109"/>
                  </a:cubicBezTo>
                  <a:cubicBezTo>
                    <a:pt x="9295" y="109"/>
                    <a:pt x="9291" y="114"/>
                    <a:pt x="9291" y="121"/>
                  </a:cubicBezTo>
                  <a:cubicBezTo>
                    <a:pt x="9277" y="143"/>
                    <a:pt x="9263" y="154"/>
                    <a:pt x="9250" y="154"/>
                  </a:cubicBezTo>
                  <a:cubicBezTo>
                    <a:pt x="9237" y="154"/>
                    <a:pt x="9223" y="143"/>
                    <a:pt x="9209" y="121"/>
                  </a:cubicBezTo>
                  <a:cubicBezTo>
                    <a:pt x="9184" y="101"/>
                    <a:pt x="9172" y="91"/>
                    <a:pt x="9162" y="91"/>
                  </a:cubicBezTo>
                  <a:cubicBezTo>
                    <a:pt x="9152" y="91"/>
                    <a:pt x="9145" y="101"/>
                    <a:pt x="9131" y="121"/>
                  </a:cubicBezTo>
                  <a:cubicBezTo>
                    <a:pt x="9117" y="142"/>
                    <a:pt x="9084" y="152"/>
                    <a:pt x="9051" y="152"/>
                  </a:cubicBezTo>
                  <a:cubicBezTo>
                    <a:pt x="9019" y="152"/>
                    <a:pt x="8987" y="142"/>
                    <a:pt x="8974" y="121"/>
                  </a:cubicBezTo>
                  <a:cubicBezTo>
                    <a:pt x="8955" y="121"/>
                    <a:pt x="8938" y="112"/>
                    <a:pt x="8928" y="112"/>
                  </a:cubicBezTo>
                  <a:cubicBezTo>
                    <a:pt x="8924" y="112"/>
                    <a:pt x="8921" y="114"/>
                    <a:pt x="8921" y="121"/>
                  </a:cubicBezTo>
                  <a:lnTo>
                    <a:pt x="8893" y="99"/>
                  </a:lnTo>
                  <a:lnTo>
                    <a:pt x="8839" y="99"/>
                  </a:lnTo>
                  <a:lnTo>
                    <a:pt x="8839" y="118"/>
                  </a:lnTo>
                  <a:cubicBezTo>
                    <a:pt x="8814" y="118"/>
                    <a:pt x="8658" y="96"/>
                    <a:pt x="8473" y="96"/>
                  </a:cubicBezTo>
                  <a:cubicBezTo>
                    <a:pt x="8408" y="96"/>
                    <a:pt x="8355" y="96"/>
                    <a:pt x="8312" y="96"/>
                  </a:cubicBezTo>
                  <a:cubicBezTo>
                    <a:pt x="8162" y="96"/>
                    <a:pt x="8134" y="98"/>
                    <a:pt x="8153" y="115"/>
                  </a:cubicBezTo>
                  <a:cubicBezTo>
                    <a:pt x="8167" y="137"/>
                    <a:pt x="8161" y="147"/>
                    <a:pt x="8149" y="147"/>
                  </a:cubicBezTo>
                  <a:cubicBezTo>
                    <a:pt x="8136" y="147"/>
                    <a:pt x="8116" y="136"/>
                    <a:pt x="8103" y="115"/>
                  </a:cubicBezTo>
                  <a:cubicBezTo>
                    <a:pt x="8075" y="115"/>
                    <a:pt x="8021" y="93"/>
                    <a:pt x="7971" y="93"/>
                  </a:cubicBezTo>
                  <a:cubicBezTo>
                    <a:pt x="7918" y="93"/>
                    <a:pt x="7865" y="93"/>
                    <a:pt x="7865" y="71"/>
                  </a:cubicBezTo>
                  <a:lnTo>
                    <a:pt x="7840" y="71"/>
                  </a:lnTo>
                  <a:cubicBezTo>
                    <a:pt x="7810" y="96"/>
                    <a:pt x="7746" y="106"/>
                    <a:pt x="7683" y="106"/>
                  </a:cubicBezTo>
                  <a:cubicBezTo>
                    <a:pt x="7633" y="106"/>
                    <a:pt x="7583" y="100"/>
                    <a:pt x="7548" y="90"/>
                  </a:cubicBezTo>
                  <a:cubicBezTo>
                    <a:pt x="7541" y="89"/>
                    <a:pt x="7534" y="89"/>
                    <a:pt x="7527" y="89"/>
                  </a:cubicBezTo>
                  <a:cubicBezTo>
                    <a:pt x="7489" y="89"/>
                    <a:pt x="7451" y="96"/>
                    <a:pt x="7417" y="112"/>
                  </a:cubicBezTo>
                  <a:cubicBezTo>
                    <a:pt x="7390" y="121"/>
                    <a:pt x="7377" y="126"/>
                    <a:pt x="7367" y="126"/>
                  </a:cubicBezTo>
                  <a:cubicBezTo>
                    <a:pt x="7356" y="126"/>
                    <a:pt x="7349" y="121"/>
                    <a:pt x="7335" y="112"/>
                  </a:cubicBezTo>
                  <a:cubicBezTo>
                    <a:pt x="7337" y="99"/>
                    <a:pt x="7282" y="86"/>
                    <a:pt x="7236" y="86"/>
                  </a:cubicBezTo>
                  <a:cubicBezTo>
                    <a:pt x="7205" y="86"/>
                    <a:pt x="7179" y="92"/>
                    <a:pt x="7179" y="109"/>
                  </a:cubicBezTo>
                  <a:lnTo>
                    <a:pt x="7153" y="90"/>
                  </a:lnTo>
                  <a:cubicBezTo>
                    <a:pt x="7146" y="84"/>
                    <a:pt x="7138" y="81"/>
                    <a:pt x="7130" y="81"/>
                  </a:cubicBezTo>
                  <a:cubicBezTo>
                    <a:pt x="7114" y="81"/>
                    <a:pt x="7100" y="92"/>
                    <a:pt x="7100" y="109"/>
                  </a:cubicBezTo>
                  <a:cubicBezTo>
                    <a:pt x="7100" y="129"/>
                    <a:pt x="7094" y="140"/>
                    <a:pt x="7086" y="140"/>
                  </a:cubicBezTo>
                  <a:cubicBezTo>
                    <a:pt x="7075" y="140"/>
                    <a:pt x="7061" y="124"/>
                    <a:pt x="7047" y="90"/>
                  </a:cubicBezTo>
                  <a:cubicBezTo>
                    <a:pt x="7047" y="64"/>
                    <a:pt x="7038" y="54"/>
                    <a:pt x="7031" y="54"/>
                  </a:cubicBezTo>
                  <a:cubicBezTo>
                    <a:pt x="7026" y="54"/>
                    <a:pt x="7022" y="59"/>
                    <a:pt x="7022" y="68"/>
                  </a:cubicBezTo>
                  <a:cubicBezTo>
                    <a:pt x="7002" y="81"/>
                    <a:pt x="6984" y="96"/>
                    <a:pt x="6965" y="96"/>
                  </a:cubicBezTo>
                  <a:cubicBezTo>
                    <a:pt x="6957" y="96"/>
                    <a:pt x="6949" y="93"/>
                    <a:pt x="6940" y="87"/>
                  </a:cubicBezTo>
                  <a:cubicBezTo>
                    <a:pt x="6915" y="87"/>
                    <a:pt x="6887" y="87"/>
                    <a:pt x="6887" y="131"/>
                  </a:cubicBezTo>
                  <a:cubicBezTo>
                    <a:pt x="6887" y="150"/>
                    <a:pt x="6862" y="150"/>
                    <a:pt x="6834" y="150"/>
                  </a:cubicBezTo>
                  <a:cubicBezTo>
                    <a:pt x="6834" y="128"/>
                    <a:pt x="6834" y="128"/>
                    <a:pt x="6862" y="109"/>
                  </a:cubicBezTo>
                  <a:lnTo>
                    <a:pt x="6809" y="109"/>
                  </a:lnTo>
                  <a:cubicBezTo>
                    <a:pt x="6784" y="109"/>
                    <a:pt x="6730" y="87"/>
                    <a:pt x="6730" y="65"/>
                  </a:cubicBezTo>
                  <a:cubicBezTo>
                    <a:pt x="6720" y="57"/>
                    <a:pt x="6709" y="52"/>
                    <a:pt x="6701" y="52"/>
                  </a:cubicBezTo>
                  <a:close/>
                  <a:moveTo>
                    <a:pt x="444" y="529"/>
                  </a:moveTo>
                  <a:cubicBezTo>
                    <a:pt x="444" y="529"/>
                    <a:pt x="419" y="551"/>
                    <a:pt x="419" y="573"/>
                  </a:cubicBezTo>
                  <a:lnTo>
                    <a:pt x="444" y="573"/>
                  </a:lnTo>
                  <a:cubicBezTo>
                    <a:pt x="472" y="573"/>
                    <a:pt x="472" y="551"/>
                    <a:pt x="472" y="529"/>
                  </a:cubicBezTo>
                  <a:close/>
                  <a:moveTo>
                    <a:pt x="6276" y="689"/>
                  </a:moveTo>
                  <a:cubicBezTo>
                    <a:pt x="6276" y="689"/>
                    <a:pt x="6248" y="710"/>
                    <a:pt x="6248" y="732"/>
                  </a:cubicBezTo>
                  <a:cubicBezTo>
                    <a:pt x="6248" y="740"/>
                    <a:pt x="6252" y="745"/>
                    <a:pt x="6260" y="745"/>
                  </a:cubicBezTo>
                  <a:cubicBezTo>
                    <a:pt x="6270" y="745"/>
                    <a:pt x="6286" y="735"/>
                    <a:pt x="6301" y="710"/>
                  </a:cubicBezTo>
                  <a:cubicBezTo>
                    <a:pt x="6301" y="689"/>
                    <a:pt x="6301" y="689"/>
                    <a:pt x="6276" y="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52"/>
            <p:cNvSpPr/>
            <p:nvPr/>
          </p:nvSpPr>
          <p:spPr>
            <a:xfrm>
              <a:off x="999375" y="2904000"/>
              <a:ext cx="392175" cy="18625"/>
            </a:xfrm>
            <a:custGeom>
              <a:avLst/>
              <a:gdLst/>
              <a:ahLst/>
              <a:cxnLst/>
              <a:rect l="l" t="t" r="r" b="b"/>
              <a:pathLst>
                <a:path w="15687" h="745" extrusionOk="0">
                  <a:moveTo>
                    <a:pt x="4373" y="0"/>
                  </a:moveTo>
                  <a:cubicBezTo>
                    <a:pt x="4339" y="0"/>
                    <a:pt x="4339" y="0"/>
                    <a:pt x="4355" y="22"/>
                  </a:cubicBezTo>
                  <a:lnTo>
                    <a:pt x="4392" y="22"/>
                  </a:lnTo>
                  <a:cubicBezTo>
                    <a:pt x="4392" y="0"/>
                    <a:pt x="4392" y="0"/>
                    <a:pt x="4373" y="0"/>
                  </a:cubicBezTo>
                  <a:close/>
                  <a:moveTo>
                    <a:pt x="610" y="116"/>
                  </a:moveTo>
                  <a:lnTo>
                    <a:pt x="629" y="135"/>
                  </a:lnTo>
                  <a:lnTo>
                    <a:pt x="647" y="135"/>
                  </a:lnTo>
                  <a:cubicBezTo>
                    <a:pt x="647" y="116"/>
                    <a:pt x="647" y="116"/>
                    <a:pt x="629" y="116"/>
                  </a:cubicBezTo>
                  <a:close/>
                  <a:moveTo>
                    <a:pt x="10980" y="119"/>
                  </a:moveTo>
                  <a:cubicBezTo>
                    <a:pt x="10980" y="141"/>
                    <a:pt x="10980" y="160"/>
                    <a:pt x="10961" y="160"/>
                  </a:cubicBezTo>
                  <a:lnTo>
                    <a:pt x="10942" y="141"/>
                  </a:lnTo>
                  <a:lnTo>
                    <a:pt x="10961" y="119"/>
                  </a:lnTo>
                  <a:close/>
                  <a:moveTo>
                    <a:pt x="6921" y="125"/>
                  </a:moveTo>
                  <a:cubicBezTo>
                    <a:pt x="6921" y="147"/>
                    <a:pt x="6921" y="169"/>
                    <a:pt x="6902" y="169"/>
                  </a:cubicBezTo>
                  <a:lnTo>
                    <a:pt x="6884" y="169"/>
                  </a:lnTo>
                  <a:cubicBezTo>
                    <a:pt x="6884" y="154"/>
                    <a:pt x="6890" y="138"/>
                    <a:pt x="6902" y="125"/>
                  </a:cubicBezTo>
                  <a:close/>
                  <a:moveTo>
                    <a:pt x="10741" y="138"/>
                  </a:moveTo>
                  <a:cubicBezTo>
                    <a:pt x="10757" y="138"/>
                    <a:pt x="10757" y="138"/>
                    <a:pt x="10757" y="160"/>
                  </a:cubicBezTo>
                  <a:cubicBezTo>
                    <a:pt x="10757" y="160"/>
                    <a:pt x="10757" y="179"/>
                    <a:pt x="10741" y="179"/>
                  </a:cubicBezTo>
                  <a:lnTo>
                    <a:pt x="10723" y="160"/>
                  </a:lnTo>
                  <a:cubicBezTo>
                    <a:pt x="10719" y="147"/>
                    <a:pt x="10729" y="138"/>
                    <a:pt x="10741" y="138"/>
                  </a:cubicBezTo>
                  <a:close/>
                  <a:moveTo>
                    <a:pt x="4022" y="144"/>
                  </a:moveTo>
                  <a:cubicBezTo>
                    <a:pt x="4026" y="160"/>
                    <a:pt x="4032" y="176"/>
                    <a:pt x="4041" y="185"/>
                  </a:cubicBezTo>
                  <a:cubicBezTo>
                    <a:pt x="4060" y="185"/>
                    <a:pt x="4060" y="166"/>
                    <a:pt x="4060" y="166"/>
                  </a:cubicBezTo>
                  <a:cubicBezTo>
                    <a:pt x="4060" y="166"/>
                    <a:pt x="4060" y="144"/>
                    <a:pt x="4041" y="144"/>
                  </a:cubicBezTo>
                  <a:close/>
                  <a:moveTo>
                    <a:pt x="12973" y="157"/>
                  </a:moveTo>
                  <a:cubicBezTo>
                    <a:pt x="12991" y="157"/>
                    <a:pt x="12991" y="157"/>
                    <a:pt x="12991" y="179"/>
                  </a:cubicBezTo>
                  <a:cubicBezTo>
                    <a:pt x="12991" y="198"/>
                    <a:pt x="12976" y="216"/>
                    <a:pt x="12954" y="219"/>
                  </a:cubicBezTo>
                  <a:cubicBezTo>
                    <a:pt x="12935" y="219"/>
                    <a:pt x="12935" y="179"/>
                    <a:pt x="12973" y="157"/>
                  </a:cubicBezTo>
                  <a:close/>
                  <a:moveTo>
                    <a:pt x="3838" y="204"/>
                  </a:moveTo>
                  <a:cubicBezTo>
                    <a:pt x="3856" y="204"/>
                    <a:pt x="3856" y="204"/>
                    <a:pt x="3856" y="226"/>
                  </a:cubicBezTo>
                  <a:lnTo>
                    <a:pt x="3838" y="226"/>
                  </a:lnTo>
                  <a:lnTo>
                    <a:pt x="3819" y="204"/>
                  </a:lnTo>
                  <a:close/>
                  <a:moveTo>
                    <a:pt x="15579" y="140"/>
                  </a:moveTo>
                  <a:cubicBezTo>
                    <a:pt x="15589" y="140"/>
                    <a:pt x="15582" y="170"/>
                    <a:pt x="15555" y="201"/>
                  </a:cubicBezTo>
                  <a:cubicBezTo>
                    <a:pt x="15545" y="221"/>
                    <a:pt x="15541" y="231"/>
                    <a:pt x="15539" y="231"/>
                  </a:cubicBezTo>
                  <a:cubicBezTo>
                    <a:pt x="15537" y="231"/>
                    <a:pt x="15538" y="221"/>
                    <a:pt x="15539" y="201"/>
                  </a:cubicBezTo>
                  <a:cubicBezTo>
                    <a:pt x="15539" y="179"/>
                    <a:pt x="15539" y="157"/>
                    <a:pt x="15558" y="157"/>
                  </a:cubicBezTo>
                  <a:cubicBezTo>
                    <a:pt x="15568" y="145"/>
                    <a:pt x="15575" y="140"/>
                    <a:pt x="15579" y="140"/>
                  </a:cubicBezTo>
                  <a:close/>
                  <a:moveTo>
                    <a:pt x="2528" y="194"/>
                  </a:moveTo>
                  <a:lnTo>
                    <a:pt x="2528" y="213"/>
                  </a:lnTo>
                  <a:lnTo>
                    <a:pt x="2509" y="235"/>
                  </a:lnTo>
                  <a:lnTo>
                    <a:pt x="2490" y="213"/>
                  </a:lnTo>
                  <a:cubicBezTo>
                    <a:pt x="2490" y="194"/>
                    <a:pt x="2509" y="194"/>
                    <a:pt x="2528" y="194"/>
                  </a:cubicBezTo>
                  <a:close/>
                  <a:moveTo>
                    <a:pt x="3036" y="163"/>
                  </a:moveTo>
                  <a:cubicBezTo>
                    <a:pt x="3042" y="163"/>
                    <a:pt x="3037" y="173"/>
                    <a:pt x="3026" y="198"/>
                  </a:cubicBezTo>
                  <a:lnTo>
                    <a:pt x="2988" y="238"/>
                  </a:lnTo>
                  <a:cubicBezTo>
                    <a:pt x="2970" y="238"/>
                    <a:pt x="2988" y="219"/>
                    <a:pt x="3007" y="179"/>
                  </a:cubicBezTo>
                  <a:lnTo>
                    <a:pt x="3007" y="176"/>
                  </a:lnTo>
                  <a:cubicBezTo>
                    <a:pt x="3022" y="168"/>
                    <a:pt x="3031" y="163"/>
                    <a:pt x="3036" y="163"/>
                  </a:cubicBezTo>
                  <a:close/>
                  <a:moveTo>
                    <a:pt x="3686" y="195"/>
                  </a:moveTo>
                  <a:cubicBezTo>
                    <a:pt x="3698" y="195"/>
                    <a:pt x="3704" y="215"/>
                    <a:pt x="3690" y="245"/>
                  </a:cubicBezTo>
                  <a:lnTo>
                    <a:pt x="3653" y="245"/>
                  </a:lnTo>
                  <a:cubicBezTo>
                    <a:pt x="3653" y="226"/>
                    <a:pt x="3653" y="204"/>
                    <a:pt x="3672" y="204"/>
                  </a:cubicBezTo>
                  <a:cubicBezTo>
                    <a:pt x="3677" y="198"/>
                    <a:pt x="3682" y="195"/>
                    <a:pt x="3686" y="195"/>
                  </a:cubicBezTo>
                  <a:close/>
                  <a:moveTo>
                    <a:pt x="368" y="216"/>
                  </a:moveTo>
                  <a:cubicBezTo>
                    <a:pt x="387" y="216"/>
                    <a:pt x="387" y="216"/>
                    <a:pt x="387" y="238"/>
                  </a:cubicBezTo>
                  <a:cubicBezTo>
                    <a:pt x="378" y="248"/>
                    <a:pt x="365" y="257"/>
                    <a:pt x="350" y="260"/>
                  </a:cubicBezTo>
                  <a:lnTo>
                    <a:pt x="331" y="238"/>
                  </a:lnTo>
                  <a:cubicBezTo>
                    <a:pt x="331" y="216"/>
                    <a:pt x="350" y="216"/>
                    <a:pt x="368" y="216"/>
                  </a:cubicBezTo>
                  <a:close/>
                  <a:moveTo>
                    <a:pt x="11606" y="229"/>
                  </a:moveTo>
                  <a:cubicBezTo>
                    <a:pt x="11625" y="229"/>
                    <a:pt x="11625" y="251"/>
                    <a:pt x="11625" y="251"/>
                  </a:cubicBezTo>
                  <a:cubicBezTo>
                    <a:pt x="11625" y="251"/>
                    <a:pt x="11625" y="270"/>
                    <a:pt x="11606" y="270"/>
                  </a:cubicBezTo>
                  <a:cubicBezTo>
                    <a:pt x="11597" y="260"/>
                    <a:pt x="11591" y="245"/>
                    <a:pt x="11588" y="229"/>
                  </a:cubicBezTo>
                  <a:close/>
                  <a:moveTo>
                    <a:pt x="4805" y="220"/>
                  </a:moveTo>
                  <a:cubicBezTo>
                    <a:pt x="4812" y="220"/>
                    <a:pt x="4823" y="230"/>
                    <a:pt x="4834" y="254"/>
                  </a:cubicBezTo>
                  <a:cubicBezTo>
                    <a:pt x="4834" y="276"/>
                    <a:pt x="4834" y="276"/>
                    <a:pt x="4815" y="276"/>
                  </a:cubicBezTo>
                  <a:cubicBezTo>
                    <a:pt x="4806" y="263"/>
                    <a:pt x="4800" y="251"/>
                    <a:pt x="4797" y="235"/>
                  </a:cubicBezTo>
                  <a:cubicBezTo>
                    <a:pt x="4797" y="226"/>
                    <a:pt x="4800" y="220"/>
                    <a:pt x="4805" y="220"/>
                  </a:cubicBezTo>
                  <a:close/>
                  <a:moveTo>
                    <a:pt x="4963" y="235"/>
                  </a:moveTo>
                  <a:cubicBezTo>
                    <a:pt x="4963" y="257"/>
                    <a:pt x="4963" y="276"/>
                    <a:pt x="4944" y="276"/>
                  </a:cubicBezTo>
                  <a:lnTo>
                    <a:pt x="4925" y="257"/>
                  </a:lnTo>
                  <a:lnTo>
                    <a:pt x="4944" y="235"/>
                  </a:lnTo>
                  <a:close/>
                  <a:moveTo>
                    <a:pt x="12360" y="226"/>
                  </a:moveTo>
                  <a:cubicBezTo>
                    <a:pt x="12363" y="226"/>
                    <a:pt x="12365" y="229"/>
                    <a:pt x="12365" y="235"/>
                  </a:cubicBezTo>
                  <a:cubicBezTo>
                    <a:pt x="12362" y="251"/>
                    <a:pt x="12355" y="266"/>
                    <a:pt x="12346" y="276"/>
                  </a:cubicBezTo>
                  <a:cubicBezTo>
                    <a:pt x="12346" y="276"/>
                    <a:pt x="12338" y="286"/>
                    <a:pt x="12332" y="286"/>
                  </a:cubicBezTo>
                  <a:cubicBezTo>
                    <a:pt x="12329" y="286"/>
                    <a:pt x="12327" y="283"/>
                    <a:pt x="12327" y="276"/>
                  </a:cubicBezTo>
                  <a:lnTo>
                    <a:pt x="12327" y="257"/>
                  </a:lnTo>
                  <a:cubicBezTo>
                    <a:pt x="12340" y="242"/>
                    <a:pt x="12354" y="226"/>
                    <a:pt x="12360" y="226"/>
                  </a:cubicBezTo>
                  <a:close/>
                  <a:moveTo>
                    <a:pt x="11115" y="250"/>
                  </a:moveTo>
                  <a:cubicBezTo>
                    <a:pt x="11122" y="250"/>
                    <a:pt x="11127" y="256"/>
                    <a:pt x="11127" y="266"/>
                  </a:cubicBezTo>
                  <a:cubicBezTo>
                    <a:pt x="11127" y="288"/>
                    <a:pt x="11127" y="288"/>
                    <a:pt x="11108" y="288"/>
                  </a:cubicBezTo>
                  <a:cubicBezTo>
                    <a:pt x="11070" y="288"/>
                    <a:pt x="11070" y="288"/>
                    <a:pt x="11089" y="266"/>
                  </a:cubicBezTo>
                  <a:cubicBezTo>
                    <a:pt x="11099" y="256"/>
                    <a:pt x="11108" y="250"/>
                    <a:pt x="11115" y="250"/>
                  </a:cubicBezTo>
                  <a:close/>
                  <a:moveTo>
                    <a:pt x="11237" y="266"/>
                  </a:moveTo>
                  <a:cubicBezTo>
                    <a:pt x="11255" y="266"/>
                    <a:pt x="11255" y="266"/>
                    <a:pt x="11255" y="288"/>
                  </a:cubicBezTo>
                  <a:lnTo>
                    <a:pt x="11237" y="288"/>
                  </a:lnTo>
                  <a:lnTo>
                    <a:pt x="11218" y="266"/>
                  </a:lnTo>
                  <a:close/>
                  <a:moveTo>
                    <a:pt x="11421" y="270"/>
                  </a:moveTo>
                  <a:cubicBezTo>
                    <a:pt x="11440" y="270"/>
                    <a:pt x="11440" y="270"/>
                    <a:pt x="11440" y="288"/>
                  </a:cubicBezTo>
                  <a:lnTo>
                    <a:pt x="11421" y="288"/>
                  </a:lnTo>
                  <a:lnTo>
                    <a:pt x="11403" y="270"/>
                  </a:lnTo>
                  <a:close/>
                  <a:moveTo>
                    <a:pt x="9209" y="251"/>
                  </a:moveTo>
                  <a:cubicBezTo>
                    <a:pt x="9209" y="270"/>
                    <a:pt x="9209" y="292"/>
                    <a:pt x="9190" y="292"/>
                  </a:cubicBezTo>
                  <a:lnTo>
                    <a:pt x="9171" y="292"/>
                  </a:lnTo>
                  <a:cubicBezTo>
                    <a:pt x="9171" y="276"/>
                    <a:pt x="9178" y="260"/>
                    <a:pt x="9190" y="251"/>
                  </a:cubicBezTo>
                  <a:close/>
                  <a:moveTo>
                    <a:pt x="7159" y="254"/>
                  </a:moveTo>
                  <a:cubicBezTo>
                    <a:pt x="7159" y="276"/>
                    <a:pt x="7159" y="295"/>
                    <a:pt x="7141" y="295"/>
                  </a:cubicBezTo>
                  <a:lnTo>
                    <a:pt x="7122" y="276"/>
                  </a:lnTo>
                  <a:lnTo>
                    <a:pt x="7141" y="254"/>
                  </a:lnTo>
                  <a:close/>
                  <a:moveTo>
                    <a:pt x="572" y="219"/>
                  </a:moveTo>
                  <a:cubicBezTo>
                    <a:pt x="591" y="219"/>
                    <a:pt x="610" y="219"/>
                    <a:pt x="607" y="241"/>
                  </a:cubicBezTo>
                  <a:lnTo>
                    <a:pt x="591" y="241"/>
                  </a:lnTo>
                  <a:cubicBezTo>
                    <a:pt x="591" y="235"/>
                    <a:pt x="589" y="232"/>
                    <a:pt x="587" y="232"/>
                  </a:cubicBezTo>
                  <a:cubicBezTo>
                    <a:pt x="583" y="232"/>
                    <a:pt x="578" y="247"/>
                    <a:pt x="591" y="260"/>
                  </a:cubicBezTo>
                  <a:lnTo>
                    <a:pt x="591" y="304"/>
                  </a:lnTo>
                  <a:cubicBezTo>
                    <a:pt x="569" y="301"/>
                    <a:pt x="553" y="282"/>
                    <a:pt x="553" y="260"/>
                  </a:cubicBezTo>
                  <a:cubicBezTo>
                    <a:pt x="535" y="219"/>
                    <a:pt x="535" y="219"/>
                    <a:pt x="572" y="219"/>
                  </a:cubicBezTo>
                  <a:close/>
                  <a:moveTo>
                    <a:pt x="3173" y="260"/>
                  </a:moveTo>
                  <a:cubicBezTo>
                    <a:pt x="3173" y="282"/>
                    <a:pt x="3173" y="304"/>
                    <a:pt x="3154" y="304"/>
                  </a:cubicBezTo>
                  <a:lnTo>
                    <a:pt x="3136" y="304"/>
                  </a:lnTo>
                  <a:cubicBezTo>
                    <a:pt x="3139" y="288"/>
                    <a:pt x="3145" y="273"/>
                    <a:pt x="3154" y="260"/>
                  </a:cubicBezTo>
                  <a:close/>
                  <a:moveTo>
                    <a:pt x="4502" y="273"/>
                  </a:moveTo>
                  <a:cubicBezTo>
                    <a:pt x="4521" y="273"/>
                    <a:pt x="4521" y="295"/>
                    <a:pt x="4521" y="295"/>
                  </a:cubicBezTo>
                  <a:cubicBezTo>
                    <a:pt x="4521" y="302"/>
                    <a:pt x="4519" y="304"/>
                    <a:pt x="4515" y="304"/>
                  </a:cubicBezTo>
                  <a:cubicBezTo>
                    <a:pt x="4508" y="304"/>
                    <a:pt x="4496" y="295"/>
                    <a:pt x="4483" y="295"/>
                  </a:cubicBezTo>
                  <a:cubicBezTo>
                    <a:pt x="4464" y="273"/>
                    <a:pt x="4464" y="273"/>
                    <a:pt x="4502" y="273"/>
                  </a:cubicBezTo>
                  <a:close/>
                  <a:moveTo>
                    <a:pt x="8432" y="263"/>
                  </a:moveTo>
                  <a:cubicBezTo>
                    <a:pt x="8469" y="266"/>
                    <a:pt x="8469" y="266"/>
                    <a:pt x="8469" y="285"/>
                  </a:cubicBezTo>
                  <a:cubicBezTo>
                    <a:pt x="8469" y="307"/>
                    <a:pt x="8432" y="307"/>
                    <a:pt x="8413" y="307"/>
                  </a:cubicBezTo>
                  <a:cubicBezTo>
                    <a:pt x="8397" y="292"/>
                    <a:pt x="8410" y="263"/>
                    <a:pt x="8432" y="263"/>
                  </a:cubicBezTo>
                  <a:close/>
                  <a:moveTo>
                    <a:pt x="11381" y="299"/>
                  </a:moveTo>
                  <a:cubicBezTo>
                    <a:pt x="11379" y="299"/>
                    <a:pt x="11374" y="301"/>
                    <a:pt x="11368" y="307"/>
                  </a:cubicBezTo>
                  <a:cubicBezTo>
                    <a:pt x="11381" y="307"/>
                    <a:pt x="11385" y="299"/>
                    <a:pt x="11381" y="299"/>
                  </a:cubicBezTo>
                  <a:close/>
                  <a:moveTo>
                    <a:pt x="4151" y="270"/>
                  </a:moveTo>
                  <a:cubicBezTo>
                    <a:pt x="4170" y="270"/>
                    <a:pt x="4189" y="270"/>
                    <a:pt x="4189" y="292"/>
                  </a:cubicBezTo>
                  <a:cubicBezTo>
                    <a:pt x="4189" y="292"/>
                    <a:pt x="4189" y="313"/>
                    <a:pt x="4170" y="313"/>
                  </a:cubicBezTo>
                  <a:cubicBezTo>
                    <a:pt x="4154" y="310"/>
                    <a:pt x="4142" y="301"/>
                    <a:pt x="4132" y="292"/>
                  </a:cubicBezTo>
                  <a:cubicBezTo>
                    <a:pt x="4132" y="279"/>
                    <a:pt x="4142" y="270"/>
                    <a:pt x="4151" y="270"/>
                  </a:cubicBezTo>
                  <a:close/>
                  <a:moveTo>
                    <a:pt x="2615" y="229"/>
                  </a:moveTo>
                  <a:cubicBezTo>
                    <a:pt x="2619" y="229"/>
                    <a:pt x="2619" y="239"/>
                    <a:pt x="2619" y="257"/>
                  </a:cubicBezTo>
                  <a:cubicBezTo>
                    <a:pt x="2622" y="285"/>
                    <a:pt x="2606" y="310"/>
                    <a:pt x="2581" y="320"/>
                  </a:cubicBezTo>
                  <a:lnTo>
                    <a:pt x="2546" y="320"/>
                  </a:lnTo>
                  <a:lnTo>
                    <a:pt x="2584" y="279"/>
                  </a:lnTo>
                  <a:cubicBezTo>
                    <a:pt x="2603" y="244"/>
                    <a:pt x="2612" y="229"/>
                    <a:pt x="2615" y="229"/>
                  </a:cubicBezTo>
                  <a:close/>
                  <a:moveTo>
                    <a:pt x="6163" y="288"/>
                  </a:moveTo>
                  <a:cubicBezTo>
                    <a:pt x="6163" y="307"/>
                    <a:pt x="6163" y="329"/>
                    <a:pt x="6144" y="329"/>
                  </a:cubicBezTo>
                  <a:lnTo>
                    <a:pt x="6125" y="307"/>
                  </a:lnTo>
                  <a:lnTo>
                    <a:pt x="6144" y="288"/>
                  </a:lnTo>
                  <a:close/>
                  <a:moveTo>
                    <a:pt x="1641" y="292"/>
                  </a:moveTo>
                  <a:cubicBezTo>
                    <a:pt x="1660" y="292"/>
                    <a:pt x="1660" y="310"/>
                    <a:pt x="1622" y="332"/>
                  </a:cubicBezTo>
                  <a:lnTo>
                    <a:pt x="1584" y="332"/>
                  </a:lnTo>
                  <a:cubicBezTo>
                    <a:pt x="1584" y="310"/>
                    <a:pt x="1622" y="292"/>
                    <a:pt x="1641" y="292"/>
                  </a:cubicBezTo>
                  <a:close/>
                  <a:moveTo>
                    <a:pt x="6586" y="270"/>
                  </a:moveTo>
                  <a:cubicBezTo>
                    <a:pt x="6605" y="270"/>
                    <a:pt x="6605" y="270"/>
                    <a:pt x="6605" y="292"/>
                  </a:cubicBezTo>
                  <a:cubicBezTo>
                    <a:pt x="6605" y="307"/>
                    <a:pt x="6598" y="320"/>
                    <a:pt x="6586" y="332"/>
                  </a:cubicBezTo>
                  <a:cubicBezTo>
                    <a:pt x="6567" y="332"/>
                    <a:pt x="6586" y="292"/>
                    <a:pt x="6586" y="270"/>
                  </a:cubicBezTo>
                  <a:close/>
                  <a:moveTo>
                    <a:pt x="3539" y="329"/>
                  </a:moveTo>
                  <a:cubicBezTo>
                    <a:pt x="3540" y="329"/>
                    <a:pt x="3542" y="329"/>
                    <a:pt x="3543" y="329"/>
                  </a:cubicBezTo>
                  <a:lnTo>
                    <a:pt x="3543" y="348"/>
                  </a:lnTo>
                  <a:cubicBezTo>
                    <a:pt x="3530" y="348"/>
                    <a:pt x="3518" y="358"/>
                    <a:pt x="3511" y="358"/>
                  </a:cubicBezTo>
                  <a:cubicBezTo>
                    <a:pt x="3507" y="358"/>
                    <a:pt x="3505" y="355"/>
                    <a:pt x="3505" y="348"/>
                  </a:cubicBezTo>
                  <a:cubicBezTo>
                    <a:pt x="3488" y="348"/>
                    <a:pt x="3519" y="329"/>
                    <a:pt x="3539" y="329"/>
                  </a:cubicBezTo>
                  <a:close/>
                  <a:moveTo>
                    <a:pt x="11184" y="360"/>
                  </a:moveTo>
                  <a:cubicBezTo>
                    <a:pt x="11183" y="363"/>
                    <a:pt x="11183" y="366"/>
                    <a:pt x="11183" y="370"/>
                  </a:cubicBezTo>
                  <a:cubicBezTo>
                    <a:pt x="11184" y="371"/>
                    <a:pt x="11185" y="372"/>
                    <a:pt x="11186" y="373"/>
                  </a:cubicBezTo>
                  <a:lnTo>
                    <a:pt x="11186" y="373"/>
                  </a:lnTo>
                  <a:cubicBezTo>
                    <a:pt x="11185" y="370"/>
                    <a:pt x="11184" y="365"/>
                    <a:pt x="11184" y="360"/>
                  </a:cubicBezTo>
                  <a:close/>
                  <a:moveTo>
                    <a:pt x="1725" y="325"/>
                  </a:moveTo>
                  <a:cubicBezTo>
                    <a:pt x="1707" y="325"/>
                    <a:pt x="1697" y="339"/>
                    <a:pt x="1697" y="354"/>
                  </a:cubicBezTo>
                  <a:cubicBezTo>
                    <a:pt x="1697" y="376"/>
                    <a:pt x="1716" y="376"/>
                    <a:pt x="1750" y="376"/>
                  </a:cubicBezTo>
                  <a:cubicBezTo>
                    <a:pt x="1766" y="373"/>
                    <a:pt x="1779" y="367"/>
                    <a:pt x="1788" y="354"/>
                  </a:cubicBezTo>
                  <a:cubicBezTo>
                    <a:pt x="1788" y="335"/>
                    <a:pt x="1769" y="332"/>
                    <a:pt x="1750" y="332"/>
                  </a:cubicBezTo>
                  <a:cubicBezTo>
                    <a:pt x="1741" y="327"/>
                    <a:pt x="1732" y="325"/>
                    <a:pt x="1725" y="325"/>
                  </a:cubicBezTo>
                  <a:close/>
                  <a:moveTo>
                    <a:pt x="11186" y="373"/>
                  </a:moveTo>
                  <a:cubicBezTo>
                    <a:pt x="11188" y="381"/>
                    <a:pt x="11190" y="384"/>
                    <a:pt x="11191" y="384"/>
                  </a:cubicBezTo>
                  <a:cubicBezTo>
                    <a:pt x="11192" y="384"/>
                    <a:pt x="11191" y="380"/>
                    <a:pt x="11186" y="373"/>
                  </a:cubicBezTo>
                  <a:close/>
                  <a:moveTo>
                    <a:pt x="4688" y="51"/>
                  </a:moveTo>
                  <a:cubicBezTo>
                    <a:pt x="4681" y="51"/>
                    <a:pt x="4679" y="61"/>
                    <a:pt x="4690" y="85"/>
                  </a:cubicBezTo>
                  <a:cubicBezTo>
                    <a:pt x="4690" y="119"/>
                    <a:pt x="4690" y="127"/>
                    <a:pt x="4672" y="127"/>
                  </a:cubicBezTo>
                  <a:cubicBezTo>
                    <a:pt x="4667" y="127"/>
                    <a:pt x="4660" y="126"/>
                    <a:pt x="4652" y="125"/>
                  </a:cubicBezTo>
                  <a:cubicBezTo>
                    <a:pt x="4634" y="125"/>
                    <a:pt x="4615" y="125"/>
                    <a:pt x="4615" y="107"/>
                  </a:cubicBezTo>
                  <a:cubicBezTo>
                    <a:pt x="4615" y="85"/>
                    <a:pt x="4615" y="85"/>
                    <a:pt x="4577" y="85"/>
                  </a:cubicBezTo>
                  <a:cubicBezTo>
                    <a:pt x="4524" y="85"/>
                    <a:pt x="4467" y="147"/>
                    <a:pt x="4449" y="188"/>
                  </a:cubicBezTo>
                  <a:cubicBezTo>
                    <a:pt x="4449" y="208"/>
                    <a:pt x="4449" y="219"/>
                    <a:pt x="4446" y="219"/>
                  </a:cubicBezTo>
                  <a:cubicBezTo>
                    <a:pt x="4444" y="219"/>
                    <a:pt x="4439" y="208"/>
                    <a:pt x="4430" y="188"/>
                  </a:cubicBezTo>
                  <a:cubicBezTo>
                    <a:pt x="4430" y="166"/>
                    <a:pt x="4411" y="166"/>
                    <a:pt x="4392" y="166"/>
                  </a:cubicBezTo>
                  <a:cubicBezTo>
                    <a:pt x="4392" y="174"/>
                    <a:pt x="4390" y="176"/>
                    <a:pt x="4388" y="176"/>
                  </a:cubicBezTo>
                  <a:cubicBezTo>
                    <a:pt x="4384" y="176"/>
                    <a:pt x="4380" y="166"/>
                    <a:pt x="4392" y="166"/>
                  </a:cubicBezTo>
                  <a:cubicBezTo>
                    <a:pt x="4392" y="149"/>
                    <a:pt x="4404" y="147"/>
                    <a:pt x="4418" y="147"/>
                  </a:cubicBezTo>
                  <a:cubicBezTo>
                    <a:pt x="4422" y="147"/>
                    <a:pt x="4426" y="147"/>
                    <a:pt x="4430" y="147"/>
                  </a:cubicBezTo>
                  <a:lnTo>
                    <a:pt x="4430" y="125"/>
                  </a:lnTo>
                  <a:cubicBezTo>
                    <a:pt x="4420" y="105"/>
                    <a:pt x="4411" y="94"/>
                    <a:pt x="4402" y="94"/>
                  </a:cubicBezTo>
                  <a:cubicBezTo>
                    <a:pt x="4393" y="94"/>
                    <a:pt x="4384" y="104"/>
                    <a:pt x="4377" y="125"/>
                  </a:cubicBezTo>
                  <a:cubicBezTo>
                    <a:pt x="4367" y="135"/>
                    <a:pt x="4363" y="140"/>
                    <a:pt x="4358" y="140"/>
                  </a:cubicBezTo>
                  <a:cubicBezTo>
                    <a:pt x="4353" y="140"/>
                    <a:pt x="4348" y="135"/>
                    <a:pt x="4339" y="125"/>
                  </a:cubicBezTo>
                  <a:cubicBezTo>
                    <a:pt x="4326" y="110"/>
                    <a:pt x="4312" y="94"/>
                    <a:pt x="4306" y="94"/>
                  </a:cubicBezTo>
                  <a:cubicBezTo>
                    <a:pt x="4303" y="94"/>
                    <a:pt x="4301" y="97"/>
                    <a:pt x="4301" y="104"/>
                  </a:cubicBezTo>
                  <a:cubicBezTo>
                    <a:pt x="4283" y="104"/>
                    <a:pt x="4261" y="94"/>
                    <a:pt x="4245" y="82"/>
                  </a:cubicBezTo>
                  <a:cubicBezTo>
                    <a:pt x="4211" y="82"/>
                    <a:pt x="4192" y="82"/>
                    <a:pt x="4192" y="104"/>
                  </a:cubicBezTo>
                  <a:cubicBezTo>
                    <a:pt x="4192" y="122"/>
                    <a:pt x="4173" y="122"/>
                    <a:pt x="4154" y="122"/>
                  </a:cubicBezTo>
                  <a:cubicBezTo>
                    <a:pt x="4135" y="122"/>
                    <a:pt x="4117" y="122"/>
                    <a:pt x="4117" y="144"/>
                  </a:cubicBezTo>
                  <a:cubicBezTo>
                    <a:pt x="4117" y="163"/>
                    <a:pt x="4098" y="185"/>
                    <a:pt x="4060" y="185"/>
                  </a:cubicBezTo>
                  <a:cubicBezTo>
                    <a:pt x="4045" y="193"/>
                    <a:pt x="4036" y="197"/>
                    <a:pt x="4029" y="197"/>
                  </a:cubicBezTo>
                  <a:cubicBezTo>
                    <a:pt x="4020" y="197"/>
                    <a:pt x="4016" y="187"/>
                    <a:pt x="4007" y="163"/>
                  </a:cubicBezTo>
                  <a:cubicBezTo>
                    <a:pt x="4007" y="141"/>
                    <a:pt x="3988" y="141"/>
                    <a:pt x="3969" y="141"/>
                  </a:cubicBezTo>
                  <a:cubicBezTo>
                    <a:pt x="3954" y="141"/>
                    <a:pt x="3941" y="132"/>
                    <a:pt x="3932" y="122"/>
                  </a:cubicBezTo>
                  <a:cubicBezTo>
                    <a:pt x="3926" y="116"/>
                    <a:pt x="3922" y="113"/>
                    <a:pt x="3919" y="113"/>
                  </a:cubicBezTo>
                  <a:cubicBezTo>
                    <a:pt x="3913" y="113"/>
                    <a:pt x="3913" y="128"/>
                    <a:pt x="3913" y="141"/>
                  </a:cubicBezTo>
                  <a:cubicBezTo>
                    <a:pt x="3913" y="163"/>
                    <a:pt x="3913" y="185"/>
                    <a:pt x="3913" y="185"/>
                  </a:cubicBezTo>
                  <a:cubicBezTo>
                    <a:pt x="3894" y="185"/>
                    <a:pt x="3878" y="141"/>
                    <a:pt x="3878" y="119"/>
                  </a:cubicBezTo>
                  <a:cubicBezTo>
                    <a:pt x="3869" y="99"/>
                    <a:pt x="3864" y="89"/>
                    <a:pt x="3862" y="89"/>
                  </a:cubicBezTo>
                  <a:cubicBezTo>
                    <a:pt x="3860" y="89"/>
                    <a:pt x="3860" y="99"/>
                    <a:pt x="3860" y="119"/>
                  </a:cubicBezTo>
                  <a:cubicBezTo>
                    <a:pt x="3860" y="135"/>
                    <a:pt x="3850" y="150"/>
                    <a:pt x="3831" y="150"/>
                  </a:cubicBezTo>
                  <a:cubicBezTo>
                    <a:pt x="3824" y="150"/>
                    <a:pt x="3814" y="148"/>
                    <a:pt x="3803" y="141"/>
                  </a:cubicBezTo>
                  <a:cubicBezTo>
                    <a:pt x="3766" y="141"/>
                    <a:pt x="3728" y="141"/>
                    <a:pt x="3728" y="119"/>
                  </a:cubicBezTo>
                  <a:cubicBezTo>
                    <a:pt x="3723" y="113"/>
                    <a:pt x="3717" y="110"/>
                    <a:pt x="3711" y="110"/>
                  </a:cubicBezTo>
                  <a:cubicBezTo>
                    <a:pt x="3704" y="110"/>
                    <a:pt x="3698" y="113"/>
                    <a:pt x="3693" y="119"/>
                  </a:cubicBezTo>
                  <a:cubicBezTo>
                    <a:pt x="3684" y="130"/>
                    <a:pt x="3675" y="134"/>
                    <a:pt x="3662" y="134"/>
                  </a:cubicBezTo>
                  <a:cubicBezTo>
                    <a:pt x="3648" y="134"/>
                    <a:pt x="3629" y="129"/>
                    <a:pt x="3599" y="119"/>
                  </a:cubicBezTo>
                  <a:cubicBezTo>
                    <a:pt x="3553" y="97"/>
                    <a:pt x="3530" y="86"/>
                    <a:pt x="3519" y="86"/>
                  </a:cubicBezTo>
                  <a:cubicBezTo>
                    <a:pt x="3509" y="86"/>
                    <a:pt x="3509" y="96"/>
                    <a:pt x="3509" y="116"/>
                  </a:cubicBezTo>
                  <a:cubicBezTo>
                    <a:pt x="3509" y="129"/>
                    <a:pt x="3509" y="141"/>
                    <a:pt x="3505" y="141"/>
                  </a:cubicBezTo>
                  <a:cubicBezTo>
                    <a:pt x="3502" y="141"/>
                    <a:pt x="3498" y="135"/>
                    <a:pt x="3490" y="116"/>
                  </a:cubicBezTo>
                  <a:cubicBezTo>
                    <a:pt x="3484" y="111"/>
                    <a:pt x="3479" y="108"/>
                    <a:pt x="3473" y="108"/>
                  </a:cubicBezTo>
                  <a:cubicBezTo>
                    <a:pt x="3459" y="108"/>
                    <a:pt x="3441" y="122"/>
                    <a:pt x="3415" y="138"/>
                  </a:cubicBezTo>
                  <a:cubicBezTo>
                    <a:pt x="3402" y="163"/>
                    <a:pt x="3393" y="191"/>
                    <a:pt x="3396" y="219"/>
                  </a:cubicBezTo>
                  <a:cubicBezTo>
                    <a:pt x="3396" y="245"/>
                    <a:pt x="3396" y="256"/>
                    <a:pt x="3388" y="256"/>
                  </a:cubicBezTo>
                  <a:cubicBezTo>
                    <a:pt x="3383" y="256"/>
                    <a:pt x="3374" y="250"/>
                    <a:pt x="3358" y="241"/>
                  </a:cubicBezTo>
                  <a:cubicBezTo>
                    <a:pt x="3339" y="238"/>
                    <a:pt x="3324" y="219"/>
                    <a:pt x="3324" y="201"/>
                  </a:cubicBezTo>
                  <a:cubicBezTo>
                    <a:pt x="3321" y="188"/>
                    <a:pt x="3330" y="179"/>
                    <a:pt x="3342" y="179"/>
                  </a:cubicBezTo>
                  <a:lnTo>
                    <a:pt x="3361" y="179"/>
                  </a:lnTo>
                  <a:cubicBezTo>
                    <a:pt x="3361" y="157"/>
                    <a:pt x="3361" y="138"/>
                    <a:pt x="3324" y="138"/>
                  </a:cubicBezTo>
                  <a:cubicBezTo>
                    <a:pt x="3314" y="127"/>
                    <a:pt x="3305" y="122"/>
                    <a:pt x="3298" y="122"/>
                  </a:cubicBezTo>
                  <a:cubicBezTo>
                    <a:pt x="3291" y="122"/>
                    <a:pt x="3286" y="127"/>
                    <a:pt x="3286" y="138"/>
                  </a:cubicBezTo>
                  <a:cubicBezTo>
                    <a:pt x="3267" y="116"/>
                    <a:pt x="3230" y="116"/>
                    <a:pt x="3195" y="116"/>
                  </a:cubicBezTo>
                  <a:cubicBezTo>
                    <a:pt x="3158" y="113"/>
                    <a:pt x="3101" y="113"/>
                    <a:pt x="3082" y="94"/>
                  </a:cubicBezTo>
                  <a:cubicBezTo>
                    <a:pt x="3075" y="94"/>
                    <a:pt x="3068" y="94"/>
                    <a:pt x="3062" y="94"/>
                  </a:cubicBezTo>
                  <a:cubicBezTo>
                    <a:pt x="3040" y="94"/>
                    <a:pt x="3029" y="96"/>
                    <a:pt x="3029" y="113"/>
                  </a:cubicBezTo>
                  <a:cubicBezTo>
                    <a:pt x="3029" y="137"/>
                    <a:pt x="3022" y="147"/>
                    <a:pt x="3017" y="147"/>
                  </a:cubicBezTo>
                  <a:cubicBezTo>
                    <a:pt x="3013" y="147"/>
                    <a:pt x="3010" y="142"/>
                    <a:pt x="3010" y="135"/>
                  </a:cubicBezTo>
                  <a:cubicBezTo>
                    <a:pt x="2998" y="107"/>
                    <a:pt x="2898" y="88"/>
                    <a:pt x="2821" y="88"/>
                  </a:cubicBezTo>
                  <a:cubicBezTo>
                    <a:pt x="2776" y="88"/>
                    <a:pt x="2738" y="95"/>
                    <a:pt x="2731" y="110"/>
                  </a:cubicBezTo>
                  <a:lnTo>
                    <a:pt x="2697" y="110"/>
                  </a:lnTo>
                  <a:cubicBezTo>
                    <a:pt x="2678" y="99"/>
                    <a:pt x="2641" y="93"/>
                    <a:pt x="2607" y="93"/>
                  </a:cubicBezTo>
                  <a:cubicBezTo>
                    <a:pt x="2572" y="93"/>
                    <a:pt x="2540" y="99"/>
                    <a:pt x="2531" y="110"/>
                  </a:cubicBezTo>
                  <a:lnTo>
                    <a:pt x="2474" y="110"/>
                  </a:lnTo>
                  <a:cubicBezTo>
                    <a:pt x="2455" y="98"/>
                    <a:pt x="2440" y="93"/>
                    <a:pt x="2428" y="93"/>
                  </a:cubicBezTo>
                  <a:cubicBezTo>
                    <a:pt x="2417" y="93"/>
                    <a:pt x="2408" y="98"/>
                    <a:pt x="2399" y="107"/>
                  </a:cubicBezTo>
                  <a:cubicBezTo>
                    <a:pt x="2388" y="122"/>
                    <a:pt x="2385" y="138"/>
                    <a:pt x="2384" y="138"/>
                  </a:cubicBezTo>
                  <a:cubicBezTo>
                    <a:pt x="2384" y="138"/>
                    <a:pt x="2384" y="135"/>
                    <a:pt x="2384" y="129"/>
                  </a:cubicBezTo>
                  <a:cubicBezTo>
                    <a:pt x="2384" y="107"/>
                    <a:pt x="2346" y="107"/>
                    <a:pt x="2271" y="107"/>
                  </a:cubicBezTo>
                  <a:cubicBezTo>
                    <a:pt x="2199" y="107"/>
                    <a:pt x="2199" y="107"/>
                    <a:pt x="2217" y="129"/>
                  </a:cubicBezTo>
                  <a:cubicBezTo>
                    <a:pt x="2197" y="134"/>
                    <a:pt x="2182" y="136"/>
                    <a:pt x="2171" y="136"/>
                  </a:cubicBezTo>
                  <a:cubicBezTo>
                    <a:pt x="2142" y="136"/>
                    <a:pt x="2142" y="120"/>
                    <a:pt x="2142" y="107"/>
                  </a:cubicBezTo>
                  <a:cubicBezTo>
                    <a:pt x="2151" y="87"/>
                    <a:pt x="2148" y="76"/>
                    <a:pt x="2140" y="76"/>
                  </a:cubicBezTo>
                  <a:cubicBezTo>
                    <a:pt x="2131" y="76"/>
                    <a:pt x="2115" y="91"/>
                    <a:pt x="2105" y="125"/>
                  </a:cubicBezTo>
                  <a:cubicBezTo>
                    <a:pt x="2094" y="151"/>
                    <a:pt x="2077" y="160"/>
                    <a:pt x="2065" y="160"/>
                  </a:cubicBezTo>
                  <a:cubicBezTo>
                    <a:pt x="2056" y="160"/>
                    <a:pt x="2050" y="155"/>
                    <a:pt x="2051" y="147"/>
                  </a:cubicBezTo>
                  <a:cubicBezTo>
                    <a:pt x="2051" y="125"/>
                    <a:pt x="2067" y="125"/>
                    <a:pt x="2086" y="125"/>
                  </a:cubicBezTo>
                  <a:cubicBezTo>
                    <a:pt x="2086" y="125"/>
                    <a:pt x="2086" y="107"/>
                    <a:pt x="2086" y="85"/>
                  </a:cubicBezTo>
                  <a:cubicBezTo>
                    <a:pt x="2070" y="85"/>
                    <a:pt x="2070" y="85"/>
                    <a:pt x="2051" y="107"/>
                  </a:cubicBezTo>
                  <a:cubicBezTo>
                    <a:pt x="2036" y="107"/>
                    <a:pt x="2023" y="113"/>
                    <a:pt x="2014" y="125"/>
                  </a:cubicBezTo>
                  <a:cubicBezTo>
                    <a:pt x="1995" y="141"/>
                    <a:pt x="1995" y="172"/>
                    <a:pt x="2014" y="188"/>
                  </a:cubicBezTo>
                  <a:cubicBezTo>
                    <a:pt x="2029" y="210"/>
                    <a:pt x="2014" y="210"/>
                    <a:pt x="1995" y="210"/>
                  </a:cubicBezTo>
                  <a:cubicBezTo>
                    <a:pt x="1957" y="188"/>
                    <a:pt x="1957" y="166"/>
                    <a:pt x="1976" y="147"/>
                  </a:cubicBezTo>
                  <a:cubicBezTo>
                    <a:pt x="1995" y="147"/>
                    <a:pt x="1995" y="125"/>
                    <a:pt x="1995" y="104"/>
                  </a:cubicBezTo>
                  <a:cubicBezTo>
                    <a:pt x="1995" y="100"/>
                    <a:pt x="1992" y="99"/>
                    <a:pt x="1987" y="99"/>
                  </a:cubicBezTo>
                  <a:cubicBezTo>
                    <a:pt x="1965" y="99"/>
                    <a:pt x="1898" y="132"/>
                    <a:pt x="1882" y="166"/>
                  </a:cubicBezTo>
                  <a:lnTo>
                    <a:pt x="1882" y="144"/>
                  </a:lnTo>
                  <a:cubicBezTo>
                    <a:pt x="1882" y="125"/>
                    <a:pt x="1848" y="125"/>
                    <a:pt x="1810" y="125"/>
                  </a:cubicBezTo>
                  <a:cubicBezTo>
                    <a:pt x="1800" y="125"/>
                    <a:pt x="1791" y="124"/>
                    <a:pt x="1783" y="124"/>
                  </a:cubicBezTo>
                  <a:cubicBezTo>
                    <a:pt x="1764" y="124"/>
                    <a:pt x="1754" y="128"/>
                    <a:pt x="1754" y="144"/>
                  </a:cubicBezTo>
                  <a:cubicBezTo>
                    <a:pt x="1754" y="166"/>
                    <a:pt x="1754" y="185"/>
                    <a:pt x="1735" y="185"/>
                  </a:cubicBezTo>
                  <a:cubicBezTo>
                    <a:pt x="1754" y="185"/>
                    <a:pt x="1754" y="207"/>
                    <a:pt x="1754" y="229"/>
                  </a:cubicBezTo>
                  <a:cubicBezTo>
                    <a:pt x="1735" y="216"/>
                    <a:pt x="1716" y="201"/>
                    <a:pt x="1697" y="185"/>
                  </a:cubicBezTo>
                  <a:cubicBezTo>
                    <a:pt x="1666" y="146"/>
                    <a:pt x="1620" y="121"/>
                    <a:pt x="1570" y="121"/>
                  </a:cubicBezTo>
                  <a:cubicBezTo>
                    <a:pt x="1565" y="121"/>
                    <a:pt x="1559" y="122"/>
                    <a:pt x="1553" y="122"/>
                  </a:cubicBezTo>
                  <a:cubicBezTo>
                    <a:pt x="1515" y="122"/>
                    <a:pt x="1459" y="122"/>
                    <a:pt x="1440" y="100"/>
                  </a:cubicBezTo>
                  <a:cubicBezTo>
                    <a:pt x="1403" y="100"/>
                    <a:pt x="1387" y="100"/>
                    <a:pt x="1387" y="119"/>
                  </a:cubicBezTo>
                  <a:lnTo>
                    <a:pt x="1349" y="119"/>
                  </a:lnTo>
                  <a:cubicBezTo>
                    <a:pt x="1340" y="110"/>
                    <a:pt x="1326" y="105"/>
                    <a:pt x="1314" y="105"/>
                  </a:cubicBezTo>
                  <a:cubicBezTo>
                    <a:pt x="1302" y="105"/>
                    <a:pt x="1293" y="110"/>
                    <a:pt x="1293" y="119"/>
                  </a:cubicBezTo>
                  <a:cubicBezTo>
                    <a:pt x="1287" y="126"/>
                    <a:pt x="1280" y="129"/>
                    <a:pt x="1274" y="129"/>
                  </a:cubicBezTo>
                  <a:cubicBezTo>
                    <a:pt x="1262" y="129"/>
                    <a:pt x="1249" y="119"/>
                    <a:pt x="1237" y="119"/>
                  </a:cubicBezTo>
                  <a:cubicBezTo>
                    <a:pt x="1221" y="101"/>
                    <a:pt x="1213" y="91"/>
                    <a:pt x="1209" y="91"/>
                  </a:cubicBezTo>
                  <a:cubicBezTo>
                    <a:pt x="1205" y="91"/>
                    <a:pt x="1209" y="106"/>
                    <a:pt x="1218" y="141"/>
                  </a:cubicBezTo>
                  <a:cubicBezTo>
                    <a:pt x="1218" y="160"/>
                    <a:pt x="1255" y="182"/>
                    <a:pt x="1274" y="182"/>
                  </a:cubicBezTo>
                  <a:lnTo>
                    <a:pt x="1331" y="182"/>
                  </a:lnTo>
                  <a:lnTo>
                    <a:pt x="1274" y="204"/>
                  </a:lnTo>
                  <a:cubicBezTo>
                    <a:pt x="1255" y="204"/>
                    <a:pt x="1218" y="223"/>
                    <a:pt x="1218" y="245"/>
                  </a:cubicBezTo>
                  <a:cubicBezTo>
                    <a:pt x="1218" y="245"/>
                    <a:pt x="1218" y="266"/>
                    <a:pt x="1199" y="266"/>
                  </a:cubicBezTo>
                  <a:cubicBezTo>
                    <a:pt x="1199" y="266"/>
                    <a:pt x="1199" y="245"/>
                    <a:pt x="1199" y="223"/>
                  </a:cubicBezTo>
                  <a:cubicBezTo>
                    <a:pt x="1215" y="207"/>
                    <a:pt x="1221" y="182"/>
                    <a:pt x="1218" y="160"/>
                  </a:cubicBezTo>
                  <a:cubicBezTo>
                    <a:pt x="1208" y="134"/>
                    <a:pt x="1182" y="116"/>
                    <a:pt x="1164" y="116"/>
                  </a:cubicBezTo>
                  <a:cubicBezTo>
                    <a:pt x="1154" y="116"/>
                    <a:pt x="1146" y="123"/>
                    <a:pt x="1146" y="138"/>
                  </a:cubicBezTo>
                  <a:cubicBezTo>
                    <a:pt x="1127" y="138"/>
                    <a:pt x="1127" y="138"/>
                    <a:pt x="1108" y="119"/>
                  </a:cubicBezTo>
                  <a:cubicBezTo>
                    <a:pt x="1108" y="110"/>
                    <a:pt x="1105" y="105"/>
                    <a:pt x="1099" y="105"/>
                  </a:cubicBezTo>
                  <a:cubicBezTo>
                    <a:pt x="1092" y="105"/>
                    <a:pt x="1081" y="114"/>
                    <a:pt x="1070" y="138"/>
                  </a:cubicBezTo>
                  <a:cubicBezTo>
                    <a:pt x="1061" y="158"/>
                    <a:pt x="1052" y="169"/>
                    <a:pt x="1044" y="169"/>
                  </a:cubicBezTo>
                  <a:cubicBezTo>
                    <a:pt x="1035" y="169"/>
                    <a:pt x="1027" y="158"/>
                    <a:pt x="1017" y="138"/>
                  </a:cubicBezTo>
                  <a:cubicBezTo>
                    <a:pt x="995" y="113"/>
                    <a:pt x="958" y="103"/>
                    <a:pt x="933" y="103"/>
                  </a:cubicBezTo>
                  <a:cubicBezTo>
                    <a:pt x="916" y="103"/>
                    <a:pt x="904" y="107"/>
                    <a:pt x="904" y="116"/>
                  </a:cubicBezTo>
                  <a:cubicBezTo>
                    <a:pt x="904" y="140"/>
                    <a:pt x="885" y="150"/>
                    <a:pt x="866" y="150"/>
                  </a:cubicBezTo>
                  <a:cubicBezTo>
                    <a:pt x="853" y="150"/>
                    <a:pt x="840" y="146"/>
                    <a:pt x="832" y="138"/>
                  </a:cubicBezTo>
                  <a:cubicBezTo>
                    <a:pt x="826" y="127"/>
                    <a:pt x="814" y="121"/>
                    <a:pt x="803" y="121"/>
                  </a:cubicBezTo>
                  <a:cubicBezTo>
                    <a:pt x="792" y="121"/>
                    <a:pt x="782" y="126"/>
                    <a:pt x="776" y="135"/>
                  </a:cubicBezTo>
                  <a:cubicBezTo>
                    <a:pt x="776" y="122"/>
                    <a:pt x="767" y="107"/>
                    <a:pt x="755" y="107"/>
                  </a:cubicBezTo>
                  <a:cubicBezTo>
                    <a:pt x="749" y="107"/>
                    <a:pt x="744" y="110"/>
                    <a:pt x="738" y="116"/>
                  </a:cubicBezTo>
                  <a:cubicBezTo>
                    <a:pt x="738" y="116"/>
                    <a:pt x="723" y="116"/>
                    <a:pt x="738" y="135"/>
                  </a:cubicBezTo>
                  <a:lnTo>
                    <a:pt x="704" y="176"/>
                  </a:lnTo>
                  <a:cubicBezTo>
                    <a:pt x="719" y="176"/>
                    <a:pt x="719" y="198"/>
                    <a:pt x="719" y="219"/>
                  </a:cubicBezTo>
                  <a:cubicBezTo>
                    <a:pt x="719" y="225"/>
                    <a:pt x="715" y="228"/>
                    <a:pt x="707" y="228"/>
                  </a:cubicBezTo>
                  <a:cubicBezTo>
                    <a:pt x="685" y="228"/>
                    <a:pt x="638" y="204"/>
                    <a:pt x="610" y="157"/>
                  </a:cubicBezTo>
                  <a:lnTo>
                    <a:pt x="572" y="113"/>
                  </a:lnTo>
                  <a:lnTo>
                    <a:pt x="572" y="154"/>
                  </a:lnTo>
                  <a:cubicBezTo>
                    <a:pt x="556" y="154"/>
                    <a:pt x="538" y="154"/>
                    <a:pt x="538" y="135"/>
                  </a:cubicBezTo>
                  <a:cubicBezTo>
                    <a:pt x="538" y="113"/>
                    <a:pt x="538" y="113"/>
                    <a:pt x="519" y="113"/>
                  </a:cubicBezTo>
                  <a:cubicBezTo>
                    <a:pt x="506" y="113"/>
                    <a:pt x="500" y="122"/>
                    <a:pt x="500" y="135"/>
                  </a:cubicBezTo>
                  <a:cubicBezTo>
                    <a:pt x="500" y="158"/>
                    <a:pt x="500" y="168"/>
                    <a:pt x="496" y="168"/>
                  </a:cubicBezTo>
                  <a:cubicBezTo>
                    <a:pt x="494" y="168"/>
                    <a:pt x="489" y="163"/>
                    <a:pt x="481" y="154"/>
                  </a:cubicBezTo>
                  <a:cubicBezTo>
                    <a:pt x="472" y="133"/>
                    <a:pt x="462" y="123"/>
                    <a:pt x="453" y="123"/>
                  </a:cubicBezTo>
                  <a:cubicBezTo>
                    <a:pt x="444" y="123"/>
                    <a:pt x="434" y="133"/>
                    <a:pt x="425" y="154"/>
                  </a:cubicBezTo>
                  <a:cubicBezTo>
                    <a:pt x="425" y="174"/>
                    <a:pt x="425" y="184"/>
                    <a:pt x="423" y="184"/>
                  </a:cubicBezTo>
                  <a:cubicBezTo>
                    <a:pt x="420" y="184"/>
                    <a:pt x="415" y="174"/>
                    <a:pt x="406" y="154"/>
                  </a:cubicBezTo>
                  <a:cubicBezTo>
                    <a:pt x="406" y="132"/>
                    <a:pt x="390" y="116"/>
                    <a:pt x="372" y="113"/>
                  </a:cubicBezTo>
                  <a:lnTo>
                    <a:pt x="372" y="132"/>
                  </a:lnTo>
                  <a:cubicBezTo>
                    <a:pt x="372" y="157"/>
                    <a:pt x="365" y="168"/>
                    <a:pt x="356" y="168"/>
                  </a:cubicBezTo>
                  <a:cubicBezTo>
                    <a:pt x="350" y="168"/>
                    <a:pt x="342" y="163"/>
                    <a:pt x="334" y="154"/>
                  </a:cubicBezTo>
                  <a:cubicBezTo>
                    <a:pt x="334" y="143"/>
                    <a:pt x="329" y="137"/>
                    <a:pt x="320" y="137"/>
                  </a:cubicBezTo>
                  <a:cubicBezTo>
                    <a:pt x="310" y="137"/>
                    <a:pt x="296" y="143"/>
                    <a:pt x="278" y="154"/>
                  </a:cubicBezTo>
                  <a:cubicBezTo>
                    <a:pt x="240" y="154"/>
                    <a:pt x="224" y="154"/>
                    <a:pt x="224" y="132"/>
                  </a:cubicBezTo>
                  <a:cubicBezTo>
                    <a:pt x="224" y="111"/>
                    <a:pt x="224" y="101"/>
                    <a:pt x="222" y="101"/>
                  </a:cubicBezTo>
                  <a:cubicBezTo>
                    <a:pt x="220" y="101"/>
                    <a:pt x="215" y="111"/>
                    <a:pt x="206" y="132"/>
                  </a:cubicBezTo>
                  <a:cubicBezTo>
                    <a:pt x="196" y="143"/>
                    <a:pt x="191" y="148"/>
                    <a:pt x="184" y="148"/>
                  </a:cubicBezTo>
                  <a:cubicBezTo>
                    <a:pt x="177" y="148"/>
                    <a:pt x="168" y="143"/>
                    <a:pt x="149" y="132"/>
                  </a:cubicBezTo>
                  <a:cubicBezTo>
                    <a:pt x="140" y="121"/>
                    <a:pt x="135" y="115"/>
                    <a:pt x="130" y="115"/>
                  </a:cubicBezTo>
                  <a:cubicBezTo>
                    <a:pt x="126" y="115"/>
                    <a:pt x="121" y="121"/>
                    <a:pt x="111" y="132"/>
                  </a:cubicBezTo>
                  <a:cubicBezTo>
                    <a:pt x="111" y="172"/>
                    <a:pt x="111" y="194"/>
                    <a:pt x="130" y="194"/>
                  </a:cubicBezTo>
                  <a:cubicBezTo>
                    <a:pt x="149" y="194"/>
                    <a:pt x="149" y="194"/>
                    <a:pt x="149" y="213"/>
                  </a:cubicBezTo>
                  <a:lnTo>
                    <a:pt x="111" y="213"/>
                  </a:lnTo>
                  <a:cubicBezTo>
                    <a:pt x="86" y="213"/>
                    <a:pt x="58" y="219"/>
                    <a:pt x="36" y="235"/>
                  </a:cubicBezTo>
                  <a:cubicBezTo>
                    <a:pt x="6" y="253"/>
                    <a:pt x="0" y="282"/>
                    <a:pt x="18" y="282"/>
                  </a:cubicBezTo>
                  <a:cubicBezTo>
                    <a:pt x="23" y="282"/>
                    <a:pt x="29" y="280"/>
                    <a:pt x="36" y="276"/>
                  </a:cubicBezTo>
                  <a:lnTo>
                    <a:pt x="55" y="298"/>
                  </a:lnTo>
                  <a:cubicBezTo>
                    <a:pt x="55" y="329"/>
                    <a:pt x="64" y="345"/>
                    <a:pt x="72" y="345"/>
                  </a:cubicBezTo>
                  <a:cubicBezTo>
                    <a:pt x="81" y="345"/>
                    <a:pt x="90" y="329"/>
                    <a:pt x="90" y="298"/>
                  </a:cubicBezTo>
                  <a:cubicBezTo>
                    <a:pt x="91" y="264"/>
                    <a:pt x="92" y="248"/>
                    <a:pt x="95" y="248"/>
                  </a:cubicBezTo>
                  <a:cubicBezTo>
                    <a:pt x="97" y="248"/>
                    <a:pt x="101" y="259"/>
                    <a:pt x="108" y="279"/>
                  </a:cubicBezTo>
                  <a:cubicBezTo>
                    <a:pt x="108" y="320"/>
                    <a:pt x="127" y="320"/>
                    <a:pt x="146" y="320"/>
                  </a:cubicBezTo>
                  <a:cubicBezTo>
                    <a:pt x="165" y="320"/>
                    <a:pt x="165" y="320"/>
                    <a:pt x="165" y="342"/>
                  </a:cubicBezTo>
                  <a:cubicBezTo>
                    <a:pt x="165" y="360"/>
                    <a:pt x="180" y="379"/>
                    <a:pt x="202" y="382"/>
                  </a:cubicBezTo>
                  <a:cubicBezTo>
                    <a:pt x="221" y="382"/>
                    <a:pt x="221" y="382"/>
                    <a:pt x="221" y="364"/>
                  </a:cubicBezTo>
                  <a:cubicBezTo>
                    <a:pt x="213" y="354"/>
                    <a:pt x="215" y="349"/>
                    <a:pt x="221" y="349"/>
                  </a:cubicBezTo>
                  <a:cubicBezTo>
                    <a:pt x="229" y="349"/>
                    <a:pt x="245" y="359"/>
                    <a:pt x="256" y="382"/>
                  </a:cubicBezTo>
                  <a:cubicBezTo>
                    <a:pt x="264" y="392"/>
                    <a:pt x="268" y="397"/>
                    <a:pt x="271" y="397"/>
                  </a:cubicBezTo>
                  <a:cubicBezTo>
                    <a:pt x="274" y="397"/>
                    <a:pt x="274" y="387"/>
                    <a:pt x="274" y="364"/>
                  </a:cubicBezTo>
                  <a:cubicBezTo>
                    <a:pt x="274" y="342"/>
                    <a:pt x="284" y="331"/>
                    <a:pt x="296" y="331"/>
                  </a:cubicBezTo>
                  <a:cubicBezTo>
                    <a:pt x="307" y="331"/>
                    <a:pt x="321" y="342"/>
                    <a:pt x="331" y="364"/>
                  </a:cubicBezTo>
                  <a:lnTo>
                    <a:pt x="368" y="364"/>
                  </a:lnTo>
                  <a:cubicBezTo>
                    <a:pt x="387" y="364"/>
                    <a:pt x="387" y="342"/>
                    <a:pt x="387" y="323"/>
                  </a:cubicBezTo>
                  <a:cubicBezTo>
                    <a:pt x="387" y="297"/>
                    <a:pt x="387" y="287"/>
                    <a:pt x="391" y="287"/>
                  </a:cubicBezTo>
                  <a:cubicBezTo>
                    <a:pt x="394" y="287"/>
                    <a:pt x="398" y="292"/>
                    <a:pt x="406" y="301"/>
                  </a:cubicBezTo>
                  <a:cubicBezTo>
                    <a:pt x="415" y="313"/>
                    <a:pt x="422" y="326"/>
                    <a:pt x="422" y="342"/>
                  </a:cubicBezTo>
                  <a:cubicBezTo>
                    <a:pt x="422" y="364"/>
                    <a:pt x="441" y="364"/>
                    <a:pt x="459" y="364"/>
                  </a:cubicBezTo>
                  <a:cubicBezTo>
                    <a:pt x="478" y="364"/>
                    <a:pt x="516" y="364"/>
                    <a:pt x="516" y="345"/>
                  </a:cubicBezTo>
                  <a:cubicBezTo>
                    <a:pt x="516" y="350"/>
                    <a:pt x="516" y="357"/>
                    <a:pt x="516" y="364"/>
                  </a:cubicBezTo>
                  <a:cubicBezTo>
                    <a:pt x="528" y="364"/>
                    <a:pt x="532" y="373"/>
                    <a:pt x="534" y="373"/>
                  </a:cubicBezTo>
                  <a:cubicBezTo>
                    <a:pt x="535" y="373"/>
                    <a:pt x="535" y="371"/>
                    <a:pt x="535" y="364"/>
                  </a:cubicBezTo>
                  <a:cubicBezTo>
                    <a:pt x="553" y="367"/>
                    <a:pt x="572" y="376"/>
                    <a:pt x="588" y="386"/>
                  </a:cubicBezTo>
                  <a:cubicBezTo>
                    <a:pt x="595" y="390"/>
                    <a:pt x="603" y="392"/>
                    <a:pt x="611" y="392"/>
                  </a:cubicBezTo>
                  <a:cubicBezTo>
                    <a:pt x="643" y="392"/>
                    <a:pt x="671" y="358"/>
                    <a:pt x="625" y="323"/>
                  </a:cubicBezTo>
                  <a:lnTo>
                    <a:pt x="644" y="323"/>
                  </a:lnTo>
                  <a:cubicBezTo>
                    <a:pt x="663" y="323"/>
                    <a:pt x="663" y="304"/>
                    <a:pt x="663" y="304"/>
                  </a:cubicBezTo>
                  <a:cubicBezTo>
                    <a:pt x="663" y="282"/>
                    <a:pt x="682" y="282"/>
                    <a:pt x="701" y="282"/>
                  </a:cubicBezTo>
                  <a:cubicBezTo>
                    <a:pt x="701" y="282"/>
                    <a:pt x="701" y="304"/>
                    <a:pt x="701" y="323"/>
                  </a:cubicBezTo>
                  <a:cubicBezTo>
                    <a:pt x="690" y="360"/>
                    <a:pt x="698" y="382"/>
                    <a:pt x="711" y="382"/>
                  </a:cubicBezTo>
                  <a:cubicBezTo>
                    <a:pt x="719" y="382"/>
                    <a:pt x="730" y="371"/>
                    <a:pt x="738" y="345"/>
                  </a:cubicBezTo>
                  <a:lnTo>
                    <a:pt x="738" y="367"/>
                  </a:lnTo>
                  <a:cubicBezTo>
                    <a:pt x="738" y="377"/>
                    <a:pt x="742" y="382"/>
                    <a:pt x="752" y="382"/>
                  </a:cubicBezTo>
                  <a:cubicBezTo>
                    <a:pt x="760" y="382"/>
                    <a:pt x="773" y="377"/>
                    <a:pt x="792" y="367"/>
                  </a:cubicBezTo>
                  <a:cubicBezTo>
                    <a:pt x="810" y="367"/>
                    <a:pt x="829" y="326"/>
                    <a:pt x="829" y="304"/>
                  </a:cubicBezTo>
                  <a:cubicBezTo>
                    <a:pt x="829" y="295"/>
                    <a:pt x="839" y="282"/>
                    <a:pt x="848" y="282"/>
                  </a:cubicBezTo>
                  <a:cubicBezTo>
                    <a:pt x="867" y="282"/>
                    <a:pt x="867" y="282"/>
                    <a:pt x="867" y="304"/>
                  </a:cubicBezTo>
                  <a:cubicBezTo>
                    <a:pt x="867" y="325"/>
                    <a:pt x="876" y="336"/>
                    <a:pt x="889" y="336"/>
                  </a:cubicBezTo>
                  <a:cubicBezTo>
                    <a:pt x="900" y="336"/>
                    <a:pt x="914" y="326"/>
                    <a:pt x="923" y="304"/>
                  </a:cubicBezTo>
                  <a:lnTo>
                    <a:pt x="923" y="326"/>
                  </a:lnTo>
                  <a:cubicBezTo>
                    <a:pt x="923" y="342"/>
                    <a:pt x="931" y="356"/>
                    <a:pt x="970" y="356"/>
                  </a:cubicBezTo>
                  <a:cubicBezTo>
                    <a:pt x="985" y="356"/>
                    <a:pt x="1006" y="353"/>
                    <a:pt x="1033" y="348"/>
                  </a:cubicBezTo>
                  <a:cubicBezTo>
                    <a:pt x="1105" y="348"/>
                    <a:pt x="1161" y="348"/>
                    <a:pt x="1161" y="370"/>
                  </a:cubicBezTo>
                  <a:cubicBezTo>
                    <a:pt x="1161" y="374"/>
                    <a:pt x="1164" y="376"/>
                    <a:pt x="1168" y="376"/>
                  </a:cubicBezTo>
                  <a:cubicBezTo>
                    <a:pt x="1188" y="376"/>
                    <a:pt x="1243" y="340"/>
                    <a:pt x="1274" y="307"/>
                  </a:cubicBezTo>
                  <a:cubicBezTo>
                    <a:pt x="1274" y="329"/>
                    <a:pt x="1290" y="329"/>
                    <a:pt x="1327" y="329"/>
                  </a:cubicBezTo>
                  <a:cubicBezTo>
                    <a:pt x="1384" y="329"/>
                    <a:pt x="1384" y="329"/>
                    <a:pt x="1384" y="351"/>
                  </a:cubicBezTo>
                  <a:cubicBezTo>
                    <a:pt x="1374" y="371"/>
                    <a:pt x="1370" y="382"/>
                    <a:pt x="1372" y="382"/>
                  </a:cubicBezTo>
                  <a:cubicBezTo>
                    <a:pt x="1374" y="382"/>
                    <a:pt x="1384" y="371"/>
                    <a:pt x="1403" y="351"/>
                  </a:cubicBezTo>
                  <a:cubicBezTo>
                    <a:pt x="1410" y="336"/>
                    <a:pt x="1423" y="330"/>
                    <a:pt x="1436" y="330"/>
                  </a:cubicBezTo>
                  <a:cubicBezTo>
                    <a:pt x="1456" y="330"/>
                    <a:pt x="1477" y="346"/>
                    <a:pt x="1475" y="373"/>
                  </a:cubicBezTo>
                  <a:cubicBezTo>
                    <a:pt x="1475" y="392"/>
                    <a:pt x="1494" y="392"/>
                    <a:pt x="1531" y="395"/>
                  </a:cubicBezTo>
                  <a:cubicBezTo>
                    <a:pt x="1550" y="373"/>
                    <a:pt x="1584" y="373"/>
                    <a:pt x="1622" y="373"/>
                  </a:cubicBezTo>
                  <a:cubicBezTo>
                    <a:pt x="1678" y="373"/>
                    <a:pt x="1678" y="373"/>
                    <a:pt x="1678" y="332"/>
                  </a:cubicBezTo>
                  <a:cubicBezTo>
                    <a:pt x="1678" y="292"/>
                    <a:pt x="1697" y="292"/>
                    <a:pt x="1735" y="292"/>
                  </a:cubicBezTo>
                  <a:cubicBezTo>
                    <a:pt x="1754" y="292"/>
                    <a:pt x="1772" y="292"/>
                    <a:pt x="1772" y="313"/>
                  </a:cubicBezTo>
                  <a:cubicBezTo>
                    <a:pt x="1782" y="323"/>
                    <a:pt x="1794" y="329"/>
                    <a:pt x="1807" y="332"/>
                  </a:cubicBezTo>
                  <a:cubicBezTo>
                    <a:pt x="1826" y="332"/>
                    <a:pt x="1844" y="332"/>
                    <a:pt x="1844" y="354"/>
                  </a:cubicBezTo>
                  <a:cubicBezTo>
                    <a:pt x="1860" y="370"/>
                    <a:pt x="1879" y="376"/>
                    <a:pt x="1901" y="376"/>
                  </a:cubicBezTo>
                  <a:cubicBezTo>
                    <a:pt x="1935" y="376"/>
                    <a:pt x="1973" y="376"/>
                    <a:pt x="1973" y="398"/>
                  </a:cubicBezTo>
                  <a:cubicBezTo>
                    <a:pt x="1992" y="398"/>
                    <a:pt x="1992" y="398"/>
                    <a:pt x="1992" y="376"/>
                  </a:cubicBezTo>
                  <a:cubicBezTo>
                    <a:pt x="1992" y="363"/>
                    <a:pt x="2001" y="348"/>
                    <a:pt x="2033" y="348"/>
                  </a:cubicBezTo>
                  <a:cubicBezTo>
                    <a:pt x="2046" y="348"/>
                    <a:pt x="2063" y="351"/>
                    <a:pt x="2086" y="357"/>
                  </a:cubicBezTo>
                  <a:cubicBezTo>
                    <a:pt x="2120" y="357"/>
                    <a:pt x="2177" y="357"/>
                    <a:pt x="2177" y="335"/>
                  </a:cubicBezTo>
                  <a:cubicBezTo>
                    <a:pt x="2195" y="335"/>
                    <a:pt x="2195" y="335"/>
                    <a:pt x="2195" y="357"/>
                  </a:cubicBezTo>
                  <a:cubicBezTo>
                    <a:pt x="2195" y="378"/>
                    <a:pt x="2205" y="388"/>
                    <a:pt x="2219" y="388"/>
                  </a:cubicBezTo>
                  <a:cubicBezTo>
                    <a:pt x="2232" y="388"/>
                    <a:pt x="2250" y="378"/>
                    <a:pt x="2268" y="357"/>
                  </a:cubicBezTo>
                  <a:cubicBezTo>
                    <a:pt x="2268" y="348"/>
                    <a:pt x="2272" y="343"/>
                    <a:pt x="2279" y="343"/>
                  </a:cubicBezTo>
                  <a:cubicBezTo>
                    <a:pt x="2286" y="343"/>
                    <a:pt x="2296" y="348"/>
                    <a:pt x="2305" y="357"/>
                  </a:cubicBezTo>
                  <a:cubicBezTo>
                    <a:pt x="2321" y="357"/>
                    <a:pt x="2333" y="348"/>
                    <a:pt x="2343" y="339"/>
                  </a:cubicBezTo>
                  <a:cubicBezTo>
                    <a:pt x="2352" y="328"/>
                    <a:pt x="2357" y="322"/>
                    <a:pt x="2364" y="322"/>
                  </a:cubicBezTo>
                  <a:cubicBezTo>
                    <a:pt x="2371" y="322"/>
                    <a:pt x="2380" y="328"/>
                    <a:pt x="2399" y="339"/>
                  </a:cubicBezTo>
                  <a:cubicBezTo>
                    <a:pt x="2399" y="360"/>
                    <a:pt x="2418" y="360"/>
                    <a:pt x="2434" y="360"/>
                  </a:cubicBezTo>
                  <a:cubicBezTo>
                    <a:pt x="2452" y="350"/>
                    <a:pt x="2508" y="345"/>
                    <a:pt x="2564" y="345"/>
                  </a:cubicBezTo>
                  <a:cubicBezTo>
                    <a:pt x="2624" y="345"/>
                    <a:pt x="2684" y="351"/>
                    <a:pt x="2694" y="360"/>
                  </a:cubicBezTo>
                  <a:cubicBezTo>
                    <a:pt x="2713" y="342"/>
                    <a:pt x="2713" y="342"/>
                    <a:pt x="2731" y="342"/>
                  </a:cubicBezTo>
                  <a:cubicBezTo>
                    <a:pt x="2739" y="357"/>
                    <a:pt x="2745" y="364"/>
                    <a:pt x="2751" y="364"/>
                  </a:cubicBezTo>
                  <a:cubicBezTo>
                    <a:pt x="2760" y="364"/>
                    <a:pt x="2767" y="347"/>
                    <a:pt x="2769" y="320"/>
                  </a:cubicBezTo>
                  <a:lnTo>
                    <a:pt x="2731" y="320"/>
                  </a:lnTo>
                  <a:cubicBezTo>
                    <a:pt x="2731" y="302"/>
                    <a:pt x="2743" y="291"/>
                    <a:pt x="2755" y="291"/>
                  </a:cubicBezTo>
                  <a:cubicBezTo>
                    <a:pt x="2770" y="291"/>
                    <a:pt x="2786" y="307"/>
                    <a:pt x="2785" y="342"/>
                  </a:cubicBezTo>
                  <a:cubicBezTo>
                    <a:pt x="2794" y="362"/>
                    <a:pt x="2799" y="372"/>
                    <a:pt x="2803" y="372"/>
                  </a:cubicBezTo>
                  <a:cubicBezTo>
                    <a:pt x="2808" y="372"/>
                    <a:pt x="2813" y="362"/>
                    <a:pt x="2822" y="342"/>
                  </a:cubicBezTo>
                  <a:cubicBezTo>
                    <a:pt x="2832" y="321"/>
                    <a:pt x="2841" y="311"/>
                    <a:pt x="2850" y="311"/>
                  </a:cubicBezTo>
                  <a:cubicBezTo>
                    <a:pt x="2860" y="311"/>
                    <a:pt x="2869" y="321"/>
                    <a:pt x="2879" y="342"/>
                  </a:cubicBezTo>
                  <a:cubicBezTo>
                    <a:pt x="2879" y="364"/>
                    <a:pt x="2879" y="375"/>
                    <a:pt x="2881" y="375"/>
                  </a:cubicBezTo>
                  <a:cubicBezTo>
                    <a:pt x="2883" y="375"/>
                    <a:pt x="2888" y="364"/>
                    <a:pt x="2897" y="342"/>
                  </a:cubicBezTo>
                  <a:cubicBezTo>
                    <a:pt x="2919" y="296"/>
                    <a:pt x="2945" y="269"/>
                    <a:pt x="2963" y="269"/>
                  </a:cubicBezTo>
                  <a:cubicBezTo>
                    <a:pt x="2978" y="269"/>
                    <a:pt x="2988" y="286"/>
                    <a:pt x="2988" y="323"/>
                  </a:cubicBezTo>
                  <a:cubicBezTo>
                    <a:pt x="2988" y="364"/>
                    <a:pt x="3007" y="386"/>
                    <a:pt x="3026" y="386"/>
                  </a:cubicBezTo>
                  <a:cubicBezTo>
                    <a:pt x="3045" y="386"/>
                    <a:pt x="3045" y="364"/>
                    <a:pt x="3045" y="345"/>
                  </a:cubicBezTo>
                  <a:cubicBezTo>
                    <a:pt x="3035" y="323"/>
                    <a:pt x="3035" y="312"/>
                    <a:pt x="3042" y="312"/>
                  </a:cubicBezTo>
                  <a:cubicBezTo>
                    <a:pt x="3049" y="312"/>
                    <a:pt x="3064" y="323"/>
                    <a:pt x="3082" y="345"/>
                  </a:cubicBezTo>
                  <a:cubicBezTo>
                    <a:pt x="3112" y="380"/>
                    <a:pt x="3137" y="395"/>
                    <a:pt x="3162" y="395"/>
                  </a:cubicBezTo>
                  <a:cubicBezTo>
                    <a:pt x="3183" y="395"/>
                    <a:pt x="3204" y="385"/>
                    <a:pt x="3230" y="367"/>
                  </a:cubicBezTo>
                  <a:cubicBezTo>
                    <a:pt x="3266" y="346"/>
                    <a:pt x="3298" y="336"/>
                    <a:pt x="3314" y="336"/>
                  </a:cubicBezTo>
                  <a:cubicBezTo>
                    <a:pt x="3330" y="336"/>
                    <a:pt x="3330" y="346"/>
                    <a:pt x="3302" y="367"/>
                  </a:cubicBezTo>
                  <a:cubicBezTo>
                    <a:pt x="3279" y="391"/>
                    <a:pt x="3270" y="401"/>
                    <a:pt x="3275" y="401"/>
                  </a:cubicBezTo>
                  <a:cubicBezTo>
                    <a:pt x="3277" y="401"/>
                    <a:pt x="3286" y="396"/>
                    <a:pt x="3302" y="389"/>
                  </a:cubicBezTo>
                  <a:lnTo>
                    <a:pt x="3396" y="389"/>
                  </a:lnTo>
                  <a:cubicBezTo>
                    <a:pt x="3415" y="386"/>
                    <a:pt x="3430" y="367"/>
                    <a:pt x="3433" y="348"/>
                  </a:cubicBezTo>
                  <a:cubicBezTo>
                    <a:pt x="3443" y="373"/>
                    <a:pt x="3462" y="392"/>
                    <a:pt x="3483" y="392"/>
                  </a:cubicBezTo>
                  <a:cubicBezTo>
                    <a:pt x="3496" y="392"/>
                    <a:pt x="3510" y="385"/>
                    <a:pt x="3524" y="370"/>
                  </a:cubicBezTo>
                  <a:lnTo>
                    <a:pt x="3562" y="370"/>
                  </a:lnTo>
                  <a:cubicBezTo>
                    <a:pt x="3581" y="370"/>
                    <a:pt x="3581" y="370"/>
                    <a:pt x="3599" y="348"/>
                  </a:cubicBezTo>
                  <a:cubicBezTo>
                    <a:pt x="3604" y="343"/>
                    <a:pt x="3609" y="340"/>
                    <a:pt x="3614" y="340"/>
                  </a:cubicBezTo>
                  <a:cubicBezTo>
                    <a:pt x="3626" y="340"/>
                    <a:pt x="3639" y="354"/>
                    <a:pt x="3653" y="370"/>
                  </a:cubicBezTo>
                  <a:cubicBezTo>
                    <a:pt x="3666" y="386"/>
                    <a:pt x="3679" y="400"/>
                    <a:pt x="3686" y="400"/>
                  </a:cubicBezTo>
                  <a:cubicBezTo>
                    <a:pt x="3689" y="400"/>
                    <a:pt x="3690" y="397"/>
                    <a:pt x="3690" y="392"/>
                  </a:cubicBezTo>
                  <a:cubicBezTo>
                    <a:pt x="3690" y="370"/>
                    <a:pt x="3728" y="351"/>
                    <a:pt x="3747" y="329"/>
                  </a:cubicBezTo>
                  <a:cubicBezTo>
                    <a:pt x="3752" y="323"/>
                    <a:pt x="3757" y="320"/>
                    <a:pt x="3762" y="320"/>
                  </a:cubicBezTo>
                  <a:cubicBezTo>
                    <a:pt x="3772" y="320"/>
                    <a:pt x="3777" y="336"/>
                    <a:pt x="3766" y="351"/>
                  </a:cubicBezTo>
                  <a:cubicBezTo>
                    <a:pt x="3766" y="370"/>
                    <a:pt x="3766" y="370"/>
                    <a:pt x="3800" y="392"/>
                  </a:cubicBezTo>
                  <a:cubicBezTo>
                    <a:pt x="3819" y="392"/>
                    <a:pt x="3856" y="392"/>
                    <a:pt x="3856" y="373"/>
                  </a:cubicBezTo>
                  <a:cubicBezTo>
                    <a:pt x="3856" y="362"/>
                    <a:pt x="3884" y="357"/>
                    <a:pt x="3914" y="357"/>
                  </a:cubicBezTo>
                  <a:cubicBezTo>
                    <a:pt x="3943" y="357"/>
                    <a:pt x="3975" y="362"/>
                    <a:pt x="3985" y="373"/>
                  </a:cubicBezTo>
                  <a:lnTo>
                    <a:pt x="4022" y="373"/>
                  </a:lnTo>
                  <a:cubicBezTo>
                    <a:pt x="4041" y="373"/>
                    <a:pt x="4060" y="351"/>
                    <a:pt x="4079" y="351"/>
                  </a:cubicBezTo>
                  <a:cubicBezTo>
                    <a:pt x="4091" y="351"/>
                    <a:pt x="4107" y="345"/>
                    <a:pt x="4113" y="332"/>
                  </a:cubicBezTo>
                  <a:cubicBezTo>
                    <a:pt x="4132" y="332"/>
                    <a:pt x="4151" y="332"/>
                    <a:pt x="4151" y="354"/>
                  </a:cubicBezTo>
                  <a:cubicBezTo>
                    <a:pt x="4160" y="332"/>
                    <a:pt x="4165" y="321"/>
                    <a:pt x="4170" y="321"/>
                  </a:cubicBezTo>
                  <a:cubicBezTo>
                    <a:pt x="4174" y="321"/>
                    <a:pt x="4179" y="332"/>
                    <a:pt x="4189" y="354"/>
                  </a:cubicBezTo>
                  <a:cubicBezTo>
                    <a:pt x="4189" y="375"/>
                    <a:pt x="4189" y="385"/>
                    <a:pt x="4191" y="385"/>
                  </a:cubicBezTo>
                  <a:cubicBezTo>
                    <a:pt x="4193" y="385"/>
                    <a:pt x="4198" y="375"/>
                    <a:pt x="4207" y="354"/>
                  </a:cubicBezTo>
                  <a:cubicBezTo>
                    <a:pt x="4217" y="343"/>
                    <a:pt x="4221" y="338"/>
                    <a:pt x="4226" y="338"/>
                  </a:cubicBezTo>
                  <a:cubicBezTo>
                    <a:pt x="4231" y="338"/>
                    <a:pt x="4236" y="343"/>
                    <a:pt x="4245" y="354"/>
                  </a:cubicBezTo>
                  <a:cubicBezTo>
                    <a:pt x="4245" y="365"/>
                    <a:pt x="4249" y="371"/>
                    <a:pt x="4253" y="371"/>
                  </a:cubicBezTo>
                  <a:cubicBezTo>
                    <a:pt x="4258" y="371"/>
                    <a:pt x="4262" y="365"/>
                    <a:pt x="4264" y="354"/>
                  </a:cubicBezTo>
                  <a:cubicBezTo>
                    <a:pt x="4276" y="329"/>
                    <a:pt x="4301" y="311"/>
                    <a:pt x="4318" y="311"/>
                  </a:cubicBezTo>
                  <a:cubicBezTo>
                    <a:pt x="4328" y="311"/>
                    <a:pt x="4336" y="317"/>
                    <a:pt x="4336" y="332"/>
                  </a:cubicBezTo>
                  <a:cubicBezTo>
                    <a:pt x="4352" y="332"/>
                    <a:pt x="4364" y="326"/>
                    <a:pt x="4373" y="313"/>
                  </a:cubicBezTo>
                  <a:cubicBezTo>
                    <a:pt x="4383" y="293"/>
                    <a:pt x="4388" y="283"/>
                    <a:pt x="4390" y="283"/>
                  </a:cubicBezTo>
                  <a:cubicBezTo>
                    <a:pt x="4392" y="283"/>
                    <a:pt x="4392" y="293"/>
                    <a:pt x="4392" y="313"/>
                  </a:cubicBezTo>
                  <a:cubicBezTo>
                    <a:pt x="4402" y="334"/>
                    <a:pt x="4411" y="344"/>
                    <a:pt x="4420" y="344"/>
                  </a:cubicBezTo>
                  <a:cubicBezTo>
                    <a:pt x="4430" y="344"/>
                    <a:pt x="4439" y="334"/>
                    <a:pt x="4449" y="313"/>
                  </a:cubicBezTo>
                  <a:cubicBezTo>
                    <a:pt x="4453" y="307"/>
                    <a:pt x="4460" y="304"/>
                    <a:pt x="4466" y="304"/>
                  </a:cubicBezTo>
                  <a:cubicBezTo>
                    <a:pt x="4472" y="304"/>
                    <a:pt x="4478" y="307"/>
                    <a:pt x="4483" y="313"/>
                  </a:cubicBezTo>
                  <a:cubicBezTo>
                    <a:pt x="4505" y="326"/>
                    <a:pt x="4551" y="339"/>
                    <a:pt x="4582" y="339"/>
                  </a:cubicBezTo>
                  <a:cubicBezTo>
                    <a:pt x="4606" y="339"/>
                    <a:pt x="4621" y="332"/>
                    <a:pt x="4615" y="313"/>
                  </a:cubicBezTo>
                  <a:lnTo>
                    <a:pt x="4615" y="313"/>
                  </a:lnTo>
                  <a:lnTo>
                    <a:pt x="4649" y="317"/>
                  </a:lnTo>
                  <a:cubicBezTo>
                    <a:pt x="4668" y="326"/>
                    <a:pt x="4682" y="331"/>
                    <a:pt x="4694" y="331"/>
                  </a:cubicBezTo>
                  <a:cubicBezTo>
                    <a:pt x="4706" y="331"/>
                    <a:pt x="4715" y="326"/>
                    <a:pt x="4724" y="317"/>
                  </a:cubicBezTo>
                  <a:lnTo>
                    <a:pt x="4743" y="295"/>
                  </a:lnTo>
                  <a:cubicBezTo>
                    <a:pt x="4743" y="317"/>
                    <a:pt x="4759" y="335"/>
                    <a:pt x="4778" y="339"/>
                  </a:cubicBezTo>
                  <a:cubicBezTo>
                    <a:pt x="4797" y="339"/>
                    <a:pt x="4797" y="339"/>
                    <a:pt x="4797" y="317"/>
                  </a:cubicBezTo>
                  <a:cubicBezTo>
                    <a:pt x="4781" y="295"/>
                    <a:pt x="4797" y="295"/>
                    <a:pt x="4815" y="295"/>
                  </a:cubicBezTo>
                  <a:cubicBezTo>
                    <a:pt x="4837" y="298"/>
                    <a:pt x="4853" y="317"/>
                    <a:pt x="4853" y="339"/>
                  </a:cubicBezTo>
                  <a:lnTo>
                    <a:pt x="4872" y="339"/>
                  </a:lnTo>
                  <a:cubicBezTo>
                    <a:pt x="4872" y="313"/>
                    <a:pt x="4878" y="302"/>
                    <a:pt x="4884" y="302"/>
                  </a:cubicBezTo>
                  <a:cubicBezTo>
                    <a:pt x="4887" y="302"/>
                    <a:pt x="4891" y="308"/>
                    <a:pt x="4891" y="317"/>
                  </a:cubicBezTo>
                  <a:cubicBezTo>
                    <a:pt x="4901" y="330"/>
                    <a:pt x="4920" y="339"/>
                    <a:pt x="4936" y="339"/>
                  </a:cubicBezTo>
                  <a:cubicBezTo>
                    <a:pt x="4939" y="339"/>
                    <a:pt x="4941" y="339"/>
                    <a:pt x="4944" y="339"/>
                  </a:cubicBezTo>
                  <a:cubicBezTo>
                    <a:pt x="4944" y="331"/>
                    <a:pt x="4946" y="329"/>
                    <a:pt x="4948" y="329"/>
                  </a:cubicBezTo>
                  <a:cubicBezTo>
                    <a:pt x="4952" y="329"/>
                    <a:pt x="4956" y="339"/>
                    <a:pt x="4944" y="339"/>
                  </a:cubicBezTo>
                  <a:lnTo>
                    <a:pt x="4944" y="360"/>
                  </a:lnTo>
                  <a:cubicBezTo>
                    <a:pt x="4949" y="366"/>
                    <a:pt x="4953" y="368"/>
                    <a:pt x="4956" y="368"/>
                  </a:cubicBezTo>
                  <a:cubicBezTo>
                    <a:pt x="4963" y="368"/>
                    <a:pt x="4963" y="354"/>
                    <a:pt x="4963" y="339"/>
                  </a:cubicBezTo>
                  <a:lnTo>
                    <a:pt x="5000" y="339"/>
                  </a:lnTo>
                  <a:cubicBezTo>
                    <a:pt x="5019" y="339"/>
                    <a:pt x="5038" y="339"/>
                    <a:pt x="5019" y="317"/>
                  </a:cubicBezTo>
                  <a:cubicBezTo>
                    <a:pt x="5019" y="298"/>
                    <a:pt x="5019" y="276"/>
                    <a:pt x="5038" y="276"/>
                  </a:cubicBezTo>
                  <a:cubicBezTo>
                    <a:pt x="5038" y="270"/>
                    <a:pt x="5040" y="268"/>
                    <a:pt x="5042" y="268"/>
                  </a:cubicBezTo>
                  <a:cubicBezTo>
                    <a:pt x="5046" y="268"/>
                    <a:pt x="5050" y="276"/>
                    <a:pt x="5038" y="276"/>
                  </a:cubicBezTo>
                  <a:cubicBezTo>
                    <a:pt x="5038" y="298"/>
                    <a:pt x="5038" y="320"/>
                    <a:pt x="5057" y="320"/>
                  </a:cubicBezTo>
                  <a:cubicBezTo>
                    <a:pt x="5075" y="320"/>
                    <a:pt x="5075" y="339"/>
                    <a:pt x="5075" y="339"/>
                  </a:cubicBezTo>
                  <a:cubicBezTo>
                    <a:pt x="5068" y="357"/>
                    <a:pt x="5076" y="364"/>
                    <a:pt x="5089" y="364"/>
                  </a:cubicBezTo>
                  <a:cubicBezTo>
                    <a:pt x="5108" y="364"/>
                    <a:pt x="5137" y="351"/>
                    <a:pt x="5148" y="339"/>
                  </a:cubicBezTo>
                  <a:cubicBezTo>
                    <a:pt x="5166" y="319"/>
                    <a:pt x="5180" y="308"/>
                    <a:pt x="5189" y="308"/>
                  </a:cubicBezTo>
                  <a:cubicBezTo>
                    <a:pt x="5199" y="308"/>
                    <a:pt x="5204" y="319"/>
                    <a:pt x="5204" y="342"/>
                  </a:cubicBezTo>
                  <a:cubicBezTo>
                    <a:pt x="5204" y="353"/>
                    <a:pt x="5207" y="358"/>
                    <a:pt x="5211" y="358"/>
                  </a:cubicBezTo>
                  <a:cubicBezTo>
                    <a:pt x="5223" y="358"/>
                    <a:pt x="5247" y="324"/>
                    <a:pt x="5260" y="279"/>
                  </a:cubicBezTo>
                  <a:lnTo>
                    <a:pt x="5279" y="216"/>
                  </a:lnTo>
                  <a:lnTo>
                    <a:pt x="5279" y="279"/>
                  </a:lnTo>
                  <a:cubicBezTo>
                    <a:pt x="5288" y="328"/>
                    <a:pt x="5292" y="349"/>
                    <a:pt x="5305" y="349"/>
                  </a:cubicBezTo>
                  <a:cubicBezTo>
                    <a:pt x="5314" y="349"/>
                    <a:pt x="5328" y="338"/>
                    <a:pt x="5351" y="320"/>
                  </a:cubicBezTo>
                  <a:cubicBezTo>
                    <a:pt x="5369" y="311"/>
                    <a:pt x="5379" y="306"/>
                    <a:pt x="5384" y="306"/>
                  </a:cubicBezTo>
                  <a:cubicBezTo>
                    <a:pt x="5389" y="306"/>
                    <a:pt x="5389" y="311"/>
                    <a:pt x="5389" y="323"/>
                  </a:cubicBezTo>
                  <a:cubicBezTo>
                    <a:pt x="5389" y="342"/>
                    <a:pt x="5408" y="342"/>
                    <a:pt x="5461" y="342"/>
                  </a:cubicBezTo>
                  <a:cubicBezTo>
                    <a:pt x="5476" y="343"/>
                    <a:pt x="5489" y="343"/>
                    <a:pt x="5499" y="343"/>
                  </a:cubicBezTo>
                  <a:cubicBezTo>
                    <a:pt x="5526" y="343"/>
                    <a:pt x="5536" y="339"/>
                    <a:pt x="5536" y="323"/>
                  </a:cubicBezTo>
                  <a:lnTo>
                    <a:pt x="5574" y="323"/>
                  </a:lnTo>
                  <a:cubicBezTo>
                    <a:pt x="5581" y="339"/>
                    <a:pt x="5591" y="345"/>
                    <a:pt x="5599" y="345"/>
                  </a:cubicBezTo>
                  <a:cubicBezTo>
                    <a:pt x="5612" y="345"/>
                    <a:pt x="5621" y="328"/>
                    <a:pt x="5611" y="301"/>
                  </a:cubicBezTo>
                  <a:lnTo>
                    <a:pt x="5611" y="301"/>
                  </a:lnTo>
                  <a:lnTo>
                    <a:pt x="5646" y="304"/>
                  </a:lnTo>
                  <a:lnTo>
                    <a:pt x="5646" y="323"/>
                  </a:lnTo>
                  <a:cubicBezTo>
                    <a:pt x="5646" y="345"/>
                    <a:pt x="5683" y="345"/>
                    <a:pt x="5831" y="345"/>
                  </a:cubicBezTo>
                  <a:cubicBezTo>
                    <a:pt x="5867" y="345"/>
                    <a:pt x="5896" y="346"/>
                    <a:pt x="5919" y="346"/>
                  </a:cubicBezTo>
                  <a:cubicBezTo>
                    <a:pt x="6004" y="346"/>
                    <a:pt x="6016" y="339"/>
                    <a:pt x="6016" y="307"/>
                  </a:cubicBezTo>
                  <a:cubicBezTo>
                    <a:pt x="6025" y="285"/>
                    <a:pt x="6034" y="274"/>
                    <a:pt x="6041" y="274"/>
                  </a:cubicBezTo>
                  <a:cubicBezTo>
                    <a:pt x="6048" y="274"/>
                    <a:pt x="6053" y="285"/>
                    <a:pt x="6053" y="307"/>
                  </a:cubicBezTo>
                  <a:cubicBezTo>
                    <a:pt x="6053" y="320"/>
                    <a:pt x="6062" y="335"/>
                    <a:pt x="6068" y="335"/>
                  </a:cubicBezTo>
                  <a:cubicBezTo>
                    <a:pt x="6070" y="335"/>
                    <a:pt x="6072" y="333"/>
                    <a:pt x="6072" y="326"/>
                  </a:cubicBezTo>
                  <a:cubicBezTo>
                    <a:pt x="6091" y="326"/>
                    <a:pt x="6113" y="335"/>
                    <a:pt x="6125" y="348"/>
                  </a:cubicBezTo>
                  <a:cubicBezTo>
                    <a:pt x="6149" y="366"/>
                    <a:pt x="6166" y="373"/>
                    <a:pt x="6178" y="373"/>
                  </a:cubicBezTo>
                  <a:cubicBezTo>
                    <a:pt x="6194" y="373"/>
                    <a:pt x="6200" y="361"/>
                    <a:pt x="6200" y="348"/>
                  </a:cubicBezTo>
                  <a:cubicBezTo>
                    <a:pt x="6193" y="331"/>
                    <a:pt x="6191" y="325"/>
                    <a:pt x="6194" y="325"/>
                  </a:cubicBezTo>
                  <a:cubicBezTo>
                    <a:pt x="6197" y="325"/>
                    <a:pt x="6208" y="337"/>
                    <a:pt x="6219" y="348"/>
                  </a:cubicBezTo>
                  <a:cubicBezTo>
                    <a:pt x="6233" y="363"/>
                    <a:pt x="6246" y="379"/>
                    <a:pt x="6253" y="379"/>
                  </a:cubicBezTo>
                  <a:cubicBezTo>
                    <a:pt x="6255" y="379"/>
                    <a:pt x="6257" y="376"/>
                    <a:pt x="6257" y="370"/>
                  </a:cubicBezTo>
                  <a:cubicBezTo>
                    <a:pt x="6268" y="359"/>
                    <a:pt x="6310" y="347"/>
                    <a:pt x="6343" y="347"/>
                  </a:cubicBezTo>
                  <a:cubicBezTo>
                    <a:pt x="6366" y="347"/>
                    <a:pt x="6385" y="353"/>
                    <a:pt x="6385" y="370"/>
                  </a:cubicBezTo>
                  <a:lnTo>
                    <a:pt x="6423" y="373"/>
                  </a:lnTo>
                  <a:cubicBezTo>
                    <a:pt x="6423" y="351"/>
                    <a:pt x="6457" y="351"/>
                    <a:pt x="6495" y="351"/>
                  </a:cubicBezTo>
                  <a:cubicBezTo>
                    <a:pt x="6533" y="351"/>
                    <a:pt x="6551" y="351"/>
                    <a:pt x="6551" y="373"/>
                  </a:cubicBezTo>
                  <a:cubicBezTo>
                    <a:pt x="6542" y="384"/>
                    <a:pt x="6542" y="389"/>
                    <a:pt x="6549" y="389"/>
                  </a:cubicBezTo>
                  <a:cubicBezTo>
                    <a:pt x="6556" y="389"/>
                    <a:pt x="6570" y="384"/>
                    <a:pt x="6589" y="373"/>
                  </a:cubicBezTo>
                  <a:cubicBezTo>
                    <a:pt x="6608" y="373"/>
                    <a:pt x="6627" y="332"/>
                    <a:pt x="6642" y="332"/>
                  </a:cubicBezTo>
                  <a:cubicBezTo>
                    <a:pt x="6642" y="310"/>
                    <a:pt x="6661" y="292"/>
                    <a:pt x="6680" y="292"/>
                  </a:cubicBezTo>
                  <a:lnTo>
                    <a:pt x="6680" y="310"/>
                  </a:lnTo>
                  <a:cubicBezTo>
                    <a:pt x="6680" y="332"/>
                    <a:pt x="6680" y="354"/>
                    <a:pt x="6680" y="354"/>
                  </a:cubicBezTo>
                  <a:cubicBezTo>
                    <a:pt x="6699" y="354"/>
                    <a:pt x="6718" y="354"/>
                    <a:pt x="6718" y="332"/>
                  </a:cubicBezTo>
                  <a:cubicBezTo>
                    <a:pt x="6736" y="354"/>
                    <a:pt x="6755" y="354"/>
                    <a:pt x="6790" y="354"/>
                  </a:cubicBezTo>
                  <a:cubicBezTo>
                    <a:pt x="6827" y="354"/>
                    <a:pt x="6865" y="354"/>
                    <a:pt x="6884" y="332"/>
                  </a:cubicBezTo>
                  <a:cubicBezTo>
                    <a:pt x="6893" y="355"/>
                    <a:pt x="6926" y="366"/>
                    <a:pt x="6959" y="366"/>
                  </a:cubicBezTo>
                  <a:cubicBezTo>
                    <a:pt x="6991" y="366"/>
                    <a:pt x="7022" y="355"/>
                    <a:pt x="7031" y="335"/>
                  </a:cubicBezTo>
                  <a:cubicBezTo>
                    <a:pt x="7031" y="324"/>
                    <a:pt x="7036" y="319"/>
                    <a:pt x="7043" y="319"/>
                  </a:cubicBezTo>
                  <a:cubicBezTo>
                    <a:pt x="7050" y="319"/>
                    <a:pt x="7059" y="324"/>
                    <a:pt x="7069" y="335"/>
                  </a:cubicBezTo>
                  <a:cubicBezTo>
                    <a:pt x="7078" y="346"/>
                    <a:pt x="7083" y="352"/>
                    <a:pt x="7087" y="352"/>
                  </a:cubicBezTo>
                  <a:cubicBezTo>
                    <a:pt x="7092" y="352"/>
                    <a:pt x="7097" y="346"/>
                    <a:pt x="7106" y="335"/>
                  </a:cubicBezTo>
                  <a:cubicBezTo>
                    <a:pt x="7112" y="329"/>
                    <a:pt x="7117" y="326"/>
                    <a:pt x="7122" y="326"/>
                  </a:cubicBezTo>
                  <a:cubicBezTo>
                    <a:pt x="7134" y="326"/>
                    <a:pt x="7146" y="342"/>
                    <a:pt x="7159" y="357"/>
                  </a:cubicBezTo>
                  <a:cubicBezTo>
                    <a:pt x="7171" y="382"/>
                    <a:pt x="7182" y="391"/>
                    <a:pt x="7193" y="391"/>
                  </a:cubicBezTo>
                  <a:cubicBezTo>
                    <a:pt x="7201" y="391"/>
                    <a:pt x="7208" y="387"/>
                    <a:pt x="7216" y="379"/>
                  </a:cubicBezTo>
                  <a:cubicBezTo>
                    <a:pt x="7244" y="364"/>
                    <a:pt x="7275" y="357"/>
                    <a:pt x="7307" y="357"/>
                  </a:cubicBezTo>
                  <a:cubicBezTo>
                    <a:pt x="7344" y="339"/>
                    <a:pt x="7363" y="339"/>
                    <a:pt x="7344" y="317"/>
                  </a:cubicBezTo>
                  <a:cubicBezTo>
                    <a:pt x="7347" y="301"/>
                    <a:pt x="7354" y="288"/>
                    <a:pt x="7363" y="276"/>
                  </a:cubicBezTo>
                  <a:cubicBezTo>
                    <a:pt x="7376" y="269"/>
                    <a:pt x="7384" y="266"/>
                    <a:pt x="7389" y="266"/>
                  </a:cubicBezTo>
                  <a:cubicBezTo>
                    <a:pt x="7399" y="266"/>
                    <a:pt x="7394" y="276"/>
                    <a:pt x="7382" y="276"/>
                  </a:cubicBezTo>
                  <a:cubicBezTo>
                    <a:pt x="7344" y="295"/>
                    <a:pt x="7363" y="295"/>
                    <a:pt x="7382" y="317"/>
                  </a:cubicBezTo>
                  <a:cubicBezTo>
                    <a:pt x="7401" y="330"/>
                    <a:pt x="7423" y="339"/>
                    <a:pt x="7446" y="339"/>
                  </a:cubicBezTo>
                  <a:cubicBezTo>
                    <a:pt x="7450" y="339"/>
                    <a:pt x="7453" y="339"/>
                    <a:pt x="7457" y="339"/>
                  </a:cubicBezTo>
                  <a:lnTo>
                    <a:pt x="7529" y="339"/>
                  </a:lnTo>
                  <a:cubicBezTo>
                    <a:pt x="7557" y="350"/>
                    <a:pt x="7576" y="355"/>
                    <a:pt x="7588" y="355"/>
                  </a:cubicBezTo>
                  <a:cubicBezTo>
                    <a:pt x="7600" y="355"/>
                    <a:pt x="7604" y="350"/>
                    <a:pt x="7604" y="339"/>
                  </a:cubicBezTo>
                  <a:lnTo>
                    <a:pt x="7604" y="320"/>
                  </a:lnTo>
                  <a:cubicBezTo>
                    <a:pt x="7612" y="340"/>
                    <a:pt x="7669" y="351"/>
                    <a:pt x="7725" y="351"/>
                  </a:cubicBezTo>
                  <a:cubicBezTo>
                    <a:pt x="7780" y="351"/>
                    <a:pt x="7833" y="341"/>
                    <a:pt x="7843" y="320"/>
                  </a:cubicBezTo>
                  <a:lnTo>
                    <a:pt x="7843" y="342"/>
                  </a:lnTo>
                  <a:cubicBezTo>
                    <a:pt x="7843" y="364"/>
                    <a:pt x="7861" y="364"/>
                    <a:pt x="7899" y="364"/>
                  </a:cubicBezTo>
                  <a:cubicBezTo>
                    <a:pt x="7946" y="354"/>
                    <a:pt x="7996" y="348"/>
                    <a:pt x="8046" y="345"/>
                  </a:cubicBezTo>
                  <a:cubicBezTo>
                    <a:pt x="8122" y="345"/>
                    <a:pt x="8175" y="345"/>
                    <a:pt x="8175" y="323"/>
                  </a:cubicBezTo>
                  <a:cubicBezTo>
                    <a:pt x="8194" y="323"/>
                    <a:pt x="8194" y="323"/>
                    <a:pt x="8194" y="345"/>
                  </a:cubicBezTo>
                  <a:cubicBezTo>
                    <a:pt x="8175" y="367"/>
                    <a:pt x="8194" y="367"/>
                    <a:pt x="8212" y="367"/>
                  </a:cubicBezTo>
                  <a:cubicBezTo>
                    <a:pt x="8231" y="367"/>
                    <a:pt x="8231" y="345"/>
                    <a:pt x="8231" y="323"/>
                  </a:cubicBezTo>
                  <a:cubicBezTo>
                    <a:pt x="8231" y="314"/>
                    <a:pt x="8236" y="309"/>
                    <a:pt x="8244" y="309"/>
                  </a:cubicBezTo>
                  <a:cubicBezTo>
                    <a:pt x="8254" y="309"/>
                    <a:pt x="8268" y="315"/>
                    <a:pt x="8288" y="326"/>
                  </a:cubicBezTo>
                  <a:cubicBezTo>
                    <a:pt x="8310" y="336"/>
                    <a:pt x="8337" y="341"/>
                    <a:pt x="8363" y="341"/>
                  </a:cubicBezTo>
                  <a:cubicBezTo>
                    <a:pt x="8388" y="341"/>
                    <a:pt x="8412" y="337"/>
                    <a:pt x="8435" y="326"/>
                  </a:cubicBezTo>
                  <a:cubicBezTo>
                    <a:pt x="8454" y="326"/>
                    <a:pt x="8469" y="326"/>
                    <a:pt x="8469" y="348"/>
                  </a:cubicBezTo>
                  <a:cubicBezTo>
                    <a:pt x="8480" y="364"/>
                    <a:pt x="8498" y="371"/>
                    <a:pt x="8516" y="371"/>
                  </a:cubicBezTo>
                  <a:cubicBezTo>
                    <a:pt x="8534" y="371"/>
                    <a:pt x="8552" y="364"/>
                    <a:pt x="8563" y="348"/>
                  </a:cubicBezTo>
                  <a:cubicBezTo>
                    <a:pt x="8582" y="348"/>
                    <a:pt x="8582" y="348"/>
                    <a:pt x="8582" y="370"/>
                  </a:cubicBezTo>
                  <a:cubicBezTo>
                    <a:pt x="8593" y="381"/>
                    <a:pt x="8597" y="393"/>
                    <a:pt x="8601" y="393"/>
                  </a:cubicBezTo>
                  <a:cubicBezTo>
                    <a:pt x="8605" y="393"/>
                    <a:pt x="8609" y="387"/>
                    <a:pt x="8617" y="370"/>
                  </a:cubicBezTo>
                  <a:cubicBezTo>
                    <a:pt x="8637" y="359"/>
                    <a:pt x="8660" y="353"/>
                    <a:pt x="8682" y="353"/>
                  </a:cubicBezTo>
                  <a:cubicBezTo>
                    <a:pt x="8705" y="353"/>
                    <a:pt x="8728" y="359"/>
                    <a:pt x="8748" y="370"/>
                  </a:cubicBezTo>
                  <a:cubicBezTo>
                    <a:pt x="8767" y="370"/>
                    <a:pt x="8783" y="370"/>
                    <a:pt x="8786" y="351"/>
                  </a:cubicBezTo>
                  <a:cubicBezTo>
                    <a:pt x="8786" y="343"/>
                    <a:pt x="8786" y="335"/>
                    <a:pt x="8786" y="329"/>
                  </a:cubicBezTo>
                  <a:cubicBezTo>
                    <a:pt x="8794" y="350"/>
                    <a:pt x="8798" y="360"/>
                    <a:pt x="8802" y="360"/>
                  </a:cubicBezTo>
                  <a:cubicBezTo>
                    <a:pt x="8806" y="360"/>
                    <a:pt x="8811" y="350"/>
                    <a:pt x="8820" y="329"/>
                  </a:cubicBezTo>
                  <a:cubicBezTo>
                    <a:pt x="8820" y="318"/>
                    <a:pt x="8825" y="313"/>
                    <a:pt x="8830" y="313"/>
                  </a:cubicBezTo>
                  <a:cubicBezTo>
                    <a:pt x="8834" y="313"/>
                    <a:pt x="8839" y="318"/>
                    <a:pt x="8839" y="329"/>
                  </a:cubicBezTo>
                  <a:cubicBezTo>
                    <a:pt x="8849" y="342"/>
                    <a:pt x="8861" y="348"/>
                    <a:pt x="8877" y="351"/>
                  </a:cubicBezTo>
                  <a:cubicBezTo>
                    <a:pt x="8943" y="339"/>
                    <a:pt x="9012" y="332"/>
                    <a:pt x="9080" y="332"/>
                  </a:cubicBezTo>
                  <a:cubicBezTo>
                    <a:pt x="9228" y="332"/>
                    <a:pt x="9284" y="332"/>
                    <a:pt x="9284" y="313"/>
                  </a:cubicBezTo>
                  <a:cubicBezTo>
                    <a:pt x="9292" y="303"/>
                    <a:pt x="9296" y="297"/>
                    <a:pt x="9300" y="297"/>
                  </a:cubicBezTo>
                  <a:cubicBezTo>
                    <a:pt x="9305" y="297"/>
                    <a:pt x="9309" y="303"/>
                    <a:pt x="9319" y="313"/>
                  </a:cubicBezTo>
                  <a:cubicBezTo>
                    <a:pt x="9332" y="327"/>
                    <a:pt x="9347" y="333"/>
                    <a:pt x="9364" y="333"/>
                  </a:cubicBezTo>
                  <a:cubicBezTo>
                    <a:pt x="9368" y="333"/>
                    <a:pt x="9371" y="333"/>
                    <a:pt x="9375" y="332"/>
                  </a:cubicBezTo>
                  <a:cubicBezTo>
                    <a:pt x="9394" y="332"/>
                    <a:pt x="9413" y="335"/>
                    <a:pt x="9413" y="354"/>
                  </a:cubicBezTo>
                  <a:cubicBezTo>
                    <a:pt x="9431" y="335"/>
                    <a:pt x="9431" y="335"/>
                    <a:pt x="9450" y="335"/>
                  </a:cubicBezTo>
                  <a:cubicBezTo>
                    <a:pt x="9450" y="345"/>
                    <a:pt x="9454" y="350"/>
                    <a:pt x="9460" y="350"/>
                  </a:cubicBezTo>
                  <a:cubicBezTo>
                    <a:pt x="9467" y="350"/>
                    <a:pt x="9475" y="345"/>
                    <a:pt x="9485" y="335"/>
                  </a:cubicBezTo>
                  <a:cubicBezTo>
                    <a:pt x="9494" y="315"/>
                    <a:pt x="9499" y="305"/>
                    <a:pt x="9501" y="305"/>
                  </a:cubicBezTo>
                  <a:cubicBezTo>
                    <a:pt x="9504" y="305"/>
                    <a:pt x="9504" y="315"/>
                    <a:pt x="9504" y="335"/>
                  </a:cubicBezTo>
                  <a:cubicBezTo>
                    <a:pt x="9504" y="349"/>
                    <a:pt x="9534" y="365"/>
                    <a:pt x="9542" y="365"/>
                  </a:cubicBezTo>
                  <a:cubicBezTo>
                    <a:pt x="9546" y="365"/>
                    <a:pt x="9546" y="362"/>
                    <a:pt x="9541" y="357"/>
                  </a:cubicBezTo>
                  <a:cubicBezTo>
                    <a:pt x="9541" y="335"/>
                    <a:pt x="9579" y="335"/>
                    <a:pt x="9598" y="313"/>
                  </a:cubicBezTo>
                  <a:cubicBezTo>
                    <a:pt x="9616" y="313"/>
                    <a:pt x="9632" y="313"/>
                    <a:pt x="9632" y="335"/>
                  </a:cubicBezTo>
                  <a:cubicBezTo>
                    <a:pt x="9638" y="342"/>
                    <a:pt x="9650" y="345"/>
                    <a:pt x="9665" y="345"/>
                  </a:cubicBezTo>
                  <a:cubicBezTo>
                    <a:pt x="9700" y="345"/>
                    <a:pt x="9750" y="330"/>
                    <a:pt x="9764" y="317"/>
                  </a:cubicBezTo>
                  <a:cubicBezTo>
                    <a:pt x="9764" y="306"/>
                    <a:pt x="9768" y="300"/>
                    <a:pt x="9773" y="300"/>
                  </a:cubicBezTo>
                  <a:cubicBezTo>
                    <a:pt x="9778" y="300"/>
                    <a:pt x="9782" y="306"/>
                    <a:pt x="9782" y="317"/>
                  </a:cubicBezTo>
                  <a:cubicBezTo>
                    <a:pt x="9782" y="339"/>
                    <a:pt x="9798" y="339"/>
                    <a:pt x="9817" y="339"/>
                  </a:cubicBezTo>
                  <a:cubicBezTo>
                    <a:pt x="9822" y="332"/>
                    <a:pt x="9826" y="329"/>
                    <a:pt x="9829" y="329"/>
                  </a:cubicBezTo>
                  <a:cubicBezTo>
                    <a:pt x="9836" y="329"/>
                    <a:pt x="9836" y="344"/>
                    <a:pt x="9836" y="357"/>
                  </a:cubicBezTo>
                  <a:cubicBezTo>
                    <a:pt x="9817" y="379"/>
                    <a:pt x="9836" y="379"/>
                    <a:pt x="9873" y="379"/>
                  </a:cubicBezTo>
                  <a:cubicBezTo>
                    <a:pt x="9888" y="362"/>
                    <a:pt x="9935" y="360"/>
                    <a:pt x="9981" y="360"/>
                  </a:cubicBezTo>
                  <a:cubicBezTo>
                    <a:pt x="9995" y="360"/>
                    <a:pt x="10008" y="360"/>
                    <a:pt x="10021" y="360"/>
                  </a:cubicBezTo>
                  <a:cubicBezTo>
                    <a:pt x="10111" y="360"/>
                    <a:pt x="10130" y="339"/>
                    <a:pt x="10168" y="298"/>
                  </a:cubicBezTo>
                  <a:lnTo>
                    <a:pt x="10187" y="257"/>
                  </a:lnTo>
                  <a:lnTo>
                    <a:pt x="10187" y="298"/>
                  </a:lnTo>
                  <a:cubicBezTo>
                    <a:pt x="10190" y="320"/>
                    <a:pt x="10196" y="342"/>
                    <a:pt x="10205" y="360"/>
                  </a:cubicBezTo>
                  <a:cubicBezTo>
                    <a:pt x="10224" y="360"/>
                    <a:pt x="10224" y="342"/>
                    <a:pt x="10224" y="320"/>
                  </a:cubicBezTo>
                  <a:cubicBezTo>
                    <a:pt x="10224" y="309"/>
                    <a:pt x="10229" y="303"/>
                    <a:pt x="10238" y="303"/>
                  </a:cubicBezTo>
                  <a:cubicBezTo>
                    <a:pt x="10248" y="303"/>
                    <a:pt x="10262" y="309"/>
                    <a:pt x="10281" y="320"/>
                  </a:cubicBezTo>
                  <a:cubicBezTo>
                    <a:pt x="10298" y="331"/>
                    <a:pt x="10311" y="336"/>
                    <a:pt x="10323" y="336"/>
                  </a:cubicBezTo>
                  <a:cubicBezTo>
                    <a:pt x="10334" y="336"/>
                    <a:pt x="10343" y="331"/>
                    <a:pt x="10353" y="320"/>
                  </a:cubicBezTo>
                  <a:cubicBezTo>
                    <a:pt x="10375" y="320"/>
                    <a:pt x="10394" y="326"/>
                    <a:pt x="10409" y="342"/>
                  </a:cubicBezTo>
                  <a:cubicBezTo>
                    <a:pt x="10428" y="342"/>
                    <a:pt x="10428" y="342"/>
                    <a:pt x="10428" y="323"/>
                  </a:cubicBezTo>
                  <a:cubicBezTo>
                    <a:pt x="10428" y="312"/>
                    <a:pt x="10433" y="306"/>
                    <a:pt x="10439" y="306"/>
                  </a:cubicBezTo>
                  <a:cubicBezTo>
                    <a:pt x="10446" y="306"/>
                    <a:pt x="10455" y="312"/>
                    <a:pt x="10462" y="323"/>
                  </a:cubicBezTo>
                  <a:cubicBezTo>
                    <a:pt x="10474" y="347"/>
                    <a:pt x="10498" y="357"/>
                    <a:pt x="10516" y="357"/>
                  </a:cubicBezTo>
                  <a:cubicBezTo>
                    <a:pt x="10528" y="357"/>
                    <a:pt x="10538" y="352"/>
                    <a:pt x="10538" y="345"/>
                  </a:cubicBezTo>
                  <a:cubicBezTo>
                    <a:pt x="10538" y="323"/>
                    <a:pt x="10556" y="323"/>
                    <a:pt x="10575" y="323"/>
                  </a:cubicBezTo>
                  <a:cubicBezTo>
                    <a:pt x="10578" y="323"/>
                    <a:pt x="10580" y="323"/>
                    <a:pt x="10583" y="323"/>
                  </a:cubicBezTo>
                  <a:cubicBezTo>
                    <a:pt x="10600" y="323"/>
                    <a:pt x="10618" y="315"/>
                    <a:pt x="10629" y="301"/>
                  </a:cubicBezTo>
                  <a:lnTo>
                    <a:pt x="10666" y="304"/>
                  </a:lnTo>
                  <a:cubicBezTo>
                    <a:pt x="10685" y="304"/>
                    <a:pt x="10666" y="323"/>
                    <a:pt x="10647" y="323"/>
                  </a:cubicBezTo>
                  <a:lnTo>
                    <a:pt x="10666" y="345"/>
                  </a:lnTo>
                  <a:cubicBezTo>
                    <a:pt x="10704" y="345"/>
                    <a:pt x="10723" y="345"/>
                    <a:pt x="10741" y="323"/>
                  </a:cubicBezTo>
                  <a:cubicBezTo>
                    <a:pt x="10751" y="303"/>
                    <a:pt x="10755" y="292"/>
                    <a:pt x="10758" y="292"/>
                  </a:cubicBezTo>
                  <a:cubicBezTo>
                    <a:pt x="10760" y="292"/>
                    <a:pt x="10760" y="303"/>
                    <a:pt x="10760" y="323"/>
                  </a:cubicBezTo>
                  <a:cubicBezTo>
                    <a:pt x="10760" y="338"/>
                    <a:pt x="10768" y="354"/>
                    <a:pt x="10779" y="354"/>
                  </a:cubicBezTo>
                  <a:cubicBezTo>
                    <a:pt x="10784" y="354"/>
                    <a:pt x="10789" y="351"/>
                    <a:pt x="10795" y="345"/>
                  </a:cubicBezTo>
                  <a:cubicBezTo>
                    <a:pt x="10802" y="328"/>
                    <a:pt x="10810" y="322"/>
                    <a:pt x="10817" y="322"/>
                  </a:cubicBezTo>
                  <a:cubicBezTo>
                    <a:pt x="10826" y="322"/>
                    <a:pt x="10832" y="334"/>
                    <a:pt x="10832" y="345"/>
                  </a:cubicBezTo>
                  <a:cubicBezTo>
                    <a:pt x="10823" y="367"/>
                    <a:pt x="10818" y="378"/>
                    <a:pt x="10825" y="378"/>
                  </a:cubicBezTo>
                  <a:cubicBezTo>
                    <a:pt x="10832" y="378"/>
                    <a:pt x="10851" y="367"/>
                    <a:pt x="10889" y="345"/>
                  </a:cubicBezTo>
                  <a:cubicBezTo>
                    <a:pt x="10891" y="345"/>
                    <a:pt x="10894" y="345"/>
                    <a:pt x="10897" y="345"/>
                  </a:cubicBezTo>
                  <a:cubicBezTo>
                    <a:pt x="10936" y="345"/>
                    <a:pt x="11002" y="326"/>
                    <a:pt x="11055" y="326"/>
                  </a:cubicBezTo>
                  <a:cubicBezTo>
                    <a:pt x="11127" y="326"/>
                    <a:pt x="11164" y="326"/>
                    <a:pt x="11183" y="348"/>
                  </a:cubicBezTo>
                  <a:cubicBezTo>
                    <a:pt x="11183" y="352"/>
                    <a:pt x="11183" y="356"/>
                    <a:pt x="11184" y="360"/>
                  </a:cubicBezTo>
                  <a:lnTo>
                    <a:pt x="11184" y="360"/>
                  </a:lnTo>
                  <a:cubicBezTo>
                    <a:pt x="11187" y="329"/>
                    <a:pt x="11207" y="329"/>
                    <a:pt x="11258" y="329"/>
                  </a:cubicBezTo>
                  <a:cubicBezTo>
                    <a:pt x="11271" y="336"/>
                    <a:pt x="11285" y="339"/>
                    <a:pt x="11299" y="339"/>
                  </a:cubicBezTo>
                  <a:cubicBezTo>
                    <a:pt x="11325" y="339"/>
                    <a:pt x="11350" y="328"/>
                    <a:pt x="11368" y="307"/>
                  </a:cubicBezTo>
                  <a:lnTo>
                    <a:pt x="11331" y="307"/>
                  </a:lnTo>
                  <a:cubicBezTo>
                    <a:pt x="11331" y="284"/>
                    <a:pt x="11337" y="274"/>
                    <a:pt x="11349" y="274"/>
                  </a:cubicBezTo>
                  <a:cubicBezTo>
                    <a:pt x="11358" y="274"/>
                    <a:pt x="11371" y="279"/>
                    <a:pt x="11387" y="288"/>
                  </a:cubicBezTo>
                  <a:cubicBezTo>
                    <a:pt x="11406" y="288"/>
                    <a:pt x="11406" y="307"/>
                    <a:pt x="11406" y="329"/>
                  </a:cubicBezTo>
                  <a:cubicBezTo>
                    <a:pt x="11406" y="351"/>
                    <a:pt x="11421" y="370"/>
                    <a:pt x="11440" y="373"/>
                  </a:cubicBezTo>
                  <a:cubicBezTo>
                    <a:pt x="11459" y="373"/>
                    <a:pt x="11478" y="373"/>
                    <a:pt x="11459" y="351"/>
                  </a:cubicBezTo>
                  <a:cubicBezTo>
                    <a:pt x="11459" y="329"/>
                    <a:pt x="11459" y="329"/>
                    <a:pt x="11478" y="329"/>
                  </a:cubicBezTo>
                  <a:cubicBezTo>
                    <a:pt x="11481" y="330"/>
                    <a:pt x="11485" y="330"/>
                    <a:pt x="11489" y="330"/>
                  </a:cubicBezTo>
                  <a:cubicBezTo>
                    <a:pt x="11507" y="330"/>
                    <a:pt x="11524" y="323"/>
                    <a:pt x="11534" y="310"/>
                  </a:cubicBezTo>
                  <a:cubicBezTo>
                    <a:pt x="11534" y="288"/>
                    <a:pt x="11553" y="288"/>
                    <a:pt x="11572" y="288"/>
                  </a:cubicBezTo>
                  <a:cubicBezTo>
                    <a:pt x="11588" y="304"/>
                    <a:pt x="11606" y="310"/>
                    <a:pt x="11625" y="310"/>
                  </a:cubicBezTo>
                  <a:lnTo>
                    <a:pt x="11625" y="332"/>
                  </a:lnTo>
                  <a:cubicBezTo>
                    <a:pt x="11628" y="348"/>
                    <a:pt x="11635" y="360"/>
                    <a:pt x="11644" y="373"/>
                  </a:cubicBezTo>
                  <a:cubicBezTo>
                    <a:pt x="11663" y="373"/>
                    <a:pt x="11663" y="354"/>
                    <a:pt x="11663" y="354"/>
                  </a:cubicBezTo>
                  <a:cubicBezTo>
                    <a:pt x="11663" y="337"/>
                    <a:pt x="11932" y="335"/>
                    <a:pt x="12077" y="335"/>
                  </a:cubicBezTo>
                  <a:cubicBezTo>
                    <a:pt x="12118" y="335"/>
                    <a:pt x="12149" y="335"/>
                    <a:pt x="12161" y="335"/>
                  </a:cubicBezTo>
                  <a:cubicBezTo>
                    <a:pt x="12180" y="346"/>
                    <a:pt x="12203" y="352"/>
                    <a:pt x="12220" y="352"/>
                  </a:cubicBezTo>
                  <a:cubicBezTo>
                    <a:pt x="12236" y="352"/>
                    <a:pt x="12246" y="346"/>
                    <a:pt x="12236" y="335"/>
                  </a:cubicBezTo>
                  <a:cubicBezTo>
                    <a:pt x="12236" y="317"/>
                    <a:pt x="12327" y="317"/>
                    <a:pt x="12440" y="317"/>
                  </a:cubicBezTo>
                  <a:cubicBezTo>
                    <a:pt x="12475" y="317"/>
                    <a:pt x="12508" y="318"/>
                    <a:pt x="12536" y="318"/>
                  </a:cubicBezTo>
                  <a:cubicBezTo>
                    <a:pt x="12611" y="318"/>
                    <a:pt x="12659" y="314"/>
                    <a:pt x="12659" y="298"/>
                  </a:cubicBezTo>
                  <a:lnTo>
                    <a:pt x="12716" y="298"/>
                  </a:lnTo>
                  <a:cubicBezTo>
                    <a:pt x="12747" y="295"/>
                    <a:pt x="12778" y="288"/>
                    <a:pt x="12807" y="279"/>
                  </a:cubicBezTo>
                  <a:cubicBezTo>
                    <a:pt x="12816" y="268"/>
                    <a:pt x="12825" y="263"/>
                    <a:pt x="12830" y="263"/>
                  </a:cubicBezTo>
                  <a:cubicBezTo>
                    <a:pt x="12835" y="263"/>
                    <a:pt x="12835" y="268"/>
                    <a:pt x="12825" y="279"/>
                  </a:cubicBezTo>
                  <a:cubicBezTo>
                    <a:pt x="12825" y="301"/>
                    <a:pt x="12825" y="320"/>
                    <a:pt x="12844" y="320"/>
                  </a:cubicBezTo>
                  <a:cubicBezTo>
                    <a:pt x="12882" y="320"/>
                    <a:pt x="12882" y="301"/>
                    <a:pt x="12882" y="279"/>
                  </a:cubicBezTo>
                  <a:cubicBezTo>
                    <a:pt x="12882" y="270"/>
                    <a:pt x="12888" y="260"/>
                    <a:pt x="12901" y="257"/>
                  </a:cubicBezTo>
                  <a:cubicBezTo>
                    <a:pt x="12919" y="257"/>
                    <a:pt x="12919" y="257"/>
                    <a:pt x="12919" y="279"/>
                  </a:cubicBezTo>
                  <a:cubicBezTo>
                    <a:pt x="12919" y="301"/>
                    <a:pt x="12919" y="323"/>
                    <a:pt x="12919" y="323"/>
                  </a:cubicBezTo>
                  <a:lnTo>
                    <a:pt x="12938" y="323"/>
                  </a:lnTo>
                  <a:cubicBezTo>
                    <a:pt x="12935" y="310"/>
                    <a:pt x="12944" y="301"/>
                    <a:pt x="12957" y="301"/>
                  </a:cubicBezTo>
                  <a:cubicBezTo>
                    <a:pt x="12973" y="301"/>
                    <a:pt x="12973" y="301"/>
                    <a:pt x="12973" y="342"/>
                  </a:cubicBezTo>
                  <a:cubicBezTo>
                    <a:pt x="12973" y="364"/>
                    <a:pt x="12977" y="375"/>
                    <a:pt x="12984" y="375"/>
                  </a:cubicBezTo>
                  <a:cubicBezTo>
                    <a:pt x="12991" y="375"/>
                    <a:pt x="13001" y="364"/>
                    <a:pt x="13010" y="342"/>
                  </a:cubicBezTo>
                  <a:lnTo>
                    <a:pt x="13048" y="323"/>
                  </a:lnTo>
                  <a:cubicBezTo>
                    <a:pt x="13054" y="335"/>
                    <a:pt x="13061" y="340"/>
                    <a:pt x="13070" y="340"/>
                  </a:cubicBezTo>
                  <a:cubicBezTo>
                    <a:pt x="13088" y="340"/>
                    <a:pt x="13110" y="316"/>
                    <a:pt x="13123" y="301"/>
                  </a:cubicBezTo>
                  <a:cubicBezTo>
                    <a:pt x="13131" y="323"/>
                    <a:pt x="13140" y="334"/>
                    <a:pt x="13149" y="334"/>
                  </a:cubicBezTo>
                  <a:cubicBezTo>
                    <a:pt x="13158" y="334"/>
                    <a:pt x="13167" y="323"/>
                    <a:pt x="13176" y="301"/>
                  </a:cubicBezTo>
                  <a:cubicBezTo>
                    <a:pt x="13176" y="292"/>
                    <a:pt x="13181" y="287"/>
                    <a:pt x="13187" y="287"/>
                  </a:cubicBezTo>
                  <a:cubicBezTo>
                    <a:pt x="13194" y="287"/>
                    <a:pt x="13204" y="293"/>
                    <a:pt x="13214" y="304"/>
                  </a:cubicBezTo>
                  <a:cubicBezTo>
                    <a:pt x="13233" y="323"/>
                    <a:pt x="13252" y="323"/>
                    <a:pt x="13286" y="323"/>
                  </a:cubicBezTo>
                  <a:cubicBezTo>
                    <a:pt x="13299" y="310"/>
                    <a:pt x="13370" y="306"/>
                    <a:pt x="13462" y="306"/>
                  </a:cubicBezTo>
                  <a:cubicBezTo>
                    <a:pt x="13500" y="306"/>
                    <a:pt x="13541" y="306"/>
                    <a:pt x="13584" y="307"/>
                  </a:cubicBezTo>
                  <a:cubicBezTo>
                    <a:pt x="13750" y="307"/>
                    <a:pt x="13860" y="307"/>
                    <a:pt x="13860" y="288"/>
                  </a:cubicBezTo>
                  <a:cubicBezTo>
                    <a:pt x="13878" y="288"/>
                    <a:pt x="13878" y="288"/>
                    <a:pt x="13897" y="307"/>
                  </a:cubicBezTo>
                  <a:cubicBezTo>
                    <a:pt x="13897" y="316"/>
                    <a:pt x="13900" y="322"/>
                    <a:pt x="13906" y="322"/>
                  </a:cubicBezTo>
                  <a:cubicBezTo>
                    <a:pt x="13913" y="322"/>
                    <a:pt x="13924" y="312"/>
                    <a:pt x="13935" y="288"/>
                  </a:cubicBezTo>
                  <a:cubicBezTo>
                    <a:pt x="13945" y="276"/>
                    <a:pt x="13950" y="264"/>
                    <a:pt x="13952" y="264"/>
                  </a:cubicBezTo>
                  <a:cubicBezTo>
                    <a:pt x="13954" y="264"/>
                    <a:pt x="13954" y="271"/>
                    <a:pt x="13954" y="288"/>
                  </a:cubicBezTo>
                  <a:cubicBezTo>
                    <a:pt x="13954" y="310"/>
                    <a:pt x="13988" y="310"/>
                    <a:pt x="14063" y="310"/>
                  </a:cubicBezTo>
                  <a:cubicBezTo>
                    <a:pt x="14116" y="310"/>
                    <a:pt x="14192" y="310"/>
                    <a:pt x="14192" y="292"/>
                  </a:cubicBezTo>
                  <a:cubicBezTo>
                    <a:pt x="14210" y="281"/>
                    <a:pt x="14220" y="275"/>
                    <a:pt x="14222" y="275"/>
                  </a:cubicBezTo>
                  <a:cubicBezTo>
                    <a:pt x="14225" y="275"/>
                    <a:pt x="14220" y="281"/>
                    <a:pt x="14210" y="292"/>
                  </a:cubicBezTo>
                  <a:cubicBezTo>
                    <a:pt x="14199" y="317"/>
                    <a:pt x="14230" y="335"/>
                    <a:pt x="14269" y="335"/>
                  </a:cubicBezTo>
                  <a:cubicBezTo>
                    <a:pt x="14292" y="335"/>
                    <a:pt x="14318" y="329"/>
                    <a:pt x="14339" y="313"/>
                  </a:cubicBezTo>
                  <a:cubicBezTo>
                    <a:pt x="14358" y="313"/>
                    <a:pt x="14377" y="313"/>
                    <a:pt x="14377" y="332"/>
                  </a:cubicBezTo>
                  <a:cubicBezTo>
                    <a:pt x="14408" y="332"/>
                    <a:pt x="14439" y="326"/>
                    <a:pt x="14467" y="313"/>
                  </a:cubicBezTo>
                  <a:lnTo>
                    <a:pt x="14599" y="313"/>
                  </a:lnTo>
                  <a:cubicBezTo>
                    <a:pt x="14624" y="313"/>
                    <a:pt x="14649" y="307"/>
                    <a:pt x="14671" y="295"/>
                  </a:cubicBezTo>
                  <a:lnTo>
                    <a:pt x="14690" y="295"/>
                  </a:lnTo>
                  <a:cubicBezTo>
                    <a:pt x="14690" y="313"/>
                    <a:pt x="14784" y="317"/>
                    <a:pt x="14912" y="317"/>
                  </a:cubicBezTo>
                  <a:cubicBezTo>
                    <a:pt x="15041" y="317"/>
                    <a:pt x="15151" y="320"/>
                    <a:pt x="15169" y="339"/>
                  </a:cubicBezTo>
                  <a:cubicBezTo>
                    <a:pt x="15185" y="339"/>
                    <a:pt x="15198" y="332"/>
                    <a:pt x="15207" y="320"/>
                  </a:cubicBezTo>
                  <a:cubicBezTo>
                    <a:pt x="15218" y="295"/>
                    <a:pt x="15229" y="286"/>
                    <a:pt x="15241" y="286"/>
                  </a:cubicBezTo>
                  <a:cubicBezTo>
                    <a:pt x="15248" y="286"/>
                    <a:pt x="15256" y="290"/>
                    <a:pt x="15263" y="298"/>
                  </a:cubicBezTo>
                  <a:cubicBezTo>
                    <a:pt x="15276" y="320"/>
                    <a:pt x="15298" y="331"/>
                    <a:pt x="15319" y="331"/>
                  </a:cubicBezTo>
                  <a:cubicBezTo>
                    <a:pt x="15340" y="331"/>
                    <a:pt x="15361" y="321"/>
                    <a:pt x="15373" y="301"/>
                  </a:cubicBezTo>
                  <a:lnTo>
                    <a:pt x="15373" y="320"/>
                  </a:lnTo>
                  <a:cubicBezTo>
                    <a:pt x="15380" y="337"/>
                    <a:pt x="15393" y="344"/>
                    <a:pt x="15407" y="344"/>
                  </a:cubicBezTo>
                  <a:cubicBezTo>
                    <a:pt x="15430" y="344"/>
                    <a:pt x="15456" y="326"/>
                    <a:pt x="15467" y="301"/>
                  </a:cubicBezTo>
                  <a:cubicBezTo>
                    <a:pt x="15478" y="317"/>
                    <a:pt x="15491" y="331"/>
                    <a:pt x="15504" y="331"/>
                  </a:cubicBezTo>
                  <a:cubicBezTo>
                    <a:pt x="15510" y="331"/>
                    <a:pt x="15515" y="328"/>
                    <a:pt x="15520" y="323"/>
                  </a:cubicBezTo>
                  <a:cubicBezTo>
                    <a:pt x="15539" y="323"/>
                    <a:pt x="15539" y="323"/>
                    <a:pt x="15539" y="364"/>
                  </a:cubicBezTo>
                  <a:cubicBezTo>
                    <a:pt x="15539" y="386"/>
                    <a:pt x="15539" y="404"/>
                    <a:pt x="15558" y="404"/>
                  </a:cubicBezTo>
                  <a:cubicBezTo>
                    <a:pt x="15577" y="404"/>
                    <a:pt x="15577" y="386"/>
                    <a:pt x="15577" y="364"/>
                  </a:cubicBezTo>
                  <a:lnTo>
                    <a:pt x="15611" y="364"/>
                  </a:lnTo>
                  <a:cubicBezTo>
                    <a:pt x="15624" y="364"/>
                    <a:pt x="15633" y="354"/>
                    <a:pt x="15630" y="345"/>
                  </a:cubicBezTo>
                  <a:cubicBezTo>
                    <a:pt x="15630" y="323"/>
                    <a:pt x="15649" y="323"/>
                    <a:pt x="15668" y="323"/>
                  </a:cubicBezTo>
                  <a:cubicBezTo>
                    <a:pt x="15668" y="329"/>
                    <a:pt x="15669" y="332"/>
                    <a:pt x="15671" y="332"/>
                  </a:cubicBezTo>
                  <a:cubicBezTo>
                    <a:pt x="15676" y="332"/>
                    <a:pt x="15681" y="316"/>
                    <a:pt x="15668" y="301"/>
                  </a:cubicBezTo>
                  <a:cubicBezTo>
                    <a:pt x="15668" y="282"/>
                    <a:pt x="15668" y="260"/>
                    <a:pt x="15687" y="260"/>
                  </a:cubicBezTo>
                  <a:cubicBezTo>
                    <a:pt x="15687" y="260"/>
                    <a:pt x="15687" y="238"/>
                    <a:pt x="15687" y="219"/>
                  </a:cubicBezTo>
                  <a:cubicBezTo>
                    <a:pt x="15687" y="176"/>
                    <a:pt x="15687" y="157"/>
                    <a:pt x="15652" y="135"/>
                  </a:cubicBezTo>
                  <a:cubicBezTo>
                    <a:pt x="15609" y="122"/>
                    <a:pt x="15573" y="110"/>
                    <a:pt x="15549" y="110"/>
                  </a:cubicBezTo>
                  <a:cubicBezTo>
                    <a:pt x="15532" y="110"/>
                    <a:pt x="15522" y="116"/>
                    <a:pt x="15520" y="135"/>
                  </a:cubicBezTo>
                  <a:cubicBezTo>
                    <a:pt x="15513" y="149"/>
                    <a:pt x="15499" y="155"/>
                    <a:pt x="15486" y="155"/>
                  </a:cubicBezTo>
                  <a:cubicBezTo>
                    <a:pt x="15471" y="155"/>
                    <a:pt x="15456" y="148"/>
                    <a:pt x="15448" y="135"/>
                  </a:cubicBezTo>
                  <a:cubicBezTo>
                    <a:pt x="15448" y="113"/>
                    <a:pt x="15373" y="113"/>
                    <a:pt x="15282" y="110"/>
                  </a:cubicBezTo>
                  <a:cubicBezTo>
                    <a:pt x="15173" y="110"/>
                    <a:pt x="15116" y="110"/>
                    <a:pt x="15097" y="88"/>
                  </a:cubicBezTo>
                  <a:cubicBezTo>
                    <a:pt x="15088" y="78"/>
                    <a:pt x="15075" y="69"/>
                    <a:pt x="15060" y="69"/>
                  </a:cubicBezTo>
                  <a:cubicBezTo>
                    <a:pt x="15060" y="88"/>
                    <a:pt x="14950" y="88"/>
                    <a:pt x="14822" y="88"/>
                  </a:cubicBezTo>
                  <a:cubicBezTo>
                    <a:pt x="14784" y="87"/>
                    <a:pt x="14747" y="86"/>
                    <a:pt x="14712" y="86"/>
                  </a:cubicBezTo>
                  <a:cubicBezTo>
                    <a:pt x="14628" y="86"/>
                    <a:pt x="14561" y="90"/>
                    <a:pt x="14561" y="104"/>
                  </a:cubicBezTo>
                  <a:lnTo>
                    <a:pt x="14524" y="104"/>
                  </a:lnTo>
                  <a:cubicBezTo>
                    <a:pt x="14524" y="85"/>
                    <a:pt x="14489" y="85"/>
                    <a:pt x="14452" y="85"/>
                  </a:cubicBezTo>
                  <a:cubicBezTo>
                    <a:pt x="14430" y="94"/>
                    <a:pt x="14405" y="104"/>
                    <a:pt x="14377" y="104"/>
                  </a:cubicBezTo>
                  <a:cubicBezTo>
                    <a:pt x="14377" y="82"/>
                    <a:pt x="14361" y="82"/>
                    <a:pt x="14323" y="82"/>
                  </a:cubicBezTo>
                  <a:cubicBezTo>
                    <a:pt x="14286" y="82"/>
                    <a:pt x="14267" y="82"/>
                    <a:pt x="14267" y="104"/>
                  </a:cubicBezTo>
                  <a:cubicBezTo>
                    <a:pt x="14198" y="104"/>
                    <a:pt x="14132" y="97"/>
                    <a:pt x="14063" y="78"/>
                  </a:cubicBezTo>
                  <a:cubicBezTo>
                    <a:pt x="14058" y="73"/>
                    <a:pt x="14053" y="71"/>
                    <a:pt x="14048" y="71"/>
                  </a:cubicBezTo>
                  <a:cubicBezTo>
                    <a:pt x="14035" y="71"/>
                    <a:pt x="14023" y="85"/>
                    <a:pt x="14010" y="100"/>
                  </a:cubicBezTo>
                  <a:cubicBezTo>
                    <a:pt x="14007" y="122"/>
                    <a:pt x="13991" y="138"/>
                    <a:pt x="13972" y="141"/>
                  </a:cubicBezTo>
                  <a:cubicBezTo>
                    <a:pt x="13972" y="141"/>
                    <a:pt x="13972" y="122"/>
                    <a:pt x="13972" y="100"/>
                  </a:cubicBezTo>
                  <a:cubicBezTo>
                    <a:pt x="13991" y="78"/>
                    <a:pt x="13991" y="78"/>
                    <a:pt x="13954" y="78"/>
                  </a:cubicBezTo>
                  <a:lnTo>
                    <a:pt x="13916" y="78"/>
                  </a:lnTo>
                  <a:cubicBezTo>
                    <a:pt x="13916" y="96"/>
                    <a:pt x="13861" y="97"/>
                    <a:pt x="13776" y="97"/>
                  </a:cubicBezTo>
                  <a:cubicBezTo>
                    <a:pt x="13752" y="97"/>
                    <a:pt x="13725" y="97"/>
                    <a:pt x="13697" y="97"/>
                  </a:cubicBezTo>
                  <a:cubicBezTo>
                    <a:pt x="13530" y="97"/>
                    <a:pt x="13474" y="97"/>
                    <a:pt x="13474" y="116"/>
                  </a:cubicBezTo>
                  <a:cubicBezTo>
                    <a:pt x="13474" y="127"/>
                    <a:pt x="13469" y="133"/>
                    <a:pt x="13458" y="133"/>
                  </a:cubicBezTo>
                  <a:cubicBezTo>
                    <a:pt x="13446" y="133"/>
                    <a:pt x="13427" y="127"/>
                    <a:pt x="13399" y="116"/>
                  </a:cubicBezTo>
                  <a:cubicBezTo>
                    <a:pt x="13328" y="76"/>
                    <a:pt x="13303" y="61"/>
                    <a:pt x="13289" y="61"/>
                  </a:cubicBezTo>
                  <a:cubicBezTo>
                    <a:pt x="13281" y="61"/>
                    <a:pt x="13277" y="66"/>
                    <a:pt x="13270" y="72"/>
                  </a:cubicBezTo>
                  <a:cubicBezTo>
                    <a:pt x="13289" y="72"/>
                    <a:pt x="13289" y="94"/>
                    <a:pt x="13289" y="116"/>
                  </a:cubicBezTo>
                  <a:cubicBezTo>
                    <a:pt x="13289" y="136"/>
                    <a:pt x="13284" y="147"/>
                    <a:pt x="13277" y="147"/>
                  </a:cubicBezTo>
                  <a:cubicBezTo>
                    <a:pt x="13270" y="147"/>
                    <a:pt x="13261" y="136"/>
                    <a:pt x="13252" y="116"/>
                  </a:cubicBezTo>
                  <a:cubicBezTo>
                    <a:pt x="13252" y="98"/>
                    <a:pt x="13207" y="91"/>
                    <a:pt x="13152" y="91"/>
                  </a:cubicBezTo>
                  <a:cubicBezTo>
                    <a:pt x="13071" y="91"/>
                    <a:pt x="12968" y="107"/>
                    <a:pt x="12957" y="132"/>
                  </a:cubicBezTo>
                  <a:lnTo>
                    <a:pt x="12957" y="113"/>
                  </a:lnTo>
                  <a:cubicBezTo>
                    <a:pt x="12957" y="91"/>
                    <a:pt x="12938" y="91"/>
                    <a:pt x="12866" y="91"/>
                  </a:cubicBezTo>
                  <a:lnTo>
                    <a:pt x="12810" y="91"/>
                  </a:lnTo>
                  <a:cubicBezTo>
                    <a:pt x="12810" y="108"/>
                    <a:pt x="12791" y="114"/>
                    <a:pt x="12769" y="114"/>
                  </a:cubicBezTo>
                  <a:cubicBezTo>
                    <a:pt x="12737" y="114"/>
                    <a:pt x="12698" y="101"/>
                    <a:pt x="12700" y="88"/>
                  </a:cubicBezTo>
                  <a:cubicBezTo>
                    <a:pt x="12681" y="69"/>
                    <a:pt x="12681" y="69"/>
                    <a:pt x="12644" y="69"/>
                  </a:cubicBezTo>
                  <a:cubicBezTo>
                    <a:pt x="12621" y="86"/>
                    <a:pt x="12592" y="92"/>
                    <a:pt x="12566" y="92"/>
                  </a:cubicBezTo>
                  <a:cubicBezTo>
                    <a:pt x="12528" y="92"/>
                    <a:pt x="12496" y="79"/>
                    <a:pt x="12496" y="66"/>
                  </a:cubicBezTo>
                  <a:lnTo>
                    <a:pt x="12459" y="66"/>
                  </a:lnTo>
                  <a:cubicBezTo>
                    <a:pt x="12440" y="80"/>
                    <a:pt x="12418" y="88"/>
                    <a:pt x="12394" y="88"/>
                  </a:cubicBezTo>
                  <a:cubicBezTo>
                    <a:pt x="12391" y="88"/>
                    <a:pt x="12387" y="88"/>
                    <a:pt x="12383" y="88"/>
                  </a:cubicBezTo>
                  <a:cubicBezTo>
                    <a:pt x="12369" y="87"/>
                    <a:pt x="12357" y="86"/>
                    <a:pt x="12347" y="86"/>
                  </a:cubicBezTo>
                  <a:cubicBezTo>
                    <a:pt x="12323" y="86"/>
                    <a:pt x="12317" y="91"/>
                    <a:pt x="12330" y="107"/>
                  </a:cubicBezTo>
                  <a:cubicBezTo>
                    <a:pt x="12330" y="129"/>
                    <a:pt x="12330" y="147"/>
                    <a:pt x="12311" y="147"/>
                  </a:cubicBezTo>
                  <a:lnTo>
                    <a:pt x="12311" y="129"/>
                  </a:lnTo>
                  <a:cubicBezTo>
                    <a:pt x="12311" y="107"/>
                    <a:pt x="12255" y="107"/>
                    <a:pt x="12183" y="107"/>
                  </a:cubicBezTo>
                  <a:cubicBezTo>
                    <a:pt x="12089" y="104"/>
                    <a:pt x="12051" y="104"/>
                    <a:pt x="12033" y="85"/>
                  </a:cubicBezTo>
                  <a:lnTo>
                    <a:pt x="12017" y="104"/>
                  </a:lnTo>
                  <a:cubicBezTo>
                    <a:pt x="12007" y="114"/>
                    <a:pt x="11998" y="120"/>
                    <a:pt x="11991" y="120"/>
                  </a:cubicBezTo>
                  <a:cubicBezTo>
                    <a:pt x="11984" y="120"/>
                    <a:pt x="11979" y="114"/>
                    <a:pt x="11979" y="104"/>
                  </a:cubicBezTo>
                  <a:cubicBezTo>
                    <a:pt x="11970" y="93"/>
                    <a:pt x="11946" y="87"/>
                    <a:pt x="11921" y="87"/>
                  </a:cubicBezTo>
                  <a:cubicBezTo>
                    <a:pt x="11895" y="87"/>
                    <a:pt x="11868" y="93"/>
                    <a:pt x="11851" y="104"/>
                  </a:cubicBezTo>
                  <a:lnTo>
                    <a:pt x="11813" y="104"/>
                  </a:lnTo>
                  <a:cubicBezTo>
                    <a:pt x="11805" y="81"/>
                    <a:pt x="11786" y="70"/>
                    <a:pt x="11766" y="70"/>
                  </a:cubicBezTo>
                  <a:cubicBezTo>
                    <a:pt x="11747" y="70"/>
                    <a:pt x="11728" y="80"/>
                    <a:pt x="11719" y="100"/>
                  </a:cubicBezTo>
                  <a:cubicBezTo>
                    <a:pt x="11719" y="82"/>
                    <a:pt x="11700" y="82"/>
                    <a:pt x="11685" y="82"/>
                  </a:cubicBezTo>
                  <a:cubicBezTo>
                    <a:pt x="11667" y="91"/>
                    <a:pt x="11640" y="95"/>
                    <a:pt x="11617" y="95"/>
                  </a:cubicBezTo>
                  <a:cubicBezTo>
                    <a:pt x="11592" y="95"/>
                    <a:pt x="11572" y="90"/>
                    <a:pt x="11572" y="78"/>
                  </a:cubicBezTo>
                  <a:lnTo>
                    <a:pt x="11553" y="78"/>
                  </a:lnTo>
                  <a:cubicBezTo>
                    <a:pt x="11542" y="92"/>
                    <a:pt x="11524" y="101"/>
                    <a:pt x="11507" y="101"/>
                  </a:cubicBezTo>
                  <a:cubicBezTo>
                    <a:pt x="11505" y="101"/>
                    <a:pt x="11502" y="101"/>
                    <a:pt x="11500" y="100"/>
                  </a:cubicBezTo>
                  <a:cubicBezTo>
                    <a:pt x="11496" y="100"/>
                    <a:pt x="11492" y="100"/>
                    <a:pt x="11489" y="100"/>
                  </a:cubicBezTo>
                  <a:cubicBezTo>
                    <a:pt x="11471" y="100"/>
                    <a:pt x="11454" y="106"/>
                    <a:pt x="11443" y="119"/>
                  </a:cubicBezTo>
                  <a:cubicBezTo>
                    <a:pt x="11434" y="132"/>
                    <a:pt x="11421" y="141"/>
                    <a:pt x="11406" y="141"/>
                  </a:cubicBezTo>
                  <a:cubicBezTo>
                    <a:pt x="11387" y="141"/>
                    <a:pt x="11406" y="119"/>
                    <a:pt x="11425" y="100"/>
                  </a:cubicBezTo>
                  <a:cubicBezTo>
                    <a:pt x="11440" y="91"/>
                    <a:pt x="11440" y="86"/>
                    <a:pt x="11429" y="86"/>
                  </a:cubicBezTo>
                  <a:cubicBezTo>
                    <a:pt x="11414" y="86"/>
                    <a:pt x="11382" y="96"/>
                    <a:pt x="11349" y="119"/>
                  </a:cubicBezTo>
                  <a:cubicBezTo>
                    <a:pt x="11323" y="140"/>
                    <a:pt x="11309" y="150"/>
                    <a:pt x="11307" y="150"/>
                  </a:cubicBezTo>
                  <a:cubicBezTo>
                    <a:pt x="11305" y="150"/>
                    <a:pt x="11315" y="140"/>
                    <a:pt x="11334" y="119"/>
                  </a:cubicBezTo>
                  <a:cubicBezTo>
                    <a:pt x="11347" y="106"/>
                    <a:pt x="11359" y="91"/>
                    <a:pt x="11352" y="91"/>
                  </a:cubicBezTo>
                  <a:cubicBezTo>
                    <a:pt x="11350" y="91"/>
                    <a:pt x="11344" y="94"/>
                    <a:pt x="11334" y="100"/>
                  </a:cubicBezTo>
                  <a:cubicBezTo>
                    <a:pt x="11334" y="100"/>
                    <a:pt x="11332" y="100"/>
                    <a:pt x="11329" y="100"/>
                  </a:cubicBezTo>
                  <a:cubicBezTo>
                    <a:pt x="11319" y="100"/>
                    <a:pt x="11296" y="102"/>
                    <a:pt x="11296" y="119"/>
                  </a:cubicBezTo>
                  <a:lnTo>
                    <a:pt x="11240" y="119"/>
                  </a:lnTo>
                  <a:cubicBezTo>
                    <a:pt x="11218" y="104"/>
                    <a:pt x="11193" y="97"/>
                    <a:pt x="11168" y="97"/>
                  </a:cubicBezTo>
                  <a:cubicBezTo>
                    <a:pt x="11158" y="108"/>
                    <a:pt x="11153" y="114"/>
                    <a:pt x="11149" y="114"/>
                  </a:cubicBezTo>
                  <a:cubicBezTo>
                    <a:pt x="11144" y="114"/>
                    <a:pt x="11139" y="108"/>
                    <a:pt x="11130" y="97"/>
                  </a:cubicBezTo>
                  <a:cubicBezTo>
                    <a:pt x="11130" y="88"/>
                    <a:pt x="11127" y="83"/>
                    <a:pt x="11123" y="83"/>
                  </a:cubicBezTo>
                  <a:cubicBezTo>
                    <a:pt x="11118" y="83"/>
                    <a:pt x="11111" y="93"/>
                    <a:pt x="11111" y="119"/>
                  </a:cubicBezTo>
                  <a:cubicBezTo>
                    <a:pt x="11105" y="128"/>
                    <a:pt x="11095" y="133"/>
                    <a:pt x="11084" y="133"/>
                  </a:cubicBezTo>
                  <a:cubicBezTo>
                    <a:pt x="11073" y="133"/>
                    <a:pt x="11061" y="127"/>
                    <a:pt x="11055" y="116"/>
                  </a:cubicBezTo>
                  <a:cubicBezTo>
                    <a:pt x="11055" y="93"/>
                    <a:pt x="11048" y="83"/>
                    <a:pt x="11043" y="83"/>
                  </a:cubicBezTo>
                  <a:cubicBezTo>
                    <a:pt x="11039" y="83"/>
                    <a:pt x="11036" y="88"/>
                    <a:pt x="11036" y="97"/>
                  </a:cubicBezTo>
                  <a:cubicBezTo>
                    <a:pt x="11030" y="107"/>
                    <a:pt x="11014" y="116"/>
                    <a:pt x="11001" y="116"/>
                  </a:cubicBezTo>
                  <a:cubicBezTo>
                    <a:pt x="11001" y="97"/>
                    <a:pt x="10835" y="94"/>
                    <a:pt x="10669" y="94"/>
                  </a:cubicBezTo>
                  <a:cubicBezTo>
                    <a:pt x="10647" y="97"/>
                    <a:pt x="10632" y="113"/>
                    <a:pt x="10632" y="135"/>
                  </a:cubicBezTo>
                  <a:cubicBezTo>
                    <a:pt x="10632" y="152"/>
                    <a:pt x="10632" y="159"/>
                    <a:pt x="10630" y="159"/>
                  </a:cubicBezTo>
                  <a:cubicBezTo>
                    <a:pt x="10628" y="159"/>
                    <a:pt x="10624" y="147"/>
                    <a:pt x="10613" y="135"/>
                  </a:cubicBezTo>
                  <a:cubicBezTo>
                    <a:pt x="10603" y="104"/>
                    <a:pt x="10589" y="88"/>
                    <a:pt x="10580" y="88"/>
                  </a:cubicBezTo>
                  <a:cubicBezTo>
                    <a:pt x="10571" y="88"/>
                    <a:pt x="10566" y="104"/>
                    <a:pt x="10575" y="135"/>
                  </a:cubicBezTo>
                  <a:cubicBezTo>
                    <a:pt x="10585" y="155"/>
                    <a:pt x="10589" y="165"/>
                    <a:pt x="10587" y="165"/>
                  </a:cubicBezTo>
                  <a:cubicBezTo>
                    <a:pt x="10585" y="165"/>
                    <a:pt x="10575" y="155"/>
                    <a:pt x="10556" y="135"/>
                  </a:cubicBezTo>
                  <a:cubicBezTo>
                    <a:pt x="10547" y="124"/>
                    <a:pt x="10542" y="118"/>
                    <a:pt x="10538" y="118"/>
                  </a:cubicBezTo>
                  <a:cubicBezTo>
                    <a:pt x="10533" y="118"/>
                    <a:pt x="10528" y="124"/>
                    <a:pt x="10519" y="135"/>
                  </a:cubicBezTo>
                  <a:cubicBezTo>
                    <a:pt x="10519" y="144"/>
                    <a:pt x="10515" y="149"/>
                    <a:pt x="10511" y="149"/>
                  </a:cubicBezTo>
                  <a:cubicBezTo>
                    <a:pt x="10507" y="149"/>
                    <a:pt x="10503" y="144"/>
                    <a:pt x="10503" y="135"/>
                  </a:cubicBezTo>
                  <a:cubicBezTo>
                    <a:pt x="10490" y="119"/>
                    <a:pt x="10477" y="104"/>
                    <a:pt x="10470" y="104"/>
                  </a:cubicBezTo>
                  <a:cubicBezTo>
                    <a:pt x="10467" y="104"/>
                    <a:pt x="10466" y="106"/>
                    <a:pt x="10466" y="113"/>
                  </a:cubicBezTo>
                  <a:cubicBezTo>
                    <a:pt x="10450" y="110"/>
                    <a:pt x="10437" y="104"/>
                    <a:pt x="10428" y="91"/>
                  </a:cubicBezTo>
                  <a:cubicBezTo>
                    <a:pt x="10422" y="85"/>
                    <a:pt x="10417" y="82"/>
                    <a:pt x="10411" y="82"/>
                  </a:cubicBezTo>
                  <a:cubicBezTo>
                    <a:pt x="10398" y="82"/>
                    <a:pt x="10385" y="97"/>
                    <a:pt x="10372" y="113"/>
                  </a:cubicBezTo>
                  <a:cubicBezTo>
                    <a:pt x="10345" y="133"/>
                    <a:pt x="10327" y="143"/>
                    <a:pt x="10318" y="143"/>
                  </a:cubicBezTo>
                  <a:cubicBezTo>
                    <a:pt x="10309" y="143"/>
                    <a:pt x="10309" y="133"/>
                    <a:pt x="10318" y="113"/>
                  </a:cubicBezTo>
                  <a:cubicBezTo>
                    <a:pt x="10326" y="96"/>
                    <a:pt x="10316" y="89"/>
                    <a:pt x="10300" y="89"/>
                  </a:cubicBezTo>
                  <a:cubicBezTo>
                    <a:pt x="10276" y="89"/>
                    <a:pt x="10236" y="107"/>
                    <a:pt x="10224" y="132"/>
                  </a:cubicBezTo>
                  <a:cubicBezTo>
                    <a:pt x="10213" y="156"/>
                    <a:pt x="10209" y="166"/>
                    <a:pt x="10207" y="166"/>
                  </a:cubicBezTo>
                  <a:cubicBezTo>
                    <a:pt x="10205" y="166"/>
                    <a:pt x="10205" y="161"/>
                    <a:pt x="10205" y="154"/>
                  </a:cubicBezTo>
                  <a:cubicBezTo>
                    <a:pt x="10209" y="141"/>
                    <a:pt x="10199" y="132"/>
                    <a:pt x="10187" y="132"/>
                  </a:cubicBezTo>
                  <a:cubicBezTo>
                    <a:pt x="10171" y="132"/>
                    <a:pt x="10152" y="132"/>
                    <a:pt x="10152" y="110"/>
                  </a:cubicBezTo>
                  <a:cubicBezTo>
                    <a:pt x="10130" y="113"/>
                    <a:pt x="10111" y="119"/>
                    <a:pt x="10096" y="132"/>
                  </a:cubicBezTo>
                  <a:cubicBezTo>
                    <a:pt x="10082" y="146"/>
                    <a:pt x="10064" y="152"/>
                    <a:pt x="10046" y="152"/>
                  </a:cubicBezTo>
                  <a:cubicBezTo>
                    <a:pt x="10020" y="152"/>
                    <a:pt x="9995" y="138"/>
                    <a:pt x="9986" y="110"/>
                  </a:cubicBezTo>
                  <a:lnTo>
                    <a:pt x="9949" y="129"/>
                  </a:lnTo>
                  <a:cubicBezTo>
                    <a:pt x="9937" y="154"/>
                    <a:pt x="9925" y="172"/>
                    <a:pt x="9918" y="172"/>
                  </a:cubicBezTo>
                  <a:cubicBezTo>
                    <a:pt x="9914" y="172"/>
                    <a:pt x="9911" y="166"/>
                    <a:pt x="9911" y="151"/>
                  </a:cubicBezTo>
                  <a:cubicBezTo>
                    <a:pt x="9911" y="142"/>
                    <a:pt x="9911" y="134"/>
                    <a:pt x="9911" y="129"/>
                  </a:cubicBezTo>
                  <a:cubicBezTo>
                    <a:pt x="9904" y="144"/>
                    <a:pt x="9889" y="151"/>
                    <a:pt x="9873" y="151"/>
                  </a:cubicBezTo>
                  <a:cubicBezTo>
                    <a:pt x="9847" y="151"/>
                    <a:pt x="9820" y="134"/>
                    <a:pt x="9820" y="107"/>
                  </a:cubicBezTo>
                  <a:cubicBezTo>
                    <a:pt x="9820" y="88"/>
                    <a:pt x="9820" y="88"/>
                    <a:pt x="9801" y="85"/>
                  </a:cubicBezTo>
                  <a:lnTo>
                    <a:pt x="9801" y="107"/>
                  </a:lnTo>
                  <a:cubicBezTo>
                    <a:pt x="9801" y="129"/>
                    <a:pt x="9801" y="147"/>
                    <a:pt x="9782" y="147"/>
                  </a:cubicBezTo>
                  <a:cubicBezTo>
                    <a:pt x="9764" y="147"/>
                    <a:pt x="9745" y="147"/>
                    <a:pt x="9745" y="129"/>
                  </a:cubicBezTo>
                  <a:cubicBezTo>
                    <a:pt x="9732" y="113"/>
                    <a:pt x="9718" y="98"/>
                    <a:pt x="9712" y="98"/>
                  </a:cubicBezTo>
                  <a:cubicBezTo>
                    <a:pt x="9709" y="98"/>
                    <a:pt x="9707" y="100"/>
                    <a:pt x="9707" y="107"/>
                  </a:cubicBezTo>
                  <a:cubicBezTo>
                    <a:pt x="9695" y="104"/>
                    <a:pt x="9679" y="97"/>
                    <a:pt x="9673" y="85"/>
                  </a:cubicBezTo>
                  <a:lnTo>
                    <a:pt x="9598" y="85"/>
                  </a:lnTo>
                  <a:cubicBezTo>
                    <a:pt x="9588" y="95"/>
                    <a:pt x="9575" y="100"/>
                    <a:pt x="9564" y="100"/>
                  </a:cubicBezTo>
                  <a:cubicBezTo>
                    <a:pt x="9551" y="100"/>
                    <a:pt x="9541" y="94"/>
                    <a:pt x="9541" y="85"/>
                  </a:cubicBezTo>
                  <a:cubicBezTo>
                    <a:pt x="9522" y="85"/>
                    <a:pt x="9504" y="91"/>
                    <a:pt x="9488" y="104"/>
                  </a:cubicBezTo>
                  <a:cubicBezTo>
                    <a:pt x="9450" y="104"/>
                    <a:pt x="9431" y="104"/>
                    <a:pt x="9431" y="82"/>
                  </a:cubicBezTo>
                  <a:cubicBezTo>
                    <a:pt x="9431" y="72"/>
                    <a:pt x="9431" y="67"/>
                    <a:pt x="9429" y="67"/>
                  </a:cubicBezTo>
                  <a:cubicBezTo>
                    <a:pt x="9427" y="67"/>
                    <a:pt x="9422" y="72"/>
                    <a:pt x="9413" y="82"/>
                  </a:cubicBezTo>
                  <a:cubicBezTo>
                    <a:pt x="9413" y="104"/>
                    <a:pt x="9394" y="104"/>
                    <a:pt x="9375" y="104"/>
                  </a:cubicBezTo>
                  <a:lnTo>
                    <a:pt x="9341" y="104"/>
                  </a:lnTo>
                  <a:cubicBezTo>
                    <a:pt x="9341" y="125"/>
                    <a:pt x="9341" y="125"/>
                    <a:pt x="9322" y="125"/>
                  </a:cubicBezTo>
                  <a:cubicBezTo>
                    <a:pt x="9303" y="125"/>
                    <a:pt x="9247" y="104"/>
                    <a:pt x="9228" y="104"/>
                  </a:cubicBezTo>
                  <a:cubicBezTo>
                    <a:pt x="9213" y="103"/>
                    <a:pt x="9203" y="102"/>
                    <a:pt x="9195" y="102"/>
                  </a:cubicBezTo>
                  <a:cubicBezTo>
                    <a:pt x="9176" y="102"/>
                    <a:pt x="9179" y="106"/>
                    <a:pt x="9190" y="122"/>
                  </a:cubicBezTo>
                  <a:cubicBezTo>
                    <a:pt x="9203" y="122"/>
                    <a:pt x="9207" y="132"/>
                    <a:pt x="9198" y="132"/>
                  </a:cubicBezTo>
                  <a:cubicBezTo>
                    <a:pt x="9194" y="132"/>
                    <a:pt x="9186" y="130"/>
                    <a:pt x="9174" y="122"/>
                  </a:cubicBezTo>
                  <a:cubicBezTo>
                    <a:pt x="9131" y="113"/>
                    <a:pt x="9087" y="107"/>
                    <a:pt x="9043" y="100"/>
                  </a:cubicBezTo>
                  <a:cubicBezTo>
                    <a:pt x="8971" y="100"/>
                    <a:pt x="8971" y="100"/>
                    <a:pt x="8971" y="122"/>
                  </a:cubicBezTo>
                  <a:cubicBezTo>
                    <a:pt x="8980" y="143"/>
                    <a:pt x="8980" y="153"/>
                    <a:pt x="8975" y="153"/>
                  </a:cubicBezTo>
                  <a:cubicBezTo>
                    <a:pt x="8971" y="153"/>
                    <a:pt x="8961" y="143"/>
                    <a:pt x="8952" y="122"/>
                  </a:cubicBezTo>
                  <a:cubicBezTo>
                    <a:pt x="8930" y="97"/>
                    <a:pt x="8914" y="86"/>
                    <a:pt x="8905" y="86"/>
                  </a:cubicBezTo>
                  <a:cubicBezTo>
                    <a:pt x="8899" y="86"/>
                    <a:pt x="8896" y="91"/>
                    <a:pt x="8896" y="100"/>
                  </a:cubicBezTo>
                  <a:cubicBezTo>
                    <a:pt x="8877" y="119"/>
                    <a:pt x="8877" y="119"/>
                    <a:pt x="8858" y="119"/>
                  </a:cubicBezTo>
                  <a:cubicBezTo>
                    <a:pt x="8858" y="110"/>
                    <a:pt x="8854" y="105"/>
                    <a:pt x="8845" y="105"/>
                  </a:cubicBezTo>
                  <a:cubicBezTo>
                    <a:pt x="8837" y="105"/>
                    <a:pt x="8823" y="110"/>
                    <a:pt x="8805" y="119"/>
                  </a:cubicBezTo>
                  <a:cubicBezTo>
                    <a:pt x="8786" y="119"/>
                    <a:pt x="8786" y="119"/>
                    <a:pt x="8786" y="100"/>
                  </a:cubicBezTo>
                  <a:lnTo>
                    <a:pt x="8748" y="97"/>
                  </a:lnTo>
                  <a:cubicBezTo>
                    <a:pt x="8732" y="116"/>
                    <a:pt x="8704" y="123"/>
                    <a:pt x="8674" y="123"/>
                  </a:cubicBezTo>
                  <a:cubicBezTo>
                    <a:pt x="8634" y="123"/>
                    <a:pt x="8593" y="110"/>
                    <a:pt x="8582" y="97"/>
                  </a:cubicBezTo>
                  <a:cubicBezTo>
                    <a:pt x="8570" y="97"/>
                    <a:pt x="8554" y="107"/>
                    <a:pt x="8545" y="119"/>
                  </a:cubicBezTo>
                  <a:cubicBezTo>
                    <a:pt x="8535" y="139"/>
                    <a:pt x="8527" y="149"/>
                    <a:pt x="8521" y="149"/>
                  </a:cubicBezTo>
                  <a:cubicBezTo>
                    <a:pt x="8514" y="149"/>
                    <a:pt x="8510" y="138"/>
                    <a:pt x="8510" y="116"/>
                  </a:cubicBezTo>
                  <a:cubicBezTo>
                    <a:pt x="8510" y="96"/>
                    <a:pt x="8510" y="85"/>
                    <a:pt x="8508" y="85"/>
                  </a:cubicBezTo>
                  <a:cubicBezTo>
                    <a:pt x="8505" y="85"/>
                    <a:pt x="8501" y="96"/>
                    <a:pt x="8491" y="116"/>
                  </a:cubicBezTo>
                  <a:cubicBezTo>
                    <a:pt x="8483" y="125"/>
                    <a:pt x="8462" y="131"/>
                    <a:pt x="8441" y="131"/>
                  </a:cubicBezTo>
                  <a:cubicBezTo>
                    <a:pt x="8413" y="131"/>
                    <a:pt x="8386" y="121"/>
                    <a:pt x="8397" y="97"/>
                  </a:cubicBezTo>
                  <a:lnTo>
                    <a:pt x="8397" y="53"/>
                  </a:lnTo>
                  <a:cubicBezTo>
                    <a:pt x="8391" y="66"/>
                    <a:pt x="8375" y="72"/>
                    <a:pt x="8363" y="75"/>
                  </a:cubicBezTo>
                  <a:cubicBezTo>
                    <a:pt x="8363" y="94"/>
                    <a:pt x="8344" y="94"/>
                    <a:pt x="8288" y="94"/>
                  </a:cubicBezTo>
                  <a:cubicBezTo>
                    <a:pt x="8250" y="94"/>
                    <a:pt x="8178" y="116"/>
                    <a:pt x="8140" y="116"/>
                  </a:cubicBezTo>
                  <a:cubicBezTo>
                    <a:pt x="8103" y="113"/>
                    <a:pt x="8046" y="113"/>
                    <a:pt x="8031" y="94"/>
                  </a:cubicBezTo>
                  <a:cubicBezTo>
                    <a:pt x="8026" y="94"/>
                    <a:pt x="8021" y="93"/>
                    <a:pt x="8017" y="93"/>
                  </a:cubicBezTo>
                  <a:cubicBezTo>
                    <a:pt x="7994" y="93"/>
                    <a:pt x="7974" y="100"/>
                    <a:pt x="7955" y="113"/>
                  </a:cubicBezTo>
                  <a:cubicBezTo>
                    <a:pt x="7946" y="124"/>
                    <a:pt x="7932" y="129"/>
                    <a:pt x="7920" y="129"/>
                  </a:cubicBezTo>
                  <a:cubicBezTo>
                    <a:pt x="7908" y="129"/>
                    <a:pt x="7899" y="124"/>
                    <a:pt x="7899" y="113"/>
                  </a:cubicBezTo>
                  <a:lnTo>
                    <a:pt x="7880" y="113"/>
                  </a:lnTo>
                  <a:cubicBezTo>
                    <a:pt x="7865" y="122"/>
                    <a:pt x="7846" y="132"/>
                    <a:pt x="7827" y="132"/>
                  </a:cubicBezTo>
                  <a:cubicBezTo>
                    <a:pt x="7827" y="119"/>
                    <a:pt x="7818" y="104"/>
                    <a:pt x="7806" y="104"/>
                  </a:cubicBezTo>
                  <a:cubicBezTo>
                    <a:pt x="7801" y="104"/>
                    <a:pt x="7795" y="106"/>
                    <a:pt x="7789" y="113"/>
                  </a:cubicBezTo>
                  <a:cubicBezTo>
                    <a:pt x="7789" y="132"/>
                    <a:pt x="7771" y="132"/>
                    <a:pt x="7733" y="132"/>
                  </a:cubicBezTo>
                  <a:cubicBezTo>
                    <a:pt x="7714" y="119"/>
                    <a:pt x="7515" y="113"/>
                    <a:pt x="7343" y="113"/>
                  </a:cubicBezTo>
                  <a:cubicBezTo>
                    <a:pt x="7207" y="113"/>
                    <a:pt x="7087" y="117"/>
                    <a:pt x="7087" y="125"/>
                  </a:cubicBezTo>
                  <a:lnTo>
                    <a:pt x="6978" y="125"/>
                  </a:lnTo>
                  <a:cubicBezTo>
                    <a:pt x="6978" y="108"/>
                    <a:pt x="6960" y="101"/>
                    <a:pt x="6936" y="101"/>
                  </a:cubicBezTo>
                  <a:cubicBezTo>
                    <a:pt x="6904" y="101"/>
                    <a:pt x="6861" y="113"/>
                    <a:pt x="6830" y="125"/>
                  </a:cubicBezTo>
                  <a:cubicBezTo>
                    <a:pt x="6817" y="139"/>
                    <a:pt x="6802" y="145"/>
                    <a:pt x="6785" y="145"/>
                  </a:cubicBezTo>
                  <a:cubicBezTo>
                    <a:pt x="6781" y="145"/>
                    <a:pt x="6778" y="145"/>
                    <a:pt x="6774" y="144"/>
                  </a:cubicBezTo>
                  <a:cubicBezTo>
                    <a:pt x="6774" y="120"/>
                    <a:pt x="6754" y="110"/>
                    <a:pt x="6731" y="110"/>
                  </a:cubicBezTo>
                  <a:cubicBezTo>
                    <a:pt x="6715" y="110"/>
                    <a:pt x="6697" y="115"/>
                    <a:pt x="6683" y="122"/>
                  </a:cubicBezTo>
                  <a:cubicBezTo>
                    <a:pt x="6674" y="144"/>
                    <a:pt x="6665" y="154"/>
                    <a:pt x="6658" y="154"/>
                  </a:cubicBezTo>
                  <a:cubicBezTo>
                    <a:pt x="6650" y="154"/>
                    <a:pt x="6645" y="143"/>
                    <a:pt x="6645" y="122"/>
                  </a:cubicBezTo>
                  <a:cubicBezTo>
                    <a:pt x="6645" y="104"/>
                    <a:pt x="6638" y="94"/>
                    <a:pt x="6626" y="94"/>
                  </a:cubicBezTo>
                  <a:cubicBezTo>
                    <a:pt x="6612" y="94"/>
                    <a:pt x="6591" y="110"/>
                    <a:pt x="6570" y="144"/>
                  </a:cubicBezTo>
                  <a:cubicBezTo>
                    <a:pt x="6561" y="154"/>
                    <a:pt x="6556" y="158"/>
                    <a:pt x="6551" y="158"/>
                  </a:cubicBezTo>
                  <a:cubicBezTo>
                    <a:pt x="6547" y="158"/>
                    <a:pt x="6542" y="154"/>
                    <a:pt x="6533" y="144"/>
                  </a:cubicBezTo>
                  <a:cubicBezTo>
                    <a:pt x="6523" y="119"/>
                    <a:pt x="6513" y="108"/>
                    <a:pt x="6506" y="108"/>
                  </a:cubicBezTo>
                  <a:cubicBezTo>
                    <a:pt x="6501" y="108"/>
                    <a:pt x="6498" y="113"/>
                    <a:pt x="6498" y="122"/>
                  </a:cubicBezTo>
                  <a:cubicBezTo>
                    <a:pt x="6489" y="143"/>
                    <a:pt x="6479" y="153"/>
                    <a:pt x="6470" y="153"/>
                  </a:cubicBezTo>
                  <a:cubicBezTo>
                    <a:pt x="6461" y="153"/>
                    <a:pt x="6451" y="143"/>
                    <a:pt x="6442" y="122"/>
                  </a:cubicBezTo>
                  <a:cubicBezTo>
                    <a:pt x="6423" y="100"/>
                    <a:pt x="6413" y="89"/>
                    <a:pt x="6406" y="89"/>
                  </a:cubicBezTo>
                  <a:cubicBezTo>
                    <a:pt x="6399" y="89"/>
                    <a:pt x="6395" y="99"/>
                    <a:pt x="6385" y="119"/>
                  </a:cubicBezTo>
                  <a:cubicBezTo>
                    <a:pt x="6373" y="141"/>
                    <a:pt x="6352" y="152"/>
                    <a:pt x="6331" y="152"/>
                  </a:cubicBezTo>
                  <a:cubicBezTo>
                    <a:pt x="6309" y="152"/>
                    <a:pt x="6288" y="141"/>
                    <a:pt x="6276" y="119"/>
                  </a:cubicBezTo>
                  <a:cubicBezTo>
                    <a:pt x="6263" y="119"/>
                    <a:pt x="6251" y="109"/>
                    <a:pt x="6244" y="109"/>
                  </a:cubicBezTo>
                  <a:cubicBezTo>
                    <a:pt x="6240" y="109"/>
                    <a:pt x="6238" y="112"/>
                    <a:pt x="6238" y="119"/>
                  </a:cubicBezTo>
                  <a:lnTo>
                    <a:pt x="6219" y="97"/>
                  </a:lnTo>
                  <a:lnTo>
                    <a:pt x="6185" y="97"/>
                  </a:lnTo>
                  <a:lnTo>
                    <a:pt x="6185" y="119"/>
                  </a:lnTo>
                  <a:cubicBezTo>
                    <a:pt x="6097" y="107"/>
                    <a:pt x="6012" y="97"/>
                    <a:pt x="5925" y="97"/>
                  </a:cubicBezTo>
                  <a:cubicBezTo>
                    <a:pt x="5870" y="96"/>
                    <a:pt x="5827" y="96"/>
                    <a:pt x="5794" y="96"/>
                  </a:cubicBezTo>
                  <a:cubicBezTo>
                    <a:pt x="5708" y="96"/>
                    <a:pt x="5692" y="100"/>
                    <a:pt x="5705" y="116"/>
                  </a:cubicBezTo>
                  <a:cubicBezTo>
                    <a:pt x="5713" y="136"/>
                    <a:pt x="5709" y="146"/>
                    <a:pt x="5700" y="146"/>
                  </a:cubicBezTo>
                  <a:cubicBezTo>
                    <a:pt x="5691" y="146"/>
                    <a:pt x="5677" y="135"/>
                    <a:pt x="5668" y="113"/>
                  </a:cubicBezTo>
                  <a:cubicBezTo>
                    <a:pt x="5636" y="107"/>
                    <a:pt x="5605" y="97"/>
                    <a:pt x="5574" y="94"/>
                  </a:cubicBezTo>
                  <a:cubicBezTo>
                    <a:pt x="5539" y="91"/>
                    <a:pt x="5502" y="91"/>
                    <a:pt x="5502" y="72"/>
                  </a:cubicBezTo>
                  <a:lnTo>
                    <a:pt x="5483" y="72"/>
                  </a:lnTo>
                  <a:cubicBezTo>
                    <a:pt x="5461" y="96"/>
                    <a:pt x="5415" y="106"/>
                    <a:pt x="5370" y="106"/>
                  </a:cubicBezTo>
                  <a:cubicBezTo>
                    <a:pt x="5336" y="106"/>
                    <a:pt x="5303" y="100"/>
                    <a:pt x="5279" y="91"/>
                  </a:cubicBezTo>
                  <a:cubicBezTo>
                    <a:pt x="5274" y="90"/>
                    <a:pt x="5269" y="90"/>
                    <a:pt x="5263" y="90"/>
                  </a:cubicBezTo>
                  <a:cubicBezTo>
                    <a:pt x="5237" y="90"/>
                    <a:pt x="5212" y="97"/>
                    <a:pt x="5188" y="110"/>
                  </a:cubicBezTo>
                  <a:cubicBezTo>
                    <a:pt x="5169" y="121"/>
                    <a:pt x="5160" y="126"/>
                    <a:pt x="5153" y="126"/>
                  </a:cubicBezTo>
                  <a:cubicBezTo>
                    <a:pt x="5146" y="126"/>
                    <a:pt x="5141" y="121"/>
                    <a:pt x="5132" y="110"/>
                  </a:cubicBezTo>
                  <a:cubicBezTo>
                    <a:pt x="5132" y="97"/>
                    <a:pt x="5095" y="84"/>
                    <a:pt x="5064" y="84"/>
                  </a:cubicBezTo>
                  <a:cubicBezTo>
                    <a:pt x="5042" y="84"/>
                    <a:pt x="5022" y="91"/>
                    <a:pt x="5022" y="110"/>
                  </a:cubicBezTo>
                  <a:lnTo>
                    <a:pt x="5003" y="88"/>
                  </a:lnTo>
                  <a:cubicBezTo>
                    <a:pt x="4998" y="81"/>
                    <a:pt x="4992" y="79"/>
                    <a:pt x="4987" y="79"/>
                  </a:cubicBezTo>
                  <a:cubicBezTo>
                    <a:pt x="4975" y="79"/>
                    <a:pt x="4966" y="94"/>
                    <a:pt x="4966" y="110"/>
                  </a:cubicBezTo>
                  <a:cubicBezTo>
                    <a:pt x="4966" y="128"/>
                    <a:pt x="4962" y="138"/>
                    <a:pt x="4956" y="138"/>
                  </a:cubicBezTo>
                  <a:cubicBezTo>
                    <a:pt x="4949" y="138"/>
                    <a:pt x="4939" y="123"/>
                    <a:pt x="4928" y="88"/>
                  </a:cubicBezTo>
                  <a:cubicBezTo>
                    <a:pt x="4928" y="64"/>
                    <a:pt x="4923" y="54"/>
                    <a:pt x="4917" y="54"/>
                  </a:cubicBezTo>
                  <a:cubicBezTo>
                    <a:pt x="4914" y="54"/>
                    <a:pt x="4911" y="58"/>
                    <a:pt x="4909" y="66"/>
                  </a:cubicBezTo>
                  <a:cubicBezTo>
                    <a:pt x="4898" y="82"/>
                    <a:pt x="4885" y="96"/>
                    <a:pt x="4872" y="96"/>
                  </a:cubicBezTo>
                  <a:cubicBezTo>
                    <a:pt x="4867" y="96"/>
                    <a:pt x="4861" y="93"/>
                    <a:pt x="4856" y="88"/>
                  </a:cubicBezTo>
                  <a:cubicBezTo>
                    <a:pt x="4837" y="88"/>
                    <a:pt x="4818" y="88"/>
                    <a:pt x="4818" y="129"/>
                  </a:cubicBezTo>
                  <a:cubicBezTo>
                    <a:pt x="4818" y="145"/>
                    <a:pt x="4809" y="149"/>
                    <a:pt x="4796" y="149"/>
                  </a:cubicBezTo>
                  <a:cubicBezTo>
                    <a:pt x="4791" y="149"/>
                    <a:pt x="4786" y="148"/>
                    <a:pt x="4781" y="147"/>
                  </a:cubicBezTo>
                  <a:cubicBezTo>
                    <a:pt x="4781" y="129"/>
                    <a:pt x="4781" y="129"/>
                    <a:pt x="4800" y="107"/>
                  </a:cubicBezTo>
                  <a:lnTo>
                    <a:pt x="4762" y="107"/>
                  </a:lnTo>
                  <a:cubicBezTo>
                    <a:pt x="4743" y="107"/>
                    <a:pt x="4709" y="85"/>
                    <a:pt x="4709" y="66"/>
                  </a:cubicBezTo>
                  <a:cubicBezTo>
                    <a:pt x="4701" y="57"/>
                    <a:pt x="4693" y="51"/>
                    <a:pt x="4688" y="51"/>
                  </a:cubicBezTo>
                  <a:close/>
                  <a:moveTo>
                    <a:pt x="312" y="530"/>
                  </a:moveTo>
                  <a:cubicBezTo>
                    <a:pt x="300" y="542"/>
                    <a:pt x="293" y="555"/>
                    <a:pt x="293" y="570"/>
                  </a:cubicBezTo>
                  <a:lnTo>
                    <a:pt x="312" y="570"/>
                  </a:lnTo>
                  <a:cubicBezTo>
                    <a:pt x="331" y="570"/>
                    <a:pt x="331" y="552"/>
                    <a:pt x="331" y="530"/>
                  </a:cubicBezTo>
                  <a:close/>
                  <a:moveTo>
                    <a:pt x="4389" y="690"/>
                  </a:moveTo>
                  <a:cubicBezTo>
                    <a:pt x="4377" y="702"/>
                    <a:pt x="4370" y="715"/>
                    <a:pt x="4370" y="730"/>
                  </a:cubicBezTo>
                  <a:cubicBezTo>
                    <a:pt x="4370" y="740"/>
                    <a:pt x="4374" y="745"/>
                    <a:pt x="4379" y="745"/>
                  </a:cubicBezTo>
                  <a:cubicBezTo>
                    <a:pt x="4386" y="745"/>
                    <a:pt x="4397" y="735"/>
                    <a:pt x="4408" y="711"/>
                  </a:cubicBezTo>
                  <a:cubicBezTo>
                    <a:pt x="4408" y="690"/>
                    <a:pt x="4408" y="690"/>
                    <a:pt x="438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52"/>
            <p:cNvSpPr/>
            <p:nvPr/>
          </p:nvSpPr>
          <p:spPr>
            <a:xfrm>
              <a:off x="1028500" y="2939250"/>
              <a:ext cx="179800" cy="18650"/>
            </a:xfrm>
            <a:custGeom>
              <a:avLst/>
              <a:gdLst/>
              <a:ahLst/>
              <a:cxnLst/>
              <a:rect l="l" t="t" r="r" b="b"/>
              <a:pathLst>
                <a:path w="7192" h="746" extrusionOk="0">
                  <a:moveTo>
                    <a:pt x="2005" y="0"/>
                  </a:moveTo>
                  <a:cubicBezTo>
                    <a:pt x="1986" y="0"/>
                    <a:pt x="1986" y="0"/>
                    <a:pt x="1996" y="22"/>
                  </a:cubicBezTo>
                  <a:lnTo>
                    <a:pt x="2014" y="22"/>
                  </a:lnTo>
                  <a:cubicBezTo>
                    <a:pt x="2014" y="0"/>
                    <a:pt x="2014" y="0"/>
                    <a:pt x="2005" y="0"/>
                  </a:cubicBezTo>
                  <a:close/>
                  <a:moveTo>
                    <a:pt x="5035" y="101"/>
                  </a:moveTo>
                  <a:cubicBezTo>
                    <a:pt x="5035" y="119"/>
                    <a:pt x="5035" y="141"/>
                    <a:pt x="5026" y="141"/>
                  </a:cubicBezTo>
                  <a:lnTo>
                    <a:pt x="5017" y="119"/>
                  </a:lnTo>
                  <a:lnTo>
                    <a:pt x="5026" y="101"/>
                  </a:lnTo>
                  <a:close/>
                  <a:moveTo>
                    <a:pt x="278" y="126"/>
                  </a:moveTo>
                  <a:lnTo>
                    <a:pt x="288" y="148"/>
                  </a:lnTo>
                  <a:lnTo>
                    <a:pt x="294" y="148"/>
                  </a:lnTo>
                  <a:cubicBezTo>
                    <a:pt x="294" y="126"/>
                    <a:pt x="294" y="126"/>
                    <a:pt x="288" y="126"/>
                  </a:cubicBezTo>
                  <a:close/>
                  <a:moveTo>
                    <a:pt x="3174" y="119"/>
                  </a:moveTo>
                  <a:cubicBezTo>
                    <a:pt x="3174" y="138"/>
                    <a:pt x="3174" y="160"/>
                    <a:pt x="3165" y="160"/>
                  </a:cubicBezTo>
                  <a:lnTo>
                    <a:pt x="3155" y="160"/>
                  </a:lnTo>
                  <a:cubicBezTo>
                    <a:pt x="3155" y="144"/>
                    <a:pt x="3158" y="132"/>
                    <a:pt x="3165" y="119"/>
                  </a:cubicBezTo>
                  <a:close/>
                  <a:moveTo>
                    <a:pt x="4926" y="119"/>
                  </a:moveTo>
                  <a:cubicBezTo>
                    <a:pt x="4932" y="119"/>
                    <a:pt x="4932" y="119"/>
                    <a:pt x="4932" y="141"/>
                  </a:cubicBezTo>
                  <a:cubicBezTo>
                    <a:pt x="4932" y="141"/>
                    <a:pt x="4932" y="160"/>
                    <a:pt x="4926" y="160"/>
                  </a:cubicBezTo>
                  <a:lnTo>
                    <a:pt x="4916" y="138"/>
                  </a:lnTo>
                  <a:cubicBezTo>
                    <a:pt x="4916" y="119"/>
                    <a:pt x="4926" y="119"/>
                    <a:pt x="4926" y="119"/>
                  </a:cubicBezTo>
                  <a:close/>
                  <a:moveTo>
                    <a:pt x="1845" y="144"/>
                  </a:moveTo>
                  <a:cubicBezTo>
                    <a:pt x="1845" y="160"/>
                    <a:pt x="1848" y="173"/>
                    <a:pt x="1852" y="185"/>
                  </a:cubicBezTo>
                  <a:cubicBezTo>
                    <a:pt x="1861" y="185"/>
                    <a:pt x="1861" y="166"/>
                    <a:pt x="1861" y="166"/>
                  </a:cubicBezTo>
                  <a:cubicBezTo>
                    <a:pt x="1861" y="166"/>
                    <a:pt x="1861" y="144"/>
                    <a:pt x="1852" y="144"/>
                  </a:cubicBezTo>
                  <a:close/>
                  <a:moveTo>
                    <a:pt x="5947" y="132"/>
                  </a:moveTo>
                  <a:cubicBezTo>
                    <a:pt x="5957" y="132"/>
                    <a:pt x="5957" y="132"/>
                    <a:pt x="5957" y="151"/>
                  </a:cubicBezTo>
                  <a:cubicBezTo>
                    <a:pt x="5957" y="173"/>
                    <a:pt x="5947" y="195"/>
                    <a:pt x="5941" y="195"/>
                  </a:cubicBezTo>
                  <a:cubicBezTo>
                    <a:pt x="5932" y="195"/>
                    <a:pt x="5932" y="151"/>
                    <a:pt x="5947" y="132"/>
                  </a:cubicBezTo>
                  <a:close/>
                  <a:moveTo>
                    <a:pt x="7144" y="107"/>
                  </a:moveTo>
                  <a:cubicBezTo>
                    <a:pt x="7149" y="107"/>
                    <a:pt x="7145" y="138"/>
                    <a:pt x="7132" y="166"/>
                  </a:cubicBezTo>
                  <a:cubicBezTo>
                    <a:pt x="7129" y="187"/>
                    <a:pt x="7127" y="197"/>
                    <a:pt x="7127" y="197"/>
                  </a:cubicBezTo>
                  <a:cubicBezTo>
                    <a:pt x="7126" y="197"/>
                    <a:pt x="7126" y="187"/>
                    <a:pt x="7126" y="166"/>
                  </a:cubicBezTo>
                  <a:cubicBezTo>
                    <a:pt x="7126" y="144"/>
                    <a:pt x="7126" y="126"/>
                    <a:pt x="7132" y="126"/>
                  </a:cubicBezTo>
                  <a:cubicBezTo>
                    <a:pt x="7138" y="113"/>
                    <a:pt x="7141" y="107"/>
                    <a:pt x="7144" y="107"/>
                  </a:cubicBezTo>
                  <a:close/>
                  <a:moveTo>
                    <a:pt x="1761" y="207"/>
                  </a:moveTo>
                  <a:cubicBezTo>
                    <a:pt x="1767" y="207"/>
                    <a:pt x="1767" y="207"/>
                    <a:pt x="1767" y="226"/>
                  </a:cubicBezTo>
                  <a:lnTo>
                    <a:pt x="1761" y="226"/>
                  </a:lnTo>
                  <a:lnTo>
                    <a:pt x="1751" y="207"/>
                  </a:lnTo>
                  <a:close/>
                  <a:moveTo>
                    <a:pt x="1159" y="198"/>
                  </a:moveTo>
                  <a:lnTo>
                    <a:pt x="1159" y="220"/>
                  </a:lnTo>
                  <a:lnTo>
                    <a:pt x="1150" y="242"/>
                  </a:lnTo>
                  <a:lnTo>
                    <a:pt x="1143" y="220"/>
                  </a:lnTo>
                  <a:cubicBezTo>
                    <a:pt x="1143" y="198"/>
                    <a:pt x="1150" y="198"/>
                    <a:pt x="1159" y="198"/>
                  </a:cubicBezTo>
                  <a:close/>
                  <a:moveTo>
                    <a:pt x="1393" y="167"/>
                  </a:moveTo>
                  <a:cubicBezTo>
                    <a:pt x="1395" y="167"/>
                    <a:pt x="1393" y="177"/>
                    <a:pt x="1388" y="201"/>
                  </a:cubicBezTo>
                  <a:lnTo>
                    <a:pt x="1372" y="242"/>
                  </a:lnTo>
                  <a:cubicBezTo>
                    <a:pt x="1371" y="242"/>
                    <a:pt x="1371" y="242"/>
                    <a:pt x="1371" y="242"/>
                  </a:cubicBezTo>
                  <a:cubicBezTo>
                    <a:pt x="1364" y="242"/>
                    <a:pt x="1372" y="220"/>
                    <a:pt x="1378" y="182"/>
                  </a:cubicBezTo>
                  <a:cubicBezTo>
                    <a:pt x="1386" y="173"/>
                    <a:pt x="1391" y="167"/>
                    <a:pt x="1393" y="167"/>
                  </a:cubicBezTo>
                  <a:close/>
                  <a:moveTo>
                    <a:pt x="1689" y="197"/>
                  </a:moveTo>
                  <a:cubicBezTo>
                    <a:pt x="1695" y="197"/>
                    <a:pt x="1699" y="215"/>
                    <a:pt x="1692" y="248"/>
                  </a:cubicBezTo>
                  <a:lnTo>
                    <a:pt x="1676" y="248"/>
                  </a:lnTo>
                  <a:cubicBezTo>
                    <a:pt x="1676" y="226"/>
                    <a:pt x="1676" y="204"/>
                    <a:pt x="1682" y="204"/>
                  </a:cubicBezTo>
                  <a:cubicBezTo>
                    <a:pt x="1685" y="199"/>
                    <a:pt x="1687" y="197"/>
                    <a:pt x="1689" y="197"/>
                  </a:cubicBezTo>
                  <a:close/>
                  <a:moveTo>
                    <a:pt x="5324" y="207"/>
                  </a:moveTo>
                  <a:cubicBezTo>
                    <a:pt x="5330" y="207"/>
                    <a:pt x="5330" y="229"/>
                    <a:pt x="5330" y="229"/>
                  </a:cubicBezTo>
                  <a:cubicBezTo>
                    <a:pt x="5330" y="229"/>
                    <a:pt x="5330" y="248"/>
                    <a:pt x="5324" y="248"/>
                  </a:cubicBezTo>
                  <a:cubicBezTo>
                    <a:pt x="5318" y="235"/>
                    <a:pt x="5314" y="223"/>
                    <a:pt x="5314" y="207"/>
                  </a:cubicBezTo>
                  <a:close/>
                  <a:moveTo>
                    <a:pt x="5667" y="203"/>
                  </a:moveTo>
                  <a:cubicBezTo>
                    <a:pt x="5668" y="203"/>
                    <a:pt x="5669" y="205"/>
                    <a:pt x="5669" y="210"/>
                  </a:cubicBezTo>
                  <a:cubicBezTo>
                    <a:pt x="5669" y="226"/>
                    <a:pt x="5665" y="238"/>
                    <a:pt x="5662" y="254"/>
                  </a:cubicBezTo>
                  <a:cubicBezTo>
                    <a:pt x="5662" y="254"/>
                    <a:pt x="5658" y="263"/>
                    <a:pt x="5655" y="263"/>
                  </a:cubicBezTo>
                  <a:cubicBezTo>
                    <a:pt x="5654" y="263"/>
                    <a:pt x="5653" y="260"/>
                    <a:pt x="5653" y="254"/>
                  </a:cubicBezTo>
                  <a:lnTo>
                    <a:pt x="5653" y="232"/>
                  </a:lnTo>
                  <a:cubicBezTo>
                    <a:pt x="5660" y="217"/>
                    <a:pt x="5665" y="203"/>
                    <a:pt x="5667" y="203"/>
                  </a:cubicBezTo>
                  <a:close/>
                  <a:moveTo>
                    <a:pt x="5097" y="231"/>
                  </a:moveTo>
                  <a:cubicBezTo>
                    <a:pt x="5100" y="231"/>
                    <a:pt x="5101" y="236"/>
                    <a:pt x="5101" y="248"/>
                  </a:cubicBezTo>
                  <a:cubicBezTo>
                    <a:pt x="5101" y="267"/>
                    <a:pt x="5101" y="267"/>
                    <a:pt x="5095" y="267"/>
                  </a:cubicBezTo>
                  <a:cubicBezTo>
                    <a:pt x="5076" y="267"/>
                    <a:pt x="5076" y="267"/>
                    <a:pt x="5086" y="245"/>
                  </a:cubicBezTo>
                  <a:cubicBezTo>
                    <a:pt x="5090" y="236"/>
                    <a:pt x="5094" y="231"/>
                    <a:pt x="5097" y="231"/>
                  </a:cubicBezTo>
                  <a:close/>
                  <a:moveTo>
                    <a:pt x="5155" y="248"/>
                  </a:moveTo>
                  <a:cubicBezTo>
                    <a:pt x="5161" y="248"/>
                    <a:pt x="5161" y="248"/>
                    <a:pt x="5161" y="267"/>
                  </a:cubicBezTo>
                  <a:lnTo>
                    <a:pt x="5155" y="267"/>
                  </a:lnTo>
                  <a:lnTo>
                    <a:pt x="5145" y="248"/>
                  </a:lnTo>
                  <a:close/>
                  <a:moveTo>
                    <a:pt x="169" y="229"/>
                  </a:moveTo>
                  <a:cubicBezTo>
                    <a:pt x="178" y="229"/>
                    <a:pt x="178" y="229"/>
                    <a:pt x="178" y="251"/>
                  </a:cubicBezTo>
                  <a:cubicBezTo>
                    <a:pt x="178" y="251"/>
                    <a:pt x="169" y="270"/>
                    <a:pt x="159" y="270"/>
                  </a:cubicBezTo>
                  <a:lnTo>
                    <a:pt x="153" y="248"/>
                  </a:lnTo>
                  <a:cubicBezTo>
                    <a:pt x="153" y="229"/>
                    <a:pt x="159" y="229"/>
                    <a:pt x="169" y="229"/>
                  </a:cubicBezTo>
                  <a:close/>
                  <a:moveTo>
                    <a:pt x="5239" y="248"/>
                  </a:moveTo>
                  <a:cubicBezTo>
                    <a:pt x="5245" y="248"/>
                    <a:pt x="5245" y="248"/>
                    <a:pt x="5245" y="270"/>
                  </a:cubicBezTo>
                  <a:lnTo>
                    <a:pt x="5239" y="270"/>
                  </a:lnTo>
                  <a:lnTo>
                    <a:pt x="5230" y="248"/>
                  </a:lnTo>
                  <a:close/>
                  <a:moveTo>
                    <a:pt x="2204" y="218"/>
                  </a:moveTo>
                  <a:cubicBezTo>
                    <a:pt x="2207" y="218"/>
                    <a:pt x="2213" y="228"/>
                    <a:pt x="2218" y="254"/>
                  </a:cubicBezTo>
                  <a:cubicBezTo>
                    <a:pt x="2218" y="273"/>
                    <a:pt x="2218" y="273"/>
                    <a:pt x="2209" y="273"/>
                  </a:cubicBezTo>
                  <a:cubicBezTo>
                    <a:pt x="2203" y="260"/>
                    <a:pt x="2199" y="248"/>
                    <a:pt x="2199" y="232"/>
                  </a:cubicBezTo>
                  <a:cubicBezTo>
                    <a:pt x="2199" y="223"/>
                    <a:pt x="2201" y="218"/>
                    <a:pt x="2204" y="218"/>
                  </a:cubicBezTo>
                  <a:close/>
                  <a:moveTo>
                    <a:pt x="2275" y="232"/>
                  </a:moveTo>
                  <a:cubicBezTo>
                    <a:pt x="2275" y="254"/>
                    <a:pt x="2275" y="276"/>
                    <a:pt x="2268" y="276"/>
                  </a:cubicBezTo>
                  <a:lnTo>
                    <a:pt x="2259" y="254"/>
                  </a:lnTo>
                  <a:lnTo>
                    <a:pt x="2268" y="232"/>
                  </a:lnTo>
                  <a:close/>
                  <a:moveTo>
                    <a:pt x="4224" y="235"/>
                  </a:moveTo>
                  <a:cubicBezTo>
                    <a:pt x="4224" y="257"/>
                    <a:pt x="4224" y="276"/>
                    <a:pt x="4214" y="276"/>
                  </a:cubicBezTo>
                  <a:lnTo>
                    <a:pt x="4205" y="276"/>
                  </a:lnTo>
                  <a:cubicBezTo>
                    <a:pt x="4205" y="264"/>
                    <a:pt x="4208" y="248"/>
                    <a:pt x="4214" y="235"/>
                  </a:cubicBezTo>
                  <a:close/>
                  <a:moveTo>
                    <a:pt x="3284" y="245"/>
                  </a:moveTo>
                  <a:cubicBezTo>
                    <a:pt x="3284" y="267"/>
                    <a:pt x="3284" y="285"/>
                    <a:pt x="3274" y="285"/>
                  </a:cubicBezTo>
                  <a:lnTo>
                    <a:pt x="3265" y="267"/>
                  </a:lnTo>
                  <a:lnTo>
                    <a:pt x="3274" y="245"/>
                  </a:lnTo>
                  <a:close/>
                  <a:moveTo>
                    <a:pt x="5217" y="279"/>
                  </a:moveTo>
                  <a:lnTo>
                    <a:pt x="5217" y="279"/>
                  </a:lnTo>
                  <a:cubicBezTo>
                    <a:pt x="5216" y="279"/>
                    <a:pt x="5214" y="281"/>
                    <a:pt x="5211" y="289"/>
                  </a:cubicBezTo>
                  <a:cubicBezTo>
                    <a:pt x="5217" y="289"/>
                    <a:pt x="5219" y="279"/>
                    <a:pt x="5217" y="279"/>
                  </a:cubicBezTo>
                  <a:close/>
                  <a:moveTo>
                    <a:pt x="3867" y="251"/>
                  </a:moveTo>
                  <a:cubicBezTo>
                    <a:pt x="3885" y="251"/>
                    <a:pt x="3885" y="251"/>
                    <a:pt x="3885" y="273"/>
                  </a:cubicBezTo>
                  <a:cubicBezTo>
                    <a:pt x="3885" y="295"/>
                    <a:pt x="3867" y="295"/>
                    <a:pt x="3860" y="295"/>
                  </a:cubicBezTo>
                  <a:cubicBezTo>
                    <a:pt x="3852" y="274"/>
                    <a:pt x="3856" y="254"/>
                    <a:pt x="3865" y="254"/>
                  </a:cubicBezTo>
                  <a:cubicBezTo>
                    <a:pt x="3865" y="254"/>
                    <a:pt x="3866" y="254"/>
                    <a:pt x="3867" y="254"/>
                  </a:cubicBezTo>
                  <a:lnTo>
                    <a:pt x="3867" y="251"/>
                  </a:lnTo>
                  <a:close/>
                  <a:moveTo>
                    <a:pt x="2065" y="273"/>
                  </a:moveTo>
                  <a:cubicBezTo>
                    <a:pt x="2074" y="273"/>
                    <a:pt x="2074" y="292"/>
                    <a:pt x="2074" y="292"/>
                  </a:cubicBezTo>
                  <a:cubicBezTo>
                    <a:pt x="2074" y="300"/>
                    <a:pt x="2073" y="302"/>
                    <a:pt x="2071" y="302"/>
                  </a:cubicBezTo>
                  <a:cubicBezTo>
                    <a:pt x="2067" y="302"/>
                    <a:pt x="2061" y="294"/>
                    <a:pt x="2055" y="292"/>
                  </a:cubicBezTo>
                  <a:cubicBezTo>
                    <a:pt x="2049" y="273"/>
                    <a:pt x="2049" y="273"/>
                    <a:pt x="2065" y="273"/>
                  </a:cubicBezTo>
                  <a:close/>
                  <a:moveTo>
                    <a:pt x="1457" y="264"/>
                  </a:moveTo>
                  <a:cubicBezTo>
                    <a:pt x="1457" y="285"/>
                    <a:pt x="1457" y="307"/>
                    <a:pt x="1447" y="307"/>
                  </a:cubicBezTo>
                  <a:lnTo>
                    <a:pt x="1438" y="307"/>
                  </a:lnTo>
                  <a:cubicBezTo>
                    <a:pt x="1438" y="292"/>
                    <a:pt x="1441" y="279"/>
                    <a:pt x="1447" y="264"/>
                  </a:cubicBezTo>
                  <a:close/>
                  <a:moveTo>
                    <a:pt x="263" y="229"/>
                  </a:moveTo>
                  <a:cubicBezTo>
                    <a:pt x="269" y="229"/>
                    <a:pt x="278" y="229"/>
                    <a:pt x="278" y="251"/>
                  </a:cubicBezTo>
                  <a:lnTo>
                    <a:pt x="272" y="251"/>
                  </a:lnTo>
                  <a:cubicBezTo>
                    <a:pt x="272" y="245"/>
                    <a:pt x="271" y="242"/>
                    <a:pt x="270" y="242"/>
                  </a:cubicBezTo>
                  <a:lnTo>
                    <a:pt x="270" y="242"/>
                  </a:lnTo>
                  <a:cubicBezTo>
                    <a:pt x="268" y="242"/>
                    <a:pt x="265" y="257"/>
                    <a:pt x="272" y="273"/>
                  </a:cubicBezTo>
                  <a:lnTo>
                    <a:pt x="272" y="314"/>
                  </a:lnTo>
                  <a:cubicBezTo>
                    <a:pt x="263" y="314"/>
                    <a:pt x="253" y="292"/>
                    <a:pt x="253" y="273"/>
                  </a:cubicBezTo>
                  <a:cubicBezTo>
                    <a:pt x="244" y="229"/>
                    <a:pt x="244" y="229"/>
                    <a:pt x="263" y="229"/>
                  </a:cubicBezTo>
                  <a:close/>
                  <a:moveTo>
                    <a:pt x="1905" y="270"/>
                  </a:moveTo>
                  <a:cubicBezTo>
                    <a:pt x="1911" y="270"/>
                    <a:pt x="1920" y="270"/>
                    <a:pt x="1920" y="292"/>
                  </a:cubicBezTo>
                  <a:cubicBezTo>
                    <a:pt x="1920" y="292"/>
                    <a:pt x="1920" y="314"/>
                    <a:pt x="1911" y="314"/>
                  </a:cubicBezTo>
                  <a:cubicBezTo>
                    <a:pt x="1905" y="314"/>
                    <a:pt x="1895" y="292"/>
                    <a:pt x="1895" y="292"/>
                  </a:cubicBezTo>
                  <a:cubicBezTo>
                    <a:pt x="1895" y="270"/>
                    <a:pt x="1905" y="270"/>
                    <a:pt x="1905" y="270"/>
                  </a:cubicBezTo>
                  <a:close/>
                  <a:moveTo>
                    <a:pt x="1199" y="232"/>
                  </a:moveTo>
                  <a:cubicBezTo>
                    <a:pt x="1201" y="232"/>
                    <a:pt x="1201" y="242"/>
                    <a:pt x="1203" y="260"/>
                  </a:cubicBezTo>
                  <a:cubicBezTo>
                    <a:pt x="1203" y="285"/>
                    <a:pt x="1197" y="307"/>
                    <a:pt x="1184" y="323"/>
                  </a:cubicBezTo>
                  <a:lnTo>
                    <a:pt x="1168" y="323"/>
                  </a:lnTo>
                  <a:lnTo>
                    <a:pt x="1184" y="282"/>
                  </a:lnTo>
                  <a:cubicBezTo>
                    <a:pt x="1193" y="248"/>
                    <a:pt x="1197" y="232"/>
                    <a:pt x="1199" y="232"/>
                  </a:cubicBezTo>
                  <a:close/>
                  <a:moveTo>
                    <a:pt x="2826" y="282"/>
                  </a:moveTo>
                  <a:cubicBezTo>
                    <a:pt x="2826" y="301"/>
                    <a:pt x="2826" y="323"/>
                    <a:pt x="2817" y="323"/>
                  </a:cubicBezTo>
                  <a:lnTo>
                    <a:pt x="2810" y="301"/>
                  </a:lnTo>
                  <a:lnTo>
                    <a:pt x="2817" y="282"/>
                  </a:lnTo>
                  <a:close/>
                  <a:moveTo>
                    <a:pt x="3020" y="264"/>
                  </a:moveTo>
                  <a:cubicBezTo>
                    <a:pt x="3030" y="264"/>
                    <a:pt x="3030" y="264"/>
                    <a:pt x="3030" y="285"/>
                  </a:cubicBezTo>
                  <a:cubicBezTo>
                    <a:pt x="3030" y="298"/>
                    <a:pt x="3027" y="314"/>
                    <a:pt x="3020" y="326"/>
                  </a:cubicBezTo>
                  <a:cubicBezTo>
                    <a:pt x="3014" y="326"/>
                    <a:pt x="3020" y="285"/>
                    <a:pt x="3020" y="264"/>
                  </a:cubicBezTo>
                  <a:close/>
                  <a:moveTo>
                    <a:pt x="752" y="298"/>
                  </a:moveTo>
                  <a:cubicBezTo>
                    <a:pt x="761" y="298"/>
                    <a:pt x="761" y="320"/>
                    <a:pt x="745" y="339"/>
                  </a:cubicBezTo>
                  <a:lnTo>
                    <a:pt x="726" y="339"/>
                  </a:lnTo>
                  <a:cubicBezTo>
                    <a:pt x="726" y="320"/>
                    <a:pt x="745" y="298"/>
                    <a:pt x="752" y="298"/>
                  </a:cubicBezTo>
                  <a:close/>
                  <a:moveTo>
                    <a:pt x="5127" y="339"/>
                  </a:moveTo>
                  <a:lnTo>
                    <a:pt x="5127" y="339"/>
                  </a:lnTo>
                  <a:cubicBezTo>
                    <a:pt x="5126" y="342"/>
                    <a:pt x="5126" y="345"/>
                    <a:pt x="5126" y="348"/>
                  </a:cubicBezTo>
                  <a:cubicBezTo>
                    <a:pt x="5127" y="349"/>
                    <a:pt x="5127" y="350"/>
                    <a:pt x="5127" y="351"/>
                  </a:cubicBezTo>
                  <a:lnTo>
                    <a:pt x="5127" y="351"/>
                  </a:lnTo>
                  <a:cubicBezTo>
                    <a:pt x="5127" y="348"/>
                    <a:pt x="5127" y="344"/>
                    <a:pt x="5127" y="339"/>
                  </a:cubicBezTo>
                  <a:close/>
                  <a:moveTo>
                    <a:pt x="1626" y="329"/>
                  </a:moveTo>
                  <a:lnTo>
                    <a:pt x="1626" y="351"/>
                  </a:lnTo>
                  <a:cubicBezTo>
                    <a:pt x="1620" y="351"/>
                    <a:pt x="1613" y="360"/>
                    <a:pt x="1610" y="360"/>
                  </a:cubicBezTo>
                  <a:cubicBezTo>
                    <a:pt x="1608" y="360"/>
                    <a:pt x="1607" y="358"/>
                    <a:pt x="1607" y="351"/>
                  </a:cubicBezTo>
                  <a:cubicBezTo>
                    <a:pt x="1601" y="351"/>
                    <a:pt x="1617" y="329"/>
                    <a:pt x="1626" y="329"/>
                  </a:cubicBezTo>
                  <a:close/>
                  <a:moveTo>
                    <a:pt x="5127" y="351"/>
                  </a:moveTo>
                  <a:cubicBezTo>
                    <a:pt x="5128" y="359"/>
                    <a:pt x="5130" y="363"/>
                    <a:pt x="5130" y="363"/>
                  </a:cubicBezTo>
                  <a:cubicBezTo>
                    <a:pt x="5131" y="363"/>
                    <a:pt x="5130" y="358"/>
                    <a:pt x="5127" y="351"/>
                  </a:cubicBezTo>
                  <a:close/>
                  <a:moveTo>
                    <a:pt x="791" y="333"/>
                  </a:moveTo>
                  <a:cubicBezTo>
                    <a:pt x="783" y="333"/>
                    <a:pt x="780" y="347"/>
                    <a:pt x="780" y="361"/>
                  </a:cubicBezTo>
                  <a:cubicBezTo>
                    <a:pt x="780" y="383"/>
                    <a:pt x="786" y="383"/>
                    <a:pt x="805" y="383"/>
                  </a:cubicBezTo>
                  <a:cubicBezTo>
                    <a:pt x="811" y="383"/>
                    <a:pt x="821" y="361"/>
                    <a:pt x="821" y="361"/>
                  </a:cubicBezTo>
                  <a:cubicBezTo>
                    <a:pt x="821" y="342"/>
                    <a:pt x="811" y="342"/>
                    <a:pt x="805" y="342"/>
                  </a:cubicBezTo>
                  <a:cubicBezTo>
                    <a:pt x="799" y="335"/>
                    <a:pt x="795" y="333"/>
                    <a:pt x="791" y="333"/>
                  </a:cubicBezTo>
                  <a:close/>
                  <a:moveTo>
                    <a:pt x="6092" y="34"/>
                  </a:moveTo>
                  <a:cubicBezTo>
                    <a:pt x="6088" y="34"/>
                    <a:pt x="6086" y="39"/>
                    <a:pt x="6082" y="47"/>
                  </a:cubicBezTo>
                  <a:cubicBezTo>
                    <a:pt x="6092" y="47"/>
                    <a:pt x="6092" y="66"/>
                    <a:pt x="6092" y="88"/>
                  </a:cubicBezTo>
                  <a:cubicBezTo>
                    <a:pt x="6092" y="108"/>
                    <a:pt x="6090" y="119"/>
                    <a:pt x="6087" y="119"/>
                  </a:cubicBezTo>
                  <a:cubicBezTo>
                    <a:pt x="6085" y="119"/>
                    <a:pt x="6081" y="108"/>
                    <a:pt x="6076" y="88"/>
                  </a:cubicBezTo>
                  <a:cubicBezTo>
                    <a:pt x="6076" y="72"/>
                    <a:pt x="6056" y="65"/>
                    <a:pt x="6032" y="65"/>
                  </a:cubicBezTo>
                  <a:cubicBezTo>
                    <a:pt x="5994" y="65"/>
                    <a:pt x="5945" y="82"/>
                    <a:pt x="5941" y="107"/>
                  </a:cubicBezTo>
                  <a:lnTo>
                    <a:pt x="5941" y="85"/>
                  </a:lnTo>
                  <a:cubicBezTo>
                    <a:pt x="5941" y="66"/>
                    <a:pt x="5932" y="66"/>
                    <a:pt x="5897" y="66"/>
                  </a:cubicBezTo>
                  <a:lnTo>
                    <a:pt x="5872" y="63"/>
                  </a:lnTo>
                  <a:cubicBezTo>
                    <a:pt x="5872" y="82"/>
                    <a:pt x="5863" y="88"/>
                    <a:pt x="5853" y="88"/>
                  </a:cubicBezTo>
                  <a:cubicBezTo>
                    <a:pt x="5839" y="88"/>
                    <a:pt x="5822" y="76"/>
                    <a:pt x="5822" y="63"/>
                  </a:cubicBezTo>
                  <a:cubicBezTo>
                    <a:pt x="5813" y="44"/>
                    <a:pt x="5813" y="44"/>
                    <a:pt x="5797" y="44"/>
                  </a:cubicBezTo>
                  <a:cubicBezTo>
                    <a:pt x="5787" y="61"/>
                    <a:pt x="5773" y="67"/>
                    <a:pt x="5761" y="67"/>
                  </a:cubicBezTo>
                  <a:cubicBezTo>
                    <a:pt x="5743" y="67"/>
                    <a:pt x="5728" y="54"/>
                    <a:pt x="5728" y="41"/>
                  </a:cubicBezTo>
                  <a:lnTo>
                    <a:pt x="5712" y="41"/>
                  </a:lnTo>
                  <a:cubicBezTo>
                    <a:pt x="5706" y="57"/>
                    <a:pt x="5690" y="63"/>
                    <a:pt x="5678" y="63"/>
                  </a:cubicBezTo>
                  <a:cubicBezTo>
                    <a:pt x="5653" y="63"/>
                    <a:pt x="5643" y="63"/>
                    <a:pt x="5653" y="82"/>
                  </a:cubicBezTo>
                  <a:cubicBezTo>
                    <a:pt x="5653" y="104"/>
                    <a:pt x="5653" y="126"/>
                    <a:pt x="5643" y="126"/>
                  </a:cubicBezTo>
                  <a:lnTo>
                    <a:pt x="5643" y="104"/>
                  </a:lnTo>
                  <a:cubicBezTo>
                    <a:pt x="5643" y="82"/>
                    <a:pt x="5618" y="82"/>
                    <a:pt x="5584" y="82"/>
                  </a:cubicBezTo>
                  <a:cubicBezTo>
                    <a:pt x="5543" y="82"/>
                    <a:pt x="5524" y="82"/>
                    <a:pt x="5518" y="60"/>
                  </a:cubicBezTo>
                  <a:lnTo>
                    <a:pt x="5509" y="82"/>
                  </a:lnTo>
                  <a:cubicBezTo>
                    <a:pt x="5504" y="91"/>
                    <a:pt x="5499" y="96"/>
                    <a:pt x="5496" y="96"/>
                  </a:cubicBezTo>
                  <a:cubicBezTo>
                    <a:pt x="5492" y="96"/>
                    <a:pt x="5490" y="91"/>
                    <a:pt x="5490" y="82"/>
                  </a:cubicBezTo>
                  <a:cubicBezTo>
                    <a:pt x="5487" y="71"/>
                    <a:pt x="5477" y="65"/>
                    <a:pt x="5465" y="65"/>
                  </a:cubicBezTo>
                  <a:cubicBezTo>
                    <a:pt x="5454" y="65"/>
                    <a:pt x="5441" y="71"/>
                    <a:pt x="5433" y="82"/>
                  </a:cubicBezTo>
                  <a:lnTo>
                    <a:pt x="5415" y="79"/>
                  </a:lnTo>
                  <a:cubicBezTo>
                    <a:pt x="5410" y="58"/>
                    <a:pt x="5401" y="48"/>
                    <a:pt x="5393" y="48"/>
                  </a:cubicBezTo>
                  <a:cubicBezTo>
                    <a:pt x="5385" y="48"/>
                    <a:pt x="5377" y="58"/>
                    <a:pt x="5374" y="79"/>
                  </a:cubicBezTo>
                  <a:cubicBezTo>
                    <a:pt x="5374" y="60"/>
                    <a:pt x="5365" y="60"/>
                    <a:pt x="5355" y="60"/>
                  </a:cubicBezTo>
                  <a:cubicBezTo>
                    <a:pt x="5348" y="69"/>
                    <a:pt x="5336" y="74"/>
                    <a:pt x="5325" y="74"/>
                  </a:cubicBezTo>
                  <a:cubicBezTo>
                    <a:pt x="5314" y="74"/>
                    <a:pt x="5305" y="68"/>
                    <a:pt x="5305" y="57"/>
                  </a:cubicBezTo>
                  <a:lnTo>
                    <a:pt x="5296" y="57"/>
                  </a:lnTo>
                  <a:cubicBezTo>
                    <a:pt x="5289" y="79"/>
                    <a:pt x="5280" y="79"/>
                    <a:pt x="5271" y="79"/>
                  </a:cubicBezTo>
                  <a:cubicBezTo>
                    <a:pt x="5261" y="79"/>
                    <a:pt x="5255" y="79"/>
                    <a:pt x="5245" y="101"/>
                  </a:cubicBezTo>
                  <a:cubicBezTo>
                    <a:pt x="5236" y="119"/>
                    <a:pt x="5230" y="119"/>
                    <a:pt x="5230" y="119"/>
                  </a:cubicBezTo>
                  <a:cubicBezTo>
                    <a:pt x="5220" y="119"/>
                    <a:pt x="5230" y="97"/>
                    <a:pt x="5236" y="79"/>
                  </a:cubicBezTo>
                  <a:cubicBezTo>
                    <a:pt x="5244" y="69"/>
                    <a:pt x="5244" y="64"/>
                    <a:pt x="5240" y="64"/>
                  </a:cubicBezTo>
                  <a:cubicBezTo>
                    <a:pt x="5234" y="64"/>
                    <a:pt x="5219" y="74"/>
                    <a:pt x="5205" y="97"/>
                  </a:cubicBezTo>
                  <a:cubicBezTo>
                    <a:pt x="5192" y="119"/>
                    <a:pt x="5186" y="130"/>
                    <a:pt x="5185" y="130"/>
                  </a:cubicBezTo>
                  <a:cubicBezTo>
                    <a:pt x="5184" y="130"/>
                    <a:pt x="5187" y="119"/>
                    <a:pt x="5195" y="97"/>
                  </a:cubicBezTo>
                  <a:cubicBezTo>
                    <a:pt x="5202" y="84"/>
                    <a:pt x="5207" y="69"/>
                    <a:pt x="5204" y="69"/>
                  </a:cubicBezTo>
                  <a:lnTo>
                    <a:pt x="5204" y="69"/>
                  </a:lnTo>
                  <a:cubicBezTo>
                    <a:pt x="5203" y="69"/>
                    <a:pt x="5200" y="72"/>
                    <a:pt x="5195" y="79"/>
                  </a:cubicBezTo>
                  <a:cubicBezTo>
                    <a:pt x="5195" y="79"/>
                    <a:pt x="5177" y="79"/>
                    <a:pt x="5180" y="97"/>
                  </a:cubicBezTo>
                  <a:lnTo>
                    <a:pt x="5151" y="97"/>
                  </a:lnTo>
                  <a:cubicBezTo>
                    <a:pt x="5136" y="76"/>
                    <a:pt x="5126" y="76"/>
                    <a:pt x="5120" y="76"/>
                  </a:cubicBezTo>
                  <a:cubicBezTo>
                    <a:pt x="5115" y="86"/>
                    <a:pt x="5113" y="92"/>
                    <a:pt x="5111" y="92"/>
                  </a:cubicBezTo>
                  <a:cubicBezTo>
                    <a:pt x="5108" y="92"/>
                    <a:pt x="5106" y="86"/>
                    <a:pt x="5101" y="76"/>
                  </a:cubicBezTo>
                  <a:cubicBezTo>
                    <a:pt x="5101" y="68"/>
                    <a:pt x="5100" y="63"/>
                    <a:pt x="5098" y="63"/>
                  </a:cubicBezTo>
                  <a:cubicBezTo>
                    <a:pt x="5096" y="63"/>
                    <a:pt x="5093" y="73"/>
                    <a:pt x="5095" y="97"/>
                  </a:cubicBezTo>
                  <a:cubicBezTo>
                    <a:pt x="5090" y="108"/>
                    <a:pt x="5086" y="114"/>
                    <a:pt x="5081" y="114"/>
                  </a:cubicBezTo>
                  <a:cubicBezTo>
                    <a:pt x="5076" y="114"/>
                    <a:pt x="5072" y="108"/>
                    <a:pt x="5067" y="97"/>
                  </a:cubicBezTo>
                  <a:cubicBezTo>
                    <a:pt x="5067" y="73"/>
                    <a:pt x="5065" y="62"/>
                    <a:pt x="5063" y="62"/>
                  </a:cubicBezTo>
                  <a:cubicBezTo>
                    <a:pt x="5062" y="62"/>
                    <a:pt x="5061" y="67"/>
                    <a:pt x="5061" y="76"/>
                  </a:cubicBezTo>
                  <a:cubicBezTo>
                    <a:pt x="5051" y="97"/>
                    <a:pt x="5042" y="97"/>
                    <a:pt x="5042" y="97"/>
                  </a:cubicBezTo>
                  <a:cubicBezTo>
                    <a:pt x="5042" y="76"/>
                    <a:pt x="4967" y="76"/>
                    <a:pt x="4891" y="76"/>
                  </a:cubicBezTo>
                  <a:cubicBezTo>
                    <a:pt x="4882" y="76"/>
                    <a:pt x="4873" y="94"/>
                    <a:pt x="4873" y="116"/>
                  </a:cubicBezTo>
                  <a:cubicBezTo>
                    <a:pt x="4873" y="133"/>
                    <a:pt x="4873" y="139"/>
                    <a:pt x="4872" y="139"/>
                  </a:cubicBezTo>
                  <a:cubicBezTo>
                    <a:pt x="4871" y="139"/>
                    <a:pt x="4870" y="127"/>
                    <a:pt x="4866" y="116"/>
                  </a:cubicBezTo>
                  <a:cubicBezTo>
                    <a:pt x="4862" y="85"/>
                    <a:pt x="4855" y="69"/>
                    <a:pt x="4850" y="69"/>
                  </a:cubicBezTo>
                  <a:cubicBezTo>
                    <a:pt x="4845" y="69"/>
                    <a:pt x="4843" y="85"/>
                    <a:pt x="4847" y="116"/>
                  </a:cubicBezTo>
                  <a:cubicBezTo>
                    <a:pt x="4852" y="137"/>
                    <a:pt x="4855" y="147"/>
                    <a:pt x="4854" y="147"/>
                  </a:cubicBezTo>
                  <a:cubicBezTo>
                    <a:pt x="4853" y="147"/>
                    <a:pt x="4849" y="137"/>
                    <a:pt x="4841" y="116"/>
                  </a:cubicBezTo>
                  <a:cubicBezTo>
                    <a:pt x="4836" y="105"/>
                    <a:pt x="4834" y="100"/>
                    <a:pt x="4832" y="100"/>
                  </a:cubicBezTo>
                  <a:cubicBezTo>
                    <a:pt x="4829" y="100"/>
                    <a:pt x="4827" y="105"/>
                    <a:pt x="4822" y="116"/>
                  </a:cubicBezTo>
                  <a:cubicBezTo>
                    <a:pt x="4822" y="126"/>
                    <a:pt x="4820" y="130"/>
                    <a:pt x="4818" y="130"/>
                  </a:cubicBezTo>
                  <a:cubicBezTo>
                    <a:pt x="4815" y="130"/>
                    <a:pt x="4813" y="126"/>
                    <a:pt x="4813" y="116"/>
                  </a:cubicBezTo>
                  <a:cubicBezTo>
                    <a:pt x="4809" y="101"/>
                    <a:pt x="4803" y="85"/>
                    <a:pt x="4799" y="85"/>
                  </a:cubicBezTo>
                  <a:cubicBezTo>
                    <a:pt x="4798" y="85"/>
                    <a:pt x="4797" y="88"/>
                    <a:pt x="4797" y="94"/>
                  </a:cubicBezTo>
                  <a:cubicBezTo>
                    <a:pt x="4797" y="94"/>
                    <a:pt x="4788" y="94"/>
                    <a:pt x="4782" y="72"/>
                  </a:cubicBezTo>
                  <a:cubicBezTo>
                    <a:pt x="4779" y="66"/>
                    <a:pt x="4776" y="63"/>
                    <a:pt x="4773" y="63"/>
                  </a:cubicBezTo>
                  <a:cubicBezTo>
                    <a:pt x="4767" y="63"/>
                    <a:pt x="4760" y="79"/>
                    <a:pt x="4753" y="94"/>
                  </a:cubicBezTo>
                  <a:cubicBezTo>
                    <a:pt x="4741" y="115"/>
                    <a:pt x="4733" y="125"/>
                    <a:pt x="4729" y="125"/>
                  </a:cubicBezTo>
                  <a:cubicBezTo>
                    <a:pt x="4725" y="125"/>
                    <a:pt x="4725" y="115"/>
                    <a:pt x="4728" y="94"/>
                  </a:cubicBezTo>
                  <a:cubicBezTo>
                    <a:pt x="4732" y="77"/>
                    <a:pt x="4728" y="70"/>
                    <a:pt x="4721" y="70"/>
                  </a:cubicBezTo>
                  <a:cubicBezTo>
                    <a:pt x="4711" y="70"/>
                    <a:pt x="4693" y="88"/>
                    <a:pt x="4688" y="113"/>
                  </a:cubicBezTo>
                  <a:cubicBezTo>
                    <a:pt x="4682" y="137"/>
                    <a:pt x="4680" y="147"/>
                    <a:pt x="4679" y="147"/>
                  </a:cubicBezTo>
                  <a:cubicBezTo>
                    <a:pt x="4678" y="147"/>
                    <a:pt x="4678" y="143"/>
                    <a:pt x="4678" y="135"/>
                  </a:cubicBezTo>
                  <a:cubicBezTo>
                    <a:pt x="4678" y="113"/>
                    <a:pt x="4669" y="113"/>
                    <a:pt x="4669" y="113"/>
                  </a:cubicBezTo>
                  <a:cubicBezTo>
                    <a:pt x="4663" y="113"/>
                    <a:pt x="4653" y="113"/>
                    <a:pt x="4653" y="91"/>
                  </a:cubicBezTo>
                  <a:cubicBezTo>
                    <a:pt x="4653" y="91"/>
                    <a:pt x="4644" y="91"/>
                    <a:pt x="4628" y="113"/>
                  </a:cubicBezTo>
                  <a:cubicBezTo>
                    <a:pt x="4622" y="128"/>
                    <a:pt x="4615" y="135"/>
                    <a:pt x="4608" y="135"/>
                  </a:cubicBezTo>
                  <a:cubicBezTo>
                    <a:pt x="4596" y="135"/>
                    <a:pt x="4584" y="117"/>
                    <a:pt x="4578" y="91"/>
                  </a:cubicBezTo>
                  <a:lnTo>
                    <a:pt x="4559" y="113"/>
                  </a:lnTo>
                  <a:cubicBezTo>
                    <a:pt x="4555" y="138"/>
                    <a:pt x="4550" y="156"/>
                    <a:pt x="4547" y="156"/>
                  </a:cubicBezTo>
                  <a:cubicBezTo>
                    <a:pt x="4545" y="156"/>
                    <a:pt x="4543" y="149"/>
                    <a:pt x="4543" y="132"/>
                  </a:cubicBezTo>
                  <a:lnTo>
                    <a:pt x="4543" y="113"/>
                  </a:lnTo>
                  <a:cubicBezTo>
                    <a:pt x="4540" y="128"/>
                    <a:pt x="4533" y="135"/>
                    <a:pt x="4526" y="135"/>
                  </a:cubicBezTo>
                  <a:cubicBezTo>
                    <a:pt x="4515" y="135"/>
                    <a:pt x="4502" y="117"/>
                    <a:pt x="4500" y="91"/>
                  </a:cubicBezTo>
                  <a:cubicBezTo>
                    <a:pt x="4500" y="69"/>
                    <a:pt x="4500" y="69"/>
                    <a:pt x="4493" y="69"/>
                  </a:cubicBezTo>
                  <a:lnTo>
                    <a:pt x="4493" y="91"/>
                  </a:lnTo>
                  <a:cubicBezTo>
                    <a:pt x="4493" y="110"/>
                    <a:pt x="4493" y="132"/>
                    <a:pt x="4484" y="132"/>
                  </a:cubicBezTo>
                  <a:cubicBezTo>
                    <a:pt x="4475" y="132"/>
                    <a:pt x="4468" y="132"/>
                    <a:pt x="4468" y="110"/>
                  </a:cubicBezTo>
                  <a:cubicBezTo>
                    <a:pt x="4462" y="97"/>
                    <a:pt x="4455" y="82"/>
                    <a:pt x="4452" y="82"/>
                  </a:cubicBezTo>
                  <a:cubicBezTo>
                    <a:pt x="4450" y="82"/>
                    <a:pt x="4449" y="85"/>
                    <a:pt x="4449" y="91"/>
                  </a:cubicBezTo>
                  <a:cubicBezTo>
                    <a:pt x="4449" y="91"/>
                    <a:pt x="4443" y="91"/>
                    <a:pt x="4434" y="69"/>
                  </a:cubicBezTo>
                  <a:lnTo>
                    <a:pt x="4399" y="69"/>
                  </a:lnTo>
                  <a:cubicBezTo>
                    <a:pt x="4395" y="79"/>
                    <a:pt x="4388" y="83"/>
                    <a:pt x="4383" y="83"/>
                  </a:cubicBezTo>
                  <a:cubicBezTo>
                    <a:pt x="4378" y="83"/>
                    <a:pt x="4374" y="79"/>
                    <a:pt x="4374" y="69"/>
                  </a:cubicBezTo>
                  <a:cubicBezTo>
                    <a:pt x="4362" y="69"/>
                    <a:pt x="4352" y="79"/>
                    <a:pt x="4349" y="88"/>
                  </a:cubicBezTo>
                  <a:cubicBezTo>
                    <a:pt x="4330" y="88"/>
                    <a:pt x="4324" y="88"/>
                    <a:pt x="4324" y="66"/>
                  </a:cubicBezTo>
                  <a:cubicBezTo>
                    <a:pt x="4324" y="57"/>
                    <a:pt x="4324" y="52"/>
                    <a:pt x="4323" y="52"/>
                  </a:cubicBezTo>
                  <a:cubicBezTo>
                    <a:pt x="4322" y="52"/>
                    <a:pt x="4319" y="57"/>
                    <a:pt x="4315" y="66"/>
                  </a:cubicBezTo>
                  <a:cubicBezTo>
                    <a:pt x="4315" y="88"/>
                    <a:pt x="4305" y="88"/>
                    <a:pt x="4299" y="88"/>
                  </a:cubicBezTo>
                  <a:lnTo>
                    <a:pt x="4280" y="88"/>
                  </a:lnTo>
                  <a:cubicBezTo>
                    <a:pt x="4280" y="110"/>
                    <a:pt x="4280" y="110"/>
                    <a:pt x="4274" y="110"/>
                  </a:cubicBezTo>
                  <a:cubicBezTo>
                    <a:pt x="4265" y="110"/>
                    <a:pt x="4239" y="88"/>
                    <a:pt x="4230" y="88"/>
                  </a:cubicBezTo>
                  <a:cubicBezTo>
                    <a:pt x="4205" y="88"/>
                    <a:pt x="4205" y="88"/>
                    <a:pt x="4214" y="107"/>
                  </a:cubicBezTo>
                  <a:cubicBezTo>
                    <a:pt x="4219" y="107"/>
                    <a:pt x="4220" y="117"/>
                    <a:pt x="4216" y="117"/>
                  </a:cubicBezTo>
                  <a:cubicBezTo>
                    <a:pt x="4214" y="117"/>
                    <a:pt x="4210" y="114"/>
                    <a:pt x="4205" y="107"/>
                  </a:cubicBezTo>
                  <a:cubicBezTo>
                    <a:pt x="4196" y="107"/>
                    <a:pt x="4171" y="88"/>
                    <a:pt x="4145" y="85"/>
                  </a:cubicBezTo>
                  <a:cubicBezTo>
                    <a:pt x="4111" y="85"/>
                    <a:pt x="4111" y="85"/>
                    <a:pt x="4111" y="107"/>
                  </a:cubicBezTo>
                  <a:cubicBezTo>
                    <a:pt x="4116" y="127"/>
                    <a:pt x="4116" y="137"/>
                    <a:pt x="4114" y="137"/>
                  </a:cubicBezTo>
                  <a:cubicBezTo>
                    <a:pt x="4112" y="137"/>
                    <a:pt x="4108" y="127"/>
                    <a:pt x="4105" y="107"/>
                  </a:cubicBezTo>
                  <a:cubicBezTo>
                    <a:pt x="4094" y="83"/>
                    <a:pt x="4086" y="73"/>
                    <a:pt x="4081" y="73"/>
                  </a:cubicBezTo>
                  <a:cubicBezTo>
                    <a:pt x="4078" y="73"/>
                    <a:pt x="4077" y="77"/>
                    <a:pt x="4077" y="85"/>
                  </a:cubicBezTo>
                  <a:cubicBezTo>
                    <a:pt x="4070" y="107"/>
                    <a:pt x="4070" y="107"/>
                    <a:pt x="4061" y="107"/>
                  </a:cubicBezTo>
                  <a:cubicBezTo>
                    <a:pt x="4061" y="96"/>
                    <a:pt x="4059" y="90"/>
                    <a:pt x="4054" y="90"/>
                  </a:cubicBezTo>
                  <a:cubicBezTo>
                    <a:pt x="4050" y="90"/>
                    <a:pt x="4044" y="96"/>
                    <a:pt x="4036" y="107"/>
                  </a:cubicBezTo>
                  <a:cubicBezTo>
                    <a:pt x="4026" y="107"/>
                    <a:pt x="4026" y="107"/>
                    <a:pt x="4026" y="85"/>
                  </a:cubicBezTo>
                  <a:lnTo>
                    <a:pt x="4011" y="85"/>
                  </a:lnTo>
                  <a:cubicBezTo>
                    <a:pt x="4003" y="102"/>
                    <a:pt x="3990" y="108"/>
                    <a:pt x="3976" y="108"/>
                  </a:cubicBezTo>
                  <a:cubicBezTo>
                    <a:pt x="3957" y="108"/>
                    <a:pt x="3938" y="96"/>
                    <a:pt x="3932" y="85"/>
                  </a:cubicBezTo>
                  <a:cubicBezTo>
                    <a:pt x="3932" y="85"/>
                    <a:pt x="3926" y="85"/>
                    <a:pt x="3917" y="104"/>
                  </a:cubicBezTo>
                  <a:cubicBezTo>
                    <a:pt x="3912" y="126"/>
                    <a:pt x="3908" y="137"/>
                    <a:pt x="3905" y="137"/>
                  </a:cubicBezTo>
                  <a:cubicBezTo>
                    <a:pt x="3903" y="137"/>
                    <a:pt x="3901" y="126"/>
                    <a:pt x="3901" y="104"/>
                  </a:cubicBezTo>
                  <a:cubicBezTo>
                    <a:pt x="3901" y="83"/>
                    <a:pt x="3901" y="73"/>
                    <a:pt x="3900" y="73"/>
                  </a:cubicBezTo>
                  <a:cubicBezTo>
                    <a:pt x="3899" y="73"/>
                    <a:pt x="3896" y="83"/>
                    <a:pt x="3892" y="104"/>
                  </a:cubicBezTo>
                  <a:cubicBezTo>
                    <a:pt x="3888" y="113"/>
                    <a:pt x="3878" y="118"/>
                    <a:pt x="3869" y="118"/>
                  </a:cubicBezTo>
                  <a:cubicBezTo>
                    <a:pt x="3856" y="118"/>
                    <a:pt x="3844" y="108"/>
                    <a:pt x="3848" y="85"/>
                  </a:cubicBezTo>
                  <a:lnTo>
                    <a:pt x="3848" y="41"/>
                  </a:lnTo>
                  <a:cubicBezTo>
                    <a:pt x="3842" y="63"/>
                    <a:pt x="3832" y="63"/>
                    <a:pt x="3832" y="63"/>
                  </a:cubicBezTo>
                  <a:cubicBezTo>
                    <a:pt x="3832" y="82"/>
                    <a:pt x="3823" y="82"/>
                    <a:pt x="3798" y="82"/>
                  </a:cubicBezTo>
                  <a:cubicBezTo>
                    <a:pt x="3782" y="82"/>
                    <a:pt x="3747" y="104"/>
                    <a:pt x="3732" y="104"/>
                  </a:cubicBezTo>
                  <a:cubicBezTo>
                    <a:pt x="3713" y="104"/>
                    <a:pt x="3688" y="104"/>
                    <a:pt x="3679" y="82"/>
                  </a:cubicBezTo>
                  <a:cubicBezTo>
                    <a:pt x="3672" y="82"/>
                    <a:pt x="3663" y="82"/>
                    <a:pt x="3647" y="101"/>
                  </a:cubicBezTo>
                  <a:cubicBezTo>
                    <a:pt x="3643" y="112"/>
                    <a:pt x="3636" y="117"/>
                    <a:pt x="3631" y="117"/>
                  </a:cubicBezTo>
                  <a:cubicBezTo>
                    <a:pt x="3626" y="117"/>
                    <a:pt x="3622" y="112"/>
                    <a:pt x="3622" y="101"/>
                  </a:cubicBezTo>
                  <a:lnTo>
                    <a:pt x="3613" y="101"/>
                  </a:lnTo>
                  <a:cubicBezTo>
                    <a:pt x="3597" y="123"/>
                    <a:pt x="3588" y="123"/>
                    <a:pt x="3588" y="123"/>
                  </a:cubicBezTo>
                  <a:cubicBezTo>
                    <a:pt x="3588" y="107"/>
                    <a:pt x="3583" y="93"/>
                    <a:pt x="3577" y="93"/>
                  </a:cubicBezTo>
                  <a:cubicBezTo>
                    <a:pt x="3574" y="93"/>
                    <a:pt x="3572" y="95"/>
                    <a:pt x="3569" y="101"/>
                  </a:cubicBezTo>
                  <a:cubicBezTo>
                    <a:pt x="3569" y="123"/>
                    <a:pt x="3563" y="123"/>
                    <a:pt x="3544" y="123"/>
                  </a:cubicBezTo>
                  <a:cubicBezTo>
                    <a:pt x="3535" y="111"/>
                    <a:pt x="3452" y="104"/>
                    <a:pt x="3375" y="104"/>
                  </a:cubicBezTo>
                  <a:cubicBezTo>
                    <a:pt x="3309" y="104"/>
                    <a:pt x="3249" y="109"/>
                    <a:pt x="3249" y="119"/>
                  </a:cubicBezTo>
                  <a:lnTo>
                    <a:pt x="3224" y="116"/>
                  </a:lnTo>
                  <a:lnTo>
                    <a:pt x="3199" y="116"/>
                  </a:lnTo>
                  <a:cubicBezTo>
                    <a:pt x="3199" y="99"/>
                    <a:pt x="3191" y="93"/>
                    <a:pt x="3181" y="93"/>
                  </a:cubicBezTo>
                  <a:cubicBezTo>
                    <a:pt x="3166" y="93"/>
                    <a:pt x="3145" y="105"/>
                    <a:pt x="3130" y="116"/>
                  </a:cubicBezTo>
                  <a:cubicBezTo>
                    <a:pt x="3121" y="138"/>
                    <a:pt x="3114" y="138"/>
                    <a:pt x="3105" y="138"/>
                  </a:cubicBezTo>
                  <a:cubicBezTo>
                    <a:pt x="3105" y="112"/>
                    <a:pt x="3096" y="102"/>
                    <a:pt x="3086" y="102"/>
                  </a:cubicBezTo>
                  <a:cubicBezTo>
                    <a:pt x="3078" y="102"/>
                    <a:pt x="3069" y="107"/>
                    <a:pt x="3061" y="116"/>
                  </a:cubicBezTo>
                  <a:cubicBezTo>
                    <a:pt x="3058" y="137"/>
                    <a:pt x="3054" y="147"/>
                    <a:pt x="3051" y="147"/>
                  </a:cubicBezTo>
                  <a:cubicBezTo>
                    <a:pt x="3048" y="147"/>
                    <a:pt x="3046" y="137"/>
                    <a:pt x="3046" y="116"/>
                  </a:cubicBezTo>
                  <a:cubicBezTo>
                    <a:pt x="3046" y="97"/>
                    <a:pt x="3042" y="87"/>
                    <a:pt x="3037" y="87"/>
                  </a:cubicBezTo>
                  <a:cubicBezTo>
                    <a:pt x="3030" y="87"/>
                    <a:pt x="3021" y="101"/>
                    <a:pt x="3011" y="135"/>
                  </a:cubicBezTo>
                  <a:cubicBezTo>
                    <a:pt x="3008" y="146"/>
                    <a:pt x="3006" y="152"/>
                    <a:pt x="3004" y="152"/>
                  </a:cubicBezTo>
                  <a:cubicBezTo>
                    <a:pt x="3002" y="152"/>
                    <a:pt x="3000" y="146"/>
                    <a:pt x="2995" y="135"/>
                  </a:cubicBezTo>
                  <a:cubicBezTo>
                    <a:pt x="2990" y="112"/>
                    <a:pt x="2985" y="102"/>
                    <a:pt x="2981" y="102"/>
                  </a:cubicBezTo>
                  <a:cubicBezTo>
                    <a:pt x="2978" y="102"/>
                    <a:pt x="2977" y="107"/>
                    <a:pt x="2977" y="116"/>
                  </a:cubicBezTo>
                  <a:cubicBezTo>
                    <a:pt x="2973" y="137"/>
                    <a:pt x="2970" y="147"/>
                    <a:pt x="2965" y="147"/>
                  </a:cubicBezTo>
                  <a:cubicBezTo>
                    <a:pt x="2961" y="147"/>
                    <a:pt x="2956" y="137"/>
                    <a:pt x="2952" y="116"/>
                  </a:cubicBezTo>
                  <a:cubicBezTo>
                    <a:pt x="2944" y="94"/>
                    <a:pt x="2940" y="83"/>
                    <a:pt x="2936" y="83"/>
                  </a:cubicBezTo>
                  <a:cubicBezTo>
                    <a:pt x="2933" y="83"/>
                    <a:pt x="2931" y="93"/>
                    <a:pt x="2926" y="113"/>
                  </a:cubicBezTo>
                  <a:cubicBezTo>
                    <a:pt x="2923" y="135"/>
                    <a:pt x="2913" y="146"/>
                    <a:pt x="2903" y="146"/>
                  </a:cubicBezTo>
                  <a:cubicBezTo>
                    <a:pt x="2892" y="146"/>
                    <a:pt x="2881" y="135"/>
                    <a:pt x="2876" y="113"/>
                  </a:cubicBezTo>
                  <a:cubicBezTo>
                    <a:pt x="2870" y="113"/>
                    <a:pt x="2865" y="105"/>
                    <a:pt x="2863" y="105"/>
                  </a:cubicBezTo>
                  <a:cubicBezTo>
                    <a:pt x="2861" y="105"/>
                    <a:pt x="2861" y="107"/>
                    <a:pt x="2861" y="113"/>
                  </a:cubicBezTo>
                  <a:lnTo>
                    <a:pt x="2851" y="94"/>
                  </a:lnTo>
                  <a:lnTo>
                    <a:pt x="2832" y="91"/>
                  </a:lnTo>
                  <a:lnTo>
                    <a:pt x="2832" y="113"/>
                  </a:lnTo>
                  <a:cubicBezTo>
                    <a:pt x="2795" y="101"/>
                    <a:pt x="2754" y="94"/>
                    <a:pt x="2716" y="91"/>
                  </a:cubicBezTo>
                  <a:cubicBezTo>
                    <a:pt x="2622" y="91"/>
                    <a:pt x="2604" y="91"/>
                    <a:pt x="2613" y="110"/>
                  </a:cubicBezTo>
                  <a:cubicBezTo>
                    <a:pt x="2618" y="132"/>
                    <a:pt x="2616" y="143"/>
                    <a:pt x="2612" y="143"/>
                  </a:cubicBezTo>
                  <a:cubicBezTo>
                    <a:pt x="2608" y="143"/>
                    <a:pt x="2602" y="132"/>
                    <a:pt x="2597" y="110"/>
                  </a:cubicBezTo>
                  <a:cubicBezTo>
                    <a:pt x="2588" y="110"/>
                    <a:pt x="2572" y="88"/>
                    <a:pt x="2554" y="88"/>
                  </a:cubicBezTo>
                  <a:cubicBezTo>
                    <a:pt x="2538" y="88"/>
                    <a:pt x="2519" y="88"/>
                    <a:pt x="2519" y="69"/>
                  </a:cubicBezTo>
                  <a:lnTo>
                    <a:pt x="2513" y="69"/>
                  </a:lnTo>
                  <a:cubicBezTo>
                    <a:pt x="2501" y="91"/>
                    <a:pt x="2480" y="102"/>
                    <a:pt x="2458" y="102"/>
                  </a:cubicBezTo>
                  <a:cubicBezTo>
                    <a:pt x="2445" y="102"/>
                    <a:pt x="2431" y="98"/>
                    <a:pt x="2419" y="88"/>
                  </a:cubicBezTo>
                  <a:cubicBezTo>
                    <a:pt x="2417" y="88"/>
                    <a:pt x="2415" y="87"/>
                    <a:pt x="2412" y="87"/>
                  </a:cubicBezTo>
                  <a:cubicBezTo>
                    <a:pt x="2398" y="87"/>
                    <a:pt x="2383" y="96"/>
                    <a:pt x="2378" y="107"/>
                  </a:cubicBezTo>
                  <a:cubicBezTo>
                    <a:pt x="2369" y="118"/>
                    <a:pt x="2364" y="123"/>
                    <a:pt x="2360" y="123"/>
                  </a:cubicBezTo>
                  <a:cubicBezTo>
                    <a:pt x="2357" y="123"/>
                    <a:pt x="2355" y="118"/>
                    <a:pt x="2350" y="107"/>
                  </a:cubicBezTo>
                  <a:cubicBezTo>
                    <a:pt x="2350" y="96"/>
                    <a:pt x="2333" y="84"/>
                    <a:pt x="2318" y="84"/>
                  </a:cubicBezTo>
                  <a:cubicBezTo>
                    <a:pt x="2308" y="84"/>
                    <a:pt x="2300" y="90"/>
                    <a:pt x="2300" y="107"/>
                  </a:cubicBezTo>
                  <a:lnTo>
                    <a:pt x="2293" y="85"/>
                  </a:lnTo>
                  <a:cubicBezTo>
                    <a:pt x="2291" y="80"/>
                    <a:pt x="2288" y="77"/>
                    <a:pt x="2286" y="77"/>
                  </a:cubicBezTo>
                  <a:cubicBezTo>
                    <a:pt x="2279" y="77"/>
                    <a:pt x="2275" y="91"/>
                    <a:pt x="2275" y="107"/>
                  </a:cubicBezTo>
                  <a:cubicBezTo>
                    <a:pt x="2275" y="125"/>
                    <a:pt x="2273" y="135"/>
                    <a:pt x="2270" y="135"/>
                  </a:cubicBezTo>
                  <a:cubicBezTo>
                    <a:pt x="2267" y="135"/>
                    <a:pt x="2262" y="120"/>
                    <a:pt x="2259" y="85"/>
                  </a:cubicBezTo>
                  <a:cubicBezTo>
                    <a:pt x="2259" y="61"/>
                    <a:pt x="2256" y="51"/>
                    <a:pt x="2253" y="51"/>
                  </a:cubicBezTo>
                  <a:cubicBezTo>
                    <a:pt x="2251" y="51"/>
                    <a:pt x="2250" y="57"/>
                    <a:pt x="2250" y="66"/>
                  </a:cubicBezTo>
                  <a:cubicBezTo>
                    <a:pt x="2243" y="79"/>
                    <a:pt x="2238" y="94"/>
                    <a:pt x="2232" y="94"/>
                  </a:cubicBezTo>
                  <a:cubicBezTo>
                    <a:pt x="2230" y="94"/>
                    <a:pt x="2227" y="91"/>
                    <a:pt x="2224" y="85"/>
                  </a:cubicBezTo>
                  <a:cubicBezTo>
                    <a:pt x="2215" y="85"/>
                    <a:pt x="2209" y="85"/>
                    <a:pt x="2209" y="126"/>
                  </a:cubicBezTo>
                  <a:cubicBezTo>
                    <a:pt x="2209" y="148"/>
                    <a:pt x="2199" y="148"/>
                    <a:pt x="2190" y="148"/>
                  </a:cubicBezTo>
                  <a:cubicBezTo>
                    <a:pt x="2190" y="132"/>
                    <a:pt x="2193" y="119"/>
                    <a:pt x="2199" y="107"/>
                  </a:cubicBezTo>
                  <a:lnTo>
                    <a:pt x="2181" y="107"/>
                  </a:lnTo>
                  <a:cubicBezTo>
                    <a:pt x="2174" y="107"/>
                    <a:pt x="2156" y="85"/>
                    <a:pt x="2156" y="63"/>
                  </a:cubicBezTo>
                  <a:cubicBezTo>
                    <a:pt x="2153" y="55"/>
                    <a:pt x="2150" y="50"/>
                    <a:pt x="2148" y="50"/>
                  </a:cubicBezTo>
                  <a:cubicBezTo>
                    <a:pt x="2145" y="50"/>
                    <a:pt x="2144" y="60"/>
                    <a:pt x="2149" y="85"/>
                  </a:cubicBezTo>
                  <a:cubicBezTo>
                    <a:pt x="2149" y="126"/>
                    <a:pt x="2149" y="126"/>
                    <a:pt x="2130" y="126"/>
                  </a:cubicBezTo>
                  <a:cubicBezTo>
                    <a:pt x="2124" y="126"/>
                    <a:pt x="2115" y="126"/>
                    <a:pt x="2115" y="104"/>
                  </a:cubicBezTo>
                  <a:cubicBezTo>
                    <a:pt x="2115" y="85"/>
                    <a:pt x="2115" y="85"/>
                    <a:pt x="2096" y="85"/>
                  </a:cubicBezTo>
                  <a:cubicBezTo>
                    <a:pt x="2071" y="85"/>
                    <a:pt x="2046" y="144"/>
                    <a:pt x="2040" y="188"/>
                  </a:cubicBezTo>
                  <a:cubicBezTo>
                    <a:pt x="2040" y="209"/>
                    <a:pt x="2040" y="219"/>
                    <a:pt x="2038" y="219"/>
                  </a:cubicBezTo>
                  <a:cubicBezTo>
                    <a:pt x="2037" y="219"/>
                    <a:pt x="2035" y="209"/>
                    <a:pt x="2030" y="188"/>
                  </a:cubicBezTo>
                  <a:cubicBezTo>
                    <a:pt x="2030" y="166"/>
                    <a:pt x="2021" y="166"/>
                    <a:pt x="2014" y="166"/>
                  </a:cubicBezTo>
                  <a:cubicBezTo>
                    <a:pt x="2014" y="174"/>
                    <a:pt x="2013" y="176"/>
                    <a:pt x="2012" y="176"/>
                  </a:cubicBezTo>
                  <a:cubicBezTo>
                    <a:pt x="2010" y="176"/>
                    <a:pt x="2008" y="166"/>
                    <a:pt x="2014" y="166"/>
                  </a:cubicBezTo>
                  <a:cubicBezTo>
                    <a:pt x="2014" y="144"/>
                    <a:pt x="2021" y="144"/>
                    <a:pt x="2030" y="144"/>
                  </a:cubicBezTo>
                  <a:lnTo>
                    <a:pt x="2030" y="126"/>
                  </a:lnTo>
                  <a:cubicBezTo>
                    <a:pt x="2025" y="104"/>
                    <a:pt x="2021" y="93"/>
                    <a:pt x="2016" y="93"/>
                  </a:cubicBezTo>
                  <a:cubicBezTo>
                    <a:pt x="2012" y="93"/>
                    <a:pt x="2008" y="104"/>
                    <a:pt x="2005" y="126"/>
                  </a:cubicBezTo>
                  <a:cubicBezTo>
                    <a:pt x="2000" y="135"/>
                    <a:pt x="1998" y="140"/>
                    <a:pt x="1996" y="140"/>
                  </a:cubicBezTo>
                  <a:cubicBezTo>
                    <a:pt x="1993" y="140"/>
                    <a:pt x="1991" y="135"/>
                    <a:pt x="1986" y="126"/>
                  </a:cubicBezTo>
                  <a:cubicBezTo>
                    <a:pt x="1982" y="110"/>
                    <a:pt x="1976" y="95"/>
                    <a:pt x="1973" y="95"/>
                  </a:cubicBezTo>
                  <a:cubicBezTo>
                    <a:pt x="1971" y="95"/>
                    <a:pt x="1971" y="97"/>
                    <a:pt x="1971" y="104"/>
                  </a:cubicBezTo>
                  <a:cubicBezTo>
                    <a:pt x="1958" y="101"/>
                    <a:pt x="1949" y="94"/>
                    <a:pt x="1946" y="82"/>
                  </a:cubicBezTo>
                  <a:cubicBezTo>
                    <a:pt x="1927" y="82"/>
                    <a:pt x="1920" y="82"/>
                    <a:pt x="1920" y="104"/>
                  </a:cubicBezTo>
                  <a:cubicBezTo>
                    <a:pt x="1920" y="123"/>
                    <a:pt x="1911" y="123"/>
                    <a:pt x="1902" y="123"/>
                  </a:cubicBezTo>
                  <a:cubicBezTo>
                    <a:pt x="1895" y="123"/>
                    <a:pt x="1886" y="123"/>
                    <a:pt x="1886" y="144"/>
                  </a:cubicBezTo>
                  <a:cubicBezTo>
                    <a:pt x="1886" y="166"/>
                    <a:pt x="1877" y="185"/>
                    <a:pt x="1861" y="185"/>
                  </a:cubicBezTo>
                  <a:cubicBezTo>
                    <a:pt x="1854" y="194"/>
                    <a:pt x="1851" y="200"/>
                    <a:pt x="1848" y="200"/>
                  </a:cubicBezTo>
                  <a:cubicBezTo>
                    <a:pt x="1844" y="200"/>
                    <a:pt x="1841" y="189"/>
                    <a:pt x="1836" y="163"/>
                  </a:cubicBezTo>
                  <a:cubicBezTo>
                    <a:pt x="1836" y="144"/>
                    <a:pt x="1826" y="144"/>
                    <a:pt x="1817" y="144"/>
                  </a:cubicBezTo>
                  <a:cubicBezTo>
                    <a:pt x="1817" y="144"/>
                    <a:pt x="1811" y="144"/>
                    <a:pt x="1801" y="123"/>
                  </a:cubicBezTo>
                  <a:cubicBezTo>
                    <a:pt x="1799" y="116"/>
                    <a:pt x="1797" y="113"/>
                    <a:pt x="1795" y="113"/>
                  </a:cubicBezTo>
                  <a:cubicBezTo>
                    <a:pt x="1792" y="113"/>
                    <a:pt x="1792" y="128"/>
                    <a:pt x="1792" y="141"/>
                  </a:cubicBezTo>
                  <a:cubicBezTo>
                    <a:pt x="1792" y="163"/>
                    <a:pt x="1792" y="185"/>
                    <a:pt x="1792" y="185"/>
                  </a:cubicBezTo>
                  <a:cubicBezTo>
                    <a:pt x="1786" y="185"/>
                    <a:pt x="1776" y="141"/>
                    <a:pt x="1776" y="123"/>
                  </a:cubicBezTo>
                  <a:cubicBezTo>
                    <a:pt x="1772" y="101"/>
                    <a:pt x="1769" y="90"/>
                    <a:pt x="1768" y="90"/>
                  </a:cubicBezTo>
                  <a:cubicBezTo>
                    <a:pt x="1767" y="90"/>
                    <a:pt x="1767" y="101"/>
                    <a:pt x="1767" y="123"/>
                  </a:cubicBezTo>
                  <a:cubicBezTo>
                    <a:pt x="1767" y="136"/>
                    <a:pt x="1762" y="151"/>
                    <a:pt x="1754" y="151"/>
                  </a:cubicBezTo>
                  <a:cubicBezTo>
                    <a:pt x="1751" y="151"/>
                    <a:pt x="1747" y="148"/>
                    <a:pt x="1742" y="141"/>
                  </a:cubicBezTo>
                  <a:cubicBezTo>
                    <a:pt x="1726" y="141"/>
                    <a:pt x="1707" y="141"/>
                    <a:pt x="1707" y="123"/>
                  </a:cubicBezTo>
                  <a:cubicBezTo>
                    <a:pt x="1705" y="115"/>
                    <a:pt x="1703" y="113"/>
                    <a:pt x="1701" y="113"/>
                  </a:cubicBezTo>
                  <a:cubicBezTo>
                    <a:pt x="1696" y="113"/>
                    <a:pt x="1692" y="123"/>
                    <a:pt x="1692" y="123"/>
                  </a:cubicBezTo>
                  <a:cubicBezTo>
                    <a:pt x="1687" y="132"/>
                    <a:pt x="1683" y="136"/>
                    <a:pt x="1676" y="136"/>
                  </a:cubicBezTo>
                  <a:cubicBezTo>
                    <a:pt x="1670" y="136"/>
                    <a:pt x="1661" y="131"/>
                    <a:pt x="1648" y="119"/>
                  </a:cubicBezTo>
                  <a:cubicBezTo>
                    <a:pt x="1627" y="99"/>
                    <a:pt x="1617" y="89"/>
                    <a:pt x="1612" y="89"/>
                  </a:cubicBezTo>
                  <a:cubicBezTo>
                    <a:pt x="1607" y="89"/>
                    <a:pt x="1607" y="99"/>
                    <a:pt x="1607" y="119"/>
                  </a:cubicBezTo>
                  <a:cubicBezTo>
                    <a:pt x="1607" y="132"/>
                    <a:pt x="1607" y="145"/>
                    <a:pt x="1605" y="145"/>
                  </a:cubicBezTo>
                  <a:cubicBezTo>
                    <a:pt x="1604" y="145"/>
                    <a:pt x="1602" y="138"/>
                    <a:pt x="1598" y="119"/>
                  </a:cubicBezTo>
                  <a:cubicBezTo>
                    <a:pt x="1595" y="114"/>
                    <a:pt x="1593" y="112"/>
                    <a:pt x="1590" y="112"/>
                  </a:cubicBezTo>
                  <a:cubicBezTo>
                    <a:pt x="1584" y="112"/>
                    <a:pt x="1577" y="126"/>
                    <a:pt x="1563" y="141"/>
                  </a:cubicBezTo>
                  <a:cubicBezTo>
                    <a:pt x="1557" y="166"/>
                    <a:pt x="1554" y="195"/>
                    <a:pt x="1557" y="223"/>
                  </a:cubicBezTo>
                  <a:cubicBezTo>
                    <a:pt x="1557" y="249"/>
                    <a:pt x="1557" y="259"/>
                    <a:pt x="1553" y="259"/>
                  </a:cubicBezTo>
                  <a:cubicBezTo>
                    <a:pt x="1551" y="259"/>
                    <a:pt x="1546" y="254"/>
                    <a:pt x="1538" y="245"/>
                  </a:cubicBezTo>
                  <a:cubicBezTo>
                    <a:pt x="1532" y="245"/>
                    <a:pt x="1522" y="223"/>
                    <a:pt x="1522" y="204"/>
                  </a:cubicBezTo>
                  <a:cubicBezTo>
                    <a:pt x="1522" y="182"/>
                    <a:pt x="1532" y="182"/>
                    <a:pt x="1532" y="182"/>
                  </a:cubicBezTo>
                  <a:lnTo>
                    <a:pt x="1538" y="182"/>
                  </a:lnTo>
                  <a:cubicBezTo>
                    <a:pt x="1538" y="160"/>
                    <a:pt x="1538" y="141"/>
                    <a:pt x="1522" y="141"/>
                  </a:cubicBezTo>
                  <a:cubicBezTo>
                    <a:pt x="1518" y="130"/>
                    <a:pt x="1513" y="125"/>
                    <a:pt x="1510" y="125"/>
                  </a:cubicBezTo>
                  <a:cubicBezTo>
                    <a:pt x="1506" y="125"/>
                    <a:pt x="1504" y="130"/>
                    <a:pt x="1504" y="141"/>
                  </a:cubicBezTo>
                  <a:cubicBezTo>
                    <a:pt x="1497" y="119"/>
                    <a:pt x="1479" y="119"/>
                    <a:pt x="1463" y="119"/>
                  </a:cubicBezTo>
                  <a:cubicBezTo>
                    <a:pt x="1447" y="119"/>
                    <a:pt x="1419" y="119"/>
                    <a:pt x="1413" y="97"/>
                  </a:cubicBezTo>
                  <a:cubicBezTo>
                    <a:pt x="1394" y="97"/>
                    <a:pt x="1388" y="97"/>
                    <a:pt x="1388" y="116"/>
                  </a:cubicBezTo>
                  <a:cubicBezTo>
                    <a:pt x="1388" y="142"/>
                    <a:pt x="1385" y="153"/>
                    <a:pt x="1382" y="153"/>
                  </a:cubicBezTo>
                  <a:cubicBezTo>
                    <a:pt x="1380" y="153"/>
                    <a:pt x="1378" y="147"/>
                    <a:pt x="1378" y="138"/>
                  </a:cubicBezTo>
                  <a:cubicBezTo>
                    <a:pt x="1372" y="113"/>
                    <a:pt x="1327" y="95"/>
                    <a:pt x="1292" y="95"/>
                  </a:cubicBezTo>
                  <a:cubicBezTo>
                    <a:pt x="1271" y="95"/>
                    <a:pt x="1253" y="101"/>
                    <a:pt x="1250" y="116"/>
                  </a:cubicBezTo>
                  <a:lnTo>
                    <a:pt x="1234" y="116"/>
                  </a:lnTo>
                  <a:cubicBezTo>
                    <a:pt x="1226" y="105"/>
                    <a:pt x="1209" y="100"/>
                    <a:pt x="1193" y="100"/>
                  </a:cubicBezTo>
                  <a:cubicBezTo>
                    <a:pt x="1177" y="100"/>
                    <a:pt x="1162" y="105"/>
                    <a:pt x="1159" y="116"/>
                  </a:cubicBezTo>
                  <a:lnTo>
                    <a:pt x="1134" y="113"/>
                  </a:lnTo>
                  <a:cubicBezTo>
                    <a:pt x="1124" y="104"/>
                    <a:pt x="1117" y="99"/>
                    <a:pt x="1112" y="99"/>
                  </a:cubicBezTo>
                  <a:cubicBezTo>
                    <a:pt x="1106" y="99"/>
                    <a:pt x="1103" y="104"/>
                    <a:pt x="1099" y="113"/>
                  </a:cubicBezTo>
                  <a:cubicBezTo>
                    <a:pt x="1093" y="129"/>
                    <a:pt x="1091" y="144"/>
                    <a:pt x="1090" y="144"/>
                  </a:cubicBezTo>
                  <a:cubicBezTo>
                    <a:pt x="1090" y="144"/>
                    <a:pt x="1090" y="141"/>
                    <a:pt x="1090" y="135"/>
                  </a:cubicBezTo>
                  <a:cubicBezTo>
                    <a:pt x="1090" y="113"/>
                    <a:pt x="1074" y="113"/>
                    <a:pt x="1040" y="113"/>
                  </a:cubicBezTo>
                  <a:cubicBezTo>
                    <a:pt x="1005" y="113"/>
                    <a:pt x="1005" y="113"/>
                    <a:pt x="1015" y="135"/>
                  </a:cubicBezTo>
                  <a:cubicBezTo>
                    <a:pt x="1005" y="140"/>
                    <a:pt x="998" y="143"/>
                    <a:pt x="993" y="143"/>
                  </a:cubicBezTo>
                  <a:cubicBezTo>
                    <a:pt x="980" y="143"/>
                    <a:pt x="980" y="129"/>
                    <a:pt x="980" y="113"/>
                  </a:cubicBezTo>
                  <a:cubicBezTo>
                    <a:pt x="985" y="95"/>
                    <a:pt x="983" y="85"/>
                    <a:pt x="980" y="85"/>
                  </a:cubicBezTo>
                  <a:cubicBezTo>
                    <a:pt x="975" y="85"/>
                    <a:pt x="968" y="99"/>
                    <a:pt x="965" y="132"/>
                  </a:cubicBezTo>
                  <a:cubicBezTo>
                    <a:pt x="959" y="158"/>
                    <a:pt x="950" y="168"/>
                    <a:pt x="944" y="168"/>
                  </a:cubicBezTo>
                  <a:cubicBezTo>
                    <a:pt x="940" y="168"/>
                    <a:pt x="936" y="163"/>
                    <a:pt x="936" y="154"/>
                  </a:cubicBezTo>
                  <a:cubicBezTo>
                    <a:pt x="936" y="132"/>
                    <a:pt x="946" y="132"/>
                    <a:pt x="955" y="132"/>
                  </a:cubicBezTo>
                  <a:lnTo>
                    <a:pt x="955" y="91"/>
                  </a:lnTo>
                  <a:cubicBezTo>
                    <a:pt x="946" y="91"/>
                    <a:pt x="946" y="91"/>
                    <a:pt x="936" y="113"/>
                  </a:cubicBezTo>
                  <a:cubicBezTo>
                    <a:pt x="936" y="113"/>
                    <a:pt x="930" y="113"/>
                    <a:pt x="921" y="132"/>
                  </a:cubicBezTo>
                  <a:cubicBezTo>
                    <a:pt x="911" y="154"/>
                    <a:pt x="911" y="176"/>
                    <a:pt x="921" y="195"/>
                  </a:cubicBezTo>
                  <a:cubicBezTo>
                    <a:pt x="930" y="217"/>
                    <a:pt x="921" y="217"/>
                    <a:pt x="911" y="217"/>
                  </a:cubicBezTo>
                  <a:cubicBezTo>
                    <a:pt x="899" y="198"/>
                    <a:pt x="896" y="176"/>
                    <a:pt x="905" y="154"/>
                  </a:cubicBezTo>
                  <a:cubicBezTo>
                    <a:pt x="911" y="154"/>
                    <a:pt x="911" y="132"/>
                    <a:pt x="911" y="113"/>
                  </a:cubicBezTo>
                  <a:cubicBezTo>
                    <a:pt x="911" y="109"/>
                    <a:pt x="910" y="107"/>
                    <a:pt x="907" y="107"/>
                  </a:cubicBezTo>
                  <a:cubicBezTo>
                    <a:pt x="897" y="107"/>
                    <a:pt x="869" y="140"/>
                    <a:pt x="861" y="173"/>
                  </a:cubicBezTo>
                  <a:lnTo>
                    <a:pt x="861" y="154"/>
                  </a:lnTo>
                  <a:cubicBezTo>
                    <a:pt x="861" y="132"/>
                    <a:pt x="846" y="132"/>
                    <a:pt x="827" y="132"/>
                  </a:cubicBezTo>
                  <a:cubicBezTo>
                    <a:pt x="811" y="132"/>
                    <a:pt x="802" y="132"/>
                    <a:pt x="802" y="154"/>
                  </a:cubicBezTo>
                  <a:cubicBezTo>
                    <a:pt x="802" y="173"/>
                    <a:pt x="802" y="195"/>
                    <a:pt x="795" y="195"/>
                  </a:cubicBezTo>
                  <a:cubicBezTo>
                    <a:pt x="802" y="195"/>
                    <a:pt x="802" y="217"/>
                    <a:pt x="802" y="235"/>
                  </a:cubicBezTo>
                  <a:cubicBezTo>
                    <a:pt x="792" y="223"/>
                    <a:pt x="783" y="210"/>
                    <a:pt x="777" y="195"/>
                  </a:cubicBezTo>
                  <a:cubicBezTo>
                    <a:pt x="761" y="151"/>
                    <a:pt x="742" y="132"/>
                    <a:pt x="711" y="132"/>
                  </a:cubicBezTo>
                  <a:cubicBezTo>
                    <a:pt x="692" y="132"/>
                    <a:pt x="667" y="129"/>
                    <a:pt x="658" y="110"/>
                  </a:cubicBezTo>
                  <a:cubicBezTo>
                    <a:pt x="642" y="110"/>
                    <a:pt x="632" y="110"/>
                    <a:pt x="632" y="129"/>
                  </a:cubicBezTo>
                  <a:lnTo>
                    <a:pt x="617" y="129"/>
                  </a:lnTo>
                  <a:cubicBezTo>
                    <a:pt x="612" y="118"/>
                    <a:pt x="606" y="112"/>
                    <a:pt x="601" y="112"/>
                  </a:cubicBezTo>
                  <a:cubicBezTo>
                    <a:pt x="596" y="112"/>
                    <a:pt x="592" y="118"/>
                    <a:pt x="592" y="129"/>
                  </a:cubicBezTo>
                  <a:cubicBezTo>
                    <a:pt x="589" y="136"/>
                    <a:pt x="585" y="139"/>
                    <a:pt x="582" y="139"/>
                  </a:cubicBezTo>
                  <a:cubicBezTo>
                    <a:pt x="576" y="139"/>
                    <a:pt x="571" y="129"/>
                    <a:pt x="567" y="129"/>
                  </a:cubicBezTo>
                  <a:cubicBezTo>
                    <a:pt x="558" y="111"/>
                    <a:pt x="554" y="101"/>
                    <a:pt x="552" y="101"/>
                  </a:cubicBezTo>
                  <a:lnTo>
                    <a:pt x="552" y="101"/>
                  </a:lnTo>
                  <a:cubicBezTo>
                    <a:pt x="550" y="101"/>
                    <a:pt x="552" y="116"/>
                    <a:pt x="557" y="151"/>
                  </a:cubicBezTo>
                  <a:cubicBezTo>
                    <a:pt x="557" y="170"/>
                    <a:pt x="573" y="191"/>
                    <a:pt x="582" y="191"/>
                  </a:cubicBezTo>
                  <a:lnTo>
                    <a:pt x="607" y="191"/>
                  </a:lnTo>
                  <a:lnTo>
                    <a:pt x="582" y="213"/>
                  </a:lnTo>
                  <a:cubicBezTo>
                    <a:pt x="573" y="213"/>
                    <a:pt x="557" y="232"/>
                    <a:pt x="557" y="254"/>
                  </a:cubicBezTo>
                  <a:cubicBezTo>
                    <a:pt x="557" y="254"/>
                    <a:pt x="557" y="276"/>
                    <a:pt x="548" y="276"/>
                  </a:cubicBezTo>
                  <a:lnTo>
                    <a:pt x="548" y="232"/>
                  </a:lnTo>
                  <a:cubicBezTo>
                    <a:pt x="557" y="213"/>
                    <a:pt x="560" y="191"/>
                    <a:pt x="557" y="170"/>
                  </a:cubicBezTo>
                  <a:cubicBezTo>
                    <a:pt x="551" y="144"/>
                    <a:pt x="539" y="126"/>
                    <a:pt x="531" y="126"/>
                  </a:cubicBezTo>
                  <a:cubicBezTo>
                    <a:pt x="526" y="126"/>
                    <a:pt x="523" y="132"/>
                    <a:pt x="523" y="148"/>
                  </a:cubicBezTo>
                  <a:cubicBezTo>
                    <a:pt x="517" y="148"/>
                    <a:pt x="517" y="148"/>
                    <a:pt x="507" y="129"/>
                  </a:cubicBezTo>
                  <a:cubicBezTo>
                    <a:pt x="507" y="120"/>
                    <a:pt x="505" y="114"/>
                    <a:pt x="503" y="114"/>
                  </a:cubicBezTo>
                  <a:cubicBezTo>
                    <a:pt x="499" y="114"/>
                    <a:pt x="494" y="124"/>
                    <a:pt x="488" y="148"/>
                  </a:cubicBezTo>
                  <a:cubicBezTo>
                    <a:pt x="485" y="170"/>
                    <a:pt x="481" y="181"/>
                    <a:pt x="477" y="181"/>
                  </a:cubicBezTo>
                  <a:cubicBezTo>
                    <a:pt x="473" y="181"/>
                    <a:pt x="468" y="170"/>
                    <a:pt x="463" y="148"/>
                  </a:cubicBezTo>
                  <a:cubicBezTo>
                    <a:pt x="454" y="123"/>
                    <a:pt x="438" y="114"/>
                    <a:pt x="427" y="114"/>
                  </a:cubicBezTo>
                  <a:cubicBezTo>
                    <a:pt x="419" y="114"/>
                    <a:pt x="413" y="118"/>
                    <a:pt x="413" y="126"/>
                  </a:cubicBezTo>
                  <a:cubicBezTo>
                    <a:pt x="413" y="151"/>
                    <a:pt x="405" y="162"/>
                    <a:pt x="395" y="162"/>
                  </a:cubicBezTo>
                  <a:cubicBezTo>
                    <a:pt x="389" y="162"/>
                    <a:pt x="383" y="157"/>
                    <a:pt x="379" y="148"/>
                  </a:cubicBezTo>
                  <a:cubicBezTo>
                    <a:pt x="376" y="137"/>
                    <a:pt x="372" y="131"/>
                    <a:pt x="367" y="131"/>
                  </a:cubicBezTo>
                  <a:cubicBezTo>
                    <a:pt x="363" y="131"/>
                    <a:pt x="358" y="137"/>
                    <a:pt x="354" y="148"/>
                  </a:cubicBezTo>
                  <a:cubicBezTo>
                    <a:pt x="354" y="132"/>
                    <a:pt x="349" y="117"/>
                    <a:pt x="344" y="117"/>
                  </a:cubicBezTo>
                  <a:cubicBezTo>
                    <a:pt x="342" y="117"/>
                    <a:pt x="340" y="119"/>
                    <a:pt x="338" y="126"/>
                  </a:cubicBezTo>
                  <a:cubicBezTo>
                    <a:pt x="338" y="126"/>
                    <a:pt x="329" y="126"/>
                    <a:pt x="338" y="148"/>
                  </a:cubicBezTo>
                  <a:cubicBezTo>
                    <a:pt x="338" y="148"/>
                    <a:pt x="329" y="166"/>
                    <a:pt x="319" y="188"/>
                  </a:cubicBezTo>
                  <a:cubicBezTo>
                    <a:pt x="329" y="188"/>
                    <a:pt x="329" y="210"/>
                    <a:pt x="329" y="229"/>
                  </a:cubicBezTo>
                  <a:cubicBezTo>
                    <a:pt x="329" y="235"/>
                    <a:pt x="326" y="237"/>
                    <a:pt x="323" y="237"/>
                  </a:cubicBezTo>
                  <a:cubicBezTo>
                    <a:pt x="312" y="237"/>
                    <a:pt x="290" y="213"/>
                    <a:pt x="278" y="166"/>
                  </a:cubicBezTo>
                  <a:lnTo>
                    <a:pt x="260" y="126"/>
                  </a:lnTo>
                  <a:lnTo>
                    <a:pt x="260" y="166"/>
                  </a:lnTo>
                  <a:cubicBezTo>
                    <a:pt x="253" y="166"/>
                    <a:pt x="244" y="166"/>
                    <a:pt x="244" y="144"/>
                  </a:cubicBezTo>
                  <a:cubicBezTo>
                    <a:pt x="244" y="126"/>
                    <a:pt x="244" y="126"/>
                    <a:pt x="234" y="126"/>
                  </a:cubicBezTo>
                  <a:cubicBezTo>
                    <a:pt x="234" y="126"/>
                    <a:pt x="228" y="126"/>
                    <a:pt x="228" y="144"/>
                  </a:cubicBezTo>
                  <a:cubicBezTo>
                    <a:pt x="228" y="170"/>
                    <a:pt x="228" y="181"/>
                    <a:pt x="226" y="181"/>
                  </a:cubicBezTo>
                  <a:cubicBezTo>
                    <a:pt x="225" y="181"/>
                    <a:pt x="223" y="175"/>
                    <a:pt x="219" y="166"/>
                  </a:cubicBezTo>
                  <a:cubicBezTo>
                    <a:pt x="214" y="146"/>
                    <a:pt x="210" y="136"/>
                    <a:pt x="206" y="136"/>
                  </a:cubicBezTo>
                  <a:cubicBezTo>
                    <a:pt x="202" y="136"/>
                    <a:pt x="198" y="146"/>
                    <a:pt x="194" y="166"/>
                  </a:cubicBezTo>
                  <a:cubicBezTo>
                    <a:pt x="194" y="187"/>
                    <a:pt x="194" y="197"/>
                    <a:pt x="193" y="197"/>
                  </a:cubicBezTo>
                  <a:cubicBezTo>
                    <a:pt x="191" y="197"/>
                    <a:pt x="189" y="187"/>
                    <a:pt x="184" y="166"/>
                  </a:cubicBezTo>
                  <a:cubicBezTo>
                    <a:pt x="184" y="144"/>
                    <a:pt x="175" y="123"/>
                    <a:pt x="169" y="123"/>
                  </a:cubicBezTo>
                  <a:lnTo>
                    <a:pt x="169" y="144"/>
                  </a:lnTo>
                  <a:cubicBezTo>
                    <a:pt x="169" y="169"/>
                    <a:pt x="165" y="179"/>
                    <a:pt x="161" y="179"/>
                  </a:cubicBezTo>
                  <a:cubicBezTo>
                    <a:pt x="157" y="179"/>
                    <a:pt x="154" y="174"/>
                    <a:pt x="150" y="166"/>
                  </a:cubicBezTo>
                  <a:cubicBezTo>
                    <a:pt x="150" y="155"/>
                    <a:pt x="148" y="150"/>
                    <a:pt x="144" y="150"/>
                  </a:cubicBezTo>
                  <a:cubicBezTo>
                    <a:pt x="140" y="150"/>
                    <a:pt x="134" y="155"/>
                    <a:pt x="125" y="166"/>
                  </a:cubicBezTo>
                  <a:cubicBezTo>
                    <a:pt x="109" y="166"/>
                    <a:pt x="100" y="163"/>
                    <a:pt x="100" y="144"/>
                  </a:cubicBezTo>
                  <a:cubicBezTo>
                    <a:pt x="100" y="124"/>
                    <a:pt x="100" y="114"/>
                    <a:pt x="99" y="114"/>
                  </a:cubicBezTo>
                  <a:cubicBezTo>
                    <a:pt x="97" y="114"/>
                    <a:pt x="95" y="124"/>
                    <a:pt x="90" y="144"/>
                  </a:cubicBezTo>
                  <a:cubicBezTo>
                    <a:pt x="87" y="154"/>
                    <a:pt x="86" y="159"/>
                    <a:pt x="83" y="159"/>
                  </a:cubicBezTo>
                  <a:cubicBezTo>
                    <a:pt x="79" y="159"/>
                    <a:pt x="75" y="154"/>
                    <a:pt x="65" y="144"/>
                  </a:cubicBezTo>
                  <a:cubicBezTo>
                    <a:pt x="62" y="133"/>
                    <a:pt x="61" y="128"/>
                    <a:pt x="59" y="128"/>
                  </a:cubicBezTo>
                  <a:cubicBezTo>
                    <a:pt x="57" y="128"/>
                    <a:pt x="54" y="133"/>
                    <a:pt x="50" y="144"/>
                  </a:cubicBezTo>
                  <a:cubicBezTo>
                    <a:pt x="50" y="185"/>
                    <a:pt x="50" y="207"/>
                    <a:pt x="59" y="207"/>
                  </a:cubicBezTo>
                  <a:cubicBezTo>
                    <a:pt x="65" y="207"/>
                    <a:pt x="65" y="207"/>
                    <a:pt x="65" y="226"/>
                  </a:cubicBezTo>
                  <a:lnTo>
                    <a:pt x="50" y="226"/>
                  </a:lnTo>
                  <a:cubicBezTo>
                    <a:pt x="40" y="226"/>
                    <a:pt x="34" y="226"/>
                    <a:pt x="15" y="248"/>
                  </a:cubicBezTo>
                  <a:cubicBezTo>
                    <a:pt x="2" y="263"/>
                    <a:pt x="0" y="295"/>
                    <a:pt x="8" y="295"/>
                  </a:cubicBezTo>
                  <a:cubicBezTo>
                    <a:pt x="10" y="295"/>
                    <a:pt x="12" y="293"/>
                    <a:pt x="15" y="289"/>
                  </a:cubicBezTo>
                  <a:lnTo>
                    <a:pt x="18" y="289"/>
                  </a:lnTo>
                  <a:lnTo>
                    <a:pt x="25" y="311"/>
                  </a:lnTo>
                  <a:cubicBezTo>
                    <a:pt x="25" y="342"/>
                    <a:pt x="29" y="358"/>
                    <a:pt x="34" y="358"/>
                  </a:cubicBezTo>
                  <a:cubicBezTo>
                    <a:pt x="39" y="358"/>
                    <a:pt x="43" y="342"/>
                    <a:pt x="43" y="311"/>
                  </a:cubicBezTo>
                  <a:cubicBezTo>
                    <a:pt x="43" y="276"/>
                    <a:pt x="43" y="260"/>
                    <a:pt x="44" y="260"/>
                  </a:cubicBezTo>
                  <a:cubicBezTo>
                    <a:pt x="45" y="260"/>
                    <a:pt x="47" y="270"/>
                    <a:pt x="50" y="289"/>
                  </a:cubicBezTo>
                  <a:cubicBezTo>
                    <a:pt x="50" y="332"/>
                    <a:pt x="59" y="332"/>
                    <a:pt x="68" y="332"/>
                  </a:cubicBezTo>
                  <a:cubicBezTo>
                    <a:pt x="75" y="332"/>
                    <a:pt x="75" y="332"/>
                    <a:pt x="75" y="351"/>
                  </a:cubicBezTo>
                  <a:cubicBezTo>
                    <a:pt x="78" y="373"/>
                    <a:pt x="84" y="395"/>
                    <a:pt x="93" y="395"/>
                  </a:cubicBezTo>
                  <a:cubicBezTo>
                    <a:pt x="103" y="395"/>
                    <a:pt x="103" y="395"/>
                    <a:pt x="103" y="373"/>
                  </a:cubicBezTo>
                  <a:cubicBezTo>
                    <a:pt x="99" y="366"/>
                    <a:pt x="99" y="361"/>
                    <a:pt x="102" y="361"/>
                  </a:cubicBezTo>
                  <a:cubicBezTo>
                    <a:pt x="105" y="361"/>
                    <a:pt x="113" y="371"/>
                    <a:pt x="119" y="395"/>
                  </a:cubicBezTo>
                  <a:cubicBezTo>
                    <a:pt x="122" y="404"/>
                    <a:pt x="125" y="410"/>
                    <a:pt x="126" y="410"/>
                  </a:cubicBezTo>
                  <a:cubicBezTo>
                    <a:pt x="128" y="410"/>
                    <a:pt x="128" y="399"/>
                    <a:pt x="128" y="373"/>
                  </a:cubicBezTo>
                  <a:cubicBezTo>
                    <a:pt x="128" y="353"/>
                    <a:pt x="132" y="343"/>
                    <a:pt x="137" y="343"/>
                  </a:cubicBezTo>
                  <a:cubicBezTo>
                    <a:pt x="142" y="343"/>
                    <a:pt x="148" y="353"/>
                    <a:pt x="153" y="373"/>
                  </a:cubicBezTo>
                  <a:lnTo>
                    <a:pt x="169" y="376"/>
                  </a:lnTo>
                  <a:cubicBezTo>
                    <a:pt x="178" y="376"/>
                    <a:pt x="178" y="354"/>
                    <a:pt x="178" y="332"/>
                  </a:cubicBezTo>
                  <a:cubicBezTo>
                    <a:pt x="178" y="309"/>
                    <a:pt x="178" y="299"/>
                    <a:pt x="180" y="299"/>
                  </a:cubicBezTo>
                  <a:cubicBezTo>
                    <a:pt x="181" y="299"/>
                    <a:pt x="184" y="304"/>
                    <a:pt x="187" y="314"/>
                  </a:cubicBezTo>
                  <a:cubicBezTo>
                    <a:pt x="191" y="326"/>
                    <a:pt x="194" y="339"/>
                    <a:pt x="194" y="354"/>
                  </a:cubicBezTo>
                  <a:cubicBezTo>
                    <a:pt x="194" y="376"/>
                    <a:pt x="203" y="376"/>
                    <a:pt x="213" y="376"/>
                  </a:cubicBezTo>
                  <a:cubicBezTo>
                    <a:pt x="219" y="376"/>
                    <a:pt x="238" y="376"/>
                    <a:pt x="238" y="354"/>
                  </a:cubicBezTo>
                  <a:lnTo>
                    <a:pt x="238" y="376"/>
                  </a:lnTo>
                  <a:cubicBezTo>
                    <a:pt x="244" y="376"/>
                    <a:pt x="246" y="385"/>
                    <a:pt x="247" y="385"/>
                  </a:cubicBezTo>
                  <a:cubicBezTo>
                    <a:pt x="247" y="385"/>
                    <a:pt x="247" y="383"/>
                    <a:pt x="247" y="376"/>
                  </a:cubicBezTo>
                  <a:cubicBezTo>
                    <a:pt x="247" y="376"/>
                    <a:pt x="253" y="376"/>
                    <a:pt x="272" y="398"/>
                  </a:cubicBezTo>
                  <a:cubicBezTo>
                    <a:pt x="275" y="402"/>
                    <a:pt x="278" y="403"/>
                    <a:pt x="281" y="403"/>
                  </a:cubicBezTo>
                  <a:cubicBezTo>
                    <a:pt x="295" y="403"/>
                    <a:pt x="309" y="369"/>
                    <a:pt x="288" y="336"/>
                  </a:cubicBezTo>
                  <a:lnTo>
                    <a:pt x="297" y="336"/>
                  </a:lnTo>
                  <a:cubicBezTo>
                    <a:pt x="303" y="336"/>
                    <a:pt x="303" y="314"/>
                    <a:pt x="303" y="314"/>
                  </a:cubicBezTo>
                  <a:cubicBezTo>
                    <a:pt x="303" y="292"/>
                    <a:pt x="313" y="292"/>
                    <a:pt x="322" y="292"/>
                  </a:cubicBezTo>
                  <a:lnTo>
                    <a:pt x="322" y="336"/>
                  </a:lnTo>
                  <a:cubicBezTo>
                    <a:pt x="317" y="372"/>
                    <a:pt x="320" y="393"/>
                    <a:pt x="325" y="393"/>
                  </a:cubicBezTo>
                  <a:cubicBezTo>
                    <a:pt x="329" y="393"/>
                    <a:pt x="334" y="381"/>
                    <a:pt x="338" y="354"/>
                  </a:cubicBezTo>
                  <a:lnTo>
                    <a:pt x="338" y="376"/>
                  </a:lnTo>
                  <a:cubicBezTo>
                    <a:pt x="338" y="387"/>
                    <a:pt x="340" y="393"/>
                    <a:pt x="345" y="393"/>
                  </a:cubicBezTo>
                  <a:cubicBezTo>
                    <a:pt x="349" y="393"/>
                    <a:pt x="355" y="387"/>
                    <a:pt x="363" y="376"/>
                  </a:cubicBezTo>
                  <a:cubicBezTo>
                    <a:pt x="372" y="376"/>
                    <a:pt x="382" y="336"/>
                    <a:pt x="382" y="314"/>
                  </a:cubicBezTo>
                  <a:cubicBezTo>
                    <a:pt x="382" y="295"/>
                    <a:pt x="388" y="295"/>
                    <a:pt x="388" y="295"/>
                  </a:cubicBezTo>
                  <a:cubicBezTo>
                    <a:pt x="397" y="295"/>
                    <a:pt x="397" y="295"/>
                    <a:pt x="397" y="314"/>
                  </a:cubicBezTo>
                  <a:cubicBezTo>
                    <a:pt x="397" y="336"/>
                    <a:pt x="401" y="347"/>
                    <a:pt x="406" y="347"/>
                  </a:cubicBezTo>
                  <a:cubicBezTo>
                    <a:pt x="412" y="347"/>
                    <a:pt x="418" y="336"/>
                    <a:pt x="423" y="314"/>
                  </a:cubicBezTo>
                  <a:lnTo>
                    <a:pt x="423" y="336"/>
                  </a:lnTo>
                  <a:cubicBezTo>
                    <a:pt x="423" y="351"/>
                    <a:pt x="427" y="365"/>
                    <a:pt x="445" y="365"/>
                  </a:cubicBezTo>
                  <a:cubicBezTo>
                    <a:pt x="452" y="365"/>
                    <a:pt x="461" y="363"/>
                    <a:pt x="473" y="358"/>
                  </a:cubicBezTo>
                  <a:cubicBezTo>
                    <a:pt x="507" y="358"/>
                    <a:pt x="532" y="358"/>
                    <a:pt x="532" y="380"/>
                  </a:cubicBezTo>
                  <a:cubicBezTo>
                    <a:pt x="532" y="384"/>
                    <a:pt x="533" y="385"/>
                    <a:pt x="535" y="385"/>
                  </a:cubicBezTo>
                  <a:cubicBezTo>
                    <a:pt x="544" y="385"/>
                    <a:pt x="570" y="350"/>
                    <a:pt x="582" y="317"/>
                  </a:cubicBezTo>
                  <a:cubicBezTo>
                    <a:pt x="582" y="339"/>
                    <a:pt x="592" y="339"/>
                    <a:pt x="611" y="339"/>
                  </a:cubicBezTo>
                  <a:cubicBezTo>
                    <a:pt x="636" y="339"/>
                    <a:pt x="636" y="339"/>
                    <a:pt x="636" y="361"/>
                  </a:cubicBezTo>
                  <a:cubicBezTo>
                    <a:pt x="631" y="381"/>
                    <a:pt x="629" y="391"/>
                    <a:pt x="629" y="391"/>
                  </a:cubicBezTo>
                  <a:cubicBezTo>
                    <a:pt x="630" y="391"/>
                    <a:pt x="634" y="381"/>
                    <a:pt x="642" y="361"/>
                  </a:cubicBezTo>
                  <a:cubicBezTo>
                    <a:pt x="646" y="344"/>
                    <a:pt x="652" y="337"/>
                    <a:pt x="657" y="337"/>
                  </a:cubicBezTo>
                  <a:cubicBezTo>
                    <a:pt x="667" y="337"/>
                    <a:pt x="676" y="355"/>
                    <a:pt x="676" y="380"/>
                  </a:cubicBezTo>
                  <a:cubicBezTo>
                    <a:pt x="676" y="401"/>
                    <a:pt x="686" y="401"/>
                    <a:pt x="701" y="401"/>
                  </a:cubicBezTo>
                  <a:cubicBezTo>
                    <a:pt x="709" y="384"/>
                    <a:pt x="720" y="382"/>
                    <a:pt x="733" y="382"/>
                  </a:cubicBezTo>
                  <a:cubicBezTo>
                    <a:pt x="737" y="382"/>
                    <a:pt x="741" y="383"/>
                    <a:pt x="745" y="383"/>
                  </a:cubicBezTo>
                  <a:cubicBezTo>
                    <a:pt x="770" y="383"/>
                    <a:pt x="770" y="383"/>
                    <a:pt x="770" y="339"/>
                  </a:cubicBezTo>
                  <a:cubicBezTo>
                    <a:pt x="770" y="298"/>
                    <a:pt x="777" y="298"/>
                    <a:pt x="795" y="298"/>
                  </a:cubicBezTo>
                  <a:cubicBezTo>
                    <a:pt x="805" y="298"/>
                    <a:pt x="811" y="298"/>
                    <a:pt x="811" y="320"/>
                  </a:cubicBezTo>
                  <a:cubicBezTo>
                    <a:pt x="811" y="320"/>
                    <a:pt x="821" y="342"/>
                    <a:pt x="830" y="342"/>
                  </a:cubicBezTo>
                  <a:cubicBezTo>
                    <a:pt x="836" y="342"/>
                    <a:pt x="846" y="342"/>
                    <a:pt x="846" y="361"/>
                  </a:cubicBezTo>
                  <a:cubicBezTo>
                    <a:pt x="846" y="361"/>
                    <a:pt x="855" y="383"/>
                    <a:pt x="871" y="383"/>
                  </a:cubicBezTo>
                  <a:cubicBezTo>
                    <a:pt x="889" y="383"/>
                    <a:pt x="905" y="383"/>
                    <a:pt x="905" y="405"/>
                  </a:cubicBezTo>
                  <a:cubicBezTo>
                    <a:pt x="915" y="405"/>
                    <a:pt x="915" y="405"/>
                    <a:pt x="915" y="383"/>
                  </a:cubicBezTo>
                  <a:cubicBezTo>
                    <a:pt x="915" y="369"/>
                    <a:pt x="918" y="355"/>
                    <a:pt x="931" y="355"/>
                  </a:cubicBezTo>
                  <a:cubicBezTo>
                    <a:pt x="937" y="355"/>
                    <a:pt x="945" y="357"/>
                    <a:pt x="955" y="364"/>
                  </a:cubicBezTo>
                  <a:cubicBezTo>
                    <a:pt x="974" y="364"/>
                    <a:pt x="999" y="364"/>
                    <a:pt x="999" y="342"/>
                  </a:cubicBezTo>
                  <a:cubicBezTo>
                    <a:pt x="1005" y="342"/>
                    <a:pt x="1005" y="342"/>
                    <a:pt x="1005" y="364"/>
                  </a:cubicBezTo>
                  <a:cubicBezTo>
                    <a:pt x="1005" y="384"/>
                    <a:pt x="1010" y="394"/>
                    <a:pt x="1017" y="394"/>
                  </a:cubicBezTo>
                  <a:cubicBezTo>
                    <a:pt x="1023" y="394"/>
                    <a:pt x="1032" y="384"/>
                    <a:pt x="1040" y="364"/>
                  </a:cubicBezTo>
                  <a:cubicBezTo>
                    <a:pt x="1040" y="353"/>
                    <a:pt x="1042" y="347"/>
                    <a:pt x="1046" y="347"/>
                  </a:cubicBezTo>
                  <a:cubicBezTo>
                    <a:pt x="1049" y="347"/>
                    <a:pt x="1054" y="353"/>
                    <a:pt x="1059" y="364"/>
                  </a:cubicBezTo>
                  <a:cubicBezTo>
                    <a:pt x="1059" y="364"/>
                    <a:pt x="1065" y="364"/>
                    <a:pt x="1074" y="345"/>
                  </a:cubicBezTo>
                  <a:cubicBezTo>
                    <a:pt x="1079" y="334"/>
                    <a:pt x="1081" y="329"/>
                    <a:pt x="1085" y="329"/>
                  </a:cubicBezTo>
                  <a:cubicBezTo>
                    <a:pt x="1088" y="329"/>
                    <a:pt x="1092" y="334"/>
                    <a:pt x="1099" y="345"/>
                  </a:cubicBezTo>
                  <a:cubicBezTo>
                    <a:pt x="1099" y="364"/>
                    <a:pt x="1109" y="364"/>
                    <a:pt x="1118" y="364"/>
                  </a:cubicBezTo>
                  <a:cubicBezTo>
                    <a:pt x="1126" y="355"/>
                    <a:pt x="1151" y="350"/>
                    <a:pt x="1177" y="350"/>
                  </a:cubicBezTo>
                  <a:cubicBezTo>
                    <a:pt x="1204" y="350"/>
                    <a:pt x="1231" y="356"/>
                    <a:pt x="1234" y="367"/>
                  </a:cubicBezTo>
                  <a:cubicBezTo>
                    <a:pt x="1244" y="345"/>
                    <a:pt x="1244" y="345"/>
                    <a:pt x="1253" y="345"/>
                  </a:cubicBezTo>
                  <a:cubicBezTo>
                    <a:pt x="1257" y="362"/>
                    <a:pt x="1260" y="369"/>
                    <a:pt x="1262" y="369"/>
                  </a:cubicBezTo>
                  <a:cubicBezTo>
                    <a:pt x="1266" y="369"/>
                    <a:pt x="1269" y="351"/>
                    <a:pt x="1269" y="326"/>
                  </a:cubicBezTo>
                  <a:lnTo>
                    <a:pt x="1253" y="326"/>
                  </a:lnTo>
                  <a:cubicBezTo>
                    <a:pt x="1253" y="306"/>
                    <a:pt x="1258" y="295"/>
                    <a:pt x="1264" y="295"/>
                  </a:cubicBezTo>
                  <a:cubicBezTo>
                    <a:pt x="1271" y="295"/>
                    <a:pt x="1278" y="311"/>
                    <a:pt x="1278" y="345"/>
                  </a:cubicBezTo>
                  <a:cubicBezTo>
                    <a:pt x="1283" y="367"/>
                    <a:pt x="1285" y="378"/>
                    <a:pt x="1287" y="378"/>
                  </a:cubicBezTo>
                  <a:cubicBezTo>
                    <a:pt x="1289" y="378"/>
                    <a:pt x="1291" y="367"/>
                    <a:pt x="1294" y="345"/>
                  </a:cubicBezTo>
                  <a:cubicBezTo>
                    <a:pt x="1298" y="325"/>
                    <a:pt x="1303" y="315"/>
                    <a:pt x="1307" y="315"/>
                  </a:cubicBezTo>
                  <a:cubicBezTo>
                    <a:pt x="1312" y="315"/>
                    <a:pt x="1316" y="326"/>
                    <a:pt x="1319" y="348"/>
                  </a:cubicBezTo>
                  <a:cubicBezTo>
                    <a:pt x="1319" y="369"/>
                    <a:pt x="1319" y="379"/>
                    <a:pt x="1320" y="379"/>
                  </a:cubicBezTo>
                  <a:cubicBezTo>
                    <a:pt x="1321" y="379"/>
                    <a:pt x="1323" y="369"/>
                    <a:pt x="1328" y="348"/>
                  </a:cubicBezTo>
                  <a:cubicBezTo>
                    <a:pt x="1337" y="300"/>
                    <a:pt x="1349" y="273"/>
                    <a:pt x="1358" y="273"/>
                  </a:cubicBezTo>
                  <a:cubicBezTo>
                    <a:pt x="1365" y="273"/>
                    <a:pt x="1371" y="289"/>
                    <a:pt x="1372" y="326"/>
                  </a:cubicBezTo>
                  <a:cubicBezTo>
                    <a:pt x="1372" y="367"/>
                    <a:pt x="1378" y="389"/>
                    <a:pt x="1388" y="389"/>
                  </a:cubicBezTo>
                  <a:cubicBezTo>
                    <a:pt x="1397" y="389"/>
                    <a:pt x="1397" y="367"/>
                    <a:pt x="1397" y="348"/>
                  </a:cubicBezTo>
                  <a:cubicBezTo>
                    <a:pt x="1392" y="326"/>
                    <a:pt x="1392" y="315"/>
                    <a:pt x="1396" y="315"/>
                  </a:cubicBezTo>
                  <a:lnTo>
                    <a:pt x="1396" y="315"/>
                  </a:lnTo>
                  <a:cubicBezTo>
                    <a:pt x="1399" y="315"/>
                    <a:pt x="1405" y="326"/>
                    <a:pt x="1413" y="348"/>
                  </a:cubicBezTo>
                  <a:cubicBezTo>
                    <a:pt x="1427" y="383"/>
                    <a:pt x="1439" y="398"/>
                    <a:pt x="1451" y="398"/>
                  </a:cubicBezTo>
                  <a:cubicBezTo>
                    <a:pt x="1461" y="398"/>
                    <a:pt x="1471" y="388"/>
                    <a:pt x="1482" y="370"/>
                  </a:cubicBezTo>
                  <a:cubicBezTo>
                    <a:pt x="1497" y="350"/>
                    <a:pt x="1512" y="340"/>
                    <a:pt x="1520" y="340"/>
                  </a:cubicBezTo>
                  <a:cubicBezTo>
                    <a:pt x="1528" y="340"/>
                    <a:pt x="1529" y="350"/>
                    <a:pt x="1516" y="370"/>
                  </a:cubicBezTo>
                  <a:cubicBezTo>
                    <a:pt x="1505" y="394"/>
                    <a:pt x="1500" y="404"/>
                    <a:pt x="1503" y="404"/>
                  </a:cubicBezTo>
                  <a:cubicBezTo>
                    <a:pt x="1504" y="404"/>
                    <a:pt x="1509" y="400"/>
                    <a:pt x="1516" y="392"/>
                  </a:cubicBezTo>
                  <a:lnTo>
                    <a:pt x="1557" y="392"/>
                  </a:lnTo>
                  <a:cubicBezTo>
                    <a:pt x="1566" y="392"/>
                    <a:pt x="1573" y="370"/>
                    <a:pt x="1573" y="348"/>
                  </a:cubicBezTo>
                  <a:cubicBezTo>
                    <a:pt x="1578" y="375"/>
                    <a:pt x="1588" y="394"/>
                    <a:pt x="1598" y="394"/>
                  </a:cubicBezTo>
                  <a:cubicBezTo>
                    <a:pt x="1604" y="394"/>
                    <a:pt x="1611" y="387"/>
                    <a:pt x="1617" y="370"/>
                  </a:cubicBezTo>
                  <a:lnTo>
                    <a:pt x="1632" y="370"/>
                  </a:lnTo>
                  <a:cubicBezTo>
                    <a:pt x="1642" y="370"/>
                    <a:pt x="1642" y="370"/>
                    <a:pt x="1651" y="351"/>
                  </a:cubicBezTo>
                  <a:cubicBezTo>
                    <a:pt x="1653" y="345"/>
                    <a:pt x="1655" y="342"/>
                    <a:pt x="1657" y="342"/>
                  </a:cubicBezTo>
                  <a:cubicBezTo>
                    <a:pt x="1663" y="342"/>
                    <a:pt x="1669" y="358"/>
                    <a:pt x="1676" y="373"/>
                  </a:cubicBezTo>
                  <a:cubicBezTo>
                    <a:pt x="1683" y="386"/>
                    <a:pt x="1688" y="401"/>
                    <a:pt x="1690" y="401"/>
                  </a:cubicBezTo>
                  <a:cubicBezTo>
                    <a:pt x="1691" y="401"/>
                    <a:pt x="1692" y="399"/>
                    <a:pt x="1692" y="392"/>
                  </a:cubicBezTo>
                  <a:cubicBezTo>
                    <a:pt x="1692" y="373"/>
                    <a:pt x="1711" y="351"/>
                    <a:pt x="1717" y="329"/>
                  </a:cubicBezTo>
                  <a:cubicBezTo>
                    <a:pt x="1719" y="324"/>
                    <a:pt x="1722" y="322"/>
                    <a:pt x="1724" y="322"/>
                  </a:cubicBezTo>
                  <a:cubicBezTo>
                    <a:pt x="1730" y="322"/>
                    <a:pt x="1733" y="336"/>
                    <a:pt x="1726" y="351"/>
                  </a:cubicBezTo>
                  <a:cubicBezTo>
                    <a:pt x="1726" y="373"/>
                    <a:pt x="1726" y="373"/>
                    <a:pt x="1742" y="392"/>
                  </a:cubicBezTo>
                  <a:cubicBezTo>
                    <a:pt x="1744" y="392"/>
                    <a:pt x="1746" y="392"/>
                    <a:pt x="1749" y="392"/>
                  </a:cubicBezTo>
                  <a:cubicBezTo>
                    <a:pt x="1759" y="392"/>
                    <a:pt x="1770" y="390"/>
                    <a:pt x="1770" y="373"/>
                  </a:cubicBezTo>
                  <a:cubicBezTo>
                    <a:pt x="1768" y="362"/>
                    <a:pt x="1781" y="357"/>
                    <a:pt x="1795" y="357"/>
                  </a:cubicBezTo>
                  <a:cubicBezTo>
                    <a:pt x="1808" y="357"/>
                    <a:pt x="1823" y="362"/>
                    <a:pt x="1826" y="373"/>
                  </a:cubicBezTo>
                  <a:lnTo>
                    <a:pt x="1845" y="373"/>
                  </a:lnTo>
                  <a:cubicBezTo>
                    <a:pt x="1855" y="373"/>
                    <a:pt x="1861" y="354"/>
                    <a:pt x="1870" y="354"/>
                  </a:cubicBezTo>
                  <a:cubicBezTo>
                    <a:pt x="1870" y="354"/>
                    <a:pt x="1880" y="354"/>
                    <a:pt x="1886" y="332"/>
                  </a:cubicBezTo>
                  <a:cubicBezTo>
                    <a:pt x="1895" y="332"/>
                    <a:pt x="1905" y="332"/>
                    <a:pt x="1905" y="354"/>
                  </a:cubicBezTo>
                  <a:cubicBezTo>
                    <a:pt x="1908" y="332"/>
                    <a:pt x="1910" y="322"/>
                    <a:pt x="1911" y="322"/>
                  </a:cubicBezTo>
                  <a:cubicBezTo>
                    <a:pt x="1913" y="322"/>
                    <a:pt x="1916" y="332"/>
                    <a:pt x="1920" y="354"/>
                  </a:cubicBezTo>
                  <a:cubicBezTo>
                    <a:pt x="1920" y="375"/>
                    <a:pt x="1920" y="385"/>
                    <a:pt x="1922" y="385"/>
                  </a:cubicBezTo>
                  <a:cubicBezTo>
                    <a:pt x="1923" y="385"/>
                    <a:pt x="1925" y="375"/>
                    <a:pt x="1930" y="354"/>
                  </a:cubicBezTo>
                  <a:cubicBezTo>
                    <a:pt x="1933" y="343"/>
                    <a:pt x="1935" y="338"/>
                    <a:pt x="1937" y="338"/>
                  </a:cubicBezTo>
                  <a:cubicBezTo>
                    <a:pt x="1938" y="338"/>
                    <a:pt x="1941" y="343"/>
                    <a:pt x="1946" y="354"/>
                  </a:cubicBezTo>
                  <a:cubicBezTo>
                    <a:pt x="1946" y="365"/>
                    <a:pt x="1948" y="371"/>
                    <a:pt x="1950" y="371"/>
                  </a:cubicBezTo>
                  <a:cubicBezTo>
                    <a:pt x="1953" y="371"/>
                    <a:pt x="1955" y="365"/>
                    <a:pt x="1955" y="354"/>
                  </a:cubicBezTo>
                  <a:cubicBezTo>
                    <a:pt x="1961" y="329"/>
                    <a:pt x="1973" y="311"/>
                    <a:pt x="1981" y="311"/>
                  </a:cubicBezTo>
                  <a:cubicBezTo>
                    <a:pt x="1986" y="311"/>
                    <a:pt x="1989" y="317"/>
                    <a:pt x="1989" y="332"/>
                  </a:cubicBezTo>
                  <a:cubicBezTo>
                    <a:pt x="1989" y="332"/>
                    <a:pt x="1996" y="332"/>
                    <a:pt x="2005" y="314"/>
                  </a:cubicBezTo>
                  <a:cubicBezTo>
                    <a:pt x="2010" y="292"/>
                    <a:pt x="2012" y="281"/>
                    <a:pt x="2013" y="281"/>
                  </a:cubicBezTo>
                  <a:cubicBezTo>
                    <a:pt x="2014" y="281"/>
                    <a:pt x="2014" y="292"/>
                    <a:pt x="2014" y="314"/>
                  </a:cubicBezTo>
                  <a:cubicBezTo>
                    <a:pt x="2018" y="334"/>
                    <a:pt x="2022" y="344"/>
                    <a:pt x="2026" y="344"/>
                  </a:cubicBezTo>
                  <a:cubicBezTo>
                    <a:pt x="2030" y="344"/>
                    <a:pt x="2035" y="334"/>
                    <a:pt x="2040" y="314"/>
                  </a:cubicBezTo>
                  <a:cubicBezTo>
                    <a:pt x="2040" y="314"/>
                    <a:pt x="2044" y="304"/>
                    <a:pt x="2048" y="304"/>
                  </a:cubicBezTo>
                  <a:cubicBezTo>
                    <a:pt x="2051" y="304"/>
                    <a:pt x="2053" y="306"/>
                    <a:pt x="2055" y="314"/>
                  </a:cubicBezTo>
                  <a:cubicBezTo>
                    <a:pt x="2066" y="326"/>
                    <a:pt x="2087" y="338"/>
                    <a:pt x="2101" y="338"/>
                  </a:cubicBezTo>
                  <a:cubicBezTo>
                    <a:pt x="2112" y="338"/>
                    <a:pt x="2119" y="331"/>
                    <a:pt x="2115" y="314"/>
                  </a:cubicBezTo>
                  <a:lnTo>
                    <a:pt x="2134" y="314"/>
                  </a:lnTo>
                  <a:cubicBezTo>
                    <a:pt x="2141" y="325"/>
                    <a:pt x="2148" y="330"/>
                    <a:pt x="2153" y="330"/>
                  </a:cubicBezTo>
                  <a:cubicBezTo>
                    <a:pt x="2158" y="330"/>
                    <a:pt x="2162" y="325"/>
                    <a:pt x="2165" y="314"/>
                  </a:cubicBezTo>
                  <a:lnTo>
                    <a:pt x="2174" y="295"/>
                  </a:lnTo>
                  <a:cubicBezTo>
                    <a:pt x="2174" y="314"/>
                    <a:pt x="2184" y="336"/>
                    <a:pt x="2190" y="336"/>
                  </a:cubicBezTo>
                  <a:cubicBezTo>
                    <a:pt x="2199" y="336"/>
                    <a:pt x="2199" y="336"/>
                    <a:pt x="2199" y="314"/>
                  </a:cubicBezTo>
                  <a:cubicBezTo>
                    <a:pt x="2190" y="295"/>
                    <a:pt x="2199" y="295"/>
                    <a:pt x="2209" y="295"/>
                  </a:cubicBezTo>
                  <a:cubicBezTo>
                    <a:pt x="2218" y="295"/>
                    <a:pt x="2224" y="317"/>
                    <a:pt x="2224" y="336"/>
                  </a:cubicBezTo>
                  <a:lnTo>
                    <a:pt x="2234" y="336"/>
                  </a:lnTo>
                  <a:cubicBezTo>
                    <a:pt x="2234" y="312"/>
                    <a:pt x="2237" y="302"/>
                    <a:pt x="2240" y="302"/>
                  </a:cubicBezTo>
                  <a:cubicBezTo>
                    <a:pt x="2242" y="302"/>
                    <a:pt x="2243" y="308"/>
                    <a:pt x="2243" y="317"/>
                  </a:cubicBezTo>
                  <a:cubicBezTo>
                    <a:pt x="2250" y="336"/>
                    <a:pt x="2259" y="336"/>
                    <a:pt x="2268" y="336"/>
                  </a:cubicBezTo>
                  <a:cubicBezTo>
                    <a:pt x="2268" y="329"/>
                    <a:pt x="2269" y="327"/>
                    <a:pt x="2270" y="327"/>
                  </a:cubicBezTo>
                  <a:lnTo>
                    <a:pt x="2270" y="327"/>
                  </a:lnTo>
                  <a:cubicBezTo>
                    <a:pt x="2271" y="327"/>
                    <a:pt x="2273" y="336"/>
                    <a:pt x="2268" y="336"/>
                  </a:cubicBezTo>
                  <a:lnTo>
                    <a:pt x="2268" y="358"/>
                  </a:lnTo>
                  <a:cubicBezTo>
                    <a:pt x="2271" y="364"/>
                    <a:pt x="2273" y="367"/>
                    <a:pt x="2274" y="367"/>
                  </a:cubicBezTo>
                  <a:cubicBezTo>
                    <a:pt x="2276" y="367"/>
                    <a:pt x="2275" y="351"/>
                    <a:pt x="2275" y="336"/>
                  </a:cubicBezTo>
                  <a:lnTo>
                    <a:pt x="2293" y="336"/>
                  </a:lnTo>
                  <a:cubicBezTo>
                    <a:pt x="2303" y="336"/>
                    <a:pt x="2309" y="336"/>
                    <a:pt x="2303" y="317"/>
                  </a:cubicBezTo>
                  <a:cubicBezTo>
                    <a:pt x="2303" y="295"/>
                    <a:pt x="2303" y="273"/>
                    <a:pt x="2309" y="273"/>
                  </a:cubicBezTo>
                  <a:cubicBezTo>
                    <a:pt x="2309" y="267"/>
                    <a:pt x="2310" y="265"/>
                    <a:pt x="2311" y="265"/>
                  </a:cubicBezTo>
                  <a:lnTo>
                    <a:pt x="2311" y="265"/>
                  </a:lnTo>
                  <a:cubicBezTo>
                    <a:pt x="2313" y="265"/>
                    <a:pt x="2315" y="273"/>
                    <a:pt x="2309" y="273"/>
                  </a:cubicBezTo>
                  <a:cubicBezTo>
                    <a:pt x="2309" y="295"/>
                    <a:pt x="2309" y="317"/>
                    <a:pt x="2318" y="317"/>
                  </a:cubicBezTo>
                  <a:cubicBezTo>
                    <a:pt x="2328" y="317"/>
                    <a:pt x="2328" y="339"/>
                    <a:pt x="2328" y="339"/>
                  </a:cubicBezTo>
                  <a:cubicBezTo>
                    <a:pt x="2324" y="356"/>
                    <a:pt x="2328" y="362"/>
                    <a:pt x="2334" y="362"/>
                  </a:cubicBezTo>
                  <a:cubicBezTo>
                    <a:pt x="2342" y="362"/>
                    <a:pt x="2356" y="350"/>
                    <a:pt x="2359" y="339"/>
                  </a:cubicBezTo>
                  <a:cubicBezTo>
                    <a:pt x="2369" y="317"/>
                    <a:pt x="2376" y="306"/>
                    <a:pt x="2380" y="306"/>
                  </a:cubicBezTo>
                  <a:cubicBezTo>
                    <a:pt x="2385" y="306"/>
                    <a:pt x="2387" y="317"/>
                    <a:pt x="2387" y="339"/>
                  </a:cubicBezTo>
                  <a:cubicBezTo>
                    <a:pt x="2387" y="350"/>
                    <a:pt x="2389" y="355"/>
                    <a:pt x="2391" y="355"/>
                  </a:cubicBezTo>
                  <a:cubicBezTo>
                    <a:pt x="2396" y="355"/>
                    <a:pt x="2406" y="321"/>
                    <a:pt x="2412" y="276"/>
                  </a:cubicBezTo>
                  <a:lnTo>
                    <a:pt x="2419" y="213"/>
                  </a:lnTo>
                  <a:lnTo>
                    <a:pt x="2419" y="276"/>
                  </a:lnTo>
                  <a:cubicBezTo>
                    <a:pt x="2424" y="325"/>
                    <a:pt x="2427" y="346"/>
                    <a:pt x="2432" y="346"/>
                  </a:cubicBezTo>
                  <a:cubicBezTo>
                    <a:pt x="2437" y="346"/>
                    <a:pt x="2443" y="335"/>
                    <a:pt x="2453" y="317"/>
                  </a:cubicBezTo>
                  <a:cubicBezTo>
                    <a:pt x="2463" y="307"/>
                    <a:pt x="2467" y="303"/>
                    <a:pt x="2470" y="303"/>
                  </a:cubicBezTo>
                  <a:cubicBezTo>
                    <a:pt x="2472" y="303"/>
                    <a:pt x="2472" y="307"/>
                    <a:pt x="2472" y="317"/>
                  </a:cubicBezTo>
                  <a:cubicBezTo>
                    <a:pt x="2472" y="339"/>
                    <a:pt x="2478" y="339"/>
                    <a:pt x="2503" y="339"/>
                  </a:cubicBezTo>
                  <a:cubicBezTo>
                    <a:pt x="2528" y="339"/>
                    <a:pt x="2538" y="339"/>
                    <a:pt x="2538" y="320"/>
                  </a:cubicBezTo>
                  <a:lnTo>
                    <a:pt x="2557" y="320"/>
                  </a:lnTo>
                  <a:cubicBezTo>
                    <a:pt x="2559" y="335"/>
                    <a:pt x="2563" y="342"/>
                    <a:pt x="2567" y="342"/>
                  </a:cubicBezTo>
                  <a:cubicBezTo>
                    <a:pt x="2573" y="342"/>
                    <a:pt x="2578" y="324"/>
                    <a:pt x="2572" y="298"/>
                  </a:cubicBezTo>
                  <a:lnTo>
                    <a:pt x="2588" y="298"/>
                  </a:lnTo>
                  <a:lnTo>
                    <a:pt x="2588" y="320"/>
                  </a:lnTo>
                  <a:cubicBezTo>
                    <a:pt x="2588" y="339"/>
                    <a:pt x="2607" y="339"/>
                    <a:pt x="2673" y="342"/>
                  </a:cubicBezTo>
                  <a:cubicBezTo>
                    <a:pt x="2751" y="342"/>
                    <a:pt x="2757" y="342"/>
                    <a:pt x="2757" y="301"/>
                  </a:cubicBezTo>
                  <a:cubicBezTo>
                    <a:pt x="2762" y="280"/>
                    <a:pt x="2766" y="269"/>
                    <a:pt x="2770" y="269"/>
                  </a:cubicBezTo>
                  <a:cubicBezTo>
                    <a:pt x="2774" y="269"/>
                    <a:pt x="2776" y="280"/>
                    <a:pt x="2776" y="301"/>
                  </a:cubicBezTo>
                  <a:cubicBezTo>
                    <a:pt x="2776" y="315"/>
                    <a:pt x="2781" y="330"/>
                    <a:pt x="2783" y="330"/>
                  </a:cubicBezTo>
                  <a:cubicBezTo>
                    <a:pt x="2783" y="330"/>
                    <a:pt x="2783" y="328"/>
                    <a:pt x="2782" y="323"/>
                  </a:cubicBezTo>
                  <a:cubicBezTo>
                    <a:pt x="2795" y="323"/>
                    <a:pt x="2804" y="332"/>
                    <a:pt x="2810" y="342"/>
                  </a:cubicBezTo>
                  <a:cubicBezTo>
                    <a:pt x="2821" y="360"/>
                    <a:pt x="2828" y="367"/>
                    <a:pt x="2833" y="367"/>
                  </a:cubicBezTo>
                  <a:cubicBezTo>
                    <a:pt x="2840" y="367"/>
                    <a:pt x="2842" y="355"/>
                    <a:pt x="2842" y="342"/>
                  </a:cubicBezTo>
                  <a:cubicBezTo>
                    <a:pt x="2839" y="325"/>
                    <a:pt x="2839" y="319"/>
                    <a:pt x="2840" y="319"/>
                  </a:cubicBezTo>
                  <a:lnTo>
                    <a:pt x="2840" y="319"/>
                  </a:lnTo>
                  <a:cubicBezTo>
                    <a:pt x="2841" y="319"/>
                    <a:pt x="2846" y="331"/>
                    <a:pt x="2851" y="342"/>
                  </a:cubicBezTo>
                  <a:cubicBezTo>
                    <a:pt x="2858" y="357"/>
                    <a:pt x="2865" y="373"/>
                    <a:pt x="2868" y="373"/>
                  </a:cubicBezTo>
                  <a:cubicBezTo>
                    <a:pt x="2869" y="373"/>
                    <a:pt x="2870" y="370"/>
                    <a:pt x="2870" y="364"/>
                  </a:cubicBezTo>
                  <a:cubicBezTo>
                    <a:pt x="2874" y="351"/>
                    <a:pt x="2891" y="340"/>
                    <a:pt x="2906" y="340"/>
                  </a:cubicBezTo>
                  <a:cubicBezTo>
                    <a:pt x="2917" y="340"/>
                    <a:pt x="2926" y="346"/>
                    <a:pt x="2926" y="364"/>
                  </a:cubicBezTo>
                  <a:lnTo>
                    <a:pt x="2945" y="364"/>
                  </a:lnTo>
                  <a:cubicBezTo>
                    <a:pt x="2945" y="345"/>
                    <a:pt x="2961" y="345"/>
                    <a:pt x="2980" y="345"/>
                  </a:cubicBezTo>
                  <a:cubicBezTo>
                    <a:pt x="2995" y="345"/>
                    <a:pt x="3005" y="345"/>
                    <a:pt x="3005" y="367"/>
                  </a:cubicBezTo>
                  <a:cubicBezTo>
                    <a:pt x="3000" y="376"/>
                    <a:pt x="3000" y="381"/>
                    <a:pt x="3003" y="381"/>
                  </a:cubicBezTo>
                  <a:cubicBezTo>
                    <a:pt x="3006" y="381"/>
                    <a:pt x="3013" y="376"/>
                    <a:pt x="3020" y="367"/>
                  </a:cubicBezTo>
                  <a:cubicBezTo>
                    <a:pt x="3030" y="367"/>
                    <a:pt x="3039" y="323"/>
                    <a:pt x="3046" y="323"/>
                  </a:cubicBezTo>
                  <a:cubicBezTo>
                    <a:pt x="3046" y="304"/>
                    <a:pt x="3055" y="282"/>
                    <a:pt x="3064" y="282"/>
                  </a:cubicBezTo>
                  <a:lnTo>
                    <a:pt x="3064" y="304"/>
                  </a:lnTo>
                  <a:lnTo>
                    <a:pt x="3064" y="345"/>
                  </a:lnTo>
                  <a:cubicBezTo>
                    <a:pt x="3071" y="345"/>
                    <a:pt x="3080" y="345"/>
                    <a:pt x="3080" y="326"/>
                  </a:cubicBezTo>
                  <a:cubicBezTo>
                    <a:pt x="3089" y="345"/>
                    <a:pt x="3096" y="345"/>
                    <a:pt x="3114" y="345"/>
                  </a:cubicBezTo>
                  <a:cubicBezTo>
                    <a:pt x="3118" y="345"/>
                    <a:pt x="3122" y="345"/>
                    <a:pt x="3125" y="345"/>
                  </a:cubicBezTo>
                  <a:cubicBezTo>
                    <a:pt x="3138" y="345"/>
                    <a:pt x="3150" y="343"/>
                    <a:pt x="3155" y="326"/>
                  </a:cubicBezTo>
                  <a:cubicBezTo>
                    <a:pt x="3157" y="347"/>
                    <a:pt x="3173" y="357"/>
                    <a:pt x="3190" y="357"/>
                  </a:cubicBezTo>
                  <a:cubicBezTo>
                    <a:pt x="3206" y="357"/>
                    <a:pt x="3223" y="347"/>
                    <a:pt x="3224" y="326"/>
                  </a:cubicBezTo>
                  <a:cubicBezTo>
                    <a:pt x="3224" y="317"/>
                    <a:pt x="3226" y="312"/>
                    <a:pt x="3230" y="312"/>
                  </a:cubicBezTo>
                  <a:cubicBezTo>
                    <a:pt x="3233" y="312"/>
                    <a:pt x="3237" y="317"/>
                    <a:pt x="3240" y="326"/>
                  </a:cubicBezTo>
                  <a:cubicBezTo>
                    <a:pt x="3245" y="337"/>
                    <a:pt x="3247" y="343"/>
                    <a:pt x="3249" y="343"/>
                  </a:cubicBezTo>
                  <a:cubicBezTo>
                    <a:pt x="3252" y="343"/>
                    <a:pt x="3254" y="337"/>
                    <a:pt x="3259" y="326"/>
                  </a:cubicBezTo>
                  <a:cubicBezTo>
                    <a:pt x="3260" y="321"/>
                    <a:pt x="3262" y="319"/>
                    <a:pt x="3265" y="319"/>
                  </a:cubicBezTo>
                  <a:cubicBezTo>
                    <a:pt x="3270" y="319"/>
                    <a:pt x="3277" y="333"/>
                    <a:pt x="3284" y="348"/>
                  </a:cubicBezTo>
                  <a:cubicBezTo>
                    <a:pt x="3289" y="372"/>
                    <a:pt x="3294" y="382"/>
                    <a:pt x="3298" y="382"/>
                  </a:cubicBezTo>
                  <a:cubicBezTo>
                    <a:pt x="3302" y="382"/>
                    <a:pt x="3305" y="378"/>
                    <a:pt x="3309" y="370"/>
                  </a:cubicBezTo>
                  <a:cubicBezTo>
                    <a:pt x="3318" y="354"/>
                    <a:pt x="3334" y="348"/>
                    <a:pt x="3349" y="348"/>
                  </a:cubicBezTo>
                  <a:cubicBezTo>
                    <a:pt x="3368" y="329"/>
                    <a:pt x="3375" y="329"/>
                    <a:pt x="3368" y="307"/>
                  </a:cubicBezTo>
                  <a:cubicBezTo>
                    <a:pt x="3368" y="292"/>
                    <a:pt x="3371" y="279"/>
                    <a:pt x="3375" y="267"/>
                  </a:cubicBezTo>
                  <a:cubicBezTo>
                    <a:pt x="3381" y="259"/>
                    <a:pt x="3385" y="257"/>
                    <a:pt x="3387" y="257"/>
                  </a:cubicBezTo>
                  <a:cubicBezTo>
                    <a:pt x="3392" y="257"/>
                    <a:pt x="3390" y="267"/>
                    <a:pt x="3384" y="267"/>
                  </a:cubicBezTo>
                  <a:cubicBezTo>
                    <a:pt x="3368" y="285"/>
                    <a:pt x="3375" y="285"/>
                    <a:pt x="3384" y="307"/>
                  </a:cubicBezTo>
                  <a:cubicBezTo>
                    <a:pt x="3390" y="323"/>
                    <a:pt x="3403" y="329"/>
                    <a:pt x="3418" y="329"/>
                  </a:cubicBezTo>
                  <a:lnTo>
                    <a:pt x="3453" y="329"/>
                  </a:lnTo>
                  <a:cubicBezTo>
                    <a:pt x="3465" y="340"/>
                    <a:pt x="3474" y="346"/>
                    <a:pt x="3480" y="346"/>
                  </a:cubicBezTo>
                  <a:cubicBezTo>
                    <a:pt x="3485" y="346"/>
                    <a:pt x="3487" y="340"/>
                    <a:pt x="3487" y="329"/>
                  </a:cubicBezTo>
                  <a:lnTo>
                    <a:pt x="3487" y="307"/>
                  </a:lnTo>
                  <a:cubicBezTo>
                    <a:pt x="3491" y="330"/>
                    <a:pt x="3517" y="341"/>
                    <a:pt x="3542" y="341"/>
                  </a:cubicBezTo>
                  <a:cubicBezTo>
                    <a:pt x="3567" y="341"/>
                    <a:pt x="3592" y="331"/>
                    <a:pt x="3597" y="311"/>
                  </a:cubicBezTo>
                  <a:lnTo>
                    <a:pt x="3597" y="332"/>
                  </a:lnTo>
                  <a:cubicBezTo>
                    <a:pt x="3597" y="351"/>
                    <a:pt x="3603" y="351"/>
                    <a:pt x="3622" y="351"/>
                  </a:cubicBezTo>
                  <a:cubicBezTo>
                    <a:pt x="3644" y="342"/>
                    <a:pt x="3666" y="336"/>
                    <a:pt x="3688" y="332"/>
                  </a:cubicBezTo>
                  <a:cubicBezTo>
                    <a:pt x="3722" y="332"/>
                    <a:pt x="3747" y="332"/>
                    <a:pt x="3747" y="311"/>
                  </a:cubicBezTo>
                  <a:cubicBezTo>
                    <a:pt x="3757" y="311"/>
                    <a:pt x="3757" y="311"/>
                    <a:pt x="3757" y="332"/>
                  </a:cubicBezTo>
                  <a:cubicBezTo>
                    <a:pt x="3747" y="354"/>
                    <a:pt x="3757" y="354"/>
                    <a:pt x="3766" y="354"/>
                  </a:cubicBezTo>
                  <a:cubicBezTo>
                    <a:pt x="3773" y="354"/>
                    <a:pt x="3773" y="332"/>
                    <a:pt x="3773" y="314"/>
                  </a:cubicBezTo>
                  <a:cubicBezTo>
                    <a:pt x="3773" y="303"/>
                    <a:pt x="3775" y="297"/>
                    <a:pt x="3779" y="297"/>
                  </a:cubicBezTo>
                  <a:cubicBezTo>
                    <a:pt x="3784" y="297"/>
                    <a:pt x="3790" y="303"/>
                    <a:pt x="3798" y="314"/>
                  </a:cubicBezTo>
                  <a:cubicBezTo>
                    <a:pt x="3807" y="323"/>
                    <a:pt x="3820" y="328"/>
                    <a:pt x="3832" y="328"/>
                  </a:cubicBezTo>
                  <a:cubicBezTo>
                    <a:pt x="3845" y="328"/>
                    <a:pt x="3857" y="323"/>
                    <a:pt x="3867" y="314"/>
                  </a:cubicBezTo>
                  <a:cubicBezTo>
                    <a:pt x="3876" y="314"/>
                    <a:pt x="3882" y="314"/>
                    <a:pt x="3882" y="336"/>
                  </a:cubicBezTo>
                  <a:cubicBezTo>
                    <a:pt x="3888" y="347"/>
                    <a:pt x="3896" y="359"/>
                    <a:pt x="3906" y="359"/>
                  </a:cubicBezTo>
                  <a:cubicBezTo>
                    <a:pt x="3913" y="359"/>
                    <a:pt x="3920" y="353"/>
                    <a:pt x="3926" y="336"/>
                  </a:cubicBezTo>
                  <a:cubicBezTo>
                    <a:pt x="3936" y="336"/>
                    <a:pt x="3936" y="336"/>
                    <a:pt x="3936" y="354"/>
                  </a:cubicBezTo>
                  <a:cubicBezTo>
                    <a:pt x="3939" y="367"/>
                    <a:pt x="3941" y="380"/>
                    <a:pt x="3943" y="380"/>
                  </a:cubicBezTo>
                  <a:cubicBezTo>
                    <a:pt x="3945" y="380"/>
                    <a:pt x="3947" y="373"/>
                    <a:pt x="3951" y="354"/>
                  </a:cubicBezTo>
                  <a:cubicBezTo>
                    <a:pt x="3959" y="345"/>
                    <a:pt x="3970" y="341"/>
                    <a:pt x="3981" y="341"/>
                  </a:cubicBezTo>
                  <a:cubicBezTo>
                    <a:pt x="3993" y="341"/>
                    <a:pt x="4004" y="346"/>
                    <a:pt x="4011" y="358"/>
                  </a:cubicBezTo>
                  <a:cubicBezTo>
                    <a:pt x="4020" y="358"/>
                    <a:pt x="4026" y="358"/>
                    <a:pt x="4026" y="336"/>
                  </a:cubicBezTo>
                  <a:lnTo>
                    <a:pt x="4026" y="314"/>
                  </a:lnTo>
                  <a:cubicBezTo>
                    <a:pt x="4031" y="336"/>
                    <a:pt x="4034" y="347"/>
                    <a:pt x="4036" y="347"/>
                  </a:cubicBezTo>
                  <a:cubicBezTo>
                    <a:pt x="4038" y="347"/>
                    <a:pt x="4041" y="337"/>
                    <a:pt x="4045" y="317"/>
                  </a:cubicBezTo>
                  <a:cubicBezTo>
                    <a:pt x="4045" y="306"/>
                    <a:pt x="4047" y="300"/>
                    <a:pt x="4048" y="300"/>
                  </a:cubicBezTo>
                  <a:cubicBezTo>
                    <a:pt x="4050" y="300"/>
                    <a:pt x="4051" y="306"/>
                    <a:pt x="4051" y="317"/>
                  </a:cubicBezTo>
                  <a:cubicBezTo>
                    <a:pt x="4061" y="336"/>
                    <a:pt x="4070" y="336"/>
                    <a:pt x="4070" y="336"/>
                  </a:cubicBezTo>
                  <a:cubicBezTo>
                    <a:pt x="4102" y="326"/>
                    <a:pt x="4130" y="320"/>
                    <a:pt x="4164" y="317"/>
                  </a:cubicBezTo>
                  <a:cubicBezTo>
                    <a:pt x="4230" y="317"/>
                    <a:pt x="4255" y="317"/>
                    <a:pt x="4255" y="298"/>
                  </a:cubicBezTo>
                  <a:cubicBezTo>
                    <a:pt x="4260" y="287"/>
                    <a:pt x="4262" y="282"/>
                    <a:pt x="4265" y="282"/>
                  </a:cubicBezTo>
                  <a:cubicBezTo>
                    <a:pt x="4267" y="282"/>
                    <a:pt x="4269" y="287"/>
                    <a:pt x="4274" y="298"/>
                  </a:cubicBezTo>
                  <a:cubicBezTo>
                    <a:pt x="4280" y="320"/>
                    <a:pt x="4290" y="320"/>
                    <a:pt x="4299" y="320"/>
                  </a:cubicBezTo>
                  <a:cubicBezTo>
                    <a:pt x="4305" y="320"/>
                    <a:pt x="4315" y="320"/>
                    <a:pt x="4315" y="339"/>
                  </a:cubicBezTo>
                  <a:cubicBezTo>
                    <a:pt x="4324" y="320"/>
                    <a:pt x="4324" y="320"/>
                    <a:pt x="4334" y="320"/>
                  </a:cubicBezTo>
                  <a:cubicBezTo>
                    <a:pt x="4334" y="329"/>
                    <a:pt x="4335" y="334"/>
                    <a:pt x="4338" y="334"/>
                  </a:cubicBezTo>
                  <a:cubicBezTo>
                    <a:pt x="4341" y="334"/>
                    <a:pt x="4344" y="329"/>
                    <a:pt x="4349" y="320"/>
                  </a:cubicBezTo>
                  <a:cubicBezTo>
                    <a:pt x="4354" y="298"/>
                    <a:pt x="4356" y="287"/>
                    <a:pt x="4357" y="287"/>
                  </a:cubicBezTo>
                  <a:cubicBezTo>
                    <a:pt x="4359" y="287"/>
                    <a:pt x="4359" y="298"/>
                    <a:pt x="4359" y="320"/>
                  </a:cubicBezTo>
                  <a:cubicBezTo>
                    <a:pt x="4359" y="333"/>
                    <a:pt x="4371" y="348"/>
                    <a:pt x="4375" y="348"/>
                  </a:cubicBezTo>
                  <a:cubicBezTo>
                    <a:pt x="4377" y="348"/>
                    <a:pt x="4377" y="345"/>
                    <a:pt x="4374" y="339"/>
                  </a:cubicBezTo>
                  <a:cubicBezTo>
                    <a:pt x="4374" y="320"/>
                    <a:pt x="4390" y="320"/>
                    <a:pt x="4399" y="298"/>
                  </a:cubicBezTo>
                  <a:cubicBezTo>
                    <a:pt x="4409" y="298"/>
                    <a:pt x="4418" y="298"/>
                    <a:pt x="4418" y="320"/>
                  </a:cubicBezTo>
                  <a:cubicBezTo>
                    <a:pt x="4420" y="326"/>
                    <a:pt x="4425" y="329"/>
                    <a:pt x="4431" y="329"/>
                  </a:cubicBezTo>
                  <a:cubicBezTo>
                    <a:pt x="4447" y="329"/>
                    <a:pt x="4470" y="314"/>
                    <a:pt x="4475" y="298"/>
                  </a:cubicBezTo>
                  <a:cubicBezTo>
                    <a:pt x="4475" y="289"/>
                    <a:pt x="4477" y="284"/>
                    <a:pt x="4479" y="284"/>
                  </a:cubicBezTo>
                  <a:cubicBezTo>
                    <a:pt x="4482" y="284"/>
                    <a:pt x="4484" y="289"/>
                    <a:pt x="4484" y="298"/>
                  </a:cubicBezTo>
                  <a:cubicBezTo>
                    <a:pt x="4484" y="320"/>
                    <a:pt x="4493" y="320"/>
                    <a:pt x="4503" y="320"/>
                  </a:cubicBezTo>
                  <a:cubicBezTo>
                    <a:pt x="4505" y="315"/>
                    <a:pt x="4506" y="312"/>
                    <a:pt x="4507" y="312"/>
                  </a:cubicBezTo>
                  <a:cubicBezTo>
                    <a:pt x="4509" y="312"/>
                    <a:pt x="4509" y="326"/>
                    <a:pt x="4509" y="342"/>
                  </a:cubicBezTo>
                  <a:cubicBezTo>
                    <a:pt x="4503" y="364"/>
                    <a:pt x="4509" y="364"/>
                    <a:pt x="4528" y="364"/>
                  </a:cubicBezTo>
                  <a:cubicBezTo>
                    <a:pt x="4534" y="342"/>
                    <a:pt x="4569" y="342"/>
                    <a:pt x="4594" y="342"/>
                  </a:cubicBezTo>
                  <a:cubicBezTo>
                    <a:pt x="4637" y="342"/>
                    <a:pt x="4647" y="323"/>
                    <a:pt x="4663" y="282"/>
                  </a:cubicBezTo>
                  <a:lnTo>
                    <a:pt x="4672" y="238"/>
                  </a:lnTo>
                  <a:lnTo>
                    <a:pt x="4672" y="282"/>
                  </a:lnTo>
                  <a:cubicBezTo>
                    <a:pt x="4672" y="301"/>
                    <a:pt x="4675" y="323"/>
                    <a:pt x="4678" y="345"/>
                  </a:cubicBezTo>
                  <a:cubicBezTo>
                    <a:pt x="4688" y="345"/>
                    <a:pt x="4688" y="323"/>
                    <a:pt x="4688" y="301"/>
                  </a:cubicBezTo>
                  <a:cubicBezTo>
                    <a:pt x="4688" y="292"/>
                    <a:pt x="4690" y="287"/>
                    <a:pt x="4694" y="287"/>
                  </a:cubicBezTo>
                  <a:cubicBezTo>
                    <a:pt x="4699" y="287"/>
                    <a:pt x="4705" y="292"/>
                    <a:pt x="4713" y="301"/>
                  </a:cubicBezTo>
                  <a:cubicBezTo>
                    <a:pt x="4721" y="312"/>
                    <a:pt x="4727" y="318"/>
                    <a:pt x="4732" y="318"/>
                  </a:cubicBezTo>
                  <a:cubicBezTo>
                    <a:pt x="4738" y="318"/>
                    <a:pt x="4742" y="312"/>
                    <a:pt x="4747" y="301"/>
                  </a:cubicBezTo>
                  <a:cubicBezTo>
                    <a:pt x="4757" y="301"/>
                    <a:pt x="4763" y="304"/>
                    <a:pt x="4772" y="323"/>
                  </a:cubicBezTo>
                  <a:cubicBezTo>
                    <a:pt x="4782" y="323"/>
                    <a:pt x="4782" y="323"/>
                    <a:pt x="4782" y="304"/>
                  </a:cubicBezTo>
                  <a:cubicBezTo>
                    <a:pt x="4782" y="293"/>
                    <a:pt x="4783" y="288"/>
                    <a:pt x="4786" y="288"/>
                  </a:cubicBezTo>
                  <a:cubicBezTo>
                    <a:pt x="4789" y="288"/>
                    <a:pt x="4793" y="293"/>
                    <a:pt x="4797" y="304"/>
                  </a:cubicBezTo>
                  <a:cubicBezTo>
                    <a:pt x="4803" y="328"/>
                    <a:pt x="4813" y="338"/>
                    <a:pt x="4821" y="338"/>
                  </a:cubicBezTo>
                  <a:cubicBezTo>
                    <a:pt x="4827" y="338"/>
                    <a:pt x="4832" y="332"/>
                    <a:pt x="4832" y="323"/>
                  </a:cubicBezTo>
                  <a:cubicBezTo>
                    <a:pt x="4832" y="304"/>
                    <a:pt x="4841" y="304"/>
                    <a:pt x="4847" y="304"/>
                  </a:cubicBezTo>
                  <a:cubicBezTo>
                    <a:pt x="4857" y="304"/>
                    <a:pt x="4866" y="304"/>
                    <a:pt x="4873" y="282"/>
                  </a:cubicBezTo>
                  <a:lnTo>
                    <a:pt x="4891" y="282"/>
                  </a:lnTo>
                  <a:cubicBezTo>
                    <a:pt x="4898" y="282"/>
                    <a:pt x="4891" y="304"/>
                    <a:pt x="4882" y="304"/>
                  </a:cubicBezTo>
                  <a:lnTo>
                    <a:pt x="4891" y="326"/>
                  </a:lnTo>
                  <a:cubicBezTo>
                    <a:pt x="4907" y="326"/>
                    <a:pt x="4916" y="326"/>
                    <a:pt x="4926" y="304"/>
                  </a:cubicBezTo>
                  <a:cubicBezTo>
                    <a:pt x="4929" y="284"/>
                    <a:pt x="4931" y="274"/>
                    <a:pt x="4931" y="274"/>
                  </a:cubicBezTo>
                  <a:cubicBezTo>
                    <a:pt x="4932" y="274"/>
                    <a:pt x="4932" y="284"/>
                    <a:pt x="4932" y="304"/>
                  </a:cubicBezTo>
                  <a:cubicBezTo>
                    <a:pt x="4932" y="320"/>
                    <a:pt x="4937" y="334"/>
                    <a:pt x="4943" y="334"/>
                  </a:cubicBezTo>
                  <a:cubicBezTo>
                    <a:pt x="4945" y="334"/>
                    <a:pt x="4948" y="332"/>
                    <a:pt x="4951" y="326"/>
                  </a:cubicBezTo>
                  <a:cubicBezTo>
                    <a:pt x="4954" y="309"/>
                    <a:pt x="4957" y="302"/>
                    <a:pt x="4960" y="302"/>
                  </a:cubicBezTo>
                  <a:cubicBezTo>
                    <a:pt x="4963" y="302"/>
                    <a:pt x="4967" y="314"/>
                    <a:pt x="4967" y="326"/>
                  </a:cubicBezTo>
                  <a:cubicBezTo>
                    <a:pt x="4962" y="347"/>
                    <a:pt x="4959" y="357"/>
                    <a:pt x="4963" y="357"/>
                  </a:cubicBezTo>
                  <a:cubicBezTo>
                    <a:pt x="4966" y="357"/>
                    <a:pt x="4974" y="347"/>
                    <a:pt x="4992" y="326"/>
                  </a:cubicBezTo>
                  <a:cubicBezTo>
                    <a:pt x="5010" y="326"/>
                    <a:pt x="5042" y="307"/>
                    <a:pt x="5067" y="307"/>
                  </a:cubicBezTo>
                  <a:cubicBezTo>
                    <a:pt x="5101" y="307"/>
                    <a:pt x="5120" y="307"/>
                    <a:pt x="5126" y="329"/>
                  </a:cubicBezTo>
                  <a:cubicBezTo>
                    <a:pt x="5126" y="333"/>
                    <a:pt x="5126" y="336"/>
                    <a:pt x="5127" y="339"/>
                  </a:cubicBezTo>
                  <a:lnTo>
                    <a:pt x="5127" y="339"/>
                  </a:lnTo>
                  <a:cubicBezTo>
                    <a:pt x="5128" y="307"/>
                    <a:pt x="5138" y="307"/>
                    <a:pt x="5161" y="307"/>
                  </a:cubicBezTo>
                  <a:cubicBezTo>
                    <a:pt x="5168" y="314"/>
                    <a:pt x="5175" y="317"/>
                    <a:pt x="5181" y="317"/>
                  </a:cubicBezTo>
                  <a:cubicBezTo>
                    <a:pt x="5196" y="317"/>
                    <a:pt x="5207" y="302"/>
                    <a:pt x="5211" y="289"/>
                  </a:cubicBezTo>
                  <a:lnTo>
                    <a:pt x="5195" y="285"/>
                  </a:lnTo>
                  <a:cubicBezTo>
                    <a:pt x="5195" y="262"/>
                    <a:pt x="5198" y="252"/>
                    <a:pt x="5204" y="252"/>
                  </a:cubicBezTo>
                  <a:cubicBezTo>
                    <a:pt x="5208" y="252"/>
                    <a:pt x="5214" y="257"/>
                    <a:pt x="5220" y="267"/>
                  </a:cubicBezTo>
                  <a:cubicBezTo>
                    <a:pt x="5230" y="267"/>
                    <a:pt x="5230" y="289"/>
                    <a:pt x="5230" y="307"/>
                  </a:cubicBezTo>
                  <a:cubicBezTo>
                    <a:pt x="5230" y="329"/>
                    <a:pt x="5239" y="351"/>
                    <a:pt x="5245" y="351"/>
                  </a:cubicBezTo>
                  <a:cubicBezTo>
                    <a:pt x="5255" y="351"/>
                    <a:pt x="5264" y="351"/>
                    <a:pt x="5255" y="329"/>
                  </a:cubicBezTo>
                  <a:cubicBezTo>
                    <a:pt x="5255" y="307"/>
                    <a:pt x="5255" y="307"/>
                    <a:pt x="5264" y="307"/>
                  </a:cubicBezTo>
                  <a:cubicBezTo>
                    <a:pt x="5271" y="307"/>
                    <a:pt x="5280" y="307"/>
                    <a:pt x="5289" y="289"/>
                  </a:cubicBezTo>
                  <a:cubicBezTo>
                    <a:pt x="5289" y="267"/>
                    <a:pt x="5296" y="267"/>
                    <a:pt x="5305" y="267"/>
                  </a:cubicBezTo>
                  <a:cubicBezTo>
                    <a:pt x="5308" y="279"/>
                    <a:pt x="5318" y="289"/>
                    <a:pt x="5330" y="289"/>
                  </a:cubicBezTo>
                  <a:lnTo>
                    <a:pt x="5330" y="311"/>
                  </a:lnTo>
                  <a:cubicBezTo>
                    <a:pt x="5330" y="323"/>
                    <a:pt x="5333" y="339"/>
                    <a:pt x="5339" y="351"/>
                  </a:cubicBezTo>
                  <a:cubicBezTo>
                    <a:pt x="5349" y="351"/>
                    <a:pt x="5349" y="329"/>
                    <a:pt x="5349" y="329"/>
                  </a:cubicBezTo>
                  <a:cubicBezTo>
                    <a:pt x="5349" y="316"/>
                    <a:pt x="5450" y="312"/>
                    <a:pt x="5519" y="312"/>
                  </a:cubicBezTo>
                  <a:cubicBezTo>
                    <a:pt x="5547" y="312"/>
                    <a:pt x="5569" y="313"/>
                    <a:pt x="5578" y="314"/>
                  </a:cubicBezTo>
                  <a:cubicBezTo>
                    <a:pt x="5585" y="323"/>
                    <a:pt x="5596" y="328"/>
                    <a:pt x="5603" y="328"/>
                  </a:cubicBezTo>
                  <a:cubicBezTo>
                    <a:pt x="5610" y="328"/>
                    <a:pt x="5614" y="323"/>
                    <a:pt x="5609" y="314"/>
                  </a:cubicBezTo>
                  <a:cubicBezTo>
                    <a:pt x="5609" y="292"/>
                    <a:pt x="5653" y="292"/>
                    <a:pt x="5703" y="292"/>
                  </a:cubicBezTo>
                  <a:cubicBezTo>
                    <a:pt x="5719" y="293"/>
                    <a:pt x="5734" y="293"/>
                    <a:pt x="5747" y="293"/>
                  </a:cubicBezTo>
                  <a:cubicBezTo>
                    <a:pt x="5782" y="293"/>
                    <a:pt x="5803" y="289"/>
                    <a:pt x="5803" y="273"/>
                  </a:cubicBezTo>
                  <a:lnTo>
                    <a:pt x="5831" y="273"/>
                  </a:lnTo>
                  <a:cubicBezTo>
                    <a:pt x="5847" y="273"/>
                    <a:pt x="5863" y="254"/>
                    <a:pt x="5872" y="254"/>
                  </a:cubicBezTo>
                  <a:cubicBezTo>
                    <a:pt x="5877" y="243"/>
                    <a:pt x="5881" y="238"/>
                    <a:pt x="5883" y="238"/>
                  </a:cubicBezTo>
                  <a:lnTo>
                    <a:pt x="5883" y="238"/>
                  </a:lnTo>
                  <a:cubicBezTo>
                    <a:pt x="5885" y="238"/>
                    <a:pt x="5885" y="243"/>
                    <a:pt x="5882" y="254"/>
                  </a:cubicBezTo>
                  <a:cubicBezTo>
                    <a:pt x="5882" y="273"/>
                    <a:pt x="5882" y="295"/>
                    <a:pt x="5888" y="295"/>
                  </a:cubicBezTo>
                  <a:cubicBezTo>
                    <a:pt x="5907" y="295"/>
                    <a:pt x="5907" y="276"/>
                    <a:pt x="5907" y="254"/>
                  </a:cubicBezTo>
                  <a:cubicBezTo>
                    <a:pt x="5907" y="232"/>
                    <a:pt x="5913" y="232"/>
                    <a:pt x="5913" y="232"/>
                  </a:cubicBezTo>
                  <a:cubicBezTo>
                    <a:pt x="5922" y="232"/>
                    <a:pt x="5922" y="232"/>
                    <a:pt x="5922" y="254"/>
                  </a:cubicBezTo>
                  <a:lnTo>
                    <a:pt x="5922" y="295"/>
                  </a:lnTo>
                  <a:lnTo>
                    <a:pt x="5932" y="295"/>
                  </a:lnTo>
                  <a:cubicBezTo>
                    <a:pt x="5932" y="276"/>
                    <a:pt x="5941" y="276"/>
                    <a:pt x="5941" y="276"/>
                  </a:cubicBezTo>
                  <a:cubicBezTo>
                    <a:pt x="5947" y="276"/>
                    <a:pt x="5947" y="276"/>
                    <a:pt x="5947" y="317"/>
                  </a:cubicBezTo>
                  <a:cubicBezTo>
                    <a:pt x="5947" y="337"/>
                    <a:pt x="5950" y="347"/>
                    <a:pt x="5953" y="347"/>
                  </a:cubicBezTo>
                  <a:cubicBezTo>
                    <a:pt x="5957" y="347"/>
                    <a:pt x="5962" y="337"/>
                    <a:pt x="5966" y="317"/>
                  </a:cubicBezTo>
                  <a:lnTo>
                    <a:pt x="5982" y="295"/>
                  </a:lnTo>
                  <a:cubicBezTo>
                    <a:pt x="5985" y="309"/>
                    <a:pt x="5988" y="314"/>
                    <a:pt x="5992" y="314"/>
                  </a:cubicBezTo>
                  <a:cubicBezTo>
                    <a:pt x="6000" y="314"/>
                    <a:pt x="6010" y="289"/>
                    <a:pt x="6016" y="276"/>
                  </a:cubicBezTo>
                  <a:cubicBezTo>
                    <a:pt x="6021" y="296"/>
                    <a:pt x="6025" y="307"/>
                    <a:pt x="6029" y="307"/>
                  </a:cubicBezTo>
                  <a:cubicBezTo>
                    <a:pt x="6033" y="307"/>
                    <a:pt x="6037" y="296"/>
                    <a:pt x="6041" y="276"/>
                  </a:cubicBezTo>
                  <a:cubicBezTo>
                    <a:pt x="6041" y="265"/>
                    <a:pt x="6044" y="260"/>
                    <a:pt x="6047" y="260"/>
                  </a:cubicBezTo>
                  <a:cubicBezTo>
                    <a:pt x="6050" y="260"/>
                    <a:pt x="6054" y="265"/>
                    <a:pt x="6057" y="276"/>
                  </a:cubicBezTo>
                  <a:cubicBezTo>
                    <a:pt x="6067" y="298"/>
                    <a:pt x="6076" y="298"/>
                    <a:pt x="6092" y="298"/>
                  </a:cubicBezTo>
                  <a:cubicBezTo>
                    <a:pt x="6098" y="282"/>
                    <a:pt x="6132" y="278"/>
                    <a:pt x="6174" y="278"/>
                  </a:cubicBezTo>
                  <a:cubicBezTo>
                    <a:pt x="6191" y="278"/>
                    <a:pt x="6208" y="278"/>
                    <a:pt x="6226" y="279"/>
                  </a:cubicBezTo>
                  <a:cubicBezTo>
                    <a:pt x="6305" y="279"/>
                    <a:pt x="6355" y="279"/>
                    <a:pt x="6355" y="257"/>
                  </a:cubicBezTo>
                  <a:cubicBezTo>
                    <a:pt x="6364" y="257"/>
                    <a:pt x="6364" y="257"/>
                    <a:pt x="6370" y="279"/>
                  </a:cubicBezTo>
                  <a:cubicBezTo>
                    <a:pt x="6370" y="289"/>
                    <a:pt x="6372" y="294"/>
                    <a:pt x="6375" y="294"/>
                  </a:cubicBezTo>
                  <a:cubicBezTo>
                    <a:pt x="6378" y="294"/>
                    <a:pt x="6384" y="284"/>
                    <a:pt x="6389" y="260"/>
                  </a:cubicBezTo>
                  <a:cubicBezTo>
                    <a:pt x="6393" y="248"/>
                    <a:pt x="6394" y="235"/>
                    <a:pt x="6395" y="235"/>
                  </a:cubicBezTo>
                  <a:cubicBezTo>
                    <a:pt x="6396" y="235"/>
                    <a:pt x="6396" y="242"/>
                    <a:pt x="6396" y="260"/>
                  </a:cubicBezTo>
                  <a:cubicBezTo>
                    <a:pt x="6396" y="279"/>
                    <a:pt x="6414" y="279"/>
                    <a:pt x="6449" y="279"/>
                  </a:cubicBezTo>
                  <a:cubicBezTo>
                    <a:pt x="6456" y="280"/>
                    <a:pt x="6463" y="281"/>
                    <a:pt x="6471" y="281"/>
                  </a:cubicBezTo>
                  <a:cubicBezTo>
                    <a:pt x="6490" y="281"/>
                    <a:pt x="6508" y="276"/>
                    <a:pt x="6505" y="260"/>
                  </a:cubicBezTo>
                  <a:cubicBezTo>
                    <a:pt x="6515" y="249"/>
                    <a:pt x="6519" y="244"/>
                    <a:pt x="6521" y="244"/>
                  </a:cubicBezTo>
                  <a:lnTo>
                    <a:pt x="6521" y="244"/>
                  </a:lnTo>
                  <a:cubicBezTo>
                    <a:pt x="6522" y="244"/>
                    <a:pt x="6519" y="249"/>
                    <a:pt x="6515" y="260"/>
                  </a:cubicBezTo>
                  <a:cubicBezTo>
                    <a:pt x="6511" y="286"/>
                    <a:pt x="6525" y="304"/>
                    <a:pt x="6543" y="304"/>
                  </a:cubicBezTo>
                  <a:cubicBezTo>
                    <a:pt x="6553" y="304"/>
                    <a:pt x="6565" y="298"/>
                    <a:pt x="6574" y="282"/>
                  </a:cubicBezTo>
                  <a:cubicBezTo>
                    <a:pt x="6584" y="282"/>
                    <a:pt x="6593" y="282"/>
                    <a:pt x="6593" y="304"/>
                  </a:cubicBezTo>
                  <a:cubicBezTo>
                    <a:pt x="6599" y="304"/>
                    <a:pt x="6609" y="304"/>
                    <a:pt x="6634" y="282"/>
                  </a:cubicBezTo>
                  <a:lnTo>
                    <a:pt x="6693" y="282"/>
                  </a:lnTo>
                  <a:cubicBezTo>
                    <a:pt x="6709" y="282"/>
                    <a:pt x="6728" y="264"/>
                    <a:pt x="6728" y="264"/>
                  </a:cubicBezTo>
                  <a:lnTo>
                    <a:pt x="6734" y="264"/>
                  </a:lnTo>
                  <a:cubicBezTo>
                    <a:pt x="6734" y="282"/>
                    <a:pt x="6778" y="285"/>
                    <a:pt x="6837" y="285"/>
                  </a:cubicBezTo>
                  <a:cubicBezTo>
                    <a:pt x="6897" y="285"/>
                    <a:pt x="6947" y="285"/>
                    <a:pt x="6957" y="307"/>
                  </a:cubicBezTo>
                  <a:cubicBezTo>
                    <a:pt x="6957" y="307"/>
                    <a:pt x="6963" y="307"/>
                    <a:pt x="6972" y="285"/>
                  </a:cubicBezTo>
                  <a:cubicBezTo>
                    <a:pt x="6978" y="262"/>
                    <a:pt x="6982" y="252"/>
                    <a:pt x="6987" y="252"/>
                  </a:cubicBezTo>
                  <a:cubicBezTo>
                    <a:pt x="6990" y="252"/>
                    <a:pt x="6993" y="257"/>
                    <a:pt x="6997" y="267"/>
                  </a:cubicBezTo>
                  <a:cubicBezTo>
                    <a:pt x="7002" y="287"/>
                    <a:pt x="7013" y="297"/>
                    <a:pt x="7023" y="297"/>
                  </a:cubicBezTo>
                  <a:cubicBezTo>
                    <a:pt x="7034" y="297"/>
                    <a:pt x="7044" y="287"/>
                    <a:pt x="7047" y="267"/>
                  </a:cubicBezTo>
                  <a:lnTo>
                    <a:pt x="7047" y="289"/>
                  </a:lnTo>
                  <a:cubicBezTo>
                    <a:pt x="7051" y="304"/>
                    <a:pt x="7057" y="310"/>
                    <a:pt x="7063" y="310"/>
                  </a:cubicBezTo>
                  <a:cubicBezTo>
                    <a:pt x="7073" y="310"/>
                    <a:pt x="7085" y="292"/>
                    <a:pt x="7091" y="267"/>
                  </a:cubicBezTo>
                  <a:cubicBezTo>
                    <a:pt x="7098" y="282"/>
                    <a:pt x="7103" y="298"/>
                    <a:pt x="7109" y="298"/>
                  </a:cubicBezTo>
                  <a:cubicBezTo>
                    <a:pt x="7111" y="298"/>
                    <a:pt x="7114" y="295"/>
                    <a:pt x="7116" y="289"/>
                  </a:cubicBezTo>
                  <a:cubicBezTo>
                    <a:pt x="7126" y="289"/>
                    <a:pt x="7126" y="289"/>
                    <a:pt x="7126" y="329"/>
                  </a:cubicBezTo>
                  <a:cubicBezTo>
                    <a:pt x="7126" y="351"/>
                    <a:pt x="7126" y="373"/>
                    <a:pt x="7135" y="373"/>
                  </a:cubicBezTo>
                  <a:cubicBezTo>
                    <a:pt x="7141" y="373"/>
                    <a:pt x="7141" y="351"/>
                    <a:pt x="7141" y="329"/>
                  </a:cubicBezTo>
                  <a:lnTo>
                    <a:pt x="7160" y="329"/>
                  </a:lnTo>
                  <a:cubicBezTo>
                    <a:pt x="7160" y="329"/>
                    <a:pt x="7166" y="329"/>
                    <a:pt x="7166" y="311"/>
                  </a:cubicBezTo>
                  <a:cubicBezTo>
                    <a:pt x="7166" y="289"/>
                    <a:pt x="7176" y="289"/>
                    <a:pt x="7185" y="289"/>
                  </a:cubicBezTo>
                  <a:cubicBezTo>
                    <a:pt x="7185" y="295"/>
                    <a:pt x="7186" y="298"/>
                    <a:pt x="7186" y="298"/>
                  </a:cubicBezTo>
                  <a:cubicBezTo>
                    <a:pt x="7188" y="298"/>
                    <a:pt x="7190" y="282"/>
                    <a:pt x="7185" y="267"/>
                  </a:cubicBezTo>
                  <a:cubicBezTo>
                    <a:pt x="7185" y="248"/>
                    <a:pt x="7185" y="226"/>
                    <a:pt x="7192" y="226"/>
                  </a:cubicBezTo>
                  <a:lnTo>
                    <a:pt x="7192" y="185"/>
                  </a:lnTo>
                  <a:cubicBezTo>
                    <a:pt x="7192" y="144"/>
                    <a:pt x="7192" y="123"/>
                    <a:pt x="7176" y="101"/>
                  </a:cubicBezTo>
                  <a:cubicBezTo>
                    <a:pt x="7156" y="88"/>
                    <a:pt x="7140" y="77"/>
                    <a:pt x="7129" y="77"/>
                  </a:cubicBezTo>
                  <a:cubicBezTo>
                    <a:pt x="7121" y="77"/>
                    <a:pt x="7116" y="83"/>
                    <a:pt x="7116" y="101"/>
                  </a:cubicBezTo>
                  <a:cubicBezTo>
                    <a:pt x="7116" y="101"/>
                    <a:pt x="7108" y="120"/>
                    <a:pt x="7102" y="120"/>
                  </a:cubicBezTo>
                  <a:cubicBezTo>
                    <a:pt x="7102" y="120"/>
                    <a:pt x="7101" y="120"/>
                    <a:pt x="7101" y="119"/>
                  </a:cubicBezTo>
                  <a:cubicBezTo>
                    <a:pt x="7091" y="119"/>
                    <a:pt x="7082" y="101"/>
                    <a:pt x="7082" y="101"/>
                  </a:cubicBezTo>
                  <a:cubicBezTo>
                    <a:pt x="7082" y="79"/>
                    <a:pt x="7047" y="79"/>
                    <a:pt x="7007" y="79"/>
                  </a:cubicBezTo>
                  <a:cubicBezTo>
                    <a:pt x="6957" y="79"/>
                    <a:pt x="6928" y="79"/>
                    <a:pt x="6922" y="57"/>
                  </a:cubicBezTo>
                  <a:cubicBezTo>
                    <a:pt x="6913" y="35"/>
                    <a:pt x="6903" y="35"/>
                    <a:pt x="6903" y="35"/>
                  </a:cubicBezTo>
                  <a:cubicBezTo>
                    <a:pt x="6903" y="51"/>
                    <a:pt x="6877" y="55"/>
                    <a:pt x="6840" y="55"/>
                  </a:cubicBezTo>
                  <a:cubicBezTo>
                    <a:pt x="6826" y="55"/>
                    <a:pt x="6810" y="54"/>
                    <a:pt x="6794" y="54"/>
                  </a:cubicBezTo>
                  <a:cubicBezTo>
                    <a:pt x="6734" y="54"/>
                    <a:pt x="6674" y="54"/>
                    <a:pt x="6674" y="76"/>
                  </a:cubicBezTo>
                  <a:lnTo>
                    <a:pt x="6659" y="76"/>
                  </a:lnTo>
                  <a:cubicBezTo>
                    <a:pt x="6659" y="54"/>
                    <a:pt x="6643" y="54"/>
                    <a:pt x="6624" y="54"/>
                  </a:cubicBezTo>
                  <a:cubicBezTo>
                    <a:pt x="6618" y="63"/>
                    <a:pt x="6606" y="72"/>
                    <a:pt x="6590" y="72"/>
                  </a:cubicBezTo>
                  <a:cubicBezTo>
                    <a:pt x="6590" y="54"/>
                    <a:pt x="6584" y="54"/>
                    <a:pt x="6565" y="54"/>
                  </a:cubicBezTo>
                  <a:cubicBezTo>
                    <a:pt x="6560" y="53"/>
                    <a:pt x="6557" y="52"/>
                    <a:pt x="6553" y="52"/>
                  </a:cubicBezTo>
                  <a:cubicBezTo>
                    <a:pt x="6545" y="52"/>
                    <a:pt x="6540" y="56"/>
                    <a:pt x="6540" y="72"/>
                  </a:cubicBezTo>
                  <a:cubicBezTo>
                    <a:pt x="6508" y="72"/>
                    <a:pt x="6477" y="66"/>
                    <a:pt x="6449" y="50"/>
                  </a:cubicBezTo>
                  <a:cubicBezTo>
                    <a:pt x="6446" y="44"/>
                    <a:pt x="6443" y="41"/>
                    <a:pt x="6441" y="41"/>
                  </a:cubicBezTo>
                  <a:cubicBezTo>
                    <a:pt x="6434" y="41"/>
                    <a:pt x="6427" y="57"/>
                    <a:pt x="6421" y="72"/>
                  </a:cubicBezTo>
                  <a:cubicBezTo>
                    <a:pt x="6421" y="91"/>
                    <a:pt x="6414" y="113"/>
                    <a:pt x="6405" y="113"/>
                  </a:cubicBezTo>
                  <a:lnTo>
                    <a:pt x="6405" y="72"/>
                  </a:lnTo>
                  <a:cubicBezTo>
                    <a:pt x="6414" y="50"/>
                    <a:pt x="6414" y="50"/>
                    <a:pt x="6396" y="50"/>
                  </a:cubicBezTo>
                  <a:lnTo>
                    <a:pt x="6380" y="50"/>
                  </a:lnTo>
                  <a:cubicBezTo>
                    <a:pt x="6380" y="69"/>
                    <a:pt x="6336" y="69"/>
                    <a:pt x="6280" y="69"/>
                  </a:cubicBezTo>
                  <a:cubicBezTo>
                    <a:pt x="6201" y="69"/>
                    <a:pt x="6176" y="69"/>
                    <a:pt x="6176" y="88"/>
                  </a:cubicBezTo>
                  <a:cubicBezTo>
                    <a:pt x="6176" y="99"/>
                    <a:pt x="6175" y="105"/>
                    <a:pt x="6170" y="105"/>
                  </a:cubicBezTo>
                  <a:cubicBezTo>
                    <a:pt x="6164" y="105"/>
                    <a:pt x="6156" y="99"/>
                    <a:pt x="6142" y="88"/>
                  </a:cubicBezTo>
                  <a:cubicBezTo>
                    <a:pt x="6110" y="49"/>
                    <a:pt x="6099" y="34"/>
                    <a:pt x="6092" y="34"/>
                  </a:cubicBezTo>
                  <a:close/>
                  <a:moveTo>
                    <a:pt x="144" y="542"/>
                  </a:moveTo>
                  <a:cubicBezTo>
                    <a:pt x="140" y="555"/>
                    <a:pt x="137" y="568"/>
                    <a:pt x="137" y="583"/>
                  </a:cubicBezTo>
                  <a:lnTo>
                    <a:pt x="144" y="583"/>
                  </a:lnTo>
                  <a:cubicBezTo>
                    <a:pt x="153" y="583"/>
                    <a:pt x="153" y="561"/>
                    <a:pt x="153" y="542"/>
                  </a:cubicBezTo>
                  <a:close/>
                  <a:moveTo>
                    <a:pt x="2014" y="690"/>
                  </a:moveTo>
                  <a:cubicBezTo>
                    <a:pt x="2011" y="702"/>
                    <a:pt x="2008" y="718"/>
                    <a:pt x="2008" y="730"/>
                  </a:cubicBezTo>
                  <a:cubicBezTo>
                    <a:pt x="2008" y="740"/>
                    <a:pt x="2009" y="745"/>
                    <a:pt x="2011" y="745"/>
                  </a:cubicBezTo>
                  <a:cubicBezTo>
                    <a:pt x="2014" y="745"/>
                    <a:pt x="2018" y="735"/>
                    <a:pt x="2024" y="712"/>
                  </a:cubicBezTo>
                  <a:cubicBezTo>
                    <a:pt x="2024" y="690"/>
                    <a:pt x="2024" y="690"/>
                    <a:pt x="2014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52"/>
            <p:cNvSpPr/>
            <p:nvPr/>
          </p:nvSpPr>
          <p:spPr>
            <a:xfrm>
              <a:off x="725625" y="1971200"/>
              <a:ext cx="403225" cy="483575"/>
            </a:xfrm>
            <a:custGeom>
              <a:avLst/>
              <a:gdLst/>
              <a:ahLst/>
              <a:cxnLst/>
              <a:rect l="l" t="t" r="r" b="b"/>
              <a:pathLst>
                <a:path w="16129" h="19343" extrusionOk="0">
                  <a:moveTo>
                    <a:pt x="6787" y="86"/>
                  </a:moveTo>
                  <a:lnTo>
                    <a:pt x="6837" y="104"/>
                  </a:lnTo>
                  <a:lnTo>
                    <a:pt x="6790" y="126"/>
                  </a:lnTo>
                  <a:lnTo>
                    <a:pt x="6743" y="133"/>
                  </a:lnTo>
                  <a:cubicBezTo>
                    <a:pt x="6743" y="111"/>
                    <a:pt x="6740" y="92"/>
                    <a:pt x="6787" y="86"/>
                  </a:cubicBezTo>
                  <a:close/>
                  <a:moveTo>
                    <a:pt x="8200" y="186"/>
                  </a:moveTo>
                  <a:lnTo>
                    <a:pt x="8200" y="186"/>
                  </a:lnTo>
                  <a:cubicBezTo>
                    <a:pt x="8247" y="198"/>
                    <a:pt x="8191" y="227"/>
                    <a:pt x="8185" y="249"/>
                  </a:cubicBezTo>
                  <a:cubicBezTo>
                    <a:pt x="8141" y="236"/>
                    <a:pt x="8141" y="236"/>
                    <a:pt x="8144" y="217"/>
                  </a:cubicBezTo>
                  <a:cubicBezTo>
                    <a:pt x="8150" y="195"/>
                    <a:pt x="8200" y="186"/>
                    <a:pt x="8200" y="186"/>
                  </a:cubicBezTo>
                  <a:close/>
                  <a:moveTo>
                    <a:pt x="7376" y="216"/>
                  </a:moveTo>
                  <a:cubicBezTo>
                    <a:pt x="7380" y="216"/>
                    <a:pt x="7384" y="217"/>
                    <a:pt x="7389" y="217"/>
                  </a:cubicBezTo>
                  <a:lnTo>
                    <a:pt x="7436" y="224"/>
                  </a:lnTo>
                  <a:cubicBezTo>
                    <a:pt x="7433" y="242"/>
                    <a:pt x="7386" y="258"/>
                    <a:pt x="7386" y="258"/>
                  </a:cubicBezTo>
                  <a:cubicBezTo>
                    <a:pt x="7370" y="255"/>
                    <a:pt x="7354" y="255"/>
                    <a:pt x="7339" y="255"/>
                  </a:cubicBezTo>
                  <a:cubicBezTo>
                    <a:pt x="7341" y="238"/>
                    <a:pt x="7344" y="216"/>
                    <a:pt x="7376" y="216"/>
                  </a:cubicBezTo>
                  <a:close/>
                  <a:moveTo>
                    <a:pt x="9236" y="580"/>
                  </a:moveTo>
                  <a:cubicBezTo>
                    <a:pt x="9244" y="580"/>
                    <a:pt x="9255" y="583"/>
                    <a:pt x="9269" y="590"/>
                  </a:cubicBezTo>
                  <a:lnTo>
                    <a:pt x="9303" y="628"/>
                  </a:lnTo>
                  <a:lnTo>
                    <a:pt x="9250" y="628"/>
                  </a:lnTo>
                  <a:lnTo>
                    <a:pt x="9206" y="606"/>
                  </a:lnTo>
                  <a:cubicBezTo>
                    <a:pt x="9213" y="593"/>
                    <a:pt x="9219" y="580"/>
                    <a:pt x="9236" y="580"/>
                  </a:cubicBezTo>
                  <a:close/>
                  <a:moveTo>
                    <a:pt x="3889" y="1408"/>
                  </a:moveTo>
                  <a:cubicBezTo>
                    <a:pt x="3916" y="1408"/>
                    <a:pt x="3896" y="1447"/>
                    <a:pt x="3866" y="1474"/>
                  </a:cubicBezTo>
                  <a:cubicBezTo>
                    <a:pt x="3820" y="1518"/>
                    <a:pt x="3805" y="1533"/>
                    <a:pt x="3796" y="1533"/>
                  </a:cubicBezTo>
                  <a:cubicBezTo>
                    <a:pt x="3792" y="1533"/>
                    <a:pt x="3789" y="1529"/>
                    <a:pt x="3785" y="1524"/>
                  </a:cubicBezTo>
                  <a:cubicBezTo>
                    <a:pt x="3769" y="1508"/>
                    <a:pt x="3838" y="1443"/>
                    <a:pt x="3873" y="1411"/>
                  </a:cubicBezTo>
                  <a:cubicBezTo>
                    <a:pt x="3879" y="1409"/>
                    <a:pt x="3885" y="1408"/>
                    <a:pt x="3889" y="1408"/>
                  </a:cubicBezTo>
                  <a:close/>
                  <a:moveTo>
                    <a:pt x="11550" y="2568"/>
                  </a:moveTo>
                  <a:cubicBezTo>
                    <a:pt x="11560" y="2568"/>
                    <a:pt x="11571" y="2574"/>
                    <a:pt x="11585" y="2593"/>
                  </a:cubicBezTo>
                  <a:lnTo>
                    <a:pt x="11597" y="2643"/>
                  </a:lnTo>
                  <a:lnTo>
                    <a:pt x="11554" y="2618"/>
                  </a:lnTo>
                  <a:lnTo>
                    <a:pt x="11522" y="2580"/>
                  </a:lnTo>
                  <a:cubicBezTo>
                    <a:pt x="11532" y="2574"/>
                    <a:pt x="11540" y="2568"/>
                    <a:pt x="11550" y="2568"/>
                  </a:cubicBezTo>
                  <a:close/>
                  <a:moveTo>
                    <a:pt x="11754" y="2826"/>
                  </a:moveTo>
                  <a:cubicBezTo>
                    <a:pt x="11760" y="2826"/>
                    <a:pt x="11767" y="2834"/>
                    <a:pt x="11785" y="2859"/>
                  </a:cubicBezTo>
                  <a:cubicBezTo>
                    <a:pt x="11785" y="2859"/>
                    <a:pt x="11795" y="2909"/>
                    <a:pt x="11779" y="2922"/>
                  </a:cubicBezTo>
                  <a:cubicBezTo>
                    <a:pt x="11777" y="2923"/>
                    <a:pt x="11775" y="2924"/>
                    <a:pt x="11773" y="2924"/>
                  </a:cubicBezTo>
                  <a:cubicBezTo>
                    <a:pt x="11757" y="2924"/>
                    <a:pt x="11736" y="2886"/>
                    <a:pt x="11742" y="2831"/>
                  </a:cubicBezTo>
                  <a:cubicBezTo>
                    <a:pt x="11747" y="2828"/>
                    <a:pt x="11750" y="2826"/>
                    <a:pt x="11754" y="2826"/>
                  </a:cubicBezTo>
                  <a:close/>
                  <a:moveTo>
                    <a:pt x="11666" y="2976"/>
                  </a:moveTo>
                  <a:cubicBezTo>
                    <a:pt x="11666" y="2976"/>
                    <a:pt x="11669" y="2981"/>
                    <a:pt x="11676" y="2991"/>
                  </a:cubicBezTo>
                  <a:cubicBezTo>
                    <a:pt x="11676" y="2991"/>
                    <a:pt x="11677" y="2991"/>
                    <a:pt x="11677" y="2991"/>
                  </a:cubicBezTo>
                  <a:lnTo>
                    <a:pt x="11677" y="2991"/>
                  </a:lnTo>
                  <a:cubicBezTo>
                    <a:pt x="11670" y="2981"/>
                    <a:pt x="11666" y="2976"/>
                    <a:pt x="11666" y="2976"/>
                  </a:cubicBezTo>
                  <a:close/>
                  <a:moveTo>
                    <a:pt x="2657" y="2925"/>
                  </a:moveTo>
                  <a:cubicBezTo>
                    <a:pt x="2675" y="2937"/>
                    <a:pt x="2669" y="2988"/>
                    <a:pt x="2669" y="2988"/>
                  </a:cubicBezTo>
                  <a:lnTo>
                    <a:pt x="2644" y="3028"/>
                  </a:lnTo>
                  <a:cubicBezTo>
                    <a:pt x="2625" y="3019"/>
                    <a:pt x="2610" y="3006"/>
                    <a:pt x="2632" y="2966"/>
                  </a:cubicBezTo>
                  <a:lnTo>
                    <a:pt x="2657" y="2925"/>
                  </a:lnTo>
                  <a:close/>
                  <a:moveTo>
                    <a:pt x="12738" y="3514"/>
                  </a:moveTo>
                  <a:cubicBezTo>
                    <a:pt x="12722" y="3527"/>
                    <a:pt x="12722" y="3527"/>
                    <a:pt x="12747" y="3567"/>
                  </a:cubicBezTo>
                  <a:cubicBezTo>
                    <a:pt x="12747" y="3567"/>
                    <a:pt x="12781" y="3591"/>
                    <a:pt x="12800" y="3591"/>
                  </a:cubicBezTo>
                  <a:cubicBezTo>
                    <a:pt x="12802" y="3591"/>
                    <a:pt x="12805" y="3590"/>
                    <a:pt x="12807" y="3589"/>
                  </a:cubicBezTo>
                  <a:cubicBezTo>
                    <a:pt x="12826" y="3580"/>
                    <a:pt x="12801" y="3536"/>
                    <a:pt x="12738" y="3514"/>
                  </a:cubicBezTo>
                  <a:close/>
                  <a:moveTo>
                    <a:pt x="12233" y="3478"/>
                  </a:moveTo>
                  <a:cubicBezTo>
                    <a:pt x="12248" y="3478"/>
                    <a:pt x="12258" y="3524"/>
                    <a:pt x="12281" y="3561"/>
                  </a:cubicBezTo>
                  <a:cubicBezTo>
                    <a:pt x="12283" y="3583"/>
                    <a:pt x="12285" y="3595"/>
                    <a:pt x="12281" y="3595"/>
                  </a:cubicBezTo>
                  <a:cubicBezTo>
                    <a:pt x="12277" y="3595"/>
                    <a:pt x="12265" y="3575"/>
                    <a:pt x="12237" y="3530"/>
                  </a:cubicBezTo>
                  <a:cubicBezTo>
                    <a:pt x="12212" y="3489"/>
                    <a:pt x="12227" y="3480"/>
                    <a:pt x="12227" y="3480"/>
                  </a:cubicBezTo>
                  <a:cubicBezTo>
                    <a:pt x="12229" y="3478"/>
                    <a:pt x="12231" y="3478"/>
                    <a:pt x="12233" y="3478"/>
                  </a:cubicBezTo>
                  <a:close/>
                  <a:moveTo>
                    <a:pt x="12168" y="3899"/>
                  </a:moveTo>
                  <a:lnTo>
                    <a:pt x="12168" y="3899"/>
                  </a:lnTo>
                  <a:cubicBezTo>
                    <a:pt x="12149" y="3909"/>
                    <a:pt x="12149" y="3909"/>
                    <a:pt x="12174" y="3950"/>
                  </a:cubicBezTo>
                  <a:cubicBezTo>
                    <a:pt x="12199" y="3995"/>
                    <a:pt x="12209" y="4015"/>
                    <a:pt x="12214" y="4015"/>
                  </a:cubicBezTo>
                  <a:cubicBezTo>
                    <a:pt x="12217" y="4015"/>
                    <a:pt x="12216" y="4003"/>
                    <a:pt x="12215" y="3981"/>
                  </a:cubicBezTo>
                  <a:lnTo>
                    <a:pt x="12168" y="3899"/>
                  </a:lnTo>
                  <a:close/>
                  <a:moveTo>
                    <a:pt x="12665" y="4221"/>
                  </a:moveTo>
                  <a:cubicBezTo>
                    <a:pt x="12672" y="4221"/>
                    <a:pt x="12685" y="4226"/>
                    <a:pt x="12700" y="4254"/>
                  </a:cubicBezTo>
                  <a:cubicBezTo>
                    <a:pt x="12716" y="4285"/>
                    <a:pt x="12726" y="4316"/>
                    <a:pt x="12729" y="4348"/>
                  </a:cubicBezTo>
                  <a:cubicBezTo>
                    <a:pt x="12727" y="4349"/>
                    <a:pt x="12725" y="4349"/>
                    <a:pt x="12723" y="4349"/>
                  </a:cubicBezTo>
                  <a:cubicBezTo>
                    <a:pt x="12706" y="4349"/>
                    <a:pt x="12688" y="4316"/>
                    <a:pt x="12688" y="4316"/>
                  </a:cubicBezTo>
                  <a:cubicBezTo>
                    <a:pt x="12663" y="4272"/>
                    <a:pt x="12641" y="4232"/>
                    <a:pt x="12660" y="4222"/>
                  </a:cubicBezTo>
                  <a:cubicBezTo>
                    <a:pt x="12660" y="4222"/>
                    <a:pt x="12662" y="4221"/>
                    <a:pt x="12665" y="4221"/>
                  </a:cubicBezTo>
                  <a:close/>
                  <a:moveTo>
                    <a:pt x="12709" y="4572"/>
                  </a:moveTo>
                  <a:cubicBezTo>
                    <a:pt x="12705" y="4572"/>
                    <a:pt x="12704" y="4573"/>
                    <a:pt x="12704" y="4573"/>
                  </a:cubicBezTo>
                  <a:cubicBezTo>
                    <a:pt x="12704" y="4573"/>
                    <a:pt x="12685" y="4583"/>
                    <a:pt x="12707" y="4623"/>
                  </a:cubicBezTo>
                  <a:lnTo>
                    <a:pt x="12729" y="4667"/>
                  </a:lnTo>
                  <a:cubicBezTo>
                    <a:pt x="12747" y="4658"/>
                    <a:pt x="12744" y="4605"/>
                    <a:pt x="12744" y="4605"/>
                  </a:cubicBezTo>
                  <a:cubicBezTo>
                    <a:pt x="12729" y="4577"/>
                    <a:pt x="12716" y="4572"/>
                    <a:pt x="12709" y="4572"/>
                  </a:cubicBezTo>
                  <a:close/>
                  <a:moveTo>
                    <a:pt x="12992" y="5015"/>
                  </a:moveTo>
                  <a:lnTo>
                    <a:pt x="13014" y="5059"/>
                  </a:lnTo>
                  <a:lnTo>
                    <a:pt x="13017" y="5109"/>
                  </a:lnTo>
                  <a:lnTo>
                    <a:pt x="12995" y="5065"/>
                  </a:lnTo>
                  <a:cubicBezTo>
                    <a:pt x="12973" y="5025"/>
                    <a:pt x="12973" y="5025"/>
                    <a:pt x="12992" y="5015"/>
                  </a:cubicBezTo>
                  <a:close/>
                  <a:moveTo>
                    <a:pt x="13168" y="5388"/>
                  </a:moveTo>
                  <a:cubicBezTo>
                    <a:pt x="13175" y="5388"/>
                    <a:pt x="13184" y="5390"/>
                    <a:pt x="13196" y="5394"/>
                  </a:cubicBezTo>
                  <a:lnTo>
                    <a:pt x="13233" y="5482"/>
                  </a:lnTo>
                  <a:cubicBezTo>
                    <a:pt x="13226" y="5486"/>
                    <a:pt x="13219" y="5489"/>
                    <a:pt x="13211" y="5489"/>
                  </a:cubicBezTo>
                  <a:cubicBezTo>
                    <a:pt x="13200" y="5489"/>
                    <a:pt x="13188" y="5481"/>
                    <a:pt x="13177" y="5454"/>
                  </a:cubicBezTo>
                  <a:cubicBezTo>
                    <a:pt x="13146" y="5426"/>
                    <a:pt x="13138" y="5388"/>
                    <a:pt x="13168" y="5388"/>
                  </a:cubicBezTo>
                  <a:close/>
                  <a:moveTo>
                    <a:pt x="13446" y="5701"/>
                  </a:moveTo>
                  <a:cubicBezTo>
                    <a:pt x="13468" y="5745"/>
                    <a:pt x="13506" y="5783"/>
                    <a:pt x="13487" y="5789"/>
                  </a:cubicBezTo>
                  <a:cubicBezTo>
                    <a:pt x="13491" y="5798"/>
                    <a:pt x="13491" y="5802"/>
                    <a:pt x="13490" y="5802"/>
                  </a:cubicBezTo>
                  <a:cubicBezTo>
                    <a:pt x="13483" y="5802"/>
                    <a:pt x="13442" y="5746"/>
                    <a:pt x="13428" y="5711"/>
                  </a:cubicBezTo>
                  <a:lnTo>
                    <a:pt x="13446" y="5701"/>
                  </a:lnTo>
                  <a:close/>
                  <a:moveTo>
                    <a:pt x="13409" y="6134"/>
                  </a:moveTo>
                  <a:lnTo>
                    <a:pt x="13368" y="6150"/>
                  </a:lnTo>
                  <a:lnTo>
                    <a:pt x="13390" y="6143"/>
                  </a:lnTo>
                  <a:cubicBezTo>
                    <a:pt x="13397" y="6140"/>
                    <a:pt x="13404" y="6136"/>
                    <a:pt x="13409" y="6134"/>
                  </a:cubicBezTo>
                  <a:close/>
                  <a:moveTo>
                    <a:pt x="13769" y="6610"/>
                  </a:moveTo>
                  <a:cubicBezTo>
                    <a:pt x="13780" y="6610"/>
                    <a:pt x="13792" y="6618"/>
                    <a:pt x="13804" y="6645"/>
                  </a:cubicBezTo>
                  <a:lnTo>
                    <a:pt x="13822" y="6689"/>
                  </a:lnTo>
                  <a:cubicBezTo>
                    <a:pt x="13821" y="6689"/>
                    <a:pt x="13819" y="6689"/>
                    <a:pt x="13817" y="6689"/>
                  </a:cubicBezTo>
                  <a:cubicBezTo>
                    <a:pt x="13794" y="6689"/>
                    <a:pt x="13763" y="6660"/>
                    <a:pt x="13763" y="6660"/>
                  </a:cubicBezTo>
                  <a:lnTo>
                    <a:pt x="13747" y="6616"/>
                  </a:lnTo>
                  <a:cubicBezTo>
                    <a:pt x="13754" y="6613"/>
                    <a:pt x="13762" y="6610"/>
                    <a:pt x="13769" y="6610"/>
                  </a:cubicBezTo>
                  <a:close/>
                  <a:moveTo>
                    <a:pt x="1250" y="6657"/>
                  </a:moveTo>
                  <a:cubicBezTo>
                    <a:pt x="1271" y="6663"/>
                    <a:pt x="1256" y="6711"/>
                    <a:pt x="1256" y="6711"/>
                  </a:cubicBezTo>
                  <a:cubicBezTo>
                    <a:pt x="1246" y="6745"/>
                    <a:pt x="1244" y="6752"/>
                    <a:pt x="1234" y="6752"/>
                  </a:cubicBezTo>
                  <a:cubicBezTo>
                    <a:pt x="1232" y="6752"/>
                    <a:pt x="1228" y="6752"/>
                    <a:pt x="1224" y="6751"/>
                  </a:cubicBezTo>
                  <a:cubicBezTo>
                    <a:pt x="1224" y="6751"/>
                    <a:pt x="1203" y="6745"/>
                    <a:pt x="1218" y="6698"/>
                  </a:cubicBezTo>
                  <a:lnTo>
                    <a:pt x="1250" y="6657"/>
                  </a:lnTo>
                  <a:close/>
                  <a:moveTo>
                    <a:pt x="13790" y="6976"/>
                  </a:moveTo>
                  <a:cubicBezTo>
                    <a:pt x="13796" y="6976"/>
                    <a:pt x="13810" y="6982"/>
                    <a:pt x="13832" y="6993"/>
                  </a:cubicBezTo>
                  <a:lnTo>
                    <a:pt x="13904" y="7068"/>
                  </a:lnTo>
                  <a:cubicBezTo>
                    <a:pt x="13910" y="7082"/>
                    <a:pt x="13910" y="7088"/>
                    <a:pt x="13905" y="7088"/>
                  </a:cubicBezTo>
                  <a:cubicBezTo>
                    <a:pt x="13896" y="7088"/>
                    <a:pt x="13866" y="7065"/>
                    <a:pt x="13829" y="7046"/>
                  </a:cubicBezTo>
                  <a:cubicBezTo>
                    <a:pt x="13793" y="6995"/>
                    <a:pt x="13780" y="6976"/>
                    <a:pt x="13790" y="6976"/>
                  </a:cubicBezTo>
                  <a:close/>
                  <a:moveTo>
                    <a:pt x="1112" y="7212"/>
                  </a:moveTo>
                  <a:lnTo>
                    <a:pt x="1118" y="7265"/>
                  </a:lnTo>
                  <a:lnTo>
                    <a:pt x="1105" y="7309"/>
                  </a:lnTo>
                  <a:cubicBezTo>
                    <a:pt x="1083" y="7303"/>
                    <a:pt x="1065" y="7297"/>
                    <a:pt x="1077" y="7253"/>
                  </a:cubicBezTo>
                  <a:lnTo>
                    <a:pt x="1112" y="7212"/>
                  </a:lnTo>
                  <a:close/>
                  <a:moveTo>
                    <a:pt x="883" y="7511"/>
                  </a:moveTo>
                  <a:cubicBezTo>
                    <a:pt x="886" y="7511"/>
                    <a:pt x="888" y="7524"/>
                    <a:pt x="892" y="7547"/>
                  </a:cubicBezTo>
                  <a:cubicBezTo>
                    <a:pt x="901" y="7599"/>
                    <a:pt x="890" y="7641"/>
                    <a:pt x="872" y="7641"/>
                  </a:cubicBezTo>
                  <a:cubicBezTo>
                    <a:pt x="872" y="7641"/>
                    <a:pt x="871" y="7641"/>
                    <a:pt x="870" y="7641"/>
                  </a:cubicBezTo>
                  <a:cubicBezTo>
                    <a:pt x="848" y="7635"/>
                    <a:pt x="848" y="7635"/>
                    <a:pt x="861" y="7588"/>
                  </a:cubicBezTo>
                  <a:cubicBezTo>
                    <a:pt x="873" y="7534"/>
                    <a:pt x="879" y="7511"/>
                    <a:pt x="883" y="7511"/>
                  </a:cubicBezTo>
                  <a:close/>
                  <a:moveTo>
                    <a:pt x="732" y="7751"/>
                  </a:moveTo>
                  <a:lnTo>
                    <a:pt x="732" y="7751"/>
                  </a:lnTo>
                  <a:cubicBezTo>
                    <a:pt x="731" y="7753"/>
                    <a:pt x="730" y="7755"/>
                    <a:pt x="728" y="7756"/>
                  </a:cubicBezTo>
                  <a:lnTo>
                    <a:pt x="728" y="7756"/>
                  </a:lnTo>
                  <a:cubicBezTo>
                    <a:pt x="731" y="7755"/>
                    <a:pt x="734" y="7755"/>
                    <a:pt x="738" y="7755"/>
                  </a:cubicBezTo>
                  <a:cubicBezTo>
                    <a:pt x="739" y="7755"/>
                    <a:pt x="741" y="7755"/>
                    <a:pt x="742" y="7755"/>
                  </a:cubicBezTo>
                  <a:lnTo>
                    <a:pt x="742" y="7755"/>
                  </a:lnTo>
                  <a:cubicBezTo>
                    <a:pt x="740" y="7754"/>
                    <a:pt x="736" y="7752"/>
                    <a:pt x="732" y="7751"/>
                  </a:cubicBezTo>
                  <a:close/>
                  <a:moveTo>
                    <a:pt x="728" y="7756"/>
                  </a:moveTo>
                  <a:cubicBezTo>
                    <a:pt x="717" y="7759"/>
                    <a:pt x="712" y="7768"/>
                    <a:pt x="715" y="7768"/>
                  </a:cubicBezTo>
                  <a:cubicBezTo>
                    <a:pt x="716" y="7768"/>
                    <a:pt x="721" y="7765"/>
                    <a:pt x="728" y="7756"/>
                  </a:cubicBezTo>
                  <a:close/>
                  <a:moveTo>
                    <a:pt x="811" y="7870"/>
                  </a:moveTo>
                  <a:lnTo>
                    <a:pt x="798" y="7917"/>
                  </a:lnTo>
                  <a:cubicBezTo>
                    <a:pt x="789" y="7951"/>
                    <a:pt x="787" y="7961"/>
                    <a:pt x="779" y="7961"/>
                  </a:cubicBezTo>
                  <a:cubicBezTo>
                    <a:pt x="776" y="7961"/>
                    <a:pt x="772" y="7959"/>
                    <a:pt x="767" y="7958"/>
                  </a:cubicBezTo>
                  <a:lnTo>
                    <a:pt x="776" y="7914"/>
                  </a:lnTo>
                  <a:lnTo>
                    <a:pt x="811" y="7870"/>
                  </a:lnTo>
                  <a:close/>
                  <a:moveTo>
                    <a:pt x="14279" y="7951"/>
                  </a:moveTo>
                  <a:cubicBezTo>
                    <a:pt x="14295" y="7951"/>
                    <a:pt x="14315" y="7964"/>
                    <a:pt x="14352" y="8024"/>
                  </a:cubicBezTo>
                  <a:lnTo>
                    <a:pt x="14386" y="8114"/>
                  </a:lnTo>
                  <a:lnTo>
                    <a:pt x="14386" y="8114"/>
                  </a:lnTo>
                  <a:lnTo>
                    <a:pt x="14314" y="8039"/>
                  </a:lnTo>
                  <a:cubicBezTo>
                    <a:pt x="14224" y="7967"/>
                    <a:pt x="14224" y="7967"/>
                    <a:pt x="14261" y="7955"/>
                  </a:cubicBezTo>
                  <a:cubicBezTo>
                    <a:pt x="14267" y="7953"/>
                    <a:pt x="14273" y="7951"/>
                    <a:pt x="14279" y="7951"/>
                  </a:cubicBezTo>
                  <a:close/>
                  <a:moveTo>
                    <a:pt x="679" y="8234"/>
                  </a:moveTo>
                  <a:cubicBezTo>
                    <a:pt x="674" y="8257"/>
                    <a:pt x="677" y="8270"/>
                    <a:pt x="679" y="8270"/>
                  </a:cubicBezTo>
                  <a:cubicBezTo>
                    <a:pt x="682" y="8270"/>
                    <a:pt x="684" y="8258"/>
                    <a:pt x="679" y="8234"/>
                  </a:cubicBezTo>
                  <a:close/>
                  <a:moveTo>
                    <a:pt x="14302" y="8193"/>
                  </a:moveTo>
                  <a:lnTo>
                    <a:pt x="14339" y="8230"/>
                  </a:lnTo>
                  <a:lnTo>
                    <a:pt x="14336" y="8284"/>
                  </a:lnTo>
                  <a:cubicBezTo>
                    <a:pt x="14335" y="8284"/>
                    <a:pt x="14334" y="8284"/>
                    <a:pt x="14332" y="8284"/>
                  </a:cubicBezTo>
                  <a:cubicBezTo>
                    <a:pt x="14312" y="8284"/>
                    <a:pt x="14298" y="8243"/>
                    <a:pt x="14283" y="8199"/>
                  </a:cubicBezTo>
                  <a:lnTo>
                    <a:pt x="14302" y="8193"/>
                  </a:lnTo>
                  <a:close/>
                  <a:moveTo>
                    <a:pt x="698" y="8337"/>
                  </a:moveTo>
                  <a:lnTo>
                    <a:pt x="689" y="8384"/>
                  </a:lnTo>
                  <a:cubicBezTo>
                    <a:pt x="682" y="8418"/>
                    <a:pt x="680" y="8428"/>
                    <a:pt x="671" y="8428"/>
                  </a:cubicBezTo>
                  <a:cubicBezTo>
                    <a:pt x="667" y="8428"/>
                    <a:pt x="663" y="8426"/>
                    <a:pt x="657" y="8425"/>
                  </a:cubicBezTo>
                  <a:lnTo>
                    <a:pt x="670" y="8378"/>
                  </a:lnTo>
                  <a:lnTo>
                    <a:pt x="698" y="8337"/>
                  </a:lnTo>
                  <a:close/>
                  <a:moveTo>
                    <a:pt x="634" y="8813"/>
                  </a:moveTo>
                  <a:cubicBezTo>
                    <a:pt x="635" y="8813"/>
                    <a:pt x="637" y="8813"/>
                    <a:pt x="638" y="8813"/>
                  </a:cubicBezTo>
                  <a:lnTo>
                    <a:pt x="626" y="8860"/>
                  </a:lnTo>
                  <a:cubicBezTo>
                    <a:pt x="618" y="8897"/>
                    <a:pt x="605" y="8901"/>
                    <a:pt x="600" y="8901"/>
                  </a:cubicBezTo>
                  <a:cubicBezTo>
                    <a:pt x="599" y="8901"/>
                    <a:pt x="598" y="8901"/>
                    <a:pt x="598" y="8901"/>
                  </a:cubicBezTo>
                  <a:cubicBezTo>
                    <a:pt x="598" y="8901"/>
                    <a:pt x="576" y="8898"/>
                    <a:pt x="585" y="8851"/>
                  </a:cubicBezTo>
                  <a:cubicBezTo>
                    <a:pt x="585" y="8851"/>
                    <a:pt x="612" y="8813"/>
                    <a:pt x="634" y="8813"/>
                  </a:cubicBezTo>
                  <a:close/>
                  <a:moveTo>
                    <a:pt x="15032" y="9973"/>
                  </a:moveTo>
                  <a:cubicBezTo>
                    <a:pt x="15010" y="9979"/>
                    <a:pt x="15023" y="10023"/>
                    <a:pt x="15038" y="10070"/>
                  </a:cubicBezTo>
                  <a:cubicBezTo>
                    <a:pt x="15041" y="10164"/>
                    <a:pt x="15073" y="10205"/>
                    <a:pt x="15093" y="10205"/>
                  </a:cubicBezTo>
                  <a:cubicBezTo>
                    <a:pt x="15093" y="10205"/>
                    <a:pt x="15094" y="10205"/>
                    <a:pt x="15095" y="10205"/>
                  </a:cubicBezTo>
                  <a:cubicBezTo>
                    <a:pt x="15117" y="10198"/>
                    <a:pt x="15104" y="10151"/>
                    <a:pt x="15076" y="10061"/>
                  </a:cubicBezTo>
                  <a:cubicBezTo>
                    <a:pt x="15067" y="10029"/>
                    <a:pt x="15051" y="9998"/>
                    <a:pt x="15032" y="9973"/>
                  </a:cubicBezTo>
                  <a:close/>
                  <a:moveTo>
                    <a:pt x="15076" y="10324"/>
                  </a:moveTo>
                  <a:cubicBezTo>
                    <a:pt x="15085" y="10324"/>
                    <a:pt x="15103" y="10344"/>
                    <a:pt x="15129" y="10393"/>
                  </a:cubicBezTo>
                  <a:cubicBezTo>
                    <a:pt x="15142" y="10440"/>
                    <a:pt x="15154" y="10487"/>
                    <a:pt x="15154" y="10487"/>
                  </a:cubicBezTo>
                  <a:cubicBezTo>
                    <a:pt x="15154" y="10487"/>
                    <a:pt x="15153" y="10487"/>
                    <a:pt x="15153" y="10487"/>
                  </a:cubicBezTo>
                  <a:cubicBezTo>
                    <a:pt x="15131" y="10487"/>
                    <a:pt x="15088" y="10404"/>
                    <a:pt x="15076" y="10358"/>
                  </a:cubicBezTo>
                  <a:cubicBezTo>
                    <a:pt x="15069" y="10337"/>
                    <a:pt x="15069" y="10324"/>
                    <a:pt x="15076" y="10324"/>
                  </a:cubicBezTo>
                  <a:close/>
                  <a:moveTo>
                    <a:pt x="273" y="10687"/>
                  </a:moveTo>
                  <a:cubicBezTo>
                    <a:pt x="274" y="10687"/>
                    <a:pt x="274" y="10687"/>
                    <a:pt x="275" y="10687"/>
                  </a:cubicBezTo>
                  <a:lnTo>
                    <a:pt x="294" y="10690"/>
                  </a:lnTo>
                  <a:cubicBezTo>
                    <a:pt x="309" y="10741"/>
                    <a:pt x="325" y="10791"/>
                    <a:pt x="303" y="10791"/>
                  </a:cubicBezTo>
                  <a:cubicBezTo>
                    <a:pt x="303" y="10791"/>
                    <a:pt x="284" y="10788"/>
                    <a:pt x="269" y="10734"/>
                  </a:cubicBezTo>
                  <a:cubicBezTo>
                    <a:pt x="269" y="10734"/>
                    <a:pt x="254" y="10687"/>
                    <a:pt x="273" y="10687"/>
                  </a:cubicBezTo>
                  <a:close/>
                  <a:moveTo>
                    <a:pt x="192" y="12281"/>
                  </a:moveTo>
                  <a:cubicBezTo>
                    <a:pt x="206" y="12281"/>
                    <a:pt x="224" y="12306"/>
                    <a:pt x="231" y="12364"/>
                  </a:cubicBezTo>
                  <a:cubicBezTo>
                    <a:pt x="228" y="12411"/>
                    <a:pt x="228" y="12411"/>
                    <a:pt x="206" y="12411"/>
                  </a:cubicBezTo>
                  <a:cubicBezTo>
                    <a:pt x="187" y="12408"/>
                    <a:pt x="168" y="12358"/>
                    <a:pt x="175" y="12311"/>
                  </a:cubicBezTo>
                  <a:cubicBezTo>
                    <a:pt x="176" y="12292"/>
                    <a:pt x="183" y="12281"/>
                    <a:pt x="192" y="12281"/>
                  </a:cubicBezTo>
                  <a:close/>
                  <a:moveTo>
                    <a:pt x="15533" y="12900"/>
                  </a:moveTo>
                  <a:cubicBezTo>
                    <a:pt x="15512" y="12903"/>
                    <a:pt x="15512" y="12903"/>
                    <a:pt x="15521" y="12950"/>
                  </a:cubicBezTo>
                  <a:lnTo>
                    <a:pt x="15530" y="12997"/>
                  </a:lnTo>
                  <a:lnTo>
                    <a:pt x="15540" y="12947"/>
                  </a:lnTo>
                  <a:lnTo>
                    <a:pt x="15533" y="12900"/>
                  </a:lnTo>
                  <a:close/>
                  <a:moveTo>
                    <a:pt x="15653" y="12972"/>
                  </a:moveTo>
                  <a:lnTo>
                    <a:pt x="15662" y="13019"/>
                  </a:lnTo>
                  <a:cubicBezTo>
                    <a:pt x="15648" y="13023"/>
                    <a:pt x="15655" y="13040"/>
                    <a:pt x="15666" y="13040"/>
                  </a:cubicBezTo>
                  <a:cubicBezTo>
                    <a:pt x="15672" y="13040"/>
                    <a:pt x="15679" y="13034"/>
                    <a:pt x="15684" y="13016"/>
                  </a:cubicBezTo>
                  <a:lnTo>
                    <a:pt x="15725" y="13009"/>
                  </a:lnTo>
                  <a:lnTo>
                    <a:pt x="15725" y="13009"/>
                  </a:lnTo>
                  <a:cubicBezTo>
                    <a:pt x="15734" y="13056"/>
                    <a:pt x="15721" y="13107"/>
                    <a:pt x="15700" y="13110"/>
                  </a:cubicBezTo>
                  <a:cubicBezTo>
                    <a:pt x="15686" y="13134"/>
                    <a:pt x="15678" y="13148"/>
                    <a:pt x="15672" y="13148"/>
                  </a:cubicBezTo>
                  <a:cubicBezTo>
                    <a:pt x="15665" y="13148"/>
                    <a:pt x="15660" y="13125"/>
                    <a:pt x="15649" y="13072"/>
                  </a:cubicBezTo>
                  <a:cubicBezTo>
                    <a:pt x="15640" y="13025"/>
                    <a:pt x="15634" y="12978"/>
                    <a:pt x="15653" y="12972"/>
                  </a:cubicBezTo>
                  <a:close/>
                  <a:moveTo>
                    <a:pt x="15759" y="13536"/>
                  </a:moveTo>
                  <a:cubicBezTo>
                    <a:pt x="15775" y="13564"/>
                    <a:pt x="15790" y="13595"/>
                    <a:pt x="15797" y="13627"/>
                  </a:cubicBezTo>
                  <a:lnTo>
                    <a:pt x="15784" y="13680"/>
                  </a:lnTo>
                  <a:cubicBezTo>
                    <a:pt x="15783" y="13680"/>
                    <a:pt x="15783" y="13680"/>
                    <a:pt x="15782" y="13680"/>
                  </a:cubicBezTo>
                  <a:cubicBezTo>
                    <a:pt x="15762" y="13680"/>
                    <a:pt x="15756" y="13635"/>
                    <a:pt x="15747" y="13589"/>
                  </a:cubicBezTo>
                  <a:cubicBezTo>
                    <a:pt x="15737" y="13542"/>
                    <a:pt x="15737" y="13542"/>
                    <a:pt x="15759" y="13536"/>
                  </a:cubicBezTo>
                  <a:close/>
                  <a:moveTo>
                    <a:pt x="16087" y="13632"/>
                  </a:moveTo>
                  <a:cubicBezTo>
                    <a:pt x="16082" y="13632"/>
                    <a:pt x="16077" y="13632"/>
                    <a:pt x="16072" y="13633"/>
                  </a:cubicBezTo>
                  <a:lnTo>
                    <a:pt x="16082" y="13680"/>
                  </a:lnTo>
                  <a:cubicBezTo>
                    <a:pt x="16082" y="13680"/>
                    <a:pt x="16108" y="13721"/>
                    <a:pt x="16127" y="13721"/>
                  </a:cubicBezTo>
                  <a:cubicBezTo>
                    <a:pt x="16128" y="13721"/>
                    <a:pt x="16128" y="13721"/>
                    <a:pt x="16129" y="13721"/>
                  </a:cubicBezTo>
                  <a:lnTo>
                    <a:pt x="16123" y="13674"/>
                  </a:lnTo>
                  <a:cubicBezTo>
                    <a:pt x="16116" y="13639"/>
                    <a:pt x="16101" y="13632"/>
                    <a:pt x="16087" y="13632"/>
                  </a:cubicBezTo>
                  <a:close/>
                  <a:moveTo>
                    <a:pt x="623" y="18956"/>
                  </a:moveTo>
                  <a:cubicBezTo>
                    <a:pt x="638" y="18956"/>
                    <a:pt x="650" y="18962"/>
                    <a:pt x="657" y="18995"/>
                  </a:cubicBezTo>
                  <a:cubicBezTo>
                    <a:pt x="688" y="19041"/>
                    <a:pt x="692" y="19064"/>
                    <a:pt x="680" y="19064"/>
                  </a:cubicBezTo>
                  <a:cubicBezTo>
                    <a:pt x="669" y="19064"/>
                    <a:pt x="645" y="19045"/>
                    <a:pt x="617" y="19004"/>
                  </a:cubicBezTo>
                  <a:cubicBezTo>
                    <a:pt x="566" y="18964"/>
                    <a:pt x="566" y="18964"/>
                    <a:pt x="607" y="18957"/>
                  </a:cubicBezTo>
                  <a:cubicBezTo>
                    <a:pt x="613" y="18957"/>
                    <a:pt x="618" y="18956"/>
                    <a:pt x="623" y="18956"/>
                  </a:cubicBezTo>
                  <a:close/>
                  <a:moveTo>
                    <a:pt x="6660" y="0"/>
                  </a:moveTo>
                  <a:cubicBezTo>
                    <a:pt x="6636" y="0"/>
                    <a:pt x="6613" y="7"/>
                    <a:pt x="6593" y="20"/>
                  </a:cubicBezTo>
                  <a:cubicBezTo>
                    <a:pt x="6514" y="42"/>
                    <a:pt x="6436" y="61"/>
                    <a:pt x="6358" y="73"/>
                  </a:cubicBezTo>
                  <a:cubicBezTo>
                    <a:pt x="6267" y="111"/>
                    <a:pt x="6220" y="117"/>
                    <a:pt x="6270" y="130"/>
                  </a:cubicBezTo>
                  <a:cubicBezTo>
                    <a:pt x="6273" y="151"/>
                    <a:pt x="6232" y="183"/>
                    <a:pt x="6232" y="183"/>
                  </a:cubicBezTo>
                  <a:cubicBezTo>
                    <a:pt x="6193" y="201"/>
                    <a:pt x="6171" y="207"/>
                    <a:pt x="6162" y="207"/>
                  </a:cubicBezTo>
                  <a:cubicBezTo>
                    <a:pt x="6151" y="207"/>
                    <a:pt x="6161" y="197"/>
                    <a:pt x="6185" y="192"/>
                  </a:cubicBezTo>
                  <a:cubicBezTo>
                    <a:pt x="6273" y="151"/>
                    <a:pt x="6229" y="161"/>
                    <a:pt x="6179" y="151"/>
                  </a:cubicBezTo>
                  <a:cubicBezTo>
                    <a:pt x="6168" y="151"/>
                    <a:pt x="6158" y="151"/>
                    <a:pt x="6147" y="151"/>
                  </a:cubicBezTo>
                  <a:cubicBezTo>
                    <a:pt x="6093" y="151"/>
                    <a:pt x="6040" y="158"/>
                    <a:pt x="5988" y="173"/>
                  </a:cubicBezTo>
                  <a:lnTo>
                    <a:pt x="5806" y="227"/>
                  </a:lnTo>
                  <a:cubicBezTo>
                    <a:pt x="5662" y="252"/>
                    <a:pt x="5618" y="267"/>
                    <a:pt x="5624" y="289"/>
                  </a:cubicBezTo>
                  <a:cubicBezTo>
                    <a:pt x="5627" y="297"/>
                    <a:pt x="5629" y="303"/>
                    <a:pt x="5631" y="308"/>
                  </a:cubicBezTo>
                  <a:cubicBezTo>
                    <a:pt x="5627" y="306"/>
                    <a:pt x="5621" y="305"/>
                    <a:pt x="5613" y="305"/>
                  </a:cubicBezTo>
                  <a:cubicBezTo>
                    <a:pt x="5564" y="305"/>
                    <a:pt x="5446" y="344"/>
                    <a:pt x="5333" y="393"/>
                  </a:cubicBezTo>
                  <a:cubicBezTo>
                    <a:pt x="5201" y="452"/>
                    <a:pt x="5076" y="521"/>
                    <a:pt x="5067" y="553"/>
                  </a:cubicBezTo>
                  <a:lnTo>
                    <a:pt x="5057" y="534"/>
                  </a:lnTo>
                  <a:cubicBezTo>
                    <a:pt x="5055" y="529"/>
                    <a:pt x="5051" y="527"/>
                    <a:pt x="5044" y="527"/>
                  </a:cubicBezTo>
                  <a:cubicBezTo>
                    <a:pt x="5024" y="527"/>
                    <a:pt x="4983" y="548"/>
                    <a:pt x="4919" y="584"/>
                  </a:cubicBezTo>
                  <a:cubicBezTo>
                    <a:pt x="4875" y="603"/>
                    <a:pt x="4722" y="719"/>
                    <a:pt x="4603" y="797"/>
                  </a:cubicBezTo>
                  <a:cubicBezTo>
                    <a:pt x="4440" y="900"/>
                    <a:pt x="4327" y="988"/>
                    <a:pt x="4339" y="1004"/>
                  </a:cubicBezTo>
                  <a:cubicBezTo>
                    <a:pt x="4317" y="1019"/>
                    <a:pt x="4307" y="1026"/>
                    <a:pt x="4301" y="1026"/>
                  </a:cubicBezTo>
                  <a:cubicBezTo>
                    <a:pt x="4296" y="1026"/>
                    <a:pt x="4294" y="1022"/>
                    <a:pt x="4289" y="1013"/>
                  </a:cubicBezTo>
                  <a:cubicBezTo>
                    <a:pt x="4299" y="997"/>
                    <a:pt x="4299" y="990"/>
                    <a:pt x="4294" y="990"/>
                  </a:cubicBezTo>
                  <a:cubicBezTo>
                    <a:pt x="4286" y="990"/>
                    <a:pt x="4262" y="1008"/>
                    <a:pt x="4236" y="1026"/>
                  </a:cubicBezTo>
                  <a:cubicBezTo>
                    <a:pt x="4198" y="1057"/>
                    <a:pt x="4211" y="1073"/>
                    <a:pt x="4224" y="1088"/>
                  </a:cubicBezTo>
                  <a:cubicBezTo>
                    <a:pt x="4236" y="1107"/>
                    <a:pt x="4198" y="1135"/>
                    <a:pt x="4114" y="1179"/>
                  </a:cubicBezTo>
                  <a:cubicBezTo>
                    <a:pt x="4001" y="1242"/>
                    <a:pt x="3904" y="1327"/>
                    <a:pt x="3826" y="1427"/>
                  </a:cubicBezTo>
                  <a:cubicBezTo>
                    <a:pt x="3797" y="1455"/>
                    <a:pt x="3767" y="1481"/>
                    <a:pt x="3750" y="1481"/>
                  </a:cubicBezTo>
                  <a:cubicBezTo>
                    <a:pt x="3746" y="1481"/>
                    <a:pt x="3743" y="1480"/>
                    <a:pt x="3741" y="1477"/>
                  </a:cubicBezTo>
                  <a:cubicBezTo>
                    <a:pt x="3663" y="1505"/>
                    <a:pt x="3600" y="1568"/>
                    <a:pt x="3572" y="1646"/>
                  </a:cubicBezTo>
                  <a:cubicBezTo>
                    <a:pt x="3551" y="1665"/>
                    <a:pt x="3542" y="1673"/>
                    <a:pt x="3536" y="1673"/>
                  </a:cubicBezTo>
                  <a:cubicBezTo>
                    <a:pt x="3531" y="1673"/>
                    <a:pt x="3528" y="1670"/>
                    <a:pt x="3522" y="1665"/>
                  </a:cubicBezTo>
                  <a:cubicBezTo>
                    <a:pt x="3475" y="1684"/>
                    <a:pt x="3459" y="1671"/>
                    <a:pt x="3456" y="1734"/>
                  </a:cubicBezTo>
                  <a:cubicBezTo>
                    <a:pt x="3396" y="1828"/>
                    <a:pt x="3321" y="1913"/>
                    <a:pt x="3233" y="1985"/>
                  </a:cubicBezTo>
                  <a:cubicBezTo>
                    <a:pt x="3202" y="2022"/>
                    <a:pt x="3171" y="2060"/>
                    <a:pt x="3186" y="2072"/>
                  </a:cubicBezTo>
                  <a:lnTo>
                    <a:pt x="3205" y="2085"/>
                  </a:lnTo>
                  <a:cubicBezTo>
                    <a:pt x="3142" y="2098"/>
                    <a:pt x="3142" y="2098"/>
                    <a:pt x="3145" y="2160"/>
                  </a:cubicBezTo>
                  <a:cubicBezTo>
                    <a:pt x="3159" y="2171"/>
                    <a:pt x="3138" y="2200"/>
                    <a:pt x="3121" y="2200"/>
                  </a:cubicBezTo>
                  <a:cubicBezTo>
                    <a:pt x="3119" y="2200"/>
                    <a:pt x="3116" y="2200"/>
                    <a:pt x="3114" y="2198"/>
                  </a:cubicBezTo>
                  <a:cubicBezTo>
                    <a:pt x="3086" y="2213"/>
                    <a:pt x="3061" y="2235"/>
                    <a:pt x="3039" y="2261"/>
                  </a:cubicBezTo>
                  <a:lnTo>
                    <a:pt x="2751" y="2702"/>
                  </a:lnTo>
                  <a:cubicBezTo>
                    <a:pt x="2541" y="3022"/>
                    <a:pt x="2475" y="3147"/>
                    <a:pt x="2491" y="3160"/>
                  </a:cubicBezTo>
                  <a:cubicBezTo>
                    <a:pt x="2487" y="3210"/>
                    <a:pt x="2487" y="3210"/>
                    <a:pt x="2444" y="3241"/>
                  </a:cubicBezTo>
                  <a:cubicBezTo>
                    <a:pt x="2406" y="3273"/>
                    <a:pt x="2378" y="3310"/>
                    <a:pt x="2356" y="3354"/>
                  </a:cubicBezTo>
                  <a:cubicBezTo>
                    <a:pt x="2336" y="3394"/>
                    <a:pt x="2316" y="3431"/>
                    <a:pt x="2299" y="3431"/>
                  </a:cubicBezTo>
                  <a:cubicBezTo>
                    <a:pt x="2297" y="3431"/>
                    <a:pt x="2295" y="3430"/>
                    <a:pt x="2293" y="3429"/>
                  </a:cubicBezTo>
                  <a:cubicBezTo>
                    <a:pt x="2293" y="3464"/>
                    <a:pt x="2284" y="3495"/>
                    <a:pt x="2265" y="3523"/>
                  </a:cubicBezTo>
                  <a:cubicBezTo>
                    <a:pt x="2263" y="3523"/>
                    <a:pt x="2261" y="3522"/>
                    <a:pt x="2260" y="3522"/>
                  </a:cubicBezTo>
                  <a:cubicBezTo>
                    <a:pt x="2242" y="3522"/>
                    <a:pt x="2224" y="3563"/>
                    <a:pt x="2221" y="3608"/>
                  </a:cubicBezTo>
                  <a:cubicBezTo>
                    <a:pt x="2231" y="3649"/>
                    <a:pt x="2235" y="3663"/>
                    <a:pt x="2226" y="3663"/>
                  </a:cubicBezTo>
                  <a:cubicBezTo>
                    <a:pt x="2221" y="3663"/>
                    <a:pt x="2212" y="3659"/>
                    <a:pt x="2199" y="3652"/>
                  </a:cubicBezTo>
                  <a:cubicBezTo>
                    <a:pt x="2198" y="3652"/>
                    <a:pt x="2198" y="3651"/>
                    <a:pt x="2197" y="3651"/>
                  </a:cubicBezTo>
                  <a:cubicBezTo>
                    <a:pt x="2177" y="3651"/>
                    <a:pt x="2119" y="3733"/>
                    <a:pt x="2130" y="3733"/>
                  </a:cubicBezTo>
                  <a:cubicBezTo>
                    <a:pt x="2131" y="3733"/>
                    <a:pt x="2134" y="3732"/>
                    <a:pt x="2140" y="3727"/>
                  </a:cubicBezTo>
                  <a:lnTo>
                    <a:pt x="2140" y="3727"/>
                  </a:lnTo>
                  <a:cubicBezTo>
                    <a:pt x="2155" y="3737"/>
                    <a:pt x="2114" y="3824"/>
                    <a:pt x="2111" y="3874"/>
                  </a:cubicBezTo>
                  <a:cubicBezTo>
                    <a:pt x="2094" y="3914"/>
                    <a:pt x="2075" y="3954"/>
                    <a:pt x="2057" y="3954"/>
                  </a:cubicBezTo>
                  <a:cubicBezTo>
                    <a:pt x="2055" y="3954"/>
                    <a:pt x="2054" y="3954"/>
                    <a:pt x="2052" y="3953"/>
                  </a:cubicBezTo>
                  <a:cubicBezTo>
                    <a:pt x="2014" y="3987"/>
                    <a:pt x="1933" y="4213"/>
                    <a:pt x="1933" y="4266"/>
                  </a:cubicBezTo>
                  <a:cubicBezTo>
                    <a:pt x="1950" y="4275"/>
                    <a:pt x="1936" y="4311"/>
                    <a:pt x="1919" y="4311"/>
                  </a:cubicBezTo>
                  <a:cubicBezTo>
                    <a:pt x="1918" y="4311"/>
                    <a:pt x="1916" y="4311"/>
                    <a:pt x="1914" y="4310"/>
                  </a:cubicBezTo>
                  <a:cubicBezTo>
                    <a:pt x="1912" y="4309"/>
                    <a:pt x="1910" y="4309"/>
                    <a:pt x="1909" y="4309"/>
                  </a:cubicBezTo>
                  <a:cubicBezTo>
                    <a:pt x="1892" y="4309"/>
                    <a:pt x="1875" y="4349"/>
                    <a:pt x="1858" y="4388"/>
                  </a:cubicBezTo>
                  <a:cubicBezTo>
                    <a:pt x="1858" y="4422"/>
                    <a:pt x="1850" y="4431"/>
                    <a:pt x="1839" y="4431"/>
                  </a:cubicBezTo>
                  <a:cubicBezTo>
                    <a:pt x="1833" y="4431"/>
                    <a:pt x="1827" y="4428"/>
                    <a:pt x="1820" y="4426"/>
                  </a:cubicBezTo>
                  <a:cubicBezTo>
                    <a:pt x="1819" y="4410"/>
                    <a:pt x="1817" y="4403"/>
                    <a:pt x="1813" y="4403"/>
                  </a:cubicBezTo>
                  <a:cubicBezTo>
                    <a:pt x="1804" y="4403"/>
                    <a:pt x="1788" y="4443"/>
                    <a:pt x="1763" y="4504"/>
                  </a:cubicBezTo>
                  <a:cubicBezTo>
                    <a:pt x="1763" y="4558"/>
                    <a:pt x="1691" y="4736"/>
                    <a:pt x="1638" y="4868"/>
                  </a:cubicBezTo>
                  <a:cubicBezTo>
                    <a:pt x="1550" y="5093"/>
                    <a:pt x="1554" y="5147"/>
                    <a:pt x="1560" y="5250"/>
                  </a:cubicBezTo>
                  <a:lnTo>
                    <a:pt x="1585" y="5310"/>
                  </a:lnTo>
                  <a:lnTo>
                    <a:pt x="1544" y="5294"/>
                  </a:lnTo>
                  <a:cubicBezTo>
                    <a:pt x="1542" y="5293"/>
                    <a:pt x="1540" y="5293"/>
                    <a:pt x="1538" y="5293"/>
                  </a:cubicBezTo>
                  <a:cubicBezTo>
                    <a:pt x="1516" y="5293"/>
                    <a:pt x="1469" y="5319"/>
                    <a:pt x="1469" y="5319"/>
                  </a:cubicBezTo>
                  <a:cubicBezTo>
                    <a:pt x="1453" y="5363"/>
                    <a:pt x="1472" y="5372"/>
                    <a:pt x="1491" y="5379"/>
                  </a:cubicBezTo>
                  <a:cubicBezTo>
                    <a:pt x="1513" y="5385"/>
                    <a:pt x="1497" y="5432"/>
                    <a:pt x="1444" y="5513"/>
                  </a:cubicBezTo>
                  <a:cubicBezTo>
                    <a:pt x="1391" y="5598"/>
                    <a:pt x="1378" y="5642"/>
                    <a:pt x="1384" y="5695"/>
                  </a:cubicBezTo>
                  <a:cubicBezTo>
                    <a:pt x="1372" y="5742"/>
                    <a:pt x="1350" y="5786"/>
                    <a:pt x="1318" y="5824"/>
                  </a:cubicBezTo>
                  <a:cubicBezTo>
                    <a:pt x="1303" y="5871"/>
                    <a:pt x="1303" y="5871"/>
                    <a:pt x="1322" y="5877"/>
                  </a:cubicBezTo>
                  <a:cubicBezTo>
                    <a:pt x="1344" y="5883"/>
                    <a:pt x="1328" y="5930"/>
                    <a:pt x="1293" y="5968"/>
                  </a:cubicBezTo>
                  <a:cubicBezTo>
                    <a:pt x="1240" y="5999"/>
                    <a:pt x="1193" y="6137"/>
                    <a:pt x="1212" y="6143"/>
                  </a:cubicBezTo>
                  <a:cubicBezTo>
                    <a:pt x="1234" y="6150"/>
                    <a:pt x="1218" y="6197"/>
                    <a:pt x="1203" y="6240"/>
                  </a:cubicBezTo>
                  <a:cubicBezTo>
                    <a:pt x="1184" y="6287"/>
                    <a:pt x="1177" y="6334"/>
                    <a:pt x="1177" y="6385"/>
                  </a:cubicBezTo>
                  <a:lnTo>
                    <a:pt x="1149" y="6475"/>
                  </a:lnTo>
                  <a:cubicBezTo>
                    <a:pt x="1146" y="6488"/>
                    <a:pt x="1143" y="6494"/>
                    <a:pt x="1141" y="6494"/>
                  </a:cubicBezTo>
                  <a:cubicBezTo>
                    <a:pt x="1135" y="6494"/>
                    <a:pt x="1134" y="6456"/>
                    <a:pt x="1143" y="6422"/>
                  </a:cubicBezTo>
                  <a:lnTo>
                    <a:pt x="1143" y="6422"/>
                  </a:lnTo>
                  <a:lnTo>
                    <a:pt x="1112" y="6463"/>
                  </a:lnTo>
                  <a:cubicBezTo>
                    <a:pt x="1083" y="6554"/>
                    <a:pt x="1071" y="6601"/>
                    <a:pt x="1077" y="6654"/>
                  </a:cubicBezTo>
                  <a:cubicBezTo>
                    <a:pt x="1094" y="6692"/>
                    <a:pt x="1100" y="6705"/>
                    <a:pt x="1090" y="6705"/>
                  </a:cubicBezTo>
                  <a:cubicBezTo>
                    <a:pt x="1085" y="6705"/>
                    <a:pt x="1077" y="6702"/>
                    <a:pt x="1065" y="6698"/>
                  </a:cubicBezTo>
                  <a:cubicBezTo>
                    <a:pt x="1063" y="6698"/>
                    <a:pt x="1062" y="6697"/>
                    <a:pt x="1060" y="6697"/>
                  </a:cubicBezTo>
                  <a:cubicBezTo>
                    <a:pt x="1039" y="6697"/>
                    <a:pt x="1012" y="6736"/>
                    <a:pt x="1018" y="6786"/>
                  </a:cubicBezTo>
                  <a:cubicBezTo>
                    <a:pt x="1041" y="6838"/>
                    <a:pt x="1013" y="6877"/>
                    <a:pt x="993" y="6877"/>
                  </a:cubicBezTo>
                  <a:cubicBezTo>
                    <a:pt x="992" y="6877"/>
                    <a:pt x="991" y="6877"/>
                    <a:pt x="989" y="6877"/>
                  </a:cubicBezTo>
                  <a:cubicBezTo>
                    <a:pt x="981" y="6857"/>
                    <a:pt x="975" y="6844"/>
                    <a:pt x="971" y="6844"/>
                  </a:cubicBezTo>
                  <a:cubicBezTo>
                    <a:pt x="962" y="6844"/>
                    <a:pt x="959" y="6888"/>
                    <a:pt x="949" y="7014"/>
                  </a:cubicBezTo>
                  <a:cubicBezTo>
                    <a:pt x="920" y="7108"/>
                    <a:pt x="889" y="7297"/>
                    <a:pt x="855" y="7438"/>
                  </a:cubicBezTo>
                  <a:cubicBezTo>
                    <a:pt x="808" y="7622"/>
                    <a:pt x="783" y="7716"/>
                    <a:pt x="751" y="7757"/>
                  </a:cubicBezTo>
                  <a:cubicBezTo>
                    <a:pt x="748" y="7756"/>
                    <a:pt x="745" y="7756"/>
                    <a:pt x="742" y="7755"/>
                  </a:cubicBezTo>
                  <a:lnTo>
                    <a:pt x="742" y="7755"/>
                  </a:lnTo>
                  <a:cubicBezTo>
                    <a:pt x="771" y="7772"/>
                    <a:pt x="757" y="7820"/>
                    <a:pt x="726" y="7948"/>
                  </a:cubicBezTo>
                  <a:cubicBezTo>
                    <a:pt x="682" y="8036"/>
                    <a:pt x="667" y="8136"/>
                    <a:pt x="679" y="8234"/>
                  </a:cubicBezTo>
                  <a:lnTo>
                    <a:pt x="698" y="8140"/>
                  </a:lnTo>
                  <a:lnTo>
                    <a:pt x="698" y="8140"/>
                  </a:lnTo>
                  <a:cubicBezTo>
                    <a:pt x="739" y="8149"/>
                    <a:pt x="729" y="8196"/>
                    <a:pt x="689" y="8284"/>
                  </a:cubicBezTo>
                  <a:cubicBezTo>
                    <a:pt x="682" y="8316"/>
                    <a:pt x="669" y="8325"/>
                    <a:pt x="656" y="8325"/>
                  </a:cubicBezTo>
                  <a:cubicBezTo>
                    <a:pt x="650" y="8325"/>
                    <a:pt x="644" y="8323"/>
                    <a:pt x="638" y="8321"/>
                  </a:cubicBezTo>
                  <a:cubicBezTo>
                    <a:pt x="637" y="8321"/>
                    <a:pt x="636" y="8321"/>
                    <a:pt x="634" y="8321"/>
                  </a:cubicBezTo>
                  <a:cubicBezTo>
                    <a:pt x="613" y="8321"/>
                    <a:pt x="585" y="8362"/>
                    <a:pt x="576" y="8406"/>
                  </a:cubicBezTo>
                  <a:cubicBezTo>
                    <a:pt x="569" y="8440"/>
                    <a:pt x="562" y="8474"/>
                    <a:pt x="569" y="8474"/>
                  </a:cubicBezTo>
                  <a:cubicBezTo>
                    <a:pt x="572" y="8474"/>
                    <a:pt x="577" y="8468"/>
                    <a:pt x="585" y="8456"/>
                  </a:cubicBezTo>
                  <a:cubicBezTo>
                    <a:pt x="607" y="8462"/>
                    <a:pt x="607" y="8462"/>
                    <a:pt x="598" y="8509"/>
                  </a:cubicBezTo>
                  <a:cubicBezTo>
                    <a:pt x="582" y="8556"/>
                    <a:pt x="579" y="8603"/>
                    <a:pt x="585" y="8653"/>
                  </a:cubicBezTo>
                  <a:cubicBezTo>
                    <a:pt x="607" y="8657"/>
                    <a:pt x="598" y="8704"/>
                    <a:pt x="585" y="8751"/>
                  </a:cubicBezTo>
                  <a:cubicBezTo>
                    <a:pt x="563" y="8794"/>
                    <a:pt x="545" y="8838"/>
                    <a:pt x="535" y="8888"/>
                  </a:cubicBezTo>
                  <a:lnTo>
                    <a:pt x="535" y="8888"/>
                  </a:lnTo>
                  <a:cubicBezTo>
                    <a:pt x="530" y="8887"/>
                    <a:pt x="522" y="8885"/>
                    <a:pt x="513" y="8882"/>
                  </a:cubicBezTo>
                  <a:cubicBezTo>
                    <a:pt x="512" y="8882"/>
                    <a:pt x="512" y="8882"/>
                    <a:pt x="511" y="8882"/>
                  </a:cubicBezTo>
                  <a:cubicBezTo>
                    <a:pt x="492" y="8882"/>
                    <a:pt x="463" y="8920"/>
                    <a:pt x="463" y="8920"/>
                  </a:cubicBezTo>
                  <a:cubicBezTo>
                    <a:pt x="454" y="8967"/>
                    <a:pt x="475" y="8973"/>
                    <a:pt x="475" y="8973"/>
                  </a:cubicBezTo>
                  <a:cubicBezTo>
                    <a:pt x="472" y="9033"/>
                    <a:pt x="466" y="9095"/>
                    <a:pt x="454" y="9155"/>
                  </a:cubicBezTo>
                  <a:lnTo>
                    <a:pt x="385" y="9559"/>
                  </a:lnTo>
                  <a:cubicBezTo>
                    <a:pt x="328" y="9860"/>
                    <a:pt x="287" y="10180"/>
                    <a:pt x="275" y="10252"/>
                  </a:cubicBezTo>
                  <a:cubicBezTo>
                    <a:pt x="245" y="10331"/>
                    <a:pt x="224" y="10451"/>
                    <a:pt x="238" y="10451"/>
                  </a:cubicBezTo>
                  <a:cubicBezTo>
                    <a:pt x="240" y="10451"/>
                    <a:pt x="243" y="10448"/>
                    <a:pt x="247" y="10443"/>
                  </a:cubicBezTo>
                  <a:lnTo>
                    <a:pt x="247" y="10443"/>
                  </a:lnTo>
                  <a:cubicBezTo>
                    <a:pt x="269" y="10446"/>
                    <a:pt x="228" y="10681"/>
                    <a:pt x="200" y="10966"/>
                  </a:cubicBezTo>
                  <a:cubicBezTo>
                    <a:pt x="159" y="11298"/>
                    <a:pt x="131" y="11537"/>
                    <a:pt x="153" y="11540"/>
                  </a:cubicBezTo>
                  <a:lnTo>
                    <a:pt x="140" y="11684"/>
                  </a:lnTo>
                  <a:cubicBezTo>
                    <a:pt x="134" y="11778"/>
                    <a:pt x="146" y="11875"/>
                    <a:pt x="143" y="11925"/>
                  </a:cubicBezTo>
                  <a:cubicBezTo>
                    <a:pt x="154" y="11960"/>
                    <a:pt x="156" y="11994"/>
                    <a:pt x="151" y="11994"/>
                  </a:cubicBezTo>
                  <a:cubicBezTo>
                    <a:pt x="149" y="11994"/>
                    <a:pt x="145" y="11987"/>
                    <a:pt x="140" y="11972"/>
                  </a:cubicBezTo>
                  <a:cubicBezTo>
                    <a:pt x="136" y="11972"/>
                    <a:pt x="131" y="11971"/>
                    <a:pt x="127" y="11971"/>
                  </a:cubicBezTo>
                  <a:cubicBezTo>
                    <a:pt x="110" y="11971"/>
                    <a:pt x="96" y="11979"/>
                    <a:pt x="93" y="12016"/>
                  </a:cubicBezTo>
                  <a:cubicBezTo>
                    <a:pt x="84" y="12110"/>
                    <a:pt x="106" y="12113"/>
                    <a:pt x="128" y="12113"/>
                  </a:cubicBezTo>
                  <a:cubicBezTo>
                    <a:pt x="146" y="12116"/>
                    <a:pt x="143" y="12163"/>
                    <a:pt x="143" y="12163"/>
                  </a:cubicBezTo>
                  <a:cubicBezTo>
                    <a:pt x="140" y="12210"/>
                    <a:pt x="140" y="12210"/>
                    <a:pt x="118" y="12210"/>
                  </a:cubicBezTo>
                  <a:lnTo>
                    <a:pt x="77" y="12207"/>
                  </a:lnTo>
                  <a:lnTo>
                    <a:pt x="74" y="12254"/>
                  </a:lnTo>
                  <a:cubicBezTo>
                    <a:pt x="93" y="12257"/>
                    <a:pt x="90" y="12304"/>
                    <a:pt x="90" y="12304"/>
                  </a:cubicBezTo>
                  <a:cubicBezTo>
                    <a:pt x="88" y="12342"/>
                    <a:pt x="87" y="12349"/>
                    <a:pt x="66" y="12349"/>
                  </a:cubicBezTo>
                  <a:cubicBezTo>
                    <a:pt x="61" y="12349"/>
                    <a:pt x="55" y="12349"/>
                    <a:pt x="46" y="12348"/>
                  </a:cubicBezTo>
                  <a:cubicBezTo>
                    <a:pt x="45" y="12348"/>
                    <a:pt x="43" y="12348"/>
                    <a:pt x="42" y="12348"/>
                  </a:cubicBezTo>
                  <a:cubicBezTo>
                    <a:pt x="2" y="12348"/>
                    <a:pt x="0" y="12394"/>
                    <a:pt x="37" y="12442"/>
                  </a:cubicBezTo>
                  <a:lnTo>
                    <a:pt x="56" y="12539"/>
                  </a:lnTo>
                  <a:cubicBezTo>
                    <a:pt x="9" y="12586"/>
                    <a:pt x="46" y="12684"/>
                    <a:pt x="65" y="12734"/>
                  </a:cubicBezTo>
                  <a:cubicBezTo>
                    <a:pt x="21" y="12771"/>
                    <a:pt x="18" y="12837"/>
                    <a:pt x="59" y="12878"/>
                  </a:cubicBezTo>
                  <a:cubicBezTo>
                    <a:pt x="81" y="12878"/>
                    <a:pt x="77" y="12925"/>
                    <a:pt x="52" y="12972"/>
                  </a:cubicBezTo>
                  <a:cubicBezTo>
                    <a:pt x="30" y="13019"/>
                    <a:pt x="27" y="13066"/>
                    <a:pt x="24" y="13163"/>
                  </a:cubicBezTo>
                  <a:cubicBezTo>
                    <a:pt x="37" y="13213"/>
                    <a:pt x="34" y="13548"/>
                    <a:pt x="27" y="13931"/>
                  </a:cubicBezTo>
                  <a:cubicBezTo>
                    <a:pt x="21" y="14360"/>
                    <a:pt x="37" y="14648"/>
                    <a:pt x="56" y="14648"/>
                  </a:cubicBezTo>
                  <a:cubicBezTo>
                    <a:pt x="59" y="14680"/>
                    <a:pt x="52" y="14714"/>
                    <a:pt x="34" y="14742"/>
                  </a:cubicBezTo>
                  <a:cubicBezTo>
                    <a:pt x="15" y="14746"/>
                    <a:pt x="15" y="14793"/>
                    <a:pt x="59" y="14840"/>
                  </a:cubicBezTo>
                  <a:cubicBezTo>
                    <a:pt x="81" y="14887"/>
                    <a:pt x="99" y="14887"/>
                    <a:pt x="59" y="14887"/>
                  </a:cubicBezTo>
                  <a:cubicBezTo>
                    <a:pt x="40" y="14887"/>
                    <a:pt x="37" y="14984"/>
                    <a:pt x="46" y="15175"/>
                  </a:cubicBezTo>
                  <a:cubicBezTo>
                    <a:pt x="56" y="15319"/>
                    <a:pt x="65" y="15510"/>
                    <a:pt x="84" y="15510"/>
                  </a:cubicBezTo>
                  <a:cubicBezTo>
                    <a:pt x="100" y="15565"/>
                    <a:pt x="107" y="15588"/>
                    <a:pt x="105" y="15588"/>
                  </a:cubicBezTo>
                  <a:cubicBezTo>
                    <a:pt x="103" y="15588"/>
                    <a:pt x="97" y="15577"/>
                    <a:pt x="87" y="15557"/>
                  </a:cubicBezTo>
                  <a:cubicBezTo>
                    <a:pt x="83" y="15553"/>
                    <a:pt x="80" y="15551"/>
                    <a:pt x="76" y="15551"/>
                  </a:cubicBezTo>
                  <a:cubicBezTo>
                    <a:pt x="42" y="15551"/>
                    <a:pt x="38" y="15764"/>
                    <a:pt x="84" y="15893"/>
                  </a:cubicBezTo>
                  <a:cubicBezTo>
                    <a:pt x="87" y="15940"/>
                    <a:pt x="90" y="15987"/>
                    <a:pt x="71" y="15990"/>
                  </a:cubicBezTo>
                  <a:cubicBezTo>
                    <a:pt x="77" y="16068"/>
                    <a:pt x="90" y="16150"/>
                    <a:pt x="112" y="16225"/>
                  </a:cubicBezTo>
                  <a:cubicBezTo>
                    <a:pt x="115" y="16275"/>
                    <a:pt x="131" y="16466"/>
                    <a:pt x="140" y="16560"/>
                  </a:cubicBezTo>
                  <a:cubicBezTo>
                    <a:pt x="146" y="16626"/>
                    <a:pt x="159" y="16689"/>
                    <a:pt x="178" y="16748"/>
                  </a:cubicBezTo>
                  <a:cubicBezTo>
                    <a:pt x="180" y="16784"/>
                    <a:pt x="184" y="16818"/>
                    <a:pt x="184" y="16818"/>
                  </a:cubicBezTo>
                  <a:cubicBezTo>
                    <a:pt x="184" y="16818"/>
                    <a:pt x="183" y="16812"/>
                    <a:pt x="181" y="16798"/>
                  </a:cubicBezTo>
                  <a:lnTo>
                    <a:pt x="181" y="16798"/>
                  </a:lnTo>
                  <a:cubicBezTo>
                    <a:pt x="162" y="16798"/>
                    <a:pt x="190" y="17036"/>
                    <a:pt x="228" y="17369"/>
                  </a:cubicBezTo>
                  <a:cubicBezTo>
                    <a:pt x="262" y="17704"/>
                    <a:pt x="316" y="17986"/>
                    <a:pt x="300" y="18036"/>
                  </a:cubicBezTo>
                  <a:cubicBezTo>
                    <a:pt x="306" y="18071"/>
                    <a:pt x="319" y="18099"/>
                    <a:pt x="338" y="18127"/>
                  </a:cubicBezTo>
                  <a:cubicBezTo>
                    <a:pt x="378" y="18161"/>
                    <a:pt x="394" y="18218"/>
                    <a:pt x="378" y="18268"/>
                  </a:cubicBezTo>
                  <a:cubicBezTo>
                    <a:pt x="344" y="18321"/>
                    <a:pt x="372" y="18512"/>
                    <a:pt x="425" y="18550"/>
                  </a:cubicBezTo>
                  <a:lnTo>
                    <a:pt x="403" y="18553"/>
                  </a:lnTo>
                  <a:cubicBezTo>
                    <a:pt x="372" y="18606"/>
                    <a:pt x="419" y="18747"/>
                    <a:pt x="469" y="18785"/>
                  </a:cubicBezTo>
                  <a:cubicBezTo>
                    <a:pt x="457" y="18835"/>
                    <a:pt x="444" y="18888"/>
                    <a:pt x="475" y="18932"/>
                  </a:cubicBezTo>
                  <a:cubicBezTo>
                    <a:pt x="482" y="18979"/>
                    <a:pt x="482" y="18979"/>
                    <a:pt x="441" y="18986"/>
                  </a:cubicBezTo>
                  <a:cubicBezTo>
                    <a:pt x="422" y="18989"/>
                    <a:pt x="400" y="18992"/>
                    <a:pt x="410" y="19039"/>
                  </a:cubicBezTo>
                  <a:cubicBezTo>
                    <a:pt x="417" y="19074"/>
                    <a:pt x="429" y="19081"/>
                    <a:pt x="444" y="19081"/>
                  </a:cubicBezTo>
                  <a:cubicBezTo>
                    <a:pt x="449" y="19081"/>
                    <a:pt x="454" y="19080"/>
                    <a:pt x="460" y="19080"/>
                  </a:cubicBezTo>
                  <a:lnTo>
                    <a:pt x="479" y="19174"/>
                  </a:lnTo>
                  <a:cubicBezTo>
                    <a:pt x="479" y="19174"/>
                    <a:pt x="487" y="19218"/>
                    <a:pt x="505" y="19218"/>
                  </a:cubicBezTo>
                  <a:cubicBezTo>
                    <a:pt x="506" y="19218"/>
                    <a:pt x="506" y="19218"/>
                    <a:pt x="507" y="19218"/>
                  </a:cubicBezTo>
                  <a:cubicBezTo>
                    <a:pt x="508" y="19217"/>
                    <a:pt x="508" y="19217"/>
                    <a:pt x="509" y="19217"/>
                  </a:cubicBezTo>
                  <a:cubicBezTo>
                    <a:pt x="529" y="19217"/>
                    <a:pt x="535" y="19263"/>
                    <a:pt x="544" y="19308"/>
                  </a:cubicBezTo>
                  <a:cubicBezTo>
                    <a:pt x="532" y="19310"/>
                    <a:pt x="540" y="19329"/>
                    <a:pt x="550" y="19329"/>
                  </a:cubicBezTo>
                  <a:cubicBezTo>
                    <a:pt x="555" y="19329"/>
                    <a:pt x="562" y="19323"/>
                    <a:pt x="566" y="19305"/>
                  </a:cubicBezTo>
                  <a:cubicBezTo>
                    <a:pt x="572" y="19303"/>
                    <a:pt x="578" y="19302"/>
                    <a:pt x="584" y="19302"/>
                  </a:cubicBezTo>
                  <a:cubicBezTo>
                    <a:pt x="597" y="19302"/>
                    <a:pt x="610" y="19310"/>
                    <a:pt x="617" y="19343"/>
                  </a:cubicBezTo>
                  <a:lnTo>
                    <a:pt x="657" y="19337"/>
                  </a:lnTo>
                  <a:cubicBezTo>
                    <a:pt x="698" y="19327"/>
                    <a:pt x="717" y="19324"/>
                    <a:pt x="720" y="19227"/>
                  </a:cubicBezTo>
                  <a:cubicBezTo>
                    <a:pt x="708" y="19040"/>
                    <a:pt x="701" y="18898"/>
                    <a:pt x="663" y="18898"/>
                  </a:cubicBezTo>
                  <a:cubicBezTo>
                    <a:pt x="662" y="18898"/>
                    <a:pt x="661" y="18898"/>
                    <a:pt x="660" y="18898"/>
                  </a:cubicBezTo>
                  <a:cubicBezTo>
                    <a:pt x="642" y="18870"/>
                    <a:pt x="629" y="18841"/>
                    <a:pt x="623" y="18810"/>
                  </a:cubicBezTo>
                  <a:cubicBezTo>
                    <a:pt x="617" y="18776"/>
                    <a:pt x="617" y="18744"/>
                    <a:pt x="623" y="18713"/>
                  </a:cubicBezTo>
                  <a:cubicBezTo>
                    <a:pt x="648" y="18707"/>
                    <a:pt x="604" y="18522"/>
                    <a:pt x="573" y="18287"/>
                  </a:cubicBezTo>
                  <a:cubicBezTo>
                    <a:pt x="529" y="18005"/>
                    <a:pt x="507" y="17864"/>
                    <a:pt x="519" y="17814"/>
                  </a:cubicBezTo>
                  <a:cubicBezTo>
                    <a:pt x="529" y="17782"/>
                    <a:pt x="532" y="17751"/>
                    <a:pt x="526" y="17720"/>
                  </a:cubicBezTo>
                  <a:cubicBezTo>
                    <a:pt x="504" y="17720"/>
                    <a:pt x="466" y="17438"/>
                    <a:pt x="428" y="17108"/>
                  </a:cubicBezTo>
                  <a:cubicBezTo>
                    <a:pt x="385" y="16781"/>
                    <a:pt x="360" y="16450"/>
                    <a:pt x="341" y="16450"/>
                  </a:cubicBezTo>
                  <a:cubicBezTo>
                    <a:pt x="341" y="16450"/>
                    <a:pt x="341" y="16450"/>
                    <a:pt x="341" y="16450"/>
                  </a:cubicBezTo>
                  <a:lnTo>
                    <a:pt x="331" y="16353"/>
                  </a:lnTo>
                  <a:cubicBezTo>
                    <a:pt x="353" y="16353"/>
                    <a:pt x="344" y="16259"/>
                    <a:pt x="338" y="16162"/>
                  </a:cubicBezTo>
                  <a:cubicBezTo>
                    <a:pt x="319" y="16103"/>
                    <a:pt x="306" y="16040"/>
                    <a:pt x="300" y="15974"/>
                  </a:cubicBezTo>
                  <a:cubicBezTo>
                    <a:pt x="322" y="15974"/>
                    <a:pt x="316" y="15927"/>
                    <a:pt x="309" y="15833"/>
                  </a:cubicBezTo>
                  <a:cubicBezTo>
                    <a:pt x="306" y="15739"/>
                    <a:pt x="303" y="15692"/>
                    <a:pt x="283" y="15692"/>
                  </a:cubicBezTo>
                  <a:cubicBezTo>
                    <a:pt x="283" y="15692"/>
                    <a:pt x="282" y="15692"/>
                    <a:pt x="281" y="15692"/>
                  </a:cubicBezTo>
                  <a:cubicBezTo>
                    <a:pt x="281" y="15645"/>
                    <a:pt x="262" y="15313"/>
                    <a:pt x="278" y="15169"/>
                  </a:cubicBezTo>
                  <a:cubicBezTo>
                    <a:pt x="297" y="15122"/>
                    <a:pt x="272" y="15075"/>
                    <a:pt x="250" y="15028"/>
                  </a:cubicBezTo>
                  <a:cubicBezTo>
                    <a:pt x="228" y="15028"/>
                    <a:pt x="206" y="14981"/>
                    <a:pt x="206" y="14934"/>
                  </a:cubicBezTo>
                  <a:lnTo>
                    <a:pt x="247" y="14930"/>
                  </a:lnTo>
                  <a:cubicBezTo>
                    <a:pt x="256" y="14950"/>
                    <a:pt x="261" y="14961"/>
                    <a:pt x="264" y="14961"/>
                  </a:cubicBezTo>
                  <a:cubicBezTo>
                    <a:pt x="268" y="14961"/>
                    <a:pt x="267" y="14939"/>
                    <a:pt x="266" y="14883"/>
                  </a:cubicBezTo>
                  <a:lnTo>
                    <a:pt x="266" y="14789"/>
                  </a:lnTo>
                  <a:cubicBezTo>
                    <a:pt x="244" y="14789"/>
                    <a:pt x="240" y="14551"/>
                    <a:pt x="234" y="14219"/>
                  </a:cubicBezTo>
                  <a:cubicBezTo>
                    <a:pt x="237" y="13793"/>
                    <a:pt x="244" y="13649"/>
                    <a:pt x="222" y="13649"/>
                  </a:cubicBezTo>
                  <a:cubicBezTo>
                    <a:pt x="200" y="13649"/>
                    <a:pt x="200" y="13602"/>
                    <a:pt x="225" y="13458"/>
                  </a:cubicBezTo>
                  <a:cubicBezTo>
                    <a:pt x="291" y="13176"/>
                    <a:pt x="297" y="13176"/>
                    <a:pt x="275" y="13129"/>
                  </a:cubicBezTo>
                  <a:lnTo>
                    <a:pt x="275" y="13129"/>
                  </a:lnTo>
                  <a:cubicBezTo>
                    <a:pt x="275" y="13166"/>
                    <a:pt x="261" y="13174"/>
                    <a:pt x="244" y="13174"/>
                  </a:cubicBezTo>
                  <a:cubicBezTo>
                    <a:pt x="240" y="13174"/>
                    <a:pt x="236" y="13173"/>
                    <a:pt x="231" y="13172"/>
                  </a:cubicBezTo>
                  <a:cubicBezTo>
                    <a:pt x="190" y="13172"/>
                    <a:pt x="193" y="13122"/>
                    <a:pt x="237" y="13078"/>
                  </a:cubicBezTo>
                  <a:cubicBezTo>
                    <a:pt x="237" y="13078"/>
                    <a:pt x="238" y="13078"/>
                    <a:pt x="238" y="13078"/>
                  </a:cubicBezTo>
                  <a:cubicBezTo>
                    <a:pt x="281" y="13078"/>
                    <a:pt x="290" y="12380"/>
                    <a:pt x="257" y="12318"/>
                  </a:cubicBezTo>
                  <a:lnTo>
                    <a:pt x="257" y="12318"/>
                  </a:lnTo>
                  <a:cubicBezTo>
                    <a:pt x="262" y="12319"/>
                    <a:pt x="269" y="12319"/>
                    <a:pt x="278" y="12320"/>
                  </a:cubicBezTo>
                  <a:cubicBezTo>
                    <a:pt x="297" y="12320"/>
                    <a:pt x="303" y="12273"/>
                    <a:pt x="319" y="12085"/>
                  </a:cubicBezTo>
                  <a:cubicBezTo>
                    <a:pt x="325" y="11991"/>
                    <a:pt x="328" y="11941"/>
                    <a:pt x="328" y="11941"/>
                  </a:cubicBezTo>
                  <a:cubicBezTo>
                    <a:pt x="288" y="11938"/>
                    <a:pt x="331" y="11659"/>
                    <a:pt x="353" y="11659"/>
                  </a:cubicBezTo>
                  <a:cubicBezTo>
                    <a:pt x="353" y="11659"/>
                    <a:pt x="353" y="11659"/>
                    <a:pt x="353" y="11659"/>
                  </a:cubicBezTo>
                  <a:cubicBezTo>
                    <a:pt x="378" y="11612"/>
                    <a:pt x="375" y="11612"/>
                    <a:pt x="388" y="11518"/>
                  </a:cubicBezTo>
                  <a:cubicBezTo>
                    <a:pt x="363" y="11375"/>
                    <a:pt x="409" y="11142"/>
                    <a:pt x="431" y="11142"/>
                  </a:cubicBezTo>
                  <a:cubicBezTo>
                    <a:pt x="431" y="11142"/>
                    <a:pt x="431" y="11142"/>
                    <a:pt x="432" y="11142"/>
                  </a:cubicBezTo>
                  <a:lnTo>
                    <a:pt x="441" y="11048"/>
                  </a:lnTo>
                  <a:cubicBezTo>
                    <a:pt x="432" y="10985"/>
                    <a:pt x="432" y="10919"/>
                    <a:pt x="444" y="10857"/>
                  </a:cubicBezTo>
                  <a:cubicBezTo>
                    <a:pt x="456" y="10749"/>
                    <a:pt x="463" y="10697"/>
                    <a:pt x="453" y="10697"/>
                  </a:cubicBezTo>
                  <a:cubicBezTo>
                    <a:pt x="449" y="10697"/>
                    <a:pt x="445" y="10702"/>
                    <a:pt x="438" y="10712"/>
                  </a:cubicBezTo>
                  <a:cubicBezTo>
                    <a:pt x="419" y="10709"/>
                    <a:pt x="397" y="10706"/>
                    <a:pt x="403" y="10659"/>
                  </a:cubicBezTo>
                  <a:lnTo>
                    <a:pt x="403" y="10659"/>
                  </a:lnTo>
                  <a:lnTo>
                    <a:pt x="425" y="10662"/>
                  </a:lnTo>
                  <a:cubicBezTo>
                    <a:pt x="426" y="10662"/>
                    <a:pt x="426" y="10662"/>
                    <a:pt x="426" y="10662"/>
                  </a:cubicBezTo>
                  <a:cubicBezTo>
                    <a:pt x="445" y="10662"/>
                    <a:pt x="466" y="10522"/>
                    <a:pt x="494" y="10336"/>
                  </a:cubicBezTo>
                  <a:cubicBezTo>
                    <a:pt x="529" y="10101"/>
                    <a:pt x="544" y="10007"/>
                    <a:pt x="573" y="9963"/>
                  </a:cubicBezTo>
                  <a:lnTo>
                    <a:pt x="557" y="9913"/>
                  </a:lnTo>
                  <a:cubicBezTo>
                    <a:pt x="545" y="9865"/>
                    <a:pt x="553" y="9819"/>
                    <a:pt x="571" y="9819"/>
                  </a:cubicBezTo>
                  <a:cubicBezTo>
                    <a:pt x="571" y="9819"/>
                    <a:pt x="572" y="9819"/>
                    <a:pt x="573" y="9819"/>
                  </a:cubicBezTo>
                  <a:cubicBezTo>
                    <a:pt x="604" y="9775"/>
                    <a:pt x="638" y="9590"/>
                    <a:pt x="635" y="9490"/>
                  </a:cubicBezTo>
                  <a:cubicBezTo>
                    <a:pt x="642" y="9446"/>
                    <a:pt x="651" y="9399"/>
                    <a:pt x="651" y="9399"/>
                  </a:cubicBezTo>
                  <a:cubicBezTo>
                    <a:pt x="701" y="9359"/>
                    <a:pt x="726" y="9221"/>
                    <a:pt x="695" y="9164"/>
                  </a:cubicBezTo>
                  <a:lnTo>
                    <a:pt x="695" y="9164"/>
                  </a:lnTo>
                  <a:cubicBezTo>
                    <a:pt x="695" y="9164"/>
                    <a:pt x="696" y="9164"/>
                    <a:pt x="697" y="9164"/>
                  </a:cubicBezTo>
                  <a:cubicBezTo>
                    <a:pt x="714" y="9164"/>
                    <a:pt x="723" y="9122"/>
                    <a:pt x="732" y="9077"/>
                  </a:cubicBezTo>
                  <a:cubicBezTo>
                    <a:pt x="726" y="8978"/>
                    <a:pt x="769" y="8797"/>
                    <a:pt x="788" y="8797"/>
                  </a:cubicBezTo>
                  <a:cubicBezTo>
                    <a:pt x="788" y="8797"/>
                    <a:pt x="789" y="8798"/>
                    <a:pt x="789" y="8798"/>
                  </a:cubicBezTo>
                  <a:lnTo>
                    <a:pt x="801" y="8751"/>
                  </a:lnTo>
                  <a:cubicBezTo>
                    <a:pt x="792" y="8704"/>
                    <a:pt x="798" y="8653"/>
                    <a:pt x="811" y="8606"/>
                  </a:cubicBezTo>
                  <a:cubicBezTo>
                    <a:pt x="823" y="8559"/>
                    <a:pt x="826" y="8509"/>
                    <a:pt x="820" y="8462"/>
                  </a:cubicBezTo>
                  <a:cubicBezTo>
                    <a:pt x="814" y="8431"/>
                    <a:pt x="814" y="8396"/>
                    <a:pt x="820" y="8365"/>
                  </a:cubicBezTo>
                  <a:cubicBezTo>
                    <a:pt x="823" y="8352"/>
                    <a:pt x="826" y="8346"/>
                    <a:pt x="829" y="8346"/>
                  </a:cubicBezTo>
                  <a:cubicBezTo>
                    <a:pt x="836" y="8346"/>
                    <a:pt x="845" y="8383"/>
                    <a:pt x="852" y="8422"/>
                  </a:cubicBezTo>
                  <a:cubicBezTo>
                    <a:pt x="852" y="8444"/>
                    <a:pt x="853" y="8454"/>
                    <a:pt x="856" y="8454"/>
                  </a:cubicBezTo>
                  <a:cubicBezTo>
                    <a:pt x="864" y="8454"/>
                    <a:pt x="880" y="8346"/>
                    <a:pt x="870" y="8230"/>
                  </a:cubicBezTo>
                  <a:cubicBezTo>
                    <a:pt x="865" y="8148"/>
                    <a:pt x="864" y="8111"/>
                    <a:pt x="867" y="8111"/>
                  </a:cubicBezTo>
                  <a:lnTo>
                    <a:pt x="867" y="8111"/>
                  </a:lnTo>
                  <a:cubicBezTo>
                    <a:pt x="869" y="8111"/>
                    <a:pt x="874" y="8137"/>
                    <a:pt x="883" y="8183"/>
                  </a:cubicBezTo>
                  <a:cubicBezTo>
                    <a:pt x="888" y="8215"/>
                    <a:pt x="894" y="8245"/>
                    <a:pt x="898" y="8245"/>
                  </a:cubicBezTo>
                  <a:cubicBezTo>
                    <a:pt x="900" y="8245"/>
                    <a:pt x="902" y="8230"/>
                    <a:pt x="902" y="8190"/>
                  </a:cubicBezTo>
                  <a:cubicBezTo>
                    <a:pt x="902" y="8190"/>
                    <a:pt x="924" y="8096"/>
                    <a:pt x="905" y="8093"/>
                  </a:cubicBezTo>
                  <a:lnTo>
                    <a:pt x="939" y="7955"/>
                  </a:lnTo>
                  <a:cubicBezTo>
                    <a:pt x="968" y="7898"/>
                    <a:pt x="993" y="7836"/>
                    <a:pt x="1005" y="7773"/>
                  </a:cubicBezTo>
                  <a:cubicBezTo>
                    <a:pt x="999" y="7723"/>
                    <a:pt x="999" y="7723"/>
                    <a:pt x="1030" y="7682"/>
                  </a:cubicBezTo>
                  <a:cubicBezTo>
                    <a:pt x="1031" y="7682"/>
                    <a:pt x="1032" y="7683"/>
                    <a:pt x="1034" y="7683"/>
                  </a:cubicBezTo>
                  <a:cubicBezTo>
                    <a:pt x="1050" y="7683"/>
                    <a:pt x="1059" y="7641"/>
                    <a:pt x="1021" y="7632"/>
                  </a:cubicBezTo>
                  <a:cubicBezTo>
                    <a:pt x="1011" y="7582"/>
                    <a:pt x="1024" y="7532"/>
                    <a:pt x="1055" y="7494"/>
                  </a:cubicBezTo>
                  <a:cubicBezTo>
                    <a:pt x="1059" y="7495"/>
                    <a:pt x="1063" y="7495"/>
                    <a:pt x="1066" y="7495"/>
                  </a:cubicBezTo>
                  <a:cubicBezTo>
                    <a:pt x="1098" y="7495"/>
                    <a:pt x="1107" y="7459"/>
                    <a:pt x="1090" y="7453"/>
                  </a:cubicBezTo>
                  <a:cubicBezTo>
                    <a:pt x="1083" y="7419"/>
                    <a:pt x="1083" y="7387"/>
                    <a:pt x="1093" y="7353"/>
                  </a:cubicBezTo>
                  <a:cubicBezTo>
                    <a:pt x="1093" y="7353"/>
                    <a:pt x="1093" y="7353"/>
                    <a:pt x="1093" y="7353"/>
                  </a:cubicBezTo>
                  <a:cubicBezTo>
                    <a:pt x="1110" y="7353"/>
                    <a:pt x="1232" y="6946"/>
                    <a:pt x="1350" y="6538"/>
                  </a:cubicBezTo>
                  <a:cubicBezTo>
                    <a:pt x="1362" y="6494"/>
                    <a:pt x="1356" y="6441"/>
                    <a:pt x="1337" y="6435"/>
                  </a:cubicBezTo>
                  <a:cubicBezTo>
                    <a:pt x="1297" y="6422"/>
                    <a:pt x="1318" y="6428"/>
                    <a:pt x="1353" y="6391"/>
                  </a:cubicBezTo>
                  <a:cubicBezTo>
                    <a:pt x="1419" y="6369"/>
                    <a:pt x="1449" y="6296"/>
                    <a:pt x="1404" y="6296"/>
                  </a:cubicBezTo>
                  <a:cubicBezTo>
                    <a:pt x="1398" y="6296"/>
                    <a:pt x="1390" y="6297"/>
                    <a:pt x="1381" y="6300"/>
                  </a:cubicBezTo>
                  <a:cubicBezTo>
                    <a:pt x="1361" y="6312"/>
                    <a:pt x="1348" y="6320"/>
                    <a:pt x="1344" y="6320"/>
                  </a:cubicBezTo>
                  <a:cubicBezTo>
                    <a:pt x="1338" y="6320"/>
                    <a:pt x="1355" y="6301"/>
                    <a:pt x="1397" y="6253"/>
                  </a:cubicBezTo>
                  <a:cubicBezTo>
                    <a:pt x="1431" y="6215"/>
                    <a:pt x="1431" y="6215"/>
                    <a:pt x="1428" y="6165"/>
                  </a:cubicBezTo>
                  <a:cubicBezTo>
                    <a:pt x="1408" y="6159"/>
                    <a:pt x="1420" y="6118"/>
                    <a:pt x="1437" y="6118"/>
                  </a:cubicBezTo>
                  <a:cubicBezTo>
                    <a:pt x="1438" y="6118"/>
                    <a:pt x="1440" y="6118"/>
                    <a:pt x="1441" y="6118"/>
                  </a:cubicBezTo>
                  <a:cubicBezTo>
                    <a:pt x="1475" y="6081"/>
                    <a:pt x="1510" y="6043"/>
                    <a:pt x="1491" y="6037"/>
                  </a:cubicBezTo>
                  <a:cubicBezTo>
                    <a:pt x="1503" y="6005"/>
                    <a:pt x="1519" y="5977"/>
                    <a:pt x="1541" y="5952"/>
                  </a:cubicBezTo>
                  <a:cubicBezTo>
                    <a:pt x="1575" y="5915"/>
                    <a:pt x="1569" y="5861"/>
                    <a:pt x="1566" y="5811"/>
                  </a:cubicBezTo>
                  <a:cubicBezTo>
                    <a:pt x="1568" y="5703"/>
                    <a:pt x="1577" y="5648"/>
                    <a:pt x="1591" y="5648"/>
                  </a:cubicBezTo>
                  <a:cubicBezTo>
                    <a:pt x="1597" y="5648"/>
                    <a:pt x="1603" y="5657"/>
                    <a:pt x="1610" y="5673"/>
                  </a:cubicBezTo>
                  <a:cubicBezTo>
                    <a:pt x="1612" y="5680"/>
                    <a:pt x="1615" y="5683"/>
                    <a:pt x="1619" y="5683"/>
                  </a:cubicBezTo>
                  <a:cubicBezTo>
                    <a:pt x="1644" y="5683"/>
                    <a:pt x="1689" y="5497"/>
                    <a:pt x="1669" y="5444"/>
                  </a:cubicBezTo>
                  <a:cubicBezTo>
                    <a:pt x="1651" y="5399"/>
                    <a:pt x="1646" y="5388"/>
                    <a:pt x="1654" y="5388"/>
                  </a:cubicBezTo>
                  <a:cubicBezTo>
                    <a:pt x="1657" y="5388"/>
                    <a:pt x="1661" y="5390"/>
                    <a:pt x="1666" y="5391"/>
                  </a:cubicBezTo>
                  <a:cubicBezTo>
                    <a:pt x="1668" y="5392"/>
                    <a:pt x="1669" y="5392"/>
                    <a:pt x="1670" y="5392"/>
                  </a:cubicBezTo>
                  <a:cubicBezTo>
                    <a:pt x="1687" y="5392"/>
                    <a:pt x="1701" y="5354"/>
                    <a:pt x="1701" y="5354"/>
                  </a:cubicBezTo>
                  <a:cubicBezTo>
                    <a:pt x="1715" y="5313"/>
                    <a:pt x="1733" y="5271"/>
                    <a:pt x="1750" y="5271"/>
                  </a:cubicBezTo>
                  <a:cubicBezTo>
                    <a:pt x="1752" y="5271"/>
                    <a:pt x="1753" y="5272"/>
                    <a:pt x="1754" y="5272"/>
                  </a:cubicBezTo>
                  <a:cubicBezTo>
                    <a:pt x="1767" y="5225"/>
                    <a:pt x="1776" y="5178"/>
                    <a:pt x="1782" y="5131"/>
                  </a:cubicBezTo>
                  <a:cubicBezTo>
                    <a:pt x="1779" y="5028"/>
                    <a:pt x="1848" y="4902"/>
                    <a:pt x="1905" y="4874"/>
                  </a:cubicBezTo>
                  <a:lnTo>
                    <a:pt x="1920" y="4780"/>
                  </a:lnTo>
                  <a:cubicBezTo>
                    <a:pt x="1901" y="4725"/>
                    <a:pt x="1899" y="4680"/>
                    <a:pt x="1923" y="4680"/>
                  </a:cubicBezTo>
                  <a:cubicBezTo>
                    <a:pt x="1927" y="4680"/>
                    <a:pt x="1931" y="4681"/>
                    <a:pt x="1936" y="4683"/>
                  </a:cubicBezTo>
                  <a:lnTo>
                    <a:pt x="1958" y="4692"/>
                  </a:lnTo>
                  <a:cubicBezTo>
                    <a:pt x="1937" y="4633"/>
                    <a:pt x="2017" y="4481"/>
                    <a:pt x="2061" y="4481"/>
                  </a:cubicBezTo>
                  <a:cubicBezTo>
                    <a:pt x="2063" y="4481"/>
                    <a:pt x="2065" y="4481"/>
                    <a:pt x="2067" y="4482"/>
                  </a:cubicBezTo>
                  <a:cubicBezTo>
                    <a:pt x="2073" y="4484"/>
                    <a:pt x="2077" y="4485"/>
                    <a:pt x="2080" y="4485"/>
                  </a:cubicBezTo>
                  <a:cubicBezTo>
                    <a:pt x="2088" y="4485"/>
                    <a:pt x="2092" y="4477"/>
                    <a:pt x="2105" y="4448"/>
                  </a:cubicBezTo>
                  <a:lnTo>
                    <a:pt x="2086" y="4438"/>
                  </a:lnTo>
                  <a:cubicBezTo>
                    <a:pt x="2067" y="4429"/>
                    <a:pt x="2049" y="4423"/>
                    <a:pt x="2067" y="4379"/>
                  </a:cubicBezTo>
                  <a:cubicBezTo>
                    <a:pt x="2085" y="4339"/>
                    <a:pt x="2102" y="4299"/>
                    <a:pt x="2119" y="4299"/>
                  </a:cubicBezTo>
                  <a:cubicBezTo>
                    <a:pt x="2120" y="4299"/>
                    <a:pt x="2122" y="4300"/>
                    <a:pt x="2124" y="4301"/>
                  </a:cubicBezTo>
                  <a:cubicBezTo>
                    <a:pt x="2161" y="4266"/>
                    <a:pt x="2199" y="4232"/>
                    <a:pt x="2180" y="4222"/>
                  </a:cubicBezTo>
                  <a:cubicBezTo>
                    <a:pt x="2196" y="4194"/>
                    <a:pt x="2215" y="4169"/>
                    <a:pt x="2240" y="4147"/>
                  </a:cubicBezTo>
                  <a:lnTo>
                    <a:pt x="2318" y="3978"/>
                  </a:lnTo>
                  <a:cubicBezTo>
                    <a:pt x="2321" y="3927"/>
                    <a:pt x="2358" y="3849"/>
                    <a:pt x="2378" y="3849"/>
                  </a:cubicBezTo>
                  <a:cubicBezTo>
                    <a:pt x="2379" y="3849"/>
                    <a:pt x="2380" y="3849"/>
                    <a:pt x="2381" y="3849"/>
                  </a:cubicBezTo>
                  <a:cubicBezTo>
                    <a:pt x="2403" y="3809"/>
                    <a:pt x="2418" y="3762"/>
                    <a:pt x="2425" y="3715"/>
                  </a:cubicBezTo>
                  <a:cubicBezTo>
                    <a:pt x="2464" y="3641"/>
                    <a:pt x="2486" y="3600"/>
                    <a:pt x="2504" y="3600"/>
                  </a:cubicBezTo>
                  <a:cubicBezTo>
                    <a:pt x="2506" y="3600"/>
                    <a:pt x="2508" y="3601"/>
                    <a:pt x="2509" y="3602"/>
                  </a:cubicBezTo>
                  <a:cubicBezTo>
                    <a:pt x="2515" y="3605"/>
                    <a:pt x="2519" y="3607"/>
                    <a:pt x="2521" y="3607"/>
                  </a:cubicBezTo>
                  <a:cubicBezTo>
                    <a:pt x="2527" y="3607"/>
                    <a:pt x="2527" y="3596"/>
                    <a:pt x="2531" y="3561"/>
                  </a:cubicBezTo>
                  <a:cubicBezTo>
                    <a:pt x="2512" y="3552"/>
                    <a:pt x="2534" y="3508"/>
                    <a:pt x="2556" y="3467"/>
                  </a:cubicBezTo>
                  <a:cubicBezTo>
                    <a:pt x="2578" y="3426"/>
                    <a:pt x="2603" y="3386"/>
                    <a:pt x="2603" y="3386"/>
                  </a:cubicBezTo>
                  <a:cubicBezTo>
                    <a:pt x="2585" y="3376"/>
                    <a:pt x="2585" y="3376"/>
                    <a:pt x="2606" y="3335"/>
                  </a:cubicBezTo>
                  <a:cubicBezTo>
                    <a:pt x="2632" y="3295"/>
                    <a:pt x="2716" y="3185"/>
                    <a:pt x="2741" y="3144"/>
                  </a:cubicBezTo>
                  <a:cubicBezTo>
                    <a:pt x="2792" y="3064"/>
                    <a:pt x="2808" y="3038"/>
                    <a:pt x="2800" y="3038"/>
                  </a:cubicBezTo>
                  <a:cubicBezTo>
                    <a:pt x="2797" y="3038"/>
                    <a:pt x="2787" y="3044"/>
                    <a:pt x="2773" y="3053"/>
                  </a:cubicBezTo>
                  <a:cubicBezTo>
                    <a:pt x="2764" y="3069"/>
                    <a:pt x="2756" y="3077"/>
                    <a:pt x="2753" y="3077"/>
                  </a:cubicBezTo>
                  <a:cubicBezTo>
                    <a:pt x="2749" y="3077"/>
                    <a:pt x="2757" y="3055"/>
                    <a:pt x="2798" y="3013"/>
                  </a:cubicBezTo>
                  <a:cubicBezTo>
                    <a:pt x="2823" y="2975"/>
                    <a:pt x="2914" y="2868"/>
                    <a:pt x="2992" y="2753"/>
                  </a:cubicBezTo>
                  <a:cubicBezTo>
                    <a:pt x="3098" y="2599"/>
                    <a:pt x="3098" y="2599"/>
                    <a:pt x="3083" y="2590"/>
                  </a:cubicBezTo>
                  <a:lnTo>
                    <a:pt x="3083" y="2590"/>
                  </a:lnTo>
                  <a:cubicBezTo>
                    <a:pt x="3075" y="2591"/>
                    <a:pt x="3068" y="2592"/>
                    <a:pt x="3063" y="2592"/>
                  </a:cubicBezTo>
                  <a:cubicBezTo>
                    <a:pt x="3028" y="2592"/>
                    <a:pt x="3057" y="2560"/>
                    <a:pt x="3111" y="2552"/>
                  </a:cubicBezTo>
                  <a:cubicBezTo>
                    <a:pt x="3199" y="2502"/>
                    <a:pt x="3227" y="2464"/>
                    <a:pt x="3208" y="2452"/>
                  </a:cubicBezTo>
                  <a:cubicBezTo>
                    <a:pt x="3211" y="2420"/>
                    <a:pt x="3227" y="2389"/>
                    <a:pt x="3249" y="2364"/>
                  </a:cubicBezTo>
                  <a:cubicBezTo>
                    <a:pt x="3251" y="2366"/>
                    <a:pt x="3253" y="2366"/>
                    <a:pt x="3256" y="2366"/>
                  </a:cubicBezTo>
                  <a:cubicBezTo>
                    <a:pt x="3272" y="2366"/>
                    <a:pt x="3298" y="2331"/>
                    <a:pt x="3334" y="2257"/>
                  </a:cubicBezTo>
                  <a:cubicBezTo>
                    <a:pt x="3353" y="2234"/>
                    <a:pt x="3361" y="2225"/>
                    <a:pt x="3367" y="2225"/>
                  </a:cubicBezTo>
                  <a:cubicBezTo>
                    <a:pt x="3371" y="2225"/>
                    <a:pt x="3375" y="2228"/>
                    <a:pt x="3381" y="2232"/>
                  </a:cubicBezTo>
                  <a:lnTo>
                    <a:pt x="3440" y="2163"/>
                  </a:lnTo>
                  <a:cubicBezTo>
                    <a:pt x="3465" y="2063"/>
                    <a:pt x="3669" y="1872"/>
                    <a:pt x="3716" y="1853"/>
                  </a:cubicBezTo>
                  <a:cubicBezTo>
                    <a:pt x="3738" y="1831"/>
                    <a:pt x="3753" y="1803"/>
                    <a:pt x="3766" y="1775"/>
                  </a:cubicBezTo>
                  <a:cubicBezTo>
                    <a:pt x="3768" y="1728"/>
                    <a:pt x="3786" y="1697"/>
                    <a:pt x="3808" y="1697"/>
                  </a:cubicBezTo>
                  <a:cubicBezTo>
                    <a:pt x="3816" y="1697"/>
                    <a:pt x="3824" y="1701"/>
                    <a:pt x="3832" y="1709"/>
                  </a:cubicBezTo>
                  <a:cubicBezTo>
                    <a:pt x="3843" y="1722"/>
                    <a:pt x="3850" y="1729"/>
                    <a:pt x="3854" y="1729"/>
                  </a:cubicBezTo>
                  <a:cubicBezTo>
                    <a:pt x="3861" y="1729"/>
                    <a:pt x="3861" y="1713"/>
                    <a:pt x="3863" y="1678"/>
                  </a:cubicBezTo>
                  <a:cubicBezTo>
                    <a:pt x="3879" y="1638"/>
                    <a:pt x="3999" y="1521"/>
                    <a:pt x="4035" y="1521"/>
                  </a:cubicBezTo>
                  <a:cubicBezTo>
                    <a:pt x="4042" y="1521"/>
                    <a:pt x="4046" y="1526"/>
                    <a:pt x="4045" y="1537"/>
                  </a:cubicBezTo>
                  <a:lnTo>
                    <a:pt x="4073" y="1568"/>
                  </a:lnTo>
                  <a:cubicBezTo>
                    <a:pt x="4086" y="1537"/>
                    <a:pt x="4104" y="1512"/>
                    <a:pt x="4130" y="1493"/>
                  </a:cubicBezTo>
                  <a:cubicBezTo>
                    <a:pt x="4114" y="1477"/>
                    <a:pt x="4148" y="1446"/>
                    <a:pt x="4255" y="1358"/>
                  </a:cubicBezTo>
                  <a:cubicBezTo>
                    <a:pt x="4327" y="1298"/>
                    <a:pt x="4459" y="1170"/>
                    <a:pt x="4534" y="1120"/>
                  </a:cubicBezTo>
                  <a:cubicBezTo>
                    <a:pt x="4609" y="1063"/>
                    <a:pt x="4725" y="991"/>
                    <a:pt x="4772" y="982"/>
                  </a:cubicBezTo>
                  <a:cubicBezTo>
                    <a:pt x="4825" y="951"/>
                    <a:pt x="4875" y="913"/>
                    <a:pt x="4919" y="872"/>
                  </a:cubicBezTo>
                  <a:cubicBezTo>
                    <a:pt x="4943" y="836"/>
                    <a:pt x="5004" y="799"/>
                    <a:pt x="5028" y="799"/>
                  </a:cubicBezTo>
                  <a:cubicBezTo>
                    <a:pt x="5033" y="799"/>
                    <a:pt x="5037" y="800"/>
                    <a:pt x="5038" y="803"/>
                  </a:cubicBezTo>
                  <a:lnTo>
                    <a:pt x="5079" y="781"/>
                  </a:lnTo>
                  <a:cubicBezTo>
                    <a:pt x="5114" y="750"/>
                    <a:pt x="5148" y="722"/>
                    <a:pt x="5189" y="700"/>
                  </a:cubicBezTo>
                  <a:cubicBezTo>
                    <a:pt x="5192" y="707"/>
                    <a:pt x="5202" y="711"/>
                    <a:pt x="5214" y="711"/>
                  </a:cubicBezTo>
                  <a:cubicBezTo>
                    <a:pt x="5234" y="711"/>
                    <a:pt x="5260" y="701"/>
                    <a:pt x="5280" y="678"/>
                  </a:cubicBezTo>
                  <a:cubicBezTo>
                    <a:pt x="5273" y="659"/>
                    <a:pt x="5314" y="640"/>
                    <a:pt x="5396" y="603"/>
                  </a:cubicBezTo>
                  <a:cubicBezTo>
                    <a:pt x="5443" y="593"/>
                    <a:pt x="5809" y="437"/>
                    <a:pt x="6185" y="358"/>
                  </a:cubicBezTo>
                  <a:cubicBezTo>
                    <a:pt x="6355" y="318"/>
                    <a:pt x="6527" y="289"/>
                    <a:pt x="6699" y="274"/>
                  </a:cubicBezTo>
                  <a:cubicBezTo>
                    <a:pt x="6837" y="252"/>
                    <a:pt x="6931" y="255"/>
                    <a:pt x="6931" y="249"/>
                  </a:cubicBezTo>
                  <a:lnTo>
                    <a:pt x="7069" y="242"/>
                  </a:lnTo>
                  <a:lnTo>
                    <a:pt x="7204" y="249"/>
                  </a:lnTo>
                  <a:cubicBezTo>
                    <a:pt x="7202" y="274"/>
                    <a:pt x="7288" y="279"/>
                    <a:pt x="7386" y="279"/>
                  </a:cubicBezTo>
                  <a:cubicBezTo>
                    <a:pt x="7446" y="279"/>
                    <a:pt x="7512" y="277"/>
                    <a:pt x="7564" y="277"/>
                  </a:cubicBezTo>
                  <a:cubicBezTo>
                    <a:pt x="7591" y="270"/>
                    <a:pt x="7617" y="266"/>
                    <a:pt x="7643" y="266"/>
                  </a:cubicBezTo>
                  <a:cubicBezTo>
                    <a:pt x="7664" y="266"/>
                    <a:pt x="7685" y="268"/>
                    <a:pt x="7705" y="274"/>
                  </a:cubicBezTo>
                  <a:cubicBezTo>
                    <a:pt x="7697" y="313"/>
                    <a:pt x="7802" y="334"/>
                    <a:pt x="7892" y="334"/>
                  </a:cubicBezTo>
                  <a:cubicBezTo>
                    <a:pt x="7903" y="334"/>
                    <a:pt x="7914" y="334"/>
                    <a:pt x="7925" y="333"/>
                  </a:cubicBezTo>
                  <a:cubicBezTo>
                    <a:pt x="7945" y="322"/>
                    <a:pt x="7964" y="317"/>
                    <a:pt x="7980" y="317"/>
                  </a:cubicBezTo>
                  <a:cubicBezTo>
                    <a:pt x="8004" y="317"/>
                    <a:pt x="8018" y="330"/>
                    <a:pt x="8012" y="355"/>
                  </a:cubicBezTo>
                  <a:cubicBezTo>
                    <a:pt x="8006" y="381"/>
                    <a:pt x="8039" y="399"/>
                    <a:pt x="8090" y="399"/>
                  </a:cubicBezTo>
                  <a:cubicBezTo>
                    <a:pt x="8120" y="399"/>
                    <a:pt x="8157" y="392"/>
                    <a:pt x="8197" y="377"/>
                  </a:cubicBezTo>
                  <a:cubicBezTo>
                    <a:pt x="8213" y="375"/>
                    <a:pt x="8223" y="374"/>
                    <a:pt x="8232" y="374"/>
                  </a:cubicBezTo>
                  <a:cubicBezTo>
                    <a:pt x="8251" y="374"/>
                    <a:pt x="8259" y="381"/>
                    <a:pt x="8285" y="402"/>
                  </a:cubicBezTo>
                  <a:cubicBezTo>
                    <a:pt x="8307" y="440"/>
                    <a:pt x="8336" y="457"/>
                    <a:pt x="8353" y="457"/>
                  </a:cubicBezTo>
                  <a:cubicBezTo>
                    <a:pt x="8360" y="457"/>
                    <a:pt x="8365" y="455"/>
                    <a:pt x="8366" y="449"/>
                  </a:cubicBezTo>
                  <a:cubicBezTo>
                    <a:pt x="8381" y="439"/>
                    <a:pt x="8398" y="435"/>
                    <a:pt x="8414" y="435"/>
                  </a:cubicBezTo>
                  <a:cubicBezTo>
                    <a:pt x="8449" y="435"/>
                    <a:pt x="8483" y="456"/>
                    <a:pt x="8498" y="490"/>
                  </a:cubicBezTo>
                  <a:cubicBezTo>
                    <a:pt x="8543" y="535"/>
                    <a:pt x="8559" y="552"/>
                    <a:pt x="8579" y="552"/>
                  </a:cubicBezTo>
                  <a:cubicBezTo>
                    <a:pt x="8591" y="552"/>
                    <a:pt x="8604" y="546"/>
                    <a:pt x="8627" y="537"/>
                  </a:cubicBezTo>
                  <a:cubicBezTo>
                    <a:pt x="8635" y="533"/>
                    <a:pt x="8646" y="532"/>
                    <a:pt x="8659" y="532"/>
                  </a:cubicBezTo>
                  <a:cubicBezTo>
                    <a:pt x="8732" y="532"/>
                    <a:pt x="8859" y="589"/>
                    <a:pt x="8880" y="640"/>
                  </a:cubicBezTo>
                  <a:cubicBezTo>
                    <a:pt x="8916" y="653"/>
                    <a:pt x="8945" y="680"/>
                    <a:pt x="8958" y="680"/>
                  </a:cubicBezTo>
                  <a:cubicBezTo>
                    <a:pt x="8962" y="680"/>
                    <a:pt x="8964" y="678"/>
                    <a:pt x="8965" y="675"/>
                  </a:cubicBezTo>
                  <a:lnTo>
                    <a:pt x="8999" y="712"/>
                  </a:lnTo>
                  <a:lnTo>
                    <a:pt x="9081" y="753"/>
                  </a:lnTo>
                  <a:lnTo>
                    <a:pt x="9090" y="734"/>
                  </a:lnTo>
                  <a:cubicBezTo>
                    <a:pt x="9131" y="753"/>
                    <a:pt x="9372" y="888"/>
                    <a:pt x="9645" y="1060"/>
                  </a:cubicBezTo>
                  <a:cubicBezTo>
                    <a:pt x="9988" y="1281"/>
                    <a:pt x="10096" y="1368"/>
                    <a:pt x="10113" y="1368"/>
                  </a:cubicBezTo>
                  <a:cubicBezTo>
                    <a:pt x="10117" y="1368"/>
                    <a:pt x="10116" y="1364"/>
                    <a:pt x="10112" y="1355"/>
                  </a:cubicBezTo>
                  <a:cubicBezTo>
                    <a:pt x="10108" y="1337"/>
                    <a:pt x="10113" y="1329"/>
                    <a:pt x="10121" y="1329"/>
                  </a:cubicBezTo>
                  <a:cubicBezTo>
                    <a:pt x="10139" y="1329"/>
                    <a:pt x="10178" y="1368"/>
                    <a:pt x="10184" y="1411"/>
                  </a:cubicBezTo>
                  <a:cubicBezTo>
                    <a:pt x="10222" y="1436"/>
                    <a:pt x="10278" y="1512"/>
                    <a:pt x="10350" y="1571"/>
                  </a:cubicBezTo>
                  <a:cubicBezTo>
                    <a:pt x="10422" y="1627"/>
                    <a:pt x="10491" y="1690"/>
                    <a:pt x="10475" y="1706"/>
                  </a:cubicBezTo>
                  <a:lnTo>
                    <a:pt x="10510" y="1737"/>
                  </a:lnTo>
                  <a:cubicBezTo>
                    <a:pt x="10607" y="1765"/>
                    <a:pt x="10808" y="1960"/>
                    <a:pt x="10889" y="2076"/>
                  </a:cubicBezTo>
                  <a:cubicBezTo>
                    <a:pt x="10939" y="2135"/>
                    <a:pt x="10999" y="2185"/>
                    <a:pt x="11065" y="2229"/>
                  </a:cubicBezTo>
                  <a:cubicBezTo>
                    <a:pt x="11140" y="2286"/>
                    <a:pt x="11140" y="2286"/>
                    <a:pt x="11156" y="2336"/>
                  </a:cubicBezTo>
                  <a:cubicBezTo>
                    <a:pt x="11141" y="2348"/>
                    <a:pt x="11291" y="2550"/>
                    <a:pt x="11329" y="2550"/>
                  </a:cubicBezTo>
                  <a:cubicBezTo>
                    <a:pt x="11331" y="2550"/>
                    <a:pt x="11333" y="2550"/>
                    <a:pt x="11334" y="2549"/>
                  </a:cubicBezTo>
                  <a:lnTo>
                    <a:pt x="11350" y="2596"/>
                  </a:lnTo>
                  <a:cubicBezTo>
                    <a:pt x="11360" y="2637"/>
                    <a:pt x="11391" y="2659"/>
                    <a:pt x="11412" y="2659"/>
                  </a:cubicBezTo>
                  <a:cubicBezTo>
                    <a:pt x="11417" y="2659"/>
                    <a:pt x="11422" y="2658"/>
                    <a:pt x="11425" y="2655"/>
                  </a:cubicBezTo>
                  <a:cubicBezTo>
                    <a:pt x="11432" y="2650"/>
                    <a:pt x="11438" y="2648"/>
                    <a:pt x="11444" y="2648"/>
                  </a:cubicBezTo>
                  <a:cubicBezTo>
                    <a:pt x="11467" y="2648"/>
                    <a:pt x="11483" y="2684"/>
                    <a:pt x="11466" y="2743"/>
                  </a:cubicBezTo>
                  <a:cubicBezTo>
                    <a:pt x="11436" y="2765"/>
                    <a:pt x="11453" y="2796"/>
                    <a:pt x="11468" y="2796"/>
                  </a:cubicBezTo>
                  <a:cubicBezTo>
                    <a:pt x="11471" y="2796"/>
                    <a:pt x="11473" y="2795"/>
                    <a:pt x="11475" y="2793"/>
                  </a:cubicBezTo>
                  <a:cubicBezTo>
                    <a:pt x="11519" y="2815"/>
                    <a:pt x="11566" y="2840"/>
                    <a:pt x="11579" y="2890"/>
                  </a:cubicBezTo>
                  <a:cubicBezTo>
                    <a:pt x="11600" y="2920"/>
                    <a:pt x="11620" y="2949"/>
                    <a:pt x="11644" y="2949"/>
                  </a:cubicBezTo>
                  <a:cubicBezTo>
                    <a:pt x="11651" y="2949"/>
                    <a:pt x="11659" y="2946"/>
                    <a:pt x="11666" y="2941"/>
                  </a:cubicBezTo>
                  <a:cubicBezTo>
                    <a:pt x="11668" y="2939"/>
                    <a:pt x="11670" y="2938"/>
                    <a:pt x="11673" y="2938"/>
                  </a:cubicBezTo>
                  <a:cubicBezTo>
                    <a:pt x="11689" y="2938"/>
                    <a:pt x="11714" y="2973"/>
                    <a:pt x="11738" y="3006"/>
                  </a:cubicBezTo>
                  <a:cubicBezTo>
                    <a:pt x="11731" y="3011"/>
                    <a:pt x="11726" y="3014"/>
                    <a:pt x="11721" y="3014"/>
                  </a:cubicBezTo>
                  <a:cubicBezTo>
                    <a:pt x="11713" y="3014"/>
                    <a:pt x="11702" y="3008"/>
                    <a:pt x="11677" y="2991"/>
                  </a:cubicBezTo>
                  <a:lnTo>
                    <a:pt x="11677" y="2991"/>
                  </a:lnTo>
                  <a:cubicBezTo>
                    <a:pt x="11688" y="3007"/>
                    <a:pt x="11707" y="3034"/>
                    <a:pt x="11732" y="3069"/>
                  </a:cubicBezTo>
                  <a:cubicBezTo>
                    <a:pt x="11757" y="3107"/>
                    <a:pt x="11795" y="3194"/>
                    <a:pt x="11776" y="3207"/>
                  </a:cubicBezTo>
                  <a:cubicBezTo>
                    <a:pt x="11782" y="3238"/>
                    <a:pt x="11794" y="3265"/>
                    <a:pt x="11804" y="3265"/>
                  </a:cubicBezTo>
                  <a:cubicBezTo>
                    <a:pt x="11811" y="3265"/>
                    <a:pt x="11816" y="3255"/>
                    <a:pt x="11820" y="3232"/>
                  </a:cubicBezTo>
                  <a:cubicBezTo>
                    <a:pt x="11832" y="3224"/>
                    <a:pt x="11840" y="3219"/>
                    <a:pt x="11847" y="3219"/>
                  </a:cubicBezTo>
                  <a:cubicBezTo>
                    <a:pt x="11861" y="3219"/>
                    <a:pt x="11873" y="3237"/>
                    <a:pt x="11908" y="3288"/>
                  </a:cubicBezTo>
                  <a:cubicBezTo>
                    <a:pt x="11933" y="3326"/>
                    <a:pt x="11961" y="3367"/>
                    <a:pt x="11942" y="3376"/>
                  </a:cubicBezTo>
                  <a:cubicBezTo>
                    <a:pt x="11923" y="3389"/>
                    <a:pt x="11923" y="3389"/>
                    <a:pt x="11973" y="3467"/>
                  </a:cubicBezTo>
                  <a:cubicBezTo>
                    <a:pt x="12039" y="3567"/>
                    <a:pt x="12130" y="3646"/>
                    <a:pt x="12237" y="3693"/>
                  </a:cubicBezTo>
                  <a:cubicBezTo>
                    <a:pt x="12251" y="3684"/>
                    <a:pt x="12259" y="3679"/>
                    <a:pt x="12264" y="3679"/>
                  </a:cubicBezTo>
                  <a:cubicBezTo>
                    <a:pt x="12273" y="3679"/>
                    <a:pt x="12270" y="3694"/>
                    <a:pt x="12262" y="3733"/>
                  </a:cubicBezTo>
                  <a:cubicBezTo>
                    <a:pt x="12243" y="3743"/>
                    <a:pt x="12268" y="3784"/>
                    <a:pt x="12293" y="3824"/>
                  </a:cubicBezTo>
                  <a:cubicBezTo>
                    <a:pt x="12295" y="3823"/>
                    <a:pt x="12296" y="3823"/>
                    <a:pt x="12298" y="3823"/>
                  </a:cubicBezTo>
                  <a:cubicBezTo>
                    <a:pt x="12308" y="3823"/>
                    <a:pt x="12313" y="3840"/>
                    <a:pt x="12308" y="3840"/>
                  </a:cubicBezTo>
                  <a:cubicBezTo>
                    <a:pt x="12305" y="3840"/>
                    <a:pt x="12301" y="3836"/>
                    <a:pt x="12293" y="3824"/>
                  </a:cubicBezTo>
                  <a:cubicBezTo>
                    <a:pt x="12291" y="3826"/>
                    <a:pt x="12288" y="3827"/>
                    <a:pt x="12286" y="3827"/>
                  </a:cubicBezTo>
                  <a:cubicBezTo>
                    <a:pt x="12268" y="3827"/>
                    <a:pt x="12246" y="3791"/>
                    <a:pt x="12227" y="3755"/>
                  </a:cubicBezTo>
                  <a:lnTo>
                    <a:pt x="12208" y="3765"/>
                  </a:lnTo>
                  <a:cubicBezTo>
                    <a:pt x="12193" y="3818"/>
                    <a:pt x="12227" y="3874"/>
                    <a:pt x="12281" y="3887"/>
                  </a:cubicBezTo>
                  <a:cubicBezTo>
                    <a:pt x="12321" y="3918"/>
                    <a:pt x="12321" y="3918"/>
                    <a:pt x="12328" y="3968"/>
                  </a:cubicBezTo>
                  <a:cubicBezTo>
                    <a:pt x="12333" y="4014"/>
                    <a:pt x="12336" y="4060"/>
                    <a:pt x="12351" y="4060"/>
                  </a:cubicBezTo>
                  <a:cubicBezTo>
                    <a:pt x="12353" y="4060"/>
                    <a:pt x="12354" y="4060"/>
                    <a:pt x="12356" y="4059"/>
                  </a:cubicBezTo>
                  <a:cubicBezTo>
                    <a:pt x="12381" y="4100"/>
                    <a:pt x="12396" y="4147"/>
                    <a:pt x="12406" y="4194"/>
                  </a:cubicBezTo>
                  <a:cubicBezTo>
                    <a:pt x="12448" y="4268"/>
                    <a:pt x="12470" y="4308"/>
                    <a:pt x="12488" y="4308"/>
                  </a:cubicBezTo>
                  <a:cubicBezTo>
                    <a:pt x="12490" y="4308"/>
                    <a:pt x="12492" y="4308"/>
                    <a:pt x="12494" y="4307"/>
                  </a:cubicBezTo>
                  <a:cubicBezTo>
                    <a:pt x="12495" y="4306"/>
                    <a:pt x="12497" y="4306"/>
                    <a:pt x="12499" y="4306"/>
                  </a:cubicBezTo>
                  <a:cubicBezTo>
                    <a:pt x="12517" y="4306"/>
                    <a:pt x="12537" y="4343"/>
                    <a:pt x="12556" y="4382"/>
                  </a:cubicBezTo>
                  <a:cubicBezTo>
                    <a:pt x="12576" y="4419"/>
                    <a:pt x="12596" y="4456"/>
                    <a:pt x="12613" y="4456"/>
                  </a:cubicBezTo>
                  <a:cubicBezTo>
                    <a:pt x="12615" y="4456"/>
                    <a:pt x="12617" y="4455"/>
                    <a:pt x="12619" y="4454"/>
                  </a:cubicBezTo>
                  <a:cubicBezTo>
                    <a:pt x="12621" y="4453"/>
                    <a:pt x="12623" y="4453"/>
                    <a:pt x="12626" y="4453"/>
                  </a:cubicBezTo>
                  <a:cubicBezTo>
                    <a:pt x="12647" y="4453"/>
                    <a:pt x="12683" y="4488"/>
                    <a:pt x="12722" y="4564"/>
                  </a:cubicBezTo>
                  <a:cubicBezTo>
                    <a:pt x="12785" y="4639"/>
                    <a:pt x="12785" y="4639"/>
                    <a:pt x="12769" y="4699"/>
                  </a:cubicBezTo>
                  <a:cubicBezTo>
                    <a:pt x="12751" y="4708"/>
                    <a:pt x="12769" y="4752"/>
                    <a:pt x="12791" y="4793"/>
                  </a:cubicBezTo>
                  <a:cubicBezTo>
                    <a:pt x="12807" y="4824"/>
                    <a:pt x="12813" y="4855"/>
                    <a:pt x="12816" y="4887"/>
                  </a:cubicBezTo>
                  <a:cubicBezTo>
                    <a:pt x="12816" y="4919"/>
                    <a:pt x="12823" y="4928"/>
                    <a:pt x="12833" y="4928"/>
                  </a:cubicBezTo>
                  <a:cubicBezTo>
                    <a:pt x="12839" y="4928"/>
                    <a:pt x="12847" y="4925"/>
                    <a:pt x="12854" y="4921"/>
                  </a:cubicBezTo>
                  <a:lnTo>
                    <a:pt x="12892" y="4902"/>
                  </a:lnTo>
                  <a:lnTo>
                    <a:pt x="12892" y="4902"/>
                  </a:lnTo>
                  <a:cubicBezTo>
                    <a:pt x="12914" y="4946"/>
                    <a:pt x="12898" y="5006"/>
                    <a:pt x="12876" y="5015"/>
                  </a:cubicBezTo>
                  <a:cubicBezTo>
                    <a:pt x="12866" y="5054"/>
                    <a:pt x="12862" y="5068"/>
                    <a:pt x="12872" y="5068"/>
                  </a:cubicBezTo>
                  <a:cubicBezTo>
                    <a:pt x="12877" y="5068"/>
                    <a:pt x="12885" y="5064"/>
                    <a:pt x="12898" y="5059"/>
                  </a:cubicBezTo>
                  <a:cubicBezTo>
                    <a:pt x="12900" y="5058"/>
                    <a:pt x="12902" y="5057"/>
                    <a:pt x="12905" y="5057"/>
                  </a:cubicBezTo>
                  <a:cubicBezTo>
                    <a:pt x="12925" y="5057"/>
                    <a:pt x="12960" y="5094"/>
                    <a:pt x="12979" y="5178"/>
                  </a:cubicBezTo>
                  <a:cubicBezTo>
                    <a:pt x="13020" y="5263"/>
                    <a:pt x="13058" y="5350"/>
                    <a:pt x="13039" y="5360"/>
                  </a:cubicBezTo>
                  <a:cubicBezTo>
                    <a:pt x="13042" y="5391"/>
                    <a:pt x="13058" y="5423"/>
                    <a:pt x="13080" y="5444"/>
                  </a:cubicBezTo>
                  <a:cubicBezTo>
                    <a:pt x="13120" y="5479"/>
                    <a:pt x="13139" y="5523"/>
                    <a:pt x="13177" y="5661"/>
                  </a:cubicBezTo>
                  <a:cubicBezTo>
                    <a:pt x="13224" y="5847"/>
                    <a:pt x="13234" y="5886"/>
                    <a:pt x="13255" y="5886"/>
                  </a:cubicBezTo>
                  <a:cubicBezTo>
                    <a:pt x="13260" y="5886"/>
                    <a:pt x="13266" y="5883"/>
                    <a:pt x="13274" y="5880"/>
                  </a:cubicBezTo>
                  <a:cubicBezTo>
                    <a:pt x="13281" y="5877"/>
                    <a:pt x="13288" y="5873"/>
                    <a:pt x="13293" y="5873"/>
                  </a:cubicBezTo>
                  <a:cubicBezTo>
                    <a:pt x="13301" y="5873"/>
                    <a:pt x="13305" y="5884"/>
                    <a:pt x="13293" y="5924"/>
                  </a:cubicBezTo>
                  <a:cubicBezTo>
                    <a:pt x="13293" y="5974"/>
                    <a:pt x="13330" y="6009"/>
                    <a:pt x="13390" y="6090"/>
                  </a:cubicBezTo>
                  <a:cubicBezTo>
                    <a:pt x="13405" y="6105"/>
                    <a:pt x="13424" y="6112"/>
                    <a:pt x="13444" y="6112"/>
                  </a:cubicBezTo>
                  <a:cubicBezTo>
                    <a:pt x="13458" y="6112"/>
                    <a:pt x="13471" y="6109"/>
                    <a:pt x="13484" y="6103"/>
                  </a:cubicBezTo>
                  <a:cubicBezTo>
                    <a:pt x="13496" y="6097"/>
                    <a:pt x="13505" y="6093"/>
                    <a:pt x="13512" y="6093"/>
                  </a:cubicBezTo>
                  <a:cubicBezTo>
                    <a:pt x="13526" y="6093"/>
                    <a:pt x="13530" y="6113"/>
                    <a:pt x="13543" y="6181"/>
                  </a:cubicBezTo>
                  <a:cubicBezTo>
                    <a:pt x="13562" y="6225"/>
                    <a:pt x="13559" y="6278"/>
                    <a:pt x="13540" y="6284"/>
                  </a:cubicBezTo>
                  <a:cubicBezTo>
                    <a:pt x="13539" y="6285"/>
                    <a:pt x="13537" y="6286"/>
                    <a:pt x="13535" y="6286"/>
                  </a:cubicBezTo>
                  <a:cubicBezTo>
                    <a:pt x="13518" y="6286"/>
                    <a:pt x="13503" y="6250"/>
                    <a:pt x="13503" y="6250"/>
                  </a:cubicBezTo>
                  <a:lnTo>
                    <a:pt x="13484" y="6206"/>
                  </a:lnTo>
                  <a:cubicBezTo>
                    <a:pt x="13465" y="6212"/>
                    <a:pt x="13446" y="6222"/>
                    <a:pt x="13484" y="6309"/>
                  </a:cubicBezTo>
                  <a:cubicBezTo>
                    <a:pt x="13481" y="6356"/>
                    <a:pt x="13497" y="6398"/>
                    <a:pt x="13515" y="6398"/>
                  </a:cubicBezTo>
                  <a:cubicBezTo>
                    <a:pt x="13516" y="6398"/>
                    <a:pt x="13517" y="6398"/>
                    <a:pt x="13518" y="6397"/>
                  </a:cubicBezTo>
                  <a:cubicBezTo>
                    <a:pt x="13518" y="6447"/>
                    <a:pt x="13556" y="6535"/>
                    <a:pt x="13590" y="6623"/>
                  </a:cubicBezTo>
                  <a:cubicBezTo>
                    <a:pt x="13628" y="6714"/>
                    <a:pt x="13681" y="6845"/>
                    <a:pt x="13681" y="6895"/>
                  </a:cubicBezTo>
                  <a:cubicBezTo>
                    <a:pt x="13713" y="6978"/>
                    <a:pt x="13729" y="7022"/>
                    <a:pt x="13748" y="7022"/>
                  </a:cubicBezTo>
                  <a:cubicBezTo>
                    <a:pt x="13750" y="7022"/>
                    <a:pt x="13751" y="7022"/>
                    <a:pt x="13753" y="7021"/>
                  </a:cubicBezTo>
                  <a:cubicBezTo>
                    <a:pt x="13758" y="7019"/>
                    <a:pt x="13762" y="7019"/>
                    <a:pt x="13767" y="7019"/>
                  </a:cubicBezTo>
                  <a:cubicBezTo>
                    <a:pt x="13795" y="7019"/>
                    <a:pt x="13807" y="7053"/>
                    <a:pt x="13788" y="7058"/>
                  </a:cubicBezTo>
                  <a:cubicBezTo>
                    <a:pt x="13769" y="7118"/>
                    <a:pt x="13970" y="7701"/>
                    <a:pt x="14026" y="7732"/>
                  </a:cubicBezTo>
                  <a:lnTo>
                    <a:pt x="14057" y="7823"/>
                  </a:lnTo>
                  <a:cubicBezTo>
                    <a:pt x="14073" y="7917"/>
                    <a:pt x="14167" y="8187"/>
                    <a:pt x="14205" y="8227"/>
                  </a:cubicBezTo>
                  <a:lnTo>
                    <a:pt x="14252" y="8359"/>
                  </a:lnTo>
                  <a:cubicBezTo>
                    <a:pt x="14264" y="8456"/>
                    <a:pt x="14277" y="8503"/>
                    <a:pt x="14314" y="8541"/>
                  </a:cubicBezTo>
                  <a:cubicBezTo>
                    <a:pt x="14349" y="8578"/>
                    <a:pt x="14368" y="8572"/>
                    <a:pt x="14349" y="8578"/>
                  </a:cubicBezTo>
                  <a:cubicBezTo>
                    <a:pt x="14330" y="8585"/>
                    <a:pt x="14358" y="8675"/>
                    <a:pt x="14421" y="8857"/>
                  </a:cubicBezTo>
                  <a:cubicBezTo>
                    <a:pt x="14460" y="8974"/>
                    <a:pt x="14473" y="9016"/>
                    <a:pt x="14480" y="9016"/>
                  </a:cubicBezTo>
                  <a:cubicBezTo>
                    <a:pt x="14483" y="9016"/>
                    <a:pt x="14485" y="9004"/>
                    <a:pt x="14487" y="8986"/>
                  </a:cubicBezTo>
                  <a:cubicBezTo>
                    <a:pt x="14562" y="9161"/>
                    <a:pt x="14543" y="9167"/>
                    <a:pt x="14524" y="9174"/>
                  </a:cubicBezTo>
                  <a:cubicBezTo>
                    <a:pt x="14516" y="9168"/>
                    <a:pt x="14509" y="9166"/>
                    <a:pt x="14504" y="9166"/>
                  </a:cubicBezTo>
                  <a:cubicBezTo>
                    <a:pt x="14478" y="9166"/>
                    <a:pt x="14508" y="9234"/>
                    <a:pt x="14571" y="9258"/>
                  </a:cubicBezTo>
                  <a:cubicBezTo>
                    <a:pt x="14628" y="9293"/>
                    <a:pt x="14656" y="9384"/>
                    <a:pt x="14634" y="9390"/>
                  </a:cubicBezTo>
                  <a:cubicBezTo>
                    <a:pt x="14633" y="9390"/>
                    <a:pt x="14633" y="9390"/>
                    <a:pt x="14632" y="9390"/>
                  </a:cubicBezTo>
                  <a:cubicBezTo>
                    <a:pt x="14614" y="9390"/>
                    <a:pt x="14599" y="9348"/>
                    <a:pt x="14587" y="9302"/>
                  </a:cubicBezTo>
                  <a:lnTo>
                    <a:pt x="14546" y="9315"/>
                  </a:lnTo>
                  <a:cubicBezTo>
                    <a:pt x="14553" y="9349"/>
                    <a:pt x="14571" y="9377"/>
                    <a:pt x="14596" y="9399"/>
                  </a:cubicBezTo>
                  <a:cubicBezTo>
                    <a:pt x="14606" y="9431"/>
                    <a:pt x="14625" y="9459"/>
                    <a:pt x="14643" y="9484"/>
                  </a:cubicBezTo>
                  <a:cubicBezTo>
                    <a:pt x="14659" y="9502"/>
                    <a:pt x="14671" y="9511"/>
                    <a:pt x="14681" y="9511"/>
                  </a:cubicBezTo>
                  <a:cubicBezTo>
                    <a:pt x="14694" y="9511"/>
                    <a:pt x="14703" y="9496"/>
                    <a:pt x="14706" y="9468"/>
                  </a:cubicBezTo>
                  <a:cubicBezTo>
                    <a:pt x="14707" y="9451"/>
                    <a:pt x="14709" y="9445"/>
                    <a:pt x="14712" y="9445"/>
                  </a:cubicBezTo>
                  <a:cubicBezTo>
                    <a:pt x="14719" y="9445"/>
                    <a:pt x="14729" y="9476"/>
                    <a:pt x="14737" y="9506"/>
                  </a:cubicBezTo>
                  <a:cubicBezTo>
                    <a:pt x="14743" y="9569"/>
                    <a:pt x="14737" y="9594"/>
                    <a:pt x="14723" y="9594"/>
                  </a:cubicBezTo>
                  <a:cubicBezTo>
                    <a:pt x="14715" y="9594"/>
                    <a:pt x="14705" y="9585"/>
                    <a:pt x="14694" y="9572"/>
                  </a:cubicBezTo>
                  <a:cubicBezTo>
                    <a:pt x="14683" y="9541"/>
                    <a:pt x="14672" y="9533"/>
                    <a:pt x="14659" y="9533"/>
                  </a:cubicBezTo>
                  <a:cubicBezTo>
                    <a:pt x="14652" y="9533"/>
                    <a:pt x="14645" y="9535"/>
                    <a:pt x="14637" y="9537"/>
                  </a:cubicBezTo>
                  <a:cubicBezTo>
                    <a:pt x="14618" y="9543"/>
                    <a:pt x="14728" y="9760"/>
                    <a:pt x="14781" y="9794"/>
                  </a:cubicBezTo>
                  <a:lnTo>
                    <a:pt x="14759" y="9800"/>
                  </a:lnTo>
                  <a:cubicBezTo>
                    <a:pt x="14741" y="9804"/>
                    <a:pt x="14769" y="9894"/>
                    <a:pt x="14797" y="9988"/>
                  </a:cubicBezTo>
                  <a:cubicBezTo>
                    <a:pt x="14821" y="10076"/>
                    <a:pt x="14834" y="10120"/>
                    <a:pt x="14854" y="10120"/>
                  </a:cubicBezTo>
                  <a:cubicBezTo>
                    <a:pt x="14855" y="10120"/>
                    <a:pt x="14856" y="10120"/>
                    <a:pt x="14857" y="10120"/>
                  </a:cubicBezTo>
                  <a:cubicBezTo>
                    <a:pt x="14863" y="10118"/>
                    <a:pt x="14869" y="10116"/>
                    <a:pt x="14876" y="10116"/>
                  </a:cubicBezTo>
                  <a:cubicBezTo>
                    <a:pt x="14888" y="10116"/>
                    <a:pt x="14900" y="10124"/>
                    <a:pt x="14910" y="10155"/>
                  </a:cubicBezTo>
                  <a:cubicBezTo>
                    <a:pt x="14894" y="10108"/>
                    <a:pt x="14916" y="10101"/>
                    <a:pt x="14935" y="10098"/>
                  </a:cubicBezTo>
                  <a:cubicBezTo>
                    <a:pt x="14938" y="10145"/>
                    <a:pt x="14938" y="10195"/>
                    <a:pt x="14935" y="10245"/>
                  </a:cubicBezTo>
                  <a:cubicBezTo>
                    <a:pt x="14919" y="10349"/>
                    <a:pt x="14925" y="10446"/>
                    <a:pt x="14976" y="10628"/>
                  </a:cubicBezTo>
                  <a:cubicBezTo>
                    <a:pt x="15001" y="10722"/>
                    <a:pt x="15038" y="10860"/>
                    <a:pt x="15029" y="10910"/>
                  </a:cubicBezTo>
                  <a:cubicBezTo>
                    <a:pt x="15053" y="11001"/>
                    <a:pt x="15066" y="11045"/>
                    <a:pt x="15083" y="11045"/>
                  </a:cubicBezTo>
                  <a:cubicBezTo>
                    <a:pt x="15084" y="11045"/>
                    <a:pt x="15085" y="11045"/>
                    <a:pt x="15085" y="11045"/>
                  </a:cubicBezTo>
                  <a:lnTo>
                    <a:pt x="15110" y="11135"/>
                  </a:lnTo>
                  <a:cubicBezTo>
                    <a:pt x="15101" y="11184"/>
                    <a:pt x="15124" y="11274"/>
                    <a:pt x="15143" y="11274"/>
                  </a:cubicBezTo>
                  <a:cubicBezTo>
                    <a:pt x="15144" y="11274"/>
                    <a:pt x="15144" y="11274"/>
                    <a:pt x="15145" y="11273"/>
                  </a:cubicBezTo>
                  <a:cubicBezTo>
                    <a:pt x="15176" y="11317"/>
                    <a:pt x="15167" y="11367"/>
                    <a:pt x="15179" y="11414"/>
                  </a:cubicBezTo>
                  <a:cubicBezTo>
                    <a:pt x="15169" y="11471"/>
                    <a:pt x="15164" y="11496"/>
                    <a:pt x="15171" y="11496"/>
                  </a:cubicBezTo>
                  <a:cubicBezTo>
                    <a:pt x="15177" y="11496"/>
                    <a:pt x="15189" y="11481"/>
                    <a:pt x="15211" y="11455"/>
                  </a:cubicBezTo>
                  <a:cubicBezTo>
                    <a:pt x="15233" y="11449"/>
                    <a:pt x="15229" y="11352"/>
                    <a:pt x="15217" y="11308"/>
                  </a:cubicBezTo>
                  <a:lnTo>
                    <a:pt x="15182" y="11167"/>
                  </a:lnTo>
                  <a:lnTo>
                    <a:pt x="15239" y="11302"/>
                  </a:lnTo>
                  <a:cubicBezTo>
                    <a:pt x="15248" y="11347"/>
                    <a:pt x="15289" y="11430"/>
                    <a:pt x="15312" y="11430"/>
                  </a:cubicBezTo>
                  <a:cubicBezTo>
                    <a:pt x="15313" y="11430"/>
                    <a:pt x="15313" y="11430"/>
                    <a:pt x="15314" y="11430"/>
                  </a:cubicBezTo>
                  <a:cubicBezTo>
                    <a:pt x="15314" y="11430"/>
                    <a:pt x="15314" y="11430"/>
                    <a:pt x="15315" y="11430"/>
                  </a:cubicBezTo>
                  <a:cubicBezTo>
                    <a:pt x="15318" y="11430"/>
                    <a:pt x="15334" y="11432"/>
                    <a:pt x="15345" y="11474"/>
                  </a:cubicBezTo>
                  <a:lnTo>
                    <a:pt x="15305" y="11483"/>
                  </a:lnTo>
                  <a:cubicBezTo>
                    <a:pt x="15283" y="11453"/>
                    <a:pt x="15266" y="11447"/>
                    <a:pt x="15251" y="11447"/>
                  </a:cubicBezTo>
                  <a:cubicBezTo>
                    <a:pt x="15244" y="11447"/>
                    <a:pt x="15238" y="11448"/>
                    <a:pt x="15233" y="11449"/>
                  </a:cubicBezTo>
                  <a:cubicBezTo>
                    <a:pt x="15202" y="11503"/>
                    <a:pt x="15216" y="11640"/>
                    <a:pt x="15254" y="11640"/>
                  </a:cubicBezTo>
                  <a:cubicBezTo>
                    <a:pt x="15255" y="11640"/>
                    <a:pt x="15256" y="11640"/>
                    <a:pt x="15258" y="11640"/>
                  </a:cubicBezTo>
                  <a:cubicBezTo>
                    <a:pt x="15267" y="11671"/>
                    <a:pt x="15267" y="11706"/>
                    <a:pt x="15258" y="11737"/>
                  </a:cubicBezTo>
                  <a:cubicBezTo>
                    <a:pt x="15239" y="11743"/>
                    <a:pt x="15248" y="11787"/>
                    <a:pt x="15302" y="11825"/>
                  </a:cubicBezTo>
                  <a:cubicBezTo>
                    <a:pt x="15349" y="11853"/>
                    <a:pt x="15364" y="11919"/>
                    <a:pt x="15333" y="11966"/>
                  </a:cubicBezTo>
                  <a:cubicBezTo>
                    <a:pt x="15311" y="12065"/>
                    <a:pt x="15354" y="12248"/>
                    <a:pt x="15373" y="12248"/>
                  </a:cubicBezTo>
                  <a:cubicBezTo>
                    <a:pt x="15373" y="12248"/>
                    <a:pt x="15373" y="12248"/>
                    <a:pt x="15374" y="12248"/>
                  </a:cubicBezTo>
                  <a:cubicBezTo>
                    <a:pt x="15375" y="12248"/>
                    <a:pt x="15376" y="12247"/>
                    <a:pt x="15378" y="12247"/>
                  </a:cubicBezTo>
                  <a:cubicBezTo>
                    <a:pt x="15419" y="12247"/>
                    <a:pt x="15445" y="12381"/>
                    <a:pt x="15436" y="12430"/>
                  </a:cubicBezTo>
                  <a:cubicBezTo>
                    <a:pt x="15424" y="12480"/>
                    <a:pt x="15433" y="12530"/>
                    <a:pt x="15464" y="12571"/>
                  </a:cubicBezTo>
                  <a:cubicBezTo>
                    <a:pt x="15443" y="12574"/>
                    <a:pt x="15433" y="12624"/>
                    <a:pt x="15464" y="12668"/>
                  </a:cubicBezTo>
                  <a:cubicBezTo>
                    <a:pt x="15464" y="12668"/>
                    <a:pt x="15468" y="12688"/>
                    <a:pt x="15474" y="12688"/>
                  </a:cubicBezTo>
                  <a:cubicBezTo>
                    <a:pt x="15477" y="12688"/>
                    <a:pt x="15480" y="12682"/>
                    <a:pt x="15483" y="12665"/>
                  </a:cubicBezTo>
                  <a:lnTo>
                    <a:pt x="15546" y="12749"/>
                  </a:lnTo>
                  <a:cubicBezTo>
                    <a:pt x="15533" y="12702"/>
                    <a:pt x="15555" y="12699"/>
                    <a:pt x="15577" y="12696"/>
                  </a:cubicBezTo>
                  <a:cubicBezTo>
                    <a:pt x="15578" y="12696"/>
                    <a:pt x="15578" y="12696"/>
                    <a:pt x="15578" y="12696"/>
                  </a:cubicBezTo>
                  <a:cubicBezTo>
                    <a:pt x="15597" y="12696"/>
                    <a:pt x="15614" y="12883"/>
                    <a:pt x="15571" y="12988"/>
                  </a:cubicBezTo>
                  <a:lnTo>
                    <a:pt x="15549" y="13088"/>
                  </a:lnTo>
                  <a:lnTo>
                    <a:pt x="15590" y="13082"/>
                  </a:lnTo>
                  <a:lnTo>
                    <a:pt x="15590" y="13082"/>
                  </a:lnTo>
                  <a:cubicBezTo>
                    <a:pt x="15599" y="13129"/>
                    <a:pt x="15606" y="13176"/>
                    <a:pt x="15587" y="13179"/>
                  </a:cubicBezTo>
                  <a:cubicBezTo>
                    <a:pt x="15565" y="13182"/>
                    <a:pt x="15565" y="13182"/>
                    <a:pt x="15574" y="13229"/>
                  </a:cubicBezTo>
                  <a:cubicBezTo>
                    <a:pt x="15574" y="13229"/>
                    <a:pt x="15583" y="13273"/>
                    <a:pt x="15603" y="13273"/>
                  </a:cubicBezTo>
                  <a:cubicBezTo>
                    <a:pt x="15604" y="13273"/>
                    <a:pt x="15605" y="13273"/>
                    <a:pt x="15606" y="13273"/>
                  </a:cubicBezTo>
                  <a:cubicBezTo>
                    <a:pt x="15618" y="13270"/>
                    <a:pt x="15626" y="13268"/>
                    <a:pt x="15632" y="13268"/>
                  </a:cubicBezTo>
                  <a:cubicBezTo>
                    <a:pt x="15645" y="13268"/>
                    <a:pt x="15643" y="13279"/>
                    <a:pt x="15634" y="13317"/>
                  </a:cubicBezTo>
                  <a:cubicBezTo>
                    <a:pt x="15599" y="13360"/>
                    <a:pt x="15612" y="13426"/>
                    <a:pt x="15659" y="13454"/>
                  </a:cubicBezTo>
                  <a:cubicBezTo>
                    <a:pt x="15669" y="13453"/>
                    <a:pt x="15677" y="13452"/>
                    <a:pt x="15682" y="13452"/>
                  </a:cubicBezTo>
                  <a:cubicBezTo>
                    <a:pt x="15697" y="13452"/>
                    <a:pt x="15692" y="13462"/>
                    <a:pt x="15668" y="13501"/>
                  </a:cubicBezTo>
                  <a:cubicBezTo>
                    <a:pt x="15646" y="13508"/>
                    <a:pt x="15634" y="13558"/>
                    <a:pt x="15643" y="13605"/>
                  </a:cubicBezTo>
                  <a:lnTo>
                    <a:pt x="15665" y="13599"/>
                  </a:lnTo>
                  <a:cubicBezTo>
                    <a:pt x="15668" y="13598"/>
                    <a:pt x="15670" y="13598"/>
                    <a:pt x="15672" y="13598"/>
                  </a:cubicBezTo>
                  <a:cubicBezTo>
                    <a:pt x="15706" y="13598"/>
                    <a:pt x="15711" y="13642"/>
                    <a:pt x="15700" y="13689"/>
                  </a:cubicBezTo>
                  <a:cubicBezTo>
                    <a:pt x="15681" y="13693"/>
                    <a:pt x="15687" y="13740"/>
                    <a:pt x="15725" y="13831"/>
                  </a:cubicBezTo>
                  <a:cubicBezTo>
                    <a:pt x="15743" y="13925"/>
                    <a:pt x="15750" y="13972"/>
                    <a:pt x="15728" y="13975"/>
                  </a:cubicBezTo>
                  <a:cubicBezTo>
                    <a:pt x="15687" y="13981"/>
                    <a:pt x="15687" y="13981"/>
                    <a:pt x="15737" y="14022"/>
                  </a:cubicBezTo>
                  <a:cubicBezTo>
                    <a:pt x="15765" y="14066"/>
                    <a:pt x="15765" y="14066"/>
                    <a:pt x="15759" y="14163"/>
                  </a:cubicBezTo>
                  <a:cubicBezTo>
                    <a:pt x="15747" y="14213"/>
                    <a:pt x="15747" y="14213"/>
                    <a:pt x="15775" y="14257"/>
                  </a:cubicBezTo>
                  <a:cubicBezTo>
                    <a:pt x="15815" y="14254"/>
                    <a:pt x="15834" y="14250"/>
                    <a:pt x="15828" y="14203"/>
                  </a:cubicBezTo>
                  <a:cubicBezTo>
                    <a:pt x="15822" y="14156"/>
                    <a:pt x="15822" y="14156"/>
                    <a:pt x="15841" y="14153"/>
                  </a:cubicBezTo>
                  <a:cubicBezTo>
                    <a:pt x="15841" y="14153"/>
                    <a:pt x="15850" y="14200"/>
                    <a:pt x="15856" y="14247"/>
                  </a:cubicBezTo>
                  <a:cubicBezTo>
                    <a:pt x="15866" y="14310"/>
                    <a:pt x="15881" y="14373"/>
                    <a:pt x="15906" y="14432"/>
                  </a:cubicBezTo>
                  <a:cubicBezTo>
                    <a:pt x="15925" y="14478"/>
                    <a:pt x="15944" y="14500"/>
                    <a:pt x="15954" y="14500"/>
                  </a:cubicBezTo>
                  <a:cubicBezTo>
                    <a:pt x="15965" y="14500"/>
                    <a:pt x="15966" y="14476"/>
                    <a:pt x="15947" y="14429"/>
                  </a:cubicBezTo>
                  <a:lnTo>
                    <a:pt x="15963" y="14379"/>
                  </a:lnTo>
                  <a:cubicBezTo>
                    <a:pt x="16020" y="14367"/>
                    <a:pt x="16008" y="14281"/>
                    <a:pt x="15953" y="14281"/>
                  </a:cubicBezTo>
                  <a:cubicBezTo>
                    <a:pt x="15951" y="14281"/>
                    <a:pt x="15949" y="14282"/>
                    <a:pt x="15947" y="14282"/>
                  </a:cubicBezTo>
                  <a:cubicBezTo>
                    <a:pt x="15929" y="14285"/>
                    <a:pt x="15916" y="14287"/>
                    <a:pt x="15907" y="14287"/>
                  </a:cubicBezTo>
                  <a:cubicBezTo>
                    <a:pt x="15887" y="14287"/>
                    <a:pt x="15895" y="14275"/>
                    <a:pt x="15919" y="14238"/>
                  </a:cubicBezTo>
                  <a:cubicBezTo>
                    <a:pt x="15960" y="14232"/>
                    <a:pt x="15953" y="14185"/>
                    <a:pt x="15944" y="14138"/>
                  </a:cubicBezTo>
                  <a:cubicBezTo>
                    <a:pt x="15938" y="14091"/>
                    <a:pt x="15938" y="14091"/>
                    <a:pt x="15960" y="14087"/>
                  </a:cubicBezTo>
                  <a:cubicBezTo>
                    <a:pt x="15978" y="14084"/>
                    <a:pt x="15991" y="14034"/>
                    <a:pt x="15985" y="13987"/>
                  </a:cubicBezTo>
                  <a:cubicBezTo>
                    <a:pt x="15980" y="13950"/>
                    <a:pt x="15979" y="13942"/>
                    <a:pt x="15967" y="13942"/>
                  </a:cubicBezTo>
                  <a:cubicBezTo>
                    <a:pt x="15965" y="13942"/>
                    <a:pt x="15961" y="13943"/>
                    <a:pt x="15957" y="13943"/>
                  </a:cubicBezTo>
                  <a:cubicBezTo>
                    <a:pt x="15954" y="13953"/>
                    <a:pt x="15951" y="13958"/>
                    <a:pt x="15949" y="13958"/>
                  </a:cubicBezTo>
                  <a:cubicBezTo>
                    <a:pt x="15940" y="13958"/>
                    <a:pt x="15935" y="13888"/>
                    <a:pt x="15960" y="13843"/>
                  </a:cubicBezTo>
                  <a:cubicBezTo>
                    <a:pt x="15969" y="13806"/>
                    <a:pt x="15971" y="13796"/>
                    <a:pt x="15956" y="13796"/>
                  </a:cubicBezTo>
                  <a:cubicBezTo>
                    <a:pt x="15950" y="13796"/>
                    <a:pt x="15942" y="13798"/>
                    <a:pt x="15931" y="13799"/>
                  </a:cubicBezTo>
                  <a:cubicBezTo>
                    <a:pt x="15930" y="13799"/>
                    <a:pt x="15929" y="13799"/>
                    <a:pt x="15928" y="13799"/>
                  </a:cubicBezTo>
                  <a:cubicBezTo>
                    <a:pt x="15890" y="13799"/>
                    <a:pt x="15876" y="13710"/>
                    <a:pt x="15906" y="13658"/>
                  </a:cubicBezTo>
                  <a:lnTo>
                    <a:pt x="15891" y="13564"/>
                  </a:lnTo>
                  <a:cubicBezTo>
                    <a:pt x="15884" y="13529"/>
                    <a:pt x="15871" y="13522"/>
                    <a:pt x="15856" y="13522"/>
                  </a:cubicBezTo>
                  <a:cubicBezTo>
                    <a:pt x="15851" y="13522"/>
                    <a:pt x="15846" y="13523"/>
                    <a:pt x="15841" y="13523"/>
                  </a:cubicBezTo>
                  <a:cubicBezTo>
                    <a:pt x="15830" y="13525"/>
                    <a:pt x="15822" y="13526"/>
                    <a:pt x="15816" y="13526"/>
                  </a:cubicBezTo>
                  <a:cubicBezTo>
                    <a:pt x="15801" y="13526"/>
                    <a:pt x="15803" y="13517"/>
                    <a:pt x="15812" y="13480"/>
                  </a:cubicBezTo>
                  <a:cubicBezTo>
                    <a:pt x="15825" y="13429"/>
                    <a:pt x="15844" y="13426"/>
                    <a:pt x="15844" y="13426"/>
                  </a:cubicBezTo>
                  <a:cubicBezTo>
                    <a:pt x="15866" y="13423"/>
                    <a:pt x="15856" y="13376"/>
                    <a:pt x="15850" y="13329"/>
                  </a:cubicBezTo>
                  <a:cubicBezTo>
                    <a:pt x="15841" y="13284"/>
                    <a:pt x="15823" y="13191"/>
                    <a:pt x="15802" y="13191"/>
                  </a:cubicBezTo>
                  <a:cubicBezTo>
                    <a:pt x="15801" y="13191"/>
                    <a:pt x="15800" y="13191"/>
                    <a:pt x="15800" y="13191"/>
                  </a:cubicBezTo>
                  <a:lnTo>
                    <a:pt x="15822" y="13185"/>
                  </a:lnTo>
                  <a:cubicBezTo>
                    <a:pt x="15814" y="13146"/>
                    <a:pt x="15828" y="13137"/>
                    <a:pt x="15820" y="13137"/>
                  </a:cubicBezTo>
                  <a:cubicBezTo>
                    <a:pt x="15818" y="13137"/>
                    <a:pt x="15816" y="13137"/>
                    <a:pt x="15812" y="13138"/>
                  </a:cubicBezTo>
                  <a:cubicBezTo>
                    <a:pt x="15806" y="13091"/>
                    <a:pt x="15803" y="13044"/>
                    <a:pt x="15806" y="12994"/>
                  </a:cubicBezTo>
                  <a:cubicBezTo>
                    <a:pt x="15808" y="12928"/>
                    <a:pt x="15777" y="12845"/>
                    <a:pt x="15752" y="12845"/>
                  </a:cubicBezTo>
                  <a:cubicBezTo>
                    <a:pt x="15741" y="12845"/>
                    <a:pt x="15730" y="12862"/>
                    <a:pt x="15725" y="12907"/>
                  </a:cubicBezTo>
                  <a:lnTo>
                    <a:pt x="15725" y="12907"/>
                  </a:lnTo>
                  <a:cubicBezTo>
                    <a:pt x="15723" y="12896"/>
                    <a:pt x="15721" y="12882"/>
                    <a:pt x="15718" y="12865"/>
                  </a:cubicBezTo>
                  <a:cubicBezTo>
                    <a:pt x="15710" y="12824"/>
                    <a:pt x="15692" y="12821"/>
                    <a:pt x="15688" y="12821"/>
                  </a:cubicBezTo>
                  <a:cubicBezTo>
                    <a:pt x="15687" y="12821"/>
                    <a:pt x="15687" y="12821"/>
                    <a:pt x="15687" y="12821"/>
                  </a:cubicBezTo>
                  <a:cubicBezTo>
                    <a:pt x="15686" y="12822"/>
                    <a:pt x="15686" y="12822"/>
                    <a:pt x="15685" y="12822"/>
                  </a:cubicBezTo>
                  <a:cubicBezTo>
                    <a:pt x="15668" y="12822"/>
                    <a:pt x="15658" y="12776"/>
                    <a:pt x="15646" y="12731"/>
                  </a:cubicBezTo>
                  <a:lnTo>
                    <a:pt x="15690" y="12724"/>
                  </a:lnTo>
                  <a:cubicBezTo>
                    <a:pt x="15700" y="12729"/>
                    <a:pt x="15709" y="12732"/>
                    <a:pt x="15716" y="12732"/>
                  </a:cubicBezTo>
                  <a:cubicBezTo>
                    <a:pt x="15758" y="12732"/>
                    <a:pt x="15752" y="12656"/>
                    <a:pt x="15690" y="12624"/>
                  </a:cubicBezTo>
                  <a:lnTo>
                    <a:pt x="15709" y="12621"/>
                  </a:lnTo>
                  <a:cubicBezTo>
                    <a:pt x="15731" y="12618"/>
                    <a:pt x="15721" y="12571"/>
                    <a:pt x="15681" y="12480"/>
                  </a:cubicBezTo>
                  <a:cubicBezTo>
                    <a:pt x="15672" y="12435"/>
                    <a:pt x="15622" y="12398"/>
                    <a:pt x="15602" y="12398"/>
                  </a:cubicBezTo>
                  <a:cubicBezTo>
                    <a:pt x="15601" y="12398"/>
                    <a:pt x="15600" y="12398"/>
                    <a:pt x="15599" y="12398"/>
                  </a:cubicBezTo>
                  <a:cubicBezTo>
                    <a:pt x="15598" y="12398"/>
                    <a:pt x="15598" y="12399"/>
                    <a:pt x="15597" y="12399"/>
                  </a:cubicBezTo>
                  <a:cubicBezTo>
                    <a:pt x="15577" y="12399"/>
                    <a:pt x="15568" y="12358"/>
                    <a:pt x="15568" y="12358"/>
                  </a:cubicBezTo>
                  <a:cubicBezTo>
                    <a:pt x="15559" y="12311"/>
                    <a:pt x="15559" y="12311"/>
                    <a:pt x="15580" y="12304"/>
                  </a:cubicBezTo>
                  <a:cubicBezTo>
                    <a:pt x="15621" y="12298"/>
                    <a:pt x="15599" y="12204"/>
                    <a:pt x="15549" y="12163"/>
                  </a:cubicBezTo>
                  <a:lnTo>
                    <a:pt x="15568" y="12160"/>
                  </a:lnTo>
                  <a:cubicBezTo>
                    <a:pt x="15590" y="12157"/>
                    <a:pt x="15599" y="12104"/>
                    <a:pt x="15524" y="11875"/>
                  </a:cubicBezTo>
                  <a:cubicBezTo>
                    <a:pt x="15483" y="11687"/>
                    <a:pt x="15449" y="11549"/>
                    <a:pt x="15471" y="11543"/>
                  </a:cubicBezTo>
                  <a:cubicBezTo>
                    <a:pt x="15490" y="11540"/>
                    <a:pt x="15402" y="11361"/>
                    <a:pt x="15339" y="11280"/>
                  </a:cubicBezTo>
                  <a:cubicBezTo>
                    <a:pt x="15361" y="11273"/>
                    <a:pt x="15349" y="11226"/>
                    <a:pt x="15327" y="11135"/>
                  </a:cubicBezTo>
                  <a:cubicBezTo>
                    <a:pt x="15289" y="10994"/>
                    <a:pt x="15289" y="10994"/>
                    <a:pt x="15311" y="10991"/>
                  </a:cubicBezTo>
                  <a:lnTo>
                    <a:pt x="15311" y="10991"/>
                  </a:lnTo>
                  <a:cubicBezTo>
                    <a:pt x="15332" y="11005"/>
                    <a:pt x="15345" y="11013"/>
                    <a:pt x="15348" y="11013"/>
                  </a:cubicBezTo>
                  <a:cubicBezTo>
                    <a:pt x="15354" y="11013"/>
                    <a:pt x="15338" y="10994"/>
                    <a:pt x="15298" y="10944"/>
                  </a:cubicBezTo>
                  <a:cubicBezTo>
                    <a:pt x="15245" y="10907"/>
                    <a:pt x="15229" y="10763"/>
                    <a:pt x="15270" y="10753"/>
                  </a:cubicBezTo>
                  <a:cubicBezTo>
                    <a:pt x="15289" y="10747"/>
                    <a:pt x="15276" y="10703"/>
                    <a:pt x="15251" y="10609"/>
                  </a:cubicBezTo>
                  <a:cubicBezTo>
                    <a:pt x="15220" y="10568"/>
                    <a:pt x="15195" y="10474"/>
                    <a:pt x="15170" y="10383"/>
                  </a:cubicBezTo>
                  <a:cubicBezTo>
                    <a:pt x="15138" y="10274"/>
                    <a:pt x="15131" y="10251"/>
                    <a:pt x="15109" y="10251"/>
                  </a:cubicBezTo>
                  <a:cubicBezTo>
                    <a:pt x="15104" y="10251"/>
                    <a:pt x="15097" y="10253"/>
                    <a:pt x="15088" y="10255"/>
                  </a:cubicBezTo>
                  <a:cubicBezTo>
                    <a:pt x="15085" y="10256"/>
                    <a:pt x="15081" y="10256"/>
                    <a:pt x="15078" y="10256"/>
                  </a:cubicBezTo>
                  <a:cubicBezTo>
                    <a:pt x="15045" y="10256"/>
                    <a:pt x="15033" y="10212"/>
                    <a:pt x="15010" y="10126"/>
                  </a:cubicBezTo>
                  <a:cubicBezTo>
                    <a:pt x="14998" y="10082"/>
                    <a:pt x="14985" y="10035"/>
                    <a:pt x="15004" y="10029"/>
                  </a:cubicBezTo>
                  <a:cubicBezTo>
                    <a:pt x="15007" y="9998"/>
                    <a:pt x="15007" y="9963"/>
                    <a:pt x="14998" y="9932"/>
                  </a:cubicBezTo>
                  <a:cubicBezTo>
                    <a:pt x="14982" y="9885"/>
                    <a:pt x="14969" y="9841"/>
                    <a:pt x="14988" y="9835"/>
                  </a:cubicBezTo>
                  <a:cubicBezTo>
                    <a:pt x="14991" y="9785"/>
                    <a:pt x="14985" y="9738"/>
                    <a:pt x="14969" y="9691"/>
                  </a:cubicBezTo>
                  <a:cubicBezTo>
                    <a:pt x="14941" y="9600"/>
                    <a:pt x="14913" y="9506"/>
                    <a:pt x="14932" y="9503"/>
                  </a:cubicBezTo>
                  <a:cubicBezTo>
                    <a:pt x="14923" y="9468"/>
                    <a:pt x="14920" y="9459"/>
                    <a:pt x="14912" y="9459"/>
                  </a:cubicBezTo>
                  <a:cubicBezTo>
                    <a:pt x="14909" y="9459"/>
                    <a:pt x="14905" y="9460"/>
                    <a:pt x="14900" y="9462"/>
                  </a:cubicBezTo>
                  <a:cubicBezTo>
                    <a:pt x="14899" y="9462"/>
                    <a:pt x="14898" y="9463"/>
                    <a:pt x="14896" y="9463"/>
                  </a:cubicBezTo>
                  <a:cubicBezTo>
                    <a:pt x="14874" y="9463"/>
                    <a:pt x="14842" y="9416"/>
                    <a:pt x="14806" y="9239"/>
                  </a:cubicBezTo>
                  <a:cubicBezTo>
                    <a:pt x="14779" y="9148"/>
                    <a:pt x="14736" y="9017"/>
                    <a:pt x="14714" y="9017"/>
                  </a:cubicBezTo>
                  <a:cubicBezTo>
                    <a:pt x="14713" y="9017"/>
                    <a:pt x="14713" y="9017"/>
                    <a:pt x="14712" y="9017"/>
                  </a:cubicBezTo>
                  <a:cubicBezTo>
                    <a:pt x="14700" y="8970"/>
                    <a:pt x="14700" y="8970"/>
                    <a:pt x="14719" y="8964"/>
                  </a:cubicBezTo>
                  <a:cubicBezTo>
                    <a:pt x="14759" y="8951"/>
                    <a:pt x="14731" y="8860"/>
                    <a:pt x="14659" y="8782"/>
                  </a:cubicBezTo>
                  <a:cubicBezTo>
                    <a:pt x="14658" y="8782"/>
                    <a:pt x="14657" y="8783"/>
                    <a:pt x="14656" y="8783"/>
                  </a:cubicBezTo>
                  <a:cubicBezTo>
                    <a:pt x="14638" y="8783"/>
                    <a:pt x="14625" y="8738"/>
                    <a:pt x="14628" y="8691"/>
                  </a:cubicBezTo>
                  <a:cubicBezTo>
                    <a:pt x="14618" y="8660"/>
                    <a:pt x="14600" y="8632"/>
                    <a:pt x="14578" y="8606"/>
                  </a:cubicBezTo>
                  <a:cubicBezTo>
                    <a:pt x="14543" y="8566"/>
                    <a:pt x="14543" y="8569"/>
                    <a:pt x="14531" y="8469"/>
                  </a:cubicBezTo>
                  <a:cubicBezTo>
                    <a:pt x="14553" y="8462"/>
                    <a:pt x="14537" y="8418"/>
                    <a:pt x="14521" y="8371"/>
                  </a:cubicBezTo>
                  <a:cubicBezTo>
                    <a:pt x="14471" y="8287"/>
                    <a:pt x="14292" y="7792"/>
                    <a:pt x="14296" y="7738"/>
                  </a:cubicBezTo>
                  <a:cubicBezTo>
                    <a:pt x="14271" y="7720"/>
                    <a:pt x="14252" y="7688"/>
                    <a:pt x="14242" y="7657"/>
                  </a:cubicBezTo>
                  <a:cubicBezTo>
                    <a:pt x="14261" y="7607"/>
                    <a:pt x="14237" y="7572"/>
                    <a:pt x="14206" y="7572"/>
                  </a:cubicBezTo>
                  <a:cubicBezTo>
                    <a:pt x="14201" y="7572"/>
                    <a:pt x="14195" y="7573"/>
                    <a:pt x="14189" y="7575"/>
                  </a:cubicBezTo>
                  <a:lnTo>
                    <a:pt x="14205" y="7619"/>
                  </a:lnTo>
                  <a:lnTo>
                    <a:pt x="14224" y="7663"/>
                  </a:lnTo>
                  <a:cubicBezTo>
                    <a:pt x="14221" y="7664"/>
                    <a:pt x="14219" y="7664"/>
                    <a:pt x="14217" y="7664"/>
                  </a:cubicBezTo>
                  <a:cubicBezTo>
                    <a:pt x="14178" y="7664"/>
                    <a:pt x="14136" y="7543"/>
                    <a:pt x="14192" y="7522"/>
                  </a:cubicBezTo>
                  <a:cubicBezTo>
                    <a:pt x="14214" y="7463"/>
                    <a:pt x="14214" y="7463"/>
                    <a:pt x="14158" y="7431"/>
                  </a:cubicBezTo>
                  <a:cubicBezTo>
                    <a:pt x="14104" y="7409"/>
                    <a:pt x="14082" y="7350"/>
                    <a:pt x="14108" y="7297"/>
                  </a:cubicBezTo>
                  <a:cubicBezTo>
                    <a:pt x="14145" y="7284"/>
                    <a:pt x="14145" y="7284"/>
                    <a:pt x="14089" y="7253"/>
                  </a:cubicBezTo>
                  <a:cubicBezTo>
                    <a:pt x="13976" y="7193"/>
                    <a:pt x="13904" y="7068"/>
                    <a:pt x="13982" y="7036"/>
                  </a:cubicBezTo>
                  <a:cubicBezTo>
                    <a:pt x="14023" y="7024"/>
                    <a:pt x="14023" y="6971"/>
                    <a:pt x="14007" y="6927"/>
                  </a:cubicBezTo>
                  <a:cubicBezTo>
                    <a:pt x="13996" y="6898"/>
                    <a:pt x="13984" y="6890"/>
                    <a:pt x="13972" y="6890"/>
                  </a:cubicBezTo>
                  <a:cubicBezTo>
                    <a:pt x="13965" y="6890"/>
                    <a:pt x="13958" y="6893"/>
                    <a:pt x="13951" y="6895"/>
                  </a:cubicBezTo>
                  <a:cubicBezTo>
                    <a:pt x="13944" y="6914"/>
                    <a:pt x="13938" y="6922"/>
                    <a:pt x="13932" y="6922"/>
                  </a:cubicBezTo>
                  <a:cubicBezTo>
                    <a:pt x="13919" y="6922"/>
                    <a:pt x="13911" y="6879"/>
                    <a:pt x="13913" y="6808"/>
                  </a:cubicBezTo>
                  <a:cubicBezTo>
                    <a:pt x="13920" y="6651"/>
                    <a:pt x="13882" y="6563"/>
                    <a:pt x="13788" y="6444"/>
                  </a:cubicBezTo>
                  <a:cubicBezTo>
                    <a:pt x="13705" y="6324"/>
                    <a:pt x="13654" y="6221"/>
                    <a:pt x="13671" y="6221"/>
                  </a:cubicBezTo>
                  <a:cubicBezTo>
                    <a:pt x="13676" y="6221"/>
                    <a:pt x="13691" y="6235"/>
                    <a:pt x="13716" y="6266"/>
                  </a:cubicBezTo>
                  <a:cubicBezTo>
                    <a:pt x="13753" y="6302"/>
                    <a:pt x="13771" y="6321"/>
                    <a:pt x="13774" y="6321"/>
                  </a:cubicBezTo>
                  <a:cubicBezTo>
                    <a:pt x="13777" y="6321"/>
                    <a:pt x="13763" y="6301"/>
                    <a:pt x="13735" y="6259"/>
                  </a:cubicBezTo>
                  <a:lnTo>
                    <a:pt x="13641" y="6037"/>
                  </a:lnTo>
                  <a:cubicBezTo>
                    <a:pt x="13623" y="5996"/>
                    <a:pt x="13587" y="5964"/>
                    <a:pt x="13567" y="5964"/>
                  </a:cubicBezTo>
                  <a:cubicBezTo>
                    <a:pt x="13565" y="5964"/>
                    <a:pt x="13564" y="5964"/>
                    <a:pt x="13562" y="5965"/>
                  </a:cubicBezTo>
                  <a:cubicBezTo>
                    <a:pt x="13581" y="5883"/>
                    <a:pt x="13553" y="5795"/>
                    <a:pt x="13487" y="5739"/>
                  </a:cubicBezTo>
                  <a:lnTo>
                    <a:pt x="13449" y="5651"/>
                  </a:lnTo>
                  <a:cubicBezTo>
                    <a:pt x="13437" y="5617"/>
                    <a:pt x="13418" y="5592"/>
                    <a:pt x="13390" y="5570"/>
                  </a:cubicBezTo>
                  <a:cubicBezTo>
                    <a:pt x="13349" y="5535"/>
                    <a:pt x="13349" y="5482"/>
                    <a:pt x="13349" y="5432"/>
                  </a:cubicBezTo>
                  <a:cubicBezTo>
                    <a:pt x="13349" y="5383"/>
                    <a:pt x="13349" y="5334"/>
                    <a:pt x="13334" y="5334"/>
                  </a:cubicBezTo>
                  <a:cubicBezTo>
                    <a:pt x="13333" y="5334"/>
                    <a:pt x="13332" y="5334"/>
                    <a:pt x="13330" y="5335"/>
                  </a:cubicBezTo>
                  <a:cubicBezTo>
                    <a:pt x="13329" y="5335"/>
                    <a:pt x="13328" y="5336"/>
                    <a:pt x="13326" y="5336"/>
                  </a:cubicBezTo>
                  <a:cubicBezTo>
                    <a:pt x="13302" y="5336"/>
                    <a:pt x="13247" y="5264"/>
                    <a:pt x="13211" y="5231"/>
                  </a:cubicBezTo>
                  <a:cubicBezTo>
                    <a:pt x="13180" y="5205"/>
                    <a:pt x="13173" y="5167"/>
                    <a:pt x="13190" y="5167"/>
                  </a:cubicBezTo>
                  <a:cubicBezTo>
                    <a:pt x="13195" y="5167"/>
                    <a:pt x="13202" y="5170"/>
                    <a:pt x="13211" y="5178"/>
                  </a:cubicBezTo>
                  <a:cubicBezTo>
                    <a:pt x="13230" y="5169"/>
                    <a:pt x="13230" y="5169"/>
                    <a:pt x="13208" y="5075"/>
                  </a:cubicBezTo>
                  <a:cubicBezTo>
                    <a:pt x="13187" y="5033"/>
                    <a:pt x="13150" y="4952"/>
                    <a:pt x="13130" y="4952"/>
                  </a:cubicBezTo>
                  <a:cubicBezTo>
                    <a:pt x="13129" y="4952"/>
                    <a:pt x="13128" y="4952"/>
                    <a:pt x="13127" y="4952"/>
                  </a:cubicBezTo>
                  <a:cubicBezTo>
                    <a:pt x="13126" y="4953"/>
                    <a:pt x="13126" y="4953"/>
                    <a:pt x="13126" y="4953"/>
                  </a:cubicBezTo>
                  <a:cubicBezTo>
                    <a:pt x="13103" y="4953"/>
                    <a:pt x="12982" y="4701"/>
                    <a:pt x="12976" y="4652"/>
                  </a:cubicBezTo>
                  <a:cubicBezTo>
                    <a:pt x="12976" y="4652"/>
                    <a:pt x="12957" y="4608"/>
                    <a:pt x="12936" y="4564"/>
                  </a:cubicBezTo>
                  <a:cubicBezTo>
                    <a:pt x="12914" y="4523"/>
                    <a:pt x="12873" y="4489"/>
                    <a:pt x="12851" y="4448"/>
                  </a:cubicBezTo>
                  <a:cubicBezTo>
                    <a:pt x="12835" y="4417"/>
                    <a:pt x="12813" y="4391"/>
                    <a:pt x="12788" y="4373"/>
                  </a:cubicBezTo>
                  <a:cubicBezTo>
                    <a:pt x="12766" y="4329"/>
                    <a:pt x="12744" y="4285"/>
                    <a:pt x="12760" y="4276"/>
                  </a:cubicBezTo>
                  <a:cubicBezTo>
                    <a:pt x="12700" y="4254"/>
                    <a:pt x="12700" y="4254"/>
                    <a:pt x="12716" y="4194"/>
                  </a:cubicBezTo>
                  <a:cubicBezTo>
                    <a:pt x="12754" y="4172"/>
                    <a:pt x="12754" y="4172"/>
                    <a:pt x="12691" y="4150"/>
                  </a:cubicBezTo>
                  <a:cubicBezTo>
                    <a:pt x="12650" y="4119"/>
                    <a:pt x="12650" y="4119"/>
                    <a:pt x="12647" y="4066"/>
                  </a:cubicBezTo>
                  <a:cubicBezTo>
                    <a:pt x="12664" y="4057"/>
                    <a:pt x="12646" y="4023"/>
                    <a:pt x="12630" y="4023"/>
                  </a:cubicBezTo>
                  <a:cubicBezTo>
                    <a:pt x="12629" y="4023"/>
                    <a:pt x="12627" y="4024"/>
                    <a:pt x="12625" y="4025"/>
                  </a:cubicBezTo>
                  <a:cubicBezTo>
                    <a:pt x="12563" y="4003"/>
                    <a:pt x="12475" y="3887"/>
                    <a:pt x="12509" y="3868"/>
                  </a:cubicBezTo>
                  <a:cubicBezTo>
                    <a:pt x="12494" y="3840"/>
                    <a:pt x="12472" y="3815"/>
                    <a:pt x="12444" y="3796"/>
                  </a:cubicBezTo>
                  <a:cubicBezTo>
                    <a:pt x="12384" y="3774"/>
                    <a:pt x="12384" y="3774"/>
                    <a:pt x="12422" y="3755"/>
                  </a:cubicBezTo>
                  <a:cubicBezTo>
                    <a:pt x="12437" y="3699"/>
                    <a:pt x="12403" y="3643"/>
                    <a:pt x="12346" y="3630"/>
                  </a:cubicBezTo>
                  <a:cubicBezTo>
                    <a:pt x="12321" y="3611"/>
                    <a:pt x="12302" y="3583"/>
                    <a:pt x="12296" y="3548"/>
                  </a:cubicBezTo>
                  <a:cubicBezTo>
                    <a:pt x="12268" y="3467"/>
                    <a:pt x="12158" y="3257"/>
                    <a:pt x="12126" y="3257"/>
                  </a:cubicBezTo>
                  <a:cubicBezTo>
                    <a:pt x="12122" y="3257"/>
                    <a:pt x="12119" y="3260"/>
                    <a:pt x="12118" y="3266"/>
                  </a:cubicBezTo>
                  <a:lnTo>
                    <a:pt x="12064" y="3188"/>
                  </a:lnTo>
                  <a:cubicBezTo>
                    <a:pt x="12030" y="3097"/>
                    <a:pt x="12002" y="3056"/>
                    <a:pt x="11958" y="3028"/>
                  </a:cubicBezTo>
                  <a:lnTo>
                    <a:pt x="11914" y="3000"/>
                  </a:lnTo>
                  <a:cubicBezTo>
                    <a:pt x="11930" y="2991"/>
                    <a:pt x="11920" y="2941"/>
                    <a:pt x="11892" y="2900"/>
                  </a:cubicBezTo>
                  <a:cubicBezTo>
                    <a:pt x="11874" y="2876"/>
                    <a:pt x="11868" y="2867"/>
                    <a:pt x="11861" y="2867"/>
                  </a:cubicBezTo>
                  <a:cubicBezTo>
                    <a:pt x="11857" y="2867"/>
                    <a:pt x="11854" y="2870"/>
                    <a:pt x="11848" y="2875"/>
                  </a:cubicBezTo>
                  <a:cubicBezTo>
                    <a:pt x="11851" y="2891"/>
                    <a:pt x="11850" y="2898"/>
                    <a:pt x="11846" y="2898"/>
                  </a:cubicBezTo>
                  <a:cubicBezTo>
                    <a:pt x="11839" y="2898"/>
                    <a:pt x="11821" y="2872"/>
                    <a:pt x="11804" y="2847"/>
                  </a:cubicBezTo>
                  <a:cubicBezTo>
                    <a:pt x="11776" y="2809"/>
                    <a:pt x="11763" y="2759"/>
                    <a:pt x="11779" y="2746"/>
                  </a:cubicBezTo>
                  <a:lnTo>
                    <a:pt x="11751" y="2709"/>
                  </a:lnTo>
                  <a:cubicBezTo>
                    <a:pt x="11743" y="2713"/>
                    <a:pt x="11736" y="2715"/>
                    <a:pt x="11730" y="2715"/>
                  </a:cubicBezTo>
                  <a:cubicBezTo>
                    <a:pt x="11706" y="2715"/>
                    <a:pt x="11692" y="2690"/>
                    <a:pt x="11707" y="2680"/>
                  </a:cubicBezTo>
                  <a:cubicBezTo>
                    <a:pt x="11691" y="2633"/>
                    <a:pt x="11669" y="2593"/>
                    <a:pt x="11635" y="2555"/>
                  </a:cubicBezTo>
                  <a:cubicBezTo>
                    <a:pt x="11633" y="2557"/>
                    <a:pt x="11631" y="2557"/>
                    <a:pt x="11630" y="2557"/>
                  </a:cubicBezTo>
                  <a:cubicBezTo>
                    <a:pt x="11621" y="2557"/>
                    <a:pt x="11615" y="2541"/>
                    <a:pt x="11620" y="2541"/>
                  </a:cubicBezTo>
                  <a:cubicBezTo>
                    <a:pt x="11622" y="2541"/>
                    <a:pt x="11627" y="2544"/>
                    <a:pt x="11635" y="2555"/>
                  </a:cubicBezTo>
                  <a:lnTo>
                    <a:pt x="11654" y="2543"/>
                  </a:lnTo>
                  <a:cubicBezTo>
                    <a:pt x="11647" y="2515"/>
                    <a:pt x="11638" y="2506"/>
                    <a:pt x="11629" y="2506"/>
                  </a:cubicBezTo>
                  <a:cubicBezTo>
                    <a:pt x="11621" y="2506"/>
                    <a:pt x="11614" y="2512"/>
                    <a:pt x="11607" y="2517"/>
                  </a:cubicBezTo>
                  <a:lnTo>
                    <a:pt x="11547" y="2442"/>
                  </a:lnTo>
                  <a:cubicBezTo>
                    <a:pt x="11527" y="2418"/>
                    <a:pt x="11507" y="2395"/>
                    <a:pt x="11499" y="2395"/>
                  </a:cubicBezTo>
                  <a:cubicBezTo>
                    <a:pt x="11495" y="2395"/>
                    <a:pt x="11495" y="2402"/>
                    <a:pt x="11500" y="2420"/>
                  </a:cubicBezTo>
                  <a:cubicBezTo>
                    <a:pt x="11492" y="2427"/>
                    <a:pt x="11484" y="2433"/>
                    <a:pt x="11474" y="2433"/>
                  </a:cubicBezTo>
                  <a:cubicBezTo>
                    <a:pt x="11463" y="2433"/>
                    <a:pt x="11452" y="2427"/>
                    <a:pt x="11438" y="2408"/>
                  </a:cubicBezTo>
                  <a:cubicBezTo>
                    <a:pt x="11436" y="2409"/>
                    <a:pt x="11434" y="2410"/>
                    <a:pt x="11432" y="2410"/>
                  </a:cubicBezTo>
                  <a:cubicBezTo>
                    <a:pt x="11423" y="2410"/>
                    <a:pt x="11416" y="2394"/>
                    <a:pt x="11421" y="2394"/>
                  </a:cubicBezTo>
                  <a:cubicBezTo>
                    <a:pt x="11424" y="2394"/>
                    <a:pt x="11429" y="2397"/>
                    <a:pt x="11438" y="2408"/>
                  </a:cubicBezTo>
                  <a:cubicBezTo>
                    <a:pt x="11453" y="2395"/>
                    <a:pt x="11469" y="2383"/>
                    <a:pt x="11438" y="2345"/>
                  </a:cubicBezTo>
                  <a:cubicBezTo>
                    <a:pt x="11409" y="2308"/>
                    <a:pt x="11425" y="2295"/>
                    <a:pt x="11425" y="2295"/>
                  </a:cubicBezTo>
                  <a:lnTo>
                    <a:pt x="11425" y="2295"/>
                  </a:lnTo>
                  <a:cubicBezTo>
                    <a:pt x="11427" y="2295"/>
                    <a:pt x="11429" y="2295"/>
                    <a:pt x="11431" y="2295"/>
                  </a:cubicBezTo>
                  <a:cubicBezTo>
                    <a:pt x="11478" y="2295"/>
                    <a:pt x="11345" y="2172"/>
                    <a:pt x="11300" y="2151"/>
                  </a:cubicBezTo>
                  <a:cubicBezTo>
                    <a:pt x="11206" y="2104"/>
                    <a:pt x="11171" y="2072"/>
                    <a:pt x="11203" y="2044"/>
                  </a:cubicBezTo>
                  <a:cubicBezTo>
                    <a:pt x="11231" y="2019"/>
                    <a:pt x="11154" y="1980"/>
                    <a:pt x="11081" y="1980"/>
                  </a:cubicBezTo>
                  <a:cubicBezTo>
                    <a:pt x="11073" y="1980"/>
                    <a:pt x="11066" y="1981"/>
                    <a:pt x="11058" y="1982"/>
                  </a:cubicBezTo>
                  <a:lnTo>
                    <a:pt x="10980" y="1991"/>
                  </a:lnTo>
                  <a:lnTo>
                    <a:pt x="11027" y="1947"/>
                  </a:lnTo>
                  <a:cubicBezTo>
                    <a:pt x="11055" y="1856"/>
                    <a:pt x="11055" y="1853"/>
                    <a:pt x="10924" y="1784"/>
                  </a:cubicBezTo>
                  <a:cubicBezTo>
                    <a:pt x="10839" y="1731"/>
                    <a:pt x="10839" y="1731"/>
                    <a:pt x="10855" y="1715"/>
                  </a:cubicBezTo>
                  <a:cubicBezTo>
                    <a:pt x="10870" y="1703"/>
                    <a:pt x="10836" y="1665"/>
                    <a:pt x="10729" y="1571"/>
                  </a:cubicBezTo>
                  <a:cubicBezTo>
                    <a:pt x="10640" y="1490"/>
                    <a:pt x="10601" y="1454"/>
                    <a:pt x="10582" y="1454"/>
                  </a:cubicBezTo>
                  <a:cubicBezTo>
                    <a:pt x="10578" y="1454"/>
                    <a:pt x="10575" y="1456"/>
                    <a:pt x="10573" y="1458"/>
                  </a:cubicBezTo>
                  <a:lnTo>
                    <a:pt x="10501" y="1399"/>
                  </a:lnTo>
                  <a:cubicBezTo>
                    <a:pt x="10494" y="1357"/>
                    <a:pt x="10454" y="1324"/>
                    <a:pt x="10430" y="1324"/>
                  </a:cubicBezTo>
                  <a:cubicBezTo>
                    <a:pt x="10418" y="1324"/>
                    <a:pt x="10410" y="1333"/>
                    <a:pt x="10413" y="1355"/>
                  </a:cubicBezTo>
                  <a:lnTo>
                    <a:pt x="10341" y="1292"/>
                  </a:lnTo>
                  <a:lnTo>
                    <a:pt x="10353" y="1276"/>
                  </a:lnTo>
                  <a:cubicBezTo>
                    <a:pt x="10366" y="1264"/>
                    <a:pt x="10294" y="1195"/>
                    <a:pt x="9980" y="979"/>
                  </a:cubicBezTo>
                  <a:cubicBezTo>
                    <a:pt x="9708" y="801"/>
                    <a:pt x="9614" y="749"/>
                    <a:pt x="9577" y="749"/>
                  </a:cubicBezTo>
                  <a:cubicBezTo>
                    <a:pt x="9565" y="749"/>
                    <a:pt x="9559" y="754"/>
                    <a:pt x="9554" y="763"/>
                  </a:cubicBezTo>
                  <a:cubicBezTo>
                    <a:pt x="9542" y="765"/>
                    <a:pt x="9531" y="766"/>
                    <a:pt x="9520" y="766"/>
                  </a:cubicBezTo>
                  <a:cubicBezTo>
                    <a:pt x="9477" y="766"/>
                    <a:pt x="9452" y="746"/>
                    <a:pt x="9470" y="719"/>
                  </a:cubicBezTo>
                  <a:cubicBezTo>
                    <a:pt x="9477" y="703"/>
                    <a:pt x="9458" y="673"/>
                    <a:pt x="9445" y="673"/>
                  </a:cubicBezTo>
                  <a:cubicBezTo>
                    <a:pt x="9442" y="673"/>
                    <a:pt x="9440" y="675"/>
                    <a:pt x="9438" y="678"/>
                  </a:cubicBezTo>
                  <a:cubicBezTo>
                    <a:pt x="9397" y="653"/>
                    <a:pt x="9357" y="625"/>
                    <a:pt x="9322" y="590"/>
                  </a:cubicBezTo>
                  <a:cubicBezTo>
                    <a:pt x="9246" y="520"/>
                    <a:pt x="9197" y="499"/>
                    <a:pt x="9171" y="499"/>
                  </a:cubicBezTo>
                  <a:cubicBezTo>
                    <a:pt x="9160" y="499"/>
                    <a:pt x="9153" y="503"/>
                    <a:pt x="9150" y="509"/>
                  </a:cubicBezTo>
                  <a:cubicBezTo>
                    <a:pt x="9159" y="529"/>
                    <a:pt x="9160" y="537"/>
                    <a:pt x="9156" y="537"/>
                  </a:cubicBezTo>
                  <a:cubicBezTo>
                    <a:pt x="9150" y="537"/>
                    <a:pt x="9128" y="513"/>
                    <a:pt x="9106" y="487"/>
                  </a:cubicBezTo>
                  <a:cubicBezTo>
                    <a:pt x="9078" y="454"/>
                    <a:pt x="9050" y="425"/>
                    <a:pt x="9036" y="425"/>
                  </a:cubicBezTo>
                  <a:cubicBezTo>
                    <a:pt x="9032" y="425"/>
                    <a:pt x="9029" y="427"/>
                    <a:pt x="9028" y="430"/>
                  </a:cubicBezTo>
                  <a:cubicBezTo>
                    <a:pt x="8974" y="427"/>
                    <a:pt x="8702" y="339"/>
                    <a:pt x="8714" y="305"/>
                  </a:cubicBezTo>
                  <a:lnTo>
                    <a:pt x="8627" y="271"/>
                  </a:lnTo>
                  <a:cubicBezTo>
                    <a:pt x="8624" y="275"/>
                    <a:pt x="8618" y="278"/>
                    <a:pt x="8609" y="278"/>
                  </a:cubicBezTo>
                  <a:cubicBezTo>
                    <a:pt x="8578" y="278"/>
                    <a:pt x="8508" y="252"/>
                    <a:pt x="8435" y="233"/>
                  </a:cubicBezTo>
                  <a:cubicBezTo>
                    <a:pt x="8344" y="205"/>
                    <a:pt x="8301" y="192"/>
                    <a:pt x="8304" y="170"/>
                  </a:cubicBezTo>
                  <a:cubicBezTo>
                    <a:pt x="8357" y="167"/>
                    <a:pt x="8310" y="148"/>
                    <a:pt x="8213" y="145"/>
                  </a:cubicBezTo>
                  <a:cubicBezTo>
                    <a:pt x="8206" y="144"/>
                    <a:pt x="8199" y="143"/>
                    <a:pt x="8192" y="143"/>
                  </a:cubicBezTo>
                  <a:cubicBezTo>
                    <a:pt x="8157" y="143"/>
                    <a:pt x="8119" y="157"/>
                    <a:pt x="8084" y="157"/>
                  </a:cubicBezTo>
                  <a:cubicBezTo>
                    <a:pt x="8076" y="157"/>
                    <a:pt x="8069" y="156"/>
                    <a:pt x="8062" y="155"/>
                  </a:cubicBezTo>
                  <a:cubicBezTo>
                    <a:pt x="8058" y="168"/>
                    <a:pt x="8030" y="177"/>
                    <a:pt x="7997" y="177"/>
                  </a:cubicBezTo>
                  <a:cubicBezTo>
                    <a:pt x="7984" y="177"/>
                    <a:pt x="7972" y="176"/>
                    <a:pt x="7959" y="173"/>
                  </a:cubicBezTo>
                  <a:lnTo>
                    <a:pt x="7965" y="151"/>
                  </a:lnTo>
                  <a:cubicBezTo>
                    <a:pt x="7968" y="133"/>
                    <a:pt x="7975" y="111"/>
                    <a:pt x="7975" y="111"/>
                  </a:cubicBezTo>
                  <a:cubicBezTo>
                    <a:pt x="7950" y="106"/>
                    <a:pt x="7925" y="102"/>
                    <a:pt x="7906" y="102"/>
                  </a:cubicBezTo>
                  <a:cubicBezTo>
                    <a:pt x="7889" y="102"/>
                    <a:pt x="7877" y="105"/>
                    <a:pt x="7874" y="114"/>
                  </a:cubicBezTo>
                  <a:cubicBezTo>
                    <a:pt x="7834" y="86"/>
                    <a:pt x="7787" y="79"/>
                    <a:pt x="7693" y="61"/>
                  </a:cubicBezTo>
                  <a:cubicBezTo>
                    <a:pt x="7633" y="53"/>
                    <a:pt x="7574" y="47"/>
                    <a:pt x="7526" y="47"/>
                  </a:cubicBezTo>
                  <a:cubicBezTo>
                    <a:pt x="7496" y="47"/>
                    <a:pt x="7471" y="50"/>
                    <a:pt x="7451" y="54"/>
                  </a:cubicBezTo>
                  <a:cubicBezTo>
                    <a:pt x="7428" y="26"/>
                    <a:pt x="7323" y="11"/>
                    <a:pt x="7228" y="11"/>
                  </a:cubicBezTo>
                  <a:cubicBezTo>
                    <a:pt x="7157" y="11"/>
                    <a:pt x="7092" y="19"/>
                    <a:pt x="7072" y="35"/>
                  </a:cubicBezTo>
                  <a:cubicBezTo>
                    <a:pt x="7072" y="47"/>
                    <a:pt x="7059" y="52"/>
                    <a:pt x="7041" y="52"/>
                  </a:cubicBezTo>
                  <a:cubicBezTo>
                    <a:pt x="7023" y="52"/>
                    <a:pt x="7001" y="48"/>
                    <a:pt x="6978" y="39"/>
                  </a:cubicBezTo>
                  <a:cubicBezTo>
                    <a:pt x="6954" y="30"/>
                    <a:pt x="6942" y="25"/>
                    <a:pt x="6930" y="25"/>
                  </a:cubicBezTo>
                  <a:cubicBezTo>
                    <a:pt x="6917" y="25"/>
                    <a:pt x="6905" y="30"/>
                    <a:pt x="6881" y="42"/>
                  </a:cubicBezTo>
                  <a:cubicBezTo>
                    <a:pt x="6867" y="48"/>
                    <a:pt x="6853" y="51"/>
                    <a:pt x="6838" y="51"/>
                  </a:cubicBezTo>
                  <a:cubicBezTo>
                    <a:pt x="6805" y="51"/>
                    <a:pt x="6772" y="37"/>
                    <a:pt x="6737" y="26"/>
                  </a:cubicBezTo>
                  <a:cubicBezTo>
                    <a:pt x="6715" y="9"/>
                    <a:pt x="6687" y="0"/>
                    <a:pt x="6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52"/>
            <p:cNvSpPr/>
            <p:nvPr/>
          </p:nvSpPr>
          <p:spPr>
            <a:xfrm flipH="1">
              <a:off x="737600" y="1781625"/>
              <a:ext cx="388350" cy="559125"/>
            </a:xfrm>
            <a:custGeom>
              <a:avLst/>
              <a:gdLst/>
              <a:ahLst/>
              <a:cxnLst/>
              <a:rect l="l" t="t" r="r" b="b"/>
              <a:pathLst>
                <a:path w="15534" h="22365" extrusionOk="0">
                  <a:moveTo>
                    <a:pt x="15317" y="29"/>
                  </a:moveTo>
                  <a:cubicBezTo>
                    <a:pt x="15333" y="29"/>
                    <a:pt x="15322" y="59"/>
                    <a:pt x="15280" y="94"/>
                  </a:cubicBezTo>
                  <a:cubicBezTo>
                    <a:pt x="15266" y="121"/>
                    <a:pt x="15260" y="133"/>
                    <a:pt x="15256" y="133"/>
                  </a:cubicBezTo>
                  <a:cubicBezTo>
                    <a:pt x="15252" y="133"/>
                    <a:pt x="15250" y="123"/>
                    <a:pt x="15245" y="104"/>
                  </a:cubicBezTo>
                  <a:cubicBezTo>
                    <a:pt x="15242" y="82"/>
                    <a:pt x="15239" y="63"/>
                    <a:pt x="15273" y="53"/>
                  </a:cubicBezTo>
                  <a:cubicBezTo>
                    <a:pt x="15294" y="36"/>
                    <a:pt x="15309" y="29"/>
                    <a:pt x="15317" y="29"/>
                  </a:cubicBezTo>
                  <a:close/>
                  <a:moveTo>
                    <a:pt x="10622" y="1627"/>
                  </a:moveTo>
                  <a:cubicBezTo>
                    <a:pt x="10628" y="1627"/>
                    <a:pt x="10630" y="1632"/>
                    <a:pt x="10635" y="1642"/>
                  </a:cubicBezTo>
                  <a:cubicBezTo>
                    <a:pt x="10645" y="1661"/>
                    <a:pt x="10623" y="1696"/>
                    <a:pt x="10588" y="1708"/>
                  </a:cubicBezTo>
                  <a:cubicBezTo>
                    <a:pt x="10583" y="1711"/>
                    <a:pt x="10579" y="1712"/>
                    <a:pt x="10575" y="1712"/>
                  </a:cubicBezTo>
                  <a:cubicBezTo>
                    <a:pt x="10553" y="1712"/>
                    <a:pt x="10547" y="1678"/>
                    <a:pt x="10595" y="1636"/>
                  </a:cubicBezTo>
                  <a:cubicBezTo>
                    <a:pt x="10609" y="1630"/>
                    <a:pt x="10616" y="1627"/>
                    <a:pt x="10622" y="1627"/>
                  </a:cubicBezTo>
                  <a:close/>
                  <a:moveTo>
                    <a:pt x="9594" y="2248"/>
                  </a:moveTo>
                  <a:cubicBezTo>
                    <a:pt x="9597" y="2248"/>
                    <a:pt x="9599" y="2250"/>
                    <a:pt x="9601" y="2253"/>
                  </a:cubicBezTo>
                  <a:cubicBezTo>
                    <a:pt x="9601" y="2253"/>
                    <a:pt x="9611" y="2269"/>
                    <a:pt x="9592" y="2307"/>
                  </a:cubicBezTo>
                  <a:cubicBezTo>
                    <a:pt x="9592" y="2307"/>
                    <a:pt x="9578" y="2328"/>
                    <a:pt x="9568" y="2328"/>
                  </a:cubicBezTo>
                  <a:cubicBezTo>
                    <a:pt x="9565" y="2328"/>
                    <a:pt x="9562" y="2326"/>
                    <a:pt x="9560" y="2322"/>
                  </a:cubicBezTo>
                  <a:lnTo>
                    <a:pt x="9548" y="2304"/>
                  </a:lnTo>
                  <a:cubicBezTo>
                    <a:pt x="9566" y="2276"/>
                    <a:pt x="9583" y="2248"/>
                    <a:pt x="9594" y="2248"/>
                  </a:cubicBezTo>
                  <a:close/>
                  <a:moveTo>
                    <a:pt x="8398" y="3001"/>
                  </a:moveTo>
                  <a:cubicBezTo>
                    <a:pt x="8408" y="3001"/>
                    <a:pt x="8413" y="3009"/>
                    <a:pt x="8413" y="3009"/>
                  </a:cubicBezTo>
                  <a:cubicBezTo>
                    <a:pt x="8413" y="3009"/>
                    <a:pt x="8423" y="3027"/>
                    <a:pt x="8395" y="3046"/>
                  </a:cubicBezTo>
                  <a:cubicBezTo>
                    <a:pt x="8395" y="3046"/>
                    <a:pt x="8392" y="3046"/>
                    <a:pt x="8388" y="3046"/>
                  </a:cubicBezTo>
                  <a:cubicBezTo>
                    <a:pt x="8376" y="3046"/>
                    <a:pt x="8352" y="3045"/>
                    <a:pt x="8345" y="3031"/>
                  </a:cubicBezTo>
                  <a:lnTo>
                    <a:pt x="8373" y="3012"/>
                  </a:lnTo>
                  <a:cubicBezTo>
                    <a:pt x="8383" y="3004"/>
                    <a:pt x="8391" y="3001"/>
                    <a:pt x="8398" y="3001"/>
                  </a:cubicBezTo>
                  <a:close/>
                  <a:moveTo>
                    <a:pt x="8133" y="3229"/>
                  </a:moveTo>
                  <a:cubicBezTo>
                    <a:pt x="8137" y="3229"/>
                    <a:pt x="8139" y="3233"/>
                    <a:pt x="8144" y="3241"/>
                  </a:cubicBezTo>
                  <a:lnTo>
                    <a:pt x="8116" y="3263"/>
                  </a:lnTo>
                  <a:lnTo>
                    <a:pt x="8075" y="3263"/>
                  </a:lnTo>
                  <a:lnTo>
                    <a:pt x="8103" y="3244"/>
                  </a:lnTo>
                  <a:cubicBezTo>
                    <a:pt x="8120" y="3234"/>
                    <a:pt x="8127" y="3229"/>
                    <a:pt x="8133" y="3229"/>
                  </a:cubicBezTo>
                  <a:close/>
                  <a:moveTo>
                    <a:pt x="8057" y="3316"/>
                  </a:moveTo>
                  <a:cubicBezTo>
                    <a:pt x="8055" y="3316"/>
                    <a:pt x="8049" y="3322"/>
                    <a:pt x="8041" y="3338"/>
                  </a:cubicBezTo>
                  <a:cubicBezTo>
                    <a:pt x="8057" y="3327"/>
                    <a:pt x="8061" y="3316"/>
                    <a:pt x="8057" y="3316"/>
                  </a:cubicBezTo>
                  <a:close/>
                  <a:moveTo>
                    <a:pt x="7842" y="3430"/>
                  </a:moveTo>
                  <a:cubicBezTo>
                    <a:pt x="7847" y="3430"/>
                    <a:pt x="7850" y="3434"/>
                    <a:pt x="7856" y="3441"/>
                  </a:cubicBezTo>
                  <a:lnTo>
                    <a:pt x="7827" y="3463"/>
                  </a:lnTo>
                  <a:lnTo>
                    <a:pt x="7787" y="3466"/>
                  </a:lnTo>
                  <a:lnTo>
                    <a:pt x="7815" y="3444"/>
                  </a:lnTo>
                  <a:cubicBezTo>
                    <a:pt x="7830" y="3434"/>
                    <a:pt x="7837" y="3430"/>
                    <a:pt x="7842" y="3430"/>
                  </a:cubicBezTo>
                  <a:close/>
                  <a:moveTo>
                    <a:pt x="7786" y="3583"/>
                  </a:moveTo>
                  <a:lnTo>
                    <a:pt x="7786" y="3583"/>
                  </a:lnTo>
                  <a:cubicBezTo>
                    <a:pt x="7788" y="3587"/>
                    <a:pt x="7790" y="3591"/>
                    <a:pt x="7793" y="3595"/>
                  </a:cubicBezTo>
                  <a:cubicBezTo>
                    <a:pt x="7796" y="3594"/>
                    <a:pt x="7799" y="3594"/>
                    <a:pt x="7801" y="3594"/>
                  </a:cubicBezTo>
                  <a:lnTo>
                    <a:pt x="7801" y="3594"/>
                  </a:lnTo>
                  <a:cubicBezTo>
                    <a:pt x="7797" y="3592"/>
                    <a:pt x="7792" y="3589"/>
                    <a:pt x="7786" y="3583"/>
                  </a:cubicBezTo>
                  <a:close/>
                  <a:moveTo>
                    <a:pt x="7806" y="3593"/>
                  </a:moveTo>
                  <a:cubicBezTo>
                    <a:pt x="7805" y="3593"/>
                    <a:pt x="7803" y="3594"/>
                    <a:pt x="7801" y="3594"/>
                  </a:cubicBezTo>
                  <a:lnTo>
                    <a:pt x="7801" y="3594"/>
                  </a:lnTo>
                  <a:cubicBezTo>
                    <a:pt x="7805" y="3595"/>
                    <a:pt x="7808" y="3596"/>
                    <a:pt x="7811" y="3596"/>
                  </a:cubicBezTo>
                  <a:cubicBezTo>
                    <a:pt x="7815" y="3596"/>
                    <a:pt x="7815" y="3593"/>
                    <a:pt x="7806" y="3593"/>
                  </a:cubicBezTo>
                  <a:close/>
                  <a:moveTo>
                    <a:pt x="7637" y="3567"/>
                  </a:moveTo>
                  <a:cubicBezTo>
                    <a:pt x="7642" y="3567"/>
                    <a:pt x="7646" y="3569"/>
                    <a:pt x="7649" y="3573"/>
                  </a:cubicBezTo>
                  <a:cubicBezTo>
                    <a:pt x="7661" y="3588"/>
                    <a:pt x="7661" y="3588"/>
                    <a:pt x="7633" y="3610"/>
                  </a:cubicBezTo>
                  <a:cubicBezTo>
                    <a:pt x="7604" y="3633"/>
                    <a:pt x="7590" y="3644"/>
                    <a:pt x="7585" y="3644"/>
                  </a:cubicBezTo>
                  <a:cubicBezTo>
                    <a:pt x="7581" y="3644"/>
                    <a:pt x="7585" y="3633"/>
                    <a:pt x="7592" y="3613"/>
                  </a:cubicBezTo>
                  <a:cubicBezTo>
                    <a:pt x="7604" y="3585"/>
                    <a:pt x="7623" y="3567"/>
                    <a:pt x="7637" y="3567"/>
                  </a:cubicBezTo>
                  <a:close/>
                  <a:moveTo>
                    <a:pt x="7335" y="3626"/>
                  </a:moveTo>
                  <a:cubicBezTo>
                    <a:pt x="7348" y="3642"/>
                    <a:pt x="7361" y="3657"/>
                    <a:pt x="7332" y="3679"/>
                  </a:cubicBezTo>
                  <a:lnTo>
                    <a:pt x="7292" y="3686"/>
                  </a:lnTo>
                  <a:lnTo>
                    <a:pt x="7307" y="3648"/>
                  </a:lnTo>
                  <a:lnTo>
                    <a:pt x="7335" y="3626"/>
                  </a:lnTo>
                  <a:close/>
                  <a:moveTo>
                    <a:pt x="7010" y="3906"/>
                  </a:moveTo>
                  <a:cubicBezTo>
                    <a:pt x="7014" y="3906"/>
                    <a:pt x="7018" y="3910"/>
                    <a:pt x="7025" y="3917"/>
                  </a:cubicBezTo>
                  <a:cubicBezTo>
                    <a:pt x="7025" y="3917"/>
                    <a:pt x="7038" y="3933"/>
                    <a:pt x="7010" y="3955"/>
                  </a:cubicBezTo>
                  <a:lnTo>
                    <a:pt x="6969" y="3961"/>
                  </a:lnTo>
                  <a:cubicBezTo>
                    <a:pt x="6956" y="3946"/>
                    <a:pt x="6984" y="3924"/>
                    <a:pt x="6984" y="3924"/>
                  </a:cubicBezTo>
                  <a:cubicBezTo>
                    <a:pt x="6998" y="3912"/>
                    <a:pt x="7004" y="3906"/>
                    <a:pt x="7010" y="3906"/>
                  </a:cubicBezTo>
                  <a:close/>
                  <a:moveTo>
                    <a:pt x="4935" y="6020"/>
                  </a:moveTo>
                  <a:cubicBezTo>
                    <a:pt x="4951" y="6036"/>
                    <a:pt x="4966" y="6048"/>
                    <a:pt x="4944" y="6077"/>
                  </a:cubicBezTo>
                  <a:lnTo>
                    <a:pt x="4919" y="6102"/>
                  </a:lnTo>
                  <a:cubicBezTo>
                    <a:pt x="4904" y="6086"/>
                    <a:pt x="4913" y="6048"/>
                    <a:pt x="4913" y="6048"/>
                  </a:cubicBezTo>
                  <a:lnTo>
                    <a:pt x="4935" y="6020"/>
                  </a:lnTo>
                  <a:close/>
                  <a:moveTo>
                    <a:pt x="4048" y="7117"/>
                  </a:moveTo>
                  <a:cubicBezTo>
                    <a:pt x="4052" y="7117"/>
                    <a:pt x="4056" y="7119"/>
                    <a:pt x="4061" y="7123"/>
                  </a:cubicBezTo>
                  <a:cubicBezTo>
                    <a:pt x="4076" y="7136"/>
                    <a:pt x="4032" y="7192"/>
                    <a:pt x="4010" y="7217"/>
                  </a:cubicBezTo>
                  <a:cubicBezTo>
                    <a:pt x="4005" y="7220"/>
                    <a:pt x="4000" y="7221"/>
                    <a:pt x="3996" y="7221"/>
                  </a:cubicBezTo>
                  <a:cubicBezTo>
                    <a:pt x="3975" y="7221"/>
                    <a:pt x="3983" y="7188"/>
                    <a:pt x="4001" y="7167"/>
                  </a:cubicBezTo>
                  <a:cubicBezTo>
                    <a:pt x="4031" y="7129"/>
                    <a:pt x="4040" y="7117"/>
                    <a:pt x="4048" y="7117"/>
                  </a:cubicBezTo>
                  <a:close/>
                  <a:moveTo>
                    <a:pt x="2650" y="9182"/>
                  </a:moveTo>
                  <a:cubicBezTo>
                    <a:pt x="2669" y="9195"/>
                    <a:pt x="2688" y="9204"/>
                    <a:pt x="2669" y="9236"/>
                  </a:cubicBezTo>
                  <a:lnTo>
                    <a:pt x="2635" y="9254"/>
                  </a:lnTo>
                  <a:lnTo>
                    <a:pt x="2635" y="9214"/>
                  </a:lnTo>
                  <a:lnTo>
                    <a:pt x="2650" y="9182"/>
                  </a:lnTo>
                  <a:close/>
                  <a:moveTo>
                    <a:pt x="2315" y="9521"/>
                  </a:moveTo>
                  <a:cubicBezTo>
                    <a:pt x="2334" y="9530"/>
                    <a:pt x="2353" y="9540"/>
                    <a:pt x="2334" y="9571"/>
                  </a:cubicBezTo>
                  <a:lnTo>
                    <a:pt x="2318" y="9602"/>
                  </a:lnTo>
                  <a:cubicBezTo>
                    <a:pt x="2299" y="9593"/>
                    <a:pt x="2299" y="9552"/>
                    <a:pt x="2299" y="9552"/>
                  </a:cubicBezTo>
                  <a:lnTo>
                    <a:pt x="2315" y="9521"/>
                  </a:lnTo>
                  <a:close/>
                  <a:moveTo>
                    <a:pt x="2175" y="10126"/>
                  </a:moveTo>
                  <a:cubicBezTo>
                    <a:pt x="2179" y="10126"/>
                    <a:pt x="2183" y="10128"/>
                    <a:pt x="2190" y="10132"/>
                  </a:cubicBezTo>
                  <a:cubicBezTo>
                    <a:pt x="2209" y="10141"/>
                    <a:pt x="2209" y="10182"/>
                    <a:pt x="2209" y="10182"/>
                  </a:cubicBezTo>
                  <a:cubicBezTo>
                    <a:pt x="2205" y="10189"/>
                    <a:pt x="2201" y="10192"/>
                    <a:pt x="2197" y="10192"/>
                  </a:cubicBezTo>
                  <a:cubicBezTo>
                    <a:pt x="2184" y="10192"/>
                    <a:pt x="2170" y="10161"/>
                    <a:pt x="2155" y="10154"/>
                  </a:cubicBezTo>
                  <a:cubicBezTo>
                    <a:pt x="2165" y="10133"/>
                    <a:pt x="2169" y="10126"/>
                    <a:pt x="2175" y="10126"/>
                  </a:cubicBezTo>
                  <a:close/>
                  <a:moveTo>
                    <a:pt x="1826" y="10893"/>
                  </a:moveTo>
                  <a:cubicBezTo>
                    <a:pt x="1848" y="10903"/>
                    <a:pt x="1867" y="10912"/>
                    <a:pt x="1851" y="10943"/>
                  </a:cubicBezTo>
                  <a:lnTo>
                    <a:pt x="1817" y="10965"/>
                  </a:lnTo>
                  <a:lnTo>
                    <a:pt x="1814" y="10925"/>
                  </a:lnTo>
                  <a:lnTo>
                    <a:pt x="1826" y="10893"/>
                  </a:lnTo>
                  <a:close/>
                  <a:moveTo>
                    <a:pt x="1067" y="12880"/>
                  </a:moveTo>
                  <a:cubicBezTo>
                    <a:pt x="1070" y="12880"/>
                    <a:pt x="1071" y="12884"/>
                    <a:pt x="1068" y="12896"/>
                  </a:cubicBezTo>
                  <a:cubicBezTo>
                    <a:pt x="1056" y="12892"/>
                    <a:pt x="1063" y="12880"/>
                    <a:pt x="1067" y="12880"/>
                  </a:cubicBezTo>
                  <a:close/>
                  <a:moveTo>
                    <a:pt x="983" y="13018"/>
                  </a:moveTo>
                  <a:cubicBezTo>
                    <a:pt x="1002" y="13024"/>
                    <a:pt x="1024" y="13031"/>
                    <a:pt x="1011" y="13065"/>
                  </a:cubicBezTo>
                  <a:lnTo>
                    <a:pt x="980" y="13090"/>
                  </a:lnTo>
                  <a:lnTo>
                    <a:pt x="974" y="13053"/>
                  </a:lnTo>
                  <a:lnTo>
                    <a:pt x="983" y="13018"/>
                  </a:lnTo>
                  <a:close/>
                  <a:moveTo>
                    <a:pt x="933" y="13259"/>
                  </a:moveTo>
                  <a:cubicBezTo>
                    <a:pt x="952" y="13266"/>
                    <a:pt x="952" y="13266"/>
                    <a:pt x="942" y="13300"/>
                  </a:cubicBezTo>
                  <a:cubicBezTo>
                    <a:pt x="942" y="13300"/>
                    <a:pt x="920" y="13323"/>
                    <a:pt x="901" y="13323"/>
                  </a:cubicBezTo>
                  <a:cubicBezTo>
                    <a:pt x="899" y="13323"/>
                    <a:pt x="897" y="13323"/>
                    <a:pt x="895" y="13322"/>
                  </a:cubicBezTo>
                  <a:cubicBezTo>
                    <a:pt x="874" y="13316"/>
                    <a:pt x="883" y="13281"/>
                    <a:pt x="933" y="13259"/>
                  </a:cubicBezTo>
                  <a:close/>
                  <a:moveTo>
                    <a:pt x="811" y="13848"/>
                  </a:moveTo>
                  <a:cubicBezTo>
                    <a:pt x="813" y="13848"/>
                    <a:pt x="814" y="13849"/>
                    <a:pt x="814" y="13849"/>
                  </a:cubicBezTo>
                  <a:cubicBezTo>
                    <a:pt x="836" y="13852"/>
                    <a:pt x="805" y="13883"/>
                    <a:pt x="795" y="13914"/>
                  </a:cubicBezTo>
                  <a:cubicBezTo>
                    <a:pt x="784" y="13927"/>
                    <a:pt x="777" y="13934"/>
                    <a:pt x="774" y="13934"/>
                  </a:cubicBezTo>
                  <a:cubicBezTo>
                    <a:pt x="770" y="13934"/>
                    <a:pt x="775" y="13918"/>
                    <a:pt x="786" y="13877"/>
                  </a:cubicBezTo>
                  <a:cubicBezTo>
                    <a:pt x="793" y="13851"/>
                    <a:pt x="805" y="13848"/>
                    <a:pt x="811" y="13848"/>
                  </a:cubicBezTo>
                  <a:close/>
                  <a:moveTo>
                    <a:pt x="629" y="14055"/>
                  </a:moveTo>
                  <a:lnTo>
                    <a:pt x="629" y="14055"/>
                  </a:lnTo>
                  <a:cubicBezTo>
                    <a:pt x="643" y="14057"/>
                    <a:pt x="636" y="14071"/>
                    <a:pt x="632" y="14071"/>
                  </a:cubicBezTo>
                  <a:cubicBezTo>
                    <a:pt x="629" y="14071"/>
                    <a:pt x="627" y="14067"/>
                    <a:pt x="629" y="14055"/>
                  </a:cubicBezTo>
                  <a:close/>
                  <a:moveTo>
                    <a:pt x="478" y="14016"/>
                  </a:moveTo>
                  <a:cubicBezTo>
                    <a:pt x="469" y="14016"/>
                    <a:pt x="467" y="14023"/>
                    <a:pt x="460" y="14049"/>
                  </a:cubicBezTo>
                  <a:cubicBezTo>
                    <a:pt x="451" y="14090"/>
                    <a:pt x="447" y="14107"/>
                    <a:pt x="451" y="14107"/>
                  </a:cubicBezTo>
                  <a:cubicBezTo>
                    <a:pt x="454" y="14107"/>
                    <a:pt x="461" y="14099"/>
                    <a:pt x="472" y="14087"/>
                  </a:cubicBezTo>
                  <a:lnTo>
                    <a:pt x="488" y="14018"/>
                  </a:lnTo>
                  <a:cubicBezTo>
                    <a:pt x="484" y="14017"/>
                    <a:pt x="480" y="14016"/>
                    <a:pt x="478" y="14016"/>
                  </a:cubicBezTo>
                  <a:close/>
                  <a:moveTo>
                    <a:pt x="1150" y="14152"/>
                  </a:moveTo>
                  <a:cubicBezTo>
                    <a:pt x="1142" y="14152"/>
                    <a:pt x="1141" y="14160"/>
                    <a:pt x="1137" y="14184"/>
                  </a:cubicBezTo>
                  <a:cubicBezTo>
                    <a:pt x="1137" y="14184"/>
                    <a:pt x="1149" y="14221"/>
                    <a:pt x="1171" y="14228"/>
                  </a:cubicBezTo>
                  <a:cubicBezTo>
                    <a:pt x="1172" y="14228"/>
                    <a:pt x="1173" y="14228"/>
                    <a:pt x="1174" y="14228"/>
                  </a:cubicBezTo>
                  <a:cubicBezTo>
                    <a:pt x="1191" y="14228"/>
                    <a:pt x="1195" y="14197"/>
                    <a:pt x="1165" y="14156"/>
                  </a:cubicBezTo>
                  <a:cubicBezTo>
                    <a:pt x="1158" y="14154"/>
                    <a:pt x="1154" y="14152"/>
                    <a:pt x="1150" y="14152"/>
                  </a:cubicBezTo>
                  <a:close/>
                  <a:moveTo>
                    <a:pt x="662" y="14462"/>
                  </a:moveTo>
                  <a:cubicBezTo>
                    <a:pt x="664" y="14462"/>
                    <a:pt x="665" y="14462"/>
                    <a:pt x="667" y="14463"/>
                  </a:cubicBezTo>
                  <a:cubicBezTo>
                    <a:pt x="667" y="14463"/>
                    <a:pt x="689" y="14466"/>
                    <a:pt x="682" y="14500"/>
                  </a:cubicBezTo>
                  <a:cubicBezTo>
                    <a:pt x="673" y="14525"/>
                    <a:pt x="660" y="14547"/>
                    <a:pt x="645" y="14566"/>
                  </a:cubicBezTo>
                  <a:cubicBezTo>
                    <a:pt x="626" y="14560"/>
                    <a:pt x="632" y="14525"/>
                    <a:pt x="632" y="14525"/>
                  </a:cubicBezTo>
                  <a:cubicBezTo>
                    <a:pt x="641" y="14494"/>
                    <a:pt x="647" y="14462"/>
                    <a:pt x="662" y="14462"/>
                  </a:cubicBezTo>
                  <a:close/>
                  <a:moveTo>
                    <a:pt x="490" y="14676"/>
                  </a:moveTo>
                  <a:cubicBezTo>
                    <a:pt x="486" y="14676"/>
                    <a:pt x="471" y="14678"/>
                    <a:pt x="463" y="14707"/>
                  </a:cubicBezTo>
                  <a:lnTo>
                    <a:pt x="457" y="14742"/>
                  </a:lnTo>
                  <a:cubicBezTo>
                    <a:pt x="458" y="14742"/>
                    <a:pt x="459" y="14742"/>
                    <a:pt x="459" y="14742"/>
                  </a:cubicBezTo>
                  <a:cubicBezTo>
                    <a:pt x="478" y="14742"/>
                    <a:pt x="504" y="14713"/>
                    <a:pt x="504" y="14713"/>
                  </a:cubicBezTo>
                  <a:cubicBezTo>
                    <a:pt x="513" y="14679"/>
                    <a:pt x="491" y="14676"/>
                    <a:pt x="491" y="14676"/>
                  </a:cubicBezTo>
                  <a:cubicBezTo>
                    <a:pt x="491" y="14676"/>
                    <a:pt x="491" y="14676"/>
                    <a:pt x="490" y="14676"/>
                  </a:cubicBezTo>
                  <a:close/>
                  <a:moveTo>
                    <a:pt x="465" y="15066"/>
                  </a:moveTo>
                  <a:cubicBezTo>
                    <a:pt x="468" y="15066"/>
                    <a:pt x="471" y="15067"/>
                    <a:pt x="476" y="15068"/>
                  </a:cubicBezTo>
                  <a:lnTo>
                    <a:pt x="469" y="15105"/>
                  </a:lnTo>
                  <a:lnTo>
                    <a:pt x="444" y="15133"/>
                  </a:lnTo>
                  <a:lnTo>
                    <a:pt x="450" y="15099"/>
                  </a:lnTo>
                  <a:cubicBezTo>
                    <a:pt x="455" y="15072"/>
                    <a:pt x="456" y="15066"/>
                    <a:pt x="465" y="15066"/>
                  </a:cubicBezTo>
                  <a:close/>
                  <a:moveTo>
                    <a:pt x="411" y="15365"/>
                  </a:moveTo>
                  <a:cubicBezTo>
                    <a:pt x="419" y="15365"/>
                    <a:pt x="430" y="15370"/>
                    <a:pt x="441" y="15384"/>
                  </a:cubicBezTo>
                  <a:cubicBezTo>
                    <a:pt x="438" y="15419"/>
                    <a:pt x="438" y="15419"/>
                    <a:pt x="432" y="15456"/>
                  </a:cubicBezTo>
                  <a:cubicBezTo>
                    <a:pt x="410" y="15450"/>
                    <a:pt x="391" y="15447"/>
                    <a:pt x="394" y="15412"/>
                  </a:cubicBezTo>
                  <a:cubicBezTo>
                    <a:pt x="386" y="15387"/>
                    <a:pt x="394" y="15365"/>
                    <a:pt x="411" y="15365"/>
                  </a:cubicBezTo>
                  <a:close/>
                  <a:moveTo>
                    <a:pt x="479" y="15676"/>
                  </a:moveTo>
                  <a:lnTo>
                    <a:pt x="497" y="15679"/>
                  </a:lnTo>
                  <a:cubicBezTo>
                    <a:pt x="491" y="15712"/>
                    <a:pt x="506" y="15748"/>
                    <a:pt x="487" y="15748"/>
                  </a:cubicBezTo>
                  <a:cubicBezTo>
                    <a:pt x="487" y="15748"/>
                    <a:pt x="486" y="15748"/>
                    <a:pt x="485" y="15748"/>
                  </a:cubicBezTo>
                  <a:cubicBezTo>
                    <a:pt x="484" y="15754"/>
                    <a:pt x="483" y="15757"/>
                    <a:pt x="482" y="15757"/>
                  </a:cubicBezTo>
                  <a:cubicBezTo>
                    <a:pt x="477" y="15757"/>
                    <a:pt x="474" y="15704"/>
                    <a:pt x="479" y="15676"/>
                  </a:cubicBezTo>
                  <a:close/>
                  <a:moveTo>
                    <a:pt x="206" y="15920"/>
                  </a:moveTo>
                  <a:lnTo>
                    <a:pt x="247" y="15926"/>
                  </a:lnTo>
                  <a:lnTo>
                    <a:pt x="228" y="15923"/>
                  </a:lnTo>
                  <a:lnTo>
                    <a:pt x="206" y="15920"/>
                  </a:lnTo>
                  <a:close/>
                  <a:moveTo>
                    <a:pt x="319" y="16365"/>
                  </a:moveTo>
                  <a:cubicBezTo>
                    <a:pt x="341" y="16365"/>
                    <a:pt x="363" y="16368"/>
                    <a:pt x="356" y="16403"/>
                  </a:cubicBezTo>
                  <a:lnTo>
                    <a:pt x="353" y="16437"/>
                  </a:lnTo>
                  <a:cubicBezTo>
                    <a:pt x="331" y="16437"/>
                    <a:pt x="316" y="16399"/>
                    <a:pt x="316" y="16399"/>
                  </a:cubicBezTo>
                  <a:lnTo>
                    <a:pt x="319" y="16365"/>
                  </a:lnTo>
                  <a:close/>
                  <a:moveTo>
                    <a:pt x="196" y="16610"/>
                  </a:moveTo>
                  <a:cubicBezTo>
                    <a:pt x="200" y="16610"/>
                    <a:pt x="209" y="16619"/>
                    <a:pt x="225" y="16634"/>
                  </a:cubicBezTo>
                  <a:cubicBezTo>
                    <a:pt x="241" y="16672"/>
                    <a:pt x="256" y="16710"/>
                    <a:pt x="256" y="16710"/>
                  </a:cubicBezTo>
                  <a:cubicBezTo>
                    <a:pt x="255" y="16720"/>
                    <a:pt x="253" y="16724"/>
                    <a:pt x="250" y="16724"/>
                  </a:cubicBezTo>
                  <a:cubicBezTo>
                    <a:pt x="242" y="16724"/>
                    <a:pt x="227" y="16698"/>
                    <a:pt x="200" y="16669"/>
                  </a:cubicBezTo>
                  <a:cubicBezTo>
                    <a:pt x="192" y="16627"/>
                    <a:pt x="189" y="16610"/>
                    <a:pt x="196" y="16610"/>
                  </a:cubicBezTo>
                  <a:close/>
                  <a:moveTo>
                    <a:pt x="205" y="17414"/>
                  </a:moveTo>
                  <a:cubicBezTo>
                    <a:pt x="209" y="17414"/>
                    <a:pt x="215" y="17414"/>
                    <a:pt x="222" y="17415"/>
                  </a:cubicBezTo>
                  <a:cubicBezTo>
                    <a:pt x="244" y="17415"/>
                    <a:pt x="266" y="17418"/>
                    <a:pt x="281" y="17490"/>
                  </a:cubicBezTo>
                  <a:lnTo>
                    <a:pt x="275" y="17559"/>
                  </a:lnTo>
                  <a:lnTo>
                    <a:pt x="237" y="17487"/>
                  </a:lnTo>
                  <a:cubicBezTo>
                    <a:pt x="191" y="17424"/>
                    <a:pt x="183" y="17414"/>
                    <a:pt x="205" y="17414"/>
                  </a:cubicBezTo>
                  <a:close/>
                  <a:moveTo>
                    <a:pt x="168" y="17587"/>
                  </a:moveTo>
                  <a:lnTo>
                    <a:pt x="187" y="17625"/>
                  </a:lnTo>
                  <a:lnTo>
                    <a:pt x="162" y="17656"/>
                  </a:lnTo>
                  <a:cubicBezTo>
                    <a:pt x="143" y="17656"/>
                    <a:pt x="146" y="17622"/>
                    <a:pt x="146" y="17587"/>
                  </a:cubicBezTo>
                  <a:close/>
                  <a:moveTo>
                    <a:pt x="294" y="18994"/>
                  </a:moveTo>
                  <a:cubicBezTo>
                    <a:pt x="272" y="18997"/>
                    <a:pt x="272" y="19032"/>
                    <a:pt x="272" y="19066"/>
                  </a:cubicBezTo>
                  <a:cubicBezTo>
                    <a:pt x="254" y="19133"/>
                    <a:pt x="273" y="19170"/>
                    <a:pt x="294" y="19170"/>
                  </a:cubicBezTo>
                  <a:cubicBezTo>
                    <a:pt x="295" y="19170"/>
                    <a:pt x="296" y="19170"/>
                    <a:pt x="297" y="19170"/>
                  </a:cubicBezTo>
                  <a:cubicBezTo>
                    <a:pt x="319" y="19170"/>
                    <a:pt x="316" y="19135"/>
                    <a:pt x="316" y="19066"/>
                  </a:cubicBezTo>
                  <a:cubicBezTo>
                    <a:pt x="313" y="19041"/>
                    <a:pt x="306" y="19016"/>
                    <a:pt x="294" y="18994"/>
                  </a:cubicBezTo>
                  <a:close/>
                  <a:moveTo>
                    <a:pt x="246" y="19254"/>
                  </a:moveTo>
                  <a:cubicBezTo>
                    <a:pt x="254" y="19254"/>
                    <a:pt x="267" y="19270"/>
                    <a:pt x="281" y="19311"/>
                  </a:cubicBezTo>
                  <a:lnTo>
                    <a:pt x="281" y="19383"/>
                  </a:lnTo>
                  <a:cubicBezTo>
                    <a:pt x="262" y="19383"/>
                    <a:pt x="237" y="19314"/>
                    <a:pt x="237" y="19276"/>
                  </a:cubicBezTo>
                  <a:cubicBezTo>
                    <a:pt x="237" y="19262"/>
                    <a:pt x="241" y="19254"/>
                    <a:pt x="246" y="19254"/>
                  </a:cubicBezTo>
                  <a:close/>
                  <a:moveTo>
                    <a:pt x="256" y="21185"/>
                  </a:moveTo>
                  <a:cubicBezTo>
                    <a:pt x="234" y="21188"/>
                    <a:pt x="234" y="21188"/>
                    <a:pt x="241" y="21222"/>
                  </a:cubicBezTo>
                  <a:lnTo>
                    <a:pt x="244" y="21260"/>
                  </a:lnTo>
                  <a:lnTo>
                    <a:pt x="259" y="21222"/>
                  </a:lnTo>
                  <a:lnTo>
                    <a:pt x="256" y="21185"/>
                  </a:lnTo>
                  <a:close/>
                  <a:moveTo>
                    <a:pt x="369" y="21241"/>
                  </a:moveTo>
                  <a:lnTo>
                    <a:pt x="372" y="21279"/>
                  </a:lnTo>
                  <a:cubicBezTo>
                    <a:pt x="360" y="21279"/>
                    <a:pt x="366" y="21293"/>
                    <a:pt x="376" y="21293"/>
                  </a:cubicBezTo>
                  <a:cubicBezTo>
                    <a:pt x="382" y="21293"/>
                    <a:pt x="389" y="21289"/>
                    <a:pt x="394" y="21276"/>
                  </a:cubicBezTo>
                  <a:lnTo>
                    <a:pt x="435" y="21269"/>
                  </a:lnTo>
                  <a:lnTo>
                    <a:pt x="435" y="21269"/>
                  </a:lnTo>
                  <a:cubicBezTo>
                    <a:pt x="441" y="21304"/>
                    <a:pt x="422" y="21341"/>
                    <a:pt x="403" y="21345"/>
                  </a:cubicBezTo>
                  <a:cubicBezTo>
                    <a:pt x="387" y="21362"/>
                    <a:pt x="378" y="21372"/>
                    <a:pt x="372" y="21372"/>
                  </a:cubicBezTo>
                  <a:cubicBezTo>
                    <a:pt x="364" y="21372"/>
                    <a:pt x="362" y="21355"/>
                    <a:pt x="356" y="21316"/>
                  </a:cubicBezTo>
                  <a:cubicBezTo>
                    <a:pt x="353" y="21279"/>
                    <a:pt x="347" y="21244"/>
                    <a:pt x="369" y="21241"/>
                  </a:cubicBezTo>
                  <a:close/>
                  <a:moveTo>
                    <a:pt x="435" y="21661"/>
                  </a:moveTo>
                  <a:cubicBezTo>
                    <a:pt x="450" y="21680"/>
                    <a:pt x="460" y="21702"/>
                    <a:pt x="466" y="21727"/>
                  </a:cubicBezTo>
                  <a:lnTo>
                    <a:pt x="454" y="21764"/>
                  </a:lnTo>
                  <a:cubicBezTo>
                    <a:pt x="453" y="21765"/>
                    <a:pt x="452" y="21765"/>
                    <a:pt x="451" y="21765"/>
                  </a:cubicBezTo>
                  <a:cubicBezTo>
                    <a:pt x="431" y="21765"/>
                    <a:pt x="425" y="21732"/>
                    <a:pt x="419" y="21699"/>
                  </a:cubicBezTo>
                  <a:cubicBezTo>
                    <a:pt x="413" y="21664"/>
                    <a:pt x="413" y="21664"/>
                    <a:pt x="435" y="21661"/>
                  </a:cubicBezTo>
                  <a:close/>
                  <a:moveTo>
                    <a:pt x="762" y="21715"/>
                  </a:moveTo>
                  <a:cubicBezTo>
                    <a:pt x="755" y="21715"/>
                    <a:pt x="748" y="21716"/>
                    <a:pt x="742" y="21717"/>
                  </a:cubicBezTo>
                  <a:lnTo>
                    <a:pt x="748" y="21752"/>
                  </a:lnTo>
                  <a:cubicBezTo>
                    <a:pt x="748" y="21752"/>
                    <a:pt x="771" y="21777"/>
                    <a:pt x="792" y="21777"/>
                  </a:cubicBezTo>
                  <a:cubicBezTo>
                    <a:pt x="793" y="21777"/>
                    <a:pt x="794" y="21777"/>
                    <a:pt x="795" y="21777"/>
                  </a:cubicBezTo>
                  <a:lnTo>
                    <a:pt x="789" y="21743"/>
                  </a:lnTo>
                  <a:cubicBezTo>
                    <a:pt x="785" y="21720"/>
                    <a:pt x="774" y="21715"/>
                    <a:pt x="762" y="21715"/>
                  </a:cubicBezTo>
                  <a:close/>
                  <a:moveTo>
                    <a:pt x="15443" y="0"/>
                  </a:moveTo>
                  <a:cubicBezTo>
                    <a:pt x="15302" y="6"/>
                    <a:pt x="15192" y="6"/>
                    <a:pt x="15198" y="47"/>
                  </a:cubicBezTo>
                  <a:cubicBezTo>
                    <a:pt x="15179" y="63"/>
                    <a:pt x="15157" y="75"/>
                    <a:pt x="15136" y="82"/>
                  </a:cubicBezTo>
                  <a:cubicBezTo>
                    <a:pt x="15126" y="83"/>
                    <a:pt x="15117" y="84"/>
                    <a:pt x="15108" y="84"/>
                  </a:cubicBezTo>
                  <a:cubicBezTo>
                    <a:pt x="15092" y="84"/>
                    <a:pt x="15076" y="81"/>
                    <a:pt x="15060" y="75"/>
                  </a:cubicBezTo>
                  <a:cubicBezTo>
                    <a:pt x="15060" y="71"/>
                    <a:pt x="15052" y="69"/>
                    <a:pt x="15039" y="69"/>
                  </a:cubicBezTo>
                  <a:cubicBezTo>
                    <a:pt x="14993" y="69"/>
                    <a:pt x="14878" y="92"/>
                    <a:pt x="14744" y="119"/>
                  </a:cubicBezTo>
                  <a:cubicBezTo>
                    <a:pt x="14564" y="152"/>
                    <a:pt x="14464" y="181"/>
                    <a:pt x="14414" y="181"/>
                  </a:cubicBezTo>
                  <a:cubicBezTo>
                    <a:pt x="14406" y="181"/>
                    <a:pt x="14399" y="181"/>
                    <a:pt x="14393" y="179"/>
                  </a:cubicBezTo>
                  <a:cubicBezTo>
                    <a:pt x="14379" y="175"/>
                    <a:pt x="14364" y="172"/>
                    <a:pt x="14349" y="172"/>
                  </a:cubicBezTo>
                  <a:cubicBezTo>
                    <a:pt x="14340" y="172"/>
                    <a:pt x="14330" y="173"/>
                    <a:pt x="14321" y="176"/>
                  </a:cubicBezTo>
                  <a:cubicBezTo>
                    <a:pt x="14324" y="198"/>
                    <a:pt x="14117" y="248"/>
                    <a:pt x="13876" y="310"/>
                  </a:cubicBezTo>
                  <a:cubicBezTo>
                    <a:pt x="13634" y="367"/>
                    <a:pt x="13399" y="451"/>
                    <a:pt x="13406" y="467"/>
                  </a:cubicBezTo>
                  <a:lnTo>
                    <a:pt x="13337" y="489"/>
                  </a:lnTo>
                  <a:cubicBezTo>
                    <a:pt x="13335" y="484"/>
                    <a:pt x="13329" y="482"/>
                    <a:pt x="13320" y="482"/>
                  </a:cubicBezTo>
                  <a:cubicBezTo>
                    <a:pt x="13295" y="482"/>
                    <a:pt x="13246" y="497"/>
                    <a:pt x="13196" y="511"/>
                  </a:cubicBezTo>
                  <a:cubicBezTo>
                    <a:pt x="13155" y="539"/>
                    <a:pt x="13111" y="558"/>
                    <a:pt x="13067" y="574"/>
                  </a:cubicBezTo>
                  <a:cubicBezTo>
                    <a:pt x="13065" y="567"/>
                    <a:pt x="13059" y="564"/>
                    <a:pt x="13048" y="564"/>
                  </a:cubicBezTo>
                  <a:cubicBezTo>
                    <a:pt x="13031" y="564"/>
                    <a:pt x="13001" y="572"/>
                    <a:pt x="12958" y="586"/>
                  </a:cubicBezTo>
                  <a:cubicBezTo>
                    <a:pt x="12892" y="608"/>
                    <a:pt x="12857" y="618"/>
                    <a:pt x="12863" y="636"/>
                  </a:cubicBezTo>
                  <a:cubicBezTo>
                    <a:pt x="12829" y="646"/>
                    <a:pt x="12594" y="730"/>
                    <a:pt x="12487" y="749"/>
                  </a:cubicBezTo>
                  <a:cubicBezTo>
                    <a:pt x="12483" y="748"/>
                    <a:pt x="12479" y="748"/>
                    <a:pt x="12475" y="748"/>
                  </a:cubicBezTo>
                  <a:cubicBezTo>
                    <a:pt x="12443" y="748"/>
                    <a:pt x="12419" y="778"/>
                    <a:pt x="12397" y="806"/>
                  </a:cubicBezTo>
                  <a:cubicBezTo>
                    <a:pt x="12403" y="824"/>
                    <a:pt x="12378" y="856"/>
                    <a:pt x="12343" y="868"/>
                  </a:cubicBezTo>
                  <a:lnTo>
                    <a:pt x="12328" y="831"/>
                  </a:lnTo>
                  <a:cubicBezTo>
                    <a:pt x="12343" y="812"/>
                    <a:pt x="12350" y="804"/>
                    <a:pt x="12343" y="804"/>
                  </a:cubicBezTo>
                  <a:cubicBezTo>
                    <a:pt x="12337" y="804"/>
                    <a:pt x="12320" y="810"/>
                    <a:pt x="12290" y="821"/>
                  </a:cubicBezTo>
                  <a:lnTo>
                    <a:pt x="12221" y="846"/>
                  </a:lnTo>
                  <a:cubicBezTo>
                    <a:pt x="12230" y="868"/>
                    <a:pt x="12061" y="925"/>
                    <a:pt x="11829" y="1016"/>
                  </a:cubicBezTo>
                  <a:cubicBezTo>
                    <a:pt x="11538" y="1141"/>
                    <a:pt x="11438" y="1182"/>
                    <a:pt x="11447" y="1204"/>
                  </a:cubicBezTo>
                  <a:cubicBezTo>
                    <a:pt x="11453" y="1222"/>
                    <a:pt x="11422" y="1235"/>
                    <a:pt x="11315" y="1257"/>
                  </a:cubicBezTo>
                  <a:cubicBezTo>
                    <a:pt x="11096" y="1285"/>
                    <a:pt x="11096" y="1285"/>
                    <a:pt x="11071" y="1316"/>
                  </a:cubicBezTo>
                  <a:cubicBezTo>
                    <a:pt x="11078" y="1314"/>
                    <a:pt x="11084" y="1312"/>
                    <a:pt x="11089" y="1312"/>
                  </a:cubicBezTo>
                  <a:cubicBezTo>
                    <a:pt x="11107" y="1312"/>
                    <a:pt x="11114" y="1327"/>
                    <a:pt x="11121" y="1341"/>
                  </a:cubicBezTo>
                  <a:cubicBezTo>
                    <a:pt x="11132" y="1367"/>
                    <a:pt x="11121" y="1382"/>
                    <a:pt x="11098" y="1382"/>
                  </a:cubicBezTo>
                  <a:cubicBezTo>
                    <a:pt x="11087" y="1382"/>
                    <a:pt x="11072" y="1378"/>
                    <a:pt x="11055" y="1370"/>
                  </a:cubicBezTo>
                  <a:cubicBezTo>
                    <a:pt x="11054" y="1367"/>
                    <a:pt x="11050" y="1365"/>
                    <a:pt x="11044" y="1365"/>
                  </a:cubicBezTo>
                  <a:cubicBezTo>
                    <a:pt x="10970" y="1365"/>
                    <a:pt x="10565" y="1586"/>
                    <a:pt x="10554" y="1633"/>
                  </a:cubicBezTo>
                  <a:lnTo>
                    <a:pt x="10554" y="1633"/>
                  </a:lnTo>
                  <a:cubicBezTo>
                    <a:pt x="10552" y="1628"/>
                    <a:pt x="10548" y="1622"/>
                    <a:pt x="10544" y="1614"/>
                  </a:cubicBezTo>
                  <a:cubicBezTo>
                    <a:pt x="10542" y="1609"/>
                    <a:pt x="10538" y="1607"/>
                    <a:pt x="10531" y="1607"/>
                  </a:cubicBezTo>
                  <a:cubicBezTo>
                    <a:pt x="10512" y="1607"/>
                    <a:pt x="10470" y="1627"/>
                    <a:pt x="10375" y="1674"/>
                  </a:cubicBezTo>
                  <a:lnTo>
                    <a:pt x="10281" y="1721"/>
                  </a:lnTo>
                  <a:cubicBezTo>
                    <a:pt x="10296" y="1752"/>
                    <a:pt x="10133" y="1820"/>
                    <a:pt x="10097" y="1820"/>
                  </a:cubicBezTo>
                  <a:cubicBezTo>
                    <a:pt x="10093" y="1820"/>
                    <a:pt x="10091" y="1819"/>
                    <a:pt x="10090" y="1818"/>
                  </a:cubicBezTo>
                  <a:cubicBezTo>
                    <a:pt x="10049" y="1818"/>
                    <a:pt x="10049" y="1818"/>
                    <a:pt x="9987" y="1849"/>
                  </a:cubicBezTo>
                  <a:cubicBezTo>
                    <a:pt x="9923" y="1930"/>
                    <a:pt x="9786" y="1990"/>
                    <a:pt x="9748" y="1990"/>
                  </a:cubicBezTo>
                  <a:cubicBezTo>
                    <a:pt x="9743" y="1990"/>
                    <a:pt x="9740" y="1989"/>
                    <a:pt x="9739" y="1987"/>
                  </a:cubicBezTo>
                  <a:lnTo>
                    <a:pt x="9676" y="2022"/>
                  </a:lnTo>
                  <a:cubicBezTo>
                    <a:pt x="9645" y="2059"/>
                    <a:pt x="9604" y="2087"/>
                    <a:pt x="9560" y="2109"/>
                  </a:cubicBezTo>
                  <a:cubicBezTo>
                    <a:pt x="9466" y="2159"/>
                    <a:pt x="9435" y="2175"/>
                    <a:pt x="9479" y="2178"/>
                  </a:cubicBezTo>
                  <a:cubicBezTo>
                    <a:pt x="9488" y="2194"/>
                    <a:pt x="9498" y="2213"/>
                    <a:pt x="9466" y="2231"/>
                  </a:cubicBezTo>
                  <a:lnTo>
                    <a:pt x="9457" y="2213"/>
                  </a:lnTo>
                  <a:cubicBezTo>
                    <a:pt x="9456" y="2210"/>
                    <a:pt x="9453" y="2209"/>
                    <a:pt x="9448" y="2209"/>
                  </a:cubicBezTo>
                  <a:cubicBezTo>
                    <a:pt x="9420" y="2209"/>
                    <a:pt x="9336" y="2255"/>
                    <a:pt x="9231" y="2319"/>
                  </a:cubicBezTo>
                  <a:cubicBezTo>
                    <a:pt x="9081" y="2413"/>
                    <a:pt x="9021" y="2448"/>
                    <a:pt x="8981" y="2451"/>
                  </a:cubicBezTo>
                  <a:lnTo>
                    <a:pt x="8962" y="2485"/>
                  </a:lnTo>
                  <a:cubicBezTo>
                    <a:pt x="8946" y="2513"/>
                    <a:pt x="8926" y="2530"/>
                    <a:pt x="8912" y="2530"/>
                  </a:cubicBezTo>
                  <a:cubicBezTo>
                    <a:pt x="8907" y="2530"/>
                    <a:pt x="8903" y="2528"/>
                    <a:pt x="8899" y="2523"/>
                  </a:cubicBezTo>
                  <a:cubicBezTo>
                    <a:pt x="8858" y="2523"/>
                    <a:pt x="8736" y="2598"/>
                    <a:pt x="8689" y="2655"/>
                  </a:cubicBezTo>
                  <a:lnTo>
                    <a:pt x="8627" y="2689"/>
                  </a:lnTo>
                  <a:cubicBezTo>
                    <a:pt x="8620" y="2687"/>
                    <a:pt x="8614" y="2686"/>
                    <a:pt x="8607" y="2686"/>
                  </a:cubicBezTo>
                  <a:cubicBezTo>
                    <a:pt x="8554" y="2686"/>
                    <a:pt x="8485" y="2736"/>
                    <a:pt x="8479" y="2786"/>
                  </a:cubicBezTo>
                  <a:cubicBezTo>
                    <a:pt x="8476" y="2782"/>
                    <a:pt x="8472" y="2780"/>
                    <a:pt x="8467" y="2780"/>
                  </a:cubicBezTo>
                  <a:cubicBezTo>
                    <a:pt x="8452" y="2780"/>
                    <a:pt x="8431" y="2794"/>
                    <a:pt x="8410" y="2808"/>
                  </a:cubicBezTo>
                  <a:cubicBezTo>
                    <a:pt x="8367" y="2862"/>
                    <a:pt x="8265" y="2932"/>
                    <a:pt x="8237" y="2932"/>
                  </a:cubicBezTo>
                  <a:cubicBezTo>
                    <a:pt x="8235" y="2932"/>
                    <a:pt x="8233" y="2932"/>
                    <a:pt x="8232" y="2930"/>
                  </a:cubicBezTo>
                  <a:lnTo>
                    <a:pt x="8204" y="2949"/>
                  </a:lnTo>
                  <a:cubicBezTo>
                    <a:pt x="8185" y="2980"/>
                    <a:pt x="8160" y="3009"/>
                    <a:pt x="8128" y="3027"/>
                  </a:cubicBezTo>
                  <a:cubicBezTo>
                    <a:pt x="8094" y="3043"/>
                    <a:pt x="8069" y="3071"/>
                    <a:pt x="8050" y="3103"/>
                  </a:cubicBezTo>
                  <a:cubicBezTo>
                    <a:pt x="8041" y="3128"/>
                    <a:pt x="8025" y="3147"/>
                    <a:pt x="8006" y="3162"/>
                  </a:cubicBezTo>
                  <a:cubicBezTo>
                    <a:pt x="8000" y="3166"/>
                    <a:pt x="7996" y="3167"/>
                    <a:pt x="7994" y="3167"/>
                  </a:cubicBezTo>
                  <a:cubicBezTo>
                    <a:pt x="7982" y="3167"/>
                    <a:pt x="7996" y="3137"/>
                    <a:pt x="8009" y="3106"/>
                  </a:cubicBezTo>
                  <a:cubicBezTo>
                    <a:pt x="8022" y="3091"/>
                    <a:pt x="8025" y="3084"/>
                    <a:pt x="8021" y="3084"/>
                  </a:cubicBezTo>
                  <a:cubicBezTo>
                    <a:pt x="8011" y="3084"/>
                    <a:pt x="7952" y="3134"/>
                    <a:pt x="7906" y="3203"/>
                  </a:cubicBezTo>
                  <a:cubicBezTo>
                    <a:pt x="7871" y="3253"/>
                    <a:pt x="7854" y="3276"/>
                    <a:pt x="7852" y="3276"/>
                  </a:cubicBezTo>
                  <a:cubicBezTo>
                    <a:pt x="7850" y="3276"/>
                    <a:pt x="7858" y="3259"/>
                    <a:pt x="7874" y="3225"/>
                  </a:cubicBezTo>
                  <a:cubicBezTo>
                    <a:pt x="7886" y="3201"/>
                    <a:pt x="7897" y="3177"/>
                    <a:pt x="7892" y="3177"/>
                  </a:cubicBezTo>
                  <a:cubicBezTo>
                    <a:pt x="7889" y="3177"/>
                    <a:pt x="7881" y="3185"/>
                    <a:pt x="7865" y="3206"/>
                  </a:cubicBezTo>
                  <a:cubicBezTo>
                    <a:pt x="7865" y="3206"/>
                    <a:pt x="7806" y="3247"/>
                    <a:pt x="7818" y="3263"/>
                  </a:cubicBezTo>
                  <a:cubicBezTo>
                    <a:pt x="7787" y="3284"/>
                    <a:pt x="7759" y="3306"/>
                    <a:pt x="7730" y="3325"/>
                  </a:cubicBezTo>
                  <a:cubicBezTo>
                    <a:pt x="7686" y="3341"/>
                    <a:pt x="7643" y="3366"/>
                    <a:pt x="7605" y="3394"/>
                  </a:cubicBezTo>
                  <a:cubicBezTo>
                    <a:pt x="7589" y="3432"/>
                    <a:pt x="7589" y="3432"/>
                    <a:pt x="7549" y="3438"/>
                  </a:cubicBezTo>
                  <a:cubicBezTo>
                    <a:pt x="7545" y="3433"/>
                    <a:pt x="7541" y="3431"/>
                    <a:pt x="7537" y="3431"/>
                  </a:cubicBezTo>
                  <a:cubicBezTo>
                    <a:pt x="7525" y="3431"/>
                    <a:pt x="7514" y="3450"/>
                    <a:pt x="7533" y="3476"/>
                  </a:cubicBezTo>
                  <a:cubicBezTo>
                    <a:pt x="7520" y="3513"/>
                    <a:pt x="7486" y="3538"/>
                    <a:pt x="7448" y="3541"/>
                  </a:cubicBezTo>
                  <a:cubicBezTo>
                    <a:pt x="7438" y="3528"/>
                    <a:pt x="7428" y="3523"/>
                    <a:pt x="7420" y="3523"/>
                  </a:cubicBezTo>
                  <a:cubicBezTo>
                    <a:pt x="7407" y="3523"/>
                    <a:pt x="7400" y="3535"/>
                    <a:pt x="7408" y="3545"/>
                  </a:cubicBezTo>
                  <a:cubicBezTo>
                    <a:pt x="7398" y="3566"/>
                    <a:pt x="7382" y="3588"/>
                    <a:pt x="7364" y="3604"/>
                  </a:cubicBezTo>
                  <a:cubicBezTo>
                    <a:pt x="7363" y="3604"/>
                    <a:pt x="7363" y="3603"/>
                    <a:pt x="7362" y="3603"/>
                  </a:cubicBezTo>
                  <a:cubicBezTo>
                    <a:pt x="7337" y="3603"/>
                    <a:pt x="7083" y="3777"/>
                    <a:pt x="6850" y="3980"/>
                  </a:cubicBezTo>
                  <a:cubicBezTo>
                    <a:pt x="6822" y="4005"/>
                    <a:pt x="6809" y="4043"/>
                    <a:pt x="6822" y="4058"/>
                  </a:cubicBezTo>
                  <a:cubicBezTo>
                    <a:pt x="6837" y="4080"/>
                    <a:pt x="6838" y="4082"/>
                    <a:pt x="6827" y="4082"/>
                  </a:cubicBezTo>
                  <a:cubicBezTo>
                    <a:pt x="6824" y="4082"/>
                    <a:pt x="6821" y="4082"/>
                    <a:pt x="6817" y="4082"/>
                  </a:cubicBezTo>
                  <a:cubicBezTo>
                    <a:pt x="6810" y="4082"/>
                    <a:pt x="6803" y="4082"/>
                    <a:pt x="6793" y="4084"/>
                  </a:cubicBezTo>
                  <a:cubicBezTo>
                    <a:pt x="6779" y="4077"/>
                    <a:pt x="6765" y="4075"/>
                    <a:pt x="6753" y="4075"/>
                  </a:cubicBezTo>
                  <a:cubicBezTo>
                    <a:pt x="6709" y="4075"/>
                    <a:pt x="6686" y="4108"/>
                    <a:pt x="6740" y="4127"/>
                  </a:cubicBezTo>
                  <a:cubicBezTo>
                    <a:pt x="6793" y="4137"/>
                    <a:pt x="6793" y="4137"/>
                    <a:pt x="6712" y="4149"/>
                  </a:cubicBezTo>
                  <a:cubicBezTo>
                    <a:pt x="6671" y="4156"/>
                    <a:pt x="6671" y="4156"/>
                    <a:pt x="6659" y="4196"/>
                  </a:cubicBezTo>
                  <a:cubicBezTo>
                    <a:pt x="6668" y="4208"/>
                    <a:pt x="6654" y="4224"/>
                    <a:pt x="6641" y="4224"/>
                  </a:cubicBezTo>
                  <a:cubicBezTo>
                    <a:pt x="6637" y="4224"/>
                    <a:pt x="6633" y="4222"/>
                    <a:pt x="6630" y="4218"/>
                  </a:cubicBezTo>
                  <a:cubicBezTo>
                    <a:pt x="6590" y="4225"/>
                    <a:pt x="6549" y="4231"/>
                    <a:pt x="6561" y="4250"/>
                  </a:cubicBezTo>
                  <a:cubicBezTo>
                    <a:pt x="6543" y="4262"/>
                    <a:pt x="6521" y="4275"/>
                    <a:pt x="6496" y="4278"/>
                  </a:cubicBezTo>
                  <a:cubicBezTo>
                    <a:pt x="6455" y="4284"/>
                    <a:pt x="6439" y="4322"/>
                    <a:pt x="6427" y="4362"/>
                  </a:cubicBezTo>
                  <a:cubicBezTo>
                    <a:pt x="6392" y="4428"/>
                    <a:pt x="6368" y="4460"/>
                    <a:pt x="6355" y="4460"/>
                  </a:cubicBezTo>
                  <a:cubicBezTo>
                    <a:pt x="6349" y="4460"/>
                    <a:pt x="6345" y="4450"/>
                    <a:pt x="6345" y="4431"/>
                  </a:cubicBezTo>
                  <a:cubicBezTo>
                    <a:pt x="6345" y="4422"/>
                    <a:pt x="6342" y="4418"/>
                    <a:pt x="6336" y="4418"/>
                  </a:cubicBezTo>
                  <a:cubicBezTo>
                    <a:pt x="6309" y="4418"/>
                    <a:pt x="6227" y="4519"/>
                    <a:pt x="6229" y="4566"/>
                  </a:cubicBezTo>
                  <a:cubicBezTo>
                    <a:pt x="6229" y="4601"/>
                    <a:pt x="6229" y="4613"/>
                    <a:pt x="6226" y="4613"/>
                  </a:cubicBezTo>
                  <a:cubicBezTo>
                    <a:pt x="6224" y="4613"/>
                    <a:pt x="6221" y="4609"/>
                    <a:pt x="6217" y="4604"/>
                  </a:cubicBezTo>
                  <a:cubicBezTo>
                    <a:pt x="6213" y="4600"/>
                    <a:pt x="6209" y="4599"/>
                    <a:pt x="6204" y="4599"/>
                  </a:cubicBezTo>
                  <a:cubicBezTo>
                    <a:pt x="6190" y="4599"/>
                    <a:pt x="6176" y="4613"/>
                    <a:pt x="6176" y="4613"/>
                  </a:cubicBezTo>
                  <a:cubicBezTo>
                    <a:pt x="6157" y="4632"/>
                    <a:pt x="6136" y="4650"/>
                    <a:pt x="6121" y="4650"/>
                  </a:cubicBezTo>
                  <a:cubicBezTo>
                    <a:pt x="6117" y="4650"/>
                    <a:pt x="6113" y="4648"/>
                    <a:pt x="6110" y="4645"/>
                  </a:cubicBezTo>
                  <a:cubicBezTo>
                    <a:pt x="6085" y="4673"/>
                    <a:pt x="6063" y="4701"/>
                    <a:pt x="6044" y="4732"/>
                  </a:cubicBezTo>
                  <a:cubicBezTo>
                    <a:pt x="6024" y="4807"/>
                    <a:pt x="5938" y="4861"/>
                    <a:pt x="5884" y="4861"/>
                  </a:cubicBezTo>
                  <a:cubicBezTo>
                    <a:pt x="5881" y="4861"/>
                    <a:pt x="5878" y="4861"/>
                    <a:pt x="5875" y="4861"/>
                  </a:cubicBezTo>
                  <a:lnTo>
                    <a:pt x="5837" y="4927"/>
                  </a:lnTo>
                  <a:cubicBezTo>
                    <a:pt x="5840" y="4967"/>
                    <a:pt x="5833" y="5000"/>
                    <a:pt x="5818" y="5000"/>
                  </a:cubicBezTo>
                  <a:cubicBezTo>
                    <a:pt x="5813" y="5000"/>
                    <a:pt x="5807" y="4997"/>
                    <a:pt x="5800" y="4989"/>
                  </a:cubicBezTo>
                  <a:cubicBezTo>
                    <a:pt x="5789" y="4978"/>
                    <a:pt x="5779" y="4967"/>
                    <a:pt x="5779" y="4967"/>
                  </a:cubicBezTo>
                  <a:lnTo>
                    <a:pt x="5779" y="4967"/>
                  </a:lnTo>
                  <a:cubicBezTo>
                    <a:pt x="5779" y="4967"/>
                    <a:pt x="5781" y="4969"/>
                    <a:pt x="5784" y="4974"/>
                  </a:cubicBezTo>
                  <a:cubicBezTo>
                    <a:pt x="5787" y="5019"/>
                    <a:pt x="5702" y="5086"/>
                    <a:pt x="5658" y="5086"/>
                  </a:cubicBezTo>
                  <a:cubicBezTo>
                    <a:pt x="5651" y="5086"/>
                    <a:pt x="5644" y="5084"/>
                    <a:pt x="5640" y="5080"/>
                  </a:cubicBezTo>
                  <a:cubicBezTo>
                    <a:pt x="5635" y="5073"/>
                    <a:pt x="5631" y="5069"/>
                    <a:pt x="5628" y="5069"/>
                  </a:cubicBezTo>
                  <a:cubicBezTo>
                    <a:pt x="5623" y="5069"/>
                    <a:pt x="5616" y="5076"/>
                    <a:pt x="5602" y="5090"/>
                  </a:cubicBezTo>
                  <a:lnTo>
                    <a:pt x="5615" y="5102"/>
                  </a:lnTo>
                  <a:cubicBezTo>
                    <a:pt x="5631" y="5118"/>
                    <a:pt x="5643" y="5133"/>
                    <a:pt x="5618" y="5158"/>
                  </a:cubicBezTo>
                  <a:cubicBezTo>
                    <a:pt x="5598" y="5178"/>
                    <a:pt x="5581" y="5198"/>
                    <a:pt x="5566" y="5198"/>
                  </a:cubicBezTo>
                  <a:cubicBezTo>
                    <a:pt x="5562" y="5198"/>
                    <a:pt x="5559" y="5196"/>
                    <a:pt x="5555" y="5193"/>
                  </a:cubicBezTo>
                  <a:cubicBezTo>
                    <a:pt x="5515" y="5205"/>
                    <a:pt x="5477" y="5215"/>
                    <a:pt x="5490" y="5231"/>
                  </a:cubicBezTo>
                  <a:cubicBezTo>
                    <a:pt x="5474" y="5246"/>
                    <a:pt x="5452" y="5259"/>
                    <a:pt x="5427" y="5265"/>
                  </a:cubicBezTo>
                  <a:cubicBezTo>
                    <a:pt x="5402" y="5290"/>
                    <a:pt x="5377" y="5315"/>
                    <a:pt x="5327" y="5368"/>
                  </a:cubicBezTo>
                  <a:cubicBezTo>
                    <a:pt x="5318" y="5401"/>
                    <a:pt x="5279" y="5446"/>
                    <a:pt x="5259" y="5446"/>
                  </a:cubicBezTo>
                  <a:cubicBezTo>
                    <a:pt x="5256" y="5446"/>
                    <a:pt x="5253" y="5446"/>
                    <a:pt x="5251" y="5444"/>
                  </a:cubicBezTo>
                  <a:cubicBezTo>
                    <a:pt x="5226" y="5469"/>
                    <a:pt x="5208" y="5500"/>
                    <a:pt x="5192" y="5535"/>
                  </a:cubicBezTo>
                  <a:cubicBezTo>
                    <a:pt x="5154" y="5575"/>
                    <a:pt x="5131" y="5599"/>
                    <a:pt x="5115" y="5599"/>
                  </a:cubicBezTo>
                  <a:cubicBezTo>
                    <a:pt x="5111" y="5599"/>
                    <a:pt x="5107" y="5597"/>
                    <a:pt x="5104" y="5594"/>
                  </a:cubicBezTo>
                  <a:cubicBezTo>
                    <a:pt x="5099" y="5590"/>
                    <a:pt x="5095" y="5587"/>
                    <a:pt x="5092" y="5587"/>
                  </a:cubicBezTo>
                  <a:cubicBezTo>
                    <a:pt x="5087" y="5587"/>
                    <a:pt x="5085" y="5596"/>
                    <a:pt x="5079" y="5622"/>
                  </a:cubicBezTo>
                  <a:cubicBezTo>
                    <a:pt x="5095" y="5635"/>
                    <a:pt x="5070" y="5660"/>
                    <a:pt x="5045" y="5685"/>
                  </a:cubicBezTo>
                  <a:lnTo>
                    <a:pt x="4994" y="5738"/>
                  </a:lnTo>
                  <a:cubicBezTo>
                    <a:pt x="5010" y="5751"/>
                    <a:pt x="5010" y="5751"/>
                    <a:pt x="4985" y="5776"/>
                  </a:cubicBezTo>
                  <a:cubicBezTo>
                    <a:pt x="4960" y="5804"/>
                    <a:pt x="4875" y="5870"/>
                    <a:pt x="4850" y="5895"/>
                  </a:cubicBezTo>
                  <a:cubicBezTo>
                    <a:pt x="4799" y="5953"/>
                    <a:pt x="4786" y="5968"/>
                    <a:pt x="4798" y="5968"/>
                  </a:cubicBezTo>
                  <a:cubicBezTo>
                    <a:pt x="4802" y="5968"/>
                    <a:pt x="4809" y="5966"/>
                    <a:pt x="4819" y="5964"/>
                  </a:cubicBezTo>
                  <a:cubicBezTo>
                    <a:pt x="4828" y="5954"/>
                    <a:pt x="4836" y="5949"/>
                    <a:pt x="4839" y="5949"/>
                  </a:cubicBezTo>
                  <a:cubicBezTo>
                    <a:pt x="4845" y="5949"/>
                    <a:pt x="4838" y="5965"/>
                    <a:pt x="4797" y="5989"/>
                  </a:cubicBezTo>
                  <a:cubicBezTo>
                    <a:pt x="4772" y="6014"/>
                    <a:pt x="4687" y="6080"/>
                    <a:pt x="4615" y="6161"/>
                  </a:cubicBezTo>
                  <a:cubicBezTo>
                    <a:pt x="4521" y="6268"/>
                    <a:pt x="4521" y="6268"/>
                    <a:pt x="4537" y="6280"/>
                  </a:cubicBezTo>
                  <a:cubicBezTo>
                    <a:pt x="4593" y="6280"/>
                    <a:pt x="4568" y="6309"/>
                    <a:pt x="4515" y="6309"/>
                  </a:cubicBezTo>
                  <a:cubicBezTo>
                    <a:pt x="4437" y="6334"/>
                    <a:pt x="4412" y="6359"/>
                    <a:pt x="4427" y="6374"/>
                  </a:cubicBezTo>
                  <a:cubicBezTo>
                    <a:pt x="4427" y="6399"/>
                    <a:pt x="4415" y="6425"/>
                    <a:pt x="4396" y="6440"/>
                  </a:cubicBezTo>
                  <a:cubicBezTo>
                    <a:pt x="4394" y="6438"/>
                    <a:pt x="4391" y="6437"/>
                    <a:pt x="4389" y="6437"/>
                  </a:cubicBezTo>
                  <a:cubicBezTo>
                    <a:pt x="4374" y="6437"/>
                    <a:pt x="4351" y="6464"/>
                    <a:pt x="4327" y="6522"/>
                  </a:cubicBezTo>
                  <a:cubicBezTo>
                    <a:pt x="4314" y="6538"/>
                    <a:pt x="4309" y="6545"/>
                    <a:pt x="4304" y="6545"/>
                  </a:cubicBezTo>
                  <a:cubicBezTo>
                    <a:pt x="4300" y="6545"/>
                    <a:pt x="4296" y="6541"/>
                    <a:pt x="4289" y="6534"/>
                  </a:cubicBezTo>
                  <a:lnTo>
                    <a:pt x="4246" y="6591"/>
                  </a:lnTo>
                  <a:cubicBezTo>
                    <a:pt x="4233" y="6672"/>
                    <a:pt x="4086" y="6826"/>
                    <a:pt x="4048" y="6841"/>
                  </a:cubicBezTo>
                  <a:cubicBezTo>
                    <a:pt x="4032" y="6860"/>
                    <a:pt x="4023" y="6885"/>
                    <a:pt x="4020" y="6910"/>
                  </a:cubicBezTo>
                  <a:cubicBezTo>
                    <a:pt x="4027" y="6949"/>
                    <a:pt x="4017" y="6975"/>
                    <a:pt x="3998" y="6975"/>
                  </a:cubicBezTo>
                  <a:cubicBezTo>
                    <a:pt x="3991" y="6975"/>
                    <a:pt x="3982" y="6971"/>
                    <a:pt x="3973" y="6964"/>
                  </a:cubicBezTo>
                  <a:cubicBezTo>
                    <a:pt x="3960" y="6953"/>
                    <a:pt x="3953" y="6947"/>
                    <a:pt x="3949" y="6947"/>
                  </a:cubicBezTo>
                  <a:cubicBezTo>
                    <a:pt x="3943" y="6947"/>
                    <a:pt x="3945" y="6960"/>
                    <a:pt x="3951" y="6992"/>
                  </a:cubicBezTo>
                  <a:cubicBezTo>
                    <a:pt x="3948" y="7026"/>
                    <a:pt x="3868" y="7129"/>
                    <a:pt x="3837" y="7129"/>
                  </a:cubicBezTo>
                  <a:cubicBezTo>
                    <a:pt x="3831" y="7129"/>
                    <a:pt x="3827" y="7126"/>
                    <a:pt x="3826" y="7117"/>
                  </a:cubicBezTo>
                  <a:lnTo>
                    <a:pt x="3791" y="7092"/>
                  </a:lnTo>
                  <a:cubicBezTo>
                    <a:pt x="3788" y="7117"/>
                    <a:pt x="3779" y="7142"/>
                    <a:pt x="3763" y="7161"/>
                  </a:cubicBezTo>
                  <a:cubicBezTo>
                    <a:pt x="3782" y="7173"/>
                    <a:pt x="3757" y="7202"/>
                    <a:pt x="3697" y="7286"/>
                  </a:cubicBezTo>
                  <a:cubicBezTo>
                    <a:pt x="3656" y="7346"/>
                    <a:pt x="3587" y="7474"/>
                    <a:pt x="3547" y="7531"/>
                  </a:cubicBezTo>
                  <a:cubicBezTo>
                    <a:pt x="3506" y="7587"/>
                    <a:pt x="3443" y="7675"/>
                    <a:pt x="3406" y="7691"/>
                  </a:cubicBezTo>
                  <a:cubicBezTo>
                    <a:pt x="3377" y="7731"/>
                    <a:pt x="3356" y="7775"/>
                    <a:pt x="3340" y="7819"/>
                  </a:cubicBezTo>
                  <a:cubicBezTo>
                    <a:pt x="3337" y="7856"/>
                    <a:pt x="3303" y="7909"/>
                    <a:pt x="3283" y="7909"/>
                  </a:cubicBezTo>
                  <a:cubicBezTo>
                    <a:pt x="3281" y="7909"/>
                    <a:pt x="3279" y="7908"/>
                    <a:pt x="3277" y="7907"/>
                  </a:cubicBezTo>
                  <a:lnTo>
                    <a:pt x="3258" y="7935"/>
                  </a:lnTo>
                  <a:cubicBezTo>
                    <a:pt x="3246" y="7969"/>
                    <a:pt x="3233" y="8004"/>
                    <a:pt x="3214" y="8035"/>
                  </a:cubicBezTo>
                  <a:cubicBezTo>
                    <a:pt x="3211" y="8033"/>
                    <a:pt x="3207" y="8031"/>
                    <a:pt x="3202" y="8031"/>
                  </a:cubicBezTo>
                  <a:cubicBezTo>
                    <a:pt x="3185" y="8031"/>
                    <a:pt x="3161" y="8050"/>
                    <a:pt x="3158" y="8082"/>
                  </a:cubicBezTo>
                  <a:cubicBezTo>
                    <a:pt x="3177" y="8095"/>
                    <a:pt x="3158" y="8123"/>
                    <a:pt x="3120" y="8183"/>
                  </a:cubicBezTo>
                  <a:cubicBezTo>
                    <a:pt x="3092" y="8208"/>
                    <a:pt x="2920" y="8468"/>
                    <a:pt x="2757" y="8722"/>
                  </a:cubicBezTo>
                  <a:cubicBezTo>
                    <a:pt x="2675" y="8847"/>
                    <a:pt x="2610" y="8979"/>
                    <a:pt x="2553" y="9076"/>
                  </a:cubicBezTo>
                  <a:cubicBezTo>
                    <a:pt x="2522" y="9129"/>
                    <a:pt x="2494" y="9185"/>
                    <a:pt x="2472" y="9242"/>
                  </a:cubicBezTo>
                  <a:lnTo>
                    <a:pt x="2422" y="9336"/>
                  </a:lnTo>
                  <a:lnTo>
                    <a:pt x="2368" y="9427"/>
                  </a:lnTo>
                  <a:cubicBezTo>
                    <a:pt x="2367" y="9426"/>
                    <a:pt x="2365" y="9425"/>
                    <a:pt x="2362" y="9425"/>
                  </a:cubicBezTo>
                  <a:cubicBezTo>
                    <a:pt x="2326" y="9425"/>
                    <a:pt x="2257" y="9577"/>
                    <a:pt x="2230" y="9677"/>
                  </a:cubicBezTo>
                  <a:cubicBezTo>
                    <a:pt x="2230" y="9712"/>
                    <a:pt x="2221" y="9749"/>
                    <a:pt x="2202" y="9781"/>
                  </a:cubicBezTo>
                  <a:cubicBezTo>
                    <a:pt x="2199" y="9779"/>
                    <a:pt x="2196" y="9778"/>
                    <a:pt x="2192" y="9778"/>
                  </a:cubicBezTo>
                  <a:cubicBezTo>
                    <a:pt x="2157" y="9778"/>
                    <a:pt x="2116" y="9862"/>
                    <a:pt x="2102" y="9928"/>
                  </a:cubicBezTo>
                  <a:cubicBezTo>
                    <a:pt x="2120" y="9971"/>
                    <a:pt x="2113" y="9999"/>
                    <a:pt x="2090" y="9999"/>
                  </a:cubicBezTo>
                  <a:cubicBezTo>
                    <a:pt x="2085" y="9999"/>
                    <a:pt x="2078" y="9998"/>
                    <a:pt x="2071" y="9994"/>
                  </a:cubicBezTo>
                  <a:cubicBezTo>
                    <a:pt x="2066" y="9991"/>
                    <a:pt x="2061" y="9990"/>
                    <a:pt x="2056" y="9990"/>
                  </a:cubicBezTo>
                  <a:cubicBezTo>
                    <a:pt x="2026" y="9990"/>
                    <a:pt x="2005" y="10050"/>
                    <a:pt x="2027" y="10129"/>
                  </a:cubicBezTo>
                  <a:cubicBezTo>
                    <a:pt x="2030" y="10169"/>
                    <a:pt x="2030" y="10169"/>
                    <a:pt x="1995" y="10191"/>
                  </a:cubicBezTo>
                  <a:cubicBezTo>
                    <a:pt x="1942" y="10204"/>
                    <a:pt x="1927" y="10235"/>
                    <a:pt x="1945" y="10245"/>
                  </a:cubicBezTo>
                  <a:cubicBezTo>
                    <a:pt x="1964" y="10295"/>
                    <a:pt x="1948" y="10326"/>
                    <a:pt x="1895" y="10342"/>
                  </a:cubicBezTo>
                  <a:cubicBezTo>
                    <a:pt x="1826" y="10386"/>
                    <a:pt x="1826" y="10386"/>
                    <a:pt x="1848" y="10436"/>
                  </a:cubicBezTo>
                  <a:cubicBezTo>
                    <a:pt x="1870" y="10486"/>
                    <a:pt x="1814" y="10614"/>
                    <a:pt x="1760" y="10630"/>
                  </a:cubicBezTo>
                  <a:cubicBezTo>
                    <a:pt x="1748" y="10661"/>
                    <a:pt x="1713" y="10686"/>
                    <a:pt x="1732" y="10696"/>
                  </a:cubicBezTo>
                  <a:lnTo>
                    <a:pt x="1701" y="10718"/>
                  </a:lnTo>
                  <a:lnTo>
                    <a:pt x="1670" y="10784"/>
                  </a:lnTo>
                  <a:lnTo>
                    <a:pt x="1688" y="10793"/>
                  </a:lnTo>
                  <a:cubicBezTo>
                    <a:pt x="1676" y="10824"/>
                    <a:pt x="1569" y="11009"/>
                    <a:pt x="1469" y="11238"/>
                  </a:cubicBezTo>
                  <a:cubicBezTo>
                    <a:pt x="1342" y="11556"/>
                    <a:pt x="1310" y="11647"/>
                    <a:pt x="1325" y="11647"/>
                  </a:cubicBezTo>
                  <a:cubicBezTo>
                    <a:pt x="1328" y="11647"/>
                    <a:pt x="1330" y="11645"/>
                    <a:pt x="1334" y="11642"/>
                  </a:cubicBezTo>
                  <a:cubicBezTo>
                    <a:pt x="1340" y="11640"/>
                    <a:pt x="1345" y="11639"/>
                    <a:pt x="1349" y="11639"/>
                  </a:cubicBezTo>
                  <a:cubicBezTo>
                    <a:pt x="1378" y="11639"/>
                    <a:pt x="1353" y="11692"/>
                    <a:pt x="1309" y="11708"/>
                  </a:cubicBezTo>
                  <a:cubicBezTo>
                    <a:pt x="1297" y="11743"/>
                    <a:pt x="1250" y="11799"/>
                    <a:pt x="1225" y="11865"/>
                  </a:cubicBezTo>
                  <a:cubicBezTo>
                    <a:pt x="1201" y="11929"/>
                    <a:pt x="1178" y="11991"/>
                    <a:pt x="1159" y="11991"/>
                  </a:cubicBezTo>
                  <a:cubicBezTo>
                    <a:pt x="1158" y="11991"/>
                    <a:pt x="1157" y="11991"/>
                    <a:pt x="1156" y="11990"/>
                  </a:cubicBezTo>
                  <a:lnTo>
                    <a:pt x="1143" y="12025"/>
                  </a:lnTo>
                  <a:cubicBezTo>
                    <a:pt x="1152" y="12106"/>
                    <a:pt x="1084" y="12307"/>
                    <a:pt x="1033" y="12401"/>
                  </a:cubicBezTo>
                  <a:cubicBezTo>
                    <a:pt x="1011" y="12457"/>
                    <a:pt x="999" y="12517"/>
                    <a:pt x="996" y="12576"/>
                  </a:cubicBezTo>
                  <a:cubicBezTo>
                    <a:pt x="993" y="12648"/>
                    <a:pt x="993" y="12648"/>
                    <a:pt x="964" y="12676"/>
                  </a:cubicBezTo>
                  <a:cubicBezTo>
                    <a:pt x="964" y="12676"/>
                    <a:pt x="964" y="12676"/>
                    <a:pt x="963" y="12676"/>
                  </a:cubicBezTo>
                  <a:cubicBezTo>
                    <a:pt x="940" y="12676"/>
                    <a:pt x="858" y="12868"/>
                    <a:pt x="895" y="12880"/>
                  </a:cubicBezTo>
                  <a:lnTo>
                    <a:pt x="867" y="12905"/>
                  </a:lnTo>
                  <a:cubicBezTo>
                    <a:pt x="836" y="12933"/>
                    <a:pt x="842" y="12974"/>
                    <a:pt x="864" y="12980"/>
                  </a:cubicBezTo>
                  <a:cubicBezTo>
                    <a:pt x="905" y="12993"/>
                    <a:pt x="892" y="13027"/>
                    <a:pt x="820" y="13040"/>
                  </a:cubicBezTo>
                  <a:cubicBezTo>
                    <a:pt x="815" y="13038"/>
                    <a:pt x="809" y="13037"/>
                    <a:pt x="805" y="13037"/>
                  </a:cubicBezTo>
                  <a:cubicBezTo>
                    <a:pt x="780" y="13037"/>
                    <a:pt x="773" y="13063"/>
                    <a:pt x="792" y="13068"/>
                  </a:cubicBezTo>
                  <a:cubicBezTo>
                    <a:pt x="801" y="13109"/>
                    <a:pt x="811" y="13150"/>
                    <a:pt x="783" y="13178"/>
                  </a:cubicBezTo>
                  <a:cubicBezTo>
                    <a:pt x="773" y="13212"/>
                    <a:pt x="764" y="13247"/>
                    <a:pt x="805" y="13259"/>
                  </a:cubicBezTo>
                  <a:cubicBezTo>
                    <a:pt x="823" y="13262"/>
                    <a:pt x="814" y="13297"/>
                    <a:pt x="805" y="13331"/>
                  </a:cubicBezTo>
                  <a:cubicBezTo>
                    <a:pt x="786" y="13325"/>
                    <a:pt x="786" y="13325"/>
                    <a:pt x="773" y="13288"/>
                  </a:cubicBezTo>
                  <a:lnTo>
                    <a:pt x="754" y="13353"/>
                  </a:lnTo>
                  <a:cubicBezTo>
                    <a:pt x="745" y="13386"/>
                    <a:pt x="711" y="13445"/>
                    <a:pt x="689" y="13445"/>
                  </a:cubicBezTo>
                  <a:cubicBezTo>
                    <a:pt x="688" y="13445"/>
                    <a:pt x="687" y="13445"/>
                    <a:pt x="686" y="13444"/>
                  </a:cubicBezTo>
                  <a:cubicBezTo>
                    <a:pt x="664" y="13468"/>
                    <a:pt x="653" y="13492"/>
                    <a:pt x="672" y="13492"/>
                  </a:cubicBezTo>
                  <a:cubicBezTo>
                    <a:pt x="678" y="13492"/>
                    <a:pt x="686" y="13490"/>
                    <a:pt x="698" y="13485"/>
                  </a:cubicBezTo>
                  <a:cubicBezTo>
                    <a:pt x="739" y="13498"/>
                    <a:pt x="739" y="13498"/>
                    <a:pt x="720" y="13566"/>
                  </a:cubicBezTo>
                  <a:cubicBezTo>
                    <a:pt x="711" y="13598"/>
                    <a:pt x="703" y="13630"/>
                    <a:pt x="684" y="13630"/>
                  </a:cubicBezTo>
                  <a:cubicBezTo>
                    <a:pt x="683" y="13630"/>
                    <a:pt x="681" y="13630"/>
                    <a:pt x="679" y="13629"/>
                  </a:cubicBezTo>
                  <a:cubicBezTo>
                    <a:pt x="675" y="13628"/>
                    <a:pt x="672" y="13627"/>
                    <a:pt x="669" y="13627"/>
                  </a:cubicBezTo>
                  <a:cubicBezTo>
                    <a:pt x="659" y="13627"/>
                    <a:pt x="656" y="13639"/>
                    <a:pt x="642" y="13692"/>
                  </a:cubicBezTo>
                  <a:cubicBezTo>
                    <a:pt x="620" y="13780"/>
                    <a:pt x="632" y="13877"/>
                    <a:pt x="676" y="13958"/>
                  </a:cubicBezTo>
                  <a:cubicBezTo>
                    <a:pt x="717" y="13968"/>
                    <a:pt x="717" y="13968"/>
                    <a:pt x="667" y="13993"/>
                  </a:cubicBezTo>
                  <a:cubicBezTo>
                    <a:pt x="665" y="13992"/>
                    <a:pt x="664" y="13992"/>
                    <a:pt x="662" y="13992"/>
                  </a:cubicBezTo>
                  <a:cubicBezTo>
                    <a:pt x="646" y="13992"/>
                    <a:pt x="638" y="14024"/>
                    <a:pt x="629" y="14055"/>
                  </a:cubicBezTo>
                  <a:cubicBezTo>
                    <a:pt x="610" y="14049"/>
                    <a:pt x="617" y="14015"/>
                    <a:pt x="626" y="13980"/>
                  </a:cubicBezTo>
                  <a:lnTo>
                    <a:pt x="607" y="13977"/>
                  </a:lnTo>
                  <a:cubicBezTo>
                    <a:pt x="557" y="13999"/>
                    <a:pt x="551" y="14033"/>
                    <a:pt x="582" y="14080"/>
                  </a:cubicBezTo>
                  <a:cubicBezTo>
                    <a:pt x="595" y="14118"/>
                    <a:pt x="595" y="14118"/>
                    <a:pt x="566" y="14149"/>
                  </a:cubicBezTo>
                  <a:cubicBezTo>
                    <a:pt x="538" y="14178"/>
                    <a:pt x="510" y="14209"/>
                    <a:pt x="532" y="14212"/>
                  </a:cubicBezTo>
                  <a:cubicBezTo>
                    <a:pt x="523" y="14246"/>
                    <a:pt x="510" y="14281"/>
                    <a:pt x="488" y="14312"/>
                  </a:cubicBezTo>
                  <a:cubicBezTo>
                    <a:pt x="472" y="14381"/>
                    <a:pt x="463" y="14416"/>
                    <a:pt x="485" y="14419"/>
                  </a:cubicBezTo>
                  <a:cubicBezTo>
                    <a:pt x="504" y="14425"/>
                    <a:pt x="497" y="14460"/>
                    <a:pt x="488" y="14494"/>
                  </a:cubicBezTo>
                  <a:cubicBezTo>
                    <a:pt x="482" y="14529"/>
                    <a:pt x="476" y="14563"/>
                    <a:pt x="494" y="14569"/>
                  </a:cubicBezTo>
                  <a:cubicBezTo>
                    <a:pt x="516" y="14572"/>
                    <a:pt x="529" y="14610"/>
                    <a:pt x="513" y="14679"/>
                  </a:cubicBezTo>
                  <a:cubicBezTo>
                    <a:pt x="516" y="14754"/>
                    <a:pt x="516" y="14754"/>
                    <a:pt x="469" y="14779"/>
                  </a:cubicBezTo>
                  <a:cubicBezTo>
                    <a:pt x="468" y="14779"/>
                    <a:pt x="467" y="14779"/>
                    <a:pt x="467" y="14779"/>
                  </a:cubicBezTo>
                  <a:cubicBezTo>
                    <a:pt x="447" y="14779"/>
                    <a:pt x="441" y="14812"/>
                    <a:pt x="432" y="14845"/>
                  </a:cubicBezTo>
                  <a:cubicBezTo>
                    <a:pt x="425" y="14867"/>
                    <a:pt x="413" y="14892"/>
                    <a:pt x="397" y="14908"/>
                  </a:cubicBezTo>
                  <a:cubicBezTo>
                    <a:pt x="369" y="14939"/>
                    <a:pt x="391" y="14945"/>
                    <a:pt x="413" y="14948"/>
                  </a:cubicBezTo>
                  <a:lnTo>
                    <a:pt x="454" y="14958"/>
                  </a:lnTo>
                  <a:cubicBezTo>
                    <a:pt x="444" y="14989"/>
                    <a:pt x="413" y="15011"/>
                    <a:pt x="378" y="15014"/>
                  </a:cubicBezTo>
                  <a:cubicBezTo>
                    <a:pt x="331" y="15039"/>
                    <a:pt x="331" y="15039"/>
                    <a:pt x="372" y="15049"/>
                  </a:cubicBezTo>
                  <a:cubicBezTo>
                    <a:pt x="394" y="15052"/>
                    <a:pt x="407" y="15093"/>
                    <a:pt x="375" y="15158"/>
                  </a:cubicBezTo>
                  <a:cubicBezTo>
                    <a:pt x="363" y="15226"/>
                    <a:pt x="351" y="15293"/>
                    <a:pt x="333" y="15293"/>
                  </a:cubicBezTo>
                  <a:cubicBezTo>
                    <a:pt x="332" y="15293"/>
                    <a:pt x="332" y="15293"/>
                    <a:pt x="331" y="15293"/>
                  </a:cubicBezTo>
                  <a:cubicBezTo>
                    <a:pt x="316" y="15312"/>
                    <a:pt x="309" y="15340"/>
                    <a:pt x="319" y="15362"/>
                  </a:cubicBezTo>
                  <a:cubicBezTo>
                    <a:pt x="335" y="15403"/>
                    <a:pt x="328" y="15437"/>
                    <a:pt x="288" y="15538"/>
                  </a:cubicBezTo>
                  <a:cubicBezTo>
                    <a:pt x="219" y="15707"/>
                    <a:pt x="219" y="15707"/>
                    <a:pt x="259" y="15713"/>
                  </a:cubicBezTo>
                  <a:cubicBezTo>
                    <a:pt x="278" y="15716"/>
                    <a:pt x="300" y="15719"/>
                    <a:pt x="253" y="15748"/>
                  </a:cubicBezTo>
                  <a:cubicBezTo>
                    <a:pt x="228" y="15779"/>
                    <a:pt x="237" y="15817"/>
                    <a:pt x="250" y="15892"/>
                  </a:cubicBezTo>
                  <a:cubicBezTo>
                    <a:pt x="269" y="15920"/>
                    <a:pt x="297" y="15939"/>
                    <a:pt x="328" y="15939"/>
                  </a:cubicBezTo>
                  <a:cubicBezTo>
                    <a:pt x="372" y="15945"/>
                    <a:pt x="372" y="15945"/>
                    <a:pt x="341" y="16011"/>
                  </a:cubicBezTo>
                  <a:cubicBezTo>
                    <a:pt x="338" y="16044"/>
                    <a:pt x="315" y="16077"/>
                    <a:pt x="293" y="16077"/>
                  </a:cubicBezTo>
                  <a:cubicBezTo>
                    <a:pt x="293" y="16077"/>
                    <a:pt x="292" y="16077"/>
                    <a:pt x="291" y="16077"/>
                  </a:cubicBezTo>
                  <a:cubicBezTo>
                    <a:pt x="272" y="16074"/>
                    <a:pt x="275" y="16036"/>
                    <a:pt x="275" y="16036"/>
                  </a:cubicBezTo>
                  <a:lnTo>
                    <a:pt x="281" y="16001"/>
                  </a:lnTo>
                  <a:cubicBezTo>
                    <a:pt x="277" y="16001"/>
                    <a:pt x="272" y="16000"/>
                    <a:pt x="268" y="16000"/>
                  </a:cubicBezTo>
                  <a:cubicBezTo>
                    <a:pt x="251" y="16000"/>
                    <a:pt x="236" y="16010"/>
                    <a:pt x="231" y="16067"/>
                  </a:cubicBezTo>
                  <a:cubicBezTo>
                    <a:pt x="206" y="16099"/>
                    <a:pt x="200" y="16133"/>
                    <a:pt x="222" y="16136"/>
                  </a:cubicBezTo>
                  <a:cubicBezTo>
                    <a:pt x="197" y="16168"/>
                    <a:pt x="187" y="16240"/>
                    <a:pt x="178" y="16309"/>
                  </a:cubicBezTo>
                  <a:cubicBezTo>
                    <a:pt x="172" y="16381"/>
                    <a:pt x="159" y="16487"/>
                    <a:pt x="134" y="16519"/>
                  </a:cubicBezTo>
                  <a:cubicBezTo>
                    <a:pt x="125" y="16587"/>
                    <a:pt x="121" y="16625"/>
                    <a:pt x="140" y="16625"/>
                  </a:cubicBezTo>
                  <a:cubicBezTo>
                    <a:pt x="179" y="16631"/>
                    <a:pt x="178" y="16663"/>
                    <a:pt x="159" y="16663"/>
                  </a:cubicBezTo>
                  <a:cubicBezTo>
                    <a:pt x="158" y="16663"/>
                    <a:pt x="157" y="16663"/>
                    <a:pt x="156" y="16663"/>
                  </a:cubicBezTo>
                  <a:cubicBezTo>
                    <a:pt x="106" y="16694"/>
                    <a:pt x="52" y="17152"/>
                    <a:pt x="93" y="17192"/>
                  </a:cubicBezTo>
                  <a:cubicBezTo>
                    <a:pt x="93" y="17192"/>
                    <a:pt x="90" y="17227"/>
                    <a:pt x="87" y="17261"/>
                  </a:cubicBezTo>
                  <a:cubicBezTo>
                    <a:pt x="62" y="17330"/>
                    <a:pt x="46" y="17543"/>
                    <a:pt x="65" y="17581"/>
                  </a:cubicBezTo>
                  <a:lnTo>
                    <a:pt x="56" y="17687"/>
                  </a:lnTo>
                  <a:cubicBezTo>
                    <a:pt x="31" y="17756"/>
                    <a:pt x="31" y="17791"/>
                    <a:pt x="52" y="17828"/>
                  </a:cubicBezTo>
                  <a:cubicBezTo>
                    <a:pt x="71" y="17866"/>
                    <a:pt x="93" y="17866"/>
                    <a:pt x="71" y="17866"/>
                  </a:cubicBezTo>
                  <a:cubicBezTo>
                    <a:pt x="71" y="17866"/>
                    <a:pt x="70" y="17866"/>
                    <a:pt x="70" y="17866"/>
                  </a:cubicBezTo>
                  <a:cubicBezTo>
                    <a:pt x="49" y="17866"/>
                    <a:pt x="49" y="17938"/>
                    <a:pt x="46" y="18076"/>
                  </a:cubicBezTo>
                  <a:cubicBezTo>
                    <a:pt x="44" y="18171"/>
                    <a:pt x="43" y="18204"/>
                    <a:pt x="50" y="18204"/>
                  </a:cubicBezTo>
                  <a:cubicBezTo>
                    <a:pt x="53" y="18204"/>
                    <a:pt x="58" y="18195"/>
                    <a:pt x="65" y="18183"/>
                  </a:cubicBezTo>
                  <a:lnTo>
                    <a:pt x="65" y="18183"/>
                  </a:lnTo>
                  <a:cubicBezTo>
                    <a:pt x="79" y="18308"/>
                    <a:pt x="66" y="18324"/>
                    <a:pt x="48" y="18324"/>
                  </a:cubicBezTo>
                  <a:cubicBezTo>
                    <a:pt x="46" y="18324"/>
                    <a:pt x="43" y="18324"/>
                    <a:pt x="40" y="18324"/>
                  </a:cubicBezTo>
                  <a:cubicBezTo>
                    <a:pt x="32" y="18317"/>
                    <a:pt x="26" y="18314"/>
                    <a:pt x="21" y="18314"/>
                  </a:cubicBezTo>
                  <a:cubicBezTo>
                    <a:pt x="0" y="18314"/>
                    <a:pt x="8" y="18365"/>
                    <a:pt x="59" y="18396"/>
                  </a:cubicBezTo>
                  <a:cubicBezTo>
                    <a:pt x="99" y="18433"/>
                    <a:pt x="99" y="18502"/>
                    <a:pt x="78" y="18502"/>
                  </a:cubicBezTo>
                  <a:cubicBezTo>
                    <a:pt x="56" y="18502"/>
                    <a:pt x="59" y="18468"/>
                    <a:pt x="59" y="18433"/>
                  </a:cubicBezTo>
                  <a:lnTo>
                    <a:pt x="15" y="18430"/>
                  </a:lnTo>
                  <a:lnTo>
                    <a:pt x="15" y="18430"/>
                  </a:lnTo>
                  <a:cubicBezTo>
                    <a:pt x="12" y="18455"/>
                    <a:pt x="21" y="18483"/>
                    <a:pt x="37" y="18502"/>
                  </a:cubicBezTo>
                  <a:cubicBezTo>
                    <a:pt x="37" y="18527"/>
                    <a:pt x="43" y="18552"/>
                    <a:pt x="56" y="18574"/>
                  </a:cubicBezTo>
                  <a:cubicBezTo>
                    <a:pt x="65" y="18592"/>
                    <a:pt x="75" y="18600"/>
                    <a:pt x="86" y="18600"/>
                  </a:cubicBezTo>
                  <a:cubicBezTo>
                    <a:pt x="96" y="18600"/>
                    <a:pt x="107" y="18592"/>
                    <a:pt x="118" y="18574"/>
                  </a:cubicBezTo>
                  <a:cubicBezTo>
                    <a:pt x="125" y="18564"/>
                    <a:pt x="129" y="18560"/>
                    <a:pt x="132" y="18560"/>
                  </a:cubicBezTo>
                  <a:cubicBezTo>
                    <a:pt x="139" y="18560"/>
                    <a:pt x="137" y="18584"/>
                    <a:pt x="137" y="18609"/>
                  </a:cubicBezTo>
                  <a:cubicBezTo>
                    <a:pt x="124" y="18651"/>
                    <a:pt x="113" y="18668"/>
                    <a:pt x="101" y="18668"/>
                  </a:cubicBezTo>
                  <a:cubicBezTo>
                    <a:pt x="92" y="18668"/>
                    <a:pt x="84" y="18659"/>
                    <a:pt x="74" y="18643"/>
                  </a:cubicBezTo>
                  <a:cubicBezTo>
                    <a:pt x="74" y="18609"/>
                    <a:pt x="56" y="18609"/>
                    <a:pt x="34" y="18609"/>
                  </a:cubicBezTo>
                  <a:cubicBezTo>
                    <a:pt x="9" y="18609"/>
                    <a:pt x="56" y="18787"/>
                    <a:pt x="99" y="18822"/>
                  </a:cubicBezTo>
                  <a:lnTo>
                    <a:pt x="78" y="18822"/>
                  </a:lnTo>
                  <a:cubicBezTo>
                    <a:pt x="59" y="18822"/>
                    <a:pt x="59" y="18891"/>
                    <a:pt x="62" y="18963"/>
                  </a:cubicBezTo>
                  <a:cubicBezTo>
                    <a:pt x="62" y="19035"/>
                    <a:pt x="65" y="19069"/>
                    <a:pt x="84" y="19069"/>
                  </a:cubicBezTo>
                  <a:cubicBezTo>
                    <a:pt x="106" y="19069"/>
                    <a:pt x="128" y="19069"/>
                    <a:pt x="128" y="19104"/>
                  </a:cubicBezTo>
                  <a:cubicBezTo>
                    <a:pt x="128" y="19069"/>
                    <a:pt x="146" y="19069"/>
                    <a:pt x="168" y="19066"/>
                  </a:cubicBezTo>
                  <a:lnTo>
                    <a:pt x="168" y="19066"/>
                  </a:lnTo>
                  <a:cubicBezTo>
                    <a:pt x="159" y="19104"/>
                    <a:pt x="146" y="19141"/>
                    <a:pt x="131" y="19176"/>
                  </a:cubicBezTo>
                  <a:cubicBezTo>
                    <a:pt x="90" y="19245"/>
                    <a:pt x="71" y="19317"/>
                    <a:pt x="74" y="19458"/>
                  </a:cubicBezTo>
                  <a:cubicBezTo>
                    <a:pt x="74" y="19530"/>
                    <a:pt x="81" y="19637"/>
                    <a:pt x="62" y="19674"/>
                  </a:cubicBezTo>
                  <a:cubicBezTo>
                    <a:pt x="68" y="19743"/>
                    <a:pt x="71" y="19778"/>
                    <a:pt x="93" y="19778"/>
                  </a:cubicBezTo>
                  <a:lnTo>
                    <a:pt x="96" y="19850"/>
                  </a:lnTo>
                  <a:cubicBezTo>
                    <a:pt x="81" y="19883"/>
                    <a:pt x="84" y="19953"/>
                    <a:pt x="104" y="19953"/>
                  </a:cubicBezTo>
                  <a:cubicBezTo>
                    <a:pt x="105" y="19953"/>
                    <a:pt x="105" y="19953"/>
                    <a:pt x="106" y="19953"/>
                  </a:cubicBezTo>
                  <a:cubicBezTo>
                    <a:pt x="131" y="19988"/>
                    <a:pt x="112" y="20025"/>
                    <a:pt x="115" y="20060"/>
                  </a:cubicBezTo>
                  <a:cubicBezTo>
                    <a:pt x="93" y="20103"/>
                    <a:pt x="84" y="20121"/>
                    <a:pt x="92" y="20121"/>
                  </a:cubicBezTo>
                  <a:cubicBezTo>
                    <a:pt x="97" y="20121"/>
                    <a:pt x="112" y="20111"/>
                    <a:pt x="137" y="20094"/>
                  </a:cubicBezTo>
                  <a:cubicBezTo>
                    <a:pt x="159" y="20094"/>
                    <a:pt x="175" y="20022"/>
                    <a:pt x="172" y="19984"/>
                  </a:cubicBezTo>
                  <a:lnTo>
                    <a:pt x="162" y="19881"/>
                  </a:lnTo>
                  <a:lnTo>
                    <a:pt x="190" y="19984"/>
                  </a:lnTo>
                  <a:cubicBezTo>
                    <a:pt x="194" y="20019"/>
                    <a:pt x="222" y="20088"/>
                    <a:pt x="241" y="20088"/>
                  </a:cubicBezTo>
                  <a:cubicBezTo>
                    <a:pt x="241" y="20088"/>
                    <a:pt x="241" y="20088"/>
                    <a:pt x="242" y="20088"/>
                  </a:cubicBezTo>
                  <a:cubicBezTo>
                    <a:pt x="247" y="20088"/>
                    <a:pt x="263" y="20090"/>
                    <a:pt x="266" y="20119"/>
                  </a:cubicBezTo>
                  <a:lnTo>
                    <a:pt x="225" y="20122"/>
                  </a:lnTo>
                  <a:cubicBezTo>
                    <a:pt x="214" y="20104"/>
                    <a:pt x="193" y="20093"/>
                    <a:pt x="172" y="20093"/>
                  </a:cubicBezTo>
                  <a:cubicBezTo>
                    <a:pt x="168" y="20093"/>
                    <a:pt x="163" y="20093"/>
                    <a:pt x="159" y="20094"/>
                  </a:cubicBezTo>
                  <a:cubicBezTo>
                    <a:pt x="119" y="20131"/>
                    <a:pt x="106" y="20235"/>
                    <a:pt x="148" y="20235"/>
                  </a:cubicBezTo>
                  <a:cubicBezTo>
                    <a:pt x="148" y="20235"/>
                    <a:pt x="149" y="20235"/>
                    <a:pt x="150" y="20235"/>
                  </a:cubicBezTo>
                  <a:lnTo>
                    <a:pt x="150" y="20235"/>
                  </a:lnTo>
                  <a:cubicBezTo>
                    <a:pt x="153" y="20260"/>
                    <a:pt x="146" y="20285"/>
                    <a:pt x="134" y="20307"/>
                  </a:cubicBezTo>
                  <a:cubicBezTo>
                    <a:pt x="112" y="20310"/>
                    <a:pt x="115" y="20345"/>
                    <a:pt x="159" y="20376"/>
                  </a:cubicBezTo>
                  <a:cubicBezTo>
                    <a:pt x="203" y="20408"/>
                    <a:pt x="206" y="20445"/>
                    <a:pt x="168" y="20483"/>
                  </a:cubicBezTo>
                  <a:cubicBezTo>
                    <a:pt x="131" y="20557"/>
                    <a:pt x="152" y="20696"/>
                    <a:pt x="171" y="20696"/>
                  </a:cubicBezTo>
                  <a:cubicBezTo>
                    <a:pt x="171" y="20696"/>
                    <a:pt x="171" y="20696"/>
                    <a:pt x="172" y="20696"/>
                  </a:cubicBezTo>
                  <a:cubicBezTo>
                    <a:pt x="172" y="20696"/>
                    <a:pt x="173" y="20696"/>
                    <a:pt x="173" y="20696"/>
                  </a:cubicBezTo>
                  <a:cubicBezTo>
                    <a:pt x="213" y="20696"/>
                    <a:pt x="228" y="20797"/>
                    <a:pt x="209" y="20834"/>
                  </a:cubicBezTo>
                  <a:cubicBezTo>
                    <a:pt x="194" y="20868"/>
                    <a:pt x="200" y="20909"/>
                    <a:pt x="225" y="20940"/>
                  </a:cubicBezTo>
                  <a:cubicBezTo>
                    <a:pt x="203" y="20943"/>
                    <a:pt x="187" y="20981"/>
                    <a:pt x="212" y="21012"/>
                  </a:cubicBezTo>
                  <a:cubicBezTo>
                    <a:pt x="212" y="21012"/>
                    <a:pt x="214" y="21027"/>
                    <a:pt x="220" y="21027"/>
                  </a:cubicBezTo>
                  <a:cubicBezTo>
                    <a:pt x="223" y="21027"/>
                    <a:pt x="228" y="21023"/>
                    <a:pt x="234" y="21009"/>
                  </a:cubicBezTo>
                  <a:lnTo>
                    <a:pt x="284" y="21075"/>
                  </a:lnTo>
                  <a:cubicBezTo>
                    <a:pt x="278" y="21041"/>
                    <a:pt x="300" y="21037"/>
                    <a:pt x="319" y="21034"/>
                  </a:cubicBezTo>
                  <a:cubicBezTo>
                    <a:pt x="319" y="21034"/>
                    <a:pt x="319" y="21034"/>
                    <a:pt x="320" y="21034"/>
                  </a:cubicBezTo>
                  <a:cubicBezTo>
                    <a:pt x="341" y="21034"/>
                    <a:pt x="337" y="21176"/>
                    <a:pt x="284" y="21254"/>
                  </a:cubicBezTo>
                  <a:lnTo>
                    <a:pt x="253" y="21329"/>
                  </a:lnTo>
                  <a:lnTo>
                    <a:pt x="294" y="21323"/>
                  </a:lnTo>
                  <a:lnTo>
                    <a:pt x="294" y="21323"/>
                  </a:lnTo>
                  <a:cubicBezTo>
                    <a:pt x="300" y="21360"/>
                    <a:pt x="303" y="21395"/>
                    <a:pt x="281" y="21398"/>
                  </a:cubicBezTo>
                  <a:cubicBezTo>
                    <a:pt x="262" y="21401"/>
                    <a:pt x="262" y="21401"/>
                    <a:pt x="266" y="21435"/>
                  </a:cubicBezTo>
                  <a:cubicBezTo>
                    <a:pt x="266" y="21435"/>
                    <a:pt x="271" y="21467"/>
                    <a:pt x="288" y="21467"/>
                  </a:cubicBezTo>
                  <a:cubicBezTo>
                    <a:pt x="289" y="21467"/>
                    <a:pt x="290" y="21467"/>
                    <a:pt x="291" y="21467"/>
                  </a:cubicBezTo>
                  <a:cubicBezTo>
                    <a:pt x="303" y="21465"/>
                    <a:pt x="312" y="21464"/>
                    <a:pt x="318" y="21464"/>
                  </a:cubicBezTo>
                  <a:cubicBezTo>
                    <a:pt x="333" y="21464"/>
                    <a:pt x="330" y="21471"/>
                    <a:pt x="319" y="21498"/>
                  </a:cubicBezTo>
                  <a:cubicBezTo>
                    <a:pt x="284" y="21539"/>
                    <a:pt x="291" y="21576"/>
                    <a:pt x="338" y="21605"/>
                  </a:cubicBezTo>
                  <a:cubicBezTo>
                    <a:pt x="349" y="21603"/>
                    <a:pt x="357" y="21602"/>
                    <a:pt x="363" y="21602"/>
                  </a:cubicBezTo>
                  <a:cubicBezTo>
                    <a:pt x="376" y="21602"/>
                    <a:pt x="369" y="21610"/>
                    <a:pt x="344" y="21639"/>
                  </a:cubicBezTo>
                  <a:cubicBezTo>
                    <a:pt x="322" y="21642"/>
                    <a:pt x="309" y="21680"/>
                    <a:pt x="316" y="21714"/>
                  </a:cubicBezTo>
                  <a:lnTo>
                    <a:pt x="335" y="21711"/>
                  </a:lnTo>
                  <a:cubicBezTo>
                    <a:pt x="338" y="21711"/>
                    <a:pt x="341" y="21710"/>
                    <a:pt x="344" y="21710"/>
                  </a:cubicBezTo>
                  <a:cubicBezTo>
                    <a:pt x="379" y="21710"/>
                    <a:pt x="383" y="21742"/>
                    <a:pt x="369" y="21777"/>
                  </a:cubicBezTo>
                  <a:cubicBezTo>
                    <a:pt x="350" y="21780"/>
                    <a:pt x="356" y="21815"/>
                    <a:pt x="388" y="21884"/>
                  </a:cubicBezTo>
                  <a:cubicBezTo>
                    <a:pt x="400" y="21953"/>
                    <a:pt x="407" y="21987"/>
                    <a:pt x="388" y="21990"/>
                  </a:cubicBezTo>
                  <a:cubicBezTo>
                    <a:pt x="347" y="21996"/>
                    <a:pt x="347" y="21996"/>
                    <a:pt x="394" y="22025"/>
                  </a:cubicBezTo>
                  <a:cubicBezTo>
                    <a:pt x="419" y="22056"/>
                    <a:pt x="419" y="22056"/>
                    <a:pt x="413" y="22131"/>
                  </a:cubicBezTo>
                  <a:cubicBezTo>
                    <a:pt x="397" y="22169"/>
                    <a:pt x="397" y="22169"/>
                    <a:pt x="425" y="22200"/>
                  </a:cubicBezTo>
                  <a:cubicBezTo>
                    <a:pt x="466" y="22191"/>
                    <a:pt x="485" y="22188"/>
                    <a:pt x="479" y="22153"/>
                  </a:cubicBezTo>
                  <a:cubicBezTo>
                    <a:pt x="472" y="22119"/>
                    <a:pt x="472" y="22119"/>
                    <a:pt x="494" y="22115"/>
                  </a:cubicBezTo>
                  <a:cubicBezTo>
                    <a:pt x="494" y="22115"/>
                    <a:pt x="501" y="22150"/>
                    <a:pt x="507" y="22184"/>
                  </a:cubicBezTo>
                  <a:cubicBezTo>
                    <a:pt x="513" y="22231"/>
                    <a:pt x="529" y="22275"/>
                    <a:pt x="554" y="22319"/>
                  </a:cubicBezTo>
                  <a:cubicBezTo>
                    <a:pt x="568" y="22350"/>
                    <a:pt x="585" y="22364"/>
                    <a:pt x="595" y="22364"/>
                  </a:cubicBezTo>
                  <a:cubicBezTo>
                    <a:pt x="608" y="22364"/>
                    <a:pt x="611" y="22345"/>
                    <a:pt x="595" y="22310"/>
                  </a:cubicBezTo>
                  <a:lnTo>
                    <a:pt x="607" y="22272"/>
                  </a:lnTo>
                  <a:cubicBezTo>
                    <a:pt x="665" y="22261"/>
                    <a:pt x="659" y="22202"/>
                    <a:pt x="609" y="22202"/>
                  </a:cubicBezTo>
                  <a:cubicBezTo>
                    <a:pt x="605" y="22202"/>
                    <a:pt x="600" y="22202"/>
                    <a:pt x="595" y="22203"/>
                  </a:cubicBezTo>
                  <a:cubicBezTo>
                    <a:pt x="574" y="22208"/>
                    <a:pt x="560" y="22210"/>
                    <a:pt x="553" y="22210"/>
                  </a:cubicBezTo>
                  <a:cubicBezTo>
                    <a:pt x="539" y="22210"/>
                    <a:pt x="547" y="22200"/>
                    <a:pt x="570" y="22172"/>
                  </a:cubicBezTo>
                  <a:cubicBezTo>
                    <a:pt x="610" y="22166"/>
                    <a:pt x="604" y="22131"/>
                    <a:pt x="598" y="22097"/>
                  </a:cubicBezTo>
                  <a:cubicBezTo>
                    <a:pt x="591" y="22062"/>
                    <a:pt x="591" y="22062"/>
                    <a:pt x="610" y="22056"/>
                  </a:cubicBezTo>
                  <a:cubicBezTo>
                    <a:pt x="632" y="22053"/>
                    <a:pt x="648" y="22015"/>
                    <a:pt x="642" y="21981"/>
                  </a:cubicBezTo>
                  <a:cubicBezTo>
                    <a:pt x="637" y="21954"/>
                    <a:pt x="636" y="21948"/>
                    <a:pt x="626" y="21948"/>
                  </a:cubicBezTo>
                  <a:cubicBezTo>
                    <a:pt x="622" y="21948"/>
                    <a:pt x="619" y="21949"/>
                    <a:pt x="613" y="21949"/>
                  </a:cubicBezTo>
                  <a:cubicBezTo>
                    <a:pt x="610" y="21957"/>
                    <a:pt x="607" y="21960"/>
                    <a:pt x="605" y="21960"/>
                  </a:cubicBezTo>
                  <a:cubicBezTo>
                    <a:pt x="595" y="21960"/>
                    <a:pt x="593" y="21910"/>
                    <a:pt x="623" y="21877"/>
                  </a:cubicBezTo>
                  <a:cubicBezTo>
                    <a:pt x="632" y="21851"/>
                    <a:pt x="634" y="21843"/>
                    <a:pt x="620" y="21843"/>
                  </a:cubicBezTo>
                  <a:cubicBezTo>
                    <a:pt x="615" y="21843"/>
                    <a:pt x="606" y="21844"/>
                    <a:pt x="595" y="21846"/>
                  </a:cubicBezTo>
                  <a:cubicBezTo>
                    <a:pt x="592" y="21847"/>
                    <a:pt x="590" y="21847"/>
                    <a:pt x="587" y="21847"/>
                  </a:cubicBezTo>
                  <a:cubicBezTo>
                    <a:pt x="553" y="21847"/>
                    <a:pt x="544" y="21784"/>
                    <a:pt x="576" y="21743"/>
                  </a:cubicBezTo>
                  <a:cubicBezTo>
                    <a:pt x="576" y="21743"/>
                    <a:pt x="570" y="21708"/>
                    <a:pt x="563" y="21674"/>
                  </a:cubicBezTo>
                  <a:cubicBezTo>
                    <a:pt x="559" y="21651"/>
                    <a:pt x="548" y="21645"/>
                    <a:pt x="536" y="21645"/>
                  </a:cubicBezTo>
                  <a:cubicBezTo>
                    <a:pt x="530" y="21645"/>
                    <a:pt x="523" y="21646"/>
                    <a:pt x="516" y="21649"/>
                  </a:cubicBezTo>
                  <a:cubicBezTo>
                    <a:pt x="504" y="21650"/>
                    <a:pt x="496" y="21652"/>
                    <a:pt x="490" y="21652"/>
                  </a:cubicBezTo>
                  <a:cubicBezTo>
                    <a:pt x="477" y="21652"/>
                    <a:pt x="479" y="21644"/>
                    <a:pt x="488" y="21617"/>
                  </a:cubicBezTo>
                  <a:cubicBezTo>
                    <a:pt x="504" y="21576"/>
                    <a:pt x="523" y="21573"/>
                    <a:pt x="523" y="21573"/>
                  </a:cubicBezTo>
                  <a:cubicBezTo>
                    <a:pt x="544" y="21570"/>
                    <a:pt x="538" y="21536"/>
                    <a:pt x="532" y="21501"/>
                  </a:cubicBezTo>
                  <a:cubicBezTo>
                    <a:pt x="526" y="21471"/>
                    <a:pt x="514" y="21401"/>
                    <a:pt x="496" y="21401"/>
                  </a:cubicBezTo>
                  <a:cubicBezTo>
                    <a:pt x="495" y="21401"/>
                    <a:pt x="495" y="21401"/>
                    <a:pt x="495" y="21401"/>
                  </a:cubicBezTo>
                  <a:lnTo>
                    <a:pt x="495" y="21401"/>
                  </a:lnTo>
                  <a:lnTo>
                    <a:pt x="516" y="21398"/>
                  </a:lnTo>
                  <a:cubicBezTo>
                    <a:pt x="511" y="21370"/>
                    <a:pt x="525" y="21362"/>
                    <a:pt x="518" y="21362"/>
                  </a:cubicBezTo>
                  <a:cubicBezTo>
                    <a:pt x="517" y="21362"/>
                    <a:pt x="514" y="21363"/>
                    <a:pt x="510" y="21363"/>
                  </a:cubicBezTo>
                  <a:cubicBezTo>
                    <a:pt x="507" y="21329"/>
                    <a:pt x="510" y="21291"/>
                    <a:pt x="516" y="21257"/>
                  </a:cubicBezTo>
                  <a:cubicBezTo>
                    <a:pt x="525" y="21208"/>
                    <a:pt x="503" y="21148"/>
                    <a:pt x="480" y="21148"/>
                  </a:cubicBezTo>
                  <a:cubicBezTo>
                    <a:pt x="468" y="21148"/>
                    <a:pt x="456" y="21162"/>
                    <a:pt x="447" y="21197"/>
                  </a:cubicBezTo>
                  <a:cubicBezTo>
                    <a:pt x="449" y="21212"/>
                    <a:pt x="449" y="21220"/>
                    <a:pt x="449" y="21220"/>
                  </a:cubicBezTo>
                  <a:cubicBezTo>
                    <a:pt x="449" y="21220"/>
                    <a:pt x="447" y="21203"/>
                    <a:pt x="441" y="21163"/>
                  </a:cubicBezTo>
                  <a:cubicBezTo>
                    <a:pt x="438" y="21128"/>
                    <a:pt x="416" y="21128"/>
                    <a:pt x="416" y="21128"/>
                  </a:cubicBezTo>
                  <a:cubicBezTo>
                    <a:pt x="415" y="21128"/>
                    <a:pt x="414" y="21129"/>
                    <a:pt x="414" y="21129"/>
                  </a:cubicBezTo>
                  <a:cubicBezTo>
                    <a:pt x="397" y="21129"/>
                    <a:pt x="391" y="21096"/>
                    <a:pt x="388" y="21063"/>
                  </a:cubicBezTo>
                  <a:lnTo>
                    <a:pt x="429" y="21056"/>
                  </a:lnTo>
                  <a:cubicBezTo>
                    <a:pt x="439" y="21061"/>
                    <a:pt x="448" y="21063"/>
                    <a:pt x="456" y="21063"/>
                  </a:cubicBezTo>
                  <a:cubicBezTo>
                    <a:pt x="496" y="21063"/>
                    <a:pt x="496" y="21008"/>
                    <a:pt x="441" y="20984"/>
                  </a:cubicBezTo>
                  <a:lnTo>
                    <a:pt x="460" y="20984"/>
                  </a:lnTo>
                  <a:cubicBezTo>
                    <a:pt x="482" y="20981"/>
                    <a:pt x="479" y="20947"/>
                    <a:pt x="447" y="20878"/>
                  </a:cubicBezTo>
                  <a:cubicBezTo>
                    <a:pt x="438" y="20846"/>
                    <a:pt x="410" y="20821"/>
                    <a:pt x="375" y="20815"/>
                  </a:cubicBezTo>
                  <a:cubicBezTo>
                    <a:pt x="374" y="20815"/>
                    <a:pt x="374" y="20815"/>
                    <a:pt x="373" y="20815"/>
                  </a:cubicBezTo>
                  <a:cubicBezTo>
                    <a:pt x="356" y="20815"/>
                    <a:pt x="350" y="20784"/>
                    <a:pt x="350" y="20784"/>
                  </a:cubicBezTo>
                  <a:cubicBezTo>
                    <a:pt x="347" y="20749"/>
                    <a:pt x="347" y="20749"/>
                    <a:pt x="369" y="20746"/>
                  </a:cubicBezTo>
                  <a:cubicBezTo>
                    <a:pt x="410" y="20743"/>
                    <a:pt x="400" y="20674"/>
                    <a:pt x="353" y="20643"/>
                  </a:cubicBezTo>
                  <a:lnTo>
                    <a:pt x="375" y="20639"/>
                  </a:lnTo>
                  <a:cubicBezTo>
                    <a:pt x="397" y="20636"/>
                    <a:pt x="407" y="20602"/>
                    <a:pt x="372" y="20429"/>
                  </a:cubicBezTo>
                  <a:cubicBezTo>
                    <a:pt x="363" y="20288"/>
                    <a:pt x="353" y="20185"/>
                    <a:pt x="375" y="20182"/>
                  </a:cubicBezTo>
                  <a:cubicBezTo>
                    <a:pt x="397" y="20182"/>
                    <a:pt x="344" y="20044"/>
                    <a:pt x="297" y="19978"/>
                  </a:cubicBezTo>
                  <a:cubicBezTo>
                    <a:pt x="319" y="19975"/>
                    <a:pt x="316" y="19941"/>
                    <a:pt x="309" y="19872"/>
                  </a:cubicBezTo>
                  <a:cubicBezTo>
                    <a:pt x="300" y="19765"/>
                    <a:pt x="300" y="19765"/>
                    <a:pt x="322" y="19765"/>
                  </a:cubicBezTo>
                  <a:cubicBezTo>
                    <a:pt x="340" y="19779"/>
                    <a:pt x="351" y="19788"/>
                    <a:pt x="354" y="19788"/>
                  </a:cubicBezTo>
                  <a:cubicBezTo>
                    <a:pt x="358" y="19788"/>
                    <a:pt x="346" y="19771"/>
                    <a:pt x="319" y="19731"/>
                  </a:cubicBezTo>
                  <a:cubicBezTo>
                    <a:pt x="275" y="19699"/>
                    <a:pt x="288" y="19593"/>
                    <a:pt x="328" y="19590"/>
                  </a:cubicBezTo>
                  <a:cubicBezTo>
                    <a:pt x="350" y="19590"/>
                    <a:pt x="350" y="19555"/>
                    <a:pt x="347" y="19483"/>
                  </a:cubicBezTo>
                  <a:cubicBezTo>
                    <a:pt x="325" y="19452"/>
                    <a:pt x="325" y="19380"/>
                    <a:pt x="322" y="19311"/>
                  </a:cubicBezTo>
                  <a:cubicBezTo>
                    <a:pt x="319" y="19220"/>
                    <a:pt x="319" y="19206"/>
                    <a:pt x="294" y="19206"/>
                  </a:cubicBezTo>
                  <a:cubicBezTo>
                    <a:pt x="289" y="19206"/>
                    <a:pt x="284" y="19207"/>
                    <a:pt x="278" y="19207"/>
                  </a:cubicBezTo>
                  <a:cubicBezTo>
                    <a:pt x="234" y="19207"/>
                    <a:pt x="234" y="19173"/>
                    <a:pt x="231" y="19101"/>
                  </a:cubicBezTo>
                  <a:cubicBezTo>
                    <a:pt x="231" y="19066"/>
                    <a:pt x="231" y="19032"/>
                    <a:pt x="253" y="19032"/>
                  </a:cubicBezTo>
                  <a:cubicBezTo>
                    <a:pt x="262" y="19010"/>
                    <a:pt x="269" y="18985"/>
                    <a:pt x="272" y="18960"/>
                  </a:cubicBezTo>
                  <a:cubicBezTo>
                    <a:pt x="269" y="18925"/>
                    <a:pt x="269" y="18891"/>
                    <a:pt x="291" y="18891"/>
                  </a:cubicBezTo>
                  <a:cubicBezTo>
                    <a:pt x="303" y="18856"/>
                    <a:pt x="309" y="18822"/>
                    <a:pt x="306" y="18787"/>
                  </a:cubicBezTo>
                  <a:cubicBezTo>
                    <a:pt x="306" y="18715"/>
                    <a:pt x="303" y="18646"/>
                    <a:pt x="325" y="18646"/>
                  </a:cubicBezTo>
                  <a:cubicBezTo>
                    <a:pt x="325" y="18612"/>
                    <a:pt x="325" y="18612"/>
                    <a:pt x="306" y="18612"/>
                  </a:cubicBezTo>
                  <a:cubicBezTo>
                    <a:pt x="284" y="18612"/>
                    <a:pt x="266" y="18574"/>
                    <a:pt x="288" y="18436"/>
                  </a:cubicBezTo>
                  <a:cubicBezTo>
                    <a:pt x="291" y="18364"/>
                    <a:pt x="294" y="18261"/>
                    <a:pt x="272" y="18261"/>
                  </a:cubicBezTo>
                  <a:cubicBezTo>
                    <a:pt x="272" y="18226"/>
                    <a:pt x="272" y="18226"/>
                    <a:pt x="294" y="18226"/>
                  </a:cubicBezTo>
                  <a:cubicBezTo>
                    <a:pt x="335" y="18226"/>
                    <a:pt x="338" y="18157"/>
                    <a:pt x="297" y="18085"/>
                  </a:cubicBezTo>
                  <a:cubicBezTo>
                    <a:pt x="275" y="18085"/>
                    <a:pt x="275" y="18051"/>
                    <a:pt x="297" y="18016"/>
                  </a:cubicBezTo>
                  <a:cubicBezTo>
                    <a:pt x="297" y="17991"/>
                    <a:pt x="291" y="17966"/>
                    <a:pt x="278" y="17944"/>
                  </a:cubicBezTo>
                  <a:cubicBezTo>
                    <a:pt x="259" y="17910"/>
                    <a:pt x="259" y="17910"/>
                    <a:pt x="281" y="17841"/>
                  </a:cubicBezTo>
                  <a:cubicBezTo>
                    <a:pt x="303" y="17841"/>
                    <a:pt x="303" y="17806"/>
                    <a:pt x="303" y="17772"/>
                  </a:cubicBezTo>
                  <a:cubicBezTo>
                    <a:pt x="284" y="17700"/>
                    <a:pt x="316" y="17314"/>
                    <a:pt x="338" y="17283"/>
                  </a:cubicBezTo>
                  <a:cubicBezTo>
                    <a:pt x="322" y="17261"/>
                    <a:pt x="316" y="17236"/>
                    <a:pt x="322" y="17211"/>
                  </a:cubicBezTo>
                  <a:cubicBezTo>
                    <a:pt x="366" y="17180"/>
                    <a:pt x="347" y="17142"/>
                    <a:pt x="306" y="17139"/>
                  </a:cubicBezTo>
                  <a:lnTo>
                    <a:pt x="303" y="17173"/>
                  </a:lnTo>
                  <a:lnTo>
                    <a:pt x="300" y="17208"/>
                  </a:lnTo>
                  <a:cubicBezTo>
                    <a:pt x="260" y="17205"/>
                    <a:pt x="265" y="17104"/>
                    <a:pt x="325" y="17104"/>
                  </a:cubicBezTo>
                  <a:cubicBezTo>
                    <a:pt x="326" y="17104"/>
                    <a:pt x="327" y="17104"/>
                    <a:pt x="328" y="17105"/>
                  </a:cubicBezTo>
                  <a:cubicBezTo>
                    <a:pt x="372" y="17073"/>
                    <a:pt x="372" y="17073"/>
                    <a:pt x="335" y="17036"/>
                  </a:cubicBezTo>
                  <a:cubicBezTo>
                    <a:pt x="294" y="16998"/>
                    <a:pt x="297" y="16960"/>
                    <a:pt x="341" y="16932"/>
                  </a:cubicBezTo>
                  <a:cubicBezTo>
                    <a:pt x="350" y="16933"/>
                    <a:pt x="358" y="16933"/>
                    <a:pt x="363" y="16933"/>
                  </a:cubicBezTo>
                  <a:cubicBezTo>
                    <a:pt x="383" y="16933"/>
                    <a:pt x="376" y="16926"/>
                    <a:pt x="344" y="16895"/>
                  </a:cubicBezTo>
                  <a:cubicBezTo>
                    <a:pt x="269" y="16819"/>
                    <a:pt x="257" y="16718"/>
                    <a:pt x="331" y="16718"/>
                  </a:cubicBezTo>
                  <a:cubicBezTo>
                    <a:pt x="334" y="16718"/>
                    <a:pt x="337" y="16719"/>
                    <a:pt x="341" y="16719"/>
                  </a:cubicBezTo>
                  <a:cubicBezTo>
                    <a:pt x="343" y="16719"/>
                    <a:pt x="345" y="16719"/>
                    <a:pt x="346" y="16719"/>
                  </a:cubicBezTo>
                  <a:cubicBezTo>
                    <a:pt x="382" y="16719"/>
                    <a:pt x="410" y="16692"/>
                    <a:pt x="410" y="16656"/>
                  </a:cubicBezTo>
                  <a:cubicBezTo>
                    <a:pt x="416" y="16622"/>
                    <a:pt x="394" y="16619"/>
                    <a:pt x="372" y="16616"/>
                  </a:cubicBezTo>
                  <a:cubicBezTo>
                    <a:pt x="361" y="16624"/>
                    <a:pt x="353" y="16627"/>
                    <a:pt x="348" y="16627"/>
                  </a:cubicBezTo>
                  <a:cubicBezTo>
                    <a:pt x="333" y="16627"/>
                    <a:pt x="344" y="16596"/>
                    <a:pt x="382" y="16547"/>
                  </a:cubicBezTo>
                  <a:cubicBezTo>
                    <a:pt x="450" y="16471"/>
                    <a:pt x="472" y="16368"/>
                    <a:pt x="438" y="16271"/>
                  </a:cubicBezTo>
                  <a:cubicBezTo>
                    <a:pt x="420" y="16169"/>
                    <a:pt x="421" y="16087"/>
                    <a:pt x="433" y="16087"/>
                  </a:cubicBezTo>
                  <a:cubicBezTo>
                    <a:pt x="438" y="16087"/>
                    <a:pt x="445" y="16101"/>
                    <a:pt x="454" y="16133"/>
                  </a:cubicBezTo>
                  <a:cubicBezTo>
                    <a:pt x="471" y="16171"/>
                    <a:pt x="480" y="16190"/>
                    <a:pt x="482" y="16190"/>
                  </a:cubicBezTo>
                  <a:cubicBezTo>
                    <a:pt x="485" y="16190"/>
                    <a:pt x="482" y="16172"/>
                    <a:pt x="476" y="16136"/>
                  </a:cubicBezTo>
                  <a:cubicBezTo>
                    <a:pt x="482" y="16067"/>
                    <a:pt x="491" y="15998"/>
                    <a:pt x="494" y="15964"/>
                  </a:cubicBezTo>
                  <a:cubicBezTo>
                    <a:pt x="501" y="15929"/>
                    <a:pt x="485" y="15892"/>
                    <a:pt x="463" y="15885"/>
                  </a:cubicBezTo>
                  <a:cubicBezTo>
                    <a:pt x="519" y="15851"/>
                    <a:pt x="538" y="15779"/>
                    <a:pt x="513" y="15716"/>
                  </a:cubicBezTo>
                  <a:cubicBezTo>
                    <a:pt x="519" y="15682"/>
                    <a:pt x="526" y="15647"/>
                    <a:pt x="526" y="15647"/>
                  </a:cubicBezTo>
                  <a:cubicBezTo>
                    <a:pt x="532" y="15625"/>
                    <a:pt x="529" y="15597"/>
                    <a:pt x="516" y="15575"/>
                  </a:cubicBezTo>
                  <a:cubicBezTo>
                    <a:pt x="501" y="15538"/>
                    <a:pt x="529" y="15506"/>
                    <a:pt x="554" y="15475"/>
                  </a:cubicBezTo>
                  <a:cubicBezTo>
                    <a:pt x="582" y="15447"/>
                    <a:pt x="607" y="15415"/>
                    <a:pt x="585" y="15412"/>
                  </a:cubicBezTo>
                  <a:cubicBezTo>
                    <a:pt x="566" y="15406"/>
                    <a:pt x="557" y="15334"/>
                    <a:pt x="541" y="15296"/>
                  </a:cubicBezTo>
                  <a:cubicBezTo>
                    <a:pt x="533" y="15271"/>
                    <a:pt x="542" y="15248"/>
                    <a:pt x="553" y="15248"/>
                  </a:cubicBezTo>
                  <a:cubicBezTo>
                    <a:pt x="559" y="15248"/>
                    <a:pt x="565" y="15253"/>
                    <a:pt x="570" y="15265"/>
                  </a:cubicBezTo>
                  <a:cubicBezTo>
                    <a:pt x="573" y="15266"/>
                    <a:pt x="576" y="15266"/>
                    <a:pt x="578" y="15266"/>
                  </a:cubicBezTo>
                  <a:cubicBezTo>
                    <a:pt x="590" y="15266"/>
                    <a:pt x="595" y="15257"/>
                    <a:pt x="623" y="15205"/>
                  </a:cubicBezTo>
                  <a:cubicBezTo>
                    <a:pt x="629" y="15171"/>
                    <a:pt x="639" y="15102"/>
                    <a:pt x="620" y="15096"/>
                  </a:cubicBezTo>
                  <a:cubicBezTo>
                    <a:pt x="598" y="15093"/>
                    <a:pt x="635" y="14886"/>
                    <a:pt x="667" y="14858"/>
                  </a:cubicBezTo>
                  <a:lnTo>
                    <a:pt x="682" y="14789"/>
                  </a:lnTo>
                  <a:cubicBezTo>
                    <a:pt x="689" y="14754"/>
                    <a:pt x="676" y="14717"/>
                    <a:pt x="682" y="14682"/>
                  </a:cubicBezTo>
                  <a:cubicBezTo>
                    <a:pt x="689" y="14657"/>
                    <a:pt x="686" y="14632"/>
                    <a:pt x="679" y="14610"/>
                  </a:cubicBezTo>
                  <a:cubicBezTo>
                    <a:pt x="685" y="14577"/>
                    <a:pt x="694" y="14544"/>
                    <a:pt x="711" y="14544"/>
                  </a:cubicBezTo>
                  <a:cubicBezTo>
                    <a:pt x="712" y="14544"/>
                    <a:pt x="713" y="14544"/>
                    <a:pt x="714" y="14544"/>
                  </a:cubicBezTo>
                  <a:cubicBezTo>
                    <a:pt x="682" y="14500"/>
                    <a:pt x="682" y="14500"/>
                    <a:pt x="729" y="14475"/>
                  </a:cubicBezTo>
                  <a:cubicBezTo>
                    <a:pt x="743" y="14478"/>
                    <a:pt x="752" y="14480"/>
                    <a:pt x="756" y="14480"/>
                  </a:cubicBezTo>
                  <a:cubicBezTo>
                    <a:pt x="766" y="14480"/>
                    <a:pt x="759" y="14471"/>
                    <a:pt x="736" y="14444"/>
                  </a:cubicBezTo>
                  <a:cubicBezTo>
                    <a:pt x="723" y="14403"/>
                    <a:pt x="723" y="14403"/>
                    <a:pt x="751" y="14375"/>
                  </a:cubicBezTo>
                  <a:cubicBezTo>
                    <a:pt x="752" y="14375"/>
                    <a:pt x="753" y="14375"/>
                    <a:pt x="754" y="14375"/>
                  </a:cubicBezTo>
                  <a:cubicBezTo>
                    <a:pt x="774" y="14375"/>
                    <a:pt x="779" y="14344"/>
                    <a:pt x="761" y="14341"/>
                  </a:cubicBezTo>
                  <a:cubicBezTo>
                    <a:pt x="728" y="14299"/>
                    <a:pt x="729" y="14198"/>
                    <a:pt x="764" y="14198"/>
                  </a:cubicBezTo>
                  <a:cubicBezTo>
                    <a:pt x="766" y="14198"/>
                    <a:pt x="768" y="14199"/>
                    <a:pt x="770" y="14199"/>
                  </a:cubicBezTo>
                  <a:cubicBezTo>
                    <a:pt x="773" y="14174"/>
                    <a:pt x="773" y="14149"/>
                    <a:pt x="764" y="14124"/>
                  </a:cubicBezTo>
                  <a:cubicBezTo>
                    <a:pt x="742" y="14094"/>
                    <a:pt x="736" y="14085"/>
                    <a:pt x="747" y="14085"/>
                  </a:cubicBezTo>
                  <a:cubicBezTo>
                    <a:pt x="752" y="14085"/>
                    <a:pt x="760" y="14087"/>
                    <a:pt x="773" y="14090"/>
                  </a:cubicBezTo>
                  <a:cubicBezTo>
                    <a:pt x="817" y="14077"/>
                    <a:pt x="833" y="14021"/>
                    <a:pt x="798" y="13990"/>
                  </a:cubicBezTo>
                  <a:cubicBezTo>
                    <a:pt x="792" y="13964"/>
                    <a:pt x="798" y="13939"/>
                    <a:pt x="817" y="13921"/>
                  </a:cubicBezTo>
                  <a:cubicBezTo>
                    <a:pt x="853" y="13861"/>
                    <a:pt x="922" y="13681"/>
                    <a:pt x="889" y="13681"/>
                  </a:cubicBezTo>
                  <a:cubicBezTo>
                    <a:pt x="888" y="13681"/>
                    <a:pt x="885" y="13681"/>
                    <a:pt x="883" y="13682"/>
                  </a:cubicBezTo>
                  <a:lnTo>
                    <a:pt x="902" y="13617"/>
                  </a:lnTo>
                  <a:cubicBezTo>
                    <a:pt x="939" y="13554"/>
                    <a:pt x="949" y="13519"/>
                    <a:pt x="936" y="13482"/>
                  </a:cubicBezTo>
                  <a:lnTo>
                    <a:pt x="927" y="13441"/>
                  </a:lnTo>
                  <a:lnTo>
                    <a:pt x="927" y="13441"/>
                  </a:lnTo>
                  <a:cubicBezTo>
                    <a:pt x="929" y="13442"/>
                    <a:pt x="930" y="13442"/>
                    <a:pt x="932" y="13442"/>
                  </a:cubicBezTo>
                  <a:cubicBezTo>
                    <a:pt x="951" y="13442"/>
                    <a:pt x="978" y="13416"/>
                    <a:pt x="986" y="13385"/>
                  </a:cubicBezTo>
                  <a:cubicBezTo>
                    <a:pt x="996" y="13350"/>
                    <a:pt x="996" y="13350"/>
                    <a:pt x="974" y="13344"/>
                  </a:cubicBezTo>
                  <a:cubicBezTo>
                    <a:pt x="966" y="13352"/>
                    <a:pt x="961" y="13355"/>
                    <a:pt x="958" y="13355"/>
                  </a:cubicBezTo>
                  <a:cubicBezTo>
                    <a:pt x="951" y="13355"/>
                    <a:pt x="958" y="13331"/>
                    <a:pt x="964" y="13306"/>
                  </a:cubicBezTo>
                  <a:cubicBezTo>
                    <a:pt x="973" y="13275"/>
                    <a:pt x="997" y="13249"/>
                    <a:pt x="1018" y="13249"/>
                  </a:cubicBezTo>
                  <a:cubicBezTo>
                    <a:pt x="1020" y="13249"/>
                    <a:pt x="1022" y="13249"/>
                    <a:pt x="1024" y="13250"/>
                  </a:cubicBezTo>
                  <a:lnTo>
                    <a:pt x="1033" y="13215"/>
                  </a:lnTo>
                  <a:cubicBezTo>
                    <a:pt x="996" y="13204"/>
                    <a:pt x="1001" y="13177"/>
                    <a:pt x="1016" y="13177"/>
                  </a:cubicBezTo>
                  <a:cubicBezTo>
                    <a:pt x="1018" y="13177"/>
                    <a:pt x="1019" y="13177"/>
                    <a:pt x="1021" y="13178"/>
                  </a:cubicBezTo>
                  <a:cubicBezTo>
                    <a:pt x="1046" y="13150"/>
                    <a:pt x="1065" y="13118"/>
                    <a:pt x="1071" y="13081"/>
                  </a:cubicBezTo>
                  <a:cubicBezTo>
                    <a:pt x="1059" y="13077"/>
                    <a:pt x="1067" y="13065"/>
                    <a:pt x="1072" y="13065"/>
                  </a:cubicBezTo>
                  <a:cubicBezTo>
                    <a:pt x="1074" y="13065"/>
                    <a:pt x="1076" y="13069"/>
                    <a:pt x="1071" y="13081"/>
                  </a:cubicBezTo>
                  <a:lnTo>
                    <a:pt x="1093" y="13087"/>
                  </a:lnTo>
                  <a:cubicBezTo>
                    <a:pt x="1124" y="13062"/>
                    <a:pt x="1102" y="13056"/>
                    <a:pt x="1084" y="13049"/>
                  </a:cubicBezTo>
                  <a:lnTo>
                    <a:pt x="1105" y="12984"/>
                  </a:lnTo>
                  <a:cubicBezTo>
                    <a:pt x="1112" y="12958"/>
                    <a:pt x="1121" y="12932"/>
                    <a:pt x="1112" y="12932"/>
                  </a:cubicBezTo>
                  <a:cubicBezTo>
                    <a:pt x="1109" y="12932"/>
                    <a:pt x="1104" y="12936"/>
                    <a:pt x="1096" y="12943"/>
                  </a:cubicBezTo>
                  <a:cubicBezTo>
                    <a:pt x="1077" y="12937"/>
                    <a:pt x="1055" y="12930"/>
                    <a:pt x="1068" y="12896"/>
                  </a:cubicBezTo>
                  <a:lnTo>
                    <a:pt x="1068" y="12896"/>
                  </a:lnTo>
                  <a:cubicBezTo>
                    <a:pt x="1076" y="12898"/>
                    <a:pt x="1084" y="12901"/>
                    <a:pt x="1091" y="12901"/>
                  </a:cubicBezTo>
                  <a:cubicBezTo>
                    <a:pt x="1102" y="12901"/>
                    <a:pt x="1112" y="12896"/>
                    <a:pt x="1118" y="12877"/>
                  </a:cubicBezTo>
                  <a:cubicBezTo>
                    <a:pt x="1127" y="12852"/>
                    <a:pt x="1140" y="12848"/>
                    <a:pt x="1146" y="12848"/>
                  </a:cubicBezTo>
                  <a:cubicBezTo>
                    <a:pt x="1148" y="12848"/>
                    <a:pt x="1149" y="12849"/>
                    <a:pt x="1149" y="12849"/>
                  </a:cubicBezTo>
                  <a:cubicBezTo>
                    <a:pt x="1153" y="12855"/>
                    <a:pt x="1157" y="12858"/>
                    <a:pt x="1161" y="12858"/>
                  </a:cubicBezTo>
                  <a:cubicBezTo>
                    <a:pt x="1184" y="12858"/>
                    <a:pt x="1201" y="12750"/>
                    <a:pt x="1193" y="12717"/>
                  </a:cubicBezTo>
                  <a:cubicBezTo>
                    <a:pt x="1177" y="12649"/>
                    <a:pt x="1184" y="12613"/>
                    <a:pt x="1209" y="12613"/>
                  </a:cubicBezTo>
                  <a:cubicBezTo>
                    <a:pt x="1213" y="12613"/>
                    <a:pt x="1219" y="12614"/>
                    <a:pt x="1225" y="12617"/>
                  </a:cubicBezTo>
                  <a:cubicBezTo>
                    <a:pt x="1227" y="12618"/>
                    <a:pt x="1230" y="12618"/>
                    <a:pt x="1232" y="12618"/>
                  </a:cubicBezTo>
                  <a:cubicBezTo>
                    <a:pt x="1263" y="12618"/>
                    <a:pt x="1243" y="12544"/>
                    <a:pt x="1199" y="12495"/>
                  </a:cubicBezTo>
                  <a:lnTo>
                    <a:pt x="1152" y="12441"/>
                  </a:lnTo>
                  <a:lnTo>
                    <a:pt x="1209" y="12463"/>
                  </a:lnTo>
                  <a:cubicBezTo>
                    <a:pt x="1300" y="12457"/>
                    <a:pt x="1300" y="12457"/>
                    <a:pt x="1293" y="12341"/>
                  </a:cubicBezTo>
                  <a:cubicBezTo>
                    <a:pt x="1296" y="12285"/>
                    <a:pt x="1296" y="12273"/>
                    <a:pt x="1305" y="12273"/>
                  </a:cubicBezTo>
                  <a:cubicBezTo>
                    <a:pt x="1308" y="12273"/>
                    <a:pt x="1311" y="12274"/>
                    <a:pt x="1315" y="12275"/>
                  </a:cubicBezTo>
                  <a:cubicBezTo>
                    <a:pt x="1317" y="12276"/>
                    <a:pt x="1319" y="12277"/>
                    <a:pt x="1321" y="12277"/>
                  </a:cubicBezTo>
                  <a:cubicBezTo>
                    <a:pt x="1337" y="12277"/>
                    <a:pt x="1351" y="12240"/>
                    <a:pt x="1384" y="12153"/>
                  </a:cubicBezTo>
                  <a:cubicBezTo>
                    <a:pt x="1422" y="12053"/>
                    <a:pt x="1434" y="12021"/>
                    <a:pt x="1416" y="12015"/>
                  </a:cubicBezTo>
                  <a:lnTo>
                    <a:pt x="1441" y="11949"/>
                  </a:lnTo>
                  <a:cubicBezTo>
                    <a:pt x="1486" y="11932"/>
                    <a:pt x="1496" y="11872"/>
                    <a:pt x="1460" y="11872"/>
                  </a:cubicBezTo>
                  <a:cubicBezTo>
                    <a:pt x="1456" y="11872"/>
                    <a:pt x="1452" y="11873"/>
                    <a:pt x="1447" y="11874"/>
                  </a:cubicBezTo>
                  <a:lnTo>
                    <a:pt x="1472" y="11808"/>
                  </a:lnTo>
                  <a:lnTo>
                    <a:pt x="1491" y="11818"/>
                  </a:lnTo>
                  <a:cubicBezTo>
                    <a:pt x="1492" y="11818"/>
                    <a:pt x="1492" y="11818"/>
                    <a:pt x="1493" y="11818"/>
                  </a:cubicBezTo>
                  <a:cubicBezTo>
                    <a:pt x="1512" y="11818"/>
                    <a:pt x="1539" y="11747"/>
                    <a:pt x="1635" y="11498"/>
                  </a:cubicBezTo>
                  <a:cubicBezTo>
                    <a:pt x="1754" y="11207"/>
                    <a:pt x="1773" y="11175"/>
                    <a:pt x="1732" y="11160"/>
                  </a:cubicBezTo>
                  <a:cubicBezTo>
                    <a:pt x="1714" y="11118"/>
                    <a:pt x="1719" y="11090"/>
                    <a:pt x="1743" y="11090"/>
                  </a:cubicBezTo>
                  <a:cubicBezTo>
                    <a:pt x="1748" y="11090"/>
                    <a:pt x="1754" y="11091"/>
                    <a:pt x="1760" y="11094"/>
                  </a:cubicBezTo>
                  <a:cubicBezTo>
                    <a:pt x="1764" y="11095"/>
                    <a:pt x="1767" y="11096"/>
                    <a:pt x="1771" y="11096"/>
                  </a:cubicBezTo>
                  <a:cubicBezTo>
                    <a:pt x="1791" y="11096"/>
                    <a:pt x="1811" y="11077"/>
                    <a:pt x="1795" y="11072"/>
                  </a:cubicBezTo>
                  <a:cubicBezTo>
                    <a:pt x="1811" y="11037"/>
                    <a:pt x="1829" y="11009"/>
                    <a:pt x="1858" y="10984"/>
                  </a:cubicBezTo>
                  <a:cubicBezTo>
                    <a:pt x="1936" y="10906"/>
                    <a:pt x="1933" y="10865"/>
                    <a:pt x="1914" y="10856"/>
                  </a:cubicBezTo>
                  <a:lnTo>
                    <a:pt x="1914" y="10856"/>
                  </a:lnTo>
                  <a:cubicBezTo>
                    <a:pt x="1902" y="10859"/>
                    <a:pt x="1895" y="10861"/>
                    <a:pt x="1891" y="10861"/>
                  </a:cubicBezTo>
                  <a:cubicBezTo>
                    <a:pt x="1876" y="10861"/>
                    <a:pt x="1902" y="10842"/>
                    <a:pt x="1927" y="10824"/>
                  </a:cubicBezTo>
                  <a:cubicBezTo>
                    <a:pt x="1961" y="10799"/>
                    <a:pt x="1992" y="10777"/>
                    <a:pt x="1974" y="10768"/>
                  </a:cubicBezTo>
                  <a:cubicBezTo>
                    <a:pt x="1971" y="10729"/>
                    <a:pt x="2030" y="10544"/>
                    <a:pt x="2069" y="10544"/>
                  </a:cubicBezTo>
                  <a:cubicBezTo>
                    <a:pt x="2070" y="10544"/>
                    <a:pt x="2072" y="10545"/>
                    <a:pt x="2074" y="10545"/>
                  </a:cubicBezTo>
                  <a:lnTo>
                    <a:pt x="2105" y="10483"/>
                  </a:lnTo>
                  <a:cubicBezTo>
                    <a:pt x="2086" y="10473"/>
                    <a:pt x="2118" y="10411"/>
                    <a:pt x="2149" y="10348"/>
                  </a:cubicBezTo>
                  <a:cubicBezTo>
                    <a:pt x="2177" y="10293"/>
                    <a:pt x="2192" y="10262"/>
                    <a:pt x="2208" y="10262"/>
                  </a:cubicBezTo>
                  <a:cubicBezTo>
                    <a:pt x="2210" y="10262"/>
                    <a:pt x="2213" y="10262"/>
                    <a:pt x="2215" y="10263"/>
                  </a:cubicBezTo>
                  <a:cubicBezTo>
                    <a:pt x="2216" y="10276"/>
                    <a:pt x="2218" y="10281"/>
                    <a:pt x="2221" y="10281"/>
                  </a:cubicBezTo>
                  <a:cubicBezTo>
                    <a:pt x="2227" y="10281"/>
                    <a:pt x="2237" y="10251"/>
                    <a:pt x="2246" y="10201"/>
                  </a:cubicBezTo>
                  <a:cubicBezTo>
                    <a:pt x="2262" y="10169"/>
                    <a:pt x="2243" y="10119"/>
                    <a:pt x="2259" y="10088"/>
                  </a:cubicBezTo>
                  <a:cubicBezTo>
                    <a:pt x="2240" y="10079"/>
                    <a:pt x="2237" y="10038"/>
                    <a:pt x="2252" y="10006"/>
                  </a:cubicBezTo>
                  <a:lnTo>
                    <a:pt x="2252" y="10006"/>
                  </a:lnTo>
                  <a:lnTo>
                    <a:pt x="2271" y="10016"/>
                  </a:lnTo>
                  <a:lnTo>
                    <a:pt x="2309" y="10035"/>
                  </a:lnTo>
                  <a:cubicBezTo>
                    <a:pt x="2324" y="10003"/>
                    <a:pt x="2340" y="9972"/>
                    <a:pt x="2321" y="9963"/>
                  </a:cubicBezTo>
                  <a:cubicBezTo>
                    <a:pt x="2356" y="9941"/>
                    <a:pt x="2372" y="9909"/>
                    <a:pt x="2403" y="9847"/>
                  </a:cubicBezTo>
                  <a:cubicBezTo>
                    <a:pt x="2434" y="9796"/>
                    <a:pt x="2453" y="9740"/>
                    <a:pt x="2462" y="9681"/>
                  </a:cubicBezTo>
                  <a:cubicBezTo>
                    <a:pt x="2519" y="9671"/>
                    <a:pt x="2622" y="9489"/>
                    <a:pt x="2603" y="9439"/>
                  </a:cubicBezTo>
                  <a:cubicBezTo>
                    <a:pt x="2585" y="9427"/>
                    <a:pt x="2600" y="9398"/>
                    <a:pt x="2638" y="9377"/>
                  </a:cubicBezTo>
                  <a:cubicBezTo>
                    <a:pt x="2672" y="9358"/>
                    <a:pt x="2672" y="9358"/>
                    <a:pt x="2672" y="9317"/>
                  </a:cubicBezTo>
                  <a:cubicBezTo>
                    <a:pt x="2672" y="9276"/>
                    <a:pt x="2707" y="9254"/>
                    <a:pt x="2741" y="9236"/>
                  </a:cubicBezTo>
                  <a:cubicBezTo>
                    <a:pt x="2785" y="9232"/>
                    <a:pt x="2817" y="9198"/>
                    <a:pt x="2813" y="9154"/>
                  </a:cubicBezTo>
                  <a:cubicBezTo>
                    <a:pt x="2826" y="9098"/>
                    <a:pt x="2851" y="9041"/>
                    <a:pt x="2879" y="8991"/>
                  </a:cubicBezTo>
                  <a:cubicBezTo>
                    <a:pt x="2894" y="8934"/>
                    <a:pt x="2907" y="8904"/>
                    <a:pt x="2894" y="8904"/>
                  </a:cubicBezTo>
                  <a:cubicBezTo>
                    <a:pt x="2891" y="8904"/>
                    <a:pt x="2886" y="8906"/>
                    <a:pt x="2879" y="8910"/>
                  </a:cubicBezTo>
                  <a:cubicBezTo>
                    <a:pt x="2860" y="8897"/>
                    <a:pt x="2860" y="8856"/>
                    <a:pt x="2860" y="8856"/>
                  </a:cubicBezTo>
                  <a:cubicBezTo>
                    <a:pt x="2872" y="8819"/>
                    <a:pt x="2883" y="8804"/>
                    <a:pt x="2888" y="8804"/>
                  </a:cubicBezTo>
                  <a:cubicBezTo>
                    <a:pt x="2892" y="8804"/>
                    <a:pt x="2891" y="8814"/>
                    <a:pt x="2882" y="8828"/>
                  </a:cubicBezTo>
                  <a:cubicBezTo>
                    <a:pt x="2872" y="8861"/>
                    <a:pt x="2871" y="8872"/>
                    <a:pt x="2877" y="8872"/>
                  </a:cubicBezTo>
                  <a:cubicBezTo>
                    <a:pt x="2883" y="8872"/>
                    <a:pt x="2897" y="8860"/>
                    <a:pt x="2917" y="8850"/>
                  </a:cubicBezTo>
                  <a:cubicBezTo>
                    <a:pt x="2954" y="8822"/>
                    <a:pt x="2986" y="8784"/>
                    <a:pt x="3011" y="8744"/>
                  </a:cubicBezTo>
                  <a:cubicBezTo>
                    <a:pt x="3030" y="8712"/>
                    <a:pt x="3067" y="8653"/>
                    <a:pt x="3086" y="8624"/>
                  </a:cubicBezTo>
                  <a:cubicBezTo>
                    <a:pt x="3158" y="8546"/>
                    <a:pt x="3177" y="8518"/>
                    <a:pt x="3161" y="8505"/>
                  </a:cubicBezTo>
                  <a:lnTo>
                    <a:pt x="3142" y="8496"/>
                  </a:lnTo>
                  <a:cubicBezTo>
                    <a:pt x="3199" y="8487"/>
                    <a:pt x="3406" y="8164"/>
                    <a:pt x="3390" y="8111"/>
                  </a:cubicBezTo>
                  <a:lnTo>
                    <a:pt x="3390" y="8111"/>
                  </a:lnTo>
                  <a:lnTo>
                    <a:pt x="3406" y="8123"/>
                  </a:lnTo>
                  <a:cubicBezTo>
                    <a:pt x="3409" y="8125"/>
                    <a:pt x="3412" y="8126"/>
                    <a:pt x="3415" y="8126"/>
                  </a:cubicBezTo>
                  <a:cubicBezTo>
                    <a:pt x="3431" y="8126"/>
                    <a:pt x="3450" y="8098"/>
                    <a:pt x="3484" y="8048"/>
                  </a:cubicBezTo>
                  <a:cubicBezTo>
                    <a:pt x="3506" y="8020"/>
                    <a:pt x="3569" y="7894"/>
                    <a:pt x="3631" y="7810"/>
                  </a:cubicBezTo>
                  <a:cubicBezTo>
                    <a:pt x="3713" y="7697"/>
                    <a:pt x="3772" y="7609"/>
                    <a:pt x="3757" y="7597"/>
                  </a:cubicBezTo>
                  <a:cubicBezTo>
                    <a:pt x="3770" y="7580"/>
                    <a:pt x="3775" y="7573"/>
                    <a:pt x="3781" y="7573"/>
                  </a:cubicBezTo>
                  <a:cubicBezTo>
                    <a:pt x="3784" y="7573"/>
                    <a:pt x="3788" y="7576"/>
                    <a:pt x="3794" y="7581"/>
                  </a:cubicBezTo>
                  <a:cubicBezTo>
                    <a:pt x="3793" y="7596"/>
                    <a:pt x="3795" y="7601"/>
                    <a:pt x="3799" y="7601"/>
                  </a:cubicBezTo>
                  <a:cubicBezTo>
                    <a:pt x="3805" y="7601"/>
                    <a:pt x="3818" y="7583"/>
                    <a:pt x="3832" y="7565"/>
                  </a:cubicBezTo>
                  <a:cubicBezTo>
                    <a:pt x="3851" y="7537"/>
                    <a:pt x="3835" y="7524"/>
                    <a:pt x="3819" y="7512"/>
                  </a:cubicBezTo>
                  <a:cubicBezTo>
                    <a:pt x="3801" y="7499"/>
                    <a:pt x="3822" y="7471"/>
                    <a:pt x="3879" y="7427"/>
                  </a:cubicBezTo>
                  <a:cubicBezTo>
                    <a:pt x="3951" y="7365"/>
                    <a:pt x="4007" y="7289"/>
                    <a:pt x="4051" y="7205"/>
                  </a:cubicBezTo>
                  <a:cubicBezTo>
                    <a:pt x="4069" y="7181"/>
                    <a:pt x="4088" y="7158"/>
                    <a:pt x="4102" y="7158"/>
                  </a:cubicBezTo>
                  <a:cubicBezTo>
                    <a:pt x="4105" y="7158"/>
                    <a:pt x="4108" y="7159"/>
                    <a:pt x="4111" y="7161"/>
                  </a:cubicBezTo>
                  <a:cubicBezTo>
                    <a:pt x="4170" y="7139"/>
                    <a:pt x="4211" y="7089"/>
                    <a:pt x="4220" y="7026"/>
                  </a:cubicBezTo>
                  <a:cubicBezTo>
                    <a:pt x="4234" y="7009"/>
                    <a:pt x="4239" y="7003"/>
                    <a:pt x="4244" y="7003"/>
                  </a:cubicBezTo>
                  <a:cubicBezTo>
                    <a:pt x="4248" y="7003"/>
                    <a:pt x="4252" y="7006"/>
                    <a:pt x="4258" y="7011"/>
                  </a:cubicBezTo>
                  <a:cubicBezTo>
                    <a:pt x="4296" y="6998"/>
                    <a:pt x="4311" y="7011"/>
                    <a:pt x="4302" y="6957"/>
                  </a:cubicBezTo>
                  <a:cubicBezTo>
                    <a:pt x="4336" y="6882"/>
                    <a:pt x="4387" y="6816"/>
                    <a:pt x="4455" y="6766"/>
                  </a:cubicBezTo>
                  <a:cubicBezTo>
                    <a:pt x="4474" y="6738"/>
                    <a:pt x="4496" y="6710"/>
                    <a:pt x="4481" y="6697"/>
                  </a:cubicBezTo>
                  <a:cubicBezTo>
                    <a:pt x="4475" y="6693"/>
                    <a:pt x="4470" y="6688"/>
                    <a:pt x="4466" y="6685"/>
                  </a:cubicBezTo>
                  <a:lnTo>
                    <a:pt x="4466" y="6685"/>
                  </a:lnTo>
                  <a:cubicBezTo>
                    <a:pt x="4518" y="6681"/>
                    <a:pt x="4518" y="6681"/>
                    <a:pt x="4509" y="6628"/>
                  </a:cubicBezTo>
                  <a:cubicBezTo>
                    <a:pt x="4496" y="6618"/>
                    <a:pt x="4508" y="6599"/>
                    <a:pt x="4521" y="6599"/>
                  </a:cubicBezTo>
                  <a:cubicBezTo>
                    <a:pt x="4524" y="6599"/>
                    <a:pt x="4527" y="6600"/>
                    <a:pt x="4531" y="6603"/>
                  </a:cubicBezTo>
                  <a:cubicBezTo>
                    <a:pt x="4556" y="6594"/>
                    <a:pt x="4578" y="6581"/>
                    <a:pt x="4593" y="6562"/>
                  </a:cubicBezTo>
                  <a:cubicBezTo>
                    <a:pt x="4618" y="6537"/>
                    <a:pt x="4719" y="6393"/>
                    <a:pt x="4835" y="6262"/>
                  </a:cubicBezTo>
                  <a:cubicBezTo>
                    <a:pt x="5020" y="6052"/>
                    <a:pt x="5089" y="5973"/>
                    <a:pt x="5076" y="5958"/>
                  </a:cubicBezTo>
                  <a:cubicBezTo>
                    <a:pt x="5082" y="5917"/>
                    <a:pt x="5082" y="5917"/>
                    <a:pt x="5120" y="5904"/>
                  </a:cubicBezTo>
                  <a:cubicBezTo>
                    <a:pt x="5157" y="5895"/>
                    <a:pt x="5186" y="5873"/>
                    <a:pt x="5211" y="5845"/>
                  </a:cubicBezTo>
                  <a:cubicBezTo>
                    <a:pt x="5230" y="5825"/>
                    <a:pt x="5248" y="5805"/>
                    <a:pt x="5262" y="5805"/>
                  </a:cubicBezTo>
                  <a:cubicBezTo>
                    <a:pt x="5266" y="5805"/>
                    <a:pt x="5270" y="5807"/>
                    <a:pt x="5273" y="5810"/>
                  </a:cubicBezTo>
                  <a:cubicBezTo>
                    <a:pt x="5277" y="5782"/>
                    <a:pt x="5289" y="5760"/>
                    <a:pt x="5308" y="5744"/>
                  </a:cubicBezTo>
                  <a:cubicBezTo>
                    <a:pt x="5311" y="5748"/>
                    <a:pt x="5315" y="5749"/>
                    <a:pt x="5319" y="5749"/>
                  </a:cubicBezTo>
                  <a:cubicBezTo>
                    <a:pt x="5333" y="5749"/>
                    <a:pt x="5351" y="5727"/>
                    <a:pt x="5358" y="5694"/>
                  </a:cubicBezTo>
                  <a:cubicBezTo>
                    <a:pt x="5354" y="5664"/>
                    <a:pt x="5353" y="5651"/>
                    <a:pt x="5358" y="5651"/>
                  </a:cubicBezTo>
                  <a:cubicBezTo>
                    <a:pt x="5362" y="5651"/>
                    <a:pt x="5370" y="5657"/>
                    <a:pt x="5383" y="5669"/>
                  </a:cubicBezTo>
                  <a:cubicBezTo>
                    <a:pt x="5385" y="5671"/>
                    <a:pt x="5387" y="5672"/>
                    <a:pt x="5390" y="5672"/>
                  </a:cubicBezTo>
                  <a:cubicBezTo>
                    <a:pt x="5412" y="5672"/>
                    <a:pt x="5468" y="5633"/>
                    <a:pt x="5454" y="5633"/>
                  </a:cubicBezTo>
                  <a:cubicBezTo>
                    <a:pt x="5452" y="5633"/>
                    <a:pt x="5450" y="5634"/>
                    <a:pt x="5446" y="5635"/>
                  </a:cubicBezTo>
                  <a:cubicBezTo>
                    <a:pt x="5430" y="5619"/>
                    <a:pt x="5480" y="5569"/>
                    <a:pt x="5490" y="5528"/>
                  </a:cubicBezTo>
                  <a:cubicBezTo>
                    <a:pt x="5509" y="5509"/>
                    <a:pt x="5529" y="5489"/>
                    <a:pt x="5543" y="5489"/>
                  </a:cubicBezTo>
                  <a:cubicBezTo>
                    <a:pt x="5546" y="5489"/>
                    <a:pt x="5550" y="5490"/>
                    <a:pt x="5552" y="5494"/>
                  </a:cubicBezTo>
                  <a:cubicBezTo>
                    <a:pt x="5593" y="5484"/>
                    <a:pt x="5700" y="5343"/>
                    <a:pt x="5712" y="5303"/>
                  </a:cubicBezTo>
                  <a:cubicBezTo>
                    <a:pt x="5699" y="5292"/>
                    <a:pt x="5713" y="5274"/>
                    <a:pt x="5726" y="5274"/>
                  </a:cubicBezTo>
                  <a:cubicBezTo>
                    <a:pt x="5729" y="5274"/>
                    <a:pt x="5732" y="5275"/>
                    <a:pt x="5734" y="5278"/>
                  </a:cubicBezTo>
                  <a:cubicBezTo>
                    <a:pt x="5737" y="5281"/>
                    <a:pt x="5741" y="5282"/>
                    <a:pt x="5745" y="5282"/>
                  </a:cubicBezTo>
                  <a:cubicBezTo>
                    <a:pt x="5761" y="5282"/>
                    <a:pt x="5780" y="5263"/>
                    <a:pt x="5800" y="5243"/>
                  </a:cubicBezTo>
                  <a:cubicBezTo>
                    <a:pt x="5804" y="5226"/>
                    <a:pt x="5810" y="5220"/>
                    <a:pt x="5816" y="5220"/>
                  </a:cubicBezTo>
                  <a:cubicBezTo>
                    <a:pt x="5824" y="5220"/>
                    <a:pt x="5832" y="5228"/>
                    <a:pt x="5841" y="5237"/>
                  </a:cubicBezTo>
                  <a:cubicBezTo>
                    <a:pt x="5836" y="5249"/>
                    <a:pt x="5836" y="5255"/>
                    <a:pt x="5840" y="5255"/>
                  </a:cubicBezTo>
                  <a:cubicBezTo>
                    <a:pt x="5848" y="5255"/>
                    <a:pt x="5871" y="5234"/>
                    <a:pt x="5906" y="5202"/>
                  </a:cubicBezTo>
                  <a:cubicBezTo>
                    <a:pt x="5916" y="5165"/>
                    <a:pt x="6019" y="5071"/>
                    <a:pt x="6098" y="4999"/>
                  </a:cubicBezTo>
                  <a:cubicBezTo>
                    <a:pt x="6226" y="4880"/>
                    <a:pt x="6235" y="4839"/>
                    <a:pt x="6261" y="4760"/>
                  </a:cubicBezTo>
                  <a:lnTo>
                    <a:pt x="6257" y="4707"/>
                  </a:lnTo>
                  <a:lnTo>
                    <a:pt x="6286" y="4739"/>
                  </a:lnTo>
                  <a:cubicBezTo>
                    <a:pt x="6308" y="4751"/>
                    <a:pt x="6330" y="4757"/>
                    <a:pt x="6355" y="4760"/>
                  </a:cubicBezTo>
                  <a:cubicBezTo>
                    <a:pt x="6380" y="4739"/>
                    <a:pt x="6367" y="4723"/>
                    <a:pt x="6351" y="4707"/>
                  </a:cubicBezTo>
                  <a:cubicBezTo>
                    <a:pt x="6339" y="4692"/>
                    <a:pt x="6364" y="4666"/>
                    <a:pt x="6430" y="4635"/>
                  </a:cubicBezTo>
                  <a:cubicBezTo>
                    <a:pt x="6496" y="4604"/>
                    <a:pt x="6524" y="4582"/>
                    <a:pt x="6536" y="4544"/>
                  </a:cubicBezTo>
                  <a:cubicBezTo>
                    <a:pt x="6561" y="4516"/>
                    <a:pt x="6593" y="4500"/>
                    <a:pt x="6630" y="4491"/>
                  </a:cubicBezTo>
                  <a:cubicBezTo>
                    <a:pt x="6655" y="4469"/>
                    <a:pt x="6655" y="4469"/>
                    <a:pt x="6643" y="4453"/>
                  </a:cubicBezTo>
                  <a:cubicBezTo>
                    <a:pt x="6630" y="4438"/>
                    <a:pt x="6655" y="4416"/>
                    <a:pt x="6696" y="4409"/>
                  </a:cubicBezTo>
                  <a:cubicBezTo>
                    <a:pt x="6700" y="4410"/>
                    <a:pt x="6703" y="4410"/>
                    <a:pt x="6707" y="4410"/>
                  </a:cubicBezTo>
                  <a:cubicBezTo>
                    <a:pt x="6759" y="4410"/>
                    <a:pt x="6830" y="4349"/>
                    <a:pt x="6818" y="4334"/>
                  </a:cubicBezTo>
                  <a:cubicBezTo>
                    <a:pt x="6806" y="4319"/>
                    <a:pt x="6831" y="4297"/>
                    <a:pt x="6859" y="4272"/>
                  </a:cubicBezTo>
                  <a:cubicBezTo>
                    <a:pt x="6887" y="4253"/>
                    <a:pt x="6912" y="4221"/>
                    <a:pt x="6925" y="4190"/>
                  </a:cubicBezTo>
                  <a:lnTo>
                    <a:pt x="6978" y="4143"/>
                  </a:lnTo>
                  <a:cubicBezTo>
                    <a:pt x="6984" y="4139"/>
                    <a:pt x="6988" y="4137"/>
                    <a:pt x="6990" y="4137"/>
                  </a:cubicBezTo>
                  <a:cubicBezTo>
                    <a:pt x="7001" y="4137"/>
                    <a:pt x="6988" y="4166"/>
                    <a:pt x="6966" y="4184"/>
                  </a:cubicBezTo>
                  <a:lnTo>
                    <a:pt x="7006" y="4178"/>
                  </a:lnTo>
                  <a:cubicBezTo>
                    <a:pt x="7060" y="4131"/>
                    <a:pt x="7088" y="4109"/>
                    <a:pt x="7100" y="4071"/>
                  </a:cubicBezTo>
                  <a:cubicBezTo>
                    <a:pt x="7100" y="4039"/>
                    <a:pt x="7100" y="4025"/>
                    <a:pt x="7105" y="4025"/>
                  </a:cubicBezTo>
                  <a:cubicBezTo>
                    <a:pt x="7109" y="4025"/>
                    <a:pt x="7116" y="4034"/>
                    <a:pt x="7129" y="4049"/>
                  </a:cubicBezTo>
                  <a:cubicBezTo>
                    <a:pt x="7133" y="4054"/>
                    <a:pt x="7140" y="4057"/>
                    <a:pt x="7148" y="4057"/>
                  </a:cubicBezTo>
                  <a:cubicBezTo>
                    <a:pt x="7164" y="4057"/>
                    <a:pt x="7184" y="4046"/>
                    <a:pt x="7194" y="4021"/>
                  </a:cubicBezTo>
                  <a:cubicBezTo>
                    <a:pt x="7197" y="3983"/>
                    <a:pt x="7216" y="3969"/>
                    <a:pt x="7232" y="3969"/>
                  </a:cubicBezTo>
                  <a:cubicBezTo>
                    <a:pt x="7240" y="3969"/>
                    <a:pt x="7247" y="3972"/>
                    <a:pt x="7251" y="3977"/>
                  </a:cubicBezTo>
                  <a:cubicBezTo>
                    <a:pt x="7250" y="3999"/>
                    <a:pt x="7249" y="4012"/>
                    <a:pt x="7254" y="4012"/>
                  </a:cubicBezTo>
                  <a:cubicBezTo>
                    <a:pt x="7262" y="4012"/>
                    <a:pt x="7284" y="3985"/>
                    <a:pt x="7335" y="3914"/>
                  </a:cubicBezTo>
                  <a:cubicBezTo>
                    <a:pt x="7389" y="3874"/>
                    <a:pt x="7489" y="3770"/>
                    <a:pt x="7574" y="3708"/>
                  </a:cubicBezTo>
                  <a:cubicBezTo>
                    <a:pt x="7683" y="3623"/>
                    <a:pt x="7740" y="3582"/>
                    <a:pt x="7780" y="3576"/>
                  </a:cubicBezTo>
                  <a:cubicBezTo>
                    <a:pt x="7782" y="3579"/>
                    <a:pt x="7784" y="3581"/>
                    <a:pt x="7786" y="3583"/>
                  </a:cubicBezTo>
                  <a:lnTo>
                    <a:pt x="7786" y="3583"/>
                  </a:lnTo>
                  <a:cubicBezTo>
                    <a:pt x="7775" y="3555"/>
                    <a:pt x="7806" y="3531"/>
                    <a:pt x="7881" y="3476"/>
                  </a:cubicBezTo>
                  <a:cubicBezTo>
                    <a:pt x="7978" y="3429"/>
                    <a:pt x="8025" y="3375"/>
                    <a:pt x="8041" y="3338"/>
                  </a:cubicBezTo>
                  <a:lnTo>
                    <a:pt x="8041" y="3338"/>
                  </a:lnTo>
                  <a:lnTo>
                    <a:pt x="7984" y="3378"/>
                  </a:lnTo>
                  <a:cubicBezTo>
                    <a:pt x="7959" y="3344"/>
                    <a:pt x="7987" y="3322"/>
                    <a:pt x="8059" y="3300"/>
                  </a:cubicBezTo>
                  <a:cubicBezTo>
                    <a:pt x="8068" y="3294"/>
                    <a:pt x="8076" y="3292"/>
                    <a:pt x="8082" y="3292"/>
                  </a:cubicBezTo>
                  <a:cubicBezTo>
                    <a:pt x="8096" y="3292"/>
                    <a:pt x="8104" y="3303"/>
                    <a:pt x="8113" y="3316"/>
                  </a:cubicBezTo>
                  <a:cubicBezTo>
                    <a:pt x="8117" y="3323"/>
                    <a:pt x="8128" y="3327"/>
                    <a:pt x="8141" y="3327"/>
                  </a:cubicBezTo>
                  <a:cubicBezTo>
                    <a:pt x="8157" y="3327"/>
                    <a:pt x="8177" y="3321"/>
                    <a:pt x="8194" y="3310"/>
                  </a:cubicBezTo>
                  <a:cubicBezTo>
                    <a:pt x="8222" y="3291"/>
                    <a:pt x="8251" y="3272"/>
                    <a:pt x="8210" y="3272"/>
                  </a:cubicBezTo>
                  <a:cubicBezTo>
                    <a:pt x="8197" y="3256"/>
                    <a:pt x="8197" y="3256"/>
                    <a:pt x="8225" y="3237"/>
                  </a:cubicBezTo>
                  <a:cubicBezTo>
                    <a:pt x="8260" y="3219"/>
                    <a:pt x="8285" y="3190"/>
                    <a:pt x="8301" y="3159"/>
                  </a:cubicBezTo>
                  <a:cubicBezTo>
                    <a:pt x="8291" y="3143"/>
                    <a:pt x="8319" y="3121"/>
                    <a:pt x="8348" y="3103"/>
                  </a:cubicBezTo>
                  <a:cubicBezTo>
                    <a:pt x="8385" y="3096"/>
                    <a:pt x="8416" y="3081"/>
                    <a:pt x="8448" y="3062"/>
                  </a:cubicBezTo>
                  <a:lnTo>
                    <a:pt x="8448" y="3062"/>
                  </a:lnTo>
                  <a:cubicBezTo>
                    <a:pt x="8451" y="3067"/>
                    <a:pt x="8454" y="3072"/>
                    <a:pt x="8457" y="3078"/>
                  </a:cubicBezTo>
                  <a:cubicBezTo>
                    <a:pt x="8467" y="3092"/>
                    <a:pt x="8492" y="3093"/>
                    <a:pt x="8504" y="3093"/>
                  </a:cubicBezTo>
                  <a:cubicBezTo>
                    <a:pt x="8508" y="3093"/>
                    <a:pt x="8511" y="3093"/>
                    <a:pt x="8511" y="3093"/>
                  </a:cubicBezTo>
                  <a:cubicBezTo>
                    <a:pt x="8539" y="3074"/>
                    <a:pt x="8529" y="3056"/>
                    <a:pt x="8529" y="3056"/>
                  </a:cubicBezTo>
                  <a:cubicBezTo>
                    <a:pt x="8511" y="3027"/>
                    <a:pt x="9228" y="2592"/>
                    <a:pt x="9319" y="2535"/>
                  </a:cubicBezTo>
                  <a:cubicBezTo>
                    <a:pt x="9388" y="2517"/>
                    <a:pt x="9479" y="2463"/>
                    <a:pt x="9438" y="2463"/>
                  </a:cubicBezTo>
                  <a:cubicBezTo>
                    <a:pt x="9426" y="2441"/>
                    <a:pt x="9579" y="2360"/>
                    <a:pt x="9764" y="2257"/>
                  </a:cubicBezTo>
                  <a:cubicBezTo>
                    <a:pt x="9980" y="2141"/>
                    <a:pt x="10134" y="2056"/>
                    <a:pt x="10125" y="2037"/>
                  </a:cubicBezTo>
                  <a:lnTo>
                    <a:pt x="10215" y="1987"/>
                  </a:lnTo>
                  <a:cubicBezTo>
                    <a:pt x="10278" y="1953"/>
                    <a:pt x="10331" y="1906"/>
                    <a:pt x="10363" y="1890"/>
                  </a:cubicBezTo>
                  <a:cubicBezTo>
                    <a:pt x="10376" y="1869"/>
                    <a:pt x="10394" y="1855"/>
                    <a:pt x="10400" y="1855"/>
                  </a:cubicBezTo>
                  <a:cubicBezTo>
                    <a:pt x="10405" y="1855"/>
                    <a:pt x="10404" y="1861"/>
                    <a:pt x="10394" y="1874"/>
                  </a:cubicBezTo>
                  <a:cubicBezTo>
                    <a:pt x="10401" y="1888"/>
                    <a:pt x="10408" y="1902"/>
                    <a:pt x="10424" y="1902"/>
                  </a:cubicBezTo>
                  <a:cubicBezTo>
                    <a:pt x="10429" y="1902"/>
                    <a:pt x="10436" y="1900"/>
                    <a:pt x="10444" y="1896"/>
                  </a:cubicBezTo>
                  <a:cubicBezTo>
                    <a:pt x="10510" y="1865"/>
                    <a:pt x="10501" y="1846"/>
                    <a:pt x="10491" y="1827"/>
                  </a:cubicBezTo>
                  <a:cubicBezTo>
                    <a:pt x="10482" y="1808"/>
                    <a:pt x="10513" y="1793"/>
                    <a:pt x="10513" y="1793"/>
                  </a:cubicBezTo>
                  <a:cubicBezTo>
                    <a:pt x="10528" y="1785"/>
                    <a:pt x="10536" y="1781"/>
                    <a:pt x="10541" y="1781"/>
                  </a:cubicBezTo>
                  <a:cubicBezTo>
                    <a:pt x="10547" y="1781"/>
                    <a:pt x="10549" y="1786"/>
                    <a:pt x="10554" y="1796"/>
                  </a:cubicBezTo>
                  <a:lnTo>
                    <a:pt x="10573" y="1833"/>
                  </a:lnTo>
                  <a:lnTo>
                    <a:pt x="10604" y="1818"/>
                  </a:lnTo>
                  <a:cubicBezTo>
                    <a:pt x="10595" y="1799"/>
                    <a:pt x="10626" y="1783"/>
                    <a:pt x="10626" y="1783"/>
                  </a:cubicBezTo>
                  <a:cubicBezTo>
                    <a:pt x="10637" y="1779"/>
                    <a:pt x="10645" y="1776"/>
                    <a:pt x="10650" y="1776"/>
                  </a:cubicBezTo>
                  <a:cubicBezTo>
                    <a:pt x="10660" y="1776"/>
                    <a:pt x="10664" y="1785"/>
                    <a:pt x="10676" y="1808"/>
                  </a:cubicBezTo>
                  <a:cubicBezTo>
                    <a:pt x="10682" y="1822"/>
                    <a:pt x="10690" y="1829"/>
                    <a:pt x="10699" y="1829"/>
                  </a:cubicBezTo>
                  <a:cubicBezTo>
                    <a:pt x="10713" y="1829"/>
                    <a:pt x="10729" y="1810"/>
                    <a:pt x="10739" y="1777"/>
                  </a:cubicBezTo>
                  <a:lnTo>
                    <a:pt x="10792" y="1727"/>
                  </a:lnTo>
                  <a:cubicBezTo>
                    <a:pt x="10799" y="1730"/>
                    <a:pt x="10805" y="1731"/>
                    <a:pt x="10812" y="1731"/>
                  </a:cubicBezTo>
                  <a:cubicBezTo>
                    <a:pt x="10854" y="1731"/>
                    <a:pt x="10889" y="1675"/>
                    <a:pt x="10911" y="1645"/>
                  </a:cubicBezTo>
                  <a:cubicBezTo>
                    <a:pt x="10926" y="1653"/>
                    <a:pt x="10939" y="1657"/>
                    <a:pt x="10950" y="1657"/>
                  </a:cubicBezTo>
                  <a:cubicBezTo>
                    <a:pt x="10976" y="1657"/>
                    <a:pt x="10994" y="1638"/>
                    <a:pt x="11005" y="1602"/>
                  </a:cubicBezTo>
                  <a:cubicBezTo>
                    <a:pt x="10997" y="1584"/>
                    <a:pt x="11022" y="1570"/>
                    <a:pt x="11057" y="1570"/>
                  </a:cubicBezTo>
                  <a:cubicBezTo>
                    <a:pt x="11061" y="1570"/>
                    <a:pt x="11064" y="1570"/>
                    <a:pt x="11068" y="1570"/>
                  </a:cubicBezTo>
                  <a:cubicBezTo>
                    <a:pt x="11072" y="1571"/>
                    <a:pt x="11076" y="1571"/>
                    <a:pt x="11080" y="1571"/>
                  </a:cubicBezTo>
                  <a:cubicBezTo>
                    <a:pt x="11115" y="1571"/>
                    <a:pt x="11146" y="1558"/>
                    <a:pt x="11206" y="1533"/>
                  </a:cubicBezTo>
                  <a:cubicBezTo>
                    <a:pt x="11228" y="1498"/>
                    <a:pt x="11453" y="1404"/>
                    <a:pt x="11713" y="1294"/>
                  </a:cubicBezTo>
                  <a:cubicBezTo>
                    <a:pt x="12002" y="1166"/>
                    <a:pt x="12202" y="1100"/>
                    <a:pt x="12196" y="1078"/>
                  </a:cubicBezTo>
                  <a:cubicBezTo>
                    <a:pt x="12209" y="1073"/>
                    <a:pt x="12223" y="1069"/>
                    <a:pt x="12237" y="1069"/>
                  </a:cubicBezTo>
                  <a:cubicBezTo>
                    <a:pt x="12247" y="1069"/>
                    <a:pt x="12258" y="1071"/>
                    <a:pt x="12268" y="1075"/>
                  </a:cubicBezTo>
                  <a:cubicBezTo>
                    <a:pt x="12270" y="1081"/>
                    <a:pt x="12274" y="1083"/>
                    <a:pt x="12280" y="1083"/>
                  </a:cubicBezTo>
                  <a:cubicBezTo>
                    <a:pt x="12293" y="1083"/>
                    <a:pt x="12314" y="1067"/>
                    <a:pt x="12328" y="1031"/>
                  </a:cubicBezTo>
                  <a:cubicBezTo>
                    <a:pt x="12343" y="1012"/>
                    <a:pt x="12347" y="996"/>
                    <a:pt x="12350" y="996"/>
                  </a:cubicBezTo>
                  <a:cubicBezTo>
                    <a:pt x="12352" y="996"/>
                    <a:pt x="12354" y="1003"/>
                    <a:pt x="12359" y="1019"/>
                  </a:cubicBezTo>
                  <a:cubicBezTo>
                    <a:pt x="12360" y="1023"/>
                    <a:pt x="12365" y="1025"/>
                    <a:pt x="12373" y="1025"/>
                  </a:cubicBezTo>
                  <a:cubicBezTo>
                    <a:pt x="12399" y="1025"/>
                    <a:pt x="12462" y="1002"/>
                    <a:pt x="12566" y="965"/>
                  </a:cubicBezTo>
                  <a:cubicBezTo>
                    <a:pt x="12663" y="928"/>
                    <a:pt x="12795" y="881"/>
                    <a:pt x="12788" y="862"/>
                  </a:cubicBezTo>
                  <a:cubicBezTo>
                    <a:pt x="12820" y="837"/>
                    <a:pt x="12835" y="826"/>
                    <a:pt x="12837" y="826"/>
                  </a:cubicBezTo>
                  <a:lnTo>
                    <a:pt x="12837" y="826"/>
                  </a:lnTo>
                  <a:cubicBezTo>
                    <a:pt x="12840" y="826"/>
                    <a:pt x="12833" y="835"/>
                    <a:pt x="12820" y="849"/>
                  </a:cubicBezTo>
                  <a:cubicBezTo>
                    <a:pt x="12813" y="865"/>
                    <a:pt x="12828" y="872"/>
                    <a:pt x="12852" y="872"/>
                  </a:cubicBezTo>
                  <a:cubicBezTo>
                    <a:pt x="12904" y="872"/>
                    <a:pt x="13002" y="842"/>
                    <a:pt x="13061" y="793"/>
                  </a:cubicBezTo>
                  <a:cubicBezTo>
                    <a:pt x="13081" y="788"/>
                    <a:pt x="13101" y="782"/>
                    <a:pt x="13115" y="782"/>
                  </a:cubicBezTo>
                  <a:cubicBezTo>
                    <a:pt x="13126" y="782"/>
                    <a:pt x="13133" y="785"/>
                    <a:pt x="13136" y="793"/>
                  </a:cubicBezTo>
                  <a:cubicBezTo>
                    <a:pt x="13193" y="774"/>
                    <a:pt x="13246" y="752"/>
                    <a:pt x="13296" y="721"/>
                  </a:cubicBezTo>
                  <a:lnTo>
                    <a:pt x="13531" y="649"/>
                  </a:lnTo>
                  <a:cubicBezTo>
                    <a:pt x="13575" y="633"/>
                    <a:pt x="13619" y="611"/>
                    <a:pt x="13659" y="586"/>
                  </a:cubicBezTo>
                  <a:lnTo>
                    <a:pt x="13694" y="577"/>
                  </a:lnTo>
                  <a:cubicBezTo>
                    <a:pt x="13694" y="579"/>
                    <a:pt x="13698" y="580"/>
                    <a:pt x="13706" y="580"/>
                  </a:cubicBezTo>
                  <a:cubicBezTo>
                    <a:pt x="13749" y="580"/>
                    <a:pt x="13904" y="543"/>
                    <a:pt x="14104" y="489"/>
                  </a:cubicBezTo>
                  <a:cubicBezTo>
                    <a:pt x="14319" y="435"/>
                    <a:pt x="14505" y="387"/>
                    <a:pt x="14570" y="387"/>
                  </a:cubicBezTo>
                  <a:cubicBezTo>
                    <a:pt x="14577" y="387"/>
                    <a:pt x="14583" y="388"/>
                    <a:pt x="14587" y="389"/>
                  </a:cubicBezTo>
                  <a:cubicBezTo>
                    <a:pt x="14609" y="379"/>
                    <a:pt x="14631" y="367"/>
                    <a:pt x="14650" y="351"/>
                  </a:cubicBezTo>
                  <a:cubicBezTo>
                    <a:pt x="14661" y="321"/>
                    <a:pt x="14688" y="303"/>
                    <a:pt x="14716" y="303"/>
                  </a:cubicBezTo>
                  <a:cubicBezTo>
                    <a:pt x="14727" y="303"/>
                    <a:pt x="14737" y="305"/>
                    <a:pt x="14747" y="310"/>
                  </a:cubicBezTo>
                  <a:cubicBezTo>
                    <a:pt x="14760" y="321"/>
                    <a:pt x="14782" y="326"/>
                    <a:pt x="14807" y="326"/>
                  </a:cubicBezTo>
                  <a:cubicBezTo>
                    <a:pt x="14864" y="326"/>
                    <a:pt x="14936" y="301"/>
                    <a:pt x="14954" y="267"/>
                  </a:cubicBezTo>
                  <a:lnTo>
                    <a:pt x="14960" y="289"/>
                  </a:lnTo>
                  <a:cubicBezTo>
                    <a:pt x="14971" y="297"/>
                    <a:pt x="14985" y="301"/>
                    <a:pt x="15001" y="301"/>
                  </a:cubicBezTo>
                  <a:cubicBezTo>
                    <a:pt x="15048" y="301"/>
                    <a:pt x="15108" y="269"/>
                    <a:pt x="15126" y="232"/>
                  </a:cubicBezTo>
                  <a:cubicBezTo>
                    <a:pt x="15149" y="241"/>
                    <a:pt x="15171" y="249"/>
                    <a:pt x="15191" y="249"/>
                  </a:cubicBezTo>
                  <a:cubicBezTo>
                    <a:pt x="15206" y="249"/>
                    <a:pt x="15220" y="244"/>
                    <a:pt x="15233" y="232"/>
                  </a:cubicBezTo>
                  <a:cubicBezTo>
                    <a:pt x="15242" y="230"/>
                    <a:pt x="15249" y="229"/>
                    <a:pt x="15255" y="229"/>
                  </a:cubicBezTo>
                  <a:cubicBezTo>
                    <a:pt x="15268" y="229"/>
                    <a:pt x="15270" y="237"/>
                    <a:pt x="15277" y="267"/>
                  </a:cubicBezTo>
                  <a:cubicBezTo>
                    <a:pt x="15279" y="286"/>
                    <a:pt x="15282" y="302"/>
                    <a:pt x="15305" y="302"/>
                  </a:cubicBezTo>
                  <a:cubicBezTo>
                    <a:pt x="15309" y="302"/>
                    <a:pt x="15313" y="302"/>
                    <a:pt x="15317" y="301"/>
                  </a:cubicBezTo>
                  <a:cubicBezTo>
                    <a:pt x="15352" y="295"/>
                    <a:pt x="15349" y="273"/>
                    <a:pt x="15345" y="254"/>
                  </a:cubicBezTo>
                  <a:lnTo>
                    <a:pt x="15414" y="238"/>
                  </a:lnTo>
                  <a:cubicBezTo>
                    <a:pt x="15414" y="238"/>
                    <a:pt x="15449" y="232"/>
                    <a:pt x="15443" y="210"/>
                  </a:cubicBezTo>
                  <a:cubicBezTo>
                    <a:pt x="15439" y="191"/>
                    <a:pt x="15474" y="185"/>
                    <a:pt x="15508" y="176"/>
                  </a:cubicBezTo>
                  <a:cubicBezTo>
                    <a:pt x="15509" y="182"/>
                    <a:pt x="15512" y="184"/>
                    <a:pt x="15515" y="184"/>
                  </a:cubicBezTo>
                  <a:cubicBezTo>
                    <a:pt x="15523" y="184"/>
                    <a:pt x="15533" y="166"/>
                    <a:pt x="15505" y="157"/>
                  </a:cubicBezTo>
                  <a:cubicBezTo>
                    <a:pt x="15502" y="135"/>
                    <a:pt x="15499" y="116"/>
                    <a:pt x="15533" y="110"/>
                  </a:cubicBezTo>
                  <a:lnTo>
                    <a:pt x="15527" y="66"/>
                  </a:lnTo>
                  <a:cubicBezTo>
                    <a:pt x="15518" y="25"/>
                    <a:pt x="15515" y="6"/>
                    <a:pt x="15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52"/>
            <p:cNvSpPr/>
            <p:nvPr/>
          </p:nvSpPr>
          <p:spPr>
            <a:xfrm>
              <a:off x="1036925" y="2316250"/>
              <a:ext cx="223875" cy="592700"/>
            </a:xfrm>
            <a:custGeom>
              <a:avLst/>
              <a:gdLst/>
              <a:ahLst/>
              <a:cxnLst/>
              <a:rect l="l" t="t" r="r" b="b"/>
              <a:pathLst>
                <a:path w="8955" h="23708" extrusionOk="0">
                  <a:moveTo>
                    <a:pt x="1" y="0"/>
                  </a:moveTo>
                  <a:lnTo>
                    <a:pt x="2405" y="23708"/>
                  </a:lnTo>
                  <a:lnTo>
                    <a:pt x="6551" y="23708"/>
                  </a:lnTo>
                  <a:lnTo>
                    <a:pt x="8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52"/>
            <p:cNvSpPr/>
            <p:nvPr/>
          </p:nvSpPr>
          <p:spPr>
            <a:xfrm flipH="1">
              <a:off x="645075" y="1694975"/>
              <a:ext cx="184125" cy="184125"/>
            </a:xfrm>
            <a:custGeom>
              <a:avLst/>
              <a:gdLst/>
              <a:ahLst/>
              <a:cxnLst/>
              <a:rect l="l" t="t" r="r" b="b"/>
              <a:pathLst>
                <a:path w="7365" h="7365" extrusionOk="0">
                  <a:moveTo>
                    <a:pt x="3682" y="0"/>
                  </a:moveTo>
                  <a:cubicBezTo>
                    <a:pt x="1648" y="0"/>
                    <a:pt x="0" y="1649"/>
                    <a:pt x="0" y="3682"/>
                  </a:cubicBezTo>
                  <a:cubicBezTo>
                    <a:pt x="0" y="5716"/>
                    <a:pt x="1648" y="7365"/>
                    <a:pt x="3682" y="7365"/>
                  </a:cubicBezTo>
                  <a:cubicBezTo>
                    <a:pt x="5716" y="7365"/>
                    <a:pt x="7365" y="5716"/>
                    <a:pt x="7365" y="3682"/>
                  </a:cubicBezTo>
                  <a:cubicBezTo>
                    <a:pt x="7365" y="1649"/>
                    <a:pt x="5716" y="0"/>
                    <a:pt x="36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52"/>
            <p:cNvSpPr/>
            <p:nvPr/>
          </p:nvSpPr>
          <p:spPr>
            <a:xfrm>
              <a:off x="639025" y="2357775"/>
              <a:ext cx="202375" cy="184200"/>
            </a:xfrm>
            <a:custGeom>
              <a:avLst/>
              <a:gdLst/>
              <a:ahLst/>
              <a:cxnLst/>
              <a:rect l="l" t="t" r="r" b="b"/>
              <a:pathLst>
                <a:path w="8095" h="7368" extrusionOk="0">
                  <a:moveTo>
                    <a:pt x="4052" y="1"/>
                  </a:moveTo>
                  <a:cubicBezTo>
                    <a:pt x="3776" y="1"/>
                    <a:pt x="3496" y="32"/>
                    <a:pt x="3216" y="97"/>
                  </a:cubicBezTo>
                  <a:cubicBezTo>
                    <a:pt x="1232" y="555"/>
                    <a:pt x="0" y="2535"/>
                    <a:pt x="461" y="4516"/>
                  </a:cubicBezTo>
                  <a:cubicBezTo>
                    <a:pt x="854" y="6216"/>
                    <a:pt x="2369" y="7367"/>
                    <a:pt x="4043" y="7367"/>
                  </a:cubicBezTo>
                  <a:cubicBezTo>
                    <a:pt x="4319" y="7367"/>
                    <a:pt x="4599" y="7336"/>
                    <a:pt x="4880" y="7271"/>
                  </a:cubicBezTo>
                  <a:cubicBezTo>
                    <a:pt x="6860" y="6810"/>
                    <a:pt x="8095" y="4833"/>
                    <a:pt x="7634" y="2852"/>
                  </a:cubicBezTo>
                  <a:cubicBezTo>
                    <a:pt x="7239" y="1152"/>
                    <a:pt x="5725" y="1"/>
                    <a:pt x="4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52"/>
            <p:cNvSpPr/>
            <p:nvPr/>
          </p:nvSpPr>
          <p:spPr>
            <a:xfrm>
              <a:off x="1045488" y="1674725"/>
              <a:ext cx="145825" cy="331775"/>
            </a:xfrm>
            <a:custGeom>
              <a:avLst/>
              <a:gdLst/>
              <a:ahLst/>
              <a:cxnLst/>
              <a:rect l="l" t="t" r="r" b="b"/>
              <a:pathLst>
                <a:path w="5833" h="13271" extrusionOk="0">
                  <a:moveTo>
                    <a:pt x="4688" y="1501"/>
                  </a:moveTo>
                  <a:cubicBezTo>
                    <a:pt x="4707" y="1529"/>
                    <a:pt x="4710" y="1564"/>
                    <a:pt x="4701" y="1595"/>
                  </a:cubicBezTo>
                  <a:lnTo>
                    <a:pt x="4676" y="1608"/>
                  </a:lnTo>
                  <a:lnTo>
                    <a:pt x="4676" y="1542"/>
                  </a:lnTo>
                  <a:lnTo>
                    <a:pt x="4688" y="1501"/>
                  </a:lnTo>
                  <a:close/>
                  <a:moveTo>
                    <a:pt x="4387" y="1971"/>
                  </a:moveTo>
                  <a:cubicBezTo>
                    <a:pt x="4406" y="1977"/>
                    <a:pt x="4428" y="1987"/>
                    <a:pt x="4416" y="2015"/>
                  </a:cubicBezTo>
                  <a:lnTo>
                    <a:pt x="4403" y="2046"/>
                  </a:lnTo>
                  <a:cubicBezTo>
                    <a:pt x="4384" y="2040"/>
                    <a:pt x="4378" y="2003"/>
                    <a:pt x="4378" y="2003"/>
                  </a:cubicBezTo>
                  <a:lnTo>
                    <a:pt x="4387" y="1971"/>
                  </a:lnTo>
                  <a:close/>
                  <a:moveTo>
                    <a:pt x="5443" y="2098"/>
                  </a:moveTo>
                  <a:cubicBezTo>
                    <a:pt x="5456" y="2098"/>
                    <a:pt x="5470" y="2119"/>
                    <a:pt x="5472" y="2140"/>
                  </a:cubicBezTo>
                  <a:cubicBezTo>
                    <a:pt x="5481" y="2206"/>
                    <a:pt x="5481" y="2206"/>
                    <a:pt x="5462" y="2209"/>
                  </a:cubicBezTo>
                  <a:cubicBezTo>
                    <a:pt x="5462" y="2209"/>
                    <a:pt x="5461" y="2209"/>
                    <a:pt x="5461" y="2209"/>
                  </a:cubicBezTo>
                  <a:cubicBezTo>
                    <a:pt x="5440" y="2209"/>
                    <a:pt x="5431" y="2146"/>
                    <a:pt x="5425" y="2115"/>
                  </a:cubicBezTo>
                  <a:cubicBezTo>
                    <a:pt x="5430" y="2103"/>
                    <a:pt x="5436" y="2098"/>
                    <a:pt x="5443" y="2098"/>
                  </a:cubicBezTo>
                  <a:close/>
                  <a:moveTo>
                    <a:pt x="4333" y="2542"/>
                  </a:moveTo>
                  <a:cubicBezTo>
                    <a:pt x="4336" y="2542"/>
                    <a:pt x="4340" y="2544"/>
                    <a:pt x="4347" y="2548"/>
                  </a:cubicBezTo>
                  <a:cubicBezTo>
                    <a:pt x="4369" y="2554"/>
                    <a:pt x="4375" y="2592"/>
                    <a:pt x="4375" y="2592"/>
                  </a:cubicBezTo>
                  <a:cubicBezTo>
                    <a:pt x="4372" y="2599"/>
                    <a:pt x="4368" y="2602"/>
                    <a:pt x="4364" y="2602"/>
                  </a:cubicBezTo>
                  <a:cubicBezTo>
                    <a:pt x="4350" y="2602"/>
                    <a:pt x="4333" y="2574"/>
                    <a:pt x="4318" y="2570"/>
                  </a:cubicBezTo>
                  <a:cubicBezTo>
                    <a:pt x="4325" y="2549"/>
                    <a:pt x="4327" y="2542"/>
                    <a:pt x="4333" y="2542"/>
                  </a:cubicBezTo>
                  <a:close/>
                  <a:moveTo>
                    <a:pt x="4055" y="3269"/>
                  </a:moveTo>
                  <a:cubicBezTo>
                    <a:pt x="4077" y="3278"/>
                    <a:pt x="4096" y="3287"/>
                    <a:pt x="4083" y="3316"/>
                  </a:cubicBezTo>
                  <a:lnTo>
                    <a:pt x="4052" y="3338"/>
                  </a:lnTo>
                  <a:lnTo>
                    <a:pt x="4046" y="3300"/>
                  </a:lnTo>
                  <a:lnTo>
                    <a:pt x="4055" y="3269"/>
                  </a:lnTo>
                  <a:close/>
                  <a:moveTo>
                    <a:pt x="5591" y="3450"/>
                  </a:moveTo>
                  <a:cubicBezTo>
                    <a:pt x="5613" y="3450"/>
                    <a:pt x="5632" y="3482"/>
                    <a:pt x="5632" y="3482"/>
                  </a:cubicBezTo>
                  <a:lnTo>
                    <a:pt x="5635" y="3513"/>
                  </a:lnTo>
                  <a:cubicBezTo>
                    <a:pt x="5630" y="3514"/>
                    <a:pt x="5625" y="3514"/>
                    <a:pt x="5620" y="3514"/>
                  </a:cubicBezTo>
                  <a:cubicBezTo>
                    <a:pt x="5604" y="3514"/>
                    <a:pt x="5591" y="3508"/>
                    <a:pt x="5591" y="3482"/>
                  </a:cubicBezTo>
                  <a:lnTo>
                    <a:pt x="5591" y="3450"/>
                  </a:lnTo>
                  <a:close/>
                  <a:moveTo>
                    <a:pt x="3247" y="5062"/>
                  </a:moveTo>
                  <a:cubicBezTo>
                    <a:pt x="3250" y="5062"/>
                    <a:pt x="3252" y="5066"/>
                    <a:pt x="3247" y="5077"/>
                  </a:cubicBezTo>
                  <a:cubicBezTo>
                    <a:pt x="3235" y="5071"/>
                    <a:pt x="3242" y="5062"/>
                    <a:pt x="3247" y="5062"/>
                  </a:cubicBezTo>
                  <a:close/>
                  <a:moveTo>
                    <a:pt x="3150" y="5174"/>
                  </a:moveTo>
                  <a:cubicBezTo>
                    <a:pt x="3168" y="5183"/>
                    <a:pt x="3187" y="5193"/>
                    <a:pt x="3175" y="5224"/>
                  </a:cubicBezTo>
                  <a:lnTo>
                    <a:pt x="3140" y="5243"/>
                  </a:lnTo>
                  <a:lnTo>
                    <a:pt x="3137" y="5205"/>
                  </a:lnTo>
                  <a:lnTo>
                    <a:pt x="3150" y="5174"/>
                  </a:lnTo>
                  <a:close/>
                  <a:moveTo>
                    <a:pt x="3068" y="5387"/>
                  </a:moveTo>
                  <a:cubicBezTo>
                    <a:pt x="3087" y="5396"/>
                    <a:pt x="3087" y="5396"/>
                    <a:pt x="3074" y="5428"/>
                  </a:cubicBezTo>
                  <a:cubicBezTo>
                    <a:pt x="3074" y="5428"/>
                    <a:pt x="3052" y="5440"/>
                    <a:pt x="3034" y="5440"/>
                  </a:cubicBezTo>
                  <a:cubicBezTo>
                    <a:pt x="3029" y="5440"/>
                    <a:pt x="3025" y="5439"/>
                    <a:pt x="3021" y="5437"/>
                  </a:cubicBezTo>
                  <a:cubicBezTo>
                    <a:pt x="3002" y="5428"/>
                    <a:pt x="3018" y="5400"/>
                    <a:pt x="3068" y="5387"/>
                  </a:cubicBezTo>
                  <a:close/>
                  <a:moveTo>
                    <a:pt x="2846" y="5898"/>
                  </a:moveTo>
                  <a:cubicBezTo>
                    <a:pt x="2851" y="5898"/>
                    <a:pt x="2855" y="5901"/>
                    <a:pt x="2855" y="5901"/>
                  </a:cubicBezTo>
                  <a:cubicBezTo>
                    <a:pt x="2874" y="5910"/>
                    <a:pt x="2842" y="5929"/>
                    <a:pt x="2827" y="5957"/>
                  </a:cubicBezTo>
                  <a:cubicBezTo>
                    <a:pt x="2814" y="5964"/>
                    <a:pt x="2806" y="5969"/>
                    <a:pt x="2803" y="5969"/>
                  </a:cubicBezTo>
                  <a:cubicBezTo>
                    <a:pt x="2797" y="5969"/>
                    <a:pt x="2804" y="5956"/>
                    <a:pt x="2824" y="5920"/>
                  </a:cubicBezTo>
                  <a:cubicBezTo>
                    <a:pt x="2831" y="5902"/>
                    <a:pt x="2840" y="5898"/>
                    <a:pt x="2846" y="5898"/>
                  </a:cubicBezTo>
                  <a:close/>
                  <a:moveTo>
                    <a:pt x="2499" y="5967"/>
                  </a:moveTo>
                  <a:cubicBezTo>
                    <a:pt x="2492" y="5967"/>
                    <a:pt x="2489" y="5974"/>
                    <a:pt x="2479" y="5992"/>
                  </a:cubicBezTo>
                  <a:cubicBezTo>
                    <a:pt x="2459" y="6028"/>
                    <a:pt x="2452" y="6041"/>
                    <a:pt x="2458" y="6041"/>
                  </a:cubicBezTo>
                  <a:cubicBezTo>
                    <a:pt x="2461" y="6041"/>
                    <a:pt x="2469" y="6036"/>
                    <a:pt x="2482" y="6029"/>
                  </a:cubicBezTo>
                  <a:lnTo>
                    <a:pt x="2513" y="5973"/>
                  </a:lnTo>
                  <a:cubicBezTo>
                    <a:pt x="2507" y="5970"/>
                    <a:pt x="2502" y="5967"/>
                    <a:pt x="2499" y="5967"/>
                  </a:cubicBezTo>
                  <a:close/>
                  <a:moveTo>
                    <a:pt x="2642" y="6042"/>
                  </a:moveTo>
                  <a:cubicBezTo>
                    <a:pt x="2653" y="6048"/>
                    <a:pt x="2645" y="6057"/>
                    <a:pt x="2640" y="6057"/>
                  </a:cubicBezTo>
                  <a:cubicBezTo>
                    <a:pt x="2637" y="6057"/>
                    <a:pt x="2636" y="6053"/>
                    <a:pt x="2642" y="6042"/>
                  </a:cubicBezTo>
                  <a:close/>
                  <a:moveTo>
                    <a:pt x="5503" y="6217"/>
                  </a:moveTo>
                  <a:cubicBezTo>
                    <a:pt x="5522" y="6224"/>
                    <a:pt x="5516" y="6255"/>
                    <a:pt x="5516" y="6255"/>
                  </a:cubicBezTo>
                  <a:cubicBezTo>
                    <a:pt x="5509" y="6279"/>
                    <a:pt x="5507" y="6286"/>
                    <a:pt x="5500" y="6286"/>
                  </a:cubicBezTo>
                  <a:cubicBezTo>
                    <a:pt x="5497" y="6286"/>
                    <a:pt x="5493" y="6285"/>
                    <a:pt x="5487" y="6283"/>
                  </a:cubicBezTo>
                  <a:cubicBezTo>
                    <a:pt x="5487" y="6283"/>
                    <a:pt x="5465" y="6280"/>
                    <a:pt x="5475" y="6246"/>
                  </a:cubicBezTo>
                  <a:lnTo>
                    <a:pt x="5503" y="6217"/>
                  </a:lnTo>
                  <a:close/>
                  <a:moveTo>
                    <a:pt x="3121" y="6263"/>
                  </a:moveTo>
                  <a:cubicBezTo>
                    <a:pt x="3116" y="6263"/>
                    <a:pt x="3112" y="6270"/>
                    <a:pt x="3103" y="6290"/>
                  </a:cubicBezTo>
                  <a:cubicBezTo>
                    <a:pt x="3103" y="6290"/>
                    <a:pt x="3106" y="6327"/>
                    <a:pt x="3121" y="6337"/>
                  </a:cubicBezTo>
                  <a:cubicBezTo>
                    <a:pt x="3124" y="6338"/>
                    <a:pt x="3126" y="6338"/>
                    <a:pt x="3128" y="6338"/>
                  </a:cubicBezTo>
                  <a:cubicBezTo>
                    <a:pt x="3144" y="6338"/>
                    <a:pt x="3153" y="6312"/>
                    <a:pt x="3134" y="6271"/>
                  </a:cubicBezTo>
                  <a:cubicBezTo>
                    <a:pt x="3128" y="6266"/>
                    <a:pt x="3124" y="6263"/>
                    <a:pt x="3121" y="6263"/>
                  </a:cubicBezTo>
                  <a:close/>
                  <a:moveTo>
                    <a:pt x="2575" y="6415"/>
                  </a:moveTo>
                  <a:cubicBezTo>
                    <a:pt x="2577" y="6415"/>
                    <a:pt x="2580" y="6416"/>
                    <a:pt x="2582" y="6418"/>
                  </a:cubicBezTo>
                  <a:cubicBezTo>
                    <a:pt x="2582" y="6418"/>
                    <a:pt x="2601" y="6427"/>
                    <a:pt x="2585" y="6456"/>
                  </a:cubicBezTo>
                  <a:cubicBezTo>
                    <a:pt x="2573" y="6474"/>
                    <a:pt x="2557" y="6490"/>
                    <a:pt x="2538" y="6503"/>
                  </a:cubicBezTo>
                  <a:cubicBezTo>
                    <a:pt x="2520" y="6493"/>
                    <a:pt x="2535" y="6465"/>
                    <a:pt x="2535" y="6465"/>
                  </a:cubicBezTo>
                  <a:cubicBezTo>
                    <a:pt x="2549" y="6441"/>
                    <a:pt x="2562" y="6415"/>
                    <a:pt x="2575" y="6415"/>
                  </a:cubicBezTo>
                  <a:close/>
                  <a:moveTo>
                    <a:pt x="2358" y="6554"/>
                  </a:moveTo>
                  <a:cubicBezTo>
                    <a:pt x="2352" y="6554"/>
                    <a:pt x="2341" y="6558"/>
                    <a:pt x="2332" y="6575"/>
                  </a:cubicBezTo>
                  <a:lnTo>
                    <a:pt x="2316" y="6603"/>
                  </a:lnTo>
                  <a:cubicBezTo>
                    <a:pt x="2320" y="6605"/>
                    <a:pt x="2324" y="6606"/>
                    <a:pt x="2329" y="6606"/>
                  </a:cubicBezTo>
                  <a:cubicBezTo>
                    <a:pt x="2347" y="6606"/>
                    <a:pt x="2369" y="6594"/>
                    <a:pt x="2369" y="6594"/>
                  </a:cubicBezTo>
                  <a:cubicBezTo>
                    <a:pt x="2385" y="6565"/>
                    <a:pt x="2366" y="6556"/>
                    <a:pt x="2366" y="6556"/>
                  </a:cubicBezTo>
                  <a:cubicBezTo>
                    <a:pt x="2366" y="6556"/>
                    <a:pt x="2363" y="6554"/>
                    <a:pt x="2358" y="6554"/>
                  </a:cubicBezTo>
                  <a:close/>
                  <a:moveTo>
                    <a:pt x="5431" y="6612"/>
                  </a:moveTo>
                  <a:lnTo>
                    <a:pt x="5444" y="6650"/>
                  </a:lnTo>
                  <a:lnTo>
                    <a:pt x="5434" y="6681"/>
                  </a:lnTo>
                  <a:cubicBezTo>
                    <a:pt x="5412" y="6678"/>
                    <a:pt x="5393" y="6672"/>
                    <a:pt x="5403" y="6641"/>
                  </a:cubicBezTo>
                  <a:lnTo>
                    <a:pt x="5431" y="6612"/>
                  </a:lnTo>
                  <a:close/>
                  <a:moveTo>
                    <a:pt x="5231" y="6809"/>
                  </a:moveTo>
                  <a:cubicBezTo>
                    <a:pt x="5233" y="6809"/>
                    <a:pt x="5236" y="6818"/>
                    <a:pt x="5240" y="6835"/>
                  </a:cubicBezTo>
                  <a:cubicBezTo>
                    <a:pt x="5251" y="6869"/>
                    <a:pt x="5244" y="6898"/>
                    <a:pt x="5229" y="6898"/>
                  </a:cubicBezTo>
                  <a:cubicBezTo>
                    <a:pt x="5227" y="6898"/>
                    <a:pt x="5226" y="6898"/>
                    <a:pt x="5224" y="6898"/>
                  </a:cubicBezTo>
                  <a:cubicBezTo>
                    <a:pt x="5202" y="6891"/>
                    <a:pt x="5202" y="6891"/>
                    <a:pt x="5212" y="6860"/>
                  </a:cubicBezTo>
                  <a:cubicBezTo>
                    <a:pt x="5222" y="6825"/>
                    <a:pt x="5227" y="6809"/>
                    <a:pt x="5231" y="6809"/>
                  </a:cubicBezTo>
                  <a:close/>
                  <a:moveTo>
                    <a:pt x="2232" y="6892"/>
                  </a:moveTo>
                  <a:cubicBezTo>
                    <a:pt x="2236" y="6892"/>
                    <a:pt x="2240" y="6894"/>
                    <a:pt x="2247" y="6898"/>
                  </a:cubicBezTo>
                  <a:lnTo>
                    <a:pt x="2231" y="6926"/>
                  </a:lnTo>
                  <a:lnTo>
                    <a:pt x="2197" y="6945"/>
                  </a:lnTo>
                  <a:lnTo>
                    <a:pt x="2213" y="6916"/>
                  </a:lnTo>
                  <a:cubicBezTo>
                    <a:pt x="2222" y="6898"/>
                    <a:pt x="2226" y="6892"/>
                    <a:pt x="2232" y="6892"/>
                  </a:cubicBezTo>
                  <a:close/>
                  <a:moveTo>
                    <a:pt x="5099" y="6963"/>
                  </a:moveTo>
                  <a:cubicBezTo>
                    <a:pt x="5098" y="6964"/>
                    <a:pt x="5097" y="6964"/>
                    <a:pt x="5097" y="6965"/>
                  </a:cubicBezTo>
                  <a:lnTo>
                    <a:pt x="5097" y="6965"/>
                  </a:lnTo>
                  <a:cubicBezTo>
                    <a:pt x="5098" y="6965"/>
                    <a:pt x="5100" y="6964"/>
                    <a:pt x="5101" y="6964"/>
                  </a:cubicBezTo>
                  <a:cubicBezTo>
                    <a:pt x="5102" y="6964"/>
                    <a:pt x="5102" y="6964"/>
                    <a:pt x="5103" y="6964"/>
                  </a:cubicBezTo>
                  <a:lnTo>
                    <a:pt x="5103" y="6964"/>
                  </a:lnTo>
                  <a:cubicBezTo>
                    <a:pt x="5102" y="6964"/>
                    <a:pt x="5100" y="6964"/>
                    <a:pt x="5099" y="6963"/>
                  </a:cubicBezTo>
                  <a:close/>
                  <a:moveTo>
                    <a:pt x="5097" y="6965"/>
                  </a:moveTo>
                  <a:cubicBezTo>
                    <a:pt x="5083" y="6966"/>
                    <a:pt x="5077" y="6972"/>
                    <a:pt x="5081" y="6972"/>
                  </a:cubicBezTo>
                  <a:cubicBezTo>
                    <a:pt x="5084" y="6972"/>
                    <a:pt x="5089" y="6970"/>
                    <a:pt x="5097" y="6965"/>
                  </a:cubicBezTo>
                  <a:close/>
                  <a:moveTo>
                    <a:pt x="5177" y="7054"/>
                  </a:moveTo>
                  <a:lnTo>
                    <a:pt x="5165" y="7086"/>
                  </a:lnTo>
                  <a:cubicBezTo>
                    <a:pt x="5158" y="7107"/>
                    <a:pt x="5156" y="7114"/>
                    <a:pt x="5149" y="7114"/>
                  </a:cubicBezTo>
                  <a:cubicBezTo>
                    <a:pt x="5146" y="7114"/>
                    <a:pt x="5142" y="7113"/>
                    <a:pt x="5136" y="7111"/>
                  </a:cubicBezTo>
                  <a:lnTo>
                    <a:pt x="5146" y="7079"/>
                  </a:lnTo>
                  <a:lnTo>
                    <a:pt x="5177" y="7054"/>
                  </a:lnTo>
                  <a:close/>
                  <a:moveTo>
                    <a:pt x="2091" y="7133"/>
                  </a:moveTo>
                  <a:cubicBezTo>
                    <a:pt x="2101" y="7133"/>
                    <a:pt x="2112" y="7142"/>
                    <a:pt x="2122" y="7164"/>
                  </a:cubicBezTo>
                  <a:lnTo>
                    <a:pt x="2090" y="7220"/>
                  </a:lnTo>
                  <a:cubicBezTo>
                    <a:pt x="2072" y="7208"/>
                    <a:pt x="2053" y="7198"/>
                    <a:pt x="2068" y="7170"/>
                  </a:cubicBezTo>
                  <a:cubicBezTo>
                    <a:pt x="2068" y="7149"/>
                    <a:pt x="2079" y="7133"/>
                    <a:pt x="2091" y="7133"/>
                  </a:cubicBezTo>
                  <a:close/>
                  <a:moveTo>
                    <a:pt x="5058" y="7292"/>
                  </a:moveTo>
                  <a:cubicBezTo>
                    <a:pt x="5053" y="7309"/>
                    <a:pt x="5056" y="7318"/>
                    <a:pt x="5058" y="7318"/>
                  </a:cubicBezTo>
                  <a:cubicBezTo>
                    <a:pt x="5061" y="7318"/>
                    <a:pt x="5063" y="7310"/>
                    <a:pt x="5058" y="7292"/>
                  </a:cubicBezTo>
                  <a:close/>
                  <a:moveTo>
                    <a:pt x="5077" y="7368"/>
                  </a:moveTo>
                  <a:lnTo>
                    <a:pt x="5064" y="7399"/>
                  </a:lnTo>
                  <a:cubicBezTo>
                    <a:pt x="5058" y="7421"/>
                    <a:pt x="5056" y="7427"/>
                    <a:pt x="5048" y="7427"/>
                  </a:cubicBezTo>
                  <a:cubicBezTo>
                    <a:pt x="5044" y="7427"/>
                    <a:pt x="5040" y="7426"/>
                    <a:pt x="5033" y="7424"/>
                  </a:cubicBezTo>
                  <a:lnTo>
                    <a:pt x="5046" y="7393"/>
                  </a:lnTo>
                  <a:lnTo>
                    <a:pt x="5077" y="7368"/>
                  </a:lnTo>
                  <a:close/>
                  <a:moveTo>
                    <a:pt x="2065" y="7430"/>
                  </a:moveTo>
                  <a:lnTo>
                    <a:pt x="2081" y="7440"/>
                  </a:lnTo>
                  <a:cubicBezTo>
                    <a:pt x="2067" y="7464"/>
                    <a:pt x="2066" y="7498"/>
                    <a:pt x="2055" y="7498"/>
                  </a:cubicBezTo>
                  <a:cubicBezTo>
                    <a:pt x="2053" y="7498"/>
                    <a:pt x="2052" y="7498"/>
                    <a:pt x="2050" y="7496"/>
                  </a:cubicBezTo>
                  <a:cubicBezTo>
                    <a:pt x="2046" y="7501"/>
                    <a:pt x="2044" y="7503"/>
                    <a:pt x="2043" y="7503"/>
                  </a:cubicBezTo>
                  <a:cubicBezTo>
                    <a:pt x="2036" y="7503"/>
                    <a:pt x="2050" y="7454"/>
                    <a:pt x="2065" y="7430"/>
                  </a:cubicBezTo>
                  <a:close/>
                  <a:moveTo>
                    <a:pt x="1736" y="7537"/>
                  </a:moveTo>
                  <a:lnTo>
                    <a:pt x="1771" y="7559"/>
                  </a:lnTo>
                  <a:cubicBezTo>
                    <a:pt x="1776" y="7561"/>
                    <a:pt x="1778" y="7563"/>
                    <a:pt x="1778" y="7563"/>
                  </a:cubicBezTo>
                  <a:cubicBezTo>
                    <a:pt x="1779" y="7563"/>
                    <a:pt x="1765" y="7555"/>
                    <a:pt x="1752" y="7546"/>
                  </a:cubicBezTo>
                  <a:lnTo>
                    <a:pt x="1736" y="7537"/>
                  </a:lnTo>
                  <a:close/>
                  <a:moveTo>
                    <a:pt x="4992" y="7691"/>
                  </a:moveTo>
                  <a:cubicBezTo>
                    <a:pt x="4995" y="7691"/>
                    <a:pt x="4999" y="7692"/>
                    <a:pt x="5002" y="7694"/>
                  </a:cubicBezTo>
                  <a:lnTo>
                    <a:pt x="4992" y="7725"/>
                  </a:lnTo>
                  <a:cubicBezTo>
                    <a:pt x="4984" y="7744"/>
                    <a:pt x="4974" y="7748"/>
                    <a:pt x="4968" y="7748"/>
                  </a:cubicBezTo>
                  <a:cubicBezTo>
                    <a:pt x="4964" y="7748"/>
                    <a:pt x="4961" y="7747"/>
                    <a:pt x="4961" y="7747"/>
                  </a:cubicBezTo>
                  <a:cubicBezTo>
                    <a:pt x="4961" y="7747"/>
                    <a:pt x="4939" y="7741"/>
                    <a:pt x="4951" y="7709"/>
                  </a:cubicBezTo>
                  <a:cubicBezTo>
                    <a:pt x="4951" y="7709"/>
                    <a:pt x="4974" y="7691"/>
                    <a:pt x="4992" y="7691"/>
                  </a:cubicBezTo>
                  <a:close/>
                  <a:moveTo>
                    <a:pt x="1680" y="7957"/>
                  </a:moveTo>
                  <a:cubicBezTo>
                    <a:pt x="1695" y="7966"/>
                    <a:pt x="1714" y="7979"/>
                    <a:pt x="1699" y="8007"/>
                  </a:cubicBezTo>
                  <a:lnTo>
                    <a:pt x="1680" y="8035"/>
                  </a:lnTo>
                  <a:cubicBezTo>
                    <a:pt x="1661" y="8023"/>
                    <a:pt x="1661" y="7985"/>
                    <a:pt x="1661" y="7985"/>
                  </a:cubicBezTo>
                  <a:lnTo>
                    <a:pt x="1680" y="7957"/>
                  </a:lnTo>
                  <a:close/>
                  <a:moveTo>
                    <a:pt x="1473" y="8112"/>
                  </a:moveTo>
                  <a:cubicBezTo>
                    <a:pt x="1477" y="8112"/>
                    <a:pt x="1481" y="8125"/>
                    <a:pt x="1489" y="8148"/>
                  </a:cubicBezTo>
                  <a:cubicBezTo>
                    <a:pt x="1492" y="8186"/>
                    <a:pt x="1492" y="8223"/>
                    <a:pt x="1492" y="8223"/>
                  </a:cubicBezTo>
                  <a:cubicBezTo>
                    <a:pt x="1488" y="8230"/>
                    <a:pt x="1485" y="8233"/>
                    <a:pt x="1482" y="8233"/>
                  </a:cubicBezTo>
                  <a:cubicBezTo>
                    <a:pt x="1474" y="8233"/>
                    <a:pt x="1469" y="8202"/>
                    <a:pt x="1454" y="8164"/>
                  </a:cubicBezTo>
                  <a:cubicBezTo>
                    <a:pt x="1464" y="8128"/>
                    <a:pt x="1469" y="8112"/>
                    <a:pt x="1473" y="8112"/>
                  </a:cubicBezTo>
                  <a:close/>
                  <a:moveTo>
                    <a:pt x="1152" y="8785"/>
                  </a:moveTo>
                  <a:cubicBezTo>
                    <a:pt x="1156" y="8785"/>
                    <a:pt x="1164" y="8789"/>
                    <a:pt x="1175" y="8797"/>
                  </a:cubicBezTo>
                  <a:cubicBezTo>
                    <a:pt x="1194" y="8806"/>
                    <a:pt x="1213" y="8819"/>
                    <a:pt x="1197" y="8884"/>
                  </a:cubicBezTo>
                  <a:cubicBezTo>
                    <a:pt x="1182" y="8916"/>
                    <a:pt x="1166" y="8944"/>
                    <a:pt x="1166" y="8944"/>
                  </a:cubicBezTo>
                  <a:lnTo>
                    <a:pt x="1166" y="8941"/>
                  </a:lnTo>
                  <a:lnTo>
                    <a:pt x="1160" y="8866"/>
                  </a:lnTo>
                  <a:cubicBezTo>
                    <a:pt x="1147" y="8805"/>
                    <a:pt x="1143" y="8785"/>
                    <a:pt x="1152" y="8785"/>
                  </a:cubicBezTo>
                  <a:close/>
                  <a:moveTo>
                    <a:pt x="4416" y="8873"/>
                  </a:moveTo>
                  <a:cubicBezTo>
                    <a:pt x="4418" y="8873"/>
                    <a:pt x="4420" y="8874"/>
                    <a:pt x="4422" y="8875"/>
                  </a:cubicBezTo>
                  <a:lnTo>
                    <a:pt x="4441" y="8884"/>
                  </a:lnTo>
                  <a:cubicBezTo>
                    <a:pt x="4443" y="8921"/>
                    <a:pt x="4446" y="8955"/>
                    <a:pt x="4433" y="8955"/>
                  </a:cubicBezTo>
                  <a:cubicBezTo>
                    <a:pt x="4432" y="8955"/>
                    <a:pt x="4430" y="8954"/>
                    <a:pt x="4428" y="8953"/>
                  </a:cubicBezTo>
                  <a:cubicBezTo>
                    <a:pt x="4428" y="8953"/>
                    <a:pt x="4409" y="8944"/>
                    <a:pt x="4406" y="8906"/>
                  </a:cubicBezTo>
                  <a:cubicBezTo>
                    <a:pt x="4406" y="8903"/>
                    <a:pt x="4404" y="8873"/>
                    <a:pt x="4416" y="8873"/>
                  </a:cubicBezTo>
                  <a:close/>
                  <a:moveTo>
                    <a:pt x="1041" y="8909"/>
                  </a:moveTo>
                  <a:lnTo>
                    <a:pt x="1059" y="8919"/>
                  </a:lnTo>
                  <a:lnTo>
                    <a:pt x="1059" y="8956"/>
                  </a:lnTo>
                  <a:lnTo>
                    <a:pt x="1025" y="8975"/>
                  </a:lnTo>
                  <a:cubicBezTo>
                    <a:pt x="1009" y="8966"/>
                    <a:pt x="1025" y="8938"/>
                    <a:pt x="1041" y="8909"/>
                  </a:cubicBezTo>
                  <a:close/>
                  <a:moveTo>
                    <a:pt x="3919" y="9858"/>
                  </a:moveTo>
                  <a:cubicBezTo>
                    <a:pt x="3935" y="9858"/>
                    <a:pt x="3949" y="9883"/>
                    <a:pt x="3933" y="9931"/>
                  </a:cubicBezTo>
                  <a:cubicBezTo>
                    <a:pt x="3922" y="9948"/>
                    <a:pt x="3917" y="9955"/>
                    <a:pt x="3911" y="9955"/>
                  </a:cubicBezTo>
                  <a:cubicBezTo>
                    <a:pt x="3907" y="9955"/>
                    <a:pt x="3903" y="9952"/>
                    <a:pt x="3895" y="9947"/>
                  </a:cubicBezTo>
                  <a:cubicBezTo>
                    <a:pt x="3880" y="9934"/>
                    <a:pt x="3883" y="9897"/>
                    <a:pt x="3902" y="9868"/>
                  </a:cubicBezTo>
                  <a:cubicBezTo>
                    <a:pt x="3907" y="9862"/>
                    <a:pt x="3913" y="9858"/>
                    <a:pt x="3919" y="9858"/>
                  </a:cubicBezTo>
                  <a:close/>
                  <a:moveTo>
                    <a:pt x="605" y="10161"/>
                  </a:moveTo>
                  <a:cubicBezTo>
                    <a:pt x="589" y="10161"/>
                    <a:pt x="579" y="10189"/>
                    <a:pt x="570" y="10216"/>
                  </a:cubicBezTo>
                  <a:cubicBezTo>
                    <a:pt x="527" y="10269"/>
                    <a:pt x="536" y="10307"/>
                    <a:pt x="555" y="10316"/>
                  </a:cubicBezTo>
                  <a:cubicBezTo>
                    <a:pt x="556" y="10317"/>
                    <a:pt x="558" y="10317"/>
                    <a:pt x="559" y="10317"/>
                  </a:cubicBezTo>
                  <a:cubicBezTo>
                    <a:pt x="576" y="10317"/>
                    <a:pt x="588" y="10286"/>
                    <a:pt x="608" y="10232"/>
                  </a:cubicBezTo>
                  <a:cubicBezTo>
                    <a:pt x="614" y="10210"/>
                    <a:pt x="614" y="10185"/>
                    <a:pt x="611" y="10163"/>
                  </a:cubicBezTo>
                  <a:cubicBezTo>
                    <a:pt x="609" y="10162"/>
                    <a:pt x="607" y="10161"/>
                    <a:pt x="605" y="10161"/>
                  </a:cubicBezTo>
                  <a:close/>
                  <a:moveTo>
                    <a:pt x="476" y="10368"/>
                  </a:moveTo>
                  <a:cubicBezTo>
                    <a:pt x="484" y="10368"/>
                    <a:pt x="492" y="10388"/>
                    <a:pt x="492" y="10432"/>
                  </a:cubicBezTo>
                  <a:cubicBezTo>
                    <a:pt x="480" y="10464"/>
                    <a:pt x="470" y="10495"/>
                    <a:pt x="470" y="10495"/>
                  </a:cubicBezTo>
                  <a:cubicBezTo>
                    <a:pt x="451" y="10486"/>
                    <a:pt x="451" y="10417"/>
                    <a:pt x="464" y="10385"/>
                  </a:cubicBezTo>
                  <a:cubicBezTo>
                    <a:pt x="467" y="10374"/>
                    <a:pt x="472" y="10368"/>
                    <a:pt x="476" y="10368"/>
                  </a:cubicBezTo>
                  <a:close/>
                  <a:moveTo>
                    <a:pt x="47" y="12156"/>
                  </a:moveTo>
                  <a:cubicBezTo>
                    <a:pt x="28" y="12156"/>
                    <a:pt x="28" y="12156"/>
                    <a:pt x="28" y="12191"/>
                  </a:cubicBezTo>
                  <a:lnTo>
                    <a:pt x="31" y="12225"/>
                  </a:lnTo>
                  <a:lnTo>
                    <a:pt x="50" y="12191"/>
                  </a:lnTo>
                  <a:lnTo>
                    <a:pt x="47" y="12156"/>
                  </a:lnTo>
                  <a:close/>
                  <a:moveTo>
                    <a:pt x="157" y="12216"/>
                  </a:moveTo>
                  <a:lnTo>
                    <a:pt x="160" y="12250"/>
                  </a:lnTo>
                  <a:cubicBezTo>
                    <a:pt x="146" y="12252"/>
                    <a:pt x="151" y="12266"/>
                    <a:pt x="162" y="12266"/>
                  </a:cubicBezTo>
                  <a:cubicBezTo>
                    <a:pt x="168" y="12266"/>
                    <a:pt x="175" y="12262"/>
                    <a:pt x="182" y="12250"/>
                  </a:cubicBezTo>
                  <a:lnTo>
                    <a:pt x="223" y="12247"/>
                  </a:lnTo>
                  <a:lnTo>
                    <a:pt x="223" y="12247"/>
                  </a:lnTo>
                  <a:cubicBezTo>
                    <a:pt x="226" y="12278"/>
                    <a:pt x="207" y="12313"/>
                    <a:pt x="188" y="12316"/>
                  </a:cubicBezTo>
                  <a:cubicBezTo>
                    <a:pt x="171" y="12332"/>
                    <a:pt x="161" y="12341"/>
                    <a:pt x="155" y="12341"/>
                  </a:cubicBezTo>
                  <a:cubicBezTo>
                    <a:pt x="146" y="12341"/>
                    <a:pt x="145" y="12324"/>
                    <a:pt x="141" y="12285"/>
                  </a:cubicBezTo>
                  <a:cubicBezTo>
                    <a:pt x="138" y="12253"/>
                    <a:pt x="135" y="12219"/>
                    <a:pt x="157" y="12216"/>
                  </a:cubicBezTo>
                  <a:close/>
                  <a:moveTo>
                    <a:pt x="537" y="12652"/>
                  </a:moveTo>
                  <a:cubicBezTo>
                    <a:pt x="531" y="12652"/>
                    <a:pt x="524" y="12653"/>
                    <a:pt x="517" y="12654"/>
                  </a:cubicBezTo>
                  <a:lnTo>
                    <a:pt x="523" y="12686"/>
                  </a:lnTo>
                  <a:cubicBezTo>
                    <a:pt x="523" y="12686"/>
                    <a:pt x="546" y="12705"/>
                    <a:pt x="566" y="12705"/>
                  </a:cubicBezTo>
                  <a:cubicBezTo>
                    <a:pt x="569" y="12705"/>
                    <a:pt x="571" y="12705"/>
                    <a:pt x="574" y="12704"/>
                  </a:cubicBezTo>
                  <a:lnTo>
                    <a:pt x="564" y="12676"/>
                  </a:lnTo>
                  <a:cubicBezTo>
                    <a:pt x="560" y="12657"/>
                    <a:pt x="550" y="12652"/>
                    <a:pt x="537" y="12652"/>
                  </a:cubicBezTo>
                  <a:close/>
                  <a:moveTo>
                    <a:pt x="210" y="12620"/>
                  </a:moveTo>
                  <a:cubicBezTo>
                    <a:pt x="229" y="12636"/>
                    <a:pt x="238" y="12657"/>
                    <a:pt x="245" y="12683"/>
                  </a:cubicBezTo>
                  <a:lnTo>
                    <a:pt x="232" y="12720"/>
                  </a:lnTo>
                  <a:cubicBezTo>
                    <a:pt x="231" y="12720"/>
                    <a:pt x="230" y="12720"/>
                    <a:pt x="230" y="12720"/>
                  </a:cubicBezTo>
                  <a:cubicBezTo>
                    <a:pt x="212" y="12720"/>
                    <a:pt x="204" y="12687"/>
                    <a:pt x="198" y="12657"/>
                  </a:cubicBezTo>
                  <a:cubicBezTo>
                    <a:pt x="191" y="12623"/>
                    <a:pt x="191" y="12623"/>
                    <a:pt x="210" y="12620"/>
                  </a:cubicBezTo>
                  <a:close/>
                  <a:moveTo>
                    <a:pt x="5017" y="692"/>
                  </a:moveTo>
                  <a:cubicBezTo>
                    <a:pt x="5017" y="692"/>
                    <a:pt x="5017" y="710"/>
                    <a:pt x="5017" y="740"/>
                  </a:cubicBezTo>
                  <a:cubicBezTo>
                    <a:pt x="5017" y="753"/>
                    <a:pt x="5022" y="759"/>
                    <a:pt x="5025" y="759"/>
                  </a:cubicBezTo>
                  <a:cubicBezTo>
                    <a:pt x="5026" y="759"/>
                    <a:pt x="5026" y="759"/>
                    <a:pt x="5027" y="758"/>
                  </a:cubicBezTo>
                  <a:cubicBezTo>
                    <a:pt x="5029" y="751"/>
                    <a:pt x="5032" y="747"/>
                    <a:pt x="5035" y="747"/>
                  </a:cubicBezTo>
                  <a:cubicBezTo>
                    <a:pt x="5052" y="747"/>
                    <a:pt x="5071" y="868"/>
                    <a:pt x="5093" y="924"/>
                  </a:cubicBezTo>
                  <a:cubicBezTo>
                    <a:pt x="5113" y="986"/>
                    <a:pt x="5134" y="1031"/>
                    <a:pt x="5146" y="1031"/>
                  </a:cubicBezTo>
                  <a:cubicBezTo>
                    <a:pt x="5148" y="1031"/>
                    <a:pt x="5150" y="1029"/>
                    <a:pt x="5152" y="1025"/>
                  </a:cubicBezTo>
                  <a:lnTo>
                    <a:pt x="5152" y="1025"/>
                  </a:lnTo>
                  <a:lnTo>
                    <a:pt x="5146" y="1072"/>
                  </a:lnTo>
                  <a:cubicBezTo>
                    <a:pt x="5140" y="1122"/>
                    <a:pt x="5146" y="1172"/>
                    <a:pt x="5165" y="1219"/>
                  </a:cubicBezTo>
                  <a:cubicBezTo>
                    <a:pt x="5174" y="1250"/>
                    <a:pt x="5215" y="1341"/>
                    <a:pt x="5243" y="1445"/>
                  </a:cubicBezTo>
                  <a:cubicBezTo>
                    <a:pt x="5271" y="1567"/>
                    <a:pt x="5295" y="1661"/>
                    <a:pt x="5310" y="1661"/>
                  </a:cubicBezTo>
                  <a:cubicBezTo>
                    <a:pt x="5312" y="1661"/>
                    <a:pt x="5314" y="1660"/>
                    <a:pt x="5315" y="1658"/>
                  </a:cubicBezTo>
                  <a:lnTo>
                    <a:pt x="5315" y="1658"/>
                  </a:lnTo>
                  <a:cubicBezTo>
                    <a:pt x="5321" y="1695"/>
                    <a:pt x="5321" y="1695"/>
                    <a:pt x="5306" y="1714"/>
                  </a:cubicBezTo>
                  <a:cubicBezTo>
                    <a:pt x="5303" y="1713"/>
                    <a:pt x="5301" y="1713"/>
                    <a:pt x="5299" y="1713"/>
                  </a:cubicBezTo>
                  <a:cubicBezTo>
                    <a:pt x="5285" y="1713"/>
                    <a:pt x="5291" y="1740"/>
                    <a:pt x="5296" y="1771"/>
                  </a:cubicBezTo>
                  <a:cubicBezTo>
                    <a:pt x="5299" y="1783"/>
                    <a:pt x="5302" y="1787"/>
                    <a:pt x="5307" y="1787"/>
                  </a:cubicBezTo>
                  <a:cubicBezTo>
                    <a:pt x="5315" y="1787"/>
                    <a:pt x="5325" y="1776"/>
                    <a:pt x="5337" y="1764"/>
                  </a:cubicBezTo>
                  <a:cubicBezTo>
                    <a:pt x="5339" y="1761"/>
                    <a:pt x="5342" y="1760"/>
                    <a:pt x="5344" y="1760"/>
                  </a:cubicBezTo>
                  <a:cubicBezTo>
                    <a:pt x="5354" y="1760"/>
                    <a:pt x="5358" y="1800"/>
                    <a:pt x="5356" y="1871"/>
                  </a:cubicBezTo>
                  <a:cubicBezTo>
                    <a:pt x="5356" y="1968"/>
                    <a:pt x="5375" y="2062"/>
                    <a:pt x="5412" y="2150"/>
                  </a:cubicBezTo>
                  <a:cubicBezTo>
                    <a:pt x="5415" y="2184"/>
                    <a:pt x="5422" y="2216"/>
                    <a:pt x="5400" y="2219"/>
                  </a:cubicBezTo>
                  <a:cubicBezTo>
                    <a:pt x="5375" y="2272"/>
                    <a:pt x="5384" y="2338"/>
                    <a:pt x="5425" y="2382"/>
                  </a:cubicBezTo>
                  <a:cubicBezTo>
                    <a:pt x="5428" y="2413"/>
                    <a:pt x="5428" y="2413"/>
                    <a:pt x="5409" y="2416"/>
                  </a:cubicBezTo>
                  <a:cubicBezTo>
                    <a:pt x="5393" y="2451"/>
                    <a:pt x="5371" y="2454"/>
                    <a:pt x="5418" y="2479"/>
                  </a:cubicBezTo>
                  <a:cubicBezTo>
                    <a:pt x="5450" y="2551"/>
                    <a:pt x="5459" y="2629"/>
                    <a:pt x="5447" y="2708"/>
                  </a:cubicBezTo>
                  <a:cubicBezTo>
                    <a:pt x="5450" y="2739"/>
                    <a:pt x="5453" y="2770"/>
                    <a:pt x="5475" y="2770"/>
                  </a:cubicBezTo>
                  <a:lnTo>
                    <a:pt x="5494" y="2767"/>
                  </a:lnTo>
                  <a:lnTo>
                    <a:pt x="5494" y="2767"/>
                  </a:lnTo>
                  <a:cubicBezTo>
                    <a:pt x="5456" y="2805"/>
                    <a:pt x="5456" y="2805"/>
                    <a:pt x="5503" y="2833"/>
                  </a:cubicBezTo>
                  <a:cubicBezTo>
                    <a:pt x="5504" y="2833"/>
                    <a:pt x="5505" y="2833"/>
                    <a:pt x="5506" y="2833"/>
                  </a:cubicBezTo>
                  <a:cubicBezTo>
                    <a:pt x="5522" y="2833"/>
                    <a:pt x="5524" y="2861"/>
                    <a:pt x="5506" y="2864"/>
                  </a:cubicBezTo>
                  <a:cubicBezTo>
                    <a:pt x="5494" y="2886"/>
                    <a:pt x="5491" y="2908"/>
                    <a:pt x="5491" y="2930"/>
                  </a:cubicBezTo>
                  <a:cubicBezTo>
                    <a:pt x="5512" y="3049"/>
                    <a:pt x="5531" y="3168"/>
                    <a:pt x="5541" y="3287"/>
                  </a:cubicBezTo>
                  <a:cubicBezTo>
                    <a:pt x="5559" y="3547"/>
                    <a:pt x="5553" y="3648"/>
                    <a:pt x="5575" y="3648"/>
                  </a:cubicBezTo>
                  <a:cubicBezTo>
                    <a:pt x="5597" y="3679"/>
                    <a:pt x="5597" y="3679"/>
                    <a:pt x="5578" y="3714"/>
                  </a:cubicBezTo>
                  <a:cubicBezTo>
                    <a:pt x="5559" y="3742"/>
                    <a:pt x="5553" y="3776"/>
                    <a:pt x="5559" y="3811"/>
                  </a:cubicBezTo>
                  <a:cubicBezTo>
                    <a:pt x="5559" y="3842"/>
                    <a:pt x="5559" y="3877"/>
                    <a:pt x="5541" y="3877"/>
                  </a:cubicBezTo>
                  <a:cubicBezTo>
                    <a:pt x="5556" y="3892"/>
                    <a:pt x="5563" y="3917"/>
                    <a:pt x="5559" y="3942"/>
                  </a:cubicBezTo>
                  <a:cubicBezTo>
                    <a:pt x="5538" y="3942"/>
                    <a:pt x="5538" y="3974"/>
                    <a:pt x="5559" y="4005"/>
                  </a:cubicBezTo>
                  <a:cubicBezTo>
                    <a:pt x="5600" y="4039"/>
                    <a:pt x="5600" y="4039"/>
                    <a:pt x="5556" y="4039"/>
                  </a:cubicBezTo>
                  <a:cubicBezTo>
                    <a:pt x="5540" y="4039"/>
                    <a:pt x="5522" y="4112"/>
                    <a:pt x="5529" y="4112"/>
                  </a:cubicBezTo>
                  <a:cubicBezTo>
                    <a:pt x="5530" y="4112"/>
                    <a:pt x="5532" y="4110"/>
                    <a:pt x="5534" y="4105"/>
                  </a:cubicBezTo>
                  <a:cubicBezTo>
                    <a:pt x="5556" y="4105"/>
                    <a:pt x="5556" y="4171"/>
                    <a:pt x="5575" y="4202"/>
                  </a:cubicBezTo>
                  <a:cubicBezTo>
                    <a:pt x="5575" y="4237"/>
                    <a:pt x="5575" y="4268"/>
                    <a:pt x="5553" y="4268"/>
                  </a:cubicBezTo>
                  <a:cubicBezTo>
                    <a:pt x="5534" y="4300"/>
                    <a:pt x="5544" y="4463"/>
                    <a:pt x="5563" y="4497"/>
                  </a:cubicBezTo>
                  <a:cubicBezTo>
                    <a:pt x="5585" y="4500"/>
                    <a:pt x="5581" y="4531"/>
                    <a:pt x="5563" y="4531"/>
                  </a:cubicBezTo>
                  <a:cubicBezTo>
                    <a:pt x="5562" y="4531"/>
                    <a:pt x="5561" y="4531"/>
                    <a:pt x="5560" y="4531"/>
                  </a:cubicBezTo>
                  <a:cubicBezTo>
                    <a:pt x="5541" y="4531"/>
                    <a:pt x="5541" y="4564"/>
                    <a:pt x="5538" y="4594"/>
                  </a:cubicBezTo>
                  <a:cubicBezTo>
                    <a:pt x="5553" y="4623"/>
                    <a:pt x="5540" y="4626"/>
                    <a:pt x="5524" y="4626"/>
                  </a:cubicBezTo>
                  <a:cubicBezTo>
                    <a:pt x="5521" y="4626"/>
                    <a:pt x="5518" y="4626"/>
                    <a:pt x="5516" y="4626"/>
                  </a:cubicBezTo>
                  <a:cubicBezTo>
                    <a:pt x="5510" y="4616"/>
                    <a:pt x="5506" y="4611"/>
                    <a:pt x="5503" y="4611"/>
                  </a:cubicBezTo>
                  <a:cubicBezTo>
                    <a:pt x="5495" y="4611"/>
                    <a:pt x="5493" y="4641"/>
                    <a:pt x="5491" y="4688"/>
                  </a:cubicBezTo>
                  <a:cubicBezTo>
                    <a:pt x="5509" y="4723"/>
                    <a:pt x="5497" y="4854"/>
                    <a:pt x="5487" y="4951"/>
                  </a:cubicBezTo>
                  <a:cubicBezTo>
                    <a:pt x="5472" y="5111"/>
                    <a:pt x="5491" y="5146"/>
                    <a:pt x="5525" y="5218"/>
                  </a:cubicBezTo>
                  <a:lnTo>
                    <a:pt x="5559" y="5255"/>
                  </a:lnTo>
                  <a:lnTo>
                    <a:pt x="5559" y="5255"/>
                  </a:lnTo>
                  <a:lnTo>
                    <a:pt x="5519" y="5249"/>
                  </a:lnTo>
                  <a:cubicBezTo>
                    <a:pt x="5497" y="5252"/>
                    <a:pt x="5472" y="5262"/>
                    <a:pt x="5453" y="5274"/>
                  </a:cubicBezTo>
                  <a:cubicBezTo>
                    <a:pt x="5450" y="5306"/>
                    <a:pt x="5469" y="5309"/>
                    <a:pt x="5491" y="5312"/>
                  </a:cubicBezTo>
                  <a:cubicBezTo>
                    <a:pt x="5509" y="5315"/>
                    <a:pt x="5506" y="5346"/>
                    <a:pt x="5475" y="5409"/>
                  </a:cubicBezTo>
                  <a:cubicBezTo>
                    <a:pt x="5447" y="5472"/>
                    <a:pt x="5440" y="5503"/>
                    <a:pt x="5456" y="5537"/>
                  </a:cubicBezTo>
                  <a:cubicBezTo>
                    <a:pt x="5456" y="5572"/>
                    <a:pt x="5444" y="5606"/>
                    <a:pt x="5425" y="5631"/>
                  </a:cubicBezTo>
                  <a:cubicBezTo>
                    <a:pt x="5418" y="5666"/>
                    <a:pt x="5418" y="5666"/>
                    <a:pt x="5437" y="5669"/>
                  </a:cubicBezTo>
                  <a:cubicBezTo>
                    <a:pt x="5459" y="5672"/>
                    <a:pt x="5453" y="5704"/>
                    <a:pt x="5428" y="5732"/>
                  </a:cubicBezTo>
                  <a:cubicBezTo>
                    <a:pt x="5381" y="5757"/>
                    <a:pt x="5362" y="5854"/>
                    <a:pt x="5384" y="5857"/>
                  </a:cubicBezTo>
                  <a:cubicBezTo>
                    <a:pt x="5403" y="5860"/>
                    <a:pt x="5396" y="5895"/>
                    <a:pt x="5390" y="5926"/>
                  </a:cubicBezTo>
                  <a:cubicBezTo>
                    <a:pt x="5381" y="5957"/>
                    <a:pt x="5384" y="5995"/>
                    <a:pt x="5393" y="6026"/>
                  </a:cubicBezTo>
                  <a:lnTo>
                    <a:pt x="5381" y="6092"/>
                  </a:lnTo>
                  <a:cubicBezTo>
                    <a:pt x="5379" y="6100"/>
                    <a:pt x="5377" y="6104"/>
                    <a:pt x="5375" y="6104"/>
                  </a:cubicBezTo>
                  <a:cubicBezTo>
                    <a:pt x="5369" y="6104"/>
                    <a:pt x="5364" y="6078"/>
                    <a:pt x="5368" y="6055"/>
                  </a:cubicBezTo>
                  <a:lnTo>
                    <a:pt x="5368" y="6055"/>
                  </a:lnTo>
                  <a:lnTo>
                    <a:pt x="5340" y="6083"/>
                  </a:lnTo>
                  <a:cubicBezTo>
                    <a:pt x="5328" y="6145"/>
                    <a:pt x="5318" y="6177"/>
                    <a:pt x="5334" y="6214"/>
                  </a:cubicBezTo>
                  <a:cubicBezTo>
                    <a:pt x="5355" y="6242"/>
                    <a:pt x="5362" y="6251"/>
                    <a:pt x="5352" y="6251"/>
                  </a:cubicBezTo>
                  <a:cubicBezTo>
                    <a:pt x="5347" y="6251"/>
                    <a:pt x="5338" y="6249"/>
                    <a:pt x="5324" y="6246"/>
                  </a:cubicBezTo>
                  <a:cubicBezTo>
                    <a:pt x="5323" y="6246"/>
                    <a:pt x="5322" y="6245"/>
                    <a:pt x="5321" y="6245"/>
                  </a:cubicBezTo>
                  <a:cubicBezTo>
                    <a:pt x="5303" y="6245"/>
                    <a:pt x="5278" y="6270"/>
                    <a:pt x="5290" y="6305"/>
                  </a:cubicBezTo>
                  <a:cubicBezTo>
                    <a:pt x="5321" y="6342"/>
                    <a:pt x="5301" y="6369"/>
                    <a:pt x="5281" y="6369"/>
                  </a:cubicBezTo>
                  <a:cubicBezTo>
                    <a:pt x="5278" y="6369"/>
                    <a:pt x="5276" y="6368"/>
                    <a:pt x="5274" y="6368"/>
                  </a:cubicBezTo>
                  <a:cubicBezTo>
                    <a:pt x="5263" y="6354"/>
                    <a:pt x="5256" y="6344"/>
                    <a:pt x="5252" y="6344"/>
                  </a:cubicBezTo>
                  <a:cubicBezTo>
                    <a:pt x="5244" y="6344"/>
                    <a:pt x="5246" y="6376"/>
                    <a:pt x="5252" y="6465"/>
                  </a:cubicBezTo>
                  <a:cubicBezTo>
                    <a:pt x="5240" y="6528"/>
                    <a:pt x="5224" y="6659"/>
                    <a:pt x="5199" y="6753"/>
                  </a:cubicBezTo>
                  <a:cubicBezTo>
                    <a:pt x="5165" y="6879"/>
                    <a:pt x="5149" y="6945"/>
                    <a:pt x="5118" y="6966"/>
                  </a:cubicBezTo>
                  <a:cubicBezTo>
                    <a:pt x="5112" y="6965"/>
                    <a:pt x="5107" y="6965"/>
                    <a:pt x="5103" y="6964"/>
                  </a:cubicBezTo>
                  <a:lnTo>
                    <a:pt x="5103" y="6964"/>
                  </a:lnTo>
                  <a:cubicBezTo>
                    <a:pt x="5136" y="6975"/>
                    <a:pt x="5126" y="7008"/>
                    <a:pt x="5099" y="7098"/>
                  </a:cubicBezTo>
                  <a:cubicBezTo>
                    <a:pt x="5061" y="7154"/>
                    <a:pt x="5046" y="7223"/>
                    <a:pt x="5058" y="7292"/>
                  </a:cubicBezTo>
                  <a:lnTo>
                    <a:pt x="5077" y="7230"/>
                  </a:lnTo>
                  <a:lnTo>
                    <a:pt x="5077" y="7230"/>
                  </a:lnTo>
                  <a:cubicBezTo>
                    <a:pt x="5118" y="7242"/>
                    <a:pt x="5108" y="7274"/>
                    <a:pt x="5067" y="7330"/>
                  </a:cubicBezTo>
                  <a:cubicBezTo>
                    <a:pt x="5062" y="7349"/>
                    <a:pt x="5052" y="7354"/>
                    <a:pt x="5041" y="7354"/>
                  </a:cubicBezTo>
                  <a:cubicBezTo>
                    <a:pt x="5033" y="7354"/>
                    <a:pt x="5025" y="7351"/>
                    <a:pt x="5017" y="7349"/>
                  </a:cubicBezTo>
                  <a:cubicBezTo>
                    <a:pt x="5015" y="7347"/>
                    <a:pt x="5012" y="7347"/>
                    <a:pt x="5008" y="7347"/>
                  </a:cubicBezTo>
                  <a:cubicBezTo>
                    <a:pt x="4990" y="7347"/>
                    <a:pt x="4966" y="7369"/>
                    <a:pt x="4958" y="7396"/>
                  </a:cubicBezTo>
                  <a:cubicBezTo>
                    <a:pt x="4948" y="7419"/>
                    <a:pt x="4941" y="7441"/>
                    <a:pt x="4949" y="7441"/>
                  </a:cubicBezTo>
                  <a:cubicBezTo>
                    <a:pt x="4952" y="7441"/>
                    <a:pt x="4957" y="7439"/>
                    <a:pt x="4964" y="7433"/>
                  </a:cubicBezTo>
                  <a:cubicBezTo>
                    <a:pt x="4986" y="7440"/>
                    <a:pt x="4986" y="7440"/>
                    <a:pt x="4973" y="7471"/>
                  </a:cubicBezTo>
                  <a:cubicBezTo>
                    <a:pt x="4958" y="7502"/>
                    <a:pt x="4955" y="7537"/>
                    <a:pt x="4958" y="7571"/>
                  </a:cubicBezTo>
                  <a:cubicBezTo>
                    <a:pt x="4980" y="7578"/>
                    <a:pt x="4967" y="7609"/>
                    <a:pt x="4955" y="7640"/>
                  </a:cubicBezTo>
                  <a:cubicBezTo>
                    <a:pt x="4933" y="7662"/>
                    <a:pt x="4914" y="7693"/>
                    <a:pt x="4902" y="7724"/>
                  </a:cubicBezTo>
                  <a:lnTo>
                    <a:pt x="4902" y="7724"/>
                  </a:lnTo>
                  <a:cubicBezTo>
                    <a:pt x="4896" y="7722"/>
                    <a:pt x="4889" y="7719"/>
                    <a:pt x="4883" y="7715"/>
                  </a:cubicBezTo>
                  <a:cubicBezTo>
                    <a:pt x="4880" y="7715"/>
                    <a:pt x="4878" y="7714"/>
                    <a:pt x="4875" y="7714"/>
                  </a:cubicBezTo>
                  <a:cubicBezTo>
                    <a:pt x="4856" y="7714"/>
                    <a:pt x="4832" y="7731"/>
                    <a:pt x="4832" y="7731"/>
                  </a:cubicBezTo>
                  <a:cubicBezTo>
                    <a:pt x="4823" y="7762"/>
                    <a:pt x="4842" y="7769"/>
                    <a:pt x="4842" y="7769"/>
                  </a:cubicBezTo>
                  <a:cubicBezTo>
                    <a:pt x="4851" y="7775"/>
                    <a:pt x="4779" y="7957"/>
                    <a:pt x="4701" y="8151"/>
                  </a:cubicBezTo>
                  <a:cubicBezTo>
                    <a:pt x="4619" y="8342"/>
                    <a:pt x="4522" y="8540"/>
                    <a:pt x="4503" y="8584"/>
                  </a:cubicBezTo>
                  <a:cubicBezTo>
                    <a:pt x="4461" y="8629"/>
                    <a:pt x="4418" y="8702"/>
                    <a:pt x="4436" y="8702"/>
                  </a:cubicBezTo>
                  <a:cubicBezTo>
                    <a:pt x="4438" y="8702"/>
                    <a:pt x="4440" y="8701"/>
                    <a:pt x="4444" y="8699"/>
                  </a:cubicBezTo>
                  <a:lnTo>
                    <a:pt x="4444" y="8699"/>
                  </a:lnTo>
                  <a:cubicBezTo>
                    <a:pt x="4463" y="8709"/>
                    <a:pt x="4387" y="8856"/>
                    <a:pt x="4293" y="9029"/>
                  </a:cubicBezTo>
                  <a:cubicBezTo>
                    <a:pt x="4177" y="9226"/>
                    <a:pt x="4096" y="9367"/>
                    <a:pt x="4115" y="9379"/>
                  </a:cubicBezTo>
                  <a:cubicBezTo>
                    <a:pt x="4115" y="9379"/>
                    <a:pt x="4099" y="9408"/>
                    <a:pt x="4061" y="9464"/>
                  </a:cubicBezTo>
                  <a:cubicBezTo>
                    <a:pt x="4027" y="9517"/>
                    <a:pt x="4011" y="9586"/>
                    <a:pt x="3993" y="9611"/>
                  </a:cubicBezTo>
                  <a:cubicBezTo>
                    <a:pt x="3993" y="9638"/>
                    <a:pt x="3984" y="9659"/>
                    <a:pt x="3979" y="9659"/>
                  </a:cubicBezTo>
                  <a:cubicBezTo>
                    <a:pt x="3976" y="9659"/>
                    <a:pt x="3974" y="9654"/>
                    <a:pt x="3974" y="9640"/>
                  </a:cubicBezTo>
                  <a:cubicBezTo>
                    <a:pt x="3965" y="9635"/>
                    <a:pt x="3956" y="9629"/>
                    <a:pt x="3947" y="9629"/>
                  </a:cubicBezTo>
                  <a:cubicBezTo>
                    <a:pt x="3939" y="9629"/>
                    <a:pt x="3931" y="9633"/>
                    <a:pt x="3924" y="9646"/>
                  </a:cubicBezTo>
                  <a:cubicBezTo>
                    <a:pt x="3886" y="9699"/>
                    <a:pt x="3905" y="9712"/>
                    <a:pt x="3920" y="9724"/>
                  </a:cubicBezTo>
                  <a:cubicBezTo>
                    <a:pt x="3939" y="9734"/>
                    <a:pt x="3920" y="9762"/>
                    <a:pt x="3920" y="9762"/>
                  </a:cubicBezTo>
                  <a:cubicBezTo>
                    <a:pt x="3911" y="9779"/>
                    <a:pt x="3907" y="9786"/>
                    <a:pt x="3902" y="9786"/>
                  </a:cubicBezTo>
                  <a:cubicBezTo>
                    <a:pt x="3898" y="9786"/>
                    <a:pt x="3894" y="9782"/>
                    <a:pt x="3886" y="9777"/>
                  </a:cubicBezTo>
                  <a:lnTo>
                    <a:pt x="3852" y="9756"/>
                  </a:lnTo>
                  <a:lnTo>
                    <a:pt x="3833" y="9784"/>
                  </a:lnTo>
                  <a:cubicBezTo>
                    <a:pt x="3852" y="9793"/>
                    <a:pt x="3833" y="9821"/>
                    <a:pt x="3833" y="9821"/>
                  </a:cubicBezTo>
                  <a:cubicBezTo>
                    <a:pt x="3823" y="9834"/>
                    <a:pt x="3818" y="9841"/>
                    <a:pt x="3811" y="9841"/>
                  </a:cubicBezTo>
                  <a:cubicBezTo>
                    <a:pt x="3805" y="9841"/>
                    <a:pt x="3796" y="9835"/>
                    <a:pt x="3779" y="9824"/>
                  </a:cubicBezTo>
                  <a:cubicBezTo>
                    <a:pt x="3771" y="9818"/>
                    <a:pt x="3763" y="9815"/>
                    <a:pt x="3757" y="9815"/>
                  </a:cubicBezTo>
                  <a:cubicBezTo>
                    <a:pt x="3738" y="9815"/>
                    <a:pt x="3730" y="9840"/>
                    <a:pt x="3742" y="9878"/>
                  </a:cubicBezTo>
                  <a:lnTo>
                    <a:pt x="3720" y="9944"/>
                  </a:lnTo>
                  <a:cubicBezTo>
                    <a:pt x="3670" y="9947"/>
                    <a:pt x="3667" y="10025"/>
                    <a:pt x="3664" y="10063"/>
                  </a:cubicBezTo>
                  <a:cubicBezTo>
                    <a:pt x="3610" y="10066"/>
                    <a:pt x="3591" y="10091"/>
                    <a:pt x="3607" y="10144"/>
                  </a:cubicBezTo>
                  <a:cubicBezTo>
                    <a:pt x="3623" y="10157"/>
                    <a:pt x="3604" y="10182"/>
                    <a:pt x="3566" y="10194"/>
                  </a:cubicBezTo>
                  <a:cubicBezTo>
                    <a:pt x="3532" y="10210"/>
                    <a:pt x="3510" y="10235"/>
                    <a:pt x="3472" y="10288"/>
                  </a:cubicBezTo>
                  <a:cubicBezTo>
                    <a:pt x="3469" y="10326"/>
                    <a:pt x="3331" y="10511"/>
                    <a:pt x="3162" y="10711"/>
                  </a:cubicBezTo>
                  <a:cubicBezTo>
                    <a:pt x="2974" y="10937"/>
                    <a:pt x="2836" y="11078"/>
                    <a:pt x="2852" y="11094"/>
                  </a:cubicBezTo>
                  <a:cubicBezTo>
                    <a:pt x="2839" y="11112"/>
                    <a:pt x="2817" y="11125"/>
                    <a:pt x="2795" y="11128"/>
                  </a:cubicBezTo>
                  <a:cubicBezTo>
                    <a:pt x="2793" y="11126"/>
                    <a:pt x="2789" y="11125"/>
                    <a:pt x="2786" y="11125"/>
                  </a:cubicBezTo>
                  <a:cubicBezTo>
                    <a:pt x="2773" y="11125"/>
                    <a:pt x="2759" y="11147"/>
                    <a:pt x="2764" y="11191"/>
                  </a:cubicBezTo>
                  <a:cubicBezTo>
                    <a:pt x="2760" y="11215"/>
                    <a:pt x="2765" y="11230"/>
                    <a:pt x="2761" y="11230"/>
                  </a:cubicBezTo>
                  <a:cubicBezTo>
                    <a:pt x="2758" y="11230"/>
                    <a:pt x="2753" y="11226"/>
                    <a:pt x="2742" y="11216"/>
                  </a:cubicBezTo>
                  <a:cubicBezTo>
                    <a:pt x="2740" y="11214"/>
                    <a:pt x="2738" y="11213"/>
                    <a:pt x="2735" y="11213"/>
                  </a:cubicBezTo>
                  <a:cubicBezTo>
                    <a:pt x="2715" y="11213"/>
                    <a:pt x="2671" y="11259"/>
                    <a:pt x="2589" y="11341"/>
                  </a:cubicBezTo>
                  <a:cubicBezTo>
                    <a:pt x="2520" y="11410"/>
                    <a:pt x="2429" y="11504"/>
                    <a:pt x="2444" y="11520"/>
                  </a:cubicBezTo>
                  <a:cubicBezTo>
                    <a:pt x="2425" y="11553"/>
                    <a:pt x="2417" y="11568"/>
                    <a:pt x="2415" y="11568"/>
                  </a:cubicBezTo>
                  <a:cubicBezTo>
                    <a:pt x="2413" y="11568"/>
                    <a:pt x="2415" y="11558"/>
                    <a:pt x="2419" y="11542"/>
                  </a:cubicBezTo>
                  <a:cubicBezTo>
                    <a:pt x="2418" y="11531"/>
                    <a:pt x="2412" y="11527"/>
                    <a:pt x="2403" y="11527"/>
                  </a:cubicBezTo>
                  <a:cubicBezTo>
                    <a:pt x="2365" y="11527"/>
                    <a:pt x="2273" y="11605"/>
                    <a:pt x="2238" y="11683"/>
                  </a:cubicBezTo>
                  <a:cubicBezTo>
                    <a:pt x="2218" y="11700"/>
                    <a:pt x="2200" y="11718"/>
                    <a:pt x="2185" y="11718"/>
                  </a:cubicBezTo>
                  <a:cubicBezTo>
                    <a:pt x="2182" y="11718"/>
                    <a:pt x="2178" y="11717"/>
                    <a:pt x="2175" y="11714"/>
                  </a:cubicBezTo>
                  <a:cubicBezTo>
                    <a:pt x="2137" y="11752"/>
                    <a:pt x="2100" y="11793"/>
                    <a:pt x="2068" y="11840"/>
                  </a:cubicBezTo>
                  <a:lnTo>
                    <a:pt x="1896" y="11987"/>
                  </a:lnTo>
                  <a:cubicBezTo>
                    <a:pt x="1862" y="12018"/>
                    <a:pt x="1833" y="12053"/>
                    <a:pt x="1808" y="12090"/>
                  </a:cubicBezTo>
                  <a:cubicBezTo>
                    <a:pt x="1793" y="12106"/>
                    <a:pt x="1774" y="12120"/>
                    <a:pt x="1773" y="12120"/>
                  </a:cubicBezTo>
                  <a:cubicBezTo>
                    <a:pt x="1773" y="12120"/>
                    <a:pt x="1776" y="12118"/>
                    <a:pt x="1783" y="12112"/>
                  </a:cubicBezTo>
                  <a:cubicBezTo>
                    <a:pt x="1782" y="12111"/>
                    <a:pt x="1781" y="12110"/>
                    <a:pt x="1778" y="12110"/>
                  </a:cubicBezTo>
                  <a:cubicBezTo>
                    <a:pt x="1750" y="12110"/>
                    <a:pt x="1628" y="12208"/>
                    <a:pt x="1464" y="12338"/>
                  </a:cubicBezTo>
                  <a:cubicBezTo>
                    <a:pt x="1279" y="12476"/>
                    <a:pt x="1119" y="12589"/>
                    <a:pt x="1081" y="12592"/>
                  </a:cubicBezTo>
                  <a:cubicBezTo>
                    <a:pt x="1062" y="12607"/>
                    <a:pt x="1050" y="12626"/>
                    <a:pt x="1041" y="12645"/>
                  </a:cubicBezTo>
                  <a:cubicBezTo>
                    <a:pt x="1034" y="12698"/>
                    <a:pt x="1009" y="12717"/>
                    <a:pt x="968" y="12717"/>
                  </a:cubicBezTo>
                  <a:cubicBezTo>
                    <a:pt x="964" y="12716"/>
                    <a:pt x="958" y="12715"/>
                    <a:pt x="953" y="12715"/>
                  </a:cubicBezTo>
                  <a:cubicBezTo>
                    <a:pt x="899" y="12715"/>
                    <a:pt x="811" y="12778"/>
                    <a:pt x="805" y="12827"/>
                  </a:cubicBezTo>
                  <a:lnTo>
                    <a:pt x="793" y="12808"/>
                  </a:lnTo>
                  <a:cubicBezTo>
                    <a:pt x="788" y="12806"/>
                    <a:pt x="784" y="12806"/>
                    <a:pt x="779" y="12806"/>
                  </a:cubicBezTo>
                  <a:cubicBezTo>
                    <a:pt x="733" y="12806"/>
                    <a:pt x="673" y="12869"/>
                    <a:pt x="668" y="12914"/>
                  </a:cubicBezTo>
                  <a:cubicBezTo>
                    <a:pt x="627" y="12914"/>
                    <a:pt x="589" y="12914"/>
                    <a:pt x="574" y="12949"/>
                  </a:cubicBezTo>
                  <a:cubicBezTo>
                    <a:pt x="562" y="12955"/>
                    <a:pt x="555" y="12959"/>
                    <a:pt x="550" y="12959"/>
                  </a:cubicBezTo>
                  <a:cubicBezTo>
                    <a:pt x="542" y="12959"/>
                    <a:pt x="537" y="12951"/>
                    <a:pt x="523" y="12930"/>
                  </a:cubicBezTo>
                  <a:cubicBezTo>
                    <a:pt x="515" y="12917"/>
                    <a:pt x="507" y="12904"/>
                    <a:pt x="494" y="12904"/>
                  </a:cubicBezTo>
                  <a:cubicBezTo>
                    <a:pt x="488" y="12904"/>
                    <a:pt x="482" y="12906"/>
                    <a:pt x="473" y="12911"/>
                  </a:cubicBezTo>
                  <a:cubicBezTo>
                    <a:pt x="445" y="12927"/>
                    <a:pt x="458" y="12946"/>
                    <a:pt x="467" y="12961"/>
                  </a:cubicBezTo>
                  <a:lnTo>
                    <a:pt x="411" y="12996"/>
                  </a:lnTo>
                  <a:cubicBezTo>
                    <a:pt x="411" y="12996"/>
                    <a:pt x="406" y="12999"/>
                    <a:pt x="402" y="13003"/>
                  </a:cubicBezTo>
                  <a:lnTo>
                    <a:pt x="402" y="13003"/>
                  </a:lnTo>
                  <a:cubicBezTo>
                    <a:pt x="396" y="12986"/>
                    <a:pt x="399" y="12985"/>
                    <a:pt x="417" y="12980"/>
                  </a:cubicBezTo>
                  <a:cubicBezTo>
                    <a:pt x="436" y="12974"/>
                    <a:pt x="445" y="12936"/>
                    <a:pt x="436" y="12905"/>
                  </a:cubicBezTo>
                  <a:cubicBezTo>
                    <a:pt x="426" y="12884"/>
                    <a:pt x="426" y="12879"/>
                    <a:pt x="417" y="12879"/>
                  </a:cubicBezTo>
                  <a:cubicBezTo>
                    <a:pt x="414" y="12879"/>
                    <a:pt x="410" y="12879"/>
                    <a:pt x="404" y="12880"/>
                  </a:cubicBezTo>
                  <a:cubicBezTo>
                    <a:pt x="402" y="12888"/>
                    <a:pt x="399" y="12892"/>
                    <a:pt x="396" y="12892"/>
                  </a:cubicBezTo>
                  <a:cubicBezTo>
                    <a:pt x="387" y="12892"/>
                    <a:pt x="383" y="12846"/>
                    <a:pt x="407" y="12814"/>
                  </a:cubicBezTo>
                  <a:cubicBezTo>
                    <a:pt x="416" y="12789"/>
                    <a:pt x="419" y="12781"/>
                    <a:pt x="407" y="12781"/>
                  </a:cubicBezTo>
                  <a:cubicBezTo>
                    <a:pt x="402" y="12781"/>
                    <a:pt x="393" y="12783"/>
                    <a:pt x="379" y="12786"/>
                  </a:cubicBezTo>
                  <a:cubicBezTo>
                    <a:pt x="376" y="12787"/>
                    <a:pt x="373" y="12787"/>
                    <a:pt x="369" y="12787"/>
                  </a:cubicBezTo>
                  <a:cubicBezTo>
                    <a:pt x="336" y="12787"/>
                    <a:pt x="323" y="12729"/>
                    <a:pt x="354" y="12692"/>
                  </a:cubicBezTo>
                  <a:lnTo>
                    <a:pt x="342" y="12629"/>
                  </a:lnTo>
                  <a:cubicBezTo>
                    <a:pt x="338" y="12607"/>
                    <a:pt x="327" y="12602"/>
                    <a:pt x="315" y="12602"/>
                  </a:cubicBezTo>
                  <a:cubicBezTo>
                    <a:pt x="308" y="12602"/>
                    <a:pt x="301" y="12603"/>
                    <a:pt x="295" y="12604"/>
                  </a:cubicBezTo>
                  <a:cubicBezTo>
                    <a:pt x="282" y="12606"/>
                    <a:pt x="274" y="12607"/>
                    <a:pt x="268" y="12607"/>
                  </a:cubicBezTo>
                  <a:cubicBezTo>
                    <a:pt x="255" y="12607"/>
                    <a:pt x="258" y="12600"/>
                    <a:pt x="266" y="12576"/>
                  </a:cubicBezTo>
                  <a:cubicBezTo>
                    <a:pt x="279" y="12538"/>
                    <a:pt x="301" y="12535"/>
                    <a:pt x="301" y="12535"/>
                  </a:cubicBezTo>
                  <a:cubicBezTo>
                    <a:pt x="323" y="12532"/>
                    <a:pt x="317" y="12501"/>
                    <a:pt x="313" y="12466"/>
                  </a:cubicBezTo>
                  <a:cubicBezTo>
                    <a:pt x="307" y="12436"/>
                    <a:pt x="298" y="12372"/>
                    <a:pt x="277" y="12372"/>
                  </a:cubicBezTo>
                  <a:cubicBezTo>
                    <a:pt x="277" y="12372"/>
                    <a:pt x="276" y="12372"/>
                    <a:pt x="276" y="12372"/>
                  </a:cubicBezTo>
                  <a:lnTo>
                    <a:pt x="298" y="12369"/>
                  </a:lnTo>
                  <a:cubicBezTo>
                    <a:pt x="295" y="12344"/>
                    <a:pt x="307" y="12337"/>
                    <a:pt x="302" y="12337"/>
                  </a:cubicBezTo>
                  <a:cubicBezTo>
                    <a:pt x="300" y="12337"/>
                    <a:pt x="298" y="12337"/>
                    <a:pt x="295" y="12338"/>
                  </a:cubicBezTo>
                  <a:cubicBezTo>
                    <a:pt x="292" y="12303"/>
                    <a:pt x="298" y="12272"/>
                    <a:pt x="304" y="12238"/>
                  </a:cubicBezTo>
                  <a:cubicBezTo>
                    <a:pt x="315" y="12194"/>
                    <a:pt x="297" y="12135"/>
                    <a:pt x="273" y="12135"/>
                  </a:cubicBezTo>
                  <a:cubicBezTo>
                    <a:pt x="262" y="12135"/>
                    <a:pt x="250" y="12147"/>
                    <a:pt x="238" y="12178"/>
                  </a:cubicBezTo>
                  <a:cubicBezTo>
                    <a:pt x="240" y="12192"/>
                    <a:pt x="240" y="12201"/>
                    <a:pt x="239" y="12201"/>
                  </a:cubicBezTo>
                  <a:cubicBezTo>
                    <a:pt x="239" y="12201"/>
                    <a:pt x="237" y="12184"/>
                    <a:pt x="235" y="12144"/>
                  </a:cubicBezTo>
                  <a:cubicBezTo>
                    <a:pt x="235" y="12112"/>
                    <a:pt x="213" y="12112"/>
                    <a:pt x="213" y="12112"/>
                  </a:cubicBezTo>
                  <a:cubicBezTo>
                    <a:pt x="212" y="12112"/>
                    <a:pt x="211" y="12112"/>
                    <a:pt x="210" y="12112"/>
                  </a:cubicBezTo>
                  <a:cubicBezTo>
                    <a:pt x="191" y="12112"/>
                    <a:pt x="191" y="12079"/>
                    <a:pt x="188" y="12046"/>
                  </a:cubicBezTo>
                  <a:lnTo>
                    <a:pt x="232" y="12046"/>
                  </a:lnTo>
                  <a:cubicBezTo>
                    <a:pt x="244" y="12052"/>
                    <a:pt x="254" y="12055"/>
                    <a:pt x="262" y="12055"/>
                  </a:cubicBezTo>
                  <a:cubicBezTo>
                    <a:pt x="299" y="12055"/>
                    <a:pt x="302" y="12006"/>
                    <a:pt x="251" y="11981"/>
                  </a:cubicBezTo>
                  <a:lnTo>
                    <a:pt x="270" y="11981"/>
                  </a:lnTo>
                  <a:cubicBezTo>
                    <a:pt x="292" y="11981"/>
                    <a:pt x="292" y="11949"/>
                    <a:pt x="273" y="11883"/>
                  </a:cubicBezTo>
                  <a:cubicBezTo>
                    <a:pt x="266" y="11849"/>
                    <a:pt x="241" y="11824"/>
                    <a:pt x="210" y="11814"/>
                  </a:cubicBezTo>
                  <a:cubicBezTo>
                    <a:pt x="188" y="11814"/>
                    <a:pt x="191" y="11780"/>
                    <a:pt x="191" y="11780"/>
                  </a:cubicBezTo>
                  <a:cubicBezTo>
                    <a:pt x="191" y="11749"/>
                    <a:pt x="191" y="11749"/>
                    <a:pt x="213" y="11749"/>
                  </a:cubicBezTo>
                  <a:cubicBezTo>
                    <a:pt x="214" y="11749"/>
                    <a:pt x="215" y="11749"/>
                    <a:pt x="216" y="11749"/>
                  </a:cubicBezTo>
                  <a:cubicBezTo>
                    <a:pt x="254" y="11749"/>
                    <a:pt x="256" y="11685"/>
                    <a:pt x="216" y="11648"/>
                  </a:cubicBezTo>
                  <a:lnTo>
                    <a:pt x="216" y="11648"/>
                  </a:lnTo>
                  <a:lnTo>
                    <a:pt x="238" y="11651"/>
                  </a:lnTo>
                  <a:cubicBezTo>
                    <a:pt x="257" y="11651"/>
                    <a:pt x="282" y="11623"/>
                    <a:pt x="276" y="11457"/>
                  </a:cubicBezTo>
                  <a:cubicBezTo>
                    <a:pt x="294" y="11330"/>
                    <a:pt x="306" y="11234"/>
                    <a:pt x="327" y="11234"/>
                  </a:cubicBezTo>
                  <a:cubicBezTo>
                    <a:pt x="328" y="11234"/>
                    <a:pt x="328" y="11235"/>
                    <a:pt x="329" y="11235"/>
                  </a:cubicBezTo>
                  <a:cubicBezTo>
                    <a:pt x="329" y="11235"/>
                    <a:pt x="330" y="11235"/>
                    <a:pt x="330" y="11235"/>
                  </a:cubicBezTo>
                  <a:cubicBezTo>
                    <a:pt x="351" y="11235"/>
                    <a:pt x="329" y="11102"/>
                    <a:pt x="304" y="11028"/>
                  </a:cubicBezTo>
                  <a:lnTo>
                    <a:pt x="304" y="11028"/>
                  </a:lnTo>
                  <a:cubicBezTo>
                    <a:pt x="305" y="11028"/>
                    <a:pt x="306" y="11028"/>
                    <a:pt x="307" y="11028"/>
                  </a:cubicBezTo>
                  <a:cubicBezTo>
                    <a:pt x="327" y="11028"/>
                    <a:pt x="333" y="10997"/>
                    <a:pt x="348" y="10937"/>
                  </a:cubicBezTo>
                  <a:cubicBezTo>
                    <a:pt x="365" y="10860"/>
                    <a:pt x="369" y="10844"/>
                    <a:pt x="381" y="10844"/>
                  </a:cubicBezTo>
                  <a:cubicBezTo>
                    <a:pt x="384" y="10844"/>
                    <a:pt x="387" y="10845"/>
                    <a:pt x="392" y="10846"/>
                  </a:cubicBezTo>
                  <a:cubicBezTo>
                    <a:pt x="405" y="10864"/>
                    <a:pt x="413" y="10874"/>
                    <a:pt x="415" y="10874"/>
                  </a:cubicBezTo>
                  <a:cubicBezTo>
                    <a:pt x="419" y="10874"/>
                    <a:pt x="412" y="10856"/>
                    <a:pt x="398" y="10815"/>
                  </a:cubicBezTo>
                  <a:cubicBezTo>
                    <a:pt x="369" y="10774"/>
                    <a:pt x="405" y="10691"/>
                    <a:pt x="444" y="10691"/>
                  </a:cubicBezTo>
                  <a:cubicBezTo>
                    <a:pt x="446" y="10691"/>
                    <a:pt x="449" y="10692"/>
                    <a:pt x="451" y="10693"/>
                  </a:cubicBezTo>
                  <a:cubicBezTo>
                    <a:pt x="453" y="10693"/>
                    <a:pt x="455" y="10693"/>
                    <a:pt x="457" y="10693"/>
                  </a:cubicBezTo>
                  <a:cubicBezTo>
                    <a:pt x="475" y="10693"/>
                    <a:pt x="484" y="10662"/>
                    <a:pt x="501" y="10605"/>
                  </a:cubicBezTo>
                  <a:cubicBezTo>
                    <a:pt x="489" y="10567"/>
                    <a:pt x="511" y="10508"/>
                    <a:pt x="530" y="10445"/>
                  </a:cubicBezTo>
                  <a:cubicBezTo>
                    <a:pt x="561" y="10351"/>
                    <a:pt x="564" y="10354"/>
                    <a:pt x="523" y="10338"/>
                  </a:cubicBezTo>
                  <a:cubicBezTo>
                    <a:pt x="483" y="10323"/>
                    <a:pt x="495" y="10295"/>
                    <a:pt x="517" y="10232"/>
                  </a:cubicBezTo>
                  <a:cubicBezTo>
                    <a:pt x="528" y="10204"/>
                    <a:pt x="539" y="10177"/>
                    <a:pt x="554" y="10177"/>
                  </a:cubicBezTo>
                  <a:cubicBezTo>
                    <a:pt x="557" y="10177"/>
                    <a:pt x="559" y="10177"/>
                    <a:pt x="561" y="10179"/>
                  </a:cubicBezTo>
                  <a:cubicBezTo>
                    <a:pt x="580" y="10163"/>
                    <a:pt x="596" y="10144"/>
                    <a:pt x="605" y="10125"/>
                  </a:cubicBezTo>
                  <a:cubicBezTo>
                    <a:pt x="616" y="10098"/>
                    <a:pt x="627" y="10070"/>
                    <a:pt x="642" y="10070"/>
                  </a:cubicBezTo>
                  <a:cubicBezTo>
                    <a:pt x="644" y="10070"/>
                    <a:pt x="646" y="10071"/>
                    <a:pt x="649" y="10072"/>
                  </a:cubicBezTo>
                  <a:cubicBezTo>
                    <a:pt x="674" y="10050"/>
                    <a:pt x="693" y="10022"/>
                    <a:pt x="705" y="9991"/>
                  </a:cubicBezTo>
                  <a:cubicBezTo>
                    <a:pt x="732" y="9934"/>
                    <a:pt x="756" y="9877"/>
                    <a:pt x="774" y="9877"/>
                  </a:cubicBezTo>
                  <a:cubicBezTo>
                    <a:pt x="775" y="9877"/>
                    <a:pt x="776" y="9877"/>
                    <a:pt x="777" y="9878"/>
                  </a:cubicBezTo>
                  <a:cubicBezTo>
                    <a:pt x="790" y="9850"/>
                    <a:pt x="790" y="9850"/>
                    <a:pt x="771" y="9840"/>
                  </a:cubicBezTo>
                  <a:cubicBezTo>
                    <a:pt x="752" y="9831"/>
                    <a:pt x="746" y="9793"/>
                    <a:pt x="821" y="9683"/>
                  </a:cubicBezTo>
                  <a:cubicBezTo>
                    <a:pt x="849" y="9624"/>
                    <a:pt x="893" y="9536"/>
                    <a:pt x="874" y="9527"/>
                  </a:cubicBezTo>
                  <a:cubicBezTo>
                    <a:pt x="884" y="9509"/>
                    <a:pt x="888" y="9502"/>
                    <a:pt x="894" y="9502"/>
                  </a:cubicBezTo>
                  <a:cubicBezTo>
                    <a:pt x="898" y="9502"/>
                    <a:pt x="902" y="9505"/>
                    <a:pt x="909" y="9508"/>
                  </a:cubicBezTo>
                  <a:cubicBezTo>
                    <a:pt x="913" y="9510"/>
                    <a:pt x="918" y="9512"/>
                    <a:pt x="922" y="9512"/>
                  </a:cubicBezTo>
                  <a:cubicBezTo>
                    <a:pt x="951" y="9512"/>
                    <a:pt x="973" y="9460"/>
                    <a:pt x="965" y="9392"/>
                  </a:cubicBezTo>
                  <a:cubicBezTo>
                    <a:pt x="950" y="9383"/>
                    <a:pt x="962" y="9354"/>
                    <a:pt x="997" y="9336"/>
                  </a:cubicBezTo>
                  <a:cubicBezTo>
                    <a:pt x="1006" y="9314"/>
                    <a:pt x="1012" y="9289"/>
                    <a:pt x="1009" y="9267"/>
                  </a:cubicBezTo>
                  <a:cubicBezTo>
                    <a:pt x="1006" y="9229"/>
                    <a:pt x="1006" y="9229"/>
                    <a:pt x="1056" y="9182"/>
                  </a:cubicBezTo>
                  <a:cubicBezTo>
                    <a:pt x="1059" y="9183"/>
                    <a:pt x="1061" y="9184"/>
                    <a:pt x="1064" y="9184"/>
                  </a:cubicBezTo>
                  <a:cubicBezTo>
                    <a:pt x="1079" y="9184"/>
                    <a:pt x="1093" y="9159"/>
                    <a:pt x="1106" y="9135"/>
                  </a:cubicBezTo>
                  <a:cubicBezTo>
                    <a:pt x="1116" y="9066"/>
                    <a:pt x="1297" y="8756"/>
                    <a:pt x="1332" y="8737"/>
                  </a:cubicBezTo>
                  <a:cubicBezTo>
                    <a:pt x="1326" y="8715"/>
                    <a:pt x="1332" y="8690"/>
                    <a:pt x="1348" y="8671"/>
                  </a:cubicBezTo>
                  <a:cubicBezTo>
                    <a:pt x="1398" y="8665"/>
                    <a:pt x="1398" y="8624"/>
                    <a:pt x="1363" y="8602"/>
                  </a:cubicBezTo>
                  <a:lnTo>
                    <a:pt x="1363" y="8602"/>
                  </a:lnTo>
                  <a:lnTo>
                    <a:pt x="1344" y="8631"/>
                  </a:lnTo>
                  <a:lnTo>
                    <a:pt x="1329" y="8659"/>
                  </a:lnTo>
                  <a:cubicBezTo>
                    <a:pt x="1300" y="8640"/>
                    <a:pt x="1329" y="8580"/>
                    <a:pt x="1372" y="8580"/>
                  </a:cubicBezTo>
                  <a:cubicBezTo>
                    <a:pt x="1380" y="8580"/>
                    <a:pt x="1389" y="8582"/>
                    <a:pt x="1398" y="8587"/>
                  </a:cubicBezTo>
                  <a:cubicBezTo>
                    <a:pt x="1448" y="8580"/>
                    <a:pt x="1448" y="8580"/>
                    <a:pt x="1429" y="8530"/>
                  </a:cubicBezTo>
                  <a:cubicBezTo>
                    <a:pt x="1410" y="8480"/>
                    <a:pt x="1429" y="8452"/>
                    <a:pt x="1479" y="8446"/>
                  </a:cubicBezTo>
                  <a:cubicBezTo>
                    <a:pt x="1494" y="8454"/>
                    <a:pt x="1503" y="8460"/>
                    <a:pt x="1507" y="8460"/>
                  </a:cubicBezTo>
                  <a:cubicBezTo>
                    <a:pt x="1514" y="8460"/>
                    <a:pt x="1509" y="8448"/>
                    <a:pt x="1498" y="8417"/>
                  </a:cubicBezTo>
                  <a:cubicBezTo>
                    <a:pt x="1467" y="8337"/>
                    <a:pt x="1483" y="8256"/>
                    <a:pt x="1531" y="8256"/>
                  </a:cubicBezTo>
                  <a:cubicBezTo>
                    <a:pt x="1541" y="8256"/>
                    <a:pt x="1552" y="8260"/>
                    <a:pt x="1564" y="8267"/>
                  </a:cubicBezTo>
                  <a:cubicBezTo>
                    <a:pt x="1574" y="8275"/>
                    <a:pt x="1585" y="8278"/>
                    <a:pt x="1596" y="8278"/>
                  </a:cubicBezTo>
                  <a:cubicBezTo>
                    <a:pt x="1618" y="8278"/>
                    <a:pt x="1639" y="8266"/>
                    <a:pt x="1652" y="8245"/>
                  </a:cubicBezTo>
                  <a:cubicBezTo>
                    <a:pt x="1667" y="8217"/>
                    <a:pt x="1648" y="8207"/>
                    <a:pt x="1633" y="8195"/>
                  </a:cubicBezTo>
                  <a:cubicBezTo>
                    <a:pt x="1628" y="8196"/>
                    <a:pt x="1623" y="8196"/>
                    <a:pt x="1620" y="8196"/>
                  </a:cubicBezTo>
                  <a:cubicBezTo>
                    <a:pt x="1583" y="8196"/>
                    <a:pt x="1602" y="8170"/>
                    <a:pt x="1664" y="8139"/>
                  </a:cubicBezTo>
                  <a:cubicBezTo>
                    <a:pt x="1755" y="8107"/>
                    <a:pt x="1815" y="8023"/>
                    <a:pt x="1818" y="7929"/>
                  </a:cubicBezTo>
                  <a:cubicBezTo>
                    <a:pt x="1839" y="7836"/>
                    <a:pt x="1869" y="7768"/>
                    <a:pt x="1882" y="7768"/>
                  </a:cubicBezTo>
                  <a:cubicBezTo>
                    <a:pt x="1888" y="7768"/>
                    <a:pt x="1891" y="7782"/>
                    <a:pt x="1887" y="7816"/>
                  </a:cubicBezTo>
                  <a:cubicBezTo>
                    <a:pt x="1887" y="7857"/>
                    <a:pt x="1887" y="7876"/>
                    <a:pt x="1889" y="7876"/>
                  </a:cubicBezTo>
                  <a:cubicBezTo>
                    <a:pt x="1891" y="7876"/>
                    <a:pt x="1895" y="7860"/>
                    <a:pt x="1902" y="7828"/>
                  </a:cubicBezTo>
                  <a:lnTo>
                    <a:pt x="1987" y="7687"/>
                  </a:lnTo>
                  <a:cubicBezTo>
                    <a:pt x="2003" y="7659"/>
                    <a:pt x="1999" y="7618"/>
                    <a:pt x="1984" y="7609"/>
                  </a:cubicBezTo>
                  <a:cubicBezTo>
                    <a:pt x="2046" y="7599"/>
                    <a:pt x="2090" y="7543"/>
                    <a:pt x="2084" y="7480"/>
                  </a:cubicBezTo>
                  <a:lnTo>
                    <a:pt x="2115" y="7424"/>
                  </a:lnTo>
                  <a:cubicBezTo>
                    <a:pt x="2131" y="7405"/>
                    <a:pt x="2137" y="7380"/>
                    <a:pt x="2131" y="7355"/>
                  </a:cubicBezTo>
                  <a:cubicBezTo>
                    <a:pt x="2128" y="7317"/>
                    <a:pt x="2162" y="7299"/>
                    <a:pt x="2197" y="7283"/>
                  </a:cubicBezTo>
                  <a:cubicBezTo>
                    <a:pt x="2231" y="7264"/>
                    <a:pt x="2266" y="7245"/>
                    <a:pt x="2247" y="7236"/>
                  </a:cubicBezTo>
                  <a:cubicBezTo>
                    <a:pt x="2231" y="7227"/>
                    <a:pt x="2244" y="7158"/>
                    <a:pt x="2241" y="7120"/>
                  </a:cubicBezTo>
                  <a:cubicBezTo>
                    <a:pt x="2241" y="7097"/>
                    <a:pt x="2254" y="7081"/>
                    <a:pt x="2264" y="7081"/>
                  </a:cubicBezTo>
                  <a:cubicBezTo>
                    <a:pt x="2270" y="7081"/>
                    <a:pt x="2275" y="7087"/>
                    <a:pt x="2275" y="7101"/>
                  </a:cubicBezTo>
                  <a:cubicBezTo>
                    <a:pt x="2281" y="7104"/>
                    <a:pt x="2285" y="7106"/>
                    <a:pt x="2290" y="7106"/>
                  </a:cubicBezTo>
                  <a:cubicBezTo>
                    <a:pt x="2299" y="7106"/>
                    <a:pt x="2310" y="7097"/>
                    <a:pt x="2344" y="7067"/>
                  </a:cubicBezTo>
                  <a:cubicBezTo>
                    <a:pt x="2360" y="7039"/>
                    <a:pt x="2394" y="6982"/>
                    <a:pt x="2376" y="6970"/>
                  </a:cubicBezTo>
                  <a:cubicBezTo>
                    <a:pt x="2357" y="6960"/>
                    <a:pt x="2451" y="6788"/>
                    <a:pt x="2485" y="6772"/>
                  </a:cubicBezTo>
                  <a:lnTo>
                    <a:pt x="2517" y="6713"/>
                  </a:lnTo>
                  <a:cubicBezTo>
                    <a:pt x="2532" y="6684"/>
                    <a:pt x="2529" y="6647"/>
                    <a:pt x="2545" y="6619"/>
                  </a:cubicBezTo>
                  <a:cubicBezTo>
                    <a:pt x="2554" y="6597"/>
                    <a:pt x="2560" y="6575"/>
                    <a:pt x="2557" y="6550"/>
                  </a:cubicBezTo>
                  <a:cubicBezTo>
                    <a:pt x="2571" y="6525"/>
                    <a:pt x="2584" y="6501"/>
                    <a:pt x="2600" y="6501"/>
                  </a:cubicBezTo>
                  <a:cubicBezTo>
                    <a:pt x="2602" y="6501"/>
                    <a:pt x="2605" y="6501"/>
                    <a:pt x="2607" y="6503"/>
                  </a:cubicBezTo>
                  <a:cubicBezTo>
                    <a:pt x="2585" y="6456"/>
                    <a:pt x="2585" y="6456"/>
                    <a:pt x="2639" y="6446"/>
                  </a:cubicBezTo>
                  <a:cubicBezTo>
                    <a:pt x="2653" y="6454"/>
                    <a:pt x="2662" y="6458"/>
                    <a:pt x="2666" y="6458"/>
                  </a:cubicBezTo>
                  <a:cubicBezTo>
                    <a:pt x="2673" y="6458"/>
                    <a:pt x="2668" y="6447"/>
                    <a:pt x="2654" y="6418"/>
                  </a:cubicBezTo>
                  <a:cubicBezTo>
                    <a:pt x="2651" y="6380"/>
                    <a:pt x="2651" y="6380"/>
                    <a:pt x="2686" y="6362"/>
                  </a:cubicBezTo>
                  <a:cubicBezTo>
                    <a:pt x="2688" y="6362"/>
                    <a:pt x="2690" y="6363"/>
                    <a:pt x="2692" y="6363"/>
                  </a:cubicBezTo>
                  <a:cubicBezTo>
                    <a:pt x="2707" y="6363"/>
                    <a:pt x="2715" y="6341"/>
                    <a:pt x="2698" y="6330"/>
                  </a:cubicBezTo>
                  <a:cubicBezTo>
                    <a:pt x="2681" y="6288"/>
                    <a:pt x="2700" y="6205"/>
                    <a:pt x="2731" y="6205"/>
                  </a:cubicBezTo>
                  <a:cubicBezTo>
                    <a:pt x="2735" y="6205"/>
                    <a:pt x="2738" y="6206"/>
                    <a:pt x="2742" y="6208"/>
                  </a:cubicBezTo>
                  <a:cubicBezTo>
                    <a:pt x="2752" y="6186"/>
                    <a:pt x="2758" y="6164"/>
                    <a:pt x="2755" y="6139"/>
                  </a:cubicBezTo>
                  <a:cubicBezTo>
                    <a:pt x="2741" y="6110"/>
                    <a:pt x="2736" y="6099"/>
                    <a:pt x="2743" y="6099"/>
                  </a:cubicBezTo>
                  <a:cubicBezTo>
                    <a:pt x="2747" y="6099"/>
                    <a:pt x="2756" y="6104"/>
                    <a:pt x="2770" y="6111"/>
                  </a:cubicBezTo>
                  <a:cubicBezTo>
                    <a:pt x="2824" y="6102"/>
                    <a:pt x="2836" y="6073"/>
                    <a:pt x="2814" y="6023"/>
                  </a:cubicBezTo>
                  <a:cubicBezTo>
                    <a:pt x="2814" y="6001"/>
                    <a:pt x="2827" y="5979"/>
                    <a:pt x="2846" y="5967"/>
                  </a:cubicBezTo>
                  <a:cubicBezTo>
                    <a:pt x="2891" y="5921"/>
                    <a:pt x="2996" y="5763"/>
                    <a:pt x="2953" y="5763"/>
                  </a:cubicBezTo>
                  <a:cubicBezTo>
                    <a:pt x="2952" y="5763"/>
                    <a:pt x="2950" y="5763"/>
                    <a:pt x="2949" y="5763"/>
                  </a:cubicBezTo>
                  <a:lnTo>
                    <a:pt x="2980" y="5707"/>
                  </a:lnTo>
                  <a:cubicBezTo>
                    <a:pt x="3027" y="5660"/>
                    <a:pt x="3043" y="5628"/>
                    <a:pt x="3037" y="5591"/>
                  </a:cubicBezTo>
                  <a:lnTo>
                    <a:pt x="3034" y="5553"/>
                  </a:lnTo>
                  <a:lnTo>
                    <a:pt x="3034" y="5553"/>
                  </a:lnTo>
                  <a:cubicBezTo>
                    <a:pt x="3037" y="5555"/>
                    <a:pt x="3040" y="5555"/>
                    <a:pt x="3044" y="5555"/>
                  </a:cubicBezTo>
                  <a:cubicBezTo>
                    <a:pt x="3063" y="5555"/>
                    <a:pt x="3089" y="5536"/>
                    <a:pt x="3099" y="5512"/>
                  </a:cubicBezTo>
                  <a:cubicBezTo>
                    <a:pt x="3115" y="5484"/>
                    <a:pt x="3115" y="5484"/>
                    <a:pt x="3096" y="5475"/>
                  </a:cubicBezTo>
                  <a:cubicBezTo>
                    <a:pt x="3089" y="5479"/>
                    <a:pt x="3083" y="5481"/>
                    <a:pt x="3080" y="5481"/>
                  </a:cubicBezTo>
                  <a:cubicBezTo>
                    <a:pt x="3069" y="5481"/>
                    <a:pt x="3081" y="5458"/>
                    <a:pt x="3093" y="5434"/>
                  </a:cubicBezTo>
                  <a:cubicBezTo>
                    <a:pt x="3103" y="5411"/>
                    <a:pt x="3129" y="5394"/>
                    <a:pt x="3148" y="5394"/>
                  </a:cubicBezTo>
                  <a:cubicBezTo>
                    <a:pt x="3152" y="5394"/>
                    <a:pt x="3156" y="5395"/>
                    <a:pt x="3159" y="5396"/>
                  </a:cubicBezTo>
                  <a:lnTo>
                    <a:pt x="3171" y="5368"/>
                  </a:lnTo>
                  <a:cubicBezTo>
                    <a:pt x="3141" y="5352"/>
                    <a:pt x="3147" y="5326"/>
                    <a:pt x="3162" y="5326"/>
                  </a:cubicBezTo>
                  <a:cubicBezTo>
                    <a:pt x="3164" y="5326"/>
                    <a:pt x="3166" y="5326"/>
                    <a:pt x="3168" y="5327"/>
                  </a:cubicBezTo>
                  <a:cubicBezTo>
                    <a:pt x="3197" y="5309"/>
                    <a:pt x="3219" y="5284"/>
                    <a:pt x="3231" y="5252"/>
                  </a:cubicBezTo>
                  <a:cubicBezTo>
                    <a:pt x="3219" y="5247"/>
                    <a:pt x="3227" y="5236"/>
                    <a:pt x="3231" y="5236"/>
                  </a:cubicBezTo>
                  <a:cubicBezTo>
                    <a:pt x="3234" y="5236"/>
                    <a:pt x="3236" y="5240"/>
                    <a:pt x="3231" y="5252"/>
                  </a:cubicBezTo>
                  <a:lnTo>
                    <a:pt x="3250" y="5262"/>
                  </a:lnTo>
                  <a:cubicBezTo>
                    <a:pt x="3281" y="5240"/>
                    <a:pt x="3262" y="5230"/>
                    <a:pt x="3244" y="5221"/>
                  </a:cubicBezTo>
                  <a:lnTo>
                    <a:pt x="3272" y="5161"/>
                  </a:lnTo>
                  <a:cubicBezTo>
                    <a:pt x="3284" y="5140"/>
                    <a:pt x="3294" y="5118"/>
                    <a:pt x="3284" y="5118"/>
                  </a:cubicBezTo>
                  <a:cubicBezTo>
                    <a:pt x="3281" y="5118"/>
                    <a:pt x="3276" y="5120"/>
                    <a:pt x="3269" y="5124"/>
                  </a:cubicBezTo>
                  <a:cubicBezTo>
                    <a:pt x="3250" y="5114"/>
                    <a:pt x="3231" y="5105"/>
                    <a:pt x="3247" y="5077"/>
                  </a:cubicBezTo>
                  <a:lnTo>
                    <a:pt x="3247" y="5077"/>
                  </a:lnTo>
                  <a:cubicBezTo>
                    <a:pt x="3254" y="5081"/>
                    <a:pt x="3262" y="5086"/>
                    <a:pt x="3271" y="5086"/>
                  </a:cubicBezTo>
                  <a:cubicBezTo>
                    <a:pt x="3280" y="5086"/>
                    <a:pt x="3289" y="5081"/>
                    <a:pt x="3297" y="5064"/>
                  </a:cubicBezTo>
                  <a:cubicBezTo>
                    <a:pt x="3304" y="5047"/>
                    <a:pt x="3314" y="5044"/>
                    <a:pt x="3321" y="5044"/>
                  </a:cubicBezTo>
                  <a:cubicBezTo>
                    <a:pt x="3325" y="5044"/>
                    <a:pt x="3328" y="5045"/>
                    <a:pt x="3328" y="5045"/>
                  </a:cubicBezTo>
                  <a:cubicBezTo>
                    <a:pt x="3332" y="5053"/>
                    <a:pt x="3336" y="5056"/>
                    <a:pt x="3340" y="5056"/>
                  </a:cubicBezTo>
                  <a:cubicBezTo>
                    <a:pt x="3364" y="5056"/>
                    <a:pt x="3390" y="4961"/>
                    <a:pt x="3385" y="4929"/>
                  </a:cubicBezTo>
                  <a:cubicBezTo>
                    <a:pt x="3380" y="4867"/>
                    <a:pt x="3387" y="4836"/>
                    <a:pt x="3409" y="4836"/>
                  </a:cubicBezTo>
                  <a:cubicBezTo>
                    <a:pt x="3415" y="4836"/>
                    <a:pt x="3421" y="4838"/>
                    <a:pt x="3428" y="4842"/>
                  </a:cubicBezTo>
                  <a:cubicBezTo>
                    <a:pt x="3432" y="4843"/>
                    <a:pt x="3435" y="4844"/>
                    <a:pt x="3438" y="4844"/>
                  </a:cubicBezTo>
                  <a:cubicBezTo>
                    <a:pt x="3464" y="4844"/>
                    <a:pt x="3453" y="4777"/>
                    <a:pt x="3413" y="4726"/>
                  </a:cubicBezTo>
                  <a:lnTo>
                    <a:pt x="3372" y="4669"/>
                  </a:lnTo>
                  <a:lnTo>
                    <a:pt x="3428" y="4694"/>
                  </a:lnTo>
                  <a:cubicBezTo>
                    <a:pt x="3446" y="4696"/>
                    <a:pt x="3459" y="4697"/>
                    <a:pt x="3470" y="4697"/>
                  </a:cubicBezTo>
                  <a:cubicBezTo>
                    <a:pt x="3516" y="4697"/>
                    <a:pt x="3517" y="4680"/>
                    <a:pt x="3519" y="4594"/>
                  </a:cubicBezTo>
                  <a:cubicBezTo>
                    <a:pt x="3526" y="4546"/>
                    <a:pt x="3528" y="4533"/>
                    <a:pt x="3536" y="4533"/>
                  </a:cubicBezTo>
                  <a:cubicBezTo>
                    <a:pt x="3539" y="4533"/>
                    <a:pt x="3542" y="4535"/>
                    <a:pt x="3548" y="4538"/>
                  </a:cubicBezTo>
                  <a:cubicBezTo>
                    <a:pt x="3549" y="4538"/>
                    <a:pt x="3551" y="4539"/>
                    <a:pt x="3552" y="4539"/>
                  </a:cubicBezTo>
                  <a:cubicBezTo>
                    <a:pt x="3569" y="4539"/>
                    <a:pt x="3582" y="4508"/>
                    <a:pt x="3620" y="4428"/>
                  </a:cubicBezTo>
                  <a:cubicBezTo>
                    <a:pt x="3660" y="4340"/>
                    <a:pt x="3673" y="4309"/>
                    <a:pt x="3654" y="4300"/>
                  </a:cubicBezTo>
                  <a:lnTo>
                    <a:pt x="3682" y="4240"/>
                  </a:lnTo>
                  <a:cubicBezTo>
                    <a:pt x="3729" y="4228"/>
                    <a:pt x="3740" y="4170"/>
                    <a:pt x="3698" y="4170"/>
                  </a:cubicBezTo>
                  <a:cubicBezTo>
                    <a:pt x="3695" y="4170"/>
                    <a:pt x="3692" y="4170"/>
                    <a:pt x="3689" y="4171"/>
                  </a:cubicBezTo>
                  <a:lnTo>
                    <a:pt x="3717" y="4115"/>
                  </a:lnTo>
                  <a:lnTo>
                    <a:pt x="3736" y="4121"/>
                  </a:lnTo>
                  <a:cubicBezTo>
                    <a:pt x="3737" y="4122"/>
                    <a:pt x="3738" y="4122"/>
                    <a:pt x="3739" y="4122"/>
                  </a:cubicBezTo>
                  <a:cubicBezTo>
                    <a:pt x="3758" y="4122"/>
                    <a:pt x="3789" y="4055"/>
                    <a:pt x="3886" y="3833"/>
                  </a:cubicBezTo>
                  <a:cubicBezTo>
                    <a:pt x="4002" y="3563"/>
                    <a:pt x="4014" y="3535"/>
                    <a:pt x="3977" y="3516"/>
                  </a:cubicBezTo>
                  <a:cubicBezTo>
                    <a:pt x="3956" y="3480"/>
                    <a:pt x="3961" y="3453"/>
                    <a:pt x="3984" y="3453"/>
                  </a:cubicBezTo>
                  <a:cubicBezTo>
                    <a:pt x="3989" y="3453"/>
                    <a:pt x="3995" y="3454"/>
                    <a:pt x="4002" y="3457"/>
                  </a:cubicBezTo>
                  <a:cubicBezTo>
                    <a:pt x="4005" y="3458"/>
                    <a:pt x="4009" y="3459"/>
                    <a:pt x="4012" y="3459"/>
                  </a:cubicBezTo>
                  <a:cubicBezTo>
                    <a:pt x="4030" y="3459"/>
                    <a:pt x="4049" y="3442"/>
                    <a:pt x="4033" y="3435"/>
                  </a:cubicBezTo>
                  <a:cubicBezTo>
                    <a:pt x="4046" y="3403"/>
                    <a:pt x="4065" y="3378"/>
                    <a:pt x="4090" y="3353"/>
                  </a:cubicBezTo>
                  <a:cubicBezTo>
                    <a:pt x="4165" y="3281"/>
                    <a:pt x="4159" y="3240"/>
                    <a:pt x="4140" y="3234"/>
                  </a:cubicBezTo>
                  <a:lnTo>
                    <a:pt x="4140" y="3234"/>
                  </a:lnTo>
                  <a:cubicBezTo>
                    <a:pt x="4130" y="3237"/>
                    <a:pt x="4123" y="3238"/>
                    <a:pt x="4119" y="3238"/>
                  </a:cubicBezTo>
                  <a:cubicBezTo>
                    <a:pt x="4102" y="3238"/>
                    <a:pt x="4127" y="3220"/>
                    <a:pt x="4152" y="3203"/>
                  </a:cubicBezTo>
                  <a:cubicBezTo>
                    <a:pt x="4184" y="3181"/>
                    <a:pt x="4215" y="3159"/>
                    <a:pt x="4196" y="3153"/>
                  </a:cubicBezTo>
                  <a:cubicBezTo>
                    <a:pt x="4190" y="3116"/>
                    <a:pt x="4239" y="2939"/>
                    <a:pt x="4276" y="2939"/>
                  </a:cubicBezTo>
                  <a:cubicBezTo>
                    <a:pt x="4278" y="2939"/>
                    <a:pt x="4279" y="2939"/>
                    <a:pt x="4281" y="2940"/>
                  </a:cubicBezTo>
                  <a:cubicBezTo>
                    <a:pt x="4281" y="2940"/>
                    <a:pt x="4293" y="2911"/>
                    <a:pt x="4306" y="2880"/>
                  </a:cubicBezTo>
                  <a:cubicBezTo>
                    <a:pt x="4287" y="2871"/>
                    <a:pt x="4312" y="2811"/>
                    <a:pt x="4334" y="2751"/>
                  </a:cubicBezTo>
                  <a:cubicBezTo>
                    <a:pt x="4357" y="2697"/>
                    <a:pt x="4370" y="2666"/>
                    <a:pt x="4386" y="2666"/>
                  </a:cubicBezTo>
                  <a:cubicBezTo>
                    <a:pt x="4387" y="2666"/>
                    <a:pt x="4389" y="2666"/>
                    <a:pt x="4391" y="2667"/>
                  </a:cubicBezTo>
                  <a:cubicBezTo>
                    <a:pt x="4392" y="2679"/>
                    <a:pt x="4395" y="2685"/>
                    <a:pt x="4398" y="2685"/>
                  </a:cubicBezTo>
                  <a:cubicBezTo>
                    <a:pt x="4404" y="2685"/>
                    <a:pt x="4411" y="2655"/>
                    <a:pt x="4416" y="2607"/>
                  </a:cubicBezTo>
                  <a:cubicBezTo>
                    <a:pt x="4425" y="2576"/>
                    <a:pt x="4400" y="2532"/>
                    <a:pt x="4409" y="2501"/>
                  </a:cubicBezTo>
                  <a:cubicBezTo>
                    <a:pt x="4391" y="2495"/>
                    <a:pt x="4384" y="2454"/>
                    <a:pt x="4394" y="2426"/>
                  </a:cubicBezTo>
                  <a:lnTo>
                    <a:pt x="4394" y="2426"/>
                  </a:lnTo>
                  <a:lnTo>
                    <a:pt x="4416" y="2432"/>
                  </a:lnTo>
                  <a:lnTo>
                    <a:pt x="4453" y="2448"/>
                  </a:lnTo>
                  <a:cubicBezTo>
                    <a:pt x="4466" y="2416"/>
                    <a:pt x="4475" y="2388"/>
                    <a:pt x="4456" y="2379"/>
                  </a:cubicBezTo>
                  <a:cubicBezTo>
                    <a:pt x="4488" y="2357"/>
                    <a:pt x="4500" y="2325"/>
                    <a:pt x="4522" y="2266"/>
                  </a:cubicBezTo>
                  <a:cubicBezTo>
                    <a:pt x="4547" y="2206"/>
                    <a:pt x="4569" y="2144"/>
                    <a:pt x="4560" y="2106"/>
                  </a:cubicBezTo>
                  <a:cubicBezTo>
                    <a:pt x="4613" y="2087"/>
                    <a:pt x="4676" y="1912"/>
                    <a:pt x="4657" y="1849"/>
                  </a:cubicBezTo>
                  <a:cubicBezTo>
                    <a:pt x="4638" y="1833"/>
                    <a:pt x="4654" y="1796"/>
                    <a:pt x="4682" y="1780"/>
                  </a:cubicBezTo>
                  <a:cubicBezTo>
                    <a:pt x="4707" y="1767"/>
                    <a:pt x="4707" y="1767"/>
                    <a:pt x="4704" y="1714"/>
                  </a:cubicBezTo>
                  <a:cubicBezTo>
                    <a:pt x="4704" y="1658"/>
                    <a:pt x="4729" y="1642"/>
                    <a:pt x="4754" y="1639"/>
                  </a:cubicBezTo>
                  <a:cubicBezTo>
                    <a:pt x="4763" y="1645"/>
                    <a:pt x="4770" y="1649"/>
                    <a:pt x="4776" y="1649"/>
                  </a:cubicBezTo>
                  <a:cubicBezTo>
                    <a:pt x="4793" y="1649"/>
                    <a:pt x="4798" y="1623"/>
                    <a:pt x="4798" y="1576"/>
                  </a:cubicBezTo>
                  <a:cubicBezTo>
                    <a:pt x="4804" y="1514"/>
                    <a:pt x="4820" y="1448"/>
                    <a:pt x="4842" y="1385"/>
                  </a:cubicBezTo>
                  <a:cubicBezTo>
                    <a:pt x="4857" y="1279"/>
                    <a:pt x="4870" y="1241"/>
                    <a:pt x="4851" y="1232"/>
                  </a:cubicBezTo>
                  <a:cubicBezTo>
                    <a:pt x="4848" y="1188"/>
                    <a:pt x="4848" y="1144"/>
                    <a:pt x="4851" y="1100"/>
                  </a:cubicBezTo>
                  <a:cubicBezTo>
                    <a:pt x="4862" y="1038"/>
                    <a:pt x="4869" y="1017"/>
                    <a:pt x="4871" y="1017"/>
                  </a:cubicBezTo>
                  <a:lnTo>
                    <a:pt x="4871" y="1017"/>
                  </a:lnTo>
                  <a:cubicBezTo>
                    <a:pt x="4874" y="1017"/>
                    <a:pt x="4872" y="1040"/>
                    <a:pt x="4864" y="1059"/>
                  </a:cubicBezTo>
                  <a:cubicBezTo>
                    <a:pt x="4845" y="1188"/>
                    <a:pt x="4857" y="1144"/>
                    <a:pt x="4876" y="1160"/>
                  </a:cubicBezTo>
                  <a:cubicBezTo>
                    <a:pt x="4878" y="1161"/>
                    <a:pt x="4880" y="1162"/>
                    <a:pt x="4881" y="1162"/>
                  </a:cubicBezTo>
                  <a:cubicBezTo>
                    <a:pt x="4896" y="1162"/>
                    <a:pt x="4915" y="1106"/>
                    <a:pt x="4926" y="1075"/>
                  </a:cubicBezTo>
                  <a:lnTo>
                    <a:pt x="4970" y="943"/>
                  </a:lnTo>
                  <a:cubicBezTo>
                    <a:pt x="5005" y="909"/>
                    <a:pt x="5014" y="884"/>
                    <a:pt x="5014" y="812"/>
                  </a:cubicBezTo>
                  <a:cubicBezTo>
                    <a:pt x="5016" y="727"/>
                    <a:pt x="5017" y="692"/>
                    <a:pt x="5017" y="692"/>
                  </a:cubicBezTo>
                  <a:close/>
                  <a:moveTo>
                    <a:pt x="589" y="13048"/>
                  </a:moveTo>
                  <a:cubicBezTo>
                    <a:pt x="593" y="13048"/>
                    <a:pt x="598" y="13057"/>
                    <a:pt x="608" y="13074"/>
                  </a:cubicBezTo>
                  <a:cubicBezTo>
                    <a:pt x="617" y="13090"/>
                    <a:pt x="630" y="13109"/>
                    <a:pt x="602" y="13128"/>
                  </a:cubicBezTo>
                  <a:cubicBezTo>
                    <a:pt x="588" y="13154"/>
                    <a:pt x="576" y="13165"/>
                    <a:pt x="569" y="13165"/>
                  </a:cubicBezTo>
                  <a:cubicBezTo>
                    <a:pt x="558" y="13165"/>
                    <a:pt x="558" y="13135"/>
                    <a:pt x="580" y="13090"/>
                  </a:cubicBezTo>
                  <a:cubicBezTo>
                    <a:pt x="583" y="13061"/>
                    <a:pt x="585" y="13048"/>
                    <a:pt x="589" y="13048"/>
                  </a:cubicBezTo>
                  <a:close/>
                  <a:moveTo>
                    <a:pt x="5052" y="0"/>
                  </a:moveTo>
                  <a:cubicBezTo>
                    <a:pt x="4964" y="263"/>
                    <a:pt x="4836" y="639"/>
                    <a:pt x="4729" y="953"/>
                  </a:cubicBezTo>
                  <a:lnTo>
                    <a:pt x="4594" y="1366"/>
                  </a:lnTo>
                  <a:cubicBezTo>
                    <a:pt x="4572" y="1423"/>
                    <a:pt x="4557" y="1482"/>
                    <a:pt x="4544" y="1542"/>
                  </a:cubicBezTo>
                  <a:cubicBezTo>
                    <a:pt x="4544" y="1542"/>
                    <a:pt x="4525" y="1592"/>
                    <a:pt x="4491" y="1695"/>
                  </a:cubicBezTo>
                  <a:lnTo>
                    <a:pt x="4434" y="1846"/>
                  </a:lnTo>
                  <a:cubicBezTo>
                    <a:pt x="4433" y="1845"/>
                    <a:pt x="4432" y="1844"/>
                    <a:pt x="4430" y="1844"/>
                  </a:cubicBezTo>
                  <a:cubicBezTo>
                    <a:pt x="4421" y="1844"/>
                    <a:pt x="4411" y="1859"/>
                    <a:pt x="4400" y="1880"/>
                  </a:cubicBezTo>
                  <a:cubicBezTo>
                    <a:pt x="4394" y="1893"/>
                    <a:pt x="4387" y="1909"/>
                    <a:pt x="4381" y="1924"/>
                  </a:cubicBezTo>
                  <a:lnTo>
                    <a:pt x="4369" y="1959"/>
                  </a:lnTo>
                  <a:cubicBezTo>
                    <a:pt x="4353" y="2012"/>
                    <a:pt x="4340" y="2068"/>
                    <a:pt x="4331" y="2122"/>
                  </a:cubicBezTo>
                  <a:cubicBezTo>
                    <a:pt x="4337" y="2156"/>
                    <a:pt x="4331" y="2191"/>
                    <a:pt x="4318" y="2222"/>
                  </a:cubicBezTo>
                  <a:cubicBezTo>
                    <a:pt x="4315" y="2221"/>
                    <a:pt x="4312" y="2220"/>
                    <a:pt x="4309" y="2220"/>
                  </a:cubicBezTo>
                  <a:cubicBezTo>
                    <a:pt x="4273" y="2220"/>
                    <a:pt x="4243" y="2302"/>
                    <a:pt x="4240" y="2363"/>
                  </a:cubicBezTo>
                  <a:cubicBezTo>
                    <a:pt x="4263" y="2402"/>
                    <a:pt x="4259" y="2430"/>
                    <a:pt x="4236" y="2430"/>
                  </a:cubicBezTo>
                  <a:cubicBezTo>
                    <a:pt x="4231" y="2430"/>
                    <a:pt x="4225" y="2428"/>
                    <a:pt x="4218" y="2426"/>
                  </a:cubicBezTo>
                  <a:cubicBezTo>
                    <a:pt x="4214" y="2424"/>
                    <a:pt x="4210" y="2423"/>
                    <a:pt x="4206" y="2423"/>
                  </a:cubicBezTo>
                  <a:cubicBezTo>
                    <a:pt x="4173" y="2423"/>
                    <a:pt x="4159" y="2479"/>
                    <a:pt x="4190" y="2554"/>
                  </a:cubicBezTo>
                  <a:cubicBezTo>
                    <a:pt x="4196" y="2592"/>
                    <a:pt x="4196" y="2592"/>
                    <a:pt x="4165" y="2614"/>
                  </a:cubicBezTo>
                  <a:cubicBezTo>
                    <a:pt x="4115" y="2626"/>
                    <a:pt x="4102" y="2657"/>
                    <a:pt x="4121" y="2667"/>
                  </a:cubicBezTo>
                  <a:cubicBezTo>
                    <a:pt x="4149" y="2711"/>
                    <a:pt x="4137" y="2742"/>
                    <a:pt x="4087" y="2755"/>
                  </a:cubicBezTo>
                  <a:cubicBezTo>
                    <a:pt x="4024" y="2799"/>
                    <a:pt x="4024" y="2799"/>
                    <a:pt x="4052" y="2846"/>
                  </a:cubicBezTo>
                  <a:cubicBezTo>
                    <a:pt x="4077" y="2893"/>
                    <a:pt x="4030" y="3012"/>
                    <a:pt x="3977" y="3024"/>
                  </a:cubicBezTo>
                  <a:cubicBezTo>
                    <a:pt x="3964" y="3055"/>
                    <a:pt x="3933" y="3077"/>
                    <a:pt x="3952" y="3084"/>
                  </a:cubicBezTo>
                  <a:lnTo>
                    <a:pt x="3920" y="3106"/>
                  </a:lnTo>
                  <a:cubicBezTo>
                    <a:pt x="3908" y="3137"/>
                    <a:pt x="3895" y="3165"/>
                    <a:pt x="3895" y="3165"/>
                  </a:cubicBezTo>
                  <a:lnTo>
                    <a:pt x="3917" y="3175"/>
                  </a:lnTo>
                  <a:cubicBezTo>
                    <a:pt x="3902" y="3206"/>
                    <a:pt x="3811" y="3375"/>
                    <a:pt x="3720" y="3582"/>
                  </a:cubicBezTo>
                  <a:cubicBezTo>
                    <a:pt x="3597" y="3875"/>
                    <a:pt x="3561" y="3952"/>
                    <a:pt x="3577" y="3952"/>
                  </a:cubicBezTo>
                  <a:cubicBezTo>
                    <a:pt x="3579" y="3952"/>
                    <a:pt x="3582" y="3951"/>
                    <a:pt x="3585" y="3949"/>
                  </a:cubicBezTo>
                  <a:cubicBezTo>
                    <a:pt x="3590" y="3947"/>
                    <a:pt x="3594" y="3947"/>
                    <a:pt x="3597" y="3947"/>
                  </a:cubicBezTo>
                  <a:cubicBezTo>
                    <a:pt x="3630" y="3947"/>
                    <a:pt x="3605" y="3997"/>
                    <a:pt x="3560" y="4005"/>
                  </a:cubicBezTo>
                  <a:cubicBezTo>
                    <a:pt x="3544" y="4036"/>
                    <a:pt x="3501" y="4086"/>
                    <a:pt x="3472" y="4146"/>
                  </a:cubicBezTo>
                  <a:cubicBezTo>
                    <a:pt x="3449" y="4198"/>
                    <a:pt x="3426" y="4254"/>
                    <a:pt x="3407" y="4254"/>
                  </a:cubicBezTo>
                  <a:cubicBezTo>
                    <a:pt x="3406" y="4254"/>
                    <a:pt x="3405" y="4253"/>
                    <a:pt x="3403" y="4253"/>
                  </a:cubicBezTo>
                  <a:lnTo>
                    <a:pt x="3388" y="4284"/>
                  </a:lnTo>
                  <a:cubicBezTo>
                    <a:pt x="3400" y="4359"/>
                    <a:pt x="3319" y="4535"/>
                    <a:pt x="3259" y="4616"/>
                  </a:cubicBezTo>
                  <a:cubicBezTo>
                    <a:pt x="3231" y="4663"/>
                    <a:pt x="3215" y="4716"/>
                    <a:pt x="3209" y="4770"/>
                  </a:cubicBezTo>
                  <a:cubicBezTo>
                    <a:pt x="3200" y="4839"/>
                    <a:pt x="3200" y="4839"/>
                    <a:pt x="3165" y="4857"/>
                  </a:cubicBezTo>
                  <a:cubicBezTo>
                    <a:pt x="3165" y="4857"/>
                    <a:pt x="3164" y="4857"/>
                    <a:pt x="3163" y="4857"/>
                  </a:cubicBezTo>
                  <a:cubicBezTo>
                    <a:pt x="3141" y="4857"/>
                    <a:pt x="3044" y="5015"/>
                    <a:pt x="3081" y="5033"/>
                  </a:cubicBezTo>
                  <a:lnTo>
                    <a:pt x="3049" y="5052"/>
                  </a:lnTo>
                  <a:cubicBezTo>
                    <a:pt x="3021" y="5064"/>
                    <a:pt x="3018" y="5102"/>
                    <a:pt x="3040" y="5121"/>
                  </a:cubicBezTo>
                  <a:cubicBezTo>
                    <a:pt x="3077" y="5136"/>
                    <a:pt x="3062" y="5168"/>
                    <a:pt x="2993" y="5168"/>
                  </a:cubicBezTo>
                  <a:cubicBezTo>
                    <a:pt x="2984" y="5163"/>
                    <a:pt x="2976" y="5161"/>
                    <a:pt x="2970" y="5161"/>
                  </a:cubicBezTo>
                  <a:cubicBezTo>
                    <a:pt x="2950" y="5161"/>
                    <a:pt x="2944" y="5179"/>
                    <a:pt x="2958" y="5186"/>
                  </a:cubicBezTo>
                  <a:cubicBezTo>
                    <a:pt x="2965" y="5227"/>
                    <a:pt x="2968" y="5265"/>
                    <a:pt x="2936" y="5284"/>
                  </a:cubicBezTo>
                  <a:cubicBezTo>
                    <a:pt x="2921" y="5312"/>
                    <a:pt x="2905" y="5340"/>
                    <a:pt x="2943" y="5359"/>
                  </a:cubicBezTo>
                  <a:cubicBezTo>
                    <a:pt x="2962" y="5368"/>
                    <a:pt x="2949" y="5400"/>
                    <a:pt x="2933" y="5428"/>
                  </a:cubicBezTo>
                  <a:cubicBezTo>
                    <a:pt x="2915" y="5418"/>
                    <a:pt x="2915" y="5418"/>
                    <a:pt x="2911" y="5381"/>
                  </a:cubicBezTo>
                  <a:cubicBezTo>
                    <a:pt x="2915" y="5372"/>
                    <a:pt x="2916" y="5368"/>
                    <a:pt x="2916" y="5368"/>
                  </a:cubicBezTo>
                  <a:lnTo>
                    <a:pt x="2916" y="5368"/>
                  </a:lnTo>
                  <a:cubicBezTo>
                    <a:pt x="2916" y="5368"/>
                    <a:pt x="2903" y="5396"/>
                    <a:pt x="2880" y="5437"/>
                  </a:cubicBezTo>
                  <a:cubicBezTo>
                    <a:pt x="2869" y="5463"/>
                    <a:pt x="2828" y="5507"/>
                    <a:pt x="2807" y="5507"/>
                  </a:cubicBezTo>
                  <a:cubicBezTo>
                    <a:pt x="2805" y="5507"/>
                    <a:pt x="2803" y="5507"/>
                    <a:pt x="2802" y="5506"/>
                  </a:cubicBezTo>
                  <a:cubicBezTo>
                    <a:pt x="2772" y="5522"/>
                    <a:pt x="2759" y="5546"/>
                    <a:pt x="2788" y="5546"/>
                  </a:cubicBezTo>
                  <a:cubicBezTo>
                    <a:pt x="2792" y="5546"/>
                    <a:pt x="2798" y="5545"/>
                    <a:pt x="2805" y="5544"/>
                  </a:cubicBezTo>
                  <a:cubicBezTo>
                    <a:pt x="2842" y="5563"/>
                    <a:pt x="2842" y="5563"/>
                    <a:pt x="2814" y="5622"/>
                  </a:cubicBezTo>
                  <a:cubicBezTo>
                    <a:pt x="2801" y="5646"/>
                    <a:pt x="2787" y="5671"/>
                    <a:pt x="2771" y="5671"/>
                  </a:cubicBezTo>
                  <a:cubicBezTo>
                    <a:pt x="2769" y="5671"/>
                    <a:pt x="2767" y="5670"/>
                    <a:pt x="2764" y="5669"/>
                  </a:cubicBezTo>
                  <a:cubicBezTo>
                    <a:pt x="2759" y="5666"/>
                    <a:pt x="2755" y="5664"/>
                    <a:pt x="2751" y="5664"/>
                  </a:cubicBezTo>
                  <a:cubicBezTo>
                    <a:pt x="2743" y="5664"/>
                    <a:pt x="2737" y="5676"/>
                    <a:pt x="2717" y="5716"/>
                  </a:cubicBezTo>
                  <a:cubicBezTo>
                    <a:pt x="2679" y="5794"/>
                    <a:pt x="2676" y="5885"/>
                    <a:pt x="2705" y="5967"/>
                  </a:cubicBezTo>
                  <a:cubicBezTo>
                    <a:pt x="2742" y="5986"/>
                    <a:pt x="2742" y="5986"/>
                    <a:pt x="2689" y="5995"/>
                  </a:cubicBezTo>
                  <a:cubicBezTo>
                    <a:pt x="2687" y="5994"/>
                    <a:pt x="2685" y="5993"/>
                    <a:pt x="2683" y="5993"/>
                  </a:cubicBezTo>
                  <a:cubicBezTo>
                    <a:pt x="2669" y="5993"/>
                    <a:pt x="2655" y="6018"/>
                    <a:pt x="2642" y="6042"/>
                  </a:cubicBezTo>
                  <a:cubicBezTo>
                    <a:pt x="2623" y="6033"/>
                    <a:pt x="2639" y="6004"/>
                    <a:pt x="2654" y="5976"/>
                  </a:cubicBezTo>
                  <a:lnTo>
                    <a:pt x="2636" y="5967"/>
                  </a:lnTo>
                  <a:cubicBezTo>
                    <a:pt x="2582" y="5973"/>
                    <a:pt x="2570" y="6004"/>
                    <a:pt x="2589" y="6051"/>
                  </a:cubicBezTo>
                  <a:cubicBezTo>
                    <a:pt x="2592" y="6089"/>
                    <a:pt x="2592" y="6089"/>
                    <a:pt x="2560" y="6108"/>
                  </a:cubicBezTo>
                  <a:cubicBezTo>
                    <a:pt x="2526" y="6127"/>
                    <a:pt x="2491" y="6145"/>
                    <a:pt x="2510" y="6155"/>
                  </a:cubicBezTo>
                  <a:cubicBezTo>
                    <a:pt x="2495" y="6186"/>
                    <a:pt x="2473" y="6211"/>
                    <a:pt x="2448" y="6230"/>
                  </a:cubicBezTo>
                  <a:cubicBezTo>
                    <a:pt x="2416" y="6286"/>
                    <a:pt x="2401" y="6318"/>
                    <a:pt x="2419" y="6327"/>
                  </a:cubicBezTo>
                  <a:cubicBezTo>
                    <a:pt x="2438" y="6337"/>
                    <a:pt x="2423" y="6365"/>
                    <a:pt x="2407" y="6393"/>
                  </a:cubicBezTo>
                  <a:cubicBezTo>
                    <a:pt x="2391" y="6421"/>
                    <a:pt x="2376" y="6449"/>
                    <a:pt x="2394" y="6462"/>
                  </a:cubicBezTo>
                  <a:cubicBezTo>
                    <a:pt x="2413" y="6471"/>
                    <a:pt x="2416" y="6509"/>
                    <a:pt x="2385" y="6565"/>
                  </a:cubicBezTo>
                  <a:cubicBezTo>
                    <a:pt x="2372" y="6631"/>
                    <a:pt x="2372" y="6631"/>
                    <a:pt x="2319" y="6641"/>
                  </a:cubicBezTo>
                  <a:cubicBezTo>
                    <a:pt x="2317" y="6639"/>
                    <a:pt x="2314" y="6639"/>
                    <a:pt x="2312" y="6639"/>
                  </a:cubicBezTo>
                  <a:cubicBezTo>
                    <a:pt x="2296" y="6639"/>
                    <a:pt x="2283" y="6663"/>
                    <a:pt x="2269" y="6688"/>
                  </a:cubicBezTo>
                  <a:cubicBezTo>
                    <a:pt x="2256" y="6706"/>
                    <a:pt x="2241" y="6722"/>
                    <a:pt x="2219" y="6735"/>
                  </a:cubicBezTo>
                  <a:cubicBezTo>
                    <a:pt x="2187" y="6750"/>
                    <a:pt x="2203" y="6763"/>
                    <a:pt x="2222" y="6772"/>
                  </a:cubicBezTo>
                  <a:lnTo>
                    <a:pt x="2260" y="6791"/>
                  </a:lnTo>
                  <a:cubicBezTo>
                    <a:pt x="2243" y="6812"/>
                    <a:pt x="2220" y="6823"/>
                    <a:pt x="2197" y="6823"/>
                  </a:cubicBezTo>
                  <a:cubicBezTo>
                    <a:pt x="2189" y="6823"/>
                    <a:pt x="2182" y="6822"/>
                    <a:pt x="2175" y="6819"/>
                  </a:cubicBezTo>
                  <a:cubicBezTo>
                    <a:pt x="2122" y="6825"/>
                    <a:pt x="2122" y="6825"/>
                    <a:pt x="2159" y="6847"/>
                  </a:cubicBezTo>
                  <a:cubicBezTo>
                    <a:pt x="2175" y="6857"/>
                    <a:pt x="2178" y="6894"/>
                    <a:pt x="2128" y="6941"/>
                  </a:cubicBezTo>
                  <a:cubicBezTo>
                    <a:pt x="2100" y="6992"/>
                    <a:pt x="2071" y="7043"/>
                    <a:pt x="2052" y="7043"/>
                  </a:cubicBezTo>
                  <a:cubicBezTo>
                    <a:pt x="2050" y="7043"/>
                    <a:pt x="2048" y="7043"/>
                    <a:pt x="2046" y="7042"/>
                  </a:cubicBezTo>
                  <a:cubicBezTo>
                    <a:pt x="2025" y="7054"/>
                    <a:pt x="2012" y="7076"/>
                    <a:pt x="2015" y="7098"/>
                  </a:cubicBezTo>
                  <a:cubicBezTo>
                    <a:pt x="2015" y="7139"/>
                    <a:pt x="1999" y="7167"/>
                    <a:pt x="1934" y="7239"/>
                  </a:cubicBezTo>
                  <a:cubicBezTo>
                    <a:pt x="1815" y="7358"/>
                    <a:pt x="1815" y="7358"/>
                    <a:pt x="1852" y="7380"/>
                  </a:cubicBezTo>
                  <a:cubicBezTo>
                    <a:pt x="1871" y="7390"/>
                    <a:pt x="1887" y="7399"/>
                    <a:pt x="1836" y="7408"/>
                  </a:cubicBezTo>
                  <a:cubicBezTo>
                    <a:pt x="1802" y="7424"/>
                    <a:pt x="1802" y="7462"/>
                    <a:pt x="1786" y="7531"/>
                  </a:cubicBezTo>
                  <a:cubicBezTo>
                    <a:pt x="1789" y="7568"/>
                    <a:pt x="1824" y="7590"/>
                    <a:pt x="1843" y="7599"/>
                  </a:cubicBezTo>
                  <a:cubicBezTo>
                    <a:pt x="1877" y="7621"/>
                    <a:pt x="1877" y="7621"/>
                    <a:pt x="1827" y="7665"/>
                  </a:cubicBezTo>
                  <a:cubicBezTo>
                    <a:pt x="1815" y="7687"/>
                    <a:pt x="1791" y="7704"/>
                    <a:pt x="1772" y="7704"/>
                  </a:cubicBezTo>
                  <a:cubicBezTo>
                    <a:pt x="1767" y="7704"/>
                    <a:pt x="1762" y="7702"/>
                    <a:pt x="1758" y="7700"/>
                  </a:cubicBezTo>
                  <a:cubicBezTo>
                    <a:pt x="1742" y="7690"/>
                    <a:pt x="1758" y="7662"/>
                    <a:pt x="1758" y="7662"/>
                  </a:cubicBezTo>
                  <a:lnTo>
                    <a:pt x="1774" y="7634"/>
                  </a:lnTo>
                  <a:cubicBezTo>
                    <a:pt x="1766" y="7630"/>
                    <a:pt x="1759" y="7626"/>
                    <a:pt x="1751" y="7626"/>
                  </a:cubicBezTo>
                  <a:cubicBezTo>
                    <a:pt x="1739" y="7626"/>
                    <a:pt x="1725" y="7635"/>
                    <a:pt x="1705" y="7668"/>
                  </a:cubicBezTo>
                  <a:cubicBezTo>
                    <a:pt x="1670" y="7684"/>
                    <a:pt x="1655" y="7712"/>
                    <a:pt x="1674" y="7725"/>
                  </a:cubicBezTo>
                  <a:cubicBezTo>
                    <a:pt x="1639" y="7741"/>
                    <a:pt x="1605" y="7797"/>
                    <a:pt x="1570" y="7853"/>
                  </a:cubicBezTo>
                  <a:cubicBezTo>
                    <a:pt x="1539" y="7907"/>
                    <a:pt x="1489" y="7991"/>
                    <a:pt x="1451" y="8007"/>
                  </a:cubicBezTo>
                  <a:cubicBezTo>
                    <a:pt x="1420" y="8063"/>
                    <a:pt x="1401" y="8091"/>
                    <a:pt x="1420" y="8101"/>
                  </a:cubicBezTo>
                  <a:cubicBezTo>
                    <a:pt x="1449" y="8120"/>
                    <a:pt x="1442" y="8143"/>
                    <a:pt x="1427" y="8143"/>
                  </a:cubicBezTo>
                  <a:cubicBezTo>
                    <a:pt x="1425" y="8143"/>
                    <a:pt x="1422" y="8143"/>
                    <a:pt x="1420" y="8142"/>
                  </a:cubicBezTo>
                  <a:cubicBezTo>
                    <a:pt x="1370" y="8148"/>
                    <a:pt x="1131" y="8502"/>
                    <a:pt x="1150" y="8552"/>
                  </a:cubicBezTo>
                  <a:cubicBezTo>
                    <a:pt x="1150" y="8552"/>
                    <a:pt x="1135" y="8580"/>
                    <a:pt x="1116" y="8609"/>
                  </a:cubicBezTo>
                  <a:cubicBezTo>
                    <a:pt x="1066" y="8656"/>
                    <a:pt x="965" y="8828"/>
                    <a:pt x="968" y="8866"/>
                  </a:cubicBezTo>
                  <a:lnTo>
                    <a:pt x="918" y="8953"/>
                  </a:lnTo>
                  <a:cubicBezTo>
                    <a:pt x="868" y="9000"/>
                    <a:pt x="852" y="9029"/>
                    <a:pt x="856" y="9069"/>
                  </a:cubicBezTo>
                  <a:cubicBezTo>
                    <a:pt x="858" y="9097"/>
                    <a:pt x="869" y="9112"/>
                    <a:pt x="867" y="9112"/>
                  </a:cubicBezTo>
                  <a:cubicBezTo>
                    <a:pt x="866" y="9112"/>
                    <a:pt x="863" y="9110"/>
                    <a:pt x="859" y="9107"/>
                  </a:cubicBezTo>
                  <a:cubicBezTo>
                    <a:pt x="857" y="9106"/>
                    <a:pt x="856" y="9106"/>
                    <a:pt x="855" y="9106"/>
                  </a:cubicBezTo>
                  <a:cubicBezTo>
                    <a:pt x="836" y="9106"/>
                    <a:pt x="804" y="9165"/>
                    <a:pt x="746" y="9276"/>
                  </a:cubicBezTo>
                  <a:cubicBezTo>
                    <a:pt x="704" y="9359"/>
                    <a:pt x="692" y="9384"/>
                    <a:pt x="699" y="9384"/>
                  </a:cubicBezTo>
                  <a:cubicBezTo>
                    <a:pt x="702" y="9384"/>
                    <a:pt x="708" y="9380"/>
                    <a:pt x="718" y="9373"/>
                  </a:cubicBezTo>
                  <a:lnTo>
                    <a:pt x="718" y="9373"/>
                  </a:lnTo>
                  <a:cubicBezTo>
                    <a:pt x="688" y="9468"/>
                    <a:pt x="669" y="9488"/>
                    <a:pt x="654" y="9488"/>
                  </a:cubicBezTo>
                  <a:cubicBezTo>
                    <a:pt x="649" y="9488"/>
                    <a:pt x="644" y="9485"/>
                    <a:pt x="639" y="9483"/>
                  </a:cubicBezTo>
                  <a:cubicBezTo>
                    <a:pt x="634" y="9471"/>
                    <a:pt x="628" y="9466"/>
                    <a:pt x="623" y="9466"/>
                  </a:cubicBezTo>
                  <a:cubicBezTo>
                    <a:pt x="608" y="9466"/>
                    <a:pt x="600" y="9510"/>
                    <a:pt x="630" y="9552"/>
                  </a:cubicBezTo>
                  <a:cubicBezTo>
                    <a:pt x="650" y="9598"/>
                    <a:pt x="627" y="9653"/>
                    <a:pt x="609" y="9653"/>
                  </a:cubicBezTo>
                  <a:cubicBezTo>
                    <a:pt x="608" y="9653"/>
                    <a:pt x="606" y="9653"/>
                    <a:pt x="605" y="9652"/>
                  </a:cubicBezTo>
                  <a:cubicBezTo>
                    <a:pt x="586" y="9643"/>
                    <a:pt x="602" y="9615"/>
                    <a:pt x="614" y="9583"/>
                  </a:cubicBezTo>
                  <a:lnTo>
                    <a:pt x="577" y="9564"/>
                  </a:lnTo>
                  <a:cubicBezTo>
                    <a:pt x="564" y="9586"/>
                    <a:pt x="561" y="9611"/>
                    <a:pt x="567" y="9633"/>
                  </a:cubicBezTo>
                  <a:cubicBezTo>
                    <a:pt x="558" y="9658"/>
                    <a:pt x="555" y="9680"/>
                    <a:pt x="558" y="9705"/>
                  </a:cubicBezTo>
                  <a:cubicBezTo>
                    <a:pt x="562" y="9730"/>
                    <a:pt x="571" y="9742"/>
                    <a:pt x="586" y="9742"/>
                  </a:cubicBezTo>
                  <a:cubicBezTo>
                    <a:pt x="594" y="9742"/>
                    <a:pt x="603" y="9738"/>
                    <a:pt x="614" y="9730"/>
                  </a:cubicBezTo>
                  <a:cubicBezTo>
                    <a:pt x="622" y="9725"/>
                    <a:pt x="628" y="9723"/>
                    <a:pt x="631" y="9723"/>
                  </a:cubicBezTo>
                  <a:cubicBezTo>
                    <a:pt x="642" y="9723"/>
                    <a:pt x="630" y="9747"/>
                    <a:pt x="621" y="9771"/>
                  </a:cubicBezTo>
                  <a:cubicBezTo>
                    <a:pt x="597" y="9796"/>
                    <a:pt x="581" y="9807"/>
                    <a:pt x="570" y="9807"/>
                  </a:cubicBezTo>
                  <a:cubicBezTo>
                    <a:pt x="558" y="9807"/>
                    <a:pt x="552" y="9795"/>
                    <a:pt x="548" y="9774"/>
                  </a:cubicBezTo>
                  <a:cubicBezTo>
                    <a:pt x="564" y="9743"/>
                    <a:pt x="545" y="9737"/>
                    <a:pt x="527" y="9727"/>
                  </a:cubicBezTo>
                  <a:cubicBezTo>
                    <a:pt x="526" y="9727"/>
                    <a:pt x="525" y="9727"/>
                    <a:pt x="525" y="9727"/>
                  </a:cubicBezTo>
                  <a:cubicBezTo>
                    <a:pt x="503" y="9727"/>
                    <a:pt x="477" y="9892"/>
                    <a:pt x="501" y="9937"/>
                  </a:cubicBezTo>
                  <a:lnTo>
                    <a:pt x="483" y="9928"/>
                  </a:lnTo>
                  <a:cubicBezTo>
                    <a:pt x="481" y="9927"/>
                    <a:pt x="480" y="9927"/>
                    <a:pt x="479" y="9927"/>
                  </a:cubicBezTo>
                  <a:cubicBezTo>
                    <a:pt x="460" y="9927"/>
                    <a:pt x="437" y="9985"/>
                    <a:pt x="414" y="10044"/>
                  </a:cubicBezTo>
                  <a:cubicBezTo>
                    <a:pt x="389" y="10107"/>
                    <a:pt x="376" y="10138"/>
                    <a:pt x="395" y="10147"/>
                  </a:cubicBezTo>
                  <a:cubicBezTo>
                    <a:pt x="414" y="10154"/>
                    <a:pt x="433" y="10163"/>
                    <a:pt x="423" y="10194"/>
                  </a:cubicBezTo>
                  <a:cubicBezTo>
                    <a:pt x="428" y="10177"/>
                    <a:pt x="438" y="10171"/>
                    <a:pt x="448" y="10171"/>
                  </a:cubicBezTo>
                  <a:cubicBezTo>
                    <a:pt x="456" y="10171"/>
                    <a:pt x="465" y="10174"/>
                    <a:pt x="473" y="10179"/>
                  </a:cubicBezTo>
                  <a:cubicBezTo>
                    <a:pt x="451" y="10207"/>
                    <a:pt x="426" y="10232"/>
                    <a:pt x="398" y="10257"/>
                  </a:cubicBezTo>
                  <a:cubicBezTo>
                    <a:pt x="335" y="10304"/>
                    <a:pt x="295" y="10364"/>
                    <a:pt x="251" y="10492"/>
                  </a:cubicBezTo>
                  <a:cubicBezTo>
                    <a:pt x="232" y="10558"/>
                    <a:pt x="204" y="10655"/>
                    <a:pt x="176" y="10683"/>
                  </a:cubicBezTo>
                  <a:cubicBezTo>
                    <a:pt x="157" y="10749"/>
                    <a:pt x="147" y="10783"/>
                    <a:pt x="169" y="10787"/>
                  </a:cubicBezTo>
                  <a:lnTo>
                    <a:pt x="151" y="10856"/>
                  </a:lnTo>
                  <a:cubicBezTo>
                    <a:pt x="125" y="10884"/>
                    <a:pt x="110" y="10950"/>
                    <a:pt x="129" y="10956"/>
                  </a:cubicBezTo>
                  <a:cubicBezTo>
                    <a:pt x="144" y="10993"/>
                    <a:pt x="113" y="11022"/>
                    <a:pt x="107" y="11056"/>
                  </a:cubicBezTo>
                  <a:cubicBezTo>
                    <a:pt x="75" y="11093"/>
                    <a:pt x="64" y="11107"/>
                    <a:pt x="75" y="11107"/>
                  </a:cubicBezTo>
                  <a:cubicBezTo>
                    <a:pt x="82" y="11107"/>
                    <a:pt x="97" y="11102"/>
                    <a:pt x="122" y="11094"/>
                  </a:cubicBezTo>
                  <a:cubicBezTo>
                    <a:pt x="123" y="11094"/>
                    <a:pt x="123" y="11094"/>
                    <a:pt x="124" y="11094"/>
                  </a:cubicBezTo>
                  <a:cubicBezTo>
                    <a:pt x="146" y="11094"/>
                    <a:pt x="176" y="11033"/>
                    <a:pt x="185" y="11003"/>
                  </a:cubicBezTo>
                  <a:lnTo>
                    <a:pt x="204" y="10903"/>
                  </a:lnTo>
                  <a:lnTo>
                    <a:pt x="204" y="11006"/>
                  </a:lnTo>
                  <a:cubicBezTo>
                    <a:pt x="198" y="11037"/>
                    <a:pt x="204" y="11109"/>
                    <a:pt x="226" y="11112"/>
                  </a:cubicBezTo>
                  <a:cubicBezTo>
                    <a:pt x="226" y="11112"/>
                    <a:pt x="245" y="11116"/>
                    <a:pt x="238" y="11150"/>
                  </a:cubicBezTo>
                  <a:lnTo>
                    <a:pt x="198" y="11141"/>
                  </a:lnTo>
                  <a:cubicBezTo>
                    <a:pt x="191" y="11116"/>
                    <a:pt x="169" y="11100"/>
                    <a:pt x="144" y="11097"/>
                  </a:cubicBezTo>
                  <a:cubicBezTo>
                    <a:pt x="97" y="11122"/>
                    <a:pt x="56" y="11219"/>
                    <a:pt x="97" y="11228"/>
                  </a:cubicBezTo>
                  <a:cubicBezTo>
                    <a:pt x="97" y="11254"/>
                    <a:pt x="88" y="11275"/>
                    <a:pt x="69" y="11291"/>
                  </a:cubicBezTo>
                  <a:cubicBezTo>
                    <a:pt x="68" y="11291"/>
                    <a:pt x="67" y="11291"/>
                    <a:pt x="66" y="11291"/>
                  </a:cubicBezTo>
                  <a:cubicBezTo>
                    <a:pt x="47" y="11291"/>
                    <a:pt x="45" y="11324"/>
                    <a:pt x="78" y="11363"/>
                  </a:cubicBezTo>
                  <a:cubicBezTo>
                    <a:pt x="116" y="11404"/>
                    <a:pt x="110" y="11435"/>
                    <a:pt x="66" y="11467"/>
                  </a:cubicBezTo>
                  <a:cubicBezTo>
                    <a:pt x="19" y="11529"/>
                    <a:pt x="6" y="11667"/>
                    <a:pt x="28" y="11670"/>
                  </a:cubicBezTo>
                  <a:cubicBezTo>
                    <a:pt x="69" y="11673"/>
                    <a:pt x="66" y="11774"/>
                    <a:pt x="44" y="11808"/>
                  </a:cubicBezTo>
                  <a:cubicBezTo>
                    <a:pt x="22" y="11840"/>
                    <a:pt x="22" y="11880"/>
                    <a:pt x="41" y="11912"/>
                  </a:cubicBezTo>
                  <a:cubicBezTo>
                    <a:pt x="22" y="11912"/>
                    <a:pt x="0" y="11946"/>
                    <a:pt x="22" y="11981"/>
                  </a:cubicBezTo>
                  <a:cubicBezTo>
                    <a:pt x="22" y="11981"/>
                    <a:pt x="22" y="11996"/>
                    <a:pt x="28" y="11996"/>
                  </a:cubicBezTo>
                  <a:cubicBezTo>
                    <a:pt x="30" y="11996"/>
                    <a:pt x="35" y="11992"/>
                    <a:pt x="41" y="11981"/>
                  </a:cubicBezTo>
                  <a:lnTo>
                    <a:pt x="85" y="12049"/>
                  </a:lnTo>
                  <a:cubicBezTo>
                    <a:pt x="85" y="12015"/>
                    <a:pt x="107" y="12015"/>
                    <a:pt x="125" y="12015"/>
                  </a:cubicBezTo>
                  <a:cubicBezTo>
                    <a:pt x="147" y="12015"/>
                    <a:pt x="132" y="12150"/>
                    <a:pt x="72" y="12222"/>
                  </a:cubicBezTo>
                  <a:lnTo>
                    <a:pt x="38" y="12294"/>
                  </a:lnTo>
                  <a:lnTo>
                    <a:pt x="82" y="12291"/>
                  </a:lnTo>
                  <a:lnTo>
                    <a:pt x="82" y="12291"/>
                  </a:lnTo>
                  <a:cubicBezTo>
                    <a:pt x="85" y="12325"/>
                    <a:pt x="88" y="12360"/>
                    <a:pt x="66" y="12363"/>
                  </a:cubicBezTo>
                  <a:cubicBezTo>
                    <a:pt x="44" y="12366"/>
                    <a:pt x="44" y="12366"/>
                    <a:pt x="50" y="12400"/>
                  </a:cubicBezTo>
                  <a:cubicBezTo>
                    <a:pt x="50" y="12400"/>
                    <a:pt x="53" y="12432"/>
                    <a:pt x="73" y="12432"/>
                  </a:cubicBezTo>
                  <a:cubicBezTo>
                    <a:pt x="73" y="12432"/>
                    <a:pt x="74" y="12432"/>
                    <a:pt x="75" y="12432"/>
                  </a:cubicBezTo>
                  <a:cubicBezTo>
                    <a:pt x="87" y="12430"/>
                    <a:pt x="95" y="12429"/>
                    <a:pt x="101" y="12429"/>
                  </a:cubicBezTo>
                  <a:cubicBezTo>
                    <a:pt x="115" y="12429"/>
                    <a:pt x="111" y="12436"/>
                    <a:pt x="100" y="12463"/>
                  </a:cubicBezTo>
                  <a:cubicBezTo>
                    <a:pt x="63" y="12491"/>
                    <a:pt x="72" y="12551"/>
                    <a:pt x="116" y="12567"/>
                  </a:cubicBezTo>
                  <a:cubicBezTo>
                    <a:pt x="128" y="12565"/>
                    <a:pt x="136" y="12564"/>
                    <a:pt x="141" y="12564"/>
                  </a:cubicBezTo>
                  <a:cubicBezTo>
                    <a:pt x="154" y="12564"/>
                    <a:pt x="147" y="12572"/>
                    <a:pt x="122" y="12601"/>
                  </a:cubicBezTo>
                  <a:cubicBezTo>
                    <a:pt x="103" y="12604"/>
                    <a:pt x="88" y="12642"/>
                    <a:pt x="97" y="12676"/>
                  </a:cubicBezTo>
                  <a:lnTo>
                    <a:pt x="116" y="12673"/>
                  </a:lnTo>
                  <a:cubicBezTo>
                    <a:pt x="121" y="12672"/>
                    <a:pt x="125" y="12672"/>
                    <a:pt x="129" y="12672"/>
                  </a:cubicBezTo>
                  <a:cubicBezTo>
                    <a:pt x="159" y="12672"/>
                    <a:pt x="164" y="12702"/>
                    <a:pt x="151" y="12736"/>
                  </a:cubicBezTo>
                  <a:cubicBezTo>
                    <a:pt x="132" y="12742"/>
                    <a:pt x="138" y="12777"/>
                    <a:pt x="179" y="12839"/>
                  </a:cubicBezTo>
                  <a:cubicBezTo>
                    <a:pt x="194" y="12905"/>
                    <a:pt x="204" y="12939"/>
                    <a:pt x="185" y="12946"/>
                  </a:cubicBezTo>
                  <a:cubicBezTo>
                    <a:pt x="144" y="12958"/>
                    <a:pt x="144" y="12958"/>
                    <a:pt x="194" y="12980"/>
                  </a:cubicBezTo>
                  <a:cubicBezTo>
                    <a:pt x="226" y="13005"/>
                    <a:pt x="226" y="13005"/>
                    <a:pt x="229" y="13081"/>
                  </a:cubicBezTo>
                  <a:cubicBezTo>
                    <a:pt x="219" y="13118"/>
                    <a:pt x="219" y="13121"/>
                    <a:pt x="251" y="13146"/>
                  </a:cubicBezTo>
                  <a:cubicBezTo>
                    <a:pt x="292" y="13131"/>
                    <a:pt x="310" y="13124"/>
                    <a:pt x="301" y="13093"/>
                  </a:cubicBezTo>
                  <a:cubicBezTo>
                    <a:pt x="288" y="13059"/>
                    <a:pt x="288" y="13059"/>
                    <a:pt x="307" y="13052"/>
                  </a:cubicBezTo>
                  <a:lnTo>
                    <a:pt x="329" y="13118"/>
                  </a:lnTo>
                  <a:cubicBezTo>
                    <a:pt x="348" y="13162"/>
                    <a:pt x="373" y="13200"/>
                    <a:pt x="401" y="13237"/>
                  </a:cubicBezTo>
                  <a:cubicBezTo>
                    <a:pt x="421" y="13260"/>
                    <a:pt x="440" y="13270"/>
                    <a:pt x="451" y="13270"/>
                  </a:cubicBezTo>
                  <a:cubicBezTo>
                    <a:pt x="463" y="13270"/>
                    <a:pt x="465" y="13257"/>
                    <a:pt x="449" y="13235"/>
                  </a:cubicBezTo>
                  <a:lnTo>
                    <a:pt x="449" y="13235"/>
                  </a:lnTo>
                  <a:cubicBezTo>
                    <a:pt x="456" y="13234"/>
                    <a:pt x="463" y="13233"/>
                    <a:pt x="470" y="13231"/>
                  </a:cubicBezTo>
                  <a:cubicBezTo>
                    <a:pt x="592" y="13178"/>
                    <a:pt x="690" y="13146"/>
                    <a:pt x="668" y="13109"/>
                  </a:cubicBezTo>
                  <a:cubicBezTo>
                    <a:pt x="680" y="13087"/>
                    <a:pt x="696" y="13071"/>
                    <a:pt x="715" y="13055"/>
                  </a:cubicBezTo>
                  <a:cubicBezTo>
                    <a:pt x="737" y="13046"/>
                    <a:pt x="758" y="13040"/>
                    <a:pt x="784" y="13040"/>
                  </a:cubicBezTo>
                  <a:cubicBezTo>
                    <a:pt x="785" y="13042"/>
                    <a:pt x="787" y="13043"/>
                    <a:pt x="791" y="13043"/>
                  </a:cubicBezTo>
                  <a:cubicBezTo>
                    <a:pt x="819" y="13043"/>
                    <a:pt x="920" y="12974"/>
                    <a:pt x="1047" y="12892"/>
                  </a:cubicBezTo>
                  <a:cubicBezTo>
                    <a:pt x="1213" y="12783"/>
                    <a:pt x="1291" y="12723"/>
                    <a:pt x="1332" y="12720"/>
                  </a:cubicBezTo>
                  <a:cubicBezTo>
                    <a:pt x="1354" y="12717"/>
                    <a:pt x="1379" y="12711"/>
                    <a:pt x="1398" y="12698"/>
                  </a:cubicBezTo>
                  <a:cubicBezTo>
                    <a:pt x="1385" y="12679"/>
                    <a:pt x="1551" y="12567"/>
                    <a:pt x="1733" y="12419"/>
                  </a:cubicBezTo>
                  <a:cubicBezTo>
                    <a:pt x="1918" y="12275"/>
                    <a:pt x="2093" y="12122"/>
                    <a:pt x="2081" y="12106"/>
                  </a:cubicBezTo>
                  <a:lnTo>
                    <a:pt x="2131" y="12062"/>
                  </a:lnTo>
                  <a:cubicBezTo>
                    <a:pt x="2133" y="12064"/>
                    <a:pt x="2135" y="12065"/>
                    <a:pt x="2139" y="12065"/>
                  </a:cubicBezTo>
                  <a:cubicBezTo>
                    <a:pt x="2158" y="12065"/>
                    <a:pt x="2201" y="12028"/>
                    <a:pt x="2244" y="11990"/>
                  </a:cubicBezTo>
                  <a:cubicBezTo>
                    <a:pt x="2269" y="11952"/>
                    <a:pt x="2297" y="11915"/>
                    <a:pt x="2328" y="11883"/>
                  </a:cubicBezTo>
                  <a:cubicBezTo>
                    <a:pt x="2332" y="11887"/>
                    <a:pt x="2336" y="11888"/>
                    <a:pt x="2340" y="11888"/>
                  </a:cubicBezTo>
                  <a:cubicBezTo>
                    <a:pt x="2356" y="11888"/>
                    <a:pt x="2379" y="11867"/>
                    <a:pt x="2416" y="11830"/>
                  </a:cubicBezTo>
                  <a:cubicBezTo>
                    <a:pt x="2466" y="11783"/>
                    <a:pt x="2491" y="11761"/>
                    <a:pt x="2476" y="11746"/>
                  </a:cubicBezTo>
                  <a:cubicBezTo>
                    <a:pt x="2501" y="11724"/>
                    <a:pt x="2670" y="11561"/>
                    <a:pt x="2752" y="11504"/>
                  </a:cubicBezTo>
                  <a:cubicBezTo>
                    <a:pt x="2789" y="11495"/>
                    <a:pt x="2799" y="11454"/>
                    <a:pt x="2808" y="11416"/>
                  </a:cubicBezTo>
                  <a:cubicBezTo>
                    <a:pt x="2792" y="11401"/>
                    <a:pt x="2802" y="11363"/>
                    <a:pt x="2824" y="11341"/>
                  </a:cubicBezTo>
                  <a:lnTo>
                    <a:pt x="2855" y="11369"/>
                  </a:lnTo>
                  <a:cubicBezTo>
                    <a:pt x="2851" y="11387"/>
                    <a:pt x="2848" y="11397"/>
                    <a:pt x="2852" y="11397"/>
                  </a:cubicBezTo>
                  <a:cubicBezTo>
                    <a:pt x="2856" y="11397"/>
                    <a:pt x="2868" y="11385"/>
                    <a:pt x="2893" y="11360"/>
                  </a:cubicBezTo>
                  <a:lnTo>
                    <a:pt x="2940" y="11310"/>
                  </a:lnTo>
                  <a:cubicBezTo>
                    <a:pt x="2924" y="11297"/>
                    <a:pt x="3034" y="11172"/>
                    <a:pt x="3190" y="11000"/>
                  </a:cubicBezTo>
                  <a:cubicBezTo>
                    <a:pt x="3385" y="10771"/>
                    <a:pt x="3447" y="10693"/>
                    <a:pt x="3432" y="10677"/>
                  </a:cubicBezTo>
                  <a:cubicBezTo>
                    <a:pt x="3416" y="10664"/>
                    <a:pt x="3438" y="10639"/>
                    <a:pt x="3516" y="10573"/>
                  </a:cubicBezTo>
                  <a:cubicBezTo>
                    <a:pt x="3685" y="10454"/>
                    <a:pt x="3685" y="10451"/>
                    <a:pt x="3689" y="10414"/>
                  </a:cubicBezTo>
                  <a:lnTo>
                    <a:pt x="3689" y="10414"/>
                  </a:lnTo>
                  <a:cubicBezTo>
                    <a:pt x="3681" y="10424"/>
                    <a:pt x="3673" y="10428"/>
                    <a:pt x="3666" y="10428"/>
                  </a:cubicBezTo>
                  <a:cubicBezTo>
                    <a:pt x="3656" y="10428"/>
                    <a:pt x="3646" y="10421"/>
                    <a:pt x="3635" y="10414"/>
                  </a:cubicBezTo>
                  <a:cubicBezTo>
                    <a:pt x="3604" y="10389"/>
                    <a:pt x="3623" y="10364"/>
                    <a:pt x="3676" y="10360"/>
                  </a:cubicBezTo>
                  <a:cubicBezTo>
                    <a:pt x="3677" y="10361"/>
                    <a:pt x="3679" y="10362"/>
                    <a:pt x="3681" y="10362"/>
                  </a:cubicBezTo>
                  <a:cubicBezTo>
                    <a:pt x="3733" y="10362"/>
                    <a:pt x="3986" y="9964"/>
                    <a:pt x="3971" y="9915"/>
                  </a:cubicBezTo>
                  <a:lnTo>
                    <a:pt x="3971" y="9915"/>
                  </a:lnTo>
                  <a:lnTo>
                    <a:pt x="3986" y="9928"/>
                  </a:lnTo>
                  <a:cubicBezTo>
                    <a:pt x="3989" y="9930"/>
                    <a:pt x="3992" y="9931"/>
                    <a:pt x="3994" y="9931"/>
                  </a:cubicBezTo>
                  <a:cubicBezTo>
                    <a:pt x="4012" y="9931"/>
                    <a:pt x="4034" y="9896"/>
                    <a:pt x="4096" y="9799"/>
                  </a:cubicBezTo>
                  <a:cubicBezTo>
                    <a:pt x="4130" y="9743"/>
                    <a:pt x="4149" y="9715"/>
                    <a:pt x="4149" y="9715"/>
                  </a:cubicBezTo>
                  <a:cubicBezTo>
                    <a:pt x="4116" y="9694"/>
                    <a:pt x="4231" y="9545"/>
                    <a:pt x="4256" y="9545"/>
                  </a:cubicBezTo>
                  <a:cubicBezTo>
                    <a:pt x="4257" y="9545"/>
                    <a:pt x="4258" y="9545"/>
                    <a:pt x="4259" y="9546"/>
                  </a:cubicBezTo>
                  <a:cubicBezTo>
                    <a:pt x="4293" y="9530"/>
                    <a:pt x="4293" y="9530"/>
                    <a:pt x="4328" y="9470"/>
                  </a:cubicBezTo>
                  <a:cubicBezTo>
                    <a:pt x="4340" y="9364"/>
                    <a:pt x="4437" y="9238"/>
                    <a:pt x="4460" y="9238"/>
                  </a:cubicBezTo>
                  <a:cubicBezTo>
                    <a:pt x="4461" y="9238"/>
                    <a:pt x="4462" y="9238"/>
                    <a:pt x="4463" y="9238"/>
                  </a:cubicBezTo>
                  <a:cubicBezTo>
                    <a:pt x="4463" y="9238"/>
                    <a:pt x="4478" y="9210"/>
                    <a:pt x="4494" y="9182"/>
                  </a:cubicBezTo>
                  <a:cubicBezTo>
                    <a:pt x="4503" y="9135"/>
                    <a:pt x="4519" y="9091"/>
                    <a:pt x="4541" y="9054"/>
                  </a:cubicBezTo>
                  <a:cubicBezTo>
                    <a:pt x="4579" y="8980"/>
                    <a:pt x="4596" y="8948"/>
                    <a:pt x="4584" y="8948"/>
                  </a:cubicBezTo>
                  <a:cubicBezTo>
                    <a:pt x="4581" y="8948"/>
                    <a:pt x="4576" y="8950"/>
                    <a:pt x="4569" y="8953"/>
                  </a:cubicBezTo>
                  <a:cubicBezTo>
                    <a:pt x="4550" y="8944"/>
                    <a:pt x="4532" y="8934"/>
                    <a:pt x="4547" y="8906"/>
                  </a:cubicBezTo>
                  <a:lnTo>
                    <a:pt x="4547" y="8906"/>
                  </a:lnTo>
                  <a:lnTo>
                    <a:pt x="4566" y="8916"/>
                  </a:lnTo>
                  <a:cubicBezTo>
                    <a:pt x="4567" y="8916"/>
                    <a:pt x="4568" y="8916"/>
                    <a:pt x="4569" y="8916"/>
                  </a:cubicBezTo>
                  <a:cubicBezTo>
                    <a:pt x="4590" y="8916"/>
                    <a:pt x="4635" y="8831"/>
                    <a:pt x="4695" y="8718"/>
                  </a:cubicBezTo>
                  <a:cubicBezTo>
                    <a:pt x="4767" y="8568"/>
                    <a:pt x="4792" y="8505"/>
                    <a:pt x="4826" y="8486"/>
                  </a:cubicBezTo>
                  <a:lnTo>
                    <a:pt x="4823" y="8446"/>
                  </a:lnTo>
                  <a:cubicBezTo>
                    <a:pt x="4818" y="8413"/>
                    <a:pt x="4829" y="8384"/>
                    <a:pt x="4845" y="8384"/>
                  </a:cubicBezTo>
                  <a:cubicBezTo>
                    <a:pt x="4847" y="8384"/>
                    <a:pt x="4849" y="8385"/>
                    <a:pt x="4851" y="8386"/>
                  </a:cubicBezTo>
                  <a:cubicBezTo>
                    <a:pt x="4886" y="8364"/>
                    <a:pt x="4939" y="8242"/>
                    <a:pt x="4945" y="8173"/>
                  </a:cubicBezTo>
                  <a:cubicBezTo>
                    <a:pt x="4958" y="8142"/>
                    <a:pt x="4970" y="8110"/>
                    <a:pt x="4970" y="8110"/>
                  </a:cubicBezTo>
                  <a:cubicBezTo>
                    <a:pt x="5027" y="8082"/>
                    <a:pt x="5055" y="8016"/>
                    <a:pt x="5036" y="7957"/>
                  </a:cubicBezTo>
                  <a:lnTo>
                    <a:pt x="5036" y="7957"/>
                  </a:lnTo>
                  <a:cubicBezTo>
                    <a:pt x="5038" y="7957"/>
                    <a:pt x="5039" y="7958"/>
                    <a:pt x="5041" y="7958"/>
                  </a:cubicBezTo>
                  <a:cubicBezTo>
                    <a:pt x="5057" y="7958"/>
                    <a:pt x="5069" y="7929"/>
                    <a:pt x="5080" y="7900"/>
                  </a:cubicBezTo>
                  <a:cubicBezTo>
                    <a:pt x="5086" y="7833"/>
                    <a:pt x="5128" y="7712"/>
                    <a:pt x="5150" y="7712"/>
                  </a:cubicBezTo>
                  <a:cubicBezTo>
                    <a:pt x="5151" y="7712"/>
                    <a:pt x="5152" y="7712"/>
                    <a:pt x="5152" y="7712"/>
                  </a:cubicBezTo>
                  <a:lnTo>
                    <a:pt x="5161" y="7681"/>
                  </a:lnTo>
                  <a:cubicBezTo>
                    <a:pt x="5158" y="7646"/>
                    <a:pt x="5161" y="7612"/>
                    <a:pt x="5177" y="7581"/>
                  </a:cubicBezTo>
                  <a:cubicBezTo>
                    <a:pt x="5193" y="7549"/>
                    <a:pt x="5199" y="7515"/>
                    <a:pt x="5193" y="7480"/>
                  </a:cubicBezTo>
                  <a:cubicBezTo>
                    <a:pt x="5187" y="7455"/>
                    <a:pt x="5190" y="7433"/>
                    <a:pt x="5196" y="7411"/>
                  </a:cubicBezTo>
                  <a:cubicBezTo>
                    <a:pt x="5198" y="7402"/>
                    <a:pt x="5201" y="7398"/>
                    <a:pt x="5203" y="7398"/>
                  </a:cubicBezTo>
                  <a:cubicBezTo>
                    <a:pt x="5210" y="7398"/>
                    <a:pt x="5217" y="7428"/>
                    <a:pt x="5224" y="7455"/>
                  </a:cubicBezTo>
                  <a:cubicBezTo>
                    <a:pt x="5223" y="7472"/>
                    <a:pt x="5225" y="7479"/>
                    <a:pt x="5227" y="7479"/>
                  </a:cubicBezTo>
                  <a:cubicBezTo>
                    <a:pt x="5235" y="7479"/>
                    <a:pt x="5253" y="7404"/>
                    <a:pt x="5246" y="7321"/>
                  </a:cubicBezTo>
                  <a:cubicBezTo>
                    <a:pt x="5241" y="7263"/>
                    <a:pt x="5239" y="7236"/>
                    <a:pt x="5241" y="7236"/>
                  </a:cubicBezTo>
                  <a:lnTo>
                    <a:pt x="5241" y="7236"/>
                  </a:lnTo>
                  <a:cubicBezTo>
                    <a:pt x="5242" y="7236"/>
                    <a:pt x="5247" y="7255"/>
                    <a:pt x="5255" y="7289"/>
                  </a:cubicBezTo>
                  <a:cubicBezTo>
                    <a:pt x="5261" y="7312"/>
                    <a:pt x="5267" y="7335"/>
                    <a:pt x="5270" y="7335"/>
                  </a:cubicBezTo>
                  <a:cubicBezTo>
                    <a:pt x="5273" y="7335"/>
                    <a:pt x="5274" y="7325"/>
                    <a:pt x="5274" y="7296"/>
                  </a:cubicBezTo>
                  <a:cubicBezTo>
                    <a:pt x="5274" y="7296"/>
                    <a:pt x="5296" y="7233"/>
                    <a:pt x="5274" y="7227"/>
                  </a:cubicBezTo>
                  <a:lnTo>
                    <a:pt x="5306" y="7129"/>
                  </a:lnTo>
                  <a:cubicBezTo>
                    <a:pt x="5334" y="7095"/>
                    <a:pt x="5353" y="7054"/>
                    <a:pt x="5365" y="7010"/>
                  </a:cubicBezTo>
                  <a:cubicBezTo>
                    <a:pt x="5356" y="6973"/>
                    <a:pt x="5356" y="6973"/>
                    <a:pt x="5384" y="6945"/>
                  </a:cubicBezTo>
                  <a:cubicBezTo>
                    <a:pt x="5386" y="6945"/>
                    <a:pt x="5387" y="6945"/>
                    <a:pt x="5389" y="6945"/>
                  </a:cubicBezTo>
                  <a:cubicBezTo>
                    <a:pt x="5404" y="6945"/>
                    <a:pt x="5409" y="6918"/>
                    <a:pt x="5375" y="6907"/>
                  </a:cubicBezTo>
                  <a:cubicBezTo>
                    <a:pt x="5362" y="6872"/>
                    <a:pt x="5371" y="6835"/>
                    <a:pt x="5400" y="6810"/>
                  </a:cubicBezTo>
                  <a:cubicBezTo>
                    <a:pt x="5406" y="6812"/>
                    <a:pt x="5412" y="6813"/>
                    <a:pt x="5417" y="6813"/>
                  </a:cubicBezTo>
                  <a:cubicBezTo>
                    <a:pt x="5443" y="6813"/>
                    <a:pt x="5446" y="6790"/>
                    <a:pt x="5428" y="6785"/>
                  </a:cubicBezTo>
                  <a:cubicBezTo>
                    <a:pt x="5422" y="6763"/>
                    <a:pt x="5422" y="6738"/>
                    <a:pt x="5425" y="6716"/>
                  </a:cubicBezTo>
                  <a:lnTo>
                    <a:pt x="5425" y="6716"/>
                  </a:lnTo>
                  <a:cubicBezTo>
                    <a:pt x="5425" y="6716"/>
                    <a:pt x="5425" y="6716"/>
                    <a:pt x="5426" y="6716"/>
                  </a:cubicBezTo>
                  <a:cubicBezTo>
                    <a:pt x="5451" y="6716"/>
                    <a:pt x="5523" y="6424"/>
                    <a:pt x="5585" y="6136"/>
                  </a:cubicBezTo>
                  <a:cubicBezTo>
                    <a:pt x="5591" y="6102"/>
                    <a:pt x="5578" y="6064"/>
                    <a:pt x="5556" y="6061"/>
                  </a:cubicBezTo>
                  <a:cubicBezTo>
                    <a:pt x="5516" y="6051"/>
                    <a:pt x="5538" y="6058"/>
                    <a:pt x="5563" y="6026"/>
                  </a:cubicBezTo>
                  <a:cubicBezTo>
                    <a:pt x="5622" y="6010"/>
                    <a:pt x="5639" y="5959"/>
                    <a:pt x="5599" y="5959"/>
                  </a:cubicBezTo>
                  <a:cubicBezTo>
                    <a:pt x="5593" y="5959"/>
                    <a:pt x="5585" y="5961"/>
                    <a:pt x="5575" y="5964"/>
                  </a:cubicBezTo>
                  <a:cubicBezTo>
                    <a:pt x="5557" y="5972"/>
                    <a:pt x="5546" y="5977"/>
                    <a:pt x="5542" y="5977"/>
                  </a:cubicBezTo>
                  <a:cubicBezTo>
                    <a:pt x="5536" y="5977"/>
                    <a:pt x="5549" y="5964"/>
                    <a:pt x="5581" y="5929"/>
                  </a:cubicBezTo>
                  <a:cubicBezTo>
                    <a:pt x="5606" y="5901"/>
                    <a:pt x="5606" y="5901"/>
                    <a:pt x="5594" y="5863"/>
                  </a:cubicBezTo>
                  <a:cubicBezTo>
                    <a:pt x="5573" y="5860"/>
                    <a:pt x="5578" y="5832"/>
                    <a:pt x="5597" y="5832"/>
                  </a:cubicBezTo>
                  <a:cubicBezTo>
                    <a:pt x="5598" y="5832"/>
                    <a:pt x="5599" y="5832"/>
                    <a:pt x="5600" y="5832"/>
                  </a:cubicBezTo>
                  <a:cubicBezTo>
                    <a:pt x="5625" y="5804"/>
                    <a:pt x="5653" y="5772"/>
                    <a:pt x="5632" y="5769"/>
                  </a:cubicBezTo>
                  <a:cubicBezTo>
                    <a:pt x="5638" y="5747"/>
                    <a:pt x="5650" y="5725"/>
                    <a:pt x="5666" y="5707"/>
                  </a:cubicBezTo>
                  <a:cubicBezTo>
                    <a:pt x="5691" y="5678"/>
                    <a:pt x="5675" y="5641"/>
                    <a:pt x="5660" y="5606"/>
                  </a:cubicBezTo>
                  <a:cubicBezTo>
                    <a:pt x="5639" y="5529"/>
                    <a:pt x="5637" y="5489"/>
                    <a:pt x="5651" y="5489"/>
                  </a:cubicBezTo>
                  <a:cubicBezTo>
                    <a:pt x="5656" y="5489"/>
                    <a:pt x="5663" y="5495"/>
                    <a:pt x="5672" y="5506"/>
                  </a:cubicBezTo>
                  <a:cubicBezTo>
                    <a:pt x="5676" y="5510"/>
                    <a:pt x="5679" y="5512"/>
                    <a:pt x="5683" y="5512"/>
                  </a:cubicBezTo>
                  <a:cubicBezTo>
                    <a:pt x="5710" y="5512"/>
                    <a:pt x="5709" y="5374"/>
                    <a:pt x="5675" y="5337"/>
                  </a:cubicBezTo>
                  <a:cubicBezTo>
                    <a:pt x="5646" y="5308"/>
                    <a:pt x="5640" y="5301"/>
                    <a:pt x="5648" y="5301"/>
                  </a:cubicBezTo>
                  <a:cubicBezTo>
                    <a:pt x="5651" y="5301"/>
                    <a:pt x="5655" y="5302"/>
                    <a:pt x="5660" y="5302"/>
                  </a:cubicBezTo>
                  <a:cubicBezTo>
                    <a:pt x="5661" y="5303"/>
                    <a:pt x="5662" y="5303"/>
                    <a:pt x="5662" y="5303"/>
                  </a:cubicBezTo>
                  <a:cubicBezTo>
                    <a:pt x="5682" y="5303"/>
                    <a:pt x="5685" y="5271"/>
                    <a:pt x="5685" y="5271"/>
                  </a:cubicBezTo>
                  <a:cubicBezTo>
                    <a:pt x="5691" y="5241"/>
                    <a:pt x="5694" y="5208"/>
                    <a:pt x="5711" y="5208"/>
                  </a:cubicBezTo>
                  <a:cubicBezTo>
                    <a:pt x="5711" y="5208"/>
                    <a:pt x="5712" y="5208"/>
                    <a:pt x="5713" y="5208"/>
                  </a:cubicBezTo>
                  <a:cubicBezTo>
                    <a:pt x="5716" y="5174"/>
                    <a:pt x="5713" y="5139"/>
                    <a:pt x="5704" y="5105"/>
                  </a:cubicBezTo>
                  <a:cubicBezTo>
                    <a:pt x="5672" y="5039"/>
                    <a:pt x="5688" y="4961"/>
                    <a:pt x="5744" y="4911"/>
                  </a:cubicBezTo>
                  <a:lnTo>
                    <a:pt x="5729" y="4842"/>
                  </a:lnTo>
                  <a:cubicBezTo>
                    <a:pt x="5693" y="4806"/>
                    <a:pt x="5677" y="4773"/>
                    <a:pt x="5711" y="4773"/>
                  </a:cubicBezTo>
                  <a:cubicBezTo>
                    <a:pt x="5713" y="4773"/>
                    <a:pt x="5714" y="4773"/>
                    <a:pt x="5716" y="4773"/>
                  </a:cubicBezTo>
                  <a:lnTo>
                    <a:pt x="5735" y="4776"/>
                  </a:lnTo>
                  <a:cubicBezTo>
                    <a:pt x="5698" y="4739"/>
                    <a:pt x="5725" y="4610"/>
                    <a:pt x="5765" y="4610"/>
                  </a:cubicBezTo>
                  <a:cubicBezTo>
                    <a:pt x="5765" y="4610"/>
                    <a:pt x="5766" y="4610"/>
                    <a:pt x="5766" y="4610"/>
                  </a:cubicBezTo>
                  <a:cubicBezTo>
                    <a:pt x="5771" y="4611"/>
                    <a:pt x="5775" y="4611"/>
                    <a:pt x="5778" y="4611"/>
                  </a:cubicBezTo>
                  <a:cubicBezTo>
                    <a:pt x="5788" y="4611"/>
                    <a:pt x="5788" y="4605"/>
                    <a:pt x="5788" y="4579"/>
                  </a:cubicBezTo>
                  <a:lnTo>
                    <a:pt x="5769" y="4579"/>
                  </a:lnTo>
                  <a:cubicBezTo>
                    <a:pt x="5747" y="4575"/>
                    <a:pt x="5726" y="4575"/>
                    <a:pt x="5729" y="4541"/>
                  </a:cubicBezTo>
                  <a:cubicBezTo>
                    <a:pt x="5732" y="4506"/>
                    <a:pt x="5732" y="4475"/>
                    <a:pt x="5754" y="4475"/>
                  </a:cubicBezTo>
                  <a:cubicBezTo>
                    <a:pt x="5776" y="4444"/>
                    <a:pt x="5798" y="4412"/>
                    <a:pt x="5779" y="4409"/>
                  </a:cubicBezTo>
                  <a:cubicBezTo>
                    <a:pt x="5782" y="4387"/>
                    <a:pt x="5788" y="4365"/>
                    <a:pt x="5804" y="4343"/>
                  </a:cubicBezTo>
                  <a:cubicBezTo>
                    <a:pt x="5804" y="4312"/>
                    <a:pt x="5804" y="4278"/>
                    <a:pt x="5807" y="4212"/>
                  </a:cubicBezTo>
                  <a:cubicBezTo>
                    <a:pt x="5785" y="4177"/>
                    <a:pt x="5785" y="4112"/>
                    <a:pt x="5807" y="4112"/>
                  </a:cubicBezTo>
                  <a:cubicBezTo>
                    <a:pt x="5807" y="4077"/>
                    <a:pt x="5801" y="4043"/>
                    <a:pt x="5788" y="4011"/>
                  </a:cubicBezTo>
                  <a:cubicBezTo>
                    <a:pt x="5788" y="3942"/>
                    <a:pt x="5788" y="3911"/>
                    <a:pt x="5810" y="3911"/>
                  </a:cubicBezTo>
                  <a:cubicBezTo>
                    <a:pt x="5832" y="3911"/>
                    <a:pt x="5832" y="3911"/>
                    <a:pt x="5810" y="3877"/>
                  </a:cubicBezTo>
                  <a:cubicBezTo>
                    <a:pt x="5791" y="3877"/>
                    <a:pt x="5788" y="3842"/>
                    <a:pt x="5788" y="3811"/>
                  </a:cubicBezTo>
                  <a:lnTo>
                    <a:pt x="5785" y="3742"/>
                  </a:lnTo>
                  <a:cubicBezTo>
                    <a:pt x="5766" y="3742"/>
                    <a:pt x="5766" y="3742"/>
                    <a:pt x="5766" y="3710"/>
                  </a:cubicBezTo>
                  <a:cubicBezTo>
                    <a:pt x="5763" y="3676"/>
                    <a:pt x="5782" y="3576"/>
                    <a:pt x="5782" y="3544"/>
                  </a:cubicBezTo>
                  <a:cubicBezTo>
                    <a:pt x="5780" y="3481"/>
                    <a:pt x="5779" y="3458"/>
                    <a:pt x="5774" y="3458"/>
                  </a:cubicBezTo>
                  <a:cubicBezTo>
                    <a:pt x="5771" y="3458"/>
                    <a:pt x="5767" y="3466"/>
                    <a:pt x="5760" y="3479"/>
                  </a:cubicBezTo>
                  <a:cubicBezTo>
                    <a:pt x="5760" y="3491"/>
                    <a:pt x="5756" y="3499"/>
                    <a:pt x="5753" y="3499"/>
                  </a:cubicBezTo>
                  <a:cubicBezTo>
                    <a:pt x="5749" y="3499"/>
                    <a:pt x="5746" y="3483"/>
                    <a:pt x="5757" y="3444"/>
                  </a:cubicBezTo>
                  <a:cubicBezTo>
                    <a:pt x="5757" y="3410"/>
                    <a:pt x="5769" y="3309"/>
                    <a:pt x="5763" y="3209"/>
                  </a:cubicBezTo>
                  <a:cubicBezTo>
                    <a:pt x="5757" y="3077"/>
                    <a:pt x="5754" y="3077"/>
                    <a:pt x="5735" y="3077"/>
                  </a:cubicBezTo>
                  <a:cubicBezTo>
                    <a:pt x="5722" y="3089"/>
                    <a:pt x="5714" y="3094"/>
                    <a:pt x="5709" y="3094"/>
                  </a:cubicBezTo>
                  <a:cubicBezTo>
                    <a:pt x="5698" y="3094"/>
                    <a:pt x="5706" y="3070"/>
                    <a:pt x="5732" y="3046"/>
                  </a:cubicBezTo>
                  <a:cubicBezTo>
                    <a:pt x="5769" y="2974"/>
                    <a:pt x="5766" y="2943"/>
                    <a:pt x="5744" y="2943"/>
                  </a:cubicBezTo>
                  <a:cubicBezTo>
                    <a:pt x="5729" y="2927"/>
                    <a:pt x="5716" y="2902"/>
                    <a:pt x="5716" y="2880"/>
                  </a:cubicBezTo>
                  <a:cubicBezTo>
                    <a:pt x="5738" y="2877"/>
                    <a:pt x="5735" y="2842"/>
                    <a:pt x="5707" y="2780"/>
                  </a:cubicBezTo>
                  <a:cubicBezTo>
                    <a:pt x="5704" y="2745"/>
                    <a:pt x="5704" y="2745"/>
                    <a:pt x="5722" y="2745"/>
                  </a:cubicBezTo>
                  <a:cubicBezTo>
                    <a:pt x="5722" y="2745"/>
                    <a:pt x="5719" y="2711"/>
                    <a:pt x="5716" y="2676"/>
                  </a:cubicBezTo>
                  <a:cubicBezTo>
                    <a:pt x="5669" y="2617"/>
                    <a:pt x="5663" y="2416"/>
                    <a:pt x="5679" y="2379"/>
                  </a:cubicBezTo>
                  <a:cubicBezTo>
                    <a:pt x="5672" y="2357"/>
                    <a:pt x="5663" y="2335"/>
                    <a:pt x="5647" y="2316"/>
                  </a:cubicBezTo>
                  <a:cubicBezTo>
                    <a:pt x="5600" y="2288"/>
                    <a:pt x="5597" y="2256"/>
                    <a:pt x="5638" y="2250"/>
                  </a:cubicBezTo>
                  <a:cubicBezTo>
                    <a:pt x="5679" y="2244"/>
                    <a:pt x="5679" y="2244"/>
                    <a:pt x="5632" y="2219"/>
                  </a:cubicBezTo>
                  <a:cubicBezTo>
                    <a:pt x="5616" y="2184"/>
                    <a:pt x="5603" y="2150"/>
                    <a:pt x="5603" y="2112"/>
                  </a:cubicBezTo>
                  <a:cubicBezTo>
                    <a:pt x="5603" y="2083"/>
                    <a:pt x="5599" y="2031"/>
                    <a:pt x="5613" y="2031"/>
                  </a:cubicBezTo>
                  <a:cubicBezTo>
                    <a:pt x="5615" y="2031"/>
                    <a:pt x="5618" y="2033"/>
                    <a:pt x="5622" y="2037"/>
                  </a:cubicBezTo>
                  <a:lnTo>
                    <a:pt x="5666" y="2028"/>
                  </a:lnTo>
                  <a:cubicBezTo>
                    <a:pt x="5644" y="1996"/>
                    <a:pt x="5628" y="1962"/>
                    <a:pt x="5622" y="1924"/>
                  </a:cubicBezTo>
                  <a:cubicBezTo>
                    <a:pt x="5621" y="1925"/>
                    <a:pt x="5620" y="1925"/>
                    <a:pt x="5619" y="1925"/>
                  </a:cubicBezTo>
                  <a:cubicBezTo>
                    <a:pt x="5599" y="1925"/>
                    <a:pt x="5589" y="1872"/>
                    <a:pt x="5556" y="1724"/>
                  </a:cubicBezTo>
                  <a:cubicBezTo>
                    <a:pt x="5531" y="1617"/>
                    <a:pt x="5475" y="1426"/>
                    <a:pt x="5450" y="1332"/>
                  </a:cubicBezTo>
                  <a:cubicBezTo>
                    <a:pt x="5415" y="1222"/>
                    <a:pt x="5393" y="1113"/>
                    <a:pt x="5381" y="1000"/>
                  </a:cubicBezTo>
                  <a:cubicBezTo>
                    <a:pt x="5365" y="943"/>
                    <a:pt x="5343" y="890"/>
                    <a:pt x="5312" y="837"/>
                  </a:cubicBezTo>
                  <a:cubicBezTo>
                    <a:pt x="5290" y="827"/>
                    <a:pt x="5265" y="736"/>
                    <a:pt x="5271" y="689"/>
                  </a:cubicBezTo>
                  <a:lnTo>
                    <a:pt x="5259" y="639"/>
                  </a:lnTo>
                  <a:cubicBezTo>
                    <a:pt x="5237" y="608"/>
                    <a:pt x="5218" y="574"/>
                    <a:pt x="5205" y="536"/>
                  </a:cubicBezTo>
                  <a:cubicBezTo>
                    <a:pt x="5215" y="487"/>
                    <a:pt x="5206" y="385"/>
                    <a:pt x="5184" y="385"/>
                  </a:cubicBezTo>
                  <a:cubicBezTo>
                    <a:pt x="5184" y="385"/>
                    <a:pt x="5184" y="385"/>
                    <a:pt x="5183" y="385"/>
                  </a:cubicBezTo>
                  <a:cubicBezTo>
                    <a:pt x="5182" y="400"/>
                    <a:pt x="5179" y="407"/>
                    <a:pt x="5177" y="407"/>
                  </a:cubicBezTo>
                  <a:cubicBezTo>
                    <a:pt x="5169" y="407"/>
                    <a:pt x="5157" y="361"/>
                    <a:pt x="5136" y="288"/>
                  </a:cubicBezTo>
                  <a:cubicBezTo>
                    <a:pt x="5133" y="270"/>
                    <a:pt x="5124" y="229"/>
                    <a:pt x="5108" y="172"/>
                  </a:cubicBezTo>
                  <a:cubicBezTo>
                    <a:pt x="5102" y="144"/>
                    <a:pt x="5093" y="113"/>
                    <a:pt x="5083" y="75"/>
                  </a:cubicBezTo>
                  <a:cubicBezTo>
                    <a:pt x="5074" y="50"/>
                    <a:pt x="5064" y="25"/>
                    <a:pt x="5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52"/>
            <p:cNvSpPr/>
            <p:nvPr/>
          </p:nvSpPr>
          <p:spPr>
            <a:xfrm>
              <a:off x="825450" y="2099300"/>
              <a:ext cx="234475" cy="146200"/>
            </a:xfrm>
            <a:custGeom>
              <a:avLst/>
              <a:gdLst/>
              <a:ahLst/>
              <a:cxnLst/>
              <a:rect l="l" t="t" r="r" b="b"/>
              <a:pathLst>
                <a:path w="9379" h="5848" extrusionOk="0">
                  <a:moveTo>
                    <a:pt x="8588" y="1"/>
                  </a:moveTo>
                  <a:cubicBezTo>
                    <a:pt x="8560" y="4"/>
                    <a:pt x="8563" y="23"/>
                    <a:pt x="8563" y="45"/>
                  </a:cubicBezTo>
                  <a:lnTo>
                    <a:pt x="8592" y="42"/>
                  </a:lnTo>
                  <a:cubicBezTo>
                    <a:pt x="8592" y="42"/>
                    <a:pt x="8617" y="23"/>
                    <a:pt x="8617" y="1"/>
                  </a:cubicBezTo>
                  <a:close/>
                  <a:moveTo>
                    <a:pt x="9132" y="195"/>
                  </a:moveTo>
                  <a:cubicBezTo>
                    <a:pt x="9142" y="195"/>
                    <a:pt x="9161" y="214"/>
                    <a:pt x="9174" y="248"/>
                  </a:cubicBezTo>
                  <a:cubicBezTo>
                    <a:pt x="9194" y="274"/>
                    <a:pt x="9201" y="283"/>
                    <a:pt x="9194" y="283"/>
                  </a:cubicBezTo>
                  <a:cubicBezTo>
                    <a:pt x="9190" y="283"/>
                    <a:pt x="9181" y="279"/>
                    <a:pt x="9165" y="273"/>
                  </a:cubicBezTo>
                  <a:cubicBezTo>
                    <a:pt x="9146" y="267"/>
                    <a:pt x="9124" y="261"/>
                    <a:pt x="9134" y="236"/>
                  </a:cubicBezTo>
                  <a:cubicBezTo>
                    <a:pt x="9122" y="208"/>
                    <a:pt x="9124" y="195"/>
                    <a:pt x="9132" y="195"/>
                  </a:cubicBezTo>
                  <a:close/>
                  <a:moveTo>
                    <a:pt x="8545" y="317"/>
                  </a:moveTo>
                  <a:lnTo>
                    <a:pt x="8573" y="336"/>
                  </a:lnTo>
                  <a:cubicBezTo>
                    <a:pt x="8573" y="358"/>
                    <a:pt x="8548" y="358"/>
                    <a:pt x="8523" y="361"/>
                  </a:cubicBezTo>
                  <a:cubicBezTo>
                    <a:pt x="8494" y="361"/>
                    <a:pt x="8494" y="361"/>
                    <a:pt x="8494" y="339"/>
                  </a:cubicBezTo>
                  <a:cubicBezTo>
                    <a:pt x="8510" y="327"/>
                    <a:pt x="8526" y="320"/>
                    <a:pt x="8545" y="317"/>
                  </a:cubicBezTo>
                  <a:close/>
                  <a:moveTo>
                    <a:pt x="8209" y="304"/>
                  </a:moveTo>
                  <a:cubicBezTo>
                    <a:pt x="8232" y="304"/>
                    <a:pt x="8254" y="319"/>
                    <a:pt x="8259" y="339"/>
                  </a:cubicBezTo>
                  <a:lnTo>
                    <a:pt x="8259" y="342"/>
                  </a:lnTo>
                  <a:cubicBezTo>
                    <a:pt x="8291" y="380"/>
                    <a:pt x="8291" y="380"/>
                    <a:pt x="8241" y="386"/>
                  </a:cubicBezTo>
                  <a:cubicBezTo>
                    <a:pt x="8231" y="387"/>
                    <a:pt x="8221" y="388"/>
                    <a:pt x="8213" y="388"/>
                  </a:cubicBezTo>
                  <a:cubicBezTo>
                    <a:pt x="8197" y="388"/>
                    <a:pt x="8186" y="385"/>
                    <a:pt x="8184" y="371"/>
                  </a:cubicBezTo>
                  <a:lnTo>
                    <a:pt x="8212" y="367"/>
                  </a:lnTo>
                  <a:cubicBezTo>
                    <a:pt x="8212" y="374"/>
                    <a:pt x="8214" y="376"/>
                    <a:pt x="8216" y="376"/>
                  </a:cubicBezTo>
                  <a:cubicBezTo>
                    <a:pt x="8222" y="376"/>
                    <a:pt x="8230" y="359"/>
                    <a:pt x="8209" y="346"/>
                  </a:cubicBezTo>
                  <a:lnTo>
                    <a:pt x="8203" y="305"/>
                  </a:lnTo>
                  <a:cubicBezTo>
                    <a:pt x="8205" y="305"/>
                    <a:pt x="8207" y="304"/>
                    <a:pt x="8209" y="304"/>
                  </a:cubicBezTo>
                  <a:close/>
                  <a:moveTo>
                    <a:pt x="8175" y="477"/>
                  </a:moveTo>
                  <a:lnTo>
                    <a:pt x="8150" y="483"/>
                  </a:lnTo>
                  <a:cubicBezTo>
                    <a:pt x="8152" y="497"/>
                    <a:pt x="8153" y="501"/>
                    <a:pt x="8162" y="501"/>
                  </a:cubicBezTo>
                  <a:cubicBezTo>
                    <a:pt x="8165" y="501"/>
                    <a:pt x="8171" y="500"/>
                    <a:pt x="8178" y="499"/>
                  </a:cubicBezTo>
                  <a:lnTo>
                    <a:pt x="8203" y="496"/>
                  </a:lnTo>
                  <a:lnTo>
                    <a:pt x="8175" y="477"/>
                  </a:lnTo>
                  <a:close/>
                  <a:moveTo>
                    <a:pt x="6833" y="709"/>
                  </a:moveTo>
                  <a:lnTo>
                    <a:pt x="6833" y="709"/>
                  </a:lnTo>
                  <a:cubicBezTo>
                    <a:pt x="6843" y="728"/>
                    <a:pt x="6805" y="769"/>
                    <a:pt x="6780" y="778"/>
                  </a:cubicBezTo>
                  <a:cubicBezTo>
                    <a:pt x="6776" y="781"/>
                    <a:pt x="6772" y="782"/>
                    <a:pt x="6769" y="782"/>
                  </a:cubicBezTo>
                  <a:cubicBezTo>
                    <a:pt x="6756" y="782"/>
                    <a:pt x="6757" y="763"/>
                    <a:pt x="6786" y="731"/>
                  </a:cubicBezTo>
                  <a:lnTo>
                    <a:pt x="6833" y="709"/>
                  </a:lnTo>
                  <a:close/>
                  <a:moveTo>
                    <a:pt x="6668" y="750"/>
                  </a:moveTo>
                  <a:cubicBezTo>
                    <a:pt x="6654" y="750"/>
                    <a:pt x="6633" y="761"/>
                    <a:pt x="6602" y="778"/>
                  </a:cubicBezTo>
                  <a:cubicBezTo>
                    <a:pt x="6583" y="787"/>
                    <a:pt x="6570" y="803"/>
                    <a:pt x="6564" y="819"/>
                  </a:cubicBezTo>
                  <a:cubicBezTo>
                    <a:pt x="6568" y="826"/>
                    <a:pt x="6573" y="828"/>
                    <a:pt x="6580" y="828"/>
                  </a:cubicBezTo>
                  <a:cubicBezTo>
                    <a:pt x="6590" y="828"/>
                    <a:pt x="6605" y="821"/>
                    <a:pt x="6620" y="816"/>
                  </a:cubicBezTo>
                  <a:cubicBezTo>
                    <a:pt x="6677" y="809"/>
                    <a:pt x="6692" y="778"/>
                    <a:pt x="6683" y="759"/>
                  </a:cubicBezTo>
                  <a:cubicBezTo>
                    <a:pt x="6680" y="753"/>
                    <a:pt x="6675" y="750"/>
                    <a:pt x="6668" y="750"/>
                  </a:cubicBezTo>
                  <a:close/>
                  <a:moveTo>
                    <a:pt x="5755" y="1480"/>
                  </a:moveTo>
                  <a:lnTo>
                    <a:pt x="5790" y="1483"/>
                  </a:lnTo>
                  <a:cubicBezTo>
                    <a:pt x="5802" y="1499"/>
                    <a:pt x="5781" y="1514"/>
                    <a:pt x="5759" y="1530"/>
                  </a:cubicBezTo>
                  <a:lnTo>
                    <a:pt x="5746" y="1511"/>
                  </a:lnTo>
                  <a:lnTo>
                    <a:pt x="5755" y="1480"/>
                  </a:lnTo>
                  <a:close/>
                  <a:moveTo>
                    <a:pt x="5665" y="1445"/>
                  </a:moveTo>
                  <a:lnTo>
                    <a:pt x="5646" y="1511"/>
                  </a:lnTo>
                  <a:cubicBezTo>
                    <a:pt x="5642" y="1561"/>
                    <a:pt x="5640" y="1580"/>
                    <a:pt x="5634" y="1580"/>
                  </a:cubicBezTo>
                  <a:cubicBezTo>
                    <a:pt x="5630" y="1580"/>
                    <a:pt x="5624" y="1572"/>
                    <a:pt x="5614" y="1558"/>
                  </a:cubicBezTo>
                  <a:cubicBezTo>
                    <a:pt x="5602" y="1543"/>
                    <a:pt x="5589" y="1524"/>
                    <a:pt x="5621" y="1477"/>
                  </a:cubicBezTo>
                  <a:lnTo>
                    <a:pt x="5665" y="1445"/>
                  </a:lnTo>
                  <a:close/>
                  <a:moveTo>
                    <a:pt x="5219" y="1899"/>
                  </a:moveTo>
                  <a:cubicBezTo>
                    <a:pt x="5230" y="1899"/>
                    <a:pt x="5226" y="1928"/>
                    <a:pt x="5229" y="1969"/>
                  </a:cubicBezTo>
                  <a:lnTo>
                    <a:pt x="5232" y="1969"/>
                  </a:lnTo>
                  <a:cubicBezTo>
                    <a:pt x="5218" y="1994"/>
                    <a:pt x="5211" y="2007"/>
                    <a:pt x="5206" y="2007"/>
                  </a:cubicBezTo>
                  <a:cubicBezTo>
                    <a:pt x="5202" y="2007"/>
                    <a:pt x="5201" y="1995"/>
                    <a:pt x="5198" y="1972"/>
                  </a:cubicBezTo>
                  <a:cubicBezTo>
                    <a:pt x="5204" y="1937"/>
                    <a:pt x="5210" y="1903"/>
                    <a:pt x="5210" y="1903"/>
                  </a:cubicBezTo>
                  <a:cubicBezTo>
                    <a:pt x="5214" y="1900"/>
                    <a:pt x="5217" y="1899"/>
                    <a:pt x="5219" y="1899"/>
                  </a:cubicBezTo>
                  <a:close/>
                  <a:moveTo>
                    <a:pt x="5006" y="1994"/>
                  </a:moveTo>
                  <a:cubicBezTo>
                    <a:pt x="5016" y="2006"/>
                    <a:pt x="5019" y="2025"/>
                    <a:pt x="5013" y="2041"/>
                  </a:cubicBezTo>
                  <a:lnTo>
                    <a:pt x="4994" y="2060"/>
                  </a:lnTo>
                  <a:cubicBezTo>
                    <a:pt x="4981" y="2044"/>
                    <a:pt x="4966" y="2028"/>
                    <a:pt x="4988" y="2010"/>
                  </a:cubicBezTo>
                  <a:lnTo>
                    <a:pt x="5006" y="1994"/>
                  </a:lnTo>
                  <a:close/>
                  <a:moveTo>
                    <a:pt x="4568" y="2306"/>
                  </a:moveTo>
                  <a:cubicBezTo>
                    <a:pt x="4570" y="2306"/>
                    <a:pt x="4572" y="2308"/>
                    <a:pt x="4574" y="2310"/>
                  </a:cubicBezTo>
                  <a:lnTo>
                    <a:pt x="4577" y="2310"/>
                  </a:lnTo>
                  <a:cubicBezTo>
                    <a:pt x="4580" y="2308"/>
                    <a:pt x="4581" y="2307"/>
                    <a:pt x="4582" y="2307"/>
                  </a:cubicBezTo>
                  <a:cubicBezTo>
                    <a:pt x="4589" y="2307"/>
                    <a:pt x="4568" y="2347"/>
                    <a:pt x="4549" y="2364"/>
                  </a:cubicBezTo>
                  <a:lnTo>
                    <a:pt x="4536" y="2348"/>
                  </a:lnTo>
                  <a:cubicBezTo>
                    <a:pt x="4552" y="2333"/>
                    <a:pt x="4559" y="2306"/>
                    <a:pt x="4568" y="2306"/>
                  </a:cubicBezTo>
                  <a:close/>
                  <a:moveTo>
                    <a:pt x="4483" y="2533"/>
                  </a:moveTo>
                  <a:cubicBezTo>
                    <a:pt x="4499" y="2549"/>
                    <a:pt x="4511" y="2564"/>
                    <a:pt x="4493" y="2580"/>
                  </a:cubicBezTo>
                  <a:cubicBezTo>
                    <a:pt x="4490" y="2596"/>
                    <a:pt x="4480" y="2605"/>
                    <a:pt x="4471" y="2605"/>
                  </a:cubicBezTo>
                  <a:cubicBezTo>
                    <a:pt x="4460" y="2605"/>
                    <a:pt x="4449" y="2594"/>
                    <a:pt x="4445" y="2567"/>
                  </a:cubicBezTo>
                  <a:lnTo>
                    <a:pt x="4483" y="2533"/>
                  </a:lnTo>
                  <a:close/>
                  <a:moveTo>
                    <a:pt x="4333" y="2724"/>
                  </a:moveTo>
                  <a:lnTo>
                    <a:pt x="4311" y="2743"/>
                  </a:lnTo>
                  <a:cubicBezTo>
                    <a:pt x="4301" y="2751"/>
                    <a:pt x="4297" y="2755"/>
                    <a:pt x="4292" y="2755"/>
                  </a:cubicBezTo>
                  <a:cubicBezTo>
                    <a:pt x="4288" y="2755"/>
                    <a:pt x="4284" y="2751"/>
                    <a:pt x="4276" y="2743"/>
                  </a:cubicBezTo>
                  <a:lnTo>
                    <a:pt x="4298" y="2727"/>
                  </a:lnTo>
                  <a:lnTo>
                    <a:pt x="4333" y="2724"/>
                  </a:lnTo>
                  <a:close/>
                  <a:moveTo>
                    <a:pt x="3376" y="2853"/>
                  </a:moveTo>
                  <a:cubicBezTo>
                    <a:pt x="3365" y="2853"/>
                    <a:pt x="3353" y="2873"/>
                    <a:pt x="3358" y="2909"/>
                  </a:cubicBezTo>
                  <a:cubicBezTo>
                    <a:pt x="3366" y="2917"/>
                    <a:pt x="3370" y="2921"/>
                    <a:pt x="3374" y="2921"/>
                  </a:cubicBezTo>
                  <a:cubicBezTo>
                    <a:pt x="3378" y="2921"/>
                    <a:pt x="3383" y="2917"/>
                    <a:pt x="3393" y="2909"/>
                  </a:cubicBezTo>
                  <a:cubicBezTo>
                    <a:pt x="3396" y="2893"/>
                    <a:pt x="3396" y="2874"/>
                    <a:pt x="3386" y="2859"/>
                  </a:cubicBezTo>
                  <a:cubicBezTo>
                    <a:pt x="3383" y="2855"/>
                    <a:pt x="3380" y="2853"/>
                    <a:pt x="3376" y="2853"/>
                  </a:cubicBezTo>
                  <a:close/>
                  <a:moveTo>
                    <a:pt x="4104" y="2953"/>
                  </a:moveTo>
                  <a:cubicBezTo>
                    <a:pt x="4085" y="2972"/>
                    <a:pt x="4098" y="2987"/>
                    <a:pt x="4098" y="2987"/>
                  </a:cubicBezTo>
                  <a:cubicBezTo>
                    <a:pt x="4098" y="2987"/>
                    <a:pt x="4103" y="2993"/>
                    <a:pt x="4112" y="2993"/>
                  </a:cubicBezTo>
                  <a:cubicBezTo>
                    <a:pt x="4117" y="2993"/>
                    <a:pt x="4124" y="2991"/>
                    <a:pt x="4132" y="2984"/>
                  </a:cubicBezTo>
                  <a:lnTo>
                    <a:pt x="4151" y="2969"/>
                  </a:lnTo>
                  <a:cubicBezTo>
                    <a:pt x="4138" y="2953"/>
                    <a:pt x="4104" y="2953"/>
                    <a:pt x="4104" y="2953"/>
                  </a:cubicBezTo>
                  <a:close/>
                  <a:moveTo>
                    <a:pt x="3935" y="2965"/>
                  </a:moveTo>
                  <a:cubicBezTo>
                    <a:pt x="3947" y="2981"/>
                    <a:pt x="3928" y="2997"/>
                    <a:pt x="3928" y="2997"/>
                  </a:cubicBezTo>
                  <a:cubicBezTo>
                    <a:pt x="3912" y="3011"/>
                    <a:pt x="3898" y="3024"/>
                    <a:pt x="3886" y="3024"/>
                  </a:cubicBezTo>
                  <a:cubicBezTo>
                    <a:pt x="3882" y="3024"/>
                    <a:pt x="3878" y="3023"/>
                    <a:pt x="3875" y="3019"/>
                  </a:cubicBezTo>
                  <a:cubicBezTo>
                    <a:pt x="3875" y="3019"/>
                    <a:pt x="3859" y="3003"/>
                    <a:pt x="3881" y="2984"/>
                  </a:cubicBezTo>
                  <a:cubicBezTo>
                    <a:pt x="3897" y="2972"/>
                    <a:pt x="3916" y="2965"/>
                    <a:pt x="3935" y="2965"/>
                  </a:cubicBezTo>
                  <a:close/>
                  <a:moveTo>
                    <a:pt x="3735" y="3292"/>
                  </a:moveTo>
                  <a:cubicBezTo>
                    <a:pt x="3739" y="3292"/>
                    <a:pt x="3742" y="3296"/>
                    <a:pt x="3731" y="3304"/>
                  </a:cubicBezTo>
                  <a:cubicBezTo>
                    <a:pt x="3725" y="3296"/>
                    <a:pt x="3730" y="3292"/>
                    <a:pt x="3735" y="3292"/>
                  </a:cubicBezTo>
                  <a:close/>
                  <a:moveTo>
                    <a:pt x="3546" y="3298"/>
                  </a:moveTo>
                  <a:cubicBezTo>
                    <a:pt x="3581" y="3298"/>
                    <a:pt x="3581" y="3298"/>
                    <a:pt x="3540" y="3332"/>
                  </a:cubicBezTo>
                  <a:cubicBezTo>
                    <a:pt x="3533" y="3337"/>
                    <a:pt x="3526" y="3339"/>
                    <a:pt x="3521" y="3339"/>
                  </a:cubicBezTo>
                  <a:cubicBezTo>
                    <a:pt x="3511" y="3339"/>
                    <a:pt x="3505" y="3332"/>
                    <a:pt x="3505" y="3332"/>
                  </a:cubicBezTo>
                  <a:cubicBezTo>
                    <a:pt x="3493" y="3316"/>
                    <a:pt x="3527" y="3316"/>
                    <a:pt x="3546" y="3298"/>
                  </a:cubicBezTo>
                  <a:close/>
                  <a:moveTo>
                    <a:pt x="3884" y="3381"/>
                  </a:moveTo>
                  <a:cubicBezTo>
                    <a:pt x="3879" y="3381"/>
                    <a:pt x="3873" y="3381"/>
                    <a:pt x="3866" y="3382"/>
                  </a:cubicBezTo>
                  <a:lnTo>
                    <a:pt x="3825" y="3417"/>
                  </a:lnTo>
                  <a:cubicBezTo>
                    <a:pt x="3831" y="3424"/>
                    <a:pt x="3834" y="3428"/>
                    <a:pt x="3839" y="3428"/>
                  </a:cubicBezTo>
                  <a:cubicBezTo>
                    <a:pt x="3843" y="3428"/>
                    <a:pt x="3849" y="3424"/>
                    <a:pt x="3859" y="3417"/>
                  </a:cubicBezTo>
                  <a:cubicBezTo>
                    <a:pt x="3891" y="3387"/>
                    <a:pt x="3898" y="3381"/>
                    <a:pt x="3884" y="3381"/>
                  </a:cubicBezTo>
                  <a:close/>
                  <a:moveTo>
                    <a:pt x="7420" y="3430"/>
                  </a:moveTo>
                  <a:cubicBezTo>
                    <a:pt x="7425" y="3430"/>
                    <a:pt x="7429" y="3434"/>
                    <a:pt x="7438" y="3442"/>
                  </a:cubicBezTo>
                  <a:cubicBezTo>
                    <a:pt x="7454" y="3461"/>
                    <a:pt x="7451" y="3489"/>
                    <a:pt x="7432" y="3508"/>
                  </a:cubicBezTo>
                  <a:cubicBezTo>
                    <a:pt x="7429" y="3511"/>
                    <a:pt x="7425" y="3513"/>
                    <a:pt x="7421" y="3513"/>
                  </a:cubicBezTo>
                  <a:cubicBezTo>
                    <a:pt x="7405" y="3513"/>
                    <a:pt x="7389" y="3487"/>
                    <a:pt x="7404" y="3445"/>
                  </a:cubicBezTo>
                  <a:cubicBezTo>
                    <a:pt x="7412" y="3435"/>
                    <a:pt x="7416" y="3430"/>
                    <a:pt x="7420" y="3430"/>
                  </a:cubicBezTo>
                  <a:close/>
                  <a:moveTo>
                    <a:pt x="3192" y="3622"/>
                  </a:moveTo>
                  <a:cubicBezTo>
                    <a:pt x="3203" y="3622"/>
                    <a:pt x="3222" y="3626"/>
                    <a:pt x="3233" y="3639"/>
                  </a:cubicBezTo>
                  <a:cubicBezTo>
                    <a:pt x="3242" y="3650"/>
                    <a:pt x="3233" y="3661"/>
                    <a:pt x="3211" y="3661"/>
                  </a:cubicBezTo>
                  <a:cubicBezTo>
                    <a:pt x="3202" y="3661"/>
                    <a:pt x="3190" y="3659"/>
                    <a:pt x="3176" y="3655"/>
                  </a:cubicBezTo>
                  <a:cubicBezTo>
                    <a:pt x="3164" y="3639"/>
                    <a:pt x="3164" y="3639"/>
                    <a:pt x="3186" y="3623"/>
                  </a:cubicBezTo>
                  <a:cubicBezTo>
                    <a:pt x="3186" y="3623"/>
                    <a:pt x="3188" y="3622"/>
                    <a:pt x="3192" y="3622"/>
                  </a:cubicBezTo>
                  <a:close/>
                  <a:moveTo>
                    <a:pt x="2998" y="3689"/>
                  </a:moveTo>
                  <a:lnTo>
                    <a:pt x="2998" y="3689"/>
                  </a:lnTo>
                  <a:cubicBezTo>
                    <a:pt x="3004" y="3697"/>
                    <a:pt x="2998" y="3701"/>
                    <a:pt x="2994" y="3701"/>
                  </a:cubicBezTo>
                  <a:cubicBezTo>
                    <a:pt x="2990" y="3701"/>
                    <a:pt x="2987" y="3697"/>
                    <a:pt x="2998" y="3689"/>
                  </a:cubicBezTo>
                  <a:close/>
                  <a:moveTo>
                    <a:pt x="3308" y="3736"/>
                  </a:moveTo>
                  <a:lnTo>
                    <a:pt x="3308" y="3736"/>
                  </a:lnTo>
                  <a:cubicBezTo>
                    <a:pt x="3302" y="3740"/>
                    <a:pt x="3299" y="3742"/>
                    <a:pt x="3299" y="3742"/>
                  </a:cubicBezTo>
                  <a:cubicBezTo>
                    <a:pt x="3299" y="3742"/>
                    <a:pt x="3302" y="3740"/>
                    <a:pt x="3308" y="3736"/>
                  </a:cubicBezTo>
                  <a:cubicBezTo>
                    <a:pt x="3308" y="3736"/>
                    <a:pt x="3308" y="3736"/>
                    <a:pt x="3308" y="3736"/>
                  </a:cubicBezTo>
                  <a:close/>
                  <a:moveTo>
                    <a:pt x="3070" y="3739"/>
                  </a:moveTo>
                  <a:lnTo>
                    <a:pt x="3060" y="3771"/>
                  </a:lnTo>
                  <a:lnTo>
                    <a:pt x="3038" y="3786"/>
                  </a:lnTo>
                  <a:cubicBezTo>
                    <a:pt x="3026" y="3771"/>
                    <a:pt x="3013" y="3755"/>
                    <a:pt x="3035" y="3739"/>
                  </a:cubicBezTo>
                  <a:close/>
                  <a:moveTo>
                    <a:pt x="2926" y="3818"/>
                  </a:moveTo>
                  <a:lnTo>
                    <a:pt x="2926" y="3818"/>
                  </a:lnTo>
                  <a:cubicBezTo>
                    <a:pt x="2932" y="3827"/>
                    <a:pt x="2926" y="3832"/>
                    <a:pt x="2922" y="3832"/>
                  </a:cubicBezTo>
                  <a:cubicBezTo>
                    <a:pt x="2918" y="3832"/>
                    <a:pt x="2915" y="3827"/>
                    <a:pt x="2926" y="3818"/>
                  </a:cubicBezTo>
                  <a:close/>
                  <a:moveTo>
                    <a:pt x="6854" y="4121"/>
                  </a:moveTo>
                  <a:cubicBezTo>
                    <a:pt x="6856" y="4121"/>
                    <a:pt x="6859" y="4122"/>
                    <a:pt x="6862" y="4125"/>
                  </a:cubicBezTo>
                  <a:cubicBezTo>
                    <a:pt x="6871" y="4137"/>
                    <a:pt x="6874" y="4156"/>
                    <a:pt x="6871" y="4172"/>
                  </a:cubicBezTo>
                  <a:cubicBezTo>
                    <a:pt x="6871" y="4172"/>
                    <a:pt x="6867" y="4195"/>
                    <a:pt x="6857" y="4195"/>
                  </a:cubicBezTo>
                  <a:cubicBezTo>
                    <a:pt x="6855" y="4195"/>
                    <a:pt x="6852" y="4194"/>
                    <a:pt x="6849" y="4191"/>
                  </a:cubicBezTo>
                  <a:lnTo>
                    <a:pt x="6837" y="4175"/>
                  </a:lnTo>
                  <a:cubicBezTo>
                    <a:pt x="6842" y="4147"/>
                    <a:pt x="6845" y="4121"/>
                    <a:pt x="6854" y="4121"/>
                  </a:cubicBezTo>
                  <a:close/>
                  <a:moveTo>
                    <a:pt x="1512" y="4614"/>
                  </a:moveTo>
                  <a:lnTo>
                    <a:pt x="1544" y="4620"/>
                  </a:lnTo>
                  <a:lnTo>
                    <a:pt x="1528" y="4651"/>
                  </a:lnTo>
                  <a:lnTo>
                    <a:pt x="1503" y="4661"/>
                  </a:lnTo>
                  <a:cubicBezTo>
                    <a:pt x="1497" y="4642"/>
                    <a:pt x="1487" y="4623"/>
                    <a:pt x="1512" y="4614"/>
                  </a:cubicBezTo>
                  <a:close/>
                  <a:moveTo>
                    <a:pt x="6026" y="4777"/>
                  </a:moveTo>
                  <a:cubicBezTo>
                    <a:pt x="6033" y="4777"/>
                    <a:pt x="6040" y="4781"/>
                    <a:pt x="6044" y="4786"/>
                  </a:cubicBezTo>
                  <a:cubicBezTo>
                    <a:pt x="6044" y="4786"/>
                    <a:pt x="6056" y="4805"/>
                    <a:pt x="6034" y="4817"/>
                  </a:cubicBezTo>
                  <a:cubicBezTo>
                    <a:pt x="6034" y="4817"/>
                    <a:pt x="6000" y="4814"/>
                    <a:pt x="5990" y="4799"/>
                  </a:cubicBezTo>
                  <a:lnTo>
                    <a:pt x="6012" y="4783"/>
                  </a:lnTo>
                  <a:cubicBezTo>
                    <a:pt x="6016" y="4779"/>
                    <a:pt x="6021" y="4777"/>
                    <a:pt x="6026" y="4777"/>
                  </a:cubicBezTo>
                  <a:close/>
                  <a:moveTo>
                    <a:pt x="915" y="4833"/>
                  </a:moveTo>
                  <a:cubicBezTo>
                    <a:pt x="932" y="4833"/>
                    <a:pt x="930" y="4872"/>
                    <a:pt x="942" y="4890"/>
                  </a:cubicBezTo>
                  <a:cubicBezTo>
                    <a:pt x="936" y="4891"/>
                    <a:pt x="932" y="4891"/>
                    <a:pt x="929" y="4891"/>
                  </a:cubicBezTo>
                  <a:cubicBezTo>
                    <a:pt x="922" y="4891"/>
                    <a:pt x="919" y="4888"/>
                    <a:pt x="911" y="4877"/>
                  </a:cubicBezTo>
                  <a:cubicBezTo>
                    <a:pt x="904" y="4861"/>
                    <a:pt x="904" y="4846"/>
                    <a:pt x="911" y="4833"/>
                  </a:cubicBezTo>
                  <a:cubicBezTo>
                    <a:pt x="912" y="4833"/>
                    <a:pt x="913" y="4833"/>
                    <a:pt x="915" y="4833"/>
                  </a:cubicBezTo>
                  <a:close/>
                  <a:moveTo>
                    <a:pt x="5831" y="4950"/>
                  </a:moveTo>
                  <a:cubicBezTo>
                    <a:pt x="5836" y="4950"/>
                    <a:pt x="5838" y="4954"/>
                    <a:pt x="5843" y="4965"/>
                  </a:cubicBezTo>
                  <a:lnTo>
                    <a:pt x="5821" y="4977"/>
                  </a:lnTo>
                  <a:lnTo>
                    <a:pt x="5787" y="4971"/>
                  </a:lnTo>
                  <a:lnTo>
                    <a:pt x="5812" y="4958"/>
                  </a:lnTo>
                  <a:cubicBezTo>
                    <a:pt x="5822" y="4953"/>
                    <a:pt x="5827" y="4950"/>
                    <a:pt x="5831" y="4950"/>
                  </a:cubicBezTo>
                  <a:close/>
                  <a:moveTo>
                    <a:pt x="306" y="4987"/>
                  </a:moveTo>
                  <a:lnTo>
                    <a:pt x="378" y="4996"/>
                  </a:lnTo>
                  <a:lnTo>
                    <a:pt x="412" y="5009"/>
                  </a:lnTo>
                  <a:lnTo>
                    <a:pt x="393" y="5009"/>
                  </a:lnTo>
                  <a:cubicBezTo>
                    <a:pt x="340" y="4999"/>
                    <a:pt x="284" y="4990"/>
                    <a:pt x="306" y="4987"/>
                  </a:cubicBezTo>
                  <a:close/>
                  <a:moveTo>
                    <a:pt x="5774" y="5017"/>
                  </a:moveTo>
                  <a:cubicBezTo>
                    <a:pt x="5772" y="5017"/>
                    <a:pt x="5767" y="5021"/>
                    <a:pt x="5762" y="5034"/>
                  </a:cubicBezTo>
                  <a:cubicBezTo>
                    <a:pt x="5777" y="5026"/>
                    <a:pt x="5778" y="5017"/>
                    <a:pt x="5774" y="5017"/>
                  </a:cubicBezTo>
                  <a:close/>
                  <a:moveTo>
                    <a:pt x="804" y="5024"/>
                  </a:moveTo>
                  <a:cubicBezTo>
                    <a:pt x="826" y="5034"/>
                    <a:pt x="845" y="5043"/>
                    <a:pt x="864" y="5052"/>
                  </a:cubicBezTo>
                  <a:lnTo>
                    <a:pt x="854" y="5052"/>
                  </a:lnTo>
                  <a:cubicBezTo>
                    <a:pt x="817" y="5043"/>
                    <a:pt x="779" y="5031"/>
                    <a:pt x="791" y="5027"/>
                  </a:cubicBezTo>
                  <a:lnTo>
                    <a:pt x="804" y="5024"/>
                  </a:lnTo>
                  <a:close/>
                  <a:moveTo>
                    <a:pt x="5602" y="5078"/>
                  </a:moveTo>
                  <a:cubicBezTo>
                    <a:pt x="5607" y="5078"/>
                    <a:pt x="5609" y="5083"/>
                    <a:pt x="5614" y="5093"/>
                  </a:cubicBezTo>
                  <a:lnTo>
                    <a:pt x="5589" y="5106"/>
                  </a:lnTo>
                  <a:lnTo>
                    <a:pt x="5558" y="5099"/>
                  </a:lnTo>
                  <a:lnTo>
                    <a:pt x="5580" y="5087"/>
                  </a:lnTo>
                  <a:cubicBezTo>
                    <a:pt x="5591" y="5081"/>
                    <a:pt x="5597" y="5078"/>
                    <a:pt x="5602" y="5078"/>
                  </a:cubicBezTo>
                  <a:close/>
                  <a:moveTo>
                    <a:pt x="5191" y="5115"/>
                  </a:moveTo>
                  <a:lnTo>
                    <a:pt x="5191" y="5115"/>
                  </a:lnTo>
                  <a:cubicBezTo>
                    <a:pt x="5198" y="5134"/>
                    <a:pt x="5207" y="5153"/>
                    <a:pt x="5182" y="5162"/>
                  </a:cubicBezTo>
                  <a:lnTo>
                    <a:pt x="5151" y="5156"/>
                  </a:lnTo>
                  <a:lnTo>
                    <a:pt x="5166" y="5125"/>
                  </a:lnTo>
                  <a:lnTo>
                    <a:pt x="5191" y="5115"/>
                  </a:lnTo>
                  <a:close/>
                  <a:moveTo>
                    <a:pt x="5428" y="5150"/>
                  </a:moveTo>
                  <a:cubicBezTo>
                    <a:pt x="5433" y="5150"/>
                    <a:pt x="5437" y="5153"/>
                    <a:pt x="5439" y="5159"/>
                  </a:cubicBezTo>
                  <a:cubicBezTo>
                    <a:pt x="5448" y="5178"/>
                    <a:pt x="5448" y="5178"/>
                    <a:pt x="5426" y="5190"/>
                  </a:cubicBezTo>
                  <a:cubicBezTo>
                    <a:pt x="5404" y="5200"/>
                    <a:pt x="5392" y="5205"/>
                    <a:pt x="5386" y="5205"/>
                  </a:cubicBezTo>
                  <a:cubicBezTo>
                    <a:pt x="5379" y="5205"/>
                    <a:pt x="5383" y="5197"/>
                    <a:pt x="5392" y="5181"/>
                  </a:cubicBezTo>
                  <a:cubicBezTo>
                    <a:pt x="5402" y="5162"/>
                    <a:pt x="5417" y="5150"/>
                    <a:pt x="5428" y="5150"/>
                  </a:cubicBezTo>
                  <a:close/>
                  <a:moveTo>
                    <a:pt x="5554" y="5206"/>
                  </a:moveTo>
                  <a:lnTo>
                    <a:pt x="5554" y="5206"/>
                  </a:lnTo>
                  <a:cubicBezTo>
                    <a:pt x="5555" y="5209"/>
                    <a:pt x="5556" y="5212"/>
                    <a:pt x="5558" y="5215"/>
                  </a:cubicBezTo>
                  <a:cubicBezTo>
                    <a:pt x="5560" y="5216"/>
                    <a:pt x="5562" y="5216"/>
                    <a:pt x="5563" y="5217"/>
                  </a:cubicBezTo>
                  <a:lnTo>
                    <a:pt x="5563" y="5217"/>
                  </a:lnTo>
                  <a:cubicBezTo>
                    <a:pt x="5560" y="5214"/>
                    <a:pt x="5557" y="5210"/>
                    <a:pt x="5554" y="5206"/>
                  </a:cubicBezTo>
                  <a:close/>
                  <a:moveTo>
                    <a:pt x="5563" y="5217"/>
                  </a:moveTo>
                  <a:cubicBezTo>
                    <a:pt x="5568" y="5221"/>
                    <a:pt x="5572" y="5223"/>
                    <a:pt x="5574" y="5223"/>
                  </a:cubicBezTo>
                  <a:cubicBezTo>
                    <a:pt x="5577" y="5223"/>
                    <a:pt x="5575" y="5219"/>
                    <a:pt x="5563" y="5217"/>
                  </a:cubicBezTo>
                  <a:close/>
                  <a:moveTo>
                    <a:pt x="4908" y="5253"/>
                  </a:moveTo>
                  <a:cubicBezTo>
                    <a:pt x="4914" y="5253"/>
                    <a:pt x="4915" y="5258"/>
                    <a:pt x="4919" y="5269"/>
                  </a:cubicBezTo>
                  <a:cubicBezTo>
                    <a:pt x="4919" y="5269"/>
                    <a:pt x="4928" y="5291"/>
                    <a:pt x="4903" y="5300"/>
                  </a:cubicBezTo>
                  <a:lnTo>
                    <a:pt x="4872" y="5288"/>
                  </a:lnTo>
                  <a:cubicBezTo>
                    <a:pt x="4865" y="5269"/>
                    <a:pt x="4887" y="5259"/>
                    <a:pt x="4887" y="5259"/>
                  </a:cubicBezTo>
                  <a:cubicBezTo>
                    <a:pt x="4898" y="5255"/>
                    <a:pt x="4904" y="5253"/>
                    <a:pt x="4908" y="5253"/>
                  </a:cubicBezTo>
                  <a:close/>
                  <a:moveTo>
                    <a:pt x="3770" y="5543"/>
                  </a:moveTo>
                  <a:cubicBezTo>
                    <a:pt x="3770" y="5543"/>
                    <a:pt x="3771" y="5546"/>
                    <a:pt x="3772" y="5551"/>
                  </a:cubicBezTo>
                  <a:lnTo>
                    <a:pt x="3772" y="5551"/>
                  </a:lnTo>
                  <a:cubicBezTo>
                    <a:pt x="3772" y="5551"/>
                    <a:pt x="3772" y="5551"/>
                    <a:pt x="3772" y="5551"/>
                  </a:cubicBezTo>
                  <a:cubicBezTo>
                    <a:pt x="3771" y="5545"/>
                    <a:pt x="3770" y="5543"/>
                    <a:pt x="3770" y="5543"/>
                  </a:cubicBezTo>
                  <a:close/>
                  <a:moveTo>
                    <a:pt x="1690" y="5615"/>
                  </a:moveTo>
                  <a:cubicBezTo>
                    <a:pt x="1695" y="5615"/>
                    <a:pt x="1699" y="5616"/>
                    <a:pt x="1703" y="5617"/>
                  </a:cubicBezTo>
                  <a:cubicBezTo>
                    <a:pt x="1754" y="5629"/>
                    <a:pt x="1754" y="5629"/>
                    <a:pt x="1750" y="5651"/>
                  </a:cubicBezTo>
                  <a:cubicBezTo>
                    <a:pt x="1748" y="5658"/>
                    <a:pt x="1739" y="5661"/>
                    <a:pt x="1727" y="5661"/>
                  </a:cubicBezTo>
                  <a:cubicBezTo>
                    <a:pt x="1709" y="5661"/>
                    <a:pt x="1684" y="5655"/>
                    <a:pt x="1669" y="5651"/>
                  </a:cubicBezTo>
                  <a:cubicBezTo>
                    <a:pt x="1651" y="5628"/>
                    <a:pt x="1669" y="5615"/>
                    <a:pt x="1690" y="5615"/>
                  </a:cubicBezTo>
                  <a:close/>
                  <a:moveTo>
                    <a:pt x="2797" y="5742"/>
                  </a:moveTo>
                  <a:cubicBezTo>
                    <a:pt x="2794" y="5764"/>
                    <a:pt x="2794" y="5783"/>
                    <a:pt x="2769" y="5783"/>
                  </a:cubicBezTo>
                  <a:lnTo>
                    <a:pt x="2741" y="5783"/>
                  </a:lnTo>
                  <a:cubicBezTo>
                    <a:pt x="2744" y="5761"/>
                    <a:pt x="2769" y="5742"/>
                    <a:pt x="2769" y="5742"/>
                  </a:cubicBezTo>
                  <a:close/>
                  <a:moveTo>
                    <a:pt x="9208" y="70"/>
                  </a:moveTo>
                  <a:cubicBezTo>
                    <a:pt x="9190" y="70"/>
                    <a:pt x="9175" y="78"/>
                    <a:pt x="9152" y="104"/>
                  </a:cubicBezTo>
                  <a:cubicBezTo>
                    <a:pt x="9102" y="198"/>
                    <a:pt x="9058" y="267"/>
                    <a:pt x="9096" y="280"/>
                  </a:cubicBezTo>
                  <a:cubicBezTo>
                    <a:pt x="9102" y="299"/>
                    <a:pt x="9105" y="317"/>
                    <a:pt x="9099" y="336"/>
                  </a:cubicBezTo>
                  <a:cubicBezTo>
                    <a:pt x="9093" y="352"/>
                    <a:pt x="9080" y="367"/>
                    <a:pt x="9065" y="380"/>
                  </a:cubicBezTo>
                  <a:cubicBezTo>
                    <a:pt x="9064" y="380"/>
                    <a:pt x="9064" y="380"/>
                    <a:pt x="9063" y="380"/>
                  </a:cubicBezTo>
                  <a:cubicBezTo>
                    <a:pt x="9044" y="380"/>
                    <a:pt x="9010" y="475"/>
                    <a:pt x="8964" y="593"/>
                  </a:cubicBezTo>
                  <a:cubicBezTo>
                    <a:pt x="8911" y="740"/>
                    <a:pt x="8883" y="816"/>
                    <a:pt x="8855" y="831"/>
                  </a:cubicBezTo>
                  <a:cubicBezTo>
                    <a:pt x="8836" y="841"/>
                    <a:pt x="8823" y="853"/>
                    <a:pt x="8814" y="872"/>
                  </a:cubicBezTo>
                  <a:cubicBezTo>
                    <a:pt x="8833" y="878"/>
                    <a:pt x="8776" y="1026"/>
                    <a:pt x="8704" y="1192"/>
                  </a:cubicBezTo>
                  <a:cubicBezTo>
                    <a:pt x="8629" y="1361"/>
                    <a:pt x="8551" y="1524"/>
                    <a:pt x="8570" y="1533"/>
                  </a:cubicBezTo>
                  <a:lnTo>
                    <a:pt x="8545" y="1580"/>
                  </a:lnTo>
                  <a:cubicBezTo>
                    <a:pt x="8543" y="1579"/>
                    <a:pt x="8541" y="1579"/>
                    <a:pt x="8540" y="1579"/>
                  </a:cubicBezTo>
                  <a:cubicBezTo>
                    <a:pt x="8522" y="1579"/>
                    <a:pt x="8502" y="1622"/>
                    <a:pt x="8482" y="1665"/>
                  </a:cubicBezTo>
                  <a:cubicBezTo>
                    <a:pt x="8476" y="1699"/>
                    <a:pt x="8466" y="1734"/>
                    <a:pt x="8454" y="1768"/>
                  </a:cubicBezTo>
                  <a:cubicBezTo>
                    <a:pt x="8450" y="1766"/>
                    <a:pt x="8447" y="1765"/>
                    <a:pt x="8444" y="1765"/>
                  </a:cubicBezTo>
                  <a:cubicBezTo>
                    <a:pt x="8430" y="1765"/>
                    <a:pt x="8418" y="1789"/>
                    <a:pt x="8397" y="1828"/>
                  </a:cubicBezTo>
                  <a:cubicBezTo>
                    <a:pt x="8372" y="1872"/>
                    <a:pt x="8360" y="1894"/>
                    <a:pt x="8378" y="1906"/>
                  </a:cubicBezTo>
                  <a:cubicBezTo>
                    <a:pt x="8366" y="1928"/>
                    <a:pt x="8278" y="2088"/>
                    <a:pt x="8222" y="2144"/>
                  </a:cubicBezTo>
                  <a:cubicBezTo>
                    <a:pt x="8190" y="2157"/>
                    <a:pt x="8194" y="2188"/>
                    <a:pt x="8200" y="2223"/>
                  </a:cubicBezTo>
                  <a:cubicBezTo>
                    <a:pt x="8219" y="2238"/>
                    <a:pt x="8222" y="2267"/>
                    <a:pt x="8206" y="2288"/>
                  </a:cubicBezTo>
                  <a:lnTo>
                    <a:pt x="8172" y="2267"/>
                  </a:lnTo>
                  <a:cubicBezTo>
                    <a:pt x="8170" y="2252"/>
                    <a:pt x="8169" y="2244"/>
                    <a:pt x="8166" y="2244"/>
                  </a:cubicBezTo>
                  <a:cubicBezTo>
                    <a:pt x="8163" y="2244"/>
                    <a:pt x="8156" y="2255"/>
                    <a:pt x="8140" y="2279"/>
                  </a:cubicBezTo>
                  <a:lnTo>
                    <a:pt x="8115" y="2323"/>
                  </a:lnTo>
                  <a:cubicBezTo>
                    <a:pt x="8131" y="2332"/>
                    <a:pt x="8068" y="2448"/>
                    <a:pt x="7965" y="2596"/>
                  </a:cubicBezTo>
                  <a:cubicBezTo>
                    <a:pt x="7836" y="2793"/>
                    <a:pt x="7786" y="2853"/>
                    <a:pt x="7805" y="2865"/>
                  </a:cubicBezTo>
                  <a:cubicBezTo>
                    <a:pt x="7821" y="2878"/>
                    <a:pt x="7805" y="2900"/>
                    <a:pt x="7742" y="2950"/>
                  </a:cubicBezTo>
                  <a:cubicBezTo>
                    <a:pt x="7601" y="3037"/>
                    <a:pt x="7601" y="3037"/>
                    <a:pt x="7601" y="3072"/>
                  </a:cubicBezTo>
                  <a:cubicBezTo>
                    <a:pt x="7607" y="3063"/>
                    <a:pt x="7614" y="3060"/>
                    <a:pt x="7620" y="3060"/>
                  </a:cubicBezTo>
                  <a:cubicBezTo>
                    <a:pt x="7630" y="3060"/>
                    <a:pt x="7640" y="3068"/>
                    <a:pt x="7651" y="3075"/>
                  </a:cubicBezTo>
                  <a:cubicBezTo>
                    <a:pt x="7679" y="3100"/>
                    <a:pt x="7670" y="3117"/>
                    <a:pt x="7635" y="3117"/>
                  </a:cubicBezTo>
                  <a:cubicBezTo>
                    <a:pt x="7629" y="3117"/>
                    <a:pt x="7623" y="3117"/>
                    <a:pt x="7617" y="3116"/>
                  </a:cubicBezTo>
                  <a:cubicBezTo>
                    <a:pt x="7616" y="3115"/>
                    <a:pt x="7614" y="3114"/>
                    <a:pt x="7613" y="3114"/>
                  </a:cubicBezTo>
                  <a:cubicBezTo>
                    <a:pt x="7569" y="3114"/>
                    <a:pt x="7360" y="3409"/>
                    <a:pt x="7369" y="3451"/>
                  </a:cubicBezTo>
                  <a:lnTo>
                    <a:pt x="7354" y="3439"/>
                  </a:lnTo>
                  <a:cubicBezTo>
                    <a:pt x="7350" y="3435"/>
                    <a:pt x="7347" y="3434"/>
                    <a:pt x="7343" y="3434"/>
                  </a:cubicBezTo>
                  <a:cubicBezTo>
                    <a:pt x="7329" y="3434"/>
                    <a:pt x="7308" y="3458"/>
                    <a:pt x="7253" y="3520"/>
                  </a:cubicBezTo>
                  <a:cubicBezTo>
                    <a:pt x="7219" y="3558"/>
                    <a:pt x="7200" y="3576"/>
                    <a:pt x="7200" y="3576"/>
                  </a:cubicBezTo>
                  <a:cubicBezTo>
                    <a:pt x="7229" y="3606"/>
                    <a:pt x="7129" y="3694"/>
                    <a:pt x="7099" y="3694"/>
                  </a:cubicBezTo>
                  <a:cubicBezTo>
                    <a:pt x="7097" y="3694"/>
                    <a:pt x="7095" y="3694"/>
                    <a:pt x="7094" y="3692"/>
                  </a:cubicBezTo>
                  <a:cubicBezTo>
                    <a:pt x="7062" y="3696"/>
                    <a:pt x="7062" y="3696"/>
                    <a:pt x="7025" y="3730"/>
                  </a:cubicBezTo>
                  <a:cubicBezTo>
                    <a:pt x="7002" y="3807"/>
                    <a:pt x="6914" y="3879"/>
                    <a:pt x="6886" y="3879"/>
                  </a:cubicBezTo>
                  <a:cubicBezTo>
                    <a:pt x="6884" y="3879"/>
                    <a:pt x="6882" y="3879"/>
                    <a:pt x="6880" y="3877"/>
                  </a:cubicBezTo>
                  <a:lnTo>
                    <a:pt x="6843" y="3912"/>
                  </a:lnTo>
                  <a:cubicBezTo>
                    <a:pt x="6830" y="3946"/>
                    <a:pt x="6808" y="3974"/>
                    <a:pt x="6780" y="3996"/>
                  </a:cubicBezTo>
                  <a:cubicBezTo>
                    <a:pt x="6724" y="4050"/>
                    <a:pt x="6705" y="4065"/>
                    <a:pt x="6739" y="4065"/>
                  </a:cubicBezTo>
                  <a:cubicBezTo>
                    <a:pt x="6752" y="4081"/>
                    <a:pt x="6768" y="4097"/>
                    <a:pt x="6746" y="4112"/>
                  </a:cubicBezTo>
                  <a:lnTo>
                    <a:pt x="6733" y="4097"/>
                  </a:lnTo>
                  <a:cubicBezTo>
                    <a:pt x="6731" y="4095"/>
                    <a:pt x="6729" y="4094"/>
                    <a:pt x="6726" y="4094"/>
                  </a:cubicBezTo>
                  <a:cubicBezTo>
                    <a:pt x="6705" y="4094"/>
                    <a:pt x="6655" y="4145"/>
                    <a:pt x="6583" y="4200"/>
                  </a:cubicBezTo>
                  <a:cubicBezTo>
                    <a:pt x="6482" y="4282"/>
                    <a:pt x="6445" y="4316"/>
                    <a:pt x="6410" y="4316"/>
                  </a:cubicBezTo>
                  <a:lnTo>
                    <a:pt x="6404" y="4347"/>
                  </a:lnTo>
                  <a:cubicBezTo>
                    <a:pt x="6397" y="4372"/>
                    <a:pt x="6386" y="4387"/>
                    <a:pt x="6376" y="4387"/>
                  </a:cubicBezTo>
                  <a:cubicBezTo>
                    <a:pt x="6371" y="4387"/>
                    <a:pt x="6367" y="4384"/>
                    <a:pt x="6363" y="4379"/>
                  </a:cubicBezTo>
                  <a:cubicBezTo>
                    <a:pt x="6332" y="4382"/>
                    <a:pt x="6247" y="4438"/>
                    <a:pt x="6219" y="4488"/>
                  </a:cubicBezTo>
                  <a:lnTo>
                    <a:pt x="6175" y="4517"/>
                  </a:lnTo>
                  <a:cubicBezTo>
                    <a:pt x="6168" y="4514"/>
                    <a:pt x="6160" y="4513"/>
                    <a:pt x="6152" y="4513"/>
                  </a:cubicBezTo>
                  <a:cubicBezTo>
                    <a:pt x="6111" y="4513"/>
                    <a:pt x="6075" y="4547"/>
                    <a:pt x="6072" y="4592"/>
                  </a:cubicBezTo>
                  <a:cubicBezTo>
                    <a:pt x="6068" y="4587"/>
                    <a:pt x="6064" y="4585"/>
                    <a:pt x="6059" y="4585"/>
                  </a:cubicBezTo>
                  <a:cubicBezTo>
                    <a:pt x="6048" y="4585"/>
                    <a:pt x="6034" y="4596"/>
                    <a:pt x="6019" y="4604"/>
                  </a:cubicBezTo>
                  <a:cubicBezTo>
                    <a:pt x="5992" y="4642"/>
                    <a:pt x="5922" y="4690"/>
                    <a:pt x="5896" y="4690"/>
                  </a:cubicBezTo>
                  <a:cubicBezTo>
                    <a:pt x="5892" y="4690"/>
                    <a:pt x="5889" y="4688"/>
                    <a:pt x="5887" y="4686"/>
                  </a:cubicBezTo>
                  <a:lnTo>
                    <a:pt x="5868" y="4702"/>
                  </a:lnTo>
                  <a:cubicBezTo>
                    <a:pt x="5856" y="4727"/>
                    <a:pt x="5837" y="4749"/>
                    <a:pt x="5812" y="4761"/>
                  </a:cubicBezTo>
                  <a:cubicBezTo>
                    <a:pt x="5787" y="4770"/>
                    <a:pt x="5768" y="4792"/>
                    <a:pt x="5759" y="4817"/>
                  </a:cubicBezTo>
                  <a:cubicBezTo>
                    <a:pt x="5752" y="4836"/>
                    <a:pt x="5740" y="4852"/>
                    <a:pt x="5724" y="4861"/>
                  </a:cubicBezTo>
                  <a:cubicBezTo>
                    <a:pt x="5720" y="4863"/>
                    <a:pt x="5718" y="4864"/>
                    <a:pt x="5716" y="4864"/>
                  </a:cubicBezTo>
                  <a:cubicBezTo>
                    <a:pt x="5706" y="4864"/>
                    <a:pt x="5717" y="4840"/>
                    <a:pt x="5727" y="4814"/>
                  </a:cubicBezTo>
                  <a:cubicBezTo>
                    <a:pt x="5736" y="4801"/>
                    <a:pt x="5737" y="4796"/>
                    <a:pt x="5733" y="4796"/>
                  </a:cubicBezTo>
                  <a:cubicBezTo>
                    <a:pt x="5721" y="4796"/>
                    <a:pt x="5679" y="4829"/>
                    <a:pt x="5646" y="4880"/>
                  </a:cubicBezTo>
                  <a:cubicBezTo>
                    <a:pt x="5621" y="4919"/>
                    <a:pt x="5609" y="4938"/>
                    <a:pt x="5607" y="4938"/>
                  </a:cubicBezTo>
                  <a:cubicBezTo>
                    <a:pt x="5606" y="4938"/>
                    <a:pt x="5612" y="4923"/>
                    <a:pt x="5624" y="4893"/>
                  </a:cubicBezTo>
                  <a:cubicBezTo>
                    <a:pt x="5632" y="4875"/>
                    <a:pt x="5640" y="4855"/>
                    <a:pt x="5636" y="4855"/>
                  </a:cubicBezTo>
                  <a:cubicBezTo>
                    <a:pt x="5633" y="4855"/>
                    <a:pt x="5627" y="4861"/>
                    <a:pt x="5614" y="4877"/>
                  </a:cubicBezTo>
                  <a:cubicBezTo>
                    <a:pt x="5614" y="4877"/>
                    <a:pt x="5571" y="4899"/>
                    <a:pt x="5580" y="4918"/>
                  </a:cubicBezTo>
                  <a:lnTo>
                    <a:pt x="5511" y="4955"/>
                  </a:lnTo>
                  <a:cubicBezTo>
                    <a:pt x="5477" y="4958"/>
                    <a:pt x="5442" y="4968"/>
                    <a:pt x="5414" y="4987"/>
                  </a:cubicBezTo>
                  <a:cubicBezTo>
                    <a:pt x="5403" y="5006"/>
                    <a:pt x="5400" y="5012"/>
                    <a:pt x="5389" y="5012"/>
                  </a:cubicBezTo>
                  <a:cubicBezTo>
                    <a:pt x="5384" y="5012"/>
                    <a:pt x="5377" y="5011"/>
                    <a:pt x="5367" y="5009"/>
                  </a:cubicBezTo>
                  <a:cubicBezTo>
                    <a:pt x="5364" y="5002"/>
                    <a:pt x="5359" y="4999"/>
                    <a:pt x="5355" y="4999"/>
                  </a:cubicBezTo>
                  <a:cubicBezTo>
                    <a:pt x="5347" y="4999"/>
                    <a:pt x="5341" y="5012"/>
                    <a:pt x="5351" y="5037"/>
                  </a:cubicBezTo>
                  <a:cubicBezTo>
                    <a:pt x="5344" y="5058"/>
                    <a:pt x="5324" y="5073"/>
                    <a:pt x="5303" y="5073"/>
                  </a:cubicBezTo>
                  <a:cubicBezTo>
                    <a:pt x="5296" y="5073"/>
                    <a:pt x="5289" y="5071"/>
                    <a:pt x="5282" y="5068"/>
                  </a:cubicBezTo>
                  <a:cubicBezTo>
                    <a:pt x="5273" y="5050"/>
                    <a:pt x="5264" y="5044"/>
                    <a:pt x="5257" y="5044"/>
                  </a:cubicBezTo>
                  <a:cubicBezTo>
                    <a:pt x="5250" y="5044"/>
                    <a:pt x="5246" y="5052"/>
                    <a:pt x="5251" y="5062"/>
                  </a:cubicBezTo>
                  <a:cubicBezTo>
                    <a:pt x="5241" y="5078"/>
                    <a:pt x="5229" y="5093"/>
                    <a:pt x="5213" y="5103"/>
                  </a:cubicBezTo>
                  <a:cubicBezTo>
                    <a:pt x="5212" y="5101"/>
                    <a:pt x="5210" y="5100"/>
                    <a:pt x="5206" y="5100"/>
                  </a:cubicBezTo>
                  <a:cubicBezTo>
                    <a:pt x="5188" y="5100"/>
                    <a:pt x="5140" y="5118"/>
                    <a:pt x="5075" y="5147"/>
                  </a:cubicBezTo>
                  <a:lnTo>
                    <a:pt x="4778" y="5256"/>
                  </a:lnTo>
                  <a:cubicBezTo>
                    <a:pt x="4756" y="5266"/>
                    <a:pt x="4740" y="5288"/>
                    <a:pt x="4743" y="5313"/>
                  </a:cubicBezTo>
                  <a:cubicBezTo>
                    <a:pt x="4750" y="5331"/>
                    <a:pt x="4752" y="5337"/>
                    <a:pt x="4749" y="5337"/>
                  </a:cubicBezTo>
                  <a:cubicBezTo>
                    <a:pt x="4746" y="5337"/>
                    <a:pt x="4735" y="5329"/>
                    <a:pt x="4718" y="5322"/>
                  </a:cubicBezTo>
                  <a:cubicBezTo>
                    <a:pt x="4699" y="5299"/>
                    <a:pt x="4680" y="5289"/>
                    <a:pt x="4667" y="5289"/>
                  </a:cubicBezTo>
                  <a:cubicBezTo>
                    <a:pt x="4651" y="5289"/>
                    <a:pt x="4646" y="5307"/>
                    <a:pt x="4671" y="5338"/>
                  </a:cubicBezTo>
                  <a:cubicBezTo>
                    <a:pt x="4691" y="5354"/>
                    <a:pt x="4700" y="5362"/>
                    <a:pt x="4696" y="5362"/>
                  </a:cubicBezTo>
                  <a:cubicBezTo>
                    <a:pt x="4691" y="5362"/>
                    <a:pt x="4676" y="5356"/>
                    <a:pt x="4646" y="5344"/>
                  </a:cubicBezTo>
                  <a:cubicBezTo>
                    <a:pt x="4634" y="5339"/>
                    <a:pt x="4626" y="5336"/>
                    <a:pt x="4620" y="5336"/>
                  </a:cubicBezTo>
                  <a:cubicBezTo>
                    <a:pt x="4612" y="5336"/>
                    <a:pt x="4607" y="5343"/>
                    <a:pt x="4596" y="5360"/>
                  </a:cubicBezTo>
                  <a:cubicBezTo>
                    <a:pt x="4600" y="5371"/>
                    <a:pt x="4592" y="5379"/>
                    <a:pt x="4585" y="5379"/>
                  </a:cubicBezTo>
                  <a:cubicBezTo>
                    <a:pt x="4579" y="5379"/>
                    <a:pt x="4573" y="5375"/>
                    <a:pt x="4571" y="5366"/>
                  </a:cubicBezTo>
                  <a:cubicBezTo>
                    <a:pt x="4554" y="5358"/>
                    <a:pt x="4536" y="5351"/>
                    <a:pt x="4525" y="5351"/>
                  </a:cubicBezTo>
                  <a:cubicBezTo>
                    <a:pt x="4519" y="5351"/>
                    <a:pt x="4515" y="5354"/>
                    <a:pt x="4518" y="5363"/>
                  </a:cubicBezTo>
                  <a:cubicBezTo>
                    <a:pt x="4513" y="5364"/>
                    <a:pt x="4507" y="5364"/>
                    <a:pt x="4502" y="5364"/>
                  </a:cubicBezTo>
                  <a:cubicBezTo>
                    <a:pt x="4489" y="5364"/>
                    <a:pt x="4475" y="5361"/>
                    <a:pt x="4461" y="5356"/>
                  </a:cubicBezTo>
                  <a:cubicBezTo>
                    <a:pt x="4456" y="5354"/>
                    <a:pt x="4452" y="5353"/>
                    <a:pt x="4448" y="5353"/>
                  </a:cubicBezTo>
                  <a:cubicBezTo>
                    <a:pt x="4427" y="5353"/>
                    <a:pt x="4411" y="5377"/>
                    <a:pt x="4395" y="5400"/>
                  </a:cubicBezTo>
                  <a:cubicBezTo>
                    <a:pt x="4359" y="5433"/>
                    <a:pt x="4335" y="5449"/>
                    <a:pt x="4324" y="5449"/>
                  </a:cubicBezTo>
                  <a:cubicBezTo>
                    <a:pt x="4314" y="5449"/>
                    <a:pt x="4313" y="5439"/>
                    <a:pt x="4320" y="5419"/>
                  </a:cubicBezTo>
                  <a:cubicBezTo>
                    <a:pt x="4324" y="5406"/>
                    <a:pt x="4317" y="5400"/>
                    <a:pt x="4305" y="5400"/>
                  </a:cubicBezTo>
                  <a:cubicBezTo>
                    <a:pt x="4275" y="5400"/>
                    <a:pt x="4212" y="5436"/>
                    <a:pt x="4201" y="5469"/>
                  </a:cubicBezTo>
                  <a:cubicBezTo>
                    <a:pt x="4192" y="5496"/>
                    <a:pt x="4188" y="5506"/>
                    <a:pt x="4185" y="5506"/>
                  </a:cubicBezTo>
                  <a:cubicBezTo>
                    <a:pt x="4183" y="5506"/>
                    <a:pt x="4182" y="5502"/>
                    <a:pt x="4179" y="5494"/>
                  </a:cubicBezTo>
                  <a:cubicBezTo>
                    <a:pt x="4177" y="5480"/>
                    <a:pt x="4166" y="5478"/>
                    <a:pt x="4159" y="5478"/>
                  </a:cubicBezTo>
                  <a:cubicBezTo>
                    <a:pt x="4154" y="5478"/>
                    <a:pt x="4151" y="5479"/>
                    <a:pt x="4151" y="5479"/>
                  </a:cubicBezTo>
                  <a:cubicBezTo>
                    <a:pt x="4138" y="5482"/>
                    <a:pt x="4126" y="5485"/>
                    <a:pt x="4116" y="5485"/>
                  </a:cubicBezTo>
                  <a:cubicBezTo>
                    <a:pt x="4105" y="5485"/>
                    <a:pt x="4098" y="5482"/>
                    <a:pt x="4095" y="5472"/>
                  </a:cubicBezTo>
                  <a:cubicBezTo>
                    <a:pt x="4069" y="5479"/>
                    <a:pt x="4044" y="5491"/>
                    <a:pt x="4026" y="5510"/>
                  </a:cubicBezTo>
                  <a:cubicBezTo>
                    <a:pt x="4003" y="5533"/>
                    <a:pt x="3973" y="5545"/>
                    <a:pt x="3944" y="5545"/>
                  </a:cubicBezTo>
                  <a:cubicBezTo>
                    <a:pt x="3917" y="5545"/>
                    <a:pt x="3890" y="5534"/>
                    <a:pt x="3869" y="5513"/>
                  </a:cubicBezTo>
                  <a:lnTo>
                    <a:pt x="3822" y="5544"/>
                  </a:lnTo>
                  <a:cubicBezTo>
                    <a:pt x="3810" y="5573"/>
                    <a:pt x="3796" y="5593"/>
                    <a:pt x="3787" y="5593"/>
                  </a:cubicBezTo>
                  <a:cubicBezTo>
                    <a:pt x="3781" y="5593"/>
                    <a:pt x="3777" y="5587"/>
                    <a:pt x="3775" y="5573"/>
                  </a:cubicBezTo>
                  <a:cubicBezTo>
                    <a:pt x="3774" y="5564"/>
                    <a:pt x="3772" y="5557"/>
                    <a:pt x="3772" y="5551"/>
                  </a:cubicBezTo>
                  <a:lnTo>
                    <a:pt x="3772" y="5551"/>
                  </a:lnTo>
                  <a:cubicBezTo>
                    <a:pt x="3762" y="5574"/>
                    <a:pt x="3732" y="5585"/>
                    <a:pt x="3703" y="5585"/>
                  </a:cubicBezTo>
                  <a:cubicBezTo>
                    <a:pt x="3672" y="5585"/>
                    <a:pt x="3643" y="5573"/>
                    <a:pt x="3640" y="5551"/>
                  </a:cubicBezTo>
                  <a:cubicBezTo>
                    <a:pt x="3640" y="5537"/>
                    <a:pt x="3640" y="5534"/>
                    <a:pt x="3630" y="5534"/>
                  </a:cubicBezTo>
                  <a:cubicBezTo>
                    <a:pt x="3626" y="5534"/>
                    <a:pt x="3620" y="5534"/>
                    <a:pt x="3612" y="5535"/>
                  </a:cubicBezTo>
                  <a:lnTo>
                    <a:pt x="3615" y="5554"/>
                  </a:lnTo>
                  <a:cubicBezTo>
                    <a:pt x="3618" y="5576"/>
                    <a:pt x="3621" y="5595"/>
                    <a:pt x="3596" y="5598"/>
                  </a:cubicBezTo>
                  <a:cubicBezTo>
                    <a:pt x="3587" y="5599"/>
                    <a:pt x="3578" y="5600"/>
                    <a:pt x="3570" y="5600"/>
                  </a:cubicBezTo>
                  <a:cubicBezTo>
                    <a:pt x="3555" y="5600"/>
                    <a:pt x="3543" y="5596"/>
                    <a:pt x="3543" y="5582"/>
                  </a:cubicBezTo>
                  <a:cubicBezTo>
                    <a:pt x="3524" y="5569"/>
                    <a:pt x="3505" y="5558"/>
                    <a:pt x="3495" y="5558"/>
                  </a:cubicBezTo>
                  <a:cubicBezTo>
                    <a:pt x="3491" y="5558"/>
                    <a:pt x="3489" y="5560"/>
                    <a:pt x="3490" y="5566"/>
                  </a:cubicBezTo>
                  <a:cubicBezTo>
                    <a:pt x="3471" y="5566"/>
                    <a:pt x="3452" y="5563"/>
                    <a:pt x="3436" y="5551"/>
                  </a:cubicBezTo>
                  <a:lnTo>
                    <a:pt x="3333" y="5560"/>
                  </a:lnTo>
                  <a:cubicBezTo>
                    <a:pt x="3321" y="5574"/>
                    <a:pt x="3299" y="5581"/>
                    <a:pt x="3282" y="5581"/>
                  </a:cubicBezTo>
                  <a:cubicBezTo>
                    <a:pt x="3269" y="5581"/>
                    <a:pt x="3258" y="5576"/>
                    <a:pt x="3258" y="5566"/>
                  </a:cubicBezTo>
                  <a:cubicBezTo>
                    <a:pt x="3233" y="5570"/>
                    <a:pt x="3205" y="5576"/>
                    <a:pt x="3183" y="5592"/>
                  </a:cubicBezTo>
                  <a:cubicBezTo>
                    <a:pt x="3132" y="5592"/>
                    <a:pt x="3107" y="5592"/>
                    <a:pt x="3104" y="5573"/>
                  </a:cubicBezTo>
                  <a:cubicBezTo>
                    <a:pt x="3104" y="5562"/>
                    <a:pt x="3104" y="5556"/>
                    <a:pt x="3101" y="5556"/>
                  </a:cubicBezTo>
                  <a:cubicBezTo>
                    <a:pt x="3098" y="5556"/>
                    <a:pt x="3092" y="5562"/>
                    <a:pt x="3079" y="5573"/>
                  </a:cubicBezTo>
                  <a:cubicBezTo>
                    <a:pt x="3079" y="5595"/>
                    <a:pt x="3054" y="5595"/>
                    <a:pt x="3029" y="5595"/>
                  </a:cubicBezTo>
                  <a:lnTo>
                    <a:pt x="2979" y="5598"/>
                  </a:lnTo>
                  <a:cubicBezTo>
                    <a:pt x="2979" y="5617"/>
                    <a:pt x="2979" y="5617"/>
                    <a:pt x="2954" y="5620"/>
                  </a:cubicBezTo>
                  <a:cubicBezTo>
                    <a:pt x="2929" y="5620"/>
                    <a:pt x="2850" y="5598"/>
                    <a:pt x="2825" y="5595"/>
                  </a:cubicBezTo>
                  <a:cubicBezTo>
                    <a:pt x="2805" y="5594"/>
                    <a:pt x="2790" y="5593"/>
                    <a:pt x="2779" y="5593"/>
                  </a:cubicBezTo>
                  <a:cubicBezTo>
                    <a:pt x="2752" y="5593"/>
                    <a:pt x="2757" y="5598"/>
                    <a:pt x="2775" y="5613"/>
                  </a:cubicBezTo>
                  <a:cubicBezTo>
                    <a:pt x="2791" y="5615"/>
                    <a:pt x="2797" y="5624"/>
                    <a:pt x="2785" y="5624"/>
                  </a:cubicBezTo>
                  <a:cubicBezTo>
                    <a:pt x="2778" y="5624"/>
                    <a:pt x="2766" y="5621"/>
                    <a:pt x="2747" y="5613"/>
                  </a:cubicBezTo>
                  <a:cubicBezTo>
                    <a:pt x="2691" y="5601"/>
                    <a:pt x="2631" y="5592"/>
                    <a:pt x="2571" y="5585"/>
                  </a:cubicBezTo>
                  <a:cubicBezTo>
                    <a:pt x="2529" y="5583"/>
                    <a:pt x="2504" y="5581"/>
                    <a:pt x="2489" y="5581"/>
                  </a:cubicBezTo>
                  <a:cubicBezTo>
                    <a:pt x="2468" y="5581"/>
                    <a:pt x="2468" y="5585"/>
                    <a:pt x="2468" y="5598"/>
                  </a:cubicBezTo>
                  <a:cubicBezTo>
                    <a:pt x="2479" y="5619"/>
                    <a:pt x="2478" y="5629"/>
                    <a:pt x="2473" y="5629"/>
                  </a:cubicBezTo>
                  <a:cubicBezTo>
                    <a:pt x="2467" y="5629"/>
                    <a:pt x="2454" y="5617"/>
                    <a:pt x="2443" y="5595"/>
                  </a:cubicBezTo>
                  <a:cubicBezTo>
                    <a:pt x="2414" y="5564"/>
                    <a:pt x="2393" y="5552"/>
                    <a:pt x="2381" y="5552"/>
                  </a:cubicBezTo>
                  <a:cubicBezTo>
                    <a:pt x="2373" y="5552"/>
                    <a:pt x="2369" y="5556"/>
                    <a:pt x="2368" y="5563"/>
                  </a:cubicBezTo>
                  <a:cubicBezTo>
                    <a:pt x="2348" y="5577"/>
                    <a:pt x="2342" y="5581"/>
                    <a:pt x="2331" y="5581"/>
                  </a:cubicBezTo>
                  <a:cubicBezTo>
                    <a:pt x="2327" y="5581"/>
                    <a:pt x="2322" y="5580"/>
                    <a:pt x="2315" y="5579"/>
                  </a:cubicBezTo>
                  <a:cubicBezTo>
                    <a:pt x="2316" y="5566"/>
                    <a:pt x="2309" y="5560"/>
                    <a:pt x="2291" y="5560"/>
                  </a:cubicBezTo>
                  <a:cubicBezTo>
                    <a:pt x="2279" y="5560"/>
                    <a:pt x="2261" y="5563"/>
                    <a:pt x="2239" y="5570"/>
                  </a:cubicBezTo>
                  <a:cubicBezTo>
                    <a:pt x="2214" y="5566"/>
                    <a:pt x="2214" y="5566"/>
                    <a:pt x="2217" y="5548"/>
                  </a:cubicBezTo>
                  <a:cubicBezTo>
                    <a:pt x="2199" y="5544"/>
                    <a:pt x="2183" y="5544"/>
                    <a:pt x="2167" y="5541"/>
                  </a:cubicBezTo>
                  <a:cubicBezTo>
                    <a:pt x="2154" y="5548"/>
                    <a:pt x="2137" y="5551"/>
                    <a:pt x="2118" y="5551"/>
                  </a:cubicBezTo>
                  <a:cubicBezTo>
                    <a:pt x="2051" y="5551"/>
                    <a:pt x="1959" y="5517"/>
                    <a:pt x="1942" y="5497"/>
                  </a:cubicBezTo>
                  <a:cubicBezTo>
                    <a:pt x="1937" y="5497"/>
                    <a:pt x="1932" y="5496"/>
                    <a:pt x="1928" y="5496"/>
                  </a:cubicBezTo>
                  <a:cubicBezTo>
                    <a:pt x="1914" y="5496"/>
                    <a:pt x="1900" y="5500"/>
                    <a:pt x="1888" y="5507"/>
                  </a:cubicBezTo>
                  <a:cubicBezTo>
                    <a:pt x="1873" y="5524"/>
                    <a:pt x="1859" y="5532"/>
                    <a:pt x="1850" y="5532"/>
                  </a:cubicBezTo>
                  <a:cubicBezTo>
                    <a:pt x="1838" y="5532"/>
                    <a:pt x="1833" y="5520"/>
                    <a:pt x="1838" y="5497"/>
                  </a:cubicBezTo>
                  <a:cubicBezTo>
                    <a:pt x="1843" y="5477"/>
                    <a:pt x="1845" y="5468"/>
                    <a:pt x="1842" y="5468"/>
                  </a:cubicBezTo>
                  <a:cubicBezTo>
                    <a:pt x="1839" y="5468"/>
                    <a:pt x="1830" y="5477"/>
                    <a:pt x="1813" y="5494"/>
                  </a:cubicBezTo>
                  <a:cubicBezTo>
                    <a:pt x="1809" y="5496"/>
                    <a:pt x="1803" y="5497"/>
                    <a:pt x="1796" y="5497"/>
                  </a:cubicBezTo>
                  <a:cubicBezTo>
                    <a:pt x="1752" y="5497"/>
                    <a:pt x="1665" y="5468"/>
                    <a:pt x="1697" y="5441"/>
                  </a:cubicBezTo>
                  <a:lnTo>
                    <a:pt x="1707" y="5400"/>
                  </a:lnTo>
                  <a:lnTo>
                    <a:pt x="1707" y="5400"/>
                  </a:lnTo>
                  <a:cubicBezTo>
                    <a:pt x="1695" y="5405"/>
                    <a:pt x="1682" y="5408"/>
                    <a:pt x="1668" y="5408"/>
                  </a:cubicBezTo>
                  <a:cubicBezTo>
                    <a:pt x="1663" y="5408"/>
                    <a:pt x="1658" y="5407"/>
                    <a:pt x="1653" y="5407"/>
                  </a:cubicBezTo>
                  <a:cubicBezTo>
                    <a:pt x="1651" y="5414"/>
                    <a:pt x="1645" y="5418"/>
                    <a:pt x="1633" y="5418"/>
                  </a:cubicBezTo>
                  <a:cubicBezTo>
                    <a:pt x="1618" y="5418"/>
                    <a:pt x="1592" y="5411"/>
                    <a:pt x="1550" y="5400"/>
                  </a:cubicBezTo>
                  <a:cubicBezTo>
                    <a:pt x="1481" y="5388"/>
                    <a:pt x="1415" y="5375"/>
                    <a:pt x="1349" y="5356"/>
                  </a:cubicBezTo>
                  <a:cubicBezTo>
                    <a:pt x="1302" y="5338"/>
                    <a:pt x="1230" y="5313"/>
                    <a:pt x="1215" y="5284"/>
                  </a:cubicBezTo>
                  <a:cubicBezTo>
                    <a:pt x="1183" y="5275"/>
                    <a:pt x="1149" y="5269"/>
                    <a:pt x="1114" y="5269"/>
                  </a:cubicBezTo>
                  <a:cubicBezTo>
                    <a:pt x="1109" y="5270"/>
                    <a:pt x="1103" y="5271"/>
                    <a:pt x="1098" y="5271"/>
                  </a:cubicBezTo>
                  <a:cubicBezTo>
                    <a:pt x="1069" y="5271"/>
                    <a:pt x="1037" y="5253"/>
                    <a:pt x="1045" y="5237"/>
                  </a:cubicBezTo>
                  <a:lnTo>
                    <a:pt x="1027" y="5228"/>
                  </a:lnTo>
                  <a:cubicBezTo>
                    <a:pt x="1014" y="5234"/>
                    <a:pt x="1005" y="5236"/>
                    <a:pt x="1000" y="5236"/>
                  </a:cubicBezTo>
                  <a:cubicBezTo>
                    <a:pt x="994" y="5236"/>
                    <a:pt x="992" y="5234"/>
                    <a:pt x="992" y="5234"/>
                  </a:cubicBezTo>
                  <a:cubicBezTo>
                    <a:pt x="1002" y="5222"/>
                    <a:pt x="1010" y="5208"/>
                    <a:pt x="1003" y="5208"/>
                  </a:cubicBezTo>
                  <a:cubicBezTo>
                    <a:pt x="1000" y="5208"/>
                    <a:pt x="997" y="5209"/>
                    <a:pt x="992" y="5212"/>
                  </a:cubicBezTo>
                  <a:cubicBezTo>
                    <a:pt x="984" y="5220"/>
                    <a:pt x="978" y="5223"/>
                    <a:pt x="972" y="5223"/>
                  </a:cubicBezTo>
                  <a:cubicBezTo>
                    <a:pt x="965" y="5223"/>
                    <a:pt x="959" y="5220"/>
                    <a:pt x="951" y="5215"/>
                  </a:cubicBezTo>
                  <a:cubicBezTo>
                    <a:pt x="948" y="5203"/>
                    <a:pt x="892" y="5165"/>
                    <a:pt x="838" y="5128"/>
                  </a:cubicBezTo>
                  <a:cubicBezTo>
                    <a:pt x="810" y="5109"/>
                    <a:pt x="782" y="5090"/>
                    <a:pt x="754" y="5074"/>
                  </a:cubicBezTo>
                  <a:cubicBezTo>
                    <a:pt x="773" y="5068"/>
                    <a:pt x="782" y="5065"/>
                    <a:pt x="770" y="5062"/>
                  </a:cubicBezTo>
                  <a:lnTo>
                    <a:pt x="798" y="5062"/>
                  </a:lnTo>
                  <a:lnTo>
                    <a:pt x="826" y="5056"/>
                  </a:lnTo>
                  <a:cubicBezTo>
                    <a:pt x="857" y="5064"/>
                    <a:pt x="875" y="5067"/>
                    <a:pt x="886" y="5067"/>
                  </a:cubicBezTo>
                  <a:cubicBezTo>
                    <a:pt x="905" y="5067"/>
                    <a:pt x="900" y="5057"/>
                    <a:pt x="898" y="5043"/>
                  </a:cubicBezTo>
                  <a:cubicBezTo>
                    <a:pt x="879" y="5027"/>
                    <a:pt x="892" y="5027"/>
                    <a:pt x="901" y="5024"/>
                  </a:cubicBezTo>
                  <a:cubicBezTo>
                    <a:pt x="928" y="5038"/>
                    <a:pt x="945" y="5045"/>
                    <a:pt x="956" y="5045"/>
                  </a:cubicBezTo>
                  <a:cubicBezTo>
                    <a:pt x="966" y="5045"/>
                    <a:pt x="970" y="5038"/>
                    <a:pt x="970" y="5027"/>
                  </a:cubicBezTo>
                  <a:cubicBezTo>
                    <a:pt x="957" y="5009"/>
                    <a:pt x="955" y="5000"/>
                    <a:pt x="960" y="5000"/>
                  </a:cubicBezTo>
                  <a:cubicBezTo>
                    <a:pt x="965" y="5000"/>
                    <a:pt x="975" y="5008"/>
                    <a:pt x="989" y="5024"/>
                  </a:cubicBezTo>
                  <a:cubicBezTo>
                    <a:pt x="1002" y="5039"/>
                    <a:pt x="1010" y="5047"/>
                    <a:pt x="1015" y="5047"/>
                  </a:cubicBezTo>
                  <a:cubicBezTo>
                    <a:pt x="1021" y="5047"/>
                    <a:pt x="1019" y="5032"/>
                    <a:pt x="1014" y="4996"/>
                  </a:cubicBezTo>
                  <a:cubicBezTo>
                    <a:pt x="1016" y="4984"/>
                    <a:pt x="1016" y="4979"/>
                    <a:pt x="1019" y="4979"/>
                  </a:cubicBezTo>
                  <a:cubicBezTo>
                    <a:pt x="1021" y="4979"/>
                    <a:pt x="1026" y="4983"/>
                    <a:pt x="1036" y="4990"/>
                  </a:cubicBezTo>
                  <a:cubicBezTo>
                    <a:pt x="1054" y="5005"/>
                    <a:pt x="1069" y="5010"/>
                    <a:pt x="1080" y="5010"/>
                  </a:cubicBezTo>
                  <a:cubicBezTo>
                    <a:pt x="1092" y="5010"/>
                    <a:pt x="1099" y="5003"/>
                    <a:pt x="1095" y="4993"/>
                  </a:cubicBezTo>
                  <a:cubicBezTo>
                    <a:pt x="1103" y="4963"/>
                    <a:pt x="1116" y="4949"/>
                    <a:pt x="1134" y="4949"/>
                  </a:cubicBezTo>
                  <a:cubicBezTo>
                    <a:pt x="1146" y="4949"/>
                    <a:pt x="1161" y="4955"/>
                    <a:pt x="1177" y="4968"/>
                  </a:cubicBezTo>
                  <a:cubicBezTo>
                    <a:pt x="1202" y="4975"/>
                    <a:pt x="1217" y="4979"/>
                    <a:pt x="1228" y="4979"/>
                  </a:cubicBezTo>
                  <a:cubicBezTo>
                    <a:pt x="1245" y="4979"/>
                    <a:pt x="1248" y="4968"/>
                    <a:pt x="1255" y="4937"/>
                  </a:cubicBezTo>
                  <a:cubicBezTo>
                    <a:pt x="1265" y="4900"/>
                    <a:pt x="1330" y="4869"/>
                    <a:pt x="1377" y="4869"/>
                  </a:cubicBezTo>
                  <a:cubicBezTo>
                    <a:pt x="1391" y="4869"/>
                    <a:pt x="1403" y="4871"/>
                    <a:pt x="1412" y="4877"/>
                  </a:cubicBezTo>
                  <a:cubicBezTo>
                    <a:pt x="1440" y="4868"/>
                    <a:pt x="1475" y="4877"/>
                    <a:pt x="1465" y="4858"/>
                  </a:cubicBezTo>
                  <a:lnTo>
                    <a:pt x="1465" y="4858"/>
                  </a:lnTo>
                  <a:lnTo>
                    <a:pt x="1500" y="4864"/>
                  </a:lnTo>
                  <a:lnTo>
                    <a:pt x="1550" y="4843"/>
                  </a:lnTo>
                  <a:lnTo>
                    <a:pt x="1544" y="4824"/>
                  </a:lnTo>
                  <a:cubicBezTo>
                    <a:pt x="1669" y="4783"/>
                    <a:pt x="1791" y="4736"/>
                    <a:pt x="1907" y="4676"/>
                  </a:cubicBezTo>
                  <a:cubicBezTo>
                    <a:pt x="2183" y="4535"/>
                    <a:pt x="2227" y="4504"/>
                    <a:pt x="2192" y="4501"/>
                  </a:cubicBezTo>
                  <a:cubicBezTo>
                    <a:pt x="2160" y="4483"/>
                    <a:pt x="2177" y="4464"/>
                    <a:pt x="2206" y="4464"/>
                  </a:cubicBezTo>
                  <a:cubicBezTo>
                    <a:pt x="2217" y="4464"/>
                    <a:pt x="2230" y="4467"/>
                    <a:pt x="2242" y="4473"/>
                  </a:cubicBezTo>
                  <a:cubicBezTo>
                    <a:pt x="2264" y="4457"/>
                    <a:pt x="2324" y="4448"/>
                    <a:pt x="2371" y="4419"/>
                  </a:cubicBezTo>
                  <a:cubicBezTo>
                    <a:pt x="2410" y="4397"/>
                    <a:pt x="2446" y="4373"/>
                    <a:pt x="2466" y="4373"/>
                  </a:cubicBezTo>
                  <a:cubicBezTo>
                    <a:pt x="2471" y="4373"/>
                    <a:pt x="2475" y="4375"/>
                    <a:pt x="2477" y="4379"/>
                  </a:cubicBezTo>
                  <a:lnTo>
                    <a:pt x="2499" y="4363"/>
                  </a:lnTo>
                  <a:cubicBezTo>
                    <a:pt x="2528" y="4297"/>
                    <a:pt x="2665" y="4206"/>
                    <a:pt x="2744" y="4178"/>
                  </a:cubicBezTo>
                  <a:cubicBezTo>
                    <a:pt x="2785" y="4153"/>
                    <a:pt x="2822" y="4122"/>
                    <a:pt x="2847" y="4081"/>
                  </a:cubicBezTo>
                  <a:cubicBezTo>
                    <a:pt x="2879" y="4034"/>
                    <a:pt x="2879" y="4034"/>
                    <a:pt x="2913" y="4034"/>
                  </a:cubicBezTo>
                  <a:cubicBezTo>
                    <a:pt x="2914" y="4036"/>
                    <a:pt x="2917" y="4037"/>
                    <a:pt x="2921" y="4037"/>
                  </a:cubicBezTo>
                  <a:cubicBezTo>
                    <a:pt x="2954" y="4037"/>
                    <a:pt x="3070" y="3968"/>
                    <a:pt x="3048" y="3937"/>
                  </a:cubicBezTo>
                  <a:lnTo>
                    <a:pt x="3082" y="3937"/>
                  </a:lnTo>
                  <a:cubicBezTo>
                    <a:pt x="3083" y="3937"/>
                    <a:pt x="3085" y="3937"/>
                    <a:pt x="3086" y="3937"/>
                  </a:cubicBezTo>
                  <a:cubicBezTo>
                    <a:pt x="3109" y="3937"/>
                    <a:pt x="3129" y="3908"/>
                    <a:pt x="3114" y="3887"/>
                  </a:cubicBezTo>
                  <a:cubicBezTo>
                    <a:pt x="3098" y="3866"/>
                    <a:pt x="3101" y="3852"/>
                    <a:pt x="3118" y="3852"/>
                  </a:cubicBezTo>
                  <a:cubicBezTo>
                    <a:pt x="3129" y="3852"/>
                    <a:pt x="3147" y="3858"/>
                    <a:pt x="3170" y="3871"/>
                  </a:cubicBezTo>
                  <a:cubicBezTo>
                    <a:pt x="3180" y="3884"/>
                    <a:pt x="3190" y="3889"/>
                    <a:pt x="3197" y="3889"/>
                  </a:cubicBezTo>
                  <a:cubicBezTo>
                    <a:pt x="3207" y="3889"/>
                    <a:pt x="3212" y="3879"/>
                    <a:pt x="3205" y="3868"/>
                  </a:cubicBezTo>
                  <a:cubicBezTo>
                    <a:pt x="3214" y="3837"/>
                    <a:pt x="3223" y="3802"/>
                    <a:pt x="3258" y="3802"/>
                  </a:cubicBezTo>
                  <a:cubicBezTo>
                    <a:pt x="3280" y="3786"/>
                    <a:pt x="3302" y="3768"/>
                    <a:pt x="3273" y="3736"/>
                  </a:cubicBezTo>
                  <a:cubicBezTo>
                    <a:pt x="3261" y="3717"/>
                    <a:pt x="3283" y="3702"/>
                    <a:pt x="3305" y="3686"/>
                  </a:cubicBezTo>
                  <a:cubicBezTo>
                    <a:pt x="3317" y="3702"/>
                    <a:pt x="3317" y="3702"/>
                    <a:pt x="3308" y="3736"/>
                  </a:cubicBezTo>
                  <a:lnTo>
                    <a:pt x="3308" y="3736"/>
                  </a:lnTo>
                  <a:cubicBezTo>
                    <a:pt x="3317" y="3729"/>
                    <a:pt x="3332" y="3717"/>
                    <a:pt x="3352" y="3702"/>
                  </a:cubicBezTo>
                  <a:cubicBezTo>
                    <a:pt x="3367" y="3689"/>
                    <a:pt x="3398" y="3675"/>
                    <a:pt x="3421" y="3675"/>
                  </a:cubicBezTo>
                  <a:cubicBezTo>
                    <a:pt x="3430" y="3675"/>
                    <a:pt x="3438" y="3678"/>
                    <a:pt x="3443" y="3683"/>
                  </a:cubicBezTo>
                  <a:cubicBezTo>
                    <a:pt x="3477" y="3680"/>
                    <a:pt x="3496" y="3664"/>
                    <a:pt x="3449" y="3649"/>
                  </a:cubicBezTo>
                  <a:cubicBezTo>
                    <a:pt x="3424" y="3617"/>
                    <a:pt x="3424" y="3617"/>
                    <a:pt x="3468" y="3583"/>
                  </a:cubicBezTo>
                  <a:cubicBezTo>
                    <a:pt x="3481" y="3569"/>
                    <a:pt x="3496" y="3558"/>
                    <a:pt x="3508" y="3558"/>
                  </a:cubicBezTo>
                  <a:cubicBezTo>
                    <a:pt x="3513" y="3558"/>
                    <a:pt x="3517" y="3559"/>
                    <a:pt x="3521" y="3564"/>
                  </a:cubicBezTo>
                  <a:cubicBezTo>
                    <a:pt x="3526" y="3570"/>
                    <a:pt x="3529" y="3574"/>
                    <a:pt x="3534" y="3574"/>
                  </a:cubicBezTo>
                  <a:cubicBezTo>
                    <a:pt x="3541" y="3574"/>
                    <a:pt x="3551" y="3566"/>
                    <a:pt x="3577" y="3545"/>
                  </a:cubicBezTo>
                  <a:cubicBezTo>
                    <a:pt x="3631" y="3492"/>
                    <a:pt x="3662" y="3417"/>
                    <a:pt x="3656" y="3341"/>
                  </a:cubicBezTo>
                  <a:cubicBezTo>
                    <a:pt x="3639" y="3322"/>
                    <a:pt x="3632" y="3315"/>
                    <a:pt x="3641" y="3315"/>
                  </a:cubicBezTo>
                  <a:cubicBezTo>
                    <a:pt x="3646" y="3315"/>
                    <a:pt x="3658" y="3318"/>
                    <a:pt x="3678" y="3323"/>
                  </a:cubicBezTo>
                  <a:cubicBezTo>
                    <a:pt x="3681" y="3328"/>
                    <a:pt x="3686" y="3330"/>
                    <a:pt x="3690" y="3330"/>
                  </a:cubicBezTo>
                  <a:cubicBezTo>
                    <a:pt x="3702" y="3330"/>
                    <a:pt x="3715" y="3317"/>
                    <a:pt x="3731" y="3304"/>
                  </a:cubicBezTo>
                  <a:lnTo>
                    <a:pt x="3731" y="3304"/>
                  </a:lnTo>
                  <a:cubicBezTo>
                    <a:pt x="3744" y="3319"/>
                    <a:pt x="3725" y="3338"/>
                    <a:pt x="3703" y="3357"/>
                  </a:cubicBezTo>
                  <a:lnTo>
                    <a:pt x="3715" y="3373"/>
                  </a:lnTo>
                  <a:cubicBezTo>
                    <a:pt x="3726" y="3375"/>
                    <a:pt x="3736" y="3377"/>
                    <a:pt x="3744" y="3377"/>
                  </a:cubicBezTo>
                  <a:cubicBezTo>
                    <a:pt x="3772" y="3377"/>
                    <a:pt x="3783" y="3359"/>
                    <a:pt x="3778" y="3319"/>
                  </a:cubicBezTo>
                  <a:cubicBezTo>
                    <a:pt x="3784" y="3285"/>
                    <a:pt x="3787" y="3285"/>
                    <a:pt x="3819" y="3285"/>
                  </a:cubicBezTo>
                  <a:cubicBezTo>
                    <a:pt x="3853" y="3282"/>
                    <a:pt x="3888" y="3279"/>
                    <a:pt x="3875" y="3263"/>
                  </a:cubicBezTo>
                  <a:cubicBezTo>
                    <a:pt x="3897" y="3244"/>
                    <a:pt x="3922" y="3232"/>
                    <a:pt x="3950" y="3225"/>
                  </a:cubicBezTo>
                  <a:cubicBezTo>
                    <a:pt x="3991" y="3191"/>
                    <a:pt x="4010" y="3172"/>
                    <a:pt x="3997" y="3157"/>
                  </a:cubicBezTo>
                  <a:cubicBezTo>
                    <a:pt x="3985" y="3141"/>
                    <a:pt x="4004" y="3125"/>
                    <a:pt x="4022" y="3106"/>
                  </a:cubicBezTo>
                  <a:cubicBezTo>
                    <a:pt x="4044" y="3088"/>
                    <a:pt x="4063" y="3072"/>
                    <a:pt x="4051" y="3056"/>
                  </a:cubicBezTo>
                  <a:cubicBezTo>
                    <a:pt x="4038" y="3041"/>
                    <a:pt x="4044" y="3006"/>
                    <a:pt x="4085" y="2969"/>
                  </a:cubicBezTo>
                  <a:cubicBezTo>
                    <a:pt x="4102" y="2935"/>
                    <a:pt x="4107" y="2924"/>
                    <a:pt x="4123" y="2924"/>
                  </a:cubicBezTo>
                  <a:cubicBezTo>
                    <a:pt x="4131" y="2924"/>
                    <a:pt x="4142" y="2927"/>
                    <a:pt x="4157" y="2931"/>
                  </a:cubicBezTo>
                  <a:cubicBezTo>
                    <a:pt x="4162" y="2935"/>
                    <a:pt x="4166" y="2937"/>
                    <a:pt x="4171" y="2937"/>
                  </a:cubicBezTo>
                  <a:cubicBezTo>
                    <a:pt x="4184" y="2937"/>
                    <a:pt x="4198" y="2926"/>
                    <a:pt x="4214" y="2912"/>
                  </a:cubicBezTo>
                  <a:cubicBezTo>
                    <a:pt x="4229" y="2900"/>
                    <a:pt x="4248" y="2893"/>
                    <a:pt x="4267" y="2893"/>
                  </a:cubicBezTo>
                  <a:cubicBezTo>
                    <a:pt x="4301" y="2890"/>
                    <a:pt x="4286" y="2874"/>
                    <a:pt x="4273" y="2859"/>
                  </a:cubicBezTo>
                  <a:cubicBezTo>
                    <a:pt x="4257" y="2843"/>
                    <a:pt x="4245" y="2827"/>
                    <a:pt x="4245" y="2827"/>
                  </a:cubicBezTo>
                  <a:cubicBezTo>
                    <a:pt x="4256" y="2822"/>
                    <a:pt x="4268" y="2820"/>
                    <a:pt x="4279" y="2820"/>
                  </a:cubicBezTo>
                  <a:cubicBezTo>
                    <a:pt x="4297" y="2820"/>
                    <a:pt x="4313" y="2826"/>
                    <a:pt x="4326" y="2837"/>
                  </a:cubicBezTo>
                  <a:cubicBezTo>
                    <a:pt x="4346" y="2843"/>
                    <a:pt x="4357" y="2847"/>
                    <a:pt x="4362" y="2847"/>
                  </a:cubicBezTo>
                  <a:cubicBezTo>
                    <a:pt x="4369" y="2847"/>
                    <a:pt x="4362" y="2840"/>
                    <a:pt x="4345" y="2821"/>
                  </a:cubicBezTo>
                  <a:cubicBezTo>
                    <a:pt x="4333" y="2806"/>
                    <a:pt x="4339" y="2771"/>
                    <a:pt x="4392" y="2752"/>
                  </a:cubicBezTo>
                  <a:cubicBezTo>
                    <a:pt x="4426" y="2721"/>
                    <a:pt x="4460" y="2692"/>
                    <a:pt x="4478" y="2692"/>
                  </a:cubicBezTo>
                  <a:cubicBezTo>
                    <a:pt x="4481" y="2692"/>
                    <a:pt x="4484" y="2693"/>
                    <a:pt x="4486" y="2696"/>
                  </a:cubicBezTo>
                  <a:cubicBezTo>
                    <a:pt x="4508" y="2693"/>
                    <a:pt x="4524" y="2680"/>
                    <a:pt x="4527" y="2661"/>
                  </a:cubicBezTo>
                  <a:cubicBezTo>
                    <a:pt x="4533" y="2627"/>
                    <a:pt x="4552" y="2608"/>
                    <a:pt x="4627" y="2571"/>
                  </a:cubicBezTo>
                  <a:cubicBezTo>
                    <a:pt x="4756" y="2514"/>
                    <a:pt x="4756" y="2514"/>
                    <a:pt x="4728" y="2483"/>
                  </a:cubicBezTo>
                  <a:cubicBezTo>
                    <a:pt x="4716" y="2471"/>
                    <a:pt x="4706" y="2459"/>
                    <a:pt x="4721" y="2459"/>
                  </a:cubicBezTo>
                  <a:cubicBezTo>
                    <a:pt x="4726" y="2459"/>
                    <a:pt x="4734" y="2461"/>
                    <a:pt x="4746" y="2464"/>
                  </a:cubicBezTo>
                  <a:cubicBezTo>
                    <a:pt x="4781" y="2464"/>
                    <a:pt x="4787" y="2429"/>
                    <a:pt x="4812" y="2379"/>
                  </a:cubicBezTo>
                  <a:cubicBezTo>
                    <a:pt x="4815" y="2348"/>
                    <a:pt x="4803" y="2320"/>
                    <a:pt x="4778" y="2298"/>
                  </a:cubicBezTo>
                  <a:cubicBezTo>
                    <a:pt x="4753" y="2267"/>
                    <a:pt x="4753" y="2267"/>
                    <a:pt x="4806" y="2248"/>
                  </a:cubicBezTo>
                  <a:cubicBezTo>
                    <a:pt x="4816" y="2238"/>
                    <a:pt x="4828" y="2233"/>
                    <a:pt x="4840" y="2233"/>
                  </a:cubicBezTo>
                  <a:cubicBezTo>
                    <a:pt x="4852" y="2233"/>
                    <a:pt x="4863" y="2237"/>
                    <a:pt x="4872" y="2245"/>
                  </a:cubicBezTo>
                  <a:cubicBezTo>
                    <a:pt x="4887" y="2260"/>
                    <a:pt x="4865" y="2279"/>
                    <a:pt x="4865" y="2279"/>
                  </a:cubicBezTo>
                  <a:lnTo>
                    <a:pt x="4847" y="2295"/>
                  </a:lnTo>
                  <a:cubicBezTo>
                    <a:pt x="4854" y="2304"/>
                    <a:pt x="4862" y="2312"/>
                    <a:pt x="4874" y="2312"/>
                  </a:cubicBezTo>
                  <a:cubicBezTo>
                    <a:pt x="4885" y="2312"/>
                    <a:pt x="4898" y="2307"/>
                    <a:pt x="4916" y="2292"/>
                  </a:cubicBezTo>
                  <a:cubicBezTo>
                    <a:pt x="4947" y="2288"/>
                    <a:pt x="4969" y="2273"/>
                    <a:pt x="4953" y="2257"/>
                  </a:cubicBezTo>
                  <a:cubicBezTo>
                    <a:pt x="4988" y="2254"/>
                    <a:pt x="5028" y="2220"/>
                    <a:pt x="5069" y="2185"/>
                  </a:cubicBezTo>
                  <a:cubicBezTo>
                    <a:pt x="5110" y="2151"/>
                    <a:pt x="5169" y="2100"/>
                    <a:pt x="5204" y="2100"/>
                  </a:cubicBezTo>
                  <a:cubicBezTo>
                    <a:pt x="5245" y="2066"/>
                    <a:pt x="5263" y="2050"/>
                    <a:pt x="5251" y="2032"/>
                  </a:cubicBezTo>
                  <a:cubicBezTo>
                    <a:pt x="5230" y="2009"/>
                    <a:pt x="5236" y="1994"/>
                    <a:pt x="5246" y="1994"/>
                  </a:cubicBezTo>
                  <a:cubicBezTo>
                    <a:pt x="5250" y="1994"/>
                    <a:pt x="5254" y="1996"/>
                    <a:pt x="5257" y="2000"/>
                  </a:cubicBezTo>
                  <a:cubicBezTo>
                    <a:pt x="5259" y="2001"/>
                    <a:pt x="5260" y="2001"/>
                    <a:pt x="5262" y="2001"/>
                  </a:cubicBezTo>
                  <a:cubicBezTo>
                    <a:pt x="5321" y="2001"/>
                    <a:pt x="5583" y="1817"/>
                    <a:pt x="5580" y="1768"/>
                  </a:cubicBezTo>
                  <a:lnTo>
                    <a:pt x="5621" y="1737"/>
                  </a:lnTo>
                  <a:cubicBezTo>
                    <a:pt x="5674" y="1721"/>
                    <a:pt x="5799" y="1627"/>
                    <a:pt x="5809" y="1596"/>
                  </a:cubicBezTo>
                  <a:lnTo>
                    <a:pt x="5871" y="1549"/>
                  </a:lnTo>
                  <a:cubicBezTo>
                    <a:pt x="5925" y="1536"/>
                    <a:pt x="5947" y="1521"/>
                    <a:pt x="5956" y="1489"/>
                  </a:cubicBezTo>
                  <a:cubicBezTo>
                    <a:pt x="5963" y="1464"/>
                    <a:pt x="5958" y="1449"/>
                    <a:pt x="5960" y="1449"/>
                  </a:cubicBezTo>
                  <a:lnTo>
                    <a:pt x="5960" y="1449"/>
                  </a:lnTo>
                  <a:cubicBezTo>
                    <a:pt x="5961" y="1449"/>
                    <a:pt x="5962" y="1451"/>
                    <a:pt x="5965" y="1455"/>
                  </a:cubicBezTo>
                  <a:cubicBezTo>
                    <a:pt x="5968" y="1459"/>
                    <a:pt x="5972" y="1461"/>
                    <a:pt x="5977" y="1461"/>
                  </a:cubicBezTo>
                  <a:cubicBezTo>
                    <a:pt x="5998" y="1461"/>
                    <a:pt x="6039" y="1433"/>
                    <a:pt x="6106" y="1386"/>
                  </a:cubicBezTo>
                  <a:cubicBezTo>
                    <a:pt x="6191" y="1330"/>
                    <a:pt x="6191" y="1330"/>
                    <a:pt x="6160" y="1326"/>
                  </a:cubicBezTo>
                  <a:cubicBezTo>
                    <a:pt x="6202" y="1284"/>
                    <a:pt x="6225" y="1271"/>
                    <a:pt x="6238" y="1271"/>
                  </a:cubicBezTo>
                  <a:cubicBezTo>
                    <a:pt x="6248" y="1271"/>
                    <a:pt x="6253" y="1279"/>
                    <a:pt x="6257" y="1286"/>
                  </a:cubicBezTo>
                  <a:cubicBezTo>
                    <a:pt x="6257" y="1303"/>
                    <a:pt x="6262" y="1311"/>
                    <a:pt x="6269" y="1311"/>
                  </a:cubicBezTo>
                  <a:cubicBezTo>
                    <a:pt x="6281" y="1311"/>
                    <a:pt x="6297" y="1284"/>
                    <a:pt x="6291" y="1242"/>
                  </a:cubicBezTo>
                  <a:cubicBezTo>
                    <a:pt x="6291" y="1202"/>
                    <a:pt x="6319" y="1178"/>
                    <a:pt x="6335" y="1178"/>
                  </a:cubicBezTo>
                  <a:cubicBezTo>
                    <a:pt x="6339" y="1178"/>
                    <a:pt x="6343" y="1179"/>
                    <a:pt x="6345" y="1182"/>
                  </a:cubicBezTo>
                  <a:cubicBezTo>
                    <a:pt x="6357" y="1201"/>
                    <a:pt x="6335" y="1214"/>
                    <a:pt x="6313" y="1229"/>
                  </a:cubicBezTo>
                  <a:lnTo>
                    <a:pt x="6335" y="1264"/>
                  </a:lnTo>
                  <a:cubicBezTo>
                    <a:pt x="6357" y="1251"/>
                    <a:pt x="6357" y="1251"/>
                    <a:pt x="6367" y="1220"/>
                  </a:cubicBezTo>
                  <a:cubicBezTo>
                    <a:pt x="6382" y="1207"/>
                    <a:pt x="6395" y="1192"/>
                    <a:pt x="6401" y="1176"/>
                  </a:cubicBezTo>
                  <a:cubicBezTo>
                    <a:pt x="6414" y="1145"/>
                    <a:pt x="6401" y="1126"/>
                    <a:pt x="6370" y="1120"/>
                  </a:cubicBezTo>
                  <a:cubicBezTo>
                    <a:pt x="6335" y="1116"/>
                    <a:pt x="6357" y="1104"/>
                    <a:pt x="6382" y="1088"/>
                  </a:cubicBezTo>
                  <a:cubicBezTo>
                    <a:pt x="6392" y="1087"/>
                    <a:pt x="6400" y="1086"/>
                    <a:pt x="6407" y="1086"/>
                  </a:cubicBezTo>
                  <a:cubicBezTo>
                    <a:pt x="6439" y="1086"/>
                    <a:pt x="6446" y="1103"/>
                    <a:pt x="6435" y="1129"/>
                  </a:cubicBezTo>
                  <a:cubicBezTo>
                    <a:pt x="6414" y="1145"/>
                    <a:pt x="6423" y="1160"/>
                    <a:pt x="6432" y="1179"/>
                  </a:cubicBezTo>
                  <a:cubicBezTo>
                    <a:pt x="6433" y="1181"/>
                    <a:pt x="6435" y="1181"/>
                    <a:pt x="6437" y="1181"/>
                  </a:cubicBezTo>
                  <a:cubicBezTo>
                    <a:pt x="6459" y="1181"/>
                    <a:pt x="6533" y="1091"/>
                    <a:pt x="6536" y="1047"/>
                  </a:cubicBezTo>
                  <a:lnTo>
                    <a:pt x="6548" y="1066"/>
                  </a:lnTo>
                  <a:cubicBezTo>
                    <a:pt x="6551" y="1071"/>
                    <a:pt x="6555" y="1073"/>
                    <a:pt x="6561" y="1073"/>
                  </a:cubicBezTo>
                  <a:cubicBezTo>
                    <a:pt x="6579" y="1073"/>
                    <a:pt x="6613" y="1054"/>
                    <a:pt x="6649" y="1035"/>
                  </a:cubicBezTo>
                  <a:cubicBezTo>
                    <a:pt x="6692" y="1010"/>
                    <a:pt x="6718" y="997"/>
                    <a:pt x="6708" y="979"/>
                  </a:cubicBezTo>
                  <a:cubicBezTo>
                    <a:pt x="6696" y="960"/>
                    <a:pt x="6686" y="941"/>
                    <a:pt x="6711" y="932"/>
                  </a:cubicBezTo>
                  <a:lnTo>
                    <a:pt x="6711" y="932"/>
                  </a:lnTo>
                  <a:cubicBezTo>
                    <a:pt x="6706" y="933"/>
                    <a:pt x="6702" y="934"/>
                    <a:pt x="6698" y="934"/>
                  </a:cubicBezTo>
                  <a:cubicBezTo>
                    <a:pt x="6682" y="934"/>
                    <a:pt x="6675" y="921"/>
                    <a:pt x="6667" y="906"/>
                  </a:cubicBezTo>
                  <a:cubicBezTo>
                    <a:pt x="6683" y="905"/>
                    <a:pt x="6698" y="904"/>
                    <a:pt x="6713" y="904"/>
                  </a:cubicBezTo>
                  <a:cubicBezTo>
                    <a:pt x="6728" y="904"/>
                    <a:pt x="6743" y="905"/>
                    <a:pt x="6758" y="906"/>
                  </a:cubicBezTo>
                  <a:cubicBezTo>
                    <a:pt x="6779" y="911"/>
                    <a:pt x="6799" y="913"/>
                    <a:pt x="6820" y="913"/>
                  </a:cubicBezTo>
                  <a:cubicBezTo>
                    <a:pt x="6872" y="913"/>
                    <a:pt x="6924" y="899"/>
                    <a:pt x="6971" y="872"/>
                  </a:cubicBezTo>
                  <a:cubicBezTo>
                    <a:pt x="7010" y="853"/>
                    <a:pt x="7070" y="826"/>
                    <a:pt x="7105" y="826"/>
                  </a:cubicBezTo>
                  <a:cubicBezTo>
                    <a:pt x="7110" y="826"/>
                    <a:pt x="7115" y="827"/>
                    <a:pt x="7119" y="828"/>
                  </a:cubicBezTo>
                  <a:cubicBezTo>
                    <a:pt x="7166" y="809"/>
                    <a:pt x="7191" y="800"/>
                    <a:pt x="7181" y="781"/>
                  </a:cubicBezTo>
                  <a:lnTo>
                    <a:pt x="7228" y="759"/>
                  </a:lnTo>
                  <a:cubicBezTo>
                    <a:pt x="7235" y="762"/>
                    <a:pt x="7243" y="763"/>
                    <a:pt x="7251" y="763"/>
                  </a:cubicBezTo>
                  <a:cubicBezTo>
                    <a:pt x="7278" y="763"/>
                    <a:pt x="7305" y="749"/>
                    <a:pt x="7300" y="734"/>
                  </a:cubicBezTo>
                  <a:cubicBezTo>
                    <a:pt x="7316" y="706"/>
                    <a:pt x="7347" y="715"/>
                    <a:pt x="7372" y="706"/>
                  </a:cubicBezTo>
                  <a:cubicBezTo>
                    <a:pt x="7396" y="715"/>
                    <a:pt x="7410" y="720"/>
                    <a:pt x="7416" y="720"/>
                  </a:cubicBezTo>
                  <a:cubicBezTo>
                    <a:pt x="7425" y="720"/>
                    <a:pt x="7415" y="708"/>
                    <a:pt x="7388" y="678"/>
                  </a:cubicBezTo>
                  <a:cubicBezTo>
                    <a:pt x="7384" y="666"/>
                    <a:pt x="7359" y="660"/>
                    <a:pt x="7337" y="660"/>
                  </a:cubicBezTo>
                  <a:cubicBezTo>
                    <a:pt x="7324" y="660"/>
                    <a:pt x="7311" y="662"/>
                    <a:pt x="7304" y="665"/>
                  </a:cubicBezTo>
                  <a:lnTo>
                    <a:pt x="7228" y="693"/>
                  </a:lnTo>
                  <a:lnTo>
                    <a:pt x="7294" y="646"/>
                  </a:lnTo>
                  <a:cubicBezTo>
                    <a:pt x="7319" y="637"/>
                    <a:pt x="7360" y="599"/>
                    <a:pt x="7354" y="581"/>
                  </a:cubicBezTo>
                  <a:cubicBezTo>
                    <a:pt x="7354" y="581"/>
                    <a:pt x="7347" y="562"/>
                    <a:pt x="7372" y="552"/>
                  </a:cubicBezTo>
                  <a:lnTo>
                    <a:pt x="7385" y="590"/>
                  </a:lnTo>
                  <a:cubicBezTo>
                    <a:pt x="7372" y="612"/>
                    <a:pt x="7369" y="637"/>
                    <a:pt x="7382" y="659"/>
                  </a:cubicBezTo>
                  <a:cubicBezTo>
                    <a:pt x="7398" y="671"/>
                    <a:pt x="7423" y="678"/>
                    <a:pt x="7444" y="678"/>
                  </a:cubicBezTo>
                  <a:cubicBezTo>
                    <a:pt x="7471" y="678"/>
                    <a:pt x="7492" y="667"/>
                    <a:pt x="7485" y="646"/>
                  </a:cubicBezTo>
                  <a:cubicBezTo>
                    <a:pt x="7497" y="642"/>
                    <a:pt x="7503" y="640"/>
                    <a:pt x="7510" y="640"/>
                  </a:cubicBezTo>
                  <a:cubicBezTo>
                    <a:pt x="7517" y="640"/>
                    <a:pt x="7525" y="643"/>
                    <a:pt x="7542" y="649"/>
                  </a:cubicBezTo>
                  <a:cubicBezTo>
                    <a:pt x="7544" y="656"/>
                    <a:pt x="7548" y="659"/>
                    <a:pt x="7552" y="659"/>
                  </a:cubicBezTo>
                  <a:cubicBezTo>
                    <a:pt x="7562" y="659"/>
                    <a:pt x="7574" y="645"/>
                    <a:pt x="7582" y="612"/>
                  </a:cubicBezTo>
                  <a:cubicBezTo>
                    <a:pt x="7590" y="585"/>
                    <a:pt x="7601" y="571"/>
                    <a:pt x="7616" y="571"/>
                  </a:cubicBezTo>
                  <a:cubicBezTo>
                    <a:pt x="7627" y="571"/>
                    <a:pt x="7640" y="579"/>
                    <a:pt x="7655" y="593"/>
                  </a:cubicBezTo>
                  <a:cubicBezTo>
                    <a:pt x="7673" y="601"/>
                    <a:pt x="7694" y="604"/>
                    <a:pt x="7715" y="604"/>
                  </a:cubicBezTo>
                  <a:cubicBezTo>
                    <a:pt x="7764" y="604"/>
                    <a:pt x="7810" y="587"/>
                    <a:pt x="7808" y="571"/>
                  </a:cubicBezTo>
                  <a:cubicBezTo>
                    <a:pt x="7801" y="540"/>
                    <a:pt x="7844" y="523"/>
                    <a:pt x="7877" y="523"/>
                  </a:cubicBezTo>
                  <a:cubicBezTo>
                    <a:pt x="7887" y="523"/>
                    <a:pt x="7896" y="524"/>
                    <a:pt x="7902" y="527"/>
                  </a:cubicBezTo>
                  <a:cubicBezTo>
                    <a:pt x="7911" y="533"/>
                    <a:pt x="7921" y="536"/>
                    <a:pt x="7931" y="536"/>
                  </a:cubicBezTo>
                  <a:cubicBezTo>
                    <a:pt x="7948" y="536"/>
                    <a:pt x="7965" y="527"/>
                    <a:pt x="7977" y="512"/>
                  </a:cubicBezTo>
                  <a:cubicBezTo>
                    <a:pt x="7979" y="526"/>
                    <a:pt x="7992" y="534"/>
                    <a:pt x="8005" y="534"/>
                  </a:cubicBezTo>
                  <a:cubicBezTo>
                    <a:pt x="8014" y="534"/>
                    <a:pt x="8024" y="530"/>
                    <a:pt x="8031" y="521"/>
                  </a:cubicBezTo>
                  <a:cubicBezTo>
                    <a:pt x="8031" y="521"/>
                    <a:pt x="8056" y="518"/>
                    <a:pt x="8024" y="502"/>
                  </a:cubicBezTo>
                  <a:cubicBezTo>
                    <a:pt x="8024" y="502"/>
                    <a:pt x="8046" y="477"/>
                    <a:pt x="8068" y="452"/>
                  </a:cubicBezTo>
                  <a:lnTo>
                    <a:pt x="8068" y="452"/>
                  </a:lnTo>
                  <a:cubicBezTo>
                    <a:pt x="8066" y="452"/>
                    <a:pt x="8065" y="452"/>
                    <a:pt x="8063" y="452"/>
                  </a:cubicBezTo>
                  <a:cubicBezTo>
                    <a:pt x="8043" y="452"/>
                    <a:pt x="8040" y="435"/>
                    <a:pt x="8037" y="414"/>
                  </a:cubicBezTo>
                  <a:cubicBezTo>
                    <a:pt x="8035" y="408"/>
                    <a:pt x="8046" y="404"/>
                    <a:pt x="8065" y="404"/>
                  </a:cubicBezTo>
                  <a:cubicBezTo>
                    <a:pt x="8099" y="404"/>
                    <a:pt x="8158" y="417"/>
                    <a:pt x="8197" y="452"/>
                  </a:cubicBezTo>
                  <a:lnTo>
                    <a:pt x="8253" y="487"/>
                  </a:lnTo>
                  <a:lnTo>
                    <a:pt x="8247" y="446"/>
                  </a:lnTo>
                  <a:cubicBezTo>
                    <a:pt x="8256" y="445"/>
                    <a:pt x="8265" y="444"/>
                    <a:pt x="8272" y="444"/>
                  </a:cubicBezTo>
                  <a:cubicBezTo>
                    <a:pt x="8287" y="444"/>
                    <a:pt x="8298" y="447"/>
                    <a:pt x="8300" y="461"/>
                  </a:cubicBezTo>
                  <a:cubicBezTo>
                    <a:pt x="8302" y="475"/>
                    <a:pt x="8303" y="479"/>
                    <a:pt x="8312" y="479"/>
                  </a:cubicBezTo>
                  <a:cubicBezTo>
                    <a:pt x="8316" y="479"/>
                    <a:pt x="8321" y="478"/>
                    <a:pt x="8328" y="477"/>
                  </a:cubicBezTo>
                  <a:cubicBezTo>
                    <a:pt x="8328" y="477"/>
                    <a:pt x="8353" y="477"/>
                    <a:pt x="8350" y="455"/>
                  </a:cubicBezTo>
                  <a:cubicBezTo>
                    <a:pt x="8348" y="430"/>
                    <a:pt x="8348" y="420"/>
                    <a:pt x="8353" y="420"/>
                  </a:cubicBezTo>
                  <a:cubicBezTo>
                    <a:pt x="8357" y="420"/>
                    <a:pt x="8363" y="424"/>
                    <a:pt x="8372" y="430"/>
                  </a:cubicBezTo>
                  <a:cubicBezTo>
                    <a:pt x="8386" y="450"/>
                    <a:pt x="8399" y="459"/>
                    <a:pt x="8411" y="459"/>
                  </a:cubicBezTo>
                  <a:cubicBezTo>
                    <a:pt x="8424" y="459"/>
                    <a:pt x="8436" y="448"/>
                    <a:pt x="8447" y="427"/>
                  </a:cubicBezTo>
                  <a:cubicBezTo>
                    <a:pt x="8446" y="405"/>
                    <a:pt x="8445" y="394"/>
                    <a:pt x="8448" y="394"/>
                  </a:cubicBezTo>
                  <a:cubicBezTo>
                    <a:pt x="8452" y="394"/>
                    <a:pt x="8459" y="404"/>
                    <a:pt x="8472" y="424"/>
                  </a:cubicBezTo>
                  <a:cubicBezTo>
                    <a:pt x="8479" y="449"/>
                    <a:pt x="8501" y="465"/>
                    <a:pt x="8526" y="465"/>
                  </a:cubicBezTo>
                  <a:lnTo>
                    <a:pt x="8526" y="443"/>
                  </a:lnTo>
                  <a:cubicBezTo>
                    <a:pt x="8524" y="417"/>
                    <a:pt x="8533" y="407"/>
                    <a:pt x="8546" y="407"/>
                  </a:cubicBezTo>
                  <a:cubicBezTo>
                    <a:pt x="8554" y="407"/>
                    <a:pt x="8563" y="410"/>
                    <a:pt x="8573" y="418"/>
                  </a:cubicBezTo>
                  <a:cubicBezTo>
                    <a:pt x="8574" y="428"/>
                    <a:pt x="8581" y="433"/>
                    <a:pt x="8593" y="433"/>
                  </a:cubicBezTo>
                  <a:cubicBezTo>
                    <a:pt x="8606" y="433"/>
                    <a:pt x="8625" y="427"/>
                    <a:pt x="8651" y="418"/>
                  </a:cubicBezTo>
                  <a:cubicBezTo>
                    <a:pt x="8701" y="418"/>
                    <a:pt x="8726" y="418"/>
                    <a:pt x="8726" y="440"/>
                  </a:cubicBezTo>
                  <a:cubicBezTo>
                    <a:pt x="8725" y="460"/>
                    <a:pt x="8724" y="470"/>
                    <a:pt x="8727" y="470"/>
                  </a:cubicBezTo>
                  <a:cubicBezTo>
                    <a:pt x="8730" y="470"/>
                    <a:pt x="8737" y="460"/>
                    <a:pt x="8751" y="440"/>
                  </a:cubicBezTo>
                  <a:cubicBezTo>
                    <a:pt x="8764" y="429"/>
                    <a:pt x="8770" y="423"/>
                    <a:pt x="8779" y="423"/>
                  </a:cubicBezTo>
                  <a:cubicBezTo>
                    <a:pt x="8788" y="423"/>
                    <a:pt x="8800" y="429"/>
                    <a:pt x="8823" y="440"/>
                  </a:cubicBezTo>
                  <a:cubicBezTo>
                    <a:pt x="8836" y="451"/>
                    <a:pt x="8843" y="456"/>
                    <a:pt x="8849" y="456"/>
                  </a:cubicBezTo>
                  <a:cubicBezTo>
                    <a:pt x="8855" y="456"/>
                    <a:pt x="8862" y="452"/>
                    <a:pt x="8874" y="443"/>
                  </a:cubicBezTo>
                  <a:cubicBezTo>
                    <a:pt x="8877" y="402"/>
                    <a:pt x="8877" y="380"/>
                    <a:pt x="8852" y="380"/>
                  </a:cubicBezTo>
                  <a:cubicBezTo>
                    <a:pt x="8827" y="377"/>
                    <a:pt x="8827" y="377"/>
                    <a:pt x="8830" y="355"/>
                  </a:cubicBezTo>
                  <a:lnTo>
                    <a:pt x="8830" y="355"/>
                  </a:lnTo>
                  <a:lnTo>
                    <a:pt x="8880" y="361"/>
                  </a:lnTo>
                  <a:cubicBezTo>
                    <a:pt x="8886" y="362"/>
                    <a:pt x="8892" y="362"/>
                    <a:pt x="8898" y="362"/>
                  </a:cubicBezTo>
                  <a:cubicBezTo>
                    <a:pt x="8926" y="362"/>
                    <a:pt x="8955" y="356"/>
                    <a:pt x="8983" y="346"/>
                  </a:cubicBezTo>
                  <a:cubicBezTo>
                    <a:pt x="9028" y="332"/>
                    <a:pt x="9040" y="301"/>
                    <a:pt x="9008" y="301"/>
                  </a:cubicBezTo>
                  <a:cubicBezTo>
                    <a:pt x="9003" y="301"/>
                    <a:pt x="8995" y="302"/>
                    <a:pt x="8986" y="305"/>
                  </a:cubicBezTo>
                  <a:lnTo>
                    <a:pt x="8986" y="308"/>
                  </a:lnTo>
                  <a:lnTo>
                    <a:pt x="8964" y="283"/>
                  </a:lnTo>
                  <a:cubicBezTo>
                    <a:pt x="8966" y="251"/>
                    <a:pt x="8953" y="234"/>
                    <a:pt x="8939" y="234"/>
                  </a:cubicBezTo>
                  <a:cubicBezTo>
                    <a:pt x="8926" y="234"/>
                    <a:pt x="8913" y="249"/>
                    <a:pt x="8911" y="280"/>
                  </a:cubicBezTo>
                  <a:cubicBezTo>
                    <a:pt x="8909" y="314"/>
                    <a:pt x="8909" y="329"/>
                    <a:pt x="8904" y="329"/>
                  </a:cubicBezTo>
                  <a:cubicBezTo>
                    <a:pt x="8901" y="329"/>
                    <a:pt x="8894" y="318"/>
                    <a:pt x="8883" y="299"/>
                  </a:cubicBezTo>
                  <a:cubicBezTo>
                    <a:pt x="8886" y="258"/>
                    <a:pt x="8861" y="255"/>
                    <a:pt x="8833" y="255"/>
                  </a:cubicBezTo>
                  <a:cubicBezTo>
                    <a:pt x="8808" y="252"/>
                    <a:pt x="8808" y="252"/>
                    <a:pt x="8808" y="233"/>
                  </a:cubicBezTo>
                  <a:cubicBezTo>
                    <a:pt x="8808" y="211"/>
                    <a:pt x="8783" y="189"/>
                    <a:pt x="8754" y="189"/>
                  </a:cubicBezTo>
                  <a:cubicBezTo>
                    <a:pt x="8729" y="189"/>
                    <a:pt x="8729" y="189"/>
                    <a:pt x="8729" y="211"/>
                  </a:cubicBezTo>
                  <a:cubicBezTo>
                    <a:pt x="8739" y="219"/>
                    <a:pt x="8737" y="224"/>
                    <a:pt x="8729" y="224"/>
                  </a:cubicBezTo>
                  <a:cubicBezTo>
                    <a:pt x="8717" y="224"/>
                    <a:pt x="8691" y="213"/>
                    <a:pt x="8676" y="189"/>
                  </a:cubicBezTo>
                  <a:cubicBezTo>
                    <a:pt x="8664" y="180"/>
                    <a:pt x="8658" y="174"/>
                    <a:pt x="8654" y="174"/>
                  </a:cubicBezTo>
                  <a:cubicBezTo>
                    <a:pt x="8648" y="174"/>
                    <a:pt x="8648" y="185"/>
                    <a:pt x="8648" y="211"/>
                  </a:cubicBezTo>
                  <a:cubicBezTo>
                    <a:pt x="8648" y="231"/>
                    <a:pt x="8635" y="241"/>
                    <a:pt x="8618" y="241"/>
                  </a:cubicBezTo>
                  <a:cubicBezTo>
                    <a:pt x="8601" y="241"/>
                    <a:pt x="8581" y="231"/>
                    <a:pt x="8566" y="211"/>
                  </a:cubicBezTo>
                  <a:lnTo>
                    <a:pt x="8513" y="214"/>
                  </a:lnTo>
                  <a:cubicBezTo>
                    <a:pt x="8488" y="217"/>
                    <a:pt x="8488" y="236"/>
                    <a:pt x="8491" y="258"/>
                  </a:cubicBezTo>
                  <a:cubicBezTo>
                    <a:pt x="8491" y="282"/>
                    <a:pt x="8491" y="292"/>
                    <a:pt x="8485" y="292"/>
                  </a:cubicBezTo>
                  <a:cubicBezTo>
                    <a:pt x="8481" y="292"/>
                    <a:pt x="8474" y="287"/>
                    <a:pt x="8463" y="280"/>
                  </a:cubicBezTo>
                  <a:cubicBezTo>
                    <a:pt x="8451" y="270"/>
                    <a:pt x="8438" y="258"/>
                    <a:pt x="8435" y="239"/>
                  </a:cubicBezTo>
                  <a:cubicBezTo>
                    <a:pt x="8435" y="226"/>
                    <a:pt x="8421" y="222"/>
                    <a:pt x="8403" y="222"/>
                  </a:cubicBezTo>
                  <a:cubicBezTo>
                    <a:pt x="8396" y="222"/>
                    <a:pt x="8389" y="222"/>
                    <a:pt x="8382" y="223"/>
                  </a:cubicBezTo>
                  <a:cubicBezTo>
                    <a:pt x="8353" y="223"/>
                    <a:pt x="8300" y="233"/>
                    <a:pt x="8303" y="252"/>
                  </a:cubicBezTo>
                  <a:cubicBezTo>
                    <a:pt x="8304" y="258"/>
                    <a:pt x="8305" y="261"/>
                    <a:pt x="8305" y="261"/>
                  </a:cubicBezTo>
                  <a:cubicBezTo>
                    <a:pt x="8304" y="261"/>
                    <a:pt x="8302" y="246"/>
                    <a:pt x="8300" y="233"/>
                  </a:cubicBezTo>
                  <a:cubicBezTo>
                    <a:pt x="8283" y="233"/>
                    <a:pt x="8276" y="224"/>
                    <a:pt x="8275" y="224"/>
                  </a:cubicBezTo>
                  <a:lnTo>
                    <a:pt x="8275" y="224"/>
                  </a:lnTo>
                  <a:cubicBezTo>
                    <a:pt x="8274" y="224"/>
                    <a:pt x="8274" y="226"/>
                    <a:pt x="8275" y="233"/>
                  </a:cubicBezTo>
                  <a:cubicBezTo>
                    <a:pt x="8270" y="233"/>
                    <a:pt x="8265" y="234"/>
                    <a:pt x="8259" y="234"/>
                  </a:cubicBezTo>
                  <a:cubicBezTo>
                    <a:pt x="8236" y="234"/>
                    <a:pt x="8213" y="228"/>
                    <a:pt x="8190" y="223"/>
                  </a:cubicBezTo>
                  <a:cubicBezTo>
                    <a:pt x="8184" y="221"/>
                    <a:pt x="8177" y="221"/>
                    <a:pt x="8170" y="221"/>
                  </a:cubicBezTo>
                  <a:cubicBezTo>
                    <a:pt x="8119" y="221"/>
                    <a:pt x="8072" y="267"/>
                    <a:pt x="8147" y="292"/>
                  </a:cubicBezTo>
                  <a:lnTo>
                    <a:pt x="8121" y="295"/>
                  </a:lnTo>
                  <a:cubicBezTo>
                    <a:pt x="8096" y="302"/>
                    <a:pt x="8100" y="320"/>
                    <a:pt x="8100" y="320"/>
                  </a:cubicBezTo>
                  <a:cubicBezTo>
                    <a:pt x="8103" y="342"/>
                    <a:pt x="8078" y="346"/>
                    <a:pt x="8049" y="352"/>
                  </a:cubicBezTo>
                  <a:cubicBezTo>
                    <a:pt x="8049" y="352"/>
                    <a:pt x="8046" y="330"/>
                    <a:pt x="8043" y="311"/>
                  </a:cubicBezTo>
                  <a:cubicBezTo>
                    <a:pt x="8052" y="275"/>
                    <a:pt x="8039" y="255"/>
                    <a:pt x="8023" y="255"/>
                  </a:cubicBezTo>
                  <a:cubicBezTo>
                    <a:pt x="8009" y="255"/>
                    <a:pt x="7994" y="269"/>
                    <a:pt x="7987" y="298"/>
                  </a:cubicBezTo>
                  <a:lnTo>
                    <a:pt x="7987" y="298"/>
                  </a:lnTo>
                  <a:cubicBezTo>
                    <a:pt x="7986" y="293"/>
                    <a:pt x="7985" y="285"/>
                    <a:pt x="7984" y="277"/>
                  </a:cubicBezTo>
                  <a:cubicBezTo>
                    <a:pt x="7982" y="269"/>
                    <a:pt x="7977" y="265"/>
                    <a:pt x="7968" y="265"/>
                  </a:cubicBezTo>
                  <a:cubicBezTo>
                    <a:pt x="7955" y="265"/>
                    <a:pt x="7934" y="275"/>
                    <a:pt x="7905" y="295"/>
                  </a:cubicBezTo>
                  <a:cubicBezTo>
                    <a:pt x="7877" y="302"/>
                    <a:pt x="7861" y="346"/>
                    <a:pt x="7864" y="367"/>
                  </a:cubicBezTo>
                  <a:cubicBezTo>
                    <a:pt x="7871" y="386"/>
                    <a:pt x="7846" y="393"/>
                    <a:pt x="7846" y="393"/>
                  </a:cubicBezTo>
                  <a:cubicBezTo>
                    <a:pt x="7835" y="395"/>
                    <a:pt x="7829" y="396"/>
                    <a:pt x="7825" y="396"/>
                  </a:cubicBezTo>
                  <a:cubicBezTo>
                    <a:pt x="7817" y="396"/>
                    <a:pt x="7816" y="392"/>
                    <a:pt x="7814" y="380"/>
                  </a:cubicBezTo>
                  <a:cubicBezTo>
                    <a:pt x="7810" y="363"/>
                    <a:pt x="7799" y="354"/>
                    <a:pt x="7785" y="354"/>
                  </a:cubicBezTo>
                  <a:cubicBezTo>
                    <a:pt x="7767" y="354"/>
                    <a:pt x="7745" y="370"/>
                    <a:pt x="7736" y="399"/>
                  </a:cubicBezTo>
                  <a:lnTo>
                    <a:pt x="7733" y="377"/>
                  </a:lnTo>
                  <a:cubicBezTo>
                    <a:pt x="7730" y="368"/>
                    <a:pt x="7722" y="361"/>
                    <a:pt x="7701" y="361"/>
                  </a:cubicBezTo>
                  <a:cubicBezTo>
                    <a:pt x="7678" y="361"/>
                    <a:pt x="7638" y="370"/>
                    <a:pt x="7573" y="399"/>
                  </a:cubicBezTo>
                  <a:cubicBezTo>
                    <a:pt x="7495" y="422"/>
                    <a:pt x="7433" y="444"/>
                    <a:pt x="7405" y="444"/>
                  </a:cubicBezTo>
                  <a:cubicBezTo>
                    <a:pt x="7395" y="444"/>
                    <a:pt x="7390" y="442"/>
                    <a:pt x="7388" y="436"/>
                  </a:cubicBezTo>
                  <a:cubicBezTo>
                    <a:pt x="7387" y="434"/>
                    <a:pt x="7386" y="433"/>
                    <a:pt x="7384" y="433"/>
                  </a:cubicBezTo>
                  <a:cubicBezTo>
                    <a:pt x="7364" y="433"/>
                    <a:pt x="7290" y="499"/>
                    <a:pt x="7260" y="549"/>
                  </a:cubicBezTo>
                  <a:cubicBezTo>
                    <a:pt x="7256" y="542"/>
                    <a:pt x="7250" y="539"/>
                    <a:pt x="7242" y="539"/>
                  </a:cubicBezTo>
                  <a:cubicBezTo>
                    <a:pt x="7227" y="539"/>
                    <a:pt x="7206" y="547"/>
                    <a:pt x="7175" y="559"/>
                  </a:cubicBezTo>
                  <a:cubicBezTo>
                    <a:pt x="7135" y="574"/>
                    <a:pt x="7117" y="582"/>
                    <a:pt x="7107" y="582"/>
                  </a:cubicBezTo>
                  <a:cubicBezTo>
                    <a:pt x="7100" y="582"/>
                    <a:pt x="7098" y="578"/>
                    <a:pt x="7094" y="568"/>
                  </a:cubicBezTo>
                  <a:cubicBezTo>
                    <a:pt x="7098" y="546"/>
                    <a:pt x="7100" y="534"/>
                    <a:pt x="7098" y="534"/>
                  </a:cubicBezTo>
                  <a:lnTo>
                    <a:pt x="7098" y="534"/>
                  </a:lnTo>
                  <a:cubicBezTo>
                    <a:pt x="7095" y="534"/>
                    <a:pt x="7087" y="549"/>
                    <a:pt x="7068" y="581"/>
                  </a:cubicBezTo>
                  <a:cubicBezTo>
                    <a:pt x="7065" y="609"/>
                    <a:pt x="7034" y="625"/>
                    <a:pt x="7006" y="625"/>
                  </a:cubicBezTo>
                  <a:cubicBezTo>
                    <a:pt x="6987" y="625"/>
                    <a:pt x="6969" y="618"/>
                    <a:pt x="6962" y="602"/>
                  </a:cubicBezTo>
                  <a:cubicBezTo>
                    <a:pt x="6960" y="595"/>
                    <a:pt x="6955" y="592"/>
                    <a:pt x="6947" y="592"/>
                  </a:cubicBezTo>
                  <a:cubicBezTo>
                    <a:pt x="6934" y="592"/>
                    <a:pt x="6912" y="601"/>
                    <a:pt x="6880" y="615"/>
                  </a:cubicBezTo>
                  <a:cubicBezTo>
                    <a:pt x="6865" y="646"/>
                    <a:pt x="6818" y="668"/>
                    <a:pt x="6768" y="693"/>
                  </a:cubicBezTo>
                  <a:cubicBezTo>
                    <a:pt x="6696" y="728"/>
                    <a:pt x="6696" y="728"/>
                    <a:pt x="6714" y="765"/>
                  </a:cubicBezTo>
                  <a:cubicBezTo>
                    <a:pt x="6733" y="803"/>
                    <a:pt x="6711" y="816"/>
                    <a:pt x="6664" y="841"/>
                  </a:cubicBezTo>
                  <a:cubicBezTo>
                    <a:pt x="6649" y="846"/>
                    <a:pt x="6634" y="854"/>
                    <a:pt x="6623" y="854"/>
                  </a:cubicBezTo>
                  <a:cubicBezTo>
                    <a:pt x="6616" y="854"/>
                    <a:pt x="6609" y="851"/>
                    <a:pt x="6605" y="844"/>
                  </a:cubicBezTo>
                  <a:cubicBezTo>
                    <a:pt x="6600" y="843"/>
                    <a:pt x="6595" y="843"/>
                    <a:pt x="6590" y="843"/>
                  </a:cubicBezTo>
                  <a:cubicBezTo>
                    <a:pt x="6576" y="843"/>
                    <a:pt x="6562" y="845"/>
                    <a:pt x="6548" y="850"/>
                  </a:cubicBezTo>
                  <a:cubicBezTo>
                    <a:pt x="6534" y="860"/>
                    <a:pt x="6519" y="869"/>
                    <a:pt x="6507" y="869"/>
                  </a:cubicBezTo>
                  <a:cubicBezTo>
                    <a:pt x="6501" y="869"/>
                    <a:pt x="6495" y="866"/>
                    <a:pt x="6492" y="859"/>
                  </a:cubicBezTo>
                  <a:cubicBezTo>
                    <a:pt x="6488" y="859"/>
                    <a:pt x="6484" y="859"/>
                    <a:pt x="6481" y="859"/>
                  </a:cubicBezTo>
                  <a:cubicBezTo>
                    <a:pt x="6456" y="859"/>
                    <a:pt x="6433" y="867"/>
                    <a:pt x="6414" y="878"/>
                  </a:cubicBezTo>
                  <a:cubicBezTo>
                    <a:pt x="6374" y="900"/>
                    <a:pt x="6339" y="921"/>
                    <a:pt x="6319" y="921"/>
                  </a:cubicBezTo>
                  <a:cubicBezTo>
                    <a:pt x="6314" y="921"/>
                    <a:pt x="6310" y="919"/>
                    <a:pt x="6307" y="916"/>
                  </a:cubicBezTo>
                  <a:cubicBezTo>
                    <a:pt x="6285" y="928"/>
                    <a:pt x="6285" y="928"/>
                    <a:pt x="6294" y="947"/>
                  </a:cubicBezTo>
                  <a:cubicBezTo>
                    <a:pt x="6307" y="966"/>
                    <a:pt x="6294" y="997"/>
                    <a:pt x="6191" y="1035"/>
                  </a:cubicBezTo>
                  <a:cubicBezTo>
                    <a:pt x="6147" y="1063"/>
                    <a:pt x="6078" y="1107"/>
                    <a:pt x="6091" y="1123"/>
                  </a:cubicBezTo>
                  <a:cubicBezTo>
                    <a:pt x="6080" y="1130"/>
                    <a:pt x="6075" y="1134"/>
                    <a:pt x="6071" y="1134"/>
                  </a:cubicBezTo>
                  <a:cubicBezTo>
                    <a:pt x="6066" y="1134"/>
                    <a:pt x="6063" y="1129"/>
                    <a:pt x="6056" y="1120"/>
                  </a:cubicBezTo>
                  <a:cubicBezTo>
                    <a:pt x="6050" y="1109"/>
                    <a:pt x="6041" y="1105"/>
                    <a:pt x="6032" y="1105"/>
                  </a:cubicBezTo>
                  <a:cubicBezTo>
                    <a:pt x="6009" y="1105"/>
                    <a:pt x="5981" y="1133"/>
                    <a:pt x="5965" y="1179"/>
                  </a:cubicBezTo>
                  <a:cubicBezTo>
                    <a:pt x="5978" y="1195"/>
                    <a:pt x="5956" y="1210"/>
                    <a:pt x="5922" y="1210"/>
                  </a:cubicBezTo>
                  <a:cubicBezTo>
                    <a:pt x="5906" y="1220"/>
                    <a:pt x="5896" y="1239"/>
                    <a:pt x="5890" y="1257"/>
                  </a:cubicBezTo>
                  <a:cubicBezTo>
                    <a:pt x="5881" y="1289"/>
                    <a:pt x="5881" y="1289"/>
                    <a:pt x="5824" y="1301"/>
                  </a:cubicBezTo>
                  <a:cubicBezTo>
                    <a:pt x="5821" y="1297"/>
                    <a:pt x="5816" y="1295"/>
                    <a:pt x="5811" y="1295"/>
                  </a:cubicBezTo>
                  <a:cubicBezTo>
                    <a:pt x="5799" y="1295"/>
                    <a:pt x="5783" y="1306"/>
                    <a:pt x="5768" y="1317"/>
                  </a:cubicBezTo>
                  <a:cubicBezTo>
                    <a:pt x="5737" y="1364"/>
                    <a:pt x="5502" y="1539"/>
                    <a:pt x="5467" y="1539"/>
                  </a:cubicBezTo>
                  <a:cubicBezTo>
                    <a:pt x="5458" y="1571"/>
                    <a:pt x="5458" y="1574"/>
                    <a:pt x="5439" y="1590"/>
                  </a:cubicBezTo>
                  <a:cubicBezTo>
                    <a:pt x="5430" y="1587"/>
                    <a:pt x="5423" y="1585"/>
                    <a:pt x="5417" y="1585"/>
                  </a:cubicBezTo>
                  <a:cubicBezTo>
                    <a:pt x="5390" y="1585"/>
                    <a:pt x="5387" y="1612"/>
                    <a:pt x="5408" y="1640"/>
                  </a:cubicBezTo>
                  <a:lnTo>
                    <a:pt x="5430" y="1621"/>
                  </a:lnTo>
                  <a:lnTo>
                    <a:pt x="5451" y="1605"/>
                  </a:lnTo>
                  <a:lnTo>
                    <a:pt x="5451" y="1605"/>
                  </a:lnTo>
                  <a:cubicBezTo>
                    <a:pt x="5469" y="1629"/>
                    <a:pt x="5444" y="1660"/>
                    <a:pt x="5413" y="1660"/>
                  </a:cubicBezTo>
                  <a:cubicBezTo>
                    <a:pt x="5400" y="1660"/>
                    <a:pt x="5385" y="1654"/>
                    <a:pt x="5373" y="1640"/>
                  </a:cubicBezTo>
                  <a:cubicBezTo>
                    <a:pt x="5355" y="1633"/>
                    <a:pt x="5344" y="1628"/>
                    <a:pt x="5338" y="1628"/>
                  </a:cubicBezTo>
                  <a:cubicBezTo>
                    <a:pt x="5327" y="1628"/>
                    <a:pt x="5328" y="1640"/>
                    <a:pt x="5332" y="1671"/>
                  </a:cubicBezTo>
                  <a:cubicBezTo>
                    <a:pt x="5337" y="1709"/>
                    <a:pt x="5326" y="1727"/>
                    <a:pt x="5300" y="1727"/>
                  </a:cubicBezTo>
                  <a:cubicBezTo>
                    <a:pt x="5291" y="1727"/>
                    <a:pt x="5281" y="1725"/>
                    <a:pt x="5270" y="1721"/>
                  </a:cubicBezTo>
                  <a:cubicBezTo>
                    <a:pt x="5259" y="1707"/>
                    <a:pt x="5252" y="1700"/>
                    <a:pt x="5249" y="1700"/>
                  </a:cubicBezTo>
                  <a:cubicBezTo>
                    <a:pt x="5245" y="1700"/>
                    <a:pt x="5246" y="1712"/>
                    <a:pt x="5248" y="1740"/>
                  </a:cubicBezTo>
                  <a:cubicBezTo>
                    <a:pt x="5257" y="1811"/>
                    <a:pt x="5233" y="1865"/>
                    <a:pt x="5198" y="1865"/>
                  </a:cubicBezTo>
                  <a:cubicBezTo>
                    <a:pt x="5186" y="1865"/>
                    <a:pt x="5171" y="1857"/>
                    <a:pt x="5157" y="1840"/>
                  </a:cubicBezTo>
                  <a:cubicBezTo>
                    <a:pt x="5147" y="1823"/>
                    <a:pt x="5129" y="1814"/>
                    <a:pt x="5111" y="1814"/>
                  </a:cubicBezTo>
                  <a:cubicBezTo>
                    <a:pt x="5100" y="1814"/>
                    <a:pt x="5088" y="1817"/>
                    <a:pt x="5079" y="1825"/>
                  </a:cubicBezTo>
                  <a:cubicBezTo>
                    <a:pt x="5057" y="1843"/>
                    <a:pt x="5069" y="1859"/>
                    <a:pt x="5085" y="1875"/>
                  </a:cubicBezTo>
                  <a:cubicBezTo>
                    <a:pt x="5132" y="1890"/>
                    <a:pt x="5110" y="1906"/>
                    <a:pt x="5041" y="1909"/>
                  </a:cubicBezTo>
                  <a:cubicBezTo>
                    <a:pt x="4941" y="1912"/>
                    <a:pt x="4900" y="1947"/>
                    <a:pt x="4865" y="2032"/>
                  </a:cubicBezTo>
                  <a:cubicBezTo>
                    <a:pt x="4831" y="2097"/>
                    <a:pt x="4792" y="2143"/>
                    <a:pt x="4779" y="2143"/>
                  </a:cubicBezTo>
                  <a:cubicBezTo>
                    <a:pt x="4772" y="2143"/>
                    <a:pt x="4772" y="2130"/>
                    <a:pt x="4784" y="2100"/>
                  </a:cubicBezTo>
                  <a:cubicBezTo>
                    <a:pt x="4791" y="2065"/>
                    <a:pt x="4794" y="2049"/>
                    <a:pt x="4791" y="2049"/>
                  </a:cubicBezTo>
                  <a:lnTo>
                    <a:pt x="4791" y="2049"/>
                  </a:lnTo>
                  <a:cubicBezTo>
                    <a:pt x="4789" y="2049"/>
                    <a:pt x="4783" y="2061"/>
                    <a:pt x="4771" y="2085"/>
                  </a:cubicBezTo>
                  <a:cubicBezTo>
                    <a:pt x="4731" y="2122"/>
                    <a:pt x="4690" y="2157"/>
                    <a:pt x="4668" y="2176"/>
                  </a:cubicBezTo>
                  <a:cubicBezTo>
                    <a:pt x="4649" y="2191"/>
                    <a:pt x="4643" y="2220"/>
                    <a:pt x="4655" y="2241"/>
                  </a:cubicBezTo>
                  <a:cubicBezTo>
                    <a:pt x="4646" y="2238"/>
                    <a:pt x="4635" y="2236"/>
                    <a:pt x="4626" y="2236"/>
                  </a:cubicBezTo>
                  <a:cubicBezTo>
                    <a:pt x="4583" y="2236"/>
                    <a:pt x="4545" y="2268"/>
                    <a:pt x="4543" y="2314"/>
                  </a:cubicBezTo>
                  <a:lnTo>
                    <a:pt x="4502" y="2348"/>
                  </a:lnTo>
                  <a:cubicBezTo>
                    <a:pt x="4480" y="2367"/>
                    <a:pt x="4480" y="2367"/>
                    <a:pt x="4474" y="2401"/>
                  </a:cubicBezTo>
                  <a:cubicBezTo>
                    <a:pt x="4467" y="2433"/>
                    <a:pt x="4436" y="2436"/>
                    <a:pt x="4402" y="2439"/>
                  </a:cubicBezTo>
                  <a:cubicBezTo>
                    <a:pt x="4367" y="2439"/>
                    <a:pt x="4333" y="2442"/>
                    <a:pt x="4348" y="2458"/>
                  </a:cubicBezTo>
                  <a:cubicBezTo>
                    <a:pt x="4361" y="2473"/>
                    <a:pt x="4336" y="2524"/>
                    <a:pt x="4330" y="2558"/>
                  </a:cubicBezTo>
                  <a:cubicBezTo>
                    <a:pt x="4326" y="2576"/>
                    <a:pt x="4315" y="2585"/>
                    <a:pt x="4306" y="2585"/>
                  </a:cubicBezTo>
                  <a:cubicBezTo>
                    <a:pt x="4298" y="2585"/>
                    <a:pt x="4292" y="2578"/>
                    <a:pt x="4295" y="2561"/>
                  </a:cubicBezTo>
                  <a:cubicBezTo>
                    <a:pt x="4288" y="2554"/>
                    <a:pt x="4284" y="2550"/>
                    <a:pt x="4276" y="2550"/>
                  </a:cubicBezTo>
                  <a:cubicBezTo>
                    <a:pt x="4267" y="2550"/>
                    <a:pt x="4254" y="2554"/>
                    <a:pt x="4226" y="2564"/>
                  </a:cubicBezTo>
                  <a:cubicBezTo>
                    <a:pt x="4207" y="2583"/>
                    <a:pt x="4167" y="2618"/>
                    <a:pt x="4179" y="2633"/>
                  </a:cubicBezTo>
                  <a:cubicBezTo>
                    <a:pt x="4195" y="2649"/>
                    <a:pt x="4073" y="2755"/>
                    <a:pt x="4041" y="2759"/>
                  </a:cubicBezTo>
                  <a:lnTo>
                    <a:pt x="4000" y="2793"/>
                  </a:lnTo>
                  <a:cubicBezTo>
                    <a:pt x="3979" y="2812"/>
                    <a:pt x="3972" y="2846"/>
                    <a:pt x="3953" y="2865"/>
                  </a:cubicBezTo>
                  <a:cubicBezTo>
                    <a:pt x="3941" y="2878"/>
                    <a:pt x="3932" y="2896"/>
                    <a:pt x="3925" y="2915"/>
                  </a:cubicBezTo>
                  <a:cubicBezTo>
                    <a:pt x="3912" y="2929"/>
                    <a:pt x="3898" y="2940"/>
                    <a:pt x="3886" y="2940"/>
                  </a:cubicBezTo>
                  <a:cubicBezTo>
                    <a:pt x="3881" y="2940"/>
                    <a:pt x="3877" y="2939"/>
                    <a:pt x="3872" y="2934"/>
                  </a:cubicBezTo>
                  <a:lnTo>
                    <a:pt x="3872" y="2934"/>
                  </a:lnTo>
                  <a:cubicBezTo>
                    <a:pt x="3878" y="2966"/>
                    <a:pt x="3880" y="2978"/>
                    <a:pt x="3868" y="2978"/>
                  </a:cubicBezTo>
                  <a:cubicBezTo>
                    <a:pt x="3861" y="2978"/>
                    <a:pt x="3849" y="2974"/>
                    <a:pt x="3831" y="2969"/>
                  </a:cubicBezTo>
                  <a:cubicBezTo>
                    <a:pt x="3820" y="2955"/>
                    <a:pt x="3814" y="2947"/>
                    <a:pt x="3811" y="2947"/>
                  </a:cubicBezTo>
                  <a:cubicBezTo>
                    <a:pt x="3807" y="2947"/>
                    <a:pt x="3809" y="2959"/>
                    <a:pt x="3812" y="2987"/>
                  </a:cubicBezTo>
                  <a:cubicBezTo>
                    <a:pt x="3806" y="3022"/>
                    <a:pt x="3806" y="3022"/>
                    <a:pt x="3772" y="3022"/>
                  </a:cubicBezTo>
                  <a:cubicBezTo>
                    <a:pt x="3768" y="3018"/>
                    <a:pt x="3764" y="3016"/>
                    <a:pt x="3761" y="3016"/>
                  </a:cubicBezTo>
                  <a:cubicBezTo>
                    <a:pt x="3750" y="3016"/>
                    <a:pt x="3741" y="3029"/>
                    <a:pt x="3750" y="3041"/>
                  </a:cubicBezTo>
                  <a:cubicBezTo>
                    <a:pt x="3757" y="3081"/>
                    <a:pt x="3728" y="3134"/>
                    <a:pt x="3701" y="3134"/>
                  </a:cubicBezTo>
                  <a:cubicBezTo>
                    <a:pt x="3695" y="3134"/>
                    <a:pt x="3689" y="3132"/>
                    <a:pt x="3684" y="3125"/>
                  </a:cubicBezTo>
                  <a:cubicBezTo>
                    <a:pt x="3668" y="3141"/>
                    <a:pt x="3659" y="3157"/>
                    <a:pt x="3656" y="3178"/>
                  </a:cubicBezTo>
                  <a:cubicBezTo>
                    <a:pt x="3659" y="3204"/>
                    <a:pt x="3661" y="3216"/>
                    <a:pt x="3657" y="3216"/>
                  </a:cubicBezTo>
                  <a:cubicBezTo>
                    <a:pt x="3654" y="3216"/>
                    <a:pt x="3648" y="3208"/>
                    <a:pt x="3637" y="3194"/>
                  </a:cubicBezTo>
                  <a:cubicBezTo>
                    <a:pt x="3627" y="3191"/>
                    <a:pt x="3618" y="3190"/>
                    <a:pt x="3610" y="3190"/>
                  </a:cubicBezTo>
                  <a:cubicBezTo>
                    <a:pt x="3582" y="3190"/>
                    <a:pt x="3569" y="3208"/>
                    <a:pt x="3574" y="3247"/>
                  </a:cubicBezTo>
                  <a:cubicBezTo>
                    <a:pt x="3571" y="3266"/>
                    <a:pt x="3552" y="3282"/>
                    <a:pt x="3534" y="3282"/>
                  </a:cubicBezTo>
                  <a:cubicBezTo>
                    <a:pt x="3480" y="3301"/>
                    <a:pt x="3342" y="3388"/>
                    <a:pt x="3389" y="3404"/>
                  </a:cubicBezTo>
                  <a:lnTo>
                    <a:pt x="3349" y="3439"/>
                  </a:lnTo>
                  <a:cubicBezTo>
                    <a:pt x="3292" y="3454"/>
                    <a:pt x="3270" y="3473"/>
                    <a:pt x="3264" y="3504"/>
                  </a:cubicBezTo>
                  <a:lnTo>
                    <a:pt x="3255" y="3539"/>
                  </a:lnTo>
                  <a:cubicBezTo>
                    <a:pt x="3245" y="3531"/>
                    <a:pt x="3233" y="3527"/>
                    <a:pt x="3222" y="3527"/>
                  </a:cubicBezTo>
                  <a:cubicBezTo>
                    <a:pt x="3210" y="3527"/>
                    <a:pt x="3198" y="3531"/>
                    <a:pt x="3189" y="3539"/>
                  </a:cubicBezTo>
                  <a:cubicBezTo>
                    <a:pt x="3167" y="3555"/>
                    <a:pt x="3167" y="3555"/>
                    <a:pt x="3179" y="3573"/>
                  </a:cubicBezTo>
                  <a:cubicBezTo>
                    <a:pt x="3214" y="3573"/>
                    <a:pt x="3192" y="3589"/>
                    <a:pt x="3170" y="3605"/>
                  </a:cubicBezTo>
                  <a:cubicBezTo>
                    <a:pt x="3161" y="3614"/>
                    <a:pt x="3149" y="3619"/>
                    <a:pt x="3137" y="3619"/>
                  </a:cubicBezTo>
                  <a:cubicBezTo>
                    <a:pt x="3125" y="3619"/>
                    <a:pt x="3114" y="3614"/>
                    <a:pt x="3104" y="3605"/>
                  </a:cubicBezTo>
                  <a:lnTo>
                    <a:pt x="3082" y="3623"/>
                  </a:lnTo>
                  <a:cubicBezTo>
                    <a:pt x="3101" y="3646"/>
                    <a:pt x="3094" y="3661"/>
                    <a:pt x="3084" y="3661"/>
                  </a:cubicBezTo>
                  <a:cubicBezTo>
                    <a:pt x="3080" y="3661"/>
                    <a:pt x="3076" y="3659"/>
                    <a:pt x="3073" y="3655"/>
                  </a:cubicBezTo>
                  <a:cubicBezTo>
                    <a:pt x="3045" y="3658"/>
                    <a:pt x="3016" y="3667"/>
                    <a:pt x="2998" y="3689"/>
                  </a:cubicBezTo>
                  <a:lnTo>
                    <a:pt x="2985" y="3670"/>
                  </a:lnTo>
                  <a:cubicBezTo>
                    <a:pt x="2951" y="3670"/>
                    <a:pt x="2963" y="3686"/>
                    <a:pt x="2976" y="3705"/>
                  </a:cubicBezTo>
                  <a:lnTo>
                    <a:pt x="2932" y="3736"/>
                  </a:lnTo>
                  <a:cubicBezTo>
                    <a:pt x="2910" y="3752"/>
                    <a:pt x="2888" y="3768"/>
                    <a:pt x="2922" y="3771"/>
                  </a:cubicBezTo>
                  <a:cubicBezTo>
                    <a:pt x="2935" y="3786"/>
                    <a:pt x="2948" y="3802"/>
                    <a:pt x="2926" y="3818"/>
                  </a:cubicBezTo>
                  <a:cubicBezTo>
                    <a:pt x="2917" y="3807"/>
                    <a:pt x="2908" y="3796"/>
                    <a:pt x="2896" y="3796"/>
                  </a:cubicBezTo>
                  <a:cubicBezTo>
                    <a:pt x="2891" y="3796"/>
                    <a:pt x="2885" y="3798"/>
                    <a:pt x="2879" y="3802"/>
                  </a:cubicBezTo>
                  <a:cubicBezTo>
                    <a:pt x="2871" y="3807"/>
                    <a:pt x="2865" y="3809"/>
                    <a:pt x="2861" y="3809"/>
                  </a:cubicBezTo>
                  <a:cubicBezTo>
                    <a:pt x="2851" y="3809"/>
                    <a:pt x="2847" y="3802"/>
                    <a:pt x="2847" y="3802"/>
                  </a:cubicBezTo>
                  <a:cubicBezTo>
                    <a:pt x="2847" y="3791"/>
                    <a:pt x="2842" y="3786"/>
                    <a:pt x="2835" y="3786"/>
                  </a:cubicBezTo>
                  <a:cubicBezTo>
                    <a:pt x="2813" y="3786"/>
                    <a:pt x="2767" y="3838"/>
                    <a:pt x="2760" y="3865"/>
                  </a:cubicBezTo>
                  <a:cubicBezTo>
                    <a:pt x="2745" y="3907"/>
                    <a:pt x="2730" y="3929"/>
                    <a:pt x="2716" y="3929"/>
                  </a:cubicBezTo>
                  <a:cubicBezTo>
                    <a:pt x="2708" y="3929"/>
                    <a:pt x="2701" y="3923"/>
                    <a:pt x="2694" y="3912"/>
                  </a:cubicBezTo>
                  <a:cubicBezTo>
                    <a:pt x="2689" y="3905"/>
                    <a:pt x="2684" y="3902"/>
                    <a:pt x="2680" y="3902"/>
                  </a:cubicBezTo>
                  <a:cubicBezTo>
                    <a:pt x="2663" y="3902"/>
                    <a:pt x="2652" y="3956"/>
                    <a:pt x="2662" y="4009"/>
                  </a:cubicBezTo>
                  <a:lnTo>
                    <a:pt x="2675" y="4075"/>
                  </a:lnTo>
                  <a:lnTo>
                    <a:pt x="2640" y="4025"/>
                  </a:lnTo>
                  <a:cubicBezTo>
                    <a:pt x="2608" y="3999"/>
                    <a:pt x="2590" y="3985"/>
                    <a:pt x="2577" y="3985"/>
                  </a:cubicBezTo>
                  <a:cubicBezTo>
                    <a:pt x="2561" y="3985"/>
                    <a:pt x="2550" y="4005"/>
                    <a:pt x="2524" y="4050"/>
                  </a:cubicBezTo>
                  <a:cubicBezTo>
                    <a:pt x="2505" y="4078"/>
                    <a:pt x="2498" y="4090"/>
                    <a:pt x="2492" y="4090"/>
                  </a:cubicBezTo>
                  <a:cubicBezTo>
                    <a:pt x="2488" y="4090"/>
                    <a:pt x="2485" y="4085"/>
                    <a:pt x="2481" y="4078"/>
                  </a:cubicBezTo>
                  <a:cubicBezTo>
                    <a:pt x="2478" y="4074"/>
                    <a:pt x="2475" y="4072"/>
                    <a:pt x="2470" y="4072"/>
                  </a:cubicBezTo>
                  <a:cubicBezTo>
                    <a:pt x="2456" y="4072"/>
                    <a:pt x="2429" y="4088"/>
                    <a:pt x="2380" y="4119"/>
                  </a:cubicBezTo>
                  <a:cubicBezTo>
                    <a:pt x="2311" y="4162"/>
                    <a:pt x="2289" y="4178"/>
                    <a:pt x="2299" y="4194"/>
                  </a:cubicBezTo>
                  <a:lnTo>
                    <a:pt x="2252" y="4222"/>
                  </a:lnTo>
                  <a:cubicBezTo>
                    <a:pt x="2244" y="4218"/>
                    <a:pt x="2236" y="4216"/>
                    <a:pt x="2229" y="4216"/>
                  </a:cubicBezTo>
                  <a:cubicBezTo>
                    <a:pt x="2198" y="4216"/>
                    <a:pt x="2181" y="4251"/>
                    <a:pt x="2217" y="4269"/>
                  </a:cubicBezTo>
                  <a:lnTo>
                    <a:pt x="2170" y="4297"/>
                  </a:lnTo>
                  <a:lnTo>
                    <a:pt x="2161" y="4278"/>
                  </a:lnTo>
                  <a:cubicBezTo>
                    <a:pt x="2159" y="4275"/>
                    <a:pt x="2155" y="4273"/>
                    <a:pt x="2150" y="4273"/>
                  </a:cubicBezTo>
                  <a:cubicBezTo>
                    <a:pt x="2128" y="4273"/>
                    <a:pt x="2070" y="4309"/>
                    <a:pt x="1913" y="4391"/>
                  </a:cubicBezTo>
                  <a:cubicBezTo>
                    <a:pt x="1700" y="4504"/>
                    <a:pt x="1675" y="4513"/>
                    <a:pt x="1691" y="4551"/>
                  </a:cubicBezTo>
                  <a:cubicBezTo>
                    <a:pt x="1687" y="4581"/>
                    <a:pt x="1676" y="4598"/>
                    <a:pt x="1665" y="4598"/>
                  </a:cubicBezTo>
                  <a:cubicBezTo>
                    <a:pt x="1658" y="4598"/>
                    <a:pt x="1650" y="4591"/>
                    <a:pt x="1644" y="4576"/>
                  </a:cubicBezTo>
                  <a:cubicBezTo>
                    <a:pt x="1638" y="4565"/>
                    <a:pt x="1623" y="4557"/>
                    <a:pt x="1614" y="4557"/>
                  </a:cubicBezTo>
                  <a:cubicBezTo>
                    <a:pt x="1609" y="4557"/>
                    <a:pt x="1606" y="4560"/>
                    <a:pt x="1609" y="4567"/>
                  </a:cubicBezTo>
                  <a:cubicBezTo>
                    <a:pt x="1589" y="4577"/>
                    <a:pt x="1566" y="4583"/>
                    <a:pt x="1542" y="4583"/>
                  </a:cubicBezTo>
                  <a:cubicBezTo>
                    <a:pt x="1538" y="4583"/>
                    <a:pt x="1533" y="4583"/>
                    <a:pt x="1528" y="4582"/>
                  </a:cubicBezTo>
                  <a:cubicBezTo>
                    <a:pt x="1519" y="4582"/>
                    <a:pt x="1511" y="4582"/>
                    <a:pt x="1504" y="4582"/>
                  </a:cubicBezTo>
                  <a:cubicBezTo>
                    <a:pt x="1434" y="4582"/>
                    <a:pt x="1422" y="4606"/>
                    <a:pt x="1428" y="4623"/>
                  </a:cubicBezTo>
                  <a:cubicBezTo>
                    <a:pt x="1450" y="4638"/>
                    <a:pt x="1451" y="4644"/>
                    <a:pt x="1441" y="4644"/>
                  </a:cubicBezTo>
                  <a:cubicBezTo>
                    <a:pt x="1433" y="4644"/>
                    <a:pt x="1418" y="4640"/>
                    <a:pt x="1403" y="4636"/>
                  </a:cubicBezTo>
                  <a:cubicBezTo>
                    <a:pt x="1384" y="4630"/>
                    <a:pt x="1366" y="4625"/>
                    <a:pt x="1356" y="4625"/>
                  </a:cubicBezTo>
                  <a:cubicBezTo>
                    <a:pt x="1348" y="4625"/>
                    <a:pt x="1344" y="4628"/>
                    <a:pt x="1346" y="4636"/>
                  </a:cubicBezTo>
                  <a:cubicBezTo>
                    <a:pt x="1334" y="4661"/>
                    <a:pt x="1238" y="4713"/>
                    <a:pt x="1193" y="4713"/>
                  </a:cubicBezTo>
                  <a:cubicBezTo>
                    <a:pt x="1181" y="4713"/>
                    <a:pt x="1173" y="4710"/>
                    <a:pt x="1171" y="4702"/>
                  </a:cubicBezTo>
                  <a:lnTo>
                    <a:pt x="1121" y="4720"/>
                  </a:lnTo>
                  <a:cubicBezTo>
                    <a:pt x="1127" y="4742"/>
                    <a:pt x="1077" y="4758"/>
                    <a:pt x="1023" y="4774"/>
                  </a:cubicBezTo>
                  <a:cubicBezTo>
                    <a:pt x="994" y="4785"/>
                    <a:pt x="974" y="4791"/>
                    <a:pt x="960" y="4791"/>
                  </a:cubicBezTo>
                  <a:cubicBezTo>
                    <a:pt x="950" y="4791"/>
                    <a:pt x="945" y="4788"/>
                    <a:pt x="942" y="4780"/>
                  </a:cubicBezTo>
                  <a:cubicBezTo>
                    <a:pt x="949" y="4769"/>
                    <a:pt x="949" y="4763"/>
                    <a:pt x="944" y="4763"/>
                  </a:cubicBezTo>
                  <a:cubicBezTo>
                    <a:pt x="936" y="4763"/>
                    <a:pt x="916" y="4775"/>
                    <a:pt x="892" y="4796"/>
                  </a:cubicBezTo>
                  <a:cubicBezTo>
                    <a:pt x="864" y="4802"/>
                    <a:pt x="864" y="4846"/>
                    <a:pt x="842" y="4852"/>
                  </a:cubicBezTo>
                  <a:cubicBezTo>
                    <a:pt x="854" y="4864"/>
                    <a:pt x="848" y="4890"/>
                    <a:pt x="829" y="4896"/>
                  </a:cubicBezTo>
                  <a:lnTo>
                    <a:pt x="813" y="4880"/>
                  </a:lnTo>
                  <a:lnTo>
                    <a:pt x="776" y="4846"/>
                  </a:lnTo>
                  <a:cubicBezTo>
                    <a:pt x="754" y="4852"/>
                    <a:pt x="729" y="4861"/>
                    <a:pt x="748" y="4877"/>
                  </a:cubicBezTo>
                  <a:cubicBezTo>
                    <a:pt x="732" y="4873"/>
                    <a:pt x="715" y="4872"/>
                    <a:pt x="700" y="4872"/>
                  </a:cubicBezTo>
                  <a:cubicBezTo>
                    <a:pt x="675" y="4872"/>
                    <a:pt x="651" y="4876"/>
                    <a:pt x="629" y="4883"/>
                  </a:cubicBezTo>
                  <a:cubicBezTo>
                    <a:pt x="578" y="4893"/>
                    <a:pt x="525" y="4905"/>
                    <a:pt x="535" y="4921"/>
                  </a:cubicBezTo>
                  <a:cubicBezTo>
                    <a:pt x="512" y="4915"/>
                    <a:pt x="485" y="4913"/>
                    <a:pt x="457" y="4913"/>
                  </a:cubicBezTo>
                  <a:cubicBezTo>
                    <a:pt x="374" y="4913"/>
                    <a:pt x="289" y="4933"/>
                    <a:pt x="343" y="4952"/>
                  </a:cubicBezTo>
                  <a:cubicBezTo>
                    <a:pt x="369" y="4960"/>
                    <a:pt x="372" y="4963"/>
                    <a:pt x="356" y="4963"/>
                  </a:cubicBezTo>
                  <a:cubicBezTo>
                    <a:pt x="344" y="4963"/>
                    <a:pt x="323" y="4961"/>
                    <a:pt x="293" y="4958"/>
                  </a:cubicBezTo>
                  <a:lnTo>
                    <a:pt x="240" y="4952"/>
                  </a:lnTo>
                  <a:cubicBezTo>
                    <a:pt x="221" y="4952"/>
                    <a:pt x="227" y="4955"/>
                    <a:pt x="243" y="4962"/>
                  </a:cubicBezTo>
                  <a:cubicBezTo>
                    <a:pt x="254" y="4967"/>
                    <a:pt x="249" y="4969"/>
                    <a:pt x="233" y="4969"/>
                  </a:cubicBezTo>
                  <a:cubicBezTo>
                    <a:pt x="210" y="4969"/>
                    <a:pt x="163" y="4964"/>
                    <a:pt x="115" y="4958"/>
                  </a:cubicBezTo>
                  <a:cubicBezTo>
                    <a:pt x="68" y="4954"/>
                    <a:pt x="29" y="4950"/>
                    <a:pt x="12" y="4950"/>
                  </a:cubicBezTo>
                  <a:cubicBezTo>
                    <a:pt x="4" y="4950"/>
                    <a:pt x="1" y="4950"/>
                    <a:pt x="2" y="4952"/>
                  </a:cubicBezTo>
                  <a:cubicBezTo>
                    <a:pt x="21" y="4965"/>
                    <a:pt x="42" y="4974"/>
                    <a:pt x="64" y="4980"/>
                  </a:cubicBezTo>
                  <a:cubicBezTo>
                    <a:pt x="121" y="5002"/>
                    <a:pt x="174" y="5027"/>
                    <a:pt x="221" y="5062"/>
                  </a:cubicBezTo>
                  <a:cubicBezTo>
                    <a:pt x="295" y="5086"/>
                    <a:pt x="320" y="5099"/>
                    <a:pt x="341" y="5099"/>
                  </a:cubicBezTo>
                  <a:cubicBezTo>
                    <a:pt x="347" y="5099"/>
                    <a:pt x="353" y="5098"/>
                    <a:pt x="359" y="5096"/>
                  </a:cubicBezTo>
                  <a:cubicBezTo>
                    <a:pt x="397" y="5099"/>
                    <a:pt x="434" y="5103"/>
                    <a:pt x="469" y="5112"/>
                  </a:cubicBezTo>
                  <a:cubicBezTo>
                    <a:pt x="513" y="5125"/>
                    <a:pt x="517" y="5130"/>
                    <a:pt x="510" y="5130"/>
                  </a:cubicBezTo>
                  <a:cubicBezTo>
                    <a:pt x="504" y="5130"/>
                    <a:pt x="491" y="5127"/>
                    <a:pt x="484" y="5121"/>
                  </a:cubicBezTo>
                  <a:cubicBezTo>
                    <a:pt x="452" y="5112"/>
                    <a:pt x="436" y="5108"/>
                    <a:pt x="426" y="5108"/>
                  </a:cubicBezTo>
                  <a:cubicBezTo>
                    <a:pt x="413" y="5108"/>
                    <a:pt x="411" y="5114"/>
                    <a:pt x="397" y="5121"/>
                  </a:cubicBezTo>
                  <a:cubicBezTo>
                    <a:pt x="372" y="5134"/>
                    <a:pt x="409" y="5162"/>
                    <a:pt x="431" y="5175"/>
                  </a:cubicBezTo>
                  <a:lnTo>
                    <a:pt x="516" y="5225"/>
                  </a:lnTo>
                  <a:cubicBezTo>
                    <a:pt x="539" y="5258"/>
                    <a:pt x="562" y="5275"/>
                    <a:pt x="584" y="5275"/>
                  </a:cubicBezTo>
                  <a:cubicBezTo>
                    <a:pt x="590" y="5275"/>
                    <a:pt x="595" y="5274"/>
                    <a:pt x="600" y="5272"/>
                  </a:cubicBezTo>
                  <a:lnTo>
                    <a:pt x="629" y="5262"/>
                  </a:lnTo>
                  <a:lnTo>
                    <a:pt x="629" y="5262"/>
                  </a:lnTo>
                  <a:cubicBezTo>
                    <a:pt x="610" y="5275"/>
                    <a:pt x="660" y="5322"/>
                    <a:pt x="729" y="5356"/>
                  </a:cubicBezTo>
                  <a:cubicBezTo>
                    <a:pt x="785" y="5382"/>
                    <a:pt x="846" y="5404"/>
                    <a:pt x="878" y="5404"/>
                  </a:cubicBezTo>
                  <a:cubicBezTo>
                    <a:pt x="885" y="5404"/>
                    <a:pt x="890" y="5403"/>
                    <a:pt x="894" y="5401"/>
                  </a:cubicBezTo>
                  <a:lnTo>
                    <a:pt x="894" y="5401"/>
                  </a:lnTo>
                  <a:cubicBezTo>
                    <a:pt x="891" y="5405"/>
                    <a:pt x="887" y="5411"/>
                    <a:pt x="882" y="5416"/>
                  </a:cubicBezTo>
                  <a:cubicBezTo>
                    <a:pt x="873" y="5435"/>
                    <a:pt x="895" y="5444"/>
                    <a:pt x="942" y="5466"/>
                  </a:cubicBezTo>
                  <a:cubicBezTo>
                    <a:pt x="967" y="5479"/>
                    <a:pt x="1074" y="5504"/>
                    <a:pt x="1149" y="5529"/>
                  </a:cubicBezTo>
                  <a:cubicBezTo>
                    <a:pt x="1226" y="5558"/>
                    <a:pt x="1288" y="5579"/>
                    <a:pt x="1315" y="5579"/>
                  </a:cubicBezTo>
                  <a:cubicBezTo>
                    <a:pt x="1324" y="5579"/>
                    <a:pt x="1329" y="5577"/>
                    <a:pt x="1330" y="5573"/>
                  </a:cubicBezTo>
                  <a:cubicBezTo>
                    <a:pt x="1356" y="5582"/>
                    <a:pt x="1356" y="5582"/>
                    <a:pt x="1349" y="5601"/>
                  </a:cubicBezTo>
                  <a:cubicBezTo>
                    <a:pt x="1318" y="5613"/>
                    <a:pt x="1343" y="5620"/>
                    <a:pt x="1368" y="5629"/>
                  </a:cubicBezTo>
                  <a:cubicBezTo>
                    <a:pt x="1373" y="5631"/>
                    <a:pt x="1377" y="5632"/>
                    <a:pt x="1380" y="5632"/>
                  </a:cubicBezTo>
                  <a:cubicBezTo>
                    <a:pt x="1395" y="5632"/>
                    <a:pt x="1401" y="5616"/>
                    <a:pt x="1406" y="5601"/>
                  </a:cubicBezTo>
                  <a:cubicBezTo>
                    <a:pt x="1408" y="5592"/>
                    <a:pt x="1413" y="5588"/>
                    <a:pt x="1422" y="5588"/>
                  </a:cubicBezTo>
                  <a:cubicBezTo>
                    <a:pt x="1435" y="5588"/>
                    <a:pt x="1455" y="5599"/>
                    <a:pt x="1484" y="5620"/>
                  </a:cubicBezTo>
                  <a:cubicBezTo>
                    <a:pt x="1539" y="5658"/>
                    <a:pt x="1605" y="5676"/>
                    <a:pt x="1672" y="5676"/>
                  </a:cubicBezTo>
                  <a:cubicBezTo>
                    <a:pt x="1677" y="5676"/>
                    <a:pt x="1683" y="5676"/>
                    <a:pt x="1688" y="5676"/>
                  </a:cubicBezTo>
                  <a:cubicBezTo>
                    <a:pt x="1713" y="5682"/>
                    <a:pt x="1738" y="5692"/>
                    <a:pt x="1735" y="5711"/>
                  </a:cubicBezTo>
                  <a:cubicBezTo>
                    <a:pt x="1753" y="5737"/>
                    <a:pt x="1783" y="5752"/>
                    <a:pt x="1815" y="5752"/>
                  </a:cubicBezTo>
                  <a:cubicBezTo>
                    <a:pt x="1831" y="5752"/>
                    <a:pt x="1848" y="5748"/>
                    <a:pt x="1863" y="5739"/>
                  </a:cubicBezTo>
                  <a:cubicBezTo>
                    <a:pt x="1891" y="5745"/>
                    <a:pt x="1891" y="5745"/>
                    <a:pt x="1885" y="5764"/>
                  </a:cubicBezTo>
                  <a:cubicBezTo>
                    <a:pt x="1901" y="5779"/>
                    <a:pt x="1904" y="5793"/>
                    <a:pt x="1913" y="5793"/>
                  </a:cubicBezTo>
                  <a:cubicBezTo>
                    <a:pt x="1918" y="5793"/>
                    <a:pt x="1925" y="5788"/>
                    <a:pt x="1938" y="5773"/>
                  </a:cubicBezTo>
                  <a:cubicBezTo>
                    <a:pt x="1953" y="5771"/>
                    <a:pt x="1967" y="5770"/>
                    <a:pt x="1981" y="5770"/>
                  </a:cubicBezTo>
                  <a:cubicBezTo>
                    <a:pt x="2031" y="5770"/>
                    <a:pt x="2079" y="5783"/>
                    <a:pt x="2123" y="5808"/>
                  </a:cubicBezTo>
                  <a:cubicBezTo>
                    <a:pt x="2135" y="5810"/>
                    <a:pt x="2146" y="5812"/>
                    <a:pt x="2155" y="5812"/>
                  </a:cubicBezTo>
                  <a:cubicBezTo>
                    <a:pt x="2168" y="5812"/>
                    <a:pt x="2178" y="5808"/>
                    <a:pt x="2180" y="5795"/>
                  </a:cubicBezTo>
                  <a:cubicBezTo>
                    <a:pt x="2182" y="5782"/>
                    <a:pt x="2184" y="5767"/>
                    <a:pt x="2184" y="5767"/>
                  </a:cubicBezTo>
                  <a:lnTo>
                    <a:pt x="2184" y="5767"/>
                  </a:lnTo>
                  <a:cubicBezTo>
                    <a:pt x="2184" y="5767"/>
                    <a:pt x="2184" y="5770"/>
                    <a:pt x="2183" y="5776"/>
                  </a:cubicBezTo>
                  <a:cubicBezTo>
                    <a:pt x="2194" y="5799"/>
                    <a:pt x="2200" y="5810"/>
                    <a:pt x="2206" y="5810"/>
                  </a:cubicBezTo>
                  <a:cubicBezTo>
                    <a:pt x="2213" y="5810"/>
                    <a:pt x="2221" y="5800"/>
                    <a:pt x="2236" y="5780"/>
                  </a:cubicBezTo>
                  <a:cubicBezTo>
                    <a:pt x="2238" y="5771"/>
                    <a:pt x="2244" y="5767"/>
                    <a:pt x="2249" y="5767"/>
                  </a:cubicBezTo>
                  <a:cubicBezTo>
                    <a:pt x="2256" y="5767"/>
                    <a:pt x="2263" y="5772"/>
                    <a:pt x="2261" y="5783"/>
                  </a:cubicBezTo>
                  <a:cubicBezTo>
                    <a:pt x="2277" y="5798"/>
                    <a:pt x="2293" y="5808"/>
                    <a:pt x="2311" y="5811"/>
                  </a:cubicBezTo>
                  <a:lnTo>
                    <a:pt x="2606" y="5817"/>
                  </a:lnTo>
                  <a:cubicBezTo>
                    <a:pt x="2702" y="5821"/>
                    <a:pt x="2771" y="5824"/>
                    <a:pt x="2818" y="5824"/>
                  </a:cubicBezTo>
                  <a:cubicBezTo>
                    <a:pt x="2876" y="5824"/>
                    <a:pt x="2901" y="5820"/>
                    <a:pt x="2901" y="5808"/>
                  </a:cubicBezTo>
                  <a:cubicBezTo>
                    <a:pt x="2914" y="5798"/>
                    <a:pt x="2920" y="5792"/>
                    <a:pt x="2927" y="5792"/>
                  </a:cubicBezTo>
                  <a:cubicBezTo>
                    <a:pt x="2933" y="5792"/>
                    <a:pt x="2940" y="5797"/>
                    <a:pt x="2954" y="5808"/>
                  </a:cubicBezTo>
                  <a:cubicBezTo>
                    <a:pt x="2972" y="5821"/>
                    <a:pt x="2995" y="5827"/>
                    <a:pt x="3018" y="5827"/>
                  </a:cubicBezTo>
                  <a:cubicBezTo>
                    <a:pt x="3023" y="5827"/>
                    <a:pt x="3027" y="5827"/>
                    <a:pt x="3032" y="5827"/>
                  </a:cubicBezTo>
                  <a:cubicBezTo>
                    <a:pt x="3038" y="5827"/>
                    <a:pt x="3045" y="5826"/>
                    <a:pt x="3050" y="5826"/>
                  </a:cubicBezTo>
                  <a:cubicBezTo>
                    <a:pt x="3070" y="5826"/>
                    <a:pt x="3085" y="5828"/>
                    <a:pt x="3085" y="5845"/>
                  </a:cubicBezTo>
                  <a:cubicBezTo>
                    <a:pt x="3114" y="5823"/>
                    <a:pt x="3114" y="5823"/>
                    <a:pt x="3139" y="5823"/>
                  </a:cubicBezTo>
                  <a:cubicBezTo>
                    <a:pt x="3139" y="5832"/>
                    <a:pt x="3145" y="5837"/>
                    <a:pt x="3155" y="5837"/>
                  </a:cubicBezTo>
                  <a:cubicBezTo>
                    <a:pt x="3165" y="5837"/>
                    <a:pt x="3179" y="5832"/>
                    <a:pt x="3192" y="5820"/>
                  </a:cubicBezTo>
                  <a:cubicBezTo>
                    <a:pt x="3205" y="5800"/>
                    <a:pt x="3211" y="5790"/>
                    <a:pt x="3214" y="5790"/>
                  </a:cubicBezTo>
                  <a:cubicBezTo>
                    <a:pt x="3218" y="5790"/>
                    <a:pt x="3219" y="5800"/>
                    <a:pt x="3220" y="5820"/>
                  </a:cubicBezTo>
                  <a:cubicBezTo>
                    <a:pt x="3220" y="5835"/>
                    <a:pt x="3259" y="5847"/>
                    <a:pt x="3274" y="5847"/>
                  </a:cubicBezTo>
                  <a:cubicBezTo>
                    <a:pt x="3280" y="5847"/>
                    <a:pt x="3282" y="5845"/>
                    <a:pt x="3273" y="5839"/>
                  </a:cubicBezTo>
                  <a:cubicBezTo>
                    <a:pt x="3273" y="5820"/>
                    <a:pt x="3327" y="5814"/>
                    <a:pt x="3352" y="5792"/>
                  </a:cubicBezTo>
                  <a:cubicBezTo>
                    <a:pt x="3361" y="5791"/>
                    <a:pt x="3370" y="5790"/>
                    <a:pt x="3377" y="5790"/>
                  </a:cubicBezTo>
                  <a:cubicBezTo>
                    <a:pt x="3392" y="5790"/>
                    <a:pt x="3403" y="5794"/>
                    <a:pt x="3405" y="5808"/>
                  </a:cubicBezTo>
                  <a:cubicBezTo>
                    <a:pt x="3411" y="5811"/>
                    <a:pt x="3420" y="5813"/>
                    <a:pt x="3433" y="5813"/>
                  </a:cubicBezTo>
                  <a:cubicBezTo>
                    <a:pt x="3482" y="5813"/>
                    <a:pt x="3570" y="5787"/>
                    <a:pt x="3590" y="5767"/>
                  </a:cubicBezTo>
                  <a:cubicBezTo>
                    <a:pt x="3588" y="5757"/>
                    <a:pt x="3595" y="5751"/>
                    <a:pt x="3602" y="5751"/>
                  </a:cubicBezTo>
                  <a:cubicBezTo>
                    <a:pt x="3608" y="5751"/>
                    <a:pt x="3614" y="5755"/>
                    <a:pt x="3615" y="5764"/>
                  </a:cubicBezTo>
                  <a:cubicBezTo>
                    <a:pt x="3617" y="5778"/>
                    <a:pt x="3628" y="5782"/>
                    <a:pt x="3644" y="5782"/>
                  </a:cubicBezTo>
                  <a:cubicBezTo>
                    <a:pt x="3652" y="5782"/>
                    <a:pt x="3661" y="5781"/>
                    <a:pt x="3671" y="5780"/>
                  </a:cubicBezTo>
                  <a:cubicBezTo>
                    <a:pt x="3678" y="5773"/>
                    <a:pt x="3683" y="5770"/>
                    <a:pt x="3687" y="5770"/>
                  </a:cubicBezTo>
                  <a:cubicBezTo>
                    <a:pt x="3695" y="5770"/>
                    <a:pt x="3698" y="5783"/>
                    <a:pt x="3700" y="5798"/>
                  </a:cubicBezTo>
                  <a:cubicBezTo>
                    <a:pt x="3686" y="5812"/>
                    <a:pt x="3688" y="5816"/>
                    <a:pt x="3702" y="5816"/>
                  </a:cubicBezTo>
                  <a:cubicBezTo>
                    <a:pt x="3713" y="5816"/>
                    <a:pt x="3732" y="5814"/>
                    <a:pt x="3756" y="5811"/>
                  </a:cubicBezTo>
                  <a:cubicBezTo>
                    <a:pt x="3778" y="5786"/>
                    <a:pt x="3885" y="5767"/>
                    <a:pt x="3963" y="5754"/>
                  </a:cubicBezTo>
                  <a:cubicBezTo>
                    <a:pt x="4095" y="5733"/>
                    <a:pt x="4116" y="5701"/>
                    <a:pt x="4160" y="5651"/>
                  </a:cubicBezTo>
                  <a:lnTo>
                    <a:pt x="4176" y="5604"/>
                  </a:lnTo>
                  <a:lnTo>
                    <a:pt x="4185" y="5645"/>
                  </a:lnTo>
                  <a:cubicBezTo>
                    <a:pt x="4195" y="5664"/>
                    <a:pt x="4210" y="5682"/>
                    <a:pt x="4226" y="5698"/>
                  </a:cubicBezTo>
                  <a:cubicBezTo>
                    <a:pt x="4251" y="5692"/>
                    <a:pt x="4248" y="5673"/>
                    <a:pt x="4242" y="5651"/>
                  </a:cubicBezTo>
                  <a:cubicBezTo>
                    <a:pt x="4239" y="5637"/>
                    <a:pt x="4253" y="5630"/>
                    <a:pt x="4284" y="5630"/>
                  </a:cubicBezTo>
                  <a:cubicBezTo>
                    <a:pt x="4294" y="5630"/>
                    <a:pt x="4306" y="5631"/>
                    <a:pt x="4320" y="5632"/>
                  </a:cubicBezTo>
                  <a:cubicBezTo>
                    <a:pt x="4336" y="5635"/>
                    <a:pt x="4350" y="5636"/>
                    <a:pt x="4361" y="5636"/>
                  </a:cubicBezTo>
                  <a:cubicBezTo>
                    <a:pt x="4391" y="5636"/>
                    <a:pt x="4408" y="5627"/>
                    <a:pt x="4424" y="5607"/>
                  </a:cubicBezTo>
                  <a:cubicBezTo>
                    <a:pt x="4436" y="5602"/>
                    <a:pt x="4450" y="5600"/>
                    <a:pt x="4464" y="5600"/>
                  </a:cubicBezTo>
                  <a:cubicBezTo>
                    <a:pt x="4478" y="5600"/>
                    <a:pt x="4493" y="5602"/>
                    <a:pt x="4505" y="5607"/>
                  </a:cubicBezTo>
                  <a:cubicBezTo>
                    <a:pt x="4530" y="5598"/>
                    <a:pt x="4530" y="5598"/>
                    <a:pt x="4524" y="5579"/>
                  </a:cubicBezTo>
                  <a:cubicBezTo>
                    <a:pt x="4522" y="5565"/>
                    <a:pt x="4532" y="5557"/>
                    <a:pt x="4548" y="5557"/>
                  </a:cubicBezTo>
                  <a:cubicBezTo>
                    <a:pt x="4556" y="5557"/>
                    <a:pt x="4566" y="5559"/>
                    <a:pt x="4577" y="5563"/>
                  </a:cubicBezTo>
                  <a:cubicBezTo>
                    <a:pt x="4590" y="5574"/>
                    <a:pt x="4607" y="5578"/>
                    <a:pt x="4624" y="5578"/>
                  </a:cubicBezTo>
                  <a:cubicBezTo>
                    <a:pt x="4657" y="5578"/>
                    <a:pt x="4688" y="5563"/>
                    <a:pt x="4684" y="5551"/>
                  </a:cubicBezTo>
                  <a:cubicBezTo>
                    <a:pt x="4677" y="5532"/>
                    <a:pt x="4702" y="5523"/>
                    <a:pt x="4728" y="5516"/>
                  </a:cubicBezTo>
                  <a:cubicBezTo>
                    <a:pt x="4756" y="5510"/>
                    <a:pt x="4781" y="5494"/>
                    <a:pt x="4800" y="5472"/>
                  </a:cubicBezTo>
                  <a:lnTo>
                    <a:pt x="4847" y="5454"/>
                  </a:lnTo>
                  <a:cubicBezTo>
                    <a:pt x="4850" y="5452"/>
                    <a:pt x="4853" y="5452"/>
                    <a:pt x="4855" y="5452"/>
                  </a:cubicBezTo>
                  <a:cubicBezTo>
                    <a:pt x="4867" y="5452"/>
                    <a:pt x="4853" y="5474"/>
                    <a:pt x="4831" y="5482"/>
                  </a:cubicBezTo>
                  <a:lnTo>
                    <a:pt x="4862" y="5491"/>
                  </a:lnTo>
                  <a:cubicBezTo>
                    <a:pt x="4912" y="5472"/>
                    <a:pt x="4938" y="5463"/>
                    <a:pt x="4953" y="5435"/>
                  </a:cubicBezTo>
                  <a:cubicBezTo>
                    <a:pt x="4960" y="5410"/>
                    <a:pt x="4963" y="5398"/>
                    <a:pt x="4966" y="5398"/>
                  </a:cubicBezTo>
                  <a:cubicBezTo>
                    <a:pt x="4969" y="5398"/>
                    <a:pt x="4972" y="5408"/>
                    <a:pt x="4978" y="5425"/>
                  </a:cubicBezTo>
                  <a:cubicBezTo>
                    <a:pt x="4985" y="5438"/>
                    <a:pt x="4996" y="5444"/>
                    <a:pt x="5008" y="5444"/>
                  </a:cubicBezTo>
                  <a:cubicBezTo>
                    <a:pt x="5020" y="5444"/>
                    <a:pt x="5032" y="5438"/>
                    <a:pt x="5038" y="5425"/>
                  </a:cubicBezTo>
                  <a:cubicBezTo>
                    <a:pt x="5043" y="5400"/>
                    <a:pt x="5054" y="5391"/>
                    <a:pt x="5065" y="5391"/>
                  </a:cubicBezTo>
                  <a:cubicBezTo>
                    <a:pt x="5074" y="5391"/>
                    <a:pt x="5082" y="5398"/>
                    <a:pt x="5085" y="5407"/>
                  </a:cubicBezTo>
                  <a:cubicBezTo>
                    <a:pt x="5081" y="5427"/>
                    <a:pt x="5078" y="5439"/>
                    <a:pt x="5084" y="5439"/>
                  </a:cubicBezTo>
                  <a:cubicBezTo>
                    <a:pt x="5092" y="5439"/>
                    <a:pt x="5113" y="5420"/>
                    <a:pt x="5160" y="5378"/>
                  </a:cubicBezTo>
                  <a:cubicBezTo>
                    <a:pt x="5210" y="5356"/>
                    <a:pt x="5298" y="5291"/>
                    <a:pt x="5370" y="5259"/>
                  </a:cubicBezTo>
                  <a:cubicBezTo>
                    <a:pt x="5461" y="5218"/>
                    <a:pt x="5511" y="5196"/>
                    <a:pt x="5542" y="5196"/>
                  </a:cubicBezTo>
                  <a:cubicBezTo>
                    <a:pt x="5545" y="5196"/>
                    <a:pt x="5547" y="5196"/>
                    <a:pt x="5549" y="5197"/>
                  </a:cubicBezTo>
                  <a:cubicBezTo>
                    <a:pt x="5550" y="5200"/>
                    <a:pt x="5552" y="5203"/>
                    <a:pt x="5554" y="5206"/>
                  </a:cubicBezTo>
                  <a:lnTo>
                    <a:pt x="5554" y="5206"/>
                  </a:lnTo>
                  <a:cubicBezTo>
                    <a:pt x="5544" y="5175"/>
                    <a:pt x="5568" y="5162"/>
                    <a:pt x="5633" y="5128"/>
                  </a:cubicBezTo>
                  <a:cubicBezTo>
                    <a:pt x="5690" y="5118"/>
                    <a:pt x="5737" y="5084"/>
                    <a:pt x="5762" y="5034"/>
                  </a:cubicBezTo>
                  <a:lnTo>
                    <a:pt x="5762" y="5034"/>
                  </a:lnTo>
                  <a:lnTo>
                    <a:pt x="5715" y="5059"/>
                  </a:lnTo>
                  <a:cubicBezTo>
                    <a:pt x="5696" y="5021"/>
                    <a:pt x="5718" y="5009"/>
                    <a:pt x="5774" y="5002"/>
                  </a:cubicBezTo>
                  <a:cubicBezTo>
                    <a:pt x="5780" y="4999"/>
                    <a:pt x="5785" y="4998"/>
                    <a:pt x="5789" y="4998"/>
                  </a:cubicBezTo>
                  <a:cubicBezTo>
                    <a:pt x="5804" y="4998"/>
                    <a:pt x="5811" y="5012"/>
                    <a:pt x="5818" y="5024"/>
                  </a:cubicBezTo>
                  <a:cubicBezTo>
                    <a:pt x="5829" y="5037"/>
                    <a:pt x="5843" y="5043"/>
                    <a:pt x="5857" y="5043"/>
                  </a:cubicBezTo>
                  <a:cubicBezTo>
                    <a:pt x="5868" y="5043"/>
                    <a:pt x="5878" y="5040"/>
                    <a:pt x="5887" y="5034"/>
                  </a:cubicBezTo>
                  <a:cubicBezTo>
                    <a:pt x="5909" y="5021"/>
                    <a:pt x="5931" y="5005"/>
                    <a:pt x="5900" y="5002"/>
                  </a:cubicBezTo>
                  <a:cubicBezTo>
                    <a:pt x="5887" y="4984"/>
                    <a:pt x="5887" y="4984"/>
                    <a:pt x="5909" y="4971"/>
                  </a:cubicBezTo>
                  <a:cubicBezTo>
                    <a:pt x="5937" y="4958"/>
                    <a:pt x="5956" y="4937"/>
                    <a:pt x="5965" y="4911"/>
                  </a:cubicBezTo>
                  <a:cubicBezTo>
                    <a:pt x="5956" y="4893"/>
                    <a:pt x="5978" y="4877"/>
                    <a:pt x="6000" y="4864"/>
                  </a:cubicBezTo>
                  <a:cubicBezTo>
                    <a:pt x="6028" y="4861"/>
                    <a:pt x="6056" y="4855"/>
                    <a:pt x="6078" y="4839"/>
                  </a:cubicBezTo>
                  <a:lnTo>
                    <a:pt x="6091" y="4855"/>
                  </a:lnTo>
                  <a:cubicBezTo>
                    <a:pt x="6100" y="4874"/>
                    <a:pt x="6135" y="4877"/>
                    <a:pt x="6135" y="4877"/>
                  </a:cubicBezTo>
                  <a:cubicBezTo>
                    <a:pt x="6160" y="4861"/>
                    <a:pt x="6147" y="4846"/>
                    <a:pt x="6147" y="4846"/>
                  </a:cubicBezTo>
                  <a:cubicBezTo>
                    <a:pt x="6144" y="4839"/>
                    <a:pt x="6269" y="4739"/>
                    <a:pt x="6404" y="4639"/>
                  </a:cubicBezTo>
                  <a:cubicBezTo>
                    <a:pt x="6542" y="4539"/>
                    <a:pt x="6677" y="4416"/>
                    <a:pt x="6711" y="4394"/>
                  </a:cubicBezTo>
                  <a:cubicBezTo>
                    <a:pt x="6765" y="4379"/>
                    <a:pt x="6827" y="4325"/>
                    <a:pt x="6793" y="4325"/>
                  </a:cubicBezTo>
                  <a:cubicBezTo>
                    <a:pt x="6780" y="4310"/>
                    <a:pt x="6877" y="4222"/>
                    <a:pt x="6996" y="4112"/>
                  </a:cubicBezTo>
                  <a:cubicBezTo>
                    <a:pt x="7131" y="3987"/>
                    <a:pt x="7222" y="3887"/>
                    <a:pt x="7206" y="3874"/>
                  </a:cubicBezTo>
                  <a:lnTo>
                    <a:pt x="7263" y="3818"/>
                  </a:lnTo>
                  <a:cubicBezTo>
                    <a:pt x="7291" y="3783"/>
                    <a:pt x="7316" y="3746"/>
                    <a:pt x="7338" y="3705"/>
                  </a:cubicBezTo>
                  <a:cubicBezTo>
                    <a:pt x="7340" y="3683"/>
                    <a:pt x="7348" y="3668"/>
                    <a:pt x="7353" y="3668"/>
                  </a:cubicBezTo>
                  <a:cubicBezTo>
                    <a:pt x="7356" y="3668"/>
                    <a:pt x="7358" y="3673"/>
                    <a:pt x="7357" y="3686"/>
                  </a:cubicBezTo>
                  <a:cubicBezTo>
                    <a:pt x="7367" y="3696"/>
                    <a:pt x="7377" y="3705"/>
                    <a:pt x="7387" y="3705"/>
                  </a:cubicBezTo>
                  <a:cubicBezTo>
                    <a:pt x="7393" y="3705"/>
                    <a:pt x="7398" y="3702"/>
                    <a:pt x="7404" y="3696"/>
                  </a:cubicBezTo>
                  <a:cubicBezTo>
                    <a:pt x="7441" y="3655"/>
                    <a:pt x="7426" y="3642"/>
                    <a:pt x="7410" y="3627"/>
                  </a:cubicBezTo>
                  <a:cubicBezTo>
                    <a:pt x="7394" y="3614"/>
                    <a:pt x="7410" y="3592"/>
                    <a:pt x="7410" y="3592"/>
                  </a:cubicBezTo>
                  <a:cubicBezTo>
                    <a:pt x="7420" y="3582"/>
                    <a:pt x="7425" y="3577"/>
                    <a:pt x="7430" y="3577"/>
                  </a:cubicBezTo>
                  <a:cubicBezTo>
                    <a:pt x="7434" y="3577"/>
                    <a:pt x="7438" y="3580"/>
                    <a:pt x="7445" y="3586"/>
                  </a:cubicBezTo>
                  <a:lnTo>
                    <a:pt x="7476" y="3614"/>
                  </a:lnTo>
                  <a:lnTo>
                    <a:pt x="7495" y="3595"/>
                  </a:lnTo>
                  <a:cubicBezTo>
                    <a:pt x="7479" y="3583"/>
                    <a:pt x="7495" y="3561"/>
                    <a:pt x="7495" y="3561"/>
                  </a:cubicBezTo>
                  <a:cubicBezTo>
                    <a:pt x="7503" y="3552"/>
                    <a:pt x="7508" y="3548"/>
                    <a:pt x="7513" y="3548"/>
                  </a:cubicBezTo>
                  <a:cubicBezTo>
                    <a:pt x="7520" y="3548"/>
                    <a:pt x="7528" y="3555"/>
                    <a:pt x="7545" y="3570"/>
                  </a:cubicBezTo>
                  <a:cubicBezTo>
                    <a:pt x="7554" y="3578"/>
                    <a:pt x="7563" y="3581"/>
                    <a:pt x="7569" y="3581"/>
                  </a:cubicBezTo>
                  <a:cubicBezTo>
                    <a:pt x="7584" y="3581"/>
                    <a:pt x="7590" y="3562"/>
                    <a:pt x="7579" y="3529"/>
                  </a:cubicBezTo>
                  <a:lnTo>
                    <a:pt x="7598" y="3473"/>
                  </a:lnTo>
                  <a:cubicBezTo>
                    <a:pt x="7600" y="3473"/>
                    <a:pt x="7602" y="3473"/>
                    <a:pt x="7604" y="3473"/>
                  </a:cubicBezTo>
                  <a:cubicBezTo>
                    <a:pt x="7648" y="3473"/>
                    <a:pt x="7648" y="3409"/>
                    <a:pt x="7648" y="3379"/>
                  </a:cubicBezTo>
                  <a:cubicBezTo>
                    <a:pt x="7652" y="3379"/>
                    <a:pt x="7655" y="3379"/>
                    <a:pt x="7658" y="3379"/>
                  </a:cubicBezTo>
                  <a:cubicBezTo>
                    <a:pt x="7700" y="3379"/>
                    <a:pt x="7713" y="3360"/>
                    <a:pt x="7698" y="3316"/>
                  </a:cubicBezTo>
                  <a:cubicBezTo>
                    <a:pt x="7683" y="3304"/>
                    <a:pt x="7698" y="3282"/>
                    <a:pt x="7733" y="3276"/>
                  </a:cubicBezTo>
                  <a:cubicBezTo>
                    <a:pt x="7767" y="3266"/>
                    <a:pt x="7783" y="3247"/>
                    <a:pt x="7817" y="3204"/>
                  </a:cubicBezTo>
                  <a:cubicBezTo>
                    <a:pt x="7814" y="3169"/>
                    <a:pt x="7927" y="3022"/>
                    <a:pt x="8049" y="2846"/>
                  </a:cubicBezTo>
                  <a:cubicBezTo>
                    <a:pt x="8184" y="2649"/>
                    <a:pt x="8269" y="2514"/>
                    <a:pt x="8250" y="2502"/>
                  </a:cubicBezTo>
                  <a:cubicBezTo>
                    <a:pt x="8266" y="2480"/>
                    <a:pt x="8266" y="2480"/>
                    <a:pt x="8297" y="2467"/>
                  </a:cubicBezTo>
                  <a:cubicBezTo>
                    <a:pt x="8299" y="2469"/>
                    <a:pt x="8302" y="2469"/>
                    <a:pt x="8304" y="2469"/>
                  </a:cubicBezTo>
                  <a:cubicBezTo>
                    <a:pt x="8317" y="2469"/>
                    <a:pt x="8325" y="2448"/>
                    <a:pt x="8306" y="2411"/>
                  </a:cubicBezTo>
                  <a:cubicBezTo>
                    <a:pt x="8304" y="2389"/>
                    <a:pt x="8296" y="2377"/>
                    <a:pt x="8299" y="2377"/>
                  </a:cubicBezTo>
                  <a:cubicBezTo>
                    <a:pt x="8301" y="2377"/>
                    <a:pt x="8306" y="2381"/>
                    <a:pt x="8319" y="2389"/>
                  </a:cubicBezTo>
                  <a:cubicBezTo>
                    <a:pt x="8320" y="2390"/>
                    <a:pt x="8322" y="2390"/>
                    <a:pt x="8324" y="2390"/>
                  </a:cubicBezTo>
                  <a:cubicBezTo>
                    <a:pt x="8343" y="2390"/>
                    <a:pt x="8370" y="2344"/>
                    <a:pt x="8419" y="2260"/>
                  </a:cubicBezTo>
                  <a:cubicBezTo>
                    <a:pt x="8460" y="2191"/>
                    <a:pt x="8510" y="2097"/>
                    <a:pt x="8491" y="2088"/>
                  </a:cubicBezTo>
                  <a:cubicBezTo>
                    <a:pt x="8497" y="2056"/>
                    <a:pt x="8499" y="2042"/>
                    <a:pt x="8500" y="2042"/>
                  </a:cubicBezTo>
                  <a:cubicBezTo>
                    <a:pt x="8502" y="2042"/>
                    <a:pt x="8502" y="2051"/>
                    <a:pt x="8504" y="2066"/>
                  </a:cubicBezTo>
                  <a:cubicBezTo>
                    <a:pt x="8508" y="2073"/>
                    <a:pt x="8513" y="2076"/>
                    <a:pt x="8519" y="2076"/>
                  </a:cubicBezTo>
                  <a:cubicBezTo>
                    <a:pt x="8552" y="2076"/>
                    <a:pt x="8611" y="1986"/>
                    <a:pt x="8613" y="1912"/>
                  </a:cubicBezTo>
                  <a:cubicBezTo>
                    <a:pt x="8624" y="1892"/>
                    <a:pt x="8634" y="1871"/>
                    <a:pt x="8648" y="1871"/>
                  </a:cubicBezTo>
                  <a:cubicBezTo>
                    <a:pt x="8651" y="1871"/>
                    <a:pt x="8654" y="1873"/>
                    <a:pt x="8657" y="1875"/>
                  </a:cubicBezTo>
                  <a:cubicBezTo>
                    <a:pt x="8676" y="1834"/>
                    <a:pt x="8689" y="1790"/>
                    <a:pt x="8698" y="1743"/>
                  </a:cubicBezTo>
                  <a:cubicBezTo>
                    <a:pt x="8707" y="1721"/>
                    <a:pt x="8758" y="1624"/>
                    <a:pt x="8780" y="1577"/>
                  </a:cubicBezTo>
                  <a:cubicBezTo>
                    <a:pt x="8795" y="1543"/>
                    <a:pt x="8805" y="1508"/>
                    <a:pt x="8808" y="1471"/>
                  </a:cubicBezTo>
                  <a:cubicBezTo>
                    <a:pt x="8811" y="1463"/>
                    <a:pt x="8815" y="1455"/>
                    <a:pt x="8818" y="1449"/>
                  </a:cubicBezTo>
                  <a:lnTo>
                    <a:pt x="8818" y="1449"/>
                  </a:lnTo>
                  <a:cubicBezTo>
                    <a:pt x="8818" y="1449"/>
                    <a:pt x="8818" y="1449"/>
                    <a:pt x="8819" y="1449"/>
                  </a:cubicBezTo>
                  <a:cubicBezTo>
                    <a:pt x="8839" y="1449"/>
                    <a:pt x="8894" y="1331"/>
                    <a:pt x="8968" y="1163"/>
                  </a:cubicBezTo>
                  <a:cubicBezTo>
                    <a:pt x="9037" y="991"/>
                    <a:pt x="9099" y="841"/>
                    <a:pt x="9127" y="825"/>
                  </a:cubicBezTo>
                  <a:cubicBezTo>
                    <a:pt x="9131" y="806"/>
                    <a:pt x="9131" y="784"/>
                    <a:pt x="9124" y="765"/>
                  </a:cubicBezTo>
                  <a:cubicBezTo>
                    <a:pt x="9096" y="728"/>
                    <a:pt x="9102" y="703"/>
                    <a:pt x="9134" y="684"/>
                  </a:cubicBezTo>
                  <a:cubicBezTo>
                    <a:pt x="9181" y="675"/>
                    <a:pt x="9218" y="574"/>
                    <a:pt x="9187" y="534"/>
                  </a:cubicBezTo>
                  <a:lnTo>
                    <a:pt x="9187" y="534"/>
                  </a:lnTo>
                  <a:cubicBezTo>
                    <a:pt x="9192" y="535"/>
                    <a:pt x="9199" y="538"/>
                    <a:pt x="9206" y="540"/>
                  </a:cubicBezTo>
                  <a:cubicBezTo>
                    <a:pt x="9256" y="530"/>
                    <a:pt x="9262" y="446"/>
                    <a:pt x="9231" y="408"/>
                  </a:cubicBezTo>
                  <a:cubicBezTo>
                    <a:pt x="9259" y="389"/>
                    <a:pt x="9287" y="371"/>
                    <a:pt x="9275" y="339"/>
                  </a:cubicBezTo>
                  <a:cubicBezTo>
                    <a:pt x="9280" y="325"/>
                    <a:pt x="9282" y="318"/>
                    <a:pt x="9291" y="318"/>
                  </a:cubicBezTo>
                  <a:cubicBezTo>
                    <a:pt x="9297" y="318"/>
                    <a:pt x="9306" y="322"/>
                    <a:pt x="9322" y="327"/>
                  </a:cubicBezTo>
                  <a:cubicBezTo>
                    <a:pt x="9332" y="330"/>
                    <a:pt x="9341" y="332"/>
                    <a:pt x="9349" y="332"/>
                  </a:cubicBezTo>
                  <a:cubicBezTo>
                    <a:pt x="9359" y="332"/>
                    <a:pt x="9367" y="328"/>
                    <a:pt x="9372" y="314"/>
                  </a:cubicBezTo>
                  <a:cubicBezTo>
                    <a:pt x="9378" y="289"/>
                    <a:pt x="9359" y="283"/>
                    <a:pt x="9341" y="277"/>
                  </a:cubicBezTo>
                  <a:lnTo>
                    <a:pt x="9356" y="223"/>
                  </a:lnTo>
                  <a:cubicBezTo>
                    <a:pt x="9356" y="223"/>
                    <a:pt x="9366" y="198"/>
                    <a:pt x="9344" y="192"/>
                  </a:cubicBezTo>
                  <a:cubicBezTo>
                    <a:pt x="9325" y="186"/>
                    <a:pt x="9331" y="161"/>
                    <a:pt x="9341" y="136"/>
                  </a:cubicBezTo>
                  <a:lnTo>
                    <a:pt x="9341" y="136"/>
                  </a:lnTo>
                  <a:cubicBezTo>
                    <a:pt x="9343" y="136"/>
                    <a:pt x="9344" y="136"/>
                    <a:pt x="9346" y="136"/>
                  </a:cubicBezTo>
                  <a:cubicBezTo>
                    <a:pt x="9356" y="136"/>
                    <a:pt x="9352" y="123"/>
                    <a:pt x="9339" y="123"/>
                  </a:cubicBezTo>
                  <a:cubicBezTo>
                    <a:pt x="9334" y="123"/>
                    <a:pt x="9328" y="125"/>
                    <a:pt x="9322" y="129"/>
                  </a:cubicBezTo>
                  <a:cubicBezTo>
                    <a:pt x="9300" y="123"/>
                    <a:pt x="9281" y="117"/>
                    <a:pt x="9290" y="92"/>
                  </a:cubicBezTo>
                  <a:lnTo>
                    <a:pt x="9250" y="79"/>
                  </a:lnTo>
                  <a:cubicBezTo>
                    <a:pt x="9233" y="74"/>
                    <a:pt x="9220" y="70"/>
                    <a:pt x="9208" y="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7" name="Google Shape;12687;p52"/>
          <p:cNvSpPr txBox="1">
            <a:spLocks noGrp="1"/>
          </p:cNvSpPr>
          <p:nvPr>
            <p:ph type="subTitle" idx="1"/>
          </p:nvPr>
        </p:nvSpPr>
        <p:spPr>
          <a:xfrm>
            <a:off x="838200" y="3257550"/>
            <a:ext cx="19812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SCRUM MASTER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ANALYST (POWER BI)</a:t>
            </a:r>
            <a:endParaRPr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688" name="Google Shape;12688;p52"/>
          <p:cNvSpPr txBox="1">
            <a:spLocks noGrp="1"/>
          </p:cNvSpPr>
          <p:nvPr>
            <p:ph type="subTitle" idx="2"/>
          </p:nvPr>
        </p:nvSpPr>
        <p:spPr>
          <a:xfrm>
            <a:off x="609600" y="2800350"/>
            <a:ext cx="23622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AJAY SIVARAMAN A</a:t>
            </a: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689" name="Google Shape;12689;p52"/>
          <p:cNvSpPr txBox="1">
            <a:spLocks noGrp="1"/>
          </p:cNvSpPr>
          <p:nvPr>
            <p:ph type="subTitle" idx="3"/>
          </p:nvPr>
        </p:nvSpPr>
        <p:spPr>
          <a:xfrm>
            <a:off x="3733800" y="3333750"/>
            <a:ext cx="19812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PRODUCT OWNER</a:t>
            </a:r>
            <a:endParaRPr sz="1400"/>
          </a:p>
        </p:txBody>
      </p:sp>
      <p:sp>
        <p:nvSpPr>
          <p:cNvPr id="12690" name="Google Shape;12690;p52"/>
          <p:cNvSpPr txBox="1">
            <a:spLocks noGrp="1"/>
          </p:cNvSpPr>
          <p:nvPr>
            <p:ph type="subTitle" idx="4"/>
          </p:nvPr>
        </p:nvSpPr>
        <p:spPr>
          <a:xfrm>
            <a:off x="3581400" y="2800350"/>
            <a:ext cx="2209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SWATI THAKRE</a:t>
            </a:r>
            <a:endParaRPr/>
          </a:p>
        </p:txBody>
      </p:sp>
      <p:sp>
        <p:nvSpPr>
          <p:cNvPr id="12691" name="Google Shape;12691;p52"/>
          <p:cNvSpPr txBox="1">
            <a:spLocks noGrp="1"/>
          </p:cNvSpPr>
          <p:nvPr>
            <p:ph type="subTitle" idx="5"/>
          </p:nvPr>
        </p:nvSpPr>
        <p:spPr>
          <a:xfrm>
            <a:off x="6858000" y="3333750"/>
            <a:ext cx="1742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DATA ENGINEER</a:t>
            </a:r>
            <a:endParaRPr sz="1400"/>
          </a:p>
        </p:txBody>
      </p:sp>
      <p:sp>
        <p:nvSpPr>
          <p:cNvPr id="12692" name="Google Shape;12692;p52"/>
          <p:cNvSpPr txBox="1">
            <a:spLocks noGrp="1"/>
          </p:cNvSpPr>
          <p:nvPr>
            <p:ph type="subTitle" idx="6"/>
          </p:nvPr>
        </p:nvSpPr>
        <p:spPr>
          <a:xfrm>
            <a:off x="6705600" y="2800350"/>
            <a:ext cx="20574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KRISHNA SUNDER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9" name="Google Shape;12519;p52"/>
          <p:cNvSpPr txBox="1">
            <a:spLocks noGrp="1"/>
          </p:cNvSpPr>
          <p:nvPr>
            <p:ph type="title"/>
          </p:nvPr>
        </p:nvSpPr>
        <p:spPr>
          <a:xfrm>
            <a:off x="685800" y="43815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AGILE TEAM</a:t>
            </a:r>
            <a:endParaRPr/>
          </a:p>
        </p:txBody>
      </p:sp>
      <p:grpSp>
        <p:nvGrpSpPr>
          <p:cNvPr id="2" name="Google Shape;12520;p52"/>
          <p:cNvGrpSpPr/>
          <p:nvPr/>
        </p:nvGrpSpPr>
        <p:grpSpPr>
          <a:xfrm>
            <a:off x="3505200" y="1504950"/>
            <a:ext cx="2125375" cy="1066801"/>
            <a:chOff x="6496650" y="1464900"/>
            <a:chExt cx="2125375" cy="1647075"/>
          </a:xfrm>
        </p:grpSpPr>
        <p:sp>
          <p:nvSpPr>
            <p:cNvPr id="12521" name="Google Shape;12521;p52"/>
            <p:cNvSpPr/>
            <p:nvPr/>
          </p:nvSpPr>
          <p:spPr>
            <a:xfrm>
              <a:off x="7319925" y="2417600"/>
              <a:ext cx="160625" cy="119900"/>
            </a:xfrm>
            <a:custGeom>
              <a:avLst/>
              <a:gdLst/>
              <a:ahLst/>
              <a:cxnLst/>
              <a:rect l="l" t="t" r="r" b="b"/>
              <a:pathLst>
                <a:path w="6425" h="4796" extrusionOk="0">
                  <a:moveTo>
                    <a:pt x="99" y="150"/>
                  </a:moveTo>
                  <a:cubicBezTo>
                    <a:pt x="101" y="150"/>
                    <a:pt x="95" y="159"/>
                    <a:pt x="82" y="177"/>
                  </a:cubicBezTo>
                  <a:cubicBezTo>
                    <a:pt x="71" y="190"/>
                    <a:pt x="60" y="206"/>
                    <a:pt x="51" y="206"/>
                  </a:cubicBezTo>
                  <a:cubicBezTo>
                    <a:pt x="50" y="206"/>
                    <a:pt x="48" y="206"/>
                    <a:pt x="47" y="205"/>
                  </a:cubicBezTo>
                  <a:cubicBezTo>
                    <a:pt x="39" y="210"/>
                    <a:pt x="33" y="212"/>
                    <a:pt x="31" y="212"/>
                  </a:cubicBezTo>
                  <a:cubicBezTo>
                    <a:pt x="21" y="212"/>
                    <a:pt x="43" y="187"/>
                    <a:pt x="72" y="170"/>
                  </a:cubicBezTo>
                  <a:cubicBezTo>
                    <a:pt x="89" y="157"/>
                    <a:pt x="97" y="150"/>
                    <a:pt x="99" y="150"/>
                  </a:cubicBezTo>
                  <a:close/>
                  <a:moveTo>
                    <a:pt x="1127" y="922"/>
                  </a:moveTo>
                  <a:cubicBezTo>
                    <a:pt x="1129" y="922"/>
                    <a:pt x="1130" y="922"/>
                    <a:pt x="1131" y="923"/>
                  </a:cubicBezTo>
                  <a:cubicBezTo>
                    <a:pt x="1138" y="929"/>
                    <a:pt x="1113" y="963"/>
                    <a:pt x="1084" y="970"/>
                  </a:cubicBezTo>
                  <a:cubicBezTo>
                    <a:pt x="1078" y="963"/>
                    <a:pt x="1078" y="963"/>
                    <a:pt x="1091" y="948"/>
                  </a:cubicBezTo>
                  <a:cubicBezTo>
                    <a:pt x="1102" y="931"/>
                    <a:pt x="1117" y="922"/>
                    <a:pt x="1127" y="922"/>
                  </a:cubicBezTo>
                  <a:close/>
                  <a:moveTo>
                    <a:pt x="1419" y="1055"/>
                  </a:moveTo>
                  <a:cubicBezTo>
                    <a:pt x="1422" y="1055"/>
                    <a:pt x="1422" y="1056"/>
                    <a:pt x="1417" y="1064"/>
                  </a:cubicBezTo>
                  <a:lnTo>
                    <a:pt x="1404" y="1079"/>
                  </a:lnTo>
                  <a:cubicBezTo>
                    <a:pt x="1392" y="1087"/>
                    <a:pt x="1379" y="1094"/>
                    <a:pt x="1374" y="1094"/>
                  </a:cubicBezTo>
                  <a:cubicBezTo>
                    <a:pt x="1371" y="1094"/>
                    <a:pt x="1371" y="1091"/>
                    <a:pt x="1376" y="1086"/>
                  </a:cubicBezTo>
                  <a:cubicBezTo>
                    <a:pt x="1385" y="1073"/>
                    <a:pt x="1398" y="1064"/>
                    <a:pt x="1410" y="1057"/>
                  </a:cubicBezTo>
                  <a:cubicBezTo>
                    <a:pt x="1410" y="1057"/>
                    <a:pt x="1416" y="1055"/>
                    <a:pt x="1419" y="1055"/>
                  </a:cubicBezTo>
                  <a:close/>
                  <a:moveTo>
                    <a:pt x="1939" y="1311"/>
                  </a:moveTo>
                  <a:cubicBezTo>
                    <a:pt x="1939" y="1311"/>
                    <a:pt x="1937" y="1314"/>
                    <a:pt x="1935" y="1320"/>
                  </a:cubicBezTo>
                  <a:lnTo>
                    <a:pt x="1935" y="1320"/>
                  </a:lnTo>
                  <a:cubicBezTo>
                    <a:pt x="1939" y="1314"/>
                    <a:pt x="1940" y="1311"/>
                    <a:pt x="1939" y="1311"/>
                  </a:cubicBezTo>
                  <a:close/>
                  <a:moveTo>
                    <a:pt x="1700" y="1279"/>
                  </a:moveTo>
                  <a:cubicBezTo>
                    <a:pt x="1701" y="1279"/>
                    <a:pt x="1701" y="1280"/>
                    <a:pt x="1702" y="1280"/>
                  </a:cubicBezTo>
                  <a:cubicBezTo>
                    <a:pt x="1699" y="1296"/>
                    <a:pt x="1692" y="1308"/>
                    <a:pt x="1683" y="1321"/>
                  </a:cubicBezTo>
                  <a:lnTo>
                    <a:pt x="1677" y="1314"/>
                  </a:lnTo>
                  <a:cubicBezTo>
                    <a:pt x="1670" y="1308"/>
                    <a:pt x="1683" y="1292"/>
                    <a:pt x="1683" y="1292"/>
                  </a:cubicBezTo>
                  <a:cubicBezTo>
                    <a:pt x="1683" y="1292"/>
                    <a:pt x="1693" y="1279"/>
                    <a:pt x="1700" y="1279"/>
                  </a:cubicBezTo>
                  <a:close/>
                  <a:moveTo>
                    <a:pt x="1821" y="1317"/>
                  </a:moveTo>
                  <a:cubicBezTo>
                    <a:pt x="1816" y="1317"/>
                    <a:pt x="1811" y="1322"/>
                    <a:pt x="1814" y="1322"/>
                  </a:cubicBezTo>
                  <a:cubicBezTo>
                    <a:pt x="1815" y="1322"/>
                    <a:pt x="1818" y="1321"/>
                    <a:pt x="1824" y="1317"/>
                  </a:cubicBezTo>
                  <a:cubicBezTo>
                    <a:pt x="1823" y="1317"/>
                    <a:pt x="1822" y="1317"/>
                    <a:pt x="1821" y="1317"/>
                  </a:cubicBezTo>
                  <a:close/>
                  <a:moveTo>
                    <a:pt x="1935" y="1320"/>
                  </a:moveTo>
                  <a:lnTo>
                    <a:pt x="1935" y="1320"/>
                  </a:lnTo>
                  <a:cubicBezTo>
                    <a:pt x="1932" y="1325"/>
                    <a:pt x="1928" y="1331"/>
                    <a:pt x="1922" y="1338"/>
                  </a:cubicBezTo>
                  <a:lnTo>
                    <a:pt x="1922" y="1338"/>
                  </a:lnTo>
                  <a:cubicBezTo>
                    <a:pt x="1925" y="1335"/>
                    <a:pt x="1929" y="1330"/>
                    <a:pt x="1934" y="1324"/>
                  </a:cubicBezTo>
                  <a:cubicBezTo>
                    <a:pt x="1934" y="1323"/>
                    <a:pt x="1934" y="1321"/>
                    <a:pt x="1935" y="1320"/>
                  </a:cubicBezTo>
                  <a:close/>
                  <a:moveTo>
                    <a:pt x="1780" y="1314"/>
                  </a:moveTo>
                  <a:lnTo>
                    <a:pt x="1786" y="1321"/>
                  </a:lnTo>
                  <a:lnTo>
                    <a:pt x="1783" y="1343"/>
                  </a:lnTo>
                  <a:lnTo>
                    <a:pt x="1774" y="1336"/>
                  </a:lnTo>
                  <a:cubicBezTo>
                    <a:pt x="1768" y="1330"/>
                    <a:pt x="1768" y="1330"/>
                    <a:pt x="1780" y="1314"/>
                  </a:cubicBezTo>
                  <a:close/>
                  <a:moveTo>
                    <a:pt x="1852" y="1371"/>
                  </a:moveTo>
                  <a:lnTo>
                    <a:pt x="1862" y="1377"/>
                  </a:lnTo>
                  <a:lnTo>
                    <a:pt x="1855" y="1399"/>
                  </a:lnTo>
                  <a:lnTo>
                    <a:pt x="1849" y="1393"/>
                  </a:lnTo>
                  <a:cubicBezTo>
                    <a:pt x="1840" y="1386"/>
                    <a:pt x="1840" y="1386"/>
                    <a:pt x="1852" y="1371"/>
                  </a:cubicBezTo>
                  <a:close/>
                  <a:moveTo>
                    <a:pt x="1906" y="1411"/>
                  </a:moveTo>
                  <a:cubicBezTo>
                    <a:pt x="1908" y="1411"/>
                    <a:pt x="1909" y="1412"/>
                    <a:pt x="1912" y="1415"/>
                  </a:cubicBezTo>
                  <a:cubicBezTo>
                    <a:pt x="1927" y="1427"/>
                    <a:pt x="1927" y="1427"/>
                    <a:pt x="1905" y="1437"/>
                  </a:cubicBezTo>
                  <a:cubicBezTo>
                    <a:pt x="1899" y="1441"/>
                    <a:pt x="1893" y="1443"/>
                    <a:pt x="1890" y="1443"/>
                  </a:cubicBezTo>
                  <a:cubicBezTo>
                    <a:pt x="1885" y="1443"/>
                    <a:pt x="1885" y="1437"/>
                    <a:pt x="1893" y="1427"/>
                  </a:cubicBezTo>
                  <a:cubicBezTo>
                    <a:pt x="1901" y="1415"/>
                    <a:pt x="1904" y="1411"/>
                    <a:pt x="1906" y="1411"/>
                  </a:cubicBezTo>
                  <a:close/>
                  <a:moveTo>
                    <a:pt x="1894" y="1558"/>
                  </a:moveTo>
                  <a:cubicBezTo>
                    <a:pt x="1895" y="1558"/>
                    <a:pt x="1896" y="1558"/>
                    <a:pt x="1896" y="1559"/>
                  </a:cubicBezTo>
                  <a:lnTo>
                    <a:pt x="1890" y="1584"/>
                  </a:lnTo>
                  <a:lnTo>
                    <a:pt x="1871" y="1593"/>
                  </a:lnTo>
                  <a:lnTo>
                    <a:pt x="1865" y="1587"/>
                  </a:lnTo>
                  <a:cubicBezTo>
                    <a:pt x="1876" y="1573"/>
                    <a:pt x="1888" y="1558"/>
                    <a:pt x="1894" y="1558"/>
                  </a:cubicBezTo>
                  <a:close/>
                  <a:moveTo>
                    <a:pt x="1994" y="1608"/>
                  </a:moveTo>
                  <a:cubicBezTo>
                    <a:pt x="1995" y="1608"/>
                    <a:pt x="1996" y="1609"/>
                    <a:pt x="1996" y="1609"/>
                  </a:cubicBezTo>
                  <a:lnTo>
                    <a:pt x="1990" y="1634"/>
                  </a:lnTo>
                  <a:cubicBezTo>
                    <a:pt x="1983" y="1643"/>
                    <a:pt x="1978" y="1645"/>
                    <a:pt x="1975" y="1645"/>
                  </a:cubicBezTo>
                  <a:cubicBezTo>
                    <a:pt x="1973" y="1645"/>
                    <a:pt x="1971" y="1643"/>
                    <a:pt x="1971" y="1643"/>
                  </a:cubicBezTo>
                  <a:cubicBezTo>
                    <a:pt x="1965" y="1637"/>
                    <a:pt x="1965" y="1637"/>
                    <a:pt x="1978" y="1621"/>
                  </a:cubicBezTo>
                  <a:cubicBezTo>
                    <a:pt x="1978" y="1621"/>
                    <a:pt x="1988" y="1608"/>
                    <a:pt x="1994" y="1608"/>
                  </a:cubicBezTo>
                  <a:close/>
                  <a:moveTo>
                    <a:pt x="2681" y="1977"/>
                  </a:moveTo>
                  <a:cubicBezTo>
                    <a:pt x="2683" y="1977"/>
                    <a:pt x="2684" y="1978"/>
                    <a:pt x="2686" y="1979"/>
                  </a:cubicBezTo>
                  <a:lnTo>
                    <a:pt x="2692" y="1985"/>
                  </a:lnTo>
                  <a:cubicBezTo>
                    <a:pt x="2683" y="1994"/>
                    <a:pt x="2673" y="2004"/>
                    <a:pt x="2661" y="2013"/>
                  </a:cubicBezTo>
                  <a:lnTo>
                    <a:pt x="2654" y="2007"/>
                  </a:lnTo>
                  <a:cubicBezTo>
                    <a:pt x="2662" y="1991"/>
                    <a:pt x="2673" y="1977"/>
                    <a:pt x="2681" y="1977"/>
                  </a:cubicBezTo>
                  <a:close/>
                  <a:moveTo>
                    <a:pt x="2986" y="2186"/>
                  </a:moveTo>
                  <a:cubicBezTo>
                    <a:pt x="2993" y="2186"/>
                    <a:pt x="3000" y="2191"/>
                    <a:pt x="3005" y="2195"/>
                  </a:cubicBezTo>
                  <a:cubicBezTo>
                    <a:pt x="3000" y="2213"/>
                    <a:pt x="2987" y="2225"/>
                    <a:pt x="2978" y="2225"/>
                  </a:cubicBezTo>
                  <a:cubicBezTo>
                    <a:pt x="2977" y="2225"/>
                    <a:pt x="2975" y="2224"/>
                    <a:pt x="2974" y="2223"/>
                  </a:cubicBezTo>
                  <a:cubicBezTo>
                    <a:pt x="2958" y="2214"/>
                    <a:pt x="2958" y="2214"/>
                    <a:pt x="2971" y="2195"/>
                  </a:cubicBezTo>
                  <a:cubicBezTo>
                    <a:pt x="2976" y="2189"/>
                    <a:pt x="2981" y="2186"/>
                    <a:pt x="2986" y="2186"/>
                  </a:cubicBezTo>
                  <a:close/>
                  <a:moveTo>
                    <a:pt x="3507" y="2579"/>
                  </a:moveTo>
                  <a:cubicBezTo>
                    <a:pt x="3508" y="2579"/>
                    <a:pt x="3509" y="2580"/>
                    <a:pt x="3510" y="2580"/>
                  </a:cubicBezTo>
                  <a:lnTo>
                    <a:pt x="3504" y="2602"/>
                  </a:lnTo>
                  <a:lnTo>
                    <a:pt x="3485" y="2615"/>
                  </a:lnTo>
                  <a:lnTo>
                    <a:pt x="3479" y="2609"/>
                  </a:lnTo>
                  <a:cubicBezTo>
                    <a:pt x="3489" y="2595"/>
                    <a:pt x="3500" y="2579"/>
                    <a:pt x="3507" y="2579"/>
                  </a:cubicBezTo>
                  <a:close/>
                  <a:moveTo>
                    <a:pt x="3754" y="2715"/>
                  </a:moveTo>
                  <a:cubicBezTo>
                    <a:pt x="3761" y="2718"/>
                    <a:pt x="3729" y="2746"/>
                    <a:pt x="3717" y="2765"/>
                  </a:cubicBezTo>
                  <a:cubicBezTo>
                    <a:pt x="3711" y="2759"/>
                    <a:pt x="3711" y="2759"/>
                    <a:pt x="3723" y="2743"/>
                  </a:cubicBezTo>
                  <a:cubicBezTo>
                    <a:pt x="3732" y="2731"/>
                    <a:pt x="3742" y="2721"/>
                    <a:pt x="3754" y="2715"/>
                  </a:cubicBezTo>
                  <a:close/>
                  <a:moveTo>
                    <a:pt x="3528" y="2751"/>
                  </a:moveTo>
                  <a:cubicBezTo>
                    <a:pt x="3529" y="2751"/>
                    <a:pt x="3531" y="2752"/>
                    <a:pt x="3532" y="2753"/>
                  </a:cubicBezTo>
                  <a:lnTo>
                    <a:pt x="3538" y="2759"/>
                  </a:lnTo>
                  <a:cubicBezTo>
                    <a:pt x="3529" y="2772"/>
                    <a:pt x="3519" y="2781"/>
                    <a:pt x="3507" y="2787"/>
                  </a:cubicBezTo>
                  <a:lnTo>
                    <a:pt x="3497" y="2781"/>
                  </a:lnTo>
                  <a:cubicBezTo>
                    <a:pt x="3508" y="2767"/>
                    <a:pt x="3519" y="2751"/>
                    <a:pt x="3528" y="2751"/>
                  </a:cubicBezTo>
                  <a:close/>
                  <a:moveTo>
                    <a:pt x="3928" y="2846"/>
                  </a:moveTo>
                  <a:cubicBezTo>
                    <a:pt x="3929" y="2846"/>
                    <a:pt x="3929" y="2846"/>
                    <a:pt x="3930" y="2847"/>
                  </a:cubicBezTo>
                  <a:lnTo>
                    <a:pt x="3924" y="2869"/>
                  </a:lnTo>
                  <a:lnTo>
                    <a:pt x="3905" y="2881"/>
                  </a:lnTo>
                  <a:lnTo>
                    <a:pt x="3899" y="2875"/>
                  </a:lnTo>
                  <a:cubicBezTo>
                    <a:pt x="3910" y="2861"/>
                    <a:pt x="3921" y="2846"/>
                    <a:pt x="3928" y="2846"/>
                  </a:cubicBezTo>
                  <a:close/>
                  <a:moveTo>
                    <a:pt x="4884" y="3034"/>
                  </a:moveTo>
                  <a:cubicBezTo>
                    <a:pt x="4879" y="3034"/>
                    <a:pt x="4870" y="3039"/>
                    <a:pt x="4854" y="3054"/>
                  </a:cubicBezTo>
                  <a:cubicBezTo>
                    <a:pt x="4842" y="3069"/>
                    <a:pt x="4842" y="3069"/>
                    <a:pt x="4848" y="3076"/>
                  </a:cubicBezTo>
                  <a:cubicBezTo>
                    <a:pt x="4861" y="3069"/>
                    <a:pt x="4873" y="3060"/>
                    <a:pt x="4883" y="3047"/>
                  </a:cubicBezTo>
                  <a:cubicBezTo>
                    <a:pt x="4887" y="3039"/>
                    <a:pt x="4888" y="3034"/>
                    <a:pt x="4884" y="3034"/>
                  </a:cubicBezTo>
                  <a:close/>
                  <a:moveTo>
                    <a:pt x="4378" y="3243"/>
                  </a:moveTo>
                  <a:cubicBezTo>
                    <a:pt x="4379" y="3243"/>
                    <a:pt x="4380" y="3244"/>
                    <a:pt x="4381" y="3245"/>
                  </a:cubicBezTo>
                  <a:lnTo>
                    <a:pt x="4375" y="3267"/>
                  </a:lnTo>
                  <a:lnTo>
                    <a:pt x="4356" y="3276"/>
                  </a:lnTo>
                  <a:lnTo>
                    <a:pt x="4350" y="3273"/>
                  </a:lnTo>
                  <a:cubicBezTo>
                    <a:pt x="4360" y="3257"/>
                    <a:pt x="4371" y="3243"/>
                    <a:pt x="4378" y="3243"/>
                  </a:cubicBezTo>
                  <a:close/>
                  <a:moveTo>
                    <a:pt x="4426" y="3279"/>
                  </a:moveTo>
                  <a:cubicBezTo>
                    <a:pt x="4428" y="3279"/>
                    <a:pt x="4429" y="3280"/>
                    <a:pt x="4431" y="3282"/>
                  </a:cubicBezTo>
                  <a:cubicBezTo>
                    <a:pt x="4428" y="3298"/>
                    <a:pt x="4422" y="3311"/>
                    <a:pt x="4416" y="3323"/>
                  </a:cubicBezTo>
                  <a:cubicBezTo>
                    <a:pt x="4411" y="3328"/>
                    <a:pt x="4408" y="3331"/>
                    <a:pt x="4405" y="3331"/>
                  </a:cubicBezTo>
                  <a:cubicBezTo>
                    <a:pt x="4400" y="3331"/>
                    <a:pt x="4400" y="3320"/>
                    <a:pt x="4413" y="3295"/>
                  </a:cubicBezTo>
                  <a:cubicBezTo>
                    <a:pt x="4420" y="3283"/>
                    <a:pt x="4423" y="3279"/>
                    <a:pt x="4426" y="3279"/>
                  </a:cubicBezTo>
                  <a:close/>
                  <a:moveTo>
                    <a:pt x="4569" y="3349"/>
                  </a:moveTo>
                  <a:cubicBezTo>
                    <a:pt x="4573" y="3349"/>
                    <a:pt x="4571" y="3362"/>
                    <a:pt x="4575" y="3367"/>
                  </a:cubicBezTo>
                  <a:cubicBezTo>
                    <a:pt x="4574" y="3379"/>
                    <a:pt x="4573" y="3385"/>
                    <a:pt x="4570" y="3385"/>
                  </a:cubicBezTo>
                  <a:cubicBezTo>
                    <a:pt x="4567" y="3385"/>
                    <a:pt x="4563" y="3382"/>
                    <a:pt x="4557" y="3376"/>
                  </a:cubicBezTo>
                  <a:cubicBezTo>
                    <a:pt x="4550" y="3373"/>
                    <a:pt x="4563" y="3354"/>
                    <a:pt x="4563" y="3354"/>
                  </a:cubicBezTo>
                  <a:cubicBezTo>
                    <a:pt x="4566" y="3350"/>
                    <a:pt x="4568" y="3349"/>
                    <a:pt x="4569" y="3349"/>
                  </a:cubicBezTo>
                  <a:close/>
                  <a:moveTo>
                    <a:pt x="4710" y="3444"/>
                  </a:moveTo>
                  <a:cubicBezTo>
                    <a:pt x="4711" y="3444"/>
                    <a:pt x="4712" y="3444"/>
                    <a:pt x="4713" y="3445"/>
                  </a:cubicBezTo>
                  <a:cubicBezTo>
                    <a:pt x="4720" y="3452"/>
                    <a:pt x="4716" y="3473"/>
                    <a:pt x="4716" y="3473"/>
                  </a:cubicBezTo>
                  <a:cubicBezTo>
                    <a:pt x="4710" y="3482"/>
                    <a:pt x="4704" y="3484"/>
                    <a:pt x="4700" y="3484"/>
                  </a:cubicBezTo>
                  <a:cubicBezTo>
                    <a:pt x="4696" y="3484"/>
                    <a:pt x="4695" y="3483"/>
                    <a:pt x="4695" y="3483"/>
                  </a:cubicBezTo>
                  <a:cubicBezTo>
                    <a:pt x="4688" y="3477"/>
                    <a:pt x="4682" y="3473"/>
                    <a:pt x="4695" y="3455"/>
                  </a:cubicBezTo>
                  <a:cubicBezTo>
                    <a:pt x="4695" y="3455"/>
                    <a:pt x="4703" y="3444"/>
                    <a:pt x="4710" y="3444"/>
                  </a:cubicBezTo>
                  <a:close/>
                  <a:moveTo>
                    <a:pt x="4986" y="3602"/>
                  </a:moveTo>
                  <a:cubicBezTo>
                    <a:pt x="4988" y="3603"/>
                    <a:pt x="4989" y="3603"/>
                    <a:pt x="4991" y="3603"/>
                  </a:cubicBezTo>
                  <a:cubicBezTo>
                    <a:pt x="4995" y="3603"/>
                    <a:pt x="4999" y="3602"/>
                    <a:pt x="5002" y="3602"/>
                  </a:cubicBezTo>
                  <a:cubicBezTo>
                    <a:pt x="5006" y="3602"/>
                    <a:pt x="5008" y="3604"/>
                    <a:pt x="5002" y="3611"/>
                  </a:cubicBezTo>
                  <a:cubicBezTo>
                    <a:pt x="5006" y="3616"/>
                    <a:pt x="4995" y="3620"/>
                    <a:pt x="4985" y="3620"/>
                  </a:cubicBezTo>
                  <a:cubicBezTo>
                    <a:pt x="4980" y="3620"/>
                    <a:pt x="4976" y="3619"/>
                    <a:pt x="4973" y="3618"/>
                  </a:cubicBezTo>
                  <a:lnTo>
                    <a:pt x="4986" y="3602"/>
                  </a:lnTo>
                  <a:close/>
                  <a:moveTo>
                    <a:pt x="4686" y="3583"/>
                  </a:moveTo>
                  <a:cubicBezTo>
                    <a:pt x="4680" y="3583"/>
                    <a:pt x="4669" y="3596"/>
                    <a:pt x="4669" y="3596"/>
                  </a:cubicBezTo>
                  <a:cubicBezTo>
                    <a:pt x="4669" y="3596"/>
                    <a:pt x="4657" y="3611"/>
                    <a:pt x="4666" y="3618"/>
                  </a:cubicBezTo>
                  <a:lnTo>
                    <a:pt x="4673" y="3624"/>
                  </a:lnTo>
                  <a:cubicBezTo>
                    <a:pt x="4679" y="3611"/>
                    <a:pt x="4685" y="3599"/>
                    <a:pt x="4688" y="3583"/>
                  </a:cubicBezTo>
                  <a:cubicBezTo>
                    <a:pt x="4688" y="3583"/>
                    <a:pt x="4687" y="3583"/>
                    <a:pt x="4686" y="3583"/>
                  </a:cubicBezTo>
                  <a:close/>
                  <a:moveTo>
                    <a:pt x="4789" y="3605"/>
                  </a:moveTo>
                  <a:lnTo>
                    <a:pt x="4795" y="3611"/>
                  </a:lnTo>
                  <a:lnTo>
                    <a:pt x="4789" y="3633"/>
                  </a:lnTo>
                  <a:lnTo>
                    <a:pt x="4782" y="3630"/>
                  </a:lnTo>
                  <a:cubicBezTo>
                    <a:pt x="4776" y="3624"/>
                    <a:pt x="4776" y="3624"/>
                    <a:pt x="4789" y="3605"/>
                  </a:cubicBezTo>
                  <a:close/>
                  <a:moveTo>
                    <a:pt x="4450" y="3611"/>
                  </a:moveTo>
                  <a:cubicBezTo>
                    <a:pt x="4438" y="3630"/>
                    <a:pt x="4438" y="3630"/>
                    <a:pt x="4447" y="3633"/>
                  </a:cubicBezTo>
                  <a:cubicBezTo>
                    <a:pt x="4454" y="3639"/>
                    <a:pt x="4458" y="3642"/>
                    <a:pt x="4460" y="3642"/>
                  </a:cubicBezTo>
                  <a:cubicBezTo>
                    <a:pt x="4463" y="3642"/>
                    <a:pt x="4464" y="3636"/>
                    <a:pt x="4466" y="3624"/>
                  </a:cubicBezTo>
                  <a:lnTo>
                    <a:pt x="4450" y="3611"/>
                  </a:lnTo>
                  <a:close/>
                  <a:moveTo>
                    <a:pt x="4867" y="3640"/>
                  </a:moveTo>
                  <a:lnTo>
                    <a:pt x="4879" y="3652"/>
                  </a:lnTo>
                  <a:cubicBezTo>
                    <a:pt x="4868" y="3666"/>
                    <a:pt x="4857" y="3681"/>
                    <a:pt x="4850" y="3681"/>
                  </a:cubicBezTo>
                  <a:cubicBezTo>
                    <a:pt x="4849" y="3681"/>
                    <a:pt x="4849" y="3681"/>
                    <a:pt x="4848" y="3680"/>
                  </a:cubicBezTo>
                  <a:cubicBezTo>
                    <a:pt x="4845" y="3682"/>
                    <a:pt x="4843" y="3683"/>
                    <a:pt x="4841" y="3683"/>
                  </a:cubicBezTo>
                  <a:cubicBezTo>
                    <a:pt x="4831" y="3683"/>
                    <a:pt x="4838" y="3663"/>
                    <a:pt x="4867" y="3640"/>
                  </a:cubicBezTo>
                  <a:close/>
                  <a:moveTo>
                    <a:pt x="5111" y="3751"/>
                  </a:moveTo>
                  <a:cubicBezTo>
                    <a:pt x="5112" y="3751"/>
                    <a:pt x="5114" y="3751"/>
                    <a:pt x="5114" y="3752"/>
                  </a:cubicBezTo>
                  <a:lnTo>
                    <a:pt x="5124" y="3756"/>
                  </a:lnTo>
                  <a:cubicBezTo>
                    <a:pt x="5114" y="3768"/>
                    <a:pt x="5102" y="3777"/>
                    <a:pt x="5089" y="3784"/>
                  </a:cubicBezTo>
                  <a:lnTo>
                    <a:pt x="5083" y="3781"/>
                  </a:lnTo>
                  <a:cubicBezTo>
                    <a:pt x="5094" y="3765"/>
                    <a:pt x="5104" y="3751"/>
                    <a:pt x="5111" y="3751"/>
                  </a:cubicBezTo>
                  <a:close/>
                  <a:moveTo>
                    <a:pt x="4925" y="3806"/>
                  </a:moveTo>
                  <a:cubicBezTo>
                    <a:pt x="4925" y="3806"/>
                    <a:pt x="4924" y="3807"/>
                    <a:pt x="4920" y="3812"/>
                  </a:cubicBezTo>
                  <a:lnTo>
                    <a:pt x="4895" y="3846"/>
                  </a:lnTo>
                  <a:lnTo>
                    <a:pt x="4908" y="3831"/>
                  </a:lnTo>
                  <a:cubicBezTo>
                    <a:pt x="4917" y="3817"/>
                    <a:pt x="4926" y="3806"/>
                    <a:pt x="4925" y="3806"/>
                  </a:cubicBezTo>
                  <a:close/>
                  <a:moveTo>
                    <a:pt x="5143" y="3853"/>
                  </a:moveTo>
                  <a:cubicBezTo>
                    <a:pt x="5152" y="3859"/>
                    <a:pt x="5133" y="3868"/>
                    <a:pt x="5099" y="3897"/>
                  </a:cubicBezTo>
                  <a:cubicBezTo>
                    <a:pt x="5091" y="3899"/>
                    <a:pt x="5085" y="3900"/>
                    <a:pt x="5083" y="3900"/>
                  </a:cubicBezTo>
                  <a:cubicBezTo>
                    <a:pt x="5077" y="3900"/>
                    <a:pt x="5084" y="3894"/>
                    <a:pt x="5105" y="3875"/>
                  </a:cubicBezTo>
                  <a:lnTo>
                    <a:pt x="5143" y="3853"/>
                  </a:lnTo>
                  <a:close/>
                  <a:moveTo>
                    <a:pt x="5356" y="3906"/>
                  </a:moveTo>
                  <a:lnTo>
                    <a:pt x="5368" y="3918"/>
                  </a:lnTo>
                  <a:lnTo>
                    <a:pt x="5331" y="3940"/>
                  </a:lnTo>
                  <a:cubicBezTo>
                    <a:pt x="5303" y="3962"/>
                    <a:pt x="5290" y="3972"/>
                    <a:pt x="5287" y="3972"/>
                  </a:cubicBezTo>
                  <a:cubicBezTo>
                    <a:pt x="5284" y="3972"/>
                    <a:pt x="5290" y="3963"/>
                    <a:pt x="5303" y="3947"/>
                  </a:cubicBezTo>
                  <a:cubicBezTo>
                    <a:pt x="5315" y="3928"/>
                    <a:pt x="5334" y="3912"/>
                    <a:pt x="5356" y="3906"/>
                  </a:cubicBezTo>
                  <a:close/>
                  <a:moveTo>
                    <a:pt x="5334" y="3997"/>
                  </a:moveTo>
                  <a:lnTo>
                    <a:pt x="5328" y="4019"/>
                  </a:lnTo>
                  <a:cubicBezTo>
                    <a:pt x="5323" y="4027"/>
                    <a:pt x="5317" y="4030"/>
                    <a:pt x="5313" y="4030"/>
                  </a:cubicBezTo>
                  <a:cubicBezTo>
                    <a:pt x="5309" y="4030"/>
                    <a:pt x="5305" y="4028"/>
                    <a:pt x="5303" y="4025"/>
                  </a:cubicBezTo>
                  <a:lnTo>
                    <a:pt x="5315" y="4009"/>
                  </a:lnTo>
                  <a:lnTo>
                    <a:pt x="5334" y="3997"/>
                  </a:lnTo>
                  <a:close/>
                  <a:moveTo>
                    <a:pt x="5718" y="4106"/>
                  </a:moveTo>
                  <a:cubicBezTo>
                    <a:pt x="5708" y="4106"/>
                    <a:pt x="5694" y="4113"/>
                    <a:pt x="5694" y="4113"/>
                  </a:cubicBezTo>
                  <a:cubicBezTo>
                    <a:pt x="5682" y="4132"/>
                    <a:pt x="5688" y="4135"/>
                    <a:pt x="5697" y="4141"/>
                  </a:cubicBezTo>
                  <a:cubicBezTo>
                    <a:pt x="5699" y="4154"/>
                    <a:pt x="5703" y="4159"/>
                    <a:pt x="5709" y="4159"/>
                  </a:cubicBezTo>
                  <a:cubicBezTo>
                    <a:pt x="5716" y="4159"/>
                    <a:pt x="5725" y="4151"/>
                    <a:pt x="5732" y="4141"/>
                  </a:cubicBezTo>
                  <a:cubicBezTo>
                    <a:pt x="5744" y="4125"/>
                    <a:pt x="5735" y="4119"/>
                    <a:pt x="5722" y="4107"/>
                  </a:cubicBezTo>
                  <a:cubicBezTo>
                    <a:pt x="5721" y="4106"/>
                    <a:pt x="5720" y="4106"/>
                    <a:pt x="5718" y="4106"/>
                  </a:cubicBezTo>
                  <a:close/>
                  <a:moveTo>
                    <a:pt x="5748" y="4182"/>
                  </a:moveTo>
                  <a:lnTo>
                    <a:pt x="5763" y="4191"/>
                  </a:lnTo>
                  <a:cubicBezTo>
                    <a:pt x="5753" y="4204"/>
                    <a:pt x="5738" y="4211"/>
                    <a:pt x="5724" y="4211"/>
                  </a:cubicBezTo>
                  <a:cubicBezTo>
                    <a:pt x="5721" y="4211"/>
                    <a:pt x="5719" y="4210"/>
                    <a:pt x="5716" y="4210"/>
                  </a:cubicBezTo>
                  <a:cubicBezTo>
                    <a:pt x="5707" y="4204"/>
                    <a:pt x="5719" y="4185"/>
                    <a:pt x="5748" y="4182"/>
                  </a:cubicBezTo>
                  <a:close/>
                  <a:moveTo>
                    <a:pt x="6412" y="4375"/>
                  </a:moveTo>
                  <a:cubicBezTo>
                    <a:pt x="6405" y="4375"/>
                    <a:pt x="6394" y="4388"/>
                    <a:pt x="6384" y="4404"/>
                  </a:cubicBezTo>
                  <a:lnTo>
                    <a:pt x="6390" y="4407"/>
                  </a:lnTo>
                  <a:cubicBezTo>
                    <a:pt x="6402" y="4401"/>
                    <a:pt x="6415" y="4392"/>
                    <a:pt x="6424" y="4382"/>
                  </a:cubicBezTo>
                  <a:lnTo>
                    <a:pt x="6415" y="4376"/>
                  </a:lnTo>
                  <a:cubicBezTo>
                    <a:pt x="6414" y="4375"/>
                    <a:pt x="6413" y="4375"/>
                    <a:pt x="6412" y="4375"/>
                  </a:cubicBezTo>
                  <a:close/>
                  <a:moveTo>
                    <a:pt x="6145" y="4511"/>
                  </a:moveTo>
                  <a:lnTo>
                    <a:pt x="6145" y="4511"/>
                  </a:lnTo>
                  <a:cubicBezTo>
                    <a:pt x="6152" y="4514"/>
                    <a:pt x="6149" y="4539"/>
                    <a:pt x="6136" y="4555"/>
                  </a:cubicBezTo>
                  <a:cubicBezTo>
                    <a:pt x="6124" y="4580"/>
                    <a:pt x="6119" y="4588"/>
                    <a:pt x="6113" y="4588"/>
                  </a:cubicBezTo>
                  <a:cubicBezTo>
                    <a:pt x="6110" y="4588"/>
                    <a:pt x="6107" y="4586"/>
                    <a:pt x="6102" y="4583"/>
                  </a:cubicBezTo>
                  <a:cubicBezTo>
                    <a:pt x="6095" y="4577"/>
                    <a:pt x="6089" y="4570"/>
                    <a:pt x="6102" y="4555"/>
                  </a:cubicBezTo>
                  <a:lnTo>
                    <a:pt x="6108" y="4561"/>
                  </a:lnTo>
                  <a:cubicBezTo>
                    <a:pt x="6104" y="4566"/>
                    <a:pt x="6103" y="4568"/>
                    <a:pt x="6104" y="4568"/>
                  </a:cubicBezTo>
                  <a:cubicBezTo>
                    <a:pt x="6106" y="4568"/>
                    <a:pt x="6116" y="4557"/>
                    <a:pt x="6120" y="4542"/>
                  </a:cubicBezTo>
                  <a:cubicBezTo>
                    <a:pt x="6133" y="4526"/>
                    <a:pt x="6145" y="4511"/>
                    <a:pt x="6145" y="4511"/>
                  </a:cubicBezTo>
                  <a:close/>
                  <a:moveTo>
                    <a:pt x="6211" y="4614"/>
                  </a:moveTo>
                  <a:cubicBezTo>
                    <a:pt x="6212" y="4614"/>
                    <a:pt x="6214" y="4614"/>
                    <a:pt x="6214" y="4614"/>
                  </a:cubicBezTo>
                  <a:lnTo>
                    <a:pt x="6211" y="4639"/>
                  </a:lnTo>
                  <a:cubicBezTo>
                    <a:pt x="6205" y="4647"/>
                    <a:pt x="6200" y="4649"/>
                    <a:pt x="6196" y="4649"/>
                  </a:cubicBezTo>
                  <a:cubicBezTo>
                    <a:pt x="6191" y="4649"/>
                    <a:pt x="6186" y="4646"/>
                    <a:pt x="6183" y="4642"/>
                  </a:cubicBezTo>
                  <a:cubicBezTo>
                    <a:pt x="6177" y="4639"/>
                    <a:pt x="6177" y="4639"/>
                    <a:pt x="6189" y="4620"/>
                  </a:cubicBezTo>
                  <a:cubicBezTo>
                    <a:pt x="6189" y="4620"/>
                    <a:pt x="6203" y="4614"/>
                    <a:pt x="6211" y="4614"/>
                  </a:cubicBezTo>
                  <a:close/>
                  <a:moveTo>
                    <a:pt x="6023" y="4627"/>
                  </a:moveTo>
                  <a:cubicBezTo>
                    <a:pt x="6011" y="4642"/>
                    <a:pt x="6011" y="4642"/>
                    <a:pt x="6020" y="4649"/>
                  </a:cubicBezTo>
                  <a:lnTo>
                    <a:pt x="6026" y="4655"/>
                  </a:lnTo>
                  <a:lnTo>
                    <a:pt x="6030" y="4633"/>
                  </a:lnTo>
                  <a:lnTo>
                    <a:pt x="6023" y="4627"/>
                  </a:lnTo>
                  <a:close/>
                  <a:moveTo>
                    <a:pt x="198" y="0"/>
                  </a:moveTo>
                  <a:cubicBezTo>
                    <a:pt x="191" y="0"/>
                    <a:pt x="180" y="16"/>
                    <a:pt x="169" y="29"/>
                  </a:cubicBezTo>
                  <a:lnTo>
                    <a:pt x="154" y="20"/>
                  </a:lnTo>
                  <a:cubicBezTo>
                    <a:pt x="154" y="20"/>
                    <a:pt x="152" y="19"/>
                    <a:pt x="150" y="19"/>
                  </a:cubicBezTo>
                  <a:cubicBezTo>
                    <a:pt x="147" y="19"/>
                    <a:pt x="142" y="21"/>
                    <a:pt x="135" y="29"/>
                  </a:cubicBezTo>
                  <a:cubicBezTo>
                    <a:pt x="128" y="38"/>
                    <a:pt x="122" y="41"/>
                    <a:pt x="117" y="41"/>
                  </a:cubicBezTo>
                  <a:cubicBezTo>
                    <a:pt x="113" y="41"/>
                    <a:pt x="110" y="39"/>
                    <a:pt x="107" y="36"/>
                  </a:cubicBezTo>
                  <a:cubicBezTo>
                    <a:pt x="111" y="30"/>
                    <a:pt x="112" y="28"/>
                    <a:pt x="110" y="28"/>
                  </a:cubicBezTo>
                  <a:lnTo>
                    <a:pt x="110" y="28"/>
                  </a:lnTo>
                  <a:cubicBezTo>
                    <a:pt x="108" y="28"/>
                    <a:pt x="98" y="37"/>
                    <a:pt x="94" y="51"/>
                  </a:cubicBezTo>
                  <a:cubicBezTo>
                    <a:pt x="83" y="67"/>
                    <a:pt x="73" y="81"/>
                    <a:pt x="66" y="81"/>
                  </a:cubicBezTo>
                  <a:cubicBezTo>
                    <a:pt x="65" y="81"/>
                    <a:pt x="64" y="81"/>
                    <a:pt x="63" y="80"/>
                  </a:cubicBezTo>
                  <a:lnTo>
                    <a:pt x="38" y="114"/>
                  </a:lnTo>
                  <a:cubicBezTo>
                    <a:pt x="13" y="149"/>
                    <a:pt x="0" y="164"/>
                    <a:pt x="3" y="192"/>
                  </a:cubicBezTo>
                  <a:cubicBezTo>
                    <a:pt x="14" y="219"/>
                    <a:pt x="22" y="244"/>
                    <a:pt x="35" y="244"/>
                  </a:cubicBezTo>
                  <a:cubicBezTo>
                    <a:pt x="40" y="244"/>
                    <a:pt x="46" y="240"/>
                    <a:pt x="53" y="230"/>
                  </a:cubicBezTo>
                  <a:cubicBezTo>
                    <a:pt x="53" y="230"/>
                    <a:pt x="64" y="225"/>
                    <a:pt x="73" y="225"/>
                  </a:cubicBezTo>
                  <a:cubicBezTo>
                    <a:pt x="76" y="225"/>
                    <a:pt x="79" y="225"/>
                    <a:pt x="82" y="227"/>
                  </a:cubicBezTo>
                  <a:cubicBezTo>
                    <a:pt x="88" y="230"/>
                    <a:pt x="82" y="255"/>
                    <a:pt x="82" y="255"/>
                  </a:cubicBezTo>
                  <a:cubicBezTo>
                    <a:pt x="69" y="271"/>
                    <a:pt x="100" y="293"/>
                    <a:pt x="135" y="321"/>
                  </a:cubicBezTo>
                  <a:cubicBezTo>
                    <a:pt x="179" y="355"/>
                    <a:pt x="201" y="371"/>
                    <a:pt x="198" y="393"/>
                  </a:cubicBezTo>
                  <a:cubicBezTo>
                    <a:pt x="191" y="415"/>
                    <a:pt x="201" y="421"/>
                    <a:pt x="201" y="421"/>
                  </a:cubicBezTo>
                  <a:cubicBezTo>
                    <a:pt x="202" y="418"/>
                    <a:pt x="205" y="417"/>
                    <a:pt x="209" y="417"/>
                  </a:cubicBezTo>
                  <a:cubicBezTo>
                    <a:pt x="227" y="417"/>
                    <a:pt x="266" y="444"/>
                    <a:pt x="307" y="478"/>
                  </a:cubicBezTo>
                  <a:cubicBezTo>
                    <a:pt x="349" y="509"/>
                    <a:pt x="392" y="542"/>
                    <a:pt x="413" y="542"/>
                  </a:cubicBezTo>
                  <a:cubicBezTo>
                    <a:pt x="418" y="542"/>
                    <a:pt x="421" y="540"/>
                    <a:pt x="423" y="537"/>
                  </a:cubicBezTo>
                  <a:lnTo>
                    <a:pt x="436" y="550"/>
                  </a:lnTo>
                  <a:cubicBezTo>
                    <a:pt x="423" y="565"/>
                    <a:pt x="439" y="578"/>
                    <a:pt x="455" y="587"/>
                  </a:cubicBezTo>
                  <a:cubicBezTo>
                    <a:pt x="458" y="586"/>
                    <a:pt x="461" y="586"/>
                    <a:pt x="465" y="586"/>
                  </a:cubicBezTo>
                  <a:cubicBezTo>
                    <a:pt x="475" y="586"/>
                    <a:pt x="486" y="589"/>
                    <a:pt x="495" y="594"/>
                  </a:cubicBezTo>
                  <a:cubicBezTo>
                    <a:pt x="483" y="609"/>
                    <a:pt x="489" y="615"/>
                    <a:pt x="505" y="628"/>
                  </a:cubicBezTo>
                  <a:cubicBezTo>
                    <a:pt x="513" y="633"/>
                    <a:pt x="519" y="638"/>
                    <a:pt x="525" y="638"/>
                  </a:cubicBezTo>
                  <a:cubicBezTo>
                    <a:pt x="529" y="638"/>
                    <a:pt x="534" y="635"/>
                    <a:pt x="539" y="628"/>
                  </a:cubicBezTo>
                  <a:cubicBezTo>
                    <a:pt x="567" y="647"/>
                    <a:pt x="592" y="675"/>
                    <a:pt x="608" y="706"/>
                  </a:cubicBezTo>
                  <a:cubicBezTo>
                    <a:pt x="605" y="715"/>
                    <a:pt x="607" y="719"/>
                    <a:pt x="611" y="719"/>
                  </a:cubicBezTo>
                  <a:cubicBezTo>
                    <a:pt x="618" y="719"/>
                    <a:pt x="630" y="712"/>
                    <a:pt x="643" y="706"/>
                  </a:cubicBezTo>
                  <a:cubicBezTo>
                    <a:pt x="652" y="691"/>
                    <a:pt x="666" y="682"/>
                    <a:pt x="675" y="682"/>
                  </a:cubicBezTo>
                  <a:cubicBezTo>
                    <a:pt x="677" y="682"/>
                    <a:pt x="679" y="683"/>
                    <a:pt x="680" y="684"/>
                  </a:cubicBezTo>
                  <a:lnTo>
                    <a:pt x="655" y="716"/>
                  </a:lnTo>
                  <a:cubicBezTo>
                    <a:pt x="636" y="728"/>
                    <a:pt x="636" y="728"/>
                    <a:pt x="652" y="738"/>
                  </a:cubicBezTo>
                  <a:lnTo>
                    <a:pt x="664" y="750"/>
                  </a:lnTo>
                  <a:cubicBezTo>
                    <a:pt x="667" y="747"/>
                    <a:pt x="670" y="746"/>
                    <a:pt x="674" y="746"/>
                  </a:cubicBezTo>
                  <a:cubicBezTo>
                    <a:pt x="692" y="746"/>
                    <a:pt x="724" y="770"/>
                    <a:pt x="765" y="800"/>
                  </a:cubicBezTo>
                  <a:cubicBezTo>
                    <a:pt x="814" y="838"/>
                    <a:pt x="839" y="856"/>
                    <a:pt x="854" y="856"/>
                  </a:cubicBezTo>
                  <a:cubicBezTo>
                    <a:pt x="858" y="856"/>
                    <a:pt x="862" y="854"/>
                    <a:pt x="865" y="851"/>
                  </a:cubicBezTo>
                  <a:cubicBezTo>
                    <a:pt x="870" y="845"/>
                    <a:pt x="874" y="841"/>
                    <a:pt x="878" y="841"/>
                  </a:cubicBezTo>
                  <a:cubicBezTo>
                    <a:pt x="885" y="841"/>
                    <a:pt x="890" y="851"/>
                    <a:pt x="896" y="872"/>
                  </a:cubicBezTo>
                  <a:cubicBezTo>
                    <a:pt x="901" y="934"/>
                    <a:pt x="902" y="951"/>
                    <a:pt x="910" y="951"/>
                  </a:cubicBezTo>
                  <a:cubicBezTo>
                    <a:pt x="912" y="951"/>
                    <a:pt x="916" y="948"/>
                    <a:pt x="921" y="945"/>
                  </a:cubicBezTo>
                  <a:cubicBezTo>
                    <a:pt x="915" y="941"/>
                    <a:pt x="928" y="923"/>
                    <a:pt x="940" y="907"/>
                  </a:cubicBezTo>
                  <a:cubicBezTo>
                    <a:pt x="951" y="892"/>
                    <a:pt x="959" y="884"/>
                    <a:pt x="962" y="884"/>
                  </a:cubicBezTo>
                  <a:lnTo>
                    <a:pt x="962" y="884"/>
                  </a:lnTo>
                  <a:cubicBezTo>
                    <a:pt x="966" y="884"/>
                    <a:pt x="963" y="895"/>
                    <a:pt x="953" y="916"/>
                  </a:cubicBezTo>
                  <a:cubicBezTo>
                    <a:pt x="932" y="945"/>
                    <a:pt x="1013" y="995"/>
                    <a:pt x="1061" y="995"/>
                  </a:cubicBezTo>
                  <a:cubicBezTo>
                    <a:pt x="1070" y="995"/>
                    <a:pt x="1079" y="993"/>
                    <a:pt x="1084" y="988"/>
                  </a:cubicBezTo>
                  <a:cubicBezTo>
                    <a:pt x="1089" y="982"/>
                    <a:pt x="1092" y="978"/>
                    <a:pt x="1093" y="978"/>
                  </a:cubicBezTo>
                  <a:lnTo>
                    <a:pt x="1093" y="978"/>
                  </a:lnTo>
                  <a:cubicBezTo>
                    <a:pt x="1093" y="978"/>
                    <a:pt x="1087" y="987"/>
                    <a:pt x="1072" y="1007"/>
                  </a:cubicBezTo>
                  <a:cubicBezTo>
                    <a:pt x="1059" y="1023"/>
                    <a:pt x="1066" y="1029"/>
                    <a:pt x="1094" y="1051"/>
                  </a:cubicBezTo>
                  <a:lnTo>
                    <a:pt x="1116" y="1067"/>
                  </a:lnTo>
                  <a:cubicBezTo>
                    <a:pt x="1122" y="1060"/>
                    <a:pt x="1128" y="1057"/>
                    <a:pt x="1133" y="1057"/>
                  </a:cubicBezTo>
                  <a:cubicBezTo>
                    <a:pt x="1153" y="1057"/>
                    <a:pt x="1169" y="1089"/>
                    <a:pt x="1160" y="1101"/>
                  </a:cubicBezTo>
                  <a:cubicBezTo>
                    <a:pt x="1156" y="1123"/>
                    <a:pt x="1156" y="1123"/>
                    <a:pt x="1169" y="1136"/>
                  </a:cubicBezTo>
                  <a:cubicBezTo>
                    <a:pt x="1177" y="1133"/>
                    <a:pt x="1184" y="1131"/>
                    <a:pt x="1190" y="1131"/>
                  </a:cubicBezTo>
                  <a:cubicBezTo>
                    <a:pt x="1223" y="1131"/>
                    <a:pt x="1239" y="1166"/>
                    <a:pt x="1229" y="1180"/>
                  </a:cubicBezTo>
                  <a:cubicBezTo>
                    <a:pt x="1229" y="1180"/>
                    <a:pt x="1235" y="1186"/>
                    <a:pt x="1244" y="1192"/>
                  </a:cubicBezTo>
                  <a:cubicBezTo>
                    <a:pt x="1249" y="1188"/>
                    <a:pt x="1256" y="1186"/>
                    <a:pt x="1262" y="1186"/>
                  </a:cubicBezTo>
                  <a:cubicBezTo>
                    <a:pt x="1271" y="1186"/>
                    <a:pt x="1279" y="1190"/>
                    <a:pt x="1285" y="1195"/>
                  </a:cubicBezTo>
                  <a:cubicBezTo>
                    <a:pt x="1296" y="1205"/>
                    <a:pt x="1304" y="1211"/>
                    <a:pt x="1309" y="1211"/>
                  </a:cubicBezTo>
                  <a:cubicBezTo>
                    <a:pt x="1313" y="1211"/>
                    <a:pt x="1316" y="1206"/>
                    <a:pt x="1319" y="1195"/>
                  </a:cubicBezTo>
                  <a:cubicBezTo>
                    <a:pt x="1331" y="1181"/>
                    <a:pt x="1342" y="1167"/>
                    <a:pt x="1349" y="1167"/>
                  </a:cubicBezTo>
                  <a:cubicBezTo>
                    <a:pt x="1350" y="1167"/>
                    <a:pt x="1350" y="1167"/>
                    <a:pt x="1351" y="1167"/>
                  </a:cubicBezTo>
                  <a:lnTo>
                    <a:pt x="1338" y="1186"/>
                  </a:lnTo>
                  <a:cubicBezTo>
                    <a:pt x="1326" y="1201"/>
                    <a:pt x="1348" y="1217"/>
                    <a:pt x="1379" y="1242"/>
                  </a:cubicBezTo>
                  <a:cubicBezTo>
                    <a:pt x="1413" y="1267"/>
                    <a:pt x="1429" y="1280"/>
                    <a:pt x="1423" y="1302"/>
                  </a:cubicBezTo>
                  <a:lnTo>
                    <a:pt x="1445" y="1292"/>
                  </a:lnTo>
                  <a:cubicBezTo>
                    <a:pt x="1452" y="1288"/>
                    <a:pt x="1457" y="1286"/>
                    <a:pt x="1460" y="1286"/>
                  </a:cubicBezTo>
                  <a:cubicBezTo>
                    <a:pt x="1466" y="1286"/>
                    <a:pt x="1465" y="1292"/>
                    <a:pt x="1457" y="1302"/>
                  </a:cubicBezTo>
                  <a:cubicBezTo>
                    <a:pt x="1454" y="1322"/>
                    <a:pt x="1479" y="1343"/>
                    <a:pt x="1505" y="1343"/>
                  </a:cubicBezTo>
                  <a:cubicBezTo>
                    <a:pt x="1507" y="1343"/>
                    <a:pt x="1509" y="1343"/>
                    <a:pt x="1511" y="1343"/>
                  </a:cubicBezTo>
                  <a:lnTo>
                    <a:pt x="1523" y="1352"/>
                  </a:lnTo>
                  <a:cubicBezTo>
                    <a:pt x="1513" y="1379"/>
                    <a:pt x="1519" y="1394"/>
                    <a:pt x="1533" y="1394"/>
                  </a:cubicBezTo>
                  <a:cubicBezTo>
                    <a:pt x="1540" y="1394"/>
                    <a:pt x="1550" y="1390"/>
                    <a:pt x="1561" y="1380"/>
                  </a:cubicBezTo>
                  <a:lnTo>
                    <a:pt x="1561" y="1380"/>
                  </a:lnTo>
                  <a:cubicBezTo>
                    <a:pt x="1548" y="1396"/>
                    <a:pt x="1554" y="1402"/>
                    <a:pt x="1564" y="1408"/>
                  </a:cubicBezTo>
                  <a:cubicBezTo>
                    <a:pt x="1567" y="1408"/>
                    <a:pt x="1570" y="1407"/>
                    <a:pt x="1573" y="1407"/>
                  </a:cubicBezTo>
                  <a:cubicBezTo>
                    <a:pt x="1596" y="1407"/>
                    <a:pt x="1619" y="1426"/>
                    <a:pt x="1608" y="1443"/>
                  </a:cubicBezTo>
                  <a:lnTo>
                    <a:pt x="1614" y="1446"/>
                  </a:lnTo>
                  <a:cubicBezTo>
                    <a:pt x="1621" y="1442"/>
                    <a:pt x="1627" y="1441"/>
                    <a:pt x="1632" y="1441"/>
                  </a:cubicBezTo>
                  <a:cubicBezTo>
                    <a:pt x="1640" y="1441"/>
                    <a:pt x="1645" y="1444"/>
                    <a:pt x="1648" y="1446"/>
                  </a:cubicBezTo>
                  <a:cubicBezTo>
                    <a:pt x="1652" y="1450"/>
                    <a:pt x="1657" y="1453"/>
                    <a:pt x="1664" y="1453"/>
                  </a:cubicBezTo>
                  <a:cubicBezTo>
                    <a:pt x="1669" y="1453"/>
                    <a:pt x="1675" y="1451"/>
                    <a:pt x="1683" y="1446"/>
                  </a:cubicBezTo>
                  <a:cubicBezTo>
                    <a:pt x="1691" y="1442"/>
                    <a:pt x="1697" y="1441"/>
                    <a:pt x="1702" y="1441"/>
                  </a:cubicBezTo>
                  <a:cubicBezTo>
                    <a:pt x="1708" y="1441"/>
                    <a:pt x="1711" y="1443"/>
                    <a:pt x="1711" y="1443"/>
                  </a:cubicBezTo>
                  <a:cubicBezTo>
                    <a:pt x="1717" y="1446"/>
                    <a:pt x="1699" y="1458"/>
                    <a:pt x="1677" y="1471"/>
                  </a:cubicBezTo>
                  <a:cubicBezTo>
                    <a:pt x="1660" y="1473"/>
                    <a:pt x="1664" y="1482"/>
                    <a:pt x="1683" y="1482"/>
                  </a:cubicBezTo>
                  <a:cubicBezTo>
                    <a:pt x="1693" y="1482"/>
                    <a:pt x="1705" y="1480"/>
                    <a:pt x="1721" y="1474"/>
                  </a:cubicBezTo>
                  <a:cubicBezTo>
                    <a:pt x="1742" y="1467"/>
                    <a:pt x="1754" y="1463"/>
                    <a:pt x="1756" y="1463"/>
                  </a:cubicBezTo>
                  <a:lnTo>
                    <a:pt x="1756" y="1463"/>
                  </a:lnTo>
                  <a:cubicBezTo>
                    <a:pt x="1759" y="1463"/>
                    <a:pt x="1749" y="1469"/>
                    <a:pt x="1727" y="1480"/>
                  </a:cubicBezTo>
                  <a:cubicBezTo>
                    <a:pt x="1712" y="1490"/>
                    <a:pt x="1696" y="1498"/>
                    <a:pt x="1702" y="1498"/>
                  </a:cubicBezTo>
                  <a:cubicBezTo>
                    <a:pt x="1704" y="1498"/>
                    <a:pt x="1708" y="1497"/>
                    <a:pt x="1714" y="1496"/>
                  </a:cubicBezTo>
                  <a:cubicBezTo>
                    <a:pt x="1718" y="1500"/>
                    <a:pt x="1723" y="1502"/>
                    <a:pt x="1727" y="1502"/>
                  </a:cubicBezTo>
                  <a:cubicBezTo>
                    <a:pt x="1733" y="1502"/>
                    <a:pt x="1739" y="1498"/>
                    <a:pt x="1742" y="1493"/>
                  </a:cubicBezTo>
                  <a:lnTo>
                    <a:pt x="1764" y="1509"/>
                  </a:lnTo>
                  <a:cubicBezTo>
                    <a:pt x="1764" y="1537"/>
                    <a:pt x="1774" y="1543"/>
                    <a:pt x="1780" y="1549"/>
                  </a:cubicBezTo>
                  <a:cubicBezTo>
                    <a:pt x="1788" y="1544"/>
                    <a:pt x="1793" y="1541"/>
                    <a:pt x="1795" y="1541"/>
                  </a:cubicBezTo>
                  <a:cubicBezTo>
                    <a:pt x="1798" y="1541"/>
                    <a:pt x="1798" y="1546"/>
                    <a:pt x="1796" y="1559"/>
                  </a:cubicBezTo>
                  <a:cubicBezTo>
                    <a:pt x="1790" y="1566"/>
                    <a:pt x="1788" y="1572"/>
                    <a:pt x="1791" y="1572"/>
                  </a:cubicBezTo>
                  <a:cubicBezTo>
                    <a:pt x="1794" y="1572"/>
                    <a:pt x="1802" y="1566"/>
                    <a:pt x="1815" y="1549"/>
                  </a:cubicBezTo>
                  <a:cubicBezTo>
                    <a:pt x="1821" y="1545"/>
                    <a:pt x="1826" y="1543"/>
                    <a:pt x="1830" y="1543"/>
                  </a:cubicBezTo>
                  <a:cubicBezTo>
                    <a:pt x="1838" y="1543"/>
                    <a:pt x="1841" y="1551"/>
                    <a:pt x="1837" y="1565"/>
                  </a:cubicBezTo>
                  <a:cubicBezTo>
                    <a:pt x="1821" y="1587"/>
                    <a:pt x="1817" y="1596"/>
                    <a:pt x="1820" y="1596"/>
                  </a:cubicBezTo>
                  <a:cubicBezTo>
                    <a:pt x="1822" y="1596"/>
                    <a:pt x="1826" y="1593"/>
                    <a:pt x="1830" y="1587"/>
                  </a:cubicBezTo>
                  <a:cubicBezTo>
                    <a:pt x="1841" y="1581"/>
                    <a:pt x="1848" y="1579"/>
                    <a:pt x="1853" y="1579"/>
                  </a:cubicBezTo>
                  <a:cubicBezTo>
                    <a:pt x="1857" y="1579"/>
                    <a:pt x="1858" y="1581"/>
                    <a:pt x="1858" y="1581"/>
                  </a:cubicBezTo>
                  <a:cubicBezTo>
                    <a:pt x="1846" y="1599"/>
                    <a:pt x="1912" y="1650"/>
                    <a:pt x="1978" y="1700"/>
                  </a:cubicBezTo>
                  <a:cubicBezTo>
                    <a:pt x="1978" y="1700"/>
                    <a:pt x="1979" y="1700"/>
                    <a:pt x="1981" y="1700"/>
                  </a:cubicBezTo>
                  <a:cubicBezTo>
                    <a:pt x="1989" y="1700"/>
                    <a:pt x="2007" y="1691"/>
                    <a:pt x="2018" y="1675"/>
                  </a:cubicBezTo>
                  <a:cubicBezTo>
                    <a:pt x="2028" y="1662"/>
                    <a:pt x="2032" y="1657"/>
                    <a:pt x="2033" y="1657"/>
                  </a:cubicBezTo>
                  <a:lnTo>
                    <a:pt x="2033" y="1657"/>
                  </a:lnTo>
                  <a:cubicBezTo>
                    <a:pt x="2034" y="1657"/>
                    <a:pt x="2028" y="1668"/>
                    <a:pt x="2025" y="1681"/>
                  </a:cubicBezTo>
                  <a:cubicBezTo>
                    <a:pt x="2007" y="1712"/>
                    <a:pt x="2004" y="1730"/>
                    <a:pt x="2010" y="1730"/>
                  </a:cubicBezTo>
                  <a:cubicBezTo>
                    <a:pt x="2015" y="1730"/>
                    <a:pt x="2026" y="1719"/>
                    <a:pt x="2040" y="1693"/>
                  </a:cubicBezTo>
                  <a:cubicBezTo>
                    <a:pt x="2048" y="1674"/>
                    <a:pt x="2052" y="1664"/>
                    <a:pt x="2053" y="1664"/>
                  </a:cubicBezTo>
                  <a:lnTo>
                    <a:pt x="2053" y="1664"/>
                  </a:lnTo>
                  <a:cubicBezTo>
                    <a:pt x="2054" y="1664"/>
                    <a:pt x="2051" y="1675"/>
                    <a:pt x="2046" y="1700"/>
                  </a:cubicBezTo>
                  <a:cubicBezTo>
                    <a:pt x="2043" y="1712"/>
                    <a:pt x="2041" y="1718"/>
                    <a:pt x="2045" y="1718"/>
                  </a:cubicBezTo>
                  <a:cubicBezTo>
                    <a:pt x="2047" y="1718"/>
                    <a:pt x="2053" y="1715"/>
                    <a:pt x="2062" y="1709"/>
                  </a:cubicBezTo>
                  <a:cubicBezTo>
                    <a:pt x="2067" y="1703"/>
                    <a:pt x="2071" y="1700"/>
                    <a:pt x="2073" y="1700"/>
                  </a:cubicBezTo>
                  <a:lnTo>
                    <a:pt x="2073" y="1700"/>
                  </a:lnTo>
                  <a:cubicBezTo>
                    <a:pt x="2077" y="1700"/>
                    <a:pt x="2076" y="1706"/>
                    <a:pt x="2068" y="1715"/>
                  </a:cubicBezTo>
                  <a:cubicBezTo>
                    <a:pt x="2064" y="1732"/>
                    <a:pt x="2061" y="1749"/>
                    <a:pt x="2065" y="1749"/>
                  </a:cubicBezTo>
                  <a:cubicBezTo>
                    <a:pt x="2067" y="1749"/>
                    <a:pt x="2069" y="1747"/>
                    <a:pt x="2072" y="1744"/>
                  </a:cubicBezTo>
                  <a:cubicBezTo>
                    <a:pt x="2072" y="1744"/>
                    <a:pt x="2078" y="1750"/>
                    <a:pt x="2072" y="1772"/>
                  </a:cubicBezTo>
                  <a:cubicBezTo>
                    <a:pt x="2070" y="1781"/>
                    <a:pt x="2073" y="1784"/>
                    <a:pt x="2077" y="1784"/>
                  </a:cubicBezTo>
                  <a:cubicBezTo>
                    <a:pt x="2084" y="1784"/>
                    <a:pt x="2095" y="1777"/>
                    <a:pt x="2106" y="1772"/>
                  </a:cubicBezTo>
                  <a:cubicBezTo>
                    <a:pt x="2124" y="1765"/>
                    <a:pt x="2137" y="1761"/>
                    <a:pt x="2143" y="1761"/>
                  </a:cubicBezTo>
                  <a:cubicBezTo>
                    <a:pt x="2154" y="1761"/>
                    <a:pt x="2149" y="1770"/>
                    <a:pt x="2128" y="1788"/>
                  </a:cubicBezTo>
                  <a:cubicBezTo>
                    <a:pt x="2109" y="1805"/>
                    <a:pt x="2120" y="1816"/>
                    <a:pt x="2138" y="1816"/>
                  </a:cubicBezTo>
                  <a:cubicBezTo>
                    <a:pt x="2150" y="1816"/>
                    <a:pt x="2166" y="1811"/>
                    <a:pt x="2178" y="1800"/>
                  </a:cubicBezTo>
                  <a:cubicBezTo>
                    <a:pt x="2196" y="1784"/>
                    <a:pt x="2204" y="1777"/>
                    <a:pt x="2205" y="1777"/>
                  </a:cubicBezTo>
                  <a:lnTo>
                    <a:pt x="2205" y="1777"/>
                  </a:lnTo>
                  <a:cubicBezTo>
                    <a:pt x="2205" y="1777"/>
                    <a:pt x="2202" y="1781"/>
                    <a:pt x="2197" y="1788"/>
                  </a:cubicBezTo>
                  <a:cubicBezTo>
                    <a:pt x="2184" y="1803"/>
                    <a:pt x="2194" y="1809"/>
                    <a:pt x="2194" y="1809"/>
                  </a:cubicBezTo>
                  <a:cubicBezTo>
                    <a:pt x="2200" y="1816"/>
                    <a:pt x="2206" y="1822"/>
                    <a:pt x="2194" y="1838"/>
                  </a:cubicBezTo>
                  <a:cubicBezTo>
                    <a:pt x="2194" y="1838"/>
                    <a:pt x="2198" y="1840"/>
                    <a:pt x="2208" y="1840"/>
                  </a:cubicBezTo>
                  <a:cubicBezTo>
                    <a:pt x="2213" y="1840"/>
                    <a:pt x="2220" y="1840"/>
                    <a:pt x="2228" y="1838"/>
                  </a:cubicBezTo>
                  <a:cubicBezTo>
                    <a:pt x="2237" y="1833"/>
                    <a:pt x="2244" y="1831"/>
                    <a:pt x="2250" y="1831"/>
                  </a:cubicBezTo>
                  <a:cubicBezTo>
                    <a:pt x="2272" y="1831"/>
                    <a:pt x="2274" y="1858"/>
                    <a:pt x="2260" y="1888"/>
                  </a:cubicBezTo>
                  <a:lnTo>
                    <a:pt x="2288" y="1882"/>
                  </a:lnTo>
                  <a:cubicBezTo>
                    <a:pt x="2305" y="1866"/>
                    <a:pt x="2319" y="1856"/>
                    <a:pt x="2325" y="1856"/>
                  </a:cubicBezTo>
                  <a:cubicBezTo>
                    <a:pt x="2329" y="1856"/>
                    <a:pt x="2327" y="1863"/>
                    <a:pt x="2316" y="1878"/>
                  </a:cubicBezTo>
                  <a:lnTo>
                    <a:pt x="2303" y="1894"/>
                  </a:lnTo>
                  <a:cubicBezTo>
                    <a:pt x="2311" y="1887"/>
                    <a:pt x="2318" y="1884"/>
                    <a:pt x="2323" y="1884"/>
                  </a:cubicBezTo>
                  <a:cubicBezTo>
                    <a:pt x="2340" y="1884"/>
                    <a:pt x="2344" y="1912"/>
                    <a:pt x="2325" y="1938"/>
                  </a:cubicBezTo>
                  <a:cubicBezTo>
                    <a:pt x="2313" y="1954"/>
                    <a:pt x="2313" y="1954"/>
                    <a:pt x="2322" y="1960"/>
                  </a:cubicBezTo>
                  <a:lnTo>
                    <a:pt x="2335" y="1944"/>
                  </a:lnTo>
                  <a:cubicBezTo>
                    <a:pt x="2346" y="1931"/>
                    <a:pt x="2356" y="1915"/>
                    <a:pt x="2363" y="1915"/>
                  </a:cubicBezTo>
                  <a:cubicBezTo>
                    <a:pt x="2364" y="1915"/>
                    <a:pt x="2365" y="1915"/>
                    <a:pt x="2366" y="1916"/>
                  </a:cubicBezTo>
                  <a:cubicBezTo>
                    <a:pt x="2372" y="1922"/>
                    <a:pt x="2382" y="1929"/>
                    <a:pt x="2369" y="1944"/>
                  </a:cubicBezTo>
                  <a:cubicBezTo>
                    <a:pt x="2364" y="1961"/>
                    <a:pt x="2360" y="1978"/>
                    <a:pt x="2363" y="1978"/>
                  </a:cubicBezTo>
                  <a:cubicBezTo>
                    <a:pt x="2364" y="1978"/>
                    <a:pt x="2366" y="1976"/>
                    <a:pt x="2369" y="1972"/>
                  </a:cubicBezTo>
                  <a:cubicBezTo>
                    <a:pt x="2369" y="1972"/>
                    <a:pt x="2379" y="1979"/>
                    <a:pt x="2372" y="2001"/>
                  </a:cubicBezTo>
                  <a:lnTo>
                    <a:pt x="2401" y="2023"/>
                  </a:lnTo>
                  <a:cubicBezTo>
                    <a:pt x="2407" y="2019"/>
                    <a:pt x="2412" y="2017"/>
                    <a:pt x="2417" y="2017"/>
                  </a:cubicBezTo>
                  <a:cubicBezTo>
                    <a:pt x="2428" y="2017"/>
                    <a:pt x="2431" y="2027"/>
                    <a:pt x="2423" y="2038"/>
                  </a:cubicBezTo>
                  <a:cubicBezTo>
                    <a:pt x="2429" y="2041"/>
                    <a:pt x="2435" y="2043"/>
                    <a:pt x="2441" y="2043"/>
                  </a:cubicBezTo>
                  <a:cubicBezTo>
                    <a:pt x="2447" y="2043"/>
                    <a:pt x="2452" y="2041"/>
                    <a:pt x="2457" y="2038"/>
                  </a:cubicBezTo>
                  <a:cubicBezTo>
                    <a:pt x="2473" y="2051"/>
                    <a:pt x="2479" y="2054"/>
                    <a:pt x="2466" y="2073"/>
                  </a:cubicBezTo>
                  <a:cubicBezTo>
                    <a:pt x="2459" y="2082"/>
                    <a:pt x="2456" y="2085"/>
                    <a:pt x="2459" y="2085"/>
                  </a:cubicBezTo>
                  <a:cubicBezTo>
                    <a:pt x="2461" y="2085"/>
                    <a:pt x="2466" y="2083"/>
                    <a:pt x="2476" y="2079"/>
                  </a:cubicBezTo>
                  <a:cubicBezTo>
                    <a:pt x="2482" y="2070"/>
                    <a:pt x="2487" y="2066"/>
                    <a:pt x="2491" y="2066"/>
                  </a:cubicBezTo>
                  <a:cubicBezTo>
                    <a:pt x="2495" y="2066"/>
                    <a:pt x="2498" y="2070"/>
                    <a:pt x="2501" y="2073"/>
                  </a:cubicBezTo>
                  <a:lnTo>
                    <a:pt x="2517" y="2082"/>
                  </a:lnTo>
                  <a:cubicBezTo>
                    <a:pt x="2524" y="2072"/>
                    <a:pt x="2527" y="2069"/>
                    <a:pt x="2530" y="2069"/>
                  </a:cubicBezTo>
                  <a:cubicBezTo>
                    <a:pt x="2531" y="2069"/>
                    <a:pt x="2533" y="2070"/>
                    <a:pt x="2535" y="2073"/>
                  </a:cubicBezTo>
                  <a:cubicBezTo>
                    <a:pt x="2545" y="2079"/>
                    <a:pt x="2554" y="2110"/>
                    <a:pt x="2560" y="2117"/>
                  </a:cubicBezTo>
                  <a:cubicBezTo>
                    <a:pt x="2570" y="2124"/>
                    <a:pt x="2576" y="2128"/>
                    <a:pt x="2579" y="2128"/>
                  </a:cubicBezTo>
                  <a:cubicBezTo>
                    <a:pt x="2584" y="2128"/>
                    <a:pt x="2585" y="2122"/>
                    <a:pt x="2589" y="2110"/>
                  </a:cubicBezTo>
                  <a:cubicBezTo>
                    <a:pt x="2583" y="2108"/>
                    <a:pt x="2585" y="2101"/>
                    <a:pt x="2588" y="2101"/>
                  </a:cubicBezTo>
                  <a:lnTo>
                    <a:pt x="2588" y="2101"/>
                  </a:lnTo>
                  <a:cubicBezTo>
                    <a:pt x="2591" y="2101"/>
                    <a:pt x="2594" y="2105"/>
                    <a:pt x="2595" y="2117"/>
                  </a:cubicBezTo>
                  <a:cubicBezTo>
                    <a:pt x="2601" y="2123"/>
                    <a:pt x="2611" y="2157"/>
                    <a:pt x="2633" y="2173"/>
                  </a:cubicBezTo>
                  <a:cubicBezTo>
                    <a:pt x="2649" y="2185"/>
                    <a:pt x="2657" y="2190"/>
                    <a:pt x="2663" y="2190"/>
                  </a:cubicBezTo>
                  <a:cubicBezTo>
                    <a:pt x="2668" y="2190"/>
                    <a:pt x="2671" y="2186"/>
                    <a:pt x="2676" y="2179"/>
                  </a:cubicBezTo>
                  <a:cubicBezTo>
                    <a:pt x="2684" y="2160"/>
                    <a:pt x="2690" y="2151"/>
                    <a:pt x="2692" y="2151"/>
                  </a:cubicBezTo>
                  <a:lnTo>
                    <a:pt x="2692" y="2151"/>
                  </a:lnTo>
                  <a:cubicBezTo>
                    <a:pt x="2695" y="2151"/>
                    <a:pt x="2693" y="2162"/>
                    <a:pt x="2683" y="2182"/>
                  </a:cubicBezTo>
                  <a:cubicBezTo>
                    <a:pt x="2676" y="2213"/>
                    <a:pt x="2677" y="2225"/>
                    <a:pt x="2682" y="2225"/>
                  </a:cubicBezTo>
                  <a:cubicBezTo>
                    <a:pt x="2684" y="2225"/>
                    <a:pt x="2688" y="2222"/>
                    <a:pt x="2692" y="2217"/>
                  </a:cubicBezTo>
                  <a:cubicBezTo>
                    <a:pt x="2704" y="2211"/>
                    <a:pt x="2708" y="2209"/>
                    <a:pt x="2712" y="2209"/>
                  </a:cubicBezTo>
                  <a:cubicBezTo>
                    <a:pt x="2715" y="2209"/>
                    <a:pt x="2717" y="2209"/>
                    <a:pt x="2720" y="2211"/>
                  </a:cubicBezTo>
                  <a:cubicBezTo>
                    <a:pt x="2710" y="2225"/>
                    <a:pt x="2712" y="2230"/>
                    <a:pt x="2727" y="2230"/>
                  </a:cubicBezTo>
                  <a:cubicBezTo>
                    <a:pt x="2731" y="2230"/>
                    <a:pt x="2736" y="2230"/>
                    <a:pt x="2742" y="2229"/>
                  </a:cubicBezTo>
                  <a:lnTo>
                    <a:pt x="2742" y="2229"/>
                  </a:lnTo>
                  <a:cubicBezTo>
                    <a:pt x="2748" y="2233"/>
                    <a:pt x="2748" y="2233"/>
                    <a:pt x="2736" y="2251"/>
                  </a:cubicBezTo>
                  <a:lnTo>
                    <a:pt x="2752" y="2261"/>
                  </a:lnTo>
                  <a:cubicBezTo>
                    <a:pt x="2758" y="2257"/>
                    <a:pt x="2764" y="2255"/>
                    <a:pt x="2770" y="2255"/>
                  </a:cubicBezTo>
                  <a:cubicBezTo>
                    <a:pt x="2799" y="2255"/>
                    <a:pt x="2820" y="2293"/>
                    <a:pt x="2817" y="2311"/>
                  </a:cubicBezTo>
                  <a:cubicBezTo>
                    <a:pt x="2817" y="2311"/>
                    <a:pt x="2819" y="2313"/>
                    <a:pt x="2825" y="2313"/>
                  </a:cubicBezTo>
                  <a:cubicBezTo>
                    <a:pt x="2829" y="2313"/>
                    <a:pt x="2834" y="2312"/>
                    <a:pt x="2842" y="2308"/>
                  </a:cubicBezTo>
                  <a:cubicBezTo>
                    <a:pt x="2858" y="2295"/>
                    <a:pt x="2868" y="2289"/>
                    <a:pt x="2872" y="2289"/>
                  </a:cubicBezTo>
                  <a:cubicBezTo>
                    <a:pt x="2876" y="2289"/>
                    <a:pt x="2872" y="2298"/>
                    <a:pt x="2858" y="2317"/>
                  </a:cubicBezTo>
                  <a:cubicBezTo>
                    <a:pt x="2845" y="2335"/>
                    <a:pt x="2839" y="2344"/>
                    <a:pt x="2840" y="2344"/>
                  </a:cubicBezTo>
                  <a:cubicBezTo>
                    <a:pt x="2842" y="2344"/>
                    <a:pt x="2850" y="2337"/>
                    <a:pt x="2864" y="2323"/>
                  </a:cubicBezTo>
                  <a:cubicBezTo>
                    <a:pt x="2869" y="2321"/>
                    <a:pt x="2873" y="2320"/>
                    <a:pt x="2878" y="2320"/>
                  </a:cubicBezTo>
                  <a:cubicBezTo>
                    <a:pt x="2901" y="2320"/>
                    <a:pt x="2914" y="2354"/>
                    <a:pt x="2889" y="2367"/>
                  </a:cubicBezTo>
                  <a:lnTo>
                    <a:pt x="2864" y="2402"/>
                  </a:lnTo>
                  <a:cubicBezTo>
                    <a:pt x="2874" y="2395"/>
                    <a:pt x="2881" y="2394"/>
                    <a:pt x="2886" y="2394"/>
                  </a:cubicBezTo>
                  <a:cubicBezTo>
                    <a:pt x="2890" y="2394"/>
                    <a:pt x="2893" y="2395"/>
                    <a:pt x="2893" y="2395"/>
                  </a:cubicBezTo>
                  <a:cubicBezTo>
                    <a:pt x="2898" y="2389"/>
                    <a:pt x="2902" y="2385"/>
                    <a:pt x="2907" y="2385"/>
                  </a:cubicBezTo>
                  <a:cubicBezTo>
                    <a:pt x="2913" y="2385"/>
                    <a:pt x="2921" y="2391"/>
                    <a:pt x="2933" y="2402"/>
                  </a:cubicBezTo>
                  <a:cubicBezTo>
                    <a:pt x="2949" y="2411"/>
                    <a:pt x="2990" y="2417"/>
                    <a:pt x="3005" y="2430"/>
                  </a:cubicBezTo>
                  <a:cubicBezTo>
                    <a:pt x="3018" y="2439"/>
                    <a:pt x="3040" y="2458"/>
                    <a:pt x="3037" y="2480"/>
                  </a:cubicBezTo>
                  <a:cubicBezTo>
                    <a:pt x="3041" y="2485"/>
                    <a:pt x="3046" y="2488"/>
                    <a:pt x="3059" y="2488"/>
                  </a:cubicBezTo>
                  <a:cubicBezTo>
                    <a:pt x="3064" y="2488"/>
                    <a:pt x="3070" y="2487"/>
                    <a:pt x="3078" y="2486"/>
                  </a:cubicBezTo>
                  <a:cubicBezTo>
                    <a:pt x="3083" y="2483"/>
                    <a:pt x="3088" y="2481"/>
                    <a:pt x="3092" y="2481"/>
                  </a:cubicBezTo>
                  <a:cubicBezTo>
                    <a:pt x="3103" y="2481"/>
                    <a:pt x="3108" y="2491"/>
                    <a:pt x="3099" y="2502"/>
                  </a:cubicBezTo>
                  <a:lnTo>
                    <a:pt x="3106" y="2508"/>
                  </a:lnTo>
                  <a:cubicBezTo>
                    <a:pt x="3115" y="2506"/>
                    <a:pt x="3122" y="2506"/>
                    <a:pt x="3127" y="2506"/>
                  </a:cubicBezTo>
                  <a:cubicBezTo>
                    <a:pt x="3137" y="2506"/>
                    <a:pt x="3140" y="2508"/>
                    <a:pt x="3140" y="2508"/>
                  </a:cubicBezTo>
                  <a:cubicBezTo>
                    <a:pt x="3130" y="2521"/>
                    <a:pt x="3126" y="2539"/>
                    <a:pt x="3136" y="2539"/>
                  </a:cubicBezTo>
                  <a:cubicBezTo>
                    <a:pt x="3138" y="2539"/>
                    <a:pt x="3140" y="2538"/>
                    <a:pt x="3143" y="2536"/>
                  </a:cubicBezTo>
                  <a:cubicBezTo>
                    <a:pt x="3149" y="2528"/>
                    <a:pt x="3153" y="2525"/>
                    <a:pt x="3158" y="2525"/>
                  </a:cubicBezTo>
                  <a:cubicBezTo>
                    <a:pt x="3163" y="2525"/>
                    <a:pt x="3169" y="2530"/>
                    <a:pt x="3178" y="2536"/>
                  </a:cubicBezTo>
                  <a:cubicBezTo>
                    <a:pt x="3181" y="2561"/>
                    <a:pt x="3403" y="2732"/>
                    <a:pt x="3432" y="2732"/>
                  </a:cubicBezTo>
                  <a:cubicBezTo>
                    <a:pt x="3433" y="2732"/>
                    <a:pt x="3434" y="2731"/>
                    <a:pt x="3435" y="2731"/>
                  </a:cubicBezTo>
                  <a:lnTo>
                    <a:pt x="3457" y="2746"/>
                  </a:lnTo>
                  <a:cubicBezTo>
                    <a:pt x="3463" y="2753"/>
                    <a:pt x="3479" y="2765"/>
                    <a:pt x="3479" y="2765"/>
                  </a:cubicBezTo>
                  <a:cubicBezTo>
                    <a:pt x="3454" y="2797"/>
                    <a:pt x="3504" y="2809"/>
                    <a:pt x="3538" y="2809"/>
                  </a:cubicBezTo>
                  <a:cubicBezTo>
                    <a:pt x="3546" y="2804"/>
                    <a:pt x="3552" y="2802"/>
                    <a:pt x="3556" y="2802"/>
                  </a:cubicBezTo>
                  <a:cubicBezTo>
                    <a:pt x="3562" y="2802"/>
                    <a:pt x="3566" y="2806"/>
                    <a:pt x="3570" y="2809"/>
                  </a:cubicBezTo>
                  <a:cubicBezTo>
                    <a:pt x="3550" y="2836"/>
                    <a:pt x="3565" y="2854"/>
                    <a:pt x="3585" y="2854"/>
                  </a:cubicBezTo>
                  <a:cubicBezTo>
                    <a:pt x="3588" y="2854"/>
                    <a:pt x="3591" y="2854"/>
                    <a:pt x="3595" y="2853"/>
                  </a:cubicBezTo>
                  <a:cubicBezTo>
                    <a:pt x="3608" y="2841"/>
                    <a:pt x="3617" y="2835"/>
                    <a:pt x="3622" y="2835"/>
                  </a:cubicBezTo>
                  <a:cubicBezTo>
                    <a:pt x="3628" y="2835"/>
                    <a:pt x="3625" y="2846"/>
                    <a:pt x="3610" y="2866"/>
                  </a:cubicBezTo>
                  <a:cubicBezTo>
                    <a:pt x="3596" y="2883"/>
                    <a:pt x="3595" y="2894"/>
                    <a:pt x="3605" y="2894"/>
                  </a:cubicBezTo>
                  <a:cubicBezTo>
                    <a:pt x="3613" y="2894"/>
                    <a:pt x="3629" y="2887"/>
                    <a:pt x="3651" y="2869"/>
                  </a:cubicBezTo>
                  <a:cubicBezTo>
                    <a:pt x="3658" y="2865"/>
                    <a:pt x="3663" y="2863"/>
                    <a:pt x="3665" y="2863"/>
                  </a:cubicBezTo>
                  <a:cubicBezTo>
                    <a:pt x="3669" y="2863"/>
                    <a:pt x="3669" y="2868"/>
                    <a:pt x="3667" y="2881"/>
                  </a:cubicBezTo>
                  <a:cubicBezTo>
                    <a:pt x="3654" y="2906"/>
                    <a:pt x="3654" y="2917"/>
                    <a:pt x="3659" y="2917"/>
                  </a:cubicBezTo>
                  <a:cubicBezTo>
                    <a:pt x="3662" y="2917"/>
                    <a:pt x="3666" y="2915"/>
                    <a:pt x="3670" y="2909"/>
                  </a:cubicBezTo>
                  <a:cubicBezTo>
                    <a:pt x="3683" y="2898"/>
                    <a:pt x="3692" y="2892"/>
                    <a:pt x="3696" y="2892"/>
                  </a:cubicBezTo>
                  <a:cubicBezTo>
                    <a:pt x="3703" y="2892"/>
                    <a:pt x="3701" y="2903"/>
                    <a:pt x="3692" y="2925"/>
                  </a:cubicBezTo>
                  <a:cubicBezTo>
                    <a:pt x="3685" y="2949"/>
                    <a:pt x="3682" y="2960"/>
                    <a:pt x="3686" y="2960"/>
                  </a:cubicBezTo>
                  <a:cubicBezTo>
                    <a:pt x="3690" y="2960"/>
                    <a:pt x="3698" y="2953"/>
                    <a:pt x="3714" y="2941"/>
                  </a:cubicBezTo>
                  <a:cubicBezTo>
                    <a:pt x="3723" y="2933"/>
                    <a:pt x="3732" y="2930"/>
                    <a:pt x="3740" y="2930"/>
                  </a:cubicBezTo>
                  <a:cubicBezTo>
                    <a:pt x="3758" y="2930"/>
                    <a:pt x="3769" y="2949"/>
                    <a:pt x="3758" y="2975"/>
                  </a:cubicBezTo>
                  <a:cubicBezTo>
                    <a:pt x="3762" y="2980"/>
                    <a:pt x="3760" y="2993"/>
                    <a:pt x="3764" y="2993"/>
                  </a:cubicBezTo>
                  <a:cubicBezTo>
                    <a:pt x="3765" y="2993"/>
                    <a:pt x="3767" y="2992"/>
                    <a:pt x="3770" y="2988"/>
                  </a:cubicBezTo>
                  <a:lnTo>
                    <a:pt x="3770" y="2988"/>
                  </a:lnTo>
                  <a:lnTo>
                    <a:pt x="3767" y="3010"/>
                  </a:lnTo>
                  <a:lnTo>
                    <a:pt x="3779" y="3019"/>
                  </a:lnTo>
                  <a:lnTo>
                    <a:pt x="3792" y="3003"/>
                  </a:lnTo>
                  <a:cubicBezTo>
                    <a:pt x="3820" y="3038"/>
                    <a:pt x="3848" y="3069"/>
                    <a:pt x="3883" y="3097"/>
                  </a:cubicBezTo>
                  <a:cubicBezTo>
                    <a:pt x="3939" y="3140"/>
                    <a:pt x="3962" y="3158"/>
                    <a:pt x="3973" y="3158"/>
                  </a:cubicBezTo>
                  <a:cubicBezTo>
                    <a:pt x="3979" y="3158"/>
                    <a:pt x="3981" y="3154"/>
                    <a:pt x="3983" y="3148"/>
                  </a:cubicBezTo>
                  <a:cubicBezTo>
                    <a:pt x="3991" y="3131"/>
                    <a:pt x="3998" y="3124"/>
                    <a:pt x="4002" y="3124"/>
                  </a:cubicBezTo>
                  <a:cubicBezTo>
                    <a:pt x="4008" y="3124"/>
                    <a:pt x="4008" y="3137"/>
                    <a:pt x="3999" y="3160"/>
                  </a:cubicBezTo>
                  <a:cubicBezTo>
                    <a:pt x="4005" y="3166"/>
                    <a:pt x="4008" y="3195"/>
                    <a:pt x="4021" y="3204"/>
                  </a:cubicBezTo>
                  <a:cubicBezTo>
                    <a:pt x="4036" y="3217"/>
                    <a:pt x="4052" y="3226"/>
                    <a:pt x="4040" y="3245"/>
                  </a:cubicBezTo>
                  <a:lnTo>
                    <a:pt x="4046" y="3248"/>
                  </a:lnTo>
                  <a:cubicBezTo>
                    <a:pt x="4054" y="3244"/>
                    <a:pt x="4063" y="3243"/>
                    <a:pt x="4071" y="3243"/>
                  </a:cubicBezTo>
                  <a:cubicBezTo>
                    <a:pt x="4101" y="3243"/>
                    <a:pt x="4130" y="3263"/>
                    <a:pt x="4140" y="3295"/>
                  </a:cubicBezTo>
                  <a:cubicBezTo>
                    <a:pt x="4148" y="3303"/>
                    <a:pt x="4159" y="3307"/>
                    <a:pt x="4171" y="3307"/>
                  </a:cubicBezTo>
                  <a:cubicBezTo>
                    <a:pt x="4176" y="3307"/>
                    <a:pt x="4182" y="3306"/>
                    <a:pt x="4187" y="3304"/>
                  </a:cubicBezTo>
                  <a:cubicBezTo>
                    <a:pt x="4196" y="3302"/>
                    <a:pt x="4203" y="3301"/>
                    <a:pt x="4206" y="3301"/>
                  </a:cubicBezTo>
                  <a:cubicBezTo>
                    <a:pt x="4214" y="3301"/>
                    <a:pt x="4213" y="3306"/>
                    <a:pt x="4209" y="3323"/>
                  </a:cubicBezTo>
                  <a:cubicBezTo>
                    <a:pt x="4199" y="3335"/>
                    <a:pt x="4215" y="3366"/>
                    <a:pt x="4234" y="3366"/>
                  </a:cubicBezTo>
                  <a:cubicBezTo>
                    <a:pt x="4240" y="3366"/>
                    <a:pt x="4247" y="3363"/>
                    <a:pt x="4253" y="3354"/>
                  </a:cubicBezTo>
                  <a:lnTo>
                    <a:pt x="4253" y="3354"/>
                  </a:lnTo>
                  <a:lnTo>
                    <a:pt x="4250" y="3376"/>
                  </a:lnTo>
                  <a:cubicBezTo>
                    <a:pt x="4247" y="3386"/>
                    <a:pt x="4249" y="3389"/>
                    <a:pt x="4253" y="3389"/>
                  </a:cubicBezTo>
                  <a:cubicBezTo>
                    <a:pt x="4258" y="3389"/>
                    <a:pt x="4267" y="3382"/>
                    <a:pt x="4275" y="3373"/>
                  </a:cubicBezTo>
                  <a:cubicBezTo>
                    <a:pt x="4285" y="3359"/>
                    <a:pt x="4293" y="3352"/>
                    <a:pt x="4296" y="3352"/>
                  </a:cubicBezTo>
                  <a:lnTo>
                    <a:pt x="4296" y="3352"/>
                  </a:lnTo>
                  <a:cubicBezTo>
                    <a:pt x="4301" y="3352"/>
                    <a:pt x="4296" y="3367"/>
                    <a:pt x="4278" y="3398"/>
                  </a:cubicBezTo>
                  <a:cubicBezTo>
                    <a:pt x="4261" y="3421"/>
                    <a:pt x="4258" y="3431"/>
                    <a:pt x="4262" y="3431"/>
                  </a:cubicBezTo>
                  <a:cubicBezTo>
                    <a:pt x="4264" y="3431"/>
                    <a:pt x="4267" y="3429"/>
                    <a:pt x="4271" y="3423"/>
                  </a:cubicBezTo>
                  <a:cubicBezTo>
                    <a:pt x="4284" y="3416"/>
                    <a:pt x="4296" y="3409"/>
                    <a:pt x="4302" y="3409"/>
                  </a:cubicBezTo>
                  <a:cubicBezTo>
                    <a:pt x="4307" y="3409"/>
                    <a:pt x="4309" y="3413"/>
                    <a:pt x="4306" y="3423"/>
                  </a:cubicBezTo>
                  <a:cubicBezTo>
                    <a:pt x="4309" y="3424"/>
                    <a:pt x="4312" y="3426"/>
                    <a:pt x="4316" y="3426"/>
                  </a:cubicBezTo>
                  <a:cubicBezTo>
                    <a:pt x="4322" y="3426"/>
                    <a:pt x="4330" y="3421"/>
                    <a:pt x="4347" y="3398"/>
                  </a:cubicBezTo>
                  <a:cubicBezTo>
                    <a:pt x="4353" y="3391"/>
                    <a:pt x="4357" y="3388"/>
                    <a:pt x="4361" y="3388"/>
                  </a:cubicBezTo>
                  <a:cubicBezTo>
                    <a:pt x="4366" y="3388"/>
                    <a:pt x="4370" y="3392"/>
                    <a:pt x="4375" y="3395"/>
                  </a:cubicBezTo>
                  <a:cubicBezTo>
                    <a:pt x="4365" y="3408"/>
                    <a:pt x="4356" y="3417"/>
                    <a:pt x="4340" y="3423"/>
                  </a:cubicBezTo>
                  <a:lnTo>
                    <a:pt x="4356" y="3433"/>
                  </a:lnTo>
                  <a:cubicBezTo>
                    <a:pt x="4365" y="3448"/>
                    <a:pt x="4365" y="3467"/>
                    <a:pt x="4353" y="3483"/>
                  </a:cubicBezTo>
                  <a:cubicBezTo>
                    <a:pt x="4351" y="3494"/>
                    <a:pt x="4352" y="3501"/>
                    <a:pt x="4355" y="3501"/>
                  </a:cubicBezTo>
                  <a:cubicBezTo>
                    <a:pt x="4358" y="3501"/>
                    <a:pt x="4364" y="3493"/>
                    <a:pt x="4372" y="3473"/>
                  </a:cubicBezTo>
                  <a:cubicBezTo>
                    <a:pt x="4388" y="3451"/>
                    <a:pt x="4394" y="3443"/>
                    <a:pt x="4400" y="3443"/>
                  </a:cubicBezTo>
                  <a:cubicBezTo>
                    <a:pt x="4404" y="3443"/>
                    <a:pt x="4407" y="3445"/>
                    <a:pt x="4413" y="3448"/>
                  </a:cubicBezTo>
                  <a:cubicBezTo>
                    <a:pt x="4419" y="3455"/>
                    <a:pt x="4428" y="3461"/>
                    <a:pt x="4416" y="3477"/>
                  </a:cubicBezTo>
                  <a:cubicBezTo>
                    <a:pt x="4403" y="3495"/>
                    <a:pt x="4403" y="3495"/>
                    <a:pt x="4416" y="3505"/>
                  </a:cubicBezTo>
                  <a:cubicBezTo>
                    <a:pt x="4420" y="3509"/>
                    <a:pt x="4426" y="3510"/>
                    <a:pt x="4433" y="3510"/>
                  </a:cubicBezTo>
                  <a:cubicBezTo>
                    <a:pt x="4460" y="3510"/>
                    <a:pt x="4504" y="3484"/>
                    <a:pt x="4532" y="3461"/>
                  </a:cubicBezTo>
                  <a:cubicBezTo>
                    <a:pt x="4544" y="3444"/>
                    <a:pt x="4550" y="3436"/>
                    <a:pt x="4551" y="3436"/>
                  </a:cubicBezTo>
                  <a:lnTo>
                    <a:pt x="4551" y="3436"/>
                  </a:lnTo>
                  <a:cubicBezTo>
                    <a:pt x="4552" y="3436"/>
                    <a:pt x="4548" y="3446"/>
                    <a:pt x="4538" y="3467"/>
                  </a:cubicBezTo>
                  <a:cubicBezTo>
                    <a:pt x="4525" y="3483"/>
                    <a:pt x="4532" y="3489"/>
                    <a:pt x="4541" y="3495"/>
                  </a:cubicBezTo>
                  <a:cubicBezTo>
                    <a:pt x="4545" y="3490"/>
                    <a:pt x="4547" y="3488"/>
                    <a:pt x="4548" y="3488"/>
                  </a:cubicBezTo>
                  <a:lnTo>
                    <a:pt x="4548" y="3488"/>
                  </a:lnTo>
                  <a:cubicBezTo>
                    <a:pt x="4549" y="3488"/>
                    <a:pt x="4546" y="3496"/>
                    <a:pt x="4542" y="3496"/>
                  </a:cubicBezTo>
                  <a:cubicBezTo>
                    <a:pt x="4542" y="3496"/>
                    <a:pt x="4541" y="3496"/>
                    <a:pt x="4541" y="3495"/>
                  </a:cubicBezTo>
                  <a:cubicBezTo>
                    <a:pt x="4535" y="3503"/>
                    <a:pt x="4530" y="3505"/>
                    <a:pt x="4526" y="3505"/>
                  </a:cubicBezTo>
                  <a:cubicBezTo>
                    <a:pt x="4520" y="3505"/>
                    <a:pt x="4516" y="3502"/>
                    <a:pt x="4513" y="3499"/>
                  </a:cubicBezTo>
                  <a:lnTo>
                    <a:pt x="4500" y="3517"/>
                  </a:lnTo>
                  <a:cubicBezTo>
                    <a:pt x="4489" y="3539"/>
                    <a:pt x="4488" y="3551"/>
                    <a:pt x="4495" y="3551"/>
                  </a:cubicBezTo>
                  <a:cubicBezTo>
                    <a:pt x="4500" y="3551"/>
                    <a:pt x="4509" y="3545"/>
                    <a:pt x="4522" y="3533"/>
                  </a:cubicBezTo>
                  <a:cubicBezTo>
                    <a:pt x="4530" y="3529"/>
                    <a:pt x="4534" y="3527"/>
                    <a:pt x="4537" y="3527"/>
                  </a:cubicBezTo>
                  <a:cubicBezTo>
                    <a:pt x="4540" y="3527"/>
                    <a:pt x="4540" y="3532"/>
                    <a:pt x="4538" y="3546"/>
                  </a:cubicBezTo>
                  <a:cubicBezTo>
                    <a:pt x="4533" y="3562"/>
                    <a:pt x="4528" y="3579"/>
                    <a:pt x="4532" y="3579"/>
                  </a:cubicBezTo>
                  <a:cubicBezTo>
                    <a:pt x="4533" y="3579"/>
                    <a:pt x="4535" y="3577"/>
                    <a:pt x="4538" y="3574"/>
                  </a:cubicBezTo>
                  <a:cubicBezTo>
                    <a:pt x="4547" y="3580"/>
                    <a:pt x="4554" y="3593"/>
                    <a:pt x="4547" y="3605"/>
                  </a:cubicBezTo>
                  <a:cubicBezTo>
                    <a:pt x="4556" y="3612"/>
                    <a:pt x="4562" y="3617"/>
                    <a:pt x="4567" y="3617"/>
                  </a:cubicBezTo>
                  <a:cubicBezTo>
                    <a:pt x="4572" y="3617"/>
                    <a:pt x="4576" y="3614"/>
                    <a:pt x="4582" y="3605"/>
                  </a:cubicBezTo>
                  <a:cubicBezTo>
                    <a:pt x="4588" y="3598"/>
                    <a:pt x="4593" y="3595"/>
                    <a:pt x="4597" y="3595"/>
                  </a:cubicBezTo>
                  <a:cubicBezTo>
                    <a:pt x="4602" y="3595"/>
                    <a:pt x="4607" y="3599"/>
                    <a:pt x="4610" y="3602"/>
                  </a:cubicBezTo>
                  <a:cubicBezTo>
                    <a:pt x="4613" y="3604"/>
                    <a:pt x="4617" y="3606"/>
                    <a:pt x="4622" y="3606"/>
                  </a:cubicBezTo>
                  <a:cubicBezTo>
                    <a:pt x="4626" y="3606"/>
                    <a:pt x="4632" y="3604"/>
                    <a:pt x="4638" y="3596"/>
                  </a:cubicBezTo>
                  <a:cubicBezTo>
                    <a:pt x="4647" y="3582"/>
                    <a:pt x="4660" y="3573"/>
                    <a:pt x="4672" y="3573"/>
                  </a:cubicBezTo>
                  <a:cubicBezTo>
                    <a:pt x="4677" y="3573"/>
                    <a:pt x="4681" y="3574"/>
                    <a:pt x="4685" y="3577"/>
                  </a:cubicBezTo>
                  <a:cubicBezTo>
                    <a:pt x="4691" y="3576"/>
                    <a:pt x="4695" y="3576"/>
                    <a:pt x="4698" y="3576"/>
                  </a:cubicBezTo>
                  <a:cubicBezTo>
                    <a:pt x="4709" y="3576"/>
                    <a:pt x="4707" y="3582"/>
                    <a:pt x="4695" y="3611"/>
                  </a:cubicBezTo>
                  <a:cubicBezTo>
                    <a:pt x="4682" y="3627"/>
                    <a:pt x="4688" y="3633"/>
                    <a:pt x="4695" y="3640"/>
                  </a:cubicBezTo>
                  <a:cubicBezTo>
                    <a:pt x="4695" y="3640"/>
                    <a:pt x="4704" y="3646"/>
                    <a:pt x="4698" y="3668"/>
                  </a:cubicBezTo>
                  <a:cubicBezTo>
                    <a:pt x="4696" y="3675"/>
                    <a:pt x="4696" y="3678"/>
                    <a:pt x="4697" y="3678"/>
                  </a:cubicBezTo>
                  <a:cubicBezTo>
                    <a:pt x="4700" y="3678"/>
                    <a:pt x="4708" y="3668"/>
                    <a:pt x="4716" y="3655"/>
                  </a:cubicBezTo>
                  <a:cubicBezTo>
                    <a:pt x="4729" y="3640"/>
                    <a:pt x="4742" y="3624"/>
                    <a:pt x="4742" y="3624"/>
                  </a:cubicBezTo>
                  <a:lnTo>
                    <a:pt x="4742" y="3624"/>
                  </a:lnTo>
                  <a:cubicBezTo>
                    <a:pt x="4751" y="3627"/>
                    <a:pt x="4732" y="3668"/>
                    <a:pt x="4720" y="3683"/>
                  </a:cubicBezTo>
                  <a:cubicBezTo>
                    <a:pt x="4710" y="3705"/>
                    <a:pt x="4705" y="3715"/>
                    <a:pt x="4706" y="3715"/>
                  </a:cubicBezTo>
                  <a:cubicBezTo>
                    <a:pt x="4708" y="3715"/>
                    <a:pt x="4714" y="3706"/>
                    <a:pt x="4726" y="3690"/>
                  </a:cubicBezTo>
                  <a:cubicBezTo>
                    <a:pt x="4733" y="3681"/>
                    <a:pt x="4743" y="3673"/>
                    <a:pt x="4751" y="3673"/>
                  </a:cubicBezTo>
                  <a:cubicBezTo>
                    <a:pt x="4756" y="3673"/>
                    <a:pt x="4760" y="3678"/>
                    <a:pt x="4760" y="3690"/>
                  </a:cubicBezTo>
                  <a:cubicBezTo>
                    <a:pt x="4776" y="3702"/>
                    <a:pt x="4792" y="3712"/>
                    <a:pt x="4779" y="3727"/>
                  </a:cubicBezTo>
                  <a:cubicBezTo>
                    <a:pt x="4776" y="3740"/>
                    <a:pt x="4779" y="3743"/>
                    <a:pt x="4783" y="3743"/>
                  </a:cubicBezTo>
                  <a:cubicBezTo>
                    <a:pt x="4787" y="3743"/>
                    <a:pt x="4792" y="3740"/>
                    <a:pt x="4792" y="3740"/>
                  </a:cubicBezTo>
                  <a:cubicBezTo>
                    <a:pt x="4798" y="3736"/>
                    <a:pt x="4804" y="3734"/>
                    <a:pt x="4808" y="3734"/>
                  </a:cubicBezTo>
                  <a:cubicBezTo>
                    <a:pt x="4818" y="3734"/>
                    <a:pt x="4823" y="3744"/>
                    <a:pt x="4829" y="3768"/>
                  </a:cubicBezTo>
                  <a:cubicBezTo>
                    <a:pt x="4836" y="3804"/>
                    <a:pt x="4840" y="3819"/>
                    <a:pt x="4846" y="3819"/>
                  </a:cubicBezTo>
                  <a:cubicBezTo>
                    <a:pt x="4850" y="3819"/>
                    <a:pt x="4856" y="3811"/>
                    <a:pt x="4867" y="3796"/>
                  </a:cubicBezTo>
                  <a:cubicBezTo>
                    <a:pt x="4874" y="3786"/>
                    <a:pt x="4880" y="3777"/>
                    <a:pt x="4882" y="3777"/>
                  </a:cubicBezTo>
                  <a:lnTo>
                    <a:pt x="4882" y="3777"/>
                  </a:lnTo>
                  <a:cubicBezTo>
                    <a:pt x="4884" y="3777"/>
                    <a:pt x="4882" y="3784"/>
                    <a:pt x="4873" y="3803"/>
                  </a:cubicBezTo>
                  <a:cubicBezTo>
                    <a:pt x="4871" y="3812"/>
                    <a:pt x="4873" y="3815"/>
                    <a:pt x="4879" y="3815"/>
                  </a:cubicBezTo>
                  <a:cubicBezTo>
                    <a:pt x="4886" y="3815"/>
                    <a:pt x="4899" y="3809"/>
                    <a:pt x="4914" y="3806"/>
                  </a:cubicBezTo>
                  <a:cubicBezTo>
                    <a:pt x="4936" y="3790"/>
                    <a:pt x="4958" y="3768"/>
                    <a:pt x="4973" y="3746"/>
                  </a:cubicBezTo>
                  <a:cubicBezTo>
                    <a:pt x="4987" y="3728"/>
                    <a:pt x="4993" y="3719"/>
                    <a:pt x="4996" y="3719"/>
                  </a:cubicBezTo>
                  <a:cubicBezTo>
                    <a:pt x="4999" y="3719"/>
                    <a:pt x="4999" y="3726"/>
                    <a:pt x="4999" y="3740"/>
                  </a:cubicBezTo>
                  <a:cubicBezTo>
                    <a:pt x="5008" y="3746"/>
                    <a:pt x="5002" y="3768"/>
                    <a:pt x="4989" y="3784"/>
                  </a:cubicBezTo>
                  <a:cubicBezTo>
                    <a:pt x="4982" y="3795"/>
                    <a:pt x="4976" y="3797"/>
                    <a:pt x="4973" y="3797"/>
                  </a:cubicBezTo>
                  <a:cubicBezTo>
                    <a:pt x="4971" y="3797"/>
                    <a:pt x="4970" y="3796"/>
                    <a:pt x="4970" y="3796"/>
                  </a:cubicBezTo>
                  <a:lnTo>
                    <a:pt x="4961" y="3790"/>
                  </a:lnTo>
                  <a:cubicBezTo>
                    <a:pt x="4948" y="3806"/>
                    <a:pt x="4936" y="3824"/>
                    <a:pt x="4952" y="3834"/>
                  </a:cubicBezTo>
                  <a:cubicBezTo>
                    <a:pt x="4948" y="3848"/>
                    <a:pt x="4950" y="3855"/>
                    <a:pt x="4955" y="3855"/>
                  </a:cubicBezTo>
                  <a:cubicBezTo>
                    <a:pt x="4958" y="3855"/>
                    <a:pt x="4962" y="3852"/>
                    <a:pt x="4967" y="3846"/>
                  </a:cubicBezTo>
                  <a:lnTo>
                    <a:pt x="4967" y="3846"/>
                  </a:lnTo>
                  <a:cubicBezTo>
                    <a:pt x="4961" y="3868"/>
                    <a:pt x="4977" y="3881"/>
                    <a:pt x="4989" y="3890"/>
                  </a:cubicBezTo>
                  <a:cubicBezTo>
                    <a:pt x="5005" y="3903"/>
                    <a:pt x="5027" y="3918"/>
                    <a:pt x="5020" y="3940"/>
                  </a:cubicBezTo>
                  <a:cubicBezTo>
                    <a:pt x="5029" y="3947"/>
                    <a:pt x="5034" y="3951"/>
                    <a:pt x="5040" y="3951"/>
                  </a:cubicBezTo>
                  <a:cubicBezTo>
                    <a:pt x="5044" y="3951"/>
                    <a:pt x="5049" y="3948"/>
                    <a:pt x="5055" y="3940"/>
                  </a:cubicBezTo>
                  <a:cubicBezTo>
                    <a:pt x="5068" y="3923"/>
                    <a:pt x="5077" y="3916"/>
                    <a:pt x="5080" y="3916"/>
                  </a:cubicBezTo>
                  <a:lnTo>
                    <a:pt x="5080" y="3916"/>
                  </a:lnTo>
                  <a:cubicBezTo>
                    <a:pt x="5084" y="3916"/>
                    <a:pt x="5083" y="3922"/>
                    <a:pt x="5077" y="3931"/>
                  </a:cubicBezTo>
                  <a:cubicBezTo>
                    <a:pt x="5060" y="3964"/>
                    <a:pt x="5124" y="4036"/>
                    <a:pt x="5160" y="4036"/>
                  </a:cubicBezTo>
                  <a:cubicBezTo>
                    <a:pt x="5166" y="4036"/>
                    <a:pt x="5170" y="4034"/>
                    <a:pt x="5174" y="4031"/>
                  </a:cubicBezTo>
                  <a:lnTo>
                    <a:pt x="5187" y="4041"/>
                  </a:lnTo>
                  <a:cubicBezTo>
                    <a:pt x="5189" y="4065"/>
                    <a:pt x="5222" y="4094"/>
                    <a:pt x="5243" y="4094"/>
                  </a:cubicBezTo>
                  <a:cubicBezTo>
                    <a:pt x="5246" y="4094"/>
                    <a:pt x="5250" y="4093"/>
                    <a:pt x="5252" y="4091"/>
                  </a:cubicBezTo>
                  <a:lnTo>
                    <a:pt x="5274" y="4107"/>
                  </a:lnTo>
                  <a:cubicBezTo>
                    <a:pt x="5277" y="4127"/>
                    <a:pt x="5282" y="4136"/>
                    <a:pt x="5292" y="4136"/>
                  </a:cubicBezTo>
                  <a:cubicBezTo>
                    <a:pt x="5296" y="4136"/>
                    <a:pt x="5300" y="4134"/>
                    <a:pt x="5306" y="4132"/>
                  </a:cubicBezTo>
                  <a:cubicBezTo>
                    <a:pt x="5319" y="4123"/>
                    <a:pt x="5329" y="4112"/>
                    <a:pt x="5329" y="4112"/>
                  </a:cubicBezTo>
                  <a:lnTo>
                    <a:pt x="5329" y="4112"/>
                  </a:lnTo>
                  <a:cubicBezTo>
                    <a:pt x="5330" y="4112"/>
                    <a:pt x="5328" y="4114"/>
                    <a:pt x="5324" y="4119"/>
                  </a:cubicBezTo>
                  <a:cubicBezTo>
                    <a:pt x="5312" y="4135"/>
                    <a:pt x="5328" y="4147"/>
                    <a:pt x="5356" y="4169"/>
                  </a:cubicBezTo>
                  <a:cubicBezTo>
                    <a:pt x="5370" y="4180"/>
                    <a:pt x="5377" y="4186"/>
                    <a:pt x="5381" y="4186"/>
                  </a:cubicBezTo>
                  <a:cubicBezTo>
                    <a:pt x="5386" y="4186"/>
                    <a:pt x="5387" y="4180"/>
                    <a:pt x="5390" y="4169"/>
                  </a:cubicBezTo>
                  <a:cubicBezTo>
                    <a:pt x="5431" y="4175"/>
                    <a:pt x="5418" y="4191"/>
                    <a:pt x="5406" y="4210"/>
                  </a:cubicBezTo>
                  <a:cubicBezTo>
                    <a:pt x="5390" y="4223"/>
                    <a:pt x="5386" y="4233"/>
                    <a:pt x="5393" y="4233"/>
                  </a:cubicBezTo>
                  <a:cubicBezTo>
                    <a:pt x="5399" y="4233"/>
                    <a:pt x="5413" y="4225"/>
                    <a:pt x="5434" y="4204"/>
                  </a:cubicBezTo>
                  <a:cubicBezTo>
                    <a:pt x="5448" y="4191"/>
                    <a:pt x="5459" y="4186"/>
                    <a:pt x="5466" y="4186"/>
                  </a:cubicBezTo>
                  <a:cubicBezTo>
                    <a:pt x="5474" y="4186"/>
                    <a:pt x="5475" y="4193"/>
                    <a:pt x="5469" y="4204"/>
                  </a:cubicBezTo>
                  <a:cubicBezTo>
                    <a:pt x="5462" y="4212"/>
                    <a:pt x="5458" y="4214"/>
                    <a:pt x="5453" y="4214"/>
                  </a:cubicBezTo>
                  <a:cubicBezTo>
                    <a:pt x="5449" y="4214"/>
                    <a:pt x="5445" y="4212"/>
                    <a:pt x="5440" y="4210"/>
                  </a:cubicBezTo>
                  <a:lnTo>
                    <a:pt x="5415" y="4241"/>
                  </a:lnTo>
                  <a:cubicBezTo>
                    <a:pt x="5419" y="4244"/>
                    <a:pt x="5421" y="4245"/>
                    <a:pt x="5424" y="4245"/>
                  </a:cubicBezTo>
                  <a:cubicBezTo>
                    <a:pt x="5428" y="4245"/>
                    <a:pt x="5433" y="4242"/>
                    <a:pt x="5444" y="4235"/>
                  </a:cubicBezTo>
                  <a:cubicBezTo>
                    <a:pt x="5444" y="4235"/>
                    <a:pt x="5446" y="4237"/>
                    <a:pt x="5451" y="4237"/>
                  </a:cubicBezTo>
                  <a:cubicBezTo>
                    <a:pt x="5456" y="4237"/>
                    <a:pt x="5462" y="4236"/>
                    <a:pt x="5472" y="4232"/>
                  </a:cubicBezTo>
                  <a:cubicBezTo>
                    <a:pt x="5491" y="4219"/>
                    <a:pt x="5503" y="4201"/>
                    <a:pt x="5509" y="4182"/>
                  </a:cubicBezTo>
                  <a:cubicBezTo>
                    <a:pt x="5511" y="4168"/>
                    <a:pt x="5515" y="4164"/>
                    <a:pt x="5519" y="4164"/>
                  </a:cubicBezTo>
                  <a:cubicBezTo>
                    <a:pt x="5522" y="4164"/>
                    <a:pt x="5525" y="4166"/>
                    <a:pt x="5528" y="4169"/>
                  </a:cubicBezTo>
                  <a:cubicBezTo>
                    <a:pt x="5531" y="4191"/>
                    <a:pt x="5519" y="4216"/>
                    <a:pt x="5497" y="4226"/>
                  </a:cubicBezTo>
                  <a:cubicBezTo>
                    <a:pt x="5496" y="4225"/>
                    <a:pt x="5495" y="4224"/>
                    <a:pt x="5494" y="4224"/>
                  </a:cubicBezTo>
                  <a:cubicBezTo>
                    <a:pt x="5487" y="4224"/>
                    <a:pt x="5476" y="4238"/>
                    <a:pt x="5465" y="4254"/>
                  </a:cubicBezTo>
                  <a:cubicBezTo>
                    <a:pt x="5461" y="4259"/>
                    <a:pt x="5466" y="4262"/>
                    <a:pt x="5476" y="4262"/>
                  </a:cubicBezTo>
                  <a:cubicBezTo>
                    <a:pt x="5494" y="4262"/>
                    <a:pt x="5527" y="4253"/>
                    <a:pt x="5547" y="4235"/>
                  </a:cubicBezTo>
                  <a:lnTo>
                    <a:pt x="5547" y="4235"/>
                  </a:lnTo>
                  <a:lnTo>
                    <a:pt x="5534" y="4254"/>
                  </a:lnTo>
                  <a:cubicBezTo>
                    <a:pt x="5522" y="4269"/>
                    <a:pt x="5538" y="4282"/>
                    <a:pt x="5550" y="4291"/>
                  </a:cubicBezTo>
                  <a:cubicBezTo>
                    <a:pt x="5559" y="4298"/>
                    <a:pt x="5564" y="4303"/>
                    <a:pt x="5570" y="4303"/>
                  </a:cubicBezTo>
                  <a:cubicBezTo>
                    <a:pt x="5575" y="4303"/>
                    <a:pt x="5579" y="4300"/>
                    <a:pt x="5585" y="4291"/>
                  </a:cubicBezTo>
                  <a:cubicBezTo>
                    <a:pt x="5596" y="4277"/>
                    <a:pt x="5607" y="4263"/>
                    <a:pt x="5616" y="4263"/>
                  </a:cubicBezTo>
                  <a:cubicBezTo>
                    <a:pt x="5617" y="4263"/>
                    <a:pt x="5618" y="4263"/>
                    <a:pt x="5619" y="4263"/>
                  </a:cubicBezTo>
                  <a:cubicBezTo>
                    <a:pt x="5610" y="4260"/>
                    <a:pt x="5622" y="4241"/>
                    <a:pt x="5635" y="4226"/>
                  </a:cubicBezTo>
                  <a:lnTo>
                    <a:pt x="5635" y="4226"/>
                  </a:lnTo>
                  <a:cubicBezTo>
                    <a:pt x="5638" y="4241"/>
                    <a:pt x="5635" y="4260"/>
                    <a:pt x="5632" y="4276"/>
                  </a:cubicBezTo>
                  <a:cubicBezTo>
                    <a:pt x="5622" y="4320"/>
                    <a:pt x="5625" y="4348"/>
                    <a:pt x="5653" y="4370"/>
                  </a:cubicBezTo>
                  <a:cubicBezTo>
                    <a:pt x="5669" y="4382"/>
                    <a:pt x="5691" y="4398"/>
                    <a:pt x="5685" y="4420"/>
                  </a:cubicBezTo>
                  <a:cubicBezTo>
                    <a:pt x="5693" y="4427"/>
                    <a:pt x="5699" y="4432"/>
                    <a:pt x="5705" y="4432"/>
                  </a:cubicBezTo>
                  <a:cubicBezTo>
                    <a:pt x="5709" y="4432"/>
                    <a:pt x="5714" y="4428"/>
                    <a:pt x="5719" y="4420"/>
                  </a:cubicBezTo>
                  <a:lnTo>
                    <a:pt x="5735" y="4432"/>
                  </a:lnTo>
                  <a:cubicBezTo>
                    <a:pt x="5731" y="4447"/>
                    <a:pt x="5736" y="4456"/>
                    <a:pt x="5744" y="4456"/>
                  </a:cubicBezTo>
                  <a:cubicBezTo>
                    <a:pt x="5748" y="4456"/>
                    <a:pt x="5753" y="4453"/>
                    <a:pt x="5757" y="4448"/>
                  </a:cubicBezTo>
                  <a:cubicBezTo>
                    <a:pt x="5760" y="4446"/>
                    <a:pt x="5763" y="4446"/>
                    <a:pt x="5765" y="4446"/>
                  </a:cubicBezTo>
                  <a:cubicBezTo>
                    <a:pt x="5774" y="4446"/>
                    <a:pt x="5771" y="4461"/>
                    <a:pt x="5779" y="4464"/>
                  </a:cubicBezTo>
                  <a:cubicBezTo>
                    <a:pt x="5773" y="4486"/>
                    <a:pt x="5770" y="4498"/>
                    <a:pt x="5772" y="4498"/>
                  </a:cubicBezTo>
                  <a:cubicBezTo>
                    <a:pt x="5773" y="4498"/>
                    <a:pt x="5781" y="4484"/>
                    <a:pt x="5798" y="4454"/>
                  </a:cubicBezTo>
                  <a:cubicBezTo>
                    <a:pt x="5807" y="4439"/>
                    <a:pt x="5810" y="4420"/>
                    <a:pt x="5801" y="4404"/>
                  </a:cubicBezTo>
                  <a:lnTo>
                    <a:pt x="5779" y="4385"/>
                  </a:lnTo>
                  <a:lnTo>
                    <a:pt x="5813" y="4385"/>
                  </a:lnTo>
                  <a:cubicBezTo>
                    <a:pt x="5817" y="4387"/>
                    <a:pt x="5822" y="4388"/>
                    <a:pt x="5826" y="4388"/>
                  </a:cubicBezTo>
                  <a:cubicBezTo>
                    <a:pt x="5838" y="4388"/>
                    <a:pt x="5851" y="4381"/>
                    <a:pt x="5860" y="4370"/>
                  </a:cubicBezTo>
                  <a:cubicBezTo>
                    <a:pt x="5860" y="4370"/>
                    <a:pt x="5869" y="4359"/>
                    <a:pt x="5876" y="4359"/>
                  </a:cubicBezTo>
                  <a:cubicBezTo>
                    <a:pt x="5877" y="4359"/>
                    <a:pt x="5878" y="4359"/>
                    <a:pt x="5879" y="4360"/>
                  </a:cubicBezTo>
                  <a:lnTo>
                    <a:pt x="5854" y="4392"/>
                  </a:lnTo>
                  <a:cubicBezTo>
                    <a:pt x="5835" y="4404"/>
                    <a:pt x="5823" y="4420"/>
                    <a:pt x="5810" y="4439"/>
                  </a:cubicBezTo>
                  <a:cubicBezTo>
                    <a:pt x="5797" y="4465"/>
                    <a:pt x="5798" y="4491"/>
                    <a:pt x="5808" y="4491"/>
                  </a:cubicBezTo>
                  <a:cubicBezTo>
                    <a:pt x="5813" y="4491"/>
                    <a:pt x="5819" y="4486"/>
                    <a:pt x="5826" y="4476"/>
                  </a:cubicBezTo>
                  <a:cubicBezTo>
                    <a:pt x="5835" y="4483"/>
                    <a:pt x="5835" y="4483"/>
                    <a:pt x="5829" y="4505"/>
                  </a:cubicBezTo>
                  <a:cubicBezTo>
                    <a:pt x="5823" y="4512"/>
                    <a:pt x="5821" y="4518"/>
                    <a:pt x="5825" y="4518"/>
                  </a:cubicBezTo>
                  <a:cubicBezTo>
                    <a:pt x="5830" y="4518"/>
                    <a:pt x="5840" y="4512"/>
                    <a:pt x="5857" y="4498"/>
                  </a:cubicBezTo>
                  <a:cubicBezTo>
                    <a:pt x="5870" y="4487"/>
                    <a:pt x="5879" y="4481"/>
                    <a:pt x="5883" y="4481"/>
                  </a:cubicBezTo>
                  <a:cubicBezTo>
                    <a:pt x="5890" y="4481"/>
                    <a:pt x="5888" y="4493"/>
                    <a:pt x="5879" y="4517"/>
                  </a:cubicBezTo>
                  <a:cubicBezTo>
                    <a:pt x="5869" y="4551"/>
                    <a:pt x="5886" y="4572"/>
                    <a:pt x="5900" y="4572"/>
                  </a:cubicBezTo>
                  <a:cubicBezTo>
                    <a:pt x="5904" y="4572"/>
                    <a:pt x="5908" y="4571"/>
                    <a:pt x="5910" y="4567"/>
                  </a:cubicBezTo>
                  <a:cubicBezTo>
                    <a:pt x="5921" y="4553"/>
                    <a:pt x="5931" y="4547"/>
                    <a:pt x="5939" y="4547"/>
                  </a:cubicBezTo>
                  <a:cubicBezTo>
                    <a:pt x="5949" y="4547"/>
                    <a:pt x="5955" y="4558"/>
                    <a:pt x="5951" y="4570"/>
                  </a:cubicBezTo>
                  <a:cubicBezTo>
                    <a:pt x="5947" y="4586"/>
                    <a:pt x="5950" y="4593"/>
                    <a:pt x="5959" y="4593"/>
                  </a:cubicBezTo>
                  <a:cubicBezTo>
                    <a:pt x="5963" y="4593"/>
                    <a:pt x="5967" y="4592"/>
                    <a:pt x="5973" y="4589"/>
                  </a:cubicBezTo>
                  <a:lnTo>
                    <a:pt x="5973" y="4589"/>
                  </a:lnTo>
                  <a:cubicBezTo>
                    <a:pt x="5963" y="4602"/>
                    <a:pt x="5957" y="4620"/>
                    <a:pt x="5968" y="4620"/>
                  </a:cubicBezTo>
                  <a:cubicBezTo>
                    <a:pt x="5970" y="4620"/>
                    <a:pt x="5973" y="4619"/>
                    <a:pt x="5976" y="4617"/>
                  </a:cubicBezTo>
                  <a:cubicBezTo>
                    <a:pt x="5976" y="4617"/>
                    <a:pt x="5977" y="4617"/>
                    <a:pt x="5977" y="4617"/>
                  </a:cubicBezTo>
                  <a:cubicBezTo>
                    <a:pt x="5979" y="4617"/>
                    <a:pt x="5984" y="4616"/>
                    <a:pt x="5989" y="4599"/>
                  </a:cubicBezTo>
                  <a:lnTo>
                    <a:pt x="6026" y="4577"/>
                  </a:lnTo>
                  <a:cubicBezTo>
                    <a:pt x="6020" y="4570"/>
                    <a:pt x="6033" y="4555"/>
                    <a:pt x="6045" y="4539"/>
                  </a:cubicBezTo>
                  <a:cubicBezTo>
                    <a:pt x="6047" y="4536"/>
                    <a:pt x="6050" y="4534"/>
                    <a:pt x="6052" y="4534"/>
                  </a:cubicBezTo>
                  <a:cubicBezTo>
                    <a:pt x="6062" y="4534"/>
                    <a:pt x="6070" y="4571"/>
                    <a:pt x="6051" y="4620"/>
                  </a:cubicBezTo>
                  <a:lnTo>
                    <a:pt x="6042" y="4667"/>
                  </a:lnTo>
                  <a:lnTo>
                    <a:pt x="6067" y="4633"/>
                  </a:lnTo>
                  <a:cubicBezTo>
                    <a:pt x="6073" y="4639"/>
                    <a:pt x="6080" y="4642"/>
                    <a:pt x="6067" y="4661"/>
                  </a:cubicBezTo>
                  <a:cubicBezTo>
                    <a:pt x="6055" y="4677"/>
                    <a:pt x="6055" y="4677"/>
                    <a:pt x="6064" y="4683"/>
                  </a:cubicBezTo>
                  <a:cubicBezTo>
                    <a:pt x="6064" y="4683"/>
                    <a:pt x="6065" y="4684"/>
                    <a:pt x="6067" y="4684"/>
                  </a:cubicBezTo>
                  <a:cubicBezTo>
                    <a:pt x="6070" y="4684"/>
                    <a:pt x="6075" y="4682"/>
                    <a:pt x="6083" y="4671"/>
                  </a:cubicBezTo>
                  <a:cubicBezTo>
                    <a:pt x="6096" y="4654"/>
                    <a:pt x="6103" y="4646"/>
                    <a:pt x="6105" y="4646"/>
                  </a:cubicBezTo>
                  <a:lnTo>
                    <a:pt x="6105" y="4646"/>
                  </a:lnTo>
                  <a:cubicBezTo>
                    <a:pt x="6106" y="4646"/>
                    <a:pt x="6104" y="4651"/>
                    <a:pt x="6102" y="4661"/>
                  </a:cubicBezTo>
                  <a:cubicBezTo>
                    <a:pt x="6092" y="4683"/>
                    <a:pt x="6091" y="4694"/>
                    <a:pt x="6097" y="4694"/>
                  </a:cubicBezTo>
                  <a:cubicBezTo>
                    <a:pt x="6102" y="4694"/>
                    <a:pt x="6110" y="4689"/>
                    <a:pt x="6124" y="4677"/>
                  </a:cubicBezTo>
                  <a:cubicBezTo>
                    <a:pt x="6136" y="4660"/>
                    <a:pt x="6142" y="4652"/>
                    <a:pt x="6143" y="4652"/>
                  </a:cubicBezTo>
                  <a:lnTo>
                    <a:pt x="6143" y="4652"/>
                  </a:lnTo>
                  <a:cubicBezTo>
                    <a:pt x="6144" y="4652"/>
                    <a:pt x="6140" y="4662"/>
                    <a:pt x="6130" y="4683"/>
                  </a:cubicBezTo>
                  <a:cubicBezTo>
                    <a:pt x="6120" y="4699"/>
                    <a:pt x="6114" y="4721"/>
                    <a:pt x="6120" y="4727"/>
                  </a:cubicBezTo>
                  <a:lnTo>
                    <a:pt x="6133" y="4711"/>
                  </a:lnTo>
                  <a:cubicBezTo>
                    <a:pt x="6145" y="4694"/>
                    <a:pt x="6153" y="4687"/>
                    <a:pt x="6158" y="4687"/>
                  </a:cubicBezTo>
                  <a:cubicBezTo>
                    <a:pt x="6162" y="4687"/>
                    <a:pt x="6163" y="4694"/>
                    <a:pt x="6161" y="4705"/>
                  </a:cubicBezTo>
                  <a:cubicBezTo>
                    <a:pt x="6152" y="4717"/>
                    <a:pt x="6153" y="4723"/>
                    <a:pt x="6166" y="4723"/>
                  </a:cubicBezTo>
                  <a:cubicBezTo>
                    <a:pt x="6170" y="4723"/>
                    <a:pt x="6176" y="4722"/>
                    <a:pt x="6183" y="4721"/>
                  </a:cubicBezTo>
                  <a:cubicBezTo>
                    <a:pt x="6196" y="4733"/>
                    <a:pt x="6205" y="4740"/>
                    <a:pt x="6193" y="4755"/>
                  </a:cubicBezTo>
                  <a:cubicBezTo>
                    <a:pt x="6179" y="4773"/>
                    <a:pt x="6173" y="4782"/>
                    <a:pt x="6175" y="4782"/>
                  </a:cubicBezTo>
                  <a:cubicBezTo>
                    <a:pt x="6176" y="4782"/>
                    <a:pt x="6184" y="4775"/>
                    <a:pt x="6199" y="4761"/>
                  </a:cubicBezTo>
                  <a:cubicBezTo>
                    <a:pt x="6206" y="4756"/>
                    <a:pt x="6211" y="4753"/>
                    <a:pt x="6214" y="4753"/>
                  </a:cubicBezTo>
                  <a:cubicBezTo>
                    <a:pt x="6218" y="4753"/>
                    <a:pt x="6219" y="4760"/>
                    <a:pt x="6221" y="4777"/>
                  </a:cubicBezTo>
                  <a:cubicBezTo>
                    <a:pt x="6219" y="4790"/>
                    <a:pt x="6218" y="4796"/>
                    <a:pt x="6222" y="4796"/>
                  </a:cubicBezTo>
                  <a:cubicBezTo>
                    <a:pt x="6224" y="4796"/>
                    <a:pt x="6229" y="4793"/>
                    <a:pt x="6236" y="4790"/>
                  </a:cubicBezTo>
                  <a:cubicBezTo>
                    <a:pt x="6261" y="4755"/>
                    <a:pt x="6274" y="4740"/>
                    <a:pt x="6265" y="4733"/>
                  </a:cubicBezTo>
                  <a:cubicBezTo>
                    <a:pt x="6258" y="4727"/>
                    <a:pt x="6258" y="4727"/>
                    <a:pt x="6271" y="4711"/>
                  </a:cubicBezTo>
                  <a:lnTo>
                    <a:pt x="6287" y="4721"/>
                  </a:lnTo>
                  <a:cubicBezTo>
                    <a:pt x="6291" y="4725"/>
                    <a:pt x="6295" y="4730"/>
                    <a:pt x="6308" y="4730"/>
                  </a:cubicBezTo>
                  <a:cubicBezTo>
                    <a:pt x="6313" y="4730"/>
                    <a:pt x="6319" y="4729"/>
                    <a:pt x="6327" y="4727"/>
                  </a:cubicBezTo>
                  <a:cubicBezTo>
                    <a:pt x="6354" y="4721"/>
                    <a:pt x="6378" y="4692"/>
                    <a:pt x="6356" y="4692"/>
                  </a:cubicBezTo>
                  <a:cubicBezTo>
                    <a:pt x="6355" y="4692"/>
                    <a:pt x="6354" y="4692"/>
                    <a:pt x="6352" y="4693"/>
                  </a:cubicBezTo>
                  <a:lnTo>
                    <a:pt x="6359" y="4671"/>
                  </a:lnTo>
                  <a:cubicBezTo>
                    <a:pt x="6377" y="4643"/>
                    <a:pt x="6382" y="4628"/>
                    <a:pt x="6377" y="4628"/>
                  </a:cubicBezTo>
                  <a:lnTo>
                    <a:pt x="6377" y="4628"/>
                  </a:lnTo>
                  <a:cubicBezTo>
                    <a:pt x="6372" y="4628"/>
                    <a:pt x="6360" y="4638"/>
                    <a:pt x="6343" y="4661"/>
                  </a:cubicBezTo>
                  <a:cubicBezTo>
                    <a:pt x="6323" y="4688"/>
                    <a:pt x="6314" y="4700"/>
                    <a:pt x="6312" y="4700"/>
                  </a:cubicBezTo>
                  <a:cubicBezTo>
                    <a:pt x="6311" y="4700"/>
                    <a:pt x="6315" y="4690"/>
                    <a:pt x="6324" y="4671"/>
                  </a:cubicBezTo>
                  <a:cubicBezTo>
                    <a:pt x="6349" y="4639"/>
                    <a:pt x="6340" y="4633"/>
                    <a:pt x="6334" y="4627"/>
                  </a:cubicBezTo>
                  <a:cubicBezTo>
                    <a:pt x="6327" y="4620"/>
                    <a:pt x="6327" y="4620"/>
                    <a:pt x="6340" y="4605"/>
                  </a:cubicBezTo>
                  <a:cubicBezTo>
                    <a:pt x="6349" y="4586"/>
                    <a:pt x="6355" y="4564"/>
                    <a:pt x="6349" y="4561"/>
                  </a:cubicBezTo>
                  <a:cubicBezTo>
                    <a:pt x="6346" y="4558"/>
                    <a:pt x="6343" y="4557"/>
                    <a:pt x="6341" y="4557"/>
                  </a:cubicBezTo>
                  <a:cubicBezTo>
                    <a:pt x="6338" y="4557"/>
                    <a:pt x="6336" y="4561"/>
                    <a:pt x="6330" y="4570"/>
                  </a:cubicBezTo>
                  <a:cubicBezTo>
                    <a:pt x="6328" y="4578"/>
                    <a:pt x="6325" y="4582"/>
                    <a:pt x="6322" y="4582"/>
                  </a:cubicBezTo>
                  <a:cubicBezTo>
                    <a:pt x="6317" y="4582"/>
                    <a:pt x="6315" y="4569"/>
                    <a:pt x="6327" y="4542"/>
                  </a:cubicBezTo>
                  <a:cubicBezTo>
                    <a:pt x="6329" y="4532"/>
                    <a:pt x="6329" y="4527"/>
                    <a:pt x="6328" y="4527"/>
                  </a:cubicBezTo>
                  <a:lnTo>
                    <a:pt x="6328" y="4527"/>
                  </a:lnTo>
                  <a:cubicBezTo>
                    <a:pt x="6326" y="4527"/>
                    <a:pt x="6321" y="4535"/>
                    <a:pt x="6308" y="4555"/>
                  </a:cubicBezTo>
                  <a:cubicBezTo>
                    <a:pt x="6298" y="4568"/>
                    <a:pt x="6290" y="4575"/>
                    <a:pt x="6285" y="4575"/>
                  </a:cubicBezTo>
                  <a:cubicBezTo>
                    <a:pt x="6276" y="4575"/>
                    <a:pt x="6275" y="4560"/>
                    <a:pt x="6287" y="4536"/>
                  </a:cubicBezTo>
                  <a:lnTo>
                    <a:pt x="6271" y="4526"/>
                  </a:lnTo>
                  <a:cubicBezTo>
                    <a:pt x="6270" y="4525"/>
                    <a:pt x="6269" y="4525"/>
                    <a:pt x="6268" y="4525"/>
                  </a:cubicBezTo>
                  <a:cubicBezTo>
                    <a:pt x="6261" y="4525"/>
                    <a:pt x="6250" y="4539"/>
                    <a:pt x="6240" y="4555"/>
                  </a:cubicBezTo>
                  <a:cubicBezTo>
                    <a:pt x="6226" y="4573"/>
                    <a:pt x="6220" y="4582"/>
                    <a:pt x="6217" y="4582"/>
                  </a:cubicBezTo>
                  <a:cubicBezTo>
                    <a:pt x="6215" y="4582"/>
                    <a:pt x="6216" y="4576"/>
                    <a:pt x="6218" y="4564"/>
                  </a:cubicBezTo>
                  <a:cubicBezTo>
                    <a:pt x="6221" y="4552"/>
                    <a:pt x="6227" y="4539"/>
                    <a:pt x="6236" y="4526"/>
                  </a:cubicBezTo>
                  <a:cubicBezTo>
                    <a:pt x="6249" y="4511"/>
                    <a:pt x="6243" y="4505"/>
                    <a:pt x="6233" y="4498"/>
                  </a:cubicBezTo>
                  <a:cubicBezTo>
                    <a:pt x="6230" y="4495"/>
                    <a:pt x="6222" y="4490"/>
                    <a:pt x="6215" y="4490"/>
                  </a:cubicBezTo>
                  <a:cubicBezTo>
                    <a:pt x="6209" y="4490"/>
                    <a:pt x="6204" y="4492"/>
                    <a:pt x="6199" y="4498"/>
                  </a:cubicBezTo>
                  <a:lnTo>
                    <a:pt x="6211" y="4483"/>
                  </a:lnTo>
                  <a:cubicBezTo>
                    <a:pt x="6207" y="4478"/>
                    <a:pt x="6212" y="4470"/>
                    <a:pt x="6211" y="4470"/>
                  </a:cubicBezTo>
                  <a:lnTo>
                    <a:pt x="6211" y="4470"/>
                  </a:lnTo>
                  <a:cubicBezTo>
                    <a:pt x="6210" y="4470"/>
                    <a:pt x="6209" y="4471"/>
                    <a:pt x="6205" y="4476"/>
                  </a:cubicBezTo>
                  <a:cubicBezTo>
                    <a:pt x="6205" y="4476"/>
                    <a:pt x="6199" y="4470"/>
                    <a:pt x="6196" y="4442"/>
                  </a:cubicBezTo>
                  <a:cubicBezTo>
                    <a:pt x="6195" y="4433"/>
                    <a:pt x="6189" y="4429"/>
                    <a:pt x="6182" y="4429"/>
                  </a:cubicBezTo>
                  <a:cubicBezTo>
                    <a:pt x="6167" y="4429"/>
                    <a:pt x="6146" y="4447"/>
                    <a:pt x="6143" y="4480"/>
                  </a:cubicBezTo>
                  <a:lnTo>
                    <a:pt x="6143" y="4480"/>
                  </a:lnTo>
                  <a:cubicBezTo>
                    <a:pt x="6141" y="4479"/>
                    <a:pt x="6139" y="4478"/>
                    <a:pt x="6136" y="4476"/>
                  </a:cubicBezTo>
                  <a:cubicBezTo>
                    <a:pt x="6135" y="4475"/>
                    <a:pt x="6134" y="4475"/>
                    <a:pt x="6133" y="4475"/>
                  </a:cubicBezTo>
                  <a:cubicBezTo>
                    <a:pt x="6126" y="4475"/>
                    <a:pt x="6117" y="4486"/>
                    <a:pt x="6117" y="4486"/>
                  </a:cubicBezTo>
                  <a:cubicBezTo>
                    <a:pt x="6111" y="4495"/>
                    <a:pt x="6106" y="4498"/>
                    <a:pt x="6101" y="4498"/>
                  </a:cubicBezTo>
                  <a:cubicBezTo>
                    <a:pt x="6096" y="4498"/>
                    <a:pt x="6092" y="4495"/>
                    <a:pt x="6089" y="4492"/>
                  </a:cubicBezTo>
                  <a:lnTo>
                    <a:pt x="6114" y="4461"/>
                  </a:lnTo>
                  <a:cubicBezTo>
                    <a:pt x="6142" y="4431"/>
                    <a:pt x="6152" y="4408"/>
                    <a:pt x="6144" y="4408"/>
                  </a:cubicBezTo>
                  <a:cubicBezTo>
                    <a:pt x="6139" y="4408"/>
                    <a:pt x="6128" y="4415"/>
                    <a:pt x="6111" y="4432"/>
                  </a:cubicBezTo>
                  <a:lnTo>
                    <a:pt x="6124" y="4414"/>
                  </a:lnTo>
                  <a:cubicBezTo>
                    <a:pt x="6133" y="4402"/>
                    <a:pt x="6132" y="4396"/>
                    <a:pt x="6119" y="4396"/>
                  </a:cubicBezTo>
                  <a:cubicBezTo>
                    <a:pt x="6115" y="4396"/>
                    <a:pt x="6109" y="4396"/>
                    <a:pt x="6102" y="4398"/>
                  </a:cubicBezTo>
                  <a:cubicBezTo>
                    <a:pt x="6101" y="4397"/>
                    <a:pt x="6100" y="4397"/>
                    <a:pt x="6099" y="4397"/>
                  </a:cubicBezTo>
                  <a:cubicBezTo>
                    <a:pt x="6089" y="4397"/>
                    <a:pt x="6063" y="4421"/>
                    <a:pt x="6051" y="4436"/>
                  </a:cubicBezTo>
                  <a:cubicBezTo>
                    <a:pt x="6044" y="4447"/>
                    <a:pt x="6038" y="4449"/>
                    <a:pt x="6034" y="4449"/>
                  </a:cubicBezTo>
                  <a:cubicBezTo>
                    <a:pt x="6031" y="4449"/>
                    <a:pt x="6030" y="4448"/>
                    <a:pt x="6030" y="4448"/>
                  </a:cubicBezTo>
                  <a:cubicBezTo>
                    <a:pt x="6023" y="4442"/>
                    <a:pt x="6023" y="4442"/>
                    <a:pt x="6036" y="4426"/>
                  </a:cubicBezTo>
                  <a:cubicBezTo>
                    <a:pt x="6051" y="4406"/>
                    <a:pt x="6051" y="4394"/>
                    <a:pt x="6042" y="4394"/>
                  </a:cubicBezTo>
                  <a:cubicBezTo>
                    <a:pt x="6037" y="4394"/>
                    <a:pt x="6026" y="4399"/>
                    <a:pt x="6014" y="4411"/>
                  </a:cubicBezTo>
                  <a:lnTo>
                    <a:pt x="6026" y="4392"/>
                  </a:lnTo>
                  <a:cubicBezTo>
                    <a:pt x="6039" y="4376"/>
                    <a:pt x="6045" y="4354"/>
                    <a:pt x="5995" y="4342"/>
                  </a:cubicBezTo>
                  <a:cubicBezTo>
                    <a:pt x="5967" y="4320"/>
                    <a:pt x="5945" y="4304"/>
                    <a:pt x="5957" y="4285"/>
                  </a:cubicBezTo>
                  <a:cubicBezTo>
                    <a:pt x="5961" y="4280"/>
                    <a:pt x="5959" y="4278"/>
                    <a:pt x="5952" y="4278"/>
                  </a:cubicBezTo>
                  <a:cubicBezTo>
                    <a:pt x="5937" y="4278"/>
                    <a:pt x="5902" y="4289"/>
                    <a:pt x="5876" y="4304"/>
                  </a:cubicBezTo>
                  <a:cubicBezTo>
                    <a:pt x="5889" y="4285"/>
                    <a:pt x="5879" y="4282"/>
                    <a:pt x="5867" y="4269"/>
                  </a:cubicBezTo>
                  <a:cubicBezTo>
                    <a:pt x="5845" y="4254"/>
                    <a:pt x="5845" y="4254"/>
                    <a:pt x="5857" y="4235"/>
                  </a:cubicBezTo>
                  <a:cubicBezTo>
                    <a:pt x="5873" y="4220"/>
                    <a:pt x="5881" y="4213"/>
                    <a:pt x="5879" y="4213"/>
                  </a:cubicBezTo>
                  <a:lnTo>
                    <a:pt x="5879" y="4213"/>
                  </a:lnTo>
                  <a:cubicBezTo>
                    <a:pt x="5878" y="4213"/>
                    <a:pt x="5868" y="4220"/>
                    <a:pt x="5848" y="4232"/>
                  </a:cubicBezTo>
                  <a:cubicBezTo>
                    <a:pt x="5840" y="4239"/>
                    <a:pt x="5833" y="4242"/>
                    <a:pt x="5828" y="4242"/>
                  </a:cubicBezTo>
                  <a:cubicBezTo>
                    <a:pt x="5814" y="4242"/>
                    <a:pt x="5814" y="4217"/>
                    <a:pt x="5832" y="4191"/>
                  </a:cubicBezTo>
                  <a:cubicBezTo>
                    <a:pt x="5845" y="4175"/>
                    <a:pt x="5838" y="4169"/>
                    <a:pt x="5823" y="4157"/>
                  </a:cubicBezTo>
                  <a:cubicBezTo>
                    <a:pt x="5817" y="4160"/>
                    <a:pt x="5812" y="4162"/>
                    <a:pt x="5807" y="4162"/>
                  </a:cubicBezTo>
                  <a:cubicBezTo>
                    <a:pt x="5794" y="4162"/>
                    <a:pt x="5784" y="4154"/>
                    <a:pt x="5773" y="4147"/>
                  </a:cubicBezTo>
                  <a:cubicBezTo>
                    <a:pt x="5763" y="4141"/>
                    <a:pt x="5758" y="4137"/>
                    <a:pt x="5753" y="4137"/>
                  </a:cubicBezTo>
                  <a:cubicBezTo>
                    <a:pt x="5746" y="4137"/>
                    <a:pt x="5740" y="4145"/>
                    <a:pt x="5726" y="4163"/>
                  </a:cubicBezTo>
                  <a:cubicBezTo>
                    <a:pt x="5711" y="4183"/>
                    <a:pt x="5703" y="4189"/>
                    <a:pt x="5696" y="4189"/>
                  </a:cubicBezTo>
                  <a:cubicBezTo>
                    <a:pt x="5690" y="4189"/>
                    <a:pt x="5685" y="4186"/>
                    <a:pt x="5679" y="4182"/>
                  </a:cubicBezTo>
                  <a:cubicBezTo>
                    <a:pt x="5672" y="4175"/>
                    <a:pt x="5666" y="4169"/>
                    <a:pt x="5679" y="4154"/>
                  </a:cubicBezTo>
                  <a:cubicBezTo>
                    <a:pt x="5679" y="4154"/>
                    <a:pt x="5682" y="4132"/>
                    <a:pt x="5675" y="4125"/>
                  </a:cubicBezTo>
                  <a:cubicBezTo>
                    <a:pt x="5669" y="4119"/>
                    <a:pt x="5660" y="4113"/>
                    <a:pt x="5672" y="4097"/>
                  </a:cubicBezTo>
                  <a:cubicBezTo>
                    <a:pt x="5675" y="4085"/>
                    <a:pt x="5672" y="4072"/>
                    <a:pt x="5663" y="4063"/>
                  </a:cubicBezTo>
                  <a:cubicBezTo>
                    <a:pt x="5650" y="4053"/>
                    <a:pt x="5635" y="4041"/>
                    <a:pt x="5647" y="4025"/>
                  </a:cubicBezTo>
                  <a:cubicBezTo>
                    <a:pt x="5645" y="4023"/>
                    <a:pt x="5643" y="4021"/>
                    <a:pt x="5642" y="4021"/>
                  </a:cubicBezTo>
                  <a:cubicBezTo>
                    <a:pt x="5639" y="4021"/>
                    <a:pt x="5636" y="4025"/>
                    <a:pt x="5628" y="4034"/>
                  </a:cubicBezTo>
                  <a:cubicBezTo>
                    <a:pt x="5622" y="4044"/>
                    <a:pt x="5614" y="4051"/>
                    <a:pt x="5605" y="4051"/>
                  </a:cubicBezTo>
                  <a:cubicBezTo>
                    <a:pt x="5596" y="4051"/>
                    <a:pt x="5586" y="4044"/>
                    <a:pt x="5578" y="4025"/>
                  </a:cubicBezTo>
                  <a:cubicBezTo>
                    <a:pt x="5567" y="4016"/>
                    <a:pt x="5553" y="4006"/>
                    <a:pt x="5541" y="4006"/>
                  </a:cubicBezTo>
                  <a:cubicBezTo>
                    <a:pt x="5536" y="4006"/>
                    <a:pt x="5532" y="4008"/>
                    <a:pt x="5528" y="4013"/>
                  </a:cubicBezTo>
                  <a:cubicBezTo>
                    <a:pt x="5522" y="4006"/>
                    <a:pt x="5522" y="4006"/>
                    <a:pt x="5534" y="3991"/>
                  </a:cubicBezTo>
                  <a:cubicBezTo>
                    <a:pt x="5550" y="3969"/>
                    <a:pt x="5550" y="3957"/>
                    <a:pt x="5538" y="3957"/>
                  </a:cubicBezTo>
                  <a:cubicBezTo>
                    <a:pt x="5531" y="3957"/>
                    <a:pt x="5520" y="3961"/>
                    <a:pt x="5506" y="3969"/>
                  </a:cubicBezTo>
                  <a:cubicBezTo>
                    <a:pt x="5501" y="3975"/>
                    <a:pt x="5497" y="3977"/>
                    <a:pt x="5494" y="3977"/>
                  </a:cubicBezTo>
                  <a:cubicBezTo>
                    <a:pt x="5489" y="3977"/>
                    <a:pt x="5487" y="3970"/>
                    <a:pt x="5491" y="3956"/>
                  </a:cubicBezTo>
                  <a:cubicBezTo>
                    <a:pt x="5491" y="3956"/>
                    <a:pt x="5490" y="3956"/>
                    <a:pt x="5487" y="3956"/>
                  </a:cubicBezTo>
                  <a:cubicBezTo>
                    <a:pt x="5483" y="3956"/>
                    <a:pt x="5475" y="3957"/>
                    <a:pt x="5462" y="3962"/>
                  </a:cubicBezTo>
                  <a:cubicBezTo>
                    <a:pt x="5455" y="3967"/>
                    <a:pt x="5450" y="3970"/>
                    <a:pt x="5447" y="3970"/>
                  </a:cubicBezTo>
                  <a:cubicBezTo>
                    <a:pt x="5443" y="3970"/>
                    <a:pt x="5442" y="3964"/>
                    <a:pt x="5440" y="3947"/>
                  </a:cubicBezTo>
                  <a:cubicBezTo>
                    <a:pt x="5453" y="3928"/>
                    <a:pt x="5447" y="3925"/>
                    <a:pt x="5440" y="3918"/>
                  </a:cubicBezTo>
                  <a:cubicBezTo>
                    <a:pt x="5439" y="3919"/>
                    <a:pt x="5438" y="3919"/>
                    <a:pt x="5436" y="3919"/>
                  </a:cubicBezTo>
                  <a:cubicBezTo>
                    <a:pt x="5405" y="3919"/>
                    <a:pt x="5331" y="3861"/>
                    <a:pt x="5337" y="3840"/>
                  </a:cubicBezTo>
                  <a:lnTo>
                    <a:pt x="5337" y="3840"/>
                  </a:lnTo>
                  <a:cubicBezTo>
                    <a:pt x="5326" y="3847"/>
                    <a:pt x="5321" y="3851"/>
                    <a:pt x="5318" y="3851"/>
                  </a:cubicBezTo>
                  <a:cubicBezTo>
                    <a:pt x="5315" y="3851"/>
                    <a:pt x="5313" y="3849"/>
                    <a:pt x="5309" y="3846"/>
                  </a:cubicBezTo>
                  <a:cubicBezTo>
                    <a:pt x="5317" y="3829"/>
                    <a:pt x="5318" y="3821"/>
                    <a:pt x="5314" y="3821"/>
                  </a:cubicBezTo>
                  <a:lnTo>
                    <a:pt x="5314" y="3821"/>
                  </a:lnTo>
                  <a:cubicBezTo>
                    <a:pt x="5310" y="3821"/>
                    <a:pt x="5298" y="3833"/>
                    <a:pt x="5284" y="3853"/>
                  </a:cubicBezTo>
                  <a:lnTo>
                    <a:pt x="5290" y="3856"/>
                  </a:lnTo>
                  <a:lnTo>
                    <a:pt x="5296" y="3862"/>
                  </a:lnTo>
                  <a:cubicBezTo>
                    <a:pt x="5287" y="3874"/>
                    <a:pt x="5279" y="3880"/>
                    <a:pt x="5274" y="3880"/>
                  </a:cubicBezTo>
                  <a:cubicBezTo>
                    <a:pt x="5263" y="3880"/>
                    <a:pt x="5262" y="3860"/>
                    <a:pt x="5287" y="3828"/>
                  </a:cubicBezTo>
                  <a:cubicBezTo>
                    <a:pt x="5297" y="3807"/>
                    <a:pt x="5302" y="3798"/>
                    <a:pt x="5299" y="3798"/>
                  </a:cubicBezTo>
                  <a:lnTo>
                    <a:pt x="5299" y="3798"/>
                  </a:lnTo>
                  <a:cubicBezTo>
                    <a:pt x="5297" y="3798"/>
                    <a:pt x="5289" y="3805"/>
                    <a:pt x="5274" y="3818"/>
                  </a:cubicBezTo>
                  <a:cubicBezTo>
                    <a:pt x="5260" y="3830"/>
                    <a:pt x="5250" y="3836"/>
                    <a:pt x="5246" y="3836"/>
                  </a:cubicBezTo>
                  <a:cubicBezTo>
                    <a:pt x="5239" y="3836"/>
                    <a:pt x="5241" y="3824"/>
                    <a:pt x="5252" y="3803"/>
                  </a:cubicBezTo>
                  <a:cubicBezTo>
                    <a:pt x="5266" y="3784"/>
                    <a:pt x="5272" y="3776"/>
                    <a:pt x="5270" y="3776"/>
                  </a:cubicBezTo>
                  <a:lnTo>
                    <a:pt x="5270" y="3776"/>
                  </a:lnTo>
                  <a:cubicBezTo>
                    <a:pt x="5268" y="3776"/>
                    <a:pt x="5259" y="3783"/>
                    <a:pt x="5243" y="3796"/>
                  </a:cubicBezTo>
                  <a:cubicBezTo>
                    <a:pt x="5213" y="3823"/>
                    <a:pt x="5190" y="3837"/>
                    <a:pt x="5179" y="3837"/>
                  </a:cubicBezTo>
                  <a:cubicBezTo>
                    <a:pt x="5167" y="3837"/>
                    <a:pt x="5170" y="3820"/>
                    <a:pt x="5196" y="3784"/>
                  </a:cubicBezTo>
                  <a:cubicBezTo>
                    <a:pt x="5221" y="3749"/>
                    <a:pt x="5224" y="3727"/>
                    <a:pt x="5218" y="3724"/>
                  </a:cubicBezTo>
                  <a:cubicBezTo>
                    <a:pt x="5216" y="3723"/>
                    <a:pt x="5215" y="3723"/>
                    <a:pt x="5214" y="3723"/>
                  </a:cubicBezTo>
                  <a:cubicBezTo>
                    <a:pt x="5206" y="3723"/>
                    <a:pt x="5197" y="3736"/>
                    <a:pt x="5187" y="3752"/>
                  </a:cubicBezTo>
                  <a:cubicBezTo>
                    <a:pt x="5178" y="3769"/>
                    <a:pt x="5172" y="3777"/>
                    <a:pt x="5169" y="3777"/>
                  </a:cubicBezTo>
                  <a:cubicBezTo>
                    <a:pt x="5165" y="3777"/>
                    <a:pt x="5166" y="3764"/>
                    <a:pt x="5171" y="3740"/>
                  </a:cubicBezTo>
                  <a:cubicBezTo>
                    <a:pt x="5183" y="3691"/>
                    <a:pt x="5177" y="3671"/>
                    <a:pt x="5153" y="3671"/>
                  </a:cubicBezTo>
                  <a:cubicBezTo>
                    <a:pt x="5145" y="3671"/>
                    <a:pt x="5136" y="3673"/>
                    <a:pt x="5124" y="3677"/>
                  </a:cubicBezTo>
                  <a:cubicBezTo>
                    <a:pt x="5111" y="3680"/>
                    <a:pt x="5099" y="3682"/>
                    <a:pt x="5090" y="3682"/>
                  </a:cubicBezTo>
                  <a:cubicBezTo>
                    <a:pt x="5064" y="3682"/>
                    <a:pt x="5060" y="3669"/>
                    <a:pt x="5096" y="3655"/>
                  </a:cubicBezTo>
                  <a:cubicBezTo>
                    <a:pt x="5120" y="3641"/>
                    <a:pt x="5129" y="3636"/>
                    <a:pt x="5125" y="3636"/>
                  </a:cubicBezTo>
                  <a:cubicBezTo>
                    <a:pt x="5123" y="3636"/>
                    <a:pt x="5117" y="3637"/>
                    <a:pt x="5108" y="3640"/>
                  </a:cubicBezTo>
                  <a:cubicBezTo>
                    <a:pt x="5093" y="3627"/>
                    <a:pt x="5077" y="3618"/>
                    <a:pt x="5071" y="3611"/>
                  </a:cubicBezTo>
                  <a:cubicBezTo>
                    <a:pt x="5069" y="3610"/>
                    <a:pt x="5068" y="3610"/>
                    <a:pt x="5066" y="3610"/>
                  </a:cubicBezTo>
                  <a:cubicBezTo>
                    <a:pt x="5057" y="3610"/>
                    <a:pt x="5041" y="3620"/>
                    <a:pt x="5033" y="3633"/>
                  </a:cubicBezTo>
                  <a:cubicBezTo>
                    <a:pt x="5045" y="3605"/>
                    <a:pt x="5046" y="3582"/>
                    <a:pt x="5029" y="3582"/>
                  </a:cubicBezTo>
                  <a:cubicBezTo>
                    <a:pt x="5024" y="3582"/>
                    <a:pt x="5017" y="3584"/>
                    <a:pt x="5008" y="3589"/>
                  </a:cubicBezTo>
                  <a:lnTo>
                    <a:pt x="4992" y="3577"/>
                  </a:lnTo>
                  <a:cubicBezTo>
                    <a:pt x="4990" y="3576"/>
                    <a:pt x="4989" y="3575"/>
                    <a:pt x="4987" y="3575"/>
                  </a:cubicBezTo>
                  <a:cubicBezTo>
                    <a:pt x="4983" y="3575"/>
                    <a:pt x="4979" y="3577"/>
                    <a:pt x="4967" y="3583"/>
                  </a:cubicBezTo>
                  <a:cubicBezTo>
                    <a:pt x="4963" y="3586"/>
                    <a:pt x="4960" y="3587"/>
                    <a:pt x="4957" y="3587"/>
                  </a:cubicBezTo>
                  <a:cubicBezTo>
                    <a:pt x="4948" y="3587"/>
                    <a:pt x="4952" y="3569"/>
                    <a:pt x="4955" y="3549"/>
                  </a:cubicBezTo>
                  <a:cubicBezTo>
                    <a:pt x="4959" y="3533"/>
                    <a:pt x="4964" y="3517"/>
                    <a:pt x="4961" y="3517"/>
                  </a:cubicBezTo>
                  <a:lnTo>
                    <a:pt x="4961" y="3517"/>
                  </a:lnTo>
                  <a:cubicBezTo>
                    <a:pt x="4960" y="3517"/>
                    <a:pt x="4958" y="3519"/>
                    <a:pt x="4955" y="3524"/>
                  </a:cubicBezTo>
                  <a:cubicBezTo>
                    <a:pt x="4942" y="3539"/>
                    <a:pt x="4914" y="3546"/>
                    <a:pt x="4895" y="3555"/>
                  </a:cubicBezTo>
                  <a:cubicBezTo>
                    <a:pt x="4891" y="3558"/>
                    <a:pt x="4888" y="3559"/>
                    <a:pt x="4886" y="3559"/>
                  </a:cubicBezTo>
                  <a:cubicBezTo>
                    <a:pt x="4878" y="3559"/>
                    <a:pt x="4883" y="3543"/>
                    <a:pt x="4898" y="3533"/>
                  </a:cubicBezTo>
                  <a:cubicBezTo>
                    <a:pt x="4911" y="3517"/>
                    <a:pt x="4911" y="3517"/>
                    <a:pt x="4911" y="3489"/>
                  </a:cubicBezTo>
                  <a:cubicBezTo>
                    <a:pt x="4905" y="3485"/>
                    <a:pt x="4898" y="3481"/>
                    <a:pt x="4891" y="3481"/>
                  </a:cubicBezTo>
                  <a:cubicBezTo>
                    <a:pt x="4886" y="3481"/>
                    <a:pt x="4881" y="3483"/>
                    <a:pt x="4876" y="3489"/>
                  </a:cubicBezTo>
                  <a:cubicBezTo>
                    <a:pt x="4874" y="3492"/>
                    <a:pt x="4871" y="3493"/>
                    <a:pt x="4867" y="3493"/>
                  </a:cubicBezTo>
                  <a:cubicBezTo>
                    <a:pt x="4849" y="3493"/>
                    <a:pt x="4820" y="3469"/>
                    <a:pt x="4823" y="3448"/>
                  </a:cubicBezTo>
                  <a:lnTo>
                    <a:pt x="4810" y="3439"/>
                  </a:lnTo>
                  <a:cubicBezTo>
                    <a:pt x="4809" y="3438"/>
                    <a:pt x="4806" y="3437"/>
                    <a:pt x="4803" y="3437"/>
                  </a:cubicBezTo>
                  <a:cubicBezTo>
                    <a:pt x="4796" y="3437"/>
                    <a:pt x="4788" y="3441"/>
                    <a:pt x="4781" y="3441"/>
                  </a:cubicBezTo>
                  <a:cubicBezTo>
                    <a:pt x="4779" y="3441"/>
                    <a:pt x="4777" y="3440"/>
                    <a:pt x="4776" y="3439"/>
                  </a:cubicBezTo>
                  <a:cubicBezTo>
                    <a:pt x="4776" y="3439"/>
                    <a:pt x="4774" y="3437"/>
                    <a:pt x="4769" y="3437"/>
                  </a:cubicBezTo>
                  <a:cubicBezTo>
                    <a:pt x="4764" y="3437"/>
                    <a:pt x="4757" y="3439"/>
                    <a:pt x="4748" y="3445"/>
                  </a:cubicBezTo>
                  <a:cubicBezTo>
                    <a:pt x="4742" y="3439"/>
                    <a:pt x="4732" y="3433"/>
                    <a:pt x="4745" y="3417"/>
                  </a:cubicBezTo>
                  <a:lnTo>
                    <a:pt x="4745" y="3417"/>
                  </a:lnTo>
                  <a:cubicBezTo>
                    <a:pt x="4730" y="3430"/>
                    <a:pt x="4723" y="3437"/>
                    <a:pt x="4720" y="3437"/>
                  </a:cubicBezTo>
                  <a:cubicBezTo>
                    <a:pt x="4717" y="3437"/>
                    <a:pt x="4722" y="3427"/>
                    <a:pt x="4732" y="3405"/>
                  </a:cubicBezTo>
                  <a:cubicBezTo>
                    <a:pt x="4745" y="3386"/>
                    <a:pt x="4752" y="3378"/>
                    <a:pt x="4750" y="3378"/>
                  </a:cubicBezTo>
                  <a:lnTo>
                    <a:pt x="4750" y="3378"/>
                  </a:lnTo>
                  <a:cubicBezTo>
                    <a:pt x="4748" y="3378"/>
                    <a:pt x="4739" y="3385"/>
                    <a:pt x="4723" y="3398"/>
                  </a:cubicBezTo>
                  <a:cubicBezTo>
                    <a:pt x="4715" y="3404"/>
                    <a:pt x="4710" y="3407"/>
                    <a:pt x="4708" y="3407"/>
                  </a:cubicBezTo>
                  <a:cubicBezTo>
                    <a:pt x="4705" y="3407"/>
                    <a:pt x="4707" y="3401"/>
                    <a:pt x="4710" y="3389"/>
                  </a:cubicBezTo>
                  <a:cubicBezTo>
                    <a:pt x="4717" y="3378"/>
                    <a:pt x="4717" y="3373"/>
                    <a:pt x="4714" y="3373"/>
                  </a:cubicBezTo>
                  <a:cubicBezTo>
                    <a:pt x="4711" y="3373"/>
                    <a:pt x="4706" y="3376"/>
                    <a:pt x="4701" y="3383"/>
                  </a:cubicBezTo>
                  <a:cubicBezTo>
                    <a:pt x="4686" y="3396"/>
                    <a:pt x="4670" y="3403"/>
                    <a:pt x="4661" y="3403"/>
                  </a:cubicBezTo>
                  <a:cubicBezTo>
                    <a:pt x="4650" y="3403"/>
                    <a:pt x="4647" y="3394"/>
                    <a:pt x="4660" y="3376"/>
                  </a:cubicBezTo>
                  <a:cubicBezTo>
                    <a:pt x="4660" y="3376"/>
                    <a:pt x="4659" y="3375"/>
                    <a:pt x="4655" y="3375"/>
                  </a:cubicBezTo>
                  <a:cubicBezTo>
                    <a:pt x="4651" y="3375"/>
                    <a:pt x="4644" y="3376"/>
                    <a:pt x="4635" y="3383"/>
                  </a:cubicBezTo>
                  <a:cubicBezTo>
                    <a:pt x="4619" y="3396"/>
                    <a:pt x="4610" y="3403"/>
                    <a:pt x="4608" y="3403"/>
                  </a:cubicBezTo>
                  <a:cubicBezTo>
                    <a:pt x="4606" y="3403"/>
                    <a:pt x="4612" y="3394"/>
                    <a:pt x="4626" y="3376"/>
                  </a:cubicBezTo>
                  <a:cubicBezTo>
                    <a:pt x="4637" y="3354"/>
                    <a:pt x="4638" y="3343"/>
                    <a:pt x="4631" y="3343"/>
                  </a:cubicBezTo>
                  <a:cubicBezTo>
                    <a:pt x="4626" y="3343"/>
                    <a:pt x="4617" y="3349"/>
                    <a:pt x="4604" y="3361"/>
                  </a:cubicBezTo>
                  <a:cubicBezTo>
                    <a:pt x="4604" y="3361"/>
                    <a:pt x="4600" y="3363"/>
                    <a:pt x="4596" y="3363"/>
                  </a:cubicBezTo>
                  <a:cubicBezTo>
                    <a:pt x="4591" y="3363"/>
                    <a:pt x="4586" y="3360"/>
                    <a:pt x="4588" y="3348"/>
                  </a:cubicBezTo>
                  <a:cubicBezTo>
                    <a:pt x="4588" y="3328"/>
                    <a:pt x="4571" y="3295"/>
                    <a:pt x="4555" y="3295"/>
                  </a:cubicBezTo>
                  <a:cubicBezTo>
                    <a:pt x="4549" y="3295"/>
                    <a:pt x="4543" y="3300"/>
                    <a:pt x="4538" y="3311"/>
                  </a:cubicBezTo>
                  <a:lnTo>
                    <a:pt x="4522" y="3298"/>
                  </a:lnTo>
                  <a:cubicBezTo>
                    <a:pt x="4522" y="3279"/>
                    <a:pt x="4518" y="3271"/>
                    <a:pt x="4509" y="3271"/>
                  </a:cubicBezTo>
                  <a:cubicBezTo>
                    <a:pt x="4505" y="3271"/>
                    <a:pt x="4500" y="3273"/>
                    <a:pt x="4494" y="3276"/>
                  </a:cubicBezTo>
                  <a:lnTo>
                    <a:pt x="4475" y="3289"/>
                  </a:lnTo>
                  <a:cubicBezTo>
                    <a:pt x="4488" y="3270"/>
                    <a:pt x="4491" y="3248"/>
                    <a:pt x="4485" y="3242"/>
                  </a:cubicBezTo>
                  <a:cubicBezTo>
                    <a:pt x="4483" y="3241"/>
                    <a:pt x="4481" y="3240"/>
                    <a:pt x="4480" y="3240"/>
                  </a:cubicBezTo>
                  <a:cubicBezTo>
                    <a:pt x="4477" y="3240"/>
                    <a:pt x="4474" y="3243"/>
                    <a:pt x="4466" y="3254"/>
                  </a:cubicBezTo>
                  <a:cubicBezTo>
                    <a:pt x="4462" y="3267"/>
                    <a:pt x="4459" y="3270"/>
                    <a:pt x="4455" y="3270"/>
                  </a:cubicBezTo>
                  <a:cubicBezTo>
                    <a:pt x="4452" y="3270"/>
                    <a:pt x="4450" y="3268"/>
                    <a:pt x="4447" y="3267"/>
                  </a:cubicBezTo>
                  <a:cubicBezTo>
                    <a:pt x="4438" y="3260"/>
                    <a:pt x="4444" y="3238"/>
                    <a:pt x="4456" y="3220"/>
                  </a:cubicBezTo>
                  <a:lnTo>
                    <a:pt x="4450" y="3217"/>
                  </a:lnTo>
                  <a:cubicBezTo>
                    <a:pt x="4437" y="3233"/>
                    <a:pt x="4428" y="3240"/>
                    <a:pt x="4424" y="3240"/>
                  </a:cubicBezTo>
                  <a:cubicBezTo>
                    <a:pt x="4421" y="3240"/>
                    <a:pt x="4422" y="3235"/>
                    <a:pt x="4428" y="3226"/>
                  </a:cubicBezTo>
                  <a:cubicBezTo>
                    <a:pt x="4434" y="3204"/>
                    <a:pt x="4428" y="3198"/>
                    <a:pt x="4419" y="3191"/>
                  </a:cubicBezTo>
                  <a:cubicBezTo>
                    <a:pt x="4415" y="3197"/>
                    <a:pt x="4413" y="3199"/>
                    <a:pt x="4412" y="3199"/>
                  </a:cubicBezTo>
                  <a:cubicBezTo>
                    <a:pt x="4410" y="3199"/>
                    <a:pt x="4414" y="3191"/>
                    <a:pt x="4417" y="3191"/>
                  </a:cubicBezTo>
                  <a:cubicBezTo>
                    <a:pt x="4418" y="3191"/>
                    <a:pt x="4418" y="3191"/>
                    <a:pt x="4419" y="3191"/>
                  </a:cubicBezTo>
                  <a:lnTo>
                    <a:pt x="4431" y="3176"/>
                  </a:lnTo>
                  <a:cubicBezTo>
                    <a:pt x="4433" y="3168"/>
                    <a:pt x="4433" y="3165"/>
                    <a:pt x="4432" y="3165"/>
                  </a:cubicBezTo>
                  <a:lnTo>
                    <a:pt x="4432" y="3165"/>
                  </a:lnTo>
                  <a:cubicBezTo>
                    <a:pt x="4429" y="3165"/>
                    <a:pt x="4421" y="3176"/>
                    <a:pt x="4413" y="3188"/>
                  </a:cubicBezTo>
                  <a:lnTo>
                    <a:pt x="4397" y="3176"/>
                  </a:lnTo>
                  <a:cubicBezTo>
                    <a:pt x="4394" y="3173"/>
                    <a:pt x="4392" y="3171"/>
                    <a:pt x="4389" y="3171"/>
                  </a:cubicBezTo>
                  <a:cubicBezTo>
                    <a:pt x="4385" y="3171"/>
                    <a:pt x="4382" y="3175"/>
                    <a:pt x="4378" y="3188"/>
                  </a:cubicBezTo>
                  <a:cubicBezTo>
                    <a:pt x="4367" y="3203"/>
                    <a:pt x="4355" y="3217"/>
                    <a:pt x="4348" y="3217"/>
                  </a:cubicBezTo>
                  <a:cubicBezTo>
                    <a:pt x="4348" y="3217"/>
                    <a:pt x="4347" y="3217"/>
                    <a:pt x="4347" y="3217"/>
                  </a:cubicBezTo>
                  <a:cubicBezTo>
                    <a:pt x="4343" y="3221"/>
                    <a:pt x="4341" y="3222"/>
                    <a:pt x="4340" y="3222"/>
                  </a:cubicBezTo>
                  <a:cubicBezTo>
                    <a:pt x="4337" y="3222"/>
                    <a:pt x="4339" y="3215"/>
                    <a:pt x="4343" y="3215"/>
                  </a:cubicBezTo>
                  <a:cubicBezTo>
                    <a:pt x="4344" y="3215"/>
                    <a:pt x="4345" y="3216"/>
                    <a:pt x="4347" y="3217"/>
                  </a:cubicBezTo>
                  <a:cubicBezTo>
                    <a:pt x="4359" y="3198"/>
                    <a:pt x="4372" y="3182"/>
                    <a:pt x="4362" y="3176"/>
                  </a:cubicBezTo>
                  <a:cubicBezTo>
                    <a:pt x="4356" y="3170"/>
                    <a:pt x="4369" y="3154"/>
                    <a:pt x="4369" y="3154"/>
                  </a:cubicBezTo>
                  <a:cubicBezTo>
                    <a:pt x="4390" y="3135"/>
                    <a:pt x="4378" y="3126"/>
                    <a:pt x="4362" y="3126"/>
                  </a:cubicBezTo>
                  <a:cubicBezTo>
                    <a:pt x="4355" y="3126"/>
                    <a:pt x="4347" y="3128"/>
                    <a:pt x="4340" y="3132"/>
                  </a:cubicBezTo>
                  <a:cubicBezTo>
                    <a:pt x="4324" y="3141"/>
                    <a:pt x="4313" y="3145"/>
                    <a:pt x="4308" y="3145"/>
                  </a:cubicBezTo>
                  <a:cubicBezTo>
                    <a:pt x="4300" y="3145"/>
                    <a:pt x="4303" y="3135"/>
                    <a:pt x="4318" y="3116"/>
                  </a:cubicBezTo>
                  <a:cubicBezTo>
                    <a:pt x="4327" y="3104"/>
                    <a:pt x="4328" y="3099"/>
                    <a:pt x="4324" y="3099"/>
                  </a:cubicBezTo>
                  <a:cubicBezTo>
                    <a:pt x="4315" y="3099"/>
                    <a:pt x="4288" y="3119"/>
                    <a:pt x="4259" y="3148"/>
                  </a:cubicBezTo>
                  <a:lnTo>
                    <a:pt x="4215" y="3195"/>
                  </a:lnTo>
                  <a:lnTo>
                    <a:pt x="4250" y="3141"/>
                  </a:lnTo>
                  <a:cubicBezTo>
                    <a:pt x="4279" y="3094"/>
                    <a:pt x="4288" y="3077"/>
                    <a:pt x="4278" y="3077"/>
                  </a:cubicBezTo>
                  <a:cubicBezTo>
                    <a:pt x="4273" y="3077"/>
                    <a:pt x="4262" y="3082"/>
                    <a:pt x="4246" y="3088"/>
                  </a:cubicBezTo>
                  <a:cubicBezTo>
                    <a:pt x="4238" y="3089"/>
                    <a:pt x="4232" y="3090"/>
                    <a:pt x="4228" y="3090"/>
                  </a:cubicBezTo>
                  <a:cubicBezTo>
                    <a:pt x="4219" y="3090"/>
                    <a:pt x="4222" y="3086"/>
                    <a:pt x="4231" y="3076"/>
                  </a:cubicBezTo>
                  <a:cubicBezTo>
                    <a:pt x="4243" y="3060"/>
                    <a:pt x="4237" y="3054"/>
                    <a:pt x="4215" y="3038"/>
                  </a:cubicBezTo>
                  <a:cubicBezTo>
                    <a:pt x="4202" y="3027"/>
                    <a:pt x="4195" y="3020"/>
                    <a:pt x="4188" y="3020"/>
                  </a:cubicBezTo>
                  <a:cubicBezTo>
                    <a:pt x="4184" y="3020"/>
                    <a:pt x="4180" y="3024"/>
                    <a:pt x="4174" y="3032"/>
                  </a:cubicBezTo>
                  <a:lnTo>
                    <a:pt x="4159" y="3019"/>
                  </a:lnTo>
                  <a:cubicBezTo>
                    <a:pt x="4167" y="3002"/>
                    <a:pt x="4166" y="2994"/>
                    <a:pt x="4160" y="2994"/>
                  </a:cubicBezTo>
                  <a:cubicBezTo>
                    <a:pt x="4154" y="2994"/>
                    <a:pt x="4141" y="3005"/>
                    <a:pt x="4130" y="3025"/>
                  </a:cubicBezTo>
                  <a:lnTo>
                    <a:pt x="4118" y="3016"/>
                  </a:lnTo>
                  <a:lnTo>
                    <a:pt x="4130" y="2997"/>
                  </a:lnTo>
                  <a:cubicBezTo>
                    <a:pt x="4143" y="2981"/>
                    <a:pt x="4127" y="2969"/>
                    <a:pt x="4068" y="2925"/>
                  </a:cubicBezTo>
                  <a:cubicBezTo>
                    <a:pt x="4029" y="2896"/>
                    <a:pt x="4011" y="2882"/>
                    <a:pt x="3998" y="2882"/>
                  </a:cubicBezTo>
                  <a:cubicBezTo>
                    <a:pt x="3988" y="2882"/>
                    <a:pt x="3981" y="2889"/>
                    <a:pt x="3971" y="2903"/>
                  </a:cubicBezTo>
                  <a:cubicBezTo>
                    <a:pt x="3957" y="2915"/>
                    <a:pt x="3948" y="2921"/>
                    <a:pt x="3944" y="2921"/>
                  </a:cubicBezTo>
                  <a:cubicBezTo>
                    <a:pt x="3938" y="2921"/>
                    <a:pt x="3941" y="2910"/>
                    <a:pt x="3955" y="2891"/>
                  </a:cubicBezTo>
                  <a:cubicBezTo>
                    <a:pt x="3964" y="2879"/>
                    <a:pt x="3970" y="2863"/>
                    <a:pt x="3967" y="2863"/>
                  </a:cubicBezTo>
                  <a:lnTo>
                    <a:pt x="3967" y="2863"/>
                  </a:lnTo>
                  <a:cubicBezTo>
                    <a:pt x="3966" y="2863"/>
                    <a:pt x="3964" y="2865"/>
                    <a:pt x="3961" y="2869"/>
                  </a:cubicBezTo>
                  <a:cubicBezTo>
                    <a:pt x="3952" y="2862"/>
                    <a:pt x="3949" y="2847"/>
                    <a:pt x="3952" y="2837"/>
                  </a:cubicBezTo>
                  <a:cubicBezTo>
                    <a:pt x="3954" y="2809"/>
                    <a:pt x="3948" y="2800"/>
                    <a:pt x="3941" y="2800"/>
                  </a:cubicBezTo>
                  <a:cubicBezTo>
                    <a:pt x="3936" y="2800"/>
                    <a:pt x="3929" y="2805"/>
                    <a:pt x="3924" y="2812"/>
                  </a:cubicBezTo>
                  <a:cubicBezTo>
                    <a:pt x="3916" y="2829"/>
                    <a:pt x="3912" y="2835"/>
                    <a:pt x="3911" y="2835"/>
                  </a:cubicBezTo>
                  <a:cubicBezTo>
                    <a:pt x="3909" y="2835"/>
                    <a:pt x="3912" y="2822"/>
                    <a:pt x="3914" y="2809"/>
                  </a:cubicBezTo>
                  <a:cubicBezTo>
                    <a:pt x="3919" y="2793"/>
                    <a:pt x="3924" y="2774"/>
                    <a:pt x="3920" y="2774"/>
                  </a:cubicBezTo>
                  <a:lnTo>
                    <a:pt x="3920" y="2774"/>
                  </a:lnTo>
                  <a:cubicBezTo>
                    <a:pt x="3919" y="2774"/>
                    <a:pt x="3917" y="2776"/>
                    <a:pt x="3914" y="2781"/>
                  </a:cubicBezTo>
                  <a:cubicBezTo>
                    <a:pt x="3910" y="2783"/>
                    <a:pt x="3905" y="2784"/>
                    <a:pt x="3899" y="2784"/>
                  </a:cubicBezTo>
                  <a:cubicBezTo>
                    <a:pt x="3874" y="2784"/>
                    <a:pt x="3841" y="2768"/>
                    <a:pt x="3861" y="2740"/>
                  </a:cubicBezTo>
                  <a:cubicBezTo>
                    <a:pt x="3861" y="2740"/>
                    <a:pt x="3855" y="2734"/>
                    <a:pt x="3848" y="2731"/>
                  </a:cubicBezTo>
                  <a:cubicBezTo>
                    <a:pt x="3844" y="2736"/>
                    <a:pt x="3839" y="2738"/>
                    <a:pt x="3835" y="2738"/>
                  </a:cubicBezTo>
                  <a:cubicBezTo>
                    <a:pt x="3825" y="2738"/>
                    <a:pt x="3815" y="2731"/>
                    <a:pt x="3805" y="2725"/>
                  </a:cubicBezTo>
                  <a:cubicBezTo>
                    <a:pt x="3792" y="2712"/>
                    <a:pt x="3783" y="2709"/>
                    <a:pt x="3795" y="2690"/>
                  </a:cubicBezTo>
                  <a:cubicBezTo>
                    <a:pt x="3809" y="2683"/>
                    <a:pt x="3809" y="2678"/>
                    <a:pt x="3799" y="2678"/>
                  </a:cubicBezTo>
                  <a:cubicBezTo>
                    <a:pt x="3795" y="2678"/>
                    <a:pt x="3790" y="2679"/>
                    <a:pt x="3783" y="2681"/>
                  </a:cubicBezTo>
                  <a:cubicBezTo>
                    <a:pt x="3782" y="2680"/>
                    <a:pt x="3780" y="2680"/>
                    <a:pt x="3779" y="2680"/>
                  </a:cubicBezTo>
                  <a:cubicBezTo>
                    <a:pt x="3768" y="2680"/>
                    <a:pt x="3747" y="2697"/>
                    <a:pt x="3738" y="2697"/>
                  </a:cubicBezTo>
                  <a:cubicBezTo>
                    <a:pt x="3737" y="2697"/>
                    <a:pt x="3736" y="2697"/>
                    <a:pt x="3736" y="2696"/>
                  </a:cubicBezTo>
                  <a:cubicBezTo>
                    <a:pt x="3725" y="2709"/>
                    <a:pt x="3709" y="2720"/>
                    <a:pt x="3700" y="2720"/>
                  </a:cubicBezTo>
                  <a:cubicBezTo>
                    <a:pt x="3698" y="2720"/>
                    <a:pt x="3696" y="2719"/>
                    <a:pt x="3695" y="2718"/>
                  </a:cubicBezTo>
                  <a:lnTo>
                    <a:pt x="3707" y="2703"/>
                  </a:lnTo>
                  <a:lnTo>
                    <a:pt x="3732" y="2668"/>
                  </a:lnTo>
                  <a:cubicBezTo>
                    <a:pt x="3730" y="2665"/>
                    <a:pt x="3726" y="2663"/>
                    <a:pt x="3722" y="2663"/>
                  </a:cubicBezTo>
                  <a:cubicBezTo>
                    <a:pt x="3717" y="2663"/>
                    <a:pt x="3711" y="2666"/>
                    <a:pt x="3704" y="2674"/>
                  </a:cubicBezTo>
                  <a:cubicBezTo>
                    <a:pt x="3711" y="2652"/>
                    <a:pt x="3704" y="2646"/>
                    <a:pt x="3689" y="2634"/>
                  </a:cubicBezTo>
                  <a:cubicBezTo>
                    <a:pt x="3678" y="2627"/>
                    <a:pt x="3668" y="2619"/>
                    <a:pt x="3656" y="2619"/>
                  </a:cubicBezTo>
                  <a:cubicBezTo>
                    <a:pt x="3651" y="2619"/>
                    <a:pt x="3645" y="2620"/>
                    <a:pt x="3638" y="2624"/>
                  </a:cubicBezTo>
                  <a:cubicBezTo>
                    <a:pt x="3655" y="2596"/>
                    <a:pt x="3632" y="2569"/>
                    <a:pt x="3607" y="2569"/>
                  </a:cubicBezTo>
                  <a:cubicBezTo>
                    <a:pt x="3598" y="2569"/>
                    <a:pt x="3589" y="2572"/>
                    <a:pt x="3582" y="2580"/>
                  </a:cubicBezTo>
                  <a:cubicBezTo>
                    <a:pt x="3577" y="2586"/>
                    <a:pt x="3573" y="2589"/>
                    <a:pt x="3570" y="2589"/>
                  </a:cubicBezTo>
                  <a:cubicBezTo>
                    <a:pt x="3565" y="2589"/>
                    <a:pt x="3562" y="2581"/>
                    <a:pt x="3566" y="2568"/>
                  </a:cubicBezTo>
                  <a:cubicBezTo>
                    <a:pt x="3568" y="2555"/>
                    <a:pt x="3569" y="2550"/>
                    <a:pt x="3566" y="2550"/>
                  </a:cubicBezTo>
                  <a:cubicBezTo>
                    <a:pt x="3563" y="2550"/>
                    <a:pt x="3559" y="2553"/>
                    <a:pt x="3551" y="2558"/>
                  </a:cubicBezTo>
                  <a:cubicBezTo>
                    <a:pt x="3548" y="2560"/>
                    <a:pt x="3545" y="2561"/>
                    <a:pt x="3543" y="2561"/>
                  </a:cubicBezTo>
                  <a:cubicBezTo>
                    <a:pt x="3534" y="2561"/>
                    <a:pt x="3539" y="2542"/>
                    <a:pt x="3541" y="2524"/>
                  </a:cubicBezTo>
                  <a:cubicBezTo>
                    <a:pt x="3555" y="2495"/>
                    <a:pt x="3554" y="2485"/>
                    <a:pt x="3545" y="2485"/>
                  </a:cubicBezTo>
                  <a:cubicBezTo>
                    <a:pt x="3542" y="2485"/>
                    <a:pt x="3537" y="2487"/>
                    <a:pt x="3532" y="2489"/>
                  </a:cubicBezTo>
                  <a:cubicBezTo>
                    <a:pt x="3528" y="2491"/>
                    <a:pt x="3523" y="2492"/>
                    <a:pt x="3518" y="2492"/>
                  </a:cubicBezTo>
                  <a:cubicBezTo>
                    <a:pt x="3506" y="2492"/>
                    <a:pt x="3493" y="2487"/>
                    <a:pt x="3482" y="2480"/>
                  </a:cubicBezTo>
                  <a:cubicBezTo>
                    <a:pt x="3457" y="2483"/>
                    <a:pt x="3450" y="2480"/>
                    <a:pt x="3444" y="2502"/>
                  </a:cubicBezTo>
                  <a:cubicBezTo>
                    <a:pt x="3435" y="2511"/>
                    <a:pt x="3425" y="2521"/>
                    <a:pt x="3413" y="2530"/>
                  </a:cubicBezTo>
                  <a:cubicBezTo>
                    <a:pt x="3410" y="2531"/>
                    <a:pt x="3408" y="2531"/>
                    <a:pt x="3406" y="2531"/>
                  </a:cubicBezTo>
                  <a:cubicBezTo>
                    <a:pt x="3390" y="2531"/>
                    <a:pt x="3395" y="2522"/>
                    <a:pt x="3400" y="2522"/>
                  </a:cubicBezTo>
                  <a:cubicBezTo>
                    <a:pt x="3401" y="2522"/>
                    <a:pt x="3402" y="2523"/>
                    <a:pt x="3403" y="2524"/>
                  </a:cubicBezTo>
                  <a:cubicBezTo>
                    <a:pt x="3432" y="2518"/>
                    <a:pt x="3425" y="2511"/>
                    <a:pt x="3428" y="2489"/>
                  </a:cubicBezTo>
                  <a:cubicBezTo>
                    <a:pt x="3432" y="2474"/>
                    <a:pt x="3425" y="2458"/>
                    <a:pt x="3413" y="2452"/>
                  </a:cubicBezTo>
                  <a:lnTo>
                    <a:pt x="3381" y="2430"/>
                  </a:lnTo>
                  <a:cubicBezTo>
                    <a:pt x="3375" y="2407"/>
                    <a:pt x="3370" y="2397"/>
                    <a:pt x="3364" y="2397"/>
                  </a:cubicBezTo>
                  <a:cubicBezTo>
                    <a:pt x="3361" y="2397"/>
                    <a:pt x="3358" y="2400"/>
                    <a:pt x="3353" y="2405"/>
                  </a:cubicBezTo>
                  <a:cubicBezTo>
                    <a:pt x="3349" y="2411"/>
                    <a:pt x="3345" y="2416"/>
                    <a:pt x="3342" y="2420"/>
                  </a:cubicBezTo>
                  <a:lnTo>
                    <a:pt x="3342" y="2420"/>
                  </a:lnTo>
                  <a:cubicBezTo>
                    <a:pt x="3353" y="2387"/>
                    <a:pt x="3303" y="2344"/>
                    <a:pt x="3268" y="2344"/>
                  </a:cubicBezTo>
                  <a:cubicBezTo>
                    <a:pt x="3260" y="2344"/>
                    <a:pt x="3252" y="2347"/>
                    <a:pt x="3247" y="2352"/>
                  </a:cubicBezTo>
                  <a:cubicBezTo>
                    <a:pt x="3243" y="2356"/>
                    <a:pt x="3242" y="2358"/>
                    <a:pt x="3242" y="2358"/>
                  </a:cubicBezTo>
                  <a:cubicBezTo>
                    <a:pt x="3241" y="2358"/>
                    <a:pt x="3250" y="2346"/>
                    <a:pt x="3259" y="2333"/>
                  </a:cubicBezTo>
                  <a:cubicBezTo>
                    <a:pt x="3272" y="2317"/>
                    <a:pt x="3262" y="2311"/>
                    <a:pt x="3250" y="2301"/>
                  </a:cubicBezTo>
                  <a:cubicBezTo>
                    <a:pt x="3225" y="2292"/>
                    <a:pt x="3200" y="2283"/>
                    <a:pt x="3178" y="2273"/>
                  </a:cubicBezTo>
                  <a:cubicBezTo>
                    <a:pt x="3158" y="2258"/>
                    <a:pt x="3141" y="2244"/>
                    <a:pt x="3128" y="2244"/>
                  </a:cubicBezTo>
                  <a:cubicBezTo>
                    <a:pt x="3123" y="2244"/>
                    <a:pt x="3119" y="2246"/>
                    <a:pt x="3115" y="2251"/>
                  </a:cubicBezTo>
                  <a:cubicBezTo>
                    <a:pt x="3106" y="2245"/>
                    <a:pt x="3106" y="2245"/>
                    <a:pt x="3118" y="2226"/>
                  </a:cubicBezTo>
                  <a:cubicBezTo>
                    <a:pt x="3140" y="2217"/>
                    <a:pt x="3131" y="2211"/>
                    <a:pt x="3125" y="2204"/>
                  </a:cubicBezTo>
                  <a:cubicBezTo>
                    <a:pt x="3124" y="2204"/>
                    <a:pt x="3123" y="2204"/>
                    <a:pt x="3123" y="2204"/>
                  </a:cubicBezTo>
                  <a:cubicBezTo>
                    <a:pt x="3116" y="2204"/>
                    <a:pt x="3105" y="2218"/>
                    <a:pt x="3093" y="2233"/>
                  </a:cubicBezTo>
                  <a:cubicBezTo>
                    <a:pt x="3088" y="2240"/>
                    <a:pt x="3084" y="2243"/>
                    <a:pt x="3081" y="2243"/>
                  </a:cubicBezTo>
                  <a:cubicBezTo>
                    <a:pt x="3076" y="2243"/>
                    <a:pt x="3073" y="2234"/>
                    <a:pt x="3071" y="2217"/>
                  </a:cubicBezTo>
                  <a:cubicBezTo>
                    <a:pt x="3068" y="2192"/>
                    <a:pt x="3046" y="2172"/>
                    <a:pt x="3021" y="2172"/>
                  </a:cubicBezTo>
                  <a:cubicBezTo>
                    <a:pt x="3018" y="2172"/>
                    <a:pt x="3015" y="2172"/>
                    <a:pt x="3012" y="2173"/>
                  </a:cubicBezTo>
                  <a:cubicBezTo>
                    <a:pt x="3005" y="2167"/>
                    <a:pt x="2996" y="2160"/>
                    <a:pt x="3009" y="2145"/>
                  </a:cubicBezTo>
                  <a:cubicBezTo>
                    <a:pt x="3013" y="2128"/>
                    <a:pt x="3013" y="2109"/>
                    <a:pt x="2997" y="2109"/>
                  </a:cubicBezTo>
                  <a:cubicBezTo>
                    <a:pt x="2991" y="2109"/>
                    <a:pt x="2984" y="2111"/>
                    <a:pt x="2974" y="2117"/>
                  </a:cubicBezTo>
                  <a:cubicBezTo>
                    <a:pt x="2965" y="2110"/>
                    <a:pt x="2965" y="2110"/>
                    <a:pt x="2977" y="2095"/>
                  </a:cubicBezTo>
                  <a:cubicBezTo>
                    <a:pt x="2981" y="2081"/>
                    <a:pt x="2988" y="2068"/>
                    <a:pt x="2984" y="2068"/>
                  </a:cubicBezTo>
                  <a:lnTo>
                    <a:pt x="2984" y="2068"/>
                  </a:lnTo>
                  <a:cubicBezTo>
                    <a:pt x="2982" y="2068"/>
                    <a:pt x="2976" y="2072"/>
                    <a:pt x="2965" y="2082"/>
                  </a:cubicBezTo>
                  <a:cubicBezTo>
                    <a:pt x="2961" y="2083"/>
                    <a:pt x="2957" y="2083"/>
                    <a:pt x="2954" y="2083"/>
                  </a:cubicBezTo>
                  <a:cubicBezTo>
                    <a:pt x="2930" y="2083"/>
                    <a:pt x="2911" y="2066"/>
                    <a:pt x="2911" y="2044"/>
                  </a:cubicBezTo>
                  <a:cubicBezTo>
                    <a:pt x="2908" y="2041"/>
                    <a:pt x="2905" y="2038"/>
                    <a:pt x="2900" y="2038"/>
                  </a:cubicBezTo>
                  <a:cubicBezTo>
                    <a:pt x="2897" y="2038"/>
                    <a:pt x="2892" y="2040"/>
                    <a:pt x="2886" y="2048"/>
                  </a:cubicBezTo>
                  <a:cubicBezTo>
                    <a:pt x="2882" y="2054"/>
                    <a:pt x="2878" y="2060"/>
                    <a:pt x="2874" y="2065"/>
                  </a:cubicBezTo>
                  <a:lnTo>
                    <a:pt x="2874" y="2065"/>
                  </a:lnTo>
                  <a:cubicBezTo>
                    <a:pt x="2883" y="2044"/>
                    <a:pt x="2886" y="2034"/>
                    <a:pt x="2883" y="2034"/>
                  </a:cubicBezTo>
                  <a:lnTo>
                    <a:pt x="2883" y="2034"/>
                  </a:lnTo>
                  <a:cubicBezTo>
                    <a:pt x="2880" y="2034"/>
                    <a:pt x="2872" y="2041"/>
                    <a:pt x="2858" y="2054"/>
                  </a:cubicBezTo>
                  <a:cubicBezTo>
                    <a:pt x="2853" y="2062"/>
                    <a:pt x="2848" y="2065"/>
                    <a:pt x="2846" y="2065"/>
                  </a:cubicBezTo>
                  <a:cubicBezTo>
                    <a:pt x="2844" y="2065"/>
                    <a:pt x="2845" y="2060"/>
                    <a:pt x="2852" y="2051"/>
                  </a:cubicBezTo>
                  <a:cubicBezTo>
                    <a:pt x="2855" y="2026"/>
                    <a:pt x="2849" y="2023"/>
                    <a:pt x="2849" y="2023"/>
                  </a:cubicBezTo>
                  <a:cubicBezTo>
                    <a:pt x="2817" y="2010"/>
                    <a:pt x="2786" y="1994"/>
                    <a:pt x="2755" y="1976"/>
                  </a:cubicBezTo>
                  <a:cubicBezTo>
                    <a:pt x="2713" y="1943"/>
                    <a:pt x="2690" y="1926"/>
                    <a:pt x="2676" y="1926"/>
                  </a:cubicBezTo>
                  <a:cubicBezTo>
                    <a:pt x="2671" y="1926"/>
                    <a:pt x="2667" y="1928"/>
                    <a:pt x="2664" y="1932"/>
                  </a:cubicBezTo>
                  <a:cubicBezTo>
                    <a:pt x="2654" y="1937"/>
                    <a:pt x="2649" y="1940"/>
                    <a:pt x="2646" y="1940"/>
                  </a:cubicBezTo>
                  <a:cubicBezTo>
                    <a:pt x="2643" y="1940"/>
                    <a:pt x="2645" y="1935"/>
                    <a:pt x="2648" y="1922"/>
                  </a:cubicBezTo>
                  <a:cubicBezTo>
                    <a:pt x="2654" y="1897"/>
                    <a:pt x="2645" y="1894"/>
                    <a:pt x="2639" y="1888"/>
                  </a:cubicBezTo>
                  <a:cubicBezTo>
                    <a:pt x="2633" y="1882"/>
                    <a:pt x="2623" y="1875"/>
                    <a:pt x="2636" y="1860"/>
                  </a:cubicBezTo>
                  <a:lnTo>
                    <a:pt x="2636" y="1860"/>
                  </a:lnTo>
                  <a:cubicBezTo>
                    <a:pt x="2625" y="1867"/>
                    <a:pt x="2620" y="1870"/>
                    <a:pt x="2617" y="1870"/>
                  </a:cubicBezTo>
                  <a:cubicBezTo>
                    <a:pt x="2615" y="1870"/>
                    <a:pt x="2613" y="1868"/>
                    <a:pt x="2611" y="1866"/>
                  </a:cubicBezTo>
                  <a:cubicBezTo>
                    <a:pt x="2619" y="1854"/>
                    <a:pt x="2618" y="1848"/>
                    <a:pt x="2611" y="1848"/>
                  </a:cubicBezTo>
                  <a:cubicBezTo>
                    <a:pt x="2607" y="1848"/>
                    <a:pt x="2602" y="1850"/>
                    <a:pt x="2595" y="1853"/>
                  </a:cubicBezTo>
                  <a:cubicBezTo>
                    <a:pt x="2580" y="1867"/>
                    <a:pt x="2572" y="1874"/>
                    <a:pt x="2571" y="1874"/>
                  </a:cubicBezTo>
                  <a:cubicBezTo>
                    <a:pt x="2569" y="1874"/>
                    <a:pt x="2575" y="1865"/>
                    <a:pt x="2589" y="1847"/>
                  </a:cubicBezTo>
                  <a:cubicBezTo>
                    <a:pt x="2598" y="1835"/>
                    <a:pt x="2595" y="1813"/>
                    <a:pt x="2590" y="1813"/>
                  </a:cubicBezTo>
                  <a:lnTo>
                    <a:pt x="2590" y="1813"/>
                  </a:lnTo>
                  <a:cubicBezTo>
                    <a:pt x="2589" y="1813"/>
                    <a:pt x="2587" y="1816"/>
                    <a:pt x="2585" y="1822"/>
                  </a:cubicBezTo>
                  <a:cubicBezTo>
                    <a:pt x="2573" y="1838"/>
                    <a:pt x="2557" y="1825"/>
                    <a:pt x="2538" y="1838"/>
                  </a:cubicBezTo>
                  <a:cubicBezTo>
                    <a:pt x="2532" y="1831"/>
                    <a:pt x="2523" y="1825"/>
                    <a:pt x="2535" y="1809"/>
                  </a:cubicBezTo>
                  <a:cubicBezTo>
                    <a:pt x="2540" y="1794"/>
                    <a:pt x="2515" y="1783"/>
                    <a:pt x="2493" y="1783"/>
                  </a:cubicBezTo>
                  <a:cubicBezTo>
                    <a:pt x="2485" y="1783"/>
                    <a:pt x="2478" y="1784"/>
                    <a:pt x="2473" y="1788"/>
                  </a:cubicBezTo>
                  <a:cubicBezTo>
                    <a:pt x="2468" y="1794"/>
                    <a:pt x="2464" y="1797"/>
                    <a:pt x="2461" y="1797"/>
                  </a:cubicBezTo>
                  <a:cubicBezTo>
                    <a:pt x="2458" y="1797"/>
                    <a:pt x="2459" y="1791"/>
                    <a:pt x="2466" y="1781"/>
                  </a:cubicBezTo>
                  <a:cubicBezTo>
                    <a:pt x="2479" y="1766"/>
                    <a:pt x="2470" y="1759"/>
                    <a:pt x="2463" y="1753"/>
                  </a:cubicBezTo>
                  <a:cubicBezTo>
                    <a:pt x="2459" y="1756"/>
                    <a:pt x="2456" y="1757"/>
                    <a:pt x="2455" y="1757"/>
                  </a:cubicBezTo>
                  <a:cubicBezTo>
                    <a:pt x="2450" y="1757"/>
                    <a:pt x="2460" y="1743"/>
                    <a:pt x="2470" y="1731"/>
                  </a:cubicBezTo>
                  <a:cubicBezTo>
                    <a:pt x="2488" y="1719"/>
                    <a:pt x="2479" y="1715"/>
                    <a:pt x="2466" y="1703"/>
                  </a:cubicBezTo>
                  <a:cubicBezTo>
                    <a:pt x="2463" y="1705"/>
                    <a:pt x="2458" y="1707"/>
                    <a:pt x="2453" y="1707"/>
                  </a:cubicBezTo>
                  <a:cubicBezTo>
                    <a:pt x="2435" y="1707"/>
                    <a:pt x="2412" y="1690"/>
                    <a:pt x="2394" y="1675"/>
                  </a:cubicBezTo>
                  <a:cubicBezTo>
                    <a:pt x="2380" y="1663"/>
                    <a:pt x="2368" y="1658"/>
                    <a:pt x="2356" y="1658"/>
                  </a:cubicBezTo>
                  <a:cubicBezTo>
                    <a:pt x="2339" y="1658"/>
                    <a:pt x="2322" y="1668"/>
                    <a:pt x="2300" y="1681"/>
                  </a:cubicBezTo>
                  <a:lnTo>
                    <a:pt x="2266" y="1709"/>
                  </a:lnTo>
                  <a:lnTo>
                    <a:pt x="2266" y="1709"/>
                  </a:lnTo>
                  <a:lnTo>
                    <a:pt x="2291" y="1675"/>
                  </a:lnTo>
                  <a:cubicBezTo>
                    <a:pt x="2303" y="1659"/>
                    <a:pt x="2313" y="1640"/>
                    <a:pt x="2322" y="1618"/>
                  </a:cubicBezTo>
                  <a:cubicBezTo>
                    <a:pt x="2321" y="1618"/>
                    <a:pt x="2321" y="1618"/>
                    <a:pt x="2320" y="1618"/>
                  </a:cubicBezTo>
                  <a:cubicBezTo>
                    <a:pt x="2311" y="1618"/>
                    <a:pt x="2302" y="1632"/>
                    <a:pt x="2291" y="1646"/>
                  </a:cubicBezTo>
                  <a:cubicBezTo>
                    <a:pt x="2286" y="1654"/>
                    <a:pt x="2282" y="1657"/>
                    <a:pt x="2278" y="1657"/>
                  </a:cubicBezTo>
                  <a:cubicBezTo>
                    <a:pt x="2273" y="1657"/>
                    <a:pt x="2269" y="1648"/>
                    <a:pt x="2269" y="1631"/>
                  </a:cubicBezTo>
                  <a:cubicBezTo>
                    <a:pt x="2267" y="1612"/>
                    <a:pt x="2263" y="1603"/>
                    <a:pt x="2254" y="1603"/>
                  </a:cubicBezTo>
                  <a:cubicBezTo>
                    <a:pt x="2250" y="1603"/>
                    <a:pt x="2245" y="1605"/>
                    <a:pt x="2238" y="1609"/>
                  </a:cubicBezTo>
                  <a:cubicBezTo>
                    <a:pt x="2231" y="1603"/>
                    <a:pt x="2225" y="1596"/>
                    <a:pt x="2228" y="1574"/>
                  </a:cubicBezTo>
                  <a:cubicBezTo>
                    <a:pt x="2226" y="1572"/>
                    <a:pt x="2224" y="1571"/>
                    <a:pt x="2223" y="1571"/>
                  </a:cubicBezTo>
                  <a:cubicBezTo>
                    <a:pt x="2220" y="1571"/>
                    <a:pt x="2217" y="1575"/>
                    <a:pt x="2209" y="1587"/>
                  </a:cubicBezTo>
                  <a:cubicBezTo>
                    <a:pt x="2205" y="1593"/>
                    <a:pt x="2201" y="1596"/>
                    <a:pt x="2198" y="1596"/>
                  </a:cubicBezTo>
                  <a:cubicBezTo>
                    <a:pt x="2194" y="1596"/>
                    <a:pt x="2192" y="1588"/>
                    <a:pt x="2194" y="1574"/>
                  </a:cubicBezTo>
                  <a:cubicBezTo>
                    <a:pt x="2208" y="1547"/>
                    <a:pt x="2199" y="1529"/>
                    <a:pt x="2189" y="1529"/>
                  </a:cubicBezTo>
                  <a:cubicBezTo>
                    <a:pt x="2185" y="1529"/>
                    <a:pt x="2181" y="1532"/>
                    <a:pt x="2178" y="1537"/>
                  </a:cubicBezTo>
                  <a:cubicBezTo>
                    <a:pt x="2172" y="1545"/>
                    <a:pt x="2167" y="1547"/>
                    <a:pt x="2163" y="1547"/>
                  </a:cubicBezTo>
                  <a:cubicBezTo>
                    <a:pt x="2159" y="1547"/>
                    <a:pt x="2155" y="1545"/>
                    <a:pt x="2150" y="1543"/>
                  </a:cubicBezTo>
                  <a:cubicBezTo>
                    <a:pt x="2146" y="1539"/>
                    <a:pt x="2143" y="1536"/>
                    <a:pt x="2136" y="1536"/>
                  </a:cubicBezTo>
                  <a:cubicBezTo>
                    <a:pt x="2131" y="1536"/>
                    <a:pt x="2125" y="1538"/>
                    <a:pt x="2115" y="1543"/>
                  </a:cubicBezTo>
                  <a:lnTo>
                    <a:pt x="2103" y="1531"/>
                  </a:lnTo>
                  <a:cubicBezTo>
                    <a:pt x="2095" y="1525"/>
                    <a:pt x="2110" y="1517"/>
                    <a:pt x="2118" y="1517"/>
                  </a:cubicBezTo>
                  <a:cubicBezTo>
                    <a:pt x="2120" y="1517"/>
                    <a:pt x="2121" y="1518"/>
                    <a:pt x="2122" y="1518"/>
                  </a:cubicBezTo>
                  <a:lnTo>
                    <a:pt x="2125" y="1496"/>
                  </a:lnTo>
                  <a:cubicBezTo>
                    <a:pt x="2117" y="1490"/>
                    <a:pt x="2111" y="1486"/>
                    <a:pt x="2103" y="1486"/>
                  </a:cubicBezTo>
                  <a:cubicBezTo>
                    <a:pt x="2098" y="1486"/>
                    <a:pt x="2092" y="1488"/>
                    <a:pt x="2084" y="1493"/>
                  </a:cubicBezTo>
                  <a:cubicBezTo>
                    <a:pt x="2069" y="1505"/>
                    <a:pt x="2061" y="1511"/>
                    <a:pt x="2060" y="1511"/>
                  </a:cubicBezTo>
                  <a:cubicBezTo>
                    <a:pt x="2058" y="1511"/>
                    <a:pt x="2065" y="1503"/>
                    <a:pt x="2078" y="1487"/>
                  </a:cubicBezTo>
                  <a:cubicBezTo>
                    <a:pt x="2088" y="1472"/>
                    <a:pt x="2092" y="1455"/>
                    <a:pt x="2084" y="1455"/>
                  </a:cubicBezTo>
                  <a:cubicBezTo>
                    <a:pt x="2081" y="1455"/>
                    <a:pt x="2079" y="1456"/>
                    <a:pt x="2075" y="1458"/>
                  </a:cubicBezTo>
                  <a:cubicBezTo>
                    <a:pt x="2064" y="1468"/>
                    <a:pt x="2057" y="1472"/>
                    <a:pt x="2054" y="1472"/>
                  </a:cubicBezTo>
                  <a:cubicBezTo>
                    <a:pt x="2047" y="1472"/>
                    <a:pt x="2051" y="1458"/>
                    <a:pt x="2059" y="1446"/>
                  </a:cubicBezTo>
                  <a:cubicBezTo>
                    <a:pt x="2080" y="1429"/>
                    <a:pt x="2088" y="1422"/>
                    <a:pt x="2079" y="1422"/>
                  </a:cubicBezTo>
                  <a:cubicBezTo>
                    <a:pt x="2073" y="1422"/>
                    <a:pt x="2060" y="1425"/>
                    <a:pt x="2037" y="1430"/>
                  </a:cubicBezTo>
                  <a:cubicBezTo>
                    <a:pt x="2025" y="1418"/>
                    <a:pt x="1981" y="1415"/>
                    <a:pt x="1959" y="1396"/>
                  </a:cubicBezTo>
                  <a:cubicBezTo>
                    <a:pt x="1931" y="1374"/>
                    <a:pt x="1915" y="1364"/>
                    <a:pt x="1921" y="1339"/>
                  </a:cubicBezTo>
                  <a:cubicBezTo>
                    <a:pt x="1921" y="1339"/>
                    <a:pt x="1922" y="1339"/>
                    <a:pt x="1922" y="1338"/>
                  </a:cubicBezTo>
                  <a:lnTo>
                    <a:pt x="1922" y="1338"/>
                  </a:lnTo>
                  <a:cubicBezTo>
                    <a:pt x="1915" y="1346"/>
                    <a:pt x="1910" y="1349"/>
                    <a:pt x="1904" y="1349"/>
                  </a:cubicBezTo>
                  <a:cubicBezTo>
                    <a:pt x="1897" y="1349"/>
                    <a:pt x="1891" y="1344"/>
                    <a:pt x="1880" y="1336"/>
                  </a:cubicBezTo>
                  <a:cubicBezTo>
                    <a:pt x="1875" y="1316"/>
                    <a:pt x="1863" y="1310"/>
                    <a:pt x="1851" y="1310"/>
                  </a:cubicBezTo>
                  <a:cubicBezTo>
                    <a:pt x="1842" y="1310"/>
                    <a:pt x="1832" y="1313"/>
                    <a:pt x="1824" y="1317"/>
                  </a:cubicBezTo>
                  <a:cubicBezTo>
                    <a:pt x="1830" y="1324"/>
                    <a:pt x="1837" y="1330"/>
                    <a:pt x="1837" y="1330"/>
                  </a:cubicBezTo>
                  <a:cubicBezTo>
                    <a:pt x="1826" y="1346"/>
                    <a:pt x="1818" y="1354"/>
                    <a:pt x="1813" y="1354"/>
                  </a:cubicBezTo>
                  <a:cubicBezTo>
                    <a:pt x="1807" y="1354"/>
                    <a:pt x="1804" y="1345"/>
                    <a:pt x="1802" y="1330"/>
                  </a:cubicBezTo>
                  <a:cubicBezTo>
                    <a:pt x="1796" y="1324"/>
                    <a:pt x="1808" y="1308"/>
                    <a:pt x="1821" y="1289"/>
                  </a:cubicBezTo>
                  <a:cubicBezTo>
                    <a:pt x="1833" y="1274"/>
                    <a:pt x="1840" y="1252"/>
                    <a:pt x="1830" y="1245"/>
                  </a:cubicBezTo>
                  <a:cubicBezTo>
                    <a:pt x="1828" y="1243"/>
                    <a:pt x="1825" y="1241"/>
                    <a:pt x="1823" y="1241"/>
                  </a:cubicBezTo>
                  <a:cubicBezTo>
                    <a:pt x="1819" y="1241"/>
                    <a:pt x="1815" y="1245"/>
                    <a:pt x="1811" y="1258"/>
                  </a:cubicBezTo>
                  <a:cubicBezTo>
                    <a:pt x="1804" y="1267"/>
                    <a:pt x="1801" y="1271"/>
                    <a:pt x="1798" y="1271"/>
                  </a:cubicBezTo>
                  <a:cubicBezTo>
                    <a:pt x="1797" y="1271"/>
                    <a:pt x="1795" y="1270"/>
                    <a:pt x="1793" y="1267"/>
                  </a:cubicBezTo>
                  <a:cubicBezTo>
                    <a:pt x="1789" y="1265"/>
                    <a:pt x="1784" y="1262"/>
                    <a:pt x="1776" y="1262"/>
                  </a:cubicBezTo>
                  <a:cubicBezTo>
                    <a:pt x="1771" y="1262"/>
                    <a:pt x="1766" y="1264"/>
                    <a:pt x="1758" y="1267"/>
                  </a:cubicBezTo>
                  <a:cubicBezTo>
                    <a:pt x="1752" y="1277"/>
                    <a:pt x="1747" y="1280"/>
                    <a:pt x="1743" y="1280"/>
                  </a:cubicBezTo>
                  <a:cubicBezTo>
                    <a:pt x="1739" y="1280"/>
                    <a:pt x="1735" y="1277"/>
                    <a:pt x="1730" y="1274"/>
                  </a:cubicBezTo>
                  <a:cubicBezTo>
                    <a:pt x="1733" y="1261"/>
                    <a:pt x="1730" y="1249"/>
                    <a:pt x="1721" y="1239"/>
                  </a:cubicBezTo>
                  <a:lnTo>
                    <a:pt x="1721" y="1239"/>
                  </a:lnTo>
                  <a:cubicBezTo>
                    <a:pt x="1724" y="1235"/>
                    <a:pt x="1729" y="1229"/>
                    <a:pt x="1733" y="1223"/>
                  </a:cubicBezTo>
                  <a:cubicBezTo>
                    <a:pt x="1742" y="1211"/>
                    <a:pt x="1749" y="1198"/>
                    <a:pt x="1752" y="1186"/>
                  </a:cubicBezTo>
                  <a:cubicBezTo>
                    <a:pt x="1750" y="1185"/>
                    <a:pt x="1749" y="1184"/>
                    <a:pt x="1747" y="1184"/>
                  </a:cubicBezTo>
                  <a:cubicBezTo>
                    <a:pt x="1739" y="1184"/>
                    <a:pt x="1730" y="1195"/>
                    <a:pt x="1730" y="1195"/>
                  </a:cubicBezTo>
                  <a:cubicBezTo>
                    <a:pt x="1729" y="1196"/>
                    <a:pt x="1728" y="1197"/>
                    <a:pt x="1726" y="1197"/>
                  </a:cubicBezTo>
                  <a:cubicBezTo>
                    <a:pt x="1698" y="1197"/>
                    <a:pt x="1541" y="1078"/>
                    <a:pt x="1520" y="1060"/>
                  </a:cubicBezTo>
                  <a:cubicBezTo>
                    <a:pt x="1520" y="1043"/>
                    <a:pt x="1510" y="1029"/>
                    <a:pt x="1501" y="1029"/>
                  </a:cubicBezTo>
                  <a:cubicBezTo>
                    <a:pt x="1497" y="1029"/>
                    <a:pt x="1494" y="1032"/>
                    <a:pt x="1492" y="1039"/>
                  </a:cubicBezTo>
                  <a:cubicBezTo>
                    <a:pt x="1489" y="1043"/>
                    <a:pt x="1485" y="1045"/>
                    <a:pt x="1480" y="1045"/>
                  </a:cubicBezTo>
                  <a:cubicBezTo>
                    <a:pt x="1463" y="1045"/>
                    <a:pt x="1434" y="1022"/>
                    <a:pt x="1398" y="995"/>
                  </a:cubicBezTo>
                  <a:cubicBezTo>
                    <a:pt x="1357" y="964"/>
                    <a:pt x="1325" y="940"/>
                    <a:pt x="1307" y="940"/>
                  </a:cubicBezTo>
                  <a:cubicBezTo>
                    <a:pt x="1303" y="940"/>
                    <a:pt x="1300" y="941"/>
                    <a:pt x="1297" y="945"/>
                  </a:cubicBezTo>
                  <a:cubicBezTo>
                    <a:pt x="1297" y="945"/>
                    <a:pt x="1291" y="938"/>
                    <a:pt x="1276" y="929"/>
                  </a:cubicBezTo>
                  <a:cubicBezTo>
                    <a:pt x="1263" y="916"/>
                    <a:pt x="1235" y="923"/>
                    <a:pt x="1229" y="916"/>
                  </a:cubicBezTo>
                  <a:cubicBezTo>
                    <a:pt x="1221" y="921"/>
                    <a:pt x="1216" y="923"/>
                    <a:pt x="1212" y="923"/>
                  </a:cubicBezTo>
                  <a:cubicBezTo>
                    <a:pt x="1207" y="923"/>
                    <a:pt x="1209" y="918"/>
                    <a:pt x="1222" y="910"/>
                  </a:cubicBezTo>
                  <a:cubicBezTo>
                    <a:pt x="1232" y="894"/>
                    <a:pt x="1244" y="879"/>
                    <a:pt x="1238" y="872"/>
                  </a:cubicBezTo>
                  <a:cubicBezTo>
                    <a:pt x="1234" y="870"/>
                    <a:pt x="1231" y="868"/>
                    <a:pt x="1228" y="868"/>
                  </a:cubicBezTo>
                  <a:cubicBezTo>
                    <a:pt x="1217" y="868"/>
                    <a:pt x="1208" y="882"/>
                    <a:pt x="1200" y="894"/>
                  </a:cubicBezTo>
                  <a:cubicBezTo>
                    <a:pt x="1191" y="906"/>
                    <a:pt x="1184" y="907"/>
                    <a:pt x="1181" y="907"/>
                  </a:cubicBezTo>
                  <a:cubicBezTo>
                    <a:pt x="1179" y="907"/>
                    <a:pt x="1178" y="907"/>
                    <a:pt x="1178" y="907"/>
                  </a:cubicBezTo>
                  <a:cubicBezTo>
                    <a:pt x="1172" y="901"/>
                    <a:pt x="1172" y="901"/>
                    <a:pt x="1185" y="885"/>
                  </a:cubicBezTo>
                  <a:lnTo>
                    <a:pt x="1210" y="851"/>
                  </a:lnTo>
                  <a:lnTo>
                    <a:pt x="1200" y="844"/>
                  </a:lnTo>
                  <a:cubicBezTo>
                    <a:pt x="1194" y="855"/>
                    <a:pt x="1187" y="857"/>
                    <a:pt x="1184" y="857"/>
                  </a:cubicBezTo>
                  <a:cubicBezTo>
                    <a:pt x="1182" y="857"/>
                    <a:pt x="1182" y="857"/>
                    <a:pt x="1182" y="857"/>
                  </a:cubicBezTo>
                  <a:cubicBezTo>
                    <a:pt x="1175" y="851"/>
                    <a:pt x="1175" y="851"/>
                    <a:pt x="1200" y="816"/>
                  </a:cubicBezTo>
                  <a:cubicBezTo>
                    <a:pt x="1214" y="797"/>
                    <a:pt x="1218" y="788"/>
                    <a:pt x="1213" y="788"/>
                  </a:cubicBezTo>
                  <a:cubicBezTo>
                    <a:pt x="1208" y="788"/>
                    <a:pt x="1199" y="794"/>
                    <a:pt x="1185" y="807"/>
                  </a:cubicBezTo>
                  <a:lnTo>
                    <a:pt x="1160" y="810"/>
                  </a:lnTo>
                  <a:cubicBezTo>
                    <a:pt x="1166" y="794"/>
                    <a:pt x="1163" y="789"/>
                    <a:pt x="1156" y="789"/>
                  </a:cubicBezTo>
                  <a:cubicBezTo>
                    <a:pt x="1147" y="789"/>
                    <a:pt x="1129" y="799"/>
                    <a:pt x="1116" y="807"/>
                  </a:cubicBezTo>
                  <a:cubicBezTo>
                    <a:pt x="1127" y="783"/>
                    <a:pt x="1128" y="771"/>
                    <a:pt x="1121" y="771"/>
                  </a:cubicBezTo>
                  <a:cubicBezTo>
                    <a:pt x="1116" y="771"/>
                    <a:pt x="1107" y="776"/>
                    <a:pt x="1094" y="788"/>
                  </a:cubicBezTo>
                  <a:cubicBezTo>
                    <a:pt x="1089" y="795"/>
                    <a:pt x="1085" y="799"/>
                    <a:pt x="1082" y="799"/>
                  </a:cubicBezTo>
                  <a:cubicBezTo>
                    <a:pt x="1078" y="799"/>
                    <a:pt x="1078" y="791"/>
                    <a:pt x="1081" y="778"/>
                  </a:cubicBezTo>
                  <a:cubicBezTo>
                    <a:pt x="1084" y="756"/>
                    <a:pt x="1078" y="750"/>
                    <a:pt x="1062" y="738"/>
                  </a:cubicBezTo>
                  <a:cubicBezTo>
                    <a:pt x="1060" y="739"/>
                    <a:pt x="1057" y="740"/>
                    <a:pt x="1054" y="740"/>
                  </a:cubicBezTo>
                  <a:cubicBezTo>
                    <a:pt x="1031" y="740"/>
                    <a:pt x="986" y="704"/>
                    <a:pt x="934" y="666"/>
                  </a:cubicBezTo>
                  <a:cubicBezTo>
                    <a:pt x="881" y="625"/>
                    <a:pt x="842" y="595"/>
                    <a:pt x="822" y="595"/>
                  </a:cubicBezTo>
                  <a:cubicBezTo>
                    <a:pt x="818" y="595"/>
                    <a:pt x="814" y="596"/>
                    <a:pt x="812" y="600"/>
                  </a:cubicBezTo>
                  <a:cubicBezTo>
                    <a:pt x="805" y="594"/>
                    <a:pt x="805" y="594"/>
                    <a:pt x="809" y="572"/>
                  </a:cubicBezTo>
                  <a:cubicBezTo>
                    <a:pt x="815" y="564"/>
                    <a:pt x="816" y="558"/>
                    <a:pt x="813" y="558"/>
                  </a:cubicBezTo>
                  <a:cubicBezTo>
                    <a:pt x="809" y="558"/>
                    <a:pt x="799" y="564"/>
                    <a:pt x="784" y="578"/>
                  </a:cubicBezTo>
                  <a:cubicBezTo>
                    <a:pt x="771" y="583"/>
                    <a:pt x="762" y="591"/>
                    <a:pt x="760" y="591"/>
                  </a:cubicBezTo>
                  <a:cubicBezTo>
                    <a:pt x="759" y="591"/>
                    <a:pt x="763" y="587"/>
                    <a:pt x="774" y="572"/>
                  </a:cubicBezTo>
                  <a:cubicBezTo>
                    <a:pt x="787" y="556"/>
                    <a:pt x="771" y="543"/>
                    <a:pt x="743" y="521"/>
                  </a:cubicBezTo>
                  <a:cubicBezTo>
                    <a:pt x="726" y="510"/>
                    <a:pt x="707" y="493"/>
                    <a:pt x="692" y="493"/>
                  </a:cubicBezTo>
                  <a:cubicBezTo>
                    <a:pt x="687" y="493"/>
                    <a:pt x="683" y="495"/>
                    <a:pt x="680" y="500"/>
                  </a:cubicBezTo>
                  <a:cubicBezTo>
                    <a:pt x="668" y="502"/>
                    <a:pt x="662" y="504"/>
                    <a:pt x="659" y="504"/>
                  </a:cubicBezTo>
                  <a:cubicBezTo>
                    <a:pt x="656" y="504"/>
                    <a:pt x="661" y="501"/>
                    <a:pt x="674" y="493"/>
                  </a:cubicBezTo>
                  <a:cubicBezTo>
                    <a:pt x="701" y="469"/>
                    <a:pt x="686" y="434"/>
                    <a:pt x="652" y="434"/>
                  </a:cubicBezTo>
                  <a:cubicBezTo>
                    <a:pt x="646" y="434"/>
                    <a:pt x="640" y="435"/>
                    <a:pt x="633" y="437"/>
                  </a:cubicBezTo>
                  <a:cubicBezTo>
                    <a:pt x="627" y="431"/>
                    <a:pt x="617" y="427"/>
                    <a:pt x="630" y="409"/>
                  </a:cubicBezTo>
                  <a:cubicBezTo>
                    <a:pt x="624" y="402"/>
                    <a:pt x="617" y="399"/>
                    <a:pt x="583" y="399"/>
                  </a:cubicBezTo>
                  <a:lnTo>
                    <a:pt x="530" y="358"/>
                  </a:lnTo>
                  <a:cubicBezTo>
                    <a:pt x="521" y="354"/>
                    <a:pt x="511" y="351"/>
                    <a:pt x="501" y="351"/>
                  </a:cubicBezTo>
                  <a:cubicBezTo>
                    <a:pt x="497" y="351"/>
                    <a:pt x="493" y="351"/>
                    <a:pt x="489" y="352"/>
                  </a:cubicBezTo>
                  <a:lnTo>
                    <a:pt x="483" y="349"/>
                  </a:lnTo>
                  <a:cubicBezTo>
                    <a:pt x="495" y="330"/>
                    <a:pt x="458" y="302"/>
                    <a:pt x="407" y="264"/>
                  </a:cubicBezTo>
                  <a:cubicBezTo>
                    <a:pt x="354" y="224"/>
                    <a:pt x="310" y="192"/>
                    <a:pt x="317" y="170"/>
                  </a:cubicBezTo>
                  <a:cubicBezTo>
                    <a:pt x="317" y="170"/>
                    <a:pt x="315" y="168"/>
                    <a:pt x="309" y="168"/>
                  </a:cubicBezTo>
                  <a:cubicBezTo>
                    <a:pt x="304" y="168"/>
                    <a:pt x="298" y="170"/>
                    <a:pt x="288" y="174"/>
                  </a:cubicBezTo>
                  <a:cubicBezTo>
                    <a:pt x="273" y="187"/>
                    <a:pt x="264" y="194"/>
                    <a:pt x="259" y="194"/>
                  </a:cubicBezTo>
                  <a:cubicBezTo>
                    <a:pt x="253" y="194"/>
                    <a:pt x="252" y="187"/>
                    <a:pt x="254" y="174"/>
                  </a:cubicBezTo>
                  <a:cubicBezTo>
                    <a:pt x="267" y="148"/>
                    <a:pt x="258" y="129"/>
                    <a:pt x="240" y="129"/>
                  </a:cubicBezTo>
                  <a:cubicBezTo>
                    <a:pt x="231" y="129"/>
                    <a:pt x="221" y="133"/>
                    <a:pt x="210" y="142"/>
                  </a:cubicBezTo>
                  <a:lnTo>
                    <a:pt x="223" y="123"/>
                  </a:lnTo>
                  <a:cubicBezTo>
                    <a:pt x="233" y="103"/>
                    <a:pt x="227" y="94"/>
                    <a:pt x="216" y="94"/>
                  </a:cubicBezTo>
                  <a:cubicBezTo>
                    <a:pt x="205" y="94"/>
                    <a:pt x="190" y="101"/>
                    <a:pt x="176" y="114"/>
                  </a:cubicBezTo>
                  <a:cubicBezTo>
                    <a:pt x="178" y="96"/>
                    <a:pt x="183" y="77"/>
                    <a:pt x="174" y="77"/>
                  </a:cubicBezTo>
                  <a:cubicBezTo>
                    <a:pt x="172" y="77"/>
                    <a:pt x="169" y="78"/>
                    <a:pt x="166" y="80"/>
                  </a:cubicBezTo>
                  <a:cubicBezTo>
                    <a:pt x="157" y="73"/>
                    <a:pt x="157" y="73"/>
                    <a:pt x="182" y="42"/>
                  </a:cubicBezTo>
                  <a:cubicBezTo>
                    <a:pt x="194" y="23"/>
                    <a:pt x="207" y="8"/>
                    <a:pt x="201" y="1"/>
                  </a:cubicBezTo>
                  <a:cubicBezTo>
                    <a:pt x="200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52"/>
            <p:cNvSpPr/>
            <p:nvPr/>
          </p:nvSpPr>
          <p:spPr>
            <a:xfrm>
              <a:off x="7427725" y="2404175"/>
              <a:ext cx="68175" cy="474850"/>
            </a:xfrm>
            <a:custGeom>
              <a:avLst/>
              <a:gdLst/>
              <a:ahLst/>
              <a:cxnLst/>
              <a:rect l="l" t="t" r="r" b="b"/>
              <a:pathLst>
                <a:path w="2727" h="18994" extrusionOk="0">
                  <a:moveTo>
                    <a:pt x="2241" y="297"/>
                  </a:moveTo>
                  <a:lnTo>
                    <a:pt x="2235" y="319"/>
                  </a:lnTo>
                  <a:cubicBezTo>
                    <a:pt x="2231" y="341"/>
                    <a:pt x="2253" y="344"/>
                    <a:pt x="2275" y="347"/>
                  </a:cubicBezTo>
                  <a:lnTo>
                    <a:pt x="2279" y="325"/>
                  </a:lnTo>
                  <a:cubicBezTo>
                    <a:pt x="2269" y="313"/>
                    <a:pt x="2257" y="303"/>
                    <a:pt x="2241" y="297"/>
                  </a:cubicBezTo>
                  <a:close/>
                  <a:moveTo>
                    <a:pt x="2564" y="394"/>
                  </a:moveTo>
                  <a:cubicBezTo>
                    <a:pt x="2582" y="397"/>
                    <a:pt x="2579" y="419"/>
                    <a:pt x="2576" y="444"/>
                  </a:cubicBezTo>
                  <a:cubicBezTo>
                    <a:pt x="2574" y="460"/>
                    <a:pt x="2573" y="465"/>
                    <a:pt x="2565" y="465"/>
                  </a:cubicBezTo>
                  <a:cubicBezTo>
                    <a:pt x="2562" y="465"/>
                    <a:pt x="2557" y="464"/>
                    <a:pt x="2551" y="463"/>
                  </a:cubicBezTo>
                  <a:cubicBezTo>
                    <a:pt x="2542" y="447"/>
                    <a:pt x="2539" y="432"/>
                    <a:pt x="2539" y="413"/>
                  </a:cubicBezTo>
                  <a:lnTo>
                    <a:pt x="2564" y="394"/>
                  </a:lnTo>
                  <a:close/>
                  <a:moveTo>
                    <a:pt x="2534" y="648"/>
                  </a:moveTo>
                  <a:cubicBezTo>
                    <a:pt x="2544" y="648"/>
                    <a:pt x="2543" y="658"/>
                    <a:pt x="2539" y="686"/>
                  </a:cubicBezTo>
                  <a:cubicBezTo>
                    <a:pt x="2533" y="709"/>
                    <a:pt x="2530" y="730"/>
                    <a:pt x="2514" y="730"/>
                  </a:cubicBezTo>
                  <a:cubicBezTo>
                    <a:pt x="2513" y="730"/>
                    <a:pt x="2512" y="730"/>
                    <a:pt x="2510" y="729"/>
                  </a:cubicBezTo>
                  <a:lnTo>
                    <a:pt x="2514" y="707"/>
                  </a:lnTo>
                  <a:cubicBezTo>
                    <a:pt x="2515" y="708"/>
                    <a:pt x="2515" y="708"/>
                    <a:pt x="2516" y="708"/>
                  </a:cubicBezTo>
                  <a:cubicBezTo>
                    <a:pt x="2526" y="708"/>
                    <a:pt x="2522" y="696"/>
                    <a:pt x="2510" y="696"/>
                  </a:cubicBezTo>
                  <a:cubicBezTo>
                    <a:pt x="2505" y="696"/>
                    <a:pt x="2499" y="698"/>
                    <a:pt x="2492" y="704"/>
                  </a:cubicBezTo>
                  <a:lnTo>
                    <a:pt x="2451" y="695"/>
                  </a:lnTo>
                  <a:cubicBezTo>
                    <a:pt x="2457" y="673"/>
                    <a:pt x="2476" y="657"/>
                    <a:pt x="2501" y="657"/>
                  </a:cubicBezTo>
                  <a:cubicBezTo>
                    <a:pt x="2517" y="651"/>
                    <a:pt x="2528" y="648"/>
                    <a:pt x="2534" y="648"/>
                  </a:cubicBezTo>
                  <a:close/>
                  <a:moveTo>
                    <a:pt x="2633" y="748"/>
                  </a:moveTo>
                  <a:lnTo>
                    <a:pt x="2611" y="767"/>
                  </a:lnTo>
                  <a:lnTo>
                    <a:pt x="2604" y="789"/>
                  </a:lnTo>
                  <a:cubicBezTo>
                    <a:pt x="2610" y="790"/>
                    <a:pt x="2615" y="790"/>
                    <a:pt x="2618" y="790"/>
                  </a:cubicBezTo>
                  <a:cubicBezTo>
                    <a:pt x="2627" y="790"/>
                    <a:pt x="2627" y="786"/>
                    <a:pt x="2629" y="770"/>
                  </a:cubicBezTo>
                  <a:lnTo>
                    <a:pt x="2633" y="748"/>
                  </a:lnTo>
                  <a:close/>
                  <a:moveTo>
                    <a:pt x="2250" y="1895"/>
                  </a:moveTo>
                  <a:cubicBezTo>
                    <a:pt x="2272" y="1898"/>
                    <a:pt x="2285" y="1945"/>
                    <a:pt x="2282" y="1970"/>
                  </a:cubicBezTo>
                  <a:cubicBezTo>
                    <a:pt x="2280" y="1979"/>
                    <a:pt x="2277" y="1984"/>
                    <a:pt x="2272" y="1984"/>
                  </a:cubicBezTo>
                  <a:cubicBezTo>
                    <a:pt x="2265" y="1984"/>
                    <a:pt x="2254" y="1971"/>
                    <a:pt x="2244" y="1942"/>
                  </a:cubicBezTo>
                  <a:lnTo>
                    <a:pt x="2250" y="1895"/>
                  </a:lnTo>
                  <a:close/>
                  <a:moveTo>
                    <a:pt x="2206" y="2027"/>
                  </a:moveTo>
                  <a:cubicBezTo>
                    <a:pt x="2190" y="2027"/>
                    <a:pt x="2187" y="2048"/>
                    <a:pt x="2181" y="2089"/>
                  </a:cubicBezTo>
                  <a:cubicBezTo>
                    <a:pt x="2181" y="2108"/>
                    <a:pt x="2184" y="2124"/>
                    <a:pt x="2194" y="2140"/>
                  </a:cubicBezTo>
                  <a:cubicBezTo>
                    <a:pt x="2195" y="2140"/>
                    <a:pt x="2196" y="2140"/>
                    <a:pt x="2197" y="2140"/>
                  </a:cubicBezTo>
                  <a:cubicBezTo>
                    <a:pt x="2216" y="2140"/>
                    <a:pt x="2219" y="2116"/>
                    <a:pt x="2222" y="2096"/>
                  </a:cubicBezTo>
                  <a:cubicBezTo>
                    <a:pt x="2250" y="2055"/>
                    <a:pt x="2231" y="2030"/>
                    <a:pt x="2210" y="2027"/>
                  </a:cubicBezTo>
                  <a:cubicBezTo>
                    <a:pt x="2208" y="2027"/>
                    <a:pt x="2207" y="2027"/>
                    <a:pt x="2206" y="2027"/>
                  </a:cubicBezTo>
                  <a:close/>
                  <a:moveTo>
                    <a:pt x="2219" y="3008"/>
                  </a:moveTo>
                  <a:cubicBezTo>
                    <a:pt x="2241" y="3011"/>
                    <a:pt x="2238" y="3033"/>
                    <a:pt x="2235" y="3055"/>
                  </a:cubicBezTo>
                  <a:lnTo>
                    <a:pt x="2213" y="3052"/>
                  </a:lnTo>
                  <a:lnTo>
                    <a:pt x="2197" y="3026"/>
                  </a:lnTo>
                  <a:lnTo>
                    <a:pt x="2219" y="3008"/>
                  </a:lnTo>
                  <a:close/>
                  <a:moveTo>
                    <a:pt x="2106" y="3058"/>
                  </a:moveTo>
                  <a:lnTo>
                    <a:pt x="2144" y="3108"/>
                  </a:lnTo>
                  <a:cubicBezTo>
                    <a:pt x="2187" y="3151"/>
                    <a:pt x="2195" y="3159"/>
                    <a:pt x="2175" y="3159"/>
                  </a:cubicBezTo>
                  <a:cubicBezTo>
                    <a:pt x="2171" y="3159"/>
                    <a:pt x="2164" y="3159"/>
                    <a:pt x="2156" y="3158"/>
                  </a:cubicBezTo>
                  <a:cubicBezTo>
                    <a:pt x="2137" y="3155"/>
                    <a:pt x="2116" y="3152"/>
                    <a:pt x="2100" y="3105"/>
                  </a:cubicBezTo>
                  <a:lnTo>
                    <a:pt x="2106" y="3058"/>
                  </a:lnTo>
                  <a:close/>
                  <a:moveTo>
                    <a:pt x="2121" y="3598"/>
                  </a:moveTo>
                  <a:cubicBezTo>
                    <a:pt x="2130" y="3598"/>
                    <a:pt x="2147" y="3617"/>
                    <a:pt x="2175" y="3638"/>
                  </a:cubicBezTo>
                  <a:cubicBezTo>
                    <a:pt x="2184" y="3664"/>
                    <a:pt x="2188" y="3676"/>
                    <a:pt x="2183" y="3676"/>
                  </a:cubicBezTo>
                  <a:cubicBezTo>
                    <a:pt x="2179" y="3676"/>
                    <a:pt x="2170" y="3669"/>
                    <a:pt x="2153" y="3656"/>
                  </a:cubicBezTo>
                  <a:lnTo>
                    <a:pt x="2116" y="3606"/>
                  </a:lnTo>
                  <a:cubicBezTo>
                    <a:pt x="2116" y="3600"/>
                    <a:pt x="2118" y="3598"/>
                    <a:pt x="2121" y="3598"/>
                  </a:cubicBezTo>
                  <a:close/>
                  <a:moveTo>
                    <a:pt x="2031" y="3775"/>
                  </a:moveTo>
                  <a:cubicBezTo>
                    <a:pt x="2047" y="3782"/>
                    <a:pt x="2059" y="3791"/>
                    <a:pt x="2069" y="3804"/>
                  </a:cubicBezTo>
                  <a:lnTo>
                    <a:pt x="2065" y="3826"/>
                  </a:lnTo>
                  <a:cubicBezTo>
                    <a:pt x="2043" y="3822"/>
                    <a:pt x="2025" y="3819"/>
                    <a:pt x="2028" y="3797"/>
                  </a:cubicBezTo>
                  <a:lnTo>
                    <a:pt x="2031" y="3775"/>
                  </a:lnTo>
                  <a:close/>
                  <a:moveTo>
                    <a:pt x="2153" y="4111"/>
                  </a:moveTo>
                  <a:lnTo>
                    <a:pt x="2172" y="4114"/>
                  </a:lnTo>
                  <a:lnTo>
                    <a:pt x="2194" y="4117"/>
                  </a:lnTo>
                  <a:lnTo>
                    <a:pt x="2153" y="4111"/>
                  </a:lnTo>
                  <a:close/>
                  <a:moveTo>
                    <a:pt x="1930" y="4212"/>
                  </a:moveTo>
                  <a:cubicBezTo>
                    <a:pt x="1936" y="4212"/>
                    <a:pt x="1946" y="4246"/>
                    <a:pt x="1943" y="4264"/>
                  </a:cubicBezTo>
                  <a:lnTo>
                    <a:pt x="1921" y="4261"/>
                  </a:lnTo>
                  <a:cubicBezTo>
                    <a:pt x="1924" y="4241"/>
                    <a:pt x="1908" y="4217"/>
                    <a:pt x="1924" y="4217"/>
                  </a:cubicBezTo>
                  <a:cubicBezTo>
                    <a:pt x="1925" y="4217"/>
                    <a:pt x="1926" y="4217"/>
                    <a:pt x="1928" y="4217"/>
                  </a:cubicBezTo>
                  <a:cubicBezTo>
                    <a:pt x="1928" y="4213"/>
                    <a:pt x="1929" y="4212"/>
                    <a:pt x="1930" y="4212"/>
                  </a:cubicBezTo>
                  <a:close/>
                  <a:moveTo>
                    <a:pt x="2006" y="4408"/>
                  </a:moveTo>
                  <a:cubicBezTo>
                    <a:pt x="2028" y="4412"/>
                    <a:pt x="2050" y="4415"/>
                    <a:pt x="2047" y="4437"/>
                  </a:cubicBezTo>
                  <a:cubicBezTo>
                    <a:pt x="2057" y="4453"/>
                    <a:pt x="2051" y="4469"/>
                    <a:pt x="2034" y="4469"/>
                  </a:cubicBezTo>
                  <a:cubicBezTo>
                    <a:pt x="2026" y="4469"/>
                    <a:pt x="2015" y="4465"/>
                    <a:pt x="2003" y="4455"/>
                  </a:cubicBezTo>
                  <a:lnTo>
                    <a:pt x="2006" y="4408"/>
                  </a:lnTo>
                  <a:close/>
                  <a:moveTo>
                    <a:pt x="2022" y="4615"/>
                  </a:moveTo>
                  <a:lnTo>
                    <a:pt x="2018" y="4637"/>
                  </a:lnTo>
                  <a:cubicBezTo>
                    <a:pt x="2016" y="4656"/>
                    <a:pt x="2015" y="4661"/>
                    <a:pt x="2008" y="4661"/>
                  </a:cubicBezTo>
                  <a:cubicBezTo>
                    <a:pt x="2005" y="4661"/>
                    <a:pt x="2001" y="4660"/>
                    <a:pt x="1996" y="4659"/>
                  </a:cubicBezTo>
                  <a:lnTo>
                    <a:pt x="2000" y="4637"/>
                  </a:lnTo>
                  <a:lnTo>
                    <a:pt x="2022" y="4615"/>
                  </a:lnTo>
                  <a:close/>
                  <a:moveTo>
                    <a:pt x="2050" y="4869"/>
                  </a:moveTo>
                  <a:cubicBezTo>
                    <a:pt x="2034" y="4869"/>
                    <a:pt x="2018" y="4875"/>
                    <a:pt x="2006" y="4888"/>
                  </a:cubicBezTo>
                  <a:cubicBezTo>
                    <a:pt x="2002" y="4903"/>
                    <a:pt x="2015" y="4912"/>
                    <a:pt x="2026" y="4912"/>
                  </a:cubicBezTo>
                  <a:cubicBezTo>
                    <a:pt x="2037" y="4912"/>
                    <a:pt x="2047" y="4906"/>
                    <a:pt x="2047" y="4891"/>
                  </a:cubicBezTo>
                  <a:lnTo>
                    <a:pt x="2050" y="4869"/>
                  </a:lnTo>
                  <a:close/>
                  <a:moveTo>
                    <a:pt x="1889" y="4986"/>
                  </a:moveTo>
                  <a:lnTo>
                    <a:pt x="1889" y="4986"/>
                  </a:lnTo>
                  <a:cubicBezTo>
                    <a:pt x="1908" y="4990"/>
                    <a:pt x="1906" y="5010"/>
                    <a:pt x="1906" y="5010"/>
                  </a:cubicBezTo>
                  <a:cubicBezTo>
                    <a:pt x="1903" y="5031"/>
                    <a:pt x="1900" y="5051"/>
                    <a:pt x="1884" y="5051"/>
                  </a:cubicBezTo>
                  <a:cubicBezTo>
                    <a:pt x="1883" y="5051"/>
                    <a:pt x="1882" y="5051"/>
                    <a:pt x="1881" y="5051"/>
                  </a:cubicBezTo>
                  <a:cubicBezTo>
                    <a:pt x="1868" y="5051"/>
                    <a:pt x="1859" y="5038"/>
                    <a:pt x="1862" y="5026"/>
                  </a:cubicBezTo>
                  <a:cubicBezTo>
                    <a:pt x="1865" y="5010"/>
                    <a:pt x="1874" y="4995"/>
                    <a:pt x="1889" y="4986"/>
                  </a:cubicBezTo>
                  <a:close/>
                  <a:moveTo>
                    <a:pt x="1410" y="5217"/>
                  </a:moveTo>
                  <a:cubicBezTo>
                    <a:pt x="1395" y="5217"/>
                    <a:pt x="1394" y="5238"/>
                    <a:pt x="1429" y="5264"/>
                  </a:cubicBezTo>
                  <a:cubicBezTo>
                    <a:pt x="1435" y="5265"/>
                    <a:pt x="1440" y="5266"/>
                    <a:pt x="1443" y="5266"/>
                  </a:cubicBezTo>
                  <a:cubicBezTo>
                    <a:pt x="1451" y="5266"/>
                    <a:pt x="1452" y="5261"/>
                    <a:pt x="1454" y="5245"/>
                  </a:cubicBezTo>
                  <a:cubicBezTo>
                    <a:pt x="1445" y="5230"/>
                    <a:pt x="1429" y="5220"/>
                    <a:pt x="1414" y="5217"/>
                  </a:cubicBezTo>
                  <a:cubicBezTo>
                    <a:pt x="1412" y="5217"/>
                    <a:pt x="1411" y="5217"/>
                    <a:pt x="1410" y="5217"/>
                  </a:cubicBezTo>
                  <a:close/>
                  <a:moveTo>
                    <a:pt x="2139" y="5277"/>
                  </a:moveTo>
                  <a:cubicBezTo>
                    <a:pt x="2136" y="5277"/>
                    <a:pt x="2130" y="5282"/>
                    <a:pt x="2122" y="5289"/>
                  </a:cubicBezTo>
                  <a:lnTo>
                    <a:pt x="2116" y="5333"/>
                  </a:lnTo>
                  <a:cubicBezTo>
                    <a:pt x="2122" y="5334"/>
                    <a:pt x="2126" y="5334"/>
                    <a:pt x="2129" y="5334"/>
                  </a:cubicBezTo>
                  <a:cubicBezTo>
                    <a:pt x="2137" y="5334"/>
                    <a:pt x="2137" y="5330"/>
                    <a:pt x="2137" y="5314"/>
                  </a:cubicBezTo>
                  <a:cubicBezTo>
                    <a:pt x="2141" y="5288"/>
                    <a:pt x="2143" y="5277"/>
                    <a:pt x="2139" y="5277"/>
                  </a:cubicBezTo>
                  <a:close/>
                  <a:moveTo>
                    <a:pt x="1850" y="5396"/>
                  </a:moveTo>
                  <a:cubicBezTo>
                    <a:pt x="1854" y="5396"/>
                    <a:pt x="1853" y="5407"/>
                    <a:pt x="1849" y="5433"/>
                  </a:cubicBezTo>
                  <a:cubicBezTo>
                    <a:pt x="1849" y="5444"/>
                    <a:pt x="1840" y="5453"/>
                    <a:pt x="1829" y="5453"/>
                  </a:cubicBezTo>
                  <a:cubicBezTo>
                    <a:pt x="1827" y="5453"/>
                    <a:pt x="1826" y="5452"/>
                    <a:pt x="1824" y="5452"/>
                  </a:cubicBezTo>
                  <a:cubicBezTo>
                    <a:pt x="1805" y="5452"/>
                    <a:pt x="1827" y="5430"/>
                    <a:pt x="1830" y="5408"/>
                  </a:cubicBezTo>
                  <a:cubicBezTo>
                    <a:pt x="1840" y="5401"/>
                    <a:pt x="1846" y="5396"/>
                    <a:pt x="1850" y="5396"/>
                  </a:cubicBezTo>
                  <a:close/>
                  <a:moveTo>
                    <a:pt x="1843" y="5797"/>
                  </a:moveTo>
                  <a:cubicBezTo>
                    <a:pt x="1865" y="5800"/>
                    <a:pt x="1862" y="5822"/>
                    <a:pt x="1818" y="5838"/>
                  </a:cubicBezTo>
                  <a:cubicBezTo>
                    <a:pt x="1796" y="5838"/>
                    <a:pt x="1796" y="5838"/>
                    <a:pt x="1799" y="5812"/>
                  </a:cubicBezTo>
                  <a:cubicBezTo>
                    <a:pt x="1812" y="5803"/>
                    <a:pt x="1827" y="5797"/>
                    <a:pt x="1843" y="5797"/>
                  </a:cubicBezTo>
                  <a:close/>
                  <a:moveTo>
                    <a:pt x="1802" y="5950"/>
                  </a:moveTo>
                  <a:lnTo>
                    <a:pt x="1821" y="5975"/>
                  </a:lnTo>
                  <a:lnTo>
                    <a:pt x="1818" y="5997"/>
                  </a:lnTo>
                  <a:cubicBezTo>
                    <a:pt x="1796" y="5994"/>
                    <a:pt x="1777" y="5991"/>
                    <a:pt x="1780" y="5969"/>
                  </a:cubicBezTo>
                  <a:lnTo>
                    <a:pt x="1802" y="5950"/>
                  </a:lnTo>
                  <a:close/>
                  <a:moveTo>
                    <a:pt x="1765" y="6082"/>
                  </a:moveTo>
                  <a:cubicBezTo>
                    <a:pt x="1779" y="6084"/>
                    <a:pt x="1773" y="6092"/>
                    <a:pt x="1769" y="6092"/>
                  </a:cubicBezTo>
                  <a:cubicBezTo>
                    <a:pt x="1766" y="6092"/>
                    <a:pt x="1763" y="6090"/>
                    <a:pt x="1765" y="6082"/>
                  </a:cubicBezTo>
                  <a:close/>
                  <a:moveTo>
                    <a:pt x="1570" y="7398"/>
                  </a:moveTo>
                  <a:lnTo>
                    <a:pt x="1589" y="7423"/>
                  </a:lnTo>
                  <a:lnTo>
                    <a:pt x="1586" y="7445"/>
                  </a:lnTo>
                  <a:cubicBezTo>
                    <a:pt x="1564" y="7442"/>
                    <a:pt x="1545" y="7439"/>
                    <a:pt x="1548" y="7417"/>
                  </a:cubicBezTo>
                  <a:lnTo>
                    <a:pt x="1570" y="7398"/>
                  </a:lnTo>
                  <a:close/>
                  <a:moveTo>
                    <a:pt x="1489" y="7945"/>
                  </a:moveTo>
                  <a:cubicBezTo>
                    <a:pt x="1502" y="7945"/>
                    <a:pt x="1525" y="7960"/>
                    <a:pt x="1539" y="7962"/>
                  </a:cubicBezTo>
                  <a:cubicBezTo>
                    <a:pt x="1537" y="7978"/>
                    <a:pt x="1536" y="7983"/>
                    <a:pt x="1529" y="7983"/>
                  </a:cubicBezTo>
                  <a:cubicBezTo>
                    <a:pt x="1526" y="7983"/>
                    <a:pt x="1522" y="7982"/>
                    <a:pt x="1517" y="7981"/>
                  </a:cubicBezTo>
                  <a:cubicBezTo>
                    <a:pt x="1501" y="7975"/>
                    <a:pt x="1489" y="7965"/>
                    <a:pt x="1479" y="7953"/>
                  </a:cubicBezTo>
                  <a:cubicBezTo>
                    <a:pt x="1480" y="7947"/>
                    <a:pt x="1484" y="7945"/>
                    <a:pt x="1489" y="7945"/>
                  </a:cubicBezTo>
                  <a:close/>
                  <a:moveTo>
                    <a:pt x="1598" y="8332"/>
                  </a:moveTo>
                  <a:cubicBezTo>
                    <a:pt x="1614" y="8338"/>
                    <a:pt x="1627" y="8348"/>
                    <a:pt x="1636" y="8360"/>
                  </a:cubicBezTo>
                  <a:lnTo>
                    <a:pt x="1633" y="8382"/>
                  </a:lnTo>
                  <a:cubicBezTo>
                    <a:pt x="1611" y="8379"/>
                    <a:pt x="1592" y="8376"/>
                    <a:pt x="1595" y="8354"/>
                  </a:cubicBezTo>
                  <a:lnTo>
                    <a:pt x="1598" y="8332"/>
                  </a:lnTo>
                  <a:close/>
                  <a:moveTo>
                    <a:pt x="1457" y="8611"/>
                  </a:moveTo>
                  <a:lnTo>
                    <a:pt x="1473" y="8633"/>
                  </a:lnTo>
                  <a:lnTo>
                    <a:pt x="1470" y="8658"/>
                  </a:lnTo>
                  <a:cubicBezTo>
                    <a:pt x="1451" y="8655"/>
                    <a:pt x="1429" y="8652"/>
                    <a:pt x="1432" y="8630"/>
                  </a:cubicBezTo>
                  <a:lnTo>
                    <a:pt x="1457" y="8611"/>
                  </a:lnTo>
                  <a:close/>
                  <a:moveTo>
                    <a:pt x="1250" y="10164"/>
                  </a:moveTo>
                  <a:cubicBezTo>
                    <a:pt x="1265" y="10164"/>
                    <a:pt x="1275" y="10183"/>
                    <a:pt x="1273" y="10200"/>
                  </a:cubicBezTo>
                  <a:cubicBezTo>
                    <a:pt x="1268" y="10234"/>
                    <a:pt x="1267" y="10242"/>
                    <a:pt x="1256" y="10242"/>
                  </a:cubicBezTo>
                  <a:cubicBezTo>
                    <a:pt x="1253" y="10242"/>
                    <a:pt x="1249" y="10241"/>
                    <a:pt x="1244" y="10241"/>
                  </a:cubicBezTo>
                  <a:cubicBezTo>
                    <a:pt x="1226" y="10237"/>
                    <a:pt x="1232" y="10193"/>
                    <a:pt x="1232" y="10172"/>
                  </a:cubicBezTo>
                  <a:cubicBezTo>
                    <a:pt x="1238" y="10166"/>
                    <a:pt x="1244" y="10164"/>
                    <a:pt x="1250" y="10164"/>
                  </a:cubicBezTo>
                  <a:close/>
                  <a:moveTo>
                    <a:pt x="1135" y="11090"/>
                  </a:moveTo>
                  <a:cubicBezTo>
                    <a:pt x="1150" y="11096"/>
                    <a:pt x="1166" y="11105"/>
                    <a:pt x="1175" y="11118"/>
                  </a:cubicBezTo>
                  <a:lnTo>
                    <a:pt x="1172" y="11140"/>
                  </a:lnTo>
                  <a:cubicBezTo>
                    <a:pt x="1150" y="11137"/>
                    <a:pt x="1128" y="11134"/>
                    <a:pt x="1132" y="11112"/>
                  </a:cubicBezTo>
                  <a:lnTo>
                    <a:pt x="1135" y="11090"/>
                  </a:lnTo>
                  <a:close/>
                  <a:moveTo>
                    <a:pt x="1034" y="12986"/>
                  </a:moveTo>
                  <a:cubicBezTo>
                    <a:pt x="1056" y="12989"/>
                    <a:pt x="1053" y="13011"/>
                    <a:pt x="1053" y="13011"/>
                  </a:cubicBezTo>
                  <a:cubicBezTo>
                    <a:pt x="1051" y="13027"/>
                    <a:pt x="1050" y="13031"/>
                    <a:pt x="1042" y="13031"/>
                  </a:cubicBezTo>
                  <a:cubicBezTo>
                    <a:pt x="1038" y="13031"/>
                    <a:pt x="1034" y="13030"/>
                    <a:pt x="1028" y="13030"/>
                  </a:cubicBezTo>
                  <a:cubicBezTo>
                    <a:pt x="1019" y="13030"/>
                    <a:pt x="1009" y="13017"/>
                    <a:pt x="1012" y="13005"/>
                  </a:cubicBezTo>
                  <a:lnTo>
                    <a:pt x="1034" y="12986"/>
                  </a:lnTo>
                  <a:close/>
                  <a:moveTo>
                    <a:pt x="1022" y="13258"/>
                  </a:moveTo>
                  <a:lnTo>
                    <a:pt x="1038" y="13283"/>
                  </a:lnTo>
                  <a:lnTo>
                    <a:pt x="1034" y="13305"/>
                  </a:lnTo>
                  <a:cubicBezTo>
                    <a:pt x="1016" y="13302"/>
                    <a:pt x="994" y="13299"/>
                    <a:pt x="997" y="13277"/>
                  </a:cubicBezTo>
                  <a:lnTo>
                    <a:pt x="1022" y="13258"/>
                  </a:lnTo>
                  <a:close/>
                  <a:moveTo>
                    <a:pt x="859" y="13401"/>
                  </a:moveTo>
                  <a:cubicBezTo>
                    <a:pt x="862" y="13401"/>
                    <a:pt x="867" y="13408"/>
                    <a:pt x="875" y="13418"/>
                  </a:cubicBezTo>
                  <a:cubicBezTo>
                    <a:pt x="889" y="13442"/>
                    <a:pt x="887" y="13465"/>
                    <a:pt x="871" y="13465"/>
                  </a:cubicBezTo>
                  <a:cubicBezTo>
                    <a:pt x="870" y="13465"/>
                    <a:pt x="869" y="13465"/>
                    <a:pt x="868" y="13465"/>
                  </a:cubicBezTo>
                  <a:cubicBezTo>
                    <a:pt x="846" y="13462"/>
                    <a:pt x="846" y="13462"/>
                    <a:pt x="849" y="13440"/>
                  </a:cubicBezTo>
                  <a:cubicBezTo>
                    <a:pt x="853" y="13413"/>
                    <a:pt x="855" y="13401"/>
                    <a:pt x="859" y="13401"/>
                  </a:cubicBezTo>
                  <a:close/>
                  <a:moveTo>
                    <a:pt x="755" y="13515"/>
                  </a:moveTo>
                  <a:cubicBezTo>
                    <a:pt x="754" y="13517"/>
                    <a:pt x="753" y="13518"/>
                    <a:pt x="752" y="13518"/>
                  </a:cubicBezTo>
                  <a:lnTo>
                    <a:pt x="752" y="13518"/>
                  </a:lnTo>
                  <a:cubicBezTo>
                    <a:pt x="755" y="13518"/>
                    <a:pt x="759" y="13517"/>
                    <a:pt x="764" y="13517"/>
                  </a:cubicBezTo>
                  <a:cubicBezTo>
                    <a:pt x="764" y="13517"/>
                    <a:pt x="765" y="13517"/>
                    <a:pt x="766" y="13517"/>
                  </a:cubicBezTo>
                  <a:lnTo>
                    <a:pt x="766" y="13517"/>
                  </a:lnTo>
                  <a:cubicBezTo>
                    <a:pt x="763" y="13517"/>
                    <a:pt x="759" y="13516"/>
                    <a:pt x="755" y="13515"/>
                  </a:cubicBezTo>
                  <a:close/>
                  <a:moveTo>
                    <a:pt x="752" y="13518"/>
                  </a:moveTo>
                  <a:cubicBezTo>
                    <a:pt x="741" y="13520"/>
                    <a:pt x="738" y="13525"/>
                    <a:pt x="741" y="13525"/>
                  </a:cubicBezTo>
                  <a:cubicBezTo>
                    <a:pt x="742" y="13525"/>
                    <a:pt x="746" y="13523"/>
                    <a:pt x="752" y="13518"/>
                  </a:cubicBezTo>
                  <a:close/>
                  <a:moveTo>
                    <a:pt x="853" y="13575"/>
                  </a:moveTo>
                  <a:lnTo>
                    <a:pt x="849" y="13597"/>
                  </a:lnTo>
                  <a:cubicBezTo>
                    <a:pt x="847" y="13615"/>
                    <a:pt x="847" y="13620"/>
                    <a:pt x="839" y="13620"/>
                  </a:cubicBezTo>
                  <a:cubicBezTo>
                    <a:pt x="836" y="13620"/>
                    <a:pt x="832" y="13620"/>
                    <a:pt x="828" y="13619"/>
                  </a:cubicBezTo>
                  <a:lnTo>
                    <a:pt x="828" y="13597"/>
                  </a:lnTo>
                  <a:lnTo>
                    <a:pt x="853" y="13575"/>
                  </a:lnTo>
                  <a:close/>
                  <a:moveTo>
                    <a:pt x="787" y="13747"/>
                  </a:moveTo>
                  <a:cubicBezTo>
                    <a:pt x="785" y="13759"/>
                    <a:pt x="790" y="13765"/>
                    <a:pt x="793" y="13765"/>
                  </a:cubicBezTo>
                  <a:cubicBezTo>
                    <a:pt x="795" y="13765"/>
                    <a:pt x="796" y="13759"/>
                    <a:pt x="787" y="13747"/>
                  </a:cubicBezTo>
                  <a:close/>
                  <a:moveTo>
                    <a:pt x="821" y="13801"/>
                  </a:moveTo>
                  <a:lnTo>
                    <a:pt x="821" y="13822"/>
                  </a:lnTo>
                  <a:cubicBezTo>
                    <a:pt x="819" y="13838"/>
                    <a:pt x="818" y="13843"/>
                    <a:pt x="810" y="13843"/>
                  </a:cubicBezTo>
                  <a:cubicBezTo>
                    <a:pt x="807" y="13843"/>
                    <a:pt x="802" y="13842"/>
                    <a:pt x="796" y="13841"/>
                  </a:cubicBezTo>
                  <a:lnTo>
                    <a:pt x="799" y="13819"/>
                  </a:lnTo>
                  <a:lnTo>
                    <a:pt x="821" y="13801"/>
                  </a:lnTo>
                  <a:close/>
                  <a:moveTo>
                    <a:pt x="834" y="14029"/>
                  </a:moveTo>
                  <a:lnTo>
                    <a:pt x="831" y="14051"/>
                  </a:lnTo>
                  <a:cubicBezTo>
                    <a:pt x="831" y="14064"/>
                    <a:pt x="821" y="14069"/>
                    <a:pt x="812" y="14069"/>
                  </a:cubicBezTo>
                  <a:cubicBezTo>
                    <a:pt x="799" y="14069"/>
                    <a:pt x="786" y="14061"/>
                    <a:pt x="790" y="14045"/>
                  </a:cubicBezTo>
                  <a:cubicBezTo>
                    <a:pt x="802" y="14036"/>
                    <a:pt x="818" y="14029"/>
                    <a:pt x="834" y="14029"/>
                  </a:cubicBezTo>
                  <a:close/>
                  <a:moveTo>
                    <a:pt x="671" y="14916"/>
                  </a:moveTo>
                  <a:cubicBezTo>
                    <a:pt x="672" y="14916"/>
                    <a:pt x="673" y="14916"/>
                    <a:pt x="674" y="14916"/>
                  </a:cubicBezTo>
                  <a:lnTo>
                    <a:pt x="693" y="14919"/>
                  </a:lnTo>
                  <a:cubicBezTo>
                    <a:pt x="711" y="14943"/>
                    <a:pt x="728" y="14967"/>
                    <a:pt x="712" y="14967"/>
                  </a:cubicBezTo>
                  <a:cubicBezTo>
                    <a:pt x="711" y="14967"/>
                    <a:pt x="710" y="14966"/>
                    <a:pt x="708" y="14966"/>
                  </a:cubicBezTo>
                  <a:cubicBezTo>
                    <a:pt x="693" y="14963"/>
                    <a:pt x="677" y="14954"/>
                    <a:pt x="671" y="14938"/>
                  </a:cubicBezTo>
                  <a:cubicBezTo>
                    <a:pt x="671" y="14938"/>
                    <a:pt x="654" y="14916"/>
                    <a:pt x="671" y="14916"/>
                  </a:cubicBezTo>
                  <a:close/>
                  <a:moveTo>
                    <a:pt x="646" y="15672"/>
                  </a:moveTo>
                  <a:cubicBezTo>
                    <a:pt x="661" y="15672"/>
                    <a:pt x="682" y="15685"/>
                    <a:pt x="690" y="15715"/>
                  </a:cubicBezTo>
                  <a:cubicBezTo>
                    <a:pt x="687" y="15731"/>
                    <a:pt x="687" y="15736"/>
                    <a:pt x="679" y="15736"/>
                  </a:cubicBezTo>
                  <a:cubicBezTo>
                    <a:pt x="677" y="15736"/>
                    <a:pt x="673" y="15735"/>
                    <a:pt x="668" y="15734"/>
                  </a:cubicBezTo>
                  <a:cubicBezTo>
                    <a:pt x="643" y="15728"/>
                    <a:pt x="630" y="15706"/>
                    <a:pt x="630" y="15684"/>
                  </a:cubicBezTo>
                  <a:cubicBezTo>
                    <a:pt x="631" y="15676"/>
                    <a:pt x="638" y="15672"/>
                    <a:pt x="646" y="15672"/>
                  </a:cubicBezTo>
                  <a:close/>
                  <a:moveTo>
                    <a:pt x="187" y="18811"/>
                  </a:moveTo>
                  <a:cubicBezTo>
                    <a:pt x="191" y="18811"/>
                    <a:pt x="200" y="18813"/>
                    <a:pt x="213" y="18815"/>
                  </a:cubicBezTo>
                  <a:cubicBezTo>
                    <a:pt x="232" y="18818"/>
                    <a:pt x="254" y="18821"/>
                    <a:pt x="251" y="18843"/>
                  </a:cubicBezTo>
                  <a:cubicBezTo>
                    <a:pt x="267" y="18868"/>
                    <a:pt x="267" y="18880"/>
                    <a:pt x="258" y="18880"/>
                  </a:cubicBezTo>
                  <a:cubicBezTo>
                    <a:pt x="248" y="18880"/>
                    <a:pt x="228" y="18865"/>
                    <a:pt x="210" y="18837"/>
                  </a:cubicBezTo>
                  <a:cubicBezTo>
                    <a:pt x="185" y="18817"/>
                    <a:pt x="176" y="18811"/>
                    <a:pt x="187" y="18811"/>
                  </a:cubicBezTo>
                  <a:close/>
                  <a:moveTo>
                    <a:pt x="2585" y="0"/>
                  </a:moveTo>
                  <a:cubicBezTo>
                    <a:pt x="2576" y="0"/>
                    <a:pt x="2570" y="11"/>
                    <a:pt x="2576" y="34"/>
                  </a:cubicBezTo>
                  <a:lnTo>
                    <a:pt x="2554" y="53"/>
                  </a:lnTo>
                  <a:cubicBezTo>
                    <a:pt x="2547" y="51"/>
                    <a:pt x="2540" y="50"/>
                    <a:pt x="2535" y="50"/>
                  </a:cubicBezTo>
                  <a:cubicBezTo>
                    <a:pt x="2491" y="50"/>
                    <a:pt x="2492" y="88"/>
                    <a:pt x="2545" y="96"/>
                  </a:cubicBezTo>
                  <a:cubicBezTo>
                    <a:pt x="2608" y="106"/>
                    <a:pt x="2608" y="106"/>
                    <a:pt x="2564" y="121"/>
                  </a:cubicBezTo>
                  <a:cubicBezTo>
                    <a:pt x="2559" y="121"/>
                    <a:pt x="2555" y="120"/>
                    <a:pt x="2551" y="120"/>
                  </a:cubicBezTo>
                  <a:cubicBezTo>
                    <a:pt x="2522" y="120"/>
                    <a:pt x="2519" y="140"/>
                    <a:pt x="2514" y="159"/>
                  </a:cubicBezTo>
                  <a:cubicBezTo>
                    <a:pt x="2511" y="175"/>
                    <a:pt x="2511" y="179"/>
                    <a:pt x="2503" y="179"/>
                  </a:cubicBezTo>
                  <a:cubicBezTo>
                    <a:pt x="2500" y="179"/>
                    <a:pt x="2497" y="179"/>
                    <a:pt x="2492" y="178"/>
                  </a:cubicBezTo>
                  <a:cubicBezTo>
                    <a:pt x="2467" y="178"/>
                    <a:pt x="2448" y="194"/>
                    <a:pt x="2441" y="215"/>
                  </a:cubicBezTo>
                  <a:cubicBezTo>
                    <a:pt x="2438" y="237"/>
                    <a:pt x="2438" y="237"/>
                    <a:pt x="2460" y="241"/>
                  </a:cubicBezTo>
                  <a:cubicBezTo>
                    <a:pt x="2465" y="237"/>
                    <a:pt x="2468" y="236"/>
                    <a:pt x="2470" y="236"/>
                  </a:cubicBezTo>
                  <a:cubicBezTo>
                    <a:pt x="2481" y="236"/>
                    <a:pt x="2468" y="268"/>
                    <a:pt x="2432" y="281"/>
                  </a:cubicBezTo>
                  <a:cubicBezTo>
                    <a:pt x="2407" y="303"/>
                    <a:pt x="2407" y="303"/>
                    <a:pt x="2448" y="309"/>
                  </a:cubicBezTo>
                  <a:cubicBezTo>
                    <a:pt x="2492" y="316"/>
                    <a:pt x="2482" y="360"/>
                    <a:pt x="2438" y="375"/>
                  </a:cubicBezTo>
                  <a:lnTo>
                    <a:pt x="2432" y="419"/>
                  </a:lnTo>
                  <a:cubicBezTo>
                    <a:pt x="2429" y="441"/>
                    <a:pt x="2448" y="444"/>
                    <a:pt x="2470" y="447"/>
                  </a:cubicBezTo>
                  <a:cubicBezTo>
                    <a:pt x="2510" y="454"/>
                    <a:pt x="2510" y="454"/>
                    <a:pt x="2485" y="472"/>
                  </a:cubicBezTo>
                  <a:cubicBezTo>
                    <a:pt x="2475" y="483"/>
                    <a:pt x="2462" y="489"/>
                    <a:pt x="2450" y="489"/>
                  </a:cubicBezTo>
                  <a:cubicBezTo>
                    <a:pt x="2447" y="489"/>
                    <a:pt x="2444" y="489"/>
                    <a:pt x="2441" y="488"/>
                  </a:cubicBezTo>
                  <a:cubicBezTo>
                    <a:pt x="2440" y="488"/>
                    <a:pt x="2439" y="488"/>
                    <a:pt x="2437" y="488"/>
                  </a:cubicBezTo>
                  <a:cubicBezTo>
                    <a:pt x="2419" y="488"/>
                    <a:pt x="2416" y="509"/>
                    <a:pt x="2413" y="532"/>
                  </a:cubicBezTo>
                  <a:cubicBezTo>
                    <a:pt x="2410" y="554"/>
                    <a:pt x="2404" y="598"/>
                    <a:pt x="2426" y="601"/>
                  </a:cubicBezTo>
                  <a:lnTo>
                    <a:pt x="2404" y="598"/>
                  </a:lnTo>
                  <a:cubicBezTo>
                    <a:pt x="2401" y="620"/>
                    <a:pt x="2379" y="617"/>
                    <a:pt x="2401" y="620"/>
                  </a:cubicBezTo>
                  <a:cubicBezTo>
                    <a:pt x="2394" y="642"/>
                    <a:pt x="2382" y="664"/>
                    <a:pt x="2369" y="682"/>
                  </a:cubicBezTo>
                  <a:cubicBezTo>
                    <a:pt x="2349" y="712"/>
                    <a:pt x="2360" y="761"/>
                    <a:pt x="2388" y="761"/>
                  </a:cubicBezTo>
                  <a:cubicBezTo>
                    <a:pt x="2397" y="761"/>
                    <a:pt x="2409" y="755"/>
                    <a:pt x="2422" y="739"/>
                  </a:cubicBezTo>
                  <a:lnTo>
                    <a:pt x="2422" y="739"/>
                  </a:lnTo>
                  <a:cubicBezTo>
                    <a:pt x="2422" y="745"/>
                    <a:pt x="2421" y="752"/>
                    <a:pt x="2420" y="761"/>
                  </a:cubicBezTo>
                  <a:cubicBezTo>
                    <a:pt x="2416" y="770"/>
                    <a:pt x="2426" y="783"/>
                    <a:pt x="2438" y="786"/>
                  </a:cubicBezTo>
                  <a:cubicBezTo>
                    <a:pt x="2457" y="789"/>
                    <a:pt x="2454" y="811"/>
                    <a:pt x="2451" y="833"/>
                  </a:cubicBezTo>
                  <a:lnTo>
                    <a:pt x="2410" y="827"/>
                  </a:lnTo>
                  <a:cubicBezTo>
                    <a:pt x="2395" y="819"/>
                    <a:pt x="2382" y="815"/>
                    <a:pt x="2372" y="815"/>
                  </a:cubicBezTo>
                  <a:cubicBezTo>
                    <a:pt x="2342" y="815"/>
                    <a:pt x="2337" y="844"/>
                    <a:pt x="2382" y="867"/>
                  </a:cubicBezTo>
                  <a:lnTo>
                    <a:pt x="2382" y="867"/>
                  </a:lnTo>
                  <a:cubicBezTo>
                    <a:pt x="2376" y="866"/>
                    <a:pt x="2368" y="865"/>
                    <a:pt x="2360" y="864"/>
                  </a:cubicBezTo>
                  <a:cubicBezTo>
                    <a:pt x="2359" y="864"/>
                    <a:pt x="2358" y="864"/>
                    <a:pt x="2357" y="864"/>
                  </a:cubicBezTo>
                  <a:cubicBezTo>
                    <a:pt x="2341" y="864"/>
                    <a:pt x="2339" y="886"/>
                    <a:pt x="2351" y="930"/>
                  </a:cubicBezTo>
                  <a:cubicBezTo>
                    <a:pt x="2347" y="955"/>
                    <a:pt x="2385" y="983"/>
                    <a:pt x="2407" y="986"/>
                  </a:cubicBezTo>
                  <a:cubicBezTo>
                    <a:pt x="2420" y="986"/>
                    <a:pt x="2426" y="999"/>
                    <a:pt x="2423" y="1011"/>
                  </a:cubicBezTo>
                  <a:cubicBezTo>
                    <a:pt x="2420" y="1027"/>
                    <a:pt x="2420" y="1032"/>
                    <a:pt x="2412" y="1032"/>
                  </a:cubicBezTo>
                  <a:cubicBezTo>
                    <a:pt x="2410" y="1032"/>
                    <a:pt x="2406" y="1031"/>
                    <a:pt x="2401" y="1030"/>
                  </a:cubicBezTo>
                  <a:cubicBezTo>
                    <a:pt x="2398" y="1030"/>
                    <a:pt x="2396" y="1030"/>
                    <a:pt x="2393" y="1030"/>
                  </a:cubicBezTo>
                  <a:cubicBezTo>
                    <a:pt x="2359" y="1030"/>
                    <a:pt x="2356" y="1070"/>
                    <a:pt x="2391" y="1096"/>
                  </a:cubicBezTo>
                  <a:lnTo>
                    <a:pt x="2369" y="1093"/>
                  </a:lnTo>
                  <a:cubicBezTo>
                    <a:pt x="2368" y="1093"/>
                    <a:pt x="2367" y="1093"/>
                    <a:pt x="2365" y="1093"/>
                  </a:cubicBezTo>
                  <a:cubicBezTo>
                    <a:pt x="2345" y="1093"/>
                    <a:pt x="2326" y="1116"/>
                    <a:pt x="2329" y="1225"/>
                  </a:cubicBezTo>
                  <a:cubicBezTo>
                    <a:pt x="2316" y="1310"/>
                    <a:pt x="2307" y="1378"/>
                    <a:pt x="2286" y="1378"/>
                  </a:cubicBezTo>
                  <a:cubicBezTo>
                    <a:pt x="2286" y="1378"/>
                    <a:pt x="2285" y="1378"/>
                    <a:pt x="2285" y="1378"/>
                  </a:cubicBezTo>
                  <a:cubicBezTo>
                    <a:pt x="2284" y="1378"/>
                    <a:pt x="2284" y="1378"/>
                    <a:pt x="2284" y="1378"/>
                  </a:cubicBezTo>
                  <a:cubicBezTo>
                    <a:pt x="2267" y="1378"/>
                    <a:pt x="2295" y="1470"/>
                    <a:pt x="2329" y="1519"/>
                  </a:cubicBezTo>
                  <a:cubicBezTo>
                    <a:pt x="2327" y="1519"/>
                    <a:pt x="2326" y="1519"/>
                    <a:pt x="2325" y="1519"/>
                  </a:cubicBezTo>
                  <a:cubicBezTo>
                    <a:pt x="2306" y="1519"/>
                    <a:pt x="2303" y="1541"/>
                    <a:pt x="2297" y="1585"/>
                  </a:cubicBezTo>
                  <a:cubicBezTo>
                    <a:pt x="2290" y="1639"/>
                    <a:pt x="2288" y="1649"/>
                    <a:pt x="2276" y="1649"/>
                  </a:cubicBezTo>
                  <a:cubicBezTo>
                    <a:pt x="2273" y="1649"/>
                    <a:pt x="2270" y="1648"/>
                    <a:pt x="2266" y="1648"/>
                  </a:cubicBezTo>
                  <a:cubicBezTo>
                    <a:pt x="2250" y="1636"/>
                    <a:pt x="2241" y="1629"/>
                    <a:pt x="2238" y="1629"/>
                  </a:cubicBezTo>
                  <a:lnTo>
                    <a:pt x="2238" y="1629"/>
                  </a:lnTo>
                  <a:cubicBezTo>
                    <a:pt x="2235" y="1629"/>
                    <a:pt x="2243" y="1641"/>
                    <a:pt x="2263" y="1670"/>
                  </a:cubicBezTo>
                  <a:cubicBezTo>
                    <a:pt x="2297" y="1701"/>
                    <a:pt x="2275" y="1757"/>
                    <a:pt x="2228" y="1757"/>
                  </a:cubicBezTo>
                  <a:cubicBezTo>
                    <a:pt x="2227" y="1757"/>
                    <a:pt x="2226" y="1757"/>
                    <a:pt x="2225" y="1757"/>
                  </a:cubicBezTo>
                  <a:cubicBezTo>
                    <a:pt x="2209" y="1757"/>
                    <a:pt x="2206" y="1779"/>
                    <a:pt x="2197" y="1820"/>
                  </a:cubicBezTo>
                  <a:cubicBezTo>
                    <a:pt x="2216" y="1845"/>
                    <a:pt x="2210" y="1889"/>
                    <a:pt x="2203" y="1933"/>
                  </a:cubicBezTo>
                  <a:cubicBezTo>
                    <a:pt x="2194" y="2002"/>
                    <a:pt x="2194" y="2002"/>
                    <a:pt x="2235" y="2008"/>
                  </a:cubicBezTo>
                  <a:cubicBezTo>
                    <a:pt x="2275" y="2014"/>
                    <a:pt x="2272" y="2036"/>
                    <a:pt x="2266" y="2080"/>
                  </a:cubicBezTo>
                  <a:cubicBezTo>
                    <a:pt x="2263" y="2101"/>
                    <a:pt x="2260" y="2121"/>
                    <a:pt x="2244" y="2121"/>
                  </a:cubicBezTo>
                  <a:cubicBezTo>
                    <a:pt x="2243" y="2121"/>
                    <a:pt x="2242" y="2121"/>
                    <a:pt x="2241" y="2121"/>
                  </a:cubicBezTo>
                  <a:cubicBezTo>
                    <a:pt x="2225" y="2133"/>
                    <a:pt x="2216" y="2146"/>
                    <a:pt x="2213" y="2165"/>
                  </a:cubicBezTo>
                  <a:cubicBezTo>
                    <a:pt x="2210" y="2185"/>
                    <a:pt x="2207" y="2206"/>
                    <a:pt x="2189" y="2206"/>
                  </a:cubicBezTo>
                  <a:cubicBezTo>
                    <a:pt x="2187" y="2206"/>
                    <a:pt x="2186" y="2206"/>
                    <a:pt x="2184" y="2205"/>
                  </a:cubicBezTo>
                  <a:cubicBezTo>
                    <a:pt x="2169" y="2221"/>
                    <a:pt x="2156" y="2246"/>
                    <a:pt x="2156" y="2268"/>
                  </a:cubicBezTo>
                  <a:cubicBezTo>
                    <a:pt x="2150" y="2314"/>
                    <a:pt x="2144" y="2356"/>
                    <a:pt x="2124" y="2356"/>
                  </a:cubicBezTo>
                  <a:cubicBezTo>
                    <a:pt x="2123" y="2356"/>
                    <a:pt x="2123" y="2356"/>
                    <a:pt x="2122" y="2356"/>
                  </a:cubicBezTo>
                  <a:lnTo>
                    <a:pt x="2122" y="2356"/>
                  </a:lnTo>
                  <a:cubicBezTo>
                    <a:pt x="2119" y="2378"/>
                    <a:pt x="2119" y="2378"/>
                    <a:pt x="2141" y="2381"/>
                  </a:cubicBezTo>
                  <a:cubicBezTo>
                    <a:pt x="2159" y="2384"/>
                    <a:pt x="2178" y="2409"/>
                    <a:pt x="2144" y="2494"/>
                  </a:cubicBezTo>
                  <a:cubicBezTo>
                    <a:pt x="2137" y="2541"/>
                    <a:pt x="2128" y="2607"/>
                    <a:pt x="2150" y="2610"/>
                  </a:cubicBezTo>
                  <a:cubicBezTo>
                    <a:pt x="2148" y="2626"/>
                    <a:pt x="2147" y="2630"/>
                    <a:pt x="2139" y="2630"/>
                  </a:cubicBezTo>
                  <a:cubicBezTo>
                    <a:pt x="2135" y="2630"/>
                    <a:pt x="2131" y="2629"/>
                    <a:pt x="2125" y="2628"/>
                  </a:cubicBezTo>
                  <a:cubicBezTo>
                    <a:pt x="2122" y="2628"/>
                    <a:pt x="2120" y="2628"/>
                    <a:pt x="2118" y="2628"/>
                  </a:cubicBezTo>
                  <a:cubicBezTo>
                    <a:pt x="2084" y="2628"/>
                    <a:pt x="2080" y="2670"/>
                    <a:pt x="2112" y="2719"/>
                  </a:cubicBezTo>
                  <a:cubicBezTo>
                    <a:pt x="2134" y="2723"/>
                    <a:pt x="2131" y="2744"/>
                    <a:pt x="2106" y="2763"/>
                  </a:cubicBezTo>
                  <a:cubicBezTo>
                    <a:pt x="2106" y="2779"/>
                    <a:pt x="2112" y="2798"/>
                    <a:pt x="2122" y="2810"/>
                  </a:cubicBezTo>
                  <a:cubicBezTo>
                    <a:pt x="2137" y="2835"/>
                    <a:pt x="2137" y="2835"/>
                    <a:pt x="2112" y="2876"/>
                  </a:cubicBezTo>
                  <a:cubicBezTo>
                    <a:pt x="2111" y="2876"/>
                    <a:pt x="2110" y="2876"/>
                    <a:pt x="2109" y="2876"/>
                  </a:cubicBezTo>
                  <a:cubicBezTo>
                    <a:pt x="2090" y="2876"/>
                    <a:pt x="2087" y="2899"/>
                    <a:pt x="2084" y="2920"/>
                  </a:cubicBezTo>
                  <a:cubicBezTo>
                    <a:pt x="2100" y="2967"/>
                    <a:pt x="2065" y="3211"/>
                    <a:pt x="2040" y="3230"/>
                  </a:cubicBezTo>
                  <a:cubicBezTo>
                    <a:pt x="2059" y="3255"/>
                    <a:pt x="2059" y="3255"/>
                    <a:pt x="2056" y="3280"/>
                  </a:cubicBezTo>
                  <a:cubicBezTo>
                    <a:pt x="2012" y="3296"/>
                    <a:pt x="2028" y="3321"/>
                    <a:pt x="2072" y="3327"/>
                  </a:cubicBezTo>
                  <a:lnTo>
                    <a:pt x="2075" y="3305"/>
                  </a:lnTo>
                  <a:lnTo>
                    <a:pt x="2078" y="3280"/>
                  </a:lnTo>
                  <a:lnTo>
                    <a:pt x="2078" y="3280"/>
                  </a:lnTo>
                  <a:cubicBezTo>
                    <a:pt x="2116" y="3286"/>
                    <a:pt x="2110" y="3347"/>
                    <a:pt x="2058" y="3347"/>
                  </a:cubicBezTo>
                  <a:cubicBezTo>
                    <a:pt x="2054" y="3347"/>
                    <a:pt x="2051" y="3347"/>
                    <a:pt x="2047" y="3346"/>
                  </a:cubicBezTo>
                  <a:cubicBezTo>
                    <a:pt x="2003" y="3362"/>
                    <a:pt x="2003" y="3362"/>
                    <a:pt x="2040" y="3390"/>
                  </a:cubicBezTo>
                  <a:cubicBezTo>
                    <a:pt x="2078" y="3418"/>
                    <a:pt x="2075" y="3440"/>
                    <a:pt x="2031" y="3459"/>
                  </a:cubicBezTo>
                  <a:cubicBezTo>
                    <a:pt x="2018" y="3457"/>
                    <a:pt x="2009" y="3456"/>
                    <a:pt x="2004" y="3456"/>
                  </a:cubicBezTo>
                  <a:cubicBezTo>
                    <a:pt x="1994" y="3456"/>
                    <a:pt x="2002" y="3462"/>
                    <a:pt x="2028" y="3481"/>
                  </a:cubicBezTo>
                  <a:cubicBezTo>
                    <a:pt x="2100" y="3533"/>
                    <a:pt x="2114" y="3595"/>
                    <a:pt x="2052" y="3595"/>
                  </a:cubicBezTo>
                  <a:cubicBezTo>
                    <a:pt x="2047" y="3595"/>
                    <a:pt x="2041" y="3595"/>
                    <a:pt x="2034" y="3594"/>
                  </a:cubicBezTo>
                  <a:cubicBezTo>
                    <a:pt x="2029" y="3593"/>
                    <a:pt x="2025" y="3593"/>
                    <a:pt x="2020" y="3593"/>
                  </a:cubicBezTo>
                  <a:cubicBezTo>
                    <a:pt x="1988" y="3593"/>
                    <a:pt x="1968" y="3612"/>
                    <a:pt x="1965" y="3631"/>
                  </a:cubicBezTo>
                  <a:cubicBezTo>
                    <a:pt x="1962" y="3653"/>
                    <a:pt x="1984" y="3656"/>
                    <a:pt x="2003" y="3660"/>
                  </a:cubicBezTo>
                  <a:cubicBezTo>
                    <a:pt x="2014" y="3655"/>
                    <a:pt x="2023" y="3653"/>
                    <a:pt x="2028" y="3653"/>
                  </a:cubicBezTo>
                  <a:cubicBezTo>
                    <a:pt x="2045" y="3653"/>
                    <a:pt x="2034" y="3673"/>
                    <a:pt x="1996" y="3703"/>
                  </a:cubicBezTo>
                  <a:cubicBezTo>
                    <a:pt x="1928" y="3763"/>
                    <a:pt x="1921" y="3807"/>
                    <a:pt x="1953" y="3879"/>
                  </a:cubicBezTo>
                  <a:cubicBezTo>
                    <a:pt x="1972" y="3945"/>
                    <a:pt x="1974" y="3999"/>
                    <a:pt x="1962" y="3999"/>
                  </a:cubicBezTo>
                  <a:cubicBezTo>
                    <a:pt x="1957" y="3999"/>
                    <a:pt x="1949" y="3989"/>
                    <a:pt x="1940" y="3967"/>
                  </a:cubicBezTo>
                  <a:cubicBezTo>
                    <a:pt x="1923" y="3942"/>
                    <a:pt x="1914" y="3929"/>
                    <a:pt x="1912" y="3929"/>
                  </a:cubicBezTo>
                  <a:lnTo>
                    <a:pt x="1912" y="3929"/>
                  </a:lnTo>
                  <a:cubicBezTo>
                    <a:pt x="1909" y="3929"/>
                    <a:pt x="1913" y="3942"/>
                    <a:pt x="1921" y="3967"/>
                  </a:cubicBezTo>
                  <a:cubicBezTo>
                    <a:pt x="1915" y="4010"/>
                    <a:pt x="1909" y="4054"/>
                    <a:pt x="1906" y="4076"/>
                  </a:cubicBezTo>
                  <a:cubicBezTo>
                    <a:pt x="1902" y="4101"/>
                    <a:pt x="1918" y="4120"/>
                    <a:pt x="1940" y="4126"/>
                  </a:cubicBezTo>
                  <a:cubicBezTo>
                    <a:pt x="1890" y="4139"/>
                    <a:pt x="1871" y="4199"/>
                    <a:pt x="1906" y="4236"/>
                  </a:cubicBezTo>
                  <a:lnTo>
                    <a:pt x="1899" y="4280"/>
                  </a:lnTo>
                  <a:cubicBezTo>
                    <a:pt x="1896" y="4302"/>
                    <a:pt x="1896" y="4302"/>
                    <a:pt x="1912" y="4327"/>
                  </a:cubicBezTo>
                  <a:cubicBezTo>
                    <a:pt x="1931" y="4352"/>
                    <a:pt x="1906" y="4374"/>
                    <a:pt x="1884" y="4393"/>
                  </a:cubicBezTo>
                  <a:cubicBezTo>
                    <a:pt x="1859" y="4412"/>
                    <a:pt x="1837" y="4430"/>
                    <a:pt x="1855" y="4434"/>
                  </a:cubicBezTo>
                  <a:cubicBezTo>
                    <a:pt x="1877" y="4437"/>
                    <a:pt x="1893" y="4484"/>
                    <a:pt x="1909" y="4509"/>
                  </a:cubicBezTo>
                  <a:cubicBezTo>
                    <a:pt x="1922" y="4526"/>
                    <a:pt x="1914" y="4542"/>
                    <a:pt x="1903" y="4542"/>
                  </a:cubicBezTo>
                  <a:cubicBezTo>
                    <a:pt x="1897" y="4542"/>
                    <a:pt x="1892" y="4539"/>
                    <a:pt x="1887" y="4531"/>
                  </a:cubicBezTo>
                  <a:cubicBezTo>
                    <a:pt x="1882" y="4530"/>
                    <a:pt x="1878" y="4529"/>
                    <a:pt x="1875" y="4529"/>
                  </a:cubicBezTo>
                  <a:cubicBezTo>
                    <a:pt x="1864" y="4529"/>
                    <a:pt x="1859" y="4536"/>
                    <a:pt x="1840" y="4568"/>
                  </a:cubicBezTo>
                  <a:cubicBezTo>
                    <a:pt x="1837" y="4590"/>
                    <a:pt x="1830" y="4634"/>
                    <a:pt x="1849" y="4637"/>
                  </a:cubicBezTo>
                  <a:cubicBezTo>
                    <a:pt x="1871" y="4640"/>
                    <a:pt x="1852" y="4775"/>
                    <a:pt x="1830" y="4794"/>
                  </a:cubicBezTo>
                  <a:lnTo>
                    <a:pt x="1824" y="4838"/>
                  </a:lnTo>
                  <a:cubicBezTo>
                    <a:pt x="1821" y="4863"/>
                    <a:pt x="1840" y="4888"/>
                    <a:pt x="1837" y="4910"/>
                  </a:cubicBezTo>
                  <a:cubicBezTo>
                    <a:pt x="1833" y="4926"/>
                    <a:pt x="1840" y="4944"/>
                    <a:pt x="1849" y="4957"/>
                  </a:cubicBezTo>
                  <a:cubicBezTo>
                    <a:pt x="1846" y="4977"/>
                    <a:pt x="1843" y="4998"/>
                    <a:pt x="1828" y="4998"/>
                  </a:cubicBezTo>
                  <a:cubicBezTo>
                    <a:pt x="1826" y="4998"/>
                    <a:pt x="1825" y="4998"/>
                    <a:pt x="1824" y="4998"/>
                  </a:cubicBezTo>
                  <a:lnTo>
                    <a:pt x="1824" y="4998"/>
                  </a:lnTo>
                  <a:cubicBezTo>
                    <a:pt x="1862" y="5026"/>
                    <a:pt x="1862" y="5026"/>
                    <a:pt x="1818" y="5042"/>
                  </a:cubicBezTo>
                  <a:cubicBezTo>
                    <a:pt x="1808" y="5041"/>
                    <a:pt x="1800" y="5040"/>
                    <a:pt x="1795" y="5040"/>
                  </a:cubicBezTo>
                  <a:cubicBezTo>
                    <a:pt x="1779" y="5040"/>
                    <a:pt x="1786" y="5045"/>
                    <a:pt x="1815" y="5067"/>
                  </a:cubicBezTo>
                  <a:cubicBezTo>
                    <a:pt x="1833" y="5092"/>
                    <a:pt x="1833" y="5092"/>
                    <a:pt x="1808" y="5110"/>
                  </a:cubicBezTo>
                  <a:cubicBezTo>
                    <a:pt x="1807" y="5110"/>
                    <a:pt x="1806" y="5110"/>
                    <a:pt x="1804" y="5110"/>
                  </a:cubicBezTo>
                  <a:cubicBezTo>
                    <a:pt x="1787" y="5110"/>
                    <a:pt x="1788" y="5129"/>
                    <a:pt x="1805" y="5132"/>
                  </a:cubicBezTo>
                  <a:cubicBezTo>
                    <a:pt x="1841" y="5159"/>
                    <a:pt x="1854" y="5224"/>
                    <a:pt x="1820" y="5224"/>
                  </a:cubicBezTo>
                  <a:cubicBezTo>
                    <a:pt x="1818" y="5224"/>
                    <a:pt x="1816" y="5224"/>
                    <a:pt x="1815" y="5223"/>
                  </a:cubicBezTo>
                  <a:lnTo>
                    <a:pt x="1815" y="5223"/>
                  </a:lnTo>
                  <a:cubicBezTo>
                    <a:pt x="1815" y="5242"/>
                    <a:pt x="1818" y="5258"/>
                    <a:pt x="1830" y="5270"/>
                  </a:cubicBezTo>
                  <a:cubicBezTo>
                    <a:pt x="1859" y="5291"/>
                    <a:pt x="1866" y="5297"/>
                    <a:pt x="1850" y="5297"/>
                  </a:cubicBezTo>
                  <a:cubicBezTo>
                    <a:pt x="1845" y="5297"/>
                    <a:pt x="1837" y="5296"/>
                    <a:pt x="1827" y="5295"/>
                  </a:cubicBezTo>
                  <a:cubicBezTo>
                    <a:pt x="1783" y="5311"/>
                    <a:pt x="1780" y="5333"/>
                    <a:pt x="1818" y="5361"/>
                  </a:cubicBezTo>
                  <a:cubicBezTo>
                    <a:pt x="1827" y="5374"/>
                    <a:pt x="1824" y="5396"/>
                    <a:pt x="1812" y="5405"/>
                  </a:cubicBezTo>
                  <a:cubicBezTo>
                    <a:pt x="1785" y="5446"/>
                    <a:pt x="1751" y="5564"/>
                    <a:pt x="1782" y="5564"/>
                  </a:cubicBezTo>
                  <a:cubicBezTo>
                    <a:pt x="1784" y="5564"/>
                    <a:pt x="1787" y="5563"/>
                    <a:pt x="1790" y="5562"/>
                  </a:cubicBezTo>
                  <a:lnTo>
                    <a:pt x="1790" y="5562"/>
                  </a:lnTo>
                  <a:lnTo>
                    <a:pt x="1783" y="5606"/>
                  </a:lnTo>
                  <a:cubicBezTo>
                    <a:pt x="1758" y="5649"/>
                    <a:pt x="1755" y="5671"/>
                    <a:pt x="1774" y="5696"/>
                  </a:cubicBezTo>
                  <a:lnTo>
                    <a:pt x="1790" y="5722"/>
                  </a:lnTo>
                  <a:cubicBezTo>
                    <a:pt x="1768" y="5722"/>
                    <a:pt x="1746" y="5737"/>
                    <a:pt x="1743" y="5759"/>
                  </a:cubicBezTo>
                  <a:cubicBezTo>
                    <a:pt x="1739" y="5784"/>
                    <a:pt x="1739" y="5784"/>
                    <a:pt x="1761" y="5784"/>
                  </a:cubicBezTo>
                  <a:cubicBezTo>
                    <a:pt x="1767" y="5779"/>
                    <a:pt x="1772" y="5777"/>
                    <a:pt x="1775" y="5777"/>
                  </a:cubicBezTo>
                  <a:cubicBezTo>
                    <a:pt x="1783" y="5777"/>
                    <a:pt x="1783" y="5793"/>
                    <a:pt x="1780" y="5809"/>
                  </a:cubicBezTo>
                  <a:cubicBezTo>
                    <a:pt x="1774" y="5834"/>
                    <a:pt x="1755" y="5850"/>
                    <a:pt x="1733" y="5850"/>
                  </a:cubicBezTo>
                  <a:lnTo>
                    <a:pt x="1730" y="5872"/>
                  </a:lnTo>
                  <a:cubicBezTo>
                    <a:pt x="1768" y="5878"/>
                    <a:pt x="1768" y="5897"/>
                    <a:pt x="1750" y="5897"/>
                  </a:cubicBezTo>
                  <a:cubicBezTo>
                    <a:pt x="1749" y="5897"/>
                    <a:pt x="1747" y="5897"/>
                    <a:pt x="1746" y="5897"/>
                  </a:cubicBezTo>
                  <a:cubicBezTo>
                    <a:pt x="1727" y="5913"/>
                    <a:pt x="1718" y="5938"/>
                    <a:pt x="1718" y="5963"/>
                  </a:cubicBezTo>
                  <a:cubicBezTo>
                    <a:pt x="1730" y="5963"/>
                    <a:pt x="1725" y="5973"/>
                    <a:pt x="1720" y="5973"/>
                  </a:cubicBezTo>
                  <a:cubicBezTo>
                    <a:pt x="1718" y="5973"/>
                    <a:pt x="1717" y="5970"/>
                    <a:pt x="1718" y="5963"/>
                  </a:cubicBezTo>
                  <a:lnTo>
                    <a:pt x="1696" y="5960"/>
                  </a:lnTo>
                  <a:lnTo>
                    <a:pt x="1696" y="5960"/>
                  </a:lnTo>
                  <a:cubicBezTo>
                    <a:pt x="1674" y="5979"/>
                    <a:pt x="1692" y="5982"/>
                    <a:pt x="1714" y="5985"/>
                  </a:cubicBezTo>
                  <a:lnTo>
                    <a:pt x="1708" y="6029"/>
                  </a:lnTo>
                  <a:cubicBezTo>
                    <a:pt x="1706" y="6045"/>
                    <a:pt x="1704" y="6061"/>
                    <a:pt x="1712" y="6061"/>
                  </a:cubicBezTo>
                  <a:cubicBezTo>
                    <a:pt x="1716" y="6061"/>
                    <a:pt x="1720" y="6059"/>
                    <a:pt x="1727" y="6054"/>
                  </a:cubicBezTo>
                  <a:cubicBezTo>
                    <a:pt x="1746" y="6057"/>
                    <a:pt x="1768" y="6060"/>
                    <a:pt x="1765" y="6082"/>
                  </a:cubicBezTo>
                  <a:cubicBezTo>
                    <a:pt x="1757" y="6081"/>
                    <a:pt x="1749" y="6080"/>
                    <a:pt x="1743" y="6080"/>
                  </a:cubicBezTo>
                  <a:cubicBezTo>
                    <a:pt x="1731" y="6080"/>
                    <a:pt x="1723" y="6083"/>
                    <a:pt x="1721" y="6098"/>
                  </a:cubicBezTo>
                  <a:cubicBezTo>
                    <a:pt x="1721" y="6108"/>
                    <a:pt x="1711" y="6117"/>
                    <a:pt x="1701" y="6117"/>
                  </a:cubicBezTo>
                  <a:cubicBezTo>
                    <a:pt x="1699" y="6117"/>
                    <a:pt x="1697" y="6117"/>
                    <a:pt x="1696" y="6116"/>
                  </a:cubicBezTo>
                  <a:cubicBezTo>
                    <a:pt x="1691" y="6113"/>
                    <a:pt x="1687" y="6112"/>
                    <a:pt x="1684" y="6112"/>
                  </a:cubicBezTo>
                  <a:cubicBezTo>
                    <a:pt x="1660" y="6112"/>
                    <a:pt x="1670" y="6185"/>
                    <a:pt x="1686" y="6207"/>
                  </a:cubicBezTo>
                  <a:cubicBezTo>
                    <a:pt x="1717" y="6252"/>
                    <a:pt x="1718" y="6274"/>
                    <a:pt x="1689" y="6274"/>
                  </a:cubicBezTo>
                  <a:cubicBezTo>
                    <a:pt x="1685" y="6274"/>
                    <a:pt x="1681" y="6274"/>
                    <a:pt x="1677" y="6273"/>
                  </a:cubicBezTo>
                  <a:cubicBezTo>
                    <a:pt x="1676" y="6273"/>
                    <a:pt x="1674" y="6273"/>
                    <a:pt x="1673" y="6273"/>
                  </a:cubicBezTo>
                  <a:cubicBezTo>
                    <a:pt x="1638" y="6273"/>
                    <a:pt x="1672" y="6321"/>
                    <a:pt x="1730" y="6348"/>
                  </a:cubicBezTo>
                  <a:lnTo>
                    <a:pt x="1790" y="6380"/>
                  </a:lnTo>
                  <a:lnTo>
                    <a:pt x="1727" y="6373"/>
                  </a:lnTo>
                  <a:cubicBezTo>
                    <a:pt x="1642" y="6383"/>
                    <a:pt x="1642" y="6383"/>
                    <a:pt x="1674" y="6455"/>
                  </a:cubicBezTo>
                  <a:cubicBezTo>
                    <a:pt x="1689" y="6502"/>
                    <a:pt x="1689" y="6502"/>
                    <a:pt x="1667" y="6502"/>
                  </a:cubicBezTo>
                  <a:cubicBezTo>
                    <a:pt x="1666" y="6502"/>
                    <a:pt x="1665" y="6502"/>
                    <a:pt x="1664" y="6502"/>
                  </a:cubicBezTo>
                  <a:cubicBezTo>
                    <a:pt x="1645" y="6502"/>
                    <a:pt x="1645" y="6525"/>
                    <a:pt x="1636" y="6586"/>
                  </a:cubicBezTo>
                  <a:cubicBezTo>
                    <a:pt x="1627" y="6655"/>
                    <a:pt x="1624" y="6677"/>
                    <a:pt x="1645" y="6680"/>
                  </a:cubicBezTo>
                  <a:cubicBezTo>
                    <a:pt x="1645" y="6680"/>
                    <a:pt x="1642" y="6702"/>
                    <a:pt x="1639" y="6724"/>
                  </a:cubicBezTo>
                  <a:cubicBezTo>
                    <a:pt x="1601" y="6738"/>
                    <a:pt x="1605" y="6775"/>
                    <a:pt x="1635" y="6775"/>
                  </a:cubicBezTo>
                  <a:cubicBezTo>
                    <a:pt x="1640" y="6775"/>
                    <a:pt x="1646" y="6774"/>
                    <a:pt x="1652" y="6771"/>
                  </a:cubicBezTo>
                  <a:lnTo>
                    <a:pt x="1652" y="6771"/>
                  </a:lnTo>
                  <a:cubicBezTo>
                    <a:pt x="1652" y="6771"/>
                    <a:pt x="1649" y="6793"/>
                    <a:pt x="1649" y="6815"/>
                  </a:cubicBezTo>
                  <a:lnTo>
                    <a:pt x="1627" y="6812"/>
                  </a:lnTo>
                  <a:cubicBezTo>
                    <a:pt x="1626" y="6812"/>
                    <a:pt x="1625" y="6812"/>
                    <a:pt x="1625" y="6812"/>
                  </a:cubicBezTo>
                  <a:cubicBezTo>
                    <a:pt x="1604" y="6812"/>
                    <a:pt x="1598" y="6861"/>
                    <a:pt x="1577" y="7035"/>
                  </a:cubicBezTo>
                  <a:cubicBezTo>
                    <a:pt x="1551" y="7235"/>
                    <a:pt x="1548" y="7257"/>
                    <a:pt x="1589" y="7263"/>
                  </a:cubicBezTo>
                  <a:cubicBezTo>
                    <a:pt x="1622" y="7288"/>
                    <a:pt x="1624" y="7308"/>
                    <a:pt x="1595" y="7308"/>
                  </a:cubicBezTo>
                  <a:cubicBezTo>
                    <a:pt x="1592" y="7308"/>
                    <a:pt x="1588" y="7308"/>
                    <a:pt x="1583" y="7307"/>
                  </a:cubicBezTo>
                  <a:cubicBezTo>
                    <a:pt x="1581" y="7307"/>
                    <a:pt x="1580" y="7307"/>
                    <a:pt x="1578" y="7307"/>
                  </a:cubicBezTo>
                  <a:cubicBezTo>
                    <a:pt x="1560" y="7307"/>
                    <a:pt x="1541" y="7323"/>
                    <a:pt x="1561" y="7326"/>
                  </a:cubicBezTo>
                  <a:cubicBezTo>
                    <a:pt x="1558" y="7351"/>
                    <a:pt x="1545" y="7373"/>
                    <a:pt x="1530" y="7392"/>
                  </a:cubicBezTo>
                  <a:cubicBezTo>
                    <a:pt x="1479" y="7455"/>
                    <a:pt x="1498" y="7480"/>
                    <a:pt x="1520" y="7480"/>
                  </a:cubicBezTo>
                  <a:cubicBezTo>
                    <a:pt x="1531" y="7476"/>
                    <a:pt x="1538" y="7474"/>
                    <a:pt x="1542" y="7474"/>
                  </a:cubicBezTo>
                  <a:cubicBezTo>
                    <a:pt x="1551" y="7474"/>
                    <a:pt x="1533" y="7488"/>
                    <a:pt x="1517" y="7505"/>
                  </a:cubicBezTo>
                  <a:cubicBezTo>
                    <a:pt x="1492" y="7523"/>
                    <a:pt x="1470" y="7542"/>
                    <a:pt x="1489" y="7545"/>
                  </a:cubicBezTo>
                  <a:cubicBezTo>
                    <a:pt x="1507" y="7570"/>
                    <a:pt x="1511" y="7702"/>
                    <a:pt x="1473" y="7702"/>
                  </a:cubicBezTo>
                  <a:cubicBezTo>
                    <a:pt x="1472" y="7702"/>
                    <a:pt x="1471" y="7702"/>
                    <a:pt x="1470" y="7702"/>
                  </a:cubicBezTo>
                  <a:cubicBezTo>
                    <a:pt x="1470" y="7702"/>
                    <a:pt x="1467" y="7724"/>
                    <a:pt x="1464" y="7746"/>
                  </a:cubicBezTo>
                  <a:cubicBezTo>
                    <a:pt x="1483" y="7749"/>
                    <a:pt x="1479" y="7793"/>
                    <a:pt x="1473" y="7837"/>
                  </a:cubicBezTo>
                  <a:cubicBezTo>
                    <a:pt x="1467" y="7881"/>
                    <a:pt x="1464" y="7903"/>
                    <a:pt x="1446" y="7903"/>
                  </a:cubicBezTo>
                  <a:cubicBezTo>
                    <a:pt x="1444" y="7903"/>
                    <a:pt x="1443" y="7903"/>
                    <a:pt x="1442" y="7903"/>
                  </a:cubicBezTo>
                  <a:cubicBezTo>
                    <a:pt x="1437" y="7896"/>
                    <a:pt x="1434" y="7892"/>
                    <a:pt x="1431" y="7892"/>
                  </a:cubicBezTo>
                  <a:lnTo>
                    <a:pt x="1431" y="7892"/>
                  </a:lnTo>
                  <a:cubicBezTo>
                    <a:pt x="1426" y="7892"/>
                    <a:pt x="1427" y="7913"/>
                    <a:pt x="1436" y="7947"/>
                  </a:cubicBezTo>
                  <a:cubicBezTo>
                    <a:pt x="1436" y="7968"/>
                    <a:pt x="1473" y="7997"/>
                    <a:pt x="1470" y="8019"/>
                  </a:cubicBezTo>
                  <a:cubicBezTo>
                    <a:pt x="1492" y="8025"/>
                    <a:pt x="1508" y="8047"/>
                    <a:pt x="1504" y="8069"/>
                  </a:cubicBezTo>
                  <a:lnTo>
                    <a:pt x="1486" y="8066"/>
                  </a:lnTo>
                  <a:cubicBezTo>
                    <a:pt x="1464" y="8066"/>
                    <a:pt x="1442" y="8063"/>
                    <a:pt x="1442" y="8063"/>
                  </a:cubicBezTo>
                  <a:lnTo>
                    <a:pt x="1442" y="8063"/>
                  </a:lnTo>
                  <a:cubicBezTo>
                    <a:pt x="1442" y="8084"/>
                    <a:pt x="1439" y="8106"/>
                    <a:pt x="1457" y="8110"/>
                  </a:cubicBezTo>
                  <a:cubicBezTo>
                    <a:pt x="1436" y="8128"/>
                    <a:pt x="1432" y="8150"/>
                    <a:pt x="1426" y="8197"/>
                  </a:cubicBezTo>
                  <a:cubicBezTo>
                    <a:pt x="1420" y="8241"/>
                    <a:pt x="1414" y="8285"/>
                    <a:pt x="1432" y="8310"/>
                  </a:cubicBezTo>
                  <a:cubicBezTo>
                    <a:pt x="1388" y="8326"/>
                    <a:pt x="1370" y="8460"/>
                    <a:pt x="1410" y="8489"/>
                  </a:cubicBezTo>
                  <a:cubicBezTo>
                    <a:pt x="1429" y="8492"/>
                    <a:pt x="1426" y="8514"/>
                    <a:pt x="1404" y="8533"/>
                  </a:cubicBezTo>
                  <a:cubicBezTo>
                    <a:pt x="1379" y="8555"/>
                    <a:pt x="1379" y="8555"/>
                    <a:pt x="1398" y="8580"/>
                  </a:cubicBezTo>
                  <a:cubicBezTo>
                    <a:pt x="1417" y="8605"/>
                    <a:pt x="1392" y="8623"/>
                    <a:pt x="1367" y="8642"/>
                  </a:cubicBezTo>
                  <a:cubicBezTo>
                    <a:pt x="1323" y="8661"/>
                    <a:pt x="1320" y="8683"/>
                    <a:pt x="1338" y="8708"/>
                  </a:cubicBezTo>
                  <a:cubicBezTo>
                    <a:pt x="1348" y="8746"/>
                    <a:pt x="1351" y="8783"/>
                    <a:pt x="1345" y="8821"/>
                  </a:cubicBezTo>
                  <a:cubicBezTo>
                    <a:pt x="1357" y="8857"/>
                    <a:pt x="1358" y="8878"/>
                    <a:pt x="1367" y="8878"/>
                  </a:cubicBezTo>
                  <a:cubicBezTo>
                    <a:pt x="1370" y="8878"/>
                    <a:pt x="1374" y="8876"/>
                    <a:pt x="1379" y="8871"/>
                  </a:cubicBezTo>
                  <a:cubicBezTo>
                    <a:pt x="1395" y="8877"/>
                    <a:pt x="1410" y="8887"/>
                    <a:pt x="1420" y="8899"/>
                  </a:cubicBezTo>
                  <a:cubicBezTo>
                    <a:pt x="1429" y="8926"/>
                    <a:pt x="1425" y="8937"/>
                    <a:pt x="1422" y="8937"/>
                  </a:cubicBezTo>
                  <a:cubicBezTo>
                    <a:pt x="1419" y="8937"/>
                    <a:pt x="1415" y="8931"/>
                    <a:pt x="1417" y="8921"/>
                  </a:cubicBezTo>
                  <a:cubicBezTo>
                    <a:pt x="1410" y="8900"/>
                    <a:pt x="1405" y="8893"/>
                    <a:pt x="1401" y="8893"/>
                  </a:cubicBezTo>
                  <a:cubicBezTo>
                    <a:pt x="1395" y="8893"/>
                    <a:pt x="1388" y="8904"/>
                    <a:pt x="1376" y="8915"/>
                  </a:cubicBezTo>
                  <a:cubicBezTo>
                    <a:pt x="1354" y="8940"/>
                    <a:pt x="1345" y="8971"/>
                    <a:pt x="1341" y="9003"/>
                  </a:cubicBezTo>
                  <a:cubicBezTo>
                    <a:pt x="1338" y="9025"/>
                    <a:pt x="1335" y="9072"/>
                    <a:pt x="1332" y="9094"/>
                  </a:cubicBezTo>
                  <a:cubicBezTo>
                    <a:pt x="1301" y="9156"/>
                    <a:pt x="1298" y="9178"/>
                    <a:pt x="1320" y="9181"/>
                  </a:cubicBezTo>
                  <a:lnTo>
                    <a:pt x="1341" y="9184"/>
                  </a:lnTo>
                  <a:cubicBezTo>
                    <a:pt x="1294" y="9200"/>
                    <a:pt x="1263" y="9448"/>
                    <a:pt x="1304" y="9476"/>
                  </a:cubicBezTo>
                  <a:lnTo>
                    <a:pt x="1282" y="9473"/>
                  </a:lnTo>
                  <a:cubicBezTo>
                    <a:pt x="1281" y="9473"/>
                    <a:pt x="1279" y="9472"/>
                    <a:pt x="1278" y="9472"/>
                  </a:cubicBezTo>
                  <a:cubicBezTo>
                    <a:pt x="1260" y="9472"/>
                    <a:pt x="1257" y="9494"/>
                    <a:pt x="1254" y="9535"/>
                  </a:cubicBezTo>
                  <a:cubicBezTo>
                    <a:pt x="1251" y="9560"/>
                    <a:pt x="1260" y="9651"/>
                    <a:pt x="1251" y="9717"/>
                  </a:cubicBezTo>
                  <a:cubicBezTo>
                    <a:pt x="1238" y="9808"/>
                    <a:pt x="1229" y="9874"/>
                    <a:pt x="1251" y="9877"/>
                  </a:cubicBezTo>
                  <a:cubicBezTo>
                    <a:pt x="1248" y="9893"/>
                    <a:pt x="1248" y="9897"/>
                    <a:pt x="1239" y="9897"/>
                  </a:cubicBezTo>
                  <a:cubicBezTo>
                    <a:pt x="1236" y="9897"/>
                    <a:pt x="1232" y="9897"/>
                    <a:pt x="1226" y="9896"/>
                  </a:cubicBezTo>
                  <a:cubicBezTo>
                    <a:pt x="1221" y="9888"/>
                    <a:pt x="1217" y="9885"/>
                    <a:pt x="1215" y="9885"/>
                  </a:cubicBezTo>
                  <a:cubicBezTo>
                    <a:pt x="1208" y="9885"/>
                    <a:pt x="1206" y="9902"/>
                    <a:pt x="1204" y="9918"/>
                  </a:cubicBezTo>
                  <a:cubicBezTo>
                    <a:pt x="1200" y="9940"/>
                    <a:pt x="1222" y="9943"/>
                    <a:pt x="1241" y="9943"/>
                  </a:cubicBezTo>
                  <a:cubicBezTo>
                    <a:pt x="1263" y="9946"/>
                    <a:pt x="1260" y="9968"/>
                    <a:pt x="1232" y="10012"/>
                  </a:cubicBezTo>
                  <a:cubicBezTo>
                    <a:pt x="1204" y="10065"/>
                    <a:pt x="1197" y="10131"/>
                    <a:pt x="1210" y="10190"/>
                  </a:cubicBezTo>
                  <a:cubicBezTo>
                    <a:pt x="1207" y="10211"/>
                    <a:pt x="1204" y="10231"/>
                    <a:pt x="1188" y="10231"/>
                  </a:cubicBezTo>
                  <a:cubicBezTo>
                    <a:pt x="1187" y="10231"/>
                    <a:pt x="1186" y="10231"/>
                    <a:pt x="1185" y="10231"/>
                  </a:cubicBezTo>
                  <a:cubicBezTo>
                    <a:pt x="1147" y="10259"/>
                    <a:pt x="1141" y="10309"/>
                    <a:pt x="1169" y="10344"/>
                  </a:cubicBezTo>
                  <a:cubicBezTo>
                    <a:pt x="1167" y="10360"/>
                    <a:pt x="1166" y="10364"/>
                    <a:pt x="1159" y="10364"/>
                  </a:cubicBezTo>
                  <a:cubicBezTo>
                    <a:pt x="1156" y="10364"/>
                    <a:pt x="1152" y="10364"/>
                    <a:pt x="1147" y="10363"/>
                  </a:cubicBezTo>
                  <a:cubicBezTo>
                    <a:pt x="1122" y="10382"/>
                    <a:pt x="1100" y="10382"/>
                    <a:pt x="1141" y="10407"/>
                  </a:cubicBezTo>
                  <a:cubicBezTo>
                    <a:pt x="1153" y="10460"/>
                    <a:pt x="1147" y="10516"/>
                    <a:pt x="1119" y="10563"/>
                  </a:cubicBezTo>
                  <a:cubicBezTo>
                    <a:pt x="1116" y="10588"/>
                    <a:pt x="1113" y="10610"/>
                    <a:pt x="1135" y="10613"/>
                  </a:cubicBezTo>
                  <a:cubicBezTo>
                    <a:pt x="1142" y="10613"/>
                    <a:pt x="1149" y="10614"/>
                    <a:pt x="1155" y="10614"/>
                  </a:cubicBezTo>
                  <a:lnTo>
                    <a:pt x="1155" y="10614"/>
                  </a:lnTo>
                  <a:cubicBezTo>
                    <a:pt x="1110" y="10632"/>
                    <a:pt x="1110" y="10633"/>
                    <a:pt x="1150" y="10660"/>
                  </a:cubicBezTo>
                  <a:cubicBezTo>
                    <a:pt x="1168" y="10663"/>
                    <a:pt x="1166" y="10683"/>
                    <a:pt x="1151" y="10683"/>
                  </a:cubicBezTo>
                  <a:cubicBezTo>
                    <a:pt x="1150" y="10683"/>
                    <a:pt x="1148" y="10683"/>
                    <a:pt x="1147" y="10682"/>
                  </a:cubicBezTo>
                  <a:cubicBezTo>
                    <a:pt x="1135" y="10692"/>
                    <a:pt x="1125" y="10707"/>
                    <a:pt x="1119" y="10723"/>
                  </a:cubicBezTo>
                  <a:cubicBezTo>
                    <a:pt x="1116" y="10745"/>
                    <a:pt x="1122" y="10861"/>
                    <a:pt x="1110" y="10971"/>
                  </a:cubicBezTo>
                  <a:cubicBezTo>
                    <a:pt x="1085" y="11152"/>
                    <a:pt x="1078" y="11218"/>
                    <a:pt x="1097" y="11221"/>
                  </a:cubicBezTo>
                  <a:cubicBezTo>
                    <a:pt x="1116" y="11246"/>
                    <a:pt x="1116" y="11246"/>
                    <a:pt x="1091" y="11265"/>
                  </a:cubicBezTo>
                  <a:cubicBezTo>
                    <a:pt x="1072" y="11281"/>
                    <a:pt x="1063" y="11306"/>
                    <a:pt x="1063" y="11331"/>
                  </a:cubicBezTo>
                  <a:cubicBezTo>
                    <a:pt x="1060" y="11352"/>
                    <a:pt x="1057" y="11372"/>
                    <a:pt x="1041" y="11372"/>
                  </a:cubicBezTo>
                  <a:cubicBezTo>
                    <a:pt x="1040" y="11372"/>
                    <a:pt x="1039" y="11372"/>
                    <a:pt x="1038" y="11372"/>
                  </a:cubicBezTo>
                  <a:lnTo>
                    <a:pt x="1038" y="11372"/>
                  </a:lnTo>
                  <a:cubicBezTo>
                    <a:pt x="1053" y="11397"/>
                    <a:pt x="1053" y="11397"/>
                    <a:pt x="1050" y="11419"/>
                  </a:cubicBezTo>
                  <a:cubicBezTo>
                    <a:pt x="1049" y="11419"/>
                    <a:pt x="1048" y="11419"/>
                    <a:pt x="1047" y="11419"/>
                  </a:cubicBezTo>
                  <a:cubicBezTo>
                    <a:pt x="1031" y="11419"/>
                    <a:pt x="1029" y="11439"/>
                    <a:pt x="1044" y="11463"/>
                  </a:cubicBezTo>
                  <a:cubicBezTo>
                    <a:pt x="1071" y="11482"/>
                    <a:pt x="1080" y="11488"/>
                    <a:pt x="1070" y="11488"/>
                  </a:cubicBezTo>
                  <a:cubicBezTo>
                    <a:pt x="1066" y="11488"/>
                    <a:pt x="1057" y="11487"/>
                    <a:pt x="1044" y="11485"/>
                  </a:cubicBezTo>
                  <a:cubicBezTo>
                    <a:pt x="1025" y="11485"/>
                    <a:pt x="1001" y="11532"/>
                    <a:pt x="1009" y="11532"/>
                  </a:cubicBezTo>
                  <a:cubicBezTo>
                    <a:pt x="1011" y="11532"/>
                    <a:pt x="1013" y="11531"/>
                    <a:pt x="1016" y="11528"/>
                  </a:cubicBezTo>
                  <a:cubicBezTo>
                    <a:pt x="1038" y="11532"/>
                    <a:pt x="1031" y="11576"/>
                    <a:pt x="1047" y="11601"/>
                  </a:cubicBezTo>
                  <a:cubicBezTo>
                    <a:pt x="1047" y="11621"/>
                    <a:pt x="1044" y="11642"/>
                    <a:pt x="1026" y="11642"/>
                  </a:cubicBezTo>
                  <a:cubicBezTo>
                    <a:pt x="1025" y="11642"/>
                    <a:pt x="1023" y="11642"/>
                    <a:pt x="1022" y="11641"/>
                  </a:cubicBezTo>
                  <a:cubicBezTo>
                    <a:pt x="1000" y="11663"/>
                    <a:pt x="1003" y="11776"/>
                    <a:pt x="1022" y="11801"/>
                  </a:cubicBezTo>
                  <a:cubicBezTo>
                    <a:pt x="1042" y="11804"/>
                    <a:pt x="1041" y="11823"/>
                    <a:pt x="1023" y="11823"/>
                  </a:cubicBezTo>
                  <a:cubicBezTo>
                    <a:pt x="1022" y="11823"/>
                    <a:pt x="1020" y="11823"/>
                    <a:pt x="1019" y="11823"/>
                  </a:cubicBezTo>
                  <a:cubicBezTo>
                    <a:pt x="1018" y="11823"/>
                    <a:pt x="1017" y="11823"/>
                    <a:pt x="1016" y="11823"/>
                  </a:cubicBezTo>
                  <a:cubicBezTo>
                    <a:pt x="1000" y="11823"/>
                    <a:pt x="997" y="11846"/>
                    <a:pt x="994" y="11867"/>
                  </a:cubicBezTo>
                  <a:cubicBezTo>
                    <a:pt x="1004" y="11884"/>
                    <a:pt x="999" y="11888"/>
                    <a:pt x="988" y="11888"/>
                  </a:cubicBezTo>
                  <a:cubicBezTo>
                    <a:pt x="983" y="11888"/>
                    <a:pt x="976" y="11887"/>
                    <a:pt x="969" y="11886"/>
                  </a:cubicBezTo>
                  <a:cubicBezTo>
                    <a:pt x="964" y="11879"/>
                    <a:pt x="961" y="11875"/>
                    <a:pt x="958" y="11875"/>
                  </a:cubicBezTo>
                  <a:cubicBezTo>
                    <a:pt x="951" y="11875"/>
                    <a:pt x="948" y="11895"/>
                    <a:pt x="943" y="11926"/>
                  </a:cubicBezTo>
                  <a:cubicBezTo>
                    <a:pt x="959" y="11952"/>
                    <a:pt x="950" y="12042"/>
                    <a:pt x="940" y="12108"/>
                  </a:cubicBezTo>
                  <a:cubicBezTo>
                    <a:pt x="925" y="12221"/>
                    <a:pt x="943" y="12246"/>
                    <a:pt x="978" y="12296"/>
                  </a:cubicBezTo>
                  <a:lnTo>
                    <a:pt x="1019" y="12324"/>
                  </a:lnTo>
                  <a:lnTo>
                    <a:pt x="975" y="12318"/>
                  </a:lnTo>
                  <a:cubicBezTo>
                    <a:pt x="953" y="12318"/>
                    <a:pt x="931" y="12324"/>
                    <a:pt x="912" y="12334"/>
                  </a:cubicBezTo>
                  <a:cubicBezTo>
                    <a:pt x="909" y="12356"/>
                    <a:pt x="928" y="12359"/>
                    <a:pt x="950" y="12359"/>
                  </a:cubicBezTo>
                  <a:cubicBezTo>
                    <a:pt x="972" y="12362"/>
                    <a:pt x="969" y="12384"/>
                    <a:pt x="940" y="12428"/>
                  </a:cubicBezTo>
                  <a:cubicBezTo>
                    <a:pt x="915" y="12469"/>
                    <a:pt x="912" y="12491"/>
                    <a:pt x="928" y="12516"/>
                  </a:cubicBezTo>
                  <a:cubicBezTo>
                    <a:pt x="928" y="12541"/>
                    <a:pt x="918" y="12566"/>
                    <a:pt x="900" y="12581"/>
                  </a:cubicBezTo>
                  <a:cubicBezTo>
                    <a:pt x="896" y="12603"/>
                    <a:pt x="896" y="12603"/>
                    <a:pt x="918" y="12607"/>
                  </a:cubicBezTo>
                  <a:cubicBezTo>
                    <a:pt x="937" y="12610"/>
                    <a:pt x="934" y="12632"/>
                    <a:pt x="912" y="12650"/>
                  </a:cubicBezTo>
                  <a:cubicBezTo>
                    <a:pt x="868" y="12669"/>
                    <a:pt x="859" y="12735"/>
                    <a:pt x="878" y="12738"/>
                  </a:cubicBezTo>
                  <a:cubicBezTo>
                    <a:pt x="900" y="12741"/>
                    <a:pt x="896" y="12763"/>
                    <a:pt x="893" y="12785"/>
                  </a:cubicBezTo>
                  <a:cubicBezTo>
                    <a:pt x="887" y="12810"/>
                    <a:pt x="893" y="12835"/>
                    <a:pt x="906" y="12854"/>
                  </a:cubicBezTo>
                  <a:lnTo>
                    <a:pt x="900" y="12898"/>
                  </a:lnTo>
                  <a:cubicBezTo>
                    <a:pt x="899" y="12905"/>
                    <a:pt x="896" y="12908"/>
                    <a:pt x="894" y="12908"/>
                  </a:cubicBezTo>
                  <a:cubicBezTo>
                    <a:pt x="887" y="12908"/>
                    <a:pt x="879" y="12891"/>
                    <a:pt x="881" y="12873"/>
                  </a:cubicBezTo>
                  <a:lnTo>
                    <a:pt x="881" y="12873"/>
                  </a:lnTo>
                  <a:lnTo>
                    <a:pt x="859" y="12895"/>
                  </a:lnTo>
                  <a:cubicBezTo>
                    <a:pt x="853" y="12939"/>
                    <a:pt x="849" y="12961"/>
                    <a:pt x="868" y="12986"/>
                  </a:cubicBezTo>
                  <a:cubicBezTo>
                    <a:pt x="894" y="13005"/>
                    <a:pt x="902" y="13011"/>
                    <a:pt x="892" y="13011"/>
                  </a:cubicBezTo>
                  <a:cubicBezTo>
                    <a:pt x="887" y="13011"/>
                    <a:pt x="878" y="13010"/>
                    <a:pt x="865" y="13008"/>
                  </a:cubicBezTo>
                  <a:cubicBezTo>
                    <a:pt x="864" y="13007"/>
                    <a:pt x="862" y="13007"/>
                    <a:pt x="861" y="13007"/>
                  </a:cubicBezTo>
                  <a:cubicBezTo>
                    <a:pt x="841" y="13007"/>
                    <a:pt x="822" y="13028"/>
                    <a:pt x="837" y="13052"/>
                  </a:cubicBezTo>
                  <a:cubicBezTo>
                    <a:pt x="875" y="13075"/>
                    <a:pt x="856" y="13096"/>
                    <a:pt x="835" y="13096"/>
                  </a:cubicBezTo>
                  <a:cubicBezTo>
                    <a:pt x="834" y="13096"/>
                    <a:pt x="832" y="13096"/>
                    <a:pt x="831" y="13095"/>
                  </a:cubicBezTo>
                  <a:cubicBezTo>
                    <a:pt x="817" y="13085"/>
                    <a:pt x="809" y="13079"/>
                    <a:pt x="805" y="13079"/>
                  </a:cubicBezTo>
                  <a:cubicBezTo>
                    <a:pt x="797" y="13079"/>
                    <a:pt x="804" y="13100"/>
                    <a:pt x="824" y="13161"/>
                  </a:cubicBezTo>
                  <a:cubicBezTo>
                    <a:pt x="818" y="13205"/>
                    <a:pt x="828" y="13299"/>
                    <a:pt x="818" y="13365"/>
                  </a:cubicBezTo>
                  <a:cubicBezTo>
                    <a:pt x="806" y="13456"/>
                    <a:pt x="799" y="13500"/>
                    <a:pt x="777" y="13518"/>
                  </a:cubicBezTo>
                  <a:cubicBezTo>
                    <a:pt x="773" y="13518"/>
                    <a:pt x="769" y="13518"/>
                    <a:pt x="766" y="13517"/>
                  </a:cubicBezTo>
                  <a:lnTo>
                    <a:pt x="766" y="13517"/>
                  </a:lnTo>
                  <a:cubicBezTo>
                    <a:pt x="796" y="13526"/>
                    <a:pt x="792" y="13550"/>
                    <a:pt x="784" y="13612"/>
                  </a:cubicBezTo>
                  <a:cubicBezTo>
                    <a:pt x="762" y="13653"/>
                    <a:pt x="762" y="13706"/>
                    <a:pt x="787" y="13747"/>
                  </a:cubicBezTo>
                  <a:lnTo>
                    <a:pt x="793" y="13703"/>
                  </a:lnTo>
                  <a:cubicBezTo>
                    <a:pt x="834" y="13710"/>
                    <a:pt x="831" y="13732"/>
                    <a:pt x="806" y="13772"/>
                  </a:cubicBezTo>
                  <a:cubicBezTo>
                    <a:pt x="803" y="13788"/>
                    <a:pt x="791" y="13793"/>
                    <a:pt x="777" y="13793"/>
                  </a:cubicBezTo>
                  <a:cubicBezTo>
                    <a:pt x="772" y="13793"/>
                    <a:pt x="767" y="13792"/>
                    <a:pt x="762" y="13791"/>
                  </a:cubicBezTo>
                  <a:cubicBezTo>
                    <a:pt x="760" y="13791"/>
                    <a:pt x="758" y="13791"/>
                    <a:pt x="756" y="13791"/>
                  </a:cubicBezTo>
                  <a:cubicBezTo>
                    <a:pt x="734" y="13791"/>
                    <a:pt x="718" y="13808"/>
                    <a:pt x="715" y="13829"/>
                  </a:cubicBezTo>
                  <a:cubicBezTo>
                    <a:pt x="712" y="13845"/>
                    <a:pt x="710" y="13861"/>
                    <a:pt x="718" y="13861"/>
                  </a:cubicBezTo>
                  <a:cubicBezTo>
                    <a:pt x="720" y="13861"/>
                    <a:pt x="725" y="13859"/>
                    <a:pt x="730" y="13854"/>
                  </a:cubicBezTo>
                  <a:cubicBezTo>
                    <a:pt x="752" y="13857"/>
                    <a:pt x="752" y="13857"/>
                    <a:pt x="749" y="13879"/>
                  </a:cubicBezTo>
                  <a:cubicBezTo>
                    <a:pt x="743" y="13904"/>
                    <a:pt x="746" y="13929"/>
                    <a:pt x="762" y="13948"/>
                  </a:cubicBezTo>
                  <a:cubicBezTo>
                    <a:pt x="781" y="13951"/>
                    <a:pt x="777" y="13973"/>
                    <a:pt x="774" y="13998"/>
                  </a:cubicBezTo>
                  <a:cubicBezTo>
                    <a:pt x="759" y="14014"/>
                    <a:pt x="749" y="14036"/>
                    <a:pt x="746" y="14061"/>
                  </a:cubicBezTo>
                  <a:lnTo>
                    <a:pt x="724" y="14057"/>
                  </a:lnTo>
                  <a:cubicBezTo>
                    <a:pt x="708" y="14057"/>
                    <a:pt x="693" y="14064"/>
                    <a:pt x="680" y="14076"/>
                  </a:cubicBezTo>
                  <a:cubicBezTo>
                    <a:pt x="677" y="14086"/>
                    <a:pt x="687" y="14098"/>
                    <a:pt x="699" y="14101"/>
                  </a:cubicBezTo>
                  <a:cubicBezTo>
                    <a:pt x="718" y="14101"/>
                    <a:pt x="649" y="14640"/>
                    <a:pt x="640" y="14706"/>
                  </a:cubicBezTo>
                  <a:cubicBezTo>
                    <a:pt x="615" y="14742"/>
                    <a:pt x="605" y="14798"/>
                    <a:pt x="619" y="14798"/>
                  </a:cubicBezTo>
                  <a:cubicBezTo>
                    <a:pt x="621" y="14798"/>
                    <a:pt x="624" y="14797"/>
                    <a:pt x="627" y="14794"/>
                  </a:cubicBezTo>
                  <a:lnTo>
                    <a:pt x="627" y="14794"/>
                  </a:lnTo>
                  <a:cubicBezTo>
                    <a:pt x="649" y="14797"/>
                    <a:pt x="633" y="14910"/>
                    <a:pt x="614" y="15045"/>
                  </a:cubicBezTo>
                  <a:cubicBezTo>
                    <a:pt x="593" y="15201"/>
                    <a:pt x="577" y="15311"/>
                    <a:pt x="599" y="15314"/>
                  </a:cubicBezTo>
                  <a:lnTo>
                    <a:pt x="589" y="15380"/>
                  </a:lnTo>
                  <a:cubicBezTo>
                    <a:pt x="589" y="15421"/>
                    <a:pt x="589" y="15458"/>
                    <a:pt x="593" y="15496"/>
                  </a:cubicBezTo>
                  <a:cubicBezTo>
                    <a:pt x="605" y="15513"/>
                    <a:pt x="608" y="15529"/>
                    <a:pt x="603" y="15529"/>
                  </a:cubicBezTo>
                  <a:cubicBezTo>
                    <a:pt x="601" y="15529"/>
                    <a:pt x="597" y="15526"/>
                    <a:pt x="593" y="15518"/>
                  </a:cubicBezTo>
                  <a:cubicBezTo>
                    <a:pt x="585" y="15517"/>
                    <a:pt x="577" y="15516"/>
                    <a:pt x="570" y="15516"/>
                  </a:cubicBezTo>
                  <a:cubicBezTo>
                    <a:pt x="557" y="15516"/>
                    <a:pt x="548" y="15519"/>
                    <a:pt x="546" y="15533"/>
                  </a:cubicBezTo>
                  <a:cubicBezTo>
                    <a:pt x="539" y="15581"/>
                    <a:pt x="561" y="15584"/>
                    <a:pt x="583" y="15587"/>
                  </a:cubicBezTo>
                  <a:cubicBezTo>
                    <a:pt x="602" y="15587"/>
                    <a:pt x="599" y="15612"/>
                    <a:pt x="599" y="15612"/>
                  </a:cubicBezTo>
                  <a:cubicBezTo>
                    <a:pt x="597" y="15628"/>
                    <a:pt x="596" y="15632"/>
                    <a:pt x="589" y="15632"/>
                  </a:cubicBezTo>
                  <a:cubicBezTo>
                    <a:pt x="586" y="15632"/>
                    <a:pt x="582" y="15632"/>
                    <a:pt x="577" y="15631"/>
                  </a:cubicBezTo>
                  <a:lnTo>
                    <a:pt x="533" y="15624"/>
                  </a:lnTo>
                  <a:lnTo>
                    <a:pt x="530" y="15646"/>
                  </a:lnTo>
                  <a:cubicBezTo>
                    <a:pt x="552" y="15649"/>
                    <a:pt x="549" y="15671"/>
                    <a:pt x="549" y="15671"/>
                  </a:cubicBezTo>
                  <a:cubicBezTo>
                    <a:pt x="547" y="15686"/>
                    <a:pt x="546" y="15691"/>
                    <a:pt x="534" y="15691"/>
                  </a:cubicBezTo>
                  <a:cubicBezTo>
                    <a:pt x="528" y="15691"/>
                    <a:pt x="519" y="15689"/>
                    <a:pt x="505" y="15687"/>
                  </a:cubicBezTo>
                  <a:cubicBezTo>
                    <a:pt x="502" y="15687"/>
                    <a:pt x="500" y="15687"/>
                    <a:pt x="497" y="15687"/>
                  </a:cubicBezTo>
                  <a:cubicBezTo>
                    <a:pt x="464" y="15687"/>
                    <a:pt x="463" y="15708"/>
                    <a:pt x="498" y="15734"/>
                  </a:cubicBezTo>
                  <a:lnTo>
                    <a:pt x="514" y="15781"/>
                  </a:lnTo>
                  <a:cubicBezTo>
                    <a:pt x="467" y="15797"/>
                    <a:pt x="505" y="15847"/>
                    <a:pt x="520" y="15872"/>
                  </a:cubicBezTo>
                  <a:cubicBezTo>
                    <a:pt x="477" y="15891"/>
                    <a:pt x="473" y="15913"/>
                    <a:pt x="511" y="15941"/>
                  </a:cubicBezTo>
                  <a:cubicBezTo>
                    <a:pt x="533" y="15944"/>
                    <a:pt x="530" y="15966"/>
                    <a:pt x="505" y="15985"/>
                  </a:cubicBezTo>
                  <a:cubicBezTo>
                    <a:pt x="483" y="16004"/>
                    <a:pt x="480" y="16026"/>
                    <a:pt x="473" y="16069"/>
                  </a:cubicBezTo>
                  <a:cubicBezTo>
                    <a:pt x="489" y="16094"/>
                    <a:pt x="467" y="16251"/>
                    <a:pt x="442" y="16430"/>
                  </a:cubicBezTo>
                  <a:cubicBezTo>
                    <a:pt x="414" y="16630"/>
                    <a:pt x="395" y="16765"/>
                    <a:pt x="417" y="16768"/>
                  </a:cubicBezTo>
                  <a:cubicBezTo>
                    <a:pt x="414" y="16790"/>
                    <a:pt x="414" y="16790"/>
                    <a:pt x="389" y="16809"/>
                  </a:cubicBezTo>
                  <a:cubicBezTo>
                    <a:pt x="388" y="16809"/>
                    <a:pt x="387" y="16809"/>
                    <a:pt x="386" y="16809"/>
                  </a:cubicBezTo>
                  <a:cubicBezTo>
                    <a:pt x="369" y="16809"/>
                    <a:pt x="366" y="16833"/>
                    <a:pt x="404" y="16859"/>
                  </a:cubicBezTo>
                  <a:cubicBezTo>
                    <a:pt x="416" y="16877"/>
                    <a:pt x="430" y="16884"/>
                    <a:pt x="422" y="16884"/>
                  </a:cubicBezTo>
                  <a:cubicBezTo>
                    <a:pt x="419" y="16884"/>
                    <a:pt x="413" y="16883"/>
                    <a:pt x="401" y="16881"/>
                  </a:cubicBezTo>
                  <a:cubicBezTo>
                    <a:pt x="401" y="16881"/>
                    <a:pt x="400" y="16881"/>
                    <a:pt x="399" y="16881"/>
                  </a:cubicBezTo>
                  <a:cubicBezTo>
                    <a:pt x="379" y="16881"/>
                    <a:pt x="373" y="16925"/>
                    <a:pt x="361" y="17010"/>
                  </a:cubicBezTo>
                  <a:cubicBezTo>
                    <a:pt x="351" y="17078"/>
                    <a:pt x="339" y="17166"/>
                    <a:pt x="357" y="17169"/>
                  </a:cubicBezTo>
                  <a:cubicBezTo>
                    <a:pt x="367" y="17197"/>
                    <a:pt x="370" y="17208"/>
                    <a:pt x="368" y="17208"/>
                  </a:cubicBezTo>
                  <a:cubicBezTo>
                    <a:pt x="367" y="17208"/>
                    <a:pt x="362" y="17202"/>
                    <a:pt x="354" y="17191"/>
                  </a:cubicBezTo>
                  <a:cubicBezTo>
                    <a:pt x="350" y="17188"/>
                    <a:pt x="346" y="17187"/>
                    <a:pt x="342" y="17187"/>
                  </a:cubicBezTo>
                  <a:cubicBezTo>
                    <a:pt x="309" y="17187"/>
                    <a:pt x="283" y="17281"/>
                    <a:pt x="310" y="17345"/>
                  </a:cubicBezTo>
                  <a:cubicBezTo>
                    <a:pt x="308" y="17365"/>
                    <a:pt x="305" y="17386"/>
                    <a:pt x="289" y="17386"/>
                  </a:cubicBezTo>
                  <a:cubicBezTo>
                    <a:pt x="288" y="17386"/>
                    <a:pt x="287" y="17386"/>
                    <a:pt x="285" y="17386"/>
                  </a:cubicBezTo>
                  <a:lnTo>
                    <a:pt x="285" y="17386"/>
                  </a:lnTo>
                  <a:cubicBezTo>
                    <a:pt x="279" y="17426"/>
                    <a:pt x="279" y="17464"/>
                    <a:pt x="289" y="17502"/>
                  </a:cubicBezTo>
                  <a:cubicBezTo>
                    <a:pt x="285" y="17523"/>
                    <a:pt x="273" y="17614"/>
                    <a:pt x="263" y="17658"/>
                  </a:cubicBezTo>
                  <a:cubicBezTo>
                    <a:pt x="260" y="17690"/>
                    <a:pt x="263" y="17721"/>
                    <a:pt x="273" y="17749"/>
                  </a:cubicBezTo>
                  <a:cubicBezTo>
                    <a:pt x="271" y="17765"/>
                    <a:pt x="268" y="17782"/>
                    <a:pt x="268" y="17782"/>
                  </a:cubicBezTo>
                  <a:cubicBezTo>
                    <a:pt x="268" y="17782"/>
                    <a:pt x="269" y="17778"/>
                    <a:pt x="270" y="17771"/>
                  </a:cubicBezTo>
                  <a:cubicBezTo>
                    <a:pt x="269" y="17771"/>
                    <a:pt x="269" y="17771"/>
                    <a:pt x="269" y="17771"/>
                  </a:cubicBezTo>
                  <a:cubicBezTo>
                    <a:pt x="247" y="17771"/>
                    <a:pt x="232" y="17883"/>
                    <a:pt x="210" y="18037"/>
                  </a:cubicBezTo>
                  <a:cubicBezTo>
                    <a:pt x="185" y="18194"/>
                    <a:pt x="163" y="18326"/>
                    <a:pt x="138" y="18345"/>
                  </a:cubicBezTo>
                  <a:cubicBezTo>
                    <a:pt x="138" y="18363"/>
                    <a:pt x="144" y="18379"/>
                    <a:pt x="154" y="18395"/>
                  </a:cubicBezTo>
                  <a:cubicBezTo>
                    <a:pt x="191" y="18423"/>
                    <a:pt x="188" y="18445"/>
                    <a:pt x="163" y="18464"/>
                  </a:cubicBezTo>
                  <a:cubicBezTo>
                    <a:pt x="117" y="18492"/>
                    <a:pt x="107" y="18553"/>
                    <a:pt x="140" y="18597"/>
                  </a:cubicBezTo>
                  <a:lnTo>
                    <a:pt x="140" y="18597"/>
                  </a:lnTo>
                  <a:cubicBezTo>
                    <a:pt x="135" y="18596"/>
                    <a:pt x="129" y="18594"/>
                    <a:pt x="122" y="18592"/>
                  </a:cubicBezTo>
                  <a:lnTo>
                    <a:pt x="122" y="18592"/>
                  </a:lnTo>
                  <a:cubicBezTo>
                    <a:pt x="75" y="18608"/>
                    <a:pt x="88" y="18680"/>
                    <a:pt x="126" y="18708"/>
                  </a:cubicBezTo>
                  <a:cubicBezTo>
                    <a:pt x="101" y="18727"/>
                    <a:pt x="75" y="18746"/>
                    <a:pt x="94" y="18771"/>
                  </a:cubicBezTo>
                  <a:cubicBezTo>
                    <a:pt x="90" y="18785"/>
                    <a:pt x="89" y="18790"/>
                    <a:pt x="77" y="18790"/>
                  </a:cubicBezTo>
                  <a:cubicBezTo>
                    <a:pt x="71" y="18790"/>
                    <a:pt x="61" y="18789"/>
                    <a:pt x="47" y="18786"/>
                  </a:cubicBezTo>
                  <a:cubicBezTo>
                    <a:pt x="41" y="18785"/>
                    <a:pt x="34" y="18784"/>
                    <a:pt x="27" y="18784"/>
                  </a:cubicBezTo>
                  <a:cubicBezTo>
                    <a:pt x="15" y="18784"/>
                    <a:pt x="5" y="18788"/>
                    <a:pt x="3" y="18802"/>
                  </a:cubicBezTo>
                  <a:cubicBezTo>
                    <a:pt x="0" y="18824"/>
                    <a:pt x="22" y="18830"/>
                    <a:pt x="41" y="18833"/>
                  </a:cubicBezTo>
                  <a:lnTo>
                    <a:pt x="35" y="18877"/>
                  </a:lnTo>
                  <a:cubicBezTo>
                    <a:pt x="35" y="18877"/>
                    <a:pt x="32" y="18899"/>
                    <a:pt x="50" y="18902"/>
                  </a:cubicBezTo>
                  <a:cubicBezTo>
                    <a:pt x="72" y="18905"/>
                    <a:pt x="69" y="18927"/>
                    <a:pt x="66" y="18949"/>
                  </a:cubicBezTo>
                  <a:cubicBezTo>
                    <a:pt x="65" y="18949"/>
                    <a:pt x="64" y="18949"/>
                    <a:pt x="62" y="18949"/>
                  </a:cubicBezTo>
                  <a:cubicBezTo>
                    <a:pt x="51" y="18949"/>
                    <a:pt x="55" y="18960"/>
                    <a:pt x="67" y="18960"/>
                  </a:cubicBezTo>
                  <a:cubicBezTo>
                    <a:pt x="72" y="18960"/>
                    <a:pt x="78" y="18958"/>
                    <a:pt x="85" y="18952"/>
                  </a:cubicBezTo>
                  <a:cubicBezTo>
                    <a:pt x="107" y="18956"/>
                    <a:pt x="126" y="18962"/>
                    <a:pt x="122" y="18984"/>
                  </a:cubicBezTo>
                  <a:lnTo>
                    <a:pt x="163" y="18990"/>
                  </a:lnTo>
                  <a:cubicBezTo>
                    <a:pt x="177" y="18992"/>
                    <a:pt x="189" y="18994"/>
                    <a:pt x="199" y="18994"/>
                  </a:cubicBezTo>
                  <a:cubicBezTo>
                    <a:pt x="220" y="18994"/>
                    <a:pt x="235" y="18986"/>
                    <a:pt x="254" y="18959"/>
                  </a:cubicBezTo>
                  <a:cubicBezTo>
                    <a:pt x="289" y="18874"/>
                    <a:pt x="320" y="18808"/>
                    <a:pt x="279" y="18802"/>
                  </a:cubicBezTo>
                  <a:cubicBezTo>
                    <a:pt x="254" y="18774"/>
                    <a:pt x="260" y="18733"/>
                    <a:pt x="292" y="18714"/>
                  </a:cubicBezTo>
                  <a:cubicBezTo>
                    <a:pt x="292" y="18714"/>
                    <a:pt x="292" y="18714"/>
                    <a:pt x="293" y="18714"/>
                  </a:cubicBezTo>
                  <a:cubicBezTo>
                    <a:pt x="314" y="18714"/>
                    <a:pt x="326" y="18625"/>
                    <a:pt x="345" y="18517"/>
                  </a:cubicBezTo>
                  <a:cubicBezTo>
                    <a:pt x="367" y="18382"/>
                    <a:pt x="376" y="18313"/>
                    <a:pt x="401" y="18294"/>
                  </a:cubicBezTo>
                  <a:cubicBezTo>
                    <a:pt x="414" y="18285"/>
                    <a:pt x="423" y="18269"/>
                    <a:pt x="430" y="18254"/>
                  </a:cubicBezTo>
                  <a:cubicBezTo>
                    <a:pt x="408" y="18251"/>
                    <a:pt x="430" y="18116"/>
                    <a:pt x="451" y="17959"/>
                  </a:cubicBezTo>
                  <a:cubicBezTo>
                    <a:pt x="473" y="17802"/>
                    <a:pt x="498" y="17649"/>
                    <a:pt x="477" y="17646"/>
                  </a:cubicBezTo>
                  <a:lnTo>
                    <a:pt x="486" y="17599"/>
                  </a:lnTo>
                  <a:cubicBezTo>
                    <a:pt x="487" y="17599"/>
                    <a:pt x="487" y="17599"/>
                    <a:pt x="488" y="17599"/>
                  </a:cubicBezTo>
                  <a:cubicBezTo>
                    <a:pt x="505" y="17599"/>
                    <a:pt x="511" y="17556"/>
                    <a:pt x="517" y="17514"/>
                  </a:cubicBezTo>
                  <a:cubicBezTo>
                    <a:pt x="511" y="17483"/>
                    <a:pt x="508" y="17451"/>
                    <a:pt x="511" y="17420"/>
                  </a:cubicBezTo>
                  <a:lnTo>
                    <a:pt x="511" y="17420"/>
                  </a:lnTo>
                  <a:cubicBezTo>
                    <a:pt x="512" y="17420"/>
                    <a:pt x="514" y="17420"/>
                    <a:pt x="515" y="17420"/>
                  </a:cubicBezTo>
                  <a:cubicBezTo>
                    <a:pt x="533" y="17420"/>
                    <a:pt x="536" y="17398"/>
                    <a:pt x="542" y="17357"/>
                  </a:cubicBezTo>
                  <a:cubicBezTo>
                    <a:pt x="549" y="17314"/>
                    <a:pt x="552" y="17288"/>
                    <a:pt x="530" y="17288"/>
                  </a:cubicBezTo>
                  <a:cubicBezTo>
                    <a:pt x="542" y="17204"/>
                    <a:pt x="561" y="17122"/>
                    <a:pt x="586" y="17044"/>
                  </a:cubicBezTo>
                  <a:cubicBezTo>
                    <a:pt x="611" y="17025"/>
                    <a:pt x="593" y="17000"/>
                    <a:pt x="577" y="16975"/>
                  </a:cubicBezTo>
                  <a:cubicBezTo>
                    <a:pt x="555" y="16969"/>
                    <a:pt x="539" y="16947"/>
                    <a:pt x="542" y="16925"/>
                  </a:cubicBezTo>
                  <a:lnTo>
                    <a:pt x="542" y="16925"/>
                  </a:lnTo>
                  <a:lnTo>
                    <a:pt x="583" y="16928"/>
                  </a:lnTo>
                  <a:cubicBezTo>
                    <a:pt x="591" y="16939"/>
                    <a:pt x="596" y="16945"/>
                    <a:pt x="599" y="16945"/>
                  </a:cubicBezTo>
                  <a:cubicBezTo>
                    <a:pt x="603" y="16945"/>
                    <a:pt x="605" y="16934"/>
                    <a:pt x="608" y="16909"/>
                  </a:cubicBezTo>
                  <a:lnTo>
                    <a:pt x="614" y="16865"/>
                  </a:lnTo>
                  <a:cubicBezTo>
                    <a:pt x="593" y="16862"/>
                    <a:pt x="608" y="16749"/>
                    <a:pt x="630" y="16593"/>
                  </a:cubicBezTo>
                  <a:cubicBezTo>
                    <a:pt x="658" y="16392"/>
                    <a:pt x="668" y="16326"/>
                    <a:pt x="649" y="16323"/>
                  </a:cubicBezTo>
                  <a:cubicBezTo>
                    <a:pt x="627" y="16320"/>
                    <a:pt x="630" y="16298"/>
                    <a:pt x="661" y="16232"/>
                  </a:cubicBezTo>
                  <a:cubicBezTo>
                    <a:pt x="740" y="16107"/>
                    <a:pt x="740" y="16107"/>
                    <a:pt x="724" y="16082"/>
                  </a:cubicBezTo>
                  <a:lnTo>
                    <a:pt x="724" y="16082"/>
                  </a:lnTo>
                  <a:cubicBezTo>
                    <a:pt x="722" y="16099"/>
                    <a:pt x="712" y="16103"/>
                    <a:pt x="699" y="16103"/>
                  </a:cubicBezTo>
                  <a:cubicBezTo>
                    <a:pt x="693" y="16103"/>
                    <a:pt x="687" y="16102"/>
                    <a:pt x="680" y="16101"/>
                  </a:cubicBezTo>
                  <a:cubicBezTo>
                    <a:pt x="640" y="16094"/>
                    <a:pt x="643" y="16073"/>
                    <a:pt x="687" y="16054"/>
                  </a:cubicBezTo>
                  <a:cubicBezTo>
                    <a:pt x="687" y="16054"/>
                    <a:pt x="687" y="16054"/>
                    <a:pt x="688" y="16054"/>
                  </a:cubicBezTo>
                  <a:cubicBezTo>
                    <a:pt x="728" y="16054"/>
                    <a:pt x="752" y="15721"/>
                    <a:pt x="715" y="15693"/>
                  </a:cubicBezTo>
                  <a:lnTo>
                    <a:pt x="715" y="15693"/>
                  </a:lnTo>
                  <a:lnTo>
                    <a:pt x="734" y="15696"/>
                  </a:lnTo>
                  <a:cubicBezTo>
                    <a:pt x="735" y="15697"/>
                    <a:pt x="736" y="15697"/>
                    <a:pt x="737" y="15697"/>
                  </a:cubicBezTo>
                  <a:cubicBezTo>
                    <a:pt x="756" y="15697"/>
                    <a:pt x="759" y="15672"/>
                    <a:pt x="771" y="15590"/>
                  </a:cubicBezTo>
                  <a:cubicBezTo>
                    <a:pt x="777" y="15543"/>
                    <a:pt x="781" y="15521"/>
                    <a:pt x="781" y="15521"/>
                  </a:cubicBezTo>
                  <a:cubicBezTo>
                    <a:pt x="740" y="15515"/>
                    <a:pt x="777" y="15386"/>
                    <a:pt x="799" y="15386"/>
                  </a:cubicBezTo>
                  <a:cubicBezTo>
                    <a:pt x="821" y="15367"/>
                    <a:pt x="821" y="15367"/>
                    <a:pt x="828" y="15324"/>
                  </a:cubicBezTo>
                  <a:cubicBezTo>
                    <a:pt x="797" y="15252"/>
                    <a:pt x="830" y="15145"/>
                    <a:pt x="852" y="15145"/>
                  </a:cubicBezTo>
                  <a:cubicBezTo>
                    <a:pt x="852" y="15145"/>
                    <a:pt x="852" y="15145"/>
                    <a:pt x="853" y="15145"/>
                  </a:cubicBezTo>
                  <a:cubicBezTo>
                    <a:pt x="853" y="15145"/>
                    <a:pt x="856" y="15123"/>
                    <a:pt x="859" y="15101"/>
                  </a:cubicBezTo>
                  <a:cubicBezTo>
                    <a:pt x="846" y="15070"/>
                    <a:pt x="843" y="15038"/>
                    <a:pt x="849" y="15007"/>
                  </a:cubicBezTo>
                  <a:cubicBezTo>
                    <a:pt x="857" y="14956"/>
                    <a:pt x="860" y="14932"/>
                    <a:pt x="851" y="14932"/>
                  </a:cubicBezTo>
                  <a:cubicBezTo>
                    <a:pt x="849" y="14932"/>
                    <a:pt x="845" y="14934"/>
                    <a:pt x="840" y="14938"/>
                  </a:cubicBezTo>
                  <a:cubicBezTo>
                    <a:pt x="818" y="14935"/>
                    <a:pt x="796" y="14932"/>
                    <a:pt x="799" y="14910"/>
                  </a:cubicBezTo>
                  <a:lnTo>
                    <a:pt x="799" y="14910"/>
                  </a:lnTo>
                  <a:lnTo>
                    <a:pt x="821" y="14913"/>
                  </a:lnTo>
                  <a:cubicBezTo>
                    <a:pt x="822" y="14913"/>
                    <a:pt x="822" y="14913"/>
                    <a:pt x="823" y="14913"/>
                  </a:cubicBezTo>
                  <a:cubicBezTo>
                    <a:pt x="844" y="14913"/>
                    <a:pt x="853" y="14845"/>
                    <a:pt x="862" y="14759"/>
                  </a:cubicBezTo>
                  <a:cubicBezTo>
                    <a:pt x="878" y="14647"/>
                    <a:pt x="884" y="14603"/>
                    <a:pt x="909" y="14584"/>
                  </a:cubicBezTo>
                  <a:lnTo>
                    <a:pt x="890" y="14559"/>
                  </a:lnTo>
                  <a:cubicBezTo>
                    <a:pt x="871" y="14534"/>
                    <a:pt x="875" y="14512"/>
                    <a:pt x="896" y="14512"/>
                  </a:cubicBezTo>
                  <a:cubicBezTo>
                    <a:pt x="918" y="14493"/>
                    <a:pt x="931" y="14405"/>
                    <a:pt x="918" y="14358"/>
                  </a:cubicBezTo>
                  <a:cubicBezTo>
                    <a:pt x="918" y="14333"/>
                    <a:pt x="922" y="14311"/>
                    <a:pt x="922" y="14311"/>
                  </a:cubicBezTo>
                  <a:cubicBezTo>
                    <a:pt x="969" y="14293"/>
                    <a:pt x="975" y="14233"/>
                    <a:pt x="937" y="14202"/>
                  </a:cubicBezTo>
                  <a:lnTo>
                    <a:pt x="937" y="14202"/>
                  </a:lnTo>
                  <a:cubicBezTo>
                    <a:pt x="938" y="14202"/>
                    <a:pt x="940" y="14202"/>
                    <a:pt x="941" y="14202"/>
                  </a:cubicBezTo>
                  <a:cubicBezTo>
                    <a:pt x="960" y="14202"/>
                    <a:pt x="962" y="14178"/>
                    <a:pt x="965" y="14158"/>
                  </a:cubicBezTo>
                  <a:cubicBezTo>
                    <a:pt x="950" y="14111"/>
                    <a:pt x="962" y="14023"/>
                    <a:pt x="981" y="14023"/>
                  </a:cubicBezTo>
                  <a:lnTo>
                    <a:pt x="984" y="14001"/>
                  </a:lnTo>
                  <a:cubicBezTo>
                    <a:pt x="972" y="13982"/>
                    <a:pt x="969" y="13957"/>
                    <a:pt x="975" y="13932"/>
                  </a:cubicBezTo>
                  <a:cubicBezTo>
                    <a:pt x="981" y="13907"/>
                    <a:pt x="975" y="13882"/>
                    <a:pt x="962" y="13863"/>
                  </a:cubicBezTo>
                  <a:cubicBezTo>
                    <a:pt x="953" y="13848"/>
                    <a:pt x="947" y="13832"/>
                    <a:pt x="947" y="13816"/>
                  </a:cubicBezTo>
                  <a:cubicBezTo>
                    <a:pt x="947" y="13810"/>
                    <a:pt x="949" y="13808"/>
                    <a:pt x="952" y="13808"/>
                  </a:cubicBezTo>
                  <a:cubicBezTo>
                    <a:pt x="960" y="13808"/>
                    <a:pt x="973" y="13826"/>
                    <a:pt x="984" y="13844"/>
                  </a:cubicBezTo>
                  <a:cubicBezTo>
                    <a:pt x="988" y="13855"/>
                    <a:pt x="991" y="13860"/>
                    <a:pt x="994" y="13860"/>
                  </a:cubicBezTo>
                  <a:cubicBezTo>
                    <a:pt x="1002" y="13860"/>
                    <a:pt x="1002" y="13806"/>
                    <a:pt x="978" y="13750"/>
                  </a:cubicBezTo>
                  <a:cubicBezTo>
                    <a:pt x="959" y="13711"/>
                    <a:pt x="951" y="13693"/>
                    <a:pt x="953" y="13693"/>
                  </a:cubicBezTo>
                  <a:lnTo>
                    <a:pt x="953" y="13693"/>
                  </a:lnTo>
                  <a:cubicBezTo>
                    <a:pt x="955" y="13693"/>
                    <a:pt x="964" y="13706"/>
                    <a:pt x="981" y="13728"/>
                  </a:cubicBezTo>
                  <a:cubicBezTo>
                    <a:pt x="990" y="13743"/>
                    <a:pt x="1001" y="13758"/>
                    <a:pt x="1004" y="13758"/>
                  </a:cubicBezTo>
                  <a:cubicBezTo>
                    <a:pt x="1007" y="13758"/>
                    <a:pt x="1006" y="13751"/>
                    <a:pt x="1000" y="13732"/>
                  </a:cubicBezTo>
                  <a:cubicBezTo>
                    <a:pt x="1000" y="13732"/>
                    <a:pt x="1006" y="13688"/>
                    <a:pt x="984" y="13685"/>
                  </a:cubicBezTo>
                  <a:lnTo>
                    <a:pt x="994" y="13616"/>
                  </a:lnTo>
                  <a:cubicBezTo>
                    <a:pt x="1012" y="13591"/>
                    <a:pt x="1025" y="13562"/>
                    <a:pt x="1028" y="13531"/>
                  </a:cubicBezTo>
                  <a:cubicBezTo>
                    <a:pt x="1009" y="13506"/>
                    <a:pt x="1009" y="13506"/>
                    <a:pt x="1034" y="13484"/>
                  </a:cubicBezTo>
                  <a:cubicBezTo>
                    <a:pt x="1036" y="13484"/>
                    <a:pt x="1037" y="13484"/>
                    <a:pt x="1038" y="13484"/>
                  </a:cubicBezTo>
                  <a:cubicBezTo>
                    <a:pt x="1053" y="13484"/>
                    <a:pt x="1054" y="13465"/>
                    <a:pt x="1016" y="13459"/>
                  </a:cubicBezTo>
                  <a:cubicBezTo>
                    <a:pt x="997" y="13440"/>
                    <a:pt x="1000" y="13409"/>
                    <a:pt x="1025" y="13393"/>
                  </a:cubicBezTo>
                  <a:cubicBezTo>
                    <a:pt x="1030" y="13394"/>
                    <a:pt x="1034" y="13394"/>
                    <a:pt x="1038" y="13394"/>
                  </a:cubicBezTo>
                  <a:cubicBezTo>
                    <a:pt x="1066" y="13394"/>
                    <a:pt x="1066" y="13377"/>
                    <a:pt x="1047" y="13374"/>
                  </a:cubicBezTo>
                  <a:cubicBezTo>
                    <a:pt x="1038" y="13359"/>
                    <a:pt x="1031" y="13343"/>
                    <a:pt x="1034" y="13327"/>
                  </a:cubicBezTo>
                  <a:lnTo>
                    <a:pt x="1034" y="13327"/>
                  </a:lnTo>
                  <a:cubicBezTo>
                    <a:pt x="1035" y="13327"/>
                    <a:pt x="1035" y="13327"/>
                    <a:pt x="1035" y="13327"/>
                  </a:cubicBezTo>
                  <a:cubicBezTo>
                    <a:pt x="1054" y="13327"/>
                    <a:pt x="1082" y="13125"/>
                    <a:pt x="1106" y="12926"/>
                  </a:cubicBezTo>
                  <a:cubicBezTo>
                    <a:pt x="1110" y="12904"/>
                    <a:pt x="1094" y="12882"/>
                    <a:pt x="1072" y="12876"/>
                  </a:cubicBezTo>
                  <a:cubicBezTo>
                    <a:pt x="1028" y="12870"/>
                    <a:pt x="1050" y="12873"/>
                    <a:pt x="1075" y="12854"/>
                  </a:cubicBezTo>
                  <a:cubicBezTo>
                    <a:pt x="1129" y="12841"/>
                    <a:pt x="1141" y="12807"/>
                    <a:pt x="1103" y="12807"/>
                  </a:cubicBezTo>
                  <a:cubicBezTo>
                    <a:pt x="1096" y="12807"/>
                    <a:pt x="1088" y="12808"/>
                    <a:pt x="1078" y="12810"/>
                  </a:cubicBezTo>
                  <a:cubicBezTo>
                    <a:pt x="1061" y="12816"/>
                    <a:pt x="1051" y="12820"/>
                    <a:pt x="1047" y="12820"/>
                  </a:cubicBezTo>
                  <a:cubicBezTo>
                    <a:pt x="1042" y="12820"/>
                    <a:pt x="1053" y="12811"/>
                    <a:pt x="1081" y="12788"/>
                  </a:cubicBezTo>
                  <a:cubicBezTo>
                    <a:pt x="1106" y="12766"/>
                    <a:pt x="1106" y="12766"/>
                    <a:pt x="1088" y="12741"/>
                  </a:cubicBezTo>
                  <a:cubicBezTo>
                    <a:pt x="1070" y="12738"/>
                    <a:pt x="1072" y="12719"/>
                    <a:pt x="1087" y="12719"/>
                  </a:cubicBezTo>
                  <a:cubicBezTo>
                    <a:pt x="1088" y="12719"/>
                    <a:pt x="1090" y="12719"/>
                    <a:pt x="1091" y="12719"/>
                  </a:cubicBezTo>
                  <a:cubicBezTo>
                    <a:pt x="1116" y="12701"/>
                    <a:pt x="1138" y="12682"/>
                    <a:pt x="1119" y="12679"/>
                  </a:cubicBezTo>
                  <a:cubicBezTo>
                    <a:pt x="1122" y="12660"/>
                    <a:pt x="1132" y="12647"/>
                    <a:pt x="1144" y="12635"/>
                  </a:cubicBezTo>
                  <a:cubicBezTo>
                    <a:pt x="1169" y="12616"/>
                    <a:pt x="1150" y="12591"/>
                    <a:pt x="1132" y="12566"/>
                  </a:cubicBezTo>
                  <a:cubicBezTo>
                    <a:pt x="1109" y="12514"/>
                    <a:pt x="1104" y="12488"/>
                    <a:pt x="1117" y="12488"/>
                  </a:cubicBezTo>
                  <a:cubicBezTo>
                    <a:pt x="1123" y="12488"/>
                    <a:pt x="1130" y="12492"/>
                    <a:pt x="1141" y="12500"/>
                  </a:cubicBezTo>
                  <a:cubicBezTo>
                    <a:pt x="1145" y="12503"/>
                    <a:pt x="1149" y="12504"/>
                    <a:pt x="1152" y="12504"/>
                  </a:cubicBezTo>
                  <a:cubicBezTo>
                    <a:pt x="1180" y="12504"/>
                    <a:pt x="1171" y="12409"/>
                    <a:pt x="1135" y="12384"/>
                  </a:cubicBezTo>
                  <a:cubicBezTo>
                    <a:pt x="1106" y="12363"/>
                    <a:pt x="1099" y="12358"/>
                    <a:pt x="1107" y="12358"/>
                  </a:cubicBezTo>
                  <a:cubicBezTo>
                    <a:pt x="1109" y="12358"/>
                    <a:pt x="1114" y="12358"/>
                    <a:pt x="1119" y="12359"/>
                  </a:cubicBezTo>
                  <a:cubicBezTo>
                    <a:pt x="1120" y="12359"/>
                    <a:pt x="1121" y="12359"/>
                    <a:pt x="1123" y="12359"/>
                  </a:cubicBezTo>
                  <a:cubicBezTo>
                    <a:pt x="1138" y="12359"/>
                    <a:pt x="1141" y="12340"/>
                    <a:pt x="1141" y="12340"/>
                  </a:cubicBezTo>
                  <a:cubicBezTo>
                    <a:pt x="1144" y="12320"/>
                    <a:pt x="1147" y="12299"/>
                    <a:pt x="1165" y="12299"/>
                  </a:cubicBezTo>
                  <a:cubicBezTo>
                    <a:pt x="1166" y="12299"/>
                    <a:pt x="1168" y="12299"/>
                    <a:pt x="1169" y="12299"/>
                  </a:cubicBezTo>
                  <a:cubicBezTo>
                    <a:pt x="1169" y="12274"/>
                    <a:pt x="1166" y="12249"/>
                    <a:pt x="1157" y="12227"/>
                  </a:cubicBezTo>
                  <a:cubicBezTo>
                    <a:pt x="1125" y="12183"/>
                    <a:pt x="1144" y="12118"/>
                    <a:pt x="1194" y="12096"/>
                  </a:cubicBezTo>
                  <a:lnTo>
                    <a:pt x="1179" y="12049"/>
                  </a:lnTo>
                  <a:cubicBezTo>
                    <a:pt x="1145" y="12023"/>
                    <a:pt x="1126" y="12001"/>
                    <a:pt x="1154" y="12001"/>
                  </a:cubicBezTo>
                  <a:cubicBezTo>
                    <a:pt x="1157" y="12001"/>
                    <a:pt x="1161" y="12001"/>
                    <a:pt x="1166" y="12002"/>
                  </a:cubicBezTo>
                  <a:lnTo>
                    <a:pt x="1185" y="12005"/>
                  </a:lnTo>
                  <a:cubicBezTo>
                    <a:pt x="1148" y="11978"/>
                    <a:pt x="1176" y="11895"/>
                    <a:pt x="1215" y="11895"/>
                  </a:cubicBezTo>
                  <a:cubicBezTo>
                    <a:pt x="1216" y="11895"/>
                    <a:pt x="1218" y="11895"/>
                    <a:pt x="1219" y="11895"/>
                  </a:cubicBezTo>
                  <a:cubicBezTo>
                    <a:pt x="1225" y="11896"/>
                    <a:pt x="1230" y="11897"/>
                    <a:pt x="1233" y="11897"/>
                  </a:cubicBezTo>
                  <a:cubicBezTo>
                    <a:pt x="1241" y="11897"/>
                    <a:pt x="1242" y="11892"/>
                    <a:pt x="1244" y="11876"/>
                  </a:cubicBezTo>
                  <a:lnTo>
                    <a:pt x="1222" y="11873"/>
                  </a:lnTo>
                  <a:cubicBezTo>
                    <a:pt x="1204" y="11870"/>
                    <a:pt x="1182" y="11867"/>
                    <a:pt x="1185" y="11845"/>
                  </a:cubicBezTo>
                  <a:cubicBezTo>
                    <a:pt x="1188" y="11824"/>
                    <a:pt x="1191" y="11804"/>
                    <a:pt x="1206" y="11804"/>
                  </a:cubicBezTo>
                  <a:cubicBezTo>
                    <a:pt x="1208" y="11804"/>
                    <a:pt x="1209" y="11804"/>
                    <a:pt x="1210" y="11804"/>
                  </a:cubicBezTo>
                  <a:cubicBezTo>
                    <a:pt x="1235" y="11785"/>
                    <a:pt x="1257" y="11764"/>
                    <a:pt x="1238" y="11760"/>
                  </a:cubicBezTo>
                  <a:cubicBezTo>
                    <a:pt x="1241" y="11745"/>
                    <a:pt x="1251" y="11729"/>
                    <a:pt x="1263" y="11720"/>
                  </a:cubicBezTo>
                  <a:cubicBezTo>
                    <a:pt x="1266" y="11698"/>
                    <a:pt x="1269" y="11676"/>
                    <a:pt x="1276" y="11632"/>
                  </a:cubicBezTo>
                  <a:cubicBezTo>
                    <a:pt x="1257" y="11608"/>
                    <a:pt x="1263" y="11563"/>
                    <a:pt x="1283" y="11563"/>
                  </a:cubicBezTo>
                  <a:cubicBezTo>
                    <a:pt x="1284" y="11563"/>
                    <a:pt x="1284" y="11563"/>
                    <a:pt x="1285" y="11563"/>
                  </a:cubicBezTo>
                  <a:cubicBezTo>
                    <a:pt x="1288" y="11538"/>
                    <a:pt x="1285" y="11516"/>
                    <a:pt x="1273" y="11494"/>
                  </a:cubicBezTo>
                  <a:cubicBezTo>
                    <a:pt x="1278" y="11453"/>
                    <a:pt x="1282" y="11428"/>
                    <a:pt x="1298" y="11428"/>
                  </a:cubicBezTo>
                  <a:cubicBezTo>
                    <a:pt x="1299" y="11428"/>
                    <a:pt x="1300" y="11428"/>
                    <a:pt x="1301" y="11428"/>
                  </a:cubicBezTo>
                  <a:cubicBezTo>
                    <a:pt x="1306" y="11429"/>
                    <a:pt x="1311" y="11430"/>
                    <a:pt x="1314" y="11430"/>
                  </a:cubicBezTo>
                  <a:cubicBezTo>
                    <a:pt x="1321" y="11430"/>
                    <a:pt x="1318" y="11425"/>
                    <a:pt x="1304" y="11406"/>
                  </a:cubicBezTo>
                  <a:cubicBezTo>
                    <a:pt x="1285" y="11403"/>
                    <a:pt x="1288" y="11381"/>
                    <a:pt x="1291" y="11359"/>
                  </a:cubicBezTo>
                  <a:lnTo>
                    <a:pt x="1298" y="11315"/>
                  </a:lnTo>
                  <a:cubicBezTo>
                    <a:pt x="1276" y="11312"/>
                    <a:pt x="1276" y="11312"/>
                    <a:pt x="1279" y="11290"/>
                  </a:cubicBezTo>
                  <a:cubicBezTo>
                    <a:pt x="1282" y="11268"/>
                    <a:pt x="1310" y="11203"/>
                    <a:pt x="1313" y="11181"/>
                  </a:cubicBezTo>
                  <a:cubicBezTo>
                    <a:pt x="1319" y="11138"/>
                    <a:pt x="1322" y="11123"/>
                    <a:pt x="1315" y="11123"/>
                  </a:cubicBezTo>
                  <a:cubicBezTo>
                    <a:pt x="1312" y="11123"/>
                    <a:pt x="1306" y="11127"/>
                    <a:pt x="1298" y="11134"/>
                  </a:cubicBezTo>
                  <a:cubicBezTo>
                    <a:pt x="1296" y="11142"/>
                    <a:pt x="1293" y="11147"/>
                    <a:pt x="1290" y="11147"/>
                  </a:cubicBezTo>
                  <a:cubicBezTo>
                    <a:pt x="1286" y="11147"/>
                    <a:pt x="1286" y="11136"/>
                    <a:pt x="1301" y="11112"/>
                  </a:cubicBezTo>
                  <a:cubicBezTo>
                    <a:pt x="1320" y="11062"/>
                    <a:pt x="1332" y="11008"/>
                    <a:pt x="1341" y="10958"/>
                  </a:cubicBezTo>
                  <a:cubicBezTo>
                    <a:pt x="1354" y="10867"/>
                    <a:pt x="1354" y="10867"/>
                    <a:pt x="1332" y="10864"/>
                  </a:cubicBezTo>
                  <a:cubicBezTo>
                    <a:pt x="1320" y="10869"/>
                    <a:pt x="1312" y="10871"/>
                    <a:pt x="1307" y="10871"/>
                  </a:cubicBezTo>
                  <a:cubicBezTo>
                    <a:pt x="1293" y="10871"/>
                    <a:pt x="1303" y="10856"/>
                    <a:pt x="1335" y="10842"/>
                  </a:cubicBezTo>
                  <a:cubicBezTo>
                    <a:pt x="1382" y="10805"/>
                    <a:pt x="1385" y="10780"/>
                    <a:pt x="1367" y="10780"/>
                  </a:cubicBezTo>
                  <a:cubicBezTo>
                    <a:pt x="1348" y="10754"/>
                    <a:pt x="1348" y="10754"/>
                    <a:pt x="1351" y="10729"/>
                  </a:cubicBezTo>
                  <a:lnTo>
                    <a:pt x="1351" y="10729"/>
                  </a:lnTo>
                  <a:cubicBezTo>
                    <a:pt x="1352" y="10730"/>
                    <a:pt x="1354" y="10730"/>
                    <a:pt x="1355" y="10730"/>
                  </a:cubicBezTo>
                  <a:cubicBezTo>
                    <a:pt x="1373" y="10730"/>
                    <a:pt x="1372" y="10708"/>
                    <a:pt x="1360" y="10664"/>
                  </a:cubicBezTo>
                  <a:cubicBezTo>
                    <a:pt x="1363" y="10648"/>
                    <a:pt x="1363" y="10643"/>
                    <a:pt x="1371" y="10643"/>
                  </a:cubicBezTo>
                  <a:cubicBezTo>
                    <a:pt x="1373" y="10643"/>
                    <a:pt x="1377" y="10644"/>
                    <a:pt x="1382" y="10645"/>
                  </a:cubicBezTo>
                  <a:cubicBezTo>
                    <a:pt x="1382" y="10645"/>
                    <a:pt x="1385" y="10623"/>
                    <a:pt x="1388" y="10601"/>
                  </a:cubicBezTo>
                  <a:cubicBezTo>
                    <a:pt x="1354" y="10551"/>
                    <a:pt x="1392" y="10419"/>
                    <a:pt x="1414" y="10397"/>
                  </a:cubicBezTo>
                  <a:cubicBezTo>
                    <a:pt x="1417" y="10382"/>
                    <a:pt x="1410" y="10366"/>
                    <a:pt x="1401" y="10350"/>
                  </a:cubicBezTo>
                  <a:cubicBezTo>
                    <a:pt x="1365" y="10325"/>
                    <a:pt x="1363" y="10305"/>
                    <a:pt x="1391" y="10305"/>
                  </a:cubicBezTo>
                  <a:cubicBezTo>
                    <a:pt x="1395" y="10305"/>
                    <a:pt x="1399" y="10306"/>
                    <a:pt x="1404" y="10306"/>
                  </a:cubicBezTo>
                  <a:cubicBezTo>
                    <a:pt x="1418" y="10308"/>
                    <a:pt x="1428" y="10310"/>
                    <a:pt x="1433" y="10310"/>
                  </a:cubicBezTo>
                  <a:cubicBezTo>
                    <a:pt x="1444" y="10310"/>
                    <a:pt x="1435" y="10304"/>
                    <a:pt x="1407" y="10284"/>
                  </a:cubicBezTo>
                  <a:cubicBezTo>
                    <a:pt x="1393" y="10262"/>
                    <a:pt x="1402" y="10170"/>
                    <a:pt x="1433" y="10170"/>
                  </a:cubicBezTo>
                  <a:cubicBezTo>
                    <a:pt x="1436" y="10170"/>
                    <a:pt x="1440" y="10172"/>
                    <a:pt x="1445" y="10175"/>
                  </a:cubicBezTo>
                  <a:lnTo>
                    <a:pt x="1486" y="10181"/>
                  </a:lnTo>
                  <a:cubicBezTo>
                    <a:pt x="1476" y="10165"/>
                    <a:pt x="1470" y="10150"/>
                    <a:pt x="1470" y="10134"/>
                  </a:cubicBezTo>
                  <a:cubicBezTo>
                    <a:pt x="1448" y="10131"/>
                    <a:pt x="1451" y="10109"/>
                    <a:pt x="1461" y="10040"/>
                  </a:cubicBezTo>
                  <a:cubicBezTo>
                    <a:pt x="1467" y="9996"/>
                    <a:pt x="1457" y="9905"/>
                    <a:pt x="1464" y="9858"/>
                  </a:cubicBezTo>
                  <a:cubicBezTo>
                    <a:pt x="1470" y="9814"/>
                    <a:pt x="1479" y="9748"/>
                    <a:pt x="1501" y="9727"/>
                  </a:cubicBezTo>
                  <a:cubicBezTo>
                    <a:pt x="1508" y="9698"/>
                    <a:pt x="1504" y="9664"/>
                    <a:pt x="1492" y="9636"/>
                  </a:cubicBezTo>
                  <a:cubicBezTo>
                    <a:pt x="1474" y="9611"/>
                    <a:pt x="1479" y="9570"/>
                    <a:pt x="1499" y="9570"/>
                  </a:cubicBezTo>
                  <a:cubicBezTo>
                    <a:pt x="1500" y="9570"/>
                    <a:pt x="1501" y="9570"/>
                    <a:pt x="1501" y="9570"/>
                  </a:cubicBezTo>
                  <a:lnTo>
                    <a:pt x="1504" y="9548"/>
                  </a:lnTo>
                  <a:cubicBezTo>
                    <a:pt x="1495" y="9523"/>
                    <a:pt x="1492" y="9501"/>
                    <a:pt x="1492" y="9476"/>
                  </a:cubicBezTo>
                  <a:lnTo>
                    <a:pt x="1492" y="9476"/>
                  </a:lnTo>
                  <a:cubicBezTo>
                    <a:pt x="1494" y="9476"/>
                    <a:pt x="1495" y="9476"/>
                    <a:pt x="1497" y="9476"/>
                  </a:cubicBezTo>
                  <a:cubicBezTo>
                    <a:pt x="1517" y="9476"/>
                    <a:pt x="1534" y="9458"/>
                    <a:pt x="1517" y="9435"/>
                  </a:cubicBezTo>
                  <a:cubicBezTo>
                    <a:pt x="1498" y="9432"/>
                    <a:pt x="1501" y="9410"/>
                    <a:pt x="1508" y="9366"/>
                  </a:cubicBezTo>
                  <a:cubicBezTo>
                    <a:pt x="1533" y="9322"/>
                    <a:pt x="1627" y="8586"/>
                    <a:pt x="1608" y="8583"/>
                  </a:cubicBezTo>
                  <a:lnTo>
                    <a:pt x="1617" y="8517"/>
                  </a:lnTo>
                  <a:cubicBezTo>
                    <a:pt x="1620" y="8495"/>
                    <a:pt x="1624" y="8448"/>
                    <a:pt x="1624" y="8448"/>
                  </a:cubicBezTo>
                  <a:cubicBezTo>
                    <a:pt x="1625" y="8448"/>
                    <a:pt x="1626" y="8448"/>
                    <a:pt x="1627" y="8448"/>
                  </a:cubicBezTo>
                  <a:cubicBezTo>
                    <a:pt x="1667" y="8448"/>
                    <a:pt x="1661" y="8336"/>
                    <a:pt x="1649" y="8269"/>
                  </a:cubicBezTo>
                  <a:cubicBezTo>
                    <a:pt x="1633" y="8251"/>
                    <a:pt x="1630" y="8225"/>
                    <a:pt x="1636" y="8200"/>
                  </a:cubicBezTo>
                  <a:lnTo>
                    <a:pt x="1636" y="8200"/>
                  </a:lnTo>
                  <a:cubicBezTo>
                    <a:pt x="1638" y="8201"/>
                    <a:pt x="1640" y="8201"/>
                    <a:pt x="1641" y="8201"/>
                  </a:cubicBezTo>
                  <a:cubicBezTo>
                    <a:pt x="1678" y="8201"/>
                    <a:pt x="1686" y="8136"/>
                    <a:pt x="1671" y="8091"/>
                  </a:cubicBezTo>
                  <a:cubicBezTo>
                    <a:pt x="1637" y="8066"/>
                    <a:pt x="1636" y="8046"/>
                    <a:pt x="1664" y="8046"/>
                  </a:cubicBezTo>
                  <a:cubicBezTo>
                    <a:pt x="1668" y="8046"/>
                    <a:pt x="1672" y="8046"/>
                    <a:pt x="1677" y="8047"/>
                  </a:cubicBezTo>
                  <a:cubicBezTo>
                    <a:pt x="1679" y="8047"/>
                    <a:pt x="1682" y="8047"/>
                    <a:pt x="1684" y="8047"/>
                  </a:cubicBezTo>
                  <a:cubicBezTo>
                    <a:pt x="1718" y="8047"/>
                    <a:pt x="1720" y="8003"/>
                    <a:pt x="1667" y="7956"/>
                  </a:cubicBezTo>
                  <a:cubicBezTo>
                    <a:pt x="1649" y="7931"/>
                    <a:pt x="1649" y="7931"/>
                    <a:pt x="1674" y="7909"/>
                  </a:cubicBezTo>
                  <a:cubicBezTo>
                    <a:pt x="1718" y="7893"/>
                    <a:pt x="1721" y="7871"/>
                    <a:pt x="1699" y="7868"/>
                  </a:cubicBezTo>
                  <a:cubicBezTo>
                    <a:pt x="1661" y="7840"/>
                    <a:pt x="1664" y="7818"/>
                    <a:pt x="1708" y="7802"/>
                  </a:cubicBezTo>
                  <a:cubicBezTo>
                    <a:pt x="1755" y="7762"/>
                    <a:pt x="1755" y="7762"/>
                    <a:pt x="1718" y="7733"/>
                  </a:cubicBezTo>
                  <a:cubicBezTo>
                    <a:pt x="1680" y="7693"/>
                    <a:pt x="1689" y="7630"/>
                    <a:pt x="1736" y="7599"/>
                  </a:cubicBezTo>
                  <a:cubicBezTo>
                    <a:pt x="1736" y="7577"/>
                    <a:pt x="1761" y="7558"/>
                    <a:pt x="1739" y="7555"/>
                  </a:cubicBezTo>
                  <a:lnTo>
                    <a:pt x="1765" y="7536"/>
                  </a:lnTo>
                  <a:lnTo>
                    <a:pt x="1771" y="7492"/>
                  </a:lnTo>
                  <a:lnTo>
                    <a:pt x="1749" y="7489"/>
                  </a:lnTo>
                  <a:cubicBezTo>
                    <a:pt x="1752" y="7467"/>
                    <a:pt x="1790" y="7335"/>
                    <a:pt x="1812" y="7179"/>
                  </a:cubicBezTo>
                  <a:cubicBezTo>
                    <a:pt x="1839" y="6964"/>
                    <a:pt x="1847" y="6902"/>
                    <a:pt x="1832" y="6902"/>
                  </a:cubicBezTo>
                  <a:cubicBezTo>
                    <a:pt x="1830" y="6902"/>
                    <a:pt x="1827" y="6904"/>
                    <a:pt x="1824" y="6906"/>
                  </a:cubicBezTo>
                  <a:cubicBezTo>
                    <a:pt x="1817" y="6909"/>
                    <a:pt x="1811" y="6911"/>
                    <a:pt x="1806" y="6911"/>
                  </a:cubicBezTo>
                  <a:cubicBezTo>
                    <a:pt x="1783" y="6911"/>
                    <a:pt x="1794" y="6878"/>
                    <a:pt x="1830" y="6862"/>
                  </a:cubicBezTo>
                  <a:cubicBezTo>
                    <a:pt x="1843" y="6828"/>
                    <a:pt x="1855" y="6790"/>
                    <a:pt x="1865" y="6753"/>
                  </a:cubicBezTo>
                  <a:cubicBezTo>
                    <a:pt x="1871" y="6710"/>
                    <a:pt x="1877" y="6668"/>
                    <a:pt x="1897" y="6668"/>
                  </a:cubicBezTo>
                  <a:cubicBezTo>
                    <a:pt x="1898" y="6668"/>
                    <a:pt x="1899" y="6668"/>
                    <a:pt x="1899" y="6668"/>
                  </a:cubicBezTo>
                  <a:lnTo>
                    <a:pt x="1902" y="6646"/>
                  </a:lnTo>
                  <a:cubicBezTo>
                    <a:pt x="1865" y="6596"/>
                    <a:pt x="1884" y="6461"/>
                    <a:pt x="1912" y="6395"/>
                  </a:cubicBezTo>
                  <a:cubicBezTo>
                    <a:pt x="1921" y="6358"/>
                    <a:pt x="1918" y="6320"/>
                    <a:pt x="1906" y="6283"/>
                  </a:cubicBezTo>
                  <a:cubicBezTo>
                    <a:pt x="1893" y="6235"/>
                    <a:pt x="1893" y="6235"/>
                    <a:pt x="1915" y="6214"/>
                  </a:cubicBezTo>
                  <a:cubicBezTo>
                    <a:pt x="1915" y="6214"/>
                    <a:pt x="1915" y="6214"/>
                    <a:pt x="1916" y="6214"/>
                  </a:cubicBezTo>
                  <a:cubicBezTo>
                    <a:pt x="1938" y="6214"/>
                    <a:pt x="1974" y="6085"/>
                    <a:pt x="1934" y="6082"/>
                  </a:cubicBezTo>
                  <a:lnTo>
                    <a:pt x="1956" y="6060"/>
                  </a:lnTo>
                  <a:cubicBezTo>
                    <a:pt x="1978" y="6047"/>
                    <a:pt x="1968" y="6013"/>
                    <a:pt x="1943" y="6013"/>
                  </a:cubicBezTo>
                  <a:cubicBezTo>
                    <a:pt x="1899" y="6010"/>
                    <a:pt x="1902" y="5985"/>
                    <a:pt x="1968" y="5972"/>
                  </a:cubicBezTo>
                  <a:cubicBezTo>
                    <a:pt x="1973" y="5973"/>
                    <a:pt x="1978" y="5973"/>
                    <a:pt x="1982" y="5973"/>
                  </a:cubicBezTo>
                  <a:cubicBezTo>
                    <a:pt x="2009" y="5973"/>
                    <a:pt x="2010" y="5956"/>
                    <a:pt x="1993" y="5953"/>
                  </a:cubicBezTo>
                  <a:cubicBezTo>
                    <a:pt x="1975" y="5928"/>
                    <a:pt x="1956" y="5903"/>
                    <a:pt x="1981" y="5881"/>
                  </a:cubicBezTo>
                  <a:cubicBezTo>
                    <a:pt x="1984" y="5859"/>
                    <a:pt x="1987" y="5838"/>
                    <a:pt x="1946" y="5831"/>
                  </a:cubicBezTo>
                  <a:cubicBezTo>
                    <a:pt x="1924" y="5831"/>
                    <a:pt x="1928" y="5806"/>
                    <a:pt x="1931" y="5784"/>
                  </a:cubicBezTo>
                  <a:lnTo>
                    <a:pt x="1931" y="5784"/>
                  </a:lnTo>
                  <a:cubicBezTo>
                    <a:pt x="1949" y="5787"/>
                    <a:pt x="1949" y="5787"/>
                    <a:pt x="1968" y="5812"/>
                  </a:cubicBezTo>
                  <a:lnTo>
                    <a:pt x="1975" y="5769"/>
                  </a:lnTo>
                  <a:cubicBezTo>
                    <a:pt x="1978" y="5747"/>
                    <a:pt x="2001" y="5706"/>
                    <a:pt x="2022" y="5706"/>
                  </a:cubicBezTo>
                  <a:cubicBezTo>
                    <a:pt x="2023" y="5706"/>
                    <a:pt x="2024" y="5706"/>
                    <a:pt x="2025" y="5706"/>
                  </a:cubicBezTo>
                  <a:cubicBezTo>
                    <a:pt x="2041" y="5692"/>
                    <a:pt x="2047" y="5675"/>
                    <a:pt x="2030" y="5675"/>
                  </a:cubicBezTo>
                  <a:cubicBezTo>
                    <a:pt x="2024" y="5675"/>
                    <a:pt x="2016" y="5677"/>
                    <a:pt x="2006" y="5681"/>
                  </a:cubicBezTo>
                  <a:cubicBezTo>
                    <a:pt x="1965" y="5678"/>
                    <a:pt x="1965" y="5678"/>
                    <a:pt x="1971" y="5631"/>
                  </a:cubicBezTo>
                  <a:cubicBezTo>
                    <a:pt x="1974" y="5610"/>
                    <a:pt x="1977" y="5590"/>
                    <a:pt x="1993" y="5590"/>
                  </a:cubicBezTo>
                  <a:cubicBezTo>
                    <a:pt x="1994" y="5590"/>
                    <a:pt x="1995" y="5590"/>
                    <a:pt x="1996" y="5590"/>
                  </a:cubicBezTo>
                  <a:cubicBezTo>
                    <a:pt x="2001" y="5591"/>
                    <a:pt x="2005" y="5591"/>
                    <a:pt x="2008" y="5591"/>
                  </a:cubicBezTo>
                  <a:cubicBezTo>
                    <a:pt x="2019" y="5591"/>
                    <a:pt x="2020" y="5584"/>
                    <a:pt x="2025" y="5549"/>
                  </a:cubicBezTo>
                  <a:cubicBezTo>
                    <a:pt x="2025" y="5480"/>
                    <a:pt x="1993" y="5418"/>
                    <a:pt x="1943" y="5377"/>
                  </a:cubicBezTo>
                  <a:cubicBezTo>
                    <a:pt x="1899" y="5371"/>
                    <a:pt x="1899" y="5371"/>
                    <a:pt x="1943" y="5355"/>
                  </a:cubicBezTo>
                  <a:cubicBezTo>
                    <a:pt x="1945" y="5355"/>
                    <a:pt x="1946" y="5355"/>
                    <a:pt x="1947" y="5355"/>
                  </a:cubicBezTo>
                  <a:cubicBezTo>
                    <a:pt x="1966" y="5355"/>
                    <a:pt x="1968" y="5335"/>
                    <a:pt x="1971" y="5314"/>
                  </a:cubicBezTo>
                  <a:cubicBezTo>
                    <a:pt x="1957" y="5312"/>
                    <a:pt x="1963" y="5304"/>
                    <a:pt x="1967" y="5304"/>
                  </a:cubicBezTo>
                  <a:cubicBezTo>
                    <a:pt x="1970" y="5304"/>
                    <a:pt x="1973" y="5306"/>
                    <a:pt x="1971" y="5314"/>
                  </a:cubicBezTo>
                  <a:cubicBezTo>
                    <a:pt x="1993" y="5317"/>
                    <a:pt x="1990" y="5339"/>
                    <a:pt x="1987" y="5361"/>
                  </a:cubicBezTo>
                  <a:lnTo>
                    <a:pt x="2006" y="5364"/>
                  </a:lnTo>
                  <a:cubicBezTo>
                    <a:pt x="2050" y="5345"/>
                    <a:pt x="2053" y="5324"/>
                    <a:pt x="2015" y="5295"/>
                  </a:cubicBezTo>
                  <a:cubicBezTo>
                    <a:pt x="1996" y="5270"/>
                    <a:pt x="1996" y="5270"/>
                    <a:pt x="2022" y="5251"/>
                  </a:cubicBezTo>
                  <a:cubicBezTo>
                    <a:pt x="2047" y="5233"/>
                    <a:pt x="2069" y="5214"/>
                    <a:pt x="2050" y="5211"/>
                  </a:cubicBezTo>
                  <a:cubicBezTo>
                    <a:pt x="2053" y="5186"/>
                    <a:pt x="2062" y="5164"/>
                    <a:pt x="2078" y="5145"/>
                  </a:cubicBezTo>
                  <a:cubicBezTo>
                    <a:pt x="2084" y="5101"/>
                    <a:pt x="2087" y="5079"/>
                    <a:pt x="2065" y="5076"/>
                  </a:cubicBezTo>
                  <a:cubicBezTo>
                    <a:pt x="2047" y="5073"/>
                    <a:pt x="2050" y="5051"/>
                    <a:pt x="2053" y="5029"/>
                  </a:cubicBezTo>
                  <a:cubicBezTo>
                    <a:pt x="2053" y="5007"/>
                    <a:pt x="2056" y="4985"/>
                    <a:pt x="2037" y="4982"/>
                  </a:cubicBezTo>
                  <a:cubicBezTo>
                    <a:pt x="2015" y="4979"/>
                    <a:pt x="2000" y="4954"/>
                    <a:pt x="2003" y="4910"/>
                  </a:cubicBezTo>
                  <a:cubicBezTo>
                    <a:pt x="1990" y="4860"/>
                    <a:pt x="1990" y="4860"/>
                    <a:pt x="2034" y="4844"/>
                  </a:cubicBezTo>
                  <a:cubicBezTo>
                    <a:pt x="2035" y="4844"/>
                    <a:pt x="2037" y="4844"/>
                    <a:pt x="2038" y="4844"/>
                  </a:cubicBezTo>
                  <a:cubicBezTo>
                    <a:pt x="2056" y="4844"/>
                    <a:pt x="2056" y="4824"/>
                    <a:pt x="2059" y="4803"/>
                  </a:cubicBezTo>
                  <a:cubicBezTo>
                    <a:pt x="2065" y="4785"/>
                    <a:pt x="2075" y="4772"/>
                    <a:pt x="2087" y="4759"/>
                  </a:cubicBezTo>
                  <a:cubicBezTo>
                    <a:pt x="2109" y="4741"/>
                    <a:pt x="2090" y="4738"/>
                    <a:pt x="2069" y="4734"/>
                  </a:cubicBezTo>
                  <a:lnTo>
                    <a:pt x="2028" y="4731"/>
                  </a:lnTo>
                  <a:cubicBezTo>
                    <a:pt x="2031" y="4708"/>
                    <a:pt x="2068" y="4693"/>
                    <a:pt x="2091" y="4693"/>
                  </a:cubicBezTo>
                  <a:cubicBezTo>
                    <a:pt x="2093" y="4693"/>
                    <a:pt x="2095" y="4693"/>
                    <a:pt x="2097" y="4694"/>
                  </a:cubicBezTo>
                  <a:cubicBezTo>
                    <a:pt x="2141" y="4678"/>
                    <a:pt x="2141" y="4678"/>
                    <a:pt x="2100" y="4672"/>
                  </a:cubicBezTo>
                  <a:cubicBezTo>
                    <a:pt x="2078" y="4669"/>
                    <a:pt x="2062" y="4644"/>
                    <a:pt x="2087" y="4603"/>
                  </a:cubicBezTo>
                  <a:cubicBezTo>
                    <a:pt x="2093" y="4557"/>
                    <a:pt x="2099" y="4515"/>
                    <a:pt x="2117" y="4515"/>
                  </a:cubicBezTo>
                  <a:cubicBezTo>
                    <a:pt x="2117" y="4515"/>
                    <a:pt x="2118" y="4515"/>
                    <a:pt x="2119" y="4515"/>
                  </a:cubicBezTo>
                  <a:cubicBezTo>
                    <a:pt x="2134" y="4506"/>
                    <a:pt x="2137" y="4484"/>
                    <a:pt x="2125" y="4471"/>
                  </a:cubicBezTo>
                  <a:cubicBezTo>
                    <a:pt x="2109" y="4446"/>
                    <a:pt x="2112" y="4424"/>
                    <a:pt x="2141" y="4358"/>
                  </a:cubicBezTo>
                  <a:cubicBezTo>
                    <a:pt x="2197" y="4252"/>
                    <a:pt x="2197" y="4252"/>
                    <a:pt x="2156" y="4249"/>
                  </a:cubicBezTo>
                  <a:cubicBezTo>
                    <a:pt x="2134" y="4246"/>
                    <a:pt x="2116" y="4242"/>
                    <a:pt x="2159" y="4224"/>
                  </a:cubicBezTo>
                  <a:cubicBezTo>
                    <a:pt x="2181" y="4205"/>
                    <a:pt x="2166" y="4180"/>
                    <a:pt x="2150" y="4133"/>
                  </a:cubicBezTo>
                  <a:cubicBezTo>
                    <a:pt x="2128" y="4111"/>
                    <a:pt x="2100" y="4101"/>
                    <a:pt x="2072" y="4098"/>
                  </a:cubicBezTo>
                  <a:cubicBezTo>
                    <a:pt x="2028" y="4095"/>
                    <a:pt x="2028" y="4095"/>
                    <a:pt x="2056" y="4051"/>
                  </a:cubicBezTo>
                  <a:cubicBezTo>
                    <a:pt x="2059" y="4029"/>
                    <a:pt x="2081" y="4014"/>
                    <a:pt x="2103" y="4014"/>
                  </a:cubicBezTo>
                  <a:cubicBezTo>
                    <a:pt x="2125" y="4017"/>
                    <a:pt x="2122" y="4039"/>
                    <a:pt x="2122" y="4039"/>
                  </a:cubicBezTo>
                  <a:lnTo>
                    <a:pt x="2119" y="4061"/>
                  </a:lnTo>
                  <a:cubicBezTo>
                    <a:pt x="2123" y="4061"/>
                    <a:pt x="2128" y="4062"/>
                    <a:pt x="2133" y="4062"/>
                  </a:cubicBezTo>
                  <a:cubicBezTo>
                    <a:pt x="2147" y="4062"/>
                    <a:pt x="2161" y="4055"/>
                    <a:pt x="2166" y="4020"/>
                  </a:cubicBezTo>
                  <a:cubicBezTo>
                    <a:pt x="2191" y="4001"/>
                    <a:pt x="2191" y="3979"/>
                    <a:pt x="2172" y="3976"/>
                  </a:cubicBezTo>
                  <a:cubicBezTo>
                    <a:pt x="2194" y="3957"/>
                    <a:pt x="2200" y="3913"/>
                    <a:pt x="2206" y="3866"/>
                  </a:cubicBezTo>
                  <a:cubicBezTo>
                    <a:pt x="2213" y="3822"/>
                    <a:pt x="2222" y="3757"/>
                    <a:pt x="2247" y="3738"/>
                  </a:cubicBezTo>
                  <a:cubicBezTo>
                    <a:pt x="2253" y="3691"/>
                    <a:pt x="2257" y="3669"/>
                    <a:pt x="2235" y="3666"/>
                  </a:cubicBezTo>
                  <a:cubicBezTo>
                    <a:pt x="2196" y="3663"/>
                    <a:pt x="2197" y="3640"/>
                    <a:pt x="2215" y="3640"/>
                  </a:cubicBezTo>
                  <a:cubicBezTo>
                    <a:pt x="2216" y="3640"/>
                    <a:pt x="2218" y="3641"/>
                    <a:pt x="2219" y="3641"/>
                  </a:cubicBezTo>
                  <a:cubicBezTo>
                    <a:pt x="2263" y="3625"/>
                    <a:pt x="2322" y="3340"/>
                    <a:pt x="2285" y="3312"/>
                  </a:cubicBezTo>
                  <a:lnTo>
                    <a:pt x="2291" y="3265"/>
                  </a:lnTo>
                  <a:cubicBezTo>
                    <a:pt x="2316" y="3224"/>
                    <a:pt x="2335" y="3089"/>
                    <a:pt x="2319" y="3064"/>
                  </a:cubicBezTo>
                  <a:lnTo>
                    <a:pt x="2326" y="2998"/>
                  </a:lnTo>
                  <a:cubicBezTo>
                    <a:pt x="2354" y="2958"/>
                    <a:pt x="2357" y="2936"/>
                    <a:pt x="2338" y="2907"/>
                  </a:cubicBezTo>
                  <a:cubicBezTo>
                    <a:pt x="2326" y="2887"/>
                    <a:pt x="2309" y="2881"/>
                    <a:pt x="2314" y="2881"/>
                  </a:cubicBezTo>
                  <a:cubicBezTo>
                    <a:pt x="2315" y="2881"/>
                    <a:pt x="2318" y="2882"/>
                    <a:pt x="2322" y="2882"/>
                  </a:cubicBezTo>
                  <a:cubicBezTo>
                    <a:pt x="2323" y="2882"/>
                    <a:pt x="2324" y="2882"/>
                    <a:pt x="2324" y="2882"/>
                  </a:cubicBezTo>
                  <a:cubicBezTo>
                    <a:pt x="2342" y="2882"/>
                    <a:pt x="2351" y="2839"/>
                    <a:pt x="2363" y="2754"/>
                  </a:cubicBezTo>
                  <a:cubicBezTo>
                    <a:pt x="2372" y="2691"/>
                    <a:pt x="2374" y="2672"/>
                    <a:pt x="2367" y="2672"/>
                  </a:cubicBezTo>
                  <a:cubicBezTo>
                    <a:pt x="2364" y="2672"/>
                    <a:pt x="2358" y="2676"/>
                    <a:pt x="2351" y="2682"/>
                  </a:cubicBezTo>
                  <a:cubicBezTo>
                    <a:pt x="2343" y="2607"/>
                    <a:pt x="2356" y="2596"/>
                    <a:pt x="2373" y="2596"/>
                  </a:cubicBezTo>
                  <a:cubicBezTo>
                    <a:pt x="2377" y="2596"/>
                    <a:pt x="2381" y="2597"/>
                    <a:pt x="2385" y="2597"/>
                  </a:cubicBezTo>
                  <a:cubicBezTo>
                    <a:pt x="2394" y="2604"/>
                    <a:pt x="2400" y="2606"/>
                    <a:pt x="2405" y="2606"/>
                  </a:cubicBezTo>
                  <a:cubicBezTo>
                    <a:pt x="2422" y="2606"/>
                    <a:pt x="2415" y="2574"/>
                    <a:pt x="2369" y="2550"/>
                  </a:cubicBezTo>
                  <a:cubicBezTo>
                    <a:pt x="2332" y="2522"/>
                    <a:pt x="2338" y="2478"/>
                    <a:pt x="2357" y="2478"/>
                  </a:cubicBezTo>
                  <a:lnTo>
                    <a:pt x="2357" y="2478"/>
                  </a:lnTo>
                  <a:cubicBezTo>
                    <a:pt x="2379" y="2481"/>
                    <a:pt x="2376" y="2506"/>
                    <a:pt x="2373" y="2528"/>
                  </a:cubicBezTo>
                  <a:lnTo>
                    <a:pt x="2413" y="2534"/>
                  </a:lnTo>
                  <a:cubicBezTo>
                    <a:pt x="2416" y="2509"/>
                    <a:pt x="2416" y="2509"/>
                    <a:pt x="2401" y="2484"/>
                  </a:cubicBezTo>
                  <a:cubicBezTo>
                    <a:pt x="2401" y="2469"/>
                    <a:pt x="2394" y="2453"/>
                    <a:pt x="2385" y="2437"/>
                  </a:cubicBezTo>
                  <a:cubicBezTo>
                    <a:pt x="2378" y="2423"/>
                    <a:pt x="2365" y="2416"/>
                    <a:pt x="2351" y="2416"/>
                  </a:cubicBezTo>
                  <a:cubicBezTo>
                    <a:pt x="2341" y="2416"/>
                    <a:pt x="2330" y="2420"/>
                    <a:pt x="2322" y="2428"/>
                  </a:cubicBezTo>
                  <a:cubicBezTo>
                    <a:pt x="2316" y="2434"/>
                    <a:pt x="2312" y="2436"/>
                    <a:pt x="2309" y="2436"/>
                  </a:cubicBezTo>
                  <a:cubicBezTo>
                    <a:pt x="2302" y="2436"/>
                    <a:pt x="2304" y="2419"/>
                    <a:pt x="2307" y="2403"/>
                  </a:cubicBezTo>
                  <a:cubicBezTo>
                    <a:pt x="2320" y="2381"/>
                    <a:pt x="2333" y="2372"/>
                    <a:pt x="2344" y="2372"/>
                  </a:cubicBezTo>
                  <a:cubicBezTo>
                    <a:pt x="2353" y="2372"/>
                    <a:pt x="2362" y="2379"/>
                    <a:pt x="2369" y="2390"/>
                  </a:cubicBezTo>
                  <a:cubicBezTo>
                    <a:pt x="2366" y="2412"/>
                    <a:pt x="2388" y="2415"/>
                    <a:pt x="2410" y="2419"/>
                  </a:cubicBezTo>
                  <a:cubicBezTo>
                    <a:pt x="2410" y="2419"/>
                    <a:pt x="2411" y="2419"/>
                    <a:pt x="2411" y="2419"/>
                  </a:cubicBezTo>
                  <a:cubicBezTo>
                    <a:pt x="2428" y="2419"/>
                    <a:pt x="2403" y="2305"/>
                    <a:pt x="2366" y="2278"/>
                  </a:cubicBezTo>
                  <a:lnTo>
                    <a:pt x="2388" y="2278"/>
                  </a:lnTo>
                  <a:cubicBezTo>
                    <a:pt x="2389" y="2278"/>
                    <a:pt x="2389" y="2278"/>
                    <a:pt x="2390" y="2278"/>
                  </a:cubicBezTo>
                  <a:cubicBezTo>
                    <a:pt x="2407" y="2278"/>
                    <a:pt x="2413" y="2235"/>
                    <a:pt x="2420" y="2193"/>
                  </a:cubicBezTo>
                  <a:cubicBezTo>
                    <a:pt x="2426" y="2149"/>
                    <a:pt x="2429" y="2127"/>
                    <a:pt x="2410" y="2124"/>
                  </a:cubicBezTo>
                  <a:cubicBezTo>
                    <a:pt x="2388" y="2121"/>
                    <a:pt x="2366" y="2118"/>
                    <a:pt x="2369" y="2096"/>
                  </a:cubicBezTo>
                  <a:lnTo>
                    <a:pt x="2369" y="2096"/>
                  </a:lnTo>
                  <a:cubicBezTo>
                    <a:pt x="2367" y="2110"/>
                    <a:pt x="2359" y="2114"/>
                    <a:pt x="2347" y="2114"/>
                  </a:cubicBezTo>
                  <a:cubicBezTo>
                    <a:pt x="2341" y="2114"/>
                    <a:pt x="2333" y="2113"/>
                    <a:pt x="2326" y="2111"/>
                  </a:cubicBezTo>
                  <a:cubicBezTo>
                    <a:pt x="2341" y="2089"/>
                    <a:pt x="2357" y="2068"/>
                    <a:pt x="2376" y="2049"/>
                  </a:cubicBezTo>
                  <a:cubicBezTo>
                    <a:pt x="2429" y="2008"/>
                    <a:pt x="2460" y="1948"/>
                    <a:pt x="2463" y="1880"/>
                  </a:cubicBezTo>
                  <a:cubicBezTo>
                    <a:pt x="2470" y="1836"/>
                    <a:pt x="2482" y="1770"/>
                    <a:pt x="2504" y="1751"/>
                  </a:cubicBezTo>
                  <a:cubicBezTo>
                    <a:pt x="2510" y="1707"/>
                    <a:pt x="2514" y="1685"/>
                    <a:pt x="2495" y="1682"/>
                  </a:cubicBezTo>
                  <a:lnTo>
                    <a:pt x="2501" y="1635"/>
                  </a:lnTo>
                  <a:cubicBezTo>
                    <a:pt x="2526" y="1616"/>
                    <a:pt x="2532" y="1572"/>
                    <a:pt x="2510" y="1569"/>
                  </a:cubicBezTo>
                  <a:cubicBezTo>
                    <a:pt x="2495" y="1544"/>
                    <a:pt x="2517" y="1525"/>
                    <a:pt x="2520" y="1503"/>
                  </a:cubicBezTo>
                  <a:cubicBezTo>
                    <a:pt x="2552" y="1480"/>
                    <a:pt x="2563" y="1471"/>
                    <a:pt x="2551" y="1471"/>
                  </a:cubicBezTo>
                  <a:cubicBezTo>
                    <a:pt x="2543" y="1471"/>
                    <a:pt x="2528" y="1474"/>
                    <a:pt x="2504" y="1478"/>
                  </a:cubicBezTo>
                  <a:cubicBezTo>
                    <a:pt x="2503" y="1478"/>
                    <a:pt x="2503" y="1478"/>
                    <a:pt x="2502" y="1478"/>
                  </a:cubicBezTo>
                  <a:cubicBezTo>
                    <a:pt x="2480" y="1478"/>
                    <a:pt x="2454" y="1517"/>
                    <a:pt x="2451" y="1538"/>
                  </a:cubicBezTo>
                  <a:lnTo>
                    <a:pt x="2441" y="1604"/>
                  </a:lnTo>
                  <a:lnTo>
                    <a:pt x="2432" y="1535"/>
                  </a:lnTo>
                  <a:cubicBezTo>
                    <a:pt x="2435" y="1513"/>
                    <a:pt x="2420" y="1466"/>
                    <a:pt x="2401" y="1463"/>
                  </a:cubicBezTo>
                  <a:cubicBezTo>
                    <a:pt x="2388" y="1460"/>
                    <a:pt x="2379" y="1450"/>
                    <a:pt x="2382" y="1438"/>
                  </a:cubicBezTo>
                  <a:lnTo>
                    <a:pt x="2382" y="1438"/>
                  </a:lnTo>
                  <a:lnTo>
                    <a:pt x="2423" y="1444"/>
                  </a:lnTo>
                  <a:cubicBezTo>
                    <a:pt x="2438" y="1463"/>
                    <a:pt x="2460" y="1475"/>
                    <a:pt x="2482" y="1475"/>
                  </a:cubicBezTo>
                  <a:cubicBezTo>
                    <a:pt x="2526" y="1460"/>
                    <a:pt x="2557" y="1394"/>
                    <a:pt x="2517" y="1388"/>
                  </a:cubicBezTo>
                  <a:cubicBezTo>
                    <a:pt x="2520" y="1366"/>
                    <a:pt x="2520" y="1366"/>
                    <a:pt x="2545" y="1347"/>
                  </a:cubicBezTo>
                  <a:cubicBezTo>
                    <a:pt x="2546" y="1347"/>
                    <a:pt x="2547" y="1347"/>
                    <a:pt x="2548" y="1347"/>
                  </a:cubicBezTo>
                  <a:cubicBezTo>
                    <a:pt x="2564" y="1347"/>
                    <a:pt x="2564" y="1326"/>
                    <a:pt x="2529" y="1300"/>
                  </a:cubicBezTo>
                  <a:cubicBezTo>
                    <a:pt x="2492" y="1272"/>
                    <a:pt x="2495" y="1250"/>
                    <a:pt x="2539" y="1234"/>
                  </a:cubicBezTo>
                  <a:cubicBezTo>
                    <a:pt x="2589" y="1193"/>
                    <a:pt x="2601" y="1105"/>
                    <a:pt x="2579" y="1102"/>
                  </a:cubicBezTo>
                  <a:cubicBezTo>
                    <a:pt x="2539" y="1096"/>
                    <a:pt x="2548" y="1030"/>
                    <a:pt x="2573" y="1011"/>
                  </a:cubicBezTo>
                  <a:cubicBezTo>
                    <a:pt x="2595" y="996"/>
                    <a:pt x="2601" y="964"/>
                    <a:pt x="2582" y="943"/>
                  </a:cubicBezTo>
                  <a:lnTo>
                    <a:pt x="2582" y="943"/>
                  </a:lnTo>
                  <a:cubicBezTo>
                    <a:pt x="2584" y="943"/>
                    <a:pt x="2586" y="943"/>
                    <a:pt x="2587" y="943"/>
                  </a:cubicBezTo>
                  <a:cubicBezTo>
                    <a:pt x="2607" y="943"/>
                    <a:pt x="2625" y="925"/>
                    <a:pt x="2611" y="902"/>
                  </a:cubicBezTo>
                  <a:cubicBezTo>
                    <a:pt x="2611" y="902"/>
                    <a:pt x="2612" y="891"/>
                    <a:pt x="2605" y="891"/>
                  </a:cubicBezTo>
                  <a:cubicBezTo>
                    <a:pt x="2601" y="891"/>
                    <a:pt x="2596" y="893"/>
                    <a:pt x="2589" y="899"/>
                  </a:cubicBezTo>
                  <a:lnTo>
                    <a:pt x="2554" y="848"/>
                  </a:lnTo>
                  <a:cubicBezTo>
                    <a:pt x="2552" y="863"/>
                    <a:pt x="2544" y="866"/>
                    <a:pt x="2532" y="866"/>
                  </a:cubicBezTo>
                  <a:cubicBezTo>
                    <a:pt x="2526" y="866"/>
                    <a:pt x="2518" y="865"/>
                    <a:pt x="2510" y="864"/>
                  </a:cubicBezTo>
                  <a:cubicBezTo>
                    <a:pt x="2488" y="861"/>
                    <a:pt x="2526" y="776"/>
                    <a:pt x="2595" y="742"/>
                  </a:cubicBezTo>
                  <a:lnTo>
                    <a:pt x="2642" y="701"/>
                  </a:lnTo>
                  <a:lnTo>
                    <a:pt x="2601" y="695"/>
                  </a:lnTo>
                  <a:cubicBezTo>
                    <a:pt x="2604" y="674"/>
                    <a:pt x="2607" y="654"/>
                    <a:pt x="2625" y="654"/>
                  </a:cubicBezTo>
                  <a:cubicBezTo>
                    <a:pt x="2627" y="654"/>
                    <a:pt x="2628" y="654"/>
                    <a:pt x="2629" y="654"/>
                  </a:cubicBezTo>
                  <a:cubicBezTo>
                    <a:pt x="2635" y="655"/>
                    <a:pt x="2638" y="656"/>
                    <a:pt x="2641" y="656"/>
                  </a:cubicBezTo>
                  <a:cubicBezTo>
                    <a:pt x="2649" y="656"/>
                    <a:pt x="2649" y="651"/>
                    <a:pt x="2651" y="635"/>
                  </a:cubicBezTo>
                  <a:cubicBezTo>
                    <a:pt x="2655" y="623"/>
                    <a:pt x="2648" y="613"/>
                    <a:pt x="2636" y="610"/>
                  </a:cubicBezTo>
                  <a:cubicBezTo>
                    <a:pt x="2595" y="604"/>
                    <a:pt x="2595" y="604"/>
                    <a:pt x="2617" y="585"/>
                  </a:cubicBezTo>
                  <a:cubicBezTo>
                    <a:pt x="2664" y="570"/>
                    <a:pt x="2667" y="548"/>
                    <a:pt x="2629" y="519"/>
                  </a:cubicBezTo>
                  <a:cubicBezTo>
                    <a:pt x="2589" y="513"/>
                    <a:pt x="2589" y="513"/>
                    <a:pt x="2633" y="498"/>
                  </a:cubicBezTo>
                  <a:cubicBezTo>
                    <a:pt x="2655" y="498"/>
                    <a:pt x="2676" y="482"/>
                    <a:pt x="2680" y="460"/>
                  </a:cubicBezTo>
                  <a:lnTo>
                    <a:pt x="2661" y="457"/>
                  </a:lnTo>
                  <a:cubicBezTo>
                    <a:pt x="2620" y="447"/>
                    <a:pt x="2623" y="425"/>
                    <a:pt x="2645" y="407"/>
                  </a:cubicBezTo>
                  <a:lnTo>
                    <a:pt x="2645" y="407"/>
                  </a:lnTo>
                  <a:cubicBezTo>
                    <a:pt x="2647" y="407"/>
                    <a:pt x="2648" y="407"/>
                    <a:pt x="2649" y="407"/>
                  </a:cubicBezTo>
                  <a:cubicBezTo>
                    <a:pt x="2667" y="407"/>
                    <a:pt x="2669" y="385"/>
                    <a:pt x="2658" y="341"/>
                  </a:cubicBezTo>
                  <a:cubicBezTo>
                    <a:pt x="2664" y="300"/>
                    <a:pt x="2667" y="278"/>
                    <a:pt x="2685" y="278"/>
                  </a:cubicBezTo>
                  <a:cubicBezTo>
                    <a:pt x="2686" y="278"/>
                    <a:pt x="2688" y="278"/>
                    <a:pt x="2689" y="278"/>
                  </a:cubicBezTo>
                  <a:cubicBezTo>
                    <a:pt x="2702" y="280"/>
                    <a:pt x="2711" y="282"/>
                    <a:pt x="2716" y="282"/>
                  </a:cubicBezTo>
                  <a:cubicBezTo>
                    <a:pt x="2726" y="282"/>
                    <a:pt x="2718" y="275"/>
                    <a:pt x="2692" y="256"/>
                  </a:cubicBezTo>
                  <a:cubicBezTo>
                    <a:pt x="2673" y="231"/>
                    <a:pt x="2673" y="231"/>
                    <a:pt x="2702" y="190"/>
                  </a:cubicBezTo>
                  <a:cubicBezTo>
                    <a:pt x="2727" y="172"/>
                    <a:pt x="2727" y="172"/>
                    <a:pt x="2708" y="143"/>
                  </a:cubicBezTo>
                  <a:cubicBezTo>
                    <a:pt x="2691" y="141"/>
                    <a:pt x="2678" y="139"/>
                    <a:pt x="2668" y="139"/>
                  </a:cubicBezTo>
                  <a:cubicBezTo>
                    <a:pt x="2654" y="139"/>
                    <a:pt x="2647" y="143"/>
                    <a:pt x="2645" y="156"/>
                  </a:cubicBezTo>
                  <a:cubicBezTo>
                    <a:pt x="2641" y="172"/>
                    <a:pt x="2639" y="176"/>
                    <a:pt x="2632" y="176"/>
                  </a:cubicBezTo>
                  <a:cubicBezTo>
                    <a:pt x="2629" y="176"/>
                    <a:pt x="2625" y="176"/>
                    <a:pt x="2620" y="175"/>
                  </a:cubicBezTo>
                  <a:cubicBezTo>
                    <a:pt x="2620" y="175"/>
                    <a:pt x="2623" y="153"/>
                    <a:pt x="2626" y="131"/>
                  </a:cubicBezTo>
                  <a:cubicBezTo>
                    <a:pt x="2633" y="100"/>
                    <a:pt x="2629" y="68"/>
                    <a:pt x="2620" y="40"/>
                  </a:cubicBezTo>
                  <a:cubicBezTo>
                    <a:pt x="2612" y="15"/>
                    <a:pt x="2596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52"/>
            <p:cNvSpPr/>
            <p:nvPr/>
          </p:nvSpPr>
          <p:spPr>
            <a:xfrm>
              <a:off x="7340275" y="2900200"/>
              <a:ext cx="235450" cy="76750"/>
            </a:xfrm>
            <a:custGeom>
              <a:avLst/>
              <a:gdLst/>
              <a:ahLst/>
              <a:cxnLst/>
              <a:rect l="l" t="t" r="r" b="b"/>
              <a:pathLst>
                <a:path w="9418" h="3070" extrusionOk="0">
                  <a:moveTo>
                    <a:pt x="3269" y="58"/>
                  </a:moveTo>
                  <a:cubicBezTo>
                    <a:pt x="3269" y="77"/>
                    <a:pt x="3269" y="99"/>
                    <a:pt x="3248" y="99"/>
                  </a:cubicBezTo>
                  <a:lnTo>
                    <a:pt x="3222" y="77"/>
                  </a:lnTo>
                  <a:lnTo>
                    <a:pt x="3248" y="58"/>
                  </a:lnTo>
                  <a:close/>
                  <a:moveTo>
                    <a:pt x="2956" y="77"/>
                  </a:moveTo>
                  <a:cubicBezTo>
                    <a:pt x="2981" y="77"/>
                    <a:pt x="2981" y="77"/>
                    <a:pt x="2981" y="95"/>
                  </a:cubicBezTo>
                  <a:cubicBezTo>
                    <a:pt x="2981" y="107"/>
                    <a:pt x="2971" y="118"/>
                    <a:pt x="2960" y="118"/>
                  </a:cubicBezTo>
                  <a:cubicBezTo>
                    <a:pt x="2959" y="118"/>
                    <a:pt x="2957" y="118"/>
                    <a:pt x="2956" y="117"/>
                  </a:cubicBezTo>
                  <a:lnTo>
                    <a:pt x="2934" y="95"/>
                  </a:lnTo>
                  <a:cubicBezTo>
                    <a:pt x="2934" y="77"/>
                    <a:pt x="2956" y="77"/>
                    <a:pt x="2956" y="77"/>
                  </a:cubicBezTo>
                  <a:close/>
                  <a:moveTo>
                    <a:pt x="5874" y="95"/>
                  </a:moveTo>
                  <a:cubicBezTo>
                    <a:pt x="5899" y="95"/>
                    <a:pt x="5899" y="95"/>
                    <a:pt x="5899" y="114"/>
                  </a:cubicBezTo>
                  <a:cubicBezTo>
                    <a:pt x="5896" y="139"/>
                    <a:pt x="5874" y="158"/>
                    <a:pt x="5849" y="158"/>
                  </a:cubicBezTo>
                  <a:cubicBezTo>
                    <a:pt x="5827" y="158"/>
                    <a:pt x="5827" y="114"/>
                    <a:pt x="5874" y="95"/>
                  </a:cubicBezTo>
                  <a:close/>
                  <a:moveTo>
                    <a:pt x="9280" y="79"/>
                  </a:moveTo>
                  <a:cubicBezTo>
                    <a:pt x="9295" y="79"/>
                    <a:pt x="9284" y="107"/>
                    <a:pt x="9249" y="136"/>
                  </a:cubicBezTo>
                  <a:cubicBezTo>
                    <a:pt x="9238" y="158"/>
                    <a:pt x="9232" y="169"/>
                    <a:pt x="9230" y="169"/>
                  </a:cubicBezTo>
                  <a:cubicBezTo>
                    <a:pt x="9227" y="169"/>
                    <a:pt x="9227" y="158"/>
                    <a:pt x="9227" y="136"/>
                  </a:cubicBezTo>
                  <a:cubicBezTo>
                    <a:pt x="9227" y="117"/>
                    <a:pt x="9227" y="95"/>
                    <a:pt x="9249" y="95"/>
                  </a:cubicBezTo>
                  <a:cubicBezTo>
                    <a:pt x="9263" y="84"/>
                    <a:pt x="9274" y="79"/>
                    <a:pt x="9280" y="79"/>
                  </a:cubicBezTo>
                  <a:close/>
                  <a:moveTo>
                    <a:pt x="4093" y="167"/>
                  </a:moveTo>
                  <a:cubicBezTo>
                    <a:pt x="4112" y="167"/>
                    <a:pt x="4112" y="208"/>
                    <a:pt x="4093" y="208"/>
                  </a:cubicBezTo>
                  <a:cubicBezTo>
                    <a:pt x="4092" y="208"/>
                    <a:pt x="4091" y="208"/>
                    <a:pt x="4091" y="208"/>
                  </a:cubicBezTo>
                  <a:cubicBezTo>
                    <a:pt x="4078" y="199"/>
                    <a:pt x="4069" y="183"/>
                    <a:pt x="4065" y="168"/>
                  </a:cubicBezTo>
                  <a:lnTo>
                    <a:pt x="4091" y="168"/>
                  </a:lnTo>
                  <a:cubicBezTo>
                    <a:pt x="4091" y="167"/>
                    <a:pt x="4092" y="167"/>
                    <a:pt x="4093" y="167"/>
                  </a:cubicBezTo>
                  <a:close/>
                  <a:moveTo>
                    <a:pt x="3448" y="189"/>
                  </a:moveTo>
                  <a:cubicBezTo>
                    <a:pt x="3457" y="189"/>
                    <a:pt x="3464" y="194"/>
                    <a:pt x="3464" y="205"/>
                  </a:cubicBezTo>
                  <a:cubicBezTo>
                    <a:pt x="3464" y="224"/>
                    <a:pt x="3464" y="224"/>
                    <a:pt x="3439" y="224"/>
                  </a:cubicBezTo>
                  <a:cubicBezTo>
                    <a:pt x="3392" y="224"/>
                    <a:pt x="3392" y="224"/>
                    <a:pt x="3414" y="205"/>
                  </a:cubicBezTo>
                  <a:cubicBezTo>
                    <a:pt x="3426" y="194"/>
                    <a:pt x="3439" y="189"/>
                    <a:pt x="3448" y="189"/>
                  </a:cubicBezTo>
                  <a:close/>
                  <a:moveTo>
                    <a:pt x="5072" y="165"/>
                  </a:moveTo>
                  <a:cubicBezTo>
                    <a:pt x="5075" y="165"/>
                    <a:pt x="5078" y="167"/>
                    <a:pt x="5078" y="174"/>
                  </a:cubicBezTo>
                  <a:cubicBezTo>
                    <a:pt x="5078" y="190"/>
                    <a:pt x="5068" y="205"/>
                    <a:pt x="5053" y="215"/>
                  </a:cubicBezTo>
                  <a:cubicBezTo>
                    <a:pt x="5053" y="215"/>
                    <a:pt x="5043" y="224"/>
                    <a:pt x="5036" y="224"/>
                  </a:cubicBezTo>
                  <a:cubicBezTo>
                    <a:pt x="5033" y="224"/>
                    <a:pt x="5031" y="222"/>
                    <a:pt x="5031" y="215"/>
                  </a:cubicBezTo>
                  <a:lnTo>
                    <a:pt x="5031" y="193"/>
                  </a:lnTo>
                  <a:cubicBezTo>
                    <a:pt x="5046" y="179"/>
                    <a:pt x="5063" y="165"/>
                    <a:pt x="5072" y="165"/>
                  </a:cubicBezTo>
                  <a:close/>
                  <a:moveTo>
                    <a:pt x="3608" y="205"/>
                  </a:moveTo>
                  <a:cubicBezTo>
                    <a:pt x="3633" y="205"/>
                    <a:pt x="3633" y="205"/>
                    <a:pt x="3630" y="227"/>
                  </a:cubicBezTo>
                  <a:lnTo>
                    <a:pt x="3608" y="227"/>
                  </a:lnTo>
                  <a:lnTo>
                    <a:pt x="3583" y="205"/>
                  </a:lnTo>
                  <a:close/>
                  <a:moveTo>
                    <a:pt x="3849" y="205"/>
                  </a:moveTo>
                  <a:cubicBezTo>
                    <a:pt x="3871" y="208"/>
                    <a:pt x="3871" y="208"/>
                    <a:pt x="3871" y="227"/>
                  </a:cubicBezTo>
                  <a:lnTo>
                    <a:pt x="3849" y="227"/>
                  </a:lnTo>
                  <a:lnTo>
                    <a:pt x="3824" y="205"/>
                  </a:lnTo>
                  <a:close/>
                  <a:moveTo>
                    <a:pt x="957" y="190"/>
                  </a:moveTo>
                  <a:cubicBezTo>
                    <a:pt x="957" y="208"/>
                    <a:pt x="954" y="230"/>
                    <a:pt x="932" y="230"/>
                  </a:cubicBezTo>
                  <a:lnTo>
                    <a:pt x="907" y="230"/>
                  </a:lnTo>
                  <a:cubicBezTo>
                    <a:pt x="910" y="215"/>
                    <a:pt x="919" y="199"/>
                    <a:pt x="932" y="190"/>
                  </a:cubicBezTo>
                  <a:close/>
                  <a:moveTo>
                    <a:pt x="3792" y="239"/>
                  </a:moveTo>
                  <a:cubicBezTo>
                    <a:pt x="3789" y="239"/>
                    <a:pt x="3784" y="242"/>
                    <a:pt x="3777" y="249"/>
                  </a:cubicBezTo>
                  <a:cubicBezTo>
                    <a:pt x="3792" y="249"/>
                    <a:pt x="3797" y="239"/>
                    <a:pt x="3792" y="239"/>
                  </a:cubicBezTo>
                  <a:close/>
                  <a:moveTo>
                    <a:pt x="3533" y="302"/>
                  </a:moveTo>
                  <a:cubicBezTo>
                    <a:pt x="3533" y="304"/>
                    <a:pt x="3533" y="306"/>
                    <a:pt x="3533" y="309"/>
                  </a:cubicBezTo>
                  <a:cubicBezTo>
                    <a:pt x="3534" y="310"/>
                    <a:pt x="3535" y="310"/>
                    <a:pt x="3536" y="311"/>
                  </a:cubicBezTo>
                  <a:lnTo>
                    <a:pt x="3536" y="311"/>
                  </a:lnTo>
                  <a:cubicBezTo>
                    <a:pt x="3535" y="309"/>
                    <a:pt x="3534" y="305"/>
                    <a:pt x="3533" y="302"/>
                  </a:cubicBezTo>
                  <a:close/>
                  <a:moveTo>
                    <a:pt x="3536" y="311"/>
                  </a:moveTo>
                  <a:cubicBezTo>
                    <a:pt x="3538" y="320"/>
                    <a:pt x="3542" y="323"/>
                    <a:pt x="3543" y="323"/>
                  </a:cubicBezTo>
                  <a:cubicBezTo>
                    <a:pt x="3545" y="323"/>
                    <a:pt x="3544" y="319"/>
                    <a:pt x="3536" y="311"/>
                  </a:cubicBezTo>
                  <a:close/>
                  <a:moveTo>
                    <a:pt x="224" y="627"/>
                  </a:moveTo>
                  <a:cubicBezTo>
                    <a:pt x="227" y="627"/>
                    <a:pt x="229" y="628"/>
                    <a:pt x="233" y="628"/>
                  </a:cubicBezTo>
                  <a:cubicBezTo>
                    <a:pt x="255" y="631"/>
                    <a:pt x="252" y="691"/>
                    <a:pt x="252" y="713"/>
                  </a:cubicBezTo>
                  <a:cubicBezTo>
                    <a:pt x="246" y="719"/>
                    <a:pt x="240" y="722"/>
                    <a:pt x="235" y="722"/>
                  </a:cubicBezTo>
                  <a:cubicBezTo>
                    <a:pt x="222" y="722"/>
                    <a:pt x="211" y="706"/>
                    <a:pt x="211" y="688"/>
                  </a:cubicBezTo>
                  <a:cubicBezTo>
                    <a:pt x="211" y="637"/>
                    <a:pt x="211" y="627"/>
                    <a:pt x="224" y="627"/>
                  </a:cubicBezTo>
                  <a:close/>
                  <a:moveTo>
                    <a:pt x="3608" y="2325"/>
                  </a:moveTo>
                  <a:cubicBezTo>
                    <a:pt x="3599" y="2325"/>
                    <a:pt x="3585" y="2335"/>
                    <a:pt x="3570" y="2358"/>
                  </a:cubicBezTo>
                  <a:cubicBezTo>
                    <a:pt x="3570" y="2380"/>
                    <a:pt x="3570" y="2380"/>
                    <a:pt x="3595" y="2380"/>
                  </a:cubicBezTo>
                  <a:cubicBezTo>
                    <a:pt x="3608" y="2371"/>
                    <a:pt x="3617" y="2355"/>
                    <a:pt x="3617" y="2339"/>
                  </a:cubicBezTo>
                  <a:cubicBezTo>
                    <a:pt x="3619" y="2330"/>
                    <a:pt x="3615" y="2325"/>
                    <a:pt x="3608" y="2325"/>
                  </a:cubicBezTo>
                  <a:close/>
                  <a:moveTo>
                    <a:pt x="201" y="2358"/>
                  </a:moveTo>
                  <a:cubicBezTo>
                    <a:pt x="220" y="2358"/>
                    <a:pt x="242" y="2358"/>
                    <a:pt x="242" y="2386"/>
                  </a:cubicBezTo>
                  <a:lnTo>
                    <a:pt x="220" y="2421"/>
                  </a:lnTo>
                  <a:lnTo>
                    <a:pt x="201" y="2393"/>
                  </a:lnTo>
                  <a:lnTo>
                    <a:pt x="201" y="2358"/>
                  </a:lnTo>
                  <a:close/>
                  <a:moveTo>
                    <a:pt x="8920" y="2499"/>
                  </a:moveTo>
                  <a:cubicBezTo>
                    <a:pt x="8898" y="2499"/>
                    <a:pt x="8898" y="2518"/>
                    <a:pt x="8898" y="2540"/>
                  </a:cubicBezTo>
                  <a:lnTo>
                    <a:pt x="8920" y="2540"/>
                  </a:lnTo>
                  <a:cubicBezTo>
                    <a:pt x="8932" y="2530"/>
                    <a:pt x="8942" y="2515"/>
                    <a:pt x="8945" y="2499"/>
                  </a:cubicBezTo>
                  <a:close/>
                  <a:moveTo>
                    <a:pt x="4741" y="2712"/>
                  </a:moveTo>
                  <a:cubicBezTo>
                    <a:pt x="4746" y="2712"/>
                    <a:pt x="4749" y="2714"/>
                    <a:pt x="4749" y="2722"/>
                  </a:cubicBezTo>
                  <a:cubicBezTo>
                    <a:pt x="4774" y="2722"/>
                    <a:pt x="4724" y="2744"/>
                    <a:pt x="4698" y="2744"/>
                  </a:cubicBezTo>
                  <a:lnTo>
                    <a:pt x="4698" y="2722"/>
                  </a:lnTo>
                  <a:cubicBezTo>
                    <a:pt x="4715" y="2722"/>
                    <a:pt x="4732" y="2712"/>
                    <a:pt x="4741" y="2712"/>
                  </a:cubicBezTo>
                  <a:close/>
                  <a:moveTo>
                    <a:pt x="7039" y="2693"/>
                  </a:moveTo>
                  <a:cubicBezTo>
                    <a:pt x="7021" y="2697"/>
                    <a:pt x="7005" y="2703"/>
                    <a:pt x="6989" y="2715"/>
                  </a:cubicBezTo>
                  <a:cubicBezTo>
                    <a:pt x="6989" y="2734"/>
                    <a:pt x="7014" y="2737"/>
                    <a:pt x="7039" y="2737"/>
                  </a:cubicBezTo>
                  <a:cubicBezTo>
                    <a:pt x="7053" y="2743"/>
                    <a:pt x="7065" y="2745"/>
                    <a:pt x="7075" y="2745"/>
                  </a:cubicBezTo>
                  <a:cubicBezTo>
                    <a:pt x="7099" y="2745"/>
                    <a:pt x="7112" y="2731"/>
                    <a:pt x="7112" y="2715"/>
                  </a:cubicBezTo>
                  <a:cubicBezTo>
                    <a:pt x="7112" y="2693"/>
                    <a:pt x="7086" y="2693"/>
                    <a:pt x="7039" y="2693"/>
                  </a:cubicBezTo>
                  <a:close/>
                  <a:moveTo>
                    <a:pt x="7256" y="2737"/>
                  </a:moveTo>
                  <a:cubicBezTo>
                    <a:pt x="7256" y="2759"/>
                    <a:pt x="7206" y="2778"/>
                    <a:pt x="7184" y="2778"/>
                  </a:cubicBezTo>
                  <a:cubicBezTo>
                    <a:pt x="7159" y="2778"/>
                    <a:pt x="7159" y="2759"/>
                    <a:pt x="7209" y="2737"/>
                  </a:cubicBezTo>
                  <a:close/>
                  <a:moveTo>
                    <a:pt x="1301" y="2740"/>
                  </a:moveTo>
                  <a:lnTo>
                    <a:pt x="1323" y="2762"/>
                  </a:lnTo>
                  <a:lnTo>
                    <a:pt x="1301" y="2784"/>
                  </a:lnTo>
                  <a:lnTo>
                    <a:pt x="1276" y="2784"/>
                  </a:lnTo>
                  <a:cubicBezTo>
                    <a:pt x="1276" y="2762"/>
                    <a:pt x="1276" y="2740"/>
                    <a:pt x="1301" y="2740"/>
                  </a:cubicBezTo>
                  <a:close/>
                  <a:moveTo>
                    <a:pt x="3430" y="2765"/>
                  </a:moveTo>
                  <a:cubicBezTo>
                    <a:pt x="3438" y="2765"/>
                    <a:pt x="3453" y="2775"/>
                    <a:pt x="3470" y="2775"/>
                  </a:cubicBezTo>
                  <a:cubicBezTo>
                    <a:pt x="3495" y="2797"/>
                    <a:pt x="3495" y="2797"/>
                    <a:pt x="3445" y="2797"/>
                  </a:cubicBezTo>
                  <a:cubicBezTo>
                    <a:pt x="3432" y="2797"/>
                    <a:pt x="3423" y="2787"/>
                    <a:pt x="3423" y="2775"/>
                  </a:cubicBezTo>
                  <a:cubicBezTo>
                    <a:pt x="3423" y="2768"/>
                    <a:pt x="3425" y="2765"/>
                    <a:pt x="3430" y="2765"/>
                  </a:cubicBezTo>
                  <a:close/>
                  <a:moveTo>
                    <a:pt x="722" y="2737"/>
                  </a:moveTo>
                  <a:cubicBezTo>
                    <a:pt x="747" y="2737"/>
                    <a:pt x="722" y="2778"/>
                    <a:pt x="722" y="2800"/>
                  </a:cubicBezTo>
                  <a:cubicBezTo>
                    <a:pt x="697" y="2800"/>
                    <a:pt x="697" y="2800"/>
                    <a:pt x="697" y="2778"/>
                  </a:cubicBezTo>
                  <a:cubicBezTo>
                    <a:pt x="700" y="2762"/>
                    <a:pt x="709" y="2747"/>
                    <a:pt x="722" y="2737"/>
                  </a:cubicBezTo>
                  <a:close/>
                  <a:moveTo>
                    <a:pt x="3876" y="2759"/>
                  </a:moveTo>
                  <a:cubicBezTo>
                    <a:pt x="3877" y="2759"/>
                    <a:pt x="3879" y="2759"/>
                    <a:pt x="3881" y="2759"/>
                  </a:cubicBezTo>
                  <a:cubicBezTo>
                    <a:pt x="3899" y="2759"/>
                    <a:pt x="3915" y="2765"/>
                    <a:pt x="3928" y="2778"/>
                  </a:cubicBezTo>
                  <a:cubicBezTo>
                    <a:pt x="3928" y="2800"/>
                    <a:pt x="3902" y="2800"/>
                    <a:pt x="3902" y="2800"/>
                  </a:cubicBezTo>
                  <a:cubicBezTo>
                    <a:pt x="3881" y="2800"/>
                    <a:pt x="3855" y="2800"/>
                    <a:pt x="3855" y="2778"/>
                  </a:cubicBezTo>
                  <a:cubicBezTo>
                    <a:pt x="3855" y="2767"/>
                    <a:pt x="3865" y="2759"/>
                    <a:pt x="3876" y="2759"/>
                  </a:cubicBezTo>
                  <a:close/>
                  <a:moveTo>
                    <a:pt x="5231" y="2765"/>
                  </a:moveTo>
                  <a:cubicBezTo>
                    <a:pt x="5228" y="2781"/>
                    <a:pt x="5219" y="2797"/>
                    <a:pt x="5206" y="2809"/>
                  </a:cubicBezTo>
                  <a:lnTo>
                    <a:pt x="5181" y="2809"/>
                  </a:lnTo>
                  <a:cubicBezTo>
                    <a:pt x="5181" y="2787"/>
                    <a:pt x="5181" y="2765"/>
                    <a:pt x="5206" y="2765"/>
                  </a:cubicBezTo>
                  <a:close/>
                  <a:moveTo>
                    <a:pt x="2868" y="2794"/>
                  </a:moveTo>
                  <a:lnTo>
                    <a:pt x="2890" y="2813"/>
                  </a:lnTo>
                  <a:lnTo>
                    <a:pt x="2868" y="2834"/>
                  </a:lnTo>
                  <a:lnTo>
                    <a:pt x="2843" y="2834"/>
                  </a:lnTo>
                  <a:cubicBezTo>
                    <a:pt x="2843" y="2813"/>
                    <a:pt x="2843" y="2794"/>
                    <a:pt x="2868" y="2794"/>
                  </a:cubicBezTo>
                  <a:close/>
                  <a:moveTo>
                    <a:pt x="6002" y="2750"/>
                  </a:moveTo>
                  <a:lnTo>
                    <a:pt x="5952" y="2791"/>
                  </a:lnTo>
                  <a:cubicBezTo>
                    <a:pt x="5926" y="2825"/>
                    <a:pt x="5914" y="2841"/>
                    <a:pt x="5909" y="2841"/>
                  </a:cubicBezTo>
                  <a:cubicBezTo>
                    <a:pt x="5905" y="2841"/>
                    <a:pt x="5905" y="2831"/>
                    <a:pt x="5905" y="2813"/>
                  </a:cubicBezTo>
                  <a:cubicBezTo>
                    <a:pt x="5905" y="2791"/>
                    <a:pt x="5905" y="2772"/>
                    <a:pt x="5952" y="2750"/>
                  </a:cubicBezTo>
                  <a:close/>
                  <a:moveTo>
                    <a:pt x="3034" y="2794"/>
                  </a:moveTo>
                  <a:cubicBezTo>
                    <a:pt x="3047" y="2803"/>
                    <a:pt x="3056" y="2819"/>
                    <a:pt x="3059" y="2834"/>
                  </a:cubicBezTo>
                  <a:cubicBezTo>
                    <a:pt x="3059" y="2844"/>
                    <a:pt x="3055" y="2849"/>
                    <a:pt x="3048" y="2849"/>
                  </a:cubicBezTo>
                  <a:cubicBezTo>
                    <a:pt x="3039" y="2849"/>
                    <a:pt x="3025" y="2839"/>
                    <a:pt x="3012" y="2816"/>
                  </a:cubicBezTo>
                  <a:cubicBezTo>
                    <a:pt x="3012" y="2794"/>
                    <a:pt x="3012" y="2794"/>
                    <a:pt x="3034" y="2794"/>
                  </a:cubicBezTo>
                  <a:close/>
                  <a:moveTo>
                    <a:pt x="8556" y="2765"/>
                  </a:moveTo>
                  <a:cubicBezTo>
                    <a:pt x="8581" y="2765"/>
                    <a:pt x="8603" y="2784"/>
                    <a:pt x="8606" y="2809"/>
                  </a:cubicBezTo>
                  <a:cubicBezTo>
                    <a:pt x="8628" y="2850"/>
                    <a:pt x="8628" y="2850"/>
                    <a:pt x="8581" y="2850"/>
                  </a:cubicBezTo>
                  <a:cubicBezTo>
                    <a:pt x="8556" y="2850"/>
                    <a:pt x="8531" y="2850"/>
                    <a:pt x="8531" y="2828"/>
                  </a:cubicBezTo>
                  <a:lnTo>
                    <a:pt x="8556" y="2828"/>
                  </a:lnTo>
                  <a:cubicBezTo>
                    <a:pt x="8556" y="2835"/>
                    <a:pt x="8558" y="2837"/>
                    <a:pt x="8561" y="2837"/>
                  </a:cubicBezTo>
                  <a:cubicBezTo>
                    <a:pt x="8567" y="2837"/>
                    <a:pt x="8574" y="2823"/>
                    <a:pt x="8556" y="2809"/>
                  </a:cubicBezTo>
                  <a:cubicBezTo>
                    <a:pt x="8556" y="2787"/>
                    <a:pt x="8556" y="2765"/>
                    <a:pt x="8556" y="2765"/>
                  </a:cubicBezTo>
                  <a:close/>
                  <a:moveTo>
                    <a:pt x="8870" y="2809"/>
                  </a:moveTo>
                  <a:lnTo>
                    <a:pt x="8895" y="2831"/>
                  </a:lnTo>
                  <a:cubicBezTo>
                    <a:pt x="8895" y="2853"/>
                    <a:pt x="8870" y="2853"/>
                    <a:pt x="8844" y="2853"/>
                  </a:cubicBezTo>
                  <a:cubicBezTo>
                    <a:pt x="8823" y="2853"/>
                    <a:pt x="8823" y="2853"/>
                    <a:pt x="8823" y="2831"/>
                  </a:cubicBezTo>
                  <a:cubicBezTo>
                    <a:pt x="8835" y="2819"/>
                    <a:pt x="8851" y="2813"/>
                    <a:pt x="8870" y="2809"/>
                  </a:cubicBezTo>
                  <a:close/>
                  <a:moveTo>
                    <a:pt x="4313" y="2844"/>
                  </a:moveTo>
                  <a:lnTo>
                    <a:pt x="4338" y="2866"/>
                  </a:lnTo>
                  <a:lnTo>
                    <a:pt x="4313" y="2866"/>
                  </a:lnTo>
                  <a:cubicBezTo>
                    <a:pt x="4288" y="2866"/>
                    <a:pt x="4288" y="2866"/>
                    <a:pt x="4288" y="2844"/>
                  </a:cubicBezTo>
                  <a:close/>
                  <a:moveTo>
                    <a:pt x="4554" y="2825"/>
                  </a:moveTo>
                  <a:cubicBezTo>
                    <a:pt x="4554" y="2847"/>
                    <a:pt x="4554" y="2866"/>
                    <a:pt x="4529" y="2866"/>
                  </a:cubicBezTo>
                  <a:cubicBezTo>
                    <a:pt x="4522" y="2872"/>
                    <a:pt x="4516" y="2874"/>
                    <a:pt x="4510" y="2874"/>
                  </a:cubicBezTo>
                  <a:cubicBezTo>
                    <a:pt x="4496" y="2874"/>
                    <a:pt x="4489" y="2855"/>
                    <a:pt x="4507" y="2825"/>
                  </a:cubicBezTo>
                  <a:close/>
                  <a:moveTo>
                    <a:pt x="6049" y="2834"/>
                  </a:moveTo>
                  <a:lnTo>
                    <a:pt x="6074" y="2856"/>
                  </a:lnTo>
                  <a:cubicBezTo>
                    <a:pt x="6074" y="2875"/>
                    <a:pt x="6049" y="2875"/>
                    <a:pt x="6024" y="2875"/>
                  </a:cubicBezTo>
                  <a:lnTo>
                    <a:pt x="6024" y="2856"/>
                  </a:lnTo>
                  <a:lnTo>
                    <a:pt x="6049" y="2834"/>
                  </a:lnTo>
                  <a:close/>
                  <a:moveTo>
                    <a:pt x="7057" y="2884"/>
                  </a:moveTo>
                  <a:cubicBezTo>
                    <a:pt x="7057" y="2884"/>
                    <a:pt x="7057" y="2884"/>
                    <a:pt x="7057" y="2884"/>
                  </a:cubicBezTo>
                  <a:lnTo>
                    <a:pt x="7057" y="2884"/>
                  </a:lnTo>
                  <a:cubicBezTo>
                    <a:pt x="7058" y="2884"/>
                    <a:pt x="7060" y="2885"/>
                    <a:pt x="7061" y="2885"/>
                  </a:cubicBezTo>
                  <a:cubicBezTo>
                    <a:pt x="7060" y="2884"/>
                    <a:pt x="7058" y="2884"/>
                    <a:pt x="7057" y="2884"/>
                  </a:cubicBezTo>
                  <a:close/>
                  <a:moveTo>
                    <a:pt x="5422" y="2831"/>
                  </a:moveTo>
                  <a:cubicBezTo>
                    <a:pt x="5447" y="2831"/>
                    <a:pt x="5422" y="2850"/>
                    <a:pt x="5397" y="2891"/>
                  </a:cubicBezTo>
                  <a:lnTo>
                    <a:pt x="5397" y="2894"/>
                  </a:lnTo>
                  <a:cubicBezTo>
                    <a:pt x="5378" y="2902"/>
                    <a:pt x="5367" y="2906"/>
                    <a:pt x="5362" y="2906"/>
                  </a:cubicBezTo>
                  <a:cubicBezTo>
                    <a:pt x="5354" y="2906"/>
                    <a:pt x="5359" y="2896"/>
                    <a:pt x="5372" y="2872"/>
                  </a:cubicBezTo>
                  <a:cubicBezTo>
                    <a:pt x="5397" y="2850"/>
                    <a:pt x="5422" y="2831"/>
                    <a:pt x="5422" y="2831"/>
                  </a:cubicBezTo>
                  <a:close/>
                  <a:moveTo>
                    <a:pt x="4045" y="2884"/>
                  </a:moveTo>
                  <a:cubicBezTo>
                    <a:pt x="4025" y="2884"/>
                    <a:pt x="4025" y="2925"/>
                    <a:pt x="4045" y="2925"/>
                  </a:cubicBezTo>
                  <a:cubicBezTo>
                    <a:pt x="4045" y="2925"/>
                    <a:pt x="4046" y="2925"/>
                    <a:pt x="4047" y="2925"/>
                  </a:cubicBezTo>
                  <a:lnTo>
                    <a:pt x="4072" y="2925"/>
                  </a:lnTo>
                  <a:cubicBezTo>
                    <a:pt x="4069" y="2910"/>
                    <a:pt x="4059" y="2894"/>
                    <a:pt x="4047" y="2885"/>
                  </a:cubicBezTo>
                  <a:cubicBezTo>
                    <a:pt x="4046" y="2884"/>
                    <a:pt x="4045" y="2884"/>
                    <a:pt x="4045" y="2884"/>
                  </a:cubicBezTo>
                  <a:close/>
                  <a:moveTo>
                    <a:pt x="105" y="2866"/>
                  </a:moveTo>
                  <a:cubicBezTo>
                    <a:pt x="110" y="2866"/>
                    <a:pt x="114" y="2872"/>
                    <a:pt x="114" y="2888"/>
                  </a:cubicBezTo>
                  <a:lnTo>
                    <a:pt x="114" y="2900"/>
                  </a:lnTo>
                  <a:lnTo>
                    <a:pt x="139" y="2900"/>
                  </a:lnTo>
                  <a:cubicBezTo>
                    <a:pt x="123" y="2916"/>
                    <a:pt x="104" y="2925"/>
                    <a:pt x="82" y="2935"/>
                  </a:cubicBezTo>
                  <a:cubicBezTo>
                    <a:pt x="79" y="2932"/>
                    <a:pt x="76" y="2932"/>
                    <a:pt x="73" y="2928"/>
                  </a:cubicBezTo>
                  <a:lnTo>
                    <a:pt x="73" y="2888"/>
                  </a:lnTo>
                  <a:cubicBezTo>
                    <a:pt x="86" y="2877"/>
                    <a:pt x="97" y="2866"/>
                    <a:pt x="105" y="2866"/>
                  </a:cubicBezTo>
                  <a:close/>
                  <a:moveTo>
                    <a:pt x="4891" y="2922"/>
                  </a:moveTo>
                  <a:cubicBezTo>
                    <a:pt x="4891" y="2922"/>
                    <a:pt x="4891" y="2925"/>
                    <a:pt x="4890" y="2932"/>
                  </a:cubicBezTo>
                  <a:cubicBezTo>
                    <a:pt x="4890" y="2932"/>
                    <a:pt x="4890" y="2939"/>
                    <a:pt x="4890" y="2950"/>
                  </a:cubicBezTo>
                  <a:cubicBezTo>
                    <a:pt x="4890" y="2937"/>
                    <a:pt x="4891" y="2922"/>
                    <a:pt x="4891" y="2922"/>
                  </a:cubicBezTo>
                  <a:close/>
                  <a:moveTo>
                    <a:pt x="8484" y="2935"/>
                  </a:moveTo>
                  <a:cubicBezTo>
                    <a:pt x="8484" y="2954"/>
                    <a:pt x="8484" y="2954"/>
                    <a:pt x="8506" y="2954"/>
                  </a:cubicBezTo>
                  <a:lnTo>
                    <a:pt x="8531" y="2954"/>
                  </a:lnTo>
                  <a:lnTo>
                    <a:pt x="8509" y="2935"/>
                  </a:lnTo>
                  <a:close/>
                  <a:moveTo>
                    <a:pt x="6286" y="1"/>
                  </a:moveTo>
                  <a:cubicBezTo>
                    <a:pt x="6276" y="1"/>
                    <a:pt x="6270" y="6"/>
                    <a:pt x="6262" y="14"/>
                  </a:cubicBezTo>
                  <a:cubicBezTo>
                    <a:pt x="6284" y="14"/>
                    <a:pt x="6284" y="33"/>
                    <a:pt x="6284" y="55"/>
                  </a:cubicBezTo>
                  <a:cubicBezTo>
                    <a:pt x="6284" y="75"/>
                    <a:pt x="6278" y="85"/>
                    <a:pt x="6269" y="85"/>
                  </a:cubicBezTo>
                  <a:cubicBezTo>
                    <a:pt x="6260" y="85"/>
                    <a:pt x="6248" y="75"/>
                    <a:pt x="6237" y="55"/>
                  </a:cubicBezTo>
                  <a:cubicBezTo>
                    <a:pt x="6237" y="39"/>
                    <a:pt x="6182" y="32"/>
                    <a:pt x="6113" y="32"/>
                  </a:cubicBezTo>
                  <a:cubicBezTo>
                    <a:pt x="6005" y="32"/>
                    <a:pt x="5865" y="49"/>
                    <a:pt x="5852" y="74"/>
                  </a:cubicBezTo>
                  <a:cubicBezTo>
                    <a:pt x="5852" y="68"/>
                    <a:pt x="5852" y="61"/>
                    <a:pt x="5852" y="52"/>
                  </a:cubicBezTo>
                  <a:cubicBezTo>
                    <a:pt x="5852" y="33"/>
                    <a:pt x="5827" y="33"/>
                    <a:pt x="5729" y="30"/>
                  </a:cubicBezTo>
                  <a:lnTo>
                    <a:pt x="5657" y="30"/>
                  </a:lnTo>
                  <a:cubicBezTo>
                    <a:pt x="5657" y="48"/>
                    <a:pt x="5632" y="55"/>
                    <a:pt x="5602" y="55"/>
                  </a:cubicBezTo>
                  <a:cubicBezTo>
                    <a:pt x="5561" y="55"/>
                    <a:pt x="5513" y="42"/>
                    <a:pt x="5513" y="30"/>
                  </a:cubicBezTo>
                  <a:cubicBezTo>
                    <a:pt x="5488" y="8"/>
                    <a:pt x="5488" y="8"/>
                    <a:pt x="5441" y="8"/>
                  </a:cubicBezTo>
                  <a:cubicBezTo>
                    <a:pt x="5411" y="25"/>
                    <a:pt x="5373" y="31"/>
                    <a:pt x="5338" y="31"/>
                  </a:cubicBezTo>
                  <a:cubicBezTo>
                    <a:pt x="5289" y="31"/>
                    <a:pt x="5247" y="19"/>
                    <a:pt x="5247" y="8"/>
                  </a:cubicBezTo>
                  <a:lnTo>
                    <a:pt x="5200" y="8"/>
                  </a:lnTo>
                  <a:cubicBezTo>
                    <a:pt x="5176" y="21"/>
                    <a:pt x="5149" y="27"/>
                    <a:pt x="5120" y="27"/>
                  </a:cubicBezTo>
                  <a:cubicBezTo>
                    <a:pt x="5114" y="27"/>
                    <a:pt x="5108" y="27"/>
                    <a:pt x="5103" y="27"/>
                  </a:cubicBezTo>
                  <a:cubicBezTo>
                    <a:pt x="5031" y="27"/>
                    <a:pt x="5006" y="27"/>
                    <a:pt x="5031" y="48"/>
                  </a:cubicBezTo>
                  <a:cubicBezTo>
                    <a:pt x="5031" y="67"/>
                    <a:pt x="5031" y="89"/>
                    <a:pt x="5006" y="89"/>
                  </a:cubicBezTo>
                  <a:lnTo>
                    <a:pt x="5006" y="67"/>
                  </a:lnTo>
                  <a:cubicBezTo>
                    <a:pt x="5006" y="48"/>
                    <a:pt x="4934" y="45"/>
                    <a:pt x="4839" y="45"/>
                  </a:cubicBezTo>
                  <a:cubicBezTo>
                    <a:pt x="4717" y="45"/>
                    <a:pt x="4670" y="45"/>
                    <a:pt x="4645" y="23"/>
                  </a:cubicBezTo>
                  <a:lnTo>
                    <a:pt x="4620" y="45"/>
                  </a:lnTo>
                  <a:cubicBezTo>
                    <a:pt x="4609" y="55"/>
                    <a:pt x="4597" y="59"/>
                    <a:pt x="4588" y="59"/>
                  </a:cubicBezTo>
                  <a:cubicBezTo>
                    <a:pt x="4579" y="59"/>
                    <a:pt x="4573" y="55"/>
                    <a:pt x="4573" y="45"/>
                  </a:cubicBezTo>
                  <a:cubicBezTo>
                    <a:pt x="4560" y="34"/>
                    <a:pt x="4528" y="28"/>
                    <a:pt x="4494" y="28"/>
                  </a:cubicBezTo>
                  <a:cubicBezTo>
                    <a:pt x="4462" y="28"/>
                    <a:pt x="4428" y="33"/>
                    <a:pt x="4404" y="42"/>
                  </a:cubicBezTo>
                  <a:lnTo>
                    <a:pt x="4357" y="42"/>
                  </a:lnTo>
                  <a:cubicBezTo>
                    <a:pt x="4341" y="22"/>
                    <a:pt x="4318" y="12"/>
                    <a:pt x="4296" y="12"/>
                  </a:cubicBezTo>
                  <a:cubicBezTo>
                    <a:pt x="4273" y="12"/>
                    <a:pt x="4250" y="22"/>
                    <a:pt x="4235" y="42"/>
                  </a:cubicBezTo>
                  <a:cubicBezTo>
                    <a:pt x="4235" y="20"/>
                    <a:pt x="4213" y="20"/>
                    <a:pt x="4188" y="20"/>
                  </a:cubicBezTo>
                  <a:cubicBezTo>
                    <a:pt x="4163" y="31"/>
                    <a:pt x="4127" y="37"/>
                    <a:pt x="4097" y="37"/>
                  </a:cubicBezTo>
                  <a:cubicBezTo>
                    <a:pt x="4067" y="37"/>
                    <a:pt x="4044" y="31"/>
                    <a:pt x="4044" y="20"/>
                  </a:cubicBezTo>
                  <a:lnTo>
                    <a:pt x="4018" y="20"/>
                  </a:lnTo>
                  <a:cubicBezTo>
                    <a:pt x="4003" y="33"/>
                    <a:pt x="3981" y="40"/>
                    <a:pt x="3959" y="40"/>
                  </a:cubicBezTo>
                  <a:cubicBezTo>
                    <a:pt x="3955" y="40"/>
                    <a:pt x="3951" y="40"/>
                    <a:pt x="3946" y="39"/>
                  </a:cubicBezTo>
                  <a:cubicBezTo>
                    <a:pt x="3943" y="39"/>
                    <a:pt x="3940" y="38"/>
                    <a:pt x="3937" y="38"/>
                  </a:cubicBezTo>
                  <a:cubicBezTo>
                    <a:pt x="3914" y="38"/>
                    <a:pt x="3891" y="47"/>
                    <a:pt x="3874" y="61"/>
                  </a:cubicBezTo>
                  <a:cubicBezTo>
                    <a:pt x="3862" y="74"/>
                    <a:pt x="3843" y="80"/>
                    <a:pt x="3824" y="80"/>
                  </a:cubicBezTo>
                  <a:cubicBezTo>
                    <a:pt x="3802" y="80"/>
                    <a:pt x="3824" y="61"/>
                    <a:pt x="3849" y="39"/>
                  </a:cubicBezTo>
                  <a:cubicBezTo>
                    <a:pt x="3870" y="31"/>
                    <a:pt x="3870" y="26"/>
                    <a:pt x="3856" y="26"/>
                  </a:cubicBezTo>
                  <a:cubicBezTo>
                    <a:pt x="3838" y="26"/>
                    <a:pt x="3796" y="36"/>
                    <a:pt x="3752" y="61"/>
                  </a:cubicBezTo>
                  <a:cubicBezTo>
                    <a:pt x="3716" y="81"/>
                    <a:pt x="3698" y="92"/>
                    <a:pt x="3695" y="92"/>
                  </a:cubicBezTo>
                  <a:cubicBezTo>
                    <a:pt x="3693" y="92"/>
                    <a:pt x="3705" y="81"/>
                    <a:pt x="3730" y="61"/>
                  </a:cubicBezTo>
                  <a:cubicBezTo>
                    <a:pt x="3746" y="46"/>
                    <a:pt x="3763" y="30"/>
                    <a:pt x="3755" y="30"/>
                  </a:cubicBezTo>
                  <a:cubicBezTo>
                    <a:pt x="3751" y="30"/>
                    <a:pt x="3744" y="33"/>
                    <a:pt x="3730" y="39"/>
                  </a:cubicBezTo>
                  <a:cubicBezTo>
                    <a:pt x="3730" y="39"/>
                    <a:pt x="3680" y="39"/>
                    <a:pt x="3680" y="61"/>
                  </a:cubicBezTo>
                  <a:lnTo>
                    <a:pt x="3608" y="58"/>
                  </a:lnTo>
                  <a:cubicBezTo>
                    <a:pt x="3583" y="47"/>
                    <a:pt x="3554" y="38"/>
                    <a:pt x="3524" y="38"/>
                  </a:cubicBezTo>
                  <a:cubicBezTo>
                    <a:pt x="3520" y="38"/>
                    <a:pt x="3515" y="39"/>
                    <a:pt x="3511" y="39"/>
                  </a:cubicBezTo>
                  <a:cubicBezTo>
                    <a:pt x="3500" y="48"/>
                    <a:pt x="3495" y="53"/>
                    <a:pt x="3489" y="53"/>
                  </a:cubicBezTo>
                  <a:cubicBezTo>
                    <a:pt x="3483" y="53"/>
                    <a:pt x="3477" y="47"/>
                    <a:pt x="3464" y="36"/>
                  </a:cubicBezTo>
                  <a:cubicBezTo>
                    <a:pt x="3464" y="28"/>
                    <a:pt x="3460" y="24"/>
                    <a:pt x="3455" y="24"/>
                  </a:cubicBezTo>
                  <a:cubicBezTo>
                    <a:pt x="3448" y="24"/>
                    <a:pt x="3439" y="34"/>
                    <a:pt x="3439" y="58"/>
                  </a:cubicBezTo>
                  <a:cubicBezTo>
                    <a:pt x="3429" y="69"/>
                    <a:pt x="3416" y="74"/>
                    <a:pt x="3403" y="74"/>
                  </a:cubicBezTo>
                  <a:cubicBezTo>
                    <a:pt x="3389" y="74"/>
                    <a:pt x="3376" y="69"/>
                    <a:pt x="3367" y="58"/>
                  </a:cubicBezTo>
                  <a:cubicBezTo>
                    <a:pt x="3367" y="33"/>
                    <a:pt x="3359" y="22"/>
                    <a:pt x="3352" y="22"/>
                  </a:cubicBezTo>
                  <a:cubicBezTo>
                    <a:pt x="3348" y="22"/>
                    <a:pt x="3345" y="27"/>
                    <a:pt x="3345" y="36"/>
                  </a:cubicBezTo>
                  <a:cubicBezTo>
                    <a:pt x="3329" y="48"/>
                    <a:pt x="3313" y="55"/>
                    <a:pt x="3295" y="58"/>
                  </a:cubicBezTo>
                  <a:cubicBezTo>
                    <a:pt x="3295" y="36"/>
                    <a:pt x="3078" y="36"/>
                    <a:pt x="2862" y="33"/>
                  </a:cubicBezTo>
                  <a:cubicBezTo>
                    <a:pt x="2837" y="33"/>
                    <a:pt x="2815" y="52"/>
                    <a:pt x="2812" y="74"/>
                  </a:cubicBezTo>
                  <a:cubicBezTo>
                    <a:pt x="2812" y="92"/>
                    <a:pt x="2812" y="99"/>
                    <a:pt x="2810" y="99"/>
                  </a:cubicBezTo>
                  <a:cubicBezTo>
                    <a:pt x="2808" y="99"/>
                    <a:pt x="2803" y="86"/>
                    <a:pt x="2790" y="74"/>
                  </a:cubicBezTo>
                  <a:cubicBezTo>
                    <a:pt x="2777" y="42"/>
                    <a:pt x="2759" y="27"/>
                    <a:pt x="2747" y="27"/>
                  </a:cubicBezTo>
                  <a:cubicBezTo>
                    <a:pt x="2735" y="27"/>
                    <a:pt x="2729" y="42"/>
                    <a:pt x="2740" y="74"/>
                  </a:cubicBezTo>
                  <a:cubicBezTo>
                    <a:pt x="2752" y="95"/>
                    <a:pt x="2759" y="106"/>
                    <a:pt x="2756" y="106"/>
                  </a:cubicBezTo>
                  <a:cubicBezTo>
                    <a:pt x="2752" y="106"/>
                    <a:pt x="2740" y="95"/>
                    <a:pt x="2715" y="74"/>
                  </a:cubicBezTo>
                  <a:cubicBezTo>
                    <a:pt x="2704" y="64"/>
                    <a:pt x="2698" y="59"/>
                    <a:pt x="2692" y="59"/>
                  </a:cubicBezTo>
                  <a:cubicBezTo>
                    <a:pt x="2687" y="59"/>
                    <a:pt x="2680" y="64"/>
                    <a:pt x="2668" y="74"/>
                  </a:cubicBezTo>
                  <a:cubicBezTo>
                    <a:pt x="2668" y="85"/>
                    <a:pt x="2661" y="90"/>
                    <a:pt x="2655" y="90"/>
                  </a:cubicBezTo>
                  <a:cubicBezTo>
                    <a:pt x="2649" y="90"/>
                    <a:pt x="2643" y="85"/>
                    <a:pt x="2643" y="74"/>
                  </a:cubicBezTo>
                  <a:cubicBezTo>
                    <a:pt x="2627" y="60"/>
                    <a:pt x="2609" y="44"/>
                    <a:pt x="2601" y="44"/>
                  </a:cubicBezTo>
                  <a:cubicBezTo>
                    <a:pt x="2598" y="44"/>
                    <a:pt x="2596" y="47"/>
                    <a:pt x="2596" y="52"/>
                  </a:cubicBezTo>
                  <a:cubicBezTo>
                    <a:pt x="2577" y="52"/>
                    <a:pt x="2561" y="45"/>
                    <a:pt x="2549" y="33"/>
                  </a:cubicBezTo>
                  <a:cubicBezTo>
                    <a:pt x="2541" y="26"/>
                    <a:pt x="2534" y="24"/>
                    <a:pt x="2526" y="24"/>
                  </a:cubicBezTo>
                  <a:cubicBezTo>
                    <a:pt x="2509" y="24"/>
                    <a:pt x="2492" y="38"/>
                    <a:pt x="2477" y="52"/>
                  </a:cubicBezTo>
                  <a:cubicBezTo>
                    <a:pt x="2439" y="72"/>
                    <a:pt x="2415" y="82"/>
                    <a:pt x="2403" y="82"/>
                  </a:cubicBezTo>
                  <a:cubicBezTo>
                    <a:pt x="2390" y="82"/>
                    <a:pt x="2390" y="72"/>
                    <a:pt x="2401" y="52"/>
                  </a:cubicBezTo>
                  <a:cubicBezTo>
                    <a:pt x="2411" y="36"/>
                    <a:pt x="2399" y="29"/>
                    <a:pt x="2379" y="29"/>
                  </a:cubicBezTo>
                  <a:cubicBezTo>
                    <a:pt x="2348" y="29"/>
                    <a:pt x="2298" y="46"/>
                    <a:pt x="2282" y="70"/>
                  </a:cubicBezTo>
                  <a:cubicBezTo>
                    <a:pt x="2268" y="96"/>
                    <a:pt x="2262" y="107"/>
                    <a:pt x="2259" y="107"/>
                  </a:cubicBezTo>
                  <a:cubicBezTo>
                    <a:pt x="2257" y="107"/>
                    <a:pt x="2257" y="101"/>
                    <a:pt x="2257" y="92"/>
                  </a:cubicBezTo>
                  <a:cubicBezTo>
                    <a:pt x="2257" y="70"/>
                    <a:pt x="2235" y="70"/>
                    <a:pt x="2235" y="70"/>
                  </a:cubicBezTo>
                  <a:cubicBezTo>
                    <a:pt x="2210" y="70"/>
                    <a:pt x="2185" y="70"/>
                    <a:pt x="2185" y="52"/>
                  </a:cubicBezTo>
                  <a:cubicBezTo>
                    <a:pt x="2160" y="52"/>
                    <a:pt x="2135" y="61"/>
                    <a:pt x="2113" y="70"/>
                  </a:cubicBezTo>
                  <a:cubicBezTo>
                    <a:pt x="2095" y="86"/>
                    <a:pt x="2073" y="93"/>
                    <a:pt x="2051" y="93"/>
                  </a:cubicBezTo>
                  <a:cubicBezTo>
                    <a:pt x="2019" y="93"/>
                    <a:pt x="1987" y="78"/>
                    <a:pt x="1969" y="48"/>
                  </a:cubicBezTo>
                  <a:lnTo>
                    <a:pt x="1922" y="70"/>
                  </a:lnTo>
                  <a:cubicBezTo>
                    <a:pt x="1907" y="95"/>
                    <a:pt x="1891" y="113"/>
                    <a:pt x="1882" y="113"/>
                  </a:cubicBezTo>
                  <a:cubicBezTo>
                    <a:pt x="1876" y="113"/>
                    <a:pt x="1872" y="106"/>
                    <a:pt x="1872" y="89"/>
                  </a:cubicBezTo>
                  <a:cubicBezTo>
                    <a:pt x="1872" y="83"/>
                    <a:pt x="1872" y="76"/>
                    <a:pt x="1872" y="70"/>
                  </a:cubicBezTo>
                  <a:cubicBezTo>
                    <a:pt x="1862" y="86"/>
                    <a:pt x="1843" y="92"/>
                    <a:pt x="1823" y="92"/>
                  </a:cubicBezTo>
                  <a:cubicBezTo>
                    <a:pt x="1790" y="92"/>
                    <a:pt x="1753" y="74"/>
                    <a:pt x="1753" y="48"/>
                  </a:cubicBezTo>
                  <a:cubicBezTo>
                    <a:pt x="1753" y="27"/>
                    <a:pt x="1753" y="27"/>
                    <a:pt x="1728" y="27"/>
                  </a:cubicBezTo>
                  <a:lnTo>
                    <a:pt x="1728" y="48"/>
                  </a:lnTo>
                  <a:cubicBezTo>
                    <a:pt x="1728" y="67"/>
                    <a:pt x="1728" y="89"/>
                    <a:pt x="1703" y="89"/>
                  </a:cubicBezTo>
                  <a:cubicBezTo>
                    <a:pt x="1681" y="89"/>
                    <a:pt x="1656" y="89"/>
                    <a:pt x="1656" y="67"/>
                  </a:cubicBezTo>
                  <a:cubicBezTo>
                    <a:pt x="1638" y="52"/>
                    <a:pt x="1621" y="38"/>
                    <a:pt x="1614" y="38"/>
                  </a:cubicBezTo>
                  <a:cubicBezTo>
                    <a:pt x="1610" y="38"/>
                    <a:pt x="1609" y="40"/>
                    <a:pt x="1609" y="45"/>
                  </a:cubicBezTo>
                  <a:cubicBezTo>
                    <a:pt x="1590" y="45"/>
                    <a:pt x="1574" y="39"/>
                    <a:pt x="1558" y="27"/>
                  </a:cubicBezTo>
                  <a:lnTo>
                    <a:pt x="1464" y="23"/>
                  </a:lnTo>
                  <a:cubicBezTo>
                    <a:pt x="1452" y="34"/>
                    <a:pt x="1433" y="40"/>
                    <a:pt x="1417" y="40"/>
                  </a:cubicBezTo>
                  <a:cubicBezTo>
                    <a:pt x="1402" y="40"/>
                    <a:pt x="1389" y="34"/>
                    <a:pt x="1389" y="23"/>
                  </a:cubicBezTo>
                  <a:cubicBezTo>
                    <a:pt x="1364" y="23"/>
                    <a:pt x="1339" y="30"/>
                    <a:pt x="1317" y="45"/>
                  </a:cubicBezTo>
                  <a:cubicBezTo>
                    <a:pt x="1270" y="45"/>
                    <a:pt x="1245" y="45"/>
                    <a:pt x="1245" y="23"/>
                  </a:cubicBezTo>
                  <a:cubicBezTo>
                    <a:pt x="1245" y="12"/>
                    <a:pt x="1245" y="7"/>
                    <a:pt x="1242" y="7"/>
                  </a:cubicBezTo>
                  <a:cubicBezTo>
                    <a:pt x="1240" y="7"/>
                    <a:pt x="1234" y="12"/>
                    <a:pt x="1223" y="23"/>
                  </a:cubicBezTo>
                  <a:cubicBezTo>
                    <a:pt x="1223" y="45"/>
                    <a:pt x="1198" y="45"/>
                    <a:pt x="1173" y="45"/>
                  </a:cubicBezTo>
                  <a:lnTo>
                    <a:pt x="1126" y="42"/>
                  </a:lnTo>
                  <a:cubicBezTo>
                    <a:pt x="1126" y="64"/>
                    <a:pt x="1126" y="64"/>
                    <a:pt x="1101" y="64"/>
                  </a:cubicBezTo>
                  <a:cubicBezTo>
                    <a:pt x="1076" y="64"/>
                    <a:pt x="1004" y="42"/>
                    <a:pt x="982" y="42"/>
                  </a:cubicBezTo>
                  <a:cubicBezTo>
                    <a:pt x="910" y="42"/>
                    <a:pt x="910" y="42"/>
                    <a:pt x="932" y="64"/>
                  </a:cubicBezTo>
                  <a:cubicBezTo>
                    <a:pt x="948" y="64"/>
                    <a:pt x="954" y="73"/>
                    <a:pt x="941" y="73"/>
                  </a:cubicBezTo>
                  <a:cubicBezTo>
                    <a:pt x="934" y="73"/>
                    <a:pt x="923" y="70"/>
                    <a:pt x="907" y="64"/>
                  </a:cubicBezTo>
                  <a:cubicBezTo>
                    <a:pt x="853" y="52"/>
                    <a:pt x="797" y="45"/>
                    <a:pt x="740" y="42"/>
                  </a:cubicBezTo>
                  <a:lnTo>
                    <a:pt x="628" y="42"/>
                  </a:lnTo>
                  <a:cubicBezTo>
                    <a:pt x="609" y="45"/>
                    <a:pt x="609" y="52"/>
                    <a:pt x="609" y="61"/>
                  </a:cubicBezTo>
                  <a:cubicBezTo>
                    <a:pt x="631" y="83"/>
                    <a:pt x="632" y="94"/>
                    <a:pt x="623" y="94"/>
                  </a:cubicBezTo>
                  <a:cubicBezTo>
                    <a:pt x="614" y="94"/>
                    <a:pt x="593" y="83"/>
                    <a:pt x="571" y="61"/>
                  </a:cubicBezTo>
                  <a:cubicBezTo>
                    <a:pt x="517" y="37"/>
                    <a:pt x="477" y="27"/>
                    <a:pt x="456" y="27"/>
                  </a:cubicBezTo>
                  <a:cubicBezTo>
                    <a:pt x="442" y="27"/>
                    <a:pt x="436" y="31"/>
                    <a:pt x="440" y="39"/>
                  </a:cubicBezTo>
                  <a:cubicBezTo>
                    <a:pt x="424" y="55"/>
                    <a:pt x="402" y="62"/>
                    <a:pt x="380" y="62"/>
                  </a:cubicBezTo>
                  <a:cubicBezTo>
                    <a:pt x="376" y="62"/>
                    <a:pt x="372" y="62"/>
                    <a:pt x="368" y="61"/>
                  </a:cubicBezTo>
                  <a:cubicBezTo>
                    <a:pt x="363" y="50"/>
                    <a:pt x="350" y="45"/>
                    <a:pt x="329" y="45"/>
                  </a:cubicBezTo>
                  <a:cubicBezTo>
                    <a:pt x="308" y="45"/>
                    <a:pt x="280" y="50"/>
                    <a:pt x="245" y="61"/>
                  </a:cubicBezTo>
                  <a:cubicBezTo>
                    <a:pt x="205" y="61"/>
                    <a:pt x="205" y="61"/>
                    <a:pt x="189" y="39"/>
                  </a:cubicBezTo>
                  <a:lnTo>
                    <a:pt x="107" y="39"/>
                  </a:lnTo>
                  <a:cubicBezTo>
                    <a:pt x="95" y="48"/>
                    <a:pt x="79" y="55"/>
                    <a:pt x="64" y="55"/>
                  </a:cubicBezTo>
                  <a:cubicBezTo>
                    <a:pt x="79" y="174"/>
                    <a:pt x="64" y="327"/>
                    <a:pt x="45" y="356"/>
                  </a:cubicBezTo>
                  <a:cubicBezTo>
                    <a:pt x="48" y="387"/>
                    <a:pt x="54" y="418"/>
                    <a:pt x="67" y="446"/>
                  </a:cubicBezTo>
                  <a:cubicBezTo>
                    <a:pt x="103" y="497"/>
                    <a:pt x="107" y="529"/>
                    <a:pt x="79" y="529"/>
                  </a:cubicBezTo>
                  <a:cubicBezTo>
                    <a:pt x="75" y="529"/>
                    <a:pt x="71" y="529"/>
                    <a:pt x="67" y="528"/>
                  </a:cubicBezTo>
                  <a:cubicBezTo>
                    <a:pt x="53" y="524"/>
                    <a:pt x="44" y="522"/>
                    <a:pt x="39" y="522"/>
                  </a:cubicBezTo>
                  <a:cubicBezTo>
                    <a:pt x="27" y="522"/>
                    <a:pt x="36" y="534"/>
                    <a:pt x="67" y="569"/>
                  </a:cubicBezTo>
                  <a:cubicBezTo>
                    <a:pt x="76" y="609"/>
                    <a:pt x="82" y="650"/>
                    <a:pt x="79" y="694"/>
                  </a:cubicBezTo>
                  <a:cubicBezTo>
                    <a:pt x="77" y="717"/>
                    <a:pt x="68" y="738"/>
                    <a:pt x="54" y="738"/>
                  </a:cubicBezTo>
                  <a:cubicBezTo>
                    <a:pt x="51" y="738"/>
                    <a:pt x="48" y="737"/>
                    <a:pt x="45" y="735"/>
                  </a:cubicBezTo>
                  <a:lnTo>
                    <a:pt x="1" y="735"/>
                  </a:lnTo>
                  <a:cubicBezTo>
                    <a:pt x="13" y="747"/>
                    <a:pt x="23" y="766"/>
                    <a:pt x="23" y="785"/>
                  </a:cubicBezTo>
                  <a:cubicBezTo>
                    <a:pt x="45" y="785"/>
                    <a:pt x="45" y="807"/>
                    <a:pt x="42" y="879"/>
                  </a:cubicBezTo>
                  <a:cubicBezTo>
                    <a:pt x="42" y="929"/>
                    <a:pt x="64" y="1026"/>
                    <a:pt x="64" y="1073"/>
                  </a:cubicBezTo>
                  <a:cubicBezTo>
                    <a:pt x="64" y="1120"/>
                    <a:pt x="60" y="1192"/>
                    <a:pt x="42" y="1217"/>
                  </a:cubicBezTo>
                  <a:cubicBezTo>
                    <a:pt x="38" y="1252"/>
                    <a:pt x="48" y="1283"/>
                    <a:pt x="60" y="1315"/>
                  </a:cubicBezTo>
                  <a:cubicBezTo>
                    <a:pt x="82" y="1340"/>
                    <a:pt x="82" y="1387"/>
                    <a:pt x="60" y="1387"/>
                  </a:cubicBezTo>
                  <a:lnTo>
                    <a:pt x="60" y="1412"/>
                  </a:lnTo>
                  <a:cubicBezTo>
                    <a:pt x="73" y="1434"/>
                    <a:pt x="79" y="1459"/>
                    <a:pt x="82" y="1484"/>
                  </a:cubicBezTo>
                  <a:cubicBezTo>
                    <a:pt x="81" y="1484"/>
                    <a:pt x="80" y="1484"/>
                    <a:pt x="79" y="1484"/>
                  </a:cubicBezTo>
                  <a:cubicBezTo>
                    <a:pt x="53" y="1484"/>
                    <a:pt x="43" y="1513"/>
                    <a:pt x="60" y="1531"/>
                  </a:cubicBezTo>
                  <a:cubicBezTo>
                    <a:pt x="79" y="1531"/>
                    <a:pt x="79" y="1556"/>
                    <a:pt x="79" y="1603"/>
                  </a:cubicBezTo>
                  <a:cubicBezTo>
                    <a:pt x="70" y="1628"/>
                    <a:pt x="64" y="1838"/>
                    <a:pt x="60" y="2045"/>
                  </a:cubicBezTo>
                  <a:cubicBezTo>
                    <a:pt x="64" y="2145"/>
                    <a:pt x="64" y="2245"/>
                    <a:pt x="64" y="2324"/>
                  </a:cubicBezTo>
                  <a:cubicBezTo>
                    <a:pt x="60" y="2389"/>
                    <a:pt x="64" y="2458"/>
                    <a:pt x="76" y="2527"/>
                  </a:cubicBezTo>
                  <a:lnTo>
                    <a:pt x="73" y="2646"/>
                  </a:lnTo>
                  <a:lnTo>
                    <a:pt x="73" y="2769"/>
                  </a:lnTo>
                  <a:cubicBezTo>
                    <a:pt x="48" y="2787"/>
                    <a:pt x="45" y="2875"/>
                    <a:pt x="54" y="2963"/>
                  </a:cubicBezTo>
                  <a:cubicBezTo>
                    <a:pt x="111" y="2960"/>
                    <a:pt x="170" y="2950"/>
                    <a:pt x="217" y="2944"/>
                  </a:cubicBezTo>
                  <a:cubicBezTo>
                    <a:pt x="254" y="2931"/>
                    <a:pt x="290" y="2925"/>
                    <a:pt x="327" y="2925"/>
                  </a:cubicBezTo>
                  <a:cubicBezTo>
                    <a:pt x="334" y="2925"/>
                    <a:pt x="341" y="2925"/>
                    <a:pt x="349" y="2925"/>
                  </a:cubicBezTo>
                  <a:cubicBezTo>
                    <a:pt x="334" y="2950"/>
                    <a:pt x="373" y="2959"/>
                    <a:pt x="426" y="2959"/>
                  </a:cubicBezTo>
                  <a:cubicBezTo>
                    <a:pt x="461" y="2959"/>
                    <a:pt x="503" y="2955"/>
                    <a:pt x="537" y="2947"/>
                  </a:cubicBezTo>
                  <a:cubicBezTo>
                    <a:pt x="562" y="2925"/>
                    <a:pt x="583" y="2914"/>
                    <a:pt x="597" y="2914"/>
                  </a:cubicBezTo>
                  <a:cubicBezTo>
                    <a:pt x="612" y="2914"/>
                    <a:pt x="620" y="2925"/>
                    <a:pt x="618" y="2947"/>
                  </a:cubicBezTo>
                  <a:cubicBezTo>
                    <a:pt x="615" y="2965"/>
                    <a:pt x="633" y="2976"/>
                    <a:pt x="657" y="2976"/>
                  </a:cubicBezTo>
                  <a:cubicBezTo>
                    <a:pt x="686" y="2976"/>
                    <a:pt x="725" y="2960"/>
                    <a:pt x="744" y="2925"/>
                  </a:cubicBezTo>
                  <a:cubicBezTo>
                    <a:pt x="756" y="2916"/>
                    <a:pt x="762" y="2911"/>
                    <a:pt x="769" y="2911"/>
                  </a:cubicBezTo>
                  <a:cubicBezTo>
                    <a:pt x="775" y="2911"/>
                    <a:pt x="781" y="2916"/>
                    <a:pt x="794" y="2925"/>
                  </a:cubicBezTo>
                  <a:cubicBezTo>
                    <a:pt x="807" y="2951"/>
                    <a:pt x="821" y="2962"/>
                    <a:pt x="830" y="2962"/>
                  </a:cubicBezTo>
                  <a:cubicBezTo>
                    <a:pt x="836" y="2962"/>
                    <a:pt x="841" y="2956"/>
                    <a:pt x="841" y="2947"/>
                  </a:cubicBezTo>
                  <a:cubicBezTo>
                    <a:pt x="853" y="2927"/>
                    <a:pt x="865" y="2917"/>
                    <a:pt x="877" y="2917"/>
                  </a:cubicBezTo>
                  <a:cubicBezTo>
                    <a:pt x="889" y="2917"/>
                    <a:pt x="900" y="2927"/>
                    <a:pt x="913" y="2947"/>
                  </a:cubicBezTo>
                  <a:cubicBezTo>
                    <a:pt x="936" y="2969"/>
                    <a:pt x="948" y="2980"/>
                    <a:pt x="957" y="2980"/>
                  </a:cubicBezTo>
                  <a:cubicBezTo>
                    <a:pt x="966" y="2980"/>
                    <a:pt x="972" y="2969"/>
                    <a:pt x="985" y="2947"/>
                  </a:cubicBezTo>
                  <a:cubicBezTo>
                    <a:pt x="997" y="2927"/>
                    <a:pt x="1027" y="2917"/>
                    <a:pt x="1056" y="2917"/>
                  </a:cubicBezTo>
                  <a:cubicBezTo>
                    <a:pt x="1087" y="2917"/>
                    <a:pt x="1118" y="2928"/>
                    <a:pt x="1129" y="2950"/>
                  </a:cubicBezTo>
                  <a:cubicBezTo>
                    <a:pt x="1146" y="2950"/>
                    <a:pt x="1162" y="2959"/>
                    <a:pt x="1172" y="2959"/>
                  </a:cubicBezTo>
                  <a:cubicBezTo>
                    <a:pt x="1176" y="2959"/>
                    <a:pt x="1179" y="2957"/>
                    <a:pt x="1179" y="2950"/>
                  </a:cubicBezTo>
                  <a:lnTo>
                    <a:pt x="1201" y="2972"/>
                  </a:lnTo>
                  <a:lnTo>
                    <a:pt x="1251" y="2972"/>
                  </a:lnTo>
                  <a:lnTo>
                    <a:pt x="1251" y="2950"/>
                  </a:lnTo>
                  <a:cubicBezTo>
                    <a:pt x="1273" y="2950"/>
                    <a:pt x="1417" y="2972"/>
                    <a:pt x="1587" y="2972"/>
                  </a:cubicBezTo>
                  <a:cubicBezTo>
                    <a:pt x="1660" y="2973"/>
                    <a:pt x="1716" y="2974"/>
                    <a:pt x="1759" y="2974"/>
                  </a:cubicBezTo>
                  <a:cubicBezTo>
                    <a:pt x="1874" y="2974"/>
                    <a:pt x="1894" y="2969"/>
                    <a:pt x="1878" y="2954"/>
                  </a:cubicBezTo>
                  <a:cubicBezTo>
                    <a:pt x="1866" y="2933"/>
                    <a:pt x="1872" y="2923"/>
                    <a:pt x="1884" y="2923"/>
                  </a:cubicBezTo>
                  <a:cubicBezTo>
                    <a:pt x="1896" y="2923"/>
                    <a:pt x="1914" y="2933"/>
                    <a:pt x="1925" y="2954"/>
                  </a:cubicBezTo>
                  <a:cubicBezTo>
                    <a:pt x="1966" y="2963"/>
                    <a:pt x="2007" y="2972"/>
                    <a:pt x="2047" y="2975"/>
                  </a:cubicBezTo>
                  <a:cubicBezTo>
                    <a:pt x="2094" y="2975"/>
                    <a:pt x="2141" y="2975"/>
                    <a:pt x="2141" y="2997"/>
                  </a:cubicBezTo>
                  <a:lnTo>
                    <a:pt x="2166" y="2997"/>
                  </a:lnTo>
                  <a:cubicBezTo>
                    <a:pt x="2193" y="2974"/>
                    <a:pt x="2254" y="2964"/>
                    <a:pt x="2314" y="2964"/>
                  </a:cubicBezTo>
                  <a:cubicBezTo>
                    <a:pt x="2358" y="2964"/>
                    <a:pt x="2402" y="2969"/>
                    <a:pt x="2433" y="2979"/>
                  </a:cubicBezTo>
                  <a:cubicBezTo>
                    <a:pt x="2440" y="2979"/>
                    <a:pt x="2446" y="2979"/>
                    <a:pt x="2453" y="2979"/>
                  </a:cubicBezTo>
                  <a:cubicBezTo>
                    <a:pt x="2487" y="2979"/>
                    <a:pt x="2520" y="2973"/>
                    <a:pt x="2552" y="2960"/>
                  </a:cubicBezTo>
                  <a:cubicBezTo>
                    <a:pt x="2577" y="2949"/>
                    <a:pt x="2589" y="2943"/>
                    <a:pt x="2598" y="2943"/>
                  </a:cubicBezTo>
                  <a:cubicBezTo>
                    <a:pt x="2607" y="2943"/>
                    <a:pt x="2613" y="2949"/>
                    <a:pt x="2624" y="2960"/>
                  </a:cubicBezTo>
                  <a:cubicBezTo>
                    <a:pt x="2624" y="2971"/>
                    <a:pt x="2673" y="2983"/>
                    <a:pt x="2714" y="2983"/>
                  </a:cubicBezTo>
                  <a:cubicBezTo>
                    <a:pt x="2743" y="2983"/>
                    <a:pt x="2768" y="2977"/>
                    <a:pt x="2768" y="2960"/>
                  </a:cubicBezTo>
                  <a:lnTo>
                    <a:pt x="2793" y="2982"/>
                  </a:lnTo>
                  <a:cubicBezTo>
                    <a:pt x="2799" y="2988"/>
                    <a:pt x="2806" y="2990"/>
                    <a:pt x="2813" y="2990"/>
                  </a:cubicBezTo>
                  <a:cubicBezTo>
                    <a:pt x="2828" y="2990"/>
                    <a:pt x="2842" y="2977"/>
                    <a:pt x="2840" y="2960"/>
                  </a:cubicBezTo>
                  <a:cubicBezTo>
                    <a:pt x="2842" y="2942"/>
                    <a:pt x="2847" y="2932"/>
                    <a:pt x="2854" y="2932"/>
                  </a:cubicBezTo>
                  <a:cubicBezTo>
                    <a:pt x="2863" y="2932"/>
                    <a:pt x="2876" y="2947"/>
                    <a:pt x="2890" y="2982"/>
                  </a:cubicBezTo>
                  <a:cubicBezTo>
                    <a:pt x="2890" y="3006"/>
                    <a:pt x="2898" y="3016"/>
                    <a:pt x="2904" y="3016"/>
                  </a:cubicBezTo>
                  <a:cubicBezTo>
                    <a:pt x="2909" y="3016"/>
                    <a:pt x="2912" y="3011"/>
                    <a:pt x="2912" y="3004"/>
                  </a:cubicBezTo>
                  <a:cubicBezTo>
                    <a:pt x="2930" y="2988"/>
                    <a:pt x="2948" y="2973"/>
                    <a:pt x="2965" y="2973"/>
                  </a:cubicBezTo>
                  <a:cubicBezTo>
                    <a:pt x="2973" y="2973"/>
                    <a:pt x="2980" y="2975"/>
                    <a:pt x="2987" y="2982"/>
                  </a:cubicBezTo>
                  <a:cubicBezTo>
                    <a:pt x="3009" y="2982"/>
                    <a:pt x="3034" y="2982"/>
                    <a:pt x="3034" y="2941"/>
                  </a:cubicBezTo>
                  <a:cubicBezTo>
                    <a:pt x="3034" y="2919"/>
                    <a:pt x="3059" y="2919"/>
                    <a:pt x="3081" y="2919"/>
                  </a:cubicBezTo>
                  <a:cubicBezTo>
                    <a:pt x="3081" y="2941"/>
                    <a:pt x="3081" y="2941"/>
                    <a:pt x="3059" y="2963"/>
                  </a:cubicBezTo>
                  <a:lnTo>
                    <a:pt x="3106" y="2963"/>
                  </a:lnTo>
                  <a:cubicBezTo>
                    <a:pt x="3132" y="2963"/>
                    <a:pt x="3179" y="2985"/>
                    <a:pt x="3179" y="3004"/>
                  </a:cubicBezTo>
                  <a:cubicBezTo>
                    <a:pt x="3189" y="3013"/>
                    <a:pt x="3199" y="3018"/>
                    <a:pt x="3206" y="3018"/>
                  </a:cubicBezTo>
                  <a:cubicBezTo>
                    <a:pt x="3214" y="3018"/>
                    <a:pt x="3216" y="3008"/>
                    <a:pt x="3204" y="2985"/>
                  </a:cubicBezTo>
                  <a:cubicBezTo>
                    <a:pt x="3204" y="2941"/>
                    <a:pt x="3204" y="2941"/>
                    <a:pt x="3251" y="2941"/>
                  </a:cubicBezTo>
                  <a:cubicBezTo>
                    <a:pt x="3276" y="2941"/>
                    <a:pt x="3301" y="2941"/>
                    <a:pt x="3301" y="2963"/>
                  </a:cubicBezTo>
                  <a:cubicBezTo>
                    <a:pt x="3301" y="2985"/>
                    <a:pt x="3301" y="2985"/>
                    <a:pt x="3348" y="2985"/>
                  </a:cubicBezTo>
                  <a:cubicBezTo>
                    <a:pt x="3417" y="2979"/>
                    <a:pt x="3479" y="2941"/>
                    <a:pt x="3517" y="2881"/>
                  </a:cubicBezTo>
                  <a:cubicBezTo>
                    <a:pt x="3517" y="2861"/>
                    <a:pt x="3517" y="2851"/>
                    <a:pt x="3520" y="2851"/>
                  </a:cubicBezTo>
                  <a:cubicBezTo>
                    <a:pt x="3523" y="2851"/>
                    <a:pt x="3530" y="2861"/>
                    <a:pt x="3542" y="2881"/>
                  </a:cubicBezTo>
                  <a:cubicBezTo>
                    <a:pt x="3542" y="2903"/>
                    <a:pt x="3564" y="2903"/>
                    <a:pt x="3589" y="2903"/>
                  </a:cubicBezTo>
                  <a:cubicBezTo>
                    <a:pt x="3589" y="2896"/>
                    <a:pt x="3592" y="2894"/>
                    <a:pt x="3595" y="2894"/>
                  </a:cubicBezTo>
                  <a:cubicBezTo>
                    <a:pt x="3600" y="2894"/>
                    <a:pt x="3606" y="2903"/>
                    <a:pt x="3589" y="2903"/>
                  </a:cubicBezTo>
                  <a:cubicBezTo>
                    <a:pt x="3589" y="2922"/>
                    <a:pt x="3564" y="2922"/>
                    <a:pt x="3542" y="2922"/>
                  </a:cubicBezTo>
                  <a:lnTo>
                    <a:pt x="3542" y="2944"/>
                  </a:lnTo>
                  <a:cubicBezTo>
                    <a:pt x="3553" y="2964"/>
                    <a:pt x="3565" y="2975"/>
                    <a:pt x="3577" y="2975"/>
                  </a:cubicBezTo>
                  <a:cubicBezTo>
                    <a:pt x="3589" y="2975"/>
                    <a:pt x="3602" y="2964"/>
                    <a:pt x="3614" y="2944"/>
                  </a:cubicBezTo>
                  <a:cubicBezTo>
                    <a:pt x="3625" y="2933"/>
                    <a:pt x="3631" y="2928"/>
                    <a:pt x="3637" y="2928"/>
                  </a:cubicBezTo>
                  <a:cubicBezTo>
                    <a:pt x="3642" y="2928"/>
                    <a:pt x="3649" y="2933"/>
                    <a:pt x="3661" y="2944"/>
                  </a:cubicBezTo>
                  <a:cubicBezTo>
                    <a:pt x="3679" y="2960"/>
                    <a:pt x="3695" y="2975"/>
                    <a:pt x="3703" y="2975"/>
                  </a:cubicBezTo>
                  <a:cubicBezTo>
                    <a:pt x="3706" y="2975"/>
                    <a:pt x="3708" y="2972"/>
                    <a:pt x="3708" y="2966"/>
                  </a:cubicBezTo>
                  <a:cubicBezTo>
                    <a:pt x="3736" y="2966"/>
                    <a:pt x="3761" y="2972"/>
                    <a:pt x="3780" y="2988"/>
                  </a:cubicBezTo>
                  <a:cubicBezTo>
                    <a:pt x="3830" y="2988"/>
                    <a:pt x="3852" y="2988"/>
                    <a:pt x="3855" y="2966"/>
                  </a:cubicBezTo>
                  <a:cubicBezTo>
                    <a:pt x="3855" y="2947"/>
                    <a:pt x="3877" y="2947"/>
                    <a:pt x="3902" y="2947"/>
                  </a:cubicBezTo>
                  <a:cubicBezTo>
                    <a:pt x="3928" y="2947"/>
                    <a:pt x="3949" y="2947"/>
                    <a:pt x="3949" y="2925"/>
                  </a:cubicBezTo>
                  <a:cubicBezTo>
                    <a:pt x="3949" y="2903"/>
                    <a:pt x="3975" y="2885"/>
                    <a:pt x="4025" y="2885"/>
                  </a:cubicBezTo>
                  <a:cubicBezTo>
                    <a:pt x="4044" y="2875"/>
                    <a:pt x="4056" y="2870"/>
                    <a:pt x="4064" y="2870"/>
                  </a:cubicBezTo>
                  <a:cubicBezTo>
                    <a:pt x="4076" y="2870"/>
                    <a:pt x="4082" y="2881"/>
                    <a:pt x="4097" y="2907"/>
                  </a:cubicBezTo>
                  <a:cubicBezTo>
                    <a:pt x="4097" y="2925"/>
                    <a:pt x="4119" y="2925"/>
                    <a:pt x="4144" y="2928"/>
                  </a:cubicBezTo>
                  <a:cubicBezTo>
                    <a:pt x="4163" y="2928"/>
                    <a:pt x="4178" y="2935"/>
                    <a:pt x="4191" y="2947"/>
                  </a:cubicBezTo>
                  <a:cubicBezTo>
                    <a:pt x="4198" y="2954"/>
                    <a:pt x="4203" y="2956"/>
                    <a:pt x="4207" y="2956"/>
                  </a:cubicBezTo>
                  <a:cubicBezTo>
                    <a:pt x="4216" y="2956"/>
                    <a:pt x="4216" y="2942"/>
                    <a:pt x="4216" y="2928"/>
                  </a:cubicBezTo>
                  <a:cubicBezTo>
                    <a:pt x="4216" y="2907"/>
                    <a:pt x="4216" y="2885"/>
                    <a:pt x="4216" y="2885"/>
                  </a:cubicBezTo>
                  <a:cubicBezTo>
                    <a:pt x="4241" y="2885"/>
                    <a:pt x="4263" y="2928"/>
                    <a:pt x="4263" y="2947"/>
                  </a:cubicBezTo>
                  <a:cubicBezTo>
                    <a:pt x="4275" y="2969"/>
                    <a:pt x="4282" y="2980"/>
                    <a:pt x="4285" y="2980"/>
                  </a:cubicBezTo>
                  <a:cubicBezTo>
                    <a:pt x="4288" y="2980"/>
                    <a:pt x="4288" y="2969"/>
                    <a:pt x="4288" y="2947"/>
                  </a:cubicBezTo>
                  <a:cubicBezTo>
                    <a:pt x="4288" y="2934"/>
                    <a:pt x="4300" y="2919"/>
                    <a:pt x="4324" y="2919"/>
                  </a:cubicBezTo>
                  <a:cubicBezTo>
                    <a:pt x="4334" y="2919"/>
                    <a:pt x="4346" y="2922"/>
                    <a:pt x="4360" y="2928"/>
                  </a:cubicBezTo>
                  <a:cubicBezTo>
                    <a:pt x="4410" y="2928"/>
                    <a:pt x="4457" y="2928"/>
                    <a:pt x="4457" y="2950"/>
                  </a:cubicBezTo>
                  <a:cubicBezTo>
                    <a:pt x="4463" y="2957"/>
                    <a:pt x="4472" y="2960"/>
                    <a:pt x="4481" y="2960"/>
                  </a:cubicBezTo>
                  <a:cubicBezTo>
                    <a:pt x="4489" y="2960"/>
                    <a:pt x="4498" y="2957"/>
                    <a:pt x="4504" y="2950"/>
                  </a:cubicBezTo>
                  <a:cubicBezTo>
                    <a:pt x="4517" y="2939"/>
                    <a:pt x="4529" y="2934"/>
                    <a:pt x="4548" y="2934"/>
                  </a:cubicBezTo>
                  <a:cubicBezTo>
                    <a:pt x="4566" y="2934"/>
                    <a:pt x="4590" y="2939"/>
                    <a:pt x="4626" y="2950"/>
                  </a:cubicBezTo>
                  <a:cubicBezTo>
                    <a:pt x="4686" y="2972"/>
                    <a:pt x="4716" y="2983"/>
                    <a:pt x="4731" y="2983"/>
                  </a:cubicBezTo>
                  <a:cubicBezTo>
                    <a:pt x="4745" y="2983"/>
                    <a:pt x="4745" y="2972"/>
                    <a:pt x="4745" y="2950"/>
                  </a:cubicBezTo>
                  <a:cubicBezTo>
                    <a:pt x="4745" y="2939"/>
                    <a:pt x="4745" y="2927"/>
                    <a:pt x="4750" y="2927"/>
                  </a:cubicBezTo>
                  <a:cubicBezTo>
                    <a:pt x="4754" y="2927"/>
                    <a:pt x="4760" y="2933"/>
                    <a:pt x="4771" y="2950"/>
                  </a:cubicBezTo>
                  <a:cubicBezTo>
                    <a:pt x="4778" y="2957"/>
                    <a:pt x="4786" y="2960"/>
                    <a:pt x="4794" y="2960"/>
                  </a:cubicBezTo>
                  <a:cubicBezTo>
                    <a:pt x="4812" y="2960"/>
                    <a:pt x="4833" y="2947"/>
                    <a:pt x="4868" y="2932"/>
                  </a:cubicBezTo>
                  <a:cubicBezTo>
                    <a:pt x="4886" y="2907"/>
                    <a:pt x="4896" y="2878"/>
                    <a:pt x="4893" y="2847"/>
                  </a:cubicBezTo>
                  <a:cubicBezTo>
                    <a:pt x="4893" y="2823"/>
                    <a:pt x="4893" y="2814"/>
                    <a:pt x="4902" y="2814"/>
                  </a:cubicBezTo>
                  <a:cubicBezTo>
                    <a:pt x="4908" y="2814"/>
                    <a:pt x="4920" y="2819"/>
                    <a:pt x="4940" y="2828"/>
                  </a:cubicBezTo>
                  <a:cubicBezTo>
                    <a:pt x="4965" y="2828"/>
                    <a:pt x="4984" y="2847"/>
                    <a:pt x="4987" y="2869"/>
                  </a:cubicBezTo>
                  <a:cubicBezTo>
                    <a:pt x="4987" y="2891"/>
                    <a:pt x="4965" y="2891"/>
                    <a:pt x="4965" y="2891"/>
                  </a:cubicBezTo>
                  <a:lnTo>
                    <a:pt x="4940" y="2891"/>
                  </a:lnTo>
                  <a:cubicBezTo>
                    <a:pt x="4940" y="2910"/>
                    <a:pt x="4940" y="2932"/>
                    <a:pt x="4987" y="2932"/>
                  </a:cubicBezTo>
                  <a:cubicBezTo>
                    <a:pt x="4999" y="2943"/>
                    <a:pt x="5012" y="2948"/>
                    <a:pt x="5021" y="2948"/>
                  </a:cubicBezTo>
                  <a:cubicBezTo>
                    <a:pt x="5031" y="2948"/>
                    <a:pt x="5037" y="2943"/>
                    <a:pt x="5037" y="2932"/>
                  </a:cubicBezTo>
                  <a:cubicBezTo>
                    <a:pt x="5059" y="2954"/>
                    <a:pt x="5109" y="2954"/>
                    <a:pt x="5156" y="2954"/>
                  </a:cubicBezTo>
                  <a:cubicBezTo>
                    <a:pt x="5203" y="2954"/>
                    <a:pt x="5275" y="2957"/>
                    <a:pt x="5300" y="2975"/>
                  </a:cubicBezTo>
                  <a:cubicBezTo>
                    <a:pt x="5347" y="2975"/>
                    <a:pt x="5372" y="2975"/>
                    <a:pt x="5372" y="2957"/>
                  </a:cubicBezTo>
                  <a:cubicBezTo>
                    <a:pt x="5372" y="2931"/>
                    <a:pt x="5381" y="2920"/>
                    <a:pt x="5388" y="2920"/>
                  </a:cubicBezTo>
                  <a:cubicBezTo>
                    <a:pt x="5393" y="2920"/>
                    <a:pt x="5397" y="2926"/>
                    <a:pt x="5397" y="2935"/>
                  </a:cubicBezTo>
                  <a:cubicBezTo>
                    <a:pt x="5413" y="2961"/>
                    <a:pt x="5547" y="2981"/>
                    <a:pt x="5647" y="2981"/>
                  </a:cubicBezTo>
                  <a:cubicBezTo>
                    <a:pt x="5703" y="2981"/>
                    <a:pt x="5749" y="2974"/>
                    <a:pt x="5758" y="2960"/>
                  </a:cubicBezTo>
                  <a:lnTo>
                    <a:pt x="5808" y="2960"/>
                  </a:lnTo>
                  <a:cubicBezTo>
                    <a:pt x="5832" y="2970"/>
                    <a:pt x="5883" y="2975"/>
                    <a:pt x="5929" y="2975"/>
                  </a:cubicBezTo>
                  <a:cubicBezTo>
                    <a:pt x="5972" y="2975"/>
                    <a:pt x="6012" y="2970"/>
                    <a:pt x="6024" y="2960"/>
                  </a:cubicBezTo>
                  <a:lnTo>
                    <a:pt x="6096" y="2960"/>
                  </a:lnTo>
                  <a:cubicBezTo>
                    <a:pt x="6120" y="2971"/>
                    <a:pt x="6138" y="2976"/>
                    <a:pt x="6153" y="2976"/>
                  </a:cubicBezTo>
                  <a:cubicBezTo>
                    <a:pt x="6168" y="2976"/>
                    <a:pt x="6181" y="2971"/>
                    <a:pt x="6193" y="2960"/>
                  </a:cubicBezTo>
                  <a:cubicBezTo>
                    <a:pt x="6211" y="2947"/>
                    <a:pt x="6216" y="2932"/>
                    <a:pt x="6218" y="2932"/>
                  </a:cubicBezTo>
                  <a:cubicBezTo>
                    <a:pt x="6218" y="2932"/>
                    <a:pt x="6218" y="2934"/>
                    <a:pt x="6218" y="2941"/>
                  </a:cubicBezTo>
                  <a:cubicBezTo>
                    <a:pt x="6215" y="2960"/>
                    <a:pt x="6265" y="2963"/>
                    <a:pt x="6363" y="2963"/>
                  </a:cubicBezTo>
                  <a:cubicBezTo>
                    <a:pt x="6457" y="2963"/>
                    <a:pt x="6457" y="2963"/>
                    <a:pt x="6435" y="2941"/>
                  </a:cubicBezTo>
                  <a:cubicBezTo>
                    <a:pt x="6463" y="2936"/>
                    <a:pt x="6483" y="2933"/>
                    <a:pt x="6497" y="2933"/>
                  </a:cubicBezTo>
                  <a:cubicBezTo>
                    <a:pt x="6531" y="2933"/>
                    <a:pt x="6531" y="2947"/>
                    <a:pt x="6529" y="2963"/>
                  </a:cubicBezTo>
                  <a:cubicBezTo>
                    <a:pt x="6519" y="2981"/>
                    <a:pt x="6523" y="2991"/>
                    <a:pt x="6533" y="2991"/>
                  </a:cubicBezTo>
                  <a:cubicBezTo>
                    <a:pt x="6545" y="2991"/>
                    <a:pt x="6565" y="2977"/>
                    <a:pt x="6579" y="2944"/>
                  </a:cubicBezTo>
                  <a:cubicBezTo>
                    <a:pt x="6593" y="2918"/>
                    <a:pt x="6616" y="2908"/>
                    <a:pt x="6632" y="2908"/>
                  </a:cubicBezTo>
                  <a:cubicBezTo>
                    <a:pt x="6643" y="2908"/>
                    <a:pt x="6651" y="2913"/>
                    <a:pt x="6651" y="2922"/>
                  </a:cubicBezTo>
                  <a:cubicBezTo>
                    <a:pt x="6651" y="2944"/>
                    <a:pt x="6626" y="2944"/>
                    <a:pt x="6604" y="2944"/>
                  </a:cubicBezTo>
                  <a:cubicBezTo>
                    <a:pt x="6604" y="2944"/>
                    <a:pt x="6604" y="2963"/>
                    <a:pt x="6604" y="2985"/>
                  </a:cubicBezTo>
                  <a:cubicBezTo>
                    <a:pt x="6626" y="2985"/>
                    <a:pt x="6626" y="2985"/>
                    <a:pt x="6651" y="2963"/>
                  </a:cubicBezTo>
                  <a:cubicBezTo>
                    <a:pt x="6670" y="2963"/>
                    <a:pt x="6685" y="2957"/>
                    <a:pt x="6698" y="2944"/>
                  </a:cubicBezTo>
                  <a:cubicBezTo>
                    <a:pt x="6723" y="2928"/>
                    <a:pt x="6723" y="2894"/>
                    <a:pt x="6701" y="2881"/>
                  </a:cubicBezTo>
                  <a:cubicBezTo>
                    <a:pt x="6676" y="2860"/>
                    <a:pt x="6701" y="2860"/>
                    <a:pt x="6723" y="2860"/>
                  </a:cubicBezTo>
                  <a:cubicBezTo>
                    <a:pt x="6773" y="2881"/>
                    <a:pt x="6773" y="2903"/>
                    <a:pt x="6748" y="2922"/>
                  </a:cubicBezTo>
                  <a:cubicBezTo>
                    <a:pt x="6723" y="2922"/>
                    <a:pt x="6723" y="2944"/>
                    <a:pt x="6723" y="2963"/>
                  </a:cubicBezTo>
                  <a:cubicBezTo>
                    <a:pt x="6723" y="2967"/>
                    <a:pt x="6727" y="2969"/>
                    <a:pt x="6735" y="2969"/>
                  </a:cubicBezTo>
                  <a:cubicBezTo>
                    <a:pt x="6767" y="2969"/>
                    <a:pt x="6849" y="2936"/>
                    <a:pt x="6867" y="2903"/>
                  </a:cubicBezTo>
                  <a:lnTo>
                    <a:pt x="6867" y="2922"/>
                  </a:lnTo>
                  <a:cubicBezTo>
                    <a:pt x="6867" y="2944"/>
                    <a:pt x="6917" y="2944"/>
                    <a:pt x="6964" y="2944"/>
                  </a:cubicBezTo>
                  <a:cubicBezTo>
                    <a:pt x="7011" y="2944"/>
                    <a:pt x="7036" y="2944"/>
                    <a:pt x="7036" y="2925"/>
                  </a:cubicBezTo>
                  <a:cubicBezTo>
                    <a:pt x="7036" y="2905"/>
                    <a:pt x="7036" y="2884"/>
                    <a:pt x="7057" y="2884"/>
                  </a:cubicBezTo>
                  <a:lnTo>
                    <a:pt x="7057" y="2884"/>
                  </a:lnTo>
                  <a:cubicBezTo>
                    <a:pt x="7036" y="2882"/>
                    <a:pt x="7036" y="2861"/>
                    <a:pt x="7036" y="2841"/>
                  </a:cubicBezTo>
                  <a:lnTo>
                    <a:pt x="7036" y="2841"/>
                  </a:lnTo>
                  <a:cubicBezTo>
                    <a:pt x="7061" y="2853"/>
                    <a:pt x="7086" y="2866"/>
                    <a:pt x="7108" y="2885"/>
                  </a:cubicBezTo>
                  <a:cubicBezTo>
                    <a:pt x="7156" y="2924"/>
                    <a:pt x="7217" y="2948"/>
                    <a:pt x="7281" y="2948"/>
                  </a:cubicBezTo>
                  <a:cubicBezTo>
                    <a:pt x="7288" y="2948"/>
                    <a:pt x="7295" y="2948"/>
                    <a:pt x="7303" y="2947"/>
                  </a:cubicBezTo>
                  <a:cubicBezTo>
                    <a:pt x="7350" y="2947"/>
                    <a:pt x="7422" y="2947"/>
                    <a:pt x="7447" y="2969"/>
                  </a:cubicBezTo>
                  <a:cubicBezTo>
                    <a:pt x="7494" y="2969"/>
                    <a:pt x="7519" y="2969"/>
                    <a:pt x="7519" y="2947"/>
                  </a:cubicBezTo>
                  <a:lnTo>
                    <a:pt x="7566" y="2950"/>
                  </a:lnTo>
                  <a:cubicBezTo>
                    <a:pt x="7578" y="2960"/>
                    <a:pt x="7596" y="2964"/>
                    <a:pt x="7611" y="2964"/>
                  </a:cubicBezTo>
                  <a:cubicBezTo>
                    <a:pt x="7626" y="2964"/>
                    <a:pt x="7638" y="2960"/>
                    <a:pt x="7638" y="2950"/>
                  </a:cubicBezTo>
                  <a:cubicBezTo>
                    <a:pt x="7646" y="2943"/>
                    <a:pt x="7655" y="2941"/>
                    <a:pt x="7663" y="2941"/>
                  </a:cubicBezTo>
                  <a:cubicBezTo>
                    <a:pt x="7679" y="2941"/>
                    <a:pt x="7695" y="2950"/>
                    <a:pt x="7710" y="2950"/>
                  </a:cubicBezTo>
                  <a:cubicBezTo>
                    <a:pt x="7732" y="2969"/>
                    <a:pt x="7745" y="2979"/>
                    <a:pt x="7749" y="2979"/>
                  </a:cubicBezTo>
                  <a:cubicBezTo>
                    <a:pt x="7755" y="2979"/>
                    <a:pt x="7749" y="2963"/>
                    <a:pt x="7735" y="2928"/>
                  </a:cubicBezTo>
                  <a:cubicBezTo>
                    <a:pt x="7735" y="2910"/>
                    <a:pt x="7688" y="2888"/>
                    <a:pt x="7663" y="2888"/>
                  </a:cubicBezTo>
                  <a:lnTo>
                    <a:pt x="7591" y="2888"/>
                  </a:lnTo>
                  <a:lnTo>
                    <a:pt x="7663" y="2866"/>
                  </a:lnTo>
                  <a:cubicBezTo>
                    <a:pt x="7688" y="2866"/>
                    <a:pt x="7735" y="2847"/>
                    <a:pt x="7735" y="2825"/>
                  </a:cubicBezTo>
                  <a:cubicBezTo>
                    <a:pt x="7738" y="2813"/>
                    <a:pt x="7748" y="2803"/>
                    <a:pt x="7760" y="2803"/>
                  </a:cubicBezTo>
                  <a:cubicBezTo>
                    <a:pt x="7760" y="2803"/>
                    <a:pt x="7760" y="2825"/>
                    <a:pt x="7760" y="2847"/>
                  </a:cubicBezTo>
                  <a:cubicBezTo>
                    <a:pt x="7741" y="2863"/>
                    <a:pt x="7732" y="2885"/>
                    <a:pt x="7735" y="2910"/>
                  </a:cubicBezTo>
                  <a:cubicBezTo>
                    <a:pt x="7751" y="2935"/>
                    <a:pt x="7784" y="2953"/>
                    <a:pt x="7807" y="2953"/>
                  </a:cubicBezTo>
                  <a:cubicBezTo>
                    <a:pt x="7821" y="2953"/>
                    <a:pt x="7832" y="2945"/>
                    <a:pt x="7832" y="2928"/>
                  </a:cubicBezTo>
                  <a:cubicBezTo>
                    <a:pt x="7857" y="2928"/>
                    <a:pt x="7857" y="2928"/>
                    <a:pt x="7879" y="2950"/>
                  </a:cubicBezTo>
                  <a:cubicBezTo>
                    <a:pt x="7879" y="2960"/>
                    <a:pt x="7884" y="2965"/>
                    <a:pt x="7891" y="2965"/>
                  </a:cubicBezTo>
                  <a:cubicBezTo>
                    <a:pt x="7901" y="2965"/>
                    <a:pt x="7915" y="2955"/>
                    <a:pt x="7929" y="2932"/>
                  </a:cubicBezTo>
                  <a:cubicBezTo>
                    <a:pt x="7942" y="2910"/>
                    <a:pt x="7954" y="2899"/>
                    <a:pt x="7965" y="2899"/>
                  </a:cubicBezTo>
                  <a:cubicBezTo>
                    <a:pt x="7977" y="2899"/>
                    <a:pt x="7989" y="2910"/>
                    <a:pt x="8002" y="2932"/>
                  </a:cubicBezTo>
                  <a:cubicBezTo>
                    <a:pt x="8029" y="2956"/>
                    <a:pt x="8075" y="2966"/>
                    <a:pt x="8108" y="2966"/>
                  </a:cubicBezTo>
                  <a:cubicBezTo>
                    <a:pt x="8130" y="2966"/>
                    <a:pt x="8146" y="2961"/>
                    <a:pt x="8146" y="2954"/>
                  </a:cubicBezTo>
                  <a:cubicBezTo>
                    <a:pt x="8146" y="2928"/>
                    <a:pt x="8170" y="2919"/>
                    <a:pt x="8195" y="2919"/>
                  </a:cubicBezTo>
                  <a:cubicBezTo>
                    <a:pt x="8213" y="2919"/>
                    <a:pt x="8232" y="2924"/>
                    <a:pt x="8243" y="2932"/>
                  </a:cubicBezTo>
                  <a:cubicBezTo>
                    <a:pt x="8252" y="2943"/>
                    <a:pt x="8266" y="2948"/>
                    <a:pt x="8279" y="2948"/>
                  </a:cubicBezTo>
                  <a:cubicBezTo>
                    <a:pt x="8292" y="2948"/>
                    <a:pt x="8305" y="2943"/>
                    <a:pt x="8315" y="2932"/>
                  </a:cubicBezTo>
                  <a:lnTo>
                    <a:pt x="8315" y="2932"/>
                  </a:lnTo>
                  <a:cubicBezTo>
                    <a:pt x="8313" y="2951"/>
                    <a:pt x="8326" y="2962"/>
                    <a:pt x="8341" y="2962"/>
                  </a:cubicBezTo>
                  <a:cubicBezTo>
                    <a:pt x="8348" y="2962"/>
                    <a:pt x="8356" y="2960"/>
                    <a:pt x="8362" y="2954"/>
                  </a:cubicBezTo>
                  <a:cubicBezTo>
                    <a:pt x="8362" y="2954"/>
                    <a:pt x="8387" y="2954"/>
                    <a:pt x="8362" y="2935"/>
                  </a:cubicBezTo>
                  <a:lnTo>
                    <a:pt x="8412" y="2891"/>
                  </a:lnTo>
                  <a:cubicBezTo>
                    <a:pt x="8387" y="2891"/>
                    <a:pt x="8387" y="2872"/>
                    <a:pt x="8387" y="2850"/>
                  </a:cubicBezTo>
                  <a:cubicBezTo>
                    <a:pt x="8387" y="2845"/>
                    <a:pt x="8393" y="2842"/>
                    <a:pt x="8403" y="2842"/>
                  </a:cubicBezTo>
                  <a:cubicBezTo>
                    <a:pt x="8433" y="2842"/>
                    <a:pt x="8496" y="2866"/>
                    <a:pt x="8531" y="2913"/>
                  </a:cubicBezTo>
                  <a:lnTo>
                    <a:pt x="8578" y="2957"/>
                  </a:lnTo>
                  <a:cubicBezTo>
                    <a:pt x="8578" y="2935"/>
                    <a:pt x="8578" y="2913"/>
                    <a:pt x="8578" y="2913"/>
                  </a:cubicBezTo>
                  <a:cubicBezTo>
                    <a:pt x="8603" y="2913"/>
                    <a:pt x="8628" y="2913"/>
                    <a:pt x="8628" y="2935"/>
                  </a:cubicBezTo>
                  <a:cubicBezTo>
                    <a:pt x="8628" y="2957"/>
                    <a:pt x="8628" y="2957"/>
                    <a:pt x="8650" y="2957"/>
                  </a:cubicBezTo>
                  <a:cubicBezTo>
                    <a:pt x="8650" y="2957"/>
                    <a:pt x="8675" y="2957"/>
                    <a:pt x="8675" y="2935"/>
                  </a:cubicBezTo>
                  <a:cubicBezTo>
                    <a:pt x="8675" y="2911"/>
                    <a:pt x="8675" y="2901"/>
                    <a:pt x="8680" y="2901"/>
                  </a:cubicBezTo>
                  <a:cubicBezTo>
                    <a:pt x="8684" y="2901"/>
                    <a:pt x="8690" y="2907"/>
                    <a:pt x="8700" y="2916"/>
                  </a:cubicBezTo>
                  <a:cubicBezTo>
                    <a:pt x="8711" y="2936"/>
                    <a:pt x="8723" y="2946"/>
                    <a:pt x="8735" y="2946"/>
                  </a:cubicBezTo>
                  <a:cubicBezTo>
                    <a:pt x="8747" y="2946"/>
                    <a:pt x="8760" y="2936"/>
                    <a:pt x="8772" y="2916"/>
                  </a:cubicBezTo>
                  <a:cubicBezTo>
                    <a:pt x="8772" y="2894"/>
                    <a:pt x="8772" y="2883"/>
                    <a:pt x="8776" y="2883"/>
                  </a:cubicBezTo>
                  <a:cubicBezTo>
                    <a:pt x="8779" y="2883"/>
                    <a:pt x="8785" y="2894"/>
                    <a:pt x="8797" y="2916"/>
                  </a:cubicBezTo>
                  <a:cubicBezTo>
                    <a:pt x="8801" y="2938"/>
                    <a:pt x="8819" y="2957"/>
                    <a:pt x="8844" y="2957"/>
                  </a:cubicBezTo>
                  <a:lnTo>
                    <a:pt x="8844" y="2935"/>
                  </a:lnTo>
                  <a:cubicBezTo>
                    <a:pt x="8844" y="2911"/>
                    <a:pt x="8853" y="2901"/>
                    <a:pt x="8864" y="2901"/>
                  </a:cubicBezTo>
                  <a:cubicBezTo>
                    <a:pt x="8872" y="2901"/>
                    <a:pt x="8882" y="2907"/>
                    <a:pt x="8892" y="2916"/>
                  </a:cubicBezTo>
                  <a:cubicBezTo>
                    <a:pt x="8892" y="2927"/>
                    <a:pt x="8898" y="2932"/>
                    <a:pt x="8910" y="2932"/>
                  </a:cubicBezTo>
                  <a:cubicBezTo>
                    <a:pt x="8923" y="2932"/>
                    <a:pt x="8942" y="2927"/>
                    <a:pt x="8967" y="2916"/>
                  </a:cubicBezTo>
                  <a:cubicBezTo>
                    <a:pt x="9014" y="2916"/>
                    <a:pt x="9039" y="2916"/>
                    <a:pt x="9039" y="2938"/>
                  </a:cubicBezTo>
                  <a:cubicBezTo>
                    <a:pt x="9037" y="2958"/>
                    <a:pt x="9036" y="2968"/>
                    <a:pt x="9039" y="2968"/>
                  </a:cubicBezTo>
                  <a:cubicBezTo>
                    <a:pt x="9042" y="2968"/>
                    <a:pt x="9048" y="2958"/>
                    <a:pt x="9061" y="2938"/>
                  </a:cubicBezTo>
                  <a:cubicBezTo>
                    <a:pt x="9073" y="2927"/>
                    <a:pt x="9080" y="2921"/>
                    <a:pt x="9089" y="2921"/>
                  </a:cubicBezTo>
                  <a:cubicBezTo>
                    <a:pt x="9098" y="2921"/>
                    <a:pt x="9109" y="2927"/>
                    <a:pt x="9133" y="2938"/>
                  </a:cubicBezTo>
                  <a:cubicBezTo>
                    <a:pt x="9145" y="2949"/>
                    <a:pt x="9152" y="2954"/>
                    <a:pt x="9158" y="2954"/>
                  </a:cubicBezTo>
                  <a:cubicBezTo>
                    <a:pt x="9164" y="2954"/>
                    <a:pt x="9170" y="2949"/>
                    <a:pt x="9183" y="2938"/>
                  </a:cubicBezTo>
                  <a:cubicBezTo>
                    <a:pt x="9183" y="2897"/>
                    <a:pt x="9183" y="2875"/>
                    <a:pt x="9158" y="2875"/>
                  </a:cubicBezTo>
                  <a:cubicBezTo>
                    <a:pt x="9136" y="2875"/>
                    <a:pt x="9136" y="2875"/>
                    <a:pt x="9136" y="2853"/>
                  </a:cubicBezTo>
                  <a:lnTo>
                    <a:pt x="9136" y="2853"/>
                  </a:lnTo>
                  <a:lnTo>
                    <a:pt x="9183" y="2856"/>
                  </a:lnTo>
                  <a:cubicBezTo>
                    <a:pt x="9217" y="2856"/>
                    <a:pt x="9249" y="2850"/>
                    <a:pt x="9280" y="2834"/>
                  </a:cubicBezTo>
                  <a:cubicBezTo>
                    <a:pt x="9318" y="2817"/>
                    <a:pt x="9327" y="2787"/>
                    <a:pt x="9304" y="2787"/>
                  </a:cubicBezTo>
                  <a:cubicBezTo>
                    <a:pt x="9298" y="2787"/>
                    <a:pt x="9290" y="2789"/>
                    <a:pt x="9280" y="2794"/>
                  </a:cubicBezTo>
                  <a:lnTo>
                    <a:pt x="9255" y="2772"/>
                  </a:lnTo>
                  <a:cubicBezTo>
                    <a:pt x="9257" y="2740"/>
                    <a:pt x="9245" y="2725"/>
                    <a:pt x="9233" y="2725"/>
                  </a:cubicBezTo>
                  <a:cubicBezTo>
                    <a:pt x="9221" y="2725"/>
                    <a:pt x="9208" y="2740"/>
                    <a:pt x="9208" y="2772"/>
                  </a:cubicBezTo>
                  <a:cubicBezTo>
                    <a:pt x="9208" y="2806"/>
                    <a:pt x="9208" y="2822"/>
                    <a:pt x="9204" y="2822"/>
                  </a:cubicBezTo>
                  <a:cubicBezTo>
                    <a:pt x="9200" y="2822"/>
                    <a:pt x="9194" y="2812"/>
                    <a:pt x="9183" y="2794"/>
                  </a:cubicBezTo>
                  <a:cubicBezTo>
                    <a:pt x="9183" y="2750"/>
                    <a:pt x="9161" y="2750"/>
                    <a:pt x="9136" y="2750"/>
                  </a:cubicBezTo>
                  <a:cubicBezTo>
                    <a:pt x="9111" y="2750"/>
                    <a:pt x="9111" y="2750"/>
                    <a:pt x="9111" y="2728"/>
                  </a:cubicBezTo>
                  <a:cubicBezTo>
                    <a:pt x="9108" y="2706"/>
                    <a:pt x="9089" y="2687"/>
                    <a:pt x="9064" y="2687"/>
                  </a:cubicBezTo>
                  <a:cubicBezTo>
                    <a:pt x="9039" y="2687"/>
                    <a:pt x="9039" y="2687"/>
                    <a:pt x="9039" y="2709"/>
                  </a:cubicBezTo>
                  <a:cubicBezTo>
                    <a:pt x="9049" y="2717"/>
                    <a:pt x="9047" y="2721"/>
                    <a:pt x="9040" y="2721"/>
                  </a:cubicBezTo>
                  <a:cubicBezTo>
                    <a:pt x="9029" y="2721"/>
                    <a:pt x="9007" y="2711"/>
                    <a:pt x="8992" y="2687"/>
                  </a:cubicBezTo>
                  <a:cubicBezTo>
                    <a:pt x="8981" y="2678"/>
                    <a:pt x="8975" y="2673"/>
                    <a:pt x="8972" y="2673"/>
                  </a:cubicBezTo>
                  <a:cubicBezTo>
                    <a:pt x="8967" y="2673"/>
                    <a:pt x="8967" y="2682"/>
                    <a:pt x="8967" y="2706"/>
                  </a:cubicBezTo>
                  <a:cubicBezTo>
                    <a:pt x="8967" y="2728"/>
                    <a:pt x="8955" y="2739"/>
                    <a:pt x="8940" y="2739"/>
                  </a:cubicBezTo>
                  <a:cubicBezTo>
                    <a:pt x="8925" y="2739"/>
                    <a:pt x="8907" y="2728"/>
                    <a:pt x="8895" y="2706"/>
                  </a:cubicBezTo>
                  <a:lnTo>
                    <a:pt x="8848" y="2706"/>
                  </a:lnTo>
                  <a:cubicBezTo>
                    <a:pt x="8823" y="2706"/>
                    <a:pt x="8823" y="2728"/>
                    <a:pt x="8823" y="2747"/>
                  </a:cubicBezTo>
                  <a:cubicBezTo>
                    <a:pt x="8823" y="2772"/>
                    <a:pt x="8823" y="2783"/>
                    <a:pt x="8818" y="2783"/>
                  </a:cubicBezTo>
                  <a:cubicBezTo>
                    <a:pt x="8814" y="2783"/>
                    <a:pt x="8808" y="2778"/>
                    <a:pt x="8797" y="2769"/>
                  </a:cubicBezTo>
                  <a:cubicBezTo>
                    <a:pt x="8785" y="2759"/>
                    <a:pt x="8776" y="2744"/>
                    <a:pt x="8776" y="2728"/>
                  </a:cubicBezTo>
                  <a:cubicBezTo>
                    <a:pt x="8776" y="2706"/>
                    <a:pt x="8750" y="2706"/>
                    <a:pt x="8725" y="2706"/>
                  </a:cubicBezTo>
                  <a:cubicBezTo>
                    <a:pt x="8703" y="2706"/>
                    <a:pt x="8653" y="2706"/>
                    <a:pt x="8653" y="2725"/>
                  </a:cubicBezTo>
                  <a:lnTo>
                    <a:pt x="8653" y="2706"/>
                  </a:lnTo>
                  <a:cubicBezTo>
                    <a:pt x="8639" y="2706"/>
                    <a:pt x="8634" y="2696"/>
                    <a:pt x="8632" y="2696"/>
                  </a:cubicBezTo>
                  <a:cubicBezTo>
                    <a:pt x="8631" y="2696"/>
                    <a:pt x="8631" y="2699"/>
                    <a:pt x="8631" y="2706"/>
                  </a:cubicBezTo>
                  <a:cubicBezTo>
                    <a:pt x="8603" y="2703"/>
                    <a:pt x="8581" y="2697"/>
                    <a:pt x="8559" y="2684"/>
                  </a:cubicBezTo>
                  <a:cubicBezTo>
                    <a:pt x="8550" y="2680"/>
                    <a:pt x="8539" y="2678"/>
                    <a:pt x="8529" y="2678"/>
                  </a:cubicBezTo>
                  <a:cubicBezTo>
                    <a:pt x="8487" y="2678"/>
                    <a:pt x="8451" y="2711"/>
                    <a:pt x="8509" y="2747"/>
                  </a:cubicBezTo>
                  <a:lnTo>
                    <a:pt x="8484" y="2747"/>
                  </a:lnTo>
                  <a:cubicBezTo>
                    <a:pt x="8482" y="2746"/>
                    <a:pt x="8481" y="2746"/>
                    <a:pt x="8479" y="2746"/>
                  </a:cubicBezTo>
                  <a:cubicBezTo>
                    <a:pt x="8469" y="2746"/>
                    <a:pt x="8462" y="2755"/>
                    <a:pt x="8462" y="2765"/>
                  </a:cubicBezTo>
                  <a:cubicBezTo>
                    <a:pt x="8459" y="2787"/>
                    <a:pt x="8437" y="2787"/>
                    <a:pt x="8412" y="2787"/>
                  </a:cubicBezTo>
                  <a:cubicBezTo>
                    <a:pt x="8412" y="2787"/>
                    <a:pt x="8412" y="2765"/>
                    <a:pt x="8412" y="2747"/>
                  </a:cubicBezTo>
                  <a:cubicBezTo>
                    <a:pt x="8427" y="2710"/>
                    <a:pt x="8417" y="2687"/>
                    <a:pt x="8401" y="2687"/>
                  </a:cubicBezTo>
                  <a:cubicBezTo>
                    <a:pt x="8390" y="2687"/>
                    <a:pt x="8375" y="2699"/>
                    <a:pt x="8365" y="2725"/>
                  </a:cubicBezTo>
                  <a:cubicBezTo>
                    <a:pt x="8365" y="2719"/>
                    <a:pt x="8365" y="2711"/>
                    <a:pt x="8365" y="2703"/>
                  </a:cubicBezTo>
                  <a:cubicBezTo>
                    <a:pt x="8365" y="2693"/>
                    <a:pt x="8359" y="2689"/>
                    <a:pt x="8347" y="2689"/>
                  </a:cubicBezTo>
                  <a:cubicBezTo>
                    <a:pt x="8334" y="2689"/>
                    <a:pt x="8316" y="2693"/>
                    <a:pt x="8293" y="2703"/>
                  </a:cubicBezTo>
                  <a:cubicBezTo>
                    <a:pt x="8268" y="2703"/>
                    <a:pt x="8243" y="2744"/>
                    <a:pt x="8243" y="2765"/>
                  </a:cubicBezTo>
                  <a:cubicBezTo>
                    <a:pt x="8243" y="2787"/>
                    <a:pt x="8221" y="2787"/>
                    <a:pt x="8221" y="2787"/>
                  </a:cubicBezTo>
                  <a:cubicBezTo>
                    <a:pt x="8196" y="2787"/>
                    <a:pt x="8196" y="2787"/>
                    <a:pt x="8196" y="2765"/>
                  </a:cubicBezTo>
                  <a:cubicBezTo>
                    <a:pt x="8196" y="2745"/>
                    <a:pt x="8184" y="2735"/>
                    <a:pt x="8169" y="2735"/>
                  </a:cubicBezTo>
                  <a:cubicBezTo>
                    <a:pt x="8154" y="2735"/>
                    <a:pt x="8136" y="2745"/>
                    <a:pt x="8124" y="2765"/>
                  </a:cubicBezTo>
                  <a:lnTo>
                    <a:pt x="8124" y="2744"/>
                  </a:lnTo>
                  <a:cubicBezTo>
                    <a:pt x="8124" y="2728"/>
                    <a:pt x="8111" y="2714"/>
                    <a:pt x="8061" y="2714"/>
                  </a:cubicBezTo>
                  <a:cubicBezTo>
                    <a:pt x="8040" y="2714"/>
                    <a:pt x="8014" y="2716"/>
                    <a:pt x="7980" y="2722"/>
                  </a:cubicBezTo>
                  <a:cubicBezTo>
                    <a:pt x="7882" y="2722"/>
                    <a:pt x="7810" y="2722"/>
                    <a:pt x="7810" y="2700"/>
                  </a:cubicBezTo>
                  <a:cubicBezTo>
                    <a:pt x="7810" y="2696"/>
                    <a:pt x="7807" y="2694"/>
                    <a:pt x="7801" y="2694"/>
                  </a:cubicBezTo>
                  <a:cubicBezTo>
                    <a:pt x="7776" y="2694"/>
                    <a:pt x="7705" y="2729"/>
                    <a:pt x="7666" y="2762"/>
                  </a:cubicBezTo>
                  <a:cubicBezTo>
                    <a:pt x="7666" y="2740"/>
                    <a:pt x="7641" y="2740"/>
                    <a:pt x="7594" y="2740"/>
                  </a:cubicBezTo>
                  <a:cubicBezTo>
                    <a:pt x="7522" y="2740"/>
                    <a:pt x="7522" y="2740"/>
                    <a:pt x="7522" y="2718"/>
                  </a:cubicBezTo>
                  <a:cubicBezTo>
                    <a:pt x="7533" y="2698"/>
                    <a:pt x="7538" y="2688"/>
                    <a:pt x="7535" y="2688"/>
                  </a:cubicBezTo>
                  <a:lnTo>
                    <a:pt x="7535" y="2688"/>
                  </a:lnTo>
                  <a:cubicBezTo>
                    <a:pt x="7532" y="2688"/>
                    <a:pt x="7520" y="2698"/>
                    <a:pt x="7497" y="2718"/>
                  </a:cubicBezTo>
                  <a:cubicBezTo>
                    <a:pt x="7486" y="2734"/>
                    <a:pt x="7469" y="2741"/>
                    <a:pt x="7453" y="2741"/>
                  </a:cubicBezTo>
                  <a:cubicBezTo>
                    <a:pt x="7429" y="2741"/>
                    <a:pt x="7405" y="2725"/>
                    <a:pt x="7400" y="2697"/>
                  </a:cubicBezTo>
                  <a:cubicBezTo>
                    <a:pt x="7400" y="2678"/>
                    <a:pt x="7378" y="2678"/>
                    <a:pt x="7328" y="2678"/>
                  </a:cubicBezTo>
                  <a:cubicBezTo>
                    <a:pt x="7303" y="2697"/>
                    <a:pt x="7256" y="2697"/>
                    <a:pt x="7209" y="2697"/>
                  </a:cubicBezTo>
                  <a:cubicBezTo>
                    <a:pt x="7137" y="2697"/>
                    <a:pt x="7137" y="2697"/>
                    <a:pt x="7133" y="2737"/>
                  </a:cubicBezTo>
                  <a:cubicBezTo>
                    <a:pt x="7133" y="2778"/>
                    <a:pt x="7112" y="2778"/>
                    <a:pt x="7061" y="2778"/>
                  </a:cubicBezTo>
                  <a:cubicBezTo>
                    <a:pt x="7039" y="2778"/>
                    <a:pt x="7014" y="2778"/>
                    <a:pt x="7014" y="2759"/>
                  </a:cubicBezTo>
                  <a:cubicBezTo>
                    <a:pt x="7002" y="2747"/>
                    <a:pt x="6983" y="2737"/>
                    <a:pt x="6967" y="2737"/>
                  </a:cubicBezTo>
                  <a:cubicBezTo>
                    <a:pt x="6942" y="2737"/>
                    <a:pt x="6917" y="2737"/>
                    <a:pt x="6917" y="2715"/>
                  </a:cubicBezTo>
                  <a:cubicBezTo>
                    <a:pt x="6898" y="2700"/>
                    <a:pt x="6873" y="2693"/>
                    <a:pt x="6845" y="2693"/>
                  </a:cubicBezTo>
                  <a:cubicBezTo>
                    <a:pt x="6798" y="2693"/>
                    <a:pt x="6751" y="2693"/>
                    <a:pt x="6751" y="2671"/>
                  </a:cubicBezTo>
                  <a:cubicBezTo>
                    <a:pt x="6726" y="2671"/>
                    <a:pt x="6726" y="2671"/>
                    <a:pt x="6726" y="2693"/>
                  </a:cubicBezTo>
                  <a:cubicBezTo>
                    <a:pt x="6726" y="2708"/>
                    <a:pt x="6714" y="2722"/>
                    <a:pt x="6676" y="2722"/>
                  </a:cubicBezTo>
                  <a:cubicBezTo>
                    <a:pt x="6658" y="2722"/>
                    <a:pt x="6634" y="2719"/>
                    <a:pt x="6604" y="2712"/>
                  </a:cubicBezTo>
                  <a:cubicBezTo>
                    <a:pt x="6557" y="2712"/>
                    <a:pt x="6485" y="2712"/>
                    <a:pt x="6485" y="2734"/>
                  </a:cubicBezTo>
                  <a:cubicBezTo>
                    <a:pt x="6460" y="2734"/>
                    <a:pt x="6460" y="2734"/>
                    <a:pt x="6460" y="2712"/>
                  </a:cubicBezTo>
                  <a:cubicBezTo>
                    <a:pt x="6460" y="2692"/>
                    <a:pt x="6448" y="2682"/>
                    <a:pt x="6430" y="2682"/>
                  </a:cubicBezTo>
                  <a:cubicBezTo>
                    <a:pt x="6412" y="2682"/>
                    <a:pt x="6388" y="2692"/>
                    <a:pt x="6363" y="2712"/>
                  </a:cubicBezTo>
                  <a:cubicBezTo>
                    <a:pt x="6363" y="2723"/>
                    <a:pt x="6357" y="2728"/>
                    <a:pt x="6349" y="2728"/>
                  </a:cubicBezTo>
                  <a:cubicBezTo>
                    <a:pt x="6341" y="2728"/>
                    <a:pt x="6329" y="2722"/>
                    <a:pt x="6316" y="2712"/>
                  </a:cubicBezTo>
                  <a:cubicBezTo>
                    <a:pt x="6297" y="2712"/>
                    <a:pt x="6281" y="2718"/>
                    <a:pt x="6269" y="2731"/>
                  </a:cubicBezTo>
                  <a:cubicBezTo>
                    <a:pt x="6256" y="2742"/>
                    <a:pt x="6250" y="2747"/>
                    <a:pt x="6240" y="2747"/>
                  </a:cubicBezTo>
                  <a:cubicBezTo>
                    <a:pt x="6231" y="2747"/>
                    <a:pt x="6218" y="2742"/>
                    <a:pt x="6193" y="2731"/>
                  </a:cubicBezTo>
                  <a:cubicBezTo>
                    <a:pt x="6193" y="2712"/>
                    <a:pt x="6171" y="2709"/>
                    <a:pt x="6146" y="2709"/>
                  </a:cubicBezTo>
                  <a:cubicBezTo>
                    <a:pt x="6124" y="2720"/>
                    <a:pt x="6050" y="2724"/>
                    <a:pt x="5978" y="2724"/>
                  </a:cubicBezTo>
                  <a:cubicBezTo>
                    <a:pt x="5899" y="2724"/>
                    <a:pt x="5821" y="2719"/>
                    <a:pt x="5808" y="2709"/>
                  </a:cubicBezTo>
                  <a:cubicBezTo>
                    <a:pt x="5786" y="2728"/>
                    <a:pt x="5786" y="2728"/>
                    <a:pt x="5761" y="2728"/>
                  </a:cubicBezTo>
                  <a:cubicBezTo>
                    <a:pt x="5751" y="2713"/>
                    <a:pt x="5743" y="2706"/>
                    <a:pt x="5735" y="2706"/>
                  </a:cubicBezTo>
                  <a:cubicBezTo>
                    <a:pt x="5722" y="2706"/>
                    <a:pt x="5714" y="2724"/>
                    <a:pt x="5714" y="2750"/>
                  </a:cubicBezTo>
                  <a:lnTo>
                    <a:pt x="5761" y="2750"/>
                  </a:lnTo>
                  <a:cubicBezTo>
                    <a:pt x="5761" y="2768"/>
                    <a:pt x="5746" y="2778"/>
                    <a:pt x="5731" y="2778"/>
                  </a:cubicBezTo>
                  <a:cubicBezTo>
                    <a:pt x="5711" y="2778"/>
                    <a:pt x="5689" y="2763"/>
                    <a:pt x="5689" y="2728"/>
                  </a:cubicBezTo>
                  <a:cubicBezTo>
                    <a:pt x="5676" y="2708"/>
                    <a:pt x="5670" y="2697"/>
                    <a:pt x="5664" y="2697"/>
                  </a:cubicBezTo>
                  <a:cubicBezTo>
                    <a:pt x="5658" y="2697"/>
                    <a:pt x="5653" y="2708"/>
                    <a:pt x="5642" y="2728"/>
                  </a:cubicBezTo>
                  <a:cubicBezTo>
                    <a:pt x="5629" y="2748"/>
                    <a:pt x="5617" y="2758"/>
                    <a:pt x="5604" y="2758"/>
                  </a:cubicBezTo>
                  <a:cubicBezTo>
                    <a:pt x="5592" y="2758"/>
                    <a:pt x="5579" y="2748"/>
                    <a:pt x="5567" y="2728"/>
                  </a:cubicBezTo>
                  <a:cubicBezTo>
                    <a:pt x="5568" y="2708"/>
                    <a:pt x="5569" y="2697"/>
                    <a:pt x="5566" y="2697"/>
                  </a:cubicBezTo>
                  <a:cubicBezTo>
                    <a:pt x="5563" y="2697"/>
                    <a:pt x="5557" y="2708"/>
                    <a:pt x="5545" y="2728"/>
                  </a:cubicBezTo>
                  <a:cubicBezTo>
                    <a:pt x="5517" y="2774"/>
                    <a:pt x="5482" y="2801"/>
                    <a:pt x="5456" y="2801"/>
                  </a:cubicBezTo>
                  <a:cubicBezTo>
                    <a:pt x="5436" y="2801"/>
                    <a:pt x="5422" y="2784"/>
                    <a:pt x="5422" y="2747"/>
                  </a:cubicBezTo>
                  <a:cubicBezTo>
                    <a:pt x="5422" y="2706"/>
                    <a:pt x="5400" y="2684"/>
                    <a:pt x="5375" y="2684"/>
                  </a:cubicBezTo>
                  <a:cubicBezTo>
                    <a:pt x="5350" y="2684"/>
                    <a:pt x="5350" y="2706"/>
                    <a:pt x="5350" y="2725"/>
                  </a:cubicBezTo>
                  <a:cubicBezTo>
                    <a:pt x="5363" y="2747"/>
                    <a:pt x="5363" y="2758"/>
                    <a:pt x="5354" y="2758"/>
                  </a:cubicBezTo>
                  <a:cubicBezTo>
                    <a:pt x="5345" y="2758"/>
                    <a:pt x="5327" y="2747"/>
                    <a:pt x="5303" y="2725"/>
                  </a:cubicBezTo>
                  <a:cubicBezTo>
                    <a:pt x="5263" y="2690"/>
                    <a:pt x="5231" y="2675"/>
                    <a:pt x="5198" y="2675"/>
                  </a:cubicBezTo>
                  <a:cubicBezTo>
                    <a:pt x="5171" y="2675"/>
                    <a:pt x="5143" y="2685"/>
                    <a:pt x="5109" y="2703"/>
                  </a:cubicBezTo>
                  <a:cubicBezTo>
                    <a:pt x="5060" y="2723"/>
                    <a:pt x="5018" y="2733"/>
                    <a:pt x="4997" y="2733"/>
                  </a:cubicBezTo>
                  <a:cubicBezTo>
                    <a:pt x="4977" y="2733"/>
                    <a:pt x="4977" y="2723"/>
                    <a:pt x="5015" y="2703"/>
                  </a:cubicBezTo>
                  <a:cubicBezTo>
                    <a:pt x="5043" y="2679"/>
                    <a:pt x="5054" y="2669"/>
                    <a:pt x="5049" y="2669"/>
                  </a:cubicBezTo>
                  <a:cubicBezTo>
                    <a:pt x="5045" y="2669"/>
                    <a:pt x="5034" y="2673"/>
                    <a:pt x="5015" y="2681"/>
                  </a:cubicBezTo>
                  <a:lnTo>
                    <a:pt x="4893" y="2681"/>
                  </a:lnTo>
                  <a:cubicBezTo>
                    <a:pt x="4868" y="2681"/>
                    <a:pt x="4849" y="2700"/>
                    <a:pt x="4846" y="2722"/>
                  </a:cubicBezTo>
                  <a:cubicBezTo>
                    <a:pt x="4833" y="2694"/>
                    <a:pt x="4805" y="2679"/>
                    <a:pt x="4777" y="2679"/>
                  </a:cubicBezTo>
                  <a:cubicBezTo>
                    <a:pt x="4758" y="2679"/>
                    <a:pt x="4739" y="2686"/>
                    <a:pt x="4724" y="2700"/>
                  </a:cubicBezTo>
                  <a:lnTo>
                    <a:pt x="4677" y="2700"/>
                  </a:lnTo>
                  <a:cubicBezTo>
                    <a:pt x="4651" y="2700"/>
                    <a:pt x="4651" y="2700"/>
                    <a:pt x="4626" y="2722"/>
                  </a:cubicBezTo>
                  <a:cubicBezTo>
                    <a:pt x="4620" y="2728"/>
                    <a:pt x="4613" y="2731"/>
                    <a:pt x="4606" y="2731"/>
                  </a:cubicBezTo>
                  <a:cubicBezTo>
                    <a:pt x="4590" y="2731"/>
                    <a:pt x="4572" y="2715"/>
                    <a:pt x="4554" y="2700"/>
                  </a:cubicBezTo>
                  <a:cubicBezTo>
                    <a:pt x="4539" y="2684"/>
                    <a:pt x="4521" y="2670"/>
                    <a:pt x="4513" y="2670"/>
                  </a:cubicBezTo>
                  <a:cubicBezTo>
                    <a:pt x="4509" y="2670"/>
                    <a:pt x="4507" y="2672"/>
                    <a:pt x="4507" y="2678"/>
                  </a:cubicBezTo>
                  <a:cubicBezTo>
                    <a:pt x="4507" y="2700"/>
                    <a:pt x="4460" y="2722"/>
                    <a:pt x="4435" y="2740"/>
                  </a:cubicBezTo>
                  <a:cubicBezTo>
                    <a:pt x="4428" y="2747"/>
                    <a:pt x="4421" y="2750"/>
                    <a:pt x="4414" y="2750"/>
                  </a:cubicBezTo>
                  <a:cubicBezTo>
                    <a:pt x="4400" y="2750"/>
                    <a:pt x="4392" y="2734"/>
                    <a:pt x="4410" y="2718"/>
                  </a:cubicBezTo>
                  <a:cubicBezTo>
                    <a:pt x="4410" y="2700"/>
                    <a:pt x="4410" y="2700"/>
                    <a:pt x="4363" y="2678"/>
                  </a:cubicBezTo>
                  <a:cubicBezTo>
                    <a:pt x="4338" y="2678"/>
                    <a:pt x="4291" y="2678"/>
                    <a:pt x="4291" y="2700"/>
                  </a:cubicBezTo>
                  <a:cubicBezTo>
                    <a:pt x="4291" y="2709"/>
                    <a:pt x="4258" y="2713"/>
                    <a:pt x="4220" y="2713"/>
                  </a:cubicBezTo>
                  <a:cubicBezTo>
                    <a:pt x="4180" y="2713"/>
                    <a:pt x="4135" y="2708"/>
                    <a:pt x="4122" y="2697"/>
                  </a:cubicBezTo>
                  <a:lnTo>
                    <a:pt x="4075" y="2697"/>
                  </a:lnTo>
                  <a:cubicBezTo>
                    <a:pt x="4050" y="2697"/>
                    <a:pt x="4025" y="2718"/>
                    <a:pt x="4000" y="2718"/>
                  </a:cubicBezTo>
                  <a:cubicBezTo>
                    <a:pt x="3984" y="2718"/>
                    <a:pt x="3965" y="2725"/>
                    <a:pt x="3953" y="2737"/>
                  </a:cubicBezTo>
                  <a:cubicBezTo>
                    <a:pt x="3928" y="2737"/>
                    <a:pt x="3906" y="2737"/>
                    <a:pt x="3906" y="2715"/>
                  </a:cubicBezTo>
                  <a:cubicBezTo>
                    <a:pt x="3893" y="2737"/>
                    <a:pt x="3887" y="2748"/>
                    <a:pt x="3881" y="2748"/>
                  </a:cubicBezTo>
                  <a:cubicBezTo>
                    <a:pt x="3874" y="2748"/>
                    <a:pt x="3868" y="2737"/>
                    <a:pt x="3855" y="2715"/>
                  </a:cubicBezTo>
                  <a:cubicBezTo>
                    <a:pt x="3855" y="2695"/>
                    <a:pt x="3855" y="2685"/>
                    <a:pt x="3853" y="2685"/>
                  </a:cubicBezTo>
                  <a:cubicBezTo>
                    <a:pt x="3850" y="2685"/>
                    <a:pt x="3845" y="2695"/>
                    <a:pt x="3834" y="2715"/>
                  </a:cubicBezTo>
                  <a:cubicBezTo>
                    <a:pt x="3821" y="2726"/>
                    <a:pt x="3815" y="2732"/>
                    <a:pt x="3808" y="2732"/>
                  </a:cubicBezTo>
                  <a:cubicBezTo>
                    <a:pt x="3802" y="2732"/>
                    <a:pt x="3796" y="2726"/>
                    <a:pt x="3783" y="2715"/>
                  </a:cubicBezTo>
                  <a:cubicBezTo>
                    <a:pt x="3783" y="2706"/>
                    <a:pt x="3778" y="2701"/>
                    <a:pt x="3772" y="2701"/>
                  </a:cubicBezTo>
                  <a:cubicBezTo>
                    <a:pt x="3767" y="2701"/>
                    <a:pt x="3761" y="2706"/>
                    <a:pt x="3761" y="2715"/>
                  </a:cubicBezTo>
                  <a:cubicBezTo>
                    <a:pt x="3746" y="2741"/>
                    <a:pt x="3712" y="2759"/>
                    <a:pt x="3688" y="2759"/>
                  </a:cubicBezTo>
                  <a:cubicBezTo>
                    <a:pt x="3674" y="2759"/>
                    <a:pt x="3664" y="2753"/>
                    <a:pt x="3664" y="2737"/>
                  </a:cubicBezTo>
                  <a:cubicBezTo>
                    <a:pt x="3646" y="2737"/>
                    <a:pt x="3627" y="2744"/>
                    <a:pt x="3614" y="2756"/>
                  </a:cubicBezTo>
                  <a:cubicBezTo>
                    <a:pt x="3602" y="2776"/>
                    <a:pt x="3595" y="2787"/>
                    <a:pt x="3593" y="2787"/>
                  </a:cubicBezTo>
                  <a:cubicBezTo>
                    <a:pt x="3590" y="2787"/>
                    <a:pt x="3591" y="2776"/>
                    <a:pt x="3592" y="2756"/>
                  </a:cubicBezTo>
                  <a:cubicBezTo>
                    <a:pt x="3580" y="2736"/>
                    <a:pt x="3567" y="2726"/>
                    <a:pt x="3555" y="2726"/>
                  </a:cubicBezTo>
                  <a:cubicBezTo>
                    <a:pt x="3542" y="2726"/>
                    <a:pt x="3530" y="2736"/>
                    <a:pt x="3517" y="2756"/>
                  </a:cubicBezTo>
                  <a:cubicBezTo>
                    <a:pt x="3511" y="2762"/>
                    <a:pt x="3502" y="2765"/>
                    <a:pt x="3494" y="2765"/>
                  </a:cubicBezTo>
                  <a:cubicBezTo>
                    <a:pt x="3485" y="2765"/>
                    <a:pt x="3476" y="2762"/>
                    <a:pt x="3470" y="2756"/>
                  </a:cubicBezTo>
                  <a:cubicBezTo>
                    <a:pt x="3443" y="2743"/>
                    <a:pt x="3383" y="2731"/>
                    <a:pt x="3342" y="2731"/>
                  </a:cubicBezTo>
                  <a:cubicBezTo>
                    <a:pt x="3312" y="2731"/>
                    <a:pt x="3292" y="2738"/>
                    <a:pt x="3301" y="2756"/>
                  </a:cubicBezTo>
                  <a:lnTo>
                    <a:pt x="3254" y="2756"/>
                  </a:lnTo>
                  <a:cubicBezTo>
                    <a:pt x="3229" y="2745"/>
                    <a:pt x="3211" y="2739"/>
                    <a:pt x="3195" y="2739"/>
                  </a:cubicBezTo>
                  <a:cubicBezTo>
                    <a:pt x="3181" y="2739"/>
                    <a:pt x="3169" y="2744"/>
                    <a:pt x="3157" y="2753"/>
                  </a:cubicBezTo>
                  <a:lnTo>
                    <a:pt x="3132" y="2775"/>
                  </a:lnTo>
                  <a:cubicBezTo>
                    <a:pt x="3128" y="2750"/>
                    <a:pt x="3110" y="2734"/>
                    <a:pt x="3085" y="2734"/>
                  </a:cubicBezTo>
                  <a:cubicBezTo>
                    <a:pt x="3078" y="2733"/>
                    <a:pt x="3073" y="2733"/>
                    <a:pt x="3069" y="2733"/>
                  </a:cubicBezTo>
                  <a:cubicBezTo>
                    <a:pt x="3059" y="2733"/>
                    <a:pt x="3059" y="2737"/>
                    <a:pt x="3059" y="2753"/>
                  </a:cubicBezTo>
                  <a:cubicBezTo>
                    <a:pt x="3085" y="2775"/>
                    <a:pt x="3059" y="2775"/>
                    <a:pt x="3038" y="2775"/>
                  </a:cubicBezTo>
                  <a:cubicBezTo>
                    <a:pt x="3012" y="2775"/>
                    <a:pt x="2991" y="2756"/>
                    <a:pt x="2987" y="2731"/>
                  </a:cubicBezTo>
                  <a:lnTo>
                    <a:pt x="2965" y="2731"/>
                  </a:lnTo>
                  <a:cubicBezTo>
                    <a:pt x="2964" y="2757"/>
                    <a:pt x="2955" y="2767"/>
                    <a:pt x="2949" y="2767"/>
                  </a:cubicBezTo>
                  <a:cubicBezTo>
                    <a:pt x="2944" y="2767"/>
                    <a:pt x="2940" y="2762"/>
                    <a:pt x="2940" y="2753"/>
                  </a:cubicBezTo>
                  <a:cubicBezTo>
                    <a:pt x="2921" y="2739"/>
                    <a:pt x="2900" y="2730"/>
                    <a:pt x="2878" y="2730"/>
                  </a:cubicBezTo>
                  <a:cubicBezTo>
                    <a:pt x="2875" y="2730"/>
                    <a:pt x="2872" y="2731"/>
                    <a:pt x="2868" y="2731"/>
                  </a:cubicBezTo>
                  <a:cubicBezTo>
                    <a:pt x="2868" y="2738"/>
                    <a:pt x="2866" y="2741"/>
                    <a:pt x="2863" y="2741"/>
                  </a:cubicBezTo>
                  <a:cubicBezTo>
                    <a:pt x="2857" y="2741"/>
                    <a:pt x="2852" y="2731"/>
                    <a:pt x="2868" y="2731"/>
                  </a:cubicBezTo>
                  <a:lnTo>
                    <a:pt x="2868" y="2709"/>
                  </a:lnTo>
                  <a:cubicBezTo>
                    <a:pt x="2861" y="2704"/>
                    <a:pt x="2856" y="2701"/>
                    <a:pt x="2852" y="2701"/>
                  </a:cubicBezTo>
                  <a:cubicBezTo>
                    <a:pt x="2843" y="2701"/>
                    <a:pt x="2843" y="2715"/>
                    <a:pt x="2843" y="2731"/>
                  </a:cubicBezTo>
                  <a:lnTo>
                    <a:pt x="2796" y="2731"/>
                  </a:lnTo>
                  <a:cubicBezTo>
                    <a:pt x="2771" y="2731"/>
                    <a:pt x="2746" y="2731"/>
                    <a:pt x="2771" y="2753"/>
                  </a:cubicBezTo>
                  <a:cubicBezTo>
                    <a:pt x="2771" y="2772"/>
                    <a:pt x="2771" y="2794"/>
                    <a:pt x="2746" y="2794"/>
                  </a:cubicBezTo>
                  <a:cubicBezTo>
                    <a:pt x="2746" y="2801"/>
                    <a:pt x="2743" y="2803"/>
                    <a:pt x="2741" y="2803"/>
                  </a:cubicBezTo>
                  <a:cubicBezTo>
                    <a:pt x="2735" y="2803"/>
                    <a:pt x="2729" y="2794"/>
                    <a:pt x="2746" y="2794"/>
                  </a:cubicBezTo>
                  <a:cubicBezTo>
                    <a:pt x="2746" y="2772"/>
                    <a:pt x="2746" y="2753"/>
                    <a:pt x="2724" y="2750"/>
                  </a:cubicBezTo>
                  <a:cubicBezTo>
                    <a:pt x="2723" y="2750"/>
                    <a:pt x="2721" y="2750"/>
                    <a:pt x="2719" y="2750"/>
                  </a:cubicBezTo>
                  <a:cubicBezTo>
                    <a:pt x="2709" y="2750"/>
                    <a:pt x="2699" y="2742"/>
                    <a:pt x="2699" y="2731"/>
                  </a:cubicBezTo>
                  <a:cubicBezTo>
                    <a:pt x="2710" y="2714"/>
                    <a:pt x="2698" y="2707"/>
                    <a:pt x="2679" y="2707"/>
                  </a:cubicBezTo>
                  <a:cubicBezTo>
                    <a:pt x="2654" y="2707"/>
                    <a:pt x="2616" y="2719"/>
                    <a:pt x="2602" y="2731"/>
                  </a:cubicBezTo>
                  <a:cubicBezTo>
                    <a:pt x="2579" y="2751"/>
                    <a:pt x="2561" y="2761"/>
                    <a:pt x="2549" y="2761"/>
                  </a:cubicBezTo>
                  <a:cubicBezTo>
                    <a:pt x="2536" y="2761"/>
                    <a:pt x="2530" y="2750"/>
                    <a:pt x="2530" y="2728"/>
                  </a:cubicBezTo>
                  <a:cubicBezTo>
                    <a:pt x="2530" y="2717"/>
                    <a:pt x="2526" y="2712"/>
                    <a:pt x="2520" y="2712"/>
                  </a:cubicBezTo>
                  <a:cubicBezTo>
                    <a:pt x="2505" y="2712"/>
                    <a:pt x="2476" y="2745"/>
                    <a:pt x="2458" y="2791"/>
                  </a:cubicBezTo>
                  <a:lnTo>
                    <a:pt x="2433" y="2853"/>
                  </a:lnTo>
                  <a:lnTo>
                    <a:pt x="2433" y="2791"/>
                  </a:lnTo>
                  <a:cubicBezTo>
                    <a:pt x="2420" y="2741"/>
                    <a:pt x="2415" y="2721"/>
                    <a:pt x="2398" y="2721"/>
                  </a:cubicBezTo>
                  <a:cubicBezTo>
                    <a:pt x="2386" y="2721"/>
                    <a:pt x="2369" y="2731"/>
                    <a:pt x="2339" y="2750"/>
                  </a:cubicBezTo>
                  <a:cubicBezTo>
                    <a:pt x="2314" y="2759"/>
                    <a:pt x="2301" y="2764"/>
                    <a:pt x="2295" y="2764"/>
                  </a:cubicBezTo>
                  <a:cubicBezTo>
                    <a:pt x="2289" y="2764"/>
                    <a:pt x="2289" y="2759"/>
                    <a:pt x="2289" y="2750"/>
                  </a:cubicBezTo>
                  <a:cubicBezTo>
                    <a:pt x="2289" y="2728"/>
                    <a:pt x="2267" y="2728"/>
                    <a:pt x="2191" y="2728"/>
                  </a:cubicBezTo>
                  <a:cubicBezTo>
                    <a:pt x="2119" y="2728"/>
                    <a:pt x="2097" y="2728"/>
                    <a:pt x="2097" y="2747"/>
                  </a:cubicBezTo>
                  <a:lnTo>
                    <a:pt x="2047" y="2747"/>
                  </a:lnTo>
                  <a:cubicBezTo>
                    <a:pt x="2039" y="2731"/>
                    <a:pt x="2026" y="2724"/>
                    <a:pt x="2015" y="2724"/>
                  </a:cubicBezTo>
                  <a:cubicBezTo>
                    <a:pt x="1998" y="2724"/>
                    <a:pt x="1985" y="2742"/>
                    <a:pt x="2000" y="2769"/>
                  </a:cubicBezTo>
                  <a:lnTo>
                    <a:pt x="1950" y="2769"/>
                  </a:lnTo>
                  <a:lnTo>
                    <a:pt x="1950" y="2747"/>
                  </a:lnTo>
                  <a:cubicBezTo>
                    <a:pt x="1953" y="2725"/>
                    <a:pt x="1903" y="2725"/>
                    <a:pt x="1712" y="2725"/>
                  </a:cubicBezTo>
                  <a:cubicBezTo>
                    <a:pt x="1666" y="2724"/>
                    <a:pt x="1628" y="2724"/>
                    <a:pt x="1598" y="2724"/>
                  </a:cubicBezTo>
                  <a:cubicBezTo>
                    <a:pt x="1484" y="2724"/>
                    <a:pt x="1471" y="2731"/>
                    <a:pt x="1471" y="2765"/>
                  </a:cubicBezTo>
                  <a:cubicBezTo>
                    <a:pt x="1458" y="2785"/>
                    <a:pt x="1446" y="2796"/>
                    <a:pt x="1437" y="2796"/>
                  </a:cubicBezTo>
                  <a:cubicBezTo>
                    <a:pt x="1427" y="2796"/>
                    <a:pt x="1421" y="2785"/>
                    <a:pt x="1421" y="2762"/>
                  </a:cubicBezTo>
                  <a:cubicBezTo>
                    <a:pt x="1421" y="2749"/>
                    <a:pt x="1410" y="2734"/>
                    <a:pt x="1403" y="2734"/>
                  </a:cubicBezTo>
                  <a:cubicBezTo>
                    <a:pt x="1401" y="2734"/>
                    <a:pt x="1399" y="2737"/>
                    <a:pt x="1399" y="2744"/>
                  </a:cubicBezTo>
                  <a:cubicBezTo>
                    <a:pt x="1370" y="2744"/>
                    <a:pt x="1345" y="2734"/>
                    <a:pt x="1323" y="2722"/>
                  </a:cubicBezTo>
                  <a:cubicBezTo>
                    <a:pt x="1294" y="2703"/>
                    <a:pt x="1273" y="2696"/>
                    <a:pt x="1258" y="2696"/>
                  </a:cubicBezTo>
                  <a:cubicBezTo>
                    <a:pt x="1238" y="2696"/>
                    <a:pt x="1229" y="2709"/>
                    <a:pt x="1229" y="2722"/>
                  </a:cubicBezTo>
                  <a:cubicBezTo>
                    <a:pt x="1238" y="2739"/>
                    <a:pt x="1240" y="2745"/>
                    <a:pt x="1237" y="2745"/>
                  </a:cubicBezTo>
                  <a:cubicBezTo>
                    <a:pt x="1232" y="2745"/>
                    <a:pt x="1219" y="2733"/>
                    <a:pt x="1204" y="2722"/>
                  </a:cubicBezTo>
                  <a:cubicBezTo>
                    <a:pt x="1187" y="2706"/>
                    <a:pt x="1170" y="2691"/>
                    <a:pt x="1162" y="2691"/>
                  </a:cubicBezTo>
                  <a:cubicBezTo>
                    <a:pt x="1159" y="2691"/>
                    <a:pt x="1157" y="2693"/>
                    <a:pt x="1157" y="2700"/>
                  </a:cubicBezTo>
                  <a:cubicBezTo>
                    <a:pt x="1143" y="2712"/>
                    <a:pt x="1090" y="2724"/>
                    <a:pt x="1047" y="2724"/>
                  </a:cubicBezTo>
                  <a:cubicBezTo>
                    <a:pt x="1015" y="2724"/>
                    <a:pt x="988" y="2717"/>
                    <a:pt x="988" y="2700"/>
                  </a:cubicBezTo>
                  <a:lnTo>
                    <a:pt x="938" y="2700"/>
                  </a:lnTo>
                  <a:cubicBezTo>
                    <a:pt x="938" y="2718"/>
                    <a:pt x="891" y="2718"/>
                    <a:pt x="844" y="2718"/>
                  </a:cubicBezTo>
                  <a:cubicBezTo>
                    <a:pt x="794" y="2718"/>
                    <a:pt x="772" y="2718"/>
                    <a:pt x="772" y="2697"/>
                  </a:cubicBezTo>
                  <a:cubicBezTo>
                    <a:pt x="783" y="2687"/>
                    <a:pt x="783" y="2682"/>
                    <a:pt x="774" y="2682"/>
                  </a:cubicBezTo>
                  <a:cubicBezTo>
                    <a:pt x="765" y="2682"/>
                    <a:pt x="747" y="2687"/>
                    <a:pt x="722" y="2697"/>
                  </a:cubicBezTo>
                  <a:cubicBezTo>
                    <a:pt x="700" y="2697"/>
                    <a:pt x="675" y="2737"/>
                    <a:pt x="646" y="2737"/>
                  </a:cubicBezTo>
                  <a:cubicBezTo>
                    <a:pt x="644" y="2758"/>
                    <a:pt x="616" y="2778"/>
                    <a:pt x="587" y="2778"/>
                  </a:cubicBezTo>
                  <a:cubicBezTo>
                    <a:pt x="585" y="2778"/>
                    <a:pt x="583" y="2778"/>
                    <a:pt x="581" y="2778"/>
                  </a:cubicBezTo>
                  <a:lnTo>
                    <a:pt x="587" y="2759"/>
                  </a:lnTo>
                  <a:lnTo>
                    <a:pt x="596" y="2715"/>
                  </a:lnTo>
                  <a:cubicBezTo>
                    <a:pt x="571" y="2715"/>
                    <a:pt x="546" y="2715"/>
                    <a:pt x="540" y="2737"/>
                  </a:cubicBezTo>
                  <a:cubicBezTo>
                    <a:pt x="521" y="2715"/>
                    <a:pt x="496" y="2715"/>
                    <a:pt x="446" y="2715"/>
                  </a:cubicBezTo>
                  <a:cubicBezTo>
                    <a:pt x="438" y="2715"/>
                    <a:pt x="430" y="2715"/>
                    <a:pt x="421" y="2715"/>
                  </a:cubicBezTo>
                  <a:cubicBezTo>
                    <a:pt x="380" y="2715"/>
                    <a:pt x="338" y="2722"/>
                    <a:pt x="299" y="2737"/>
                  </a:cubicBezTo>
                  <a:cubicBezTo>
                    <a:pt x="302" y="2731"/>
                    <a:pt x="302" y="2725"/>
                    <a:pt x="295" y="2722"/>
                  </a:cubicBezTo>
                  <a:cubicBezTo>
                    <a:pt x="324" y="2646"/>
                    <a:pt x="317" y="2549"/>
                    <a:pt x="283" y="2540"/>
                  </a:cubicBezTo>
                  <a:cubicBezTo>
                    <a:pt x="279" y="2542"/>
                    <a:pt x="276" y="2543"/>
                    <a:pt x="274" y="2543"/>
                  </a:cubicBezTo>
                  <a:cubicBezTo>
                    <a:pt x="262" y="2543"/>
                    <a:pt x="265" y="2518"/>
                    <a:pt x="283" y="2487"/>
                  </a:cubicBezTo>
                  <a:cubicBezTo>
                    <a:pt x="305" y="2452"/>
                    <a:pt x="305" y="2455"/>
                    <a:pt x="283" y="2436"/>
                  </a:cubicBezTo>
                  <a:cubicBezTo>
                    <a:pt x="264" y="2415"/>
                    <a:pt x="283" y="2380"/>
                    <a:pt x="305" y="2355"/>
                  </a:cubicBezTo>
                  <a:cubicBezTo>
                    <a:pt x="346" y="2327"/>
                    <a:pt x="346" y="2305"/>
                    <a:pt x="327" y="2280"/>
                  </a:cubicBezTo>
                  <a:cubicBezTo>
                    <a:pt x="311" y="2242"/>
                    <a:pt x="305" y="2201"/>
                    <a:pt x="305" y="2161"/>
                  </a:cubicBezTo>
                  <a:cubicBezTo>
                    <a:pt x="291" y="2125"/>
                    <a:pt x="287" y="2103"/>
                    <a:pt x="277" y="2103"/>
                  </a:cubicBezTo>
                  <a:cubicBezTo>
                    <a:pt x="274" y="2103"/>
                    <a:pt x="270" y="2105"/>
                    <a:pt x="264" y="2111"/>
                  </a:cubicBezTo>
                  <a:cubicBezTo>
                    <a:pt x="248" y="2107"/>
                    <a:pt x="233" y="2101"/>
                    <a:pt x="223" y="2089"/>
                  </a:cubicBezTo>
                  <a:cubicBezTo>
                    <a:pt x="211" y="2059"/>
                    <a:pt x="213" y="2047"/>
                    <a:pt x="217" y="2047"/>
                  </a:cubicBezTo>
                  <a:cubicBezTo>
                    <a:pt x="220" y="2047"/>
                    <a:pt x="223" y="2053"/>
                    <a:pt x="223" y="2064"/>
                  </a:cubicBezTo>
                  <a:cubicBezTo>
                    <a:pt x="233" y="2084"/>
                    <a:pt x="238" y="2091"/>
                    <a:pt x="243" y="2091"/>
                  </a:cubicBezTo>
                  <a:cubicBezTo>
                    <a:pt x="249" y="2091"/>
                    <a:pt x="253" y="2078"/>
                    <a:pt x="264" y="2064"/>
                  </a:cubicBezTo>
                  <a:cubicBezTo>
                    <a:pt x="283" y="2035"/>
                    <a:pt x="289" y="2001"/>
                    <a:pt x="286" y="1966"/>
                  </a:cubicBezTo>
                  <a:lnTo>
                    <a:pt x="286" y="1872"/>
                  </a:lnTo>
                  <a:cubicBezTo>
                    <a:pt x="308" y="1800"/>
                    <a:pt x="308" y="1775"/>
                    <a:pt x="289" y="1775"/>
                  </a:cubicBezTo>
                  <a:lnTo>
                    <a:pt x="267" y="1775"/>
                  </a:lnTo>
                  <a:cubicBezTo>
                    <a:pt x="308" y="1750"/>
                    <a:pt x="311" y="1487"/>
                    <a:pt x="270" y="1462"/>
                  </a:cubicBezTo>
                  <a:lnTo>
                    <a:pt x="289" y="1462"/>
                  </a:lnTo>
                  <a:cubicBezTo>
                    <a:pt x="311" y="1462"/>
                    <a:pt x="311" y="1437"/>
                    <a:pt x="311" y="1390"/>
                  </a:cubicBezTo>
                  <a:cubicBezTo>
                    <a:pt x="311" y="1365"/>
                    <a:pt x="292" y="1268"/>
                    <a:pt x="292" y="1195"/>
                  </a:cubicBezTo>
                  <a:cubicBezTo>
                    <a:pt x="292" y="1098"/>
                    <a:pt x="292" y="1026"/>
                    <a:pt x="270" y="1026"/>
                  </a:cubicBezTo>
                  <a:cubicBezTo>
                    <a:pt x="274" y="1004"/>
                    <a:pt x="274" y="1004"/>
                    <a:pt x="292" y="1004"/>
                  </a:cubicBezTo>
                  <a:cubicBezTo>
                    <a:pt x="299" y="1011"/>
                    <a:pt x="303" y="1013"/>
                    <a:pt x="306" y="1013"/>
                  </a:cubicBezTo>
                  <a:cubicBezTo>
                    <a:pt x="314" y="1013"/>
                    <a:pt x="314" y="997"/>
                    <a:pt x="314" y="979"/>
                  </a:cubicBezTo>
                  <a:cubicBezTo>
                    <a:pt x="314" y="954"/>
                    <a:pt x="292" y="954"/>
                    <a:pt x="274" y="954"/>
                  </a:cubicBezTo>
                  <a:cubicBezTo>
                    <a:pt x="252" y="954"/>
                    <a:pt x="252" y="929"/>
                    <a:pt x="274" y="882"/>
                  </a:cubicBezTo>
                  <a:cubicBezTo>
                    <a:pt x="295" y="819"/>
                    <a:pt x="295" y="754"/>
                    <a:pt x="274" y="691"/>
                  </a:cubicBezTo>
                  <a:cubicBezTo>
                    <a:pt x="274" y="664"/>
                    <a:pt x="274" y="637"/>
                    <a:pt x="292" y="637"/>
                  </a:cubicBezTo>
                  <a:cubicBezTo>
                    <a:pt x="293" y="637"/>
                    <a:pt x="294" y="637"/>
                    <a:pt x="295" y="638"/>
                  </a:cubicBezTo>
                  <a:cubicBezTo>
                    <a:pt x="317" y="613"/>
                    <a:pt x="336" y="578"/>
                    <a:pt x="295" y="509"/>
                  </a:cubicBezTo>
                  <a:cubicBezTo>
                    <a:pt x="295" y="494"/>
                    <a:pt x="295" y="488"/>
                    <a:pt x="300" y="488"/>
                  </a:cubicBezTo>
                  <a:cubicBezTo>
                    <a:pt x="303" y="488"/>
                    <a:pt x="308" y="491"/>
                    <a:pt x="317" y="497"/>
                  </a:cubicBezTo>
                  <a:cubicBezTo>
                    <a:pt x="339" y="481"/>
                    <a:pt x="358" y="497"/>
                    <a:pt x="317" y="446"/>
                  </a:cubicBezTo>
                  <a:cubicBezTo>
                    <a:pt x="302" y="399"/>
                    <a:pt x="299" y="349"/>
                    <a:pt x="308" y="299"/>
                  </a:cubicBezTo>
                  <a:lnTo>
                    <a:pt x="308" y="299"/>
                  </a:lnTo>
                  <a:cubicBezTo>
                    <a:pt x="324" y="302"/>
                    <a:pt x="336" y="305"/>
                    <a:pt x="352" y="312"/>
                  </a:cubicBezTo>
                  <a:cubicBezTo>
                    <a:pt x="374" y="312"/>
                    <a:pt x="399" y="312"/>
                    <a:pt x="383" y="290"/>
                  </a:cubicBezTo>
                  <a:lnTo>
                    <a:pt x="368" y="268"/>
                  </a:lnTo>
                  <a:lnTo>
                    <a:pt x="368" y="268"/>
                  </a:lnTo>
                  <a:cubicBezTo>
                    <a:pt x="396" y="290"/>
                    <a:pt x="410" y="301"/>
                    <a:pt x="416" y="301"/>
                  </a:cubicBezTo>
                  <a:cubicBezTo>
                    <a:pt x="422" y="301"/>
                    <a:pt x="421" y="291"/>
                    <a:pt x="421" y="271"/>
                  </a:cubicBezTo>
                  <a:cubicBezTo>
                    <a:pt x="415" y="260"/>
                    <a:pt x="418" y="255"/>
                    <a:pt x="426" y="255"/>
                  </a:cubicBezTo>
                  <a:cubicBezTo>
                    <a:pt x="433" y="255"/>
                    <a:pt x="443" y="260"/>
                    <a:pt x="449" y="271"/>
                  </a:cubicBezTo>
                  <a:cubicBezTo>
                    <a:pt x="468" y="280"/>
                    <a:pt x="490" y="290"/>
                    <a:pt x="512" y="290"/>
                  </a:cubicBezTo>
                  <a:cubicBezTo>
                    <a:pt x="531" y="290"/>
                    <a:pt x="668" y="271"/>
                    <a:pt x="784" y="271"/>
                  </a:cubicBezTo>
                  <a:cubicBezTo>
                    <a:pt x="838" y="272"/>
                    <a:pt x="882" y="272"/>
                    <a:pt x="918" y="272"/>
                  </a:cubicBezTo>
                  <a:cubicBezTo>
                    <a:pt x="1013" y="272"/>
                    <a:pt x="1051" y="268"/>
                    <a:pt x="1051" y="252"/>
                  </a:cubicBezTo>
                  <a:cubicBezTo>
                    <a:pt x="1063" y="241"/>
                    <a:pt x="1070" y="236"/>
                    <a:pt x="1076" y="236"/>
                  </a:cubicBezTo>
                  <a:cubicBezTo>
                    <a:pt x="1082" y="236"/>
                    <a:pt x="1088" y="241"/>
                    <a:pt x="1101" y="252"/>
                  </a:cubicBezTo>
                  <a:cubicBezTo>
                    <a:pt x="1117" y="266"/>
                    <a:pt x="1138" y="275"/>
                    <a:pt x="1162" y="275"/>
                  </a:cubicBezTo>
                  <a:cubicBezTo>
                    <a:pt x="1166" y="275"/>
                    <a:pt x="1169" y="275"/>
                    <a:pt x="1173" y="274"/>
                  </a:cubicBezTo>
                  <a:cubicBezTo>
                    <a:pt x="1195" y="274"/>
                    <a:pt x="1220" y="274"/>
                    <a:pt x="1220" y="296"/>
                  </a:cubicBezTo>
                  <a:cubicBezTo>
                    <a:pt x="1245" y="274"/>
                    <a:pt x="1245" y="274"/>
                    <a:pt x="1267" y="274"/>
                  </a:cubicBezTo>
                  <a:cubicBezTo>
                    <a:pt x="1267" y="285"/>
                    <a:pt x="1273" y="291"/>
                    <a:pt x="1283" y="291"/>
                  </a:cubicBezTo>
                  <a:cubicBezTo>
                    <a:pt x="1292" y="291"/>
                    <a:pt x="1305" y="285"/>
                    <a:pt x="1317" y="274"/>
                  </a:cubicBezTo>
                  <a:cubicBezTo>
                    <a:pt x="1330" y="254"/>
                    <a:pt x="1336" y="244"/>
                    <a:pt x="1339" y="244"/>
                  </a:cubicBezTo>
                  <a:cubicBezTo>
                    <a:pt x="1341" y="244"/>
                    <a:pt x="1341" y="254"/>
                    <a:pt x="1339" y="274"/>
                  </a:cubicBezTo>
                  <a:cubicBezTo>
                    <a:pt x="1339" y="290"/>
                    <a:pt x="1375" y="305"/>
                    <a:pt x="1388" y="305"/>
                  </a:cubicBezTo>
                  <a:cubicBezTo>
                    <a:pt x="1394" y="305"/>
                    <a:pt x="1396" y="302"/>
                    <a:pt x="1389" y="296"/>
                  </a:cubicBezTo>
                  <a:cubicBezTo>
                    <a:pt x="1389" y="274"/>
                    <a:pt x="1436" y="274"/>
                    <a:pt x="1461" y="255"/>
                  </a:cubicBezTo>
                  <a:cubicBezTo>
                    <a:pt x="1486" y="255"/>
                    <a:pt x="1508" y="255"/>
                    <a:pt x="1508" y="277"/>
                  </a:cubicBezTo>
                  <a:cubicBezTo>
                    <a:pt x="1515" y="283"/>
                    <a:pt x="1530" y="285"/>
                    <a:pt x="1549" y="285"/>
                  </a:cubicBezTo>
                  <a:cubicBezTo>
                    <a:pt x="1594" y="285"/>
                    <a:pt x="1660" y="271"/>
                    <a:pt x="1677" y="255"/>
                  </a:cubicBezTo>
                  <a:cubicBezTo>
                    <a:pt x="1677" y="246"/>
                    <a:pt x="1684" y="241"/>
                    <a:pt x="1690" y="241"/>
                  </a:cubicBezTo>
                  <a:cubicBezTo>
                    <a:pt x="1696" y="241"/>
                    <a:pt x="1703" y="246"/>
                    <a:pt x="1703" y="255"/>
                  </a:cubicBezTo>
                  <a:cubicBezTo>
                    <a:pt x="1703" y="277"/>
                    <a:pt x="1724" y="277"/>
                    <a:pt x="1750" y="277"/>
                  </a:cubicBezTo>
                  <a:cubicBezTo>
                    <a:pt x="1757" y="271"/>
                    <a:pt x="1762" y="268"/>
                    <a:pt x="1766" y="268"/>
                  </a:cubicBezTo>
                  <a:cubicBezTo>
                    <a:pt x="1775" y="268"/>
                    <a:pt x="1775" y="284"/>
                    <a:pt x="1775" y="299"/>
                  </a:cubicBezTo>
                  <a:cubicBezTo>
                    <a:pt x="1750" y="318"/>
                    <a:pt x="1775" y="318"/>
                    <a:pt x="1822" y="321"/>
                  </a:cubicBezTo>
                  <a:cubicBezTo>
                    <a:pt x="1847" y="299"/>
                    <a:pt x="1944" y="299"/>
                    <a:pt x="2016" y="299"/>
                  </a:cubicBezTo>
                  <a:cubicBezTo>
                    <a:pt x="2135" y="299"/>
                    <a:pt x="2160" y="280"/>
                    <a:pt x="2207" y="240"/>
                  </a:cubicBezTo>
                  <a:lnTo>
                    <a:pt x="2232" y="196"/>
                  </a:lnTo>
                  <a:lnTo>
                    <a:pt x="2232" y="240"/>
                  </a:lnTo>
                  <a:cubicBezTo>
                    <a:pt x="2235" y="262"/>
                    <a:pt x="2245" y="284"/>
                    <a:pt x="2257" y="302"/>
                  </a:cubicBezTo>
                  <a:cubicBezTo>
                    <a:pt x="2279" y="302"/>
                    <a:pt x="2279" y="280"/>
                    <a:pt x="2279" y="258"/>
                  </a:cubicBezTo>
                  <a:cubicBezTo>
                    <a:pt x="2281" y="249"/>
                    <a:pt x="2287" y="245"/>
                    <a:pt x="2298" y="245"/>
                  </a:cubicBezTo>
                  <a:cubicBezTo>
                    <a:pt x="2310" y="245"/>
                    <a:pt x="2328" y="250"/>
                    <a:pt x="2354" y="262"/>
                  </a:cubicBezTo>
                  <a:cubicBezTo>
                    <a:pt x="2378" y="271"/>
                    <a:pt x="2396" y="276"/>
                    <a:pt x="2411" y="276"/>
                  </a:cubicBezTo>
                  <a:cubicBezTo>
                    <a:pt x="2426" y="276"/>
                    <a:pt x="2437" y="271"/>
                    <a:pt x="2448" y="262"/>
                  </a:cubicBezTo>
                  <a:cubicBezTo>
                    <a:pt x="2453" y="261"/>
                    <a:pt x="2457" y="261"/>
                    <a:pt x="2462" y="261"/>
                  </a:cubicBezTo>
                  <a:cubicBezTo>
                    <a:pt x="2485" y="261"/>
                    <a:pt x="2505" y="268"/>
                    <a:pt x="2520" y="284"/>
                  </a:cubicBezTo>
                  <a:cubicBezTo>
                    <a:pt x="2546" y="284"/>
                    <a:pt x="2546" y="284"/>
                    <a:pt x="2546" y="262"/>
                  </a:cubicBezTo>
                  <a:cubicBezTo>
                    <a:pt x="2546" y="251"/>
                    <a:pt x="2552" y="245"/>
                    <a:pt x="2561" y="245"/>
                  </a:cubicBezTo>
                  <a:cubicBezTo>
                    <a:pt x="2570" y="245"/>
                    <a:pt x="2582" y="251"/>
                    <a:pt x="2593" y="262"/>
                  </a:cubicBezTo>
                  <a:cubicBezTo>
                    <a:pt x="2608" y="286"/>
                    <a:pt x="2640" y="297"/>
                    <a:pt x="2663" y="297"/>
                  </a:cubicBezTo>
                  <a:cubicBezTo>
                    <a:pt x="2678" y="297"/>
                    <a:pt x="2690" y="292"/>
                    <a:pt x="2690" y="284"/>
                  </a:cubicBezTo>
                  <a:cubicBezTo>
                    <a:pt x="2690" y="262"/>
                    <a:pt x="2715" y="262"/>
                    <a:pt x="2740" y="262"/>
                  </a:cubicBezTo>
                  <a:cubicBezTo>
                    <a:pt x="2744" y="262"/>
                    <a:pt x="2748" y="262"/>
                    <a:pt x="2752" y="262"/>
                  </a:cubicBezTo>
                  <a:cubicBezTo>
                    <a:pt x="2773" y="262"/>
                    <a:pt x="2794" y="256"/>
                    <a:pt x="2812" y="243"/>
                  </a:cubicBezTo>
                  <a:lnTo>
                    <a:pt x="2859" y="243"/>
                  </a:lnTo>
                  <a:cubicBezTo>
                    <a:pt x="2884" y="243"/>
                    <a:pt x="2859" y="265"/>
                    <a:pt x="2834" y="265"/>
                  </a:cubicBezTo>
                  <a:lnTo>
                    <a:pt x="2859" y="284"/>
                  </a:lnTo>
                  <a:cubicBezTo>
                    <a:pt x="2906" y="284"/>
                    <a:pt x="2931" y="284"/>
                    <a:pt x="2956" y="265"/>
                  </a:cubicBezTo>
                  <a:cubicBezTo>
                    <a:pt x="2969" y="244"/>
                    <a:pt x="2975" y="234"/>
                    <a:pt x="2978" y="234"/>
                  </a:cubicBezTo>
                  <a:cubicBezTo>
                    <a:pt x="2981" y="234"/>
                    <a:pt x="2981" y="244"/>
                    <a:pt x="2981" y="265"/>
                  </a:cubicBezTo>
                  <a:cubicBezTo>
                    <a:pt x="2979" y="282"/>
                    <a:pt x="2994" y="294"/>
                    <a:pt x="3009" y="294"/>
                  </a:cubicBezTo>
                  <a:cubicBezTo>
                    <a:pt x="3016" y="294"/>
                    <a:pt x="3022" y="291"/>
                    <a:pt x="3028" y="287"/>
                  </a:cubicBezTo>
                  <a:cubicBezTo>
                    <a:pt x="3039" y="268"/>
                    <a:pt x="3049" y="261"/>
                    <a:pt x="3057" y="261"/>
                  </a:cubicBezTo>
                  <a:cubicBezTo>
                    <a:pt x="3068" y="261"/>
                    <a:pt x="3075" y="274"/>
                    <a:pt x="3075" y="287"/>
                  </a:cubicBezTo>
                  <a:cubicBezTo>
                    <a:pt x="3063" y="307"/>
                    <a:pt x="3056" y="317"/>
                    <a:pt x="3065" y="317"/>
                  </a:cubicBezTo>
                  <a:cubicBezTo>
                    <a:pt x="3074" y="317"/>
                    <a:pt x="3099" y="307"/>
                    <a:pt x="3147" y="287"/>
                  </a:cubicBezTo>
                  <a:cubicBezTo>
                    <a:pt x="3194" y="287"/>
                    <a:pt x="3282" y="268"/>
                    <a:pt x="3352" y="268"/>
                  </a:cubicBezTo>
                  <a:cubicBezTo>
                    <a:pt x="3357" y="268"/>
                    <a:pt x="3362" y="268"/>
                    <a:pt x="3367" y="268"/>
                  </a:cubicBezTo>
                  <a:cubicBezTo>
                    <a:pt x="3461" y="268"/>
                    <a:pt x="3511" y="268"/>
                    <a:pt x="3533" y="290"/>
                  </a:cubicBezTo>
                  <a:cubicBezTo>
                    <a:pt x="3533" y="294"/>
                    <a:pt x="3533" y="298"/>
                    <a:pt x="3533" y="302"/>
                  </a:cubicBezTo>
                  <a:lnTo>
                    <a:pt x="3533" y="302"/>
                  </a:lnTo>
                  <a:cubicBezTo>
                    <a:pt x="3539" y="268"/>
                    <a:pt x="3562" y="268"/>
                    <a:pt x="3630" y="268"/>
                  </a:cubicBezTo>
                  <a:cubicBezTo>
                    <a:pt x="3649" y="275"/>
                    <a:pt x="3668" y="278"/>
                    <a:pt x="3687" y="278"/>
                  </a:cubicBezTo>
                  <a:cubicBezTo>
                    <a:pt x="3719" y="278"/>
                    <a:pt x="3750" y="269"/>
                    <a:pt x="3777" y="249"/>
                  </a:cubicBezTo>
                  <a:lnTo>
                    <a:pt x="3727" y="249"/>
                  </a:lnTo>
                  <a:cubicBezTo>
                    <a:pt x="3727" y="223"/>
                    <a:pt x="3736" y="213"/>
                    <a:pt x="3752" y="213"/>
                  </a:cubicBezTo>
                  <a:cubicBezTo>
                    <a:pt x="3764" y="213"/>
                    <a:pt x="3780" y="218"/>
                    <a:pt x="3799" y="227"/>
                  </a:cubicBezTo>
                  <a:cubicBezTo>
                    <a:pt x="3824" y="227"/>
                    <a:pt x="3824" y="249"/>
                    <a:pt x="3824" y="271"/>
                  </a:cubicBezTo>
                  <a:cubicBezTo>
                    <a:pt x="3827" y="293"/>
                    <a:pt x="3846" y="312"/>
                    <a:pt x="3871" y="312"/>
                  </a:cubicBezTo>
                  <a:cubicBezTo>
                    <a:pt x="3896" y="312"/>
                    <a:pt x="3921" y="312"/>
                    <a:pt x="3896" y="290"/>
                  </a:cubicBezTo>
                  <a:cubicBezTo>
                    <a:pt x="3896" y="271"/>
                    <a:pt x="3896" y="271"/>
                    <a:pt x="3921" y="271"/>
                  </a:cubicBezTo>
                  <a:cubicBezTo>
                    <a:pt x="3925" y="271"/>
                    <a:pt x="3928" y="272"/>
                    <a:pt x="3931" y="272"/>
                  </a:cubicBezTo>
                  <a:cubicBezTo>
                    <a:pt x="3953" y="272"/>
                    <a:pt x="3974" y="263"/>
                    <a:pt x="3993" y="249"/>
                  </a:cubicBezTo>
                  <a:cubicBezTo>
                    <a:pt x="3993" y="230"/>
                    <a:pt x="4018" y="230"/>
                    <a:pt x="4040" y="230"/>
                  </a:cubicBezTo>
                  <a:cubicBezTo>
                    <a:pt x="4062" y="243"/>
                    <a:pt x="4087" y="249"/>
                    <a:pt x="4112" y="249"/>
                  </a:cubicBezTo>
                  <a:cubicBezTo>
                    <a:pt x="4112" y="255"/>
                    <a:pt x="4112" y="263"/>
                    <a:pt x="4112" y="271"/>
                  </a:cubicBezTo>
                  <a:cubicBezTo>
                    <a:pt x="4116" y="287"/>
                    <a:pt x="4125" y="302"/>
                    <a:pt x="4138" y="315"/>
                  </a:cubicBezTo>
                  <a:cubicBezTo>
                    <a:pt x="4150" y="315"/>
                    <a:pt x="4159" y="305"/>
                    <a:pt x="4163" y="293"/>
                  </a:cubicBezTo>
                  <a:cubicBezTo>
                    <a:pt x="4163" y="279"/>
                    <a:pt x="4404" y="275"/>
                    <a:pt x="4593" y="275"/>
                  </a:cubicBezTo>
                  <a:cubicBezTo>
                    <a:pt x="4697" y="275"/>
                    <a:pt x="4786" y="276"/>
                    <a:pt x="4811" y="277"/>
                  </a:cubicBezTo>
                  <a:cubicBezTo>
                    <a:pt x="4836" y="287"/>
                    <a:pt x="4867" y="291"/>
                    <a:pt x="4888" y="291"/>
                  </a:cubicBezTo>
                  <a:cubicBezTo>
                    <a:pt x="4909" y="291"/>
                    <a:pt x="4921" y="287"/>
                    <a:pt x="4908" y="277"/>
                  </a:cubicBezTo>
                  <a:cubicBezTo>
                    <a:pt x="4908" y="261"/>
                    <a:pt x="4973" y="257"/>
                    <a:pt x="5063" y="257"/>
                  </a:cubicBezTo>
                  <a:cubicBezTo>
                    <a:pt x="5097" y="257"/>
                    <a:pt x="5135" y="258"/>
                    <a:pt x="5175" y="258"/>
                  </a:cubicBezTo>
                  <a:cubicBezTo>
                    <a:pt x="5344" y="258"/>
                    <a:pt x="5463" y="258"/>
                    <a:pt x="5463" y="240"/>
                  </a:cubicBezTo>
                  <a:lnTo>
                    <a:pt x="5535" y="240"/>
                  </a:lnTo>
                  <a:cubicBezTo>
                    <a:pt x="5576" y="233"/>
                    <a:pt x="5617" y="227"/>
                    <a:pt x="5657" y="218"/>
                  </a:cubicBezTo>
                  <a:cubicBezTo>
                    <a:pt x="5668" y="208"/>
                    <a:pt x="5680" y="204"/>
                    <a:pt x="5686" y="204"/>
                  </a:cubicBezTo>
                  <a:cubicBezTo>
                    <a:pt x="5692" y="204"/>
                    <a:pt x="5692" y="208"/>
                    <a:pt x="5679" y="218"/>
                  </a:cubicBezTo>
                  <a:cubicBezTo>
                    <a:pt x="5679" y="240"/>
                    <a:pt x="5679" y="262"/>
                    <a:pt x="5704" y="262"/>
                  </a:cubicBezTo>
                  <a:cubicBezTo>
                    <a:pt x="5751" y="262"/>
                    <a:pt x="5751" y="240"/>
                    <a:pt x="5751" y="218"/>
                  </a:cubicBezTo>
                  <a:cubicBezTo>
                    <a:pt x="5755" y="199"/>
                    <a:pt x="5777" y="199"/>
                    <a:pt x="5777" y="199"/>
                  </a:cubicBezTo>
                  <a:cubicBezTo>
                    <a:pt x="5802" y="199"/>
                    <a:pt x="5802" y="199"/>
                    <a:pt x="5802" y="221"/>
                  </a:cubicBezTo>
                  <a:lnTo>
                    <a:pt x="5802" y="262"/>
                  </a:lnTo>
                  <a:lnTo>
                    <a:pt x="5824" y="262"/>
                  </a:lnTo>
                  <a:cubicBezTo>
                    <a:pt x="5827" y="240"/>
                    <a:pt x="5849" y="240"/>
                    <a:pt x="5849" y="240"/>
                  </a:cubicBezTo>
                  <a:cubicBezTo>
                    <a:pt x="5874" y="240"/>
                    <a:pt x="5874" y="240"/>
                    <a:pt x="5874" y="284"/>
                  </a:cubicBezTo>
                  <a:cubicBezTo>
                    <a:pt x="5874" y="304"/>
                    <a:pt x="5879" y="314"/>
                    <a:pt x="5888" y="314"/>
                  </a:cubicBezTo>
                  <a:cubicBezTo>
                    <a:pt x="5896" y="314"/>
                    <a:pt x="5908" y="304"/>
                    <a:pt x="5921" y="284"/>
                  </a:cubicBezTo>
                  <a:lnTo>
                    <a:pt x="5971" y="262"/>
                  </a:lnTo>
                  <a:cubicBezTo>
                    <a:pt x="5978" y="275"/>
                    <a:pt x="5987" y="280"/>
                    <a:pt x="5998" y="280"/>
                  </a:cubicBezTo>
                  <a:cubicBezTo>
                    <a:pt x="6021" y="280"/>
                    <a:pt x="6050" y="256"/>
                    <a:pt x="6065" y="243"/>
                  </a:cubicBezTo>
                  <a:cubicBezTo>
                    <a:pt x="6077" y="263"/>
                    <a:pt x="6090" y="273"/>
                    <a:pt x="6102" y="273"/>
                  </a:cubicBezTo>
                  <a:cubicBezTo>
                    <a:pt x="6115" y="273"/>
                    <a:pt x="6127" y="263"/>
                    <a:pt x="6140" y="243"/>
                  </a:cubicBezTo>
                  <a:cubicBezTo>
                    <a:pt x="6140" y="232"/>
                    <a:pt x="6146" y="226"/>
                    <a:pt x="6154" y="226"/>
                  </a:cubicBezTo>
                  <a:cubicBezTo>
                    <a:pt x="6163" y="226"/>
                    <a:pt x="6174" y="232"/>
                    <a:pt x="6187" y="243"/>
                  </a:cubicBezTo>
                  <a:cubicBezTo>
                    <a:pt x="6212" y="265"/>
                    <a:pt x="6234" y="265"/>
                    <a:pt x="6284" y="265"/>
                  </a:cubicBezTo>
                  <a:cubicBezTo>
                    <a:pt x="6301" y="248"/>
                    <a:pt x="6407" y="246"/>
                    <a:pt x="6545" y="246"/>
                  </a:cubicBezTo>
                  <a:cubicBezTo>
                    <a:pt x="6585" y="246"/>
                    <a:pt x="6626" y="246"/>
                    <a:pt x="6670" y="246"/>
                  </a:cubicBezTo>
                  <a:cubicBezTo>
                    <a:pt x="6718" y="246"/>
                    <a:pt x="6762" y="246"/>
                    <a:pt x="6802" y="246"/>
                  </a:cubicBezTo>
                  <a:cubicBezTo>
                    <a:pt x="6943" y="246"/>
                    <a:pt x="7030" y="244"/>
                    <a:pt x="7030" y="227"/>
                  </a:cubicBezTo>
                  <a:cubicBezTo>
                    <a:pt x="7055" y="227"/>
                    <a:pt x="7055" y="227"/>
                    <a:pt x="7080" y="249"/>
                  </a:cubicBezTo>
                  <a:cubicBezTo>
                    <a:pt x="7080" y="257"/>
                    <a:pt x="7084" y="262"/>
                    <a:pt x="7090" y="262"/>
                  </a:cubicBezTo>
                  <a:cubicBezTo>
                    <a:pt x="7099" y="262"/>
                    <a:pt x="7113" y="252"/>
                    <a:pt x="7127" y="227"/>
                  </a:cubicBezTo>
                  <a:cubicBezTo>
                    <a:pt x="7142" y="216"/>
                    <a:pt x="7148" y="204"/>
                    <a:pt x="7150" y="204"/>
                  </a:cubicBezTo>
                  <a:cubicBezTo>
                    <a:pt x="7152" y="204"/>
                    <a:pt x="7152" y="210"/>
                    <a:pt x="7152" y="227"/>
                  </a:cubicBezTo>
                  <a:cubicBezTo>
                    <a:pt x="7152" y="249"/>
                    <a:pt x="7199" y="249"/>
                    <a:pt x="7296" y="249"/>
                  </a:cubicBezTo>
                  <a:cubicBezTo>
                    <a:pt x="7312" y="249"/>
                    <a:pt x="7330" y="249"/>
                    <a:pt x="7347" y="249"/>
                  </a:cubicBezTo>
                  <a:cubicBezTo>
                    <a:pt x="7407" y="249"/>
                    <a:pt x="7466" y="247"/>
                    <a:pt x="7466" y="230"/>
                  </a:cubicBezTo>
                  <a:cubicBezTo>
                    <a:pt x="7489" y="219"/>
                    <a:pt x="7501" y="214"/>
                    <a:pt x="7504" y="214"/>
                  </a:cubicBezTo>
                  <a:cubicBezTo>
                    <a:pt x="7506" y="214"/>
                    <a:pt x="7500" y="219"/>
                    <a:pt x="7488" y="230"/>
                  </a:cubicBezTo>
                  <a:cubicBezTo>
                    <a:pt x="7474" y="256"/>
                    <a:pt x="7515" y="274"/>
                    <a:pt x="7566" y="274"/>
                  </a:cubicBezTo>
                  <a:cubicBezTo>
                    <a:pt x="7596" y="274"/>
                    <a:pt x="7630" y="267"/>
                    <a:pt x="7657" y="252"/>
                  </a:cubicBezTo>
                  <a:cubicBezTo>
                    <a:pt x="7682" y="252"/>
                    <a:pt x="7707" y="252"/>
                    <a:pt x="7704" y="274"/>
                  </a:cubicBezTo>
                  <a:cubicBezTo>
                    <a:pt x="7748" y="274"/>
                    <a:pt x="7788" y="268"/>
                    <a:pt x="7826" y="252"/>
                  </a:cubicBezTo>
                  <a:lnTo>
                    <a:pt x="7995" y="255"/>
                  </a:lnTo>
                  <a:cubicBezTo>
                    <a:pt x="8027" y="252"/>
                    <a:pt x="8061" y="246"/>
                    <a:pt x="8092" y="233"/>
                  </a:cubicBezTo>
                  <a:lnTo>
                    <a:pt x="8114" y="233"/>
                  </a:lnTo>
                  <a:cubicBezTo>
                    <a:pt x="8114" y="255"/>
                    <a:pt x="8237" y="255"/>
                    <a:pt x="8406" y="255"/>
                  </a:cubicBezTo>
                  <a:cubicBezTo>
                    <a:pt x="8572" y="258"/>
                    <a:pt x="8719" y="258"/>
                    <a:pt x="8741" y="280"/>
                  </a:cubicBezTo>
                  <a:cubicBezTo>
                    <a:pt x="8760" y="277"/>
                    <a:pt x="8776" y="271"/>
                    <a:pt x="8791" y="258"/>
                  </a:cubicBezTo>
                  <a:cubicBezTo>
                    <a:pt x="8804" y="235"/>
                    <a:pt x="8818" y="225"/>
                    <a:pt x="8832" y="225"/>
                  </a:cubicBezTo>
                  <a:cubicBezTo>
                    <a:pt x="8842" y="225"/>
                    <a:pt x="8853" y="230"/>
                    <a:pt x="8863" y="240"/>
                  </a:cubicBezTo>
                  <a:cubicBezTo>
                    <a:pt x="8874" y="260"/>
                    <a:pt x="8904" y="270"/>
                    <a:pt x="8934" y="270"/>
                  </a:cubicBezTo>
                  <a:cubicBezTo>
                    <a:pt x="8964" y="270"/>
                    <a:pt x="8995" y="260"/>
                    <a:pt x="9007" y="240"/>
                  </a:cubicBezTo>
                  <a:cubicBezTo>
                    <a:pt x="9007" y="246"/>
                    <a:pt x="9007" y="254"/>
                    <a:pt x="9007" y="262"/>
                  </a:cubicBezTo>
                  <a:cubicBezTo>
                    <a:pt x="9016" y="277"/>
                    <a:pt x="9032" y="284"/>
                    <a:pt x="9050" y="284"/>
                  </a:cubicBezTo>
                  <a:cubicBezTo>
                    <a:pt x="9079" y="284"/>
                    <a:pt x="9113" y="267"/>
                    <a:pt x="9127" y="240"/>
                  </a:cubicBezTo>
                  <a:cubicBezTo>
                    <a:pt x="9144" y="255"/>
                    <a:pt x="9162" y="271"/>
                    <a:pt x="9179" y="271"/>
                  </a:cubicBezTo>
                  <a:cubicBezTo>
                    <a:pt x="9185" y="271"/>
                    <a:pt x="9192" y="268"/>
                    <a:pt x="9199" y="262"/>
                  </a:cubicBezTo>
                  <a:cubicBezTo>
                    <a:pt x="9224" y="262"/>
                    <a:pt x="9224" y="262"/>
                    <a:pt x="9224" y="302"/>
                  </a:cubicBezTo>
                  <a:cubicBezTo>
                    <a:pt x="9224" y="324"/>
                    <a:pt x="9224" y="346"/>
                    <a:pt x="9249" y="346"/>
                  </a:cubicBezTo>
                  <a:cubicBezTo>
                    <a:pt x="9271" y="346"/>
                    <a:pt x="9271" y="324"/>
                    <a:pt x="9271" y="305"/>
                  </a:cubicBezTo>
                  <a:lnTo>
                    <a:pt x="9321" y="305"/>
                  </a:lnTo>
                  <a:cubicBezTo>
                    <a:pt x="9321" y="305"/>
                    <a:pt x="9343" y="305"/>
                    <a:pt x="9346" y="284"/>
                  </a:cubicBezTo>
                  <a:cubicBezTo>
                    <a:pt x="9346" y="268"/>
                    <a:pt x="9357" y="263"/>
                    <a:pt x="9373" y="263"/>
                  </a:cubicBezTo>
                  <a:cubicBezTo>
                    <a:pt x="9379" y="263"/>
                    <a:pt x="9386" y="264"/>
                    <a:pt x="9393" y="265"/>
                  </a:cubicBezTo>
                  <a:cubicBezTo>
                    <a:pt x="9393" y="270"/>
                    <a:pt x="9395" y="272"/>
                    <a:pt x="9397" y="272"/>
                  </a:cubicBezTo>
                  <a:cubicBezTo>
                    <a:pt x="9403" y="272"/>
                    <a:pt x="9411" y="258"/>
                    <a:pt x="9393" y="243"/>
                  </a:cubicBezTo>
                  <a:cubicBezTo>
                    <a:pt x="9393" y="221"/>
                    <a:pt x="9393" y="202"/>
                    <a:pt x="9418" y="202"/>
                  </a:cubicBezTo>
                  <a:cubicBezTo>
                    <a:pt x="9418" y="202"/>
                    <a:pt x="9418" y="180"/>
                    <a:pt x="9418" y="158"/>
                  </a:cubicBezTo>
                  <a:cubicBezTo>
                    <a:pt x="9418" y="117"/>
                    <a:pt x="9418" y="95"/>
                    <a:pt x="9371" y="77"/>
                  </a:cubicBezTo>
                  <a:cubicBezTo>
                    <a:pt x="9314" y="64"/>
                    <a:pt x="9265" y="51"/>
                    <a:pt x="9235" y="51"/>
                  </a:cubicBezTo>
                  <a:cubicBezTo>
                    <a:pt x="9214" y="51"/>
                    <a:pt x="9202" y="57"/>
                    <a:pt x="9202" y="74"/>
                  </a:cubicBezTo>
                  <a:cubicBezTo>
                    <a:pt x="9189" y="88"/>
                    <a:pt x="9171" y="95"/>
                    <a:pt x="9153" y="95"/>
                  </a:cubicBezTo>
                  <a:cubicBezTo>
                    <a:pt x="9135" y="95"/>
                    <a:pt x="9117" y="88"/>
                    <a:pt x="9105" y="74"/>
                  </a:cubicBezTo>
                  <a:cubicBezTo>
                    <a:pt x="9105" y="52"/>
                    <a:pt x="9007" y="52"/>
                    <a:pt x="8888" y="52"/>
                  </a:cubicBezTo>
                  <a:cubicBezTo>
                    <a:pt x="8744" y="52"/>
                    <a:pt x="8672" y="48"/>
                    <a:pt x="8647" y="30"/>
                  </a:cubicBezTo>
                  <a:cubicBezTo>
                    <a:pt x="8635" y="17"/>
                    <a:pt x="8619" y="8"/>
                    <a:pt x="8600" y="8"/>
                  </a:cubicBezTo>
                  <a:cubicBezTo>
                    <a:pt x="8600" y="25"/>
                    <a:pt x="8513" y="27"/>
                    <a:pt x="8394" y="27"/>
                  </a:cubicBezTo>
                  <a:cubicBezTo>
                    <a:pt x="8361" y="27"/>
                    <a:pt x="8324" y="27"/>
                    <a:pt x="8287" y="27"/>
                  </a:cubicBezTo>
                  <a:cubicBezTo>
                    <a:pt x="8249" y="27"/>
                    <a:pt x="8211" y="26"/>
                    <a:pt x="8176" y="26"/>
                  </a:cubicBezTo>
                  <a:cubicBezTo>
                    <a:pt x="8051" y="26"/>
                    <a:pt x="7948" y="28"/>
                    <a:pt x="7948" y="45"/>
                  </a:cubicBezTo>
                  <a:lnTo>
                    <a:pt x="7901" y="45"/>
                  </a:lnTo>
                  <a:cubicBezTo>
                    <a:pt x="7901" y="23"/>
                    <a:pt x="7851" y="23"/>
                    <a:pt x="7804" y="23"/>
                  </a:cubicBezTo>
                  <a:cubicBezTo>
                    <a:pt x="7773" y="36"/>
                    <a:pt x="7741" y="42"/>
                    <a:pt x="7707" y="42"/>
                  </a:cubicBezTo>
                  <a:cubicBezTo>
                    <a:pt x="7707" y="23"/>
                    <a:pt x="7682" y="23"/>
                    <a:pt x="7635" y="23"/>
                  </a:cubicBezTo>
                  <a:cubicBezTo>
                    <a:pt x="7624" y="23"/>
                    <a:pt x="7615" y="23"/>
                    <a:pt x="7607" y="23"/>
                  </a:cubicBezTo>
                  <a:cubicBezTo>
                    <a:pt x="7578" y="23"/>
                    <a:pt x="7563" y="25"/>
                    <a:pt x="7563" y="42"/>
                  </a:cubicBezTo>
                  <a:cubicBezTo>
                    <a:pt x="7475" y="42"/>
                    <a:pt x="7384" y="36"/>
                    <a:pt x="7296" y="20"/>
                  </a:cubicBezTo>
                  <a:cubicBezTo>
                    <a:pt x="7290" y="14"/>
                    <a:pt x="7283" y="11"/>
                    <a:pt x="7276" y="11"/>
                  </a:cubicBezTo>
                  <a:cubicBezTo>
                    <a:pt x="7260" y="11"/>
                    <a:pt x="7242" y="26"/>
                    <a:pt x="7224" y="39"/>
                  </a:cubicBezTo>
                  <a:cubicBezTo>
                    <a:pt x="7221" y="64"/>
                    <a:pt x="7199" y="83"/>
                    <a:pt x="7177" y="83"/>
                  </a:cubicBezTo>
                  <a:cubicBezTo>
                    <a:pt x="7177" y="83"/>
                    <a:pt x="7177" y="61"/>
                    <a:pt x="7177" y="39"/>
                  </a:cubicBezTo>
                  <a:cubicBezTo>
                    <a:pt x="7202" y="20"/>
                    <a:pt x="7202" y="20"/>
                    <a:pt x="7152" y="20"/>
                  </a:cubicBezTo>
                  <a:lnTo>
                    <a:pt x="7105" y="20"/>
                  </a:lnTo>
                  <a:cubicBezTo>
                    <a:pt x="7105" y="39"/>
                    <a:pt x="6983" y="39"/>
                    <a:pt x="6814" y="39"/>
                  </a:cubicBezTo>
                  <a:cubicBezTo>
                    <a:pt x="6754" y="38"/>
                    <a:pt x="6706" y="38"/>
                    <a:pt x="6667" y="38"/>
                  </a:cubicBezTo>
                  <a:cubicBezTo>
                    <a:pt x="6563" y="38"/>
                    <a:pt x="6525" y="42"/>
                    <a:pt x="6525" y="58"/>
                  </a:cubicBezTo>
                  <a:cubicBezTo>
                    <a:pt x="6525" y="67"/>
                    <a:pt x="6520" y="72"/>
                    <a:pt x="6506" y="72"/>
                  </a:cubicBezTo>
                  <a:cubicBezTo>
                    <a:pt x="6491" y="72"/>
                    <a:pt x="6466" y="66"/>
                    <a:pt x="6428" y="55"/>
                  </a:cubicBezTo>
                  <a:cubicBezTo>
                    <a:pt x="6338" y="15"/>
                    <a:pt x="6304" y="1"/>
                    <a:pt x="6286" y="1"/>
                  </a:cubicBezTo>
                  <a:close/>
                  <a:moveTo>
                    <a:pt x="3589" y="3048"/>
                  </a:moveTo>
                  <a:cubicBezTo>
                    <a:pt x="3589" y="3069"/>
                    <a:pt x="3589" y="3069"/>
                    <a:pt x="3611" y="3069"/>
                  </a:cubicBezTo>
                  <a:cubicBezTo>
                    <a:pt x="3661" y="3069"/>
                    <a:pt x="3661" y="3069"/>
                    <a:pt x="3636" y="3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52"/>
            <p:cNvSpPr/>
            <p:nvPr/>
          </p:nvSpPr>
          <p:spPr>
            <a:xfrm>
              <a:off x="7219800" y="2095925"/>
              <a:ext cx="411550" cy="866550"/>
            </a:xfrm>
            <a:custGeom>
              <a:avLst/>
              <a:gdLst/>
              <a:ahLst/>
              <a:cxnLst/>
              <a:rect l="l" t="t" r="r" b="b"/>
              <a:pathLst>
                <a:path w="16462" h="34662" extrusionOk="0">
                  <a:moveTo>
                    <a:pt x="16170" y="72"/>
                  </a:moveTo>
                  <a:cubicBezTo>
                    <a:pt x="16200" y="72"/>
                    <a:pt x="16179" y="101"/>
                    <a:pt x="16108" y="132"/>
                  </a:cubicBezTo>
                  <a:cubicBezTo>
                    <a:pt x="16081" y="153"/>
                    <a:pt x="16068" y="163"/>
                    <a:pt x="16062" y="163"/>
                  </a:cubicBezTo>
                  <a:cubicBezTo>
                    <a:pt x="16055" y="163"/>
                    <a:pt x="16056" y="153"/>
                    <a:pt x="16058" y="132"/>
                  </a:cubicBezTo>
                  <a:cubicBezTo>
                    <a:pt x="16058" y="111"/>
                    <a:pt x="16058" y="89"/>
                    <a:pt x="16108" y="89"/>
                  </a:cubicBezTo>
                  <a:cubicBezTo>
                    <a:pt x="16137" y="77"/>
                    <a:pt x="16158" y="72"/>
                    <a:pt x="16170" y="72"/>
                  </a:cubicBezTo>
                  <a:close/>
                  <a:moveTo>
                    <a:pt x="9148" y="1025"/>
                  </a:moveTo>
                  <a:cubicBezTo>
                    <a:pt x="9154" y="1025"/>
                    <a:pt x="9156" y="1029"/>
                    <a:pt x="9160" y="1038"/>
                  </a:cubicBezTo>
                  <a:cubicBezTo>
                    <a:pt x="9170" y="1057"/>
                    <a:pt x="9132" y="1101"/>
                    <a:pt x="9088" y="1123"/>
                  </a:cubicBezTo>
                  <a:cubicBezTo>
                    <a:pt x="9078" y="1128"/>
                    <a:pt x="9069" y="1131"/>
                    <a:pt x="9063" y="1131"/>
                  </a:cubicBezTo>
                  <a:cubicBezTo>
                    <a:pt x="9038" y="1131"/>
                    <a:pt x="9040" y="1096"/>
                    <a:pt x="9104" y="1044"/>
                  </a:cubicBezTo>
                  <a:cubicBezTo>
                    <a:pt x="9129" y="1031"/>
                    <a:pt x="9141" y="1025"/>
                    <a:pt x="9148" y="1025"/>
                  </a:cubicBezTo>
                  <a:close/>
                  <a:moveTo>
                    <a:pt x="7738" y="2063"/>
                  </a:moveTo>
                  <a:cubicBezTo>
                    <a:pt x="7740" y="2063"/>
                    <a:pt x="7742" y="2064"/>
                    <a:pt x="7744" y="2066"/>
                  </a:cubicBezTo>
                  <a:cubicBezTo>
                    <a:pt x="7744" y="2066"/>
                    <a:pt x="7759" y="2085"/>
                    <a:pt x="7734" y="2135"/>
                  </a:cubicBezTo>
                  <a:cubicBezTo>
                    <a:pt x="7734" y="2135"/>
                    <a:pt x="7716" y="2172"/>
                    <a:pt x="7702" y="2172"/>
                  </a:cubicBezTo>
                  <a:cubicBezTo>
                    <a:pt x="7700" y="2172"/>
                    <a:pt x="7698" y="2172"/>
                    <a:pt x="7697" y="2169"/>
                  </a:cubicBezTo>
                  <a:lnTo>
                    <a:pt x="7697" y="2166"/>
                  </a:lnTo>
                  <a:lnTo>
                    <a:pt x="7681" y="2151"/>
                  </a:lnTo>
                  <a:cubicBezTo>
                    <a:pt x="7703" y="2107"/>
                    <a:pt x="7725" y="2063"/>
                    <a:pt x="7738" y="2063"/>
                  </a:cubicBezTo>
                  <a:close/>
                  <a:moveTo>
                    <a:pt x="6382" y="3597"/>
                  </a:moveTo>
                  <a:cubicBezTo>
                    <a:pt x="6387" y="3597"/>
                    <a:pt x="6390" y="3598"/>
                    <a:pt x="6390" y="3598"/>
                  </a:cubicBezTo>
                  <a:cubicBezTo>
                    <a:pt x="6390" y="3598"/>
                    <a:pt x="6406" y="3611"/>
                    <a:pt x="6377" y="3652"/>
                  </a:cubicBezTo>
                  <a:cubicBezTo>
                    <a:pt x="6377" y="3652"/>
                    <a:pt x="6347" y="3673"/>
                    <a:pt x="6326" y="3673"/>
                  </a:cubicBezTo>
                  <a:cubicBezTo>
                    <a:pt x="6322" y="3673"/>
                    <a:pt x="6318" y="3673"/>
                    <a:pt x="6315" y="3671"/>
                  </a:cubicBezTo>
                  <a:lnTo>
                    <a:pt x="6343" y="3627"/>
                  </a:lnTo>
                  <a:cubicBezTo>
                    <a:pt x="6360" y="3601"/>
                    <a:pt x="6374" y="3597"/>
                    <a:pt x="6382" y="3597"/>
                  </a:cubicBezTo>
                  <a:close/>
                  <a:moveTo>
                    <a:pt x="6131" y="4043"/>
                  </a:moveTo>
                  <a:cubicBezTo>
                    <a:pt x="6135" y="4043"/>
                    <a:pt x="6139" y="4045"/>
                    <a:pt x="6145" y="4050"/>
                  </a:cubicBezTo>
                  <a:lnTo>
                    <a:pt x="6117" y="4090"/>
                  </a:lnTo>
                  <a:lnTo>
                    <a:pt x="6077" y="4125"/>
                  </a:lnTo>
                  <a:lnTo>
                    <a:pt x="6077" y="4125"/>
                  </a:lnTo>
                  <a:lnTo>
                    <a:pt x="6098" y="4081"/>
                  </a:lnTo>
                  <a:cubicBezTo>
                    <a:pt x="6117" y="4052"/>
                    <a:pt x="6123" y="4043"/>
                    <a:pt x="6131" y="4043"/>
                  </a:cubicBezTo>
                  <a:close/>
                  <a:moveTo>
                    <a:pt x="6075" y="4197"/>
                  </a:moveTo>
                  <a:cubicBezTo>
                    <a:pt x="6073" y="4197"/>
                    <a:pt x="6067" y="4208"/>
                    <a:pt x="6064" y="4235"/>
                  </a:cubicBezTo>
                  <a:cubicBezTo>
                    <a:pt x="6077" y="4211"/>
                    <a:pt x="6078" y="4197"/>
                    <a:pt x="6075" y="4197"/>
                  </a:cubicBezTo>
                  <a:close/>
                  <a:moveTo>
                    <a:pt x="5888" y="4490"/>
                  </a:moveTo>
                  <a:cubicBezTo>
                    <a:pt x="5891" y="4490"/>
                    <a:pt x="5895" y="4492"/>
                    <a:pt x="5901" y="4495"/>
                  </a:cubicBezTo>
                  <a:lnTo>
                    <a:pt x="5876" y="4542"/>
                  </a:lnTo>
                  <a:lnTo>
                    <a:pt x="5835" y="4576"/>
                  </a:lnTo>
                  <a:lnTo>
                    <a:pt x="5860" y="4532"/>
                  </a:lnTo>
                  <a:cubicBezTo>
                    <a:pt x="5875" y="4500"/>
                    <a:pt x="5880" y="4490"/>
                    <a:pt x="5888" y="4490"/>
                  </a:cubicBezTo>
                  <a:close/>
                  <a:moveTo>
                    <a:pt x="5903" y="4697"/>
                  </a:moveTo>
                  <a:cubicBezTo>
                    <a:pt x="5902" y="4697"/>
                    <a:pt x="5897" y="4699"/>
                    <a:pt x="5888" y="4706"/>
                  </a:cubicBezTo>
                  <a:lnTo>
                    <a:pt x="5888" y="4706"/>
                  </a:lnTo>
                  <a:cubicBezTo>
                    <a:pt x="5900" y="4704"/>
                    <a:pt x="5906" y="4697"/>
                    <a:pt x="5903" y="4697"/>
                  </a:cubicBezTo>
                  <a:close/>
                  <a:moveTo>
                    <a:pt x="5874" y="4705"/>
                  </a:moveTo>
                  <a:cubicBezTo>
                    <a:pt x="5876" y="4707"/>
                    <a:pt x="5879" y="4709"/>
                    <a:pt x="5882" y="4711"/>
                  </a:cubicBezTo>
                  <a:cubicBezTo>
                    <a:pt x="5884" y="4709"/>
                    <a:pt x="5886" y="4707"/>
                    <a:pt x="5888" y="4706"/>
                  </a:cubicBezTo>
                  <a:lnTo>
                    <a:pt x="5888" y="4706"/>
                  </a:lnTo>
                  <a:cubicBezTo>
                    <a:pt x="5887" y="4706"/>
                    <a:pt x="5885" y="4706"/>
                    <a:pt x="5883" y="4706"/>
                  </a:cubicBezTo>
                  <a:cubicBezTo>
                    <a:pt x="5880" y="4706"/>
                    <a:pt x="5877" y="4706"/>
                    <a:pt x="5874" y="4705"/>
                  </a:cubicBezTo>
                  <a:close/>
                  <a:moveTo>
                    <a:pt x="5721" y="4807"/>
                  </a:moveTo>
                  <a:cubicBezTo>
                    <a:pt x="5722" y="4807"/>
                    <a:pt x="5724" y="4807"/>
                    <a:pt x="5726" y="4808"/>
                  </a:cubicBezTo>
                  <a:cubicBezTo>
                    <a:pt x="5744" y="4814"/>
                    <a:pt x="5744" y="4814"/>
                    <a:pt x="5726" y="4861"/>
                  </a:cubicBezTo>
                  <a:cubicBezTo>
                    <a:pt x="5702" y="4915"/>
                    <a:pt x="5692" y="4938"/>
                    <a:pt x="5688" y="4938"/>
                  </a:cubicBezTo>
                  <a:cubicBezTo>
                    <a:pt x="5685" y="4938"/>
                    <a:pt x="5685" y="4925"/>
                    <a:pt x="5685" y="4902"/>
                  </a:cubicBezTo>
                  <a:cubicBezTo>
                    <a:pt x="5688" y="4851"/>
                    <a:pt x="5704" y="4807"/>
                    <a:pt x="5721" y="4807"/>
                  </a:cubicBezTo>
                  <a:close/>
                  <a:moveTo>
                    <a:pt x="5431" y="5128"/>
                  </a:moveTo>
                  <a:cubicBezTo>
                    <a:pt x="5450" y="5134"/>
                    <a:pt x="5469" y="5143"/>
                    <a:pt x="5450" y="5190"/>
                  </a:cubicBezTo>
                  <a:lnTo>
                    <a:pt x="5409" y="5231"/>
                  </a:lnTo>
                  <a:lnTo>
                    <a:pt x="5409" y="5175"/>
                  </a:lnTo>
                  <a:lnTo>
                    <a:pt x="5431" y="5128"/>
                  </a:lnTo>
                  <a:close/>
                  <a:moveTo>
                    <a:pt x="5253" y="5727"/>
                  </a:moveTo>
                  <a:cubicBezTo>
                    <a:pt x="5256" y="5727"/>
                    <a:pt x="5260" y="5728"/>
                    <a:pt x="5265" y="5729"/>
                  </a:cubicBezTo>
                  <a:cubicBezTo>
                    <a:pt x="5265" y="5729"/>
                    <a:pt x="5284" y="5736"/>
                    <a:pt x="5268" y="5786"/>
                  </a:cubicBezTo>
                  <a:lnTo>
                    <a:pt x="5234" y="5830"/>
                  </a:lnTo>
                  <a:cubicBezTo>
                    <a:pt x="5212" y="5823"/>
                    <a:pt x="5227" y="5773"/>
                    <a:pt x="5227" y="5773"/>
                  </a:cubicBezTo>
                  <a:cubicBezTo>
                    <a:pt x="5241" y="5736"/>
                    <a:pt x="5245" y="5727"/>
                    <a:pt x="5253" y="5727"/>
                  </a:cubicBezTo>
                  <a:close/>
                  <a:moveTo>
                    <a:pt x="4538" y="9926"/>
                  </a:moveTo>
                  <a:cubicBezTo>
                    <a:pt x="4560" y="9929"/>
                    <a:pt x="4579" y="9935"/>
                    <a:pt x="4572" y="9985"/>
                  </a:cubicBezTo>
                  <a:lnTo>
                    <a:pt x="4563" y="10032"/>
                  </a:lnTo>
                  <a:cubicBezTo>
                    <a:pt x="4541" y="10029"/>
                    <a:pt x="4528" y="9976"/>
                    <a:pt x="4528" y="9976"/>
                  </a:cubicBezTo>
                  <a:lnTo>
                    <a:pt x="4538" y="9926"/>
                  </a:lnTo>
                  <a:close/>
                  <a:moveTo>
                    <a:pt x="4206" y="11916"/>
                  </a:moveTo>
                  <a:cubicBezTo>
                    <a:pt x="4208" y="11916"/>
                    <a:pt x="4211" y="11917"/>
                    <a:pt x="4215" y="11919"/>
                  </a:cubicBezTo>
                  <a:cubicBezTo>
                    <a:pt x="4237" y="11922"/>
                    <a:pt x="4218" y="12019"/>
                    <a:pt x="4209" y="12069"/>
                  </a:cubicBezTo>
                  <a:cubicBezTo>
                    <a:pt x="4201" y="12082"/>
                    <a:pt x="4195" y="12087"/>
                    <a:pt x="4189" y="12087"/>
                  </a:cubicBezTo>
                  <a:cubicBezTo>
                    <a:pt x="4175" y="12087"/>
                    <a:pt x="4171" y="12049"/>
                    <a:pt x="4177" y="12013"/>
                  </a:cubicBezTo>
                  <a:cubicBezTo>
                    <a:pt x="4193" y="11932"/>
                    <a:pt x="4196" y="11916"/>
                    <a:pt x="4206" y="11916"/>
                  </a:cubicBezTo>
                  <a:close/>
                  <a:moveTo>
                    <a:pt x="3551" y="15435"/>
                  </a:moveTo>
                  <a:cubicBezTo>
                    <a:pt x="3570" y="15438"/>
                    <a:pt x="3591" y="15441"/>
                    <a:pt x="3582" y="15491"/>
                  </a:cubicBezTo>
                  <a:lnTo>
                    <a:pt x="3554" y="15535"/>
                  </a:lnTo>
                  <a:lnTo>
                    <a:pt x="3541" y="15482"/>
                  </a:lnTo>
                  <a:lnTo>
                    <a:pt x="3551" y="15435"/>
                  </a:lnTo>
                  <a:close/>
                  <a:moveTo>
                    <a:pt x="3309" y="16052"/>
                  </a:moveTo>
                  <a:cubicBezTo>
                    <a:pt x="3328" y="16058"/>
                    <a:pt x="3350" y="16062"/>
                    <a:pt x="3341" y="16112"/>
                  </a:cubicBezTo>
                  <a:lnTo>
                    <a:pt x="3331" y="16162"/>
                  </a:lnTo>
                  <a:cubicBezTo>
                    <a:pt x="3313" y="16156"/>
                    <a:pt x="3300" y="16102"/>
                    <a:pt x="3300" y="16102"/>
                  </a:cubicBezTo>
                  <a:lnTo>
                    <a:pt x="3309" y="16052"/>
                  </a:lnTo>
                  <a:close/>
                  <a:moveTo>
                    <a:pt x="3306" y="16927"/>
                  </a:moveTo>
                  <a:cubicBezTo>
                    <a:pt x="3309" y="16927"/>
                    <a:pt x="3313" y="16928"/>
                    <a:pt x="3319" y="16930"/>
                  </a:cubicBezTo>
                  <a:cubicBezTo>
                    <a:pt x="3338" y="16933"/>
                    <a:pt x="3350" y="16986"/>
                    <a:pt x="3350" y="16986"/>
                  </a:cubicBezTo>
                  <a:cubicBezTo>
                    <a:pt x="3347" y="17001"/>
                    <a:pt x="3342" y="17007"/>
                    <a:pt x="3336" y="17007"/>
                  </a:cubicBezTo>
                  <a:cubicBezTo>
                    <a:pt x="3323" y="17007"/>
                    <a:pt x="3303" y="16978"/>
                    <a:pt x="3287" y="16974"/>
                  </a:cubicBezTo>
                  <a:cubicBezTo>
                    <a:pt x="3294" y="16936"/>
                    <a:pt x="3296" y="16927"/>
                    <a:pt x="3306" y="16927"/>
                  </a:cubicBezTo>
                  <a:close/>
                  <a:moveTo>
                    <a:pt x="3099" y="18117"/>
                  </a:moveTo>
                  <a:cubicBezTo>
                    <a:pt x="3121" y="18124"/>
                    <a:pt x="3140" y="18127"/>
                    <a:pt x="3131" y="18177"/>
                  </a:cubicBezTo>
                  <a:lnTo>
                    <a:pt x="3103" y="18221"/>
                  </a:lnTo>
                  <a:lnTo>
                    <a:pt x="3090" y="18168"/>
                  </a:lnTo>
                  <a:lnTo>
                    <a:pt x="3099" y="18117"/>
                  </a:lnTo>
                  <a:close/>
                  <a:moveTo>
                    <a:pt x="2547" y="21118"/>
                  </a:moveTo>
                  <a:lnTo>
                    <a:pt x="2547" y="21118"/>
                  </a:lnTo>
                  <a:cubicBezTo>
                    <a:pt x="2550" y="21118"/>
                    <a:pt x="2551" y="21124"/>
                    <a:pt x="2548" y="21141"/>
                  </a:cubicBezTo>
                  <a:cubicBezTo>
                    <a:pt x="2533" y="21139"/>
                    <a:pt x="2542" y="21118"/>
                    <a:pt x="2547" y="21118"/>
                  </a:cubicBezTo>
                  <a:close/>
                  <a:moveTo>
                    <a:pt x="2470" y="21333"/>
                  </a:moveTo>
                  <a:cubicBezTo>
                    <a:pt x="2488" y="21336"/>
                    <a:pt x="2510" y="21342"/>
                    <a:pt x="2501" y="21392"/>
                  </a:cubicBezTo>
                  <a:lnTo>
                    <a:pt x="2470" y="21436"/>
                  </a:lnTo>
                  <a:lnTo>
                    <a:pt x="2460" y="21383"/>
                  </a:lnTo>
                  <a:lnTo>
                    <a:pt x="2470" y="21333"/>
                  </a:lnTo>
                  <a:close/>
                  <a:moveTo>
                    <a:pt x="2426" y="21684"/>
                  </a:moveTo>
                  <a:cubicBezTo>
                    <a:pt x="2444" y="21690"/>
                    <a:pt x="2444" y="21690"/>
                    <a:pt x="2435" y="21737"/>
                  </a:cubicBezTo>
                  <a:cubicBezTo>
                    <a:pt x="2435" y="21740"/>
                    <a:pt x="2409" y="21781"/>
                    <a:pt x="2390" y="21781"/>
                  </a:cubicBezTo>
                  <a:cubicBezTo>
                    <a:pt x="2389" y="21781"/>
                    <a:pt x="2389" y="21781"/>
                    <a:pt x="2388" y="21781"/>
                  </a:cubicBezTo>
                  <a:lnTo>
                    <a:pt x="2385" y="21781"/>
                  </a:lnTo>
                  <a:cubicBezTo>
                    <a:pt x="2366" y="21775"/>
                    <a:pt x="2376" y="21724"/>
                    <a:pt x="2426" y="21684"/>
                  </a:cubicBezTo>
                  <a:close/>
                  <a:moveTo>
                    <a:pt x="2312" y="22536"/>
                  </a:moveTo>
                  <a:cubicBezTo>
                    <a:pt x="2313" y="22536"/>
                    <a:pt x="2313" y="22536"/>
                    <a:pt x="2313" y="22536"/>
                  </a:cubicBezTo>
                  <a:cubicBezTo>
                    <a:pt x="2332" y="22539"/>
                    <a:pt x="2303" y="22586"/>
                    <a:pt x="2294" y="22636"/>
                  </a:cubicBezTo>
                  <a:lnTo>
                    <a:pt x="2294" y="22633"/>
                  </a:lnTo>
                  <a:cubicBezTo>
                    <a:pt x="2281" y="22652"/>
                    <a:pt x="2274" y="22664"/>
                    <a:pt x="2271" y="22664"/>
                  </a:cubicBezTo>
                  <a:cubicBezTo>
                    <a:pt x="2266" y="22664"/>
                    <a:pt x="2270" y="22639"/>
                    <a:pt x="2282" y="22580"/>
                  </a:cubicBezTo>
                  <a:cubicBezTo>
                    <a:pt x="2290" y="22538"/>
                    <a:pt x="2308" y="22536"/>
                    <a:pt x="2312" y="22536"/>
                  </a:cubicBezTo>
                  <a:close/>
                  <a:moveTo>
                    <a:pt x="2125" y="22856"/>
                  </a:moveTo>
                  <a:lnTo>
                    <a:pt x="2125" y="22856"/>
                  </a:lnTo>
                  <a:cubicBezTo>
                    <a:pt x="2139" y="22860"/>
                    <a:pt x="2131" y="22879"/>
                    <a:pt x="2126" y="22879"/>
                  </a:cubicBezTo>
                  <a:cubicBezTo>
                    <a:pt x="2123" y="22879"/>
                    <a:pt x="2121" y="22873"/>
                    <a:pt x="2125" y="22856"/>
                  </a:cubicBezTo>
                  <a:close/>
                  <a:moveTo>
                    <a:pt x="1969" y="22828"/>
                  </a:moveTo>
                  <a:cubicBezTo>
                    <a:pt x="1961" y="22828"/>
                    <a:pt x="1959" y="22837"/>
                    <a:pt x="1952" y="22874"/>
                  </a:cubicBezTo>
                  <a:cubicBezTo>
                    <a:pt x="1941" y="22934"/>
                    <a:pt x="1937" y="22958"/>
                    <a:pt x="1941" y="22958"/>
                  </a:cubicBezTo>
                  <a:cubicBezTo>
                    <a:pt x="1945" y="22958"/>
                    <a:pt x="1952" y="22947"/>
                    <a:pt x="1965" y="22928"/>
                  </a:cubicBezTo>
                  <a:lnTo>
                    <a:pt x="1981" y="22831"/>
                  </a:lnTo>
                  <a:cubicBezTo>
                    <a:pt x="1976" y="22829"/>
                    <a:pt x="1972" y="22828"/>
                    <a:pt x="1969" y="22828"/>
                  </a:cubicBezTo>
                  <a:close/>
                  <a:moveTo>
                    <a:pt x="2656" y="22914"/>
                  </a:moveTo>
                  <a:cubicBezTo>
                    <a:pt x="2645" y="22914"/>
                    <a:pt x="2643" y="22922"/>
                    <a:pt x="2636" y="22959"/>
                  </a:cubicBezTo>
                  <a:cubicBezTo>
                    <a:pt x="2636" y="22959"/>
                    <a:pt x="2648" y="23012"/>
                    <a:pt x="2670" y="23019"/>
                  </a:cubicBezTo>
                  <a:cubicBezTo>
                    <a:pt x="2671" y="23019"/>
                    <a:pt x="2671" y="23019"/>
                    <a:pt x="2672" y="23019"/>
                  </a:cubicBezTo>
                  <a:cubicBezTo>
                    <a:pt x="2689" y="23019"/>
                    <a:pt x="2697" y="22970"/>
                    <a:pt x="2667" y="22915"/>
                  </a:cubicBezTo>
                  <a:cubicBezTo>
                    <a:pt x="2662" y="22915"/>
                    <a:pt x="2659" y="22914"/>
                    <a:pt x="2656" y="22914"/>
                  </a:cubicBezTo>
                  <a:close/>
                  <a:moveTo>
                    <a:pt x="2144" y="23429"/>
                  </a:moveTo>
                  <a:cubicBezTo>
                    <a:pt x="2145" y="23429"/>
                    <a:pt x="2146" y="23429"/>
                    <a:pt x="2147" y="23429"/>
                  </a:cubicBezTo>
                  <a:cubicBezTo>
                    <a:pt x="2147" y="23429"/>
                    <a:pt x="2169" y="23432"/>
                    <a:pt x="2159" y="23482"/>
                  </a:cubicBezTo>
                  <a:cubicBezTo>
                    <a:pt x="2153" y="23514"/>
                    <a:pt x="2137" y="23548"/>
                    <a:pt x="2122" y="23576"/>
                  </a:cubicBezTo>
                  <a:cubicBezTo>
                    <a:pt x="2100" y="23573"/>
                    <a:pt x="2109" y="23523"/>
                    <a:pt x="2109" y="23523"/>
                  </a:cubicBezTo>
                  <a:cubicBezTo>
                    <a:pt x="2118" y="23476"/>
                    <a:pt x="2127" y="23429"/>
                    <a:pt x="2144" y="23429"/>
                  </a:cubicBezTo>
                  <a:close/>
                  <a:moveTo>
                    <a:pt x="1960" y="23752"/>
                  </a:moveTo>
                  <a:cubicBezTo>
                    <a:pt x="1954" y="23752"/>
                    <a:pt x="1938" y="23756"/>
                    <a:pt x="1931" y="23796"/>
                  </a:cubicBezTo>
                  <a:lnTo>
                    <a:pt x="1924" y="23846"/>
                  </a:lnTo>
                  <a:cubicBezTo>
                    <a:pt x="1925" y="23846"/>
                    <a:pt x="1926" y="23846"/>
                    <a:pt x="1926" y="23846"/>
                  </a:cubicBezTo>
                  <a:cubicBezTo>
                    <a:pt x="1945" y="23846"/>
                    <a:pt x="1974" y="23805"/>
                    <a:pt x="1974" y="23805"/>
                  </a:cubicBezTo>
                  <a:cubicBezTo>
                    <a:pt x="1981" y="23755"/>
                    <a:pt x="1962" y="23752"/>
                    <a:pt x="1962" y="23752"/>
                  </a:cubicBezTo>
                  <a:cubicBezTo>
                    <a:pt x="1962" y="23752"/>
                    <a:pt x="1961" y="23752"/>
                    <a:pt x="1960" y="23752"/>
                  </a:cubicBezTo>
                  <a:close/>
                  <a:moveTo>
                    <a:pt x="1913" y="24306"/>
                  </a:moveTo>
                  <a:cubicBezTo>
                    <a:pt x="1916" y="24306"/>
                    <a:pt x="1920" y="24306"/>
                    <a:pt x="1924" y="24307"/>
                  </a:cubicBezTo>
                  <a:lnTo>
                    <a:pt x="1915" y="24357"/>
                  </a:lnTo>
                  <a:lnTo>
                    <a:pt x="1884" y="24404"/>
                  </a:lnTo>
                  <a:lnTo>
                    <a:pt x="1893" y="24354"/>
                  </a:lnTo>
                  <a:cubicBezTo>
                    <a:pt x="1900" y="24314"/>
                    <a:pt x="1902" y="24306"/>
                    <a:pt x="1913" y="24306"/>
                  </a:cubicBezTo>
                  <a:close/>
                  <a:moveTo>
                    <a:pt x="1832" y="24732"/>
                  </a:moveTo>
                  <a:cubicBezTo>
                    <a:pt x="1841" y="24732"/>
                    <a:pt x="1851" y="24739"/>
                    <a:pt x="1862" y="24758"/>
                  </a:cubicBezTo>
                  <a:lnTo>
                    <a:pt x="1843" y="24858"/>
                  </a:lnTo>
                  <a:cubicBezTo>
                    <a:pt x="1824" y="24855"/>
                    <a:pt x="1802" y="24849"/>
                    <a:pt x="1811" y="24799"/>
                  </a:cubicBezTo>
                  <a:cubicBezTo>
                    <a:pt x="1803" y="24763"/>
                    <a:pt x="1814" y="24732"/>
                    <a:pt x="1832" y="24732"/>
                  </a:cubicBezTo>
                  <a:close/>
                  <a:moveTo>
                    <a:pt x="1871" y="25172"/>
                  </a:moveTo>
                  <a:lnTo>
                    <a:pt x="1890" y="25175"/>
                  </a:lnTo>
                  <a:cubicBezTo>
                    <a:pt x="1884" y="25223"/>
                    <a:pt x="1892" y="25275"/>
                    <a:pt x="1876" y="25275"/>
                  </a:cubicBezTo>
                  <a:cubicBezTo>
                    <a:pt x="1875" y="25275"/>
                    <a:pt x="1875" y="25275"/>
                    <a:pt x="1874" y="25275"/>
                  </a:cubicBezTo>
                  <a:cubicBezTo>
                    <a:pt x="1872" y="25284"/>
                    <a:pt x="1871" y="25288"/>
                    <a:pt x="1870" y="25288"/>
                  </a:cubicBezTo>
                  <a:cubicBezTo>
                    <a:pt x="1864" y="25288"/>
                    <a:pt x="1863" y="25212"/>
                    <a:pt x="1871" y="25172"/>
                  </a:cubicBezTo>
                  <a:close/>
                  <a:moveTo>
                    <a:pt x="1573" y="25523"/>
                  </a:moveTo>
                  <a:lnTo>
                    <a:pt x="1592" y="25529"/>
                  </a:lnTo>
                  <a:lnTo>
                    <a:pt x="1614" y="25532"/>
                  </a:lnTo>
                  <a:lnTo>
                    <a:pt x="1614" y="25532"/>
                  </a:lnTo>
                  <a:lnTo>
                    <a:pt x="1573" y="25523"/>
                  </a:lnTo>
                  <a:close/>
                  <a:moveTo>
                    <a:pt x="1627" y="26149"/>
                  </a:moveTo>
                  <a:cubicBezTo>
                    <a:pt x="1648" y="26156"/>
                    <a:pt x="1667" y="26159"/>
                    <a:pt x="1658" y="26209"/>
                  </a:cubicBezTo>
                  <a:lnTo>
                    <a:pt x="1652" y="26259"/>
                  </a:lnTo>
                  <a:cubicBezTo>
                    <a:pt x="1630" y="26253"/>
                    <a:pt x="1617" y="26199"/>
                    <a:pt x="1617" y="26199"/>
                  </a:cubicBezTo>
                  <a:lnTo>
                    <a:pt x="1627" y="26149"/>
                  </a:lnTo>
                  <a:close/>
                  <a:moveTo>
                    <a:pt x="1467" y="26497"/>
                  </a:moveTo>
                  <a:cubicBezTo>
                    <a:pt x="1471" y="26497"/>
                    <a:pt x="1478" y="26511"/>
                    <a:pt x="1492" y="26535"/>
                  </a:cubicBezTo>
                  <a:cubicBezTo>
                    <a:pt x="1504" y="26588"/>
                    <a:pt x="1517" y="26641"/>
                    <a:pt x="1517" y="26641"/>
                  </a:cubicBezTo>
                  <a:cubicBezTo>
                    <a:pt x="1514" y="26655"/>
                    <a:pt x="1511" y="26661"/>
                    <a:pt x="1508" y="26661"/>
                  </a:cubicBezTo>
                  <a:cubicBezTo>
                    <a:pt x="1499" y="26661"/>
                    <a:pt x="1486" y="26622"/>
                    <a:pt x="1464" y="26582"/>
                  </a:cubicBezTo>
                  <a:cubicBezTo>
                    <a:pt x="1462" y="26522"/>
                    <a:pt x="1461" y="26497"/>
                    <a:pt x="1467" y="26497"/>
                  </a:cubicBezTo>
                  <a:close/>
                  <a:moveTo>
                    <a:pt x="1333" y="27634"/>
                  </a:moveTo>
                  <a:cubicBezTo>
                    <a:pt x="1338" y="27634"/>
                    <a:pt x="1345" y="27636"/>
                    <a:pt x="1354" y="27638"/>
                  </a:cubicBezTo>
                  <a:cubicBezTo>
                    <a:pt x="1376" y="27641"/>
                    <a:pt x="1395" y="27647"/>
                    <a:pt x="1398" y="27751"/>
                  </a:cubicBezTo>
                  <a:lnTo>
                    <a:pt x="1379" y="27848"/>
                  </a:lnTo>
                  <a:lnTo>
                    <a:pt x="1357" y="27741"/>
                  </a:lnTo>
                  <a:cubicBezTo>
                    <a:pt x="1323" y="27654"/>
                    <a:pt x="1315" y="27634"/>
                    <a:pt x="1333" y="27634"/>
                  </a:cubicBezTo>
                  <a:close/>
                  <a:moveTo>
                    <a:pt x="1247" y="27873"/>
                  </a:moveTo>
                  <a:lnTo>
                    <a:pt x="1269" y="27879"/>
                  </a:lnTo>
                  <a:lnTo>
                    <a:pt x="1279" y="27932"/>
                  </a:lnTo>
                  <a:lnTo>
                    <a:pt x="1250" y="27976"/>
                  </a:lnTo>
                  <a:cubicBezTo>
                    <a:pt x="1229" y="27973"/>
                    <a:pt x="1238" y="27923"/>
                    <a:pt x="1247" y="27873"/>
                  </a:cubicBezTo>
                  <a:close/>
                  <a:moveTo>
                    <a:pt x="1044" y="29891"/>
                  </a:moveTo>
                  <a:cubicBezTo>
                    <a:pt x="1027" y="29891"/>
                    <a:pt x="1018" y="29938"/>
                    <a:pt x="1009" y="29985"/>
                  </a:cubicBezTo>
                  <a:cubicBezTo>
                    <a:pt x="972" y="30079"/>
                    <a:pt x="981" y="30132"/>
                    <a:pt x="1003" y="30139"/>
                  </a:cubicBezTo>
                  <a:cubicBezTo>
                    <a:pt x="1003" y="30139"/>
                    <a:pt x="1004" y="30139"/>
                    <a:pt x="1005" y="30139"/>
                  </a:cubicBezTo>
                  <a:cubicBezTo>
                    <a:pt x="1022" y="30139"/>
                    <a:pt x="1032" y="30089"/>
                    <a:pt x="1050" y="29994"/>
                  </a:cubicBezTo>
                  <a:cubicBezTo>
                    <a:pt x="1056" y="29960"/>
                    <a:pt x="1053" y="29922"/>
                    <a:pt x="1047" y="29891"/>
                  </a:cubicBezTo>
                  <a:cubicBezTo>
                    <a:pt x="1046" y="29891"/>
                    <a:pt x="1045" y="29891"/>
                    <a:pt x="1044" y="29891"/>
                  </a:cubicBezTo>
                  <a:close/>
                  <a:moveTo>
                    <a:pt x="928" y="30243"/>
                  </a:moveTo>
                  <a:cubicBezTo>
                    <a:pt x="936" y="30243"/>
                    <a:pt x="945" y="30270"/>
                    <a:pt x="947" y="30333"/>
                  </a:cubicBezTo>
                  <a:lnTo>
                    <a:pt x="928" y="30430"/>
                  </a:lnTo>
                  <a:cubicBezTo>
                    <a:pt x="906" y="30427"/>
                    <a:pt x="906" y="30324"/>
                    <a:pt x="915" y="30273"/>
                  </a:cubicBezTo>
                  <a:cubicBezTo>
                    <a:pt x="918" y="30254"/>
                    <a:pt x="922" y="30243"/>
                    <a:pt x="928" y="30243"/>
                  </a:cubicBezTo>
                  <a:close/>
                  <a:moveTo>
                    <a:pt x="270" y="32920"/>
                  </a:moveTo>
                  <a:cubicBezTo>
                    <a:pt x="260" y="32920"/>
                    <a:pt x="258" y="32928"/>
                    <a:pt x="251" y="32968"/>
                  </a:cubicBezTo>
                  <a:lnTo>
                    <a:pt x="241" y="33019"/>
                  </a:lnTo>
                  <a:lnTo>
                    <a:pt x="270" y="32972"/>
                  </a:lnTo>
                  <a:lnTo>
                    <a:pt x="279" y="32921"/>
                  </a:lnTo>
                  <a:cubicBezTo>
                    <a:pt x="275" y="32921"/>
                    <a:pt x="272" y="32920"/>
                    <a:pt x="270" y="32920"/>
                  </a:cubicBezTo>
                  <a:close/>
                  <a:moveTo>
                    <a:pt x="360" y="33043"/>
                  </a:moveTo>
                  <a:cubicBezTo>
                    <a:pt x="361" y="33043"/>
                    <a:pt x="362" y="33043"/>
                    <a:pt x="364" y="33044"/>
                  </a:cubicBezTo>
                  <a:lnTo>
                    <a:pt x="354" y="33091"/>
                  </a:lnTo>
                  <a:cubicBezTo>
                    <a:pt x="354" y="33091"/>
                    <a:pt x="353" y="33091"/>
                    <a:pt x="353" y="33091"/>
                  </a:cubicBezTo>
                  <a:cubicBezTo>
                    <a:pt x="341" y="33091"/>
                    <a:pt x="342" y="33114"/>
                    <a:pt x="354" y="33114"/>
                  </a:cubicBezTo>
                  <a:cubicBezTo>
                    <a:pt x="360" y="33114"/>
                    <a:pt x="367" y="33110"/>
                    <a:pt x="376" y="33097"/>
                  </a:cubicBezTo>
                  <a:lnTo>
                    <a:pt x="417" y="33103"/>
                  </a:lnTo>
                  <a:cubicBezTo>
                    <a:pt x="408" y="33150"/>
                    <a:pt x="380" y="33195"/>
                    <a:pt x="361" y="33195"/>
                  </a:cubicBezTo>
                  <a:cubicBezTo>
                    <a:pt x="360" y="33195"/>
                    <a:pt x="358" y="33194"/>
                    <a:pt x="357" y="33194"/>
                  </a:cubicBezTo>
                  <a:cubicBezTo>
                    <a:pt x="337" y="33212"/>
                    <a:pt x="325" y="33222"/>
                    <a:pt x="319" y="33222"/>
                  </a:cubicBezTo>
                  <a:cubicBezTo>
                    <a:pt x="310" y="33222"/>
                    <a:pt x="315" y="33198"/>
                    <a:pt x="326" y="33138"/>
                  </a:cubicBezTo>
                  <a:cubicBezTo>
                    <a:pt x="335" y="33090"/>
                    <a:pt x="341" y="33043"/>
                    <a:pt x="360" y="33043"/>
                  </a:cubicBezTo>
                  <a:close/>
                  <a:moveTo>
                    <a:pt x="245" y="33635"/>
                  </a:moveTo>
                  <a:cubicBezTo>
                    <a:pt x="247" y="33635"/>
                    <a:pt x="250" y="33635"/>
                    <a:pt x="254" y="33636"/>
                  </a:cubicBezTo>
                  <a:cubicBezTo>
                    <a:pt x="260" y="33670"/>
                    <a:pt x="263" y="33705"/>
                    <a:pt x="257" y="33739"/>
                  </a:cubicBezTo>
                  <a:lnTo>
                    <a:pt x="226" y="33786"/>
                  </a:lnTo>
                  <a:cubicBezTo>
                    <a:pt x="207" y="33783"/>
                    <a:pt x="216" y="33733"/>
                    <a:pt x="226" y="33683"/>
                  </a:cubicBezTo>
                  <a:cubicBezTo>
                    <a:pt x="233" y="33643"/>
                    <a:pt x="235" y="33635"/>
                    <a:pt x="245" y="33635"/>
                  </a:cubicBezTo>
                  <a:close/>
                  <a:moveTo>
                    <a:pt x="514" y="33843"/>
                  </a:moveTo>
                  <a:lnTo>
                    <a:pt x="505" y="33893"/>
                  </a:lnTo>
                  <a:cubicBezTo>
                    <a:pt x="505" y="33893"/>
                    <a:pt x="517" y="33946"/>
                    <a:pt x="536" y="33949"/>
                  </a:cubicBezTo>
                  <a:lnTo>
                    <a:pt x="545" y="33902"/>
                  </a:lnTo>
                  <a:cubicBezTo>
                    <a:pt x="555" y="33852"/>
                    <a:pt x="536" y="33846"/>
                    <a:pt x="514" y="33843"/>
                  </a:cubicBezTo>
                  <a:close/>
                  <a:moveTo>
                    <a:pt x="14751" y="1"/>
                  </a:moveTo>
                  <a:cubicBezTo>
                    <a:pt x="14748" y="20"/>
                    <a:pt x="14447" y="20"/>
                    <a:pt x="14093" y="20"/>
                  </a:cubicBezTo>
                  <a:cubicBezTo>
                    <a:pt x="13997" y="19"/>
                    <a:pt x="13900" y="18"/>
                    <a:pt x="13811" y="18"/>
                  </a:cubicBezTo>
                  <a:cubicBezTo>
                    <a:pt x="13574" y="18"/>
                    <a:pt x="13388" y="23"/>
                    <a:pt x="13388" y="38"/>
                  </a:cubicBezTo>
                  <a:lnTo>
                    <a:pt x="13287" y="38"/>
                  </a:lnTo>
                  <a:cubicBezTo>
                    <a:pt x="13287" y="17"/>
                    <a:pt x="13187" y="17"/>
                    <a:pt x="13087" y="17"/>
                  </a:cubicBezTo>
                  <a:cubicBezTo>
                    <a:pt x="13018" y="29"/>
                    <a:pt x="12952" y="35"/>
                    <a:pt x="12883" y="35"/>
                  </a:cubicBezTo>
                  <a:cubicBezTo>
                    <a:pt x="12883" y="21"/>
                    <a:pt x="12862" y="17"/>
                    <a:pt x="12819" y="17"/>
                  </a:cubicBezTo>
                  <a:cubicBezTo>
                    <a:pt x="12795" y="17"/>
                    <a:pt x="12764" y="19"/>
                    <a:pt x="12726" y="20"/>
                  </a:cubicBezTo>
                  <a:cubicBezTo>
                    <a:pt x="12623" y="26"/>
                    <a:pt x="12570" y="26"/>
                    <a:pt x="12573" y="48"/>
                  </a:cubicBezTo>
                  <a:cubicBezTo>
                    <a:pt x="12520" y="54"/>
                    <a:pt x="12153" y="54"/>
                    <a:pt x="11996" y="67"/>
                  </a:cubicBezTo>
                  <a:cubicBezTo>
                    <a:pt x="11986" y="64"/>
                    <a:pt x="11975" y="62"/>
                    <a:pt x="11965" y="62"/>
                  </a:cubicBezTo>
                  <a:cubicBezTo>
                    <a:pt x="11923" y="62"/>
                    <a:pt x="11884" y="85"/>
                    <a:pt x="11846" y="107"/>
                  </a:cubicBezTo>
                  <a:cubicBezTo>
                    <a:pt x="11846" y="126"/>
                    <a:pt x="11799" y="154"/>
                    <a:pt x="11746" y="161"/>
                  </a:cubicBezTo>
                  <a:lnTo>
                    <a:pt x="11742" y="120"/>
                  </a:lnTo>
                  <a:cubicBezTo>
                    <a:pt x="11769" y="104"/>
                    <a:pt x="11781" y="97"/>
                    <a:pt x="11766" y="97"/>
                  </a:cubicBezTo>
                  <a:cubicBezTo>
                    <a:pt x="11756" y="97"/>
                    <a:pt x="11730" y="101"/>
                    <a:pt x="11686" y="107"/>
                  </a:cubicBezTo>
                  <a:lnTo>
                    <a:pt x="11583" y="120"/>
                  </a:lnTo>
                  <a:cubicBezTo>
                    <a:pt x="11586" y="132"/>
                    <a:pt x="11520" y="142"/>
                    <a:pt x="11410" y="164"/>
                  </a:cubicBezTo>
                  <a:lnTo>
                    <a:pt x="10972" y="264"/>
                  </a:lnTo>
                  <a:cubicBezTo>
                    <a:pt x="10812" y="295"/>
                    <a:pt x="10655" y="342"/>
                    <a:pt x="10501" y="396"/>
                  </a:cubicBezTo>
                  <a:cubicBezTo>
                    <a:pt x="10411" y="427"/>
                    <a:pt x="10373" y="446"/>
                    <a:pt x="10376" y="455"/>
                  </a:cubicBezTo>
                  <a:cubicBezTo>
                    <a:pt x="10382" y="474"/>
                    <a:pt x="10332" y="490"/>
                    <a:pt x="10179" y="518"/>
                  </a:cubicBezTo>
                  <a:cubicBezTo>
                    <a:pt x="9865" y="568"/>
                    <a:pt x="9865" y="577"/>
                    <a:pt x="9825" y="612"/>
                  </a:cubicBezTo>
                  <a:cubicBezTo>
                    <a:pt x="9838" y="606"/>
                    <a:pt x="9849" y="604"/>
                    <a:pt x="9857" y="604"/>
                  </a:cubicBezTo>
                  <a:cubicBezTo>
                    <a:pt x="9877" y="604"/>
                    <a:pt x="9883" y="617"/>
                    <a:pt x="9887" y="631"/>
                  </a:cubicBezTo>
                  <a:cubicBezTo>
                    <a:pt x="9899" y="661"/>
                    <a:pt x="9875" y="679"/>
                    <a:pt x="9836" y="679"/>
                  </a:cubicBezTo>
                  <a:cubicBezTo>
                    <a:pt x="9822" y="679"/>
                    <a:pt x="9807" y="676"/>
                    <a:pt x="9790" y="671"/>
                  </a:cubicBezTo>
                  <a:cubicBezTo>
                    <a:pt x="9789" y="669"/>
                    <a:pt x="9786" y="668"/>
                    <a:pt x="9781" y="668"/>
                  </a:cubicBezTo>
                  <a:cubicBezTo>
                    <a:pt x="9741" y="668"/>
                    <a:pt x="9578" y="729"/>
                    <a:pt x="9417" y="809"/>
                  </a:cubicBezTo>
                  <a:cubicBezTo>
                    <a:pt x="9239" y="907"/>
                    <a:pt x="9063" y="1016"/>
                    <a:pt x="9047" y="1048"/>
                  </a:cubicBezTo>
                  <a:lnTo>
                    <a:pt x="9038" y="1029"/>
                  </a:lnTo>
                  <a:cubicBezTo>
                    <a:pt x="9037" y="1026"/>
                    <a:pt x="9034" y="1024"/>
                    <a:pt x="9028" y="1024"/>
                  </a:cubicBezTo>
                  <a:cubicBezTo>
                    <a:pt x="9007" y="1024"/>
                    <a:pt x="8945" y="1052"/>
                    <a:pt x="8800" y="1135"/>
                  </a:cubicBezTo>
                  <a:lnTo>
                    <a:pt x="8668" y="1220"/>
                  </a:lnTo>
                  <a:cubicBezTo>
                    <a:pt x="8689" y="1252"/>
                    <a:pt x="8446" y="1388"/>
                    <a:pt x="8407" y="1388"/>
                  </a:cubicBezTo>
                  <a:cubicBezTo>
                    <a:pt x="8404" y="1388"/>
                    <a:pt x="8403" y="1387"/>
                    <a:pt x="8402" y="1386"/>
                  </a:cubicBezTo>
                  <a:cubicBezTo>
                    <a:pt x="8349" y="1399"/>
                    <a:pt x="8349" y="1399"/>
                    <a:pt x="8261" y="1455"/>
                  </a:cubicBezTo>
                  <a:cubicBezTo>
                    <a:pt x="8163" y="1577"/>
                    <a:pt x="7960" y="1710"/>
                    <a:pt x="7929" y="1710"/>
                  </a:cubicBezTo>
                  <a:cubicBezTo>
                    <a:pt x="7927" y="1710"/>
                    <a:pt x="7926" y="1710"/>
                    <a:pt x="7925" y="1709"/>
                  </a:cubicBezTo>
                  <a:lnTo>
                    <a:pt x="7841" y="1771"/>
                  </a:lnTo>
                  <a:cubicBezTo>
                    <a:pt x="7816" y="1822"/>
                    <a:pt x="7728" y="1881"/>
                    <a:pt x="7690" y="1916"/>
                  </a:cubicBezTo>
                  <a:cubicBezTo>
                    <a:pt x="7594" y="2004"/>
                    <a:pt x="7552" y="2043"/>
                    <a:pt x="7569" y="2043"/>
                  </a:cubicBezTo>
                  <a:cubicBezTo>
                    <a:pt x="7572" y="2043"/>
                    <a:pt x="7578" y="2041"/>
                    <a:pt x="7587" y="2038"/>
                  </a:cubicBezTo>
                  <a:lnTo>
                    <a:pt x="7587" y="2038"/>
                  </a:lnTo>
                  <a:cubicBezTo>
                    <a:pt x="7603" y="2053"/>
                    <a:pt x="7615" y="2069"/>
                    <a:pt x="7578" y="2104"/>
                  </a:cubicBezTo>
                  <a:lnTo>
                    <a:pt x="7562" y="2088"/>
                  </a:lnTo>
                  <a:cubicBezTo>
                    <a:pt x="7561" y="2087"/>
                    <a:pt x="7560" y="2086"/>
                    <a:pt x="7558" y="2086"/>
                  </a:cubicBezTo>
                  <a:cubicBezTo>
                    <a:pt x="7534" y="2086"/>
                    <a:pt x="7423" y="2188"/>
                    <a:pt x="7280" y="2317"/>
                  </a:cubicBezTo>
                  <a:cubicBezTo>
                    <a:pt x="7095" y="2502"/>
                    <a:pt x="7029" y="2583"/>
                    <a:pt x="6976" y="2605"/>
                  </a:cubicBezTo>
                  <a:lnTo>
                    <a:pt x="6957" y="2658"/>
                  </a:lnTo>
                  <a:cubicBezTo>
                    <a:pt x="6938" y="2701"/>
                    <a:pt x="6911" y="2737"/>
                    <a:pt x="6893" y="2737"/>
                  </a:cubicBezTo>
                  <a:cubicBezTo>
                    <a:pt x="6890" y="2737"/>
                    <a:pt x="6887" y="2736"/>
                    <a:pt x="6885" y="2734"/>
                  </a:cubicBezTo>
                  <a:cubicBezTo>
                    <a:pt x="6838" y="2765"/>
                    <a:pt x="6797" y="2799"/>
                    <a:pt x="6763" y="2843"/>
                  </a:cubicBezTo>
                  <a:cubicBezTo>
                    <a:pt x="6719" y="2893"/>
                    <a:pt x="6681" y="2950"/>
                    <a:pt x="6647" y="3012"/>
                  </a:cubicBezTo>
                  <a:lnTo>
                    <a:pt x="6584" y="3094"/>
                  </a:lnTo>
                  <a:cubicBezTo>
                    <a:pt x="6518" y="3106"/>
                    <a:pt x="6421" y="3232"/>
                    <a:pt x="6424" y="3298"/>
                  </a:cubicBezTo>
                  <a:cubicBezTo>
                    <a:pt x="6422" y="3296"/>
                    <a:pt x="6420" y="3295"/>
                    <a:pt x="6417" y="3295"/>
                  </a:cubicBezTo>
                  <a:cubicBezTo>
                    <a:pt x="6398" y="3295"/>
                    <a:pt x="6371" y="3334"/>
                    <a:pt x="6343" y="3370"/>
                  </a:cubicBezTo>
                  <a:cubicBezTo>
                    <a:pt x="6298" y="3464"/>
                    <a:pt x="6194" y="3630"/>
                    <a:pt x="6170" y="3630"/>
                  </a:cubicBezTo>
                  <a:cubicBezTo>
                    <a:pt x="6169" y="3630"/>
                    <a:pt x="6168" y="3630"/>
                    <a:pt x="6167" y="3630"/>
                  </a:cubicBezTo>
                  <a:lnTo>
                    <a:pt x="6139" y="3674"/>
                  </a:lnTo>
                  <a:cubicBezTo>
                    <a:pt x="6127" y="3724"/>
                    <a:pt x="6105" y="3774"/>
                    <a:pt x="6070" y="3818"/>
                  </a:cubicBezTo>
                  <a:cubicBezTo>
                    <a:pt x="6039" y="3859"/>
                    <a:pt x="6017" y="3906"/>
                    <a:pt x="6004" y="3959"/>
                  </a:cubicBezTo>
                  <a:cubicBezTo>
                    <a:pt x="5995" y="3993"/>
                    <a:pt x="5983" y="4028"/>
                    <a:pt x="5970" y="4059"/>
                  </a:cubicBezTo>
                  <a:cubicBezTo>
                    <a:pt x="5963" y="4071"/>
                    <a:pt x="5959" y="4077"/>
                    <a:pt x="5956" y="4077"/>
                  </a:cubicBezTo>
                  <a:cubicBezTo>
                    <a:pt x="5948" y="4077"/>
                    <a:pt x="5953" y="4034"/>
                    <a:pt x="5957" y="3990"/>
                  </a:cubicBezTo>
                  <a:cubicBezTo>
                    <a:pt x="5966" y="3966"/>
                    <a:pt x="5969" y="3956"/>
                    <a:pt x="5966" y="3956"/>
                  </a:cubicBezTo>
                  <a:lnTo>
                    <a:pt x="5966" y="3956"/>
                  </a:lnTo>
                  <a:cubicBezTo>
                    <a:pt x="5959" y="3956"/>
                    <a:pt x="5905" y="4063"/>
                    <a:pt x="5879" y="4184"/>
                  </a:cubicBezTo>
                  <a:cubicBezTo>
                    <a:pt x="5859" y="4271"/>
                    <a:pt x="5849" y="4311"/>
                    <a:pt x="5847" y="4311"/>
                  </a:cubicBezTo>
                  <a:cubicBezTo>
                    <a:pt x="5845" y="4311"/>
                    <a:pt x="5848" y="4283"/>
                    <a:pt x="5854" y="4231"/>
                  </a:cubicBezTo>
                  <a:cubicBezTo>
                    <a:pt x="5858" y="4198"/>
                    <a:pt x="5861" y="4164"/>
                    <a:pt x="5857" y="4164"/>
                  </a:cubicBezTo>
                  <a:lnTo>
                    <a:pt x="5857" y="4164"/>
                  </a:lnTo>
                  <a:cubicBezTo>
                    <a:pt x="5854" y="4164"/>
                    <a:pt x="5848" y="4180"/>
                    <a:pt x="5835" y="4222"/>
                  </a:cubicBezTo>
                  <a:cubicBezTo>
                    <a:pt x="5835" y="4222"/>
                    <a:pt x="5785" y="4313"/>
                    <a:pt x="5804" y="4322"/>
                  </a:cubicBezTo>
                  <a:lnTo>
                    <a:pt x="5732" y="4460"/>
                  </a:lnTo>
                  <a:cubicBezTo>
                    <a:pt x="5685" y="4514"/>
                    <a:pt x="5644" y="4573"/>
                    <a:pt x="5616" y="4636"/>
                  </a:cubicBezTo>
                  <a:cubicBezTo>
                    <a:pt x="5616" y="4695"/>
                    <a:pt x="5616" y="4695"/>
                    <a:pt x="5575" y="4733"/>
                  </a:cubicBezTo>
                  <a:cubicBezTo>
                    <a:pt x="5574" y="4732"/>
                    <a:pt x="5572" y="4732"/>
                    <a:pt x="5570" y="4732"/>
                  </a:cubicBezTo>
                  <a:cubicBezTo>
                    <a:pt x="5554" y="4732"/>
                    <a:pt x="5541" y="4775"/>
                    <a:pt x="5575" y="4789"/>
                  </a:cubicBezTo>
                  <a:cubicBezTo>
                    <a:pt x="5575" y="4846"/>
                    <a:pt x="5550" y="4896"/>
                    <a:pt x="5512" y="4933"/>
                  </a:cubicBezTo>
                  <a:cubicBezTo>
                    <a:pt x="5507" y="4931"/>
                    <a:pt x="5502" y="4930"/>
                    <a:pt x="5498" y="4930"/>
                  </a:cubicBezTo>
                  <a:cubicBezTo>
                    <a:pt x="5469" y="4930"/>
                    <a:pt x="5456" y="4966"/>
                    <a:pt x="5472" y="4974"/>
                  </a:cubicBezTo>
                  <a:cubicBezTo>
                    <a:pt x="5472" y="5009"/>
                    <a:pt x="5465" y="5043"/>
                    <a:pt x="5453" y="5078"/>
                  </a:cubicBezTo>
                  <a:cubicBezTo>
                    <a:pt x="5453" y="5078"/>
                    <a:pt x="5453" y="5078"/>
                    <a:pt x="5453" y="5078"/>
                  </a:cubicBezTo>
                  <a:cubicBezTo>
                    <a:pt x="5445" y="5078"/>
                    <a:pt x="5383" y="5177"/>
                    <a:pt x="5328" y="5344"/>
                  </a:cubicBezTo>
                  <a:cubicBezTo>
                    <a:pt x="5271" y="5510"/>
                    <a:pt x="5196" y="5733"/>
                    <a:pt x="5127" y="5958"/>
                  </a:cubicBezTo>
                  <a:cubicBezTo>
                    <a:pt x="5118" y="6008"/>
                    <a:pt x="5124" y="6065"/>
                    <a:pt x="5146" y="6071"/>
                  </a:cubicBezTo>
                  <a:cubicBezTo>
                    <a:pt x="5187" y="6080"/>
                    <a:pt x="5165" y="6077"/>
                    <a:pt x="5133" y="6121"/>
                  </a:cubicBezTo>
                  <a:cubicBezTo>
                    <a:pt x="5072" y="6150"/>
                    <a:pt x="5047" y="6230"/>
                    <a:pt x="5085" y="6230"/>
                  </a:cubicBezTo>
                  <a:cubicBezTo>
                    <a:pt x="5092" y="6230"/>
                    <a:pt x="5101" y="6227"/>
                    <a:pt x="5111" y="6221"/>
                  </a:cubicBezTo>
                  <a:cubicBezTo>
                    <a:pt x="5131" y="6205"/>
                    <a:pt x="5143" y="6195"/>
                    <a:pt x="5147" y="6195"/>
                  </a:cubicBezTo>
                  <a:lnTo>
                    <a:pt x="5147" y="6195"/>
                  </a:lnTo>
                  <a:cubicBezTo>
                    <a:pt x="5151" y="6195"/>
                    <a:pt x="5136" y="6217"/>
                    <a:pt x="5099" y="6272"/>
                  </a:cubicBezTo>
                  <a:cubicBezTo>
                    <a:pt x="5071" y="6300"/>
                    <a:pt x="5061" y="6337"/>
                    <a:pt x="5074" y="6375"/>
                  </a:cubicBezTo>
                  <a:cubicBezTo>
                    <a:pt x="5095" y="6378"/>
                    <a:pt x="5084" y="6425"/>
                    <a:pt x="5066" y="6425"/>
                  </a:cubicBezTo>
                  <a:cubicBezTo>
                    <a:pt x="5065" y="6425"/>
                    <a:pt x="5065" y="6425"/>
                    <a:pt x="5064" y="6425"/>
                  </a:cubicBezTo>
                  <a:cubicBezTo>
                    <a:pt x="5033" y="6472"/>
                    <a:pt x="4999" y="6516"/>
                    <a:pt x="5020" y="6522"/>
                  </a:cubicBezTo>
                  <a:cubicBezTo>
                    <a:pt x="5011" y="6557"/>
                    <a:pt x="4995" y="6588"/>
                    <a:pt x="4977" y="6619"/>
                  </a:cubicBezTo>
                  <a:cubicBezTo>
                    <a:pt x="4945" y="6666"/>
                    <a:pt x="4958" y="6720"/>
                    <a:pt x="4970" y="6773"/>
                  </a:cubicBezTo>
                  <a:cubicBezTo>
                    <a:pt x="4979" y="6887"/>
                    <a:pt x="4977" y="6945"/>
                    <a:pt x="4963" y="6945"/>
                  </a:cubicBezTo>
                  <a:cubicBezTo>
                    <a:pt x="4958" y="6945"/>
                    <a:pt x="4951" y="6937"/>
                    <a:pt x="4942" y="6920"/>
                  </a:cubicBezTo>
                  <a:cubicBezTo>
                    <a:pt x="4939" y="6915"/>
                    <a:pt x="4936" y="6912"/>
                    <a:pt x="4933" y="6912"/>
                  </a:cubicBezTo>
                  <a:cubicBezTo>
                    <a:pt x="4906" y="6912"/>
                    <a:pt x="4889" y="7121"/>
                    <a:pt x="4917" y="7174"/>
                  </a:cubicBezTo>
                  <a:cubicBezTo>
                    <a:pt x="4942" y="7220"/>
                    <a:pt x="4947" y="7228"/>
                    <a:pt x="4937" y="7228"/>
                  </a:cubicBezTo>
                  <a:cubicBezTo>
                    <a:pt x="4934" y="7228"/>
                    <a:pt x="4931" y="7228"/>
                    <a:pt x="4926" y="7227"/>
                  </a:cubicBezTo>
                  <a:cubicBezTo>
                    <a:pt x="4925" y="7227"/>
                    <a:pt x="4924" y="7227"/>
                    <a:pt x="4923" y="7227"/>
                  </a:cubicBezTo>
                  <a:cubicBezTo>
                    <a:pt x="4907" y="7227"/>
                    <a:pt x="4898" y="7271"/>
                    <a:pt x="4898" y="7271"/>
                  </a:cubicBezTo>
                  <a:cubicBezTo>
                    <a:pt x="4889" y="7320"/>
                    <a:pt x="4880" y="7369"/>
                    <a:pt x="4862" y="7369"/>
                  </a:cubicBezTo>
                  <a:cubicBezTo>
                    <a:pt x="4862" y="7369"/>
                    <a:pt x="4861" y="7369"/>
                    <a:pt x="4861" y="7368"/>
                  </a:cubicBezTo>
                  <a:cubicBezTo>
                    <a:pt x="4854" y="7419"/>
                    <a:pt x="4851" y="7469"/>
                    <a:pt x="4854" y="7519"/>
                  </a:cubicBezTo>
                  <a:cubicBezTo>
                    <a:pt x="4876" y="7629"/>
                    <a:pt x="4829" y="7773"/>
                    <a:pt x="4779" y="7813"/>
                  </a:cubicBezTo>
                  <a:lnTo>
                    <a:pt x="4779" y="7917"/>
                  </a:lnTo>
                  <a:cubicBezTo>
                    <a:pt x="4809" y="7970"/>
                    <a:pt x="4822" y="8021"/>
                    <a:pt x="4788" y="8021"/>
                  </a:cubicBezTo>
                  <a:cubicBezTo>
                    <a:pt x="4787" y="8021"/>
                    <a:pt x="4784" y="8021"/>
                    <a:pt x="4782" y="8020"/>
                  </a:cubicBezTo>
                  <a:lnTo>
                    <a:pt x="4763" y="8017"/>
                  </a:lnTo>
                  <a:lnTo>
                    <a:pt x="4763" y="8017"/>
                  </a:lnTo>
                  <a:cubicBezTo>
                    <a:pt x="4794" y="8072"/>
                    <a:pt x="4741" y="8259"/>
                    <a:pt x="4698" y="8259"/>
                  </a:cubicBezTo>
                  <a:cubicBezTo>
                    <a:pt x="4697" y="8259"/>
                    <a:pt x="4696" y="8259"/>
                    <a:pt x="4695" y="8258"/>
                  </a:cubicBezTo>
                  <a:cubicBezTo>
                    <a:pt x="4691" y="8258"/>
                    <a:pt x="4688" y="8257"/>
                    <a:pt x="4685" y="8257"/>
                  </a:cubicBezTo>
                  <a:cubicBezTo>
                    <a:pt x="4675" y="8257"/>
                    <a:pt x="4674" y="8265"/>
                    <a:pt x="4666" y="8305"/>
                  </a:cubicBezTo>
                  <a:lnTo>
                    <a:pt x="4688" y="8309"/>
                  </a:lnTo>
                  <a:cubicBezTo>
                    <a:pt x="4707" y="8312"/>
                    <a:pt x="4729" y="8318"/>
                    <a:pt x="4720" y="8368"/>
                  </a:cubicBezTo>
                  <a:cubicBezTo>
                    <a:pt x="4710" y="8414"/>
                    <a:pt x="4701" y="8462"/>
                    <a:pt x="4681" y="8462"/>
                  </a:cubicBezTo>
                  <a:cubicBezTo>
                    <a:pt x="4680" y="8462"/>
                    <a:pt x="4680" y="8462"/>
                    <a:pt x="4679" y="8462"/>
                  </a:cubicBezTo>
                  <a:cubicBezTo>
                    <a:pt x="4651" y="8506"/>
                    <a:pt x="4622" y="8553"/>
                    <a:pt x="4641" y="8556"/>
                  </a:cubicBezTo>
                  <a:cubicBezTo>
                    <a:pt x="4635" y="8591"/>
                    <a:pt x="4622" y="8622"/>
                    <a:pt x="4604" y="8653"/>
                  </a:cubicBezTo>
                  <a:cubicBezTo>
                    <a:pt x="4594" y="8700"/>
                    <a:pt x="4585" y="8750"/>
                    <a:pt x="4566" y="8851"/>
                  </a:cubicBezTo>
                  <a:cubicBezTo>
                    <a:pt x="4578" y="8902"/>
                    <a:pt x="4561" y="8998"/>
                    <a:pt x="4540" y="8998"/>
                  </a:cubicBezTo>
                  <a:cubicBezTo>
                    <a:pt x="4539" y="8998"/>
                    <a:pt x="4539" y="8998"/>
                    <a:pt x="4538" y="8998"/>
                  </a:cubicBezTo>
                  <a:cubicBezTo>
                    <a:pt x="4528" y="9048"/>
                    <a:pt x="4528" y="9101"/>
                    <a:pt x="4532" y="9152"/>
                  </a:cubicBezTo>
                  <a:cubicBezTo>
                    <a:pt x="4514" y="9246"/>
                    <a:pt x="4504" y="9296"/>
                    <a:pt x="4488" y="9296"/>
                  </a:cubicBezTo>
                  <a:cubicBezTo>
                    <a:pt x="4487" y="9296"/>
                    <a:pt x="4486" y="9296"/>
                    <a:pt x="4485" y="9296"/>
                  </a:cubicBezTo>
                  <a:cubicBezTo>
                    <a:pt x="4480" y="9295"/>
                    <a:pt x="4477" y="9295"/>
                    <a:pt x="4474" y="9295"/>
                  </a:cubicBezTo>
                  <a:cubicBezTo>
                    <a:pt x="4463" y="9295"/>
                    <a:pt x="4465" y="9303"/>
                    <a:pt x="4475" y="9346"/>
                  </a:cubicBezTo>
                  <a:cubicBezTo>
                    <a:pt x="4497" y="9349"/>
                    <a:pt x="4488" y="9399"/>
                    <a:pt x="4478" y="9449"/>
                  </a:cubicBezTo>
                  <a:lnTo>
                    <a:pt x="4460" y="9550"/>
                  </a:lnTo>
                  <a:cubicBezTo>
                    <a:pt x="4481" y="9553"/>
                    <a:pt x="4481" y="9553"/>
                    <a:pt x="4472" y="9603"/>
                  </a:cubicBezTo>
                  <a:cubicBezTo>
                    <a:pt x="4463" y="9653"/>
                    <a:pt x="4412" y="9797"/>
                    <a:pt x="4406" y="9847"/>
                  </a:cubicBezTo>
                  <a:cubicBezTo>
                    <a:pt x="4388" y="9943"/>
                    <a:pt x="4382" y="9976"/>
                    <a:pt x="4387" y="9976"/>
                  </a:cubicBezTo>
                  <a:cubicBezTo>
                    <a:pt x="4390" y="9976"/>
                    <a:pt x="4396" y="9966"/>
                    <a:pt x="4406" y="9951"/>
                  </a:cubicBezTo>
                  <a:cubicBezTo>
                    <a:pt x="4410" y="9930"/>
                    <a:pt x="4416" y="9918"/>
                    <a:pt x="4419" y="9918"/>
                  </a:cubicBezTo>
                  <a:lnTo>
                    <a:pt x="4419" y="9918"/>
                  </a:lnTo>
                  <a:cubicBezTo>
                    <a:pt x="4423" y="9918"/>
                    <a:pt x="4421" y="9942"/>
                    <a:pt x="4397" y="9998"/>
                  </a:cubicBezTo>
                  <a:cubicBezTo>
                    <a:pt x="4391" y="10048"/>
                    <a:pt x="4340" y="10192"/>
                    <a:pt x="4315" y="10342"/>
                  </a:cubicBezTo>
                  <a:cubicBezTo>
                    <a:pt x="4278" y="10540"/>
                    <a:pt x="4278" y="10540"/>
                    <a:pt x="4300" y="10543"/>
                  </a:cubicBezTo>
                  <a:cubicBezTo>
                    <a:pt x="4312" y="10532"/>
                    <a:pt x="4321" y="10528"/>
                    <a:pt x="4326" y="10528"/>
                  </a:cubicBezTo>
                  <a:cubicBezTo>
                    <a:pt x="4340" y="10528"/>
                    <a:pt x="4327" y="10563"/>
                    <a:pt x="4290" y="10593"/>
                  </a:cubicBezTo>
                  <a:cubicBezTo>
                    <a:pt x="4231" y="10684"/>
                    <a:pt x="4221" y="10734"/>
                    <a:pt x="4240" y="10737"/>
                  </a:cubicBezTo>
                  <a:cubicBezTo>
                    <a:pt x="4253" y="10772"/>
                    <a:pt x="4253" y="10809"/>
                    <a:pt x="4243" y="10841"/>
                  </a:cubicBezTo>
                  <a:cubicBezTo>
                    <a:pt x="4243" y="10841"/>
                    <a:pt x="4242" y="10841"/>
                    <a:pt x="4242" y="10841"/>
                  </a:cubicBezTo>
                  <a:cubicBezTo>
                    <a:pt x="4224" y="10841"/>
                    <a:pt x="4215" y="10891"/>
                    <a:pt x="4215" y="10991"/>
                  </a:cubicBezTo>
                  <a:cubicBezTo>
                    <a:pt x="4208" y="11028"/>
                    <a:pt x="4206" y="11038"/>
                    <a:pt x="4198" y="11038"/>
                  </a:cubicBezTo>
                  <a:cubicBezTo>
                    <a:pt x="4195" y="11038"/>
                    <a:pt x="4192" y="11037"/>
                    <a:pt x="4187" y="11035"/>
                  </a:cubicBezTo>
                  <a:lnTo>
                    <a:pt x="4168" y="11135"/>
                  </a:lnTo>
                  <a:cubicBezTo>
                    <a:pt x="4190" y="11242"/>
                    <a:pt x="4115" y="11536"/>
                    <a:pt x="4087" y="11580"/>
                  </a:cubicBezTo>
                  <a:cubicBezTo>
                    <a:pt x="4080" y="11615"/>
                    <a:pt x="4083" y="11652"/>
                    <a:pt x="4090" y="11684"/>
                  </a:cubicBezTo>
                  <a:cubicBezTo>
                    <a:pt x="4118" y="11738"/>
                    <a:pt x="4113" y="11785"/>
                    <a:pt x="4080" y="11785"/>
                  </a:cubicBezTo>
                  <a:cubicBezTo>
                    <a:pt x="4077" y="11785"/>
                    <a:pt x="4074" y="11785"/>
                    <a:pt x="4071" y="11784"/>
                  </a:cubicBezTo>
                  <a:cubicBezTo>
                    <a:pt x="4059" y="11781"/>
                    <a:pt x="4051" y="11779"/>
                    <a:pt x="4046" y="11779"/>
                  </a:cubicBezTo>
                  <a:cubicBezTo>
                    <a:pt x="4033" y="11779"/>
                    <a:pt x="4039" y="11791"/>
                    <a:pt x="4062" y="11834"/>
                  </a:cubicBezTo>
                  <a:cubicBezTo>
                    <a:pt x="4073" y="11882"/>
                    <a:pt x="4036" y="12087"/>
                    <a:pt x="4006" y="12087"/>
                  </a:cubicBezTo>
                  <a:cubicBezTo>
                    <a:pt x="4002" y="12087"/>
                    <a:pt x="3999" y="12084"/>
                    <a:pt x="3996" y="12079"/>
                  </a:cubicBezTo>
                  <a:lnTo>
                    <a:pt x="3955" y="12069"/>
                  </a:lnTo>
                  <a:lnTo>
                    <a:pt x="3955" y="12069"/>
                  </a:lnTo>
                  <a:cubicBezTo>
                    <a:pt x="3961" y="12104"/>
                    <a:pt x="3961" y="12138"/>
                    <a:pt x="3958" y="12173"/>
                  </a:cubicBezTo>
                  <a:cubicBezTo>
                    <a:pt x="3977" y="12176"/>
                    <a:pt x="3967" y="12226"/>
                    <a:pt x="3942" y="12376"/>
                  </a:cubicBezTo>
                  <a:cubicBezTo>
                    <a:pt x="3924" y="12473"/>
                    <a:pt x="3908" y="12677"/>
                    <a:pt x="3889" y="12774"/>
                  </a:cubicBezTo>
                  <a:cubicBezTo>
                    <a:pt x="3870" y="12875"/>
                    <a:pt x="3842" y="13025"/>
                    <a:pt x="3814" y="13069"/>
                  </a:cubicBezTo>
                  <a:cubicBezTo>
                    <a:pt x="3801" y="13135"/>
                    <a:pt x="3795" y="13204"/>
                    <a:pt x="3798" y="13273"/>
                  </a:cubicBezTo>
                  <a:cubicBezTo>
                    <a:pt x="3811" y="13325"/>
                    <a:pt x="3793" y="13420"/>
                    <a:pt x="3771" y="13420"/>
                  </a:cubicBezTo>
                  <a:cubicBezTo>
                    <a:pt x="3771" y="13420"/>
                    <a:pt x="3770" y="13420"/>
                    <a:pt x="3770" y="13420"/>
                  </a:cubicBezTo>
                  <a:lnTo>
                    <a:pt x="3761" y="13470"/>
                  </a:lnTo>
                  <a:cubicBezTo>
                    <a:pt x="3764" y="13520"/>
                    <a:pt x="3761" y="13573"/>
                    <a:pt x="3754" y="13623"/>
                  </a:cubicBezTo>
                  <a:cubicBezTo>
                    <a:pt x="3753" y="13623"/>
                    <a:pt x="3752" y="13623"/>
                    <a:pt x="3751" y="13623"/>
                  </a:cubicBezTo>
                  <a:cubicBezTo>
                    <a:pt x="3732" y="13623"/>
                    <a:pt x="3705" y="13667"/>
                    <a:pt x="3717" y="13718"/>
                  </a:cubicBezTo>
                  <a:cubicBezTo>
                    <a:pt x="3736" y="13721"/>
                    <a:pt x="3729" y="13771"/>
                    <a:pt x="3711" y="13871"/>
                  </a:cubicBezTo>
                  <a:cubicBezTo>
                    <a:pt x="3692" y="13918"/>
                    <a:pt x="3607" y="14351"/>
                    <a:pt x="3529" y="14774"/>
                  </a:cubicBezTo>
                  <a:cubicBezTo>
                    <a:pt x="3491" y="14984"/>
                    <a:pt x="3454" y="15190"/>
                    <a:pt x="3428" y="15347"/>
                  </a:cubicBezTo>
                  <a:cubicBezTo>
                    <a:pt x="3416" y="15425"/>
                    <a:pt x="3403" y="15488"/>
                    <a:pt x="3397" y="15535"/>
                  </a:cubicBezTo>
                  <a:cubicBezTo>
                    <a:pt x="3391" y="15557"/>
                    <a:pt x="3391" y="15582"/>
                    <a:pt x="3391" y="15607"/>
                  </a:cubicBezTo>
                  <a:lnTo>
                    <a:pt x="3363" y="15754"/>
                  </a:lnTo>
                  <a:cubicBezTo>
                    <a:pt x="3356" y="15805"/>
                    <a:pt x="3338" y="15905"/>
                    <a:pt x="3338" y="15905"/>
                  </a:cubicBezTo>
                  <a:cubicBezTo>
                    <a:pt x="3337" y="15905"/>
                    <a:pt x="3336" y="15905"/>
                    <a:pt x="3335" y="15905"/>
                  </a:cubicBezTo>
                  <a:cubicBezTo>
                    <a:pt x="3296" y="15905"/>
                    <a:pt x="3272" y="16149"/>
                    <a:pt x="3262" y="16300"/>
                  </a:cubicBezTo>
                  <a:cubicBezTo>
                    <a:pt x="3272" y="16350"/>
                    <a:pt x="3269" y="16403"/>
                    <a:pt x="3256" y="16453"/>
                  </a:cubicBezTo>
                  <a:cubicBezTo>
                    <a:pt x="3255" y="16453"/>
                    <a:pt x="3254" y="16453"/>
                    <a:pt x="3252" y="16453"/>
                  </a:cubicBezTo>
                  <a:cubicBezTo>
                    <a:pt x="3214" y="16453"/>
                    <a:pt x="3190" y="16597"/>
                    <a:pt x="3190" y="16698"/>
                  </a:cubicBezTo>
                  <a:cubicBezTo>
                    <a:pt x="3219" y="16750"/>
                    <a:pt x="3216" y="16796"/>
                    <a:pt x="3182" y="16796"/>
                  </a:cubicBezTo>
                  <a:cubicBezTo>
                    <a:pt x="3178" y="16796"/>
                    <a:pt x="3175" y="16796"/>
                    <a:pt x="3172" y="16795"/>
                  </a:cubicBezTo>
                  <a:cubicBezTo>
                    <a:pt x="3170" y="16795"/>
                    <a:pt x="3169" y="16795"/>
                    <a:pt x="3168" y="16795"/>
                  </a:cubicBezTo>
                  <a:cubicBezTo>
                    <a:pt x="3130" y="16795"/>
                    <a:pt x="3116" y="16889"/>
                    <a:pt x="3156" y="16999"/>
                  </a:cubicBezTo>
                  <a:cubicBezTo>
                    <a:pt x="3172" y="17033"/>
                    <a:pt x="3165" y="17071"/>
                    <a:pt x="3140" y="17099"/>
                  </a:cubicBezTo>
                  <a:cubicBezTo>
                    <a:pt x="3090" y="17140"/>
                    <a:pt x="3081" y="17190"/>
                    <a:pt x="3099" y="17193"/>
                  </a:cubicBezTo>
                  <a:cubicBezTo>
                    <a:pt x="3134" y="17240"/>
                    <a:pt x="3121" y="17309"/>
                    <a:pt x="3071" y="17340"/>
                  </a:cubicBezTo>
                  <a:cubicBezTo>
                    <a:pt x="3015" y="17431"/>
                    <a:pt x="3015" y="17431"/>
                    <a:pt x="3046" y="17491"/>
                  </a:cubicBezTo>
                  <a:cubicBezTo>
                    <a:pt x="3077" y="17547"/>
                    <a:pt x="3040" y="17748"/>
                    <a:pt x="2990" y="17788"/>
                  </a:cubicBezTo>
                  <a:cubicBezTo>
                    <a:pt x="2980" y="17838"/>
                    <a:pt x="2952" y="17882"/>
                    <a:pt x="2974" y="17885"/>
                  </a:cubicBezTo>
                  <a:lnTo>
                    <a:pt x="2943" y="17932"/>
                  </a:lnTo>
                  <a:lnTo>
                    <a:pt x="2924" y="18033"/>
                  </a:lnTo>
                  <a:lnTo>
                    <a:pt x="2946" y="18036"/>
                  </a:lnTo>
                  <a:cubicBezTo>
                    <a:pt x="2936" y="18086"/>
                    <a:pt x="2861" y="18377"/>
                    <a:pt x="2799" y="18725"/>
                  </a:cubicBezTo>
                  <a:cubicBezTo>
                    <a:pt x="2712" y="19194"/>
                    <a:pt x="2686" y="19334"/>
                    <a:pt x="2699" y="19334"/>
                  </a:cubicBezTo>
                  <a:cubicBezTo>
                    <a:pt x="2701" y="19334"/>
                    <a:pt x="2704" y="19330"/>
                    <a:pt x="2708" y="19324"/>
                  </a:cubicBezTo>
                  <a:cubicBezTo>
                    <a:pt x="2716" y="19317"/>
                    <a:pt x="2722" y="19314"/>
                    <a:pt x="2727" y="19314"/>
                  </a:cubicBezTo>
                  <a:cubicBezTo>
                    <a:pt x="2752" y="19314"/>
                    <a:pt x="2734" y="19390"/>
                    <a:pt x="2692" y="19424"/>
                  </a:cubicBezTo>
                  <a:cubicBezTo>
                    <a:pt x="2683" y="19474"/>
                    <a:pt x="2642" y="19568"/>
                    <a:pt x="2626" y="19669"/>
                  </a:cubicBezTo>
                  <a:cubicBezTo>
                    <a:pt x="2608" y="19764"/>
                    <a:pt x="2589" y="19863"/>
                    <a:pt x="2568" y="19863"/>
                  </a:cubicBezTo>
                  <a:cubicBezTo>
                    <a:pt x="2567" y="19863"/>
                    <a:pt x="2567" y="19863"/>
                    <a:pt x="2567" y="19863"/>
                  </a:cubicBezTo>
                  <a:lnTo>
                    <a:pt x="2560" y="19910"/>
                  </a:lnTo>
                  <a:cubicBezTo>
                    <a:pt x="2582" y="20020"/>
                    <a:pt x="2526" y="20317"/>
                    <a:pt x="2479" y="20461"/>
                  </a:cubicBezTo>
                  <a:cubicBezTo>
                    <a:pt x="2460" y="20543"/>
                    <a:pt x="2454" y="20628"/>
                    <a:pt x="2454" y="20712"/>
                  </a:cubicBezTo>
                  <a:cubicBezTo>
                    <a:pt x="2457" y="20816"/>
                    <a:pt x="2457" y="20816"/>
                    <a:pt x="2426" y="20863"/>
                  </a:cubicBezTo>
                  <a:cubicBezTo>
                    <a:pt x="2425" y="20863"/>
                    <a:pt x="2425" y="20862"/>
                    <a:pt x="2425" y="20862"/>
                  </a:cubicBezTo>
                  <a:cubicBezTo>
                    <a:pt x="2405" y="20862"/>
                    <a:pt x="2332" y="21151"/>
                    <a:pt x="2372" y="21160"/>
                  </a:cubicBezTo>
                  <a:lnTo>
                    <a:pt x="2344" y="21204"/>
                  </a:lnTo>
                  <a:cubicBezTo>
                    <a:pt x="2313" y="21251"/>
                    <a:pt x="2325" y="21304"/>
                    <a:pt x="2344" y="21308"/>
                  </a:cubicBezTo>
                  <a:cubicBezTo>
                    <a:pt x="2385" y="21317"/>
                    <a:pt x="2376" y="21367"/>
                    <a:pt x="2307" y="21402"/>
                  </a:cubicBezTo>
                  <a:cubicBezTo>
                    <a:pt x="2304" y="21401"/>
                    <a:pt x="2302" y="21401"/>
                    <a:pt x="2300" y="21401"/>
                  </a:cubicBezTo>
                  <a:cubicBezTo>
                    <a:pt x="2265" y="21401"/>
                    <a:pt x="2258" y="21446"/>
                    <a:pt x="2278" y="21449"/>
                  </a:cubicBezTo>
                  <a:cubicBezTo>
                    <a:pt x="2288" y="21502"/>
                    <a:pt x="2300" y="21555"/>
                    <a:pt x="2269" y="21602"/>
                  </a:cubicBezTo>
                  <a:cubicBezTo>
                    <a:pt x="2260" y="21652"/>
                    <a:pt x="2253" y="21699"/>
                    <a:pt x="2294" y="21709"/>
                  </a:cubicBezTo>
                  <a:cubicBezTo>
                    <a:pt x="2313" y="21712"/>
                    <a:pt x="2303" y="21762"/>
                    <a:pt x="2294" y="21812"/>
                  </a:cubicBezTo>
                  <a:cubicBezTo>
                    <a:pt x="2275" y="21809"/>
                    <a:pt x="2275" y="21809"/>
                    <a:pt x="2263" y="21753"/>
                  </a:cubicBezTo>
                  <a:lnTo>
                    <a:pt x="2244" y="21853"/>
                  </a:lnTo>
                  <a:cubicBezTo>
                    <a:pt x="2235" y="21902"/>
                    <a:pt x="2198" y="21994"/>
                    <a:pt x="2179" y="21994"/>
                  </a:cubicBezTo>
                  <a:cubicBezTo>
                    <a:pt x="2179" y="21994"/>
                    <a:pt x="2178" y="21994"/>
                    <a:pt x="2178" y="21994"/>
                  </a:cubicBezTo>
                  <a:cubicBezTo>
                    <a:pt x="2155" y="22028"/>
                    <a:pt x="2144" y="22063"/>
                    <a:pt x="2159" y="22063"/>
                  </a:cubicBezTo>
                  <a:cubicBezTo>
                    <a:pt x="2165" y="22063"/>
                    <a:pt x="2174" y="22058"/>
                    <a:pt x="2187" y="22047"/>
                  </a:cubicBezTo>
                  <a:cubicBezTo>
                    <a:pt x="2228" y="22057"/>
                    <a:pt x="2228" y="22057"/>
                    <a:pt x="2213" y="22154"/>
                  </a:cubicBezTo>
                  <a:cubicBezTo>
                    <a:pt x="2203" y="22202"/>
                    <a:pt x="2194" y="22251"/>
                    <a:pt x="2174" y="22251"/>
                  </a:cubicBezTo>
                  <a:cubicBezTo>
                    <a:pt x="2173" y="22251"/>
                    <a:pt x="2172" y="22251"/>
                    <a:pt x="2172" y="22251"/>
                  </a:cubicBezTo>
                  <a:cubicBezTo>
                    <a:pt x="2168" y="22250"/>
                    <a:pt x="2165" y="22249"/>
                    <a:pt x="2162" y="22249"/>
                  </a:cubicBezTo>
                  <a:cubicBezTo>
                    <a:pt x="2152" y="22249"/>
                    <a:pt x="2149" y="22265"/>
                    <a:pt x="2134" y="22345"/>
                  </a:cubicBezTo>
                  <a:cubicBezTo>
                    <a:pt x="2112" y="22467"/>
                    <a:pt x="2125" y="22596"/>
                    <a:pt x="2172" y="22712"/>
                  </a:cubicBezTo>
                  <a:cubicBezTo>
                    <a:pt x="2213" y="22721"/>
                    <a:pt x="2213" y="22721"/>
                    <a:pt x="2162" y="22762"/>
                  </a:cubicBezTo>
                  <a:cubicBezTo>
                    <a:pt x="2162" y="22762"/>
                    <a:pt x="2161" y="22762"/>
                    <a:pt x="2161" y="22762"/>
                  </a:cubicBezTo>
                  <a:cubicBezTo>
                    <a:pt x="2143" y="22762"/>
                    <a:pt x="2134" y="22810"/>
                    <a:pt x="2125" y="22856"/>
                  </a:cubicBezTo>
                  <a:cubicBezTo>
                    <a:pt x="2103" y="22853"/>
                    <a:pt x="2112" y="22802"/>
                    <a:pt x="2122" y="22752"/>
                  </a:cubicBezTo>
                  <a:lnTo>
                    <a:pt x="2103" y="22749"/>
                  </a:lnTo>
                  <a:cubicBezTo>
                    <a:pt x="2053" y="22784"/>
                    <a:pt x="2040" y="22849"/>
                    <a:pt x="2075" y="22900"/>
                  </a:cubicBezTo>
                  <a:cubicBezTo>
                    <a:pt x="2090" y="22931"/>
                    <a:pt x="2081" y="22972"/>
                    <a:pt x="2056" y="22997"/>
                  </a:cubicBezTo>
                  <a:cubicBezTo>
                    <a:pt x="2028" y="23044"/>
                    <a:pt x="1996" y="23088"/>
                    <a:pt x="2018" y="23094"/>
                  </a:cubicBezTo>
                  <a:cubicBezTo>
                    <a:pt x="2009" y="23144"/>
                    <a:pt x="1993" y="23191"/>
                    <a:pt x="1971" y="23238"/>
                  </a:cubicBezTo>
                  <a:cubicBezTo>
                    <a:pt x="1952" y="23338"/>
                    <a:pt x="1943" y="23385"/>
                    <a:pt x="1962" y="23392"/>
                  </a:cubicBezTo>
                  <a:cubicBezTo>
                    <a:pt x="1984" y="23395"/>
                    <a:pt x="1974" y="23445"/>
                    <a:pt x="1965" y="23495"/>
                  </a:cubicBezTo>
                  <a:cubicBezTo>
                    <a:pt x="1956" y="23542"/>
                    <a:pt x="1946" y="23592"/>
                    <a:pt x="1968" y="23598"/>
                  </a:cubicBezTo>
                  <a:cubicBezTo>
                    <a:pt x="1987" y="23602"/>
                    <a:pt x="1999" y="23655"/>
                    <a:pt x="1981" y="23755"/>
                  </a:cubicBezTo>
                  <a:cubicBezTo>
                    <a:pt x="1984" y="23855"/>
                    <a:pt x="1984" y="23855"/>
                    <a:pt x="1934" y="23899"/>
                  </a:cubicBezTo>
                  <a:cubicBezTo>
                    <a:pt x="1932" y="23899"/>
                    <a:pt x="1931" y="23899"/>
                    <a:pt x="1930" y="23899"/>
                  </a:cubicBezTo>
                  <a:cubicBezTo>
                    <a:pt x="1911" y="23899"/>
                    <a:pt x="1905" y="23946"/>
                    <a:pt x="1896" y="23993"/>
                  </a:cubicBezTo>
                  <a:cubicBezTo>
                    <a:pt x="1887" y="24028"/>
                    <a:pt x="1874" y="24059"/>
                    <a:pt x="1855" y="24087"/>
                  </a:cubicBezTo>
                  <a:cubicBezTo>
                    <a:pt x="1827" y="24134"/>
                    <a:pt x="1846" y="24137"/>
                    <a:pt x="1868" y="24144"/>
                  </a:cubicBezTo>
                  <a:lnTo>
                    <a:pt x="1909" y="24150"/>
                  </a:lnTo>
                  <a:cubicBezTo>
                    <a:pt x="1900" y="24198"/>
                    <a:pt x="1853" y="24238"/>
                    <a:pt x="1832" y="24238"/>
                  </a:cubicBezTo>
                  <a:cubicBezTo>
                    <a:pt x="1832" y="24238"/>
                    <a:pt x="1831" y="24238"/>
                    <a:pt x="1830" y="24238"/>
                  </a:cubicBezTo>
                  <a:cubicBezTo>
                    <a:pt x="1780" y="24278"/>
                    <a:pt x="1780" y="24278"/>
                    <a:pt x="1821" y="24288"/>
                  </a:cubicBezTo>
                  <a:cubicBezTo>
                    <a:pt x="1840" y="24291"/>
                    <a:pt x="1852" y="24344"/>
                    <a:pt x="1815" y="24438"/>
                  </a:cubicBezTo>
                  <a:cubicBezTo>
                    <a:pt x="1796" y="24536"/>
                    <a:pt x="1778" y="24633"/>
                    <a:pt x="1757" y="24633"/>
                  </a:cubicBezTo>
                  <a:cubicBezTo>
                    <a:pt x="1756" y="24633"/>
                    <a:pt x="1756" y="24633"/>
                    <a:pt x="1755" y="24633"/>
                  </a:cubicBezTo>
                  <a:cubicBezTo>
                    <a:pt x="1739" y="24664"/>
                    <a:pt x="1733" y="24698"/>
                    <a:pt x="1739" y="24733"/>
                  </a:cubicBezTo>
                  <a:cubicBezTo>
                    <a:pt x="1749" y="24786"/>
                    <a:pt x="1739" y="24836"/>
                    <a:pt x="1692" y="24980"/>
                  </a:cubicBezTo>
                  <a:cubicBezTo>
                    <a:pt x="1608" y="25222"/>
                    <a:pt x="1608" y="25222"/>
                    <a:pt x="1648" y="25228"/>
                  </a:cubicBezTo>
                  <a:cubicBezTo>
                    <a:pt x="1667" y="25234"/>
                    <a:pt x="1689" y="25237"/>
                    <a:pt x="1639" y="25278"/>
                  </a:cubicBezTo>
                  <a:cubicBezTo>
                    <a:pt x="1608" y="25325"/>
                    <a:pt x="1620" y="25378"/>
                    <a:pt x="1623" y="25482"/>
                  </a:cubicBezTo>
                  <a:cubicBezTo>
                    <a:pt x="1630" y="25516"/>
                    <a:pt x="1658" y="25544"/>
                    <a:pt x="1695" y="25548"/>
                  </a:cubicBezTo>
                  <a:cubicBezTo>
                    <a:pt x="1736" y="25554"/>
                    <a:pt x="1736" y="25554"/>
                    <a:pt x="1699" y="25651"/>
                  </a:cubicBezTo>
                  <a:cubicBezTo>
                    <a:pt x="1690" y="25697"/>
                    <a:pt x="1660" y="25742"/>
                    <a:pt x="1641" y="25742"/>
                  </a:cubicBezTo>
                  <a:cubicBezTo>
                    <a:pt x="1640" y="25742"/>
                    <a:pt x="1640" y="25742"/>
                    <a:pt x="1639" y="25742"/>
                  </a:cubicBezTo>
                  <a:cubicBezTo>
                    <a:pt x="1617" y="25736"/>
                    <a:pt x="1627" y="25689"/>
                    <a:pt x="1627" y="25689"/>
                  </a:cubicBezTo>
                  <a:lnTo>
                    <a:pt x="1636" y="25638"/>
                  </a:lnTo>
                  <a:cubicBezTo>
                    <a:pt x="1632" y="25637"/>
                    <a:pt x="1627" y="25636"/>
                    <a:pt x="1623" y="25636"/>
                  </a:cubicBezTo>
                  <a:cubicBezTo>
                    <a:pt x="1608" y="25636"/>
                    <a:pt x="1591" y="25651"/>
                    <a:pt x="1576" y="25729"/>
                  </a:cubicBezTo>
                  <a:cubicBezTo>
                    <a:pt x="1548" y="25773"/>
                    <a:pt x="1539" y="25823"/>
                    <a:pt x="1558" y="25827"/>
                  </a:cubicBezTo>
                  <a:cubicBezTo>
                    <a:pt x="1529" y="25874"/>
                    <a:pt x="1511" y="25974"/>
                    <a:pt x="1492" y="26071"/>
                  </a:cubicBezTo>
                  <a:cubicBezTo>
                    <a:pt x="1476" y="26171"/>
                    <a:pt x="1448" y="26319"/>
                    <a:pt x="1417" y="26366"/>
                  </a:cubicBezTo>
                  <a:cubicBezTo>
                    <a:pt x="1401" y="26463"/>
                    <a:pt x="1392" y="26513"/>
                    <a:pt x="1410" y="26519"/>
                  </a:cubicBezTo>
                  <a:cubicBezTo>
                    <a:pt x="1450" y="26525"/>
                    <a:pt x="1442" y="26573"/>
                    <a:pt x="1425" y="26573"/>
                  </a:cubicBezTo>
                  <a:cubicBezTo>
                    <a:pt x="1424" y="26573"/>
                    <a:pt x="1423" y="26572"/>
                    <a:pt x="1423" y="26572"/>
                  </a:cubicBezTo>
                  <a:cubicBezTo>
                    <a:pt x="1373" y="26613"/>
                    <a:pt x="1235" y="27252"/>
                    <a:pt x="1266" y="27312"/>
                  </a:cubicBezTo>
                  <a:cubicBezTo>
                    <a:pt x="1266" y="27312"/>
                    <a:pt x="1257" y="27362"/>
                    <a:pt x="1247" y="27409"/>
                  </a:cubicBezTo>
                  <a:cubicBezTo>
                    <a:pt x="1210" y="27506"/>
                    <a:pt x="1153" y="27804"/>
                    <a:pt x="1166" y="27857"/>
                  </a:cubicBezTo>
                  <a:lnTo>
                    <a:pt x="1138" y="28005"/>
                  </a:lnTo>
                  <a:cubicBezTo>
                    <a:pt x="1100" y="28102"/>
                    <a:pt x="1091" y="28149"/>
                    <a:pt x="1103" y="28205"/>
                  </a:cubicBezTo>
                  <a:cubicBezTo>
                    <a:pt x="1111" y="28250"/>
                    <a:pt x="1128" y="28259"/>
                    <a:pt x="1120" y="28259"/>
                  </a:cubicBezTo>
                  <a:cubicBezTo>
                    <a:pt x="1118" y="28259"/>
                    <a:pt x="1116" y="28259"/>
                    <a:pt x="1113" y="28258"/>
                  </a:cubicBezTo>
                  <a:cubicBezTo>
                    <a:pt x="1112" y="28258"/>
                    <a:pt x="1111" y="28258"/>
                    <a:pt x="1111" y="28258"/>
                  </a:cubicBezTo>
                  <a:cubicBezTo>
                    <a:pt x="1093" y="28258"/>
                    <a:pt x="1074" y="28358"/>
                    <a:pt x="1037" y="28550"/>
                  </a:cubicBezTo>
                  <a:cubicBezTo>
                    <a:pt x="1014" y="28685"/>
                    <a:pt x="1007" y="28729"/>
                    <a:pt x="1013" y="28729"/>
                  </a:cubicBezTo>
                  <a:cubicBezTo>
                    <a:pt x="1016" y="28729"/>
                    <a:pt x="1022" y="28719"/>
                    <a:pt x="1031" y="28703"/>
                  </a:cubicBezTo>
                  <a:lnTo>
                    <a:pt x="1031" y="28703"/>
                  </a:lnTo>
                  <a:cubicBezTo>
                    <a:pt x="1018" y="28879"/>
                    <a:pt x="999" y="28899"/>
                    <a:pt x="983" y="28899"/>
                  </a:cubicBezTo>
                  <a:cubicBezTo>
                    <a:pt x="980" y="28899"/>
                    <a:pt x="977" y="28898"/>
                    <a:pt x="975" y="28898"/>
                  </a:cubicBezTo>
                  <a:cubicBezTo>
                    <a:pt x="968" y="28886"/>
                    <a:pt x="962" y="28881"/>
                    <a:pt x="957" y="28881"/>
                  </a:cubicBezTo>
                  <a:cubicBezTo>
                    <a:pt x="939" y="28881"/>
                    <a:pt x="936" y="28952"/>
                    <a:pt x="978" y="29001"/>
                  </a:cubicBezTo>
                  <a:cubicBezTo>
                    <a:pt x="1009" y="29057"/>
                    <a:pt x="991" y="29155"/>
                    <a:pt x="969" y="29155"/>
                  </a:cubicBezTo>
                  <a:cubicBezTo>
                    <a:pt x="969" y="29155"/>
                    <a:pt x="969" y="29155"/>
                    <a:pt x="968" y="29155"/>
                  </a:cubicBezTo>
                  <a:cubicBezTo>
                    <a:pt x="950" y="29148"/>
                    <a:pt x="959" y="29101"/>
                    <a:pt x="968" y="29051"/>
                  </a:cubicBezTo>
                  <a:lnTo>
                    <a:pt x="928" y="29042"/>
                  </a:lnTo>
                  <a:cubicBezTo>
                    <a:pt x="918" y="29076"/>
                    <a:pt x="918" y="29111"/>
                    <a:pt x="928" y="29145"/>
                  </a:cubicBezTo>
                  <a:cubicBezTo>
                    <a:pt x="925" y="29180"/>
                    <a:pt x="925" y="29214"/>
                    <a:pt x="931" y="29249"/>
                  </a:cubicBezTo>
                  <a:cubicBezTo>
                    <a:pt x="938" y="29277"/>
                    <a:pt x="946" y="29292"/>
                    <a:pt x="958" y="29292"/>
                  </a:cubicBezTo>
                  <a:cubicBezTo>
                    <a:pt x="967" y="29292"/>
                    <a:pt x="979" y="29281"/>
                    <a:pt x="994" y="29261"/>
                  </a:cubicBezTo>
                  <a:cubicBezTo>
                    <a:pt x="1001" y="29248"/>
                    <a:pt x="1006" y="29242"/>
                    <a:pt x="1009" y="29242"/>
                  </a:cubicBezTo>
                  <a:cubicBezTo>
                    <a:pt x="1016" y="29242"/>
                    <a:pt x="1010" y="29278"/>
                    <a:pt x="1003" y="29314"/>
                  </a:cubicBezTo>
                  <a:cubicBezTo>
                    <a:pt x="982" y="29367"/>
                    <a:pt x="967" y="29389"/>
                    <a:pt x="955" y="29389"/>
                  </a:cubicBezTo>
                  <a:cubicBezTo>
                    <a:pt x="946" y="29389"/>
                    <a:pt x="939" y="29376"/>
                    <a:pt x="934" y="29352"/>
                  </a:cubicBezTo>
                  <a:cubicBezTo>
                    <a:pt x="943" y="29302"/>
                    <a:pt x="921" y="29299"/>
                    <a:pt x="903" y="29296"/>
                  </a:cubicBezTo>
                  <a:cubicBezTo>
                    <a:pt x="902" y="29296"/>
                    <a:pt x="902" y="29296"/>
                    <a:pt x="902" y="29296"/>
                  </a:cubicBezTo>
                  <a:cubicBezTo>
                    <a:pt x="881" y="29296"/>
                    <a:pt x="878" y="29547"/>
                    <a:pt x="909" y="29603"/>
                  </a:cubicBezTo>
                  <a:lnTo>
                    <a:pt x="887" y="29600"/>
                  </a:lnTo>
                  <a:cubicBezTo>
                    <a:pt x="887" y="29600"/>
                    <a:pt x="886" y="29600"/>
                    <a:pt x="886" y="29600"/>
                  </a:cubicBezTo>
                  <a:cubicBezTo>
                    <a:pt x="868" y="29600"/>
                    <a:pt x="849" y="29695"/>
                    <a:pt x="831" y="29794"/>
                  </a:cubicBezTo>
                  <a:cubicBezTo>
                    <a:pt x="812" y="29894"/>
                    <a:pt x="802" y="29944"/>
                    <a:pt x="824" y="29947"/>
                  </a:cubicBezTo>
                  <a:cubicBezTo>
                    <a:pt x="846" y="29951"/>
                    <a:pt x="865" y="29954"/>
                    <a:pt x="856" y="30004"/>
                  </a:cubicBezTo>
                  <a:cubicBezTo>
                    <a:pt x="862" y="29968"/>
                    <a:pt x="875" y="29961"/>
                    <a:pt x="889" y="29961"/>
                  </a:cubicBezTo>
                  <a:cubicBezTo>
                    <a:pt x="895" y="29961"/>
                    <a:pt x="900" y="29962"/>
                    <a:pt x="906" y="29963"/>
                  </a:cubicBezTo>
                  <a:cubicBezTo>
                    <a:pt x="887" y="30013"/>
                    <a:pt x="865" y="30057"/>
                    <a:pt x="837" y="30104"/>
                  </a:cubicBezTo>
                  <a:cubicBezTo>
                    <a:pt x="780" y="30195"/>
                    <a:pt x="740" y="30289"/>
                    <a:pt x="705" y="30490"/>
                  </a:cubicBezTo>
                  <a:cubicBezTo>
                    <a:pt x="686" y="30587"/>
                    <a:pt x="658" y="30737"/>
                    <a:pt x="630" y="30781"/>
                  </a:cubicBezTo>
                  <a:cubicBezTo>
                    <a:pt x="611" y="30881"/>
                    <a:pt x="602" y="30931"/>
                    <a:pt x="621" y="30935"/>
                  </a:cubicBezTo>
                  <a:lnTo>
                    <a:pt x="605" y="31035"/>
                  </a:lnTo>
                  <a:cubicBezTo>
                    <a:pt x="574" y="31079"/>
                    <a:pt x="555" y="31179"/>
                    <a:pt x="577" y="31182"/>
                  </a:cubicBezTo>
                  <a:cubicBezTo>
                    <a:pt x="589" y="31235"/>
                    <a:pt x="558" y="31282"/>
                    <a:pt x="549" y="31333"/>
                  </a:cubicBezTo>
                  <a:cubicBezTo>
                    <a:pt x="512" y="31388"/>
                    <a:pt x="498" y="31410"/>
                    <a:pt x="509" y="31410"/>
                  </a:cubicBezTo>
                  <a:cubicBezTo>
                    <a:pt x="516" y="31410"/>
                    <a:pt x="533" y="31401"/>
                    <a:pt x="561" y="31386"/>
                  </a:cubicBezTo>
                  <a:cubicBezTo>
                    <a:pt x="561" y="31386"/>
                    <a:pt x="562" y="31386"/>
                    <a:pt x="562" y="31386"/>
                  </a:cubicBezTo>
                  <a:cubicBezTo>
                    <a:pt x="581" y="31386"/>
                    <a:pt x="621" y="31294"/>
                    <a:pt x="630" y="31245"/>
                  </a:cubicBezTo>
                  <a:lnTo>
                    <a:pt x="655" y="31094"/>
                  </a:lnTo>
                  <a:lnTo>
                    <a:pt x="649" y="31248"/>
                  </a:lnTo>
                  <a:cubicBezTo>
                    <a:pt x="639" y="31298"/>
                    <a:pt x="643" y="31402"/>
                    <a:pt x="664" y="31405"/>
                  </a:cubicBezTo>
                  <a:cubicBezTo>
                    <a:pt x="664" y="31405"/>
                    <a:pt x="683" y="31408"/>
                    <a:pt x="674" y="31458"/>
                  </a:cubicBezTo>
                  <a:lnTo>
                    <a:pt x="633" y="31452"/>
                  </a:lnTo>
                  <a:cubicBezTo>
                    <a:pt x="621" y="31398"/>
                    <a:pt x="602" y="31392"/>
                    <a:pt x="580" y="31389"/>
                  </a:cubicBezTo>
                  <a:cubicBezTo>
                    <a:pt x="530" y="31430"/>
                    <a:pt x="483" y="31574"/>
                    <a:pt x="523" y="31583"/>
                  </a:cubicBezTo>
                  <a:cubicBezTo>
                    <a:pt x="520" y="31618"/>
                    <a:pt x="508" y="31652"/>
                    <a:pt x="486" y="31677"/>
                  </a:cubicBezTo>
                  <a:cubicBezTo>
                    <a:pt x="485" y="31677"/>
                    <a:pt x="485" y="31677"/>
                    <a:pt x="484" y="31677"/>
                  </a:cubicBezTo>
                  <a:cubicBezTo>
                    <a:pt x="464" y="31677"/>
                    <a:pt x="459" y="31726"/>
                    <a:pt x="489" y="31781"/>
                  </a:cubicBezTo>
                  <a:cubicBezTo>
                    <a:pt x="520" y="31831"/>
                    <a:pt x="511" y="31897"/>
                    <a:pt x="461" y="31931"/>
                  </a:cubicBezTo>
                  <a:cubicBezTo>
                    <a:pt x="401" y="32022"/>
                    <a:pt x="364" y="32219"/>
                    <a:pt x="386" y="32223"/>
                  </a:cubicBezTo>
                  <a:cubicBezTo>
                    <a:pt x="426" y="32232"/>
                    <a:pt x="398" y="32379"/>
                    <a:pt x="370" y="32426"/>
                  </a:cubicBezTo>
                  <a:cubicBezTo>
                    <a:pt x="342" y="32470"/>
                    <a:pt x="329" y="32523"/>
                    <a:pt x="342" y="32574"/>
                  </a:cubicBezTo>
                  <a:cubicBezTo>
                    <a:pt x="341" y="32574"/>
                    <a:pt x="340" y="32573"/>
                    <a:pt x="340" y="32573"/>
                  </a:cubicBezTo>
                  <a:cubicBezTo>
                    <a:pt x="321" y="32573"/>
                    <a:pt x="292" y="32619"/>
                    <a:pt x="304" y="32671"/>
                  </a:cubicBezTo>
                  <a:cubicBezTo>
                    <a:pt x="304" y="32671"/>
                    <a:pt x="300" y="32694"/>
                    <a:pt x="306" y="32694"/>
                  </a:cubicBezTo>
                  <a:cubicBezTo>
                    <a:pt x="309" y="32694"/>
                    <a:pt x="314" y="32689"/>
                    <a:pt x="323" y="32674"/>
                  </a:cubicBezTo>
                  <a:cubicBezTo>
                    <a:pt x="323" y="32674"/>
                    <a:pt x="335" y="32727"/>
                    <a:pt x="348" y="32780"/>
                  </a:cubicBezTo>
                  <a:cubicBezTo>
                    <a:pt x="355" y="32745"/>
                    <a:pt x="366" y="32738"/>
                    <a:pt x="380" y="32738"/>
                  </a:cubicBezTo>
                  <a:cubicBezTo>
                    <a:pt x="386" y="32738"/>
                    <a:pt x="392" y="32739"/>
                    <a:pt x="398" y="32740"/>
                  </a:cubicBezTo>
                  <a:cubicBezTo>
                    <a:pt x="417" y="32743"/>
                    <a:pt x="360" y="32937"/>
                    <a:pt x="282" y="33025"/>
                  </a:cubicBezTo>
                  <a:lnTo>
                    <a:pt x="223" y="33116"/>
                  </a:lnTo>
                  <a:lnTo>
                    <a:pt x="263" y="33125"/>
                  </a:lnTo>
                  <a:cubicBezTo>
                    <a:pt x="254" y="33174"/>
                    <a:pt x="245" y="33219"/>
                    <a:pt x="225" y="33219"/>
                  </a:cubicBezTo>
                  <a:cubicBezTo>
                    <a:pt x="224" y="33219"/>
                    <a:pt x="223" y="33219"/>
                    <a:pt x="223" y="33219"/>
                  </a:cubicBezTo>
                  <a:cubicBezTo>
                    <a:pt x="219" y="33219"/>
                    <a:pt x="216" y="33218"/>
                    <a:pt x="213" y="33218"/>
                  </a:cubicBezTo>
                  <a:cubicBezTo>
                    <a:pt x="203" y="33218"/>
                    <a:pt x="202" y="33226"/>
                    <a:pt x="194" y="33266"/>
                  </a:cubicBezTo>
                  <a:cubicBezTo>
                    <a:pt x="194" y="33266"/>
                    <a:pt x="185" y="33313"/>
                    <a:pt x="207" y="33319"/>
                  </a:cubicBezTo>
                  <a:cubicBezTo>
                    <a:pt x="248" y="33326"/>
                    <a:pt x="248" y="33326"/>
                    <a:pt x="216" y="33373"/>
                  </a:cubicBezTo>
                  <a:cubicBezTo>
                    <a:pt x="169" y="33404"/>
                    <a:pt x="157" y="33473"/>
                    <a:pt x="191" y="33520"/>
                  </a:cubicBezTo>
                  <a:cubicBezTo>
                    <a:pt x="232" y="33529"/>
                    <a:pt x="232" y="33529"/>
                    <a:pt x="182" y="33570"/>
                  </a:cubicBezTo>
                  <a:cubicBezTo>
                    <a:pt x="181" y="33570"/>
                    <a:pt x="180" y="33570"/>
                    <a:pt x="180" y="33570"/>
                  </a:cubicBezTo>
                  <a:cubicBezTo>
                    <a:pt x="158" y="33570"/>
                    <a:pt x="131" y="33613"/>
                    <a:pt x="122" y="33661"/>
                  </a:cubicBezTo>
                  <a:lnTo>
                    <a:pt x="141" y="33664"/>
                  </a:lnTo>
                  <a:cubicBezTo>
                    <a:pt x="182" y="33674"/>
                    <a:pt x="172" y="33724"/>
                    <a:pt x="144" y="33768"/>
                  </a:cubicBezTo>
                  <a:cubicBezTo>
                    <a:pt x="144" y="33767"/>
                    <a:pt x="143" y="33767"/>
                    <a:pt x="143" y="33767"/>
                  </a:cubicBezTo>
                  <a:cubicBezTo>
                    <a:pt x="125" y="33767"/>
                    <a:pt x="116" y="33818"/>
                    <a:pt x="116" y="33918"/>
                  </a:cubicBezTo>
                  <a:cubicBezTo>
                    <a:pt x="101" y="34015"/>
                    <a:pt x="92" y="34062"/>
                    <a:pt x="71" y="34062"/>
                  </a:cubicBezTo>
                  <a:cubicBezTo>
                    <a:pt x="70" y="34062"/>
                    <a:pt x="70" y="34062"/>
                    <a:pt x="69" y="34062"/>
                  </a:cubicBezTo>
                  <a:cubicBezTo>
                    <a:pt x="57" y="34059"/>
                    <a:pt x="49" y="34058"/>
                    <a:pt x="44" y="34058"/>
                  </a:cubicBezTo>
                  <a:cubicBezTo>
                    <a:pt x="31" y="34058"/>
                    <a:pt x="37" y="34070"/>
                    <a:pt x="60" y="34112"/>
                  </a:cubicBezTo>
                  <a:cubicBezTo>
                    <a:pt x="72" y="34166"/>
                    <a:pt x="72" y="34166"/>
                    <a:pt x="31" y="34260"/>
                  </a:cubicBezTo>
                  <a:cubicBezTo>
                    <a:pt x="6" y="34288"/>
                    <a:pt x="0" y="34325"/>
                    <a:pt x="16" y="34360"/>
                  </a:cubicBezTo>
                  <a:cubicBezTo>
                    <a:pt x="29" y="34363"/>
                    <a:pt x="40" y="34365"/>
                    <a:pt x="50" y="34365"/>
                  </a:cubicBezTo>
                  <a:cubicBezTo>
                    <a:pt x="68" y="34365"/>
                    <a:pt x="78" y="34356"/>
                    <a:pt x="85" y="34322"/>
                  </a:cubicBezTo>
                  <a:cubicBezTo>
                    <a:pt x="92" y="34285"/>
                    <a:pt x="93" y="34276"/>
                    <a:pt x="103" y="34276"/>
                  </a:cubicBezTo>
                  <a:cubicBezTo>
                    <a:pt x="106" y="34276"/>
                    <a:pt x="110" y="34277"/>
                    <a:pt x="116" y="34278"/>
                  </a:cubicBezTo>
                  <a:cubicBezTo>
                    <a:pt x="116" y="34278"/>
                    <a:pt x="107" y="34325"/>
                    <a:pt x="97" y="34376"/>
                  </a:cubicBezTo>
                  <a:cubicBezTo>
                    <a:pt x="85" y="34441"/>
                    <a:pt x="78" y="34510"/>
                    <a:pt x="82" y="34579"/>
                  </a:cubicBezTo>
                  <a:cubicBezTo>
                    <a:pt x="83" y="34633"/>
                    <a:pt x="95" y="34662"/>
                    <a:pt x="106" y="34662"/>
                  </a:cubicBezTo>
                  <a:cubicBezTo>
                    <a:pt x="115" y="34662"/>
                    <a:pt x="124" y="34638"/>
                    <a:pt x="122" y="34589"/>
                  </a:cubicBezTo>
                  <a:lnTo>
                    <a:pt x="154" y="34542"/>
                  </a:lnTo>
                  <a:cubicBezTo>
                    <a:pt x="157" y="34542"/>
                    <a:pt x="160" y="34543"/>
                    <a:pt x="164" y="34543"/>
                  </a:cubicBezTo>
                  <a:cubicBezTo>
                    <a:pt x="215" y="34543"/>
                    <a:pt x="228" y="34453"/>
                    <a:pt x="169" y="34441"/>
                  </a:cubicBezTo>
                  <a:cubicBezTo>
                    <a:pt x="110" y="34432"/>
                    <a:pt x="110" y="34432"/>
                    <a:pt x="160" y="34388"/>
                  </a:cubicBezTo>
                  <a:lnTo>
                    <a:pt x="160" y="34388"/>
                  </a:lnTo>
                  <a:cubicBezTo>
                    <a:pt x="163" y="34389"/>
                    <a:pt x="166" y="34389"/>
                    <a:pt x="169" y="34389"/>
                  </a:cubicBezTo>
                  <a:cubicBezTo>
                    <a:pt x="202" y="34389"/>
                    <a:pt x="211" y="34343"/>
                    <a:pt x="219" y="34297"/>
                  </a:cubicBezTo>
                  <a:cubicBezTo>
                    <a:pt x="226" y="34260"/>
                    <a:pt x="228" y="34250"/>
                    <a:pt x="236" y="34250"/>
                  </a:cubicBezTo>
                  <a:cubicBezTo>
                    <a:pt x="239" y="34250"/>
                    <a:pt x="243" y="34252"/>
                    <a:pt x="248" y="34253"/>
                  </a:cubicBezTo>
                  <a:cubicBezTo>
                    <a:pt x="248" y="34253"/>
                    <a:pt x="249" y="34253"/>
                    <a:pt x="250" y="34253"/>
                  </a:cubicBezTo>
                  <a:cubicBezTo>
                    <a:pt x="271" y="34253"/>
                    <a:pt x="298" y="34211"/>
                    <a:pt x="307" y="34162"/>
                  </a:cubicBezTo>
                  <a:cubicBezTo>
                    <a:pt x="317" y="34112"/>
                    <a:pt x="317" y="34112"/>
                    <a:pt x="295" y="34109"/>
                  </a:cubicBezTo>
                  <a:cubicBezTo>
                    <a:pt x="290" y="34117"/>
                    <a:pt x="286" y="34120"/>
                    <a:pt x="284" y="34120"/>
                  </a:cubicBezTo>
                  <a:cubicBezTo>
                    <a:pt x="274" y="34120"/>
                    <a:pt x="294" y="34046"/>
                    <a:pt x="335" y="34012"/>
                  </a:cubicBezTo>
                  <a:cubicBezTo>
                    <a:pt x="364" y="33968"/>
                    <a:pt x="364" y="33968"/>
                    <a:pt x="323" y="33959"/>
                  </a:cubicBezTo>
                  <a:cubicBezTo>
                    <a:pt x="282" y="33952"/>
                    <a:pt x="301" y="33852"/>
                    <a:pt x="351" y="33811"/>
                  </a:cubicBezTo>
                  <a:lnTo>
                    <a:pt x="370" y="33711"/>
                  </a:lnTo>
                  <a:cubicBezTo>
                    <a:pt x="376" y="33661"/>
                    <a:pt x="357" y="33658"/>
                    <a:pt x="335" y="33655"/>
                  </a:cubicBezTo>
                  <a:cubicBezTo>
                    <a:pt x="295" y="33645"/>
                    <a:pt x="295" y="33645"/>
                    <a:pt x="326" y="33598"/>
                  </a:cubicBezTo>
                  <a:cubicBezTo>
                    <a:pt x="351" y="33560"/>
                    <a:pt x="371" y="33558"/>
                    <a:pt x="375" y="33558"/>
                  </a:cubicBezTo>
                  <a:cubicBezTo>
                    <a:pt x="376" y="33558"/>
                    <a:pt x="376" y="33558"/>
                    <a:pt x="376" y="33558"/>
                  </a:cubicBezTo>
                  <a:cubicBezTo>
                    <a:pt x="377" y="33558"/>
                    <a:pt x="377" y="33558"/>
                    <a:pt x="378" y="33558"/>
                  </a:cubicBezTo>
                  <a:cubicBezTo>
                    <a:pt x="396" y="33558"/>
                    <a:pt x="405" y="33512"/>
                    <a:pt x="414" y="33464"/>
                  </a:cubicBezTo>
                  <a:cubicBezTo>
                    <a:pt x="423" y="33413"/>
                    <a:pt x="442" y="33313"/>
                    <a:pt x="420" y="33310"/>
                  </a:cubicBezTo>
                  <a:lnTo>
                    <a:pt x="420" y="33310"/>
                  </a:lnTo>
                  <a:lnTo>
                    <a:pt x="442" y="33313"/>
                  </a:lnTo>
                  <a:cubicBezTo>
                    <a:pt x="451" y="33266"/>
                    <a:pt x="470" y="33269"/>
                    <a:pt x="451" y="33266"/>
                  </a:cubicBezTo>
                  <a:cubicBezTo>
                    <a:pt x="461" y="33216"/>
                    <a:pt x="476" y="33166"/>
                    <a:pt x="498" y="33119"/>
                  </a:cubicBezTo>
                  <a:cubicBezTo>
                    <a:pt x="525" y="33052"/>
                    <a:pt x="527" y="32953"/>
                    <a:pt x="500" y="32953"/>
                  </a:cubicBezTo>
                  <a:cubicBezTo>
                    <a:pt x="489" y="32953"/>
                    <a:pt x="474" y="32969"/>
                    <a:pt x="454" y="33009"/>
                  </a:cubicBezTo>
                  <a:lnTo>
                    <a:pt x="454" y="33009"/>
                  </a:lnTo>
                  <a:cubicBezTo>
                    <a:pt x="457" y="32997"/>
                    <a:pt x="460" y="32980"/>
                    <a:pt x="464" y="32959"/>
                  </a:cubicBezTo>
                  <a:cubicBezTo>
                    <a:pt x="473" y="32909"/>
                    <a:pt x="451" y="32906"/>
                    <a:pt x="451" y="32906"/>
                  </a:cubicBezTo>
                  <a:cubicBezTo>
                    <a:pt x="433" y="32903"/>
                    <a:pt x="442" y="32853"/>
                    <a:pt x="451" y="32802"/>
                  </a:cubicBezTo>
                  <a:lnTo>
                    <a:pt x="492" y="32812"/>
                  </a:lnTo>
                  <a:cubicBezTo>
                    <a:pt x="503" y="32825"/>
                    <a:pt x="514" y="32831"/>
                    <a:pt x="523" y="32831"/>
                  </a:cubicBezTo>
                  <a:cubicBezTo>
                    <a:pt x="556" y="32831"/>
                    <a:pt x="571" y="32764"/>
                    <a:pt x="530" y="32715"/>
                  </a:cubicBezTo>
                  <a:lnTo>
                    <a:pt x="530" y="32715"/>
                  </a:lnTo>
                  <a:cubicBezTo>
                    <a:pt x="536" y="32717"/>
                    <a:pt x="544" y="32719"/>
                    <a:pt x="552" y="32721"/>
                  </a:cubicBezTo>
                  <a:cubicBezTo>
                    <a:pt x="552" y="32721"/>
                    <a:pt x="553" y="32721"/>
                    <a:pt x="553" y="32721"/>
                  </a:cubicBezTo>
                  <a:cubicBezTo>
                    <a:pt x="571" y="32721"/>
                    <a:pt x="580" y="32671"/>
                    <a:pt x="577" y="32570"/>
                  </a:cubicBezTo>
                  <a:cubicBezTo>
                    <a:pt x="586" y="32520"/>
                    <a:pt x="555" y="32464"/>
                    <a:pt x="536" y="32458"/>
                  </a:cubicBezTo>
                  <a:cubicBezTo>
                    <a:pt x="514" y="32455"/>
                    <a:pt x="523" y="32404"/>
                    <a:pt x="523" y="32404"/>
                  </a:cubicBezTo>
                  <a:cubicBezTo>
                    <a:pt x="531" y="32367"/>
                    <a:pt x="532" y="32359"/>
                    <a:pt x="542" y="32359"/>
                  </a:cubicBezTo>
                  <a:cubicBezTo>
                    <a:pt x="545" y="32359"/>
                    <a:pt x="548" y="32360"/>
                    <a:pt x="552" y="32361"/>
                  </a:cubicBezTo>
                  <a:cubicBezTo>
                    <a:pt x="553" y="32361"/>
                    <a:pt x="554" y="32361"/>
                    <a:pt x="555" y="32361"/>
                  </a:cubicBezTo>
                  <a:cubicBezTo>
                    <a:pt x="594" y="32361"/>
                    <a:pt x="610" y="32268"/>
                    <a:pt x="580" y="32210"/>
                  </a:cubicBezTo>
                  <a:lnTo>
                    <a:pt x="580" y="32210"/>
                  </a:lnTo>
                  <a:lnTo>
                    <a:pt x="602" y="32216"/>
                  </a:lnTo>
                  <a:cubicBezTo>
                    <a:pt x="602" y="32216"/>
                    <a:pt x="603" y="32216"/>
                    <a:pt x="604" y="32216"/>
                  </a:cubicBezTo>
                  <a:cubicBezTo>
                    <a:pt x="622" y="32216"/>
                    <a:pt x="653" y="32165"/>
                    <a:pt x="677" y="31922"/>
                  </a:cubicBezTo>
                  <a:cubicBezTo>
                    <a:pt x="711" y="31728"/>
                    <a:pt x="739" y="31580"/>
                    <a:pt x="757" y="31580"/>
                  </a:cubicBezTo>
                  <a:cubicBezTo>
                    <a:pt x="758" y="31580"/>
                    <a:pt x="758" y="31580"/>
                    <a:pt x="758" y="31580"/>
                  </a:cubicBezTo>
                  <a:cubicBezTo>
                    <a:pt x="759" y="31580"/>
                    <a:pt x="759" y="31580"/>
                    <a:pt x="759" y="31580"/>
                  </a:cubicBezTo>
                  <a:cubicBezTo>
                    <a:pt x="780" y="31580"/>
                    <a:pt x="777" y="31376"/>
                    <a:pt x="752" y="31270"/>
                  </a:cubicBezTo>
                  <a:lnTo>
                    <a:pt x="752" y="31270"/>
                  </a:lnTo>
                  <a:cubicBezTo>
                    <a:pt x="753" y="31270"/>
                    <a:pt x="753" y="31270"/>
                    <a:pt x="754" y="31270"/>
                  </a:cubicBezTo>
                  <a:cubicBezTo>
                    <a:pt x="775" y="31270"/>
                    <a:pt x="784" y="31220"/>
                    <a:pt x="799" y="31126"/>
                  </a:cubicBezTo>
                  <a:cubicBezTo>
                    <a:pt x="824" y="30994"/>
                    <a:pt x="827" y="30978"/>
                    <a:pt x="842" y="30978"/>
                  </a:cubicBezTo>
                  <a:cubicBezTo>
                    <a:pt x="844" y="30978"/>
                    <a:pt x="847" y="30978"/>
                    <a:pt x="849" y="30979"/>
                  </a:cubicBezTo>
                  <a:cubicBezTo>
                    <a:pt x="863" y="31004"/>
                    <a:pt x="870" y="31019"/>
                    <a:pt x="873" y="31019"/>
                  </a:cubicBezTo>
                  <a:cubicBezTo>
                    <a:pt x="877" y="31019"/>
                    <a:pt x="871" y="30992"/>
                    <a:pt x="859" y="30931"/>
                  </a:cubicBezTo>
                  <a:cubicBezTo>
                    <a:pt x="825" y="30874"/>
                    <a:pt x="871" y="30737"/>
                    <a:pt x="911" y="30737"/>
                  </a:cubicBezTo>
                  <a:cubicBezTo>
                    <a:pt x="913" y="30737"/>
                    <a:pt x="914" y="30737"/>
                    <a:pt x="915" y="30737"/>
                  </a:cubicBezTo>
                  <a:cubicBezTo>
                    <a:pt x="916" y="30737"/>
                    <a:pt x="916" y="30737"/>
                    <a:pt x="917" y="30737"/>
                  </a:cubicBezTo>
                  <a:cubicBezTo>
                    <a:pt x="935" y="30737"/>
                    <a:pt x="944" y="30687"/>
                    <a:pt x="962" y="30590"/>
                  </a:cubicBezTo>
                  <a:cubicBezTo>
                    <a:pt x="950" y="30537"/>
                    <a:pt x="968" y="30439"/>
                    <a:pt x="987" y="30339"/>
                  </a:cubicBezTo>
                  <a:cubicBezTo>
                    <a:pt x="1015" y="30189"/>
                    <a:pt x="1015" y="30189"/>
                    <a:pt x="975" y="30183"/>
                  </a:cubicBezTo>
                  <a:cubicBezTo>
                    <a:pt x="934" y="30173"/>
                    <a:pt x="940" y="30126"/>
                    <a:pt x="959" y="30026"/>
                  </a:cubicBezTo>
                  <a:cubicBezTo>
                    <a:pt x="968" y="29979"/>
                    <a:pt x="977" y="29931"/>
                    <a:pt x="996" y="29931"/>
                  </a:cubicBezTo>
                  <a:cubicBezTo>
                    <a:pt x="997" y="29931"/>
                    <a:pt x="999" y="29931"/>
                    <a:pt x="1000" y="29932"/>
                  </a:cubicBezTo>
                  <a:cubicBezTo>
                    <a:pt x="1015" y="29900"/>
                    <a:pt x="1031" y="29869"/>
                    <a:pt x="1037" y="29835"/>
                  </a:cubicBezTo>
                  <a:cubicBezTo>
                    <a:pt x="1046" y="29786"/>
                    <a:pt x="1056" y="29740"/>
                    <a:pt x="1073" y="29740"/>
                  </a:cubicBezTo>
                  <a:cubicBezTo>
                    <a:pt x="1074" y="29740"/>
                    <a:pt x="1074" y="29741"/>
                    <a:pt x="1075" y="29741"/>
                  </a:cubicBezTo>
                  <a:cubicBezTo>
                    <a:pt x="1100" y="29697"/>
                    <a:pt x="1116" y="29647"/>
                    <a:pt x="1122" y="29596"/>
                  </a:cubicBezTo>
                  <a:cubicBezTo>
                    <a:pt x="1141" y="29498"/>
                    <a:pt x="1159" y="29402"/>
                    <a:pt x="1181" y="29402"/>
                  </a:cubicBezTo>
                  <a:cubicBezTo>
                    <a:pt x="1181" y="29402"/>
                    <a:pt x="1181" y="29402"/>
                    <a:pt x="1182" y="29402"/>
                  </a:cubicBezTo>
                  <a:cubicBezTo>
                    <a:pt x="1191" y="29352"/>
                    <a:pt x="1191" y="29352"/>
                    <a:pt x="1169" y="29349"/>
                  </a:cubicBezTo>
                  <a:cubicBezTo>
                    <a:pt x="1147" y="29343"/>
                    <a:pt x="1138" y="29289"/>
                    <a:pt x="1194" y="29095"/>
                  </a:cubicBezTo>
                  <a:cubicBezTo>
                    <a:pt x="1213" y="28998"/>
                    <a:pt x="1238" y="28848"/>
                    <a:pt x="1219" y="28844"/>
                  </a:cubicBezTo>
                  <a:cubicBezTo>
                    <a:pt x="1227" y="28804"/>
                    <a:pt x="1228" y="28796"/>
                    <a:pt x="1238" y="28796"/>
                  </a:cubicBezTo>
                  <a:cubicBezTo>
                    <a:pt x="1241" y="28796"/>
                    <a:pt x="1244" y="28797"/>
                    <a:pt x="1247" y="28797"/>
                  </a:cubicBezTo>
                  <a:cubicBezTo>
                    <a:pt x="1249" y="28798"/>
                    <a:pt x="1251" y="28798"/>
                    <a:pt x="1253" y="28798"/>
                  </a:cubicBezTo>
                  <a:cubicBezTo>
                    <a:pt x="1290" y="28798"/>
                    <a:pt x="1306" y="28702"/>
                    <a:pt x="1285" y="28600"/>
                  </a:cubicBezTo>
                  <a:cubicBezTo>
                    <a:pt x="1263" y="28597"/>
                    <a:pt x="1272" y="28547"/>
                    <a:pt x="1304" y="28500"/>
                  </a:cubicBezTo>
                  <a:cubicBezTo>
                    <a:pt x="1307" y="28465"/>
                    <a:pt x="1307" y="28431"/>
                    <a:pt x="1301" y="28396"/>
                  </a:cubicBezTo>
                  <a:cubicBezTo>
                    <a:pt x="1288" y="28343"/>
                    <a:pt x="1288" y="28343"/>
                    <a:pt x="1329" y="28249"/>
                  </a:cubicBezTo>
                  <a:cubicBezTo>
                    <a:pt x="1329" y="28249"/>
                    <a:pt x="1330" y="28249"/>
                    <a:pt x="1330" y="28249"/>
                  </a:cubicBezTo>
                  <a:cubicBezTo>
                    <a:pt x="1348" y="28249"/>
                    <a:pt x="1357" y="28201"/>
                    <a:pt x="1366" y="28155"/>
                  </a:cubicBezTo>
                  <a:cubicBezTo>
                    <a:pt x="1363" y="28052"/>
                    <a:pt x="1464" y="27506"/>
                    <a:pt x="1495" y="27459"/>
                  </a:cubicBezTo>
                  <a:cubicBezTo>
                    <a:pt x="1482" y="27425"/>
                    <a:pt x="1482" y="27390"/>
                    <a:pt x="1492" y="27356"/>
                  </a:cubicBezTo>
                  <a:cubicBezTo>
                    <a:pt x="1542" y="27315"/>
                    <a:pt x="1529" y="27262"/>
                    <a:pt x="1489" y="27252"/>
                  </a:cubicBezTo>
                  <a:lnTo>
                    <a:pt x="1479" y="27303"/>
                  </a:lnTo>
                  <a:lnTo>
                    <a:pt x="1473" y="27353"/>
                  </a:lnTo>
                  <a:cubicBezTo>
                    <a:pt x="1431" y="27344"/>
                    <a:pt x="1455" y="27208"/>
                    <a:pt x="1513" y="27208"/>
                  </a:cubicBezTo>
                  <a:cubicBezTo>
                    <a:pt x="1515" y="27208"/>
                    <a:pt x="1517" y="27208"/>
                    <a:pt x="1520" y="27209"/>
                  </a:cubicBezTo>
                  <a:cubicBezTo>
                    <a:pt x="1570" y="27168"/>
                    <a:pt x="1570" y="27168"/>
                    <a:pt x="1539" y="27108"/>
                  </a:cubicBezTo>
                  <a:cubicBezTo>
                    <a:pt x="1504" y="27061"/>
                    <a:pt x="1517" y="26992"/>
                    <a:pt x="1564" y="26961"/>
                  </a:cubicBezTo>
                  <a:cubicBezTo>
                    <a:pt x="1574" y="26963"/>
                    <a:pt x="1582" y="26964"/>
                    <a:pt x="1587" y="26964"/>
                  </a:cubicBezTo>
                  <a:cubicBezTo>
                    <a:pt x="1603" y="26964"/>
                    <a:pt x="1597" y="26953"/>
                    <a:pt x="1573" y="26911"/>
                  </a:cubicBezTo>
                  <a:cubicBezTo>
                    <a:pt x="1514" y="26800"/>
                    <a:pt x="1516" y="26656"/>
                    <a:pt x="1587" y="26656"/>
                  </a:cubicBezTo>
                  <a:cubicBezTo>
                    <a:pt x="1591" y="26656"/>
                    <a:pt x="1594" y="26656"/>
                    <a:pt x="1598" y="26657"/>
                  </a:cubicBezTo>
                  <a:cubicBezTo>
                    <a:pt x="1602" y="26658"/>
                    <a:pt x="1605" y="26658"/>
                    <a:pt x="1609" y="26658"/>
                  </a:cubicBezTo>
                  <a:cubicBezTo>
                    <a:pt x="1644" y="26658"/>
                    <a:pt x="1671" y="26615"/>
                    <a:pt x="1680" y="26572"/>
                  </a:cubicBezTo>
                  <a:cubicBezTo>
                    <a:pt x="1686" y="26522"/>
                    <a:pt x="1667" y="26519"/>
                    <a:pt x="1645" y="26513"/>
                  </a:cubicBezTo>
                  <a:cubicBezTo>
                    <a:pt x="1633" y="26523"/>
                    <a:pt x="1624" y="26528"/>
                    <a:pt x="1619" y="26528"/>
                  </a:cubicBezTo>
                  <a:cubicBezTo>
                    <a:pt x="1603" y="26528"/>
                    <a:pt x="1619" y="26484"/>
                    <a:pt x="1664" y="26416"/>
                  </a:cubicBezTo>
                  <a:cubicBezTo>
                    <a:pt x="1746" y="26300"/>
                    <a:pt x="1780" y="26159"/>
                    <a:pt x="1758" y="26021"/>
                  </a:cubicBezTo>
                  <a:cubicBezTo>
                    <a:pt x="1754" y="25874"/>
                    <a:pt x="1767" y="25758"/>
                    <a:pt x="1780" y="25758"/>
                  </a:cubicBezTo>
                  <a:cubicBezTo>
                    <a:pt x="1786" y="25758"/>
                    <a:pt x="1791" y="25778"/>
                    <a:pt x="1796" y="25823"/>
                  </a:cubicBezTo>
                  <a:cubicBezTo>
                    <a:pt x="1807" y="25877"/>
                    <a:pt x="1812" y="25904"/>
                    <a:pt x="1815" y="25904"/>
                  </a:cubicBezTo>
                  <a:cubicBezTo>
                    <a:pt x="1817" y="25904"/>
                    <a:pt x="1816" y="25878"/>
                    <a:pt x="1815" y="25827"/>
                  </a:cubicBezTo>
                  <a:cubicBezTo>
                    <a:pt x="1833" y="25729"/>
                    <a:pt x="1852" y="25629"/>
                    <a:pt x="1862" y="25579"/>
                  </a:cubicBezTo>
                  <a:cubicBezTo>
                    <a:pt x="1871" y="25529"/>
                    <a:pt x="1858" y="25476"/>
                    <a:pt x="1837" y="25472"/>
                  </a:cubicBezTo>
                  <a:cubicBezTo>
                    <a:pt x="1902" y="25410"/>
                    <a:pt x="1927" y="25316"/>
                    <a:pt x="1902" y="25228"/>
                  </a:cubicBezTo>
                  <a:lnTo>
                    <a:pt x="1921" y="25128"/>
                  </a:lnTo>
                  <a:cubicBezTo>
                    <a:pt x="1931" y="25096"/>
                    <a:pt x="1931" y="25059"/>
                    <a:pt x="1918" y="25027"/>
                  </a:cubicBezTo>
                  <a:cubicBezTo>
                    <a:pt x="1909" y="24971"/>
                    <a:pt x="1937" y="24927"/>
                    <a:pt x="1968" y="24880"/>
                  </a:cubicBezTo>
                  <a:cubicBezTo>
                    <a:pt x="1996" y="24836"/>
                    <a:pt x="2028" y="24789"/>
                    <a:pt x="2006" y="24786"/>
                  </a:cubicBezTo>
                  <a:cubicBezTo>
                    <a:pt x="1984" y="24783"/>
                    <a:pt x="1984" y="24680"/>
                    <a:pt x="1971" y="24626"/>
                  </a:cubicBezTo>
                  <a:cubicBezTo>
                    <a:pt x="1965" y="24590"/>
                    <a:pt x="1976" y="24556"/>
                    <a:pt x="1988" y="24556"/>
                  </a:cubicBezTo>
                  <a:cubicBezTo>
                    <a:pt x="1993" y="24556"/>
                    <a:pt x="1999" y="24563"/>
                    <a:pt x="2003" y="24579"/>
                  </a:cubicBezTo>
                  <a:cubicBezTo>
                    <a:pt x="2006" y="24580"/>
                    <a:pt x="2008" y="24580"/>
                    <a:pt x="2010" y="24580"/>
                  </a:cubicBezTo>
                  <a:cubicBezTo>
                    <a:pt x="2022" y="24580"/>
                    <a:pt x="2027" y="24568"/>
                    <a:pt x="2059" y="24488"/>
                  </a:cubicBezTo>
                  <a:cubicBezTo>
                    <a:pt x="2068" y="24438"/>
                    <a:pt x="2087" y="24341"/>
                    <a:pt x="2068" y="24335"/>
                  </a:cubicBezTo>
                  <a:cubicBezTo>
                    <a:pt x="2046" y="24332"/>
                    <a:pt x="2100" y="24034"/>
                    <a:pt x="2131" y="23990"/>
                  </a:cubicBezTo>
                  <a:lnTo>
                    <a:pt x="2150" y="23890"/>
                  </a:lnTo>
                  <a:cubicBezTo>
                    <a:pt x="2159" y="23840"/>
                    <a:pt x="2147" y="23786"/>
                    <a:pt x="2156" y="23736"/>
                  </a:cubicBezTo>
                  <a:cubicBezTo>
                    <a:pt x="2162" y="23702"/>
                    <a:pt x="2159" y="23667"/>
                    <a:pt x="2153" y="23633"/>
                  </a:cubicBezTo>
                  <a:cubicBezTo>
                    <a:pt x="2162" y="23584"/>
                    <a:pt x="2171" y="23539"/>
                    <a:pt x="2189" y="23539"/>
                  </a:cubicBezTo>
                  <a:cubicBezTo>
                    <a:pt x="2189" y="23539"/>
                    <a:pt x="2190" y="23539"/>
                    <a:pt x="2191" y="23539"/>
                  </a:cubicBezTo>
                  <a:cubicBezTo>
                    <a:pt x="2159" y="23482"/>
                    <a:pt x="2159" y="23482"/>
                    <a:pt x="2209" y="23439"/>
                  </a:cubicBezTo>
                  <a:cubicBezTo>
                    <a:pt x="2221" y="23441"/>
                    <a:pt x="2229" y="23443"/>
                    <a:pt x="2235" y="23443"/>
                  </a:cubicBezTo>
                  <a:cubicBezTo>
                    <a:pt x="2248" y="23443"/>
                    <a:pt x="2241" y="23431"/>
                    <a:pt x="2219" y="23388"/>
                  </a:cubicBezTo>
                  <a:cubicBezTo>
                    <a:pt x="2203" y="23357"/>
                    <a:pt x="2213" y="23316"/>
                    <a:pt x="2238" y="23291"/>
                  </a:cubicBezTo>
                  <a:cubicBezTo>
                    <a:pt x="2238" y="23291"/>
                    <a:pt x="2239" y="23291"/>
                    <a:pt x="2240" y="23291"/>
                  </a:cubicBezTo>
                  <a:cubicBezTo>
                    <a:pt x="2260" y="23291"/>
                    <a:pt x="2265" y="23244"/>
                    <a:pt x="2247" y="23241"/>
                  </a:cubicBezTo>
                  <a:cubicBezTo>
                    <a:pt x="2216" y="23186"/>
                    <a:pt x="2222" y="23037"/>
                    <a:pt x="2260" y="23037"/>
                  </a:cubicBezTo>
                  <a:cubicBezTo>
                    <a:pt x="2261" y="23037"/>
                    <a:pt x="2262" y="23037"/>
                    <a:pt x="2263" y="23037"/>
                  </a:cubicBezTo>
                  <a:cubicBezTo>
                    <a:pt x="2269" y="23003"/>
                    <a:pt x="2266" y="22968"/>
                    <a:pt x="2260" y="22934"/>
                  </a:cubicBezTo>
                  <a:cubicBezTo>
                    <a:pt x="2237" y="22894"/>
                    <a:pt x="2231" y="22882"/>
                    <a:pt x="2244" y="22882"/>
                  </a:cubicBezTo>
                  <a:cubicBezTo>
                    <a:pt x="2249" y="22882"/>
                    <a:pt x="2257" y="22884"/>
                    <a:pt x="2269" y="22887"/>
                  </a:cubicBezTo>
                  <a:cubicBezTo>
                    <a:pt x="2319" y="22853"/>
                    <a:pt x="2332" y="22787"/>
                    <a:pt x="2297" y="22737"/>
                  </a:cubicBezTo>
                  <a:cubicBezTo>
                    <a:pt x="2291" y="22702"/>
                    <a:pt x="2297" y="22668"/>
                    <a:pt x="2316" y="22639"/>
                  </a:cubicBezTo>
                  <a:cubicBezTo>
                    <a:pt x="2351" y="22549"/>
                    <a:pt x="2419" y="22288"/>
                    <a:pt x="2387" y="22288"/>
                  </a:cubicBezTo>
                  <a:cubicBezTo>
                    <a:pt x="2385" y="22288"/>
                    <a:pt x="2382" y="22289"/>
                    <a:pt x="2379" y="22292"/>
                  </a:cubicBezTo>
                  <a:lnTo>
                    <a:pt x="2397" y="22191"/>
                  </a:lnTo>
                  <a:cubicBezTo>
                    <a:pt x="2435" y="22097"/>
                    <a:pt x="2444" y="22047"/>
                    <a:pt x="2432" y="21994"/>
                  </a:cubicBezTo>
                  <a:lnTo>
                    <a:pt x="2423" y="21941"/>
                  </a:lnTo>
                  <a:lnTo>
                    <a:pt x="2423" y="21941"/>
                  </a:lnTo>
                  <a:cubicBezTo>
                    <a:pt x="2423" y="21941"/>
                    <a:pt x="2424" y="21941"/>
                    <a:pt x="2424" y="21941"/>
                  </a:cubicBezTo>
                  <a:cubicBezTo>
                    <a:pt x="2443" y="21941"/>
                    <a:pt x="2473" y="21898"/>
                    <a:pt x="2482" y="21850"/>
                  </a:cubicBezTo>
                  <a:cubicBezTo>
                    <a:pt x="2491" y="21800"/>
                    <a:pt x="2491" y="21800"/>
                    <a:pt x="2470" y="21796"/>
                  </a:cubicBezTo>
                  <a:cubicBezTo>
                    <a:pt x="2462" y="21808"/>
                    <a:pt x="2457" y="21813"/>
                    <a:pt x="2454" y="21813"/>
                  </a:cubicBezTo>
                  <a:cubicBezTo>
                    <a:pt x="2445" y="21813"/>
                    <a:pt x="2450" y="21777"/>
                    <a:pt x="2457" y="21740"/>
                  </a:cubicBezTo>
                  <a:cubicBezTo>
                    <a:pt x="2466" y="21695"/>
                    <a:pt x="2496" y="21649"/>
                    <a:pt x="2515" y="21649"/>
                  </a:cubicBezTo>
                  <a:cubicBezTo>
                    <a:pt x="2515" y="21649"/>
                    <a:pt x="2516" y="21649"/>
                    <a:pt x="2517" y="21649"/>
                  </a:cubicBezTo>
                  <a:lnTo>
                    <a:pt x="2526" y="21602"/>
                  </a:lnTo>
                  <a:cubicBezTo>
                    <a:pt x="2486" y="21593"/>
                    <a:pt x="2494" y="21546"/>
                    <a:pt x="2515" y="21546"/>
                  </a:cubicBezTo>
                  <a:cubicBezTo>
                    <a:pt x="2515" y="21546"/>
                    <a:pt x="2516" y="21546"/>
                    <a:pt x="2517" y="21546"/>
                  </a:cubicBezTo>
                  <a:cubicBezTo>
                    <a:pt x="2542" y="21502"/>
                    <a:pt x="2557" y="21455"/>
                    <a:pt x="2564" y="21402"/>
                  </a:cubicBezTo>
                  <a:cubicBezTo>
                    <a:pt x="2549" y="21400"/>
                    <a:pt x="2558" y="21379"/>
                    <a:pt x="2563" y="21379"/>
                  </a:cubicBezTo>
                  <a:lnTo>
                    <a:pt x="2563" y="21379"/>
                  </a:lnTo>
                  <a:cubicBezTo>
                    <a:pt x="2565" y="21379"/>
                    <a:pt x="2567" y="21384"/>
                    <a:pt x="2564" y="21402"/>
                  </a:cubicBezTo>
                  <a:lnTo>
                    <a:pt x="2582" y="21408"/>
                  </a:lnTo>
                  <a:cubicBezTo>
                    <a:pt x="2614" y="21361"/>
                    <a:pt x="2592" y="21358"/>
                    <a:pt x="2573" y="21351"/>
                  </a:cubicBezTo>
                  <a:lnTo>
                    <a:pt x="2589" y="21254"/>
                  </a:lnTo>
                  <a:cubicBezTo>
                    <a:pt x="2595" y="21218"/>
                    <a:pt x="2602" y="21182"/>
                    <a:pt x="2595" y="21182"/>
                  </a:cubicBezTo>
                  <a:lnTo>
                    <a:pt x="2595" y="21182"/>
                  </a:lnTo>
                  <a:cubicBezTo>
                    <a:pt x="2592" y="21182"/>
                    <a:pt x="2587" y="21188"/>
                    <a:pt x="2579" y="21201"/>
                  </a:cubicBezTo>
                  <a:cubicBezTo>
                    <a:pt x="2557" y="21195"/>
                    <a:pt x="2538" y="21192"/>
                    <a:pt x="2548" y="21141"/>
                  </a:cubicBezTo>
                  <a:lnTo>
                    <a:pt x="2548" y="21141"/>
                  </a:lnTo>
                  <a:cubicBezTo>
                    <a:pt x="2553" y="21142"/>
                    <a:pt x="2559" y="21144"/>
                    <a:pt x="2565" y="21144"/>
                  </a:cubicBezTo>
                  <a:cubicBezTo>
                    <a:pt x="2578" y="21144"/>
                    <a:pt x="2591" y="21136"/>
                    <a:pt x="2598" y="21101"/>
                  </a:cubicBezTo>
                  <a:cubicBezTo>
                    <a:pt x="2606" y="21061"/>
                    <a:pt x="2619" y="21057"/>
                    <a:pt x="2624" y="21057"/>
                  </a:cubicBezTo>
                  <a:cubicBezTo>
                    <a:pt x="2625" y="21057"/>
                    <a:pt x="2626" y="21057"/>
                    <a:pt x="2626" y="21057"/>
                  </a:cubicBezTo>
                  <a:cubicBezTo>
                    <a:pt x="2630" y="21064"/>
                    <a:pt x="2634" y="21067"/>
                    <a:pt x="2637" y="21067"/>
                  </a:cubicBezTo>
                  <a:cubicBezTo>
                    <a:pt x="2661" y="21067"/>
                    <a:pt x="2672" y="20903"/>
                    <a:pt x="2664" y="20856"/>
                  </a:cubicBezTo>
                  <a:cubicBezTo>
                    <a:pt x="2641" y="20758"/>
                    <a:pt x="2647" y="20708"/>
                    <a:pt x="2680" y="20708"/>
                  </a:cubicBezTo>
                  <a:cubicBezTo>
                    <a:pt x="2683" y="20708"/>
                    <a:pt x="2686" y="20708"/>
                    <a:pt x="2689" y="20709"/>
                  </a:cubicBezTo>
                  <a:cubicBezTo>
                    <a:pt x="2690" y="20709"/>
                    <a:pt x="2691" y="20709"/>
                    <a:pt x="2692" y="20709"/>
                  </a:cubicBezTo>
                  <a:cubicBezTo>
                    <a:pt x="2728" y="20709"/>
                    <a:pt x="2706" y="20607"/>
                    <a:pt x="2658" y="20546"/>
                  </a:cubicBezTo>
                  <a:lnTo>
                    <a:pt x="2604" y="20487"/>
                  </a:lnTo>
                  <a:lnTo>
                    <a:pt x="2664" y="20499"/>
                  </a:lnTo>
                  <a:cubicBezTo>
                    <a:pt x="2755" y="20465"/>
                    <a:pt x="2755" y="20465"/>
                    <a:pt x="2742" y="20308"/>
                  </a:cubicBezTo>
                  <a:cubicBezTo>
                    <a:pt x="2740" y="20220"/>
                    <a:pt x="2739" y="20207"/>
                    <a:pt x="2753" y="20207"/>
                  </a:cubicBezTo>
                  <a:cubicBezTo>
                    <a:pt x="2755" y="20207"/>
                    <a:pt x="2758" y="20207"/>
                    <a:pt x="2761" y="20208"/>
                  </a:cubicBezTo>
                  <a:cubicBezTo>
                    <a:pt x="2762" y="20208"/>
                    <a:pt x="2762" y="20208"/>
                    <a:pt x="2763" y="20208"/>
                  </a:cubicBezTo>
                  <a:cubicBezTo>
                    <a:pt x="2780" y="20208"/>
                    <a:pt x="2790" y="20159"/>
                    <a:pt x="2817" y="20013"/>
                  </a:cubicBezTo>
                  <a:cubicBezTo>
                    <a:pt x="2846" y="19866"/>
                    <a:pt x="2855" y="19816"/>
                    <a:pt x="2833" y="19813"/>
                  </a:cubicBezTo>
                  <a:lnTo>
                    <a:pt x="2852" y="19712"/>
                  </a:lnTo>
                  <a:cubicBezTo>
                    <a:pt x="2894" y="19678"/>
                    <a:pt x="2899" y="19600"/>
                    <a:pt x="2869" y="19600"/>
                  </a:cubicBezTo>
                  <a:cubicBezTo>
                    <a:pt x="2864" y="19600"/>
                    <a:pt x="2857" y="19603"/>
                    <a:pt x="2849" y="19609"/>
                  </a:cubicBezTo>
                  <a:cubicBezTo>
                    <a:pt x="2849" y="19609"/>
                    <a:pt x="2858" y="19559"/>
                    <a:pt x="2868" y="19509"/>
                  </a:cubicBezTo>
                  <a:lnTo>
                    <a:pt x="2889" y="19515"/>
                  </a:lnTo>
                  <a:cubicBezTo>
                    <a:pt x="2890" y="19515"/>
                    <a:pt x="2890" y="19515"/>
                    <a:pt x="2890" y="19515"/>
                  </a:cubicBezTo>
                  <a:cubicBezTo>
                    <a:pt x="2909" y="19515"/>
                    <a:pt x="2928" y="19412"/>
                    <a:pt x="2999" y="19023"/>
                  </a:cubicBezTo>
                  <a:cubicBezTo>
                    <a:pt x="3081" y="18575"/>
                    <a:pt x="3090" y="18528"/>
                    <a:pt x="3049" y="18518"/>
                  </a:cubicBezTo>
                  <a:cubicBezTo>
                    <a:pt x="3020" y="18465"/>
                    <a:pt x="3026" y="18418"/>
                    <a:pt x="3061" y="18418"/>
                  </a:cubicBezTo>
                  <a:cubicBezTo>
                    <a:pt x="3064" y="18418"/>
                    <a:pt x="3066" y="18418"/>
                    <a:pt x="3068" y="18418"/>
                  </a:cubicBezTo>
                  <a:cubicBezTo>
                    <a:pt x="3069" y="18419"/>
                    <a:pt x="3070" y="18419"/>
                    <a:pt x="3072" y="18419"/>
                  </a:cubicBezTo>
                  <a:cubicBezTo>
                    <a:pt x="3091" y="18419"/>
                    <a:pt x="3117" y="18377"/>
                    <a:pt x="3096" y="18374"/>
                  </a:cubicBezTo>
                  <a:cubicBezTo>
                    <a:pt x="3106" y="18324"/>
                    <a:pt x="3121" y="18274"/>
                    <a:pt x="3143" y="18230"/>
                  </a:cubicBezTo>
                  <a:cubicBezTo>
                    <a:pt x="3212" y="18089"/>
                    <a:pt x="3203" y="18036"/>
                    <a:pt x="3181" y="18030"/>
                  </a:cubicBezTo>
                  <a:lnTo>
                    <a:pt x="3181" y="18030"/>
                  </a:lnTo>
                  <a:cubicBezTo>
                    <a:pt x="3167" y="18042"/>
                    <a:pt x="3159" y="18047"/>
                    <a:pt x="3156" y="18047"/>
                  </a:cubicBezTo>
                  <a:cubicBezTo>
                    <a:pt x="3148" y="18047"/>
                    <a:pt x="3170" y="18014"/>
                    <a:pt x="3190" y="17983"/>
                  </a:cubicBezTo>
                  <a:cubicBezTo>
                    <a:pt x="3219" y="17936"/>
                    <a:pt x="3250" y="17889"/>
                    <a:pt x="3228" y="17885"/>
                  </a:cubicBezTo>
                  <a:cubicBezTo>
                    <a:pt x="3219" y="17833"/>
                    <a:pt x="3252" y="17538"/>
                    <a:pt x="3292" y="17538"/>
                  </a:cubicBezTo>
                  <a:cubicBezTo>
                    <a:pt x="3293" y="17538"/>
                    <a:pt x="3293" y="17538"/>
                    <a:pt x="3294" y="17538"/>
                  </a:cubicBezTo>
                  <a:lnTo>
                    <a:pt x="3309" y="17440"/>
                  </a:lnTo>
                  <a:cubicBezTo>
                    <a:pt x="3291" y="17437"/>
                    <a:pt x="3309" y="17337"/>
                    <a:pt x="3325" y="17237"/>
                  </a:cubicBezTo>
                  <a:cubicBezTo>
                    <a:pt x="3343" y="17142"/>
                    <a:pt x="3353" y="17092"/>
                    <a:pt x="3373" y="17092"/>
                  </a:cubicBezTo>
                  <a:cubicBezTo>
                    <a:pt x="3374" y="17092"/>
                    <a:pt x="3375" y="17093"/>
                    <a:pt x="3375" y="17093"/>
                  </a:cubicBezTo>
                  <a:cubicBezTo>
                    <a:pt x="3378" y="17107"/>
                    <a:pt x="3380" y="17114"/>
                    <a:pt x="3383" y="17114"/>
                  </a:cubicBezTo>
                  <a:cubicBezTo>
                    <a:pt x="3389" y="17114"/>
                    <a:pt x="3394" y="17067"/>
                    <a:pt x="3394" y="16992"/>
                  </a:cubicBezTo>
                  <a:cubicBezTo>
                    <a:pt x="3400" y="16945"/>
                    <a:pt x="3369" y="16886"/>
                    <a:pt x="3378" y="16836"/>
                  </a:cubicBezTo>
                  <a:cubicBezTo>
                    <a:pt x="3360" y="16833"/>
                    <a:pt x="3347" y="16779"/>
                    <a:pt x="3356" y="16729"/>
                  </a:cubicBezTo>
                  <a:lnTo>
                    <a:pt x="3356" y="16729"/>
                  </a:lnTo>
                  <a:lnTo>
                    <a:pt x="3375" y="16732"/>
                  </a:lnTo>
                  <a:lnTo>
                    <a:pt x="3416" y="16742"/>
                  </a:lnTo>
                  <a:cubicBezTo>
                    <a:pt x="3425" y="16691"/>
                    <a:pt x="3435" y="16641"/>
                    <a:pt x="3416" y="16638"/>
                  </a:cubicBezTo>
                  <a:cubicBezTo>
                    <a:pt x="3444" y="16591"/>
                    <a:pt x="3454" y="16544"/>
                    <a:pt x="3472" y="16444"/>
                  </a:cubicBezTo>
                  <a:cubicBezTo>
                    <a:pt x="3491" y="16344"/>
                    <a:pt x="3510" y="16246"/>
                    <a:pt x="3497" y="16193"/>
                  </a:cubicBezTo>
                  <a:cubicBezTo>
                    <a:pt x="3548" y="16149"/>
                    <a:pt x="3601" y="15852"/>
                    <a:pt x="3570" y="15795"/>
                  </a:cubicBezTo>
                  <a:cubicBezTo>
                    <a:pt x="3551" y="15792"/>
                    <a:pt x="3557" y="15742"/>
                    <a:pt x="3588" y="15695"/>
                  </a:cubicBezTo>
                  <a:cubicBezTo>
                    <a:pt x="3613" y="15670"/>
                    <a:pt x="3620" y="15632"/>
                    <a:pt x="3607" y="15598"/>
                  </a:cubicBezTo>
                  <a:cubicBezTo>
                    <a:pt x="3595" y="15545"/>
                    <a:pt x="3623" y="15498"/>
                    <a:pt x="3654" y="15454"/>
                  </a:cubicBezTo>
                  <a:cubicBezTo>
                    <a:pt x="3698" y="15419"/>
                    <a:pt x="3717" y="15360"/>
                    <a:pt x="3701" y="15306"/>
                  </a:cubicBezTo>
                  <a:cubicBezTo>
                    <a:pt x="3701" y="15222"/>
                    <a:pt x="3711" y="15140"/>
                    <a:pt x="3726" y="15056"/>
                  </a:cubicBezTo>
                  <a:cubicBezTo>
                    <a:pt x="3724" y="14979"/>
                    <a:pt x="3728" y="14931"/>
                    <a:pt x="3719" y="14931"/>
                  </a:cubicBezTo>
                  <a:cubicBezTo>
                    <a:pt x="3716" y="14931"/>
                    <a:pt x="3712" y="14937"/>
                    <a:pt x="3704" y="14949"/>
                  </a:cubicBezTo>
                  <a:cubicBezTo>
                    <a:pt x="3682" y="14946"/>
                    <a:pt x="3673" y="14890"/>
                    <a:pt x="3673" y="14890"/>
                  </a:cubicBezTo>
                  <a:cubicBezTo>
                    <a:pt x="3671" y="14831"/>
                    <a:pt x="3677" y="14807"/>
                    <a:pt x="3682" y="14807"/>
                  </a:cubicBezTo>
                  <a:cubicBezTo>
                    <a:pt x="3685" y="14807"/>
                    <a:pt x="3686" y="14821"/>
                    <a:pt x="3682" y="14843"/>
                  </a:cubicBezTo>
                  <a:cubicBezTo>
                    <a:pt x="3682" y="14886"/>
                    <a:pt x="3684" y="14902"/>
                    <a:pt x="3689" y="14902"/>
                  </a:cubicBezTo>
                  <a:cubicBezTo>
                    <a:pt x="3695" y="14902"/>
                    <a:pt x="3705" y="14875"/>
                    <a:pt x="3723" y="14849"/>
                  </a:cubicBezTo>
                  <a:cubicBezTo>
                    <a:pt x="3751" y="14789"/>
                    <a:pt x="3770" y="14723"/>
                    <a:pt x="3779" y="14655"/>
                  </a:cubicBezTo>
                  <a:lnTo>
                    <a:pt x="3814" y="14457"/>
                  </a:lnTo>
                  <a:cubicBezTo>
                    <a:pt x="3864" y="14313"/>
                    <a:pt x="3873" y="14263"/>
                    <a:pt x="3852" y="14260"/>
                  </a:cubicBezTo>
                  <a:lnTo>
                    <a:pt x="3830" y="14253"/>
                  </a:lnTo>
                  <a:cubicBezTo>
                    <a:pt x="3880" y="14213"/>
                    <a:pt x="3980" y="13667"/>
                    <a:pt x="3949" y="13611"/>
                  </a:cubicBezTo>
                  <a:lnTo>
                    <a:pt x="3949" y="13611"/>
                  </a:lnTo>
                  <a:lnTo>
                    <a:pt x="3971" y="13614"/>
                  </a:lnTo>
                  <a:cubicBezTo>
                    <a:pt x="3971" y="13614"/>
                    <a:pt x="3972" y="13614"/>
                    <a:pt x="3972" y="13614"/>
                  </a:cubicBezTo>
                  <a:cubicBezTo>
                    <a:pt x="3990" y="13614"/>
                    <a:pt x="3999" y="13564"/>
                    <a:pt x="4018" y="13470"/>
                  </a:cubicBezTo>
                  <a:cubicBezTo>
                    <a:pt x="4027" y="13420"/>
                    <a:pt x="4043" y="13216"/>
                    <a:pt x="4071" y="13069"/>
                  </a:cubicBezTo>
                  <a:cubicBezTo>
                    <a:pt x="4105" y="12871"/>
                    <a:pt x="4134" y="12721"/>
                    <a:pt x="4112" y="12718"/>
                  </a:cubicBezTo>
                  <a:cubicBezTo>
                    <a:pt x="4119" y="12678"/>
                    <a:pt x="4121" y="12670"/>
                    <a:pt x="4132" y="12670"/>
                  </a:cubicBezTo>
                  <a:cubicBezTo>
                    <a:pt x="4135" y="12670"/>
                    <a:pt x="4139" y="12670"/>
                    <a:pt x="4143" y="12671"/>
                  </a:cubicBezTo>
                  <a:cubicBezTo>
                    <a:pt x="4146" y="12687"/>
                    <a:pt x="4149" y="12694"/>
                    <a:pt x="4152" y="12694"/>
                  </a:cubicBezTo>
                  <a:cubicBezTo>
                    <a:pt x="4158" y="12694"/>
                    <a:pt x="4165" y="12661"/>
                    <a:pt x="4171" y="12627"/>
                  </a:cubicBezTo>
                  <a:cubicBezTo>
                    <a:pt x="4181" y="12577"/>
                    <a:pt x="4162" y="12574"/>
                    <a:pt x="4140" y="12567"/>
                  </a:cubicBezTo>
                  <a:cubicBezTo>
                    <a:pt x="4121" y="12564"/>
                    <a:pt x="4127" y="12514"/>
                    <a:pt x="4168" y="12420"/>
                  </a:cubicBezTo>
                  <a:cubicBezTo>
                    <a:pt x="4212" y="12292"/>
                    <a:pt x="4237" y="12157"/>
                    <a:pt x="4240" y="12022"/>
                  </a:cubicBezTo>
                  <a:cubicBezTo>
                    <a:pt x="4249" y="11974"/>
                    <a:pt x="4258" y="11928"/>
                    <a:pt x="4276" y="11928"/>
                  </a:cubicBezTo>
                  <a:cubicBezTo>
                    <a:pt x="4277" y="11928"/>
                    <a:pt x="4277" y="11928"/>
                    <a:pt x="4278" y="11928"/>
                  </a:cubicBezTo>
                  <a:cubicBezTo>
                    <a:pt x="4325" y="11853"/>
                    <a:pt x="4340" y="11765"/>
                    <a:pt x="4325" y="11681"/>
                  </a:cubicBezTo>
                  <a:cubicBezTo>
                    <a:pt x="4332" y="11640"/>
                    <a:pt x="4334" y="11632"/>
                    <a:pt x="4344" y="11632"/>
                  </a:cubicBezTo>
                  <a:cubicBezTo>
                    <a:pt x="4346" y="11632"/>
                    <a:pt x="4349" y="11633"/>
                    <a:pt x="4353" y="11634"/>
                  </a:cubicBezTo>
                  <a:cubicBezTo>
                    <a:pt x="4384" y="11590"/>
                    <a:pt x="4403" y="11593"/>
                    <a:pt x="4372" y="11536"/>
                  </a:cubicBezTo>
                  <a:cubicBezTo>
                    <a:pt x="4372" y="11417"/>
                    <a:pt x="4394" y="11298"/>
                    <a:pt x="4434" y="11189"/>
                  </a:cubicBezTo>
                  <a:cubicBezTo>
                    <a:pt x="4444" y="11138"/>
                    <a:pt x="4453" y="11088"/>
                    <a:pt x="4434" y="11085"/>
                  </a:cubicBezTo>
                  <a:lnTo>
                    <a:pt x="4412" y="11082"/>
                  </a:lnTo>
                  <a:cubicBezTo>
                    <a:pt x="4463" y="11041"/>
                    <a:pt x="4463" y="11041"/>
                    <a:pt x="4431" y="10982"/>
                  </a:cubicBezTo>
                  <a:cubicBezTo>
                    <a:pt x="4410" y="10979"/>
                    <a:pt x="4418" y="10931"/>
                    <a:pt x="4439" y="10931"/>
                  </a:cubicBezTo>
                  <a:cubicBezTo>
                    <a:pt x="4439" y="10931"/>
                    <a:pt x="4440" y="10931"/>
                    <a:pt x="4441" y="10932"/>
                  </a:cubicBezTo>
                  <a:cubicBezTo>
                    <a:pt x="4460" y="10903"/>
                    <a:pt x="4472" y="10872"/>
                    <a:pt x="4478" y="10838"/>
                  </a:cubicBezTo>
                  <a:cubicBezTo>
                    <a:pt x="4488" y="10787"/>
                    <a:pt x="4513" y="10537"/>
                    <a:pt x="4560" y="10289"/>
                  </a:cubicBezTo>
                  <a:cubicBezTo>
                    <a:pt x="4632" y="9891"/>
                    <a:pt x="4660" y="9744"/>
                    <a:pt x="4638" y="9738"/>
                  </a:cubicBezTo>
                  <a:cubicBezTo>
                    <a:pt x="4622" y="9706"/>
                    <a:pt x="4629" y="9665"/>
                    <a:pt x="4657" y="9640"/>
                  </a:cubicBezTo>
                  <a:cubicBezTo>
                    <a:pt x="4682" y="9593"/>
                    <a:pt x="4698" y="9546"/>
                    <a:pt x="4704" y="9493"/>
                  </a:cubicBezTo>
                  <a:cubicBezTo>
                    <a:pt x="4713" y="9448"/>
                    <a:pt x="4722" y="9399"/>
                    <a:pt x="4740" y="9399"/>
                  </a:cubicBezTo>
                  <a:cubicBezTo>
                    <a:pt x="4740" y="9399"/>
                    <a:pt x="4741" y="9399"/>
                    <a:pt x="4742" y="9399"/>
                  </a:cubicBezTo>
                  <a:cubicBezTo>
                    <a:pt x="4732" y="9365"/>
                    <a:pt x="4732" y="9330"/>
                    <a:pt x="4742" y="9296"/>
                  </a:cubicBezTo>
                  <a:cubicBezTo>
                    <a:pt x="4742" y="9296"/>
                    <a:pt x="4743" y="9296"/>
                    <a:pt x="4743" y="9296"/>
                  </a:cubicBezTo>
                  <a:cubicBezTo>
                    <a:pt x="4761" y="9296"/>
                    <a:pt x="4769" y="9250"/>
                    <a:pt x="4757" y="9199"/>
                  </a:cubicBezTo>
                  <a:cubicBezTo>
                    <a:pt x="4735" y="9156"/>
                    <a:pt x="4728" y="9144"/>
                    <a:pt x="4742" y="9144"/>
                  </a:cubicBezTo>
                  <a:cubicBezTo>
                    <a:pt x="4747" y="9144"/>
                    <a:pt x="4755" y="9146"/>
                    <a:pt x="4767" y="9148"/>
                  </a:cubicBezTo>
                  <a:cubicBezTo>
                    <a:pt x="4767" y="9148"/>
                    <a:pt x="4767" y="9148"/>
                    <a:pt x="4767" y="9148"/>
                  </a:cubicBezTo>
                  <a:cubicBezTo>
                    <a:pt x="4787" y="9148"/>
                    <a:pt x="4823" y="9043"/>
                    <a:pt x="4815" y="9043"/>
                  </a:cubicBezTo>
                  <a:lnTo>
                    <a:pt x="4815" y="9043"/>
                  </a:lnTo>
                  <a:cubicBezTo>
                    <a:pt x="4814" y="9043"/>
                    <a:pt x="4811" y="9045"/>
                    <a:pt x="4807" y="9051"/>
                  </a:cubicBezTo>
                  <a:cubicBezTo>
                    <a:pt x="4785" y="9048"/>
                    <a:pt x="4804" y="8948"/>
                    <a:pt x="4792" y="8895"/>
                  </a:cubicBezTo>
                  <a:cubicBezTo>
                    <a:pt x="4801" y="8849"/>
                    <a:pt x="4810" y="8800"/>
                    <a:pt x="4830" y="8800"/>
                  </a:cubicBezTo>
                  <a:cubicBezTo>
                    <a:pt x="4831" y="8800"/>
                    <a:pt x="4832" y="8800"/>
                    <a:pt x="4832" y="8801"/>
                  </a:cubicBezTo>
                  <a:cubicBezTo>
                    <a:pt x="4861" y="8754"/>
                    <a:pt x="4886" y="8503"/>
                    <a:pt x="4873" y="8450"/>
                  </a:cubicBezTo>
                  <a:cubicBezTo>
                    <a:pt x="4855" y="8447"/>
                    <a:pt x="4863" y="8399"/>
                    <a:pt x="4881" y="8399"/>
                  </a:cubicBezTo>
                  <a:cubicBezTo>
                    <a:pt x="4881" y="8399"/>
                    <a:pt x="4882" y="8399"/>
                    <a:pt x="4883" y="8399"/>
                  </a:cubicBezTo>
                  <a:cubicBezTo>
                    <a:pt x="4883" y="8400"/>
                    <a:pt x="4884" y="8400"/>
                    <a:pt x="4885" y="8400"/>
                  </a:cubicBezTo>
                  <a:cubicBezTo>
                    <a:pt x="4905" y="8400"/>
                    <a:pt x="4914" y="8354"/>
                    <a:pt x="4923" y="8305"/>
                  </a:cubicBezTo>
                  <a:cubicBezTo>
                    <a:pt x="4914" y="8265"/>
                    <a:pt x="4924" y="8257"/>
                    <a:pt x="4938" y="8257"/>
                  </a:cubicBezTo>
                  <a:cubicBezTo>
                    <a:pt x="4942" y="8257"/>
                    <a:pt x="4947" y="8258"/>
                    <a:pt x="4952" y="8258"/>
                  </a:cubicBezTo>
                  <a:cubicBezTo>
                    <a:pt x="4955" y="8274"/>
                    <a:pt x="4958" y="8281"/>
                    <a:pt x="4962" y="8281"/>
                  </a:cubicBezTo>
                  <a:cubicBezTo>
                    <a:pt x="4970" y="8281"/>
                    <a:pt x="4978" y="8236"/>
                    <a:pt x="4989" y="8164"/>
                  </a:cubicBezTo>
                  <a:cubicBezTo>
                    <a:pt x="4980" y="8111"/>
                    <a:pt x="5014" y="7914"/>
                    <a:pt x="5042" y="7763"/>
                  </a:cubicBezTo>
                  <a:cubicBezTo>
                    <a:pt x="5089" y="7516"/>
                    <a:pt x="5077" y="7462"/>
                    <a:pt x="5055" y="7356"/>
                  </a:cubicBezTo>
                  <a:lnTo>
                    <a:pt x="5024" y="7296"/>
                  </a:lnTo>
                  <a:lnTo>
                    <a:pt x="5064" y="7306"/>
                  </a:lnTo>
                  <a:cubicBezTo>
                    <a:pt x="5065" y="7306"/>
                    <a:pt x="5066" y="7306"/>
                    <a:pt x="5067" y="7306"/>
                  </a:cubicBezTo>
                  <a:cubicBezTo>
                    <a:pt x="5087" y="7306"/>
                    <a:pt x="5133" y="7268"/>
                    <a:pt x="5133" y="7268"/>
                  </a:cubicBezTo>
                  <a:cubicBezTo>
                    <a:pt x="5143" y="7218"/>
                    <a:pt x="5121" y="7215"/>
                    <a:pt x="5102" y="7209"/>
                  </a:cubicBezTo>
                  <a:cubicBezTo>
                    <a:pt x="5080" y="7205"/>
                    <a:pt x="5089" y="7155"/>
                    <a:pt x="5130" y="7061"/>
                  </a:cubicBezTo>
                  <a:cubicBezTo>
                    <a:pt x="5168" y="6967"/>
                    <a:pt x="5177" y="6917"/>
                    <a:pt x="5165" y="6864"/>
                  </a:cubicBezTo>
                  <a:cubicBezTo>
                    <a:pt x="5171" y="6811"/>
                    <a:pt x="5187" y="6764"/>
                    <a:pt x="5215" y="6717"/>
                  </a:cubicBezTo>
                  <a:cubicBezTo>
                    <a:pt x="5221" y="6670"/>
                    <a:pt x="5221" y="6670"/>
                    <a:pt x="5202" y="6663"/>
                  </a:cubicBezTo>
                  <a:cubicBezTo>
                    <a:pt x="5180" y="6660"/>
                    <a:pt x="5193" y="6610"/>
                    <a:pt x="5224" y="6566"/>
                  </a:cubicBezTo>
                  <a:cubicBezTo>
                    <a:pt x="5277" y="6525"/>
                    <a:pt x="5312" y="6378"/>
                    <a:pt x="5290" y="6372"/>
                  </a:cubicBezTo>
                  <a:cubicBezTo>
                    <a:pt x="5271" y="6369"/>
                    <a:pt x="5281" y="6319"/>
                    <a:pt x="5293" y="6268"/>
                  </a:cubicBezTo>
                  <a:cubicBezTo>
                    <a:pt x="5309" y="6218"/>
                    <a:pt x="5312" y="6168"/>
                    <a:pt x="5306" y="6115"/>
                  </a:cubicBezTo>
                  <a:lnTo>
                    <a:pt x="5331" y="6015"/>
                  </a:lnTo>
                  <a:cubicBezTo>
                    <a:pt x="5333" y="6002"/>
                    <a:pt x="5336" y="5996"/>
                    <a:pt x="5338" y="5996"/>
                  </a:cubicBezTo>
                  <a:lnTo>
                    <a:pt x="5338" y="5996"/>
                  </a:lnTo>
                  <a:cubicBezTo>
                    <a:pt x="5344" y="5996"/>
                    <a:pt x="5346" y="6035"/>
                    <a:pt x="5337" y="6071"/>
                  </a:cubicBezTo>
                  <a:lnTo>
                    <a:pt x="5368" y="6027"/>
                  </a:lnTo>
                  <a:cubicBezTo>
                    <a:pt x="5393" y="5930"/>
                    <a:pt x="5415" y="5883"/>
                    <a:pt x="5409" y="5827"/>
                  </a:cubicBezTo>
                  <a:cubicBezTo>
                    <a:pt x="5392" y="5786"/>
                    <a:pt x="5386" y="5773"/>
                    <a:pt x="5398" y="5773"/>
                  </a:cubicBezTo>
                  <a:cubicBezTo>
                    <a:pt x="5403" y="5773"/>
                    <a:pt x="5412" y="5776"/>
                    <a:pt x="5425" y="5780"/>
                  </a:cubicBezTo>
                  <a:cubicBezTo>
                    <a:pt x="5426" y="5780"/>
                    <a:pt x="5427" y="5780"/>
                    <a:pt x="5429" y="5780"/>
                  </a:cubicBezTo>
                  <a:cubicBezTo>
                    <a:pt x="5448" y="5780"/>
                    <a:pt x="5481" y="5741"/>
                    <a:pt x="5475" y="5689"/>
                  </a:cubicBezTo>
                  <a:cubicBezTo>
                    <a:pt x="5455" y="5635"/>
                    <a:pt x="5482" y="5593"/>
                    <a:pt x="5501" y="5593"/>
                  </a:cubicBezTo>
                  <a:cubicBezTo>
                    <a:pt x="5503" y="5593"/>
                    <a:pt x="5504" y="5594"/>
                    <a:pt x="5506" y="5595"/>
                  </a:cubicBezTo>
                  <a:cubicBezTo>
                    <a:pt x="5515" y="5616"/>
                    <a:pt x="5521" y="5630"/>
                    <a:pt x="5526" y="5630"/>
                  </a:cubicBezTo>
                  <a:cubicBezTo>
                    <a:pt x="5534" y="5630"/>
                    <a:pt x="5539" y="5584"/>
                    <a:pt x="5553" y="5451"/>
                  </a:cubicBezTo>
                  <a:cubicBezTo>
                    <a:pt x="5597" y="5303"/>
                    <a:pt x="5644" y="5159"/>
                    <a:pt x="5704" y="5018"/>
                  </a:cubicBezTo>
                  <a:cubicBezTo>
                    <a:pt x="5785" y="4833"/>
                    <a:pt x="5823" y="4739"/>
                    <a:pt x="5863" y="4702"/>
                  </a:cubicBezTo>
                  <a:cubicBezTo>
                    <a:pt x="5867" y="4703"/>
                    <a:pt x="5870" y="4705"/>
                    <a:pt x="5874" y="4705"/>
                  </a:cubicBezTo>
                  <a:lnTo>
                    <a:pt x="5874" y="4705"/>
                  </a:lnTo>
                  <a:cubicBezTo>
                    <a:pt x="5849" y="4684"/>
                    <a:pt x="5873" y="4636"/>
                    <a:pt x="5939" y="4514"/>
                  </a:cubicBezTo>
                  <a:cubicBezTo>
                    <a:pt x="6004" y="4432"/>
                    <a:pt x="6048" y="4338"/>
                    <a:pt x="6064" y="4235"/>
                  </a:cubicBezTo>
                  <a:lnTo>
                    <a:pt x="6064" y="4235"/>
                  </a:lnTo>
                  <a:lnTo>
                    <a:pt x="6017" y="4325"/>
                  </a:lnTo>
                  <a:cubicBezTo>
                    <a:pt x="5979" y="4304"/>
                    <a:pt x="6004" y="4260"/>
                    <a:pt x="6070" y="4181"/>
                  </a:cubicBezTo>
                  <a:cubicBezTo>
                    <a:pt x="6084" y="4155"/>
                    <a:pt x="6096" y="4147"/>
                    <a:pt x="6107" y="4147"/>
                  </a:cubicBezTo>
                  <a:cubicBezTo>
                    <a:pt x="6115" y="4147"/>
                    <a:pt x="6123" y="4152"/>
                    <a:pt x="6130" y="4156"/>
                  </a:cubicBezTo>
                  <a:cubicBezTo>
                    <a:pt x="6132" y="4158"/>
                    <a:pt x="6135" y="4159"/>
                    <a:pt x="6138" y="4159"/>
                  </a:cubicBezTo>
                  <a:cubicBezTo>
                    <a:pt x="6159" y="4159"/>
                    <a:pt x="6190" y="4126"/>
                    <a:pt x="6218" y="4090"/>
                  </a:cubicBezTo>
                  <a:cubicBezTo>
                    <a:pt x="6239" y="4059"/>
                    <a:pt x="6259" y="4027"/>
                    <a:pt x="6247" y="4027"/>
                  </a:cubicBezTo>
                  <a:cubicBezTo>
                    <a:pt x="6244" y="4027"/>
                    <a:pt x="6237" y="4030"/>
                    <a:pt x="6227" y="4037"/>
                  </a:cubicBezTo>
                  <a:cubicBezTo>
                    <a:pt x="6208" y="4028"/>
                    <a:pt x="6208" y="4028"/>
                    <a:pt x="6236" y="3984"/>
                  </a:cubicBezTo>
                  <a:cubicBezTo>
                    <a:pt x="6268" y="3943"/>
                    <a:pt x="6290" y="3896"/>
                    <a:pt x="6302" y="3846"/>
                  </a:cubicBezTo>
                  <a:cubicBezTo>
                    <a:pt x="6287" y="3833"/>
                    <a:pt x="6312" y="3790"/>
                    <a:pt x="6340" y="3749"/>
                  </a:cubicBezTo>
                  <a:cubicBezTo>
                    <a:pt x="6381" y="3714"/>
                    <a:pt x="6412" y="3677"/>
                    <a:pt x="6440" y="3633"/>
                  </a:cubicBezTo>
                  <a:lnTo>
                    <a:pt x="6459" y="3645"/>
                  </a:lnTo>
                  <a:cubicBezTo>
                    <a:pt x="6461" y="3648"/>
                    <a:pt x="6465" y="3648"/>
                    <a:pt x="6469" y="3648"/>
                  </a:cubicBezTo>
                  <a:cubicBezTo>
                    <a:pt x="6488" y="3648"/>
                    <a:pt x="6518" y="3627"/>
                    <a:pt x="6518" y="3627"/>
                  </a:cubicBezTo>
                  <a:cubicBezTo>
                    <a:pt x="6547" y="3583"/>
                    <a:pt x="6531" y="3573"/>
                    <a:pt x="6531" y="3573"/>
                  </a:cubicBezTo>
                  <a:cubicBezTo>
                    <a:pt x="6518" y="3564"/>
                    <a:pt x="6703" y="3323"/>
                    <a:pt x="6901" y="3066"/>
                  </a:cubicBezTo>
                  <a:cubicBezTo>
                    <a:pt x="7111" y="2821"/>
                    <a:pt x="7349" y="2577"/>
                    <a:pt x="7399" y="2520"/>
                  </a:cubicBezTo>
                  <a:cubicBezTo>
                    <a:pt x="7483" y="2471"/>
                    <a:pt x="7584" y="2381"/>
                    <a:pt x="7558" y="2381"/>
                  </a:cubicBezTo>
                  <a:cubicBezTo>
                    <a:pt x="7556" y="2381"/>
                    <a:pt x="7553" y="2381"/>
                    <a:pt x="7549" y="2383"/>
                  </a:cubicBezTo>
                  <a:cubicBezTo>
                    <a:pt x="7537" y="2373"/>
                    <a:pt x="7719" y="2191"/>
                    <a:pt x="7957" y="2000"/>
                  </a:cubicBezTo>
                  <a:cubicBezTo>
                    <a:pt x="8239" y="1787"/>
                    <a:pt x="8436" y="1630"/>
                    <a:pt x="8430" y="1618"/>
                  </a:cubicBezTo>
                  <a:lnTo>
                    <a:pt x="8559" y="1536"/>
                  </a:lnTo>
                  <a:cubicBezTo>
                    <a:pt x="8646" y="1483"/>
                    <a:pt x="8721" y="1408"/>
                    <a:pt x="8762" y="1383"/>
                  </a:cubicBezTo>
                  <a:cubicBezTo>
                    <a:pt x="8784" y="1353"/>
                    <a:pt x="8810" y="1332"/>
                    <a:pt x="8817" y="1332"/>
                  </a:cubicBezTo>
                  <a:cubicBezTo>
                    <a:pt x="8821" y="1332"/>
                    <a:pt x="8819" y="1339"/>
                    <a:pt x="8806" y="1355"/>
                  </a:cubicBezTo>
                  <a:cubicBezTo>
                    <a:pt x="8814" y="1366"/>
                    <a:pt x="8821" y="1377"/>
                    <a:pt x="8835" y="1377"/>
                  </a:cubicBezTo>
                  <a:cubicBezTo>
                    <a:pt x="8844" y="1377"/>
                    <a:pt x="8856" y="1373"/>
                    <a:pt x="8872" y="1364"/>
                  </a:cubicBezTo>
                  <a:cubicBezTo>
                    <a:pt x="8957" y="1308"/>
                    <a:pt x="8947" y="1292"/>
                    <a:pt x="8935" y="1273"/>
                  </a:cubicBezTo>
                  <a:cubicBezTo>
                    <a:pt x="8925" y="1254"/>
                    <a:pt x="8972" y="1229"/>
                    <a:pt x="8972" y="1229"/>
                  </a:cubicBezTo>
                  <a:cubicBezTo>
                    <a:pt x="8995" y="1218"/>
                    <a:pt x="9006" y="1212"/>
                    <a:pt x="9013" y="1212"/>
                  </a:cubicBezTo>
                  <a:cubicBezTo>
                    <a:pt x="9019" y="1212"/>
                    <a:pt x="9021" y="1217"/>
                    <a:pt x="9025" y="1226"/>
                  </a:cubicBezTo>
                  <a:lnTo>
                    <a:pt x="9047" y="1261"/>
                  </a:lnTo>
                  <a:lnTo>
                    <a:pt x="9091" y="1239"/>
                  </a:lnTo>
                  <a:cubicBezTo>
                    <a:pt x="9082" y="1220"/>
                    <a:pt x="9126" y="1195"/>
                    <a:pt x="9126" y="1195"/>
                  </a:cubicBezTo>
                  <a:cubicBezTo>
                    <a:pt x="9146" y="1185"/>
                    <a:pt x="9158" y="1180"/>
                    <a:pt x="9166" y="1180"/>
                  </a:cubicBezTo>
                  <a:cubicBezTo>
                    <a:pt x="9176" y="1180"/>
                    <a:pt x="9181" y="1189"/>
                    <a:pt x="9192" y="1210"/>
                  </a:cubicBezTo>
                  <a:cubicBezTo>
                    <a:pt x="9198" y="1223"/>
                    <a:pt x="9206" y="1228"/>
                    <a:pt x="9216" y="1228"/>
                  </a:cubicBezTo>
                  <a:cubicBezTo>
                    <a:pt x="9237" y="1228"/>
                    <a:pt x="9262" y="1204"/>
                    <a:pt x="9279" y="1163"/>
                  </a:cubicBezTo>
                  <a:lnTo>
                    <a:pt x="9361" y="1098"/>
                  </a:lnTo>
                  <a:cubicBezTo>
                    <a:pt x="9366" y="1099"/>
                    <a:pt x="9371" y="1100"/>
                    <a:pt x="9377" y="1100"/>
                  </a:cubicBezTo>
                  <a:cubicBezTo>
                    <a:pt x="9435" y="1100"/>
                    <a:pt x="9499" y="1025"/>
                    <a:pt x="9533" y="985"/>
                  </a:cubicBezTo>
                  <a:cubicBezTo>
                    <a:pt x="9546" y="990"/>
                    <a:pt x="9558" y="992"/>
                    <a:pt x="9571" y="992"/>
                  </a:cubicBezTo>
                  <a:cubicBezTo>
                    <a:pt x="9613" y="992"/>
                    <a:pt x="9654" y="966"/>
                    <a:pt x="9671" y="925"/>
                  </a:cubicBezTo>
                  <a:cubicBezTo>
                    <a:pt x="9665" y="907"/>
                    <a:pt x="9712" y="885"/>
                    <a:pt x="9765" y="885"/>
                  </a:cubicBezTo>
                  <a:cubicBezTo>
                    <a:pt x="9821" y="885"/>
                    <a:pt x="9868" y="866"/>
                    <a:pt x="9962" y="828"/>
                  </a:cubicBezTo>
                  <a:cubicBezTo>
                    <a:pt x="10038" y="778"/>
                    <a:pt x="10122" y="737"/>
                    <a:pt x="10210" y="709"/>
                  </a:cubicBezTo>
                  <a:lnTo>
                    <a:pt x="10724" y="543"/>
                  </a:lnTo>
                  <a:cubicBezTo>
                    <a:pt x="11166" y="427"/>
                    <a:pt x="11467" y="374"/>
                    <a:pt x="11460" y="349"/>
                  </a:cubicBezTo>
                  <a:cubicBezTo>
                    <a:pt x="11475" y="345"/>
                    <a:pt x="11491" y="342"/>
                    <a:pt x="11507" y="342"/>
                  </a:cubicBezTo>
                  <a:cubicBezTo>
                    <a:pt x="11527" y="342"/>
                    <a:pt x="11546" y="346"/>
                    <a:pt x="11564" y="355"/>
                  </a:cubicBezTo>
                  <a:cubicBezTo>
                    <a:pt x="11565" y="361"/>
                    <a:pt x="11571" y="365"/>
                    <a:pt x="11581" y="365"/>
                  </a:cubicBezTo>
                  <a:cubicBezTo>
                    <a:pt x="11601" y="365"/>
                    <a:pt x="11633" y="352"/>
                    <a:pt x="11664" y="320"/>
                  </a:cubicBezTo>
                  <a:cubicBezTo>
                    <a:pt x="11692" y="304"/>
                    <a:pt x="11702" y="289"/>
                    <a:pt x="11707" y="289"/>
                  </a:cubicBezTo>
                  <a:cubicBezTo>
                    <a:pt x="11711" y="289"/>
                    <a:pt x="11712" y="296"/>
                    <a:pt x="11714" y="314"/>
                  </a:cubicBezTo>
                  <a:cubicBezTo>
                    <a:pt x="11715" y="320"/>
                    <a:pt x="11727" y="323"/>
                    <a:pt x="11750" y="323"/>
                  </a:cubicBezTo>
                  <a:cubicBezTo>
                    <a:pt x="11795" y="323"/>
                    <a:pt x="11885" y="312"/>
                    <a:pt x="12018" y="295"/>
                  </a:cubicBezTo>
                  <a:cubicBezTo>
                    <a:pt x="12169" y="267"/>
                    <a:pt x="12372" y="267"/>
                    <a:pt x="12372" y="245"/>
                  </a:cubicBezTo>
                  <a:cubicBezTo>
                    <a:pt x="12424" y="232"/>
                    <a:pt x="12449" y="226"/>
                    <a:pt x="12454" y="226"/>
                  </a:cubicBezTo>
                  <a:cubicBezTo>
                    <a:pt x="12459" y="226"/>
                    <a:pt x="12447" y="232"/>
                    <a:pt x="12423" y="242"/>
                  </a:cubicBezTo>
                  <a:cubicBezTo>
                    <a:pt x="12395" y="266"/>
                    <a:pt x="12458" y="280"/>
                    <a:pt x="12545" y="280"/>
                  </a:cubicBezTo>
                  <a:cubicBezTo>
                    <a:pt x="12618" y="280"/>
                    <a:pt x="12710" y="270"/>
                    <a:pt x="12780" y="248"/>
                  </a:cubicBezTo>
                  <a:cubicBezTo>
                    <a:pt x="12794" y="248"/>
                    <a:pt x="12807" y="247"/>
                    <a:pt x="12820" y="247"/>
                  </a:cubicBezTo>
                  <a:cubicBezTo>
                    <a:pt x="12854" y="247"/>
                    <a:pt x="12880" y="251"/>
                    <a:pt x="12880" y="267"/>
                  </a:cubicBezTo>
                  <a:cubicBezTo>
                    <a:pt x="12965" y="267"/>
                    <a:pt x="13049" y="258"/>
                    <a:pt x="13131" y="245"/>
                  </a:cubicBezTo>
                  <a:lnTo>
                    <a:pt x="13485" y="245"/>
                  </a:lnTo>
                  <a:cubicBezTo>
                    <a:pt x="13554" y="245"/>
                    <a:pt x="13620" y="239"/>
                    <a:pt x="13685" y="226"/>
                  </a:cubicBezTo>
                  <a:lnTo>
                    <a:pt x="13736" y="226"/>
                  </a:lnTo>
                  <a:cubicBezTo>
                    <a:pt x="13736" y="248"/>
                    <a:pt x="13989" y="248"/>
                    <a:pt x="14340" y="248"/>
                  </a:cubicBezTo>
                  <a:cubicBezTo>
                    <a:pt x="14695" y="252"/>
                    <a:pt x="14995" y="252"/>
                    <a:pt x="15046" y="273"/>
                  </a:cubicBezTo>
                  <a:cubicBezTo>
                    <a:pt x="15083" y="270"/>
                    <a:pt x="15114" y="264"/>
                    <a:pt x="15149" y="252"/>
                  </a:cubicBezTo>
                  <a:cubicBezTo>
                    <a:pt x="15173" y="229"/>
                    <a:pt x="15205" y="218"/>
                    <a:pt x="15236" y="218"/>
                  </a:cubicBezTo>
                  <a:cubicBezTo>
                    <a:pt x="15258" y="218"/>
                    <a:pt x="15279" y="223"/>
                    <a:pt x="15299" y="233"/>
                  </a:cubicBezTo>
                  <a:cubicBezTo>
                    <a:pt x="15324" y="253"/>
                    <a:pt x="15387" y="263"/>
                    <a:pt x="15450" y="263"/>
                  </a:cubicBezTo>
                  <a:cubicBezTo>
                    <a:pt x="15513" y="263"/>
                    <a:pt x="15575" y="253"/>
                    <a:pt x="15602" y="233"/>
                  </a:cubicBezTo>
                  <a:lnTo>
                    <a:pt x="15602" y="233"/>
                  </a:lnTo>
                  <a:cubicBezTo>
                    <a:pt x="15602" y="239"/>
                    <a:pt x="15601" y="245"/>
                    <a:pt x="15600" y="252"/>
                  </a:cubicBezTo>
                  <a:cubicBezTo>
                    <a:pt x="15620" y="269"/>
                    <a:pt x="15654" y="276"/>
                    <a:pt x="15693" y="276"/>
                  </a:cubicBezTo>
                  <a:cubicBezTo>
                    <a:pt x="15754" y="276"/>
                    <a:pt x="15823" y="258"/>
                    <a:pt x="15854" y="233"/>
                  </a:cubicBezTo>
                  <a:cubicBezTo>
                    <a:pt x="15890" y="248"/>
                    <a:pt x="15925" y="262"/>
                    <a:pt x="15961" y="262"/>
                  </a:cubicBezTo>
                  <a:cubicBezTo>
                    <a:pt x="15976" y="262"/>
                    <a:pt x="15990" y="260"/>
                    <a:pt x="16004" y="255"/>
                  </a:cubicBezTo>
                  <a:cubicBezTo>
                    <a:pt x="16055" y="255"/>
                    <a:pt x="16055" y="255"/>
                    <a:pt x="16055" y="295"/>
                  </a:cubicBezTo>
                  <a:cubicBezTo>
                    <a:pt x="16055" y="317"/>
                    <a:pt x="16055" y="339"/>
                    <a:pt x="16105" y="339"/>
                  </a:cubicBezTo>
                  <a:cubicBezTo>
                    <a:pt x="16155" y="339"/>
                    <a:pt x="16155" y="317"/>
                    <a:pt x="16155" y="295"/>
                  </a:cubicBezTo>
                  <a:lnTo>
                    <a:pt x="16255" y="295"/>
                  </a:lnTo>
                  <a:cubicBezTo>
                    <a:pt x="16255" y="295"/>
                    <a:pt x="16305" y="295"/>
                    <a:pt x="16308" y="277"/>
                  </a:cubicBezTo>
                  <a:cubicBezTo>
                    <a:pt x="16308" y="255"/>
                    <a:pt x="16359" y="255"/>
                    <a:pt x="16409" y="255"/>
                  </a:cubicBezTo>
                  <a:cubicBezTo>
                    <a:pt x="16409" y="261"/>
                    <a:pt x="16413" y="264"/>
                    <a:pt x="16418" y="264"/>
                  </a:cubicBezTo>
                  <a:cubicBezTo>
                    <a:pt x="16430" y="264"/>
                    <a:pt x="16444" y="249"/>
                    <a:pt x="16409" y="236"/>
                  </a:cubicBezTo>
                  <a:cubicBezTo>
                    <a:pt x="16409" y="214"/>
                    <a:pt x="16409" y="192"/>
                    <a:pt x="16459" y="192"/>
                  </a:cubicBezTo>
                  <a:cubicBezTo>
                    <a:pt x="16459" y="192"/>
                    <a:pt x="16459" y="173"/>
                    <a:pt x="16462" y="151"/>
                  </a:cubicBezTo>
                  <a:cubicBezTo>
                    <a:pt x="16462" y="111"/>
                    <a:pt x="16462" y="89"/>
                    <a:pt x="16362" y="67"/>
                  </a:cubicBezTo>
                  <a:cubicBezTo>
                    <a:pt x="16247" y="54"/>
                    <a:pt x="16149" y="43"/>
                    <a:pt x="16085" y="43"/>
                  </a:cubicBezTo>
                  <a:cubicBezTo>
                    <a:pt x="16037" y="43"/>
                    <a:pt x="16009" y="49"/>
                    <a:pt x="16008" y="67"/>
                  </a:cubicBezTo>
                  <a:cubicBezTo>
                    <a:pt x="15976" y="79"/>
                    <a:pt x="15942" y="85"/>
                    <a:pt x="15907" y="89"/>
                  </a:cubicBezTo>
                  <a:cubicBezTo>
                    <a:pt x="15873" y="85"/>
                    <a:pt x="15838" y="79"/>
                    <a:pt x="15807" y="67"/>
                  </a:cubicBezTo>
                  <a:cubicBezTo>
                    <a:pt x="15807" y="45"/>
                    <a:pt x="15606" y="45"/>
                    <a:pt x="15353" y="45"/>
                  </a:cubicBezTo>
                  <a:cubicBezTo>
                    <a:pt x="15052" y="42"/>
                    <a:pt x="14901" y="42"/>
                    <a:pt x="14851" y="20"/>
                  </a:cubicBezTo>
                  <a:cubicBezTo>
                    <a:pt x="14817" y="7"/>
                    <a:pt x="14785" y="1"/>
                    <a:pt x="14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52"/>
            <p:cNvSpPr/>
            <p:nvPr/>
          </p:nvSpPr>
          <p:spPr>
            <a:xfrm>
              <a:off x="7896425" y="2094200"/>
              <a:ext cx="425550" cy="168175"/>
            </a:xfrm>
            <a:custGeom>
              <a:avLst/>
              <a:gdLst/>
              <a:ahLst/>
              <a:cxnLst/>
              <a:rect l="l" t="t" r="r" b="b"/>
              <a:pathLst>
                <a:path w="17022" h="6727" extrusionOk="0">
                  <a:moveTo>
                    <a:pt x="5564" y="1"/>
                  </a:moveTo>
                  <a:cubicBezTo>
                    <a:pt x="5517" y="1"/>
                    <a:pt x="5517" y="1"/>
                    <a:pt x="5542" y="23"/>
                  </a:cubicBezTo>
                  <a:lnTo>
                    <a:pt x="5589" y="23"/>
                  </a:lnTo>
                  <a:cubicBezTo>
                    <a:pt x="5589" y="1"/>
                    <a:pt x="5589" y="1"/>
                    <a:pt x="5564" y="1"/>
                  </a:cubicBezTo>
                  <a:close/>
                  <a:moveTo>
                    <a:pt x="776" y="117"/>
                  </a:moveTo>
                  <a:lnTo>
                    <a:pt x="798" y="136"/>
                  </a:lnTo>
                  <a:lnTo>
                    <a:pt x="823" y="136"/>
                  </a:lnTo>
                  <a:cubicBezTo>
                    <a:pt x="823" y="117"/>
                    <a:pt x="823" y="117"/>
                    <a:pt x="798" y="117"/>
                  </a:cubicBezTo>
                  <a:close/>
                  <a:moveTo>
                    <a:pt x="8805" y="126"/>
                  </a:moveTo>
                  <a:cubicBezTo>
                    <a:pt x="8805" y="148"/>
                    <a:pt x="8805" y="170"/>
                    <a:pt x="8780" y="170"/>
                  </a:cubicBezTo>
                  <a:lnTo>
                    <a:pt x="8758" y="170"/>
                  </a:lnTo>
                  <a:cubicBezTo>
                    <a:pt x="8761" y="151"/>
                    <a:pt x="8767" y="139"/>
                    <a:pt x="8780" y="126"/>
                  </a:cubicBezTo>
                  <a:close/>
                  <a:moveTo>
                    <a:pt x="5144" y="145"/>
                  </a:moveTo>
                  <a:cubicBezTo>
                    <a:pt x="5143" y="145"/>
                    <a:pt x="5142" y="145"/>
                    <a:pt x="5141" y="145"/>
                  </a:cubicBezTo>
                  <a:lnTo>
                    <a:pt x="5119" y="145"/>
                  </a:lnTo>
                  <a:cubicBezTo>
                    <a:pt x="5119" y="161"/>
                    <a:pt x="5129" y="176"/>
                    <a:pt x="5141" y="186"/>
                  </a:cubicBezTo>
                  <a:cubicBezTo>
                    <a:pt x="5142" y="186"/>
                    <a:pt x="5143" y="186"/>
                    <a:pt x="5144" y="186"/>
                  </a:cubicBezTo>
                  <a:cubicBezTo>
                    <a:pt x="5166" y="186"/>
                    <a:pt x="5166" y="145"/>
                    <a:pt x="5144" y="145"/>
                  </a:cubicBezTo>
                  <a:close/>
                  <a:moveTo>
                    <a:pt x="4884" y="205"/>
                  </a:moveTo>
                  <a:cubicBezTo>
                    <a:pt x="4906" y="205"/>
                    <a:pt x="4906" y="205"/>
                    <a:pt x="4906" y="227"/>
                  </a:cubicBezTo>
                  <a:lnTo>
                    <a:pt x="4884" y="227"/>
                  </a:lnTo>
                  <a:lnTo>
                    <a:pt x="4859" y="205"/>
                  </a:lnTo>
                  <a:close/>
                  <a:moveTo>
                    <a:pt x="3217" y="195"/>
                  </a:moveTo>
                  <a:lnTo>
                    <a:pt x="3217" y="217"/>
                  </a:lnTo>
                  <a:lnTo>
                    <a:pt x="3192" y="236"/>
                  </a:lnTo>
                  <a:lnTo>
                    <a:pt x="3170" y="214"/>
                  </a:lnTo>
                  <a:cubicBezTo>
                    <a:pt x="3170" y="195"/>
                    <a:pt x="3192" y="195"/>
                    <a:pt x="3217" y="195"/>
                  </a:cubicBezTo>
                  <a:close/>
                  <a:moveTo>
                    <a:pt x="3864" y="164"/>
                  </a:moveTo>
                  <a:cubicBezTo>
                    <a:pt x="3871" y="164"/>
                    <a:pt x="3865" y="174"/>
                    <a:pt x="3850" y="198"/>
                  </a:cubicBezTo>
                  <a:lnTo>
                    <a:pt x="3803" y="239"/>
                  </a:lnTo>
                  <a:cubicBezTo>
                    <a:pt x="3778" y="239"/>
                    <a:pt x="3803" y="220"/>
                    <a:pt x="3825" y="180"/>
                  </a:cubicBezTo>
                  <a:lnTo>
                    <a:pt x="3828" y="176"/>
                  </a:lnTo>
                  <a:cubicBezTo>
                    <a:pt x="3847" y="169"/>
                    <a:pt x="3859" y="164"/>
                    <a:pt x="3864" y="164"/>
                  </a:cubicBezTo>
                  <a:close/>
                  <a:moveTo>
                    <a:pt x="4690" y="196"/>
                  </a:moveTo>
                  <a:cubicBezTo>
                    <a:pt x="4705" y="196"/>
                    <a:pt x="4712" y="216"/>
                    <a:pt x="4696" y="245"/>
                  </a:cubicBezTo>
                  <a:lnTo>
                    <a:pt x="4649" y="245"/>
                  </a:lnTo>
                  <a:cubicBezTo>
                    <a:pt x="4649" y="227"/>
                    <a:pt x="4649" y="205"/>
                    <a:pt x="4671" y="205"/>
                  </a:cubicBezTo>
                  <a:cubicBezTo>
                    <a:pt x="4678" y="199"/>
                    <a:pt x="4685" y="196"/>
                    <a:pt x="4690" y="196"/>
                  </a:cubicBezTo>
                  <a:close/>
                  <a:moveTo>
                    <a:pt x="469" y="217"/>
                  </a:moveTo>
                  <a:cubicBezTo>
                    <a:pt x="491" y="217"/>
                    <a:pt x="491" y="217"/>
                    <a:pt x="491" y="239"/>
                  </a:cubicBezTo>
                  <a:cubicBezTo>
                    <a:pt x="478" y="252"/>
                    <a:pt x="462" y="258"/>
                    <a:pt x="444" y="261"/>
                  </a:cubicBezTo>
                  <a:lnTo>
                    <a:pt x="422" y="239"/>
                  </a:lnTo>
                  <a:cubicBezTo>
                    <a:pt x="422" y="217"/>
                    <a:pt x="444" y="217"/>
                    <a:pt x="469" y="217"/>
                  </a:cubicBezTo>
                  <a:close/>
                  <a:moveTo>
                    <a:pt x="6115" y="221"/>
                  </a:moveTo>
                  <a:cubicBezTo>
                    <a:pt x="6124" y="221"/>
                    <a:pt x="6138" y="231"/>
                    <a:pt x="6150" y="255"/>
                  </a:cubicBezTo>
                  <a:cubicBezTo>
                    <a:pt x="6150" y="277"/>
                    <a:pt x="6150" y="277"/>
                    <a:pt x="6128" y="277"/>
                  </a:cubicBezTo>
                  <a:cubicBezTo>
                    <a:pt x="6116" y="267"/>
                    <a:pt x="6106" y="252"/>
                    <a:pt x="6103" y="236"/>
                  </a:cubicBezTo>
                  <a:cubicBezTo>
                    <a:pt x="6103" y="227"/>
                    <a:pt x="6108" y="221"/>
                    <a:pt x="6115" y="221"/>
                  </a:cubicBezTo>
                  <a:close/>
                  <a:moveTo>
                    <a:pt x="6316" y="236"/>
                  </a:moveTo>
                  <a:cubicBezTo>
                    <a:pt x="6316" y="258"/>
                    <a:pt x="6313" y="277"/>
                    <a:pt x="6291" y="277"/>
                  </a:cubicBezTo>
                  <a:lnTo>
                    <a:pt x="6269" y="258"/>
                  </a:lnTo>
                  <a:lnTo>
                    <a:pt x="6291" y="236"/>
                  </a:lnTo>
                  <a:close/>
                  <a:moveTo>
                    <a:pt x="9109" y="255"/>
                  </a:moveTo>
                  <a:cubicBezTo>
                    <a:pt x="9109" y="277"/>
                    <a:pt x="9109" y="295"/>
                    <a:pt x="9084" y="295"/>
                  </a:cubicBezTo>
                  <a:lnTo>
                    <a:pt x="9062" y="277"/>
                  </a:lnTo>
                  <a:lnTo>
                    <a:pt x="9087" y="255"/>
                  </a:lnTo>
                  <a:close/>
                  <a:moveTo>
                    <a:pt x="726" y="220"/>
                  </a:moveTo>
                  <a:cubicBezTo>
                    <a:pt x="751" y="220"/>
                    <a:pt x="773" y="220"/>
                    <a:pt x="773" y="242"/>
                  </a:cubicBezTo>
                  <a:lnTo>
                    <a:pt x="751" y="242"/>
                  </a:lnTo>
                  <a:cubicBezTo>
                    <a:pt x="751" y="236"/>
                    <a:pt x="749" y="233"/>
                    <a:pt x="746" y="233"/>
                  </a:cubicBezTo>
                  <a:lnTo>
                    <a:pt x="746" y="233"/>
                  </a:lnTo>
                  <a:cubicBezTo>
                    <a:pt x="740" y="233"/>
                    <a:pt x="733" y="248"/>
                    <a:pt x="751" y="261"/>
                  </a:cubicBezTo>
                  <a:cubicBezTo>
                    <a:pt x="751" y="283"/>
                    <a:pt x="751" y="305"/>
                    <a:pt x="751" y="305"/>
                  </a:cubicBezTo>
                  <a:cubicBezTo>
                    <a:pt x="726" y="305"/>
                    <a:pt x="707" y="286"/>
                    <a:pt x="704" y="261"/>
                  </a:cubicBezTo>
                  <a:cubicBezTo>
                    <a:pt x="679" y="220"/>
                    <a:pt x="679" y="220"/>
                    <a:pt x="726" y="220"/>
                  </a:cubicBezTo>
                  <a:close/>
                  <a:moveTo>
                    <a:pt x="4038" y="264"/>
                  </a:moveTo>
                  <a:cubicBezTo>
                    <a:pt x="4038" y="283"/>
                    <a:pt x="4038" y="305"/>
                    <a:pt x="4013" y="305"/>
                  </a:cubicBezTo>
                  <a:lnTo>
                    <a:pt x="3991" y="305"/>
                  </a:lnTo>
                  <a:cubicBezTo>
                    <a:pt x="3994" y="289"/>
                    <a:pt x="4001" y="274"/>
                    <a:pt x="4013" y="264"/>
                  </a:cubicBezTo>
                  <a:close/>
                  <a:moveTo>
                    <a:pt x="5727" y="274"/>
                  </a:moveTo>
                  <a:cubicBezTo>
                    <a:pt x="5740" y="274"/>
                    <a:pt x="5752" y="283"/>
                    <a:pt x="5752" y="295"/>
                  </a:cubicBezTo>
                  <a:cubicBezTo>
                    <a:pt x="5752" y="303"/>
                    <a:pt x="5750" y="305"/>
                    <a:pt x="5745" y="305"/>
                  </a:cubicBezTo>
                  <a:cubicBezTo>
                    <a:pt x="5736" y="305"/>
                    <a:pt x="5720" y="295"/>
                    <a:pt x="5705" y="295"/>
                  </a:cubicBezTo>
                  <a:cubicBezTo>
                    <a:pt x="5680" y="274"/>
                    <a:pt x="5680" y="274"/>
                    <a:pt x="5727" y="274"/>
                  </a:cubicBezTo>
                  <a:close/>
                  <a:moveTo>
                    <a:pt x="5282" y="270"/>
                  </a:moveTo>
                  <a:cubicBezTo>
                    <a:pt x="5304" y="270"/>
                    <a:pt x="5329" y="270"/>
                    <a:pt x="5329" y="292"/>
                  </a:cubicBezTo>
                  <a:cubicBezTo>
                    <a:pt x="5329" y="305"/>
                    <a:pt x="5317" y="314"/>
                    <a:pt x="5304" y="314"/>
                  </a:cubicBezTo>
                  <a:cubicBezTo>
                    <a:pt x="5289" y="311"/>
                    <a:pt x="5270" y="305"/>
                    <a:pt x="5257" y="292"/>
                  </a:cubicBezTo>
                  <a:cubicBezTo>
                    <a:pt x="5257" y="270"/>
                    <a:pt x="5282" y="270"/>
                    <a:pt x="5282" y="270"/>
                  </a:cubicBezTo>
                  <a:close/>
                  <a:moveTo>
                    <a:pt x="3329" y="230"/>
                  </a:moveTo>
                  <a:cubicBezTo>
                    <a:pt x="3333" y="230"/>
                    <a:pt x="3333" y="240"/>
                    <a:pt x="3333" y="258"/>
                  </a:cubicBezTo>
                  <a:cubicBezTo>
                    <a:pt x="3333" y="280"/>
                    <a:pt x="3333" y="299"/>
                    <a:pt x="3286" y="321"/>
                  </a:cubicBezTo>
                  <a:lnTo>
                    <a:pt x="3239" y="321"/>
                  </a:lnTo>
                  <a:lnTo>
                    <a:pt x="3286" y="280"/>
                  </a:lnTo>
                  <a:cubicBezTo>
                    <a:pt x="3312" y="245"/>
                    <a:pt x="3324" y="230"/>
                    <a:pt x="3329" y="230"/>
                  </a:cubicBezTo>
                  <a:close/>
                  <a:moveTo>
                    <a:pt x="7839" y="289"/>
                  </a:moveTo>
                  <a:cubicBezTo>
                    <a:pt x="7839" y="308"/>
                    <a:pt x="7839" y="330"/>
                    <a:pt x="7818" y="330"/>
                  </a:cubicBezTo>
                  <a:lnTo>
                    <a:pt x="7792" y="308"/>
                  </a:lnTo>
                  <a:lnTo>
                    <a:pt x="7818" y="289"/>
                  </a:lnTo>
                  <a:close/>
                  <a:moveTo>
                    <a:pt x="2089" y="292"/>
                  </a:moveTo>
                  <a:cubicBezTo>
                    <a:pt x="2111" y="292"/>
                    <a:pt x="2111" y="311"/>
                    <a:pt x="2064" y="333"/>
                  </a:cubicBezTo>
                  <a:lnTo>
                    <a:pt x="2017" y="333"/>
                  </a:lnTo>
                  <a:cubicBezTo>
                    <a:pt x="2017" y="311"/>
                    <a:pt x="2064" y="292"/>
                    <a:pt x="2089" y="292"/>
                  </a:cubicBezTo>
                  <a:close/>
                  <a:moveTo>
                    <a:pt x="8382" y="270"/>
                  </a:moveTo>
                  <a:cubicBezTo>
                    <a:pt x="8404" y="270"/>
                    <a:pt x="8404" y="270"/>
                    <a:pt x="8404" y="292"/>
                  </a:cubicBezTo>
                  <a:cubicBezTo>
                    <a:pt x="8400" y="308"/>
                    <a:pt x="8394" y="324"/>
                    <a:pt x="8382" y="333"/>
                  </a:cubicBezTo>
                  <a:cubicBezTo>
                    <a:pt x="8357" y="333"/>
                    <a:pt x="8382" y="292"/>
                    <a:pt x="8382" y="270"/>
                  </a:cubicBezTo>
                  <a:close/>
                  <a:moveTo>
                    <a:pt x="4505" y="330"/>
                  </a:moveTo>
                  <a:lnTo>
                    <a:pt x="4505" y="349"/>
                  </a:lnTo>
                  <a:cubicBezTo>
                    <a:pt x="4490" y="349"/>
                    <a:pt x="4474" y="359"/>
                    <a:pt x="4465" y="359"/>
                  </a:cubicBezTo>
                  <a:cubicBezTo>
                    <a:pt x="4461" y="359"/>
                    <a:pt x="4458" y="356"/>
                    <a:pt x="4458" y="349"/>
                  </a:cubicBezTo>
                  <a:cubicBezTo>
                    <a:pt x="4436" y="349"/>
                    <a:pt x="4483" y="330"/>
                    <a:pt x="4505" y="330"/>
                  </a:cubicBezTo>
                  <a:close/>
                  <a:moveTo>
                    <a:pt x="2195" y="325"/>
                  </a:moveTo>
                  <a:cubicBezTo>
                    <a:pt x="2171" y="325"/>
                    <a:pt x="2158" y="339"/>
                    <a:pt x="2158" y="355"/>
                  </a:cubicBezTo>
                  <a:cubicBezTo>
                    <a:pt x="2158" y="377"/>
                    <a:pt x="2183" y="377"/>
                    <a:pt x="2227" y="377"/>
                  </a:cubicBezTo>
                  <a:cubicBezTo>
                    <a:pt x="2246" y="374"/>
                    <a:pt x="2261" y="368"/>
                    <a:pt x="2274" y="355"/>
                  </a:cubicBezTo>
                  <a:cubicBezTo>
                    <a:pt x="2277" y="336"/>
                    <a:pt x="2252" y="333"/>
                    <a:pt x="2230" y="333"/>
                  </a:cubicBezTo>
                  <a:cubicBezTo>
                    <a:pt x="2216" y="328"/>
                    <a:pt x="2205" y="325"/>
                    <a:pt x="2195" y="325"/>
                  </a:cubicBezTo>
                  <a:close/>
                  <a:moveTo>
                    <a:pt x="10733" y="427"/>
                  </a:moveTo>
                  <a:cubicBezTo>
                    <a:pt x="10734" y="427"/>
                    <a:pt x="10736" y="427"/>
                    <a:pt x="10738" y="427"/>
                  </a:cubicBezTo>
                  <a:lnTo>
                    <a:pt x="10738" y="430"/>
                  </a:lnTo>
                  <a:cubicBezTo>
                    <a:pt x="10785" y="440"/>
                    <a:pt x="10785" y="440"/>
                    <a:pt x="10782" y="462"/>
                  </a:cubicBezTo>
                  <a:cubicBezTo>
                    <a:pt x="10779" y="470"/>
                    <a:pt x="10769" y="473"/>
                    <a:pt x="10757" y="473"/>
                  </a:cubicBezTo>
                  <a:cubicBezTo>
                    <a:pt x="10741" y="473"/>
                    <a:pt x="10721" y="468"/>
                    <a:pt x="10707" y="465"/>
                  </a:cubicBezTo>
                  <a:cubicBezTo>
                    <a:pt x="10690" y="442"/>
                    <a:pt x="10712" y="427"/>
                    <a:pt x="10733" y="427"/>
                  </a:cubicBezTo>
                  <a:close/>
                  <a:moveTo>
                    <a:pt x="397" y="531"/>
                  </a:moveTo>
                  <a:cubicBezTo>
                    <a:pt x="384" y="540"/>
                    <a:pt x="375" y="556"/>
                    <a:pt x="372" y="571"/>
                  </a:cubicBezTo>
                  <a:lnTo>
                    <a:pt x="397" y="571"/>
                  </a:lnTo>
                  <a:cubicBezTo>
                    <a:pt x="419" y="571"/>
                    <a:pt x="419" y="552"/>
                    <a:pt x="419" y="531"/>
                  </a:cubicBezTo>
                  <a:close/>
                  <a:moveTo>
                    <a:pt x="11685" y="668"/>
                  </a:moveTo>
                  <a:lnTo>
                    <a:pt x="11710" y="678"/>
                  </a:lnTo>
                  <a:cubicBezTo>
                    <a:pt x="11702" y="694"/>
                    <a:pt x="11696" y="710"/>
                    <a:pt x="11680" y="710"/>
                  </a:cubicBezTo>
                  <a:cubicBezTo>
                    <a:pt x="11678" y="710"/>
                    <a:pt x="11675" y="710"/>
                    <a:pt x="11672" y="709"/>
                  </a:cubicBezTo>
                  <a:lnTo>
                    <a:pt x="11650" y="703"/>
                  </a:lnTo>
                  <a:cubicBezTo>
                    <a:pt x="11656" y="681"/>
                    <a:pt x="11685" y="668"/>
                    <a:pt x="11685" y="668"/>
                  </a:cubicBezTo>
                  <a:close/>
                  <a:moveTo>
                    <a:pt x="5583" y="690"/>
                  </a:moveTo>
                  <a:cubicBezTo>
                    <a:pt x="5571" y="703"/>
                    <a:pt x="5561" y="715"/>
                    <a:pt x="5558" y="731"/>
                  </a:cubicBezTo>
                  <a:cubicBezTo>
                    <a:pt x="5558" y="740"/>
                    <a:pt x="5563" y="746"/>
                    <a:pt x="5569" y="746"/>
                  </a:cubicBezTo>
                  <a:cubicBezTo>
                    <a:pt x="5579" y="746"/>
                    <a:pt x="5592" y="736"/>
                    <a:pt x="5605" y="712"/>
                  </a:cubicBezTo>
                  <a:cubicBezTo>
                    <a:pt x="5605" y="690"/>
                    <a:pt x="5605" y="690"/>
                    <a:pt x="5583" y="690"/>
                  </a:cubicBezTo>
                  <a:close/>
                  <a:moveTo>
                    <a:pt x="13527" y="1446"/>
                  </a:moveTo>
                  <a:cubicBezTo>
                    <a:pt x="13536" y="1446"/>
                    <a:pt x="13543" y="1452"/>
                    <a:pt x="13543" y="1452"/>
                  </a:cubicBezTo>
                  <a:cubicBezTo>
                    <a:pt x="13565" y="1464"/>
                    <a:pt x="13565" y="1464"/>
                    <a:pt x="13552" y="1480"/>
                  </a:cubicBezTo>
                  <a:cubicBezTo>
                    <a:pt x="13547" y="1487"/>
                    <a:pt x="13540" y="1490"/>
                    <a:pt x="13534" y="1490"/>
                  </a:cubicBezTo>
                  <a:cubicBezTo>
                    <a:pt x="13529" y="1490"/>
                    <a:pt x="13525" y="1489"/>
                    <a:pt x="13521" y="1486"/>
                  </a:cubicBezTo>
                  <a:lnTo>
                    <a:pt x="13512" y="1455"/>
                  </a:lnTo>
                  <a:cubicBezTo>
                    <a:pt x="13516" y="1448"/>
                    <a:pt x="13522" y="1446"/>
                    <a:pt x="13527" y="1446"/>
                  </a:cubicBezTo>
                  <a:close/>
                  <a:moveTo>
                    <a:pt x="13797" y="1596"/>
                  </a:moveTo>
                  <a:lnTo>
                    <a:pt x="13816" y="1609"/>
                  </a:lnTo>
                  <a:cubicBezTo>
                    <a:pt x="13807" y="1622"/>
                    <a:pt x="13798" y="1634"/>
                    <a:pt x="13787" y="1634"/>
                  </a:cubicBezTo>
                  <a:cubicBezTo>
                    <a:pt x="13782" y="1634"/>
                    <a:pt x="13777" y="1632"/>
                    <a:pt x="13772" y="1627"/>
                  </a:cubicBezTo>
                  <a:lnTo>
                    <a:pt x="13765" y="1596"/>
                  </a:lnTo>
                  <a:close/>
                  <a:moveTo>
                    <a:pt x="13852" y="1815"/>
                  </a:moveTo>
                  <a:cubicBezTo>
                    <a:pt x="13878" y="1815"/>
                    <a:pt x="13893" y="1829"/>
                    <a:pt x="13881" y="1844"/>
                  </a:cubicBezTo>
                  <a:cubicBezTo>
                    <a:pt x="13875" y="1853"/>
                    <a:pt x="13872" y="1858"/>
                    <a:pt x="13868" y="1858"/>
                  </a:cubicBezTo>
                  <a:cubicBezTo>
                    <a:pt x="13864" y="1858"/>
                    <a:pt x="13859" y="1854"/>
                    <a:pt x="13850" y="1847"/>
                  </a:cubicBezTo>
                  <a:cubicBezTo>
                    <a:pt x="13812" y="1819"/>
                    <a:pt x="13812" y="1819"/>
                    <a:pt x="13844" y="1815"/>
                  </a:cubicBezTo>
                  <a:cubicBezTo>
                    <a:pt x="13847" y="1815"/>
                    <a:pt x="13849" y="1815"/>
                    <a:pt x="13852" y="1815"/>
                  </a:cubicBezTo>
                  <a:close/>
                  <a:moveTo>
                    <a:pt x="13975" y="1919"/>
                  </a:moveTo>
                  <a:lnTo>
                    <a:pt x="13994" y="1931"/>
                  </a:lnTo>
                  <a:cubicBezTo>
                    <a:pt x="14013" y="1947"/>
                    <a:pt x="14013" y="1947"/>
                    <a:pt x="13997" y="1963"/>
                  </a:cubicBezTo>
                  <a:lnTo>
                    <a:pt x="13979" y="1947"/>
                  </a:lnTo>
                  <a:lnTo>
                    <a:pt x="13975" y="1919"/>
                  </a:lnTo>
                  <a:close/>
                  <a:moveTo>
                    <a:pt x="13879" y="1962"/>
                  </a:moveTo>
                  <a:lnTo>
                    <a:pt x="13879" y="1962"/>
                  </a:lnTo>
                  <a:cubicBezTo>
                    <a:pt x="13876" y="1964"/>
                    <a:pt x="13874" y="1966"/>
                    <a:pt x="13872" y="1969"/>
                  </a:cubicBezTo>
                  <a:cubicBezTo>
                    <a:pt x="13872" y="1971"/>
                    <a:pt x="13873" y="1972"/>
                    <a:pt x="13873" y="1974"/>
                  </a:cubicBezTo>
                  <a:lnTo>
                    <a:pt x="13873" y="1974"/>
                  </a:lnTo>
                  <a:cubicBezTo>
                    <a:pt x="13874" y="1970"/>
                    <a:pt x="13876" y="1966"/>
                    <a:pt x="13879" y="1962"/>
                  </a:cubicBezTo>
                  <a:close/>
                  <a:moveTo>
                    <a:pt x="13873" y="1974"/>
                  </a:moveTo>
                  <a:cubicBezTo>
                    <a:pt x="13870" y="1981"/>
                    <a:pt x="13871" y="1986"/>
                    <a:pt x="13872" y="1986"/>
                  </a:cubicBezTo>
                  <a:cubicBezTo>
                    <a:pt x="13873" y="1986"/>
                    <a:pt x="13874" y="1982"/>
                    <a:pt x="13873" y="1974"/>
                  </a:cubicBezTo>
                  <a:close/>
                  <a:moveTo>
                    <a:pt x="14105" y="2066"/>
                  </a:moveTo>
                  <a:cubicBezTo>
                    <a:pt x="14103" y="2066"/>
                    <a:pt x="14101" y="2066"/>
                    <a:pt x="14098" y="2066"/>
                  </a:cubicBezTo>
                  <a:cubicBezTo>
                    <a:pt x="14103" y="2070"/>
                    <a:pt x="14108" y="2071"/>
                    <a:pt x="14112" y="2071"/>
                  </a:cubicBezTo>
                  <a:cubicBezTo>
                    <a:pt x="14119" y="2071"/>
                    <a:pt x="14120" y="2066"/>
                    <a:pt x="14105" y="2066"/>
                  </a:cubicBezTo>
                  <a:close/>
                  <a:moveTo>
                    <a:pt x="14163" y="2063"/>
                  </a:moveTo>
                  <a:lnTo>
                    <a:pt x="14182" y="2079"/>
                  </a:lnTo>
                  <a:cubicBezTo>
                    <a:pt x="14201" y="2091"/>
                    <a:pt x="14201" y="2091"/>
                    <a:pt x="14185" y="2110"/>
                  </a:cubicBezTo>
                  <a:lnTo>
                    <a:pt x="14167" y="2094"/>
                  </a:lnTo>
                  <a:lnTo>
                    <a:pt x="14163" y="2063"/>
                  </a:lnTo>
                  <a:close/>
                  <a:moveTo>
                    <a:pt x="14367" y="2191"/>
                  </a:moveTo>
                  <a:lnTo>
                    <a:pt x="14386" y="2207"/>
                  </a:lnTo>
                  <a:cubicBezTo>
                    <a:pt x="14395" y="2213"/>
                    <a:pt x="14399" y="2229"/>
                    <a:pt x="14389" y="2238"/>
                  </a:cubicBezTo>
                  <a:cubicBezTo>
                    <a:pt x="14384" y="2243"/>
                    <a:pt x="14379" y="2245"/>
                    <a:pt x="14373" y="2245"/>
                  </a:cubicBezTo>
                  <a:cubicBezTo>
                    <a:pt x="14368" y="2245"/>
                    <a:pt x="14362" y="2243"/>
                    <a:pt x="14358" y="2238"/>
                  </a:cubicBezTo>
                  <a:cubicBezTo>
                    <a:pt x="14355" y="2220"/>
                    <a:pt x="14358" y="2204"/>
                    <a:pt x="14367" y="2191"/>
                  </a:cubicBezTo>
                  <a:close/>
                  <a:moveTo>
                    <a:pt x="15028" y="2881"/>
                  </a:moveTo>
                  <a:cubicBezTo>
                    <a:pt x="15060" y="2884"/>
                    <a:pt x="15091" y="2887"/>
                    <a:pt x="15075" y="2903"/>
                  </a:cubicBezTo>
                  <a:cubicBezTo>
                    <a:pt x="15064" y="2910"/>
                    <a:pt x="15052" y="2913"/>
                    <a:pt x="15040" y="2913"/>
                  </a:cubicBezTo>
                  <a:cubicBezTo>
                    <a:pt x="15036" y="2913"/>
                    <a:pt x="15032" y="2913"/>
                    <a:pt x="15028" y="2912"/>
                  </a:cubicBezTo>
                  <a:cubicBezTo>
                    <a:pt x="15028" y="2912"/>
                    <a:pt x="14997" y="2909"/>
                    <a:pt x="15013" y="2893"/>
                  </a:cubicBezTo>
                  <a:lnTo>
                    <a:pt x="15028" y="2881"/>
                  </a:lnTo>
                  <a:close/>
                  <a:moveTo>
                    <a:pt x="15593" y="3459"/>
                  </a:moveTo>
                  <a:cubicBezTo>
                    <a:pt x="15604" y="3459"/>
                    <a:pt x="15618" y="3462"/>
                    <a:pt x="15633" y="3470"/>
                  </a:cubicBezTo>
                  <a:cubicBezTo>
                    <a:pt x="15649" y="3489"/>
                    <a:pt x="15649" y="3489"/>
                    <a:pt x="15630" y="3501"/>
                  </a:cubicBezTo>
                  <a:cubicBezTo>
                    <a:pt x="15623" y="3504"/>
                    <a:pt x="15616" y="3506"/>
                    <a:pt x="15609" y="3506"/>
                  </a:cubicBezTo>
                  <a:cubicBezTo>
                    <a:pt x="15594" y="3506"/>
                    <a:pt x="15578" y="3499"/>
                    <a:pt x="15567" y="3486"/>
                  </a:cubicBezTo>
                  <a:cubicBezTo>
                    <a:pt x="15557" y="3473"/>
                    <a:pt x="15569" y="3459"/>
                    <a:pt x="15593" y="3459"/>
                  </a:cubicBezTo>
                  <a:close/>
                  <a:moveTo>
                    <a:pt x="16945" y="6526"/>
                  </a:moveTo>
                  <a:cubicBezTo>
                    <a:pt x="16957" y="6526"/>
                    <a:pt x="16967" y="6530"/>
                    <a:pt x="16971" y="6544"/>
                  </a:cubicBezTo>
                  <a:cubicBezTo>
                    <a:pt x="16999" y="6567"/>
                    <a:pt x="16999" y="6579"/>
                    <a:pt x="16985" y="6579"/>
                  </a:cubicBezTo>
                  <a:cubicBezTo>
                    <a:pt x="16974" y="6579"/>
                    <a:pt x="16953" y="6571"/>
                    <a:pt x="16931" y="6554"/>
                  </a:cubicBezTo>
                  <a:cubicBezTo>
                    <a:pt x="16884" y="6538"/>
                    <a:pt x="16884" y="6538"/>
                    <a:pt x="16924" y="6529"/>
                  </a:cubicBezTo>
                  <a:cubicBezTo>
                    <a:pt x="16931" y="6528"/>
                    <a:pt x="16938" y="6526"/>
                    <a:pt x="16945" y="6526"/>
                  </a:cubicBezTo>
                  <a:close/>
                  <a:moveTo>
                    <a:pt x="5961" y="52"/>
                  </a:moveTo>
                  <a:cubicBezTo>
                    <a:pt x="5952" y="52"/>
                    <a:pt x="5949" y="63"/>
                    <a:pt x="5962" y="89"/>
                  </a:cubicBezTo>
                  <a:cubicBezTo>
                    <a:pt x="5962" y="129"/>
                    <a:pt x="5962" y="129"/>
                    <a:pt x="5915" y="129"/>
                  </a:cubicBezTo>
                  <a:cubicBezTo>
                    <a:pt x="5893" y="129"/>
                    <a:pt x="5868" y="129"/>
                    <a:pt x="5868" y="107"/>
                  </a:cubicBezTo>
                  <a:cubicBezTo>
                    <a:pt x="5871" y="89"/>
                    <a:pt x="5868" y="89"/>
                    <a:pt x="5821" y="86"/>
                  </a:cubicBezTo>
                  <a:cubicBezTo>
                    <a:pt x="5755" y="95"/>
                    <a:pt x="5693" y="133"/>
                    <a:pt x="5658" y="189"/>
                  </a:cubicBezTo>
                  <a:cubicBezTo>
                    <a:pt x="5658" y="211"/>
                    <a:pt x="5658" y="222"/>
                    <a:pt x="5655" y="222"/>
                  </a:cubicBezTo>
                  <a:cubicBezTo>
                    <a:pt x="5652" y="222"/>
                    <a:pt x="5646" y="211"/>
                    <a:pt x="5633" y="189"/>
                  </a:cubicBezTo>
                  <a:cubicBezTo>
                    <a:pt x="5633" y="170"/>
                    <a:pt x="5611" y="170"/>
                    <a:pt x="5586" y="170"/>
                  </a:cubicBezTo>
                  <a:cubicBezTo>
                    <a:pt x="5586" y="176"/>
                    <a:pt x="5584" y="178"/>
                    <a:pt x="5581" y="178"/>
                  </a:cubicBezTo>
                  <a:cubicBezTo>
                    <a:pt x="5576" y="178"/>
                    <a:pt x="5572" y="170"/>
                    <a:pt x="5586" y="170"/>
                  </a:cubicBezTo>
                  <a:cubicBezTo>
                    <a:pt x="5586" y="148"/>
                    <a:pt x="5611" y="148"/>
                    <a:pt x="5633" y="148"/>
                  </a:cubicBezTo>
                  <a:lnTo>
                    <a:pt x="5633" y="126"/>
                  </a:lnTo>
                  <a:cubicBezTo>
                    <a:pt x="5622" y="106"/>
                    <a:pt x="5611" y="96"/>
                    <a:pt x="5600" y="96"/>
                  </a:cubicBezTo>
                  <a:cubicBezTo>
                    <a:pt x="5589" y="96"/>
                    <a:pt x="5577" y="106"/>
                    <a:pt x="5564" y="126"/>
                  </a:cubicBezTo>
                  <a:cubicBezTo>
                    <a:pt x="5552" y="137"/>
                    <a:pt x="5546" y="143"/>
                    <a:pt x="5540" y="143"/>
                  </a:cubicBezTo>
                  <a:cubicBezTo>
                    <a:pt x="5534" y="143"/>
                    <a:pt x="5528" y="137"/>
                    <a:pt x="5517" y="126"/>
                  </a:cubicBezTo>
                  <a:cubicBezTo>
                    <a:pt x="5499" y="111"/>
                    <a:pt x="5483" y="97"/>
                    <a:pt x="5475" y="97"/>
                  </a:cubicBezTo>
                  <a:cubicBezTo>
                    <a:pt x="5472" y="97"/>
                    <a:pt x="5470" y="99"/>
                    <a:pt x="5470" y="104"/>
                  </a:cubicBezTo>
                  <a:cubicBezTo>
                    <a:pt x="5445" y="104"/>
                    <a:pt x="5420" y="98"/>
                    <a:pt x="5401" y="86"/>
                  </a:cubicBezTo>
                  <a:cubicBezTo>
                    <a:pt x="5388" y="85"/>
                    <a:pt x="5377" y="84"/>
                    <a:pt x="5368" y="84"/>
                  </a:cubicBezTo>
                  <a:cubicBezTo>
                    <a:pt x="5342" y="84"/>
                    <a:pt x="5329" y="88"/>
                    <a:pt x="5329" y="104"/>
                  </a:cubicBezTo>
                  <a:cubicBezTo>
                    <a:pt x="5329" y="126"/>
                    <a:pt x="5307" y="126"/>
                    <a:pt x="5282" y="126"/>
                  </a:cubicBezTo>
                  <a:cubicBezTo>
                    <a:pt x="5260" y="126"/>
                    <a:pt x="5235" y="126"/>
                    <a:pt x="5235" y="145"/>
                  </a:cubicBezTo>
                  <a:cubicBezTo>
                    <a:pt x="5235" y="167"/>
                    <a:pt x="5210" y="186"/>
                    <a:pt x="5163" y="186"/>
                  </a:cubicBezTo>
                  <a:cubicBezTo>
                    <a:pt x="5143" y="195"/>
                    <a:pt x="5132" y="200"/>
                    <a:pt x="5124" y="200"/>
                  </a:cubicBezTo>
                  <a:cubicBezTo>
                    <a:pt x="5112" y="200"/>
                    <a:pt x="5107" y="190"/>
                    <a:pt x="5094" y="167"/>
                  </a:cubicBezTo>
                  <a:cubicBezTo>
                    <a:pt x="5094" y="145"/>
                    <a:pt x="5072" y="145"/>
                    <a:pt x="5047" y="145"/>
                  </a:cubicBezTo>
                  <a:cubicBezTo>
                    <a:pt x="5032" y="142"/>
                    <a:pt x="5013" y="136"/>
                    <a:pt x="5000" y="123"/>
                  </a:cubicBezTo>
                  <a:cubicBezTo>
                    <a:pt x="4994" y="117"/>
                    <a:pt x="4989" y="114"/>
                    <a:pt x="4986" y="114"/>
                  </a:cubicBezTo>
                  <a:cubicBezTo>
                    <a:pt x="4978" y="114"/>
                    <a:pt x="4978" y="130"/>
                    <a:pt x="4978" y="145"/>
                  </a:cubicBezTo>
                  <a:lnTo>
                    <a:pt x="4978" y="186"/>
                  </a:lnTo>
                  <a:cubicBezTo>
                    <a:pt x="4953" y="186"/>
                    <a:pt x="4931" y="145"/>
                    <a:pt x="4931" y="123"/>
                  </a:cubicBezTo>
                  <a:cubicBezTo>
                    <a:pt x="4919" y="101"/>
                    <a:pt x="4912" y="90"/>
                    <a:pt x="4909" y="90"/>
                  </a:cubicBezTo>
                  <a:cubicBezTo>
                    <a:pt x="4906" y="90"/>
                    <a:pt x="4906" y="101"/>
                    <a:pt x="4906" y="123"/>
                  </a:cubicBezTo>
                  <a:cubicBezTo>
                    <a:pt x="4906" y="138"/>
                    <a:pt x="4896" y="152"/>
                    <a:pt x="4874" y="152"/>
                  </a:cubicBezTo>
                  <a:cubicBezTo>
                    <a:pt x="4864" y="152"/>
                    <a:pt x="4852" y="149"/>
                    <a:pt x="4837" y="142"/>
                  </a:cubicBezTo>
                  <a:cubicBezTo>
                    <a:pt x="4790" y="142"/>
                    <a:pt x="4743" y="142"/>
                    <a:pt x="4743" y="123"/>
                  </a:cubicBezTo>
                  <a:cubicBezTo>
                    <a:pt x="4737" y="116"/>
                    <a:pt x="4727" y="113"/>
                    <a:pt x="4718" y="113"/>
                  </a:cubicBezTo>
                  <a:cubicBezTo>
                    <a:pt x="4710" y="113"/>
                    <a:pt x="4702" y="116"/>
                    <a:pt x="4696" y="120"/>
                  </a:cubicBezTo>
                  <a:cubicBezTo>
                    <a:pt x="4684" y="131"/>
                    <a:pt x="4672" y="136"/>
                    <a:pt x="4654" y="136"/>
                  </a:cubicBezTo>
                  <a:cubicBezTo>
                    <a:pt x="4637" y="136"/>
                    <a:pt x="4613" y="131"/>
                    <a:pt x="4577" y="120"/>
                  </a:cubicBezTo>
                  <a:cubicBezTo>
                    <a:pt x="4519" y="100"/>
                    <a:pt x="4490" y="89"/>
                    <a:pt x="4476" y="89"/>
                  </a:cubicBezTo>
                  <a:cubicBezTo>
                    <a:pt x="4461" y="89"/>
                    <a:pt x="4461" y="100"/>
                    <a:pt x="4461" y="120"/>
                  </a:cubicBezTo>
                  <a:cubicBezTo>
                    <a:pt x="4461" y="132"/>
                    <a:pt x="4461" y="144"/>
                    <a:pt x="4457" y="144"/>
                  </a:cubicBezTo>
                  <a:cubicBezTo>
                    <a:pt x="4453" y="144"/>
                    <a:pt x="4447" y="137"/>
                    <a:pt x="4436" y="120"/>
                  </a:cubicBezTo>
                  <a:cubicBezTo>
                    <a:pt x="4430" y="113"/>
                    <a:pt x="4423" y="111"/>
                    <a:pt x="4415" y="111"/>
                  </a:cubicBezTo>
                  <a:cubicBezTo>
                    <a:pt x="4397" y="111"/>
                    <a:pt x="4375" y="126"/>
                    <a:pt x="4342" y="139"/>
                  </a:cubicBezTo>
                  <a:cubicBezTo>
                    <a:pt x="4323" y="164"/>
                    <a:pt x="4317" y="192"/>
                    <a:pt x="4320" y="223"/>
                  </a:cubicBezTo>
                  <a:cubicBezTo>
                    <a:pt x="4320" y="248"/>
                    <a:pt x="4320" y="257"/>
                    <a:pt x="4310" y="257"/>
                  </a:cubicBezTo>
                  <a:cubicBezTo>
                    <a:pt x="4304" y="257"/>
                    <a:pt x="4292" y="253"/>
                    <a:pt x="4273" y="245"/>
                  </a:cubicBezTo>
                  <a:cubicBezTo>
                    <a:pt x="4248" y="242"/>
                    <a:pt x="4229" y="227"/>
                    <a:pt x="4226" y="201"/>
                  </a:cubicBezTo>
                  <a:cubicBezTo>
                    <a:pt x="4226" y="180"/>
                    <a:pt x="4248" y="180"/>
                    <a:pt x="4248" y="180"/>
                  </a:cubicBezTo>
                  <a:lnTo>
                    <a:pt x="4273" y="180"/>
                  </a:lnTo>
                  <a:cubicBezTo>
                    <a:pt x="4273" y="161"/>
                    <a:pt x="4273" y="139"/>
                    <a:pt x="4226" y="139"/>
                  </a:cubicBezTo>
                  <a:cubicBezTo>
                    <a:pt x="4214" y="128"/>
                    <a:pt x="4202" y="122"/>
                    <a:pt x="4193" y="122"/>
                  </a:cubicBezTo>
                  <a:cubicBezTo>
                    <a:pt x="4185" y="122"/>
                    <a:pt x="4179" y="128"/>
                    <a:pt x="4179" y="139"/>
                  </a:cubicBezTo>
                  <a:cubicBezTo>
                    <a:pt x="4154" y="117"/>
                    <a:pt x="4110" y="117"/>
                    <a:pt x="4063" y="117"/>
                  </a:cubicBezTo>
                  <a:cubicBezTo>
                    <a:pt x="4016" y="117"/>
                    <a:pt x="3944" y="117"/>
                    <a:pt x="3922" y="95"/>
                  </a:cubicBezTo>
                  <a:cubicBezTo>
                    <a:pt x="3875" y="95"/>
                    <a:pt x="3850" y="95"/>
                    <a:pt x="3850" y="117"/>
                  </a:cubicBezTo>
                  <a:cubicBezTo>
                    <a:pt x="3850" y="140"/>
                    <a:pt x="3843" y="150"/>
                    <a:pt x="3837" y="150"/>
                  </a:cubicBezTo>
                  <a:cubicBezTo>
                    <a:pt x="3832" y="150"/>
                    <a:pt x="3828" y="145"/>
                    <a:pt x="3828" y="136"/>
                  </a:cubicBezTo>
                  <a:cubicBezTo>
                    <a:pt x="3812" y="110"/>
                    <a:pt x="3687" y="92"/>
                    <a:pt x="3590" y="92"/>
                  </a:cubicBezTo>
                  <a:cubicBezTo>
                    <a:pt x="3532" y="92"/>
                    <a:pt x="3483" y="98"/>
                    <a:pt x="3474" y="114"/>
                  </a:cubicBezTo>
                  <a:lnTo>
                    <a:pt x="3427" y="114"/>
                  </a:lnTo>
                  <a:cubicBezTo>
                    <a:pt x="3403" y="102"/>
                    <a:pt x="3353" y="97"/>
                    <a:pt x="3308" y="97"/>
                  </a:cubicBezTo>
                  <a:cubicBezTo>
                    <a:pt x="3266" y="97"/>
                    <a:pt x="3228" y="102"/>
                    <a:pt x="3217" y="111"/>
                  </a:cubicBezTo>
                  <a:lnTo>
                    <a:pt x="3145" y="111"/>
                  </a:lnTo>
                  <a:cubicBezTo>
                    <a:pt x="3121" y="100"/>
                    <a:pt x="3104" y="94"/>
                    <a:pt x="3090" y="94"/>
                  </a:cubicBezTo>
                  <a:cubicBezTo>
                    <a:pt x="3075" y="94"/>
                    <a:pt x="3064" y="100"/>
                    <a:pt x="3051" y="111"/>
                  </a:cubicBezTo>
                  <a:cubicBezTo>
                    <a:pt x="3035" y="126"/>
                    <a:pt x="3031" y="140"/>
                    <a:pt x="3030" y="140"/>
                  </a:cubicBezTo>
                  <a:cubicBezTo>
                    <a:pt x="3029" y="140"/>
                    <a:pt x="3029" y="138"/>
                    <a:pt x="3029" y="133"/>
                  </a:cubicBezTo>
                  <a:cubicBezTo>
                    <a:pt x="3029" y="111"/>
                    <a:pt x="2982" y="111"/>
                    <a:pt x="2888" y="111"/>
                  </a:cubicBezTo>
                  <a:cubicBezTo>
                    <a:pt x="2862" y="110"/>
                    <a:pt x="2844" y="109"/>
                    <a:pt x="2830" y="109"/>
                  </a:cubicBezTo>
                  <a:cubicBezTo>
                    <a:pt x="2796" y="109"/>
                    <a:pt x="2800" y="113"/>
                    <a:pt x="2816" y="129"/>
                  </a:cubicBezTo>
                  <a:cubicBezTo>
                    <a:pt x="2788" y="136"/>
                    <a:pt x="2769" y="138"/>
                    <a:pt x="2755" y="138"/>
                  </a:cubicBezTo>
                  <a:cubicBezTo>
                    <a:pt x="2722" y="138"/>
                    <a:pt x="2723" y="123"/>
                    <a:pt x="2725" y="107"/>
                  </a:cubicBezTo>
                  <a:cubicBezTo>
                    <a:pt x="2735" y="89"/>
                    <a:pt x="2731" y="79"/>
                    <a:pt x="2722" y="79"/>
                  </a:cubicBezTo>
                  <a:cubicBezTo>
                    <a:pt x="2710" y="79"/>
                    <a:pt x="2690" y="95"/>
                    <a:pt x="2678" y="129"/>
                  </a:cubicBezTo>
                  <a:cubicBezTo>
                    <a:pt x="2664" y="153"/>
                    <a:pt x="2642" y="163"/>
                    <a:pt x="2626" y="163"/>
                  </a:cubicBezTo>
                  <a:cubicBezTo>
                    <a:pt x="2614" y="163"/>
                    <a:pt x="2606" y="157"/>
                    <a:pt x="2606" y="148"/>
                  </a:cubicBezTo>
                  <a:cubicBezTo>
                    <a:pt x="2606" y="129"/>
                    <a:pt x="2631" y="129"/>
                    <a:pt x="2653" y="129"/>
                  </a:cubicBezTo>
                  <a:lnTo>
                    <a:pt x="2653" y="86"/>
                  </a:lnTo>
                  <a:cubicBezTo>
                    <a:pt x="2631" y="86"/>
                    <a:pt x="2631" y="86"/>
                    <a:pt x="2606" y="107"/>
                  </a:cubicBezTo>
                  <a:cubicBezTo>
                    <a:pt x="2590" y="107"/>
                    <a:pt x="2572" y="117"/>
                    <a:pt x="2559" y="129"/>
                  </a:cubicBezTo>
                  <a:cubicBezTo>
                    <a:pt x="2537" y="142"/>
                    <a:pt x="2534" y="176"/>
                    <a:pt x="2559" y="192"/>
                  </a:cubicBezTo>
                  <a:cubicBezTo>
                    <a:pt x="2581" y="211"/>
                    <a:pt x="2559" y="211"/>
                    <a:pt x="2534" y="211"/>
                  </a:cubicBezTo>
                  <a:cubicBezTo>
                    <a:pt x="2490" y="189"/>
                    <a:pt x="2490" y="170"/>
                    <a:pt x="2512" y="148"/>
                  </a:cubicBezTo>
                  <a:cubicBezTo>
                    <a:pt x="2537" y="148"/>
                    <a:pt x="2537" y="129"/>
                    <a:pt x="2537" y="107"/>
                  </a:cubicBezTo>
                  <a:cubicBezTo>
                    <a:pt x="2537" y="103"/>
                    <a:pt x="2533" y="101"/>
                    <a:pt x="2525" y="101"/>
                  </a:cubicBezTo>
                  <a:cubicBezTo>
                    <a:pt x="2495" y="101"/>
                    <a:pt x="2414" y="135"/>
                    <a:pt x="2396" y="170"/>
                  </a:cubicBezTo>
                  <a:cubicBezTo>
                    <a:pt x="2396" y="165"/>
                    <a:pt x="2396" y="158"/>
                    <a:pt x="2396" y="148"/>
                  </a:cubicBezTo>
                  <a:cubicBezTo>
                    <a:pt x="2396" y="126"/>
                    <a:pt x="2349" y="126"/>
                    <a:pt x="2302" y="126"/>
                  </a:cubicBezTo>
                  <a:cubicBezTo>
                    <a:pt x="2255" y="126"/>
                    <a:pt x="2230" y="126"/>
                    <a:pt x="2230" y="148"/>
                  </a:cubicBezTo>
                  <a:cubicBezTo>
                    <a:pt x="2230" y="167"/>
                    <a:pt x="2230" y="189"/>
                    <a:pt x="2208" y="189"/>
                  </a:cubicBezTo>
                  <a:cubicBezTo>
                    <a:pt x="2230" y="189"/>
                    <a:pt x="2230" y="211"/>
                    <a:pt x="2230" y="230"/>
                  </a:cubicBezTo>
                  <a:cubicBezTo>
                    <a:pt x="2205" y="220"/>
                    <a:pt x="2183" y="205"/>
                    <a:pt x="2161" y="189"/>
                  </a:cubicBezTo>
                  <a:cubicBezTo>
                    <a:pt x="2111" y="145"/>
                    <a:pt x="2050" y="123"/>
                    <a:pt x="1986" y="123"/>
                  </a:cubicBezTo>
                  <a:cubicBezTo>
                    <a:pt x="1982" y="123"/>
                    <a:pt x="1977" y="123"/>
                    <a:pt x="1973" y="123"/>
                  </a:cubicBezTo>
                  <a:cubicBezTo>
                    <a:pt x="1926" y="123"/>
                    <a:pt x="1854" y="123"/>
                    <a:pt x="1832" y="101"/>
                  </a:cubicBezTo>
                  <a:cubicBezTo>
                    <a:pt x="1785" y="101"/>
                    <a:pt x="1760" y="101"/>
                    <a:pt x="1760" y="123"/>
                  </a:cubicBezTo>
                  <a:lnTo>
                    <a:pt x="1713" y="123"/>
                  </a:lnTo>
                  <a:cubicBezTo>
                    <a:pt x="1702" y="112"/>
                    <a:pt x="1685" y="107"/>
                    <a:pt x="1670" y="107"/>
                  </a:cubicBezTo>
                  <a:cubicBezTo>
                    <a:pt x="1656" y="107"/>
                    <a:pt x="1644" y="112"/>
                    <a:pt x="1644" y="123"/>
                  </a:cubicBezTo>
                  <a:cubicBezTo>
                    <a:pt x="1636" y="129"/>
                    <a:pt x="1628" y="131"/>
                    <a:pt x="1620" y="131"/>
                  </a:cubicBezTo>
                  <a:cubicBezTo>
                    <a:pt x="1604" y="131"/>
                    <a:pt x="1589" y="123"/>
                    <a:pt x="1572" y="123"/>
                  </a:cubicBezTo>
                  <a:cubicBezTo>
                    <a:pt x="1552" y="103"/>
                    <a:pt x="1541" y="92"/>
                    <a:pt x="1537" y="92"/>
                  </a:cubicBezTo>
                  <a:lnTo>
                    <a:pt x="1537" y="92"/>
                  </a:lnTo>
                  <a:cubicBezTo>
                    <a:pt x="1533" y="92"/>
                    <a:pt x="1538" y="108"/>
                    <a:pt x="1550" y="142"/>
                  </a:cubicBezTo>
                  <a:cubicBezTo>
                    <a:pt x="1550" y="164"/>
                    <a:pt x="1597" y="186"/>
                    <a:pt x="1619" y="186"/>
                  </a:cubicBezTo>
                  <a:lnTo>
                    <a:pt x="1691" y="186"/>
                  </a:lnTo>
                  <a:lnTo>
                    <a:pt x="1619" y="205"/>
                  </a:lnTo>
                  <a:cubicBezTo>
                    <a:pt x="1597" y="205"/>
                    <a:pt x="1550" y="227"/>
                    <a:pt x="1550" y="245"/>
                  </a:cubicBezTo>
                  <a:cubicBezTo>
                    <a:pt x="1550" y="258"/>
                    <a:pt x="1537" y="267"/>
                    <a:pt x="1525" y="267"/>
                  </a:cubicBezTo>
                  <a:cubicBezTo>
                    <a:pt x="1525" y="267"/>
                    <a:pt x="1525" y="245"/>
                    <a:pt x="1525" y="227"/>
                  </a:cubicBezTo>
                  <a:cubicBezTo>
                    <a:pt x="1544" y="211"/>
                    <a:pt x="1553" y="186"/>
                    <a:pt x="1550" y="164"/>
                  </a:cubicBezTo>
                  <a:cubicBezTo>
                    <a:pt x="1536" y="137"/>
                    <a:pt x="1504" y="119"/>
                    <a:pt x="1481" y="119"/>
                  </a:cubicBezTo>
                  <a:cubicBezTo>
                    <a:pt x="1467" y="119"/>
                    <a:pt x="1456" y="126"/>
                    <a:pt x="1456" y="142"/>
                  </a:cubicBezTo>
                  <a:cubicBezTo>
                    <a:pt x="1434" y="142"/>
                    <a:pt x="1434" y="142"/>
                    <a:pt x="1409" y="120"/>
                  </a:cubicBezTo>
                  <a:cubicBezTo>
                    <a:pt x="1409" y="111"/>
                    <a:pt x="1405" y="106"/>
                    <a:pt x="1399" y="106"/>
                  </a:cubicBezTo>
                  <a:cubicBezTo>
                    <a:pt x="1390" y="106"/>
                    <a:pt x="1377" y="116"/>
                    <a:pt x="1362" y="142"/>
                  </a:cubicBezTo>
                  <a:cubicBezTo>
                    <a:pt x="1351" y="162"/>
                    <a:pt x="1339" y="172"/>
                    <a:pt x="1327" y="172"/>
                  </a:cubicBezTo>
                  <a:cubicBezTo>
                    <a:pt x="1316" y="172"/>
                    <a:pt x="1304" y="162"/>
                    <a:pt x="1293" y="142"/>
                  </a:cubicBezTo>
                  <a:cubicBezTo>
                    <a:pt x="1265" y="116"/>
                    <a:pt x="1222" y="106"/>
                    <a:pt x="1190" y="106"/>
                  </a:cubicBezTo>
                  <a:cubicBezTo>
                    <a:pt x="1168" y="106"/>
                    <a:pt x="1152" y="111"/>
                    <a:pt x="1152" y="120"/>
                  </a:cubicBezTo>
                  <a:cubicBezTo>
                    <a:pt x="1152" y="143"/>
                    <a:pt x="1128" y="153"/>
                    <a:pt x="1103" y="153"/>
                  </a:cubicBezTo>
                  <a:cubicBezTo>
                    <a:pt x="1085" y="153"/>
                    <a:pt x="1067" y="148"/>
                    <a:pt x="1058" y="139"/>
                  </a:cubicBezTo>
                  <a:cubicBezTo>
                    <a:pt x="1048" y="128"/>
                    <a:pt x="1035" y="122"/>
                    <a:pt x="1022" y="122"/>
                  </a:cubicBezTo>
                  <a:cubicBezTo>
                    <a:pt x="1009" y="122"/>
                    <a:pt x="995" y="128"/>
                    <a:pt x="986" y="139"/>
                  </a:cubicBezTo>
                  <a:cubicBezTo>
                    <a:pt x="988" y="121"/>
                    <a:pt x="974" y="109"/>
                    <a:pt x="958" y="109"/>
                  </a:cubicBezTo>
                  <a:cubicBezTo>
                    <a:pt x="952" y="109"/>
                    <a:pt x="945" y="111"/>
                    <a:pt x="939" y="117"/>
                  </a:cubicBezTo>
                  <a:cubicBezTo>
                    <a:pt x="939" y="117"/>
                    <a:pt x="917" y="117"/>
                    <a:pt x="939" y="139"/>
                  </a:cubicBezTo>
                  <a:lnTo>
                    <a:pt x="892" y="180"/>
                  </a:lnTo>
                  <a:cubicBezTo>
                    <a:pt x="917" y="180"/>
                    <a:pt x="917" y="201"/>
                    <a:pt x="917" y="220"/>
                  </a:cubicBezTo>
                  <a:cubicBezTo>
                    <a:pt x="916" y="226"/>
                    <a:pt x="910" y="229"/>
                    <a:pt x="900" y="229"/>
                  </a:cubicBezTo>
                  <a:cubicBezTo>
                    <a:pt x="871" y="229"/>
                    <a:pt x="811" y="204"/>
                    <a:pt x="776" y="158"/>
                  </a:cubicBezTo>
                  <a:lnTo>
                    <a:pt x="729" y="117"/>
                  </a:lnTo>
                  <a:cubicBezTo>
                    <a:pt x="729" y="136"/>
                    <a:pt x="729" y="158"/>
                    <a:pt x="729" y="158"/>
                  </a:cubicBezTo>
                  <a:cubicBezTo>
                    <a:pt x="704" y="158"/>
                    <a:pt x="682" y="158"/>
                    <a:pt x="682" y="136"/>
                  </a:cubicBezTo>
                  <a:cubicBezTo>
                    <a:pt x="682" y="117"/>
                    <a:pt x="682" y="117"/>
                    <a:pt x="657" y="117"/>
                  </a:cubicBezTo>
                  <a:cubicBezTo>
                    <a:pt x="657" y="117"/>
                    <a:pt x="656" y="117"/>
                    <a:pt x="654" y="117"/>
                  </a:cubicBezTo>
                  <a:cubicBezTo>
                    <a:pt x="648" y="117"/>
                    <a:pt x="635" y="119"/>
                    <a:pt x="635" y="136"/>
                  </a:cubicBezTo>
                  <a:cubicBezTo>
                    <a:pt x="635" y="160"/>
                    <a:pt x="635" y="170"/>
                    <a:pt x="630" y="170"/>
                  </a:cubicBezTo>
                  <a:cubicBezTo>
                    <a:pt x="626" y="170"/>
                    <a:pt x="620" y="165"/>
                    <a:pt x="610" y="158"/>
                  </a:cubicBezTo>
                  <a:cubicBezTo>
                    <a:pt x="599" y="136"/>
                    <a:pt x="587" y="125"/>
                    <a:pt x="575" y="125"/>
                  </a:cubicBezTo>
                  <a:cubicBezTo>
                    <a:pt x="564" y="125"/>
                    <a:pt x="552" y="136"/>
                    <a:pt x="541" y="158"/>
                  </a:cubicBezTo>
                  <a:cubicBezTo>
                    <a:pt x="541" y="178"/>
                    <a:pt x="541" y="188"/>
                    <a:pt x="538" y="188"/>
                  </a:cubicBezTo>
                  <a:cubicBezTo>
                    <a:pt x="535" y="188"/>
                    <a:pt x="528" y="178"/>
                    <a:pt x="516" y="158"/>
                  </a:cubicBezTo>
                  <a:cubicBezTo>
                    <a:pt x="513" y="133"/>
                    <a:pt x="494" y="114"/>
                    <a:pt x="469" y="114"/>
                  </a:cubicBezTo>
                  <a:lnTo>
                    <a:pt x="469" y="136"/>
                  </a:lnTo>
                  <a:cubicBezTo>
                    <a:pt x="469" y="159"/>
                    <a:pt x="461" y="169"/>
                    <a:pt x="450" y="169"/>
                  </a:cubicBezTo>
                  <a:cubicBezTo>
                    <a:pt x="442" y="169"/>
                    <a:pt x="432" y="164"/>
                    <a:pt x="422" y="154"/>
                  </a:cubicBezTo>
                  <a:cubicBezTo>
                    <a:pt x="422" y="145"/>
                    <a:pt x="416" y="140"/>
                    <a:pt x="405" y="140"/>
                  </a:cubicBezTo>
                  <a:cubicBezTo>
                    <a:pt x="394" y="140"/>
                    <a:pt x="376" y="145"/>
                    <a:pt x="353" y="154"/>
                  </a:cubicBezTo>
                  <a:cubicBezTo>
                    <a:pt x="306" y="154"/>
                    <a:pt x="281" y="154"/>
                    <a:pt x="284" y="133"/>
                  </a:cubicBezTo>
                  <a:cubicBezTo>
                    <a:pt x="284" y="112"/>
                    <a:pt x="284" y="102"/>
                    <a:pt x="281" y="102"/>
                  </a:cubicBezTo>
                  <a:cubicBezTo>
                    <a:pt x="278" y="102"/>
                    <a:pt x="271" y="112"/>
                    <a:pt x="259" y="133"/>
                  </a:cubicBezTo>
                  <a:cubicBezTo>
                    <a:pt x="248" y="143"/>
                    <a:pt x="242" y="149"/>
                    <a:pt x="234" y="149"/>
                  </a:cubicBezTo>
                  <a:cubicBezTo>
                    <a:pt x="225" y="149"/>
                    <a:pt x="213" y="143"/>
                    <a:pt x="190" y="133"/>
                  </a:cubicBezTo>
                  <a:cubicBezTo>
                    <a:pt x="177" y="123"/>
                    <a:pt x="171" y="118"/>
                    <a:pt x="165" y="118"/>
                  </a:cubicBezTo>
                  <a:cubicBezTo>
                    <a:pt x="159" y="118"/>
                    <a:pt x="154" y="123"/>
                    <a:pt x="143" y="133"/>
                  </a:cubicBezTo>
                  <a:cubicBezTo>
                    <a:pt x="140" y="173"/>
                    <a:pt x="140" y="195"/>
                    <a:pt x="165" y="195"/>
                  </a:cubicBezTo>
                  <a:cubicBezTo>
                    <a:pt x="187" y="195"/>
                    <a:pt x="187" y="195"/>
                    <a:pt x="187" y="217"/>
                  </a:cubicBezTo>
                  <a:lnTo>
                    <a:pt x="140" y="217"/>
                  </a:lnTo>
                  <a:cubicBezTo>
                    <a:pt x="136" y="217"/>
                    <a:pt x="131" y="217"/>
                    <a:pt x="127" y="217"/>
                  </a:cubicBezTo>
                  <a:cubicBezTo>
                    <a:pt x="100" y="217"/>
                    <a:pt x="73" y="225"/>
                    <a:pt x="46" y="236"/>
                  </a:cubicBezTo>
                  <a:cubicBezTo>
                    <a:pt x="7" y="254"/>
                    <a:pt x="0" y="285"/>
                    <a:pt x="25" y="285"/>
                  </a:cubicBezTo>
                  <a:cubicBezTo>
                    <a:pt x="30" y="285"/>
                    <a:pt x="37" y="283"/>
                    <a:pt x="46" y="280"/>
                  </a:cubicBezTo>
                  <a:lnTo>
                    <a:pt x="46" y="277"/>
                  </a:lnTo>
                  <a:lnTo>
                    <a:pt x="68" y="299"/>
                  </a:lnTo>
                  <a:cubicBezTo>
                    <a:pt x="68" y="330"/>
                    <a:pt x="79" y="346"/>
                    <a:pt x="91" y="346"/>
                  </a:cubicBezTo>
                  <a:cubicBezTo>
                    <a:pt x="103" y="346"/>
                    <a:pt x="115" y="330"/>
                    <a:pt x="115" y="299"/>
                  </a:cubicBezTo>
                  <a:cubicBezTo>
                    <a:pt x="116" y="264"/>
                    <a:pt x="117" y="249"/>
                    <a:pt x="121" y="249"/>
                  </a:cubicBezTo>
                  <a:cubicBezTo>
                    <a:pt x="124" y="249"/>
                    <a:pt x="130" y="260"/>
                    <a:pt x="140" y="280"/>
                  </a:cubicBezTo>
                  <a:cubicBezTo>
                    <a:pt x="140" y="321"/>
                    <a:pt x="162" y="321"/>
                    <a:pt x="187" y="321"/>
                  </a:cubicBezTo>
                  <a:cubicBezTo>
                    <a:pt x="209" y="321"/>
                    <a:pt x="209" y="321"/>
                    <a:pt x="209" y="342"/>
                  </a:cubicBezTo>
                  <a:cubicBezTo>
                    <a:pt x="212" y="364"/>
                    <a:pt x="234" y="383"/>
                    <a:pt x="256" y="383"/>
                  </a:cubicBezTo>
                  <a:cubicBezTo>
                    <a:pt x="281" y="383"/>
                    <a:pt x="281" y="383"/>
                    <a:pt x="281" y="364"/>
                  </a:cubicBezTo>
                  <a:cubicBezTo>
                    <a:pt x="270" y="355"/>
                    <a:pt x="272" y="350"/>
                    <a:pt x="280" y="350"/>
                  </a:cubicBezTo>
                  <a:cubicBezTo>
                    <a:pt x="291" y="350"/>
                    <a:pt x="313" y="360"/>
                    <a:pt x="328" y="383"/>
                  </a:cubicBezTo>
                  <a:cubicBezTo>
                    <a:pt x="337" y="393"/>
                    <a:pt x="342" y="398"/>
                    <a:pt x="345" y="398"/>
                  </a:cubicBezTo>
                  <a:cubicBezTo>
                    <a:pt x="350" y="398"/>
                    <a:pt x="350" y="388"/>
                    <a:pt x="350" y="364"/>
                  </a:cubicBezTo>
                  <a:cubicBezTo>
                    <a:pt x="350" y="342"/>
                    <a:pt x="361" y="332"/>
                    <a:pt x="376" y="332"/>
                  </a:cubicBezTo>
                  <a:cubicBezTo>
                    <a:pt x="391" y="332"/>
                    <a:pt x="409" y="342"/>
                    <a:pt x="422" y="364"/>
                  </a:cubicBezTo>
                  <a:lnTo>
                    <a:pt x="469" y="364"/>
                  </a:lnTo>
                  <a:cubicBezTo>
                    <a:pt x="491" y="364"/>
                    <a:pt x="491" y="342"/>
                    <a:pt x="491" y="324"/>
                  </a:cubicBezTo>
                  <a:cubicBezTo>
                    <a:pt x="491" y="298"/>
                    <a:pt x="491" y="287"/>
                    <a:pt x="496" y="287"/>
                  </a:cubicBezTo>
                  <a:cubicBezTo>
                    <a:pt x="499" y="287"/>
                    <a:pt x="505" y="293"/>
                    <a:pt x="516" y="302"/>
                  </a:cubicBezTo>
                  <a:cubicBezTo>
                    <a:pt x="528" y="311"/>
                    <a:pt x="535" y="327"/>
                    <a:pt x="538" y="342"/>
                  </a:cubicBezTo>
                  <a:cubicBezTo>
                    <a:pt x="538" y="364"/>
                    <a:pt x="563" y="364"/>
                    <a:pt x="585" y="364"/>
                  </a:cubicBezTo>
                  <a:cubicBezTo>
                    <a:pt x="607" y="364"/>
                    <a:pt x="654" y="364"/>
                    <a:pt x="654" y="346"/>
                  </a:cubicBezTo>
                  <a:lnTo>
                    <a:pt x="654" y="364"/>
                  </a:lnTo>
                  <a:cubicBezTo>
                    <a:pt x="670" y="364"/>
                    <a:pt x="676" y="374"/>
                    <a:pt x="678" y="374"/>
                  </a:cubicBezTo>
                  <a:cubicBezTo>
                    <a:pt x="679" y="374"/>
                    <a:pt x="679" y="372"/>
                    <a:pt x="679" y="364"/>
                  </a:cubicBezTo>
                  <a:cubicBezTo>
                    <a:pt x="704" y="368"/>
                    <a:pt x="726" y="374"/>
                    <a:pt x="748" y="386"/>
                  </a:cubicBezTo>
                  <a:cubicBezTo>
                    <a:pt x="757" y="391"/>
                    <a:pt x="767" y="392"/>
                    <a:pt x="776" y="392"/>
                  </a:cubicBezTo>
                  <a:cubicBezTo>
                    <a:pt x="817" y="392"/>
                    <a:pt x="853" y="359"/>
                    <a:pt x="798" y="324"/>
                  </a:cubicBezTo>
                  <a:lnTo>
                    <a:pt x="820" y="324"/>
                  </a:lnTo>
                  <a:cubicBezTo>
                    <a:pt x="821" y="324"/>
                    <a:pt x="823" y="324"/>
                    <a:pt x="824" y="324"/>
                  </a:cubicBezTo>
                  <a:cubicBezTo>
                    <a:pt x="835" y="324"/>
                    <a:pt x="842" y="316"/>
                    <a:pt x="845" y="305"/>
                  </a:cubicBezTo>
                  <a:cubicBezTo>
                    <a:pt x="845" y="283"/>
                    <a:pt x="867" y="283"/>
                    <a:pt x="892" y="283"/>
                  </a:cubicBezTo>
                  <a:cubicBezTo>
                    <a:pt x="892" y="283"/>
                    <a:pt x="892" y="305"/>
                    <a:pt x="889" y="324"/>
                  </a:cubicBezTo>
                  <a:cubicBezTo>
                    <a:pt x="876" y="360"/>
                    <a:pt x="887" y="383"/>
                    <a:pt x="902" y="383"/>
                  </a:cubicBezTo>
                  <a:cubicBezTo>
                    <a:pt x="913" y="383"/>
                    <a:pt x="927" y="372"/>
                    <a:pt x="936" y="346"/>
                  </a:cubicBezTo>
                  <a:lnTo>
                    <a:pt x="936" y="368"/>
                  </a:lnTo>
                  <a:cubicBezTo>
                    <a:pt x="936" y="377"/>
                    <a:pt x="942" y="383"/>
                    <a:pt x="956" y="383"/>
                  </a:cubicBezTo>
                  <a:cubicBezTo>
                    <a:pt x="968" y="383"/>
                    <a:pt x="985" y="378"/>
                    <a:pt x="1008" y="368"/>
                  </a:cubicBezTo>
                  <a:cubicBezTo>
                    <a:pt x="1030" y="368"/>
                    <a:pt x="1055" y="327"/>
                    <a:pt x="1055" y="305"/>
                  </a:cubicBezTo>
                  <a:cubicBezTo>
                    <a:pt x="1055" y="283"/>
                    <a:pt x="1077" y="283"/>
                    <a:pt x="1077" y="283"/>
                  </a:cubicBezTo>
                  <a:cubicBezTo>
                    <a:pt x="1102" y="283"/>
                    <a:pt x="1102" y="283"/>
                    <a:pt x="1102" y="305"/>
                  </a:cubicBezTo>
                  <a:cubicBezTo>
                    <a:pt x="1102" y="327"/>
                    <a:pt x="1114" y="338"/>
                    <a:pt x="1128" y="338"/>
                  </a:cubicBezTo>
                  <a:cubicBezTo>
                    <a:pt x="1143" y="338"/>
                    <a:pt x="1160" y="327"/>
                    <a:pt x="1171" y="305"/>
                  </a:cubicBezTo>
                  <a:lnTo>
                    <a:pt x="1171" y="327"/>
                  </a:lnTo>
                  <a:cubicBezTo>
                    <a:pt x="1171" y="342"/>
                    <a:pt x="1183" y="356"/>
                    <a:pt x="1233" y="356"/>
                  </a:cubicBezTo>
                  <a:cubicBezTo>
                    <a:pt x="1252" y="356"/>
                    <a:pt x="1278" y="354"/>
                    <a:pt x="1312" y="349"/>
                  </a:cubicBezTo>
                  <a:cubicBezTo>
                    <a:pt x="1406" y="349"/>
                    <a:pt x="1478" y="349"/>
                    <a:pt x="1478" y="371"/>
                  </a:cubicBezTo>
                  <a:cubicBezTo>
                    <a:pt x="1478" y="375"/>
                    <a:pt x="1481" y="377"/>
                    <a:pt x="1487" y="377"/>
                  </a:cubicBezTo>
                  <a:cubicBezTo>
                    <a:pt x="1512" y="377"/>
                    <a:pt x="1581" y="343"/>
                    <a:pt x="1619" y="308"/>
                  </a:cubicBezTo>
                  <a:cubicBezTo>
                    <a:pt x="1619" y="330"/>
                    <a:pt x="1641" y="330"/>
                    <a:pt x="1688" y="330"/>
                  </a:cubicBezTo>
                  <a:cubicBezTo>
                    <a:pt x="1760" y="330"/>
                    <a:pt x="1760" y="330"/>
                    <a:pt x="1760" y="352"/>
                  </a:cubicBezTo>
                  <a:cubicBezTo>
                    <a:pt x="1747" y="372"/>
                    <a:pt x="1741" y="382"/>
                    <a:pt x="1744" y="382"/>
                  </a:cubicBezTo>
                  <a:cubicBezTo>
                    <a:pt x="1747" y="382"/>
                    <a:pt x="1758" y="372"/>
                    <a:pt x="1782" y="352"/>
                  </a:cubicBezTo>
                  <a:cubicBezTo>
                    <a:pt x="1793" y="337"/>
                    <a:pt x="1809" y="330"/>
                    <a:pt x="1825" y="330"/>
                  </a:cubicBezTo>
                  <a:cubicBezTo>
                    <a:pt x="1849" y="330"/>
                    <a:pt x="1872" y="346"/>
                    <a:pt x="1876" y="374"/>
                  </a:cubicBezTo>
                  <a:cubicBezTo>
                    <a:pt x="1876" y="393"/>
                    <a:pt x="1898" y="393"/>
                    <a:pt x="1945" y="396"/>
                  </a:cubicBezTo>
                  <a:cubicBezTo>
                    <a:pt x="1970" y="374"/>
                    <a:pt x="2017" y="374"/>
                    <a:pt x="2064" y="374"/>
                  </a:cubicBezTo>
                  <a:cubicBezTo>
                    <a:pt x="2133" y="374"/>
                    <a:pt x="2133" y="374"/>
                    <a:pt x="2133" y="333"/>
                  </a:cubicBezTo>
                  <a:cubicBezTo>
                    <a:pt x="2136" y="292"/>
                    <a:pt x="2158" y="292"/>
                    <a:pt x="2205" y="292"/>
                  </a:cubicBezTo>
                  <a:cubicBezTo>
                    <a:pt x="2230" y="292"/>
                    <a:pt x="2252" y="292"/>
                    <a:pt x="2252" y="314"/>
                  </a:cubicBezTo>
                  <a:cubicBezTo>
                    <a:pt x="2264" y="324"/>
                    <a:pt x="2280" y="333"/>
                    <a:pt x="2299" y="333"/>
                  </a:cubicBezTo>
                  <a:cubicBezTo>
                    <a:pt x="2321" y="333"/>
                    <a:pt x="2346" y="333"/>
                    <a:pt x="2346" y="355"/>
                  </a:cubicBezTo>
                  <a:cubicBezTo>
                    <a:pt x="2365" y="371"/>
                    <a:pt x="2390" y="377"/>
                    <a:pt x="2415" y="377"/>
                  </a:cubicBezTo>
                  <a:cubicBezTo>
                    <a:pt x="2462" y="377"/>
                    <a:pt x="2509" y="377"/>
                    <a:pt x="2509" y="399"/>
                  </a:cubicBezTo>
                  <a:cubicBezTo>
                    <a:pt x="2534" y="399"/>
                    <a:pt x="2534" y="399"/>
                    <a:pt x="2534" y="377"/>
                  </a:cubicBezTo>
                  <a:cubicBezTo>
                    <a:pt x="2534" y="364"/>
                    <a:pt x="2545" y="349"/>
                    <a:pt x="2584" y="349"/>
                  </a:cubicBezTo>
                  <a:cubicBezTo>
                    <a:pt x="2600" y="349"/>
                    <a:pt x="2622" y="352"/>
                    <a:pt x="2650" y="358"/>
                  </a:cubicBezTo>
                  <a:cubicBezTo>
                    <a:pt x="2697" y="358"/>
                    <a:pt x="2769" y="358"/>
                    <a:pt x="2769" y="336"/>
                  </a:cubicBezTo>
                  <a:cubicBezTo>
                    <a:pt x="2791" y="336"/>
                    <a:pt x="2791" y="336"/>
                    <a:pt x="2791" y="358"/>
                  </a:cubicBezTo>
                  <a:cubicBezTo>
                    <a:pt x="2791" y="379"/>
                    <a:pt x="2803" y="389"/>
                    <a:pt x="2820" y="389"/>
                  </a:cubicBezTo>
                  <a:cubicBezTo>
                    <a:pt x="2838" y="389"/>
                    <a:pt x="2861" y="379"/>
                    <a:pt x="2885" y="358"/>
                  </a:cubicBezTo>
                  <a:cubicBezTo>
                    <a:pt x="2885" y="349"/>
                    <a:pt x="2891" y="344"/>
                    <a:pt x="2900" y="344"/>
                  </a:cubicBezTo>
                  <a:cubicBezTo>
                    <a:pt x="2909" y="344"/>
                    <a:pt x="2921" y="349"/>
                    <a:pt x="2932" y="358"/>
                  </a:cubicBezTo>
                  <a:cubicBezTo>
                    <a:pt x="2951" y="358"/>
                    <a:pt x="2966" y="352"/>
                    <a:pt x="2979" y="339"/>
                  </a:cubicBezTo>
                  <a:cubicBezTo>
                    <a:pt x="2991" y="328"/>
                    <a:pt x="2998" y="323"/>
                    <a:pt x="3007" y="323"/>
                  </a:cubicBezTo>
                  <a:cubicBezTo>
                    <a:pt x="3016" y="323"/>
                    <a:pt x="3027" y="328"/>
                    <a:pt x="3051" y="339"/>
                  </a:cubicBezTo>
                  <a:cubicBezTo>
                    <a:pt x="3051" y="361"/>
                    <a:pt x="3073" y="361"/>
                    <a:pt x="3098" y="361"/>
                  </a:cubicBezTo>
                  <a:cubicBezTo>
                    <a:pt x="3121" y="351"/>
                    <a:pt x="3192" y="346"/>
                    <a:pt x="3262" y="346"/>
                  </a:cubicBezTo>
                  <a:cubicBezTo>
                    <a:pt x="3339" y="346"/>
                    <a:pt x="3414" y="352"/>
                    <a:pt x="3427" y="361"/>
                  </a:cubicBezTo>
                  <a:cubicBezTo>
                    <a:pt x="3449" y="342"/>
                    <a:pt x="3449" y="342"/>
                    <a:pt x="3474" y="342"/>
                  </a:cubicBezTo>
                  <a:cubicBezTo>
                    <a:pt x="3482" y="358"/>
                    <a:pt x="3491" y="365"/>
                    <a:pt x="3498" y="365"/>
                  </a:cubicBezTo>
                  <a:cubicBezTo>
                    <a:pt x="3510" y="365"/>
                    <a:pt x="3519" y="348"/>
                    <a:pt x="3521" y="321"/>
                  </a:cubicBezTo>
                  <a:lnTo>
                    <a:pt x="3474" y="321"/>
                  </a:lnTo>
                  <a:cubicBezTo>
                    <a:pt x="3474" y="302"/>
                    <a:pt x="3488" y="292"/>
                    <a:pt x="3503" y="292"/>
                  </a:cubicBezTo>
                  <a:cubicBezTo>
                    <a:pt x="3522" y="292"/>
                    <a:pt x="3543" y="308"/>
                    <a:pt x="3543" y="342"/>
                  </a:cubicBezTo>
                  <a:cubicBezTo>
                    <a:pt x="3554" y="363"/>
                    <a:pt x="3559" y="373"/>
                    <a:pt x="3565" y="373"/>
                  </a:cubicBezTo>
                  <a:cubicBezTo>
                    <a:pt x="3571" y="373"/>
                    <a:pt x="3577" y="363"/>
                    <a:pt x="3590" y="342"/>
                  </a:cubicBezTo>
                  <a:cubicBezTo>
                    <a:pt x="3603" y="322"/>
                    <a:pt x="3614" y="312"/>
                    <a:pt x="3626" y="312"/>
                  </a:cubicBezTo>
                  <a:cubicBezTo>
                    <a:pt x="3637" y="312"/>
                    <a:pt x="3648" y="322"/>
                    <a:pt x="3659" y="342"/>
                  </a:cubicBezTo>
                  <a:cubicBezTo>
                    <a:pt x="3659" y="364"/>
                    <a:pt x="3659" y="375"/>
                    <a:pt x="3662" y="375"/>
                  </a:cubicBezTo>
                  <a:cubicBezTo>
                    <a:pt x="3665" y="375"/>
                    <a:pt x="3671" y="364"/>
                    <a:pt x="3684" y="342"/>
                  </a:cubicBezTo>
                  <a:cubicBezTo>
                    <a:pt x="3710" y="297"/>
                    <a:pt x="3745" y="270"/>
                    <a:pt x="3769" y="270"/>
                  </a:cubicBezTo>
                  <a:cubicBezTo>
                    <a:pt x="3788" y="270"/>
                    <a:pt x="3801" y="286"/>
                    <a:pt x="3800" y="324"/>
                  </a:cubicBezTo>
                  <a:cubicBezTo>
                    <a:pt x="3800" y="364"/>
                    <a:pt x="3825" y="386"/>
                    <a:pt x="3847" y="386"/>
                  </a:cubicBezTo>
                  <a:cubicBezTo>
                    <a:pt x="3872" y="386"/>
                    <a:pt x="3872" y="364"/>
                    <a:pt x="3872" y="346"/>
                  </a:cubicBezTo>
                  <a:cubicBezTo>
                    <a:pt x="3861" y="324"/>
                    <a:pt x="3861" y="313"/>
                    <a:pt x="3870" y="313"/>
                  </a:cubicBezTo>
                  <a:cubicBezTo>
                    <a:pt x="3878" y="313"/>
                    <a:pt x="3896" y="324"/>
                    <a:pt x="3919" y="346"/>
                  </a:cubicBezTo>
                  <a:cubicBezTo>
                    <a:pt x="3957" y="380"/>
                    <a:pt x="3989" y="396"/>
                    <a:pt x="4021" y="396"/>
                  </a:cubicBezTo>
                  <a:cubicBezTo>
                    <a:pt x="4048" y="396"/>
                    <a:pt x="4075" y="386"/>
                    <a:pt x="4107" y="368"/>
                  </a:cubicBezTo>
                  <a:cubicBezTo>
                    <a:pt x="4154" y="347"/>
                    <a:pt x="4195" y="337"/>
                    <a:pt x="4215" y="337"/>
                  </a:cubicBezTo>
                  <a:cubicBezTo>
                    <a:pt x="4236" y="337"/>
                    <a:pt x="4236" y="347"/>
                    <a:pt x="4201" y="368"/>
                  </a:cubicBezTo>
                  <a:cubicBezTo>
                    <a:pt x="4173" y="392"/>
                    <a:pt x="4162" y="402"/>
                    <a:pt x="4167" y="402"/>
                  </a:cubicBezTo>
                  <a:cubicBezTo>
                    <a:pt x="4171" y="402"/>
                    <a:pt x="4182" y="397"/>
                    <a:pt x="4201" y="389"/>
                  </a:cubicBezTo>
                  <a:lnTo>
                    <a:pt x="4317" y="389"/>
                  </a:lnTo>
                  <a:cubicBezTo>
                    <a:pt x="4342" y="389"/>
                    <a:pt x="4361" y="371"/>
                    <a:pt x="4364" y="349"/>
                  </a:cubicBezTo>
                  <a:cubicBezTo>
                    <a:pt x="4377" y="377"/>
                    <a:pt x="4404" y="393"/>
                    <a:pt x="4431" y="393"/>
                  </a:cubicBezTo>
                  <a:cubicBezTo>
                    <a:pt x="4450" y="393"/>
                    <a:pt x="4468" y="386"/>
                    <a:pt x="4483" y="371"/>
                  </a:cubicBezTo>
                  <a:lnTo>
                    <a:pt x="4530" y="371"/>
                  </a:lnTo>
                  <a:cubicBezTo>
                    <a:pt x="4552" y="371"/>
                    <a:pt x="4552" y="371"/>
                    <a:pt x="4577" y="349"/>
                  </a:cubicBezTo>
                  <a:cubicBezTo>
                    <a:pt x="4583" y="343"/>
                    <a:pt x="4590" y="341"/>
                    <a:pt x="4597" y="341"/>
                  </a:cubicBezTo>
                  <a:cubicBezTo>
                    <a:pt x="4613" y="341"/>
                    <a:pt x="4630" y="355"/>
                    <a:pt x="4646" y="371"/>
                  </a:cubicBezTo>
                  <a:cubicBezTo>
                    <a:pt x="4664" y="386"/>
                    <a:pt x="4680" y="400"/>
                    <a:pt x="4688" y="400"/>
                  </a:cubicBezTo>
                  <a:cubicBezTo>
                    <a:pt x="4691" y="400"/>
                    <a:pt x="4693" y="398"/>
                    <a:pt x="4693" y="393"/>
                  </a:cubicBezTo>
                  <a:cubicBezTo>
                    <a:pt x="4693" y="371"/>
                    <a:pt x="4740" y="352"/>
                    <a:pt x="4765" y="330"/>
                  </a:cubicBezTo>
                  <a:cubicBezTo>
                    <a:pt x="4772" y="324"/>
                    <a:pt x="4778" y="321"/>
                    <a:pt x="4784" y="321"/>
                  </a:cubicBezTo>
                  <a:cubicBezTo>
                    <a:pt x="4798" y="321"/>
                    <a:pt x="4805" y="336"/>
                    <a:pt x="4787" y="352"/>
                  </a:cubicBezTo>
                  <a:cubicBezTo>
                    <a:pt x="4787" y="371"/>
                    <a:pt x="4787" y="371"/>
                    <a:pt x="4834" y="393"/>
                  </a:cubicBezTo>
                  <a:cubicBezTo>
                    <a:pt x="4859" y="393"/>
                    <a:pt x="4906" y="393"/>
                    <a:pt x="4906" y="374"/>
                  </a:cubicBezTo>
                  <a:cubicBezTo>
                    <a:pt x="4906" y="363"/>
                    <a:pt x="4941" y="357"/>
                    <a:pt x="4979" y="357"/>
                  </a:cubicBezTo>
                  <a:cubicBezTo>
                    <a:pt x="5017" y="357"/>
                    <a:pt x="5058" y="363"/>
                    <a:pt x="5069" y="374"/>
                  </a:cubicBezTo>
                  <a:lnTo>
                    <a:pt x="5116" y="374"/>
                  </a:lnTo>
                  <a:cubicBezTo>
                    <a:pt x="5140" y="374"/>
                    <a:pt x="5160" y="355"/>
                    <a:pt x="5183" y="355"/>
                  </a:cubicBezTo>
                  <a:cubicBezTo>
                    <a:pt x="5185" y="355"/>
                    <a:pt x="5187" y="355"/>
                    <a:pt x="5188" y="355"/>
                  </a:cubicBezTo>
                  <a:cubicBezTo>
                    <a:pt x="5204" y="352"/>
                    <a:pt x="5220" y="346"/>
                    <a:pt x="5235" y="333"/>
                  </a:cubicBezTo>
                  <a:cubicBezTo>
                    <a:pt x="5257" y="333"/>
                    <a:pt x="5282" y="333"/>
                    <a:pt x="5282" y="355"/>
                  </a:cubicBezTo>
                  <a:cubicBezTo>
                    <a:pt x="5293" y="333"/>
                    <a:pt x="5299" y="322"/>
                    <a:pt x="5305" y="322"/>
                  </a:cubicBezTo>
                  <a:cubicBezTo>
                    <a:pt x="5310" y="322"/>
                    <a:pt x="5317" y="333"/>
                    <a:pt x="5329" y="355"/>
                  </a:cubicBezTo>
                  <a:cubicBezTo>
                    <a:pt x="5328" y="375"/>
                    <a:pt x="5327" y="386"/>
                    <a:pt x="5330" y="386"/>
                  </a:cubicBezTo>
                  <a:cubicBezTo>
                    <a:pt x="5332" y="386"/>
                    <a:pt x="5339" y="375"/>
                    <a:pt x="5351" y="355"/>
                  </a:cubicBezTo>
                  <a:cubicBezTo>
                    <a:pt x="5364" y="344"/>
                    <a:pt x="5370" y="339"/>
                    <a:pt x="5376" y="339"/>
                  </a:cubicBezTo>
                  <a:cubicBezTo>
                    <a:pt x="5382" y="339"/>
                    <a:pt x="5387" y="344"/>
                    <a:pt x="5398" y="355"/>
                  </a:cubicBezTo>
                  <a:cubicBezTo>
                    <a:pt x="5398" y="366"/>
                    <a:pt x="5404" y="371"/>
                    <a:pt x="5411" y="371"/>
                  </a:cubicBezTo>
                  <a:cubicBezTo>
                    <a:pt x="5417" y="371"/>
                    <a:pt x="5423" y="366"/>
                    <a:pt x="5423" y="355"/>
                  </a:cubicBezTo>
                  <a:cubicBezTo>
                    <a:pt x="5437" y="330"/>
                    <a:pt x="5469" y="312"/>
                    <a:pt x="5492" y="312"/>
                  </a:cubicBezTo>
                  <a:cubicBezTo>
                    <a:pt x="5507" y="312"/>
                    <a:pt x="5517" y="319"/>
                    <a:pt x="5517" y="336"/>
                  </a:cubicBezTo>
                  <a:cubicBezTo>
                    <a:pt x="5533" y="333"/>
                    <a:pt x="5549" y="327"/>
                    <a:pt x="5564" y="314"/>
                  </a:cubicBezTo>
                  <a:cubicBezTo>
                    <a:pt x="5575" y="294"/>
                    <a:pt x="5581" y="284"/>
                    <a:pt x="5583" y="284"/>
                  </a:cubicBezTo>
                  <a:cubicBezTo>
                    <a:pt x="5586" y="284"/>
                    <a:pt x="5586" y="294"/>
                    <a:pt x="5586" y="314"/>
                  </a:cubicBezTo>
                  <a:cubicBezTo>
                    <a:pt x="5597" y="335"/>
                    <a:pt x="5609" y="345"/>
                    <a:pt x="5621" y="345"/>
                  </a:cubicBezTo>
                  <a:cubicBezTo>
                    <a:pt x="5633" y="345"/>
                    <a:pt x="5646" y="335"/>
                    <a:pt x="5658" y="314"/>
                  </a:cubicBezTo>
                  <a:cubicBezTo>
                    <a:pt x="5665" y="308"/>
                    <a:pt x="5672" y="305"/>
                    <a:pt x="5681" y="305"/>
                  </a:cubicBezTo>
                  <a:cubicBezTo>
                    <a:pt x="5689" y="305"/>
                    <a:pt x="5697" y="308"/>
                    <a:pt x="5705" y="314"/>
                  </a:cubicBezTo>
                  <a:cubicBezTo>
                    <a:pt x="5731" y="327"/>
                    <a:pt x="5791" y="340"/>
                    <a:pt x="5831" y="340"/>
                  </a:cubicBezTo>
                  <a:cubicBezTo>
                    <a:pt x="5859" y="340"/>
                    <a:pt x="5877" y="334"/>
                    <a:pt x="5868" y="317"/>
                  </a:cubicBezTo>
                  <a:lnTo>
                    <a:pt x="5915" y="317"/>
                  </a:lnTo>
                  <a:cubicBezTo>
                    <a:pt x="5939" y="327"/>
                    <a:pt x="5956" y="332"/>
                    <a:pt x="5971" y="332"/>
                  </a:cubicBezTo>
                  <a:cubicBezTo>
                    <a:pt x="5985" y="332"/>
                    <a:pt x="5997" y="327"/>
                    <a:pt x="6009" y="317"/>
                  </a:cubicBezTo>
                  <a:lnTo>
                    <a:pt x="6031" y="295"/>
                  </a:lnTo>
                  <a:cubicBezTo>
                    <a:pt x="6034" y="321"/>
                    <a:pt x="6056" y="339"/>
                    <a:pt x="6078" y="339"/>
                  </a:cubicBezTo>
                  <a:cubicBezTo>
                    <a:pt x="6103" y="339"/>
                    <a:pt x="6103" y="339"/>
                    <a:pt x="6103" y="317"/>
                  </a:cubicBezTo>
                  <a:cubicBezTo>
                    <a:pt x="6078" y="295"/>
                    <a:pt x="6103" y="295"/>
                    <a:pt x="6125" y="295"/>
                  </a:cubicBezTo>
                  <a:cubicBezTo>
                    <a:pt x="6150" y="299"/>
                    <a:pt x="6169" y="314"/>
                    <a:pt x="6172" y="339"/>
                  </a:cubicBezTo>
                  <a:lnTo>
                    <a:pt x="6197" y="339"/>
                  </a:lnTo>
                  <a:cubicBezTo>
                    <a:pt x="6197" y="315"/>
                    <a:pt x="6205" y="305"/>
                    <a:pt x="6211" y="305"/>
                  </a:cubicBezTo>
                  <a:cubicBezTo>
                    <a:pt x="6216" y="305"/>
                    <a:pt x="6219" y="310"/>
                    <a:pt x="6219" y="317"/>
                  </a:cubicBezTo>
                  <a:cubicBezTo>
                    <a:pt x="6236" y="331"/>
                    <a:pt x="6259" y="340"/>
                    <a:pt x="6282" y="340"/>
                  </a:cubicBezTo>
                  <a:cubicBezTo>
                    <a:pt x="6285" y="340"/>
                    <a:pt x="6288" y="340"/>
                    <a:pt x="6291" y="339"/>
                  </a:cubicBezTo>
                  <a:cubicBezTo>
                    <a:pt x="6291" y="332"/>
                    <a:pt x="6294" y="330"/>
                    <a:pt x="6296" y="330"/>
                  </a:cubicBezTo>
                  <a:lnTo>
                    <a:pt x="6296" y="330"/>
                  </a:lnTo>
                  <a:cubicBezTo>
                    <a:pt x="6301" y="330"/>
                    <a:pt x="6306" y="339"/>
                    <a:pt x="6291" y="339"/>
                  </a:cubicBezTo>
                  <a:lnTo>
                    <a:pt x="6291" y="361"/>
                  </a:lnTo>
                  <a:cubicBezTo>
                    <a:pt x="6298" y="367"/>
                    <a:pt x="6302" y="369"/>
                    <a:pt x="6305" y="369"/>
                  </a:cubicBezTo>
                  <a:cubicBezTo>
                    <a:pt x="6313" y="369"/>
                    <a:pt x="6313" y="355"/>
                    <a:pt x="6313" y="339"/>
                  </a:cubicBezTo>
                  <a:lnTo>
                    <a:pt x="6360" y="339"/>
                  </a:lnTo>
                  <a:cubicBezTo>
                    <a:pt x="6385" y="339"/>
                    <a:pt x="6407" y="339"/>
                    <a:pt x="6385" y="321"/>
                  </a:cubicBezTo>
                  <a:cubicBezTo>
                    <a:pt x="6385" y="299"/>
                    <a:pt x="6385" y="277"/>
                    <a:pt x="6407" y="277"/>
                  </a:cubicBezTo>
                  <a:cubicBezTo>
                    <a:pt x="6407" y="270"/>
                    <a:pt x="6410" y="268"/>
                    <a:pt x="6413" y="268"/>
                  </a:cubicBezTo>
                  <a:cubicBezTo>
                    <a:pt x="6418" y="268"/>
                    <a:pt x="6424" y="277"/>
                    <a:pt x="6407" y="277"/>
                  </a:cubicBezTo>
                  <a:cubicBezTo>
                    <a:pt x="6407" y="299"/>
                    <a:pt x="6407" y="321"/>
                    <a:pt x="6432" y="321"/>
                  </a:cubicBezTo>
                  <a:cubicBezTo>
                    <a:pt x="6434" y="320"/>
                    <a:pt x="6436" y="320"/>
                    <a:pt x="6437" y="320"/>
                  </a:cubicBezTo>
                  <a:cubicBezTo>
                    <a:pt x="6447" y="320"/>
                    <a:pt x="6454" y="328"/>
                    <a:pt x="6454" y="339"/>
                  </a:cubicBezTo>
                  <a:cubicBezTo>
                    <a:pt x="6445" y="358"/>
                    <a:pt x="6457" y="365"/>
                    <a:pt x="6475" y="365"/>
                  </a:cubicBezTo>
                  <a:cubicBezTo>
                    <a:pt x="6500" y="365"/>
                    <a:pt x="6536" y="353"/>
                    <a:pt x="6548" y="342"/>
                  </a:cubicBezTo>
                  <a:cubicBezTo>
                    <a:pt x="6572" y="321"/>
                    <a:pt x="6590" y="310"/>
                    <a:pt x="6602" y="310"/>
                  </a:cubicBezTo>
                  <a:cubicBezTo>
                    <a:pt x="6614" y="310"/>
                    <a:pt x="6620" y="321"/>
                    <a:pt x="6620" y="342"/>
                  </a:cubicBezTo>
                  <a:cubicBezTo>
                    <a:pt x="6620" y="354"/>
                    <a:pt x="6624" y="359"/>
                    <a:pt x="6630" y="359"/>
                  </a:cubicBezTo>
                  <a:cubicBezTo>
                    <a:pt x="6645" y="359"/>
                    <a:pt x="6674" y="325"/>
                    <a:pt x="6689" y="280"/>
                  </a:cubicBezTo>
                  <a:lnTo>
                    <a:pt x="6714" y="217"/>
                  </a:lnTo>
                  <a:lnTo>
                    <a:pt x="6714" y="280"/>
                  </a:lnTo>
                  <a:cubicBezTo>
                    <a:pt x="6727" y="330"/>
                    <a:pt x="6733" y="350"/>
                    <a:pt x="6750" y="350"/>
                  </a:cubicBezTo>
                  <a:cubicBezTo>
                    <a:pt x="6761" y="350"/>
                    <a:pt x="6779" y="340"/>
                    <a:pt x="6808" y="324"/>
                  </a:cubicBezTo>
                  <a:cubicBezTo>
                    <a:pt x="6832" y="313"/>
                    <a:pt x="6844" y="307"/>
                    <a:pt x="6850" y="307"/>
                  </a:cubicBezTo>
                  <a:cubicBezTo>
                    <a:pt x="6855" y="307"/>
                    <a:pt x="6855" y="313"/>
                    <a:pt x="6855" y="324"/>
                  </a:cubicBezTo>
                  <a:cubicBezTo>
                    <a:pt x="6855" y="342"/>
                    <a:pt x="6877" y="342"/>
                    <a:pt x="6949" y="342"/>
                  </a:cubicBezTo>
                  <a:cubicBezTo>
                    <a:pt x="6968" y="343"/>
                    <a:pt x="6984" y="344"/>
                    <a:pt x="6997" y="344"/>
                  </a:cubicBezTo>
                  <a:cubicBezTo>
                    <a:pt x="7030" y="344"/>
                    <a:pt x="7043" y="340"/>
                    <a:pt x="7043" y="324"/>
                  </a:cubicBezTo>
                  <a:lnTo>
                    <a:pt x="7090" y="324"/>
                  </a:lnTo>
                  <a:cubicBezTo>
                    <a:pt x="7099" y="340"/>
                    <a:pt x="7111" y="346"/>
                    <a:pt x="7122" y="346"/>
                  </a:cubicBezTo>
                  <a:cubicBezTo>
                    <a:pt x="7139" y="346"/>
                    <a:pt x="7151" y="330"/>
                    <a:pt x="7137" y="305"/>
                  </a:cubicBezTo>
                  <a:lnTo>
                    <a:pt x="7184" y="305"/>
                  </a:lnTo>
                  <a:lnTo>
                    <a:pt x="7181" y="324"/>
                  </a:lnTo>
                  <a:cubicBezTo>
                    <a:pt x="7181" y="346"/>
                    <a:pt x="7228" y="346"/>
                    <a:pt x="7416" y="346"/>
                  </a:cubicBezTo>
                  <a:cubicBezTo>
                    <a:pt x="7463" y="346"/>
                    <a:pt x="7500" y="347"/>
                    <a:pt x="7530" y="347"/>
                  </a:cubicBezTo>
                  <a:cubicBezTo>
                    <a:pt x="7638" y="347"/>
                    <a:pt x="7651" y="340"/>
                    <a:pt x="7651" y="308"/>
                  </a:cubicBezTo>
                  <a:cubicBezTo>
                    <a:pt x="7664" y="286"/>
                    <a:pt x="7676" y="275"/>
                    <a:pt x="7684" y="275"/>
                  </a:cubicBezTo>
                  <a:cubicBezTo>
                    <a:pt x="7693" y="275"/>
                    <a:pt x="7698" y="286"/>
                    <a:pt x="7698" y="308"/>
                  </a:cubicBezTo>
                  <a:cubicBezTo>
                    <a:pt x="7698" y="321"/>
                    <a:pt x="7711" y="336"/>
                    <a:pt x="7718" y="336"/>
                  </a:cubicBezTo>
                  <a:cubicBezTo>
                    <a:pt x="7721" y="336"/>
                    <a:pt x="7723" y="333"/>
                    <a:pt x="7723" y="327"/>
                  </a:cubicBezTo>
                  <a:cubicBezTo>
                    <a:pt x="7749" y="327"/>
                    <a:pt x="7774" y="336"/>
                    <a:pt x="7792" y="349"/>
                  </a:cubicBezTo>
                  <a:cubicBezTo>
                    <a:pt x="7823" y="367"/>
                    <a:pt x="7844" y="374"/>
                    <a:pt x="7859" y="374"/>
                  </a:cubicBezTo>
                  <a:cubicBezTo>
                    <a:pt x="7879" y="374"/>
                    <a:pt x="7886" y="361"/>
                    <a:pt x="7886" y="349"/>
                  </a:cubicBezTo>
                  <a:cubicBezTo>
                    <a:pt x="7877" y="332"/>
                    <a:pt x="7876" y="326"/>
                    <a:pt x="7879" y="326"/>
                  </a:cubicBezTo>
                  <a:lnTo>
                    <a:pt x="7879" y="326"/>
                  </a:lnTo>
                  <a:cubicBezTo>
                    <a:pt x="7883" y="326"/>
                    <a:pt x="7897" y="338"/>
                    <a:pt x="7912" y="349"/>
                  </a:cubicBezTo>
                  <a:cubicBezTo>
                    <a:pt x="7927" y="364"/>
                    <a:pt x="7944" y="380"/>
                    <a:pt x="7953" y="380"/>
                  </a:cubicBezTo>
                  <a:cubicBezTo>
                    <a:pt x="7956" y="380"/>
                    <a:pt x="7959" y="377"/>
                    <a:pt x="7959" y="371"/>
                  </a:cubicBezTo>
                  <a:cubicBezTo>
                    <a:pt x="7971" y="360"/>
                    <a:pt x="8022" y="348"/>
                    <a:pt x="8064" y="348"/>
                  </a:cubicBezTo>
                  <a:cubicBezTo>
                    <a:pt x="8095" y="348"/>
                    <a:pt x="8121" y="355"/>
                    <a:pt x="8121" y="374"/>
                  </a:cubicBezTo>
                  <a:lnTo>
                    <a:pt x="8168" y="374"/>
                  </a:lnTo>
                  <a:cubicBezTo>
                    <a:pt x="8168" y="352"/>
                    <a:pt x="8216" y="352"/>
                    <a:pt x="8263" y="352"/>
                  </a:cubicBezTo>
                  <a:cubicBezTo>
                    <a:pt x="8310" y="352"/>
                    <a:pt x="8335" y="352"/>
                    <a:pt x="8335" y="374"/>
                  </a:cubicBezTo>
                  <a:cubicBezTo>
                    <a:pt x="8322" y="385"/>
                    <a:pt x="8322" y="390"/>
                    <a:pt x="8331" y="390"/>
                  </a:cubicBezTo>
                  <a:cubicBezTo>
                    <a:pt x="8340" y="390"/>
                    <a:pt x="8358" y="385"/>
                    <a:pt x="8382" y="374"/>
                  </a:cubicBezTo>
                  <a:cubicBezTo>
                    <a:pt x="8404" y="374"/>
                    <a:pt x="8429" y="333"/>
                    <a:pt x="8451" y="333"/>
                  </a:cubicBezTo>
                  <a:cubicBezTo>
                    <a:pt x="8454" y="308"/>
                    <a:pt x="8476" y="292"/>
                    <a:pt x="8498" y="292"/>
                  </a:cubicBezTo>
                  <a:lnTo>
                    <a:pt x="8498" y="311"/>
                  </a:lnTo>
                  <a:lnTo>
                    <a:pt x="8498" y="355"/>
                  </a:lnTo>
                  <a:cubicBezTo>
                    <a:pt x="8523" y="355"/>
                    <a:pt x="8545" y="355"/>
                    <a:pt x="8545" y="333"/>
                  </a:cubicBezTo>
                  <a:cubicBezTo>
                    <a:pt x="8570" y="355"/>
                    <a:pt x="8592" y="355"/>
                    <a:pt x="8639" y="355"/>
                  </a:cubicBezTo>
                  <a:cubicBezTo>
                    <a:pt x="8686" y="355"/>
                    <a:pt x="8733" y="355"/>
                    <a:pt x="8758" y="336"/>
                  </a:cubicBezTo>
                  <a:cubicBezTo>
                    <a:pt x="8769" y="357"/>
                    <a:pt x="8809" y="367"/>
                    <a:pt x="8850" y="367"/>
                  </a:cubicBezTo>
                  <a:cubicBezTo>
                    <a:pt x="8892" y="367"/>
                    <a:pt x="8933" y="357"/>
                    <a:pt x="8946" y="336"/>
                  </a:cubicBezTo>
                  <a:cubicBezTo>
                    <a:pt x="8946" y="325"/>
                    <a:pt x="8951" y="320"/>
                    <a:pt x="8960" y="320"/>
                  </a:cubicBezTo>
                  <a:cubicBezTo>
                    <a:pt x="8968" y="320"/>
                    <a:pt x="8980" y="325"/>
                    <a:pt x="8993" y="336"/>
                  </a:cubicBezTo>
                  <a:cubicBezTo>
                    <a:pt x="9004" y="347"/>
                    <a:pt x="9009" y="353"/>
                    <a:pt x="9015" y="353"/>
                  </a:cubicBezTo>
                  <a:cubicBezTo>
                    <a:pt x="9021" y="353"/>
                    <a:pt x="9027" y="347"/>
                    <a:pt x="9040" y="336"/>
                  </a:cubicBezTo>
                  <a:cubicBezTo>
                    <a:pt x="9046" y="331"/>
                    <a:pt x="9053" y="329"/>
                    <a:pt x="9059" y="329"/>
                  </a:cubicBezTo>
                  <a:cubicBezTo>
                    <a:pt x="9076" y="329"/>
                    <a:pt x="9093" y="343"/>
                    <a:pt x="9109" y="358"/>
                  </a:cubicBezTo>
                  <a:cubicBezTo>
                    <a:pt x="9122" y="382"/>
                    <a:pt x="9136" y="392"/>
                    <a:pt x="9150" y="392"/>
                  </a:cubicBezTo>
                  <a:cubicBezTo>
                    <a:pt x="9159" y="392"/>
                    <a:pt x="9169" y="388"/>
                    <a:pt x="9178" y="380"/>
                  </a:cubicBezTo>
                  <a:cubicBezTo>
                    <a:pt x="9209" y="370"/>
                    <a:pt x="9242" y="364"/>
                    <a:pt x="9276" y="364"/>
                  </a:cubicBezTo>
                  <a:cubicBezTo>
                    <a:pt x="9283" y="364"/>
                    <a:pt x="9290" y="364"/>
                    <a:pt x="9297" y="364"/>
                  </a:cubicBezTo>
                  <a:cubicBezTo>
                    <a:pt x="9344" y="346"/>
                    <a:pt x="9369" y="349"/>
                    <a:pt x="9344" y="327"/>
                  </a:cubicBezTo>
                  <a:cubicBezTo>
                    <a:pt x="9347" y="311"/>
                    <a:pt x="9356" y="295"/>
                    <a:pt x="9369" y="286"/>
                  </a:cubicBezTo>
                  <a:cubicBezTo>
                    <a:pt x="9384" y="280"/>
                    <a:pt x="9394" y="278"/>
                    <a:pt x="9401" y="278"/>
                  </a:cubicBezTo>
                  <a:cubicBezTo>
                    <a:pt x="9414" y="278"/>
                    <a:pt x="9410" y="286"/>
                    <a:pt x="9398" y="286"/>
                  </a:cubicBezTo>
                  <a:cubicBezTo>
                    <a:pt x="9397" y="286"/>
                    <a:pt x="9395" y="286"/>
                    <a:pt x="9394" y="286"/>
                  </a:cubicBezTo>
                  <a:cubicBezTo>
                    <a:pt x="9344" y="305"/>
                    <a:pt x="9369" y="305"/>
                    <a:pt x="9391" y="327"/>
                  </a:cubicBezTo>
                  <a:cubicBezTo>
                    <a:pt x="9419" y="346"/>
                    <a:pt x="9453" y="355"/>
                    <a:pt x="9485" y="355"/>
                  </a:cubicBezTo>
                  <a:lnTo>
                    <a:pt x="9579" y="358"/>
                  </a:lnTo>
                  <a:cubicBezTo>
                    <a:pt x="9616" y="372"/>
                    <a:pt x="9640" y="378"/>
                    <a:pt x="9655" y="378"/>
                  </a:cubicBezTo>
                  <a:cubicBezTo>
                    <a:pt x="9667" y="378"/>
                    <a:pt x="9673" y="373"/>
                    <a:pt x="9673" y="364"/>
                  </a:cubicBezTo>
                  <a:cubicBezTo>
                    <a:pt x="9675" y="339"/>
                    <a:pt x="9675" y="328"/>
                    <a:pt x="9676" y="328"/>
                  </a:cubicBezTo>
                  <a:cubicBezTo>
                    <a:pt x="9676" y="328"/>
                    <a:pt x="9676" y="333"/>
                    <a:pt x="9676" y="342"/>
                  </a:cubicBezTo>
                  <a:cubicBezTo>
                    <a:pt x="9688" y="368"/>
                    <a:pt x="9796" y="384"/>
                    <a:pt x="9881" y="384"/>
                  </a:cubicBezTo>
                  <a:cubicBezTo>
                    <a:pt x="9929" y="384"/>
                    <a:pt x="9970" y="379"/>
                    <a:pt x="9980" y="368"/>
                  </a:cubicBezTo>
                  <a:cubicBezTo>
                    <a:pt x="9981" y="362"/>
                    <a:pt x="9981" y="360"/>
                    <a:pt x="9981" y="360"/>
                  </a:cubicBezTo>
                  <a:lnTo>
                    <a:pt x="9981" y="360"/>
                  </a:lnTo>
                  <a:cubicBezTo>
                    <a:pt x="9981" y="360"/>
                    <a:pt x="9980" y="374"/>
                    <a:pt x="9980" y="389"/>
                  </a:cubicBezTo>
                  <a:cubicBezTo>
                    <a:pt x="9977" y="408"/>
                    <a:pt x="9999" y="411"/>
                    <a:pt x="10046" y="421"/>
                  </a:cubicBezTo>
                  <a:cubicBezTo>
                    <a:pt x="10049" y="421"/>
                    <a:pt x="10054" y="421"/>
                    <a:pt x="10061" y="421"/>
                  </a:cubicBezTo>
                  <a:cubicBezTo>
                    <a:pt x="10082" y="421"/>
                    <a:pt x="10117" y="420"/>
                    <a:pt x="10154" y="420"/>
                  </a:cubicBezTo>
                  <a:cubicBezTo>
                    <a:pt x="10181" y="420"/>
                    <a:pt x="10209" y="421"/>
                    <a:pt x="10234" y="424"/>
                  </a:cubicBezTo>
                  <a:cubicBezTo>
                    <a:pt x="10288" y="433"/>
                    <a:pt x="10335" y="440"/>
                    <a:pt x="10366" y="440"/>
                  </a:cubicBezTo>
                  <a:cubicBezTo>
                    <a:pt x="10388" y="440"/>
                    <a:pt x="10402" y="436"/>
                    <a:pt x="10403" y="427"/>
                  </a:cubicBezTo>
                  <a:cubicBezTo>
                    <a:pt x="10425" y="430"/>
                    <a:pt x="10425" y="430"/>
                    <a:pt x="10422" y="452"/>
                  </a:cubicBezTo>
                  <a:cubicBezTo>
                    <a:pt x="10394" y="468"/>
                    <a:pt x="10419" y="471"/>
                    <a:pt x="10441" y="474"/>
                  </a:cubicBezTo>
                  <a:cubicBezTo>
                    <a:pt x="10442" y="474"/>
                    <a:pt x="10444" y="474"/>
                    <a:pt x="10446" y="474"/>
                  </a:cubicBezTo>
                  <a:cubicBezTo>
                    <a:pt x="10466" y="474"/>
                    <a:pt x="10469" y="457"/>
                    <a:pt x="10472" y="436"/>
                  </a:cubicBezTo>
                  <a:cubicBezTo>
                    <a:pt x="10473" y="429"/>
                    <a:pt x="10478" y="425"/>
                    <a:pt x="10487" y="425"/>
                  </a:cubicBezTo>
                  <a:cubicBezTo>
                    <a:pt x="10499" y="425"/>
                    <a:pt x="10517" y="433"/>
                    <a:pt x="10541" y="449"/>
                  </a:cubicBezTo>
                  <a:cubicBezTo>
                    <a:pt x="10589" y="476"/>
                    <a:pt x="10644" y="491"/>
                    <a:pt x="10698" y="491"/>
                  </a:cubicBezTo>
                  <a:cubicBezTo>
                    <a:pt x="10707" y="491"/>
                    <a:pt x="10717" y="491"/>
                    <a:pt x="10726" y="490"/>
                  </a:cubicBezTo>
                  <a:cubicBezTo>
                    <a:pt x="10751" y="493"/>
                    <a:pt x="10773" y="499"/>
                    <a:pt x="10766" y="521"/>
                  </a:cubicBezTo>
                  <a:cubicBezTo>
                    <a:pt x="10783" y="545"/>
                    <a:pt x="10811" y="559"/>
                    <a:pt x="10838" y="559"/>
                  </a:cubicBezTo>
                  <a:cubicBezTo>
                    <a:pt x="10854" y="559"/>
                    <a:pt x="10869" y="555"/>
                    <a:pt x="10882" y="546"/>
                  </a:cubicBezTo>
                  <a:cubicBezTo>
                    <a:pt x="10904" y="552"/>
                    <a:pt x="10904" y="552"/>
                    <a:pt x="10901" y="571"/>
                  </a:cubicBezTo>
                  <a:cubicBezTo>
                    <a:pt x="10913" y="589"/>
                    <a:pt x="10915" y="602"/>
                    <a:pt x="10922" y="602"/>
                  </a:cubicBezTo>
                  <a:cubicBezTo>
                    <a:pt x="10927" y="602"/>
                    <a:pt x="10933" y="597"/>
                    <a:pt x="10945" y="584"/>
                  </a:cubicBezTo>
                  <a:cubicBezTo>
                    <a:pt x="10957" y="582"/>
                    <a:pt x="10969" y="581"/>
                    <a:pt x="10982" y="581"/>
                  </a:cubicBezTo>
                  <a:cubicBezTo>
                    <a:pt x="11026" y="581"/>
                    <a:pt x="11071" y="594"/>
                    <a:pt x="11108" y="621"/>
                  </a:cubicBezTo>
                  <a:cubicBezTo>
                    <a:pt x="11118" y="623"/>
                    <a:pt x="11128" y="625"/>
                    <a:pt x="11137" y="625"/>
                  </a:cubicBezTo>
                  <a:cubicBezTo>
                    <a:pt x="11147" y="625"/>
                    <a:pt x="11155" y="622"/>
                    <a:pt x="11158" y="612"/>
                  </a:cubicBezTo>
                  <a:cubicBezTo>
                    <a:pt x="11163" y="596"/>
                    <a:pt x="11165" y="582"/>
                    <a:pt x="11166" y="582"/>
                  </a:cubicBezTo>
                  <a:lnTo>
                    <a:pt x="11166" y="582"/>
                  </a:lnTo>
                  <a:cubicBezTo>
                    <a:pt x="11166" y="582"/>
                    <a:pt x="11165" y="585"/>
                    <a:pt x="11164" y="590"/>
                  </a:cubicBezTo>
                  <a:cubicBezTo>
                    <a:pt x="11169" y="615"/>
                    <a:pt x="11172" y="627"/>
                    <a:pt x="11178" y="627"/>
                  </a:cubicBezTo>
                  <a:cubicBezTo>
                    <a:pt x="11184" y="627"/>
                    <a:pt x="11192" y="618"/>
                    <a:pt x="11208" y="603"/>
                  </a:cubicBezTo>
                  <a:cubicBezTo>
                    <a:pt x="11211" y="593"/>
                    <a:pt x="11217" y="589"/>
                    <a:pt x="11222" y="589"/>
                  </a:cubicBezTo>
                  <a:cubicBezTo>
                    <a:pt x="11229" y="589"/>
                    <a:pt x="11235" y="596"/>
                    <a:pt x="11233" y="609"/>
                  </a:cubicBezTo>
                  <a:cubicBezTo>
                    <a:pt x="11240" y="625"/>
                    <a:pt x="11255" y="637"/>
                    <a:pt x="11271" y="643"/>
                  </a:cubicBezTo>
                  <a:cubicBezTo>
                    <a:pt x="11293" y="650"/>
                    <a:pt x="11412" y="665"/>
                    <a:pt x="11525" y="703"/>
                  </a:cubicBezTo>
                  <a:cubicBezTo>
                    <a:pt x="11662" y="749"/>
                    <a:pt x="11732" y="772"/>
                    <a:pt x="11762" y="772"/>
                  </a:cubicBezTo>
                  <a:cubicBezTo>
                    <a:pt x="11771" y="772"/>
                    <a:pt x="11776" y="770"/>
                    <a:pt x="11779" y="766"/>
                  </a:cubicBezTo>
                  <a:cubicBezTo>
                    <a:pt x="11790" y="760"/>
                    <a:pt x="11797" y="757"/>
                    <a:pt x="11802" y="757"/>
                  </a:cubicBezTo>
                  <a:cubicBezTo>
                    <a:pt x="11810" y="757"/>
                    <a:pt x="11813" y="763"/>
                    <a:pt x="11823" y="778"/>
                  </a:cubicBezTo>
                  <a:cubicBezTo>
                    <a:pt x="11835" y="800"/>
                    <a:pt x="11857" y="816"/>
                    <a:pt x="11882" y="822"/>
                  </a:cubicBezTo>
                  <a:cubicBezTo>
                    <a:pt x="11904" y="831"/>
                    <a:pt x="11926" y="841"/>
                    <a:pt x="11917" y="860"/>
                  </a:cubicBezTo>
                  <a:cubicBezTo>
                    <a:pt x="11932" y="855"/>
                    <a:pt x="11940" y="853"/>
                    <a:pt x="11947" y="853"/>
                  </a:cubicBezTo>
                  <a:cubicBezTo>
                    <a:pt x="11953" y="853"/>
                    <a:pt x="11959" y="855"/>
                    <a:pt x="11970" y="860"/>
                  </a:cubicBezTo>
                  <a:cubicBezTo>
                    <a:pt x="11963" y="873"/>
                    <a:pt x="11973" y="882"/>
                    <a:pt x="11990" y="882"/>
                  </a:cubicBezTo>
                  <a:cubicBezTo>
                    <a:pt x="11996" y="882"/>
                    <a:pt x="12003" y="881"/>
                    <a:pt x="12011" y="878"/>
                  </a:cubicBezTo>
                  <a:cubicBezTo>
                    <a:pt x="12028" y="864"/>
                    <a:pt x="12037" y="856"/>
                    <a:pt x="12041" y="856"/>
                  </a:cubicBezTo>
                  <a:lnTo>
                    <a:pt x="12041" y="856"/>
                  </a:lnTo>
                  <a:cubicBezTo>
                    <a:pt x="12045" y="856"/>
                    <a:pt x="12041" y="866"/>
                    <a:pt x="12032" y="888"/>
                  </a:cubicBezTo>
                  <a:cubicBezTo>
                    <a:pt x="12028" y="902"/>
                    <a:pt x="12061" y="934"/>
                    <a:pt x="12070" y="934"/>
                  </a:cubicBezTo>
                  <a:cubicBezTo>
                    <a:pt x="12072" y="934"/>
                    <a:pt x="12073" y="932"/>
                    <a:pt x="12070" y="925"/>
                  </a:cubicBezTo>
                  <a:cubicBezTo>
                    <a:pt x="12073" y="918"/>
                    <a:pt x="12081" y="916"/>
                    <a:pt x="12091" y="916"/>
                  </a:cubicBezTo>
                  <a:cubicBezTo>
                    <a:pt x="12100" y="916"/>
                    <a:pt x="12111" y="918"/>
                    <a:pt x="12122" y="918"/>
                  </a:cubicBezTo>
                  <a:cubicBezTo>
                    <a:pt x="12132" y="918"/>
                    <a:pt x="12142" y="917"/>
                    <a:pt x="12152" y="913"/>
                  </a:cubicBezTo>
                  <a:cubicBezTo>
                    <a:pt x="12174" y="922"/>
                    <a:pt x="12192" y="932"/>
                    <a:pt x="12186" y="950"/>
                  </a:cubicBezTo>
                  <a:cubicBezTo>
                    <a:pt x="12197" y="975"/>
                    <a:pt x="12285" y="999"/>
                    <a:pt x="12329" y="999"/>
                  </a:cubicBezTo>
                  <a:cubicBezTo>
                    <a:pt x="12336" y="999"/>
                    <a:pt x="12342" y="999"/>
                    <a:pt x="12346" y="997"/>
                  </a:cubicBezTo>
                  <a:cubicBezTo>
                    <a:pt x="12349" y="990"/>
                    <a:pt x="12355" y="987"/>
                    <a:pt x="12360" y="987"/>
                  </a:cubicBezTo>
                  <a:cubicBezTo>
                    <a:pt x="12367" y="987"/>
                    <a:pt x="12374" y="995"/>
                    <a:pt x="12368" y="1007"/>
                  </a:cubicBezTo>
                  <a:cubicBezTo>
                    <a:pt x="12358" y="1026"/>
                    <a:pt x="12380" y="1035"/>
                    <a:pt x="12402" y="1044"/>
                  </a:cubicBezTo>
                  <a:cubicBezTo>
                    <a:pt x="12408" y="1043"/>
                    <a:pt x="12412" y="1042"/>
                    <a:pt x="12416" y="1042"/>
                  </a:cubicBezTo>
                  <a:cubicBezTo>
                    <a:pt x="12430" y="1042"/>
                    <a:pt x="12422" y="1057"/>
                    <a:pt x="12415" y="1073"/>
                  </a:cubicBezTo>
                  <a:cubicBezTo>
                    <a:pt x="12383" y="1082"/>
                    <a:pt x="12405" y="1091"/>
                    <a:pt x="12449" y="1110"/>
                  </a:cubicBezTo>
                  <a:cubicBezTo>
                    <a:pt x="12452" y="1109"/>
                    <a:pt x="12456" y="1109"/>
                    <a:pt x="12459" y="1109"/>
                  </a:cubicBezTo>
                  <a:cubicBezTo>
                    <a:pt x="12496" y="1109"/>
                    <a:pt x="12568" y="1148"/>
                    <a:pt x="12625" y="1179"/>
                  </a:cubicBezTo>
                  <a:cubicBezTo>
                    <a:pt x="12687" y="1211"/>
                    <a:pt x="12723" y="1222"/>
                    <a:pt x="12755" y="1222"/>
                  </a:cubicBezTo>
                  <a:cubicBezTo>
                    <a:pt x="12777" y="1222"/>
                    <a:pt x="12797" y="1217"/>
                    <a:pt x="12822" y="1211"/>
                  </a:cubicBezTo>
                  <a:lnTo>
                    <a:pt x="12863" y="1185"/>
                  </a:lnTo>
                  <a:lnTo>
                    <a:pt x="12863" y="1185"/>
                  </a:lnTo>
                  <a:lnTo>
                    <a:pt x="12841" y="1223"/>
                  </a:lnTo>
                  <a:cubicBezTo>
                    <a:pt x="12835" y="1245"/>
                    <a:pt x="12832" y="1267"/>
                    <a:pt x="12832" y="1289"/>
                  </a:cubicBezTo>
                  <a:cubicBezTo>
                    <a:pt x="12836" y="1291"/>
                    <a:pt x="12840" y="1292"/>
                    <a:pt x="12844" y="1292"/>
                  </a:cubicBezTo>
                  <a:cubicBezTo>
                    <a:pt x="12857" y="1292"/>
                    <a:pt x="12865" y="1279"/>
                    <a:pt x="12872" y="1264"/>
                  </a:cubicBezTo>
                  <a:cubicBezTo>
                    <a:pt x="12876" y="1258"/>
                    <a:pt x="12881" y="1255"/>
                    <a:pt x="12886" y="1255"/>
                  </a:cubicBezTo>
                  <a:cubicBezTo>
                    <a:pt x="12898" y="1255"/>
                    <a:pt x="12913" y="1269"/>
                    <a:pt x="12935" y="1295"/>
                  </a:cubicBezTo>
                  <a:cubicBezTo>
                    <a:pt x="12964" y="1329"/>
                    <a:pt x="12982" y="1344"/>
                    <a:pt x="13005" y="1344"/>
                  </a:cubicBezTo>
                  <a:cubicBezTo>
                    <a:pt x="13010" y="1344"/>
                    <a:pt x="13015" y="1343"/>
                    <a:pt x="13020" y="1342"/>
                  </a:cubicBezTo>
                  <a:cubicBezTo>
                    <a:pt x="13045" y="1352"/>
                    <a:pt x="13064" y="1367"/>
                    <a:pt x="13073" y="1392"/>
                  </a:cubicBezTo>
                  <a:cubicBezTo>
                    <a:pt x="13081" y="1398"/>
                    <a:pt x="13086" y="1401"/>
                    <a:pt x="13089" y="1401"/>
                  </a:cubicBezTo>
                  <a:cubicBezTo>
                    <a:pt x="13094" y="1401"/>
                    <a:pt x="13096" y="1396"/>
                    <a:pt x="13101" y="1386"/>
                  </a:cubicBezTo>
                  <a:cubicBezTo>
                    <a:pt x="13105" y="1381"/>
                    <a:pt x="13109" y="1379"/>
                    <a:pt x="13113" y="1379"/>
                  </a:cubicBezTo>
                  <a:cubicBezTo>
                    <a:pt x="13124" y="1379"/>
                    <a:pt x="13135" y="1392"/>
                    <a:pt x="13142" y="1414"/>
                  </a:cubicBezTo>
                  <a:cubicBezTo>
                    <a:pt x="13139" y="1454"/>
                    <a:pt x="13181" y="1487"/>
                    <a:pt x="13202" y="1487"/>
                  </a:cubicBezTo>
                  <a:cubicBezTo>
                    <a:pt x="13206" y="1487"/>
                    <a:pt x="13209" y="1486"/>
                    <a:pt x="13211" y="1483"/>
                  </a:cubicBezTo>
                  <a:cubicBezTo>
                    <a:pt x="13214" y="1476"/>
                    <a:pt x="13219" y="1474"/>
                    <a:pt x="13225" y="1474"/>
                  </a:cubicBezTo>
                  <a:cubicBezTo>
                    <a:pt x="13236" y="1474"/>
                    <a:pt x="13249" y="1482"/>
                    <a:pt x="13261" y="1489"/>
                  </a:cubicBezTo>
                  <a:cubicBezTo>
                    <a:pt x="13277" y="1503"/>
                    <a:pt x="13298" y="1512"/>
                    <a:pt x="13322" y="1512"/>
                  </a:cubicBezTo>
                  <a:cubicBezTo>
                    <a:pt x="13326" y="1512"/>
                    <a:pt x="13329" y="1512"/>
                    <a:pt x="13333" y="1511"/>
                  </a:cubicBezTo>
                  <a:lnTo>
                    <a:pt x="13371" y="1536"/>
                  </a:lnTo>
                  <a:cubicBezTo>
                    <a:pt x="13384" y="1544"/>
                    <a:pt x="13377" y="1550"/>
                    <a:pt x="13365" y="1550"/>
                  </a:cubicBezTo>
                  <a:cubicBezTo>
                    <a:pt x="13357" y="1550"/>
                    <a:pt x="13348" y="1548"/>
                    <a:pt x="13339" y="1543"/>
                  </a:cubicBezTo>
                  <a:lnTo>
                    <a:pt x="13339" y="1543"/>
                  </a:lnTo>
                  <a:lnTo>
                    <a:pt x="13349" y="1571"/>
                  </a:lnTo>
                  <a:cubicBezTo>
                    <a:pt x="13385" y="1593"/>
                    <a:pt x="13404" y="1606"/>
                    <a:pt x="13430" y="1606"/>
                  </a:cubicBezTo>
                  <a:cubicBezTo>
                    <a:pt x="13433" y="1606"/>
                    <a:pt x="13436" y="1606"/>
                    <a:pt x="13440" y="1605"/>
                  </a:cubicBezTo>
                  <a:cubicBezTo>
                    <a:pt x="13459" y="1596"/>
                    <a:pt x="13470" y="1590"/>
                    <a:pt x="13474" y="1590"/>
                  </a:cubicBezTo>
                  <a:lnTo>
                    <a:pt x="13474" y="1590"/>
                  </a:lnTo>
                  <a:cubicBezTo>
                    <a:pt x="13478" y="1590"/>
                    <a:pt x="13472" y="1599"/>
                    <a:pt x="13458" y="1618"/>
                  </a:cubicBezTo>
                  <a:cubicBezTo>
                    <a:pt x="13444" y="1638"/>
                    <a:pt x="13458" y="1663"/>
                    <a:pt x="13480" y="1663"/>
                  </a:cubicBezTo>
                  <a:cubicBezTo>
                    <a:pt x="13482" y="1663"/>
                    <a:pt x="13484" y="1662"/>
                    <a:pt x="13487" y="1662"/>
                  </a:cubicBezTo>
                  <a:cubicBezTo>
                    <a:pt x="13497" y="1656"/>
                    <a:pt x="13506" y="1654"/>
                    <a:pt x="13512" y="1654"/>
                  </a:cubicBezTo>
                  <a:cubicBezTo>
                    <a:pt x="13533" y="1654"/>
                    <a:pt x="13534" y="1675"/>
                    <a:pt x="13527" y="1687"/>
                  </a:cubicBezTo>
                  <a:cubicBezTo>
                    <a:pt x="13483" y="1709"/>
                    <a:pt x="13483" y="1709"/>
                    <a:pt x="13587" y="1724"/>
                  </a:cubicBezTo>
                  <a:cubicBezTo>
                    <a:pt x="13650" y="1759"/>
                    <a:pt x="13709" y="1793"/>
                    <a:pt x="13769" y="1834"/>
                  </a:cubicBezTo>
                  <a:cubicBezTo>
                    <a:pt x="13844" y="1894"/>
                    <a:pt x="13881" y="1922"/>
                    <a:pt x="13885" y="1953"/>
                  </a:cubicBezTo>
                  <a:cubicBezTo>
                    <a:pt x="13882" y="1956"/>
                    <a:pt x="13880" y="1959"/>
                    <a:pt x="13879" y="1962"/>
                  </a:cubicBezTo>
                  <a:lnTo>
                    <a:pt x="13879" y="1962"/>
                  </a:lnTo>
                  <a:cubicBezTo>
                    <a:pt x="13886" y="1955"/>
                    <a:pt x="13892" y="1952"/>
                    <a:pt x="13900" y="1952"/>
                  </a:cubicBezTo>
                  <a:cubicBezTo>
                    <a:pt x="13917" y="1952"/>
                    <a:pt x="13937" y="1967"/>
                    <a:pt x="13972" y="1994"/>
                  </a:cubicBezTo>
                  <a:cubicBezTo>
                    <a:pt x="14001" y="2038"/>
                    <a:pt x="14048" y="2066"/>
                    <a:pt x="14098" y="2066"/>
                  </a:cubicBezTo>
                  <a:lnTo>
                    <a:pt x="14060" y="2035"/>
                  </a:lnTo>
                  <a:cubicBezTo>
                    <a:pt x="14070" y="2023"/>
                    <a:pt x="14079" y="2018"/>
                    <a:pt x="14087" y="2018"/>
                  </a:cubicBezTo>
                  <a:cubicBezTo>
                    <a:pt x="14102" y="2018"/>
                    <a:pt x="14115" y="2035"/>
                    <a:pt x="14129" y="2063"/>
                  </a:cubicBezTo>
                  <a:cubicBezTo>
                    <a:pt x="14148" y="2079"/>
                    <a:pt x="14135" y="2094"/>
                    <a:pt x="14123" y="2110"/>
                  </a:cubicBezTo>
                  <a:cubicBezTo>
                    <a:pt x="14110" y="2129"/>
                    <a:pt x="14113" y="2157"/>
                    <a:pt x="14132" y="2169"/>
                  </a:cubicBezTo>
                  <a:cubicBezTo>
                    <a:pt x="14143" y="2179"/>
                    <a:pt x="14153" y="2189"/>
                    <a:pt x="14159" y="2189"/>
                  </a:cubicBezTo>
                  <a:cubicBezTo>
                    <a:pt x="14163" y="2189"/>
                    <a:pt x="14165" y="2184"/>
                    <a:pt x="14163" y="2169"/>
                  </a:cubicBezTo>
                  <a:cubicBezTo>
                    <a:pt x="14170" y="2162"/>
                    <a:pt x="14173" y="2158"/>
                    <a:pt x="14177" y="2158"/>
                  </a:cubicBezTo>
                  <a:cubicBezTo>
                    <a:pt x="14181" y="2158"/>
                    <a:pt x="14185" y="2162"/>
                    <a:pt x="14195" y="2169"/>
                  </a:cubicBezTo>
                  <a:cubicBezTo>
                    <a:pt x="14210" y="2188"/>
                    <a:pt x="14236" y="2201"/>
                    <a:pt x="14261" y="2204"/>
                  </a:cubicBezTo>
                  <a:cubicBezTo>
                    <a:pt x="14264" y="2199"/>
                    <a:pt x="14269" y="2197"/>
                    <a:pt x="14273" y="2197"/>
                  </a:cubicBezTo>
                  <a:cubicBezTo>
                    <a:pt x="14284" y="2197"/>
                    <a:pt x="14297" y="2209"/>
                    <a:pt x="14308" y="2220"/>
                  </a:cubicBezTo>
                  <a:cubicBezTo>
                    <a:pt x="14314" y="2245"/>
                    <a:pt x="14329" y="2266"/>
                    <a:pt x="14348" y="2282"/>
                  </a:cubicBezTo>
                  <a:lnTo>
                    <a:pt x="14348" y="2282"/>
                  </a:lnTo>
                  <a:cubicBezTo>
                    <a:pt x="14344" y="2286"/>
                    <a:pt x="14339" y="2292"/>
                    <a:pt x="14333" y="2298"/>
                  </a:cubicBezTo>
                  <a:cubicBezTo>
                    <a:pt x="14323" y="2314"/>
                    <a:pt x="14320" y="2329"/>
                    <a:pt x="14323" y="2345"/>
                  </a:cubicBezTo>
                  <a:cubicBezTo>
                    <a:pt x="14326" y="2350"/>
                    <a:pt x="14332" y="2352"/>
                    <a:pt x="14338" y="2352"/>
                  </a:cubicBezTo>
                  <a:cubicBezTo>
                    <a:pt x="14344" y="2352"/>
                    <a:pt x="14350" y="2350"/>
                    <a:pt x="14355" y="2345"/>
                  </a:cubicBezTo>
                  <a:cubicBezTo>
                    <a:pt x="14355" y="2345"/>
                    <a:pt x="14355" y="2345"/>
                    <a:pt x="14356" y="2345"/>
                  </a:cubicBezTo>
                  <a:cubicBezTo>
                    <a:pt x="14368" y="2345"/>
                    <a:pt x="14471" y="2433"/>
                    <a:pt x="14580" y="2530"/>
                  </a:cubicBezTo>
                  <a:cubicBezTo>
                    <a:pt x="14665" y="2608"/>
                    <a:pt x="14746" y="2690"/>
                    <a:pt x="14822" y="2777"/>
                  </a:cubicBezTo>
                  <a:cubicBezTo>
                    <a:pt x="14834" y="2817"/>
                    <a:pt x="14865" y="2856"/>
                    <a:pt x="14878" y="2856"/>
                  </a:cubicBezTo>
                  <a:cubicBezTo>
                    <a:pt x="14882" y="2856"/>
                    <a:pt x="14884" y="2853"/>
                    <a:pt x="14884" y="2846"/>
                  </a:cubicBezTo>
                  <a:cubicBezTo>
                    <a:pt x="14885" y="2846"/>
                    <a:pt x="14887" y="2845"/>
                    <a:pt x="14888" y="2845"/>
                  </a:cubicBezTo>
                  <a:cubicBezTo>
                    <a:pt x="14910" y="2845"/>
                    <a:pt x="14987" y="2928"/>
                    <a:pt x="15075" y="3025"/>
                  </a:cubicBezTo>
                  <a:cubicBezTo>
                    <a:pt x="15179" y="3143"/>
                    <a:pt x="15243" y="3236"/>
                    <a:pt x="15266" y="3236"/>
                  </a:cubicBezTo>
                  <a:cubicBezTo>
                    <a:pt x="15267" y="3236"/>
                    <a:pt x="15269" y="3236"/>
                    <a:pt x="15270" y="3235"/>
                  </a:cubicBezTo>
                  <a:lnTo>
                    <a:pt x="15314" y="3291"/>
                  </a:lnTo>
                  <a:cubicBezTo>
                    <a:pt x="15342" y="3320"/>
                    <a:pt x="15370" y="3345"/>
                    <a:pt x="15401" y="3373"/>
                  </a:cubicBezTo>
                  <a:cubicBezTo>
                    <a:pt x="15428" y="3378"/>
                    <a:pt x="15444" y="3393"/>
                    <a:pt x="15427" y="3393"/>
                  </a:cubicBezTo>
                  <a:cubicBezTo>
                    <a:pt x="15425" y="3393"/>
                    <a:pt x="15421" y="3393"/>
                    <a:pt x="15417" y="3392"/>
                  </a:cubicBezTo>
                  <a:cubicBezTo>
                    <a:pt x="15398" y="3404"/>
                    <a:pt x="15383" y="3417"/>
                    <a:pt x="15398" y="3436"/>
                  </a:cubicBezTo>
                  <a:cubicBezTo>
                    <a:pt x="15413" y="3453"/>
                    <a:pt x="15424" y="3459"/>
                    <a:pt x="15434" y="3459"/>
                  </a:cubicBezTo>
                  <a:cubicBezTo>
                    <a:pt x="15443" y="3459"/>
                    <a:pt x="15452" y="3454"/>
                    <a:pt x="15461" y="3448"/>
                  </a:cubicBezTo>
                  <a:cubicBezTo>
                    <a:pt x="15465" y="3445"/>
                    <a:pt x="15469" y="3444"/>
                    <a:pt x="15472" y="3444"/>
                  </a:cubicBezTo>
                  <a:cubicBezTo>
                    <a:pt x="15483" y="3444"/>
                    <a:pt x="15492" y="3454"/>
                    <a:pt x="15492" y="3454"/>
                  </a:cubicBezTo>
                  <a:cubicBezTo>
                    <a:pt x="15505" y="3473"/>
                    <a:pt x="15505" y="3473"/>
                    <a:pt x="15489" y="3486"/>
                  </a:cubicBezTo>
                  <a:lnTo>
                    <a:pt x="15455" y="3511"/>
                  </a:lnTo>
                  <a:lnTo>
                    <a:pt x="15470" y="3530"/>
                  </a:lnTo>
                  <a:cubicBezTo>
                    <a:pt x="15474" y="3526"/>
                    <a:pt x="15478" y="3525"/>
                    <a:pt x="15482" y="3525"/>
                  </a:cubicBezTo>
                  <a:cubicBezTo>
                    <a:pt x="15493" y="3525"/>
                    <a:pt x="15502" y="3536"/>
                    <a:pt x="15502" y="3536"/>
                  </a:cubicBezTo>
                  <a:cubicBezTo>
                    <a:pt x="15514" y="3555"/>
                    <a:pt x="15514" y="3555"/>
                    <a:pt x="15480" y="3577"/>
                  </a:cubicBezTo>
                  <a:cubicBezTo>
                    <a:pt x="15450" y="3598"/>
                    <a:pt x="15458" y="3615"/>
                    <a:pt x="15491" y="3615"/>
                  </a:cubicBezTo>
                  <a:cubicBezTo>
                    <a:pt x="15496" y="3615"/>
                    <a:pt x="15502" y="3615"/>
                    <a:pt x="15508" y="3614"/>
                  </a:cubicBezTo>
                  <a:lnTo>
                    <a:pt x="15552" y="3642"/>
                  </a:lnTo>
                  <a:cubicBezTo>
                    <a:pt x="15530" y="3686"/>
                    <a:pt x="15589" y="3702"/>
                    <a:pt x="15621" y="3711"/>
                  </a:cubicBezTo>
                  <a:cubicBezTo>
                    <a:pt x="15600" y="3752"/>
                    <a:pt x="15610" y="3771"/>
                    <a:pt x="15649" y="3771"/>
                  </a:cubicBezTo>
                  <a:cubicBezTo>
                    <a:pt x="15652" y="3771"/>
                    <a:pt x="15655" y="3771"/>
                    <a:pt x="15658" y="3771"/>
                  </a:cubicBezTo>
                  <a:cubicBezTo>
                    <a:pt x="15662" y="3768"/>
                    <a:pt x="15665" y="3767"/>
                    <a:pt x="15669" y="3767"/>
                  </a:cubicBezTo>
                  <a:cubicBezTo>
                    <a:pt x="15681" y="3767"/>
                    <a:pt x="15688" y="3786"/>
                    <a:pt x="15683" y="3812"/>
                  </a:cubicBezTo>
                  <a:cubicBezTo>
                    <a:pt x="15680" y="3843"/>
                    <a:pt x="15693" y="3862"/>
                    <a:pt x="15718" y="3902"/>
                  </a:cubicBezTo>
                  <a:cubicBezTo>
                    <a:pt x="15746" y="3912"/>
                    <a:pt x="15840" y="4047"/>
                    <a:pt x="15934" y="4213"/>
                  </a:cubicBezTo>
                  <a:cubicBezTo>
                    <a:pt x="16031" y="4394"/>
                    <a:pt x="16095" y="4517"/>
                    <a:pt x="16117" y="4517"/>
                  </a:cubicBezTo>
                  <a:cubicBezTo>
                    <a:pt x="16118" y="4517"/>
                    <a:pt x="16118" y="4517"/>
                    <a:pt x="16119" y="4517"/>
                  </a:cubicBezTo>
                  <a:cubicBezTo>
                    <a:pt x="16128" y="4539"/>
                    <a:pt x="16128" y="4539"/>
                    <a:pt x="16122" y="4570"/>
                  </a:cubicBezTo>
                  <a:cubicBezTo>
                    <a:pt x="16103" y="4579"/>
                    <a:pt x="16113" y="4598"/>
                    <a:pt x="16163" y="4601"/>
                  </a:cubicBezTo>
                  <a:cubicBezTo>
                    <a:pt x="16191" y="4614"/>
                    <a:pt x="16210" y="4604"/>
                    <a:pt x="16172" y="4623"/>
                  </a:cubicBezTo>
                  <a:cubicBezTo>
                    <a:pt x="16153" y="4633"/>
                    <a:pt x="16175" y="4673"/>
                    <a:pt x="16219" y="4758"/>
                  </a:cubicBezTo>
                  <a:cubicBezTo>
                    <a:pt x="16246" y="4821"/>
                    <a:pt x="16279" y="4903"/>
                    <a:pt x="16300" y="4903"/>
                  </a:cubicBezTo>
                  <a:cubicBezTo>
                    <a:pt x="16302" y="4903"/>
                    <a:pt x="16303" y="4903"/>
                    <a:pt x="16304" y="4902"/>
                  </a:cubicBezTo>
                  <a:cubicBezTo>
                    <a:pt x="16325" y="4924"/>
                    <a:pt x="16333" y="4932"/>
                    <a:pt x="16330" y="4932"/>
                  </a:cubicBezTo>
                  <a:cubicBezTo>
                    <a:pt x="16327" y="4932"/>
                    <a:pt x="16321" y="4929"/>
                    <a:pt x="16310" y="4924"/>
                  </a:cubicBezTo>
                  <a:cubicBezTo>
                    <a:pt x="16309" y="4924"/>
                    <a:pt x="16308" y="4924"/>
                    <a:pt x="16307" y="4924"/>
                  </a:cubicBezTo>
                  <a:cubicBezTo>
                    <a:pt x="16265" y="4924"/>
                    <a:pt x="16293" y="5038"/>
                    <a:pt x="16357" y="5084"/>
                  </a:cubicBezTo>
                  <a:cubicBezTo>
                    <a:pt x="16367" y="5106"/>
                    <a:pt x="16373" y="5128"/>
                    <a:pt x="16354" y="5137"/>
                  </a:cubicBezTo>
                  <a:cubicBezTo>
                    <a:pt x="16370" y="5175"/>
                    <a:pt x="16392" y="5209"/>
                    <a:pt x="16420" y="5237"/>
                  </a:cubicBezTo>
                  <a:cubicBezTo>
                    <a:pt x="16429" y="5259"/>
                    <a:pt x="16464" y="5347"/>
                    <a:pt x="16482" y="5391"/>
                  </a:cubicBezTo>
                  <a:cubicBezTo>
                    <a:pt x="16495" y="5422"/>
                    <a:pt x="16511" y="5451"/>
                    <a:pt x="16533" y="5476"/>
                  </a:cubicBezTo>
                  <a:cubicBezTo>
                    <a:pt x="16535" y="5484"/>
                    <a:pt x="16537" y="5492"/>
                    <a:pt x="16539" y="5498"/>
                  </a:cubicBezTo>
                  <a:lnTo>
                    <a:pt x="16539" y="5498"/>
                  </a:lnTo>
                  <a:cubicBezTo>
                    <a:pt x="16520" y="5504"/>
                    <a:pt x="16555" y="5617"/>
                    <a:pt x="16605" y="5773"/>
                  </a:cubicBezTo>
                  <a:cubicBezTo>
                    <a:pt x="16652" y="5933"/>
                    <a:pt x="16699" y="6068"/>
                    <a:pt x="16680" y="6096"/>
                  </a:cubicBezTo>
                  <a:cubicBezTo>
                    <a:pt x="16686" y="6112"/>
                    <a:pt x="16696" y="6127"/>
                    <a:pt x="16711" y="6137"/>
                  </a:cubicBezTo>
                  <a:cubicBezTo>
                    <a:pt x="16755" y="6149"/>
                    <a:pt x="16761" y="6174"/>
                    <a:pt x="16746" y="6203"/>
                  </a:cubicBezTo>
                  <a:cubicBezTo>
                    <a:pt x="16711" y="6234"/>
                    <a:pt x="16730" y="6325"/>
                    <a:pt x="16777" y="6341"/>
                  </a:cubicBezTo>
                  <a:lnTo>
                    <a:pt x="16755" y="6344"/>
                  </a:lnTo>
                  <a:cubicBezTo>
                    <a:pt x="16721" y="6378"/>
                    <a:pt x="16755" y="6441"/>
                    <a:pt x="16802" y="6457"/>
                  </a:cubicBezTo>
                  <a:cubicBezTo>
                    <a:pt x="16786" y="6485"/>
                    <a:pt x="16771" y="6510"/>
                    <a:pt x="16796" y="6529"/>
                  </a:cubicBezTo>
                  <a:cubicBezTo>
                    <a:pt x="16802" y="6554"/>
                    <a:pt x="16802" y="6554"/>
                    <a:pt x="16761" y="6560"/>
                  </a:cubicBezTo>
                  <a:cubicBezTo>
                    <a:pt x="16739" y="6563"/>
                    <a:pt x="16721" y="6569"/>
                    <a:pt x="16724" y="6591"/>
                  </a:cubicBezTo>
                  <a:cubicBezTo>
                    <a:pt x="16728" y="6605"/>
                    <a:pt x="16737" y="6609"/>
                    <a:pt x="16749" y="6609"/>
                  </a:cubicBezTo>
                  <a:cubicBezTo>
                    <a:pt x="16756" y="6609"/>
                    <a:pt x="16763" y="6608"/>
                    <a:pt x="16771" y="6607"/>
                  </a:cubicBezTo>
                  <a:lnTo>
                    <a:pt x="16780" y="6654"/>
                  </a:lnTo>
                  <a:cubicBezTo>
                    <a:pt x="16780" y="6654"/>
                    <a:pt x="16786" y="6673"/>
                    <a:pt x="16802" y="6673"/>
                  </a:cubicBezTo>
                  <a:cubicBezTo>
                    <a:pt x="16803" y="6673"/>
                    <a:pt x="16804" y="6673"/>
                    <a:pt x="16805" y="6673"/>
                  </a:cubicBezTo>
                  <a:cubicBezTo>
                    <a:pt x="16808" y="6672"/>
                    <a:pt x="16810" y="6672"/>
                    <a:pt x="16812" y="6672"/>
                  </a:cubicBezTo>
                  <a:cubicBezTo>
                    <a:pt x="16829" y="6672"/>
                    <a:pt x="16834" y="6694"/>
                    <a:pt x="16837" y="6714"/>
                  </a:cubicBezTo>
                  <a:cubicBezTo>
                    <a:pt x="16825" y="6715"/>
                    <a:pt x="16830" y="6725"/>
                    <a:pt x="16839" y="6725"/>
                  </a:cubicBezTo>
                  <a:cubicBezTo>
                    <a:pt x="16845" y="6725"/>
                    <a:pt x="16853" y="6721"/>
                    <a:pt x="16859" y="6710"/>
                  </a:cubicBezTo>
                  <a:cubicBezTo>
                    <a:pt x="16865" y="6709"/>
                    <a:pt x="16872" y="6708"/>
                    <a:pt x="16879" y="6708"/>
                  </a:cubicBezTo>
                  <a:cubicBezTo>
                    <a:pt x="16891" y="6708"/>
                    <a:pt x="16900" y="6712"/>
                    <a:pt x="16902" y="6726"/>
                  </a:cubicBezTo>
                  <a:lnTo>
                    <a:pt x="16946" y="6720"/>
                  </a:lnTo>
                  <a:cubicBezTo>
                    <a:pt x="16987" y="6714"/>
                    <a:pt x="17006" y="6710"/>
                    <a:pt x="17018" y="6657"/>
                  </a:cubicBezTo>
                  <a:cubicBezTo>
                    <a:pt x="17018" y="6565"/>
                    <a:pt x="17021" y="6493"/>
                    <a:pt x="16987" y="6493"/>
                  </a:cubicBezTo>
                  <a:cubicBezTo>
                    <a:pt x="16985" y="6493"/>
                    <a:pt x="16983" y="6494"/>
                    <a:pt x="16981" y="6494"/>
                  </a:cubicBezTo>
                  <a:cubicBezTo>
                    <a:pt x="16965" y="6482"/>
                    <a:pt x="16956" y="6466"/>
                    <a:pt x="16949" y="6450"/>
                  </a:cubicBezTo>
                  <a:cubicBezTo>
                    <a:pt x="16949" y="6431"/>
                    <a:pt x="16953" y="6413"/>
                    <a:pt x="16959" y="6397"/>
                  </a:cubicBezTo>
                  <a:cubicBezTo>
                    <a:pt x="16981" y="6394"/>
                    <a:pt x="16959" y="6300"/>
                    <a:pt x="16934" y="6181"/>
                  </a:cubicBezTo>
                  <a:cubicBezTo>
                    <a:pt x="16902" y="6040"/>
                    <a:pt x="16887" y="5968"/>
                    <a:pt x="16896" y="5939"/>
                  </a:cubicBezTo>
                  <a:cubicBezTo>
                    <a:pt x="16906" y="5924"/>
                    <a:pt x="16906" y="5905"/>
                    <a:pt x="16902" y="5886"/>
                  </a:cubicBezTo>
                  <a:lnTo>
                    <a:pt x="16902" y="5886"/>
                  </a:lnTo>
                  <a:cubicBezTo>
                    <a:pt x="16902" y="5886"/>
                    <a:pt x="16902" y="5886"/>
                    <a:pt x="16901" y="5886"/>
                  </a:cubicBezTo>
                  <a:cubicBezTo>
                    <a:pt x="16882" y="5886"/>
                    <a:pt x="16839" y="5751"/>
                    <a:pt x="16786" y="5592"/>
                  </a:cubicBezTo>
                  <a:cubicBezTo>
                    <a:pt x="16738" y="5433"/>
                    <a:pt x="16686" y="5275"/>
                    <a:pt x="16663" y="5275"/>
                  </a:cubicBezTo>
                  <a:cubicBezTo>
                    <a:pt x="16662" y="5275"/>
                    <a:pt x="16662" y="5275"/>
                    <a:pt x="16661" y="5275"/>
                  </a:cubicBezTo>
                  <a:lnTo>
                    <a:pt x="16642" y="5231"/>
                  </a:lnTo>
                  <a:cubicBezTo>
                    <a:pt x="16661" y="5222"/>
                    <a:pt x="16642" y="5178"/>
                    <a:pt x="16624" y="5134"/>
                  </a:cubicBezTo>
                  <a:cubicBezTo>
                    <a:pt x="16602" y="5109"/>
                    <a:pt x="16583" y="5081"/>
                    <a:pt x="16567" y="5049"/>
                  </a:cubicBezTo>
                  <a:cubicBezTo>
                    <a:pt x="16586" y="5043"/>
                    <a:pt x="16577" y="5021"/>
                    <a:pt x="16558" y="4974"/>
                  </a:cubicBezTo>
                  <a:cubicBezTo>
                    <a:pt x="16541" y="4935"/>
                    <a:pt x="16532" y="4914"/>
                    <a:pt x="16517" y="4914"/>
                  </a:cubicBezTo>
                  <a:cubicBezTo>
                    <a:pt x="16515" y="4914"/>
                    <a:pt x="16513" y="4914"/>
                    <a:pt x="16511" y="4915"/>
                  </a:cubicBezTo>
                  <a:cubicBezTo>
                    <a:pt x="16476" y="4833"/>
                    <a:pt x="16448" y="4749"/>
                    <a:pt x="16426" y="4661"/>
                  </a:cubicBezTo>
                  <a:cubicBezTo>
                    <a:pt x="16435" y="4630"/>
                    <a:pt x="16404" y="4617"/>
                    <a:pt x="16376" y="4604"/>
                  </a:cubicBezTo>
                  <a:cubicBezTo>
                    <a:pt x="16371" y="4606"/>
                    <a:pt x="16366" y="4606"/>
                    <a:pt x="16361" y="4606"/>
                  </a:cubicBezTo>
                  <a:cubicBezTo>
                    <a:pt x="16341" y="4606"/>
                    <a:pt x="16324" y="4597"/>
                    <a:pt x="16316" y="4579"/>
                  </a:cubicBezTo>
                  <a:lnTo>
                    <a:pt x="16354" y="4561"/>
                  </a:lnTo>
                  <a:cubicBezTo>
                    <a:pt x="16364" y="4565"/>
                    <a:pt x="16371" y="4568"/>
                    <a:pt x="16374" y="4568"/>
                  </a:cubicBezTo>
                  <a:cubicBezTo>
                    <a:pt x="16379" y="4568"/>
                    <a:pt x="16374" y="4559"/>
                    <a:pt x="16360" y="4532"/>
                  </a:cubicBezTo>
                  <a:lnTo>
                    <a:pt x="16338" y="4489"/>
                  </a:lnTo>
                  <a:cubicBezTo>
                    <a:pt x="16338" y="4489"/>
                    <a:pt x="16337" y="4489"/>
                    <a:pt x="16336" y="4489"/>
                  </a:cubicBezTo>
                  <a:cubicBezTo>
                    <a:pt x="16315" y="4489"/>
                    <a:pt x="16260" y="4382"/>
                    <a:pt x="16185" y="4238"/>
                  </a:cubicBezTo>
                  <a:cubicBezTo>
                    <a:pt x="16091" y="4056"/>
                    <a:pt x="16047" y="3992"/>
                    <a:pt x="16028" y="3992"/>
                  </a:cubicBezTo>
                  <a:cubicBezTo>
                    <a:pt x="16027" y="3992"/>
                    <a:pt x="16026" y="3993"/>
                    <a:pt x="16025" y="3993"/>
                  </a:cubicBezTo>
                  <a:cubicBezTo>
                    <a:pt x="16022" y="3996"/>
                    <a:pt x="16019" y="3997"/>
                    <a:pt x="16016" y="3997"/>
                  </a:cubicBezTo>
                  <a:cubicBezTo>
                    <a:pt x="16001" y="3997"/>
                    <a:pt x="15990" y="3971"/>
                    <a:pt x="15972" y="3912"/>
                  </a:cubicBezTo>
                  <a:cubicBezTo>
                    <a:pt x="15947" y="3758"/>
                    <a:pt x="15947" y="3755"/>
                    <a:pt x="15915" y="3746"/>
                  </a:cubicBezTo>
                  <a:lnTo>
                    <a:pt x="15915" y="3746"/>
                  </a:lnTo>
                  <a:cubicBezTo>
                    <a:pt x="15928" y="3768"/>
                    <a:pt x="15912" y="3780"/>
                    <a:pt x="15893" y="3790"/>
                  </a:cubicBezTo>
                  <a:cubicBezTo>
                    <a:pt x="15884" y="3796"/>
                    <a:pt x="15875" y="3799"/>
                    <a:pt x="15870" y="3799"/>
                  </a:cubicBezTo>
                  <a:cubicBezTo>
                    <a:pt x="15855" y="3799"/>
                    <a:pt x="15853" y="3780"/>
                    <a:pt x="15868" y="3749"/>
                  </a:cubicBezTo>
                  <a:cubicBezTo>
                    <a:pt x="15899" y="3727"/>
                    <a:pt x="15701" y="3438"/>
                    <a:pt x="15640" y="3438"/>
                  </a:cubicBezTo>
                  <a:cubicBezTo>
                    <a:pt x="15639" y="3438"/>
                    <a:pt x="15638" y="3438"/>
                    <a:pt x="15636" y="3439"/>
                  </a:cubicBezTo>
                  <a:lnTo>
                    <a:pt x="15652" y="3426"/>
                  </a:lnTo>
                  <a:cubicBezTo>
                    <a:pt x="15671" y="3414"/>
                    <a:pt x="15655" y="3395"/>
                    <a:pt x="15596" y="3316"/>
                  </a:cubicBezTo>
                  <a:lnTo>
                    <a:pt x="15552" y="3260"/>
                  </a:lnTo>
                  <a:cubicBezTo>
                    <a:pt x="15549" y="3262"/>
                    <a:pt x="15545" y="3263"/>
                    <a:pt x="15542" y="3263"/>
                  </a:cubicBezTo>
                  <a:cubicBezTo>
                    <a:pt x="15506" y="3263"/>
                    <a:pt x="15450" y="3156"/>
                    <a:pt x="15464" y="3144"/>
                  </a:cubicBezTo>
                  <a:cubicBezTo>
                    <a:pt x="15464" y="3113"/>
                    <a:pt x="15464" y="3113"/>
                    <a:pt x="15436" y="3072"/>
                  </a:cubicBezTo>
                  <a:cubicBezTo>
                    <a:pt x="15357" y="3041"/>
                    <a:pt x="15301" y="2931"/>
                    <a:pt x="15317" y="2918"/>
                  </a:cubicBezTo>
                  <a:lnTo>
                    <a:pt x="15282" y="2881"/>
                  </a:lnTo>
                  <a:cubicBezTo>
                    <a:pt x="15251" y="2871"/>
                    <a:pt x="15223" y="2850"/>
                    <a:pt x="15201" y="2824"/>
                  </a:cubicBezTo>
                  <a:cubicBezTo>
                    <a:pt x="15170" y="2787"/>
                    <a:pt x="15152" y="2768"/>
                    <a:pt x="15144" y="2768"/>
                  </a:cubicBezTo>
                  <a:cubicBezTo>
                    <a:pt x="15140" y="2768"/>
                    <a:pt x="15138" y="2773"/>
                    <a:pt x="15138" y="2784"/>
                  </a:cubicBezTo>
                  <a:cubicBezTo>
                    <a:pt x="15128" y="2792"/>
                    <a:pt x="15117" y="2800"/>
                    <a:pt x="15107" y="2800"/>
                  </a:cubicBezTo>
                  <a:cubicBezTo>
                    <a:pt x="15102" y="2800"/>
                    <a:pt x="15096" y="2798"/>
                    <a:pt x="15091" y="2793"/>
                  </a:cubicBezTo>
                  <a:lnTo>
                    <a:pt x="15107" y="2777"/>
                  </a:lnTo>
                  <a:cubicBezTo>
                    <a:pt x="15122" y="2765"/>
                    <a:pt x="15072" y="2712"/>
                    <a:pt x="15006" y="2640"/>
                  </a:cubicBezTo>
                  <a:cubicBezTo>
                    <a:pt x="14925" y="2549"/>
                    <a:pt x="14891" y="2514"/>
                    <a:pt x="14891" y="2483"/>
                  </a:cubicBezTo>
                  <a:lnTo>
                    <a:pt x="14859" y="2480"/>
                  </a:lnTo>
                  <a:cubicBezTo>
                    <a:pt x="14828" y="2473"/>
                    <a:pt x="14812" y="2458"/>
                    <a:pt x="14825" y="2442"/>
                  </a:cubicBezTo>
                  <a:cubicBezTo>
                    <a:pt x="14825" y="2411"/>
                    <a:pt x="14753" y="2345"/>
                    <a:pt x="14702" y="2326"/>
                  </a:cubicBezTo>
                  <a:lnTo>
                    <a:pt x="14665" y="2295"/>
                  </a:lnTo>
                  <a:cubicBezTo>
                    <a:pt x="14673" y="2247"/>
                    <a:pt x="14636" y="2209"/>
                    <a:pt x="14592" y="2209"/>
                  </a:cubicBezTo>
                  <a:cubicBezTo>
                    <a:pt x="14587" y="2209"/>
                    <a:pt x="14582" y="2209"/>
                    <a:pt x="14577" y="2210"/>
                  </a:cubicBezTo>
                  <a:cubicBezTo>
                    <a:pt x="14593" y="2195"/>
                    <a:pt x="14574" y="2179"/>
                    <a:pt x="14555" y="2163"/>
                  </a:cubicBezTo>
                  <a:cubicBezTo>
                    <a:pt x="14505" y="2144"/>
                    <a:pt x="14433" y="2079"/>
                    <a:pt x="14449" y="2063"/>
                  </a:cubicBezTo>
                  <a:lnTo>
                    <a:pt x="14430" y="2047"/>
                  </a:lnTo>
                  <a:cubicBezTo>
                    <a:pt x="14405" y="2044"/>
                    <a:pt x="14380" y="2035"/>
                    <a:pt x="14364" y="2013"/>
                  </a:cubicBezTo>
                  <a:cubicBezTo>
                    <a:pt x="14345" y="1994"/>
                    <a:pt x="14320" y="1981"/>
                    <a:pt x="14295" y="1981"/>
                  </a:cubicBezTo>
                  <a:cubicBezTo>
                    <a:pt x="14276" y="1981"/>
                    <a:pt x="14257" y="1975"/>
                    <a:pt x="14245" y="1966"/>
                  </a:cubicBezTo>
                  <a:cubicBezTo>
                    <a:pt x="14223" y="1953"/>
                    <a:pt x="14257" y="1950"/>
                    <a:pt x="14289" y="1950"/>
                  </a:cubicBezTo>
                  <a:cubicBezTo>
                    <a:pt x="14295" y="1952"/>
                    <a:pt x="14300" y="1952"/>
                    <a:pt x="14304" y="1952"/>
                  </a:cubicBezTo>
                  <a:cubicBezTo>
                    <a:pt x="14327" y="1952"/>
                    <a:pt x="14272" y="1917"/>
                    <a:pt x="14198" y="1906"/>
                  </a:cubicBezTo>
                  <a:cubicBezTo>
                    <a:pt x="14116" y="1894"/>
                    <a:pt x="14116" y="1894"/>
                    <a:pt x="14179" y="1891"/>
                  </a:cubicBezTo>
                  <a:cubicBezTo>
                    <a:pt x="14214" y="1891"/>
                    <a:pt x="14245" y="1887"/>
                    <a:pt x="14195" y="1875"/>
                  </a:cubicBezTo>
                  <a:cubicBezTo>
                    <a:pt x="14195" y="1875"/>
                    <a:pt x="14170" y="1858"/>
                    <a:pt x="14153" y="1858"/>
                  </a:cubicBezTo>
                  <a:cubicBezTo>
                    <a:pt x="14148" y="1858"/>
                    <a:pt x="14144" y="1859"/>
                    <a:pt x="14142" y="1862"/>
                  </a:cubicBezTo>
                  <a:lnTo>
                    <a:pt x="14085" y="1815"/>
                  </a:lnTo>
                  <a:cubicBezTo>
                    <a:pt x="14069" y="1787"/>
                    <a:pt x="14048" y="1762"/>
                    <a:pt x="14022" y="1740"/>
                  </a:cubicBezTo>
                  <a:cubicBezTo>
                    <a:pt x="14014" y="1741"/>
                    <a:pt x="14008" y="1741"/>
                    <a:pt x="14003" y="1741"/>
                  </a:cubicBezTo>
                  <a:cubicBezTo>
                    <a:pt x="13988" y="1741"/>
                    <a:pt x="13986" y="1736"/>
                    <a:pt x="13982" y="1712"/>
                  </a:cubicBezTo>
                  <a:cubicBezTo>
                    <a:pt x="13989" y="1701"/>
                    <a:pt x="13986" y="1693"/>
                    <a:pt x="13978" y="1693"/>
                  </a:cubicBezTo>
                  <a:cubicBezTo>
                    <a:pt x="13971" y="1693"/>
                    <a:pt x="13961" y="1698"/>
                    <a:pt x="13950" y="1712"/>
                  </a:cubicBezTo>
                  <a:cubicBezTo>
                    <a:pt x="13947" y="1713"/>
                    <a:pt x="13944" y="1713"/>
                    <a:pt x="13941" y="1713"/>
                  </a:cubicBezTo>
                  <a:cubicBezTo>
                    <a:pt x="13917" y="1713"/>
                    <a:pt x="13897" y="1693"/>
                    <a:pt x="13894" y="1668"/>
                  </a:cubicBezTo>
                  <a:cubicBezTo>
                    <a:pt x="13912" y="1644"/>
                    <a:pt x="13907" y="1630"/>
                    <a:pt x="13899" y="1630"/>
                  </a:cubicBezTo>
                  <a:cubicBezTo>
                    <a:pt x="13895" y="1630"/>
                    <a:pt x="13891" y="1632"/>
                    <a:pt x="13888" y="1637"/>
                  </a:cubicBezTo>
                  <a:cubicBezTo>
                    <a:pt x="13869" y="1637"/>
                    <a:pt x="13850" y="1634"/>
                    <a:pt x="13834" y="1624"/>
                  </a:cubicBezTo>
                  <a:cubicBezTo>
                    <a:pt x="13850" y="1602"/>
                    <a:pt x="13671" y="1480"/>
                    <a:pt x="13487" y="1361"/>
                  </a:cubicBezTo>
                  <a:cubicBezTo>
                    <a:pt x="13478" y="1356"/>
                    <a:pt x="13468" y="1353"/>
                    <a:pt x="13458" y="1353"/>
                  </a:cubicBezTo>
                  <a:cubicBezTo>
                    <a:pt x="13444" y="1353"/>
                    <a:pt x="13430" y="1359"/>
                    <a:pt x="13421" y="1370"/>
                  </a:cubicBezTo>
                  <a:cubicBezTo>
                    <a:pt x="13412" y="1384"/>
                    <a:pt x="13409" y="1390"/>
                    <a:pt x="13407" y="1390"/>
                  </a:cubicBezTo>
                  <a:cubicBezTo>
                    <a:pt x="13405" y="1390"/>
                    <a:pt x="13408" y="1377"/>
                    <a:pt x="13402" y="1358"/>
                  </a:cubicBezTo>
                  <a:cubicBezTo>
                    <a:pt x="13409" y="1319"/>
                    <a:pt x="13398" y="1293"/>
                    <a:pt x="13385" y="1293"/>
                  </a:cubicBezTo>
                  <a:cubicBezTo>
                    <a:pt x="13376" y="1293"/>
                    <a:pt x="13366" y="1305"/>
                    <a:pt x="13361" y="1333"/>
                  </a:cubicBezTo>
                  <a:cubicBezTo>
                    <a:pt x="13360" y="1355"/>
                    <a:pt x="13359" y="1366"/>
                    <a:pt x="13357" y="1366"/>
                  </a:cubicBezTo>
                  <a:cubicBezTo>
                    <a:pt x="13354" y="1366"/>
                    <a:pt x="13349" y="1351"/>
                    <a:pt x="13339" y="1317"/>
                  </a:cubicBezTo>
                  <a:cubicBezTo>
                    <a:pt x="13332" y="1296"/>
                    <a:pt x="13330" y="1291"/>
                    <a:pt x="13317" y="1291"/>
                  </a:cubicBezTo>
                  <a:cubicBezTo>
                    <a:pt x="13312" y="1291"/>
                    <a:pt x="13306" y="1291"/>
                    <a:pt x="13299" y="1292"/>
                  </a:cubicBezTo>
                  <a:cubicBezTo>
                    <a:pt x="13295" y="1298"/>
                    <a:pt x="13291" y="1301"/>
                    <a:pt x="13287" y="1301"/>
                  </a:cubicBezTo>
                  <a:cubicBezTo>
                    <a:pt x="13279" y="1301"/>
                    <a:pt x="13271" y="1290"/>
                    <a:pt x="13280" y="1279"/>
                  </a:cubicBezTo>
                  <a:cubicBezTo>
                    <a:pt x="13272" y="1255"/>
                    <a:pt x="13265" y="1230"/>
                    <a:pt x="13256" y="1230"/>
                  </a:cubicBezTo>
                  <a:cubicBezTo>
                    <a:pt x="13254" y="1230"/>
                    <a:pt x="13251" y="1232"/>
                    <a:pt x="13248" y="1236"/>
                  </a:cubicBezTo>
                  <a:cubicBezTo>
                    <a:pt x="13236" y="1223"/>
                    <a:pt x="13223" y="1207"/>
                    <a:pt x="13220" y="1192"/>
                  </a:cubicBezTo>
                  <a:cubicBezTo>
                    <a:pt x="13215" y="1172"/>
                    <a:pt x="13203" y="1167"/>
                    <a:pt x="13187" y="1167"/>
                  </a:cubicBezTo>
                  <a:cubicBezTo>
                    <a:pt x="13175" y="1167"/>
                    <a:pt x="13160" y="1170"/>
                    <a:pt x="13145" y="1173"/>
                  </a:cubicBezTo>
                  <a:cubicBezTo>
                    <a:pt x="13060" y="1173"/>
                    <a:pt x="13038" y="1164"/>
                    <a:pt x="13082" y="1138"/>
                  </a:cubicBezTo>
                  <a:cubicBezTo>
                    <a:pt x="13114" y="1119"/>
                    <a:pt x="13051" y="1090"/>
                    <a:pt x="13000" y="1090"/>
                  </a:cubicBezTo>
                  <a:cubicBezTo>
                    <a:pt x="12986" y="1090"/>
                    <a:pt x="12973" y="1092"/>
                    <a:pt x="12963" y="1098"/>
                  </a:cubicBezTo>
                  <a:cubicBezTo>
                    <a:pt x="12940" y="1112"/>
                    <a:pt x="12930" y="1118"/>
                    <a:pt x="12928" y="1118"/>
                  </a:cubicBezTo>
                  <a:cubicBezTo>
                    <a:pt x="12925" y="1118"/>
                    <a:pt x="12928" y="1114"/>
                    <a:pt x="12932" y="1107"/>
                  </a:cubicBezTo>
                  <a:cubicBezTo>
                    <a:pt x="12944" y="1088"/>
                    <a:pt x="12922" y="1076"/>
                    <a:pt x="12922" y="1076"/>
                  </a:cubicBezTo>
                  <a:cubicBezTo>
                    <a:pt x="12901" y="1066"/>
                    <a:pt x="12879" y="1054"/>
                    <a:pt x="12888" y="1035"/>
                  </a:cubicBezTo>
                  <a:cubicBezTo>
                    <a:pt x="12866" y="1026"/>
                    <a:pt x="12841" y="1019"/>
                    <a:pt x="12816" y="1019"/>
                  </a:cubicBezTo>
                  <a:cubicBezTo>
                    <a:pt x="12809" y="1021"/>
                    <a:pt x="12801" y="1022"/>
                    <a:pt x="12794" y="1022"/>
                  </a:cubicBezTo>
                  <a:cubicBezTo>
                    <a:pt x="12744" y="1022"/>
                    <a:pt x="12702" y="984"/>
                    <a:pt x="12697" y="932"/>
                  </a:cubicBezTo>
                  <a:lnTo>
                    <a:pt x="12644" y="929"/>
                  </a:lnTo>
                  <a:cubicBezTo>
                    <a:pt x="12622" y="942"/>
                    <a:pt x="12604" y="950"/>
                    <a:pt x="12595" y="950"/>
                  </a:cubicBezTo>
                  <a:cubicBezTo>
                    <a:pt x="12586" y="950"/>
                    <a:pt x="12584" y="943"/>
                    <a:pt x="12593" y="925"/>
                  </a:cubicBezTo>
                  <a:lnTo>
                    <a:pt x="12603" y="907"/>
                  </a:lnTo>
                  <a:lnTo>
                    <a:pt x="12603" y="907"/>
                  </a:lnTo>
                  <a:cubicBezTo>
                    <a:pt x="12596" y="910"/>
                    <a:pt x="12589" y="912"/>
                    <a:pt x="12581" y="912"/>
                  </a:cubicBezTo>
                  <a:cubicBezTo>
                    <a:pt x="12539" y="912"/>
                    <a:pt x="12486" y="869"/>
                    <a:pt x="12499" y="838"/>
                  </a:cubicBezTo>
                  <a:cubicBezTo>
                    <a:pt x="12509" y="819"/>
                    <a:pt x="12509" y="819"/>
                    <a:pt x="12487" y="809"/>
                  </a:cubicBezTo>
                  <a:lnTo>
                    <a:pt x="12477" y="828"/>
                  </a:lnTo>
                  <a:cubicBezTo>
                    <a:pt x="12470" y="844"/>
                    <a:pt x="12464" y="859"/>
                    <a:pt x="12449" y="859"/>
                  </a:cubicBezTo>
                  <a:cubicBezTo>
                    <a:pt x="12445" y="859"/>
                    <a:pt x="12441" y="858"/>
                    <a:pt x="12437" y="856"/>
                  </a:cubicBezTo>
                  <a:cubicBezTo>
                    <a:pt x="12415" y="847"/>
                    <a:pt x="12393" y="838"/>
                    <a:pt x="12402" y="819"/>
                  </a:cubicBezTo>
                  <a:cubicBezTo>
                    <a:pt x="12392" y="797"/>
                    <a:pt x="12381" y="772"/>
                    <a:pt x="12373" y="772"/>
                  </a:cubicBezTo>
                  <a:cubicBezTo>
                    <a:pt x="12371" y="772"/>
                    <a:pt x="12369" y="774"/>
                    <a:pt x="12368" y="778"/>
                  </a:cubicBezTo>
                  <a:cubicBezTo>
                    <a:pt x="12349" y="772"/>
                    <a:pt x="12336" y="759"/>
                    <a:pt x="12330" y="740"/>
                  </a:cubicBezTo>
                  <a:lnTo>
                    <a:pt x="12239" y="703"/>
                  </a:lnTo>
                  <a:cubicBezTo>
                    <a:pt x="12234" y="705"/>
                    <a:pt x="12228" y="705"/>
                    <a:pt x="12222" y="705"/>
                  </a:cubicBezTo>
                  <a:cubicBezTo>
                    <a:pt x="12196" y="705"/>
                    <a:pt x="12166" y="690"/>
                    <a:pt x="12174" y="675"/>
                  </a:cubicBezTo>
                  <a:cubicBezTo>
                    <a:pt x="12155" y="668"/>
                    <a:pt x="12136" y="664"/>
                    <a:pt x="12117" y="664"/>
                  </a:cubicBezTo>
                  <a:cubicBezTo>
                    <a:pt x="12111" y="664"/>
                    <a:pt x="12105" y="664"/>
                    <a:pt x="12098" y="665"/>
                  </a:cubicBezTo>
                  <a:cubicBezTo>
                    <a:pt x="12054" y="646"/>
                    <a:pt x="12032" y="637"/>
                    <a:pt x="12039" y="618"/>
                  </a:cubicBezTo>
                  <a:cubicBezTo>
                    <a:pt x="12043" y="607"/>
                    <a:pt x="12044" y="601"/>
                    <a:pt x="12039" y="601"/>
                  </a:cubicBezTo>
                  <a:cubicBezTo>
                    <a:pt x="12035" y="601"/>
                    <a:pt x="12028" y="604"/>
                    <a:pt x="12017" y="609"/>
                  </a:cubicBezTo>
                  <a:cubicBezTo>
                    <a:pt x="12013" y="617"/>
                    <a:pt x="12007" y="620"/>
                    <a:pt x="11999" y="620"/>
                  </a:cubicBezTo>
                  <a:cubicBezTo>
                    <a:pt x="11989" y="620"/>
                    <a:pt x="11976" y="614"/>
                    <a:pt x="11964" y="609"/>
                  </a:cubicBezTo>
                  <a:cubicBezTo>
                    <a:pt x="11948" y="603"/>
                    <a:pt x="11935" y="596"/>
                    <a:pt x="11920" y="590"/>
                  </a:cubicBezTo>
                  <a:cubicBezTo>
                    <a:pt x="11914" y="603"/>
                    <a:pt x="11912" y="609"/>
                    <a:pt x="11906" y="609"/>
                  </a:cubicBezTo>
                  <a:cubicBezTo>
                    <a:pt x="11902" y="609"/>
                    <a:pt x="11897" y="606"/>
                    <a:pt x="11888" y="603"/>
                  </a:cubicBezTo>
                  <a:cubicBezTo>
                    <a:pt x="11866" y="596"/>
                    <a:pt x="11804" y="552"/>
                    <a:pt x="11779" y="546"/>
                  </a:cubicBezTo>
                  <a:cubicBezTo>
                    <a:pt x="11745" y="536"/>
                    <a:pt x="11728" y="530"/>
                    <a:pt x="11721" y="530"/>
                  </a:cubicBezTo>
                  <a:cubicBezTo>
                    <a:pt x="11714" y="530"/>
                    <a:pt x="11719" y="536"/>
                    <a:pt x="11729" y="549"/>
                  </a:cubicBezTo>
                  <a:cubicBezTo>
                    <a:pt x="11741" y="555"/>
                    <a:pt x="11744" y="563"/>
                    <a:pt x="11738" y="563"/>
                  </a:cubicBezTo>
                  <a:cubicBezTo>
                    <a:pt x="11732" y="563"/>
                    <a:pt x="11721" y="558"/>
                    <a:pt x="11703" y="543"/>
                  </a:cubicBezTo>
                  <a:cubicBezTo>
                    <a:pt x="11653" y="515"/>
                    <a:pt x="11603" y="493"/>
                    <a:pt x="11550" y="471"/>
                  </a:cubicBezTo>
                  <a:cubicBezTo>
                    <a:pt x="11499" y="454"/>
                    <a:pt x="11475" y="446"/>
                    <a:pt x="11464" y="446"/>
                  </a:cubicBezTo>
                  <a:cubicBezTo>
                    <a:pt x="11454" y="446"/>
                    <a:pt x="11452" y="452"/>
                    <a:pt x="11450" y="462"/>
                  </a:cubicBezTo>
                  <a:cubicBezTo>
                    <a:pt x="11455" y="483"/>
                    <a:pt x="11453" y="492"/>
                    <a:pt x="11449" y="492"/>
                  </a:cubicBezTo>
                  <a:cubicBezTo>
                    <a:pt x="11443" y="492"/>
                    <a:pt x="11433" y="478"/>
                    <a:pt x="11428" y="452"/>
                  </a:cubicBezTo>
                  <a:cubicBezTo>
                    <a:pt x="11405" y="416"/>
                    <a:pt x="11387" y="400"/>
                    <a:pt x="11376" y="400"/>
                  </a:cubicBezTo>
                  <a:cubicBezTo>
                    <a:pt x="11371" y="400"/>
                    <a:pt x="11367" y="404"/>
                    <a:pt x="11365" y="411"/>
                  </a:cubicBezTo>
                  <a:cubicBezTo>
                    <a:pt x="11350" y="418"/>
                    <a:pt x="11343" y="421"/>
                    <a:pt x="11336" y="421"/>
                  </a:cubicBezTo>
                  <a:cubicBezTo>
                    <a:pt x="11330" y="421"/>
                    <a:pt x="11323" y="419"/>
                    <a:pt x="11312" y="415"/>
                  </a:cubicBezTo>
                  <a:cubicBezTo>
                    <a:pt x="11316" y="401"/>
                    <a:pt x="11306" y="392"/>
                    <a:pt x="11279" y="392"/>
                  </a:cubicBezTo>
                  <a:cubicBezTo>
                    <a:pt x="11269" y="392"/>
                    <a:pt x="11257" y="393"/>
                    <a:pt x="11243" y="396"/>
                  </a:cubicBezTo>
                  <a:cubicBezTo>
                    <a:pt x="11218" y="389"/>
                    <a:pt x="11218" y="389"/>
                    <a:pt x="11224" y="371"/>
                  </a:cubicBezTo>
                  <a:lnTo>
                    <a:pt x="11177" y="358"/>
                  </a:lnTo>
                  <a:cubicBezTo>
                    <a:pt x="11164" y="365"/>
                    <a:pt x="11148" y="368"/>
                    <a:pt x="11130" y="368"/>
                  </a:cubicBezTo>
                  <a:cubicBezTo>
                    <a:pt x="11065" y="368"/>
                    <a:pt x="10979" y="330"/>
                    <a:pt x="10964" y="308"/>
                  </a:cubicBezTo>
                  <a:cubicBezTo>
                    <a:pt x="10959" y="307"/>
                    <a:pt x="10954" y="307"/>
                    <a:pt x="10950" y="307"/>
                  </a:cubicBezTo>
                  <a:cubicBezTo>
                    <a:pt x="10936" y="307"/>
                    <a:pt x="10922" y="310"/>
                    <a:pt x="10911" y="317"/>
                  </a:cubicBezTo>
                  <a:cubicBezTo>
                    <a:pt x="10896" y="334"/>
                    <a:pt x="10884" y="342"/>
                    <a:pt x="10875" y="342"/>
                  </a:cubicBezTo>
                  <a:cubicBezTo>
                    <a:pt x="10864" y="342"/>
                    <a:pt x="10858" y="330"/>
                    <a:pt x="10864" y="308"/>
                  </a:cubicBezTo>
                  <a:cubicBezTo>
                    <a:pt x="10868" y="287"/>
                    <a:pt x="10871" y="277"/>
                    <a:pt x="10868" y="277"/>
                  </a:cubicBezTo>
                  <a:lnTo>
                    <a:pt x="10868" y="277"/>
                  </a:lnTo>
                  <a:cubicBezTo>
                    <a:pt x="10864" y="277"/>
                    <a:pt x="10857" y="285"/>
                    <a:pt x="10842" y="302"/>
                  </a:cubicBezTo>
                  <a:cubicBezTo>
                    <a:pt x="10836" y="305"/>
                    <a:pt x="10827" y="306"/>
                    <a:pt x="10817" y="306"/>
                  </a:cubicBezTo>
                  <a:cubicBezTo>
                    <a:pt x="10773" y="306"/>
                    <a:pt x="10700" y="282"/>
                    <a:pt x="10726" y="255"/>
                  </a:cubicBezTo>
                  <a:lnTo>
                    <a:pt x="10735" y="214"/>
                  </a:lnTo>
                  <a:lnTo>
                    <a:pt x="10735" y="214"/>
                  </a:lnTo>
                  <a:cubicBezTo>
                    <a:pt x="10723" y="221"/>
                    <a:pt x="10710" y="225"/>
                    <a:pt x="10697" y="225"/>
                  </a:cubicBezTo>
                  <a:cubicBezTo>
                    <a:pt x="10693" y="225"/>
                    <a:pt x="10689" y="224"/>
                    <a:pt x="10685" y="223"/>
                  </a:cubicBezTo>
                  <a:cubicBezTo>
                    <a:pt x="10682" y="232"/>
                    <a:pt x="10676" y="235"/>
                    <a:pt x="10664" y="235"/>
                  </a:cubicBezTo>
                  <a:cubicBezTo>
                    <a:pt x="10649" y="235"/>
                    <a:pt x="10624" y="230"/>
                    <a:pt x="10585" y="223"/>
                  </a:cubicBezTo>
                  <a:cubicBezTo>
                    <a:pt x="10561" y="219"/>
                    <a:pt x="10524" y="219"/>
                    <a:pt x="10488" y="219"/>
                  </a:cubicBezTo>
                  <a:cubicBezTo>
                    <a:pt x="10451" y="219"/>
                    <a:pt x="10414" y="219"/>
                    <a:pt x="10390" y="214"/>
                  </a:cubicBezTo>
                  <a:cubicBezTo>
                    <a:pt x="10340" y="208"/>
                    <a:pt x="10268" y="198"/>
                    <a:pt x="10249" y="173"/>
                  </a:cubicBezTo>
                  <a:cubicBezTo>
                    <a:pt x="10238" y="172"/>
                    <a:pt x="10226" y="172"/>
                    <a:pt x="10215" y="172"/>
                  </a:cubicBezTo>
                  <a:cubicBezTo>
                    <a:pt x="10192" y="172"/>
                    <a:pt x="10170" y="174"/>
                    <a:pt x="10149" y="183"/>
                  </a:cubicBezTo>
                  <a:cubicBezTo>
                    <a:pt x="10138" y="189"/>
                    <a:pt x="10125" y="191"/>
                    <a:pt x="10113" y="191"/>
                  </a:cubicBezTo>
                  <a:cubicBezTo>
                    <a:pt x="10093" y="191"/>
                    <a:pt x="10075" y="184"/>
                    <a:pt x="10077" y="170"/>
                  </a:cubicBezTo>
                  <a:lnTo>
                    <a:pt x="10052" y="167"/>
                  </a:lnTo>
                  <a:cubicBezTo>
                    <a:pt x="10030" y="176"/>
                    <a:pt x="10005" y="180"/>
                    <a:pt x="9980" y="180"/>
                  </a:cubicBezTo>
                  <a:cubicBezTo>
                    <a:pt x="9982" y="161"/>
                    <a:pt x="9965" y="146"/>
                    <a:pt x="9949" y="146"/>
                  </a:cubicBezTo>
                  <a:cubicBezTo>
                    <a:pt x="9943" y="146"/>
                    <a:pt x="9938" y="147"/>
                    <a:pt x="9933" y="151"/>
                  </a:cubicBezTo>
                  <a:cubicBezTo>
                    <a:pt x="9931" y="164"/>
                    <a:pt x="9923" y="167"/>
                    <a:pt x="9908" y="167"/>
                  </a:cubicBezTo>
                  <a:cubicBezTo>
                    <a:pt x="9896" y="167"/>
                    <a:pt x="9879" y="165"/>
                    <a:pt x="9858" y="164"/>
                  </a:cubicBezTo>
                  <a:cubicBezTo>
                    <a:pt x="9825" y="147"/>
                    <a:pt x="9361" y="118"/>
                    <a:pt x="9137" y="118"/>
                  </a:cubicBezTo>
                  <a:cubicBezTo>
                    <a:pt x="9063" y="118"/>
                    <a:pt x="9015" y="122"/>
                    <a:pt x="9018" y="129"/>
                  </a:cubicBezTo>
                  <a:lnTo>
                    <a:pt x="8877" y="129"/>
                  </a:lnTo>
                  <a:cubicBezTo>
                    <a:pt x="8877" y="111"/>
                    <a:pt x="8855" y="104"/>
                    <a:pt x="8824" y="104"/>
                  </a:cubicBezTo>
                  <a:cubicBezTo>
                    <a:pt x="8784" y="104"/>
                    <a:pt x="8728" y="116"/>
                    <a:pt x="8689" y="126"/>
                  </a:cubicBezTo>
                  <a:cubicBezTo>
                    <a:pt x="8670" y="140"/>
                    <a:pt x="8648" y="149"/>
                    <a:pt x="8626" y="149"/>
                  </a:cubicBezTo>
                  <a:cubicBezTo>
                    <a:pt x="8623" y="149"/>
                    <a:pt x="8620" y="149"/>
                    <a:pt x="8617" y="148"/>
                  </a:cubicBezTo>
                  <a:cubicBezTo>
                    <a:pt x="8617" y="122"/>
                    <a:pt x="8593" y="112"/>
                    <a:pt x="8564" y="112"/>
                  </a:cubicBezTo>
                  <a:cubicBezTo>
                    <a:pt x="8543" y="112"/>
                    <a:pt x="8520" y="117"/>
                    <a:pt x="8501" y="126"/>
                  </a:cubicBezTo>
                  <a:cubicBezTo>
                    <a:pt x="8488" y="147"/>
                    <a:pt x="8476" y="157"/>
                    <a:pt x="8468" y="157"/>
                  </a:cubicBezTo>
                  <a:cubicBezTo>
                    <a:pt x="8459" y="157"/>
                    <a:pt x="8454" y="147"/>
                    <a:pt x="8454" y="126"/>
                  </a:cubicBezTo>
                  <a:cubicBezTo>
                    <a:pt x="8454" y="106"/>
                    <a:pt x="8444" y="95"/>
                    <a:pt x="8429" y="95"/>
                  </a:cubicBezTo>
                  <a:cubicBezTo>
                    <a:pt x="8411" y="95"/>
                    <a:pt x="8385" y="111"/>
                    <a:pt x="8360" y="145"/>
                  </a:cubicBezTo>
                  <a:cubicBezTo>
                    <a:pt x="8347" y="156"/>
                    <a:pt x="8341" y="162"/>
                    <a:pt x="8335" y="162"/>
                  </a:cubicBezTo>
                  <a:cubicBezTo>
                    <a:pt x="8329" y="162"/>
                    <a:pt x="8324" y="156"/>
                    <a:pt x="8313" y="145"/>
                  </a:cubicBezTo>
                  <a:cubicBezTo>
                    <a:pt x="8298" y="121"/>
                    <a:pt x="8284" y="111"/>
                    <a:pt x="8275" y="111"/>
                  </a:cubicBezTo>
                  <a:cubicBezTo>
                    <a:pt x="8269" y="111"/>
                    <a:pt x="8266" y="116"/>
                    <a:pt x="8266" y="123"/>
                  </a:cubicBezTo>
                  <a:cubicBezTo>
                    <a:pt x="8253" y="143"/>
                    <a:pt x="8241" y="154"/>
                    <a:pt x="8230" y="154"/>
                  </a:cubicBezTo>
                  <a:cubicBezTo>
                    <a:pt x="8218" y="154"/>
                    <a:pt x="8206" y="143"/>
                    <a:pt x="8194" y="123"/>
                  </a:cubicBezTo>
                  <a:cubicBezTo>
                    <a:pt x="8170" y="103"/>
                    <a:pt x="8158" y="93"/>
                    <a:pt x="8150" y="93"/>
                  </a:cubicBezTo>
                  <a:cubicBezTo>
                    <a:pt x="8141" y="93"/>
                    <a:pt x="8136" y="103"/>
                    <a:pt x="8125" y="123"/>
                  </a:cubicBezTo>
                  <a:cubicBezTo>
                    <a:pt x="8112" y="143"/>
                    <a:pt x="8082" y="154"/>
                    <a:pt x="8053" y="154"/>
                  </a:cubicBezTo>
                  <a:cubicBezTo>
                    <a:pt x="8024" y="154"/>
                    <a:pt x="7995" y="143"/>
                    <a:pt x="7984" y="123"/>
                  </a:cubicBezTo>
                  <a:cubicBezTo>
                    <a:pt x="7967" y="123"/>
                    <a:pt x="7952" y="113"/>
                    <a:pt x="7943" y="113"/>
                  </a:cubicBezTo>
                  <a:cubicBezTo>
                    <a:pt x="7939" y="113"/>
                    <a:pt x="7937" y="116"/>
                    <a:pt x="7937" y="123"/>
                  </a:cubicBezTo>
                  <a:lnTo>
                    <a:pt x="7912" y="101"/>
                  </a:lnTo>
                  <a:lnTo>
                    <a:pt x="7865" y="101"/>
                  </a:lnTo>
                  <a:lnTo>
                    <a:pt x="7865" y="120"/>
                  </a:lnTo>
                  <a:cubicBezTo>
                    <a:pt x="7843" y="120"/>
                    <a:pt x="7702" y="98"/>
                    <a:pt x="7539" y="98"/>
                  </a:cubicBezTo>
                  <a:cubicBezTo>
                    <a:pt x="7467" y="97"/>
                    <a:pt x="7412" y="97"/>
                    <a:pt x="7370" y="97"/>
                  </a:cubicBezTo>
                  <a:cubicBezTo>
                    <a:pt x="7258" y="97"/>
                    <a:pt x="7238" y="101"/>
                    <a:pt x="7257" y="117"/>
                  </a:cubicBezTo>
                  <a:cubicBezTo>
                    <a:pt x="7268" y="137"/>
                    <a:pt x="7261" y="147"/>
                    <a:pt x="7250" y="147"/>
                  </a:cubicBezTo>
                  <a:cubicBezTo>
                    <a:pt x="7238" y="147"/>
                    <a:pt x="7221" y="137"/>
                    <a:pt x="7210" y="117"/>
                  </a:cubicBezTo>
                  <a:cubicBezTo>
                    <a:pt x="7169" y="107"/>
                    <a:pt x="7131" y="101"/>
                    <a:pt x="7090" y="95"/>
                  </a:cubicBezTo>
                  <a:cubicBezTo>
                    <a:pt x="7043" y="95"/>
                    <a:pt x="6996" y="95"/>
                    <a:pt x="6996" y="73"/>
                  </a:cubicBezTo>
                  <a:lnTo>
                    <a:pt x="6975" y="73"/>
                  </a:lnTo>
                  <a:cubicBezTo>
                    <a:pt x="6947" y="96"/>
                    <a:pt x="6889" y="106"/>
                    <a:pt x="6831" y="106"/>
                  </a:cubicBezTo>
                  <a:cubicBezTo>
                    <a:pt x="6788" y="106"/>
                    <a:pt x="6745" y="101"/>
                    <a:pt x="6714" y="92"/>
                  </a:cubicBezTo>
                  <a:cubicBezTo>
                    <a:pt x="6708" y="91"/>
                    <a:pt x="6701" y="91"/>
                    <a:pt x="6695" y="91"/>
                  </a:cubicBezTo>
                  <a:cubicBezTo>
                    <a:pt x="6661" y="91"/>
                    <a:pt x="6627" y="98"/>
                    <a:pt x="6598" y="114"/>
                  </a:cubicBezTo>
                  <a:cubicBezTo>
                    <a:pt x="6575" y="123"/>
                    <a:pt x="6563" y="128"/>
                    <a:pt x="6554" y="128"/>
                  </a:cubicBezTo>
                  <a:cubicBezTo>
                    <a:pt x="6545" y="128"/>
                    <a:pt x="6539" y="123"/>
                    <a:pt x="6526" y="114"/>
                  </a:cubicBezTo>
                  <a:cubicBezTo>
                    <a:pt x="6526" y="101"/>
                    <a:pt x="6477" y="88"/>
                    <a:pt x="6437" y="88"/>
                  </a:cubicBezTo>
                  <a:cubicBezTo>
                    <a:pt x="6409" y="88"/>
                    <a:pt x="6385" y="94"/>
                    <a:pt x="6385" y="111"/>
                  </a:cubicBezTo>
                  <a:lnTo>
                    <a:pt x="6363" y="92"/>
                  </a:lnTo>
                  <a:cubicBezTo>
                    <a:pt x="6357" y="86"/>
                    <a:pt x="6349" y="83"/>
                    <a:pt x="6342" y="83"/>
                  </a:cubicBezTo>
                  <a:cubicBezTo>
                    <a:pt x="6328" y="83"/>
                    <a:pt x="6314" y="94"/>
                    <a:pt x="6316" y="111"/>
                  </a:cubicBezTo>
                  <a:cubicBezTo>
                    <a:pt x="6316" y="129"/>
                    <a:pt x="6311" y="139"/>
                    <a:pt x="6304" y="139"/>
                  </a:cubicBezTo>
                  <a:cubicBezTo>
                    <a:pt x="6295" y="139"/>
                    <a:pt x="6282" y="123"/>
                    <a:pt x="6269" y="89"/>
                  </a:cubicBezTo>
                  <a:cubicBezTo>
                    <a:pt x="6269" y="65"/>
                    <a:pt x="6261" y="55"/>
                    <a:pt x="6254" y="55"/>
                  </a:cubicBezTo>
                  <a:cubicBezTo>
                    <a:pt x="6249" y="55"/>
                    <a:pt x="6244" y="61"/>
                    <a:pt x="6244" y="70"/>
                  </a:cubicBezTo>
                  <a:cubicBezTo>
                    <a:pt x="6229" y="83"/>
                    <a:pt x="6212" y="98"/>
                    <a:pt x="6196" y="98"/>
                  </a:cubicBezTo>
                  <a:cubicBezTo>
                    <a:pt x="6189" y="98"/>
                    <a:pt x="6182" y="95"/>
                    <a:pt x="6175" y="89"/>
                  </a:cubicBezTo>
                  <a:cubicBezTo>
                    <a:pt x="6150" y="89"/>
                    <a:pt x="6128" y="89"/>
                    <a:pt x="6128" y="129"/>
                  </a:cubicBezTo>
                  <a:cubicBezTo>
                    <a:pt x="6128" y="151"/>
                    <a:pt x="6103" y="151"/>
                    <a:pt x="6081" y="151"/>
                  </a:cubicBezTo>
                  <a:cubicBezTo>
                    <a:pt x="6081" y="129"/>
                    <a:pt x="6081" y="129"/>
                    <a:pt x="6103" y="111"/>
                  </a:cubicBezTo>
                  <a:lnTo>
                    <a:pt x="6056" y="111"/>
                  </a:lnTo>
                  <a:cubicBezTo>
                    <a:pt x="6034" y="111"/>
                    <a:pt x="5987" y="89"/>
                    <a:pt x="5987" y="67"/>
                  </a:cubicBezTo>
                  <a:cubicBezTo>
                    <a:pt x="5977" y="58"/>
                    <a:pt x="5967" y="52"/>
                    <a:pt x="5961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52"/>
            <p:cNvSpPr/>
            <p:nvPr/>
          </p:nvSpPr>
          <p:spPr>
            <a:xfrm>
              <a:off x="7600775" y="2006275"/>
              <a:ext cx="312700" cy="395250"/>
            </a:xfrm>
            <a:custGeom>
              <a:avLst/>
              <a:gdLst/>
              <a:ahLst/>
              <a:cxnLst/>
              <a:rect l="l" t="t" r="r" b="b"/>
              <a:pathLst>
                <a:path w="12508" h="15810" extrusionOk="0">
                  <a:moveTo>
                    <a:pt x="1990" y="217"/>
                  </a:moveTo>
                  <a:cubicBezTo>
                    <a:pt x="2000" y="217"/>
                    <a:pt x="2017" y="242"/>
                    <a:pt x="2028" y="290"/>
                  </a:cubicBezTo>
                  <a:cubicBezTo>
                    <a:pt x="2050" y="328"/>
                    <a:pt x="2057" y="339"/>
                    <a:pt x="2045" y="339"/>
                  </a:cubicBezTo>
                  <a:cubicBezTo>
                    <a:pt x="2040" y="339"/>
                    <a:pt x="2031" y="337"/>
                    <a:pt x="2019" y="334"/>
                  </a:cubicBezTo>
                  <a:cubicBezTo>
                    <a:pt x="2000" y="328"/>
                    <a:pt x="1978" y="321"/>
                    <a:pt x="1988" y="281"/>
                  </a:cubicBezTo>
                  <a:cubicBezTo>
                    <a:pt x="1977" y="238"/>
                    <a:pt x="1981" y="217"/>
                    <a:pt x="1990" y="217"/>
                  </a:cubicBezTo>
                  <a:close/>
                  <a:moveTo>
                    <a:pt x="11395" y="2593"/>
                  </a:moveTo>
                  <a:lnTo>
                    <a:pt x="11402" y="2637"/>
                  </a:lnTo>
                  <a:cubicBezTo>
                    <a:pt x="11404" y="2669"/>
                    <a:pt x="11418" y="2676"/>
                    <a:pt x="11433" y="2676"/>
                  </a:cubicBezTo>
                  <a:cubicBezTo>
                    <a:pt x="11437" y="2676"/>
                    <a:pt x="11441" y="2676"/>
                    <a:pt x="11445" y="2675"/>
                  </a:cubicBezTo>
                  <a:lnTo>
                    <a:pt x="11442" y="2634"/>
                  </a:lnTo>
                  <a:cubicBezTo>
                    <a:pt x="11442" y="2634"/>
                    <a:pt x="11417" y="2593"/>
                    <a:pt x="11395" y="2593"/>
                  </a:cubicBezTo>
                  <a:close/>
                  <a:moveTo>
                    <a:pt x="11739" y="2653"/>
                  </a:moveTo>
                  <a:cubicBezTo>
                    <a:pt x="11759" y="2653"/>
                    <a:pt x="11762" y="2695"/>
                    <a:pt x="11765" y="2734"/>
                  </a:cubicBezTo>
                  <a:cubicBezTo>
                    <a:pt x="11771" y="2778"/>
                    <a:pt x="11771" y="2778"/>
                    <a:pt x="11749" y="2778"/>
                  </a:cubicBezTo>
                  <a:cubicBezTo>
                    <a:pt x="11734" y="2753"/>
                    <a:pt x="11724" y="2725"/>
                    <a:pt x="11721" y="2697"/>
                  </a:cubicBezTo>
                  <a:lnTo>
                    <a:pt x="11737" y="2653"/>
                  </a:lnTo>
                  <a:cubicBezTo>
                    <a:pt x="11738" y="2653"/>
                    <a:pt x="11738" y="2653"/>
                    <a:pt x="11739" y="2653"/>
                  </a:cubicBezTo>
                  <a:close/>
                  <a:moveTo>
                    <a:pt x="11796" y="3132"/>
                  </a:moveTo>
                  <a:cubicBezTo>
                    <a:pt x="11804" y="3132"/>
                    <a:pt x="11805" y="3153"/>
                    <a:pt x="11809" y="3201"/>
                  </a:cubicBezTo>
                  <a:cubicBezTo>
                    <a:pt x="11812" y="3242"/>
                    <a:pt x="11818" y="3286"/>
                    <a:pt x="11796" y="3286"/>
                  </a:cubicBezTo>
                  <a:lnTo>
                    <a:pt x="11793" y="3245"/>
                  </a:lnTo>
                  <a:cubicBezTo>
                    <a:pt x="11805" y="3243"/>
                    <a:pt x="11799" y="3226"/>
                    <a:pt x="11790" y="3226"/>
                  </a:cubicBezTo>
                  <a:cubicBezTo>
                    <a:pt x="11784" y="3226"/>
                    <a:pt x="11777" y="3231"/>
                    <a:pt x="11771" y="3248"/>
                  </a:cubicBezTo>
                  <a:lnTo>
                    <a:pt x="11731" y="3252"/>
                  </a:lnTo>
                  <a:cubicBezTo>
                    <a:pt x="11728" y="3208"/>
                    <a:pt x="11743" y="3164"/>
                    <a:pt x="11765" y="3161"/>
                  </a:cubicBezTo>
                  <a:lnTo>
                    <a:pt x="11765" y="3164"/>
                  </a:lnTo>
                  <a:cubicBezTo>
                    <a:pt x="11781" y="3144"/>
                    <a:pt x="11790" y="3132"/>
                    <a:pt x="11796" y="3132"/>
                  </a:cubicBezTo>
                  <a:close/>
                  <a:moveTo>
                    <a:pt x="11922" y="3277"/>
                  </a:moveTo>
                  <a:lnTo>
                    <a:pt x="11906" y="3320"/>
                  </a:lnTo>
                  <a:lnTo>
                    <a:pt x="11909" y="3364"/>
                  </a:lnTo>
                  <a:cubicBezTo>
                    <a:pt x="11928" y="3361"/>
                    <a:pt x="11928" y="3361"/>
                    <a:pt x="11925" y="3320"/>
                  </a:cubicBezTo>
                  <a:lnTo>
                    <a:pt x="11922" y="3277"/>
                  </a:lnTo>
                  <a:close/>
                  <a:moveTo>
                    <a:pt x="11923" y="5539"/>
                  </a:moveTo>
                  <a:cubicBezTo>
                    <a:pt x="11945" y="5539"/>
                    <a:pt x="11972" y="5621"/>
                    <a:pt x="11975" y="5661"/>
                  </a:cubicBezTo>
                  <a:cubicBezTo>
                    <a:pt x="11976" y="5680"/>
                    <a:pt x="11974" y="5691"/>
                    <a:pt x="11968" y="5691"/>
                  </a:cubicBezTo>
                  <a:cubicBezTo>
                    <a:pt x="11961" y="5691"/>
                    <a:pt x="11947" y="5671"/>
                    <a:pt x="11931" y="5624"/>
                  </a:cubicBezTo>
                  <a:lnTo>
                    <a:pt x="11922" y="5539"/>
                  </a:lnTo>
                  <a:cubicBezTo>
                    <a:pt x="11922" y="5539"/>
                    <a:pt x="11923" y="5539"/>
                    <a:pt x="11923" y="5539"/>
                  </a:cubicBezTo>
                  <a:close/>
                  <a:moveTo>
                    <a:pt x="11927" y="5796"/>
                  </a:moveTo>
                  <a:cubicBezTo>
                    <a:pt x="11927" y="5796"/>
                    <a:pt x="11926" y="5796"/>
                    <a:pt x="11925" y="5796"/>
                  </a:cubicBezTo>
                  <a:cubicBezTo>
                    <a:pt x="11903" y="5796"/>
                    <a:pt x="11909" y="5840"/>
                    <a:pt x="11916" y="5925"/>
                  </a:cubicBezTo>
                  <a:cubicBezTo>
                    <a:pt x="11919" y="5953"/>
                    <a:pt x="11931" y="5981"/>
                    <a:pt x="11944" y="6006"/>
                  </a:cubicBezTo>
                  <a:cubicBezTo>
                    <a:pt x="11966" y="6006"/>
                    <a:pt x="11963" y="5962"/>
                    <a:pt x="11956" y="5922"/>
                  </a:cubicBezTo>
                  <a:cubicBezTo>
                    <a:pt x="11971" y="5837"/>
                    <a:pt x="11949" y="5796"/>
                    <a:pt x="11927" y="5796"/>
                  </a:cubicBezTo>
                  <a:close/>
                  <a:moveTo>
                    <a:pt x="692" y="6053"/>
                  </a:moveTo>
                  <a:cubicBezTo>
                    <a:pt x="695" y="6053"/>
                    <a:pt x="700" y="6055"/>
                    <a:pt x="706" y="6056"/>
                  </a:cubicBezTo>
                  <a:cubicBezTo>
                    <a:pt x="725" y="6059"/>
                    <a:pt x="737" y="6106"/>
                    <a:pt x="728" y="6147"/>
                  </a:cubicBezTo>
                  <a:cubicBezTo>
                    <a:pt x="724" y="6162"/>
                    <a:pt x="717" y="6170"/>
                    <a:pt x="708" y="6170"/>
                  </a:cubicBezTo>
                  <a:cubicBezTo>
                    <a:pt x="694" y="6170"/>
                    <a:pt x="677" y="6146"/>
                    <a:pt x="675" y="6091"/>
                  </a:cubicBezTo>
                  <a:cubicBezTo>
                    <a:pt x="681" y="6061"/>
                    <a:pt x="683" y="6053"/>
                    <a:pt x="692" y="6053"/>
                  </a:cubicBezTo>
                  <a:close/>
                  <a:moveTo>
                    <a:pt x="439" y="7478"/>
                  </a:moveTo>
                  <a:cubicBezTo>
                    <a:pt x="440" y="7478"/>
                    <a:pt x="441" y="7479"/>
                    <a:pt x="443" y="7479"/>
                  </a:cubicBezTo>
                  <a:cubicBezTo>
                    <a:pt x="443" y="7479"/>
                    <a:pt x="461" y="7482"/>
                    <a:pt x="474" y="7529"/>
                  </a:cubicBezTo>
                  <a:cubicBezTo>
                    <a:pt x="474" y="7529"/>
                    <a:pt x="483" y="7573"/>
                    <a:pt x="466" y="7573"/>
                  </a:cubicBezTo>
                  <a:cubicBezTo>
                    <a:pt x="466" y="7573"/>
                    <a:pt x="465" y="7573"/>
                    <a:pt x="465" y="7573"/>
                  </a:cubicBezTo>
                  <a:lnTo>
                    <a:pt x="465" y="7570"/>
                  </a:lnTo>
                  <a:lnTo>
                    <a:pt x="443" y="7567"/>
                  </a:lnTo>
                  <a:cubicBezTo>
                    <a:pt x="434" y="7523"/>
                    <a:pt x="422" y="7478"/>
                    <a:pt x="439" y="7478"/>
                  </a:cubicBezTo>
                  <a:close/>
                  <a:moveTo>
                    <a:pt x="12240" y="7604"/>
                  </a:moveTo>
                  <a:cubicBezTo>
                    <a:pt x="12260" y="7604"/>
                    <a:pt x="12264" y="7647"/>
                    <a:pt x="12270" y="7686"/>
                  </a:cubicBezTo>
                  <a:lnTo>
                    <a:pt x="12248" y="7689"/>
                  </a:lnTo>
                  <a:lnTo>
                    <a:pt x="12223" y="7648"/>
                  </a:lnTo>
                  <a:lnTo>
                    <a:pt x="12238" y="7604"/>
                  </a:lnTo>
                  <a:cubicBezTo>
                    <a:pt x="12239" y="7604"/>
                    <a:pt x="12240" y="7604"/>
                    <a:pt x="12240" y="7604"/>
                  </a:cubicBezTo>
                  <a:close/>
                  <a:moveTo>
                    <a:pt x="12147" y="7739"/>
                  </a:moveTo>
                  <a:lnTo>
                    <a:pt x="12198" y="7821"/>
                  </a:lnTo>
                  <a:cubicBezTo>
                    <a:pt x="12267" y="7902"/>
                    <a:pt x="12267" y="7902"/>
                    <a:pt x="12226" y="7905"/>
                  </a:cubicBezTo>
                  <a:cubicBezTo>
                    <a:pt x="12224" y="7905"/>
                    <a:pt x="12223" y="7905"/>
                    <a:pt x="12221" y="7905"/>
                  </a:cubicBezTo>
                  <a:cubicBezTo>
                    <a:pt x="12201" y="7905"/>
                    <a:pt x="12183" y="7903"/>
                    <a:pt x="12157" y="7824"/>
                  </a:cubicBezTo>
                  <a:cubicBezTo>
                    <a:pt x="12151" y="7783"/>
                    <a:pt x="12147" y="7739"/>
                    <a:pt x="12147" y="7739"/>
                  </a:cubicBezTo>
                  <a:close/>
                  <a:moveTo>
                    <a:pt x="12330" y="8731"/>
                  </a:moveTo>
                  <a:cubicBezTo>
                    <a:pt x="12339" y="8731"/>
                    <a:pt x="12361" y="8759"/>
                    <a:pt x="12392" y="8786"/>
                  </a:cubicBezTo>
                  <a:cubicBezTo>
                    <a:pt x="12409" y="8836"/>
                    <a:pt x="12415" y="8856"/>
                    <a:pt x="12409" y="8856"/>
                  </a:cubicBezTo>
                  <a:cubicBezTo>
                    <a:pt x="12405" y="8856"/>
                    <a:pt x="12394" y="8846"/>
                    <a:pt x="12376" y="8830"/>
                  </a:cubicBezTo>
                  <a:lnTo>
                    <a:pt x="12326" y="8748"/>
                  </a:lnTo>
                  <a:cubicBezTo>
                    <a:pt x="12325" y="8736"/>
                    <a:pt x="12327" y="8731"/>
                    <a:pt x="12330" y="8731"/>
                  </a:cubicBezTo>
                  <a:close/>
                  <a:moveTo>
                    <a:pt x="12282" y="9096"/>
                  </a:moveTo>
                  <a:cubicBezTo>
                    <a:pt x="12304" y="9096"/>
                    <a:pt x="12326" y="9140"/>
                    <a:pt x="12326" y="9140"/>
                  </a:cubicBezTo>
                  <a:lnTo>
                    <a:pt x="12329" y="9181"/>
                  </a:lnTo>
                  <a:cubicBezTo>
                    <a:pt x="12326" y="9181"/>
                    <a:pt x="12324" y="9181"/>
                    <a:pt x="12321" y="9181"/>
                  </a:cubicBezTo>
                  <a:cubicBezTo>
                    <a:pt x="12302" y="9181"/>
                    <a:pt x="12285" y="9178"/>
                    <a:pt x="12285" y="9140"/>
                  </a:cubicBezTo>
                  <a:lnTo>
                    <a:pt x="12282" y="9096"/>
                  </a:lnTo>
                  <a:close/>
                  <a:moveTo>
                    <a:pt x="176" y="9178"/>
                  </a:moveTo>
                  <a:cubicBezTo>
                    <a:pt x="176" y="9178"/>
                    <a:pt x="198" y="9181"/>
                    <a:pt x="195" y="9221"/>
                  </a:cubicBezTo>
                  <a:cubicBezTo>
                    <a:pt x="195" y="9221"/>
                    <a:pt x="173" y="9265"/>
                    <a:pt x="151" y="9265"/>
                  </a:cubicBezTo>
                  <a:lnTo>
                    <a:pt x="154" y="9221"/>
                  </a:lnTo>
                  <a:cubicBezTo>
                    <a:pt x="157" y="9178"/>
                    <a:pt x="176" y="9178"/>
                    <a:pt x="176" y="9178"/>
                  </a:cubicBezTo>
                  <a:close/>
                  <a:moveTo>
                    <a:pt x="214" y="9610"/>
                  </a:moveTo>
                  <a:lnTo>
                    <a:pt x="214" y="9654"/>
                  </a:lnTo>
                  <a:lnTo>
                    <a:pt x="195" y="9698"/>
                  </a:lnTo>
                  <a:lnTo>
                    <a:pt x="192" y="9654"/>
                  </a:lnTo>
                  <a:cubicBezTo>
                    <a:pt x="192" y="9613"/>
                    <a:pt x="192" y="9613"/>
                    <a:pt x="214" y="9610"/>
                  </a:cubicBezTo>
                  <a:close/>
                  <a:moveTo>
                    <a:pt x="12455" y="9707"/>
                  </a:moveTo>
                  <a:lnTo>
                    <a:pt x="12495" y="9710"/>
                  </a:lnTo>
                  <a:lnTo>
                    <a:pt x="12473" y="9707"/>
                  </a:lnTo>
                  <a:close/>
                  <a:moveTo>
                    <a:pt x="230" y="9752"/>
                  </a:moveTo>
                  <a:cubicBezTo>
                    <a:pt x="227" y="9752"/>
                    <a:pt x="228" y="9762"/>
                    <a:pt x="239" y="9782"/>
                  </a:cubicBezTo>
                  <a:cubicBezTo>
                    <a:pt x="237" y="9762"/>
                    <a:pt x="232" y="9752"/>
                    <a:pt x="230" y="9752"/>
                  </a:cubicBezTo>
                  <a:close/>
                  <a:moveTo>
                    <a:pt x="12232" y="9940"/>
                  </a:moveTo>
                  <a:cubicBezTo>
                    <a:pt x="12237" y="9940"/>
                    <a:pt x="12247" y="10004"/>
                    <a:pt x="12245" y="10039"/>
                  </a:cubicBezTo>
                  <a:lnTo>
                    <a:pt x="12226" y="10036"/>
                  </a:lnTo>
                  <a:cubicBezTo>
                    <a:pt x="12229" y="9997"/>
                    <a:pt x="12211" y="9951"/>
                    <a:pt x="12227" y="9951"/>
                  </a:cubicBezTo>
                  <a:cubicBezTo>
                    <a:pt x="12228" y="9951"/>
                    <a:pt x="12228" y="9951"/>
                    <a:pt x="12229" y="9952"/>
                  </a:cubicBezTo>
                  <a:cubicBezTo>
                    <a:pt x="12230" y="9943"/>
                    <a:pt x="12231" y="9940"/>
                    <a:pt x="12232" y="9940"/>
                  </a:cubicBezTo>
                  <a:close/>
                  <a:moveTo>
                    <a:pt x="233" y="10042"/>
                  </a:moveTo>
                  <a:lnTo>
                    <a:pt x="239" y="10083"/>
                  </a:lnTo>
                  <a:lnTo>
                    <a:pt x="223" y="10130"/>
                  </a:lnTo>
                  <a:lnTo>
                    <a:pt x="217" y="10086"/>
                  </a:lnTo>
                  <a:cubicBezTo>
                    <a:pt x="211" y="10042"/>
                    <a:pt x="211" y="10042"/>
                    <a:pt x="233" y="10042"/>
                  </a:cubicBezTo>
                  <a:close/>
                  <a:moveTo>
                    <a:pt x="347" y="10185"/>
                  </a:moveTo>
                  <a:cubicBezTo>
                    <a:pt x="346" y="10185"/>
                    <a:pt x="343" y="10188"/>
                    <a:pt x="339" y="10197"/>
                  </a:cubicBezTo>
                  <a:lnTo>
                    <a:pt x="339" y="10197"/>
                  </a:lnTo>
                  <a:cubicBezTo>
                    <a:pt x="347" y="10192"/>
                    <a:pt x="349" y="10185"/>
                    <a:pt x="347" y="10185"/>
                  </a:cubicBezTo>
                  <a:close/>
                  <a:moveTo>
                    <a:pt x="12295" y="10306"/>
                  </a:moveTo>
                  <a:cubicBezTo>
                    <a:pt x="12317" y="10309"/>
                    <a:pt x="12335" y="10312"/>
                    <a:pt x="12329" y="10356"/>
                  </a:cubicBezTo>
                  <a:cubicBezTo>
                    <a:pt x="12338" y="10388"/>
                    <a:pt x="12329" y="10416"/>
                    <a:pt x="12312" y="10416"/>
                  </a:cubicBezTo>
                  <a:cubicBezTo>
                    <a:pt x="12304" y="10416"/>
                    <a:pt x="12293" y="10410"/>
                    <a:pt x="12282" y="10393"/>
                  </a:cubicBezTo>
                  <a:cubicBezTo>
                    <a:pt x="12288" y="10350"/>
                    <a:pt x="12288" y="10350"/>
                    <a:pt x="12295" y="10306"/>
                  </a:cubicBezTo>
                  <a:close/>
                  <a:moveTo>
                    <a:pt x="260" y="10342"/>
                  </a:moveTo>
                  <a:cubicBezTo>
                    <a:pt x="270" y="10342"/>
                    <a:pt x="271" y="10349"/>
                    <a:pt x="273" y="10384"/>
                  </a:cubicBezTo>
                  <a:cubicBezTo>
                    <a:pt x="281" y="10435"/>
                    <a:pt x="284" y="10455"/>
                    <a:pt x="280" y="10455"/>
                  </a:cubicBezTo>
                  <a:cubicBezTo>
                    <a:pt x="277" y="10455"/>
                    <a:pt x="271" y="10446"/>
                    <a:pt x="261" y="10431"/>
                  </a:cubicBezTo>
                  <a:lnTo>
                    <a:pt x="258" y="10431"/>
                  </a:lnTo>
                  <a:cubicBezTo>
                    <a:pt x="233" y="10390"/>
                    <a:pt x="226" y="10346"/>
                    <a:pt x="248" y="10343"/>
                  </a:cubicBezTo>
                  <a:cubicBezTo>
                    <a:pt x="253" y="10343"/>
                    <a:pt x="257" y="10342"/>
                    <a:pt x="260" y="10342"/>
                  </a:cubicBezTo>
                  <a:close/>
                  <a:moveTo>
                    <a:pt x="12273" y="10701"/>
                  </a:moveTo>
                  <a:lnTo>
                    <a:pt x="12267" y="10744"/>
                  </a:lnTo>
                  <a:cubicBezTo>
                    <a:pt x="12257" y="10776"/>
                    <a:pt x="12255" y="10783"/>
                    <a:pt x="12245" y="10783"/>
                  </a:cubicBezTo>
                  <a:cubicBezTo>
                    <a:pt x="12242" y="10783"/>
                    <a:pt x="12239" y="10783"/>
                    <a:pt x="12235" y="10782"/>
                  </a:cubicBezTo>
                  <a:lnTo>
                    <a:pt x="12245" y="10741"/>
                  </a:lnTo>
                  <a:lnTo>
                    <a:pt x="12273" y="10701"/>
                  </a:lnTo>
                  <a:close/>
                  <a:moveTo>
                    <a:pt x="179" y="10709"/>
                  </a:moveTo>
                  <a:cubicBezTo>
                    <a:pt x="192" y="10709"/>
                    <a:pt x="204" y="10717"/>
                    <a:pt x="211" y="10748"/>
                  </a:cubicBezTo>
                  <a:lnTo>
                    <a:pt x="198" y="10795"/>
                  </a:lnTo>
                  <a:lnTo>
                    <a:pt x="170" y="10754"/>
                  </a:lnTo>
                  <a:lnTo>
                    <a:pt x="161" y="10713"/>
                  </a:lnTo>
                  <a:cubicBezTo>
                    <a:pt x="167" y="10711"/>
                    <a:pt x="173" y="10709"/>
                    <a:pt x="179" y="10709"/>
                  </a:cubicBezTo>
                  <a:close/>
                  <a:moveTo>
                    <a:pt x="12213" y="11183"/>
                  </a:moveTo>
                  <a:cubicBezTo>
                    <a:pt x="12192" y="11183"/>
                    <a:pt x="12163" y="11215"/>
                    <a:pt x="12163" y="11215"/>
                  </a:cubicBezTo>
                  <a:cubicBezTo>
                    <a:pt x="12154" y="11258"/>
                    <a:pt x="12173" y="11265"/>
                    <a:pt x="12173" y="11265"/>
                  </a:cubicBezTo>
                  <a:cubicBezTo>
                    <a:pt x="12173" y="11265"/>
                    <a:pt x="12174" y="11265"/>
                    <a:pt x="12175" y="11265"/>
                  </a:cubicBezTo>
                  <a:cubicBezTo>
                    <a:pt x="12182" y="11265"/>
                    <a:pt x="12197" y="11261"/>
                    <a:pt x="12204" y="11227"/>
                  </a:cubicBezTo>
                  <a:lnTo>
                    <a:pt x="12216" y="11183"/>
                  </a:lnTo>
                  <a:cubicBezTo>
                    <a:pt x="12215" y="11183"/>
                    <a:pt x="12214" y="11183"/>
                    <a:pt x="12213" y="11183"/>
                  </a:cubicBezTo>
                  <a:close/>
                  <a:moveTo>
                    <a:pt x="323" y="11217"/>
                  </a:moveTo>
                  <a:cubicBezTo>
                    <a:pt x="330" y="11217"/>
                    <a:pt x="345" y="11221"/>
                    <a:pt x="355" y="11255"/>
                  </a:cubicBezTo>
                  <a:lnTo>
                    <a:pt x="349" y="11302"/>
                  </a:lnTo>
                  <a:cubicBezTo>
                    <a:pt x="347" y="11303"/>
                    <a:pt x="346" y="11303"/>
                    <a:pt x="344" y="11303"/>
                  </a:cubicBezTo>
                  <a:cubicBezTo>
                    <a:pt x="325" y="11303"/>
                    <a:pt x="314" y="11265"/>
                    <a:pt x="314" y="11265"/>
                  </a:cubicBezTo>
                  <a:cubicBezTo>
                    <a:pt x="302" y="11224"/>
                    <a:pt x="302" y="11224"/>
                    <a:pt x="320" y="11218"/>
                  </a:cubicBezTo>
                  <a:cubicBezTo>
                    <a:pt x="320" y="11218"/>
                    <a:pt x="322" y="11217"/>
                    <a:pt x="323" y="11217"/>
                  </a:cubicBezTo>
                  <a:close/>
                  <a:moveTo>
                    <a:pt x="12003" y="11390"/>
                  </a:moveTo>
                  <a:cubicBezTo>
                    <a:pt x="12022" y="11396"/>
                    <a:pt x="12006" y="11437"/>
                    <a:pt x="12006" y="11437"/>
                  </a:cubicBezTo>
                  <a:cubicBezTo>
                    <a:pt x="11992" y="11475"/>
                    <a:pt x="11980" y="11513"/>
                    <a:pt x="11961" y="11513"/>
                  </a:cubicBezTo>
                  <a:cubicBezTo>
                    <a:pt x="11959" y="11513"/>
                    <a:pt x="11958" y="11513"/>
                    <a:pt x="11956" y="11512"/>
                  </a:cubicBezTo>
                  <a:cubicBezTo>
                    <a:pt x="11956" y="11512"/>
                    <a:pt x="11937" y="11506"/>
                    <a:pt x="11953" y="11465"/>
                  </a:cubicBezTo>
                  <a:cubicBezTo>
                    <a:pt x="11966" y="11437"/>
                    <a:pt x="11981" y="11412"/>
                    <a:pt x="12003" y="11390"/>
                  </a:cubicBezTo>
                  <a:close/>
                  <a:moveTo>
                    <a:pt x="11400" y="11734"/>
                  </a:moveTo>
                  <a:cubicBezTo>
                    <a:pt x="11383" y="11734"/>
                    <a:pt x="11369" y="11767"/>
                    <a:pt x="11389" y="11816"/>
                  </a:cubicBezTo>
                  <a:cubicBezTo>
                    <a:pt x="11395" y="11819"/>
                    <a:pt x="11400" y="11821"/>
                    <a:pt x="11403" y="11821"/>
                  </a:cubicBezTo>
                  <a:cubicBezTo>
                    <a:pt x="11410" y="11821"/>
                    <a:pt x="11413" y="11813"/>
                    <a:pt x="11424" y="11788"/>
                  </a:cubicBezTo>
                  <a:cubicBezTo>
                    <a:pt x="11424" y="11788"/>
                    <a:pt x="11424" y="11744"/>
                    <a:pt x="11405" y="11735"/>
                  </a:cubicBezTo>
                  <a:cubicBezTo>
                    <a:pt x="11403" y="11734"/>
                    <a:pt x="11402" y="11734"/>
                    <a:pt x="11400" y="11734"/>
                  </a:cubicBezTo>
                  <a:close/>
                  <a:moveTo>
                    <a:pt x="11903" y="11986"/>
                  </a:moveTo>
                  <a:lnTo>
                    <a:pt x="11903" y="11986"/>
                  </a:lnTo>
                  <a:cubicBezTo>
                    <a:pt x="11906" y="11986"/>
                    <a:pt x="11907" y="11991"/>
                    <a:pt x="11900" y="12004"/>
                  </a:cubicBezTo>
                  <a:cubicBezTo>
                    <a:pt x="11888" y="12000"/>
                    <a:pt x="11899" y="11986"/>
                    <a:pt x="11903" y="11986"/>
                  </a:cubicBezTo>
                  <a:close/>
                  <a:moveTo>
                    <a:pt x="12096" y="11964"/>
                  </a:moveTo>
                  <a:cubicBezTo>
                    <a:pt x="12093" y="11964"/>
                    <a:pt x="12085" y="11972"/>
                    <a:pt x="12072" y="11985"/>
                  </a:cubicBezTo>
                  <a:cubicBezTo>
                    <a:pt x="12053" y="12026"/>
                    <a:pt x="12031" y="12067"/>
                    <a:pt x="12031" y="12067"/>
                  </a:cubicBezTo>
                  <a:cubicBezTo>
                    <a:pt x="12037" y="12069"/>
                    <a:pt x="12041" y="12070"/>
                    <a:pt x="12044" y="12070"/>
                  </a:cubicBezTo>
                  <a:cubicBezTo>
                    <a:pt x="12052" y="12070"/>
                    <a:pt x="12056" y="12062"/>
                    <a:pt x="12072" y="12032"/>
                  </a:cubicBezTo>
                  <a:cubicBezTo>
                    <a:pt x="12095" y="11983"/>
                    <a:pt x="12102" y="11964"/>
                    <a:pt x="12096" y="11964"/>
                  </a:cubicBezTo>
                  <a:close/>
                  <a:moveTo>
                    <a:pt x="11720" y="12129"/>
                  </a:moveTo>
                  <a:lnTo>
                    <a:pt x="11720" y="12129"/>
                  </a:lnTo>
                  <a:cubicBezTo>
                    <a:pt x="11725" y="12129"/>
                    <a:pt x="11715" y="12147"/>
                    <a:pt x="11690" y="12195"/>
                  </a:cubicBezTo>
                  <a:cubicBezTo>
                    <a:pt x="11677" y="12220"/>
                    <a:pt x="11666" y="12225"/>
                    <a:pt x="11660" y="12225"/>
                  </a:cubicBezTo>
                  <a:cubicBezTo>
                    <a:pt x="11657" y="12225"/>
                    <a:pt x="11655" y="12224"/>
                    <a:pt x="11655" y="12224"/>
                  </a:cubicBezTo>
                  <a:cubicBezTo>
                    <a:pt x="11637" y="12214"/>
                    <a:pt x="11674" y="12186"/>
                    <a:pt x="11693" y="12148"/>
                  </a:cubicBezTo>
                  <a:cubicBezTo>
                    <a:pt x="11708" y="12136"/>
                    <a:pt x="11717" y="12129"/>
                    <a:pt x="11720" y="12129"/>
                  </a:cubicBezTo>
                  <a:close/>
                  <a:moveTo>
                    <a:pt x="11376" y="12819"/>
                  </a:moveTo>
                  <a:cubicBezTo>
                    <a:pt x="11381" y="12819"/>
                    <a:pt x="11385" y="12820"/>
                    <a:pt x="11389" y="12822"/>
                  </a:cubicBezTo>
                  <a:cubicBezTo>
                    <a:pt x="11408" y="12832"/>
                    <a:pt x="11383" y="12869"/>
                    <a:pt x="11326" y="12885"/>
                  </a:cubicBezTo>
                  <a:cubicBezTo>
                    <a:pt x="11308" y="12872"/>
                    <a:pt x="11308" y="12872"/>
                    <a:pt x="11333" y="12835"/>
                  </a:cubicBezTo>
                  <a:cubicBezTo>
                    <a:pt x="11333" y="12835"/>
                    <a:pt x="11357" y="12819"/>
                    <a:pt x="11376" y="12819"/>
                  </a:cubicBezTo>
                  <a:close/>
                  <a:moveTo>
                    <a:pt x="11110" y="13048"/>
                  </a:moveTo>
                  <a:cubicBezTo>
                    <a:pt x="11120" y="13055"/>
                    <a:pt x="11109" y="13066"/>
                    <a:pt x="11104" y="13066"/>
                  </a:cubicBezTo>
                  <a:cubicBezTo>
                    <a:pt x="11101" y="13066"/>
                    <a:pt x="11100" y="13062"/>
                    <a:pt x="11110" y="13048"/>
                  </a:cubicBezTo>
                  <a:close/>
                  <a:moveTo>
                    <a:pt x="11204" y="13063"/>
                  </a:moveTo>
                  <a:lnTo>
                    <a:pt x="11195" y="13110"/>
                  </a:lnTo>
                  <a:lnTo>
                    <a:pt x="11170" y="13145"/>
                  </a:lnTo>
                  <a:cubicBezTo>
                    <a:pt x="11151" y="13132"/>
                    <a:pt x="11135" y="13120"/>
                    <a:pt x="11160" y="13085"/>
                  </a:cubicBezTo>
                  <a:lnTo>
                    <a:pt x="11204" y="13063"/>
                  </a:lnTo>
                  <a:close/>
                  <a:moveTo>
                    <a:pt x="11032" y="13258"/>
                  </a:moveTo>
                  <a:lnTo>
                    <a:pt x="11032" y="13258"/>
                  </a:lnTo>
                  <a:cubicBezTo>
                    <a:pt x="11041" y="13265"/>
                    <a:pt x="11029" y="13276"/>
                    <a:pt x="11024" y="13276"/>
                  </a:cubicBezTo>
                  <a:cubicBezTo>
                    <a:pt x="11021" y="13276"/>
                    <a:pt x="11021" y="13271"/>
                    <a:pt x="11032" y="13258"/>
                  </a:cubicBezTo>
                  <a:close/>
                  <a:moveTo>
                    <a:pt x="2380" y="14198"/>
                  </a:moveTo>
                  <a:cubicBezTo>
                    <a:pt x="2388" y="14198"/>
                    <a:pt x="2398" y="14202"/>
                    <a:pt x="2411" y="14214"/>
                  </a:cubicBezTo>
                  <a:lnTo>
                    <a:pt x="2445" y="14242"/>
                  </a:lnTo>
                  <a:cubicBezTo>
                    <a:pt x="2439" y="14248"/>
                    <a:pt x="2428" y="14250"/>
                    <a:pt x="2418" y="14250"/>
                  </a:cubicBezTo>
                  <a:cubicBezTo>
                    <a:pt x="2400" y="14250"/>
                    <a:pt x="2382" y="14245"/>
                    <a:pt x="2382" y="14245"/>
                  </a:cubicBezTo>
                  <a:lnTo>
                    <a:pt x="2351" y="14217"/>
                  </a:lnTo>
                  <a:cubicBezTo>
                    <a:pt x="2359" y="14207"/>
                    <a:pt x="2367" y="14198"/>
                    <a:pt x="2380" y="14198"/>
                  </a:cubicBezTo>
                  <a:close/>
                  <a:moveTo>
                    <a:pt x="9101" y="14884"/>
                  </a:moveTo>
                  <a:lnTo>
                    <a:pt x="9073" y="14925"/>
                  </a:lnTo>
                  <a:cubicBezTo>
                    <a:pt x="9046" y="14942"/>
                    <a:pt x="9039" y="14944"/>
                    <a:pt x="9036" y="14944"/>
                  </a:cubicBezTo>
                  <a:cubicBezTo>
                    <a:pt x="9036" y="14944"/>
                    <a:pt x="9036" y="14944"/>
                    <a:pt x="9036" y="14944"/>
                  </a:cubicBezTo>
                  <a:cubicBezTo>
                    <a:pt x="9026" y="14925"/>
                    <a:pt x="9020" y="14909"/>
                    <a:pt x="9054" y="14887"/>
                  </a:cubicBezTo>
                  <a:lnTo>
                    <a:pt x="9101" y="14884"/>
                  </a:lnTo>
                  <a:close/>
                  <a:moveTo>
                    <a:pt x="3843" y="15098"/>
                  </a:moveTo>
                  <a:cubicBezTo>
                    <a:pt x="3868" y="15098"/>
                    <a:pt x="3925" y="15125"/>
                    <a:pt x="3956" y="15138"/>
                  </a:cubicBezTo>
                  <a:cubicBezTo>
                    <a:pt x="3975" y="15161"/>
                    <a:pt x="3965" y="15170"/>
                    <a:pt x="3945" y="15170"/>
                  </a:cubicBezTo>
                  <a:cubicBezTo>
                    <a:pt x="3932" y="15170"/>
                    <a:pt x="3915" y="15166"/>
                    <a:pt x="3899" y="15160"/>
                  </a:cubicBezTo>
                  <a:cubicBezTo>
                    <a:pt x="3821" y="15126"/>
                    <a:pt x="3821" y="15126"/>
                    <a:pt x="3830" y="15104"/>
                  </a:cubicBezTo>
                  <a:cubicBezTo>
                    <a:pt x="3832" y="15100"/>
                    <a:pt x="3836" y="15098"/>
                    <a:pt x="3843" y="15098"/>
                  </a:cubicBezTo>
                  <a:close/>
                  <a:moveTo>
                    <a:pt x="8120" y="15283"/>
                  </a:moveTo>
                  <a:cubicBezTo>
                    <a:pt x="8142" y="15283"/>
                    <a:pt x="8121" y="15328"/>
                    <a:pt x="8127" y="15345"/>
                  </a:cubicBezTo>
                  <a:cubicBezTo>
                    <a:pt x="8108" y="15352"/>
                    <a:pt x="8098" y="15356"/>
                    <a:pt x="8092" y="15356"/>
                  </a:cubicBezTo>
                  <a:cubicBezTo>
                    <a:pt x="8085" y="15356"/>
                    <a:pt x="8083" y="15350"/>
                    <a:pt x="8080" y="15339"/>
                  </a:cubicBezTo>
                  <a:cubicBezTo>
                    <a:pt x="8073" y="15320"/>
                    <a:pt x="8108" y="15285"/>
                    <a:pt x="8108" y="15285"/>
                  </a:cubicBezTo>
                  <a:cubicBezTo>
                    <a:pt x="8113" y="15283"/>
                    <a:pt x="8117" y="15283"/>
                    <a:pt x="8120" y="15283"/>
                  </a:cubicBezTo>
                  <a:close/>
                  <a:moveTo>
                    <a:pt x="6858" y="15589"/>
                  </a:moveTo>
                  <a:lnTo>
                    <a:pt x="6905" y="15605"/>
                  </a:lnTo>
                  <a:lnTo>
                    <a:pt x="6864" y="15633"/>
                  </a:lnTo>
                  <a:lnTo>
                    <a:pt x="6820" y="15636"/>
                  </a:lnTo>
                  <a:cubicBezTo>
                    <a:pt x="6817" y="15618"/>
                    <a:pt x="6817" y="15596"/>
                    <a:pt x="6858" y="15589"/>
                  </a:cubicBezTo>
                  <a:close/>
                  <a:moveTo>
                    <a:pt x="7478" y="15624"/>
                  </a:moveTo>
                  <a:lnTo>
                    <a:pt x="7478" y="15624"/>
                  </a:lnTo>
                  <a:cubicBezTo>
                    <a:pt x="7481" y="15646"/>
                    <a:pt x="7444" y="15677"/>
                    <a:pt x="7444" y="15677"/>
                  </a:cubicBezTo>
                  <a:lnTo>
                    <a:pt x="7400" y="15686"/>
                  </a:lnTo>
                  <a:cubicBezTo>
                    <a:pt x="7397" y="15665"/>
                    <a:pt x="7393" y="15646"/>
                    <a:pt x="7437" y="15636"/>
                  </a:cubicBezTo>
                  <a:lnTo>
                    <a:pt x="7478" y="15624"/>
                  </a:lnTo>
                  <a:close/>
                  <a:moveTo>
                    <a:pt x="2086" y="0"/>
                  </a:moveTo>
                  <a:cubicBezTo>
                    <a:pt x="2062" y="0"/>
                    <a:pt x="2043" y="14"/>
                    <a:pt x="2016" y="71"/>
                  </a:cubicBezTo>
                  <a:cubicBezTo>
                    <a:pt x="1956" y="231"/>
                    <a:pt x="1909" y="350"/>
                    <a:pt x="1950" y="359"/>
                  </a:cubicBezTo>
                  <a:cubicBezTo>
                    <a:pt x="1956" y="387"/>
                    <a:pt x="1956" y="419"/>
                    <a:pt x="1950" y="447"/>
                  </a:cubicBezTo>
                  <a:cubicBezTo>
                    <a:pt x="1944" y="475"/>
                    <a:pt x="1928" y="503"/>
                    <a:pt x="1912" y="525"/>
                  </a:cubicBezTo>
                  <a:cubicBezTo>
                    <a:pt x="1912" y="525"/>
                    <a:pt x="1912" y="525"/>
                    <a:pt x="1912" y="525"/>
                  </a:cubicBezTo>
                  <a:cubicBezTo>
                    <a:pt x="1890" y="525"/>
                    <a:pt x="1852" y="687"/>
                    <a:pt x="1806" y="895"/>
                  </a:cubicBezTo>
                  <a:cubicBezTo>
                    <a:pt x="1746" y="1142"/>
                    <a:pt x="1718" y="1268"/>
                    <a:pt x="1690" y="1302"/>
                  </a:cubicBezTo>
                  <a:cubicBezTo>
                    <a:pt x="1671" y="1327"/>
                    <a:pt x="1659" y="1352"/>
                    <a:pt x="1649" y="1381"/>
                  </a:cubicBezTo>
                  <a:cubicBezTo>
                    <a:pt x="1671" y="1387"/>
                    <a:pt x="1615" y="1634"/>
                    <a:pt x="1546" y="1926"/>
                  </a:cubicBezTo>
                  <a:cubicBezTo>
                    <a:pt x="1480" y="2217"/>
                    <a:pt x="1414" y="2506"/>
                    <a:pt x="1433" y="2512"/>
                  </a:cubicBezTo>
                  <a:cubicBezTo>
                    <a:pt x="1424" y="2553"/>
                    <a:pt x="1414" y="2593"/>
                    <a:pt x="1414" y="2593"/>
                  </a:cubicBezTo>
                  <a:cubicBezTo>
                    <a:pt x="1414" y="2593"/>
                    <a:pt x="1413" y="2593"/>
                    <a:pt x="1413" y="2593"/>
                  </a:cubicBezTo>
                  <a:cubicBezTo>
                    <a:pt x="1395" y="2593"/>
                    <a:pt x="1376" y="2673"/>
                    <a:pt x="1355" y="2756"/>
                  </a:cubicBezTo>
                  <a:cubicBezTo>
                    <a:pt x="1358" y="2813"/>
                    <a:pt x="1351" y="2869"/>
                    <a:pt x="1339" y="2926"/>
                  </a:cubicBezTo>
                  <a:cubicBezTo>
                    <a:pt x="1338" y="2925"/>
                    <a:pt x="1336" y="2925"/>
                    <a:pt x="1335" y="2925"/>
                  </a:cubicBezTo>
                  <a:cubicBezTo>
                    <a:pt x="1316" y="2925"/>
                    <a:pt x="1306" y="2968"/>
                    <a:pt x="1289" y="3045"/>
                  </a:cubicBezTo>
                  <a:cubicBezTo>
                    <a:pt x="1270" y="3129"/>
                    <a:pt x="1261" y="3170"/>
                    <a:pt x="1283" y="3173"/>
                  </a:cubicBezTo>
                  <a:cubicBezTo>
                    <a:pt x="1248" y="3327"/>
                    <a:pt x="1207" y="3477"/>
                    <a:pt x="1157" y="3624"/>
                  </a:cubicBezTo>
                  <a:cubicBezTo>
                    <a:pt x="1126" y="3662"/>
                    <a:pt x="1138" y="3709"/>
                    <a:pt x="1148" y="3756"/>
                  </a:cubicBezTo>
                  <a:cubicBezTo>
                    <a:pt x="1167" y="3759"/>
                    <a:pt x="1179" y="3806"/>
                    <a:pt x="1170" y="3847"/>
                  </a:cubicBezTo>
                  <a:lnTo>
                    <a:pt x="1129" y="3838"/>
                  </a:lnTo>
                  <a:cubicBezTo>
                    <a:pt x="1124" y="3817"/>
                    <a:pt x="1121" y="3806"/>
                    <a:pt x="1117" y="3806"/>
                  </a:cubicBezTo>
                  <a:cubicBezTo>
                    <a:pt x="1113" y="3806"/>
                    <a:pt x="1108" y="3827"/>
                    <a:pt x="1098" y="3875"/>
                  </a:cubicBezTo>
                  <a:lnTo>
                    <a:pt x="1079" y="3957"/>
                  </a:lnTo>
                  <a:cubicBezTo>
                    <a:pt x="1101" y="3963"/>
                    <a:pt x="1054" y="4170"/>
                    <a:pt x="985" y="4461"/>
                  </a:cubicBezTo>
                  <a:cubicBezTo>
                    <a:pt x="900" y="4834"/>
                    <a:pt x="872" y="4956"/>
                    <a:pt x="891" y="4963"/>
                  </a:cubicBezTo>
                  <a:cubicBezTo>
                    <a:pt x="913" y="4969"/>
                    <a:pt x="903" y="5010"/>
                    <a:pt x="853" y="5129"/>
                  </a:cubicBezTo>
                  <a:cubicBezTo>
                    <a:pt x="734" y="5364"/>
                    <a:pt x="734" y="5364"/>
                    <a:pt x="747" y="5411"/>
                  </a:cubicBezTo>
                  <a:cubicBezTo>
                    <a:pt x="753" y="5380"/>
                    <a:pt x="764" y="5374"/>
                    <a:pt x="778" y="5374"/>
                  </a:cubicBezTo>
                  <a:cubicBezTo>
                    <a:pt x="784" y="5374"/>
                    <a:pt x="790" y="5375"/>
                    <a:pt x="797" y="5376"/>
                  </a:cubicBezTo>
                  <a:cubicBezTo>
                    <a:pt x="838" y="5386"/>
                    <a:pt x="828" y="5430"/>
                    <a:pt x="778" y="5461"/>
                  </a:cubicBezTo>
                  <a:cubicBezTo>
                    <a:pt x="778" y="5461"/>
                    <a:pt x="777" y="5461"/>
                    <a:pt x="777" y="5461"/>
                  </a:cubicBezTo>
                  <a:cubicBezTo>
                    <a:pt x="735" y="5461"/>
                    <a:pt x="615" y="6079"/>
                    <a:pt x="646" y="6128"/>
                  </a:cubicBezTo>
                  <a:cubicBezTo>
                    <a:pt x="655" y="6131"/>
                    <a:pt x="659" y="6133"/>
                    <a:pt x="658" y="6133"/>
                  </a:cubicBezTo>
                  <a:cubicBezTo>
                    <a:pt x="657" y="6133"/>
                    <a:pt x="647" y="6130"/>
                    <a:pt x="624" y="6125"/>
                  </a:cubicBezTo>
                  <a:cubicBezTo>
                    <a:pt x="623" y="6125"/>
                    <a:pt x="622" y="6125"/>
                    <a:pt x="621" y="6125"/>
                  </a:cubicBezTo>
                  <a:cubicBezTo>
                    <a:pt x="604" y="6125"/>
                    <a:pt x="594" y="6170"/>
                    <a:pt x="559" y="6326"/>
                  </a:cubicBezTo>
                  <a:cubicBezTo>
                    <a:pt x="537" y="6410"/>
                    <a:pt x="527" y="6451"/>
                    <a:pt x="527" y="6451"/>
                  </a:cubicBezTo>
                  <a:cubicBezTo>
                    <a:pt x="568" y="6460"/>
                    <a:pt x="495" y="6699"/>
                    <a:pt x="472" y="6699"/>
                  </a:cubicBezTo>
                  <a:cubicBezTo>
                    <a:pt x="471" y="6699"/>
                    <a:pt x="471" y="6699"/>
                    <a:pt x="471" y="6699"/>
                  </a:cubicBezTo>
                  <a:cubicBezTo>
                    <a:pt x="443" y="6736"/>
                    <a:pt x="443" y="6736"/>
                    <a:pt x="424" y="6818"/>
                  </a:cubicBezTo>
                  <a:cubicBezTo>
                    <a:pt x="433" y="6951"/>
                    <a:pt x="369" y="7150"/>
                    <a:pt x="347" y="7150"/>
                  </a:cubicBezTo>
                  <a:cubicBezTo>
                    <a:pt x="346" y="7150"/>
                    <a:pt x="346" y="7150"/>
                    <a:pt x="346" y="7150"/>
                  </a:cubicBezTo>
                  <a:lnTo>
                    <a:pt x="327" y="7235"/>
                  </a:lnTo>
                  <a:cubicBezTo>
                    <a:pt x="333" y="7291"/>
                    <a:pt x="327" y="7351"/>
                    <a:pt x="308" y="7404"/>
                  </a:cubicBezTo>
                  <a:cubicBezTo>
                    <a:pt x="286" y="7501"/>
                    <a:pt x="276" y="7547"/>
                    <a:pt x="286" y="7547"/>
                  </a:cubicBezTo>
                  <a:cubicBezTo>
                    <a:pt x="290" y="7547"/>
                    <a:pt x="295" y="7543"/>
                    <a:pt x="302" y="7535"/>
                  </a:cubicBezTo>
                  <a:cubicBezTo>
                    <a:pt x="320" y="7539"/>
                    <a:pt x="342" y="7545"/>
                    <a:pt x="333" y="7586"/>
                  </a:cubicBezTo>
                  <a:lnTo>
                    <a:pt x="311" y="7579"/>
                  </a:lnTo>
                  <a:cubicBezTo>
                    <a:pt x="311" y="7579"/>
                    <a:pt x="311" y="7579"/>
                    <a:pt x="310" y="7579"/>
                  </a:cubicBezTo>
                  <a:cubicBezTo>
                    <a:pt x="292" y="7579"/>
                    <a:pt x="264" y="7700"/>
                    <a:pt x="226" y="7864"/>
                  </a:cubicBezTo>
                  <a:cubicBezTo>
                    <a:pt x="179" y="8074"/>
                    <a:pt x="157" y="8156"/>
                    <a:pt x="129" y="8194"/>
                  </a:cubicBezTo>
                  <a:lnTo>
                    <a:pt x="142" y="8244"/>
                  </a:lnTo>
                  <a:cubicBezTo>
                    <a:pt x="157" y="8289"/>
                    <a:pt x="149" y="8332"/>
                    <a:pt x="131" y="8332"/>
                  </a:cubicBezTo>
                  <a:cubicBezTo>
                    <a:pt x="131" y="8332"/>
                    <a:pt x="130" y="8332"/>
                    <a:pt x="129" y="8331"/>
                  </a:cubicBezTo>
                  <a:cubicBezTo>
                    <a:pt x="101" y="8369"/>
                    <a:pt x="73" y="8548"/>
                    <a:pt x="79" y="8639"/>
                  </a:cubicBezTo>
                  <a:lnTo>
                    <a:pt x="67" y="8726"/>
                  </a:lnTo>
                  <a:cubicBezTo>
                    <a:pt x="13" y="8764"/>
                    <a:pt x="7" y="8899"/>
                    <a:pt x="48" y="8949"/>
                  </a:cubicBezTo>
                  <a:cubicBezTo>
                    <a:pt x="47" y="8949"/>
                    <a:pt x="46" y="8949"/>
                    <a:pt x="46" y="8949"/>
                  </a:cubicBezTo>
                  <a:cubicBezTo>
                    <a:pt x="26" y="8949"/>
                    <a:pt x="23" y="8991"/>
                    <a:pt x="20" y="9033"/>
                  </a:cubicBezTo>
                  <a:cubicBezTo>
                    <a:pt x="35" y="9124"/>
                    <a:pt x="23" y="9303"/>
                    <a:pt x="4" y="9303"/>
                  </a:cubicBezTo>
                  <a:lnTo>
                    <a:pt x="1" y="9347"/>
                  </a:lnTo>
                  <a:cubicBezTo>
                    <a:pt x="13" y="9391"/>
                    <a:pt x="23" y="9435"/>
                    <a:pt x="20" y="9478"/>
                  </a:cubicBezTo>
                  <a:cubicBezTo>
                    <a:pt x="20" y="9525"/>
                    <a:pt x="29" y="9572"/>
                    <a:pt x="45" y="9613"/>
                  </a:cubicBezTo>
                  <a:cubicBezTo>
                    <a:pt x="60" y="9641"/>
                    <a:pt x="67" y="9670"/>
                    <a:pt x="70" y="9701"/>
                  </a:cubicBezTo>
                  <a:cubicBezTo>
                    <a:pt x="70" y="9714"/>
                    <a:pt x="68" y="9719"/>
                    <a:pt x="65" y="9719"/>
                  </a:cubicBezTo>
                  <a:cubicBezTo>
                    <a:pt x="57" y="9719"/>
                    <a:pt x="41" y="9688"/>
                    <a:pt x="26" y="9657"/>
                  </a:cubicBezTo>
                  <a:cubicBezTo>
                    <a:pt x="21" y="9638"/>
                    <a:pt x="17" y="9629"/>
                    <a:pt x="15" y="9629"/>
                  </a:cubicBezTo>
                  <a:lnTo>
                    <a:pt x="15" y="9629"/>
                  </a:lnTo>
                  <a:cubicBezTo>
                    <a:pt x="7" y="9629"/>
                    <a:pt x="18" y="9733"/>
                    <a:pt x="54" y="9836"/>
                  </a:cubicBezTo>
                  <a:cubicBezTo>
                    <a:pt x="78" y="9907"/>
                    <a:pt x="89" y="9938"/>
                    <a:pt x="87" y="9938"/>
                  </a:cubicBezTo>
                  <a:cubicBezTo>
                    <a:pt x="85" y="9938"/>
                    <a:pt x="74" y="9917"/>
                    <a:pt x="54" y="9880"/>
                  </a:cubicBezTo>
                  <a:cubicBezTo>
                    <a:pt x="41" y="9854"/>
                    <a:pt x="29" y="9829"/>
                    <a:pt x="25" y="9829"/>
                  </a:cubicBezTo>
                  <a:lnTo>
                    <a:pt x="25" y="9829"/>
                  </a:lnTo>
                  <a:cubicBezTo>
                    <a:pt x="21" y="9829"/>
                    <a:pt x="23" y="9842"/>
                    <a:pt x="32" y="9880"/>
                  </a:cubicBezTo>
                  <a:cubicBezTo>
                    <a:pt x="32" y="9880"/>
                    <a:pt x="35" y="9967"/>
                    <a:pt x="57" y="9967"/>
                  </a:cubicBezTo>
                  <a:cubicBezTo>
                    <a:pt x="57" y="10011"/>
                    <a:pt x="67" y="10055"/>
                    <a:pt x="70" y="10099"/>
                  </a:cubicBezTo>
                  <a:cubicBezTo>
                    <a:pt x="63" y="10158"/>
                    <a:pt x="63" y="10218"/>
                    <a:pt x="73" y="10278"/>
                  </a:cubicBezTo>
                  <a:cubicBezTo>
                    <a:pt x="98" y="10318"/>
                    <a:pt x="98" y="10318"/>
                    <a:pt x="82" y="10365"/>
                  </a:cubicBezTo>
                  <a:cubicBezTo>
                    <a:pt x="65" y="10368"/>
                    <a:pt x="66" y="10407"/>
                    <a:pt x="102" y="10407"/>
                  </a:cubicBezTo>
                  <a:cubicBezTo>
                    <a:pt x="105" y="10407"/>
                    <a:pt x="108" y="10406"/>
                    <a:pt x="110" y="10406"/>
                  </a:cubicBezTo>
                  <a:cubicBezTo>
                    <a:pt x="136" y="10447"/>
                    <a:pt x="142" y="10494"/>
                    <a:pt x="126" y="10538"/>
                  </a:cubicBezTo>
                  <a:cubicBezTo>
                    <a:pt x="87" y="10544"/>
                    <a:pt x="88" y="10585"/>
                    <a:pt x="108" y="10585"/>
                  </a:cubicBezTo>
                  <a:cubicBezTo>
                    <a:pt x="109" y="10585"/>
                    <a:pt x="110" y="10585"/>
                    <a:pt x="110" y="10585"/>
                  </a:cubicBezTo>
                  <a:cubicBezTo>
                    <a:pt x="129" y="10610"/>
                    <a:pt x="142" y="10638"/>
                    <a:pt x="151" y="10669"/>
                  </a:cubicBezTo>
                  <a:cubicBezTo>
                    <a:pt x="142" y="10669"/>
                    <a:pt x="157" y="10770"/>
                    <a:pt x="186" y="10917"/>
                  </a:cubicBezTo>
                  <a:cubicBezTo>
                    <a:pt x="201" y="10989"/>
                    <a:pt x="220" y="11074"/>
                    <a:pt x="239" y="11168"/>
                  </a:cubicBezTo>
                  <a:lnTo>
                    <a:pt x="327" y="11446"/>
                  </a:lnTo>
                  <a:cubicBezTo>
                    <a:pt x="341" y="11487"/>
                    <a:pt x="369" y="11519"/>
                    <a:pt x="390" y="11519"/>
                  </a:cubicBezTo>
                  <a:cubicBezTo>
                    <a:pt x="392" y="11519"/>
                    <a:pt x="394" y="11519"/>
                    <a:pt x="396" y="11519"/>
                  </a:cubicBezTo>
                  <a:cubicBezTo>
                    <a:pt x="406" y="11515"/>
                    <a:pt x="413" y="11513"/>
                    <a:pt x="416" y="11513"/>
                  </a:cubicBezTo>
                  <a:cubicBezTo>
                    <a:pt x="424" y="11513"/>
                    <a:pt x="413" y="11526"/>
                    <a:pt x="408" y="11559"/>
                  </a:cubicBezTo>
                  <a:cubicBezTo>
                    <a:pt x="373" y="11606"/>
                    <a:pt x="380" y="11666"/>
                    <a:pt x="406" y="11666"/>
                  </a:cubicBezTo>
                  <a:cubicBezTo>
                    <a:pt x="414" y="11666"/>
                    <a:pt x="425" y="11659"/>
                    <a:pt x="436" y="11644"/>
                  </a:cubicBezTo>
                  <a:cubicBezTo>
                    <a:pt x="447" y="11621"/>
                    <a:pt x="453" y="11607"/>
                    <a:pt x="456" y="11607"/>
                  </a:cubicBezTo>
                  <a:lnTo>
                    <a:pt x="456" y="11607"/>
                  </a:lnTo>
                  <a:cubicBezTo>
                    <a:pt x="459" y="11607"/>
                    <a:pt x="456" y="11631"/>
                    <a:pt x="449" y="11688"/>
                  </a:cubicBezTo>
                  <a:cubicBezTo>
                    <a:pt x="443" y="11735"/>
                    <a:pt x="446" y="11735"/>
                    <a:pt x="480" y="11769"/>
                  </a:cubicBezTo>
                  <a:cubicBezTo>
                    <a:pt x="482" y="11769"/>
                    <a:pt x="484" y="11769"/>
                    <a:pt x="485" y="11769"/>
                  </a:cubicBezTo>
                  <a:cubicBezTo>
                    <a:pt x="504" y="11769"/>
                    <a:pt x="516" y="11801"/>
                    <a:pt x="499" y="11810"/>
                  </a:cubicBezTo>
                  <a:cubicBezTo>
                    <a:pt x="496" y="11853"/>
                    <a:pt x="493" y="11899"/>
                    <a:pt x="507" y="11899"/>
                  </a:cubicBezTo>
                  <a:cubicBezTo>
                    <a:pt x="509" y="11899"/>
                    <a:pt x="510" y="11898"/>
                    <a:pt x="512" y="11898"/>
                  </a:cubicBezTo>
                  <a:cubicBezTo>
                    <a:pt x="524" y="11926"/>
                    <a:pt x="530" y="11957"/>
                    <a:pt x="527" y="11989"/>
                  </a:cubicBezTo>
                  <a:cubicBezTo>
                    <a:pt x="527" y="12036"/>
                    <a:pt x="562" y="12070"/>
                    <a:pt x="599" y="12101"/>
                  </a:cubicBezTo>
                  <a:cubicBezTo>
                    <a:pt x="673" y="12188"/>
                    <a:pt x="697" y="12231"/>
                    <a:pt x="674" y="12231"/>
                  </a:cubicBezTo>
                  <a:cubicBezTo>
                    <a:pt x="668" y="12231"/>
                    <a:pt x="660" y="12228"/>
                    <a:pt x="650" y="12224"/>
                  </a:cubicBezTo>
                  <a:cubicBezTo>
                    <a:pt x="647" y="12223"/>
                    <a:pt x="644" y="12222"/>
                    <a:pt x="642" y="12222"/>
                  </a:cubicBezTo>
                  <a:cubicBezTo>
                    <a:pt x="601" y="12222"/>
                    <a:pt x="715" y="12394"/>
                    <a:pt x="772" y="12412"/>
                  </a:cubicBezTo>
                  <a:cubicBezTo>
                    <a:pt x="831" y="12434"/>
                    <a:pt x="828" y="12434"/>
                    <a:pt x="812" y="12443"/>
                  </a:cubicBezTo>
                  <a:cubicBezTo>
                    <a:pt x="794" y="12452"/>
                    <a:pt x="812" y="12490"/>
                    <a:pt x="812" y="12490"/>
                  </a:cubicBezTo>
                  <a:cubicBezTo>
                    <a:pt x="834" y="12531"/>
                    <a:pt x="856" y="12568"/>
                    <a:pt x="838" y="12578"/>
                  </a:cubicBezTo>
                  <a:cubicBezTo>
                    <a:pt x="859" y="12615"/>
                    <a:pt x="888" y="12653"/>
                    <a:pt x="916" y="12684"/>
                  </a:cubicBezTo>
                  <a:cubicBezTo>
                    <a:pt x="991" y="12744"/>
                    <a:pt x="1054" y="12860"/>
                    <a:pt x="1038" y="12922"/>
                  </a:cubicBezTo>
                  <a:lnTo>
                    <a:pt x="1104" y="12985"/>
                  </a:lnTo>
                  <a:cubicBezTo>
                    <a:pt x="1163" y="12998"/>
                    <a:pt x="1207" y="13023"/>
                    <a:pt x="1173" y="13048"/>
                  </a:cubicBezTo>
                  <a:lnTo>
                    <a:pt x="1154" y="13057"/>
                  </a:lnTo>
                  <a:cubicBezTo>
                    <a:pt x="1214" y="13073"/>
                    <a:pt x="1292" y="13233"/>
                    <a:pt x="1261" y="13255"/>
                  </a:cubicBezTo>
                  <a:cubicBezTo>
                    <a:pt x="1242" y="13267"/>
                    <a:pt x="1242" y="13267"/>
                    <a:pt x="1270" y="13302"/>
                  </a:cubicBezTo>
                  <a:lnTo>
                    <a:pt x="1286" y="13289"/>
                  </a:lnTo>
                  <a:cubicBezTo>
                    <a:pt x="1295" y="13283"/>
                    <a:pt x="1304" y="13277"/>
                    <a:pt x="1313" y="13277"/>
                  </a:cubicBezTo>
                  <a:cubicBezTo>
                    <a:pt x="1323" y="13277"/>
                    <a:pt x="1334" y="13283"/>
                    <a:pt x="1348" y="13302"/>
                  </a:cubicBezTo>
                  <a:cubicBezTo>
                    <a:pt x="1377" y="13336"/>
                    <a:pt x="1402" y="13371"/>
                    <a:pt x="1386" y="13383"/>
                  </a:cubicBezTo>
                  <a:cubicBezTo>
                    <a:pt x="1397" y="13425"/>
                    <a:pt x="1406" y="13467"/>
                    <a:pt x="1419" y="13467"/>
                  </a:cubicBezTo>
                  <a:cubicBezTo>
                    <a:pt x="1420" y="13467"/>
                    <a:pt x="1422" y="13466"/>
                    <a:pt x="1424" y="13465"/>
                  </a:cubicBezTo>
                  <a:cubicBezTo>
                    <a:pt x="1442" y="13490"/>
                    <a:pt x="1458" y="13518"/>
                    <a:pt x="1464" y="13546"/>
                  </a:cubicBezTo>
                  <a:lnTo>
                    <a:pt x="1574" y="13684"/>
                  </a:lnTo>
                  <a:cubicBezTo>
                    <a:pt x="1618" y="13709"/>
                    <a:pt x="1681" y="13769"/>
                    <a:pt x="1665" y="13784"/>
                  </a:cubicBezTo>
                  <a:cubicBezTo>
                    <a:pt x="1696" y="13819"/>
                    <a:pt x="1734" y="13844"/>
                    <a:pt x="1771" y="13866"/>
                  </a:cubicBezTo>
                  <a:cubicBezTo>
                    <a:pt x="1834" y="13932"/>
                    <a:pt x="1865" y="13963"/>
                    <a:pt x="1850" y="13979"/>
                  </a:cubicBezTo>
                  <a:cubicBezTo>
                    <a:pt x="1834" y="13991"/>
                    <a:pt x="1834" y="13991"/>
                    <a:pt x="1881" y="14010"/>
                  </a:cubicBezTo>
                  <a:cubicBezTo>
                    <a:pt x="1884" y="14007"/>
                    <a:pt x="1887" y="14006"/>
                    <a:pt x="1891" y="14006"/>
                  </a:cubicBezTo>
                  <a:cubicBezTo>
                    <a:pt x="1908" y="14006"/>
                    <a:pt x="1933" y="14032"/>
                    <a:pt x="1956" y="14060"/>
                  </a:cubicBezTo>
                  <a:lnTo>
                    <a:pt x="2019" y="14123"/>
                  </a:lnTo>
                  <a:cubicBezTo>
                    <a:pt x="2025" y="14116"/>
                    <a:pt x="2029" y="14112"/>
                    <a:pt x="2034" y="14112"/>
                  </a:cubicBezTo>
                  <a:cubicBezTo>
                    <a:pt x="2040" y="14112"/>
                    <a:pt x="2048" y="14120"/>
                    <a:pt x="2066" y="14138"/>
                  </a:cubicBezTo>
                  <a:cubicBezTo>
                    <a:pt x="2100" y="14167"/>
                    <a:pt x="2188" y="14267"/>
                    <a:pt x="2220" y="14298"/>
                  </a:cubicBezTo>
                  <a:cubicBezTo>
                    <a:pt x="2279" y="14349"/>
                    <a:pt x="2304" y="14370"/>
                    <a:pt x="2311" y="14370"/>
                  </a:cubicBezTo>
                  <a:cubicBezTo>
                    <a:pt x="2316" y="14370"/>
                    <a:pt x="2310" y="14359"/>
                    <a:pt x="2301" y="14339"/>
                  </a:cubicBezTo>
                  <a:cubicBezTo>
                    <a:pt x="2285" y="14326"/>
                    <a:pt x="2280" y="14315"/>
                    <a:pt x="2284" y="14315"/>
                  </a:cubicBezTo>
                  <a:lnTo>
                    <a:pt x="2284" y="14315"/>
                  </a:lnTo>
                  <a:cubicBezTo>
                    <a:pt x="2289" y="14315"/>
                    <a:pt x="2307" y="14329"/>
                    <a:pt x="2335" y="14367"/>
                  </a:cubicBezTo>
                  <a:cubicBezTo>
                    <a:pt x="2370" y="14395"/>
                    <a:pt x="2451" y="14505"/>
                    <a:pt x="2564" y="14580"/>
                  </a:cubicBezTo>
                  <a:cubicBezTo>
                    <a:pt x="2668" y="14652"/>
                    <a:pt x="2697" y="14672"/>
                    <a:pt x="2710" y="14672"/>
                  </a:cubicBezTo>
                  <a:cubicBezTo>
                    <a:pt x="2715" y="14672"/>
                    <a:pt x="2717" y="14669"/>
                    <a:pt x="2721" y="14665"/>
                  </a:cubicBezTo>
                  <a:cubicBezTo>
                    <a:pt x="2717" y="14641"/>
                    <a:pt x="2720" y="14631"/>
                    <a:pt x="2726" y="14631"/>
                  </a:cubicBezTo>
                  <a:cubicBezTo>
                    <a:pt x="2736" y="14631"/>
                    <a:pt x="2751" y="14654"/>
                    <a:pt x="2759" y="14690"/>
                  </a:cubicBezTo>
                  <a:cubicBezTo>
                    <a:pt x="2796" y="14758"/>
                    <a:pt x="2828" y="14789"/>
                    <a:pt x="2846" y="14789"/>
                  </a:cubicBezTo>
                  <a:cubicBezTo>
                    <a:pt x="2850" y="14789"/>
                    <a:pt x="2853" y="14788"/>
                    <a:pt x="2856" y="14784"/>
                  </a:cubicBezTo>
                  <a:cubicBezTo>
                    <a:pt x="2887" y="14787"/>
                    <a:pt x="2915" y="14800"/>
                    <a:pt x="2940" y="14818"/>
                  </a:cubicBezTo>
                  <a:cubicBezTo>
                    <a:pt x="2928" y="14837"/>
                    <a:pt x="2965" y="14862"/>
                    <a:pt x="3053" y="14887"/>
                  </a:cubicBezTo>
                  <a:cubicBezTo>
                    <a:pt x="3091" y="14909"/>
                    <a:pt x="3091" y="14909"/>
                    <a:pt x="3081" y="14928"/>
                  </a:cubicBezTo>
                  <a:lnTo>
                    <a:pt x="3157" y="14972"/>
                  </a:lnTo>
                  <a:cubicBezTo>
                    <a:pt x="3257" y="14978"/>
                    <a:pt x="3473" y="15132"/>
                    <a:pt x="3508" y="15166"/>
                  </a:cubicBezTo>
                  <a:cubicBezTo>
                    <a:pt x="3536" y="15179"/>
                    <a:pt x="3567" y="15185"/>
                    <a:pt x="3598" y="15185"/>
                  </a:cubicBezTo>
                  <a:cubicBezTo>
                    <a:pt x="3616" y="15180"/>
                    <a:pt x="3631" y="15177"/>
                    <a:pt x="3644" y="15177"/>
                  </a:cubicBezTo>
                  <a:cubicBezTo>
                    <a:pt x="3675" y="15177"/>
                    <a:pt x="3691" y="15193"/>
                    <a:pt x="3680" y="15220"/>
                  </a:cubicBezTo>
                  <a:cubicBezTo>
                    <a:pt x="3669" y="15242"/>
                    <a:pt x="3664" y="15251"/>
                    <a:pt x="3674" y="15251"/>
                  </a:cubicBezTo>
                  <a:cubicBezTo>
                    <a:pt x="3682" y="15251"/>
                    <a:pt x="3696" y="15246"/>
                    <a:pt x="3721" y="15238"/>
                  </a:cubicBezTo>
                  <a:cubicBezTo>
                    <a:pt x="3768" y="15238"/>
                    <a:pt x="3971" y="15329"/>
                    <a:pt x="3915" y="15348"/>
                  </a:cubicBezTo>
                  <a:cubicBezTo>
                    <a:pt x="3906" y="15367"/>
                    <a:pt x="3896" y="15386"/>
                    <a:pt x="3896" y="15386"/>
                  </a:cubicBezTo>
                  <a:cubicBezTo>
                    <a:pt x="3927" y="15386"/>
                    <a:pt x="3959" y="15392"/>
                    <a:pt x="3987" y="15404"/>
                  </a:cubicBezTo>
                  <a:cubicBezTo>
                    <a:pt x="3989" y="15399"/>
                    <a:pt x="3993" y="15397"/>
                    <a:pt x="4000" y="15397"/>
                  </a:cubicBezTo>
                  <a:cubicBezTo>
                    <a:pt x="4021" y="15397"/>
                    <a:pt x="4068" y="15415"/>
                    <a:pt x="4163" y="15445"/>
                  </a:cubicBezTo>
                  <a:cubicBezTo>
                    <a:pt x="4247" y="15473"/>
                    <a:pt x="4423" y="15511"/>
                    <a:pt x="4507" y="15536"/>
                  </a:cubicBezTo>
                  <a:cubicBezTo>
                    <a:pt x="4589" y="15567"/>
                    <a:pt x="4717" y="15602"/>
                    <a:pt x="4755" y="15633"/>
                  </a:cubicBezTo>
                  <a:cubicBezTo>
                    <a:pt x="4814" y="15649"/>
                    <a:pt x="4874" y="15655"/>
                    <a:pt x="4933" y="15655"/>
                  </a:cubicBezTo>
                  <a:cubicBezTo>
                    <a:pt x="4942" y="15653"/>
                    <a:pt x="4952" y="15653"/>
                    <a:pt x="4962" y="15653"/>
                  </a:cubicBezTo>
                  <a:cubicBezTo>
                    <a:pt x="5009" y="15653"/>
                    <a:pt x="5064" y="15668"/>
                    <a:pt x="5062" y="15683"/>
                  </a:cubicBezTo>
                  <a:lnTo>
                    <a:pt x="5106" y="15693"/>
                  </a:lnTo>
                  <a:cubicBezTo>
                    <a:pt x="5119" y="15692"/>
                    <a:pt x="5132" y="15691"/>
                    <a:pt x="5145" y="15691"/>
                  </a:cubicBezTo>
                  <a:cubicBezTo>
                    <a:pt x="5177" y="15691"/>
                    <a:pt x="5210" y="15694"/>
                    <a:pt x="5241" y="15696"/>
                  </a:cubicBezTo>
                  <a:cubicBezTo>
                    <a:pt x="5238" y="15714"/>
                    <a:pt x="5263" y="15737"/>
                    <a:pt x="5299" y="15737"/>
                  </a:cubicBezTo>
                  <a:cubicBezTo>
                    <a:pt x="5306" y="15737"/>
                    <a:pt x="5314" y="15736"/>
                    <a:pt x="5322" y="15733"/>
                  </a:cubicBezTo>
                  <a:cubicBezTo>
                    <a:pt x="5325" y="15724"/>
                    <a:pt x="5335" y="15720"/>
                    <a:pt x="5352" y="15720"/>
                  </a:cubicBezTo>
                  <a:cubicBezTo>
                    <a:pt x="5375" y="15720"/>
                    <a:pt x="5410" y="15726"/>
                    <a:pt x="5460" y="15733"/>
                  </a:cubicBezTo>
                  <a:cubicBezTo>
                    <a:pt x="5500" y="15749"/>
                    <a:pt x="5865" y="15809"/>
                    <a:pt x="6237" y="15809"/>
                  </a:cubicBezTo>
                  <a:cubicBezTo>
                    <a:pt x="6247" y="15809"/>
                    <a:pt x="6256" y="15809"/>
                    <a:pt x="6265" y="15809"/>
                  </a:cubicBezTo>
                  <a:cubicBezTo>
                    <a:pt x="6287" y="15809"/>
                    <a:pt x="6308" y="15809"/>
                    <a:pt x="6330" y="15809"/>
                  </a:cubicBezTo>
                  <a:cubicBezTo>
                    <a:pt x="6480" y="15809"/>
                    <a:pt x="6628" y="15800"/>
                    <a:pt x="6779" y="15780"/>
                  </a:cubicBezTo>
                  <a:cubicBezTo>
                    <a:pt x="6854" y="15774"/>
                    <a:pt x="6930" y="15759"/>
                    <a:pt x="7005" y="15740"/>
                  </a:cubicBezTo>
                  <a:lnTo>
                    <a:pt x="7136" y="15724"/>
                  </a:lnTo>
                  <a:lnTo>
                    <a:pt x="7268" y="15708"/>
                  </a:lnTo>
                  <a:cubicBezTo>
                    <a:pt x="7270" y="15720"/>
                    <a:pt x="7284" y="15724"/>
                    <a:pt x="7306" y="15724"/>
                  </a:cubicBezTo>
                  <a:cubicBezTo>
                    <a:pt x="7375" y="15724"/>
                    <a:pt x="7521" y="15677"/>
                    <a:pt x="7616" y="15636"/>
                  </a:cubicBezTo>
                  <a:cubicBezTo>
                    <a:pt x="7654" y="15611"/>
                    <a:pt x="7694" y="15592"/>
                    <a:pt x="7741" y="15586"/>
                  </a:cubicBezTo>
                  <a:cubicBezTo>
                    <a:pt x="7744" y="15600"/>
                    <a:pt x="7760" y="15605"/>
                    <a:pt x="7784" y="15605"/>
                  </a:cubicBezTo>
                  <a:cubicBezTo>
                    <a:pt x="7830" y="15605"/>
                    <a:pt x="7906" y="15582"/>
                    <a:pt x="7961" y="15555"/>
                  </a:cubicBezTo>
                  <a:cubicBezTo>
                    <a:pt x="7980" y="15522"/>
                    <a:pt x="8003" y="15504"/>
                    <a:pt x="8020" y="15504"/>
                  </a:cubicBezTo>
                  <a:cubicBezTo>
                    <a:pt x="8031" y="15504"/>
                    <a:pt x="8040" y="15511"/>
                    <a:pt x="8045" y="15527"/>
                  </a:cubicBezTo>
                  <a:cubicBezTo>
                    <a:pt x="8049" y="15539"/>
                    <a:pt x="8059" y="15545"/>
                    <a:pt x="8074" y="15545"/>
                  </a:cubicBezTo>
                  <a:cubicBezTo>
                    <a:pt x="8107" y="15545"/>
                    <a:pt x="8162" y="15513"/>
                    <a:pt x="8208" y="15451"/>
                  </a:cubicBezTo>
                  <a:cubicBezTo>
                    <a:pt x="8235" y="15425"/>
                    <a:pt x="8241" y="15419"/>
                    <a:pt x="8264" y="15419"/>
                  </a:cubicBezTo>
                  <a:cubicBezTo>
                    <a:pt x="8270" y="15419"/>
                    <a:pt x="8279" y="15419"/>
                    <a:pt x="8290" y="15420"/>
                  </a:cubicBezTo>
                  <a:cubicBezTo>
                    <a:pt x="8312" y="15430"/>
                    <a:pt x="8332" y="15434"/>
                    <a:pt x="8348" y="15434"/>
                  </a:cubicBezTo>
                  <a:cubicBezTo>
                    <a:pt x="8371" y="15434"/>
                    <a:pt x="8384" y="15425"/>
                    <a:pt x="8381" y="15414"/>
                  </a:cubicBezTo>
                  <a:cubicBezTo>
                    <a:pt x="8394" y="15377"/>
                    <a:pt x="8426" y="15357"/>
                    <a:pt x="8460" y="15357"/>
                  </a:cubicBezTo>
                  <a:cubicBezTo>
                    <a:pt x="8475" y="15357"/>
                    <a:pt x="8491" y="15361"/>
                    <a:pt x="8506" y="15370"/>
                  </a:cubicBezTo>
                  <a:cubicBezTo>
                    <a:pt x="8532" y="15372"/>
                    <a:pt x="8552" y="15374"/>
                    <a:pt x="8566" y="15374"/>
                  </a:cubicBezTo>
                  <a:cubicBezTo>
                    <a:pt x="8607" y="15374"/>
                    <a:pt x="8610" y="15361"/>
                    <a:pt x="8628" y="15320"/>
                  </a:cubicBezTo>
                  <a:cubicBezTo>
                    <a:pt x="8650" y="15267"/>
                    <a:pt x="8779" y="15204"/>
                    <a:pt x="8850" y="15204"/>
                  </a:cubicBezTo>
                  <a:cubicBezTo>
                    <a:pt x="8858" y="15204"/>
                    <a:pt x="8866" y="15205"/>
                    <a:pt x="8873" y="15207"/>
                  </a:cubicBezTo>
                  <a:cubicBezTo>
                    <a:pt x="8910" y="15188"/>
                    <a:pt x="8960" y="15188"/>
                    <a:pt x="8951" y="15169"/>
                  </a:cubicBezTo>
                  <a:lnTo>
                    <a:pt x="9001" y="15169"/>
                  </a:lnTo>
                  <a:cubicBezTo>
                    <a:pt x="9042" y="15151"/>
                    <a:pt x="9083" y="15132"/>
                    <a:pt x="9083" y="15132"/>
                  </a:cubicBezTo>
                  <a:lnTo>
                    <a:pt x="9073" y="15113"/>
                  </a:lnTo>
                  <a:cubicBezTo>
                    <a:pt x="9117" y="15100"/>
                    <a:pt x="9352" y="14975"/>
                    <a:pt x="9622" y="14818"/>
                  </a:cubicBezTo>
                  <a:cubicBezTo>
                    <a:pt x="9992" y="14561"/>
                    <a:pt x="10076" y="14488"/>
                    <a:pt x="10050" y="14488"/>
                  </a:cubicBezTo>
                  <a:cubicBezTo>
                    <a:pt x="10048" y="14488"/>
                    <a:pt x="10045" y="14488"/>
                    <a:pt x="10042" y="14489"/>
                  </a:cubicBezTo>
                  <a:cubicBezTo>
                    <a:pt x="9982" y="14483"/>
                    <a:pt x="10043" y="14436"/>
                    <a:pt x="10103" y="14436"/>
                  </a:cubicBezTo>
                  <a:cubicBezTo>
                    <a:pt x="10107" y="14436"/>
                    <a:pt x="10110" y="14436"/>
                    <a:pt x="10114" y="14436"/>
                  </a:cubicBezTo>
                  <a:cubicBezTo>
                    <a:pt x="10176" y="14402"/>
                    <a:pt x="10236" y="14358"/>
                    <a:pt x="10295" y="14311"/>
                  </a:cubicBezTo>
                  <a:cubicBezTo>
                    <a:pt x="10354" y="14258"/>
                    <a:pt x="10412" y="14205"/>
                    <a:pt x="10434" y="14205"/>
                  </a:cubicBezTo>
                  <a:cubicBezTo>
                    <a:pt x="10436" y="14205"/>
                    <a:pt x="10438" y="14206"/>
                    <a:pt x="10440" y="14207"/>
                  </a:cubicBezTo>
                  <a:lnTo>
                    <a:pt x="10474" y="14176"/>
                  </a:lnTo>
                  <a:cubicBezTo>
                    <a:pt x="10512" y="14110"/>
                    <a:pt x="10562" y="14047"/>
                    <a:pt x="10618" y="13997"/>
                  </a:cubicBezTo>
                  <a:cubicBezTo>
                    <a:pt x="10675" y="13932"/>
                    <a:pt x="10737" y="13872"/>
                    <a:pt x="10806" y="13816"/>
                  </a:cubicBezTo>
                  <a:cubicBezTo>
                    <a:pt x="10856" y="13762"/>
                    <a:pt x="10903" y="13703"/>
                    <a:pt x="10938" y="13637"/>
                  </a:cubicBezTo>
                  <a:cubicBezTo>
                    <a:pt x="10982" y="13555"/>
                    <a:pt x="10982" y="13559"/>
                    <a:pt x="11029" y="13537"/>
                  </a:cubicBezTo>
                  <a:cubicBezTo>
                    <a:pt x="11029" y="13537"/>
                    <a:pt x="11030" y="13538"/>
                    <a:pt x="11031" y="13538"/>
                  </a:cubicBezTo>
                  <a:cubicBezTo>
                    <a:pt x="11057" y="13538"/>
                    <a:pt x="11222" y="13351"/>
                    <a:pt x="11188" y="13327"/>
                  </a:cubicBezTo>
                  <a:lnTo>
                    <a:pt x="11232" y="13302"/>
                  </a:lnTo>
                  <a:cubicBezTo>
                    <a:pt x="11276" y="13280"/>
                    <a:pt x="11286" y="13233"/>
                    <a:pt x="11267" y="13220"/>
                  </a:cubicBezTo>
                  <a:cubicBezTo>
                    <a:pt x="11237" y="13196"/>
                    <a:pt x="11259" y="13160"/>
                    <a:pt x="11330" y="13160"/>
                  </a:cubicBezTo>
                  <a:cubicBezTo>
                    <a:pt x="11333" y="13160"/>
                    <a:pt x="11336" y="13160"/>
                    <a:pt x="11339" y="13161"/>
                  </a:cubicBezTo>
                  <a:cubicBezTo>
                    <a:pt x="11347" y="13167"/>
                    <a:pt x="11355" y="13169"/>
                    <a:pt x="11362" y="13169"/>
                  </a:cubicBezTo>
                  <a:cubicBezTo>
                    <a:pt x="11383" y="13169"/>
                    <a:pt x="11395" y="13145"/>
                    <a:pt x="11383" y="13136"/>
                  </a:cubicBezTo>
                  <a:cubicBezTo>
                    <a:pt x="11386" y="13089"/>
                    <a:pt x="11408" y="13048"/>
                    <a:pt x="11442" y="13016"/>
                  </a:cubicBezTo>
                  <a:cubicBezTo>
                    <a:pt x="11464" y="12979"/>
                    <a:pt x="11489" y="12938"/>
                    <a:pt x="11452" y="12916"/>
                  </a:cubicBezTo>
                  <a:cubicBezTo>
                    <a:pt x="11436" y="12904"/>
                    <a:pt x="11458" y="12866"/>
                    <a:pt x="11483" y="12828"/>
                  </a:cubicBezTo>
                  <a:cubicBezTo>
                    <a:pt x="11499" y="12841"/>
                    <a:pt x="11499" y="12841"/>
                    <a:pt x="11492" y="12891"/>
                  </a:cubicBezTo>
                  <a:cubicBezTo>
                    <a:pt x="11487" y="12901"/>
                    <a:pt x="11484" y="12906"/>
                    <a:pt x="11484" y="12906"/>
                  </a:cubicBezTo>
                  <a:cubicBezTo>
                    <a:pt x="11484" y="12906"/>
                    <a:pt x="11505" y="12870"/>
                    <a:pt x="11539" y="12813"/>
                  </a:cubicBezTo>
                  <a:cubicBezTo>
                    <a:pt x="11560" y="12778"/>
                    <a:pt x="11618" y="12721"/>
                    <a:pt x="11642" y="12721"/>
                  </a:cubicBezTo>
                  <a:cubicBezTo>
                    <a:pt x="11643" y="12721"/>
                    <a:pt x="11645" y="12721"/>
                    <a:pt x="11646" y="12722"/>
                  </a:cubicBezTo>
                  <a:cubicBezTo>
                    <a:pt x="11679" y="12699"/>
                    <a:pt x="11700" y="12670"/>
                    <a:pt x="11674" y="12670"/>
                  </a:cubicBezTo>
                  <a:cubicBezTo>
                    <a:pt x="11669" y="12670"/>
                    <a:pt x="11660" y="12671"/>
                    <a:pt x="11649" y="12675"/>
                  </a:cubicBezTo>
                  <a:cubicBezTo>
                    <a:pt x="11615" y="12653"/>
                    <a:pt x="11615" y="12653"/>
                    <a:pt x="11662" y="12578"/>
                  </a:cubicBezTo>
                  <a:cubicBezTo>
                    <a:pt x="11681" y="12542"/>
                    <a:pt x="11700" y="12509"/>
                    <a:pt x="11717" y="12509"/>
                  </a:cubicBezTo>
                  <a:cubicBezTo>
                    <a:pt x="11719" y="12509"/>
                    <a:pt x="11722" y="12510"/>
                    <a:pt x="11724" y="12512"/>
                  </a:cubicBezTo>
                  <a:cubicBezTo>
                    <a:pt x="11729" y="12514"/>
                    <a:pt x="11733" y="12516"/>
                    <a:pt x="11736" y="12516"/>
                  </a:cubicBezTo>
                  <a:cubicBezTo>
                    <a:pt x="11746" y="12516"/>
                    <a:pt x="11753" y="12501"/>
                    <a:pt x="11781" y="12440"/>
                  </a:cubicBezTo>
                  <a:cubicBezTo>
                    <a:pt x="11831" y="12340"/>
                    <a:pt x="11843" y="12227"/>
                    <a:pt x="11822" y="12114"/>
                  </a:cubicBezTo>
                  <a:cubicBezTo>
                    <a:pt x="11787" y="12098"/>
                    <a:pt x="11784" y="12098"/>
                    <a:pt x="11843" y="12076"/>
                  </a:cubicBezTo>
                  <a:cubicBezTo>
                    <a:pt x="11845" y="12077"/>
                    <a:pt x="11847" y="12078"/>
                    <a:pt x="11849" y="12078"/>
                  </a:cubicBezTo>
                  <a:cubicBezTo>
                    <a:pt x="11866" y="12078"/>
                    <a:pt x="11883" y="12041"/>
                    <a:pt x="11900" y="12004"/>
                  </a:cubicBezTo>
                  <a:lnTo>
                    <a:pt x="11900" y="12004"/>
                  </a:lnTo>
                  <a:cubicBezTo>
                    <a:pt x="11919" y="12014"/>
                    <a:pt x="11900" y="12054"/>
                    <a:pt x="11881" y="12095"/>
                  </a:cubicBezTo>
                  <a:lnTo>
                    <a:pt x="11900" y="12101"/>
                  </a:lnTo>
                  <a:cubicBezTo>
                    <a:pt x="11950" y="12089"/>
                    <a:pt x="11978" y="12032"/>
                    <a:pt x="11956" y="11982"/>
                  </a:cubicBezTo>
                  <a:cubicBezTo>
                    <a:pt x="11956" y="11935"/>
                    <a:pt x="11956" y="11935"/>
                    <a:pt x="11991" y="11901"/>
                  </a:cubicBezTo>
                  <a:cubicBezTo>
                    <a:pt x="12025" y="11869"/>
                    <a:pt x="12060" y="11835"/>
                    <a:pt x="12041" y="11826"/>
                  </a:cubicBezTo>
                  <a:cubicBezTo>
                    <a:pt x="12057" y="11785"/>
                    <a:pt x="12078" y="11744"/>
                    <a:pt x="12107" y="11710"/>
                  </a:cubicBezTo>
                  <a:cubicBezTo>
                    <a:pt x="12138" y="11625"/>
                    <a:pt x="12154" y="11584"/>
                    <a:pt x="12132" y="11578"/>
                  </a:cubicBezTo>
                  <a:cubicBezTo>
                    <a:pt x="12113" y="11569"/>
                    <a:pt x="12129" y="11528"/>
                    <a:pt x="12144" y="11487"/>
                  </a:cubicBezTo>
                  <a:cubicBezTo>
                    <a:pt x="12160" y="11446"/>
                    <a:pt x="12176" y="11403"/>
                    <a:pt x="12154" y="11396"/>
                  </a:cubicBezTo>
                  <a:cubicBezTo>
                    <a:pt x="12135" y="11390"/>
                    <a:pt x="12132" y="11343"/>
                    <a:pt x="12154" y="11258"/>
                  </a:cubicBezTo>
                  <a:cubicBezTo>
                    <a:pt x="12157" y="11168"/>
                    <a:pt x="12154" y="11168"/>
                    <a:pt x="12207" y="11136"/>
                  </a:cubicBezTo>
                  <a:cubicBezTo>
                    <a:pt x="12208" y="11137"/>
                    <a:pt x="12209" y="11137"/>
                    <a:pt x="12211" y="11137"/>
                  </a:cubicBezTo>
                  <a:cubicBezTo>
                    <a:pt x="12227" y="11137"/>
                    <a:pt x="12239" y="11096"/>
                    <a:pt x="12248" y="11058"/>
                  </a:cubicBezTo>
                  <a:cubicBezTo>
                    <a:pt x="12257" y="11026"/>
                    <a:pt x="12273" y="11001"/>
                    <a:pt x="12292" y="10976"/>
                  </a:cubicBezTo>
                  <a:cubicBezTo>
                    <a:pt x="12323" y="10939"/>
                    <a:pt x="12304" y="10936"/>
                    <a:pt x="12282" y="10929"/>
                  </a:cubicBezTo>
                  <a:cubicBezTo>
                    <a:pt x="12263" y="10923"/>
                    <a:pt x="12241" y="10920"/>
                    <a:pt x="12241" y="10920"/>
                  </a:cubicBezTo>
                  <a:cubicBezTo>
                    <a:pt x="12253" y="10878"/>
                    <a:pt x="12300" y="10848"/>
                    <a:pt x="12323" y="10848"/>
                  </a:cubicBezTo>
                  <a:cubicBezTo>
                    <a:pt x="12324" y="10848"/>
                    <a:pt x="12325" y="10848"/>
                    <a:pt x="12326" y="10848"/>
                  </a:cubicBezTo>
                  <a:cubicBezTo>
                    <a:pt x="12376" y="10817"/>
                    <a:pt x="12376" y="10817"/>
                    <a:pt x="12335" y="10807"/>
                  </a:cubicBezTo>
                  <a:cubicBezTo>
                    <a:pt x="12317" y="10801"/>
                    <a:pt x="12310" y="10754"/>
                    <a:pt x="12342" y="10672"/>
                  </a:cubicBezTo>
                  <a:cubicBezTo>
                    <a:pt x="12357" y="10586"/>
                    <a:pt x="12370" y="10500"/>
                    <a:pt x="12391" y="10500"/>
                  </a:cubicBezTo>
                  <a:cubicBezTo>
                    <a:pt x="12391" y="10500"/>
                    <a:pt x="12391" y="10500"/>
                    <a:pt x="12392" y="10500"/>
                  </a:cubicBezTo>
                  <a:cubicBezTo>
                    <a:pt x="12408" y="10475"/>
                    <a:pt x="12411" y="10444"/>
                    <a:pt x="12404" y="10412"/>
                  </a:cubicBezTo>
                  <a:cubicBezTo>
                    <a:pt x="12392" y="10365"/>
                    <a:pt x="12398" y="10321"/>
                    <a:pt x="12439" y="10193"/>
                  </a:cubicBezTo>
                  <a:cubicBezTo>
                    <a:pt x="12508" y="9980"/>
                    <a:pt x="12498" y="9977"/>
                    <a:pt x="12458" y="9974"/>
                  </a:cubicBezTo>
                  <a:cubicBezTo>
                    <a:pt x="12439" y="9974"/>
                    <a:pt x="12417" y="9970"/>
                    <a:pt x="12461" y="9930"/>
                  </a:cubicBezTo>
                  <a:cubicBezTo>
                    <a:pt x="12486" y="9889"/>
                    <a:pt x="12467" y="9842"/>
                    <a:pt x="12451" y="9751"/>
                  </a:cubicBezTo>
                  <a:cubicBezTo>
                    <a:pt x="12437" y="9722"/>
                    <a:pt x="12409" y="9704"/>
                    <a:pt x="12377" y="9704"/>
                  </a:cubicBezTo>
                  <a:cubicBezTo>
                    <a:pt x="12375" y="9704"/>
                    <a:pt x="12372" y="9704"/>
                    <a:pt x="12370" y="9704"/>
                  </a:cubicBezTo>
                  <a:cubicBezTo>
                    <a:pt x="12329" y="9701"/>
                    <a:pt x="12329" y="9701"/>
                    <a:pt x="12354" y="9616"/>
                  </a:cubicBezTo>
                  <a:cubicBezTo>
                    <a:pt x="12357" y="9572"/>
                    <a:pt x="12379" y="9529"/>
                    <a:pt x="12401" y="9529"/>
                  </a:cubicBezTo>
                  <a:cubicBezTo>
                    <a:pt x="12423" y="9532"/>
                    <a:pt x="12420" y="9572"/>
                    <a:pt x="12420" y="9572"/>
                  </a:cubicBezTo>
                  <a:lnTo>
                    <a:pt x="12417" y="9616"/>
                  </a:lnTo>
                  <a:cubicBezTo>
                    <a:pt x="12420" y="9617"/>
                    <a:pt x="12424" y="9617"/>
                    <a:pt x="12427" y="9617"/>
                  </a:cubicBezTo>
                  <a:cubicBezTo>
                    <a:pt x="12445" y="9617"/>
                    <a:pt x="12459" y="9605"/>
                    <a:pt x="12464" y="9532"/>
                  </a:cubicBezTo>
                  <a:cubicBezTo>
                    <a:pt x="12489" y="9488"/>
                    <a:pt x="12486" y="9444"/>
                    <a:pt x="12464" y="9444"/>
                  </a:cubicBezTo>
                  <a:cubicBezTo>
                    <a:pt x="12483" y="9400"/>
                    <a:pt x="12480" y="9309"/>
                    <a:pt x="12476" y="9221"/>
                  </a:cubicBezTo>
                  <a:cubicBezTo>
                    <a:pt x="12473" y="9134"/>
                    <a:pt x="12467" y="9002"/>
                    <a:pt x="12486" y="8955"/>
                  </a:cubicBezTo>
                  <a:cubicBezTo>
                    <a:pt x="12483" y="8870"/>
                    <a:pt x="12480" y="8823"/>
                    <a:pt x="12460" y="8823"/>
                  </a:cubicBezTo>
                  <a:cubicBezTo>
                    <a:pt x="12459" y="8823"/>
                    <a:pt x="12458" y="8823"/>
                    <a:pt x="12458" y="8823"/>
                  </a:cubicBezTo>
                  <a:cubicBezTo>
                    <a:pt x="12456" y="8824"/>
                    <a:pt x="12455" y="8824"/>
                    <a:pt x="12453" y="8824"/>
                  </a:cubicBezTo>
                  <a:cubicBezTo>
                    <a:pt x="12417" y="8824"/>
                    <a:pt x="12415" y="8786"/>
                    <a:pt x="12433" y="8783"/>
                  </a:cubicBezTo>
                  <a:cubicBezTo>
                    <a:pt x="12470" y="8739"/>
                    <a:pt x="12442" y="8184"/>
                    <a:pt x="12395" y="8147"/>
                  </a:cubicBezTo>
                  <a:cubicBezTo>
                    <a:pt x="12395" y="8147"/>
                    <a:pt x="12392" y="8103"/>
                    <a:pt x="12389" y="8062"/>
                  </a:cubicBezTo>
                  <a:cubicBezTo>
                    <a:pt x="12401" y="7974"/>
                    <a:pt x="12376" y="7720"/>
                    <a:pt x="12351" y="7680"/>
                  </a:cubicBezTo>
                  <a:lnTo>
                    <a:pt x="12342" y="7554"/>
                  </a:lnTo>
                  <a:cubicBezTo>
                    <a:pt x="12354" y="7466"/>
                    <a:pt x="12348" y="7426"/>
                    <a:pt x="12326" y="7385"/>
                  </a:cubicBezTo>
                  <a:cubicBezTo>
                    <a:pt x="12301" y="7344"/>
                    <a:pt x="12279" y="7344"/>
                    <a:pt x="12301" y="7344"/>
                  </a:cubicBezTo>
                  <a:cubicBezTo>
                    <a:pt x="12320" y="7341"/>
                    <a:pt x="12314" y="7257"/>
                    <a:pt x="12298" y="7087"/>
                  </a:cubicBezTo>
                  <a:cubicBezTo>
                    <a:pt x="12287" y="6975"/>
                    <a:pt x="12284" y="6937"/>
                    <a:pt x="12277" y="6937"/>
                  </a:cubicBezTo>
                  <a:cubicBezTo>
                    <a:pt x="12274" y="6937"/>
                    <a:pt x="12270" y="6947"/>
                    <a:pt x="12263" y="6962"/>
                  </a:cubicBezTo>
                  <a:cubicBezTo>
                    <a:pt x="12229" y="6796"/>
                    <a:pt x="12248" y="6793"/>
                    <a:pt x="12270" y="6793"/>
                  </a:cubicBezTo>
                  <a:cubicBezTo>
                    <a:pt x="12277" y="6799"/>
                    <a:pt x="12283" y="6802"/>
                    <a:pt x="12288" y="6802"/>
                  </a:cubicBezTo>
                  <a:cubicBezTo>
                    <a:pt x="12310" y="6802"/>
                    <a:pt x="12296" y="6739"/>
                    <a:pt x="12241" y="6708"/>
                  </a:cubicBezTo>
                  <a:cubicBezTo>
                    <a:pt x="12194" y="6671"/>
                    <a:pt x="12188" y="6586"/>
                    <a:pt x="12207" y="6583"/>
                  </a:cubicBezTo>
                  <a:cubicBezTo>
                    <a:pt x="12229" y="6583"/>
                    <a:pt x="12232" y="6623"/>
                    <a:pt x="12238" y="6667"/>
                  </a:cubicBezTo>
                  <a:lnTo>
                    <a:pt x="12279" y="6661"/>
                  </a:lnTo>
                  <a:cubicBezTo>
                    <a:pt x="12279" y="6633"/>
                    <a:pt x="12270" y="6602"/>
                    <a:pt x="12251" y="6580"/>
                  </a:cubicBezTo>
                  <a:cubicBezTo>
                    <a:pt x="12245" y="6551"/>
                    <a:pt x="12235" y="6523"/>
                    <a:pt x="12223" y="6495"/>
                  </a:cubicBezTo>
                  <a:cubicBezTo>
                    <a:pt x="12211" y="6477"/>
                    <a:pt x="12199" y="6468"/>
                    <a:pt x="12189" y="6468"/>
                  </a:cubicBezTo>
                  <a:cubicBezTo>
                    <a:pt x="12178" y="6468"/>
                    <a:pt x="12168" y="6478"/>
                    <a:pt x="12160" y="6501"/>
                  </a:cubicBezTo>
                  <a:cubicBezTo>
                    <a:pt x="12154" y="6515"/>
                    <a:pt x="12150" y="6520"/>
                    <a:pt x="12147" y="6520"/>
                  </a:cubicBezTo>
                  <a:cubicBezTo>
                    <a:pt x="12139" y="6520"/>
                    <a:pt x="12137" y="6491"/>
                    <a:pt x="12135" y="6461"/>
                  </a:cubicBezTo>
                  <a:cubicBezTo>
                    <a:pt x="12142" y="6410"/>
                    <a:pt x="12152" y="6388"/>
                    <a:pt x="12164" y="6388"/>
                  </a:cubicBezTo>
                  <a:cubicBezTo>
                    <a:pt x="12172" y="6388"/>
                    <a:pt x="12181" y="6397"/>
                    <a:pt x="12191" y="6414"/>
                  </a:cubicBezTo>
                  <a:cubicBezTo>
                    <a:pt x="12196" y="6446"/>
                    <a:pt x="12208" y="6453"/>
                    <a:pt x="12222" y="6453"/>
                  </a:cubicBezTo>
                  <a:cubicBezTo>
                    <a:pt x="12227" y="6453"/>
                    <a:pt x="12233" y="6452"/>
                    <a:pt x="12238" y="6451"/>
                  </a:cubicBezTo>
                  <a:cubicBezTo>
                    <a:pt x="12260" y="6451"/>
                    <a:pt x="12198" y="6241"/>
                    <a:pt x="12151" y="6204"/>
                  </a:cubicBezTo>
                  <a:lnTo>
                    <a:pt x="12173" y="6200"/>
                  </a:lnTo>
                  <a:cubicBezTo>
                    <a:pt x="12194" y="6200"/>
                    <a:pt x="12185" y="6116"/>
                    <a:pt x="12179" y="6031"/>
                  </a:cubicBezTo>
                  <a:cubicBezTo>
                    <a:pt x="12170" y="5949"/>
                    <a:pt x="12166" y="5906"/>
                    <a:pt x="12146" y="5906"/>
                  </a:cubicBezTo>
                  <a:cubicBezTo>
                    <a:pt x="12146" y="5906"/>
                    <a:pt x="12145" y="5906"/>
                    <a:pt x="12144" y="5906"/>
                  </a:cubicBezTo>
                  <a:cubicBezTo>
                    <a:pt x="12142" y="5906"/>
                    <a:pt x="12140" y="5906"/>
                    <a:pt x="12137" y="5906"/>
                  </a:cubicBezTo>
                  <a:cubicBezTo>
                    <a:pt x="12120" y="5906"/>
                    <a:pt x="12103" y="5904"/>
                    <a:pt x="12100" y="5865"/>
                  </a:cubicBezTo>
                  <a:lnTo>
                    <a:pt x="12100" y="5865"/>
                  </a:lnTo>
                  <a:cubicBezTo>
                    <a:pt x="12104" y="5909"/>
                    <a:pt x="12082" y="5909"/>
                    <a:pt x="12063" y="5912"/>
                  </a:cubicBezTo>
                  <a:cubicBezTo>
                    <a:pt x="12069" y="5868"/>
                    <a:pt x="12078" y="5824"/>
                    <a:pt x="12091" y="5781"/>
                  </a:cubicBezTo>
                  <a:cubicBezTo>
                    <a:pt x="12126" y="5693"/>
                    <a:pt x="12138" y="5608"/>
                    <a:pt x="12122" y="5439"/>
                  </a:cubicBezTo>
                  <a:cubicBezTo>
                    <a:pt x="12116" y="5354"/>
                    <a:pt x="12104" y="5226"/>
                    <a:pt x="12119" y="5182"/>
                  </a:cubicBezTo>
                  <a:cubicBezTo>
                    <a:pt x="12113" y="5100"/>
                    <a:pt x="12107" y="5056"/>
                    <a:pt x="12090" y="5056"/>
                  </a:cubicBezTo>
                  <a:cubicBezTo>
                    <a:pt x="12089" y="5056"/>
                    <a:pt x="12089" y="5056"/>
                    <a:pt x="12088" y="5057"/>
                  </a:cubicBezTo>
                  <a:lnTo>
                    <a:pt x="12078" y="4972"/>
                  </a:lnTo>
                  <a:cubicBezTo>
                    <a:pt x="12097" y="4928"/>
                    <a:pt x="12088" y="4843"/>
                    <a:pt x="12066" y="4843"/>
                  </a:cubicBezTo>
                  <a:cubicBezTo>
                    <a:pt x="12044" y="4803"/>
                    <a:pt x="12060" y="4759"/>
                    <a:pt x="12057" y="4718"/>
                  </a:cubicBezTo>
                  <a:cubicBezTo>
                    <a:pt x="12075" y="4667"/>
                    <a:pt x="12082" y="4646"/>
                    <a:pt x="12075" y="4646"/>
                  </a:cubicBezTo>
                  <a:cubicBezTo>
                    <a:pt x="12069" y="4646"/>
                    <a:pt x="12055" y="4658"/>
                    <a:pt x="12031" y="4677"/>
                  </a:cubicBezTo>
                  <a:cubicBezTo>
                    <a:pt x="12010" y="4677"/>
                    <a:pt x="11997" y="4765"/>
                    <a:pt x="12000" y="4809"/>
                  </a:cubicBezTo>
                  <a:lnTo>
                    <a:pt x="12013" y="4934"/>
                  </a:lnTo>
                  <a:lnTo>
                    <a:pt x="11981" y="4809"/>
                  </a:lnTo>
                  <a:cubicBezTo>
                    <a:pt x="11975" y="4769"/>
                    <a:pt x="11948" y="4687"/>
                    <a:pt x="11929" y="4687"/>
                  </a:cubicBezTo>
                  <a:cubicBezTo>
                    <a:pt x="11929" y="4687"/>
                    <a:pt x="11928" y="4687"/>
                    <a:pt x="11928" y="4687"/>
                  </a:cubicBezTo>
                  <a:cubicBezTo>
                    <a:pt x="11928" y="4687"/>
                    <a:pt x="11906" y="4687"/>
                    <a:pt x="11903" y="4646"/>
                  </a:cubicBezTo>
                  <a:lnTo>
                    <a:pt x="11944" y="4643"/>
                  </a:lnTo>
                  <a:cubicBezTo>
                    <a:pt x="11962" y="4673"/>
                    <a:pt x="11979" y="4679"/>
                    <a:pt x="11994" y="4679"/>
                  </a:cubicBezTo>
                  <a:cubicBezTo>
                    <a:pt x="11999" y="4679"/>
                    <a:pt x="12005" y="4678"/>
                    <a:pt x="12010" y="4677"/>
                  </a:cubicBezTo>
                  <a:cubicBezTo>
                    <a:pt x="12047" y="4634"/>
                    <a:pt x="12056" y="4508"/>
                    <a:pt x="12017" y="4508"/>
                  </a:cubicBezTo>
                  <a:cubicBezTo>
                    <a:pt x="12017" y="4508"/>
                    <a:pt x="12016" y="4508"/>
                    <a:pt x="12016" y="4508"/>
                  </a:cubicBezTo>
                  <a:cubicBezTo>
                    <a:pt x="12010" y="4477"/>
                    <a:pt x="12013" y="4449"/>
                    <a:pt x="12028" y="4420"/>
                  </a:cubicBezTo>
                  <a:cubicBezTo>
                    <a:pt x="12050" y="4420"/>
                    <a:pt x="12044" y="4377"/>
                    <a:pt x="12000" y="4339"/>
                  </a:cubicBezTo>
                  <a:cubicBezTo>
                    <a:pt x="11956" y="4311"/>
                    <a:pt x="11950" y="4248"/>
                    <a:pt x="11988" y="4210"/>
                  </a:cubicBezTo>
                  <a:cubicBezTo>
                    <a:pt x="12022" y="4124"/>
                    <a:pt x="12007" y="3957"/>
                    <a:pt x="11985" y="3957"/>
                  </a:cubicBezTo>
                  <a:cubicBezTo>
                    <a:pt x="11985" y="3957"/>
                    <a:pt x="11985" y="3957"/>
                    <a:pt x="11984" y="3957"/>
                  </a:cubicBezTo>
                  <a:cubicBezTo>
                    <a:pt x="11984" y="3957"/>
                    <a:pt x="11984" y="3957"/>
                    <a:pt x="11983" y="3957"/>
                  </a:cubicBezTo>
                  <a:cubicBezTo>
                    <a:pt x="11943" y="3957"/>
                    <a:pt x="11931" y="3831"/>
                    <a:pt x="11947" y="3787"/>
                  </a:cubicBezTo>
                  <a:cubicBezTo>
                    <a:pt x="11966" y="3747"/>
                    <a:pt x="11959" y="3700"/>
                    <a:pt x="11937" y="3662"/>
                  </a:cubicBezTo>
                  <a:cubicBezTo>
                    <a:pt x="11956" y="3659"/>
                    <a:pt x="11975" y="3615"/>
                    <a:pt x="11950" y="3574"/>
                  </a:cubicBezTo>
                  <a:cubicBezTo>
                    <a:pt x="11950" y="3574"/>
                    <a:pt x="11949" y="3556"/>
                    <a:pt x="11943" y="3556"/>
                  </a:cubicBezTo>
                  <a:cubicBezTo>
                    <a:pt x="11939" y="3556"/>
                    <a:pt x="11935" y="3561"/>
                    <a:pt x="11928" y="3577"/>
                  </a:cubicBezTo>
                  <a:lnTo>
                    <a:pt x="11878" y="3496"/>
                  </a:lnTo>
                  <a:lnTo>
                    <a:pt x="11878" y="3496"/>
                  </a:lnTo>
                  <a:cubicBezTo>
                    <a:pt x="11884" y="3537"/>
                    <a:pt x="11862" y="3540"/>
                    <a:pt x="11840" y="3540"/>
                  </a:cubicBezTo>
                  <a:cubicBezTo>
                    <a:pt x="11840" y="3540"/>
                    <a:pt x="11840" y="3540"/>
                    <a:pt x="11840" y="3540"/>
                  </a:cubicBezTo>
                  <a:cubicBezTo>
                    <a:pt x="11822" y="3540"/>
                    <a:pt x="11825" y="3370"/>
                    <a:pt x="11881" y="3280"/>
                  </a:cubicBezTo>
                  <a:lnTo>
                    <a:pt x="11912" y="3192"/>
                  </a:lnTo>
                  <a:lnTo>
                    <a:pt x="11872" y="3195"/>
                  </a:lnTo>
                  <a:cubicBezTo>
                    <a:pt x="11869" y="3154"/>
                    <a:pt x="11865" y="3111"/>
                    <a:pt x="11884" y="3111"/>
                  </a:cubicBezTo>
                  <a:cubicBezTo>
                    <a:pt x="11906" y="3107"/>
                    <a:pt x="11906" y="3107"/>
                    <a:pt x="11903" y="3067"/>
                  </a:cubicBezTo>
                  <a:cubicBezTo>
                    <a:pt x="11903" y="3067"/>
                    <a:pt x="11897" y="3026"/>
                    <a:pt x="11880" y="3026"/>
                  </a:cubicBezTo>
                  <a:cubicBezTo>
                    <a:pt x="11879" y="3026"/>
                    <a:pt x="11879" y="3026"/>
                    <a:pt x="11878" y="3026"/>
                  </a:cubicBezTo>
                  <a:cubicBezTo>
                    <a:pt x="11869" y="3027"/>
                    <a:pt x="11863" y="3027"/>
                    <a:pt x="11857" y="3027"/>
                  </a:cubicBezTo>
                  <a:cubicBezTo>
                    <a:pt x="11838" y="3027"/>
                    <a:pt x="11841" y="3020"/>
                    <a:pt x="11853" y="2985"/>
                  </a:cubicBezTo>
                  <a:cubicBezTo>
                    <a:pt x="11890" y="2948"/>
                    <a:pt x="11884" y="2885"/>
                    <a:pt x="11840" y="2857"/>
                  </a:cubicBezTo>
                  <a:cubicBezTo>
                    <a:pt x="11832" y="2857"/>
                    <a:pt x="11825" y="2858"/>
                    <a:pt x="11820" y="2858"/>
                  </a:cubicBezTo>
                  <a:cubicBezTo>
                    <a:pt x="11801" y="2858"/>
                    <a:pt x="11808" y="2851"/>
                    <a:pt x="11837" y="2816"/>
                  </a:cubicBezTo>
                  <a:cubicBezTo>
                    <a:pt x="11859" y="2813"/>
                    <a:pt x="11875" y="2769"/>
                    <a:pt x="11872" y="2728"/>
                  </a:cubicBezTo>
                  <a:lnTo>
                    <a:pt x="11850" y="2728"/>
                  </a:lnTo>
                  <a:cubicBezTo>
                    <a:pt x="11848" y="2728"/>
                    <a:pt x="11847" y="2728"/>
                    <a:pt x="11845" y="2728"/>
                  </a:cubicBezTo>
                  <a:cubicBezTo>
                    <a:pt x="11809" y="2728"/>
                    <a:pt x="11806" y="2689"/>
                    <a:pt x="11822" y="2647"/>
                  </a:cubicBezTo>
                  <a:cubicBezTo>
                    <a:pt x="11843" y="2644"/>
                    <a:pt x="11837" y="2603"/>
                    <a:pt x="11809" y="2518"/>
                  </a:cubicBezTo>
                  <a:cubicBezTo>
                    <a:pt x="11803" y="2434"/>
                    <a:pt x="11796" y="2393"/>
                    <a:pt x="11818" y="2390"/>
                  </a:cubicBezTo>
                  <a:cubicBezTo>
                    <a:pt x="11859" y="2387"/>
                    <a:pt x="11859" y="2387"/>
                    <a:pt x="11815" y="2349"/>
                  </a:cubicBezTo>
                  <a:cubicBezTo>
                    <a:pt x="11790" y="2308"/>
                    <a:pt x="11790" y="2308"/>
                    <a:pt x="11803" y="2221"/>
                  </a:cubicBezTo>
                  <a:cubicBezTo>
                    <a:pt x="11818" y="2177"/>
                    <a:pt x="11818" y="2177"/>
                    <a:pt x="11796" y="2136"/>
                  </a:cubicBezTo>
                  <a:cubicBezTo>
                    <a:pt x="11753" y="2139"/>
                    <a:pt x="11734" y="2142"/>
                    <a:pt x="11737" y="2183"/>
                  </a:cubicBezTo>
                  <a:cubicBezTo>
                    <a:pt x="11740" y="2227"/>
                    <a:pt x="11740" y="2227"/>
                    <a:pt x="11718" y="2227"/>
                  </a:cubicBezTo>
                  <a:lnTo>
                    <a:pt x="11712" y="2142"/>
                  </a:lnTo>
                  <a:cubicBezTo>
                    <a:pt x="11709" y="2086"/>
                    <a:pt x="11696" y="2029"/>
                    <a:pt x="11674" y="1976"/>
                  </a:cubicBezTo>
                  <a:cubicBezTo>
                    <a:pt x="11660" y="1935"/>
                    <a:pt x="11644" y="1914"/>
                    <a:pt x="11633" y="1914"/>
                  </a:cubicBezTo>
                  <a:cubicBezTo>
                    <a:pt x="11623" y="1914"/>
                    <a:pt x="11619" y="1936"/>
                    <a:pt x="11633" y="1979"/>
                  </a:cubicBezTo>
                  <a:lnTo>
                    <a:pt x="11615" y="2023"/>
                  </a:lnTo>
                  <a:cubicBezTo>
                    <a:pt x="11555" y="2023"/>
                    <a:pt x="11561" y="2108"/>
                    <a:pt x="11616" y="2108"/>
                  </a:cubicBezTo>
                  <a:cubicBezTo>
                    <a:pt x="11618" y="2108"/>
                    <a:pt x="11621" y="2108"/>
                    <a:pt x="11624" y="2108"/>
                  </a:cubicBezTo>
                  <a:cubicBezTo>
                    <a:pt x="11641" y="2106"/>
                    <a:pt x="11653" y="2105"/>
                    <a:pt x="11661" y="2105"/>
                  </a:cubicBezTo>
                  <a:cubicBezTo>
                    <a:pt x="11684" y="2105"/>
                    <a:pt x="11677" y="2114"/>
                    <a:pt x="11649" y="2148"/>
                  </a:cubicBezTo>
                  <a:cubicBezTo>
                    <a:pt x="11605" y="2152"/>
                    <a:pt x="11612" y="2192"/>
                    <a:pt x="11615" y="2236"/>
                  </a:cubicBezTo>
                  <a:cubicBezTo>
                    <a:pt x="11618" y="2277"/>
                    <a:pt x="11618" y="2277"/>
                    <a:pt x="11599" y="2280"/>
                  </a:cubicBezTo>
                  <a:cubicBezTo>
                    <a:pt x="11577" y="2280"/>
                    <a:pt x="11561" y="2324"/>
                    <a:pt x="11565" y="2368"/>
                  </a:cubicBezTo>
                  <a:cubicBezTo>
                    <a:pt x="11568" y="2409"/>
                    <a:pt x="11568" y="2409"/>
                    <a:pt x="11590" y="2409"/>
                  </a:cubicBezTo>
                  <a:cubicBezTo>
                    <a:pt x="11593" y="2400"/>
                    <a:pt x="11596" y="2396"/>
                    <a:pt x="11598" y="2396"/>
                  </a:cubicBezTo>
                  <a:lnTo>
                    <a:pt x="11598" y="2396"/>
                  </a:lnTo>
                  <a:cubicBezTo>
                    <a:pt x="11607" y="2396"/>
                    <a:pt x="11607" y="2458"/>
                    <a:pt x="11577" y="2496"/>
                  </a:cubicBezTo>
                  <a:cubicBezTo>
                    <a:pt x="11563" y="2528"/>
                    <a:pt x="11560" y="2537"/>
                    <a:pt x="11575" y="2537"/>
                  </a:cubicBezTo>
                  <a:cubicBezTo>
                    <a:pt x="11581" y="2537"/>
                    <a:pt x="11590" y="2536"/>
                    <a:pt x="11602" y="2534"/>
                  </a:cubicBezTo>
                  <a:cubicBezTo>
                    <a:pt x="11603" y="2534"/>
                    <a:pt x="11604" y="2534"/>
                    <a:pt x="11604" y="2534"/>
                  </a:cubicBezTo>
                  <a:cubicBezTo>
                    <a:pt x="11643" y="2534"/>
                    <a:pt x="11648" y="2616"/>
                    <a:pt x="11612" y="2662"/>
                  </a:cubicBezTo>
                  <a:lnTo>
                    <a:pt x="11621" y="2747"/>
                  </a:lnTo>
                  <a:cubicBezTo>
                    <a:pt x="11623" y="2780"/>
                    <a:pt x="11636" y="2786"/>
                    <a:pt x="11650" y="2786"/>
                  </a:cubicBezTo>
                  <a:cubicBezTo>
                    <a:pt x="11655" y="2786"/>
                    <a:pt x="11660" y="2785"/>
                    <a:pt x="11665" y="2785"/>
                  </a:cubicBezTo>
                  <a:cubicBezTo>
                    <a:pt x="11674" y="2784"/>
                    <a:pt x="11681" y="2783"/>
                    <a:pt x="11687" y="2783"/>
                  </a:cubicBezTo>
                  <a:cubicBezTo>
                    <a:pt x="11708" y="2783"/>
                    <a:pt x="11705" y="2791"/>
                    <a:pt x="11690" y="2825"/>
                  </a:cubicBezTo>
                  <a:cubicBezTo>
                    <a:pt x="11674" y="2872"/>
                    <a:pt x="11652" y="2872"/>
                    <a:pt x="11652" y="2872"/>
                  </a:cubicBezTo>
                  <a:cubicBezTo>
                    <a:pt x="11633" y="2875"/>
                    <a:pt x="11637" y="2916"/>
                    <a:pt x="11640" y="2960"/>
                  </a:cubicBezTo>
                  <a:cubicBezTo>
                    <a:pt x="11643" y="2999"/>
                    <a:pt x="11651" y="3077"/>
                    <a:pt x="11668" y="3085"/>
                  </a:cubicBezTo>
                  <a:lnTo>
                    <a:pt x="11668" y="3085"/>
                  </a:lnTo>
                  <a:cubicBezTo>
                    <a:pt x="11664" y="3085"/>
                    <a:pt x="11658" y="3085"/>
                    <a:pt x="11652" y="3085"/>
                  </a:cubicBezTo>
                  <a:cubicBezTo>
                    <a:pt x="11655" y="3129"/>
                    <a:pt x="11633" y="3129"/>
                    <a:pt x="11655" y="3129"/>
                  </a:cubicBezTo>
                  <a:cubicBezTo>
                    <a:pt x="11659" y="3170"/>
                    <a:pt x="11655" y="3214"/>
                    <a:pt x="11646" y="3258"/>
                  </a:cubicBezTo>
                  <a:cubicBezTo>
                    <a:pt x="11637" y="3316"/>
                    <a:pt x="11660" y="3393"/>
                    <a:pt x="11685" y="3393"/>
                  </a:cubicBezTo>
                  <a:cubicBezTo>
                    <a:pt x="11696" y="3393"/>
                    <a:pt x="11707" y="3379"/>
                    <a:pt x="11717" y="3341"/>
                  </a:cubicBezTo>
                  <a:lnTo>
                    <a:pt x="11717" y="3341"/>
                  </a:lnTo>
                  <a:cubicBezTo>
                    <a:pt x="11718" y="3351"/>
                    <a:pt x="11719" y="3364"/>
                    <a:pt x="11721" y="3380"/>
                  </a:cubicBezTo>
                  <a:cubicBezTo>
                    <a:pt x="11724" y="3421"/>
                    <a:pt x="11746" y="3421"/>
                    <a:pt x="11746" y="3421"/>
                  </a:cubicBezTo>
                  <a:cubicBezTo>
                    <a:pt x="11747" y="3421"/>
                    <a:pt x="11748" y="3421"/>
                    <a:pt x="11748" y="3421"/>
                  </a:cubicBezTo>
                  <a:cubicBezTo>
                    <a:pt x="11766" y="3421"/>
                    <a:pt x="11771" y="3463"/>
                    <a:pt x="11775" y="3502"/>
                  </a:cubicBezTo>
                  <a:lnTo>
                    <a:pt x="11734" y="3505"/>
                  </a:lnTo>
                  <a:cubicBezTo>
                    <a:pt x="11722" y="3499"/>
                    <a:pt x="11712" y="3496"/>
                    <a:pt x="11704" y="3496"/>
                  </a:cubicBezTo>
                  <a:cubicBezTo>
                    <a:pt x="11663" y="3496"/>
                    <a:pt x="11664" y="3562"/>
                    <a:pt x="11721" y="3593"/>
                  </a:cubicBezTo>
                  <a:lnTo>
                    <a:pt x="11699" y="3593"/>
                  </a:lnTo>
                  <a:cubicBezTo>
                    <a:pt x="11677" y="3596"/>
                    <a:pt x="11681" y="3637"/>
                    <a:pt x="11712" y="3722"/>
                  </a:cubicBezTo>
                  <a:cubicBezTo>
                    <a:pt x="11715" y="3761"/>
                    <a:pt x="11756" y="3800"/>
                    <a:pt x="11778" y="3800"/>
                  </a:cubicBezTo>
                  <a:cubicBezTo>
                    <a:pt x="11779" y="3800"/>
                    <a:pt x="11780" y="3800"/>
                    <a:pt x="11781" y="3800"/>
                  </a:cubicBezTo>
                  <a:cubicBezTo>
                    <a:pt x="11803" y="3800"/>
                    <a:pt x="11806" y="3841"/>
                    <a:pt x="11806" y="3841"/>
                  </a:cubicBezTo>
                  <a:cubicBezTo>
                    <a:pt x="11809" y="3885"/>
                    <a:pt x="11809" y="3885"/>
                    <a:pt x="11790" y="3885"/>
                  </a:cubicBezTo>
                  <a:cubicBezTo>
                    <a:pt x="11746" y="3888"/>
                    <a:pt x="11756" y="3972"/>
                    <a:pt x="11800" y="4013"/>
                  </a:cubicBezTo>
                  <a:lnTo>
                    <a:pt x="11781" y="4013"/>
                  </a:lnTo>
                  <a:cubicBezTo>
                    <a:pt x="11759" y="4016"/>
                    <a:pt x="11743" y="4060"/>
                    <a:pt x="11784" y="4270"/>
                  </a:cubicBezTo>
                  <a:cubicBezTo>
                    <a:pt x="11800" y="4439"/>
                    <a:pt x="11809" y="4568"/>
                    <a:pt x="11790" y="4568"/>
                  </a:cubicBezTo>
                  <a:cubicBezTo>
                    <a:pt x="11768" y="4571"/>
                    <a:pt x="11825" y="4737"/>
                    <a:pt x="11875" y="4818"/>
                  </a:cubicBezTo>
                  <a:cubicBezTo>
                    <a:pt x="11856" y="4818"/>
                    <a:pt x="11859" y="4862"/>
                    <a:pt x="11865" y="4947"/>
                  </a:cubicBezTo>
                  <a:cubicBezTo>
                    <a:pt x="11878" y="5072"/>
                    <a:pt x="11878" y="5072"/>
                    <a:pt x="11856" y="5075"/>
                  </a:cubicBezTo>
                  <a:cubicBezTo>
                    <a:pt x="11838" y="5059"/>
                    <a:pt x="11827" y="5049"/>
                    <a:pt x="11825" y="5049"/>
                  </a:cubicBezTo>
                  <a:lnTo>
                    <a:pt x="11825" y="5049"/>
                  </a:lnTo>
                  <a:cubicBezTo>
                    <a:pt x="11821" y="5049"/>
                    <a:pt x="11833" y="5068"/>
                    <a:pt x="11862" y="5116"/>
                  </a:cubicBezTo>
                  <a:cubicBezTo>
                    <a:pt x="11906" y="5157"/>
                    <a:pt x="11897" y="5285"/>
                    <a:pt x="11856" y="5288"/>
                  </a:cubicBezTo>
                  <a:cubicBezTo>
                    <a:pt x="11834" y="5288"/>
                    <a:pt x="11840" y="5332"/>
                    <a:pt x="11847" y="5417"/>
                  </a:cubicBezTo>
                  <a:cubicBezTo>
                    <a:pt x="11872" y="5458"/>
                    <a:pt x="11881" y="5542"/>
                    <a:pt x="11887" y="5627"/>
                  </a:cubicBezTo>
                  <a:cubicBezTo>
                    <a:pt x="11898" y="5738"/>
                    <a:pt x="11900" y="5753"/>
                    <a:pt x="11926" y="5753"/>
                  </a:cubicBezTo>
                  <a:cubicBezTo>
                    <a:pt x="11930" y="5753"/>
                    <a:pt x="11935" y="5753"/>
                    <a:pt x="11941" y="5752"/>
                  </a:cubicBezTo>
                  <a:cubicBezTo>
                    <a:pt x="11943" y="5752"/>
                    <a:pt x="11946" y="5752"/>
                    <a:pt x="11948" y="5752"/>
                  </a:cubicBezTo>
                  <a:cubicBezTo>
                    <a:pt x="11985" y="5752"/>
                    <a:pt x="11988" y="5795"/>
                    <a:pt x="11994" y="5875"/>
                  </a:cubicBezTo>
                  <a:cubicBezTo>
                    <a:pt x="12000" y="5915"/>
                    <a:pt x="12003" y="5959"/>
                    <a:pt x="11981" y="5962"/>
                  </a:cubicBezTo>
                  <a:cubicBezTo>
                    <a:pt x="11972" y="5987"/>
                    <a:pt x="11969" y="6019"/>
                    <a:pt x="11969" y="6047"/>
                  </a:cubicBezTo>
                  <a:cubicBezTo>
                    <a:pt x="11972" y="6091"/>
                    <a:pt x="11978" y="6131"/>
                    <a:pt x="11956" y="6135"/>
                  </a:cubicBezTo>
                  <a:cubicBezTo>
                    <a:pt x="11944" y="6175"/>
                    <a:pt x="11941" y="6219"/>
                    <a:pt x="11947" y="6263"/>
                  </a:cubicBezTo>
                  <a:cubicBezTo>
                    <a:pt x="11956" y="6348"/>
                    <a:pt x="11963" y="6432"/>
                    <a:pt x="11941" y="6432"/>
                  </a:cubicBezTo>
                  <a:cubicBezTo>
                    <a:pt x="11946" y="6467"/>
                    <a:pt x="11947" y="6474"/>
                    <a:pt x="11956" y="6474"/>
                  </a:cubicBezTo>
                  <a:cubicBezTo>
                    <a:pt x="11959" y="6474"/>
                    <a:pt x="11962" y="6474"/>
                    <a:pt x="11966" y="6473"/>
                  </a:cubicBezTo>
                  <a:cubicBezTo>
                    <a:pt x="11988" y="6473"/>
                    <a:pt x="12013" y="6514"/>
                    <a:pt x="12006" y="6683"/>
                  </a:cubicBezTo>
                  <a:cubicBezTo>
                    <a:pt x="12016" y="6767"/>
                    <a:pt x="12028" y="6893"/>
                    <a:pt x="12046" y="6893"/>
                  </a:cubicBezTo>
                  <a:cubicBezTo>
                    <a:pt x="12047" y="6893"/>
                    <a:pt x="12047" y="6893"/>
                    <a:pt x="12047" y="6893"/>
                  </a:cubicBezTo>
                  <a:lnTo>
                    <a:pt x="12047" y="6893"/>
                  </a:lnTo>
                  <a:cubicBezTo>
                    <a:pt x="12050" y="6937"/>
                    <a:pt x="12050" y="6937"/>
                    <a:pt x="12031" y="6937"/>
                  </a:cubicBezTo>
                  <a:cubicBezTo>
                    <a:pt x="11991" y="6940"/>
                    <a:pt x="11997" y="7028"/>
                    <a:pt x="12047" y="7106"/>
                  </a:cubicBezTo>
                  <a:cubicBezTo>
                    <a:pt x="12066" y="7106"/>
                    <a:pt x="12072" y="7147"/>
                    <a:pt x="12053" y="7191"/>
                  </a:cubicBezTo>
                  <a:cubicBezTo>
                    <a:pt x="12060" y="7222"/>
                    <a:pt x="12069" y="7250"/>
                    <a:pt x="12082" y="7275"/>
                  </a:cubicBezTo>
                  <a:cubicBezTo>
                    <a:pt x="12107" y="7316"/>
                    <a:pt x="12107" y="7316"/>
                    <a:pt x="12094" y="7404"/>
                  </a:cubicBezTo>
                  <a:cubicBezTo>
                    <a:pt x="12075" y="7404"/>
                    <a:pt x="12078" y="7448"/>
                    <a:pt x="12082" y="7488"/>
                  </a:cubicBezTo>
                  <a:cubicBezTo>
                    <a:pt x="12110" y="7573"/>
                    <a:pt x="12154" y="8037"/>
                    <a:pt x="12138" y="8081"/>
                  </a:cubicBezTo>
                  <a:cubicBezTo>
                    <a:pt x="12157" y="8106"/>
                    <a:pt x="12166" y="8134"/>
                    <a:pt x="12166" y="8165"/>
                  </a:cubicBezTo>
                  <a:cubicBezTo>
                    <a:pt x="12130" y="8208"/>
                    <a:pt x="12152" y="8247"/>
                    <a:pt x="12190" y="8247"/>
                  </a:cubicBezTo>
                  <a:cubicBezTo>
                    <a:pt x="12192" y="8247"/>
                    <a:pt x="12193" y="8247"/>
                    <a:pt x="12194" y="8247"/>
                  </a:cubicBezTo>
                  <a:lnTo>
                    <a:pt x="12191" y="8206"/>
                  </a:lnTo>
                  <a:lnTo>
                    <a:pt x="12185" y="8162"/>
                  </a:lnTo>
                  <a:cubicBezTo>
                    <a:pt x="12186" y="8162"/>
                    <a:pt x="12186" y="8162"/>
                    <a:pt x="12187" y="8162"/>
                  </a:cubicBezTo>
                  <a:cubicBezTo>
                    <a:pt x="12229" y="8162"/>
                    <a:pt x="12241" y="8288"/>
                    <a:pt x="12179" y="8291"/>
                  </a:cubicBezTo>
                  <a:cubicBezTo>
                    <a:pt x="12141" y="8338"/>
                    <a:pt x="12141" y="8338"/>
                    <a:pt x="12185" y="8375"/>
                  </a:cubicBezTo>
                  <a:cubicBezTo>
                    <a:pt x="12229" y="8403"/>
                    <a:pt x="12235" y="8466"/>
                    <a:pt x="12198" y="8504"/>
                  </a:cubicBezTo>
                  <a:cubicBezTo>
                    <a:pt x="12157" y="8507"/>
                    <a:pt x="12157" y="8507"/>
                    <a:pt x="12201" y="8545"/>
                  </a:cubicBezTo>
                  <a:cubicBezTo>
                    <a:pt x="12292" y="8623"/>
                    <a:pt x="12326" y="8748"/>
                    <a:pt x="12241" y="8754"/>
                  </a:cubicBezTo>
                  <a:cubicBezTo>
                    <a:pt x="12201" y="8761"/>
                    <a:pt x="12182" y="8805"/>
                    <a:pt x="12188" y="8845"/>
                  </a:cubicBezTo>
                  <a:cubicBezTo>
                    <a:pt x="12191" y="8884"/>
                    <a:pt x="12206" y="8886"/>
                    <a:pt x="12224" y="8886"/>
                  </a:cubicBezTo>
                  <a:cubicBezTo>
                    <a:pt x="12227" y="8886"/>
                    <a:pt x="12229" y="8886"/>
                    <a:pt x="12232" y="8886"/>
                  </a:cubicBezTo>
                  <a:cubicBezTo>
                    <a:pt x="12243" y="8873"/>
                    <a:pt x="12250" y="8867"/>
                    <a:pt x="12255" y="8867"/>
                  </a:cubicBezTo>
                  <a:cubicBezTo>
                    <a:pt x="12268" y="8867"/>
                    <a:pt x="12262" y="8907"/>
                    <a:pt x="12235" y="8971"/>
                  </a:cubicBezTo>
                  <a:cubicBezTo>
                    <a:pt x="12182" y="9077"/>
                    <a:pt x="12179" y="9203"/>
                    <a:pt x="12229" y="9312"/>
                  </a:cubicBezTo>
                  <a:cubicBezTo>
                    <a:pt x="12267" y="9433"/>
                    <a:pt x="12271" y="9534"/>
                    <a:pt x="12258" y="9534"/>
                  </a:cubicBezTo>
                  <a:cubicBezTo>
                    <a:pt x="12253" y="9534"/>
                    <a:pt x="12245" y="9518"/>
                    <a:pt x="12235" y="9482"/>
                  </a:cubicBezTo>
                  <a:cubicBezTo>
                    <a:pt x="12213" y="9439"/>
                    <a:pt x="12202" y="9418"/>
                    <a:pt x="12200" y="9418"/>
                  </a:cubicBezTo>
                  <a:lnTo>
                    <a:pt x="12200" y="9418"/>
                  </a:lnTo>
                  <a:cubicBezTo>
                    <a:pt x="12197" y="9418"/>
                    <a:pt x="12202" y="9439"/>
                    <a:pt x="12213" y="9482"/>
                  </a:cubicBezTo>
                  <a:cubicBezTo>
                    <a:pt x="12210" y="9566"/>
                    <a:pt x="12204" y="9651"/>
                    <a:pt x="12204" y="9695"/>
                  </a:cubicBezTo>
                  <a:cubicBezTo>
                    <a:pt x="12201" y="9735"/>
                    <a:pt x="12220" y="9779"/>
                    <a:pt x="12238" y="9782"/>
                  </a:cubicBezTo>
                  <a:cubicBezTo>
                    <a:pt x="12185" y="9839"/>
                    <a:pt x="12173" y="9920"/>
                    <a:pt x="12207" y="9992"/>
                  </a:cubicBezTo>
                  <a:cubicBezTo>
                    <a:pt x="12204" y="10033"/>
                    <a:pt x="12201" y="10077"/>
                    <a:pt x="12201" y="10077"/>
                  </a:cubicBezTo>
                  <a:cubicBezTo>
                    <a:pt x="12198" y="10105"/>
                    <a:pt x="12201" y="10136"/>
                    <a:pt x="12210" y="10165"/>
                  </a:cubicBezTo>
                  <a:cubicBezTo>
                    <a:pt x="12226" y="10209"/>
                    <a:pt x="12198" y="10249"/>
                    <a:pt x="12169" y="10287"/>
                  </a:cubicBezTo>
                  <a:cubicBezTo>
                    <a:pt x="12144" y="10328"/>
                    <a:pt x="12116" y="10365"/>
                    <a:pt x="12135" y="10368"/>
                  </a:cubicBezTo>
                  <a:cubicBezTo>
                    <a:pt x="12157" y="10372"/>
                    <a:pt x="12163" y="10459"/>
                    <a:pt x="12179" y="10506"/>
                  </a:cubicBezTo>
                  <a:cubicBezTo>
                    <a:pt x="12187" y="10536"/>
                    <a:pt x="12177" y="10565"/>
                    <a:pt x="12165" y="10565"/>
                  </a:cubicBezTo>
                  <a:cubicBezTo>
                    <a:pt x="12160" y="10565"/>
                    <a:pt x="12155" y="10559"/>
                    <a:pt x="12151" y="10544"/>
                  </a:cubicBezTo>
                  <a:cubicBezTo>
                    <a:pt x="12147" y="10543"/>
                    <a:pt x="12144" y="10543"/>
                    <a:pt x="12141" y="10543"/>
                  </a:cubicBezTo>
                  <a:cubicBezTo>
                    <a:pt x="12128" y="10543"/>
                    <a:pt x="12123" y="10554"/>
                    <a:pt x="12097" y="10619"/>
                  </a:cubicBezTo>
                  <a:cubicBezTo>
                    <a:pt x="12091" y="10663"/>
                    <a:pt x="12075" y="10744"/>
                    <a:pt x="12091" y="10748"/>
                  </a:cubicBezTo>
                  <a:cubicBezTo>
                    <a:pt x="12113" y="10754"/>
                    <a:pt x="12047" y="11001"/>
                    <a:pt x="12016" y="11036"/>
                  </a:cubicBezTo>
                  <a:cubicBezTo>
                    <a:pt x="12016" y="11036"/>
                    <a:pt x="12006" y="11077"/>
                    <a:pt x="11994" y="11117"/>
                  </a:cubicBezTo>
                  <a:cubicBezTo>
                    <a:pt x="11984" y="11161"/>
                    <a:pt x="11994" y="11208"/>
                    <a:pt x="11981" y="11249"/>
                  </a:cubicBezTo>
                  <a:cubicBezTo>
                    <a:pt x="11978" y="11277"/>
                    <a:pt x="11975" y="11309"/>
                    <a:pt x="11978" y="11337"/>
                  </a:cubicBezTo>
                  <a:cubicBezTo>
                    <a:pt x="11964" y="11373"/>
                    <a:pt x="11950" y="11410"/>
                    <a:pt x="11934" y="11410"/>
                  </a:cubicBezTo>
                  <a:cubicBezTo>
                    <a:pt x="11932" y="11410"/>
                    <a:pt x="11930" y="11410"/>
                    <a:pt x="11928" y="11409"/>
                  </a:cubicBezTo>
                  <a:lnTo>
                    <a:pt x="11928" y="11409"/>
                  </a:lnTo>
                  <a:cubicBezTo>
                    <a:pt x="11953" y="11465"/>
                    <a:pt x="11953" y="11465"/>
                    <a:pt x="11897" y="11490"/>
                  </a:cubicBezTo>
                  <a:cubicBezTo>
                    <a:pt x="11884" y="11485"/>
                    <a:pt x="11875" y="11481"/>
                    <a:pt x="11871" y="11481"/>
                  </a:cubicBezTo>
                  <a:cubicBezTo>
                    <a:pt x="11862" y="11481"/>
                    <a:pt x="11868" y="11494"/>
                    <a:pt x="11884" y="11531"/>
                  </a:cubicBezTo>
                  <a:cubicBezTo>
                    <a:pt x="11887" y="11578"/>
                    <a:pt x="11887" y="11578"/>
                    <a:pt x="11853" y="11609"/>
                  </a:cubicBezTo>
                  <a:cubicBezTo>
                    <a:pt x="11852" y="11609"/>
                    <a:pt x="11850" y="11609"/>
                    <a:pt x="11849" y="11609"/>
                  </a:cubicBezTo>
                  <a:cubicBezTo>
                    <a:pt x="11832" y="11609"/>
                    <a:pt x="11820" y="11644"/>
                    <a:pt x="11837" y="11650"/>
                  </a:cubicBezTo>
                  <a:cubicBezTo>
                    <a:pt x="11861" y="11703"/>
                    <a:pt x="11840" y="11821"/>
                    <a:pt x="11806" y="11821"/>
                  </a:cubicBezTo>
                  <a:cubicBezTo>
                    <a:pt x="11804" y="11821"/>
                    <a:pt x="11802" y="11820"/>
                    <a:pt x="11800" y="11819"/>
                  </a:cubicBezTo>
                  <a:cubicBezTo>
                    <a:pt x="11790" y="11848"/>
                    <a:pt x="11787" y="11876"/>
                    <a:pt x="11784" y="11907"/>
                  </a:cubicBezTo>
                  <a:cubicBezTo>
                    <a:pt x="11796" y="11942"/>
                    <a:pt x="11800" y="11955"/>
                    <a:pt x="11792" y="11955"/>
                  </a:cubicBezTo>
                  <a:cubicBezTo>
                    <a:pt x="11787" y="11955"/>
                    <a:pt x="11778" y="11951"/>
                    <a:pt x="11765" y="11945"/>
                  </a:cubicBezTo>
                  <a:cubicBezTo>
                    <a:pt x="11715" y="11957"/>
                    <a:pt x="11687" y="12014"/>
                    <a:pt x="11709" y="12061"/>
                  </a:cubicBezTo>
                  <a:cubicBezTo>
                    <a:pt x="11709" y="12092"/>
                    <a:pt x="11696" y="12117"/>
                    <a:pt x="11671" y="12139"/>
                  </a:cubicBezTo>
                  <a:cubicBezTo>
                    <a:pt x="11617" y="12202"/>
                    <a:pt x="11496" y="12410"/>
                    <a:pt x="11537" y="12410"/>
                  </a:cubicBezTo>
                  <a:cubicBezTo>
                    <a:pt x="11538" y="12410"/>
                    <a:pt x="11540" y="12409"/>
                    <a:pt x="11543" y="12409"/>
                  </a:cubicBezTo>
                  <a:lnTo>
                    <a:pt x="11543" y="12409"/>
                  </a:lnTo>
                  <a:cubicBezTo>
                    <a:pt x="11543" y="12409"/>
                    <a:pt x="11542" y="12409"/>
                    <a:pt x="11496" y="12481"/>
                  </a:cubicBezTo>
                  <a:cubicBezTo>
                    <a:pt x="11433" y="12543"/>
                    <a:pt x="11411" y="12581"/>
                    <a:pt x="11408" y="12628"/>
                  </a:cubicBezTo>
                  <a:lnTo>
                    <a:pt x="11405" y="12675"/>
                  </a:lnTo>
                  <a:cubicBezTo>
                    <a:pt x="11402" y="12674"/>
                    <a:pt x="11399" y="12673"/>
                    <a:pt x="11395" y="12673"/>
                  </a:cubicBezTo>
                  <a:cubicBezTo>
                    <a:pt x="11375" y="12673"/>
                    <a:pt x="11342" y="12696"/>
                    <a:pt x="11323" y="12728"/>
                  </a:cubicBezTo>
                  <a:cubicBezTo>
                    <a:pt x="11301" y="12763"/>
                    <a:pt x="11301" y="12763"/>
                    <a:pt x="11317" y="12775"/>
                  </a:cubicBezTo>
                  <a:cubicBezTo>
                    <a:pt x="11326" y="12769"/>
                    <a:pt x="11332" y="12767"/>
                    <a:pt x="11336" y="12767"/>
                  </a:cubicBezTo>
                  <a:cubicBezTo>
                    <a:pt x="11348" y="12767"/>
                    <a:pt x="11331" y="12796"/>
                    <a:pt x="11314" y="12822"/>
                  </a:cubicBezTo>
                  <a:cubicBezTo>
                    <a:pt x="11296" y="12853"/>
                    <a:pt x="11265" y="12876"/>
                    <a:pt x="11246" y="12876"/>
                  </a:cubicBezTo>
                  <a:cubicBezTo>
                    <a:pt x="11242" y="12876"/>
                    <a:pt x="11238" y="12875"/>
                    <a:pt x="11236" y="12872"/>
                  </a:cubicBezTo>
                  <a:lnTo>
                    <a:pt x="11210" y="12910"/>
                  </a:lnTo>
                  <a:cubicBezTo>
                    <a:pt x="11243" y="12931"/>
                    <a:pt x="11227" y="12960"/>
                    <a:pt x="11212" y="12960"/>
                  </a:cubicBezTo>
                  <a:cubicBezTo>
                    <a:pt x="11209" y="12960"/>
                    <a:pt x="11206" y="12959"/>
                    <a:pt x="11204" y="12957"/>
                  </a:cubicBezTo>
                  <a:cubicBezTo>
                    <a:pt x="11167" y="12979"/>
                    <a:pt x="11132" y="13010"/>
                    <a:pt x="11110" y="13048"/>
                  </a:cubicBezTo>
                  <a:lnTo>
                    <a:pt x="11091" y="13035"/>
                  </a:lnTo>
                  <a:cubicBezTo>
                    <a:pt x="11051" y="13057"/>
                    <a:pt x="11066" y="13070"/>
                    <a:pt x="11085" y="13082"/>
                  </a:cubicBezTo>
                  <a:lnTo>
                    <a:pt x="11032" y="13148"/>
                  </a:lnTo>
                  <a:cubicBezTo>
                    <a:pt x="11012" y="13175"/>
                    <a:pt x="10993" y="13202"/>
                    <a:pt x="11004" y="13202"/>
                  </a:cubicBezTo>
                  <a:cubicBezTo>
                    <a:pt x="11008" y="13202"/>
                    <a:pt x="11014" y="13200"/>
                    <a:pt x="11022" y="13195"/>
                  </a:cubicBezTo>
                  <a:cubicBezTo>
                    <a:pt x="11041" y="13211"/>
                    <a:pt x="11057" y="13223"/>
                    <a:pt x="11032" y="13258"/>
                  </a:cubicBezTo>
                  <a:cubicBezTo>
                    <a:pt x="11022" y="13251"/>
                    <a:pt x="11012" y="13243"/>
                    <a:pt x="11002" y="13243"/>
                  </a:cubicBezTo>
                  <a:cubicBezTo>
                    <a:pt x="10993" y="13243"/>
                    <a:pt x="10984" y="13248"/>
                    <a:pt x="10972" y="13264"/>
                  </a:cubicBezTo>
                  <a:cubicBezTo>
                    <a:pt x="10958" y="13284"/>
                    <a:pt x="10946" y="13288"/>
                    <a:pt x="10939" y="13288"/>
                  </a:cubicBezTo>
                  <a:cubicBezTo>
                    <a:pt x="10934" y="13288"/>
                    <a:pt x="10932" y="13286"/>
                    <a:pt x="10932" y="13286"/>
                  </a:cubicBezTo>
                  <a:cubicBezTo>
                    <a:pt x="10930" y="13276"/>
                    <a:pt x="10926" y="13271"/>
                    <a:pt x="10922" y="13271"/>
                  </a:cubicBezTo>
                  <a:cubicBezTo>
                    <a:pt x="10897" y="13271"/>
                    <a:pt x="10838" y="13384"/>
                    <a:pt x="10825" y="13421"/>
                  </a:cubicBezTo>
                  <a:cubicBezTo>
                    <a:pt x="10803" y="13490"/>
                    <a:pt x="10782" y="13525"/>
                    <a:pt x="10759" y="13525"/>
                  </a:cubicBezTo>
                  <a:cubicBezTo>
                    <a:pt x="10752" y="13525"/>
                    <a:pt x="10745" y="13521"/>
                    <a:pt x="10737" y="13515"/>
                  </a:cubicBezTo>
                  <a:cubicBezTo>
                    <a:pt x="10733" y="13511"/>
                    <a:pt x="10729" y="13509"/>
                    <a:pt x="10726" y="13509"/>
                  </a:cubicBezTo>
                  <a:cubicBezTo>
                    <a:pt x="10700" y="13509"/>
                    <a:pt x="10683" y="13587"/>
                    <a:pt x="10696" y="13653"/>
                  </a:cubicBezTo>
                  <a:lnTo>
                    <a:pt x="10712" y="13728"/>
                  </a:lnTo>
                  <a:lnTo>
                    <a:pt x="10712" y="13728"/>
                  </a:lnTo>
                  <a:lnTo>
                    <a:pt x="10668" y="13684"/>
                  </a:lnTo>
                  <a:cubicBezTo>
                    <a:pt x="10640" y="13676"/>
                    <a:pt x="10621" y="13671"/>
                    <a:pt x="10606" y="13671"/>
                  </a:cubicBezTo>
                  <a:cubicBezTo>
                    <a:pt x="10573" y="13671"/>
                    <a:pt x="10562" y="13697"/>
                    <a:pt x="10521" y="13781"/>
                  </a:cubicBezTo>
                  <a:cubicBezTo>
                    <a:pt x="10493" y="13838"/>
                    <a:pt x="10482" y="13854"/>
                    <a:pt x="10475" y="13854"/>
                  </a:cubicBezTo>
                  <a:cubicBezTo>
                    <a:pt x="10471" y="13854"/>
                    <a:pt x="10468" y="13851"/>
                    <a:pt x="10465" y="13847"/>
                  </a:cubicBezTo>
                  <a:cubicBezTo>
                    <a:pt x="10462" y="13844"/>
                    <a:pt x="10459" y="13843"/>
                    <a:pt x="10455" y="13843"/>
                  </a:cubicBezTo>
                  <a:cubicBezTo>
                    <a:pt x="10436" y="13843"/>
                    <a:pt x="10401" y="13874"/>
                    <a:pt x="10324" y="13944"/>
                  </a:cubicBezTo>
                  <a:cubicBezTo>
                    <a:pt x="10226" y="14032"/>
                    <a:pt x="10195" y="14060"/>
                    <a:pt x="10211" y="14076"/>
                  </a:cubicBezTo>
                  <a:lnTo>
                    <a:pt x="10145" y="14132"/>
                  </a:lnTo>
                  <a:cubicBezTo>
                    <a:pt x="10144" y="14132"/>
                    <a:pt x="10143" y="14132"/>
                    <a:pt x="10141" y="14132"/>
                  </a:cubicBezTo>
                  <a:cubicBezTo>
                    <a:pt x="10084" y="14132"/>
                    <a:pt x="10040" y="14204"/>
                    <a:pt x="10095" y="14207"/>
                  </a:cubicBezTo>
                  <a:cubicBezTo>
                    <a:pt x="10095" y="14207"/>
                    <a:pt x="10063" y="14236"/>
                    <a:pt x="10029" y="14264"/>
                  </a:cubicBezTo>
                  <a:lnTo>
                    <a:pt x="10016" y="14248"/>
                  </a:lnTo>
                  <a:cubicBezTo>
                    <a:pt x="10015" y="14246"/>
                    <a:pt x="10013" y="14245"/>
                    <a:pt x="10009" y="14245"/>
                  </a:cubicBezTo>
                  <a:cubicBezTo>
                    <a:pt x="9984" y="14245"/>
                    <a:pt x="9902" y="14307"/>
                    <a:pt x="9662" y="14483"/>
                  </a:cubicBezTo>
                  <a:cubicBezTo>
                    <a:pt x="9509" y="14602"/>
                    <a:pt x="9412" y="14646"/>
                    <a:pt x="9365" y="14684"/>
                  </a:cubicBezTo>
                  <a:cubicBezTo>
                    <a:pt x="9318" y="14718"/>
                    <a:pt x="9314" y="14734"/>
                    <a:pt x="9324" y="14753"/>
                  </a:cubicBezTo>
                  <a:cubicBezTo>
                    <a:pt x="9313" y="14791"/>
                    <a:pt x="9293" y="14813"/>
                    <a:pt x="9274" y="14813"/>
                  </a:cubicBezTo>
                  <a:cubicBezTo>
                    <a:pt x="9265" y="14813"/>
                    <a:pt x="9256" y="14808"/>
                    <a:pt x="9249" y="14796"/>
                  </a:cubicBezTo>
                  <a:cubicBezTo>
                    <a:pt x="9244" y="14788"/>
                    <a:pt x="9232" y="14784"/>
                    <a:pt x="9221" y="14784"/>
                  </a:cubicBezTo>
                  <a:cubicBezTo>
                    <a:pt x="9208" y="14784"/>
                    <a:pt x="9197" y="14789"/>
                    <a:pt x="9202" y="14800"/>
                  </a:cubicBezTo>
                  <a:cubicBezTo>
                    <a:pt x="9164" y="14822"/>
                    <a:pt x="9123" y="14837"/>
                    <a:pt x="9083" y="14847"/>
                  </a:cubicBezTo>
                  <a:cubicBezTo>
                    <a:pt x="8954" y="14875"/>
                    <a:pt x="8920" y="14903"/>
                    <a:pt x="8932" y="14925"/>
                  </a:cubicBezTo>
                  <a:cubicBezTo>
                    <a:pt x="8989" y="14944"/>
                    <a:pt x="8938" y="14944"/>
                    <a:pt x="8891" y="14944"/>
                  </a:cubicBezTo>
                  <a:cubicBezTo>
                    <a:pt x="8880" y="14944"/>
                    <a:pt x="8868" y="14944"/>
                    <a:pt x="8857" y="14944"/>
                  </a:cubicBezTo>
                  <a:cubicBezTo>
                    <a:pt x="8824" y="14944"/>
                    <a:pt x="8800" y="14945"/>
                    <a:pt x="8807" y="14959"/>
                  </a:cubicBezTo>
                  <a:cubicBezTo>
                    <a:pt x="8780" y="14992"/>
                    <a:pt x="8607" y="15093"/>
                    <a:pt x="8551" y="15093"/>
                  </a:cubicBezTo>
                  <a:cubicBezTo>
                    <a:pt x="8542" y="15093"/>
                    <a:pt x="8536" y="15090"/>
                    <a:pt x="8534" y="15085"/>
                  </a:cubicBezTo>
                  <a:cubicBezTo>
                    <a:pt x="8534" y="15085"/>
                    <a:pt x="8497" y="15104"/>
                    <a:pt x="8459" y="15119"/>
                  </a:cubicBezTo>
                  <a:cubicBezTo>
                    <a:pt x="8465" y="15141"/>
                    <a:pt x="8384" y="15166"/>
                    <a:pt x="8305" y="15194"/>
                  </a:cubicBezTo>
                  <a:cubicBezTo>
                    <a:pt x="8251" y="15213"/>
                    <a:pt x="8214" y="15227"/>
                    <a:pt x="8194" y="15227"/>
                  </a:cubicBezTo>
                  <a:cubicBezTo>
                    <a:pt x="8185" y="15227"/>
                    <a:pt x="8179" y="15224"/>
                    <a:pt x="8177" y="15216"/>
                  </a:cubicBezTo>
                  <a:cubicBezTo>
                    <a:pt x="8190" y="15205"/>
                    <a:pt x="8192" y="15199"/>
                    <a:pt x="8186" y="15199"/>
                  </a:cubicBezTo>
                  <a:cubicBezTo>
                    <a:pt x="8176" y="15199"/>
                    <a:pt x="8143" y="15215"/>
                    <a:pt x="8095" y="15245"/>
                  </a:cubicBezTo>
                  <a:cubicBezTo>
                    <a:pt x="8055" y="15260"/>
                    <a:pt x="8026" y="15314"/>
                    <a:pt x="7986" y="15326"/>
                  </a:cubicBezTo>
                  <a:cubicBezTo>
                    <a:pt x="7992" y="15345"/>
                    <a:pt x="7958" y="15382"/>
                    <a:pt x="7917" y="15395"/>
                  </a:cubicBezTo>
                  <a:lnTo>
                    <a:pt x="7911" y="15373"/>
                  </a:lnTo>
                  <a:lnTo>
                    <a:pt x="7901" y="15335"/>
                  </a:lnTo>
                  <a:cubicBezTo>
                    <a:pt x="7860" y="15345"/>
                    <a:pt x="7817" y="15354"/>
                    <a:pt x="7823" y="15373"/>
                  </a:cubicBezTo>
                  <a:cubicBezTo>
                    <a:pt x="7810" y="15371"/>
                    <a:pt x="7798" y="15369"/>
                    <a:pt x="7785" y="15369"/>
                  </a:cubicBezTo>
                  <a:cubicBezTo>
                    <a:pt x="7751" y="15369"/>
                    <a:pt x="7712" y="15378"/>
                    <a:pt x="7650" y="15392"/>
                  </a:cubicBezTo>
                  <a:cubicBezTo>
                    <a:pt x="7569" y="15411"/>
                    <a:pt x="7484" y="15429"/>
                    <a:pt x="7447" y="15461"/>
                  </a:cubicBezTo>
                  <a:cubicBezTo>
                    <a:pt x="7437" y="15454"/>
                    <a:pt x="7421" y="15451"/>
                    <a:pt x="7400" y="15451"/>
                  </a:cubicBezTo>
                  <a:cubicBezTo>
                    <a:pt x="7367" y="15451"/>
                    <a:pt x="7321" y="15458"/>
                    <a:pt x="7274" y="15464"/>
                  </a:cubicBezTo>
                  <a:cubicBezTo>
                    <a:pt x="7202" y="15473"/>
                    <a:pt x="7127" y="15492"/>
                    <a:pt x="7111" y="15517"/>
                  </a:cubicBezTo>
                  <a:cubicBezTo>
                    <a:pt x="7111" y="15530"/>
                    <a:pt x="7098" y="15536"/>
                    <a:pt x="7077" y="15536"/>
                  </a:cubicBezTo>
                  <a:cubicBezTo>
                    <a:pt x="7062" y="15536"/>
                    <a:pt x="7043" y="15533"/>
                    <a:pt x="7024" y="15527"/>
                  </a:cubicBezTo>
                  <a:cubicBezTo>
                    <a:pt x="7005" y="15520"/>
                    <a:pt x="6994" y="15516"/>
                    <a:pt x="6985" y="15516"/>
                  </a:cubicBezTo>
                  <a:cubicBezTo>
                    <a:pt x="6972" y="15516"/>
                    <a:pt x="6962" y="15523"/>
                    <a:pt x="6939" y="15539"/>
                  </a:cubicBezTo>
                  <a:cubicBezTo>
                    <a:pt x="6924" y="15549"/>
                    <a:pt x="6908" y="15552"/>
                    <a:pt x="6891" y="15552"/>
                  </a:cubicBezTo>
                  <a:cubicBezTo>
                    <a:pt x="6865" y="15552"/>
                    <a:pt x="6838" y="15543"/>
                    <a:pt x="6811" y="15533"/>
                  </a:cubicBezTo>
                  <a:cubicBezTo>
                    <a:pt x="6792" y="15516"/>
                    <a:pt x="6767" y="15507"/>
                    <a:pt x="6742" y="15507"/>
                  </a:cubicBezTo>
                  <a:cubicBezTo>
                    <a:pt x="6721" y="15507"/>
                    <a:pt x="6699" y="15514"/>
                    <a:pt x="6682" y="15527"/>
                  </a:cubicBezTo>
                  <a:cubicBezTo>
                    <a:pt x="6613" y="15549"/>
                    <a:pt x="6544" y="15558"/>
                    <a:pt x="6472" y="15561"/>
                  </a:cubicBezTo>
                  <a:cubicBezTo>
                    <a:pt x="6388" y="15583"/>
                    <a:pt x="6344" y="15583"/>
                    <a:pt x="6388" y="15605"/>
                  </a:cubicBezTo>
                  <a:cubicBezTo>
                    <a:pt x="6388" y="15624"/>
                    <a:pt x="6344" y="15646"/>
                    <a:pt x="6344" y="15646"/>
                  </a:cubicBezTo>
                  <a:cubicBezTo>
                    <a:pt x="6314" y="15653"/>
                    <a:pt x="6295" y="15655"/>
                    <a:pt x="6284" y="15655"/>
                  </a:cubicBezTo>
                  <a:cubicBezTo>
                    <a:pt x="6261" y="15655"/>
                    <a:pt x="6271" y="15646"/>
                    <a:pt x="6300" y="15646"/>
                  </a:cubicBezTo>
                  <a:cubicBezTo>
                    <a:pt x="6388" y="15624"/>
                    <a:pt x="6344" y="15624"/>
                    <a:pt x="6300" y="15605"/>
                  </a:cubicBezTo>
                  <a:cubicBezTo>
                    <a:pt x="6251" y="15591"/>
                    <a:pt x="6202" y="15582"/>
                    <a:pt x="6152" y="15582"/>
                  </a:cubicBezTo>
                  <a:cubicBezTo>
                    <a:pt x="6145" y="15582"/>
                    <a:pt x="6138" y="15583"/>
                    <a:pt x="6131" y="15583"/>
                  </a:cubicBezTo>
                  <a:lnTo>
                    <a:pt x="5958" y="15574"/>
                  </a:lnTo>
                  <a:cubicBezTo>
                    <a:pt x="5884" y="15557"/>
                    <a:pt x="5838" y="15548"/>
                    <a:pt x="5813" y="15548"/>
                  </a:cubicBezTo>
                  <a:cubicBezTo>
                    <a:pt x="5796" y="15548"/>
                    <a:pt x="5789" y="15552"/>
                    <a:pt x="5789" y="15561"/>
                  </a:cubicBezTo>
                  <a:cubicBezTo>
                    <a:pt x="5785" y="15585"/>
                    <a:pt x="5784" y="15595"/>
                    <a:pt x="5784" y="15595"/>
                  </a:cubicBezTo>
                  <a:cubicBezTo>
                    <a:pt x="5784" y="15595"/>
                    <a:pt x="5784" y="15589"/>
                    <a:pt x="5786" y="15580"/>
                  </a:cubicBezTo>
                  <a:cubicBezTo>
                    <a:pt x="5752" y="15549"/>
                    <a:pt x="5428" y="15498"/>
                    <a:pt x="5291" y="15498"/>
                  </a:cubicBezTo>
                  <a:cubicBezTo>
                    <a:pt x="5263" y="15498"/>
                    <a:pt x="5243" y="15500"/>
                    <a:pt x="5234" y="15505"/>
                  </a:cubicBezTo>
                  <a:cubicBezTo>
                    <a:pt x="5232" y="15510"/>
                    <a:pt x="5232" y="15512"/>
                    <a:pt x="5232" y="15512"/>
                  </a:cubicBezTo>
                  <a:cubicBezTo>
                    <a:pt x="5231" y="15512"/>
                    <a:pt x="5235" y="15498"/>
                    <a:pt x="5237" y="15483"/>
                  </a:cubicBezTo>
                  <a:cubicBezTo>
                    <a:pt x="5241" y="15464"/>
                    <a:pt x="5200" y="15455"/>
                    <a:pt x="5115" y="15439"/>
                  </a:cubicBezTo>
                  <a:cubicBezTo>
                    <a:pt x="5074" y="15429"/>
                    <a:pt x="4902" y="15414"/>
                    <a:pt x="4780" y="15379"/>
                  </a:cubicBezTo>
                  <a:cubicBezTo>
                    <a:pt x="4642" y="15345"/>
                    <a:pt x="4536" y="15305"/>
                    <a:pt x="4501" y="15305"/>
                  </a:cubicBezTo>
                  <a:cubicBezTo>
                    <a:pt x="4494" y="15305"/>
                    <a:pt x="4489" y="15307"/>
                    <a:pt x="4488" y="15310"/>
                  </a:cubicBezTo>
                  <a:cubicBezTo>
                    <a:pt x="4448" y="15298"/>
                    <a:pt x="4448" y="15298"/>
                    <a:pt x="4454" y="15276"/>
                  </a:cubicBezTo>
                  <a:cubicBezTo>
                    <a:pt x="4501" y="15270"/>
                    <a:pt x="4460" y="15257"/>
                    <a:pt x="4419" y="15245"/>
                  </a:cubicBezTo>
                  <a:cubicBezTo>
                    <a:pt x="4410" y="15241"/>
                    <a:pt x="4402" y="15239"/>
                    <a:pt x="4396" y="15239"/>
                  </a:cubicBezTo>
                  <a:cubicBezTo>
                    <a:pt x="4376" y="15239"/>
                    <a:pt x="4371" y="15255"/>
                    <a:pt x="4366" y="15270"/>
                  </a:cubicBezTo>
                  <a:cubicBezTo>
                    <a:pt x="4363" y="15275"/>
                    <a:pt x="4358" y="15278"/>
                    <a:pt x="4350" y="15278"/>
                  </a:cubicBezTo>
                  <a:cubicBezTo>
                    <a:pt x="4330" y="15278"/>
                    <a:pt x="4295" y="15262"/>
                    <a:pt x="4244" y="15229"/>
                  </a:cubicBezTo>
                  <a:cubicBezTo>
                    <a:pt x="4144" y="15176"/>
                    <a:pt x="4034" y="15132"/>
                    <a:pt x="3924" y="15100"/>
                  </a:cubicBezTo>
                  <a:cubicBezTo>
                    <a:pt x="3887" y="15085"/>
                    <a:pt x="3846" y="15066"/>
                    <a:pt x="3855" y="15047"/>
                  </a:cubicBezTo>
                  <a:cubicBezTo>
                    <a:pt x="3808" y="14991"/>
                    <a:pt x="3736" y="14959"/>
                    <a:pt x="3661" y="14959"/>
                  </a:cubicBezTo>
                  <a:cubicBezTo>
                    <a:pt x="3620" y="14944"/>
                    <a:pt x="3620" y="14944"/>
                    <a:pt x="3633" y="14925"/>
                  </a:cubicBezTo>
                  <a:cubicBezTo>
                    <a:pt x="3609" y="14896"/>
                    <a:pt x="3609" y="14880"/>
                    <a:pt x="3584" y="14880"/>
                  </a:cubicBezTo>
                  <a:cubicBezTo>
                    <a:pt x="3577" y="14880"/>
                    <a:pt x="3567" y="14881"/>
                    <a:pt x="3555" y="14884"/>
                  </a:cubicBezTo>
                  <a:cubicBezTo>
                    <a:pt x="3461" y="14856"/>
                    <a:pt x="3373" y="14806"/>
                    <a:pt x="3298" y="14737"/>
                  </a:cubicBezTo>
                  <a:cubicBezTo>
                    <a:pt x="3269" y="14723"/>
                    <a:pt x="3240" y="14707"/>
                    <a:pt x="3224" y="14707"/>
                  </a:cubicBezTo>
                  <a:cubicBezTo>
                    <a:pt x="3219" y="14707"/>
                    <a:pt x="3215" y="14708"/>
                    <a:pt x="3213" y="14712"/>
                  </a:cubicBezTo>
                  <a:lnTo>
                    <a:pt x="3200" y="14731"/>
                  </a:lnTo>
                  <a:cubicBezTo>
                    <a:pt x="3190" y="14694"/>
                    <a:pt x="3188" y="14681"/>
                    <a:pt x="3171" y="14681"/>
                  </a:cubicBezTo>
                  <a:cubicBezTo>
                    <a:pt x="3162" y="14681"/>
                    <a:pt x="3149" y="14685"/>
                    <a:pt x="3128" y="14690"/>
                  </a:cubicBezTo>
                  <a:cubicBezTo>
                    <a:pt x="3125" y="14694"/>
                    <a:pt x="3121" y="14695"/>
                    <a:pt x="3116" y="14695"/>
                  </a:cubicBezTo>
                  <a:cubicBezTo>
                    <a:pt x="3101" y="14695"/>
                    <a:pt x="3081" y="14680"/>
                    <a:pt x="3091" y="14668"/>
                  </a:cubicBezTo>
                  <a:cubicBezTo>
                    <a:pt x="3072" y="14643"/>
                    <a:pt x="3053" y="14621"/>
                    <a:pt x="3031" y="14602"/>
                  </a:cubicBezTo>
                  <a:cubicBezTo>
                    <a:pt x="2997" y="14577"/>
                    <a:pt x="2809" y="14471"/>
                    <a:pt x="2633" y="14348"/>
                  </a:cubicBezTo>
                  <a:cubicBezTo>
                    <a:pt x="2390" y="14145"/>
                    <a:pt x="2291" y="14055"/>
                    <a:pt x="2265" y="14055"/>
                  </a:cubicBezTo>
                  <a:cubicBezTo>
                    <a:pt x="2263" y="14055"/>
                    <a:pt x="2261" y="14056"/>
                    <a:pt x="2260" y="14057"/>
                  </a:cubicBezTo>
                  <a:cubicBezTo>
                    <a:pt x="2213" y="14044"/>
                    <a:pt x="2213" y="14044"/>
                    <a:pt x="2198" y="14000"/>
                  </a:cubicBezTo>
                  <a:cubicBezTo>
                    <a:pt x="2176" y="13963"/>
                    <a:pt x="2151" y="13925"/>
                    <a:pt x="2119" y="13897"/>
                  </a:cubicBezTo>
                  <a:cubicBezTo>
                    <a:pt x="2091" y="13866"/>
                    <a:pt x="2060" y="13834"/>
                    <a:pt x="2075" y="13819"/>
                  </a:cubicBezTo>
                  <a:cubicBezTo>
                    <a:pt x="2044" y="13812"/>
                    <a:pt x="2019" y="13797"/>
                    <a:pt x="2000" y="13772"/>
                  </a:cubicBezTo>
                  <a:cubicBezTo>
                    <a:pt x="2016" y="13759"/>
                    <a:pt x="1988" y="13728"/>
                    <a:pt x="1941" y="13712"/>
                  </a:cubicBezTo>
                  <a:cubicBezTo>
                    <a:pt x="1881" y="13709"/>
                    <a:pt x="1881" y="13709"/>
                    <a:pt x="1912" y="13681"/>
                  </a:cubicBezTo>
                  <a:cubicBezTo>
                    <a:pt x="1925" y="13668"/>
                    <a:pt x="1877" y="13594"/>
                    <a:pt x="1868" y="13594"/>
                  </a:cubicBezTo>
                  <a:lnTo>
                    <a:pt x="1868" y="13594"/>
                  </a:lnTo>
                  <a:cubicBezTo>
                    <a:pt x="1866" y="13594"/>
                    <a:pt x="1866" y="13597"/>
                    <a:pt x="1869" y="13606"/>
                  </a:cubicBezTo>
                  <a:cubicBezTo>
                    <a:pt x="1867" y="13607"/>
                    <a:pt x="1865" y="13607"/>
                    <a:pt x="1863" y="13607"/>
                  </a:cubicBezTo>
                  <a:cubicBezTo>
                    <a:pt x="1841" y="13607"/>
                    <a:pt x="1786" y="13557"/>
                    <a:pt x="1749" y="13537"/>
                  </a:cubicBezTo>
                  <a:cubicBezTo>
                    <a:pt x="1724" y="13502"/>
                    <a:pt x="1696" y="13471"/>
                    <a:pt x="1712" y="13455"/>
                  </a:cubicBezTo>
                  <a:cubicBezTo>
                    <a:pt x="1702" y="13411"/>
                    <a:pt x="1552" y="13255"/>
                    <a:pt x="1508" y="13236"/>
                  </a:cubicBezTo>
                  <a:cubicBezTo>
                    <a:pt x="1506" y="13238"/>
                    <a:pt x="1503" y="13239"/>
                    <a:pt x="1500" y="13239"/>
                  </a:cubicBezTo>
                  <a:cubicBezTo>
                    <a:pt x="1485" y="13239"/>
                    <a:pt x="1467" y="13212"/>
                    <a:pt x="1483" y="13201"/>
                  </a:cubicBezTo>
                  <a:cubicBezTo>
                    <a:pt x="1499" y="13189"/>
                    <a:pt x="1474" y="13154"/>
                    <a:pt x="1445" y="13123"/>
                  </a:cubicBezTo>
                  <a:cubicBezTo>
                    <a:pt x="1405" y="13098"/>
                    <a:pt x="1424" y="13085"/>
                    <a:pt x="1439" y="13076"/>
                  </a:cubicBezTo>
                  <a:lnTo>
                    <a:pt x="1439" y="13076"/>
                  </a:lnTo>
                  <a:cubicBezTo>
                    <a:pt x="1447" y="13080"/>
                    <a:pt x="1453" y="13083"/>
                    <a:pt x="1456" y="13083"/>
                  </a:cubicBezTo>
                  <a:cubicBezTo>
                    <a:pt x="1469" y="13083"/>
                    <a:pt x="1446" y="13049"/>
                    <a:pt x="1411" y="12991"/>
                  </a:cubicBezTo>
                  <a:cubicBezTo>
                    <a:pt x="1370" y="12969"/>
                    <a:pt x="1276" y="12825"/>
                    <a:pt x="1204" y="12719"/>
                  </a:cubicBezTo>
                  <a:cubicBezTo>
                    <a:pt x="1088" y="12540"/>
                    <a:pt x="1063" y="12506"/>
                    <a:pt x="982" y="12452"/>
                  </a:cubicBezTo>
                  <a:lnTo>
                    <a:pt x="925" y="12434"/>
                  </a:lnTo>
                  <a:lnTo>
                    <a:pt x="960" y="12415"/>
                  </a:lnTo>
                  <a:cubicBezTo>
                    <a:pt x="979" y="12405"/>
                    <a:pt x="997" y="12346"/>
                    <a:pt x="997" y="12346"/>
                  </a:cubicBezTo>
                  <a:cubicBezTo>
                    <a:pt x="985" y="12325"/>
                    <a:pt x="974" y="12319"/>
                    <a:pt x="964" y="12319"/>
                  </a:cubicBezTo>
                  <a:cubicBezTo>
                    <a:pt x="956" y="12319"/>
                    <a:pt x="948" y="12323"/>
                    <a:pt x="941" y="12327"/>
                  </a:cubicBezTo>
                  <a:cubicBezTo>
                    <a:pt x="939" y="12328"/>
                    <a:pt x="937" y="12328"/>
                    <a:pt x="935" y="12328"/>
                  </a:cubicBezTo>
                  <a:cubicBezTo>
                    <a:pt x="918" y="12328"/>
                    <a:pt x="898" y="12290"/>
                    <a:pt x="878" y="12214"/>
                  </a:cubicBezTo>
                  <a:cubicBezTo>
                    <a:pt x="856" y="12130"/>
                    <a:pt x="844" y="12089"/>
                    <a:pt x="806" y="12061"/>
                  </a:cubicBezTo>
                  <a:cubicBezTo>
                    <a:pt x="787" y="12020"/>
                    <a:pt x="775" y="11976"/>
                    <a:pt x="775" y="11932"/>
                  </a:cubicBezTo>
                  <a:cubicBezTo>
                    <a:pt x="764" y="11905"/>
                    <a:pt x="761" y="11898"/>
                    <a:pt x="753" y="11898"/>
                  </a:cubicBezTo>
                  <a:cubicBezTo>
                    <a:pt x="750" y="11898"/>
                    <a:pt x="746" y="11899"/>
                    <a:pt x="740" y="11901"/>
                  </a:cubicBezTo>
                  <a:cubicBezTo>
                    <a:pt x="739" y="11902"/>
                    <a:pt x="737" y="11902"/>
                    <a:pt x="735" y="11902"/>
                  </a:cubicBezTo>
                  <a:cubicBezTo>
                    <a:pt x="718" y="11902"/>
                    <a:pt x="703" y="11865"/>
                    <a:pt x="706" y="11822"/>
                  </a:cubicBezTo>
                  <a:cubicBezTo>
                    <a:pt x="727" y="11768"/>
                    <a:pt x="683" y="11656"/>
                    <a:pt x="661" y="11656"/>
                  </a:cubicBezTo>
                  <a:cubicBezTo>
                    <a:pt x="660" y="11656"/>
                    <a:pt x="659" y="11656"/>
                    <a:pt x="659" y="11656"/>
                  </a:cubicBezTo>
                  <a:cubicBezTo>
                    <a:pt x="657" y="11657"/>
                    <a:pt x="655" y="11658"/>
                    <a:pt x="653" y="11658"/>
                  </a:cubicBezTo>
                  <a:cubicBezTo>
                    <a:pt x="637" y="11658"/>
                    <a:pt x="623" y="11621"/>
                    <a:pt x="612" y="11584"/>
                  </a:cubicBezTo>
                  <a:cubicBezTo>
                    <a:pt x="602" y="11540"/>
                    <a:pt x="581" y="11500"/>
                    <a:pt x="552" y="11468"/>
                  </a:cubicBezTo>
                  <a:cubicBezTo>
                    <a:pt x="540" y="11428"/>
                    <a:pt x="527" y="11384"/>
                    <a:pt x="527" y="11384"/>
                  </a:cubicBezTo>
                  <a:cubicBezTo>
                    <a:pt x="523" y="11371"/>
                    <a:pt x="524" y="11366"/>
                    <a:pt x="526" y="11366"/>
                  </a:cubicBezTo>
                  <a:lnTo>
                    <a:pt x="526" y="11366"/>
                  </a:lnTo>
                  <a:cubicBezTo>
                    <a:pt x="532" y="11366"/>
                    <a:pt x="550" y="11393"/>
                    <a:pt x="559" y="11421"/>
                  </a:cubicBezTo>
                  <a:lnTo>
                    <a:pt x="568" y="11374"/>
                  </a:lnTo>
                  <a:cubicBezTo>
                    <a:pt x="540" y="11293"/>
                    <a:pt x="527" y="11252"/>
                    <a:pt x="496" y="11215"/>
                  </a:cubicBezTo>
                  <a:cubicBezTo>
                    <a:pt x="443" y="11186"/>
                    <a:pt x="443" y="11186"/>
                    <a:pt x="483" y="11174"/>
                  </a:cubicBezTo>
                  <a:cubicBezTo>
                    <a:pt x="502" y="11171"/>
                    <a:pt x="508" y="11124"/>
                    <a:pt x="477" y="11089"/>
                  </a:cubicBezTo>
                  <a:cubicBezTo>
                    <a:pt x="427" y="11058"/>
                    <a:pt x="440" y="11008"/>
                    <a:pt x="458" y="11005"/>
                  </a:cubicBezTo>
                  <a:lnTo>
                    <a:pt x="458" y="11005"/>
                  </a:lnTo>
                  <a:cubicBezTo>
                    <a:pt x="474" y="11014"/>
                    <a:pt x="485" y="11021"/>
                    <a:pt x="490" y="11021"/>
                  </a:cubicBezTo>
                  <a:cubicBezTo>
                    <a:pt x="501" y="11021"/>
                    <a:pt x="484" y="10987"/>
                    <a:pt x="430" y="10879"/>
                  </a:cubicBezTo>
                  <a:cubicBezTo>
                    <a:pt x="414" y="10795"/>
                    <a:pt x="352" y="10635"/>
                    <a:pt x="330" y="10506"/>
                  </a:cubicBezTo>
                  <a:cubicBezTo>
                    <a:pt x="311" y="10337"/>
                    <a:pt x="299" y="10252"/>
                    <a:pt x="314" y="10205"/>
                  </a:cubicBezTo>
                  <a:cubicBezTo>
                    <a:pt x="317" y="10205"/>
                    <a:pt x="320" y="10205"/>
                    <a:pt x="322" y="10204"/>
                  </a:cubicBezTo>
                  <a:lnTo>
                    <a:pt x="322" y="10204"/>
                  </a:lnTo>
                  <a:cubicBezTo>
                    <a:pt x="325" y="10205"/>
                    <a:pt x="328" y="10206"/>
                    <a:pt x="332" y="10206"/>
                  </a:cubicBezTo>
                  <a:cubicBezTo>
                    <a:pt x="333" y="10206"/>
                    <a:pt x="335" y="10206"/>
                    <a:pt x="336" y="10205"/>
                  </a:cubicBezTo>
                  <a:cubicBezTo>
                    <a:pt x="337" y="10202"/>
                    <a:pt x="338" y="10200"/>
                    <a:pt x="339" y="10197"/>
                  </a:cubicBezTo>
                  <a:lnTo>
                    <a:pt x="339" y="10197"/>
                  </a:lnTo>
                  <a:cubicBezTo>
                    <a:pt x="335" y="10200"/>
                    <a:pt x="330" y="10203"/>
                    <a:pt x="322" y="10204"/>
                  </a:cubicBezTo>
                  <a:lnTo>
                    <a:pt x="322" y="10204"/>
                  </a:lnTo>
                  <a:cubicBezTo>
                    <a:pt x="294" y="10197"/>
                    <a:pt x="287" y="10151"/>
                    <a:pt x="273" y="10039"/>
                  </a:cubicBezTo>
                  <a:cubicBezTo>
                    <a:pt x="277" y="9911"/>
                    <a:pt x="264" y="9826"/>
                    <a:pt x="239" y="9782"/>
                  </a:cubicBezTo>
                  <a:lnTo>
                    <a:pt x="239" y="9782"/>
                  </a:lnTo>
                  <a:lnTo>
                    <a:pt x="242" y="9870"/>
                  </a:lnTo>
                  <a:cubicBezTo>
                    <a:pt x="198" y="9870"/>
                    <a:pt x="198" y="9826"/>
                    <a:pt x="217" y="9742"/>
                  </a:cubicBezTo>
                  <a:cubicBezTo>
                    <a:pt x="214" y="9698"/>
                    <a:pt x="236" y="9698"/>
                    <a:pt x="258" y="9698"/>
                  </a:cubicBezTo>
                  <a:cubicBezTo>
                    <a:pt x="277" y="9698"/>
                    <a:pt x="295" y="9654"/>
                    <a:pt x="295" y="9610"/>
                  </a:cubicBezTo>
                  <a:cubicBezTo>
                    <a:pt x="295" y="9581"/>
                    <a:pt x="294" y="9551"/>
                    <a:pt x="286" y="9551"/>
                  </a:cubicBezTo>
                  <a:cubicBezTo>
                    <a:pt x="283" y="9551"/>
                    <a:pt x="279" y="9556"/>
                    <a:pt x="273" y="9569"/>
                  </a:cubicBezTo>
                  <a:cubicBezTo>
                    <a:pt x="252" y="9569"/>
                    <a:pt x="252" y="9569"/>
                    <a:pt x="252" y="9525"/>
                  </a:cubicBezTo>
                  <a:cubicBezTo>
                    <a:pt x="252" y="9482"/>
                    <a:pt x="245" y="9438"/>
                    <a:pt x="226" y="9397"/>
                  </a:cubicBezTo>
                  <a:cubicBezTo>
                    <a:pt x="205" y="9397"/>
                    <a:pt x="208" y="9353"/>
                    <a:pt x="211" y="9309"/>
                  </a:cubicBezTo>
                  <a:cubicBezTo>
                    <a:pt x="226" y="9268"/>
                    <a:pt x="236" y="9228"/>
                    <a:pt x="239" y="9184"/>
                  </a:cubicBezTo>
                  <a:lnTo>
                    <a:pt x="261" y="9184"/>
                  </a:lnTo>
                  <a:cubicBezTo>
                    <a:pt x="283" y="9184"/>
                    <a:pt x="305" y="9143"/>
                    <a:pt x="305" y="9143"/>
                  </a:cubicBezTo>
                  <a:cubicBezTo>
                    <a:pt x="308" y="9102"/>
                    <a:pt x="286" y="9099"/>
                    <a:pt x="286" y="9099"/>
                  </a:cubicBezTo>
                  <a:cubicBezTo>
                    <a:pt x="242" y="9096"/>
                    <a:pt x="383" y="8078"/>
                    <a:pt x="440" y="7958"/>
                  </a:cubicBezTo>
                  <a:cubicBezTo>
                    <a:pt x="472" y="7890"/>
                    <a:pt x="498" y="7786"/>
                    <a:pt x="485" y="7786"/>
                  </a:cubicBezTo>
                  <a:lnTo>
                    <a:pt x="485" y="7786"/>
                  </a:lnTo>
                  <a:cubicBezTo>
                    <a:pt x="483" y="7786"/>
                    <a:pt x="481" y="7788"/>
                    <a:pt x="477" y="7792"/>
                  </a:cubicBezTo>
                  <a:cubicBezTo>
                    <a:pt x="455" y="7789"/>
                    <a:pt x="505" y="7582"/>
                    <a:pt x="562" y="7332"/>
                  </a:cubicBezTo>
                  <a:cubicBezTo>
                    <a:pt x="628" y="7043"/>
                    <a:pt x="675" y="6833"/>
                    <a:pt x="656" y="6830"/>
                  </a:cubicBezTo>
                  <a:lnTo>
                    <a:pt x="684" y="6705"/>
                  </a:lnTo>
                  <a:cubicBezTo>
                    <a:pt x="703" y="6623"/>
                    <a:pt x="703" y="6536"/>
                    <a:pt x="712" y="6495"/>
                  </a:cubicBezTo>
                  <a:cubicBezTo>
                    <a:pt x="703" y="6462"/>
                    <a:pt x="705" y="6432"/>
                    <a:pt x="712" y="6432"/>
                  </a:cubicBezTo>
                  <a:lnTo>
                    <a:pt x="712" y="6432"/>
                  </a:lnTo>
                  <a:cubicBezTo>
                    <a:pt x="714" y="6432"/>
                    <a:pt x="718" y="6438"/>
                    <a:pt x="722" y="6451"/>
                  </a:cubicBezTo>
                  <a:cubicBezTo>
                    <a:pt x="728" y="6453"/>
                    <a:pt x="734" y="6455"/>
                    <a:pt x="740" y="6455"/>
                  </a:cubicBezTo>
                  <a:cubicBezTo>
                    <a:pt x="753" y="6455"/>
                    <a:pt x="765" y="6447"/>
                    <a:pt x="772" y="6420"/>
                  </a:cubicBezTo>
                  <a:cubicBezTo>
                    <a:pt x="791" y="6338"/>
                    <a:pt x="769" y="6332"/>
                    <a:pt x="750" y="6329"/>
                  </a:cubicBezTo>
                  <a:cubicBezTo>
                    <a:pt x="728" y="6323"/>
                    <a:pt x="737" y="6282"/>
                    <a:pt x="737" y="6282"/>
                  </a:cubicBezTo>
                  <a:cubicBezTo>
                    <a:pt x="745" y="6250"/>
                    <a:pt x="746" y="6243"/>
                    <a:pt x="757" y="6243"/>
                  </a:cubicBezTo>
                  <a:cubicBezTo>
                    <a:pt x="760" y="6243"/>
                    <a:pt x="764" y="6244"/>
                    <a:pt x="769" y="6244"/>
                  </a:cubicBezTo>
                  <a:lnTo>
                    <a:pt x="809" y="6254"/>
                  </a:lnTo>
                  <a:lnTo>
                    <a:pt x="819" y="6213"/>
                  </a:lnTo>
                  <a:cubicBezTo>
                    <a:pt x="797" y="6207"/>
                    <a:pt x="806" y="6166"/>
                    <a:pt x="806" y="6166"/>
                  </a:cubicBezTo>
                  <a:cubicBezTo>
                    <a:pt x="813" y="6138"/>
                    <a:pt x="815" y="6130"/>
                    <a:pt x="828" y="6130"/>
                  </a:cubicBezTo>
                  <a:cubicBezTo>
                    <a:pt x="834" y="6130"/>
                    <a:pt x="843" y="6132"/>
                    <a:pt x="856" y="6135"/>
                  </a:cubicBezTo>
                  <a:cubicBezTo>
                    <a:pt x="860" y="6136"/>
                    <a:pt x="864" y="6136"/>
                    <a:pt x="867" y="6136"/>
                  </a:cubicBezTo>
                  <a:cubicBezTo>
                    <a:pt x="899" y="6136"/>
                    <a:pt x="904" y="6098"/>
                    <a:pt x="878" y="6053"/>
                  </a:cubicBezTo>
                  <a:lnTo>
                    <a:pt x="875" y="5965"/>
                  </a:lnTo>
                  <a:cubicBezTo>
                    <a:pt x="925" y="5931"/>
                    <a:pt x="903" y="5840"/>
                    <a:pt x="894" y="5793"/>
                  </a:cubicBezTo>
                  <a:cubicBezTo>
                    <a:pt x="941" y="5771"/>
                    <a:pt x="957" y="5712"/>
                    <a:pt x="922" y="5668"/>
                  </a:cubicBezTo>
                  <a:cubicBezTo>
                    <a:pt x="900" y="5665"/>
                    <a:pt x="910" y="5624"/>
                    <a:pt x="941" y="5586"/>
                  </a:cubicBezTo>
                  <a:cubicBezTo>
                    <a:pt x="972" y="5549"/>
                    <a:pt x="982" y="5508"/>
                    <a:pt x="1000" y="5426"/>
                  </a:cubicBezTo>
                  <a:cubicBezTo>
                    <a:pt x="988" y="5379"/>
                    <a:pt x="1054" y="5088"/>
                    <a:pt x="1132" y="4756"/>
                  </a:cubicBezTo>
                  <a:cubicBezTo>
                    <a:pt x="1217" y="4383"/>
                    <a:pt x="1273" y="4135"/>
                    <a:pt x="1254" y="4129"/>
                  </a:cubicBezTo>
                  <a:cubicBezTo>
                    <a:pt x="1257" y="4101"/>
                    <a:pt x="1270" y="4073"/>
                    <a:pt x="1292" y="4051"/>
                  </a:cubicBezTo>
                  <a:cubicBezTo>
                    <a:pt x="1293" y="4051"/>
                    <a:pt x="1295" y="4051"/>
                    <a:pt x="1296" y="4051"/>
                  </a:cubicBezTo>
                  <a:cubicBezTo>
                    <a:pt x="1315" y="4051"/>
                    <a:pt x="1321" y="4013"/>
                    <a:pt x="1292" y="3963"/>
                  </a:cubicBezTo>
                  <a:cubicBezTo>
                    <a:pt x="1285" y="3930"/>
                    <a:pt x="1271" y="3918"/>
                    <a:pt x="1281" y="3918"/>
                  </a:cubicBezTo>
                  <a:cubicBezTo>
                    <a:pt x="1285" y="3918"/>
                    <a:pt x="1291" y="3920"/>
                    <a:pt x="1301" y="3922"/>
                  </a:cubicBezTo>
                  <a:cubicBezTo>
                    <a:pt x="1302" y="3922"/>
                    <a:pt x="1303" y="3922"/>
                    <a:pt x="1304" y="3922"/>
                  </a:cubicBezTo>
                  <a:cubicBezTo>
                    <a:pt x="1325" y="3922"/>
                    <a:pt x="1343" y="3838"/>
                    <a:pt x="1380" y="3678"/>
                  </a:cubicBezTo>
                  <a:cubicBezTo>
                    <a:pt x="1408" y="3556"/>
                    <a:pt x="1445" y="3389"/>
                    <a:pt x="1427" y="3383"/>
                  </a:cubicBezTo>
                  <a:cubicBezTo>
                    <a:pt x="1425" y="3332"/>
                    <a:pt x="1424" y="3311"/>
                    <a:pt x="1426" y="3311"/>
                  </a:cubicBezTo>
                  <a:lnTo>
                    <a:pt x="1426" y="3311"/>
                  </a:lnTo>
                  <a:cubicBezTo>
                    <a:pt x="1428" y="3311"/>
                    <a:pt x="1431" y="3323"/>
                    <a:pt x="1436" y="3342"/>
                  </a:cubicBezTo>
                  <a:cubicBezTo>
                    <a:pt x="1439" y="3348"/>
                    <a:pt x="1443" y="3350"/>
                    <a:pt x="1447" y="3350"/>
                  </a:cubicBezTo>
                  <a:cubicBezTo>
                    <a:pt x="1481" y="3350"/>
                    <a:pt x="1532" y="3178"/>
                    <a:pt x="1521" y="3057"/>
                  </a:cubicBezTo>
                  <a:cubicBezTo>
                    <a:pt x="1530" y="3018"/>
                    <a:pt x="1539" y="2979"/>
                    <a:pt x="1559" y="2979"/>
                  </a:cubicBezTo>
                  <a:cubicBezTo>
                    <a:pt x="1560" y="2979"/>
                    <a:pt x="1561" y="2979"/>
                    <a:pt x="1561" y="2979"/>
                  </a:cubicBezTo>
                  <a:cubicBezTo>
                    <a:pt x="1577" y="2910"/>
                    <a:pt x="1587" y="2838"/>
                    <a:pt x="1590" y="2766"/>
                  </a:cubicBezTo>
                  <a:cubicBezTo>
                    <a:pt x="1599" y="2725"/>
                    <a:pt x="1637" y="2559"/>
                    <a:pt x="1655" y="2477"/>
                  </a:cubicBezTo>
                  <a:cubicBezTo>
                    <a:pt x="1668" y="2421"/>
                    <a:pt x="1674" y="2365"/>
                    <a:pt x="1674" y="2305"/>
                  </a:cubicBezTo>
                  <a:cubicBezTo>
                    <a:pt x="1678" y="2290"/>
                    <a:pt x="1681" y="2275"/>
                    <a:pt x="1684" y="2264"/>
                  </a:cubicBezTo>
                  <a:lnTo>
                    <a:pt x="1684" y="2264"/>
                  </a:lnTo>
                  <a:cubicBezTo>
                    <a:pt x="1684" y="2264"/>
                    <a:pt x="1684" y="2265"/>
                    <a:pt x="1684" y="2265"/>
                  </a:cubicBezTo>
                  <a:cubicBezTo>
                    <a:pt x="1704" y="2265"/>
                    <a:pt x="1750" y="2056"/>
                    <a:pt x="1818" y="1772"/>
                  </a:cubicBezTo>
                  <a:cubicBezTo>
                    <a:pt x="1884" y="1481"/>
                    <a:pt x="1941" y="1233"/>
                    <a:pt x="1972" y="1196"/>
                  </a:cubicBezTo>
                  <a:cubicBezTo>
                    <a:pt x="1975" y="1168"/>
                    <a:pt x="1975" y="1136"/>
                    <a:pt x="1969" y="1108"/>
                  </a:cubicBezTo>
                  <a:cubicBezTo>
                    <a:pt x="1941" y="1070"/>
                    <a:pt x="1944" y="1014"/>
                    <a:pt x="1978" y="980"/>
                  </a:cubicBezTo>
                  <a:cubicBezTo>
                    <a:pt x="2028" y="948"/>
                    <a:pt x="2066" y="782"/>
                    <a:pt x="2035" y="732"/>
                  </a:cubicBezTo>
                  <a:lnTo>
                    <a:pt x="2035" y="732"/>
                  </a:lnTo>
                  <a:lnTo>
                    <a:pt x="2057" y="735"/>
                  </a:lnTo>
                  <a:cubicBezTo>
                    <a:pt x="2107" y="704"/>
                    <a:pt x="2113" y="575"/>
                    <a:pt x="2082" y="522"/>
                  </a:cubicBezTo>
                  <a:cubicBezTo>
                    <a:pt x="2113" y="488"/>
                    <a:pt x="2141" y="450"/>
                    <a:pt x="2132" y="403"/>
                  </a:cubicBezTo>
                  <a:cubicBezTo>
                    <a:pt x="2138" y="375"/>
                    <a:pt x="2140" y="366"/>
                    <a:pt x="2153" y="366"/>
                  </a:cubicBezTo>
                  <a:cubicBezTo>
                    <a:pt x="2160" y="366"/>
                    <a:pt x="2169" y="369"/>
                    <a:pt x="2182" y="372"/>
                  </a:cubicBezTo>
                  <a:cubicBezTo>
                    <a:pt x="2188" y="374"/>
                    <a:pt x="2194" y="375"/>
                    <a:pt x="2201" y="375"/>
                  </a:cubicBezTo>
                  <a:cubicBezTo>
                    <a:pt x="2214" y="375"/>
                    <a:pt x="2226" y="368"/>
                    <a:pt x="2232" y="340"/>
                  </a:cubicBezTo>
                  <a:cubicBezTo>
                    <a:pt x="2241" y="299"/>
                    <a:pt x="2220" y="293"/>
                    <a:pt x="2201" y="290"/>
                  </a:cubicBezTo>
                  <a:cubicBezTo>
                    <a:pt x="2201" y="290"/>
                    <a:pt x="2210" y="246"/>
                    <a:pt x="2220" y="205"/>
                  </a:cubicBezTo>
                  <a:cubicBezTo>
                    <a:pt x="2220" y="205"/>
                    <a:pt x="2229" y="165"/>
                    <a:pt x="2210" y="158"/>
                  </a:cubicBezTo>
                  <a:cubicBezTo>
                    <a:pt x="2188" y="155"/>
                    <a:pt x="2198" y="115"/>
                    <a:pt x="2207" y="71"/>
                  </a:cubicBezTo>
                  <a:lnTo>
                    <a:pt x="2207" y="71"/>
                  </a:lnTo>
                  <a:cubicBezTo>
                    <a:pt x="2208" y="71"/>
                    <a:pt x="2210" y="71"/>
                    <a:pt x="2211" y="71"/>
                  </a:cubicBezTo>
                  <a:cubicBezTo>
                    <a:pt x="2222" y="71"/>
                    <a:pt x="2220" y="53"/>
                    <a:pt x="2208" y="53"/>
                  </a:cubicBezTo>
                  <a:cubicBezTo>
                    <a:pt x="2203" y="53"/>
                    <a:pt x="2196" y="57"/>
                    <a:pt x="2188" y="68"/>
                  </a:cubicBezTo>
                  <a:cubicBezTo>
                    <a:pt x="2166" y="61"/>
                    <a:pt x="2147" y="58"/>
                    <a:pt x="2157" y="17"/>
                  </a:cubicBezTo>
                  <a:lnTo>
                    <a:pt x="2116" y="5"/>
                  </a:lnTo>
                  <a:cubicBezTo>
                    <a:pt x="2105" y="2"/>
                    <a:pt x="2095" y="0"/>
                    <a:pt x="2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52"/>
            <p:cNvSpPr/>
            <p:nvPr/>
          </p:nvSpPr>
          <p:spPr>
            <a:xfrm>
              <a:off x="7858825" y="1936450"/>
              <a:ext cx="26225" cy="18650"/>
            </a:xfrm>
            <a:custGeom>
              <a:avLst/>
              <a:gdLst/>
              <a:ahLst/>
              <a:cxnLst/>
              <a:rect l="l" t="t" r="r" b="b"/>
              <a:pathLst>
                <a:path w="1049" h="746" extrusionOk="0">
                  <a:moveTo>
                    <a:pt x="766" y="0"/>
                  </a:moveTo>
                  <a:cubicBezTo>
                    <a:pt x="766" y="0"/>
                    <a:pt x="765" y="10"/>
                    <a:pt x="763" y="34"/>
                  </a:cubicBezTo>
                  <a:cubicBezTo>
                    <a:pt x="763" y="56"/>
                    <a:pt x="763" y="56"/>
                    <a:pt x="763" y="56"/>
                  </a:cubicBezTo>
                  <a:cubicBezTo>
                    <a:pt x="763" y="56"/>
                    <a:pt x="766" y="34"/>
                    <a:pt x="766" y="15"/>
                  </a:cubicBezTo>
                  <a:cubicBezTo>
                    <a:pt x="766" y="6"/>
                    <a:pt x="766" y="0"/>
                    <a:pt x="766" y="0"/>
                  </a:cubicBezTo>
                  <a:close/>
                  <a:moveTo>
                    <a:pt x="998" y="166"/>
                  </a:moveTo>
                  <a:cubicBezTo>
                    <a:pt x="998" y="166"/>
                    <a:pt x="1001" y="187"/>
                    <a:pt x="1001" y="206"/>
                  </a:cubicBezTo>
                  <a:cubicBezTo>
                    <a:pt x="1001" y="206"/>
                    <a:pt x="1001" y="187"/>
                    <a:pt x="1001" y="166"/>
                  </a:cubicBezTo>
                  <a:close/>
                  <a:moveTo>
                    <a:pt x="499" y="334"/>
                  </a:moveTo>
                  <a:cubicBezTo>
                    <a:pt x="499" y="334"/>
                    <a:pt x="498" y="341"/>
                    <a:pt x="497" y="360"/>
                  </a:cubicBezTo>
                  <a:cubicBezTo>
                    <a:pt x="499" y="347"/>
                    <a:pt x="499" y="334"/>
                    <a:pt x="499" y="334"/>
                  </a:cubicBezTo>
                  <a:close/>
                  <a:moveTo>
                    <a:pt x="159" y="348"/>
                  </a:moveTo>
                  <a:cubicBezTo>
                    <a:pt x="159" y="348"/>
                    <a:pt x="158" y="352"/>
                    <a:pt x="155" y="360"/>
                  </a:cubicBezTo>
                  <a:cubicBezTo>
                    <a:pt x="155" y="361"/>
                    <a:pt x="155" y="362"/>
                    <a:pt x="155" y="363"/>
                  </a:cubicBezTo>
                  <a:lnTo>
                    <a:pt x="155" y="363"/>
                  </a:lnTo>
                  <a:cubicBezTo>
                    <a:pt x="158" y="352"/>
                    <a:pt x="159" y="348"/>
                    <a:pt x="159" y="348"/>
                  </a:cubicBezTo>
                  <a:close/>
                  <a:moveTo>
                    <a:pt x="948" y="391"/>
                  </a:moveTo>
                  <a:cubicBezTo>
                    <a:pt x="948" y="391"/>
                    <a:pt x="948" y="391"/>
                    <a:pt x="948" y="391"/>
                  </a:cubicBezTo>
                  <a:cubicBezTo>
                    <a:pt x="948" y="391"/>
                    <a:pt x="948" y="391"/>
                    <a:pt x="948" y="391"/>
                  </a:cubicBezTo>
                  <a:close/>
                  <a:moveTo>
                    <a:pt x="478" y="397"/>
                  </a:moveTo>
                  <a:cubicBezTo>
                    <a:pt x="476" y="408"/>
                    <a:pt x="476" y="413"/>
                    <a:pt x="476" y="413"/>
                  </a:cubicBezTo>
                  <a:cubicBezTo>
                    <a:pt x="475" y="413"/>
                    <a:pt x="476" y="407"/>
                    <a:pt x="478" y="397"/>
                  </a:cubicBezTo>
                  <a:close/>
                  <a:moveTo>
                    <a:pt x="816" y="397"/>
                  </a:moveTo>
                  <a:lnTo>
                    <a:pt x="813" y="416"/>
                  </a:lnTo>
                  <a:lnTo>
                    <a:pt x="813" y="397"/>
                  </a:lnTo>
                  <a:close/>
                  <a:moveTo>
                    <a:pt x="591" y="401"/>
                  </a:moveTo>
                  <a:cubicBezTo>
                    <a:pt x="591" y="412"/>
                    <a:pt x="590" y="417"/>
                    <a:pt x="590" y="417"/>
                  </a:cubicBezTo>
                  <a:cubicBezTo>
                    <a:pt x="589" y="417"/>
                    <a:pt x="589" y="412"/>
                    <a:pt x="591" y="401"/>
                  </a:cubicBezTo>
                  <a:close/>
                  <a:moveTo>
                    <a:pt x="923" y="366"/>
                  </a:moveTo>
                  <a:lnTo>
                    <a:pt x="923" y="388"/>
                  </a:lnTo>
                  <a:cubicBezTo>
                    <a:pt x="923" y="410"/>
                    <a:pt x="926" y="410"/>
                    <a:pt x="926" y="410"/>
                  </a:cubicBezTo>
                  <a:cubicBezTo>
                    <a:pt x="927" y="415"/>
                    <a:pt x="928" y="418"/>
                    <a:pt x="928" y="418"/>
                  </a:cubicBezTo>
                  <a:cubicBezTo>
                    <a:pt x="929" y="418"/>
                    <a:pt x="929" y="404"/>
                    <a:pt x="929" y="388"/>
                  </a:cubicBezTo>
                  <a:cubicBezTo>
                    <a:pt x="929" y="366"/>
                    <a:pt x="926" y="366"/>
                    <a:pt x="923" y="366"/>
                  </a:cubicBezTo>
                  <a:close/>
                  <a:moveTo>
                    <a:pt x="318" y="416"/>
                  </a:moveTo>
                  <a:lnTo>
                    <a:pt x="318" y="438"/>
                  </a:lnTo>
                  <a:lnTo>
                    <a:pt x="315" y="438"/>
                  </a:lnTo>
                  <a:cubicBezTo>
                    <a:pt x="315" y="435"/>
                    <a:pt x="315" y="435"/>
                    <a:pt x="318" y="416"/>
                  </a:cubicBezTo>
                  <a:close/>
                  <a:moveTo>
                    <a:pt x="327" y="419"/>
                  </a:moveTo>
                  <a:cubicBezTo>
                    <a:pt x="331" y="419"/>
                    <a:pt x="331" y="419"/>
                    <a:pt x="324" y="438"/>
                  </a:cubicBezTo>
                  <a:cubicBezTo>
                    <a:pt x="327" y="419"/>
                    <a:pt x="327" y="419"/>
                    <a:pt x="327" y="419"/>
                  </a:cubicBezTo>
                  <a:close/>
                  <a:moveTo>
                    <a:pt x="935" y="410"/>
                  </a:moveTo>
                  <a:cubicBezTo>
                    <a:pt x="939" y="422"/>
                    <a:pt x="939" y="438"/>
                    <a:pt x="935" y="451"/>
                  </a:cubicBezTo>
                  <a:cubicBezTo>
                    <a:pt x="932" y="438"/>
                    <a:pt x="932" y="422"/>
                    <a:pt x="935" y="410"/>
                  </a:cubicBezTo>
                  <a:close/>
                  <a:moveTo>
                    <a:pt x="863" y="422"/>
                  </a:moveTo>
                  <a:cubicBezTo>
                    <a:pt x="865" y="442"/>
                    <a:pt x="864" y="453"/>
                    <a:pt x="863" y="453"/>
                  </a:cubicBezTo>
                  <a:cubicBezTo>
                    <a:pt x="862" y="453"/>
                    <a:pt x="861" y="444"/>
                    <a:pt x="860" y="422"/>
                  </a:cubicBezTo>
                  <a:close/>
                  <a:moveTo>
                    <a:pt x="647" y="413"/>
                  </a:moveTo>
                  <a:lnTo>
                    <a:pt x="647" y="432"/>
                  </a:lnTo>
                  <a:lnTo>
                    <a:pt x="644" y="454"/>
                  </a:lnTo>
                  <a:cubicBezTo>
                    <a:pt x="644" y="432"/>
                    <a:pt x="647" y="413"/>
                    <a:pt x="647" y="413"/>
                  </a:cubicBezTo>
                  <a:close/>
                  <a:moveTo>
                    <a:pt x="324" y="438"/>
                  </a:moveTo>
                  <a:cubicBezTo>
                    <a:pt x="323" y="449"/>
                    <a:pt x="321" y="455"/>
                    <a:pt x="321" y="455"/>
                  </a:cubicBezTo>
                  <a:cubicBezTo>
                    <a:pt x="320" y="455"/>
                    <a:pt x="321" y="449"/>
                    <a:pt x="324" y="438"/>
                  </a:cubicBezTo>
                  <a:close/>
                  <a:moveTo>
                    <a:pt x="503" y="422"/>
                  </a:moveTo>
                  <a:cubicBezTo>
                    <a:pt x="503" y="438"/>
                    <a:pt x="500" y="451"/>
                    <a:pt x="497" y="463"/>
                  </a:cubicBezTo>
                  <a:cubicBezTo>
                    <a:pt x="494" y="463"/>
                    <a:pt x="494" y="463"/>
                    <a:pt x="497" y="444"/>
                  </a:cubicBezTo>
                  <a:cubicBezTo>
                    <a:pt x="500" y="423"/>
                    <a:pt x="503" y="422"/>
                    <a:pt x="503" y="422"/>
                  </a:cubicBezTo>
                  <a:close/>
                  <a:moveTo>
                    <a:pt x="250" y="406"/>
                  </a:moveTo>
                  <a:cubicBezTo>
                    <a:pt x="250" y="406"/>
                    <a:pt x="250" y="408"/>
                    <a:pt x="249" y="416"/>
                  </a:cubicBezTo>
                  <a:lnTo>
                    <a:pt x="243" y="435"/>
                  </a:lnTo>
                  <a:cubicBezTo>
                    <a:pt x="241" y="450"/>
                    <a:pt x="237" y="464"/>
                    <a:pt x="236" y="464"/>
                  </a:cubicBezTo>
                  <a:cubicBezTo>
                    <a:pt x="236" y="464"/>
                    <a:pt x="236" y="461"/>
                    <a:pt x="237" y="454"/>
                  </a:cubicBezTo>
                  <a:lnTo>
                    <a:pt x="246" y="413"/>
                  </a:lnTo>
                  <a:cubicBezTo>
                    <a:pt x="246" y="413"/>
                    <a:pt x="249" y="406"/>
                    <a:pt x="250" y="406"/>
                  </a:cubicBezTo>
                  <a:close/>
                  <a:moveTo>
                    <a:pt x="566" y="460"/>
                  </a:moveTo>
                  <a:lnTo>
                    <a:pt x="566" y="460"/>
                  </a:lnTo>
                  <a:cubicBezTo>
                    <a:pt x="565" y="466"/>
                    <a:pt x="564" y="468"/>
                    <a:pt x="564" y="468"/>
                  </a:cubicBezTo>
                  <a:cubicBezTo>
                    <a:pt x="563" y="468"/>
                    <a:pt x="564" y="460"/>
                    <a:pt x="566" y="460"/>
                  </a:cubicBezTo>
                  <a:close/>
                  <a:moveTo>
                    <a:pt x="293" y="429"/>
                  </a:moveTo>
                  <a:cubicBezTo>
                    <a:pt x="293" y="429"/>
                    <a:pt x="290" y="451"/>
                    <a:pt x="287" y="469"/>
                  </a:cubicBezTo>
                  <a:cubicBezTo>
                    <a:pt x="287" y="463"/>
                    <a:pt x="287" y="457"/>
                    <a:pt x="287" y="451"/>
                  </a:cubicBezTo>
                  <a:cubicBezTo>
                    <a:pt x="290" y="444"/>
                    <a:pt x="290" y="435"/>
                    <a:pt x="293" y="429"/>
                  </a:cubicBezTo>
                  <a:close/>
                  <a:moveTo>
                    <a:pt x="619" y="407"/>
                  </a:moveTo>
                  <a:lnTo>
                    <a:pt x="616" y="469"/>
                  </a:lnTo>
                  <a:cubicBezTo>
                    <a:pt x="616" y="469"/>
                    <a:pt x="616" y="469"/>
                    <a:pt x="616" y="448"/>
                  </a:cubicBezTo>
                  <a:cubicBezTo>
                    <a:pt x="616" y="429"/>
                    <a:pt x="619" y="407"/>
                    <a:pt x="619" y="407"/>
                  </a:cubicBezTo>
                  <a:close/>
                  <a:moveTo>
                    <a:pt x="453" y="432"/>
                  </a:moveTo>
                  <a:cubicBezTo>
                    <a:pt x="450" y="454"/>
                    <a:pt x="447" y="473"/>
                    <a:pt x="447" y="473"/>
                  </a:cubicBezTo>
                  <a:lnTo>
                    <a:pt x="443" y="473"/>
                  </a:lnTo>
                  <a:cubicBezTo>
                    <a:pt x="447" y="451"/>
                    <a:pt x="450" y="432"/>
                    <a:pt x="450" y="432"/>
                  </a:cubicBezTo>
                  <a:close/>
                  <a:moveTo>
                    <a:pt x="751" y="441"/>
                  </a:moveTo>
                  <a:cubicBezTo>
                    <a:pt x="752" y="441"/>
                    <a:pt x="754" y="451"/>
                    <a:pt x="754" y="451"/>
                  </a:cubicBezTo>
                  <a:cubicBezTo>
                    <a:pt x="754" y="473"/>
                    <a:pt x="754" y="473"/>
                    <a:pt x="751" y="473"/>
                  </a:cubicBezTo>
                  <a:cubicBezTo>
                    <a:pt x="751" y="463"/>
                    <a:pt x="751" y="457"/>
                    <a:pt x="751" y="451"/>
                  </a:cubicBezTo>
                  <a:cubicBezTo>
                    <a:pt x="751" y="443"/>
                    <a:pt x="751" y="441"/>
                    <a:pt x="751" y="441"/>
                  </a:cubicBezTo>
                  <a:close/>
                  <a:moveTo>
                    <a:pt x="772" y="432"/>
                  </a:moveTo>
                  <a:lnTo>
                    <a:pt x="776" y="454"/>
                  </a:lnTo>
                  <a:cubicBezTo>
                    <a:pt x="776" y="476"/>
                    <a:pt x="772" y="476"/>
                    <a:pt x="772" y="476"/>
                  </a:cubicBezTo>
                  <a:cubicBezTo>
                    <a:pt x="772" y="476"/>
                    <a:pt x="772" y="476"/>
                    <a:pt x="772" y="454"/>
                  </a:cubicBezTo>
                  <a:lnTo>
                    <a:pt x="772" y="432"/>
                  </a:lnTo>
                  <a:close/>
                  <a:moveTo>
                    <a:pt x="581" y="441"/>
                  </a:moveTo>
                  <a:lnTo>
                    <a:pt x="581" y="463"/>
                  </a:lnTo>
                  <a:lnTo>
                    <a:pt x="578" y="482"/>
                  </a:lnTo>
                  <a:cubicBezTo>
                    <a:pt x="578" y="463"/>
                    <a:pt x="581" y="441"/>
                    <a:pt x="581" y="441"/>
                  </a:cubicBezTo>
                  <a:close/>
                  <a:moveTo>
                    <a:pt x="838" y="441"/>
                  </a:moveTo>
                  <a:lnTo>
                    <a:pt x="838" y="482"/>
                  </a:lnTo>
                  <a:cubicBezTo>
                    <a:pt x="835" y="463"/>
                    <a:pt x="838" y="441"/>
                    <a:pt x="838" y="441"/>
                  </a:cubicBezTo>
                  <a:close/>
                  <a:moveTo>
                    <a:pt x="24" y="441"/>
                  </a:moveTo>
                  <a:lnTo>
                    <a:pt x="24" y="441"/>
                  </a:lnTo>
                  <a:cubicBezTo>
                    <a:pt x="20" y="454"/>
                    <a:pt x="17" y="469"/>
                    <a:pt x="11" y="482"/>
                  </a:cubicBezTo>
                  <a:cubicBezTo>
                    <a:pt x="7" y="493"/>
                    <a:pt x="6" y="497"/>
                    <a:pt x="6" y="497"/>
                  </a:cubicBezTo>
                  <a:cubicBezTo>
                    <a:pt x="5" y="497"/>
                    <a:pt x="14" y="468"/>
                    <a:pt x="24" y="441"/>
                  </a:cubicBezTo>
                  <a:close/>
                  <a:moveTo>
                    <a:pt x="1007" y="498"/>
                  </a:moveTo>
                  <a:cubicBezTo>
                    <a:pt x="1007" y="503"/>
                    <a:pt x="1007" y="507"/>
                    <a:pt x="1007" y="507"/>
                  </a:cubicBezTo>
                  <a:cubicBezTo>
                    <a:pt x="1008" y="507"/>
                    <a:pt x="1008" y="504"/>
                    <a:pt x="1008" y="498"/>
                  </a:cubicBezTo>
                  <a:close/>
                  <a:moveTo>
                    <a:pt x="722" y="466"/>
                  </a:moveTo>
                  <a:lnTo>
                    <a:pt x="722" y="488"/>
                  </a:lnTo>
                  <a:lnTo>
                    <a:pt x="722" y="510"/>
                  </a:lnTo>
                  <a:lnTo>
                    <a:pt x="719" y="507"/>
                  </a:lnTo>
                  <a:cubicBezTo>
                    <a:pt x="719" y="495"/>
                    <a:pt x="719" y="482"/>
                    <a:pt x="722" y="466"/>
                  </a:cubicBezTo>
                  <a:close/>
                  <a:moveTo>
                    <a:pt x="876" y="426"/>
                  </a:moveTo>
                  <a:lnTo>
                    <a:pt x="876" y="466"/>
                  </a:lnTo>
                  <a:cubicBezTo>
                    <a:pt x="874" y="500"/>
                    <a:pt x="873" y="516"/>
                    <a:pt x="873" y="516"/>
                  </a:cubicBezTo>
                  <a:cubicBezTo>
                    <a:pt x="873" y="516"/>
                    <a:pt x="873" y="505"/>
                    <a:pt x="873" y="485"/>
                  </a:cubicBezTo>
                  <a:cubicBezTo>
                    <a:pt x="873" y="466"/>
                    <a:pt x="873" y="444"/>
                    <a:pt x="873" y="426"/>
                  </a:cubicBezTo>
                  <a:close/>
                  <a:moveTo>
                    <a:pt x="1001" y="435"/>
                  </a:moveTo>
                  <a:lnTo>
                    <a:pt x="1001" y="435"/>
                  </a:lnTo>
                  <a:cubicBezTo>
                    <a:pt x="1001" y="435"/>
                    <a:pt x="1004" y="457"/>
                    <a:pt x="1008" y="479"/>
                  </a:cubicBezTo>
                  <a:lnTo>
                    <a:pt x="1008" y="476"/>
                  </a:lnTo>
                  <a:cubicBezTo>
                    <a:pt x="1011" y="520"/>
                    <a:pt x="1011" y="520"/>
                    <a:pt x="1008" y="520"/>
                  </a:cubicBezTo>
                  <a:cubicBezTo>
                    <a:pt x="1008" y="520"/>
                    <a:pt x="1008" y="520"/>
                    <a:pt x="1004" y="498"/>
                  </a:cubicBezTo>
                  <a:lnTo>
                    <a:pt x="1007" y="498"/>
                  </a:lnTo>
                  <a:cubicBezTo>
                    <a:pt x="1006" y="492"/>
                    <a:pt x="1006" y="484"/>
                    <a:pt x="1004" y="476"/>
                  </a:cubicBezTo>
                  <a:lnTo>
                    <a:pt x="1001" y="435"/>
                  </a:lnTo>
                  <a:close/>
                  <a:moveTo>
                    <a:pt x="1020" y="479"/>
                  </a:moveTo>
                  <a:lnTo>
                    <a:pt x="1023" y="498"/>
                  </a:lnTo>
                  <a:cubicBezTo>
                    <a:pt x="1023" y="520"/>
                    <a:pt x="1023" y="520"/>
                    <a:pt x="1023" y="520"/>
                  </a:cubicBezTo>
                  <a:cubicBezTo>
                    <a:pt x="1020" y="520"/>
                    <a:pt x="1020" y="520"/>
                    <a:pt x="1020" y="498"/>
                  </a:cubicBezTo>
                  <a:cubicBezTo>
                    <a:pt x="1020" y="491"/>
                    <a:pt x="1020" y="485"/>
                    <a:pt x="1020" y="479"/>
                  </a:cubicBezTo>
                  <a:close/>
                  <a:moveTo>
                    <a:pt x="196" y="463"/>
                  </a:moveTo>
                  <a:lnTo>
                    <a:pt x="196" y="463"/>
                  </a:lnTo>
                  <a:cubicBezTo>
                    <a:pt x="193" y="482"/>
                    <a:pt x="186" y="504"/>
                    <a:pt x="183" y="523"/>
                  </a:cubicBezTo>
                  <a:cubicBezTo>
                    <a:pt x="180" y="523"/>
                    <a:pt x="180" y="523"/>
                    <a:pt x="186" y="504"/>
                  </a:cubicBezTo>
                  <a:cubicBezTo>
                    <a:pt x="186" y="488"/>
                    <a:pt x="190" y="476"/>
                    <a:pt x="196" y="463"/>
                  </a:cubicBezTo>
                  <a:close/>
                  <a:moveTo>
                    <a:pt x="732" y="469"/>
                  </a:moveTo>
                  <a:cubicBezTo>
                    <a:pt x="732" y="469"/>
                    <a:pt x="732" y="488"/>
                    <a:pt x="732" y="510"/>
                  </a:cubicBezTo>
                  <a:cubicBezTo>
                    <a:pt x="732" y="519"/>
                    <a:pt x="731" y="525"/>
                    <a:pt x="731" y="525"/>
                  </a:cubicBezTo>
                  <a:cubicBezTo>
                    <a:pt x="730" y="525"/>
                    <a:pt x="729" y="514"/>
                    <a:pt x="729" y="488"/>
                  </a:cubicBezTo>
                  <a:cubicBezTo>
                    <a:pt x="729" y="469"/>
                    <a:pt x="729" y="469"/>
                    <a:pt x="732" y="469"/>
                  </a:cubicBezTo>
                  <a:close/>
                  <a:moveTo>
                    <a:pt x="794" y="520"/>
                  </a:moveTo>
                  <a:lnTo>
                    <a:pt x="794" y="542"/>
                  </a:lnTo>
                  <a:cubicBezTo>
                    <a:pt x="791" y="542"/>
                    <a:pt x="791" y="542"/>
                    <a:pt x="791" y="520"/>
                  </a:cubicBezTo>
                  <a:close/>
                  <a:moveTo>
                    <a:pt x="807" y="501"/>
                  </a:moveTo>
                  <a:cubicBezTo>
                    <a:pt x="807" y="513"/>
                    <a:pt x="807" y="529"/>
                    <a:pt x="804" y="542"/>
                  </a:cubicBezTo>
                  <a:cubicBezTo>
                    <a:pt x="804" y="548"/>
                    <a:pt x="804" y="550"/>
                    <a:pt x="803" y="550"/>
                  </a:cubicBezTo>
                  <a:cubicBezTo>
                    <a:pt x="803" y="550"/>
                    <a:pt x="802" y="531"/>
                    <a:pt x="804" y="501"/>
                  </a:cubicBezTo>
                  <a:close/>
                  <a:moveTo>
                    <a:pt x="882" y="507"/>
                  </a:moveTo>
                  <a:lnTo>
                    <a:pt x="882" y="529"/>
                  </a:lnTo>
                  <a:cubicBezTo>
                    <a:pt x="882" y="551"/>
                    <a:pt x="882" y="551"/>
                    <a:pt x="882" y="551"/>
                  </a:cubicBezTo>
                  <a:lnTo>
                    <a:pt x="879" y="529"/>
                  </a:lnTo>
                  <a:lnTo>
                    <a:pt x="882" y="507"/>
                  </a:lnTo>
                  <a:close/>
                  <a:moveTo>
                    <a:pt x="848" y="504"/>
                  </a:moveTo>
                  <a:cubicBezTo>
                    <a:pt x="848" y="504"/>
                    <a:pt x="851" y="526"/>
                    <a:pt x="848" y="567"/>
                  </a:cubicBezTo>
                  <a:cubicBezTo>
                    <a:pt x="848" y="562"/>
                    <a:pt x="848" y="556"/>
                    <a:pt x="848" y="548"/>
                  </a:cubicBezTo>
                  <a:lnTo>
                    <a:pt x="848" y="504"/>
                  </a:lnTo>
                  <a:close/>
                  <a:moveTo>
                    <a:pt x="334" y="529"/>
                  </a:moveTo>
                  <a:lnTo>
                    <a:pt x="331" y="551"/>
                  </a:lnTo>
                  <a:cubicBezTo>
                    <a:pt x="327" y="570"/>
                    <a:pt x="327" y="570"/>
                    <a:pt x="327" y="570"/>
                  </a:cubicBezTo>
                  <a:cubicBezTo>
                    <a:pt x="327" y="570"/>
                    <a:pt x="327" y="570"/>
                    <a:pt x="331" y="548"/>
                  </a:cubicBezTo>
                  <a:cubicBezTo>
                    <a:pt x="331" y="542"/>
                    <a:pt x="331" y="535"/>
                    <a:pt x="334" y="529"/>
                  </a:cubicBezTo>
                  <a:close/>
                  <a:moveTo>
                    <a:pt x="967" y="495"/>
                  </a:moveTo>
                  <a:lnTo>
                    <a:pt x="967" y="516"/>
                  </a:lnTo>
                  <a:lnTo>
                    <a:pt x="969" y="570"/>
                  </a:lnTo>
                  <a:lnTo>
                    <a:pt x="969" y="570"/>
                  </a:lnTo>
                  <a:cubicBezTo>
                    <a:pt x="969" y="566"/>
                    <a:pt x="968" y="562"/>
                    <a:pt x="967" y="557"/>
                  </a:cubicBezTo>
                  <a:lnTo>
                    <a:pt x="961" y="557"/>
                  </a:lnTo>
                  <a:lnTo>
                    <a:pt x="964" y="538"/>
                  </a:lnTo>
                  <a:cubicBezTo>
                    <a:pt x="967" y="523"/>
                    <a:pt x="967" y="510"/>
                    <a:pt x="967" y="495"/>
                  </a:cubicBezTo>
                  <a:close/>
                  <a:moveTo>
                    <a:pt x="315" y="545"/>
                  </a:moveTo>
                  <a:lnTo>
                    <a:pt x="315" y="567"/>
                  </a:lnTo>
                  <a:lnTo>
                    <a:pt x="309" y="585"/>
                  </a:lnTo>
                  <a:cubicBezTo>
                    <a:pt x="309" y="573"/>
                    <a:pt x="312" y="557"/>
                    <a:pt x="315" y="545"/>
                  </a:cubicBezTo>
                  <a:close/>
                  <a:moveTo>
                    <a:pt x="384" y="573"/>
                  </a:moveTo>
                  <a:lnTo>
                    <a:pt x="384" y="573"/>
                  </a:lnTo>
                  <a:cubicBezTo>
                    <a:pt x="383" y="576"/>
                    <a:pt x="382" y="580"/>
                    <a:pt x="381" y="585"/>
                  </a:cubicBezTo>
                  <a:cubicBezTo>
                    <a:pt x="383" y="579"/>
                    <a:pt x="384" y="577"/>
                    <a:pt x="384" y="573"/>
                  </a:cubicBezTo>
                  <a:close/>
                  <a:moveTo>
                    <a:pt x="779" y="560"/>
                  </a:moveTo>
                  <a:cubicBezTo>
                    <a:pt x="779" y="567"/>
                    <a:pt x="779" y="573"/>
                    <a:pt x="779" y="579"/>
                  </a:cubicBezTo>
                  <a:cubicBezTo>
                    <a:pt x="779" y="589"/>
                    <a:pt x="779" y="595"/>
                    <a:pt x="779" y="601"/>
                  </a:cubicBezTo>
                  <a:lnTo>
                    <a:pt x="782" y="601"/>
                  </a:lnTo>
                  <a:cubicBezTo>
                    <a:pt x="782" y="579"/>
                    <a:pt x="779" y="560"/>
                    <a:pt x="779" y="560"/>
                  </a:cubicBezTo>
                  <a:close/>
                  <a:moveTo>
                    <a:pt x="1020" y="599"/>
                  </a:moveTo>
                  <a:lnTo>
                    <a:pt x="1020" y="599"/>
                  </a:lnTo>
                  <a:cubicBezTo>
                    <a:pt x="1020" y="601"/>
                    <a:pt x="1020" y="602"/>
                    <a:pt x="1020" y="604"/>
                  </a:cubicBezTo>
                  <a:cubicBezTo>
                    <a:pt x="1020" y="603"/>
                    <a:pt x="1020" y="602"/>
                    <a:pt x="1020" y="601"/>
                  </a:cubicBezTo>
                  <a:cubicBezTo>
                    <a:pt x="1020" y="600"/>
                    <a:pt x="1020" y="600"/>
                    <a:pt x="1020" y="599"/>
                  </a:cubicBezTo>
                  <a:close/>
                  <a:moveTo>
                    <a:pt x="591" y="570"/>
                  </a:moveTo>
                  <a:cubicBezTo>
                    <a:pt x="588" y="592"/>
                    <a:pt x="584" y="611"/>
                    <a:pt x="584" y="611"/>
                  </a:cubicBezTo>
                  <a:cubicBezTo>
                    <a:pt x="584" y="598"/>
                    <a:pt x="584" y="582"/>
                    <a:pt x="588" y="570"/>
                  </a:cubicBezTo>
                  <a:close/>
                  <a:moveTo>
                    <a:pt x="337" y="573"/>
                  </a:moveTo>
                  <a:cubicBezTo>
                    <a:pt x="332" y="604"/>
                    <a:pt x="331" y="620"/>
                    <a:pt x="331" y="620"/>
                  </a:cubicBezTo>
                  <a:cubicBezTo>
                    <a:pt x="331" y="620"/>
                    <a:pt x="334" y="604"/>
                    <a:pt x="337" y="573"/>
                  </a:cubicBezTo>
                  <a:close/>
                  <a:moveTo>
                    <a:pt x="1011" y="601"/>
                  </a:moveTo>
                  <a:cubicBezTo>
                    <a:pt x="1011" y="623"/>
                    <a:pt x="1011" y="623"/>
                    <a:pt x="1011" y="623"/>
                  </a:cubicBezTo>
                  <a:lnTo>
                    <a:pt x="1014" y="623"/>
                  </a:lnTo>
                  <a:lnTo>
                    <a:pt x="1011" y="601"/>
                  </a:lnTo>
                  <a:close/>
                  <a:moveTo>
                    <a:pt x="1020" y="604"/>
                  </a:moveTo>
                  <a:cubicBezTo>
                    <a:pt x="1020" y="623"/>
                    <a:pt x="1020" y="623"/>
                    <a:pt x="1020" y="623"/>
                  </a:cubicBezTo>
                  <a:cubicBezTo>
                    <a:pt x="1020" y="623"/>
                    <a:pt x="1023" y="623"/>
                    <a:pt x="1020" y="604"/>
                  </a:cubicBezTo>
                  <a:close/>
                  <a:moveTo>
                    <a:pt x="80" y="241"/>
                  </a:moveTo>
                  <a:cubicBezTo>
                    <a:pt x="80" y="241"/>
                    <a:pt x="74" y="260"/>
                    <a:pt x="67" y="281"/>
                  </a:cubicBezTo>
                  <a:lnTo>
                    <a:pt x="64" y="278"/>
                  </a:lnTo>
                  <a:cubicBezTo>
                    <a:pt x="64" y="278"/>
                    <a:pt x="64" y="278"/>
                    <a:pt x="58" y="300"/>
                  </a:cubicBezTo>
                  <a:cubicBezTo>
                    <a:pt x="52" y="319"/>
                    <a:pt x="52" y="319"/>
                    <a:pt x="52" y="319"/>
                  </a:cubicBezTo>
                  <a:cubicBezTo>
                    <a:pt x="53" y="313"/>
                    <a:pt x="53" y="310"/>
                    <a:pt x="52" y="310"/>
                  </a:cubicBezTo>
                  <a:lnTo>
                    <a:pt x="52" y="310"/>
                  </a:lnTo>
                  <a:cubicBezTo>
                    <a:pt x="51" y="310"/>
                    <a:pt x="48" y="325"/>
                    <a:pt x="45" y="338"/>
                  </a:cubicBezTo>
                  <a:cubicBezTo>
                    <a:pt x="42" y="354"/>
                    <a:pt x="39" y="366"/>
                    <a:pt x="33" y="379"/>
                  </a:cubicBezTo>
                  <a:cubicBezTo>
                    <a:pt x="33" y="379"/>
                    <a:pt x="27" y="397"/>
                    <a:pt x="20" y="419"/>
                  </a:cubicBezTo>
                  <a:cubicBezTo>
                    <a:pt x="14" y="444"/>
                    <a:pt x="5" y="473"/>
                    <a:pt x="2" y="501"/>
                  </a:cubicBezTo>
                  <a:cubicBezTo>
                    <a:pt x="2" y="514"/>
                    <a:pt x="0" y="527"/>
                    <a:pt x="2" y="527"/>
                  </a:cubicBezTo>
                  <a:cubicBezTo>
                    <a:pt x="2" y="527"/>
                    <a:pt x="4" y="521"/>
                    <a:pt x="8" y="504"/>
                  </a:cubicBezTo>
                  <a:cubicBezTo>
                    <a:pt x="11" y="498"/>
                    <a:pt x="14" y="491"/>
                    <a:pt x="17" y="485"/>
                  </a:cubicBezTo>
                  <a:lnTo>
                    <a:pt x="17" y="485"/>
                  </a:lnTo>
                  <a:cubicBezTo>
                    <a:pt x="17" y="491"/>
                    <a:pt x="14" y="498"/>
                    <a:pt x="14" y="504"/>
                  </a:cubicBezTo>
                  <a:cubicBezTo>
                    <a:pt x="8" y="526"/>
                    <a:pt x="14" y="526"/>
                    <a:pt x="20" y="529"/>
                  </a:cubicBezTo>
                  <a:cubicBezTo>
                    <a:pt x="27" y="532"/>
                    <a:pt x="30" y="535"/>
                    <a:pt x="27" y="554"/>
                  </a:cubicBezTo>
                  <a:cubicBezTo>
                    <a:pt x="20" y="576"/>
                    <a:pt x="24" y="576"/>
                    <a:pt x="24" y="576"/>
                  </a:cubicBezTo>
                  <a:cubicBezTo>
                    <a:pt x="26" y="562"/>
                    <a:pt x="30" y="558"/>
                    <a:pt x="35" y="558"/>
                  </a:cubicBezTo>
                  <a:cubicBezTo>
                    <a:pt x="37" y="558"/>
                    <a:pt x="40" y="559"/>
                    <a:pt x="42" y="560"/>
                  </a:cubicBezTo>
                  <a:cubicBezTo>
                    <a:pt x="46" y="563"/>
                    <a:pt x="50" y="565"/>
                    <a:pt x="53" y="565"/>
                  </a:cubicBezTo>
                  <a:cubicBezTo>
                    <a:pt x="58" y="565"/>
                    <a:pt x="62" y="561"/>
                    <a:pt x="64" y="548"/>
                  </a:cubicBezTo>
                  <a:lnTo>
                    <a:pt x="67" y="548"/>
                  </a:lnTo>
                  <a:cubicBezTo>
                    <a:pt x="61" y="570"/>
                    <a:pt x="64" y="570"/>
                    <a:pt x="67" y="570"/>
                  </a:cubicBezTo>
                  <a:cubicBezTo>
                    <a:pt x="74" y="551"/>
                    <a:pt x="77" y="551"/>
                    <a:pt x="77" y="551"/>
                  </a:cubicBezTo>
                  <a:lnTo>
                    <a:pt x="77" y="551"/>
                  </a:lnTo>
                  <a:cubicBezTo>
                    <a:pt x="74" y="573"/>
                    <a:pt x="74" y="573"/>
                    <a:pt x="77" y="573"/>
                  </a:cubicBezTo>
                  <a:cubicBezTo>
                    <a:pt x="77" y="574"/>
                    <a:pt x="77" y="574"/>
                    <a:pt x="77" y="574"/>
                  </a:cubicBezTo>
                  <a:cubicBezTo>
                    <a:pt x="78" y="574"/>
                    <a:pt x="81" y="570"/>
                    <a:pt x="83" y="554"/>
                  </a:cubicBezTo>
                  <a:cubicBezTo>
                    <a:pt x="86" y="557"/>
                    <a:pt x="92" y="560"/>
                    <a:pt x="92" y="579"/>
                  </a:cubicBezTo>
                  <a:cubicBezTo>
                    <a:pt x="91" y="586"/>
                    <a:pt x="91" y="589"/>
                    <a:pt x="92" y="589"/>
                  </a:cubicBezTo>
                  <a:cubicBezTo>
                    <a:pt x="93" y="589"/>
                    <a:pt x="98" y="575"/>
                    <a:pt x="102" y="560"/>
                  </a:cubicBezTo>
                  <a:cubicBezTo>
                    <a:pt x="105" y="548"/>
                    <a:pt x="108" y="535"/>
                    <a:pt x="114" y="523"/>
                  </a:cubicBezTo>
                  <a:lnTo>
                    <a:pt x="114" y="523"/>
                  </a:lnTo>
                  <a:cubicBezTo>
                    <a:pt x="114" y="523"/>
                    <a:pt x="108" y="542"/>
                    <a:pt x="105" y="564"/>
                  </a:cubicBezTo>
                  <a:cubicBezTo>
                    <a:pt x="99" y="582"/>
                    <a:pt x="99" y="582"/>
                    <a:pt x="99" y="582"/>
                  </a:cubicBezTo>
                  <a:lnTo>
                    <a:pt x="102" y="585"/>
                  </a:lnTo>
                  <a:cubicBezTo>
                    <a:pt x="106" y="571"/>
                    <a:pt x="110" y="568"/>
                    <a:pt x="114" y="568"/>
                  </a:cubicBezTo>
                  <a:cubicBezTo>
                    <a:pt x="116" y="568"/>
                    <a:pt x="118" y="569"/>
                    <a:pt x="121" y="570"/>
                  </a:cubicBezTo>
                  <a:cubicBezTo>
                    <a:pt x="124" y="571"/>
                    <a:pt x="127" y="571"/>
                    <a:pt x="129" y="571"/>
                  </a:cubicBezTo>
                  <a:cubicBezTo>
                    <a:pt x="135" y="571"/>
                    <a:pt x="137" y="567"/>
                    <a:pt x="139" y="554"/>
                  </a:cubicBezTo>
                  <a:cubicBezTo>
                    <a:pt x="142" y="544"/>
                    <a:pt x="144" y="539"/>
                    <a:pt x="145" y="539"/>
                  </a:cubicBezTo>
                  <a:cubicBezTo>
                    <a:pt x="146" y="539"/>
                    <a:pt x="146" y="544"/>
                    <a:pt x="146" y="554"/>
                  </a:cubicBezTo>
                  <a:cubicBezTo>
                    <a:pt x="142" y="596"/>
                    <a:pt x="140" y="611"/>
                    <a:pt x="141" y="611"/>
                  </a:cubicBezTo>
                  <a:cubicBezTo>
                    <a:pt x="142" y="611"/>
                    <a:pt x="143" y="606"/>
                    <a:pt x="146" y="598"/>
                  </a:cubicBezTo>
                  <a:cubicBezTo>
                    <a:pt x="146" y="585"/>
                    <a:pt x="149" y="573"/>
                    <a:pt x="152" y="557"/>
                  </a:cubicBezTo>
                  <a:cubicBezTo>
                    <a:pt x="157" y="537"/>
                    <a:pt x="159" y="527"/>
                    <a:pt x="159" y="527"/>
                  </a:cubicBezTo>
                  <a:lnTo>
                    <a:pt x="159" y="527"/>
                  </a:lnTo>
                  <a:cubicBezTo>
                    <a:pt x="160" y="527"/>
                    <a:pt x="158" y="538"/>
                    <a:pt x="155" y="560"/>
                  </a:cubicBezTo>
                  <a:cubicBezTo>
                    <a:pt x="151" y="577"/>
                    <a:pt x="153" y="584"/>
                    <a:pt x="156" y="584"/>
                  </a:cubicBezTo>
                  <a:cubicBezTo>
                    <a:pt x="161" y="584"/>
                    <a:pt x="169" y="574"/>
                    <a:pt x="176" y="558"/>
                  </a:cubicBezTo>
                  <a:lnTo>
                    <a:pt x="176" y="558"/>
                  </a:lnTo>
                  <a:cubicBezTo>
                    <a:pt x="175" y="560"/>
                    <a:pt x="175" y="563"/>
                    <a:pt x="174" y="567"/>
                  </a:cubicBezTo>
                  <a:cubicBezTo>
                    <a:pt x="171" y="585"/>
                    <a:pt x="171" y="585"/>
                    <a:pt x="177" y="589"/>
                  </a:cubicBezTo>
                  <a:lnTo>
                    <a:pt x="180" y="589"/>
                  </a:lnTo>
                  <a:cubicBezTo>
                    <a:pt x="184" y="572"/>
                    <a:pt x="186" y="567"/>
                    <a:pt x="187" y="567"/>
                  </a:cubicBezTo>
                  <a:lnTo>
                    <a:pt x="187" y="567"/>
                  </a:lnTo>
                  <a:cubicBezTo>
                    <a:pt x="189" y="567"/>
                    <a:pt x="188" y="580"/>
                    <a:pt x="186" y="592"/>
                  </a:cubicBezTo>
                  <a:cubicBezTo>
                    <a:pt x="183" y="614"/>
                    <a:pt x="183" y="614"/>
                    <a:pt x="186" y="614"/>
                  </a:cubicBezTo>
                  <a:cubicBezTo>
                    <a:pt x="191" y="598"/>
                    <a:pt x="194" y="592"/>
                    <a:pt x="196" y="592"/>
                  </a:cubicBezTo>
                  <a:lnTo>
                    <a:pt x="196" y="592"/>
                  </a:lnTo>
                  <a:cubicBezTo>
                    <a:pt x="199" y="592"/>
                    <a:pt x="198" y="605"/>
                    <a:pt x="196" y="617"/>
                  </a:cubicBezTo>
                  <a:lnTo>
                    <a:pt x="199" y="617"/>
                  </a:lnTo>
                  <a:cubicBezTo>
                    <a:pt x="205" y="598"/>
                    <a:pt x="205" y="598"/>
                    <a:pt x="208" y="598"/>
                  </a:cubicBezTo>
                  <a:cubicBezTo>
                    <a:pt x="209" y="599"/>
                    <a:pt x="210" y="599"/>
                    <a:pt x="210" y="599"/>
                  </a:cubicBezTo>
                  <a:cubicBezTo>
                    <a:pt x="212" y="599"/>
                    <a:pt x="212" y="595"/>
                    <a:pt x="215" y="579"/>
                  </a:cubicBezTo>
                  <a:cubicBezTo>
                    <a:pt x="218" y="567"/>
                    <a:pt x="221" y="551"/>
                    <a:pt x="224" y="538"/>
                  </a:cubicBezTo>
                  <a:lnTo>
                    <a:pt x="224" y="538"/>
                  </a:lnTo>
                  <a:lnTo>
                    <a:pt x="221" y="560"/>
                  </a:lnTo>
                  <a:cubicBezTo>
                    <a:pt x="218" y="579"/>
                    <a:pt x="221" y="582"/>
                    <a:pt x="224" y="582"/>
                  </a:cubicBezTo>
                  <a:cubicBezTo>
                    <a:pt x="230" y="585"/>
                    <a:pt x="233" y="585"/>
                    <a:pt x="230" y="607"/>
                  </a:cubicBezTo>
                  <a:lnTo>
                    <a:pt x="237" y="585"/>
                  </a:lnTo>
                  <a:cubicBezTo>
                    <a:pt x="240" y="576"/>
                    <a:pt x="241" y="572"/>
                    <a:pt x="242" y="572"/>
                  </a:cubicBezTo>
                  <a:lnTo>
                    <a:pt x="242" y="572"/>
                  </a:lnTo>
                  <a:cubicBezTo>
                    <a:pt x="242" y="572"/>
                    <a:pt x="241" y="577"/>
                    <a:pt x="240" y="589"/>
                  </a:cubicBezTo>
                  <a:cubicBezTo>
                    <a:pt x="238" y="598"/>
                    <a:pt x="238" y="604"/>
                    <a:pt x="239" y="604"/>
                  </a:cubicBezTo>
                  <a:cubicBezTo>
                    <a:pt x="241" y="604"/>
                    <a:pt x="243" y="599"/>
                    <a:pt x="246" y="589"/>
                  </a:cubicBezTo>
                  <a:lnTo>
                    <a:pt x="249" y="592"/>
                  </a:lnTo>
                  <a:cubicBezTo>
                    <a:pt x="246" y="612"/>
                    <a:pt x="245" y="622"/>
                    <a:pt x="246" y="622"/>
                  </a:cubicBezTo>
                  <a:cubicBezTo>
                    <a:pt x="248" y="622"/>
                    <a:pt x="251" y="612"/>
                    <a:pt x="255" y="592"/>
                  </a:cubicBezTo>
                  <a:lnTo>
                    <a:pt x="255" y="592"/>
                  </a:lnTo>
                  <a:cubicBezTo>
                    <a:pt x="252" y="614"/>
                    <a:pt x="252" y="614"/>
                    <a:pt x="255" y="614"/>
                  </a:cubicBezTo>
                  <a:cubicBezTo>
                    <a:pt x="258" y="605"/>
                    <a:pt x="261" y="600"/>
                    <a:pt x="262" y="600"/>
                  </a:cubicBezTo>
                  <a:lnTo>
                    <a:pt x="262" y="600"/>
                  </a:lnTo>
                  <a:cubicBezTo>
                    <a:pt x="263" y="600"/>
                    <a:pt x="263" y="605"/>
                    <a:pt x="262" y="617"/>
                  </a:cubicBezTo>
                  <a:cubicBezTo>
                    <a:pt x="267" y="600"/>
                    <a:pt x="268" y="598"/>
                    <a:pt x="269" y="598"/>
                  </a:cubicBezTo>
                  <a:cubicBezTo>
                    <a:pt x="270" y="598"/>
                    <a:pt x="270" y="598"/>
                    <a:pt x="271" y="598"/>
                  </a:cubicBezTo>
                  <a:cubicBezTo>
                    <a:pt x="271" y="598"/>
                    <a:pt x="274" y="598"/>
                    <a:pt x="277" y="576"/>
                  </a:cubicBezTo>
                  <a:cubicBezTo>
                    <a:pt x="284" y="558"/>
                    <a:pt x="284" y="557"/>
                    <a:pt x="284" y="557"/>
                  </a:cubicBezTo>
                  <a:lnTo>
                    <a:pt x="284" y="557"/>
                  </a:lnTo>
                  <a:cubicBezTo>
                    <a:pt x="284" y="570"/>
                    <a:pt x="280" y="585"/>
                    <a:pt x="274" y="598"/>
                  </a:cubicBezTo>
                  <a:cubicBezTo>
                    <a:pt x="271" y="606"/>
                    <a:pt x="271" y="611"/>
                    <a:pt x="272" y="611"/>
                  </a:cubicBezTo>
                  <a:cubicBezTo>
                    <a:pt x="274" y="611"/>
                    <a:pt x="278" y="602"/>
                    <a:pt x="284" y="579"/>
                  </a:cubicBezTo>
                  <a:lnTo>
                    <a:pt x="284" y="579"/>
                  </a:lnTo>
                  <a:cubicBezTo>
                    <a:pt x="281" y="595"/>
                    <a:pt x="278" y="609"/>
                    <a:pt x="278" y="609"/>
                  </a:cubicBezTo>
                  <a:cubicBezTo>
                    <a:pt x="278" y="609"/>
                    <a:pt x="279" y="607"/>
                    <a:pt x="280" y="601"/>
                  </a:cubicBezTo>
                  <a:cubicBezTo>
                    <a:pt x="280" y="601"/>
                    <a:pt x="284" y="601"/>
                    <a:pt x="287" y="579"/>
                  </a:cubicBezTo>
                  <a:lnTo>
                    <a:pt x="290" y="582"/>
                  </a:lnTo>
                  <a:cubicBezTo>
                    <a:pt x="290" y="601"/>
                    <a:pt x="290" y="604"/>
                    <a:pt x="293" y="604"/>
                  </a:cubicBezTo>
                  <a:cubicBezTo>
                    <a:pt x="295" y="593"/>
                    <a:pt x="295" y="588"/>
                    <a:pt x="296" y="588"/>
                  </a:cubicBezTo>
                  <a:cubicBezTo>
                    <a:pt x="296" y="588"/>
                    <a:pt x="296" y="593"/>
                    <a:pt x="296" y="604"/>
                  </a:cubicBezTo>
                  <a:cubicBezTo>
                    <a:pt x="295" y="614"/>
                    <a:pt x="294" y="619"/>
                    <a:pt x="294" y="619"/>
                  </a:cubicBezTo>
                  <a:cubicBezTo>
                    <a:pt x="294" y="619"/>
                    <a:pt x="296" y="609"/>
                    <a:pt x="299" y="585"/>
                  </a:cubicBezTo>
                  <a:cubicBezTo>
                    <a:pt x="302" y="574"/>
                    <a:pt x="304" y="569"/>
                    <a:pt x="304" y="569"/>
                  </a:cubicBezTo>
                  <a:lnTo>
                    <a:pt x="304" y="569"/>
                  </a:lnTo>
                  <a:cubicBezTo>
                    <a:pt x="305" y="569"/>
                    <a:pt x="304" y="574"/>
                    <a:pt x="302" y="585"/>
                  </a:cubicBezTo>
                  <a:cubicBezTo>
                    <a:pt x="299" y="610"/>
                    <a:pt x="297" y="620"/>
                    <a:pt x="298" y="620"/>
                  </a:cubicBezTo>
                  <a:cubicBezTo>
                    <a:pt x="298" y="620"/>
                    <a:pt x="300" y="615"/>
                    <a:pt x="302" y="607"/>
                  </a:cubicBezTo>
                  <a:cubicBezTo>
                    <a:pt x="305" y="588"/>
                    <a:pt x="305" y="586"/>
                    <a:pt x="306" y="585"/>
                  </a:cubicBezTo>
                  <a:lnTo>
                    <a:pt x="306" y="585"/>
                  </a:lnTo>
                  <a:cubicBezTo>
                    <a:pt x="302" y="607"/>
                    <a:pt x="315" y="611"/>
                    <a:pt x="324" y="614"/>
                  </a:cubicBezTo>
                  <a:cubicBezTo>
                    <a:pt x="331" y="601"/>
                    <a:pt x="334" y="585"/>
                    <a:pt x="334" y="573"/>
                  </a:cubicBezTo>
                  <a:cubicBezTo>
                    <a:pt x="336" y="555"/>
                    <a:pt x="337" y="549"/>
                    <a:pt x="338" y="549"/>
                  </a:cubicBezTo>
                  <a:lnTo>
                    <a:pt x="338" y="549"/>
                  </a:lnTo>
                  <a:cubicBezTo>
                    <a:pt x="338" y="549"/>
                    <a:pt x="337" y="560"/>
                    <a:pt x="337" y="573"/>
                  </a:cubicBezTo>
                  <a:cubicBezTo>
                    <a:pt x="340" y="553"/>
                    <a:pt x="342" y="542"/>
                    <a:pt x="342" y="542"/>
                  </a:cubicBezTo>
                  <a:lnTo>
                    <a:pt x="342" y="542"/>
                  </a:lnTo>
                  <a:cubicBezTo>
                    <a:pt x="342" y="542"/>
                    <a:pt x="342" y="553"/>
                    <a:pt x="340" y="573"/>
                  </a:cubicBezTo>
                  <a:cubicBezTo>
                    <a:pt x="338" y="584"/>
                    <a:pt x="338" y="590"/>
                    <a:pt x="338" y="590"/>
                  </a:cubicBezTo>
                  <a:cubicBezTo>
                    <a:pt x="339" y="590"/>
                    <a:pt x="340" y="585"/>
                    <a:pt x="343" y="576"/>
                  </a:cubicBezTo>
                  <a:lnTo>
                    <a:pt x="343" y="576"/>
                  </a:lnTo>
                  <a:cubicBezTo>
                    <a:pt x="341" y="589"/>
                    <a:pt x="340" y="604"/>
                    <a:pt x="341" y="604"/>
                  </a:cubicBezTo>
                  <a:cubicBezTo>
                    <a:pt x="342" y="604"/>
                    <a:pt x="342" y="601"/>
                    <a:pt x="343" y="595"/>
                  </a:cubicBezTo>
                  <a:cubicBezTo>
                    <a:pt x="343" y="595"/>
                    <a:pt x="343" y="598"/>
                    <a:pt x="343" y="617"/>
                  </a:cubicBezTo>
                  <a:cubicBezTo>
                    <a:pt x="342" y="623"/>
                    <a:pt x="342" y="626"/>
                    <a:pt x="342" y="626"/>
                  </a:cubicBezTo>
                  <a:cubicBezTo>
                    <a:pt x="342" y="626"/>
                    <a:pt x="345" y="611"/>
                    <a:pt x="349" y="598"/>
                  </a:cubicBezTo>
                  <a:cubicBezTo>
                    <a:pt x="354" y="578"/>
                    <a:pt x="356" y="567"/>
                    <a:pt x="357" y="567"/>
                  </a:cubicBezTo>
                  <a:lnTo>
                    <a:pt x="357" y="567"/>
                  </a:lnTo>
                  <a:cubicBezTo>
                    <a:pt x="357" y="567"/>
                    <a:pt x="356" y="578"/>
                    <a:pt x="353" y="598"/>
                  </a:cubicBezTo>
                  <a:cubicBezTo>
                    <a:pt x="350" y="614"/>
                    <a:pt x="350" y="621"/>
                    <a:pt x="350" y="621"/>
                  </a:cubicBezTo>
                  <a:cubicBezTo>
                    <a:pt x="352" y="621"/>
                    <a:pt x="356" y="604"/>
                    <a:pt x="362" y="579"/>
                  </a:cubicBezTo>
                  <a:cubicBezTo>
                    <a:pt x="366" y="556"/>
                    <a:pt x="367" y="546"/>
                    <a:pt x="367" y="546"/>
                  </a:cubicBezTo>
                  <a:lnTo>
                    <a:pt x="367" y="546"/>
                  </a:lnTo>
                  <a:cubicBezTo>
                    <a:pt x="367" y="546"/>
                    <a:pt x="366" y="551"/>
                    <a:pt x="365" y="560"/>
                  </a:cubicBezTo>
                  <a:cubicBezTo>
                    <a:pt x="362" y="579"/>
                    <a:pt x="365" y="582"/>
                    <a:pt x="365" y="582"/>
                  </a:cubicBezTo>
                  <a:cubicBezTo>
                    <a:pt x="365" y="582"/>
                    <a:pt x="365" y="582"/>
                    <a:pt x="362" y="601"/>
                  </a:cubicBezTo>
                  <a:cubicBezTo>
                    <a:pt x="362" y="601"/>
                    <a:pt x="365" y="601"/>
                    <a:pt x="371" y="582"/>
                  </a:cubicBezTo>
                  <a:cubicBezTo>
                    <a:pt x="374" y="567"/>
                    <a:pt x="375" y="561"/>
                    <a:pt x="376" y="561"/>
                  </a:cubicBezTo>
                  <a:lnTo>
                    <a:pt x="376" y="561"/>
                  </a:lnTo>
                  <a:cubicBezTo>
                    <a:pt x="377" y="561"/>
                    <a:pt x="376" y="579"/>
                    <a:pt x="374" y="604"/>
                  </a:cubicBezTo>
                  <a:lnTo>
                    <a:pt x="381" y="585"/>
                  </a:lnTo>
                  <a:cubicBezTo>
                    <a:pt x="385" y="560"/>
                    <a:pt x="387" y="543"/>
                    <a:pt x="387" y="543"/>
                  </a:cubicBezTo>
                  <a:lnTo>
                    <a:pt x="387" y="543"/>
                  </a:lnTo>
                  <a:cubicBezTo>
                    <a:pt x="387" y="543"/>
                    <a:pt x="386" y="550"/>
                    <a:pt x="384" y="567"/>
                  </a:cubicBezTo>
                  <a:cubicBezTo>
                    <a:pt x="384" y="570"/>
                    <a:pt x="384" y="572"/>
                    <a:pt x="384" y="573"/>
                  </a:cubicBezTo>
                  <a:lnTo>
                    <a:pt x="384" y="573"/>
                  </a:lnTo>
                  <a:cubicBezTo>
                    <a:pt x="386" y="567"/>
                    <a:pt x="387" y="564"/>
                    <a:pt x="388" y="564"/>
                  </a:cubicBezTo>
                  <a:lnTo>
                    <a:pt x="388" y="564"/>
                  </a:lnTo>
                  <a:cubicBezTo>
                    <a:pt x="389" y="564"/>
                    <a:pt x="388" y="582"/>
                    <a:pt x="384" y="607"/>
                  </a:cubicBezTo>
                  <a:cubicBezTo>
                    <a:pt x="384" y="629"/>
                    <a:pt x="384" y="629"/>
                    <a:pt x="384" y="629"/>
                  </a:cubicBezTo>
                  <a:lnTo>
                    <a:pt x="387" y="607"/>
                  </a:lnTo>
                  <a:cubicBezTo>
                    <a:pt x="387" y="595"/>
                    <a:pt x="390" y="582"/>
                    <a:pt x="393" y="567"/>
                  </a:cubicBezTo>
                  <a:cubicBezTo>
                    <a:pt x="393" y="567"/>
                    <a:pt x="396" y="567"/>
                    <a:pt x="393" y="589"/>
                  </a:cubicBezTo>
                  <a:cubicBezTo>
                    <a:pt x="391" y="604"/>
                    <a:pt x="390" y="618"/>
                    <a:pt x="391" y="618"/>
                  </a:cubicBezTo>
                  <a:cubicBezTo>
                    <a:pt x="392" y="618"/>
                    <a:pt x="392" y="616"/>
                    <a:pt x="393" y="611"/>
                  </a:cubicBezTo>
                  <a:cubicBezTo>
                    <a:pt x="393" y="611"/>
                    <a:pt x="393" y="611"/>
                    <a:pt x="393" y="632"/>
                  </a:cubicBezTo>
                  <a:lnTo>
                    <a:pt x="396" y="632"/>
                  </a:lnTo>
                  <a:cubicBezTo>
                    <a:pt x="400" y="623"/>
                    <a:pt x="401" y="618"/>
                    <a:pt x="402" y="618"/>
                  </a:cubicBezTo>
                  <a:cubicBezTo>
                    <a:pt x="403" y="618"/>
                    <a:pt x="403" y="623"/>
                    <a:pt x="403" y="632"/>
                  </a:cubicBezTo>
                  <a:cubicBezTo>
                    <a:pt x="403" y="632"/>
                    <a:pt x="403" y="633"/>
                    <a:pt x="403" y="633"/>
                  </a:cubicBezTo>
                  <a:cubicBezTo>
                    <a:pt x="403" y="633"/>
                    <a:pt x="404" y="631"/>
                    <a:pt x="409" y="614"/>
                  </a:cubicBezTo>
                  <a:cubicBezTo>
                    <a:pt x="409" y="614"/>
                    <a:pt x="412" y="614"/>
                    <a:pt x="409" y="636"/>
                  </a:cubicBezTo>
                  <a:cubicBezTo>
                    <a:pt x="412" y="617"/>
                    <a:pt x="415" y="617"/>
                    <a:pt x="415" y="617"/>
                  </a:cubicBezTo>
                  <a:lnTo>
                    <a:pt x="418" y="617"/>
                  </a:lnTo>
                  <a:cubicBezTo>
                    <a:pt x="421" y="595"/>
                    <a:pt x="421" y="595"/>
                    <a:pt x="421" y="595"/>
                  </a:cubicBezTo>
                  <a:cubicBezTo>
                    <a:pt x="421" y="598"/>
                    <a:pt x="425" y="617"/>
                    <a:pt x="425" y="620"/>
                  </a:cubicBezTo>
                  <a:cubicBezTo>
                    <a:pt x="428" y="620"/>
                    <a:pt x="428" y="620"/>
                    <a:pt x="431" y="598"/>
                  </a:cubicBezTo>
                  <a:cubicBezTo>
                    <a:pt x="429" y="598"/>
                    <a:pt x="430" y="588"/>
                    <a:pt x="430" y="588"/>
                  </a:cubicBezTo>
                  <a:lnTo>
                    <a:pt x="430" y="588"/>
                  </a:lnTo>
                  <a:cubicBezTo>
                    <a:pt x="431" y="588"/>
                    <a:pt x="431" y="591"/>
                    <a:pt x="431" y="598"/>
                  </a:cubicBezTo>
                  <a:cubicBezTo>
                    <a:pt x="434" y="598"/>
                    <a:pt x="434" y="620"/>
                    <a:pt x="437" y="623"/>
                  </a:cubicBezTo>
                  <a:cubicBezTo>
                    <a:pt x="443" y="623"/>
                    <a:pt x="443" y="623"/>
                    <a:pt x="443" y="601"/>
                  </a:cubicBezTo>
                  <a:cubicBezTo>
                    <a:pt x="447" y="581"/>
                    <a:pt x="448" y="571"/>
                    <a:pt x="449" y="571"/>
                  </a:cubicBezTo>
                  <a:lnTo>
                    <a:pt x="449" y="571"/>
                  </a:lnTo>
                  <a:cubicBezTo>
                    <a:pt x="449" y="571"/>
                    <a:pt x="448" y="581"/>
                    <a:pt x="447" y="601"/>
                  </a:cubicBezTo>
                  <a:cubicBezTo>
                    <a:pt x="445" y="627"/>
                    <a:pt x="445" y="637"/>
                    <a:pt x="446" y="637"/>
                  </a:cubicBezTo>
                  <a:cubicBezTo>
                    <a:pt x="446" y="637"/>
                    <a:pt x="447" y="632"/>
                    <a:pt x="447" y="623"/>
                  </a:cubicBezTo>
                  <a:cubicBezTo>
                    <a:pt x="450" y="604"/>
                    <a:pt x="450" y="604"/>
                    <a:pt x="453" y="604"/>
                  </a:cubicBezTo>
                  <a:cubicBezTo>
                    <a:pt x="451" y="615"/>
                    <a:pt x="450" y="621"/>
                    <a:pt x="451" y="621"/>
                  </a:cubicBezTo>
                  <a:cubicBezTo>
                    <a:pt x="451" y="621"/>
                    <a:pt x="453" y="615"/>
                    <a:pt x="456" y="604"/>
                  </a:cubicBezTo>
                  <a:cubicBezTo>
                    <a:pt x="456" y="604"/>
                    <a:pt x="456" y="604"/>
                    <a:pt x="456" y="626"/>
                  </a:cubicBezTo>
                  <a:cubicBezTo>
                    <a:pt x="460" y="610"/>
                    <a:pt x="463" y="603"/>
                    <a:pt x="465" y="603"/>
                  </a:cubicBezTo>
                  <a:cubicBezTo>
                    <a:pt x="467" y="603"/>
                    <a:pt x="469" y="616"/>
                    <a:pt x="469" y="629"/>
                  </a:cubicBezTo>
                  <a:cubicBezTo>
                    <a:pt x="469" y="629"/>
                    <a:pt x="469" y="629"/>
                    <a:pt x="475" y="607"/>
                  </a:cubicBezTo>
                  <a:cubicBezTo>
                    <a:pt x="476" y="587"/>
                    <a:pt x="478" y="577"/>
                    <a:pt x="478" y="577"/>
                  </a:cubicBezTo>
                  <a:lnTo>
                    <a:pt x="478" y="577"/>
                  </a:lnTo>
                  <a:cubicBezTo>
                    <a:pt x="479" y="577"/>
                    <a:pt x="478" y="588"/>
                    <a:pt x="475" y="611"/>
                  </a:cubicBezTo>
                  <a:cubicBezTo>
                    <a:pt x="473" y="631"/>
                    <a:pt x="472" y="641"/>
                    <a:pt x="473" y="641"/>
                  </a:cubicBezTo>
                  <a:cubicBezTo>
                    <a:pt x="473" y="641"/>
                    <a:pt x="475" y="631"/>
                    <a:pt x="478" y="611"/>
                  </a:cubicBezTo>
                  <a:cubicBezTo>
                    <a:pt x="479" y="602"/>
                    <a:pt x="481" y="597"/>
                    <a:pt x="482" y="597"/>
                  </a:cubicBezTo>
                  <a:lnTo>
                    <a:pt x="482" y="597"/>
                  </a:lnTo>
                  <a:cubicBezTo>
                    <a:pt x="484" y="597"/>
                    <a:pt x="485" y="608"/>
                    <a:pt x="481" y="632"/>
                  </a:cubicBezTo>
                  <a:lnTo>
                    <a:pt x="478" y="673"/>
                  </a:lnTo>
                  <a:cubicBezTo>
                    <a:pt x="481" y="654"/>
                    <a:pt x="481" y="654"/>
                    <a:pt x="481" y="654"/>
                  </a:cubicBezTo>
                  <a:cubicBezTo>
                    <a:pt x="484" y="632"/>
                    <a:pt x="484" y="632"/>
                    <a:pt x="487" y="632"/>
                  </a:cubicBezTo>
                  <a:cubicBezTo>
                    <a:pt x="488" y="633"/>
                    <a:pt x="488" y="633"/>
                    <a:pt x="488" y="633"/>
                  </a:cubicBezTo>
                  <a:cubicBezTo>
                    <a:pt x="491" y="633"/>
                    <a:pt x="497" y="614"/>
                    <a:pt x="500" y="614"/>
                  </a:cubicBezTo>
                  <a:cubicBezTo>
                    <a:pt x="503" y="617"/>
                    <a:pt x="506" y="617"/>
                    <a:pt x="506" y="639"/>
                  </a:cubicBezTo>
                  <a:cubicBezTo>
                    <a:pt x="506" y="639"/>
                    <a:pt x="509" y="639"/>
                    <a:pt x="512" y="617"/>
                  </a:cubicBezTo>
                  <a:cubicBezTo>
                    <a:pt x="514" y="608"/>
                    <a:pt x="515" y="603"/>
                    <a:pt x="516" y="603"/>
                  </a:cubicBezTo>
                  <a:lnTo>
                    <a:pt x="516" y="603"/>
                  </a:lnTo>
                  <a:cubicBezTo>
                    <a:pt x="517" y="603"/>
                    <a:pt x="517" y="609"/>
                    <a:pt x="516" y="620"/>
                  </a:cubicBezTo>
                  <a:lnTo>
                    <a:pt x="519" y="620"/>
                  </a:lnTo>
                  <a:cubicBezTo>
                    <a:pt x="522" y="598"/>
                    <a:pt x="525" y="598"/>
                    <a:pt x="525" y="598"/>
                  </a:cubicBezTo>
                  <a:lnTo>
                    <a:pt x="525" y="598"/>
                  </a:lnTo>
                  <a:cubicBezTo>
                    <a:pt x="523" y="613"/>
                    <a:pt x="522" y="629"/>
                    <a:pt x="523" y="629"/>
                  </a:cubicBezTo>
                  <a:cubicBezTo>
                    <a:pt x="523" y="629"/>
                    <a:pt x="524" y="626"/>
                    <a:pt x="525" y="620"/>
                  </a:cubicBezTo>
                  <a:cubicBezTo>
                    <a:pt x="525" y="601"/>
                    <a:pt x="528" y="601"/>
                    <a:pt x="531" y="601"/>
                  </a:cubicBezTo>
                  <a:cubicBezTo>
                    <a:pt x="531" y="614"/>
                    <a:pt x="546" y="622"/>
                    <a:pt x="557" y="622"/>
                  </a:cubicBezTo>
                  <a:cubicBezTo>
                    <a:pt x="565" y="622"/>
                    <a:pt x="572" y="618"/>
                    <a:pt x="572" y="611"/>
                  </a:cubicBezTo>
                  <a:lnTo>
                    <a:pt x="581" y="611"/>
                  </a:lnTo>
                  <a:cubicBezTo>
                    <a:pt x="580" y="628"/>
                    <a:pt x="580" y="635"/>
                    <a:pt x="582" y="635"/>
                  </a:cubicBezTo>
                  <a:cubicBezTo>
                    <a:pt x="584" y="635"/>
                    <a:pt x="587" y="624"/>
                    <a:pt x="591" y="614"/>
                  </a:cubicBezTo>
                  <a:cubicBezTo>
                    <a:pt x="594" y="592"/>
                    <a:pt x="594" y="592"/>
                    <a:pt x="597" y="592"/>
                  </a:cubicBezTo>
                  <a:cubicBezTo>
                    <a:pt x="595" y="617"/>
                    <a:pt x="595" y="628"/>
                    <a:pt x="597" y="628"/>
                  </a:cubicBezTo>
                  <a:cubicBezTo>
                    <a:pt x="598" y="628"/>
                    <a:pt x="599" y="623"/>
                    <a:pt x="600" y="614"/>
                  </a:cubicBezTo>
                  <a:cubicBezTo>
                    <a:pt x="603" y="594"/>
                    <a:pt x="605" y="583"/>
                    <a:pt x="605" y="583"/>
                  </a:cubicBezTo>
                  <a:lnTo>
                    <a:pt x="605" y="583"/>
                  </a:lnTo>
                  <a:cubicBezTo>
                    <a:pt x="606" y="583"/>
                    <a:pt x="605" y="594"/>
                    <a:pt x="603" y="617"/>
                  </a:cubicBezTo>
                  <a:cubicBezTo>
                    <a:pt x="602" y="635"/>
                    <a:pt x="602" y="645"/>
                    <a:pt x="603" y="645"/>
                  </a:cubicBezTo>
                  <a:cubicBezTo>
                    <a:pt x="604" y="645"/>
                    <a:pt x="606" y="630"/>
                    <a:pt x="610" y="595"/>
                  </a:cubicBezTo>
                  <a:cubicBezTo>
                    <a:pt x="611" y="585"/>
                    <a:pt x="612" y="581"/>
                    <a:pt x="612" y="581"/>
                  </a:cubicBezTo>
                  <a:cubicBezTo>
                    <a:pt x="613" y="581"/>
                    <a:pt x="613" y="585"/>
                    <a:pt x="613" y="595"/>
                  </a:cubicBezTo>
                  <a:cubicBezTo>
                    <a:pt x="611" y="621"/>
                    <a:pt x="611" y="631"/>
                    <a:pt x="612" y="631"/>
                  </a:cubicBezTo>
                  <a:cubicBezTo>
                    <a:pt x="612" y="631"/>
                    <a:pt x="613" y="626"/>
                    <a:pt x="613" y="617"/>
                  </a:cubicBezTo>
                  <a:cubicBezTo>
                    <a:pt x="614" y="596"/>
                    <a:pt x="616" y="586"/>
                    <a:pt x="617" y="586"/>
                  </a:cubicBezTo>
                  <a:lnTo>
                    <a:pt x="617" y="586"/>
                  </a:lnTo>
                  <a:cubicBezTo>
                    <a:pt x="617" y="586"/>
                    <a:pt x="617" y="596"/>
                    <a:pt x="616" y="617"/>
                  </a:cubicBezTo>
                  <a:cubicBezTo>
                    <a:pt x="616" y="639"/>
                    <a:pt x="616" y="650"/>
                    <a:pt x="617" y="650"/>
                  </a:cubicBezTo>
                  <a:cubicBezTo>
                    <a:pt x="617" y="650"/>
                    <a:pt x="619" y="640"/>
                    <a:pt x="622" y="620"/>
                  </a:cubicBezTo>
                  <a:cubicBezTo>
                    <a:pt x="624" y="598"/>
                    <a:pt x="625" y="588"/>
                    <a:pt x="626" y="588"/>
                  </a:cubicBezTo>
                  <a:cubicBezTo>
                    <a:pt x="628" y="588"/>
                    <a:pt x="628" y="599"/>
                    <a:pt x="628" y="620"/>
                  </a:cubicBezTo>
                  <a:cubicBezTo>
                    <a:pt x="628" y="620"/>
                    <a:pt x="630" y="630"/>
                    <a:pt x="631" y="630"/>
                  </a:cubicBezTo>
                  <a:cubicBezTo>
                    <a:pt x="631" y="630"/>
                    <a:pt x="631" y="627"/>
                    <a:pt x="631" y="620"/>
                  </a:cubicBezTo>
                  <a:lnTo>
                    <a:pt x="631" y="642"/>
                  </a:lnTo>
                  <a:lnTo>
                    <a:pt x="635" y="642"/>
                  </a:lnTo>
                  <a:lnTo>
                    <a:pt x="635" y="620"/>
                  </a:lnTo>
                  <a:cubicBezTo>
                    <a:pt x="635" y="620"/>
                    <a:pt x="641" y="645"/>
                    <a:pt x="650" y="645"/>
                  </a:cubicBezTo>
                  <a:cubicBezTo>
                    <a:pt x="655" y="646"/>
                    <a:pt x="658" y="646"/>
                    <a:pt x="660" y="646"/>
                  </a:cubicBezTo>
                  <a:cubicBezTo>
                    <a:pt x="667" y="646"/>
                    <a:pt x="668" y="642"/>
                    <a:pt x="666" y="626"/>
                  </a:cubicBezTo>
                  <a:cubicBezTo>
                    <a:pt x="668" y="606"/>
                    <a:pt x="668" y="596"/>
                    <a:pt x="669" y="596"/>
                  </a:cubicBezTo>
                  <a:cubicBezTo>
                    <a:pt x="669" y="596"/>
                    <a:pt x="669" y="606"/>
                    <a:pt x="669" y="626"/>
                  </a:cubicBezTo>
                  <a:cubicBezTo>
                    <a:pt x="672" y="626"/>
                    <a:pt x="672" y="648"/>
                    <a:pt x="675" y="648"/>
                  </a:cubicBezTo>
                  <a:cubicBezTo>
                    <a:pt x="678" y="648"/>
                    <a:pt x="682" y="651"/>
                    <a:pt x="678" y="670"/>
                  </a:cubicBezTo>
                  <a:lnTo>
                    <a:pt x="682" y="670"/>
                  </a:lnTo>
                  <a:cubicBezTo>
                    <a:pt x="683" y="647"/>
                    <a:pt x="686" y="637"/>
                    <a:pt x="689" y="637"/>
                  </a:cubicBezTo>
                  <a:cubicBezTo>
                    <a:pt x="691" y="637"/>
                    <a:pt x="693" y="642"/>
                    <a:pt x="694" y="651"/>
                  </a:cubicBezTo>
                  <a:cubicBezTo>
                    <a:pt x="695" y="651"/>
                    <a:pt x="696" y="651"/>
                    <a:pt x="696" y="651"/>
                  </a:cubicBezTo>
                  <a:cubicBezTo>
                    <a:pt x="699" y="651"/>
                    <a:pt x="701" y="650"/>
                    <a:pt x="704" y="632"/>
                  </a:cubicBezTo>
                  <a:cubicBezTo>
                    <a:pt x="705" y="621"/>
                    <a:pt x="706" y="616"/>
                    <a:pt x="706" y="616"/>
                  </a:cubicBezTo>
                  <a:cubicBezTo>
                    <a:pt x="707" y="616"/>
                    <a:pt x="707" y="621"/>
                    <a:pt x="707" y="632"/>
                  </a:cubicBezTo>
                  <a:cubicBezTo>
                    <a:pt x="707" y="645"/>
                    <a:pt x="709" y="658"/>
                    <a:pt x="711" y="658"/>
                  </a:cubicBezTo>
                  <a:cubicBezTo>
                    <a:pt x="712" y="658"/>
                    <a:pt x="713" y="652"/>
                    <a:pt x="713" y="636"/>
                  </a:cubicBezTo>
                  <a:lnTo>
                    <a:pt x="713" y="654"/>
                  </a:lnTo>
                  <a:cubicBezTo>
                    <a:pt x="714" y="661"/>
                    <a:pt x="715" y="664"/>
                    <a:pt x="715" y="664"/>
                  </a:cubicBezTo>
                  <a:cubicBezTo>
                    <a:pt x="716" y="664"/>
                    <a:pt x="716" y="649"/>
                    <a:pt x="716" y="636"/>
                  </a:cubicBezTo>
                  <a:cubicBezTo>
                    <a:pt x="717" y="616"/>
                    <a:pt x="718" y="605"/>
                    <a:pt x="719" y="605"/>
                  </a:cubicBezTo>
                  <a:cubicBezTo>
                    <a:pt x="719" y="605"/>
                    <a:pt x="719" y="621"/>
                    <a:pt x="719" y="658"/>
                  </a:cubicBezTo>
                  <a:cubicBezTo>
                    <a:pt x="719" y="665"/>
                    <a:pt x="719" y="671"/>
                    <a:pt x="719" y="676"/>
                  </a:cubicBezTo>
                  <a:cubicBezTo>
                    <a:pt x="721" y="663"/>
                    <a:pt x="722" y="648"/>
                    <a:pt x="723" y="648"/>
                  </a:cubicBezTo>
                  <a:cubicBezTo>
                    <a:pt x="724" y="648"/>
                    <a:pt x="725" y="651"/>
                    <a:pt x="725" y="658"/>
                  </a:cubicBezTo>
                  <a:cubicBezTo>
                    <a:pt x="725" y="658"/>
                    <a:pt x="729" y="658"/>
                    <a:pt x="729" y="617"/>
                  </a:cubicBezTo>
                  <a:cubicBezTo>
                    <a:pt x="729" y="595"/>
                    <a:pt x="729" y="595"/>
                    <a:pt x="732" y="595"/>
                  </a:cubicBezTo>
                  <a:cubicBezTo>
                    <a:pt x="729" y="617"/>
                    <a:pt x="729" y="617"/>
                    <a:pt x="729" y="636"/>
                  </a:cubicBezTo>
                  <a:lnTo>
                    <a:pt x="732" y="636"/>
                  </a:lnTo>
                  <a:cubicBezTo>
                    <a:pt x="735" y="651"/>
                    <a:pt x="735" y="664"/>
                    <a:pt x="735" y="679"/>
                  </a:cubicBezTo>
                  <a:cubicBezTo>
                    <a:pt x="735" y="674"/>
                    <a:pt x="735" y="667"/>
                    <a:pt x="735" y="658"/>
                  </a:cubicBezTo>
                  <a:cubicBezTo>
                    <a:pt x="738" y="617"/>
                    <a:pt x="738" y="617"/>
                    <a:pt x="738" y="617"/>
                  </a:cubicBezTo>
                  <a:cubicBezTo>
                    <a:pt x="741" y="617"/>
                    <a:pt x="741" y="617"/>
                    <a:pt x="741" y="639"/>
                  </a:cubicBezTo>
                  <a:cubicBezTo>
                    <a:pt x="741" y="661"/>
                    <a:pt x="741" y="661"/>
                    <a:pt x="744" y="661"/>
                  </a:cubicBezTo>
                  <a:cubicBezTo>
                    <a:pt x="751" y="626"/>
                    <a:pt x="754" y="592"/>
                    <a:pt x="754" y="557"/>
                  </a:cubicBezTo>
                  <a:cubicBezTo>
                    <a:pt x="754" y="535"/>
                    <a:pt x="754" y="524"/>
                    <a:pt x="754" y="524"/>
                  </a:cubicBezTo>
                  <a:cubicBezTo>
                    <a:pt x="754" y="524"/>
                    <a:pt x="755" y="535"/>
                    <a:pt x="757" y="557"/>
                  </a:cubicBezTo>
                  <a:cubicBezTo>
                    <a:pt x="754" y="576"/>
                    <a:pt x="757" y="576"/>
                    <a:pt x="757" y="579"/>
                  </a:cubicBezTo>
                  <a:cubicBezTo>
                    <a:pt x="757" y="572"/>
                    <a:pt x="757" y="569"/>
                    <a:pt x="758" y="569"/>
                  </a:cubicBezTo>
                  <a:lnTo>
                    <a:pt x="758" y="569"/>
                  </a:lnTo>
                  <a:cubicBezTo>
                    <a:pt x="758" y="569"/>
                    <a:pt x="759" y="579"/>
                    <a:pt x="757" y="579"/>
                  </a:cubicBezTo>
                  <a:cubicBezTo>
                    <a:pt x="757" y="598"/>
                    <a:pt x="757" y="598"/>
                    <a:pt x="754" y="598"/>
                  </a:cubicBezTo>
                  <a:lnTo>
                    <a:pt x="754" y="620"/>
                  </a:lnTo>
                  <a:cubicBezTo>
                    <a:pt x="754" y="640"/>
                    <a:pt x="754" y="650"/>
                    <a:pt x="755" y="650"/>
                  </a:cubicBezTo>
                  <a:cubicBezTo>
                    <a:pt x="756" y="650"/>
                    <a:pt x="757" y="640"/>
                    <a:pt x="757" y="620"/>
                  </a:cubicBezTo>
                  <a:cubicBezTo>
                    <a:pt x="758" y="609"/>
                    <a:pt x="759" y="603"/>
                    <a:pt x="760" y="603"/>
                  </a:cubicBezTo>
                  <a:cubicBezTo>
                    <a:pt x="760" y="603"/>
                    <a:pt x="760" y="609"/>
                    <a:pt x="760" y="620"/>
                  </a:cubicBezTo>
                  <a:cubicBezTo>
                    <a:pt x="762" y="636"/>
                    <a:pt x="763" y="650"/>
                    <a:pt x="763" y="650"/>
                  </a:cubicBezTo>
                  <a:cubicBezTo>
                    <a:pt x="763" y="650"/>
                    <a:pt x="763" y="647"/>
                    <a:pt x="763" y="642"/>
                  </a:cubicBezTo>
                  <a:cubicBezTo>
                    <a:pt x="763" y="642"/>
                    <a:pt x="766" y="642"/>
                    <a:pt x="766" y="664"/>
                  </a:cubicBezTo>
                  <a:cubicBezTo>
                    <a:pt x="769" y="664"/>
                    <a:pt x="769" y="664"/>
                    <a:pt x="769" y="642"/>
                  </a:cubicBezTo>
                  <a:cubicBezTo>
                    <a:pt x="769" y="625"/>
                    <a:pt x="771" y="623"/>
                    <a:pt x="772" y="623"/>
                  </a:cubicBezTo>
                  <a:cubicBezTo>
                    <a:pt x="772" y="623"/>
                    <a:pt x="772" y="623"/>
                    <a:pt x="772" y="623"/>
                  </a:cubicBezTo>
                  <a:cubicBezTo>
                    <a:pt x="776" y="623"/>
                    <a:pt x="776" y="623"/>
                    <a:pt x="776" y="601"/>
                  </a:cubicBezTo>
                  <a:cubicBezTo>
                    <a:pt x="776" y="589"/>
                    <a:pt x="776" y="573"/>
                    <a:pt x="779" y="560"/>
                  </a:cubicBezTo>
                  <a:cubicBezTo>
                    <a:pt x="780" y="551"/>
                    <a:pt x="781" y="546"/>
                    <a:pt x="781" y="546"/>
                  </a:cubicBezTo>
                  <a:cubicBezTo>
                    <a:pt x="782" y="546"/>
                    <a:pt x="782" y="557"/>
                    <a:pt x="782" y="582"/>
                  </a:cubicBezTo>
                  <a:cubicBezTo>
                    <a:pt x="782" y="601"/>
                    <a:pt x="785" y="601"/>
                    <a:pt x="785" y="601"/>
                  </a:cubicBezTo>
                  <a:cubicBezTo>
                    <a:pt x="785" y="601"/>
                    <a:pt x="788" y="604"/>
                    <a:pt x="788" y="623"/>
                  </a:cubicBezTo>
                  <a:cubicBezTo>
                    <a:pt x="788" y="618"/>
                    <a:pt x="788" y="611"/>
                    <a:pt x="788" y="604"/>
                  </a:cubicBezTo>
                  <a:lnTo>
                    <a:pt x="788" y="560"/>
                  </a:lnTo>
                  <a:cubicBezTo>
                    <a:pt x="788" y="560"/>
                    <a:pt x="791" y="604"/>
                    <a:pt x="791" y="623"/>
                  </a:cubicBezTo>
                  <a:cubicBezTo>
                    <a:pt x="791" y="645"/>
                    <a:pt x="792" y="656"/>
                    <a:pt x="793" y="656"/>
                  </a:cubicBezTo>
                  <a:cubicBezTo>
                    <a:pt x="794" y="656"/>
                    <a:pt x="794" y="645"/>
                    <a:pt x="794" y="623"/>
                  </a:cubicBezTo>
                  <a:cubicBezTo>
                    <a:pt x="794" y="610"/>
                    <a:pt x="794" y="595"/>
                    <a:pt x="796" y="595"/>
                  </a:cubicBezTo>
                  <a:cubicBezTo>
                    <a:pt x="796" y="595"/>
                    <a:pt x="797" y="598"/>
                    <a:pt x="798" y="604"/>
                  </a:cubicBezTo>
                  <a:cubicBezTo>
                    <a:pt x="801" y="604"/>
                    <a:pt x="801" y="604"/>
                    <a:pt x="801" y="626"/>
                  </a:cubicBezTo>
                  <a:cubicBezTo>
                    <a:pt x="802" y="632"/>
                    <a:pt x="802" y="635"/>
                    <a:pt x="803" y="635"/>
                  </a:cubicBezTo>
                  <a:cubicBezTo>
                    <a:pt x="804" y="635"/>
                    <a:pt x="804" y="626"/>
                    <a:pt x="804" y="626"/>
                  </a:cubicBezTo>
                  <a:cubicBezTo>
                    <a:pt x="805" y="615"/>
                    <a:pt x="806" y="610"/>
                    <a:pt x="807" y="610"/>
                  </a:cubicBezTo>
                  <a:cubicBezTo>
                    <a:pt x="808" y="610"/>
                    <a:pt x="809" y="615"/>
                    <a:pt x="810" y="626"/>
                  </a:cubicBezTo>
                  <a:cubicBezTo>
                    <a:pt x="813" y="648"/>
                    <a:pt x="815" y="659"/>
                    <a:pt x="816" y="659"/>
                  </a:cubicBezTo>
                  <a:cubicBezTo>
                    <a:pt x="816" y="659"/>
                    <a:pt x="816" y="648"/>
                    <a:pt x="816" y="626"/>
                  </a:cubicBezTo>
                  <a:cubicBezTo>
                    <a:pt x="816" y="615"/>
                    <a:pt x="816" y="603"/>
                    <a:pt x="817" y="603"/>
                  </a:cubicBezTo>
                  <a:cubicBezTo>
                    <a:pt x="817" y="603"/>
                    <a:pt x="818" y="609"/>
                    <a:pt x="819" y="626"/>
                  </a:cubicBezTo>
                  <a:cubicBezTo>
                    <a:pt x="819" y="633"/>
                    <a:pt x="819" y="635"/>
                    <a:pt x="820" y="635"/>
                  </a:cubicBezTo>
                  <a:cubicBezTo>
                    <a:pt x="820" y="635"/>
                    <a:pt x="820" y="621"/>
                    <a:pt x="823" y="607"/>
                  </a:cubicBezTo>
                  <a:cubicBezTo>
                    <a:pt x="823" y="585"/>
                    <a:pt x="823" y="545"/>
                    <a:pt x="823" y="523"/>
                  </a:cubicBezTo>
                  <a:cubicBezTo>
                    <a:pt x="823" y="499"/>
                    <a:pt x="823" y="489"/>
                    <a:pt x="823" y="489"/>
                  </a:cubicBezTo>
                  <a:cubicBezTo>
                    <a:pt x="824" y="489"/>
                    <a:pt x="824" y="495"/>
                    <a:pt x="826" y="504"/>
                  </a:cubicBezTo>
                  <a:cubicBezTo>
                    <a:pt x="829" y="516"/>
                    <a:pt x="829" y="532"/>
                    <a:pt x="829" y="545"/>
                  </a:cubicBezTo>
                  <a:cubicBezTo>
                    <a:pt x="829" y="567"/>
                    <a:pt x="829" y="567"/>
                    <a:pt x="829" y="567"/>
                  </a:cubicBezTo>
                  <a:lnTo>
                    <a:pt x="826" y="567"/>
                  </a:lnTo>
                  <a:cubicBezTo>
                    <a:pt x="826" y="579"/>
                    <a:pt x="826" y="595"/>
                    <a:pt x="829" y="607"/>
                  </a:cubicBezTo>
                  <a:cubicBezTo>
                    <a:pt x="830" y="618"/>
                    <a:pt x="831" y="624"/>
                    <a:pt x="832" y="624"/>
                  </a:cubicBezTo>
                  <a:cubicBezTo>
                    <a:pt x="832" y="624"/>
                    <a:pt x="832" y="618"/>
                    <a:pt x="832" y="607"/>
                  </a:cubicBezTo>
                  <a:cubicBezTo>
                    <a:pt x="832" y="629"/>
                    <a:pt x="835" y="629"/>
                    <a:pt x="838" y="629"/>
                  </a:cubicBezTo>
                  <a:cubicBezTo>
                    <a:pt x="841" y="629"/>
                    <a:pt x="845" y="629"/>
                    <a:pt x="848" y="651"/>
                  </a:cubicBezTo>
                  <a:cubicBezTo>
                    <a:pt x="848" y="651"/>
                    <a:pt x="851" y="651"/>
                    <a:pt x="851" y="632"/>
                  </a:cubicBezTo>
                  <a:cubicBezTo>
                    <a:pt x="849" y="607"/>
                    <a:pt x="849" y="596"/>
                    <a:pt x="850" y="596"/>
                  </a:cubicBezTo>
                  <a:lnTo>
                    <a:pt x="850" y="596"/>
                  </a:lnTo>
                  <a:cubicBezTo>
                    <a:pt x="850" y="596"/>
                    <a:pt x="851" y="601"/>
                    <a:pt x="851" y="611"/>
                  </a:cubicBezTo>
                  <a:cubicBezTo>
                    <a:pt x="853" y="636"/>
                    <a:pt x="860" y="654"/>
                    <a:pt x="865" y="654"/>
                  </a:cubicBezTo>
                  <a:cubicBezTo>
                    <a:pt x="867" y="654"/>
                    <a:pt x="870" y="648"/>
                    <a:pt x="870" y="632"/>
                  </a:cubicBezTo>
                  <a:lnTo>
                    <a:pt x="873" y="632"/>
                  </a:lnTo>
                  <a:cubicBezTo>
                    <a:pt x="874" y="644"/>
                    <a:pt x="877" y="649"/>
                    <a:pt x="879" y="649"/>
                  </a:cubicBezTo>
                  <a:cubicBezTo>
                    <a:pt x="882" y="649"/>
                    <a:pt x="884" y="645"/>
                    <a:pt x="885" y="636"/>
                  </a:cubicBezTo>
                  <a:lnTo>
                    <a:pt x="888" y="636"/>
                  </a:lnTo>
                  <a:cubicBezTo>
                    <a:pt x="890" y="645"/>
                    <a:pt x="891" y="650"/>
                    <a:pt x="891" y="650"/>
                  </a:cubicBezTo>
                  <a:cubicBezTo>
                    <a:pt x="892" y="650"/>
                    <a:pt x="892" y="645"/>
                    <a:pt x="892" y="636"/>
                  </a:cubicBezTo>
                  <a:cubicBezTo>
                    <a:pt x="894" y="620"/>
                    <a:pt x="893" y="606"/>
                    <a:pt x="893" y="606"/>
                  </a:cubicBezTo>
                  <a:lnTo>
                    <a:pt x="893" y="606"/>
                  </a:lnTo>
                  <a:cubicBezTo>
                    <a:pt x="893" y="606"/>
                    <a:pt x="894" y="608"/>
                    <a:pt x="895" y="614"/>
                  </a:cubicBezTo>
                  <a:cubicBezTo>
                    <a:pt x="895" y="636"/>
                    <a:pt x="898" y="636"/>
                    <a:pt x="901" y="636"/>
                  </a:cubicBezTo>
                  <a:cubicBezTo>
                    <a:pt x="907" y="636"/>
                    <a:pt x="907" y="636"/>
                    <a:pt x="904" y="617"/>
                  </a:cubicBezTo>
                  <a:cubicBezTo>
                    <a:pt x="906" y="610"/>
                    <a:pt x="907" y="608"/>
                    <a:pt x="908" y="608"/>
                  </a:cubicBezTo>
                  <a:cubicBezTo>
                    <a:pt x="910" y="608"/>
                    <a:pt x="910" y="622"/>
                    <a:pt x="910" y="636"/>
                  </a:cubicBezTo>
                  <a:cubicBezTo>
                    <a:pt x="910" y="656"/>
                    <a:pt x="911" y="666"/>
                    <a:pt x="912" y="666"/>
                  </a:cubicBezTo>
                  <a:cubicBezTo>
                    <a:pt x="913" y="666"/>
                    <a:pt x="914" y="651"/>
                    <a:pt x="914" y="617"/>
                  </a:cubicBezTo>
                  <a:cubicBezTo>
                    <a:pt x="914" y="593"/>
                    <a:pt x="914" y="583"/>
                    <a:pt x="914" y="583"/>
                  </a:cubicBezTo>
                  <a:cubicBezTo>
                    <a:pt x="915" y="583"/>
                    <a:pt x="915" y="587"/>
                    <a:pt x="917" y="595"/>
                  </a:cubicBezTo>
                  <a:cubicBezTo>
                    <a:pt x="917" y="617"/>
                    <a:pt x="914" y="617"/>
                    <a:pt x="914" y="617"/>
                  </a:cubicBezTo>
                  <a:lnTo>
                    <a:pt x="917" y="658"/>
                  </a:lnTo>
                  <a:cubicBezTo>
                    <a:pt x="917" y="658"/>
                    <a:pt x="917" y="658"/>
                    <a:pt x="917" y="639"/>
                  </a:cubicBezTo>
                  <a:cubicBezTo>
                    <a:pt x="917" y="639"/>
                    <a:pt x="917" y="639"/>
                    <a:pt x="920" y="617"/>
                  </a:cubicBezTo>
                  <a:cubicBezTo>
                    <a:pt x="920" y="595"/>
                    <a:pt x="920" y="576"/>
                    <a:pt x="917" y="554"/>
                  </a:cubicBezTo>
                  <a:cubicBezTo>
                    <a:pt x="914" y="532"/>
                    <a:pt x="917" y="532"/>
                    <a:pt x="917" y="532"/>
                  </a:cubicBezTo>
                  <a:cubicBezTo>
                    <a:pt x="920" y="554"/>
                    <a:pt x="920" y="576"/>
                    <a:pt x="920" y="595"/>
                  </a:cubicBezTo>
                  <a:cubicBezTo>
                    <a:pt x="920" y="611"/>
                    <a:pt x="920" y="623"/>
                    <a:pt x="920" y="639"/>
                  </a:cubicBezTo>
                  <a:cubicBezTo>
                    <a:pt x="920" y="642"/>
                    <a:pt x="921" y="643"/>
                    <a:pt x="921" y="643"/>
                  </a:cubicBezTo>
                  <a:cubicBezTo>
                    <a:pt x="924" y="643"/>
                    <a:pt x="926" y="610"/>
                    <a:pt x="926" y="576"/>
                  </a:cubicBezTo>
                  <a:cubicBezTo>
                    <a:pt x="926" y="585"/>
                    <a:pt x="926" y="579"/>
                    <a:pt x="926" y="598"/>
                  </a:cubicBezTo>
                  <a:cubicBezTo>
                    <a:pt x="926" y="617"/>
                    <a:pt x="929" y="617"/>
                    <a:pt x="932" y="617"/>
                  </a:cubicBezTo>
                  <a:cubicBezTo>
                    <a:pt x="935" y="617"/>
                    <a:pt x="935" y="617"/>
                    <a:pt x="935" y="598"/>
                  </a:cubicBezTo>
                  <a:cubicBezTo>
                    <a:pt x="935" y="582"/>
                    <a:pt x="935" y="570"/>
                    <a:pt x="935" y="554"/>
                  </a:cubicBezTo>
                  <a:cubicBezTo>
                    <a:pt x="932" y="542"/>
                    <a:pt x="932" y="529"/>
                    <a:pt x="932" y="513"/>
                  </a:cubicBezTo>
                  <a:lnTo>
                    <a:pt x="932" y="513"/>
                  </a:lnTo>
                  <a:cubicBezTo>
                    <a:pt x="932" y="513"/>
                    <a:pt x="935" y="535"/>
                    <a:pt x="939" y="557"/>
                  </a:cubicBezTo>
                  <a:cubicBezTo>
                    <a:pt x="942" y="598"/>
                    <a:pt x="945" y="620"/>
                    <a:pt x="951" y="620"/>
                  </a:cubicBezTo>
                  <a:cubicBezTo>
                    <a:pt x="951" y="620"/>
                    <a:pt x="957" y="620"/>
                    <a:pt x="957" y="642"/>
                  </a:cubicBezTo>
                  <a:cubicBezTo>
                    <a:pt x="961" y="642"/>
                    <a:pt x="964" y="642"/>
                    <a:pt x="961" y="620"/>
                  </a:cubicBezTo>
                  <a:lnTo>
                    <a:pt x="964" y="620"/>
                  </a:lnTo>
                  <a:cubicBezTo>
                    <a:pt x="965" y="631"/>
                    <a:pt x="967" y="636"/>
                    <a:pt x="968" y="636"/>
                  </a:cubicBezTo>
                  <a:cubicBezTo>
                    <a:pt x="968" y="636"/>
                    <a:pt x="968" y="631"/>
                    <a:pt x="967" y="620"/>
                  </a:cubicBezTo>
                  <a:cubicBezTo>
                    <a:pt x="967" y="613"/>
                    <a:pt x="967" y="610"/>
                    <a:pt x="968" y="610"/>
                  </a:cubicBezTo>
                  <a:cubicBezTo>
                    <a:pt x="969" y="610"/>
                    <a:pt x="971" y="620"/>
                    <a:pt x="973" y="620"/>
                  </a:cubicBezTo>
                  <a:cubicBezTo>
                    <a:pt x="974" y="640"/>
                    <a:pt x="975" y="651"/>
                    <a:pt x="975" y="651"/>
                  </a:cubicBezTo>
                  <a:cubicBezTo>
                    <a:pt x="976" y="651"/>
                    <a:pt x="975" y="638"/>
                    <a:pt x="974" y="612"/>
                  </a:cubicBezTo>
                  <a:lnTo>
                    <a:pt x="974" y="612"/>
                  </a:lnTo>
                  <a:cubicBezTo>
                    <a:pt x="975" y="619"/>
                    <a:pt x="976" y="623"/>
                    <a:pt x="976" y="623"/>
                  </a:cubicBezTo>
                  <a:cubicBezTo>
                    <a:pt x="977" y="623"/>
                    <a:pt x="977" y="616"/>
                    <a:pt x="976" y="601"/>
                  </a:cubicBezTo>
                  <a:cubicBezTo>
                    <a:pt x="979" y="601"/>
                    <a:pt x="979" y="601"/>
                    <a:pt x="979" y="620"/>
                  </a:cubicBezTo>
                  <a:cubicBezTo>
                    <a:pt x="981" y="629"/>
                    <a:pt x="981" y="635"/>
                    <a:pt x="982" y="635"/>
                  </a:cubicBezTo>
                  <a:cubicBezTo>
                    <a:pt x="982" y="635"/>
                    <a:pt x="982" y="625"/>
                    <a:pt x="982" y="601"/>
                  </a:cubicBezTo>
                  <a:cubicBezTo>
                    <a:pt x="981" y="581"/>
                    <a:pt x="981" y="571"/>
                    <a:pt x="982" y="571"/>
                  </a:cubicBezTo>
                  <a:lnTo>
                    <a:pt x="982" y="571"/>
                  </a:lnTo>
                  <a:cubicBezTo>
                    <a:pt x="982" y="571"/>
                    <a:pt x="984" y="581"/>
                    <a:pt x="986" y="601"/>
                  </a:cubicBezTo>
                  <a:cubicBezTo>
                    <a:pt x="989" y="625"/>
                    <a:pt x="992" y="635"/>
                    <a:pt x="993" y="635"/>
                  </a:cubicBezTo>
                  <a:cubicBezTo>
                    <a:pt x="994" y="635"/>
                    <a:pt x="995" y="631"/>
                    <a:pt x="995" y="623"/>
                  </a:cubicBezTo>
                  <a:cubicBezTo>
                    <a:pt x="993" y="597"/>
                    <a:pt x="993" y="587"/>
                    <a:pt x="995" y="587"/>
                  </a:cubicBezTo>
                  <a:lnTo>
                    <a:pt x="995" y="587"/>
                  </a:lnTo>
                  <a:cubicBezTo>
                    <a:pt x="996" y="587"/>
                    <a:pt x="997" y="592"/>
                    <a:pt x="998" y="601"/>
                  </a:cubicBezTo>
                  <a:cubicBezTo>
                    <a:pt x="1000" y="612"/>
                    <a:pt x="1000" y="618"/>
                    <a:pt x="1001" y="618"/>
                  </a:cubicBezTo>
                  <a:cubicBezTo>
                    <a:pt x="1001" y="618"/>
                    <a:pt x="1001" y="612"/>
                    <a:pt x="1001" y="601"/>
                  </a:cubicBezTo>
                  <a:cubicBezTo>
                    <a:pt x="1003" y="617"/>
                    <a:pt x="1006" y="631"/>
                    <a:pt x="1007" y="631"/>
                  </a:cubicBezTo>
                  <a:cubicBezTo>
                    <a:pt x="1007" y="631"/>
                    <a:pt x="1008" y="628"/>
                    <a:pt x="1008" y="623"/>
                  </a:cubicBezTo>
                  <a:cubicBezTo>
                    <a:pt x="1008" y="623"/>
                    <a:pt x="1008" y="623"/>
                    <a:pt x="1004" y="601"/>
                  </a:cubicBezTo>
                  <a:lnTo>
                    <a:pt x="1004" y="560"/>
                  </a:lnTo>
                  <a:cubicBezTo>
                    <a:pt x="1001" y="548"/>
                    <a:pt x="1001" y="532"/>
                    <a:pt x="1001" y="520"/>
                  </a:cubicBezTo>
                  <a:cubicBezTo>
                    <a:pt x="1000" y="514"/>
                    <a:pt x="1000" y="511"/>
                    <a:pt x="1001" y="511"/>
                  </a:cubicBezTo>
                  <a:lnTo>
                    <a:pt x="1001" y="511"/>
                  </a:lnTo>
                  <a:cubicBezTo>
                    <a:pt x="1001" y="511"/>
                    <a:pt x="1006" y="535"/>
                    <a:pt x="1011" y="582"/>
                  </a:cubicBezTo>
                  <a:lnTo>
                    <a:pt x="1017" y="623"/>
                  </a:lnTo>
                  <a:lnTo>
                    <a:pt x="1014" y="582"/>
                  </a:lnTo>
                  <a:cubicBezTo>
                    <a:pt x="1017" y="582"/>
                    <a:pt x="1017" y="582"/>
                    <a:pt x="1020" y="599"/>
                  </a:cubicBezTo>
                  <a:lnTo>
                    <a:pt x="1020" y="599"/>
                  </a:lnTo>
                  <a:cubicBezTo>
                    <a:pt x="1018" y="577"/>
                    <a:pt x="1017" y="568"/>
                    <a:pt x="1018" y="568"/>
                  </a:cubicBezTo>
                  <a:lnTo>
                    <a:pt x="1018" y="568"/>
                  </a:lnTo>
                  <a:cubicBezTo>
                    <a:pt x="1018" y="568"/>
                    <a:pt x="1019" y="573"/>
                    <a:pt x="1020" y="582"/>
                  </a:cubicBezTo>
                  <a:cubicBezTo>
                    <a:pt x="1023" y="603"/>
                    <a:pt x="1025" y="613"/>
                    <a:pt x="1026" y="613"/>
                  </a:cubicBezTo>
                  <a:cubicBezTo>
                    <a:pt x="1026" y="613"/>
                    <a:pt x="1026" y="603"/>
                    <a:pt x="1026" y="582"/>
                  </a:cubicBezTo>
                  <a:cubicBezTo>
                    <a:pt x="1026" y="595"/>
                    <a:pt x="1029" y="611"/>
                    <a:pt x="1033" y="623"/>
                  </a:cubicBezTo>
                  <a:lnTo>
                    <a:pt x="1029" y="604"/>
                  </a:lnTo>
                  <a:cubicBezTo>
                    <a:pt x="1028" y="579"/>
                    <a:pt x="1028" y="568"/>
                    <a:pt x="1029" y="568"/>
                  </a:cubicBezTo>
                  <a:lnTo>
                    <a:pt x="1029" y="568"/>
                  </a:lnTo>
                  <a:cubicBezTo>
                    <a:pt x="1030" y="568"/>
                    <a:pt x="1031" y="573"/>
                    <a:pt x="1033" y="582"/>
                  </a:cubicBezTo>
                  <a:cubicBezTo>
                    <a:pt x="1033" y="593"/>
                    <a:pt x="1033" y="599"/>
                    <a:pt x="1033" y="599"/>
                  </a:cubicBezTo>
                  <a:cubicBezTo>
                    <a:pt x="1033" y="599"/>
                    <a:pt x="1034" y="593"/>
                    <a:pt x="1036" y="582"/>
                  </a:cubicBezTo>
                  <a:cubicBezTo>
                    <a:pt x="1039" y="582"/>
                    <a:pt x="1039" y="582"/>
                    <a:pt x="1039" y="604"/>
                  </a:cubicBezTo>
                  <a:cubicBezTo>
                    <a:pt x="1040" y="625"/>
                    <a:pt x="1041" y="635"/>
                    <a:pt x="1042" y="635"/>
                  </a:cubicBezTo>
                  <a:cubicBezTo>
                    <a:pt x="1042" y="635"/>
                    <a:pt x="1042" y="625"/>
                    <a:pt x="1042" y="604"/>
                  </a:cubicBezTo>
                  <a:cubicBezTo>
                    <a:pt x="1042" y="593"/>
                    <a:pt x="1042" y="588"/>
                    <a:pt x="1042" y="588"/>
                  </a:cubicBezTo>
                  <a:cubicBezTo>
                    <a:pt x="1043" y="588"/>
                    <a:pt x="1044" y="593"/>
                    <a:pt x="1045" y="604"/>
                  </a:cubicBezTo>
                  <a:cubicBezTo>
                    <a:pt x="1047" y="614"/>
                    <a:pt x="1047" y="618"/>
                    <a:pt x="1048" y="618"/>
                  </a:cubicBezTo>
                  <a:cubicBezTo>
                    <a:pt x="1048" y="618"/>
                    <a:pt x="1048" y="614"/>
                    <a:pt x="1048" y="604"/>
                  </a:cubicBezTo>
                  <a:cubicBezTo>
                    <a:pt x="1045" y="564"/>
                    <a:pt x="1042" y="542"/>
                    <a:pt x="1042" y="542"/>
                  </a:cubicBezTo>
                  <a:cubicBezTo>
                    <a:pt x="1042" y="542"/>
                    <a:pt x="1042" y="542"/>
                    <a:pt x="1039" y="520"/>
                  </a:cubicBezTo>
                  <a:lnTo>
                    <a:pt x="1042" y="520"/>
                  </a:lnTo>
                  <a:cubicBezTo>
                    <a:pt x="1042" y="520"/>
                    <a:pt x="1045" y="520"/>
                    <a:pt x="1045" y="501"/>
                  </a:cubicBezTo>
                  <a:cubicBezTo>
                    <a:pt x="1045" y="483"/>
                    <a:pt x="1041" y="452"/>
                    <a:pt x="1039" y="452"/>
                  </a:cubicBezTo>
                  <a:cubicBezTo>
                    <a:pt x="1039" y="452"/>
                    <a:pt x="1039" y="454"/>
                    <a:pt x="1039" y="457"/>
                  </a:cubicBezTo>
                  <a:lnTo>
                    <a:pt x="1036" y="438"/>
                  </a:lnTo>
                  <a:cubicBezTo>
                    <a:pt x="1034" y="407"/>
                    <a:pt x="1033" y="391"/>
                    <a:pt x="1032" y="391"/>
                  </a:cubicBezTo>
                  <a:lnTo>
                    <a:pt x="1032" y="391"/>
                  </a:lnTo>
                  <a:cubicBezTo>
                    <a:pt x="1031" y="391"/>
                    <a:pt x="1031" y="402"/>
                    <a:pt x="1032" y="424"/>
                  </a:cubicBezTo>
                  <a:lnTo>
                    <a:pt x="1032" y="424"/>
                  </a:lnTo>
                  <a:cubicBezTo>
                    <a:pt x="1030" y="416"/>
                    <a:pt x="1029" y="416"/>
                    <a:pt x="1029" y="416"/>
                  </a:cubicBezTo>
                  <a:cubicBezTo>
                    <a:pt x="1029" y="416"/>
                    <a:pt x="1026" y="416"/>
                    <a:pt x="1026" y="394"/>
                  </a:cubicBezTo>
                  <a:cubicBezTo>
                    <a:pt x="1023" y="375"/>
                    <a:pt x="1020" y="354"/>
                    <a:pt x="1020" y="354"/>
                  </a:cubicBezTo>
                  <a:cubicBezTo>
                    <a:pt x="1020" y="354"/>
                    <a:pt x="1020" y="354"/>
                    <a:pt x="1020" y="375"/>
                  </a:cubicBezTo>
                  <a:cubicBezTo>
                    <a:pt x="1021" y="383"/>
                    <a:pt x="1022" y="388"/>
                    <a:pt x="1021" y="388"/>
                  </a:cubicBezTo>
                  <a:cubicBezTo>
                    <a:pt x="1021" y="388"/>
                    <a:pt x="1019" y="378"/>
                    <a:pt x="1017" y="354"/>
                  </a:cubicBezTo>
                  <a:cubicBezTo>
                    <a:pt x="1016" y="344"/>
                    <a:pt x="1015" y="339"/>
                    <a:pt x="1015" y="339"/>
                  </a:cubicBezTo>
                  <a:lnTo>
                    <a:pt x="1015" y="339"/>
                  </a:lnTo>
                  <a:cubicBezTo>
                    <a:pt x="1014" y="339"/>
                    <a:pt x="1015" y="350"/>
                    <a:pt x="1017" y="375"/>
                  </a:cubicBezTo>
                  <a:cubicBezTo>
                    <a:pt x="1018" y="395"/>
                    <a:pt x="1018" y="406"/>
                    <a:pt x="1018" y="406"/>
                  </a:cubicBezTo>
                  <a:cubicBezTo>
                    <a:pt x="1017" y="406"/>
                    <a:pt x="1015" y="395"/>
                    <a:pt x="1014" y="372"/>
                  </a:cubicBezTo>
                  <a:lnTo>
                    <a:pt x="1011" y="372"/>
                  </a:lnTo>
                  <a:cubicBezTo>
                    <a:pt x="1011" y="372"/>
                    <a:pt x="1011" y="394"/>
                    <a:pt x="1014" y="416"/>
                  </a:cubicBezTo>
                  <a:cubicBezTo>
                    <a:pt x="1016" y="440"/>
                    <a:pt x="1016" y="450"/>
                    <a:pt x="1016" y="450"/>
                  </a:cubicBezTo>
                  <a:cubicBezTo>
                    <a:pt x="1016" y="450"/>
                    <a:pt x="1015" y="444"/>
                    <a:pt x="1014" y="435"/>
                  </a:cubicBezTo>
                  <a:cubicBezTo>
                    <a:pt x="1011" y="416"/>
                    <a:pt x="1011" y="394"/>
                    <a:pt x="1011" y="394"/>
                  </a:cubicBezTo>
                  <a:cubicBezTo>
                    <a:pt x="1008" y="372"/>
                    <a:pt x="1004" y="372"/>
                    <a:pt x="1004" y="372"/>
                  </a:cubicBezTo>
                  <a:cubicBezTo>
                    <a:pt x="1004" y="372"/>
                    <a:pt x="1003" y="372"/>
                    <a:pt x="1003" y="379"/>
                  </a:cubicBezTo>
                  <a:lnTo>
                    <a:pt x="1003" y="379"/>
                  </a:lnTo>
                  <a:cubicBezTo>
                    <a:pt x="1003" y="377"/>
                    <a:pt x="1002" y="375"/>
                    <a:pt x="1001" y="372"/>
                  </a:cubicBezTo>
                  <a:cubicBezTo>
                    <a:pt x="1001" y="372"/>
                    <a:pt x="1001" y="372"/>
                    <a:pt x="995" y="354"/>
                  </a:cubicBezTo>
                  <a:cubicBezTo>
                    <a:pt x="994" y="349"/>
                    <a:pt x="994" y="347"/>
                    <a:pt x="994" y="347"/>
                  </a:cubicBezTo>
                  <a:lnTo>
                    <a:pt x="994" y="347"/>
                  </a:lnTo>
                  <a:cubicBezTo>
                    <a:pt x="992" y="347"/>
                    <a:pt x="993" y="380"/>
                    <a:pt x="998" y="413"/>
                  </a:cubicBezTo>
                  <a:lnTo>
                    <a:pt x="998" y="435"/>
                  </a:lnTo>
                  <a:cubicBezTo>
                    <a:pt x="998" y="457"/>
                    <a:pt x="995" y="457"/>
                    <a:pt x="995" y="457"/>
                  </a:cubicBezTo>
                  <a:lnTo>
                    <a:pt x="992" y="413"/>
                  </a:lnTo>
                  <a:cubicBezTo>
                    <a:pt x="992" y="377"/>
                    <a:pt x="990" y="356"/>
                    <a:pt x="989" y="356"/>
                  </a:cubicBezTo>
                  <a:lnTo>
                    <a:pt x="989" y="356"/>
                  </a:lnTo>
                  <a:cubicBezTo>
                    <a:pt x="988" y="356"/>
                    <a:pt x="988" y="359"/>
                    <a:pt x="988" y="366"/>
                  </a:cubicBezTo>
                  <a:lnTo>
                    <a:pt x="988" y="366"/>
                  </a:lnTo>
                  <a:cubicBezTo>
                    <a:pt x="987" y="359"/>
                    <a:pt x="986" y="356"/>
                    <a:pt x="986" y="356"/>
                  </a:cubicBezTo>
                  <a:cubicBezTo>
                    <a:pt x="986" y="356"/>
                    <a:pt x="986" y="361"/>
                    <a:pt x="986" y="372"/>
                  </a:cubicBezTo>
                  <a:cubicBezTo>
                    <a:pt x="986" y="372"/>
                    <a:pt x="986" y="413"/>
                    <a:pt x="986" y="435"/>
                  </a:cubicBezTo>
                  <a:cubicBezTo>
                    <a:pt x="989" y="457"/>
                    <a:pt x="986" y="457"/>
                    <a:pt x="986" y="457"/>
                  </a:cubicBezTo>
                  <a:cubicBezTo>
                    <a:pt x="986" y="457"/>
                    <a:pt x="986" y="457"/>
                    <a:pt x="982" y="435"/>
                  </a:cubicBezTo>
                  <a:cubicBezTo>
                    <a:pt x="982" y="414"/>
                    <a:pt x="982" y="403"/>
                    <a:pt x="981" y="403"/>
                  </a:cubicBezTo>
                  <a:cubicBezTo>
                    <a:pt x="980" y="403"/>
                    <a:pt x="979" y="413"/>
                    <a:pt x="979" y="435"/>
                  </a:cubicBezTo>
                  <a:lnTo>
                    <a:pt x="979" y="413"/>
                  </a:lnTo>
                  <a:cubicBezTo>
                    <a:pt x="977" y="397"/>
                    <a:pt x="976" y="383"/>
                    <a:pt x="974" y="383"/>
                  </a:cubicBezTo>
                  <a:cubicBezTo>
                    <a:pt x="973" y="383"/>
                    <a:pt x="972" y="386"/>
                    <a:pt x="970" y="391"/>
                  </a:cubicBezTo>
                  <a:cubicBezTo>
                    <a:pt x="967" y="391"/>
                    <a:pt x="964" y="391"/>
                    <a:pt x="961" y="369"/>
                  </a:cubicBezTo>
                  <a:cubicBezTo>
                    <a:pt x="961" y="366"/>
                    <a:pt x="960" y="364"/>
                    <a:pt x="960" y="364"/>
                  </a:cubicBezTo>
                  <a:cubicBezTo>
                    <a:pt x="960" y="364"/>
                    <a:pt x="957" y="398"/>
                    <a:pt x="957" y="432"/>
                  </a:cubicBezTo>
                  <a:cubicBezTo>
                    <a:pt x="957" y="413"/>
                    <a:pt x="954" y="413"/>
                    <a:pt x="954" y="410"/>
                  </a:cubicBezTo>
                  <a:cubicBezTo>
                    <a:pt x="948" y="410"/>
                    <a:pt x="948" y="410"/>
                    <a:pt x="948" y="391"/>
                  </a:cubicBezTo>
                  <a:cubicBezTo>
                    <a:pt x="948" y="406"/>
                    <a:pt x="948" y="413"/>
                    <a:pt x="947" y="413"/>
                  </a:cubicBezTo>
                  <a:cubicBezTo>
                    <a:pt x="946" y="413"/>
                    <a:pt x="944" y="395"/>
                    <a:pt x="942" y="369"/>
                  </a:cubicBezTo>
                  <a:cubicBezTo>
                    <a:pt x="942" y="347"/>
                    <a:pt x="939" y="347"/>
                    <a:pt x="935" y="347"/>
                  </a:cubicBezTo>
                  <a:cubicBezTo>
                    <a:pt x="935" y="369"/>
                    <a:pt x="935" y="369"/>
                    <a:pt x="932" y="369"/>
                  </a:cubicBezTo>
                  <a:cubicBezTo>
                    <a:pt x="929" y="369"/>
                    <a:pt x="929" y="369"/>
                    <a:pt x="929" y="410"/>
                  </a:cubicBezTo>
                  <a:cubicBezTo>
                    <a:pt x="932" y="451"/>
                    <a:pt x="932" y="451"/>
                    <a:pt x="929" y="451"/>
                  </a:cubicBezTo>
                  <a:cubicBezTo>
                    <a:pt x="929" y="451"/>
                    <a:pt x="926" y="451"/>
                    <a:pt x="926" y="429"/>
                  </a:cubicBezTo>
                  <a:lnTo>
                    <a:pt x="923" y="410"/>
                  </a:lnTo>
                  <a:cubicBezTo>
                    <a:pt x="923" y="410"/>
                    <a:pt x="920" y="410"/>
                    <a:pt x="920" y="388"/>
                  </a:cubicBezTo>
                  <a:cubicBezTo>
                    <a:pt x="920" y="388"/>
                    <a:pt x="917" y="366"/>
                    <a:pt x="914" y="366"/>
                  </a:cubicBezTo>
                  <a:cubicBezTo>
                    <a:pt x="914" y="366"/>
                    <a:pt x="910" y="366"/>
                    <a:pt x="910" y="344"/>
                  </a:cubicBezTo>
                  <a:cubicBezTo>
                    <a:pt x="910" y="344"/>
                    <a:pt x="907" y="344"/>
                    <a:pt x="910" y="366"/>
                  </a:cubicBezTo>
                  <a:cubicBezTo>
                    <a:pt x="910" y="381"/>
                    <a:pt x="910" y="395"/>
                    <a:pt x="908" y="395"/>
                  </a:cubicBezTo>
                  <a:cubicBezTo>
                    <a:pt x="907" y="395"/>
                    <a:pt x="906" y="392"/>
                    <a:pt x="904" y="385"/>
                  </a:cubicBezTo>
                  <a:cubicBezTo>
                    <a:pt x="901" y="385"/>
                    <a:pt x="898" y="385"/>
                    <a:pt x="898" y="407"/>
                  </a:cubicBezTo>
                  <a:cubicBezTo>
                    <a:pt x="898" y="407"/>
                    <a:pt x="898" y="407"/>
                    <a:pt x="898" y="385"/>
                  </a:cubicBezTo>
                  <a:cubicBezTo>
                    <a:pt x="896" y="365"/>
                    <a:pt x="895" y="354"/>
                    <a:pt x="895" y="354"/>
                  </a:cubicBezTo>
                  <a:cubicBezTo>
                    <a:pt x="894" y="354"/>
                    <a:pt x="893" y="365"/>
                    <a:pt x="892" y="385"/>
                  </a:cubicBezTo>
                  <a:cubicBezTo>
                    <a:pt x="892" y="396"/>
                    <a:pt x="892" y="401"/>
                    <a:pt x="891" y="401"/>
                  </a:cubicBezTo>
                  <a:cubicBezTo>
                    <a:pt x="891" y="401"/>
                    <a:pt x="890" y="396"/>
                    <a:pt x="888" y="385"/>
                  </a:cubicBezTo>
                  <a:cubicBezTo>
                    <a:pt x="888" y="385"/>
                    <a:pt x="888" y="385"/>
                    <a:pt x="888" y="407"/>
                  </a:cubicBezTo>
                  <a:cubicBezTo>
                    <a:pt x="888" y="416"/>
                    <a:pt x="888" y="421"/>
                    <a:pt x="888" y="421"/>
                  </a:cubicBezTo>
                  <a:cubicBezTo>
                    <a:pt x="888" y="421"/>
                    <a:pt x="887" y="415"/>
                    <a:pt x="885" y="404"/>
                  </a:cubicBezTo>
                  <a:cubicBezTo>
                    <a:pt x="885" y="385"/>
                    <a:pt x="882" y="385"/>
                    <a:pt x="882" y="385"/>
                  </a:cubicBezTo>
                  <a:cubicBezTo>
                    <a:pt x="881" y="394"/>
                    <a:pt x="877" y="399"/>
                    <a:pt x="874" y="399"/>
                  </a:cubicBezTo>
                  <a:cubicBezTo>
                    <a:pt x="870" y="399"/>
                    <a:pt x="866" y="393"/>
                    <a:pt x="866" y="382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62" y="387"/>
                    <a:pt x="861" y="380"/>
                    <a:pt x="861" y="380"/>
                  </a:cubicBezTo>
                  <a:cubicBezTo>
                    <a:pt x="860" y="380"/>
                    <a:pt x="860" y="391"/>
                    <a:pt x="860" y="407"/>
                  </a:cubicBezTo>
                  <a:lnTo>
                    <a:pt x="860" y="407"/>
                  </a:lnTo>
                  <a:cubicBezTo>
                    <a:pt x="860" y="406"/>
                    <a:pt x="860" y="405"/>
                    <a:pt x="860" y="404"/>
                  </a:cubicBezTo>
                  <a:cubicBezTo>
                    <a:pt x="859" y="381"/>
                    <a:pt x="858" y="370"/>
                    <a:pt x="857" y="370"/>
                  </a:cubicBezTo>
                  <a:cubicBezTo>
                    <a:pt x="857" y="370"/>
                    <a:pt x="857" y="381"/>
                    <a:pt x="857" y="401"/>
                  </a:cubicBezTo>
                  <a:cubicBezTo>
                    <a:pt x="857" y="422"/>
                    <a:pt x="857" y="433"/>
                    <a:pt x="857" y="433"/>
                  </a:cubicBezTo>
                  <a:cubicBezTo>
                    <a:pt x="856" y="433"/>
                    <a:pt x="856" y="422"/>
                    <a:pt x="854" y="401"/>
                  </a:cubicBezTo>
                  <a:cubicBezTo>
                    <a:pt x="852" y="448"/>
                    <a:pt x="850" y="475"/>
                    <a:pt x="849" y="475"/>
                  </a:cubicBezTo>
                  <a:cubicBezTo>
                    <a:pt x="848" y="475"/>
                    <a:pt x="848" y="458"/>
                    <a:pt x="848" y="422"/>
                  </a:cubicBezTo>
                  <a:cubicBezTo>
                    <a:pt x="848" y="379"/>
                    <a:pt x="845" y="360"/>
                    <a:pt x="845" y="360"/>
                  </a:cubicBezTo>
                  <a:cubicBezTo>
                    <a:pt x="845" y="360"/>
                    <a:pt x="845" y="379"/>
                    <a:pt x="845" y="401"/>
                  </a:cubicBezTo>
                  <a:cubicBezTo>
                    <a:pt x="845" y="421"/>
                    <a:pt x="845" y="431"/>
                    <a:pt x="844" y="431"/>
                  </a:cubicBezTo>
                  <a:cubicBezTo>
                    <a:pt x="844" y="431"/>
                    <a:pt x="843" y="421"/>
                    <a:pt x="841" y="401"/>
                  </a:cubicBezTo>
                  <a:cubicBezTo>
                    <a:pt x="840" y="366"/>
                    <a:pt x="838" y="350"/>
                    <a:pt x="836" y="350"/>
                  </a:cubicBezTo>
                  <a:cubicBezTo>
                    <a:pt x="835" y="350"/>
                    <a:pt x="833" y="360"/>
                    <a:pt x="832" y="379"/>
                  </a:cubicBezTo>
                  <a:cubicBezTo>
                    <a:pt x="830" y="399"/>
                    <a:pt x="828" y="409"/>
                    <a:pt x="827" y="409"/>
                  </a:cubicBezTo>
                  <a:cubicBezTo>
                    <a:pt x="825" y="409"/>
                    <a:pt x="824" y="399"/>
                    <a:pt x="826" y="379"/>
                  </a:cubicBezTo>
                  <a:cubicBezTo>
                    <a:pt x="828" y="353"/>
                    <a:pt x="828" y="342"/>
                    <a:pt x="828" y="342"/>
                  </a:cubicBezTo>
                  <a:lnTo>
                    <a:pt x="828" y="342"/>
                  </a:lnTo>
                  <a:cubicBezTo>
                    <a:pt x="828" y="342"/>
                    <a:pt x="827" y="348"/>
                    <a:pt x="826" y="357"/>
                  </a:cubicBezTo>
                  <a:lnTo>
                    <a:pt x="823" y="357"/>
                  </a:lnTo>
                  <a:cubicBezTo>
                    <a:pt x="823" y="357"/>
                    <a:pt x="819" y="375"/>
                    <a:pt x="819" y="397"/>
                  </a:cubicBezTo>
                  <a:cubicBezTo>
                    <a:pt x="818" y="372"/>
                    <a:pt x="817" y="354"/>
                    <a:pt x="816" y="354"/>
                  </a:cubicBezTo>
                  <a:cubicBezTo>
                    <a:pt x="815" y="354"/>
                    <a:pt x="814" y="360"/>
                    <a:pt x="813" y="375"/>
                  </a:cubicBezTo>
                  <a:lnTo>
                    <a:pt x="810" y="375"/>
                  </a:lnTo>
                  <a:cubicBezTo>
                    <a:pt x="810" y="375"/>
                    <a:pt x="810" y="375"/>
                    <a:pt x="810" y="397"/>
                  </a:cubicBezTo>
                  <a:cubicBezTo>
                    <a:pt x="809" y="403"/>
                    <a:pt x="809" y="405"/>
                    <a:pt x="808" y="405"/>
                  </a:cubicBezTo>
                  <a:cubicBezTo>
                    <a:pt x="807" y="405"/>
                    <a:pt x="806" y="391"/>
                    <a:pt x="804" y="375"/>
                  </a:cubicBezTo>
                  <a:cubicBezTo>
                    <a:pt x="804" y="367"/>
                    <a:pt x="804" y="359"/>
                    <a:pt x="804" y="354"/>
                  </a:cubicBezTo>
                  <a:lnTo>
                    <a:pt x="801" y="416"/>
                  </a:lnTo>
                  <a:cubicBezTo>
                    <a:pt x="800" y="422"/>
                    <a:pt x="799" y="424"/>
                    <a:pt x="799" y="424"/>
                  </a:cubicBezTo>
                  <a:cubicBezTo>
                    <a:pt x="798" y="424"/>
                    <a:pt x="798" y="410"/>
                    <a:pt x="798" y="394"/>
                  </a:cubicBezTo>
                  <a:cubicBezTo>
                    <a:pt x="798" y="382"/>
                    <a:pt x="798" y="366"/>
                    <a:pt x="798" y="354"/>
                  </a:cubicBezTo>
                  <a:cubicBezTo>
                    <a:pt x="798" y="354"/>
                    <a:pt x="791" y="354"/>
                    <a:pt x="791" y="372"/>
                  </a:cubicBezTo>
                  <a:cubicBezTo>
                    <a:pt x="791" y="383"/>
                    <a:pt x="790" y="389"/>
                    <a:pt x="788" y="389"/>
                  </a:cubicBezTo>
                  <a:cubicBezTo>
                    <a:pt x="787" y="389"/>
                    <a:pt x="785" y="383"/>
                    <a:pt x="785" y="372"/>
                  </a:cubicBezTo>
                  <a:lnTo>
                    <a:pt x="782" y="372"/>
                  </a:lnTo>
                  <a:lnTo>
                    <a:pt x="779" y="391"/>
                  </a:lnTo>
                  <a:cubicBezTo>
                    <a:pt x="779" y="391"/>
                    <a:pt x="779" y="391"/>
                    <a:pt x="776" y="413"/>
                  </a:cubicBezTo>
                  <a:cubicBezTo>
                    <a:pt x="776" y="413"/>
                    <a:pt x="772" y="413"/>
                    <a:pt x="772" y="391"/>
                  </a:cubicBezTo>
                  <a:cubicBezTo>
                    <a:pt x="772" y="371"/>
                    <a:pt x="772" y="361"/>
                    <a:pt x="772" y="361"/>
                  </a:cubicBezTo>
                  <a:cubicBezTo>
                    <a:pt x="772" y="361"/>
                    <a:pt x="771" y="371"/>
                    <a:pt x="769" y="391"/>
                  </a:cubicBezTo>
                  <a:cubicBezTo>
                    <a:pt x="769" y="380"/>
                    <a:pt x="769" y="375"/>
                    <a:pt x="768" y="375"/>
                  </a:cubicBezTo>
                  <a:cubicBezTo>
                    <a:pt x="767" y="375"/>
                    <a:pt x="766" y="380"/>
                    <a:pt x="766" y="391"/>
                  </a:cubicBezTo>
                  <a:cubicBezTo>
                    <a:pt x="766" y="416"/>
                    <a:pt x="765" y="434"/>
                    <a:pt x="764" y="434"/>
                  </a:cubicBezTo>
                  <a:cubicBezTo>
                    <a:pt x="764" y="434"/>
                    <a:pt x="763" y="427"/>
                    <a:pt x="763" y="410"/>
                  </a:cubicBezTo>
                  <a:cubicBezTo>
                    <a:pt x="763" y="410"/>
                    <a:pt x="760" y="410"/>
                    <a:pt x="760" y="432"/>
                  </a:cubicBezTo>
                  <a:cubicBezTo>
                    <a:pt x="758" y="452"/>
                    <a:pt x="758" y="462"/>
                    <a:pt x="757" y="462"/>
                  </a:cubicBezTo>
                  <a:cubicBezTo>
                    <a:pt x="757" y="462"/>
                    <a:pt x="757" y="452"/>
                    <a:pt x="757" y="432"/>
                  </a:cubicBezTo>
                  <a:cubicBezTo>
                    <a:pt x="757" y="410"/>
                    <a:pt x="757" y="399"/>
                    <a:pt x="756" y="399"/>
                  </a:cubicBezTo>
                  <a:cubicBezTo>
                    <a:pt x="756" y="399"/>
                    <a:pt x="755" y="410"/>
                    <a:pt x="754" y="432"/>
                  </a:cubicBezTo>
                  <a:cubicBezTo>
                    <a:pt x="752" y="419"/>
                    <a:pt x="749" y="406"/>
                    <a:pt x="747" y="406"/>
                  </a:cubicBezTo>
                  <a:cubicBezTo>
                    <a:pt x="745" y="406"/>
                    <a:pt x="744" y="412"/>
                    <a:pt x="744" y="429"/>
                  </a:cubicBezTo>
                  <a:lnTo>
                    <a:pt x="741" y="429"/>
                  </a:lnTo>
                  <a:cubicBezTo>
                    <a:pt x="741" y="418"/>
                    <a:pt x="740" y="412"/>
                    <a:pt x="740" y="412"/>
                  </a:cubicBezTo>
                  <a:cubicBezTo>
                    <a:pt x="739" y="412"/>
                    <a:pt x="738" y="418"/>
                    <a:pt x="738" y="429"/>
                  </a:cubicBezTo>
                  <a:lnTo>
                    <a:pt x="735" y="448"/>
                  </a:lnTo>
                  <a:cubicBezTo>
                    <a:pt x="735" y="429"/>
                    <a:pt x="735" y="407"/>
                    <a:pt x="735" y="407"/>
                  </a:cubicBezTo>
                  <a:cubicBezTo>
                    <a:pt x="735" y="407"/>
                    <a:pt x="732" y="407"/>
                    <a:pt x="732" y="429"/>
                  </a:cubicBezTo>
                  <a:cubicBezTo>
                    <a:pt x="732" y="448"/>
                    <a:pt x="732" y="448"/>
                    <a:pt x="732" y="448"/>
                  </a:cubicBezTo>
                  <a:cubicBezTo>
                    <a:pt x="732" y="448"/>
                    <a:pt x="729" y="426"/>
                    <a:pt x="729" y="407"/>
                  </a:cubicBezTo>
                  <a:cubicBezTo>
                    <a:pt x="729" y="430"/>
                    <a:pt x="728" y="440"/>
                    <a:pt x="727" y="440"/>
                  </a:cubicBezTo>
                  <a:cubicBezTo>
                    <a:pt x="726" y="440"/>
                    <a:pt x="725" y="435"/>
                    <a:pt x="725" y="426"/>
                  </a:cubicBezTo>
                  <a:cubicBezTo>
                    <a:pt x="725" y="407"/>
                    <a:pt x="722" y="407"/>
                    <a:pt x="722" y="407"/>
                  </a:cubicBezTo>
                  <a:lnTo>
                    <a:pt x="725" y="385"/>
                  </a:lnTo>
                  <a:cubicBezTo>
                    <a:pt x="725" y="378"/>
                    <a:pt x="724" y="376"/>
                    <a:pt x="723" y="376"/>
                  </a:cubicBezTo>
                  <a:cubicBezTo>
                    <a:pt x="722" y="376"/>
                    <a:pt x="722" y="390"/>
                    <a:pt x="722" y="404"/>
                  </a:cubicBezTo>
                  <a:lnTo>
                    <a:pt x="719" y="404"/>
                  </a:lnTo>
                  <a:cubicBezTo>
                    <a:pt x="719" y="404"/>
                    <a:pt x="719" y="404"/>
                    <a:pt x="719" y="426"/>
                  </a:cubicBezTo>
                  <a:cubicBezTo>
                    <a:pt x="719" y="438"/>
                    <a:pt x="719" y="454"/>
                    <a:pt x="716" y="466"/>
                  </a:cubicBezTo>
                  <a:cubicBezTo>
                    <a:pt x="716" y="448"/>
                    <a:pt x="716" y="426"/>
                    <a:pt x="716" y="426"/>
                  </a:cubicBezTo>
                  <a:lnTo>
                    <a:pt x="716" y="404"/>
                  </a:lnTo>
                  <a:cubicBezTo>
                    <a:pt x="717" y="386"/>
                    <a:pt x="717" y="380"/>
                    <a:pt x="716" y="380"/>
                  </a:cubicBezTo>
                  <a:cubicBezTo>
                    <a:pt x="714" y="380"/>
                    <a:pt x="712" y="391"/>
                    <a:pt x="710" y="404"/>
                  </a:cubicBezTo>
                  <a:cubicBezTo>
                    <a:pt x="708" y="424"/>
                    <a:pt x="707" y="434"/>
                    <a:pt x="707" y="434"/>
                  </a:cubicBezTo>
                  <a:cubicBezTo>
                    <a:pt x="707" y="434"/>
                    <a:pt x="707" y="424"/>
                    <a:pt x="707" y="404"/>
                  </a:cubicBezTo>
                  <a:cubicBezTo>
                    <a:pt x="708" y="391"/>
                    <a:pt x="708" y="386"/>
                    <a:pt x="707" y="386"/>
                  </a:cubicBezTo>
                  <a:lnTo>
                    <a:pt x="707" y="386"/>
                  </a:lnTo>
                  <a:cubicBezTo>
                    <a:pt x="707" y="386"/>
                    <a:pt x="703" y="421"/>
                    <a:pt x="700" y="463"/>
                  </a:cubicBezTo>
                  <a:cubicBezTo>
                    <a:pt x="702" y="415"/>
                    <a:pt x="703" y="396"/>
                    <a:pt x="702" y="396"/>
                  </a:cubicBezTo>
                  <a:lnTo>
                    <a:pt x="702" y="396"/>
                  </a:lnTo>
                  <a:cubicBezTo>
                    <a:pt x="701" y="396"/>
                    <a:pt x="700" y="406"/>
                    <a:pt x="697" y="422"/>
                  </a:cubicBezTo>
                  <a:cubicBezTo>
                    <a:pt x="696" y="432"/>
                    <a:pt x="695" y="437"/>
                    <a:pt x="695" y="437"/>
                  </a:cubicBezTo>
                  <a:cubicBezTo>
                    <a:pt x="694" y="437"/>
                    <a:pt x="694" y="432"/>
                    <a:pt x="694" y="422"/>
                  </a:cubicBezTo>
                  <a:cubicBezTo>
                    <a:pt x="694" y="401"/>
                    <a:pt x="694" y="401"/>
                    <a:pt x="691" y="401"/>
                  </a:cubicBezTo>
                  <a:cubicBezTo>
                    <a:pt x="690" y="401"/>
                    <a:pt x="690" y="400"/>
                    <a:pt x="689" y="400"/>
                  </a:cubicBezTo>
                  <a:cubicBezTo>
                    <a:pt x="688" y="400"/>
                    <a:pt x="687" y="402"/>
                    <a:pt x="685" y="419"/>
                  </a:cubicBezTo>
                  <a:cubicBezTo>
                    <a:pt x="685" y="404"/>
                    <a:pt x="684" y="397"/>
                    <a:pt x="684" y="397"/>
                  </a:cubicBezTo>
                  <a:cubicBezTo>
                    <a:pt x="682" y="397"/>
                    <a:pt x="680" y="414"/>
                    <a:pt x="678" y="441"/>
                  </a:cubicBezTo>
                  <a:lnTo>
                    <a:pt x="678" y="438"/>
                  </a:lnTo>
                  <a:lnTo>
                    <a:pt x="678" y="419"/>
                  </a:lnTo>
                  <a:cubicBezTo>
                    <a:pt x="678" y="397"/>
                    <a:pt x="678" y="397"/>
                    <a:pt x="669" y="394"/>
                  </a:cubicBezTo>
                  <a:cubicBezTo>
                    <a:pt x="657" y="394"/>
                    <a:pt x="657" y="394"/>
                    <a:pt x="653" y="435"/>
                  </a:cubicBezTo>
                  <a:cubicBezTo>
                    <a:pt x="652" y="455"/>
                    <a:pt x="651" y="466"/>
                    <a:pt x="651" y="466"/>
                  </a:cubicBezTo>
                  <a:cubicBezTo>
                    <a:pt x="650" y="466"/>
                    <a:pt x="650" y="455"/>
                    <a:pt x="650" y="435"/>
                  </a:cubicBezTo>
                  <a:cubicBezTo>
                    <a:pt x="652" y="419"/>
                    <a:pt x="653" y="405"/>
                    <a:pt x="652" y="405"/>
                  </a:cubicBezTo>
                  <a:lnTo>
                    <a:pt x="652" y="405"/>
                  </a:lnTo>
                  <a:cubicBezTo>
                    <a:pt x="652" y="405"/>
                    <a:pt x="651" y="408"/>
                    <a:pt x="650" y="413"/>
                  </a:cubicBezTo>
                  <a:cubicBezTo>
                    <a:pt x="650" y="413"/>
                    <a:pt x="650" y="413"/>
                    <a:pt x="650" y="391"/>
                  </a:cubicBezTo>
                  <a:cubicBezTo>
                    <a:pt x="649" y="374"/>
                    <a:pt x="648" y="367"/>
                    <a:pt x="647" y="367"/>
                  </a:cubicBezTo>
                  <a:cubicBezTo>
                    <a:pt x="647" y="367"/>
                    <a:pt x="646" y="379"/>
                    <a:pt x="644" y="391"/>
                  </a:cubicBezTo>
                  <a:cubicBezTo>
                    <a:pt x="644" y="383"/>
                    <a:pt x="644" y="375"/>
                    <a:pt x="644" y="369"/>
                  </a:cubicBezTo>
                  <a:cubicBezTo>
                    <a:pt x="642" y="382"/>
                    <a:pt x="638" y="393"/>
                    <a:pt x="636" y="393"/>
                  </a:cubicBezTo>
                  <a:cubicBezTo>
                    <a:pt x="634" y="393"/>
                    <a:pt x="633" y="387"/>
                    <a:pt x="635" y="369"/>
                  </a:cubicBezTo>
                  <a:lnTo>
                    <a:pt x="631" y="369"/>
                  </a:lnTo>
                  <a:cubicBezTo>
                    <a:pt x="631" y="388"/>
                    <a:pt x="628" y="388"/>
                    <a:pt x="625" y="388"/>
                  </a:cubicBezTo>
                  <a:cubicBezTo>
                    <a:pt x="625" y="388"/>
                    <a:pt x="622" y="388"/>
                    <a:pt x="625" y="366"/>
                  </a:cubicBezTo>
                  <a:cubicBezTo>
                    <a:pt x="627" y="355"/>
                    <a:pt x="627" y="350"/>
                    <a:pt x="626" y="350"/>
                  </a:cubicBezTo>
                  <a:lnTo>
                    <a:pt x="626" y="350"/>
                  </a:lnTo>
                  <a:cubicBezTo>
                    <a:pt x="625" y="350"/>
                    <a:pt x="624" y="355"/>
                    <a:pt x="622" y="366"/>
                  </a:cubicBezTo>
                  <a:lnTo>
                    <a:pt x="616" y="407"/>
                  </a:lnTo>
                  <a:cubicBezTo>
                    <a:pt x="616" y="419"/>
                    <a:pt x="613" y="435"/>
                    <a:pt x="610" y="448"/>
                  </a:cubicBezTo>
                  <a:lnTo>
                    <a:pt x="613" y="429"/>
                  </a:lnTo>
                  <a:lnTo>
                    <a:pt x="616" y="385"/>
                  </a:lnTo>
                  <a:lnTo>
                    <a:pt x="616" y="385"/>
                  </a:lnTo>
                  <a:cubicBezTo>
                    <a:pt x="616" y="385"/>
                    <a:pt x="613" y="385"/>
                    <a:pt x="613" y="407"/>
                  </a:cubicBezTo>
                  <a:cubicBezTo>
                    <a:pt x="613" y="385"/>
                    <a:pt x="610" y="385"/>
                    <a:pt x="610" y="385"/>
                  </a:cubicBezTo>
                  <a:cubicBezTo>
                    <a:pt x="606" y="385"/>
                    <a:pt x="603" y="385"/>
                    <a:pt x="600" y="404"/>
                  </a:cubicBezTo>
                  <a:cubicBezTo>
                    <a:pt x="602" y="383"/>
                    <a:pt x="601" y="372"/>
                    <a:pt x="599" y="372"/>
                  </a:cubicBezTo>
                  <a:cubicBezTo>
                    <a:pt x="597" y="372"/>
                    <a:pt x="594" y="381"/>
                    <a:pt x="591" y="401"/>
                  </a:cubicBezTo>
                  <a:cubicBezTo>
                    <a:pt x="591" y="391"/>
                    <a:pt x="591" y="386"/>
                    <a:pt x="590" y="386"/>
                  </a:cubicBezTo>
                  <a:cubicBezTo>
                    <a:pt x="590" y="386"/>
                    <a:pt x="589" y="391"/>
                    <a:pt x="588" y="401"/>
                  </a:cubicBezTo>
                  <a:cubicBezTo>
                    <a:pt x="587" y="407"/>
                    <a:pt x="586" y="410"/>
                    <a:pt x="586" y="410"/>
                  </a:cubicBezTo>
                  <a:cubicBezTo>
                    <a:pt x="584" y="410"/>
                    <a:pt x="584" y="394"/>
                    <a:pt x="584" y="379"/>
                  </a:cubicBezTo>
                  <a:cubicBezTo>
                    <a:pt x="586" y="354"/>
                    <a:pt x="587" y="345"/>
                    <a:pt x="587" y="345"/>
                  </a:cubicBezTo>
                  <a:lnTo>
                    <a:pt x="587" y="345"/>
                  </a:lnTo>
                  <a:cubicBezTo>
                    <a:pt x="586" y="345"/>
                    <a:pt x="586" y="349"/>
                    <a:pt x="584" y="357"/>
                  </a:cubicBezTo>
                  <a:cubicBezTo>
                    <a:pt x="578" y="379"/>
                    <a:pt x="575" y="379"/>
                    <a:pt x="575" y="379"/>
                  </a:cubicBezTo>
                  <a:cubicBezTo>
                    <a:pt x="572" y="391"/>
                    <a:pt x="572" y="404"/>
                    <a:pt x="572" y="419"/>
                  </a:cubicBezTo>
                  <a:cubicBezTo>
                    <a:pt x="570" y="428"/>
                    <a:pt x="569" y="437"/>
                    <a:pt x="568" y="445"/>
                  </a:cubicBezTo>
                  <a:lnTo>
                    <a:pt x="568" y="445"/>
                  </a:lnTo>
                  <a:cubicBezTo>
                    <a:pt x="569" y="436"/>
                    <a:pt x="569" y="428"/>
                    <a:pt x="569" y="419"/>
                  </a:cubicBezTo>
                  <a:cubicBezTo>
                    <a:pt x="569" y="397"/>
                    <a:pt x="566" y="397"/>
                    <a:pt x="566" y="397"/>
                  </a:cubicBezTo>
                  <a:lnTo>
                    <a:pt x="559" y="394"/>
                  </a:lnTo>
                  <a:cubicBezTo>
                    <a:pt x="559" y="383"/>
                    <a:pt x="559" y="378"/>
                    <a:pt x="559" y="378"/>
                  </a:cubicBezTo>
                  <a:cubicBezTo>
                    <a:pt x="559" y="378"/>
                    <a:pt x="558" y="383"/>
                    <a:pt x="556" y="394"/>
                  </a:cubicBezTo>
                  <a:lnTo>
                    <a:pt x="553" y="416"/>
                  </a:lnTo>
                  <a:cubicBezTo>
                    <a:pt x="555" y="393"/>
                    <a:pt x="552" y="382"/>
                    <a:pt x="549" y="382"/>
                  </a:cubicBezTo>
                  <a:cubicBezTo>
                    <a:pt x="546" y="382"/>
                    <a:pt x="542" y="392"/>
                    <a:pt x="541" y="413"/>
                  </a:cubicBezTo>
                  <a:cubicBezTo>
                    <a:pt x="541" y="401"/>
                    <a:pt x="541" y="404"/>
                    <a:pt x="541" y="391"/>
                  </a:cubicBezTo>
                  <a:cubicBezTo>
                    <a:pt x="544" y="369"/>
                    <a:pt x="541" y="369"/>
                    <a:pt x="541" y="369"/>
                  </a:cubicBezTo>
                  <a:cubicBezTo>
                    <a:pt x="541" y="369"/>
                    <a:pt x="531" y="388"/>
                    <a:pt x="528" y="388"/>
                  </a:cubicBezTo>
                  <a:cubicBezTo>
                    <a:pt x="527" y="388"/>
                    <a:pt x="527" y="388"/>
                    <a:pt x="526" y="388"/>
                  </a:cubicBezTo>
                  <a:cubicBezTo>
                    <a:pt x="524" y="388"/>
                    <a:pt x="521" y="390"/>
                    <a:pt x="519" y="407"/>
                  </a:cubicBezTo>
                  <a:cubicBezTo>
                    <a:pt x="519" y="407"/>
                    <a:pt x="519" y="407"/>
                    <a:pt x="519" y="385"/>
                  </a:cubicBezTo>
                  <a:cubicBezTo>
                    <a:pt x="522" y="366"/>
                    <a:pt x="522" y="366"/>
                    <a:pt x="522" y="366"/>
                  </a:cubicBezTo>
                  <a:lnTo>
                    <a:pt x="522" y="366"/>
                  </a:lnTo>
                  <a:cubicBezTo>
                    <a:pt x="522" y="366"/>
                    <a:pt x="516" y="385"/>
                    <a:pt x="516" y="407"/>
                  </a:cubicBezTo>
                  <a:cubicBezTo>
                    <a:pt x="514" y="416"/>
                    <a:pt x="513" y="421"/>
                    <a:pt x="513" y="421"/>
                  </a:cubicBezTo>
                  <a:cubicBezTo>
                    <a:pt x="512" y="421"/>
                    <a:pt x="512" y="415"/>
                    <a:pt x="512" y="404"/>
                  </a:cubicBezTo>
                  <a:cubicBezTo>
                    <a:pt x="512" y="394"/>
                    <a:pt x="511" y="388"/>
                    <a:pt x="509" y="388"/>
                  </a:cubicBezTo>
                  <a:cubicBezTo>
                    <a:pt x="507" y="388"/>
                    <a:pt x="504" y="393"/>
                    <a:pt x="503" y="404"/>
                  </a:cubicBezTo>
                  <a:cubicBezTo>
                    <a:pt x="503" y="404"/>
                    <a:pt x="500" y="404"/>
                    <a:pt x="503" y="382"/>
                  </a:cubicBezTo>
                  <a:cubicBezTo>
                    <a:pt x="503" y="369"/>
                    <a:pt x="503" y="356"/>
                    <a:pt x="502" y="356"/>
                  </a:cubicBezTo>
                  <a:cubicBezTo>
                    <a:pt x="501" y="356"/>
                    <a:pt x="499" y="362"/>
                    <a:pt x="497" y="379"/>
                  </a:cubicBezTo>
                  <a:cubicBezTo>
                    <a:pt x="497" y="379"/>
                    <a:pt x="497" y="379"/>
                    <a:pt x="497" y="360"/>
                  </a:cubicBezTo>
                  <a:cubicBezTo>
                    <a:pt x="494" y="369"/>
                    <a:pt x="491" y="374"/>
                    <a:pt x="490" y="374"/>
                  </a:cubicBezTo>
                  <a:cubicBezTo>
                    <a:pt x="488" y="374"/>
                    <a:pt x="487" y="368"/>
                    <a:pt x="487" y="357"/>
                  </a:cubicBezTo>
                  <a:cubicBezTo>
                    <a:pt x="487" y="357"/>
                    <a:pt x="484" y="357"/>
                    <a:pt x="484" y="375"/>
                  </a:cubicBezTo>
                  <a:cubicBezTo>
                    <a:pt x="483" y="379"/>
                    <a:pt x="483" y="382"/>
                    <a:pt x="482" y="383"/>
                  </a:cubicBezTo>
                  <a:lnTo>
                    <a:pt x="482" y="383"/>
                  </a:lnTo>
                  <a:cubicBezTo>
                    <a:pt x="483" y="372"/>
                    <a:pt x="483" y="367"/>
                    <a:pt x="483" y="367"/>
                  </a:cubicBezTo>
                  <a:lnTo>
                    <a:pt x="483" y="367"/>
                  </a:lnTo>
                  <a:cubicBezTo>
                    <a:pt x="483" y="367"/>
                    <a:pt x="481" y="377"/>
                    <a:pt x="478" y="397"/>
                  </a:cubicBezTo>
                  <a:cubicBezTo>
                    <a:pt x="478" y="375"/>
                    <a:pt x="478" y="375"/>
                    <a:pt x="478" y="375"/>
                  </a:cubicBezTo>
                  <a:cubicBezTo>
                    <a:pt x="478" y="375"/>
                    <a:pt x="469" y="394"/>
                    <a:pt x="462" y="394"/>
                  </a:cubicBezTo>
                  <a:cubicBezTo>
                    <a:pt x="459" y="393"/>
                    <a:pt x="456" y="392"/>
                    <a:pt x="454" y="392"/>
                  </a:cubicBezTo>
                  <a:cubicBezTo>
                    <a:pt x="451" y="392"/>
                    <a:pt x="449" y="396"/>
                    <a:pt x="447" y="410"/>
                  </a:cubicBezTo>
                  <a:cubicBezTo>
                    <a:pt x="445" y="421"/>
                    <a:pt x="444" y="426"/>
                    <a:pt x="444" y="426"/>
                  </a:cubicBezTo>
                  <a:cubicBezTo>
                    <a:pt x="443" y="426"/>
                    <a:pt x="443" y="421"/>
                    <a:pt x="443" y="410"/>
                  </a:cubicBezTo>
                  <a:cubicBezTo>
                    <a:pt x="447" y="388"/>
                    <a:pt x="443" y="388"/>
                    <a:pt x="443" y="388"/>
                  </a:cubicBezTo>
                  <a:cubicBezTo>
                    <a:pt x="443" y="388"/>
                    <a:pt x="440" y="388"/>
                    <a:pt x="443" y="366"/>
                  </a:cubicBezTo>
                  <a:lnTo>
                    <a:pt x="443" y="366"/>
                  </a:lnTo>
                  <a:cubicBezTo>
                    <a:pt x="440" y="388"/>
                    <a:pt x="440" y="388"/>
                    <a:pt x="440" y="388"/>
                  </a:cubicBezTo>
                  <a:lnTo>
                    <a:pt x="440" y="388"/>
                  </a:lnTo>
                  <a:cubicBezTo>
                    <a:pt x="442" y="377"/>
                    <a:pt x="442" y="371"/>
                    <a:pt x="441" y="371"/>
                  </a:cubicBezTo>
                  <a:lnTo>
                    <a:pt x="441" y="371"/>
                  </a:lnTo>
                  <a:cubicBezTo>
                    <a:pt x="440" y="371"/>
                    <a:pt x="439" y="376"/>
                    <a:pt x="437" y="385"/>
                  </a:cubicBezTo>
                  <a:cubicBezTo>
                    <a:pt x="437" y="378"/>
                    <a:pt x="437" y="371"/>
                    <a:pt x="437" y="366"/>
                  </a:cubicBezTo>
                  <a:cubicBezTo>
                    <a:pt x="434" y="385"/>
                    <a:pt x="431" y="385"/>
                    <a:pt x="428" y="404"/>
                  </a:cubicBezTo>
                  <a:cubicBezTo>
                    <a:pt x="428" y="404"/>
                    <a:pt x="425" y="404"/>
                    <a:pt x="428" y="385"/>
                  </a:cubicBezTo>
                  <a:cubicBezTo>
                    <a:pt x="429" y="378"/>
                    <a:pt x="428" y="375"/>
                    <a:pt x="428" y="375"/>
                  </a:cubicBezTo>
                  <a:cubicBezTo>
                    <a:pt x="426" y="375"/>
                    <a:pt x="421" y="389"/>
                    <a:pt x="418" y="404"/>
                  </a:cubicBezTo>
                  <a:cubicBezTo>
                    <a:pt x="417" y="413"/>
                    <a:pt x="415" y="417"/>
                    <a:pt x="415" y="417"/>
                  </a:cubicBezTo>
                  <a:cubicBezTo>
                    <a:pt x="414" y="417"/>
                    <a:pt x="414" y="412"/>
                    <a:pt x="415" y="401"/>
                  </a:cubicBezTo>
                  <a:cubicBezTo>
                    <a:pt x="418" y="382"/>
                    <a:pt x="415" y="382"/>
                    <a:pt x="415" y="382"/>
                  </a:cubicBezTo>
                  <a:cubicBezTo>
                    <a:pt x="414" y="387"/>
                    <a:pt x="414" y="389"/>
                    <a:pt x="414" y="389"/>
                  </a:cubicBezTo>
                  <a:cubicBezTo>
                    <a:pt x="414" y="389"/>
                    <a:pt x="416" y="375"/>
                    <a:pt x="418" y="360"/>
                  </a:cubicBezTo>
                  <a:cubicBezTo>
                    <a:pt x="421" y="341"/>
                    <a:pt x="421" y="338"/>
                    <a:pt x="418" y="338"/>
                  </a:cubicBezTo>
                  <a:cubicBezTo>
                    <a:pt x="416" y="355"/>
                    <a:pt x="412" y="357"/>
                    <a:pt x="408" y="357"/>
                  </a:cubicBezTo>
                  <a:cubicBezTo>
                    <a:pt x="407" y="357"/>
                    <a:pt x="407" y="357"/>
                    <a:pt x="406" y="357"/>
                  </a:cubicBezTo>
                  <a:cubicBezTo>
                    <a:pt x="406" y="356"/>
                    <a:pt x="405" y="356"/>
                    <a:pt x="405" y="356"/>
                  </a:cubicBezTo>
                  <a:cubicBezTo>
                    <a:pt x="402" y="356"/>
                    <a:pt x="396" y="378"/>
                    <a:pt x="390" y="416"/>
                  </a:cubicBezTo>
                  <a:lnTo>
                    <a:pt x="381" y="457"/>
                  </a:lnTo>
                  <a:lnTo>
                    <a:pt x="387" y="416"/>
                  </a:lnTo>
                  <a:cubicBezTo>
                    <a:pt x="390" y="394"/>
                    <a:pt x="396" y="354"/>
                    <a:pt x="396" y="354"/>
                  </a:cubicBezTo>
                  <a:lnTo>
                    <a:pt x="396" y="354"/>
                  </a:lnTo>
                  <a:cubicBezTo>
                    <a:pt x="396" y="354"/>
                    <a:pt x="390" y="372"/>
                    <a:pt x="390" y="394"/>
                  </a:cubicBezTo>
                  <a:cubicBezTo>
                    <a:pt x="389" y="405"/>
                    <a:pt x="387" y="410"/>
                    <a:pt x="386" y="410"/>
                  </a:cubicBezTo>
                  <a:cubicBezTo>
                    <a:pt x="385" y="410"/>
                    <a:pt x="384" y="404"/>
                    <a:pt x="384" y="394"/>
                  </a:cubicBezTo>
                  <a:cubicBezTo>
                    <a:pt x="386" y="383"/>
                    <a:pt x="385" y="377"/>
                    <a:pt x="385" y="377"/>
                  </a:cubicBezTo>
                  <a:lnTo>
                    <a:pt x="385" y="377"/>
                  </a:lnTo>
                  <a:cubicBezTo>
                    <a:pt x="384" y="377"/>
                    <a:pt x="382" y="382"/>
                    <a:pt x="381" y="391"/>
                  </a:cubicBezTo>
                  <a:cubicBezTo>
                    <a:pt x="381" y="391"/>
                    <a:pt x="378" y="391"/>
                    <a:pt x="381" y="369"/>
                  </a:cubicBezTo>
                  <a:lnTo>
                    <a:pt x="381" y="369"/>
                  </a:lnTo>
                  <a:cubicBezTo>
                    <a:pt x="381" y="370"/>
                    <a:pt x="380" y="373"/>
                    <a:pt x="378" y="391"/>
                  </a:cubicBezTo>
                  <a:cubicBezTo>
                    <a:pt x="376" y="401"/>
                    <a:pt x="374" y="405"/>
                    <a:pt x="374" y="405"/>
                  </a:cubicBezTo>
                  <a:cubicBezTo>
                    <a:pt x="373" y="405"/>
                    <a:pt x="373" y="401"/>
                    <a:pt x="374" y="391"/>
                  </a:cubicBezTo>
                  <a:cubicBezTo>
                    <a:pt x="376" y="365"/>
                    <a:pt x="376" y="355"/>
                    <a:pt x="375" y="355"/>
                  </a:cubicBezTo>
                  <a:lnTo>
                    <a:pt x="375" y="355"/>
                  </a:lnTo>
                  <a:cubicBezTo>
                    <a:pt x="374" y="355"/>
                    <a:pt x="373" y="360"/>
                    <a:pt x="371" y="369"/>
                  </a:cubicBezTo>
                  <a:cubicBezTo>
                    <a:pt x="368" y="388"/>
                    <a:pt x="368" y="388"/>
                    <a:pt x="368" y="388"/>
                  </a:cubicBezTo>
                  <a:cubicBezTo>
                    <a:pt x="368" y="388"/>
                    <a:pt x="365" y="388"/>
                    <a:pt x="359" y="407"/>
                  </a:cubicBezTo>
                  <a:lnTo>
                    <a:pt x="362" y="388"/>
                  </a:lnTo>
                  <a:lnTo>
                    <a:pt x="365" y="366"/>
                  </a:lnTo>
                  <a:cubicBezTo>
                    <a:pt x="362" y="366"/>
                    <a:pt x="362" y="366"/>
                    <a:pt x="356" y="385"/>
                  </a:cubicBezTo>
                  <a:cubicBezTo>
                    <a:pt x="358" y="369"/>
                    <a:pt x="360" y="355"/>
                    <a:pt x="359" y="355"/>
                  </a:cubicBezTo>
                  <a:lnTo>
                    <a:pt x="359" y="355"/>
                  </a:lnTo>
                  <a:cubicBezTo>
                    <a:pt x="359" y="355"/>
                    <a:pt x="357" y="358"/>
                    <a:pt x="356" y="363"/>
                  </a:cubicBezTo>
                  <a:cubicBezTo>
                    <a:pt x="359" y="343"/>
                    <a:pt x="360" y="332"/>
                    <a:pt x="360" y="332"/>
                  </a:cubicBezTo>
                  <a:lnTo>
                    <a:pt x="360" y="332"/>
                  </a:lnTo>
                  <a:cubicBezTo>
                    <a:pt x="360" y="332"/>
                    <a:pt x="357" y="343"/>
                    <a:pt x="353" y="363"/>
                  </a:cubicBezTo>
                  <a:cubicBezTo>
                    <a:pt x="352" y="363"/>
                    <a:pt x="352" y="363"/>
                    <a:pt x="352" y="363"/>
                  </a:cubicBezTo>
                  <a:cubicBezTo>
                    <a:pt x="348" y="363"/>
                    <a:pt x="341" y="379"/>
                    <a:pt x="338" y="379"/>
                  </a:cubicBezTo>
                  <a:cubicBezTo>
                    <a:pt x="337" y="379"/>
                    <a:pt x="337" y="379"/>
                    <a:pt x="337" y="379"/>
                  </a:cubicBezTo>
                  <a:cubicBezTo>
                    <a:pt x="334" y="379"/>
                    <a:pt x="331" y="375"/>
                    <a:pt x="334" y="357"/>
                  </a:cubicBezTo>
                  <a:cubicBezTo>
                    <a:pt x="337" y="332"/>
                    <a:pt x="339" y="323"/>
                    <a:pt x="339" y="323"/>
                  </a:cubicBezTo>
                  <a:lnTo>
                    <a:pt x="339" y="323"/>
                  </a:lnTo>
                  <a:cubicBezTo>
                    <a:pt x="339" y="323"/>
                    <a:pt x="338" y="327"/>
                    <a:pt x="337" y="335"/>
                  </a:cubicBezTo>
                  <a:cubicBezTo>
                    <a:pt x="331" y="375"/>
                    <a:pt x="327" y="375"/>
                    <a:pt x="324" y="375"/>
                  </a:cubicBezTo>
                  <a:cubicBezTo>
                    <a:pt x="324" y="369"/>
                    <a:pt x="324" y="366"/>
                    <a:pt x="323" y="366"/>
                  </a:cubicBezTo>
                  <a:cubicBezTo>
                    <a:pt x="321" y="366"/>
                    <a:pt x="317" y="379"/>
                    <a:pt x="315" y="394"/>
                  </a:cubicBezTo>
                  <a:lnTo>
                    <a:pt x="318" y="394"/>
                  </a:lnTo>
                  <a:cubicBezTo>
                    <a:pt x="313" y="418"/>
                    <a:pt x="310" y="428"/>
                    <a:pt x="309" y="428"/>
                  </a:cubicBezTo>
                  <a:cubicBezTo>
                    <a:pt x="309" y="428"/>
                    <a:pt x="309" y="422"/>
                    <a:pt x="309" y="413"/>
                  </a:cubicBezTo>
                  <a:lnTo>
                    <a:pt x="306" y="435"/>
                  </a:lnTo>
                  <a:lnTo>
                    <a:pt x="306" y="432"/>
                  </a:lnTo>
                  <a:cubicBezTo>
                    <a:pt x="302" y="432"/>
                    <a:pt x="302" y="432"/>
                    <a:pt x="306" y="413"/>
                  </a:cubicBezTo>
                  <a:lnTo>
                    <a:pt x="309" y="413"/>
                  </a:lnTo>
                  <a:cubicBezTo>
                    <a:pt x="309" y="413"/>
                    <a:pt x="312" y="394"/>
                    <a:pt x="315" y="372"/>
                  </a:cubicBezTo>
                  <a:cubicBezTo>
                    <a:pt x="321" y="350"/>
                    <a:pt x="321" y="332"/>
                    <a:pt x="321" y="332"/>
                  </a:cubicBezTo>
                  <a:cubicBezTo>
                    <a:pt x="321" y="332"/>
                    <a:pt x="321" y="331"/>
                    <a:pt x="321" y="331"/>
                  </a:cubicBezTo>
                  <a:cubicBezTo>
                    <a:pt x="320" y="331"/>
                    <a:pt x="317" y="333"/>
                    <a:pt x="315" y="350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2" y="372"/>
                    <a:pt x="312" y="372"/>
                    <a:pt x="311" y="372"/>
                  </a:cubicBezTo>
                  <a:cubicBezTo>
                    <a:pt x="310" y="372"/>
                    <a:pt x="308" y="374"/>
                    <a:pt x="306" y="391"/>
                  </a:cubicBezTo>
                  <a:cubicBezTo>
                    <a:pt x="302" y="410"/>
                    <a:pt x="299" y="410"/>
                    <a:pt x="299" y="410"/>
                  </a:cubicBezTo>
                  <a:cubicBezTo>
                    <a:pt x="302" y="391"/>
                    <a:pt x="299" y="388"/>
                    <a:pt x="299" y="388"/>
                  </a:cubicBezTo>
                  <a:lnTo>
                    <a:pt x="302" y="369"/>
                  </a:lnTo>
                  <a:cubicBezTo>
                    <a:pt x="305" y="348"/>
                    <a:pt x="308" y="330"/>
                    <a:pt x="309" y="329"/>
                  </a:cubicBezTo>
                  <a:lnTo>
                    <a:pt x="309" y="329"/>
                  </a:lnTo>
                  <a:lnTo>
                    <a:pt x="306" y="347"/>
                  </a:lnTo>
                  <a:cubicBezTo>
                    <a:pt x="302" y="358"/>
                    <a:pt x="295" y="361"/>
                    <a:pt x="287" y="361"/>
                  </a:cubicBezTo>
                  <a:cubicBezTo>
                    <a:pt x="280" y="361"/>
                    <a:pt x="273" y="358"/>
                    <a:pt x="271" y="357"/>
                  </a:cubicBezTo>
                  <a:cubicBezTo>
                    <a:pt x="271" y="347"/>
                    <a:pt x="270" y="341"/>
                    <a:pt x="269" y="341"/>
                  </a:cubicBezTo>
                  <a:cubicBezTo>
                    <a:pt x="268" y="341"/>
                    <a:pt x="266" y="346"/>
                    <a:pt x="265" y="357"/>
                  </a:cubicBezTo>
                  <a:cubicBezTo>
                    <a:pt x="263" y="370"/>
                    <a:pt x="259" y="374"/>
                    <a:pt x="255" y="374"/>
                  </a:cubicBezTo>
                  <a:cubicBezTo>
                    <a:pt x="253" y="374"/>
                    <a:pt x="251" y="373"/>
                    <a:pt x="249" y="372"/>
                  </a:cubicBezTo>
                  <a:cubicBezTo>
                    <a:pt x="247" y="371"/>
                    <a:pt x="246" y="371"/>
                    <a:pt x="244" y="371"/>
                  </a:cubicBezTo>
                  <a:cubicBezTo>
                    <a:pt x="239" y="371"/>
                    <a:pt x="235" y="375"/>
                    <a:pt x="230" y="388"/>
                  </a:cubicBezTo>
                  <a:lnTo>
                    <a:pt x="227" y="388"/>
                  </a:lnTo>
                  <a:cubicBezTo>
                    <a:pt x="227" y="388"/>
                    <a:pt x="218" y="407"/>
                    <a:pt x="218" y="407"/>
                  </a:cubicBezTo>
                  <a:cubicBezTo>
                    <a:pt x="221" y="385"/>
                    <a:pt x="224" y="363"/>
                    <a:pt x="224" y="363"/>
                  </a:cubicBezTo>
                  <a:lnTo>
                    <a:pt x="224" y="363"/>
                  </a:lnTo>
                  <a:cubicBezTo>
                    <a:pt x="218" y="375"/>
                    <a:pt x="215" y="391"/>
                    <a:pt x="215" y="404"/>
                  </a:cubicBezTo>
                  <a:cubicBezTo>
                    <a:pt x="208" y="426"/>
                    <a:pt x="208" y="426"/>
                    <a:pt x="208" y="426"/>
                  </a:cubicBezTo>
                  <a:cubicBezTo>
                    <a:pt x="208" y="422"/>
                    <a:pt x="208" y="422"/>
                    <a:pt x="212" y="404"/>
                  </a:cubicBezTo>
                  <a:cubicBezTo>
                    <a:pt x="215" y="382"/>
                    <a:pt x="221" y="363"/>
                    <a:pt x="221" y="363"/>
                  </a:cubicBezTo>
                  <a:lnTo>
                    <a:pt x="218" y="363"/>
                  </a:lnTo>
                  <a:cubicBezTo>
                    <a:pt x="215" y="382"/>
                    <a:pt x="215" y="382"/>
                    <a:pt x="215" y="382"/>
                  </a:cubicBezTo>
                  <a:cubicBezTo>
                    <a:pt x="215" y="369"/>
                    <a:pt x="218" y="354"/>
                    <a:pt x="221" y="341"/>
                  </a:cubicBezTo>
                  <a:cubicBezTo>
                    <a:pt x="226" y="321"/>
                    <a:pt x="227" y="310"/>
                    <a:pt x="226" y="310"/>
                  </a:cubicBezTo>
                  <a:lnTo>
                    <a:pt x="226" y="310"/>
                  </a:lnTo>
                  <a:cubicBezTo>
                    <a:pt x="226" y="310"/>
                    <a:pt x="222" y="321"/>
                    <a:pt x="218" y="341"/>
                  </a:cubicBezTo>
                  <a:lnTo>
                    <a:pt x="212" y="360"/>
                  </a:lnTo>
                  <a:cubicBezTo>
                    <a:pt x="214" y="347"/>
                    <a:pt x="215" y="342"/>
                    <a:pt x="215" y="342"/>
                  </a:cubicBezTo>
                  <a:lnTo>
                    <a:pt x="215" y="342"/>
                  </a:lnTo>
                  <a:cubicBezTo>
                    <a:pt x="214" y="342"/>
                    <a:pt x="206" y="366"/>
                    <a:pt x="202" y="379"/>
                  </a:cubicBezTo>
                  <a:cubicBezTo>
                    <a:pt x="207" y="358"/>
                    <a:pt x="209" y="348"/>
                    <a:pt x="209" y="348"/>
                  </a:cubicBezTo>
                  <a:lnTo>
                    <a:pt x="209" y="348"/>
                  </a:lnTo>
                  <a:cubicBezTo>
                    <a:pt x="208" y="348"/>
                    <a:pt x="205" y="358"/>
                    <a:pt x="199" y="379"/>
                  </a:cubicBezTo>
                  <a:cubicBezTo>
                    <a:pt x="197" y="388"/>
                    <a:pt x="197" y="392"/>
                    <a:pt x="197" y="392"/>
                  </a:cubicBezTo>
                  <a:cubicBezTo>
                    <a:pt x="197" y="392"/>
                    <a:pt x="197" y="387"/>
                    <a:pt x="199" y="375"/>
                  </a:cubicBezTo>
                  <a:cubicBezTo>
                    <a:pt x="202" y="357"/>
                    <a:pt x="199" y="357"/>
                    <a:pt x="199" y="354"/>
                  </a:cubicBezTo>
                  <a:cubicBezTo>
                    <a:pt x="195" y="368"/>
                    <a:pt x="190" y="371"/>
                    <a:pt x="184" y="371"/>
                  </a:cubicBezTo>
                  <a:cubicBezTo>
                    <a:pt x="181" y="371"/>
                    <a:pt x="177" y="370"/>
                    <a:pt x="174" y="369"/>
                  </a:cubicBezTo>
                  <a:cubicBezTo>
                    <a:pt x="170" y="368"/>
                    <a:pt x="167" y="367"/>
                    <a:pt x="165" y="367"/>
                  </a:cubicBezTo>
                  <a:cubicBezTo>
                    <a:pt x="160" y="367"/>
                    <a:pt x="157" y="370"/>
                    <a:pt x="155" y="382"/>
                  </a:cubicBezTo>
                  <a:cubicBezTo>
                    <a:pt x="155" y="382"/>
                    <a:pt x="152" y="382"/>
                    <a:pt x="155" y="363"/>
                  </a:cubicBezTo>
                  <a:lnTo>
                    <a:pt x="155" y="363"/>
                  </a:lnTo>
                  <a:cubicBezTo>
                    <a:pt x="153" y="368"/>
                    <a:pt x="151" y="374"/>
                    <a:pt x="149" y="382"/>
                  </a:cubicBezTo>
                  <a:cubicBezTo>
                    <a:pt x="152" y="360"/>
                    <a:pt x="152" y="360"/>
                    <a:pt x="146" y="357"/>
                  </a:cubicBezTo>
                  <a:cubicBezTo>
                    <a:pt x="145" y="357"/>
                    <a:pt x="144" y="357"/>
                    <a:pt x="144" y="357"/>
                  </a:cubicBezTo>
                  <a:cubicBezTo>
                    <a:pt x="141" y="357"/>
                    <a:pt x="138" y="358"/>
                    <a:pt x="133" y="375"/>
                  </a:cubicBezTo>
                  <a:cubicBezTo>
                    <a:pt x="139" y="349"/>
                    <a:pt x="141" y="331"/>
                    <a:pt x="139" y="331"/>
                  </a:cubicBezTo>
                  <a:lnTo>
                    <a:pt x="139" y="331"/>
                  </a:lnTo>
                  <a:cubicBezTo>
                    <a:pt x="137" y="331"/>
                    <a:pt x="135" y="337"/>
                    <a:pt x="130" y="350"/>
                  </a:cubicBezTo>
                  <a:cubicBezTo>
                    <a:pt x="130" y="350"/>
                    <a:pt x="127" y="350"/>
                    <a:pt x="133" y="328"/>
                  </a:cubicBezTo>
                  <a:lnTo>
                    <a:pt x="133" y="328"/>
                  </a:lnTo>
                  <a:cubicBezTo>
                    <a:pt x="133" y="328"/>
                    <a:pt x="130" y="328"/>
                    <a:pt x="121" y="347"/>
                  </a:cubicBezTo>
                  <a:lnTo>
                    <a:pt x="114" y="344"/>
                  </a:lnTo>
                  <a:cubicBezTo>
                    <a:pt x="111" y="344"/>
                    <a:pt x="105" y="363"/>
                    <a:pt x="105" y="363"/>
                  </a:cubicBezTo>
                  <a:cubicBezTo>
                    <a:pt x="108" y="344"/>
                    <a:pt x="102" y="341"/>
                    <a:pt x="96" y="338"/>
                  </a:cubicBezTo>
                  <a:cubicBezTo>
                    <a:pt x="89" y="335"/>
                    <a:pt x="80" y="332"/>
                    <a:pt x="86" y="310"/>
                  </a:cubicBezTo>
                  <a:lnTo>
                    <a:pt x="86" y="310"/>
                  </a:lnTo>
                  <a:cubicBezTo>
                    <a:pt x="86" y="310"/>
                    <a:pt x="83" y="310"/>
                    <a:pt x="77" y="328"/>
                  </a:cubicBezTo>
                  <a:cubicBezTo>
                    <a:pt x="71" y="352"/>
                    <a:pt x="68" y="362"/>
                    <a:pt x="67" y="362"/>
                  </a:cubicBezTo>
                  <a:cubicBezTo>
                    <a:pt x="67" y="362"/>
                    <a:pt x="68" y="357"/>
                    <a:pt x="71" y="347"/>
                  </a:cubicBezTo>
                  <a:cubicBezTo>
                    <a:pt x="75" y="327"/>
                    <a:pt x="76" y="317"/>
                    <a:pt x="74" y="317"/>
                  </a:cubicBezTo>
                  <a:lnTo>
                    <a:pt x="74" y="317"/>
                  </a:lnTo>
                  <a:cubicBezTo>
                    <a:pt x="73" y="317"/>
                    <a:pt x="69" y="327"/>
                    <a:pt x="64" y="347"/>
                  </a:cubicBezTo>
                  <a:cubicBezTo>
                    <a:pt x="64" y="335"/>
                    <a:pt x="64" y="338"/>
                    <a:pt x="67" y="325"/>
                  </a:cubicBezTo>
                  <a:cubicBezTo>
                    <a:pt x="71" y="309"/>
                    <a:pt x="72" y="303"/>
                    <a:pt x="72" y="303"/>
                  </a:cubicBezTo>
                  <a:lnTo>
                    <a:pt x="72" y="303"/>
                  </a:lnTo>
                  <a:cubicBezTo>
                    <a:pt x="71" y="303"/>
                    <a:pt x="66" y="319"/>
                    <a:pt x="58" y="344"/>
                  </a:cubicBezTo>
                  <a:cubicBezTo>
                    <a:pt x="60" y="329"/>
                    <a:pt x="64" y="314"/>
                    <a:pt x="63" y="314"/>
                  </a:cubicBezTo>
                  <a:lnTo>
                    <a:pt x="63" y="314"/>
                  </a:lnTo>
                  <a:cubicBezTo>
                    <a:pt x="62" y="314"/>
                    <a:pt x="61" y="317"/>
                    <a:pt x="58" y="322"/>
                  </a:cubicBezTo>
                  <a:cubicBezTo>
                    <a:pt x="61" y="310"/>
                    <a:pt x="64" y="294"/>
                    <a:pt x="71" y="281"/>
                  </a:cubicBezTo>
                  <a:cubicBezTo>
                    <a:pt x="74" y="263"/>
                    <a:pt x="80" y="241"/>
                    <a:pt x="80" y="241"/>
                  </a:cubicBezTo>
                  <a:close/>
                  <a:moveTo>
                    <a:pt x="754" y="723"/>
                  </a:moveTo>
                  <a:cubicBezTo>
                    <a:pt x="754" y="745"/>
                    <a:pt x="754" y="745"/>
                    <a:pt x="754" y="745"/>
                  </a:cubicBezTo>
                  <a:cubicBezTo>
                    <a:pt x="757" y="745"/>
                    <a:pt x="757" y="745"/>
                    <a:pt x="757" y="7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52"/>
            <p:cNvSpPr/>
            <p:nvPr/>
          </p:nvSpPr>
          <p:spPr>
            <a:xfrm>
              <a:off x="7864975" y="1826475"/>
              <a:ext cx="91825" cy="122825"/>
            </a:xfrm>
            <a:custGeom>
              <a:avLst/>
              <a:gdLst/>
              <a:ahLst/>
              <a:cxnLst/>
              <a:rect l="l" t="t" r="r" b="b"/>
              <a:pathLst>
                <a:path w="3673" h="4913" extrusionOk="0">
                  <a:moveTo>
                    <a:pt x="2077" y="0"/>
                  </a:moveTo>
                  <a:cubicBezTo>
                    <a:pt x="2069" y="0"/>
                    <a:pt x="2071" y="5"/>
                    <a:pt x="2078" y="20"/>
                  </a:cubicBezTo>
                  <a:lnTo>
                    <a:pt x="2103" y="24"/>
                  </a:lnTo>
                  <a:cubicBezTo>
                    <a:pt x="2103" y="2"/>
                    <a:pt x="2103" y="2"/>
                    <a:pt x="2090" y="2"/>
                  </a:cubicBezTo>
                  <a:cubicBezTo>
                    <a:pt x="2084" y="1"/>
                    <a:pt x="2080" y="0"/>
                    <a:pt x="2077" y="0"/>
                  </a:cubicBezTo>
                  <a:close/>
                  <a:moveTo>
                    <a:pt x="2087" y="168"/>
                  </a:moveTo>
                  <a:cubicBezTo>
                    <a:pt x="2087" y="175"/>
                    <a:pt x="2086" y="178"/>
                    <a:pt x="2085" y="178"/>
                  </a:cubicBezTo>
                  <a:cubicBezTo>
                    <a:pt x="2083" y="178"/>
                    <a:pt x="2081" y="168"/>
                    <a:pt x="2087" y="168"/>
                  </a:cubicBezTo>
                  <a:close/>
                  <a:moveTo>
                    <a:pt x="1868" y="140"/>
                  </a:moveTo>
                  <a:cubicBezTo>
                    <a:pt x="1868" y="152"/>
                    <a:pt x="1874" y="168"/>
                    <a:pt x="1880" y="180"/>
                  </a:cubicBezTo>
                  <a:cubicBezTo>
                    <a:pt x="1890" y="180"/>
                    <a:pt x="1890" y="158"/>
                    <a:pt x="1890" y="158"/>
                  </a:cubicBezTo>
                  <a:cubicBezTo>
                    <a:pt x="1890" y="158"/>
                    <a:pt x="1890" y="140"/>
                    <a:pt x="1880" y="140"/>
                  </a:cubicBezTo>
                  <a:close/>
                  <a:moveTo>
                    <a:pt x="1482" y="146"/>
                  </a:moveTo>
                  <a:lnTo>
                    <a:pt x="1485" y="165"/>
                  </a:lnTo>
                  <a:lnTo>
                    <a:pt x="1492" y="187"/>
                  </a:lnTo>
                  <a:lnTo>
                    <a:pt x="1482" y="146"/>
                  </a:lnTo>
                  <a:close/>
                  <a:moveTo>
                    <a:pt x="1761" y="205"/>
                  </a:moveTo>
                  <a:cubicBezTo>
                    <a:pt x="1774" y="205"/>
                    <a:pt x="1774" y="205"/>
                    <a:pt x="1774" y="227"/>
                  </a:cubicBezTo>
                  <a:lnTo>
                    <a:pt x="1764" y="227"/>
                  </a:lnTo>
                  <a:lnTo>
                    <a:pt x="1752" y="209"/>
                  </a:lnTo>
                  <a:lnTo>
                    <a:pt x="1761" y="205"/>
                  </a:lnTo>
                  <a:close/>
                  <a:moveTo>
                    <a:pt x="1673" y="209"/>
                  </a:moveTo>
                  <a:cubicBezTo>
                    <a:pt x="1679" y="209"/>
                    <a:pt x="1685" y="227"/>
                    <a:pt x="1683" y="256"/>
                  </a:cubicBezTo>
                  <a:lnTo>
                    <a:pt x="1661" y="259"/>
                  </a:lnTo>
                  <a:cubicBezTo>
                    <a:pt x="1658" y="240"/>
                    <a:pt x="1655" y="218"/>
                    <a:pt x="1664" y="218"/>
                  </a:cubicBezTo>
                  <a:cubicBezTo>
                    <a:pt x="1667" y="212"/>
                    <a:pt x="1670" y="209"/>
                    <a:pt x="1673" y="209"/>
                  </a:cubicBezTo>
                  <a:close/>
                  <a:moveTo>
                    <a:pt x="1943" y="265"/>
                  </a:moveTo>
                  <a:cubicBezTo>
                    <a:pt x="1955" y="265"/>
                    <a:pt x="1965" y="265"/>
                    <a:pt x="1965" y="287"/>
                  </a:cubicBezTo>
                  <a:cubicBezTo>
                    <a:pt x="1965" y="287"/>
                    <a:pt x="1965" y="306"/>
                    <a:pt x="1952" y="306"/>
                  </a:cubicBezTo>
                  <a:cubicBezTo>
                    <a:pt x="1943" y="306"/>
                    <a:pt x="1934" y="284"/>
                    <a:pt x="1934" y="284"/>
                  </a:cubicBezTo>
                  <a:cubicBezTo>
                    <a:pt x="1934" y="265"/>
                    <a:pt x="1943" y="265"/>
                    <a:pt x="1943" y="265"/>
                  </a:cubicBezTo>
                  <a:close/>
                  <a:moveTo>
                    <a:pt x="2127" y="279"/>
                  </a:moveTo>
                  <a:cubicBezTo>
                    <a:pt x="2130" y="279"/>
                    <a:pt x="2134" y="280"/>
                    <a:pt x="2140" y="281"/>
                  </a:cubicBezTo>
                  <a:cubicBezTo>
                    <a:pt x="2150" y="281"/>
                    <a:pt x="2147" y="303"/>
                    <a:pt x="2147" y="303"/>
                  </a:cubicBezTo>
                  <a:cubicBezTo>
                    <a:pt x="2147" y="308"/>
                    <a:pt x="2146" y="310"/>
                    <a:pt x="2144" y="310"/>
                  </a:cubicBezTo>
                  <a:cubicBezTo>
                    <a:pt x="2141" y="310"/>
                    <a:pt x="2134" y="299"/>
                    <a:pt x="2128" y="299"/>
                  </a:cubicBezTo>
                  <a:cubicBezTo>
                    <a:pt x="2121" y="283"/>
                    <a:pt x="2119" y="279"/>
                    <a:pt x="2127" y="279"/>
                  </a:cubicBezTo>
                  <a:close/>
                  <a:moveTo>
                    <a:pt x="2321" y="258"/>
                  </a:moveTo>
                  <a:cubicBezTo>
                    <a:pt x="2325" y="258"/>
                    <a:pt x="2328" y="270"/>
                    <a:pt x="2328" y="296"/>
                  </a:cubicBezTo>
                  <a:cubicBezTo>
                    <a:pt x="2326" y="310"/>
                    <a:pt x="2326" y="313"/>
                    <a:pt x="2321" y="313"/>
                  </a:cubicBezTo>
                  <a:cubicBezTo>
                    <a:pt x="2319" y="313"/>
                    <a:pt x="2316" y="313"/>
                    <a:pt x="2313" y="312"/>
                  </a:cubicBezTo>
                  <a:cubicBezTo>
                    <a:pt x="2310" y="299"/>
                    <a:pt x="2310" y="284"/>
                    <a:pt x="2313" y="271"/>
                  </a:cubicBezTo>
                  <a:cubicBezTo>
                    <a:pt x="2315" y="263"/>
                    <a:pt x="2318" y="258"/>
                    <a:pt x="2321" y="258"/>
                  </a:cubicBezTo>
                  <a:close/>
                  <a:moveTo>
                    <a:pt x="2394" y="293"/>
                  </a:moveTo>
                  <a:lnTo>
                    <a:pt x="2407" y="296"/>
                  </a:lnTo>
                  <a:cubicBezTo>
                    <a:pt x="2401" y="314"/>
                    <a:pt x="2395" y="331"/>
                    <a:pt x="2387" y="331"/>
                  </a:cubicBezTo>
                  <a:cubicBezTo>
                    <a:pt x="2386" y="331"/>
                    <a:pt x="2386" y="331"/>
                    <a:pt x="2385" y="331"/>
                  </a:cubicBezTo>
                  <a:lnTo>
                    <a:pt x="2379" y="309"/>
                  </a:lnTo>
                  <a:lnTo>
                    <a:pt x="2394" y="293"/>
                  </a:lnTo>
                  <a:close/>
                  <a:moveTo>
                    <a:pt x="1293" y="273"/>
                  </a:moveTo>
                  <a:cubicBezTo>
                    <a:pt x="1295" y="273"/>
                    <a:pt x="1297" y="283"/>
                    <a:pt x="1301" y="306"/>
                  </a:cubicBezTo>
                  <a:lnTo>
                    <a:pt x="1294" y="353"/>
                  </a:lnTo>
                  <a:cubicBezTo>
                    <a:pt x="1294" y="353"/>
                    <a:pt x="1293" y="353"/>
                    <a:pt x="1293" y="353"/>
                  </a:cubicBezTo>
                  <a:cubicBezTo>
                    <a:pt x="1285" y="353"/>
                    <a:pt x="1288" y="331"/>
                    <a:pt x="1282" y="290"/>
                  </a:cubicBezTo>
                  <a:cubicBezTo>
                    <a:pt x="1287" y="279"/>
                    <a:pt x="1290" y="273"/>
                    <a:pt x="1293" y="273"/>
                  </a:cubicBezTo>
                  <a:close/>
                  <a:moveTo>
                    <a:pt x="1614" y="353"/>
                  </a:moveTo>
                  <a:lnTo>
                    <a:pt x="1617" y="371"/>
                  </a:lnTo>
                  <a:cubicBezTo>
                    <a:pt x="1610" y="374"/>
                    <a:pt x="1607" y="385"/>
                    <a:pt x="1603" y="385"/>
                  </a:cubicBezTo>
                  <a:cubicBezTo>
                    <a:pt x="1602" y="385"/>
                    <a:pt x="1600" y="383"/>
                    <a:pt x="1598" y="378"/>
                  </a:cubicBezTo>
                  <a:lnTo>
                    <a:pt x="1598" y="375"/>
                  </a:lnTo>
                  <a:cubicBezTo>
                    <a:pt x="1598" y="375"/>
                    <a:pt x="1597" y="375"/>
                    <a:pt x="1597" y="375"/>
                  </a:cubicBezTo>
                  <a:cubicBezTo>
                    <a:pt x="1591" y="375"/>
                    <a:pt x="1605" y="353"/>
                    <a:pt x="1614" y="353"/>
                  </a:cubicBezTo>
                  <a:close/>
                  <a:moveTo>
                    <a:pt x="1401" y="340"/>
                  </a:moveTo>
                  <a:cubicBezTo>
                    <a:pt x="1407" y="359"/>
                    <a:pt x="1413" y="381"/>
                    <a:pt x="1404" y="384"/>
                  </a:cubicBezTo>
                  <a:lnTo>
                    <a:pt x="1395" y="387"/>
                  </a:lnTo>
                  <a:cubicBezTo>
                    <a:pt x="1388" y="371"/>
                    <a:pt x="1388" y="356"/>
                    <a:pt x="1388" y="343"/>
                  </a:cubicBezTo>
                  <a:lnTo>
                    <a:pt x="1401" y="340"/>
                  </a:lnTo>
                  <a:close/>
                  <a:moveTo>
                    <a:pt x="1034" y="425"/>
                  </a:moveTo>
                  <a:lnTo>
                    <a:pt x="1047" y="440"/>
                  </a:lnTo>
                  <a:lnTo>
                    <a:pt x="1047" y="465"/>
                  </a:lnTo>
                  <a:lnTo>
                    <a:pt x="1028" y="453"/>
                  </a:lnTo>
                  <a:cubicBezTo>
                    <a:pt x="1015" y="434"/>
                    <a:pt x="1025" y="428"/>
                    <a:pt x="1034" y="425"/>
                  </a:cubicBezTo>
                  <a:close/>
                  <a:moveTo>
                    <a:pt x="1095" y="430"/>
                  </a:moveTo>
                  <a:cubicBezTo>
                    <a:pt x="1097" y="430"/>
                    <a:pt x="1101" y="438"/>
                    <a:pt x="1109" y="453"/>
                  </a:cubicBezTo>
                  <a:cubicBezTo>
                    <a:pt x="1125" y="475"/>
                    <a:pt x="1128" y="497"/>
                    <a:pt x="1122" y="519"/>
                  </a:cubicBezTo>
                  <a:lnTo>
                    <a:pt x="1103" y="528"/>
                  </a:lnTo>
                  <a:cubicBezTo>
                    <a:pt x="1103" y="528"/>
                    <a:pt x="1103" y="506"/>
                    <a:pt x="1103" y="481"/>
                  </a:cubicBezTo>
                  <a:cubicBezTo>
                    <a:pt x="1096" y="445"/>
                    <a:pt x="1093" y="430"/>
                    <a:pt x="1095" y="430"/>
                  </a:cubicBezTo>
                  <a:close/>
                  <a:moveTo>
                    <a:pt x="2968" y="663"/>
                  </a:moveTo>
                  <a:lnTo>
                    <a:pt x="2977" y="669"/>
                  </a:lnTo>
                  <a:cubicBezTo>
                    <a:pt x="2964" y="682"/>
                    <a:pt x="2951" y="696"/>
                    <a:pt x="2943" y="696"/>
                  </a:cubicBezTo>
                  <a:cubicBezTo>
                    <a:pt x="2942" y="696"/>
                    <a:pt x="2940" y="695"/>
                    <a:pt x="2940" y="694"/>
                  </a:cubicBezTo>
                  <a:lnTo>
                    <a:pt x="2946" y="672"/>
                  </a:lnTo>
                  <a:lnTo>
                    <a:pt x="2968" y="663"/>
                  </a:lnTo>
                  <a:close/>
                  <a:moveTo>
                    <a:pt x="2043" y="688"/>
                  </a:moveTo>
                  <a:cubicBezTo>
                    <a:pt x="2037" y="701"/>
                    <a:pt x="2034" y="716"/>
                    <a:pt x="2031" y="729"/>
                  </a:cubicBezTo>
                  <a:cubicBezTo>
                    <a:pt x="2031" y="738"/>
                    <a:pt x="2032" y="743"/>
                    <a:pt x="2034" y="743"/>
                  </a:cubicBezTo>
                  <a:cubicBezTo>
                    <a:pt x="2037" y="743"/>
                    <a:pt x="2042" y="733"/>
                    <a:pt x="2050" y="710"/>
                  </a:cubicBezTo>
                  <a:cubicBezTo>
                    <a:pt x="2050" y="688"/>
                    <a:pt x="2050" y="688"/>
                    <a:pt x="2043" y="688"/>
                  </a:cubicBezTo>
                  <a:close/>
                  <a:moveTo>
                    <a:pt x="770" y="775"/>
                  </a:moveTo>
                  <a:cubicBezTo>
                    <a:pt x="765" y="775"/>
                    <a:pt x="762" y="779"/>
                    <a:pt x="758" y="782"/>
                  </a:cubicBezTo>
                  <a:cubicBezTo>
                    <a:pt x="755" y="781"/>
                    <a:pt x="752" y="781"/>
                    <a:pt x="750" y="781"/>
                  </a:cubicBezTo>
                  <a:cubicBezTo>
                    <a:pt x="728" y="781"/>
                    <a:pt x="735" y="802"/>
                    <a:pt x="746" y="816"/>
                  </a:cubicBezTo>
                  <a:cubicBezTo>
                    <a:pt x="752" y="823"/>
                    <a:pt x="757" y="826"/>
                    <a:pt x="762" y="826"/>
                  </a:cubicBezTo>
                  <a:cubicBezTo>
                    <a:pt x="768" y="826"/>
                    <a:pt x="774" y="821"/>
                    <a:pt x="783" y="813"/>
                  </a:cubicBezTo>
                  <a:cubicBezTo>
                    <a:pt x="790" y="807"/>
                    <a:pt x="787" y="785"/>
                    <a:pt x="787" y="785"/>
                  </a:cubicBezTo>
                  <a:cubicBezTo>
                    <a:pt x="779" y="778"/>
                    <a:pt x="774" y="775"/>
                    <a:pt x="770" y="775"/>
                  </a:cubicBezTo>
                  <a:close/>
                  <a:moveTo>
                    <a:pt x="686" y="784"/>
                  </a:moveTo>
                  <a:cubicBezTo>
                    <a:pt x="693" y="784"/>
                    <a:pt x="705" y="801"/>
                    <a:pt x="702" y="826"/>
                  </a:cubicBezTo>
                  <a:lnTo>
                    <a:pt x="686" y="838"/>
                  </a:lnTo>
                  <a:cubicBezTo>
                    <a:pt x="677" y="823"/>
                    <a:pt x="674" y="804"/>
                    <a:pt x="683" y="785"/>
                  </a:cubicBezTo>
                  <a:cubicBezTo>
                    <a:pt x="684" y="784"/>
                    <a:pt x="685" y="784"/>
                    <a:pt x="686" y="784"/>
                  </a:cubicBezTo>
                  <a:close/>
                  <a:moveTo>
                    <a:pt x="3149" y="842"/>
                  </a:moveTo>
                  <a:lnTo>
                    <a:pt x="3149" y="842"/>
                  </a:lnTo>
                  <a:cubicBezTo>
                    <a:pt x="3156" y="848"/>
                    <a:pt x="3156" y="848"/>
                    <a:pt x="3137" y="860"/>
                  </a:cubicBezTo>
                  <a:cubicBezTo>
                    <a:pt x="3124" y="870"/>
                    <a:pt x="3112" y="873"/>
                    <a:pt x="3099" y="876"/>
                  </a:cubicBezTo>
                  <a:cubicBezTo>
                    <a:pt x="3093" y="870"/>
                    <a:pt x="3134" y="854"/>
                    <a:pt x="3149" y="842"/>
                  </a:cubicBezTo>
                  <a:close/>
                  <a:moveTo>
                    <a:pt x="3372" y="923"/>
                  </a:moveTo>
                  <a:lnTo>
                    <a:pt x="3375" y="932"/>
                  </a:lnTo>
                  <a:cubicBezTo>
                    <a:pt x="3362" y="941"/>
                    <a:pt x="3348" y="949"/>
                    <a:pt x="3340" y="949"/>
                  </a:cubicBezTo>
                  <a:cubicBezTo>
                    <a:pt x="3337" y="949"/>
                    <a:pt x="3335" y="948"/>
                    <a:pt x="3334" y="945"/>
                  </a:cubicBezTo>
                  <a:lnTo>
                    <a:pt x="3328" y="932"/>
                  </a:lnTo>
                  <a:cubicBezTo>
                    <a:pt x="3341" y="926"/>
                    <a:pt x="3356" y="923"/>
                    <a:pt x="3372" y="923"/>
                  </a:cubicBezTo>
                  <a:close/>
                  <a:moveTo>
                    <a:pt x="173" y="1079"/>
                  </a:moveTo>
                  <a:cubicBezTo>
                    <a:pt x="171" y="1079"/>
                    <a:pt x="169" y="1082"/>
                    <a:pt x="166" y="1086"/>
                  </a:cubicBezTo>
                  <a:lnTo>
                    <a:pt x="160" y="1092"/>
                  </a:lnTo>
                  <a:lnTo>
                    <a:pt x="185" y="1099"/>
                  </a:lnTo>
                  <a:lnTo>
                    <a:pt x="191" y="1089"/>
                  </a:lnTo>
                  <a:cubicBezTo>
                    <a:pt x="181" y="1082"/>
                    <a:pt x="176" y="1079"/>
                    <a:pt x="173" y="1079"/>
                  </a:cubicBezTo>
                  <a:close/>
                  <a:moveTo>
                    <a:pt x="3319" y="1108"/>
                  </a:moveTo>
                  <a:lnTo>
                    <a:pt x="3322" y="1117"/>
                  </a:lnTo>
                  <a:cubicBezTo>
                    <a:pt x="3310" y="1123"/>
                    <a:pt x="3297" y="1128"/>
                    <a:pt x="3289" y="1128"/>
                  </a:cubicBezTo>
                  <a:cubicBezTo>
                    <a:pt x="3285" y="1128"/>
                    <a:pt x="3282" y="1127"/>
                    <a:pt x="3281" y="1124"/>
                  </a:cubicBezTo>
                  <a:lnTo>
                    <a:pt x="3297" y="1108"/>
                  </a:lnTo>
                  <a:close/>
                  <a:moveTo>
                    <a:pt x="245" y="1164"/>
                  </a:moveTo>
                  <a:cubicBezTo>
                    <a:pt x="249" y="1164"/>
                    <a:pt x="254" y="1166"/>
                    <a:pt x="260" y="1171"/>
                  </a:cubicBezTo>
                  <a:lnTo>
                    <a:pt x="254" y="1177"/>
                  </a:lnTo>
                  <a:cubicBezTo>
                    <a:pt x="250" y="1174"/>
                    <a:pt x="248" y="1173"/>
                    <a:pt x="247" y="1173"/>
                  </a:cubicBezTo>
                  <a:lnTo>
                    <a:pt x="247" y="1173"/>
                  </a:lnTo>
                  <a:cubicBezTo>
                    <a:pt x="243" y="1173"/>
                    <a:pt x="252" y="1187"/>
                    <a:pt x="270" y="1189"/>
                  </a:cubicBezTo>
                  <a:lnTo>
                    <a:pt x="304" y="1214"/>
                  </a:lnTo>
                  <a:cubicBezTo>
                    <a:pt x="302" y="1218"/>
                    <a:pt x="298" y="1219"/>
                    <a:pt x="293" y="1219"/>
                  </a:cubicBezTo>
                  <a:cubicBezTo>
                    <a:pt x="284" y="1219"/>
                    <a:pt x="271" y="1213"/>
                    <a:pt x="260" y="1205"/>
                  </a:cubicBezTo>
                  <a:lnTo>
                    <a:pt x="257" y="1205"/>
                  </a:lnTo>
                  <a:cubicBezTo>
                    <a:pt x="219" y="1189"/>
                    <a:pt x="219" y="1189"/>
                    <a:pt x="232" y="1174"/>
                  </a:cubicBezTo>
                  <a:cubicBezTo>
                    <a:pt x="236" y="1168"/>
                    <a:pt x="239" y="1164"/>
                    <a:pt x="245" y="1164"/>
                  </a:cubicBezTo>
                  <a:close/>
                  <a:moveTo>
                    <a:pt x="170" y="1258"/>
                  </a:moveTo>
                  <a:cubicBezTo>
                    <a:pt x="173" y="1258"/>
                    <a:pt x="178" y="1261"/>
                    <a:pt x="188" y="1268"/>
                  </a:cubicBezTo>
                  <a:cubicBezTo>
                    <a:pt x="188" y="1268"/>
                    <a:pt x="197" y="1287"/>
                    <a:pt x="191" y="1296"/>
                  </a:cubicBezTo>
                  <a:lnTo>
                    <a:pt x="169" y="1293"/>
                  </a:lnTo>
                  <a:cubicBezTo>
                    <a:pt x="154" y="1280"/>
                    <a:pt x="157" y="1274"/>
                    <a:pt x="163" y="1265"/>
                  </a:cubicBezTo>
                  <a:cubicBezTo>
                    <a:pt x="166" y="1260"/>
                    <a:pt x="167" y="1258"/>
                    <a:pt x="170" y="1258"/>
                  </a:cubicBezTo>
                  <a:close/>
                  <a:moveTo>
                    <a:pt x="411" y="1459"/>
                  </a:moveTo>
                  <a:lnTo>
                    <a:pt x="404" y="1465"/>
                  </a:lnTo>
                  <a:cubicBezTo>
                    <a:pt x="414" y="1478"/>
                    <a:pt x="423" y="1487"/>
                    <a:pt x="436" y="1497"/>
                  </a:cubicBezTo>
                  <a:lnTo>
                    <a:pt x="439" y="1490"/>
                  </a:lnTo>
                  <a:cubicBezTo>
                    <a:pt x="445" y="1481"/>
                    <a:pt x="429" y="1468"/>
                    <a:pt x="411" y="1459"/>
                  </a:cubicBezTo>
                  <a:close/>
                  <a:moveTo>
                    <a:pt x="3442" y="1800"/>
                  </a:moveTo>
                  <a:cubicBezTo>
                    <a:pt x="3455" y="1800"/>
                    <a:pt x="3466" y="1806"/>
                    <a:pt x="3466" y="1813"/>
                  </a:cubicBezTo>
                  <a:cubicBezTo>
                    <a:pt x="3469" y="1832"/>
                    <a:pt x="3469" y="1832"/>
                    <a:pt x="3447" y="1835"/>
                  </a:cubicBezTo>
                  <a:cubicBezTo>
                    <a:pt x="3425" y="1835"/>
                    <a:pt x="3425" y="1816"/>
                    <a:pt x="3425" y="1804"/>
                  </a:cubicBezTo>
                  <a:cubicBezTo>
                    <a:pt x="3431" y="1801"/>
                    <a:pt x="3437" y="1800"/>
                    <a:pt x="3442" y="1800"/>
                  </a:cubicBezTo>
                  <a:close/>
                  <a:moveTo>
                    <a:pt x="3435" y="2217"/>
                  </a:moveTo>
                  <a:cubicBezTo>
                    <a:pt x="3447" y="2217"/>
                    <a:pt x="3463" y="2224"/>
                    <a:pt x="3472" y="2230"/>
                  </a:cubicBezTo>
                  <a:lnTo>
                    <a:pt x="3472" y="2239"/>
                  </a:lnTo>
                  <a:cubicBezTo>
                    <a:pt x="3450" y="2239"/>
                    <a:pt x="3432" y="2236"/>
                    <a:pt x="3432" y="2227"/>
                  </a:cubicBezTo>
                  <a:lnTo>
                    <a:pt x="3435" y="2217"/>
                  </a:lnTo>
                  <a:close/>
                  <a:moveTo>
                    <a:pt x="3363" y="3085"/>
                  </a:moveTo>
                  <a:cubicBezTo>
                    <a:pt x="3381" y="3092"/>
                    <a:pt x="3378" y="3101"/>
                    <a:pt x="3378" y="3101"/>
                  </a:cubicBezTo>
                  <a:cubicBezTo>
                    <a:pt x="3375" y="3106"/>
                    <a:pt x="3373" y="3109"/>
                    <a:pt x="3369" y="3109"/>
                  </a:cubicBezTo>
                  <a:cubicBezTo>
                    <a:pt x="3366" y="3109"/>
                    <a:pt x="3362" y="3107"/>
                    <a:pt x="3353" y="3104"/>
                  </a:cubicBezTo>
                  <a:cubicBezTo>
                    <a:pt x="3353" y="3104"/>
                    <a:pt x="3334" y="3095"/>
                    <a:pt x="3338" y="3085"/>
                  </a:cubicBezTo>
                  <a:close/>
                  <a:moveTo>
                    <a:pt x="3050" y="3226"/>
                  </a:moveTo>
                  <a:lnTo>
                    <a:pt x="3050" y="3226"/>
                  </a:lnTo>
                  <a:cubicBezTo>
                    <a:pt x="3049" y="3226"/>
                    <a:pt x="3052" y="3228"/>
                    <a:pt x="3061" y="3229"/>
                  </a:cubicBezTo>
                  <a:lnTo>
                    <a:pt x="3061" y="3229"/>
                  </a:lnTo>
                  <a:cubicBezTo>
                    <a:pt x="3055" y="3227"/>
                    <a:pt x="3051" y="3226"/>
                    <a:pt x="3050" y="3226"/>
                  </a:cubicBezTo>
                  <a:close/>
                  <a:moveTo>
                    <a:pt x="3061" y="3229"/>
                  </a:moveTo>
                  <a:cubicBezTo>
                    <a:pt x="3065" y="3230"/>
                    <a:pt x="3069" y="3232"/>
                    <a:pt x="3074" y="3234"/>
                  </a:cubicBezTo>
                  <a:lnTo>
                    <a:pt x="3074" y="3234"/>
                  </a:lnTo>
                  <a:cubicBezTo>
                    <a:pt x="3071" y="3233"/>
                    <a:pt x="3068" y="3231"/>
                    <a:pt x="3065" y="3230"/>
                  </a:cubicBezTo>
                  <a:cubicBezTo>
                    <a:pt x="3064" y="3229"/>
                    <a:pt x="3062" y="3229"/>
                    <a:pt x="3061" y="3229"/>
                  </a:cubicBezTo>
                  <a:close/>
                  <a:moveTo>
                    <a:pt x="3331" y="3208"/>
                  </a:moveTo>
                  <a:lnTo>
                    <a:pt x="3347" y="3226"/>
                  </a:lnTo>
                  <a:lnTo>
                    <a:pt x="3341" y="3236"/>
                  </a:lnTo>
                  <a:cubicBezTo>
                    <a:pt x="3322" y="3226"/>
                    <a:pt x="3303" y="3220"/>
                    <a:pt x="3306" y="3211"/>
                  </a:cubicBezTo>
                  <a:lnTo>
                    <a:pt x="3331" y="3208"/>
                  </a:lnTo>
                  <a:close/>
                  <a:moveTo>
                    <a:pt x="3169" y="3215"/>
                  </a:moveTo>
                  <a:cubicBezTo>
                    <a:pt x="3171" y="3215"/>
                    <a:pt x="3175" y="3220"/>
                    <a:pt x="3181" y="3230"/>
                  </a:cubicBezTo>
                  <a:cubicBezTo>
                    <a:pt x="3192" y="3243"/>
                    <a:pt x="3192" y="3252"/>
                    <a:pt x="3184" y="3252"/>
                  </a:cubicBezTo>
                  <a:cubicBezTo>
                    <a:pt x="3181" y="3252"/>
                    <a:pt x="3176" y="3251"/>
                    <a:pt x="3171" y="3248"/>
                  </a:cubicBezTo>
                  <a:cubicBezTo>
                    <a:pt x="3153" y="3239"/>
                    <a:pt x="3153" y="3239"/>
                    <a:pt x="3159" y="3230"/>
                  </a:cubicBezTo>
                  <a:cubicBezTo>
                    <a:pt x="3164" y="3220"/>
                    <a:pt x="3166" y="3215"/>
                    <a:pt x="3169" y="3215"/>
                  </a:cubicBezTo>
                  <a:close/>
                  <a:moveTo>
                    <a:pt x="3149" y="3292"/>
                  </a:moveTo>
                  <a:lnTo>
                    <a:pt x="3143" y="3302"/>
                  </a:lnTo>
                  <a:cubicBezTo>
                    <a:pt x="3142" y="3306"/>
                    <a:pt x="3141" y="3309"/>
                    <a:pt x="3138" y="3309"/>
                  </a:cubicBezTo>
                  <a:cubicBezTo>
                    <a:pt x="3135" y="3309"/>
                    <a:pt x="3131" y="3306"/>
                    <a:pt x="3121" y="3302"/>
                  </a:cubicBezTo>
                  <a:lnTo>
                    <a:pt x="3124" y="3292"/>
                  </a:lnTo>
                  <a:close/>
                  <a:moveTo>
                    <a:pt x="3071" y="3345"/>
                  </a:moveTo>
                  <a:lnTo>
                    <a:pt x="3071" y="3345"/>
                  </a:lnTo>
                  <a:cubicBezTo>
                    <a:pt x="3069" y="3349"/>
                    <a:pt x="3075" y="3355"/>
                    <a:pt x="3077" y="3355"/>
                  </a:cubicBezTo>
                  <a:cubicBezTo>
                    <a:pt x="3078" y="3355"/>
                    <a:pt x="3077" y="3353"/>
                    <a:pt x="3071" y="3345"/>
                  </a:cubicBezTo>
                  <a:close/>
                  <a:moveTo>
                    <a:pt x="3077" y="3380"/>
                  </a:moveTo>
                  <a:lnTo>
                    <a:pt x="3099" y="3383"/>
                  </a:lnTo>
                  <a:lnTo>
                    <a:pt x="3096" y="3389"/>
                  </a:lnTo>
                  <a:cubicBezTo>
                    <a:pt x="3093" y="3394"/>
                    <a:pt x="3092" y="3396"/>
                    <a:pt x="3088" y="3396"/>
                  </a:cubicBezTo>
                  <a:cubicBezTo>
                    <a:pt x="3085" y="3396"/>
                    <a:pt x="3081" y="3394"/>
                    <a:pt x="3071" y="3389"/>
                  </a:cubicBezTo>
                  <a:lnTo>
                    <a:pt x="3077" y="3380"/>
                  </a:lnTo>
                  <a:close/>
                  <a:moveTo>
                    <a:pt x="3043" y="3477"/>
                  </a:moveTo>
                  <a:lnTo>
                    <a:pt x="3043" y="3477"/>
                  </a:lnTo>
                  <a:cubicBezTo>
                    <a:pt x="3059" y="3480"/>
                    <a:pt x="3071" y="3483"/>
                    <a:pt x="3084" y="3490"/>
                  </a:cubicBezTo>
                  <a:lnTo>
                    <a:pt x="3081" y="3499"/>
                  </a:lnTo>
                  <a:cubicBezTo>
                    <a:pt x="3079" y="3502"/>
                    <a:pt x="3076" y="3503"/>
                    <a:pt x="3073" y="3503"/>
                  </a:cubicBezTo>
                  <a:cubicBezTo>
                    <a:pt x="3065" y="3503"/>
                    <a:pt x="3055" y="3496"/>
                    <a:pt x="3055" y="3496"/>
                  </a:cubicBezTo>
                  <a:cubicBezTo>
                    <a:pt x="3055" y="3496"/>
                    <a:pt x="3040" y="3486"/>
                    <a:pt x="3043" y="3477"/>
                  </a:cubicBezTo>
                  <a:close/>
                  <a:moveTo>
                    <a:pt x="2807" y="3793"/>
                  </a:moveTo>
                  <a:lnTo>
                    <a:pt x="2807" y="3793"/>
                  </a:lnTo>
                  <a:cubicBezTo>
                    <a:pt x="2808" y="3793"/>
                    <a:pt x="2811" y="3794"/>
                    <a:pt x="2814" y="3797"/>
                  </a:cubicBezTo>
                  <a:lnTo>
                    <a:pt x="2830" y="3809"/>
                  </a:lnTo>
                  <a:cubicBezTo>
                    <a:pt x="2837" y="3827"/>
                    <a:pt x="2845" y="3844"/>
                    <a:pt x="2840" y="3844"/>
                  </a:cubicBezTo>
                  <a:cubicBezTo>
                    <a:pt x="2838" y="3844"/>
                    <a:pt x="2836" y="3843"/>
                    <a:pt x="2833" y="3841"/>
                  </a:cubicBezTo>
                  <a:cubicBezTo>
                    <a:pt x="2824" y="3831"/>
                    <a:pt x="2814" y="3819"/>
                    <a:pt x="2808" y="3806"/>
                  </a:cubicBezTo>
                  <a:cubicBezTo>
                    <a:pt x="2808" y="3806"/>
                    <a:pt x="2802" y="3793"/>
                    <a:pt x="2807" y="3793"/>
                  </a:cubicBezTo>
                  <a:close/>
                  <a:moveTo>
                    <a:pt x="2626" y="4094"/>
                  </a:moveTo>
                  <a:cubicBezTo>
                    <a:pt x="2638" y="4094"/>
                    <a:pt x="2661" y="4119"/>
                    <a:pt x="2661" y="4145"/>
                  </a:cubicBezTo>
                  <a:cubicBezTo>
                    <a:pt x="2657" y="4149"/>
                    <a:pt x="2654" y="4151"/>
                    <a:pt x="2652" y="4151"/>
                  </a:cubicBezTo>
                  <a:cubicBezTo>
                    <a:pt x="2649" y="4151"/>
                    <a:pt x="2646" y="4147"/>
                    <a:pt x="2639" y="4138"/>
                  </a:cubicBezTo>
                  <a:cubicBezTo>
                    <a:pt x="2623" y="4123"/>
                    <a:pt x="2617" y="4101"/>
                    <a:pt x="2623" y="4094"/>
                  </a:cubicBezTo>
                  <a:cubicBezTo>
                    <a:pt x="2624" y="4094"/>
                    <a:pt x="2625" y="4094"/>
                    <a:pt x="2626" y="4094"/>
                  </a:cubicBezTo>
                  <a:close/>
                  <a:moveTo>
                    <a:pt x="1381" y="4798"/>
                  </a:moveTo>
                  <a:cubicBezTo>
                    <a:pt x="1382" y="4798"/>
                    <a:pt x="1385" y="4808"/>
                    <a:pt x="1391" y="4828"/>
                  </a:cubicBezTo>
                  <a:cubicBezTo>
                    <a:pt x="1398" y="4847"/>
                    <a:pt x="1401" y="4868"/>
                    <a:pt x="1391" y="4872"/>
                  </a:cubicBezTo>
                  <a:cubicBezTo>
                    <a:pt x="1389" y="4885"/>
                    <a:pt x="1386" y="4890"/>
                    <a:pt x="1383" y="4890"/>
                  </a:cubicBezTo>
                  <a:cubicBezTo>
                    <a:pt x="1378" y="4890"/>
                    <a:pt x="1375" y="4861"/>
                    <a:pt x="1382" y="4831"/>
                  </a:cubicBezTo>
                  <a:cubicBezTo>
                    <a:pt x="1380" y="4809"/>
                    <a:pt x="1380" y="4798"/>
                    <a:pt x="1381" y="4798"/>
                  </a:cubicBezTo>
                  <a:close/>
                  <a:moveTo>
                    <a:pt x="2003" y="77"/>
                  </a:moveTo>
                  <a:cubicBezTo>
                    <a:pt x="1981" y="77"/>
                    <a:pt x="1968" y="77"/>
                    <a:pt x="1968" y="99"/>
                  </a:cubicBezTo>
                  <a:cubicBezTo>
                    <a:pt x="1968" y="118"/>
                    <a:pt x="1955" y="118"/>
                    <a:pt x="1946" y="118"/>
                  </a:cubicBezTo>
                  <a:cubicBezTo>
                    <a:pt x="1934" y="118"/>
                    <a:pt x="1924" y="118"/>
                    <a:pt x="1924" y="140"/>
                  </a:cubicBezTo>
                  <a:cubicBezTo>
                    <a:pt x="1924" y="158"/>
                    <a:pt x="1912" y="180"/>
                    <a:pt x="1890" y="180"/>
                  </a:cubicBezTo>
                  <a:cubicBezTo>
                    <a:pt x="1880" y="188"/>
                    <a:pt x="1875" y="193"/>
                    <a:pt x="1871" y="193"/>
                  </a:cubicBezTo>
                  <a:cubicBezTo>
                    <a:pt x="1866" y="193"/>
                    <a:pt x="1862" y="184"/>
                    <a:pt x="1855" y="158"/>
                  </a:cubicBezTo>
                  <a:cubicBezTo>
                    <a:pt x="1855" y="140"/>
                    <a:pt x="1846" y="140"/>
                    <a:pt x="1833" y="140"/>
                  </a:cubicBezTo>
                  <a:cubicBezTo>
                    <a:pt x="1833" y="140"/>
                    <a:pt x="1824" y="140"/>
                    <a:pt x="1811" y="121"/>
                  </a:cubicBezTo>
                  <a:cubicBezTo>
                    <a:pt x="1808" y="114"/>
                    <a:pt x="1805" y="112"/>
                    <a:pt x="1803" y="112"/>
                  </a:cubicBezTo>
                  <a:cubicBezTo>
                    <a:pt x="1799" y="112"/>
                    <a:pt x="1799" y="127"/>
                    <a:pt x="1799" y="143"/>
                  </a:cubicBezTo>
                  <a:cubicBezTo>
                    <a:pt x="1802" y="162"/>
                    <a:pt x="1802" y="183"/>
                    <a:pt x="1802" y="183"/>
                  </a:cubicBezTo>
                  <a:cubicBezTo>
                    <a:pt x="1793" y="183"/>
                    <a:pt x="1777" y="143"/>
                    <a:pt x="1777" y="121"/>
                  </a:cubicBezTo>
                  <a:cubicBezTo>
                    <a:pt x="1769" y="100"/>
                    <a:pt x="1765" y="90"/>
                    <a:pt x="1764" y="90"/>
                  </a:cubicBezTo>
                  <a:lnTo>
                    <a:pt x="1764" y="90"/>
                  </a:lnTo>
                  <a:cubicBezTo>
                    <a:pt x="1762" y="90"/>
                    <a:pt x="1763" y="100"/>
                    <a:pt x="1764" y="121"/>
                  </a:cubicBezTo>
                  <a:cubicBezTo>
                    <a:pt x="1767" y="137"/>
                    <a:pt x="1762" y="153"/>
                    <a:pt x="1750" y="153"/>
                  </a:cubicBezTo>
                  <a:cubicBezTo>
                    <a:pt x="1745" y="153"/>
                    <a:pt x="1740" y="151"/>
                    <a:pt x="1733" y="146"/>
                  </a:cubicBezTo>
                  <a:cubicBezTo>
                    <a:pt x="1725" y="147"/>
                    <a:pt x="1717" y="148"/>
                    <a:pt x="1711" y="148"/>
                  </a:cubicBezTo>
                  <a:cubicBezTo>
                    <a:pt x="1698" y="148"/>
                    <a:pt x="1688" y="144"/>
                    <a:pt x="1686" y="130"/>
                  </a:cubicBezTo>
                  <a:cubicBezTo>
                    <a:pt x="1682" y="125"/>
                    <a:pt x="1679" y="123"/>
                    <a:pt x="1676" y="123"/>
                  </a:cubicBezTo>
                  <a:cubicBezTo>
                    <a:pt x="1669" y="123"/>
                    <a:pt x="1664" y="133"/>
                    <a:pt x="1664" y="133"/>
                  </a:cubicBezTo>
                  <a:cubicBezTo>
                    <a:pt x="1659" y="145"/>
                    <a:pt x="1654" y="151"/>
                    <a:pt x="1644" y="151"/>
                  </a:cubicBezTo>
                  <a:cubicBezTo>
                    <a:pt x="1636" y="151"/>
                    <a:pt x="1625" y="147"/>
                    <a:pt x="1608" y="140"/>
                  </a:cubicBezTo>
                  <a:cubicBezTo>
                    <a:pt x="1580" y="126"/>
                    <a:pt x="1564" y="118"/>
                    <a:pt x="1556" y="118"/>
                  </a:cubicBezTo>
                  <a:cubicBezTo>
                    <a:pt x="1546" y="118"/>
                    <a:pt x="1548" y="130"/>
                    <a:pt x="1551" y="152"/>
                  </a:cubicBezTo>
                  <a:cubicBezTo>
                    <a:pt x="1555" y="163"/>
                    <a:pt x="1557" y="175"/>
                    <a:pt x="1555" y="175"/>
                  </a:cubicBezTo>
                  <a:cubicBezTo>
                    <a:pt x="1554" y="175"/>
                    <a:pt x="1550" y="169"/>
                    <a:pt x="1542" y="152"/>
                  </a:cubicBezTo>
                  <a:cubicBezTo>
                    <a:pt x="1538" y="147"/>
                    <a:pt x="1534" y="145"/>
                    <a:pt x="1531" y="145"/>
                  </a:cubicBezTo>
                  <a:cubicBezTo>
                    <a:pt x="1522" y="145"/>
                    <a:pt x="1515" y="163"/>
                    <a:pt x="1501" y="183"/>
                  </a:cubicBezTo>
                  <a:cubicBezTo>
                    <a:pt x="1498" y="212"/>
                    <a:pt x="1501" y="240"/>
                    <a:pt x="1510" y="265"/>
                  </a:cubicBezTo>
                  <a:cubicBezTo>
                    <a:pt x="1516" y="290"/>
                    <a:pt x="1519" y="300"/>
                    <a:pt x="1513" y="300"/>
                  </a:cubicBezTo>
                  <a:cubicBezTo>
                    <a:pt x="1510" y="300"/>
                    <a:pt x="1504" y="296"/>
                    <a:pt x="1495" y="290"/>
                  </a:cubicBezTo>
                  <a:cubicBezTo>
                    <a:pt x="1494" y="290"/>
                    <a:pt x="1493" y="290"/>
                    <a:pt x="1492" y="290"/>
                  </a:cubicBezTo>
                  <a:cubicBezTo>
                    <a:pt x="1483" y="290"/>
                    <a:pt x="1469" y="276"/>
                    <a:pt x="1463" y="256"/>
                  </a:cubicBezTo>
                  <a:cubicBezTo>
                    <a:pt x="1457" y="237"/>
                    <a:pt x="1470" y="234"/>
                    <a:pt x="1470" y="234"/>
                  </a:cubicBezTo>
                  <a:lnTo>
                    <a:pt x="1479" y="230"/>
                  </a:lnTo>
                  <a:cubicBezTo>
                    <a:pt x="1474" y="214"/>
                    <a:pt x="1471" y="195"/>
                    <a:pt x="1455" y="195"/>
                  </a:cubicBezTo>
                  <a:cubicBezTo>
                    <a:pt x="1453" y="195"/>
                    <a:pt x="1450" y="195"/>
                    <a:pt x="1448" y="196"/>
                  </a:cubicBezTo>
                  <a:cubicBezTo>
                    <a:pt x="1441" y="188"/>
                    <a:pt x="1435" y="184"/>
                    <a:pt x="1430" y="184"/>
                  </a:cubicBezTo>
                  <a:cubicBezTo>
                    <a:pt x="1425" y="184"/>
                    <a:pt x="1422" y="190"/>
                    <a:pt x="1426" y="202"/>
                  </a:cubicBezTo>
                  <a:cubicBezTo>
                    <a:pt x="1418" y="193"/>
                    <a:pt x="1408" y="190"/>
                    <a:pt x="1397" y="190"/>
                  </a:cubicBezTo>
                  <a:cubicBezTo>
                    <a:pt x="1387" y="190"/>
                    <a:pt x="1376" y="193"/>
                    <a:pt x="1366" y="196"/>
                  </a:cubicBezTo>
                  <a:cubicBezTo>
                    <a:pt x="1353" y="202"/>
                    <a:pt x="1336" y="207"/>
                    <a:pt x="1321" y="207"/>
                  </a:cubicBezTo>
                  <a:cubicBezTo>
                    <a:pt x="1311" y="207"/>
                    <a:pt x="1302" y="205"/>
                    <a:pt x="1294" y="199"/>
                  </a:cubicBezTo>
                  <a:cubicBezTo>
                    <a:pt x="1272" y="205"/>
                    <a:pt x="1263" y="209"/>
                    <a:pt x="1269" y="227"/>
                  </a:cubicBezTo>
                  <a:cubicBezTo>
                    <a:pt x="1279" y="253"/>
                    <a:pt x="1278" y="263"/>
                    <a:pt x="1274" y="263"/>
                  </a:cubicBezTo>
                  <a:cubicBezTo>
                    <a:pt x="1272" y="263"/>
                    <a:pt x="1268" y="259"/>
                    <a:pt x="1266" y="252"/>
                  </a:cubicBezTo>
                  <a:cubicBezTo>
                    <a:pt x="1259" y="242"/>
                    <a:pt x="1242" y="237"/>
                    <a:pt x="1221" y="237"/>
                  </a:cubicBezTo>
                  <a:cubicBezTo>
                    <a:pt x="1171" y="237"/>
                    <a:pt x="1100" y="265"/>
                    <a:pt x="1106" y="296"/>
                  </a:cubicBezTo>
                  <a:lnTo>
                    <a:pt x="1084" y="306"/>
                  </a:lnTo>
                  <a:cubicBezTo>
                    <a:pt x="1080" y="304"/>
                    <a:pt x="1075" y="303"/>
                    <a:pt x="1069" y="303"/>
                  </a:cubicBezTo>
                  <a:cubicBezTo>
                    <a:pt x="1038" y="303"/>
                    <a:pt x="994" y="328"/>
                    <a:pt x="997" y="350"/>
                  </a:cubicBezTo>
                  <a:cubicBezTo>
                    <a:pt x="997" y="350"/>
                    <a:pt x="984" y="356"/>
                    <a:pt x="965" y="365"/>
                  </a:cubicBezTo>
                  <a:cubicBezTo>
                    <a:pt x="957" y="362"/>
                    <a:pt x="950" y="361"/>
                    <a:pt x="945" y="361"/>
                  </a:cubicBezTo>
                  <a:cubicBezTo>
                    <a:pt x="931" y="361"/>
                    <a:pt x="925" y="369"/>
                    <a:pt x="928" y="387"/>
                  </a:cubicBezTo>
                  <a:cubicBezTo>
                    <a:pt x="928" y="403"/>
                    <a:pt x="934" y="417"/>
                    <a:pt x="933" y="417"/>
                  </a:cubicBezTo>
                  <a:cubicBezTo>
                    <a:pt x="933" y="417"/>
                    <a:pt x="931" y="414"/>
                    <a:pt x="928" y="409"/>
                  </a:cubicBezTo>
                  <a:cubicBezTo>
                    <a:pt x="924" y="403"/>
                    <a:pt x="920" y="400"/>
                    <a:pt x="914" y="400"/>
                  </a:cubicBezTo>
                  <a:cubicBezTo>
                    <a:pt x="903" y="400"/>
                    <a:pt x="887" y="410"/>
                    <a:pt x="862" y="425"/>
                  </a:cubicBezTo>
                  <a:cubicBezTo>
                    <a:pt x="824" y="447"/>
                    <a:pt x="824" y="450"/>
                    <a:pt x="843" y="459"/>
                  </a:cubicBezTo>
                  <a:cubicBezTo>
                    <a:pt x="832" y="479"/>
                    <a:pt x="824" y="486"/>
                    <a:pt x="817" y="486"/>
                  </a:cubicBezTo>
                  <a:cubicBezTo>
                    <a:pt x="809" y="486"/>
                    <a:pt x="803" y="476"/>
                    <a:pt x="796" y="465"/>
                  </a:cubicBezTo>
                  <a:cubicBezTo>
                    <a:pt x="790" y="450"/>
                    <a:pt x="783" y="442"/>
                    <a:pt x="779" y="442"/>
                  </a:cubicBezTo>
                  <a:lnTo>
                    <a:pt x="779" y="442"/>
                  </a:lnTo>
                  <a:cubicBezTo>
                    <a:pt x="773" y="442"/>
                    <a:pt x="773" y="461"/>
                    <a:pt x="790" y="497"/>
                  </a:cubicBezTo>
                  <a:cubicBezTo>
                    <a:pt x="801" y="525"/>
                    <a:pt x="795" y="538"/>
                    <a:pt x="786" y="538"/>
                  </a:cubicBezTo>
                  <a:cubicBezTo>
                    <a:pt x="782" y="538"/>
                    <a:pt x="778" y="536"/>
                    <a:pt x="774" y="531"/>
                  </a:cubicBezTo>
                  <a:cubicBezTo>
                    <a:pt x="762" y="516"/>
                    <a:pt x="771" y="509"/>
                    <a:pt x="780" y="503"/>
                  </a:cubicBezTo>
                  <a:lnTo>
                    <a:pt x="755" y="469"/>
                  </a:lnTo>
                  <a:cubicBezTo>
                    <a:pt x="746" y="475"/>
                    <a:pt x="746" y="475"/>
                    <a:pt x="749" y="497"/>
                  </a:cubicBezTo>
                  <a:cubicBezTo>
                    <a:pt x="749" y="497"/>
                    <a:pt x="740" y="503"/>
                    <a:pt x="746" y="528"/>
                  </a:cubicBezTo>
                  <a:cubicBezTo>
                    <a:pt x="746" y="550"/>
                    <a:pt x="762" y="569"/>
                    <a:pt x="780" y="578"/>
                  </a:cubicBezTo>
                  <a:cubicBezTo>
                    <a:pt x="802" y="588"/>
                    <a:pt x="793" y="594"/>
                    <a:pt x="787" y="600"/>
                  </a:cubicBezTo>
                  <a:cubicBezTo>
                    <a:pt x="762" y="600"/>
                    <a:pt x="743" y="581"/>
                    <a:pt x="740" y="556"/>
                  </a:cubicBezTo>
                  <a:cubicBezTo>
                    <a:pt x="749" y="550"/>
                    <a:pt x="736" y="534"/>
                    <a:pt x="724" y="516"/>
                  </a:cubicBezTo>
                  <a:cubicBezTo>
                    <a:pt x="723" y="514"/>
                    <a:pt x="721" y="513"/>
                    <a:pt x="720" y="513"/>
                  </a:cubicBezTo>
                  <a:cubicBezTo>
                    <a:pt x="708" y="513"/>
                    <a:pt x="695" y="567"/>
                    <a:pt x="707" y="603"/>
                  </a:cubicBezTo>
                  <a:lnTo>
                    <a:pt x="707" y="603"/>
                  </a:lnTo>
                  <a:cubicBezTo>
                    <a:pt x="704" y="599"/>
                    <a:pt x="700" y="594"/>
                    <a:pt x="696" y="588"/>
                  </a:cubicBezTo>
                  <a:cubicBezTo>
                    <a:pt x="692" y="582"/>
                    <a:pt x="687" y="580"/>
                    <a:pt x="681" y="580"/>
                  </a:cubicBezTo>
                  <a:cubicBezTo>
                    <a:pt x="671" y="580"/>
                    <a:pt x="659" y="589"/>
                    <a:pt x="649" y="597"/>
                  </a:cubicBezTo>
                  <a:cubicBezTo>
                    <a:pt x="633" y="613"/>
                    <a:pt x="624" y="619"/>
                    <a:pt x="636" y="635"/>
                  </a:cubicBezTo>
                  <a:cubicBezTo>
                    <a:pt x="649" y="650"/>
                    <a:pt x="664" y="666"/>
                    <a:pt x="655" y="672"/>
                  </a:cubicBezTo>
                  <a:cubicBezTo>
                    <a:pt x="656" y="671"/>
                    <a:pt x="658" y="671"/>
                    <a:pt x="659" y="671"/>
                  </a:cubicBezTo>
                  <a:cubicBezTo>
                    <a:pt x="668" y="671"/>
                    <a:pt x="679" y="685"/>
                    <a:pt x="689" y="701"/>
                  </a:cubicBezTo>
                  <a:cubicBezTo>
                    <a:pt x="674" y="697"/>
                    <a:pt x="655" y="694"/>
                    <a:pt x="639" y="688"/>
                  </a:cubicBezTo>
                  <a:cubicBezTo>
                    <a:pt x="618" y="679"/>
                    <a:pt x="600" y="673"/>
                    <a:pt x="583" y="673"/>
                  </a:cubicBezTo>
                  <a:cubicBezTo>
                    <a:pt x="565" y="673"/>
                    <a:pt x="549" y="680"/>
                    <a:pt x="533" y="694"/>
                  </a:cubicBezTo>
                  <a:cubicBezTo>
                    <a:pt x="520" y="707"/>
                    <a:pt x="500" y="725"/>
                    <a:pt x="481" y="725"/>
                  </a:cubicBezTo>
                  <a:cubicBezTo>
                    <a:pt x="477" y="725"/>
                    <a:pt x="474" y="724"/>
                    <a:pt x="470" y="722"/>
                  </a:cubicBezTo>
                  <a:cubicBezTo>
                    <a:pt x="454" y="738"/>
                    <a:pt x="448" y="744"/>
                    <a:pt x="461" y="760"/>
                  </a:cubicBezTo>
                  <a:lnTo>
                    <a:pt x="445" y="776"/>
                  </a:lnTo>
                  <a:cubicBezTo>
                    <a:pt x="440" y="774"/>
                    <a:pt x="436" y="773"/>
                    <a:pt x="432" y="773"/>
                  </a:cubicBezTo>
                  <a:cubicBezTo>
                    <a:pt x="418" y="773"/>
                    <a:pt x="411" y="785"/>
                    <a:pt x="423" y="798"/>
                  </a:cubicBezTo>
                  <a:cubicBezTo>
                    <a:pt x="429" y="820"/>
                    <a:pt x="407" y="813"/>
                    <a:pt x="398" y="820"/>
                  </a:cubicBezTo>
                  <a:cubicBezTo>
                    <a:pt x="381" y="815"/>
                    <a:pt x="371" y="812"/>
                    <a:pt x="368" y="812"/>
                  </a:cubicBezTo>
                  <a:cubicBezTo>
                    <a:pt x="362" y="812"/>
                    <a:pt x="374" y="820"/>
                    <a:pt x="407" y="842"/>
                  </a:cubicBezTo>
                  <a:cubicBezTo>
                    <a:pt x="417" y="849"/>
                    <a:pt x="428" y="853"/>
                    <a:pt x="439" y="853"/>
                  </a:cubicBezTo>
                  <a:cubicBezTo>
                    <a:pt x="446" y="853"/>
                    <a:pt x="453" y="852"/>
                    <a:pt x="461" y="848"/>
                  </a:cubicBezTo>
                  <a:lnTo>
                    <a:pt x="483" y="826"/>
                  </a:lnTo>
                  <a:lnTo>
                    <a:pt x="473" y="863"/>
                  </a:lnTo>
                  <a:cubicBezTo>
                    <a:pt x="467" y="882"/>
                    <a:pt x="470" y="901"/>
                    <a:pt x="483" y="914"/>
                  </a:cubicBezTo>
                  <a:cubicBezTo>
                    <a:pt x="483" y="914"/>
                    <a:pt x="498" y="929"/>
                    <a:pt x="489" y="936"/>
                  </a:cubicBezTo>
                  <a:lnTo>
                    <a:pt x="461" y="907"/>
                  </a:lnTo>
                  <a:cubicBezTo>
                    <a:pt x="451" y="889"/>
                    <a:pt x="439" y="870"/>
                    <a:pt x="423" y="857"/>
                  </a:cubicBezTo>
                  <a:cubicBezTo>
                    <a:pt x="409" y="849"/>
                    <a:pt x="395" y="845"/>
                    <a:pt x="384" y="845"/>
                  </a:cubicBezTo>
                  <a:cubicBezTo>
                    <a:pt x="366" y="845"/>
                    <a:pt x="359" y="855"/>
                    <a:pt x="376" y="873"/>
                  </a:cubicBezTo>
                  <a:cubicBezTo>
                    <a:pt x="373" y="878"/>
                    <a:pt x="371" y="880"/>
                    <a:pt x="367" y="880"/>
                  </a:cubicBezTo>
                  <a:cubicBezTo>
                    <a:pt x="363" y="880"/>
                    <a:pt x="358" y="879"/>
                    <a:pt x="348" y="876"/>
                  </a:cubicBezTo>
                  <a:cubicBezTo>
                    <a:pt x="343" y="871"/>
                    <a:pt x="339" y="869"/>
                    <a:pt x="336" y="869"/>
                  </a:cubicBezTo>
                  <a:lnTo>
                    <a:pt x="336" y="869"/>
                  </a:lnTo>
                  <a:cubicBezTo>
                    <a:pt x="331" y="869"/>
                    <a:pt x="333" y="881"/>
                    <a:pt x="348" y="904"/>
                  </a:cubicBezTo>
                  <a:cubicBezTo>
                    <a:pt x="364" y="926"/>
                    <a:pt x="366" y="938"/>
                    <a:pt x="355" y="938"/>
                  </a:cubicBezTo>
                  <a:cubicBezTo>
                    <a:pt x="350" y="938"/>
                    <a:pt x="340" y="934"/>
                    <a:pt x="326" y="926"/>
                  </a:cubicBezTo>
                  <a:cubicBezTo>
                    <a:pt x="320" y="925"/>
                    <a:pt x="315" y="924"/>
                    <a:pt x="310" y="924"/>
                  </a:cubicBezTo>
                  <a:cubicBezTo>
                    <a:pt x="276" y="924"/>
                    <a:pt x="256" y="950"/>
                    <a:pt x="270" y="961"/>
                  </a:cubicBezTo>
                  <a:cubicBezTo>
                    <a:pt x="298" y="986"/>
                    <a:pt x="283" y="1009"/>
                    <a:pt x="264" y="1009"/>
                  </a:cubicBezTo>
                  <a:cubicBezTo>
                    <a:pt x="262" y="1009"/>
                    <a:pt x="259" y="1008"/>
                    <a:pt x="257" y="1008"/>
                  </a:cubicBezTo>
                  <a:cubicBezTo>
                    <a:pt x="252" y="1006"/>
                    <a:pt x="248" y="1006"/>
                    <a:pt x="244" y="1006"/>
                  </a:cubicBezTo>
                  <a:cubicBezTo>
                    <a:pt x="230" y="1006"/>
                    <a:pt x="228" y="1015"/>
                    <a:pt x="235" y="1033"/>
                  </a:cubicBezTo>
                  <a:cubicBezTo>
                    <a:pt x="227" y="1025"/>
                    <a:pt x="218" y="1020"/>
                    <a:pt x="212" y="1020"/>
                  </a:cubicBezTo>
                  <a:cubicBezTo>
                    <a:pt x="205" y="1020"/>
                    <a:pt x="202" y="1025"/>
                    <a:pt x="207" y="1036"/>
                  </a:cubicBezTo>
                  <a:cubicBezTo>
                    <a:pt x="207" y="1036"/>
                    <a:pt x="201" y="1042"/>
                    <a:pt x="223" y="1048"/>
                  </a:cubicBezTo>
                  <a:lnTo>
                    <a:pt x="241" y="1089"/>
                  </a:lnTo>
                  <a:cubicBezTo>
                    <a:pt x="243" y="1088"/>
                    <a:pt x="245" y="1087"/>
                    <a:pt x="247" y="1087"/>
                  </a:cubicBezTo>
                  <a:cubicBezTo>
                    <a:pt x="256" y="1087"/>
                    <a:pt x="269" y="1098"/>
                    <a:pt x="282" y="1108"/>
                  </a:cubicBezTo>
                  <a:cubicBezTo>
                    <a:pt x="292" y="1116"/>
                    <a:pt x="278" y="1127"/>
                    <a:pt x="248" y="1127"/>
                  </a:cubicBezTo>
                  <a:cubicBezTo>
                    <a:pt x="234" y="1127"/>
                    <a:pt x="215" y="1125"/>
                    <a:pt x="194" y="1117"/>
                  </a:cubicBezTo>
                  <a:lnTo>
                    <a:pt x="147" y="1111"/>
                  </a:lnTo>
                  <a:lnTo>
                    <a:pt x="182" y="1136"/>
                  </a:lnTo>
                  <a:cubicBezTo>
                    <a:pt x="178" y="1140"/>
                    <a:pt x="174" y="1145"/>
                    <a:pt x="166" y="1145"/>
                  </a:cubicBezTo>
                  <a:cubicBezTo>
                    <a:pt x="162" y="1145"/>
                    <a:pt x="157" y="1144"/>
                    <a:pt x="150" y="1139"/>
                  </a:cubicBezTo>
                  <a:cubicBezTo>
                    <a:pt x="142" y="1133"/>
                    <a:pt x="138" y="1129"/>
                    <a:pt x="135" y="1129"/>
                  </a:cubicBezTo>
                  <a:cubicBezTo>
                    <a:pt x="133" y="1129"/>
                    <a:pt x="131" y="1132"/>
                    <a:pt x="128" y="1136"/>
                  </a:cubicBezTo>
                  <a:cubicBezTo>
                    <a:pt x="128" y="1136"/>
                    <a:pt x="122" y="1146"/>
                    <a:pt x="138" y="1155"/>
                  </a:cubicBezTo>
                  <a:cubicBezTo>
                    <a:pt x="163" y="1173"/>
                    <a:pt x="170" y="1178"/>
                    <a:pt x="163" y="1178"/>
                  </a:cubicBezTo>
                  <a:cubicBezTo>
                    <a:pt x="160" y="1178"/>
                    <a:pt x="156" y="1178"/>
                    <a:pt x="150" y="1177"/>
                  </a:cubicBezTo>
                  <a:cubicBezTo>
                    <a:pt x="137" y="1172"/>
                    <a:pt x="128" y="1169"/>
                    <a:pt x="122" y="1169"/>
                  </a:cubicBezTo>
                  <a:cubicBezTo>
                    <a:pt x="109" y="1169"/>
                    <a:pt x="112" y="1181"/>
                    <a:pt x="132" y="1202"/>
                  </a:cubicBezTo>
                  <a:cubicBezTo>
                    <a:pt x="149" y="1216"/>
                    <a:pt x="157" y="1222"/>
                    <a:pt x="154" y="1222"/>
                  </a:cubicBezTo>
                  <a:cubicBezTo>
                    <a:pt x="151" y="1222"/>
                    <a:pt x="142" y="1218"/>
                    <a:pt x="125" y="1211"/>
                  </a:cubicBezTo>
                  <a:cubicBezTo>
                    <a:pt x="114" y="1204"/>
                    <a:pt x="101" y="1200"/>
                    <a:pt x="92" y="1200"/>
                  </a:cubicBezTo>
                  <a:cubicBezTo>
                    <a:pt x="86" y="1200"/>
                    <a:pt x="81" y="1201"/>
                    <a:pt x="78" y="1205"/>
                  </a:cubicBezTo>
                  <a:lnTo>
                    <a:pt x="94" y="1214"/>
                  </a:lnTo>
                  <a:cubicBezTo>
                    <a:pt x="124" y="1236"/>
                    <a:pt x="123" y="1246"/>
                    <a:pt x="108" y="1246"/>
                  </a:cubicBezTo>
                  <a:cubicBezTo>
                    <a:pt x="105" y="1246"/>
                    <a:pt x="103" y="1246"/>
                    <a:pt x="100" y="1246"/>
                  </a:cubicBezTo>
                  <a:cubicBezTo>
                    <a:pt x="95" y="1242"/>
                    <a:pt x="90" y="1240"/>
                    <a:pt x="87" y="1240"/>
                  </a:cubicBezTo>
                  <a:cubicBezTo>
                    <a:pt x="79" y="1240"/>
                    <a:pt x="77" y="1251"/>
                    <a:pt x="81" y="1271"/>
                  </a:cubicBezTo>
                  <a:cubicBezTo>
                    <a:pt x="73" y="1284"/>
                    <a:pt x="67" y="1291"/>
                    <a:pt x="59" y="1291"/>
                  </a:cubicBezTo>
                  <a:cubicBezTo>
                    <a:pt x="56" y="1291"/>
                    <a:pt x="52" y="1289"/>
                    <a:pt x="47" y="1287"/>
                  </a:cubicBezTo>
                  <a:cubicBezTo>
                    <a:pt x="31" y="1275"/>
                    <a:pt x="22" y="1268"/>
                    <a:pt x="21" y="1268"/>
                  </a:cubicBezTo>
                  <a:lnTo>
                    <a:pt x="21" y="1268"/>
                  </a:lnTo>
                  <a:cubicBezTo>
                    <a:pt x="19" y="1268"/>
                    <a:pt x="26" y="1276"/>
                    <a:pt x="41" y="1293"/>
                  </a:cubicBezTo>
                  <a:cubicBezTo>
                    <a:pt x="53" y="1315"/>
                    <a:pt x="53" y="1315"/>
                    <a:pt x="25" y="1321"/>
                  </a:cubicBezTo>
                  <a:cubicBezTo>
                    <a:pt x="18" y="1320"/>
                    <a:pt x="13" y="1320"/>
                    <a:pt x="10" y="1320"/>
                  </a:cubicBezTo>
                  <a:cubicBezTo>
                    <a:pt x="1" y="1320"/>
                    <a:pt x="3" y="1324"/>
                    <a:pt x="13" y="1340"/>
                  </a:cubicBezTo>
                  <a:cubicBezTo>
                    <a:pt x="38" y="1356"/>
                    <a:pt x="55" y="1365"/>
                    <a:pt x="65" y="1365"/>
                  </a:cubicBezTo>
                  <a:cubicBezTo>
                    <a:pt x="68" y="1365"/>
                    <a:pt x="70" y="1364"/>
                    <a:pt x="72" y="1362"/>
                  </a:cubicBezTo>
                  <a:cubicBezTo>
                    <a:pt x="73" y="1359"/>
                    <a:pt x="74" y="1357"/>
                    <a:pt x="76" y="1357"/>
                  </a:cubicBezTo>
                  <a:cubicBezTo>
                    <a:pt x="79" y="1357"/>
                    <a:pt x="84" y="1360"/>
                    <a:pt x="94" y="1365"/>
                  </a:cubicBezTo>
                  <a:cubicBezTo>
                    <a:pt x="94" y="1365"/>
                    <a:pt x="88" y="1374"/>
                    <a:pt x="85" y="1384"/>
                  </a:cubicBezTo>
                  <a:cubicBezTo>
                    <a:pt x="78" y="1393"/>
                    <a:pt x="72" y="1399"/>
                    <a:pt x="78" y="1428"/>
                  </a:cubicBezTo>
                  <a:cubicBezTo>
                    <a:pt x="83" y="1447"/>
                    <a:pt x="101" y="1463"/>
                    <a:pt x="111" y="1463"/>
                  </a:cubicBezTo>
                  <a:cubicBezTo>
                    <a:pt x="115" y="1463"/>
                    <a:pt x="118" y="1459"/>
                    <a:pt x="116" y="1450"/>
                  </a:cubicBezTo>
                  <a:lnTo>
                    <a:pt x="116" y="1450"/>
                  </a:lnTo>
                  <a:lnTo>
                    <a:pt x="138" y="1453"/>
                  </a:lnTo>
                  <a:cubicBezTo>
                    <a:pt x="158" y="1466"/>
                    <a:pt x="172" y="1471"/>
                    <a:pt x="178" y="1471"/>
                  </a:cubicBezTo>
                  <a:cubicBezTo>
                    <a:pt x="189" y="1471"/>
                    <a:pt x="180" y="1456"/>
                    <a:pt x="147" y="1437"/>
                  </a:cubicBezTo>
                  <a:cubicBezTo>
                    <a:pt x="115" y="1416"/>
                    <a:pt x="103" y="1408"/>
                    <a:pt x="106" y="1408"/>
                  </a:cubicBezTo>
                  <a:lnTo>
                    <a:pt x="106" y="1408"/>
                  </a:lnTo>
                  <a:cubicBezTo>
                    <a:pt x="109" y="1408"/>
                    <a:pt x="118" y="1412"/>
                    <a:pt x="135" y="1418"/>
                  </a:cubicBezTo>
                  <a:cubicBezTo>
                    <a:pt x="152" y="1428"/>
                    <a:pt x="162" y="1432"/>
                    <a:pt x="168" y="1432"/>
                  </a:cubicBezTo>
                  <a:cubicBezTo>
                    <a:pt x="176" y="1432"/>
                    <a:pt x="178" y="1426"/>
                    <a:pt x="182" y="1421"/>
                  </a:cubicBezTo>
                  <a:cubicBezTo>
                    <a:pt x="185" y="1418"/>
                    <a:pt x="186" y="1417"/>
                    <a:pt x="189" y="1417"/>
                  </a:cubicBezTo>
                  <a:cubicBezTo>
                    <a:pt x="192" y="1417"/>
                    <a:pt x="196" y="1419"/>
                    <a:pt x="207" y="1424"/>
                  </a:cubicBezTo>
                  <a:cubicBezTo>
                    <a:pt x="216" y="1432"/>
                    <a:pt x="228" y="1436"/>
                    <a:pt x="237" y="1436"/>
                  </a:cubicBezTo>
                  <a:cubicBezTo>
                    <a:pt x="243" y="1436"/>
                    <a:pt x="248" y="1434"/>
                    <a:pt x="251" y="1431"/>
                  </a:cubicBezTo>
                  <a:cubicBezTo>
                    <a:pt x="257" y="1424"/>
                    <a:pt x="257" y="1424"/>
                    <a:pt x="238" y="1412"/>
                  </a:cubicBezTo>
                  <a:cubicBezTo>
                    <a:pt x="222" y="1410"/>
                    <a:pt x="224" y="1401"/>
                    <a:pt x="241" y="1401"/>
                  </a:cubicBezTo>
                  <a:cubicBezTo>
                    <a:pt x="247" y="1401"/>
                    <a:pt x="256" y="1402"/>
                    <a:pt x="266" y="1406"/>
                  </a:cubicBezTo>
                  <a:cubicBezTo>
                    <a:pt x="275" y="1408"/>
                    <a:pt x="280" y="1409"/>
                    <a:pt x="283" y="1409"/>
                  </a:cubicBezTo>
                  <a:cubicBezTo>
                    <a:pt x="288" y="1409"/>
                    <a:pt x="280" y="1404"/>
                    <a:pt x="257" y="1387"/>
                  </a:cubicBezTo>
                  <a:cubicBezTo>
                    <a:pt x="232" y="1371"/>
                    <a:pt x="230" y="1359"/>
                    <a:pt x="246" y="1359"/>
                  </a:cubicBezTo>
                  <a:cubicBezTo>
                    <a:pt x="252" y="1359"/>
                    <a:pt x="261" y="1360"/>
                    <a:pt x="273" y="1365"/>
                  </a:cubicBezTo>
                  <a:lnTo>
                    <a:pt x="285" y="1346"/>
                  </a:lnTo>
                  <a:cubicBezTo>
                    <a:pt x="288" y="1340"/>
                    <a:pt x="273" y="1327"/>
                    <a:pt x="254" y="1315"/>
                  </a:cubicBezTo>
                  <a:cubicBezTo>
                    <a:pt x="229" y="1299"/>
                    <a:pt x="224" y="1294"/>
                    <a:pt x="231" y="1294"/>
                  </a:cubicBezTo>
                  <a:cubicBezTo>
                    <a:pt x="234" y="1294"/>
                    <a:pt x="238" y="1295"/>
                    <a:pt x="244" y="1296"/>
                  </a:cubicBezTo>
                  <a:cubicBezTo>
                    <a:pt x="257" y="1299"/>
                    <a:pt x="273" y="1302"/>
                    <a:pt x="285" y="1312"/>
                  </a:cubicBezTo>
                  <a:cubicBezTo>
                    <a:pt x="291" y="1316"/>
                    <a:pt x="295" y="1318"/>
                    <a:pt x="299" y="1318"/>
                  </a:cubicBezTo>
                  <a:cubicBezTo>
                    <a:pt x="305" y="1318"/>
                    <a:pt x="309" y="1312"/>
                    <a:pt x="313" y="1308"/>
                  </a:cubicBezTo>
                  <a:cubicBezTo>
                    <a:pt x="320" y="1299"/>
                    <a:pt x="329" y="1283"/>
                    <a:pt x="313" y="1271"/>
                  </a:cubicBezTo>
                  <a:lnTo>
                    <a:pt x="313" y="1271"/>
                  </a:lnTo>
                  <a:lnTo>
                    <a:pt x="329" y="1283"/>
                  </a:lnTo>
                  <a:cubicBezTo>
                    <a:pt x="330" y="1282"/>
                    <a:pt x="333" y="1282"/>
                    <a:pt x="335" y="1282"/>
                  </a:cubicBezTo>
                  <a:cubicBezTo>
                    <a:pt x="338" y="1282"/>
                    <a:pt x="342" y="1283"/>
                    <a:pt x="343" y="1283"/>
                  </a:cubicBezTo>
                  <a:cubicBezTo>
                    <a:pt x="344" y="1283"/>
                    <a:pt x="342" y="1282"/>
                    <a:pt x="335" y="1277"/>
                  </a:cubicBezTo>
                  <a:cubicBezTo>
                    <a:pt x="335" y="1277"/>
                    <a:pt x="342" y="1268"/>
                    <a:pt x="370" y="1265"/>
                  </a:cubicBezTo>
                  <a:cubicBezTo>
                    <a:pt x="398" y="1261"/>
                    <a:pt x="385" y="1214"/>
                    <a:pt x="332" y="1211"/>
                  </a:cubicBezTo>
                  <a:lnTo>
                    <a:pt x="338" y="1205"/>
                  </a:lnTo>
                  <a:cubicBezTo>
                    <a:pt x="345" y="1196"/>
                    <a:pt x="329" y="1183"/>
                    <a:pt x="329" y="1183"/>
                  </a:cubicBezTo>
                  <a:cubicBezTo>
                    <a:pt x="313" y="1171"/>
                    <a:pt x="320" y="1164"/>
                    <a:pt x="326" y="1155"/>
                  </a:cubicBezTo>
                  <a:lnTo>
                    <a:pt x="326" y="1155"/>
                  </a:lnTo>
                  <a:lnTo>
                    <a:pt x="357" y="1180"/>
                  </a:lnTo>
                  <a:cubicBezTo>
                    <a:pt x="379" y="1203"/>
                    <a:pt x="397" y="1214"/>
                    <a:pt x="404" y="1214"/>
                  </a:cubicBezTo>
                  <a:cubicBezTo>
                    <a:pt x="411" y="1214"/>
                    <a:pt x="408" y="1202"/>
                    <a:pt x="385" y="1180"/>
                  </a:cubicBezTo>
                  <a:cubicBezTo>
                    <a:pt x="381" y="1175"/>
                    <a:pt x="379" y="1173"/>
                    <a:pt x="379" y="1173"/>
                  </a:cubicBezTo>
                  <a:lnTo>
                    <a:pt x="379" y="1173"/>
                  </a:lnTo>
                  <a:cubicBezTo>
                    <a:pt x="379" y="1173"/>
                    <a:pt x="390" y="1184"/>
                    <a:pt x="401" y="1193"/>
                  </a:cubicBezTo>
                  <a:cubicBezTo>
                    <a:pt x="407" y="1196"/>
                    <a:pt x="411" y="1198"/>
                    <a:pt x="414" y="1198"/>
                  </a:cubicBezTo>
                  <a:cubicBezTo>
                    <a:pt x="423" y="1198"/>
                    <a:pt x="424" y="1187"/>
                    <a:pt x="420" y="1167"/>
                  </a:cubicBezTo>
                  <a:cubicBezTo>
                    <a:pt x="426" y="1161"/>
                    <a:pt x="401" y="1127"/>
                    <a:pt x="385" y="1114"/>
                  </a:cubicBezTo>
                  <a:cubicBezTo>
                    <a:pt x="370" y="1102"/>
                    <a:pt x="376" y="1092"/>
                    <a:pt x="376" y="1092"/>
                  </a:cubicBezTo>
                  <a:cubicBezTo>
                    <a:pt x="379" y="1090"/>
                    <a:pt x="380" y="1088"/>
                    <a:pt x="382" y="1088"/>
                  </a:cubicBezTo>
                  <a:cubicBezTo>
                    <a:pt x="385" y="1088"/>
                    <a:pt x="389" y="1091"/>
                    <a:pt x="398" y="1099"/>
                  </a:cubicBezTo>
                  <a:cubicBezTo>
                    <a:pt x="409" y="1109"/>
                    <a:pt x="418" y="1113"/>
                    <a:pt x="424" y="1113"/>
                  </a:cubicBezTo>
                  <a:cubicBezTo>
                    <a:pt x="435" y="1113"/>
                    <a:pt x="436" y="1099"/>
                    <a:pt x="420" y="1077"/>
                  </a:cubicBezTo>
                  <a:lnTo>
                    <a:pt x="420" y="1077"/>
                  </a:lnTo>
                  <a:lnTo>
                    <a:pt x="436" y="1089"/>
                  </a:lnTo>
                  <a:cubicBezTo>
                    <a:pt x="442" y="1095"/>
                    <a:pt x="449" y="1100"/>
                    <a:pt x="457" y="1100"/>
                  </a:cubicBezTo>
                  <a:cubicBezTo>
                    <a:pt x="468" y="1100"/>
                    <a:pt x="480" y="1090"/>
                    <a:pt x="489" y="1058"/>
                  </a:cubicBezTo>
                  <a:cubicBezTo>
                    <a:pt x="511" y="1036"/>
                    <a:pt x="527" y="1018"/>
                    <a:pt x="540" y="1018"/>
                  </a:cubicBezTo>
                  <a:cubicBezTo>
                    <a:pt x="544" y="1018"/>
                    <a:pt x="548" y="1020"/>
                    <a:pt x="552" y="1023"/>
                  </a:cubicBezTo>
                  <a:cubicBezTo>
                    <a:pt x="553" y="1025"/>
                    <a:pt x="555" y="1026"/>
                    <a:pt x="556" y="1026"/>
                  </a:cubicBezTo>
                  <a:cubicBezTo>
                    <a:pt x="566" y="1026"/>
                    <a:pt x="562" y="975"/>
                    <a:pt x="548" y="939"/>
                  </a:cubicBezTo>
                  <a:lnTo>
                    <a:pt x="548" y="939"/>
                  </a:lnTo>
                  <a:cubicBezTo>
                    <a:pt x="554" y="943"/>
                    <a:pt x="559" y="946"/>
                    <a:pt x="563" y="946"/>
                  </a:cubicBezTo>
                  <a:cubicBezTo>
                    <a:pt x="570" y="946"/>
                    <a:pt x="576" y="940"/>
                    <a:pt x="586" y="932"/>
                  </a:cubicBezTo>
                  <a:cubicBezTo>
                    <a:pt x="596" y="921"/>
                    <a:pt x="601" y="915"/>
                    <a:pt x="606" y="915"/>
                  </a:cubicBezTo>
                  <a:cubicBezTo>
                    <a:pt x="609" y="915"/>
                    <a:pt x="613" y="919"/>
                    <a:pt x="620" y="926"/>
                  </a:cubicBezTo>
                  <a:cubicBezTo>
                    <a:pt x="631" y="944"/>
                    <a:pt x="637" y="954"/>
                    <a:pt x="638" y="954"/>
                  </a:cubicBezTo>
                  <a:cubicBezTo>
                    <a:pt x="639" y="954"/>
                    <a:pt x="635" y="943"/>
                    <a:pt x="627" y="920"/>
                  </a:cubicBezTo>
                  <a:cubicBezTo>
                    <a:pt x="614" y="899"/>
                    <a:pt x="621" y="887"/>
                    <a:pt x="634" y="887"/>
                  </a:cubicBezTo>
                  <a:cubicBezTo>
                    <a:pt x="644" y="887"/>
                    <a:pt x="658" y="894"/>
                    <a:pt x="671" y="907"/>
                  </a:cubicBezTo>
                  <a:cubicBezTo>
                    <a:pt x="677" y="914"/>
                    <a:pt x="682" y="917"/>
                    <a:pt x="687" y="917"/>
                  </a:cubicBezTo>
                  <a:cubicBezTo>
                    <a:pt x="693" y="917"/>
                    <a:pt x="699" y="911"/>
                    <a:pt x="708" y="904"/>
                  </a:cubicBezTo>
                  <a:cubicBezTo>
                    <a:pt x="699" y="882"/>
                    <a:pt x="715" y="870"/>
                    <a:pt x="730" y="857"/>
                  </a:cubicBezTo>
                  <a:cubicBezTo>
                    <a:pt x="752" y="838"/>
                    <a:pt x="752" y="838"/>
                    <a:pt x="724" y="807"/>
                  </a:cubicBezTo>
                  <a:cubicBezTo>
                    <a:pt x="699" y="773"/>
                    <a:pt x="705" y="766"/>
                    <a:pt x="721" y="754"/>
                  </a:cubicBezTo>
                  <a:cubicBezTo>
                    <a:pt x="726" y="750"/>
                    <a:pt x="730" y="747"/>
                    <a:pt x="735" y="747"/>
                  </a:cubicBezTo>
                  <a:cubicBezTo>
                    <a:pt x="740" y="747"/>
                    <a:pt x="745" y="750"/>
                    <a:pt x="752" y="757"/>
                  </a:cubicBezTo>
                  <a:cubicBezTo>
                    <a:pt x="752" y="757"/>
                    <a:pt x="764" y="765"/>
                    <a:pt x="774" y="765"/>
                  </a:cubicBezTo>
                  <a:cubicBezTo>
                    <a:pt x="776" y="765"/>
                    <a:pt x="778" y="764"/>
                    <a:pt x="780" y="763"/>
                  </a:cubicBezTo>
                  <a:cubicBezTo>
                    <a:pt x="784" y="760"/>
                    <a:pt x="788" y="757"/>
                    <a:pt x="793" y="757"/>
                  </a:cubicBezTo>
                  <a:cubicBezTo>
                    <a:pt x="798" y="757"/>
                    <a:pt x="803" y="759"/>
                    <a:pt x="809" y="766"/>
                  </a:cubicBezTo>
                  <a:cubicBezTo>
                    <a:pt x="813" y="769"/>
                    <a:pt x="819" y="771"/>
                    <a:pt x="826" y="771"/>
                  </a:cubicBezTo>
                  <a:cubicBezTo>
                    <a:pt x="832" y="771"/>
                    <a:pt x="838" y="769"/>
                    <a:pt x="843" y="766"/>
                  </a:cubicBezTo>
                  <a:cubicBezTo>
                    <a:pt x="853" y="758"/>
                    <a:pt x="863" y="750"/>
                    <a:pt x="872" y="750"/>
                  </a:cubicBezTo>
                  <a:cubicBezTo>
                    <a:pt x="877" y="750"/>
                    <a:pt x="882" y="753"/>
                    <a:pt x="887" y="760"/>
                  </a:cubicBezTo>
                  <a:cubicBezTo>
                    <a:pt x="896" y="754"/>
                    <a:pt x="896" y="754"/>
                    <a:pt x="884" y="735"/>
                  </a:cubicBezTo>
                  <a:cubicBezTo>
                    <a:pt x="871" y="719"/>
                    <a:pt x="868" y="697"/>
                    <a:pt x="912" y="691"/>
                  </a:cubicBezTo>
                  <a:cubicBezTo>
                    <a:pt x="928" y="682"/>
                    <a:pt x="953" y="663"/>
                    <a:pt x="940" y="647"/>
                  </a:cubicBezTo>
                  <a:cubicBezTo>
                    <a:pt x="944" y="645"/>
                    <a:pt x="946" y="644"/>
                    <a:pt x="948" y="644"/>
                  </a:cubicBezTo>
                  <a:cubicBezTo>
                    <a:pt x="951" y="644"/>
                    <a:pt x="954" y="648"/>
                    <a:pt x="962" y="660"/>
                  </a:cubicBezTo>
                  <a:cubicBezTo>
                    <a:pt x="971" y="673"/>
                    <a:pt x="978" y="680"/>
                    <a:pt x="984" y="680"/>
                  </a:cubicBezTo>
                  <a:cubicBezTo>
                    <a:pt x="993" y="680"/>
                    <a:pt x="997" y="665"/>
                    <a:pt x="993" y="638"/>
                  </a:cubicBezTo>
                  <a:cubicBezTo>
                    <a:pt x="988" y="627"/>
                    <a:pt x="988" y="621"/>
                    <a:pt x="993" y="621"/>
                  </a:cubicBezTo>
                  <a:cubicBezTo>
                    <a:pt x="997" y="621"/>
                    <a:pt x="1003" y="623"/>
                    <a:pt x="1012" y="628"/>
                  </a:cubicBezTo>
                  <a:cubicBezTo>
                    <a:pt x="1012" y="628"/>
                    <a:pt x="1018" y="622"/>
                    <a:pt x="1018" y="600"/>
                  </a:cubicBezTo>
                  <a:cubicBezTo>
                    <a:pt x="1016" y="586"/>
                    <a:pt x="1016" y="581"/>
                    <a:pt x="1023" y="581"/>
                  </a:cubicBezTo>
                  <a:cubicBezTo>
                    <a:pt x="1027" y="581"/>
                    <a:pt x="1034" y="582"/>
                    <a:pt x="1044" y="585"/>
                  </a:cubicBezTo>
                  <a:cubicBezTo>
                    <a:pt x="1049" y="595"/>
                    <a:pt x="1054" y="598"/>
                    <a:pt x="1059" y="598"/>
                  </a:cubicBezTo>
                  <a:cubicBezTo>
                    <a:pt x="1063" y="598"/>
                    <a:pt x="1067" y="595"/>
                    <a:pt x="1072" y="594"/>
                  </a:cubicBezTo>
                  <a:cubicBezTo>
                    <a:pt x="1077" y="569"/>
                    <a:pt x="1151" y="528"/>
                    <a:pt x="1183" y="528"/>
                  </a:cubicBezTo>
                  <a:cubicBezTo>
                    <a:pt x="1188" y="528"/>
                    <a:pt x="1192" y="529"/>
                    <a:pt x="1194" y="531"/>
                  </a:cubicBezTo>
                  <a:cubicBezTo>
                    <a:pt x="1194" y="509"/>
                    <a:pt x="1194" y="509"/>
                    <a:pt x="1203" y="503"/>
                  </a:cubicBezTo>
                  <a:cubicBezTo>
                    <a:pt x="1212" y="515"/>
                    <a:pt x="1218" y="520"/>
                    <a:pt x="1221" y="520"/>
                  </a:cubicBezTo>
                  <a:cubicBezTo>
                    <a:pt x="1227" y="520"/>
                    <a:pt x="1223" y="502"/>
                    <a:pt x="1213" y="478"/>
                  </a:cubicBezTo>
                  <a:lnTo>
                    <a:pt x="1203" y="481"/>
                  </a:lnTo>
                  <a:lnTo>
                    <a:pt x="1194" y="484"/>
                  </a:lnTo>
                  <a:cubicBezTo>
                    <a:pt x="1184" y="465"/>
                    <a:pt x="1187" y="452"/>
                    <a:pt x="1196" y="452"/>
                  </a:cubicBezTo>
                  <a:cubicBezTo>
                    <a:pt x="1203" y="452"/>
                    <a:pt x="1216" y="463"/>
                    <a:pt x="1228" y="491"/>
                  </a:cubicBezTo>
                  <a:cubicBezTo>
                    <a:pt x="1242" y="507"/>
                    <a:pt x="1248" y="516"/>
                    <a:pt x="1251" y="516"/>
                  </a:cubicBezTo>
                  <a:cubicBezTo>
                    <a:pt x="1253" y="516"/>
                    <a:pt x="1251" y="506"/>
                    <a:pt x="1247" y="484"/>
                  </a:cubicBezTo>
                  <a:cubicBezTo>
                    <a:pt x="1244" y="460"/>
                    <a:pt x="1245" y="448"/>
                    <a:pt x="1251" y="448"/>
                  </a:cubicBezTo>
                  <a:cubicBezTo>
                    <a:pt x="1256" y="448"/>
                    <a:pt x="1264" y="456"/>
                    <a:pt x="1275" y="472"/>
                  </a:cubicBezTo>
                  <a:cubicBezTo>
                    <a:pt x="1283" y="490"/>
                    <a:pt x="1287" y="500"/>
                    <a:pt x="1288" y="500"/>
                  </a:cubicBezTo>
                  <a:cubicBezTo>
                    <a:pt x="1290" y="500"/>
                    <a:pt x="1288" y="489"/>
                    <a:pt x="1285" y="469"/>
                  </a:cubicBezTo>
                  <a:cubicBezTo>
                    <a:pt x="1277" y="418"/>
                    <a:pt x="1282" y="386"/>
                    <a:pt x="1294" y="386"/>
                  </a:cubicBezTo>
                  <a:cubicBezTo>
                    <a:pt x="1301" y="386"/>
                    <a:pt x="1311" y="400"/>
                    <a:pt x="1322" y="431"/>
                  </a:cubicBezTo>
                  <a:cubicBezTo>
                    <a:pt x="1336" y="464"/>
                    <a:pt x="1350" y="482"/>
                    <a:pt x="1359" y="482"/>
                  </a:cubicBezTo>
                  <a:cubicBezTo>
                    <a:pt x="1361" y="482"/>
                    <a:pt x="1362" y="482"/>
                    <a:pt x="1363" y="481"/>
                  </a:cubicBezTo>
                  <a:cubicBezTo>
                    <a:pt x="1373" y="478"/>
                    <a:pt x="1366" y="459"/>
                    <a:pt x="1357" y="440"/>
                  </a:cubicBezTo>
                  <a:cubicBezTo>
                    <a:pt x="1345" y="420"/>
                    <a:pt x="1342" y="410"/>
                    <a:pt x="1347" y="410"/>
                  </a:cubicBezTo>
                  <a:lnTo>
                    <a:pt x="1347" y="410"/>
                  </a:lnTo>
                  <a:cubicBezTo>
                    <a:pt x="1351" y="410"/>
                    <a:pt x="1361" y="418"/>
                    <a:pt x="1376" y="434"/>
                  </a:cubicBezTo>
                  <a:cubicBezTo>
                    <a:pt x="1400" y="458"/>
                    <a:pt x="1416" y="469"/>
                    <a:pt x="1428" y="469"/>
                  </a:cubicBezTo>
                  <a:cubicBezTo>
                    <a:pt x="1442" y="469"/>
                    <a:pt x="1451" y="456"/>
                    <a:pt x="1460" y="431"/>
                  </a:cubicBezTo>
                  <a:cubicBezTo>
                    <a:pt x="1474" y="404"/>
                    <a:pt x="1489" y="388"/>
                    <a:pt x="1497" y="388"/>
                  </a:cubicBezTo>
                  <a:cubicBezTo>
                    <a:pt x="1503" y="388"/>
                    <a:pt x="1505" y="399"/>
                    <a:pt x="1498" y="422"/>
                  </a:cubicBezTo>
                  <a:cubicBezTo>
                    <a:pt x="1493" y="447"/>
                    <a:pt x="1490" y="457"/>
                    <a:pt x="1492" y="457"/>
                  </a:cubicBezTo>
                  <a:cubicBezTo>
                    <a:pt x="1493" y="457"/>
                    <a:pt x="1496" y="451"/>
                    <a:pt x="1501" y="440"/>
                  </a:cubicBezTo>
                  <a:lnTo>
                    <a:pt x="1548" y="428"/>
                  </a:lnTo>
                  <a:cubicBezTo>
                    <a:pt x="1558" y="425"/>
                    <a:pt x="1564" y="403"/>
                    <a:pt x="1558" y="384"/>
                  </a:cubicBezTo>
                  <a:lnTo>
                    <a:pt x="1558" y="384"/>
                  </a:lnTo>
                  <a:cubicBezTo>
                    <a:pt x="1570" y="406"/>
                    <a:pt x="1583" y="422"/>
                    <a:pt x="1594" y="422"/>
                  </a:cubicBezTo>
                  <a:cubicBezTo>
                    <a:pt x="1601" y="422"/>
                    <a:pt x="1607" y="414"/>
                    <a:pt x="1611" y="397"/>
                  </a:cubicBezTo>
                  <a:lnTo>
                    <a:pt x="1630" y="390"/>
                  </a:lnTo>
                  <a:cubicBezTo>
                    <a:pt x="1642" y="390"/>
                    <a:pt x="1642" y="390"/>
                    <a:pt x="1645" y="368"/>
                  </a:cubicBezTo>
                  <a:cubicBezTo>
                    <a:pt x="1647" y="361"/>
                    <a:pt x="1651" y="358"/>
                    <a:pt x="1654" y="358"/>
                  </a:cubicBezTo>
                  <a:cubicBezTo>
                    <a:pt x="1662" y="358"/>
                    <a:pt x="1671" y="370"/>
                    <a:pt x="1680" y="384"/>
                  </a:cubicBezTo>
                  <a:cubicBezTo>
                    <a:pt x="1689" y="397"/>
                    <a:pt x="1697" y="411"/>
                    <a:pt x="1701" y="411"/>
                  </a:cubicBezTo>
                  <a:cubicBezTo>
                    <a:pt x="1702" y="411"/>
                    <a:pt x="1703" y="408"/>
                    <a:pt x="1702" y="403"/>
                  </a:cubicBezTo>
                  <a:cubicBezTo>
                    <a:pt x="1699" y="381"/>
                    <a:pt x="1714" y="359"/>
                    <a:pt x="1724" y="337"/>
                  </a:cubicBezTo>
                  <a:cubicBezTo>
                    <a:pt x="1726" y="330"/>
                    <a:pt x="1728" y="327"/>
                    <a:pt x="1731" y="327"/>
                  </a:cubicBezTo>
                  <a:cubicBezTo>
                    <a:pt x="1736" y="327"/>
                    <a:pt x="1740" y="341"/>
                    <a:pt x="1736" y="356"/>
                  </a:cubicBezTo>
                  <a:cubicBezTo>
                    <a:pt x="1736" y="378"/>
                    <a:pt x="1736" y="378"/>
                    <a:pt x="1758" y="397"/>
                  </a:cubicBezTo>
                  <a:cubicBezTo>
                    <a:pt x="1767" y="393"/>
                    <a:pt x="1789" y="393"/>
                    <a:pt x="1786" y="371"/>
                  </a:cubicBezTo>
                  <a:cubicBezTo>
                    <a:pt x="1785" y="361"/>
                    <a:pt x="1801" y="356"/>
                    <a:pt x="1819" y="356"/>
                  </a:cubicBezTo>
                  <a:cubicBezTo>
                    <a:pt x="1834" y="356"/>
                    <a:pt x="1849" y="360"/>
                    <a:pt x="1855" y="368"/>
                  </a:cubicBezTo>
                  <a:lnTo>
                    <a:pt x="1874" y="368"/>
                  </a:lnTo>
                  <a:cubicBezTo>
                    <a:pt x="1883" y="368"/>
                    <a:pt x="1893" y="346"/>
                    <a:pt x="1902" y="346"/>
                  </a:cubicBezTo>
                  <a:cubicBezTo>
                    <a:pt x="1902" y="346"/>
                    <a:pt x="1912" y="346"/>
                    <a:pt x="1924" y="328"/>
                  </a:cubicBezTo>
                  <a:cubicBezTo>
                    <a:pt x="1934" y="328"/>
                    <a:pt x="1943" y="328"/>
                    <a:pt x="1943" y="346"/>
                  </a:cubicBezTo>
                  <a:cubicBezTo>
                    <a:pt x="1948" y="326"/>
                    <a:pt x="1950" y="316"/>
                    <a:pt x="1952" y="316"/>
                  </a:cubicBezTo>
                  <a:cubicBezTo>
                    <a:pt x="1955" y="316"/>
                    <a:pt x="1957" y="327"/>
                    <a:pt x="1962" y="350"/>
                  </a:cubicBezTo>
                  <a:cubicBezTo>
                    <a:pt x="1962" y="370"/>
                    <a:pt x="1962" y="380"/>
                    <a:pt x="1963" y="380"/>
                  </a:cubicBezTo>
                  <a:cubicBezTo>
                    <a:pt x="1964" y="380"/>
                    <a:pt x="1966" y="370"/>
                    <a:pt x="1971" y="350"/>
                  </a:cubicBezTo>
                  <a:cubicBezTo>
                    <a:pt x="1977" y="339"/>
                    <a:pt x="1981" y="333"/>
                    <a:pt x="1983" y="333"/>
                  </a:cubicBezTo>
                  <a:cubicBezTo>
                    <a:pt x="1986" y="333"/>
                    <a:pt x="1988" y="339"/>
                    <a:pt x="1993" y="350"/>
                  </a:cubicBezTo>
                  <a:cubicBezTo>
                    <a:pt x="1991" y="359"/>
                    <a:pt x="1993" y="365"/>
                    <a:pt x="1996" y="365"/>
                  </a:cubicBezTo>
                  <a:cubicBezTo>
                    <a:pt x="1998" y="365"/>
                    <a:pt x="2001" y="360"/>
                    <a:pt x="2003" y="350"/>
                  </a:cubicBezTo>
                  <a:cubicBezTo>
                    <a:pt x="2008" y="325"/>
                    <a:pt x="2023" y="308"/>
                    <a:pt x="2033" y="308"/>
                  </a:cubicBezTo>
                  <a:cubicBezTo>
                    <a:pt x="2040" y="308"/>
                    <a:pt x="2044" y="315"/>
                    <a:pt x="2043" y="331"/>
                  </a:cubicBezTo>
                  <a:cubicBezTo>
                    <a:pt x="2043" y="331"/>
                    <a:pt x="2044" y="331"/>
                    <a:pt x="2045" y="331"/>
                  </a:cubicBezTo>
                  <a:cubicBezTo>
                    <a:pt x="2048" y="331"/>
                    <a:pt x="2055" y="329"/>
                    <a:pt x="2065" y="312"/>
                  </a:cubicBezTo>
                  <a:cubicBezTo>
                    <a:pt x="2071" y="292"/>
                    <a:pt x="2074" y="282"/>
                    <a:pt x="2076" y="282"/>
                  </a:cubicBezTo>
                  <a:lnTo>
                    <a:pt x="2076" y="282"/>
                  </a:lnTo>
                  <a:cubicBezTo>
                    <a:pt x="2077" y="282"/>
                    <a:pt x="2076" y="293"/>
                    <a:pt x="2075" y="315"/>
                  </a:cubicBezTo>
                  <a:cubicBezTo>
                    <a:pt x="2078" y="335"/>
                    <a:pt x="2082" y="346"/>
                    <a:pt x="2087" y="346"/>
                  </a:cubicBezTo>
                  <a:cubicBezTo>
                    <a:pt x="2092" y="346"/>
                    <a:pt x="2098" y="335"/>
                    <a:pt x="2106" y="315"/>
                  </a:cubicBezTo>
                  <a:cubicBezTo>
                    <a:pt x="2106" y="315"/>
                    <a:pt x="2110" y="308"/>
                    <a:pt x="2115" y="308"/>
                  </a:cubicBezTo>
                  <a:cubicBezTo>
                    <a:pt x="2118" y="308"/>
                    <a:pt x="2121" y="310"/>
                    <a:pt x="2125" y="318"/>
                  </a:cubicBezTo>
                  <a:cubicBezTo>
                    <a:pt x="2137" y="334"/>
                    <a:pt x="2162" y="351"/>
                    <a:pt x="2179" y="351"/>
                  </a:cubicBezTo>
                  <a:cubicBezTo>
                    <a:pt x="2188" y="351"/>
                    <a:pt x="2195" y="346"/>
                    <a:pt x="2194" y="331"/>
                  </a:cubicBezTo>
                  <a:lnTo>
                    <a:pt x="2194" y="331"/>
                  </a:lnTo>
                  <a:lnTo>
                    <a:pt x="2216" y="334"/>
                  </a:lnTo>
                  <a:cubicBezTo>
                    <a:pt x="2224" y="348"/>
                    <a:pt x="2231" y="354"/>
                    <a:pt x="2238" y="354"/>
                  </a:cubicBezTo>
                  <a:cubicBezTo>
                    <a:pt x="2243" y="354"/>
                    <a:pt x="2248" y="350"/>
                    <a:pt x="2253" y="343"/>
                  </a:cubicBezTo>
                  <a:lnTo>
                    <a:pt x="2269" y="324"/>
                  </a:lnTo>
                  <a:lnTo>
                    <a:pt x="2269" y="324"/>
                  </a:lnTo>
                  <a:cubicBezTo>
                    <a:pt x="2263" y="343"/>
                    <a:pt x="2269" y="368"/>
                    <a:pt x="2278" y="368"/>
                  </a:cubicBezTo>
                  <a:cubicBezTo>
                    <a:pt x="2281" y="369"/>
                    <a:pt x="2283" y="370"/>
                    <a:pt x="2284" y="370"/>
                  </a:cubicBezTo>
                  <a:cubicBezTo>
                    <a:pt x="2288" y="370"/>
                    <a:pt x="2289" y="365"/>
                    <a:pt x="2294" y="350"/>
                  </a:cubicBezTo>
                  <a:cubicBezTo>
                    <a:pt x="2290" y="335"/>
                    <a:pt x="2292" y="332"/>
                    <a:pt x="2298" y="332"/>
                  </a:cubicBezTo>
                  <a:cubicBezTo>
                    <a:pt x="2301" y="332"/>
                    <a:pt x="2305" y="333"/>
                    <a:pt x="2310" y="334"/>
                  </a:cubicBezTo>
                  <a:cubicBezTo>
                    <a:pt x="2319" y="334"/>
                    <a:pt x="2322" y="359"/>
                    <a:pt x="2319" y="378"/>
                  </a:cubicBezTo>
                  <a:lnTo>
                    <a:pt x="2328" y="381"/>
                  </a:lnTo>
                  <a:cubicBezTo>
                    <a:pt x="2334" y="358"/>
                    <a:pt x="2339" y="349"/>
                    <a:pt x="2342" y="349"/>
                  </a:cubicBezTo>
                  <a:cubicBezTo>
                    <a:pt x="2344" y="349"/>
                    <a:pt x="2345" y="354"/>
                    <a:pt x="2344" y="362"/>
                  </a:cubicBezTo>
                  <a:cubicBezTo>
                    <a:pt x="2347" y="387"/>
                    <a:pt x="2357" y="390"/>
                    <a:pt x="2366" y="393"/>
                  </a:cubicBezTo>
                  <a:cubicBezTo>
                    <a:pt x="2368" y="387"/>
                    <a:pt x="2370" y="384"/>
                    <a:pt x="2371" y="384"/>
                  </a:cubicBezTo>
                  <a:lnTo>
                    <a:pt x="2371" y="384"/>
                  </a:lnTo>
                  <a:cubicBezTo>
                    <a:pt x="2373" y="384"/>
                    <a:pt x="2373" y="394"/>
                    <a:pt x="2368" y="394"/>
                  </a:cubicBezTo>
                  <a:cubicBezTo>
                    <a:pt x="2367" y="394"/>
                    <a:pt x="2367" y="394"/>
                    <a:pt x="2366" y="393"/>
                  </a:cubicBezTo>
                  <a:lnTo>
                    <a:pt x="2360" y="412"/>
                  </a:lnTo>
                  <a:cubicBezTo>
                    <a:pt x="2361" y="419"/>
                    <a:pt x="2362" y="422"/>
                    <a:pt x="2364" y="422"/>
                  </a:cubicBezTo>
                  <a:cubicBezTo>
                    <a:pt x="2367" y="422"/>
                    <a:pt x="2371" y="409"/>
                    <a:pt x="2375" y="397"/>
                  </a:cubicBezTo>
                  <a:lnTo>
                    <a:pt x="2394" y="400"/>
                  </a:lnTo>
                  <a:cubicBezTo>
                    <a:pt x="2398" y="401"/>
                    <a:pt x="2401" y="402"/>
                    <a:pt x="2404" y="402"/>
                  </a:cubicBezTo>
                  <a:cubicBezTo>
                    <a:pt x="2409" y="402"/>
                    <a:pt x="2412" y="398"/>
                    <a:pt x="2410" y="384"/>
                  </a:cubicBezTo>
                  <a:cubicBezTo>
                    <a:pt x="2416" y="366"/>
                    <a:pt x="2422" y="346"/>
                    <a:pt x="2430" y="346"/>
                  </a:cubicBezTo>
                  <a:cubicBezTo>
                    <a:pt x="2431" y="346"/>
                    <a:pt x="2431" y="346"/>
                    <a:pt x="2432" y="346"/>
                  </a:cubicBezTo>
                  <a:cubicBezTo>
                    <a:pt x="2434" y="341"/>
                    <a:pt x="2435" y="339"/>
                    <a:pt x="2436" y="339"/>
                  </a:cubicBezTo>
                  <a:lnTo>
                    <a:pt x="2436" y="339"/>
                  </a:lnTo>
                  <a:cubicBezTo>
                    <a:pt x="2439" y="339"/>
                    <a:pt x="2438" y="347"/>
                    <a:pt x="2434" y="347"/>
                  </a:cubicBezTo>
                  <a:cubicBezTo>
                    <a:pt x="2433" y="347"/>
                    <a:pt x="2432" y="347"/>
                    <a:pt x="2432" y="346"/>
                  </a:cubicBezTo>
                  <a:cubicBezTo>
                    <a:pt x="2426" y="368"/>
                    <a:pt x="2419" y="387"/>
                    <a:pt x="2429" y="390"/>
                  </a:cubicBezTo>
                  <a:cubicBezTo>
                    <a:pt x="2438" y="393"/>
                    <a:pt x="2432" y="412"/>
                    <a:pt x="2432" y="412"/>
                  </a:cubicBezTo>
                  <a:cubicBezTo>
                    <a:pt x="2420" y="433"/>
                    <a:pt x="2427" y="440"/>
                    <a:pt x="2439" y="440"/>
                  </a:cubicBezTo>
                  <a:cubicBezTo>
                    <a:pt x="2449" y="440"/>
                    <a:pt x="2462" y="435"/>
                    <a:pt x="2469" y="428"/>
                  </a:cubicBezTo>
                  <a:cubicBezTo>
                    <a:pt x="2485" y="414"/>
                    <a:pt x="2496" y="407"/>
                    <a:pt x="2501" y="407"/>
                  </a:cubicBezTo>
                  <a:cubicBezTo>
                    <a:pt x="2507" y="407"/>
                    <a:pt x="2506" y="417"/>
                    <a:pt x="2498" y="437"/>
                  </a:cubicBezTo>
                  <a:cubicBezTo>
                    <a:pt x="2493" y="450"/>
                    <a:pt x="2493" y="455"/>
                    <a:pt x="2496" y="455"/>
                  </a:cubicBezTo>
                  <a:cubicBezTo>
                    <a:pt x="2503" y="455"/>
                    <a:pt x="2527" y="427"/>
                    <a:pt x="2551" y="390"/>
                  </a:cubicBezTo>
                  <a:lnTo>
                    <a:pt x="2582" y="337"/>
                  </a:lnTo>
                  <a:lnTo>
                    <a:pt x="2560" y="397"/>
                  </a:lnTo>
                  <a:cubicBezTo>
                    <a:pt x="2545" y="448"/>
                    <a:pt x="2539" y="465"/>
                    <a:pt x="2547" y="465"/>
                  </a:cubicBezTo>
                  <a:cubicBezTo>
                    <a:pt x="2553" y="465"/>
                    <a:pt x="2563" y="459"/>
                    <a:pt x="2579" y="450"/>
                  </a:cubicBezTo>
                  <a:cubicBezTo>
                    <a:pt x="2591" y="446"/>
                    <a:pt x="2598" y="444"/>
                    <a:pt x="2601" y="444"/>
                  </a:cubicBezTo>
                  <a:cubicBezTo>
                    <a:pt x="2606" y="444"/>
                    <a:pt x="2603" y="448"/>
                    <a:pt x="2598" y="459"/>
                  </a:cubicBezTo>
                  <a:cubicBezTo>
                    <a:pt x="2589" y="478"/>
                    <a:pt x="2598" y="481"/>
                    <a:pt x="2626" y="497"/>
                  </a:cubicBezTo>
                  <a:cubicBezTo>
                    <a:pt x="2640" y="504"/>
                    <a:pt x="2649" y="509"/>
                    <a:pt x="2656" y="509"/>
                  </a:cubicBezTo>
                  <a:cubicBezTo>
                    <a:pt x="2662" y="509"/>
                    <a:pt x="2666" y="505"/>
                    <a:pt x="2670" y="497"/>
                  </a:cubicBezTo>
                  <a:lnTo>
                    <a:pt x="2689" y="506"/>
                  </a:lnTo>
                  <a:cubicBezTo>
                    <a:pt x="2683" y="525"/>
                    <a:pt x="2686" y="534"/>
                    <a:pt x="2692" y="534"/>
                  </a:cubicBezTo>
                  <a:cubicBezTo>
                    <a:pt x="2699" y="534"/>
                    <a:pt x="2710" y="522"/>
                    <a:pt x="2717" y="500"/>
                  </a:cubicBezTo>
                  <a:lnTo>
                    <a:pt x="2733" y="509"/>
                  </a:lnTo>
                  <a:lnTo>
                    <a:pt x="2723" y="525"/>
                  </a:lnTo>
                  <a:cubicBezTo>
                    <a:pt x="2714" y="544"/>
                    <a:pt x="2730" y="556"/>
                    <a:pt x="2795" y="600"/>
                  </a:cubicBezTo>
                  <a:cubicBezTo>
                    <a:pt x="2837" y="633"/>
                    <a:pt x="2857" y="649"/>
                    <a:pt x="2872" y="649"/>
                  </a:cubicBezTo>
                  <a:cubicBezTo>
                    <a:pt x="2881" y="649"/>
                    <a:pt x="2889" y="642"/>
                    <a:pt x="2899" y="628"/>
                  </a:cubicBezTo>
                  <a:cubicBezTo>
                    <a:pt x="2912" y="619"/>
                    <a:pt x="2922" y="614"/>
                    <a:pt x="2927" y="614"/>
                  </a:cubicBezTo>
                  <a:cubicBezTo>
                    <a:pt x="2935" y="614"/>
                    <a:pt x="2932" y="625"/>
                    <a:pt x="2914" y="644"/>
                  </a:cubicBezTo>
                  <a:cubicBezTo>
                    <a:pt x="2905" y="656"/>
                    <a:pt x="2899" y="671"/>
                    <a:pt x="2902" y="671"/>
                  </a:cubicBezTo>
                  <a:cubicBezTo>
                    <a:pt x="2903" y="671"/>
                    <a:pt x="2905" y="670"/>
                    <a:pt x="2908" y="666"/>
                  </a:cubicBezTo>
                  <a:cubicBezTo>
                    <a:pt x="2918" y="675"/>
                    <a:pt x="2921" y="691"/>
                    <a:pt x="2918" y="704"/>
                  </a:cubicBezTo>
                  <a:cubicBezTo>
                    <a:pt x="2914" y="732"/>
                    <a:pt x="2918" y="741"/>
                    <a:pt x="2926" y="741"/>
                  </a:cubicBezTo>
                  <a:cubicBezTo>
                    <a:pt x="2931" y="741"/>
                    <a:pt x="2939" y="736"/>
                    <a:pt x="2946" y="729"/>
                  </a:cubicBezTo>
                  <a:cubicBezTo>
                    <a:pt x="2954" y="716"/>
                    <a:pt x="2958" y="711"/>
                    <a:pt x="2960" y="711"/>
                  </a:cubicBezTo>
                  <a:lnTo>
                    <a:pt x="2960" y="711"/>
                  </a:lnTo>
                  <a:cubicBezTo>
                    <a:pt x="2962" y="711"/>
                    <a:pt x="2958" y="723"/>
                    <a:pt x="2952" y="735"/>
                  </a:cubicBezTo>
                  <a:cubicBezTo>
                    <a:pt x="2947" y="752"/>
                    <a:pt x="2940" y="770"/>
                    <a:pt x="2945" y="770"/>
                  </a:cubicBezTo>
                  <a:cubicBezTo>
                    <a:pt x="2947" y="770"/>
                    <a:pt x="2949" y="769"/>
                    <a:pt x="2952" y="766"/>
                  </a:cubicBezTo>
                  <a:cubicBezTo>
                    <a:pt x="2955" y="765"/>
                    <a:pt x="2958" y="765"/>
                    <a:pt x="2962" y="765"/>
                  </a:cubicBezTo>
                  <a:cubicBezTo>
                    <a:pt x="2987" y="765"/>
                    <a:pt x="3026" y="792"/>
                    <a:pt x="2996" y="816"/>
                  </a:cubicBezTo>
                  <a:lnTo>
                    <a:pt x="3008" y="832"/>
                  </a:lnTo>
                  <a:cubicBezTo>
                    <a:pt x="3014" y="828"/>
                    <a:pt x="3019" y="826"/>
                    <a:pt x="3023" y="826"/>
                  </a:cubicBezTo>
                  <a:cubicBezTo>
                    <a:pt x="3034" y="826"/>
                    <a:pt x="3043" y="837"/>
                    <a:pt x="3049" y="848"/>
                  </a:cubicBezTo>
                  <a:cubicBezTo>
                    <a:pt x="3062" y="867"/>
                    <a:pt x="3068" y="873"/>
                    <a:pt x="3052" y="885"/>
                  </a:cubicBezTo>
                  <a:cubicBezTo>
                    <a:pt x="3030" y="892"/>
                    <a:pt x="3037" y="898"/>
                    <a:pt x="3062" y="901"/>
                  </a:cubicBezTo>
                  <a:cubicBezTo>
                    <a:pt x="3063" y="903"/>
                    <a:pt x="3067" y="904"/>
                    <a:pt x="3071" y="904"/>
                  </a:cubicBezTo>
                  <a:cubicBezTo>
                    <a:pt x="3082" y="904"/>
                    <a:pt x="3099" y="900"/>
                    <a:pt x="3109" y="900"/>
                  </a:cubicBezTo>
                  <a:cubicBezTo>
                    <a:pt x="3112" y="900"/>
                    <a:pt x="3114" y="900"/>
                    <a:pt x="3115" y="901"/>
                  </a:cubicBezTo>
                  <a:cubicBezTo>
                    <a:pt x="3125" y="895"/>
                    <a:pt x="3139" y="890"/>
                    <a:pt x="3149" y="890"/>
                  </a:cubicBezTo>
                  <a:cubicBezTo>
                    <a:pt x="3154" y="890"/>
                    <a:pt x="3158" y="892"/>
                    <a:pt x="3159" y="895"/>
                  </a:cubicBezTo>
                  <a:lnTo>
                    <a:pt x="3143" y="907"/>
                  </a:lnTo>
                  <a:lnTo>
                    <a:pt x="3109" y="929"/>
                  </a:lnTo>
                  <a:cubicBezTo>
                    <a:pt x="3113" y="935"/>
                    <a:pt x="3116" y="942"/>
                    <a:pt x="3122" y="942"/>
                  </a:cubicBezTo>
                  <a:cubicBezTo>
                    <a:pt x="3126" y="942"/>
                    <a:pt x="3130" y="940"/>
                    <a:pt x="3137" y="936"/>
                  </a:cubicBezTo>
                  <a:lnTo>
                    <a:pt x="3137" y="936"/>
                  </a:lnTo>
                  <a:cubicBezTo>
                    <a:pt x="3124" y="954"/>
                    <a:pt x="3128" y="964"/>
                    <a:pt x="3140" y="979"/>
                  </a:cubicBezTo>
                  <a:cubicBezTo>
                    <a:pt x="3149" y="998"/>
                    <a:pt x="3159" y="1014"/>
                    <a:pt x="3181" y="1014"/>
                  </a:cubicBezTo>
                  <a:cubicBezTo>
                    <a:pt x="3152" y="1040"/>
                    <a:pt x="3171" y="1087"/>
                    <a:pt x="3208" y="1087"/>
                  </a:cubicBezTo>
                  <a:cubicBezTo>
                    <a:pt x="3212" y="1087"/>
                    <a:pt x="3215" y="1087"/>
                    <a:pt x="3218" y="1086"/>
                  </a:cubicBezTo>
                  <a:cubicBezTo>
                    <a:pt x="3223" y="1083"/>
                    <a:pt x="3227" y="1082"/>
                    <a:pt x="3230" y="1082"/>
                  </a:cubicBezTo>
                  <a:cubicBezTo>
                    <a:pt x="3238" y="1082"/>
                    <a:pt x="3236" y="1091"/>
                    <a:pt x="3225" y="1105"/>
                  </a:cubicBezTo>
                  <a:cubicBezTo>
                    <a:pt x="3212" y="1120"/>
                    <a:pt x="3212" y="1120"/>
                    <a:pt x="3234" y="1124"/>
                  </a:cubicBezTo>
                  <a:cubicBezTo>
                    <a:pt x="3256" y="1124"/>
                    <a:pt x="3240" y="1142"/>
                    <a:pt x="3225" y="1158"/>
                  </a:cubicBezTo>
                  <a:cubicBezTo>
                    <a:pt x="3190" y="1183"/>
                    <a:pt x="3193" y="1193"/>
                    <a:pt x="3218" y="1193"/>
                  </a:cubicBezTo>
                  <a:cubicBezTo>
                    <a:pt x="3234" y="1199"/>
                    <a:pt x="3250" y="1214"/>
                    <a:pt x="3253" y="1233"/>
                  </a:cubicBezTo>
                  <a:cubicBezTo>
                    <a:pt x="3270" y="1239"/>
                    <a:pt x="3278" y="1245"/>
                    <a:pt x="3285" y="1245"/>
                  </a:cubicBezTo>
                  <a:cubicBezTo>
                    <a:pt x="3290" y="1245"/>
                    <a:pt x="3294" y="1242"/>
                    <a:pt x="3300" y="1236"/>
                  </a:cubicBezTo>
                  <a:cubicBezTo>
                    <a:pt x="3309" y="1234"/>
                    <a:pt x="3319" y="1232"/>
                    <a:pt x="3330" y="1232"/>
                  </a:cubicBezTo>
                  <a:cubicBezTo>
                    <a:pt x="3335" y="1232"/>
                    <a:pt x="3339" y="1232"/>
                    <a:pt x="3344" y="1233"/>
                  </a:cubicBezTo>
                  <a:cubicBezTo>
                    <a:pt x="3360" y="1242"/>
                    <a:pt x="3358" y="1247"/>
                    <a:pt x="3353" y="1247"/>
                  </a:cubicBezTo>
                  <a:cubicBezTo>
                    <a:pt x="3351" y="1247"/>
                    <a:pt x="3348" y="1246"/>
                    <a:pt x="3347" y="1243"/>
                  </a:cubicBezTo>
                  <a:cubicBezTo>
                    <a:pt x="3338" y="1239"/>
                    <a:pt x="3332" y="1237"/>
                    <a:pt x="3328" y="1237"/>
                  </a:cubicBezTo>
                  <a:cubicBezTo>
                    <a:pt x="3319" y="1237"/>
                    <a:pt x="3317" y="1245"/>
                    <a:pt x="3306" y="1255"/>
                  </a:cubicBezTo>
                  <a:cubicBezTo>
                    <a:pt x="3294" y="1268"/>
                    <a:pt x="3291" y="1287"/>
                    <a:pt x="3300" y="1299"/>
                  </a:cubicBezTo>
                  <a:cubicBezTo>
                    <a:pt x="3300" y="1312"/>
                    <a:pt x="3306" y="1330"/>
                    <a:pt x="3309" y="1340"/>
                  </a:cubicBezTo>
                  <a:cubicBezTo>
                    <a:pt x="3299" y="1368"/>
                    <a:pt x="3299" y="1379"/>
                    <a:pt x="3310" y="1379"/>
                  </a:cubicBezTo>
                  <a:cubicBezTo>
                    <a:pt x="3312" y="1379"/>
                    <a:pt x="3315" y="1379"/>
                    <a:pt x="3319" y="1377"/>
                  </a:cubicBezTo>
                  <a:lnTo>
                    <a:pt x="3341" y="1371"/>
                  </a:lnTo>
                  <a:lnTo>
                    <a:pt x="3341" y="1371"/>
                  </a:lnTo>
                  <a:cubicBezTo>
                    <a:pt x="3303" y="1393"/>
                    <a:pt x="3325" y="1497"/>
                    <a:pt x="3369" y="1500"/>
                  </a:cubicBezTo>
                  <a:lnTo>
                    <a:pt x="3347" y="1503"/>
                  </a:lnTo>
                  <a:cubicBezTo>
                    <a:pt x="3328" y="1506"/>
                    <a:pt x="3328" y="1515"/>
                    <a:pt x="3331" y="1537"/>
                  </a:cubicBezTo>
                  <a:cubicBezTo>
                    <a:pt x="3347" y="1559"/>
                    <a:pt x="3356" y="1584"/>
                    <a:pt x="3363" y="1609"/>
                  </a:cubicBezTo>
                  <a:cubicBezTo>
                    <a:pt x="3369" y="1650"/>
                    <a:pt x="3372" y="1678"/>
                    <a:pt x="3394" y="1678"/>
                  </a:cubicBezTo>
                  <a:cubicBezTo>
                    <a:pt x="3394" y="1688"/>
                    <a:pt x="3394" y="1688"/>
                    <a:pt x="3372" y="1688"/>
                  </a:cubicBezTo>
                  <a:cubicBezTo>
                    <a:pt x="3367" y="1686"/>
                    <a:pt x="3363" y="1686"/>
                    <a:pt x="3361" y="1686"/>
                  </a:cubicBezTo>
                  <a:cubicBezTo>
                    <a:pt x="3351" y="1686"/>
                    <a:pt x="3353" y="1693"/>
                    <a:pt x="3353" y="1700"/>
                  </a:cubicBezTo>
                  <a:cubicBezTo>
                    <a:pt x="3353" y="1706"/>
                    <a:pt x="3362" y="1708"/>
                    <a:pt x="3374" y="1708"/>
                  </a:cubicBezTo>
                  <a:cubicBezTo>
                    <a:pt x="3381" y="1708"/>
                    <a:pt x="3389" y="1708"/>
                    <a:pt x="3397" y="1706"/>
                  </a:cubicBezTo>
                  <a:cubicBezTo>
                    <a:pt x="3399" y="1706"/>
                    <a:pt x="3401" y="1706"/>
                    <a:pt x="3402" y="1706"/>
                  </a:cubicBezTo>
                  <a:cubicBezTo>
                    <a:pt x="3416" y="1706"/>
                    <a:pt x="3417" y="1718"/>
                    <a:pt x="3397" y="1738"/>
                  </a:cubicBezTo>
                  <a:cubicBezTo>
                    <a:pt x="3378" y="1760"/>
                    <a:pt x="3381" y="1794"/>
                    <a:pt x="3403" y="1816"/>
                  </a:cubicBezTo>
                  <a:cubicBezTo>
                    <a:pt x="3403" y="1826"/>
                    <a:pt x="3403" y="1835"/>
                    <a:pt x="3385" y="1838"/>
                  </a:cubicBezTo>
                  <a:cubicBezTo>
                    <a:pt x="3363" y="1848"/>
                    <a:pt x="3341" y="1869"/>
                    <a:pt x="3385" y="1885"/>
                  </a:cubicBezTo>
                  <a:cubicBezTo>
                    <a:pt x="3385" y="1898"/>
                    <a:pt x="3385" y="1898"/>
                    <a:pt x="3363" y="1898"/>
                  </a:cubicBezTo>
                  <a:cubicBezTo>
                    <a:pt x="3341" y="1907"/>
                    <a:pt x="3322" y="1907"/>
                    <a:pt x="3363" y="1916"/>
                  </a:cubicBezTo>
                  <a:cubicBezTo>
                    <a:pt x="3385" y="1935"/>
                    <a:pt x="3385" y="1967"/>
                    <a:pt x="3363" y="1985"/>
                  </a:cubicBezTo>
                  <a:cubicBezTo>
                    <a:pt x="3363" y="1995"/>
                    <a:pt x="3363" y="2004"/>
                    <a:pt x="3385" y="2004"/>
                  </a:cubicBezTo>
                  <a:lnTo>
                    <a:pt x="3403" y="2004"/>
                  </a:lnTo>
                  <a:cubicBezTo>
                    <a:pt x="3363" y="2014"/>
                    <a:pt x="3363" y="2014"/>
                    <a:pt x="3403" y="2026"/>
                  </a:cubicBezTo>
                  <a:cubicBezTo>
                    <a:pt x="3425" y="2026"/>
                    <a:pt x="3425" y="2036"/>
                    <a:pt x="3403" y="2036"/>
                  </a:cubicBezTo>
                  <a:cubicBezTo>
                    <a:pt x="3381" y="2045"/>
                    <a:pt x="3381" y="2054"/>
                    <a:pt x="3381" y="2054"/>
                  </a:cubicBezTo>
                  <a:cubicBezTo>
                    <a:pt x="3391" y="2089"/>
                    <a:pt x="3394" y="2126"/>
                    <a:pt x="3394" y="2164"/>
                  </a:cubicBezTo>
                  <a:cubicBezTo>
                    <a:pt x="3388" y="2242"/>
                    <a:pt x="3381" y="2271"/>
                    <a:pt x="3403" y="2274"/>
                  </a:cubicBezTo>
                  <a:cubicBezTo>
                    <a:pt x="3425" y="2286"/>
                    <a:pt x="3425" y="2286"/>
                    <a:pt x="3400" y="2293"/>
                  </a:cubicBezTo>
                  <a:cubicBezTo>
                    <a:pt x="3378" y="2302"/>
                    <a:pt x="3378" y="2311"/>
                    <a:pt x="3378" y="2321"/>
                  </a:cubicBezTo>
                  <a:cubicBezTo>
                    <a:pt x="3376" y="2329"/>
                    <a:pt x="3375" y="2337"/>
                    <a:pt x="3361" y="2337"/>
                  </a:cubicBezTo>
                  <a:cubicBezTo>
                    <a:pt x="3359" y="2337"/>
                    <a:pt x="3356" y="2337"/>
                    <a:pt x="3353" y="2336"/>
                  </a:cubicBezTo>
                  <a:lnTo>
                    <a:pt x="3353" y="2336"/>
                  </a:lnTo>
                  <a:cubicBezTo>
                    <a:pt x="3375" y="2349"/>
                    <a:pt x="3375" y="2352"/>
                    <a:pt x="3372" y="2361"/>
                  </a:cubicBezTo>
                  <a:cubicBezTo>
                    <a:pt x="3369" y="2361"/>
                    <a:pt x="3367" y="2361"/>
                    <a:pt x="3364" y="2361"/>
                  </a:cubicBezTo>
                  <a:cubicBezTo>
                    <a:pt x="3350" y="2361"/>
                    <a:pt x="3353" y="2369"/>
                    <a:pt x="3369" y="2380"/>
                  </a:cubicBezTo>
                  <a:cubicBezTo>
                    <a:pt x="3392" y="2390"/>
                    <a:pt x="3401" y="2394"/>
                    <a:pt x="3395" y="2394"/>
                  </a:cubicBezTo>
                  <a:cubicBezTo>
                    <a:pt x="3391" y="2394"/>
                    <a:pt x="3381" y="2392"/>
                    <a:pt x="3366" y="2390"/>
                  </a:cubicBezTo>
                  <a:cubicBezTo>
                    <a:pt x="3365" y="2389"/>
                    <a:pt x="3363" y="2389"/>
                    <a:pt x="3362" y="2389"/>
                  </a:cubicBezTo>
                  <a:cubicBezTo>
                    <a:pt x="3346" y="2389"/>
                    <a:pt x="3326" y="2406"/>
                    <a:pt x="3337" y="2406"/>
                  </a:cubicBezTo>
                  <a:cubicBezTo>
                    <a:pt x="3339" y="2406"/>
                    <a:pt x="3341" y="2406"/>
                    <a:pt x="3344" y="2405"/>
                  </a:cubicBezTo>
                  <a:cubicBezTo>
                    <a:pt x="3363" y="2408"/>
                    <a:pt x="3359" y="2427"/>
                    <a:pt x="3378" y="2443"/>
                  </a:cubicBezTo>
                  <a:cubicBezTo>
                    <a:pt x="3376" y="2451"/>
                    <a:pt x="3375" y="2459"/>
                    <a:pt x="3361" y="2459"/>
                  </a:cubicBezTo>
                  <a:cubicBezTo>
                    <a:pt x="3359" y="2459"/>
                    <a:pt x="3356" y="2459"/>
                    <a:pt x="3353" y="2459"/>
                  </a:cubicBezTo>
                  <a:lnTo>
                    <a:pt x="3353" y="2459"/>
                  </a:lnTo>
                  <a:cubicBezTo>
                    <a:pt x="3331" y="2465"/>
                    <a:pt x="3344" y="2515"/>
                    <a:pt x="3363" y="2531"/>
                  </a:cubicBezTo>
                  <a:cubicBezTo>
                    <a:pt x="3379" y="2533"/>
                    <a:pt x="3379" y="2541"/>
                    <a:pt x="3366" y="2541"/>
                  </a:cubicBezTo>
                  <a:cubicBezTo>
                    <a:pt x="3364" y="2541"/>
                    <a:pt x="3362" y="2541"/>
                    <a:pt x="3359" y="2540"/>
                  </a:cubicBezTo>
                  <a:cubicBezTo>
                    <a:pt x="3355" y="2539"/>
                    <a:pt x="3352" y="2538"/>
                    <a:pt x="3349" y="2538"/>
                  </a:cubicBezTo>
                  <a:cubicBezTo>
                    <a:pt x="3337" y="2538"/>
                    <a:pt x="3337" y="2548"/>
                    <a:pt x="3334" y="2556"/>
                  </a:cubicBezTo>
                  <a:cubicBezTo>
                    <a:pt x="3344" y="2562"/>
                    <a:pt x="3343" y="2564"/>
                    <a:pt x="3338" y="2564"/>
                  </a:cubicBezTo>
                  <a:cubicBezTo>
                    <a:pt x="3332" y="2564"/>
                    <a:pt x="3322" y="2562"/>
                    <a:pt x="3312" y="2559"/>
                  </a:cubicBezTo>
                  <a:cubicBezTo>
                    <a:pt x="3307" y="2555"/>
                    <a:pt x="3302" y="2553"/>
                    <a:pt x="3299" y="2553"/>
                  </a:cubicBezTo>
                  <a:cubicBezTo>
                    <a:pt x="3292" y="2553"/>
                    <a:pt x="3290" y="2562"/>
                    <a:pt x="3287" y="2575"/>
                  </a:cubicBezTo>
                  <a:cubicBezTo>
                    <a:pt x="3303" y="2587"/>
                    <a:pt x="3294" y="2628"/>
                    <a:pt x="3287" y="2656"/>
                  </a:cubicBezTo>
                  <a:cubicBezTo>
                    <a:pt x="3275" y="2703"/>
                    <a:pt x="3291" y="2716"/>
                    <a:pt x="3325" y="2747"/>
                  </a:cubicBezTo>
                  <a:lnTo>
                    <a:pt x="3363" y="2769"/>
                  </a:lnTo>
                  <a:lnTo>
                    <a:pt x="3322" y="2756"/>
                  </a:lnTo>
                  <a:cubicBezTo>
                    <a:pt x="3303" y="2753"/>
                    <a:pt x="3281" y="2750"/>
                    <a:pt x="3259" y="2750"/>
                  </a:cubicBezTo>
                  <a:cubicBezTo>
                    <a:pt x="3256" y="2759"/>
                    <a:pt x="3278" y="2763"/>
                    <a:pt x="3297" y="2769"/>
                  </a:cubicBezTo>
                  <a:cubicBezTo>
                    <a:pt x="3316" y="2775"/>
                    <a:pt x="3312" y="2785"/>
                    <a:pt x="3287" y="2797"/>
                  </a:cubicBezTo>
                  <a:cubicBezTo>
                    <a:pt x="3262" y="2813"/>
                    <a:pt x="3259" y="2819"/>
                    <a:pt x="3275" y="2838"/>
                  </a:cubicBezTo>
                  <a:cubicBezTo>
                    <a:pt x="3275" y="2847"/>
                    <a:pt x="3269" y="2857"/>
                    <a:pt x="3247" y="2857"/>
                  </a:cubicBezTo>
                  <a:cubicBezTo>
                    <a:pt x="3243" y="2866"/>
                    <a:pt x="3243" y="2866"/>
                    <a:pt x="3262" y="2875"/>
                  </a:cubicBezTo>
                  <a:cubicBezTo>
                    <a:pt x="3281" y="2882"/>
                    <a:pt x="3278" y="2891"/>
                    <a:pt x="3256" y="2891"/>
                  </a:cubicBezTo>
                  <a:cubicBezTo>
                    <a:pt x="3254" y="2891"/>
                    <a:pt x="3252" y="2891"/>
                    <a:pt x="3249" y="2891"/>
                  </a:cubicBezTo>
                  <a:cubicBezTo>
                    <a:pt x="3211" y="2891"/>
                    <a:pt x="3204" y="2916"/>
                    <a:pt x="3222" y="2922"/>
                  </a:cubicBezTo>
                  <a:cubicBezTo>
                    <a:pt x="3240" y="2929"/>
                    <a:pt x="3237" y="2938"/>
                    <a:pt x="3234" y="2947"/>
                  </a:cubicBezTo>
                  <a:cubicBezTo>
                    <a:pt x="3231" y="2957"/>
                    <a:pt x="3228" y="2966"/>
                    <a:pt x="3243" y="2985"/>
                  </a:cubicBezTo>
                  <a:lnTo>
                    <a:pt x="3237" y="3004"/>
                  </a:lnTo>
                  <a:cubicBezTo>
                    <a:pt x="3237" y="3006"/>
                    <a:pt x="3236" y="3006"/>
                    <a:pt x="3234" y="3006"/>
                  </a:cubicBezTo>
                  <a:cubicBezTo>
                    <a:pt x="3229" y="3006"/>
                    <a:pt x="3219" y="2993"/>
                    <a:pt x="3222" y="2985"/>
                  </a:cubicBezTo>
                  <a:lnTo>
                    <a:pt x="3222" y="2985"/>
                  </a:lnTo>
                  <a:lnTo>
                    <a:pt x="3200" y="2988"/>
                  </a:lnTo>
                  <a:cubicBezTo>
                    <a:pt x="3190" y="3007"/>
                    <a:pt x="3187" y="3013"/>
                    <a:pt x="3203" y="3032"/>
                  </a:cubicBezTo>
                  <a:cubicBezTo>
                    <a:pt x="3222" y="3046"/>
                    <a:pt x="3231" y="3052"/>
                    <a:pt x="3228" y="3052"/>
                  </a:cubicBezTo>
                  <a:cubicBezTo>
                    <a:pt x="3225" y="3052"/>
                    <a:pt x="3216" y="3048"/>
                    <a:pt x="3200" y="3041"/>
                  </a:cubicBezTo>
                  <a:cubicBezTo>
                    <a:pt x="3191" y="3038"/>
                    <a:pt x="3181" y="3035"/>
                    <a:pt x="3175" y="3035"/>
                  </a:cubicBezTo>
                  <a:cubicBezTo>
                    <a:pt x="3166" y="3035"/>
                    <a:pt x="3162" y="3040"/>
                    <a:pt x="3171" y="3051"/>
                  </a:cubicBezTo>
                  <a:cubicBezTo>
                    <a:pt x="3194" y="3068"/>
                    <a:pt x="3191" y="3073"/>
                    <a:pt x="3180" y="3073"/>
                  </a:cubicBezTo>
                  <a:cubicBezTo>
                    <a:pt x="3175" y="3073"/>
                    <a:pt x="3168" y="3072"/>
                    <a:pt x="3162" y="3070"/>
                  </a:cubicBezTo>
                  <a:cubicBezTo>
                    <a:pt x="3148" y="3059"/>
                    <a:pt x="3139" y="3053"/>
                    <a:pt x="3136" y="3053"/>
                  </a:cubicBezTo>
                  <a:lnTo>
                    <a:pt x="3136" y="3053"/>
                  </a:lnTo>
                  <a:cubicBezTo>
                    <a:pt x="3132" y="3053"/>
                    <a:pt x="3138" y="3065"/>
                    <a:pt x="3153" y="3095"/>
                  </a:cubicBezTo>
                  <a:cubicBezTo>
                    <a:pt x="3143" y="3114"/>
                    <a:pt x="3146" y="3157"/>
                    <a:pt x="3134" y="3186"/>
                  </a:cubicBezTo>
                  <a:cubicBezTo>
                    <a:pt x="3115" y="3220"/>
                    <a:pt x="3106" y="3239"/>
                    <a:pt x="3084" y="3239"/>
                  </a:cubicBezTo>
                  <a:cubicBezTo>
                    <a:pt x="3080" y="3237"/>
                    <a:pt x="3077" y="3236"/>
                    <a:pt x="3074" y="3234"/>
                  </a:cubicBezTo>
                  <a:lnTo>
                    <a:pt x="3074" y="3234"/>
                  </a:lnTo>
                  <a:cubicBezTo>
                    <a:pt x="3101" y="3250"/>
                    <a:pt x="3095" y="3257"/>
                    <a:pt x="3084" y="3283"/>
                  </a:cubicBezTo>
                  <a:cubicBezTo>
                    <a:pt x="3052" y="3298"/>
                    <a:pt x="3059" y="3327"/>
                    <a:pt x="3071" y="3345"/>
                  </a:cubicBezTo>
                  <a:lnTo>
                    <a:pt x="3084" y="3327"/>
                  </a:lnTo>
                  <a:cubicBezTo>
                    <a:pt x="3118" y="3345"/>
                    <a:pt x="3115" y="3355"/>
                    <a:pt x="3087" y="3364"/>
                  </a:cubicBezTo>
                  <a:cubicBezTo>
                    <a:pt x="3085" y="3366"/>
                    <a:pt x="3083" y="3366"/>
                    <a:pt x="3081" y="3366"/>
                  </a:cubicBezTo>
                  <a:cubicBezTo>
                    <a:pt x="3072" y="3366"/>
                    <a:pt x="3057" y="3359"/>
                    <a:pt x="3043" y="3352"/>
                  </a:cubicBezTo>
                  <a:cubicBezTo>
                    <a:pt x="3034" y="3346"/>
                    <a:pt x="3022" y="3343"/>
                    <a:pt x="3012" y="3343"/>
                  </a:cubicBezTo>
                  <a:cubicBezTo>
                    <a:pt x="3006" y="3343"/>
                    <a:pt x="3000" y="3345"/>
                    <a:pt x="2999" y="3349"/>
                  </a:cubicBezTo>
                  <a:cubicBezTo>
                    <a:pt x="2993" y="3355"/>
                    <a:pt x="2990" y="3364"/>
                    <a:pt x="3012" y="3367"/>
                  </a:cubicBezTo>
                  <a:cubicBezTo>
                    <a:pt x="3030" y="3377"/>
                    <a:pt x="3030" y="3377"/>
                    <a:pt x="3024" y="3386"/>
                  </a:cubicBezTo>
                  <a:cubicBezTo>
                    <a:pt x="3018" y="3392"/>
                    <a:pt x="3015" y="3402"/>
                    <a:pt x="3027" y="3421"/>
                  </a:cubicBezTo>
                  <a:cubicBezTo>
                    <a:pt x="3046" y="3433"/>
                    <a:pt x="3040" y="3439"/>
                    <a:pt x="3037" y="3449"/>
                  </a:cubicBezTo>
                  <a:cubicBezTo>
                    <a:pt x="3021" y="3449"/>
                    <a:pt x="3008" y="3455"/>
                    <a:pt x="3002" y="3465"/>
                  </a:cubicBezTo>
                  <a:lnTo>
                    <a:pt x="2983" y="3455"/>
                  </a:lnTo>
                  <a:cubicBezTo>
                    <a:pt x="2971" y="3446"/>
                    <a:pt x="2958" y="3443"/>
                    <a:pt x="2943" y="3439"/>
                  </a:cubicBezTo>
                  <a:lnTo>
                    <a:pt x="2943" y="3439"/>
                  </a:lnTo>
                  <a:cubicBezTo>
                    <a:pt x="2936" y="3449"/>
                    <a:pt x="2955" y="3458"/>
                    <a:pt x="2955" y="3458"/>
                  </a:cubicBezTo>
                  <a:cubicBezTo>
                    <a:pt x="2974" y="3471"/>
                    <a:pt x="2839" y="3668"/>
                    <a:pt x="2820" y="3690"/>
                  </a:cubicBezTo>
                  <a:cubicBezTo>
                    <a:pt x="2792" y="3693"/>
                    <a:pt x="2773" y="3715"/>
                    <a:pt x="2795" y="3722"/>
                  </a:cubicBezTo>
                  <a:cubicBezTo>
                    <a:pt x="2811" y="3734"/>
                    <a:pt x="2780" y="3772"/>
                    <a:pt x="2742" y="3816"/>
                  </a:cubicBezTo>
                  <a:cubicBezTo>
                    <a:pt x="2698" y="3872"/>
                    <a:pt x="2661" y="3906"/>
                    <a:pt x="2676" y="3919"/>
                  </a:cubicBezTo>
                  <a:lnTo>
                    <a:pt x="2657" y="3941"/>
                  </a:lnTo>
                  <a:cubicBezTo>
                    <a:pt x="2642" y="3957"/>
                    <a:pt x="2645" y="3985"/>
                    <a:pt x="2636" y="3991"/>
                  </a:cubicBezTo>
                  <a:cubicBezTo>
                    <a:pt x="2641" y="4004"/>
                    <a:pt x="2641" y="4013"/>
                    <a:pt x="2638" y="4013"/>
                  </a:cubicBezTo>
                  <a:cubicBezTo>
                    <a:pt x="2636" y="4013"/>
                    <a:pt x="2633" y="4009"/>
                    <a:pt x="2629" y="4000"/>
                  </a:cubicBezTo>
                  <a:cubicBezTo>
                    <a:pt x="2617" y="3988"/>
                    <a:pt x="2606" y="3976"/>
                    <a:pt x="2598" y="3976"/>
                  </a:cubicBezTo>
                  <a:cubicBezTo>
                    <a:pt x="2596" y="3976"/>
                    <a:pt x="2594" y="3977"/>
                    <a:pt x="2592" y="3978"/>
                  </a:cubicBezTo>
                  <a:cubicBezTo>
                    <a:pt x="2579" y="3991"/>
                    <a:pt x="2595" y="4007"/>
                    <a:pt x="2607" y="4022"/>
                  </a:cubicBezTo>
                  <a:cubicBezTo>
                    <a:pt x="2623" y="4035"/>
                    <a:pt x="2617" y="4044"/>
                    <a:pt x="2617" y="4044"/>
                  </a:cubicBezTo>
                  <a:cubicBezTo>
                    <a:pt x="2613" y="4047"/>
                    <a:pt x="2611" y="4048"/>
                    <a:pt x="2609" y="4048"/>
                  </a:cubicBezTo>
                  <a:cubicBezTo>
                    <a:pt x="2605" y="4048"/>
                    <a:pt x="2602" y="4044"/>
                    <a:pt x="2595" y="4035"/>
                  </a:cubicBezTo>
                  <a:lnTo>
                    <a:pt x="2563" y="4007"/>
                  </a:lnTo>
                  <a:lnTo>
                    <a:pt x="2557" y="4013"/>
                  </a:lnTo>
                  <a:cubicBezTo>
                    <a:pt x="2573" y="4025"/>
                    <a:pt x="2563" y="4035"/>
                    <a:pt x="2563" y="4035"/>
                  </a:cubicBezTo>
                  <a:cubicBezTo>
                    <a:pt x="2562" y="4037"/>
                    <a:pt x="2560" y="4038"/>
                    <a:pt x="2558" y="4038"/>
                  </a:cubicBezTo>
                  <a:cubicBezTo>
                    <a:pt x="2554" y="4038"/>
                    <a:pt x="2548" y="4031"/>
                    <a:pt x="2529" y="4010"/>
                  </a:cubicBezTo>
                  <a:cubicBezTo>
                    <a:pt x="2516" y="3998"/>
                    <a:pt x="2507" y="3992"/>
                    <a:pt x="2503" y="3992"/>
                  </a:cubicBezTo>
                  <a:cubicBezTo>
                    <a:pt x="2497" y="3992"/>
                    <a:pt x="2501" y="4004"/>
                    <a:pt x="2513" y="4025"/>
                  </a:cubicBezTo>
                  <a:lnTo>
                    <a:pt x="2513" y="4054"/>
                  </a:lnTo>
                  <a:cubicBezTo>
                    <a:pt x="2506" y="4048"/>
                    <a:pt x="2501" y="4046"/>
                    <a:pt x="2497" y="4046"/>
                  </a:cubicBezTo>
                  <a:cubicBezTo>
                    <a:pt x="2484" y="4046"/>
                    <a:pt x="2493" y="4077"/>
                    <a:pt x="2498" y="4094"/>
                  </a:cubicBezTo>
                  <a:cubicBezTo>
                    <a:pt x="2485" y="4086"/>
                    <a:pt x="2475" y="4082"/>
                    <a:pt x="2470" y="4082"/>
                  </a:cubicBezTo>
                  <a:cubicBezTo>
                    <a:pt x="2462" y="4082"/>
                    <a:pt x="2464" y="4093"/>
                    <a:pt x="2476" y="4116"/>
                  </a:cubicBezTo>
                  <a:cubicBezTo>
                    <a:pt x="2484" y="4127"/>
                    <a:pt x="2484" y="4133"/>
                    <a:pt x="2476" y="4133"/>
                  </a:cubicBezTo>
                  <a:cubicBezTo>
                    <a:pt x="2472" y="4133"/>
                    <a:pt x="2467" y="4132"/>
                    <a:pt x="2460" y="4129"/>
                  </a:cubicBezTo>
                  <a:cubicBezTo>
                    <a:pt x="2453" y="4126"/>
                    <a:pt x="2447" y="4124"/>
                    <a:pt x="2442" y="4124"/>
                  </a:cubicBezTo>
                  <a:cubicBezTo>
                    <a:pt x="2433" y="4124"/>
                    <a:pt x="2427" y="4130"/>
                    <a:pt x="2416" y="4138"/>
                  </a:cubicBezTo>
                  <a:cubicBezTo>
                    <a:pt x="2419" y="4160"/>
                    <a:pt x="2369" y="4207"/>
                    <a:pt x="2303" y="4254"/>
                  </a:cubicBezTo>
                  <a:cubicBezTo>
                    <a:pt x="2231" y="4308"/>
                    <a:pt x="2181" y="4339"/>
                    <a:pt x="2194" y="4358"/>
                  </a:cubicBezTo>
                  <a:cubicBezTo>
                    <a:pt x="2190" y="4359"/>
                    <a:pt x="2188" y="4360"/>
                    <a:pt x="2186" y="4360"/>
                  </a:cubicBezTo>
                  <a:cubicBezTo>
                    <a:pt x="2181" y="4360"/>
                    <a:pt x="2176" y="4357"/>
                    <a:pt x="2162" y="4351"/>
                  </a:cubicBezTo>
                  <a:cubicBezTo>
                    <a:pt x="2159" y="4345"/>
                    <a:pt x="2156" y="4341"/>
                    <a:pt x="2154" y="4341"/>
                  </a:cubicBezTo>
                  <a:lnTo>
                    <a:pt x="2154" y="4341"/>
                  </a:lnTo>
                  <a:cubicBezTo>
                    <a:pt x="2149" y="4341"/>
                    <a:pt x="2149" y="4353"/>
                    <a:pt x="2159" y="4380"/>
                  </a:cubicBezTo>
                  <a:cubicBezTo>
                    <a:pt x="2161" y="4392"/>
                    <a:pt x="2165" y="4403"/>
                    <a:pt x="2164" y="4403"/>
                  </a:cubicBezTo>
                  <a:cubicBezTo>
                    <a:pt x="2163" y="4403"/>
                    <a:pt x="2159" y="4397"/>
                    <a:pt x="2150" y="4383"/>
                  </a:cubicBezTo>
                  <a:cubicBezTo>
                    <a:pt x="2146" y="4377"/>
                    <a:pt x="2141" y="4375"/>
                    <a:pt x="2135" y="4375"/>
                  </a:cubicBezTo>
                  <a:cubicBezTo>
                    <a:pt x="2124" y="4375"/>
                    <a:pt x="2110" y="4384"/>
                    <a:pt x="2087" y="4398"/>
                  </a:cubicBezTo>
                  <a:cubicBezTo>
                    <a:pt x="2062" y="4414"/>
                    <a:pt x="2028" y="4433"/>
                    <a:pt x="2037" y="4452"/>
                  </a:cubicBezTo>
                  <a:cubicBezTo>
                    <a:pt x="2034" y="4466"/>
                    <a:pt x="2032" y="4473"/>
                    <a:pt x="2031" y="4473"/>
                  </a:cubicBezTo>
                  <a:cubicBezTo>
                    <a:pt x="2030" y="4473"/>
                    <a:pt x="2029" y="4467"/>
                    <a:pt x="2028" y="4455"/>
                  </a:cubicBezTo>
                  <a:cubicBezTo>
                    <a:pt x="2022" y="4437"/>
                    <a:pt x="2009" y="4428"/>
                    <a:pt x="1996" y="4428"/>
                  </a:cubicBezTo>
                  <a:cubicBezTo>
                    <a:pt x="1979" y="4428"/>
                    <a:pt x="1961" y="4442"/>
                    <a:pt x="1955" y="4470"/>
                  </a:cubicBezTo>
                  <a:cubicBezTo>
                    <a:pt x="1953" y="4473"/>
                    <a:pt x="1949" y="4475"/>
                    <a:pt x="1946" y="4475"/>
                  </a:cubicBezTo>
                  <a:cubicBezTo>
                    <a:pt x="1941" y="4475"/>
                    <a:pt x="1936" y="4472"/>
                    <a:pt x="1930" y="4461"/>
                  </a:cubicBezTo>
                  <a:cubicBezTo>
                    <a:pt x="1921" y="4467"/>
                    <a:pt x="1912" y="4470"/>
                    <a:pt x="1896" y="4502"/>
                  </a:cubicBezTo>
                  <a:lnTo>
                    <a:pt x="1833" y="4533"/>
                  </a:lnTo>
                  <a:cubicBezTo>
                    <a:pt x="1821" y="4543"/>
                    <a:pt x="1808" y="4555"/>
                    <a:pt x="1805" y="4568"/>
                  </a:cubicBezTo>
                  <a:lnTo>
                    <a:pt x="1796" y="4574"/>
                  </a:lnTo>
                  <a:cubicBezTo>
                    <a:pt x="1793" y="4569"/>
                    <a:pt x="1788" y="4566"/>
                    <a:pt x="1780" y="4566"/>
                  </a:cubicBezTo>
                  <a:cubicBezTo>
                    <a:pt x="1760" y="4566"/>
                    <a:pt x="1724" y="4581"/>
                    <a:pt x="1677" y="4599"/>
                  </a:cubicBezTo>
                  <a:cubicBezTo>
                    <a:pt x="1629" y="4619"/>
                    <a:pt x="1587" y="4635"/>
                    <a:pt x="1561" y="4635"/>
                  </a:cubicBezTo>
                  <a:cubicBezTo>
                    <a:pt x="1551" y="4635"/>
                    <a:pt x="1543" y="4632"/>
                    <a:pt x="1539" y="4627"/>
                  </a:cubicBezTo>
                  <a:cubicBezTo>
                    <a:pt x="1539" y="4627"/>
                    <a:pt x="1529" y="4630"/>
                    <a:pt x="1526" y="4655"/>
                  </a:cubicBezTo>
                  <a:cubicBezTo>
                    <a:pt x="1530" y="4682"/>
                    <a:pt x="1528" y="4692"/>
                    <a:pt x="1520" y="4692"/>
                  </a:cubicBezTo>
                  <a:cubicBezTo>
                    <a:pt x="1516" y="4692"/>
                    <a:pt x="1511" y="4689"/>
                    <a:pt x="1504" y="4684"/>
                  </a:cubicBezTo>
                  <a:cubicBezTo>
                    <a:pt x="1495" y="4669"/>
                    <a:pt x="1484" y="4663"/>
                    <a:pt x="1473" y="4663"/>
                  </a:cubicBezTo>
                  <a:cubicBezTo>
                    <a:pt x="1458" y="4663"/>
                    <a:pt x="1446" y="4677"/>
                    <a:pt x="1448" y="4702"/>
                  </a:cubicBezTo>
                  <a:lnTo>
                    <a:pt x="1442" y="4680"/>
                  </a:lnTo>
                  <a:cubicBezTo>
                    <a:pt x="1435" y="4670"/>
                    <a:pt x="1428" y="4665"/>
                    <a:pt x="1422" y="4665"/>
                  </a:cubicBezTo>
                  <a:cubicBezTo>
                    <a:pt x="1408" y="4665"/>
                    <a:pt x="1399" y="4687"/>
                    <a:pt x="1401" y="4715"/>
                  </a:cubicBezTo>
                  <a:cubicBezTo>
                    <a:pt x="1390" y="4704"/>
                    <a:pt x="1380" y="4692"/>
                    <a:pt x="1373" y="4692"/>
                  </a:cubicBezTo>
                  <a:cubicBezTo>
                    <a:pt x="1370" y="4692"/>
                    <a:pt x="1367" y="4695"/>
                    <a:pt x="1366" y="4702"/>
                  </a:cubicBezTo>
                  <a:cubicBezTo>
                    <a:pt x="1364" y="4703"/>
                    <a:pt x="1363" y="4704"/>
                    <a:pt x="1361" y="4704"/>
                  </a:cubicBezTo>
                  <a:cubicBezTo>
                    <a:pt x="1356" y="4704"/>
                    <a:pt x="1354" y="4697"/>
                    <a:pt x="1344" y="4665"/>
                  </a:cubicBezTo>
                  <a:cubicBezTo>
                    <a:pt x="1338" y="4646"/>
                    <a:pt x="1335" y="4627"/>
                    <a:pt x="1326" y="4627"/>
                  </a:cubicBezTo>
                  <a:cubicBezTo>
                    <a:pt x="1316" y="4630"/>
                    <a:pt x="1319" y="4652"/>
                    <a:pt x="1326" y="4671"/>
                  </a:cubicBezTo>
                  <a:lnTo>
                    <a:pt x="1307" y="4677"/>
                  </a:lnTo>
                  <a:cubicBezTo>
                    <a:pt x="1307" y="4677"/>
                    <a:pt x="1297" y="4677"/>
                    <a:pt x="1304" y="4699"/>
                  </a:cubicBezTo>
                  <a:cubicBezTo>
                    <a:pt x="1307" y="4718"/>
                    <a:pt x="1297" y="4721"/>
                    <a:pt x="1288" y="4724"/>
                  </a:cubicBezTo>
                  <a:cubicBezTo>
                    <a:pt x="1287" y="4718"/>
                    <a:pt x="1286" y="4716"/>
                    <a:pt x="1285" y="4716"/>
                  </a:cubicBezTo>
                  <a:lnTo>
                    <a:pt x="1285" y="4716"/>
                  </a:lnTo>
                  <a:cubicBezTo>
                    <a:pt x="1283" y="4716"/>
                    <a:pt x="1283" y="4732"/>
                    <a:pt x="1294" y="4743"/>
                  </a:cubicBezTo>
                  <a:cubicBezTo>
                    <a:pt x="1301" y="4765"/>
                    <a:pt x="1304" y="4784"/>
                    <a:pt x="1294" y="4787"/>
                  </a:cubicBezTo>
                  <a:cubicBezTo>
                    <a:pt x="1294" y="4787"/>
                    <a:pt x="1301" y="4806"/>
                    <a:pt x="1304" y="4828"/>
                  </a:cubicBezTo>
                  <a:cubicBezTo>
                    <a:pt x="1316" y="4868"/>
                    <a:pt x="1319" y="4887"/>
                    <a:pt x="1344" y="4903"/>
                  </a:cubicBezTo>
                  <a:cubicBezTo>
                    <a:pt x="1366" y="4907"/>
                    <a:pt x="1386" y="4912"/>
                    <a:pt x="1400" y="4912"/>
                  </a:cubicBezTo>
                  <a:cubicBezTo>
                    <a:pt x="1416" y="4912"/>
                    <a:pt x="1423" y="4906"/>
                    <a:pt x="1416" y="4884"/>
                  </a:cubicBezTo>
                  <a:cubicBezTo>
                    <a:pt x="1416" y="4884"/>
                    <a:pt x="1423" y="4862"/>
                    <a:pt x="1432" y="4859"/>
                  </a:cubicBezTo>
                  <a:cubicBezTo>
                    <a:pt x="1433" y="4859"/>
                    <a:pt x="1434" y="4859"/>
                    <a:pt x="1435" y="4859"/>
                  </a:cubicBezTo>
                  <a:cubicBezTo>
                    <a:pt x="1444" y="4859"/>
                    <a:pt x="1457" y="4872"/>
                    <a:pt x="1457" y="4872"/>
                  </a:cubicBezTo>
                  <a:cubicBezTo>
                    <a:pt x="1460" y="4880"/>
                    <a:pt x="1467" y="4883"/>
                    <a:pt x="1478" y="4883"/>
                  </a:cubicBezTo>
                  <a:cubicBezTo>
                    <a:pt x="1496" y="4883"/>
                    <a:pt x="1524" y="4875"/>
                    <a:pt x="1554" y="4865"/>
                  </a:cubicBezTo>
                  <a:cubicBezTo>
                    <a:pt x="1597" y="4853"/>
                    <a:pt x="1624" y="4843"/>
                    <a:pt x="1643" y="4843"/>
                  </a:cubicBezTo>
                  <a:cubicBezTo>
                    <a:pt x="1651" y="4843"/>
                    <a:pt x="1658" y="4845"/>
                    <a:pt x="1664" y="4850"/>
                  </a:cubicBezTo>
                  <a:cubicBezTo>
                    <a:pt x="1675" y="4861"/>
                    <a:pt x="1685" y="4862"/>
                    <a:pt x="1689" y="4862"/>
                  </a:cubicBezTo>
                  <a:cubicBezTo>
                    <a:pt x="1691" y="4862"/>
                    <a:pt x="1692" y="4862"/>
                    <a:pt x="1692" y="4862"/>
                  </a:cubicBezTo>
                  <a:cubicBezTo>
                    <a:pt x="1683" y="4843"/>
                    <a:pt x="1746" y="4821"/>
                    <a:pt x="1814" y="4793"/>
                  </a:cubicBezTo>
                  <a:cubicBezTo>
                    <a:pt x="1883" y="4762"/>
                    <a:pt x="1952" y="4731"/>
                    <a:pt x="1943" y="4712"/>
                  </a:cubicBezTo>
                  <a:lnTo>
                    <a:pt x="1962" y="4702"/>
                  </a:lnTo>
                  <a:cubicBezTo>
                    <a:pt x="1966" y="4710"/>
                    <a:pt x="1971" y="4713"/>
                    <a:pt x="1978" y="4713"/>
                  </a:cubicBezTo>
                  <a:cubicBezTo>
                    <a:pt x="1987" y="4713"/>
                    <a:pt x="1998" y="4708"/>
                    <a:pt x="2009" y="4702"/>
                  </a:cubicBezTo>
                  <a:cubicBezTo>
                    <a:pt x="2015" y="4687"/>
                    <a:pt x="2024" y="4674"/>
                    <a:pt x="2037" y="4665"/>
                  </a:cubicBezTo>
                  <a:cubicBezTo>
                    <a:pt x="2041" y="4674"/>
                    <a:pt x="2047" y="4677"/>
                    <a:pt x="2053" y="4677"/>
                  </a:cubicBezTo>
                  <a:cubicBezTo>
                    <a:pt x="2060" y="4677"/>
                    <a:pt x="2068" y="4673"/>
                    <a:pt x="2078" y="4668"/>
                  </a:cubicBezTo>
                  <a:cubicBezTo>
                    <a:pt x="2097" y="4659"/>
                    <a:pt x="2106" y="4652"/>
                    <a:pt x="2093" y="4633"/>
                  </a:cubicBezTo>
                  <a:cubicBezTo>
                    <a:pt x="2131" y="4612"/>
                    <a:pt x="2169" y="4599"/>
                    <a:pt x="2209" y="4593"/>
                  </a:cubicBezTo>
                  <a:cubicBezTo>
                    <a:pt x="2213" y="4595"/>
                    <a:pt x="2216" y="4596"/>
                    <a:pt x="2218" y="4596"/>
                  </a:cubicBezTo>
                  <a:cubicBezTo>
                    <a:pt x="2228" y="4596"/>
                    <a:pt x="2228" y="4576"/>
                    <a:pt x="2225" y="4558"/>
                  </a:cubicBezTo>
                  <a:cubicBezTo>
                    <a:pt x="2212" y="4539"/>
                    <a:pt x="2212" y="4518"/>
                    <a:pt x="2219" y="4511"/>
                  </a:cubicBezTo>
                  <a:lnTo>
                    <a:pt x="2219" y="4511"/>
                  </a:lnTo>
                  <a:cubicBezTo>
                    <a:pt x="2219" y="4511"/>
                    <a:pt x="2231" y="4530"/>
                    <a:pt x="2244" y="4546"/>
                  </a:cubicBezTo>
                  <a:cubicBezTo>
                    <a:pt x="2244" y="4560"/>
                    <a:pt x="2244" y="4566"/>
                    <a:pt x="2248" y="4566"/>
                  </a:cubicBezTo>
                  <a:cubicBezTo>
                    <a:pt x="2250" y="4566"/>
                    <a:pt x="2255" y="4563"/>
                    <a:pt x="2263" y="4558"/>
                  </a:cubicBezTo>
                  <a:lnTo>
                    <a:pt x="2281" y="4546"/>
                  </a:lnTo>
                  <a:cubicBezTo>
                    <a:pt x="2269" y="4530"/>
                    <a:pt x="2316" y="4502"/>
                    <a:pt x="2379" y="4458"/>
                  </a:cubicBezTo>
                  <a:cubicBezTo>
                    <a:pt x="2457" y="4402"/>
                    <a:pt x="2482" y="4380"/>
                    <a:pt x="2469" y="4364"/>
                  </a:cubicBezTo>
                  <a:cubicBezTo>
                    <a:pt x="2457" y="4348"/>
                    <a:pt x="2463" y="4342"/>
                    <a:pt x="2501" y="4336"/>
                  </a:cubicBezTo>
                  <a:cubicBezTo>
                    <a:pt x="2535" y="4339"/>
                    <a:pt x="2557" y="4342"/>
                    <a:pt x="2570" y="4342"/>
                  </a:cubicBezTo>
                  <a:cubicBezTo>
                    <a:pt x="2591" y="4342"/>
                    <a:pt x="2589" y="4336"/>
                    <a:pt x="2585" y="4320"/>
                  </a:cubicBezTo>
                  <a:lnTo>
                    <a:pt x="2585" y="4320"/>
                  </a:lnTo>
                  <a:cubicBezTo>
                    <a:pt x="2584" y="4322"/>
                    <a:pt x="2582" y="4323"/>
                    <a:pt x="2580" y="4323"/>
                  </a:cubicBezTo>
                  <a:cubicBezTo>
                    <a:pt x="2573" y="4323"/>
                    <a:pt x="2561" y="4310"/>
                    <a:pt x="2551" y="4295"/>
                  </a:cubicBezTo>
                  <a:cubicBezTo>
                    <a:pt x="2536" y="4277"/>
                    <a:pt x="2532" y="4267"/>
                    <a:pt x="2538" y="4267"/>
                  </a:cubicBezTo>
                  <a:cubicBezTo>
                    <a:pt x="2543" y="4267"/>
                    <a:pt x="2552" y="4272"/>
                    <a:pt x="2567" y="4282"/>
                  </a:cubicBezTo>
                  <a:cubicBezTo>
                    <a:pt x="2570" y="4287"/>
                    <a:pt x="2575" y="4288"/>
                    <a:pt x="2581" y="4288"/>
                  </a:cubicBezTo>
                  <a:cubicBezTo>
                    <a:pt x="2621" y="4288"/>
                    <a:pt x="2702" y="4187"/>
                    <a:pt x="2679" y="4154"/>
                  </a:cubicBezTo>
                  <a:cubicBezTo>
                    <a:pt x="2674" y="4147"/>
                    <a:pt x="2671" y="4144"/>
                    <a:pt x="2671" y="4144"/>
                  </a:cubicBezTo>
                  <a:lnTo>
                    <a:pt x="2671" y="4144"/>
                  </a:lnTo>
                  <a:cubicBezTo>
                    <a:pt x="2672" y="4144"/>
                    <a:pt x="2679" y="4151"/>
                    <a:pt x="2695" y="4170"/>
                  </a:cubicBezTo>
                  <a:cubicBezTo>
                    <a:pt x="2700" y="4174"/>
                    <a:pt x="2704" y="4176"/>
                    <a:pt x="2709" y="4176"/>
                  </a:cubicBezTo>
                  <a:cubicBezTo>
                    <a:pt x="2717" y="4176"/>
                    <a:pt x="2727" y="4167"/>
                    <a:pt x="2748" y="4148"/>
                  </a:cubicBezTo>
                  <a:lnTo>
                    <a:pt x="2770" y="4123"/>
                  </a:lnTo>
                  <a:cubicBezTo>
                    <a:pt x="2746" y="4099"/>
                    <a:pt x="2785" y="4073"/>
                    <a:pt x="2807" y="4073"/>
                  </a:cubicBezTo>
                  <a:cubicBezTo>
                    <a:pt x="2811" y="4073"/>
                    <a:pt x="2815" y="4074"/>
                    <a:pt x="2817" y="4076"/>
                  </a:cubicBezTo>
                  <a:cubicBezTo>
                    <a:pt x="2826" y="4078"/>
                    <a:pt x="2831" y="4080"/>
                    <a:pt x="2835" y="4080"/>
                  </a:cubicBezTo>
                  <a:cubicBezTo>
                    <a:pt x="2842" y="4080"/>
                    <a:pt x="2845" y="4076"/>
                    <a:pt x="2855" y="4066"/>
                  </a:cubicBezTo>
                  <a:cubicBezTo>
                    <a:pt x="2847" y="4025"/>
                    <a:pt x="2880" y="4000"/>
                    <a:pt x="2901" y="4000"/>
                  </a:cubicBezTo>
                  <a:cubicBezTo>
                    <a:pt x="2905" y="4000"/>
                    <a:pt x="2909" y="4001"/>
                    <a:pt x="2911" y="4004"/>
                  </a:cubicBezTo>
                  <a:lnTo>
                    <a:pt x="2927" y="3988"/>
                  </a:lnTo>
                  <a:cubicBezTo>
                    <a:pt x="2921" y="3969"/>
                    <a:pt x="2924" y="3953"/>
                    <a:pt x="2940" y="3941"/>
                  </a:cubicBezTo>
                  <a:cubicBezTo>
                    <a:pt x="2958" y="3916"/>
                    <a:pt x="2965" y="3906"/>
                    <a:pt x="2943" y="3903"/>
                  </a:cubicBezTo>
                  <a:cubicBezTo>
                    <a:pt x="2927" y="3891"/>
                    <a:pt x="2911" y="3875"/>
                    <a:pt x="2918" y="3869"/>
                  </a:cubicBezTo>
                  <a:lnTo>
                    <a:pt x="2918" y="3869"/>
                  </a:lnTo>
                  <a:lnTo>
                    <a:pt x="2933" y="3881"/>
                  </a:lnTo>
                  <a:cubicBezTo>
                    <a:pt x="2936" y="3884"/>
                    <a:pt x="2939" y="3885"/>
                    <a:pt x="2943" y="3885"/>
                  </a:cubicBezTo>
                  <a:cubicBezTo>
                    <a:pt x="2957" y="3885"/>
                    <a:pt x="2976" y="3865"/>
                    <a:pt x="2996" y="3834"/>
                  </a:cubicBezTo>
                  <a:cubicBezTo>
                    <a:pt x="3023" y="3799"/>
                    <a:pt x="3036" y="3780"/>
                    <a:pt x="3056" y="3780"/>
                  </a:cubicBezTo>
                  <a:cubicBezTo>
                    <a:pt x="3059" y="3780"/>
                    <a:pt x="3062" y="3780"/>
                    <a:pt x="3065" y="3781"/>
                  </a:cubicBezTo>
                  <a:lnTo>
                    <a:pt x="3055" y="3759"/>
                  </a:lnTo>
                  <a:cubicBezTo>
                    <a:pt x="3047" y="3744"/>
                    <a:pt x="3047" y="3736"/>
                    <a:pt x="3055" y="3736"/>
                  </a:cubicBezTo>
                  <a:cubicBezTo>
                    <a:pt x="3058" y="3736"/>
                    <a:pt x="3062" y="3737"/>
                    <a:pt x="3068" y="3740"/>
                  </a:cubicBezTo>
                  <a:cubicBezTo>
                    <a:pt x="3070" y="3741"/>
                    <a:pt x="3071" y="3741"/>
                    <a:pt x="3073" y="3741"/>
                  </a:cubicBezTo>
                  <a:cubicBezTo>
                    <a:pt x="3094" y="3741"/>
                    <a:pt x="3115" y="3707"/>
                    <a:pt x="3109" y="3681"/>
                  </a:cubicBezTo>
                  <a:lnTo>
                    <a:pt x="3121" y="3662"/>
                  </a:lnTo>
                  <a:cubicBezTo>
                    <a:pt x="3129" y="3665"/>
                    <a:pt x="3136" y="3666"/>
                    <a:pt x="3143" y="3666"/>
                  </a:cubicBezTo>
                  <a:cubicBezTo>
                    <a:pt x="3167" y="3666"/>
                    <a:pt x="3175" y="3643"/>
                    <a:pt x="3149" y="3618"/>
                  </a:cubicBezTo>
                  <a:lnTo>
                    <a:pt x="3149" y="3618"/>
                  </a:lnTo>
                  <a:cubicBezTo>
                    <a:pt x="3156" y="3622"/>
                    <a:pt x="3161" y="3624"/>
                    <a:pt x="3165" y="3624"/>
                  </a:cubicBezTo>
                  <a:cubicBezTo>
                    <a:pt x="3173" y="3624"/>
                    <a:pt x="3177" y="3618"/>
                    <a:pt x="3181" y="3612"/>
                  </a:cubicBezTo>
                  <a:cubicBezTo>
                    <a:pt x="3175" y="3587"/>
                    <a:pt x="3192" y="3554"/>
                    <a:pt x="3209" y="3554"/>
                  </a:cubicBezTo>
                  <a:cubicBezTo>
                    <a:pt x="3211" y="3554"/>
                    <a:pt x="3213" y="3554"/>
                    <a:pt x="3215" y="3555"/>
                  </a:cubicBezTo>
                  <a:lnTo>
                    <a:pt x="3222" y="3546"/>
                  </a:lnTo>
                  <a:cubicBezTo>
                    <a:pt x="3209" y="3537"/>
                    <a:pt x="3209" y="3521"/>
                    <a:pt x="3218" y="3508"/>
                  </a:cubicBezTo>
                  <a:cubicBezTo>
                    <a:pt x="3228" y="3499"/>
                    <a:pt x="3225" y="3480"/>
                    <a:pt x="3215" y="3471"/>
                  </a:cubicBezTo>
                  <a:cubicBezTo>
                    <a:pt x="3203" y="3452"/>
                    <a:pt x="3209" y="3443"/>
                    <a:pt x="3209" y="3443"/>
                  </a:cubicBezTo>
                  <a:cubicBezTo>
                    <a:pt x="3210" y="3441"/>
                    <a:pt x="3212" y="3440"/>
                    <a:pt x="3213" y="3440"/>
                  </a:cubicBezTo>
                  <a:cubicBezTo>
                    <a:pt x="3220" y="3440"/>
                    <a:pt x="3230" y="3455"/>
                    <a:pt x="3240" y="3471"/>
                  </a:cubicBezTo>
                  <a:cubicBezTo>
                    <a:pt x="3242" y="3480"/>
                    <a:pt x="3245" y="3484"/>
                    <a:pt x="3247" y="3484"/>
                  </a:cubicBezTo>
                  <a:cubicBezTo>
                    <a:pt x="3253" y="3484"/>
                    <a:pt x="3257" y="3459"/>
                    <a:pt x="3243" y="3424"/>
                  </a:cubicBezTo>
                  <a:cubicBezTo>
                    <a:pt x="3232" y="3399"/>
                    <a:pt x="3226" y="3387"/>
                    <a:pt x="3228" y="3387"/>
                  </a:cubicBezTo>
                  <a:lnTo>
                    <a:pt x="3228" y="3387"/>
                  </a:lnTo>
                  <a:cubicBezTo>
                    <a:pt x="3229" y="3387"/>
                    <a:pt x="3235" y="3397"/>
                    <a:pt x="3247" y="3414"/>
                  </a:cubicBezTo>
                  <a:cubicBezTo>
                    <a:pt x="3257" y="3428"/>
                    <a:pt x="3265" y="3441"/>
                    <a:pt x="3268" y="3441"/>
                  </a:cubicBezTo>
                  <a:cubicBezTo>
                    <a:pt x="3269" y="3441"/>
                    <a:pt x="3269" y="3437"/>
                    <a:pt x="3265" y="3427"/>
                  </a:cubicBezTo>
                  <a:cubicBezTo>
                    <a:pt x="3272" y="3414"/>
                    <a:pt x="3269" y="3402"/>
                    <a:pt x="3259" y="3399"/>
                  </a:cubicBezTo>
                  <a:lnTo>
                    <a:pt x="3272" y="3371"/>
                  </a:lnTo>
                  <a:cubicBezTo>
                    <a:pt x="3300" y="3361"/>
                    <a:pt x="3306" y="3349"/>
                    <a:pt x="3312" y="3339"/>
                  </a:cubicBezTo>
                  <a:cubicBezTo>
                    <a:pt x="3297" y="3320"/>
                    <a:pt x="3297" y="3320"/>
                    <a:pt x="3322" y="3320"/>
                  </a:cubicBezTo>
                  <a:cubicBezTo>
                    <a:pt x="3327" y="3323"/>
                    <a:pt x="3331" y="3324"/>
                    <a:pt x="3333" y="3324"/>
                  </a:cubicBezTo>
                  <a:cubicBezTo>
                    <a:pt x="3339" y="3324"/>
                    <a:pt x="3334" y="3315"/>
                    <a:pt x="3306" y="3302"/>
                  </a:cubicBezTo>
                  <a:cubicBezTo>
                    <a:pt x="3294" y="3283"/>
                    <a:pt x="3297" y="3273"/>
                    <a:pt x="3322" y="3273"/>
                  </a:cubicBezTo>
                  <a:cubicBezTo>
                    <a:pt x="3338" y="3281"/>
                    <a:pt x="3347" y="3284"/>
                    <a:pt x="3352" y="3284"/>
                  </a:cubicBezTo>
                  <a:cubicBezTo>
                    <a:pt x="3358" y="3284"/>
                    <a:pt x="3355" y="3279"/>
                    <a:pt x="3344" y="3273"/>
                  </a:cubicBezTo>
                  <a:cubicBezTo>
                    <a:pt x="3331" y="3255"/>
                    <a:pt x="3334" y="3245"/>
                    <a:pt x="3334" y="3245"/>
                  </a:cubicBezTo>
                  <a:lnTo>
                    <a:pt x="3334" y="3245"/>
                  </a:lnTo>
                  <a:cubicBezTo>
                    <a:pt x="3335" y="3246"/>
                    <a:pt x="3337" y="3246"/>
                    <a:pt x="3338" y="3246"/>
                  </a:cubicBezTo>
                  <a:cubicBezTo>
                    <a:pt x="3360" y="3246"/>
                    <a:pt x="3396" y="3162"/>
                    <a:pt x="3432" y="3079"/>
                  </a:cubicBezTo>
                  <a:cubicBezTo>
                    <a:pt x="3435" y="3067"/>
                    <a:pt x="3419" y="3051"/>
                    <a:pt x="3400" y="3045"/>
                  </a:cubicBezTo>
                  <a:cubicBezTo>
                    <a:pt x="3363" y="3029"/>
                    <a:pt x="3381" y="3035"/>
                    <a:pt x="3403" y="3032"/>
                  </a:cubicBezTo>
                  <a:cubicBezTo>
                    <a:pt x="3418" y="3035"/>
                    <a:pt x="3430" y="3036"/>
                    <a:pt x="3438" y="3036"/>
                  </a:cubicBezTo>
                  <a:cubicBezTo>
                    <a:pt x="3466" y="3036"/>
                    <a:pt x="3461" y="3023"/>
                    <a:pt x="3413" y="3013"/>
                  </a:cubicBezTo>
                  <a:cubicBezTo>
                    <a:pt x="3369" y="3010"/>
                    <a:pt x="3369" y="3010"/>
                    <a:pt x="3416" y="3004"/>
                  </a:cubicBezTo>
                  <a:cubicBezTo>
                    <a:pt x="3438" y="3001"/>
                    <a:pt x="3438" y="3001"/>
                    <a:pt x="3422" y="2985"/>
                  </a:cubicBezTo>
                  <a:cubicBezTo>
                    <a:pt x="3408" y="2978"/>
                    <a:pt x="3406" y="2971"/>
                    <a:pt x="3415" y="2971"/>
                  </a:cubicBezTo>
                  <a:cubicBezTo>
                    <a:pt x="3418" y="2971"/>
                    <a:pt x="3421" y="2971"/>
                    <a:pt x="3425" y="2973"/>
                  </a:cubicBezTo>
                  <a:cubicBezTo>
                    <a:pt x="3450" y="2969"/>
                    <a:pt x="3472" y="2966"/>
                    <a:pt x="3453" y="2960"/>
                  </a:cubicBezTo>
                  <a:cubicBezTo>
                    <a:pt x="3453" y="2960"/>
                    <a:pt x="3457" y="2951"/>
                    <a:pt x="3482" y="2947"/>
                  </a:cubicBezTo>
                  <a:cubicBezTo>
                    <a:pt x="3504" y="2944"/>
                    <a:pt x="3488" y="2929"/>
                    <a:pt x="3472" y="2910"/>
                  </a:cubicBezTo>
                  <a:cubicBezTo>
                    <a:pt x="3452" y="2883"/>
                    <a:pt x="3446" y="2869"/>
                    <a:pt x="3455" y="2869"/>
                  </a:cubicBezTo>
                  <a:cubicBezTo>
                    <a:pt x="3460" y="2869"/>
                    <a:pt x="3469" y="2873"/>
                    <a:pt x="3482" y="2882"/>
                  </a:cubicBezTo>
                  <a:cubicBezTo>
                    <a:pt x="3487" y="2885"/>
                    <a:pt x="3492" y="2886"/>
                    <a:pt x="3496" y="2886"/>
                  </a:cubicBezTo>
                  <a:cubicBezTo>
                    <a:pt x="3517" y="2886"/>
                    <a:pt x="3508" y="2841"/>
                    <a:pt x="3479" y="2822"/>
                  </a:cubicBezTo>
                  <a:cubicBezTo>
                    <a:pt x="3454" y="2808"/>
                    <a:pt x="3445" y="2803"/>
                    <a:pt x="3448" y="2803"/>
                  </a:cubicBezTo>
                  <a:lnTo>
                    <a:pt x="3448" y="2803"/>
                  </a:lnTo>
                  <a:cubicBezTo>
                    <a:pt x="3449" y="2803"/>
                    <a:pt x="3453" y="2804"/>
                    <a:pt x="3460" y="2806"/>
                  </a:cubicBezTo>
                  <a:cubicBezTo>
                    <a:pt x="3465" y="2808"/>
                    <a:pt x="3470" y="2809"/>
                    <a:pt x="3473" y="2809"/>
                  </a:cubicBezTo>
                  <a:cubicBezTo>
                    <a:pt x="3483" y="2809"/>
                    <a:pt x="3485" y="2803"/>
                    <a:pt x="3485" y="2803"/>
                  </a:cubicBezTo>
                  <a:cubicBezTo>
                    <a:pt x="3488" y="2795"/>
                    <a:pt x="3490" y="2787"/>
                    <a:pt x="3503" y="2787"/>
                  </a:cubicBezTo>
                  <a:cubicBezTo>
                    <a:pt x="3505" y="2787"/>
                    <a:pt x="3507" y="2787"/>
                    <a:pt x="3510" y="2788"/>
                  </a:cubicBezTo>
                  <a:cubicBezTo>
                    <a:pt x="3510" y="2788"/>
                    <a:pt x="3513" y="2778"/>
                    <a:pt x="3500" y="2753"/>
                  </a:cubicBezTo>
                  <a:cubicBezTo>
                    <a:pt x="3466" y="2722"/>
                    <a:pt x="3491" y="2697"/>
                    <a:pt x="3535" y="2697"/>
                  </a:cubicBezTo>
                  <a:lnTo>
                    <a:pt x="3519" y="2672"/>
                  </a:lnTo>
                  <a:cubicBezTo>
                    <a:pt x="3490" y="2655"/>
                    <a:pt x="3474" y="2643"/>
                    <a:pt x="3487" y="2643"/>
                  </a:cubicBezTo>
                  <a:cubicBezTo>
                    <a:pt x="3491" y="2643"/>
                    <a:pt x="3497" y="2644"/>
                    <a:pt x="3507" y="2647"/>
                  </a:cubicBezTo>
                  <a:lnTo>
                    <a:pt x="3526" y="2650"/>
                  </a:lnTo>
                  <a:cubicBezTo>
                    <a:pt x="3492" y="2633"/>
                    <a:pt x="3511" y="2601"/>
                    <a:pt x="3546" y="2601"/>
                  </a:cubicBezTo>
                  <a:cubicBezTo>
                    <a:pt x="3551" y="2601"/>
                    <a:pt x="3555" y="2602"/>
                    <a:pt x="3560" y="2603"/>
                  </a:cubicBezTo>
                  <a:cubicBezTo>
                    <a:pt x="3568" y="2605"/>
                    <a:pt x="3572" y="2607"/>
                    <a:pt x="3575" y="2607"/>
                  </a:cubicBezTo>
                  <a:cubicBezTo>
                    <a:pt x="3579" y="2607"/>
                    <a:pt x="3580" y="2604"/>
                    <a:pt x="3582" y="2596"/>
                  </a:cubicBezTo>
                  <a:lnTo>
                    <a:pt x="3560" y="2593"/>
                  </a:lnTo>
                  <a:cubicBezTo>
                    <a:pt x="3541" y="2587"/>
                    <a:pt x="3519" y="2584"/>
                    <a:pt x="3522" y="2575"/>
                  </a:cubicBezTo>
                  <a:cubicBezTo>
                    <a:pt x="3525" y="2565"/>
                    <a:pt x="3527" y="2557"/>
                    <a:pt x="3537" y="2557"/>
                  </a:cubicBezTo>
                  <a:cubicBezTo>
                    <a:pt x="3540" y="2557"/>
                    <a:pt x="3543" y="2557"/>
                    <a:pt x="3547" y="2559"/>
                  </a:cubicBezTo>
                  <a:cubicBezTo>
                    <a:pt x="3569" y="2553"/>
                    <a:pt x="3594" y="2543"/>
                    <a:pt x="3573" y="2540"/>
                  </a:cubicBezTo>
                  <a:cubicBezTo>
                    <a:pt x="3573" y="2540"/>
                    <a:pt x="3576" y="2531"/>
                    <a:pt x="3598" y="2524"/>
                  </a:cubicBezTo>
                  <a:cubicBezTo>
                    <a:pt x="3598" y="2512"/>
                    <a:pt x="3601" y="2502"/>
                    <a:pt x="3604" y="2481"/>
                  </a:cubicBezTo>
                  <a:cubicBezTo>
                    <a:pt x="3586" y="2469"/>
                    <a:pt x="3591" y="2449"/>
                    <a:pt x="3607" y="2449"/>
                  </a:cubicBezTo>
                  <a:cubicBezTo>
                    <a:pt x="3608" y="2449"/>
                    <a:pt x="3609" y="2449"/>
                    <a:pt x="3610" y="2449"/>
                  </a:cubicBezTo>
                  <a:cubicBezTo>
                    <a:pt x="3613" y="2437"/>
                    <a:pt x="3607" y="2421"/>
                    <a:pt x="3594" y="2415"/>
                  </a:cubicBezTo>
                  <a:cubicBezTo>
                    <a:pt x="3600" y="2396"/>
                    <a:pt x="3601" y="2386"/>
                    <a:pt x="3615" y="2386"/>
                  </a:cubicBezTo>
                  <a:cubicBezTo>
                    <a:pt x="3618" y="2386"/>
                    <a:pt x="3620" y="2386"/>
                    <a:pt x="3623" y="2387"/>
                  </a:cubicBezTo>
                  <a:cubicBezTo>
                    <a:pt x="3628" y="2387"/>
                    <a:pt x="3633" y="2388"/>
                    <a:pt x="3635" y="2388"/>
                  </a:cubicBezTo>
                  <a:cubicBezTo>
                    <a:pt x="3640" y="2388"/>
                    <a:pt x="3636" y="2385"/>
                    <a:pt x="3623" y="2374"/>
                  </a:cubicBezTo>
                  <a:cubicBezTo>
                    <a:pt x="3604" y="2371"/>
                    <a:pt x="3604" y="2361"/>
                    <a:pt x="3604" y="2352"/>
                  </a:cubicBezTo>
                  <a:lnTo>
                    <a:pt x="3607" y="2330"/>
                  </a:lnTo>
                  <a:cubicBezTo>
                    <a:pt x="3588" y="2327"/>
                    <a:pt x="3588" y="2327"/>
                    <a:pt x="3588" y="2318"/>
                  </a:cubicBezTo>
                  <a:cubicBezTo>
                    <a:pt x="3588" y="2305"/>
                    <a:pt x="3613" y="2277"/>
                    <a:pt x="3616" y="2264"/>
                  </a:cubicBezTo>
                  <a:cubicBezTo>
                    <a:pt x="3618" y="2244"/>
                    <a:pt x="3619" y="2237"/>
                    <a:pt x="3613" y="2237"/>
                  </a:cubicBezTo>
                  <a:cubicBezTo>
                    <a:pt x="3610" y="2237"/>
                    <a:pt x="3605" y="2239"/>
                    <a:pt x="3598" y="2242"/>
                  </a:cubicBezTo>
                  <a:cubicBezTo>
                    <a:pt x="3598" y="2246"/>
                    <a:pt x="3594" y="2249"/>
                    <a:pt x="3591" y="2249"/>
                  </a:cubicBezTo>
                  <a:cubicBezTo>
                    <a:pt x="3587" y="2249"/>
                    <a:pt x="3585" y="2244"/>
                    <a:pt x="3598" y="2233"/>
                  </a:cubicBezTo>
                  <a:cubicBezTo>
                    <a:pt x="3613" y="2208"/>
                    <a:pt x="3623" y="2183"/>
                    <a:pt x="3626" y="2158"/>
                  </a:cubicBezTo>
                  <a:cubicBezTo>
                    <a:pt x="3629" y="2117"/>
                    <a:pt x="3629" y="2117"/>
                    <a:pt x="3607" y="2114"/>
                  </a:cubicBezTo>
                  <a:cubicBezTo>
                    <a:pt x="3595" y="2117"/>
                    <a:pt x="3587" y="2118"/>
                    <a:pt x="3582" y="2118"/>
                  </a:cubicBezTo>
                  <a:cubicBezTo>
                    <a:pt x="3570" y="2118"/>
                    <a:pt x="3579" y="2111"/>
                    <a:pt x="3610" y="2104"/>
                  </a:cubicBezTo>
                  <a:cubicBezTo>
                    <a:pt x="3651" y="2086"/>
                    <a:pt x="3654" y="2073"/>
                    <a:pt x="3632" y="2073"/>
                  </a:cubicBezTo>
                  <a:cubicBezTo>
                    <a:pt x="3610" y="2061"/>
                    <a:pt x="3610" y="2061"/>
                    <a:pt x="3613" y="2051"/>
                  </a:cubicBezTo>
                  <a:cubicBezTo>
                    <a:pt x="3632" y="2051"/>
                    <a:pt x="3635" y="2042"/>
                    <a:pt x="3613" y="2020"/>
                  </a:cubicBezTo>
                  <a:cubicBezTo>
                    <a:pt x="3613" y="2007"/>
                    <a:pt x="3613" y="2007"/>
                    <a:pt x="3635" y="2007"/>
                  </a:cubicBezTo>
                  <a:lnTo>
                    <a:pt x="3635" y="1985"/>
                  </a:lnTo>
                  <a:cubicBezTo>
                    <a:pt x="3594" y="1963"/>
                    <a:pt x="3613" y="1901"/>
                    <a:pt x="3635" y="1888"/>
                  </a:cubicBezTo>
                  <a:cubicBezTo>
                    <a:pt x="3635" y="1888"/>
                    <a:pt x="3635" y="1879"/>
                    <a:pt x="3613" y="1869"/>
                  </a:cubicBezTo>
                  <a:cubicBezTo>
                    <a:pt x="3573" y="1860"/>
                    <a:pt x="3573" y="1851"/>
                    <a:pt x="3613" y="1848"/>
                  </a:cubicBezTo>
                  <a:cubicBezTo>
                    <a:pt x="3654" y="1844"/>
                    <a:pt x="3657" y="1844"/>
                    <a:pt x="3613" y="1838"/>
                  </a:cubicBezTo>
                  <a:cubicBezTo>
                    <a:pt x="3593" y="1827"/>
                    <a:pt x="3591" y="1781"/>
                    <a:pt x="3623" y="1781"/>
                  </a:cubicBezTo>
                  <a:cubicBezTo>
                    <a:pt x="3626" y="1781"/>
                    <a:pt x="3629" y="1781"/>
                    <a:pt x="3632" y="1782"/>
                  </a:cubicBezTo>
                  <a:lnTo>
                    <a:pt x="3673" y="1779"/>
                  </a:lnTo>
                  <a:cubicBezTo>
                    <a:pt x="3651" y="1769"/>
                    <a:pt x="3651" y="1760"/>
                    <a:pt x="3651" y="1760"/>
                  </a:cubicBezTo>
                  <a:cubicBezTo>
                    <a:pt x="3632" y="1760"/>
                    <a:pt x="3629" y="1750"/>
                    <a:pt x="3629" y="1716"/>
                  </a:cubicBezTo>
                  <a:cubicBezTo>
                    <a:pt x="3626" y="1694"/>
                    <a:pt x="3601" y="1653"/>
                    <a:pt x="3598" y="1631"/>
                  </a:cubicBezTo>
                  <a:cubicBezTo>
                    <a:pt x="3598" y="1609"/>
                    <a:pt x="3591" y="1578"/>
                    <a:pt x="3610" y="1562"/>
                  </a:cubicBezTo>
                  <a:cubicBezTo>
                    <a:pt x="3610" y="1553"/>
                    <a:pt x="3610" y="1540"/>
                    <a:pt x="3585" y="1525"/>
                  </a:cubicBezTo>
                  <a:cubicBezTo>
                    <a:pt x="3563" y="1515"/>
                    <a:pt x="3557" y="1493"/>
                    <a:pt x="3579" y="1490"/>
                  </a:cubicBezTo>
                  <a:lnTo>
                    <a:pt x="3576" y="1481"/>
                  </a:lnTo>
                  <a:cubicBezTo>
                    <a:pt x="3554" y="1462"/>
                    <a:pt x="3551" y="1453"/>
                    <a:pt x="3551" y="1453"/>
                  </a:cubicBezTo>
                  <a:cubicBezTo>
                    <a:pt x="3573" y="1446"/>
                    <a:pt x="3588" y="1434"/>
                    <a:pt x="3566" y="1428"/>
                  </a:cubicBezTo>
                  <a:lnTo>
                    <a:pt x="3566" y="1428"/>
                  </a:lnTo>
                  <a:cubicBezTo>
                    <a:pt x="3564" y="1428"/>
                    <a:pt x="3563" y="1428"/>
                    <a:pt x="3561" y="1428"/>
                  </a:cubicBezTo>
                  <a:cubicBezTo>
                    <a:pt x="3547" y="1428"/>
                    <a:pt x="3544" y="1416"/>
                    <a:pt x="3541" y="1399"/>
                  </a:cubicBezTo>
                  <a:cubicBezTo>
                    <a:pt x="3547" y="1387"/>
                    <a:pt x="3532" y="1290"/>
                    <a:pt x="3504" y="1199"/>
                  </a:cubicBezTo>
                  <a:cubicBezTo>
                    <a:pt x="3473" y="1110"/>
                    <a:pt x="3430" y="1026"/>
                    <a:pt x="3420" y="1026"/>
                  </a:cubicBezTo>
                  <a:cubicBezTo>
                    <a:pt x="3419" y="1026"/>
                    <a:pt x="3419" y="1026"/>
                    <a:pt x="3419" y="1026"/>
                  </a:cubicBezTo>
                  <a:cubicBezTo>
                    <a:pt x="3419" y="1026"/>
                    <a:pt x="3416" y="1017"/>
                    <a:pt x="3406" y="995"/>
                  </a:cubicBezTo>
                  <a:lnTo>
                    <a:pt x="3391" y="964"/>
                  </a:lnTo>
                  <a:cubicBezTo>
                    <a:pt x="3428" y="945"/>
                    <a:pt x="3381" y="901"/>
                    <a:pt x="3347" y="882"/>
                  </a:cubicBezTo>
                  <a:cubicBezTo>
                    <a:pt x="3345" y="883"/>
                    <a:pt x="3344" y="883"/>
                    <a:pt x="3342" y="883"/>
                  </a:cubicBezTo>
                  <a:cubicBezTo>
                    <a:pt x="3330" y="883"/>
                    <a:pt x="3318" y="874"/>
                    <a:pt x="3312" y="863"/>
                  </a:cubicBezTo>
                  <a:cubicBezTo>
                    <a:pt x="3347" y="842"/>
                    <a:pt x="3331" y="810"/>
                    <a:pt x="3300" y="804"/>
                  </a:cubicBezTo>
                  <a:cubicBezTo>
                    <a:pt x="3287" y="808"/>
                    <a:pt x="3278" y="810"/>
                    <a:pt x="3272" y="810"/>
                  </a:cubicBezTo>
                  <a:cubicBezTo>
                    <a:pt x="3259" y="810"/>
                    <a:pt x="3263" y="800"/>
                    <a:pt x="3287" y="785"/>
                  </a:cubicBezTo>
                  <a:cubicBezTo>
                    <a:pt x="3313" y="766"/>
                    <a:pt x="3311" y="751"/>
                    <a:pt x="3282" y="751"/>
                  </a:cubicBezTo>
                  <a:cubicBezTo>
                    <a:pt x="3272" y="751"/>
                    <a:pt x="3259" y="753"/>
                    <a:pt x="3243" y="757"/>
                  </a:cubicBezTo>
                  <a:cubicBezTo>
                    <a:pt x="3237" y="758"/>
                    <a:pt x="3233" y="758"/>
                    <a:pt x="3230" y="758"/>
                  </a:cubicBezTo>
                  <a:cubicBezTo>
                    <a:pt x="3222" y="758"/>
                    <a:pt x="3224" y="754"/>
                    <a:pt x="3231" y="738"/>
                  </a:cubicBezTo>
                  <a:cubicBezTo>
                    <a:pt x="3249" y="713"/>
                    <a:pt x="3251" y="701"/>
                    <a:pt x="3243" y="701"/>
                  </a:cubicBezTo>
                  <a:cubicBezTo>
                    <a:pt x="3241" y="701"/>
                    <a:pt x="3236" y="703"/>
                    <a:pt x="3231" y="707"/>
                  </a:cubicBezTo>
                  <a:cubicBezTo>
                    <a:pt x="3218" y="712"/>
                    <a:pt x="3209" y="715"/>
                    <a:pt x="3204" y="715"/>
                  </a:cubicBezTo>
                  <a:cubicBezTo>
                    <a:pt x="3193" y="715"/>
                    <a:pt x="3195" y="704"/>
                    <a:pt x="3212" y="679"/>
                  </a:cubicBezTo>
                  <a:cubicBezTo>
                    <a:pt x="3222" y="652"/>
                    <a:pt x="3225" y="642"/>
                    <a:pt x="3218" y="642"/>
                  </a:cubicBezTo>
                  <a:cubicBezTo>
                    <a:pt x="3213" y="642"/>
                    <a:pt x="3203" y="646"/>
                    <a:pt x="3187" y="654"/>
                  </a:cubicBezTo>
                  <a:cubicBezTo>
                    <a:pt x="3179" y="657"/>
                    <a:pt x="3172" y="659"/>
                    <a:pt x="3165" y="659"/>
                  </a:cubicBezTo>
                  <a:cubicBezTo>
                    <a:pt x="3137" y="659"/>
                    <a:pt x="3122" y="631"/>
                    <a:pt x="3140" y="600"/>
                  </a:cubicBezTo>
                  <a:cubicBezTo>
                    <a:pt x="3135" y="593"/>
                    <a:pt x="3138" y="576"/>
                    <a:pt x="3132" y="576"/>
                  </a:cubicBezTo>
                  <a:cubicBezTo>
                    <a:pt x="3130" y="576"/>
                    <a:pt x="3128" y="578"/>
                    <a:pt x="3124" y="581"/>
                  </a:cubicBezTo>
                  <a:lnTo>
                    <a:pt x="3131" y="560"/>
                  </a:lnTo>
                  <a:lnTo>
                    <a:pt x="3112" y="541"/>
                  </a:lnTo>
                  <a:lnTo>
                    <a:pt x="3099" y="556"/>
                  </a:lnTo>
                  <a:cubicBezTo>
                    <a:pt x="3068" y="509"/>
                    <a:pt x="3030" y="469"/>
                    <a:pt x="2987" y="431"/>
                  </a:cubicBezTo>
                  <a:cubicBezTo>
                    <a:pt x="2914" y="376"/>
                    <a:pt x="2881" y="355"/>
                    <a:pt x="2869" y="355"/>
                  </a:cubicBezTo>
                  <a:cubicBezTo>
                    <a:pt x="2863" y="355"/>
                    <a:pt x="2861" y="359"/>
                    <a:pt x="2861" y="365"/>
                  </a:cubicBezTo>
                  <a:cubicBezTo>
                    <a:pt x="2856" y="384"/>
                    <a:pt x="2849" y="393"/>
                    <a:pt x="2844" y="393"/>
                  </a:cubicBezTo>
                  <a:cubicBezTo>
                    <a:pt x="2838" y="393"/>
                    <a:pt x="2834" y="378"/>
                    <a:pt x="2839" y="353"/>
                  </a:cubicBezTo>
                  <a:cubicBezTo>
                    <a:pt x="2830" y="346"/>
                    <a:pt x="2820" y="318"/>
                    <a:pt x="2802" y="306"/>
                  </a:cubicBezTo>
                  <a:cubicBezTo>
                    <a:pt x="2780" y="293"/>
                    <a:pt x="2758" y="284"/>
                    <a:pt x="2767" y="265"/>
                  </a:cubicBezTo>
                  <a:lnTo>
                    <a:pt x="2758" y="259"/>
                  </a:lnTo>
                  <a:cubicBezTo>
                    <a:pt x="2747" y="265"/>
                    <a:pt x="2735" y="268"/>
                    <a:pt x="2722" y="268"/>
                  </a:cubicBezTo>
                  <a:cubicBezTo>
                    <a:pt x="2688" y="268"/>
                    <a:pt x="2651" y="246"/>
                    <a:pt x="2632" y="221"/>
                  </a:cubicBezTo>
                  <a:cubicBezTo>
                    <a:pt x="2621" y="216"/>
                    <a:pt x="2608" y="212"/>
                    <a:pt x="2596" y="212"/>
                  </a:cubicBezTo>
                  <a:cubicBezTo>
                    <a:pt x="2587" y="212"/>
                    <a:pt x="2578" y="214"/>
                    <a:pt x="2570" y="218"/>
                  </a:cubicBezTo>
                  <a:cubicBezTo>
                    <a:pt x="2558" y="223"/>
                    <a:pt x="2551" y="226"/>
                    <a:pt x="2546" y="226"/>
                  </a:cubicBezTo>
                  <a:cubicBezTo>
                    <a:pt x="2541" y="226"/>
                    <a:pt x="2540" y="221"/>
                    <a:pt x="2538" y="209"/>
                  </a:cubicBezTo>
                  <a:cubicBezTo>
                    <a:pt x="2543" y="193"/>
                    <a:pt x="2515" y="167"/>
                    <a:pt x="2493" y="167"/>
                  </a:cubicBezTo>
                  <a:cubicBezTo>
                    <a:pt x="2484" y="167"/>
                    <a:pt x="2476" y="171"/>
                    <a:pt x="2473" y="183"/>
                  </a:cubicBezTo>
                  <a:lnTo>
                    <a:pt x="2469" y="162"/>
                  </a:lnTo>
                  <a:cubicBezTo>
                    <a:pt x="2467" y="153"/>
                    <a:pt x="2464" y="149"/>
                    <a:pt x="2460" y="149"/>
                  </a:cubicBezTo>
                  <a:cubicBezTo>
                    <a:pt x="2452" y="149"/>
                    <a:pt x="2443" y="162"/>
                    <a:pt x="2441" y="174"/>
                  </a:cubicBezTo>
                  <a:cubicBezTo>
                    <a:pt x="2436" y="192"/>
                    <a:pt x="2431" y="201"/>
                    <a:pt x="2428" y="201"/>
                  </a:cubicBezTo>
                  <a:cubicBezTo>
                    <a:pt x="2423" y="201"/>
                    <a:pt x="2421" y="185"/>
                    <a:pt x="2422" y="149"/>
                  </a:cubicBezTo>
                  <a:cubicBezTo>
                    <a:pt x="2430" y="124"/>
                    <a:pt x="2428" y="113"/>
                    <a:pt x="2425" y="113"/>
                  </a:cubicBezTo>
                  <a:lnTo>
                    <a:pt x="2425" y="113"/>
                  </a:lnTo>
                  <a:cubicBezTo>
                    <a:pt x="2423" y="113"/>
                    <a:pt x="2420" y="117"/>
                    <a:pt x="2419" y="124"/>
                  </a:cubicBezTo>
                  <a:cubicBezTo>
                    <a:pt x="2407" y="134"/>
                    <a:pt x="2396" y="146"/>
                    <a:pt x="2388" y="146"/>
                  </a:cubicBezTo>
                  <a:cubicBezTo>
                    <a:pt x="2384" y="146"/>
                    <a:pt x="2381" y="142"/>
                    <a:pt x="2379" y="133"/>
                  </a:cubicBezTo>
                  <a:cubicBezTo>
                    <a:pt x="2377" y="133"/>
                    <a:pt x="2376" y="133"/>
                    <a:pt x="2375" y="133"/>
                  </a:cubicBezTo>
                  <a:cubicBezTo>
                    <a:pt x="2366" y="133"/>
                    <a:pt x="2355" y="136"/>
                    <a:pt x="2347" y="171"/>
                  </a:cubicBezTo>
                  <a:cubicBezTo>
                    <a:pt x="2343" y="185"/>
                    <a:pt x="2336" y="187"/>
                    <a:pt x="2328" y="187"/>
                  </a:cubicBezTo>
                  <a:cubicBezTo>
                    <a:pt x="2325" y="187"/>
                    <a:pt x="2322" y="187"/>
                    <a:pt x="2319" y="187"/>
                  </a:cubicBezTo>
                  <a:cubicBezTo>
                    <a:pt x="2322" y="171"/>
                    <a:pt x="2328" y="158"/>
                    <a:pt x="2341" y="146"/>
                  </a:cubicBezTo>
                  <a:lnTo>
                    <a:pt x="2319" y="143"/>
                  </a:lnTo>
                  <a:cubicBezTo>
                    <a:pt x="2300" y="133"/>
                    <a:pt x="2291" y="115"/>
                    <a:pt x="2294" y="93"/>
                  </a:cubicBezTo>
                  <a:cubicBezTo>
                    <a:pt x="2290" y="83"/>
                    <a:pt x="2286" y="77"/>
                    <a:pt x="2283" y="77"/>
                  </a:cubicBezTo>
                  <a:cubicBezTo>
                    <a:pt x="2279" y="77"/>
                    <a:pt x="2277" y="87"/>
                    <a:pt x="2278" y="111"/>
                  </a:cubicBezTo>
                  <a:cubicBezTo>
                    <a:pt x="2271" y="143"/>
                    <a:pt x="2269" y="150"/>
                    <a:pt x="2258" y="150"/>
                  </a:cubicBezTo>
                  <a:cubicBezTo>
                    <a:pt x="2255" y="150"/>
                    <a:pt x="2252" y="150"/>
                    <a:pt x="2247" y="149"/>
                  </a:cubicBezTo>
                  <a:cubicBezTo>
                    <a:pt x="2238" y="146"/>
                    <a:pt x="2225" y="146"/>
                    <a:pt x="2228" y="124"/>
                  </a:cubicBezTo>
                  <a:cubicBezTo>
                    <a:pt x="2231" y="102"/>
                    <a:pt x="2231" y="102"/>
                    <a:pt x="2209" y="99"/>
                  </a:cubicBezTo>
                  <a:cubicBezTo>
                    <a:pt x="2208" y="99"/>
                    <a:pt x="2207" y="99"/>
                    <a:pt x="2207" y="99"/>
                  </a:cubicBezTo>
                  <a:cubicBezTo>
                    <a:pt x="2173" y="99"/>
                    <a:pt x="2134" y="153"/>
                    <a:pt x="2118" y="193"/>
                  </a:cubicBezTo>
                  <a:cubicBezTo>
                    <a:pt x="2115" y="213"/>
                    <a:pt x="2115" y="223"/>
                    <a:pt x="2113" y="223"/>
                  </a:cubicBezTo>
                  <a:cubicBezTo>
                    <a:pt x="2112" y="223"/>
                    <a:pt x="2111" y="212"/>
                    <a:pt x="2106" y="190"/>
                  </a:cubicBezTo>
                  <a:cubicBezTo>
                    <a:pt x="2109" y="171"/>
                    <a:pt x="2100" y="168"/>
                    <a:pt x="2087" y="168"/>
                  </a:cubicBezTo>
                  <a:cubicBezTo>
                    <a:pt x="2090" y="151"/>
                    <a:pt x="2096" y="149"/>
                    <a:pt x="2104" y="149"/>
                  </a:cubicBezTo>
                  <a:cubicBezTo>
                    <a:pt x="2107" y="149"/>
                    <a:pt x="2109" y="149"/>
                    <a:pt x="2112" y="149"/>
                  </a:cubicBezTo>
                  <a:lnTo>
                    <a:pt x="2112" y="127"/>
                  </a:lnTo>
                  <a:cubicBezTo>
                    <a:pt x="2109" y="106"/>
                    <a:pt x="2104" y="95"/>
                    <a:pt x="2098" y="95"/>
                  </a:cubicBezTo>
                  <a:cubicBezTo>
                    <a:pt x="2093" y="95"/>
                    <a:pt x="2087" y="104"/>
                    <a:pt x="2081" y="124"/>
                  </a:cubicBezTo>
                  <a:cubicBezTo>
                    <a:pt x="2075" y="135"/>
                    <a:pt x="2071" y="140"/>
                    <a:pt x="2069" y="140"/>
                  </a:cubicBezTo>
                  <a:cubicBezTo>
                    <a:pt x="2066" y="140"/>
                    <a:pt x="2064" y="135"/>
                    <a:pt x="2059" y="124"/>
                  </a:cubicBezTo>
                  <a:cubicBezTo>
                    <a:pt x="2052" y="108"/>
                    <a:pt x="2044" y="93"/>
                    <a:pt x="2040" y="93"/>
                  </a:cubicBezTo>
                  <a:cubicBezTo>
                    <a:pt x="2038" y="93"/>
                    <a:pt x="2037" y="96"/>
                    <a:pt x="2037" y="102"/>
                  </a:cubicBezTo>
                  <a:cubicBezTo>
                    <a:pt x="2021" y="99"/>
                    <a:pt x="2009" y="89"/>
                    <a:pt x="200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52"/>
            <p:cNvSpPr/>
            <p:nvPr/>
          </p:nvSpPr>
          <p:spPr>
            <a:xfrm>
              <a:off x="7655975" y="1801050"/>
              <a:ext cx="63250" cy="19925"/>
            </a:xfrm>
            <a:custGeom>
              <a:avLst/>
              <a:gdLst/>
              <a:ahLst/>
              <a:cxnLst/>
              <a:rect l="l" t="t" r="r" b="b"/>
              <a:pathLst>
                <a:path w="2530" h="797" extrusionOk="0">
                  <a:moveTo>
                    <a:pt x="698" y="0"/>
                  </a:moveTo>
                  <a:cubicBezTo>
                    <a:pt x="692" y="0"/>
                    <a:pt x="692" y="0"/>
                    <a:pt x="698" y="22"/>
                  </a:cubicBezTo>
                  <a:lnTo>
                    <a:pt x="704" y="22"/>
                  </a:lnTo>
                  <a:cubicBezTo>
                    <a:pt x="701" y="0"/>
                    <a:pt x="701" y="0"/>
                    <a:pt x="698" y="0"/>
                  </a:cubicBezTo>
                  <a:close/>
                  <a:moveTo>
                    <a:pt x="541" y="113"/>
                  </a:moveTo>
                  <a:lnTo>
                    <a:pt x="541" y="135"/>
                  </a:lnTo>
                  <a:cubicBezTo>
                    <a:pt x="542" y="137"/>
                    <a:pt x="542" y="139"/>
                    <a:pt x="542" y="140"/>
                  </a:cubicBezTo>
                  <a:lnTo>
                    <a:pt x="542" y="140"/>
                  </a:lnTo>
                  <a:cubicBezTo>
                    <a:pt x="542" y="132"/>
                    <a:pt x="541" y="123"/>
                    <a:pt x="541" y="113"/>
                  </a:cubicBezTo>
                  <a:close/>
                  <a:moveTo>
                    <a:pt x="542" y="140"/>
                  </a:moveTo>
                  <a:cubicBezTo>
                    <a:pt x="543" y="150"/>
                    <a:pt x="544" y="157"/>
                    <a:pt x="544" y="157"/>
                  </a:cubicBezTo>
                  <a:cubicBezTo>
                    <a:pt x="544" y="146"/>
                    <a:pt x="544" y="147"/>
                    <a:pt x="542" y="140"/>
                  </a:cubicBezTo>
                  <a:close/>
                  <a:moveTo>
                    <a:pt x="1140" y="119"/>
                  </a:moveTo>
                  <a:cubicBezTo>
                    <a:pt x="1137" y="141"/>
                    <a:pt x="1137" y="163"/>
                    <a:pt x="1133" y="163"/>
                  </a:cubicBezTo>
                  <a:lnTo>
                    <a:pt x="1130" y="160"/>
                  </a:lnTo>
                  <a:cubicBezTo>
                    <a:pt x="1130" y="147"/>
                    <a:pt x="1133" y="135"/>
                    <a:pt x="1137" y="119"/>
                  </a:cubicBezTo>
                  <a:close/>
                  <a:moveTo>
                    <a:pt x="1629" y="151"/>
                  </a:moveTo>
                  <a:lnTo>
                    <a:pt x="1625" y="173"/>
                  </a:lnTo>
                  <a:cubicBezTo>
                    <a:pt x="1632" y="154"/>
                    <a:pt x="1632" y="154"/>
                    <a:pt x="1629" y="151"/>
                  </a:cubicBezTo>
                  <a:close/>
                  <a:moveTo>
                    <a:pt x="651" y="147"/>
                  </a:moveTo>
                  <a:cubicBezTo>
                    <a:pt x="654" y="160"/>
                    <a:pt x="654" y="176"/>
                    <a:pt x="657" y="188"/>
                  </a:cubicBezTo>
                  <a:cubicBezTo>
                    <a:pt x="660" y="188"/>
                    <a:pt x="660" y="169"/>
                    <a:pt x="660" y="169"/>
                  </a:cubicBezTo>
                  <a:cubicBezTo>
                    <a:pt x="660" y="169"/>
                    <a:pt x="657" y="147"/>
                    <a:pt x="654" y="147"/>
                  </a:cubicBezTo>
                  <a:close/>
                  <a:moveTo>
                    <a:pt x="626" y="210"/>
                  </a:moveTo>
                  <a:cubicBezTo>
                    <a:pt x="629" y="210"/>
                    <a:pt x="629" y="210"/>
                    <a:pt x="632" y="232"/>
                  </a:cubicBezTo>
                  <a:lnTo>
                    <a:pt x="629" y="232"/>
                  </a:lnTo>
                  <a:lnTo>
                    <a:pt x="623" y="210"/>
                  </a:lnTo>
                  <a:close/>
                  <a:moveTo>
                    <a:pt x="86" y="234"/>
                  </a:moveTo>
                  <a:cubicBezTo>
                    <a:pt x="85" y="234"/>
                    <a:pt x="84" y="234"/>
                    <a:pt x="84" y="235"/>
                  </a:cubicBezTo>
                  <a:lnTo>
                    <a:pt x="80" y="235"/>
                  </a:lnTo>
                  <a:lnTo>
                    <a:pt x="90" y="254"/>
                  </a:lnTo>
                  <a:cubicBezTo>
                    <a:pt x="88" y="238"/>
                    <a:pt x="87" y="234"/>
                    <a:pt x="86" y="234"/>
                  </a:cubicBezTo>
                  <a:close/>
                  <a:moveTo>
                    <a:pt x="602" y="205"/>
                  </a:moveTo>
                  <a:cubicBezTo>
                    <a:pt x="604" y="205"/>
                    <a:pt x="607" y="224"/>
                    <a:pt x="607" y="254"/>
                  </a:cubicBezTo>
                  <a:lnTo>
                    <a:pt x="601" y="254"/>
                  </a:lnTo>
                  <a:cubicBezTo>
                    <a:pt x="598" y="235"/>
                    <a:pt x="598" y="213"/>
                    <a:pt x="601" y="213"/>
                  </a:cubicBezTo>
                  <a:cubicBezTo>
                    <a:pt x="601" y="207"/>
                    <a:pt x="601" y="205"/>
                    <a:pt x="602" y="205"/>
                  </a:cubicBezTo>
                  <a:close/>
                  <a:moveTo>
                    <a:pt x="491" y="189"/>
                  </a:moveTo>
                  <a:cubicBezTo>
                    <a:pt x="492" y="189"/>
                    <a:pt x="492" y="198"/>
                    <a:pt x="494" y="223"/>
                  </a:cubicBezTo>
                  <a:lnTo>
                    <a:pt x="494" y="263"/>
                  </a:lnTo>
                  <a:cubicBezTo>
                    <a:pt x="488" y="245"/>
                    <a:pt x="488" y="223"/>
                    <a:pt x="488" y="201"/>
                  </a:cubicBezTo>
                  <a:cubicBezTo>
                    <a:pt x="489" y="193"/>
                    <a:pt x="490" y="189"/>
                    <a:pt x="491" y="189"/>
                  </a:cubicBezTo>
                  <a:close/>
                  <a:moveTo>
                    <a:pt x="814" y="226"/>
                  </a:moveTo>
                  <a:cubicBezTo>
                    <a:pt x="814" y="248"/>
                    <a:pt x="814" y="267"/>
                    <a:pt x="811" y="267"/>
                  </a:cubicBezTo>
                  <a:lnTo>
                    <a:pt x="808" y="248"/>
                  </a:lnTo>
                  <a:lnTo>
                    <a:pt x="811" y="226"/>
                  </a:lnTo>
                  <a:close/>
                  <a:moveTo>
                    <a:pt x="787" y="214"/>
                  </a:moveTo>
                  <a:cubicBezTo>
                    <a:pt x="788" y="214"/>
                    <a:pt x="790" y="224"/>
                    <a:pt x="792" y="248"/>
                  </a:cubicBezTo>
                  <a:cubicBezTo>
                    <a:pt x="795" y="270"/>
                    <a:pt x="795" y="270"/>
                    <a:pt x="792" y="270"/>
                  </a:cubicBezTo>
                  <a:cubicBezTo>
                    <a:pt x="789" y="254"/>
                    <a:pt x="786" y="242"/>
                    <a:pt x="786" y="226"/>
                  </a:cubicBezTo>
                  <a:cubicBezTo>
                    <a:pt x="786" y="218"/>
                    <a:pt x="786" y="214"/>
                    <a:pt x="787" y="214"/>
                  </a:cubicBezTo>
                  <a:close/>
                  <a:moveTo>
                    <a:pt x="413" y="232"/>
                  </a:moveTo>
                  <a:lnTo>
                    <a:pt x="416" y="254"/>
                  </a:lnTo>
                  <a:lnTo>
                    <a:pt x="416" y="276"/>
                  </a:lnTo>
                  <a:lnTo>
                    <a:pt x="410" y="254"/>
                  </a:lnTo>
                  <a:cubicBezTo>
                    <a:pt x="406" y="235"/>
                    <a:pt x="410" y="232"/>
                    <a:pt x="413" y="232"/>
                  </a:cubicBezTo>
                  <a:close/>
                  <a:moveTo>
                    <a:pt x="1769" y="241"/>
                  </a:moveTo>
                  <a:cubicBezTo>
                    <a:pt x="1769" y="241"/>
                    <a:pt x="1770" y="242"/>
                    <a:pt x="1770" y="242"/>
                  </a:cubicBezTo>
                  <a:cubicBezTo>
                    <a:pt x="1773" y="242"/>
                    <a:pt x="1773" y="242"/>
                    <a:pt x="1770" y="260"/>
                  </a:cubicBezTo>
                  <a:cubicBezTo>
                    <a:pt x="1770" y="260"/>
                    <a:pt x="1763" y="282"/>
                    <a:pt x="1760" y="282"/>
                  </a:cubicBezTo>
                  <a:lnTo>
                    <a:pt x="1763" y="260"/>
                  </a:lnTo>
                  <a:cubicBezTo>
                    <a:pt x="1766" y="243"/>
                    <a:pt x="1768" y="241"/>
                    <a:pt x="1769" y="241"/>
                  </a:cubicBezTo>
                  <a:close/>
                  <a:moveTo>
                    <a:pt x="1168" y="251"/>
                  </a:moveTo>
                  <a:cubicBezTo>
                    <a:pt x="1168" y="273"/>
                    <a:pt x="1165" y="292"/>
                    <a:pt x="1162" y="292"/>
                  </a:cubicBezTo>
                  <a:lnTo>
                    <a:pt x="1162" y="270"/>
                  </a:lnTo>
                  <a:lnTo>
                    <a:pt x="1165" y="251"/>
                  </a:lnTo>
                  <a:close/>
                  <a:moveTo>
                    <a:pt x="742" y="270"/>
                  </a:moveTo>
                  <a:cubicBezTo>
                    <a:pt x="745" y="270"/>
                    <a:pt x="745" y="292"/>
                    <a:pt x="745" y="292"/>
                  </a:cubicBezTo>
                  <a:cubicBezTo>
                    <a:pt x="746" y="298"/>
                    <a:pt x="746" y="300"/>
                    <a:pt x="745" y="300"/>
                  </a:cubicBezTo>
                  <a:cubicBezTo>
                    <a:pt x="744" y="300"/>
                    <a:pt x="741" y="292"/>
                    <a:pt x="739" y="292"/>
                  </a:cubicBezTo>
                  <a:cubicBezTo>
                    <a:pt x="735" y="270"/>
                    <a:pt x="735" y="270"/>
                    <a:pt x="742" y="270"/>
                  </a:cubicBezTo>
                  <a:close/>
                  <a:moveTo>
                    <a:pt x="685" y="270"/>
                  </a:moveTo>
                  <a:cubicBezTo>
                    <a:pt x="688" y="270"/>
                    <a:pt x="692" y="270"/>
                    <a:pt x="692" y="292"/>
                  </a:cubicBezTo>
                  <a:cubicBezTo>
                    <a:pt x="692" y="292"/>
                    <a:pt x="695" y="314"/>
                    <a:pt x="692" y="314"/>
                  </a:cubicBezTo>
                  <a:cubicBezTo>
                    <a:pt x="688" y="314"/>
                    <a:pt x="682" y="292"/>
                    <a:pt x="682" y="292"/>
                  </a:cubicBezTo>
                  <a:cubicBezTo>
                    <a:pt x="682" y="270"/>
                    <a:pt x="685" y="270"/>
                    <a:pt x="685" y="270"/>
                  </a:cubicBezTo>
                  <a:close/>
                  <a:moveTo>
                    <a:pt x="1008" y="276"/>
                  </a:moveTo>
                  <a:cubicBezTo>
                    <a:pt x="1008" y="292"/>
                    <a:pt x="1008" y="304"/>
                    <a:pt x="1005" y="317"/>
                  </a:cubicBezTo>
                  <a:lnTo>
                    <a:pt x="1002" y="298"/>
                  </a:lnTo>
                  <a:lnTo>
                    <a:pt x="1005" y="276"/>
                  </a:lnTo>
                  <a:close/>
                  <a:moveTo>
                    <a:pt x="525" y="282"/>
                  </a:moveTo>
                  <a:cubicBezTo>
                    <a:pt x="529" y="304"/>
                    <a:pt x="532" y="323"/>
                    <a:pt x="529" y="323"/>
                  </a:cubicBezTo>
                  <a:lnTo>
                    <a:pt x="525" y="323"/>
                  </a:lnTo>
                  <a:cubicBezTo>
                    <a:pt x="525" y="310"/>
                    <a:pt x="525" y="295"/>
                    <a:pt x="522" y="282"/>
                  </a:cubicBezTo>
                  <a:close/>
                  <a:moveTo>
                    <a:pt x="1077" y="260"/>
                  </a:moveTo>
                  <a:cubicBezTo>
                    <a:pt x="1080" y="260"/>
                    <a:pt x="1080" y="260"/>
                    <a:pt x="1077" y="282"/>
                  </a:cubicBezTo>
                  <a:cubicBezTo>
                    <a:pt x="1077" y="298"/>
                    <a:pt x="1077" y="310"/>
                    <a:pt x="1074" y="323"/>
                  </a:cubicBezTo>
                  <a:cubicBezTo>
                    <a:pt x="1074" y="304"/>
                    <a:pt x="1074" y="282"/>
                    <a:pt x="1077" y="260"/>
                  </a:cubicBezTo>
                  <a:close/>
                  <a:moveTo>
                    <a:pt x="1372" y="285"/>
                  </a:moveTo>
                  <a:cubicBezTo>
                    <a:pt x="1378" y="285"/>
                    <a:pt x="1378" y="285"/>
                    <a:pt x="1375" y="307"/>
                  </a:cubicBezTo>
                  <a:cubicBezTo>
                    <a:pt x="1372" y="326"/>
                    <a:pt x="1365" y="326"/>
                    <a:pt x="1362" y="326"/>
                  </a:cubicBezTo>
                  <a:cubicBezTo>
                    <a:pt x="1362" y="304"/>
                    <a:pt x="1368" y="285"/>
                    <a:pt x="1372" y="285"/>
                  </a:cubicBezTo>
                  <a:close/>
                  <a:moveTo>
                    <a:pt x="1497" y="292"/>
                  </a:moveTo>
                  <a:lnTo>
                    <a:pt x="1497" y="292"/>
                  </a:lnTo>
                  <a:cubicBezTo>
                    <a:pt x="1494" y="314"/>
                    <a:pt x="1491" y="332"/>
                    <a:pt x="1488" y="332"/>
                  </a:cubicBezTo>
                  <a:lnTo>
                    <a:pt x="1484" y="332"/>
                  </a:lnTo>
                  <a:cubicBezTo>
                    <a:pt x="1488" y="317"/>
                    <a:pt x="1491" y="304"/>
                    <a:pt x="1497" y="292"/>
                  </a:cubicBezTo>
                  <a:close/>
                  <a:moveTo>
                    <a:pt x="433" y="263"/>
                  </a:moveTo>
                  <a:lnTo>
                    <a:pt x="433" y="263"/>
                  </a:lnTo>
                  <a:cubicBezTo>
                    <a:pt x="433" y="263"/>
                    <a:pt x="435" y="273"/>
                    <a:pt x="438" y="292"/>
                  </a:cubicBezTo>
                  <a:cubicBezTo>
                    <a:pt x="441" y="314"/>
                    <a:pt x="444" y="332"/>
                    <a:pt x="444" y="354"/>
                  </a:cubicBezTo>
                  <a:lnTo>
                    <a:pt x="438" y="354"/>
                  </a:lnTo>
                  <a:lnTo>
                    <a:pt x="435" y="314"/>
                  </a:lnTo>
                  <a:cubicBezTo>
                    <a:pt x="433" y="279"/>
                    <a:pt x="432" y="263"/>
                    <a:pt x="433" y="263"/>
                  </a:cubicBezTo>
                  <a:close/>
                  <a:moveTo>
                    <a:pt x="594" y="339"/>
                  </a:moveTo>
                  <a:lnTo>
                    <a:pt x="598" y="361"/>
                  </a:lnTo>
                  <a:cubicBezTo>
                    <a:pt x="595" y="361"/>
                    <a:pt x="595" y="370"/>
                    <a:pt x="594" y="370"/>
                  </a:cubicBezTo>
                  <a:cubicBezTo>
                    <a:pt x="593" y="370"/>
                    <a:pt x="592" y="368"/>
                    <a:pt x="591" y="361"/>
                  </a:cubicBezTo>
                  <a:cubicBezTo>
                    <a:pt x="588" y="361"/>
                    <a:pt x="591" y="339"/>
                    <a:pt x="594" y="339"/>
                  </a:cubicBezTo>
                  <a:close/>
                  <a:moveTo>
                    <a:pt x="71" y="345"/>
                  </a:moveTo>
                  <a:cubicBezTo>
                    <a:pt x="74" y="345"/>
                    <a:pt x="74" y="345"/>
                    <a:pt x="80" y="364"/>
                  </a:cubicBezTo>
                  <a:cubicBezTo>
                    <a:pt x="80" y="364"/>
                    <a:pt x="84" y="386"/>
                    <a:pt x="80" y="386"/>
                  </a:cubicBezTo>
                  <a:lnTo>
                    <a:pt x="71" y="367"/>
                  </a:lnTo>
                  <a:cubicBezTo>
                    <a:pt x="65" y="345"/>
                    <a:pt x="68" y="345"/>
                    <a:pt x="71" y="345"/>
                  </a:cubicBezTo>
                  <a:close/>
                  <a:moveTo>
                    <a:pt x="290" y="357"/>
                  </a:moveTo>
                  <a:cubicBezTo>
                    <a:pt x="294" y="357"/>
                    <a:pt x="300" y="379"/>
                    <a:pt x="297" y="398"/>
                  </a:cubicBezTo>
                  <a:lnTo>
                    <a:pt x="290" y="401"/>
                  </a:lnTo>
                  <a:cubicBezTo>
                    <a:pt x="287" y="386"/>
                    <a:pt x="287" y="373"/>
                    <a:pt x="290" y="357"/>
                  </a:cubicBezTo>
                  <a:close/>
                  <a:moveTo>
                    <a:pt x="1797" y="367"/>
                  </a:moveTo>
                  <a:cubicBezTo>
                    <a:pt x="1799" y="367"/>
                    <a:pt x="1798" y="372"/>
                    <a:pt x="1795" y="383"/>
                  </a:cubicBezTo>
                  <a:cubicBezTo>
                    <a:pt x="1788" y="401"/>
                    <a:pt x="1788" y="401"/>
                    <a:pt x="1785" y="401"/>
                  </a:cubicBezTo>
                  <a:cubicBezTo>
                    <a:pt x="1782" y="398"/>
                    <a:pt x="1782" y="398"/>
                    <a:pt x="1788" y="379"/>
                  </a:cubicBezTo>
                  <a:cubicBezTo>
                    <a:pt x="1793" y="371"/>
                    <a:pt x="1796" y="367"/>
                    <a:pt x="1797" y="367"/>
                  </a:cubicBezTo>
                  <a:close/>
                  <a:moveTo>
                    <a:pt x="1813" y="389"/>
                  </a:moveTo>
                  <a:cubicBezTo>
                    <a:pt x="1813" y="389"/>
                    <a:pt x="1813" y="389"/>
                    <a:pt x="1807" y="411"/>
                  </a:cubicBezTo>
                  <a:lnTo>
                    <a:pt x="1807" y="408"/>
                  </a:lnTo>
                  <a:lnTo>
                    <a:pt x="1810" y="389"/>
                  </a:lnTo>
                  <a:close/>
                  <a:moveTo>
                    <a:pt x="1882" y="370"/>
                  </a:moveTo>
                  <a:cubicBezTo>
                    <a:pt x="1886" y="373"/>
                    <a:pt x="1876" y="392"/>
                    <a:pt x="1876" y="392"/>
                  </a:cubicBezTo>
                  <a:cubicBezTo>
                    <a:pt x="1876" y="392"/>
                    <a:pt x="1870" y="411"/>
                    <a:pt x="1867" y="411"/>
                  </a:cubicBezTo>
                  <a:cubicBezTo>
                    <a:pt x="1870" y="395"/>
                    <a:pt x="1873" y="383"/>
                    <a:pt x="1879" y="370"/>
                  </a:cubicBezTo>
                  <a:close/>
                  <a:moveTo>
                    <a:pt x="106" y="336"/>
                  </a:moveTo>
                  <a:cubicBezTo>
                    <a:pt x="109" y="336"/>
                    <a:pt x="109" y="336"/>
                    <a:pt x="115" y="354"/>
                  </a:cubicBezTo>
                  <a:cubicBezTo>
                    <a:pt x="113" y="349"/>
                    <a:pt x="112" y="347"/>
                    <a:pt x="112" y="347"/>
                  </a:cubicBezTo>
                  <a:lnTo>
                    <a:pt x="112" y="347"/>
                  </a:lnTo>
                  <a:cubicBezTo>
                    <a:pt x="111" y="347"/>
                    <a:pt x="114" y="363"/>
                    <a:pt x="118" y="376"/>
                  </a:cubicBezTo>
                  <a:lnTo>
                    <a:pt x="131" y="414"/>
                  </a:lnTo>
                  <a:cubicBezTo>
                    <a:pt x="131" y="414"/>
                    <a:pt x="131" y="414"/>
                    <a:pt x="130" y="414"/>
                  </a:cubicBezTo>
                  <a:cubicBezTo>
                    <a:pt x="129" y="414"/>
                    <a:pt x="121" y="397"/>
                    <a:pt x="115" y="376"/>
                  </a:cubicBezTo>
                  <a:cubicBezTo>
                    <a:pt x="99" y="339"/>
                    <a:pt x="99" y="339"/>
                    <a:pt x="106" y="336"/>
                  </a:cubicBezTo>
                  <a:close/>
                  <a:moveTo>
                    <a:pt x="1839" y="398"/>
                  </a:moveTo>
                  <a:cubicBezTo>
                    <a:pt x="1842" y="401"/>
                    <a:pt x="1842" y="401"/>
                    <a:pt x="1835" y="420"/>
                  </a:cubicBezTo>
                  <a:lnTo>
                    <a:pt x="1832" y="420"/>
                  </a:lnTo>
                  <a:lnTo>
                    <a:pt x="1839" y="398"/>
                  </a:lnTo>
                  <a:close/>
                  <a:moveTo>
                    <a:pt x="1825" y="427"/>
                  </a:moveTo>
                  <a:cubicBezTo>
                    <a:pt x="1824" y="427"/>
                    <a:pt x="1823" y="430"/>
                    <a:pt x="1820" y="436"/>
                  </a:cubicBezTo>
                  <a:cubicBezTo>
                    <a:pt x="1822" y="436"/>
                    <a:pt x="1825" y="427"/>
                    <a:pt x="1825" y="427"/>
                  </a:cubicBezTo>
                  <a:close/>
                  <a:moveTo>
                    <a:pt x="312" y="388"/>
                  </a:moveTo>
                  <a:lnTo>
                    <a:pt x="312" y="388"/>
                  </a:lnTo>
                  <a:cubicBezTo>
                    <a:pt x="308" y="388"/>
                    <a:pt x="311" y="403"/>
                    <a:pt x="316" y="417"/>
                  </a:cubicBezTo>
                  <a:cubicBezTo>
                    <a:pt x="318" y="434"/>
                    <a:pt x="320" y="436"/>
                    <a:pt x="324" y="436"/>
                  </a:cubicBezTo>
                  <a:cubicBezTo>
                    <a:pt x="325" y="436"/>
                    <a:pt x="327" y="436"/>
                    <a:pt x="328" y="436"/>
                  </a:cubicBezTo>
                  <a:cubicBezTo>
                    <a:pt x="331" y="436"/>
                    <a:pt x="328" y="414"/>
                    <a:pt x="328" y="414"/>
                  </a:cubicBezTo>
                  <a:cubicBezTo>
                    <a:pt x="325" y="395"/>
                    <a:pt x="322" y="395"/>
                    <a:pt x="319" y="395"/>
                  </a:cubicBezTo>
                  <a:cubicBezTo>
                    <a:pt x="315" y="390"/>
                    <a:pt x="313" y="388"/>
                    <a:pt x="312" y="388"/>
                  </a:cubicBezTo>
                  <a:close/>
                  <a:moveTo>
                    <a:pt x="2117" y="386"/>
                  </a:moveTo>
                  <a:cubicBezTo>
                    <a:pt x="2121" y="386"/>
                    <a:pt x="2121" y="386"/>
                    <a:pt x="2111" y="404"/>
                  </a:cubicBezTo>
                  <a:cubicBezTo>
                    <a:pt x="2105" y="423"/>
                    <a:pt x="2092" y="442"/>
                    <a:pt x="2089" y="442"/>
                  </a:cubicBezTo>
                  <a:cubicBezTo>
                    <a:pt x="2096" y="420"/>
                    <a:pt x="2105" y="401"/>
                    <a:pt x="2117" y="386"/>
                  </a:cubicBezTo>
                  <a:close/>
                  <a:moveTo>
                    <a:pt x="1997" y="410"/>
                  </a:moveTo>
                  <a:cubicBezTo>
                    <a:pt x="1998" y="410"/>
                    <a:pt x="1997" y="413"/>
                    <a:pt x="1995" y="420"/>
                  </a:cubicBezTo>
                  <a:cubicBezTo>
                    <a:pt x="1989" y="433"/>
                    <a:pt x="1983" y="445"/>
                    <a:pt x="1976" y="458"/>
                  </a:cubicBezTo>
                  <a:cubicBezTo>
                    <a:pt x="1976" y="458"/>
                    <a:pt x="1973" y="465"/>
                    <a:pt x="1972" y="465"/>
                  </a:cubicBezTo>
                  <a:cubicBezTo>
                    <a:pt x="1971" y="465"/>
                    <a:pt x="1971" y="463"/>
                    <a:pt x="1973" y="455"/>
                  </a:cubicBezTo>
                  <a:lnTo>
                    <a:pt x="1983" y="436"/>
                  </a:lnTo>
                  <a:cubicBezTo>
                    <a:pt x="1989" y="423"/>
                    <a:pt x="1995" y="410"/>
                    <a:pt x="1997" y="410"/>
                  </a:cubicBezTo>
                  <a:close/>
                  <a:moveTo>
                    <a:pt x="2515" y="574"/>
                  </a:moveTo>
                  <a:cubicBezTo>
                    <a:pt x="2517" y="574"/>
                    <a:pt x="2499" y="598"/>
                    <a:pt x="2481" y="621"/>
                  </a:cubicBezTo>
                  <a:cubicBezTo>
                    <a:pt x="2468" y="638"/>
                    <a:pt x="2462" y="647"/>
                    <a:pt x="2462" y="647"/>
                  </a:cubicBezTo>
                  <a:cubicBezTo>
                    <a:pt x="2461" y="647"/>
                    <a:pt x="2467" y="638"/>
                    <a:pt x="2478" y="621"/>
                  </a:cubicBezTo>
                  <a:cubicBezTo>
                    <a:pt x="2487" y="602"/>
                    <a:pt x="2500" y="586"/>
                    <a:pt x="2503" y="586"/>
                  </a:cubicBezTo>
                  <a:cubicBezTo>
                    <a:pt x="2511" y="577"/>
                    <a:pt x="2515" y="574"/>
                    <a:pt x="2515" y="574"/>
                  </a:cubicBezTo>
                  <a:close/>
                  <a:moveTo>
                    <a:pt x="165" y="643"/>
                  </a:moveTo>
                  <a:lnTo>
                    <a:pt x="162" y="646"/>
                  </a:lnTo>
                  <a:cubicBezTo>
                    <a:pt x="165" y="658"/>
                    <a:pt x="168" y="671"/>
                    <a:pt x="171" y="683"/>
                  </a:cubicBezTo>
                  <a:lnTo>
                    <a:pt x="174" y="683"/>
                  </a:lnTo>
                  <a:cubicBezTo>
                    <a:pt x="174" y="671"/>
                    <a:pt x="168" y="655"/>
                    <a:pt x="165" y="643"/>
                  </a:cubicBezTo>
                  <a:close/>
                  <a:moveTo>
                    <a:pt x="757" y="687"/>
                  </a:moveTo>
                  <a:cubicBezTo>
                    <a:pt x="754" y="699"/>
                    <a:pt x="757" y="715"/>
                    <a:pt x="757" y="727"/>
                  </a:cubicBezTo>
                  <a:cubicBezTo>
                    <a:pt x="757" y="737"/>
                    <a:pt x="758" y="742"/>
                    <a:pt x="759" y="742"/>
                  </a:cubicBezTo>
                  <a:cubicBezTo>
                    <a:pt x="759" y="742"/>
                    <a:pt x="761" y="732"/>
                    <a:pt x="761" y="708"/>
                  </a:cubicBezTo>
                  <a:cubicBezTo>
                    <a:pt x="757" y="687"/>
                    <a:pt x="757" y="687"/>
                    <a:pt x="757" y="687"/>
                  </a:cubicBezTo>
                  <a:close/>
                  <a:moveTo>
                    <a:pt x="796" y="45"/>
                  </a:moveTo>
                  <a:cubicBezTo>
                    <a:pt x="796" y="45"/>
                    <a:pt x="795" y="51"/>
                    <a:pt x="795" y="60"/>
                  </a:cubicBezTo>
                  <a:cubicBezTo>
                    <a:pt x="795" y="75"/>
                    <a:pt x="793" y="89"/>
                    <a:pt x="791" y="89"/>
                  </a:cubicBezTo>
                  <a:cubicBezTo>
                    <a:pt x="791" y="89"/>
                    <a:pt x="790" y="87"/>
                    <a:pt x="789" y="82"/>
                  </a:cubicBezTo>
                  <a:cubicBezTo>
                    <a:pt x="786" y="82"/>
                    <a:pt x="782" y="82"/>
                    <a:pt x="782" y="122"/>
                  </a:cubicBezTo>
                  <a:cubicBezTo>
                    <a:pt x="786" y="144"/>
                    <a:pt x="782" y="144"/>
                    <a:pt x="779" y="144"/>
                  </a:cubicBezTo>
                  <a:cubicBezTo>
                    <a:pt x="776" y="129"/>
                    <a:pt x="776" y="116"/>
                    <a:pt x="779" y="100"/>
                  </a:cubicBezTo>
                  <a:lnTo>
                    <a:pt x="773" y="100"/>
                  </a:lnTo>
                  <a:cubicBezTo>
                    <a:pt x="764" y="88"/>
                    <a:pt x="761" y="75"/>
                    <a:pt x="761" y="60"/>
                  </a:cubicBezTo>
                  <a:cubicBezTo>
                    <a:pt x="759" y="52"/>
                    <a:pt x="758" y="48"/>
                    <a:pt x="757" y="48"/>
                  </a:cubicBezTo>
                  <a:lnTo>
                    <a:pt x="757" y="48"/>
                  </a:lnTo>
                  <a:cubicBezTo>
                    <a:pt x="756" y="48"/>
                    <a:pt x="757" y="57"/>
                    <a:pt x="761" y="82"/>
                  </a:cubicBezTo>
                  <a:cubicBezTo>
                    <a:pt x="761" y="122"/>
                    <a:pt x="761" y="122"/>
                    <a:pt x="754" y="122"/>
                  </a:cubicBezTo>
                  <a:cubicBezTo>
                    <a:pt x="751" y="122"/>
                    <a:pt x="748" y="122"/>
                    <a:pt x="748" y="104"/>
                  </a:cubicBezTo>
                  <a:cubicBezTo>
                    <a:pt x="748" y="82"/>
                    <a:pt x="748" y="82"/>
                    <a:pt x="742" y="82"/>
                  </a:cubicBezTo>
                  <a:cubicBezTo>
                    <a:pt x="729" y="82"/>
                    <a:pt x="726" y="144"/>
                    <a:pt x="726" y="185"/>
                  </a:cubicBezTo>
                  <a:cubicBezTo>
                    <a:pt x="728" y="207"/>
                    <a:pt x="728" y="218"/>
                    <a:pt x="728" y="218"/>
                  </a:cubicBezTo>
                  <a:cubicBezTo>
                    <a:pt x="728" y="218"/>
                    <a:pt x="726" y="207"/>
                    <a:pt x="723" y="185"/>
                  </a:cubicBezTo>
                  <a:cubicBezTo>
                    <a:pt x="720" y="166"/>
                    <a:pt x="717" y="166"/>
                    <a:pt x="714" y="166"/>
                  </a:cubicBezTo>
                  <a:cubicBezTo>
                    <a:pt x="714" y="144"/>
                    <a:pt x="717" y="144"/>
                    <a:pt x="720" y="144"/>
                  </a:cubicBezTo>
                  <a:lnTo>
                    <a:pt x="717" y="126"/>
                  </a:lnTo>
                  <a:cubicBezTo>
                    <a:pt x="714" y="104"/>
                    <a:pt x="711" y="93"/>
                    <a:pt x="710" y="93"/>
                  </a:cubicBezTo>
                  <a:cubicBezTo>
                    <a:pt x="708" y="93"/>
                    <a:pt x="707" y="104"/>
                    <a:pt x="707" y="126"/>
                  </a:cubicBezTo>
                  <a:cubicBezTo>
                    <a:pt x="707" y="135"/>
                    <a:pt x="707" y="140"/>
                    <a:pt x="706" y="140"/>
                  </a:cubicBezTo>
                  <a:cubicBezTo>
                    <a:pt x="706" y="140"/>
                    <a:pt x="704" y="135"/>
                    <a:pt x="701" y="126"/>
                  </a:cubicBezTo>
                  <a:cubicBezTo>
                    <a:pt x="699" y="110"/>
                    <a:pt x="695" y="95"/>
                    <a:pt x="694" y="95"/>
                  </a:cubicBezTo>
                  <a:lnTo>
                    <a:pt x="694" y="95"/>
                  </a:lnTo>
                  <a:cubicBezTo>
                    <a:pt x="694" y="95"/>
                    <a:pt x="694" y="97"/>
                    <a:pt x="695" y="104"/>
                  </a:cubicBezTo>
                  <a:cubicBezTo>
                    <a:pt x="695" y="104"/>
                    <a:pt x="688" y="104"/>
                    <a:pt x="682" y="85"/>
                  </a:cubicBezTo>
                  <a:cubicBezTo>
                    <a:pt x="676" y="85"/>
                    <a:pt x="673" y="85"/>
                    <a:pt x="676" y="104"/>
                  </a:cubicBezTo>
                  <a:cubicBezTo>
                    <a:pt x="676" y="126"/>
                    <a:pt x="673" y="126"/>
                    <a:pt x="670" y="126"/>
                  </a:cubicBezTo>
                  <a:cubicBezTo>
                    <a:pt x="667" y="126"/>
                    <a:pt x="663" y="126"/>
                    <a:pt x="667" y="147"/>
                  </a:cubicBezTo>
                  <a:cubicBezTo>
                    <a:pt x="670" y="166"/>
                    <a:pt x="667" y="188"/>
                    <a:pt x="660" y="188"/>
                  </a:cubicBezTo>
                  <a:cubicBezTo>
                    <a:pt x="659" y="197"/>
                    <a:pt x="658" y="203"/>
                    <a:pt x="657" y="203"/>
                  </a:cubicBezTo>
                  <a:cubicBezTo>
                    <a:pt x="656" y="203"/>
                    <a:pt x="655" y="192"/>
                    <a:pt x="651" y="166"/>
                  </a:cubicBezTo>
                  <a:cubicBezTo>
                    <a:pt x="648" y="147"/>
                    <a:pt x="645" y="147"/>
                    <a:pt x="641" y="147"/>
                  </a:cubicBezTo>
                  <a:cubicBezTo>
                    <a:pt x="641" y="147"/>
                    <a:pt x="638" y="147"/>
                    <a:pt x="632" y="126"/>
                  </a:cubicBezTo>
                  <a:cubicBezTo>
                    <a:pt x="631" y="120"/>
                    <a:pt x="630" y="118"/>
                    <a:pt x="630" y="118"/>
                  </a:cubicBezTo>
                  <a:lnTo>
                    <a:pt x="630" y="118"/>
                  </a:lnTo>
                  <a:cubicBezTo>
                    <a:pt x="629" y="118"/>
                    <a:pt x="630" y="132"/>
                    <a:pt x="632" y="147"/>
                  </a:cubicBezTo>
                  <a:cubicBezTo>
                    <a:pt x="635" y="169"/>
                    <a:pt x="638" y="188"/>
                    <a:pt x="638" y="188"/>
                  </a:cubicBezTo>
                  <a:cubicBezTo>
                    <a:pt x="629" y="169"/>
                    <a:pt x="626" y="147"/>
                    <a:pt x="623" y="129"/>
                  </a:cubicBezTo>
                  <a:cubicBezTo>
                    <a:pt x="619" y="107"/>
                    <a:pt x="618" y="96"/>
                    <a:pt x="618" y="96"/>
                  </a:cubicBezTo>
                  <a:lnTo>
                    <a:pt x="618" y="96"/>
                  </a:lnTo>
                  <a:cubicBezTo>
                    <a:pt x="617" y="96"/>
                    <a:pt x="618" y="107"/>
                    <a:pt x="619" y="129"/>
                  </a:cubicBezTo>
                  <a:cubicBezTo>
                    <a:pt x="622" y="142"/>
                    <a:pt x="622" y="157"/>
                    <a:pt x="619" y="157"/>
                  </a:cubicBezTo>
                  <a:cubicBezTo>
                    <a:pt x="618" y="157"/>
                    <a:pt x="616" y="154"/>
                    <a:pt x="613" y="147"/>
                  </a:cubicBezTo>
                  <a:cubicBezTo>
                    <a:pt x="612" y="148"/>
                    <a:pt x="610" y="149"/>
                    <a:pt x="608" y="149"/>
                  </a:cubicBezTo>
                  <a:cubicBezTo>
                    <a:pt x="604" y="149"/>
                    <a:pt x="601" y="145"/>
                    <a:pt x="601" y="129"/>
                  </a:cubicBezTo>
                  <a:cubicBezTo>
                    <a:pt x="599" y="122"/>
                    <a:pt x="597" y="120"/>
                    <a:pt x="596" y="120"/>
                  </a:cubicBezTo>
                  <a:cubicBezTo>
                    <a:pt x="594" y="120"/>
                    <a:pt x="594" y="129"/>
                    <a:pt x="594" y="129"/>
                  </a:cubicBezTo>
                  <a:cubicBezTo>
                    <a:pt x="593" y="140"/>
                    <a:pt x="591" y="146"/>
                    <a:pt x="589" y="146"/>
                  </a:cubicBezTo>
                  <a:cubicBezTo>
                    <a:pt x="586" y="146"/>
                    <a:pt x="583" y="141"/>
                    <a:pt x="579" y="132"/>
                  </a:cubicBezTo>
                  <a:cubicBezTo>
                    <a:pt x="568" y="111"/>
                    <a:pt x="562" y="101"/>
                    <a:pt x="560" y="101"/>
                  </a:cubicBezTo>
                  <a:lnTo>
                    <a:pt x="560" y="101"/>
                  </a:lnTo>
                  <a:cubicBezTo>
                    <a:pt x="558" y="101"/>
                    <a:pt x="560" y="111"/>
                    <a:pt x="563" y="132"/>
                  </a:cubicBezTo>
                  <a:cubicBezTo>
                    <a:pt x="563" y="144"/>
                    <a:pt x="564" y="156"/>
                    <a:pt x="564" y="156"/>
                  </a:cubicBezTo>
                  <a:cubicBezTo>
                    <a:pt x="564" y="156"/>
                    <a:pt x="563" y="149"/>
                    <a:pt x="560" y="132"/>
                  </a:cubicBezTo>
                  <a:cubicBezTo>
                    <a:pt x="558" y="126"/>
                    <a:pt x="557" y="124"/>
                    <a:pt x="556" y="124"/>
                  </a:cubicBezTo>
                  <a:cubicBezTo>
                    <a:pt x="553" y="124"/>
                    <a:pt x="552" y="138"/>
                    <a:pt x="547" y="154"/>
                  </a:cubicBezTo>
                  <a:cubicBezTo>
                    <a:pt x="551" y="182"/>
                    <a:pt x="554" y="210"/>
                    <a:pt x="557" y="238"/>
                  </a:cubicBezTo>
                  <a:cubicBezTo>
                    <a:pt x="561" y="263"/>
                    <a:pt x="562" y="272"/>
                    <a:pt x="561" y="272"/>
                  </a:cubicBezTo>
                  <a:cubicBezTo>
                    <a:pt x="560" y="272"/>
                    <a:pt x="557" y="268"/>
                    <a:pt x="554" y="260"/>
                  </a:cubicBezTo>
                  <a:cubicBezTo>
                    <a:pt x="547" y="248"/>
                    <a:pt x="544" y="232"/>
                    <a:pt x="541" y="216"/>
                  </a:cubicBezTo>
                  <a:cubicBezTo>
                    <a:pt x="538" y="198"/>
                    <a:pt x="541" y="198"/>
                    <a:pt x="541" y="198"/>
                  </a:cubicBezTo>
                  <a:lnTo>
                    <a:pt x="544" y="198"/>
                  </a:lnTo>
                  <a:cubicBezTo>
                    <a:pt x="541" y="176"/>
                    <a:pt x="538" y="157"/>
                    <a:pt x="532" y="157"/>
                  </a:cubicBezTo>
                  <a:cubicBezTo>
                    <a:pt x="530" y="146"/>
                    <a:pt x="529" y="140"/>
                    <a:pt x="527" y="140"/>
                  </a:cubicBezTo>
                  <a:cubicBezTo>
                    <a:pt x="526" y="140"/>
                    <a:pt x="525" y="146"/>
                    <a:pt x="525" y="157"/>
                  </a:cubicBezTo>
                  <a:cubicBezTo>
                    <a:pt x="523" y="140"/>
                    <a:pt x="519" y="138"/>
                    <a:pt x="514" y="138"/>
                  </a:cubicBezTo>
                  <a:cubicBezTo>
                    <a:pt x="513" y="138"/>
                    <a:pt x="511" y="138"/>
                    <a:pt x="510" y="138"/>
                  </a:cubicBezTo>
                  <a:cubicBezTo>
                    <a:pt x="504" y="138"/>
                    <a:pt x="494" y="138"/>
                    <a:pt x="488" y="119"/>
                  </a:cubicBezTo>
                  <a:cubicBezTo>
                    <a:pt x="482" y="119"/>
                    <a:pt x="475" y="119"/>
                    <a:pt x="482" y="138"/>
                  </a:cubicBezTo>
                  <a:cubicBezTo>
                    <a:pt x="485" y="164"/>
                    <a:pt x="486" y="174"/>
                    <a:pt x="485" y="174"/>
                  </a:cubicBezTo>
                  <a:cubicBezTo>
                    <a:pt x="484" y="174"/>
                    <a:pt x="483" y="169"/>
                    <a:pt x="482" y="160"/>
                  </a:cubicBezTo>
                  <a:cubicBezTo>
                    <a:pt x="474" y="136"/>
                    <a:pt x="456" y="121"/>
                    <a:pt x="444" y="121"/>
                  </a:cubicBezTo>
                  <a:cubicBezTo>
                    <a:pt x="435" y="121"/>
                    <a:pt x="429" y="129"/>
                    <a:pt x="431" y="147"/>
                  </a:cubicBezTo>
                  <a:lnTo>
                    <a:pt x="425" y="147"/>
                  </a:lnTo>
                  <a:cubicBezTo>
                    <a:pt x="419" y="138"/>
                    <a:pt x="412" y="134"/>
                    <a:pt x="406" y="134"/>
                  </a:cubicBezTo>
                  <a:cubicBezTo>
                    <a:pt x="400" y="134"/>
                    <a:pt x="395" y="139"/>
                    <a:pt x="397" y="151"/>
                  </a:cubicBezTo>
                  <a:lnTo>
                    <a:pt x="388" y="151"/>
                  </a:lnTo>
                  <a:cubicBezTo>
                    <a:pt x="382" y="142"/>
                    <a:pt x="378" y="137"/>
                    <a:pt x="376" y="137"/>
                  </a:cubicBezTo>
                  <a:cubicBezTo>
                    <a:pt x="373" y="137"/>
                    <a:pt x="373" y="142"/>
                    <a:pt x="375" y="154"/>
                  </a:cubicBezTo>
                  <a:cubicBezTo>
                    <a:pt x="375" y="169"/>
                    <a:pt x="377" y="183"/>
                    <a:pt x="376" y="183"/>
                  </a:cubicBezTo>
                  <a:cubicBezTo>
                    <a:pt x="376" y="183"/>
                    <a:pt x="376" y="181"/>
                    <a:pt x="375" y="176"/>
                  </a:cubicBezTo>
                  <a:cubicBezTo>
                    <a:pt x="373" y="160"/>
                    <a:pt x="369" y="155"/>
                    <a:pt x="362" y="155"/>
                  </a:cubicBezTo>
                  <a:cubicBezTo>
                    <a:pt x="360" y="155"/>
                    <a:pt x="357" y="156"/>
                    <a:pt x="353" y="157"/>
                  </a:cubicBezTo>
                  <a:cubicBezTo>
                    <a:pt x="341" y="160"/>
                    <a:pt x="341" y="160"/>
                    <a:pt x="347" y="179"/>
                  </a:cubicBezTo>
                  <a:cubicBezTo>
                    <a:pt x="344" y="186"/>
                    <a:pt x="342" y="189"/>
                    <a:pt x="340" y="189"/>
                  </a:cubicBezTo>
                  <a:cubicBezTo>
                    <a:pt x="335" y="189"/>
                    <a:pt x="333" y="175"/>
                    <a:pt x="331" y="160"/>
                  </a:cubicBezTo>
                  <a:cubicBezTo>
                    <a:pt x="328" y="142"/>
                    <a:pt x="326" y="132"/>
                    <a:pt x="324" y="132"/>
                  </a:cubicBezTo>
                  <a:lnTo>
                    <a:pt x="324" y="132"/>
                  </a:lnTo>
                  <a:cubicBezTo>
                    <a:pt x="322" y="132"/>
                    <a:pt x="323" y="147"/>
                    <a:pt x="328" y="182"/>
                  </a:cubicBezTo>
                  <a:cubicBezTo>
                    <a:pt x="332" y="206"/>
                    <a:pt x="331" y="216"/>
                    <a:pt x="329" y="216"/>
                  </a:cubicBezTo>
                  <a:cubicBezTo>
                    <a:pt x="328" y="216"/>
                    <a:pt x="326" y="212"/>
                    <a:pt x="325" y="204"/>
                  </a:cubicBezTo>
                  <a:cubicBezTo>
                    <a:pt x="319" y="182"/>
                    <a:pt x="322" y="182"/>
                    <a:pt x="325" y="182"/>
                  </a:cubicBezTo>
                  <a:lnTo>
                    <a:pt x="316" y="141"/>
                  </a:lnTo>
                  <a:cubicBezTo>
                    <a:pt x="312" y="141"/>
                    <a:pt x="312" y="141"/>
                    <a:pt x="316" y="163"/>
                  </a:cubicBezTo>
                  <a:cubicBezTo>
                    <a:pt x="316" y="163"/>
                    <a:pt x="312" y="163"/>
                    <a:pt x="312" y="185"/>
                  </a:cubicBezTo>
                  <a:cubicBezTo>
                    <a:pt x="316" y="204"/>
                    <a:pt x="319" y="226"/>
                    <a:pt x="325" y="245"/>
                  </a:cubicBezTo>
                  <a:cubicBezTo>
                    <a:pt x="334" y="263"/>
                    <a:pt x="331" y="267"/>
                    <a:pt x="328" y="267"/>
                  </a:cubicBezTo>
                  <a:cubicBezTo>
                    <a:pt x="319" y="248"/>
                    <a:pt x="312" y="226"/>
                    <a:pt x="312" y="204"/>
                  </a:cubicBezTo>
                  <a:cubicBezTo>
                    <a:pt x="316" y="204"/>
                    <a:pt x="309" y="185"/>
                    <a:pt x="306" y="163"/>
                  </a:cubicBezTo>
                  <a:cubicBezTo>
                    <a:pt x="305" y="160"/>
                    <a:pt x="304" y="159"/>
                    <a:pt x="303" y="159"/>
                  </a:cubicBezTo>
                  <a:cubicBezTo>
                    <a:pt x="299" y="159"/>
                    <a:pt x="296" y="186"/>
                    <a:pt x="298" y="216"/>
                  </a:cubicBezTo>
                  <a:lnTo>
                    <a:pt x="298" y="216"/>
                  </a:lnTo>
                  <a:cubicBezTo>
                    <a:pt x="298" y="213"/>
                    <a:pt x="297" y="211"/>
                    <a:pt x="297" y="207"/>
                  </a:cubicBezTo>
                  <a:cubicBezTo>
                    <a:pt x="292" y="194"/>
                    <a:pt x="288" y="190"/>
                    <a:pt x="283" y="190"/>
                  </a:cubicBezTo>
                  <a:cubicBezTo>
                    <a:pt x="282" y="190"/>
                    <a:pt x="280" y="190"/>
                    <a:pt x="278" y="191"/>
                  </a:cubicBezTo>
                  <a:cubicBezTo>
                    <a:pt x="272" y="191"/>
                    <a:pt x="269" y="191"/>
                    <a:pt x="275" y="213"/>
                  </a:cubicBezTo>
                  <a:cubicBezTo>
                    <a:pt x="278" y="232"/>
                    <a:pt x="284" y="254"/>
                    <a:pt x="281" y="254"/>
                  </a:cubicBezTo>
                  <a:cubicBezTo>
                    <a:pt x="284" y="254"/>
                    <a:pt x="290" y="273"/>
                    <a:pt x="294" y="295"/>
                  </a:cubicBezTo>
                  <a:cubicBezTo>
                    <a:pt x="287" y="282"/>
                    <a:pt x="281" y="267"/>
                    <a:pt x="275" y="254"/>
                  </a:cubicBezTo>
                  <a:cubicBezTo>
                    <a:pt x="259" y="216"/>
                    <a:pt x="247" y="198"/>
                    <a:pt x="237" y="198"/>
                  </a:cubicBezTo>
                  <a:cubicBezTo>
                    <a:pt x="235" y="199"/>
                    <a:pt x="233" y="199"/>
                    <a:pt x="231" y="199"/>
                  </a:cubicBezTo>
                  <a:cubicBezTo>
                    <a:pt x="225" y="199"/>
                    <a:pt x="219" y="195"/>
                    <a:pt x="212" y="182"/>
                  </a:cubicBezTo>
                  <a:cubicBezTo>
                    <a:pt x="206" y="185"/>
                    <a:pt x="203" y="185"/>
                    <a:pt x="209" y="204"/>
                  </a:cubicBezTo>
                  <a:lnTo>
                    <a:pt x="203" y="207"/>
                  </a:lnTo>
                  <a:cubicBezTo>
                    <a:pt x="198" y="196"/>
                    <a:pt x="194" y="192"/>
                    <a:pt x="192" y="192"/>
                  </a:cubicBezTo>
                  <a:lnTo>
                    <a:pt x="192" y="192"/>
                  </a:lnTo>
                  <a:cubicBezTo>
                    <a:pt x="190" y="192"/>
                    <a:pt x="190" y="197"/>
                    <a:pt x="193" y="207"/>
                  </a:cubicBezTo>
                  <a:cubicBezTo>
                    <a:pt x="194" y="215"/>
                    <a:pt x="194" y="218"/>
                    <a:pt x="193" y="218"/>
                  </a:cubicBezTo>
                  <a:cubicBezTo>
                    <a:pt x="190" y="218"/>
                    <a:pt x="186" y="210"/>
                    <a:pt x="184" y="210"/>
                  </a:cubicBezTo>
                  <a:cubicBezTo>
                    <a:pt x="177" y="192"/>
                    <a:pt x="172" y="182"/>
                    <a:pt x="171" y="182"/>
                  </a:cubicBezTo>
                  <a:lnTo>
                    <a:pt x="171" y="182"/>
                  </a:lnTo>
                  <a:cubicBezTo>
                    <a:pt x="171" y="182"/>
                    <a:pt x="175" y="196"/>
                    <a:pt x="187" y="229"/>
                  </a:cubicBezTo>
                  <a:cubicBezTo>
                    <a:pt x="190" y="245"/>
                    <a:pt x="196" y="257"/>
                    <a:pt x="206" y="270"/>
                  </a:cubicBezTo>
                  <a:lnTo>
                    <a:pt x="215" y="267"/>
                  </a:lnTo>
                  <a:lnTo>
                    <a:pt x="212" y="289"/>
                  </a:lnTo>
                  <a:cubicBezTo>
                    <a:pt x="209" y="304"/>
                    <a:pt x="209" y="317"/>
                    <a:pt x="212" y="332"/>
                  </a:cubicBezTo>
                  <a:cubicBezTo>
                    <a:pt x="212" y="332"/>
                    <a:pt x="218" y="351"/>
                    <a:pt x="215" y="351"/>
                  </a:cubicBezTo>
                  <a:lnTo>
                    <a:pt x="206" y="310"/>
                  </a:lnTo>
                  <a:cubicBezTo>
                    <a:pt x="203" y="292"/>
                    <a:pt x="196" y="270"/>
                    <a:pt x="190" y="251"/>
                  </a:cubicBezTo>
                  <a:cubicBezTo>
                    <a:pt x="183" y="226"/>
                    <a:pt x="174" y="209"/>
                    <a:pt x="171" y="209"/>
                  </a:cubicBezTo>
                  <a:lnTo>
                    <a:pt x="171" y="209"/>
                  </a:lnTo>
                  <a:cubicBezTo>
                    <a:pt x="169" y="209"/>
                    <a:pt x="170" y="216"/>
                    <a:pt x="174" y="232"/>
                  </a:cubicBezTo>
                  <a:cubicBezTo>
                    <a:pt x="171" y="232"/>
                    <a:pt x="171" y="232"/>
                    <a:pt x="162" y="213"/>
                  </a:cubicBezTo>
                  <a:cubicBezTo>
                    <a:pt x="159" y="206"/>
                    <a:pt x="157" y="201"/>
                    <a:pt x="157" y="201"/>
                  </a:cubicBezTo>
                  <a:lnTo>
                    <a:pt x="157" y="201"/>
                  </a:lnTo>
                  <a:cubicBezTo>
                    <a:pt x="155" y="201"/>
                    <a:pt x="156" y="211"/>
                    <a:pt x="162" y="235"/>
                  </a:cubicBezTo>
                  <a:cubicBezTo>
                    <a:pt x="167" y="256"/>
                    <a:pt x="168" y="266"/>
                    <a:pt x="167" y="266"/>
                  </a:cubicBezTo>
                  <a:cubicBezTo>
                    <a:pt x="165" y="266"/>
                    <a:pt x="160" y="257"/>
                    <a:pt x="153" y="238"/>
                  </a:cubicBezTo>
                  <a:cubicBezTo>
                    <a:pt x="142" y="216"/>
                    <a:pt x="134" y="207"/>
                    <a:pt x="129" y="207"/>
                  </a:cubicBezTo>
                  <a:cubicBezTo>
                    <a:pt x="126" y="207"/>
                    <a:pt x="125" y="213"/>
                    <a:pt x="127" y="223"/>
                  </a:cubicBezTo>
                  <a:cubicBezTo>
                    <a:pt x="135" y="246"/>
                    <a:pt x="135" y="256"/>
                    <a:pt x="131" y="256"/>
                  </a:cubicBezTo>
                  <a:cubicBezTo>
                    <a:pt x="128" y="256"/>
                    <a:pt x="125" y="252"/>
                    <a:pt x="121" y="245"/>
                  </a:cubicBezTo>
                  <a:cubicBezTo>
                    <a:pt x="117" y="236"/>
                    <a:pt x="114" y="231"/>
                    <a:pt x="112" y="231"/>
                  </a:cubicBezTo>
                  <a:cubicBezTo>
                    <a:pt x="110" y="231"/>
                    <a:pt x="110" y="236"/>
                    <a:pt x="112" y="248"/>
                  </a:cubicBezTo>
                  <a:cubicBezTo>
                    <a:pt x="108" y="233"/>
                    <a:pt x="103" y="219"/>
                    <a:pt x="102" y="219"/>
                  </a:cubicBezTo>
                  <a:lnTo>
                    <a:pt x="102" y="219"/>
                  </a:lnTo>
                  <a:cubicBezTo>
                    <a:pt x="101" y="219"/>
                    <a:pt x="101" y="222"/>
                    <a:pt x="102" y="229"/>
                  </a:cubicBezTo>
                  <a:cubicBezTo>
                    <a:pt x="102" y="229"/>
                    <a:pt x="99" y="229"/>
                    <a:pt x="106" y="248"/>
                  </a:cubicBezTo>
                  <a:cubicBezTo>
                    <a:pt x="106" y="248"/>
                    <a:pt x="109" y="270"/>
                    <a:pt x="112" y="292"/>
                  </a:cubicBezTo>
                  <a:cubicBezTo>
                    <a:pt x="112" y="291"/>
                    <a:pt x="112" y="291"/>
                    <a:pt x="112" y="291"/>
                  </a:cubicBezTo>
                  <a:cubicBezTo>
                    <a:pt x="116" y="291"/>
                    <a:pt x="122" y="312"/>
                    <a:pt x="127" y="329"/>
                  </a:cubicBezTo>
                  <a:cubicBezTo>
                    <a:pt x="129" y="334"/>
                    <a:pt x="129" y="337"/>
                    <a:pt x="128" y="337"/>
                  </a:cubicBezTo>
                  <a:cubicBezTo>
                    <a:pt x="124" y="337"/>
                    <a:pt x="109" y="317"/>
                    <a:pt x="93" y="276"/>
                  </a:cubicBezTo>
                  <a:lnTo>
                    <a:pt x="74" y="235"/>
                  </a:lnTo>
                  <a:lnTo>
                    <a:pt x="74" y="235"/>
                  </a:lnTo>
                  <a:cubicBezTo>
                    <a:pt x="80" y="257"/>
                    <a:pt x="87" y="276"/>
                    <a:pt x="87" y="276"/>
                  </a:cubicBezTo>
                  <a:cubicBezTo>
                    <a:pt x="86" y="276"/>
                    <a:pt x="85" y="276"/>
                    <a:pt x="85" y="276"/>
                  </a:cubicBezTo>
                  <a:cubicBezTo>
                    <a:pt x="82" y="276"/>
                    <a:pt x="79" y="274"/>
                    <a:pt x="74" y="257"/>
                  </a:cubicBezTo>
                  <a:cubicBezTo>
                    <a:pt x="68" y="238"/>
                    <a:pt x="68" y="238"/>
                    <a:pt x="65" y="238"/>
                  </a:cubicBezTo>
                  <a:cubicBezTo>
                    <a:pt x="65" y="238"/>
                    <a:pt x="62" y="238"/>
                    <a:pt x="68" y="260"/>
                  </a:cubicBezTo>
                  <a:cubicBezTo>
                    <a:pt x="75" y="282"/>
                    <a:pt x="78" y="291"/>
                    <a:pt x="78" y="291"/>
                  </a:cubicBezTo>
                  <a:cubicBezTo>
                    <a:pt x="77" y="291"/>
                    <a:pt x="75" y="287"/>
                    <a:pt x="71" y="279"/>
                  </a:cubicBezTo>
                  <a:cubicBezTo>
                    <a:pt x="63" y="261"/>
                    <a:pt x="59" y="251"/>
                    <a:pt x="57" y="251"/>
                  </a:cubicBezTo>
                  <a:lnTo>
                    <a:pt x="57" y="251"/>
                  </a:lnTo>
                  <a:cubicBezTo>
                    <a:pt x="55" y="251"/>
                    <a:pt x="57" y="261"/>
                    <a:pt x="62" y="282"/>
                  </a:cubicBezTo>
                  <a:cubicBezTo>
                    <a:pt x="68" y="303"/>
                    <a:pt x="71" y="313"/>
                    <a:pt x="71" y="313"/>
                  </a:cubicBezTo>
                  <a:cubicBezTo>
                    <a:pt x="70" y="313"/>
                    <a:pt x="66" y="303"/>
                    <a:pt x="59" y="282"/>
                  </a:cubicBezTo>
                  <a:cubicBezTo>
                    <a:pt x="52" y="263"/>
                    <a:pt x="43" y="245"/>
                    <a:pt x="40" y="245"/>
                  </a:cubicBezTo>
                  <a:lnTo>
                    <a:pt x="40" y="245"/>
                  </a:lnTo>
                  <a:lnTo>
                    <a:pt x="46" y="263"/>
                  </a:lnTo>
                  <a:cubicBezTo>
                    <a:pt x="53" y="288"/>
                    <a:pt x="55" y="298"/>
                    <a:pt x="54" y="298"/>
                  </a:cubicBezTo>
                  <a:cubicBezTo>
                    <a:pt x="53" y="298"/>
                    <a:pt x="50" y="293"/>
                    <a:pt x="46" y="285"/>
                  </a:cubicBezTo>
                  <a:cubicBezTo>
                    <a:pt x="43" y="276"/>
                    <a:pt x="41" y="272"/>
                    <a:pt x="39" y="272"/>
                  </a:cubicBezTo>
                  <a:cubicBezTo>
                    <a:pt x="37" y="272"/>
                    <a:pt x="37" y="277"/>
                    <a:pt x="37" y="289"/>
                  </a:cubicBezTo>
                  <a:cubicBezTo>
                    <a:pt x="35" y="289"/>
                    <a:pt x="34" y="290"/>
                    <a:pt x="32" y="290"/>
                  </a:cubicBezTo>
                  <a:cubicBezTo>
                    <a:pt x="30" y="290"/>
                    <a:pt x="28" y="286"/>
                    <a:pt x="21" y="273"/>
                  </a:cubicBezTo>
                  <a:cubicBezTo>
                    <a:pt x="15" y="252"/>
                    <a:pt x="12" y="242"/>
                    <a:pt x="11" y="242"/>
                  </a:cubicBezTo>
                  <a:lnTo>
                    <a:pt x="11" y="242"/>
                  </a:lnTo>
                  <a:cubicBezTo>
                    <a:pt x="11" y="242"/>
                    <a:pt x="13" y="252"/>
                    <a:pt x="18" y="273"/>
                  </a:cubicBezTo>
                  <a:cubicBezTo>
                    <a:pt x="21" y="283"/>
                    <a:pt x="23" y="287"/>
                    <a:pt x="22" y="287"/>
                  </a:cubicBezTo>
                  <a:cubicBezTo>
                    <a:pt x="21" y="287"/>
                    <a:pt x="18" y="283"/>
                    <a:pt x="12" y="276"/>
                  </a:cubicBezTo>
                  <a:cubicBezTo>
                    <a:pt x="5" y="267"/>
                    <a:pt x="2" y="262"/>
                    <a:pt x="1" y="262"/>
                  </a:cubicBezTo>
                  <a:lnTo>
                    <a:pt x="1" y="262"/>
                  </a:lnTo>
                  <a:cubicBezTo>
                    <a:pt x="1" y="262"/>
                    <a:pt x="2" y="267"/>
                    <a:pt x="5" y="276"/>
                  </a:cubicBezTo>
                  <a:cubicBezTo>
                    <a:pt x="18" y="317"/>
                    <a:pt x="24" y="336"/>
                    <a:pt x="27" y="336"/>
                  </a:cubicBezTo>
                  <a:cubicBezTo>
                    <a:pt x="28" y="335"/>
                    <a:pt x="29" y="334"/>
                    <a:pt x="29" y="334"/>
                  </a:cubicBezTo>
                  <a:cubicBezTo>
                    <a:pt x="31" y="334"/>
                    <a:pt x="32" y="338"/>
                    <a:pt x="37" y="354"/>
                  </a:cubicBezTo>
                  <a:lnTo>
                    <a:pt x="30" y="354"/>
                  </a:lnTo>
                  <a:cubicBezTo>
                    <a:pt x="27" y="357"/>
                    <a:pt x="24" y="357"/>
                    <a:pt x="27" y="379"/>
                  </a:cubicBezTo>
                  <a:cubicBezTo>
                    <a:pt x="27" y="394"/>
                    <a:pt x="35" y="423"/>
                    <a:pt x="38" y="423"/>
                  </a:cubicBezTo>
                  <a:cubicBezTo>
                    <a:pt x="39" y="423"/>
                    <a:pt x="40" y="421"/>
                    <a:pt x="40" y="417"/>
                  </a:cubicBezTo>
                  <a:lnTo>
                    <a:pt x="49" y="436"/>
                  </a:lnTo>
                  <a:cubicBezTo>
                    <a:pt x="60" y="466"/>
                    <a:pt x="66" y="480"/>
                    <a:pt x="68" y="480"/>
                  </a:cubicBezTo>
                  <a:cubicBezTo>
                    <a:pt x="69" y="480"/>
                    <a:pt x="65" y="466"/>
                    <a:pt x="55" y="436"/>
                  </a:cubicBezTo>
                  <a:cubicBezTo>
                    <a:pt x="43" y="403"/>
                    <a:pt x="38" y="388"/>
                    <a:pt x="39" y="388"/>
                  </a:cubicBezTo>
                  <a:lnTo>
                    <a:pt x="39" y="388"/>
                  </a:lnTo>
                  <a:cubicBezTo>
                    <a:pt x="39" y="388"/>
                    <a:pt x="44" y="397"/>
                    <a:pt x="52" y="414"/>
                  </a:cubicBezTo>
                  <a:cubicBezTo>
                    <a:pt x="62" y="446"/>
                    <a:pt x="66" y="453"/>
                    <a:pt x="69" y="453"/>
                  </a:cubicBezTo>
                  <a:cubicBezTo>
                    <a:pt x="70" y="453"/>
                    <a:pt x="70" y="452"/>
                    <a:pt x="71" y="451"/>
                  </a:cubicBezTo>
                  <a:cubicBezTo>
                    <a:pt x="74" y="451"/>
                    <a:pt x="74" y="451"/>
                    <a:pt x="80" y="470"/>
                  </a:cubicBezTo>
                  <a:cubicBezTo>
                    <a:pt x="84" y="486"/>
                    <a:pt x="90" y="498"/>
                    <a:pt x="99" y="511"/>
                  </a:cubicBezTo>
                  <a:cubicBezTo>
                    <a:pt x="102" y="508"/>
                    <a:pt x="102" y="508"/>
                    <a:pt x="96" y="489"/>
                  </a:cubicBezTo>
                  <a:cubicBezTo>
                    <a:pt x="92" y="481"/>
                    <a:pt x="91" y="477"/>
                    <a:pt x="91" y="477"/>
                  </a:cubicBezTo>
                  <a:lnTo>
                    <a:pt x="91" y="477"/>
                  </a:lnTo>
                  <a:cubicBezTo>
                    <a:pt x="92" y="477"/>
                    <a:pt x="98" y="486"/>
                    <a:pt x="109" y="508"/>
                  </a:cubicBezTo>
                  <a:cubicBezTo>
                    <a:pt x="112" y="515"/>
                    <a:pt x="115" y="520"/>
                    <a:pt x="115" y="520"/>
                  </a:cubicBezTo>
                  <a:cubicBezTo>
                    <a:pt x="116" y="520"/>
                    <a:pt x="112" y="510"/>
                    <a:pt x="102" y="486"/>
                  </a:cubicBezTo>
                  <a:cubicBezTo>
                    <a:pt x="96" y="467"/>
                    <a:pt x="95" y="457"/>
                    <a:pt x="97" y="457"/>
                  </a:cubicBezTo>
                  <a:lnTo>
                    <a:pt x="97" y="457"/>
                  </a:lnTo>
                  <a:cubicBezTo>
                    <a:pt x="99" y="457"/>
                    <a:pt x="104" y="466"/>
                    <a:pt x="112" y="486"/>
                  </a:cubicBezTo>
                  <a:lnTo>
                    <a:pt x="118" y="483"/>
                  </a:lnTo>
                  <a:cubicBezTo>
                    <a:pt x="121" y="483"/>
                    <a:pt x="115" y="464"/>
                    <a:pt x="106" y="442"/>
                  </a:cubicBezTo>
                  <a:cubicBezTo>
                    <a:pt x="98" y="420"/>
                    <a:pt x="95" y="411"/>
                    <a:pt x="96" y="411"/>
                  </a:cubicBezTo>
                  <a:lnTo>
                    <a:pt x="96" y="411"/>
                  </a:lnTo>
                  <a:cubicBezTo>
                    <a:pt x="96" y="411"/>
                    <a:pt x="99" y="415"/>
                    <a:pt x="102" y="423"/>
                  </a:cubicBezTo>
                  <a:cubicBezTo>
                    <a:pt x="109" y="436"/>
                    <a:pt x="115" y="448"/>
                    <a:pt x="118" y="461"/>
                  </a:cubicBezTo>
                  <a:cubicBezTo>
                    <a:pt x="123" y="478"/>
                    <a:pt x="126" y="480"/>
                    <a:pt x="129" y="480"/>
                  </a:cubicBezTo>
                  <a:cubicBezTo>
                    <a:pt x="129" y="480"/>
                    <a:pt x="130" y="480"/>
                    <a:pt x="131" y="480"/>
                  </a:cubicBezTo>
                  <a:cubicBezTo>
                    <a:pt x="133" y="480"/>
                    <a:pt x="138" y="477"/>
                    <a:pt x="136" y="465"/>
                  </a:cubicBezTo>
                  <a:lnTo>
                    <a:pt x="136" y="465"/>
                  </a:lnTo>
                  <a:cubicBezTo>
                    <a:pt x="137" y="470"/>
                    <a:pt x="138" y="470"/>
                    <a:pt x="140" y="477"/>
                  </a:cubicBezTo>
                  <a:cubicBezTo>
                    <a:pt x="142" y="477"/>
                    <a:pt x="146" y="486"/>
                    <a:pt x="146" y="486"/>
                  </a:cubicBezTo>
                  <a:cubicBezTo>
                    <a:pt x="146" y="486"/>
                    <a:pt x="145" y="484"/>
                    <a:pt x="143" y="477"/>
                  </a:cubicBezTo>
                  <a:lnTo>
                    <a:pt x="143" y="477"/>
                  </a:lnTo>
                  <a:cubicBezTo>
                    <a:pt x="143" y="477"/>
                    <a:pt x="146" y="477"/>
                    <a:pt x="156" y="495"/>
                  </a:cubicBezTo>
                  <a:cubicBezTo>
                    <a:pt x="158" y="498"/>
                    <a:pt x="159" y="500"/>
                    <a:pt x="161" y="500"/>
                  </a:cubicBezTo>
                  <a:cubicBezTo>
                    <a:pt x="167" y="500"/>
                    <a:pt x="161" y="464"/>
                    <a:pt x="143" y="433"/>
                  </a:cubicBezTo>
                  <a:lnTo>
                    <a:pt x="146" y="433"/>
                  </a:lnTo>
                  <a:cubicBezTo>
                    <a:pt x="149" y="433"/>
                    <a:pt x="143" y="411"/>
                    <a:pt x="143" y="411"/>
                  </a:cubicBezTo>
                  <a:cubicBezTo>
                    <a:pt x="137" y="392"/>
                    <a:pt x="140" y="392"/>
                    <a:pt x="143" y="392"/>
                  </a:cubicBezTo>
                  <a:cubicBezTo>
                    <a:pt x="143" y="392"/>
                    <a:pt x="149" y="411"/>
                    <a:pt x="156" y="430"/>
                  </a:cubicBezTo>
                  <a:cubicBezTo>
                    <a:pt x="165" y="465"/>
                    <a:pt x="172" y="487"/>
                    <a:pt x="174" y="487"/>
                  </a:cubicBezTo>
                  <a:cubicBezTo>
                    <a:pt x="174" y="487"/>
                    <a:pt x="174" y="483"/>
                    <a:pt x="173" y="475"/>
                  </a:cubicBezTo>
                  <a:lnTo>
                    <a:pt x="173" y="475"/>
                  </a:lnTo>
                  <a:cubicBezTo>
                    <a:pt x="175" y="481"/>
                    <a:pt x="177" y="484"/>
                    <a:pt x="178" y="484"/>
                  </a:cubicBezTo>
                  <a:cubicBezTo>
                    <a:pt x="180" y="484"/>
                    <a:pt x="181" y="479"/>
                    <a:pt x="181" y="467"/>
                  </a:cubicBezTo>
                  <a:cubicBezTo>
                    <a:pt x="181" y="445"/>
                    <a:pt x="174" y="426"/>
                    <a:pt x="168" y="404"/>
                  </a:cubicBezTo>
                  <a:cubicBezTo>
                    <a:pt x="162" y="386"/>
                    <a:pt x="165" y="386"/>
                    <a:pt x="165" y="386"/>
                  </a:cubicBezTo>
                  <a:cubicBezTo>
                    <a:pt x="166" y="385"/>
                    <a:pt x="167" y="384"/>
                    <a:pt x="167" y="384"/>
                  </a:cubicBezTo>
                  <a:cubicBezTo>
                    <a:pt x="169" y="384"/>
                    <a:pt x="170" y="389"/>
                    <a:pt x="174" y="404"/>
                  </a:cubicBezTo>
                  <a:cubicBezTo>
                    <a:pt x="181" y="424"/>
                    <a:pt x="185" y="433"/>
                    <a:pt x="187" y="433"/>
                  </a:cubicBezTo>
                  <a:cubicBezTo>
                    <a:pt x="189" y="433"/>
                    <a:pt x="189" y="422"/>
                    <a:pt x="184" y="401"/>
                  </a:cubicBezTo>
                  <a:lnTo>
                    <a:pt x="184" y="401"/>
                  </a:lnTo>
                  <a:lnTo>
                    <a:pt x="190" y="423"/>
                  </a:lnTo>
                  <a:cubicBezTo>
                    <a:pt x="194" y="436"/>
                    <a:pt x="199" y="449"/>
                    <a:pt x="204" y="449"/>
                  </a:cubicBezTo>
                  <a:cubicBezTo>
                    <a:pt x="206" y="449"/>
                    <a:pt x="209" y="446"/>
                    <a:pt x="212" y="439"/>
                  </a:cubicBezTo>
                  <a:cubicBezTo>
                    <a:pt x="217" y="438"/>
                    <a:pt x="220" y="437"/>
                    <a:pt x="223" y="437"/>
                  </a:cubicBezTo>
                  <a:cubicBezTo>
                    <a:pt x="229" y="437"/>
                    <a:pt x="233" y="440"/>
                    <a:pt x="237" y="455"/>
                  </a:cubicBezTo>
                  <a:cubicBezTo>
                    <a:pt x="238" y="458"/>
                    <a:pt x="239" y="459"/>
                    <a:pt x="240" y="459"/>
                  </a:cubicBezTo>
                  <a:cubicBezTo>
                    <a:pt x="243" y="459"/>
                    <a:pt x="242" y="425"/>
                    <a:pt x="237" y="389"/>
                  </a:cubicBezTo>
                  <a:lnTo>
                    <a:pt x="237" y="389"/>
                  </a:lnTo>
                  <a:cubicBezTo>
                    <a:pt x="242" y="405"/>
                    <a:pt x="245" y="409"/>
                    <a:pt x="248" y="409"/>
                  </a:cubicBezTo>
                  <a:cubicBezTo>
                    <a:pt x="250" y="409"/>
                    <a:pt x="251" y="408"/>
                    <a:pt x="253" y="408"/>
                  </a:cubicBezTo>
                  <a:cubicBezTo>
                    <a:pt x="259" y="408"/>
                    <a:pt x="259" y="408"/>
                    <a:pt x="265" y="426"/>
                  </a:cubicBezTo>
                  <a:cubicBezTo>
                    <a:pt x="270" y="447"/>
                    <a:pt x="272" y="457"/>
                    <a:pt x="273" y="457"/>
                  </a:cubicBezTo>
                  <a:cubicBezTo>
                    <a:pt x="273" y="457"/>
                    <a:pt x="272" y="447"/>
                    <a:pt x="269" y="426"/>
                  </a:cubicBezTo>
                  <a:cubicBezTo>
                    <a:pt x="266" y="411"/>
                    <a:pt x="266" y="404"/>
                    <a:pt x="268" y="404"/>
                  </a:cubicBezTo>
                  <a:lnTo>
                    <a:pt x="268" y="404"/>
                  </a:lnTo>
                  <a:cubicBezTo>
                    <a:pt x="272" y="404"/>
                    <a:pt x="278" y="420"/>
                    <a:pt x="284" y="445"/>
                  </a:cubicBezTo>
                  <a:cubicBezTo>
                    <a:pt x="290" y="464"/>
                    <a:pt x="294" y="464"/>
                    <a:pt x="300" y="464"/>
                  </a:cubicBezTo>
                  <a:cubicBezTo>
                    <a:pt x="297" y="442"/>
                    <a:pt x="303" y="442"/>
                    <a:pt x="306" y="439"/>
                  </a:cubicBezTo>
                  <a:cubicBezTo>
                    <a:pt x="316" y="439"/>
                    <a:pt x="316" y="439"/>
                    <a:pt x="306" y="398"/>
                  </a:cubicBezTo>
                  <a:cubicBezTo>
                    <a:pt x="297" y="357"/>
                    <a:pt x="300" y="357"/>
                    <a:pt x="306" y="354"/>
                  </a:cubicBezTo>
                  <a:cubicBezTo>
                    <a:pt x="309" y="354"/>
                    <a:pt x="312" y="354"/>
                    <a:pt x="316" y="373"/>
                  </a:cubicBezTo>
                  <a:cubicBezTo>
                    <a:pt x="316" y="373"/>
                    <a:pt x="325" y="395"/>
                    <a:pt x="325" y="395"/>
                  </a:cubicBezTo>
                  <a:cubicBezTo>
                    <a:pt x="326" y="394"/>
                    <a:pt x="327" y="394"/>
                    <a:pt x="328" y="394"/>
                  </a:cubicBezTo>
                  <a:cubicBezTo>
                    <a:pt x="330" y="394"/>
                    <a:pt x="333" y="398"/>
                    <a:pt x="337" y="414"/>
                  </a:cubicBezTo>
                  <a:cubicBezTo>
                    <a:pt x="337" y="414"/>
                    <a:pt x="344" y="433"/>
                    <a:pt x="350" y="433"/>
                  </a:cubicBezTo>
                  <a:cubicBezTo>
                    <a:pt x="352" y="432"/>
                    <a:pt x="353" y="431"/>
                    <a:pt x="355" y="431"/>
                  </a:cubicBezTo>
                  <a:cubicBezTo>
                    <a:pt x="358" y="431"/>
                    <a:pt x="361" y="435"/>
                    <a:pt x="366" y="448"/>
                  </a:cubicBezTo>
                  <a:cubicBezTo>
                    <a:pt x="369" y="448"/>
                    <a:pt x="369" y="448"/>
                    <a:pt x="363" y="430"/>
                  </a:cubicBezTo>
                  <a:cubicBezTo>
                    <a:pt x="360" y="414"/>
                    <a:pt x="358" y="400"/>
                    <a:pt x="364" y="400"/>
                  </a:cubicBezTo>
                  <a:cubicBezTo>
                    <a:pt x="366" y="400"/>
                    <a:pt x="370" y="402"/>
                    <a:pt x="375" y="408"/>
                  </a:cubicBezTo>
                  <a:cubicBezTo>
                    <a:pt x="378" y="404"/>
                    <a:pt x="388" y="404"/>
                    <a:pt x="384" y="386"/>
                  </a:cubicBezTo>
                  <a:cubicBezTo>
                    <a:pt x="385" y="385"/>
                    <a:pt x="386" y="384"/>
                    <a:pt x="386" y="384"/>
                  </a:cubicBezTo>
                  <a:cubicBezTo>
                    <a:pt x="388" y="384"/>
                    <a:pt x="388" y="389"/>
                    <a:pt x="391" y="404"/>
                  </a:cubicBezTo>
                  <a:cubicBezTo>
                    <a:pt x="395" y="424"/>
                    <a:pt x="398" y="435"/>
                    <a:pt x="400" y="435"/>
                  </a:cubicBezTo>
                  <a:cubicBezTo>
                    <a:pt x="402" y="435"/>
                    <a:pt x="403" y="424"/>
                    <a:pt x="403" y="401"/>
                  </a:cubicBezTo>
                  <a:cubicBezTo>
                    <a:pt x="400" y="392"/>
                    <a:pt x="399" y="387"/>
                    <a:pt x="400" y="387"/>
                  </a:cubicBezTo>
                  <a:lnTo>
                    <a:pt x="400" y="387"/>
                  </a:lnTo>
                  <a:cubicBezTo>
                    <a:pt x="401" y="387"/>
                    <a:pt x="403" y="392"/>
                    <a:pt x="406" y="401"/>
                  </a:cubicBezTo>
                  <a:cubicBezTo>
                    <a:pt x="406" y="401"/>
                    <a:pt x="410" y="401"/>
                    <a:pt x="410" y="379"/>
                  </a:cubicBezTo>
                  <a:cubicBezTo>
                    <a:pt x="410" y="370"/>
                    <a:pt x="410" y="365"/>
                    <a:pt x="411" y="365"/>
                  </a:cubicBezTo>
                  <a:cubicBezTo>
                    <a:pt x="412" y="365"/>
                    <a:pt x="414" y="370"/>
                    <a:pt x="419" y="379"/>
                  </a:cubicBezTo>
                  <a:cubicBezTo>
                    <a:pt x="421" y="396"/>
                    <a:pt x="424" y="398"/>
                    <a:pt x="426" y="398"/>
                  </a:cubicBezTo>
                  <a:cubicBezTo>
                    <a:pt x="427" y="398"/>
                    <a:pt x="428" y="398"/>
                    <a:pt x="428" y="398"/>
                  </a:cubicBezTo>
                  <a:cubicBezTo>
                    <a:pt x="430" y="386"/>
                    <a:pt x="440" y="380"/>
                    <a:pt x="449" y="380"/>
                  </a:cubicBezTo>
                  <a:cubicBezTo>
                    <a:pt x="457" y="380"/>
                    <a:pt x="465" y="384"/>
                    <a:pt x="469" y="392"/>
                  </a:cubicBezTo>
                  <a:cubicBezTo>
                    <a:pt x="466" y="373"/>
                    <a:pt x="466" y="373"/>
                    <a:pt x="469" y="373"/>
                  </a:cubicBezTo>
                  <a:cubicBezTo>
                    <a:pt x="473" y="388"/>
                    <a:pt x="475" y="395"/>
                    <a:pt x="476" y="395"/>
                  </a:cubicBezTo>
                  <a:cubicBezTo>
                    <a:pt x="478" y="395"/>
                    <a:pt x="476" y="377"/>
                    <a:pt x="472" y="351"/>
                  </a:cubicBezTo>
                  <a:lnTo>
                    <a:pt x="466" y="351"/>
                  </a:lnTo>
                  <a:cubicBezTo>
                    <a:pt x="463" y="333"/>
                    <a:pt x="463" y="323"/>
                    <a:pt x="466" y="323"/>
                  </a:cubicBezTo>
                  <a:lnTo>
                    <a:pt x="466" y="323"/>
                  </a:lnTo>
                  <a:cubicBezTo>
                    <a:pt x="468" y="323"/>
                    <a:pt x="473" y="337"/>
                    <a:pt x="478" y="370"/>
                  </a:cubicBezTo>
                  <a:cubicBezTo>
                    <a:pt x="483" y="390"/>
                    <a:pt x="486" y="401"/>
                    <a:pt x="486" y="401"/>
                  </a:cubicBezTo>
                  <a:cubicBezTo>
                    <a:pt x="487" y="401"/>
                    <a:pt x="486" y="390"/>
                    <a:pt x="485" y="370"/>
                  </a:cubicBezTo>
                  <a:cubicBezTo>
                    <a:pt x="482" y="350"/>
                    <a:pt x="481" y="339"/>
                    <a:pt x="482" y="339"/>
                  </a:cubicBezTo>
                  <a:lnTo>
                    <a:pt x="482" y="339"/>
                  </a:lnTo>
                  <a:cubicBezTo>
                    <a:pt x="484" y="339"/>
                    <a:pt x="488" y="350"/>
                    <a:pt x="494" y="370"/>
                  </a:cubicBezTo>
                  <a:cubicBezTo>
                    <a:pt x="491" y="322"/>
                    <a:pt x="491" y="294"/>
                    <a:pt x="494" y="294"/>
                  </a:cubicBezTo>
                  <a:cubicBezTo>
                    <a:pt x="497" y="294"/>
                    <a:pt x="501" y="310"/>
                    <a:pt x="507" y="345"/>
                  </a:cubicBezTo>
                  <a:cubicBezTo>
                    <a:pt x="513" y="389"/>
                    <a:pt x="519" y="408"/>
                    <a:pt x="522" y="408"/>
                  </a:cubicBezTo>
                  <a:cubicBezTo>
                    <a:pt x="522" y="395"/>
                    <a:pt x="522" y="379"/>
                    <a:pt x="519" y="367"/>
                  </a:cubicBezTo>
                  <a:cubicBezTo>
                    <a:pt x="515" y="346"/>
                    <a:pt x="513" y="336"/>
                    <a:pt x="514" y="336"/>
                  </a:cubicBezTo>
                  <a:lnTo>
                    <a:pt x="514" y="336"/>
                  </a:lnTo>
                  <a:cubicBezTo>
                    <a:pt x="515" y="336"/>
                    <a:pt x="519" y="346"/>
                    <a:pt x="525" y="367"/>
                  </a:cubicBezTo>
                  <a:cubicBezTo>
                    <a:pt x="536" y="399"/>
                    <a:pt x="541" y="414"/>
                    <a:pt x="545" y="414"/>
                  </a:cubicBezTo>
                  <a:cubicBezTo>
                    <a:pt x="548" y="414"/>
                    <a:pt x="549" y="404"/>
                    <a:pt x="551" y="386"/>
                  </a:cubicBezTo>
                  <a:cubicBezTo>
                    <a:pt x="554" y="363"/>
                    <a:pt x="558" y="352"/>
                    <a:pt x="560" y="352"/>
                  </a:cubicBezTo>
                  <a:cubicBezTo>
                    <a:pt x="563" y="352"/>
                    <a:pt x="565" y="363"/>
                    <a:pt x="563" y="383"/>
                  </a:cubicBezTo>
                  <a:cubicBezTo>
                    <a:pt x="563" y="408"/>
                    <a:pt x="563" y="419"/>
                    <a:pt x="564" y="419"/>
                  </a:cubicBezTo>
                  <a:cubicBezTo>
                    <a:pt x="564" y="419"/>
                    <a:pt x="565" y="414"/>
                    <a:pt x="566" y="404"/>
                  </a:cubicBezTo>
                  <a:lnTo>
                    <a:pt x="579" y="404"/>
                  </a:lnTo>
                  <a:cubicBezTo>
                    <a:pt x="582" y="389"/>
                    <a:pt x="582" y="376"/>
                    <a:pt x="579" y="361"/>
                  </a:cubicBezTo>
                  <a:lnTo>
                    <a:pt x="579" y="361"/>
                  </a:lnTo>
                  <a:cubicBezTo>
                    <a:pt x="585" y="386"/>
                    <a:pt x="590" y="403"/>
                    <a:pt x="594" y="403"/>
                  </a:cubicBezTo>
                  <a:cubicBezTo>
                    <a:pt x="596" y="403"/>
                    <a:pt x="598" y="396"/>
                    <a:pt x="598" y="379"/>
                  </a:cubicBezTo>
                  <a:lnTo>
                    <a:pt x="601" y="379"/>
                  </a:lnTo>
                  <a:cubicBezTo>
                    <a:pt x="604" y="379"/>
                    <a:pt x="604" y="379"/>
                    <a:pt x="604" y="361"/>
                  </a:cubicBezTo>
                  <a:cubicBezTo>
                    <a:pt x="605" y="354"/>
                    <a:pt x="606" y="351"/>
                    <a:pt x="607" y="351"/>
                  </a:cubicBezTo>
                  <a:cubicBezTo>
                    <a:pt x="609" y="351"/>
                    <a:pt x="612" y="364"/>
                    <a:pt x="616" y="379"/>
                  </a:cubicBezTo>
                  <a:cubicBezTo>
                    <a:pt x="621" y="393"/>
                    <a:pt x="624" y="407"/>
                    <a:pt x="625" y="407"/>
                  </a:cubicBezTo>
                  <a:cubicBezTo>
                    <a:pt x="625" y="407"/>
                    <a:pt x="626" y="405"/>
                    <a:pt x="626" y="398"/>
                  </a:cubicBezTo>
                  <a:cubicBezTo>
                    <a:pt x="623" y="379"/>
                    <a:pt x="623" y="357"/>
                    <a:pt x="626" y="336"/>
                  </a:cubicBezTo>
                  <a:cubicBezTo>
                    <a:pt x="626" y="330"/>
                    <a:pt x="626" y="328"/>
                    <a:pt x="627" y="328"/>
                  </a:cubicBezTo>
                  <a:cubicBezTo>
                    <a:pt x="629" y="328"/>
                    <a:pt x="632" y="342"/>
                    <a:pt x="632" y="357"/>
                  </a:cubicBezTo>
                  <a:cubicBezTo>
                    <a:pt x="632" y="370"/>
                    <a:pt x="635" y="386"/>
                    <a:pt x="641" y="398"/>
                  </a:cubicBezTo>
                  <a:cubicBezTo>
                    <a:pt x="645" y="398"/>
                    <a:pt x="651" y="398"/>
                    <a:pt x="648" y="376"/>
                  </a:cubicBezTo>
                  <a:cubicBezTo>
                    <a:pt x="646" y="366"/>
                    <a:pt x="650" y="361"/>
                    <a:pt x="655" y="361"/>
                  </a:cubicBezTo>
                  <a:cubicBezTo>
                    <a:pt x="660" y="361"/>
                    <a:pt x="665" y="366"/>
                    <a:pt x="667" y="376"/>
                  </a:cubicBezTo>
                  <a:lnTo>
                    <a:pt x="673" y="376"/>
                  </a:lnTo>
                  <a:cubicBezTo>
                    <a:pt x="676" y="376"/>
                    <a:pt x="676" y="354"/>
                    <a:pt x="679" y="354"/>
                  </a:cubicBezTo>
                  <a:cubicBezTo>
                    <a:pt x="679" y="354"/>
                    <a:pt x="682" y="354"/>
                    <a:pt x="685" y="332"/>
                  </a:cubicBezTo>
                  <a:cubicBezTo>
                    <a:pt x="688" y="332"/>
                    <a:pt x="692" y="332"/>
                    <a:pt x="692" y="354"/>
                  </a:cubicBezTo>
                  <a:cubicBezTo>
                    <a:pt x="692" y="334"/>
                    <a:pt x="692" y="324"/>
                    <a:pt x="692" y="324"/>
                  </a:cubicBezTo>
                  <a:cubicBezTo>
                    <a:pt x="693" y="324"/>
                    <a:pt x="695" y="334"/>
                    <a:pt x="698" y="354"/>
                  </a:cubicBezTo>
                  <a:cubicBezTo>
                    <a:pt x="699" y="375"/>
                    <a:pt x="700" y="385"/>
                    <a:pt x="701" y="385"/>
                  </a:cubicBezTo>
                  <a:cubicBezTo>
                    <a:pt x="701" y="385"/>
                    <a:pt x="701" y="375"/>
                    <a:pt x="701" y="354"/>
                  </a:cubicBezTo>
                  <a:cubicBezTo>
                    <a:pt x="701" y="343"/>
                    <a:pt x="701" y="338"/>
                    <a:pt x="702" y="338"/>
                  </a:cubicBezTo>
                  <a:cubicBezTo>
                    <a:pt x="703" y="338"/>
                    <a:pt x="704" y="343"/>
                    <a:pt x="707" y="354"/>
                  </a:cubicBezTo>
                  <a:cubicBezTo>
                    <a:pt x="707" y="365"/>
                    <a:pt x="708" y="371"/>
                    <a:pt x="709" y="371"/>
                  </a:cubicBezTo>
                  <a:cubicBezTo>
                    <a:pt x="710" y="371"/>
                    <a:pt x="710" y="365"/>
                    <a:pt x="710" y="354"/>
                  </a:cubicBezTo>
                  <a:cubicBezTo>
                    <a:pt x="708" y="329"/>
                    <a:pt x="711" y="311"/>
                    <a:pt x="715" y="311"/>
                  </a:cubicBezTo>
                  <a:cubicBezTo>
                    <a:pt x="717" y="311"/>
                    <a:pt x="719" y="317"/>
                    <a:pt x="720" y="332"/>
                  </a:cubicBezTo>
                  <a:cubicBezTo>
                    <a:pt x="720" y="332"/>
                    <a:pt x="723" y="332"/>
                    <a:pt x="723" y="314"/>
                  </a:cubicBezTo>
                  <a:cubicBezTo>
                    <a:pt x="723" y="292"/>
                    <a:pt x="723" y="281"/>
                    <a:pt x="723" y="281"/>
                  </a:cubicBezTo>
                  <a:cubicBezTo>
                    <a:pt x="724" y="281"/>
                    <a:pt x="724" y="292"/>
                    <a:pt x="726" y="314"/>
                  </a:cubicBezTo>
                  <a:cubicBezTo>
                    <a:pt x="729" y="334"/>
                    <a:pt x="732" y="344"/>
                    <a:pt x="733" y="344"/>
                  </a:cubicBezTo>
                  <a:cubicBezTo>
                    <a:pt x="735" y="344"/>
                    <a:pt x="735" y="334"/>
                    <a:pt x="735" y="314"/>
                  </a:cubicBezTo>
                  <a:cubicBezTo>
                    <a:pt x="735" y="314"/>
                    <a:pt x="735" y="304"/>
                    <a:pt x="737" y="304"/>
                  </a:cubicBezTo>
                  <a:cubicBezTo>
                    <a:pt x="738" y="304"/>
                    <a:pt x="740" y="306"/>
                    <a:pt x="742" y="314"/>
                  </a:cubicBezTo>
                  <a:cubicBezTo>
                    <a:pt x="745" y="324"/>
                    <a:pt x="753" y="336"/>
                    <a:pt x="758" y="336"/>
                  </a:cubicBezTo>
                  <a:cubicBezTo>
                    <a:pt x="761" y="336"/>
                    <a:pt x="763" y="329"/>
                    <a:pt x="761" y="310"/>
                  </a:cubicBezTo>
                  <a:lnTo>
                    <a:pt x="767" y="310"/>
                  </a:lnTo>
                  <a:cubicBezTo>
                    <a:pt x="770" y="321"/>
                    <a:pt x="772" y="327"/>
                    <a:pt x="774" y="327"/>
                  </a:cubicBezTo>
                  <a:cubicBezTo>
                    <a:pt x="776" y="327"/>
                    <a:pt x="778" y="321"/>
                    <a:pt x="779" y="310"/>
                  </a:cubicBezTo>
                  <a:lnTo>
                    <a:pt x="779" y="292"/>
                  </a:lnTo>
                  <a:cubicBezTo>
                    <a:pt x="779" y="304"/>
                    <a:pt x="782" y="320"/>
                    <a:pt x="789" y="332"/>
                  </a:cubicBezTo>
                  <a:cubicBezTo>
                    <a:pt x="792" y="332"/>
                    <a:pt x="792" y="332"/>
                    <a:pt x="792" y="310"/>
                  </a:cubicBezTo>
                  <a:cubicBezTo>
                    <a:pt x="786" y="292"/>
                    <a:pt x="789" y="289"/>
                    <a:pt x="792" y="289"/>
                  </a:cubicBezTo>
                  <a:cubicBezTo>
                    <a:pt x="798" y="304"/>
                    <a:pt x="801" y="317"/>
                    <a:pt x="801" y="332"/>
                  </a:cubicBezTo>
                  <a:lnTo>
                    <a:pt x="804" y="332"/>
                  </a:lnTo>
                  <a:cubicBezTo>
                    <a:pt x="803" y="307"/>
                    <a:pt x="803" y="296"/>
                    <a:pt x="803" y="296"/>
                  </a:cubicBezTo>
                  <a:lnTo>
                    <a:pt x="803" y="296"/>
                  </a:lnTo>
                  <a:cubicBezTo>
                    <a:pt x="804" y="296"/>
                    <a:pt x="804" y="301"/>
                    <a:pt x="804" y="310"/>
                  </a:cubicBezTo>
                  <a:cubicBezTo>
                    <a:pt x="811" y="332"/>
                    <a:pt x="811" y="332"/>
                    <a:pt x="814" y="332"/>
                  </a:cubicBezTo>
                  <a:cubicBezTo>
                    <a:pt x="814" y="325"/>
                    <a:pt x="814" y="323"/>
                    <a:pt x="814" y="323"/>
                  </a:cubicBezTo>
                  <a:lnTo>
                    <a:pt x="814" y="323"/>
                  </a:lnTo>
                  <a:cubicBezTo>
                    <a:pt x="815" y="323"/>
                    <a:pt x="816" y="332"/>
                    <a:pt x="814" y="332"/>
                  </a:cubicBezTo>
                  <a:lnTo>
                    <a:pt x="817" y="351"/>
                  </a:lnTo>
                  <a:cubicBezTo>
                    <a:pt x="818" y="358"/>
                    <a:pt x="819" y="360"/>
                    <a:pt x="819" y="360"/>
                  </a:cubicBezTo>
                  <a:cubicBezTo>
                    <a:pt x="820" y="360"/>
                    <a:pt x="819" y="346"/>
                    <a:pt x="817" y="332"/>
                  </a:cubicBezTo>
                  <a:lnTo>
                    <a:pt x="823" y="332"/>
                  </a:lnTo>
                  <a:cubicBezTo>
                    <a:pt x="826" y="332"/>
                    <a:pt x="829" y="332"/>
                    <a:pt x="826" y="310"/>
                  </a:cubicBezTo>
                  <a:cubicBezTo>
                    <a:pt x="826" y="289"/>
                    <a:pt x="823" y="270"/>
                    <a:pt x="826" y="270"/>
                  </a:cubicBezTo>
                  <a:cubicBezTo>
                    <a:pt x="826" y="262"/>
                    <a:pt x="827" y="260"/>
                    <a:pt x="827" y="260"/>
                  </a:cubicBezTo>
                  <a:lnTo>
                    <a:pt x="827" y="260"/>
                  </a:lnTo>
                  <a:cubicBezTo>
                    <a:pt x="828" y="260"/>
                    <a:pt x="828" y="270"/>
                    <a:pt x="826" y="270"/>
                  </a:cubicBezTo>
                  <a:cubicBezTo>
                    <a:pt x="826" y="282"/>
                    <a:pt x="826" y="298"/>
                    <a:pt x="833" y="310"/>
                  </a:cubicBezTo>
                  <a:cubicBezTo>
                    <a:pt x="836" y="310"/>
                    <a:pt x="836" y="332"/>
                    <a:pt x="836" y="332"/>
                  </a:cubicBezTo>
                  <a:cubicBezTo>
                    <a:pt x="836" y="350"/>
                    <a:pt x="837" y="356"/>
                    <a:pt x="840" y="356"/>
                  </a:cubicBezTo>
                  <a:cubicBezTo>
                    <a:pt x="843" y="356"/>
                    <a:pt x="846" y="345"/>
                    <a:pt x="848" y="332"/>
                  </a:cubicBezTo>
                  <a:cubicBezTo>
                    <a:pt x="850" y="312"/>
                    <a:pt x="851" y="302"/>
                    <a:pt x="853" y="302"/>
                  </a:cubicBezTo>
                  <a:cubicBezTo>
                    <a:pt x="854" y="302"/>
                    <a:pt x="855" y="312"/>
                    <a:pt x="855" y="332"/>
                  </a:cubicBezTo>
                  <a:cubicBezTo>
                    <a:pt x="855" y="344"/>
                    <a:pt x="856" y="349"/>
                    <a:pt x="857" y="349"/>
                  </a:cubicBezTo>
                  <a:cubicBezTo>
                    <a:pt x="859" y="349"/>
                    <a:pt x="862" y="315"/>
                    <a:pt x="864" y="270"/>
                  </a:cubicBezTo>
                  <a:lnTo>
                    <a:pt x="864" y="207"/>
                  </a:lnTo>
                  <a:lnTo>
                    <a:pt x="867" y="270"/>
                  </a:lnTo>
                  <a:cubicBezTo>
                    <a:pt x="869" y="320"/>
                    <a:pt x="870" y="340"/>
                    <a:pt x="872" y="340"/>
                  </a:cubicBezTo>
                  <a:cubicBezTo>
                    <a:pt x="873" y="340"/>
                    <a:pt x="876" y="330"/>
                    <a:pt x="880" y="314"/>
                  </a:cubicBezTo>
                  <a:cubicBezTo>
                    <a:pt x="881" y="303"/>
                    <a:pt x="882" y="297"/>
                    <a:pt x="883" y="297"/>
                  </a:cubicBezTo>
                  <a:cubicBezTo>
                    <a:pt x="884" y="297"/>
                    <a:pt x="884" y="303"/>
                    <a:pt x="886" y="314"/>
                  </a:cubicBezTo>
                  <a:cubicBezTo>
                    <a:pt x="886" y="332"/>
                    <a:pt x="889" y="332"/>
                    <a:pt x="895" y="332"/>
                  </a:cubicBezTo>
                  <a:cubicBezTo>
                    <a:pt x="898" y="333"/>
                    <a:pt x="900" y="334"/>
                    <a:pt x="902" y="334"/>
                  </a:cubicBezTo>
                  <a:cubicBezTo>
                    <a:pt x="906" y="334"/>
                    <a:pt x="908" y="330"/>
                    <a:pt x="908" y="314"/>
                  </a:cubicBezTo>
                  <a:lnTo>
                    <a:pt x="914" y="314"/>
                  </a:lnTo>
                  <a:cubicBezTo>
                    <a:pt x="915" y="329"/>
                    <a:pt x="917" y="336"/>
                    <a:pt x="918" y="336"/>
                  </a:cubicBezTo>
                  <a:cubicBezTo>
                    <a:pt x="921" y="336"/>
                    <a:pt x="922" y="319"/>
                    <a:pt x="920" y="292"/>
                  </a:cubicBezTo>
                  <a:lnTo>
                    <a:pt x="927" y="292"/>
                  </a:lnTo>
                  <a:lnTo>
                    <a:pt x="927" y="314"/>
                  </a:lnTo>
                  <a:cubicBezTo>
                    <a:pt x="927" y="336"/>
                    <a:pt x="930" y="336"/>
                    <a:pt x="955" y="336"/>
                  </a:cubicBezTo>
                  <a:cubicBezTo>
                    <a:pt x="958" y="336"/>
                    <a:pt x="961" y="336"/>
                    <a:pt x="963" y="336"/>
                  </a:cubicBezTo>
                  <a:cubicBezTo>
                    <a:pt x="981" y="336"/>
                    <a:pt x="983" y="333"/>
                    <a:pt x="983" y="295"/>
                  </a:cubicBezTo>
                  <a:cubicBezTo>
                    <a:pt x="985" y="274"/>
                    <a:pt x="986" y="264"/>
                    <a:pt x="987" y="264"/>
                  </a:cubicBezTo>
                  <a:cubicBezTo>
                    <a:pt x="989" y="264"/>
                    <a:pt x="989" y="274"/>
                    <a:pt x="989" y="295"/>
                  </a:cubicBezTo>
                  <a:cubicBezTo>
                    <a:pt x="989" y="310"/>
                    <a:pt x="991" y="326"/>
                    <a:pt x="992" y="326"/>
                  </a:cubicBezTo>
                  <a:cubicBezTo>
                    <a:pt x="992" y="326"/>
                    <a:pt x="992" y="323"/>
                    <a:pt x="992" y="317"/>
                  </a:cubicBezTo>
                  <a:cubicBezTo>
                    <a:pt x="992" y="317"/>
                    <a:pt x="999" y="317"/>
                    <a:pt x="1002" y="339"/>
                  </a:cubicBezTo>
                  <a:cubicBezTo>
                    <a:pt x="1004" y="357"/>
                    <a:pt x="1007" y="364"/>
                    <a:pt x="1008" y="364"/>
                  </a:cubicBezTo>
                  <a:cubicBezTo>
                    <a:pt x="1010" y="364"/>
                    <a:pt x="1011" y="351"/>
                    <a:pt x="1011" y="339"/>
                  </a:cubicBezTo>
                  <a:cubicBezTo>
                    <a:pt x="1011" y="322"/>
                    <a:pt x="1012" y="316"/>
                    <a:pt x="1012" y="316"/>
                  </a:cubicBezTo>
                  <a:cubicBezTo>
                    <a:pt x="1013" y="316"/>
                    <a:pt x="1014" y="328"/>
                    <a:pt x="1014" y="339"/>
                  </a:cubicBezTo>
                  <a:cubicBezTo>
                    <a:pt x="1017" y="354"/>
                    <a:pt x="1019" y="370"/>
                    <a:pt x="1020" y="370"/>
                  </a:cubicBezTo>
                  <a:cubicBezTo>
                    <a:pt x="1020" y="370"/>
                    <a:pt x="1021" y="367"/>
                    <a:pt x="1021" y="361"/>
                  </a:cubicBezTo>
                  <a:cubicBezTo>
                    <a:pt x="1022" y="350"/>
                    <a:pt x="1029" y="338"/>
                    <a:pt x="1034" y="338"/>
                  </a:cubicBezTo>
                  <a:cubicBezTo>
                    <a:pt x="1038" y="338"/>
                    <a:pt x="1041" y="345"/>
                    <a:pt x="1039" y="364"/>
                  </a:cubicBezTo>
                  <a:lnTo>
                    <a:pt x="1046" y="364"/>
                  </a:lnTo>
                  <a:cubicBezTo>
                    <a:pt x="1046" y="348"/>
                    <a:pt x="1049" y="343"/>
                    <a:pt x="1053" y="343"/>
                  </a:cubicBezTo>
                  <a:cubicBezTo>
                    <a:pt x="1055" y="343"/>
                    <a:pt x="1057" y="344"/>
                    <a:pt x="1058" y="345"/>
                  </a:cubicBezTo>
                  <a:cubicBezTo>
                    <a:pt x="1064" y="345"/>
                    <a:pt x="1068" y="345"/>
                    <a:pt x="1068" y="364"/>
                  </a:cubicBezTo>
                  <a:cubicBezTo>
                    <a:pt x="1064" y="375"/>
                    <a:pt x="1064" y="381"/>
                    <a:pt x="1065" y="381"/>
                  </a:cubicBezTo>
                  <a:cubicBezTo>
                    <a:pt x="1065" y="381"/>
                    <a:pt x="1068" y="376"/>
                    <a:pt x="1071" y="367"/>
                  </a:cubicBezTo>
                  <a:cubicBezTo>
                    <a:pt x="1074" y="367"/>
                    <a:pt x="1080" y="326"/>
                    <a:pt x="1083" y="326"/>
                  </a:cubicBezTo>
                  <a:cubicBezTo>
                    <a:pt x="1083" y="326"/>
                    <a:pt x="1083" y="326"/>
                    <a:pt x="1083" y="326"/>
                  </a:cubicBezTo>
                  <a:cubicBezTo>
                    <a:pt x="1083" y="304"/>
                    <a:pt x="1086" y="282"/>
                    <a:pt x="1090" y="282"/>
                  </a:cubicBezTo>
                  <a:lnTo>
                    <a:pt x="1090" y="304"/>
                  </a:lnTo>
                  <a:lnTo>
                    <a:pt x="1086" y="345"/>
                  </a:lnTo>
                  <a:cubicBezTo>
                    <a:pt x="1087" y="345"/>
                    <a:pt x="1088" y="345"/>
                    <a:pt x="1088" y="345"/>
                  </a:cubicBezTo>
                  <a:cubicBezTo>
                    <a:pt x="1091" y="345"/>
                    <a:pt x="1093" y="343"/>
                    <a:pt x="1093" y="326"/>
                  </a:cubicBezTo>
                  <a:cubicBezTo>
                    <a:pt x="1096" y="348"/>
                    <a:pt x="1099" y="348"/>
                    <a:pt x="1105" y="348"/>
                  </a:cubicBezTo>
                  <a:cubicBezTo>
                    <a:pt x="1112" y="348"/>
                    <a:pt x="1115" y="348"/>
                    <a:pt x="1121" y="329"/>
                  </a:cubicBezTo>
                  <a:cubicBezTo>
                    <a:pt x="1121" y="350"/>
                    <a:pt x="1125" y="361"/>
                    <a:pt x="1130" y="361"/>
                  </a:cubicBezTo>
                  <a:cubicBezTo>
                    <a:pt x="1135" y="361"/>
                    <a:pt x="1140" y="352"/>
                    <a:pt x="1143" y="332"/>
                  </a:cubicBezTo>
                  <a:cubicBezTo>
                    <a:pt x="1144" y="321"/>
                    <a:pt x="1146" y="316"/>
                    <a:pt x="1147" y="316"/>
                  </a:cubicBezTo>
                  <a:cubicBezTo>
                    <a:pt x="1148" y="316"/>
                    <a:pt x="1149" y="321"/>
                    <a:pt x="1149" y="332"/>
                  </a:cubicBezTo>
                  <a:cubicBezTo>
                    <a:pt x="1149" y="343"/>
                    <a:pt x="1149" y="349"/>
                    <a:pt x="1150" y="349"/>
                  </a:cubicBezTo>
                  <a:cubicBezTo>
                    <a:pt x="1151" y="349"/>
                    <a:pt x="1152" y="343"/>
                    <a:pt x="1155" y="332"/>
                  </a:cubicBezTo>
                  <a:cubicBezTo>
                    <a:pt x="1156" y="327"/>
                    <a:pt x="1157" y="325"/>
                    <a:pt x="1158" y="325"/>
                  </a:cubicBezTo>
                  <a:cubicBezTo>
                    <a:pt x="1160" y="325"/>
                    <a:pt x="1162" y="339"/>
                    <a:pt x="1162" y="354"/>
                  </a:cubicBezTo>
                  <a:cubicBezTo>
                    <a:pt x="1162" y="380"/>
                    <a:pt x="1163" y="391"/>
                    <a:pt x="1164" y="391"/>
                  </a:cubicBezTo>
                  <a:cubicBezTo>
                    <a:pt x="1165" y="391"/>
                    <a:pt x="1167" y="385"/>
                    <a:pt x="1168" y="376"/>
                  </a:cubicBezTo>
                  <a:cubicBezTo>
                    <a:pt x="1177" y="357"/>
                    <a:pt x="1180" y="357"/>
                    <a:pt x="1184" y="357"/>
                  </a:cubicBezTo>
                  <a:cubicBezTo>
                    <a:pt x="1193" y="345"/>
                    <a:pt x="1196" y="332"/>
                    <a:pt x="1193" y="317"/>
                  </a:cubicBezTo>
                  <a:cubicBezTo>
                    <a:pt x="1196" y="304"/>
                    <a:pt x="1196" y="289"/>
                    <a:pt x="1199" y="276"/>
                  </a:cubicBezTo>
                  <a:cubicBezTo>
                    <a:pt x="1202" y="270"/>
                    <a:pt x="1204" y="268"/>
                    <a:pt x="1205" y="268"/>
                  </a:cubicBezTo>
                  <a:lnTo>
                    <a:pt x="1205" y="268"/>
                  </a:lnTo>
                  <a:cubicBezTo>
                    <a:pt x="1207" y="268"/>
                    <a:pt x="1204" y="276"/>
                    <a:pt x="1202" y="276"/>
                  </a:cubicBezTo>
                  <a:cubicBezTo>
                    <a:pt x="1199" y="289"/>
                    <a:pt x="1196" y="304"/>
                    <a:pt x="1199" y="317"/>
                  </a:cubicBezTo>
                  <a:cubicBezTo>
                    <a:pt x="1199" y="339"/>
                    <a:pt x="1206" y="339"/>
                    <a:pt x="1209" y="342"/>
                  </a:cubicBezTo>
                  <a:lnTo>
                    <a:pt x="1221" y="342"/>
                  </a:lnTo>
                  <a:cubicBezTo>
                    <a:pt x="1224" y="353"/>
                    <a:pt x="1227" y="359"/>
                    <a:pt x="1229" y="359"/>
                  </a:cubicBezTo>
                  <a:cubicBezTo>
                    <a:pt x="1231" y="359"/>
                    <a:pt x="1232" y="354"/>
                    <a:pt x="1234" y="345"/>
                  </a:cubicBezTo>
                  <a:cubicBezTo>
                    <a:pt x="1234" y="326"/>
                    <a:pt x="1234" y="332"/>
                    <a:pt x="1234" y="323"/>
                  </a:cubicBezTo>
                  <a:cubicBezTo>
                    <a:pt x="1234" y="345"/>
                    <a:pt x="1243" y="357"/>
                    <a:pt x="1252" y="357"/>
                  </a:cubicBezTo>
                  <a:cubicBezTo>
                    <a:pt x="1260" y="357"/>
                    <a:pt x="1268" y="348"/>
                    <a:pt x="1271" y="329"/>
                  </a:cubicBezTo>
                  <a:lnTo>
                    <a:pt x="1271" y="329"/>
                  </a:lnTo>
                  <a:cubicBezTo>
                    <a:pt x="1271" y="339"/>
                    <a:pt x="1271" y="339"/>
                    <a:pt x="1268" y="348"/>
                  </a:cubicBezTo>
                  <a:cubicBezTo>
                    <a:pt x="1268" y="370"/>
                    <a:pt x="1271" y="370"/>
                    <a:pt x="1274" y="370"/>
                  </a:cubicBezTo>
                  <a:cubicBezTo>
                    <a:pt x="1275" y="370"/>
                    <a:pt x="1275" y="370"/>
                    <a:pt x="1275" y="370"/>
                  </a:cubicBezTo>
                  <a:cubicBezTo>
                    <a:pt x="1280" y="370"/>
                    <a:pt x="1294" y="354"/>
                    <a:pt x="1300" y="354"/>
                  </a:cubicBezTo>
                  <a:cubicBezTo>
                    <a:pt x="1304" y="355"/>
                    <a:pt x="1308" y="357"/>
                    <a:pt x="1312" y="357"/>
                  </a:cubicBezTo>
                  <a:cubicBezTo>
                    <a:pt x="1318" y="357"/>
                    <a:pt x="1323" y="353"/>
                    <a:pt x="1325" y="339"/>
                  </a:cubicBezTo>
                  <a:cubicBezTo>
                    <a:pt x="1328" y="339"/>
                    <a:pt x="1328" y="339"/>
                    <a:pt x="1325" y="361"/>
                  </a:cubicBezTo>
                  <a:cubicBezTo>
                    <a:pt x="1318" y="379"/>
                    <a:pt x="1321" y="379"/>
                    <a:pt x="1325" y="383"/>
                  </a:cubicBezTo>
                  <a:cubicBezTo>
                    <a:pt x="1328" y="383"/>
                    <a:pt x="1328" y="361"/>
                    <a:pt x="1331" y="342"/>
                  </a:cubicBezTo>
                  <a:cubicBezTo>
                    <a:pt x="1332" y="331"/>
                    <a:pt x="1334" y="325"/>
                    <a:pt x="1336" y="325"/>
                  </a:cubicBezTo>
                  <a:cubicBezTo>
                    <a:pt x="1337" y="325"/>
                    <a:pt x="1339" y="331"/>
                    <a:pt x="1340" y="342"/>
                  </a:cubicBezTo>
                  <a:cubicBezTo>
                    <a:pt x="1342" y="354"/>
                    <a:pt x="1347" y="360"/>
                    <a:pt x="1352" y="360"/>
                  </a:cubicBezTo>
                  <a:cubicBezTo>
                    <a:pt x="1355" y="360"/>
                    <a:pt x="1359" y="356"/>
                    <a:pt x="1362" y="348"/>
                  </a:cubicBezTo>
                  <a:cubicBezTo>
                    <a:pt x="1365" y="348"/>
                    <a:pt x="1368" y="348"/>
                    <a:pt x="1365" y="367"/>
                  </a:cubicBezTo>
                  <a:cubicBezTo>
                    <a:pt x="1365" y="380"/>
                    <a:pt x="1366" y="393"/>
                    <a:pt x="1370" y="393"/>
                  </a:cubicBezTo>
                  <a:cubicBezTo>
                    <a:pt x="1372" y="393"/>
                    <a:pt x="1376" y="387"/>
                    <a:pt x="1381" y="370"/>
                  </a:cubicBezTo>
                  <a:cubicBezTo>
                    <a:pt x="1384" y="373"/>
                    <a:pt x="1384" y="373"/>
                    <a:pt x="1381" y="392"/>
                  </a:cubicBezTo>
                  <a:cubicBezTo>
                    <a:pt x="1379" y="404"/>
                    <a:pt x="1377" y="416"/>
                    <a:pt x="1378" y="416"/>
                  </a:cubicBezTo>
                  <a:cubicBezTo>
                    <a:pt x="1378" y="416"/>
                    <a:pt x="1380" y="409"/>
                    <a:pt x="1384" y="392"/>
                  </a:cubicBezTo>
                  <a:cubicBezTo>
                    <a:pt x="1388" y="384"/>
                    <a:pt x="1392" y="380"/>
                    <a:pt x="1396" y="380"/>
                  </a:cubicBezTo>
                  <a:cubicBezTo>
                    <a:pt x="1401" y="380"/>
                    <a:pt x="1404" y="386"/>
                    <a:pt x="1406" y="398"/>
                  </a:cubicBezTo>
                  <a:cubicBezTo>
                    <a:pt x="1409" y="398"/>
                    <a:pt x="1409" y="398"/>
                    <a:pt x="1415" y="376"/>
                  </a:cubicBezTo>
                  <a:lnTo>
                    <a:pt x="1419" y="357"/>
                  </a:lnTo>
                  <a:lnTo>
                    <a:pt x="1419" y="357"/>
                  </a:lnTo>
                  <a:cubicBezTo>
                    <a:pt x="1415" y="378"/>
                    <a:pt x="1414" y="388"/>
                    <a:pt x="1415" y="388"/>
                  </a:cubicBezTo>
                  <a:cubicBezTo>
                    <a:pt x="1415" y="388"/>
                    <a:pt x="1419" y="378"/>
                    <a:pt x="1425" y="357"/>
                  </a:cubicBezTo>
                  <a:cubicBezTo>
                    <a:pt x="1426" y="348"/>
                    <a:pt x="1428" y="343"/>
                    <a:pt x="1428" y="343"/>
                  </a:cubicBezTo>
                  <a:lnTo>
                    <a:pt x="1428" y="343"/>
                  </a:lnTo>
                  <a:cubicBezTo>
                    <a:pt x="1429" y="343"/>
                    <a:pt x="1428" y="348"/>
                    <a:pt x="1425" y="357"/>
                  </a:cubicBezTo>
                  <a:cubicBezTo>
                    <a:pt x="1425" y="379"/>
                    <a:pt x="1428" y="383"/>
                    <a:pt x="1428" y="383"/>
                  </a:cubicBezTo>
                  <a:cubicBezTo>
                    <a:pt x="1431" y="383"/>
                    <a:pt x="1447" y="367"/>
                    <a:pt x="1459" y="367"/>
                  </a:cubicBezTo>
                  <a:cubicBezTo>
                    <a:pt x="1461" y="367"/>
                    <a:pt x="1462" y="367"/>
                    <a:pt x="1462" y="367"/>
                  </a:cubicBezTo>
                  <a:cubicBezTo>
                    <a:pt x="1471" y="369"/>
                    <a:pt x="1478" y="371"/>
                    <a:pt x="1484" y="371"/>
                  </a:cubicBezTo>
                  <a:cubicBezTo>
                    <a:pt x="1491" y="371"/>
                    <a:pt x="1495" y="367"/>
                    <a:pt x="1497" y="354"/>
                  </a:cubicBezTo>
                  <a:cubicBezTo>
                    <a:pt x="1501" y="345"/>
                    <a:pt x="1504" y="341"/>
                    <a:pt x="1505" y="341"/>
                  </a:cubicBezTo>
                  <a:lnTo>
                    <a:pt x="1505" y="341"/>
                  </a:lnTo>
                  <a:cubicBezTo>
                    <a:pt x="1506" y="341"/>
                    <a:pt x="1505" y="346"/>
                    <a:pt x="1503" y="357"/>
                  </a:cubicBezTo>
                  <a:cubicBezTo>
                    <a:pt x="1503" y="379"/>
                    <a:pt x="1506" y="379"/>
                    <a:pt x="1509" y="379"/>
                  </a:cubicBezTo>
                  <a:cubicBezTo>
                    <a:pt x="1509" y="379"/>
                    <a:pt x="1513" y="383"/>
                    <a:pt x="1509" y="401"/>
                  </a:cubicBezTo>
                  <a:cubicBezTo>
                    <a:pt x="1516" y="383"/>
                    <a:pt x="1516" y="383"/>
                    <a:pt x="1519" y="383"/>
                  </a:cubicBezTo>
                  <a:cubicBezTo>
                    <a:pt x="1517" y="394"/>
                    <a:pt x="1517" y="399"/>
                    <a:pt x="1519" y="399"/>
                  </a:cubicBezTo>
                  <a:cubicBezTo>
                    <a:pt x="1520" y="399"/>
                    <a:pt x="1522" y="395"/>
                    <a:pt x="1525" y="386"/>
                  </a:cubicBezTo>
                  <a:cubicBezTo>
                    <a:pt x="1531" y="365"/>
                    <a:pt x="1535" y="355"/>
                    <a:pt x="1535" y="355"/>
                  </a:cubicBezTo>
                  <a:lnTo>
                    <a:pt x="1535" y="355"/>
                  </a:lnTo>
                  <a:cubicBezTo>
                    <a:pt x="1535" y="355"/>
                    <a:pt x="1533" y="365"/>
                    <a:pt x="1528" y="386"/>
                  </a:cubicBezTo>
                  <a:cubicBezTo>
                    <a:pt x="1524" y="399"/>
                    <a:pt x="1526" y="416"/>
                    <a:pt x="1527" y="416"/>
                  </a:cubicBezTo>
                  <a:cubicBezTo>
                    <a:pt x="1528" y="416"/>
                    <a:pt x="1528" y="414"/>
                    <a:pt x="1528" y="408"/>
                  </a:cubicBezTo>
                  <a:cubicBezTo>
                    <a:pt x="1535" y="386"/>
                    <a:pt x="1538" y="389"/>
                    <a:pt x="1547" y="367"/>
                  </a:cubicBezTo>
                  <a:cubicBezTo>
                    <a:pt x="1550" y="370"/>
                    <a:pt x="1553" y="370"/>
                    <a:pt x="1547" y="389"/>
                  </a:cubicBezTo>
                  <a:cubicBezTo>
                    <a:pt x="1547" y="396"/>
                    <a:pt x="1549" y="399"/>
                    <a:pt x="1552" y="399"/>
                  </a:cubicBezTo>
                  <a:cubicBezTo>
                    <a:pt x="1557" y="399"/>
                    <a:pt x="1566" y="389"/>
                    <a:pt x="1572" y="376"/>
                  </a:cubicBezTo>
                  <a:cubicBezTo>
                    <a:pt x="1574" y="365"/>
                    <a:pt x="1575" y="360"/>
                    <a:pt x="1576" y="360"/>
                  </a:cubicBezTo>
                  <a:lnTo>
                    <a:pt x="1576" y="360"/>
                  </a:lnTo>
                  <a:cubicBezTo>
                    <a:pt x="1577" y="360"/>
                    <a:pt x="1577" y="365"/>
                    <a:pt x="1575" y="376"/>
                  </a:cubicBezTo>
                  <a:cubicBezTo>
                    <a:pt x="1569" y="395"/>
                    <a:pt x="1572" y="395"/>
                    <a:pt x="1575" y="398"/>
                  </a:cubicBezTo>
                  <a:cubicBezTo>
                    <a:pt x="1577" y="392"/>
                    <a:pt x="1578" y="389"/>
                    <a:pt x="1579" y="389"/>
                  </a:cubicBezTo>
                  <a:lnTo>
                    <a:pt x="1579" y="389"/>
                  </a:lnTo>
                  <a:cubicBezTo>
                    <a:pt x="1579" y="389"/>
                    <a:pt x="1577" y="404"/>
                    <a:pt x="1572" y="417"/>
                  </a:cubicBezTo>
                  <a:cubicBezTo>
                    <a:pt x="1566" y="439"/>
                    <a:pt x="1569" y="439"/>
                    <a:pt x="1575" y="442"/>
                  </a:cubicBezTo>
                  <a:cubicBezTo>
                    <a:pt x="1579" y="428"/>
                    <a:pt x="1586" y="424"/>
                    <a:pt x="1592" y="424"/>
                  </a:cubicBezTo>
                  <a:cubicBezTo>
                    <a:pt x="1595" y="424"/>
                    <a:pt x="1598" y="425"/>
                    <a:pt x="1600" y="426"/>
                  </a:cubicBezTo>
                  <a:cubicBezTo>
                    <a:pt x="1602" y="427"/>
                    <a:pt x="1604" y="427"/>
                    <a:pt x="1605" y="427"/>
                  </a:cubicBezTo>
                  <a:cubicBezTo>
                    <a:pt x="1618" y="427"/>
                    <a:pt x="1624" y="406"/>
                    <a:pt x="1638" y="373"/>
                  </a:cubicBezTo>
                  <a:lnTo>
                    <a:pt x="1651" y="332"/>
                  </a:lnTo>
                  <a:lnTo>
                    <a:pt x="1641" y="373"/>
                  </a:lnTo>
                  <a:lnTo>
                    <a:pt x="1629" y="436"/>
                  </a:lnTo>
                  <a:cubicBezTo>
                    <a:pt x="1632" y="436"/>
                    <a:pt x="1638" y="417"/>
                    <a:pt x="1641" y="395"/>
                  </a:cubicBezTo>
                  <a:cubicBezTo>
                    <a:pt x="1644" y="386"/>
                    <a:pt x="1646" y="381"/>
                    <a:pt x="1648" y="381"/>
                  </a:cubicBezTo>
                  <a:cubicBezTo>
                    <a:pt x="1650" y="381"/>
                    <a:pt x="1651" y="387"/>
                    <a:pt x="1651" y="398"/>
                  </a:cubicBezTo>
                  <a:cubicBezTo>
                    <a:pt x="1651" y="410"/>
                    <a:pt x="1651" y="416"/>
                    <a:pt x="1653" y="416"/>
                  </a:cubicBezTo>
                  <a:cubicBezTo>
                    <a:pt x="1655" y="416"/>
                    <a:pt x="1657" y="412"/>
                    <a:pt x="1660" y="401"/>
                  </a:cubicBezTo>
                  <a:cubicBezTo>
                    <a:pt x="1663" y="404"/>
                    <a:pt x="1666" y="404"/>
                    <a:pt x="1663" y="426"/>
                  </a:cubicBezTo>
                  <a:cubicBezTo>
                    <a:pt x="1666" y="426"/>
                    <a:pt x="1666" y="426"/>
                    <a:pt x="1672" y="404"/>
                  </a:cubicBezTo>
                  <a:cubicBezTo>
                    <a:pt x="1675" y="395"/>
                    <a:pt x="1678" y="391"/>
                    <a:pt x="1679" y="391"/>
                  </a:cubicBezTo>
                  <a:lnTo>
                    <a:pt x="1679" y="391"/>
                  </a:lnTo>
                  <a:cubicBezTo>
                    <a:pt x="1680" y="391"/>
                    <a:pt x="1680" y="396"/>
                    <a:pt x="1679" y="408"/>
                  </a:cubicBezTo>
                  <a:cubicBezTo>
                    <a:pt x="1673" y="433"/>
                    <a:pt x="1674" y="444"/>
                    <a:pt x="1678" y="444"/>
                  </a:cubicBezTo>
                  <a:cubicBezTo>
                    <a:pt x="1680" y="444"/>
                    <a:pt x="1683" y="440"/>
                    <a:pt x="1685" y="433"/>
                  </a:cubicBezTo>
                  <a:cubicBezTo>
                    <a:pt x="1687" y="417"/>
                    <a:pt x="1690" y="412"/>
                    <a:pt x="1692" y="412"/>
                  </a:cubicBezTo>
                  <a:cubicBezTo>
                    <a:pt x="1693" y="412"/>
                    <a:pt x="1694" y="413"/>
                    <a:pt x="1694" y="414"/>
                  </a:cubicBezTo>
                  <a:cubicBezTo>
                    <a:pt x="1698" y="414"/>
                    <a:pt x="1701" y="414"/>
                    <a:pt x="1710" y="395"/>
                  </a:cubicBezTo>
                  <a:lnTo>
                    <a:pt x="1713" y="398"/>
                  </a:lnTo>
                  <a:cubicBezTo>
                    <a:pt x="1716" y="398"/>
                    <a:pt x="1710" y="417"/>
                    <a:pt x="1707" y="417"/>
                  </a:cubicBezTo>
                  <a:lnTo>
                    <a:pt x="1704" y="436"/>
                  </a:lnTo>
                  <a:cubicBezTo>
                    <a:pt x="1705" y="437"/>
                    <a:pt x="1706" y="437"/>
                    <a:pt x="1707" y="437"/>
                  </a:cubicBezTo>
                  <a:cubicBezTo>
                    <a:pt x="1709" y="437"/>
                    <a:pt x="1713" y="433"/>
                    <a:pt x="1719" y="420"/>
                  </a:cubicBezTo>
                  <a:cubicBezTo>
                    <a:pt x="1727" y="401"/>
                    <a:pt x="1731" y="392"/>
                    <a:pt x="1732" y="392"/>
                  </a:cubicBezTo>
                  <a:lnTo>
                    <a:pt x="1732" y="392"/>
                  </a:lnTo>
                  <a:cubicBezTo>
                    <a:pt x="1732" y="392"/>
                    <a:pt x="1729" y="401"/>
                    <a:pt x="1723" y="420"/>
                  </a:cubicBezTo>
                  <a:cubicBezTo>
                    <a:pt x="1718" y="436"/>
                    <a:pt x="1715" y="451"/>
                    <a:pt x="1717" y="451"/>
                  </a:cubicBezTo>
                  <a:cubicBezTo>
                    <a:pt x="1718" y="451"/>
                    <a:pt x="1720" y="448"/>
                    <a:pt x="1723" y="442"/>
                  </a:cubicBezTo>
                  <a:cubicBezTo>
                    <a:pt x="1728" y="427"/>
                    <a:pt x="1730" y="422"/>
                    <a:pt x="1731" y="422"/>
                  </a:cubicBezTo>
                  <a:lnTo>
                    <a:pt x="1731" y="422"/>
                  </a:lnTo>
                  <a:cubicBezTo>
                    <a:pt x="1733" y="422"/>
                    <a:pt x="1731" y="434"/>
                    <a:pt x="1729" y="445"/>
                  </a:cubicBezTo>
                  <a:cubicBezTo>
                    <a:pt x="1721" y="466"/>
                    <a:pt x="1717" y="476"/>
                    <a:pt x="1718" y="476"/>
                  </a:cubicBezTo>
                  <a:cubicBezTo>
                    <a:pt x="1719" y="476"/>
                    <a:pt x="1724" y="467"/>
                    <a:pt x="1735" y="448"/>
                  </a:cubicBezTo>
                  <a:cubicBezTo>
                    <a:pt x="1736" y="449"/>
                    <a:pt x="1736" y="449"/>
                    <a:pt x="1737" y="449"/>
                  </a:cubicBezTo>
                  <a:cubicBezTo>
                    <a:pt x="1744" y="449"/>
                    <a:pt x="1755" y="439"/>
                    <a:pt x="1764" y="439"/>
                  </a:cubicBezTo>
                  <a:cubicBezTo>
                    <a:pt x="1765" y="439"/>
                    <a:pt x="1766" y="439"/>
                    <a:pt x="1766" y="439"/>
                  </a:cubicBezTo>
                  <a:cubicBezTo>
                    <a:pt x="1776" y="442"/>
                    <a:pt x="1782" y="445"/>
                    <a:pt x="1779" y="464"/>
                  </a:cubicBezTo>
                  <a:cubicBezTo>
                    <a:pt x="1772" y="488"/>
                    <a:pt x="1770" y="498"/>
                    <a:pt x="1770" y="498"/>
                  </a:cubicBezTo>
                  <a:cubicBezTo>
                    <a:pt x="1770" y="498"/>
                    <a:pt x="1771" y="494"/>
                    <a:pt x="1773" y="486"/>
                  </a:cubicBezTo>
                  <a:cubicBezTo>
                    <a:pt x="1783" y="454"/>
                    <a:pt x="1787" y="447"/>
                    <a:pt x="1792" y="447"/>
                  </a:cubicBezTo>
                  <a:cubicBezTo>
                    <a:pt x="1794" y="447"/>
                    <a:pt x="1796" y="448"/>
                    <a:pt x="1798" y="448"/>
                  </a:cubicBezTo>
                  <a:cubicBezTo>
                    <a:pt x="1798" y="457"/>
                    <a:pt x="1799" y="460"/>
                    <a:pt x="1802" y="460"/>
                  </a:cubicBezTo>
                  <a:cubicBezTo>
                    <a:pt x="1806" y="460"/>
                    <a:pt x="1814" y="448"/>
                    <a:pt x="1820" y="436"/>
                  </a:cubicBezTo>
                  <a:lnTo>
                    <a:pt x="1813" y="433"/>
                  </a:lnTo>
                  <a:cubicBezTo>
                    <a:pt x="1821" y="411"/>
                    <a:pt x="1825" y="402"/>
                    <a:pt x="1827" y="402"/>
                  </a:cubicBezTo>
                  <a:cubicBezTo>
                    <a:pt x="1829" y="402"/>
                    <a:pt x="1829" y="408"/>
                    <a:pt x="1829" y="417"/>
                  </a:cubicBezTo>
                  <a:cubicBezTo>
                    <a:pt x="1832" y="417"/>
                    <a:pt x="1823" y="439"/>
                    <a:pt x="1817" y="458"/>
                  </a:cubicBezTo>
                  <a:cubicBezTo>
                    <a:pt x="1813" y="470"/>
                    <a:pt x="1810" y="486"/>
                    <a:pt x="1810" y="498"/>
                  </a:cubicBezTo>
                  <a:cubicBezTo>
                    <a:pt x="1811" y="499"/>
                    <a:pt x="1812" y="500"/>
                    <a:pt x="1813" y="500"/>
                  </a:cubicBezTo>
                  <a:cubicBezTo>
                    <a:pt x="1815" y="500"/>
                    <a:pt x="1817" y="496"/>
                    <a:pt x="1820" y="480"/>
                  </a:cubicBezTo>
                  <a:cubicBezTo>
                    <a:pt x="1826" y="461"/>
                    <a:pt x="1826" y="461"/>
                    <a:pt x="1829" y="461"/>
                  </a:cubicBezTo>
                  <a:cubicBezTo>
                    <a:pt x="1830" y="462"/>
                    <a:pt x="1831" y="462"/>
                    <a:pt x="1832" y="462"/>
                  </a:cubicBezTo>
                  <a:cubicBezTo>
                    <a:pt x="1835" y="462"/>
                    <a:pt x="1838" y="459"/>
                    <a:pt x="1845" y="445"/>
                  </a:cubicBezTo>
                  <a:cubicBezTo>
                    <a:pt x="1851" y="426"/>
                    <a:pt x="1854" y="426"/>
                    <a:pt x="1857" y="426"/>
                  </a:cubicBezTo>
                  <a:cubicBezTo>
                    <a:pt x="1851" y="448"/>
                    <a:pt x="1857" y="451"/>
                    <a:pt x="1857" y="451"/>
                  </a:cubicBezTo>
                  <a:cubicBezTo>
                    <a:pt x="1854" y="461"/>
                    <a:pt x="1854" y="458"/>
                    <a:pt x="1851" y="470"/>
                  </a:cubicBezTo>
                  <a:cubicBezTo>
                    <a:pt x="1845" y="483"/>
                    <a:pt x="1842" y="495"/>
                    <a:pt x="1839" y="511"/>
                  </a:cubicBezTo>
                  <a:cubicBezTo>
                    <a:pt x="1842" y="511"/>
                    <a:pt x="1848" y="492"/>
                    <a:pt x="1848" y="492"/>
                  </a:cubicBezTo>
                  <a:cubicBezTo>
                    <a:pt x="1851" y="486"/>
                    <a:pt x="1857" y="484"/>
                    <a:pt x="1866" y="484"/>
                  </a:cubicBezTo>
                  <a:cubicBezTo>
                    <a:pt x="1888" y="484"/>
                    <a:pt x="1923" y="499"/>
                    <a:pt x="1929" y="502"/>
                  </a:cubicBezTo>
                  <a:cubicBezTo>
                    <a:pt x="1928" y="514"/>
                    <a:pt x="1930" y="520"/>
                    <a:pt x="1933" y="520"/>
                  </a:cubicBezTo>
                  <a:cubicBezTo>
                    <a:pt x="1935" y="520"/>
                    <a:pt x="1937" y="516"/>
                    <a:pt x="1939" y="508"/>
                  </a:cubicBezTo>
                  <a:cubicBezTo>
                    <a:pt x="1942" y="498"/>
                    <a:pt x="1947" y="495"/>
                    <a:pt x="1954" y="495"/>
                  </a:cubicBezTo>
                  <a:cubicBezTo>
                    <a:pt x="1961" y="495"/>
                    <a:pt x="1969" y="498"/>
                    <a:pt x="1976" y="502"/>
                  </a:cubicBezTo>
                  <a:cubicBezTo>
                    <a:pt x="1986" y="505"/>
                    <a:pt x="1994" y="508"/>
                    <a:pt x="2000" y="508"/>
                  </a:cubicBezTo>
                  <a:cubicBezTo>
                    <a:pt x="2007" y="508"/>
                    <a:pt x="2012" y="505"/>
                    <a:pt x="2017" y="495"/>
                  </a:cubicBezTo>
                  <a:lnTo>
                    <a:pt x="2023" y="498"/>
                  </a:lnTo>
                  <a:cubicBezTo>
                    <a:pt x="2024" y="499"/>
                    <a:pt x="2025" y="499"/>
                    <a:pt x="2025" y="499"/>
                  </a:cubicBezTo>
                  <a:cubicBezTo>
                    <a:pt x="2032" y="499"/>
                    <a:pt x="2043" y="486"/>
                    <a:pt x="2045" y="486"/>
                  </a:cubicBezTo>
                  <a:cubicBezTo>
                    <a:pt x="2050" y="478"/>
                    <a:pt x="2053" y="475"/>
                    <a:pt x="2054" y="475"/>
                  </a:cubicBezTo>
                  <a:lnTo>
                    <a:pt x="2054" y="475"/>
                  </a:lnTo>
                  <a:cubicBezTo>
                    <a:pt x="2055" y="475"/>
                    <a:pt x="2053" y="479"/>
                    <a:pt x="2049" y="489"/>
                  </a:cubicBezTo>
                  <a:cubicBezTo>
                    <a:pt x="2039" y="508"/>
                    <a:pt x="2033" y="527"/>
                    <a:pt x="2033" y="527"/>
                  </a:cubicBezTo>
                  <a:cubicBezTo>
                    <a:pt x="2033" y="527"/>
                    <a:pt x="2034" y="527"/>
                    <a:pt x="2034" y="527"/>
                  </a:cubicBezTo>
                  <a:cubicBezTo>
                    <a:pt x="2040" y="527"/>
                    <a:pt x="2049" y="510"/>
                    <a:pt x="2055" y="492"/>
                  </a:cubicBezTo>
                  <a:cubicBezTo>
                    <a:pt x="2064" y="473"/>
                    <a:pt x="2067" y="473"/>
                    <a:pt x="2067" y="473"/>
                  </a:cubicBezTo>
                  <a:lnTo>
                    <a:pt x="2067" y="473"/>
                  </a:lnTo>
                  <a:cubicBezTo>
                    <a:pt x="2070" y="477"/>
                    <a:pt x="2070" y="477"/>
                    <a:pt x="2061" y="495"/>
                  </a:cubicBezTo>
                  <a:lnTo>
                    <a:pt x="2045" y="533"/>
                  </a:lnTo>
                  <a:lnTo>
                    <a:pt x="2049" y="536"/>
                  </a:lnTo>
                  <a:cubicBezTo>
                    <a:pt x="2053" y="519"/>
                    <a:pt x="2056" y="517"/>
                    <a:pt x="2057" y="517"/>
                  </a:cubicBezTo>
                  <a:cubicBezTo>
                    <a:pt x="2058" y="517"/>
                    <a:pt x="2058" y="517"/>
                    <a:pt x="2058" y="517"/>
                  </a:cubicBezTo>
                  <a:cubicBezTo>
                    <a:pt x="2061" y="517"/>
                    <a:pt x="2061" y="517"/>
                    <a:pt x="2045" y="555"/>
                  </a:cubicBezTo>
                  <a:cubicBezTo>
                    <a:pt x="2036" y="576"/>
                    <a:pt x="2032" y="586"/>
                    <a:pt x="2033" y="586"/>
                  </a:cubicBezTo>
                  <a:cubicBezTo>
                    <a:pt x="2034" y="586"/>
                    <a:pt x="2039" y="576"/>
                    <a:pt x="2049" y="558"/>
                  </a:cubicBezTo>
                  <a:lnTo>
                    <a:pt x="2064" y="542"/>
                  </a:lnTo>
                  <a:lnTo>
                    <a:pt x="2064" y="542"/>
                  </a:lnTo>
                  <a:cubicBezTo>
                    <a:pt x="2059" y="556"/>
                    <a:pt x="2058" y="561"/>
                    <a:pt x="2059" y="561"/>
                  </a:cubicBezTo>
                  <a:cubicBezTo>
                    <a:pt x="2062" y="561"/>
                    <a:pt x="2075" y="540"/>
                    <a:pt x="2083" y="530"/>
                  </a:cubicBezTo>
                  <a:lnTo>
                    <a:pt x="2083" y="530"/>
                  </a:lnTo>
                  <a:cubicBezTo>
                    <a:pt x="2075" y="549"/>
                    <a:pt x="2072" y="560"/>
                    <a:pt x="2073" y="560"/>
                  </a:cubicBezTo>
                  <a:cubicBezTo>
                    <a:pt x="2075" y="560"/>
                    <a:pt x="2080" y="551"/>
                    <a:pt x="2089" y="533"/>
                  </a:cubicBezTo>
                  <a:cubicBezTo>
                    <a:pt x="2094" y="524"/>
                    <a:pt x="2097" y="519"/>
                    <a:pt x="2098" y="519"/>
                  </a:cubicBezTo>
                  <a:lnTo>
                    <a:pt x="2098" y="519"/>
                  </a:lnTo>
                  <a:cubicBezTo>
                    <a:pt x="2099" y="519"/>
                    <a:pt x="2099" y="525"/>
                    <a:pt x="2096" y="536"/>
                  </a:cubicBezTo>
                  <a:cubicBezTo>
                    <a:pt x="2089" y="555"/>
                    <a:pt x="2092" y="558"/>
                    <a:pt x="2096" y="561"/>
                  </a:cubicBezTo>
                  <a:cubicBezTo>
                    <a:pt x="2101" y="553"/>
                    <a:pt x="2107" y="550"/>
                    <a:pt x="2114" y="550"/>
                  </a:cubicBezTo>
                  <a:cubicBezTo>
                    <a:pt x="2124" y="550"/>
                    <a:pt x="2135" y="556"/>
                    <a:pt x="2146" y="561"/>
                  </a:cubicBezTo>
                  <a:cubicBezTo>
                    <a:pt x="2161" y="569"/>
                    <a:pt x="2172" y="575"/>
                    <a:pt x="2181" y="575"/>
                  </a:cubicBezTo>
                  <a:cubicBezTo>
                    <a:pt x="2187" y="575"/>
                    <a:pt x="2192" y="572"/>
                    <a:pt x="2196" y="564"/>
                  </a:cubicBezTo>
                  <a:lnTo>
                    <a:pt x="2196" y="564"/>
                  </a:lnTo>
                  <a:cubicBezTo>
                    <a:pt x="2199" y="567"/>
                    <a:pt x="2199" y="567"/>
                    <a:pt x="2190" y="586"/>
                  </a:cubicBezTo>
                  <a:cubicBezTo>
                    <a:pt x="2185" y="595"/>
                    <a:pt x="2184" y="600"/>
                    <a:pt x="2185" y="600"/>
                  </a:cubicBezTo>
                  <a:cubicBezTo>
                    <a:pt x="2187" y="600"/>
                    <a:pt x="2193" y="592"/>
                    <a:pt x="2205" y="571"/>
                  </a:cubicBezTo>
                  <a:cubicBezTo>
                    <a:pt x="2212" y="562"/>
                    <a:pt x="2218" y="552"/>
                    <a:pt x="2219" y="552"/>
                  </a:cubicBezTo>
                  <a:lnTo>
                    <a:pt x="2219" y="552"/>
                  </a:lnTo>
                  <a:cubicBezTo>
                    <a:pt x="2219" y="552"/>
                    <a:pt x="2216" y="557"/>
                    <a:pt x="2208" y="574"/>
                  </a:cubicBezTo>
                  <a:cubicBezTo>
                    <a:pt x="2199" y="592"/>
                    <a:pt x="2202" y="592"/>
                    <a:pt x="2215" y="599"/>
                  </a:cubicBezTo>
                  <a:cubicBezTo>
                    <a:pt x="2218" y="602"/>
                    <a:pt x="2222" y="605"/>
                    <a:pt x="2226" y="605"/>
                  </a:cubicBezTo>
                  <a:cubicBezTo>
                    <a:pt x="2230" y="605"/>
                    <a:pt x="2235" y="602"/>
                    <a:pt x="2240" y="592"/>
                  </a:cubicBezTo>
                  <a:cubicBezTo>
                    <a:pt x="2248" y="585"/>
                    <a:pt x="2251" y="581"/>
                    <a:pt x="2252" y="581"/>
                  </a:cubicBezTo>
                  <a:lnTo>
                    <a:pt x="2252" y="581"/>
                  </a:lnTo>
                  <a:cubicBezTo>
                    <a:pt x="2252" y="581"/>
                    <a:pt x="2249" y="585"/>
                    <a:pt x="2243" y="592"/>
                  </a:cubicBezTo>
                  <a:cubicBezTo>
                    <a:pt x="2228" y="618"/>
                    <a:pt x="2225" y="637"/>
                    <a:pt x="2232" y="637"/>
                  </a:cubicBezTo>
                  <a:cubicBezTo>
                    <a:pt x="2236" y="637"/>
                    <a:pt x="2243" y="632"/>
                    <a:pt x="2252" y="621"/>
                  </a:cubicBezTo>
                  <a:lnTo>
                    <a:pt x="2252" y="621"/>
                  </a:lnTo>
                  <a:cubicBezTo>
                    <a:pt x="2255" y="624"/>
                    <a:pt x="2255" y="624"/>
                    <a:pt x="2246" y="643"/>
                  </a:cubicBezTo>
                  <a:cubicBezTo>
                    <a:pt x="2247" y="644"/>
                    <a:pt x="2248" y="644"/>
                    <a:pt x="2250" y="644"/>
                  </a:cubicBezTo>
                  <a:cubicBezTo>
                    <a:pt x="2253" y="644"/>
                    <a:pt x="2257" y="642"/>
                    <a:pt x="2268" y="633"/>
                  </a:cubicBezTo>
                  <a:lnTo>
                    <a:pt x="2287" y="643"/>
                  </a:lnTo>
                  <a:cubicBezTo>
                    <a:pt x="2287" y="643"/>
                    <a:pt x="2288" y="643"/>
                    <a:pt x="2289" y="643"/>
                  </a:cubicBezTo>
                  <a:cubicBezTo>
                    <a:pt x="2295" y="643"/>
                    <a:pt x="2305" y="630"/>
                    <a:pt x="2305" y="630"/>
                  </a:cubicBezTo>
                  <a:lnTo>
                    <a:pt x="2309" y="633"/>
                  </a:lnTo>
                  <a:cubicBezTo>
                    <a:pt x="2299" y="649"/>
                    <a:pt x="2312" y="658"/>
                    <a:pt x="2327" y="671"/>
                  </a:cubicBezTo>
                  <a:cubicBezTo>
                    <a:pt x="2346" y="680"/>
                    <a:pt x="2359" y="690"/>
                    <a:pt x="2352" y="712"/>
                  </a:cubicBezTo>
                  <a:cubicBezTo>
                    <a:pt x="2352" y="712"/>
                    <a:pt x="2356" y="712"/>
                    <a:pt x="2368" y="696"/>
                  </a:cubicBezTo>
                  <a:cubicBezTo>
                    <a:pt x="2380" y="677"/>
                    <a:pt x="2386" y="670"/>
                    <a:pt x="2389" y="670"/>
                  </a:cubicBezTo>
                  <a:lnTo>
                    <a:pt x="2389" y="670"/>
                  </a:lnTo>
                  <a:cubicBezTo>
                    <a:pt x="2391" y="670"/>
                    <a:pt x="2390" y="675"/>
                    <a:pt x="2387" y="683"/>
                  </a:cubicBezTo>
                  <a:cubicBezTo>
                    <a:pt x="2375" y="704"/>
                    <a:pt x="2373" y="715"/>
                    <a:pt x="2378" y="715"/>
                  </a:cubicBezTo>
                  <a:cubicBezTo>
                    <a:pt x="2382" y="715"/>
                    <a:pt x="2390" y="708"/>
                    <a:pt x="2400" y="693"/>
                  </a:cubicBezTo>
                  <a:lnTo>
                    <a:pt x="2400" y="693"/>
                  </a:lnTo>
                  <a:lnTo>
                    <a:pt x="2390" y="712"/>
                  </a:lnTo>
                  <a:cubicBezTo>
                    <a:pt x="2382" y="727"/>
                    <a:pt x="2380" y="734"/>
                    <a:pt x="2383" y="734"/>
                  </a:cubicBezTo>
                  <a:cubicBezTo>
                    <a:pt x="2386" y="734"/>
                    <a:pt x="2397" y="721"/>
                    <a:pt x="2412" y="702"/>
                  </a:cubicBezTo>
                  <a:lnTo>
                    <a:pt x="2412" y="702"/>
                  </a:lnTo>
                  <a:cubicBezTo>
                    <a:pt x="2405" y="716"/>
                    <a:pt x="2400" y="730"/>
                    <a:pt x="2403" y="730"/>
                  </a:cubicBezTo>
                  <a:cubicBezTo>
                    <a:pt x="2404" y="730"/>
                    <a:pt x="2406" y="728"/>
                    <a:pt x="2409" y="724"/>
                  </a:cubicBezTo>
                  <a:cubicBezTo>
                    <a:pt x="2412" y="724"/>
                    <a:pt x="2412" y="724"/>
                    <a:pt x="2390" y="762"/>
                  </a:cubicBezTo>
                  <a:cubicBezTo>
                    <a:pt x="2378" y="777"/>
                    <a:pt x="2368" y="796"/>
                    <a:pt x="2368" y="796"/>
                  </a:cubicBezTo>
                  <a:cubicBezTo>
                    <a:pt x="2368" y="796"/>
                    <a:pt x="2369" y="797"/>
                    <a:pt x="2369" y="797"/>
                  </a:cubicBezTo>
                  <a:cubicBezTo>
                    <a:pt x="2373" y="797"/>
                    <a:pt x="2385" y="779"/>
                    <a:pt x="2393" y="765"/>
                  </a:cubicBezTo>
                  <a:lnTo>
                    <a:pt x="2400" y="768"/>
                  </a:lnTo>
                  <a:cubicBezTo>
                    <a:pt x="2400" y="768"/>
                    <a:pt x="2400" y="768"/>
                    <a:pt x="2412" y="752"/>
                  </a:cubicBezTo>
                  <a:cubicBezTo>
                    <a:pt x="2421" y="738"/>
                    <a:pt x="2424" y="736"/>
                    <a:pt x="2426" y="736"/>
                  </a:cubicBezTo>
                  <a:cubicBezTo>
                    <a:pt x="2426" y="736"/>
                    <a:pt x="2427" y="737"/>
                    <a:pt x="2428" y="737"/>
                  </a:cubicBezTo>
                  <a:cubicBezTo>
                    <a:pt x="2425" y="743"/>
                    <a:pt x="2424" y="745"/>
                    <a:pt x="2425" y="745"/>
                  </a:cubicBezTo>
                  <a:cubicBezTo>
                    <a:pt x="2426" y="745"/>
                    <a:pt x="2434" y="733"/>
                    <a:pt x="2440" y="718"/>
                  </a:cubicBezTo>
                  <a:cubicBezTo>
                    <a:pt x="2449" y="703"/>
                    <a:pt x="2460" y="686"/>
                    <a:pt x="2464" y="686"/>
                  </a:cubicBezTo>
                  <a:cubicBezTo>
                    <a:pt x="2465" y="686"/>
                    <a:pt x="2465" y="686"/>
                    <a:pt x="2465" y="687"/>
                  </a:cubicBezTo>
                  <a:lnTo>
                    <a:pt x="2487" y="649"/>
                  </a:lnTo>
                  <a:cubicBezTo>
                    <a:pt x="2503" y="627"/>
                    <a:pt x="2519" y="602"/>
                    <a:pt x="2528" y="577"/>
                  </a:cubicBezTo>
                  <a:cubicBezTo>
                    <a:pt x="2528" y="561"/>
                    <a:pt x="2529" y="546"/>
                    <a:pt x="2525" y="546"/>
                  </a:cubicBezTo>
                  <a:cubicBezTo>
                    <a:pt x="2522" y="546"/>
                    <a:pt x="2517" y="552"/>
                    <a:pt x="2509" y="564"/>
                  </a:cubicBezTo>
                  <a:cubicBezTo>
                    <a:pt x="2509" y="564"/>
                    <a:pt x="2494" y="580"/>
                    <a:pt x="2494" y="580"/>
                  </a:cubicBezTo>
                  <a:cubicBezTo>
                    <a:pt x="2490" y="577"/>
                    <a:pt x="2500" y="558"/>
                    <a:pt x="2500" y="558"/>
                  </a:cubicBezTo>
                  <a:cubicBezTo>
                    <a:pt x="2509" y="539"/>
                    <a:pt x="2500" y="533"/>
                    <a:pt x="2484" y="524"/>
                  </a:cubicBezTo>
                  <a:cubicBezTo>
                    <a:pt x="2468" y="514"/>
                    <a:pt x="2462" y="508"/>
                    <a:pt x="2468" y="489"/>
                  </a:cubicBezTo>
                  <a:cubicBezTo>
                    <a:pt x="2478" y="467"/>
                    <a:pt x="2475" y="467"/>
                    <a:pt x="2475" y="467"/>
                  </a:cubicBezTo>
                  <a:lnTo>
                    <a:pt x="2475" y="467"/>
                  </a:lnTo>
                  <a:cubicBezTo>
                    <a:pt x="2471" y="474"/>
                    <a:pt x="2467" y="477"/>
                    <a:pt x="2462" y="477"/>
                  </a:cubicBezTo>
                  <a:cubicBezTo>
                    <a:pt x="2453" y="477"/>
                    <a:pt x="2443" y="469"/>
                    <a:pt x="2431" y="461"/>
                  </a:cubicBezTo>
                  <a:cubicBezTo>
                    <a:pt x="2420" y="453"/>
                    <a:pt x="2409" y="447"/>
                    <a:pt x="2399" y="447"/>
                  </a:cubicBezTo>
                  <a:cubicBezTo>
                    <a:pt x="2392" y="447"/>
                    <a:pt x="2386" y="450"/>
                    <a:pt x="2381" y="458"/>
                  </a:cubicBezTo>
                  <a:lnTo>
                    <a:pt x="2378" y="455"/>
                  </a:lnTo>
                  <a:cubicBezTo>
                    <a:pt x="2387" y="436"/>
                    <a:pt x="2381" y="433"/>
                    <a:pt x="2374" y="430"/>
                  </a:cubicBezTo>
                  <a:cubicBezTo>
                    <a:pt x="2363" y="441"/>
                    <a:pt x="2358" y="442"/>
                    <a:pt x="2357" y="442"/>
                  </a:cubicBezTo>
                  <a:cubicBezTo>
                    <a:pt x="2356" y="442"/>
                    <a:pt x="2356" y="442"/>
                    <a:pt x="2356" y="442"/>
                  </a:cubicBezTo>
                  <a:cubicBezTo>
                    <a:pt x="2365" y="423"/>
                    <a:pt x="2362" y="420"/>
                    <a:pt x="2356" y="417"/>
                  </a:cubicBezTo>
                  <a:cubicBezTo>
                    <a:pt x="2355" y="416"/>
                    <a:pt x="2354" y="415"/>
                    <a:pt x="2353" y="415"/>
                  </a:cubicBezTo>
                  <a:cubicBezTo>
                    <a:pt x="2350" y="415"/>
                    <a:pt x="2347" y="419"/>
                    <a:pt x="2340" y="433"/>
                  </a:cubicBezTo>
                  <a:cubicBezTo>
                    <a:pt x="2324" y="423"/>
                    <a:pt x="2318" y="411"/>
                    <a:pt x="2318" y="395"/>
                  </a:cubicBezTo>
                  <a:cubicBezTo>
                    <a:pt x="2320" y="389"/>
                    <a:pt x="2320" y="386"/>
                    <a:pt x="2319" y="386"/>
                  </a:cubicBezTo>
                  <a:lnTo>
                    <a:pt x="2319" y="386"/>
                  </a:lnTo>
                  <a:cubicBezTo>
                    <a:pt x="2316" y="386"/>
                    <a:pt x="2308" y="397"/>
                    <a:pt x="2299" y="408"/>
                  </a:cubicBezTo>
                  <a:cubicBezTo>
                    <a:pt x="2291" y="425"/>
                    <a:pt x="2279" y="442"/>
                    <a:pt x="2277" y="442"/>
                  </a:cubicBezTo>
                  <a:cubicBezTo>
                    <a:pt x="2277" y="442"/>
                    <a:pt x="2277" y="442"/>
                    <a:pt x="2277" y="442"/>
                  </a:cubicBezTo>
                  <a:lnTo>
                    <a:pt x="2296" y="404"/>
                  </a:lnTo>
                  <a:cubicBezTo>
                    <a:pt x="2305" y="389"/>
                    <a:pt x="2305" y="389"/>
                    <a:pt x="2302" y="386"/>
                  </a:cubicBezTo>
                  <a:cubicBezTo>
                    <a:pt x="2299" y="383"/>
                    <a:pt x="2296" y="383"/>
                    <a:pt x="2296" y="383"/>
                  </a:cubicBezTo>
                  <a:cubicBezTo>
                    <a:pt x="2292" y="390"/>
                    <a:pt x="2288" y="393"/>
                    <a:pt x="2282" y="393"/>
                  </a:cubicBezTo>
                  <a:cubicBezTo>
                    <a:pt x="2274" y="393"/>
                    <a:pt x="2265" y="388"/>
                    <a:pt x="2252" y="383"/>
                  </a:cubicBezTo>
                  <a:cubicBezTo>
                    <a:pt x="2238" y="376"/>
                    <a:pt x="2230" y="371"/>
                    <a:pt x="2224" y="371"/>
                  </a:cubicBezTo>
                  <a:cubicBezTo>
                    <a:pt x="2219" y="371"/>
                    <a:pt x="2216" y="374"/>
                    <a:pt x="2211" y="383"/>
                  </a:cubicBezTo>
                  <a:cubicBezTo>
                    <a:pt x="2207" y="392"/>
                    <a:pt x="2204" y="396"/>
                    <a:pt x="2202" y="396"/>
                  </a:cubicBezTo>
                  <a:cubicBezTo>
                    <a:pt x="2200" y="396"/>
                    <a:pt x="2199" y="391"/>
                    <a:pt x="2199" y="379"/>
                  </a:cubicBezTo>
                  <a:cubicBezTo>
                    <a:pt x="2205" y="335"/>
                    <a:pt x="2207" y="321"/>
                    <a:pt x="2204" y="321"/>
                  </a:cubicBezTo>
                  <a:lnTo>
                    <a:pt x="2204" y="321"/>
                  </a:lnTo>
                  <a:cubicBezTo>
                    <a:pt x="2203" y="321"/>
                    <a:pt x="2200" y="324"/>
                    <a:pt x="2196" y="329"/>
                  </a:cubicBezTo>
                  <a:cubicBezTo>
                    <a:pt x="2199" y="332"/>
                    <a:pt x="2193" y="351"/>
                    <a:pt x="2183" y="370"/>
                  </a:cubicBezTo>
                  <a:cubicBezTo>
                    <a:pt x="2174" y="388"/>
                    <a:pt x="2169" y="398"/>
                    <a:pt x="2168" y="398"/>
                  </a:cubicBezTo>
                  <a:cubicBezTo>
                    <a:pt x="2167" y="398"/>
                    <a:pt x="2171" y="388"/>
                    <a:pt x="2177" y="367"/>
                  </a:cubicBezTo>
                  <a:cubicBezTo>
                    <a:pt x="2187" y="347"/>
                    <a:pt x="2177" y="337"/>
                    <a:pt x="2163" y="337"/>
                  </a:cubicBezTo>
                  <a:cubicBezTo>
                    <a:pt x="2150" y="337"/>
                    <a:pt x="2133" y="346"/>
                    <a:pt x="2124" y="364"/>
                  </a:cubicBezTo>
                  <a:cubicBezTo>
                    <a:pt x="2127" y="354"/>
                    <a:pt x="2124" y="361"/>
                    <a:pt x="2133" y="345"/>
                  </a:cubicBezTo>
                  <a:cubicBezTo>
                    <a:pt x="2139" y="326"/>
                    <a:pt x="2139" y="323"/>
                    <a:pt x="2127" y="317"/>
                  </a:cubicBezTo>
                  <a:lnTo>
                    <a:pt x="2117" y="314"/>
                  </a:lnTo>
                  <a:cubicBezTo>
                    <a:pt x="2112" y="327"/>
                    <a:pt x="2107" y="332"/>
                    <a:pt x="2104" y="332"/>
                  </a:cubicBezTo>
                  <a:cubicBezTo>
                    <a:pt x="2097" y="332"/>
                    <a:pt x="2096" y="316"/>
                    <a:pt x="2102" y="304"/>
                  </a:cubicBezTo>
                  <a:cubicBezTo>
                    <a:pt x="2105" y="285"/>
                    <a:pt x="2105" y="285"/>
                    <a:pt x="2099" y="282"/>
                  </a:cubicBezTo>
                  <a:cubicBezTo>
                    <a:pt x="2091" y="295"/>
                    <a:pt x="2085" y="299"/>
                    <a:pt x="2081" y="299"/>
                  </a:cubicBezTo>
                  <a:cubicBezTo>
                    <a:pt x="2074" y="299"/>
                    <a:pt x="2073" y="285"/>
                    <a:pt x="2077" y="273"/>
                  </a:cubicBezTo>
                  <a:lnTo>
                    <a:pt x="2070" y="270"/>
                  </a:lnTo>
                  <a:cubicBezTo>
                    <a:pt x="2065" y="281"/>
                    <a:pt x="2060" y="285"/>
                    <a:pt x="2057" y="285"/>
                  </a:cubicBezTo>
                  <a:cubicBezTo>
                    <a:pt x="2054" y="285"/>
                    <a:pt x="2053" y="283"/>
                    <a:pt x="2052" y="282"/>
                  </a:cubicBezTo>
                  <a:cubicBezTo>
                    <a:pt x="2049" y="281"/>
                    <a:pt x="2047" y="281"/>
                    <a:pt x="2045" y="281"/>
                  </a:cubicBezTo>
                  <a:cubicBezTo>
                    <a:pt x="2040" y="281"/>
                    <a:pt x="2038" y="285"/>
                    <a:pt x="2036" y="298"/>
                  </a:cubicBezTo>
                  <a:cubicBezTo>
                    <a:pt x="2027" y="318"/>
                    <a:pt x="2021" y="336"/>
                    <a:pt x="2018" y="336"/>
                  </a:cubicBezTo>
                  <a:cubicBezTo>
                    <a:pt x="2018" y="336"/>
                    <a:pt x="2017" y="336"/>
                    <a:pt x="2017" y="336"/>
                  </a:cubicBezTo>
                  <a:lnTo>
                    <a:pt x="2023" y="317"/>
                  </a:lnTo>
                  <a:cubicBezTo>
                    <a:pt x="2033" y="298"/>
                    <a:pt x="2023" y="295"/>
                    <a:pt x="2011" y="289"/>
                  </a:cubicBezTo>
                  <a:cubicBezTo>
                    <a:pt x="1998" y="282"/>
                    <a:pt x="1992" y="279"/>
                    <a:pt x="1995" y="260"/>
                  </a:cubicBezTo>
                  <a:lnTo>
                    <a:pt x="1995" y="260"/>
                  </a:lnTo>
                  <a:lnTo>
                    <a:pt x="1986" y="276"/>
                  </a:lnTo>
                  <a:cubicBezTo>
                    <a:pt x="1981" y="285"/>
                    <a:pt x="1978" y="290"/>
                    <a:pt x="1977" y="290"/>
                  </a:cubicBezTo>
                  <a:cubicBezTo>
                    <a:pt x="1976" y="290"/>
                    <a:pt x="1976" y="285"/>
                    <a:pt x="1980" y="276"/>
                  </a:cubicBezTo>
                  <a:cubicBezTo>
                    <a:pt x="1983" y="263"/>
                    <a:pt x="1980" y="255"/>
                    <a:pt x="1975" y="255"/>
                  </a:cubicBezTo>
                  <a:cubicBezTo>
                    <a:pt x="1971" y="255"/>
                    <a:pt x="1966" y="259"/>
                    <a:pt x="1961" y="267"/>
                  </a:cubicBezTo>
                  <a:lnTo>
                    <a:pt x="1955" y="263"/>
                  </a:lnTo>
                  <a:cubicBezTo>
                    <a:pt x="1959" y="242"/>
                    <a:pt x="1960" y="231"/>
                    <a:pt x="1957" y="231"/>
                  </a:cubicBezTo>
                  <a:lnTo>
                    <a:pt x="1957" y="231"/>
                  </a:lnTo>
                  <a:cubicBezTo>
                    <a:pt x="1954" y="231"/>
                    <a:pt x="1948" y="239"/>
                    <a:pt x="1939" y="257"/>
                  </a:cubicBezTo>
                  <a:cubicBezTo>
                    <a:pt x="1945" y="238"/>
                    <a:pt x="1945" y="235"/>
                    <a:pt x="1942" y="235"/>
                  </a:cubicBezTo>
                  <a:lnTo>
                    <a:pt x="1942" y="235"/>
                  </a:lnTo>
                  <a:cubicBezTo>
                    <a:pt x="1935" y="243"/>
                    <a:pt x="1930" y="247"/>
                    <a:pt x="1926" y="247"/>
                  </a:cubicBezTo>
                  <a:cubicBezTo>
                    <a:pt x="1921" y="247"/>
                    <a:pt x="1920" y="240"/>
                    <a:pt x="1923" y="229"/>
                  </a:cubicBezTo>
                  <a:lnTo>
                    <a:pt x="1920" y="229"/>
                  </a:lnTo>
                  <a:cubicBezTo>
                    <a:pt x="1913" y="243"/>
                    <a:pt x="1909" y="245"/>
                    <a:pt x="1907" y="245"/>
                  </a:cubicBezTo>
                  <a:cubicBezTo>
                    <a:pt x="1906" y="245"/>
                    <a:pt x="1905" y="245"/>
                    <a:pt x="1904" y="245"/>
                  </a:cubicBezTo>
                  <a:cubicBezTo>
                    <a:pt x="1904" y="245"/>
                    <a:pt x="1903" y="244"/>
                    <a:pt x="1902" y="244"/>
                  </a:cubicBezTo>
                  <a:cubicBezTo>
                    <a:pt x="1899" y="244"/>
                    <a:pt x="1896" y="246"/>
                    <a:pt x="1889" y="260"/>
                  </a:cubicBezTo>
                  <a:cubicBezTo>
                    <a:pt x="1879" y="279"/>
                    <a:pt x="1876" y="279"/>
                    <a:pt x="1876" y="279"/>
                  </a:cubicBezTo>
                  <a:cubicBezTo>
                    <a:pt x="1873" y="276"/>
                    <a:pt x="1882" y="257"/>
                    <a:pt x="1892" y="238"/>
                  </a:cubicBezTo>
                  <a:cubicBezTo>
                    <a:pt x="1897" y="232"/>
                    <a:pt x="1899" y="227"/>
                    <a:pt x="1896" y="227"/>
                  </a:cubicBezTo>
                  <a:lnTo>
                    <a:pt x="1896" y="227"/>
                  </a:lnTo>
                  <a:cubicBezTo>
                    <a:pt x="1894" y="227"/>
                    <a:pt x="1885" y="235"/>
                    <a:pt x="1873" y="254"/>
                  </a:cubicBezTo>
                  <a:cubicBezTo>
                    <a:pt x="1862" y="273"/>
                    <a:pt x="1857" y="282"/>
                    <a:pt x="1856" y="282"/>
                  </a:cubicBezTo>
                  <a:lnTo>
                    <a:pt x="1856" y="282"/>
                  </a:lnTo>
                  <a:cubicBezTo>
                    <a:pt x="1856" y="282"/>
                    <a:pt x="1860" y="273"/>
                    <a:pt x="1870" y="254"/>
                  </a:cubicBezTo>
                  <a:cubicBezTo>
                    <a:pt x="1877" y="241"/>
                    <a:pt x="1883" y="227"/>
                    <a:pt x="1882" y="227"/>
                  </a:cubicBezTo>
                  <a:lnTo>
                    <a:pt x="1882" y="227"/>
                  </a:lnTo>
                  <a:cubicBezTo>
                    <a:pt x="1882" y="227"/>
                    <a:pt x="1880" y="230"/>
                    <a:pt x="1876" y="235"/>
                  </a:cubicBezTo>
                  <a:cubicBezTo>
                    <a:pt x="1876" y="235"/>
                    <a:pt x="1876" y="235"/>
                    <a:pt x="1876" y="235"/>
                  </a:cubicBezTo>
                  <a:cubicBezTo>
                    <a:pt x="1874" y="235"/>
                    <a:pt x="1871" y="237"/>
                    <a:pt x="1867" y="251"/>
                  </a:cubicBezTo>
                  <a:lnTo>
                    <a:pt x="1857" y="248"/>
                  </a:lnTo>
                  <a:cubicBezTo>
                    <a:pt x="1857" y="226"/>
                    <a:pt x="1854" y="226"/>
                    <a:pt x="1851" y="226"/>
                  </a:cubicBezTo>
                  <a:cubicBezTo>
                    <a:pt x="1847" y="235"/>
                    <a:pt x="1844" y="240"/>
                    <a:pt x="1843" y="240"/>
                  </a:cubicBezTo>
                  <a:cubicBezTo>
                    <a:pt x="1842" y="240"/>
                    <a:pt x="1843" y="234"/>
                    <a:pt x="1845" y="223"/>
                  </a:cubicBezTo>
                  <a:cubicBezTo>
                    <a:pt x="1847" y="213"/>
                    <a:pt x="1848" y="208"/>
                    <a:pt x="1848" y="208"/>
                  </a:cubicBezTo>
                  <a:lnTo>
                    <a:pt x="1848" y="208"/>
                  </a:lnTo>
                  <a:cubicBezTo>
                    <a:pt x="1847" y="208"/>
                    <a:pt x="1843" y="218"/>
                    <a:pt x="1835" y="242"/>
                  </a:cubicBezTo>
                  <a:cubicBezTo>
                    <a:pt x="1831" y="251"/>
                    <a:pt x="1828" y="255"/>
                    <a:pt x="1826" y="255"/>
                  </a:cubicBezTo>
                  <a:cubicBezTo>
                    <a:pt x="1824" y="255"/>
                    <a:pt x="1824" y="250"/>
                    <a:pt x="1826" y="238"/>
                  </a:cubicBezTo>
                  <a:cubicBezTo>
                    <a:pt x="1833" y="214"/>
                    <a:pt x="1835" y="204"/>
                    <a:pt x="1834" y="204"/>
                  </a:cubicBezTo>
                  <a:lnTo>
                    <a:pt x="1834" y="204"/>
                  </a:lnTo>
                  <a:cubicBezTo>
                    <a:pt x="1834" y="204"/>
                    <a:pt x="1832" y="209"/>
                    <a:pt x="1829" y="216"/>
                  </a:cubicBezTo>
                  <a:cubicBezTo>
                    <a:pt x="1820" y="235"/>
                    <a:pt x="1817" y="235"/>
                    <a:pt x="1817" y="235"/>
                  </a:cubicBezTo>
                  <a:cubicBezTo>
                    <a:pt x="1811" y="253"/>
                    <a:pt x="1805" y="273"/>
                    <a:pt x="1802" y="273"/>
                  </a:cubicBezTo>
                  <a:cubicBezTo>
                    <a:pt x="1801" y="273"/>
                    <a:pt x="1801" y="273"/>
                    <a:pt x="1801" y="273"/>
                  </a:cubicBezTo>
                  <a:lnTo>
                    <a:pt x="1804" y="251"/>
                  </a:lnTo>
                  <a:lnTo>
                    <a:pt x="1813" y="232"/>
                  </a:lnTo>
                  <a:lnTo>
                    <a:pt x="1817" y="235"/>
                  </a:lnTo>
                  <a:cubicBezTo>
                    <a:pt x="1823" y="216"/>
                    <a:pt x="1798" y="204"/>
                    <a:pt x="1770" y="194"/>
                  </a:cubicBezTo>
                  <a:cubicBezTo>
                    <a:pt x="1766" y="194"/>
                    <a:pt x="1760" y="213"/>
                    <a:pt x="1754" y="235"/>
                  </a:cubicBezTo>
                  <a:cubicBezTo>
                    <a:pt x="1749" y="251"/>
                    <a:pt x="1747" y="257"/>
                    <a:pt x="1746" y="257"/>
                  </a:cubicBezTo>
                  <a:cubicBezTo>
                    <a:pt x="1746" y="257"/>
                    <a:pt x="1749" y="245"/>
                    <a:pt x="1751" y="232"/>
                  </a:cubicBezTo>
                  <a:cubicBezTo>
                    <a:pt x="1757" y="202"/>
                    <a:pt x="1759" y="186"/>
                    <a:pt x="1757" y="186"/>
                  </a:cubicBezTo>
                  <a:lnTo>
                    <a:pt x="1757" y="186"/>
                  </a:lnTo>
                  <a:cubicBezTo>
                    <a:pt x="1755" y="186"/>
                    <a:pt x="1751" y="201"/>
                    <a:pt x="1745" y="232"/>
                  </a:cubicBezTo>
                  <a:cubicBezTo>
                    <a:pt x="1740" y="252"/>
                    <a:pt x="1738" y="262"/>
                    <a:pt x="1737" y="262"/>
                  </a:cubicBezTo>
                  <a:cubicBezTo>
                    <a:pt x="1737" y="262"/>
                    <a:pt x="1738" y="251"/>
                    <a:pt x="1741" y="229"/>
                  </a:cubicBezTo>
                  <a:cubicBezTo>
                    <a:pt x="1743" y="220"/>
                    <a:pt x="1744" y="215"/>
                    <a:pt x="1743" y="215"/>
                  </a:cubicBezTo>
                  <a:lnTo>
                    <a:pt x="1743" y="215"/>
                  </a:lnTo>
                  <a:cubicBezTo>
                    <a:pt x="1742" y="215"/>
                    <a:pt x="1740" y="220"/>
                    <a:pt x="1735" y="229"/>
                  </a:cubicBezTo>
                  <a:cubicBezTo>
                    <a:pt x="1732" y="238"/>
                    <a:pt x="1730" y="243"/>
                    <a:pt x="1729" y="243"/>
                  </a:cubicBezTo>
                  <a:cubicBezTo>
                    <a:pt x="1728" y="243"/>
                    <a:pt x="1729" y="238"/>
                    <a:pt x="1732" y="229"/>
                  </a:cubicBezTo>
                  <a:cubicBezTo>
                    <a:pt x="1734" y="213"/>
                    <a:pt x="1736" y="198"/>
                    <a:pt x="1735" y="198"/>
                  </a:cubicBezTo>
                  <a:lnTo>
                    <a:pt x="1735" y="198"/>
                  </a:lnTo>
                  <a:cubicBezTo>
                    <a:pt x="1735" y="198"/>
                    <a:pt x="1734" y="201"/>
                    <a:pt x="1732" y="207"/>
                  </a:cubicBezTo>
                  <a:cubicBezTo>
                    <a:pt x="1732" y="207"/>
                    <a:pt x="1729" y="204"/>
                    <a:pt x="1732" y="182"/>
                  </a:cubicBezTo>
                  <a:cubicBezTo>
                    <a:pt x="1733" y="176"/>
                    <a:pt x="1733" y="174"/>
                    <a:pt x="1732" y="174"/>
                  </a:cubicBezTo>
                  <a:cubicBezTo>
                    <a:pt x="1730" y="174"/>
                    <a:pt x="1723" y="187"/>
                    <a:pt x="1716" y="201"/>
                  </a:cubicBezTo>
                  <a:cubicBezTo>
                    <a:pt x="1707" y="219"/>
                    <a:pt x="1702" y="229"/>
                    <a:pt x="1700" y="229"/>
                  </a:cubicBezTo>
                  <a:cubicBezTo>
                    <a:pt x="1698" y="229"/>
                    <a:pt x="1701" y="218"/>
                    <a:pt x="1707" y="198"/>
                  </a:cubicBezTo>
                  <a:cubicBezTo>
                    <a:pt x="1713" y="182"/>
                    <a:pt x="1713" y="175"/>
                    <a:pt x="1710" y="175"/>
                  </a:cubicBezTo>
                  <a:lnTo>
                    <a:pt x="1710" y="175"/>
                  </a:lnTo>
                  <a:cubicBezTo>
                    <a:pt x="1706" y="175"/>
                    <a:pt x="1695" y="189"/>
                    <a:pt x="1688" y="213"/>
                  </a:cubicBezTo>
                  <a:cubicBezTo>
                    <a:pt x="1681" y="237"/>
                    <a:pt x="1678" y="247"/>
                    <a:pt x="1677" y="247"/>
                  </a:cubicBezTo>
                  <a:cubicBezTo>
                    <a:pt x="1677" y="247"/>
                    <a:pt x="1677" y="241"/>
                    <a:pt x="1679" y="232"/>
                  </a:cubicBezTo>
                  <a:cubicBezTo>
                    <a:pt x="1685" y="213"/>
                    <a:pt x="1682" y="213"/>
                    <a:pt x="1682" y="213"/>
                  </a:cubicBezTo>
                  <a:cubicBezTo>
                    <a:pt x="1679" y="210"/>
                    <a:pt x="1676" y="210"/>
                    <a:pt x="1682" y="188"/>
                  </a:cubicBezTo>
                  <a:lnTo>
                    <a:pt x="1682" y="188"/>
                  </a:lnTo>
                  <a:cubicBezTo>
                    <a:pt x="1682" y="188"/>
                    <a:pt x="1679" y="188"/>
                    <a:pt x="1666" y="207"/>
                  </a:cubicBezTo>
                  <a:cubicBezTo>
                    <a:pt x="1661" y="221"/>
                    <a:pt x="1657" y="226"/>
                    <a:pt x="1654" y="226"/>
                  </a:cubicBezTo>
                  <a:cubicBezTo>
                    <a:pt x="1649" y="226"/>
                    <a:pt x="1650" y="208"/>
                    <a:pt x="1654" y="182"/>
                  </a:cubicBezTo>
                  <a:lnTo>
                    <a:pt x="1654" y="182"/>
                  </a:lnTo>
                  <a:lnTo>
                    <a:pt x="1644" y="201"/>
                  </a:lnTo>
                  <a:cubicBezTo>
                    <a:pt x="1636" y="224"/>
                    <a:pt x="1630" y="241"/>
                    <a:pt x="1628" y="241"/>
                  </a:cubicBezTo>
                  <a:cubicBezTo>
                    <a:pt x="1627" y="241"/>
                    <a:pt x="1628" y="235"/>
                    <a:pt x="1632" y="220"/>
                  </a:cubicBezTo>
                  <a:cubicBezTo>
                    <a:pt x="1635" y="207"/>
                    <a:pt x="1635" y="210"/>
                    <a:pt x="1638" y="198"/>
                  </a:cubicBezTo>
                  <a:lnTo>
                    <a:pt x="1638" y="198"/>
                  </a:lnTo>
                  <a:cubicBezTo>
                    <a:pt x="1633" y="212"/>
                    <a:pt x="1630" y="218"/>
                    <a:pt x="1627" y="218"/>
                  </a:cubicBezTo>
                  <a:cubicBezTo>
                    <a:pt x="1623" y="218"/>
                    <a:pt x="1621" y="199"/>
                    <a:pt x="1625" y="173"/>
                  </a:cubicBezTo>
                  <a:lnTo>
                    <a:pt x="1625" y="173"/>
                  </a:lnTo>
                  <a:cubicBezTo>
                    <a:pt x="1619" y="191"/>
                    <a:pt x="1616" y="213"/>
                    <a:pt x="1613" y="213"/>
                  </a:cubicBezTo>
                  <a:cubicBezTo>
                    <a:pt x="1610" y="210"/>
                    <a:pt x="1607" y="210"/>
                    <a:pt x="1610" y="191"/>
                  </a:cubicBezTo>
                  <a:cubicBezTo>
                    <a:pt x="1612" y="176"/>
                    <a:pt x="1613" y="160"/>
                    <a:pt x="1612" y="160"/>
                  </a:cubicBezTo>
                  <a:lnTo>
                    <a:pt x="1612" y="160"/>
                  </a:lnTo>
                  <a:cubicBezTo>
                    <a:pt x="1611" y="160"/>
                    <a:pt x="1611" y="163"/>
                    <a:pt x="1610" y="169"/>
                  </a:cubicBezTo>
                  <a:cubicBezTo>
                    <a:pt x="1610" y="169"/>
                    <a:pt x="1607" y="166"/>
                    <a:pt x="1607" y="147"/>
                  </a:cubicBezTo>
                  <a:lnTo>
                    <a:pt x="1594" y="144"/>
                  </a:lnTo>
                  <a:cubicBezTo>
                    <a:pt x="1591" y="153"/>
                    <a:pt x="1588" y="157"/>
                    <a:pt x="1586" y="157"/>
                  </a:cubicBezTo>
                  <a:cubicBezTo>
                    <a:pt x="1584" y="157"/>
                    <a:pt x="1583" y="151"/>
                    <a:pt x="1585" y="141"/>
                  </a:cubicBezTo>
                  <a:cubicBezTo>
                    <a:pt x="1585" y="141"/>
                    <a:pt x="1584" y="141"/>
                    <a:pt x="1584" y="141"/>
                  </a:cubicBezTo>
                  <a:cubicBezTo>
                    <a:pt x="1582" y="141"/>
                    <a:pt x="1577" y="143"/>
                    <a:pt x="1572" y="160"/>
                  </a:cubicBezTo>
                  <a:cubicBezTo>
                    <a:pt x="1566" y="157"/>
                    <a:pt x="1563" y="157"/>
                    <a:pt x="1566" y="135"/>
                  </a:cubicBezTo>
                  <a:cubicBezTo>
                    <a:pt x="1569" y="126"/>
                    <a:pt x="1571" y="121"/>
                    <a:pt x="1570" y="121"/>
                  </a:cubicBezTo>
                  <a:lnTo>
                    <a:pt x="1570" y="121"/>
                  </a:lnTo>
                  <a:cubicBezTo>
                    <a:pt x="1570" y="121"/>
                    <a:pt x="1567" y="126"/>
                    <a:pt x="1563" y="135"/>
                  </a:cubicBezTo>
                  <a:cubicBezTo>
                    <a:pt x="1560" y="152"/>
                    <a:pt x="1558" y="154"/>
                    <a:pt x="1555" y="154"/>
                  </a:cubicBezTo>
                  <a:cubicBezTo>
                    <a:pt x="1555" y="154"/>
                    <a:pt x="1554" y="154"/>
                    <a:pt x="1553" y="154"/>
                  </a:cubicBezTo>
                  <a:lnTo>
                    <a:pt x="1547" y="154"/>
                  </a:lnTo>
                  <a:cubicBezTo>
                    <a:pt x="1544" y="173"/>
                    <a:pt x="1544" y="173"/>
                    <a:pt x="1541" y="173"/>
                  </a:cubicBezTo>
                  <a:cubicBezTo>
                    <a:pt x="1538" y="173"/>
                    <a:pt x="1531" y="147"/>
                    <a:pt x="1528" y="147"/>
                  </a:cubicBezTo>
                  <a:cubicBezTo>
                    <a:pt x="1526" y="147"/>
                    <a:pt x="1525" y="146"/>
                    <a:pt x="1523" y="146"/>
                  </a:cubicBezTo>
                  <a:cubicBezTo>
                    <a:pt x="1519" y="146"/>
                    <a:pt x="1519" y="152"/>
                    <a:pt x="1519" y="166"/>
                  </a:cubicBezTo>
                  <a:cubicBezTo>
                    <a:pt x="1521" y="168"/>
                    <a:pt x="1520" y="177"/>
                    <a:pt x="1519" y="177"/>
                  </a:cubicBezTo>
                  <a:cubicBezTo>
                    <a:pt x="1518" y="177"/>
                    <a:pt x="1517" y="174"/>
                    <a:pt x="1516" y="166"/>
                  </a:cubicBezTo>
                  <a:cubicBezTo>
                    <a:pt x="1513" y="166"/>
                    <a:pt x="1509" y="144"/>
                    <a:pt x="1500" y="141"/>
                  </a:cubicBezTo>
                  <a:cubicBezTo>
                    <a:pt x="1496" y="140"/>
                    <a:pt x="1494" y="140"/>
                    <a:pt x="1492" y="140"/>
                  </a:cubicBezTo>
                  <a:cubicBezTo>
                    <a:pt x="1487" y="140"/>
                    <a:pt x="1487" y="144"/>
                    <a:pt x="1484" y="157"/>
                  </a:cubicBezTo>
                  <a:cubicBezTo>
                    <a:pt x="1481" y="178"/>
                    <a:pt x="1479" y="189"/>
                    <a:pt x="1478" y="189"/>
                  </a:cubicBezTo>
                  <a:cubicBezTo>
                    <a:pt x="1477" y="189"/>
                    <a:pt x="1478" y="178"/>
                    <a:pt x="1481" y="157"/>
                  </a:cubicBezTo>
                  <a:cubicBezTo>
                    <a:pt x="1481" y="132"/>
                    <a:pt x="1480" y="121"/>
                    <a:pt x="1479" y="121"/>
                  </a:cubicBezTo>
                  <a:cubicBezTo>
                    <a:pt x="1478" y="121"/>
                    <a:pt x="1476" y="126"/>
                    <a:pt x="1475" y="135"/>
                  </a:cubicBezTo>
                  <a:cubicBezTo>
                    <a:pt x="1469" y="154"/>
                    <a:pt x="1469" y="154"/>
                    <a:pt x="1466" y="154"/>
                  </a:cubicBezTo>
                  <a:cubicBezTo>
                    <a:pt x="1467" y="142"/>
                    <a:pt x="1467" y="137"/>
                    <a:pt x="1465" y="137"/>
                  </a:cubicBezTo>
                  <a:cubicBezTo>
                    <a:pt x="1464" y="137"/>
                    <a:pt x="1461" y="142"/>
                    <a:pt x="1456" y="151"/>
                  </a:cubicBezTo>
                  <a:cubicBezTo>
                    <a:pt x="1453" y="151"/>
                    <a:pt x="1453" y="151"/>
                    <a:pt x="1456" y="129"/>
                  </a:cubicBezTo>
                  <a:lnTo>
                    <a:pt x="1450" y="129"/>
                  </a:lnTo>
                  <a:cubicBezTo>
                    <a:pt x="1445" y="145"/>
                    <a:pt x="1440" y="150"/>
                    <a:pt x="1435" y="150"/>
                  </a:cubicBezTo>
                  <a:cubicBezTo>
                    <a:pt x="1428" y="150"/>
                    <a:pt x="1422" y="136"/>
                    <a:pt x="1422" y="122"/>
                  </a:cubicBezTo>
                  <a:cubicBezTo>
                    <a:pt x="1422" y="122"/>
                    <a:pt x="1419" y="122"/>
                    <a:pt x="1412" y="144"/>
                  </a:cubicBezTo>
                  <a:cubicBezTo>
                    <a:pt x="1408" y="164"/>
                    <a:pt x="1405" y="173"/>
                    <a:pt x="1403" y="173"/>
                  </a:cubicBezTo>
                  <a:cubicBezTo>
                    <a:pt x="1402" y="173"/>
                    <a:pt x="1403" y="162"/>
                    <a:pt x="1406" y="141"/>
                  </a:cubicBezTo>
                  <a:cubicBezTo>
                    <a:pt x="1409" y="121"/>
                    <a:pt x="1411" y="111"/>
                    <a:pt x="1410" y="111"/>
                  </a:cubicBezTo>
                  <a:lnTo>
                    <a:pt x="1410" y="111"/>
                  </a:lnTo>
                  <a:cubicBezTo>
                    <a:pt x="1410" y="111"/>
                    <a:pt x="1408" y="121"/>
                    <a:pt x="1403" y="141"/>
                  </a:cubicBezTo>
                  <a:cubicBezTo>
                    <a:pt x="1401" y="148"/>
                    <a:pt x="1397" y="152"/>
                    <a:pt x="1393" y="152"/>
                  </a:cubicBezTo>
                  <a:cubicBezTo>
                    <a:pt x="1388" y="152"/>
                    <a:pt x="1385" y="142"/>
                    <a:pt x="1390" y="119"/>
                  </a:cubicBezTo>
                  <a:cubicBezTo>
                    <a:pt x="1394" y="97"/>
                    <a:pt x="1397" y="75"/>
                    <a:pt x="1397" y="75"/>
                  </a:cubicBezTo>
                  <a:lnTo>
                    <a:pt x="1397" y="75"/>
                  </a:lnTo>
                  <a:cubicBezTo>
                    <a:pt x="1390" y="97"/>
                    <a:pt x="1387" y="97"/>
                    <a:pt x="1387" y="97"/>
                  </a:cubicBezTo>
                  <a:cubicBezTo>
                    <a:pt x="1385" y="111"/>
                    <a:pt x="1383" y="115"/>
                    <a:pt x="1378" y="115"/>
                  </a:cubicBezTo>
                  <a:cubicBezTo>
                    <a:pt x="1377" y="115"/>
                    <a:pt x="1374" y="114"/>
                    <a:pt x="1372" y="113"/>
                  </a:cubicBezTo>
                  <a:cubicBezTo>
                    <a:pt x="1366" y="113"/>
                    <a:pt x="1352" y="129"/>
                    <a:pt x="1347" y="129"/>
                  </a:cubicBezTo>
                  <a:cubicBezTo>
                    <a:pt x="1347" y="129"/>
                    <a:pt x="1347" y="129"/>
                    <a:pt x="1347" y="129"/>
                  </a:cubicBezTo>
                  <a:cubicBezTo>
                    <a:pt x="1340" y="129"/>
                    <a:pt x="1331" y="129"/>
                    <a:pt x="1331" y="107"/>
                  </a:cubicBezTo>
                  <a:cubicBezTo>
                    <a:pt x="1330" y="107"/>
                    <a:pt x="1329" y="107"/>
                    <a:pt x="1329" y="107"/>
                  </a:cubicBezTo>
                  <a:cubicBezTo>
                    <a:pt x="1326" y="107"/>
                    <a:pt x="1323" y="108"/>
                    <a:pt x="1315" y="126"/>
                  </a:cubicBezTo>
                  <a:cubicBezTo>
                    <a:pt x="1312" y="135"/>
                    <a:pt x="1309" y="139"/>
                    <a:pt x="1307" y="139"/>
                  </a:cubicBezTo>
                  <a:cubicBezTo>
                    <a:pt x="1305" y="139"/>
                    <a:pt x="1304" y="134"/>
                    <a:pt x="1306" y="122"/>
                  </a:cubicBezTo>
                  <a:lnTo>
                    <a:pt x="1303" y="122"/>
                  </a:lnTo>
                  <a:cubicBezTo>
                    <a:pt x="1293" y="141"/>
                    <a:pt x="1290" y="141"/>
                    <a:pt x="1290" y="141"/>
                  </a:cubicBezTo>
                  <a:cubicBezTo>
                    <a:pt x="1292" y="126"/>
                    <a:pt x="1293" y="112"/>
                    <a:pt x="1291" y="112"/>
                  </a:cubicBezTo>
                  <a:lnTo>
                    <a:pt x="1291" y="112"/>
                  </a:lnTo>
                  <a:cubicBezTo>
                    <a:pt x="1290" y="112"/>
                    <a:pt x="1289" y="114"/>
                    <a:pt x="1287" y="119"/>
                  </a:cubicBezTo>
                  <a:cubicBezTo>
                    <a:pt x="1285" y="136"/>
                    <a:pt x="1282" y="138"/>
                    <a:pt x="1278" y="138"/>
                  </a:cubicBezTo>
                  <a:cubicBezTo>
                    <a:pt x="1277" y="138"/>
                    <a:pt x="1276" y="138"/>
                    <a:pt x="1274" y="138"/>
                  </a:cubicBezTo>
                  <a:cubicBezTo>
                    <a:pt x="1272" y="124"/>
                    <a:pt x="1227" y="113"/>
                    <a:pt x="1196" y="113"/>
                  </a:cubicBezTo>
                  <a:cubicBezTo>
                    <a:pt x="1180" y="113"/>
                    <a:pt x="1168" y="116"/>
                    <a:pt x="1168" y="122"/>
                  </a:cubicBezTo>
                  <a:lnTo>
                    <a:pt x="1149" y="122"/>
                  </a:lnTo>
                  <a:cubicBezTo>
                    <a:pt x="1151" y="103"/>
                    <a:pt x="1148" y="96"/>
                    <a:pt x="1143" y="96"/>
                  </a:cubicBezTo>
                  <a:cubicBezTo>
                    <a:pt x="1137" y="96"/>
                    <a:pt x="1129" y="107"/>
                    <a:pt x="1124" y="119"/>
                  </a:cubicBezTo>
                  <a:cubicBezTo>
                    <a:pt x="1118" y="138"/>
                    <a:pt x="1115" y="138"/>
                    <a:pt x="1112" y="138"/>
                  </a:cubicBezTo>
                  <a:cubicBezTo>
                    <a:pt x="1113" y="114"/>
                    <a:pt x="1111" y="104"/>
                    <a:pt x="1107" y="104"/>
                  </a:cubicBezTo>
                  <a:cubicBezTo>
                    <a:pt x="1105" y="104"/>
                    <a:pt x="1102" y="109"/>
                    <a:pt x="1099" y="116"/>
                  </a:cubicBezTo>
                  <a:cubicBezTo>
                    <a:pt x="1096" y="137"/>
                    <a:pt x="1093" y="147"/>
                    <a:pt x="1092" y="147"/>
                  </a:cubicBezTo>
                  <a:cubicBezTo>
                    <a:pt x="1091" y="147"/>
                    <a:pt x="1091" y="137"/>
                    <a:pt x="1093" y="116"/>
                  </a:cubicBezTo>
                  <a:cubicBezTo>
                    <a:pt x="1093" y="97"/>
                    <a:pt x="1091" y="87"/>
                    <a:pt x="1089" y="87"/>
                  </a:cubicBezTo>
                  <a:cubicBezTo>
                    <a:pt x="1087" y="87"/>
                    <a:pt x="1084" y="101"/>
                    <a:pt x="1080" y="135"/>
                  </a:cubicBezTo>
                  <a:cubicBezTo>
                    <a:pt x="1077" y="146"/>
                    <a:pt x="1075" y="151"/>
                    <a:pt x="1075" y="151"/>
                  </a:cubicBezTo>
                  <a:cubicBezTo>
                    <a:pt x="1074" y="151"/>
                    <a:pt x="1074" y="146"/>
                    <a:pt x="1074" y="135"/>
                  </a:cubicBezTo>
                  <a:cubicBezTo>
                    <a:pt x="1072" y="111"/>
                    <a:pt x="1070" y="101"/>
                    <a:pt x="1069" y="101"/>
                  </a:cubicBezTo>
                  <a:cubicBezTo>
                    <a:pt x="1068" y="101"/>
                    <a:pt x="1068" y="105"/>
                    <a:pt x="1068" y="113"/>
                  </a:cubicBezTo>
                  <a:cubicBezTo>
                    <a:pt x="1064" y="133"/>
                    <a:pt x="1062" y="144"/>
                    <a:pt x="1061" y="144"/>
                  </a:cubicBezTo>
                  <a:cubicBezTo>
                    <a:pt x="1059" y="144"/>
                    <a:pt x="1058" y="133"/>
                    <a:pt x="1058" y="113"/>
                  </a:cubicBezTo>
                  <a:cubicBezTo>
                    <a:pt x="1055" y="91"/>
                    <a:pt x="1054" y="80"/>
                    <a:pt x="1052" y="80"/>
                  </a:cubicBezTo>
                  <a:cubicBezTo>
                    <a:pt x="1051" y="80"/>
                    <a:pt x="1050" y="91"/>
                    <a:pt x="1049" y="113"/>
                  </a:cubicBezTo>
                  <a:cubicBezTo>
                    <a:pt x="1046" y="133"/>
                    <a:pt x="1042" y="143"/>
                    <a:pt x="1038" y="143"/>
                  </a:cubicBezTo>
                  <a:cubicBezTo>
                    <a:pt x="1035" y="143"/>
                    <a:pt x="1032" y="132"/>
                    <a:pt x="1030" y="110"/>
                  </a:cubicBezTo>
                  <a:cubicBezTo>
                    <a:pt x="1028" y="110"/>
                    <a:pt x="1026" y="100"/>
                    <a:pt x="1025" y="100"/>
                  </a:cubicBezTo>
                  <a:cubicBezTo>
                    <a:pt x="1024" y="100"/>
                    <a:pt x="1024" y="103"/>
                    <a:pt x="1024" y="110"/>
                  </a:cubicBezTo>
                  <a:lnTo>
                    <a:pt x="1021" y="88"/>
                  </a:lnTo>
                  <a:lnTo>
                    <a:pt x="1014" y="88"/>
                  </a:lnTo>
                  <a:lnTo>
                    <a:pt x="1014" y="110"/>
                  </a:lnTo>
                  <a:cubicBezTo>
                    <a:pt x="1011" y="110"/>
                    <a:pt x="992" y="88"/>
                    <a:pt x="970" y="85"/>
                  </a:cubicBezTo>
                  <a:cubicBezTo>
                    <a:pt x="936" y="85"/>
                    <a:pt x="930" y="85"/>
                    <a:pt x="933" y="104"/>
                  </a:cubicBezTo>
                  <a:cubicBezTo>
                    <a:pt x="934" y="126"/>
                    <a:pt x="934" y="137"/>
                    <a:pt x="932" y="137"/>
                  </a:cubicBezTo>
                  <a:cubicBezTo>
                    <a:pt x="931" y="137"/>
                    <a:pt x="928" y="126"/>
                    <a:pt x="927" y="104"/>
                  </a:cubicBezTo>
                  <a:cubicBezTo>
                    <a:pt x="923" y="104"/>
                    <a:pt x="917" y="85"/>
                    <a:pt x="911" y="85"/>
                  </a:cubicBezTo>
                  <a:cubicBezTo>
                    <a:pt x="905" y="82"/>
                    <a:pt x="898" y="82"/>
                    <a:pt x="898" y="63"/>
                  </a:cubicBezTo>
                  <a:lnTo>
                    <a:pt x="895" y="63"/>
                  </a:lnTo>
                  <a:cubicBezTo>
                    <a:pt x="892" y="86"/>
                    <a:pt x="884" y="96"/>
                    <a:pt x="876" y="96"/>
                  </a:cubicBezTo>
                  <a:cubicBezTo>
                    <a:pt x="870" y="96"/>
                    <a:pt x="865" y="91"/>
                    <a:pt x="861" y="82"/>
                  </a:cubicBezTo>
                  <a:cubicBezTo>
                    <a:pt x="855" y="82"/>
                    <a:pt x="851" y="82"/>
                    <a:pt x="845" y="104"/>
                  </a:cubicBezTo>
                  <a:cubicBezTo>
                    <a:pt x="842" y="113"/>
                    <a:pt x="840" y="118"/>
                    <a:pt x="839" y="118"/>
                  </a:cubicBezTo>
                  <a:cubicBezTo>
                    <a:pt x="838" y="118"/>
                    <a:pt x="837" y="113"/>
                    <a:pt x="836" y="104"/>
                  </a:cubicBezTo>
                  <a:cubicBezTo>
                    <a:pt x="836" y="91"/>
                    <a:pt x="828" y="78"/>
                    <a:pt x="822" y="78"/>
                  </a:cubicBezTo>
                  <a:cubicBezTo>
                    <a:pt x="819" y="78"/>
                    <a:pt x="816" y="84"/>
                    <a:pt x="817" y="100"/>
                  </a:cubicBezTo>
                  <a:lnTo>
                    <a:pt x="814" y="82"/>
                  </a:lnTo>
                  <a:cubicBezTo>
                    <a:pt x="812" y="75"/>
                    <a:pt x="811" y="73"/>
                    <a:pt x="810" y="73"/>
                  </a:cubicBezTo>
                  <a:cubicBezTo>
                    <a:pt x="808" y="73"/>
                    <a:pt x="808" y="87"/>
                    <a:pt x="808" y="100"/>
                  </a:cubicBezTo>
                  <a:cubicBezTo>
                    <a:pt x="809" y="120"/>
                    <a:pt x="809" y="131"/>
                    <a:pt x="808" y="131"/>
                  </a:cubicBezTo>
                  <a:cubicBezTo>
                    <a:pt x="807" y="131"/>
                    <a:pt x="805" y="116"/>
                    <a:pt x="801" y="82"/>
                  </a:cubicBezTo>
                  <a:cubicBezTo>
                    <a:pt x="799" y="56"/>
                    <a:pt x="798" y="45"/>
                    <a:pt x="796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52"/>
            <p:cNvSpPr/>
            <p:nvPr/>
          </p:nvSpPr>
          <p:spPr>
            <a:xfrm>
              <a:off x="7671050" y="1842200"/>
              <a:ext cx="20650" cy="26725"/>
            </a:xfrm>
            <a:custGeom>
              <a:avLst/>
              <a:gdLst/>
              <a:ahLst/>
              <a:cxnLst/>
              <a:rect l="l" t="t" r="r" b="b"/>
              <a:pathLst>
                <a:path w="826" h="1069" extrusionOk="0">
                  <a:moveTo>
                    <a:pt x="460" y="0"/>
                  </a:moveTo>
                  <a:cubicBezTo>
                    <a:pt x="311" y="0"/>
                    <a:pt x="174" y="103"/>
                    <a:pt x="139" y="256"/>
                  </a:cubicBezTo>
                  <a:lnTo>
                    <a:pt x="48" y="664"/>
                  </a:lnTo>
                  <a:cubicBezTo>
                    <a:pt x="1" y="871"/>
                    <a:pt x="158" y="1068"/>
                    <a:pt x="367" y="1068"/>
                  </a:cubicBezTo>
                  <a:cubicBezTo>
                    <a:pt x="521" y="1068"/>
                    <a:pt x="656" y="962"/>
                    <a:pt x="690" y="811"/>
                  </a:cubicBezTo>
                  <a:lnTo>
                    <a:pt x="784" y="404"/>
                  </a:lnTo>
                  <a:cubicBezTo>
                    <a:pt x="825" y="225"/>
                    <a:pt x="712" y="50"/>
                    <a:pt x="534" y="9"/>
                  </a:cubicBezTo>
                  <a:cubicBezTo>
                    <a:pt x="509" y="3"/>
                    <a:pt x="484" y="0"/>
                    <a:pt x="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52"/>
            <p:cNvSpPr/>
            <p:nvPr/>
          </p:nvSpPr>
          <p:spPr>
            <a:xfrm>
              <a:off x="7760150" y="1814450"/>
              <a:ext cx="63250" cy="20000"/>
            </a:xfrm>
            <a:custGeom>
              <a:avLst/>
              <a:gdLst/>
              <a:ahLst/>
              <a:cxnLst/>
              <a:rect l="l" t="t" r="r" b="b"/>
              <a:pathLst>
                <a:path w="2530" h="800" extrusionOk="0">
                  <a:moveTo>
                    <a:pt x="699" y="0"/>
                  </a:moveTo>
                  <a:cubicBezTo>
                    <a:pt x="693" y="0"/>
                    <a:pt x="693" y="0"/>
                    <a:pt x="696" y="22"/>
                  </a:cubicBezTo>
                  <a:lnTo>
                    <a:pt x="705" y="22"/>
                  </a:lnTo>
                  <a:cubicBezTo>
                    <a:pt x="702" y="0"/>
                    <a:pt x="702" y="0"/>
                    <a:pt x="699" y="0"/>
                  </a:cubicBezTo>
                  <a:close/>
                  <a:moveTo>
                    <a:pt x="539" y="116"/>
                  </a:moveTo>
                  <a:cubicBezTo>
                    <a:pt x="542" y="135"/>
                    <a:pt x="545" y="157"/>
                    <a:pt x="545" y="157"/>
                  </a:cubicBezTo>
                  <a:cubicBezTo>
                    <a:pt x="545" y="144"/>
                    <a:pt x="545" y="147"/>
                    <a:pt x="542" y="135"/>
                  </a:cubicBezTo>
                  <a:lnTo>
                    <a:pt x="539" y="116"/>
                  </a:lnTo>
                  <a:close/>
                  <a:moveTo>
                    <a:pt x="1138" y="122"/>
                  </a:moveTo>
                  <a:cubicBezTo>
                    <a:pt x="1138" y="141"/>
                    <a:pt x="1138" y="163"/>
                    <a:pt x="1134" y="163"/>
                  </a:cubicBezTo>
                  <a:lnTo>
                    <a:pt x="1131" y="163"/>
                  </a:lnTo>
                  <a:cubicBezTo>
                    <a:pt x="1131" y="147"/>
                    <a:pt x="1134" y="135"/>
                    <a:pt x="1134" y="122"/>
                  </a:cubicBezTo>
                  <a:close/>
                  <a:moveTo>
                    <a:pt x="714" y="166"/>
                  </a:moveTo>
                  <a:lnTo>
                    <a:pt x="714" y="166"/>
                  </a:lnTo>
                  <a:cubicBezTo>
                    <a:pt x="716" y="173"/>
                    <a:pt x="716" y="176"/>
                    <a:pt x="715" y="176"/>
                  </a:cubicBezTo>
                  <a:cubicBezTo>
                    <a:pt x="714" y="176"/>
                    <a:pt x="712" y="166"/>
                    <a:pt x="714" y="166"/>
                  </a:cubicBezTo>
                  <a:close/>
                  <a:moveTo>
                    <a:pt x="652" y="147"/>
                  </a:moveTo>
                  <a:cubicBezTo>
                    <a:pt x="652" y="163"/>
                    <a:pt x="655" y="176"/>
                    <a:pt x="658" y="188"/>
                  </a:cubicBezTo>
                  <a:cubicBezTo>
                    <a:pt x="661" y="188"/>
                    <a:pt x="658" y="169"/>
                    <a:pt x="658" y="169"/>
                  </a:cubicBezTo>
                  <a:cubicBezTo>
                    <a:pt x="658" y="169"/>
                    <a:pt x="658" y="147"/>
                    <a:pt x="655" y="147"/>
                  </a:cubicBezTo>
                  <a:close/>
                  <a:moveTo>
                    <a:pt x="627" y="213"/>
                  </a:moveTo>
                  <a:cubicBezTo>
                    <a:pt x="630" y="213"/>
                    <a:pt x="630" y="213"/>
                    <a:pt x="633" y="232"/>
                  </a:cubicBezTo>
                  <a:lnTo>
                    <a:pt x="630" y="232"/>
                  </a:lnTo>
                  <a:lnTo>
                    <a:pt x="624" y="213"/>
                  </a:lnTo>
                  <a:close/>
                  <a:moveTo>
                    <a:pt x="78" y="235"/>
                  </a:moveTo>
                  <a:lnTo>
                    <a:pt x="88" y="254"/>
                  </a:lnTo>
                  <a:lnTo>
                    <a:pt x="91" y="254"/>
                  </a:lnTo>
                  <a:cubicBezTo>
                    <a:pt x="85" y="235"/>
                    <a:pt x="85" y="235"/>
                    <a:pt x="81" y="235"/>
                  </a:cubicBezTo>
                  <a:close/>
                  <a:moveTo>
                    <a:pt x="601" y="206"/>
                  </a:moveTo>
                  <a:cubicBezTo>
                    <a:pt x="603" y="206"/>
                    <a:pt x="606" y="224"/>
                    <a:pt x="608" y="254"/>
                  </a:cubicBezTo>
                  <a:lnTo>
                    <a:pt x="602" y="257"/>
                  </a:lnTo>
                  <a:cubicBezTo>
                    <a:pt x="599" y="235"/>
                    <a:pt x="595" y="213"/>
                    <a:pt x="599" y="213"/>
                  </a:cubicBezTo>
                  <a:cubicBezTo>
                    <a:pt x="599" y="208"/>
                    <a:pt x="600" y="206"/>
                    <a:pt x="601" y="206"/>
                  </a:cubicBezTo>
                  <a:close/>
                  <a:moveTo>
                    <a:pt x="488" y="189"/>
                  </a:moveTo>
                  <a:cubicBezTo>
                    <a:pt x="489" y="189"/>
                    <a:pt x="490" y="199"/>
                    <a:pt x="492" y="223"/>
                  </a:cubicBezTo>
                  <a:lnTo>
                    <a:pt x="495" y="266"/>
                  </a:lnTo>
                  <a:cubicBezTo>
                    <a:pt x="489" y="245"/>
                    <a:pt x="486" y="223"/>
                    <a:pt x="486" y="204"/>
                  </a:cubicBezTo>
                  <a:cubicBezTo>
                    <a:pt x="487" y="194"/>
                    <a:pt x="488" y="189"/>
                    <a:pt x="488" y="189"/>
                  </a:cubicBezTo>
                  <a:close/>
                  <a:moveTo>
                    <a:pt x="787" y="214"/>
                  </a:moveTo>
                  <a:cubicBezTo>
                    <a:pt x="788" y="214"/>
                    <a:pt x="789" y="224"/>
                    <a:pt x="793" y="248"/>
                  </a:cubicBezTo>
                  <a:cubicBezTo>
                    <a:pt x="796" y="270"/>
                    <a:pt x="796" y="270"/>
                    <a:pt x="793" y="270"/>
                  </a:cubicBezTo>
                  <a:cubicBezTo>
                    <a:pt x="790" y="257"/>
                    <a:pt x="787" y="241"/>
                    <a:pt x="787" y="229"/>
                  </a:cubicBezTo>
                  <a:cubicBezTo>
                    <a:pt x="787" y="220"/>
                    <a:pt x="787" y="214"/>
                    <a:pt x="787" y="214"/>
                  </a:cubicBezTo>
                  <a:close/>
                  <a:moveTo>
                    <a:pt x="815" y="229"/>
                  </a:moveTo>
                  <a:cubicBezTo>
                    <a:pt x="815" y="248"/>
                    <a:pt x="815" y="270"/>
                    <a:pt x="812" y="270"/>
                  </a:cubicBezTo>
                  <a:lnTo>
                    <a:pt x="808" y="248"/>
                  </a:lnTo>
                  <a:lnTo>
                    <a:pt x="812" y="229"/>
                  </a:lnTo>
                  <a:close/>
                  <a:moveTo>
                    <a:pt x="1814" y="235"/>
                  </a:moveTo>
                  <a:cubicBezTo>
                    <a:pt x="1809" y="253"/>
                    <a:pt x="1803" y="273"/>
                    <a:pt x="1799" y="273"/>
                  </a:cubicBezTo>
                  <a:cubicBezTo>
                    <a:pt x="1799" y="273"/>
                    <a:pt x="1799" y="273"/>
                    <a:pt x="1799" y="273"/>
                  </a:cubicBezTo>
                  <a:lnTo>
                    <a:pt x="1802" y="254"/>
                  </a:lnTo>
                  <a:lnTo>
                    <a:pt x="1811" y="235"/>
                  </a:lnTo>
                  <a:close/>
                  <a:moveTo>
                    <a:pt x="410" y="235"/>
                  </a:moveTo>
                  <a:lnTo>
                    <a:pt x="417" y="254"/>
                  </a:lnTo>
                  <a:lnTo>
                    <a:pt x="417" y="276"/>
                  </a:lnTo>
                  <a:lnTo>
                    <a:pt x="410" y="254"/>
                  </a:lnTo>
                  <a:cubicBezTo>
                    <a:pt x="404" y="235"/>
                    <a:pt x="407" y="235"/>
                    <a:pt x="410" y="235"/>
                  </a:cubicBezTo>
                  <a:close/>
                  <a:moveTo>
                    <a:pt x="1771" y="241"/>
                  </a:moveTo>
                  <a:cubicBezTo>
                    <a:pt x="1774" y="241"/>
                    <a:pt x="1774" y="241"/>
                    <a:pt x="1767" y="263"/>
                  </a:cubicBezTo>
                  <a:cubicBezTo>
                    <a:pt x="1767" y="263"/>
                    <a:pt x="1761" y="282"/>
                    <a:pt x="1761" y="282"/>
                  </a:cubicBezTo>
                  <a:lnTo>
                    <a:pt x="1761" y="260"/>
                  </a:lnTo>
                  <a:cubicBezTo>
                    <a:pt x="1767" y="241"/>
                    <a:pt x="1771" y="241"/>
                    <a:pt x="1771" y="241"/>
                  </a:cubicBezTo>
                  <a:close/>
                  <a:moveTo>
                    <a:pt x="1169" y="251"/>
                  </a:moveTo>
                  <a:cubicBezTo>
                    <a:pt x="1169" y="273"/>
                    <a:pt x="1166" y="295"/>
                    <a:pt x="1163" y="295"/>
                  </a:cubicBezTo>
                  <a:lnTo>
                    <a:pt x="1163" y="273"/>
                  </a:lnTo>
                  <a:lnTo>
                    <a:pt x="1166" y="251"/>
                  </a:lnTo>
                  <a:close/>
                  <a:moveTo>
                    <a:pt x="740" y="270"/>
                  </a:moveTo>
                  <a:cubicBezTo>
                    <a:pt x="743" y="270"/>
                    <a:pt x="746" y="292"/>
                    <a:pt x="746" y="292"/>
                  </a:cubicBezTo>
                  <a:cubicBezTo>
                    <a:pt x="746" y="299"/>
                    <a:pt x="745" y="301"/>
                    <a:pt x="745" y="301"/>
                  </a:cubicBezTo>
                  <a:cubicBezTo>
                    <a:pt x="744" y="301"/>
                    <a:pt x="742" y="292"/>
                    <a:pt x="740" y="292"/>
                  </a:cubicBezTo>
                  <a:cubicBezTo>
                    <a:pt x="736" y="270"/>
                    <a:pt x="736" y="270"/>
                    <a:pt x="740" y="270"/>
                  </a:cubicBezTo>
                  <a:close/>
                  <a:moveTo>
                    <a:pt x="683" y="273"/>
                  </a:moveTo>
                  <a:cubicBezTo>
                    <a:pt x="686" y="273"/>
                    <a:pt x="689" y="273"/>
                    <a:pt x="693" y="292"/>
                  </a:cubicBezTo>
                  <a:cubicBezTo>
                    <a:pt x="693" y="292"/>
                    <a:pt x="696" y="313"/>
                    <a:pt x="693" y="313"/>
                  </a:cubicBezTo>
                  <a:cubicBezTo>
                    <a:pt x="689" y="313"/>
                    <a:pt x="683" y="292"/>
                    <a:pt x="683" y="292"/>
                  </a:cubicBezTo>
                  <a:cubicBezTo>
                    <a:pt x="680" y="273"/>
                    <a:pt x="683" y="273"/>
                    <a:pt x="683" y="273"/>
                  </a:cubicBezTo>
                  <a:close/>
                  <a:moveTo>
                    <a:pt x="1009" y="276"/>
                  </a:moveTo>
                  <a:cubicBezTo>
                    <a:pt x="1006" y="298"/>
                    <a:pt x="1006" y="320"/>
                    <a:pt x="1003" y="320"/>
                  </a:cubicBezTo>
                  <a:lnTo>
                    <a:pt x="1003" y="298"/>
                  </a:lnTo>
                  <a:lnTo>
                    <a:pt x="1006" y="276"/>
                  </a:lnTo>
                  <a:close/>
                  <a:moveTo>
                    <a:pt x="526" y="282"/>
                  </a:moveTo>
                  <a:cubicBezTo>
                    <a:pt x="530" y="304"/>
                    <a:pt x="533" y="323"/>
                    <a:pt x="530" y="326"/>
                  </a:cubicBezTo>
                  <a:lnTo>
                    <a:pt x="526" y="326"/>
                  </a:lnTo>
                  <a:cubicBezTo>
                    <a:pt x="526" y="310"/>
                    <a:pt x="523" y="298"/>
                    <a:pt x="523" y="282"/>
                  </a:cubicBezTo>
                  <a:close/>
                  <a:moveTo>
                    <a:pt x="1078" y="266"/>
                  </a:moveTo>
                  <a:cubicBezTo>
                    <a:pt x="1078" y="268"/>
                    <a:pt x="1078" y="273"/>
                    <a:pt x="1078" y="282"/>
                  </a:cubicBezTo>
                  <a:cubicBezTo>
                    <a:pt x="1078" y="298"/>
                    <a:pt x="1075" y="310"/>
                    <a:pt x="1075" y="326"/>
                  </a:cubicBezTo>
                  <a:cubicBezTo>
                    <a:pt x="1072" y="305"/>
                    <a:pt x="1075" y="284"/>
                    <a:pt x="1078" y="266"/>
                  </a:cubicBezTo>
                  <a:close/>
                  <a:moveTo>
                    <a:pt x="1373" y="285"/>
                  </a:moveTo>
                  <a:cubicBezTo>
                    <a:pt x="1379" y="288"/>
                    <a:pt x="1379" y="288"/>
                    <a:pt x="1376" y="307"/>
                  </a:cubicBezTo>
                  <a:cubicBezTo>
                    <a:pt x="1373" y="324"/>
                    <a:pt x="1369" y="326"/>
                    <a:pt x="1366" y="326"/>
                  </a:cubicBezTo>
                  <a:cubicBezTo>
                    <a:pt x="1365" y="326"/>
                    <a:pt x="1364" y="326"/>
                    <a:pt x="1363" y="326"/>
                  </a:cubicBezTo>
                  <a:cubicBezTo>
                    <a:pt x="1363" y="304"/>
                    <a:pt x="1369" y="285"/>
                    <a:pt x="1373" y="285"/>
                  </a:cubicBezTo>
                  <a:close/>
                  <a:moveTo>
                    <a:pt x="1498" y="292"/>
                  </a:moveTo>
                  <a:cubicBezTo>
                    <a:pt x="1495" y="313"/>
                    <a:pt x="1492" y="332"/>
                    <a:pt x="1489" y="332"/>
                  </a:cubicBezTo>
                  <a:lnTo>
                    <a:pt x="1485" y="332"/>
                  </a:lnTo>
                  <a:cubicBezTo>
                    <a:pt x="1489" y="320"/>
                    <a:pt x="1492" y="304"/>
                    <a:pt x="1495" y="292"/>
                  </a:cubicBezTo>
                  <a:close/>
                  <a:moveTo>
                    <a:pt x="189" y="245"/>
                  </a:moveTo>
                  <a:lnTo>
                    <a:pt x="189" y="245"/>
                  </a:lnTo>
                  <a:cubicBezTo>
                    <a:pt x="194" y="255"/>
                    <a:pt x="200" y="263"/>
                    <a:pt x="207" y="270"/>
                  </a:cubicBezTo>
                  <a:lnTo>
                    <a:pt x="216" y="270"/>
                  </a:lnTo>
                  <a:lnTo>
                    <a:pt x="213" y="292"/>
                  </a:lnTo>
                  <a:cubicBezTo>
                    <a:pt x="207" y="304"/>
                    <a:pt x="210" y="320"/>
                    <a:pt x="213" y="332"/>
                  </a:cubicBezTo>
                  <a:cubicBezTo>
                    <a:pt x="213" y="332"/>
                    <a:pt x="219" y="354"/>
                    <a:pt x="216" y="354"/>
                  </a:cubicBezTo>
                  <a:lnTo>
                    <a:pt x="204" y="313"/>
                  </a:lnTo>
                  <a:cubicBezTo>
                    <a:pt x="204" y="292"/>
                    <a:pt x="197" y="273"/>
                    <a:pt x="191" y="251"/>
                  </a:cubicBezTo>
                  <a:cubicBezTo>
                    <a:pt x="191" y="249"/>
                    <a:pt x="190" y="247"/>
                    <a:pt x="189" y="245"/>
                  </a:cubicBezTo>
                  <a:close/>
                  <a:moveTo>
                    <a:pt x="431" y="266"/>
                  </a:moveTo>
                  <a:cubicBezTo>
                    <a:pt x="432" y="266"/>
                    <a:pt x="434" y="276"/>
                    <a:pt x="439" y="295"/>
                  </a:cubicBezTo>
                  <a:cubicBezTo>
                    <a:pt x="442" y="313"/>
                    <a:pt x="445" y="335"/>
                    <a:pt x="442" y="357"/>
                  </a:cubicBezTo>
                  <a:lnTo>
                    <a:pt x="439" y="357"/>
                  </a:lnTo>
                  <a:lnTo>
                    <a:pt x="436" y="313"/>
                  </a:lnTo>
                  <a:cubicBezTo>
                    <a:pt x="432" y="281"/>
                    <a:pt x="431" y="266"/>
                    <a:pt x="431" y="266"/>
                  </a:cubicBezTo>
                  <a:close/>
                  <a:moveTo>
                    <a:pt x="595" y="342"/>
                  </a:moveTo>
                  <a:lnTo>
                    <a:pt x="599" y="360"/>
                  </a:lnTo>
                  <a:cubicBezTo>
                    <a:pt x="596" y="360"/>
                    <a:pt x="596" y="370"/>
                    <a:pt x="595" y="370"/>
                  </a:cubicBezTo>
                  <a:cubicBezTo>
                    <a:pt x="594" y="370"/>
                    <a:pt x="593" y="368"/>
                    <a:pt x="592" y="360"/>
                  </a:cubicBezTo>
                  <a:cubicBezTo>
                    <a:pt x="589" y="360"/>
                    <a:pt x="592" y="342"/>
                    <a:pt x="595" y="342"/>
                  </a:cubicBezTo>
                  <a:close/>
                  <a:moveTo>
                    <a:pt x="1577" y="362"/>
                  </a:moveTo>
                  <a:lnTo>
                    <a:pt x="1577" y="362"/>
                  </a:lnTo>
                  <a:cubicBezTo>
                    <a:pt x="1577" y="362"/>
                    <a:pt x="1576" y="367"/>
                    <a:pt x="1573" y="376"/>
                  </a:cubicBezTo>
                  <a:cubicBezTo>
                    <a:pt x="1575" y="367"/>
                    <a:pt x="1576" y="362"/>
                    <a:pt x="1577" y="362"/>
                  </a:cubicBezTo>
                  <a:close/>
                  <a:moveTo>
                    <a:pt x="72" y="345"/>
                  </a:moveTo>
                  <a:cubicBezTo>
                    <a:pt x="75" y="345"/>
                    <a:pt x="75" y="345"/>
                    <a:pt x="81" y="364"/>
                  </a:cubicBezTo>
                  <a:cubicBezTo>
                    <a:pt x="81" y="364"/>
                    <a:pt x="85" y="386"/>
                    <a:pt x="81" y="386"/>
                  </a:cubicBezTo>
                  <a:lnTo>
                    <a:pt x="72" y="367"/>
                  </a:lnTo>
                  <a:cubicBezTo>
                    <a:pt x="66" y="348"/>
                    <a:pt x="69" y="348"/>
                    <a:pt x="72" y="345"/>
                  </a:cubicBezTo>
                  <a:close/>
                  <a:moveTo>
                    <a:pt x="292" y="360"/>
                  </a:moveTo>
                  <a:cubicBezTo>
                    <a:pt x="295" y="360"/>
                    <a:pt x="298" y="381"/>
                    <a:pt x="298" y="401"/>
                  </a:cubicBezTo>
                  <a:lnTo>
                    <a:pt x="291" y="401"/>
                  </a:lnTo>
                  <a:cubicBezTo>
                    <a:pt x="288" y="389"/>
                    <a:pt x="288" y="373"/>
                    <a:pt x="291" y="360"/>
                  </a:cubicBezTo>
                  <a:cubicBezTo>
                    <a:pt x="292" y="360"/>
                    <a:pt x="292" y="360"/>
                    <a:pt x="292" y="360"/>
                  </a:cubicBezTo>
                  <a:close/>
                  <a:moveTo>
                    <a:pt x="1798" y="368"/>
                  </a:moveTo>
                  <a:cubicBezTo>
                    <a:pt x="1800" y="368"/>
                    <a:pt x="1799" y="373"/>
                    <a:pt x="1796" y="382"/>
                  </a:cubicBezTo>
                  <a:cubicBezTo>
                    <a:pt x="1791" y="398"/>
                    <a:pt x="1790" y="403"/>
                    <a:pt x="1788" y="403"/>
                  </a:cubicBezTo>
                  <a:cubicBezTo>
                    <a:pt x="1788" y="403"/>
                    <a:pt x="1787" y="402"/>
                    <a:pt x="1786" y="401"/>
                  </a:cubicBezTo>
                  <a:cubicBezTo>
                    <a:pt x="1780" y="401"/>
                    <a:pt x="1780" y="401"/>
                    <a:pt x="1789" y="382"/>
                  </a:cubicBezTo>
                  <a:cubicBezTo>
                    <a:pt x="1794" y="373"/>
                    <a:pt x="1797" y="368"/>
                    <a:pt x="1798" y="368"/>
                  </a:cubicBezTo>
                  <a:close/>
                  <a:moveTo>
                    <a:pt x="1811" y="389"/>
                  </a:moveTo>
                  <a:cubicBezTo>
                    <a:pt x="1814" y="392"/>
                    <a:pt x="1814" y="392"/>
                    <a:pt x="1808" y="411"/>
                  </a:cubicBezTo>
                  <a:lnTo>
                    <a:pt x="1805" y="411"/>
                  </a:lnTo>
                  <a:lnTo>
                    <a:pt x="1808" y="389"/>
                  </a:lnTo>
                  <a:close/>
                  <a:moveTo>
                    <a:pt x="1880" y="370"/>
                  </a:moveTo>
                  <a:lnTo>
                    <a:pt x="1880" y="370"/>
                  </a:lnTo>
                  <a:cubicBezTo>
                    <a:pt x="1883" y="373"/>
                    <a:pt x="1877" y="392"/>
                    <a:pt x="1877" y="392"/>
                  </a:cubicBezTo>
                  <a:cubicBezTo>
                    <a:pt x="1877" y="392"/>
                    <a:pt x="1871" y="411"/>
                    <a:pt x="1868" y="411"/>
                  </a:cubicBezTo>
                  <a:cubicBezTo>
                    <a:pt x="1871" y="398"/>
                    <a:pt x="1874" y="382"/>
                    <a:pt x="1880" y="370"/>
                  </a:cubicBezTo>
                  <a:close/>
                  <a:moveTo>
                    <a:pt x="106" y="337"/>
                  </a:moveTo>
                  <a:cubicBezTo>
                    <a:pt x="109" y="337"/>
                    <a:pt x="111" y="341"/>
                    <a:pt x="116" y="354"/>
                  </a:cubicBezTo>
                  <a:lnTo>
                    <a:pt x="113" y="357"/>
                  </a:lnTo>
                  <a:cubicBezTo>
                    <a:pt x="111" y="351"/>
                    <a:pt x="110" y="348"/>
                    <a:pt x="110" y="348"/>
                  </a:cubicBezTo>
                  <a:lnTo>
                    <a:pt x="110" y="348"/>
                  </a:lnTo>
                  <a:cubicBezTo>
                    <a:pt x="109" y="348"/>
                    <a:pt x="112" y="363"/>
                    <a:pt x="119" y="376"/>
                  </a:cubicBezTo>
                  <a:cubicBezTo>
                    <a:pt x="125" y="395"/>
                    <a:pt x="132" y="417"/>
                    <a:pt x="132" y="417"/>
                  </a:cubicBezTo>
                  <a:cubicBezTo>
                    <a:pt x="128" y="417"/>
                    <a:pt x="119" y="398"/>
                    <a:pt x="113" y="379"/>
                  </a:cubicBezTo>
                  <a:lnTo>
                    <a:pt x="113" y="376"/>
                  </a:lnTo>
                  <a:cubicBezTo>
                    <a:pt x="97" y="339"/>
                    <a:pt x="97" y="339"/>
                    <a:pt x="103" y="339"/>
                  </a:cubicBezTo>
                  <a:cubicBezTo>
                    <a:pt x="104" y="338"/>
                    <a:pt x="105" y="337"/>
                    <a:pt x="106" y="337"/>
                  </a:cubicBezTo>
                  <a:close/>
                  <a:moveTo>
                    <a:pt x="1836" y="398"/>
                  </a:moveTo>
                  <a:lnTo>
                    <a:pt x="1840" y="401"/>
                  </a:lnTo>
                  <a:cubicBezTo>
                    <a:pt x="1843" y="401"/>
                    <a:pt x="1843" y="401"/>
                    <a:pt x="1836" y="420"/>
                  </a:cubicBezTo>
                  <a:lnTo>
                    <a:pt x="1833" y="420"/>
                  </a:lnTo>
                  <a:lnTo>
                    <a:pt x="1836" y="398"/>
                  </a:lnTo>
                  <a:close/>
                  <a:moveTo>
                    <a:pt x="1822" y="428"/>
                  </a:moveTo>
                  <a:cubicBezTo>
                    <a:pt x="1822" y="428"/>
                    <a:pt x="1820" y="430"/>
                    <a:pt x="1818" y="436"/>
                  </a:cubicBezTo>
                  <a:cubicBezTo>
                    <a:pt x="1818" y="436"/>
                    <a:pt x="1818" y="436"/>
                    <a:pt x="1818" y="436"/>
                  </a:cubicBezTo>
                  <a:cubicBezTo>
                    <a:pt x="1820" y="436"/>
                    <a:pt x="1823" y="428"/>
                    <a:pt x="1822" y="428"/>
                  </a:cubicBezTo>
                  <a:close/>
                  <a:moveTo>
                    <a:pt x="311" y="389"/>
                  </a:moveTo>
                  <a:cubicBezTo>
                    <a:pt x="309" y="389"/>
                    <a:pt x="311" y="405"/>
                    <a:pt x="313" y="420"/>
                  </a:cubicBezTo>
                  <a:cubicBezTo>
                    <a:pt x="318" y="433"/>
                    <a:pt x="321" y="437"/>
                    <a:pt x="324" y="437"/>
                  </a:cubicBezTo>
                  <a:cubicBezTo>
                    <a:pt x="326" y="437"/>
                    <a:pt x="327" y="437"/>
                    <a:pt x="329" y="436"/>
                  </a:cubicBezTo>
                  <a:cubicBezTo>
                    <a:pt x="329" y="436"/>
                    <a:pt x="329" y="417"/>
                    <a:pt x="329" y="417"/>
                  </a:cubicBezTo>
                  <a:cubicBezTo>
                    <a:pt x="324" y="401"/>
                    <a:pt x="322" y="397"/>
                    <a:pt x="319" y="397"/>
                  </a:cubicBezTo>
                  <a:cubicBezTo>
                    <a:pt x="318" y="397"/>
                    <a:pt x="317" y="397"/>
                    <a:pt x="316" y="398"/>
                  </a:cubicBezTo>
                  <a:cubicBezTo>
                    <a:pt x="314" y="392"/>
                    <a:pt x="312" y="389"/>
                    <a:pt x="311" y="389"/>
                  </a:cubicBezTo>
                  <a:close/>
                  <a:moveTo>
                    <a:pt x="2118" y="386"/>
                  </a:moveTo>
                  <a:cubicBezTo>
                    <a:pt x="2122" y="386"/>
                    <a:pt x="2122" y="386"/>
                    <a:pt x="2112" y="407"/>
                  </a:cubicBezTo>
                  <a:cubicBezTo>
                    <a:pt x="2106" y="426"/>
                    <a:pt x="2093" y="442"/>
                    <a:pt x="2090" y="442"/>
                  </a:cubicBezTo>
                  <a:cubicBezTo>
                    <a:pt x="2096" y="420"/>
                    <a:pt x="2106" y="401"/>
                    <a:pt x="2118" y="386"/>
                  </a:cubicBezTo>
                  <a:close/>
                  <a:moveTo>
                    <a:pt x="1998" y="412"/>
                  </a:moveTo>
                  <a:cubicBezTo>
                    <a:pt x="1999" y="412"/>
                    <a:pt x="1998" y="414"/>
                    <a:pt x="1996" y="420"/>
                  </a:cubicBezTo>
                  <a:cubicBezTo>
                    <a:pt x="1990" y="433"/>
                    <a:pt x="1984" y="445"/>
                    <a:pt x="1977" y="458"/>
                  </a:cubicBezTo>
                  <a:cubicBezTo>
                    <a:pt x="1977" y="458"/>
                    <a:pt x="1973" y="466"/>
                    <a:pt x="1972" y="466"/>
                  </a:cubicBezTo>
                  <a:cubicBezTo>
                    <a:pt x="1972" y="466"/>
                    <a:pt x="1972" y="464"/>
                    <a:pt x="1974" y="458"/>
                  </a:cubicBezTo>
                  <a:lnTo>
                    <a:pt x="1984" y="436"/>
                  </a:lnTo>
                  <a:cubicBezTo>
                    <a:pt x="1990" y="425"/>
                    <a:pt x="1997" y="412"/>
                    <a:pt x="1998" y="412"/>
                  </a:cubicBezTo>
                  <a:close/>
                  <a:moveTo>
                    <a:pt x="1779" y="469"/>
                  </a:moveTo>
                  <a:cubicBezTo>
                    <a:pt x="1778" y="474"/>
                    <a:pt x="1776" y="479"/>
                    <a:pt x="1774" y="486"/>
                  </a:cubicBezTo>
                  <a:cubicBezTo>
                    <a:pt x="1773" y="489"/>
                    <a:pt x="1773" y="491"/>
                    <a:pt x="1773" y="493"/>
                  </a:cubicBezTo>
                  <a:lnTo>
                    <a:pt x="1773" y="493"/>
                  </a:lnTo>
                  <a:cubicBezTo>
                    <a:pt x="1774" y="488"/>
                    <a:pt x="1776" y="480"/>
                    <a:pt x="1779" y="469"/>
                  </a:cubicBezTo>
                  <a:close/>
                  <a:moveTo>
                    <a:pt x="1773" y="493"/>
                  </a:moveTo>
                  <a:lnTo>
                    <a:pt x="1773" y="493"/>
                  </a:lnTo>
                  <a:cubicBezTo>
                    <a:pt x="1771" y="498"/>
                    <a:pt x="1771" y="500"/>
                    <a:pt x="1771" y="500"/>
                  </a:cubicBezTo>
                  <a:cubicBezTo>
                    <a:pt x="1771" y="500"/>
                    <a:pt x="1772" y="498"/>
                    <a:pt x="1773" y="493"/>
                  </a:cubicBezTo>
                  <a:close/>
                  <a:moveTo>
                    <a:pt x="2513" y="574"/>
                  </a:moveTo>
                  <a:cubicBezTo>
                    <a:pt x="2517" y="574"/>
                    <a:pt x="2500" y="601"/>
                    <a:pt x="2479" y="624"/>
                  </a:cubicBezTo>
                  <a:cubicBezTo>
                    <a:pt x="2468" y="641"/>
                    <a:pt x="2463" y="649"/>
                    <a:pt x="2462" y="649"/>
                  </a:cubicBezTo>
                  <a:cubicBezTo>
                    <a:pt x="2462" y="649"/>
                    <a:pt x="2468" y="640"/>
                    <a:pt x="2479" y="621"/>
                  </a:cubicBezTo>
                  <a:cubicBezTo>
                    <a:pt x="2488" y="605"/>
                    <a:pt x="2501" y="586"/>
                    <a:pt x="2501" y="586"/>
                  </a:cubicBezTo>
                  <a:cubicBezTo>
                    <a:pt x="2508" y="578"/>
                    <a:pt x="2512" y="574"/>
                    <a:pt x="2513" y="574"/>
                  </a:cubicBezTo>
                  <a:close/>
                  <a:moveTo>
                    <a:pt x="163" y="646"/>
                  </a:moveTo>
                  <a:cubicBezTo>
                    <a:pt x="163" y="658"/>
                    <a:pt x="169" y="674"/>
                    <a:pt x="172" y="686"/>
                  </a:cubicBezTo>
                  <a:lnTo>
                    <a:pt x="175" y="686"/>
                  </a:lnTo>
                  <a:cubicBezTo>
                    <a:pt x="172" y="671"/>
                    <a:pt x="169" y="658"/>
                    <a:pt x="163" y="646"/>
                  </a:cubicBezTo>
                  <a:close/>
                  <a:moveTo>
                    <a:pt x="755" y="686"/>
                  </a:moveTo>
                  <a:cubicBezTo>
                    <a:pt x="755" y="702"/>
                    <a:pt x="755" y="715"/>
                    <a:pt x="758" y="730"/>
                  </a:cubicBezTo>
                  <a:cubicBezTo>
                    <a:pt x="758" y="738"/>
                    <a:pt x="759" y="742"/>
                    <a:pt x="759" y="742"/>
                  </a:cubicBezTo>
                  <a:cubicBezTo>
                    <a:pt x="760" y="742"/>
                    <a:pt x="761" y="733"/>
                    <a:pt x="761" y="708"/>
                  </a:cubicBezTo>
                  <a:cubicBezTo>
                    <a:pt x="758" y="686"/>
                    <a:pt x="758" y="686"/>
                    <a:pt x="755" y="686"/>
                  </a:cubicBezTo>
                  <a:close/>
                  <a:moveTo>
                    <a:pt x="797" y="48"/>
                  </a:moveTo>
                  <a:cubicBezTo>
                    <a:pt x="797" y="48"/>
                    <a:pt x="796" y="53"/>
                    <a:pt x="796" y="63"/>
                  </a:cubicBezTo>
                  <a:cubicBezTo>
                    <a:pt x="794" y="76"/>
                    <a:pt x="793" y="91"/>
                    <a:pt x="791" y="91"/>
                  </a:cubicBezTo>
                  <a:cubicBezTo>
                    <a:pt x="790" y="91"/>
                    <a:pt x="788" y="88"/>
                    <a:pt x="787" y="82"/>
                  </a:cubicBezTo>
                  <a:cubicBezTo>
                    <a:pt x="783" y="82"/>
                    <a:pt x="780" y="82"/>
                    <a:pt x="783" y="125"/>
                  </a:cubicBezTo>
                  <a:cubicBezTo>
                    <a:pt x="783" y="144"/>
                    <a:pt x="780" y="144"/>
                    <a:pt x="780" y="144"/>
                  </a:cubicBezTo>
                  <a:cubicBezTo>
                    <a:pt x="777" y="132"/>
                    <a:pt x="777" y="116"/>
                    <a:pt x="780" y="103"/>
                  </a:cubicBezTo>
                  <a:lnTo>
                    <a:pt x="774" y="103"/>
                  </a:lnTo>
                  <a:cubicBezTo>
                    <a:pt x="765" y="91"/>
                    <a:pt x="761" y="75"/>
                    <a:pt x="761" y="63"/>
                  </a:cubicBezTo>
                  <a:cubicBezTo>
                    <a:pt x="759" y="53"/>
                    <a:pt x="757" y="48"/>
                    <a:pt x="756" y="48"/>
                  </a:cubicBezTo>
                  <a:lnTo>
                    <a:pt x="756" y="48"/>
                  </a:lnTo>
                  <a:cubicBezTo>
                    <a:pt x="754" y="48"/>
                    <a:pt x="755" y="58"/>
                    <a:pt x="758" y="82"/>
                  </a:cubicBezTo>
                  <a:cubicBezTo>
                    <a:pt x="761" y="125"/>
                    <a:pt x="761" y="125"/>
                    <a:pt x="755" y="125"/>
                  </a:cubicBezTo>
                  <a:cubicBezTo>
                    <a:pt x="752" y="125"/>
                    <a:pt x="749" y="125"/>
                    <a:pt x="749" y="103"/>
                  </a:cubicBezTo>
                  <a:cubicBezTo>
                    <a:pt x="746" y="85"/>
                    <a:pt x="746" y="85"/>
                    <a:pt x="740" y="85"/>
                  </a:cubicBezTo>
                  <a:cubicBezTo>
                    <a:pt x="730" y="85"/>
                    <a:pt x="727" y="147"/>
                    <a:pt x="727" y="188"/>
                  </a:cubicBezTo>
                  <a:cubicBezTo>
                    <a:pt x="729" y="208"/>
                    <a:pt x="729" y="219"/>
                    <a:pt x="729" y="219"/>
                  </a:cubicBezTo>
                  <a:cubicBezTo>
                    <a:pt x="729" y="219"/>
                    <a:pt x="727" y="208"/>
                    <a:pt x="724" y="188"/>
                  </a:cubicBezTo>
                  <a:cubicBezTo>
                    <a:pt x="721" y="166"/>
                    <a:pt x="718" y="166"/>
                    <a:pt x="714" y="166"/>
                  </a:cubicBezTo>
                  <a:cubicBezTo>
                    <a:pt x="714" y="147"/>
                    <a:pt x="718" y="147"/>
                    <a:pt x="721" y="147"/>
                  </a:cubicBezTo>
                  <a:lnTo>
                    <a:pt x="718" y="125"/>
                  </a:lnTo>
                  <a:cubicBezTo>
                    <a:pt x="714" y="105"/>
                    <a:pt x="712" y="95"/>
                    <a:pt x="711" y="95"/>
                  </a:cubicBezTo>
                  <a:cubicBezTo>
                    <a:pt x="709" y="95"/>
                    <a:pt x="708" y="105"/>
                    <a:pt x="708" y="125"/>
                  </a:cubicBezTo>
                  <a:cubicBezTo>
                    <a:pt x="708" y="136"/>
                    <a:pt x="708" y="142"/>
                    <a:pt x="707" y="142"/>
                  </a:cubicBezTo>
                  <a:cubicBezTo>
                    <a:pt x="707" y="142"/>
                    <a:pt x="705" y="136"/>
                    <a:pt x="702" y="125"/>
                  </a:cubicBezTo>
                  <a:cubicBezTo>
                    <a:pt x="700" y="112"/>
                    <a:pt x="696" y="97"/>
                    <a:pt x="695" y="97"/>
                  </a:cubicBezTo>
                  <a:lnTo>
                    <a:pt x="695" y="97"/>
                  </a:lnTo>
                  <a:cubicBezTo>
                    <a:pt x="695" y="97"/>
                    <a:pt x="695" y="100"/>
                    <a:pt x="696" y="107"/>
                  </a:cubicBezTo>
                  <a:cubicBezTo>
                    <a:pt x="696" y="107"/>
                    <a:pt x="689" y="107"/>
                    <a:pt x="683" y="85"/>
                  </a:cubicBezTo>
                  <a:cubicBezTo>
                    <a:pt x="677" y="85"/>
                    <a:pt x="674" y="85"/>
                    <a:pt x="677" y="107"/>
                  </a:cubicBezTo>
                  <a:cubicBezTo>
                    <a:pt x="677" y="125"/>
                    <a:pt x="674" y="125"/>
                    <a:pt x="671" y="125"/>
                  </a:cubicBezTo>
                  <a:cubicBezTo>
                    <a:pt x="667" y="129"/>
                    <a:pt x="664" y="125"/>
                    <a:pt x="667" y="147"/>
                  </a:cubicBezTo>
                  <a:cubicBezTo>
                    <a:pt x="667" y="169"/>
                    <a:pt x="667" y="188"/>
                    <a:pt x="661" y="191"/>
                  </a:cubicBezTo>
                  <a:cubicBezTo>
                    <a:pt x="660" y="199"/>
                    <a:pt x="659" y="203"/>
                    <a:pt x="658" y="203"/>
                  </a:cubicBezTo>
                  <a:cubicBezTo>
                    <a:pt x="657" y="203"/>
                    <a:pt x="656" y="194"/>
                    <a:pt x="652" y="169"/>
                  </a:cubicBezTo>
                  <a:cubicBezTo>
                    <a:pt x="649" y="147"/>
                    <a:pt x="646" y="147"/>
                    <a:pt x="642" y="147"/>
                  </a:cubicBezTo>
                  <a:cubicBezTo>
                    <a:pt x="642" y="147"/>
                    <a:pt x="639" y="147"/>
                    <a:pt x="633" y="129"/>
                  </a:cubicBezTo>
                  <a:cubicBezTo>
                    <a:pt x="632" y="122"/>
                    <a:pt x="631" y="119"/>
                    <a:pt x="631" y="119"/>
                  </a:cubicBezTo>
                  <a:lnTo>
                    <a:pt x="631" y="119"/>
                  </a:lnTo>
                  <a:cubicBezTo>
                    <a:pt x="630" y="119"/>
                    <a:pt x="631" y="135"/>
                    <a:pt x="633" y="151"/>
                  </a:cubicBezTo>
                  <a:cubicBezTo>
                    <a:pt x="636" y="169"/>
                    <a:pt x="636" y="191"/>
                    <a:pt x="636" y="191"/>
                  </a:cubicBezTo>
                  <a:cubicBezTo>
                    <a:pt x="630" y="169"/>
                    <a:pt x="627" y="151"/>
                    <a:pt x="624" y="129"/>
                  </a:cubicBezTo>
                  <a:cubicBezTo>
                    <a:pt x="620" y="108"/>
                    <a:pt x="619" y="98"/>
                    <a:pt x="619" y="98"/>
                  </a:cubicBezTo>
                  <a:lnTo>
                    <a:pt x="619" y="98"/>
                  </a:lnTo>
                  <a:cubicBezTo>
                    <a:pt x="618" y="98"/>
                    <a:pt x="619" y="108"/>
                    <a:pt x="620" y="129"/>
                  </a:cubicBezTo>
                  <a:cubicBezTo>
                    <a:pt x="623" y="144"/>
                    <a:pt x="623" y="158"/>
                    <a:pt x="620" y="158"/>
                  </a:cubicBezTo>
                  <a:cubicBezTo>
                    <a:pt x="619" y="158"/>
                    <a:pt x="617" y="156"/>
                    <a:pt x="614" y="151"/>
                  </a:cubicBezTo>
                  <a:cubicBezTo>
                    <a:pt x="608" y="151"/>
                    <a:pt x="602" y="151"/>
                    <a:pt x="599" y="132"/>
                  </a:cubicBezTo>
                  <a:cubicBezTo>
                    <a:pt x="596" y="124"/>
                    <a:pt x="595" y="122"/>
                    <a:pt x="594" y="122"/>
                  </a:cubicBezTo>
                  <a:cubicBezTo>
                    <a:pt x="592" y="122"/>
                    <a:pt x="592" y="132"/>
                    <a:pt x="592" y="132"/>
                  </a:cubicBezTo>
                  <a:cubicBezTo>
                    <a:pt x="592" y="143"/>
                    <a:pt x="591" y="148"/>
                    <a:pt x="589" y="148"/>
                  </a:cubicBezTo>
                  <a:cubicBezTo>
                    <a:pt x="587" y="148"/>
                    <a:pt x="583" y="143"/>
                    <a:pt x="577" y="132"/>
                  </a:cubicBezTo>
                  <a:cubicBezTo>
                    <a:pt x="567" y="113"/>
                    <a:pt x="563" y="104"/>
                    <a:pt x="561" y="104"/>
                  </a:cubicBezTo>
                  <a:lnTo>
                    <a:pt x="561" y="104"/>
                  </a:lnTo>
                  <a:cubicBezTo>
                    <a:pt x="559" y="104"/>
                    <a:pt x="559" y="114"/>
                    <a:pt x="561" y="135"/>
                  </a:cubicBezTo>
                  <a:cubicBezTo>
                    <a:pt x="563" y="146"/>
                    <a:pt x="565" y="158"/>
                    <a:pt x="564" y="158"/>
                  </a:cubicBezTo>
                  <a:cubicBezTo>
                    <a:pt x="563" y="158"/>
                    <a:pt x="562" y="152"/>
                    <a:pt x="558" y="135"/>
                  </a:cubicBezTo>
                  <a:cubicBezTo>
                    <a:pt x="556" y="128"/>
                    <a:pt x="555" y="126"/>
                    <a:pt x="554" y="126"/>
                  </a:cubicBezTo>
                  <a:cubicBezTo>
                    <a:pt x="551" y="126"/>
                    <a:pt x="551" y="141"/>
                    <a:pt x="548" y="157"/>
                  </a:cubicBezTo>
                  <a:cubicBezTo>
                    <a:pt x="552" y="185"/>
                    <a:pt x="552" y="213"/>
                    <a:pt x="558" y="238"/>
                  </a:cubicBezTo>
                  <a:cubicBezTo>
                    <a:pt x="562" y="263"/>
                    <a:pt x="563" y="272"/>
                    <a:pt x="562" y="272"/>
                  </a:cubicBezTo>
                  <a:cubicBezTo>
                    <a:pt x="561" y="272"/>
                    <a:pt x="558" y="268"/>
                    <a:pt x="555" y="260"/>
                  </a:cubicBezTo>
                  <a:cubicBezTo>
                    <a:pt x="548" y="248"/>
                    <a:pt x="542" y="235"/>
                    <a:pt x="542" y="219"/>
                  </a:cubicBezTo>
                  <a:cubicBezTo>
                    <a:pt x="539" y="198"/>
                    <a:pt x="542" y="198"/>
                    <a:pt x="542" y="198"/>
                  </a:cubicBezTo>
                  <a:lnTo>
                    <a:pt x="545" y="198"/>
                  </a:lnTo>
                  <a:cubicBezTo>
                    <a:pt x="542" y="179"/>
                    <a:pt x="539" y="157"/>
                    <a:pt x="533" y="157"/>
                  </a:cubicBezTo>
                  <a:cubicBezTo>
                    <a:pt x="530" y="147"/>
                    <a:pt x="527" y="143"/>
                    <a:pt x="526" y="143"/>
                  </a:cubicBezTo>
                  <a:lnTo>
                    <a:pt x="526" y="143"/>
                  </a:lnTo>
                  <a:cubicBezTo>
                    <a:pt x="525" y="143"/>
                    <a:pt x="525" y="147"/>
                    <a:pt x="526" y="157"/>
                  </a:cubicBezTo>
                  <a:cubicBezTo>
                    <a:pt x="520" y="138"/>
                    <a:pt x="514" y="138"/>
                    <a:pt x="508" y="138"/>
                  </a:cubicBezTo>
                  <a:cubicBezTo>
                    <a:pt x="506" y="138"/>
                    <a:pt x="505" y="138"/>
                    <a:pt x="503" y="138"/>
                  </a:cubicBezTo>
                  <a:cubicBezTo>
                    <a:pt x="497" y="138"/>
                    <a:pt x="491" y="136"/>
                    <a:pt x="486" y="119"/>
                  </a:cubicBezTo>
                  <a:cubicBezTo>
                    <a:pt x="479" y="119"/>
                    <a:pt x="476" y="119"/>
                    <a:pt x="479" y="141"/>
                  </a:cubicBezTo>
                  <a:cubicBezTo>
                    <a:pt x="483" y="165"/>
                    <a:pt x="484" y="175"/>
                    <a:pt x="483" y="175"/>
                  </a:cubicBezTo>
                  <a:cubicBezTo>
                    <a:pt x="482" y="175"/>
                    <a:pt x="481" y="171"/>
                    <a:pt x="479" y="163"/>
                  </a:cubicBezTo>
                  <a:cubicBezTo>
                    <a:pt x="474" y="138"/>
                    <a:pt x="457" y="123"/>
                    <a:pt x="444" y="123"/>
                  </a:cubicBezTo>
                  <a:cubicBezTo>
                    <a:pt x="435" y="123"/>
                    <a:pt x="428" y="130"/>
                    <a:pt x="429" y="147"/>
                  </a:cubicBezTo>
                  <a:lnTo>
                    <a:pt x="423" y="147"/>
                  </a:lnTo>
                  <a:cubicBezTo>
                    <a:pt x="419" y="139"/>
                    <a:pt x="413" y="135"/>
                    <a:pt x="407" y="135"/>
                  </a:cubicBezTo>
                  <a:cubicBezTo>
                    <a:pt x="401" y="135"/>
                    <a:pt x="395" y="141"/>
                    <a:pt x="395" y="154"/>
                  </a:cubicBezTo>
                  <a:lnTo>
                    <a:pt x="385" y="154"/>
                  </a:lnTo>
                  <a:cubicBezTo>
                    <a:pt x="381" y="145"/>
                    <a:pt x="378" y="140"/>
                    <a:pt x="376" y="140"/>
                  </a:cubicBezTo>
                  <a:cubicBezTo>
                    <a:pt x="374" y="140"/>
                    <a:pt x="373" y="145"/>
                    <a:pt x="373" y="157"/>
                  </a:cubicBezTo>
                  <a:cubicBezTo>
                    <a:pt x="374" y="163"/>
                    <a:pt x="375" y="170"/>
                    <a:pt x="376" y="175"/>
                  </a:cubicBezTo>
                  <a:lnTo>
                    <a:pt x="376" y="175"/>
                  </a:lnTo>
                  <a:cubicBezTo>
                    <a:pt x="371" y="162"/>
                    <a:pt x="367" y="158"/>
                    <a:pt x="360" y="158"/>
                  </a:cubicBezTo>
                  <a:cubicBezTo>
                    <a:pt x="358" y="158"/>
                    <a:pt x="355" y="159"/>
                    <a:pt x="351" y="160"/>
                  </a:cubicBezTo>
                  <a:cubicBezTo>
                    <a:pt x="338" y="160"/>
                    <a:pt x="338" y="160"/>
                    <a:pt x="348" y="182"/>
                  </a:cubicBezTo>
                  <a:cubicBezTo>
                    <a:pt x="345" y="188"/>
                    <a:pt x="343" y="191"/>
                    <a:pt x="341" y="191"/>
                  </a:cubicBezTo>
                  <a:cubicBezTo>
                    <a:pt x="336" y="191"/>
                    <a:pt x="333" y="176"/>
                    <a:pt x="329" y="163"/>
                  </a:cubicBezTo>
                  <a:cubicBezTo>
                    <a:pt x="328" y="143"/>
                    <a:pt x="326" y="133"/>
                    <a:pt x="325" y="133"/>
                  </a:cubicBezTo>
                  <a:lnTo>
                    <a:pt x="325" y="133"/>
                  </a:lnTo>
                  <a:cubicBezTo>
                    <a:pt x="323" y="133"/>
                    <a:pt x="324" y="149"/>
                    <a:pt x="329" y="182"/>
                  </a:cubicBezTo>
                  <a:cubicBezTo>
                    <a:pt x="333" y="208"/>
                    <a:pt x="332" y="218"/>
                    <a:pt x="330" y="218"/>
                  </a:cubicBezTo>
                  <a:cubicBezTo>
                    <a:pt x="328" y="218"/>
                    <a:pt x="325" y="213"/>
                    <a:pt x="323" y="204"/>
                  </a:cubicBezTo>
                  <a:cubicBezTo>
                    <a:pt x="320" y="185"/>
                    <a:pt x="323" y="185"/>
                    <a:pt x="326" y="185"/>
                  </a:cubicBezTo>
                  <a:cubicBezTo>
                    <a:pt x="326" y="185"/>
                    <a:pt x="320" y="163"/>
                    <a:pt x="316" y="144"/>
                  </a:cubicBezTo>
                  <a:cubicBezTo>
                    <a:pt x="313" y="144"/>
                    <a:pt x="313" y="144"/>
                    <a:pt x="313" y="163"/>
                  </a:cubicBezTo>
                  <a:cubicBezTo>
                    <a:pt x="313" y="163"/>
                    <a:pt x="310" y="163"/>
                    <a:pt x="313" y="185"/>
                  </a:cubicBezTo>
                  <a:cubicBezTo>
                    <a:pt x="313" y="207"/>
                    <a:pt x="320" y="226"/>
                    <a:pt x="326" y="248"/>
                  </a:cubicBezTo>
                  <a:cubicBezTo>
                    <a:pt x="335" y="266"/>
                    <a:pt x="332" y="266"/>
                    <a:pt x="329" y="266"/>
                  </a:cubicBezTo>
                  <a:cubicBezTo>
                    <a:pt x="316" y="248"/>
                    <a:pt x="313" y="229"/>
                    <a:pt x="310" y="207"/>
                  </a:cubicBezTo>
                  <a:cubicBezTo>
                    <a:pt x="313" y="207"/>
                    <a:pt x="310" y="185"/>
                    <a:pt x="304" y="166"/>
                  </a:cubicBezTo>
                  <a:cubicBezTo>
                    <a:pt x="303" y="162"/>
                    <a:pt x="303" y="160"/>
                    <a:pt x="302" y="160"/>
                  </a:cubicBezTo>
                  <a:cubicBezTo>
                    <a:pt x="299" y="160"/>
                    <a:pt x="296" y="196"/>
                    <a:pt x="301" y="229"/>
                  </a:cubicBezTo>
                  <a:cubicBezTo>
                    <a:pt x="298" y="223"/>
                    <a:pt x="301" y="229"/>
                    <a:pt x="295" y="210"/>
                  </a:cubicBezTo>
                  <a:cubicBezTo>
                    <a:pt x="292" y="193"/>
                    <a:pt x="288" y="191"/>
                    <a:pt x="283" y="191"/>
                  </a:cubicBezTo>
                  <a:cubicBezTo>
                    <a:pt x="282" y="191"/>
                    <a:pt x="280" y="191"/>
                    <a:pt x="279" y="191"/>
                  </a:cubicBezTo>
                  <a:cubicBezTo>
                    <a:pt x="273" y="194"/>
                    <a:pt x="269" y="194"/>
                    <a:pt x="276" y="213"/>
                  </a:cubicBezTo>
                  <a:cubicBezTo>
                    <a:pt x="279" y="235"/>
                    <a:pt x="285" y="254"/>
                    <a:pt x="282" y="254"/>
                  </a:cubicBezTo>
                  <a:cubicBezTo>
                    <a:pt x="285" y="254"/>
                    <a:pt x="288" y="276"/>
                    <a:pt x="295" y="295"/>
                  </a:cubicBezTo>
                  <a:cubicBezTo>
                    <a:pt x="288" y="282"/>
                    <a:pt x="282" y="270"/>
                    <a:pt x="276" y="257"/>
                  </a:cubicBezTo>
                  <a:cubicBezTo>
                    <a:pt x="261" y="219"/>
                    <a:pt x="249" y="200"/>
                    <a:pt x="238" y="200"/>
                  </a:cubicBezTo>
                  <a:cubicBezTo>
                    <a:pt x="237" y="200"/>
                    <a:pt x="236" y="200"/>
                    <a:pt x="235" y="201"/>
                  </a:cubicBezTo>
                  <a:cubicBezTo>
                    <a:pt x="233" y="201"/>
                    <a:pt x="232" y="201"/>
                    <a:pt x="230" y="201"/>
                  </a:cubicBezTo>
                  <a:cubicBezTo>
                    <a:pt x="224" y="201"/>
                    <a:pt x="218" y="199"/>
                    <a:pt x="213" y="185"/>
                  </a:cubicBezTo>
                  <a:cubicBezTo>
                    <a:pt x="207" y="185"/>
                    <a:pt x="204" y="185"/>
                    <a:pt x="210" y="207"/>
                  </a:cubicBezTo>
                  <a:lnTo>
                    <a:pt x="204" y="207"/>
                  </a:lnTo>
                  <a:cubicBezTo>
                    <a:pt x="199" y="198"/>
                    <a:pt x="195" y="193"/>
                    <a:pt x="193" y="193"/>
                  </a:cubicBezTo>
                  <a:lnTo>
                    <a:pt x="193" y="193"/>
                  </a:lnTo>
                  <a:cubicBezTo>
                    <a:pt x="191" y="193"/>
                    <a:pt x="191" y="199"/>
                    <a:pt x="194" y="210"/>
                  </a:cubicBezTo>
                  <a:cubicBezTo>
                    <a:pt x="194" y="216"/>
                    <a:pt x="194" y="218"/>
                    <a:pt x="193" y="218"/>
                  </a:cubicBezTo>
                  <a:cubicBezTo>
                    <a:pt x="190" y="218"/>
                    <a:pt x="187" y="210"/>
                    <a:pt x="185" y="210"/>
                  </a:cubicBezTo>
                  <a:cubicBezTo>
                    <a:pt x="177" y="193"/>
                    <a:pt x="172" y="184"/>
                    <a:pt x="171" y="184"/>
                  </a:cubicBezTo>
                  <a:lnTo>
                    <a:pt x="171" y="184"/>
                  </a:lnTo>
                  <a:cubicBezTo>
                    <a:pt x="170" y="184"/>
                    <a:pt x="174" y="199"/>
                    <a:pt x="185" y="232"/>
                  </a:cubicBezTo>
                  <a:cubicBezTo>
                    <a:pt x="185" y="234"/>
                    <a:pt x="186" y="235"/>
                    <a:pt x="186" y="237"/>
                  </a:cubicBezTo>
                  <a:lnTo>
                    <a:pt x="186" y="237"/>
                  </a:lnTo>
                  <a:cubicBezTo>
                    <a:pt x="180" y="222"/>
                    <a:pt x="174" y="212"/>
                    <a:pt x="172" y="212"/>
                  </a:cubicBezTo>
                  <a:lnTo>
                    <a:pt x="172" y="212"/>
                  </a:lnTo>
                  <a:cubicBezTo>
                    <a:pt x="170" y="212"/>
                    <a:pt x="171" y="219"/>
                    <a:pt x="175" y="235"/>
                  </a:cubicBezTo>
                  <a:cubicBezTo>
                    <a:pt x="172" y="235"/>
                    <a:pt x="172" y="235"/>
                    <a:pt x="163" y="216"/>
                  </a:cubicBezTo>
                  <a:cubicBezTo>
                    <a:pt x="160" y="208"/>
                    <a:pt x="158" y="203"/>
                    <a:pt x="158" y="203"/>
                  </a:cubicBezTo>
                  <a:lnTo>
                    <a:pt x="158" y="203"/>
                  </a:lnTo>
                  <a:cubicBezTo>
                    <a:pt x="156" y="203"/>
                    <a:pt x="157" y="214"/>
                    <a:pt x="163" y="238"/>
                  </a:cubicBezTo>
                  <a:cubicBezTo>
                    <a:pt x="166" y="259"/>
                    <a:pt x="167" y="269"/>
                    <a:pt x="165" y="269"/>
                  </a:cubicBezTo>
                  <a:cubicBezTo>
                    <a:pt x="164" y="269"/>
                    <a:pt x="160" y="259"/>
                    <a:pt x="154" y="238"/>
                  </a:cubicBezTo>
                  <a:cubicBezTo>
                    <a:pt x="143" y="217"/>
                    <a:pt x="135" y="209"/>
                    <a:pt x="130" y="209"/>
                  </a:cubicBezTo>
                  <a:cubicBezTo>
                    <a:pt x="127" y="209"/>
                    <a:pt x="126" y="214"/>
                    <a:pt x="128" y="223"/>
                  </a:cubicBezTo>
                  <a:cubicBezTo>
                    <a:pt x="136" y="248"/>
                    <a:pt x="136" y="259"/>
                    <a:pt x="132" y="259"/>
                  </a:cubicBezTo>
                  <a:cubicBezTo>
                    <a:pt x="129" y="259"/>
                    <a:pt x="126" y="255"/>
                    <a:pt x="122" y="248"/>
                  </a:cubicBezTo>
                  <a:cubicBezTo>
                    <a:pt x="118" y="237"/>
                    <a:pt x="115" y="232"/>
                    <a:pt x="113" y="232"/>
                  </a:cubicBezTo>
                  <a:cubicBezTo>
                    <a:pt x="111" y="232"/>
                    <a:pt x="111" y="238"/>
                    <a:pt x="113" y="248"/>
                  </a:cubicBezTo>
                  <a:cubicBezTo>
                    <a:pt x="109" y="235"/>
                    <a:pt x="103" y="222"/>
                    <a:pt x="101" y="222"/>
                  </a:cubicBezTo>
                  <a:cubicBezTo>
                    <a:pt x="100" y="222"/>
                    <a:pt x="99" y="225"/>
                    <a:pt x="100" y="232"/>
                  </a:cubicBezTo>
                  <a:cubicBezTo>
                    <a:pt x="100" y="232"/>
                    <a:pt x="97" y="232"/>
                    <a:pt x="107" y="251"/>
                  </a:cubicBezTo>
                  <a:cubicBezTo>
                    <a:pt x="107" y="251"/>
                    <a:pt x="110" y="273"/>
                    <a:pt x="113" y="292"/>
                  </a:cubicBezTo>
                  <a:cubicBezTo>
                    <a:pt x="116" y="292"/>
                    <a:pt x="122" y="310"/>
                    <a:pt x="128" y="332"/>
                  </a:cubicBezTo>
                  <a:cubicBezTo>
                    <a:pt x="130" y="337"/>
                    <a:pt x="130" y="340"/>
                    <a:pt x="129" y="340"/>
                  </a:cubicBezTo>
                  <a:cubicBezTo>
                    <a:pt x="124" y="340"/>
                    <a:pt x="109" y="320"/>
                    <a:pt x="91" y="276"/>
                  </a:cubicBezTo>
                  <a:lnTo>
                    <a:pt x="72" y="238"/>
                  </a:lnTo>
                  <a:lnTo>
                    <a:pt x="72" y="238"/>
                  </a:lnTo>
                  <a:cubicBezTo>
                    <a:pt x="78" y="257"/>
                    <a:pt x="85" y="279"/>
                    <a:pt x="85" y="279"/>
                  </a:cubicBezTo>
                  <a:cubicBezTo>
                    <a:pt x="85" y="279"/>
                    <a:pt x="81" y="279"/>
                    <a:pt x="75" y="260"/>
                  </a:cubicBezTo>
                  <a:cubicBezTo>
                    <a:pt x="71" y="244"/>
                    <a:pt x="69" y="240"/>
                    <a:pt x="68" y="240"/>
                  </a:cubicBezTo>
                  <a:cubicBezTo>
                    <a:pt x="67" y="240"/>
                    <a:pt x="67" y="241"/>
                    <a:pt x="66" y="241"/>
                  </a:cubicBezTo>
                  <a:cubicBezTo>
                    <a:pt x="66" y="241"/>
                    <a:pt x="63" y="241"/>
                    <a:pt x="69" y="260"/>
                  </a:cubicBezTo>
                  <a:cubicBezTo>
                    <a:pt x="76" y="284"/>
                    <a:pt x="79" y="294"/>
                    <a:pt x="79" y="294"/>
                  </a:cubicBezTo>
                  <a:cubicBezTo>
                    <a:pt x="78" y="294"/>
                    <a:pt x="76" y="290"/>
                    <a:pt x="72" y="282"/>
                  </a:cubicBezTo>
                  <a:cubicBezTo>
                    <a:pt x="65" y="263"/>
                    <a:pt x="60" y="253"/>
                    <a:pt x="58" y="253"/>
                  </a:cubicBezTo>
                  <a:lnTo>
                    <a:pt x="58" y="253"/>
                  </a:lnTo>
                  <a:cubicBezTo>
                    <a:pt x="56" y="253"/>
                    <a:pt x="58" y="264"/>
                    <a:pt x="63" y="285"/>
                  </a:cubicBezTo>
                  <a:cubicBezTo>
                    <a:pt x="69" y="304"/>
                    <a:pt x="72" y="313"/>
                    <a:pt x="72" y="313"/>
                  </a:cubicBezTo>
                  <a:cubicBezTo>
                    <a:pt x="71" y="313"/>
                    <a:pt x="67" y="304"/>
                    <a:pt x="60" y="285"/>
                  </a:cubicBezTo>
                  <a:cubicBezTo>
                    <a:pt x="54" y="268"/>
                    <a:pt x="45" y="247"/>
                    <a:pt x="41" y="247"/>
                  </a:cubicBezTo>
                  <a:cubicBezTo>
                    <a:pt x="41" y="247"/>
                    <a:pt x="41" y="247"/>
                    <a:pt x="41" y="248"/>
                  </a:cubicBezTo>
                  <a:lnTo>
                    <a:pt x="47" y="266"/>
                  </a:lnTo>
                  <a:cubicBezTo>
                    <a:pt x="54" y="291"/>
                    <a:pt x="56" y="301"/>
                    <a:pt x="55" y="301"/>
                  </a:cubicBezTo>
                  <a:cubicBezTo>
                    <a:pt x="54" y="301"/>
                    <a:pt x="51" y="296"/>
                    <a:pt x="47" y="288"/>
                  </a:cubicBezTo>
                  <a:cubicBezTo>
                    <a:pt x="44" y="279"/>
                    <a:pt x="42" y="275"/>
                    <a:pt x="40" y="275"/>
                  </a:cubicBezTo>
                  <a:cubicBezTo>
                    <a:pt x="38" y="275"/>
                    <a:pt x="38" y="280"/>
                    <a:pt x="38" y="292"/>
                  </a:cubicBezTo>
                  <a:cubicBezTo>
                    <a:pt x="31" y="292"/>
                    <a:pt x="28" y="292"/>
                    <a:pt x="22" y="273"/>
                  </a:cubicBezTo>
                  <a:cubicBezTo>
                    <a:pt x="16" y="252"/>
                    <a:pt x="13" y="242"/>
                    <a:pt x="12" y="242"/>
                  </a:cubicBezTo>
                  <a:lnTo>
                    <a:pt x="12" y="242"/>
                  </a:lnTo>
                  <a:cubicBezTo>
                    <a:pt x="12" y="242"/>
                    <a:pt x="14" y="252"/>
                    <a:pt x="19" y="273"/>
                  </a:cubicBezTo>
                  <a:cubicBezTo>
                    <a:pt x="20" y="284"/>
                    <a:pt x="21" y="290"/>
                    <a:pt x="20" y="290"/>
                  </a:cubicBezTo>
                  <a:cubicBezTo>
                    <a:pt x="19" y="290"/>
                    <a:pt x="15" y="285"/>
                    <a:pt x="9" y="276"/>
                  </a:cubicBezTo>
                  <a:cubicBezTo>
                    <a:pt x="5" y="267"/>
                    <a:pt x="3" y="262"/>
                    <a:pt x="2" y="262"/>
                  </a:cubicBezTo>
                  <a:lnTo>
                    <a:pt x="2" y="262"/>
                  </a:lnTo>
                  <a:cubicBezTo>
                    <a:pt x="1" y="262"/>
                    <a:pt x="1" y="268"/>
                    <a:pt x="3" y="279"/>
                  </a:cubicBezTo>
                  <a:cubicBezTo>
                    <a:pt x="18" y="314"/>
                    <a:pt x="24" y="336"/>
                    <a:pt x="28" y="336"/>
                  </a:cubicBezTo>
                  <a:cubicBezTo>
                    <a:pt x="28" y="336"/>
                    <a:pt x="28" y="336"/>
                    <a:pt x="28" y="335"/>
                  </a:cubicBezTo>
                  <a:cubicBezTo>
                    <a:pt x="31" y="335"/>
                    <a:pt x="31" y="335"/>
                    <a:pt x="38" y="354"/>
                  </a:cubicBezTo>
                  <a:lnTo>
                    <a:pt x="31" y="357"/>
                  </a:lnTo>
                  <a:cubicBezTo>
                    <a:pt x="28" y="357"/>
                    <a:pt x="25" y="357"/>
                    <a:pt x="25" y="379"/>
                  </a:cubicBezTo>
                  <a:cubicBezTo>
                    <a:pt x="28" y="397"/>
                    <a:pt x="36" y="425"/>
                    <a:pt x="40" y="425"/>
                  </a:cubicBezTo>
                  <a:cubicBezTo>
                    <a:pt x="40" y="425"/>
                    <a:pt x="41" y="424"/>
                    <a:pt x="41" y="420"/>
                  </a:cubicBezTo>
                  <a:lnTo>
                    <a:pt x="50" y="439"/>
                  </a:lnTo>
                  <a:cubicBezTo>
                    <a:pt x="59" y="468"/>
                    <a:pt x="65" y="482"/>
                    <a:pt x="67" y="482"/>
                  </a:cubicBezTo>
                  <a:cubicBezTo>
                    <a:pt x="69" y="482"/>
                    <a:pt x="66" y="466"/>
                    <a:pt x="56" y="436"/>
                  </a:cubicBezTo>
                  <a:cubicBezTo>
                    <a:pt x="44" y="403"/>
                    <a:pt x="39" y="388"/>
                    <a:pt x="39" y="388"/>
                  </a:cubicBezTo>
                  <a:lnTo>
                    <a:pt x="39" y="388"/>
                  </a:lnTo>
                  <a:cubicBezTo>
                    <a:pt x="39" y="388"/>
                    <a:pt x="43" y="398"/>
                    <a:pt x="50" y="417"/>
                  </a:cubicBezTo>
                  <a:cubicBezTo>
                    <a:pt x="66" y="454"/>
                    <a:pt x="69" y="454"/>
                    <a:pt x="72" y="454"/>
                  </a:cubicBezTo>
                  <a:cubicBezTo>
                    <a:pt x="72" y="454"/>
                    <a:pt x="72" y="454"/>
                    <a:pt x="81" y="473"/>
                  </a:cubicBezTo>
                  <a:cubicBezTo>
                    <a:pt x="85" y="486"/>
                    <a:pt x="91" y="498"/>
                    <a:pt x="100" y="511"/>
                  </a:cubicBezTo>
                  <a:cubicBezTo>
                    <a:pt x="103" y="511"/>
                    <a:pt x="103" y="511"/>
                    <a:pt x="94" y="489"/>
                  </a:cubicBezTo>
                  <a:cubicBezTo>
                    <a:pt x="90" y="481"/>
                    <a:pt x="89" y="477"/>
                    <a:pt x="90" y="477"/>
                  </a:cubicBezTo>
                  <a:lnTo>
                    <a:pt x="90" y="477"/>
                  </a:lnTo>
                  <a:cubicBezTo>
                    <a:pt x="91" y="477"/>
                    <a:pt x="97" y="486"/>
                    <a:pt x="107" y="508"/>
                  </a:cubicBezTo>
                  <a:cubicBezTo>
                    <a:pt x="110" y="516"/>
                    <a:pt x="113" y="520"/>
                    <a:pt x="113" y="520"/>
                  </a:cubicBezTo>
                  <a:cubicBezTo>
                    <a:pt x="114" y="520"/>
                    <a:pt x="111" y="511"/>
                    <a:pt x="103" y="489"/>
                  </a:cubicBezTo>
                  <a:cubicBezTo>
                    <a:pt x="97" y="468"/>
                    <a:pt x="95" y="458"/>
                    <a:pt x="98" y="458"/>
                  </a:cubicBezTo>
                  <a:lnTo>
                    <a:pt x="98" y="458"/>
                  </a:lnTo>
                  <a:cubicBezTo>
                    <a:pt x="100" y="458"/>
                    <a:pt x="105" y="467"/>
                    <a:pt x="113" y="486"/>
                  </a:cubicBezTo>
                  <a:lnTo>
                    <a:pt x="116" y="486"/>
                  </a:lnTo>
                  <a:cubicBezTo>
                    <a:pt x="119" y="483"/>
                    <a:pt x="113" y="464"/>
                    <a:pt x="107" y="445"/>
                  </a:cubicBezTo>
                  <a:cubicBezTo>
                    <a:pt x="99" y="421"/>
                    <a:pt x="96" y="411"/>
                    <a:pt x="97" y="411"/>
                  </a:cubicBezTo>
                  <a:lnTo>
                    <a:pt x="97" y="411"/>
                  </a:lnTo>
                  <a:cubicBezTo>
                    <a:pt x="97" y="411"/>
                    <a:pt x="100" y="416"/>
                    <a:pt x="103" y="423"/>
                  </a:cubicBezTo>
                  <a:cubicBezTo>
                    <a:pt x="110" y="436"/>
                    <a:pt x="116" y="448"/>
                    <a:pt x="119" y="464"/>
                  </a:cubicBezTo>
                  <a:cubicBezTo>
                    <a:pt x="124" y="477"/>
                    <a:pt x="126" y="481"/>
                    <a:pt x="129" y="481"/>
                  </a:cubicBezTo>
                  <a:cubicBezTo>
                    <a:pt x="130" y="481"/>
                    <a:pt x="131" y="480"/>
                    <a:pt x="132" y="480"/>
                  </a:cubicBezTo>
                  <a:cubicBezTo>
                    <a:pt x="135" y="480"/>
                    <a:pt x="141" y="480"/>
                    <a:pt x="135" y="458"/>
                  </a:cubicBezTo>
                  <a:lnTo>
                    <a:pt x="135" y="458"/>
                  </a:lnTo>
                  <a:lnTo>
                    <a:pt x="141" y="480"/>
                  </a:lnTo>
                  <a:cubicBezTo>
                    <a:pt x="141" y="480"/>
                    <a:pt x="141" y="479"/>
                    <a:pt x="142" y="479"/>
                  </a:cubicBezTo>
                  <a:cubicBezTo>
                    <a:pt x="143" y="479"/>
                    <a:pt x="147" y="481"/>
                    <a:pt x="157" y="495"/>
                  </a:cubicBezTo>
                  <a:cubicBezTo>
                    <a:pt x="159" y="498"/>
                    <a:pt x="161" y="500"/>
                    <a:pt x="162" y="500"/>
                  </a:cubicBezTo>
                  <a:cubicBezTo>
                    <a:pt x="168" y="500"/>
                    <a:pt x="162" y="467"/>
                    <a:pt x="144" y="436"/>
                  </a:cubicBezTo>
                  <a:lnTo>
                    <a:pt x="147" y="433"/>
                  </a:lnTo>
                  <a:cubicBezTo>
                    <a:pt x="150" y="433"/>
                    <a:pt x="144" y="414"/>
                    <a:pt x="144" y="414"/>
                  </a:cubicBezTo>
                  <a:cubicBezTo>
                    <a:pt x="138" y="392"/>
                    <a:pt x="141" y="392"/>
                    <a:pt x="144" y="392"/>
                  </a:cubicBezTo>
                  <a:cubicBezTo>
                    <a:pt x="144" y="392"/>
                    <a:pt x="150" y="411"/>
                    <a:pt x="157" y="433"/>
                  </a:cubicBezTo>
                  <a:cubicBezTo>
                    <a:pt x="166" y="467"/>
                    <a:pt x="173" y="488"/>
                    <a:pt x="174" y="488"/>
                  </a:cubicBezTo>
                  <a:cubicBezTo>
                    <a:pt x="175" y="488"/>
                    <a:pt x="173" y="477"/>
                    <a:pt x="166" y="451"/>
                  </a:cubicBezTo>
                  <a:lnTo>
                    <a:pt x="166" y="451"/>
                  </a:lnTo>
                  <a:cubicBezTo>
                    <a:pt x="169" y="461"/>
                    <a:pt x="169" y="458"/>
                    <a:pt x="172" y="470"/>
                  </a:cubicBezTo>
                  <a:cubicBezTo>
                    <a:pt x="175" y="479"/>
                    <a:pt x="178" y="484"/>
                    <a:pt x="179" y="484"/>
                  </a:cubicBezTo>
                  <a:cubicBezTo>
                    <a:pt x="181" y="484"/>
                    <a:pt x="182" y="478"/>
                    <a:pt x="182" y="467"/>
                  </a:cubicBezTo>
                  <a:cubicBezTo>
                    <a:pt x="179" y="448"/>
                    <a:pt x="175" y="426"/>
                    <a:pt x="169" y="407"/>
                  </a:cubicBezTo>
                  <a:cubicBezTo>
                    <a:pt x="163" y="386"/>
                    <a:pt x="166" y="386"/>
                    <a:pt x="166" y="386"/>
                  </a:cubicBezTo>
                  <a:cubicBezTo>
                    <a:pt x="169" y="386"/>
                    <a:pt x="169" y="386"/>
                    <a:pt x="175" y="404"/>
                  </a:cubicBezTo>
                  <a:cubicBezTo>
                    <a:pt x="182" y="424"/>
                    <a:pt x="186" y="435"/>
                    <a:pt x="187" y="435"/>
                  </a:cubicBezTo>
                  <a:cubicBezTo>
                    <a:pt x="189" y="435"/>
                    <a:pt x="188" y="424"/>
                    <a:pt x="185" y="401"/>
                  </a:cubicBezTo>
                  <a:lnTo>
                    <a:pt x="185" y="401"/>
                  </a:lnTo>
                  <a:lnTo>
                    <a:pt x="188" y="423"/>
                  </a:lnTo>
                  <a:cubicBezTo>
                    <a:pt x="192" y="436"/>
                    <a:pt x="198" y="449"/>
                    <a:pt x="204" y="449"/>
                  </a:cubicBezTo>
                  <a:cubicBezTo>
                    <a:pt x="207" y="449"/>
                    <a:pt x="210" y="446"/>
                    <a:pt x="213" y="439"/>
                  </a:cubicBezTo>
                  <a:cubicBezTo>
                    <a:pt x="216" y="438"/>
                    <a:pt x="219" y="437"/>
                    <a:pt x="221" y="437"/>
                  </a:cubicBezTo>
                  <a:cubicBezTo>
                    <a:pt x="228" y="437"/>
                    <a:pt x="234" y="441"/>
                    <a:pt x="238" y="454"/>
                  </a:cubicBezTo>
                  <a:cubicBezTo>
                    <a:pt x="239" y="459"/>
                    <a:pt x="240" y="460"/>
                    <a:pt x="241" y="460"/>
                  </a:cubicBezTo>
                  <a:cubicBezTo>
                    <a:pt x="244" y="460"/>
                    <a:pt x="243" y="425"/>
                    <a:pt x="238" y="392"/>
                  </a:cubicBezTo>
                  <a:lnTo>
                    <a:pt x="238" y="392"/>
                  </a:lnTo>
                  <a:cubicBezTo>
                    <a:pt x="244" y="411"/>
                    <a:pt x="248" y="411"/>
                    <a:pt x="251" y="411"/>
                  </a:cubicBezTo>
                  <a:cubicBezTo>
                    <a:pt x="253" y="410"/>
                    <a:pt x="255" y="409"/>
                    <a:pt x="257" y="409"/>
                  </a:cubicBezTo>
                  <a:cubicBezTo>
                    <a:pt x="261" y="409"/>
                    <a:pt x="262" y="413"/>
                    <a:pt x="266" y="429"/>
                  </a:cubicBezTo>
                  <a:cubicBezTo>
                    <a:pt x="269" y="449"/>
                    <a:pt x="271" y="460"/>
                    <a:pt x="271" y="460"/>
                  </a:cubicBezTo>
                  <a:cubicBezTo>
                    <a:pt x="272" y="460"/>
                    <a:pt x="271" y="449"/>
                    <a:pt x="269" y="426"/>
                  </a:cubicBezTo>
                  <a:cubicBezTo>
                    <a:pt x="266" y="410"/>
                    <a:pt x="266" y="404"/>
                    <a:pt x="268" y="404"/>
                  </a:cubicBezTo>
                  <a:lnTo>
                    <a:pt x="268" y="404"/>
                  </a:lnTo>
                  <a:cubicBezTo>
                    <a:pt x="271" y="404"/>
                    <a:pt x="279" y="420"/>
                    <a:pt x="285" y="445"/>
                  </a:cubicBezTo>
                  <a:cubicBezTo>
                    <a:pt x="290" y="462"/>
                    <a:pt x="293" y="464"/>
                    <a:pt x="296" y="464"/>
                  </a:cubicBezTo>
                  <a:cubicBezTo>
                    <a:pt x="296" y="464"/>
                    <a:pt x="297" y="464"/>
                    <a:pt x="298" y="464"/>
                  </a:cubicBezTo>
                  <a:cubicBezTo>
                    <a:pt x="298" y="442"/>
                    <a:pt x="301" y="442"/>
                    <a:pt x="307" y="442"/>
                  </a:cubicBezTo>
                  <a:cubicBezTo>
                    <a:pt x="316" y="439"/>
                    <a:pt x="316" y="439"/>
                    <a:pt x="307" y="398"/>
                  </a:cubicBezTo>
                  <a:cubicBezTo>
                    <a:pt x="298" y="357"/>
                    <a:pt x="301" y="357"/>
                    <a:pt x="304" y="357"/>
                  </a:cubicBezTo>
                  <a:cubicBezTo>
                    <a:pt x="305" y="357"/>
                    <a:pt x="305" y="357"/>
                    <a:pt x="306" y="357"/>
                  </a:cubicBezTo>
                  <a:cubicBezTo>
                    <a:pt x="309" y="357"/>
                    <a:pt x="312" y="359"/>
                    <a:pt x="316" y="376"/>
                  </a:cubicBezTo>
                  <a:cubicBezTo>
                    <a:pt x="316" y="376"/>
                    <a:pt x="323" y="395"/>
                    <a:pt x="326" y="395"/>
                  </a:cubicBezTo>
                  <a:cubicBezTo>
                    <a:pt x="329" y="395"/>
                    <a:pt x="332" y="395"/>
                    <a:pt x="335" y="414"/>
                  </a:cubicBezTo>
                  <a:cubicBezTo>
                    <a:pt x="335" y="414"/>
                    <a:pt x="345" y="433"/>
                    <a:pt x="351" y="433"/>
                  </a:cubicBezTo>
                  <a:cubicBezTo>
                    <a:pt x="352" y="433"/>
                    <a:pt x="353" y="432"/>
                    <a:pt x="353" y="432"/>
                  </a:cubicBezTo>
                  <a:cubicBezTo>
                    <a:pt x="357" y="432"/>
                    <a:pt x="362" y="434"/>
                    <a:pt x="367" y="451"/>
                  </a:cubicBezTo>
                  <a:cubicBezTo>
                    <a:pt x="370" y="451"/>
                    <a:pt x="370" y="451"/>
                    <a:pt x="363" y="429"/>
                  </a:cubicBezTo>
                  <a:cubicBezTo>
                    <a:pt x="361" y="416"/>
                    <a:pt x="359" y="400"/>
                    <a:pt x="364" y="400"/>
                  </a:cubicBezTo>
                  <a:cubicBezTo>
                    <a:pt x="366" y="400"/>
                    <a:pt x="369" y="402"/>
                    <a:pt x="373" y="407"/>
                  </a:cubicBezTo>
                  <a:cubicBezTo>
                    <a:pt x="379" y="407"/>
                    <a:pt x="389" y="404"/>
                    <a:pt x="382" y="386"/>
                  </a:cubicBezTo>
                  <a:cubicBezTo>
                    <a:pt x="385" y="386"/>
                    <a:pt x="385" y="386"/>
                    <a:pt x="392" y="404"/>
                  </a:cubicBezTo>
                  <a:cubicBezTo>
                    <a:pt x="395" y="425"/>
                    <a:pt x="398" y="435"/>
                    <a:pt x="400" y="435"/>
                  </a:cubicBezTo>
                  <a:cubicBezTo>
                    <a:pt x="402" y="435"/>
                    <a:pt x="403" y="425"/>
                    <a:pt x="401" y="404"/>
                  </a:cubicBezTo>
                  <a:cubicBezTo>
                    <a:pt x="400" y="393"/>
                    <a:pt x="400" y="388"/>
                    <a:pt x="401" y="388"/>
                  </a:cubicBezTo>
                  <a:lnTo>
                    <a:pt x="401" y="388"/>
                  </a:lnTo>
                  <a:cubicBezTo>
                    <a:pt x="402" y="388"/>
                    <a:pt x="404" y="393"/>
                    <a:pt x="407" y="404"/>
                  </a:cubicBezTo>
                  <a:cubicBezTo>
                    <a:pt x="407" y="404"/>
                    <a:pt x="410" y="401"/>
                    <a:pt x="410" y="382"/>
                  </a:cubicBezTo>
                  <a:cubicBezTo>
                    <a:pt x="409" y="371"/>
                    <a:pt x="408" y="366"/>
                    <a:pt x="409" y="366"/>
                  </a:cubicBezTo>
                  <a:lnTo>
                    <a:pt x="409" y="366"/>
                  </a:lnTo>
                  <a:cubicBezTo>
                    <a:pt x="410" y="366"/>
                    <a:pt x="412" y="370"/>
                    <a:pt x="417" y="379"/>
                  </a:cubicBezTo>
                  <a:cubicBezTo>
                    <a:pt x="423" y="401"/>
                    <a:pt x="426" y="401"/>
                    <a:pt x="429" y="401"/>
                  </a:cubicBezTo>
                  <a:cubicBezTo>
                    <a:pt x="429" y="389"/>
                    <a:pt x="439" y="383"/>
                    <a:pt x="449" y="383"/>
                  </a:cubicBezTo>
                  <a:cubicBezTo>
                    <a:pt x="456" y="383"/>
                    <a:pt x="464" y="387"/>
                    <a:pt x="467" y="395"/>
                  </a:cubicBezTo>
                  <a:cubicBezTo>
                    <a:pt x="467" y="373"/>
                    <a:pt x="467" y="373"/>
                    <a:pt x="470" y="373"/>
                  </a:cubicBezTo>
                  <a:cubicBezTo>
                    <a:pt x="474" y="388"/>
                    <a:pt x="476" y="395"/>
                    <a:pt x="477" y="395"/>
                  </a:cubicBezTo>
                  <a:cubicBezTo>
                    <a:pt x="479" y="395"/>
                    <a:pt x="477" y="377"/>
                    <a:pt x="473" y="351"/>
                  </a:cubicBezTo>
                  <a:lnTo>
                    <a:pt x="470" y="351"/>
                  </a:lnTo>
                  <a:lnTo>
                    <a:pt x="467" y="354"/>
                  </a:lnTo>
                  <a:cubicBezTo>
                    <a:pt x="463" y="334"/>
                    <a:pt x="462" y="323"/>
                    <a:pt x="464" y="323"/>
                  </a:cubicBezTo>
                  <a:lnTo>
                    <a:pt x="464" y="323"/>
                  </a:lnTo>
                  <a:cubicBezTo>
                    <a:pt x="467" y="323"/>
                    <a:pt x="473" y="339"/>
                    <a:pt x="479" y="373"/>
                  </a:cubicBezTo>
                  <a:cubicBezTo>
                    <a:pt x="484" y="393"/>
                    <a:pt x="486" y="403"/>
                    <a:pt x="487" y="403"/>
                  </a:cubicBezTo>
                  <a:cubicBezTo>
                    <a:pt x="488" y="403"/>
                    <a:pt x="487" y="392"/>
                    <a:pt x="486" y="370"/>
                  </a:cubicBezTo>
                  <a:cubicBezTo>
                    <a:pt x="483" y="350"/>
                    <a:pt x="482" y="339"/>
                    <a:pt x="483" y="339"/>
                  </a:cubicBezTo>
                  <a:lnTo>
                    <a:pt x="483" y="339"/>
                  </a:lnTo>
                  <a:cubicBezTo>
                    <a:pt x="484" y="339"/>
                    <a:pt x="487" y="350"/>
                    <a:pt x="492" y="370"/>
                  </a:cubicBezTo>
                  <a:cubicBezTo>
                    <a:pt x="497" y="390"/>
                    <a:pt x="499" y="400"/>
                    <a:pt x="499" y="400"/>
                  </a:cubicBezTo>
                  <a:cubicBezTo>
                    <a:pt x="500" y="400"/>
                    <a:pt x="498" y="390"/>
                    <a:pt x="495" y="370"/>
                  </a:cubicBezTo>
                  <a:cubicBezTo>
                    <a:pt x="492" y="322"/>
                    <a:pt x="492" y="296"/>
                    <a:pt x="495" y="296"/>
                  </a:cubicBezTo>
                  <a:cubicBezTo>
                    <a:pt x="498" y="296"/>
                    <a:pt x="502" y="312"/>
                    <a:pt x="508" y="348"/>
                  </a:cubicBezTo>
                  <a:cubicBezTo>
                    <a:pt x="514" y="389"/>
                    <a:pt x="520" y="407"/>
                    <a:pt x="523" y="407"/>
                  </a:cubicBezTo>
                  <a:cubicBezTo>
                    <a:pt x="526" y="407"/>
                    <a:pt x="523" y="389"/>
                    <a:pt x="520" y="367"/>
                  </a:cubicBezTo>
                  <a:cubicBezTo>
                    <a:pt x="515" y="346"/>
                    <a:pt x="514" y="336"/>
                    <a:pt x="515" y="336"/>
                  </a:cubicBezTo>
                  <a:lnTo>
                    <a:pt x="515" y="336"/>
                  </a:lnTo>
                  <a:cubicBezTo>
                    <a:pt x="515" y="336"/>
                    <a:pt x="519" y="346"/>
                    <a:pt x="523" y="367"/>
                  </a:cubicBezTo>
                  <a:cubicBezTo>
                    <a:pt x="533" y="400"/>
                    <a:pt x="540" y="415"/>
                    <a:pt x="544" y="415"/>
                  </a:cubicBezTo>
                  <a:cubicBezTo>
                    <a:pt x="548" y="415"/>
                    <a:pt x="550" y="404"/>
                    <a:pt x="552" y="386"/>
                  </a:cubicBezTo>
                  <a:cubicBezTo>
                    <a:pt x="555" y="365"/>
                    <a:pt x="558" y="354"/>
                    <a:pt x="560" y="354"/>
                  </a:cubicBezTo>
                  <a:cubicBezTo>
                    <a:pt x="562" y="354"/>
                    <a:pt x="562" y="364"/>
                    <a:pt x="561" y="386"/>
                  </a:cubicBezTo>
                  <a:cubicBezTo>
                    <a:pt x="563" y="409"/>
                    <a:pt x="563" y="419"/>
                    <a:pt x="564" y="419"/>
                  </a:cubicBezTo>
                  <a:cubicBezTo>
                    <a:pt x="564" y="419"/>
                    <a:pt x="564" y="414"/>
                    <a:pt x="564" y="404"/>
                  </a:cubicBezTo>
                  <a:lnTo>
                    <a:pt x="580" y="404"/>
                  </a:lnTo>
                  <a:cubicBezTo>
                    <a:pt x="583" y="393"/>
                    <a:pt x="583" y="378"/>
                    <a:pt x="580" y="366"/>
                  </a:cubicBezTo>
                  <a:lnTo>
                    <a:pt x="580" y="366"/>
                  </a:lnTo>
                  <a:cubicBezTo>
                    <a:pt x="586" y="389"/>
                    <a:pt x="590" y="405"/>
                    <a:pt x="593" y="405"/>
                  </a:cubicBezTo>
                  <a:cubicBezTo>
                    <a:pt x="594" y="405"/>
                    <a:pt x="595" y="398"/>
                    <a:pt x="595" y="382"/>
                  </a:cubicBezTo>
                  <a:lnTo>
                    <a:pt x="602" y="382"/>
                  </a:lnTo>
                  <a:cubicBezTo>
                    <a:pt x="605" y="382"/>
                    <a:pt x="605" y="382"/>
                    <a:pt x="605" y="360"/>
                  </a:cubicBezTo>
                  <a:cubicBezTo>
                    <a:pt x="605" y="354"/>
                    <a:pt x="605" y="351"/>
                    <a:pt x="606" y="351"/>
                  </a:cubicBezTo>
                  <a:cubicBezTo>
                    <a:pt x="609" y="351"/>
                    <a:pt x="613" y="366"/>
                    <a:pt x="617" y="379"/>
                  </a:cubicBezTo>
                  <a:cubicBezTo>
                    <a:pt x="620" y="395"/>
                    <a:pt x="623" y="409"/>
                    <a:pt x="624" y="409"/>
                  </a:cubicBezTo>
                  <a:cubicBezTo>
                    <a:pt x="625" y="409"/>
                    <a:pt x="624" y="407"/>
                    <a:pt x="624" y="401"/>
                  </a:cubicBezTo>
                  <a:cubicBezTo>
                    <a:pt x="624" y="379"/>
                    <a:pt x="624" y="357"/>
                    <a:pt x="627" y="339"/>
                  </a:cubicBezTo>
                  <a:cubicBezTo>
                    <a:pt x="627" y="332"/>
                    <a:pt x="627" y="329"/>
                    <a:pt x="628" y="329"/>
                  </a:cubicBezTo>
                  <a:cubicBezTo>
                    <a:pt x="630" y="329"/>
                    <a:pt x="632" y="344"/>
                    <a:pt x="630" y="357"/>
                  </a:cubicBezTo>
                  <a:cubicBezTo>
                    <a:pt x="633" y="373"/>
                    <a:pt x="636" y="386"/>
                    <a:pt x="642" y="398"/>
                  </a:cubicBezTo>
                  <a:cubicBezTo>
                    <a:pt x="646" y="398"/>
                    <a:pt x="652" y="398"/>
                    <a:pt x="649" y="379"/>
                  </a:cubicBezTo>
                  <a:cubicBezTo>
                    <a:pt x="647" y="368"/>
                    <a:pt x="651" y="362"/>
                    <a:pt x="656" y="362"/>
                  </a:cubicBezTo>
                  <a:cubicBezTo>
                    <a:pt x="661" y="362"/>
                    <a:pt x="666" y="367"/>
                    <a:pt x="667" y="376"/>
                  </a:cubicBezTo>
                  <a:lnTo>
                    <a:pt x="674" y="376"/>
                  </a:lnTo>
                  <a:cubicBezTo>
                    <a:pt x="677" y="376"/>
                    <a:pt x="677" y="357"/>
                    <a:pt x="680" y="357"/>
                  </a:cubicBezTo>
                  <a:cubicBezTo>
                    <a:pt x="680" y="357"/>
                    <a:pt x="683" y="357"/>
                    <a:pt x="683" y="335"/>
                  </a:cubicBezTo>
                  <a:cubicBezTo>
                    <a:pt x="686" y="335"/>
                    <a:pt x="689" y="335"/>
                    <a:pt x="693" y="354"/>
                  </a:cubicBezTo>
                  <a:cubicBezTo>
                    <a:pt x="693" y="334"/>
                    <a:pt x="693" y="324"/>
                    <a:pt x="693" y="324"/>
                  </a:cubicBezTo>
                  <a:cubicBezTo>
                    <a:pt x="694" y="324"/>
                    <a:pt x="696" y="334"/>
                    <a:pt x="699" y="354"/>
                  </a:cubicBezTo>
                  <a:cubicBezTo>
                    <a:pt x="700" y="376"/>
                    <a:pt x="701" y="387"/>
                    <a:pt x="702" y="387"/>
                  </a:cubicBezTo>
                  <a:cubicBezTo>
                    <a:pt x="702" y="387"/>
                    <a:pt x="702" y="376"/>
                    <a:pt x="702" y="354"/>
                  </a:cubicBezTo>
                  <a:cubicBezTo>
                    <a:pt x="702" y="345"/>
                    <a:pt x="702" y="340"/>
                    <a:pt x="702" y="340"/>
                  </a:cubicBezTo>
                  <a:cubicBezTo>
                    <a:pt x="703" y="340"/>
                    <a:pt x="704" y="345"/>
                    <a:pt x="705" y="354"/>
                  </a:cubicBezTo>
                  <a:cubicBezTo>
                    <a:pt x="707" y="365"/>
                    <a:pt x="708" y="371"/>
                    <a:pt x="709" y="371"/>
                  </a:cubicBezTo>
                  <a:cubicBezTo>
                    <a:pt x="710" y="371"/>
                    <a:pt x="710" y="365"/>
                    <a:pt x="708" y="354"/>
                  </a:cubicBezTo>
                  <a:cubicBezTo>
                    <a:pt x="708" y="329"/>
                    <a:pt x="711" y="311"/>
                    <a:pt x="714" y="311"/>
                  </a:cubicBezTo>
                  <a:cubicBezTo>
                    <a:pt x="716" y="311"/>
                    <a:pt x="718" y="318"/>
                    <a:pt x="721" y="335"/>
                  </a:cubicBezTo>
                  <a:cubicBezTo>
                    <a:pt x="721" y="335"/>
                    <a:pt x="721" y="335"/>
                    <a:pt x="724" y="313"/>
                  </a:cubicBezTo>
                  <a:cubicBezTo>
                    <a:pt x="724" y="293"/>
                    <a:pt x="724" y="283"/>
                    <a:pt x="724" y="283"/>
                  </a:cubicBezTo>
                  <a:cubicBezTo>
                    <a:pt x="725" y="283"/>
                    <a:pt x="725" y="293"/>
                    <a:pt x="727" y="313"/>
                  </a:cubicBezTo>
                  <a:cubicBezTo>
                    <a:pt x="730" y="334"/>
                    <a:pt x="732" y="344"/>
                    <a:pt x="734" y="344"/>
                  </a:cubicBezTo>
                  <a:cubicBezTo>
                    <a:pt x="736" y="344"/>
                    <a:pt x="736" y="334"/>
                    <a:pt x="736" y="313"/>
                  </a:cubicBezTo>
                  <a:cubicBezTo>
                    <a:pt x="736" y="313"/>
                    <a:pt x="736" y="304"/>
                    <a:pt x="737" y="304"/>
                  </a:cubicBezTo>
                  <a:cubicBezTo>
                    <a:pt x="738" y="304"/>
                    <a:pt x="739" y="306"/>
                    <a:pt x="740" y="313"/>
                  </a:cubicBezTo>
                  <a:cubicBezTo>
                    <a:pt x="745" y="326"/>
                    <a:pt x="753" y="337"/>
                    <a:pt x="758" y="337"/>
                  </a:cubicBezTo>
                  <a:cubicBezTo>
                    <a:pt x="762" y="337"/>
                    <a:pt x="764" y="331"/>
                    <a:pt x="761" y="313"/>
                  </a:cubicBezTo>
                  <a:lnTo>
                    <a:pt x="768" y="313"/>
                  </a:lnTo>
                  <a:cubicBezTo>
                    <a:pt x="771" y="323"/>
                    <a:pt x="773" y="328"/>
                    <a:pt x="775" y="328"/>
                  </a:cubicBezTo>
                  <a:cubicBezTo>
                    <a:pt x="777" y="328"/>
                    <a:pt x="779" y="323"/>
                    <a:pt x="780" y="313"/>
                  </a:cubicBezTo>
                  <a:lnTo>
                    <a:pt x="780" y="292"/>
                  </a:lnTo>
                  <a:cubicBezTo>
                    <a:pt x="780" y="307"/>
                    <a:pt x="783" y="320"/>
                    <a:pt x="790" y="332"/>
                  </a:cubicBezTo>
                  <a:cubicBezTo>
                    <a:pt x="793" y="332"/>
                    <a:pt x="793" y="332"/>
                    <a:pt x="790" y="313"/>
                  </a:cubicBezTo>
                  <a:cubicBezTo>
                    <a:pt x="787" y="292"/>
                    <a:pt x="790" y="292"/>
                    <a:pt x="793" y="292"/>
                  </a:cubicBezTo>
                  <a:cubicBezTo>
                    <a:pt x="799" y="304"/>
                    <a:pt x="802" y="320"/>
                    <a:pt x="802" y="332"/>
                  </a:cubicBezTo>
                  <a:cubicBezTo>
                    <a:pt x="802" y="308"/>
                    <a:pt x="803" y="298"/>
                    <a:pt x="804" y="298"/>
                  </a:cubicBezTo>
                  <a:cubicBezTo>
                    <a:pt x="805" y="298"/>
                    <a:pt x="805" y="303"/>
                    <a:pt x="805" y="310"/>
                  </a:cubicBezTo>
                  <a:cubicBezTo>
                    <a:pt x="808" y="332"/>
                    <a:pt x="812" y="332"/>
                    <a:pt x="815" y="332"/>
                  </a:cubicBezTo>
                  <a:cubicBezTo>
                    <a:pt x="815" y="326"/>
                    <a:pt x="815" y="324"/>
                    <a:pt x="815" y="324"/>
                  </a:cubicBezTo>
                  <a:lnTo>
                    <a:pt x="815" y="324"/>
                  </a:lnTo>
                  <a:cubicBezTo>
                    <a:pt x="816" y="324"/>
                    <a:pt x="817" y="332"/>
                    <a:pt x="815" y="332"/>
                  </a:cubicBezTo>
                  <a:lnTo>
                    <a:pt x="815" y="354"/>
                  </a:lnTo>
                  <a:cubicBezTo>
                    <a:pt x="817" y="361"/>
                    <a:pt x="818" y="363"/>
                    <a:pt x="818" y="363"/>
                  </a:cubicBezTo>
                  <a:cubicBezTo>
                    <a:pt x="819" y="363"/>
                    <a:pt x="818" y="348"/>
                    <a:pt x="818" y="332"/>
                  </a:cubicBezTo>
                  <a:lnTo>
                    <a:pt x="824" y="332"/>
                  </a:lnTo>
                  <a:cubicBezTo>
                    <a:pt x="827" y="332"/>
                    <a:pt x="830" y="332"/>
                    <a:pt x="827" y="313"/>
                  </a:cubicBezTo>
                  <a:cubicBezTo>
                    <a:pt x="824" y="292"/>
                    <a:pt x="824" y="270"/>
                    <a:pt x="827" y="270"/>
                  </a:cubicBezTo>
                  <a:cubicBezTo>
                    <a:pt x="827" y="263"/>
                    <a:pt x="828" y="261"/>
                    <a:pt x="828" y="261"/>
                  </a:cubicBezTo>
                  <a:lnTo>
                    <a:pt x="828" y="261"/>
                  </a:lnTo>
                  <a:cubicBezTo>
                    <a:pt x="829" y="261"/>
                    <a:pt x="829" y="270"/>
                    <a:pt x="827" y="270"/>
                  </a:cubicBezTo>
                  <a:cubicBezTo>
                    <a:pt x="827" y="285"/>
                    <a:pt x="827" y="298"/>
                    <a:pt x="830" y="313"/>
                  </a:cubicBezTo>
                  <a:cubicBezTo>
                    <a:pt x="834" y="313"/>
                    <a:pt x="837" y="332"/>
                    <a:pt x="837" y="332"/>
                  </a:cubicBezTo>
                  <a:cubicBezTo>
                    <a:pt x="835" y="351"/>
                    <a:pt x="837" y="358"/>
                    <a:pt x="839" y="358"/>
                  </a:cubicBezTo>
                  <a:cubicBezTo>
                    <a:pt x="842" y="358"/>
                    <a:pt x="846" y="345"/>
                    <a:pt x="846" y="332"/>
                  </a:cubicBezTo>
                  <a:cubicBezTo>
                    <a:pt x="849" y="312"/>
                    <a:pt x="851" y="302"/>
                    <a:pt x="853" y="302"/>
                  </a:cubicBezTo>
                  <a:cubicBezTo>
                    <a:pt x="855" y="302"/>
                    <a:pt x="855" y="313"/>
                    <a:pt x="855" y="335"/>
                  </a:cubicBezTo>
                  <a:cubicBezTo>
                    <a:pt x="856" y="347"/>
                    <a:pt x="857" y="352"/>
                    <a:pt x="858" y="352"/>
                  </a:cubicBezTo>
                  <a:cubicBezTo>
                    <a:pt x="860" y="352"/>
                    <a:pt x="862" y="318"/>
                    <a:pt x="862" y="273"/>
                  </a:cubicBezTo>
                  <a:lnTo>
                    <a:pt x="865" y="210"/>
                  </a:lnTo>
                  <a:lnTo>
                    <a:pt x="865" y="273"/>
                  </a:lnTo>
                  <a:cubicBezTo>
                    <a:pt x="869" y="320"/>
                    <a:pt x="870" y="340"/>
                    <a:pt x="872" y="340"/>
                  </a:cubicBezTo>
                  <a:cubicBezTo>
                    <a:pt x="873" y="340"/>
                    <a:pt x="875" y="330"/>
                    <a:pt x="877" y="313"/>
                  </a:cubicBezTo>
                  <a:cubicBezTo>
                    <a:pt x="881" y="302"/>
                    <a:pt x="882" y="297"/>
                    <a:pt x="883" y="297"/>
                  </a:cubicBezTo>
                  <a:cubicBezTo>
                    <a:pt x="884" y="297"/>
                    <a:pt x="884" y="302"/>
                    <a:pt x="884" y="313"/>
                  </a:cubicBezTo>
                  <a:cubicBezTo>
                    <a:pt x="884" y="335"/>
                    <a:pt x="887" y="335"/>
                    <a:pt x="896" y="335"/>
                  </a:cubicBezTo>
                  <a:cubicBezTo>
                    <a:pt x="906" y="335"/>
                    <a:pt x="909" y="335"/>
                    <a:pt x="909" y="313"/>
                  </a:cubicBezTo>
                  <a:lnTo>
                    <a:pt x="915" y="313"/>
                  </a:lnTo>
                  <a:cubicBezTo>
                    <a:pt x="916" y="330"/>
                    <a:pt x="917" y="338"/>
                    <a:pt x="918" y="338"/>
                  </a:cubicBezTo>
                  <a:cubicBezTo>
                    <a:pt x="920" y="338"/>
                    <a:pt x="920" y="320"/>
                    <a:pt x="918" y="295"/>
                  </a:cubicBezTo>
                  <a:lnTo>
                    <a:pt x="924" y="295"/>
                  </a:lnTo>
                  <a:lnTo>
                    <a:pt x="924" y="313"/>
                  </a:lnTo>
                  <a:cubicBezTo>
                    <a:pt x="924" y="335"/>
                    <a:pt x="931" y="335"/>
                    <a:pt x="956" y="335"/>
                  </a:cubicBezTo>
                  <a:cubicBezTo>
                    <a:pt x="961" y="336"/>
                    <a:pt x="966" y="337"/>
                    <a:pt x="969" y="337"/>
                  </a:cubicBezTo>
                  <a:cubicBezTo>
                    <a:pt x="982" y="337"/>
                    <a:pt x="984" y="330"/>
                    <a:pt x="984" y="298"/>
                  </a:cubicBezTo>
                  <a:cubicBezTo>
                    <a:pt x="986" y="276"/>
                    <a:pt x="987" y="266"/>
                    <a:pt x="988" y="266"/>
                  </a:cubicBezTo>
                  <a:cubicBezTo>
                    <a:pt x="989" y="266"/>
                    <a:pt x="990" y="277"/>
                    <a:pt x="990" y="298"/>
                  </a:cubicBezTo>
                  <a:cubicBezTo>
                    <a:pt x="990" y="313"/>
                    <a:pt x="992" y="327"/>
                    <a:pt x="993" y="327"/>
                  </a:cubicBezTo>
                  <a:cubicBezTo>
                    <a:pt x="993" y="327"/>
                    <a:pt x="993" y="325"/>
                    <a:pt x="993" y="320"/>
                  </a:cubicBezTo>
                  <a:cubicBezTo>
                    <a:pt x="993" y="320"/>
                    <a:pt x="1000" y="320"/>
                    <a:pt x="1000" y="342"/>
                  </a:cubicBezTo>
                  <a:cubicBezTo>
                    <a:pt x="1004" y="359"/>
                    <a:pt x="1007" y="366"/>
                    <a:pt x="1009" y="366"/>
                  </a:cubicBezTo>
                  <a:cubicBezTo>
                    <a:pt x="1011" y="366"/>
                    <a:pt x="1012" y="354"/>
                    <a:pt x="1012" y="342"/>
                  </a:cubicBezTo>
                  <a:cubicBezTo>
                    <a:pt x="1011" y="323"/>
                    <a:pt x="1011" y="316"/>
                    <a:pt x="1011" y="316"/>
                  </a:cubicBezTo>
                  <a:lnTo>
                    <a:pt x="1011" y="316"/>
                  </a:lnTo>
                  <a:cubicBezTo>
                    <a:pt x="1012" y="316"/>
                    <a:pt x="1014" y="329"/>
                    <a:pt x="1015" y="342"/>
                  </a:cubicBezTo>
                  <a:cubicBezTo>
                    <a:pt x="1018" y="357"/>
                    <a:pt x="1018" y="371"/>
                    <a:pt x="1020" y="371"/>
                  </a:cubicBezTo>
                  <a:cubicBezTo>
                    <a:pt x="1020" y="371"/>
                    <a:pt x="1021" y="369"/>
                    <a:pt x="1022" y="364"/>
                  </a:cubicBezTo>
                  <a:cubicBezTo>
                    <a:pt x="1023" y="351"/>
                    <a:pt x="1029" y="340"/>
                    <a:pt x="1034" y="340"/>
                  </a:cubicBezTo>
                  <a:cubicBezTo>
                    <a:pt x="1038" y="340"/>
                    <a:pt x="1040" y="346"/>
                    <a:pt x="1040" y="364"/>
                  </a:cubicBezTo>
                  <a:lnTo>
                    <a:pt x="1047" y="364"/>
                  </a:lnTo>
                  <a:cubicBezTo>
                    <a:pt x="1047" y="345"/>
                    <a:pt x="1053" y="345"/>
                    <a:pt x="1059" y="345"/>
                  </a:cubicBezTo>
                  <a:cubicBezTo>
                    <a:pt x="1065" y="345"/>
                    <a:pt x="1065" y="345"/>
                    <a:pt x="1065" y="367"/>
                  </a:cubicBezTo>
                  <a:cubicBezTo>
                    <a:pt x="1064" y="378"/>
                    <a:pt x="1064" y="383"/>
                    <a:pt x="1065" y="383"/>
                  </a:cubicBezTo>
                  <a:cubicBezTo>
                    <a:pt x="1066" y="383"/>
                    <a:pt x="1069" y="378"/>
                    <a:pt x="1072" y="367"/>
                  </a:cubicBezTo>
                  <a:cubicBezTo>
                    <a:pt x="1075" y="367"/>
                    <a:pt x="1081" y="326"/>
                    <a:pt x="1081" y="326"/>
                  </a:cubicBezTo>
                  <a:cubicBezTo>
                    <a:pt x="1081" y="313"/>
                    <a:pt x="1084" y="298"/>
                    <a:pt x="1091" y="285"/>
                  </a:cubicBezTo>
                  <a:lnTo>
                    <a:pt x="1091" y="307"/>
                  </a:lnTo>
                  <a:cubicBezTo>
                    <a:pt x="1087" y="326"/>
                    <a:pt x="1087" y="348"/>
                    <a:pt x="1087" y="348"/>
                  </a:cubicBezTo>
                  <a:cubicBezTo>
                    <a:pt x="1091" y="348"/>
                    <a:pt x="1094" y="348"/>
                    <a:pt x="1094" y="326"/>
                  </a:cubicBezTo>
                  <a:cubicBezTo>
                    <a:pt x="1097" y="348"/>
                    <a:pt x="1100" y="348"/>
                    <a:pt x="1103" y="348"/>
                  </a:cubicBezTo>
                  <a:cubicBezTo>
                    <a:pt x="1105" y="349"/>
                    <a:pt x="1107" y="349"/>
                    <a:pt x="1108" y="349"/>
                  </a:cubicBezTo>
                  <a:cubicBezTo>
                    <a:pt x="1113" y="349"/>
                    <a:pt x="1116" y="345"/>
                    <a:pt x="1119" y="329"/>
                  </a:cubicBezTo>
                  <a:cubicBezTo>
                    <a:pt x="1120" y="351"/>
                    <a:pt x="1125" y="362"/>
                    <a:pt x="1130" y="362"/>
                  </a:cubicBezTo>
                  <a:cubicBezTo>
                    <a:pt x="1135" y="362"/>
                    <a:pt x="1141" y="352"/>
                    <a:pt x="1144" y="332"/>
                  </a:cubicBezTo>
                  <a:cubicBezTo>
                    <a:pt x="1144" y="323"/>
                    <a:pt x="1145" y="318"/>
                    <a:pt x="1146" y="318"/>
                  </a:cubicBezTo>
                  <a:cubicBezTo>
                    <a:pt x="1147" y="318"/>
                    <a:pt x="1149" y="323"/>
                    <a:pt x="1150" y="332"/>
                  </a:cubicBezTo>
                  <a:cubicBezTo>
                    <a:pt x="1150" y="344"/>
                    <a:pt x="1150" y="349"/>
                    <a:pt x="1151" y="349"/>
                  </a:cubicBezTo>
                  <a:cubicBezTo>
                    <a:pt x="1151" y="349"/>
                    <a:pt x="1152" y="344"/>
                    <a:pt x="1153" y="335"/>
                  </a:cubicBezTo>
                  <a:cubicBezTo>
                    <a:pt x="1155" y="329"/>
                    <a:pt x="1156" y="326"/>
                    <a:pt x="1157" y="326"/>
                  </a:cubicBezTo>
                  <a:cubicBezTo>
                    <a:pt x="1160" y="326"/>
                    <a:pt x="1160" y="342"/>
                    <a:pt x="1163" y="357"/>
                  </a:cubicBezTo>
                  <a:cubicBezTo>
                    <a:pt x="1163" y="382"/>
                    <a:pt x="1163" y="391"/>
                    <a:pt x="1164" y="391"/>
                  </a:cubicBezTo>
                  <a:cubicBezTo>
                    <a:pt x="1165" y="391"/>
                    <a:pt x="1166" y="387"/>
                    <a:pt x="1169" y="379"/>
                  </a:cubicBezTo>
                  <a:cubicBezTo>
                    <a:pt x="1174" y="362"/>
                    <a:pt x="1179" y="360"/>
                    <a:pt x="1182" y="360"/>
                  </a:cubicBezTo>
                  <a:cubicBezTo>
                    <a:pt x="1183" y="360"/>
                    <a:pt x="1184" y="360"/>
                    <a:pt x="1185" y="360"/>
                  </a:cubicBezTo>
                  <a:cubicBezTo>
                    <a:pt x="1191" y="348"/>
                    <a:pt x="1194" y="332"/>
                    <a:pt x="1194" y="320"/>
                  </a:cubicBezTo>
                  <a:cubicBezTo>
                    <a:pt x="1194" y="304"/>
                    <a:pt x="1197" y="292"/>
                    <a:pt x="1200" y="279"/>
                  </a:cubicBezTo>
                  <a:cubicBezTo>
                    <a:pt x="1203" y="272"/>
                    <a:pt x="1205" y="269"/>
                    <a:pt x="1206" y="269"/>
                  </a:cubicBezTo>
                  <a:lnTo>
                    <a:pt x="1206" y="269"/>
                  </a:lnTo>
                  <a:cubicBezTo>
                    <a:pt x="1208" y="269"/>
                    <a:pt x="1205" y="279"/>
                    <a:pt x="1203" y="279"/>
                  </a:cubicBezTo>
                  <a:cubicBezTo>
                    <a:pt x="1197" y="292"/>
                    <a:pt x="1197" y="307"/>
                    <a:pt x="1200" y="320"/>
                  </a:cubicBezTo>
                  <a:cubicBezTo>
                    <a:pt x="1200" y="342"/>
                    <a:pt x="1206" y="342"/>
                    <a:pt x="1210" y="342"/>
                  </a:cubicBezTo>
                  <a:lnTo>
                    <a:pt x="1219" y="345"/>
                  </a:lnTo>
                  <a:cubicBezTo>
                    <a:pt x="1224" y="356"/>
                    <a:pt x="1226" y="361"/>
                    <a:pt x="1228" y="361"/>
                  </a:cubicBezTo>
                  <a:cubicBezTo>
                    <a:pt x="1229" y="361"/>
                    <a:pt x="1230" y="356"/>
                    <a:pt x="1232" y="345"/>
                  </a:cubicBezTo>
                  <a:cubicBezTo>
                    <a:pt x="1233" y="334"/>
                    <a:pt x="1234" y="331"/>
                    <a:pt x="1234" y="330"/>
                  </a:cubicBezTo>
                  <a:lnTo>
                    <a:pt x="1234" y="330"/>
                  </a:lnTo>
                  <a:cubicBezTo>
                    <a:pt x="1234" y="349"/>
                    <a:pt x="1241" y="358"/>
                    <a:pt x="1250" y="358"/>
                  </a:cubicBezTo>
                  <a:cubicBezTo>
                    <a:pt x="1258" y="358"/>
                    <a:pt x="1266" y="350"/>
                    <a:pt x="1271" y="333"/>
                  </a:cubicBezTo>
                  <a:lnTo>
                    <a:pt x="1271" y="333"/>
                  </a:lnTo>
                  <a:cubicBezTo>
                    <a:pt x="1269" y="341"/>
                    <a:pt x="1269" y="340"/>
                    <a:pt x="1269" y="351"/>
                  </a:cubicBezTo>
                  <a:cubicBezTo>
                    <a:pt x="1266" y="370"/>
                    <a:pt x="1269" y="373"/>
                    <a:pt x="1275" y="373"/>
                  </a:cubicBezTo>
                  <a:cubicBezTo>
                    <a:pt x="1278" y="373"/>
                    <a:pt x="1289" y="357"/>
                    <a:pt x="1298" y="357"/>
                  </a:cubicBezTo>
                  <a:cubicBezTo>
                    <a:pt x="1299" y="357"/>
                    <a:pt x="1300" y="357"/>
                    <a:pt x="1300" y="357"/>
                  </a:cubicBezTo>
                  <a:cubicBezTo>
                    <a:pt x="1304" y="358"/>
                    <a:pt x="1307" y="359"/>
                    <a:pt x="1310" y="359"/>
                  </a:cubicBezTo>
                  <a:cubicBezTo>
                    <a:pt x="1316" y="359"/>
                    <a:pt x="1320" y="355"/>
                    <a:pt x="1322" y="342"/>
                  </a:cubicBezTo>
                  <a:cubicBezTo>
                    <a:pt x="1326" y="342"/>
                    <a:pt x="1326" y="342"/>
                    <a:pt x="1322" y="360"/>
                  </a:cubicBezTo>
                  <a:cubicBezTo>
                    <a:pt x="1316" y="382"/>
                    <a:pt x="1319" y="382"/>
                    <a:pt x="1322" y="382"/>
                  </a:cubicBezTo>
                  <a:cubicBezTo>
                    <a:pt x="1326" y="382"/>
                    <a:pt x="1329" y="364"/>
                    <a:pt x="1332" y="342"/>
                  </a:cubicBezTo>
                  <a:cubicBezTo>
                    <a:pt x="1333" y="331"/>
                    <a:pt x="1335" y="327"/>
                    <a:pt x="1336" y="327"/>
                  </a:cubicBezTo>
                  <a:cubicBezTo>
                    <a:pt x="1338" y="327"/>
                    <a:pt x="1340" y="333"/>
                    <a:pt x="1341" y="345"/>
                  </a:cubicBezTo>
                  <a:cubicBezTo>
                    <a:pt x="1343" y="356"/>
                    <a:pt x="1346" y="362"/>
                    <a:pt x="1350" y="362"/>
                  </a:cubicBezTo>
                  <a:cubicBezTo>
                    <a:pt x="1354" y="362"/>
                    <a:pt x="1359" y="357"/>
                    <a:pt x="1363" y="348"/>
                  </a:cubicBezTo>
                  <a:cubicBezTo>
                    <a:pt x="1366" y="348"/>
                    <a:pt x="1369" y="348"/>
                    <a:pt x="1366" y="370"/>
                  </a:cubicBezTo>
                  <a:cubicBezTo>
                    <a:pt x="1366" y="383"/>
                    <a:pt x="1367" y="396"/>
                    <a:pt x="1370" y="396"/>
                  </a:cubicBezTo>
                  <a:cubicBezTo>
                    <a:pt x="1372" y="396"/>
                    <a:pt x="1375" y="390"/>
                    <a:pt x="1379" y="373"/>
                  </a:cubicBezTo>
                  <a:cubicBezTo>
                    <a:pt x="1382" y="373"/>
                    <a:pt x="1382" y="373"/>
                    <a:pt x="1379" y="395"/>
                  </a:cubicBezTo>
                  <a:cubicBezTo>
                    <a:pt x="1379" y="406"/>
                    <a:pt x="1378" y="418"/>
                    <a:pt x="1379" y="418"/>
                  </a:cubicBezTo>
                  <a:cubicBezTo>
                    <a:pt x="1379" y="418"/>
                    <a:pt x="1381" y="412"/>
                    <a:pt x="1385" y="395"/>
                  </a:cubicBezTo>
                  <a:cubicBezTo>
                    <a:pt x="1390" y="386"/>
                    <a:pt x="1394" y="381"/>
                    <a:pt x="1398" y="381"/>
                  </a:cubicBezTo>
                  <a:cubicBezTo>
                    <a:pt x="1401" y="381"/>
                    <a:pt x="1404" y="387"/>
                    <a:pt x="1404" y="398"/>
                  </a:cubicBezTo>
                  <a:cubicBezTo>
                    <a:pt x="1405" y="398"/>
                    <a:pt x="1405" y="398"/>
                    <a:pt x="1406" y="398"/>
                  </a:cubicBezTo>
                  <a:cubicBezTo>
                    <a:pt x="1408" y="398"/>
                    <a:pt x="1411" y="396"/>
                    <a:pt x="1413" y="379"/>
                  </a:cubicBezTo>
                  <a:cubicBezTo>
                    <a:pt x="1414" y="375"/>
                    <a:pt x="1415" y="373"/>
                    <a:pt x="1415" y="371"/>
                  </a:cubicBezTo>
                  <a:lnTo>
                    <a:pt x="1415" y="371"/>
                  </a:lnTo>
                  <a:cubicBezTo>
                    <a:pt x="1415" y="384"/>
                    <a:pt x="1414" y="391"/>
                    <a:pt x="1415" y="391"/>
                  </a:cubicBezTo>
                  <a:cubicBezTo>
                    <a:pt x="1416" y="391"/>
                    <a:pt x="1418" y="380"/>
                    <a:pt x="1423" y="360"/>
                  </a:cubicBezTo>
                  <a:cubicBezTo>
                    <a:pt x="1424" y="350"/>
                    <a:pt x="1426" y="344"/>
                    <a:pt x="1427" y="344"/>
                  </a:cubicBezTo>
                  <a:lnTo>
                    <a:pt x="1427" y="344"/>
                  </a:lnTo>
                  <a:cubicBezTo>
                    <a:pt x="1427" y="344"/>
                    <a:pt x="1427" y="350"/>
                    <a:pt x="1426" y="360"/>
                  </a:cubicBezTo>
                  <a:cubicBezTo>
                    <a:pt x="1426" y="382"/>
                    <a:pt x="1429" y="382"/>
                    <a:pt x="1429" y="382"/>
                  </a:cubicBezTo>
                  <a:cubicBezTo>
                    <a:pt x="1432" y="382"/>
                    <a:pt x="1445" y="369"/>
                    <a:pt x="1459" y="369"/>
                  </a:cubicBezTo>
                  <a:cubicBezTo>
                    <a:pt x="1461" y="369"/>
                    <a:pt x="1462" y="370"/>
                    <a:pt x="1463" y="370"/>
                  </a:cubicBezTo>
                  <a:cubicBezTo>
                    <a:pt x="1472" y="372"/>
                    <a:pt x="1479" y="374"/>
                    <a:pt x="1485" y="374"/>
                  </a:cubicBezTo>
                  <a:cubicBezTo>
                    <a:pt x="1492" y="374"/>
                    <a:pt x="1496" y="370"/>
                    <a:pt x="1498" y="357"/>
                  </a:cubicBezTo>
                  <a:cubicBezTo>
                    <a:pt x="1501" y="348"/>
                    <a:pt x="1503" y="343"/>
                    <a:pt x="1503" y="343"/>
                  </a:cubicBezTo>
                  <a:cubicBezTo>
                    <a:pt x="1504" y="343"/>
                    <a:pt x="1504" y="348"/>
                    <a:pt x="1504" y="357"/>
                  </a:cubicBezTo>
                  <a:cubicBezTo>
                    <a:pt x="1501" y="379"/>
                    <a:pt x="1504" y="379"/>
                    <a:pt x="1507" y="382"/>
                  </a:cubicBezTo>
                  <a:cubicBezTo>
                    <a:pt x="1510" y="382"/>
                    <a:pt x="1514" y="382"/>
                    <a:pt x="1510" y="404"/>
                  </a:cubicBezTo>
                  <a:cubicBezTo>
                    <a:pt x="1515" y="388"/>
                    <a:pt x="1516" y="384"/>
                    <a:pt x="1518" y="384"/>
                  </a:cubicBezTo>
                  <a:cubicBezTo>
                    <a:pt x="1518" y="384"/>
                    <a:pt x="1519" y="385"/>
                    <a:pt x="1520" y="386"/>
                  </a:cubicBezTo>
                  <a:cubicBezTo>
                    <a:pt x="1517" y="395"/>
                    <a:pt x="1516" y="400"/>
                    <a:pt x="1517" y="400"/>
                  </a:cubicBezTo>
                  <a:cubicBezTo>
                    <a:pt x="1518" y="400"/>
                    <a:pt x="1521" y="395"/>
                    <a:pt x="1526" y="386"/>
                  </a:cubicBezTo>
                  <a:lnTo>
                    <a:pt x="1526" y="386"/>
                  </a:lnTo>
                  <a:cubicBezTo>
                    <a:pt x="1524" y="401"/>
                    <a:pt x="1525" y="417"/>
                    <a:pt x="1527" y="417"/>
                  </a:cubicBezTo>
                  <a:cubicBezTo>
                    <a:pt x="1527" y="417"/>
                    <a:pt x="1528" y="414"/>
                    <a:pt x="1529" y="407"/>
                  </a:cubicBezTo>
                  <a:cubicBezTo>
                    <a:pt x="1532" y="389"/>
                    <a:pt x="1539" y="389"/>
                    <a:pt x="1545" y="370"/>
                  </a:cubicBezTo>
                  <a:cubicBezTo>
                    <a:pt x="1548" y="370"/>
                    <a:pt x="1551" y="370"/>
                    <a:pt x="1548" y="392"/>
                  </a:cubicBezTo>
                  <a:cubicBezTo>
                    <a:pt x="1547" y="399"/>
                    <a:pt x="1548" y="402"/>
                    <a:pt x="1551" y="402"/>
                  </a:cubicBezTo>
                  <a:cubicBezTo>
                    <a:pt x="1556" y="402"/>
                    <a:pt x="1567" y="389"/>
                    <a:pt x="1573" y="376"/>
                  </a:cubicBezTo>
                  <a:lnTo>
                    <a:pt x="1573" y="376"/>
                  </a:lnTo>
                  <a:cubicBezTo>
                    <a:pt x="1570" y="398"/>
                    <a:pt x="1573" y="398"/>
                    <a:pt x="1576" y="398"/>
                  </a:cubicBezTo>
                  <a:cubicBezTo>
                    <a:pt x="1578" y="393"/>
                    <a:pt x="1579" y="391"/>
                    <a:pt x="1579" y="391"/>
                  </a:cubicBezTo>
                  <a:lnTo>
                    <a:pt x="1579" y="391"/>
                  </a:lnTo>
                  <a:cubicBezTo>
                    <a:pt x="1581" y="391"/>
                    <a:pt x="1578" y="406"/>
                    <a:pt x="1573" y="420"/>
                  </a:cubicBezTo>
                  <a:cubicBezTo>
                    <a:pt x="1567" y="439"/>
                    <a:pt x="1570" y="442"/>
                    <a:pt x="1573" y="442"/>
                  </a:cubicBezTo>
                  <a:cubicBezTo>
                    <a:pt x="1579" y="430"/>
                    <a:pt x="1585" y="427"/>
                    <a:pt x="1591" y="427"/>
                  </a:cubicBezTo>
                  <a:cubicBezTo>
                    <a:pt x="1594" y="427"/>
                    <a:pt x="1598" y="428"/>
                    <a:pt x="1601" y="429"/>
                  </a:cubicBezTo>
                  <a:cubicBezTo>
                    <a:pt x="1602" y="430"/>
                    <a:pt x="1603" y="430"/>
                    <a:pt x="1604" y="430"/>
                  </a:cubicBezTo>
                  <a:cubicBezTo>
                    <a:pt x="1615" y="430"/>
                    <a:pt x="1624" y="411"/>
                    <a:pt x="1639" y="376"/>
                  </a:cubicBezTo>
                  <a:lnTo>
                    <a:pt x="1651" y="335"/>
                  </a:lnTo>
                  <a:lnTo>
                    <a:pt x="1642" y="376"/>
                  </a:lnTo>
                  <a:cubicBezTo>
                    <a:pt x="1636" y="395"/>
                    <a:pt x="1630" y="439"/>
                    <a:pt x="1630" y="439"/>
                  </a:cubicBezTo>
                  <a:cubicBezTo>
                    <a:pt x="1633" y="439"/>
                    <a:pt x="1636" y="417"/>
                    <a:pt x="1642" y="398"/>
                  </a:cubicBezTo>
                  <a:cubicBezTo>
                    <a:pt x="1644" y="388"/>
                    <a:pt x="1645" y="383"/>
                    <a:pt x="1646" y="383"/>
                  </a:cubicBezTo>
                  <a:cubicBezTo>
                    <a:pt x="1647" y="383"/>
                    <a:pt x="1648" y="389"/>
                    <a:pt x="1648" y="401"/>
                  </a:cubicBezTo>
                  <a:cubicBezTo>
                    <a:pt x="1650" y="413"/>
                    <a:pt x="1651" y="418"/>
                    <a:pt x="1652" y="418"/>
                  </a:cubicBezTo>
                  <a:cubicBezTo>
                    <a:pt x="1654" y="418"/>
                    <a:pt x="1656" y="413"/>
                    <a:pt x="1661" y="404"/>
                  </a:cubicBezTo>
                  <a:cubicBezTo>
                    <a:pt x="1664" y="404"/>
                    <a:pt x="1667" y="404"/>
                    <a:pt x="1664" y="426"/>
                  </a:cubicBezTo>
                  <a:cubicBezTo>
                    <a:pt x="1667" y="426"/>
                    <a:pt x="1667" y="426"/>
                    <a:pt x="1673" y="407"/>
                  </a:cubicBezTo>
                  <a:cubicBezTo>
                    <a:pt x="1675" y="398"/>
                    <a:pt x="1676" y="394"/>
                    <a:pt x="1677" y="394"/>
                  </a:cubicBezTo>
                  <a:lnTo>
                    <a:pt x="1677" y="394"/>
                  </a:lnTo>
                  <a:cubicBezTo>
                    <a:pt x="1678" y="394"/>
                    <a:pt x="1678" y="399"/>
                    <a:pt x="1677" y="411"/>
                  </a:cubicBezTo>
                  <a:cubicBezTo>
                    <a:pt x="1673" y="435"/>
                    <a:pt x="1674" y="446"/>
                    <a:pt x="1676" y="446"/>
                  </a:cubicBezTo>
                  <a:cubicBezTo>
                    <a:pt x="1678" y="446"/>
                    <a:pt x="1680" y="441"/>
                    <a:pt x="1683" y="433"/>
                  </a:cubicBezTo>
                  <a:cubicBezTo>
                    <a:pt x="1689" y="414"/>
                    <a:pt x="1692" y="414"/>
                    <a:pt x="1695" y="414"/>
                  </a:cubicBezTo>
                  <a:cubicBezTo>
                    <a:pt x="1696" y="415"/>
                    <a:pt x="1697" y="415"/>
                    <a:pt x="1698" y="415"/>
                  </a:cubicBezTo>
                  <a:cubicBezTo>
                    <a:pt x="1699" y="415"/>
                    <a:pt x="1701" y="411"/>
                    <a:pt x="1708" y="398"/>
                  </a:cubicBezTo>
                  <a:lnTo>
                    <a:pt x="1714" y="398"/>
                  </a:lnTo>
                  <a:cubicBezTo>
                    <a:pt x="1717" y="398"/>
                    <a:pt x="1709" y="417"/>
                    <a:pt x="1705" y="417"/>
                  </a:cubicBezTo>
                  <a:cubicBezTo>
                    <a:pt x="1705" y="417"/>
                    <a:pt x="1705" y="417"/>
                    <a:pt x="1705" y="417"/>
                  </a:cubicBezTo>
                  <a:lnTo>
                    <a:pt x="1702" y="439"/>
                  </a:lnTo>
                  <a:cubicBezTo>
                    <a:pt x="1703" y="440"/>
                    <a:pt x="1705" y="440"/>
                    <a:pt x="1707" y="440"/>
                  </a:cubicBezTo>
                  <a:cubicBezTo>
                    <a:pt x="1710" y="440"/>
                    <a:pt x="1714" y="436"/>
                    <a:pt x="1720" y="423"/>
                  </a:cubicBezTo>
                  <a:cubicBezTo>
                    <a:pt x="1727" y="403"/>
                    <a:pt x="1730" y="393"/>
                    <a:pt x="1730" y="393"/>
                  </a:cubicBezTo>
                  <a:lnTo>
                    <a:pt x="1730" y="393"/>
                  </a:lnTo>
                  <a:cubicBezTo>
                    <a:pt x="1731" y="393"/>
                    <a:pt x="1728" y="403"/>
                    <a:pt x="1724" y="423"/>
                  </a:cubicBezTo>
                  <a:cubicBezTo>
                    <a:pt x="1719" y="437"/>
                    <a:pt x="1716" y="452"/>
                    <a:pt x="1717" y="452"/>
                  </a:cubicBezTo>
                  <a:cubicBezTo>
                    <a:pt x="1718" y="452"/>
                    <a:pt x="1719" y="450"/>
                    <a:pt x="1720" y="445"/>
                  </a:cubicBezTo>
                  <a:cubicBezTo>
                    <a:pt x="1727" y="428"/>
                    <a:pt x="1730" y="422"/>
                    <a:pt x="1731" y="422"/>
                  </a:cubicBezTo>
                  <a:lnTo>
                    <a:pt x="1731" y="422"/>
                  </a:lnTo>
                  <a:cubicBezTo>
                    <a:pt x="1733" y="422"/>
                    <a:pt x="1730" y="435"/>
                    <a:pt x="1727" y="448"/>
                  </a:cubicBezTo>
                  <a:cubicBezTo>
                    <a:pt x="1720" y="467"/>
                    <a:pt x="1717" y="477"/>
                    <a:pt x="1719" y="477"/>
                  </a:cubicBezTo>
                  <a:cubicBezTo>
                    <a:pt x="1720" y="477"/>
                    <a:pt x="1725" y="468"/>
                    <a:pt x="1736" y="451"/>
                  </a:cubicBezTo>
                  <a:cubicBezTo>
                    <a:pt x="1742" y="451"/>
                    <a:pt x="1755" y="438"/>
                    <a:pt x="1765" y="438"/>
                  </a:cubicBezTo>
                  <a:cubicBezTo>
                    <a:pt x="1766" y="438"/>
                    <a:pt x="1767" y="439"/>
                    <a:pt x="1767" y="439"/>
                  </a:cubicBezTo>
                  <a:cubicBezTo>
                    <a:pt x="1777" y="445"/>
                    <a:pt x="1783" y="445"/>
                    <a:pt x="1780" y="467"/>
                  </a:cubicBezTo>
                  <a:cubicBezTo>
                    <a:pt x="1780" y="468"/>
                    <a:pt x="1780" y="468"/>
                    <a:pt x="1779" y="469"/>
                  </a:cubicBezTo>
                  <a:lnTo>
                    <a:pt x="1779" y="469"/>
                  </a:lnTo>
                  <a:cubicBezTo>
                    <a:pt x="1785" y="454"/>
                    <a:pt x="1787" y="450"/>
                    <a:pt x="1790" y="450"/>
                  </a:cubicBezTo>
                  <a:cubicBezTo>
                    <a:pt x="1792" y="450"/>
                    <a:pt x="1794" y="451"/>
                    <a:pt x="1796" y="451"/>
                  </a:cubicBezTo>
                  <a:cubicBezTo>
                    <a:pt x="1797" y="458"/>
                    <a:pt x="1798" y="461"/>
                    <a:pt x="1800" y="461"/>
                  </a:cubicBezTo>
                  <a:cubicBezTo>
                    <a:pt x="1805" y="461"/>
                    <a:pt x="1811" y="448"/>
                    <a:pt x="1818" y="436"/>
                  </a:cubicBezTo>
                  <a:lnTo>
                    <a:pt x="1814" y="436"/>
                  </a:lnTo>
                  <a:cubicBezTo>
                    <a:pt x="1822" y="412"/>
                    <a:pt x="1826" y="402"/>
                    <a:pt x="1827" y="402"/>
                  </a:cubicBezTo>
                  <a:lnTo>
                    <a:pt x="1827" y="402"/>
                  </a:lnTo>
                  <a:cubicBezTo>
                    <a:pt x="1829" y="402"/>
                    <a:pt x="1828" y="408"/>
                    <a:pt x="1827" y="417"/>
                  </a:cubicBezTo>
                  <a:cubicBezTo>
                    <a:pt x="1830" y="420"/>
                    <a:pt x="1824" y="439"/>
                    <a:pt x="1818" y="458"/>
                  </a:cubicBezTo>
                  <a:cubicBezTo>
                    <a:pt x="1811" y="473"/>
                    <a:pt x="1808" y="486"/>
                    <a:pt x="1811" y="501"/>
                  </a:cubicBezTo>
                  <a:cubicBezTo>
                    <a:pt x="1814" y="501"/>
                    <a:pt x="1814" y="501"/>
                    <a:pt x="1821" y="483"/>
                  </a:cubicBezTo>
                  <a:cubicBezTo>
                    <a:pt x="1825" y="467"/>
                    <a:pt x="1827" y="462"/>
                    <a:pt x="1828" y="462"/>
                  </a:cubicBezTo>
                  <a:cubicBezTo>
                    <a:pt x="1829" y="462"/>
                    <a:pt x="1829" y="463"/>
                    <a:pt x="1830" y="464"/>
                  </a:cubicBezTo>
                  <a:cubicBezTo>
                    <a:pt x="1830" y="464"/>
                    <a:pt x="1833" y="464"/>
                    <a:pt x="1843" y="445"/>
                  </a:cubicBezTo>
                  <a:cubicBezTo>
                    <a:pt x="1847" y="432"/>
                    <a:pt x="1850" y="428"/>
                    <a:pt x="1852" y="428"/>
                  </a:cubicBezTo>
                  <a:cubicBezTo>
                    <a:pt x="1853" y="428"/>
                    <a:pt x="1854" y="429"/>
                    <a:pt x="1855" y="429"/>
                  </a:cubicBezTo>
                  <a:cubicBezTo>
                    <a:pt x="1852" y="448"/>
                    <a:pt x="1858" y="451"/>
                    <a:pt x="1858" y="451"/>
                  </a:cubicBezTo>
                  <a:lnTo>
                    <a:pt x="1852" y="470"/>
                  </a:lnTo>
                  <a:cubicBezTo>
                    <a:pt x="1846" y="486"/>
                    <a:pt x="1843" y="498"/>
                    <a:pt x="1840" y="511"/>
                  </a:cubicBezTo>
                  <a:cubicBezTo>
                    <a:pt x="1840" y="511"/>
                    <a:pt x="1840" y="511"/>
                    <a:pt x="1840" y="511"/>
                  </a:cubicBezTo>
                  <a:cubicBezTo>
                    <a:pt x="1843" y="511"/>
                    <a:pt x="1849" y="492"/>
                    <a:pt x="1849" y="492"/>
                  </a:cubicBezTo>
                  <a:cubicBezTo>
                    <a:pt x="1850" y="487"/>
                    <a:pt x="1856" y="486"/>
                    <a:pt x="1863" y="486"/>
                  </a:cubicBezTo>
                  <a:cubicBezTo>
                    <a:pt x="1884" y="486"/>
                    <a:pt x="1923" y="502"/>
                    <a:pt x="1927" y="505"/>
                  </a:cubicBezTo>
                  <a:cubicBezTo>
                    <a:pt x="1927" y="516"/>
                    <a:pt x="1929" y="523"/>
                    <a:pt x="1932" y="523"/>
                  </a:cubicBezTo>
                  <a:cubicBezTo>
                    <a:pt x="1934" y="523"/>
                    <a:pt x="1937" y="518"/>
                    <a:pt x="1940" y="508"/>
                  </a:cubicBezTo>
                  <a:cubicBezTo>
                    <a:pt x="1943" y="498"/>
                    <a:pt x="1948" y="495"/>
                    <a:pt x="1954" y="495"/>
                  </a:cubicBezTo>
                  <a:cubicBezTo>
                    <a:pt x="1959" y="495"/>
                    <a:pt x="1966" y="498"/>
                    <a:pt x="1974" y="501"/>
                  </a:cubicBezTo>
                  <a:cubicBezTo>
                    <a:pt x="1984" y="506"/>
                    <a:pt x="1993" y="511"/>
                    <a:pt x="2000" y="511"/>
                  </a:cubicBezTo>
                  <a:cubicBezTo>
                    <a:pt x="2007" y="511"/>
                    <a:pt x="2012" y="507"/>
                    <a:pt x="2015" y="498"/>
                  </a:cubicBezTo>
                  <a:lnTo>
                    <a:pt x="2024" y="501"/>
                  </a:lnTo>
                  <a:cubicBezTo>
                    <a:pt x="2025" y="502"/>
                    <a:pt x="2025" y="502"/>
                    <a:pt x="2025" y="502"/>
                  </a:cubicBezTo>
                  <a:cubicBezTo>
                    <a:pt x="2030" y="502"/>
                    <a:pt x="2041" y="489"/>
                    <a:pt x="2045" y="489"/>
                  </a:cubicBezTo>
                  <a:cubicBezTo>
                    <a:pt x="2046" y="489"/>
                    <a:pt x="2046" y="489"/>
                    <a:pt x="2046" y="489"/>
                  </a:cubicBezTo>
                  <a:cubicBezTo>
                    <a:pt x="2051" y="480"/>
                    <a:pt x="2054" y="476"/>
                    <a:pt x="2055" y="476"/>
                  </a:cubicBezTo>
                  <a:lnTo>
                    <a:pt x="2055" y="476"/>
                  </a:lnTo>
                  <a:cubicBezTo>
                    <a:pt x="2055" y="476"/>
                    <a:pt x="2053" y="481"/>
                    <a:pt x="2046" y="489"/>
                  </a:cubicBezTo>
                  <a:cubicBezTo>
                    <a:pt x="2040" y="508"/>
                    <a:pt x="2031" y="530"/>
                    <a:pt x="2034" y="530"/>
                  </a:cubicBezTo>
                  <a:cubicBezTo>
                    <a:pt x="2034" y="530"/>
                    <a:pt x="2035" y="530"/>
                    <a:pt x="2035" y="530"/>
                  </a:cubicBezTo>
                  <a:cubicBezTo>
                    <a:pt x="2041" y="530"/>
                    <a:pt x="2047" y="513"/>
                    <a:pt x="2056" y="495"/>
                  </a:cubicBezTo>
                  <a:cubicBezTo>
                    <a:pt x="2063" y="478"/>
                    <a:pt x="2065" y="476"/>
                    <a:pt x="2065" y="476"/>
                  </a:cubicBezTo>
                  <a:cubicBezTo>
                    <a:pt x="2065" y="476"/>
                    <a:pt x="2065" y="476"/>
                    <a:pt x="2065" y="476"/>
                  </a:cubicBezTo>
                  <a:cubicBezTo>
                    <a:pt x="2068" y="476"/>
                    <a:pt x="2068" y="476"/>
                    <a:pt x="2062" y="495"/>
                  </a:cubicBezTo>
                  <a:cubicBezTo>
                    <a:pt x="2053" y="517"/>
                    <a:pt x="2043" y="536"/>
                    <a:pt x="2043" y="536"/>
                  </a:cubicBezTo>
                  <a:lnTo>
                    <a:pt x="2046" y="536"/>
                  </a:lnTo>
                  <a:cubicBezTo>
                    <a:pt x="2056" y="517"/>
                    <a:pt x="2059" y="517"/>
                    <a:pt x="2059" y="517"/>
                  </a:cubicBezTo>
                  <a:lnTo>
                    <a:pt x="2059" y="517"/>
                  </a:lnTo>
                  <a:cubicBezTo>
                    <a:pt x="2062" y="520"/>
                    <a:pt x="2062" y="520"/>
                    <a:pt x="2043" y="558"/>
                  </a:cubicBezTo>
                  <a:cubicBezTo>
                    <a:pt x="2035" y="577"/>
                    <a:pt x="2032" y="588"/>
                    <a:pt x="2034" y="588"/>
                  </a:cubicBezTo>
                  <a:cubicBezTo>
                    <a:pt x="2035" y="588"/>
                    <a:pt x="2040" y="579"/>
                    <a:pt x="2049" y="561"/>
                  </a:cubicBezTo>
                  <a:lnTo>
                    <a:pt x="2062" y="545"/>
                  </a:lnTo>
                  <a:lnTo>
                    <a:pt x="2062" y="545"/>
                  </a:lnTo>
                  <a:cubicBezTo>
                    <a:pt x="2058" y="558"/>
                    <a:pt x="2058" y="562"/>
                    <a:pt x="2059" y="562"/>
                  </a:cubicBezTo>
                  <a:cubicBezTo>
                    <a:pt x="2062" y="562"/>
                    <a:pt x="2074" y="542"/>
                    <a:pt x="2081" y="530"/>
                  </a:cubicBezTo>
                  <a:lnTo>
                    <a:pt x="2081" y="530"/>
                  </a:lnTo>
                  <a:cubicBezTo>
                    <a:pt x="2074" y="550"/>
                    <a:pt x="2071" y="561"/>
                    <a:pt x="2073" y="561"/>
                  </a:cubicBezTo>
                  <a:cubicBezTo>
                    <a:pt x="2074" y="561"/>
                    <a:pt x="2079" y="551"/>
                    <a:pt x="2090" y="533"/>
                  </a:cubicBezTo>
                  <a:cubicBezTo>
                    <a:pt x="2093" y="524"/>
                    <a:pt x="2095" y="520"/>
                    <a:pt x="2096" y="520"/>
                  </a:cubicBezTo>
                  <a:lnTo>
                    <a:pt x="2096" y="520"/>
                  </a:lnTo>
                  <a:cubicBezTo>
                    <a:pt x="2097" y="520"/>
                    <a:pt x="2097" y="526"/>
                    <a:pt x="2093" y="536"/>
                  </a:cubicBezTo>
                  <a:cubicBezTo>
                    <a:pt x="2087" y="558"/>
                    <a:pt x="2090" y="558"/>
                    <a:pt x="2096" y="561"/>
                  </a:cubicBezTo>
                  <a:cubicBezTo>
                    <a:pt x="2102" y="553"/>
                    <a:pt x="2107" y="550"/>
                    <a:pt x="2114" y="550"/>
                  </a:cubicBezTo>
                  <a:cubicBezTo>
                    <a:pt x="2123" y="550"/>
                    <a:pt x="2134" y="557"/>
                    <a:pt x="2147" y="564"/>
                  </a:cubicBezTo>
                  <a:cubicBezTo>
                    <a:pt x="2161" y="572"/>
                    <a:pt x="2172" y="578"/>
                    <a:pt x="2180" y="578"/>
                  </a:cubicBezTo>
                  <a:cubicBezTo>
                    <a:pt x="2185" y="578"/>
                    <a:pt x="2190" y="575"/>
                    <a:pt x="2194" y="567"/>
                  </a:cubicBezTo>
                  <a:cubicBezTo>
                    <a:pt x="2197" y="567"/>
                    <a:pt x="2197" y="567"/>
                    <a:pt x="2191" y="589"/>
                  </a:cubicBezTo>
                  <a:cubicBezTo>
                    <a:pt x="2187" y="597"/>
                    <a:pt x="2185" y="602"/>
                    <a:pt x="2186" y="602"/>
                  </a:cubicBezTo>
                  <a:cubicBezTo>
                    <a:pt x="2187" y="602"/>
                    <a:pt x="2194" y="593"/>
                    <a:pt x="2206" y="574"/>
                  </a:cubicBezTo>
                  <a:lnTo>
                    <a:pt x="2206" y="574"/>
                  </a:lnTo>
                  <a:cubicBezTo>
                    <a:pt x="2197" y="592"/>
                    <a:pt x="2203" y="596"/>
                    <a:pt x="2212" y="602"/>
                  </a:cubicBezTo>
                  <a:cubicBezTo>
                    <a:pt x="2217" y="603"/>
                    <a:pt x="2221" y="605"/>
                    <a:pt x="2225" y="605"/>
                  </a:cubicBezTo>
                  <a:cubicBezTo>
                    <a:pt x="2231" y="605"/>
                    <a:pt x="2236" y="602"/>
                    <a:pt x="2241" y="592"/>
                  </a:cubicBezTo>
                  <a:cubicBezTo>
                    <a:pt x="2248" y="585"/>
                    <a:pt x="2252" y="581"/>
                    <a:pt x="2253" y="581"/>
                  </a:cubicBezTo>
                  <a:lnTo>
                    <a:pt x="2253" y="581"/>
                  </a:lnTo>
                  <a:cubicBezTo>
                    <a:pt x="2253" y="581"/>
                    <a:pt x="2250" y="586"/>
                    <a:pt x="2244" y="596"/>
                  </a:cubicBezTo>
                  <a:cubicBezTo>
                    <a:pt x="2229" y="619"/>
                    <a:pt x="2226" y="638"/>
                    <a:pt x="2233" y="638"/>
                  </a:cubicBezTo>
                  <a:cubicBezTo>
                    <a:pt x="2236" y="638"/>
                    <a:pt x="2242" y="634"/>
                    <a:pt x="2250" y="624"/>
                  </a:cubicBezTo>
                  <a:lnTo>
                    <a:pt x="2250" y="624"/>
                  </a:lnTo>
                  <a:cubicBezTo>
                    <a:pt x="2253" y="627"/>
                    <a:pt x="2256" y="627"/>
                    <a:pt x="2247" y="646"/>
                  </a:cubicBezTo>
                  <a:cubicBezTo>
                    <a:pt x="2248" y="646"/>
                    <a:pt x="2248" y="646"/>
                    <a:pt x="2249" y="646"/>
                  </a:cubicBezTo>
                  <a:cubicBezTo>
                    <a:pt x="2252" y="646"/>
                    <a:pt x="2255" y="644"/>
                    <a:pt x="2269" y="633"/>
                  </a:cubicBezTo>
                  <a:lnTo>
                    <a:pt x="2288" y="646"/>
                  </a:lnTo>
                  <a:cubicBezTo>
                    <a:pt x="2288" y="646"/>
                    <a:pt x="2288" y="646"/>
                    <a:pt x="2289" y="646"/>
                  </a:cubicBezTo>
                  <a:cubicBezTo>
                    <a:pt x="2294" y="646"/>
                    <a:pt x="2306" y="633"/>
                    <a:pt x="2306" y="633"/>
                  </a:cubicBezTo>
                  <a:lnTo>
                    <a:pt x="2310" y="633"/>
                  </a:lnTo>
                  <a:cubicBezTo>
                    <a:pt x="2300" y="652"/>
                    <a:pt x="2313" y="661"/>
                    <a:pt x="2328" y="671"/>
                  </a:cubicBezTo>
                  <a:cubicBezTo>
                    <a:pt x="2344" y="683"/>
                    <a:pt x="2360" y="693"/>
                    <a:pt x="2353" y="711"/>
                  </a:cubicBezTo>
                  <a:cubicBezTo>
                    <a:pt x="2353" y="711"/>
                    <a:pt x="2353" y="712"/>
                    <a:pt x="2354" y="712"/>
                  </a:cubicBezTo>
                  <a:cubicBezTo>
                    <a:pt x="2355" y="712"/>
                    <a:pt x="2358" y="710"/>
                    <a:pt x="2369" y="699"/>
                  </a:cubicBezTo>
                  <a:cubicBezTo>
                    <a:pt x="2381" y="680"/>
                    <a:pt x="2388" y="671"/>
                    <a:pt x="2389" y="671"/>
                  </a:cubicBezTo>
                  <a:lnTo>
                    <a:pt x="2389" y="671"/>
                  </a:lnTo>
                  <a:cubicBezTo>
                    <a:pt x="2391" y="671"/>
                    <a:pt x="2389" y="677"/>
                    <a:pt x="2385" y="686"/>
                  </a:cubicBezTo>
                  <a:cubicBezTo>
                    <a:pt x="2374" y="706"/>
                    <a:pt x="2373" y="716"/>
                    <a:pt x="2378" y="716"/>
                  </a:cubicBezTo>
                  <a:cubicBezTo>
                    <a:pt x="2381" y="716"/>
                    <a:pt x="2389" y="710"/>
                    <a:pt x="2400" y="696"/>
                  </a:cubicBezTo>
                  <a:lnTo>
                    <a:pt x="2400" y="696"/>
                  </a:lnTo>
                  <a:lnTo>
                    <a:pt x="2391" y="711"/>
                  </a:lnTo>
                  <a:cubicBezTo>
                    <a:pt x="2382" y="727"/>
                    <a:pt x="2380" y="734"/>
                    <a:pt x="2383" y="734"/>
                  </a:cubicBezTo>
                  <a:cubicBezTo>
                    <a:pt x="2386" y="734"/>
                    <a:pt x="2399" y="722"/>
                    <a:pt x="2413" y="702"/>
                  </a:cubicBezTo>
                  <a:lnTo>
                    <a:pt x="2413" y="702"/>
                  </a:lnTo>
                  <a:cubicBezTo>
                    <a:pt x="2406" y="716"/>
                    <a:pt x="2399" y="731"/>
                    <a:pt x="2402" y="731"/>
                  </a:cubicBezTo>
                  <a:cubicBezTo>
                    <a:pt x="2403" y="731"/>
                    <a:pt x="2406" y="729"/>
                    <a:pt x="2410" y="724"/>
                  </a:cubicBezTo>
                  <a:lnTo>
                    <a:pt x="2410" y="724"/>
                  </a:lnTo>
                  <a:cubicBezTo>
                    <a:pt x="2410" y="727"/>
                    <a:pt x="2410" y="727"/>
                    <a:pt x="2388" y="762"/>
                  </a:cubicBezTo>
                  <a:cubicBezTo>
                    <a:pt x="2379" y="780"/>
                    <a:pt x="2366" y="799"/>
                    <a:pt x="2369" y="799"/>
                  </a:cubicBezTo>
                  <a:cubicBezTo>
                    <a:pt x="2369" y="799"/>
                    <a:pt x="2370" y="800"/>
                    <a:pt x="2370" y="800"/>
                  </a:cubicBezTo>
                  <a:cubicBezTo>
                    <a:pt x="2374" y="800"/>
                    <a:pt x="2383" y="782"/>
                    <a:pt x="2394" y="765"/>
                  </a:cubicBezTo>
                  <a:lnTo>
                    <a:pt x="2397" y="768"/>
                  </a:lnTo>
                  <a:cubicBezTo>
                    <a:pt x="2397" y="768"/>
                    <a:pt x="2398" y="768"/>
                    <a:pt x="2398" y="768"/>
                  </a:cubicBezTo>
                  <a:cubicBezTo>
                    <a:pt x="2399" y="768"/>
                    <a:pt x="2404" y="766"/>
                    <a:pt x="2413" y="752"/>
                  </a:cubicBezTo>
                  <a:cubicBezTo>
                    <a:pt x="2419" y="741"/>
                    <a:pt x="2423" y="738"/>
                    <a:pt x="2426" y="738"/>
                  </a:cubicBezTo>
                  <a:cubicBezTo>
                    <a:pt x="2427" y="738"/>
                    <a:pt x="2428" y="739"/>
                    <a:pt x="2429" y="740"/>
                  </a:cubicBezTo>
                  <a:cubicBezTo>
                    <a:pt x="2425" y="744"/>
                    <a:pt x="2424" y="746"/>
                    <a:pt x="2424" y="746"/>
                  </a:cubicBezTo>
                  <a:cubicBezTo>
                    <a:pt x="2424" y="746"/>
                    <a:pt x="2434" y="734"/>
                    <a:pt x="2438" y="721"/>
                  </a:cubicBezTo>
                  <a:cubicBezTo>
                    <a:pt x="2451" y="702"/>
                    <a:pt x="2463" y="686"/>
                    <a:pt x="2463" y="686"/>
                  </a:cubicBezTo>
                  <a:lnTo>
                    <a:pt x="2488" y="652"/>
                  </a:lnTo>
                  <a:cubicBezTo>
                    <a:pt x="2504" y="630"/>
                    <a:pt x="2516" y="605"/>
                    <a:pt x="2526" y="580"/>
                  </a:cubicBezTo>
                  <a:cubicBezTo>
                    <a:pt x="2528" y="564"/>
                    <a:pt x="2530" y="548"/>
                    <a:pt x="2525" y="548"/>
                  </a:cubicBezTo>
                  <a:cubicBezTo>
                    <a:pt x="2522" y="548"/>
                    <a:pt x="2516" y="553"/>
                    <a:pt x="2507" y="567"/>
                  </a:cubicBezTo>
                  <a:cubicBezTo>
                    <a:pt x="2507" y="567"/>
                    <a:pt x="2497" y="580"/>
                    <a:pt x="2492" y="580"/>
                  </a:cubicBezTo>
                  <a:cubicBezTo>
                    <a:pt x="2492" y="580"/>
                    <a:pt x="2492" y="580"/>
                    <a:pt x="2491" y="580"/>
                  </a:cubicBezTo>
                  <a:cubicBezTo>
                    <a:pt x="2488" y="580"/>
                    <a:pt x="2498" y="558"/>
                    <a:pt x="2498" y="558"/>
                  </a:cubicBezTo>
                  <a:cubicBezTo>
                    <a:pt x="2510" y="542"/>
                    <a:pt x="2498" y="536"/>
                    <a:pt x="2485" y="527"/>
                  </a:cubicBezTo>
                  <a:cubicBezTo>
                    <a:pt x="2469" y="514"/>
                    <a:pt x="2463" y="511"/>
                    <a:pt x="2469" y="489"/>
                  </a:cubicBezTo>
                  <a:cubicBezTo>
                    <a:pt x="2479" y="470"/>
                    <a:pt x="2476" y="470"/>
                    <a:pt x="2476" y="470"/>
                  </a:cubicBezTo>
                  <a:lnTo>
                    <a:pt x="2476" y="470"/>
                  </a:lnTo>
                  <a:cubicBezTo>
                    <a:pt x="2471" y="476"/>
                    <a:pt x="2466" y="478"/>
                    <a:pt x="2460" y="478"/>
                  </a:cubicBezTo>
                  <a:cubicBezTo>
                    <a:pt x="2451" y="478"/>
                    <a:pt x="2440" y="472"/>
                    <a:pt x="2429" y="464"/>
                  </a:cubicBezTo>
                  <a:cubicBezTo>
                    <a:pt x="2417" y="456"/>
                    <a:pt x="2405" y="449"/>
                    <a:pt x="2396" y="449"/>
                  </a:cubicBezTo>
                  <a:cubicBezTo>
                    <a:pt x="2390" y="449"/>
                    <a:pt x="2385" y="452"/>
                    <a:pt x="2382" y="458"/>
                  </a:cubicBezTo>
                  <a:lnTo>
                    <a:pt x="2375" y="454"/>
                  </a:lnTo>
                  <a:cubicBezTo>
                    <a:pt x="2388" y="436"/>
                    <a:pt x="2382" y="433"/>
                    <a:pt x="2375" y="429"/>
                  </a:cubicBezTo>
                  <a:cubicBezTo>
                    <a:pt x="2364" y="441"/>
                    <a:pt x="2358" y="442"/>
                    <a:pt x="2355" y="442"/>
                  </a:cubicBezTo>
                  <a:cubicBezTo>
                    <a:pt x="2354" y="442"/>
                    <a:pt x="2353" y="442"/>
                    <a:pt x="2353" y="442"/>
                  </a:cubicBezTo>
                  <a:cubicBezTo>
                    <a:pt x="2366" y="423"/>
                    <a:pt x="2363" y="423"/>
                    <a:pt x="2357" y="420"/>
                  </a:cubicBezTo>
                  <a:cubicBezTo>
                    <a:pt x="2354" y="419"/>
                    <a:pt x="2352" y="418"/>
                    <a:pt x="2350" y="418"/>
                  </a:cubicBezTo>
                  <a:cubicBezTo>
                    <a:pt x="2347" y="418"/>
                    <a:pt x="2344" y="421"/>
                    <a:pt x="2338" y="433"/>
                  </a:cubicBezTo>
                  <a:cubicBezTo>
                    <a:pt x="2325" y="426"/>
                    <a:pt x="2316" y="411"/>
                    <a:pt x="2319" y="398"/>
                  </a:cubicBezTo>
                  <a:cubicBezTo>
                    <a:pt x="2321" y="391"/>
                    <a:pt x="2321" y="388"/>
                    <a:pt x="2320" y="388"/>
                  </a:cubicBezTo>
                  <a:lnTo>
                    <a:pt x="2320" y="388"/>
                  </a:lnTo>
                  <a:cubicBezTo>
                    <a:pt x="2317" y="388"/>
                    <a:pt x="2309" y="400"/>
                    <a:pt x="2300" y="411"/>
                  </a:cubicBezTo>
                  <a:cubicBezTo>
                    <a:pt x="2291" y="429"/>
                    <a:pt x="2278" y="445"/>
                    <a:pt x="2275" y="445"/>
                  </a:cubicBezTo>
                  <a:lnTo>
                    <a:pt x="2294" y="407"/>
                  </a:lnTo>
                  <a:cubicBezTo>
                    <a:pt x="2306" y="392"/>
                    <a:pt x="2306" y="392"/>
                    <a:pt x="2300" y="389"/>
                  </a:cubicBezTo>
                  <a:lnTo>
                    <a:pt x="2297" y="386"/>
                  </a:lnTo>
                  <a:cubicBezTo>
                    <a:pt x="2293" y="393"/>
                    <a:pt x="2288" y="396"/>
                    <a:pt x="2282" y="396"/>
                  </a:cubicBezTo>
                  <a:cubicBezTo>
                    <a:pt x="2274" y="396"/>
                    <a:pt x="2264" y="391"/>
                    <a:pt x="2253" y="386"/>
                  </a:cubicBezTo>
                  <a:cubicBezTo>
                    <a:pt x="2240" y="377"/>
                    <a:pt x="2231" y="373"/>
                    <a:pt x="2224" y="373"/>
                  </a:cubicBezTo>
                  <a:cubicBezTo>
                    <a:pt x="2218" y="373"/>
                    <a:pt x="2214" y="377"/>
                    <a:pt x="2209" y="386"/>
                  </a:cubicBezTo>
                  <a:cubicBezTo>
                    <a:pt x="2206" y="394"/>
                    <a:pt x="2204" y="399"/>
                    <a:pt x="2203" y="399"/>
                  </a:cubicBezTo>
                  <a:cubicBezTo>
                    <a:pt x="2201" y="399"/>
                    <a:pt x="2200" y="393"/>
                    <a:pt x="2200" y="379"/>
                  </a:cubicBezTo>
                  <a:cubicBezTo>
                    <a:pt x="2206" y="336"/>
                    <a:pt x="2208" y="321"/>
                    <a:pt x="2205" y="321"/>
                  </a:cubicBezTo>
                  <a:lnTo>
                    <a:pt x="2205" y="321"/>
                  </a:lnTo>
                  <a:cubicBezTo>
                    <a:pt x="2204" y="321"/>
                    <a:pt x="2201" y="326"/>
                    <a:pt x="2197" y="332"/>
                  </a:cubicBezTo>
                  <a:cubicBezTo>
                    <a:pt x="2200" y="332"/>
                    <a:pt x="2191" y="351"/>
                    <a:pt x="2184" y="370"/>
                  </a:cubicBezTo>
                  <a:cubicBezTo>
                    <a:pt x="2175" y="390"/>
                    <a:pt x="2170" y="399"/>
                    <a:pt x="2168" y="399"/>
                  </a:cubicBezTo>
                  <a:cubicBezTo>
                    <a:pt x="2167" y="399"/>
                    <a:pt x="2170" y="389"/>
                    <a:pt x="2178" y="370"/>
                  </a:cubicBezTo>
                  <a:cubicBezTo>
                    <a:pt x="2186" y="349"/>
                    <a:pt x="2176" y="338"/>
                    <a:pt x="2163" y="338"/>
                  </a:cubicBezTo>
                  <a:cubicBezTo>
                    <a:pt x="2150" y="338"/>
                    <a:pt x="2134" y="347"/>
                    <a:pt x="2125" y="364"/>
                  </a:cubicBezTo>
                  <a:cubicBezTo>
                    <a:pt x="2128" y="357"/>
                    <a:pt x="2125" y="364"/>
                    <a:pt x="2131" y="345"/>
                  </a:cubicBezTo>
                  <a:cubicBezTo>
                    <a:pt x="2140" y="326"/>
                    <a:pt x="2137" y="326"/>
                    <a:pt x="2128" y="320"/>
                  </a:cubicBezTo>
                  <a:lnTo>
                    <a:pt x="2118" y="317"/>
                  </a:lnTo>
                  <a:cubicBezTo>
                    <a:pt x="2113" y="330"/>
                    <a:pt x="2108" y="335"/>
                    <a:pt x="2104" y="335"/>
                  </a:cubicBezTo>
                  <a:cubicBezTo>
                    <a:pt x="2098" y="335"/>
                    <a:pt x="2096" y="319"/>
                    <a:pt x="2100" y="307"/>
                  </a:cubicBezTo>
                  <a:cubicBezTo>
                    <a:pt x="2106" y="285"/>
                    <a:pt x="2106" y="285"/>
                    <a:pt x="2100" y="285"/>
                  </a:cubicBezTo>
                  <a:cubicBezTo>
                    <a:pt x="2091" y="297"/>
                    <a:pt x="2085" y="302"/>
                    <a:pt x="2080" y="302"/>
                  </a:cubicBezTo>
                  <a:cubicBezTo>
                    <a:pt x="2072" y="302"/>
                    <a:pt x="2072" y="285"/>
                    <a:pt x="2078" y="273"/>
                  </a:cubicBezTo>
                  <a:lnTo>
                    <a:pt x="2071" y="270"/>
                  </a:lnTo>
                  <a:cubicBezTo>
                    <a:pt x="2062" y="284"/>
                    <a:pt x="2058" y="285"/>
                    <a:pt x="2055" y="285"/>
                  </a:cubicBezTo>
                  <a:cubicBezTo>
                    <a:pt x="2054" y="285"/>
                    <a:pt x="2053" y="285"/>
                    <a:pt x="2053" y="285"/>
                  </a:cubicBezTo>
                  <a:cubicBezTo>
                    <a:pt x="2049" y="284"/>
                    <a:pt x="2047" y="283"/>
                    <a:pt x="2045" y="283"/>
                  </a:cubicBezTo>
                  <a:cubicBezTo>
                    <a:pt x="2041" y="283"/>
                    <a:pt x="2038" y="287"/>
                    <a:pt x="2034" y="301"/>
                  </a:cubicBezTo>
                  <a:cubicBezTo>
                    <a:pt x="2028" y="320"/>
                    <a:pt x="2021" y="339"/>
                    <a:pt x="2018" y="339"/>
                  </a:cubicBezTo>
                  <a:lnTo>
                    <a:pt x="2024" y="320"/>
                  </a:lnTo>
                  <a:cubicBezTo>
                    <a:pt x="2031" y="301"/>
                    <a:pt x="2024" y="295"/>
                    <a:pt x="2012" y="292"/>
                  </a:cubicBezTo>
                  <a:cubicBezTo>
                    <a:pt x="1996" y="285"/>
                    <a:pt x="1993" y="282"/>
                    <a:pt x="1996" y="260"/>
                  </a:cubicBezTo>
                  <a:lnTo>
                    <a:pt x="1996" y="260"/>
                  </a:lnTo>
                  <a:lnTo>
                    <a:pt x="1987" y="279"/>
                  </a:lnTo>
                  <a:cubicBezTo>
                    <a:pt x="1982" y="288"/>
                    <a:pt x="1979" y="293"/>
                    <a:pt x="1978" y="293"/>
                  </a:cubicBezTo>
                  <a:cubicBezTo>
                    <a:pt x="1977" y="293"/>
                    <a:pt x="1977" y="287"/>
                    <a:pt x="1981" y="276"/>
                  </a:cubicBezTo>
                  <a:cubicBezTo>
                    <a:pt x="1982" y="264"/>
                    <a:pt x="1980" y="258"/>
                    <a:pt x="1974" y="258"/>
                  </a:cubicBezTo>
                  <a:cubicBezTo>
                    <a:pt x="1970" y="258"/>
                    <a:pt x="1965" y="260"/>
                    <a:pt x="1959" y="266"/>
                  </a:cubicBezTo>
                  <a:lnTo>
                    <a:pt x="1955" y="266"/>
                  </a:lnTo>
                  <a:cubicBezTo>
                    <a:pt x="1960" y="245"/>
                    <a:pt x="1960" y="234"/>
                    <a:pt x="1956" y="234"/>
                  </a:cubicBezTo>
                  <a:lnTo>
                    <a:pt x="1956" y="234"/>
                  </a:lnTo>
                  <a:cubicBezTo>
                    <a:pt x="1953" y="234"/>
                    <a:pt x="1947" y="243"/>
                    <a:pt x="1940" y="260"/>
                  </a:cubicBezTo>
                  <a:cubicBezTo>
                    <a:pt x="1946" y="241"/>
                    <a:pt x="1943" y="238"/>
                    <a:pt x="1940" y="238"/>
                  </a:cubicBezTo>
                  <a:cubicBezTo>
                    <a:pt x="1934" y="245"/>
                    <a:pt x="1929" y="248"/>
                    <a:pt x="1925" y="248"/>
                  </a:cubicBezTo>
                  <a:cubicBezTo>
                    <a:pt x="1921" y="248"/>
                    <a:pt x="1919" y="243"/>
                    <a:pt x="1924" y="232"/>
                  </a:cubicBezTo>
                  <a:lnTo>
                    <a:pt x="1921" y="229"/>
                  </a:lnTo>
                  <a:cubicBezTo>
                    <a:pt x="1912" y="248"/>
                    <a:pt x="1908" y="248"/>
                    <a:pt x="1905" y="248"/>
                  </a:cubicBezTo>
                  <a:cubicBezTo>
                    <a:pt x="1904" y="247"/>
                    <a:pt x="1904" y="246"/>
                    <a:pt x="1902" y="246"/>
                  </a:cubicBezTo>
                  <a:cubicBezTo>
                    <a:pt x="1900" y="246"/>
                    <a:pt x="1896" y="250"/>
                    <a:pt x="1890" y="263"/>
                  </a:cubicBezTo>
                  <a:cubicBezTo>
                    <a:pt x="1883" y="277"/>
                    <a:pt x="1879" y="279"/>
                    <a:pt x="1878" y="279"/>
                  </a:cubicBezTo>
                  <a:cubicBezTo>
                    <a:pt x="1877" y="279"/>
                    <a:pt x="1877" y="279"/>
                    <a:pt x="1877" y="279"/>
                  </a:cubicBezTo>
                  <a:cubicBezTo>
                    <a:pt x="1874" y="279"/>
                    <a:pt x="1883" y="260"/>
                    <a:pt x="1893" y="241"/>
                  </a:cubicBezTo>
                  <a:cubicBezTo>
                    <a:pt x="1898" y="233"/>
                    <a:pt x="1900" y="228"/>
                    <a:pt x="1897" y="228"/>
                  </a:cubicBezTo>
                  <a:lnTo>
                    <a:pt x="1897" y="228"/>
                  </a:lnTo>
                  <a:cubicBezTo>
                    <a:pt x="1895" y="228"/>
                    <a:pt x="1886" y="236"/>
                    <a:pt x="1874" y="257"/>
                  </a:cubicBezTo>
                  <a:cubicBezTo>
                    <a:pt x="1863" y="276"/>
                    <a:pt x="1858" y="285"/>
                    <a:pt x="1857" y="285"/>
                  </a:cubicBezTo>
                  <a:cubicBezTo>
                    <a:pt x="1857" y="285"/>
                    <a:pt x="1861" y="276"/>
                    <a:pt x="1871" y="257"/>
                  </a:cubicBezTo>
                  <a:cubicBezTo>
                    <a:pt x="1878" y="243"/>
                    <a:pt x="1885" y="229"/>
                    <a:pt x="1883" y="229"/>
                  </a:cubicBezTo>
                  <a:lnTo>
                    <a:pt x="1883" y="229"/>
                  </a:lnTo>
                  <a:cubicBezTo>
                    <a:pt x="1882" y="229"/>
                    <a:pt x="1880" y="231"/>
                    <a:pt x="1877" y="235"/>
                  </a:cubicBezTo>
                  <a:cubicBezTo>
                    <a:pt x="1877" y="235"/>
                    <a:pt x="1871" y="235"/>
                    <a:pt x="1865" y="254"/>
                  </a:cubicBezTo>
                  <a:lnTo>
                    <a:pt x="1855" y="251"/>
                  </a:lnTo>
                  <a:cubicBezTo>
                    <a:pt x="1858" y="229"/>
                    <a:pt x="1855" y="229"/>
                    <a:pt x="1852" y="226"/>
                  </a:cubicBezTo>
                  <a:cubicBezTo>
                    <a:pt x="1848" y="235"/>
                    <a:pt x="1845" y="239"/>
                    <a:pt x="1844" y="239"/>
                  </a:cubicBezTo>
                  <a:cubicBezTo>
                    <a:pt x="1843" y="239"/>
                    <a:pt x="1844" y="234"/>
                    <a:pt x="1846" y="223"/>
                  </a:cubicBezTo>
                  <a:cubicBezTo>
                    <a:pt x="1848" y="215"/>
                    <a:pt x="1849" y="210"/>
                    <a:pt x="1849" y="210"/>
                  </a:cubicBezTo>
                  <a:lnTo>
                    <a:pt x="1849" y="210"/>
                  </a:lnTo>
                  <a:cubicBezTo>
                    <a:pt x="1848" y="210"/>
                    <a:pt x="1844" y="219"/>
                    <a:pt x="1836" y="241"/>
                  </a:cubicBezTo>
                  <a:cubicBezTo>
                    <a:pt x="1832" y="252"/>
                    <a:pt x="1829" y="256"/>
                    <a:pt x="1827" y="256"/>
                  </a:cubicBezTo>
                  <a:cubicBezTo>
                    <a:pt x="1825" y="256"/>
                    <a:pt x="1825" y="250"/>
                    <a:pt x="1827" y="238"/>
                  </a:cubicBezTo>
                  <a:cubicBezTo>
                    <a:pt x="1834" y="216"/>
                    <a:pt x="1836" y="206"/>
                    <a:pt x="1835" y="206"/>
                  </a:cubicBezTo>
                  <a:lnTo>
                    <a:pt x="1835" y="206"/>
                  </a:lnTo>
                  <a:cubicBezTo>
                    <a:pt x="1835" y="206"/>
                    <a:pt x="1833" y="211"/>
                    <a:pt x="1830" y="219"/>
                  </a:cubicBezTo>
                  <a:cubicBezTo>
                    <a:pt x="1823" y="234"/>
                    <a:pt x="1820" y="235"/>
                    <a:pt x="1818" y="235"/>
                  </a:cubicBezTo>
                  <a:cubicBezTo>
                    <a:pt x="1818" y="235"/>
                    <a:pt x="1818" y="235"/>
                    <a:pt x="1818" y="235"/>
                  </a:cubicBezTo>
                  <a:cubicBezTo>
                    <a:pt x="1824" y="216"/>
                    <a:pt x="1799" y="207"/>
                    <a:pt x="1771" y="198"/>
                  </a:cubicBezTo>
                  <a:cubicBezTo>
                    <a:pt x="1767" y="198"/>
                    <a:pt x="1758" y="216"/>
                    <a:pt x="1752" y="235"/>
                  </a:cubicBezTo>
                  <a:cubicBezTo>
                    <a:pt x="1758" y="203"/>
                    <a:pt x="1760" y="188"/>
                    <a:pt x="1758" y="188"/>
                  </a:cubicBezTo>
                  <a:lnTo>
                    <a:pt x="1758" y="188"/>
                  </a:lnTo>
                  <a:cubicBezTo>
                    <a:pt x="1756" y="188"/>
                    <a:pt x="1752" y="203"/>
                    <a:pt x="1745" y="232"/>
                  </a:cubicBezTo>
                  <a:cubicBezTo>
                    <a:pt x="1741" y="252"/>
                    <a:pt x="1738" y="263"/>
                    <a:pt x="1738" y="263"/>
                  </a:cubicBezTo>
                  <a:cubicBezTo>
                    <a:pt x="1738" y="263"/>
                    <a:pt x="1739" y="252"/>
                    <a:pt x="1742" y="232"/>
                  </a:cubicBezTo>
                  <a:cubicBezTo>
                    <a:pt x="1744" y="221"/>
                    <a:pt x="1744" y="215"/>
                    <a:pt x="1743" y="215"/>
                  </a:cubicBezTo>
                  <a:lnTo>
                    <a:pt x="1743" y="215"/>
                  </a:lnTo>
                  <a:cubicBezTo>
                    <a:pt x="1741" y="215"/>
                    <a:pt x="1739" y="220"/>
                    <a:pt x="1736" y="229"/>
                  </a:cubicBezTo>
                  <a:cubicBezTo>
                    <a:pt x="1733" y="240"/>
                    <a:pt x="1731" y="245"/>
                    <a:pt x="1730" y="245"/>
                  </a:cubicBezTo>
                  <a:cubicBezTo>
                    <a:pt x="1729" y="245"/>
                    <a:pt x="1730" y="240"/>
                    <a:pt x="1733" y="229"/>
                  </a:cubicBezTo>
                  <a:cubicBezTo>
                    <a:pt x="1735" y="213"/>
                    <a:pt x="1736" y="199"/>
                    <a:pt x="1735" y="199"/>
                  </a:cubicBezTo>
                  <a:lnTo>
                    <a:pt x="1735" y="199"/>
                  </a:lnTo>
                  <a:cubicBezTo>
                    <a:pt x="1735" y="199"/>
                    <a:pt x="1734" y="201"/>
                    <a:pt x="1733" y="207"/>
                  </a:cubicBezTo>
                  <a:cubicBezTo>
                    <a:pt x="1733" y="207"/>
                    <a:pt x="1730" y="207"/>
                    <a:pt x="1730" y="185"/>
                  </a:cubicBezTo>
                  <a:cubicBezTo>
                    <a:pt x="1731" y="178"/>
                    <a:pt x="1731" y="176"/>
                    <a:pt x="1730" y="176"/>
                  </a:cubicBezTo>
                  <a:lnTo>
                    <a:pt x="1730" y="176"/>
                  </a:lnTo>
                  <a:cubicBezTo>
                    <a:pt x="1729" y="176"/>
                    <a:pt x="1724" y="191"/>
                    <a:pt x="1717" y="204"/>
                  </a:cubicBezTo>
                  <a:cubicBezTo>
                    <a:pt x="1708" y="222"/>
                    <a:pt x="1703" y="230"/>
                    <a:pt x="1701" y="230"/>
                  </a:cubicBezTo>
                  <a:cubicBezTo>
                    <a:pt x="1699" y="230"/>
                    <a:pt x="1701" y="220"/>
                    <a:pt x="1708" y="201"/>
                  </a:cubicBezTo>
                  <a:cubicBezTo>
                    <a:pt x="1713" y="184"/>
                    <a:pt x="1713" y="177"/>
                    <a:pt x="1710" y="177"/>
                  </a:cubicBezTo>
                  <a:lnTo>
                    <a:pt x="1710" y="177"/>
                  </a:lnTo>
                  <a:cubicBezTo>
                    <a:pt x="1706" y="177"/>
                    <a:pt x="1697" y="192"/>
                    <a:pt x="1689" y="216"/>
                  </a:cubicBezTo>
                  <a:cubicBezTo>
                    <a:pt x="1680" y="238"/>
                    <a:pt x="1676" y="247"/>
                    <a:pt x="1676" y="247"/>
                  </a:cubicBezTo>
                  <a:cubicBezTo>
                    <a:pt x="1676" y="247"/>
                    <a:pt x="1677" y="243"/>
                    <a:pt x="1680" y="235"/>
                  </a:cubicBezTo>
                  <a:cubicBezTo>
                    <a:pt x="1686" y="213"/>
                    <a:pt x="1683" y="213"/>
                    <a:pt x="1683" y="213"/>
                  </a:cubicBezTo>
                  <a:cubicBezTo>
                    <a:pt x="1680" y="213"/>
                    <a:pt x="1677" y="213"/>
                    <a:pt x="1680" y="191"/>
                  </a:cubicBezTo>
                  <a:lnTo>
                    <a:pt x="1680" y="191"/>
                  </a:lnTo>
                  <a:cubicBezTo>
                    <a:pt x="1680" y="191"/>
                    <a:pt x="1677" y="191"/>
                    <a:pt x="1667" y="210"/>
                  </a:cubicBezTo>
                  <a:cubicBezTo>
                    <a:pt x="1662" y="223"/>
                    <a:pt x="1658" y="229"/>
                    <a:pt x="1655" y="229"/>
                  </a:cubicBezTo>
                  <a:cubicBezTo>
                    <a:pt x="1650" y="229"/>
                    <a:pt x="1651" y="210"/>
                    <a:pt x="1655" y="182"/>
                  </a:cubicBezTo>
                  <a:lnTo>
                    <a:pt x="1655" y="182"/>
                  </a:lnTo>
                  <a:lnTo>
                    <a:pt x="1642" y="201"/>
                  </a:lnTo>
                  <a:cubicBezTo>
                    <a:pt x="1634" y="225"/>
                    <a:pt x="1629" y="242"/>
                    <a:pt x="1628" y="242"/>
                  </a:cubicBezTo>
                  <a:cubicBezTo>
                    <a:pt x="1628" y="242"/>
                    <a:pt x="1629" y="235"/>
                    <a:pt x="1633" y="219"/>
                  </a:cubicBezTo>
                  <a:cubicBezTo>
                    <a:pt x="1636" y="210"/>
                    <a:pt x="1636" y="210"/>
                    <a:pt x="1636" y="201"/>
                  </a:cubicBezTo>
                  <a:lnTo>
                    <a:pt x="1636" y="201"/>
                  </a:lnTo>
                  <a:cubicBezTo>
                    <a:pt x="1631" y="214"/>
                    <a:pt x="1628" y="220"/>
                    <a:pt x="1625" y="220"/>
                  </a:cubicBezTo>
                  <a:cubicBezTo>
                    <a:pt x="1621" y="220"/>
                    <a:pt x="1620" y="202"/>
                    <a:pt x="1626" y="176"/>
                  </a:cubicBezTo>
                  <a:cubicBezTo>
                    <a:pt x="1633" y="154"/>
                    <a:pt x="1633" y="154"/>
                    <a:pt x="1630" y="154"/>
                  </a:cubicBezTo>
                  <a:lnTo>
                    <a:pt x="1623" y="176"/>
                  </a:lnTo>
                  <a:cubicBezTo>
                    <a:pt x="1620" y="194"/>
                    <a:pt x="1614" y="213"/>
                    <a:pt x="1611" y="213"/>
                  </a:cubicBezTo>
                  <a:cubicBezTo>
                    <a:pt x="1608" y="213"/>
                    <a:pt x="1604" y="213"/>
                    <a:pt x="1611" y="191"/>
                  </a:cubicBezTo>
                  <a:cubicBezTo>
                    <a:pt x="1611" y="178"/>
                    <a:pt x="1612" y="162"/>
                    <a:pt x="1611" y="162"/>
                  </a:cubicBezTo>
                  <a:lnTo>
                    <a:pt x="1611" y="162"/>
                  </a:lnTo>
                  <a:cubicBezTo>
                    <a:pt x="1610" y="162"/>
                    <a:pt x="1609" y="164"/>
                    <a:pt x="1608" y="169"/>
                  </a:cubicBezTo>
                  <a:cubicBezTo>
                    <a:pt x="1608" y="169"/>
                    <a:pt x="1604" y="169"/>
                    <a:pt x="1608" y="147"/>
                  </a:cubicBezTo>
                  <a:lnTo>
                    <a:pt x="1595" y="144"/>
                  </a:lnTo>
                  <a:cubicBezTo>
                    <a:pt x="1592" y="155"/>
                    <a:pt x="1589" y="160"/>
                    <a:pt x="1587" y="160"/>
                  </a:cubicBezTo>
                  <a:cubicBezTo>
                    <a:pt x="1585" y="160"/>
                    <a:pt x="1584" y="154"/>
                    <a:pt x="1586" y="144"/>
                  </a:cubicBezTo>
                  <a:cubicBezTo>
                    <a:pt x="1586" y="144"/>
                    <a:pt x="1585" y="144"/>
                    <a:pt x="1585" y="144"/>
                  </a:cubicBezTo>
                  <a:cubicBezTo>
                    <a:pt x="1583" y="144"/>
                    <a:pt x="1578" y="146"/>
                    <a:pt x="1573" y="160"/>
                  </a:cubicBezTo>
                  <a:cubicBezTo>
                    <a:pt x="1567" y="160"/>
                    <a:pt x="1564" y="160"/>
                    <a:pt x="1567" y="138"/>
                  </a:cubicBezTo>
                  <a:cubicBezTo>
                    <a:pt x="1568" y="129"/>
                    <a:pt x="1569" y="124"/>
                    <a:pt x="1569" y="124"/>
                  </a:cubicBezTo>
                  <a:lnTo>
                    <a:pt x="1569" y="124"/>
                  </a:lnTo>
                  <a:cubicBezTo>
                    <a:pt x="1568" y="124"/>
                    <a:pt x="1567" y="129"/>
                    <a:pt x="1564" y="138"/>
                  </a:cubicBezTo>
                  <a:cubicBezTo>
                    <a:pt x="1561" y="157"/>
                    <a:pt x="1557" y="157"/>
                    <a:pt x="1554" y="157"/>
                  </a:cubicBezTo>
                  <a:lnTo>
                    <a:pt x="1548" y="154"/>
                  </a:lnTo>
                  <a:cubicBezTo>
                    <a:pt x="1545" y="176"/>
                    <a:pt x="1545" y="176"/>
                    <a:pt x="1542" y="176"/>
                  </a:cubicBezTo>
                  <a:cubicBezTo>
                    <a:pt x="1539" y="172"/>
                    <a:pt x="1532" y="151"/>
                    <a:pt x="1529" y="151"/>
                  </a:cubicBezTo>
                  <a:cubicBezTo>
                    <a:pt x="1527" y="150"/>
                    <a:pt x="1525" y="149"/>
                    <a:pt x="1523" y="149"/>
                  </a:cubicBezTo>
                  <a:cubicBezTo>
                    <a:pt x="1520" y="149"/>
                    <a:pt x="1520" y="153"/>
                    <a:pt x="1520" y="169"/>
                  </a:cubicBezTo>
                  <a:cubicBezTo>
                    <a:pt x="1522" y="169"/>
                    <a:pt x="1521" y="179"/>
                    <a:pt x="1520" y="179"/>
                  </a:cubicBezTo>
                  <a:cubicBezTo>
                    <a:pt x="1519" y="179"/>
                    <a:pt x="1518" y="177"/>
                    <a:pt x="1517" y="169"/>
                  </a:cubicBezTo>
                  <a:cubicBezTo>
                    <a:pt x="1514" y="166"/>
                    <a:pt x="1507" y="144"/>
                    <a:pt x="1498" y="141"/>
                  </a:cubicBezTo>
                  <a:cubicBezTo>
                    <a:pt x="1494" y="140"/>
                    <a:pt x="1492" y="140"/>
                    <a:pt x="1490" y="140"/>
                  </a:cubicBezTo>
                  <a:cubicBezTo>
                    <a:pt x="1485" y="140"/>
                    <a:pt x="1485" y="144"/>
                    <a:pt x="1482" y="160"/>
                  </a:cubicBezTo>
                  <a:cubicBezTo>
                    <a:pt x="1481" y="180"/>
                    <a:pt x="1479" y="190"/>
                    <a:pt x="1478" y="190"/>
                  </a:cubicBezTo>
                  <a:cubicBezTo>
                    <a:pt x="1478" y="190"/>
                    <a:pt x="1478" y="180"/>
                    <a:pt x="1479" y="160"/>
                  </a:cubicBezTo>
                  <a:cubicBezTo>
                    <a:pt x="1481" y="133"/>
                    <a:pt x="1481" y="123"/>
                    <a:pt x="1479" y="123"/>
                  </a:cubicBezTo>
                  <a:lnTo>
                    <a:pt x="1479" y="123"/>
                  </a:lnTo>
                  <a:cubicBezTo>
                    <a:pt x="1478" y="123"/>
                    <a:pt x="1477" y="127"/>
                    <a:pt x="1476" y="135"/>
                  </a:cubicBezTo>
                  <a:cubicBezTo>
                    <a:pt x="1467" y="157"/>
                    <a:pt x="1467" y="157"/>
                    <a:pt x="1463" y="157"/>
                  </a:cubicBezTo>
                  <a:cubicBezTo>
                    <a:pt x="1467" y="145"/>
                    <a:pt x="1467" y="140"/>
                    <a:pt x="1466" y="140"/>
                  </a:cubicBezTo>
                  <a:lnTo>
                    <a:pt x="1466" y="140"/>
                  </a:lnTo>
                  <a:cubicBezTo>
                    <a:pt x="1465" y="140"/>
                    <a:pt x="1462" y="145"/>
                    <a:pt x="1457" y="154"/>
                  </a:cubicBezTo>
                  <a:cubicBezTo>
                    <a:pt x="1454" y="154"/>
                    <a:pt x="1454" y="154"/>
                    <a:pt x="1457" y="132"/>
                  </a:cubicBezTo>
                  <a:lnTo>
                    <a:pt x="1451" y="132"/>
                  </a:lnTo>
                  <a:cubicBezTo>
                    <a:pt x="1446" y="146"/>
                    <a:pt x="1441" y="152"/>
                    <a:pt x="1436" y="152"/>
                  </a:cubicBezTo>
                  <a:cubicBezTo>
                    <a:pt x="1428" y="152"/>
                    <a:pt x="1423" y="139"/>
                    <a:pt x="1423" y="125"/>
                  </a:cubicBezTo>
                  <a:cubicBezTo>
                    <a:pt x="1423" y="125"/>
                    <a:pt x="1420" y="125"/>
                    <a:pt x="1413" y="144"/>
                  </a:cubicBezTo>
                  <a:cubicBezTo>
                    <a:pt x="1409" y="165"/>
                    <a:pt x="1405" y="175"/>
                    <a:pt x="1404" y="175"/>
                  </a:cubicBezTo>
                  <a:cubicBezTo>
                    <a:pt x="1403" y="175"/>
                    <a:pt x="1404" y="165"/>
                    <a:pt x="1407" y="144"/>
                  </a:cubicBezTo>
                  <a:cubicBezTo>
                    <a:pt x="1410" y="124"/>
                    <a:pt x="1412" y="114"/>
                    <a:pt x="1411" y="114"/>
                  </a:cubicBezTo>
                  <a:lnTo>
                    <a:pt x="1411" y="114"/>
                  </a:lnTo>
                  <a:cubicBezTo>
                    <a:pt x="1411" y="114"/>
                    <a:pt x="1409" y="124"/>
                    <a:pt x="1404" y="144"/>
                  </a:cubicBezTo>
                  <a:cubicBezTo>
                    <a:pt x="1402" y="151"/>
                    <a:pt x="1398" y="155"/>
                    <a:pt x="1395" y="155"/>
                  </a:cubicBezTo>
                  <a:cubicBezTo>
                    <a:pt x="1389" y="155"/>
                    <a:pt x="1386" y="145"/>
                    <a:pt x="1391" y="119"/>
                  </a:cubicBezTo>
                  <a:lnTo>
                    <a:pt x="1398" y="78"/>
                  </a:lnTo>
                  <a:lnTo>
                    <a:pt x="1398" y="78"/>
                  </a:lnTo>
                  <a:cubicBezTo>
                    <a:pt x="1391" y="97"/>
                    <a:pt x="1388" y="97"/>
                    <a:pt x="1388" y="97"/>
                  </a:cubicBezTo>
                  <a:cubicBezTo>
                    <a:pt x="1386" y="113"/>
                    <a:pt x="1384" y="118"/>
                    <a:pt x="1379" y="118"/>
                  </a:cubicBezTo>
                  <a:cubicBezTo>
                    <a:pt x="1377" y="118"/>
                    <a:pt x="1375" y="117"/>
                    <a:pt x="1373" y="116"/>
                  </a:cubicBezTo>
                  <a:cubicBezTo>
                    <a:pt x="1367" y="116"/>
                    <a:pt x="1353" y="132"/>
                    <a:pt x="1346" y="132"/>
                  </a:cubicBezTo>
                  <a:cubicBezTo>
                    <a:pt x="1345" y="132"/>
                    <a:pt x="1345" y="132"/>
                    <a:pt x="1344" y="132"/>
                  </a:cubicBezTo>
                  <a:cubicBezTo>
                    <a:pt x="1338" y="132"/>
                    <a:pt x="1329" y="129"/>
                    <a:pt x="1329" y="107"/>
                  </a:cubicBezTo>
                  <a:cubicBezTo>
                    <a:pt x="1326" y="107"/>
                    <a:pt x="1322" y="107"/>
                    <a:pt x="1313" y="125"/>
                  </a:cubicBezTo>
                  <a:cubicBezTo>
                    <a:pt x="1312" y="136"/>
                    <a:pt x="1309" y="141"/>
                    <a:pt x="1308" y="141"/>
                  </a:cubicBezTo>
                  <a:cubicBezTo>
                    <a:pt x="1306" y="141"/>
                    <a:pt x="1305" y="135"/>
                    <a:pt x="1307" y="125"/>
                  </a:cubicBezTo>
                  <a:lnTo>
                    <a:pt x="1304" y="122"/>
                  </a:lnTo>
                  <a:cubicBezTo>
                    <a:pt x="1294" y="144"/>
                    <a:pt x="1291" y="144"/>
                    <a:pt x="1291" y="144"/>
                  </a:cubicBezTo>
                  <a:cubicBezTo>
                    <a:pt x="1293" y="129"/>
                    <a:pt x="1292" y="113"/>
                    <a:pt x="1291" y="113"/>
                  </a:cubicBezTo>
                  <a:cubicBezTo>
                    <a:pt x="1290" y="113"/>
                    <a:pt x="1289" y="116"/>
                    <a:pt x="1288" y="122"/>
                  </a:cubicBezTo>
                  <a:cubicBezTo>
                    <a:pt x="1285" y="141"/>
                    <a:pt x="1282" y="141"/>
                    <a:pt x="1275" y="141"/>
                  </a:cubicBezTo>
                  <a:cubicBezTo>
                    <a:pt x="1273" y="127"/>
                    <a:pt x="1228" y="115"/>
                    <a:pt x="1196" y="115"/>
                  </a:cubicBezTo>
                  <a:cubicBezTo>
                    <a:pt x="1179" y="115"/>
                    <a:pt x="1167" y="118"/>
                    <a:pt x="1166" y="125"/>
                  </a:cubicBezTo>
                  <a:lnTo>
                    <a:pt x="1156" y="125"/>
                  </a:lnTo>
                  <a:lnTo>
                    <a:pt x="1147" y="122"/>
                  </a:lnTo>
                  <a:cubicBezTo>
                    <a:pt x="1148" y="104"/>
                    <a:pt x="1146" y="98"/>
                    <a:pt x="1142" y="98"/>
                  </a:cubicBezTo>
                  <a:cubicBezTo>
                    <a:pt x="1137" y="98"/>
                    <a:pt x="1129" y="109"/>
                    <a:pt x="1122" y="119"/>
                  </a:cubicBezTo>
                  <a:cubicBezTo>
                    <a:pt x="1119" y="141"/>
                    <a:pt x="1116" y="141"/>
                    <a:pt x="1112" y="141"/>
                  </a:cubicBezTo>
                  <a:cubicBezTo>
                    <a:pt x="1114" y="115"/>
                    <a:pt x="1112" y="105"/>
                    <a:pt x="1108" y="105"/>
                  </a:cubicBezTo>
                  <a:cubicBezTo>
                    <a:pt x="1106" y="105"/>
                    <a:pt x="1103" y="110"/>
                    <a:pt x="1100" y="119"/>
                  </a:cubicBezTo>
                  <a:cubicBezTo>
                    <a:pt x="1097" y="140"/>
                    <a:pt x="1094" y="150"/>
                    <a:pt x="1093" y="150"/>
                  </a:cubicBezTo>
                  <a:cubicBezTo>
                    <a:pt x="1092" y="150"/>
                    <a:pt x="1092" y="140"/>
                    <a:pt x="1094" y="119"/>
                  </a:cubicBezTo>
                  <a:cubicBezTo>
                    <a:pt x="1094" y="99"/>
                    <a:pt x="1092" y="88"/>
                    <a:pt x="1090" y="88"/>
                  </a:cubicBezTo>
                  <a:cubicBezTo>
                    <a:pt x="1087" y="88"/>
                    <a:pt x="1083" y="104"/>
                    <a:pt x="1078" y="138"/>
                  </a:cubicBezTo>
                  <a:cubicBezTo>
                    <a:pt x="1076" y="147"/>
                    <a:pt x="1076" y="152"/>
                    <a:pt x="1075" y="152"/>
                  </a:cubicBezTo>
                  <a:cubicBezTo>
                    <a:pt x="1074" y="152"/>
                    <a:pt x="1073" y="147"/>
                    <a:pt x="1072" y="138"/>
                  </a:cubicBezTo>
                  <a:cubicBezTo>
                    <a:pt x="1072" y="112"/>
                    <a:pt x="1071" y="102"/>
                    <a:pt x="1070" y="102"/>
                  </a:cubicBezTo>
                  <a:cubicBezTo>
                    <a:pt x="1069" y="102"/>
                    <a:pt x="1069" y="107"/>
                    <a:pt x="1069" y="116"/>
                  </a:cubicBezTo>
                  <a:cubicBezTo>
                    <a:pt x="1065" y="136"/>
                    <a:pt x="1063" y="147"/>
                    <a:pt x="1062" y="147"/>
                  </a:cubicBezTo>
                  <a:cubicBezTo>
                    <a:pt x="1060" y="147"/>
                    <a:pt x="1059" y="136"/>
                    <a:pt x="1059" y="116"/>
                  </a:cubicBezTo>
                  <a:cubicBezTo>
                    <a:pt x="1056" y="94"/>
                    <a:pt x="1054" y="83"/>
                    <a:pt x="1053" y="83"/>
                  </a:cubicBezTo>
                  <a:cubicBezTo>
                    <a:pt x="1052" y="83"/>
                    <a:pt x="1051" y="93"/>
                    <a:pt x="1050" y="113"/>
                  </a:cubicBezTo>
                  <a:cubicBezTo>
                    <a:pt x="1047" y="134"/>
                    <a:pt x="1042" y="145"/>
                    <a:pt x="1038" y="145"/>
                  </a:cubicBezTo>
                  <a:cubicBezTo>
                    <a:pt x="1034" y="145"/>
                    <a:pt x="1031" y="134"/>
                    <a:pt x="1031" y="113"/>
                  </a:cubicBezTo>
                  <a:cubicBezTo>
                    <a:pt x="1029" y="113"/>
                    <a:pt x="1027" y="103"/>
                    <a:pt x="1026" y="103"/>
                  </a:cubicBezTo>
                  <a:cubicBezTo>
                    <a:pt x="1025" y="103"/>
                    <a:pt x="1025" y="106"/>
                    <a:pt x="1025" y="113"/>
                  </a:cubicBezTo>
                  <a:lnTo>
                    <a:pt x="1022" y="91"/>
                  </a:lnTo>
                  <a:lnTo>
                    <a:pt x="1015" y="91"/>
                  </a:lnTo>
                  <a:lnTo>
                    <a:pt x="1015" y="110"/>
                  </a:lnTo>
                  <a:cubicBezTo>
                    <a:pt x="1012" y="110"/>
                    <a:pt x="993" y="88"/>
                    <a:pt x="971" y="88"/>
                  </a:cubicBezTo>
                  <a:cubicBezTo>
                    <a:pt x="962" y="87"/>
                    <a:pt x="955" y="86"/>
                    <a:pt x="949" y="86"/>
                  </a:cubicBezTo>
                  <a:cubicBezTo>
                    <a:pt x="934" y="86"/>
                    <a:pt x="932" y="91"/>
                    <a:pt x="934" y="107"/>
                  </a:cubicBezTo>
                  <a:cubicBezTo>
                    <a:pt x="935" y="127"/>
                    <a:pt x="935" y="137"/>
                    <a:pt x="933" y="137"/>
                  </a:cubicBezTo>
                  <a:cubicBezTo>
                    <a:pt x="931" y="137"/>
                    <a:pt x="929" y="127"/>
                    <a:pt x="928" y="107"/>
                  </a:cubicBezTo>
                  <a:cubicBezTo>
                    <a:pt x="924" y="107"/>
                    <a:pt x="918" y="85"/>
                    <a:pt x="912" y="85"/>
                  </a:cubicBezTo>
                  <a:cubicBezTo>
                    <a:pt x="906" y="85"/>
                    <a:pt x="899" y="85"/>
                    <a:pt x="899" y="63"/>
                  </a:cubicBezTo>
                  <a:lnTo>
                    <a:pt x="896" y="63"/>
                  </a:lnTo>
                  <a:cubicBezTo>
                    <a:pt x="893" y="88"/>
                    <a:pt x="885" y="98"/>
                    <a:pt x="877" y="98"/>
                  </a:cubicBezTo>
                  <a:cubicBezTo>
                    <a:pt x="871" y="98"/>
                    <a:pt x="866" y="93"/>
                    <a:pt x="862" y="85"/>
                  </a:cubicBezTo>
                  <a:cubicBezTo>
                    <a:pt x="855" y="85"/>
                    <a:pt x="849" y="85"/>
                    <a:pt x="846" y="103"/>
                  </a:cubicBezTo>
                  <a:cubicBezTo>
                    <a:pt x="843" y="114"/>
                    <a:pt x="841" y="120"/>
                    <a:pt x="840" y="120"/>
                  </a:cubicBezTo>
                  <a:cubicBezTo>
                    <a:pt x="839" y="120"/>
                    <a:pt x="838" y="114"/>
                    <a:pt x="837" y="103"/>
                  </a:cubicBezTo>
                  <a:cubicBezTo>
                    <a:pt x="835" y="91"/>
                    <a:pt x="828" y="79"/>
                    <a:pt x="823" y="79"/>
                  </a:cubicBezTo>
                  <a:cubicBezTo>
                    <a:pt x="819" y="79"/>
                    <a:pt x="817" y="86"/>
                    <a:pt x="818" y="103"/>
                  </a:cubicBezTo>
                  <a:lnTo>
                    <a:pt x="812" y="82"/>
                  </a:lnTo>
                  <a:cubicBezTo>
                    <a:pt x="811" y="76"/>
                    <a:pt x="810" y="74"/>
                    <a:pt x="809" y="74"/>
                  </a:cubicBezTo>
                  <a:cubicBezTo>
                    <a:pt x="807" y="74"/>
                    <a:pt x="806" y="88"/>
                    <a:pt x="808" y="103"/>
                  </a:cubicBezTo>
                  <a:cubicBezTo>
                    <a:pt x="808" y="122"/>
                    <a:pt x="808" y="132"/>
                    <a:pt x="807" y="132"/>
                  </a:cubicBezTo>
                  <a:cubicBezTo>
                    <a:pt x="805" y="132"/>
                    <a:pt x="803" y="116"/>
                    <a:pt x="799" y="82"/>
                  </a:cubicBezTo>
                  <a:cubicBezTo>
                    <a:pt x="799" y="58"/>
                    <a:pt x="798" y="48"/>
                    <a:pt x="797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52"/>
            <p:cNvSpPr/>
            <p:nvPr/>
          </p:nvSpPr>
          <p:spPr>
            <a:xfrm>
              <a:off x="7777225" y="1854725"/>
              <a:ext cx="20700" cy="26800"/>
            </a:xfrm>
            <a:custGeom>
              <a:avLst/>
              <a:gdLst/>
              <a:ahLst/>
              <a:cxnLst/>
              <a:rect l="l" t="t" r="r" b="b"/>
              <a:pathLst>
                <a:path w="828" h="1072" extrusionOk="0">
                  <a:moveTo>
                    <a:pt x="463" y="1"/>
                  </a:moveTo>
                  <a:cubicBezTo>
                    <a:pt x="311" y="1"/>
                    <a:pt x="176" y="106"/>
                    <a:pt x="141" y="260"/>
                  </a:cubicBezTo>
                  <a:lnTo>
                    <a:pt x="47" y="670"/>
                  </a:lnTo>
                  <a:cubicBezTo>
                    <a:pt x="0" y="877"/>
                    <a:pt x="157" y="1072"/>
                    <a:pt x="370" y="1072"/>
                  </a:cubicBezTo>
                  <a:cubicBezTo>
                    <a:pt x="523" y="1072"/>
                    <a:pt x="655" y="965"/>
                    <a:pt x="690" y="818"/>
                  </a:cubicBezTo>
                  <a:lnTo>
                    <a:pt x="784" y="407"/>
                  </a:lnTo>
                  <a:cubicBezTo>
                    <a:pt x="827" y="229"/>
                    <a:pt x="715" y="50"/>
                    <a:pt x="536" y="9"/>
                  </a:cubicBezTo>
                  <a:cubicBezTo>
                    <a:pt x="511" y="4"/>
                    <a:pt x="487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52"/>
            <p:cNvSpPr/>
            <p:nvPr/>
          </p:nvSpPr>
          <p:spPr>
            <a:xfrm>
              <a:off x="7610500" y="1682675"/>
              <a:ext cx="296725" cy="336100"/>
            </a:xfrm>
            <a:custGeom>
              <a:avLst/>
              <a:gdLst/>
              <a:ahLst/>
              <a:cxnLst/>
              <a:rect l="l" t="t" r="r" b="b"/>
              <a:pathLst>
                <a:path w="11869" h="13444" extrusionOk="0">
                  <a:moveTo>
                    <a:pt x="8052" y="0"/>
                  </a:moveTo>
                  <a:cubicBezTo>
                    <a:pt x="8039" y="0"/>
                    <a:pt x="8021" y="7"/>
                    <a:pt x="8001" y="22"/>
                  </a:cubicBezTo>
                  <a:cubicBezTo>
                    <a:pt x="7995" y="41"/>
                    <a:pt x="7995" y="41"/>
                    <a:pt x="8029" y="50"/>
                  </a:cubicBezTo>
                  <a:cubicBezTo>
                    <a:pt x="8029" y="50"/>
                    <a:pt x="8067" y="38"/>
                    <a:pt x="8070" y="19"/>
                  </a:cubicBezTo>
                  <a:cubicBezTo>
                    <a:pt x="8073" y="8"/>
                    <a:pt x="8066" y="0"/>
                    <a:pt x="8052" y="0"/>
                  </a:cubicBezTo>
                  <a:close/>
                  <a:moveTo>
                    <a:pt x="6998" y="345"/>
                  </a:moveTo>
                  <a:lnTo>
                    <a:pt x="7030" y="364"/>
                  </a:lnTo>
                  <a:lnTo>
                    <a:pt x="6995" y="385"/>
                  </a:lnTo>
                  <a:lnTo>
                    <a:pt x="6964" y="385"/>
                  </a:lnTo>
                  <a:cubicBezTo>
                    <a:pt x="6967" y="364"/>
                    <a:pt x="6967" y="345"/>
                    <a:pt x="6998" y="345"/>
                  </a:cubicBezTo>
                  <a:close/>
                  <a:moveTo>
                    <a:pt x="7198" y="356"/>
                  </a:moveTo>
                  <a:cubicBezTo>
                    <a:pt x="7203" y="356"/>
                    <a:pt x="7209" y="356"/>
                    <a:pt x="7218" y="357"/>
                  </a:cubicBezTo>
                  <a:cubicBezTo>
                    <a:pt x="7218" y="357"/>
                    <a:pt x="7249" y="379"/>
                    <a:pt x="7246" y="401"/>
                  </a:cubicBezTo>
                  <a:cubicBezTo>
                    <a:pt x="7246" y="409"/>
                    <a:pt x="7241" y="413"/>
                    <a:pt x="7233" y="413"/>
                  </a:cubicBezTo>
                  <a:cubicBezTo>
                    <a:pt x="7221" y="413"/>
                    <a:pt x="7203" y="403"/>
                    <a:pt x="7186" y="376"/>
                  </a:cubicBezTo>
                  <a:cubicBezTo>
                    <a:pt x="7186" y="360"/>
                    <a:pt x="7186" y="356"/>
                    <a:pt x="7198" y="356"/>
                  </a:cubicBezTo>
                  <a:close/>
                  <a:moveTo>
                    <a:pt x="7730" y="391"/>
                  </a:moveTo>
                  <a:cubicBezTo>
                    <a:pt x="7741" y="391"/>
                    <a:pt x="7762" y="405"/>
                    <a:pt x="7785" y="407"/>
                  </a:cubicBezTo>
                  <a:cubicBezTo>
                    <a:pt x="7802" y="423"/>
                    <a:pt x="7809" y="429"/>
                    <a:pt x="7796" y="429"/>
                  </a:cubicBezTo>
                  <a:cubicBezTo>
                    <a:pt x="7789" y="429"/>
                    <a:pt x="7774" y="427"/>
                    <a:pt x="7750" y="423"/>
                  </a:cubicBezTo>
                  <a:cubicBezTo>
                    <a:pt x="7719" y="420"/>
                    <a:pt x="7722" y="398"/>
                    <a:pt x="7722" y="398"/>
                  </a:cubicBezTo>
                  <a:cubicBezTo>
                    <a:pt x="7723" y="393"/>
                    <a:pt x="7726" y="391"/>
                    <a:pt x="7730" y="391"/>
                  </a:cubicBezTo>
                  <a:close/>
                  <a:moveTo>
                    <a:pt x="8298" y="511"/>
                  </a:moveTo>
                  <a:cubicBezTo>
                    <a:pt x="8303" y="511"/>
                    <a:pt x="8308" y="512"/>
                    <a:pt x="8314" y="514"/>
                  </a:cubicBezTo>
                  <a:cubicBezTo>
                    <a:pt x="8336" y="520"/>
                    <a:pt x="8355" y="533"/>
                    <a:pt x="8368" y="552"/>
                  </a:cubicBezTo>
                  <a:cubicBezTo>
                    <a:pt x="8365" y="561"/>
                    <a:pt x="8356" y="563"/>
                    <a:pt x="8348" y="563"/>
                  </a:cubicBezTo>
                  <a:cubicBezTo>
                    <a:pt x="8340" y="563"/>
                    <a:pt x="8333" y="561"/>
                    <a:pt x="8333" y="561"/>
                  </a:cubicBezTo>
                  <a:cubicBezTo>
                    <a:pt x="8302" y="552"/>
                    <a:pt x="8271" y="545"/>
                    <a:pt x="8277" y="523"/>
                  </a:cubicBezTo>
                  <a:cubicBezTo>
                    <a:pt x="8277" y="523"/>
                    <a:pt x="8281" y="511"/>
                    <a:pt x="8298" y="511"/>
                  </a:cubicBezTo>
                  <a:close/>
                  <a:moveTo>
                    <a:pt x="7882" y="702"/>
                  </a:moveTo>
                  <a:lnTo>
                    <a:pt x="7882" y="702"/>
                  </a:lnTo>
                  <a:cubicBezTo>
                    <a:pt x="7876" y="721"/>
                    <a:pt x="7876" y="721"/>
                    <a:pt x="7907" y="730"/>
                  </a:cubicBezTo>
                  <a:cubicBezTo>
                    <a:pt x="7931" y="737"/>
                    <a:pt x="7945" y="741"/>
                    <a:pt x="7951" y="741"/>
                  </a:cubicBezTo>
                  <a:cubicBezTo>
                    <a:pt x="7959" y="741"/>
                    <a:pt x="7953" y="734"/>
                    <a:pt x="7938" y="718"/>
                  </a:cubicBezTo>
                  <a:lnTo>
                    <a:pt x="7882" y="702"/>
                  </a:lnTo>
                  <a:close/>
                  <a:moveTo>
                    <a:pt x="4986" y="699"/>
                  </a:moveTo>
                  <a:lnTo>
                    <a:pt x="5024" y="708"/>
                  </a:lnTo>
                  <a:lnTo>
                    <a:pt x="5002" y="740"/>
                  </a:lnTo>
                  <a:lnTo>
                    <a:pt x="4974" y="752"/>
                  </a:lnTo>
                  <a:cubicBezTo>
                    <a:pt x="4964" y="730"/>
                    <a:pt x="4955" y="711"/>
                    <a:pt x="4986" y="699"/>
                  </a:cubicBezTo>
                  <a:close/>
                  <a:moveTo>
                    <a:pt x="8463" y="701"/>
                  </a:moveTo>
                  <a:cubicBezTo>
                    <a:pt x="8450" y="701"/>
                    <a:pt x="8446" y="711"/>
                    <a:pt x="8446" y="711"/>
                  </a:cubicBezTo>
                  <a:cubicBezTo>
                    <a:pt x="8446" y="711"/>
                    <a:pt x="8437" y="733"/>
                    <a:pt x="8468" y="743"/>
                  </a:cubicBezTo>
                  <a:lnTo>
                    <a:pt x="8496" y="755"/>
                  </a:lnTo>
                  <a:cubicBezTo>
                    <a:pt x="8502" y="733"/>
                    <a:pt x="8480" y="705"/>
                    <a:pt x="8480" y="705"/>
                  </a:cubicBezTo>
                  <a:cubicBezTo>
                    <a:pt x="8473" y="702"/>
                    <a:pt x="8468" y="701"/>
                    <a:pt x="8463" y="701"/>
                  </a:cubicBezTo>
                  <a:close/>
                  <a:moveTo>
                    <a:pt x="8788" y="777"/>
                  </a:moveTo>
                  <a:lnTo>
                    <a:pt x="8816" y="790"/>
                  </a:lnTo>
                  <a:lnTo>
                    <a:pt x="8835" y="821"/>
                  </a:lnTo>
                  <a:lnTo>
                    <a:pt x="8835" y="821"/>
                  </a:lnTo>
                  <a:lnTo>
                    <a:pt x="8806" y="809"/>
                  </a:lnTo>
                  <a:cubicBezTo>
                    <a:pt x="8778" y="796"/>
                    <a:pt x="8778" y="796"/>
                    <a:pt x="8788" y="777"/>
                  </a:cubicBezTo>
                  <a:close/>
                  <a:moveTo>
                    <a:pt x="9048" y="881"/>
                  </a:moveTo>
                  <a:lnTo>
                    <a:pt x="9104" y="909"/>
                  </a:lnTo>
                  <a:cubicBezTo>
                    <a:pt x="9097" y="923"/>
                    <a:pt x="9090" y="937"/>
                    <a:pt x="9076" y="937"/>
                  </a:cubicBezTo>
                  <a:cubicBezTo>
                    <a:pt x="9071" y="937"/>
                    <a:pt x="9064" y="935"/>
                    <a:pt x="9057" y="931"/>
                  </a:cubicBezTo>
                  <a:cubicBezTo>
                    <a:pt x="9054" y="931"/>
                    <a:pt x="9051" y="932"/>
                    <a:pt x="9048" y="932"/>
                  </a:cubicBezTo>
                  <a:cubicBezTo>
                    <a:pt x="9017" y="932"/>
                    <a:pt x="9005" y="903"/>
                    <a:pt x="9048" y="881"/>
                  </a:cubicBezTo>
                  <a:close/>
                  <a:moveTo>
                    <a:pt x="9320" y="912"/>
                  </a:moveTo>
                  <a:cubicBezTo>
                    <a:pt x="9349" y="928"/>
                    <a:pt x="9386" y="928"/>
                    <a:pt x="9377" y="943"/>
                  </a:cubicBezTo>
                  <a:cubicBezTo>
                    <a:pt x="9385" y="949"/>
                    <a:pt x="9383" y="952"/>
                    <a:pt x="9377" y="952"/>
                  </a:cubicBezTo>
                  <a:cubicBezTo>
                    <a:pt x="9364" y="952"/>
                    <a:pt x="9328" y="940"/>
                    <a:pt x="9311" y="928"/>
                  </a:cubicBezTo>
                  <a:lnTo>
                    <a:pt x="9320" y="912"/>
                  </a:lnTo>
                  <a:close/>
                  <a:moveTo>
                    <a:pt x="4325" y="1062"/>
                  </a:moveTo>
                  <a:cubicBezTo>
                    <a:pt x="4340" y="1062"/>
                    <a:pt x="4339" y="1103"/>
                    <a:pt x="4347" y="1119"/>
                  </a:cubicBezTo>
                  <a:cubicBezTo>
                    <a:pt x="4334" y="1127"/>
                    <a:pt x="4328" y="1131"/>
                    <a:pt x="4323" y="1131"/>
                  </a:cubicBezTo>
                  <a:cubicBezTo>
                    <a:pt x="4319" y="1131"/>
                    <a:pt x="4316" y="1127"/>
                    <a:pt x="4309" y="1119"/>
                  </a:cubicBezTo>
                  <a:cubicBezTo>
                    <a:pt x="4300" y="1100"/>
                    <a:pt x="4316" y="1066"/>
                    <a:pt x="4316" y="1066"/>
                  </a:cubicBezTo>
                  <a:cubicBezTo>
                    <a:pt x="4319" y="1063"/>
                    <a:pt x="4322" y="1062"/>
                    <a:pt x="4325" y="1062"/>
                  </a:cubicBezTo>
                  <a:close/>
                  <a:moveTo>
                    <a:pt x="9428" y="1211"/>
                  </a:moveTo>
                  <a:cubicBezTo>
                    <a:pt x="9427" y="1211"/>
                    <a:pt x="9420" y="1224"/>
                    <a:pt x="9411" y="1235"/>
                  </a:cubicBezTo>
                  <a:lnTo>
                    <a:pt x="9399" y="1254"/>
                  </a:lnTo>
                  <a:cubicBezTo>
                    <a:pt x="9411" y="1235"/>
                    <a:pt x="9424" y="1219"/>
                    <a:pt x="9424" y="1219"/>
                  </a:cubicBezTo>
                  <a:cubicBezTo>
                    <a:pt x="9427" y="1213"/>
                    <a:pt x="9428" y="1211"/>
                    <a:pt x="9428" y="1211"/>
                  </a:cubicBezTo>
                  <a:close/>
                  <a:moveTo>
                    <a:pt x="9827" y="1314"/>
                  </a:moveTo>
                  <a:cubicBezTo>
                    <a:pt x="9833" y="1314"/>
                    <a:pt x="9841" y="1316"/>
                    <a:pt x="9850" y="1322"/>
                  </a:cubicBezTo>
                  <a:lnTo>
                    <a:pt x="9875" y="1341"/>
                  </a:lnTo>
                  <a:cubicBezTo>
                    <a:pt x="9864" y="1352"/>
                    <a:pt x="9841" y="1354"/>
                    <a:pt x="9830" y="1354"/>
                  </a:cubicBezTo>
                  <a:cubicBezTo>
                    <a:pt x="9825" y="1354"/>
                    <a:pt x="9822" y="1354"/>
                    <a:pt x="9822" y="1354"/>
                  </a:cubicBezTo>
                  <a:lnTo>
                    <a:pt x="9797" y="1335"/>
                  </a:lnTo>
                  <a:cubicBezTo>
                    <a:pt x="9805" y="1324"/>
                    <a:pt x="9814" y="1314"/>
                    <a:pt x="9827" y="1314"/>
                  </a:cubicBezTo>
                  <a:close/>
                  <a:moveTo>
                    <a:pt x="4005" y="1495"/>
                  </a:moveTo>
                  <a:cubicBezTo>
                    <a:pt x="4021" y="1511"/>
                    <a:pt x="4009" y="1548"/>
                    <a:pt x="4009" y="1548"/>
                  </a:cubicBezTo>
                  <a:lnTo>
                    <a:pt x="3987" y="1567"/>
                  </a:lnTo>
                  <a:cubicBezTo>
                    <a:pt x="3974" y="1551"/>
                    <a:pt x="3962" y="1536"/>
                    <a:pt x="3983" y="1517"/>
                  </a:cubicBezTo>
                  <a:lnTo>
                    <a:pt x="4005" y="1495"/>
                  </a:lnTo>
                  <a:close/>
                  <a:moveTo>
                    <a:pt x="9950" y="1542"/>
                  </a:moveTo>
                  <a:lnTo>
                    <a:pt x="10022" y="1554"/>
                  </a:lnTo>
                  <a:cubicBezTo>
                    <a:pt x="10047" y="1573"/>
                    <a:pt x="10010" y="1570"/>
                    <a:pt x="9960" y="1579"/>
                  </a:cubicBezTo>
                  <a:cubicBezTo>
                    <a:pt x="9900" y="1551"/>
                    <a:pt x="9900" y="1551"/>
                    <a:pt x="9950" y="1542"/>
                  </a:cubicBezTo>
                  <a:close/>
                  <a:moveTo>
                    <a:pt x="3639" y="1689"/>
                  </a:moveTo>
                  <a:lnTo>
                    <a:pt x="3629" y="1727"/>
                  </a:lnTo>
                  <a:lnTo>
                    <a:pt x="3607" y="1749"/>
                  </a:lnTo>
                  <a:cubicBezTo>
                    <a:pt x="3592" y="1733"/>
                    <a:pt x="3579" y="1717"/>
                    <a:pt x="3601" y="1695"/>
                  </a:cubicBezTo>
                  <a:lnTo>
                    <a:pt x="3639" y="1689"/>
                  </a:lnTo>
                  <a:close/>
                  <a:moveTo>
                    <a:pt x="10510" y="1972"/>
                  </a:moveTo>
                  <a:cubicBezTo>
                    <a:pt x="10523" y="1972"/>
                    <a:pt x="10541" y="1978"/>
                    <a:pt x="10568" y="1993"/>
                  </a:cubicBezTo>
                  <a:cubicBezTo>
                    <a:pt x="10580" y="2009"/>
                    <a:pt x="10593" y="2024"/>
                    <a:pt x="10605" y="2043"/>
                  </a:cubicBezTo>
                  <a:cubicBezTo>
                    <a:pt x="10583" y="2034"/>
                    <a:pt x="10558" y="2028"/>
                    <a:pt x="10533" y="2021"/>
                  </a:cubicBezTo>
                  <a:cubicBezTo>
                    <a:pt x="10442" y="2012"/>
                    <a:pt x="10442" y="2015"/>
                    <a:pt x="10477" y="1987"/>
                  </a:cubicBezTo>
                  <a:cubicBezTo>
                    <a:pt x="10485" y="1980"/>
                    <a:pt x="10494" y="1972"/>
                    <a:pt x="10510" y="1972"/>
                  </a:cubicBezTo>
                  <a:close/>
                  <a:moveTo>
                    <a:pt x="10543" y="2134"/>
                  </a:moveTo>
                  <a:lnTo>
                    <a:pt x="10577" y="2147"/>
                  </a:lnTo>
                  <a:lnTo>
                    <a:pt x="10580" y="2184"/>
                  </a:lnTo>
                  <a:cubicBezTo>
                    <a:pt x="10577" y="2187"/>
                    <a:pt x="10574" y="2188"/>
                    <a:pt x="10571" y="2188"/>
                  </a:cubicBezTo>
                  <a:cubicBezTo>
                    <a:pt x="10558" y="2188"/>
                    <a:pt x="10542" y="2167"/>
                    <a:pt x="10527" y="2147"/>
                  </a:cubicBezTo>
                  <a:lnTo>
                    <a:pt x="10543" y="2134"/>
                  </a:lnTo>
                  <a:close/>
                  <a:moveTo>
                    <a:pt x="11310" y="3143"/>
                  </a:moveTo>
                  <a:cubicBezTo>
                    <a:pt x="11292" y="3149"/>
                    <a:pt x="11304" y="3181"/>
                    <a:pt x="11317" y="3209"/>
                  </a:cubicBezTo>
                  <a:cubicBezTo>
                    <a:pt x="11317" y="3271"/>
                    <a:pt x="11342" y="3295"/>
                    <a:pt x="11360" y="3295"/>
                  </a:cubicBezTo>
                  <a:cubicBezTo>
                    <a:pt x="11363" y="3295"/>
                    <a:pt x="11365" y="3294"/>
                    <a:pt x="11367" y="3294"/>
                  </a:cubicBezTo>
                  <a:cubicBezTo>
                    <a:pt x="11386" y="3284"/>
                    <a:pt x="11376" y="3256"/>
                    <a:pt x="11354" y="3193"/>
                  </a:cubicBezTo>
                  <a:cubicBezTo>
                    <a:pt x="11345" y="3175"/>
                    <a:pt x="11329" y="3156"/>
                    <a:pt x="11310" y="3143"/>
                  </a:cubicBezTo>
                  <a:close/>
                  <a:moveTo>
                    <a:pt x="11346" y="3381"/>
                  </a:moveTo>
                  <a:cubicBezTo>
                    <a:pt x="11355" y="3381"/>
                    <a:pt x="11371" y="3391"/>
                    <a:pt x="11392" y="3419"/>
                  </a:cubicBezTo>
                  <a:lnTo>
                    <a:pt x="11414" y="3482"/>
                  </a:lnTo>
                  <a:cubicBezTo>
                    <a:pt x="11413" y="3482"/>
                    <a:pt x="11411" y="3482"/>
                    <a:pt x="11410" y="3482"/>
                  </a:cubicBezTo>
                  <a:cubicBezTo>
                    <a:pt x="11387" y="3482"/>
                    <a:pt x="11351" y="3433"/>
                    <a:pt x="11342" y="3403"/>
                  </a:cubicBezTo>
                  <a:cubicBezTo>
                    <a:pt x="11336" y="3390"/>
                    <a:pt x="11338" y="3381"/>
                    <a:pt x="11346" y="3381"/>
                  </a:cubicBezTo>
                  <a:close/>
                  <a:moveTo>
                    <a:pt x="2565" y="3572"/>
                  </a:moveTo>
                  <a:cubicBezTo>
                    <a:pt x="2583" y="3572"/>
                    <a:pt x="2587" y="3601"/>
                    <a:pt x="2580" y="3626"/>
                  </a:cubicBezTo>
                  <a:lnTo>
                    <a:pt x="2576" y="3626"/>
                  </a:lnTo>
                  <a:cubicBezTo>
                    <a:pt x="2562" y="3671"/>
                    <a:pt x="2559" y="3682"/>
                    <a:pt x="2550" y="3682"/>
                  </a:cubicBezTo>
                  <a:cubicBezTo>
                    <a:pt x="2547" y="3682"/>
                    <a:pt x="2543" y="3681"/>
                    <a:pt x="2539" y="3679"/>
                  </a:cubicBezTo>
                  <a:cubicBezTo>
                    <a:pt x="2517" y="3670"/>
                    <a:pt x="2539" y="3610"/>
                    <a:pt x="2548" y="3579"/>
                  </a:cubicBezTo>
                  <a:cubicBezTo>
                    <a:pt x="2555" y="3574"/>
                    <a:pt x="2560" y="3572"/>
                    <a:pt x="2565" y="3572"/>
                  </a:cubicBezTo>
                  <a:close/>
                  <a:moveTo>
                    <a:pt x="2138" y="4835"/>
                  </a:moveTo>
                  <a:cubicBezTo>
                    <a:pt x="2156" y="4842"/>
                    <a:pt x="2166" y="4879"/>
                    <a:pt x="2166" y="4879"/>
                  </a:cubicBezTo>
                  <a:lnTo>
                    <a:pt x="2156" y="4911"/>
                  </a:lnTo>
                  <a:cubicBezTo>
                    <a:pt x="2138" y="4901"/>
                    <a:pt x="2116" y="4895"/>
                    <a:pt x="2128" y="4864"/>
                  </a:cubicBezTo>
                  <a:lnTo>
                    <a:pt x="2138" y="4835"/>
                  </a:lnTo>
                  <a:close/>
                  <a:moveTo>
                    <a:pt x="11467" y="5074"/>
                  </a:moveTo>
                  <a:cubicBezTo>
                    <a:pt x="11448" y="5074"/>
                    <a:pt x="11448" y="5074"/>
                    <a:pt x="11445" y="5102"/>
                  </a:cubicBezTo>
                  <a:lnTo>
                    <a:pt x="11445" y="5133"/>
                  </a:lnTo>
                  <a:lnTo>
                    <a:pt x="11467" y="5105"/>
                  </a:lnTo>
                  <a:lnTo>
                    <a:pt x="11467" y="5074"/>
                  </a:lnTo>
                  <a:close/>
                  <a:moveTo>
                    <a:pt x="11565" y="5139"/>
                  </a:moveTo>
                  <a:cubicBezTo>
                    <a:pt x="11566" y="5139"/>
                    <a:pt x="11566" y="5139"/>
                    <a:pt x="11567" y="5139"/>
                  </a:cubicBezTo>
                  <a:lnTo>
                    <a:pt x="11567" y="5171"/>
                  </a:lnTo>
                  <a:cubicBezTo>
                    <a:pt x="11566" y="5171"/>
                    <a:pt x="11565" y="5171"/>
                    <a:pt x="11565" y="5171"/>
                  </a:cubicBezTo>
                  <a:cubicBezTo>
                    <a:pt x="11553" y="5171"/>
                    <a:pt x="11557" y="5184"/>
                    <a:pt x="11568" y="5184"/>
                  </a:cubicBezTo>
                  <a:cubicBezTo>
                    <a:pt x="11574" y="5184"/>
                    <a:pt x="11581" y="5181"/>
                    <a:pt x="11589" y="5171"/>
                  </a:cubicBezTo>
                  <a:cubicBezTo>
                    <a:pt x="11608" y="5171"/>
                    <a:pt x="11630" y="5174"/>
                    <a:pt x="11630" y="5174"/>
                  </a:cubicBezTo>
                  <a:cubicBezTo>
                    <a:pt x="11627" y="5205"/>
                    <a:pt x="11605" y="5233"/>
                    <a:pt x="11586" y="5233"/>
                  </a:cubicBezTo>
                  <a:cubicBezTo>
                    <a:pt x="11568" y="5245"/>
                    <a:pt x="11558" y="5252"/>
                    <a:pt x="11552" y="5252"/>
                  </a:cubicBezTo>
                  <a:cubicBezTo>
                    <a:pt x="11543" y="5252"/>
                    <a:pt x="11543" y="5237"/>
                    <a:pt x="11545" y="5199"/>
                  </a:cubicBezTo>
                  <a:cubicBezTo>
                    <a:pt x="11545" y="5169"/>
                    <a:pt x="11548" y="5139"/>
                    <a:pt x="11565" y="5139"/>
                  </a:cubicBezTo>
                  <a:close/>
                  <a:moveTo>
                    <a:pt x="11535" y="5514"/>
                  </a:moveTo>
                  <a:cubicBezTo>
                    <a:pt x="11537" y="5514"/>
                    <a:pt x="11541" y="5515"/>
                    <a:pt x="11545" y="5516"/>
                  </a:cubicBezTo>
                  <a:cubicBezTo>
                    <a:pt x="11555" y="5534"/>
                    <a:pt x="11561" y="5559"/>
                    <a:pt x="11561" y="5581"/>
                  </a:cubicBezTo>
                  <a:lnTo>
                    <a:pt x="11536" y="5610"/>
                  </a:lnTo>
                  <a:cubicBezTo>
                    <a:pt x="11514" y="5610"/>
                    <a:pt x="11517" y="5575"/>
                    <a:pt x="11520" y="5544"/>
                  </a:cubicBezTo>
                  <a:cubicBezTo>
                    <a:pt x="11525" y="5520"/>
                    <a:pt x="11526" y="5514"/>
                    <a:pt x="11535" y="5514"/>
                  </a:cubicBezTo>
                  <a:close/>
                  <a:moveTo>
                    <a:pt x="11827" y="5644"/>
                  </a:moveTo>
                  <a:lnTo>
                    <a:pt x="11824" y="5675"/>
                  </a:lnTo>
                  <a:cubicBezTo>
                    <a:pt x="11824" y="5675"/>
                    <a:pt x="11840" y="5710"/>
                    <a:pt x="11862" y="5710"/>
                  </a:cubicBezTo>
                  <a:lnTo>
                    <a:pt x="11865" y="5678"/>
                  </a:lnTo>
                  <a:cubicBezTo>
                    <a:pt x="11868" y="5647"/>
                    <a:pt x="11846" y="5644"/>
                    <a:pt x="11827" y="5644"/>
                  </a:cubicBezTo>
                  <a:close/>
                  <a:moveTo>
                    <a:pt x="1392" y="7440"/>
                  </a:moveTo>
                  <a:cubicBezTo>
                    <a:pt x="1411" y="7449"/>
                    <a:pt x="1401" y="7480"/>
                    <a:pt x="1401" y="7480"/>
                  </a:cubicBezTo>
                  <a:cubicBezTo>
                    <a:pt x="1395" y="7500"/>
                    <a:pt x="1393" y="7506"/>
                    <a:pt x="1385" y="7506"/>
                  </a:cubicBezTo>
                  <a:cubicBezTo>
                    <a:pt x="1382" y="7506"/>
                    <a:pt x="1377" y="7504"/>
                    <a:pt x="1370" y="7502"/>
                  </a:cubicBezTo>
                  <a:cubicBezTo>
                    <a:pt x="1370" y="7502"/>
                    <a:pt x="1351" y="7496"/>
                    <a:pt x="1364" y="7465"/>
                  </a:cubicBezTo>
                  <a:lnTo>
                    <a:pt x="1392" y="7440"/>
                  </a:lnTo>
                  <a:close/>
                  <a:moveTo>
                    <a:pt x="1285" y="7813"/>
                  </a:moveTo>
                  <a:lnTo>
                    <a:pt x="1295" y="7850"/>
                  </a:lnTo>
                  <a:lnTo>
                    <a:pt x="1285" y="7882"/>
                  </a:lnTo>
                  <a:cubicBezTo>
                    <a:pt x="1263" y="7875"/>
                    <a:pt x="1245" y="7866"/>
                    <a:pt x="1257" y="7838"/>
                  </a:cubicBezTo>
                  <a:lnTo>
                    <a:pt x="1285" y="7813"/>
                  </a:lnTo>
                  <a:close/>
                  <a:moveTo>
                    <a:pt x="1075" y="7987"/>
                  </a:moveTo>
                  <a:cubicBezTo>
                    <a:pt x="1078" y="7987"/>
                    <a:pt x="1081" y="7997"/>
                    <a:pt x="1085" y="8013"/>
                  </a:cubicBezTo>
                  <a:cubicBezTo>
                    <a:pt x="1093" y="8047"/>
                    <a:pt x="1084" y="8074"/>
                    <a:pt x="1068" y="8074"/>
                  </a:cubicBezTo>
                  <a:cubicBezTo>
                    <a:pt x="1066" y="8074"/>
                    <a:pt x="1065" y="8073"/>
                    <a:pt x="1063" y="8073"/>
                  </a:cubicBezTo>
                  <a:cubicBezTo>
                    <a:pt x="1044" y="8066"/>
                    <a:pt x="1044" y="8066"/>
                    <a:pt x="1053" y="8035"/>
                  </a:cubicBezTo>
                  <a:cubicBezTo>
                    <a:pt x="1066" y="8002"/>
                    <a:pt x="1071" y="7987"/>
                    <a:pt x="1075" y="7987"/>
                  </a:cubicBezTo>
                  <a:close/>
                  <a:moveTo>
                    <a:pt x="937" y="8126"/>
                  </a:moveTo>
                  <a:lnTo>
                    <a:pt x="937" y="8126"/>
                  </a:lnTo>
                  <a:cubicBezTo>
                    <a:pt x="935" y="8128"/>
                    <a:pt x="933" y="8130"/>
                    <a:pt x="931" y="8131"/>
                  </a:cubicBezTo>
                  <a:lnTo>
                    <a:pt x="931" y="8131"/>
                  </a:lnTo>
                  <a:cubicBezTo>
                    <a:pt x="932" y="8131"/>
                    <a:pt x="933" y="8131"/>
                    <a:pt x="934" y="8131"/>
                  </a:cubicBezTo>
                  <a:cubicBezTo>
                    <a:pt x="938" y="8131"/>
                    <a:pt x="944" y="8131"/>
                    <a:pt x="950" y="8133"/>
                  </a:cubicBezTo>
                  <a:lnTo>
                    <a:pt x="950" y="8133"/>
                  </a:lnTo>
                  <a:cubicBezTo>
                    <a:pt x="947" y="8131"/>
                    <a:pt x="942" y="8128"/>
                    <a:pt x="937" y="8126"/>
                  </a:cubicBezTo>
                  <a:close/>
                  <a:moveTo>
                    <a:pt x="931" y="8131"/>
                  </a:moveTo>
                  <a:lnTo>
                    <a:pt x="931" y="8131"/>
                  </a:lnTo>
                  <a:cubicBezTo>
                    <a:pt x="921" y="8132"/>
                    <a:pt x="917" y="8136"/>
                    <a:pt x="920" y="8136"/>
                  </a:cubicBezTo>
                  <a:cubicBezTo>
                    <a:pt x="921" y="8136"/>
                    <a:pt x="925" y="8135"/>
                    <a:pt x="931" y="8131"/>
                  </a:cubicBezTo>
                  <a:close/>
                  <a:moveTo>
                    <a:pt x="1009" y="8226"/>
                  </a:moveTo>
                  <a:lnTo>
                    <a:pt x="1000" y="8254"/>
                  </a:lnTo>
                  <a:cubicBezTo>
                    <a:pt x="994" y="8276"/>
                    <a:pt x="992" y="8283"/>
                    <a:pt x="985" y="8283"/>
                  </a:cubicBezTo>
                  <a:cubicBezTo>
                    <a:pt x="982" y="8283"/>
                    <a:pt x="978" y="8281"/>
                    <a:pt x="972" y="8280"/>
                  </a:cubicBezTo>
                  <a:lnTo>
                    <a:pt x="981" y="8248"/>
                  </a:lnTo>
                  <a:lnTo>
                    <a:pt x="1009" y="8226"/>
                  </a:lnTo>
                  <a:close/>
                  <a:moveTo>
                    <a:pt x="890" y="8452"/>
                  </a:moveTo>
                  <a:lnTo>
                    <a:pt x="890" y="8452"/>
                  </a:lnTo>
                  <a:cubicBezTo>
                    <a:pt x="884" y="8469"/>
                    <a:pt x="887" y="8479"/>
                    <a:pt x="890" y="8479"/>
                  </a:cubicBezTo>
                  <a:cubicBezTo>
                    <a:pt x="892" y="8479"/>
                    <a:pt x="895" y="8471"/>
                    <a:pt x="890" y="8452"/>
                  </a:cubicBezTo>
                  <a:close/>
                  <a:moveTo>
                    <a:pt x="906" y="8530"/>
                  </a:moveTo>
                  <a:lnTo>
                    <a:pt x="897" y="8558"/>
                  </a:lnTo>
                  <a:cubicBezTo>
                    <a:pt x="888" y="8580"/>
                    <a:pt x="885" y="8587"/>
                    <a:pt x="878" y="8587"/>
                  </a:cubicBezTo>
                  <a:cubicBezTo>
                    <a:pt x="875" y="8587"/>
                    <a:pt x="871" y="8585"/>
                    <a:pt x="865" y="8584"/>
                  </a:cubicBezTo>
                  <a:lnTo>
                    <a:pt x="875" y="8552"/>
                  </a:lnTo>
                  <a:lnTo>
                    <a:pt x="906" y="8530"/>
                  </a:lnTo>
                  <a:close/>
                  <a:moveTo>
                    <a:pt x="833" y="8846"/>
                  </a:moveTo>
                  <a:cubicBezTo>
                    <a:pt x="835" y="8846"/>
                    <a:pt x="838" y="8846"/>
                    <a:pt x="840" y="8847"/>
                  </a:cubicBezTo>
                  <a:lnTo>
                    <a:pt x="828" y="8878"/>
                  </a:lnTo>
                  <a:cubicBezTo>
                    <a:pt x="821" y="8900"/>
                    <a:pt x="809" y="8904"/>
                    <a:pt x="803" y="8904"/>
                  </a:cubicBezTo>
                  <a:cubicBezTo>
                    <a:pt x="801" y="8904"/>
                    <a:pt x="800" y="8903"/>
                    <a:pt x="800" y="8903"/>
                  </a:cubicBezTo>
                  <a:cubicBezTo>
                    <a:pt x="800" y="8903"/>
                    <a:pt x="781" y="8894"/>
                    <a:pt x="790" y="8862"/>
                  </a:cubicBezTo>
                  <a:cubicBezTo>
                    <a:pt x="790" y="8862"/>
                    <a:pt x="814" y="8846"/>
                    <a:pt x="833" y="8846"/>
                  </a:cubicBezTo>
                  <a:close/>
                  <a:moveTo>
                    <a:pt x="375" y="10049"/>
                  </a:moveTo>
                  <a:cubicBezTo>
                    <a:pt x="376" y="10049"/>
                    <a:pt x="378" y="10049"/>
                    <a:pt x="380" y="10050"/>
                  </a:cubicBezTo>
                  <a:lnTo>
                    <a:pt x="402" y="10056"/>
                  </a:lnTo>
                  <a:cubicBezTo>
                    <a:pt x="407" y="10090"/>
                    <a:pt x="415" y="10127"/>
                    <a:pt x="403" y="10127"/>
                  </a:cubicBezTo>
                  <a:cubicBezTo>
                    <a:pt x="402" y="10127"/>
                    <a:pt x="400" y="10126"/>
                    <a:pt x="398" y="10125"/>
                  </a:cubicBezTo>
                  <a:cubicBezTo>
                    <a:pt x="398" y="10125"/>
                    <a:pt x="380" y="10119"/>
                    <a:pt x="370" y="10081"/>
                  </a:cubicBezTo>
                  <a:cubicBezTo>
                    <a:pt x="370" y="10081"/>
                    <a:pt x="363" y="10049"/>
                    <a:pt x="375" y="10049"/>
                  </a:cubicBezTo>
                  <a:close/>
                  <a:moveTo>
                    <a:pt x="184" y="11054"/>
                  </a:moveTo>
                  <a:cubicBezTo>
                    <a:pt x="198" y="11054"/>
                    <a:pt x="218" y="11069"/>
                    <a:pt x="229" y="11103"/>
                  </a:cubicBezTo>
                  <a:cubicBezTo>
                    <a:pt x="229" y="11131"/>
                    <a:pt x="229" y="11131"/>
                    <a:pt x="210" y="11131"/>
                  </a:cubicBezTo>
                  <a:cubicBezTo>
                    <a:pt x="188" y="11131"/>
                    <a:pt x="166" y="11103"/>
                    <a:pt x="166" y="11072"/>
                  </a:cubicBezTo>
                  <a:cubicBezTo>
                    <a:pt x="168" y="11061"/>
                    <a:pt x="175" y="11054"/>
                    <a:pt x="184" y="11054"/>
                  </a:cubicBezTo>
                  <a:close/>
                  <a:moveTo>
                    <a:pt x="3520" y="13193"/>
                  </a:moveTo>
                  <a:cubicBezTo>
                    <a:pt x="3553" y="13193"/>
                    <a:pt x="3533" y="13223"/>
                    <a:pt x="3473" y="13240"/>
                  </a:cubicBezTo>
                  <a:cubicBezTo>
                    <a:pt x="3454" y="13255"/>
                    <a:pt x="3443" y="13263"/>
                    <a:pt x="3439" y="13263"/>
                  </a:cubicBezTo>
                  <a:cubicBezTo>
                    <a:pt x="3435" y="13263"/>
                    <a:pt x="3438" y="13253"/>
                    <a:pt x="3444" y="13231"/>
                  </a:cubicBezTo>
                  <a:cubicBezTo>
                    <a:pt x="3447" y="13215"/>
                    <a:pt x="3452" y="13197"/>
                    <a:pt x="3472" y="13197"/>
                  </a:cubicBezTo>
                  <a:cubicBezTo>
                    <a:pt x="3476" y="13197"/>
                    <a:pt x="3480" y="13198"/>
                    <a:pt x="3485" y="13200"/>
                  </a:cubicBezTo>
                  <a:cubicBezTo>
                    <a:pt x="3500" y="13195"/>
                    <a:pt x="3512" y="13193"/>
                    <a:pt x="3520" y="13193"/>
                  </a:cubicBezTo>
                  <a:close/>
                  <a:moveTo>
                    <a:pt x="6981" y="251"/>
                  </a:moveTo>
                  <a:cubicBezTo>
                    <a:pt x="6970" y="251"/>
                    <a:pt x="6969" y="267"/>
                    <a:pt x="6967" y="282"/>
                  </a:cubicBezTo>
                  <a:lnTo>
                    <a:pt x="6904" y="282"/>
                  </a:lnTo>
                  <a:cubicBezTo>
                    <a:pt x="6873" y="282"/>
                    <a:pt x="6841" y="282"/>
                    <a:pt x="6873" y="301"/>
                  </a:cubicBezTo>
                  <a:cubicBezTo>
                    <a:pt x="6873" y="323"/>
                    <a:pt x="6873" y="345"/>
                    <a:pt x="6841" y="345"/>
                  </a:cubicBezTo>
                  <a:cubicBezTo>
                    <a:pt x="6841" y="351"/>
                    <a:pt x="6838" y="353"/>
                    <a:pt x="6835" y="353"/>
                  </a:cubicBezTo>
                  <a:cubicBezTo>
                    <a:pt x="6828" y="353"/>
                    <a:pt x="6821" y="345"/>
                    <a:pt x="6841" y="345"/>
                  </a:cubicBezTo>
                  <a:cubicBezTo>
                    <a:pt x="6841" y="323"/>
                    <a:pt x="6841" y="301"/>
                    <a:pt x="6810" y="301"/>
                  </a:cubicBezTo>
                  <a:cubicBezTo>
                    <a:pt x="6776" y="301"/>
                    <a:pt x="6776" y="282"/>
                    <a:pt x="6776" y="282"/>
                  </a:cubicBezTo>
                  <a:cubicBezTo>
                    <a:pt x="6789" y="264"/>
                    <a:pt x="6774" y="257"/>
                    <a:pt x="6751" y="257"/>
                  </a:cubicBezTo>
                  <a:cubicBezTo>
                    <a:pt x="6718" y="257"/>
                    <a:pt x="6667" y="271"/>
                    <a:pt x="6650" y="285"/>
                  </a:cubicBezTo>
                  <a:cubicBezTo>
                    <a:pt x="6617" y="310"/>
                    <a:pt x="6593" y="323"/>
                    <a:pt x="6577" y="323"/>
                  </a:cubicBezTo>
                  <a:cubicBezTo>
                    <a:pt x="6563" y="323"/>
                    <a:pt x="6555" y="312"/>
                    <a:pt x="6553" y="291"/>
                  </a:cubicBezTo>
                  <a:cubicBezTo>
                    <a:pt x="6552" y="281"/>
                    <a:pt x="6548" y="276"/>
                    <a:pt x="6540" y="276"/>
                  </a:cubicBezTo>
                  <a:cubicBezTo>
                    <a:pt x="6520" y="276"/>
                    <a:pt x="6481" y="314"/>
                    <a:pt x="6462" y="360"/>
                  </a:cubicBezTo>
                  <a:lnTo>
                    <a:pt x="6437" y="426"/>
                  </a:lnTo>
                  <a:lnTo>
                    <a:pt x="6431" y="364"/>
                  </a:lnTo>
                  <a:cubicBezTo>
                    <a:pt x="6411" y="319"/>
                    <a:pt x="6400" y="300"/>
                    <a:pt x="6381" y="300"/>
                  </a:cubicBezTo>
                  <a:cubicBezTo>
                    <a:pt x="6365" y="300"/>
                    <a:pt x="6343" y="314"/>
                    <a:pt x="6302" y="338"/>
                  </a:cubicBezTo>
                  <a:cubicBezTo>
                    <a:pt x="6269" y="353"/>
                    <a:pt x="6254" y="360"/>
                    <a:pt x="6246" y="360"/>
                  </a:cubicBezTo>
                  <a:cubicBezTo>
                    <a:pt x="6239" y="360"/>
                    <a:pt x="6238" y="355"/>
                    <a:pt x="6237" y="345"/>
                  </a:cubicBezTo>
                  <a:cubicBezTo>
                    <a:pt x="6237" y="335"/>
                    <a:pt x="6228" y="331"/>
                    <a:pt x="6208" y="331"/>
                  </a:cubicBezTo>
                  <a:cubicBezTo>
                    <a:pt x="6187" y="331"/>
                    <a:pt x="6155" y="335"/>
                    <a:pt x="6108" y="342"/>
                  </a:cubicBezTo>
                  <a:cubicBezTo>
                    <a:pt x="6014" y="360"/>
                    <a:pt x="5983" y="367"/>
                    <a:pt x="5986" y="389"/>
                  </a:cubicBezTo>
                  <a:lnTo>
                    <a:pt x="5923" y="401"/>
                  </a:lnTo>
                  <a:cubicBezTo>
                    <a:pt x="5912" y="391"/>
                    <a:pt x="5898" y="386"/>
                    <a:pt x="5886" y="386"/>
                  </a:cubicBezTo>
                  <a:cubicBezTo>
                    <a:pt x="5859" y="386"/>
                    <a:pt x="5839" y="409"/>
                    <a:pt x="5867" y="432"/>
                  </a:cubicBezTo>
                  <a:lnTo>
                    <a:pt x="5804" y="445"/>
                  </a:lnTo>
                  <a:lnTo>
                    <a:pt x="5801" y="426"/>
                  </a:lnTo>
                  <a:cubicBezTo>
                    <a:pt x="5799" y="420"/>
                    <a:pt x="5793" y="417"/>
                    <a:pt x="5780" y="417"/>
                  </a:cubicBezTo>
                  <a:cubicBezTo>
                    <a:pt x="5746" y="417"/>
                    <a:pt x="5665" y="439"/>
                    <a:pt x="5488" y="489"/>
                  </a:cubicBezTo>
                  <a:cubicBezTo>
                    <a:pt x="5215" y="583"/>
                    <a:pt x="5184" y="592"/>
                    <a:pt x="5199" y="633"/>
                  </a:cubicBezTo>
                  <a:cubicBezTo>
                    <a:pt x="5190" y="665"/>
                    <a:pt x="5176" y="681"/>
                    <a:pt x="5163" y="681"/>
                  </a:cubicBezTo>
                  <a:cubicBezTo>
                    <a:pt x="5155" y="681"/>
                    <a:pt x="5146" y="673"/>
                    <a:pt x="5140" y="658"/>
                  </a:cubicBezTo>
                  <a:cubicBezTo>
                    <a:pt x="5136" y="647"/>
                    <a:pt x="5122" y="641"/>
                    <a:pt x="5112" y="641"/>
                  </a:cubicBezTo>
                  <a:cubicBezTo>
                    <a:pt x="5105" y="641"/>
                    <a:pt x="5100" y="644"/>
                    <a:pt x="5102" y="652"/>
                  </a:cubicBezTo>
                  <a:cubicBezTo>
                    <a:pt x="5079" y="662"/>
                    <a:pt x="5051" y="668"/>
                    <a:pt x="5025" y="668"/>
                  </a:cubicBezTo>
                  <a:cubicBezTo>
                    <a:pt x="5019" y="668"/>
                    <a:pt x="5014" y="668"/>
                    <a:pt x="5008" y="668"/>
                  </a:cubicBezTo>
                  <a:cubicBezTo>
                    <a:pt x="4902" y="668"/>
                    <a:pt x="4880" y="702"/>
                    <a:pt x="4889" y="721"/>
                  </a:cubicBezTo>
                  <a:cubicBezTo>
                    <a:pt x="4917" y="734"/>
                    <a:pt x="4915" y="738"/>
                    <a:pt x="4901" y="738"/>
                  </a:cubicBezTo>
                  <a:cubicBezTo>
                    <a:pt x="4892" y="738"/>
                    <a:pt x="4876" y="736"/>
                    <a:pt x="4861" y="733"/>
                  </a:cubicBezTo>
                  <a:cubicBezTo>
                    <a:pt x="4847" y="732"/>
                    <a:pt x="4833" y="731"/>
                    <a:pt x="4821" y="731"/>
                  </a:cubicBezTo>
                  <a:cubicBezTo>
                    <a:pt x="4802" y="731"/>
                    <a:pt x="4789" y="734"/>
                    <a:pt x="4795" y="746"/>
                  </a:cubicBezTo>
                  <a:cubicBezTo>
                    <a:pt x="4779" y="773"/>
                    <a:pt x="4656" y="853"/>
                    <a:pt x="4610" y="853"/>
                  </a:cubicBezTo>
                  <a:cubicBezTo>
                    <a:pt x="4603" y="853"/>
                    <a:pt x="4597" y="851"/>
                    <a:pt x="4595" y="846"/>
                  </a:cubicBezTo>
                  <a:lnTo>
                    <a:pt x="4538" y="881"/>
                  </a:lnTo>
                  <a:cubicBezTo>
                    <a:pt x="4551" y="899"/>
                    <a:pt x="4494" y="931"/>
                    <a:pt x="4438" y="962"/>
                  </a:cubicBezTo>
                  <a:cubicBezTo>
                    <a:pt x="4397" y="985"/>
                    <a:pt x="4373" y="1001"/>
                    <a:pt x="4359" y="1001"/>
                  </a:cubicBezTo>
                  <a:cubicBezTo>
                    <a:pt x="4353" y="1001"/>
                    <a:pt x="4350" y="999"/>
                    <a:pt x="4347" y="993"/>
                  </a:cubicBezTo>
                  <a:cubicBezTo>
                    <a:pt x="4352" y="982"/>
                    <a:pt x="4353" y="976"/>
                    <a:pt x="4349" y="976"/>
                  </a:cubicBezTo>
                  <a:cubicBezTo>
                    <a:pt x="4342" y="976"/>
                    <a:pt x="4320" y="996"/>
                    <a:pt x="4294" y="1031"/>
                  </a:cubicBezTo>
                  <a:cubicBezTo>
                    <a:pt x="4266" y="1050"/>
                    <a:pt x="4262" y="1100"/>
                    <a:pt x="4234" y="1119"/>
                  </a:cubicBezTo>
                  <a:cubicBezTo>
                    <a:pt x="4247" y="1138"/>
                    <a:pt x="4231" y="1172"/>
                    <a:pt x="4206" y="1188"/>
                  </a:cubicBezTo>
                  <a:lnTo>
                    <a:pt x="4193" y="1172"/>
                  </a:lnTo>
                  <a:lnTo>
                    <a:pt x="4171" y="1138"/>
                  </a:lnTo>
                  <a:cubicBezTo>
                    <a:pt x="4143" y="1156"/>
                    <a:pt x="4118" y="1172"/>
                    <a:pt x="4131" y="1191"/>
                  </a:cubicBezTo>
                  <a:cubicBezTo>
                    <a:pt x="4093" y="1194"/>
                    <a:pt x="4068" y="1213"/>
                    <a:pt x="4015" y="1254"/>
                  </a:cubicBezTo>
                  <a:cubicBezTo>
                    <a:pt x="3965" y="1291"/>
                    <a:pt x="3915" y="1332"/>
                    <a:pt x="3902" y="1366"/>
                  </a:cubicBezTo>
                  <a:cubicBezTo>
                    <a:pt x="3900" y="1366"/>
                    <a:pt x="3897" y="1366"/>
                    <a:pt x="3894" y="1366"/>
                  </a:cubicBezTo>
                  <a:cubicBezTo>
                    <a:pt x="3839" y="1366"/>
                    <a:pt x="3705" y="1485"/>
                    <a:pt x="3711" y="1532"/>
                  </a:cubicBezTo>
                  <a:cubicBezTo>
                    <a:pt x="3723" y="1548"/>
                    <a:pt x="3698" y="1570"/>
                    <a:pt x="3664" y="1576"/>
                  </a:cubicBezTo>
                  <a:cubicBezTo>
                    <a:pt x="3626" y="1583"/>
                    <a:pt x="3626" y="1583"/>
                    <a:pt x="3617" y="1623"/>
                  </a:cubicBezTo>
                  <a:cubicBezTo>
                    <a:pt x="3611" y="1661"/>
                    <a:pt x="3573" y="1667"/>
                    <a:pt x="3535" y="1673"/>
                  </a:cubicBezTo>
                  <a:cubicBezTo>
                    <a:pt x="3529" y="1673"/>
                    <a:pt x="3524" y="1672"/>
                    <a:pt x="3518" y="1672"/>
                  </a:cubicBezTo>
                  <a:cubicBezTo>
                    <a:pt x="3477" y="1672"/>
                    <a:pt x="3459" y="1693"/>
                    <a:pt x="3451" y="1727"/>
                  </a:cubicBezTo>
                  <a:cubicBezTo>
                    <a:pt x="3426" y="1777"/>
                    <a:pt x="3394" y="1821"/>
                    <a:pt x="3360" y="1862"/>
                  </a:cubicBezTo>
                  <a:cubicBezTo>
                    <a:pt x="3336" y="1915"/>
                    <a:pt x="3316" y="1939"/>
                    <a:pt x="3334" y="1939"/>
                  </a:cubicBezTo>
                  <a:cubicBezTo>
                    <a:pt x="3338" y="1939"/>
                    <a:pt x="3342" y="1938"/>
                    <a:pt x="3347" y="1937"/>
                  </a:cubicBezTo>
                  <a:cubicBezTo>
                    <a:pt x="3363" y="1949"/>
                    <a:pt x="3357" y="1987"/>
                    <a:pt x="3357" y="1987"/>
                  </a:cubicBezTo>
                  <a:cubicBezTo>
                    <a:pt x="3343" y="2020"/>
                    <a:pt x="3333" y="2031"/>
                    <a:pt x="3329" y="2031"/>
                  </a:cubicBezTo>
                  <a:cubicBezTo>
                    <a:pt x="3326" y="2031"/>
                    <a:pt x="3328" y="2022"/>
                    <a:pt x="3338" y="2012"/>
                  </a:cubicBezTo>
                  <a:cubicBezTo>
                    <a:pt x="3351" y="1980"/>
                    <a:pt x="3351" y="1971"/>
                    <a:pt x="3344" y="1971"/>
                  </a:cubicBezTo>
                  <a:cubicBezTo>
                    <a:pt x="3337" y="1971"/>
                    <a:pt x="3323" y="1979"/>
                    <a:pt x="3307" y="1984"/>
                  </a:cubicBezTo>
                  <a:cubicBezTo>
                    <a:pt x="3269" y="1993"/>
                    <a:pt x="3228" y="2043"/>
                    <a:pt x="3209" y="2068"/>
                  </a:cubicBezTo>
                  <a:lnTo>
                    <a:pt x="3131" y="2172"/>
                  </a:lnTo>
                  <a:cubicBezTo>
                    <a:pt x="3056" y="2234"/>
                    <a:pt x="3037" y="2259"/>
                    <a:pt x="3053" y="2272"/>
                  </a:cubicBezTo>
                  <a:cubicBezTo>
                    <a:pt x="3060" y="2277"/>
                    <a:pt x="3066" y="2281"/>
                    <a:pt x="3070" y="2285"/>
                  </a:cubicBezTo>
                  <a:lnTo>
                    <a:pt x="3070" y="2285"/>
                  </a:lnTo>
                  <a:cubicBezTo>
                    <a:pt x="3009" y="2287"/>
                    <a:pt x="2834" y="2589"/>
                    <a:pt x="2865" y="2639"/>
                  </a:cubicBezTo>
                  <a:lnTo>
                    <a:pt x="2846" y="2629"/>
                  </a:lnTo>
                  <a:cubicBezTo>
                    <a:pt x="2844" y="2628"/>
                    <a:pt x="2842" y="2628"/>
                    <a:pt x="2840" y="2628"/>
                  </a:cubicBezTo>
                  <a:cubicBezTo>
                    <a:pt x="2826" y="2628"/>
                    <a:pt x="2811" y="2656"/>
                    <a:pt x="2789" y="2708"/>
                  </a:cubicBezTo>
                  <a:cubicBezTo>
                    <a:pt x="2774" y="2736"/>
                    <a:pt x="2752" y="2864"/>
                    <a:pt x="2721" y="2958"/>
                  </a:cubicBezTo>
                  <a:cubicBezTo>
                    <a:pt x="2680" y="3077"/>
                    <a:pt x="2648" y="3171"/>
                    <a:pt x="2667" y="3178"/>
                  </a:cubicBezTo>
                  <a:cubicBezTo>
                    <a:pt x="2661" y="3198"/>
                    <a:pt x="2659" y="3205"/>
                    <a:pt x="2652" y="3205"/>
                  </a:cubicBezTo>
                  <a:cubicBezTo>
                    <a:pt x="2649" y="3205"/>
                    <a:pt x="2644" y="3203"/>
                    <a:pt x="2636" y="3200"/>
                  </a:cubicBezTo>
                  <a:cubicBezTo>
                    <a:pt x="2633" y="3187"/>
                    <a:pt x="2630" y="3182"/>
                    <a:pt x="2627" y="3182"/>
                  </a:cubicBezTo>
                  <a:cubicBezTo>
                    <a:pt x="2620" y="3182"/>
                    <a:pt x="2614" y="3204"/>
                    <a:pt x="2608" y="3225"/>
                  </a:cubicBezTo>
                  <a:cubicBezTo>
                    <a:pt x="2595" y="3253"/>
                    <a:pt x="2617" y="3262"/>
                    <a:pt x="2636" y="3269"/>
                  </a:cubicBezTo>
                  <a:cubicBezTo>
                    <a:pt x="2655" y="3275"/>
                    <a:pt x="2645" y="3306"/>
                    <a:pt x="2605" y="3359"/>
                  </a:cubicBezTo>
                  <a:cubicBezTo>
                    <a:pt x="2558" y="3432"/>
                    <a:pt x="2529" y="3516"/>
                    <a:pt x="2520" y="3604"/>
                  </a:cubicBezTo>
                  <a:cubicBezTo>
                    <a:pt x="2511" y="3630"/>
                    <a:pt x="2500" y="3658"/>
                    <a:pt x="2484" y="3658"/>
                  </a:cubicBezTo>
                  <a:cubicBezTo>
                    <a:pt x="2482" y="3658"/>
                    <a:pt x="2481" y="3658"/>
                    <a:pt x="2479" y="3657"/>
                  </a:cubicBezTo>
                  <a:cubicBezTo>
                    <a:pt x="2432" y="3692"/>
                    <a:pt x="2413" y="3751"/>
                    <a:pt x="2426" y="3808"/>
                  </a:cubicBezTo>
                  <a:cubicBezTo>
                    <a:pt x="2419" y="3829"/>
                    <a:pt x="2417" y="3836"/>
                    <a:pt x="2411" y="3836"/>
                  </a:cubicBezTo>
                  <a:cubicBezTo>
                    <a:pt x="2408" y="3836"/>
                    <a:pt x="2404" y="3835"/>
                    <a:pt x="2398" y="3833"/>
                  </a:cubicBezTo>
                  <a:cubicBezTo>
                    <a:pt x="2366" y="3855"/>
                    <a:pt x="2348" y="3848"/>
                    <a:pt x="2376" y="3892"/>
                  </a:cubicBezTo>
                  <a:cubicBezTo>
                    <a:pt x="2373" y="3967"/>
                    <a:pt x="2348" y="4043"/>
                    <a:pt x="2304" y="4105"/>
                  </a:cubicBezTo>
                  <a:cubicBezTo>
                    <a:pt x="2291" y="4137"/>
                    <a:pt x="2282" y="4165"/>
                    <a:pt x="2301" y="4174"/>
                  </a:cubicBezTo>
                  <a:cubicBezTo>
                    <a:pt x="2314" y="4179"/>
                    <a:pt x="2329" y="4183"/>
                    <a:pt x="2329" y="4183"/>
                  </a:cubicBezTo>
                  <a:cubicBezTo>
                    <a:pt x="2328" y="4183"/>
                    <a:pt x="2326" y="4182"/>
                    <a:pt x="2319" y="4181"/>
                  </a:cubicBezTo>
                  <a:cubicBezTo>
                    <a:pt x="2272" y="4196"/>
                    <a:pt x="2272" y="4196"/>
                    <a:pt x="2301" y="4243"/>
                  </a:cubicBezTo>
                  <a:cubicBezTo>
                    <a:pt x="2318" y="4249"/>
                    <a:pt x="2312" y="4272"/>
                    <a:pt x="2294" y="4272"/>
                  </a:cubicBezTo>
                  <a:cubicBezTo>
                    <a:pt x="2292" y="4272"/>
                    <a:pt x="2290" y="4272"/>
                    <a:pt x="2288" y="4271"/>
                  </a:cubicBezTo>
                  <a:cubicBezTo>
                    <a:pt x="2272" y="4287"/>
                    <a:pt x="2257" y="4306"/>
                    <a:pt x="2247" y="4325"/>
                  </a:cubicBezTo>
                  <a:cubicBezTo>
                    <a:pt x="2238" y="4356"/>
                    <a:pt x="2203" y="4516"/>
                    <a:pt x="2153" y="4666"/>
                  </a:cubicBezTo>
                  <a:cubicBezTo>
                    <a:pt x="2069" y="4911"/>
                    <a:pt x="2037" y="5002"/>
                    <a:pt x="2056" y="5008"/>
                  </a:cubicBezTo>
                  <a:cubicBezTo>
                    <a:pt x="2066" y="5049"/>
                    <a:pt x="2066" y="5049"/>
                    <a:pt x="2034" y="5071"/>
                  </a:cubicBezTo>
                  <a:cubicBezTo>
                    <a:pt x="2009" y="5092"/>
                    <a:pt x="1993" y="5121"/>
                    <a:pt x="1984" y="5155"/>
                  </a:cubicBezTo>
                  <a:cubicBezTo>
                    <a:pt x="1976" y="5181"/>
                    <a:pt x="1964" y="5209"/>
                    <a:pt x="1948" y="5209"/>
                  </a:cubicBezTo>
                  <a:cubicBezTo>
                    <a:pt x="1947" y="5209"/>
                    <a:pt x="1945" y="5209"/>
                    <a:pt x="1943" y="5208"/>
                  </a:cubicBezTo>
                  <a:lnTo>
                    <a:pt x="1943" y="5208"/>
                  </a:lnTo>
                  <a:cubicBezTo>
                    <a:pt x="1953" y="5230"/>
                    <a:pt x="1953" y="5255"/>
                    <a:pt x="1943" y="5274"/>
                  </a:cubicBezTo>
                  <a:cubicBezTo>
                    <a:pt x="1941" y="5274"/>
                    <a:pt x="1940" y="5273"/>
                    <a:pt x="1938" y="5273"/>
                  </a:cubicBezTo>
                  <a:cubicBezTo>
                    <a:pt x="1920" y="5273"/>
                    <a:pt x="1913" y="5303"/>
                    <a:pt x="1921" y="5337"/>
                  </a:cubicBezTo>
                  <a:cubicBezTo>
                    <a:pt x="1940" y="5365"/>
                    <a:pt x="1946" y="5375"/>
                    <a:pt x="1938" y="5375"/>
                  </a:cubicBezTo>
                  <a:cubicBezTo>
                    <a:pt x="1934" y="5375"/>
                    <a:pt x="1925" y="5373"/>
                    <a:pt x="1912" y="5368"/>
                  </a:cubicBezTo>
                  <a:cubicBezTo>
                    <a:pt x="1911" y="5368"/>
                    <a:pt x="1910" y="5367"/>
                    <a:pt x="1908" y="5367"/>
                  </a:cubicBezTo>
                  <a:cubicBezTo>
                    <a:pt x="1888" y="5367"/>
                    <a:pt x="1852" y="5425"/>
                    <a:pt x="1864" y="5425"/>
                  </a:cubicBezTo>
                  <a:cubicBezTo>
                    <a:pt x="1865" y="5425"/>
                    <a:pt x="1868" y="5424"/>
                    <a:pt x="1871" y="5422"/>
                  </a:cubicBezTo>
                  <a:lnTo>
                    <a:pt x="1871" y="5422"/>
                  </a:lnTo>
                  <a:cubicBezTo>
                    <a:pt x="1890" y="5428"/>
                    <a:pt x="1868" y="5487"/>
                    <a:pt x="1878" y="5525"/>
                  </a:cubicBezTo>
                  <a:cubicBezTo>
                    <a:pt x="1869" y="5552"/>
                    <a:pt x="1859" y="5580"/>
                    <a:pt x="1843" y="5580"/>
                  </a:cubicBezTo>
                  <a:cubicBezTo>
                    <a:pt x="1841" y="5580"/>
                    <a:pt x="1839" y="5579"/>
                    <a:pt x="1837" y="5578"/>
                  </a:cubicBezTo>
                  <a:cubicBezTo>
                    <a:pt x="1809" y="5603"/>
                    <a:pt x="1774" y="5763"/>
                    <a:pt x="1784" y="5801"/>
                  </a:cubicBezTo>
                  <a:cubicBezTo>
                    <a:pt x="1800" y="5806"/>
                    <a:pt x="1795" y="5831"/>
                    <a:pt x="1781" y="5831"/>
                  </a:cubicBezTo>
                  <a:cubicBezTo>
                    <a:pt x="1779" y="5831"/>
                    <a:pt x="1777" y="5830"/>
                    <a:pt x="1774" y="5829"/>
                  </a:cubicBezTo>
                  <a:cubicBezTo>
                    <a:pt x="1772" y="5828"/>
                    <a:pt x="1770" y="5828"/>
                    <a:pt x="1769" y="5828"/>
                  </a:cubicBezTo>
                  <a:cubicBezTo>
                    <a:pt x="1751" y="5828"/>
                    <a:pt x="1742" y="5857"/>
                    <a:pt x="1733" y="5885"/>
                  </a:cubicBezTo>
                  <a:cubicBezTo>
                    <a:pt x="1739" y="5907"/>
                    <a:pt x="1734" y="5913"/>
                    <a:pt x="1725" y="5913"/>
                  </a:cubicBezTo>
                  <a:cubicBezTo>
                    <a:pt x="1718" y="5913"/>
                    <a:pt x="1710" y="5910"/>
                    <a:pt x="1702" y="5907"/>
                  </a:cubicBezTo>
                  <a:cubicBezTo>
                    <a:pt x="1699" y="5896"/>
                    <a:pt x="1696" y="5890"/>
                    <a:pt x="1693" y="5890"/>
                  </a:cubicBezTo>
                  <a:cubicBezTo>
                    <a:pt x="1686" y="5890"/>
                    <a:pt x="1676" y="5917"/>
                    <a:pt x="1661" y="5961"/>
                  </a:cubicBezTo>
                  <a:cubicBezTo>
                    <a:pt x="1671" y="5998"/>
                    <a:pt x="1630" y="6120"/>
                    <a:pt x="1599" y="6211"/>
                  </a:cubicBezTo>
                  <a:cubicBezTo>
                    <a:pt x="1545" y="6362"/>
                    <a:pt x="1555" y="6402"/>
                    <a:pt x="1570" y="6478"/>
                  </a:cubicBezTo>
                  <a:lnTo>
                    <a:pt x="1602" y="6521"/>
                  </a:lnTo>
                  <a:lnTo>
                    <a:pt x="1561" y="6506"/>
                  </a:lnTo>
                  <a:cubicBezTo>
                    <a:pt x="1539" y="6506"/>
                    <a:pt x="1514" y="6506"/>
                    <a:pt x="1492" y="6515"/>
                  </a:cubicBezTo>
                  <a:cubicBezTo>
                    <a:pt x="1483" y="6547"/>
                    <a:pt x="1501" y="6553"/>
                    <a:pt x="1520" y="6559"/>
                  </a:cubicBezTo>
                  <a:cubicBezTo>
                    <a:pt x="1539" y="6568"/>
                    <a:pt x="1530" y="6597"/>
                    <a:pt x="1489" y="6653"/>
                  </a:cubicBezTo>
                  <a:cubicBezTo>
                    <a:pt x="1448" y="6706"/>
                    <a:pt x="1439" y="6735"/>
                    <a:pt x="1448" y="6772"/>
                  </a:cubicBezTo>
                  <a:cubicBezTo>
                    <a:pt x="1439" y="6807"/>
                    <a:pt x="1423" y="6835"/>
                    <a:pt x="1395" y="6857"/>
                  </a:cubicBezTo>
                  <a:cubicBezTo>
                    <a:pt x="1386" y="6888"/>
                    <a:pt x="1386" y="6888"/>
                    <a:pt x="1404" y="6894"/>
                  </a:cubicBezTo>
                  <a:cubicBezTo>
                    <a:pt x="1426" y="6904"/>
                    <a:pt x="1414" y="6932"/>
                    <a:pt x="1386" y="6957"/>
                  </a:cubicBezTo>
                  <a:cubicBezTo>
                    <a:pt x="1335" y="6973"/>
                    <a:pt x="1304" y="7064"/>
                    <a:pt x="1323" y="7070"/>
                  </a:cubicBezTo>
                  <a:cubicBezTo>
                    <a:pt x="1342" y="7076"/>
                    <a:pt x="1332" y="7107"/>
                    <a:pt x="1323" y="7139"/>
                  </a:cubicBezTo>
                  <a:cubicBezTo>
                    <a:pt x="1307" y="7170"/>
                    <a:pt x="1304" y="7205"/>
                    <a:pt x="1310" y="7236"/>
                  </a:cubicBezTo>
                  <a:lnTo>
                    <a:pt x="1288" y="7299"/>
                  </a:lnTo>
                  <a:cubicBezTo>
                    <a:pt x="1286" y="7306"/>
                    <a:pt x="1284" y="7309"/>
                    <a:pt x="1282" y="7309"/>
                  </a:cubicBezTo>
                  <a:cubicBezTo>
                    <a:pt x="1275" y="7309"/>
                    <a:pt x="1272" y="7282"/>
                    <a:pt x="1279" y="7261"/>
                  </a:cubicBezTo>
                  <a:lnTo>
                    <a:pt x="1279" y="7261"/>
                  </a:lnTo>
                  <a:lnTo>
                    <a:pt x="1251" y="7283"/>
                  </a:lnTo>
                  <a:cubicBezTo>
                    <a:pt x="1229" y="7343"/>
                    <a:pt x="1219" y="7374"/>
                    <a:pt x="1226" y="7411"/>
                  </a:cubicBezTo>
                  <a:cubicBezTo>
                    <a:pt x="1244" y="7441"/>
                    <a:pt x="1250" y="7452"/>
                    <a:pt x="1243" y="7452"/>
                  </a:cubicBezTo>
                  <a:cubicBezTo>
                    <a:pt x="1239" y="7452"/>
                    <a:pt x="1230" y="7449"/>
                    <a:pt x="1216" y="7443"/>
                  </a:cubicBezTo>
                  <a:cubicBezTo>
                    <a:pt x="1214" y="7441"/>
                    <a:pt x="1211" y="7441"/>
                    <a:pt x="1208" y="7441"/>
                  </a:cubicBezTo>
                  <a:cubicBezTo>
                    <a:pt x="1189" y="7441"/>
                    <a:pt x="1168" y="7464"/>
                    <a:pt x="1176" y="7496"/>
                  </a:cubicBezTo>
                  <a:cubicBezTo>
                    <a:pt x="1200" y="7534"/>
                    <a:pt x="1182" y="7558"/>
                    <a:pt x="1163" y="7558"/>
                  </a:cubicBezTo>
                  <a:cubicBezTo>
                    <a:pt x="1160" y="7558"/>
                    <a:pt x="1157" y="7557"/>
                    <a:pt x="1154" y="7556"/>
                  </a:cubicBezTo>
                  <a:cubicBezTo>
                    <a:pt x="1143" y="7540"/>
                    <a:pt x="1137" y="7530"/>
                    <a:pt x="1133" y="7530"/>
                  </a:cubicBezTo>
                  <a:cubicBezTo>
                    <a:pt x="1125" y="7530"/>
                    <a:pt x="1124" y="7561"/>
                    <a:pt x="1122" y="7647"/>
                  </a:cubicBezTo>
                  <a:cubicBezTo>
                    <a:pt x="1103" y="7709"/>
                    <a:pt x="1082" y="7838"/>
                    <a:pt x="1047" y="7929"/>
                  </a:cubicBezTo>
                  <a:cubicBezTo>
                    <a:pt x="1006" y="8051"/>
                    <a:pt x="984" y="8110"/>
                    <a:pt x="956" y="8135"/>
                  </a:cubicBezTo>
                  <a:cubicBezTo>
                    <a:pt x="954" y="8135"/>
                    <a:pt x="952" y="8134"/>
                    <a:pt x="950" y="8133"/>
                  </a:cubicBezTo>
                  <a:lnTo>
                    <a:pt x="950" y="8133"/>
                  </a:lnTo>
                  <a:cubicBezTo>
                    <a:pt x="972" y="8151"/>
                    <a:pt x="961" y="8185"/>
                    <a:pt x="934" y="8264"/>
                  </a:cubicBezTo>
                  <a:cubicBezTo>
                    <a:pt x="894" y="8317"/>
                    <a:pt x="878" y="8386"/>
                    <a:pt x="890" y="8452"/>
                  </a:cubicBezTo>
                  <a:lnTo>
                    <a:pt x="909" y="8392"/>
                  </a:lnTo>
                  <a:lnTo>
                    <a:pt x="909" y="8392"/>
                  </a:lnTo>
                  <a:cubicBezTo>
                    <a:pt x="950" y="8408"/>
                    <a:pt x="937" y="8439"/>
                    <a:pt x="900" y="8493"/>
                  </a:cubicBezTo>
                  <a:cubicBezTo>
                    <a:pt x="893" y="8508"/>
                    <a:pt x="884" y="8513"/>
                    <a:pt x="875" y="8513"/>
                  </a:cubicBezTo>
                  <a:cubicBezTo>
                    <a:pt x="867" y="8513"/>
                    <a:pt x="858" y="8509"/>
                    <a:pt x="850" y="8505"/>
                  </a:cubicBezTo>
                  <a:cubicBezTo>
                    <a:pt x="847" y="8504"/>
                    <a:pt x="845" y="8504"/>
                    <a:pt x="842" y="8504"/>
                  </a:cubicBezTo>
                  <a:cubicBezTo>
                    <a:pt x="821" y="8504"/>
                    <a:pt x="798" y="8524"/>
                    <a:pt x="790" y="8552"/>
                  </a:cubicBezTo>
                  <a:cubicBezTo>
                    <a:pt x="781" y="8576"/>
                    <a:pt x="773" y="8598"/>
                    <a:pt x="782" y="8598"/>
                  </a:cubicBezTo>
                  <a:cubicBezTo>
                    <a:pt x="785" y="8598"/>
                    <a:pt x="789" y="8595"/>
                    <a:pt x="796" y="8590"/>
                  </a:cubicBezTo>
                  <a:cubicBezTo>
                    <a:pt x="818" y="8599"/>
                    <a:pt x="818" y="8599"/>
                    <a:pt x="806" y="8627"/>
                  </a:cubicBezTo>
                  <a:cubicBezTo>
                    <a:pt x="793" y="8659"/>
                    <a:pt x="787" y="8693"/>
                    <a:pt x="793" y="8728"/>
                  </a:cubicBezTo>
                  <a:cubicBezTo>
                    <a:pt x="815" y="8734"/>
                    <a:pt x="803" y="8765"/>
                    <a:pt x="793" y="8797"/>
                  </a:cubicBezTo>
                  <a:cubicBezTo>
                    <a:pt x="771" y="8819"/>
                    <a:pt x="753" y="8847"/>
                    <a:pt x="743" y="8878"/>
                  </a:cubicBezTo>
                  <a:cubicBezTo>
                    <a:pt x="749" y="8881"/>
                    <a:pt x="751" y="8882"/>
                    <a:pt x="751" y="8882"/>
                  </a:cubicBezTo>
                  <a:cubicBezTo>
                    <a:pt x="750" y="8882"/>
                    <a:pt x="736" y="8876"/>
                    <a:pt x="721" y="8872"/>
                  </a:cubicBezTo>
                  <a:cubicBezTo>
                    <a:pt x="719" y="8871"/>
                    <a:pt x="716" y="8871"/>
                    <a:pt x="714" y="8871"/>
                  </a:cubicBezTo>
                  <a:cubicBezTo>
                    <a:pt x="696" y="8871"/>
                    <a:pt x="674" y="8887"/>
                    <a:pt x="674" y="8887"/>
                  </a:cubicBezTo>
                  <a:cubicBezTo>
                    <a:pt x="662" y="8919"/>
                    <a:pt x="684" y="8925"/>
                    <a:pt x="684" y="8925"/>
                  </a:cubicBezTo>
                  <a:cubicBezTo>
                    <a:pt x="702" y="8931"/>
                    <a:pt x="449" y="9662"/>
                    <a:pt x="417" y="9752"/>
                  </a:cubicBezTo>
                  <a:cubicBezTo>
                    <a:pt x="381" y="9800"/>
                    <a:pt x="352" y="9878"/>
                    <a:pt x="369" y="9878"/>
                  </a:cubicBezTo>
                  <a:cubicBezTo>
                    <a:pt x="371" y="9878"/>
                    <a:pt x="373" y="9877"/>
                    <a:pt x="376" y="9875"/>
                  </a:cubicBezTo>
                  <a:lnTo>
                    <a:pt x="376" y="9875"/>
                  </a:lnTo>
                  <a:cubicBezTo>
                    <a:pt x="395" y="9884"/>
                    <a:pt x="342" y="10034"/>
                    <a:pt x="279" y="10216"/>
                  </a:cubicBezTo>
                  <a:cubicBezTo>
                    <a:pt x="207" y="10432"/>
                    <a:pt x="154" y="10580"/>
                    <a:pt x="173" y="10586"/>
                  </a:cubicBezTo>
                  <a:cubicBezTo>
                    <a:pt x="160" y="10614"/>
                    <a:pt x="151" y="10642"/>
                    <a:pt x="145" y="10674"/>
                  </a:cubicBezTo>
                  <a:cubicBezTo>
                    <a:pt x="132" y="10733"/>
                    <a:pt x="138" y="10799"/>
                    <a:pt x="129" y="10827"/>
                  </a:cubicBezTo>
                  <a:cubicBezTo>
                    <a:pt x="140" y="10851"/>
                    <a:pt x="142" y="10874"/>
                    <a:pt x="136" y="10874"/>
                  </a:cubicBezTo>
                  <a:cubicBezTo>
                    <a:pt x="134" y="10874"/>
                    <a:pt x="131" y="10869"/>
                    <a:pt x="126" y="10859"/>
                  </a:cubicBezTo>
                  <a:cubicBezTo>
                    <a:pt x="119" y="10858"/>
                    <a:pt x="113" y="10857"/>
                    <a:pt x="107" y="10857"/>
                  </a:cubicBezTo>
                  <a:cubicBezTo>
                    <a:pt x="94" y="10857"/>
                    <a:pt x="84" y="10862"/>
                    <a:pt x="82" y="10884"/>
                  </a:cubicBezTo>
                  <a:cubicBezTo>
                    <a:pt x="72" y="10943"/>
                    <a:pt x="94" y="10946"/>
                    <a:pt x="116" y="10950"/>
                  </a:cubicBezTo>
                  <a:cubicBezTo>
                    <a:pt x="135" y="10953"/>
                    <a:pt x="132" y="10981"/>
                    <a:pt x="132" y="10981"/>
                  </a:cubicBezTo>
                  <a:cubicBezTo>
                    <a:pt x="130" y="11005"/>
                    <a:pt x="129" y="11010"/>
                    <a:pt x="119" y="11010"/>
                  </a:cubicBezTo>
                  <a:cubicBezTo>
                    <a:pt x="116" y="11010"/>
                    <a:pt x="112" y="11010"/>
                    <a:pt x="107" y="11009"/>
                  </a:cubicBezTo>
                  <a:lnTo>
                    <a:pt x="66" y="11006"/>
                  </a:lnTo>
                  <a:lnTo>
                    <a:pt x="66" y="11037"/>
                  </a:lnTo>
                  <a:cubicBezTo>
                    <a:pt x="85" y="11040"/>
                    <a:pt x="85" y="11069"/>
                    <a:pt x="85" y="11069"/>
                  </a:cubicBezTo>
                  <a:cubicBezTo>
                    <a:pt x="85" y="11100"/>
                    <a:pt x="85" y="11100"/>
                    <a:pt x="44" y="11100"/>
                  </a:cubicBezTo>
                  <a:cubicBezTo>
                    <a:pt x="4" y="11100"/>
                    <a:pt x="0" y="11131"/>
                    <a:pt x="44" y="11163"/>
                  </a:cubicBezTo>
                  <a:cubicBezTo>
                    <a:pt x="47" y="11185"/>
                    <a:pt x="57" y="11207"/>
                    <a:pt x="66" y="11225"/>
                  </a:cubicBezTo>
                  <a:cubicBezTo>
                    <a:pt x="29" y="11260"/>
                    <a:pt x="76" y="11319"/>
                    <a:pt x="101" y="11348"/>
                  </a:cubicBezTo>
                  <a:cubicBezTo>
                    <a:pt x="60" y="11382"/>
                    <a:pt x="69" y="11416"/>
                    <a:pt x="116" y="11438"/>
                  </a:cubicBezTo>
                  <a:cubicBezTo>
                    <a:pt x="117" y="11438"/>
                    <a:pt x="118" y="11438"/>
                    <a:pt x="119" y="11438"/>
                  </a:cubicBezTo>
                  <a:cubicBezTo>
                    <a:pt x="136" y="11438"/>
                    <a:pt x="141" y="11465"/>
                    <a:pt x="129" y="11498"/>
                  </a:cubicBezTo>
                  <a:cubicBezTo>
                    <a:pt x="113" y="11536"/>
                    <a:pt x="119" y="11564"/>
                    <a:pt x="141" y="11623"/>
                  </a:cubicBezTo>
                  <a:cubicBezTo>
                    <a:pt x="170" y="11648"/>
                    <a:pt x="232" y="11858"/>
                    <a:pt x="373" y="12062"/>
                  </a:cubicBezTo>
                  <a:cubicBezTo>
                    <a:pt x="522" y="12285"/>
                    <a:pt x="671" y="12395"/>
                    <a:pt x="694" y="12395"/>
                  </a:cubicBezTo>
                  <a:cubicBezTo>
                    <a:pt x="695" y="12395"/>
                    <a:pt x="696" y="12395"/>
                    <a:pt x="696" y="12394"/>
                  </a:cubicBezTo>
                  <a:cubicBezTo>
                    <a:pt x="721" y="12413"/>
                    <a:pt x="718" y="12416"/>
                    <a:pt x="731" y="12447"/>
                  </a:cubicBezTo>
                  <a:cubicBezTo>
                    <a:pt x="721" y="12461"/>
                    <a:pt x="733" y="12475"/>
                    <a:pt x="759" y="12475"/>
                  </a:cubicBezTo>
                  <a:cubicBezTo>
                    <a:pt x="769" y="12475"/>
                    <a:pt x="780" y="12474"/>
                    <a:pt x="793" y="12469"/>
                  </a:cubicBezTo>
                  <a:cubicBezTo>
                    <a:pt x="813" y="12469"/>
                    <a:pt x="825" y="12464"/>
                    <a:pt x="829" y="12464"/>
                  </a:cubicBezTo>
                  <a:cubicBezTo>
                    <a:pt x="832" y="12464"/>
                    <a:pt x="829" y="12469"/>
                    <a:pt x="818" y="12485"/>
                  </a:cubicBezTo>
                  <a:cubicBezTo>
                    <a:pt x="806" y="12501"/>
                    <a:pt x="853" y="12545"/>
                    <a:pt x="962" y="12601"/>
                  </a:cubicBezTo>
                  <a:cubicBezTo>
                    <a:pt x="1029" y="12643"/>
                    <a:pt x="1126" y="12677"/>
                    <a:pt x="1158" y="12677"/>
                  </a:cubicBezTo>
                  <a:cubicBezTo>
                    <a:pt x="1165" y="12677"/>
                    <a:pt x="1168" y="12676"/>
                    <a:pt x="1169" y="12673"/>
                  </a:cubicBezTo>
                  <a:cubicBezTo>
                    <a:pt x="1232" y="12679"/>
                    <a:pt x="1232" y="12676"/>
                    <a:pt x="1198" y="12686"/>
                  </a:cubicBezTo>
                  <a:cubicBezTo>
                    <a:pt x="1155" y="12714"/>
                    <a:pt x="1274" y="12772"/>
                    <a:pt x="1372" y="12772"/>
                  </a:cubicBezTo>
                  <a:cubicBezTo>
                    <a:pt x="1381" y="12772"/>
                    <a:pt x="1390" y="12771"/>
                    <a:pt x="1398" y="12770"/>
                  </a:cubicBezTo>
                  <a:cubicBezTo>
                    <a:pt x="1429" y="12777"/>
                    <a:pt x="1461" y="12786"/>
                    <a:pt x="1454" y="12808"/>
                  </a:cubicBezTo>
                  <a:cubicBezTo>
                    <a:pt x="1508" y="12820"/>
                    <a:pt x="1561" y="12830"/>
                    <a:pt x="1614" y="12833"/>
                  </a:cubicBezTo>
                  <a:lnTo>
                    <a:pt x="1831" y="12896"/>
                  </a:lnTo>
                  <a:cubicBezTo>
                    <a:pt x="1874" y="12905"/>
                    <a:pt x="1918" y="12911"/>
                    <a:pt x="1962" y="12911"/>
                  </a:cubicBezTo>
                  <a:lnTo>
                    <a:pt x="1993" y="12918"/>
                  </a:lnTo>
                  <a:cubicBezTo>
                    <a:pt x="1987" y="12940"/>
                    <a:pt x="2141" y="12983"/>
                    <a:pt x="2357" y="13046"/>
                  </a:cubicBezTo>
                  <a:cubicBezTo>
                    <a:pt x="2573" y="13109"/>
                    <a:pt x="2758" y="13162"/>
                    <a:pt x="2783" y="13193"/>
                  </a:cubicBezTo>
                  <a:cubicBezTo>
                    <a:pt x="2794" y="13195"/>
                    <a:pt x="2803" y="13195"/>
                    <a:pt x="2813" y="13195"/>
                  </a:cubicBezTo>
                  <a:cubicBezTo>
                    <a:pt x="2826" y="13195"/>
                    <a:pt x="2839" y="13194"/>
                    <a:pt x="2852" y="13190"/>
                  </a:cubicBezTo>
                  <a:cubicBezTo>
                    <a:pt x="2865" y="13177"/>
                    <a:pt x="2882" y="13171"/>
                    <a:pt x="2899" y="13171"/>
                  </a:cubicBezTo>
                  <a:cubicBezTo>
                    <a:pt x="2918" y="13171"/>
                    <a:pt x="2937" y="13180"/>
                    <a:pt x="2949" y="13196"/>
                  </a:cubicBezTo>
                  <a:cubicBezTo>
                    <a:pt x="2965" y="13233"/>
                    <a:pt x="3036" y="13262"/>
                    <a:pt x="3089" y="13262"/>
                  </a:cubicBezTo>
                  <a:cubicBezTo>
                    <a:pt x="3109" y="13262"/>
                    <a:pt x="3126" y="13258"/>
                    <a:pt x="3137" y="13250"/>
                  </a:cubicBezTo>
                  <a:lnTo>
                    <a:pt x="3137" y="13250"/>
                  </a:lnTo>
                  <a:lnTo>
                    <a:pt x="3131" y="13272"/>
                  </a:lnTo>
                  <a:cubicBezTo>
                    <a:pt x="3143" y="13300"/>
                    <a:pt x="3183" y="13315"/>
                    <a:pt x="3223" y="13315"/>
                  </a:cubicBezTo>
                  <a:cubicBezTo>
                    <a:pt x="3249" y="13315"/>
                    <a:pt x="3274" y="13309"/>
                    <a:pt x="3291" y="13297"/>
                  </a:cubicBezTo>
                  <a:cubicBezTo>
                    <a:pt x="3313" y="13321"/>
                    <a:pt x="3334" y="13346"/>
                    <a:pt x="3364" y="13346"/>
                  </a:cubicBezTo>
                  <a:cubicBezTo>
                    <a:pt x="3369" y="13346"/>
                    <a:pt x="3374" y="13345"/>
                    <a:pt x="3379" y="13344"/>
                  </a:cubicBezTo>
                  <a:cubicBezTo>
                    <a:pt x="3410" y="13353"/>
                    <a:pt x="3410" y="13353"/>
                    <a:pt x="3397" y="13391"/>
                  </a:cubicBezTo>
                  <a:cubicBezTo>
                    <a:pt x="3391" y="13413"/>
                    <a:pt x="3385" y="13432"/>
                    <a:pt x="3416" y="13441"/>
                  </a:cubicBezTo>
                  <a:cubicBezTo>
                    <a:pt x="3421" y="13442"/>
                    <a:pt x="3426" y="13443"/>
                    <a:pt x="3430" y="13443"/>
                  </a:cubicBezTo>
                  <a:cubicBezTo>
                    <a:pt x="3450" y="13443"/>
                    <a:pt x="3455" y="13425"/>
                    <a:pt x="3460" y="13410"/>
                  </a:cubicBezTo>
                  <a:lnTo>
                    <a:pt x="3520" y="13428"/>
                  </a:lnTo>
                  <a:cubicBezTo>
                    <a:pt x="3520" y="13428"/>
                    <a:pt x="3526" y="13430"/>
                    <a:pt x="3534" y="13430"/>
                  </a:cubicBezTo>
                  <a:cubicBezTo>
                    <a:pt x="3543" y="13430"/>
                    <a:pt x="3554" y="13428"/>
                    <a:pt x="3557" y="13416"/>
                  </a:cubicBezTo>
                  <a:cubicBezTo>
                    <a:pt x="3560" y="13408"/>
                    <a:pt x="3567" y="13405"/>
                    <a:pt x="3577" y="13405"/>
                  </a:cubicBezTo>
                  <a:cubicBezTo>
                    <a:pt x="3590" y="13405"/>
                    <a:pt x="3608" y="13410"/>
                    <a:pt x="3626" y="13416"/>
                  </a:cubicBezTo>
                  <a:cubicBezTo>
                    <a:pt x="3624" y="13422"/>
                    <a:pt x="3627" y="13425"/>
                    <a:pt x="3630" y="13425"/>
                  </a:cubicBezTo>
                  <a:cubicBezTo>
                    <a:pt x="3638" y="13425"/>
                    <a:pt x="3649" y="13413"/>
                    <a:pt x="3632" y="13394"/>
                  </a:cubicBezTo>
                  <a:cubicBezTo>
                    <a:pt x="3635" y="13378"/>
                    <a:pt x="3640" y="13360"/>
                    <a:pt x="3660" y="13360"/>
                  </a:cubicBezTo>
                  <a:cubicBezTo>
                    <a:pt x="3664" y="13360"/>
                    <a:pt x="3668" y="13361"/>
                    <a:pt x="3673" y="13363"/>
                  </a:cubicBezTo>
                  <a:cubicBezTo>
                    <a:pt x="3673" y="13363"/>
                    <a:pt x="3679" y="13344"/>
                    <a:pt x="3686" y="13322"/>
                  </a:cubicBezTo>
                  <a:cubicBezTo>
                    <a:pt x="3698" y="13284"/>
                    <a:pt x="3705" y="13262"/>
                    <a:pt x="3648" y="13225"/>
                  </a:cubicBezTo>
                  <a:cubicBezTo>
                    <a:pt x="3560" y="13183"/>
                    <a:pt x="3490" y="13147"/>
                    <a:pt x="3455" y="13147"/>
                  </a:cubicBezTo>
                  <a:cubicBezTo>
                    <a:pt x="3442" y="13147"/>
                    <a:pt x="3434" y="13151"/>
                    <a:pt x="3432" y="13162"/>
                  </a:cubicBezTo>
                  <a:cubicBezTo>
                    <a:pt x="3419" y="13166"/>
                    <a:pt x="3405" y="13169"/>
                    <a:pt x="3392" y="13169"/>
                  </a:cubicBezTo>
                  <a:cubicBezTo>
                    <a:pt x="3358" y="13169"/>
                    <a:pt x="3327" y="13155"/>
                    <a:pt x="3307" y="13128"/>
                  </a:cubicBezTo>
                  <a:cubicBezTo>
                    <a:pt x="3313" y="13106"/>
                    <a:pt x="3187" y="13071"/>
                    <a:pt x="3034" y="13027"/>
                  </a:cubicBezTo>
                  <a:cubicBezTo>
                    <a:pt x="2849" y="12971"/>
                    <a:pt x="2755" y="12946"/>
                    <a:pt x="2730" y="12914"/>
                  </a:cubicBezTo>
                  <a:cubicBezTo>
                    <a:pt x="2714" y="12899"/>
                    <a:pt x="2695" y="12886"/>
                    <a:pt x="2674" y="12877"/>
                  </a:cubicBezTo>
                  <a:cubicBezTo>
                    <a:pt x="2673" y="12880"/>
                    <a:pt x="2668" y="12882"/>
                    <a:pt x="2659" y="12882"/>
                  </a:cubicBezTo>
                  <a:cubicBezTo>
                    <a:pt x="2611" y="12882"/>
                    <a:pt x="2450" y="12833"/>
                    <a:pt x="2266" y="12780"/>
                  </a:cubicBezTo>
                  <a:cubicBezTo>
                    <a:pt x="2077" y="12726"/>
                    <a:pt x="1891" y="12672"/>
                    <a:pt x="1839" y="12672"/>
                  </a:cubicBezTo>
                  <a:cubicBezTo>
                    <a:pt x="1830" y="12672"/>
                    <a:pt x="1825" y="12673"/>
                    <a:pt x="1824" y="12676"/>
                  </a:cubicBezTo>
                  <a:lnTo>
                    <a:pt x="1765" y="12657"/>
                  </a:lnTo>
                  <a:cubicBezTo>
                    <a:pt x="1768" y="12636"/>
                    <a:pt x="1705" y="12620"/>
                    <a:pt x="1646" y="12601"/>
                  </a:cubicBezTo>
                  <a:cubicBezTo>
                    <a:pt x="1602" y="12601"/>
                    <a:pt x="1558" y="12598"/>
                    <a:pt x="1514" y="12585"/>
                  </a:cubicBezTo>
                  <a:cubicBezTo>
                    <a:pt x="1520" y="12567"/>
                    <a:pt x="1486" y="12557"/>
                    <a:pt x="1429" y="12538"/>
                  </a:cubicBezTo>
                  <a:cubicBezTo>
                    <a:pt x="1399" y="12530"/>
                    <a:pt x="1377" y="12524"/>
                    <a:pt x="1362" y="12524"/>
                  </a:cubicBezTo>
                  <a:cubicBezTo>
                    <a:pt x="1351" y="12524"/>
                    <a:pt x="1344" y="12527"/>
                    <a:pt x="1342" y="12535"/>
                  </a:cubicBezTo>
                  <a:cubicBezTo>
                    <a:pt x="1313" y="12529"/>
                    <a:pt x="1132" y="12463"/>
                    <a:pt x="1075" y="12400"/>
                  </a:cubicBezTo>
                  <a:cubicBezTo>
                    <a:pt x="1067" y="12381"/>
                    <a:pt x="1051" y="12376"/>
                    <a:pt x="1030" y="12376"/>
                  </a:cubicBezTo>
                  <a:cubicBezTo>
                    <a:pt x="1019" y="12376"/>
                    <a:pt x="1006" y="12377"/>
                    <a:pt x="994" y="12379"/>
                  </a:cubicBezTo>
                  <a:cubicBezTo>
                    <a:pt x="984" y="12389"/>
                    <a:pt x="970" y="12394"/>
                    <a:pt x="956" y="12394"/>
                  </a:cubicBezTo>
                  <a:cubicBezTo>
                    <a:pt x="945" y="12394"/>
                    <a:pt x="933" y="12390"/>
                    <a:pt x="925" y="12382"/>
                  </a:cubicBezTo>
                  <a:lnTo>
                    <a:pt x="947" y="12347"/>
                  </a:lnTo>
                  <a:cubicBezTo>
                    <a:pt x="981" y="12347"/>
                    <a:pt x="981" y="12347"/>
                    <a:pt x="937" y="12316"/>
                  </a:cubicBezTo>
                  <a:lnTo>
                    <a:pt x="894" y="12285"/>
                  </a:lnTo>
                  <a:cubicBezTo>
                    <a:pt x="893" y="12286"/>
                    <a:pt x="891" y="12287"/>
                    <a:pt x="889" y="12287"/>
                  </a:cubicBezTo>
                  <a:cubicBezTo>
                    <a:pt x="864" y="12287"/>
                    <a:pt x="758" y="12212"/>
                    <a:pt x="646" y="12078"/>
                  </a:cubicBezTo>
                  <a:cubicBezTo>
                    <a:pt x="503" y="11899"/>
                    <a:pt x="471" y="11816"/>
                    <a:pt x="450" y="11816"/>
                  </a:cubicBezTo>
                  <a:cubicBezTo>
                    <a:pt x="448" y="11816"/>
                    <a:pt x="447" y="11817"/>
                    <a:pt x="445" y="11818"/>
                  </a:cubicBezTo>
                  <a:cubicBezTo>
                    <a:pt x="443" y="11819"/>
                    <a:pt x="441" y="11819"/>
                    <a:pt x="438" y="11819"/>
                  </a:cubicBezTo>
                  <a:cubicBezTo>
                    <a:pt x="423" y="11819"/>
                    <a:pt x="409" y="11791"/>
                    <a:pt x="398" y="11717"/>
                  </a:cubicBezTo>
                  <a:cubicBezTo>
                    <a:pt x="392" y="11545"/>
                    <a:pt x="405" y="11545"/>
                    <a:pt x="373" y="11526"/>
                  </a:cubicBezTo>
                  <a:lnTo>
                    <a:pt x="373" y="11526"/>
                  </a:lnTo>
                  <a:cubicBezTo>
                    <a:pt x="380" y="11551"/>
                    <a:pt x="361" y="11557"/>
                    <a:pt x="342" y="11564"/>
                  </a:cubicBezTo>
                  <a:cubicBezTo>
                    <a:pt x="335" y="11566"/>
                    <a:pt x="329" y="11567"/>
                    <a:pt x="324" y="11567"/>
                  </a:cubicBezTo>
                  <a:cubicBezTo>
                    <a:pt x="299" y="11567"/>
                    <a:pt x="297" y="11542"/>
                    <a:pt x="323" y="11510"/>
                  </a:cubicBezTo>
                  <a:cubicBezTo>
                    <a:pt x="342" y="11504"/>
                    <a:pt x="323" y="11407"/>
                    <a:pt x="304" y="11304"/>
                  </a:cubicBezTo>
                  <a:cubicBezTo>
                    <a:pt x="286" y="11200"/>
                    <a:pt x="273" y="11091"/>
                    <a:pt x="251" y="11075"/>
                  </a:cubicBezTo>
                  <a:lnTo>
                    <a:pt x="273" y="11075"/>
                  </a:lnTo>
                  <a:cubicBezTo>
                    <a:pt x="274" y="11075"/>
                    <a:pt x="275" y="11075"/>
                    <a:pt x="276" y="11075"/>
                  </a:cubicBezTo>
                  <a:cubicBezTo>
                    <a:pt x="294" y="11075"/>
                    <a:pt x="289" y="11045"/>
                    <a:pt x="304" y="10943"/>
                  </a:cubicBezTo>
                  <a:cubicBezTo>
                    <a:pt x="311" y="10890"/>
                    <a:pt x="314" y="10862"/>
                    <a:pt x="314" y="10862"/>
                  </a:cubicBezTo>
                  <a:cubicBezTo>
                    <a:pt x="274" y="10856"/>
                    <a:pt x="330" y="10705"/>
                    <a:pt x="350" y="10705"/>
                  </a:cubicBezTo>
                  <a:cubicBezTo>
                    <a:pt x="351" y="10705"/>
                    <a:pt x="351" y="10705"/>
                    <a:pt x="351" y="10705"/>
                  </a:cubicBezTo>
                  <a:cubicBezTo>
                    <a:pt x="380" y="10683"/>
                    <a:pt x="383" y="10683"/>
                    <a:pt x="402" y="10630"/>
                  </a:cubicBezTo>
                  <a:cubicBezTo>
                    <a:pt x="389" y="10545"/>
                    <a:pt x="457" y="10398"/>
                    <a:pt x="481" y="10398"/>
                  </a:cubicBezTo>
                  <a:cubicBezTo>
                    <a:pt x="482" y="10398"/>
                    <a:pt x="482" y="10398"/>
                    <a:pt x="483" y="10398"/>
                  </a:cubicBezTo>
                  <a:lnTo>
                    <a:pt x="502" y="10338"/>
                  </a:lnTo>
                  <a:cubicBezTo>
                    <a:pt x="499" y="10295"/>
                    <a:pt x="508" y="10251"/>
                    <a:pt x="524" y="10210"/>
                  </a:cubicBezTo>
                  <a:cubicBezTo>
                    <a:pt x="551" y="10138"/>
                    <a:pt x="563" y="10103"/>
                    <a:pt x="550" y="10103"/>
                  </a:cubicBezTo>
                  <a:cubicBezTo>
                    <a:pt x="547" y="10103"/>
                    <a:pt x="543" y="10105"/>
                    <a:pt x="536" y="10110"/>
                  </a:cubicBezTo>
                  <a:cubicBezTo>
                    <a:pt x="517" y="10103"/>
                    <a:pt x="499" y="10094"/>
                    <a:pt x="508" y="10066"/>
                  </a:cubicBezTo>
                  <a:lnTo>
                    <a:pt x="508" y="10066"/>
                  </a:lnTo>
                  <a:lnTo>
                    <a:pt x="527" y="10072"/>
                  </a:lnTo>
                  <a:cubicBezTo>
                    <a:pt x="528" y="10073"/>
                    <a:pt x="529" y="10073"/>
                    <a:pt x="530" y="10073"/>
                  </a:cubicBezTo>
                  <a:cubicBezTo>
                    <a:pt x="552" y="10073"/>
                    <a:pt x="582" y="9982"/>
                    <a:pt x="621" y="9868"/>
                  </a:cubicBezTo>
                  <a:cubicBezTo>
                    <a:pt x="674" y="9715"/>
                    <a:pt x="696" y="9655"/>
                    <a:pt x="724" y="9630"/>
                  </a:cubicBezTo>
                  <a:lnTo>
                    <a:pt x="715" y="9593"/>
                  </a:lnTo>
                  <a:cubicBezTo>
                    <a:pt x="707" y="9560"/>
                    <a:pt x="715" y="9531"/>
                    <a:pt x="730" y="9531"/>
                  </a:cubicBezTo>
                  <a:cubicBezTo>
                    <a:pt x="732" y="9531"/>
                    <a:pt x="735" y="9532"/>
                    <a:pt x="737" y="9533"/>
                  </a:cubicBezTo>
                  <a:cubicBezTo>
                    <a:pt x="768" y="9511"/>
                    <a:pt x="809" y="9389"/>
                    <a:pt x="812" y="9320"/>
                  </a:cubicBezTo>
                  <a:lnTo>
                    <a:pt x="831" y="9257"/>
                  </a:lnTo>
                  <a:cubicBezTo>
                    <a:pt x="881" y="9245"/>
                    <a:pt x="912" y="9151"/>
                    <a:pt x="884" y="9107"/>
                  </a:cubicBezTo>
                  <a:lnTo>
                    <a:pt x="884" y="9107"/>
                  </a:lnTo>
                  <a:cubicBezTo>
                    <a:pt x="886" y="9107"/>
                    <a:pt x="888" y="9108"/>
                    <a:pt x="889" y="9108"/>
                  </a:cubicBezTo>
                  <a:cubicBezTo>
                    <a:pt x="905" y="9108"/>
                    <a:pt x="916" y="9082"/>
                    <a:pt x="925" y="9054"/>
                  </a:cubicBezTo>
                  <a:cubicBezTo>
                    <a:pt x="925" y="8987"/>
                    <a:pt x="966" y="8871"/>
                    <a:pt x="985" y="8871"/>
                  </a:cubicBezTo>
                  <a:cubicBezTo>
                    <a:pt x="986" y="8871"/>
                    <a:pt x="987" y="8871"/>
                    <a:pt x="988" y="8872"/>
                  </a:cubicBezTo>
                  <a:lnTo>
                    <a:pt x="997" y="8840"/>
                  </a:lnTo>
                  <a:cubicBezTo>
                    <a:pt x="991" y="8806"/>
                    <a:pt x="997" y="8772"/>
                    <a:pt x="1009" y="8740"/>
                  </a:cubicBezTo>
                  <a:cubicBezTo>
                    <a:pt x="1025" y="8712"/>
                    <a:pt x="1028" y="8678"/>
                    <a:pt x="1022" y="8643"/>
                  </a:cubicBezTo>
                  <a:cubicBezTo>
                    <a:pt x="1016" y="8621"/>
                    <a:pt x="1019" y="8596"/>
                    <a:pt x="1025" y="8574"/>
                  </a:cubicBezTo>
                  <a:cubicBezTo>
                    <a:pt x="1028" y="8566"/>
                    <a:pt x="1030" y="8562"/>
                    <a:pt x="1032" y="8562"/>
                  </a:cubicBezTo>
                  <a:cubicBezTo>
                    <a:pt x="1039" y="8562"/>
                    <a:pt x="1046" y="8591"/>
                    <a:pt x="1053" y="8621"/>
                  </a:cubicBezTo>
                  <a:cubicBezTo>
                    <a:pt x="1053" y="8637"/>
                    <a:pt x="1054" y="8643"/>
                    <a:pt x="1056" y="8643"/>
                  </a:cubicBezTo>
                  <a:cubicBezTo>
                    <a:pt x="1063" y="8643"/>
                    <a:pt x="1080" y="8571"/>
                    <a:pt x="1075" y="8490"/>
                  </a:cubicBezTo>
                  <a:cubicBezTo>
                    <a:pt x="1070" y="8432"/>
                    <a:pt x="1068" y="8406"/>
                    <a:pt x="1070" y="8406"/>
                  </a:cubicBezTo>
                  <a:lnTo>
                    <a:pt x="1070" y="8406"/>
                  </a:lnTo>
                  <a:cubicBezTo>
                    <a:pt x="1071" y="8406"/>
                    <a:pt x="1076" y="8425"/>
                    <a:pt x="1085" y="8461"/>
                  </a:cubicBezTo>
                  <a:cubicBezTo>
                    <a:pt x="1090" y="8484"/>
                    <a:pt x="1096" y="8506"/>
                    <a:pt x="1099" y="8506"/>
                  </a:cubicBezTo>
                  <a:cubicBezTo>
                    <a:pt x="1102" y="8506"/>
                    <a:pt x="1103" y="8496"/>
                    <a:pt x="1103" y="8468"/>
                  </a:cubicBezTo>
                  <a:cubicBezTo>
                    <a:pt x="1103" y="8468"/>
                    <a:pt x="1125" y="8408"/>
                    <a:pt x="1107" y="8399"/>
                  </a:cubicBezTo>
                  <a:lnTo>
                    <a:pt x="1138" y="8308"/>
                  </a:lnTo>
                  <a:cubicBezTo>
                    <a:pt x="1166" y="8273"/>
                    <a:pt x="1185" y="8236"/>
                    <a:pt x="1201" y="8195"/>
                  </a:cubicBezTo>
                  <a:cubicBezTo>
                    <a:pt x="1191" y="8157"/>
                    <a:pt x="1191" y="8157"/>
                    <a:pt x="1219" y="8132"/>
                  </a:cubicBezTo>
                  <a:cubicBezTo>
                    <a:pt x="1222" y="8133"/>
                    <a:pt x="1225" y="8134"/>
                    <a:pt x="1227" y="8134"/>
                  </a:cubicBezTo>
                  <a:cubicBezTo>
                    <a:pt x="1243" y="8134"/>
                    <a:pt x="1246" y="8108"/>
                    <a:pt x="1210" y="8095"/>
                  </a:cubicBezTo>
                  <a:cubicBezTo>
                    <a:pt x="1201" y="8060"/>
                    <a:pt x="1213" y="8026"/>
                    <a:pt x="1241" y="8004"/>
                  </a:cubicBezTo>
                  <a:cubicBezTo>
                    <a:pt x="1249" y="8007"/>
                    <a:pt x="1256" y="8008"/>
                    <a:pt x="1262" y="8008"/>
                  </a:cubicBezTo>
                  <a:cubicBezTo>
                    <a:pt x="1285" y="8008"/>
                    <a:pt x="1288" y="7987"/>
                    <a:pt x="1273" y="7982"/>
                  </a:cubicBezTo>
                  <a:cubicBezTo>
                    <a:pt x="1266" y="7957"/>
                    <a:pt x="1266" y="7935"/>
                    <a:pt x="1276" y="7913"/>
                  </a:cubicBezTo>
                  <a:cubicBezTo>
                    <a:pt x="1276" y="7913"/>
                    <a:pt x="1276" y="7913"/>
                    <a:pt x="1277" y="7913"/>
                  </a:cubicBezTo>
                  <a:cubicBezTo>
                    <a:pt x="1297" y="7913"/>
                    <a:pt x="1390" y="7643"/>
                    <a:pt x="1483" y="7374"/>
                  </a:cubicBezTo>
                  <a:cubicBezTo>
                    <a:pt x="1492" y="7343"/>
                    <a:pt x="1486" y="7305"/>
                    <a:pt x="1464" y="7296"/>
                  </a:cubicBezTo>
                  <a:cubicBezTo>
                    <a:pt x="1426" y="7283"/>
                    <a:pt x="1445" y="7289"/>
                    <a:pt x="1476" y="7267"/>
                  </a:cubicBezTo>
                  <a:cubicBezTo>
                    <a:pt x="1542" y="7258"/>
                    <a:pt x="1562" y="7204"/>
                    <a:pt x="1505" y="7204"/>
                  </a:cubicBezTo>
                  <a:cubicBezTo>
                    <a:pt x="1502" y="7204"/>
                    <a:pt x="1499" y="7204"/>
                    <a:pt x="1495" y="7205"/>
                  </a:cubicBezTo>
                  <a:cubicBezTo>
                    <a:pt x="1478" y="7210"/>
                    <a:pt x="1467" y="7214"/>
                    <a:pt x="1463" y="7214"/>
                  </a:cubicBezTo>
                  <a:cubicBezTo>
                    <a:pt x="1456" y="7214"/>
                    <a:pt x="1470" y="7203"/>
                    <a:pt x="1508" y="7173"/>
                  </a:cubicBezTo>
                  <a:cubicBezTo>
                    <a:pt x="1536" y="7151"/>
                    <a:pt x="1536" y="7151"/>
                    <a:pt x="1527" y="7114"/>
                  </a:cubicBezTo>
                  <a:cubicBezTo>
                    <a:pt x="1509" y="7108"/>
                    <a:pt x="1518" y="7082"/>
                    <a:pt x="1534" y="7082"/>
                  </a:cubicBezTo>
                  <a:cubicBezTo>
                    <a:pt x="1536" y="7082"/>
                    <a:pt x="1537" y="7082"/>
                    <a:pt x="1539" y="7082"/>
                  </a:cubicBezTo>
                  <a:cubicBezTo>
                    <a:pt x="1567" y="7060"/>
                    <a:pt x="1599" y="7039"/>
                    <a:pt x="1580" y="7029"/>
                  </a:cubicBezTo>
                  <a:cubicBezTo>
                    <a:pt x="1586" y="7010"/>
                    <a:pt x="1602" y="6992"/>
                    <a:pt x="1621" y="6976"/>
                  </a:cubicBezTo>
                  <a:cubicBezTo>
                    <a:pt x="1649" y="6954"/>
                    <a:pt x="1639" y="6916"/>
                    <a:pt x="1633" y="6879"/>
                  </a:cubicBezTo>
                  <a:cubicBezTo>
                    <a:pt x="1627" y="6804"/>
                    <a:pt x="1629" y="6767"/>
                    <a:pt x="1642" y="6767"/>
                  </a:cubicBezTo>
                  <a:cubicBezTo>
                    <a:pt x="1648" y="6767"/>
                    <a:pt x="1655" y="6774"/>
                    <a:pt x="1664" y="6788"/>
                  </a:cubicBezTo>
                  <a:cubicBezTo>
                    <a:pt x="1668" y="6793"/>
                    <a:pt x="1671" y="6795"/>
                    <a:pt x="1675" y="6795"/>
                  </a:cubicBezTo>
                  <a:cubicBezTo>
                    <a:pt x="1699" y="6795"/>
                    <a:pt x="1721" y="6667"/>
                    <a:pt x="1696" y="6628"/>
                  </a:cubicBezTo>
                  <a:cubicBezTo>
                    <a:pt x="1676" y="6596"/>
                    <a:pt x="1670" y="6586"/>
                    <a:pt x="1675" y="6586"/>
                  </a:cubicBezTo>
                  <a:lnTo>
                    <a:pt x="1675" y="6586"/>
                  </a:lnTo>
                  <a:cubicBezTo>
                    <a:pt x="1677" y="6586"/>
                    <a:pt x="1681" y="6588"/>
                    <a:pt x="1686" y="6590"/>
                  </a:cubicBezTo>
                  <a:cubicBezTo>
                    <a:pt x="1688" y="6591"/>
                    <a:pt x="1690" y="6591"/>
                    <a:pt x="1691" y="6591"/>
                  </a:cubicBezTo>
                  <a:cubicBezTo>
                    <a:pt x="1707" y="6591"/>
                    <a:pt x="1718" y="6565"/>
                    <a:pt x="1718" y="6565"/>
                  </a:cubicBezTo>
                  <a:cubicBezTo>
                    <a:pt x="1726" y="6540"/>
                    <a:pt x="1737" y="6511"/>
                    <a:pt x="1754" y="6511"/>
                  </a:cubicBezTo>
                  <a:cubicBezTo>
                    <a:pt x="1755" y="6511"/>
                    <a:pt x="1757" y="6512"/>
                    <a:pt x="1758" y="6512"/>
                  </a:cubicBezTo>
                  <a:cubicBezTo>
                    <a:pt x="1765" y="6481"/>
                    <a:pt x="1771" y="6446"/>
                    <a:pt x="1771" y="6415"/>
                  </a:cubicBezTo>
                  <a:cubicBezTo>
                    <a:pt x="1752" y="6340"/>
                    <a:pt x="1802" y="6255"/>
                    <a:pt x="1852" y="6239"/>
                  </a:cubicBezTo>
                  <a:lnTo>
                    <a:pt x="1852" y="6170"/>
                  </a:lnTo>
                  <a:cubicBezTo>
                    <a:pt x="1828" y="6132"/>
                    <a:pt x="1818" y="6099"/>
                    <a:pt x="1842" y="6099"/>
                  </a:cubicBezTo>
                  <a:cubicBezTo>
                    <a:pt x="1846" y="6099"/>
                    <a:pt x="1850" y="6100"/>
                    <a:pt x="1856" y="6102"/>
                  </a:cubicBezTo>
                  <a:lnTo>
                    <a:pt x="1874" y="6111"/>
                  </a:lnTo>
                  <a:cubicBezTo>
                    <a:pt x="1848" y="6067"/>
                    <a:pt x="1901" y="5965"/>
                    <a:pt x="1939" y="5965"/>
                  </a:cubicBezTo>
                  <a:cubicBezTo>
                    <a:pt x="1942" y="5965"/>
                    <a:pt x="1944" y="5966"/>
                    <a:pt x="1946" y="5967"/>
                  </a:cubicBezTo>
                  <a:cubicBezTo>
                    <a:pt x="1952" y="5969"/>
                    <a:pt x="1956" y="5970"/>
                    <a:pt x="1959" y="5970"/>
                  </a:cubicBezTo>
                  <a:cubicBezTo>
                    <a:pt x="1966" y="5970"/>
                    <a:pt x="1969" y="5963"/>
                    <a:pt x="1978" y="5942"/>
                  </a:cubicBezTo>
                  <a:lnTo>
                    <a:pt x="1956" y="5935"/>
                  </a:lnTo>
                  <a:cubicBezTo>
                    <a:pt x="1937" y="5926"/>
                    <a:pt x="1918" y="5920"/>
                    <a:pt x="1928" y="5888"/>
                  </a:cubicBezTo>
                  <a:cubicBezTo>
                    <a:pt x="1939" y="5863"/>
                    <a:pt x="1948" y="5834"/>
                    <a:pt x="1964" y="5834"/>
                  </a:cubicBezTo>
                  <a:cubicBezTo>
                    <a:pt x="1965" y="5834"/>
                    <a:pt x="1967" y="5835"/>
                    <a:pt x="1968" y="5835"/>
                  </a:cubicBezTo>
                  <a:cubicBezTo>
                    <a:pt x="2000" y="5813"/>
                    <a:pt x="2028" y="5791"/>
                    <a:pt x="2009" y="5782"/>
                  </a:cubicBezTo>
                  <a:cubicBezTo>
                    <a:pt x="2019" y="5763"/>
                    <a:pt x="2031" y="5744"/>
                    <a:pt x="2050" y="5729"/>
                  </a:cubicBezTo>
                  <a:lnTo>
                    <a:pt x="2094" y="5606"/>
                  </a:lnTo>
                  <a:cubicBezTo>
                    <a:pt x="2085" y="5571"/>
                    <a:pt x="2101" y="5515"/>
                    <a:pt x="2122" y="5515"/>
                  </a:cubicBezTo>
                  <a:cubicBezTo>
                    <a:pt x="2123" y="5515"/>
                    <a:pt x="2124" y="5515"/>
                    <a:pt x="2125" y="5516"/>
                  </a:cubicBezTo>
                  <a:cubicBezTo>
                    <a:pt x="2135" y="5484"/>
                    <a:pt x="2141" y="5450"/>
                    <a:pt x="2135" y="5418"/>
                  </a:cubicBezTo>
                  <a:cubicBezTo>
                    <a:pt x="2154" y="5361"/>
                    <a:pt x="2167" y="5333"/>
                    <a:pt x="2183" y="5333"/>
                  </a:cubicBezTo>
                  <a:cubicBezTo>
                    <a:pt x="2184" y="5333"/>
                    <a:pt x="2186" y="5333"/>
                    <a:pt x="2188" y="5334"/>
                  </a:cubicBezTo>
                  <a:cubicBezTo>
                    <a:pt x="2193" y="5336"/>
                    <a:pt x="2197" y="5337"/>
                    <a:pt x="2200" y="5337"/>
                  </a:cubicBezTo>
                  <a:cubicBezTo>
                    <a:pt x="2206" y="5337"/>
                    <a:pt x="2204" y="5329"/>
                    <a:pt x="2197" y="5302"/>
                  </a:cubicBezTo>
                  <a:cubicBezTo>
                    <a:pt x="2178" y="5296"/>
                    <a:pt x="2188" y="5265"/>
                    <a:pt x="2200" y="5237"/>
                  </a:cubicBezTo>
                  <a:lnTo>
                    <a:pt x="2219" y="5174"/>
                  </a:lnTo>
                  <a:cubicBezTo>
                    <a:pt x="2200" y="5168"/>
                    <a:pt x="2200" y="5168"/>
                    <a:pt x="2210" y="5136"/>
                  </a:cubicBezTo>
                  <a:cubicBezTo>
                    <a:pt x="2222" y="5105"/>
                    <a:pt x="2272" y="5024"/>
                    <a:pt x="2282" y="4992"/>
                  </a:cubicBezTo>
                  <a:cubicBezTo>
                    <a:pt x="2303" y="4931"/>
                    <a:pt x="2310" y="4911"/>
                    <a:pt x="2304" y="4911"/>
                  </a:cubicBezTo>
                  <a:lnTo>
                    <a:pt x="2304" y="4911"/>
                  </a:lnTo>
                  <a:cubicBezTo>
                    <a:pt x="2300" y="4911"/>
                    <a:pt x="2294" y="4916"/>
                    <a:pt x="2285" y="4923"/>
                  </a:cubicBezTo>
                  <a:cubicBezTo>
                    <a:pt x="2281" y="4935"/>
                    <a:pt x="2276" y="4941"/>
                    <a:pt x="2273" y="4941"/>
                  </a:cubicBezTo>
                  <a:cubicBezTo>
                    <a:pt x="2268" y="4941"/>
                    <a:pt x="2269" y="4925"/>
                    <a:pt x="2294" y="4892"/>
                  </a:cubicBezTo>
                  <a:cubicBezTo>
                    <a:pt x="2307" y="4864"/>
                    <a:pt x="2357" y="4779"/>
                    <a:pt x="2388" y="4688"/>
                  </a:cubicBezTo>
                  <a:cubicBezTo>
                    <a:pt x="2429" y="4566"/>
                    <a:pt x="2429" y="4566"/>
                    <a:pt x="2410" y="4560"/>
                  </a:cubicBezTo>
                  <a:lnTo>
                    <a:pt x="2410" y="4560"/>
                  </a:lnTo>
                  <a:cubicBezTo>
                    <a:pt x="2401" y="4563"/>
                    <a:pt x="2393" y="4564"/>
                    <a:pt x="2388" y="4564"/>
                  </a:cubicBezTo>
                  <a:cubicBezTo>
                    <a:pt x="2366" y="4564"/>
                    <a:pt x="2382" y="4541"/>
                    <a:pt x="2420" y="4528"/>
                  </a:cubicBezTo>
                  <a:cubicBezTo>
                    <a:pt x="2482" y="4481"/>
                    <a:pt x="2492" y="4450"/>
                    <a:pt x="2473" y="4444"/>
                  </a:cubicBezTo>
                  <a:cubicBezTo>
                    <a:pt x="2464" y="4422"/>
                    <a:pt x="2464" y="4397"/>
                    <a:pt x="2473" y="4375"/>
                  </a:cubicBezTo>
                  <a:cubicBezTo>
                    <a:pt x="2475" y="4376"/>
                    <a:pt x="2477" y="4376"/>
                    <a:pt x="2479" y="4376"/>
                  </a:cubicBezTo>
                  <a:cubicBezTo>
                    <a:pt x="2495" y="4376"/>
                    <a:pt x="2504" y="4345"/>
                    <a:pt x="2504" y="4284"/>
                  </a:cubicBezTo>
                  <a:cubicBezTo>
                    <a:pt x="2512" y="4264"/>
                    <a:pt x="2515" y="4257"/>
                    <a:pt x="2521" y="4257"/>
                  </a:cubicBezTo>
                  <a:cubicBezTo>
                    <a:pt x="2525" y="4257"/>
                    <a:pt x="2529" y="4259"/>
                    <a:pt x="2536" y="4262"/>
                  </a:cubicBezTo>
                  <a:lnTo>
                    <a:pt x="2558" y="4199"/>
                  </a:lnTo>
                  <a:cubicBezTo>
                    <a:pt x="2539" y="4124"/>
                    <a:pt x="2620" y="3949"/>
                    <a:pt x="2652" y="3927"/>
                  </a:cubicBezTo>
                  <a:cubicBezTo>
                    <a:pt x="2658" y="3905"/>
                    <a:pt x="2658" y="3880"/>
                    <a:pt x="2652" y="3858"/>
                  </a:cubicBezTo>
                  <a:cubicBezTo>
                    <a:pt x="2628" y="3822"/>
                    <a:pt x="2631" y="3794"/>
                    <a:pt x="2655" y="3794"/>
                  </a:cubicBezTo>
                  <a:cubicBezTo>
                    <a:pt x="2660" y="3794"/>
                    <a:pt x="2666" y="3795"/>
                    <a:pt x="2674" y="3798"/>
                  </a:cubicBezTo>
                  <a:cubicBezTo>
                    <a:pt x="2687" y="3804"/>
                    <a:pt x="2696" y="3808"/>
                    <a:pt x="2700" y="3808"/>
                  </a:cubicBezTo>
                  <a:cubicBezTo>
                    <a:pt x="2707" y="3808"/>
                    <a:pt x="2701" y="3797"/>
                    <a:pt x="2683" y="3767"/>
                  </a:cubicBezTo>
                  <a:cubicBezTo>
                    <a:pt x="2675" y="3734"/>
                    <a:pt x="2714" y="3615"/>
                    <a:pt x="2743" y="3615"/>
                  </a:cubicBezTo>
                  <a:cubicBezTo>
                    <a:pt x="2748" y="3615"/>
                    <a:pt x="2751" y="3617"/>
                    <a:pt x="2755" y="3623"/>
                  </a:cubicBezTo>
                  <a:lnTo>
                    <a:pt x="2796" y="3638"/>
                  </a:lnTo>
                  <a:cubicBezTo>
                    <a:pt x="2789" y="3613"/>
                    <a:pt x="2789" y="3591"/>
                    <a:pt x="2796" y="3569"/>
                  </a:cubicBezTo>
                  <a:cubicBezTo>
                    <a:pt x="2777" y="3560"/>
                    <a:pt x="2786" y="3532"/>
                    <a:pt x="2818" y="3441"/>
                  </a:cubicBezTo>
                  <a:cubicBezTo>
                    <a:pt x="2840" y="3378"/>
                    <a:pt x="2862" y="3250"/>
                    <a:pt x="2883" y="3190"/>
                  </a:cubicBezTo>
                  <a:cubicBezTo>
                    <a:pt x="2905" y="3128"/>
                    <a:pt x="2937" y="3037"/>
                    <a:pt x="2965" y="3015"/>
                  </a:cubicBezTo>
                  <a:cubicBezTo>
                    <a:pt x="2981" y="2974"/>
                    <a:pt x="2990" y="2930"/>
                    <a:pt x="2990" y="2886"/>
                  </a:cubicBezTo>
                  <a:cubicBezTo>
                    <a:pt x="2978" y="2851"/>
                    <a:pt x="2997" y="2807"/>
                    <a:pt x="3015" y="2807"/>
                  </a:cubicBezTo>
                  <a:cubicBezTo>
                    <a:pt x="3016" y="2807"/>
                    <a:pt x="3017" y="2808"/>
                    <a:pt x="3018" y="2808"/>
                  </a:cubicBezTo>
                  <a:lnTo>
                    <a:pt x="3031" y="2780"/>
                  </a:lnTo>
                  <a:cubicBezTo>
                    <a:pt x="3031" y="2752"/>
                    <a:pt x="3037" y="2720"/>
                    <a:pt x="3050" y="2692"/>
                  </a:cubicBezTo>
                  <a:cubicBezTo>
                    <a:pt x="3053" y="2693"/>
                    <a:pt x="3057" y="2694"/>
                    <a:pt x="3060" y="2694"/>
                  </a:cubicBezTo>
                  <a:cubicBezTo>
                    <a:pt x="3081" y="2694"/>
                    <a:pt x="3099" y="2672"/>
                    <a:pt x="3093" y="2648"/>
                  </a:cubicBezTo>
                  <a:cubicBezTo>
                    <a:pt x="3075" y="2639"/>
                    <a:pt x="3087" y="2614"/>
                    <a:pt x="3115" y="2563"/>
                  </a:cubicBezTo>
                  <a:cubicBezTo>
                    <a:pt x="3128" y="2554"/>
                    <a:pt x="3166" y="2495"/>
                    <a:pt x="3222" y="2416"/>
                  </a:cubicBezTo>
                  <a:lnTo>
                    <a:pt x="3444" y="2134"/>
                  </a:lnTo>
                  <a:cubicBezTo>
                    <a:pt x="3611" y="1937"/>
                    <a:pt x="3789" y="1758"/>
                    <a:pt x="3783" y="1752"/>
                  </a:cubicBezTo>
                  <a:cubicBezTo>
                    <a:pt x="3805" y="1727"/>
                    <a:pt x="3827" y="1708"/>
                    <a:pt x="3849" y="1689"/>
                  </a:cubicBezTo>
                  <a:lnTo>
                    <a:pt x="3918" y="1626"/>
                  </a:lnTo>
                  <a:cubicBezTo>
                    <a:pt x="3921" y="1631"/>
                    <a:pt x="3926" y="1633"/>
                    <a:pt x="3931" y="1633"/>
                  </a:cubicBezTo>
                  <a:cubicBezTo>
                    <a:pt x="3969" y="1633"/>
                    <a:pt x="4051" y="1533"/>
                    <a:pt x="4106" y="1473"/>
                  </a:cubicBezTo>
                  <a:cubicBezTo>
                    <a:pt x="4118" y="1442"/>
                    <a:pt x="4140" y="1417"/>
                    <a:pt x="4165" y="1398"/>
                  </a:cubicBezTo>
                  <a:cubicBezTo>
                    <a:pt x="4171" y="1405"/>
                    <a:pt x="4179" y="1408"/>
                    <a:pt x="4188" y="1408"/>
                  </a:cubicBezTo>
                  <a:cubicBezTo>
                    <a:pt x="4222" y="1408"/>
                    <a:pt x="4270" y="1365"/>
                    <a:pt x="4300" y="1326"/>
                  </a:cubicBezTo>
                  <a:cubicBezTo>
                    <a:pt x="4302" y="1293"/>
                    <a:pt x="4313" y="1274"/>
                    <a:pt x="4328" y="1274"/>
                  </a:cubicBezTo>
                  <a:cubicBezTo>
                    <a:pt x="4336" y="1274"/>
                    <a:pt x="4345" y="1279"/>
                    <a:pt x="4353" y="1291"/>
                  </a:cubicBezTo>
                  <a:cubicBezTo>
                    <a:pt x="4359" y="1300"/>
                    <a:pt x="4367" y="1304"/>
                    <a:pt x="4375" y="1304"/>
                  </a:cubicBezTo>
                  <a:cubicBezTo>
                    <a:pt x="4399" y="1304"/>
                    <a:pt x="4429" y="1269"/>
                    <a:pt x="4441" y="1207"/>
                  </a:cubicBezTo>
                  <a:cubicBezTo>
                    <a:pt x="4457" y="1172"/>
                    <a:pt x="4457" y="1172"/>
                    <a:pt x="4494" y="1172"/>
                  </a:cubicBezTo>
                  <a:cubicBezTo>
                    <a:pt x="4510" y="1178"/>
                    <a:pt x="4523" y="1181"/>
                    <a:pt x="4533" y="1181"/>
                  </a:cubicBezTo>
                  <a:cubicBezTo>
                    <a:pt x="4554" y="1181"/>
                    <a:pt x="4563" y="1170"/>
                    <a:pt x="4557" y="1160"/>
                  </a:cubicBezTo>
                  <a:cubicBezTo>
                    <a:pt x="4561" y="1122"/>
                    <a:pt x="4575" y="1103"/>
                    <a:pt x="4600" y="1103"/>
                  </a:cubicBezTo>
                  <a:cubicBezTo>
                    <a:pt x="4610" y="1103"/>
                    <a:pt x="4622" y="1106"/>
                    <a:pt x="4635" y="1113"/>
                  </a:cubicBezTo>
                  <a:cubicBezTo>
                    <a:pt x="4655" y="1114"/>
                    <a:pt x="4669" y="1115"/>
                    <a:pt x="4679" y="1115"/>
                  </a:cubicBezTo>
                  <a:cubicBezTo>
                    <a:pt x="4710" y="1115"/>
                    <a:pt x="4709" y="1105"/>
                    <a:pt x="4714" y="1066"/>
                  </a:cubicBezTo>
                  <a:cubicBezTo>
                    <a:pt x="4719" y="1022"/>
                    <a:pt x="4796" y="978"/>
                    <a:pt x="4848" y="978"/>
                  </a:cubicBezTo>
                  <a:cubicBezTo>
                    <a:pt x="4859" y="978"/>
                    <a:pt x="4869" y="980"/>
                    <a:pt x="4877" y="984"/>
                  </a:cubicBezTo>
                  <a:cubicBezTo>
                    <a:pt x="4905" y="968"/>
                    <a:pt x="4939" y="975"/>
                    <a:pt x="4933" y="956"/>
                  </a:cubicBezTo>
                  <a:lnTo>
                    <a:pt x="4933" y="956"/>
                  </a:lnTo>
                  <a:lnTo>
                    <a:pt x="4967" y="962"/>
                  </a:lnTo>
                  <a:lnTo>
                    <a:pt x="5021" y="934"/>
                  </a:lnTo>
                  <a:lnTo>
                    <a:pt x="5014" y="915"/>
                  </a:lnTo>
                  <a:lnTo>
                    <a:pt x="5416" y="777"/>
                  </a:lnTo>
                  <a:cubicBezTo>
                    <a:pt x="5732" y="671"/>
                    <a:pt x="5795" y="668"/>
                    <a:pt x="5760" y="652"/>
                  </a:cubicBezTo>
                  <a:cubicBezTo>
                    <a:pt x="5735" y="632"/>
                    <a:pt x="5748" y="618"/>
                    <a:pt x="5771" y="618"/>
                  </a:cubicBezTo>
                  <a:cubicBezTo>
                    <a:pt x="5785" y="618"/>
                    <a:pt x="5803" y="623"/>
                    <a:pt x="5817" y="636"/>
                  </a:cubicBezTo>
                  <a:cubicBezTo>
                    <a:pt x="5848" y="627"/>
                    <a:pt x="5911" y="636"/>
                    <a:pt x="5970" y="624"/>
                  </a:cubicBezTo>
                  <a:cubicBezTo>
                    <a:pt x="6006" y="616"/>
                    <a:pt x="6042" y="609"/>
                    <a:pt x="6066" y="609"/>
                  </a:cubicBezTo>
                  <a:cubicBezTo>
                    <a:pt x="6081" y="609"/>
                    <a:pt x="6091" y="612"/>
                    <a:pt x="6093" y="621"/>
                  </a:cubicBezTo>
                  <a:lnTo>
                    <a:pt x="6121" y="614"/>
                  </a:lnTo>
                  <a:cubicBezTo>
                    <a:pt x="6167" y="571"/>
                    <a:pt x="6308" y="546"/>
                    <a:pt x="6406" y="546"/>
                  </a:cubicBezTo>
                  <a:cubicBezTo>
                    <a:pt x="6422" y="546"/>
                    <a:pt x="6437" y="547"/>
                    <a:pt x="6450" y="548"/>
                  </a:cubicBezTo>
                  <a:cubicBezTo>
                    <a:pt x="6500" y="548"/>
                    <a:pt x="6550" y="539"/>
                    <a:pt x="6597" y="520"/>
                  </a:cubicBezTo>
                  <a:cubicBezTo>
                    <a:pt x="6629" y="507"/>
                    <a:pt x="6645" y="501"/>
                    <a:pt x="6657" y="501"/>
                  </a:cubicBezTo>
                  <a:cubicBezTo>
                    <a:pt x="6667" y="501"/>
                    <a:pt x="6675" y="505"/>
                    <a:pt x="6688" y="514"/>
                  </a:cubicBezTo>
                  <a:cubicBezTo>
                    <a:pt x="6690" y="523"/>
                    <a:pt x="6751" y="534"/>
                    <a:pt x="6802" y="534"/>
                  </a:cubicBezTo>
                  <a:cubicBezTo>
                    <a:pt x="6840" y="534"/>
                    <a:pt x="6873" y="528"/>
                    <a:pt x="6873" y="511"/>
                  </a:cubicBezTo>
                  <a:lnTo>
                    <a:pt x="6901" y="530"/>
                  </a:lnTo>
                  <a:cubicBezTo>
                    <a:pt x="6909" y="537"/>
                    <a:pt x="6918" y="541"/>
                    <a:pt x="6927" y="541"/>
                  </a:cubicBezTo>
                  <a:cubicBezTo>
                    <a:pt x="6944" y="541"/>
                    <a:pt x="6960" y="529"/>
                    <a:pt x="6964" y="511"/>
                  </a:cubicBezTo>
                  <a:cubicBezTo>
                    <a:pt x="6964" y="493"/>
                    <a:pt x="6970" y="483"/>
                    <a:pt x="6979" y="483"/>
                  </a:cubicBezTo>
                  <a:cubicBezTo>
                    <a:pt x="6991" y="483"/>
                    <a:pt x="7008" y="498"/>
                    <a:pt x="7023" y="533"/>
                  </a:cubicBezTo>
                  <a:cubicBezTo>
                    <a:pt x="7021" y="557"/>
                    <a:pt x="7032" y="567"/>
                    <a:pt x="7040" y="567"/>
                  </a:cubicBezTo>
                  <a:cubicBezTo>
                    <a:pt x="7046" y="567"/>
                    <a:pt x="7051" y="562"/>
                    <a:pt x="7051" y="555"/>
                  </a:cubicBezTo>
                  <a:cubicBezTo>
                    <a:pt x="7073" y="542"/>
                    <a:pt x="7094" y="529"/>
                    <a:pt x="7114" y="529"/>
                  </a:cubicBezTo>
                  <a:cubicBezTo>
                    <a:pt x="7124" y="529"/>
                    <a:pt x="7133" y="532"/>
                    <a:pt x="7142" y="539"/>
                  </a:cubicBezTo>
                  <a:cubicBezTo>
                    <a:pt x="7149" y="540"/>
                    <a:pt x="7156" y="540"/>
                    <a:pt x="7162" y="540"/>
                  </a:cubicBezTo>
                  <a:cubicBezTo>
                    <a:pt x="7186" y="540"/>
                    <a:pt x="7206" y="533"/>
                    <a:pt x="7208" y="501"/>
                  </a:cubicBezTo>
                  <a:cubicBezTo>
                    <a:pt x="7208" y="487"/>
                    <a:pt x="7221" y="484"/>
                    <a:pt x="7239" y="484"/>
                  </a:cubicBezTo>
                  <a:cubicBezTo>
                    <a:pt x="7249" y="484"/>
                    <a:pt x="7260" y="485"/>
                    <a:pt x="7271" y="486"/>
                  </a:cubicBezTo>
                  <a:cubicBezTo>
                    <a:pt x="7268" y="505"/>
                    <a:pt x="7268" y="505"/>
                    <a:pt x="7236" y="523"/>
                  </a:cubicBezTo>
                  <a:cubicBezTo>
                    <a:pt x="7205" y="523"/>
                    <a:pt x="7236" y="523"/>
                    <a:pt x="7296" y="530"/>
                  </a:cubicBezTo>
                  <a:cubicBezTo>
                    <a:pt x="7327" y="530"/>
                    <a:pt x="7387" y="558"/>
                    <a:pt x="7387" y="577"/>
                  </a:cubicBezTo>
                  <a:cubicBezTo>
                    <a:pt x="7400" y="588"/>
                    <a:pt x="7413" y="596"/>
                    <a:pt x="7421" y="596"/>
                  </a:cubicBezTo>
                  <a:cubicBezTo>
                    <a:pt x="7430" y="596"/>
                    <a:pt x="7431" y="586"/>
                    <a:pt x="7418" y="561"/>
                  </a:cubicBezTo>
                  <a:cubicBezTo>
                    <a:pt x="7422" y="533"/>
                    <a:pt x="7424" y="525"/>
                    <a:pt x="7443" y="525"/>
                  </a:cubicBezTo>
                  <a:cubicBezTo>
                    <a:pt x="7452" y="525"/>
                    <a:pt x="7465" y="527"/>
                    <a:pt x="7484" y="530"/>
                  </a:cubicBezTo>
                  <a:cubicBezTo>
                    <a:pt x="7515" y="533"/>
                    <a:pt x="7543" y="539"/>
                    <a:pt x="7540" y="561"/>
                  </a:cubicBezTo>
                  <a:cubicBezTo>
                    <a:pt x="7537" y="580"/>
                    <a:pt x="7537" y="580"/>
                    <a:pt x="7597" y="589"/>
                  </a:cubicBezTo>
                  <a:cubicBezTo>
                    <a:pt x="7608" y="590"/>
                    <a:pt x="7620" y="591"/>
                    <a:pt x="7632" y="591"/>
                  </a:cubicBezTo>
                  <a:cubicBezTo>
                    <a:pt x="7704" y="591"/>
                    <a:pt x="7772" y="566"/>
                    <a:pt x="7829" y="520"/>
                  </a:cubicBezTo>
                  <a:cubicBezTo>
                    <a:pt x="7832" y="500"/>
                    <a:pt x="7834" y="490"/>
                    <a:pt x="7838" y="490"/>
                  </a:cubicBezTo>
                  <a:cubicBezTo>
                    <a:pt x="7843" y="490"/>
                    <a:pt x="7849" y="501"/>
                    <a:pt x="7860" y="523"/>
                  </a:cubicBezTo>
                  <a:cubicBezTo>
                    <a:pt x="7854" y="542"/>
                    <a:pt x="7885" y="552"/>
                    <a:pt x="7913" y="558"/>
                  </a:cubicBezTo>
                  <a:cubicBezTo>
                    <a:pt x="7915" y="553"/>
                    <a:pt x="7918" y="551"/>
                    <a:pt x="7921" y="551"/>
                  </a:cubicBezTo>
                  <a:cubicBezTo>
                    <a:pt x="7927" y="551"/>
                    <a:pt x="7933" y="560"/>
                    <a:pt x="7924" y="560"/>
                  </a:cubicBezTo>
                  <a:cubicBezTo>
                    <a:pt x="7921" y="560"/>
                    <a:pt x="7918" y="559"/>
                    <a:pt x="7913" y="558"/>
                  </a:cubicBezTo>
                  <a:cubicBezTo>
                    <a:pt x="7912" y="568"/>
                    <a:pt x="7904" y="572"/>
                    <a:pt x="7893" y="572"/>
                  </a:cubicBezTo>
                  <a:cubicBezTo>
                    <a:pt x="7881" y="572"/>
                    <a:pt x="7865" y="567"/>
                    <a:pt x="7851" y="564"/>
                  </a:cubicBezTo>
                  <a:lnTo>
                    <a:pt x="7844" y="586"/>
                  </a:lnTo>
                  <a:cubicBezTo>
                    <a:pt x="7858" y="613"/>
                    <a:pt x="7873" y="626"/>
                    <a:pt x="7892" y="626"/>
                  </a:cubicBezTo>
                  <a:cubicBezTo>
                    <a:pt x="7905" y="626"/>
                    <a:pt x="7919" y="620"/>
                    <a:pt x="7935" y="608"/>
                  </a:cubicBezTo>
                  <a:cubicBezTo>
                    <a:pt x="7949" y="603"/>
                    <a:pt x="7957" y="600"/>
                    <a:pt x="7964" y="600"/>
                  </a:cubicBezTo>
                  <a:cubicBezTo>
                    <a:pt x="7974" y="600"/>
                    <a:pt x="7980" y="607"/>
                    <a:pt x="7995" y="624"/>
                  </a:cubicBezTo>
                  <a:cubicBezTo>
                    <a:pt x="8011" y="645"/>
                    <a:pt x="8029" y="666"/>
                    <a:pt x="8040" y="666"/>
                  </a:cubicBezTo>
                  <a:cubicBezTo>
                    <a:pt x="8044" y="666"/>
                    <a:pt x="8046" y="664"/>
                    <a:pt x="8048" y="658"/>
                  </a:cubicBezTo>
                  <a:cubicBezTo>
                    <a:pt x="8079" y="668"/>
                    <a:pt x="8108" y="680"/>
                    <a:pt x="8129" y="702"/>
                  </a:cubicBezTo>
                  <a:cubicBezTo>
                    <a:pt x="8163" y="711"/>
                    <a:pt x="8187" y="717"/>
                    <a:pt x="8202" y="717"/>
                  </a:cubicBezTo>
                  <a:cubicBezTo>
                    <a:pt x="8214" y="717"/>
                    <a:pt x="8221" y="713"/>
                    <a:pt x="8224" y="705"/>
                  </a:cubicBezTo>
                  <a:cubicBezTo>
                    <a:pt x="8226" y="695"/>
                    <a:pt x="8234" y="691"/>
                    <a:pt x="8245" y="691"/>
                  </a:cubicBezTo>
                  <a:cubicBezTo>
                    <a:pt x="8257" y="691"/>
                    <a:pt x="8273" y="696"/>
                    <a:pt x="8289" y="699"/>
                  </a:cubicBezTo>
                  <a:cubicBezTo>
                    <a:pt x="8306" y="704"/>
                    <a:pt x="8323" y="711"/>
                    <a:pt x="8335" y="711"/>
                  </a:cubicBezTo>
                  <a:cubicBezTo>
                    <a:pt x="8343" y="711"/>
                    <a:pt x="8349" y="708"/>
                    <a:pt x="8352" y="699"/>
                  </a:cubicBezTo>
                  <a:cubicBezTo>
                    <a:pt x="8356" y="688"/>
                    <a:pt x="8370" y="680"/>
                    <a:pt x="8393" y="680"/>
                  </a:cubicBezTo>
                  <a:cubicBezTo>
                    <a:pt x="8409" y="680"/>
                    <a:pt x="8429" y="684"/>
                    <a:pt x="8452" y="693"/>
                  </a:cubicBezTo>
                  <a:cubicBezTo>
                    <a:pt x="8518" y="696"/>
                    <a:pt x="8518" y="696"/>
                    <a:pt x="8534" y="746"/>
                  </a:cubicBezTo>
                  <a:cubicBezTo>
                    <a:pt x="8524" y="765"/>
                    <a:pt x="8553" y="774"/>
                    <a:pt x="8581" y="787"/>
                  </a:cubicBezTo>
                  <a:cubicBezTo>
                    <a:pt x="8603" y="793"/>
                    <a:pt x="8618" y="809"/>
                    <a:pt x="8631" y="824"/>
                  </a:cubicBezTo>
                  <a:cubicBezTo>
                    <a:pt x="8639" y="836"/>
                    <a:pt x="8646" y="841"/>
                    <a:pt x="8650" y="841"/>
                  </a:cubicBezTo>
                  <a:cubicBezTo>
                    <a:pt x="8658" y="841"/>
                    <a:pt x="8663" y="829"/>
                    <a:pt x="8669" y="818"/>
                  </a:cubicBezTo>
                  <a:cubicBezTo>
                    <a:pt x="8678" y="799"/>
                    <a:pt x="8684" y="777"/>
                    <a:pt x="8684" y="777"/>
                  </a:cubicBezTo>
                  <a:cubicBezTo>
                    <a:pt x="8712" y="796"/>
                    <a:pt x="8725" y="827"/>
                    <a:pt x="8719" y="859"/>
                  </a:cubicBezTo>
                  <a:cubicBezTo>
                    <a:pt x="8724" y="886"/>
                    <a:pt x="8726" y="898"/>
                    <a:pt x="8730" y="898"/>
                  </a:cubicBezTo>
                  <a:cubicBezTo>
                    <a:pt x="8733" y="898"/>
                    <a:pt x="8736" y="889"/>
                    <a:pt x="8744" y="871"/>
                  </a:cubicBezTo>
                  <a:cubicBezTo>
                    <a:pt x="8748" y="863"/>
                    <a:pt x="8757" y="857"/>
                    <a:pt x="8770" y="857"/>
                  </a:cubicBezTo>
                  <a:cubicBezTo>
                    <a:pt x="8787" y="857"/>
                    <a:pt x="8810" y="867"/>
                    <a:pt x="8835" y="893"/>
                  </a:cubicBezTo>
                  <a:cubicBezTo>
                    <a:pt x="8891" y="918"/>
                    <a:pt x="8944" y="946"/>
                    <a:pt x="8935" y="965"/>
                  </a:cubicBezTo>
                  <a:cubicBezTo>
                    <a:pt x="8946" y="982"/>
                    <a:pt x="8964" y="991"/>
                    <a:pt x="8983" y="991"/>
                  </a:cubicBezTo>
                  <a:cubicBezTo>
                    <a:pt x="8986" y="991"/>
                    <a:pt x="8989" y="991"/>
                    <a:pt x="8991" y="990"/>
                  </a:cubicBezTo>
                  <a:cubicBezTo>
                    <a:pt x="8995" y="990"/>
                    <a:pt x="8999" y="990"/>
                    <a:pt x="9003" y="990"/>
                  </a:cubicBezTo>
                  <a:cubicBezTo>
                    <a:pt x="9035" y="990"/>
                    <a:pt x="9064" y="1003"/>
                    <a:pt x="9126" y="1059"/>
                  </a:cubicBezTo>
                  <a:cubicBezTo>
                    <a:pt x="9197" y="1134"/>
                    <a:pt x="9222" y="1161"/>
                    <a:pt x="9237" y="1161"/>
                  </a:cubicBezTo>
                  <a:cubicBezTo>
                    <a:pt x="9245" y="1161"/>
                    <a:pt x="9250" y="1153"/>
                    <a:pt x="9258" y="1141"/>
                  </a:cubicBezTo>
                  <a:cubicBezTo>
                    <a:pt x="9262" y="1131"/>
                    <a:pt x="9268" y="1122"/>
                    <a:pt x="9273" y="1122"/>
                  </a:cubicBezTo>
                  <a:cubicBezTo>
                    <a:pt x="9277" y="1122"/>
                    <a:pt x="9281" y="1130"/>
                    <a:pt x="9283" y="1156"/>
                  </a:cubicBezTo>
                  <a:cubicBezTo>
                    <a:pt x="9298" y="1191"/>
                    <a:pt x="9333" y="1188"/>
                    <a:pt x="9399" y="1203"/>
                  </a:cubicBezTo>
                  <a:cubicBezTo>
                    <a:pt x="9430" y="1197"/>
                    <a:pt x="9455" y="1178"/>
                    <a:pt x="9471" y="1150"/>
                  </a:cubicBezTo>
                  <a:cubicBezTo>
                    <a:pt x="9481" y="1133"/>
                    <a:pt x="9486" y="1124"/>
                    <a:pt x="9493" y="1124"/>
                  </a:cubicBezTo>
                  <a:cubicBezTo>
                    <a:pt x="9501" y="1124"/>
                    <a:pt x="9511" y="1137"/>
                    <a:pt x="9533" y="1163"/>
                  </a:cubicBezTo>
                  <a:cubicBezTo>
                    <a:pt x="9562" y="1181"/>
                    <a:pt x="9574" y="1219"/>
                    <a:pt x="9562" y="1235"/>
                  </a:cubicBezTo>
                  <a:cubicBezTo>
                    <a:pt x="9558" y="1239"/>
                    <a:pt x="9553" y="1241"/>
                    <a:pt x="9548" y="1241"/>
                  </a:cubicBezTo>
                  <a:cubicBezTo>
                    <a:pt x="9537" y="1241"/>
                    <a:pt x="9524" y="1232"/>
                    <a:pt x="9524" y="1232"/>
                  </a:cubicBezTo>
                  <a:cubicBezTo>
                    <a:pt x="9499" y="1216"/>
                    <a:pt x="9499" y="1216"/>
                    <a:pt x="9499" y="1216"/>
                  </a:cubicBezTo>
                  <a:lnTo>
                    <a:pt x="9499" y="1216"/>
                  </a:lnTo>
                  <a:cubicBezTo>
                    <a:pt x="9486" y="1235"/>
                    <a:pt x="9477" y="1247"/>
                    <a:pt x="9524" y="1285"/>
                  </a:cubicBezTo>
                  <a:cubicBezTo>
                    <a:pt x="9533" y="1313"/>
                    <a:pt x="9549" y="1329"/>
                    <a:pt x="9562" y="1329"/>
                  </a:cubicBezTo>
                  <a:cubicBezTo>
                    <a:pt x="9567" y="1329"/>
                    <a:pt x="9571" y="1327"/>
                    <a:pt x="9574" y="1322"/>
                  </a:cubicBezTo>
                  <a:cubicBezTo>
                    <a:pt x="9587" y="1357"/>
                    <a:pt x="9634" y="1395"/>
                    <a:pt x="9684" y="1432"/>
                  </a:cubicBezTo>
                  <a:cubicBezTo>
                    <a:pt x="9731" y="1470"/>
                    <a:pt x="9806" y="1523"/>
                    <a:pt x="9815" y="1558"/>
                  </a:cubicBezTo>
                  <a:cubicBezTo>
                    <a:pt x="9850" y="1589"/>
                    <a:pt x="9871" y="1610"/>
                    <a:pt x="9884" y="1610"/>
                  </a:cubicBezTo>
                  <a:cubicBezTo>
                    <a:pt x="9888" y="1610"/>
                    <a:pt x="9891" y="1608"/>
                    <a:pt x="9894" y="1605"/>
                  </a:cubicBezTo>
                  <a:cubicBezTo>
                    <a:pt x="9904" y="1593"/>
                    <a:pt x="9914" y="1589"/>
                    <a:pt x="9922" y="1589"/>
                  </a:cubicBezTo>
                  <a:cubicBezTo>
                    <a:pt x="9935" y="1589"/>
                    <a:pt x="9941" y="1601"/>
                    <a:pt x="9931" y="1611"/>
                  </a:cubicBezTo>
                  <a:cubicBezTo>
                    <a:pt x="9928" y="1661"/>
                    <a:pt x="10201" y="1943"/>
                    <a:pt x="10242" y="1943"/>
                  </a:cubicBezTo>
                  <a:lnTo>
                    <a:pt x="10282" y="1990"/>
                  </a:lnTo>
                  <a:cubicBezTo>
                    <a:pt x="10329" y="2068"/>
                    <a:pt x="10389" y="2140"/>
                    <a:pt x="10461" y="2197"/>
                  </a:cubicBezTo>
                  <a:lnTo>
                    <a:pt x="10514" y="2272"/>
                  </a:lnTo>
                  <a:cubicBezTo>
                    <a:pt x="10536" y="2332"/>
                    <a:pt x="10552" y="2357"/>
                    <a:pt x="10586" y="2369"/>
                  </a:cubicBezTo>
                  <a:cubicBezTo>
                    <a:pt x="10605" y="2375"/>
                    <a:pt x="10619" y="2375"/>
                    <a:pt x="10625" y="2375"/>
                  </a:cubicBezTo>
                  <a:cubicBezTo>
                    <a:pt x="10632" y="2375"/>
                    <a:pt x="10632" y="2375"/>
                    <a:pt x="10624" y="2382"/>
                  </a:cubicBezTo>
                  <a:cubicBezTo>
                    <a:pt x="10605" y="2394"/>
                    <a:pt x="10646" y="2438"/>
                    <a:pt x="10709" y="2542"/>
                  </a:cubicBezTo>
                  <a:cubicBezTo>
                    <a:pt x="10748" y="2608"/>
                    <a:pt x="10763" y="2633"/>
                    <a:pt x="10769" y="2633"/>
                  </a:cubicBezTo>
                  <a:cubicBezTo>
                    <a:pt x="10773" y="2633"/>
                    <a:pt x="10773" y="2624"/>
                    <a:pt x="10774" y="2610"/>
                  </a:cubicBezTo>
                  <a:cubicBezTo>
                    <a:pt x="10856" y="2704"/>
                    <a:pt x="10837" y="2714"/>
                    <a:pt x="10818" y="2726"/>
                  </a:cubicBezTo>
                  <a:cubicBezTo>
                    <a:pt x="10815" y="2726"/>
                    <a:pt x="10813" y="2726"/>
                    <a:pt x="10810" y="2726"/>
                  </a:cubicBezTo>
                  <a:cubicBezTo>
                    <a:pt x="10773" y="2726"/>
                    <a:pt x="10802" y="2767"/>
                    <a:pt x="10862" y="2767"/>
                  </a:cubicBezTo>
                  <a:cubicBezTo>
                    <a:pt x="10864" y="2767"/>
                    <a:pt x="10866" y="2767"/>
                    <a:pt x="10868" y="2767"/>
                  </a:cubicBezTo>
                  <a:cubicBezTo>
                    <a:pt x="10922" y="2773"/>
                    <a:pt x="10953" y="2827"/>
                    <a:pt x="10934" y="2836"/>
                  </a:cubicBezTo>
                  <a:cubicBezTo>
                    <a:pt x="10932" y="2837"/>
                    <a:pt x="10929" y="2838"/>
                    <a:pt x="10926" y="2838"/>
                  </a:cubicBezTo>
                  <a:cubicBezTo>
                    <a:pt x="10911" y="2838"/>
                    <a:pt x="10897" y="2816"/>
                    <a:pt x="10884" y="2792"/>
                  </a:cubicBezTo>
                  <a:lnTo>
                    <a:pt x="10847" y="2814"/>
                  </a:lnTo>
                  <a:cubicBezTo>
                    <a:pt x="10862" y="2839"/>
                    <a:pt x="10862" y="2839"/>
                    <a:pt x="10897" y="2855"/>
                  </a:cubicBezTo>
                  <a:cubicBezTo>
                    <a:pt x="10909" y="2874"/>
                    <a:pt x="10925" y="2889"/>
                    <a:pt x="10944" y="2899"/>
                  </a:cubicBezTo>
                  <a:cubicBezTo>
                    <a:pt x="10954" y="2905"/>
                    <a:pt x="10963" y="2908"/>
                    <a:pt x="10971" y="2908"/>
                  </a:cubicBezTo>
                  <a:cubicBezTo>
                    <a:pt x="10986" y="2908"/>
                    <a:pt x="10996" y="2896"/>
                    <a:pt x="11000" y="2871"/>
                  </a:cubicBezTo>
                  <a:cubicBezTo>
                    <a:pt x="11001" y="2858"/>
                    <a:pt x="11004" y="2852"/>
                    <a:pt x="11007" y="2852"/>
                  </a:cubicBezTo>
                  <a:cubicBezTo>
                    <a:pt x="11014" y="2852"/>
                    <a:pt x="11023" y="2871"/>
                    <a:pt x="11031" y="2889"/>
                  </a:cubicBezTo>
                  <a:cubicBezTo>
                    <a:pt x="11036" y="2936"/>
                    <a:pt x="11028" y="2954"/>
                    <a:pt x="11011" y="2954"/>
                  </a:cubicBezTo>
                  <a:cubicBezTo>
                    <a:pt x="11005" y="2954"/>
                    <a:pt x="10997" y="2951"/>
                    <a:pt x="10988" y="2946"/>
                  </a:cubicBezTo>
                  <a:cubicBezTo>
                    <a:pt x="10981" y="2932"/>
                    <a:pt x="10973" y="2927"/>
                    <a:pt x="10965" y="2927"/>
                  </a:cubicBezTo>
                  <a:cubicBezTo>
                    <a:pt x="10956" y="2927"/>
                    <a:pt x="10947" y="2932"/>
                    <a:pt x="10937" y="2936"/>
                  </a:cubicBezTo>
                  <a:cubicBezTo>
                    <a:pt x="10919" y="2946"/>
                    <a:pt x="11022" y="3065"/>
                    <a:pt x="11072" y="3074"/>
                  </a:cubicBezTo>
                  <a:lnTo>
                    <a:pt x="11053" y="3084"/>
                  </a:lnTo>
                  <a:cubicBezTo>
                    <a:pt x="11035" y="3093"/>
                    <a:pt x="11060" y="3149"/>
                    <a:pt x="11088" y="3203"/>
                  </a:cubicBezTo>
                  <a:cubicBezTo>
                    <a:pt x="11113" y="3250"/>
                    <a:pt x="11120" y="3280"/>
                    <a:pt x="11135" y="3280"/>
                  </a:cubicBezTo>
                  <a:cubicBezTo>
                    <a:pt x="11137" y="3280"/>
                    <a:pt x="11139" y="3279"/>
                    <a:pt x="11141" y="3278"/>
                  </a:cubicBezTo>
                  <a:cubicBezTo>
                    <a:pt x="11149" y="3275"/>
                    <a:pt x="11158" y="3273"/>
                    <a:pt x="11166" y="3273"/>
                  </a:cubicBezTo>
                  <a:cubicBezTo>
                    <a:pt x="11176" y="3273"/>
                    <a:pt x="11186" y="3277"/>
                    <a:pt x="11191" y="3294"/>
                  </a:cubicBezTo>
                  <a:cubicBezTo>
                    <a:pt x="11182" y="3265"/>
                    <a:pt x="11201" y="3256"/>
                    <a:pt x="11219" y="3250"/>
                  </a:cubicBezTo>
                  <a:lnTo>
                    <a:pt x="11219" y="3250"/>
                  </a:lnTo>
                  <a:cubicBezTo>
                    <a:pt x="11219" y="3284"/>
                    <a:pt x="11219" y="3319"/>
                    <a:pt x="11213" y="3350"/>
                  </a:cubicBezTo>
                  <a:cubicBezTo>
                    <a:pt x="11194" y="3425"/>
                    <a:pt x="11194" y="3488"/>
                    <a:pt x="11235" y="3604"/>
                  </a:cubicBezTo>
                  <a:cubicBezTo>
                    <a:pt x="11260" y="3660"/>
                    <a:pt x="11279" y="3748"/>
                    <a:pt x="11266" y="3783"/>
                  </a:cubicBezTo>
                  <a:cubicBezTo>
                    <a:pt x="11281" y="3839"/>
                    <a:pt x="11288" y="3867"/>
                    <a:pt x="11307" y="3867"/>
                  </a:cubicBezTo>
                  <a:cubicBezTo>
                    <a:pt x="11308" y="3867"/>
                    <a:pt x="11309" y="3867"/>
                    <a:pt x="11310" y="3867"/>
                  </a:cubicBezTo>
                  <a:lnTo>
                    <a:pt x="11323" y="3927"/>
                  </a:lnTo>
                  <a:cubicBezTo>
                    <a:pt x="11311" y="3960"/>
                    <a:pt x="11325" y="4015"/>
                    <a:pt x="11346" y="4015"/>
                  </a:cubicBezTo>
                  <a:cubicBezTo>
                    <a:pt x="11347" y="4015"/>
                    <a:pt x="11347" y="4015"/>
                    <a:pt x="11348" y="4014"/>
                  </a:cubicBezTo>
                  <a:cubicBezTo>
                    <a:pt x="11373" y="4039"/>
                    <a:pt x="11364" y="4074"/>
                    <a:pt x="11367" y="4102"/>
                  </a:cubicBezTo>
                  <a:cubicBezTo>
                    <a:pt x="11349" y="4141"/>
                    <a:pt x="11341" y="4158"/>
                    <a:pt x="11348" y="4158"/>
                  </a:cubicBezTo>
                  <a:cubicBezTo>
                    <a:pt x="11353" y="4158"/>
                    <a:pt x="11367" y="4148"/>
                    <a:pt x="11392" y="4130"/>
                  </a:cubicBezTo>
                  <a:cubicBezTo>
                    <a:pt x="11414" y="4127"/>
                    <a:pt x="11426" y="4061"/>
                    <a:pt x="11417" y="4030"/>
                  </a:cubicBezTo>
                  <a:lnTo>
                    <a:pt x="11392" y="3942"/>
                  </a:lnTo>
                  <a:lnTo>
                    <a:pt x="11436" y="4027"/>
                  </a:lnTo>
                  <a:cubicBezTo>
                    <a:pt x="11445" y="4054"/>
                    <a:pt x="11475" y="4112"/>
                    <a:pt x="11494" y="4112"/>
                  </a:cubicBezTo>
                  <a:cubicBezTo>
                    <a:pt x="11494" y="4112"/>
                    <a:pt x="11495" y="4112"/>
                    <a:pt x="11495" y="4112"/>
                  </a:cubicBezTo>
                  <a:cubicBezTo>
                    <a:pt x="11495" y="4112"/>
                    <a:pt x="11497" y="4111"/>
                    <a:pt x="11500" y="4111"/>
                  </a:cubicBezTo>
                  <a:cubicBezTo>
                    <a:pt x="11506" y="4111"/>
                    <a:pt x="11518" y="4114"/>
                    <a:pt x="11520" y="4137"/>
                  </a:cubicBezTo>
                  <a:lnTo>
                    <a:pt x="11480" y="4146"/>
                  </a:lnTo>
                  <a:cubicBezTo>
                    <a:pt x="11469" y="4131"/>
                    <a:pt x="11451" y="4123"/>
                    <a:pt x="11435" y="4123"/>
                  </a:cubicBezTo>
                  <a:cubicBezTo>
                    <a:pt x="11427" y="4123"/>
                    <a:pt x="11420" y="4124"/>
                    <a:pt x="11414" y="4127"/>
                  </a:cubicBezTo>
                  <a:cubicBezTo>
                    <a:pt x="11377" y="4164"/>
                    <a:pt x="11370" y="4250"/>
                    <a:pt x="11407" y="4250"/>
                  </a:cubicBezTo>
                  <a:cubicBezTo>
                    <a:pt x="11408" y="4250"/>
                    <a:pt x="11409" y="4250"/>
                    <a:pt x="11411" y="4249"/>
                  </a:cubicBezTo>
                  <a:lnTo>
                    <a:pt x="11411" y="4249"/>
                  </a:lnTo>
                  <a:cubicBezTo>
                    <a:pt x="11417" y="4271"/>
                    <a:pt x="11414" y="4296"/>
                    <a:pt x="11398" y="4315"/>
                  </a:cubicBezTo>
                  <a:cubicBezTo>
                    <a:pt x="11379" y="4318"/>
                    <a:pt x="11382" y="4347"/>
                    <a:pt x="11429" y="4372"/>
                  </a:cubicBezTo>
                  <a:cubicBezTo>
                    <a:pt x="11473" y="4397"/>
                    <a:pt x="11480" y="4428"/>
                    <a:pt x="11442" y="4463"/>
                  </a:cubicBezTo>
                  <a:cubicBezTo>
                    <a:pt x="11414" y="4525"/>
                    <a:pt x="11414" y="4647"/>
                    <a:pt x="11436" y="4647"/>
                  </a:cubicBezTo>
                  <a:cubicBezTo>
                    <a:pt x="11436" y="4647"/>
                    <a:pt x="11437" y="4647"/>
                    <a:pt x="11438" y="4647"/>
                  </a:cubicBezTo>
                  <a:cubicBezTo>
                    <a:pt x="11480" y="4647"/>
                    <a:pt x="11482" y="4736"/>
                    <a:pt x="11464" y="4767"/>
                  </a:cubicBezTo>
                  <a:cubicBezTo>
                    <a:pt x="11445" y="4795"/>
                    <a:pt x="11445" y="4832"/>
                    <a:pt x="11467" y="4857"/>
                  </a:cubicBezTo>
                  <a:cubicBezTo>
                    <a:pt x="11448" y="4861"/>
                    <a:pt x="11426" y="4889"/>
                    <a:pt x="11451" y="4920"/>
                  </a:cubicBezTo>
                  <a:cubicBezTo>
                    <a:pt x="11451" y="4920"/>
                    <a:pt x="11451" y="4934"/>
                    <a:pt x="11457" y="4934"/>
                  </a:cubicBezTo>
                  <a:cubicBezTo>
                    <a:pt x="11460" y="4934"/>
                    <a:pt x="11464" y="4931"/>
                    <a:pt x="11470" y="4920"/>
                  </a:cubicBezTo>
                  <a:lnTo>
                    <a:pt x="11514" y="4983"/>
                  </a:lnTo>
                  <a:cubicBezTo>
                    <a:pt x="11514" y="4951"/>
                    <a:pt x="11536" y="4951"/>
                    <a:pt x="11555" y="4951"/>
                  </a:cubicBezTo>
                  <a:cubicBezTo>
                    <a:pt x="11580" y="4951"/>
                    <a:pt x="11552" y="5077"/>
                    <a:pt x="11486" y="5133"/>
                  </a:cubicBezTo>
                  <a:lnTo>
                    <a:pt x="11442" y="5193"/>
                  </a:lnTo>
                  <a:lnTo>
                    <a:pt x="11483" y="5196"/>
                  </a:lnTo>
                  <a:cubicBezTo>
                    <a:pt x="11483" y="5226"/>
                    <a:pt x="11480" y="5256"/>
                    <a:pt x="11461" y="5256"/>
                  </a:cubicBezTo>
                  <a:cubicBezTo>
                    <a:pt x="11460" y="5256"/>
                    <a:pt x="11459" y="5256"/>
                    <a:pt x="11458" y="5255"/>
                  </a:cubicBezTo>
                  <a:cubicBezTo>
                    <a:pt x="11439" y="5255"/>
                    <a:pt x="11439" y="5255"/>
                    <a:pt x="11436" y="5284"/>
                  </a:cubicBezTo>
                  <a:cubicBezTo>
                    <a:pt x="11436" y="5284"/>
                    <a:pt x="11436" y="5315"/>
                    <a:pt x="11454" y="5318"/>
                  </a:cubicBezTo>
                  <a:cubicBezTo>
                    <a:pt x="11498" y="5321"/>
                    <a:pt x="11498" y="5321"/>
                    <a:pt x="11476" y="5349"/>
                  </a:cubicBezTo>
                  <a:cubicBezTo>
                    <a:pt x="11433" y="5378"/>
                    <a:pt x="11429" y="5406"/>
                    <a:pt x="11470" y="5440"/>
                  </a:cubicBezTo>
                  <a:cubicBezTo>
                    <a:pt x="11511" y="5447"/>
                    <a:pt x="11511" y="5447"/>
                    <a:pt x="11467" y="5475"/>
                  </a:cubicBezTo>
                  <a:cubicBezTo>
                    <a:pt x="11466" y="5475"/>
                    <a:pt x="11465" y="5475"/>
                    <a:pt x="11464" y="5475"/>
                  </a:cubicBezTo>
                  <a:cubicBezTo>
                    <a:pt x="11443" y="5475"/>
                    <a:pt x="11423" y="5502"/>
                    <a:pt x="11420" y="5534"/>
                  </a:cubicBezTo>
                  <a:lnTo>
                    <a:pt x="11439" y="5534"/>
                  </a:lnTo>
                  <a:cubicBezTo>
                    <a:pt x="11480" y="5541"/>
                    <a:pt x="11476" y="5572"/>
                    <a:pt x="11454" y="5600"/>
                  </a:cubicBezTo>
                  <a:cubicBezTo>
                    <a:pt x="11433" y="5600"/>
                    <a:pt x="11429" y="5631"/>
                    <a:pt x="11445" y="5697"/>
                  </a:cubicBezTo>
                  <a:cubicBezTo>
                    <a:pt x="11436" y="5760"/>
                    <a:pt x="11433" y="5792"/>
                    <a:pt x="11416" y="5792"/>
                  </a:cubicBezTo>
                  <a:cubicBezTo>
                    <a:pt x="11415" y="5792"/>
                    <a:pt x="11415" y="5791"/>
                    <a:pt x="11414" y="5791"/>
                  </a:cubicBezTo>
                  <a:cubicBezTo>
                    <a:pt x="11404" y="5791"/>
                    <a:pt x="11397" y="5790"/>
                    <a:pt x="11392" y="5790"/>
                  </a:cubicBezTo>
                  <a:cubicBezTo>
                    <a:pt x="11375" y="5790"/>
                    <a:pt x="11382" y="5796"/>
                    <a:pt x="11411" y="5823"/>
                  </a:cubicBezTo>
                  <a:cubicBezTo>
                    <a:pt x="11426" y="5857"/>
                    <a:pt x="11426" y="5857"/>
                    <a:pt x="11401" y="5920"/>
                  </a:cubicBezTo>
                  <a:cubicBezTo>
                    <a:pt x="11376" y="5948"/>
                    <a:pt x="11376" y="5948"/>
                    <a:pt x="11392" y="5982"/>
                  </a:cubicBezTo>
                  <a:cubicBezTo>
                    <a:pt x="11405" y="5984"/>
                    <a:pt x="11417" y="5986"/>
                    <a:pt x="11426" y="5986"/>
                  </a:cubicBezTo>
                  <a:cubicBezTo>
                    <a:pt x="11446" y="5986"/>
                    <a:pt x="11455" y="5979"/>
                    <a:pt x="11458" y="5957"/>
                  </a:cubicBezTo>
                  <a:cubicBezTo>
                    <a:pt x="11460" y="5934"/>
                    <a:pt x="11461" y="5928"/>
                    <a:pt x="11470" y="5928"/>
                  </a:cubicBezTo>
                  <a:cubicBezTo>
                    <a:pt x="11473" y="5928"/>
                    <a:pt x="11477" y="5928"/>
                    <a:pt x="11483" y="5929"/>
                  </a:cubicBezTo>
                  <a:cubicBezTo>
                    <a:pt x="11483" y="5929"/>
                    <a:pt x="11480" y="5961"/>
                    <a:pt x="11476" y="5992"/>
                  </a:cubicBezTo>
                  <a:cubicBezTo>
                    <a:pt x="11470" y="6036"/>
                    <a:pt x="11473" y="6080"/>
                    <a:pt x="11483" y="6123"/>
                  </a:cubicBezTo>
                  <a:cubicBezTo>
                    <a:pt x="11491" y="6158"/>
                    <a:pt x="11506" y="6176"/>
                    <a:pt x="11516" y="6176"/>
                  </a:cubicBezTo>
                  <a:cubicBezTo>
                    <a:pt x="11525" y="6176"/>
                    <a:pt x="11531" y="6160"/>
                    <a:pt x="11523" y="6127"/>
                  </a:cubicBezTo>
                  <a:lnTo>
                    <a:pt x="11548" y="6098"/>
                  </a:lnTo>
                  <a:cubicBezTo>
                    <a:pt x="11551" y="6099"/>
                    <a:pt x="11554" y="6099"/>
                    <a:pt x="11557" y="6099"/>
                  </a:cubicBezTo>
                  <a:cubicBezTo>
                    <a:pt x="11612" y="6099"/>
                    <a:pt x="11614" y="6042"/>
                    <a:pt x="11555" y="6033"/>
                  </a:cubicBezTo>
                  <a:cubicBezTo>
                    <a:pt x="11492" y="6026"/>
                    <a:pt x="11492" y="6026"/>
                    <a:pt x="11539" y="5998"/>
                  </a:cubicBezTo>
                  <a:lnTo>
                    <a:pt x="11539" y="5998"/>
                  </a:lnTo>
                  <a:cubicBezTo>
                    <a:pt x="11543" y="5999"/>
                    <a:pt x="11546" y="5999"/>
                    <a:pt x="11549" y="5999"/>
                  </a:cubicBezTo>
                  <a:cubicBezTo>
                    <a:pt x="11580" y="5999"/>
                    <a:pt x="11583" y="5970"/>
                    <a:pt x="11586" y="5939"/>
                  </a:cubicBezTo>
                  <a:cubicBezTo>
                    <a:pt x="11588" y="5915"/>
                    <a:pt x="11589" y="5909"/>
                    <a:pt x="11599" y="5909"/>
                  </a:cubicBezTo>
                  <a:cubicBezTo>
                    <a:pt x="11602" y="5909"/>
                    <a:pt x="11606" y="5910"/>
                    <a:pt x="11611" y="5910"/>
                  </a:cubicBezTo>
                  <a:cubicBezTo>
                    <a:pt x="11612" y="5911"/>
                    <a:pt x="11613" y="5911"/>
                    <a:pt x="11614" y="5911"/>
                  </a:cubicBezTo>
                  <a:cubicBezTo>
                    <a:pt x="11632" y="5911"/>
                    <a:pt x="11655" y="5881"/>
                    <a:pt x="11658" y="5851"/>
                  </a:cubicBezTo>
                  <a:cubicBezTo>
                    <a:pt x="11661" y="5819"/>
                    <a:pt x="11661" y="5819"/>
                    <a:pt x="11639" y="5816"/>
                  </a:cubicBezTo>
                  <a:cubicBezTo>
                    <a:pt x="11635" y="5822"/>
                    <a:pt x="11632" y="5825"/>
                    <a:pt x="11630" y="5825"/>
                  </a:cubicBezTo>
                  <a:cubicBezTo>
                    <a:pt x="11621" y="5825"/>
                    <a:pt x="11632" y="5777"/>
                    <a:pt x="11668" y="5754"/>
                  </a:cubicBezTo>
                  <a:cubicBezTo>
                    <a:pt x="11693" y="5725"/>
                    <a:pt x="11693" y="5725"/>
                    <a:pt x="11652" y="5719"/>
                  </a:cubicBezTo>
                  <a:cubicBezTo>
                    <a:pt x="11608" y="5716"/>
                    <a:pt x="11614" y="5653"/>
                    <a:pt x="11661" y="5625"/>
                  </a:cubicBezTo>
                  <a:lnTo>
                    <a:pt x="11668" y="5559"/>
                  </a:lnTo>
                  <a:cubicBezTo>
                    <a:pt x="11671" y="5528"/>
                    <a:pt x="11649" y="5525"/>
                    <a:pt x="11630" y="5525"/>
                  </a:cubicBezTo>
                  <a:cubicBezTo>
                    <a:pt x="11586" y="5519"/>
                    <a:pt x="11586" y="5519"/>
                    <a:pt x="11611" y="5490"/>
                  </a:cubicBezTo>
                  <a:cubicBezTo>
                    <a:pt x="11632" y="5464"/>
                    <a:pt x="11649" y="5462"/>
                    <a:pt x="11654" y="5462"/>
                  </a:cubicBezTo>
                  <a:cubicBezTo>
                    <a:pt x="11655" y="5462"/>
                    <a:pt x="11655" y="5462"/>
                    <a:pt x="11655" y="5462"/>
                  </a:cubicBezTo>
                  <a:cubicBezTo>
                    <a:pt x="11656" y="5462"/>
                    <a:pt x="11657" y="5462"/>
                    <a:pt x="11658" y="5462"/>
                  </a:cubicBezTo>
                  <a:cubicBezTo>
                    <a:pt x="11677" y="5462"/>
                    <a:pt x="11680" y="5430"/>
                    <a:pt x="11680" y="5400"/>
                  </a:cubicBezTo>
                  <a:cubicBezTo>
                    <a:pt x="11683" y="5368"/>
                    <a:pt x="11686" y="5306"/>
                    <a:pt x="11664" y="5302"/>
                  </a:cubicBezTo>
                  <a:cubicBezTo>
                    <a:pt x="11659" y="5302"/>
                    <a:pt x="11657" y="5301"/>
                    <a:pt x="11657" y="5301"/>
                  </a:cubicBezTo>
                  <a:lnTo>
                    <a:pt x="11657" y="5301"/>
                  </a:lnTo>
                  <a:cubicBezTo>
                    <a:pt x="11657" y="5301"/>
                    <a:pt x="11671" y="5303"/>
                    <a:pt x="11686" y="5306"/>
                  </a:cubicBezTo>
                  <a:cubicBezTo>
                    <a:pt x="11686" y="5271"/>
                    <a:pt x="11708" y="5274"/>
                    <a:pt x="11686" y="5271"/>
                  </a:cubicBezTo>
                  <a:cubicBezTo>
                    <a:pt x="11693" y="5240"/>
                    <a:pt x="11699" y="5208"/>
                    <a:pt x="11715" y="5177"/>
                  </a:cubicBezTo>
                  <a:cubicBezTo>
                    <a:pt x="11730" y="5131"/>
                    <a:pt x="11718" y="5070"/>
                    <a:pt x="11693" y="5070"/>
                  </a:cubicBezTo>
                  <a:cubicBezTo>
                    <a:pt x="11682" y="5070"/>
                    <a:pt x="11669" y="5082"/>
                    <a:pt x="11655" y="5111"/>
                  </a:cubicBezTo>
                  <a:lnTo>
                    <a:pt x="11655" y="5080"/>
                  </a:lnTo>
                  <a:cubicBezTo>
                    <a:pt x="11658" y="5045"/>
                    <a:pt x="11636" y="5045"/>
                    <a:pt x="11636" y="5045"/>
                  </a:cubicBezTo>
                  <a:cubicBezTo>
                    <a:pt x="11614" y="5045"/>
                    <a:pt x="11617" y="5014"/>
                    <a:pt x="11621" y="4983"/>
                  </a:cubicBezTo>
                  <a:lnTo>
                    <a:pt x="11661" y="4983"/>
                  </a:lnTo>
                  <a:cubicBezTo>
                    <a:pt x="11674" y="4990"/>
                    <a:pt x="11685" y="4993"/>
                    <a:pt x="11693" y="4993"/>
                  </a:cubicBezTo>
                  <a:cubicBezTo>
                    <a:pt x="11729" y="4993"/>
                    <a:pt x="11733" y="4945"/>
                    <a:pt x="11680" y="4920"/>
                  </a:cubicBezTo>
                  <a:lnTo>
                    <a:pt x="11699" y="4920"/>
                  </a:lnTo>
                  <a:cubicBezTo>
                    <a:pt x="11721" y="4920"/>
                    <a:pt x="11721" y="4886"/>
                    <a:pt x="11696" y="4823"/>
                  </a:cubicBezTo>
                  <a:cubicBezTo>
                    <a:pt x="11689" y="4792"/>
                    <a:pt x="11661" y="4767"/>
                    <a:pt x="11630" y="4760"/>
                  </a:cubicBezTo>
                  <a:cubicBezTo>
                    <a:pt x="11629" y="4760"/>
                    <a:pt x="11628" y="4760"/>
                    <a:pt x="11627" y="4760"/>
                  </a:cubicBezTo>
                  <a:cubicBezTo>
                    <a:pt x="11608" y="4760"/>
                    <a:pt x="11608" y="4729"/>
                    <a:pt x="11608" y="4729"/>
                  </a:cubicBezTo>
                  <a:cubicBezTo>
                    <a:pt x="11605" y="4698"/>
                    <a:pt x="11605" y="4698"/>
                    <a:pt x="11627" y="4698"/>
                  </a:cubicBezTo>
                  <a:cubicBezTo>
                    <a:pt x="11668" y="4694"/>
                    <a:pt x="11664" y="4632"/>
                    <a:pt x="11621" y="4604"/>
                  </a:cubicBezTo>
                  <a:lnTo>
                    <a:pt x="11642" y="4600"/>
                  </a:lnTo>
                  <a:cubicBezTo>
                    <a:pt x="11658" y="4600"/>
                    <a:pt x="11693" y="4566"/>
                    <a:pt x="11646" y="4409"/>
                  </a:cubicBezTo>
                  <a:cubicBezTo>
                    <a:pt x="11627" y="4281"/>
                    <a:pt x="11611" y="4187"/>
                    <a:pt x="11633" y="4184"/>
                  </a:cubicBezTo>
                  <a:cubicBezTo>
                    <a:pt x="11652" y="4181"/>
                    <a:pt x="11595" y="4058"/>
                    <a:pt x="11539" y="4005"/>
                  </a:cubicBezTo>
                  <a:cubicBezTo>
                    <a:pt x="11558" y="4002"/>
                    <a:pt x="11552" y="3971"/>
                    <a:pt x="11536" y="3911"/>
                  </a:cubicBezTo>
                  <a:cubicBezTo>
                    <a:pt x="11511" y="3817"/>
                    <a:pt x="11511" y="3817"/>
                    <a:pt x="11533" y="3811"/>
                  </a:cubicBezTo>
                  <a:lnTo>
                    <a:pt x="11533" y="3811"/>
                  </a:lnTo>
                  <a:cubicBezTo>
                    <a:pt x="11551" y="3819"/>
                    <a:pt x="11562" y="3825"/>
                    <a:pt x="11566" y="3825"/>
                  </a:cubicBezTo>
                  <a:cubicBezTo>
                    <a:pt x="11571" y="3825"/>
                    <a:pt x="11558" y="3812"/>
                    <a:pt x="11523" y="3779"/>
                  </a:cubicBezTo>
                  <a:cubicBezTo>
                    <a:pt x="11476" y="3761"/>
                    <a:pt x="11473" y="3663"/>
                    <a:pt x="11511" y="3651"/>
                  </a:cubicBezTo>
                  <a:cubicBezTo>
                    <a:pt x="11530" y="3645"/>
                    <a:pt x="11527" y="3613"/>
                    <a:pt x="11505" y="3554"/>
                  </a:cubicBezTo>
                  <a:cubicBezTo>
                    <a:pt x="11473" y="3529"/>
                    <a:pt x="11451" y="3466"/>
                    <a:pt x="11433" y="3406"/>
                  </a:cubicBezTo>
                  <a:cubicBezTo>
                    <a:pt x="11408" y="3342"/>
                    <a:pt x="11401" y="3323"/>
                    <a:pt x="11386" y="3323"/>
                  </a:cubicBezTo>
                  <a:cubicBezTo>
                    <a:pt x="11379" y="3323"/>
                    <a:pt x="11371" y="3327"/>
                    <a:pt x="11360" y="3331"/>
                  </a:cubicBezTo>
                  <a:cubicBezTo>
                    <a:pt x="11354" y="3333"/>
                    <a:pt x="11348" y="3334"/>
                    <a:pt x="11343" y="3334"/>
                  </a:cubicBezTo>
                  <a:cubicBezTo>
                    <a:pt x="11316" y="3334"/>
                    <a:pt x="11307" y="3306"/>
                    <a:pt x="11288" y="3256"/>
                  </a:cubicBezTo>
                  <a:cubicBezTo>
                    <a:pt x="11276" y="3225"/>
                    <a:pt x="11266" y="3197"/>
                    <a:pt x="11285" y="3187"/>
                  </a:cubicBezTo>
                  <a:cubicBezTo>
                    <a:pt x="11288" y="3165"/>
                    <a:pt x="11288" y="3143"/>
                    <a:pt x="11279" y="3121"/>
                  </a:cubicBezTo>
                  <a:cubicBezTo>
                    <a:pt x="11266" y="3093"/>
                    <a:pt x="11251" y="3065"/>
                    <a:pt x="11270" y="3055"/>
                  </a:cubicBezTo>
                  <a:cubicBezTo>
                    <a:pt x="11273" y="3024"/>
                    <a:pt x="11263" y="2990"/>
                    <a:pt x="11248" y="2961"/>
                  </a:cubicBezTo>
                  <a:cubicBezTo>
                    <a:pt x="11219" y="2902"/>
                    <a:pt x="11194" y="2846"/>
                    <a:pt x="11213" y="2836"/>
                  </a:cubicBezTo>
                  <a:cubicBezTo>
                    <a:pt x="11203" y="2816"/>
                    <a:pt x="11199" y="2809"/>
                    <a:pt x="11193" y="2809"/>
                  </a:cubicBezTo>
                  <a:cubicBezTo>
                    <a:pt x="11190" y="2809"/>
                    <a:pt x="11185" y="2811"/>
                    <a:pt x="11179" y="2814"/>
                  </a:cubicBezTo>
                  <a:cubicBezTo>
                    <a:pt x="11175" y="2816"/>
                    <a:pt x="11172" y="2817"/>
                    <a:pt x="11169" y="2817"/>
                  </a:cubicBezTo>
                  <a:cubicBezTo>
                    <a:pt x="11150" y="2817"/>
                    <a:pt x="11127" y="2784"/>
                    <a:pt x="11085" y="2683"/>
                  </a:cubicBezTo>
                  <a:cubicBezTo>
                    <a:pt x="11055" y="2633"/>
                    <a:pt x="11010" y="2556"/>
                    <a:pt x="10989" y="2556"/>
                  </a:cubicBezTo>
                  <a:cubicBezTo>
                    <a:pt x="10987" y="2556"/>
                    <a:pt x="10986" y="2556"/>
                    <a:pt x="10984" y="2557"/>
                  </a:cubicBezTo>
                  <a:cubicBezTo>
                    <a:pt x="10969" y="2529"/>
                    <a:pt x="10969" y="2529"/>
                    <a:pt x="10988" y="2520"/>
                  </a:cubicBezTo>
                  <a:cubicBezTo>
                    <a:pt x="11022" y="2498"/>
                    <a:pt x="10988" y="2441"/>
                    <a:pt x="10922" y="2407"/>
                  </a:cubicBezTo>
                  <a:cubicBezTo>
                    <a:pt x="10919" y="2409"/>
                    <a:pt x="10916" y="2410"/>
                    <a:pt x="10913" y="2410"/>
                  </a:cubicBezTo>
                  <a:cubicBezTo>
                    <a:pt x="10898" y="2410"/>
                    <a:pt x="10887" y="2385"/>
                    <a:pt x="10887" y="2354"/>
                  </a:cubicBezTo>
                  <a:cubicBezTo>
                    <a:pt x="10872" y="2335"/>
                    <a:pt x="10853" y="2322"/>
                    <a:pt x="10831" y="2313"/>
                  </a:cubicBezTo>
                  <a:cubicBezTo>
                    <a:pt x="10796" y="2300"/>
                    <a:pt x="10796" y="2300"/>
                    <a:pt x="10774" y="2238"/>
                  </a:cubicBezTo>
                  <a:cubicBezTo>
                    <a:pt x="10793" y="2225"/>
                    <a:pt x="10771" y="2200"/>
                    <a:pt x="10752" y="2172"/>
                  </a:cubicBezTo>
                  <a:cubicBezTo>
                    <a:pt x="10696" y="2118"/>
                    <a:pt x="10646" y="2056"/>
                    <a:pt x="10599" y="1993"/>
                  </a:cubicBezTo>
                  <a:cubicBezTo>
                    <a:pt x="10533" y="1918"/>
                    <a:pt x="10474" y="1843"/>
                    <a:pt x="10470" y="1824"/>
                  </a:cubicBezTo>
                  <a:cubicBezTo>
                    <a:pt x="10433" y="1814"/>
                    <a:pt x="10433" y="1814"/>
                    <a:pt x="10411" y="1789"/>
                  </a:cubicBezTo>
                  <a:cubicBezTo>
                    <a:pt x="10417" y="1758"/>
                    <a:pt x="10405" y="1742"/>
                    <a:pt x="10388" y="1742"/>
                  </a:cubicBezTo>
                  <a:cubicBezTo>
                    <a:pt x="10378" y="1742"/>
                    <a:pt x="10366" y="1748"/>
                    <a:pt x="10354" y="1758"/>
                  </a:cubicBezTo>
                  <a:lnTo>
                    <a:pt x="10376" y="1780"/>
                  </a:lnTo>
                  <a:lnTo>
                    <a:pt x="10395" y="1805"/>
                  </a:lnTo>
                  <a:cubicBezTo>
                    <a:pt x="10391" y="1810"/>
                    <a:pt x="10386" y="1811"/>
                    <a:pt x="10380" y="1811"/>
                  </a:cubicBezTo>
                  <a:cubicBezTo>
                    <a:pt x="10350" y="1811"/>
                    <a:pt x="10311" y="1755"/>
                    <a:pt x="10348" y="1720"/>
                  </a:cubicBezTo>
                  <a:cubicBezTo>
                    <a:pt x="10356" y="1678"/>
                    <a:pt x="10357" y="1669"/>
                    <a:pt x="10330" y="1669"/>
                  </a:cubicBezTo>
                  <a:cubicBezTo>
                    <a:pt x="10323" y="1669"/>
                    <a:pt x="10315" y="1670"/>
                    <a:pt x="10304" y="1670"/>
                  </a:cubicBezTo>
                  <a:cubicBezTo>
                    <a:pt x="10296" y="1672"/>
                    <a:pt x="10289" y="1672"/>
                    <a:pt x="10282" y="1672"/>
                  </a:cubicBezTo>
                  <a:cubicBezTo>
                    <a:pt x="10245" y="1672"/>
                    <a:pt x="10230" y="1650"/>
                    <a:pt x="10235" y="1608"/>
                  </a:cubicBezTo>
                  <a:cubicBezTo>
                    <a:pt x="10254" y="1587"/>
                    <a:pt x="10260" y="1580"/>
                    <a:pt x="10248" y="1580"/>
                  </a:cubicBezTo>
                  <a:cubicBezTo>
                    <a:pt x="10241" y="1580"/>
                    <a:pt x="10229" y="1582"/>
                    <a:pt x="10210" y="1586"/>
                  </a:cubicBezTo>
                  <a:cubicBezTo>
                    <a:pt x="10197" y="1588"/>
                    <a:pt x="10184" y="1589"/>
                    <a:pt x="10171" y="1589"/>
                  </a:cubicBezTo>
                  <a:cubicBezTo>
                    <a:pt x="10088" y="1589"/>
                    <a:pt x="10032" y="1546"/>
                    <a:pt x="10079" y="1492"/>
                  </a:cubicBezTo>
                  <a:cubicBezTo>
                    <a:pt x="10104" y="1467"/>
                    <a:pt x="10104" y="1426"/>
                    <a:pt x="10076" y="1401"/>
                  </a:cubicBezTo>
                  <a:cubicBezTo>
                    <a:pt x="10067" y="1393"/>
                    <a:pt x="10059" y="1390"/>
                    <a:pt x="10053" y="1390"/>
                  </a:cubicBezTo>
                  <a:cubicBezTo>
                    <a:pt x="10041" y="1390"/>
                    <a:pt x="10032" y="1400"/>
                    <a:pt x="10022" y="1410"/>
                  </a:cubicBezTo>
                  <a:cubicBezTo>
                    <a:pt x="10021" y="1430"/>
                    <a:pt x="10017" y="1440"/>
                    <a:pt x="10012" y="1440"/>
                  </a:cubicBezTo>
                  <a:cubicBezTo>
                    <a:pt x="10003" y="1440"/>
                    <a:pt x="9989" y="1413"/>
                    <a:pt x="9975" y="1366"/>
                  </a:cubicBezTo>
                  <a:cubicBezTo>
                    <a:pt x="9941" y="1260"/>
                    <a:pt x="9888" y="1222"/>
                    <a:pt x="9784" y="1197"/>
                  </a:cubicBezTo>
                  <a:cubicBezTo>
                    <a:pt x="9679" y="1160"/>
                    <a:pt x="9610" y="1113"/>
                    <a:pt x="9648" y="1113"/>
                  </a:cubicBezTo>
                  <a:cubicBezTo>
                    <a:pt x="9656" y="1113"/>
                    <a:pt x="9667" y="1115"/>
                    <a:pt x="9684" y="1119"/>
                  </a:cubicBezTo>
                  <a:cubicBezTo>
                    <a:pt x="9709" y="1121"/>
                    <a:pt x="9726" y="1122"/>
                    <a:pt x="9734" y="1122"/>
                  </a:cubicBezTo>
                  <a:cubicBezTo>
                    <a:pt x="9752" y="1122"/>
                    <a:pt x="9738" y="1117"/>
                    <a:pt x="9696" y="1100"/>
                  </a:cubicBezTo>
                  <a:cubicBezTo>
                    <a:pt x="9653" y="1069"/>
                    <a:pt x="9609" y="1037"/>
                    <a:pt x="9562" y="1009"/>
                  </a:cubicBezTo>
                  <a:cubicBezTo>
                    <a:pt x="9548" y="1002"/>
                    <a:pt x="9533" y="998"/>
                    <a:pt x="9519" y="998"/>
                  </a:cubicBezTo>
                  <a:cubicBezTo>
                    <a:pt x="9503" y="998"/>
                    <a:pt x="9490" y="1002"/>
                    <a:pt x="9483" y="1012"/>
                  </a:cubicBezTo>
                  <a:cubicBezTo>
                    <a:pt x="9477" y="953"/>
                    <a:pt x="9427" y="908"/>
                    <a:pt x="9369" y="908"/>
                  </a:cubicBezTo>
                  <a:cubicBezTo>
                    <a:pt x="9365" y="908"/>
                    <a:pt x="9362" y="908"/>
                    <a:pt x="9358" y="909"/>
                  </a:cubicBezTo>
                  <a:lnTo>
                    <a:pt x="9305" y="877"/>
                  </a:lnTo>
                  <a:cubicBezTo>
                    <a:pt x="9291" y="866"/>
                    <a:pt x="9273" y="859"/>
                    <a:pt x="9256" y="859"/>
                  </a:cubicBezTo>
                  <a:cubicBezTo>
                    <a:pt x="9250" y="859"/>
                    <a:pt x="9245" y="860"/>
                    <a:pt x="9239" y="862"/>
                  </a:cubicBezTo>
                  <a:cubicBezTo>
                    <a:pt x="9201" y="862"/>
                    <a:pt x="9182" y="830"/>
                    <a:pt x="9164" y="799"/>
                  </a:cubicBezTo>
                  <a:cubicBezTo>
                    <a:pt x="9149" y="772"/>
                    <a:pt x="9134" y="746"/>
                    <a:pt x="9124" y="746"/>
                  </a:cubicBezTo>
                  <a:cubicBezTo>
                    <a:pt x="9121" y="746"/>
                    <a:pt x="9119" y="748"/>
                    <a:pt x="9117" y="752"/>
                  </a:cubicBezTo>
                  <a:cubicBezTo>
                    <a:pt x="9112" y="762"/>
                    <a:pt x="9092" y="763"/>
                    <a:pt x="9069" y="763"/>
                  </a:cubicBezTo>
                  <a:cubicBezTo>
                    <a:pt x="9058" y="763"/>
                    <a:pt x="9045" y="763"/>
                    <a:pt x="9033" y="763"/>
                  </a:cubicBezTo>
                  <a:cubicBezTo>
                    <a:pt x="9021" y="763"/>
                    <a:pt x="9010" y="763"/>
                    <a:pt x="9001" y="765"/>
                  </a:cubicBezTo>
                  <a:cubicBezTo>
                    <a:pt x="8999" y="765"/>
                    <a:pt x="8997" y="765"/>
                    <a:pt x="8995" y="765"/>
                  </a:cubicBezTo>
                  <a:cubicBezTo>
                    <a:pt x="8961" y="765"/>
                    <a:pt x="8946" y="736"/>
                    <a:pt x="8982" y="733"/>
                  </a:cubicBezTo>
                  <a:cubicBezTo>
                    <a:pt x="8991" y="715"/>
                    <a:pt x="8991" y="715"/>
                    <a:pt x="8941" y="668"/>
                  </a:cubicBezTo>
                  <a:cubicBezTo>
                    <a:pt x="8920" y="656"/>
                    <a:pt x="8880" y="636"/>
                    <a:pt x="8859" y="636"/>
                  </a:cubicBezTo>
                  <a:cubicBezTo>
                    <a:pt x="8853" y="636"/>
                    <a:pt x="8849" y="638"/>
                    <a:pt x="8847" y="642"/>
                  </a:cubicBezTo>
                  <a:cubicBezTo>
                    <a:pt x="8847" y="644"/>
                    <a:pt x="8845" y="644"/>
                    <a:pt x="8842" y="644"/>
                  </a:cubicBezTo>
                  <a:cubicBezTo>
                    <a:pt x="8810" y="644"/>
                    <a:pt x="8657" y="590"/>
                    <a:pt x="8637" y="561"/>
                  </a:cubicBezTo>
                  <a:lnTo>
                    <a:pt x="8574" y="539"/>
                  </a:lnTo>
                  <a:cubicBezTo>
                    <a:pt x="8546" y="527"/>
                    <a:pt x="8509" y="536"/>
                    <a:pt x="8477" y="523"/>
                  </a:cubicBezTo>
                  <a:cubicBezTo>
                    <a:pt x="8466" y="520"/>
                    <a:pt x="8455" y="519"/>
                    <a:pt x="8444" y="519"/>
                  </a:cubicBezTo>
                  <a:cubicBezTo>
                    <a:pt x="8433" y="519"/>
                    <a:pt x="8423" y="520"/>
                    <a:pt x="8412" y="523"/>
                  </a:cubicBezTo>
                  <a:cubicBezTo>
                    <a:pt x="8383" y="511"/>
                    <a:pt x="8352" y="498"/>
                    <a:pt x="8358" y="479"/>
                  </a:cubicBezTo>
                  <a:lnTo>
                    <a:pt x="8358" y="479"/>
                  </a:lnTo>
                  <a:cubicBezTo>
                    <a:pt x="8338" y="494"/>
                    <a:pt x="8327" y="502"/>
                    <a:pt x="8319" y="502"/>
                  </a:cubicBezTo>
                  <a:cubicBezTo>
                    <a:pt x="8310" y="502"/>
                    <a:pt x="8306" y="491"/>
                    <a:pt x="8296" y="464"/>
                  </a:cubicBezTo>
                  <a:cubicBezTo>
                    <a:pt x="8302" y="443"/>
                    <a:pt x="8305" y="432"/>
                    <a:pt x="8301" y="432"/>
                  </a:cubicBezTo>
                  <a:lnTo>
                    <a:pt x="8301" y="432"/>
                  </a:lnTo>
                  <a:cubicBezTo>
                    <a:pt x="8296" y="432"/>
                    <a:pt x="8285" y="441"/>
                    <a:pt x="8264" y="458"/>
                  </a:cubicBezTo>
                  <a:cubicBezTo>
                    <a:pt x="8250" y="463"/>
                    <a:pt x="8242" y="466"/>
                    <a:pt x="8236" y="466"/>
                  </a:cubicBezTo>
                  <a:cubicBezTo>
                    <a:pt x="8226" y="466"/>
                    <a:pt x="8220" y="459"/>
                    <a:pt x="8205" y="442"/>
                  </a:cubicBezTo>
                  <a:cubicBezTo>
                    <a:pt x="8207" y="429"/>
                    <a:pt x="8196" y="420"/>
                    <a:pt x="8187" y="420"/>
                  </a:cubicBezTo>
                  <a:cubicBezTo>
                    <a:pt x="8180" y="420"/>
                    <a:pt x="8175" y="424"/>
                    <a:pt x="8173" y="432"/>
                  </a:cubicBezTo>
                  <a:cubicBezTo>
                    <a:pt x="8154" y="446"/>
                    <a:pt x="8124" y="454"/>
                    <a:pt x="8097" y="454"/>
                  </a:cubicBezTo>
                  <a:cubicBezTo>
                    <a:pt x="8064" y="454"/>
                    <a:pt x="8037" y="443"/>
                    <a:pt x="8042" y="420"/>
                  </a:cubicBezTo>
                  <a:cubicBezTo>
                    <a:pt x="8034" y="419"/>
                    <a:pt x="8026" y="418"/>
                    <a:pt x="8018" y="418"/>
                  </a:cubicBezTo>
                  <a:cubicBezTo>
                    <a:pt x="8004" y="418"/>
                    <a:pt x="7990" y="420"/>
                    <a:pt x="7976" y="426"/>
                  </a:cubicBezTo>
                  <a:cubicBezTo>
                    <a:pt x="7957" y="441"/>
                    <a:pt x="7947" y="449"/>
                    <a:pt x="7942" y="449"/>
                  </a:cubicBezTo>
                  <a:cubicBezTo>
                    <a:pt x="7937" y="449"/>
                    <a:pt x="7940" y="439"/>
                    <a:pt x="7945" y="417"/>
                  </a:cubicBezTo>
                  <a:cubicBezTo>
                    <a:pt x="7932" y="388"/>
                    <a:pt x="7916" y="374"/>
                    <a:pt x="7898" y="374"/>
                  </a:cubicBezTo>
                  <a:cubicBezTo>
                    <a:pt x="7885" y="374"/>
                    <a:pt x="7870" y="382"/>
                    <a:pt x="7854" y="398"/>
                  </a:cubicBezTo>
                  <a:cubicBezTo>
                    <a:pt x="7846" y="401"/>
                    <a:pt x="7839" y="403"/>
                    <a:pt x="7831" y="403"/>
                  </a:cubicBezTo>
                  <a:cubicBezTo>
                    <a:pt x="7816" y="403"/>
                    <a:pt x="7801" y="397"/>
                    <a:pt x="7791" y="389"/>
                  </a:cubicBezTo>
                  <a:cubicBezTo>
                    <a:pt x="7749" y="366"/>
                    <a:pt x="7643" y="335"/>
                    <a:pt x="7593" y="335"/>
                  </a:cubicBezTo>
                  <a:cubicBezTo>
                    <a:pt x="7572" y="335"/>
                    <a:pt x="7561" y="340"/>
                    <a:pt x="7569" y="354"/>
                  </a:cubicBezTo>
                  <a:lnTo>
                    <a:pt x="7506" y="345"/>
                  </a:lnTo>
                  <a:cubicBezTo>
                    <a:pt x="7469" y="325"/>
                    <a:pt x="7442" y="315"/>
                    <a:pt x="7420" y="315"/>
                  </a:cubicBezTo>
                  <a:cubicBezTo>
                    <a:pt x="7406" y="315"/>
                    <a:pt x="7393" y="319"/>
                    <a:pt x="7381" y="326"/>
                  </a:cubicBezTo>
                  <a:lnTo>
                    <a:pt x="7346" y="345"/>
                  </a:lnTo>
                  <a:cubicBezTo>
                    <a:pt x="7349" y="323"/>
                    <a:pt x="7318" y="301"/>
                    <a:pt x="7286" y="298"/>
                  </a:cubicBezTo>
                  <a:cubicBezTo>
                    <a:pt x="7255" y="298"/>
                    <a:pt x="7255" y="298"/>
                    <a:pt x="7252" y="317"/>
                  </a:cubicBezTo>
                  <a:cubicBezTo>
                    <a:pt x="7273" y="333"/>
                    <a:pt x="7266" y="337"/>
                    <a:pt x="7250" y="337"/>
                  </a:cubicBezTo>
                  <a:cubicBezTo>
                    <a:pt x="7242" y="337"/>
                    <a:pt x="7231" y="336"/>
                    <a:pt x="7221" y="335"/>
                  </a:cubicBezTo>
                  <a:cubicBezTo>
                    <a:pt x="7189" y="332"/>
                    <a:pt x="7158" y="310"/>
                    <a:pt x="7161" y="288"/>
                  </a:cubicBezTo>
                  <a:lnTo>
                    <a:pt x="7127" y="288"/>
                  </a:lnTo>
                  <a:cubicBezTo>
                    <a:pt x="7127" y="311"/>
                    <a:pt x="7117" y="320"/>
                    <a:pt x="7108" y="320"/>
                  </a:cubicBezTo>
                  <a:cubicBezTo>
                    <a:pt x="7101" y="320"/>
                    <a:pt x="7095" y="315"/>
                    <a:pt x="7095" y="307"/>
                  </a:cubicBezTo>
                  <a:cubicBezTo>
                    <a:pt x="7071" y="291"/>
                    <a:pt x="7041" y="281"/>
                    <a:pt x="7013" y="281"/>
                  </a:cubicBezTo>
                  <a:cubicBezTo>
                    <a:pt x="7009" y="281"/>
                    <a:pt x="7005" y="282"/>
                    <a:pt x="7001" y="282"/>
                  </a:cubicBezTo>
                  <a:cubicBezTo>
                    <a:pt x="7000" y="288"/>
                    <a:pt x="6996" y="290"/>
                    <a:pt x="6992" y="290"/>
                  </a:cubicBezTo>
                  <a:cubicBezTo>
                    <a:pt x="6985" y="290"/>
                    <a:pt x="6978" y="282"/>
                    <a:pt x="7001" y="282"/>
                  </a:cubicBezTo>
                  <a:lnTo>
                    <a:pt x="7001" y="260"/>
                  </a:lnTo>
                  <a:cubicBezTo>
                    <a:pt x="6992" y="254"/>
                    <a:pt x="6986" y="251"/>
                    <a:pt x="6981" y="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52"/>
            <p:cNvSpPr/>
            <p:nvPr/>
          </p:nvSpPr>
          <p:spPr>
            <a:xfrm>
              <a:off x="7872400" y="1863775"/>
              <a:ext cx="55425" cy="39375"/>
            </a:xfrm>
            <a:custGeom>
              <a:avLst/>
              <a:gdLst/>
              <a:ahLst/>
              <a:cxnLst/>
              <a:rect l="l" t="t" r="r" b="b"/>
              <a:pathLst>
                <a:path w="2217" h="1575" extrusionOk="0">
                  <a:moveTo>
                    <a:pt x="1609" y="96"/>
                  </a:moveTo>
                  <a:cubicBezTo>
                    <a:pt x="1609" y="96"/>
                    <a:pt x="1608" y="96"/>
                    <a:pt x="1607" y="96"/>
                  </a:cubicBezTo>
                  <a:lnTo>
                    <a:pt x="1607" y="96"/>
                  </a:lnTo>
                  <a:lnTo>
                    <a:pt x="1608" y="105"/>
                  </a:lnTo>
                  <a:cubicBezTo>
                    <a:pt x="1610" y="105"/>
                    <a:pt x="1610" y="101"/>
                    <a:pt x="1609" y="96"/>
                  </a:cubicBezTo>
                  <a:close/>
                  <a:moveTo>
                    <a:pt x="1731" y="99"/>
                  </a:moveTo>
                  <a:lnTo>
                    <a:pt x="1731" y="99"/>
                  </a:lnTo>
                  <a:cubicBezTo>
                    <a:pt x="1727" y="121"/>
                    <a:pt x="1727" y="142"/>
                    <a:pt x="1731" y="161"/>
                  </a:cubicBezTo>
                  <a:cubicBezTo>
                    <a:pt x="1737" y="161"/>
                    <a:pt x="1737" y="139"/>
                    <a:pt x="1737" y="120"/>
                  </a:cubicBezTo>
                  <a:cubicBezTo>
                    <a:pt x="1735" y="106"/>
                    <a:pt x="1734" y="101"/>
                    <a:pt x="1733" y="99"/>
                  </a:cubicBezTo>
                  <a:lnTo>
                    <a:pt x="1733" y="99"/>
                  </a:lnTo>
                  <a:cubicBezTo>
                    <a:pt x="1732" y="99"/>
                    <a:pt x="1731" y="99"/>
                    <a:pt x="1731" y="99"/>
                  </a:cubicBezTo>
                  <a:close/>
                  <a:moveTo>
                    <a:pt x="1367" y="124"/>
                  </a:moveTo>
                  <a:cubicBezTo>
                    <a:pt x="1373" y="146"/>
                    <a:pt x="1376" y="164"/>
                    <a:pt x="1373" y="164"/>
                  </a:cubicBezTo>
                  <a:lnTo>
                    <a:pt x="1367" y="146"/>
                  </a:lnTo>
                  <a:lnTo>
                    <a:pt x="1364" y="124"/>
                  </a:lnTo>
                  <a:close/>
                  <a:moveTo>
                    <a:pt x="2204" y="104"/>
                  </a:moveTo>
                  <a:lnTo>
                    <a:pt x="2204" y="104"/>
                  </a:lnTo>
                  <a:cubicBezTo>
                    <a:pt x="2206" y="104"/>
                    <a:pt x="2199" y="134"/>
                    <a:pt x="2188" y="161"/>
                  </a:cubicBezTo>
                  <a:cubicBezTo>
                    <a:pt x="2183" y="182"/>
                    <a:pt x="2181" y="192"/>
                    <a:pt x="2181" y="192"/>
                  </a:cubicBezTo>
                  <a:cubicBezTo>
                    <a:pt x="2180" y="192"/>
                    <a:pt x="2182" y="182"/>
                    <a:pt x="2185" y="161"/>
                  </a:cubicBezTo>
                  <a:cubicBezTo>
                    <a:pt x="2188" y="139"/>
                    <a:pt x="2194" y="120"/>
                    <a:pt x="2198" y="120"/>
                  </a:cubicBezTo>
                  <a:cubicBezTo>
                    <a:pt x="2201" y="109"/>
                    <a:pt x="2203" y="104"/>
                    <a:pt x="2204" y="104"/>
                  </a:cubicBezTo>
                  <a:close/>
                  <a:moveTo>
                    <a:pt x="1332" y="153"/>
                  </a:moveTo>
                  <a:cubicBezTo>
                    <a:pt x="1333" y="153"/>
                    <a:pt x="1334" y="158"/>
                    <a:pt x="1339" y="174"/>
                  </a:cubicBezTo>
                  <a:cubicBezTo>
                    <a:pt x="1339" y="174"/>
                    <a:pt x="1345" y="193"/>
                    <a:pt x="1342" y="193"/>
                  </a:cubicBezTo>
                  <a:lnTo>
                    <a:pt x="1333" y="174"/>
                  </a:lnTo>
                  <a:cubicBezTo>
                    <a:pt x="1326" y="155"/>
                    <a:pt x="1329" y="155"/>
                    <a:pt x="1329" y="155"/>
                  </a:cubicBezTo>
                  <a:cubicBezTo>
                    <a:pt x="1330" y="154"/>
                    <a:pt x="1331" y="153"/>
                    <a:pt x="1332" y="153"/>
                  </a:cubicBezTo>
                  <a:close/>
                  <a:moveTo>
                    <a:pt x="1630" y="180"/>
                  </a:moveTo>
                  <a:cubicBezTo>
                    <a:pt x="1629" y="180"/>
                    <a:pt x="1627" y="195"/>
                    <a:pt x="1627" y="208"/>
                  </a:cubicBezTo>
                  <a:lnTo>
                    <a:pt x="1630" y="230"/>
                  </a:lnTo>
                  <a:cubicBezTo>
                    <a:pt x="1631" y="237"/>
                    <a:pt x="1632" y="240"/>
                    <a:pt x="1633" y="240"/>
                  </a:cubicBezTo>
                  <a:cubicBezTo>
                    <a:pt x="1633" y="240"/>
                    <a:pt x="1633" y="230"/>
                    <a:pt x="1633" y="230"/>
                  </a:cubicBezTo>
                  <a:cubicBezTo>
                    <a:pt x="1633" y="214"/>
                    <a:pt x="1633" y="202"/>
                    <a:pt x="1630" y="189"/>
                  </a:cubicBezTo>
                  <a:cubicBezTo>
                    <a:pt x="1630" y="183"/>
                    <a:pt x="1630" y="180"/>
                    <a:pt x="1630" y="180"/>
                  </a:cubicBezTo>
                  <a:close/>
                  <a:moveTo>
                    <a:pt x="1499" y="205"/>
                  </a:moveTo>
                  <a:cubicBezTo>
                    <a:pt x="1502" y="218"/>
                    <a:pt x="1505" y="233"/>
                    <a:pt x="1511" y="246"/>
                  </a:cubicBezTo>
                  <a:cubicBezTo>
                    <a:pt x="1514" y="246"/>
                    <a:pt x="1508" y="224"/>
                    <a:pt x="1508" y="224"/>
                  </a:cubicBezTo>
                  <a:cubicBezTo>
                    <a:pt x="1508" y="224"/>
                    <a:pt x="1505" y="205"/>
                    <a:pt x="1502" y="205"/>
                  </a:cubicBezTo>
                  <a:close/>
                  <a:moveTo>
                    <a:pt x="1480" y="249"/>
                  </a:moveTo>
                  <a:lnTo>
                    <a:pt x="1477" y="252"/>
                  </a:lnTo>
                  <a:lnTo>
                    <a:pt x="1483" y="271"/>
                  </a:lnTo>
                  <a:lnTo>
                    <a:pt x="1486" y="271"/>
                  </a:lnTo>
                  <a:cubicBezTo>
                    <a:pt x="1483" y="249"/>
                    <a:pt x="1483" y="249"/>
                    <a:pt x="1480" y="249"/>
                  </a:cubicBezTo>
                  <a:close/>
                  <a:moveTo>
                    <a:pt x="1454" y="269"/>
                  </a:moveTo>
                  <a:lnTo>
                    <a:pt x="1454" y="269"/>
                  </a:lnTo>
                  <a:cubicBezTo>
                    <a:pt x="1454" y="271"/>
                    <a:pt x="1454" y="273"/>
                    <a:pt x="1453" y="275"/>
                  </a:cubicBezTo>
                  <a:lnTo>
                    <a:pt x="1453" y="275"/>
                  </a:lnTo>
                  <a:lnTo>
                    <a:pt x="1455" y="274"/>
                  </a:lnTo>
                  <a:cubicBezTo>
                    <a:pt x="1454" y="272"/>
                    <a:pt x="1454" y="270"/>
                    <a:pt x="1454" y="269"/>
                  </a:cubicBezTo>
                  <a:close/>
                  <a:moveTo>
                    <a:pt x="1423" y="245"/>
                  </a:moveTo>
                  <a:cubicBezTo>
                    <a:pt x="1424" y="245"/>
                    <a:pt x="1427" y="249"/>
                    <a:pt x="1430" y="258"/>
                  </a:cubicBezTo>
                  <a:cubicBezTo>
                    <a:pt x="1436" y="280"/>
                    <a:pt x="1436" y="280"/>
                    <a:pt x="1433" y="280"/>
                  </a:cubicBezTo>
                  <a:cubicBezTo>
                    <a:pt x="1431" y="281"/>
                    <a:pt x="1430" y="282"/>
                    <a:pt x="1429" y="282"/>
                  </a:cubicBezTo>
                  <a:cubicBezTo>
                    <a:pt x="1426" y="282"/>
                    <a:pt x="1426" y="277"/>
                    <a:pt x="1423" y="261"/>
                  </a:cubicBezTo>
                  <a:cubicBezTo>
                    <a:pt x="1422" y="250"/>
                    <a:pt x="1422" y="245"/>
                    <a:pt x="1423" y="245"/>
                  </a:cubicBezTo>
                  <a:close/>
                  <a:moveTo>
                    <a:pt x="1456" y="326"/>
                  </a:moveTo>
                  <a:lnTo>
                    <a:pt x="1456" y="326"/>
                  </a:lnTo>
                  <a:cubicBezTo>
                    <a:pt x="1457" y="329"/>
                    <a:pt x="1457" y="332"/>
                    <a:pt x="1458" y="336"/>
                  </a:cubicBezTo>
                  <a:lnTo>
                    <a:pt x="1458" y="336"/>
                  </a:lnTo>
                  <a:cubicBezTo>
                    <a:pt x="1457" y="332"/>
                    <a:pt x="1456" y="328"/>
                    <a:pt x="1456" y="326"/>
                  </a:cubicBezTo>
                  <a:close/>
                  <a:moveTo>
                    <a:pt x="1781" y="1"/>
                  </a:moveTo>
                  <a:cubicBezTo>
                    <a:pt x="1779" y="1"/>
                    <a:pt x="1779" y="6"/>
                    <a:pt x="1778" y="14"/>
                  </a:cubicBezTo>
                  <a:cubicBezTo>
                    <a:pt x="1781" y="14"/>
                    <a:pt x="1784" y="36"/>
                    <a:pt x="1784" y="55"/>
                  </a:cubicBezTo>
                  <a:cubicBezTo>
                    <a:pt x="1785" y="77"/>
                    <a:pt x="1785" y="88"/>
                    <a:pt x="1784" y="88"/>
                  </a:cubicBezTo>
                  <a:cubicBezTo>
                    <a:pt x="1783" y="88"/>
                    <a:pt x="1781" y="77"/>
                    <a:pt x="1778" y="55"/>
                  </a:cubicBezTo>
                  <a:cubicBezTo>
                    <a:pt x="1776" y="39"/>
                    <a:pt x="1769" y="33"/>
                    <a:pt x="1759" y="33"/>
                  </a:cubicBezTo>
                  <a:cubicBezTo>
                    <a:pt x="1744" y="33"/>
                    <a:pt x="1724" y="51"/>
                    <a:pt x="1724" y="77"/>
                  </a:cubicBezTo>
                  <a:cubicBezTo>
                    <a:pt x="1724" y="70"/>
                    <a:pt x="1724" y="77"/>
                    <a:pt x="1721" y="58"/>
                  </a:cubicBezTo>
                  <a:cubicBezTo>
                    <a:pt x="1721" y="36"/>
                    <a:pt x="1718" y="36"/>
                    <a:pt x="1702" y="36"/>
                  </a:cubicBezTo>
                  <a:lnTo>
                    <a:pt x="1693" y="36"/>
                  </a:lnTo>
                  <a:cubicBezTo>
                    <a:pt x="1694" y="55"/>
                    <a:pt x="1691" y="61"/>
                    <a:pt x="1687" y="61"/>
                  </a:cubicBezTo>
                  <a:cubicBezTo>
                    <a:pt x="1681" y="61"/>
                    <a:pt x="1674" y="50"/>
                    <a:pt x="1674" y="39"/>
                  </a:cubicBezTo>
                  <a:cubicBezTo>
                    <a:pt x="1668" y="17"/>
                    <a:pt x="1668" y="17"/>
                    <a:pt x="1658" y="17"/>
                  </a:cubicBezTo>
                  <a:cubicBezTo>
                    <a:pt x="1657" y="37"/>
                    <a:pt x="1652" y="44"/>
                    <a:pt x="1647" y="44"/>
                  </a:cubicBezTo>
                  <a:cubicBezTo>
                    <a:pt x="1640" y="44"/>
                    <a:pt x="1633" y="32"/>
                    <a:pt x="1633" y="20"/>
                  </a:cubicBezTo>
                  <a:lnTo>
                    <a:pt x="1624" y="20"/>
                  </a:lnTo>
                  <a:cubicBezTo>
                    <a:pt x="1624" y="42"/>
                    <a:pt x="1618" y="42"/>
                    <a:pt x="1615" y="42"/>
                  </a:cubicBezTo>
                  <a:cubicBezTo>
                    <a:pt x="1605" y="42"/>
                    <a:pt x="1599" y="45"/>
                    <a:pt x="1605" y="64"/>
                  </a:cubicBezTo>
                  <a:cubicBezTo>
                    <a:pt x="1607" y="77"/>
                    <a:pt x="1609" y="88"/>
                    <a:pt x="1609" y="96"/>
                  </a:cubicBezTo>
                  <a:lnTo>
                    <a:pt x="1609" y="96"/>
                  </a:lnTo>
                  <a:cubicBezTo>
                    <a:pt x="1628" y="91"/>
                    <a:pt x="1646" y="89"/>
                    <a:pt x="1665" y="89"/>
                  </a:cubicBezTo>
                  <a:cubicBezTo>
                    <a:pt x="1687" y="89"/>
                    <a:pt x="1709" y="92"/>
                    <a:pt x="1731" y="99"/>
                  </a:cubicBezTo>
                  <a:lnTo>
                    <a:pt x="1731" y="99"/>
                  </a:lnTo>
                  <a:cubicBezTo>
                    <a:pt x="1731" y="99"/>
                    <a:pt x="1731" y="99"/>
                    <a:pt x="1731" y="99"/>
                  </a:cubicBezTo>
                  <a:cubicBezTo>
                    <a:pt x="1732" y="99"/>
                    <a:pt x="1732" y="99"/>
                    <a:pt x="1733" y="99"/>
                  </a:cubicBezTo>
                  <a:lnTo>
                    <a:pt x="1733" y="99"/>
                  </a:lnTo>
                  <a:cubicBezTo>
                    <a:pt x="1793" y="119"/>
                    <a:pt x="1845" y="166"/>
                    <a:pt x="1865" y="245"/>
                  </a:cubicBezTo>
                  <a:lnTo>
                    <a:pt x="1865" y="245"/>
                  </a:lnTo>
                  <a:cubicBezTo>
                    <a:pt x="1879" y="243"/>
                    <a:pt x="1887" y="238"/>
                    <a:pt x="1887" y="224"/>
                  </a:cubicBezTo>
                  <a:cubicBezTo>
                    <a:pt x="1890" y="224"/>
                    <a:pt x="1890" y="224"/>
                    <a:pt x="1894" y="246"/>
                  </a:cubicBezTo>
                  <a:cubicBezTo>
                    <a:pt x="1894" y="255"/>
                    <a:pt x="1894" y="260"/>
                    <a:pt x="1895" y="260"/>
                  </a:cubicBezTo>
                  <a:cubicBezTo>
                    <a:pt x="1896" y="260"/>
                    <a:pt x="1898" y="251"/>
                    <a:pt x="1900" y="227"/>
                  </a:cubicBezTo>
                  <a:cubicBezTo>
                    <a:pt x="1902" y="214"/>
                    <a:pt x="1902" y="202"/>
                    <a:pt x="1903" y="202"/>
                  </a:cubicBezTo>
                  <a:cubicBezTo>
                    <a:pt x="1903" y="202"/>
                    <a:pt x="1903" y="208"/>
                    <a:pt x="1903" y="227"/>
                  </a:cubicBezTo>
                  <a:cubicBezTo>
                    <a:pt x="1903" y="246"/>
                    <a:pt x="1909" y="249"/>
                    <a:pt x="1922" y="249"/>
                  </a:cubicBezTo>
                  <a:cubicBezTo>
                    <a:pt x="1931" y="249"/>
                    <a:pt x="1944" y="249"/>
                    <a:pt x="1944" y="230"/>
                  </a:cubicBezTo>
                  <a:cubicBezTo>
                    <a:pt x="1947" y="219"/>
                    <a:pt x="1948" y="214"/>
                    <a:pt x="1949" y="214"/>
                  </a:cubicBezTo>
                  <a:lnTo>
                    <a:pt x="1949" y="214"/>
                  </a:lnTo>
                  <a:cubicBezTo>
                    <a:pt x="1949" y="214"/>
                    <a:pt x="1948" y="219"/>
                    <a:pt x="1947" y="230"/>
                  </a:cubicBezTo>
                  <a:cubicBezTo>
                    <a:pt x="1945" y="256"/>
                    <a:pt x="1949" y="274"/>
                    <a:pt x="1956" y="274"/>
                  </a:cubicBezTo>
                  <a:cubicBezTo>
                    <a:pt x="1959" y="274"/>
                    <a:pt x="1964" y="267"/>
                    <a:pt x="1969" y="252"/>
                  </a:cubicBezTo>
                  <a:cubicBezTo>
                    <a:pt x="1969" y="252"/>
                    <a:pt x="1972" y="252"/>
                    <a:pt x="1972" y="274"/>
                  </a:cubicBezTo>
                  <a:cubicBezTo>
                    <a:pt x="1975" y="274"/>
                    <a:pt x="1978" y="274"/>
                    <a:pt x="1988" y="255"/>
                  </a:cubicBezTo>
                  <a:lnTo>
                    <a:pt x="2009" y="258"/>
                  </a:lnTo>
                  <a:cubicBezTo>
                    <a:pt x="2016" y="258"/>
                    <a:pt x="2025" y="236"/>
                    <a:pt x="2025" y="236"/>
                  </a:cubicBezTo>
                  <a:lnTo>
                    <a:pt x="2028" y="240"/>
                  </a:lnTo>
                  <a:cubicBezTo>
                    <a:pt x="2025" y="258"/>
                    <a:pt x="2041" y="261"/>
                    <a:pt x="2063" y="265"/>
                  </a:cubicBezTo>
                  <a:cubicBezTo>
                    <a:pt x="2082" y="268"/>
                    <a:pt x="2100" y="271"/>
                    <a:pt x="2100" y="293"/>
                  </a:cubicBezTo>
                  <a:cubicBezTo>
                    <a:pt x="2100" y="293"/>
                    <a:pt x="2104" y="293"/>
                    <a:pt x="2110" y="274"/>
                  </a:cubicBezTo>
                  <a:cubicBezTo>
                    <a:pt x="2115" y="251"/>
                    <a:pt x="2119" y="241"/>
                    <a:pt x="2120" y="241"/>
                  </a:cubicBezTo>
                  <a:cubicBezTo>
                    <a:pt x="2122" y="241"/>
                    <a:pt x="2122" y="246"/>
                    <a:pt x="2122" y="255"/>
                  </a:cubicBezTo>
                  <a:cubicBezTo>
                    <a:pt x="2121" y="276"/>
                    <a:pt x="2122" y="287"/>
                    <a:pt x="2126" y="287"/>
                  </a:cubicBezTo>
                  <a:cubicBezTo>
                    <a:pt x="2129" y="287"/>
                    <a:pt x="2133" y="281"/>
                    <a:pt x="2138" y="269"/>
                  </a:cubicBezTo>
                  <a:lnTo>
                    <a:pt x="2138" y="269"/>
                  </a:lnTo>
                  <a:cubicBezTo>
                    <a:pt x="2137" y="271"/>
                    <a:pt x="2136" y="273"/>
                    <a:pt x="2135" y="277"/>
                  </a:cubicBezTo>
                  <a:cubicBezTo>
                    <a:pt x="2134" y="295"/>
                    <a:pt x="2135" y="302"/>
                    <a:pt x="2137" y="302"/>
                  </a:cubicBezTo>
                  <a:cubicBezTo>
                    <a:pt x="2141" y="302"/>
                    <a:pt x="2148" y="286"/>
                    <a:pt x="2154" y="261"/>
                  </a:cubicBezTo>
                  <a:cubicBezTo>
                    <a:pt x="2154" y="277"/>
                    <a:pt x="2154" y="291"/>
                    <a:pt x="2156" y="291"/>
                  </a:cubicBezTo>
                  <a:cubicBezTo>
                    <a:pt x="2157" y="291"/>
                    <a:pt x="2158" y="289"/>
                    <a:pt x="2160" y="283"/>
                  </a:cubicBezTo>
                  <a:cubicBezTo>
                    <a:pt x="2163" y="283"/>
                    <a:pt x="2163" y="283"/>
                    <a:pt x="2157" y="324"/>
                  </a:cubicBezTo>
                  <a:cubicBezTo>
                    <a:pt x="2154" y="340"/>
                    <a:pt x="2151" y="352"/>
                    <a:pt x="2151" y="368"/>
                  </a:cubicBezTo>
                  <a:cubicBezTo>
                    <a:pt x="2154" y="368"/>
                    <a:pt x="2160" y="346"/>
                    <a:pt x="2163" y="327"/>
                  </a:cubicBezTo>
                  <a:lnTo>
                    <a:pt x="2169" y="327"/>
                  </a:lnTo>
                  <a:cubicBezTo>
                    <a:pt x="2169" y="327"/>
                    <a:pt x="2169" y="327"/>
                    <a:pt x="2176" y="308"/>
                  </a:cubicBezTo>
                  <a:cubicBezTo>
                    <a:pt x="2178" y="293"/>
                    <a:pt x="2180" y="288"/>
                    <a:pt x="2182" y="288"/>
                  </a:cubicBezTo>
                  <a:cubicBezTo>
                    <a:pt x="2183" y="288"/>
                    <a:pt x="2184" y="289"/>
                    <a:pt x="2185" y="290"/>
                  </a:cubicBezTo>
                  <a:cubicBezTo>
                    <a:pt x="2183" y="295"/>
                    <a:pt x="2183" y="297"/>
                    <a:pt x="2183" y="297"/>
                  </a:cubicBezTo>
                  <a:cubicBezTo>
                    <a:pt x="2183" y="297"/>
                    <a:pt x="2188" y="283"/>
                    <a:pt x="2188" y="268"/>
                  </a:cubicBezTo>
                  <a:cubicBezTo>
                    <a:pt x="2191" y="249"/>
                    <a:pt x="2194" y="227"/>
                    <a:pt x="2198" y="227"/>
                  </a:cubicBezTo>
                  <a:cubicBezTo>
                    <a:pt x="2198" y="227"/>
                    <a:pt x="2204" y="208"/>
                    <a:pt x="2207" y="186"/>
                  </a:cubicBezTo>
                  <a:cubicBezTo>
                    <a:pt x="2213" y="158"/>
                    <a:pt x="2216" y="130"/>
                    <a:pt x="2216" y="105"/>
                  </a:cubicBezTo>
                  <a:cubicBezTo>
                    <a:pt x="2211" y="90"/>
                    <a:pt x="2205" y="76"/>
                    <a:pt x="2200" y="76"/>
                  </a:cubicBezTo>
                  <a:cubicBezTo>
                    <a:pt x="2197" y="76"/>
                    <a:pt x="2194" y="82"/>
                    <a:pt x="2191" y="99"/>
                  </a:cubicBezTo>
                  <a:cubicBezTo>
                    <a:pt x="2191" y="99"/>
                    <a:pt x="2185" y="117"/>
                    <a:pt x="2182" y="117"/>
                  </a:cubicBezTo>
                  <a:cubicBezTo>
                    <a:pt x="2179" y="117"/>
                    <a:pt x="2179" y="95"/>
                    <a:pt x="2179" y="95"/>
                  </a:cubicBezTo>
                  <a:cubicBezTo>
                    <a:pt x="2182" y="73"/>
                    <a:pt x="2169" y="73"/>
                    <a:pt x="2151" y="67"/>
                  </a:cubicBezTo>
                  <a:cubicBezTo>
                    <a:pt x="2132" y="64"/>
                    <a:pt x="2122" y="64"/>
                    <a:pt x="2119" y="42"/>
                  </a:cubicBezTo>
                  <a:cubicBezTo>
                    <a:pt x="2119" y="20"/>
                    <a:pt x="2116" y="20"/>
                    <a:pt x="2116" y="20"/>
                  </a:cubicBezTo>
                  <a:cubicBezTo>
                    <a:pt x="2114" y="33"/>
                    <a:pt x="2107" y="37"/>
                    <a:pt x="2096" y="37"/>
                  </a:cubicBezTo>
                  <a:cubicBezTo>
                    <a:pt x="2089" y="37"/>
                    <a:pt x="2079" y="35"/>
                    <a:pt x="2069" y="33"/>
                  </a:cubicBezTo>
                  <a:cubicBezTo>
                    <a:pt x="2060" y="32"/>
                    <a:pt x="2052" y="31"/>
                    <a:pt x="2044" y="31"/>
                  </a:cubicBezTo>
                  <a:cubicBezTo>
                    <a:pt x="2031" y="31"/>
                    <a:pt x="2021" y="34"/>
                    <a:pt x="2019" y="48"/>
                  </a:cubicBezTo>
                  <a:lnTo>
                    <a:pt x="2013" y="48"/>
                  </a:lnTo>
                  <a:cubicBezTo>
                    <a:pt x="2013" y="26"/>
                    <a:pt x="2006" y="26"/>
                    <a:pt x="2000" y="26"/>
                  </a:cubicBezTo>
                  <a:cubicBezTo>
                    <a:pt x="1991" y="45"/>
                    <a:pt x="1984" y="45"/>
                    <a:pt x="1984" y="45"/>
                  </a:cubicBezTo>
                  <a:cubicBezTo>
                    <a:pt x="1988" y="23"/>
                    <a:pt x="1984" y="23"/>
                    <a:pt x="1975" y="23"/>
                  </a:cubicBezTo>
                  <a:cubicBezTo>
                    <a:pt x="1974" y="23"/>
                    <a:pt x="1972" y="23"/>
                    <a:pt x="1971" y="23"/>
                  </a:cubicBezTo>
                  <a:cubicBezTo>
                    <a:pt x="1968" y="23"/>
                    <a:pt x="1966" y="25"/>
                    <a:pt x="1966" y="42"/>
                  </a:cubicBezTo>
                  <a:cubicBezTo>
                    <a:pt x="1950" y="42"/>
                    <a:pt x="1934" y="33"/>
                    <a:pt x="1928" y="20"/>
                  </a:cubicBezTo>
                  <a:cubicBezTo>
                    <a:pt x="1927" y="13"/>
                    <a:pt x="1926" y="10"/>
                    <a:pt x="1925" y="10"/>
                  </a:cubicBezTo>
                  <a:cubicBezTo>
                    <a:pt x="1923" y="10"/>
                    <a:pt x="1920" y="24"/>
                    <a:pt x="1915" y="39"/>
                  </a:cubicBezTo>
                  <a:cubicBezTo>
                    <a:pt x="1915" y="61"/>
                    <a:pt x="1912" y="80"/>
                    <a:pt x="1909" y="80"/>
                  </a:cubicBezTo>
                  <a:cubicBezTo>
                    <a:pt x="1909" y="80"/>
                    <a:pt x="1909" y="61"/>
                    <a:pt x="1909" y="39"/>
                  </a:cubicBezTo>
                  <a:cubicBezTo>
                    <a:pt x="1912" y="17"/>
                    <a:pt x="1912" y="17"/>
                    <a:pt x="1906" y="17"/>
                  </a:cubicBezTo>
                  <a:lnTo>
                    <a:pt x="1900" y="17"/>
                  </a:lnTo>
                  <a:cubicBezTo>
                    <a:pt x="1900" y="34"/>
                    <a:pt x="1888" y="36"/>
                    <a:pt x="1873" y="36"/>
                  </a:cubicBezTo>
                  <a:cubicBezTo>
                    <a:pt x="1869" y="36"/>
                    <a:pt x="1864" y="36"/>
                    <a:pt x="1859" y="36"/>
                  </a:cubicBezTo>
                  <a:cubicBezTo>
                    <a:pt x="1828" y="36"/>
                    <a:pt x="1818" y="36"/>
                    <a:pt x="1818" y="55"/>
                  </a:cubicBezTo>
                  <a:cubicBezTo>
                    <a:pt x="1818" y="66"/>
                    <a:pt x="1818" y="71"/>
                    <a:pt x="1815" y="71"/>
                  </a:cubicBezTo>
                  <a:cubicBezTo>
                    <a:pt x="1813" y="71"/>
                    <a:pt x="1809" y="66"/>
                    <a:pt x="1803" y="55"/>
                  </a:cubicBezTo>
                  <a:cubicBezTo>
                    <a:pt x="1789" y="15"/>
                    <a:pt x="1784" y="1"/>
                    <a:pt x="1781" y="1"/>
                  </a:cubicBezTo>
                  <a:close/>
                  <a:moveTo>
                    <a:pt x="1116" y="356"/>
                  </a:moveTo>
                  <a:cubicBezTo>
                    <a:pt x="1123" y="374"/>
                    <a:pt x="1132" y="393"/>
                    <a:pt x="1129" y="393"/>
                  </a:cubicBezTo>
                  <a:lnTo>
                    <a:pt x="1126" y="396"/>
                  </a:lnTo>
                  <a:cubicBezTo>
                    <a:pt x="1123" y="384"/>
                    <a:pt x="1116" y="368"/>
                    <a:pt x="1113" y="356"/>
                  </a:cubicBezTo>
                  <a:close/>
                  <a:moveTo>
                    <a:pt x="1008" y="426"/>
                  </a:moveTo>
                  <a:cubicBezTo>
                    <a:pt x="1011" y="426"/>
                    <a:pt x="1013" y="430"/>
                    <a:pt x="1019" y="443"/>
                  </a:cubicBezTo>
                  <a:cubicBezTo>
                    <a:pt x="1029" y="462"/>
                    <a:pt x="1022" y="465"/>
                    <a:pt x="1022" y="465"/>
                  </a:cubicBezTo>
                  <a:cubicBezTo>
                    <a:pt x="1010" y="450"/>
                    <a:pt x="1000" y="428"/>
                    <a:pt x="1004" y="428"/>
                  </a:cubicBezTo>
                  <a:cubicBezTo>
                    <a:pt x="1005" y="427"/>
                    <a:pt x="1007" y="426"/>
                    <a:pt x="1008" y="426"/>
                  </a:cubicBezTo>
                  <a:close/>
                  <a:moveTo>
                    <a:pt x="703" y="462"/>
                  </a:moveTo>
                  <a:cubicBezTo>
                    <a:pt x="715" y="478"/>
                    <a:pt x="728" y="493"/>
                    <a:pt x="728" y="497"/>
                  </a:cubicBezTo>
                  <a:lnTo>
                    <a:pt x="725" y="497"/>
                  </a:lnTo>
                  <a:cubicBezTo>
                    <a:pt x="715" y="487"/>
                    <a:pt x="709" y="475"/>
                    <a:pt x="700" y="462"/>
                  </a:cubicBezTo>
                  <a:close/>
                  <a:moveTo>
                    <a:pt x="853" y="525"/>
                  </a:moveTo>
                  <a:cubicBezTo>
                    <a:pt x="854" y="525"/>
                    <a:pt x="858" y="532"/>
                    <a:pt x="856" y="534"/>
                  </a:cubicBezTo>
                  <a:cubicBezTo>
                    <a:pt x="853" y="527"/>
                    <a:pt x="852" y="525"/>
                    <a:pt x="853" y="525"/>
                  </a:cubicBezTo>
                  <a:close/>
                  <a:moveTo>
                    <a:pt x="816" y="537"/>
                  </a:moveTo>
                  <a:cubicBezTo>
                    <a:pt x="828" y="553"/>
                    <a:pt x="841" y="572"/>
                    <a:pt x="837" y="572"/>
                  </a:cubicBezTo>
                  <a:lnTo>
                    <a:pt x="822" y="556"/>
                  </a:lnTo>
                  <a:lnTo>
                    <a:pt x="812" y="537"/>
                  </a:lnTo>
                  <a:close/>
                  <a:moveTo>
                    <a:pt x="747" y="609"/>
                  </a:moveTo>
                  <a:cubicBezTo>
                    <a:pt x="750" y="609"/>
                    <a:pt x="750" y="609"/>
                    <a:pt x="762" y="625"/>
                  </a:cubicBezTo>
                  <a:cubicBezTo>
                    <a:pt x="772" y="634"/>
                    <a:pt x="781" y="647"/>
                    <a:pt x="787" y="659"/>
                  </a:cubicBezTo>
                  <a:cubicBezTo>
                    <a:pt x="772" y="644"/>
                    <a:pt x="759" y="628"/>
                    <a:pt x="747" y="609"/>
                  </a:cubicBezTo>
                  <a:close/>
                  <a:moveTo>
                    <a:pt x="703" y="669"/>
                  </a:moveTo>
                  <a:cubicBezTo>
                    <a:pt x="718" y="685"/>
                    <a:pt x="731" y="700"/>
                    <a:pt x="728" y="703"/>
                  </a:cubicBezTo>
                  <a:lnTo>
                    <a:pt x="712" y="691"/>
                  </a:lnTo>
                  <a:lnTo>
                    <a:pt x="703" y="672"/>
                  </a:lnTo>
                  <a:lnTo>
                    <a:pt x="703" y="669"/>
                  </a:lnTo>
                  <a:close/>
                  <a:moveTo>
                    <a:pt x="273" y="710"/>
                  </a:moveTo>
                  <a:cubicBezTo>
                    <a:pt x="270" y="716"/>
                    <a:pt x="270" y="716"/>
                    <a:pt x="289" y="725"/>
                  </a:cubicBezTo>
                  <a:cubicBezTo>
                    <a:pt x="289" y="725"/>
                    <a:pt x="292" y="722"/>
                    <a:pt x="292" y="722"/>
                  </a:cubicBezTo>
                  <a:cubicBezTo>
                    <a:pt x="276" y="710"/>
                    <a:pt x="276" y="710"/>
                    <a:pt x="273" y="710"/>
                  </a:cubicBezTo>
                  <a:close/>
                  <a:moveTo>
                    <a:pt x="556" y="790"/>
                  </a:moveTo>
                  <a:cubicBezTo>
                    <a:pt x="557" y="790"/>
                    <a:pt x="564" y="795"/>
                    <a:pt x="562" y="797"/>
                  </a:cubicBezTo>
                  <a:cubicBezTo>
                    <a:pt x="556" y="792"/>
                    <a:pt x="555" y="790"/>
                    <a:pt x="556" y="790"/>
                  </a:cubicBezTo>
                  <a:close/>
                  <a:moveTo>
                    <a:pt x="524" y="779"/>
                  </a:moveTo>
                  <a:cubicBezTo>
                    <a:pt x="540" y="791"/>
                    <a:pt x="555" y="807"/>
                    <a:pt x="552" y="807"/>
                  </a:cubicBezTo>
                  <a:lnTo>
                    <a:pt x="533" y="797"/>
                  </a:lnTo>
                  <a:lnTo>
                    <a:pt x="521" y="782"/>
                  </a:lnTo>
                  <a:lnTo>
                    <a:pt x="524" y="779"/>
                  </a:lnTo>
                  <a:close/>
                  <a:moveTo>
                    <a:pt x="494" y="788"/>
                  </a:moveTo>
                  <a:cubicBezTo>
                    <a:pt x="497" y="788"/>
                    <a:pt x="506" y="794"/>
                    <a:pt x="524" y="807"/>
                  </a:cubicBezTo>
                  <a:cubicBezTo>
                    <a:pt x="540" y="822"/>
                    <a:pt x="540" y="822"/>
                    <a:pt x="537" y="826"/>
                  </a:cubicBezTo>
                  <a:cubicBezTo>
                    <a:pt x="524" y="816"/>
                    <a:pt x="515" y="807"/>
                    <a:pt x="502" y="801"/>
                  </a:cubicBezTo>
                  <a:cubicBezTo>
                    <a:pt x="495" y="793"/>
                    <a:pt x="491" y="788"/>
                    <a:pt x="494" y="788"/>
                  </a:cubicBezTo>
                  <a:close/>
                  <a:moveTo>
                    <a:pt x="350" y="847"/>
                  </a:moveTo>
                  <a:cubicBezTo>
                    <a:pt x="349" y="847"/>
                    <a:pt x="349" y="847"/>
                    <a:pt x="349" y="848"/>
                  </a:cubicBezTo>
                  <a:lnTo>
                    <a:pt x="349" y="851"/>
                  </a:lnTo>
                  <a:cubicBezTo>
                    <a:pt x="358" y="860"/>
                    <a:pt x="371" y="866"/>
                    <a:pt x="383" y="873"/>
                  </a:cubicBezTo>
                  <a:cubicBezTo>
                    <a:pt x="386" y="869"/>
                    <a:pt x="367" y="857"/>
                    <a:pt x="367" y="857"/>
                  </a:cubicBezTo>
                  <a:cubicBezTo>
                    <a:pt x="367" y="857"/>
                    <a:pt x="355" y="847"/>
                    <a:pt x="350" y="847"/>
                  </a:cubicBezTo>
                  <a:close/>
                  <a:moveTo>
                    <a:pt x="503" y="863"/>
                  </a:moveTo>
                  <a:cubicBezTo>
                    <a:pt x="505" y="863"/>
                    <a:pt x="518" y="873"/>
                    <a:pt x="518" y="873"/>
                  </a:cubicBezTo>
                  <a:cubicBezTo>
                    <a:pt x="525" y="879"/>
                    <a:pt x="527" y="881"/>
                    <a:pt x="526" y="881"/>
                  </a:cubicBezTo>
                  <a:cubicBezTo>
                    <a:pt x="524" y="881"/>
                    <a:pt x="519" y="878"/>
                    <a:pt x="516" y="878"/>
                  </a:cubicBezTo>
                  <a:cubicBezTo>
                    <a:pt x="516" y="878"/>
                    <a:pt x="515" y="878"/>
                    <a:pt x="515" y="879"/>
                  </a:cubicBezTo>
                  <a:cubicBezTo>
                    <a:pt x="496" y="866"/>
                    <a:pt x="496" y="866"/>
                    <a:pt x="502" y="863"/>
                  </a:cubicBezTo>
                  <a:cubicBezTo>
                    <a:pt x="502" y="863"/>
                    <a:pt x="502" y="863"/>
                    <a:pt x="503" y="863"/>
                  </a:cubicBezTo>
                  <a:close/>
                  <a:moveTo>
                    <a:pt x="380" y="912"/>
                  </a:moveTo>
                  <a:cubicBezTo>
                    <a:pt x="382" y="912"/>
                    <a:pt x="385" y="914"/>
                    <a:pt x="396" y="923"/>
                  </a:cubicBezTo>
                  <a:lnTo>
                    <a:pt x="392" y="926"/>
                  </a:lnTo>
                  <a:lnTo>
                    <a:pt x="374" y="916"/>
                  </a:lnTo>
                  <a:lnTo>
                    <a:pt x="377" y="913"/>
                  </a:lnTo>
                  <a:cubicBezTo>
                    <a:pt x="378" y="912"/>
                    <a:pt x="379" y="912"/>
                    <a:pt x="380" y="912"/>
                  </a:cubicBezTo>
                  <a:close/>
                  <a:moveTo>
                    <a:pt x="464" y="907"/>
                  </a:moveTo>
                  <a:cubicBezTo>
                    <a:pt x="467" y="907"/>
                    <a:pt x="471" y="908"/>
                    <a:pt x="483" y="916"/>
                  </a:cubicBezTo>
                  <a:cubicBezTo>
                    <a:pt x="483" y="916"/>
                    <a:pt x="499" y="929"/>
                    <a:pt x="496" y="932"/>
                  </a:cubicBezTo>
                  <a:cubicBezTo>
                    <a:pt x="496" y="932"/>
                    <a:pt x="477" y="923"/>
                    <a:pt x="477" y="923"/>
                  </a:cubicBezTo>
                  <a:cubicBezTo>
                    <a:pt x="458" y="910"/>
                    <a:pt x="461" y="907"/>
                    <a:pt x="461" y="907"/>
                  </a:cubicBezTo>
                  <a:cubicBezTo>
                    <a:pt x="462" y="907"/>
                    <a:pt x="463" y="907"/>
                    <a:pt x="464" y="907"/>
                  </a:cubicBezTo>
                  <a:close/>
                  <a:moveTo>
                    <a:pt x="242" y="920"/>
                  </a:moveTo>
                  <a:lnTo>
                    <a:pt x="242" y="920"/>
                  </a:lnTo>
                  <a:cubicBezTo>
                    <a:pt x="261" y="929"/>
                    <a:pt x="276" y="942"/>
                    <a:pt x="276" y="942"/>
                  </a:cubicBezTo>
                  <a:lnTo>
                    <a:pt x="261" y="929"/>
                  </a:lnTo>
                  <a:lnTo>
                    <a:pt x="242" y="920"/>
                  </a:lnTo>
                  <a:close/>
                  <a:moveTo>
                    <a:pt x="355" y="930"/>
                  </a:moveTo>
                  <a:lnTo>
                    <a:pt x="355" y="930"/>
                  </a:lnTo>
                  <a:cubicBezTo>
                    <a:pt x="358" y="930"/>
                    <a:pt x="374" y="940"/>
                    <a:pt x="396" y="957"/>
                  </a:cubicBezTo>
                  <a:lnTo>
                    <a:pt x="392" y="963"/>
                  </a:lnTo>
                  <a:cubicBezTo>
                    <a:pt x="374" y="951"/>
                    <a:pt x="358" y="938"/>
                    <a:pt x="358" y="935"/>
                  </a:cubicBezTo>
                  <a:cubicBezTo>
                    <a:pt x="354" y="932"/>
                    <a:pt x="353" y="930"/>
                    <a:pt x="355" y="930"/>
                  </a:cubicBezTo>
                  <a:close/>
                  <a:moveTo>
                    <a:pt x="449" y="1026"/>
                  </a:moveTo>
                  <a:lnTo>
                    <a:pt x="468" y="1036"/>
                  </a:lnTo>
                  <a:cubicBezTo>
                    <a:pt x="465" y="1038"/>
                    <a:pt x="473" y="1045"/>
                    <a:pt x="470" y="1045"/>
                  </a:cubicBezTo>
                  <a:cubicBezTo>
                    <a:pt x="469" y="1045"/>
                    <a:pt x="466" y="1044"/>
                    <a:pt x="461" y="1042"/>
                  </a:cubicBezTo>
                  <a:cubicBezTo>
                    <a:pt x="461" y="1042"/>
                    <a:pt x="461" y="1042"/>
                    <a:pt x="461" y="1042"/>
                  </a:cubicBezTo>
                  <a:cubicBezTo>
                    <a:pt x="459" y="1042"/>
                    <a:pt x="446" y="1026"/>
                    <a:pt x="449" y="1026"/>
                  </a:cubicBezTo>
                  <a:close/>
                  <a:moveTo>
                    <a:pt x="263" y="1009"/>
                  </a:moveTo>
                  <a:cubicBezTo>
                    <a:pt x="264" y="1009"/>
                    <a:pt x="273" y="1015"/>
                    <a:pt x="292" y="1029"/>
                  </a:cubicBezTo>
                  <a:lnTo>
                    <a:pt x="323" y="1057"/>
                  </a:lnTo>
                  <a:cubicBezTo>
                    <a:pt x="323" y="1057"/>
                    <a:pt x="308" y="1045"/>
                    <a:pt x="273" y="1020"/>
                  </a:cubicBezTo>
                  <a:cubicBezTo>
                    <a:pt x="266" y="1013"/>
                    <a:pt x="263" y="1009"/>
                    <a:pt x="263" y="1009"/>
                  </a:cubicBezTo>
                  <a:close/>
                  <a:moveTo>
                    <a:pt x="361" y="1042"/>
                  </a:moveTo>
                  <a:cubicBezTo>
                    <a:pt x="377" y="1051"/>
                    <a:pt x="396" y="1064"/>
                    <a:pt x="396" y="1067"/>
                  </a:cubicBezTo>
                  <a:lnTo>
                    <a:pt x="392" y="1067"/>
                  </a:lnTo>
                  <a:cubicBezTo>
                    <a:pt x="380" y="1061"/>
                    <a:pt x="371" y="1051"/>
                    <a:pt x="358" y="1045"/>
                  </a:cubicBezTo>
                  <a:lnTo>
                    <a:pt x="361" y="1042"/>
                  </a:lnTo>
                  <a:close/>
                  <a:moveTo>
                    <a:pt x="245" y="1104"/>
                  </a:moveTo>
                  <a:lnTo>
                    <a:pt x="264" y="1114"/>
                  </a:lnTo>
                  <a:lnTo>
                    <a:pt x="280" y="1126"/>
                  </a:lnTo>
                  <a:lnTo>
                    <a:pt x="261" y="1120"/>
                  </a:lnTo>
                  <a:cubicBezTo>
                    <a:pt x="242" y="1108"/>
                    <a:pt x="242" y="1108"/>
                    <a:pt x="245" y="1104"/>
                  </a:cubicBezTo>
                  <a:close/>
                  <a:moveTo>
                    <a:pt x="284" y="1106"/>
                  </a:moveTo>
                  <a:cubicBezTo>
                    <a:pt x="285" y="1106"/>
                    <a:pt x="293" y="1111"/>
                    <a:pt x="308" y="1120"/>
                  </a:cubicBezTo>
                  <a:cubicBezTo>
                    <a:pt x="327" y="1130"/>
                    <a:pt x="345" y="1142"/>
                    <a:pt x="361" y="1155"/>
                  </a:cubicBezTo>
                  <a:lnTo>
                    <a:pt x="358" y="1161"/>
                  </a:lnTo>
                  <a:lnTo>
                    <a:pt x="323" y="1136"/>
                  </a:lnTo>
                  <a:cubicBezTo>
                    <a:pt x="294" y="1116"/>
                    <a:pt x="282" y="1106"/>
                    <a:pt x="284" y="1106"/>
                  </a:cubicBezTo>
                  <a:close/>
                  <a:moveTo>
                    <a:pt x="816" y="1136"/>
                  </a:moveTo>
                  <a:lnTo>
                    <a:pt x="816" y="1136"/>
                  </a:lnTo>
                  <a:cubicBezTo>
                    <a:pt x="825" y="1148"/>
                    <a:pt x="834" y="1158"/>
                    <a:pt x="847" y="1164"/>
                  </a:cubicBezTo>
                  <a:cubicBezTo>
                    <a:pt x="853" y="1169"/>
                    <a:pt x="857" y="1172"/>
                    <a:pt x="857" y="1172"/>
                  </a:cubicBezTo>
                  <a:cubicBezTo>
                    <a:pt x="857" y="1172"/>
                    <a:pt x="850" y="1165"/>
                    <a:pt x="831" y="1148"/>
                  </a:cubicBezTo>
                  <a:cubicBezTo>
                    <a:pt x="816" y="1136"/>
                    <a:pt x="816" y="1136"/>
                    <a:pt x="816" y="1136"/>
                  </a:cubicBezTo>
                  <a:close/>
                  <a:moveTo>
                    <a:pt x="315" y="1281"/>
                  </a:moveTo>
                  <a:cubicBezTo>
                    <a:pt x="313" y="1281"/>
                    <a:pt x="312" y="1282"/>
                    <a:pt x="311" y="1283"/>
                  </a:cubicBezTo>
                  <a:cubicBezTo>
                    <a:pt x="309" y="1283"/>
                    <a:pt x="307" y="1283"/>
                    <a:pt x="305" y="1283"/>
                  </a:cubicBezTo>
                  <a:cubicBezTo>
                    <a:pt x="293" y="1283"/>
                    <a:pt x="310" y="1294"/>
                    <a:pt x="327" y="1302"/>
                  </a:cubicBezTo>
                  <a:cubicBezTo>
                    <a:pt x="335" y="1305"/>
                    <a:pt x="339" y="1306"/>
                    <a:pt x="342" y="1306"/>
                  </a:cubicBezTo>
                  <a:cubicBezTo>
                    <a:pt x="346" y="1306"/>
                    <a:pt x="347" y="1304"/>
                    <a:pt x="349" y="1302"/>
                  </a:cubicBezTo>
                  <a:cubicBezTo>
                    <a:pt x="352" y="1299"/>
                    <a:pt x="333" y="1286"/>
                    <a:pt x="333" y="1286"/>
                  </a:cubicBezTo>
                  <a:cubicBezTo>
                    <a:pt x="322" y="1283"/>
                    <a:pt x="317" y="1281"/>
                    <a:pt x="315" y="1281"/>
                  </a:cubicBezTo>
                  <a:close/>
                  <a:moveTo>
                    <a:pt x="266" y="1282"/>
                  </a:moveTo>
                  <a:cubicBezTo>
                    <a:pt x="272" y="1282"/>
                    <a:pt x="288" y="1291"/>
                    <a:pt x="302" y="1302"/>
                  </a:cubicBezTo>
                  <a:lnTo>
                    <a:pt x="298" y="1308"/>
                  </a:lnTo>
                  <a:cubicBezTo>
                    <a:pt x="280" y="1299"/>
                    <a:pt x="264" y="1286"/>
                    <a:pt x="264" y="1283"/>
                  </a:cubicBezTo>
                  <a:cubicBezTo>
                    <a:pt x="264" y="1283"/>
                    <a:pt x="265" y="1282"/>
                    <a:pt x="266" y="1282"/>
                  </a:cubicBezTo>
                  <a:close/>
                  <a:moveTo>
                    <a:pt x="40" y="1388"/>
                  </a:moveTo>
                  <a:cubicBezTo>
                    <a:pt x="38" y="1388"/>
                    <a:pt x="38" y="1388"/>
                    <a:pt x="38" y="1390"/>
                  </a:cubicBezTo>
                  <a:lnTo>
                    <a:pt x="35" y="1393"/>
                  </a:lnTo>
                  <a:lnTo>
                    <a:pt x="57" y="1396"/>
                  </a:lnTo>
                  <a:lnTo>
                    <a:pt x="57" y="1393"/>
                  </a:lnTo>
                  <a:cubicBezTo>
                    <a:pt x="46" y="1389"/>
                    <a:pt x="42" y="1388"/>
                    <a:pt x="40" y="1388"/>
                  </a:cubicBezTo>
                  <a:close/>
                  <a:moveTo>
                    <a:pt x="139" y="1427"/>
                  </a:moveTo>
                  <a:cubicBezTo>
                    <a:pt x="142" y="1427"/>
                    <a:pt x="146" y="1428"/>
                    <a:pt x="154" y="1430"/>
                  </a:cubicBezTo>
                  <a:lnTo>
                    <a:pt x="154" y="1434"/>
                  </a:lnTo>
                  <a:cubicBezTo>
                    <a:pt x="150" y="1432"/>
                    <a:pt x="147" y="1431"/>
                    <a:pt x="147" y="1431"/>
                  </a:cubicBezTo>
                  <a:lnTo>
                    <a:pt x="147" y="1431"/>
                  </a:lnTo>
                  <a:cubicBezTo>
                    <a:pt x="145" y="1431"/>
                    <a:pt x="159" y="1437"/>
                    <a:pt x="173" y="1440"/>
                  </a:cubicBezTo>
                  <a:lnTo>
                    <a:pt x="214" y="1452"/>
                  </a:lnTo>
                  <a:cubicBezTo>
                    <a:pt x="198" y="1452"/>
                    <a:pt x="186" y="1452"/>
                    <a:pt x="173" y="1446"/>
                  </a:cubicBezTo>
                  <a:cubicBezTo>
                    <a:pt x="129" y="1437"/>
                    <a:pt x="129" y="1437"/>
                    <a:pt x="132" y="1430"/>
                  </a:cubicBezTo>
                  <a:cubicBezTo>
                    <a:pt x="134" y="1429"/>
                    <a:pt x="135" y="1427"/>
                    <a:pt x="139" y="1427"/>
                  </a:cubicBezTo>
                  <a:close/>
                  <a:moveTo>
                    <a:pt x="125" y="1463"/>
                  </a:moveTo>
                  <a:cubicBezTo>
                    <a:pt x="128" y="1463"/>
                    <a:pt x="132" y="1463"/>
                    <a:pt x="142" y="1465"/>
                  </a:cubicBezTo>
                  <a:cubicBezTo>
                    <a:pt x="142" y="1465"/>
                    <a:pt x="161" y="1474"/>
                    <a:pt x="161" y="1477"/>
                  </a:cubicBezTo>
                  <a:lnTo>
                    <a:pt x="139" y="1474"/>
                  </a:lnTo>
                  <a:cubicBezTo>
                    <a:pt x="120" y="1468"/>
                    <a:pt x="120" y="1465"/>
                    <a:pt x="120" y="1465"/>
                  </a:cubicBezTo>
                  <a:cubicBezTo>
                    <a:pt x="121" y="1463"/>
                    <a:pt x="122" y="1463"/>
                    <a:pt x="125" y="1463"/>
                  </a:cubicBezTo>
                  <a:close/>
                  <a:moveTo>
                    <a:pt x="1498" y="46"/>
                  </a:moveTo>
                  <a:cubicBezTo>
                    <a:pt x="1494" y="46"/>
                    <a:pt x="1492" y="56"/>
                    <a:pt x="1496" y="77"/>
                  </a:cubicBezTo>
                  <a:cubicBezTo>
                    <a:pt x="1489" y="58"/>
                    <a:pt x="1486" y="58"/>
                    <a:pt x="1483" y="58"/>
                  </a:cubicBezTo>
                  <a:cubicBezTo>
                    <a:pt x="1481" y="70"/>
                    <a:pt x="1477" y="76"/>
                    <a:pt x="1473" y="76"/>
                  </a:cubicBezTo>
                  <a:cubicBezTo>
                    <a:pt x="1469" y="76"/>
                    <a:pt x="1466" y="71"/>
                    <a:pt x="1464" y="61"/>
                  </a:cubicBezTo>
                  <a:lnTo>
                    <a:pt x="1461" y="64"/>
                  </a:lnTo>
                  <a:cubicBezTo>
                    <a:pt x="1461" y="83"/>
                    <a:pt x="1458" y="83"/>
                    <a:pt x="1455" y="86"/>
                  </a:cubicBezTo>
                  <a:cubicBezTo>
                    <a:pt x="1452" y="86"/>
                    <a:pt x="1449" y="86"/>
                    <a:pt x="1449" y="108"/>
                  </a:cubicBezTo>
                  <a:cubicBezTo>
                    <a:pt x="1449" y="127"/>
                    <a:pt x="1445" y="130"/>
                    <a:pt x="1445" y="130"/>
                  </a:cubicBezTo>
                  <a:cubicBezTo>
                    <a:pt x="1442" y="130"/>
                    <a:pt x="1442" y="108"/>
                    <a:pt x="1442" y="86"/>
                  </a:cubicBezTo>
                  <a:cubicBezTo>
                    <a:pt x="1442" y="77"/>
                    <a:pt x="1441" y="73"/>
                    <a:pt x="1439" y="73"/>
                  </a:cubicBezTo>
                  <a:cubicBezTo>
                    <a:pt x="1436" y="73"/>
                    <a:pt x="1433" y="84"/>
                    <a:pt x="1433" y="111"/>
                  </a:cubicBezTo>
                  <a:cubicBezTo>
                    <a:pt x="1433" y="131"/>
                    <a:pt x="1433" y="142"/>
                    <a:pt x="1432" y="142"/>
                  </a:cubicBezTo>
                  <a:cubicBezTo>
                    <a:pt x="1432" y="142"/>
                    <a:pt x="1431" y="131"/>
                    <a:pt x="1430" y="111"/>
                  </a:cubicBezTo>
                  <a:cubicBezTo>
                    <a:pt x="1428" y="96"/>
                    <a:pt x="1427" y="80"/>
                    <a:pt x="1426" y="80"/>
                  </a:cubicBezTo>
                  <a:cubicBezTo>
                    <a:pt x="1425" y="80"/>
                    <a:pt x="1424" y="83"/>
                    <a:pt x="1423" y="89"/>
                  </a:cubicBezTo>
                  <a:cubicBezTo>
                    <a:pt x="1423" y="89"/>
                    <a:pt x="1417" y="92"/>
                    <a:pt x="1423" y="111"/>
                  </a:cubicBezTo>
                  <a:lnTo>
                    <a:pt x="1411" y="114"/>
                  </a:lnTo>
                  <a:cubicBezTo>
                    <a:pt x="1402" y="95"/>
                    <a:pt x="1398" y="95"/>
                    <a:pt x="1392" y="95"/>
                  </a:cubicBezTo>
                  <a:cubicBezTo>
                    <a:pt x="1394" y="107"/>
                    <a:pt x="1395" y="112"/>
                    <a:pt x="1394" y="112"/>
                  </a:cubicBezTo>
                  <a:cubicBezTo>
                    <a:pt x="1393" y="112"/>
                    <a:pt x="1390" y="108"/>
                    <a:pt x="1386" y="99"/>
                  </a:cubicBezTo>
                  <a:cubicBezTo>
                    <a:pt x="1385" y="89"/>
                    <a:pt x="1383" y="84"/>
                    <a:pt x="1383" y="84"/>
                  </a:cubicBezTo>
                  <a:lnTo>
                    <a:pt x="1383" y="84"/>
                  </a:lnTo>
                  <a:cubicBezTo>
                    <a:pt x="1382" y="84"/>
                    <a:pt x="1384" y="94"/>
                    <a:pt x="1389" y="117"/>
                  </a:cubicBezTo>
                  <a:cubicBezTo>
                    <a:pt x="1391" y="129"/>
                    <a:pt x="1390" y="134"/>
                    <a:pt x="1388" y="134"/>
                  </a:cubicBezTo>
                  <a:cubicBezTo>
                    <a:pt x="1386" y="134"/>
                    <a:pt x="1383" y="130"/>
                    <a:pt x="1380" y="120"/>
                  </a:cubicBezTo>
                  <a:cubicBezTo>
                    <a:pt x="1372" y="97"/>
                    <a:pt x="1368" y="87"/>
                    <a:pt x="1367" y="87"/>
                  </a:cubicBezTo>
                  <a:lnTo>
                    <a:pt x="1367" y="87"/>
                  </a:lnTo>
                  <a:cubicBezTo>
                    <a:pt x="1367" y="87"/>
                    <a:pt x="1368" y="92"/>
                    <a:pt x="1370" y="102"/>
                  </a:cubicBezTo>
                  <a:cubicBezTo>
                    <a:pt x="1373" y="120"/>
                    <a:pt x="1370" y="124"/>
                    <a:pt x="1370" y="124"/>
                  </a:cubicBezTo>
                  <a:cubicBezTo>
                    <a:pt x="1367" y="113"/>
                    <a:pt x="1358" y="109"/>
                    <a:pt x="1346" y="109"/>
                  </a:cubicBezTo>
                  <a:cubicBezTo>
                    <a:pt x="1333" y="109"/>
                    <a:pt x="1318" y="113"/>
                    <a:pt x="1304" y="117"/>
                  </a:cubicBezTo>
                  <a:cubicBezTo>
                    <a:pt x="1301" y="117"/>
                    <a:pt x="1301" y="139"/>
                    <a:pt x="1308" y="158"/>
                  </a:cubicBezTo>
                  <a:cubicBezTo>
                    <a:pt x="1313" y="175"/>
                    <a:pt x="1315" y="181"/>
                    <a:pt x="1315" y="181"/>
                  </a:cubicBezTo>
                  <a:cubicBezTo>
                    <a:pt x="1314" y="181"/>
                    <a:pt x="1310" y="169"/>
                    <a:pt x="1304" y="158"/>
                  </a:cubicBezTo>
                  <a:cubicBezTo>
                    <a:pt x="1294" y="130"/>
                    <a:pt x="1287" y="116"/>
                    <a:pt x="1285" y="116"/>
                  </a:cubicBezTo>
                  <a:lnTo>
                    <a:pt x="1285" y="116"/>
                  </a:lnTo>
                  <a:cubicBezTo>
                    <a:pt x="1283" y="116"/>
                    <a:pt x="1287" y="131"/>
                    <a:pt x="1298" y="161"/>
                  </a:cubicBezTo>
                  <a:cubicBezTo>
                    <a:pt x="1306" y="180"/>
                    <a:pt x="1310" y="189"/>
                    <a:pt x="1309" y="189"/>
                  </a:cubicBezTo>
                  <a:cubicBezTo>
                    <a:pt x="1309" y="189"/>
                    <a:pt x="1304" y="180"/>
                    <a:pt x="1295" y="161"/>
                  </a:cubicBezTo>
                  <a:cubicBezTo>
                    <a:pt x="1290" y="152"/>
                    <a:pt x="1288" y="147"/>
                    <a:pt x="1287" y="147"/>
                  </a:cubicBezTo>
                  <a:lnTo>
                    <a:pt x="1287" y="147"/>
                  </a:lnTo>
                  <a:cubicBezTo>
                    <a:pt x="1286" y="147"/>
                    <a:pt x="1287" y="153"/>
                    <a:pt x="1289" y="164"/>
                  </a:cubicBezTo>
                  <a:cubicBezTo>
                    <a:pt x="1292" y="174"/>
                    <a:pt x="1293" y="178"/>
                    <a:pt x="1292" y="178"/>
                  </a:cubicBezTo>
                  <a:cubicBezTo>
                    <a:pt x="1291" y="178"/>
                    <a:pt x="1289" y="174"/>
                    <a:pt x="1286" y="164"/>
                  </a:cubicBezTo>
                  <a:cubicBezTo>
                    <a:pt x="1279" y="151"/>
                    <a:pt x="1272" y="138"/>
                    <a:pt x="1271" y="138"/>
                  </a:cubicBezTo>
                  <a:lnTo>
                    <a:pt x="1271" y="138"/>
                  </a:lnTo>
                  <a:cubicBezTo>
                    <a:pt x="1271" y="138"/>
                    <a:pt x="1271" y="140"/>
                    <a:pt x="1273" y="146"/>
                  </a:cubicBezTo>
                  <a:cubicBezTo>
                    <a:pt x="1273" y="146"/>
                    <a:pt x="1273" y="146"/>
                    <a:pt x="1272" y="146"/>
                  </a:cubicBezTo>
                  <a:cubicBezTo>
                    <a:pt x="1271" y="146"/>
                    <a:pt x="1268" y="144"/>
                    <a:pt x="1261" y="130"/>
                  </a:cubicBezTo>
                  <a:cubicBezTo>
                    <a:pt x="1258" y="123"/>
                    <a:pt x="1256" y="121"/>
                    <a:pt x="1255" y="121"/>
                  </a:cubicBezTo>
                  <a:lnTo>
                    <a:pt x="1255" y="121"/>
                  </a:lnTo>
                  <a:cubicBezTo>
                    <a:pt x="1253" y="121"/>
                    <a:pt x="1255" y="136"/>
                    <a:pt x="1257" y="152"/>
                  </a:cubicBezTo>
                  <a:cubicBezTo>
                    <a:pt x="1259" y="173"/>
                    <a:pt x="1259" y="183"/>
                    <a:pt x="1257" y="183"/>
                  </a:cubicBezTo>
                  <a:cubicBezTo>
                    <a:pt x="1256" y="183"/>
                    <a:pt x="1253" y="173"/>
                    <a:pt x="1248" y="155"/>
                  </a:cubicBezTo>
                  <a:cubicBezTo>
                    <a:pt x="1243" y="140"/>
                    <a:pt x="1239" y="134"/>
                    <a:pt x="1236" y="134"/>
                  </a:cubicBezTo>
                  <a:lnTo>
                    <a:pt x="1236" y="134"/>
                  </a:lnTo>
                  <a:cubicBezTo>
                    <a:pt x="1232" y="134"/>
                    <a:pt x="1231" y="153"/>
                    <a:pt x="1239" y="177"/>
                  </a:cubicBezTo>
                  <a:cubicBezTo>
                    <a:pt x="1244" y="201"/>
                    <a:pt x="1246" y="211"/>
                    <a:pt x="1246" y="211"/>
                  </a:cubicBezTo>
                  <a:cubicBezTo>
                    <a:pt x="1246" y="211"/>
                    <a:pt x="1244" y="206"/>
                    <a:pt x="1242" y="199"/>
                  </a:cubicBezTo>
                  <a:cubicBezTo>
                    <a:pt x="1235" y="180"/>
                    <a:pt x="1229" y="180"/>
                    <a:pt x="1229" y="180"/>
                  </a:cubicBezTo>
                  <a:cubicBezTo>
                    <a:pt x="1228" y="180"/>
                    <a:pt x="1228" y="180"/>
                    <a:pt x="1227" y="180"/>
                  </a:cubicBezTo>
                  <a:cubicBezTo>
                    <a:pt x="1224" y="180"/>
                    <a:pt x="1222" y="178"/>
                    <a:pt x="1217" y="161"/>
                  </a:cubicBezTo>
                  <a:cubicBezTo>
                    <a:pt x="1217" y="161"/>
                    <a:pt x="1213" y="164"/>
                    <a:pt x="1213" y="186"/>
                  </a:cubicBezTo>
                  <a:cubicBezTo>
                    <a:pt x="1217" y="203"/>
                    <a:pt x="1217" y="210"/>
                    <a:pt x="1214" y="210"/>
                  </a:cubicBezTo>
                  <a:cubicBezTo>
                    <a:pt x="1210" y="210"/>
                    <a:pt x="1200" y="195"/>
                    <a:pt x="1188" y="171"/>
                  </a:cubicBezTo>
                  <a:lnTo>
                    <a:pt x="1188" y="193"/>
                  </a:lnTo>
                  <a:cubicBezTo>
                    <a:pt x="1196" y="218"/>
                    <a:pt x="1200" y="236"/>
                    <a:pt x="1199" y="236"/>
                  </a:cubicBezTo>
                  <a:cubicBezTo>
                    <a:pt x="1198" y="236"/>
                    <a:pt x="1194" y="230"/>
                    <a:pt x="1188" y="214"/>
                  </a:cubicBezTo>
                  <a:lnTo>
                    <a:pt x="1182" y="196"/>
                  </a:lnTo>
                  <a:lnTo>
                    <a:pt x="1182" y="196"/>
                  </a:lnTo>
                  <a:cubicBezTo>
                    <a:pt x="1187" y="212"/>
                    <a:pt x="1187" y="220"/>
                    <a:pt x="1183" y="220"/>
                  </a:cubicBezTo>
                  <a:cubicBezTo>
                    <a:pt x="1178" y="220"/>
                    <a:pt x="1166" y="204"/>
                    <a:pt x="1157" y="180"/>
                  </a:cubicBezTo>
                  <a:cubicBezTo>
                    <a:pt x="1153" y="167"/>
                    <a:pt x="1151" y="163"/>
                    <a:pt x="1150" y="163"/>
                  </a:cubicBezTo>
                  <a:cubicBezTo>
                    <a:pt x="1149" y="163"/>
                    <a:pt x="1149" y="163"/>
                    <a:pt x="1148" y="164"/>
                  </a:cubicBezTo>
                  <a:lnTo>
                    <a:pt x="1157" y="183"/>
                  </a:lnTo>
                  <a:cubicBezTo>
                    <a:pt x="1163" y="202"/>
                    <a:pt x="1170" y="221"/>
                    <a:pt x="1166" y="224"/>
                  </a:cubicBezTo>
                  <a:cubicBezTo>
                    <a:pt x="1163" y="224"/>
                    <a:pt x="1160" y="224"/>
                    <a:pt x="1154" y="205"/>
                  </a:cubicBezTo>
                  <a:cubicBezTo>
                    <a:pt x="1145" y="192"/>
                    <a:pt x="1138" y="181"/>
                    <a:pt x="1137" y="181"/>
                  </a:cubicBezTo>
                  <a:lnTo>
                    <a:pt x="1137" y="181"/>
                  </a:lnTo>
                  <a:cubicBezTo>
                    <a:pt x="1136" y="181"/>
                    <a:pt x="1136" y="183"/>
                    <a:pt x="1138" y="189"/>
                  </a:cubicBezTo>
                  <a:cubicBezTo>
                    <a:pt x="1138" y="189"/>
                    <a:pt x="1135" y="189"/>
                    <a:pt x="1126" y="171"/>
                  </a:cubicBezTo>
                  <a:lnTo>
                    <a:pt x="1113" y="177"/>
                  </a:lnTo>
                  <a:cubicBezTo>
                    <a:pt x="1115" y="187"/>
                    <a:pt x="1114" y="193"/>
                    <a:pt x="1112" y="193"/>
                  </a:cubicBezTo>
                  <a:cubicBezTo>
                    <a:pt x="1110" y="193"/>
                    <a:pt x="1107" y="189"/>
                    <a:pt x="1104" y="180"/>
                  </a:cubicBezTo>
                  <a:cubicBezTo>
                    <a:pt x="1104" y="180"/>
                    <a:pt x="1094" y="183"/>
                    <a:pt x="1101" y="202"/>
                  </a:cubicBezTo>
                  <a:cubicBezTo>
                    <a:pt x="1099" y="203"/>
                    <a:pt x="1097" y="203"/>
                    <a:pt x="1096" y="203"/>
                  </a:cubicBezTo>
                  <a:cubicBezTo>
                    <a:pt x="1092" y="203"/>
                    <a:pt x="1089" y="200"/>
                    <a:pt x="1082" y="186"/>
                  </a:cubicBezTo>
                  <a:cubicBezTo>
                    <a:pt x="1079" y="177"/>
                    <a:pt x="1077" y="173"/>
                    <a:pt x="1077" y="173"/>
                  </a:cubicBezTo>
                  <a:lnTo>
                    <a:pt x="1077" y="173"/>
                  </a:lnTo>
                  <a:cubicBezTo>
                    <a:pt x="1076" y="173"/>
                    <a:pt x="1077" y="178"/>
                    <a:pt x="1079" y="189"/>
                  </a:cubicBezTo>
                  <a:cubicBezTo>
                    <a:pt x="1088" y="208"/>
                    <a:pt x="1085" y="208"/>
                    <a:pt x="1082" y="208"/>
                  </a:cubicBezTo>
                  <a:lnTo>
                    <a:pt x="1076" y="211"/>
                  </a:lnTo>
                  <a:cubicBezTo>
                    <a:pt x="1085" y="230"/>
                    <a:pt x="1085" y="230"/>
                    <a:pt x="1082" y="233"/>
                  </a:cubicBezTo>
                  <a:cubicBezTo>
                    <a:pt x="1079" y="233"/>
                    <a:pt x="1063" y="220"/>
                    <a:pt x="1058" y="220"/>
                  </a:cubicBezTo>
                  <a:cubicBezTo>
                    <a:pt x="1058" y="220"/>
                    <a:pt x="1057" y="220"/>
                    <a:pt x="1057" y="221"/>
                  </a:cubicBezTo>
                  <a:cubicBezTo>
                    <a:pt x="1047" y="224"/>
                    <a:pt x="1047" y="224"/>
                    <a:pt x="1060" y="243"/>
                  </a:cubicBezTo>
                  <a:cubicBezTo>
                    <a:pt x="1060" y="242"/>
                    <a:pt x="1060" y="242"/>
                    <a:pt x="1061" y="242"/>
                  </a:cubicBezTo>
                  <a:cubicBezTo>
                    <a:pt x="1063" y="242"/>
                    <a:pt x="1066" y="249"/>
                    <a:pt x="1064" y="249"/>
                  </a:cubicBezTo>
                  <a:cubicBezTo>
                    <a:pt x="1063" y="249"/>
                    <a:pt x="1061" y="247"/>
                    <a:pt x="1057" y="243"/>
                  </a:cubicBezTo>
                  <a:cubicBezTo>
                    <a:pt x="1054" y="243"/>
                    <a:pt x="1039" y="233"/>
                    <a:pt x="1029" y="233"/>
                  </a:cubicBezTo>
                  <a:cubicBezTo>
                    <a:pt x="1028" y="233"/>
                    <a:pt x="1027" y="233"/>
                    <a:pt x="1025" y="233"/>
                  </a:cubicBezTo>
                  <a:cubicBezTo>
                    <a:pt x="1013" y="240"/>
                    <a:pt x="1013" y="240"/>
                    <a:pt x="1022" y="258"/>
                  </a:cubicBezTo>
                  <a:cubicBezTo>
                    <a:pt x="1032" y="276"/>
                    <a:pt x="1036" y="285"/>
                    <a:pt x="1035" y="285"/>
                  </a:cubicBezTo>
                  <a:cubicBezTo>
                    <a:pt x="1034" y="285"/>
                    <a:pt x="1028" y="277"/>
                    <a:pt x="1019" y="258"/>
                  </a:cubicBezTo>
                  <a:cubicBezTo>
                    <a:pt x="1005" y="239"/>
                    <a:pt x="998" y="231"/>
                    <a:pt x="996" y="231"/>
                  </a:cubicBezTo>
                  <a:lnTo>
                    <a:pt x="996" y="231"/>
                  </a:lnTo>
                  <a:cubicBezTo>
                    <a:pt x="995" y="231"/>
                    <a:pt x="996" y="236"/>
                    <a:pt x="1000" y="243"/>
                  </a:cubicBezTo>
                  <a:cubicBezTo>
                    <a:pt x="1007" y="265"/>
                    <a:pt x="1007" y="265"/>
                    <a:pt x="1004" y="265"/>
                  </a:cubicBezTo>
                  <a:cubicBezTo>
                    <a:pt x="999" y="256"/>
                    <a:pt x="996" y="252"/>
                    <a:pt x="995" y="252"/>
                  </a:cubicBezTo>
                  <a:cubicBezTo>
                    <a:pt x="993" y="252"/>
                    <a:pt x="992" y="259"/>
                    <a:pt x="994" y="271"/>
                  </a:cubicBezTo>
                  <a:cubicBezTo>
                    <a:pt x="991" y="271"/>
                    <a:pt x="991" y="271"/>
                    <a:pt x="982" y="252"/>
                  </a:cubicBezTo>
                  <a:lnTo>
                    <a:pt x="975" y="255"/>
                  </a:lnTo>
                  <a:cubicBezTo>
                    <a:pt x="982" y="276"/>
                    <a:pt x="977" y="284"/>
                    <a:pt x="970" y="284"/>
                  </a:cubicBezTo>
                  <a:cubicBezTo>
                    <a:pt x="963" y="284"/>
                    <a:pt x="953" y="277"/>
                    <a:pt x="947" y="268"/>
                  </a:cubicBezTo>
                  <a:lnTo>
                    <a:pt x="947" y="268"/>
                  </a:lnTo>
                  <a:cubicBezTo>
                    <a:pt x="947" y="268"/>
                    <a:pt x="944" y="271"/>
                    <a:pt x="950" y="290"/>
                  </a:cubicBezTo>
                  <a:cubicBezTo>
                    <a:pt x="958" y="309"/>
                    <a:pt x="961" y="320"/>
                    <a:pt x="960" y="320"/>
                  </a:cubicBezTo>
                  <a:cubicBezTo>
                    <a:pt x="958" y="320"/>
                    <a:pt x="953" y="311"/>
                    <a:pt x="944" y="293"/>
                  </a:cubicBezTo>
                  <a:cubicBezTo>
                    <a:pt x="935" y="276"/>
                    <a:pt x="930" y="267"/>
                    <a:pt x="930" y="267"/>
                  </a:cubicBezTo>
                  <a:lnTo>
                    <a:pt x="930" y="267"/>
                  </a:lnTo>
                  <a:cubicBezTo>
                    <a:pt x="929" y="267"/>
                    <a:pt x="933" y="277"/>
                    <a:pt x="941" y="296"/>
                  </a:cubicBezTo>
                  <a:cubicBezTo>
                    <a:pt x="944" y="305"/>
                    <a:pt x="942" y="311"/>
                    <a:pt x="937" y="311"/>
                  </a:cubicBezTo>
                  <a:cubicBezTo>
                    <a:pt x="932" y="311"/>
                    <a:pt x="924" y="303"/>
                    <a:pt x="916" y="283"/>
                  </a:cubicBezTo>
                  <a:lnTo>
                    <a:pt x="894" y="249"/>
                  </a:lnTo>
                  <a:lnTo>
                    <a:pt x="894" y="249"/>
                  </a:lnTo>
                  <a:cubicBezTo>
                    <a:pt x="900" y="268"/>
                    <a:pt x="897" y="268"/>
                    <a:pt x="897" y="268"/>
                  </a:cubicBezTo>
                  <a:cubicBezTo>
                    <a:pt x="910" y="287"/>
                    <a:pt x="906" y="290"/>
                    <a:pt x="897" y="293"/>
                  </a:cubicBezTo>
                  <a:cubicBezTo>
                    <a:pt x="891" y="296"/>
                    <a:pt x="888" y="321"/>
                    <a:pt x="881" y="324"/>
                  </a:cubicBezTo>
                  <a:cubicBezTo>
                    <a:pt x="880" y="326"/>
                    <a:pt x="877" y="328"/>
                    <a:pt x="872" y="328"/>
                  </a:cubicBezTo>
                  <a:cubicBezTo>
                    <a:pt x="867" y="328"/>
                    <a:pt x="861" y="326"/>
                    <a:pt x="853" y="318"/>
                  </a:cubicBezTo>
                  <a:cubicBezTo>
                    <a:pt x="850" y="318"/>
                    <a:pt x="847" y="321"/>
                    <a:pt x="853" y="340"/>
                  </a:cubicBezTo>
                  <a:cubicBezTo>
                    <a:pt x="857" y="352"/>
                    <a:pt x="857" y="358"/>
                    <a:pt x="855" y="358"/>
                  </a:cubicBezTo>
                  <a:cubicBezTo>
                    <a:pt x="853" y="358"/>
                    <a:pt x="849" y="354"/>
                    <a:pt x="844" y="346"/>
                  </a:cubicBezTo>
                  <a:lnTo>
                    <a:pt x="841" y="349"/>
                  </a:lnTo>
                  <a:cubicBezTo>
                    <a:pt x="847" y="368"/>
                    <a:pt x="844" y="371"/>
                    <a:pt x="844" y="371"/>
                  </a:cubicBezTo>
                  <a:cubicBezTo>
                    <a:pt x="835" y="358"/>
                    <a:pt x="827" y="347"/>
                    <a:pt x="824" y="347"/>
                  </a:cubicBezTo>
                  <a:lnTo>
                    <a:pt x="824" y="347"/>
                  </a:lnTo>
                  <a:cubicBezTo>
                    <a:pt x="823" y="347"/>
                    <a:pt x="823" y="350"/>
                    <a:pt x="825" y="356"/>
                  </a:cubicBezTo>
                  <a:cubicBezTo>
                    <a:pt x="837" y="374"/>
                    <a:pt x="834" y="374"/>
                    <a:pt x="828" y="381"/>
                  </a:cubicBezTo>
                  <a:cubicBezTo>
                    <a:pt x="826" y="379"/>
                    <a:pt x="823" y="378"/>
                    <a:pt x="819" y="378"/>
                  </a:cubicBezTo>
                  <a:cubicBezTo>
                    <a:pt x="789" y="378"/>
                    <a:pt x="717" y="427"/>
                    <a:pt x="728" y="443"/>
                  </a:cubicBezTo>
                  <a:lnTo>
                    <a:pt x="718" y="450"/>
                  </a:lnTo>
                  <a:lnTo>
                    <a:pt x="712" y="456"/>
                  </a:lnTo>
                  <a:cubicBezTo>
                    <a:pt x="703" y="444"/>
                    <a:pt x="697" y="439"/>
                    <a:pt x="693" y="439"/>
                  </a:cubicBezTo>
                  <a:cubicBezTo>
                    <a:pt x="686" y="439"/>
                    <a:pt x="686" y="455"/>
                    <a:pt x="690" y="471"/>
                  </a:cubicBezTo>
                  <a:cubicBezTo>
                    <a:pt x="700" y="487"/>
                    <a:pt x="696" y="490"/>
                    <a:pt x="693" y="493"/>
                  </a:cubicBezTo>
                  <a:cubicBezTo>
                    <a:pt x="681" y="476"/>
                    <a:pt x="672" y="469"/>
                    <a:pt x="668" y="469"/>
                  </a:cubicBezTo>
                  <a:cubicBezTo>
                    <a:pt x="664" y="469"/>
                    <a:pt x="664" y="476"/>
                    <a:pt x="668" y="487"/>
                  </a:cubicBezTo>
                  <a:cubicBezTo>
                    <a:pt x="679" y="505"/>
                    <a:pt x="684" y="513"/>
                    <a:pt x="683" y="513"/>
                  </a:cubicBezTo>
                  <a:cubicBezTo>
                    <a:pt x="681" y="513"/>
                    <a:pt x="674" y="506"/>
                    <a:pt x="662" y="490"/>
                  </a:cubicBezTo>
                  <a:cubicBezTo>
                    <a:pt x="650" y="477"/>
                    <a:pt x="643" y="470"/>
                    <a:pt x="641" y="470"/>
                  </a:cubicBezTo>
                  <a:lnTo>
                    <a:pt x="641" y="470"/>
                  </a:lnTo>
                  <a:cubicBezTo>
                    <a:pt x="638" y="470"/>
                    <a:pt x="645" y="484"/>
                    <a:pt x="665" y="515"/>
                  </a:cubicBezTo>
                  <a:cubicBezTo>
                    <a:pt x="670" y="525"/>
                    <a:pt x="672" y="530"/>
                    <a:pt x="671" y="530"/>
                  </a:cubicBezTo>
                  <a:cubicBezTo>
                    <a:pt x="670" y="530"/>
                    <a:pt x="666" y="526"/>
                    <a:pt x="659" y="518"/>
                  </a:cubicBezTo>
                  <a:cubicBezTo>
                    <a:pt x="642" y="501"/>
                    <a:pt x="634" y="494"/>
                    <a:pt x="632" y="494"/>
                  </a:cubicBezTo>
                  <a:lnTo>
                    <a:pt x="632" y="494"/>
                  </a:lnTo>
                  <a:cubicBezTo>
                    <a:pt x="631" y="494"/>
                    <a:pt x="634" y="499"/>
                    <a:pt x="640" y="506"/>
                  </a:cubicBezTo>
                  <a:cubicBezTo>
                    <a:pt x="653" y="524"/>
                    <a:pt x="659" y="534"/>
                    <a:pt x="656" y="534"/>
                  </a:cubicBezTo>
                  <a:cubicBezTo>
                    <a:pt x="654" y="534"/>
                    <a:pt x="645" y="527"/>
                    <a:pt x="631" y="512"/>
                  </a:cubicBezTo>
                  <a:cubicBezTo>
                    <a:pt x="616" y="499"/>
                    <a:pt x="608" y="493"/>
                    <a:pt x="607" y="493"/>
                  </a:cubicBezTo>
                  <a:lnTo>
                    <a:pt x="607" y="493"/>
                  </a:lnTo>
                  <a:cubicBezTo>
                    <a:pt x="605" y="493"/>
                    <a:pt x="611" y="502"/>
                    <a:pt x="624" y="518"/>
                  </a:cubicBezTo>
                  <a:cubicBezTo>
                    <a:pt x="637" y="539"/>
                    <a:pt x="639" y="550"/>
                    <a:pt x="633" y="550"/>
                  </a:cubicBezTo>
                  <a:cubicBezTo>
                    <a:pt x="629" y="550"/>
                    <a:pt x="620" y="544"/>
                    <a:pt x="609" y="531"/>
                  </a:cubicBezTo>
                  <a:cubicBezTo>
                    <a:pt x="608" y="531"/>
                    <a:pt x="608" y="532"/>
                    <a:pt x="607" y="532"/>
                  </a:cubicBezTo>
                  <a:cubicBezTo>
                    <a:pt x="604" y="532"/>
                    <a:pt x="600" y="529"/>
                    <a:pt x="598" y="529"/>
                  </a:cubicBezTo>
                  <a:lnTo>
                    <a:pt x="598" y="529"/>
                  </a:lnTo>
                  <a:cubicBezTo>
                    <a:pt x="597" y="529"/>
                    <a:pt x="597" y="531"/>
                    <a:pt x="602" y="537"/>
                  </a:cubicBezTo>
                  <a:lnTo>
                    <a:pt x="587" y="522"/>
                  </a:lnTo>
                  <a:lnTo>
                    <a:pt x="580" y="528"/>
                  </a:lnTo>
                  <a:lnTo>
                    <a:pt x="593" y="544"/>
                  </a:lnTo>
                  <a:cubicBezTo>
                    <a:pt x="577" y="544"/>
                    <a:pt x="559" y="550"/>
                    <a:pt x="543" y="559"/>
                  </a:cubicBezTo>
                  <a:cubicBezTo>
                    <a:pt x="515" y="584"/>
                    <a:pt x="512" y="587"/>
                    <a:pt x="527" y="600"/>
                  </a:cubicBezTo>
                  <a:cubicBezTo>
                    <a:pt x="544" y="615"/>
                    <a:pt x="551" y="623"/>
                    <a:pt x="548" y="623"/>
                  </a:cubicBezTo>
                  <a:cubicBezTo>
                    <a:pt x="546" y="623"/>
                    <a:pt x="537" y="618"/>
                    <a:pt x="521" y="606"/>
                  </a:cubicBezTo>
                  <a:cubicBezTo>
                    <a:pt x="521" y="606"/>
                    <a:pt x="509" y="601"/>
                    <a:pt x="501" y="601"/>
                  </a:cubicBezTo>
                  <a:cubicBezTo>
                    <a:pt x="499" y="601"/>
                    <a:pt x="497" y="602"/>
                    <a:pt x="496" y="603"/>
                  </a:cubicBezTo>
                  <a:cubicBezTo>
                    <a:pt x="493" y="605"/>
                    <a:pt x="490" y="607"/>
                    <a:pt x="486" y="607"/>
                  </a:cubicBezTo>
                  <a:cubicBezTo>
                    <a:pt x="482" y="607"/>
                    <a:pt x="477" y="605"/>
                    <a:pt x="471" y="597"/>
                  </a:cubicBezTo>
                  <a:lnTo>
                    <a:pt x="468" y="600"/>
                  </a:lnTo>
                  <a:cubicBezTo>
                    <a:pt x="489" y="627"/>
                    <a:pt x="481" y="642"/>
                    <a:pt x="464" y="642"/>
                  </a:cubicBezTo>
                  <a:cubicBezTo>
                    <a:pt x="461" y="642"/>
                    <a:pt x="458" y="642"/>
                    <a:pt x="455" y="641"/>
                  </a:cubicBezTo>
                  <a:lnTo>
                    <a:pt x="455" y="641"/>
                  </a:lnTo>
                  <a:cubicBezTo>
                    <a:pt x="449" y="644"/>
                    <a:pt x="446" y="647"/>
                    <a:pt x="458" y="666"/>
                  </a:cubicBezTo>
                  <a:cubicBezTo>
                    <a:pt x="463" y="676"/>
                    <a:pt x="466" y="681"/>
                    <a:pt x="464" y="681"/>
                  </a:cubicBezTo>
                  <a:cubicBezTo>
                    <a:pt x="462" y="681"/>
                    <a:pt x="457" y="678"/>
                    <a:pt x="449" y="672"/>
                  </a:cubicBezTo>
                  <a:cubicBezTo>
                    <a:pt x="444" y="667"/>
                    <a:pt x="436" y="664"/>
                    <a:pt x="430" y="664"/>
                  </a:cubicBezTo>
                  <a:cubicBezTo>
                    <a:pt x="421" y="664"/>
                    <a:pt x="418" y="671"/>
                    <a:pt x="436" y="688"/>
                  </a:cubicBezTo>
                  <a:lnTo>
                    <a:pt x="418" y="675"/>
                  </a:lnTo>
                  <a:cubicBezTo>
                    <a:pt x="414" y="673"/>
                    <a:pt x="411" y="672"/>
                    <a:pt x="410" y="672"/>
                  </a:cubicBezTo>
                  <a:lnTo>
                    <a:pt x="410" y="672"/>
                  </a:lnTo>
                  <a:cubicBezTo>
                    <a:pt x="405" y="672"/>
                    <a:pt x="418" y="684"/>
                    <a:pt x="430" y="694"/>
                  </a:cubicBezTo>
                  <a:cubicBezTo>
                    <a:pt x="445" y="707"/>
                    <a:pt x="452" y="715"/>
                    <a:pt x="450" y="715"/>
                  </a:cubicBezTo>
                  <a:cubicBezTo>
                    <a:pt x="448" y="715"/>
                    <a:pt x="434" y="706"/>
                    <a:pt x="408" y="685"/>
                  </a:cubicBezTo>
                  <a:cubicBezTo>
                    <a:pt x="391" y="671"/>
                    <a:pt x="382" y="664"/>
                    <a:pt x="380" y="664"/>
                  </a:cubicBezTo>
                  <a:lnTo>
                    <a:pt x="380" y="664"/>
                  </a:lnTo>
                  <a:cubicBezTo>
                    <a:pt x="379" y="664"/>
                    <a:pt x="382" y="668"/>
                    <a:pt x="389" y="675"/>
                  </a:cubicBezTo>
                  <a:cubicBezTo>
                    <a:pt x="399" y="688"/>
                    <a:pt x="411" y="700"/>
                    <a:pt x="406" y="700"/>
                  </a:cubicBezTo>
                  <a:cubicBezTo>
                    <a:pt x="405" y="700"/>
                    <a:pt x="403" y="699"/>
                    <a:pt x="399" y="697"/>
                  </a:cubicBezTo>
                  <a:lnTo>
                    <a:pt x="399" y="697"/>
                  </a:lnTo>
                  <a:cubicBezTo>
                    <a:pt x="396" y="697"/>
                    <a:pt x="392" y="700"/>
                    <a:pt x="427" y="728"/>
                  </a:cubicBezTo>
                  <a:cubicBezTo>
                    <a:pt x="443" y="741"/>
                    <a:pt x="439" y="744"/>
                    <a:pt x="436" y="747"/>
                  </a:cubicBezTo>
                  <a:cubicBezTo>
                    <a:pt x="427" y="738"/>
                    <a:pt x="418" y="728"/>
                    <a:pt x="408" y="716"/>
                  </a:cubicBezTo>
                  <a:lnTo>
                    <a:pt x="402" y="722"/>
                  </a:lnTo>
                  <a:cubicBezTo>
                    <a:pt x="402" y="723"/>
                    <a:pt x="401" y="723"/>
                    <a:pt x="401" y="723"/>
                  </a:cubicBezTo>
                  <a:cubicBezTo>
                    <a:pt x="396" y="723"/>
                    <a:pt x="378" y="714"/>
                    <a:pt x="364" y="703"/>
                  </a:cubicBezTo>
                  <a:cubicBezTo>
                    <a:pt x="357" y="699"/>
                    <a:pt x="352" y="696"/>
                    <a:pt x="351" y="696"/>
                  </a:cubicBezTo>
                  <a:lnTo>
                    <a:pt x="351" y="696"/>
                  </a:lnTo>
                  <a:cubicBezTo>
                    <a:pt x="348" y="696"/>
                    <a:pt x="355" y="703"/>
                    <a:pt x="377" y="719"/>
                  </a:cubicBezTo>
                  <a:cubicBezTo>
                    <a:pt x="408" y="747"/>
                    <a:pt x="408" y="747"/>
                    <a:pt x="405" y="750"/>
                  </a:cubicBezTo>
                  <a:cubicBezTo>
                    <a:pt x="404" y="752"/>
                    <a:pt x="403" y="753"/>
                    <a:pt x="401" y="753"/>
                  </a:cubicBezTo>
                  <a:cubicBezTo>
                    <a:pt x="399" y="753"/>
                    <a:pt x="394" y="750"/>
                    <a:pt x="383" y="741"/>
                  </a:cubicBezTo>
                  <a:cubicBezTo>
                    <a:pt x="374" y="734"/>
                    <a:pt x="370" y="731"/>
                    <a:pt x="368" y="731"/>
                  </a:cubicBezTo>
                  <a:cubicBezTo>
                    <a:pt x="366" y="731"/>
                    <a:pt x="366" y="732"/>
                    <a:pt x="364" y="735"/>
                  </a:cubicBezTo>
                  <a:cubicBezTo>
                    <a:pt x="358" y="741"/>
                    <a:pt x="399" y="788"/>
                    <a:pt x="430" y="816"/>
                  </a:cubicBezTo>
                  <a:cubicBezTo>
                    <a:pt x="446" y="831"/>
                    <a:pt x="454" y="838"/>
                    <a:pt x="453" y="838"/>
                  </a:cubicBezTo>
                  <a:cubicBezTo>
                    <a:pt x="452" y="838"/>
                    <a:pt x="444" y="831"/>
                    <a:pt x="427" y="819"/>
                  </a:cubicBezTo>
                  <a:cubicBezTo>
                    <a:pt x="418" y="812"/>
                    <a:pt x="413" y="810"/>
                    <a:pt x="410" y="810"/>
                  </a:cubicBezTo>
                  <a:cubicBezTo>
                    <a:pt x="408" y="810"/>
                    <a:pt x="406" y="812"/>
                    <a:pt x="405" y="813"/>
                  </a:cubicBezTo>
                  <a:cubicBezTo>
                    <a:pt x="389" y="801"/>
                    <a:pt x="392" y="797"/>
                    <a:pt x="396" y="794"/>
                  </a:cubicBezTo>
                  <a:lnTo>
                    <a:pt x="377" y="782"/>
                  </a:lnTo>
                  <a:cubicBezTo>
                    <a:pt x="361" y="770"/>
                    <a:pt x="352" y="765"/>
                    <a:pt x="349" y="765"/>
                  </a:cubicBezTo>
                  <a:lnTo>
                    <a:pt x="349" y="765"/>
                  </a:lnTo>
                  <a:cubicBezTo>
                    <a:pt x="347" y="765"/>
                    <a:pt x="353" y="773"/>
                    <a:pt x="371" y="788"/>
                  </a:cubicBezTo>
                  <a:cubicBezTo>
                    <a:pt x="379" y="797"/>
                    <a:pt x="383" y="801"/>
                    <a:pt x="382" y="801"/>
                  </a:cubicBezTo>
                  <a:cubicBezTo>
                    <a:pt x="380" y="801"/>
                    <a:pt x="376" y="798"/>
                    <a:pt x="367" y="794"/>
                  </a:cubicBezTo>
                  <a:cubicBezTo>
                    <a:pt x="354" y="788"/>
                    <a:pt x="341" y="780"/>
                    <a:pt x="340" y="780"/>
                  </a:cubicBezTo>
                  <a:lnTo>
                    <a:pt x="340" y="780"/>
                  </a:lnTo>
                  <a:cubicBezTo>
                    <a:pt x="339" y="780"/>
                    <a:pt x="341" y="781"/>
                    <a:pt x="345" y="785"/>
                  </a:cubicBezTo>
                  <a:cubicBezTo>
                    <a:pt x="345" y="785"/>
                    <a:pt x="344" y="787"/>
                    <a:pt x="340" y="787"/>
                  </a:cubicBezTo>
                  <a:cubicBezTo>
                    <a:pt x="337" y="787"/>
                    <a:pt x="332" y="786"/>
                    <a:pt x="323" y="782"/>
                  </a:cubicBezTo>
                  <a:lnTo>
                    <a:pt x="323" y="782"/>
                  </a:lnTo>
                  <a:cubicBezTo>
                    <a:pt x="317" y="788"/>
                    <a:pt x="317" y="788"/>
                    <a:pt x="333" y="801"/>
                  </a:cubicBezTo>
                  <a:cubicBezTo>
                    <a:pt x="349" y="816"/>
                    <a:pt x="349" y="816"/>
                    <a:pt x="345" y="819"/>
                  </a:cubicBezTo>
                  <a:cubicBezTo>
                    <a:pt x="342" y="822"/>
                    <a:pt x="339" y="826"/>
                    <a:pt x="358" y="838"/>
                  </a:cubicBezTo>
                  <a:cubicBezTo>
                    <a:pt x="374" y="851"/>
                    <a:pt x="389" y="866"/>
                    <a:pt x="383" y="869"/>
                  </a:cubicBezTo>
                  <a:cubicBezTo>
                    <a:pt x="389" y="878"/>
                    <a:pt x="392" y="883"/>
                    <a:pt x="390" y="883"/>
                  </a:cubicBezTo>
                  <a:cubicBezTo>
                    <a:pt x="388" y="883"/>
                    <a:pt x="379" y="878"/>
                    <a:pt x="361" y="866"/>
                  </a:cubicBezTo>
                  <a:cubicBezTo>
                    <a:pt x="351" y="858"/>
                    <a:pt x="346" y="857"/>
                    <a:pt x="343" y="857"/>
                  </a:cubicBezTo>
                  <a:cubicBezTo>
                    <a:pt x="341" y="857"/>
                    <a:pt x="340" y="857"/>
                    <a:pt x="339" y="857"/>
                  </a:cubicBezTo>
                  <a:cubicBezTo>
                    <a:pt x="339" y="857"/>
                    <a:pt x="339" y="857"/>
                    <a:pt x="338" y="857"/>
                  </a:cubicBezTo>
                  <a:cubicBezTo>
                    <a:pt x="336" y="857"/>
                    <a:pt x="332" y="856"/>
                    <a:pt x="320" y="851"/>
                  </a:cubicBezTo>
                  <a:cubicBezTo>
                    <a:pt x="315" y="848"/>
                    <a:pt x="312" y="847"/>
                    <a:pt x="311" y="847"/>
                  </a:cubicBezTo>
                  <a:lnTo>
                    <a:pt x="311" y="847"/>
                  </a:lnTo>
                  <a:cubicBezTo>
                    <a:pt x="307" y="847"/>
                    <a:pt x="321" y="857"/>
                    <a:pt x="333" y="866"/>
                  </a:cubicBezTo>
                  <a:lnTo>
                    <a:pt x="367" y="891"/>
                  </a:lnTo>
                  <a:cubicBezTo>
                    <a:pt x="349" y="882"/>
                    <a:pt x="330" y="873"/>
                    <a:pt x="314" y="860"/>
                  </a:cubicBezTo>
                  <a:cubicBezTo>
                    <a:pt x="296" y="849"/>
                    <a:pt x="287" y="844"/>
                    <a:pt x="286" y="844"/>
                  </a:cubicBezTo>
                  <a:lnTo>
                    <a:pt x="286" y="844"/>
                  </a:lnTo>
                  <a:cubicBezTo>
                    <a:pt x="285" y="844"/>
                    <a:pt x="293" y="850"/>
                    <a:pt x="311" y="863"/>
                  </a:cubicBezTo>
                  <a:cubicBezTo>
                    <a:pt x="324" y="871"/>
                    <a:pt x="337" y="883"/>
                    <a:pt x="328" y="883"/>
                  </a:cubicBezTo>
                  <a:cubicBezTo>
                    <a:pt x="326" y="883"/>
                    <a:pt x="324" y="883"/>
                    <a:pt x="320" y="882"/>
                  </a:cubicBezTo>
                  <a:cubicBezTo>
                    <a:pt x="319" y="885"/>
                    <a:pt x="317" y="888"/>
                    <a:pt x="313" y="888"/>
                  </a:cubicBezTo>
                  <a:cubicBezTo>
                    <a:pt x="309" y="888"/>
                    <a:pt x="304" y="886"/>
                    <a:pt x="295" y="882"/>
                  </a:cubicBezTo>
                  <a:cubicBezTo>
                    <a:pt x="290" y="879"/>
                    <a:pt x="288" y="878"/>
                    <a:pt x="287" y="878"/>
                  </a:cubicBezTo>
                  <a:lnTo>
                    <a:pt x="287" y="878"/>
                  </a:lnTo>
                  <a:cubicBezTo>
                    <a:pt x="284" y="878"/>
                    <a:pt x="292" y="885"/>
                    <a:pt x="292" y="885"/>
                  </a:cubicBezTo>
                  <a:cubicBezTo>
                    <a:pt x="304" y="897"/>
                    <a:pt x="305" y="902"/>
                    <a:pt x="295" y="902"/>
                  </a:cubicBezTo>
                  <a:cubicBezTo>
                    <a:pt x="292" y="902"/>
                    <a:pt x="288" y="901"/>
                    <a:pt x="283" y="901"/>
                  </a:cubicBezTo>
                  <a:cubicBezTo>
                    <a:pt x="265" y="896"/>
                    <a:pt x="254" y="893"/>
                    <a:pt x="249" y="893"/>
                  </a:cubicBezTo>
                  <a:cubicBezTo>
                    <a:pt x="241" y="893"/>
                    <a:pt x="249" y="900"/>
                    <a:pt x="270" y="913"/>
                  </a:cubicBezTo>
                  <a:cubicBezTo>
                    <a:pt x="281" y="921"/>
                    <a:pt x="293" y="927"/>
                    <a:pt x="292" y="927"/>
                  </a:cubicBezTo>
                  <a:cubicBezTo>
                    <a:pt x="291" y="927"/>
                    <a:pt x="286" y="924"/>
                    <a:pt x="270" y="916"/>
                  </a:cubicBezTo>
                  <a:cubicBezTo>
                    <a:pt x="266" y="914"/>
                    <a:pt x="264" y="914"/>
                    <a:pt x="262" y="914"/>
                  </a:cubicBezTo>
                  <a:lnTo>
                    <a:pt x="262" y="914"/>
                  </a:lnTo>
                  <a:cubicBezTo>
                    <a:pt x="257" y="914"/>
                    <a:pt x="267" y="926"/>
                    <a:pt x="280" y="938"/>
                  </a:cubicBezTo>
                  <a:cubicBezTo>
                    <a:pt x="302" y="957"/>
                    <a:pt x="323" y="973"/>
                    <a:pt x="345" y="985"/>
                  </a:cubicBezTo>
                  <a:cubicBezTo>
                    <a:pt x="371" y="1002"/>
                    <a:pt x="379" y="1008"/>
                    <a:pt x="375" y="1008"/>
                  </a:cubicBezTo>
                  <a:cubicBezTo>
                    <a:pt x="373" y="1008"/>
                    <a:pt x="368" y="1006"/>
                    <a:pt x="361" y="1004"/>
                  </a:cubicBezTo>
                  <a:cubicBezTo>
                    <a:pt x="361" y="1005"/>
                    <a:pt x="360" y="1005"/>
                    <a:pt x="359" y="1005"/>
                  </a:cubicBezTo>
                  <a:cubicBezTo>
                    <a:pt x="353" y="1005"/>
                    <a:pt x="337" y="996"/>
                    <a:pt x="323" y="985"/>
                  </a:cubicBezTo>
                  <a:cubicBezTo>
                    <a:pt x="305" y="976"/>
                    <a:pt x="308" y="973"/>
                    <a:pt x="308" y="973"/>
                  </a:cubicBezTo>
                  <a:lnTo>
                    <a:pt x="308" y="970"/>
                  </a:lnTo>
                  <a:cubicBezTo>
                    <a:pt x="294" y="959"/>
                    <a:pt x="278" y="950"/>
                    <a:pt x="272" y="950"/>
                  </a:cubicBezTo>
                  <a:cubicBezTo>
                    <a:pt x="271" y="950"/>
                    <a:pt x="271" y="951"/>
                    <a:pt x="270" y="951"/>
                  </a:cubicBezTo>
                  <a:cubicBezTo>
                    <a:pt x="262" y="949"/>
                    <a:pt x="257" y="948"/>
                    <a:pt x="255" y="948"/>
                  </a:cubicBezTo>
                  <a:cubicBezTo>
                    <a:pt x="250" y="948"/>
                    <a:pt x="254" y="951"/>
                    <a:pt x="264" y="957"/>
                  </a:cubicBezTo>
                  <a:cubicBezTo>
                    <a:pt x="257" y="954"/>
                    <a:pt x="252" y="952"/>
                    <a:pt x="249" y="952"/>
                  </a:cubicBezTo>
                  <a:cubicBezTo>
                    <a:pt x="243" y="952"/>
                    <a:pt x="241" y="956"/>
                    <a:pt x="239" y="960"/>
                  </a:cubicBezTo>
                  <a:cubicBezTo>
                    <a:pt x="234" y="965"/>
                    <a:pt x="232" y="969"/>
                    <a:pt x="223" y="969"/>
                  </a:cubicBezTo>
                  <a:cubicBezTo>
                    <a:pt x="219" y="969"/>
                    <a:pt x="214" y="968"/>
                    <a:pt x="208" y="967"/>
                  </a:cubicBezTo>
                  <a:lnTo>
                    <a:pt x="208" y="967"/>
                  </a:lnTo>
                  <a:cubicBezTo>
                    <a:pt x="204" y="973"/>
                    <a:pt x="201" y="976"/>
                    <a:pt x="220" y="985"/>
                  </a:cubicBezTo>
                  <a:cubicBezTo>
                    <a:pt x="243" y="999"/>
                    <a:pt x="251" y="1005"/>
                    <a:pt x="249" y="1005"/>
                  </a:cubicBezTo>
                  <a:cubicBezTo>
                    <a:pt x="248" y="1005"/>
                    <a:pt x="243" y="1003"/>
                    <a:pt x="236" y="998"/>
                  </a:cubicBezTo>
                  <a:cubicBezTo>
                    <a:pt x="227" y="994"/>
                    <a:pt x="218" y="992"/>
                    <a:pt x="211" y="992"/>
                  </a:cubicBezTo>
                  <a:cubicBezTo>
                    <a:pt x="183" y="992"/>
                    <a:pt x="165" y="1013"/>
                    <a:pt x="192" y="1032"/>
                  </a:cubicBezTo>
                  <a:lnTo>
                    <a:pt x="189" y="1039"/>
                  </a:lnTo>
                  <a:cubicBezTo>
                    <a:pt x="186" y="1038"/>
                    <a:pt x="183" y="1037"/>
                    <a:pt x="180" y="1037"/>
                  </a:cubicBezTo>
                  <a:cubicBezTo>
                    <a:pt x="164" y="1037"/>
                    <a:pt x="156" y="1053"/>
                    <a:pt x="170" y="1064"/>
                  </a:cubicBezTo>
                  <a:lnTo>
                    <a:pt x="167" y="1073"/>
                  </a:lnTo>
                  <a:cubicBezTo>
                    <a:pt x="159" y="1071"/>
                    <a:pt x="154" y="1070"/>
                    <a:pt x="151" y="1070"/>
                  </a:cubicBezTo>
                  <a:cubicBezTo>
                    <a:pt x="145" y="1070"/>
                    <a:pt x="147" y="1074"/>
                    <a:pt x="157" y="1083"/>
                  </a:cubicBezTo>
                  <a:cubicBezTo>
                    <a:pt x="164" y="1087"/>
                    <a:pt x="171" y="1092"/>
                    <a:pt x="176" y="1095"/>
                  </a:cubicBezTo>
                  <a:cubicBezTo>
                    <a:pt x="170" y="1092"/>
                    <a:pt x="165" y="1091"/>
                    <a:pt x="162" y="1091"/>
                  </a:cubicBezTo>
                  <a:cubicBezTo>
                    <a:pt x="155" y="1091"/>
                    <a:pt x="152" y="1096"/>
                    <a:pt x="148" y="1104"/>
                  </a:cubicBezTo>
                  <a:cubicBezTo>
                    <a:pt x="142" y="1117"/>
                    <a:pt x="142" y="1117"/>
                    <a:pt x="161" y="1123"/>
                  </a:cubicBezTo>
                  <a:cubicBezTo>
                    <a:pt x="166" y="1133"/>
                    <a:pt x="165" y="1137"/>
                    <a:pt x="161" y="1137"/>
                  </a:cubicBezTo>
                  <a:cubicBezTo>
                    <a:pt x="156" y="1137"/>
                    <a:pt x="146" y="1132"/>
                    <a:pt x="135" y="1126"/>
                  </a:cubicBezTo>
                  <a:cubicBezTo>
                    <a:pt x="122" y="1118"/>
                    <a:pt x="113" y="1113"/>
                    <a:pt x="110" y="1113"/>
                  </a:cubicBezTo>
                  <a:lnTo>
                    <a:pt x="110" y="1113"/>
                  </a:lnTo>
                  <a:cubicBezTo>
                    <a:pt x="106" y="1113"/>
                    <a:pt x="117" y="1123"/>
                    <a:pt x="151" y="1142"/>
                  </a:cubicBezTo>
                  <a:cubicBezTo>
                    <a:pt x="175" y="1155"/>
                    <a:pt x="181" y="1162"/>
                    <a:pt x="176" y="1162"/>
                  </a:cubicBezTo>
                  <a:cubicBezTo>
                    <a:pt x="174" y="1162"/>
                    <a:pt x="169" y="1161"/>
                    <a:pt x="164" y="1158"/>
                  </a:cubicBezTo>
                  <a:cubicBezTo>
                    <a:pt x="145" y="1148"/>
                    <a:pt x="148" y="1145"/>
                    <a:pt x="148" y="1142"/>
                  </a:cubicBezTo>
                  <a:lnTo>
                    <a:pt x="110" y="1126"/>
                  </a:lnTo>
                  <a:lnTo>
                    <a:pt x="110" y="1126"/>
                  </a:lnTo>
                  <a:cubicBezTo>
                    <a:pt x="110" y="1130"/>
                    <a:pt x="110" y="1130"/>
                    <a:pt x="126" y="1139"/>
                  </a:cubicBezTo>
                  <a:cubicBezTo>
                    <a:pt x="126" y="1139"/>
                    <a:pt x="126" y="1142"/>
                    <a:pt x="142" y="1155"/>
                  </a:cubicBezTo>
                  <a:cubicBezTo>
                    <a:pt x="161" y="1167"/>
                    <a:pt x="179" y="1177"/>
                    <a:pt x="198" y="1183"/>
                  </a:cubicBezTo>
                  <a:cubicBezTo>
                    <a:pt x="220" y="1189"/>
                    <a:pt x="217" y="1192"/>
                    <a:pt x="217" y="1195"/>
                  </a:cubicBezTo>
                  <a:cubicBezTo>
                    <a:pt x="195" y="1192"/>
                    <a:pt x="176" y="1183"/>
                    <a:pt x="157" y="1170"/>
                  </a:cubicBezTo>
                  <a:cubicBezTo>
                    <a:pt x="161" y="1167"/>
                    <a:pt x="142" y="1158"/>
                    <a:pt x="123" y="1148"/>
                  </a:cubicBezTo>
                  <a:cubicBezTo>
                    <a:pt x="121" y="1147"/>
                    <a:pt x="119" y="1147"/>
                    <a:pt x="118" y="1147"/>
                  </a:cubicBezTo>
                  <a:lnTo>
                    <a:pt x="118" y="1147"/>
                  </a:lnTo>
                  <a:cubicBezTo>
                    <a:pt x="111" y="1147"/>
                    <a:pt x="137" y="1176"/>
                    <a:pt x="170" y="1195"/>
                  </a:cubicBezTo>
                  <a:lnTo>
                    <a:pt x="151" y="1186"/>
                  </a:lnTo>
                  <a:cubicBezTo>
                    <a:pt x="144" y="1183"/>
                    <a:pt x="139" y="1181"/>
                    <a:pt x="136" y="1181"/>
                  </a:cubicBezTo>
                  <a:cubicBezTo>
                    <a:pt x="130" y="1181"/>
                    <a:pt x="128" y="1185"/>
                    <a:pt x="126" y="1189"/>
                  </a:cubicBezTo>
                  <a:cubicBezTo>
                    <a:pt x="123" y="1195"/>
                    <a:pt x="120" y="1198"/>
                    <a:pt x="139" y="1205"/>
                  </a:cubicBezTo>
                  <a:cubicBezTo>
                    <a:pt x="157" y="1214"/>
                    <a:pt x="179" y="1224"/>
                    <a:pt x="176" y="1227"/>
                  </a:cubicBezTo>
                  <a:cubicBezTo>
                    <a:pt x="177" y="1226"/>
                    <a:pt x="177" y="1226"/>
                    <a:pt x="178" y="1226"/>
                  </a:cubicBezTo>
                  <a:cubicBezTo>
                    <a:pt x="184" y="1226"/>
                    <a:pt x="201" y="1234"/>
                    <a:pt x="217" y="1239"/>
                  </a:cubicBezTo>
                  <a:cubicBezTo>
                    <a:pt x="201" y="1239"/>
                    <a:pt x="189" y="1236"/>
                    <a:pt x="173" y="1233"/>
                  </a:cubicBezTo>
                  <a:cubicBezTo>
                    <a:pt x="150" y="1226"/>
                    <a:pt x="133" y="1222"/>
                    <a:pt x="122" y="1222"/>
                  </a:cubicBezTo>
                  <a:cubicBezTo>
                    <a:pt x="113" y="1222"/>
                    <a:pt x="107" y="1224"/>
                    <a:pt x="104" y="1230"/>
                  </a:cubicBezTo>
                  <a:cubicBezTo>
                    <a:pt x="101" y="1235"/>
                    <a:pt x="99" y="1243"/>
                    <a:pt x="84" y="1243"/>
                  </a:cubicBezTo>
                  <a:cubicBezTo>
                    <a:pt x="82" y="1243"/>
                    <a:pt x="79" y="1243"/>
                    <a:pt x="76" y="1242"/>
                  </a:cubicBezTo>
                  <a:lnTo>
                    <a:pt x="76" y="1242"/>
                  </a:lnTo>
                  <a:cubicBezTo>
                    <a:pt x="73" y="1249"/>
                    <a:pt x="73" y="1252"/>
                    <a:pt x="92" y="1258"/>
                  </a:cubicBezTo>
                  <a:lnTo>
                    <a:pt x="88" y="1264"/>
                  </a:lnTo>
                  <a:cubicBezTo>
                    <a:pt x="84" y="1264"/>
                    <a:pt x="81" y="1263"/>
                    <a:pt x="78" y="1263"/>
                  </a:cubicBezTo>
                  <a:cubicBezTo>
                    <a:pt x="66" y="1263"/>
                    <a:pt x="67" y="1269"/>
                    <a:pt x="85" y="1274"/>
                  </a:cubicBezTo>
                  <a:cubicBezTo>
                    <a:pt x="96" y="1282"/>
                    <a:pt x="91" y="1282"/>
                    <a:pt x="86" y="1282"/>
                  </a:cubicBezTo>
                  <a:lnTo>
                    <a:pt x="86" y="1282"/>
                  </a:lnTo>
                  <a:cubicBezTo>
                    <a:pt x="83" y="1282"/>
                    <a:pt x="80" y="1282"/>
                    <a:pt x="79" y="1283"/>
                  </a:cubicBezTo>
                  <a:cubicBezTo>
                    <a:pt x="63" y="1279"/>
                    <a:pt x="53" y="1277"/>
                    <a:pt x="51" y="1277"/>
                  </a:cubicBezTo>
                  <a:lnTo>
                    <a:pt x="51" y="1277"/>
                  </a:lnTo>
                  <a:cubicBezTo>
                    <a:pt x="48" y="1277"/>
                    <a:pt x="62" y="1282"/>
                    <a:pt x="98" y="1296"/>
                  </a:cubicBezTo>
                  <a:cubicBezTo>
                    <a:pt x="110" y="1302"/>
                    <a:pt x="126" y="1302"/>
                    <a:pt x="142" y="1302"/>
                  </a:cubicBezTo>
                  <a:lnTo>
                    <a:pt x="145" y="1293"/>
                  </a:lnTo>
                  <a:lnTo>
                    <a:pt x="161" y="1308"/>
                  </a:lnTo>
                  <a:cubicBezTo>
                    <a:pt x="157" y="1311"/>
                    <a:pt x="176" y="1324"/>
                    <a:pt x="195" y="1333"/>
                  </a:cubicBezTo>
                  <a:cubicBezTo>
                    <a:pt x="195" y="1333"/>
                    <a:pt x="214" y="1340"/>
                    <a:pt x="214" y="1343"/>
                  </a:cubicBezTo>
                  <a:lnTo>
                    <a:pt x="173" y="1327"/>
                  </a:lnTo>
                  <a:cubicBezTo>
                    <a:pt x="157" y="1318"/>
                    <a:pt x="135" y="1308"/>
                    <a:pt x="117" y="1302"/>
                  </a:cubicBezTo>
                  <a:cubicBezTo>
                    <a:pt x="100" y="1297"/>
                    <a:pt x="86" y="1294"/>
                    <a:pt x="78" y="1294"/>
                  </a:cubicBezTo>
                  <a:cubicBezTo>
                    <a:pt x="68" y="1294"/>
                    <a:pt x="70" y="1299"/>
                    <a:pt x="92" y="1308"/>
                  </a:cubicBezTo>
                  <a:cubicBezTo>
                    <a:pt x="92" y="1309"/>
                    <a:pt x="92" y="1310"/>
                    <a:pt x="90" y="1310"/>
                  </a:cubicBezTo>
                  <a:cubicBezTo>
                    <a:pt x="88" y="1310"/>
                    <a:pt x="83" y="1309"/>
                    <a:pt x="70" y="1305"/>
                  </a:cubicBezTo>
                  <a:cubicBezTo>
                    <a:pt x="64" y="1303"/>
                    <a:pt x="59" y="1302"/>
                    <a:pt x="57" y="1302"/>
                  </a:cubicBezTo>
                  <a:cubicBezTo>
                    <a:pt x="53" y="1302"/>
                    <a:pt x="61" y="1307"/>
                    <a:pt x="88" y="1318"/>
                  </a:cubicBezTo>
                  <a:cubicBezTo>
                    <a:pt x="111" y="1329"/>
                    <a:pt x="119" y="1335"/>
                    <a:pt x="113" y="1335"/>
                  </a:cubicBezTo>
                  <a:cubicBezTo>
                    <a:pt x="109" y="1335"/>
                    <a:pt x="98" y="1332"/>
                    <a:pt x="82" y="1327"/>
                  </a:cubicBezTo>
                  <a:cubicBezTo>
                    <a:pt x="74" y="1326"/>
                    <a:pt x="68" y="1325"/>
                    <a:pt x="63" y="1325"/>
                  </a:cubicBezTo>
                  <a:cubicBezTo>
                    <a:pt x="40" y="1325"/>
                    <a:pt x="39" y="1334"/>
                    <a:pt x="57" y="1340"/>
                  </a:cubicBezTo>
                  <a:cubicBezTo>
                    <a:pt x="87" y="1352"/>
                    <a:pt x="91" y="1360"/>
                    <a:pt x="81" y="1360"/>
                  </a:cubicBezTo>
                  <a:cubicBezTo>
                    <a:pt x="78" y="1360"/>
                    <a:pt x="74" y="1360"/>
                    <a:pt x="70" y="1358"/>
                  </a:cubicBezTo>
                  <a:cubicBezTo>
                    <a:pt x="65" y="1358"/>
                    <a:pt x="61" y="1357"/>
                    <a:pt x="59" y="1357"/>
                  </a:cubicBezTo>
                  <a:cubicBezTo>
                    <a:pt x="51" y="1357"/>
                    <a:pt x="52" y="1361"/>
                    <a:pt x="67" y="1368"/>
                  </a:cubicBezTo>
                  <a:cubicBezTo>
                    <a:pt x="56" y="1364"/>
                    <a:pt x="45" y="1362"/>
                    <a:pt x="40" y="1362"/>
                  </a:cubicBezTo>
                  <a:cubicBezTo>
                    <a:pt x="36" y="1362"/>
                    <a:pt x="36" y="1363"/>
                    <a:pt x="45" y="1368"/>
                  </a:cubicBezTo>
                  <a:cubicBezTo>
                    <a:pt x="45" y="1368"/>
                    <a:pt x="41" y="1371"/>
                    <a:pt x="63" y="1374"/>
                  </a:cubicBezTo>
                  <a:lnTo>
                    <a:pt x="101" y="1396"/>
                  </a:lnTo>
                  <a:cubicBezTo>
                    <a:pt x="101" y="1395"/>
                    <a:pt x="102" y="1395"/>
                    <a:pt x="103" y="1395"/>
                  </a:cubicBezTo>
                  <a:cubicBezTo>
                    <a:pt x="109" y="1395"/>
                    <a:pt x="126" y="1400"/>
                    <a:pt x="142" y="1405"/>
                  </a:cubicBezTo>
                  <a:cubicBezTo>
                    <a:pt x="153" y="1409"/>
                    <a:pt x="150" y="1413"/>
                    <a:pt x="134" y="1413"/>
                  </a:cubicBezTo>
                  <a:cubicBezTo>
                    <a:pt x="122" y="1413"/>
                    <a:pt x="102" y="1411"/>
                    <a:pt x="76" y="1405"/>
                  </a:cubicBezTo>
                  <a:lnTo>
                    <a:pt x="32" y="1399"/>
                  </a:lnTo>
                  <a:lnTo>
                    <a:pt x="32" y="1399"/>
                  </a:lnTo>
                  <a:lnTo>
                    <a:pt x="73" y="1412"/>
                  </a:lnTo>
                  <a:cubicBezTo>
                    <a:pt x="73" y="1413"/>
                    <a:pt x="72" y="1415"/>
                    <a:pt x="67" y="1415"/>
                  </a:cubicBezTo>
                  <a:cubicBezTo>
                    <a:pt x="64" y="1415"/>
                    <a:pt x="59" y="1414"/>
                    <a:pt x="51" y="1412"/>
                  </a:cubicBezTo>
                  <a:cubicBezTo>
                    <a:pt x="40" y="1408"/>
                    <a:pt x="35" y="1406"/>
                    <a:pt x="33" y="1406"/>
                  </a:cubicBezTo>
                  <a:cubicBezTo>
                    <a:pt x="31" y="1406"/>
                    <a:pt x="30" y="1407"/>
                    <a:pt x="29" y="1408"/>
                  </a:cubicBezTo>
                  <a:cubicBezTo>
                    <a:pt x="29" y="1408"/>
                    <a:pt x="29" y="1412"/>
                    <a:pt x="48" y="1418"/>
                  </a:cubicBezTo>
                  <a:cubicBezTo>
                    <a:pt x="75" y="1426"/>
                    <a:pt x="84" y="1429"/>
                    <a:pt x="80" y="1429"/>
                  </a:cubicBezTo>
                  <a:cubicBezTo>
                    <a:pt x="79" y="1429"/>
                    <a:pt x="74" y="1428"/>
                    <a:pt x="67" y="1427"/>
                  </a:cubicBezTo>
                  <a:cubicBezTo>
                    <a:pt x="51" y="1424"/>
                    <a:pt x="42" y="1422"/>
                    <a:pt x="38" y="1422"/>
                  </a:cubicBezTo>
                  <a:cubicBezTo>
                    <a:pt x="31" y="1422"/>
                    <a:pt x="40" y="1427"/>
                    <a:pt x="63" y="1437"/>
                  </a:cubicBezTo>
                  <a:cubicBezTo>
                    <a:pt x="84" y="1443"/>
                    <a:pt x="94" y="1445"/>
                    <a:pt x="94" y="1445"/>
                  </a:cubicBezTo>
                  <a:cubicBezTo>
                    <a:pt x="94" y="1445"/>
                    <a:pt x="84" y="1443"/>
                    <a:pt x="63" y="1440"/>
                  </a:cubicBezTo>
                  <a:cubicBezTo>
                    <a:pt x="47" y="1435"/>
                    <a:pt x="33" y="1432"/>
                    <a:pt x="25" y="1432"/>
                  </a:cubicBezTo>
                  <a:cubicBezTo>
                    <a:pt x="22" y="1432"/>
                    <a:pt x="20" y="1433"/>
                    <a:pt x="20" y="1434"/>
                  </a:cubicBezTo>
                  <a:lnTo>
                    <a:pt x="41" y="1440"/>
                  </a:lnTo>
                  <a:cubicBezTo>
                    <a:pt x="70" y="1449"/>
                    <a:pt x="77" y="1453"/>
                    <a:pt x="69" y="1453"/>
                  </a:cubicBezTo>
                  <a:cubicBezTo>
                    <a:pt x="66" y="1453"/>
                    <a:pt x="62" y="1453"/>
                    <a:pt x="57" y="1452"/>
                  </a:cubicBezTo>
                  <a:cubicBezTo>
                    <a:pt x="51" y="1450"/>
                    <a:pt x="47" y="1449"/>
                    <a:pt x="44" y="1449"/>
                  </a:cubicBezTo>
                  <a:cubicBezTo>
                    <a:pt x="40" y="1449"/>
                    <a:pt x="44" y="1453"/>
                    <a:pt x="54" y="1462"/>
                  </a:cubicBezTo>
                  <a:cubicBezTo>
                    <a:pt x="54" y="1466"/>
                    <a:pt x="53" y="1468"/>
                    <a:pt x="47" y="1468"/>
                  </a:cubicBezTo>
                  <a:cubicBezTo>
                    <a:pt x="44" y="1468"/>
                    <a:pt x="39" y="1467"/>
                    <a:pt x="32" y="1465"/>
                  </a:cubicBezTo>
                  <a:cubicBezTo>
                    <a:pt x="13" y="1459"/>
                    <a:pt x="3" y="1456"/>
                    <a:pt x="2" y="1456"/>
                  </a:cubicBezTo>
                  <a:lnTo>
                    <a:pt x="2" y="1456"/>
                  </a:lnTo>
                  <a:cubicBezTo>
                    <a:pt x="0" y="1456"/>
                    <a:pt x="11" y="1460"/>
                    <a:pt x="32" y="1468"/>
                  </a:cubicBezTo>
                  <a:cubicBezTo>
                    <a:pt x="51" y="1477"/>
                    <a:pt x="51" y="1477"/>
                    <a:pt x="29" y="1477"/>
                  </a:cubicBezTo>
                  <a:cubicBezTo>
                    <a:pt x="21" y="1476"/>
                    <a:pt x="16" y="1476"/>
                    <a:pt x="13" y="1476"/>
                  </a:cubicBezTo>
                  <a:cubicBezTo>
                    <a:pt x="10" y="1476"/>
                    <a:pt x="14" y="1478"/>
                    <a:pt x="26" y="1484"/>
                  </a:cubicBezTo>
                  <a:cubicBezTo>
                    <a:pt x="57" y="1493"/>
                    <a:pt x="75" y="1497"/>
                    <a:pt x="82" y="1497"/>
                  </a:cubicBezTo>
                  <a:cubicBezTo>
                    <a:pt x="84" y="1497"/>
                    <a:pt x="85" y="1497"/>
                    <a:pt x="85" y="1496"/>
                  </a:cubicBezTo>
                  <a:cubicBezTo>
                    <a:pt x="87" y="1495"/>
                    <a:pt x="87" y="1494"/>
                    <a:pt x="89" y="1494"/>
                  </a:cubicBezTo>
                  <a:cubicBezTo>
                    <a:pt x="92" y="1494"/>
                    <a:pt x="96" y="1496"/>
                    <a:pt x="107" y="1499"/>
                  </a:cubicBezTo>
                  <a:lnTo>
                    <a:pt x="107" y="1506"/>
                  </a:lnTo>
                  <a:cubicBezTo>
                    <a:pt x="104" y="1509"/>
                    <a:pt x="104" y="1512"/>
                    <a:pt x="123" y="1524"/>
                  </a:cubicBezTo>
                  <a:cubicBezTo>
                    <a:pt x="136" y="1531"/>
                    <a:pt x="160" y="1539"/>
                    <a:pt x="167" y="1539"/>
                  </a:cubicBezTo>
                  <a:cubicBezTo>
                    <a:pt x="170" y="1539"/>
                    <a:pt x="169" y="1538"/>
                    <a:pt x="164" y="1534"/>
                  </a:cubicBezTo>
                  <a:lnTo>
                    <a:pt x="164" y="1534"/>
                  </a:lnTo>
                  <a:lnTo>
                    <a:pt x="186" y="1537"/>
                  </a:lnTo>
                  <a:cubicBezTo>
                    <a:pt x="210" y="1543"/>
                    <a:pt x="224" y="1546"/>
                    <a:pt x="229" y="1546"/>
                  </a:cubicBezTo>
                  <a:cubicBezTo>
                    <a:pt x="235" y="1546"/>
                    <a:pt x="221" y="1540"/>
                    <a:pt x="186" y="1531"/>
                  </a:cubicBezTo>
                  <a:cubicBezTo>
                    <a:pt x="149" y="1521"/>
                    <a:pt x="135" y="1517"/>
                    <a:pt x="139" y="1517"/>
                  </a:cubicBezTo>
                  <a:cubicBezTo>
                    <a:pt x="141" y="1517"/>
                    <a:pt x="151" y="1519"/>
                    <a:pt x="167" y="1521"/>
                  </a:cubicBezTo>
                  <a:cubicBezTo>
                    <a:pt x="189" y="1528"/>
                    <a:pt x="199" y="1530"/>
                    <a:pt x="204" y="1530"/>
                  </a:cubicBezTo>
                  <a:cubicBezTo>
                    <a:pt x="209" y="1530"/>
                    <a:pt x="209" y="1529"/>
                    <a:pt x="211" y="1528"/>
                  </a:cubicBezTo>
                  <a:cubicBezTo>
                    <a:pt x="211" y="1526"/>
                    <a:pt x="211" y="1525"/>
                    <a:pt x="212" y="1525"/>
                  </a:cubicBezTo>
                  <a:cubicBezTo>
                    <a:pt x="214" y="1525"/>
                    <a:pt x="218" y="1527"/>
                    <a:pt x="229" y="1531"/>
                  </a:cubicBezTo>
                  <a:cubicBezTo>
                    <a:pt x="245" y="1537"/>
                    <a:pt x="258" y="1537"/>
                    <a:pt x="273" y="1537"/>
                  </a:cubicBezTo>
                  <a:cubicBezTo>
                    <a:pt x="273" y="1534"/>
                    <a:pt x="273" y="1534"/>
                    <a:pt x="255" y="1528"/>
                  </a:cubicBezTo>
                  <a:cubicBezTo>
                    <a:pt x="241" y="1526"/>
                    <a:pt x="237" y="1523"/>
                    <a:pt x="245" y="1523"/>
                  </a:cubicBezTo>
                  <a:cubicBezTo>
                    <a:pt x="250" y="1523"/>
                    <a:pt x="261" y="1524"/>
                    <a:pt x="276" y="1528"/>
                  </a:cubicBezTo>
                  <a:cubicBezTo>
                    <a:pt x="283" y="1529"/>
                    <a:pt x="287" y="1529"/>
                    <a:pt x="288" y="1529"/>
                  </a:cubicBezTo>
                  <a:cubicBezTo>
                    <a:pt x="291" y="1529"/>
                    <a:pt x="283" y="1526"/>
                    <a:pt x="258" y="1518"/>
                  </a:cubicBezTo>
                  <a:cubicBezTo>
                    <a:pt x="231" y="1512"/>
                    <a:pt x="222" y="1507"/>
                    <a:pt x="230" y="1507"/>
                  </a:cubicBezTo>
                  <a:cubicBezTo>
                    <a:pt x="234" y="1507"/>
                    <a:pt x="243" y="1509"/>
                    <a:pt x="258" y="1512"/>
                  </a:cubicBezTo>
                  <a:lnTo>
                    <a:pt x="261" y="1506"/>
                  </a:lnTo>
                  <a:cubicBezTo>
                    <a:pt x="261" y="1502"/>
                    <a:pt x="242" y="1496"/>
                    <a:pt x="223" y="1490"/>
                  </a:cubicBezTo>
                  <a:cubicBezTo>
                    <a:pt x="196" y="1482"/>
                    <a:pt x="187" y="1479"/>
                    <a:pt x="190" y="1479"/>
                  </a:cubicBezTo>
                  <a:cubicBezTo>
                    <a:pt x="192" y="1479"/>
                    <a:pt x="197" y="1479"/>
                    <a:pt x="204" y="1481"/>
                  </a:cubicBezTo>
                  <a:cubicBezTo>
                    <a:pt x="217" y="1484"/>
                    <a:pt x="229" y="1487"/>
                    <a:pt x="245" y="1490"/>
                  </a:cubicBezTo>
                  <a:cubicBezTo>
                    <a:pt x="253" y="1493"/>
                    <a:pt x="258" y="1494"/>
                    <a:pt x="261" y="1494"/>
                  </a:cubicBezTo>
                  <a:cubicBezTo>
                    <a:pt x="265" y="1494"/>
                    <a:pt x="265" y="1492"/>
                    <a:pt x="267" y="1490"/>
                  </a:cubicBezTo>
                  <a:cubicBezTo>
                    <a:pt x="267" y="1487"/>
                    <a:pt x="270" y="1484"/>
                    <a:pt x="248" y="1477"/>
                  </a:cubicBezTo>
                  <a:lnTo>
                    <a:pt x="248" y="1477"/>
                  </a:lnTo>
                  <a:lnTo>
                    <a:pt x="270" y="1484"/>
                  </a:lnTo>
                  <a:cubicBezTo>
                    <a:pt x="270" y="1483"/>
                    <a:pt x="271" y="1483"/>
                    <a:pt x="272" y="1483"/>
                  </a:cubicBezTo>
                  <a:cubicBezTo>
                    <a:pt x="275" y="1483"/>
                    <a:pt x="278" y="1483"/>
                    <a:pt x="279" y="1483"/>
                  </a:cubicBezTo>
                  <a:cubicBezTo>
                    <a:pt x="279" y="1483"/>
                    <a:pt x="277" y="1483"/>
                    <a:pt x="270" y="1481"/>
                  </a:cubicBezTo>
                  <a:cubicBezTo>
                    <a:pt x="270" y="1481"/>
                    <a:pt x="270" y="1477"/>
                    <a:pt x="292" y="1477"/>
                  </a:cubicBezTo>
                  <a:cubicBezTo>
                    <a:pt x="314" y="1477"/>
                    <a:pt x="280" y="1459"/>
                    <a:pt x="236" y="1452"/>
                  </a:cubicBezTo>
                  <a:cubicBezTo>
                    <a:pt x="236" y="1452"/>
                    <a:pt x="236" y="1451"/>
                    <a:pt x="236" y="1449"/>
                  </a:cubicBezTo>
                  <a:cubicBezTo>
                    <a:pt x="239" y="1446"/>
                    <a:pt x="217" y="1440"/>
                    <a:pt x="217" y="1440"/>
                  </a:cubicBezTo>
                  <a:cubicBezTo>
                    <a:pt x="198" y="1434"/>
                    <a:pt x="198" y="1430"/>
                    <a:pt x="201" y="1427"/>
                  </a:cubicBezTo>
                  <a:lnTo>
                    <a:pt x="201" y="1427"/>
                  </a:lnTo>
                  <a:lnTo>
                    <a:pt x="239" y="1443"/>
                  </a:lnTo>
                  <a:cubicBezTo>
                    <a:pt x="269" y="1454"/>
                    <a:pt x="289" y="1459"/>
                    <a:pt x="295" y="1459"/>
                  </a:cubicBezTo>
                  <a:cubicBezTo>
                    <a:pt x="300" y="1459"/>
                    <a:pt x="291" y="1454"/>
                    <a:pt x="261" y="1443"/>
                  </a:cubicBezTo>
                  <a:lnTo>
                    <a:pt x="261" y="1443"/>
                  </a:lnTo>
                  <a:lnTo>
                    <a:pt x="283" y="1449"/>
                  </a:lnTo>
                  <a:cubicBezTo>
                    <a:pt x="289" y="1451"/>
                    <a:pt x="293" y="1452"/>
                    <a:pt x="295" y="1452"/>
                  </a:cubicBezTo>
                  <a:cubicBezTo>
                    <a:pt x="300" y="1452"/>
                    <a:pt x="296" y="1448"/>
                    <a:pt x="286" y="1440"/>
                  </a:cubicBezTo>
                  <a:cubicBezTo>
                    <a:pt x="267" y="1430"/>
                    <a:pt x="248" y="1421"/>
                    <a:pt x="229" y="1415"/>
                  </a:cubicBezTo>
                  <a:cubicBezTo>
                    <a:pt x="208" y="1408"/>
                    <a:pt x="211" y="1405"/>
                    <a:pt x="211" y="1405"/>
                  </a:cubicBezTo>
                  <a:cubicBezTo>
                    <a:pt x="211" y="1404"/>
                    <a:pt x="211" y="1403"/>
                    <a:pt x="212" y="1403"/>
                  </a:cubicBezTo>
                  <a:cubicBezTo>
                    <a:pt x="214" y="1403"/>
                    <a:pt x="218" y="1405"/>
                    <a:pt x="229" y="1408"/>
                  </a:cubicBezTo>
                  <a:cubicBezTo>
                    <a:pt x="245" y="1415"/>
                    <a:pt x="256" y="1417"/>
                    <a:pt x="260" y="1417"/>
                  </a:cubicBezTo>
                  <a:cubicBezTo>
                    <a:pt x="266" y="1417"/>
                    <a:pt x="257" y="1411"/>
                    <a:pt x="233" y="1399"/>
                  </a:cubicBezTo>
                  <a:lnTo>
                    <a:pt x="233" y="1399"/>
                  </a:lnTo>
                  <a:lnTo>
                    <a:pt x="255" y="1408"/>
                  </a:lnTo>
                  <a:cubicBezTo>
                    <a:pt x="263" y="1411"/>
                    <a:pt x="271" y="1413"/>
                    <a:pt x="276" y="1413"/>
                  </a:cubicBezTo>
                  <a:cubicBezTo>
                    <a:pt x="284" y="1413"/>
                    <a:pt x="287" y="1410"/>
                    <a:pt x="280" y="1399"/>
                  </a:cubicBezTo>
                  <a:cubicBezTo>
                    <a:pt x="284" y="1390"/>
                    <a:pt x="287" y="1384"/>
                    <a:pt x="296" y="1384"/>
                  </a:cubicBezTo>
                  <a:cubicBezTo>
                    <a:pt x="299" y="1384"/>
                    <a:pt x="303" y="1385"/>
                    <a:pt x="308" y="1387"/>
                  </a:cubicBezTo>
                  <a:cubicBezTo>
                    <a:pt x="310" y="1387"/>
                    <a:pt x="311" y="1387"/>
                    <a:pt x="312" y="1387"/>
                  </a:cubicBezTo>
                  <a:cubicBezTo>
                    <a:pt x="319" y="1387"/>
                    <a:pt x="288" y="1365"/>
                    <a:pt x="258" y="1346"/>
                  </a:cubicBezTo>
                  <a:lnTo>
                    <a:pt x="258" y="1346"/>
                  </a:lnTo>
                  <a:cubicBezTo>
                    <a:pt x="266" y="1350"/>
                    <a:pt x="271" y="1352"/>
                    <a:pt x="274" y="1352"/>
                  </a:cubicBezTo>
                  <a:cubicBezTo>
                    <a:pt x="277" y="1352"/>
                    <a:pt x="278" y="1349"/>
                    <a:pt x="280" y="1346"/>
                  </a:cubicBezTo>
                  <a:cubicBezTo>
                    <a:pt x="283" y="1343"/>
                    <a:pt x="284" y="1341"/>
                    <a:pt x="287" y="1341"/>
                  </a:cubicBezTo>
                  <a:cubicBezTo>
                    <a:pt x="291" y="1341"/>
                    <a:pt x="295" y="1343"/>
                    <a:pt x="305" y="1346"/>
                  </a:cubicBezTo>
                  <a:cubicBezTo>
                    <a:pt x="323" y="1355"/>
                    <a:pt x="332" y="1360"/>
                    <a:pt x="333" y="1360"/>
                  </a:cubicBezTo>
                  <a:cubicBezTo>
                    <a:pt x="334" y="1360"/>
                    <a:pt x="324" y="1354"/>
                    <a:pt x="305" y="1343"/>
                  </a:cubicBezTo>
                  <a:cubicBezTo>
                    <a:pt x="285" y="1333"/>
                    <a:pt x="282" y="1328"/>
                    <a:pt x="289" y="1328"/>
                  </a:cubicBezTo>
                  <a:cubicBezTo>
                    <a:pt x="295" y="1328"/>
                    <a:pt x="310" y="1332"/>
                    <a:pt x="330" y="1340"/>
                  </a:cubicBezTo>
                  <a:cubicBezTo>
                    <a:pt x="338" y="1344"/>
                    <a:pt x="343" y="1345"/>
                    <a:pt x="346" y="1345"/>
                  </a:cubicBezTo>
                  <a:cubicBezTo>
                    <a:pt x="349" y="1345"/>
                    <a:pt x="350" y="1343"/>
                    <a:pt x="352" y="1340"/>
                  </a:cubicBezTo>
                  <a:cubicBezTo>
                    <a:pt x="333" y="1330"/>
                    <a:pt x="336" y="1324"/>
                    <a:pt x="339" y="1321"/>
                  </a:cubicBezTo>
                  <a:cubicBezTo>
                    <a:pt x="342" y="1311"/>
                    <a:pt x="342" y="1311"/>
                    <a:pt x="305" y="1296"/>
                  </a:cubicBezTo>
                  <a:cubicBezTo>
                    <a:pt x="267" y="1277"/>
                    <a:pt x="270" y="1274"/>
                    <a:pt x="270" y="1271"/>
                  </a:cubicBezTo>
                  <a:cubicBezTo>
                    <a:pt x="272" y="1269"/>
                    <a:pt x="273" y="1267"/>
                    <a:pt x="275" y="1267"/>
                  </a:cubicBezTo>
                  <a:cubicBezTo>
                    <a:pt x="278" y="1267"/>
                    <a:pt x="283" y="1269"/>
                    <a:pt x="292" y="1274"/>
                  </a:cubicBezTo>
                  <a:cubicBezTo>
                    <a:pt x="292" y="1274"/>
                    <a:pt x="314" y="1277"/>
                    <a:pt x="314" y="1277"/>
                  </a:cubicBezTo>
                  <a:cubicBezTo>
                    <a:pt x="316" y="1275"/>
                    <a:pt x="316" y="1274"/>
                    <a:pt x="319" y="1274"/>
                  </a:cubicBezTo>
                  <a:cubicBezTo>
                    <a:pt x="322" y="1274"/>
                    <a:pt x="327" y="1275"/>
                    <a:pt x="336" y="1280"/>
                  </a:cubicBezTo>
                  <a:cubicBezTo>
                    <a:pt x="336" y="1280"/>
                    <a:pt x="346" y="1283"/>
                    <a:pt x="353" y="1283"/>
                  </a:cubicBezTo>
                  <a:cubicBezTo>
                    <a:pt x="357" y="1283"/>
                    <a:pt x="360" y="1282"/>
                    <a:pt x="361" y="1280"/>
                  </a:cubicBezTo>
                  <a:cubicBezTo>
                    <a:pt x="361" y="1276"/>
                    <a:pt x="362" y="1273"/>
                    <a:pt x="368" y="1273"/>
                  </a:cubicBezTo>
                  <a:cubicBezTo>
                    <a:pt x="371" y="1273"/>
                    <a:pt x="376" y="1274"/>
                    <a:pt x="383" y="1277"/>
                  </a:cubicBezTo>
                  <a:cubicBezTo>
                    <a:pt x="386" y="1277"/>
                    <a:pt x="386" y="1277"/>
                    <a:pt x="367" y="1267"/>
                  </a:cubicBezTo>
                  <a:cubicBezTo>
                    <a:pt x="349" y="1258"/>
                    <a:pt x="330" y="1246"/>
                    <a:pt x="355" y="1246"/>
                  </a:cubicBezTo>
                  <a:cubicBezTo>
                    <a:pt x="358" y="1239"/>
                    <a:pt x="364" y="1233"/>
                    <a:pt x="345" y="1224"/>
                  </a:cubicBezTo>
                  <a:cubicBezTo>
                    <a:pt x="345" y="1222"/>
                    <a:pt x="345" y="1222"/>
                    <a:pt x="346" y="1222"/>
                  </a:cubicBezTo>
                  <a:cubicBezTo>
                    <a:pt x="348" y="1222"/>
                    <a:pt x="352" y="1224"/>
                    <a:pt x="364" y="1230"/>
                  </a:cubicBezTo>
                  <a:cubicBezTo>
                    <a:pt x="380" y="1237"/>
                    <a:pt x="389" y="1241"/>
                    <a:pt x="393" y="1241"/>
                  </a:cubicBezTo>
                  <a:cubicBezTo>
                    <a:pt x="398" y="1241"/>
                    <a:pt x="391" y="1233"/>
                    <a:pt x="371" y="1220"/>
                  </a:cubicBezTo>
                  <a:cubicBezTo>
                    <a:pt x="359" y="1213"/>
                    <a:pt x="355" y="1210"/>
                    <a:pt x="357" y="1210"/>
                  </a:cubicBezTo>
                  <a:lnTo>
                    <a:pt x="357" y="1210"/>
                  </a:lnTo>
                  <a:cubicBezTo>
                    <a:pt x="359" y="1210"/>
                    <a:pt x="365" y="1212"/>
                    <a:pt x="374" y="1214"/>
                  </a:cubicBezTo>
                  <a:cubicBezTo>
                    <a:pt x="374" y="1214"/>
                    <a:pt x="374" y="1211"/>
                    <a:pt x="358" y="1198"/>
                  </a:cubicBezTo>
                  <a:cubicBezTo>
                    <a:pt x="347" y="1191"/>
                    <a:pt x="342" y="1188"/>
                    <a:pt x="345" y="1188"/>
                  </a:cubicBezTo>
                  <a:lnTo>
                    <a:pt x="345" y="1188"/>
                  </a:lnTo>
                  <a:cubicBezTo>
                    <a:pt x="347" y="1188"/>
                    <a:pt x="352" y="1190"/>
                    <a:pt x="361" y="1192"/>
                  </a:cubicBezTo>
                  <a:cubicBezTo>
                    <a:pt x="371" y="1197"/>
                    <a:pt x="376" y="1198"/>
                    <a:pt x="379" y="1198"/>
                  </a:cubicBezTo>
                  <a:cubicBezTo>
                    <a:pt x="382" y="1198"/>
                    <a:pt x="383" y="1197"/>
                    <a:pt x="383" y="1195"/>
                  </a:cubicBezTo>
                  <a:cubicBezTo>
                    <a:pt x="372" y="1181"/>
                    <a:pt x="383" y="1160"/>
                    <a:pt x="399" y="1160"/>
                  </a:cubicBezTo>
                  <a:cubicBezTo>
                    <a:pt x="401" y="1160"/>
                    <a:pt x="403" y="1160"/>
                    <a:pt x="405" y="1161"/>
                  </a:cubicBezTo>
                  <a:cubicBezTo>
                    <a:pt x="389" y="1148"/>
                    <a:pt x="389" y="1148"/>
                    <a:pt x="389" y="1145"/>
                  </a:cubicBezTo>
                  <a:lnTo>
                    <a:pt x="389" y="1145"/>
                  </a:lnTo>
                  <a:cubicBezTo>
                    <a:pt x="403" y="1152"/>
                    <a:pt x="410" y="1154"/>
                    <a:pt x="412" y="1154"/>
                  </a:cubicBezTo>
                  <a:cubicBezTo>
                    <a:pt x="415" y="1154"/>
                    <a:pt x="400" y="1144"/>
                    <a:pt x="377" y="1130"/>
                  </a:cubicBezTo>
                  <a:lnTo>
                    <a:pt x="374" y="1133"/>
                  </a:lnTo>
                  <a:lnTo>
                    <a:pt x="374" y="1136"/>
                  </a:lnTo>
                  <a:cubicBezTo>
                    <a:pt x="353" y="1124"/>
                    <a:pt x="346" y="1116"/>
                    <a:pt x="352" y="1116"/>
                  </a:cubicBezTo>
                  <a:cubicBezTo>
                    <a:pt x="357" y="1116"/>
                    <a:pt x="371" y="1122"/>
                    <a:pt x="396" y="1136"/>
                  </a:cubicBezTo>
                  <a:cubicBezTo>
                    <a:pt x="414" y="1145"/>
                    <a:pt x="423" y="1150"/>
                    <a:pt x="424" y="1150"/>
                  </a:cubicBezTo>
                  <a:cubicBezTo>
                    <a:pt x="425" y="1150"/>
                    <a:pt x="417" y="1144"/>
                    <a:pt x="399" y="1133"/>
                  </a:cubicBezTo>
                  <a:cubicBezTo>
                    <a:pt x="379" y="1118"/>
                    <a:pt x="372" y="1111"/>
                    <a:pt x="376" y="1111"/>
                  </a:cubicBezTo>
                  <a:lnTo>
                    <a:pt x="376" y="1111"/>
                  </a:lnTo>
                  <a:cubicBezTo>
                    <a:pt x="379" y="1111"/>
                    <a:pt x="389" y="1115"/>
                    <a:pt x="405" y="1123"/>
                  </a:cubicBezTo>
                  <a:cubicBezTo>
                    <a:pt x="363" y="1093"/>
                    <a:pt x="342" y="1074"/>
                    <a:pt x="348" y="1074"/>
                  </a:cubicBezTo>
                  <a:lnTo>
                    <a:pt x="348" y="1074"/>
                  </a:lnTo>
                  <a:cubicBezTo>
                    <a:pt x="352" y="1074"/>
                    <a:pt x="368" y="1081"/>
                    <a:pt x="396" y="1098"/>
                  </a:cubicBezTo>
                  <a:cubicBezTo>
                    <a:pt x="426" y="1117"/>
                    <a:pt x="446" y="1127"/>
                    <a:pt x="451" y="1127"/>
                  </a:cubicBezTo>
                  <a:cubicBezTo>
                    <a:pt x="452" y="1127"/>
                    <a:pt x="452" y="1127"/>
                    <a:pt x="452" y="1126"/>
                  </a:cubicBezTo>
                  <a:cubicBezTo>
                    <a:pt x="455" y="1123"/>
                    <a:pt x="436" y="1114"/>
                    <a:pt x="418" y="1101"/>
                  </a:cubicBezTo>
                  <a:cubicBezTo>
                    <a:pt x="397" y="1091"/>
                    <a:pt x="389" y="1086"/>
                    <a:pt x="391" y="1086"/>
                  </a:cubicBezTo>
                  <a:lnTo>
                    <a:pt x="391" y="1086"/>
                  </a:lnTo>
                  <a:cubicBezTo>
                    <a:pt x="393" y="1086"/>
                    <a:pt x="403" y="1090"/>
                    <a:pt x="421" y="1098"/>
                  </a:cubicBezTo>
                  <a:cubicBezTo>
                    <a:pt x="446" y="1109"/>
                    <a:pt x="461" y="1114"/>
                    <a:pt x="468" y="1114"/>
                  </a:cubicBezTo>
                  <a:cubicBezTo>
                    <a:pt x="477" y="1114"/>
                    <a:pt x="470" y="1105"/>
                    <a:pt x="452" y="1089"/>
                  </a:cubicBezTo>
                  <a:cubicBezTo>
                    <a:pt x="436" y="1071"/>
                    <a:pt x="431" y="1060"/>
                    <a:pt x="436" y="1060"/>
                  </a:cubicBezTo>
                  <a:lnTo>
                    <a:pt x="436" y="1060"/>
                  </a:lnTo>
                  <a:cubicBezTo>
                    <a:pt x="439" y="1060"/>
                    <a:pt x="448" y="1066"/>
                    <a:pt x="461" y="1079"/>
                  </a:cubicBezTo>
                  <a:cubicBezTo>
                    <a:pt x="479" y="1093"/>
                    <a:pt x="487" y="1100"/>
                    <a:pt x="487" y="1100"/>
                  </a:cubicBezTo>
                  <a:cubicBezTo>
                    <a:pt x="488" y="1100"/>
                    <a:pt x="484" y="1096"/>
                    <a:pt x="477" y="1089"/>
                  </a:cubicBezTo>
                  <a:lnTo>
                    <a:pt x="486" y="1076"/>
                  </a:lnTo>
                  <a:cubicBezTo>
                    <a:pt x="486" y="1076"/>
                    <a:pt x="471" y="1061"/>
                    <a:pt x="455" y="1051"/>
                  </a:cubicBezTo>
                  <a:lnTo>
                    <a:pt x="455" y="1051"/>
                  </a:lnTo>
                  <a:cubicBezTo>
                    <a:pt x="475" y="1061"/>
                    <a:pt x="490" y="1068"/>
                    <a:pt x="495" y="1068"/>
                  </a:cubicBezTo>
                  <a:cubicBezTo>
                    <a:pt x="498" y="1068"/>
                    <a:pt x="495" y="1063"/>
                    <a:pt x="480" y="1051"/>
                  </a:cubicBezTo>
                  <a:lnTo>
                    <a:pt x="486" y="1045"/>
                  </a:lnTo>
                  <a:cubicBezTo>
                    <a:pt x="486" y="1042"/>
                    <a:pt x="486" y="1042"/>
                    <a:pt x="471" y="1029"/>
                  </a:cubicBezTo>
                  <a:cubicBezTo>
                    <a:pt x="465" y="1023"/>
                    <a:pt x="464" y="1021"/>
                    <a:pt x="466" y="1021"/>
                  </a:cubicBezTo>
                  <a:lnTo>
                    <a:pt x="466" y="1021"/>
                  </a:lnTo>
                  <a:cubicBezTo>
                    <a:pt x="470" y="1021"/>
                    <a:pt x="481" y="1027"/>
                    <a:pt x="493" y="1032"/>
                  </a:cubicBezTo>
                  <a:cubicBezTo>
                    <a:pt x="508" y="1039"/>
                    <a:pt x="522" y="1046"/>
                    <a:pt x="522" y="1046"/>
                  </a:cubicBezTo>
                  <a:cubicBezTo>
                    <a:pt x="522" y="1046"/>
                    <a:pt x="520" y="1045"/>
                    <a:pt x="515" y="1042"/>
                  </a:cubicBezTo>
                  <a:cubicBezTo>
                    <a:pt x="499" y="1026"/>
                    <a:pt x="483" y="1014"/>
                    <a:pt x="468" y="998"/>
                  </a:cubicBezTo>
                  <a:cubicBezTo>
                    <a:pt x="463" y="992"/>
                    <a:pt x="463" y="990"/>
                    <a:pt x="465" y="990"/>
                  </a:cubicBezTo>
                  <a:lnTo>
                    <a:pt x="465" y="990"/>
                  </a:lnTo>
                  <a:cubicBezTo>
                    <a:pt x="468" y="990"/>
                    <a:pt x="478" y="997"/>
                    <a:pt x="486" y="1007"/>
                  </a:cubicBezTo>
                  <a:cubicBezTo>
                    <a:pt x="499" y="1017"/>
                    <a:pt x="512" y="1023"/>
                    <a:pt x="527" y="1026"/>
                  </a:cubicBezTo>
                  <a:cubicBezTo>
                    <a:pt x="527" y="1023"/>
                    <a:pt x="530" y="1020"/>
                    <a:pt x="515" y="1007"/>
                  </a:cubicBezTo>
                  <a:cubicBezTo>
                    <a:pt x="500" y="998"/>
                    <a:pt x="504" y="988"/>
                    <a:pt x="515" y="988"/>
                  </a:cubicBezTo>
                  <a:cubicBezTo>
                    <a:pt x="518" y="988"/>
                    <a:pt x="523" y="989"/>
                    <a:pt x="527" y="992"/>
                  </a:cubicBezTo>
                  <a:lnTo>
                    <a:pt x="530" y="985"/>
                  </a:lnTo>
                  <a:cubicBezTo>
                    <a:pt x="533" y="985"/>
                    <a:pt x="518" y="970"/>
                    <a:pt x="521" y="967"/>
                  </a:cubicBezTo>
                  <a:cubicBezTo>
                    <a:pt x="521" y="967"/>
                    <a:pt x="521" y="967"/>
                    <a:pt x="508" y="951"/>
                  </a:cubicBezTo>
                  <a:cubicBezTo>
                    <a:pt x="508" y="950"/>
                    <a:pt x="509" y="948"/>
                    <a:pt x="511" y="948"/>
                  </a:cubicBezTo>
                  <a:cubicBezTo>
                    <a:pt x="514" y="948"/>
                    <a:pt x="519" y="950"/>
                    <a:pt x="527" y="957"/>
                  </a:cubicBezTo>
                  <a:cubicBezTo>
                    <a:pt x="511" y="944"/>
                    <a:pt x="503" y="937"/>
                    <a:pt x="504" y="937"/>
                  </a:cubicBezTo>
                  <a:lnTo>
                    <a:pt x="504" y="937"/>
                  </a:lnTo>
                  <a:cubicBezTo>
                    <a:pt x="506" y="937"/>
                    <a:pt x="514" y="942"/>
                    <a:pt x="530" y="954"/>
                  </a:cubicBezTo>
                  <a:cubicBezTo>
                    <a:pt x="547" y="966"/>
                    <a:pt x="556" y="972"/>
                    <a:pt x="557" y="972"/>
                  </a:cubicBezTo>
                  <a:cubicBezTo>
                    <a:pt x="557" y="972"/>
                    <a:pt x="550" y="965"/>
                    <a:pt x="533" y="951"/>
                  </a:cubicBezTo>
                  <a:cubicBezTo>
                    <a:pt x="525" y="943"/>
                    <a:pt x="521" y="939"/>
                    <a:pt x="522" y="939"/>
                  </a:cubicBezTo>
                  <a:lnTo>
                    <a:pt x="522" y="939"/>
                  </a:lnTo>
                  <a:cubicBezTo>
                    <a:pt x="523" y="939"/>
                    <a:pt x="528" y="942"/>
                    <a:pt x="537" y="948"/>
                  </a:cubicBezTo>
                  <a:cubicBezTo>
                    <a:pt x="545" y="953"/>
                    <a:pt x="549" y="956"/>
                    <a:pt x="551" y="956"/>
                  </a:cubicBezTo>
                  <a:cubicBezTo>
                    <a:pt x="552" y="956"/>
                    <a:pt x="549" y="952"/>
                    <a:pt x="540" y="945"/>
                  </a:cubicBezTo>
                  <a:cubicBezTo>
                    <a:pt x="519" y="926"/>
                    <a:pt x="508" y="911"/>
                    <a:pt x="512" y="911"/>
                  </a:cubicBezTo>
                  <a:lnTo>
                    <a:pt x="512" y="911"/>
                  </a:lnTo>
                  <a:cubicBezTo>
                    <a:pt x="514" y="911"/>
                    <a:pt x="520" y="914"/>
                    <a:pt x="530" y="923"/>
                  </a:cubicBezTo>
                  <a:cubicBezTo>
                    <a:pt x="530" y="923"/>
                    <a:pt x="533" y="920"/>
                    <a:pt x="518" y="904"/>
                  </a:cubicBezTo>
                  <a:cubicBezTo>
                    <a:pt x="502" y="890"/>
                    <a:pt x="494" y="883"/>
                    <a:pt x="495" y="883"/>
                  </a:cubicBezTo>
                  <a:lnTo>
                    <a:pt x="495" y="883"/>
                  </a:lnTo>
                  <a:cubicBezTo>
                    <a:pt x="495" y="883"/>
                    <a:pt x="504" y="890"/>
                    <a:pt x="521" y="904"/>
                  </a:cubicBezTo>
                  <a:cubicBezTo>
                    <a:pt x="536" y="914"/>
                    <a:pt x="544" y="918"/>
                    <a:pt x="547" y="918"/>
                  </a:cubicBezTo>
                  <a:cubicBezTo>
                    <a:pt x="550" y="918"/>
                    <a:pt x="543" y="910"/>
                    <a:pt x="527" y="895"/>
                  </a:cubicBezTo>
                  <a:cubicBezTo>
                    <a:pt x="527" y="895"/>
                    <a:pt x="519" y="887"/>
                    <a:pt x="521" y="887"/>
                  </a:cubicBezTo>
                  <a:lnTo>
                    <a:pt x="521" y="887"/>
                  </a:lnTo>
                  <a:cubicBezTo>
                    <a:pt x="522" y="887"/>
                    <a:pt x="525" y="888"/>
                    <a:pt x="530" y="891"/>
                  </a:cubicBezTo>
                  <a:cubicBezTo>
                    <a:pt x="539" y="895"/>
                    <a:pt x="548" y="897"/>
                    <a:pt x="554" y="897"/>
                  </a:cubicBezTo>
                  <a:cubicBezTo>
                    <a:pt x="565" y="897"/>
                    <a:pt x="567" y="891"/>
                    <a:pt x="546" y="876"/>
                  </a:cubicBezTo>
                  <a:lnTo>
                    <a:pt x="549" y="869"/>
                  </a:lnTo>
                  <a:cubicBezTo>
                    <a:pt x="557" y="874"/>
                    <a:pt x="563" y="876"/>
                    <a:pt x="565" y="876"/>
                  </a:cubicBezTo>
                  <a:cubicBezTo>
                    <a:pt x="568" y="876"/>
                    <a:pt x="566" y="872"/>
                    <a:pt x="559" y="863"/>
                  </a:cubicBezTo>
                  <a:lnTo>
                    <a:pt x="543" y="848"/>
                  </a:lnTo>
                  <a:lnTo>
                    <a:pt x="543" y="848"/>
                  </a:lnTo>
                  <a:cubicBezTo>
                    <a:pt x="557" y="859"/>
                    <a:pt x="573" y="870"/>
                    <a:pt x="579" y="870"/>
                  </a:cubicBezTo>
                  <a:cubicBezTo>
                    <a:pt x="580" y="870"/>
                    <a:pt x="580" y="870"/>
                    <a:pt x="580" y="869"/>
                  </a:cubicBezTo>
                  <a:cubicBezTo>
                    <a:pt x="580" y="866"/>
                    <a:pt x="580" y="866"/>
                    <a:pt x="565" y="854"/>
                  </a:cubicBezTo>
                  <a:cubicBezTo>
                    <a:pt x="549" y="841"/>
                    <a:pt x="549" y="841"/>
                    <a:pt x="552" y="838"/>
                  </a:cubicBezTo>
                  <a:cubicBezTo>
                    <a:pt x="553" y="838"/>
                    <a:pt x="553" y="838"/>
                    <a:pt x="554" y="838"/>
                  </a:cubicBezTo>
                  <a:cubicBezTo>
                    <a:pt x="559" y="838"/>
                    <a:pt x="573" y="849"/>
                    <a:pt x="587" y="860"/>
                  </a:cubicBezTo>
                  <a:lnTo>
                    <a:pt x="590" y="857"/>
                  </a:lnTo>
                  <a:cubicBezTo>
                    <a:pt x="570" y="841"/>
                    <a:pt x="564" y="834"/>
                    <a:pt x="566" y="834"/>
                  </a:cubicBezTo>
                  <a:lnTo>
                    <a:pt x="566" y="834"/>
                  </a:lnTo>
                  <a:cubicBezTo>
                    <a:pt x="567" y="834"/>
                    <a:pt x="572" y="837"/>
                    <a:pt x="577" y="841"/>
                  </a:cubicBezTo>
                  <a:cubicBezTo>
                    <a:pt x="588" y="850"/>
                    <a:pt x="593" y="851"/>
                    <a:pt x="596" y="851"/>
                  </a:cubicBezTo>
                  <a:cubicBezTo>
                    <a:pt x="597" y="851"/>
                    <a:pt x="598" y="851"/>
                    <a:pt x="599" y="851"/>
                  </a:cubicBezTo>
                  <a:cubicBezTo>
                    <a:pt x="594" y="845"/>
                    <a:pt x="592" y="843"/>
                    <a:pt x="592" y="843"/>
                  </a:cubicBezTo>
                  <a:lnTo>
                    <a:pt x="592" y="843"/>
                  </a:lnTo>
                  <a:cubicBezTo>
                    <a:pt x="593" y="843"/>
                    <a:pt x="599" y="849"/>
                    <a:pt x="599" y="851"/>
                  </a:cubicBezTo>
                  <a:lnTo>
                    <a:pt x="615" y="863"/>
                  </a:lnTo>
                  <a:cubicBezTo>
                    <a:pt x="619" y="866"/>
                    <a:pt x="621" y="868"/>
                    <a:pt x="621" y="868"/>
                  </a:cubicBezTo>
                  <a:cubicBezTo>
                    <a:pt x="622" y="868"/>
                    <a:pt x="611" y="857"/>
                    <a:pt x="599" y="848"/>
                  </a:cubicBezTo>
                  <a:lnTo>
                    <a:pt x="606" y="844"/>
                  </a:lnTo>
                  <a:cubicBezTo>
                    <a:pt x="606" y="841"/>
                    <a:pt x="609" y="838"/>
                    <a:pt x="590" y="826"/>
                  </a:cubicBezTo>
                  <a:cubicBezTo>
                    <a:pt x="574" y="813"/>
                    <a:pt x="562" y="801"/>
                    <a:pt x="562" y="797"/>
                  </a:cubicBezTo>
                  <a:lnTo>
                    <a:pt x="562" y="797"/>
                  </a:lnTo>
                  <a:cubicBezTo>
                    <a:pt x="576" y="809"/>
                    <a:pt x="590" y="823"/>
                    <a:pt x="595" y="823"/>
                  </a:cubicBezTo>
                  <a:cubicBezTo>
                    <a:pt x="595" y="823"/>
                    <a:pt x="596" y="823"/>
                    <a:pt x="596" y="822"/>
                  </a:cubicBezTo>
                  <a:cubicBezTo>
                    <a:pt x="596" y="822"/>
                    <a:pt x="597" y="822"/>
                    <a:pt x="597" y="822"/>
                  </a:cubicBezTo>
                  <a:cubicBezTo>
                    <a:pt x="602" y="822"/>
                    <a:pt x="615" y="835"/>
                    <a:pt x="615" y="835"/>
                  </a:cubicBezTo>
                  <a:cubicBezTo>
                    <a:pt x="625" y="845"/>
                    <a:pt x="630" y="849"/>
                    <a:pt x="632" y="849"/>
                  </a:cubicBezTo>
                  <a:cubicBezTo>
                    <a:pt x="636" y="849"/>
                    <a:pt x="629" y="836"/>
                    <a:pt x="621" y="826"/>
                  </a:cubicBezTo>
                  <a:cubicBezTo>
                    <a:pt x="608" y="809"/>
                    <a:pt x="602" y="800"/>
                    <a:pt x="605" y="800"/>
                  </a:cubicBezTo>
                  <a:lnTo>
                    <a:pt x="605" y="800"/>
                  </a:lnTo>
                  <a:cubicBezTo>
                    <a:pt x="607" y="800"/>
                    <a:pt x="614" y="806"/>
                    <a:pt x="627" y="819"/>
                  </a:cubicBezTo>
                  <a:cubicBezTo>
                    <a:pt x="636" y="827"/>
                    <a:pt x="640" y="830"/>
                    <a:pt x="641" y="830"/>
                  </a:cubicBezTo>
                  <a:cubicBezTo>
                    <a:pt x="644" y="830"/>
                    <a:pt x="622" y="804"/>
                    <a:pt x="590" y="769"/>
                  </a:cubicBezTo>
                  <a:lnTo>
                    <a:pt x="546" y="725"/>
                  </a:lnTo>
                  <a:lnTo>
                    <a:pt x="593" y="769"/>
                  </a:lnTo>
                  <a:cubicBezTo>
                    <a:pt x="628" y="799"/>
                    <a:pt x="643" y="812"/>
                    <a:pt x="646" y="812"/>
                  </a:cubicBezTo>
                  <a:cubicBezTo>
                    <a:pt x="648" y="812"/>
                    <a:pt x="642" y="803"/>
                    <a:pt x="631" y="788"/>
                  </a:cubicBezTo>
                  <a:cubicBezTo>
                    <a:pt x="626" y="778"/>
                    <a:pt x="623" y="773"/>
                    <a:pt x="624" y="773"/>
                  </a:cubicBezTo>
                  <a:lnTo>
                    <a:pt x="624" y="773"/>
                  </a:lnTo>
                  <a:cubicBezTo>
                    <a:pt x="625" y="773"/>
                    <a:pt x="628" y="777"/>
                    <a:pt x="634" y="785"/>
                  </a:cubicBezTo>
                  <a:cubicBezTo>
                    <a:pt x="643" y="792"/>
                    <a:pt x="648" y="795"/>
                    <a:pt x="652" y="795"/>
                  </a:cubicBezTo>
                  <a:cubicBezTo>
                    <a:pt x="654" y="795"/>
                    <a:pt x="656" y="794"/>
                    <a:pt x="659" y="791"/>
                  </a:cubicBezTo>
                  <a:cubicBezTo>
                    <a:pt x="665" y="785"/>
                    <a:pt x="668" y="782"/>
                    <a:pt x="653" y="769"/>
                  </a:cubicBezTo>
                  <a:lnTo>
                    <a:pt x="659" y="763"/>
                  </a:lnTo>
                  <a:cubicBezTo>
                    <a:pt x="670" y="773"/>
                    <a:pt x="675" y="777"/>
                    <a:pt x="677" y="777"/>
                  </a:cubicBezTo>
                  <a:cubicBezTo>
                    <a:pt x="679" y="777"/>
                    <a:pt x="667" y="762"/>
                    <a:pt x="646" y="744"/>
                  </a:cubicBezTo>
                  <a:lnTo>
                    <a:pt x="653" y="741"/>
                  </a:lnTo>
                  <a:lnTo>
                    <a:pt x="668" y="757"/>
                  </a:lnTo>
                  <a:cubicBezTo>
                    <a:pt x="673" y="762"/>
                    <a:pt x="678" y="764"/>
                    <a:pt x="682" y="764"/>
                  </a:cubicBezTo>
                  <a:cubicBezTo>
                    <a:pt x="688" y="764"/>
                    <a:pt x="694" y="759"/>
                    <a:pt x="703" y="750"/>
                  </a:cubicBezTo>
                  <a:cubicBezTo>
                    <a:pt x="725" y="732"/>
                    <a:pt x="728" y="732"/>
                    <a:pt x="700" y="700"/>
                  </a:cubicBezTo>
                  <a:cubicBezTo>
                    <a:pt x="685" y="684"/>
                    <a:pt x="679" y="675"/>
                    <a:pt x="680" y="675"/>
                  </a:cubicBezTo>
                  <a:lnTo>
                    <a:pt x="680" y="675"/>
                  </a:lnTo>
                  <a:cubicBezTo>
                    <a:pt x="682" y="675"/>
                    <a:pt x="689" y="682"/>
                    <a:pt x="703" y="697"/>
                  </a:cubicBezTo>
                  <a:cubicBezTo>
                    <a:pt x="713" y="708"/>
                    <a:pt x="724" y="717"/>
                    <a:pt x="725" y="717"/>
                  </a:cubicBezTo>
                  <a:cubicBezTo>
                    <a:pt x="725" y="717"/>
                    <a:pt x="723" y="715"/>
                    <a:pt x="718" y="710"/>
                  </a:cubicBezTo>
                  <a:cubicBezTo>
                    <a:pt x="718" y="710"/>
                    <a:pt x="719" y="709"/>
                    <a:pt x="721" y="709"/>
                  </a:cubicBezTo>
                  <a:cubicBezTo>
                    <a:pt x="724" y="709"/>
                    <a:pt x="730" y="711"/>
                    <a:pt x="740" y="719"/>
                  </a:cubicBezTo>
                  <a:cubicBezTo>
                    <a:pt x="753" y="729"/>
                    <a:pt x="760" y="732"/>
                    <a:pt x="763" y="732"/>
                  </a:cubicBezTo>
                  <a:cubicBezTo>
                    <a:pt x="767" y="732"/>
                    <a:pt x="759" y="722"/>
                    <a:pt x="750" y="713"/>
                  </a:cubicBezTo>
                  <a:cubicBezTo>
                    <a:pt x="737" y="700"/>
                    <a:pt x="733" y="696"/>
                    <a:pt x="734" y="696"/>
                  </a:cubicBezTo>
                  <a:lnTo>
                    <a:pt x="734" y="696"/>
                  </a:lnTo>
                  <a:cubicBezTo>
                    <a:pt x="735" y="696"/>
                    <a:pt x="744" y="703"/>
                    <a:pt x="753" y="710"/>
                  </a:cubicBezTo>
                  <a:cubicBezTo>
                    <a:pt x="763" y="720"/>
                    <a:pt x="774" y="729"/>
                    <a:pt x="776" y="729"/>
                  </a:cubicBezTo>
                  <a:cubicBezTo>
                    <a:pt x="777" y="729"/>
                    <a:pt x="776" y="727"/>
                    <a:pt x="772" y="722"/>
                  </a:cubicBezTo>
                  <a:cubicBezTo>
                    <a:pt x="763" y="710"/>
                    <a:pt x="761" y="695"/>
                    <a:pt x="768" y="695"/>
                  </a:cubicBezTo>
                  <a:cubicBezTo>
                    <a:pt x="771" y="695"/>
                    <a:pt x="778" y="699"/>
                    <a:pt x="787" y="710"/>
                  </a:cubicBezTo>
                  <a:lnTo>
                    <a:pt x="790" y="706"/>
                  </a:lnTo>
                  <a:cubicBezTo>
                    <a:pt x="778" y="691"/>
                    <a:pt x="784" y="688"/>
                    <a:pt x="787" y="681"/>
                  </a:cubicBezTo>
                  <a:cubicBezTo>
                    <a:pt x="789" y="680"/>
                    <a:pt x="791" y="680"/>
                    <a:pt x="792" y="680"/>
                  </a:cubicBezTo>
                  <a:cubicBezTo>
                    <a:pt x="795" y="680"/>
                    <a:pt x="798" y="683"/>
                    <a:pt x="809" y="694"/>
                  </a:cubicBezTo>
                  <a:cubicBezTo>
                    <a:pt x="814" y="703"/>
                    <a:pt x="817" y="707"/>
                    <a:pt x="818" y="707"/>
                  </a:cubicBezTo>
                  <a:cubicBezTo>
                    <a:pt x="819" y="707"/>
                    <a:pt x="817" y="701"/>
                    <a:pt x="812" y="691"/>
                  </a:cubicBezTo>
                  <a:cubicBezTo>
                    <a:pt x="816" y="688"/>
                    <a:pt x="790" y="653"/>
                    <a:pt x="794" y="653"/>
                  </a:cubicBezTo>
                  <a:cubicBezTo>
                    <a:pt x="781" y="638"/>
                    <a:pt x="768" y="619"/>
                    <a:pt x="772" y="616"/>
                  </a:cubicBezTo>
                  <a:lnTo>
                    <a:pt x="772" y="616"/>
                  </a:lnTo>
                  <a:lnTo>
                    <a:pt x="784" y="631"/>
                  </a:lnTo>
                  <a:cubicBezTo>
                    <a:pt x="800" y="650"/>
                    <a:pt x="812" y="666"/>
                    <a:pt x="812" y="666"/>
                  </a:cubicBezTo>
                  <a:cubicBezTo>
                    <a:pt x="816" y="663"/>
                    <a:pt x="816" y="663"/>
                    <a:pt x="803" y="647"/>
                  </a:cubicBezTo>
                  <a:lnTo>
                    <a:pt x="803" y="647"/>
                  </a:lnTo>
                  <a:cubicBezTo>
                    <a:pt x="812" y="654"/>
                    <a:pt x="817" y="657"/>
                    <a:pt x="820" y="657"/>
                  </a:cubicBezTo>
                  <a:cubicBezTo>
                    <a:pt x="822" y="657"/>
                    <a:pt x="824" y="656"/>
                    <a:pt x="825" y="653"/>
                  </a:cubicBezTo>
                  <a:cubicBezTo>
                    <a:pt x="831" y="650"/>
                    <a:pt x="837" y="647"/>
                    <a:pt x="825" y="628"/>
                  </a:cubicBezTo>
                  <a:lnTo>
                    <a:pt x="825" y="628"/>
                  </a:lnTo>
                  <a:cubicBezTo>
                    <a:pt x="837" y="641"/>
                    <a:pt x="846" y="647"/>
                    <a:pt x="852" y="647"/>
                  </a:cubicBezTo>
                  <a:cubicBezTo>
                    <a:pt x="860" y="647"/>
                    <a:pt x="860" y="636"/>
                    <a:pt x="847" y="616"/>
                  </a:cubicBezTo>
                  <a:cubicBezTo>
                    <a:pt x="840" y="607"/>
                    <a:pt x="837" y="602"/>
                    <a:pt x="838" y="602"/>
                  </a:cubicBezTo>
                  <a:lnTo>
                    <a:pt x="838" y="602"/>
                  </a:lnTo>
                  <a:cubicBezTo>
                    <a:pt x="839" y="602"/>
                    <a:pt x="843" y="605"/>
                    <a:pt x="850" y="612"/>
                  </a:cubicBezTo>
                  <a:cubicBezTo>
                    <a:pt x="857" y="620"/>
                    <a:pt x="861" y="624"/>
                    <a:pt x="862" y="624"/>
                  </a:cubicBezTo>
                  <a:cubicBezTo>
                    <a:pt x="864" y="624"/>
                    <a:pt x="861" y="619"/>
                    <a:pt x="856" y="609"/>
                  </a:cubicBezTo>
                  <a:cubicBezTo>
                    <a:pt x="853" y="603"/>
                    <a:pt x="853" y="601"/>
                    <a:pt x="854" y="601"/>
                  </a:cubicBezTo>
                  <a:lnTo>
                    <a:pt x="854" y="601"/>
                  </a:lnTo>
                  <a:cubicBezTo>
                    <a:pt x="857" y="601"/>
                    <a:pt x="867" y="611"/>
                    <a:pt x="875" y="622"/>
                  </a:cubicBezTo>
                  <a:cubicBezTo>
                    <a:pt x="890" y="639"/>
                    <a:pt x="898" y="645"/>
                    <a:pt x="900" y="645"/>
                  </a:cubicBezTo>
                  <a:cubicBezTo>
                    <a:pt x="902" y="645"/>
                    <a:pt x="900" y="640"/>
                    <a:pt x="894" y="631"/>
                  </a:cubicBezTo>
                  <a:cubicBezTo>
                    <a:pt x="888" y="612"/>
                    <a:pt x="894" y="609"/>
                    <a:pt x="894" y="606"/>
                  </a:cubicBezTo>
                  <a:cubicBezTo>
                    <a:pt x="888" y="587"/>
                    <a:pt x="891" y="584"/>
                    <a:pt x="875" y="569"/>
                  </a:cubicBezTo>
                  <a:cubicBezTo>
                    <a:pt x="871" y="563"/>
                    <a:pt x="868" y="557"/>
                    <a:pt x="864" y="550"/>
                  </a:cubicBezTo>
                  <a:lnTo>
                    <a:pt x="864" y="550"/>
                  </a:lnTo>
                  <a:cubicBezTo>
                    <a:pt x="868" y="554"/>
                    <a:pt x="873" y="557"/>
                    <a:pt x="881" y="565"/>
                  </a:cubicBezTo>
                  <a:cubicBezTo>
                    <a:pt x="893" y="577"/>
                    <a:pt x="897" y="578"/>
                    <a:pt x="900" y="578"/>
                  </a:cubicBezTo>
                  <a:cubicBezTo>
                    <a:pt x="901" y="578"/>
                    <a:pt x="902" y="578"/>
                    <a:pt x="903" y="578"/>
                  </a:cubicBezTo>
                  <a:lnTo>
                    <a:pt x="913" y="572"/>
                  </a:lnTo>
                  <a:cubicBezTo>
                    <a:pt x="922" y="577"/>
                    <a:pt x="927" y="579"/>
                    <a:pt x="930" y="579"/>
                  </a:cubicBezTo>
                  <a:cubicBezTo>
                    <a:pt x="933" y="579"/>
                    <a:pt x="931" y="575"/>
                    <a:pt x="925" y="565"/>
                  </a:cubicBezTo>
                  <a:lnTo>
                    <a:pt x="913" y="547"/>
                  </a:lnTo>
                  <a:lnTo>
                    <a:pt x="913" y="547"/>
                  </a:lnTo>
                  <a:cubicBezTo>
                    <a:pt x="922" y="560"/>
                    <a:pt x="932" y="566"/>
                    <a:pt x="940" y="566"/>
                  </a:cubicBezTo>
                  <a:cubicBezTo>
                    <a:pt x="952" y="566"/>
                    <a:pt x="959" y="551"/>
                    <a:pt x="947" y="528"/>
                  </a:cubicBezTo>
                  <a:lnTo>
                    <a:pt x="947" y="528"/>
                  </a:lnTo>
                  <a:lnTo>
                    <a:pt x="957" y="547"/>
                  </a:lnTo>
                  <a:cubicBezTo>
                    <a:pt x="965" y="557"/>
                    <a:pt x="969" y="561"/>
                    <a:pt x="973" y="561"/>
                  </a:cubicBezTo>
                  <a:cubicBezTo>
                    <a:pt x="975" y="561"/>
                    <a:pt x="977" y="560"/>
                    <a:pt x="978" y="559"/>
                  </a:cubicBezTo>
                  <a:cubicBezTo>
                    <a:pt x="978" y="556"/>
                    <a:pt x="978" y="534"/>
                    <a:pt x="988" y="531"/>
                  </a:cubicBezTo>
                  <a:cubicBezTo>
                    <a:pt x="997" y="525"/>
                    <a:pt x="1007" y="518"/>
                    <a:pt x="994" y="503"/>
                  </a:cubicBezTo>
                  <a:cubicBezTo>
                    <a:pt x="995" y="502"/>
                    <a:pt x="996" y="501"/>
                    <a:pt x="996" y="501"/>
                  </a:cubicBezTo>
                  <a:cubicBezTo>
                    <a:pt x="998" y="501"/>
                    <a:pt x="1001" y="505"/>
                    <a:pt x="1010" y="518"/>
                  </a:cubicBezTo>
                  <a:cubicBezTo>
                    <a:pt x="1014" y="532"/>
                    <a:pt x="1017" y="536"/>
                    <a:pt x="1020" y="536"/>
                  </a:cubicBezTo>
                  <a:cubicBezTo>
                    <a:pt x="1021" y="536"/>
                    <a:pt x="1021" y="535"/>
                    <a:pt x="1022" y="534"/>
                  </a:cubicBezTo>
                  <a:cubicBezTo>
                    <a:pt x="1025" y="534"/>
                    <a:pt x="1013" y="515"/>
                    <a:pt x="1004" y="497"/>
                  </a:cubicBezTo>
                  <a:cubicBezTo>
                    <a:pt x="997" y="488"/>
                    <a:pt x="994" y="483"/>
                    <a:pt x="997" y="483"/>
                  </a:cubicBezTo>
                  <a:lnTo>
                    <a:pt x="997" y="483"/>
                  </a:lnTo>
                  <a:cubicBezTo>
                    <a:pt x="998" y="483"/>
                    <a:pt x="1003" y="486"/>
                    <a:pt x="1010" y="493"/>
                  </a:cubicBezTo>
                  <a:cubicBezTo>
                    <a:pt x="1016" y="499"/>
                    <a:pt x="1021" y="502"/>
                    <a:pt x="1025" y="502"/>
                  </a:cubicBezTo>
                  <a:cubicBezTo>
                    <a:pt x="1032" y="502"/>
                    <a:pt x="1036" y="495"/>
                    <a:pt x="1032" y="481"/>
                  </a:cubicBezTo>
                  <a:cubicBezTo>
                    <a:pt x="1035" y="481"/>
                    <a:pt x="1038" y="481"/>
                    <a:pt x="1047" y="497"/>
                  </a:cubicBezTo>
                  <a:cubicBezTo>
                    <a:pt x="1054" y="507"/>
                    <a:pt x="1062" y="516"/>
                    <a:pt x="1065" y="516"/>
                  </a:cubicBezTo>
                  <a:cubicBezTo>
                    <a:pt x="1069" y="516"/>
                    <a:pt x="1069" y="509"/>
                    <a:pt x="1063" y="490"/>
                  </a:cubicBezTo>
                  <a:cubicBezTo>
                    <a:pt x="1066" y="490"/>
                    <a:pt x="1066" y="490"/>
                    <a:pt x="1076" y="509"/>
                  </a:cubicBezTo>
                  <a:cubicBezTo>
                    <a:pt x="1083" y="518"/>
                    <a:pt x="1089" y="528"/>
                    <a:pt x="1089" y="528"/>
                  </a:cubicBezTo>
                  <a:cubicBezTo>
                    <a:pt x="1090" y="528"/>
                    <a:pt x="1087" y="522"/>
                    <a:pt x="1079" y="506"/>
                  </a:cubicBezTo>
                  <a:cubicBezTo>
                    <a:pt x="1077" y="493"/>
                    <a:pt x="1079" y="487"/>
                    <a:pt x="1084" y="487"/>
                  </a:cubicBezTo>
                  <a:cubicBezTo>
                    <a:pt x="1088" y="487"/>
                    <a:pt x="1092" y="490"/>
                    <a:pt x="1098" y="497"/>
                  </a:cubicBezTo>
                  <a:cubicBezTo>
                    <a:pt x="1101" y="497"/>
                    <a:pt x="1104" y="493"/>
                    <a:pt x="1094" y="475"/>
                  </a:cubicBezTo>
                  <a:lnTo>
                    <a:pt x="1085" y="456"/>
                  </a:lnTo>
                  <a:lnTo>
                    <a:pt x="1085" y="456"/>
                  </a:lnTo>
                  <a:cubicBezTo>
                    <a:pt x="1096" y="475"/>
                    <a:pt x="1101" y="484"/>
                    <a:pt x="1102" y="484"/>
                  </a:cubicBezTo>
                  <a:cubicBezTo>
                    <a:pt x="1103" y="484"/>
                    <a:pt x="1099" y="475"/>
                    <a:pt x="1091" y="456"/>
                  </a:cubicBezTo>
                  <a:cubicBezTo>
                    <a:pt x="1086" y="446"/>
                    <a:pt x="1085" y="440"/>
                    <a:pt x="1086" y="440"/>
                  </a:cubicBezTo>
                  <a:lnTo>
                    <a:pt x="1086" y="440"/>
                  </a:lnTo>
                  <a:cubicBezTo>
                    <a:pt x="1087" y="440"/>
                    <a:pt x="1090" y="444"/>
                    <a:pt x="1094" y="453"/>
                  </a:cubicBezTo>
                  <a:cubicBezTo>
                    <a:pt x="1104" y="467"/>
                    <a:pt x="1106" y="469"/>
                    <a:pt x="1107" y="469"/>
                  </a:cubicBezTo>
                  <a:cubicBezTo>
                    <a:pt x="1107" y="469"/>
                    <a:pt x="1107" y="468"/>
                    <a:pt x="1107" y="468"/>
                  </a:cubicBezTo>
                  <a:cubicBezTo>
                    <a:pt x="1110" y="468"/>
                    <a:pt x="1116" y="443"/>
                    <a:pt x="1129" y="437"/>
                  </a:cubicBezTo>
                  <a:cubicBezTo>
                    <a:pt x="1151" y="428"/>
                    <a:pt x="1160" y="424"/>
                    <a:pt x="1151" y="406"/>
                  </a:cubicBezTo>
                  <a:cubicBezTo>
                    <a:pt x="1148" y="396"/>
                    <a:pt x="1146" y="392"/>
                    <a:pt x="1147" y="392"/>
                  </a:cubicBezTo>
                  <a:lnTo>
                    <a:pt x="1147" y="392"/>
                  </a:lnTo>
                  <a:cubicBezTo>
                    <a:pt x="1148" y="392"/>
                    <a:pt x="1151" y="396"/>
                    <a:pt x="1157" y="406"/>
                  </a:cubicBezTo>
                  <a:cubicBezTo>
                    <a:pt x="1170" y="421"/>
                    <a:pt x="1173" y="421"/>
                    <a:pt x="1176" y="421"/>
                  </a:cubicBezTo>
                  <a:cubicBezTo>
                    <a:pt x="1176" y="420"/>
                    <a:pt x="1176" y="420"/>
                    <a:pt x="1177" y="420"/>
                  </a:cubicBezTo>
                  <a:cubicBezTo>
                    <a:pt x="1178" y="420"/>
                    <a:pt x="1182" y="424"/>
                    <a:pt x="1188" y="437"/>
                  </a:cubicBezTo>
                  <a:cubicBezTo>
                    <a:pt x="1182" y="418"/>
                    <a:pt x="1182" y="418"/>
                    <a:pt x="1185" y="415"/>
                  </a:cubicBezTo>
                  <a:lnTo>
                    <a:pt x="1185" y="415"/>
                  </a:lnTo>
                  <a:cubicBezTo>
                    <a:pt x="1190" y="424"/>
                    <a:pt x="1193" y="429"/>
                    <a:pt x="1194" y="429"/>
                  </a:cubicBezTo>
                  <a:cubicBezTo>
                    <a:pt x="1195" y="429"/>
                    <a:pt x="1195" y="424"/>
                    <a:pt x="1192" y="415"/>
                  </a:cubicBezTo>
                  <a:cubicBezTo>
                    <a:pt x="1185" y="394"/>
                    <a:pt x="1182" y="384"/>
                    <a:pt x="1183" y="384"/>
                  </a:cubicBezTo>
                  <a:lnTo>
                    <a:pt x="1183" y="384"/>
                  </a:lnTo>
                  <a:cubicBezTo>
                    <a:pt x="1183" y="384"/>
                    <a:pt x="1187" y="393"/>
                    <a:pt x="1195" y="412"/>
                  </a:cubicBezTo>
                  <a:cubicBezTo>
                    <a:pt x="1201" y="425"/>
                    <a:pt x="1211" y="439"/>
                    <a:pt x="1212" y="439"/>
                  </a:cubicBezTo>
                  <a:cubicBezTo>
                    <a:pt x="1212" y="439"/>
                    <a:pt x="1211" y="436"/>
                    <a:pt x="1207" y="431"/>
                  </a:cubicBezTo>
                  <a:cubicBezTo>
                    <a:pt x="1201" y="412"/>
                    <a:pt x="1207" y="409"/>
                    <a:pt x="1201" y="387"/>
                  </a:cubicBezTo>
                  <a:cubicBezTo>
                    <a:pt x="1204" y="387"/>
                    <a:pt x="1207" y="387"/>
                    <a:pt x="1213" y="406"/>
                  </a:cubicBezTo>
                  <a:cubicBezTo>
                    <a:pt x="1217" y="410"/>
                    <a:pt x="1219" y="412"/>
                    <a:pt x="1222" y="412"/>
                  </a:cubicBezTo>
                  <a:cubicBezTo>
                    <a:pt x="1228" y="412"/>
                    <a:pt x="1231" y="394"/>
                    <a:pt x="1226" y="377"/>
                  </a:cubicBezTo>
                  <a:cubicBezTo>
                    <a:pt x="1223" y="368"/>
                    <a:pt x="1222" y="363"/>
                    <a:pt x="1223" y="363"/>
                  </a:cubicBezTo>
                  <a:lnTo>
                    <a:pt x="1223" y="363"/>
                  </a:lnTo>
                  <a:cubicBezTo>
                    <a:pt x="1224" y="363"/>
                    <a:pt x="1226" y="368"/>
                    <a:pt x="1229" y="377"/>
                  </a:cubicBezTo>
                  <a:cubicBezTo>
                    <a:pt x="1235" y="396"/>
                    <a:pt x="1239" y="396"/>
                    <a:pt x="1242" y="396"/>
                  </a:cubicBezTo>
                  <a:cubicBezTo>
                    <a:pt x="1241" y="389"/>
                    <a:pt x="1241" y="386"/>
                    <a:pt x="1241" y="386"/>
                  </a:cubicBezTo>
                  <a:lnTo>
                    <a:pt x="1241" y="386"/>
                  </a:lnTo>
                  <a:cubicBezTo>
                    <a:pt x="1243" y="386"/>
                    <a:pt x="1248" y="400"/>
                    <a:pt x="1254" y="415"/>
                  </a:cubicBezTo>
                  <a:cubicBezTo>
                    <a:pt x="1256" y="428"/>
                    <a:pt x="1259" y="432"/>
                    <a:pt x="1262" y="432"/>
                  </a:cubicBezTo>
                  <a:cubicBezTo>
                    <a:pt x="1263" y="432"/>
                    <a:pt x="1265" y="432"/>
                    <a:pt x="1267" y="431"/>
                  </a:cubicBezTo>
                  <a:cubicBezTo>
                    <a:pt x="1261" y="412"/>
                    <a:pt x="1273" y="409"/>
                    <a:pt x="1282" y="406"/>
                  </a:cubicBezTo>
                  <a:cubicBezTo>
                    <a:pt x="1295" y="399"/>
                    <a:pt x="1292" y="381"/>
                    <a:pt x="1282" y="340"/>
                  </a:cubicBezTo>
                  <a:lnTo>
                    <a:pt x="1273" y="299"/>
                  </a:lnTo>
                  <a:lnTo>
                    <a:pt x="1273" y="299"/>
                  </a:lnTo>
                  <a:lnTo>
                    <a:pt x="1286" y="337"/>
                  </a:lnTo>
                  <a:cubicBezTo>
                    <a:pt x="1295" y="359"/>
                    <a:pt x="1311" y="396"/>
                    <a:pt x="1311" y="396"/>
                  </a:cubicBezTo>
                  <a:cubicBezTo>
                    <a:pt x="1314" y="396"/>
                    <a:pt x="1304" y="374"/>
                    <a:pt x="1298" y="356"/>
                  </a:cubicBezTo>
                  <a:cubicBezTo>
                    <a:pt x="1295" y="345"/>
                    <a:pt x="1294" y="340"/>
                    <a:pt x="1296" y="340"/>
                  </a:cubicBezTo>
                  <a:lnTo>
                    <a:pt x="1296" y="340"/>
                  </a:lnTo>
                  <a:cubicBezTo>
                    <a:pt x="1298" y="340"/>
                    <a:pt x="1302" y="344"/>
                    <a:pt x="1308" y="352"/>
                  </a:cubicBezTo>
                  <a:cubicBezTo>
                    <a:pt x="1314" y="361"/>
                    <a:pt x="1317" y="366"/>
                    <a:pt x="1319" y="366"/>
                  </a:cubicBezTo>
                  <a:cubicBezTo>
                    <a:pt x="1322" y="366"/>
                    <a:pt x="1322" y="361"/>
                    <a:pt x="1320" y="349"/>
                  </a:cubicBezTo>
                  <a:cubicBezTo>
                    <a:pt x="1323" y="349"/>
                    <a:pt x="1326" y="349"/>
                    <a:pt x="1336" y="368"/>
                  </a:cubicBezTo>
                  <a:cubicBezTo>
                    <a:pt x="1339" y="368"/>
                    <a:pt x="1339" y="368"/>
                    <a:pt x="1333" y="346"/>
                  </a:cubicBezTo>
                  <a:cubicBezTo>
                    <a:pt x="1328" y="337"/>
                    <a:pt x="1326" y="332"/>
                    <a:pt x="1327" y="332"/>
                  </a:cubicBezTo>
                  <a:lnTo>
                    <a:pt x="1327" y="332"/>
                  </a:lnTo>
                  <a:cubicBezTo>
                    <a:pt x="1328" y="332"/>
                    <a:pt x="1331" y="337"/>
                    <a:pt x="1336" y="346"/>
                  </a:cubicBezTo>
                  <a:cubicBezTo>
                    <a:pt x="1344" y="367"/>
                    <a:pt x="1351" y="375"/>
                    <a:pt x="1354" y="375"/>
                  </a:cubicBezTo>
                  <a:cubicBezTo>
                    <a:pt x="1357" y="375"/>
                    <a:pt x="1357" y="370"/>
                    <a:pt x="1355" y="362"/>
                  </a:cubicBezTo>
                  <a:cubicBezTo>
                    <a:pt x="1348" y="343"/>
                    <a:pt x="1351" y="340"/>
                    <a:pt x="1355" y="340"/>
                  </a:cubicBezTo>
                  <a:cubicBezTo>
                    <a:pt x="1358" y="340"/>
                    <a:pt x="1361" y="340"/>
                    <a:pt x="1358" y="318"/>
                  </a:cubicBezTo>
                  <a:lnTo>
                    <a:pt x="1364" y="318"/>
                  </a:lnTo>
                  <a:cubicBezTo>
                    <a:pt x="1364" y="318"/>
                    <a:pt x="1364" y="318"/>
                    <a:pt x="1365" y="318"/>
                  </a:cubicBezTo>
                  <a:cubicBezTo>
                    <a:pt x="1367" y="318"/>
                    <a:pt x="1370" y="337"/>
                    <a:pt x="1367" y="337"/>
                  </a:cubicBezTo>
                  <a:lnTo>
                    <a:pt x="1376" y="356"/>
                  </a:lnTo>
                  <a:cubicBezTo>
                    <a:pt x="1383" y="356"/>
                    <a:pt x="1383" y="356"/>
                    <a:pt x="1383" y="334"/>
                  </a:cubicBezTo>
                  <a:cubicBezTo>
                    <a:pt x="1387" y="347"/>
                    <a:pt x="1393" y="360"/>
                    <a:pt x="1395" y="360"/>
                  </a:cubicBezTo>
                  <a:cubicBezTo>
                    <a:pt x="1396" y="360"/>
                    <a:pt x="1396" y="358"/>
                    <a:pt x="1395" y="352"/>
                  </a:cubicBezTo>
                  <a:cubicBezTo>
                    <a:pt x="1391" y="335"/>
                    <a:pt x="1391" y="328"/>
                    <a:pt x="1392" y="328"/>
                  </a:cubicBezTo>
                  <a:lnTo>
                    <a:pt x="1392" y="328"/>
                  </a:lnTo>
                  <a:cubicBezTo>
                    <a:pt x="1393" y="328"/>
                    <a:pt x="1398" y="339"/>
                    <a:pt x="1402" y="349"/>
                  </a:cubicBezTo>
                  <a:cubicBezTo>
                    <a:pt x="1406" y="370"/>
                    <a:pt x="1409" y="380"/>
                    <a:pt x="1410" y="380"/>
                  </a:cubicBezTo>
                  <a:cubicBezTo>
                    <a:pt x="1411" y="380"/>
                    <a:pt x="1411" y="370"/>
                    <a:pt x="1411" y="349"/>
                  </a:cubicBezTo>
                  <a:cubicBezTo>
                    <a:pt x="1417" y="346"/>
                    <a:pt x="1423" y="324"/>
                    <a:pt x="1433" y="321"/>
                  </a:cubicBezTo>
                  <a:cubicBezTo>
                    <a:pt x="1435" y="321"/>
                    <a:pt x="1437" y="321"/>
                    <a:pt x="1439" y="321"/>
                  </a:cubicBezTo>
                  <a:cubicBezTo>
                    <a:pt x="1446" y="321"/>
                    <a:pt x="1451" y="323"/>
                    <a:pt x="1458" y="337"/>
                  </a:cubicBezTo>
                  <a:cubicBezTo>
                    <a:pt x="1458" y="336"/>
                    <a:pt x="1458" y="336"/>
                    <a:pt x="1458" y="336"/>
                  </a:cubicBezTo>
                  <a:lnTo>
                    <a:pt x="1458" y="336"/>
                  </a:lnTo>
                  <a:cubicBezTo>
                    <a:pt x="1459" y="341"/>
                    <a:pt x="1461" y="349"/>
                    <a:pt x="1464" y="359"/>
                  </a:cubicBezTo>
                  <a:cubicBezTo>
                    <a:pt x="1490" y="448"/>
                    <a:pt x="1574" y="506"/>
                    <a:pt x="1665" y="506"/>
                  </a:cubicBezTo>
                  <a:cubicBezTo>
                    <a:pt x="1682" y="506"/>
                    <a:pt x="1700" y="504"/>
                    <a:pt x="1718" y="500"/>
                  </a:cubicBezTo>
                  <a:cubicBezTo>
                    <a:pt x="1828" y="468"/>
                    <a:pt x="1890" y="356"/>
                    <a:pt x="1865" y="246"/>
                  </a:cubicBezTo>
                  <a:cubicBezTo>
                    <a:pt x="1865" y="246"/>
                    <a:pt x="1865" y="245"/>
                    <a:pt x="1865" y="245"/>
                  </a:cubicBezTo>
                  <a:lnTo>
                    <a:pt x="1865" y="245"/>
                  </a:lnTo>
                  <a:cubicBezTo>
                    <a:pt x="1858" y="246"/>
                    <a:pt x="1850" y="246"/>
                    <a:pt x="1840" y="246"/>
                  </a:cubicBezTo>
                  <a:cubicBezTo>
                    <a:pt x="1834" y="245"/>
                    <a:pt x="1828" y="244"/>
                    <a:pt x="1823" y="244"/>
                  </a:cubicBezTo>
                  <a:cubicBezTo>
                    <a:pt x="1808" y="244"/>
                    <a:pt x="1796" y="249"/>
                    <a:pt x="1793" y="265"/>
                  </a:cubicBezTo>
                  <a:cubicBezTo>
                    <a:pt x="1787" y="265"/>
                    <a:pt x="1784" y="265"/>
                    <a:pt x="1781" y="243"/>
                  </a:cubicBezTo>
                  <a:cubicBezTo>
                    <a:pt x="1778" y="233"/>
                    <a:pt x="1775" y="229"/>
                    <a:pt x="1774" y="229"/>
                  </a:cubicBezTo>
                  <a:lnTo>
                    <a:pt x="1774" y="229"/>
                  </a:lnTo>
                  <a:cubicBezTo>
                    <a:pt x="1773" y="229"/>
                    <a:pt x="1773" y="233"/>
                    <a:pt x="1774" y="243"/>
                  </a:cubicBezTo>
                  <a:cubicBezTo>
                    <a:pt x="1774" y="265"/>
                    <a:pt x="1774" y="276"/>
                    <a:pt x="1772" y="276"/>
                  </a:cubicBezTo>
                  <a:cubicBezTo>
                    <a:pt x="1771" y="276"/>
                    <a:pt x="1768" y="265"/>
                    <a:pt x="1765" y="243"/>
                  </a:cubicBezTo>
                  <a:cubicBezTo>
                    <a:pt x="1763" y="258"/>
                    <a:pt x="1761" y="282"/>
                    <a:pt x="1758" y="282"/>
                  </a:cubicBezTo>
                  <a:cubicBezTo>
                    <a:pt x="1756" y="282"/>
                    <a:pt x="1754" y="277"/>
                    <a:pt x="1753" y="265"/>
                  </a:cubicBezTo>
                  <a:lnTo>
                    <a:pt x="1749" y="287"/>
                  </a:lnTo>
                  <a:cubicBezTo>
                    <a:pt x="1749" y="307"/>
                    <a:pt x="1749" y="317"/>
                    <a:pt x="1747" y="317"/>
                  </a:cubicBezTo>
                  <a:cubicBezTo>
                    <a:pt x="1746" y="317"/>
                    <a:pt x="1745" y="307"/>
                    <a:pt x="1743" y="287"/>
                  </a:cubicBezTo>
                  <a:cubicBezTo>
                    <a:pt x="1740" y="243"/>
                    <a:pt x="1740" y="243"/>
                    <a:pt x="1737" y="243"/>
                  </a:cubicBezTo>
                  <a:cubicBezTo>
                    <a:pt x="1737" y="243"/>
                    <a:pt x="1734" y="243"/>
                    <a:pt x="1737" y="265"/>
                  </a:cubicBezTo>
                  <a:lnTo>
                    <a:pt x="1734" y="265"/>
                  </a:lnTo>
                  <a:lnTo>
                    <a:pt x="1731" y="224"/>
                  </a:lnTo>
                  <a:cubicBezTo>
                    <a:pt x="1727" y="202"/>
                    <a:pt x="1727" y="202"/>
                    <a:pt x="1724" y="202"/>
                  </a:cubicBezTo>
                  <a:cubicBezTo>
                    <a:pt x="1724" y="202"/>
                    <a:pt x="1721" y="202"/>
                    <a:pt x="1724" y="224"/>
                  </a:cubicBezTo>
                  <a:cubicBezTo>
                    <a:pt x="1724" y="246"/>
                    <a:pt x="1727" y="265"/>
                    <a:pt x="1721" y="265"/>
                  </a:cubicBezTo>
                  <a:cubicBezTo>
                    <a:pt x="1718" y="265"/>
                    <a:pt x="1715" y="246"/>
                    <a:pt x="1715" y="224"/>
                  </a:cubicBezTo>
                  <a:cubicBezTo>
                    <a:pt x="1715" y="213"/>
                    <a:pt x="1714" y="207"/>
                    <a:pt x="1713" y="207"/>
                  </a:cubicBezTo>
                  <a:cubicBezTo>
                    <a:pt x="1713" y="207"/>
                    <a:pt x="1712" y="213"/>
                    <a:pt x="1712" y="224"/>
                  </a:cubicBezTo>
                  <a:cubicBezTo>
                    <a:pt x="1709" y="224"/>
                    <a:pt x="1702" y="246"/>
                    <a:pt x="1696" y="246"/>
                  </a:cubicBezTo>
                  <a:lnTo>
                    <a:pt x="1687" y="246"/>
                  </a:lnTo>
                  <a:cubicBezTo>
                    <a:pt x="1690" y="268"/>
                    <a:pt x="1674" y="268"/>
                    <a:pt x="1652" y="271"/>
                  </a:cubicBezTo>
                  <a:cubicBezTo>
                    <a:pt x="1637" y="271"/>
                    <a:pt x="1621" y="271"/>
                    <a:pt x="1624" y="293"/>
                  </a:cubicBezTo>
                  <a:cubicBezTo>
                    <a:pt x="1627" y="303"/>
                    <a:pt x="1626" y="308"/>
                    <a:pt x="1623" y="308"/>
                  </a:cubicBezTo>
                  <a:cubicBezTo>
                    <a:pt x="1621" y="308"/>
                    <a:pt x="1616" y="303"/>
                    <a:pt x="1611" y="293"/>
                  </a:cubicBezTo>
                  <a:cubicBezTo>
                    <a:pt x="1602" y="296"/>
                    <a:pt x="1530" y="302"/>
                    <a:pt x="1533" y="324"/>
                  </a:cubicBezTo>
                  <a:cubicBezTo>
                    <a:pt x="1533" y="324"/>
                    <a:pt x="1539" y="346"/>
                    <a:pt x="1536" y="346"/>
                  </a:cubicBezTo>
                  <a:cubicBezTo>
                    <a:pt x="1530" y="334"/>
                    <a:pt x="1527" y="318"/>
                    <a:pt x="1524" y="305"/>
                  </a:cubicBezTo>
                  <a:cubicBezTo>
                    <a:pt x="1521" y="293"/>
                    <a:pt x="1524" y="296"/>
                    <a:pt x="1521" y="283"/>
                  </a:cubicBezTo>
                  <a:cubicBezTo>
                    <a:pt x="1521" y="283"/>
                    <a:pt x="1520" y="284"/>
                    <a:pt x="1520" y="284"/>
                  </a:cubicBezTo>
                  <a:cubicBezTo>
                    <a:pt x="1518" y="284"/>
                    <a:pt x="1513" y="282"/>
                    <a:pt x="1508" y="265"/>
                  </a:cubicBezTo>
                  <a:cubicBezTo>
                    <a:pt x="1505" y="268"/>
                    <a:pt x="1502" y="268"/>
                    <a:pt x="1505" y="287"/>
                  </a:cubicBezTo>
                  <a:cubicBezTo>
                    <a:pt x="1505" y="308"/>
                    <a:pt x="1502" y="308"/>
                    <a:pt x="1502" y="308"/>
                  </a:cubicBezTo>
                  <a:cubicBezTo>
                    <a:pt x="1499" y="308"/>
                    <a:pt x="1499" y="308"/>
                    <a:pt x="1502" y="330"/>
                  </a:cubicBezTo>
                  <a:cubicBezTo>
                    <a:pt x="1508" y="349"/>
                    <a:pt x="1505" y="349"/>
                    <a:pt x="1505" y="352"/>
                  </a:cubicBezTo>
                  <a:cubicBezTo>
                    <a:pt x="1496" y="340"/>
                    <a:pt x="1489" y="324"/>
                    <a:pt x="1489" y="312"/>
                  </a:cubicBezTo>
                  <a:cubicBezTo>
                    <a:pt x="1483" y="290"/>
                    <a:pt x="1480" y="271"/>
                    <a:pt x="1477" y="271"/>
                  </a:cubicBezTo>
                  <a:cubicBezTo>
                    <a:pt x="1472" y="263"/>
                    <a:pt x="1468" y="259"/>
                    <a:pt x="1466" y="259"/>
                  </a:cubicBezTo>
                  <a:lnTo>
                    <a:pt x="1466" y="259"/>
                  </a:lnTo>
                  <a:cubicBezTo>
                    <a:pt x="1464" y="259"/>
                    <a:pt x="1465" y="269"/>
                    <a:pt x="1470" y="293"/>
                  </a:cubicBezTo>
                  <a:lnTo>
                    <a:pt x="1477" y="293"/>
                  </a:lnTo>
                  <a:cubicBezTo>
                    <a:pt x="1477" y="286"/>
                    <a:pt x="1477" y="283"/>
                    <a:pt x="1477" y="283"/>
                  </a:cubicBezTo>
                  <a:lnTo>
                    <a:pt x="1477" y="283"/>
                  </a:lnTo>
                  <a:cubicBezTo>
                    <a:pt x="1478" y="283"/>
                    <a:pt x="1479" y="293"/>
                    <a:pt x="1477" y="293"/>
                  </a:cubicBezTo>
                  <a:cubicBezTo>
                    <a:pt x="1479" y="307"/>
                    <a:pt x="1478" y="322"/>
                    <a:pt x="1472" y="322"/>
                  </a:cubicBezTo>
                  <a:cubicBezTo>
                    <a:pt x="1470" y="322"/>
                    <a:pt x="1468" y="320"/>
                    <a:pt x="1464" y="315"/>
                  </a:cubicBezTo>
                  <a:cubicBezTo>
                    <a:pt x="1459" y="317"/>
                    <a:pt x="1455" y="317"/>
                    <a:pt x="1456" y="326"/>
                  </a:cubicBezTo>
                  <a:lnTo>
                    <a:pt x="1456" y="326"/>
                  </a:lnTo>
                  <a:cubicBezTo>
                    <a:pt x="1453" y="308"/>
                    <a:pt x="1452" y="291"/>
                    <a:pt x="1453" y="275"/>
                  </a:cubicBezTo>
                  <a:lnTo>
                    <a:pt x="1453" y="275"/>
                  </a:lnTo>
                  <a:lnTo>
                    <a:pt x="1452" y="277"/>
                  </a:lnTo>
                  <a:lnTo>
                    <a:pt x="1445" y="255"/>
                  </a:lnTo>
                  <a:lnTo>
                    <a:pt x="1449" y="255"/>
                  </a:lnTo>
                  <a:cubicBezTo>
                    <a:pt x="1451" y="255"/>
                    <a:pt x="1452" y="255"/>
                    <a:pt x="1454" y="269"/>
                  </a:cubicBezTo>
                  <a:lnTo>
                    <a:pt x="1454" y="269"/>
                  </a:lnTo>
                  <a:cubicBezTo>
                    <a:pt x="1462" y="177"/>
                    <a:pt x="1529" y="116"/>
                    <a:pt x="1607" y="96"/>
                  </a:cubicBezTo>
                  <a:lnTo>
                    <a:pt x="1607" y="96"/>
                  </a:lnTo>
                  <a:lnTo>
                    <a:pt x="1605" y="86"/>
                  </a:lnTo>
                  <a:cubicBezTo>
                    <a:pt x="1603" y="70"/>
                    <a:pt x="1597" y="66"/>
                    <a:pt x="1590" y="66"/>
                  </a:cubicBezTo>
                  <a:cubicBezTo>
                    <a:pt x="1587" y="66"/>
                    <a:pt x="1584" y="66"/>
                    <a:pt x="1580" y="67"/>
                  </a:cubicBezTo>
                  <a:cubicBezTo>
                    <a:pt x="1575" y="68"/>
                    <a:pt x="1571" y="69"/>
                    <a:pt x="1567" y="69"/>
                  </a:cubicBezTo>
                  <a:cubicBezTo>
                    <a:pt x="1558" y="69"/>
                    <a:pt x="1553" y="64"/>
                    <a:pt x="1549" y="48"/>
                  </a:cubicBezTo>
                  <a:lnTo>
                    <a:pt x="1549" y="70"/>
                  </a:lnTo>
                  <a:cubicBezTo>
                    <a:pt x="1549" y="81"/>
                    <a:pt x="1548" y="87"/>
                    <a:pt x="1547" y="87"/>
                  </a:cubicBezTo>
                  <a:cubicBezTo>
                    <a:pt x="1546" y="87"/>
                    <a:pt x="1544" y="81"/>
                    <a:pt x="1543" y="70"/>
                  </a:cubicBezTo>
                  <a:cubicBezTo>
                    <a:pt x="1540" y="62"/>
                    <a:pt x="1535" y="58"/>
                    <a:pt x="1530" y="58"/>
                  </a:cubicBezTo>
                  <a:cubicBezTo>
                    <a:pt x="1525" y="58"/>
                    <a:pt x="1519" y="63"/>
                    <a:pt x="1517" y="73"/>
                  </a:cubicBezTo>
                  <a:lnTo>
                    <a:pt x="1511" y="77"/>
                  </a:lnTo>
                  <a:cubicBezTo>
                    <a:pt x="1507" y="56"/>
                    <a:pt x="1501" y="46"/>
                    <a:pt x="1498" y="46"/>
                  </a:cubicBezTo>
                  <a:close/>
                  <a:moveTo>
                    <a:pt x="418" y="1559"/>
                  </a:moveTo>
                  <a:cubicBezTo>
                    <a:pt x="430" y="1565"/>
                    <a:pt x="446" y="1571"/>
                    <a:pt x="458" y="1575"/>
                  </a:cubicBezTo>
                  <a:lnTo>
                    <a:pt x="458" y="1571"/>
                  </a:lnTo>
                  <a:cubicBezTo>
                    <a:pt x="446" y="1565"/>
                    <a:pt x="433" y="1559"/>
                    <a:pt x="421" y="1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52"/>
            <p:cNvSpPr/>
            <p:nvPr/>
          </p:nvSpPr>
          <p:spPr>
            <a:xfrm>
              <a:off x="7891125" y="1872050"/>
              <a:ext cx="19450" cy="29625"/>
            </a:xfrm>
            <a:custGeom>
              <a:avLst/>
              <a:gdLst/>
              <a:ahLst/>
              <a:cxnLst/>
              <a:rect l="l" t="t" r="r" b="b"/>
              <a:pathLst>
                <a:path w="778" h="1185" extrusionOk="0">
                  <a:moveTo>
                    <a:pt x="474" y="34"/>
                  </a:moveTo>
                  <a:lnTo>
                    <a:pt x="455" y="43"/>
                  </a:lnTo>
                  <a:lnTo>
                    <a:pt x="455" y="46"/>
                  </a:lnTo>
                  <a:cubicBezTo>
                    <a:pt x="474" y="37"/>
                    <a:pt x="474" y="37"/>
                    <a:pt x="474" y="37"/>
                  </a:cubicBezTo>
                  <a:lnTo>
                    <a:pt x="474" y="34"/>
                  </a:lnTo>
                  <a:close/>
                  <a:moveTo>
                    <a:pt x="373" y="60"/>
                  </a:moveTo>
                  <a:cubicBezTo>
                    <a:pt x="374" y="60"/>
                    <a:pt x="374" y="61"/>
                    <a:pt x="374" y="62"/>
                  </a:cubicBezTo>
                  <a:cubicBezTo>
                    <a:pt x="374" y="62"/>
                    <a:pt x="374" y="62"/>
                    <a:pt x="355" y="72"/>
                  </a:cubicBezTo>
                  <a:cubicBezTo>
                    <a:pt x="349" y="75"/>
                    <a:pt x="342" y="75"/>
                    <a:pt x="336" y="78"/>
                  </a:cubicBezTo>
                  <a:lnTo>
                    <a:pt x="355" y="68"/>
                  </a:lnTo>
                  <a:cubicBezTo>
                    <a:pt x="367" y="62"/>
                    <a:pt x="371" y="60"/>
                    <a:pt x="373" y="60"/>
                  </a:cubicBezTo>
                  <a:close/>
                  <a:moveTo>
                    <a:pt x="378" y="74"/>
                  </a:moveTo>
                  <a:cubicBezTo>
                    <a:pt x="379" y="74"/>
                    <a:pt x="379" y="74"/>
                    <a:pt x="380" y="75"/>
                  </a:cubicBezTo>
                  <a:cubicBezTo>
                    <a:pt x="380" y="78"/>
                    <a:pt x="380" y="78"/>
                    <a:pt x="361" y="87"/>
                  </a:cubicBezTo>
                  <a:cubicBezTo>
                    <a:pt x="368" y="84"/>
                    <a:pt x="370" y="83"/>
                    <a:pt x="369" y="83"/>
                  </a:cubicBezTo>
                  <a:lnTo>
                    <a:pt x="369" y="83"/>
                  </a:lnTo>
                  <a:cubicBezTo>
                    <a:pt x="367" y="83"/>
                    <a:pt x="355" y="87"/>
                    <a:pt x="342" y="93"/>
                  </a:cubicBezTo>
                  <a:lnTo>
                    <a:pt x="305" y="112"/>
                  </a:lnTo>
                  <a:cubicBezTo>
                    <a:pt x="314" y="103"/>
                    <a:pt x="327" y="97"/>
                    <a:pt x="339" y="90"/>
                  </a:cubicBezTo>
                  <a:lnTo>
                    <a:pt x="339" y="93"/>
                  </a:lnTo>
                  <a:cubicBezTo>
                    <a:pt x="369" y="79"/>
                    <a:pt x="375" y="74"/>
                    <a:pt x="378" y="74"/>
                  </a:cubicBezTo>
                  <a:close/>
                  <a:moveTo>
                    <a:pt x="345" y="178"/>
                  </a:moveTo>
                  <a:lnTo>
                    <a:pt x="345" y="178"/>
                  </a:lnTo>
                  <a:cubicBezTo>
                    <a:pt x="333" y="184"/>
                    <a:pt x="320" y="191"/>
                    <a:pt x="308" y="194"/>
                  </a:cubicBezTo>
                  <a:lnTo>
                    <a:pt x="308" y="191"/>
                  </a:lnTo>
                  <a:cubicBezTo>
                    <a:pt x="320" y="184"/>
                    <a:pt x="333" y="181"/>
                    <a:pt x="345" y="178"/>
                  </a:cubicBezTo>
                  <a:close/>
                  <a:moveTo>
                    <a:pt x="88" y="191"/>
                  </a:moveTo>
                  <a:lnTo>
                    <a:pt x="51" y="209"/>
                  </a:lnTo>
                  <a:cubicBezTo>
                    <a:pt x="67" y="206"/>
                    <a:pt x="79" y="200"/>
                    <a:pt x="92" y="194"/>
                  </a:cubicBezTo>
                  <a:lnTo>
                    <a:pt x="88" y="191"/>
                  </a:lnTo>
                  <a:close/>
                  <a:moveTo>
                    <a:pt x="460" y="201"/>
                  </a:moveTo>
                  <a:cubicBezTo>
                    <a:pt x="461" y="201"/>
                    <a:pt x="461" y="202"/>
                    <a:pt x="461" y="203"/>
                  </a:cubicBezTo>
                  <a:lnTo>
                    <a:pt x="443" y="209"/>
                  </a:lnTo>
                  <a:lnTo>
                    <a:pt x="421" y="216"/>
                  </a:lnTo>
                  <a:lnTo>
                    <a:pt x="421" y="216"/>
                  </a:lnTo>
                  <a:lnTo>
                    <a:pt x="439" y="206"/>
                  </a:lnTo>
                  <a:cubicBezTo>
                    <a:pt x="452" y="203"/>
                    <a:pt x="458" y="201"/>
                    <a:pt x="460" y="201"/>
                  </a:cubicBezTo>
                  <a:close/>
                  <a:moveTo>
                    <a:pt x="317" y="196"/>
                  </a:moveTo>
                  <a:cubicBezTo>
                    <a:pt x="313" y="196"/>
                    <a:pt x="300" y="201"/>
                    <a:pt x="289" y="206"/>
                  </a:cubicBezTo>
                  <a:cubicBezTo>
                    <a:pt x="270" y="216"/>
                    <a:pt x="270" y="216"/>
                    <a:pt x="270" y="219"/>
                  </a:cubicBezTo>
                  <a:cubicBezTo>
                    <a:pt x="280" y="216"/>
                    <a:pt x="286" y="216"/>
                    <a:pt x="292" y="213"/>
                  </a:cubicBezTo>
                  <a:cubicBezTo>
                    <a:pt x="311" y="203"/>
                    <a:pt x="311" y="203"/>
                    <a:pt x="311" y="203"/>
                  </a:cubicBezTo>
                  <a:cubicBezTo>
                    <a:pt x="318" y="198"/>
                    <a:pt x="319" y="196"/>
                    <a:pt x="317" y="196"/>
                  </a:cubicBezTo>
                  <a:close/>
                  <a:moveTo>
                    <a:pt x="574" y="231"/>
                  </a:moveTo>
                  <a:lnTo>
                    <a:pt x="574" y="232"/>
                  </a:lnTo>
                  <a:lnTo>
                    <a:pt x="574" y="231"/>
                  </a:lnTo>
                  <a:close/>
                  <a:moveTo>
                    <a:pt x="574" y="232"/>
                  </a:moveTo>
                  <a:lnTo>
                    <a:pt x="572" y="232"/>
                  </a:lnTo>
                  <a:lnTo>
                    <a:pt x="574" y="232"/>
                  </a:lnTo>
                  <a:close/>
                  <a:moveTo>
                    <a:pt x="572" y="232"/>
                  </a:moveTo>
                  <a:lnTo>
                    <a:pt x="572" y="232"/>
                  </a:lnTo>
                  <a:lnTo>
                    <a:pt x="572" y="232"/>
                  </a:lnTo>
                  <a:close/>
                  <a:moveTo>
                    <a:pt x="572" y="232"/>
                  </a:moveTo>
                  <a:lnTo>
                    <a:pt x="555" y="238"/>
                  </a:lnTo>
                  <a:lnTo>
                    <a:pt x="555" y="238"/>
                  </a:lnTo>
                  <a:lnTo>
                    <a:pt x="572" y="232"/>
                  </a:lnTo>
                  <a:close/>
                  <a:moveTo>
                    <a:pt x="504" y="227"/>
                  </a:moveTo>
                  <a:lnTo>
                    <a:pt x="504" y="227"/>
                  </a:lnTo>
                  <a:cubicBezTo>
                    <a:pt x="505" y="227"/>
                    <a:pt x="496" y="231"/>
                    <a:pt x="471" y="241"/>
                  </a:cubicBezTo>
                  <a:cubicBezTo>
                    <a:pt x="452" y="244"/>
                    <a:pt x="430" y="250"/>
                    <a:pt x="430" y="250"/>
                  </a:cubicBezTo>
                  <a:cubicBezTo>
                    <a:pt x="452" y="244"/>
                    <a:pt x="471" y="234"/>
                    <a:pt x="490" y="231"/>
                  </a:cubicBezTo>
                  <a:cubicBezTo>
                    <a:pt x="498" y="229"/>
                    <a:pt x="503" y="227"/>
                    <a:pt x="504" y="227"/>
                  </a:cubicBezTo>
                  <a:close/>
                  <a:moveTo>
                    <a:pt x="431" y="220"/>
                  </a:moveTo>
                  <a:cubicBezTo>
                    <a:pt x="432" y="220"/>
                    <a:pt x="422" y="224"/>
                    <a:pt x="405" y="231"/>
                  </a:cubicBezTo>
                  <a:cubicBezTo>
                    <a:pt x="386" y="241"/>
                    <a:pt x="367" y="247"/>
                    <a:pt x="345" y="253"/>
                  </a:cubicBezTo>
                  <a:cubicBezTo>
                    <a:pt x="345" y="250"/>
                    <a:pt x="345" y="250"/>
                    <a:pt x="345" y="250"/>
                  </a:cubicBezTo>
                  <a:lnTo>
                    <a:pt x="383" y="238"/>
                  </a:lnTo>
                  <a:cubicBezTo>
                    <a:pt x="415" y="226"/>
                    <a:pt x="430" y="220"/>
                    <a:pt x="431" y="220"/>
                  </a:cubicBezTo>
                  <a:close/>
                  <a:moveTo>
                    <a:pt x="692" y="270"/>
                  </a:moveTo>
                  <a:cubicBezTo>
                    <a:pt x="690" y="270"/>
                    <a:pt x="685" y="272"/>
                    <a:pt x="671" y="278"/>
                  </a:cubicBezTo>
                  <a:lnTo>
                    <a:pt x="674" y="281"/>
                  </a:lnTo>
                  <a:cubicBezTo>
                    <a:pt x="693" y="275"/>
                    <a:pt x="693" y="275"/>
                    <a:pt x="693" y="272"/>
                  </a:cubicBezTo>
                  <a:cubicBezTo>
                    <a:pt x="693" y="271"/>
                    <a:pt x="693" y="270"/>
                    <a:pt x="692" y="270"/>
                  </a:cubicBezTo>
                  <a:close/>
                  <a:moveTo>
                    <a:pt x="414" y="272"/>
                  </a:moveTo>
                  <a:lnTo>
                    <a:pt x="414" y="272"/>
                  </a:lnTo>
                  <a:cubicBezTo>
                    <a:pt x="402" y="278"/>
                    <a:pt x="389" y="281"/>
                    <a:pt x="377" y="285"/>
                  </a:cubicBezTo>
                  <a:lnTo>
                    <a:pt x="414" y="272"/>
                  </a:lnTo>
                  <a:close/>
                  <a:moveTo>
                    <a:pt x="490" y="286"/>
                  </a:moveTo>
                  <a:cubicBezTo>
                    <a:pt x="493" y="286"/>
                    <a:pt x="474" y="294"/>
                    <a:pt x="443" y="303"/>
                  </a:cubicBezTo>
                  <a:lnTo>
                    <a:pt x="443" y="300"/>
                  </a:lnTo>
                  <a:cubicBezTo>
                    <a:pt x="455" y="294"/>
                    <a:pt x="471" y="291"/>
                    <a:pt x="483" y="288"/>
                  </a:cubicBezTo>
                  <a:cubicBezTo>
                    <a:pt x="487" y="286"/>
                    <a:pt x="490" y="286"/>
                    <a:pt x="490" y="286"/>
                  </a:cubicBezTo>
                  <a:close/>
                  <a:moveTo>
                    <a:pt x="486" y="297"/>
                  </a:moveTo>
                  <a:lnTo>
                    <a:pt x="486" y="300"/>
                  </a:lnTo>
                  <a:cubicBezTo>
                    <a:pt x="486" y="300"/>
                    <a:pt x="486" y="300"/>
                    <a:pt x="468" y="307"/>
                  </a:cubicBezTo>
                  <a:lnTo>
                    <a:pt x="486" y="297"/>
                  </a:lnTo>
                  <a:close/>
                  <a:moveTo>
                    <a:pt x="549" y="294"/>
                  </a:moveTo>
                  <a:lnTo>
                    <a:pt x="508" y="307"/>
                  </a:lnTo>
                  <a:cubicBezTo>
                    <a:pt x="515" y="307"/>
                    <a:pt x="524" y="303"/>
                    <a:pt x="530" y="303"/>
                  </a:cubicBezTo>
                  <a:cubicBezTo>
                    <a:pt x="537" y="300"/>
                    <a:pt x="543" y="297"/>
                    <a:pt x="549" y="294"/>
                  </a:cubicBezTo>
                  <a:close/>
                  <a:moveTo>
                    <a:pt x="364" y="319"/>
                  </a:moveTo>
                  <a:lnTo>
                    <a:pt x="342" y="328"/>
                  </a:lnTo>
                  <a:cubicBezTo>
                    <a:pt x="342" y="328"/>
                    <a:pt x="341" y="328"/>
                    <a:pt x="340" y="328"/>
                  </a:cubicBezTo>
                  <a:cubicBezTo>
                    <a:pt x="338" y="328"/>
                    <a:pt x="335" y="328"/>
                    <a:pt x="334" y="328"/>
                  </a:cubicBezTo>
                  <a:cubicBezTo>
                    <a:pt x="334" y="328"/>
                    <a:pt x="335" y="328"/>
                    <a:pt x="342" y="325"/>
                  </a:cubicBezTo>
                  <a:cubicBezTo>
                    <a:pt x="349" y="322"/>
                    <a:pt x="355" y="322"/>
                    <a:pt x="364" y="319"/>
                  </a:cubicBezTo>
                  <a:close/>
                  <a:moveTo>
                    <a:pt x="429" y="343"/>
                  </a:moveTo>
                  <a:cubicBezTo>
                    <a:pt x="432" y="343"/>
                    <a:pt x="433" y="344"/>
                    <a:pt x="433" y="344"/>
                  </a:cubicBezTo>
                  <a:cubicBezTo>
                    <a:pt x="433" y="344"/>
                    <a:pt x="433" y="347"/>
                    <a:pt x="411" y="354"/>
                  </a:cubicBezTo>
                  <a:cubicBezTo>
                    <a:pt x="405" y="357"/>
                    <a:pt x="399" y="357"/>
                    <a:pt x="392" y="360"/>
                  </a:cubicBezTo>
                  <a:cubicBezTo>
                    <a:pt x="399" y="354"/>
                    <a:pt x="405" y="350"/>
                    <a:pt x="411" y="347"/>
                  </a:cubicBezTo>
                  <a:cubicBezTo>
                    <a:pt x="421" y="344"/>
                    <a:pt x="426" y="343"/>
                    <a:pt x="429" y="343"/>
                  </a:cubicBezTo>
                  <a:close/>
                  <a:moveTo>
                    <a:pt x="368" y="364"/>
                  </a:moveTo>
                  <a:cubicBezTo>
                    <a:pt x="363" y="366"/>
                    <a:pt x="358" y="367"/>
                    <a:pt x="352" y="369"/>
                  </a:cubicBezTo>
                  <a:cubicBezTo>
                    <a:pt x="360" y="367"/>
                    <a:pt x="365" y="366"/>
                    <a:pt x="368" y="364"/>
                  </a:cubicBezTo>
                  <a:close/>
                  <a:moveTo>
                    <a:pt x="435" y="367"/>
                  </a:moveTo>
                  <a:cubicBezTo>
                    <a:pt x="436" y="367"/>
                    <a:pt x="436" y="368"/>
                    <a:pt x="436" y="369"/>
                  </a:cubicBezTo>
                  <a:cubicBezTo>
                    <a:pt x="430" y="372"/>
                    <a:pt x="424" y="375"/>
                    <a:pt x="417" y="375"/>
                  </a:cubicBezTo>
                  <a:cubicBezTo>
                    <a:pt x="429" y="370"/>
                    <a:pt x="434" y="367"/>
                    <a:pt x="435" y="367"/>
                  </a:cubicBezTo>
                  <a:close/>
                  <a:moveTo>
                    <a:pt x="495" y="375"/>
                  </a:moveTo>
                  <a:lnTo>
                    <a:pt x="495" y="375"/>
                  </a:lnTo>
                  <a:cubicBezTo>
                    <a:pt x="496" y="375"/>
                    <a:pt x="486" y="378"/>
                    <a:pt x="461" y="388"/>
                  </a:cubicBezTo>
                  <a:cubicBezTo>
                    <a:pt x="450" y="392"/>
                    <a:pt x="446" y="393"/>
                    <a:pt x="444" y="393"/>
                  </a:cubicBezTo>
                  <a:cubicBezTo>
                    <a:pt x="443" y="393"/>
                    <a:pt x="443" y="392"/>
                    <a:pt x="443" y="391"/>
                  </a:cubicBezTo>
                  <a:lnTo>
                    <a:pt x="480" y="379"/>
                  </a:lnTo>
                  <a:cubicBezTo>
                    <a:pt x="489" y="376"/>
                    <a:pt x="494" y="375"/>
                    <a:pt x="495" y="375"/>
                  </a:cubicBezTo>
                  <a:close/>
                  <a:moveTo>
                    <a:pt x="483" y="388"/>
                  </a:moveTo>
                  <a:lnTo>
                    <a:pt x="483" y="391"/>
                  </a:lnTo>
                  <a:cubicBezTo>
                    <a:pt x="471" y="394"/>
                    <a:pt x="458" y="397"/>
                    <a:pt x="446" y="401"/>
                  </a:cubicBezTo>
                  <a:lnTo>
                    <a:pt x="464" y="394"/>
                  </a:lnTo>
                  <a:lnTo>
                    <a:pt x="483" y="388"/>
                  </a:lnTo>
                  <a:close/>
                  <a:moveTo>
                    <a:pt x="454" y="405"/>
                  </a:moveTo>
                  <a:lnTo>
                    <a:pt x="454" y="405"/>
                  </a:lnTo>
                  <a:cubicBezTo>
                    <a:pt x="455" y="405"/>
                    <a:pt x="449" y="407"/>
                    <a:pt x="447" y="407"/>
                  </a:cubicBezTo>
                  <a:cubicBezTo>
                    <a:pt x="446" y="407"/>
                    <a:pt x="446" y="407"/>
                    <a:pt x="446" y="407"/>
                  </a:cubicBezTo>
                  <a:cubicBezTo>
                    <a:pt x="451" y="405"/>
                    <a:pt x="453" y="405"/>
                    <a:pt x="454" y="405"/>
                  </a:cubicBezTo>
                  <a:close/>
                  <a:moveTo>
                    <a:pt x="458" y="488"/>
                  </a:moveTo>
                  <a:lnTo>
                    <a:pt x="461" y="491"/>
                  </a:lnTo>
                  <a:cubicBezTo>
                    <a:pt x="446" y="495"/>
                    <a:pt x="433" y="498"/>
                    <a:pt x="421" y="501"/>
                  </a:cubicBezTo>
                  <a:lnTo>
                    <a:pt x="439" y="495"/>
                  </a:lnTo>
                  <a:lnTo>
                    <a:pt x="458" y="488"/>
                  </a:lnTo>
                  <a:close/>
                  <a:moveTo>
                    <a:pt x="41" y="495"/>
                  </a:moveTo>
                  <a:cubicBezTo>
                    <a:pt x="41" y="495"/>
                    <a:pt x="41" y="495"/>
                    <a:pt x="19" y="501"/>
                  </a:cubicBezTo>
                  <a:cubicBezTo>
                    <a:pt x="12" y="503"/>
                    <a:pt x="5" y="506"/>
                    <a:pt x="1" y="507"/>
                  </a:cubicBezTo>
                  <a:lnTo>
                    <a:pt x="1" y="507"/>
                  </a:lnTo>
                  <a:lnTo>
                    <a:pt x="41" y="495"/>
                  </a:lnTo>
                  <a:close/>
                  <a:moveTo>
                    <a:pt x="631" y="504"/>
                  </a:moveTo>
                  <a:cubicBezTo>
                    <a:pt x="624" y="506"/>
                    <a:pt x="617" y="507"/>
                    <a:pt x="610" y="509"/>
                  </a:cubicBezTo>
                  <a:lnTo>
                    <a:pt x="610" y="509"/>
                  </a:lnTo>
                  <a:lnTo>
                    <a:pt x="631" y="504"/>
                  </a:lnTo>
                  <a:close/>
                  <a:moveTo>
                    <a:pt x="423" y="503"/>
                  </a:moveTo>
                  <a:lnTo>
                    <a:pt x="423" y="503"/>
                  </a:lnTo>
                  <a:cubicBezTo>
                    <a:pt x="423" y="503"/>
                    <a:pt x="411" y="507"/>
                    <a:pt x="399" y="510"/>
                  </a:cubicBezTo>
                  <a:cubicBezTo>
                    <a:pt x="416" y="505"/>
                    <a:pt x="422" y="503"/>
                    <a:pt x="423" y="503"/>
                  </a:cubicBezTo>
                  <a:close/>
                  <a:moveTo>
                    <a:pt x="486" y="517"/>
                  </a:moveTo>
                  <a:cubicBezTo>
                    <a:pt x="486" y="517"/>
                    <a:pt x="486" y="517"/>
                    <a:pt x="464" y="523"/>
                  </a:cubicBezTo>
                  <a:lnTo>
                    <a:pt x="424" y="532"/>
                  </a:lnTo>
                  <a:cubicBezTo>
                    <a:pt x="424" y="532"/>
                    <a:pt x="464" y="520"/>
                    <a:pt x="483" y="517"/>
                  </a:cubicBezTo>
                  <a:close/>
                  <a:moveTo>
                    <a:pt x="512" y="551"/>
                  </a:moveTo>
                  <a:lnTo>
                    <a:pt x="512" y="554"/>
                  </a:lnTo>
                  <a:cubicBezTo>
                    <a:pt x="499" y="557"/>
                    <a:pt x="483" y="560"/>
                    <a:pt x="471" y="564"/>
                  </a:cubicBezTo>
                  <a:lnTo>
                    <a:pt x="490" y="554"/>
                  </a:lnTo>
                  <a:lnTo>
                    <a:pt x="512" y="551"/>
                  </a:lnTo>
                  <a:close/>
                  <a:moveTo>
                    <a:pt x="521" y="648"/>
                  </a:moveTo>
                  <a:cubicBezTo>
                    <a:pt x="521" y="651"/>
                    <a:pt x="521" y="651"/>
                    <a:pt x="502" y="654"/>
                  </a:cubicBezTo>
                  <a:cubicBezTo>
                    <a:pt x="493" y="657"/>
                    <a:pt x="487" y="658"/>
                    <a:pt x="484" y="658"/>
                  </a:cubicBezTo>
                  <a:cubicBezTo>
                    <a:pt x="480" y="658"/>
                    <a:pt x="480" y="656"/>
                    <a:pt x="480" y="654"/>
                  </a:cubicBezTo>
                  <a:cubicBezTo>
                    <a:pt x="493" y="651"/>
                    <a:pt x="508" y="648"/>
                    <a:pt x="521" y="648"/>
                  </a:cubicBezTo>
                  <a:close/>
                  <a:moveTo>
                    <a:pt x="546" y="701"/>
                  </a:moveTo>
                  <a:lnTo>
                    <a:pt x="546" y="701"/>
                  </a:lnTo>
                  <a:cubicBezTo>
                    <a:pt x="533" y="705"/>
                    <a:pt x="521" y="708"/>
                    <a:pt x="505" y="708"/>
                  </a:cubicBezTo>
                  <a:lnTo>
                    <a:pt x="546" y="701"/>
                  </a:lnTo>
                  <a:close/>
                  <a:moveTo>
                    <a:pt x="693" y="723"/>
                  </a:moveTo>
                  <a:cubicBezTo>
                    <a:pt x="689" y="724"/>
                    <a:pt x="685" y="725"/>
                    <a:pt x="681" y="725"/>
                  </a:cubicBezTo>
                  <a:lnTo>
                    <a:pt x="681" y="725"/>
                  </a:lnTo>
                  <a:cubicBezTo>
                    <a:pt x="685" y="725"/>
                    <a:pt x="689" y="724"/>
                    <a:pt x="693" y="723"/>
                  </a:cubicBezTo>
                  <a:close/>
                  <a:moveTo>
                    <a:pt x="678" y="799"/>
                  </a:moveTo>
                  <a:cubicBezTo>
                    <a:pt x="678" y="802"/>
                    <a:pt x="678" y="802"/>
                    <a:pt x="656" y="805"/>
                  </a:cubicBezTo>
                  <a:lnTo>
                    <a:pt x="637" y="805"/>
                  </a:lnTo>
                  <a:lnTo>
                    <a:pt x="656" y="802"/>
                  </a:lnTo>
                  <a:cubicBezTo>
                    <a:pt x="677" y="799"/>
                    <a:pt x="678" y="799"/>
                    <a:pt x="678" y="799"/>
                  </a:cubicBezTo>
                  <a:close/>
                  <a:moveTo>
                    <a:pt x="700" y="814"/>
                  </a:moveTo>
                  <a:cubicBezTo>
                    <a:pt x="684" y="817"/>
                    <a:pt x="671" y="820"/>
                    <a:pt x="656" y="820"/>
                  </a:cubicBezTo>
                  <a:lnTo>
                    <a:pt x="678" y="814"/>
                  </a:lnTo>
                  <a:close/>
                  <a:moveTo>
                    <a:pt x="552" y="842"/>
                  </a:moveTo>
                  <a:cubicBezTo>
                    <a:pt x="574" y="842"/>
                    <a:pt x="574" y="842"/>
                    <a:pt x="552" y="846"/>
                  </a:cubicBezTo>
                  <a:cubicBezTo>
                    <a:pt x="543" y="847"/>
                    <a:pt x="538" y="848"/>
                    <a:pt x="536" y="848"/>
                  </a:cubicBezTo>
                  <a:cubicBezTo>
                    <a:pt x="533" y="848"/>
                    <a:pt x="533" y="847"/>
                    <a:pt x="533" y="846"/>
                  </a:cubicBezTo>
                  <a:cubicBezTo>
                    <a:pt x="533" y="846"/>
                    <a:pt x="533" y="846"/>
                    <a:pt x="552" y="842"/>
                  </a:cubicBezTo>
                  <a:close/>
                  <a:moveTo>
                    <a:pt x="552" y="852"/>
                  </a:moveTo>
                  <a:lnTo>
                    <a:pt x="552" y="855"/>
                  </a:lnTo>
                  <a:cubicBezTo>
                    <a:pt x="552" y="855"/>
                    <a:pt x="552" y="855"/>
                    <a:pt x="533" y="858"/>
                  </a:cubicBezTo>
                  <a:lnTo>
                    <a:pt x="552" y="852"/>
                  </a:lnTo>
                  <a:close/>
                  <a:moveTo>
                    <a:pt x="512" y="867"/>
                  </a:moveTo>
                  <a:cubicBezTo>
                    <a:pt x="512" y="869"/>
                    <a:pt x="514" y="869"/>
                    <a:pt x="516" y="869"/>
                  </a:cubicBezTo>
                  <a:cubicBezTo>
                    <a:pt x="520" y="869"/>
                    <a:pt x="524" y="867"/>
                    <a:pt x="512" y="867"/>
                  </a:cubicBezTo>
                  <a:close/>
                  <a:moveTo>
                    <a:pt x="552" y="867"/>
                  </a:moveTo>
                  <a:cubicBezTo>
                    <a:pt x="552" y="871"/>
                    <a:pt x="552" y="871"/>
                    <a:pt x="533" y="871"/>
                  </a:cubicBezTo>
                  <a:lnTo>
                    <a:pt x="552" y="867"/>
                  </a:lnTo>
                  <a:close/>
                  <a:moveTo>
                    <a:pt x="596" y="877"/>
                  </a:moveTo>
                  <a:lnTo>
                    <a:pt x="596" y="877"/>
                  </a:lnTo>
                  <a:cubicBezTo>
                    <a:pt x="587" y="880"/>
                    <a:pt x="580" y="880"/>
                    <a:pt x="574" y="880"/>
                  </a:cubicBezTo>
                  <a:lnTo>
                    <a:pt x="574" y="880"/>
                  </a:lnTo>
                  <a:lnTo>
                    <a:pt x="596" y="877"/>
                  </a:lnTo>
                  <a:close/>
                  <a:moveTo>
                    <a:pt x="574" y="880"/>
                  </a:moveTo>
                  <a:lnTo>
                    <a:pt x="574" y="880"/>
                  </a:lnTo>
                  <a:cubicBezTo>
                    <a:pt x="568" y="883"/>
                    <a:pt x="562" y="883"/>
                    <a:pt x="552" y="883"/>
                  </a:cubicBezTo>
                  <a:lnTo>
                    <a:pt x="574" y="880"/>
                  </a:lnTo>
                  <a:close/>
                  <a:moveTo>
                    <a:pt x="593" y="933"/>
                  </a:moveTo>
                  <a:cubicBezTo>
                    <a:pt x="593" y="933"/>
                    <a:pt x="574" y="936"/>
                    <a:pt x="552" y="936"/>
                  </a:cubicBezTo>
                  <a:lnTo>
                    <a:pt x="574" y="933"/>
                  </a:lnTo>
                  <a:close/>
                  <a:moveTo>
                    <a:pt x="678" y="974"/>
                  </a:moveTo>
                  <a:cubicBezTo>
                    <a:pt x="678" y="977"/>
                    <a:pt x="678" y="977"/>
                    <a:pt x="656" y="977"/>
                  </a:cubicBezTo>
                  <a:cubicBezTo>
                    <a:pt x="649" y="979"/>
                    <a:pt x="642" y="980"/>
                    <a:pt x="635" y="980"/>
                  </a:cubicBezTo>
                  <a:cubicBezTo>
                    <a:pt x="628" y="980"/>
                    <a:pt x="621" y="979"/>
                    <a:pt x="615" y="977"/>
                  </a:cubicBezTo>
                  <a:cubicBezTo>
                    <a:pt x="634" y="974"/>
                    <a:pt x="656" y="974"/>
                    <a:pt x="678" y="974"/>
                  </a:cubicBezTo>
                  <a:close/>
                  <a:moveTo>
                    <a:pt x="640" y="1171"/>
                  </a:moveTo>
                  <a:cubicBezTo>
                    <a:pt x="656" y="1171"/>
                    <a:pt x="668" y="1171"/>
                    <a:pt x="684" y="1175"/>
                  </a:cubicBezTo>
                  <a:cubicBezTo>
                    <a:pt x="704" y="1176"/>
                    <a:pt x="704" y="1177"/>
                    <a:pt x="694" y="1177"/>
                  </a:cubicBezTo>
                  <a:cubicBezTo>
                    <a:pt x="683" y="1177"/>
                    <a:pt x="662" y="1176"/>
                    <a:pt x="640" y="1175"/>
                  </a:cubicBezTo>
                  <a:cubicBezTo>
                    <a:pt x="599" y="1171"/>
                    <a:pt x="599" y="1171"/>
                    <a:pt x="640" y="1171"/>
                  </a:cubicBezTo>
                  <a:close/>
                  <a:moveTo>
                    <a:pt x="474" y="1"/>
                  </a:moveTo>
                  <a:lnTo>
                    <a:pt x="474" y="1"/>
                  </a:lnTo>
                  <a:cubicBezTo>
                    <a:pt x="473" y="1"/>
                    <a:pt x="464" y="4"/>
                    <a:pt x="446" y="12"/>
                  </a:cubicBezTo>
                  <a:cubicBezTo>
                    <a:pt x="437" y="16"/>
                    <a:pt x="432" y="19"/>
                    <a:pt x="431" y="19"/>
                  </a:cubicBezTo>
                  <a:cubicBezTo>
                    <a:pt x="430" y="19"/>
                    <a:pt x="434" y="16"/>
                    <a:pt x="443" y="9"/>
                  </a:cubicBezTo>
                  <a:cubicBezTo>
                    <a:pt x="453" y="4"/>
                    <a:pt x="458" y="1"/>
                    <a:pt x="457" y="1"/>
                  </a:cubicBezTo>
                  <a:lnTo>
                    <a:pt x="457" y="1"/>
                  </a:lnTo>
                  <a:cubicBezTo>
                    <a:pt x="456" y="1"/>
                    <a:pt x="451" y="3"/>
                    <a:pt x="443" y="6"/>
                  </a:cubicBezTo>
                  <a:cubicBezTo>
                    <a:pt x="424" y="15"/>
                    <a:pt x="405" y="25"/>
                    <a:pt x="386" y="34"/>
                  </a:cubicBezTo>
                  <a:cubicBezTo>
                    <a:pt x="386" y="37"/>
                    <a:pt x="386" y="37"/>
                    <a:pt x="367" y="46"/>
                  </a:cubicBezTo>
                  <a:lnTo>
                    <a:pt x="367" y="43"/>
                  </a:lnTo>
                  <a:cubicBezTo>
                    <a:pt x="367" y="42"/>
                    <a:pt x="367" y="41"/>
                    <a:pt x="366" y="41"/>
                  </a:cubicBezTo>
                  <a:cubicBezTo>
                    <a:pt x="364" y="41"/>
                    <a:pt x="358" y="43"/>
                    <a:pt x="345" y="46"/>
                  </a:cubicBezTo>
                  <a:cubicBezTo>
                    <a:pt x="329" y="52"/>
                    <a:pt x="299" y="67"/>
                    <a:pt x="303" y="67"/>
                  </a:cubicBezTo>
                  <a:cubicBezTo>
                    <a:pt x="304" y="67"/>
                    <a:pt x="305" y="66"/>
                    <a:pt x="308" y="65"/>
                  </a:cubicBezTo>
                  <a:lnTo>
                    <a:pt x="308" y="65"/>
                  </a:lnTo>
                  <a:lnTo>
                    <a:pt x="292" y="75"/>
                  </a:lnTo>
                  <a:cubicBezTo>
                    <a:pt x="262" y="90"/>
                    <a:pt x="248" y="97"/>
                    <a:pt x="250" y="97"/>
                  </a:cubicBezTo>
                  <a:cubicBezTo>
                    <a:pt x="251" y="97"/>
                    <a:pt x="265" y="91"/>
                    <a:pt x="292" y="78"/>
                  </a:cubicBezTo>
                  <a:cubicBezTo>
                    <a:pt x="299" y="74"/>
                    <a:pt x="305" y="71"/>
                    <a:pt x="311" y="68"/>
                  </a:cubicBezTo>
                  <a:lnTo>
                    <a:pt x="311" y="68"/>
                  </a:lnTo>
                  <a:cubicBezTo>
                    <a:pt x="273" y="87"/>
                    <a:pt x="273" y="90"/>
                    <a:pt x="273" y="90"/>
                  </a:cubicBezTo>
                  <a:cubicBezTo>
                    <a:pt x="273" y="90"/>
                    <a:pt x="273" y="90"/>
                    <a:pt x="255" y="100"/>
                  </a:cubicBezTo>
                  <a:cubicBezTo>
                    <a:pt x="242" y="106"/>
                    <a:pt x="229" y="112"/>
                    <a:pt x="220" y="122"/>
                  </a:cubicBezTo>
                  <a:cubicBezTo>
                    <a:pt x="220" y="122"/>
                    <a:pt x="220" y="122"/>
                    <a:pt x="239" y="112"/>
                  </a:cubicBezTo>
                  <a:cubicBezTo>
                    <a:pt x="246" y="109"/>
                    <a:pt x="250" y="107"/>
                    <a:pt x="251" y="107"/>
                  </a:cubicBezTo>
                  <a:lnTo>
                    <a:pt x="251" y="107"/>
                  </a:lnTo>
                  <a:cubicBezTo>
                    <a:pt x="253" y="107"/>
                    <a:pt x="244" y="113"/>
                    <a:pt x="220" y="125"/>
                  </a:cubicBezTo>
                  <a:cubicBezTo>
                    <a:pt x="212" y="129"/>
                    <a:pt x="207" y="131"/>
                    <a:pt x="208" y="131"/>
                  </a:cubicBezTo>
                  <a:cubicBezTo>
                    <a:pt x="208" y="131"/>
                    <a:pt x="218" y="127"/>
                    <a:pt x="239" y="119"/>
                  </a:cubicBezTo>
                  <a:cubicBezTo>
                    <a:pt x="256" y="110"/>
                    <a:pt x="266" y="106"/>
                    <a:pt x="268" y="106"/>
                  </a:cubicBezTo>
                  <a:lnTo>
                    <a:pt x="268" y="106"/>
                  </a:lnTo>
                  <a:cubicBezTo>
                    <a:pt x="271" y="106"/>
                    <a:pt x="262" y="111"/>
                    <a:pt x="242" y="122"/>
                  </a:cubicBezTo>
                  <a:lnTo>
                    <a:pt x="242" y="125"/>
                  </a:lnTo>
                  <a:cubicBezTo>
                    <a:pt x="255" y="119"/>
                    <a:pt x="267" y="112"/>
                    <a:pt x="280" y="106"/>
                  </a:cubicBezTo>
                  <a:cubicBezTo>
                    <a:pt x="301" y="97"/>
                    <a:pt x="310" y="93"/>
                    <a:pt x="311" y="93"/>
                  </a:cubicBezTo>
                  <a:lnTo>
                    <a:pt x="311" y="93"/>
                  </a:lnTo>
                  <a:cubicBezTo>
                    <a:pt x="311" y="93"/>
                    <a:pt x="307" y="96"/>
                    <a:pt x="298" y="100"/>
                  </a:cubicBezTo>
                  <a:lnTo>
                    <a:pt x="261" y="119"/>
                  </a:lnTo>
                  <a:cubicBezTo>
                    <a:pt x="242" y="128"/>
                    <a:pt x="242" y="128"/>
                    <a:pt x="245" y="131"/>
                  </a:cubicBezTo>
                  <a:cubicBezTo>
                    <a:pt x="245" y="131"/>
                    <a:pt x="245" y="132"/>
                    <a:pt x="246" y="132"/>
                  </a:cubicBezTo>
                  <a:cubicBezTo>
                    <a:pt x="248" y="132"/>
                    <a:pt x="253" y="130"/>
                    <a:pt x="264" y="125"/>
                  </a:cubicBezTo>
                  <a:lnTo>
                    <a:pt x="264" y="125"/>
                  </a:lnTo>
                  <a:lnTo>
                    <a:pt x="245" y="134"/>
                  </a:lnTo>
                  <a:cubicBezTo>
                    <a:pt x="245" y="134"/>
                    <a:pt x="245" y="137"/>
                    <a:pt x="226" y="147"/>
                  </a:cubicBezTo>
                  <a:cubicBezTo>
                    <a:pt x="222" y="150"/>
                    <a:pt x="222" y="151"/>
                    <a:pt x="224" y="151"/>
                  </a:cubicBezTo>
                  <a:cubicBezTo>
                    <a:pt x="229" y="151"/>
                    <a:pt x="258" y="139"/>
                    <a:pt x="286" y="125"/>
                  </a:cubicBezTo>
                  <a:cubicBezTo>
                    <a:pt x="292" y="122"/>
                    <a:pt x="298" y="122"/>
                    <a:pt x="305" y="119"/>
                  </a:cubicBezTo>
                  <a:cubicBezTo>
                    <a:pt x="317" y="113"/>
                    <a:pt x="321" y="110"/>
                    <a:pt x="323" y="110"/>
                  </a:cubicBezTo>
                  <a:cubicBezTo>
                    <a:pt x="325" y="110"/>
                    <a:pt x="325" y="111"/>
                    <a:pt x="327" y="112"/>
                  </a:cubicBezTo>
                  <a:lnTo>
                    <a:pt x="286" y="128"/>
                  </a:lnTo>
                  <a:cubicBezTo>
                    <a:pt x="251" y="143"/>
                    <a:pt x="231" y="154"/>
                    <a:pt x="234" y="154"/>
                  </a:cubicBezTo>
                  <a:cubicBezTo>
                    <a:pt x="236" y="154"/>
                    <a:pt x="247" y="150"/>
                    <a:pt x="270" y="140"/>
                  </a:cubicBezTo>
                  <a:lnTo>
                    <a:pt x="270" y="140"/>
                  </a:lnTo>
                  <a:lnTo>
                    <a:pt x="251" y="150"/>
                  </a:lnTo>
                  <a:cubicBezTo>
                    <a:pt x="240" y="154"/>
                    <a:pt x="235" y="156"/>
                    <a:pt x="238" y="156"/>
                  </a:cubicBezTo>
                  <a:cubicBezTo>
                    <a:pt x="240" y="156"/>
                    <a:pt x="244" y="155"/>
                    <a:pt x="251" y="153"/>
                  </a:cubicBezTo>
                  <a:cubicBezTo>
                    <a:pt x="270" y="147"/>
                    <a:pt x="289" y="137"/>
                    <a:pt x="308" y="128"/>
                  </a:cubicBezTo>
                  <a:cubicBezTo>
                    <a:pt x="327" y="122"/>
                    <a:pt x="330" y="122"/>
                    <a:pt x="330" y="122"/>
                  </a:cubicBezTo>
                  <a:lnTo>
                    <a:pt x="330" y="122"/>
                  </a:lnTo>
                  <a:cubicBezTo>
                    <a:pt x="330" y="122"/>
                    <a:pt x="330" y="122"/>
                    <a:pt x="311" y="131"/>
                  </a:cubicBezTo>
                  <a:cubicBezTo>
                    <a:pt x="291" y="141"/>
                    <a:pt x="282" y="146"/>
                    <a:pt x="283" y="146"/>
                  </a:cubicBezTo>
                  <a:cubicBezTo>
                    <a:pt x="284" y="146"/>
                    <a:pt x="293" y="142"/>
                    <a:pt x="311" y="134"/>
                  </a:cubicBezTo>
                  <a:lnTo>
                    <a:pt x="311" y="134"/>
                  </a:lnTo>
                  <a:lnTo>
                    <a:pt x="292" y="144"/>
                  </a:lnTo>
                  <a:cubicBezTo>
                    <a:pt x="276" y="152"/>
                    <a:pt x="260" y="160"/>
                    <a:pt x="270" y="160"/>
                  </a:cubicBezTo>
                  <a:cubicBezTo>
                    <a:pt x="271" y="160"/>
                    <a:pt x="274" y="160"/>
                    <a:pt x="276" y="159"/>
                  </a:cubicBezTo>
                  <a:lnTo>
                    <a:pt x="276" y="159"/>
                  </a:lnTo>
                  <a:cubicBezTo>
                    <a:pt x="276" y="166"/>
                    <a:pt x="280" y="169"/>
                    <a:pt x="261" y="178"/>
                  </a:cubicBezTo>
                  <a:cubicBezTo>
                    <a:pt x="256" y="180"/>
                    <a:pt x="255" y="181"/>
                    <a:pt x="256" y="181"/>
                  </a:cubicBezTo>
                  <a:cubicBezTo>
                    <a:pt x="260" y="181"/>
                    <a:pt x="289" y="171"/>
                    <a:pt x="320" y="159"/>
                  </a:cubicBezTo>
                  <a:lnTo>
                    <a:pt x="320" y="159"/>
                  </a:lnTo>
                  <a:cubicBezTo>
                    <a:pt x="302" y="169"/>
                    <a:pt x="302" y="169"/>
                    <a:pt x="302" y="172"/>
                  </a:cubicBezTo>
                  <a:cubicBezTo>
                    <a:pt x="302" y="175"/>
                    <a:pt x="302" y="175"/>
                    <a:pt x="283" y="184"/>
                  </a:cubicBezTo>
                  <a:cubicBezTo>
                    <a:pt x="296" y="180"/>
                    <a:pt x="302" y="179"/>
                    <a:pt x="305" y="179"/>
                  </a:cubicBezTo>
                  <a:cubicBezTo>
                    <a:pt x="310" y="179"/>
                    <a:pt x="293" y="187"/>
                    <a:pt x="267" y="200"/>
                  </a:cubicBezTo>
                  <a:cubicBezTo>
                    <a:pt x="248" y="206"/>
                    <a:pt x="248" y="209"/>
                    <a:pt x="248" y="213"/>
                  </a:cubicBezTo>
                  <a:cubicBezTo>
                    <a:pt x="258" y="208"/>
                    <a:pt x="262" y="206"/>
                    <a:pt x="265" y="206"/>
                  </a:cubicBezTo>
                  <a:cubicBezTo>
                    <a:pt x="268" y="206"/>
                    <a:pt x="269" y="208"/>
                    <a:pt x="270" y="209"/>
                  </a:cubicBezTo>
                  <a:cubicBezTo>
                    <a:pt x="270" y="210"/>
                    <a:pt x="270" y="211"/>
                    <a:pt x="271" y="211"/>
                  </a:cubicBezTo>
                  <a:cubicBezTo>
                    <a:pt x="274" y="211"/>
                    <a:pt x="282" y="208"/>
                    <a:pt x="308" y="197"/>
                  </a:cubicBezTo>
                  <a:cubicBezTo>
                    <a:pt x="334" y="186"/>
                    <a:pt x="343" y="183"/>
                    <a:pt x="347" y="183"/>
                  </a:cubicBezTo>
                  <a:cubicBezTo>
                    <a:pt x="348" y="183"/>
                    <a:pt x="349" y="183"/>
                    <a:pt x="349" y="184"/>
                  </a:cubicBezTo>
                  <a:cubicBezTo>
                    <a:pt x="349" y="184"/>
                    <a:pt x="349" y="187"/>
                    <a:pt x="330" y="194"/>
                  </a:cubicBezTo>
                  <a:cubicBezTo>
                    <a:pt x="323" y="197"/>
                    <a:pt x="317" y="203"/>
                    <a:pt x="311" y="206"/>
                  </a:cubicBezTo>
                  <a:cubicBezTo>
                    <a:pt x="311" y="206"/>
                    <a:pt x="311" y="209"/>
                    <a:pt x="292" y="216"/>
                  </a:cubicBezTo>
                  <a:cubicBezTo>
                    <a:pt x="292" y="216"/>
                    <a:pt x="273" y="225"/>
                    <a:pt x="273" y="228"/>
                  </a:cubicBezTo>
                  <a:cubicBezTo>
                    <a:pt x="276" y="231"/>
                    <a:pt x="276" y="234"/>
                    <a:pt x="258" y="241"/>
                  </a:cubicBezTo>
                  <a:cubicBezTo>
                    <a:pt x="258" y="242"/>
                    <a:pt x="258" y="243"/>
                    <a:pt x="259" y="243"/>
                  </a:cubicBezTo>
                  <a:cubicBezTo>
                    <a:pt x="260" y="243"/>
                    <a:pt x="265" y="240"/>
                    <a:pt x="276" y="234"/>
                  </a:cubicBezTo>
                  <a:cubicBezTo>
                    <a:pt x="287" y="229"/>
                    <a:pt x="298" y="225"/>
                    <a:pt x="302" y="225"/>
                  </a:cubicBezTo>
                  <a:cubicBezTo>
                    <a:pt x="306" y="225"/>
                    <a:pt x="305" y="228"/>
                    <a:pt x="298" y="234"/>
                  </a:cubicBezTo>
                  <a:cubicBezTo>
                    <a:pt x="298" y="234"/>
                    <a:pt x="298" y="237"/>
                    <a:pt x="302" y="237"/>
                  </a:cubicBezTo>
                  <a:cubicBezTo>
                    <a:pt x="305" y="237"/>
                    <a:pt x="309" y="235"/>
                    <a:pt x="317" y="231"/>
                  </a:cubicBezTo>
                  <a:cubicBezTo>
                    <a:pt x="320" y="231"/>
                    <a:pt x="320" y="231"/>
                    <a:pt x="298" y="241"/>
                  </a:cubicBezTo>
                  <a:cubicBezTo>
                    <a:pt x="276" y="250"/>
                    <a:pt x="267" y="255"/>
                    <a:pt x="272" y="255"/>
                  </a:cubicBezTo>
                  <a:cubicBezTo>
                    <a:pt x="275" y="255"/>
                    <a:pt x="285" y="252"/>
                    <a:pt x="302" y="247"/>
                  </a:cubicBezTo>
                  <a:cubicBezTo>
                    <a:pt x="310" y="243"/>
                    <a:pt x="315" y="241"/>
                    <a:pt x="316" y="241"/>
                  </a:cubicBezTo>
                  <a:lnTo>
                    <a:pt x="316" y="241"/>
                  </a:lnTo>
                  <a:cubicBezTo>
                    <a:pt x="317" y="241"/>
                    <a:pt x="312" y="244"/>
                    <a:pt x="302" y="247"/>
                  </a:cubicBezTo>
                  <a:cubicBezTo>
                    <a:pt x="302" y="247"/>
                    <a:pt x="302" y="248"/>
                    <a:pt x="304" y="248"/>
                  </a:cubicBezTo>
                  <a:cubicBezTo>
                    <a:pt x="306" y="248"/>
                    <a:pt x="311" y="247"/>
                    <a:pt x="320" y="244"/>
                  </a:cubicBezTo>
                  <a:cubicBezTo>
                    <a:pt x="330" y="241"/>
                    <a:pt x="336" y="239"/>
                    <a:pt x="337" y="239"/>
                  </a:cubicBezTo>
                  <a:lnTo>
                    <a:pt x="337" y="239"/>
                  </a:lnTo>
                  <a:cubicBezTo>
                    <a:pt x="338" y="239"/>
                    <a:pt x="334" y="242"/>
                    <a:pt x="323" y="247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7" y="256"/>
                    <a:pt x="309" y="256"/>
                    <a:pt x="310" y="256"/>
                  </a:cubicBezTo>
                  <a:cubicBezTo>
                    <a:pt x="324" y="256"/>
                    <a:pt x="325" y="267"/>
                    <a:pt x="308" y="275"/>
                  </a:cubicBezTo>
                  <a:cubicBezTo>
                    <a:pt x="329" y="269"/>
                    <a:pt x="330" y="269"/>
                    <a:pt x="330" y="269"/>
                  </a:cubicBezTo>
                  <a:lnTo>
                    <a:pt x="330" y="269"/>
                  </a:lnTo>
                  <a:cubicBezTo>
                    <a:pt x="313" y="277"/>
                    <a:pt x="308" y="281"/>
                    <a:pt x="310" y="281"/>
                  </a:cubicBezTo>
                  <a:cubicBezTo>
                    <a:pt x="312" y="281"/>
                    <a:pt x="327" y="275"/>
                    <a:pt x="349" y="266"/>
                  </a:cubicBezTo>
                  <a:lnTo>
                    <a:pt x="349" y="263"/>
                  </a:lnTo>
                  <a:cubicBezTo>
                    <a:pt x="364" y="256"/>
                    <a:pt x="373" y="253"/>
                    <a:pt x="375" y="253"/>
                  </a:cubicBezTo>
                  <a:lnTo>
                    <a:pt x="375" y="253"/>
                  </a:lnTo>
                  <a:cubicBezTo>
                    <a:pt x="378" y="253"/>
                    <a:pt x="365" y="260"/>
                    <a:pt x="330" y="275"/>
                  </a:cubicBezTo>
                  <a:cubicBezTo>
                    <a:pt x="310" y="283"/>
                    <a:pt x="301" y="287"/>
                    <a:pt x="302" y="287"/>
                  </a:cubicBezTo>
                  <a:cubicBezTo>
                    <a:pt x="303" y="287"/>
                    <a:pt x="312" y="284"/>
                    <a:pt x="330" y="278"/>
                  </a:cubicBezTo>
                  <a:cubicBezTo>
                    <a:pt x="348" y="271"/>
                    <a:pt x="358" y="268"/>
                    <a:pt x="360" y="268"/>
                  </a:cubicBezTo>
                  <a:lnTo>
                    <a:pt x="360" y="268"/>
                  </a:lnTo>
                  <a:cubicBezTo>
                    <a:pt x="363" y="268"/>
                    <a:pt x="354" y="273"/>
                    <a:pt x="333" y="281"/>
                  </a:cubicBezTo>
                  <a:cubicBezTo>
                    <a:pt x="373" y="267"/>
                    <a:pt x="398" y="259"/>
                    <a:pt x="402" y="259"/>
                  </a:cubicBezTo>
                  <a:lnTo>
                    <a:pt x="402" y="259"/>
                  </a:lnTo>
                  <a:cubicBezTo>
                    <a:pt x="406" y="259"/>
                    <a:pt x="391" y="266"/>
                    <a:pt x="355" y="281"/>
                  </a:cubicBezTo>
                  <a:cubicBezTo>
                    <a:pt x="333" y="288"/>
                    <a:pt x="314" y="297"/>
                    <a:pt x="295" y="307"/>
                  </a:cubicBezTo>
                  <a:cubicBezTo>
                    <a:pt x="308" y="303"/>
                    <a:pt x="323" y="297"/>
                    <a:pt x="336" y="291"/>
                  </a:cubicBezTo>
                  <a:cubicBezTo>
                    <a:pt x="353" y="284"/>
                    <a:pt x="362" y="281"/>
                    <a:pt x="364" y="281"/>
                  </a:cubicBezTo>
                  <a:lnTo>
                    <a:pt x="364" y="281"/>
                  </a:lnTo>
                  <a:cubicBezTo>
                    <a:pt x="366" y="281"/>
                    <a:pt x="357" y="285"/>
                    <a:pt x="336" y="294"/>
                  </a:cubicBezTo>
                  <a:cubicBezTo>
                    <a:pt x="298" y="312"/>
                    <a:pt x="286" y="318"/>
                    <a:pt x="291" y="318"/>
                  </a:cubicBezTo>
                  <a:cubicBezTo>
                    <a:pt x="294" y="318"/>
                    <a:pt x="303" y="316"/>
                    <a:pt x="317" y="313"/>
                  </a:cubicBezTo>
                  <a:cubicBezTo>
                    <a:pt x="333" y="309"/>
                    <a:pt x="343" y="307"/>
                    <a:pt x="347" y="307"/>
                  </a:cubicBezTo>
                  <a:cubicBezTo>
                    <a:pt x="354" y="307"/>
                    <a:pt x="345" y="311"/>
                    <a:pt x="320" y="319"/>
                  </a:cubicBezTo>
                  <a:cubicBezTo>
                    <a:pt x="295" y="325"/>
                    <a:pt x="285" y="327"/>
                    <a:pt x="286" y="327"/>
                  </a:cubicBezTo>
                  <a:cubicBezTo>
                    <a:pt x="287" y="327"/>
                    <a:pt x="292" y="326"/>
                    <a:pt x="298" y="325"/>
                  </a:cubicBezTo>
                  <a:cubicBezTo>
                    <a:pt x="302" y="328"/>
                    <a:pt x="302" y="332"/>
                    <a:pt x="302" y="332"/>
                  </a:cubicBezTo>
                  <a:cubicBezTo>
                    <a:pt x="309" y="330"/>
                    <a:pt x="319" y="328"/>
                    <a:pt x="328" y="325"/>
                  </a:cubicBezTo>
                  <a:lnTo>
                    <a:pt x="328" y="325"/>
                  </a:lnTo>
                  <a:cubicBezTo>
                    <a:pt x="307" y="333"/>
                    <a:pt x="296" y="338"/>
                    <a:pt x="303" y="338"/>
                  </a:cubicBezTo>
                  <a:cubicBezTo>
                    <a:pt x="306" y="338"/>
                    <a:pt x="312" y="337"/>
                    <a:pt x="323" y="335"/>
                  </a:cubicBezTo>
                  <a:cubicBezTo>
                    <a:pt x="323" y="336"/>
                    <a:pt x="323" y="337"/>
                    <a:pt x="325" y="337"/>
                  </a:cubicBezTo>
                  <a:cubicBezTo>
                    <a:pt x="327" y="337"/>
                    <a:pt x="333" y="335"/>
                    <a:pt x="345" y="332"/>
                  </a:cubicBezTo>
                  <a:cubicBezTo>
                    <a:pt x="350" y="330"/>
                    <a:pt x="352" y="330"/>
                    <a:pt x="353" y="330"/>
                  </a:cubicBezTo>
                  <a:lnTo>
                    <a:pt x="353" y="330"/>
                  </a:lnTo>
                  <a:cubicBezTo>
                    <a:pt x="355" y="330"/>
                    <a:pt x="341" y="336"/>
                    <a:pt x="327" y="341"/>
                  </a:cubicBezTo>
                  <a:cubicBezTo>
                    <a:pt x="310" y="348"/>
                    <a:pt x="295" y="356"/>
                    <a:pt x="299" y="356"/>
                  </a:cubicBezTo>
                  <a:cubicBezTo>
                    <a:pt x="300" y="356"/>
                    <a:pt x="303" y="355"/>
                    <a:pt x="308" y="354"/>
                  </a:cubicBezTo>
                  <a:cubicBezTo>
                    <a:pt x="327" y="344"/>
                    <a:pt x="345" y="341"/>
                    <a:pt x="367" y="335"/>
                  </a:cubicBezTo>
                  <a:cubicBezTo>
                    <a:pt x="372" y="333"/>
                    <a:pt x="374" y="333"/>
                    <a:pt x="375" y="333"/>
                  </a:cubicBezTo>
                  <a:lnTo>
                    <a:pt x="375" y="333"/>
                  </a:lnTo>
                  <a:cubicBezTo>
                    <a:pt x="377" y="333"/>
                    <a:pt x="362" y="339"/>
                    <a:pt x="345" y="344"/>
                  </a:cubicBezTo>
                  <a:cubicBezTo>
                    <a:pt x="333" y="347"/>
                    <a:pt x="320" y="354"/>
                    <a:pt x="308" y="360"/>
                  </a:cubicBezTo>
                  <a:cubicBezTo>
                    <a:pt x="308" y="360"/>
                    <a:pt x="308" y="361"/>
                    <a:pt x="311" y="361"/>
                  </a:cubicBezTo>
                  <a:cubicBezTo>
                    <a:pt x="313" y="361"/>
                    <a:pt x="319" y="360"/>
                    <a:pt x="330" y="357"/>
                  </a:cubicBezTo>
                  <a:cubicBezTo>
                    <a:pt x="335" y="355"/>
                    <a:pt x="339" y="354"/>
                    <a:pt x="342" y="354"/>
                  </a:cubicBezTo>
                  <a:cubicBezTo>
                    <a:pt x="348" y="354"/>
                    <a:pt x="346" y="359"/>
                    <a:pt x="330" y="366"/>
                  </a:cubicBezTo>
                  <a:lnTo>
                    <a:pt x="330" y="369"/>
                  </a:lnTo>
                  <a:cubicBezTo>
                    <a:pt x="332" y="369"/>
                    <a:pt x="345" y="365"/>
                    <a:pt x="350" y="365"/>
                  </a:cubicBezTo>
                  <a:cubicBezTo>
                    <a:pt x="351" y="365"/>
                    <a:pt x="352" y="365"/>
                    <a:pt x="352" y="366"/>
                  </a:cubicBezTo>
                  <a:cubicBezTo>
                    <a:pt x="352" y="366"/>
                    <a:pt x="352" y="366"/>
                    <a:pt x="374" y="360"/>
                  </a:cubicBezTo>
                  <a:lnTo>
                    <a:pt x="374" y="360"/>
                  </a:lnTo>
                  <a:cubicBezTo>
                    <a:pt x="374" y="362"/>
                    <a:pt x="374" y="363"/>
                    <a:pt x="368" y="364"/>
                  </a:cubicBezTo>
                  <a:lnTo>
                    <a:pt x="368" y="364"/>
                  </a:lnTo>
                  <a:cubicBezTo>
                    <a:pt x="376" y="362"/>
                    <a:pt x="380" y="361"/>
                    <a:pt x="382" y="361"/>
                  </a:cubicBezTo>
                  <a:lnTo>
                    <a:pt x="382" y="361"/>
                  </a:lnTo>
                  <a:cubicBezTo>
                    <a:pt x="385" y="361"/>
                    <a:pt x="376" y="365"/>
                    <a:pt x="355" y="372"/>
                  </a:cubicBezTo>
                  <a:cubicBezTo>
                    <a:pt x="333" y="381"/>
                    <a:pt x="323" y="385"/>
                    <a:pt x="324" y="385"/>
                  </a:cubicBezTo>
                  <a:cubicBezTo>
                    <a:pt x="325" y="385"/>
                    <a:pt x="336" y="381"/>
                    <a:pt x="355" y="375"/>
                  </a:cubicBezTo>
                  <a:lnTo>
                    <a:pt x="355" y="375"/>
                  </a:lnTo>
                  <a:cubicBezTo>
                    <a:pt x="344" y="381"/>
                    <a:pt x="340" y="383"/>
                    <a:pt x="341" y="383"/>
                  </a:cubicBezTo>
                  <a:cubicBezTo>
                    <a:pt x="342" y="383"/>
                    <a:pt x="346" y="381"/>
                    <a:pt x="355" y="379"/>
                  </a:cubicBezTo>
                  <a:cubicBezTo>
                    <a:pt x="378" y="372"/>
                    <a:pt x="394" y="368"/>
                    <a:pt x="397" y="368"/>
                  </a:cubicBezTo>
                  <a:lnTo>
                    <a:pt x="397" y="368"/>
                  </a:lnTo>
                  <a:cubicBezTo>
                    <a:pt x="399" y="368"/>
                    <a:pt x="393" y="370"/>
                    <a:pt x="377" y="375"/>
                  </a:cubicBezTo>
                  <a:cubicBezTo>
                    <a:pt x="377" y="375"/>
                    <a:pt x="377" y="376"/>
                    <a:pt x="379" y="376"/>
                  </a:cubicBezTo>
                  <a:cubicBezTo>
                    <a:pt x="381" y="376"/>
                    <a:pt x="386" y="375"/>
                    <a:pt x="396" y="372"/>
                  </a:cubicBezTo>
                  <a:cubicBezTo>
                    <a:pt x="415" y="366"/>
                    <a:pt x="425" y="363"/>
                    <a:pt x="426" y="363"/>
                  </a:cubicBezTo>
                  <a:lnTo>
                    <a:pt x="426" y="363"/>
                  </a:lnTo>
                  <a:cubicBezTo>
                    <a:pt x="427" y="363"/>
                    <a:pt x="417" y="367"/>
                    <a:pt x="396" y="375"/>
                  </a:cubicBezTo>
                  <a:cubicBezTo>
                    <a:pt x="374" y="383"/>
                    <a:pt x="365" y="387"/>
                    <a:pt x="368" y="387"/>
                  </a:cubicBezTo>
                  <a:cubicBezTo>
                    <a:pt x="370" y="387"/>
                    <a:pt x="379" y="384"/>
                    <a:pt x="396" y="379"/>
                  </a:cubicBezTo>
                  <a:cubicBezTo>
                    <a:pt x="396" y="379"/>
                    <a:pt x="403" y="377"/>
                    <a:pt x="405" y="377"/>
                  </a:cubicBezTo>
                  <a:cubicBezTo>
                    <a:pt x="407" y="377"/>
                    <a:pt x="407" y="378"/>
                    <a:pt x="399" y="382"/>
                  </a:cubicBezTo>
                  <a:cubicBezTo>
                    <a:pt x="383" y="388"/>
                    <a:pt x="371" y="396"/>
                    <a:pt x="378" y="396"/>
                  </a:cubicBezTo>
                  <a:cubicBezTo>
                    <a:pt x="381" y="396"/>
                    <a:pt x="387" y="395"/>
                    <a:pt x="399" y="391"/>
                  </a:cubicBezTo>
                  <a:lnTo>
                    <a:pt x="399" y="394"/>
                  </a:lnTo>
                  <a:cubicBezTo>
                    <a:pt x="387" y="398"/>
                    <a:pt x="383" y="401"/>
                    <a:pt x="386" y="401"/>
                  </a:cubicBezTo>
                  <a:cubicBezTo>
                    <a:pt x="388" y="401"/>
                    <a:pt x="393" y="400"/>
                    <a:pt x="402" y="397"/>
                  </a:cubicBezTo>
                  <a:lnTo>
                    <a:pt x="421" y="394"/>
                  </a:lnTo>
                  <a:lnTo>
                    <a:pt x="421" y="394"/>
                  </a:lnTo>
                  <a:cubicBezTo>
                    <a:pt x="408" y="397"/>
                    <a:pt x="396" y="401"/>
                    <a:pt x="383" y="410"/>
                  </a:cubicBezTo>
                  <a:cubicBezTo>
                    <a:pt x="383" y="410"/>
                    <a:pt x="383" y="410"/>
                    <a:pt x="402" y="404"/>
                  </a:cubicBezTo>
                  <a:cubicBezTo>
                    <a:pt x="413" y="398"/>
                    <a:pt x="418" y="397"/>
                    <a:pt x="420" y="397"/>
                  </a:cubicBezTo>
                  <a:cubicBezTo>
                    <a:pt x="422" y="397"/>
                    <a:pt x="423" y="397"/>
                    <a:pt x="424" y="397"/>
                  </a:cubicBezTo>
                  <a:cubicBezTo>
                    <a:pt x="411" y="404"/>
                    <a:pt x="396" y="410"/>
                    <a:pt x="383" y="413"/>
                  </a:cubicBezTo>
                  <a:lnTo>
                    <a:pt x="383" y="416"/>
                  </a:lnTo>
                  <a:cubicBezTo>
                    <a:pt x="407" y="409"/>
                    <a:pt x="417" y="406"/>
                    <a:pt x="417" y="406"/>
                  </a:cubicBezTo>
                  <a:lnTo>
                    <a:pt x="417" y="406"/>
                  </a:lnTo>
                  <a:cubicBezTo>
                    <a:pt x="417" y="406"/>
                    <a:pt x="413" y="407"/>
                    <a:pt x="405" y="410"/>
                  </a:cubicBezTo>
                  <a:cubicBezTo>
                    <a:pt x="383" y="419"/>
                    <a:pt x="383" y="419"/>
                    <a:pt x="383" y="419"/>
                  </a:cubicBezTo>
                  <a:cubicBezTo>
                    <a:pt x="389" y="418"/>
                    <a:pt x="392" y="417"/>
                    <a:pt x="393" y="417"/>
                  </a:cubicBezTo>
                  <a:lnTo>
                    <a:pt x="393" y="417"/>
                  </a:lnTo>
                  <a:cubicBezTo>
                    <a:pt x="396" y="417"/>
                    <a:pt x="389" y="420"/>
                    <a:pt x="385" y="420"/>
                  </a:cubicBezTo>
                  <a:cubicBezTo>
                    <a:pt x="384" y="420"/>
                    <a:pt x="383" y="420"/>
                    <a:pt x="383" y="419"/>
                  </a:cubicBezTo>
                  <a:lnTo>
                    <a:pt x="364" y="426"/>
                  </a:lnTo>
                  <a:cubicBezTo>
                    <a:pt x="357" y="429"/>
                    <a:pt x="355" y="430"/>
                    <a:pt x="357" y="430"/>
                  </a:cubicBezTo>
                  <a:cubicBezTo>
                    <a:pt x="360" y="430"/>
                    <a:pt x="372" y="426"/>
                    <a:pt x="386" y="422"/>
                  </a:cubicBezTo>
                  <a:lnTo>
                    <a:pt x="386" y="426"/>
                  </a:lnTo>
                  <a:cubicBezTo>
                    <a:pt x="386" y="426"/>
                    <a:pt x="386" y="426"/>
                    <a:pt x="405" y="419"/>
                  </a:cubicBezTo>
                  <a:cubicBezTo>
                    <a:pt x="417" y="413"/>
                    <a:pt x="433" y="410"/>
                    <a:pt x="446" y="407"/>
                  </a:cubicBezTo>
                  <a:lnTo>
                    <a:pt x="446" y="407"/>
                  </a:lnTo>
                  <a:cubicBezTo>
                    <a:pt x="433" y="413"/>
                    <a:pt x="417" y="416"/>
                    <a:pt x="405" y="422"/>
                  </a:cubicBezTo>
                  <a:cubicBezTo>
                    <a:pt x="399" y="426"/>
                    <a:pt x="392" y="429"/>
                    <a:pt x="386" y="429"/>
                  </a:cubicBezTo>
                  <a:cubicBezTo>
                    <a:pt x="362" y="436"/>
                    <a:pt x="360" y="439"/>
                    <a:pt x="366" y="439"/>
                  </a:cubicBezTo>
                  <a:cubicBezTo>
                    <a:pt x="370" y="439"/>
                    <a:pt x="378" y="438"/>
                    <a:pt x="386" y="435"/>
                  </a:cubicBezTo>
                  <a:cubicBezTo>
                    <a:pt x="405" y="431"/>
                    <a:pt x="415" y="428"/>
                    <a:pt x="417" y="428"/>
                  </a:cubicBezTo>
                  <a:lnTo>
                    <a:pt x="417" y="428"/>
                  </a:lnTo>
                  <a:cubicBezTo>
                    <a:pt x="419" y="428"/>
                    <a:pt x="409" y="431"/>
                    <a:pt x="389" y="438"/>
                  </a:cubicBezTo>
                  <a:cubicBezTo>
                    <a:pt x="376" y="442"/>
                    <a:pt x="371" y="444"/>
                    <a:pt x="373" y="444"/>
                  </a:cubicBezTo>
                  <a:cubicBezTo>
                    <a:pt x="377" y="444"/>
                    <a:pt x="409" y="436"/>
                    <a:pt x="449" y="426"/>
                  </a:cubicBezTo>
                  <a:lnTo>
                    <a:pt x="449" y="426"/>
                  </a:lnTo>
                  <a:cubicBezTo>
                    <a:pt x="397" y="442"/>
                    <a:pt x="379" y="448"/>
                    <a:pt x="385" y="448"/>
                  </a:cubicBezTo>
                  <a:cubicBezTo>
                    <a:pt x="389" y="448"/>
                    <a:pt x="398" y="447"/>
                    <a:pt x="411" y="444"/>
                  </a:cubicBezTo>
                  <a:cubicBezTo>
                    <a:pt x="419" y="443"/>
                    <a:pt x="424" y="442"/>
                    <a:pt x="425" y="442"/>
                  </a:cubicBezTo>
                  <a:lnTo>
                    <a:pt x="425" y="442"/>
                  </a:lnTo>
                  <a:cubicBezTo>
                    <a:pt x="427" y="442"/>
                    <a:pt x="422" y="444"/>
                    <a:pt x="411" y="448"/>
                  </a:cubicBezTo>
                  <a:cubicBezTo>
                    <a:pt x="389" y="451"/>
                    <a:pt x="389" y="454"/>
                    <a:pt x="392" y="457"/>
                  </a:cubicBezTo>
                  <a:cubicBezTo>
                    <a:pt x="392" y="459"/>
                    <a:pt x="392" y="461"/>
                    <a:pt x="396" y="461"/>
                  </a:cubicBezTo>
                  <a:cubicBezTo>
                    <a:pt x="399" y="461"/>
                    <a:pt x="403" y="460"/>
                    <a:pt x="411" y="457"/>
                  </a:cubicBezTo>
                  <a:cubicBezTo>
                    <a:pt x="411" y="457"/>
                    <a:pt x="411" y="457"/>
                    <a:pt x="411" y="460"/>
                  </a:cubicBezTo>
                  <a:cubicBezTo>
                    <a:pt x="395" y="466"/>
                    <a:pt x="389" y="468"/>
                    <a:pt x="391" y="468"/>
                  </a:cubicBezTo>
                  <a:cubicBezTo>
                    <a:pt x="394" y="468"/>
                    <a:pt x="410" y="464"/>
                    <a:pt x="433" y="457"/>
                  </a:cubicBezTo>
                  <a:lnTo>
                    <a:pt x="433" y="460"/>
                  </a:lnTo>
                  <a:lnTo>
                    <a:pt x="414" y="463"/>
                  </a:lnTo>
                  <a:cubicBezTo>
                    <a:pt x="392" y="470"/>
                    <a:pt x="392" y="473"/>
                    <a:pt x="396" y="485"/>
                  </a:cubicBezTo>
                  <a:cubicBezTo>
                    <a:pt x="397" y="490"/>
                    <a:pt x="398" y="493"/>
                    <a:pt x="405" y="493"/>
                  </a:cubicBezTo>
                  <a:cubicBezTo>
                    <a:pt x="410" y="493"/>
                    <a:pt x="420" y="491"/>
                    <a:pt x="439" y="485"/>
                  </a:cubicBezTo>
                  <a:cubicBezTo>
                    <a:pt x="457" y="481"/>
                    <a:pt x="467" y="478"/>
                    <a:pt x="469" y="478"/>
                  </a:cubicBezTo>
                  <a:lnTo>
                    <a:pt x="469" y="478"/>
                  </a:lnTo>
                  <a:cubicBezTo>
                    <a:pt x="470" y="478"/>
                    <a:pt x="461" y="482"/>
                    <a:pt x="439" y="488"/>
                  </a:cubicBezTo>
                  <a:cubicBezTo>
                    <a:pt x="431" y="491"/>
                    <a:pt x="423" y="493"/>
                    <a:pt x="418" y="495"/>
                  </a:cubicBezTo>
                  <a:lnTo>
                    <a:pt x="418" y="495"/>
                  </a:lnTo>
                  <a:cubicBezTo>
                    <a:pt x="418" y="495"/>
                    <a:pt x="417" y="495"/>
                    <a:pt x="417" y="495"/>
                  </a:cubicBezTo>
                  <a:lnTo>
                    <a:pt x="417" y="495"/>
                  </a:lnTo>
                  <a:cubicBezTo>
                    <a:pt x="412" y="496"/>
                    <a:pt x="410" y="497"/>
                    <a:pt x="410" y="497"/>
                  </a:cubicBezTo>
                  <a:cubicBezTo>
                    <a:pt x="410" y="497"/>
                    <a:pt x="413" y="496"/>
                    <a:pt x="418" y="495"/>
                  </a:cubicBezTo>
                  <a:lnTo>
                    <a:pt x="418" y="495"/>
                  </a:lnTo>
                  <a:cubicBezTo>
                    <a:pt x="418" y="496"/>
                    <a:pt x="417" y="499"/>
                    <a:pt x="399" y="504"/>
                  </a:cubicBezTo>
                  <a:cubicBezTo>
                    <a:pt x="377" y="512"/>
                    <a:pt x="373" y="515"/>
                    <a:pt x="377" y="515"/>
                  </a:cubicBezTo>
                  <a:cubicBezTo>
                    <a:pt x="381" y="515"/>
                    <a:pt x="390" y="513"/>
                    <a:pt x="399" y="510"/>
                  </a:cubicBezTo>
                  <a:lnTo>
                    <a:pt x="399" y="510"/>
                  </a:lnTo>
                  <a:cubicBezTo>
                    <a:pt x="385" y="517"/>
                    <a:pt x="372" y="522"/>
                    <a:pt x="372" y="522"/>
                  </a:cubicBezTo>
                  <a:cubicBezTo>
                    <a:pt x="372" y="522"/>
                    <a:pt x="375" y="521"/>
                    <a:pt x="380" y="520"/>
                  </a:cubicBezTo>
                  <a:cubicBezTo>
                    <a:pt x="387" y="519"/>
                    <a:pt x="395" y="518"/>
                    <a:pt x="400" y="518"/>
                  </a:cubicBezTo>
                  <a:cubicBezTo>
                    <a:pt x="409" y="518"/>
                    <a:pt x="410" y="521"/>
                    <a:pt x="383" y="529"/>
                  </a:cubicBezTo>
                  <a:lnTo>
                    <a:pt x="383" y="532"/>
                  </a:lnTo>
                  <a:cubicBezTo>
                    <a:pt x="391" y="530"/>
                    <a:pt x="396" y="529"/>
                    <a:pt x="398" y="529"/>
                  </a:cubicBezTo>
                  <a:cubicBezTo>
                    <a:pt x="402" y="529"/>
                    <a:pt x="402" y="530"/>
                    <a:pt x="402" y="532"/>
                  </a:cubicBezTo>
                  <a:cubicBezTo>
                    <a:pt x="405" y="535"/>
                    <a:pt x="405" y="535"/>
                    <a:pt x="383" y="542"/>
                  </a:cubicBezTo>
                  <a:cubicBezTo>
                    <a:pt x="383" y="542"/>
                    <a:pt x="384" y="542"/>
                    <a:pt x="385" y="542"/>
                  </a:cubicBezTo>
                  <a:cubicBezTo>
                    <a:pt x="394" y="542"/>
                    <a:pt x="424" y="535"/>
                    <a:pt x="424" y="535"/>
                  </a:cubicBezTo>
                  <a:cubicBezTo>
                    <a:pt x="439" y="532"/>
                    <a:pt x="452" y="529"/>
                    <a:pt x="464" y="529"/>
                  </a:cubicBezTo>
                  <a:lnTo>
                    <a:pt x="446" y="535"/>
                  </a:lnTo>
                  <a:lnTo>
                    <a:pt x="405" y="545"/>
                  </a:lnTo>
                  <a:cubicBezTo>
                    <a:pt x="405" y="545"/>
                    <a:pt x="405" y="545"/>
                    <a:pt x="408" y="545"/>
                  </a:cubicBezTo>
                  <a:cubicBezTo>
                    <a:pt x="410" y="545"/>
                    <a:pt x="416" y="545"/>
                    <a:pt x="427" y="542"/>
                  </a:cubicBezTo>
                  <a:lnTo>
                    <a:pt x="427" y="542"/>
                  </a:lnTo>
                  <a:cubicBezTo>
                    <a:pt x="405" y="548"/>
                    <a:pt x="405" y="551"/>
                    <a:pt x="405" y="551"/>
                  </a:cubicBezTo>
                  <a:cubicBezTo>
                    <a:pt x="405" y="553"/>
                    <a:pt x="407" y="555"/>
                    <a:pt x="414" y="555"/>
                  </a:cubicBezTo>
                  <a:cubicBezTo>
                    <a:pt x="417" y="555"/>
                    <a:pt x="421" y="555"/>
                    <a:pt x="427" y="554"/>
                  </a:cubicBezTo>
                  <a:lnTo>
                    <a:pt x="427" y="554"/>
                  </a:lnTo>
                  <a:cubicBezTo>
                    <a:pt x="400" y="562"/>
                    <a:pt x="392" y="568"/>
                    <a:pt x="402" y="568"/>
                  </a:cubicBezTo>
                  <a:cubicBezTo>
                    <a:pt x="407" y="568"/>
                    <a:pt x="416" y="567"/>
                    <a:pt x="430" y="564"/>
                  </a:cubicBezTo>
                  <a:cubicBezTo>
                    <a:pt x="438" y="562"/>
                    <a:pt x="442" y="561"/>
                    <a:pt x="444" y="561"/>
                  </a:cubicBezTo>
                  <a:lnTo>
                    <a:pt x="444" y="561"/>
                  </a:lnTo>
                  <a:cubicBezTo>
                    <a:pt x="446" y="561"/>
                    <a:pt x="441" y="563"/>
                    <a:pt x="430" y="567"/>
                  </a:cubicBezTo>
                  <a:cubicBezTo>
                    <a:pt x="417" y="570"/>
                    <a:pt x="412" y="572"/>
                    <a:pt x="414" y="572"/>
                  </a:cubicBezTo>
                  <a:cubicBezTo>
                    <a:pt x="416" y="572"/>
                    <a:pt x="421" y="571"/>
                    <a:pt x="430" y="570"/>
                  </a:cubicBezTo>
                  <a:cubicBezTo>
                    <a:pt x="433" y="569"/>
                    <a:pt x="436" y="569"/>
                    <a:pt x="437" y="569"/>
                  </a:cubicBezTo>
                  <a:cubicBezTo>
                    <a:pt x="442" y="569"/>
                    <a:pt x="426" y="574"/>
                    <a:pt x="408" y="579"/>
                  </a:cubicBezTo>
                  <a:cubicBezTo>
                    <a:pt x="380" y="586"/>
                    <a:pt x="373" y="590"/>
                    <a:pt x="379" y="590"/>
                  </a:cubicBezTo>
                  <a:cubicBezTo>
                    <a:pt x="381" y="590"/>
                    <a:pt x="385" y="589"/>
                    <a:pt x="389" y="589"/>
                  </a:cubicBezTo>
                  <a:cubicBezTo>
                    <a:pt x="397" y="588"/>
                    <a:pt x="401" y="587"/>
                    <a:pt x="405" y="587"/>
                  </a:cubicBezTo>
                  <a:cubicBezTo>
                    <a:pt x="411" y="587"/>
                    <a:pt x="411" y="589"/>
                    <a:pt x="411" y="589"/>
                  </a:cubicBezTo>
                  <a:cubicBezTo>
                    <a:pt x="424" y="589"/>
                    <a:pt x="439" y="585"/>
                    <a:pt x="452" y="582"/>
                  </a:cubicBezTo>
                  <a:lnTo>
                    <a:pt x="493" y="573"/>
                  </a:lnTo>
                  <a:cubicBezTo>
                    <a:pt x="515" y="573"/>
                    <a:pt x="493" y="576"/>
                    <a:pt x="493" y="576"/>
                  </a:cubicBezTo>
                  <a:cubicBezTo>
                    <a:pt x="477" y="576"/>
                    <a:pt x="464" y="579"/>
                    <a:pt x="452" y="585"/>
                  </a:cubicBezTo>
                  <a:cubicBezTo>
                    <a:pt x="433" y="592"/>
                    <a:pt x="433" y="595"/>
                    <a:pt x="433" y="595"/>
                  </a:cubicBezTo>
                  <a:cubicBezTo>
                    <a:pt x="433" y="595"/>
                    <a:pt x="433" y="598"/>
                    <a:pt x="433" y="601"/>
                  </a:cubicBezTo>
                  <a:cubicBezTo>
                    <a:pt x="423" y="606"/>
                    <a:pt x="418" y="609"/>
                    <a:pt x="419" y="609"/>
                  </a:cubicBezTo>
                  <a:cubicBezTo>
                    <a:pt x="420" y="609"/>
                    <a:pt x="425" y="607"/>
                    <a:pt x="433" y="604"/>
                  </a:cubicBezTo>
                  <a:lnTo>
                    <a:pt x="455" y="601"/>
                  </a:lnTo>
                  <a:lnTo>
                    <a:pt x="455" y="601"/>
                  </a:lnTo>
                  <a:cubicBezTo>
                    <a:pt x="423" y="608"/>
                    <a:pt x="416" y="620"/>
                    <a:pt x="434" y="620"/>
                  </a:cubicBezTo>
                  <a:cubicBezTo>
                    <a:pt x="439" y="620"/>
                    <a:pt x="446" y="619"/>
                    <a:pt x="455" y="617"/>
                  </a:cubicBezTo>
                  <a:lnTo>
                    <a:pt x="455" y="617"/>
                  </a:lnTo>
                  <a:lnTo>
                    <a:pt x="436" y="623"/>
                  </a:lnTo>
                  <a:cubicBezTo>
                    <a:pt x="414" y="626"/>
                    <a:pt x="414" y="629"/>
                    <a:pt x="414" y="632"/>
                  </a:cubicBezTo>
                  <a:cubicBezTo>
                    <a:pt x="414" y="632"/>
                    <a:pt x="436" y="632"/>
                    <a:pt x="436" y="639"/>
                  </a:cubicBezTo>
                  <a:cubicBezTo>
                    <a:pt x="436" y="641"/>
                    <a:pt x="438" y="645"/>
                    <a:pt x="445" y="645"/>
                  </a:cubicBezTo>
                  <a:cubicBezTo>
                    <a:pt x="448" y="645"/>
                    <a:pt x="452" y="644"/>
                    <a:pt x="458" y="642"/>
                  </a:cubicBezTo>
                  <a:lnTo>
                    <a:pt x="458" y="642"/>
                  </a:lnTo>
                  <a:cubicBezTo>
                    <a:pt x="458" y="645"/>
                    <a:pt x="458" y="645"/>
                    <a:pt x="439" y="648"/>
                  </a:cubicBezTo>
                  <a:cubicBezTo>
                    <a:pt x="417" y="651"/>
                    <a:pt x="417" y="651"/>
                    <a:pt x="417" y="654"/>
                  </a:cubicBezTo>
                  <a:cubicBezTo>
                    <a:pt x="433" y="651"/>
                    <a:pt x="446" y="651"/>
                    <a:pt x="458" y="645"/>
                  </a:cubicBezTo>
                  <a:cubicBezTo>
                    <a:pt x="464" y="644"/>
                    <a:pt x="468" y="644"/>
                    <a:pt x="471" y="644"/>
                  </a:cubicBezTo>
                  <a:cubicBezTo>
                    <a:pt x="479" y="644"/>
                    <a:pt x="474" y="647"/>
                    <a:pt x="458" y="651"/>
                  </a:cubicBezTo>
                  <a:cubicBezTo>
                    <a:pt x="443" y="656"/>
                    <a:pt x="440" y="661"/>
                    <a:pt x="451" y="661"/>
                  </a:cubicBezTo>
                  <a:cubicBezTo>
                    <a:pt x="454" y="661"/>
                    <a:pt x="457" y="661"/>
                    <a:pt x="461" y="661"/>
                  </a:cubicBezTo>
                  <a:lnTo>
                    <a:pt x="461" y="661"/>
                  </a:lnTo>
                  <a:cubicBezTo>
                    <a:pt x="461" y="664"/>
                    <a:pt x="461" y="664"/>
                    <a:pt x="439" y="667"/>
                  </a:cubicBezTo>
                  <a:cubicBezTo>
                    <a:pt x="424" y="672"/>
                    <a:pt x="407" y="677"/>
                    <a:pt x="423" y="677"/>
                  </a:cubicBezTo>
                  <a:cubicBezTo>
                    <a:pt x="427" y="677"/>
                    <a:pt x="432" y="677"/>
                    <a:pt x="439" y="676"/>
                  </a:cubicBezTo>
                  <a:lnTo>
                    <a:pt x="439" y="676"/>
                  </a:lnTo>
                  <a:cubicBezTo>
                    <a:pt x="439" y="676"/>
                    <a:pt x="439" y="676"/>
                    <a:pt x="421" y="679"/>
                  </a:cubicBezTo>
                  <a:cubicBezTo>
                    <a:pt x="407" y="683"/>
                    <a:pt x="395" y="686"/>
                    <a:pt x="397" y="686"/>
                  </a:cubicBezTo>
                  <a:cubicBezTo>
                    <a:pt x="398" y="686"/>
                    <a:pt x="405" y="685"/>
                    <a:pt x="421" y="683"/>
                  </a:cubicBezTo>
                  <a:cubicBezTo>
                    <a:pt x="443" y="683"/>
                    <a:pt x="443" y="686"/>
                    <a:pt x="421" y="692"/>
                  </a:cubicBezTo>
                  <a:cubicBezTo>
                    <a:pt x="421" y="692"/>
                    <a:pt x="421" y="693"/>
                    <a:pt x="427" y="693"/>
                  </a:cubicBezTo>
                  <a:cubicBezTo>
                    <a:pt x="430" y="693"/>
                    <a:pt x="435" y="693"/>
                    <a:pt x="443" y="692"/>
                  </a:cubicBezTo>
                  <a:lnTo>
                    <a:pt x="444" y="692"/>
                  </a:lnTo>
                  <a:lnTo>
                    <a:pt x="444" y="692"/>
                  </a:lnTo>
                  <a:cubicBezTo>
                    <a:pt x="449" y="691"/>
                    <a:pt x="454" y="690"/>
                    <a:pt x="461" y="689"/>
                  </a:cubicBezTo>
                  <a:cubicBezTo>
                    <a:pt x="470" y="688"/>
                    <a:pt x="476" y="687"/>
                    <a:pt x="477" y="687"/>
                  </a:cubicBezTo>
                  <a:cubicBezTo>
                    <a:pt x="480" y="687"/>
                    <a:pt x="474" y="688"/>
                    <a:pt x="461" y="692"/>
                  </a:cubicBezTo>
                  <a:cubicBezTo>
                    <a:pt x="443" y="695"/>
                    <a:pt x="443" y="698"/>
                    <a:pt x="443" y="698"/>
                  </a:cubicBezTo>
                  <a:cubicBezTo>
                    <a:pt x="443" y="698"/>
                    <a:pt x="464" y="701"/>
                    <a:pt x="464" y="708"/>
                  </a:cubicBezTo>
                  <a:cubicBezTo>
                    <a:pt x="464" y="717"/>
                    <a:pt x="464" y="721"/>
                    <a:pt x="474" y="721"/>
                  </a:cubicBezTo>
                  <a:cubicBezTo>
                    <a:pt x="477" y="721"/>
                    <a:pt x="481" y="721"/>
                    <a:pt x="486" y="720"/>
                  </a:cubicBezTo>
                  <a:cubicBezTo>
                    <a:pt x="494" y="719"/>
                    <a:pt x="499" y="718"/>
                    <a:pt x="500" y="718"/>
                  </a:cubicBezTo>
                  <a:lnTo>
                    <a:pt x="500" y="718"/>
                  </a:lnTo>
                  <a:cubicBezTo>
                    <a:pt x="502" y="718"/>
                    <a:pt x="497" y="720"/>
                    <a:pt x="486" y="723"/>
                  </a:cubicBezTo>
                  <a:cubicBezTo>
                    <a:pt x="464" y="726"/>
                    <a:pt x="464" y="730"/>
                    <a:pt x="464" y="730"/>
                  </a:cubicBezTo>
                  <a:cubicBezTo>
                    <a:pt x="464" y="730"/>
                    <a:pt x="464" y="733"/>
                    <a:pt x="446" y="736"/>
                  </a:cubicBezTo>
                  <a:cubicBezTo>
                    <a:pt x="455" y="734"/>
                    <a:pt x="460" y="734"/>
                    <a:pt x="462" y="734"/>
                  </a:cubicBezTo>
                  <a:cubicBezTo>
                    <a:pt x="464" y="734"/>
                    <a:pt x="464" y="734"/>
                    <a:pt x="464" y="736"/>
                  </a:cubicBezTo>
                  <a:cubicBezTo>
                    <a:pt x="446" y="739"/>
                    <a:pt x="446" y="739"/>
                    <a:pt x="464" y="739"/>
                  </a:cubicBezTo>
                  <a:cubicBezTo>
                    <a:pt x="450" y="741"/>
                    <a:pt x="434" y="747"/>
                    <a:pt x="437" y="747"/>
                  </a:cubicBezTo>
                  <a:cubicBezTo>
                    <a:pt x="438" y="747"/>
                    <a:pt x="440" y="747"/>
                    <a:pt x="446" y="745"/>
                  </a:cubicBezTo>
                  <a:cubicBezTo>
                    <a:pt x="455" y="744"/>
                    <a:pt x="460" y="744"/>
                    <a:pt x="465" y="744"/>
                  </a:cubicBezTo>
                  <a:cubicBezTo>
                    <a:pt x="470" y="744"/>
                    <a:pt x="475" y="744"/>
                    <a:pt x="486" y="742"/>
                  </a:cubicBezTo>
                  <a:lnTo>
                    <a:pt x="486" y="742"/>
                  </a:lnTo>
                  <a:cubicBezTo>
                    <a:pt x="486" y="742"/>
                    <a:pt x="486" y="745"/>
                    <a:pt x="468" y="748"/>
                  </a:cubicBezTo>
                  <a:cubicBezTo>
                    <a:pt x="452" y="753"/>
                    <a:pt x="459" y="756"/>
                    <a:pt x="472" y="756"/>
                  </a:cubicBezTo>
                  <a:cubicBezTo>
                    <a:pt x="476" y="756"/>
                    <a:pt x="481" y="756"/>
                    <a:pt x="486" y="755"/>
                  </a:cubicBezTo>
                  <a:lnTo>
                    <a:pt x="486" y="755"/>
                  </a:lnTo>
                  <a:cubicBezTo>
                    <a:pt x="468" y="758"/>
                    <a:pt x="468" y="761"/>
                    <a:pt x="468" y="761"/>
                  </a:cubicBezTo>
                  <a:cubicBezTo>
                    <a:pt x="486" y="761"/>
                    <a:pt x="468" y="764"/>
                    <a:pt x="446" y="767"/>
                  </a:cubicBezTo>
                  <a:cubicBezTo>
                    <a:pt x="427" y="767"/>
                    <a:pt x="427" y="770"/>
                    <a:pt x="427" y="773"/>
                  </a:cubicBezTo>
                  <a:cubicBezTo>
                    <a:pt x="430" y="773"/>
                    <a:pt x="433" y="773"/>
                    <a:pt x="436" y="773"/>
                  </a:cubicBezTo>
                  <a:cubicBezTo>
                    <a:pt x="446" y="773"/>
                    <a:pt x="446" y="777"/>
                    <a:pt x="446" y="780"/>
                  </a:cubicBezTo>
                  <a:cubicBezTo>
                    <a:pt x="446" y="783"/>
                    <a:pt x="451" y="784"/>
                    <a:pt x="462" y="784"/>
                  </a:cubicBezTo>
                  <a:cubicBezTo>
                    <a:pt x="472" y="784"/>
                    <a:pt x="488" y="783"/>
                    <a:pt x="508" y="780"/>
                  </a:cubicBezTo>
                  <a:lnTo>
                    <a:pt x="549" y="777"/>
                  </a:lnTo>
                  <a:lnTo>
                    <a:pt x="508" y="783"/>
                  </a:lnTo>
                  <a:lnTo>
                    <a:pt x="449" y="792"/>
                  </a:lnTo>
                  <a:cubicBezTo>
                    <a:pt x="461" y="792"/>
                    <a:pt x="474" y="792"/>
                    <a:pt x="490" y="789"/>
                  </a:cubicBezTo>
                  <a:cubicBezTo>
                    <a:pt x="497" y="788"/>
                    <a:pt x="502" y="787"/>
                    <a:pt x="503" y="787"/>
                  </a:cubicBezTo>
                  <a:lnTo>
                    <a:pt x="503" y="787"/>
                  </a:lnTo>
                  <a:cubicBezTo>
                    <a:pt x="505" y="787"/>
                    <a:pt x="501" y="789"/>
                    <a:pt x="490" y="792"/>
                  </a:cubicBezTo>
                  <a:cubicBezTo>
                    <a:pt x="468" y="799"/>
                    <a:pt x="468" y="799"/>
                    <a:pt x="490" y="799"/>
                  </a:cubicBezTo>
                  <a:cubicBezTo>
                    <a:pt x="490" y="799"/>
                    <a:pt x="490" y="799"/>
                    <a:pt x="468" y="805"/>
                  </a:cubicBezTo>
                  <a:cubicBezTo>
                    <a:pt x="468" y="805"/>
                    <a:pt x="468" y="805"/>
                    <a:pt x="490" y="802"/>
                  </a:cubicBezTo>
                  <a:cubicBezTo>
                    <a:pt x="495" y="801"/>
                    <a:pt x="499" y="800"/>
                    <a:pt x="501" y="800"/>
                  </a:cubicBezTo>
                  <a:cubicBezTo>
                    <a:pt x="507" y="800"/>
                    <a:pt x="503" y="803"/>
                    <a:pt x="490" y="805"/>
                  </a:cubicBezTo>
                  <a:cubicBezTo>
                    <a:pt x="459" y="812"/>
                    <a:pt x="451" y="815"/>
                    <a:pt x="457" y="815"/>
                  </a:cubicBezTo>
                  <a:cubicBezTo>
                    <a:pt x="459" y="815"/>
                    <a:pt x="463" y="815"/>
                    <a:pt x="468" y="814"/>
                  </a:cubicBezTo>
                  <a:cubicBezTo>
                    <a:pt x="479" y="813"/>
                    <a:pt x="484" y="812"/>
                    <a:pt x="487" y="812"/>
                  </a:cubicBezTo>
                  <a:cubicBezTo>
                    <a:pt x="490" y="812"/>
                    <a:pt x="490" y="813"/>
                    <a:pt x="490" y="814"/>
                  </a:cubicBezTo>
                  <a:cubicBezTo>
                    <a:pt x="490" y="814"/>
                    <a:pt x="490" y="816"/>
                    <a:pt x="496" y="816"/>
                  </a:cubicBezTo>
                  <a:cubicBezTo>
                    <a:pt x="499" y="816"/>
                    <a:pt x="504" y="815"/>
                    <a:pt x="512" y="814"/>
                  </a:cubicBezTo>
                  <a:lnTo>
                    <a:pt x="512" y="817"/>
                  </a:lnTo>
                  <a:cubicBezTo>
                    <a:pt x="507" y="819"/>
                    <a:pt x="503" y="820"/>
                    <a:pt x="499" y="820"/>
                  </a:cubicBezTo>
                  <a:cubicBezTo>
                    <a:pt x="496" y="820"/>
                    <a:pt x="493" y="819"/>
                    <a:pt x="490" y="817"/>
                  </a:cubicBezTo>
                  <a:lnTo>
                    <a:pt x="468" y="824"/>
                  </a:lnTo>
                  <a:cubicBezTo>
                    <a:pt x="468" y="827"/>
                    <a:pt x="468" y="827"/>
                    <a:pt x="490" y="827"/>
                  </a:cubicBezTo>
                  <a:cubicBezTo>
                    <a:pt x="468" y="830"/>
                    <a:pt x="449" y="833"/>
                    <a:pt x="468" y="833"/>
                  </a:cubicBezTo>
                  <a:cubicBezTo>
                    <a:pt x="481" y="831"/>
                    <a:pt x="489" y="830"/>
                    <a:pt x="491" y="830"/>
                  </a:cubicBezTo>
                  <a:cubicBezTo>
                    <a:pt x="498" y="830"/>
                    <a:pt x="483" y="834"/>
                    <a:pt x="468" y="836"/>
                  </a:cubicBezTo>
                  <a:cubicBezTo>
                    <a:pt x="427" y="839"/>
                    <a:pt x="427" y="839"/>
                    <a:pt x="468" y="839"/>
                  </a:cubicBezTo>
                  <a:cubicBezTo>
                    <a:pt x="468" y="842"/>
                    <a:pt x="490" y="846"/>
                    <a:pt x="490" y="849"/>
                  </a:cubicBezTo>
                  <a:cubicBezTo>
                    <a:pt x="490" y="855"/>
                    <a:pt x="490" y="858"/>
                    <a:pt x="468" y="861"/>
                  </a:cubicBezTo>
                  <a:cubicBezTo>
                    <a:pt x="439" y="863"/>
                    <a:pt x="430" y="866"/>
                    <a:pt x="436" y="866"/>
                  </a:cubicBezTo>
                  <a:cubicBezTo>
                    <a:pt x="438" y="866"/>
                    <a:pt x="442" y="865"/>
                    <a:pt x="449" y="864"/>
                  </a:cubicBezTo>
                  <a:cubicBezTo>
                    <a:pt x="469" y="861"/>
                    <a:pt x="479" y="860"/>
                    <a:pt x="484" y="860"/>
                  </a:cubicBezTo>
                  <a:cubicBezTo>
                    <a:pt x="490" y="860"/>
                    <a:pt x="490" y="861"/>
                    <a:pt x="490" y="864"/>
                  </a:cubicBezTo>
                  <a:cubicBezTo>
                    <a:pt x="477" y="868"/>
                    <a:pt x="479" y="870"/>
                    <a:pt x="487" y="870"/>
                  </a:cubicBezTo>
                  <a:cubicBezTo>
                    <a:pt x="493" y="870"/>
                    <a:pt x="502" y="869"/>
                    <a:pt x="512" y="867"/>
                  </a:cubicBezTo>
                  <a:cubicBezTo>
                    <a:pt x="532" y="864"/>
                    <a:pt x="542" y="863"/>
                    <a:pt x="544" y="863"/>
                  </a:cubicBezTo>
                  <a:cubicBezTo>
                    <a:pt x="547" y="863"/>
                    <a:pt x="541" y="864"/>
                    <a:pt x="530" y="867"/>
                  </a:cubicBezTo>
                  <a:cubicBezTo>
                    <a:pt x="518" y="871"/>
                    <a:pt x="505" y="874"/>
                    <a:pt x="490" y="874"/>
                  </a:cubicBezTo>
                  <a:cubicBezTo>
                    <a:pt x="477" y="874"/>
                    <a:pt x="461" y="877"/>
                    <a:pt x="449" y="880"/>
                  </a:cubicBezTo>
                  <a:cubicBezTo>
                    <a:pt x="449" y="882"/>
                    <a:pt x="449" y="882"/>
                    <a:pt x="451" y="882"/>
                  </a:cubicBezTo>
                  <a:cubicBezTo>
                    <a:pt x="454" y="882"/>
                    <a:pt x="458" y="882"/>
                    <a:pt x="468" y="880"/>
                  </a:cubicBezTo>
                  <a:cubicBezTo>
                    <a:pt x="479" y="878"/>
                    <a:pt x="484" y="878"/>
                    <a:pt x="487" y="878"/>
                  </a:cubicBezTo>
                  <a:cubicBezTo>
                    <a:pt x="490" y="878"/>
                    <a:pt x="490" y="878"/>
                    <a:pt x="490" y="880"/>
                  </a:cubicBezTo>
                  <a:cubicBezTo>
                    <a:pt x="490" y="880"/>
                    <a:pt x="490" y="881"/>
                    <a:pt x="496" y="881"/>
                  </a:cubicBezTo>
                  <a:cubicBezTo>
                    <a:pt x="499" y="881"/>
                    <a:pt x="504" y="881"/>
                    <a:pt x="512" y="880"/>
                  </a:cubicBezTo>
                  <a:lnTo>
                    <a:pt x="530" y="880"/>
                  </a:lnTo>
                  <a:cubicBezTo>
                    <a:pt x="512" y="886"/>
                    <a:pt x="512" y="886"/>
                    <a:pt x="512" y="886"/>
                  </a:cubicBezTo>
                  <a:lnTo>
                    <a:pt x="490" y="889"/>
                  </a:lnTo>
                  <a:lnTo>
                    <a:pt x="449" y="896"/>
                  </a:lnTo>
                  <a:lnTo>
                    <a:pt x="471" y="896"/>
                  </a:lnTo>
                  <a:cubicBezTo>
                    <a:pt x="472" y="896"/>
                    <a:pt x="473" y="895"/>
                    <a:pt x="473" y="895"/>
                  </a:cubicBezTo>
                  <a:cubicBezTo>
                    <a:pt x="490" y="895"/>
                    <a:pt x="490" y="924"/>
                    <a:pt x="490" y="930"/>
                  </a:cubicBezTo>
                  <a:cubicBezTo>
                    <a:pt x="474" y="932"/>
                    <a:pt x="470" y="935"/>
                    <a:pt x="476" y="935"/>
                  </a:cubicBezTo>
                  <a:cubicBezTo>
                    <a:pt x="479" y="935"/>
                    <a:pt x="483" y="934"/>
                    <a:pt x="490" y="933"/>
                  </a:cubicBezTo>
                  <a:cubicBezTo>
                    <a:pt x="512" y="933"/>
                    <a:pt x="512" y="940"/>
                    <a:pt x="508" y="946"/>
                  </a:cubicBezTo>
                  <a:cubicBezTo>
                    <a:pt x="508" y="954"/>
                    <a:pt x="508" y="962"/>
                    <a:pt x="523" y="962"/>
                  </a:cubicBezTo>
                  <a:cubicBezTo>
                    <a:pt x="525" y="962"/>
                    <a:pt x="527" y="962"/>
                    <a:pt x="530" y="962"/>
                  </a:cubicBezTo>
                  <a:lnTo>
                    <a:pt x="530" y="965"/>
                  </a:lnTo>
                  <a:cubicBezTo>
                    <a:pt x="530" y="968"/>
                    <a:pt x="552" y="971"/>
                    <a:pt x="552" y="971"/>
                  </a:cubicBezTo>
                  <a:cubicBezTo>
                    <a:pt x="537" y="974"/>
                    <a:pt x="524" y="974"/>
                    <a:pt x="508" y="977"/>
                  </a:cubicBezTo>
                  <a:cubicBezTo>
                    <a:pt x="516" y="979"/>
                    <a:pt x="523" y="980"/>
                    <a:pt x="530" y="980"/>
                  </a:cubicBezTo>
                  <a:cubicBezTo>
                    <a:pt x="537" y="980"/>
                    <a:pt x="544" y="979"/>
                    <a:pt x="552" y="977"/>
                  </a:cubicBezTo>
                  <a:cubicBezTo>
                    <a:pt x="559" y="976"/>
                    <a:pt x="563" y="976"/>
                    <a:pt x="565" y="976"/>
                  </a:cubicBezTo>
                  <a:cubicBezTo>
                    <a:pt x="571" y="976"/>
                    <a:pt x="571" y="977"/>
                    <a:pt x="571" y="977"/>
                  </a:cubicBezTo>
                  <a:cubicBezTo>
                    <a:pt x="571" y="977"/>
                    <a:pt x="571" y="977"/>
                    <a:pt x="549" y="980"/>
                  </a:cubicBezTo>
                  <a:lnTo>
                    <a:pt x="508" y="983"/>
                  </a:lnTo>
                  <a:lnTo>
                    <a:pt x="530" y="983"/>
                  </a:lnTo>
                  <a:cubicBezTo>
                    <a:pt x="530" y="983"/>
                    <a:pt x="530" y="983"/>
                    <a:pt x="486" y="987"/>
                  </a:cubicBezTo>
                  <a:cubicBezTo>
                    <a:pt x="458" y="989"/>
                    <a:pt x="449" y="991"/>
                    <a:pt x="461" y="991"/>
                  </a:cubicBezTo>
                  <a:cubicBezTo>
                    <a:pt x="466" y="991"/>
                    <a:pt x="475" y="991"/>
                    <a:pt x="486" y="990"/>
                  </a:cubicBezTo>
                  <a:lnTo>
                    <a:pt x="508" y="993"/>
                  </a:lnTo>
                  <a:cubicBezTo>
                    <a:pt x="468" y="996"/>
                    <a:pt x="508" y="996"/>
                    <a:pt x="530" y="996"/>
                  </a:cubicBezTo>
                  <a:cubicBezTo>
                    <a:pt x="499" y="998"/>
                    <a:pt x="490" y="1000"/>
                    <a:pt x="503" y="1000"/>
                  </a:cubicBezTo>
                  <a:cubicBezTo>
                    <a:pt x="508" y="1000"/>
                    <a:pt x="517" y="1000"/>
                    <a:pt x="530" y="999"/>
                  </a:cubicBezTo>
                  <a:cubicBezTo>
                    <a:pt x="549" y="999"/>
                    <a:pt x="549" y="999"/>
                    <a:pt x="530" y="1002"/>
                  </a:cubicBezTo>
                  <a:cubicBezTo>
                    <a:pt x="508" y="1005"/>
                    <a:pt x="508" y="1005"/>
                    <a:pt x="508" y="1009"/>
                  </a:cubicBezTo>
                  <a:cubicBezTo>
                    <a:pt x="527" y="1009"/>
                    <a:pt x="527" y="1018"/>
                    <a:pt x="527" y="1030"/>
                  </a:cubicBezTo>
                  <a:cubicBezTo>
                    <a:pt x="527" y="1043"/>
                    <a:pt x="527" y="1049"/>
                    <a:pt x="546" y="1049"/>
                  </a:cubicBezTo>
                  <a:cubicBezTo>
                    <a:pt x="546" y="1049"/>
                    <a:pt x="546" y="1049"/>
                    <a:pt x="527" y="1052"/>
                  </a:cubicBezTo>
                  <a:cubicBezTo>
                    <a:pt x="505" y="1052"/>
                    <a:pt x="505" y="1056"/>
                    <a:pt x="546" y="1056"/>
                  </a:cubicBezTo>
                  <a:cubicBezTo>
                    <a:pt x="527" y="1056"/>
                    <a:pt x="527" y="1059"/>
                    <a:pt x="524" y="1065"/>
                  </a:cubicBezTo>
                  <a:cubicBezTo>
                    <a:pt x="524" y="1068"/>
                    <a:pt x="524" y="1074"/>
                    <a:pt x="546" y="1074"/>
                  </a:cubicBezTo>
                  <a:cubicBezTo>
                    <a:pt x="505" y="1074"/>
                    <a:pt x="483" y="1084"/>
                    <a:pt x="524" y="1084"/>
                  </a:cubicBezTo>
                  <a:cubicBezTo>
                    <a:pt x="524" y="1087"/>
                    <a:pt x="524" y="1087"/>
                    <a:pt x="502" y="1087"/>
                  </a:cubicBezTo>
                  <a:cubicBezTo>
                    <a:pt x="502" y="1090"/>
                    <a:pt x="502" y="1090"/>
                    <a:pt x="524" y="1093"/>
                  </a:cubicBezTo>
                  <a:cubicBezTo>
                    <a:pt x="524" y="1096"/>
                    <a:pt x="521" y="1103"/>
                    <a:pt x="521" y="1103"/>
                  </a:cubicBezTo>
                  <a:cubicBezTo>
                    <a:pt x="521" y="1106"/>
                    <a:pt x="543" y="1109"/>
                    <a:pt x="543" y="1109"/>
                  </a:cubicBezTo>
                  <a:cubicBezTo>
                    <a:pt x="521" y="1112"/>
                    <a:pt x="521" y="1118"/>
                    <a:pt x="521" y="1128"/>
                  </a:cubicBezTo>
                  <a:cubicBezTo>
                    <a:pt x="518" y="1137"/>
                    <a:pt x="518" y="1143"/>
                    <a:pt x="496" y="1146"/>
                  </a:cubicBezTo>
                  <a:cubicBezTo>
                    <a:pt x="496" y="1146"/>
                    <a:pt x="496" y="1146"/>
                    <a:pt x="518" y="1150"/>
                  </a:cubicBezTo>
                  <a:cubicBezTo>
                    <a:pt x="559" y="1150"/>
                    <a:pt x="559" y="1150"/>
                    <a:pt x="540" y="1153"/>
                  </a:cubicBezTo>
                  <a:cubicBezTo>
                    <a:pt x="496" y="1153"/>
                    <a:pt x="496" y="1159"/>
                    <a:pt x="537" y="1159"/>
                  </a:cubicBezTo>
                  <a:lnTo>
                    <a:pt x="518" y="1159"/>
                  </a:lnTo>
                  <a:cubicBezTo>
                    <a:pt x="474" y="1162"/>
                    <a:pt x="496" y="1165"/>
                    <a:pt x="537" y="1168"/>
                  </a:cubicBezTo>
                  <a:cubicBezTo>
                    <a:pt x="515" y="1168"/>
                    <a:pt x="496" y="1168"/>
                    <a:pt x="515" y="1171"/>
                  </a:cubicBezTo>
                  <a:lnTo>
                    <a:pt x="474" y="1171"/>
                  </a:lnTo>
                  <a:cubicBezTo>
                    <a:pt x="458" y="1171"/>
                    <a:pt x="446" y="1171"/>
                    <a:pt x="430" y="1175"/>
                  </a:cubicBezTo>
                  <a:lnTo>
                    <a:pt x="474" y="1175"/>
                  </a:lnTo>
                  <a:lnTo>
                    <a:pt x="474" y="1178"/>
                  </a:lnTo>
                  <a:lnTo>
                    <a:pt x="493" y="1178"/>
                  </a:lnTo>
                  <a:cubicBezTo>
                    <a:pt x="515" y="1178"/>
                    <a:pt x="515" y="1181"/>
                    <a:pt x="515" y="1181"/>
                  </a:cubicBezTo>
                  <a:cubicBezTo>
                    <a:pt x="500" y="1181"/>
                    <a:pt x="505" y="1182"/>
                    <a:pt x="516" y="1182"/>
                  </a:cubicBezTo>
                  <a:cubicBezTo>
                    <a:pt x="522" y="1182"/>
                    <a:pt x="529" y="1182"/>
                    <a:pt x="537" y="1181"/>
                  </a:cubicBezTo>
                  <a:cubicBezTo>
                    <a:pt x="549" y="1181"/>
                    <a:pt x="562" y="1181"/>
                    <a:pt x="577" y="1184"/>
                  </a:cubicBezTo>
                  <a:lnTo>
                    <a:pt x="618" y="1184"/>
                  </a:lnTo>
                  <a:cubicBezTo>
                    <a:pt x="646" y="1184"/>
                    <a:pt x="674" y="1184"/>
                    <a:pt x="703" y="1181"/>
                  </a:cubicBezTo>
                  <a:cubicBezTo>
                    <a:pt x="725" y="1175"/>
                    <a:pt x="743" y="1171"/>
                    <a:pt x="703" y="1171"/>
                  </a:cubicBezTo>
                  <a:cubicBezTo>
                    <a:pt x="696" y="1171"/>
                    <a:pt x="690" y="1168"/>
                    <a:pt x="684" y="1168"/>
                  </a:cubicBezTo>
                  <a:cubicBezTo>
                    <a:pt x="690" y="1165"/>
                    <a:pt x="696" y="1165"/>
                    <a:pt x="703" y="1165"/>
                  </a:cubicBezTo>
                  <a:cubicBezTo>
                    <a:pt x="725" y="1165"/>
                    <a:pt x="725" y="1159"/>
                    <a:pt x="725" y="1153"/>
                  </a:cubicBezTo>
                  <a:cubicBezTo>
                    <a:pt x="728" y="1143"/>
                    <a:pt x="728" y="1140"/>
                    <a:pt x="750" y="1137"/>
                  </a:cubicBezTo>
                  <a:cubicBezTo>
                    <a:pt x="768" y="1137"/>
                    <a:pt x="768" y="1134"/>
                    <a:pt x="768" y="1134"/>
                  </a:cubicBezTo>
                  <a:cubicBezTo>
                    <a:pt x="750" y="1134"/>
                    <a:pt x="750" y="1124"/>
                    <a:pt x="750" y="1115"/>
                  </a:cubicBezTo>
                  <a:cubicBezTo>
                    <a:pt x="753" y="1106"/>
                    <a:pt x="753" y="1096"/>
                    <a:pt x="731" y="1096"/>
                  </a:cubicBezTo>
                  <a:lnTo>
                    <a:pt x="731" y="1093"/>
                  </a:lnTo>
                  <a:cubicBezTo>
                    <a:pt x="753" y="1093"/>
                    <a:pt x="753" y="1090"/>
                    <a:pt x="753" y="1087"/>
                  </a:cubicBezTo>
                  <a:cubicBezTo>
                    <a:pt x="731" y="1084"/>
                    <a:pt x="731" y="1081"/>
                    <a:pt x="731" y="1081"/>
                  </a:cubicBezTo>
                  <a:cubicBezTo>
                    <a:pt x="753" y="1081"/>
                    <a:pt x="753" y="1077"/>
                    <a:pt x="753" y="1074"/>
                  </a:cubicBezTo>
                  <a:cubicBezTo>
                    <a:pt x="753" y="1071"/>
                    <a:pt x="753" y="1071"/>
                    <a:pt x="734" y="1071"/>
                  </a:cubicBezTo>
                  <a:cubicBezTo>
                    <a:pt x="734" y="1071"/>
                    <a:pt x="734" y="1059"/>
                    <a:pt x="756" y="1056"/>
                  </a:cubicBezTo>
                  <a:cubicBezTo>
                    <a:pt x="775" y="1052"/>
                    <a:pt x="756" y="1052"/>
                    <a:pt x="734" y="1052"/>
                  </a:cubicBezTo>
                  <a:cubicBezTo>
                    <a:pt x="721" y="1052"/>
                    <a:pt x="706" y="1052"/>
                    <a:pt x="693" y="1049"/>
                  </a:cubicBezTo>
                  <a:lnTo>
                    <a:pt x="734" y="1049"/>
                  </a:lnTo>
                  <a:cubicBezTo>
                    <a:pt x="756" y="1049"/>
                    <a:pt x="756" y="1049"/>
                    <a:pt x="756" y="1046"/>
                  </a:cubicBezTo>
                  <a:lnTo>
                    <a:pt x="756" y="1043"/>
                  </a:lnTo>
                  <a:cubicBezTo>
                    <a:pt x="734" y="1043"/>
                    <a:pt x="734" y="1037"/>
                    <a:pt x="737" y="1027"/>
                  </a:cubicBezTo>
                  <a:cubicBezTo>
                    <a:pt x="737" y="1015"/>
                    <a:pt x="737" y="1009"/>
                    <a:pt x="715" y="1009"/>
                  </a:cubicBezTo>
                  <a:cubicBezTo>
                    <a:pt x="710" y="1009"/>
                    <a:pt x="706" y="1010"/>
                    <a:pt x="704" y="1010"/>
                  </a:cubicBezTo>
                  <a:cubicBezTo>
                    <a:pt x="698" y="1010"/>
                    <a:pt x="702" y="1008"/>
                    <a:pt x="715" y="1005"/>
                  </a:cubicBezTo>
                  <a:cubicBezTo>
                    <a:pt x="778" y="993"/>
                    <a:pt x="778" y="993"/>
                    <a:pt x="759" y="993"/>
                  </a:cubicBezTo>
                  <a:cubicBezTo>
                    <a:pt x="743" y="993"/>
                    <a:pt x="731" y="996"/>
                    <a:pt x="715" y="996"/>
                  </a:cubicBezTo>
                  <a:cubicBezTo>
                    <a:pt x="703" y="997"/>
                    <a:pt x="695" y="997"/>
                    <a:pt x="690" y="997"/>
                  </a:cubicBezTo>
                  <a:cubicBezTo>
                    <a:pt x="678" y="997"/>
                    <a:pt x="686" y="995"/>
                    <a:pt x="715" y="993"/>
                  </a:cubicBezTo>
                  <a:cubicBezTo>
                    <a:pt x="756" y="990"/>
                    <a:pt x="740" y="971"/>
                    <a:pt x="704" y="971"/>
                  </a:cubicBezTo>
                  <a:cubicBezTo>
                    <a:pt x="702" y="971"/>
                    <a:pt x="699" y="971"/>
                    <a:pt x="696" y="971"/>
                  </a:cubicBezTo>
                  <a:lnTo>
                    <a:pt x="718" y="968"/>
                  </a:lnTo>
                  <a:cubicBezTo>
                    <a:pt x="737" y="968"/>
                    <a:pt x="737" y="965"/>
                    <a:pt x="737" y="962"/>
                  </a:cubicBezTo>
                  <a:lnTo>
                    <a:pt x="737" y="955"/>
                  </a:lnTo>
                  <a:cubicBezTo>
                    <a:pt x="731" y="956"/>
                    <a:pt x="727" y="956"/>
                    <a:pt x="724" y="956"/>
                  </a:cubicBezTo>
                  <a:cubicBezTo>
                    <a:pt x="702" y="956"/>
                    <a:pt x="721" y="949"/>
                    <a:pt x="737" y="946"/>
                  </a:cubicBezTo>
                  <a:cubicBezTo>
                    <a:pt x="759" y="943"/>
                    <a:pt x="759" y="943"/>
                    <a:pt x="759" y="940"/>
                  </a:cubicBezTo>
                  <a:cubicBezTo>
                    <a:pt x="718" y="940"/>
                    <a:pt x="740" y="930"/>
                    <a:pt x="759" y="930"/>
                  </a:cubicBezTo>
                  <a:lnTo>
                    <a:pt x="759" y="927"/>
                  </a:lnTo>
                  <a:cubicBezTo>
                    <a:pt x="740" y="927"/>
                    <a:pt x="740" y="924"/>
                    <a:pt x="740" y="921"/>
                  </a:cubicBezTo>
                  <a:cubicBezTo>
                    <a:pt x="740" y="919"/>
                    <a:pt x="740" y="918"/>
                    <a:pt x="738" y="918"/>
                  </a:cubicBezTo>
                  <a:cubicBezTo>
                    <a:pt x="735" y="918"/>
                    <a:pt x="729" y="919"/>
                    <a:pt x="718" y="921"/>
                  </a:cubicBezTo>
                  <a:cubicBezTo>
                    <a:pt x="710" y="921"/>
                    <a:pt x="700" y="922"/>
                    <a:pt x="691" y="922"/>
                  </a:cubicBezTo>
                  <a:cubicBezTo>
                    <a:pt x="686" y="922"/>
                    <a:pt x="682" y="922"/>
                    <a:pt x="678" y="921"/>
                  </a:cubicBezTo>
                  <a:lnTo>
                    <a:pt x="696" y="921"/>
                  </a:lnTo>
                  <a:cubicBezTo>
                    <a:pt x="718" y="918"/>
                    <a:pt x="718" y="915"/>
                    <a:pt x="718" y="908"/>
                  </a:cubicBezTo>
                  <a:cubicBezTo>
                    <a:pt x="718" y="902"/>
                    <a:pt x="718" y="899"/>
                    <a:pt x="740" y="896"/>
                  </a:cubicBezTo>
                  <a:lnTo>
                    <a:pt x="718" y="896"/>
                  </a:lnTo>
                  <a:cubicBezTo>
                    <a:pt x="696" y="896"/>
                    <a:pt x="696" y="893"/>
                    <a:pt x="718" y="893"/>
                  </a:cubicBezTo>
                  <a:cubicBezTo>
                    <a:pt x="740" y="889"/>
                    <a:pt x="740" y="883"/>
                    <a:pt x="718" y="883"/>
                  </a:cubicBezTo>
                  <a:lnTo>
                    <a:pt x="718" y="880"/>
                  </a:lnTo>
                  <a:cubicBezTo>
                    <a:pt x="752" y="875"/>
                    <a:pt x="758" y="870"/>
                    <a:pt x="737" y="870"/>
                  </a:cubicBezTo>
                  <a:cubicBezTo>
                    <a:pt x="732" y="870"/>
                    <a:pt x="726" y="870"/>
                    <a:pt x="718" y="871"/>
                  </a:cubicBezTo>
                  <a:cubicBezTo>
                    <a:pt x="740" y="867"/>
                    <a:pt x="740" y="867"/>
                    <a:pt x="740" y="867"/>
                  </a:cubicBezTo>
                  <a:cubicBezTo>
                    <a:pt x="718" y="864"/>
                    <a:pt x="718" y="858"/>
                    <a:pt x="740" y="858"/>
                  </a:cubicBezTo>
                  <a:lnTo>
                    <a:pt x="740" y="855"/>
                  </a:lnTo>
                  <a:cubicBezTo>
                    <a:pt x="733" y="856"/>
                    <a:pt x="728" y="856"/>
                    <a:pt x="725" y="856"/>
                  </a:cubicBezTo>
                  <a:cubicBezTo>
                    <a:pt x="718" y="856"/>
                    <a:pt x="718" y="855"/>
                    <a:pt x="718" y="855"/>
                  </a:cubicBezTo>
                  <a:cubicBezTo>
                    <a:pt x="718" y="852"/>
                    <a:pt x="718" y="852"/>
                    <a:pt x="696" y="852"/>
                  </a:cubicBezTo>
                  <a:lnTo>
                    <a:pt x="678" y="852"/>
                  </a:lnTo>
                  <a:cubicBezTo>
                    <a:pt x="690" y="849"/>
                    <a:pt x="703" y="849"/>
                    <a:pt x="718" y="849"/>
                  </a:cubicBezTo>
                  <a:cubicBezTo>
                    <a:pt x="736" y="849"/>
                    <a:pt x="739" y="845"/>
                    <a:pt x="718" y="845"/>
                  </a:cubicBezTo>
                  <a:cubicBezTo>
                    <a:pt x="712" y="845"/>
                    <a:pt x="705" y="845"/>
                    <a:pt x="696" y="846"/>
                  </a:cubicBezTo>
                  <a:cubicBezTo>
                    <a:pt x="656" y="846"/>
                    <a:pt x="656" y="846"/>
                    <a:pt x="696" y="842"/>
                  </a:cubicBezTo>
                  <a:cubicBezTo>
                    <a:pt x="718" y="842"/>
                    <a:pt x="740" y="842"/>
                    <a:pt x="718" y="839"/>
                  </a:cubicBezTo>
                  <a:cubicBezTo>
                    <a:pt x="718" y="839"/>
                    <a:pt x="718" y="838"/>
                    <a:pt x="712" y="838"/>
                  </a:cubicBezTo>
                  <a:cubicBezTo>
                    <a:pt x="709" y="838"/>
                    <a:pt x="704" y="838"/>
                    <a:pt x="696" y="839"/>
                  </a:cubicBezTo>
                  <a:lnTo>
                    <a:pt x="696" y="836"/>
                  </a:lnTo>
                  <a:cubicBezTo>
                    <a:pt x="718" y="830"/>
                    <a:pt x="718" y="830"/>
                    <a:pt x="718" y="827"/>
                  </a:cubicBezTo>
                  <a:lnTo>
                    <a:pt x="718" y="827"/>
                  </a:lnTo>
                  <a:cubicBezTo>
                    <a:pt x="709" y="828"/>
                    <a:pt x="704" y="829"/>
                    <a:pt x="702" y="829"/>
                  </a:cubicBezTo>
                  <a:cubicBezTo>
                    <a:pt x="700" y="829"/>
                    <a:pt x="705" y="827"/>
                    <a:pt x="718" y="824"/>
                  </a:cubicBezTo>
                  <a:cubicBezTo>
                    <a:pt x="726" y="822"/>
                    <a:pt x="731" y="822"/>
                    <a:pt x="730" y="822"/>
                  </a:cubicBezTo>
                  <a:lnTo>
                    <a:pt x="730" y="822"/>
                  </a:lnTo>
                  <a:cubicBezTo>
                    <a:pt x="730" y="822"/>
                    <a:pt x="720" y="823"/>
                    <a:pt x="696" y="827"/>
                  </a:cubicBezTo>
                  <a:cubicBezTo>
                    <a:pt x="678" y="827"/>
                    <a:pt x="678" y="827"/>
                    <a:pt x="696" y="820"/>
                  </a:cubicBezTo>
                  <a:cubicBezTo>
                    <a:pt x="725" y="818"/>
                    <a:pt x="734" y="816"/>
                    <a:pt x="729" y="816"/>
                  </a:cubicBezTo>
                  <a:cubicBezTo>
                    <a:pt x="728" y="816"/>
                    <a:pt x="724" y="816"/>
                    <a:pt x="718" y="817"/>
                  </a:cubicBezTo>
                  <a:lnTo>
                    <a:pt x="696" y="817"/>
                  </a:lnTo>
                  <a:cubicBezTo>
                    <a:pt x="718" y="814"/>
                    <a:pt x="718" y="802"/>
                    <a:pt x="718" y="789"/>
                  </a:cubicBezTo>
                  <a:cubicBezTo>
                    <a:pt x="714" y="788"/>
                    <a:pt x="709" y="788"/>
                    <a:pt x="705" y="788"/>
                  </a:cubicBezTo>
                  <a:cubicBezTo>
                    <a:pt x="695" y="788"/>
                    <a:pt x="686" y="790"/>
                    <a:pt x="674" y="792"/>
                  </a:cubicBezTo>
                  <a:cubicBezTo>
                    <a:pt x="663" y="793"/>
                    <a:pt x="656" y="794"/>
                    <a:pt x="653" y="794"/>
                  </a:cubicBezTo>
                  <a:cubicBezTo>
                    <a:pt x="646" y="794"/>
                    <a:pt x="661" y="791"/>
                    <a:pt x="674" y="789"/>
                  </a:cubicBezTo>
                  <a:cubicBezTo>
                    <a:pt x="711" y="784"/>
                    <a:pt x="726" y="780"/>
                    <a:pt x="720" y="780"/>
                  </a:cubicBezTo>
                  <a:cubicBezTo>
                    <a:pt x="716" y="780"/>
                    <a:pt x="701" y="782"/>
                    <a:pt x="674" y="786"/>
                  </a:cubicBezTo>
                  <a:cubicBezTo>
                    <a:pt x="687" y="782"/>
                    <a:pt x="693" y="781"/>
                    <a:pt x="690" y="781"/>
                  </a:cubicBezTo>
                  <a:cubicBezTo>
                    <a:pt x="689" y="781"/>
                    <a:pt x="684" y="782"/>
                    <a:pt x="674" y="783"/>
                  </a:cubicBezTo>
                  <a:cubicBezTo>
                    <a:pt x="669" y="784"/>
                    <a:pt x="665" y="784"/>
                    <a:pt x="663" y="784"/>
                  </a:cubicBezTo>
                  <a:cubicBezTo>
                    <a:pt x="657" y="784"/>
                    <a:pt x="661" y="782"/>
                    <a:pt x="674" y="780"/>
                  </a:cubicBezTo>
                  <a:cubicBezTo>
                    <a:pt x="692" y="777"/>
                    <a:pt x="708" y="773"/>
                    <a:pt x="703" y="773"/>
                  </a:cubicBezTo>
                  <a:cubicBezTo>
                    <a:pt x="702" y="773"/>
                    <a:pt x="700" y="773"/>
                    <a:pt x="696" y="773"/>
                  </a:cubicBezTo>
                  <a:cubicBezTo>
                    <a:pt x="696" y="773"/>
                    <a:pt x="696" y="773"/>
                    <a:pt x="715" y="767"/>
                  </a:cubicBezTo>
                  <a:cubicBezTo>
                    <a:pt x="723" y="766"/>
                    <a:pt x="725" y="766"/>
                    <a:pt x="724" y="766"/>
                  </a:cubicBezTo>
                  <a:lnTo>
                    <a:pt x="724" y="766"/>
                  </a:lnTo>
                  <a:cubicBezTo>
                    <a:pt x="723" y="766"/>
                    <a:pt x="709" y="767"/>
                    <a:pt x="696" y="767"/>
                  </a:cubicBezTo>
                  <a:cubicBezTo>
                    <a:pt x="684" y="768"/>
                    <a:pt x="676" y="769"/>
                    <a:pt x="671" y="769"/>
                  </a:cubicBezTo>
                  <a:cubicBezTo>
                    <a:pt x="659" y="769"/>
                    <a:pt x="668" y="766"/>
                    <a:pt x="696" y="764"/>
                  </a:cubicBezTo>
                  <a:cubicBezTo>
                    <a:pt x="726" y="759"/>
                    <a:pt x="722" y="757"/>
                    <a:pt x="702" y="757"/>
                  </a:cubicBezTo>
                  <a:cubicBezTo>
                    <a:pt x="695" y="757"/>
                    <a:pt x="685" y="757"/>
                    <a:pt x="674" y="758"/>
                  </a:cubicBezTo>
                  <a:cubicBezTo>
                    <a:pt x="651" y="761"/>
                    <a:pt x="641" y="763"/>
                    <a:pt x="640" y="763"/>
                  </a:cubicBezTo>
                  <a:cubicBezTo>
                    <a:pt x="640" y="763"/>
                    <a:pt x="645" y="762"/>
                    <a:pt x="653" y="761"/>
                  </a:cubicBezTo>
                  <a:cubicBezTo>
                    <a:pt x="674" y="758"/>
                    <a:pt x="674" y="755"/>
                    <a:pt x="674" y="755"/>
                  </a:cubicBezTo>
                  <a:cubicBezTo>
                    <a:pt x="674" y="755"/>
                    <a:pt x="674" y="755"/>
                    <a:pt x="696" y="748"/>
                  </a:cubicBezTo>
                  <a:lnTo>
                    <a:pt x="674" y="748"/>
                  </a:lnTo>
                  <a:cubicBezTo>
                    <a:pt x="667" y="749"/>
                    <a:pt x="662" y="749"/>
                    <a:pt x="658" y="749"/>
                  </a:cubicBezTo>
                  <a:cubicBezTo>
                    <a:pt x="641" y="749"/>
                    <a:pt x="660" y="744"/>
                    <a:pt x="693" y="736"/>
                  </a:cubicBezTo>
                  <a:lnTo>
                    <a:pt x="674" y="736"/>
                  </a:lnTo>
                  <a:cubicBezTo>
                    <a:pt x="649" y="740"/>
                    <a:pt x="631" y="742"/>
                    <a:pt x="631" y="742"/>
                  </a:cubicBezTo>
                  <a:cubicBezTo>
                    <a:pt x="631" y="742"/>
                    <a:pt x="637" y="741"/>
                    <a:pt x="653" y="739"/>
                  </a:cubicBezTo>
                  <a:lnTo>
                    <a:pt x="674" y="733"/>
                  </a:lnTo>
                  <a:lnTo>
                    <a:pt x="674" y="733"/>
                  </a:lnTo>
                  <a:cubicBezTo>
                    <a:pt x="665" y="734"/>
                    <a:pt x="659" y="735"/>
                    <a:pt x="655" y="735"/>
                  </a:cubicBezTo>
                  <a:cubicBezTo>
                    <a:pt x="645" y="735"/>
                    <a:pt x="657" y="730"/>
                    <a:pt x="681" y="725"/>
                  </a:cubicBezTo>
                  <a:lnTo>
                    <a:pt x="681" y="725"/>
                  </a:lnTo>
                  <a:cubicBezTo>
                    <a:pt x="671" y="726"/>
                    <a:pt x="661" y="726"/>
                    <a:pt x="653" y="726"/>
                  </a:cubicBezTo>
                  <a:cubicBezTo>
                    <a:pt x="653" y="726"/>
                    <a:pt x="653" y="723"/>
                    <a:pt x="671" y="720"/>
                  </a:cubicBezTo>
                  <a:cubicBezTo>
                    <a:pt x="689" y="718"/>
                    <a:pt x="707" y="713"/>
                    <a:pt x="701" y="713"/>
                  </a:cubicBezTo>
                  <a:cubicBezTo>
                    <a:pt x="700" y="713"/>
                    <a:pt x="697" y="713"/>
                    <a:pt x="693" y="714"/>
                  </a:cubicBezTo>
                  <a:cubicBezTo>
                    <a:pt x="693" y="714"/>
                    <a:pt x="693" y="714"/>
                    <a:pt x="712" y="708"/>
                  </a:cubicBezTo>
                  <a:cubicBezTo>
                    <a:pt x="712" y="708"/>
                    <a:pt x="712" y="705"/>
                    <a:pt x="712" y="701"/>
                  </a:cubicBezTo>
                  <a:cubicBezTo>
                    <a:pt x="707" y="702"/>
                    <a:pt x="703" y="703"/>
                    <a:pt x="700" y="703"/>
                  </a:cubicBezTo>
                  <a:cubicBezTo>
                    <a:pt x="695" y="703"/>
                    <a:pt x="699" y="700"/>
                    <a:pt x="712" y="698"/>
                  </a:cubicBezTo>
                  <a:cubicBezTo>
                    <a:pt x="712" y="698"/>
                    <a:pt x="712" y="697"/>
                    <a:pt x="706" y="697"/>
                  </a:cubicBezTo>
                  <a:cubicBezTo>
                    <a:pt x="704" y="697"/>
                    <a:pt x="700" y="697"/>
                    <a:pt x="693" y="698"/>
                  </a:cubicBezTo>
                  <a:cubicBezTo>
                    <a:pt x="690" y="695"/>
                    <a:pt x="690" y="692"/>
                    <a:pt x="712" y="689"/>
                  </a:cubicBezTo>
                  <a:lnTo>
                    <a:pt x="712" y="689"/>
                  </a:lnTo>
                  <a:cubicBezTo>
                    <a:pt x="705" y="690"/>
                    <a:pt x="700" y="690"/>
                    <a:pt x="697" y="690"/>
                  </a:cubicBezTo>
                  <a:cubicBezTo>
                    <a:pt x="690" y="690"/>
                    <a:pt x="690" y="689"/>
                    <a:pt x="690" y="689"/>
                  </a:cubicBezTo>
                  <a:lnTo>
                    <a:pt x="690" y="686"/>
                  </a:lnTo>
                  <a:cubicBezTo>
                    <a:pt x="671" y="689"/>
                    <a:pt x="671" y="689"/>
                    <a:pt x="671" y="689"/>
                  </a:cubicBezTo>
                  <a:cubicBezTo>
                    <a:pt x="671" y="686"/>
                    <a:pt x="690" y="679"/>
                    <a:pt x="690" y="676"/>
                  </a:cubicBezTo>
                  <a:cubicBezTo>
                    <a:pt x="690" y="675"/>
                    <a:pt x="690" y="674"/>
                    <a:pt x="689" y="674"/>
                  </a:cubicBezTo>
                  <a:cubicBezTo>
                    <a:pt x="686" y="674"/>
                    <a:pt x="681" y="676"/>
                    <a:pt x="668" y="679"/>
                  </a:cubicBezTo>
                  <a:cubicBezTo>
                    <a:pt x="668" y="679"/>
                    <a:pt x="663" y="680"/>
                    <a:pt x="661" y="680"/>
                  </a:cubicBezTo>
                  <a:cubicBezTo>
                    <a:pt x="659" y="680"/>
                    <a:pt x="659" y="679"/>
                    <a:pt x="668" y="676"/>
                  </a:cubicBezTo>
                  <a:cubicBezTo>
                    <a:pt x="668" y="676"/>
                    <a:pt x="690" y="667"/>
                    <a:pt x="690" y="664"/>
                  </a:cubicBezTo>
                  <a:cubicBezTo>
                    <a:pt x="690" y="660"/>
                    <a:pt x="690" y="659"/>
                    <a:pt x="686" y="659"/>
                  </a:cubicBezTo>
                  <a:cubicBezTo>
                    <a:pt x="683" y="659"/>
                    <a:pt x="677" y="659"/>
                    <a:pt x="668" y="661"/>
                  </a:cubicBezTo>
                  <a:cubicBezTo>
                    <a:pt x="651" y="665"/>
                    <a:pt x="641" y="666"/>
                    <a:pt x="638" y="666"/>
                  </a:cubicBezTo>
                  <a:cubicBezTo>
                    <a:pt x="635" y="666"/>
                    <a:pt x="645" y="663"/>
                    <a:pt x="668" y="658"/>
                  </a:cubicBezTo>
                  <a:cubicBezTo>
                    <a:pt x="694" y="652"/>
                    <a:pt x="703" y="649"/>
                    <a:pt x="701" y="649"/>
                  </a:cubicBezTo>
                  <a:lnTo>
                    <a:pt x="701" y="649"/>
                  </a:lnTo>
                  <a:cubicBezTo>
                    <a:pt x="700" y="649"/>
                    <a:pt x="695" y="650"/>
                    <a:pt x="687" y="651"/>
                  </a:cubicBezTo>
                  <a:cubicBezTo>
                    <a:pt x="678" y="653"/>
                    <a:pt x="673" y="654"/>
                    <a:pt x="671" y="654"/>
                  </a:cubicBezTo>
                  <a:cubicBezTo>
                    <a:pt x="668" y="654"/>
                    <a:pt x="668" y="653"/>
                    <a:pt x="668" y="651"/>
                  </a:cubicBezTo>
                  <a:cubicBezTo>
                    <a:pt x="681" y="649"/>
                    <a:pt x="685" y="647"/>
                    <a:pt x="680" y="647"/>
                  </a:cubicBezTo>
                  <a:cubicBezTo>
                    <a:pt x="678" y="647"/>
                    <a:pt x="674" y="647"/>
                    <a:pt x="668" y="648"/>
                  </a:cubicBezTo>
                  <a:cubicBezTo>
                    <a:pt x="668" y="645"/>
                    <a:pt x="668" y="645"/>
                    <a:pt x="687" y="642"/>
                  </a:cubicBezTo>
                  <a:lnTo>
                    <a:pt x="687" y="639"/>
                  </a:lnTo>
                  <a:cubicBezTo>
                    <a:pt x="679" y="640"/>
                    <a:pt x="674" y="640"/>
                    <a:pt x="670" y="640"/>
                  </a:cubicBezTo>
                  <a:cubicBezTo>
                    <a:pt x="654" y="640"/>
                    <a:pt x="669" y="631"/>
                    <a:pt x="687" y="626"/>
                  </a:cubicBezTo>
                  <a:cubicBezTo>
                    <a:pt x="687" y="626"/>
                    <a:pt x="687" y="625"/>
                    <a:pt x="680" y="625"/>
                  </a:cubicBezTo>
                  <a:cubicBezTo>
                    <a:pt x="677" y="625"/>
                    <a:pt x="672" y="625"/>
                    <a:pt x="665" y="626"/>
                  </a:cubicBezTo>
                  <a:cubicBezTo>
                    <a:pt x="648" y="630"/>
                    <a:pt x="638" y="632"/>
                    <a:pt x="635" y="632"/>
                  </a:cubicBezTo>
                  <a:cubicBezTo>
                    <a:pt x="631" y="632"/>
                    <a:pt x="641" y="629"/>
                    <a:pt x="665" y="623"/>
                  </a:cubicBezTo>
                  <a:lnTo>
                    <a:pt x="665" y="623"/>
                  </a:lnTo>
                  <a:cubicBezTo>
                    <a:pt x="661" y="624"/>
                    <a:pt x="658" y="624"/>
                    <a:pt x="656" y="624"/>
                  </a:cubicBezTo>
                  <a:cubicBezTo>
                    <a:pt x="644" y="624"/>
                    <a:pt x="650" y="618"/>
                    <a:pt x="684" y="611"/>
                  </a:cubicBezTo>
                  <a:lnTo>
                    <a:pt x="725" y="601"/>
                  </a:lnTo>
                  <a:lnTo>
                    <a:pt x="725" y="601"/>
                  </a:lnTo>
                  <a:cubicBezTo>
                    <a:pt x="706" y="604"/>
                    <a:pt x="706" y="604"/>
                    <a:pt x="706" y="604"/>
                  </a:cubicBezTo>
                  <a:cubicBezTo>
                    <a:pt x="697" y="606"/>
                    <a:pt x="691" y="606"/>
                    <a:pt x="688" y="606"/>
                  </a:cubicBezTo>
                  <a:cubicBezTo>
                    <a:pt x="684" y="606"/>
                    <a:pt x="684" y="605"/>
                    <a:pt x="684" y="601"/>
                  </a:cubicBezTo>
                  <a:cubicBezTo>
                    <a:pt x="684" y="598"/>
                    <a:pt x="662" y="598"/>
                    <a:pt x="662" y="595"/>
                  </a:cubicBezTo>
                  <a:cubicBezTo>
                    <a:pt x="662" y="592"/>
                    <a:pt x="662" y="589"/>
                    <a:pt x="681" y="582"/>
                  </a:cubicBezTo>
                  <a:cubicBezTo>
                    <a:pt x="681" y="579"/>
                    <a:pt x="681" y="579"/>
                    <a:pt x="662" y="579"/>
                  </a:cubicBezTo>
                  <a:cubicBezTo>
                    <a:pt x="653" y="580"/>
                    <a:pt x="648" y="581"/>
                    <a:pt x="646" y="581"/>
                  </a:cubicBezTo>
                  <a:cubicBezTo>
                    <a:pt x="643" y="581"/>
                    <a:pt x="648" y="580"/>
                    <a:pt x="659" y="576"/>
                  </a:cubicBezTo>
                  <a:lnTo>
                    <a:pt x="640" y="576"/>
                  </a:lnTo>
                  <a:cubicBezTo>
                    <a:pt x="655" y="571"/>
                    <a:pt x="673" y="566"/>
                    <a:pt x="667" y="566"/>
                  </a:cubicBezTo>
                  <a:cubicBezTo>
                    <a:pt x="665" y="566"/>
                    <a:pt x="663" y="566"/>
                    <a:pt x="659" y="567"/>
                  </a:cubicBezTo>
                  <a:cubicBezTo>
                    <a:pt x="651" y="569"/>
                    <a:pt x="646" y="570"/>
                    <a:pt x="644" y="570"/>
                  </a:cubicBezTo>
                  <a:cubicBezTo>
                    <a:pt x="640" y="570"/>
                    <a:pt x="640" y="568"/>
                    <a:pt x="640" y="567"/>
                  </a:cubicBezTo>
                  <a:cubicBezTo>
                    <a:pt x="658" y="561"/>
                    <a:pt x="653" y="516"/>
                    <a:pt x="633" y="516"/>
                  </a:cubicBezTo>
                  <a:cubicBezTo>
                    <a:pt x="632" y="516"/>
                    <a:pt x="631" y="516"/>
                    <a:pt x="631" y="517"/>
                  </a:cubicBezTo>
                  <a:lnTo>
                    <a:pt x="631" y="513"/>
                  </a:lnTo>
                  <a:lnTo>
                    <a:pt x="631" y="510"/>
                  </a:lnTo>
                  <a:cubicBezTo>
                    <a:pt x="671" y="498"/>
                    <a:pt x="649" y="498"/>
                    <a:pt x="631" y="498"/>
                  </a:cubicBezTo>
                  <a:cubicBezTo>
                    <a:pt x="620" y="499"/>
                    <a:pt x="614" y="500"/>
                    <a:pt x="611" y="500"/>
                  </a:cubicBezTo>
                  <a:cubicBezTo>
                    <a:pt x="609" y="500"/>
                    <a:pt x="609" y="499"/>
                    <a:pt x="609" y="498"/>
                  </a:cubicBezTo>
                  <a:cubicBezTo>
                    <a:pt x="642" y="490"/>
                    <a:pt x="648" y="484"/>
                    <a:pt x="637" y="484"/>
                  </a:cubicBezTo>
                  <a:cubicBezTo>
                    <a:pt x="635" y="484"/>
                    <a:pt x="631" y="485"/>
                    <a:pt x="627" y="485"/>
                  </a:cubicBezTo>
                  <a:cubicBezTo>
                    <a:pt x="609" y="490"/>
                    <a:pt x="598" y="492"/>
                    <a:pt x="597" y="492"/>
                  </a:cubicBezTo>
                  <a:cubicBezTo>
                    <a:pt x="595" y="492"/>
                    <a:pt x="606" y="489"/>
                    <a:pt x="627" y="482"/>
                  </a:cubicBezTo>
                  <a:cubicBezTo>
                    <a:pt x="649" y="477"/>
                    <a:pt x="659" y="474"/>
                    <a:pt x="654" y="474"/>
                  </a:cubicBezTo>
                  <a:cubicBezTo>
                    <a:pt x="650" y="474"/>
                    <a:pt x="635" y="476"/>
                    <a:pt x="606" y="482"/>
                  </a:cubicBezTo>
                  <a:cubicBezTo>
                    <a:pt x="598" y="483"/>
                    <a:pt x="593" y="484"/>
                    <a:pt x="592" y="484"/>
                  </a:cubicBezTo>
                  <a:cubicBezTo>
                    <a:pt x="590" y="484"/>
                    <a:pt x="595" y="483"/>
                    <a:pt x="606" y="479"/>
                  </a:cubicBezTo>
                  <a:cubicBezTo>
                    <a:pt x="629" y="472"/>
                    <a:pt x="639" y="469"/>
                    <a:pt x="639" y="469"/>
                  </a:cubicBezTo>
                  <a:lnTo>
                    <a:pt x="639" y="469"/>
                  </a:lnTo>
                  <a:cubicBezTo>
                    <a:pt x="639" y="469"/>
                    <a:pt x="633" y="470"/>
                    <a:pt x="624" y="473"/>
                  </a:cubicBezTo>
                  <a:cubicBezTo>
                    <a:pt x="608" y="476"/>
                    <a:pt x="599" y="478"/>
                    <a:pt x="595" y="478"/>
                  </a:cubicBezTo>
                  <a:cubicBezTo>
                    <a:pt x="590" y="478"/>
                    <a:pt x="600" y="474"/>
                    <a:pt x="624" y="466"/>
                  </a:cubicBezTo>
                  <a:cubicBezTo>
                    <a:pt x="646" y="460"/>
                    <a:pt x="656" y="457"/>
                    <a:pt x="655" y="457"/>
                  </a:cubicBezTo>
                  <a:lnTo>
                    <a:pt x="655" y="457"/>
                  </a:lnTo>
                  <a:cubicBezTo>
                    <a:pt x="653" y="457"/>
                    <a:pt x="643" y="459"/>
                    <a:pt x="624" y="463"/>
                  </a:cubicBezTo>
                  <a:cubicBezTo>
                    <a:pt x="611" y="466"/>
                    <a:pt x="602" y="468"/>
                    <a:pt x="597" y="468"/>
                  </a:cubicBezTo>
                  <a:cubicBezTo>
                    <a:pt x="588" y="468"/>
                    <a:pt x="596" y="462"/>
                    <a:pt x="621" y="454"/>
                  </a:cubicBezTo>
                  <a:cubicBezTo>
                    <a:pt x="621" y="454"/>
                    <a:pt x="634" y="449"/>
                    <a:pt x="630" y="449"/>
                  </a:cubicBezTo>
                  <a:lnTo>
                    <a:pt x="630" y="449"/>
                  </a:lnTo>
                  <a:cubicBezTo>
                    <a:pt x="629" y="449"/>
                    <a:pt x="627" y="449"/>
                    <a:pt x="621" y="451"/>
                  </a:cubicBezTo>
                  <a:lnTo>
                    <a:pt x="640" y="444"/>
                  </a:lnTo>
                  <a:lnTo>
                    <a:pt x="640" y="441"/>
                  </a:lnTo>
                  <a:lnTo>
                    <a:pt x="621" y="448"/>
                  </a:lnTo>
                  <a:cubicBezTo>
                    <a:pt x="621" y="444"/>
                    <a:pt x="640" y="432"/>
                    <a:pt x="637" y="422"/>
                  </a:cubicBezTo>
                  <a:cubicBezTo>
                    <a:pt x="635" y="412"/>
                    <a:pt x="634" y="407"/>
                    <a:pt x="628" y="407"/>
                  </a:cubicBezTo>
                  <a:cubicBezTo>
                    <a:pt x="625" y="407"/>
                    <a:pt x="621" y="408"/>
                    <a:pt x="615" y="410"/>
                  </a:cubicBezTo>
                  <a:cubicBezTo>
                    <a:pt x="597" y="415"/>
                    <a:pt x="587" y="418"/>
                    <a:pt x="585" y="418"/>
                  </a:cubicBezTo>
                  <a:cubicBezTo>
                    <a:pt x="582" y="418"/>
                    <a:pt x="592" y="414"/>
                    <a:pt x="615" y="407"/>
                  </a:cubicBezTo>
                  <a:cubicBezTo>
                    <a:pt x="615" y="407"/>
                    <a:pt x="634" y="397"/>
                    <a:pt x="634" y="394"/>
                  </a:cubicBezTo>
                  <a:cubicBezTo>
                    <a:pt x="631" y="391"/>
                    <a:pt x="631" y="388"/>
                    <a:pt x="653" y="382"/>
                  </a:cubicBezTo>
                  <a:lnTo>
                    <a:pt x="653" y="382"/>
                  </a:lnTo>
                  <a:cubicBezTo>
                    <a:pt x="641" y="384"/>
                    <a:pt x="632" y="386"/>
                    <a:pt x="627" y="386"/>
                  </a:cubicBezTo>
                  <a:cubicBezTo>
                    <a:pt x="612" y="386"/>
                    <a:pt x="614" y="378"/>
                    <a:pt x="627" y="369"/>
                  </a:cubicBezTo>
                  <a:cubicBezTo>
                    <a:pt x="627" y="369"/>
                    <a:pt x="627" y="368"/>
                    <a:pt x="621" y="368"/>
                  </a:cubicBezTo>
                  <a:cubicBezTo>
                    <a:pt x="618" y="368"/>
                    <a:pt x="613" y="368"/>
                    <a:pt x="606" y="369"/>
                  </a:cubicBezTo>
                  <a:cubicBezTo>
                    <a:pt x="598" y="371"/>
                    <a:pt x="593" y="371"/>
                    <a:pt x="592" y="371"/>
                  </a:cubicBezTo>
                  <a:cubicBezTo>
                    <a:pt x="590" y="371"/>
                    <a:pt x="595" y="370"/>
                    <a:pt x="606" y="366"/>
                  </a:cubicBezTo>
                  <a:cubicBezTo>
                    <a:pt x="622" y="362"/>
                    <a:pt x="634" y="352"/>
                    <a:pt x="625" y="352"/>
                  </a:cubicBezTo>
                  <a:cubicBezTo>
                    <a:pt x="622" y="352"/>
                    <a:pt x="616" y="353"/>
                    <a:pt x="606" y="357"/>
                  </a:cubicBezTo>
                  <a:lnTo>
                    <a:pt x="624" y="347"/>
                  </a:lnTo>
                  <a:cubicBezTo>
                    <a:pt x="630" y="345"/>
                    <a:pt x="632" y="345"/>
                    <a:pt x="632" y="345"/>
                  </a:cubicBezTo>
                  <a:lnTo>
                    <a:pt x="632" y="345"/>
                  </a:lnTo>
                  <a:cubicBezTo>
                    <a:pt x="632" y="345"/>
                    <a:pt x="618" y="349"/>
                    <a:pt x="602" y="354"/>
                  </a:cubicBezTo>
                  <a:cubicBezTo>
                    <a:pt x="587" y="359"/>
                    <a:pt x="578" y="361"/>
                    <a:pt x="577" y="361"/>
                  </a:cubicBezTo>
                  <a:cubicBezTo>
                    <a:pt x="574" y="361"/>
                    <a:pt x="589" y="355"/>
                    <a:pt x="624" y="344"/>
                  </a:cubicBezTo>
                  <a:cubicBezTo>
                    <a:pt x="649" y="336"/>
                    <a:pt x="658" y="332"/>
                    <a:pt x="655" y="332"/>
                  </a:cubicBezTo>
                  <a:lnTo>
                    <a:pt x="655" y="332"/>
                  </a:lnTo>
                  <a:cubicBezTo>
                    <a:pt x="654" y="332"/>
                    <a:pt x="649" y="333"/>
                    <a:pt x="643" y="335"/>
                  </a:cubicBezTo>
                  <a:cubicBezTo>
                    <a:pt x="630" y="339"/>
                    <a:pt x="617" y="341"/>
                    <a:pt x="614" y="341"/>
                  </a:cubicBezTo>
                  <a:cubicBezTo>
                    <a:pt x="612" y="341"/>
                    <a:pt x="614" y="340"/>
                    <a:pt x="621" y="338"/>
                  </a:cubicBezTo>
                  <a:cubicBezTo>
                    <a:pt x="621" y="337"/>
                    <a:pt x="621" y="336"/>
                    <a:pt x="620" y="336"/>
                  </a:cubicBezTo>
                  <a:cubicBezTo>
                    <a:pt x="617" y="336"/>
                    <a:pt x="608" y="339"/>
                    <a:pt x="580" y="347"/>
                  </a:cubicBezTo>
                  <a:cubicBezTo>
                    <a:pt x="569" y="351"/>
                    <a:pt x="565" y="352"/>
                    <a:pt x="563" y="352"/>
                  </a:cubicBezTo>
                  <a:cubicBezTo>
                    <a:pt x="562" y="352"/>
                    <a:pt x="562" y="352"/>
                    <a:pt x="562" y="350"/>
                  </a:cubicBezTo>
                  <a:cubicBezTo>
                    <a:pt x="574" y="347"/>
                    <a:pt x="587" y="341"/>
                    <a:pt x="599" y="338"/>
                  </a:cubicBezTo>
                  <a:cubicBezTo>
                    <a:pt x="612" y="328"/>
                    <a:pt x="624" y="322"/>
                    <a:pt x="640" y="319"/>
                  </a:cubicBezTo>
                  <a:cubicBezTo>
                    <a:pt x="649" y="316"/>
                    <a:pt x="653" y="314"/>
                    <a:pt x="652" y="314"/>
                  </a:cubicBezTo>
                  <a:lnTo>
                    <a:pt x="652" y="314"/>
                  </a:lnTo>
                  <a:cubicBezTo>
                    <a:pt x="650" y="314"/>
                    <a:pt x="640" y="317"/>
                    <a:pt x="618" y="325"/>
                  </a:cubicBezTo>
                  <a:cubicBezTo>
                    <a:pt x="593" y="334"/>
                    <a:pt x="585" y="336"/>
                    <a:pt x="581" y="336"/>
                  </a:cubicBezTo>
                  <a:cubicBezTo>
                    <a:pt x="579" y="336"/>
                    <a:pt x="578" y="336"/>
                    <a:pt x="577" y="335"/>
                  </a:cubicBezTo>
                  <a:cubicBezTo>
                    <a:pt x="577" y="332"/>
                    <a:pt x="577" y="332"/>
                    <a:pt x="596" y="325"/>
                  </a:cubicBezTo>
                  <a:cubicBezTo>
                    <a:pt x="618" y="319"/>
                    <a:pt x="618" y="319"/>
                    <a:pt x="618" y="316"/>
                  </a:cubicBezTo>
                  <a:lnTo>
                    <a:pt x="618" y="316"/>
                  </a:lnTo>
                  <a:cubicBezTo>
                    <a:pt x="584" y="319"/>
                    <a:pt x="549" y="328"/>
                    <a:pt x="515" y="338"/>
                  </a:cubicBezTo>
                  <a:cubicBezTo>
                    <a:pt x="537" y="332"/>
                    <a:pt x="533" y="328"/>
                    <a:pt x="533" y="328"/>
                  </a:cubicBezTo>
                  <a:lnTo>
                    <a:pt x="533" y="328"/>
                  </a:lnTo>
                  <a:cubicBezTo>
                    <a:pt x="529" y="330"/>
                    <a:pt x="526" y="331"/>
                    <a:pt x="525" y="331"/>
                  </a:cubicBezTo>
                  <a:cubicBezTo>
                    <a:pt x="524" y="331"/>
                    <a:pt x="530" y="328"/>
                    <a:pt x="532" y="328"/>
                  </a:cubicBezTo>
                  <a:cubicBezTo>
                    <a:pt x="533" y="328"/>
                    <a:pt x="533" y="328"/>
                    <a:pt x="533" y="328"/>
                  </a:cubicBezTo>
                  <a:cubicBezTo>
                    <a:pt x="546" y="325"/>
                    <a:pt x="552" y="323"/>
                    <a:pt x="554" y="323"/>
                  </a:cubicBezTo>
                  <a:cubicBezTo>
                    <a:pt x="555" y="323"/>
                    <a:pt x="555" y="324"/>
                    <a:pt x="555" y="325"/>
                  </a:cubicBezTo>
                  <a:lnTo>
                    <a:pt x="574" y="316"/>
                  </a:lnTo>
                  <a:cubicBezTo>
                    <a:pt x="597" y="309"/>
                    <a:pt x="607" y="305"/>
                    <a:pt x="604" y="305"/>
                  </a:cubicBezTo>
                  <a:lnTo>
                    <a:pt x="604" y="305"/>
                  </a:lnTo>
                  <a:cubicBezTo>
                    <a:pt x="602" y="305"/>
                    <a:pt x="592" y="307"/>
                    <a:pt x="574" y="313"/>
                  </a:cubicBezTo>
                  <a:cubicBezTo>
                    <a:pt x="564" y="316"/>
                    <a:pt x="559" y="317"/>
                    <a:pt x="558" y="317"/>
                  </a:cubicBezTo>
                  <a:cubicBezTo>
                    <a:pt x="557" y="317"/>
                    <a:pt x="562" y="315"/>
                    <a:pt x="574" y="310"/>
                  </a:cubicBezTo>
                  <a:cubicBezTo>
                    <a:pt x="589" y="305"/>
                    <a:pt x="603" y="298"/>
                    <a:pt x="600" y="298"/>
                  </a:cubicBezTo>
                  <a:lnTo>
                    <a:pt x="600" y="298"/>
                  </a:lnTo>
                  <a:cubicBezTo>
                    <a:pt x="600" y="298"/>
                    <a:pt x="597" y="299"/>
                    <a:pt x="593" y="300"/>
                  </a:cubicBezTo>
                  <a:cubicBezTo>
                    <a:pt x="593" y="300"/>
                    <a:pt x="593" y="297"/>
                    <a:pt x="612" y="291"/>
                  </a:cubicBezTo>
                  <a:cubicBezTo>
                    <a:pt x="612" y="289"/>
                    <a:pt x="611" y="287"/>
                    <a:pt x="606" y="287"/>
                  </a:cubicBezTo>
                  <a:cubicBezTo>
                    <a:pt x="603" y="287"/>
                    <a:pt x="598" y="288"/>
                    <a:pt x="590" y="291"/>
                  </a:cubicBezTo>
                  <a:cubicBezTo>
                    <a:pt x="579" y="297"/>
                    <a:pt x="574" y="298"/>
                    <a:pt x="572" y="298"/>
                  </a:cubicBezTo>
                  <a:cubicBezTo>
                    <a:pt x="571" y="298"/>
                    <a:pt x="571" y="297"/>
                    <a:pt x="571" y="297"/>
                  </a:cubicBezTo>
                  <a:cubicBezTo>
                    <a:pt x="571" y="296"/>
                    <a:pt x="571" y="295"/>
                    <a:pt x="569" y="295"/>
                  </a:cubicBezTo>
                  <a:cubicBezTo>
                    <a:pt x="566" y="295"/>
                    <a:pt x="560" y="297"/>
                    <a:pt x="549" y="300"/>
                  </a:cubicBezTo>
                  <a:cubicBezTo>
                    <a:pt x="534" y="305"/>
                    <a:pt x="516" y="311"/>
                    <a:pt x="510" y="311"/>
                  </a:cubicBezTo>
                  <a:cubicBezTo>
                    <a:pt x="509" y="311"/>
                    <a:pt x="508" y="310"/>
                    <a:pt x="508" y="310"/>
                  </a:cubicBezTo>
                  <a:cubicBezTo>
                    <a:pt x="503" y="311"/>
                    <a:pt x="499" y="311"/>
                    <a:pt x="497" y="311"/>
                  </a:cubicBezTo>
                  <a:cubicBezTo>
                    <a:pt x="493" y="311"/>
                    <a:pt x="501" y="308"/>
                    <a:pt x="527" y="297"/>
                  </a:cubicBezTo>
                  <a:cubicBezTo>
                    <a:pt x="549" y="291"/>
                    <a:pt x="546" y="291"/>
                    <a:pt x="546" y="288"/>
                  </a:cubicBezTo>
                  <a:cubicBezTo>
                    <a:pt x="546" y="288"/>
                    <a:pt x="546" y="288"/>
                    <a:pt x="565" y="278"/>
                  </a:cubicBezTo>
                  <a:cubicBezTo>
                    <a:pt x="571" y="275"/>
                    <a:pt x="574" y="274"/>
                    <a:pt x="574" y="274"/>
                  </a:cubicBezTo>
                  <a:lnTo>
                    <a:pt x="574" y="274"/>
                  </a:lnTo>
                  <a:cubicBezTo>
                    <a:pt x="574" y="274"/>
                    <a:pt x="559" y="280"/>
                    <a:pt x="546" y="285"/>
                  </a:cubicBezTo>
                  <a:lnTo>
                    <a:pt x="505" y="297"/>
                  </a:lnTo>
                  <a:cubicBezTo>
                    <a:pt x="527" y="288"/>
                    <a:pt x="546" y="281"/>
                    <a:pt x="565" y="275"/>
                  </a:cubicBezTo>
                  <a:cubicBezTo>
                    <a:pt x="586" y="267"/>
                    <a:pt x="596" y="263"/>
                    <a:pt x="595" y="263"/>
                  </a:cubicBezTo>
                  <a:lnTo>
                    <a:pt x="595" y="263"/>
                  </a:lnTo>
                  <a:cubicBezTo>
                    <a:pt x="594" y="263"/>
                    <a:pt x="584" y="266"/>
                    <a:pt x="565" y="272"/>
                  </a:cubicBezTo>
                  <a:cubicBezTo>
                    <a:pt x="554" y="278"/>
                    <a:pt x="542" y="281"/>
                    <a:pt x="537" y="281"/>
                  </a:cubicBezTo>
                  <a:cubicBezTo>
                    <a:pt x="534" y="281"/>
                    <a:pt x="535" y="279"/>
                    <a:pt x="543" y="275"/>
                  </a:cubicBezTo>
                  <a:cubicBezTo>
                    <a:pt x="543" y="272"/>
                    <a:pt x="543" y="269"/>
                    <a:pt x="562" y="263"/>
                  </a:cubicBezTo>
                  <a:cubicBezTo>
                    <a:pt x="571" y="260"/>
                    <a:pt x="571" y="259"/>
                    <a:pt x="569" y="259"/>
                  </a:cubicBezTo>
                  <a:cubicBezTo>
                    <a:pt x="566" y="259"/>
                    <a:pt x="562" y="260"/>
                    <a:pt x="562" y="260"/>
                  </a:cubicBezTo>
                  <a:cubicBezTo>
                    <a:pt x="554" y="262"/>
                    <a:pt x="549" y="264"/>
                    <a:pt x="547" y="264"/>
                  </a:cubicBezTo>
                  <a:cubicBezTo>
                    <a:pt x="544" y="264"/>
                    <a:pt x="547" y="261"/>
                    <a:pt x="559" y="253"/>
                  </a:cubicBezTo>
                  <a:cubicBezTo>
                    <a:pt x="579" y="241"/>
                    <a:pt x="588" y="236"/>
                    <a:pt x="587" y="236"/>
                  </a:cubicBezTo>
                  <a:lnTo>
                    <a:pt x="587" y="236"/>
                  </a:lnTo>
                  <a:cubicBezTo>
                    <a:pt x="585" y="236"/>
                    <a:pt x="576" y="240"/>
                    <a:pt x="559" y="247"/>
                  </a:cubicBezTo>
                  <a:cubicBezTo>
                    <a:pt x="548" y="250"/>
                    <a:pt x="538" y="254"/>
                    <a:pt x="536" y="254"/>
                  </a:cubicBezTo>
                  <a:cubicBezTo>
                    <a:pt x="534" y="254"/>
                    <a:pt x="540" y="251"/>
                    <a:pt x="559" y="244"/>
                  </a:cubicBezTo>
                  <a:cubicBezTo>
                    <a:pt x="566" y="241"/>
                    <a:pt x="567" y="240"/>
                    <a:pt x="566" y="240"/>
                  </a:cubicBezTo>
                  <a:cubicBezTo>
                    <a:pt x="562" y="240"/>
                    <a:pt x="550" y="243"/>
                    <a:pt x="537" y="247"/>
                  </a:cubicBezTo>
                  <a:lnTo>
                    <a:pt x="458" y="275"/>
                  </a:lnTo>
                  <a:cubicBezTo>
                    <a:pt x="436" y="282"/>
                    <a:pt x="426" y="285"/>
                    <a:pt x="424" y="285"/>
                  </a:cubicBezTo>
                  <a:cubicBezTo>
                    <a:pt x="423" y="285"/>
                    <a:pt x="428" y="283"/>
                    <a:pt x="436" y="278"/>
                  </a:cubicBezTo>
                  <a:cubicBezTo>
                    <a:pt x="449" y="272"/>
                    <a:pt x="461" y="266"/>
                    <a:pt x="477" y="263"/>
                  </a:cubicBezTo>
                  <a:cubicBezTo>
                    <a:pt x="488" y="257"/>
                    <a:pt x="493" y="256"/>
                    <a:pt x="495" y="256"/>
                  </a:cubicBezTo>
                  <a:cubicBezTo>
                    <a:pt x="496" y="256"/>
                    <a:pt x="496" y="256"/>
                    <a:pt x="496" y="256"/>
                  </a:cubicBezTo>
                  <a:cubicBezTo>
                    <a:pt x="515" y="250"/>
                    <a:pt x="537" y="241"/>
                    <a:pt x="533" y="241"/>
                  </a:cubicBezTo>
                  <a:cubicBezTo>
                    <a:pt x="546" y="235"/>
                    <a:pt x="552" y="232"/>
                    <a:pt x="549" y="232"/>
                  </a:cubicBezTo>
                  <a:lnTo>
                    <a:pt x="549" y="232"/>
                  </a:lnTo>
                  <a:cubicBezTo>
                    <a:pt x="548" y="232"/>
                    <a:pt x="543" y="234"/>
                    <a:pt x="533" y="238"/>
                  </a:cubicBezTo>
                  <a:cubicBezTo>
                    <a:pt x="552" y="228"/>
                    <a:pt x="552" y="225"/>
                    <a:pt x="552" y="222"/>
                  </a:cubicBezTo>
                  <a:cubicBezTo>
                    <a:pt x="552" y="219"/>
                    <a:pt x="549" y="216"/>
                    <a:pt x="568" y="206"/>
                  </a:cubicBezTo>
                  <a:cubicBezTo>
                    <a:pt x="568" y="205"/>
                    <a:pt x="568" y="204"/>
                    <a:pt x="567" y="204"/>
                  </a:cubicBezTo>
                  <a:cubicBezTo>
                    <a:pt x="565" y="204"/>
                    <a:pt x="560" y="206"/>
                    <a:pt x="549" y="209"/>
                  </a:cubicBezTo>
                  <a:cubicBezTo>
                    <a:pt x="527" y="218"/>
                    <a:pt x="517" y="221"/>
                    <a:pt x="516" y="221"/>
                  </a:cubicBezTo>
                  <a:cubicBezTo>
                    <a:pt x="515" y="221"/>
                    <a:pt x="520" y="219"/>
                    <a:pt x="530" y="216"/>
                  </a:cubicBezTo>
                  <a:cubicBezTo>
                    <a:pt x="560" y="203"/>
                    <a:pt x="574" y="183"/>
                    <a:pt x="560" y="183"/>
                  </a:cubicBezTo>
                  <a:cubicBezTo>
                    <a:pt x="556" y="183"/>
                    <a:pt x="551" y="184"/>
                    <a:pt x="543" y="187"/>
                  </a:cubicBezTo>
                  <a:lnTo>
                    <a:pt x="543" y="184"/>
                  </a:lnTo>
                  <a:cubicBezTo>
                    <a:pt x="557" y="177"/>
                    <a:pt x="559" y="170"/>
                    <a:pt x="550" y="170"/>
                  </a:cubicBezTo>
                  <a:cubicBezTo>
                    <a:pt x="547" y="170"/>
                    <a:pt x="544" y="170"/>
                    <a:pt x="540" y="172"/>
                  </a:cubicBezTo>
                  <a:cubicBezTo>
                    <a:pt x="540" y="172"/>
                    <a:pt x="537" y="169"/>
                    <a:pt x="537" y="169"/>
                  </a:cubicBezTo>
                  <a:cubicBezTo>
                    <a:pt x="548" y="161"/>
                    <a:pt x="552" y="158"/>
                    <a:pt x="550" y="158"/>
                  </a:cubicBezTo>
                  <a:lnTo>
                    <a:pt x="550" y="158"/>
                  </a:lnTo>
                  <a:cubicBezTo>
                    <a:pt x="549" y="158"/>
                    <a:pt x="544" y="160"/>
                    <a:pt x="537" y="162"/>
                  </a:cubicBezTo>
                  <a:cubicBezTo>
                    <a:pt x="521" y="167"/>
                    <a:pt x="507" y="171"/>
                    <a:pt x="507" y="171"/>
                  </a:cubicBezTo>
                  <a:cubicBezTo>
                    <a:pt x="507" y="171"/>
                    <a:pt x="509" y="170"/>
                    <a:pt x="515" y="169"/>
                  </a:cubicBezTo>
                  <a:cubicBezTo>
                    <a:pt x="537" y="159"/>
                    <a:pt x="533" y="156"/>
                    <a:pt x="533" y="153"/>
                  </a:cubicBezTo>
                  <a:cubicBezTo>
                    <a:pt x="532" y="150"/>
                    <a:pt x="531" y="149"/>
                    <a:pt x="529" y="149"/>
                  </a:cubicBezTo>
                  <a:cubicBezTo>
                    <a:pt x="527" y="149"/>
                    <a:pt x="522" y="151"/>
                    <a:pt x="512" y="156"/>
                  </a:cubicBezTo>
                  <a:cubicBezTo>
                    <a:pt x="493" y="156"/>
                    <a:pt x="512" y="150"/>
                    <a:pt x="530" y="140"/>
                  </a:cubicBezTo>
                  <a:cubicBezTo>
                    <a:pt x="548" y="134"/>
                    <a:pt x="558" y="131"/>
                    <a:pt x="556" y="131"/>
                  </a:cubicBezTo>
                  <a:lnTo>
                    <a:pt x="556" y="131"/>
                  </a:lnTo>
                  <a:cubicBezTo>
                    <a:pt x="554" y="131"/>
                    <a:pt x="540" y="135"/>
                    <a:pt x="508" y="147"/>
                  </a:cubicBezTo>
                  <a:cubicBezTo>
                    <a:pt x="490" y="155"/>
                    <a:pt x="480" y="158"/>
                    <a:pt x="478" y="158"/>
                  </a:cubicBezTo>
                  <a:cubicBezTo>
                    <a:pt x="475" y="158"/>
                    <a:pt x="480" y="155"/>
                    <a:pt x="490" y="150"/>
                  </a:cubicBezTo>
                  <a:cubicBezTo>
                    <a:pt x="501" y="146"/>
                    <a:pt x="505" y="145"/>
                    <a:pt x="507" y="145"/>
                  </a:cubicBezTo>
                  <a:cubicBezTo>
                    <a:pt x="508" y="145"/>
                    <a:pt x="508" y="145"/>
                    <a:pt x="508" y="147"/>
                  </a:cubicBezTo>
                  <a:lnTo>
                    <a:pt x="549" y="131"/>
                  </a:lnTo>
                  <a:cubicBezTo>
                    <a:pt x="549" y="130"/>
                    <a:pt x="549" y="129"/>
                    <a:pt x="548" y="129"/>
                  </a:cubicBezTo>
                  <a:cubicBezTo>
                    <a:pt x="545" y="129"/>
                    <a:pt x="540" y="131"/>
                    <a:pt x="527" y="134"/>
                  </a:cubicBezTo>
                  <a:cubicBezTo>
                    <a:pt x="527" y="134"/>
                    <a:pt x="527" y="134"/>
                    <a:pt x="508" y="140"/>
                  </a:cubicBezTo>
                  <a:cubicBezTo>
                    <a:pt x="490" y="147"/>
                    <a:pt x="468" y="156"/>
                    <a:pt x="449" y="166"/>
                  </a:cubicBezTo>
                  <a:cubicBezTo>
                    <a:pt x="438" y="171"/>
                    <a:pt x="433" y="172"/>
                    <a:pt x="431" y="172"/>
                  </a:cubicBezTo>
                  <a:cubicBezTo>
                    <a:pt x="430" y="172"/>
                    <a:pt x="430" y="172"/>
                    <a:pt x="430" y="172"/>
                  </a:cubicBezTo>
                  <a:cubicBezTo>
                    <a:pt x="449" y="159"/>
                    <a:pt x="468" y="153"/>
                    <a:pt x="486" y="147"/>
                  </a:cubicBezTo>
                  <a:cubicBezTo>
                    <a:pt x="502" y="140"/>
                    <a:pt x="515" y="137"/>
                    <a:pt x="527" y="131"/>
                  </a:cubicBezTo>
                  <a:cubicBezTo>
                    <a:pt x="532" y="128"/>
                    <a:pt x="533" y="127"/>
                    <a:pt x="530" y="127"/>
                  </a:cubicBezTo>
                  <a:cubicBezTo>
                    <a:pt x="524" y="127"/>
                    <a:pt x="495" y="135"/>
                    <a:pt x="468" y="147"/>
                  </a:cubicBezTo>
                  <a:lnTo>
                    <a:pt x="486" y="137"/>
                  </a:lnTo>
                  <a:cubicBezTo>
                    <a:pt x="505" y="131"/>
                    <a:pt x="505" y="128"/>
                    <a:pt x="502" y="125"/>
                  </a:cubicBezTo>
                  <a:cubicBezTo>
                    <a:pt x="502" y="123"/>
                    <a:pt x="502" y="123"/>
                    <a:pt x="501" y="123"/>
                  </a:cubicBezTo>
                  <a:cubicBezTo>
                    <a:pt x="499" y="123"/>
                    <a:pt x="494" y="124"/>
                    <a:pt x="483" y="128"/>
                  </a:cubicBezTo>
                  <a:cubicBezTo>
                    <a:pt x="471" y="134"/>
                    <a:pt x="458" y="140"/>
                    <a:pt x="443" y="144"/>
                  </a:cubicBezTo>
                  <a:cubicBezTo>
                    <a:pt x="433" y="150"/>
                    <a:pt x="421" y="156"/>
                    <a:pt x="405" y="162"/>
                  </a:cubicBezTo>
                  <a:lnTo>
                    <a:pt x="443" y="140"/>
                  </a:lnTo>
                  <a:cubicBezTo>
                    <a:pt x="480" y="122"/>
                    <a:pt x="499" y="109"/>
                    <a:pt x="496" y="106"/>
                  </a:cubicBezTo>
                  <a:cubicBezTo>
                    <a:pt x="496" y="103"/>
                    <a:pt x="496" y="97"/>
                    <a:pt x="515" y="87"/>
                  </a:cubicBezTo>
                  <a:cubicBezTo>
                    <a:pt x="513" y="86"/>
                    <a:pt x="513" y="85"/>
                    <a:pt x="511" y="85"/>
                  </a:cubicBezTo>
                  <a:cubicBezTo>
                    <a:pt x="509" y="85"/>
                    <a:pt x="505" y="87"/>
                    <a:pt x="493" y="93"/>
                  </a:cubicBezTo>
                  <a:lnTo>
                    <a:pt x="493" y="90"/>
                  </a:lnTo>
                  <a:cubicBezTo>
                    <a:pt x="505" y="84"/>
                    <a:pt x="509" y="81"/>
                    <a:pt x="505" y="81"/>
                  </a:cubicBezTo>
                  <a:cubicBezTo>
                    <a:pt x="502" y="81"/>
                    <a:pt x="497" y="82"/>
                    <a:pt x="490" y="84"/>
                  </a:cubicBezTo>
                  <a:cubicBezTo>
                    <a:pt x="484" y="87"/>
                    <a:pt x="481" y="88"/>
                    <a:pt x="481" y="88"/>
                  </a:cubicBezTo>
                  <a:cubicBezTo>
                    <a:pt x="481" y="88"/>
                    <a:pt x="490" y="83"/>
                    <a:pt x="490" y="81"/>
                  </a:cubicBezTo>
                  <a:cubicBezTo>
                    <a:pt x="507" y="72"/>
                    <a:pt x="516" y="68"/>
                    <a:pt x="516" y="68"/>
                  </a:cubicBezTo>
                  <a:lnTo>
                    <a:pt x="516" y="68"/>
                  </a:lnTo>
                  <a:cubicBezTo>
                    <a:pt x="515" y="68"/>
                    <a:pt x="501" y="74"/>
                    <a:pt x="471" y="87"/>
                  </a:cubicBezTo>
                  <a:cubicBezTo>
                    <a:pt x="458" y="93"/>
                    <a:pt x="446" y="100"/>
                    <a:pt x="433" y="109"/>
                  </a:cubicBezTo>
                  <a:lnTo>
                    <a:pt x="433" y="112"/>
                  </a:lnTo>
                  <a:lnTo>
                    <a:pt x="414" y="119"/>
                  </a:lnTo>
                  <a:cubicBezTo>
                    <a:pt x="402" y="119"/>
                    <a:pt x="386" y="125"/>
                    <a:pt x="374" y="131"/>
                  </a:cubicBezTo>
                  <a:cubicBezTo>
                    <a:pt x="367" y="134"/>
                    <a:pt x="361" y="137"/>
                    <a:pt x="355" y="137"/>
                  </a:cubicBezTo>
                  <a:lnTo>
                    <a:pt x="392" y="122"/>
                  </a:lnTo>
                  <a:lnTo>
                    <a:pt x="452" y="97"/>
                  </a:lnTo>
                  <a:cubicBezTo>
                    <a:pt x="476" y="84"/>
                    <a:pt x="492" y="75"/>
                    <a:pt x="489" y="75"/>
                  </a:cubicBezTo>
                  <a:lnTo>
                    <a:pt x="489" y="75"/>
                  </a:lnTo>
                  <a:cubicBezTo>
                    <a:pt x="487" y="75"/>
                    <a:pt x="481" y="77"/>
                    <a:pt x="468" y="84"/>
                  </a:cubicBezTo>
                  <a:cubicBezTo>
                    <a:pt x="468" y="81"/>
                    <a:pt x="468" y="81"/>
                    <a:pt x="486" y="72"/>
                  </a:cubicBezTo>
                  <a:cubicBezTo>
                    <a:pt x="495" y="67"/>
                    <a:pt x="499" y="65"/>
                    <a:pt x="499" y="65"/>
                  </a:cubicBezTo>
                  <a:lnTo>
                    <a:pt x="499" y="65"/>
                  </a:lnTo>
                  <a:cubicBezTo>
                    <a:pt x="498" y="65"/>
                    <a:pt x="489" y="69"/>
                    <a:pt x="468" y="78"/>
                  </a:cubicBezTo>
                  <a:cubicBezTo>
                    <a:pt x="450" y="85"/>
                    <a:pt x="440" y="88"/>
                    <a:pt x="437" y="88"/>
                  </a:cubicBezTo>
                  <a:cubicBezTo>
                    <a:pt x="434" y="88"/>
                    <a:pt x="443" y="82"/>
                    <a:pt x="464" y="72"/>
                  </a:cubicBezTo>
                  <a:cubicBezTo>
                    <a:pt x="490" y="59"/>
                    <a:pt x="499" y="52"/>
                    <a:pt x="494" y="52"/>
                  </a:cubicBezTo>
                  <a:cubicBezTo>
                    <a:pt x="492" y="52"/>
                    <a:pt x="487" y="53"/>
                    <a:pt x="480" y="56"/>
                  </a:cubicBezTo>
                  <a:cubicBezTo>
                    <a:pt x="462" y="65"/>
                    <a:pt x="453" y="68"/>
                    <a:pt x="450" y="68"/>
                  </a:cubicBezTo>
                  <a:cubicBezTo>
                    <a:pt x="447" y="68"/>
                    <a:pt x="451" y="64"/>
                    <a:pt x="461" y="59"/>
                  </a:cubicBezTo>
                  <a:cubicBezTo>
                    <a:pt x="472" y="54"/>
                    <a:pt x="477" y="50"/>
                    <a:pt x="474" y="50"/>
                  </a:cubicBezTo>
                  <a:lnTo>
                    <a:pt x="474" y="50"/>
                  </a:lnTo>
                  <a:cubicBezTo>
                    <a:pt x="473" y="50"/>
                    <a:pt x="467" y="52"/>
                    <a:pt x="458" y="56"/>
                  </a:cubicBezTo>
                  <a:cubicBezTo>
                    <a:pt x="473" y="49"/>
                    <a:pt x="487" y="41"/>
                    <a:pt x="484" y="41"/>
                  </a:cubicBezTo>
                  <a:lnTo>
                    <a:pt x="484" y="41"/>
                  </a:lnTo>
                  <a:cubicBezTo>
                    <a:pt x="484" y="41"/>
                    <a:pt x="481" y="42"/>
                    <a:pt x="477" y="43"/>
                  </a:cubicBezTo>
                  <a:cubicBezTo>
                    <a:pt x="477" y="43"/>
                    <a:pt x="477" y="43"/>
                    <a:pt x="458" y="53"/>
                  </a:cubicBezTo>
                  <a:lnTo>
                    <a:pt x="421" y="68"/>
                  </a:lnTo>
                  <a:cubicBezTo>
                    <a:pt x="408" y="75"/>
                    <a:pt x="396" y="81"/>
                    <a:pt x="383" y="87"/>
                  </a:cubicBezTo>
                  <a:cubicBezTo>
                    <a:pt x="380" y="88"/>
                    <a:pt x="378" y="89"/>
                    <a:pt x="376" y="89"/>
                  </a:cubicBezTo>
                  <a:cubicBezTo>
                    <a:pt x="371" y="89"/>
                    <a:pt x="389" y="76"/>
                    <a:pt x="436" y="53"/>
                  </a:cubicBezTo>
                  <a:lnTo>
                    <a:pt x="474" y="31"/>
                  </a:lnTo>
                  <a:lnTo>
                    <a:pt x="436" y="50"/>
                  </a:lnTo>
                  <a:cubicBezTo>
                    <a:pt x="433" y="46"/>
                    <a:pt x="433" y="46"/>
                    <a:pt x="452" y="37"/>
                  </a:cubicBezTo>
                  <a:cubicBezTo>
                    <a:pt x="471" y="28"/>
                    <a:pt x="471" y="28"/>
                    <a:pt x="471" y="28"/>
                  </a:cubicBezTo>
                  <a:cubicBezTo>
                    <a:pt x="471" y="28"/>
                    <a:pt x="471" y="27"/>
                    <a:pt x="470" y="27"/>
                  </a:cubicBezTo>
                  <a:cubicBezTo>
                    <a:pt x="468" y="27"/>
                    <a:pt x="463" y="28"/>
                    <a:pt x="452" y="34"/>
                  </a:cubicBezTo>
                  <a:cubicBezTo>
                    <a:pt x="444" y="38"/>
                    <a:pt x="438" y="41"/>
                    <a:pt x="433" y="43"/>
                  </a:cubicBezTo>
                  <a:cubicBezTo>
                    <a:pt x="454" y="31"/>
                    <a:pt x="463" y="26"/>
                    <a:pt x="461" y="26"/>
                  </a:cubicBezTo>
                  <a:lnTo>
                    <a:pt x="461" y="26"/>
                  </a:lnTo>
                  <a:cubicBezTo>
                    <a:pt x="459" y="26"/>
                    <a:pt x="449" y="30"/>
                    <a:pt x="430" y="37"/>
                  </a:cubicBezTo>
                  <a:cubicBezTo>
                    <a:pt x="443" y="31"/>
                    <a:pt x="455" y="25"/>
                    <a:pt x="468" y="15"/>
                  </a:cubicBezTo>
                  <a:lnTo>
                    <a:pt x="468" y="15"/>
                  </a:lnTo>
                  <a:lnTo>
                    <a:pt x="449" y="25"/>
                  </a:lnTo>
                  <a:cubicBezTo>
                    <a:pt x="429" y="34"/>
                    <a:pt x="420" y="38"/>
                    <a:pt x="418" y="38"/>
                  </a:cubicBezTo>
                  <a:cubicBezTo>
                    <a:pt x="416" y="38"/>
                    <a:pt x="421" y="35"/>
                    <a:pt x="430" y="31"/>
                  </a:cubicBezTo>
                  <a:cubicBezTo>
                    <a:pt x="440" y="26"/>
                    <a:pt x="445" y="23"/>
                    <a:pt x="443" y="23"/>
                  </a:cubicBezTo>
                  <a:lnTo>
                    <a:pt x="443" y="23"/>
                  </a:lnTo>
                  <a:cubicBezTo>
                    <a:pt x="442" y="23"/>
                    <a:pt x="437" y="25"/>
                    <a:pt x="427" y="28"/>
                  </a:cubicBezTo>
                  <a:cubicBezTo>
                    <a:pt x="427" y="25"/>
                    <a:pt x="427" y="25"/>
                    <a:pt x="446" y="15"/>
                  </a:cubicBezTo>
                  <a:cubicBezTo>
                    <a:pt x="465" y="5"/>
                    <a:pt x="47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52"/>
            <p:cNvSpPr/>
            <p:nvPr/>
          </p:nvSpPr>
          <p:spPr>
            <a:xfrm>
              <a:off x="6711950" y="2496050"/>
              <a:ext cx="821325" cy="476975"/>
            </a:xfrm>
            <a:custGeom>
              <a:avLst/>
              <a:gdLst/>
              <a:ahLst/>
              <a:cxnLst/>
              <a:rect l="l" t="t" r="r" b="b"/>
              <a:pathLst>
                <a:path w="32853" h="19079" extrusionOk="0">
                  <a:moveTo>
                    <a:pt x="1041" y="0"/>
                  </a:moveTo>
                  <a:cubicBezTo>
                    <a:pt x="439" y="0"/>
                    <a:pt x="1" y="571"/>
                    <a:pt x="157" y="1150"/>
                  </a:cubicBezTo>
                  <a:lnTo>
                    <a:pt x="4918" y="19079"/>
                  </a:lnTo>
                  <a:lnTo>
                    <a:pt x="32852" y="19079"/>
                  </a:lnTo>
                  <a:lnTo>
                    <a:pt x="28042" y="959"/>
                  </a:lnTo>
                  <a:cubicBezTo>
                    <a:pt x="27892" y="392"/>
                    <a:pt x="27378" y="0"/>
                    <a:pt x="267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52"/>
            <p:cNvSpPr/>
            <p:nvPr/>
          </p:nvSpPr>
          <p:spPr>
            <a:xfrm>
              <a:off x="6770525" y="2963050"/>
              <a:ext cx="406050" cy="18650"/>
            </a:xfrm>
            <a:custGeom>
              <a:avLst/>
              <a:gdLst/>
              <a:ahLst/>
              <a:cxnLst/>
              <a:rect l="l" t="t" r="r" b="b"/>
              <a:pathLst>
                <a:path w="16242" h="746" extrusionOk="0">
                  <a:moveTo>
                    <a:pt x="4530" y="1"/>
                  </a:moveTo>
                  <a:cubicBezTo>
                    <a:pt x="4489" y="1"/>
                    <a:pt x="4489" y="1"/>
                    <a:pt x="4508" y="23"/>
                  </a:cubicBezTo>
                  <a:lnTo>
                    <a:pt x="4549" y="23"/>
                  </a:lnTo>
                  <a:cubicBezTo>
                    <a:pt x="4549" y="1"/>
                    <a:pt x="4549" y="1"/>
                    <a:pt x="4530" y="1"/>
                  </a:cubicBezTo>
                  <a:close/>
                  <a:moveTo>
                    <a:pt x="632" y="117"/>
                  </a:moveTo>
                  <a:lnTo>
                    <a:pt x="651" y="136"/>
                  </a:lnTo>
                  <a:lnTo>
                    <a:pt x="669" y="136"/>
                  </a:lnTo>
                  <a:cubicBezTo>
                    <a:pt x="669" y="117"/>
                    <a:pt x="669" y="117"/>
                    <a:pt x="651" y="117"/>
                  </a:cubicBezTo>
                  <a:close/>
                  <a:moveTo>
                    <a:pt x="11368" y="120"/>
                  </a:moveTo>
                  <a:cubicBezTo>
                    <a:pt x="11368" y="142"/>
                    <a:pt x="11368" y="161"/>
                    <a:pt x="11349" y="161"/>
                  </a:cubicBezTo>
                  <a:lnTo>
                    <a:pt x="11331" y="142"/>
                  </a:lnTo>
                  <a:lnTo>
                    <a:pt x="11349" y="120"/>
                  </a:lnTo>
                  <a:close/>
                  <a:moveTo>
                    <a:pt x="7166" y="126"/>
                  </a:moveTo>
                  <a:cubicBezTo>
                    <a:pt x="7166" y="148"/>
                    <a:pt x="7166" y="170"/>
                    <a:pt x="7147" y="170"/>
                  </a:cubicBezTo>
                  <a:lnTo>
                    <a:pt x="7125" y="170"/>
                  </a:lnTo>
                  <a:cubicBezTo>
                    <a:pt x="7128" y="154"/>
                    <a:pt x="7134" y="139"/>
                    <a:pt x="7147" y="126"/>
                  </a:cubicBezTo>
                  <a:close/>
                  <a:moveTo>
                    <a:pt x="11121" y="139"/>
                  </a:moveTo>
                  <a:cubicBezTo>
                    <a:pt x="11139" y="139"/>
                    <a:pt x="11139" y="139"/>
                    <a:pt x="11139" y="161"/>
                  </a:cubicBezTo>
                  <a:cubicBezTo>
                    <a:pt x="11139" y="161"/>
                    <a:pt x="11139" y="179"/>
                    <a:pt x="11121" y="179"/>
                  </a:cubicBezTo>
                  <a:lnTo>
                    <a:pt x="11102" y="161"/>
                  </a:lnTo>
                  <a:cubicBezTo>
                    <a:pt x="11099" y="148"/>
                    <a:pt x="11108" y="139"/>
                    <a:pt x="11121" y="139"/>
                  </a:cubicBezTo>
                  <a:close/>
                  <a:moveTo>
                    <a:pt x="4164" y="145"/>
                  </a:moveTo>
                  <a:cubicBezTo>
                    <a:pt x="4167" y="161"/>
                    <a:pt x="4173" y="176"/>
                    <a:pt x="4182" y="186"/>
                  </a:cubicBezTo>
                  <a:cubicBezTo>
                    <a:pt x="4204" y="186"/>
                    <a:pt x="4204" y="167"/>
                    <a:pt x="4204" y="167"/>
                  </a:cubicBezTo>
                  <a:cubicBezTo>
                    <a:pt x="4204" y="167"/>
                    <a:pt x="4204" y="145"/>
                    <a:pt x="4185" y="145"/>
                  </a:cubicBezTo>
                  <a:close/>
                  <a:moveTo>
                    <a:pt x="13433" y="157"/>
                  </a:moveTo>
                  <a:lnTo>
                    <a:pt x="13433" y="157"/>
                  </a:lnTo>
                  <a:cubicBezTo>
                    <a:pt x="13452" y="158"/>
                    <a:pt x="13452" y="159"/>
                    <a:pt x="13452" y="179"/>
                  </a:cubicBezTo>
                  <a:cubicBezTo>
                    <a:pt x="13449" y="201"/>
                    <a:pt x="13433" y="217"/>
                    <a:pt x="13411" y="220"/>
                  </a:cubicBezTo>
                  <a:cubicBezTo>
                    <a:pt x="13393" y="220"/>
                    <a:pt x="13393" y="179"/>
                    <a:pt x="13433" y="157"/>
                  </a:cubicBezTo>
                  <a:close/>
                  <a:moveTo>
                    <a:pt x="3972" y="204"/>
                  </a:moveTo>
                  <a:cubicBezTo>
                    <a:pt x="3991" y="204"/>
                    <a:pt x="3991" y="204"/>
                    <a:pt x="3991" y="226"/>
                  </a:cubicBezTo>
                  <a:lnTo>
                    <a:pt x="3972" y="226"/>
                  </a:lnTo>
                  <a:lnTo>
                    <a:pt x="3954" y="204"/>
                  </a:lnTo>
                  <a:close/>
                  <a:moveTo>
                    <a:pt x="16130" y="141"/>
                  </a:moveTo>
                  <a:cubicBezTo>
                    <a:pt x="16141" y="141"/>
                    <a:pt x="16133" y="170"/>
                    <a:pt x="16106" y="201"/>
                  </a:cubicBezTo>
                  <a:cubicBezTo>
                    <a:pt x="16097" y="222"/>
                    <a:pt x="16092" y="232"/>
                    <a:pt x="16090" y="232"/>
                  </a:cubicBezTo>
                  <a:cubicBezTo>
                    <a:pt x="16088" y="232"/>
                    <a:pt x="16088" y="222"/>
                    <a:pt x="16088" y="201"/>
                  </a:cubicBezTo>
                  <a:cubicBezTo>
                    <a:pt x="16088" y="179"/>
                    <a:pt x="16088" y="157"/>
                    <a:pt x="16106" y="157"/>
                  </a:cubicBezTo>
                  <a:cubicBezTo>
                    <a:pt x="16117" y="146"/>
                    <a:pt x="16125" y="141"/>
                    <a:pt x="16130" y="141"/>
                  </a:cubicBezTo>
                  <a:close/>
                  <a:moveTo>
                    <a:pt x="2615" y="195"/>
                  </a:moveTo>
                  <a:lnTo>
                    <a:pt x="2615" y="217"/>
                  </a:lnTo>
                  <a:lnTo>
                    <a:pt x="2597" y="236"/>
                  </a:lnTo>
                  <a:lnTo>
                    <a:pt x="2578" y="214"/>
                  </a:lnTo>
                  <a:cubicBezTo>
                    <a:pt x="2578" y="195"/>
                    <a:pt x="2597" y="195"/>
                    <a:pt x="2615" y="195"/>
                  </a:cubicBezTo>
                  <a:close/>
                  <a:moveTo>
                    <a:pt x="3143" y="165"/>
                  </a:moveTo>
                  <a:cubicBezTo>
                    <a:pt x="3148" y="165"/>
                    <a:pt x="3143" y="175"/>
                    <a:pt x="3133" y="198"/>
                  </a:cubicBezTo>
                  <a:lnTo>
                    <a:pt x="3095" y="239"/>
                  </a:lnTo>
                  <a:cubicBezTo>
                    <a:pt x="3076" y="239"/>
                    <a:pt x="3095" y="220"/>
                    <a:pt x="3114" y="179"/>
                  </a:cubicBezTo>
                  <a:cubicBezTo>
                    <a:pt x="3130" y="170"/>
                    <a:pt x="3139" y="165"/>
                    <a:pt x="3143" y="165"/>
                  </a:cubicBezTo>
                  <a:close/>
                  <a:moveTo>
                    <a:pt x="3816" y="196"/>
                  </a:moveTo>
                  <a:cubicBezTo>
                    <a:pt x="3829" y="196"/>
                    <a:pt x="3835" y="216"/>
                    <a:pt x="3819" y="245"/>
                  </a:cubicBezTo>
                  <a:lnTo>
                    <a:pt x="3781" y="245"/>
                  </a:lnTo>
                  <a:cubicBezTo>
                    <a:pt x="3781" y="226"/>
                    <a:pt x="3781" y="204"/>
                    <a:pt x="3800" y="204"/>
                  </a:cubicBezTo>
                  <a:cubicBezTo>
                    <a:pt x="3806" y="199"/>
                    <a:pt x="3812" y="196"/>
                    <a:pt x="3816" y="196"/>
                  </a:cubicBezTo>
                  <a:close/>
                  <a:moveTo>
                    <a:pt x="381" y="217"/>
                  </a:moveTo>
                  <a:cubicBezTo>
                    <a:pt x="400" y="217"/>
                    <a:pt x="400" y="217"/>
                    <a:pt x="400" y="239"/>
                  </a:cubicBezTo>
                  <a:cubicBezTo>
                    <a:pt x="390" y="251"/>
                    <a:pt x="378" y="258"/>
                    <a:pt x="362" y="261"/>
                  </a:cubicBezTo>
                  <a:lnTo>
                    <a:pt x="343" y="239"/>
                  </a:lnTo>
                  <a:cubicBezTo>
                    <a:pt x="343" y="217"/>
                    <a:pt x="362" y="217"/>
                    <a:pt x="381" y="217"/>
                  </a:cubicBezTo>
                  <a:close/>
                  <a:moveTo>
                    <a:pt x="12017" y="230"/>
                  </a:moveTo>
                  <a:cubicBezTo>
                    <a:pt x="12036" y="230"/>
                    <a:pt x="12036" y="251"/>
                    <a:pt x="12036" y="251"/>
                  </a:cubicBezTo>
                  <a:cubicBezTo>
                    <a:pt x="12036" y="251"/>
                    <a:pt x="12036" y="270"/>
                    <a:pt x="12017" y="270"/>
                  </a:cubicBezTo>
                  <a:cubicBezTo>
                    <a:pt x="12007" y="261"/>
                    <a:pt x="12001" y="245"/>
                    <a:pt x="11998" y="230"/>
                  </a:cubicBezTo>
                  <a:close/>
                  <a:moveTo>
                    <a:pt x="4974" y="221"/>
                  </a:moveTo>
                  <a:cubicBezTo>
                    <a:pt x="4982" y="221"/>
                    <a:pt x="4993" y="231"/>
                    <a:pt x="5003" y="255"/>
                  </a:cubicBezTo>
                  <a:cubicBezTo>
                    <a:pt x="5003" y="277"/>
                    <a:pt x="5003" y="277"/>
                    <a:pt x="4985" y="277"/>
                  </a:cubicBezTo>
                  <a:cubicBezTo>
                    <a:pt x="4975" y="264"/>
                    <a:pt x="4969" y="251"/>
                    <a:pt x="4966" y="236"/>
                  </a:cubicBezTo>
                  <a:cubicBezTo>
                    <a:pt x="4966" y="227"/>
                    <a:pt x="4969" y="221"/>
                    <a:pt x="4974" y="221"/>
                  </a:cubicBezTo>
                  <a:close/>
                  <a:moveTo>
                    <a:pt x="5138" y="236"/>
                  </a:moveTo>
                  <a:cubicBezTo>
                    <a:pt x="5138" y="258"/>
                    <a:pt x="5138" y="277"/>
                    <a:pt x="5119" y="277"/>
                  </a:cubicBezTo>
                  <a:lnTo>
                    <a:pt x="5101" y="258"/>
                  </a:lnTo>
                  <a:lnTo>
                    <a:pt x="5119" y="236"/>
                  </a:lnTo>
                  <a:close/>
                  <a:moveTo>
                    <a:pt x="12796" y="227"/>
                  </a:moveTo>
                  <a:cubicBezTo>
                    <a:pt x="12799" y="227"/>
                    <a:pt x="12800" y="229"/>
                    <a:pt x="12800" y="236"/>
                  </a:cubicBezTo>
                  <a:cubicBezTo>
                    <a:pt x="12800" y="251"/>
                    <a:pt x="12791" y="267"/>
                    <a:pt x="12782" y="277"/>
                  </a:cubicBezTo>
                  <a:cubicBezTo>
                    <a:pt x="12782" y="277"/>
                    <a:pt x="12773" y="286"/>
                    <a:pt x="12768" y="286"/>
                  </a:cubicBezTo>
                  <a:cubicBezTo>
                    <a:pt x="12765" y="286"/>
                    <a:pt x="12763" y="284"/>
                    <a:pt x="12763" y="277"/>
                  </a:cubicBezTo>
                  <a:lnTo>
                    <a:pt x="12763" y="258"/>
                  </a:lnTo>
                  <a:cubicBezTo>
                    <a:pt x="12776" y="242"/>
                    <a:pt x="12789" y="227"/>
                    <a:pt x="12796" y="227"/>
                  </a:cubicBezTo>
                  <a:close/>
                  <a:moveTo>
                    <a:pt x="11510" y="251"/>
                  </a:moveTo>
                  <a:cubicBezTo>
                    <a:pt x="11517" y="251"/>
                    <a:pt x="11522" y="256"/>
                    <a:pt x="11522" y="267"/>
                  </a:cubicBezTo>
                  <a:cubicBezTo>
                    <a:pt x="11522" y="289"/>
                    <a:pt x="11522" y="289"/>
                    <a:pt x="11500" y="289"/>
                  </a:cubicBezTo>
                  <a:cubicBezTo>
                    <a:pt x="11462" y="289"/>
                    <a:pt x="11462" y="289"/>
                    <a:pt x="11481" y="267"/>
                  </a:cubicBezTo>
                  <a:cubicBezTo>
                    <a:pt x="11492" y="256"/>
                    <a:pt x="11502" y="251"/>
                    <a:pt x="11510" y="251"/>
                  </a:cubicBezTo>
                  <a:close/>
                  <a:moveTo>
                    <a:pt x="11635" y="267"/>
                  </a:moveTo>
                  <a:cubicBezTo>
                    <a:pt x="11653" y="267"/>
                    <a:pt x="11653" y="267"/>
                    <a:pt x="11653" y="289"/>
                  </a:cubicBezTo>
                  <a:lnTo>
                    <a:pt x="11635" y="289"/>
                  </a:lnTo>
                  <a:lnTo>
                    <a:pt x="11616" y="267"/>
                  </a:lnTo>
                  <a:close/>
                  <a:moveTo>
                    <a:pt x="9535" y="251"/>
                  </a:moveTo>
                  <a:cubicBezTo>
                    <a:pt x="9535" y="273"/>
                    <a:pt x="9532" y="292"/>
                    <a:pt x="9513" y="292"/>
                  </a:cubicBezTo>
                  <a:lnTo>
                    <a:pt x="9494" y="292"/>
                  </a:lnTo>
                  <a:cubicBezTo>
                    <a:pt x="9497" y="277"/>
                    <a:pt x="9504" y="264"/>
                    <a:pt x="9513" y="251"/>
                  </a:cubicBezTo>
                  <a:close/>
                  <a:moveTo>
                    <a:pt x="11826" y="270"/>
                  </a:moveTo>
                  <a:cubicBezTo>
                    <a:pt x="11845" y="270"/>
                    <a:pt x="11845" y="270"/>
                    <a:pt x="11845" y="292"/>
                  </a:cubicBezTo>
                  <a:lnTo>
                    <a:pt x="11826" y="292"/>
                  </a:lnTo>
                  <a:lnTo>
                    <a:pt x="11807" y="270"/>
                  </a:lnTo>
                  <a:close/>
                  <a:moveTo>
                    <a:pt x="7413" y="255"/>
                  </a:moveTo>
                  <a:cubicBezTo>
                    <a:pt x="7413" y="277"/>
                    <a:pt x="7413" y="295"/>
                    <a:pt x="7394" y="295"/>
                  </a:cubicBezTo>
                  <a:lnTo>
                    <a:pt x="7373" y="277"/>
                  </a:lnTo>
                  <a:lnTo>
                    <a:pt x="7394" y="255"/>
                  </a:lnTo>
                  <a:close/>
                  <a:moveTo>
                    <a:pt x="591" y="220"/>
                  </a:moveTo>
                  <a:cubicBezTo>
                    <a:pt x="610" y="220"/>
                    <a:pt x="629" y="220"/>
                    <a:pt x="629" y="242"/>
                  </a:cubicBezTo>
                  <a:lnTo>
                    <a:pt x="610" y="242"/>
                  </a:lnTo>
                  <a:cubicBezTo>
                    <a:pt x="610" y="236"/>
                    <a:pt x="608" y="233"/>
                    <a:pt x="606" y="233"/>
                  </a:cubicBezTo>
                  <a:cubicBezTo>
                    <a:pt x="602" y="233"/>
                    <a:pt x="597" y="248"/>
                    <a:pt x="610" y="261"/>
                  </a:cubicBezTo>
                  <a:lnTo>
                    <a:pt x="610" y="305"/>
                  </a:lnTo>
                  <a:cubicBezTo>
                    <a:pt x="588" y="302"/>
                    <a:pt x="572" y="283"/>
                    <a:pt x="572" y="261"/>
                  </a:cubicBezTo>
                  <a:cubicBezTo>
                    <a:pt x="553" y="220"/>
                    <a:pt x="553" y="220"/>
                    <a:pt x="591" y="220"/>
                  </a:cubicBezTo>
                  <a:close/>
                  <a:moveTo>
                    <a:pt x="3286" y="264"/>
                  </a:moveTo>
                  <a:cubicBezTo>
                    <a:pt x="3286" y="283"/>
                    <a:pt x="3286" y="305"/>
                    <a:pt x="3264" y="305"/>
                  </a:cubicBezTo>
                  <a:lnTo>
                    <a:pt x="3245" y="305"/>
                  </a:lnTo>
                  <a:cubicBezTo>
                    <a:pt x="3248" y="289"/>
                    <a:pt x="3255" y="273"/>
                    <a:pt x="3267" y="264"/>
                  </a:cubicBezTo>
                  <a:close/>
                  <a:moveTo>
                    <a:pt x="4662" y="273"/>
                  </a:moveTo>
                  <a:cubicBezTo>
                    <a:pt x="4681" y="273"/>
                    <a:pt x="4681" y="295"/>
                    <a:pt x="4681" y="295"/>
                  </a:cubicBezTo>
                  <a:cubicBezTo>
                    <a:pt x="4681" y="303"/>
                    <a:pt x="4679" y="305"/>
                    <a:pt x="4675" y="305"/>
                  </a:cubicBezTo>
                  <a:cubicBezTo>
                    <a:pt x="4668" y="305"/>
                    <a:pt x="4656" y="295"/>
                    <a:pt x="4643" y="295"/>
                  </a:cubicBezTo>
                  <a:cubicBezTo>
                    <a:pt x="4624" y="273"/>
                    <a:pt x="4624" y="273"/>
                    <a:pt x="4662" y="273"/>
                  </a:cubicBezTo>
                  <a:close/>
                  <a:moveTo>
                    <a:pt x="8729" y="264"/>
                  </a:moveTo>
                  <a:lnTo>
                    <a:pt x="8729" y="267"/>
                  </a:lnTo>
                  <a:cubicBezTo>
                    <a:pt x="8770" y="267"/>
                    <a:pt x="8770" y="267"/>
                    <a:pt x="8770" y="286"/>
                  </a:cubicBezTo>
                  <a:cubicBezTo>
                    <a:pt x="8770" y="308"/>
                    <a:pt x="8729" y="308"/>
                    <a:pt x="8711" y="308"/>
                  </a:cubicBezTo>
                  <a:cubicBezTo>
                    <a:pt x="8695" y="292"/>
                    <a:pt x="8708" y="264"/>
                    <a:pt x="8729" y="264"/>
                  </a:cubicBezTo>
                  <a:close/>
                  <a:moveTo>
                    <a:pt x="11782" y="300"/>
                  </a:moveTo>
                  <a:cubicBezTo>
                    <a:pt x="11780" y="300"/>
                    <a:pt x="11776" y="302"/>
                    <a:pt x="11769" y="308"/>
                  </a:cubicBezTo>
                  <a:cubicBezTo>
                    <a:pt x="11782" y="308"/>
                    <a:pt x="11786" y="300"/>
                    <a:pt x="11782" y="300"/>
                  </a:cubicBezTo>
                  <a:close/>
                  <a:moveTo>
                    <a:pt x="4298" y="270"/>
                  </a:moveTo>
                  <a:cubicBezTo>
                    <a:pt x="4317" y="270"/>
                    <a:pt x="4336" y="270"/>
                    <a:pt x="4336" y="292"/>
                  </a:cubicBezTo>
                  <a:cubicBezTo>
                    <a:pt x="4336" y="292"/>
                    <a:pt x="4336" y="314"/>
                    <a:pt x="4317" y="314"/>
                  </a:cubicBezTo>
                  <a:cubicBezTo>
                    <a:pt x="4301" y="311"/>
                    <a:pt x="4289" y="302"/>
                    <a:pt x="4279" y="292"/>
                  </a:cubicBezTo>
                  <a:cubicBezTo>
                    <a:pt x="4276" y="280"/>
                    <a:pt x="4286" y="270"/>
                    <a:pt x="4298" y="270"/>
                  </a:cubicBezTo>
                  <a:close/>
                  <a:moveTo>
                    <a:pt x="2709" y="230"/>
                  </a:moveTo>
                  <a:cubicBezTo>
                    <a:pt x="2713" y="230"/>
                    <a:pt x="2713" y="240"/>
                    <a:pt x="2713" y="258"/>
                  </a:cubicBezTo>
                  <a:cubicBezTo>
                    <a:pt x="2716" y="286"/>
                    <a:pt x="2700" y="311"/>
                    <a:pt x="2672" y="320"/>
                  </a:cubicBezTo>
                  <a:lnTo>
                    <a:pt x="2634" y="320"/>
                  </a:lnTo>
                  <a:lnTo>
                    <a:pt x="2675" y="280"/>
                  </a:lnTo>
                  <a:cubicBezTo>
                    <a:pt x="2696" y="245"/>
                    <a:pt x="2705" y="230"/>
                    <a:pt x="2709" y="230"/>
                  </a:cubicBezTo>
                  <a:close/>
                  <a:moveTo>
                    <a:pt x="6379" y="289"/>
                  </a:moveTo>
                  <a:cubicBezTo>
                    <a:pt x="6379" y="308"/>
                    <a:pt x="6379" y="330"/>
                    <a:pt x="6360" y="330"/>
                  </a:cubicBezTo>
                  <a:lnTo>
                    <a:pt x="6342" y="308"/>
                  </a:lnTo>
                  <a:lnTo>
                    <a:pt x="6360" y="289"/>
                  </a:lnTo>
                  <a:close/>
                  <a:moveTo>
                    <a:pt x="1700" y="292"/>
                  </a:moveTo>
                  <a:cubicBezTo>
                    <a:pt x="1719" y="292"/>
                    <a:pt x="1719" y="314"/>
                    <a:pt x="1678" y="333"/>
                  </a:cubicBezTo>
                  <a:lnTo>
                    <a:pt x="1641" y="333"/>
                  </a:lnTo>
                  <a:cubicBezTo>
                    <a:pt x="1641" y="311"/>
                    <a:pt x="1678" y="292"/>
                    <a:pt x="1700" y="292"/>
                  </a:cubicBezTo>
                  <a:close/>
                  <a:moveTo>
                    <a:pt x="6821" y="270"/>
                  </a:moveTo>
                  <a:cubicBezTo>
                    <a:pt x="6840" y="270"/>
                    <a:pt x="6840" y="270"/>
                    <a:pt x="6840" y="292"/>
                  </a:cubicBezTo>
                  <a:cubicBezTo>
                    <a:pt x="6837" y="308"/>
                    <a:pt x="6830" y="320"/>
                    <a:pt x="6821" y="333"/>
                  </a:cubicBezTo>
                  <a:cubicBezTo>
                    <a:pt x="6799" y="333"/>
                    <a:pt x="6821" y="292"/>
                    <a:pt x="6821" y="270"/>
                  </a:cubicBezTo>
                  <a:close/>
                  <a:moveTo>
                    <a:pt x="3665" y="330"/>
                  </a:moveTo>
                  <a:lnTo>
                    <a:pt x="3665" y="349"/>
                  </a:lnTo>
                  <a:cubicBezTo>
                    <a:pt x="3653" y="349"/>
                    <a:pt x="3640" y="358"/>
                    <a:pt x="3633" y="358"/>
                  </a:cubicBezTo>
                  <a:cubicBezTo>
                    <a:pt x="3630" y="358"/>
                    <a:pt x="3628" y="356"/>
                    <a:pt x="3628" y="349"/>
                  </a:cubicBezTo>
                  <a:cubicBezTo>
                    <a:pt x="3609" y="349"/>
                    <a:pt x="3646" y="330"/>
                    <a:pt x="3665" y="330"/>
                  </a:cubicBezTo>
                  <a:close/>
                  <a:moveTo>
                    <a:pt x="11579" y="360"/>
                  </a:moveTo>
                  <a:cubicBezTo>
                    <a:pt x="11578" y="363"/>
                    <a:pt x="11578" y="367"/>
                    <a:pt x="11578" y="371"/>
                  </a:cubicBezTo>
                  <a:cubicBezTo>
                    <a:pt x="11579" y="372"/>
                    <a:pt x="11580" y="373"/>
                    <a:pt x="11581" y="374"/>
                  </a:cubicBezTo>
                  <a:lnTo>
                    <a:pt x="11581" y="374"/>
                  </a:lnTo>
                  <a:cubicBezTo>
                    <a:pt x="11580" y="370"/>
                    <a:pt x="11579" y="366"/>
                    <a:pt x="11579" y="360"/>
                  </a:cubicBezTo>
                  <a:close/>
                  <a:moveTo>
                    <a:pt x="1785" y="325"/>
                  </a:moveTo>
                  <a:cubicBezTo>
                    <a:pt x="1766" y="325"/>
                    <a:pt x="1757" y="339"/>
                    <a:pt x="1757" y="355"/>
                  </a:cubicBezTo>
                  <a:cubicBezTo>
                    <a:pt x="1757" y="377"/>
                    <a:pt x="1776" y="377"/>
                    <a:pt x="1813" y="377"/>
                  </a:cubicBezTo>
                  <a:cubicBezTo>
                    <a:pt x="1829" y="374"/>
                    <a:pt x="1841" y="367"/>
                    <a:pt x="1851" y="355"/>
                  </a:cubicBezTo>
                  <a:cubicBezTo>
                    <a:pt x="1851" y="336"/>
                    <a:pt x="1832" y="333"/>
                    <a:pt x="1813" y="333"/>
                  </a:cubicBezTo>
                  <a:cubicBezTo>
                    <a:pt x="1802" y="328"/>
                    <a:pt x="1793" y="325"/>
                    <a:pt x="1785" y="325"/>
                  </a:cubicBezTo>
                  <a:close/>
                  <a:moveTo>
                    <a:pt x="11581" y="374"/>
                  </a:moveTo>
                  <a:cubicBezTo>
                    <a:pt x="11583" y="382"/>
                    <a:pt x="11585" y="385"/>
                    <a:pt x="11586" y="385"/>
                  </a:cubicBezTo>
                  <a:cubicBezTo>
                    <a:pt x="11587" y="385"/>
                    <a:pt x="11586" y="381"/>
                    <a:pt x="11581" y="374"/>
                  </a:cubicBezTo>
                  <a:close/>
                  <a:moveTo>
                    <a:pt x="4851" y="52"/>
                  </a:moveTo>
                  <a:cubicBezTo>
                    <a:pt x="4844" y="52"/>
                    <a:pt x="4842" y="63"/>
                    <a:pt x="4853" y="89"/>
                  </a:cubicBezTo>
                  <a:cubicBezTo>
                    <a:pt x="4853" y="129"/>
                    <a:pt x="4853" y="129"/>
                    <a:pt x="4815" y="129"/>
                  </a:cubicBezTo>
                  <a:cubicBezTo>
                    <a:pt x="4797" y="129"/>
                    <a:pt x="4778" y="129"/>
                    <a:pt x="4778" y="107"/>
                  </a:cubicBezTo>
                  <a:cubicBezTo>
                    <a:pt x="4778" y="85"/>
                    <a:pt x="4778" y="85"/>
                    <a:pt x="4740" y="85"/>
                  </a:cubicBezTo>
                  <a:cubicBezTo>
                    <a:pt x="4681" y="85"/>
                    <a:pt x="4624" y="148"/>
                    <a:pt x="4605" y="189"/>
                  </a:cubicBezTo>
                  <a:cubicBezTo>
                    <a:pt x="4605" y="211"/>
                    <a:pt x="4605" y="222"/>
                    <a:pt x="4603" y="222"/>
                  </a:cubicBezTo>
                  <a:cubicBezTo>
                    <a:pt x="4601" y="222"/>
                    <a:pt x="4596" y="211"/>
                    <a:pt x="4587" y="189"/>
                  </a:cubicBezTo>
                  <a:cubicBezTo>
                    <a:pt x="4587" y="170"/>
                    <a:pt x="4568" y="170"/>
                    <a:pt x="4549" y="167"/>
                  </a:cubicBezTo>
                  <a:cubicBezTo>
                    <a:pt x="4549" y="174"/>
                    <a:pt x="4547" y="177"/>
                    <a:pt x="4545" y="177"/>
                  </a:cubicBezTo>
                  <a:cubicBezTo>
                    <a:pt x="4541" y="177"/>
                    <a:pt x="4536" y="167"/>
                    <a:pt x="4549" y="167"/>
                  </a:cubicBezTo>
                  <a:cubicBezTo>
                    <a:pt x="4549" y="148"/>
                    <a:pt x="4568" y="148"/>
                    <a:pt x="4587" y="148"/>
                  </a:cubicBezTo>
                  <a:lnTo>
                    <a:pt x="4587" y="126"/>
                  </a:lnTo>
                  <a:cubicBezTo>
                    <a:pt x="4577" y="106"/>
                    <a:pt x="4568" y="96"/>
                    <a:pt x="4558" y="96"/>
                  </a:cubicBezTo>
                  <a:cubicBezTo>
                    <a:pt x="4549" y="96"/>
                    <a:pt x="4540" y="106"/>
                    <a:pt x="4530" y="126"/>
                  </a:cubicBezTo>
                  <a:cubicBezTo>
                    <a:pt x="4519" y="137"/>
                    <a:pt x="4514" y="143"/>
                    <a:pt x="4509" y="143"/>
                  </a:cubicBezTo>
                  <a:cubicBezTo>
                    <a:pt x="4504" y="143"/>
                    <a:pt x="4499" y="137"/>
                    <a:pt x="4489" y="126"/>
                  </a:cubicBezTo>
                  <a:cubicBezTo>
                    <a:pt x="4476" y="111"/>
                    <a:pt x="4463" y="96"/>
                    <a:pt x="4456" y="96"/>
                  </a:cubicBezTo>
                  <a:cubicBezTo>
                    <a:pt x="4453" y="96"/>
                    <a:pt x="4452" y="99"/>
                    <a:pt x="4452" y="104"/>
                  </a:cubicBezTo>
                  <a:cubicBezTo>
                    <a:pt x="4433" y="104"/>
                    <a:pt x="4411" y="98"/>
                    <a:pt x="4395" y="82"/>
                  </a:cubicBezTo>
                  <a:cubicBezTo>
                    <a:pt x="4358" y="82"/>
                    <a:pt x="4339" y="82"/>
                    <a:pt x="4339" y="104"/>
                  </a:cubicBezTo>
                  <a:cubicBezTo>
                    <a:pt x="4339" y="120"/>
                    <a:pt x="4327" y="124"/>
                    <a:pt x="4314" y="124"/>
                  </a:cubicBezTo>
                  <a:cubicBezTo>
                    <a:pt x="4309" y="124"/>
                    <a:pt x="4303" y="124"/>
                    <a:pt x="4298" y="123"/>
                  </a:cubicBezTo>
                  <a:cubicBezTo>
                    <a:pt x="4279" y="123"/>
                    <a:pt x="4261" y="123"/>
                    <a:pt x="4261" y="145"/>
                  </a:cubicBezTo>
                  <a:cubicBezTo>
                    <a:pt x="4261" y="167"/>
                    <a:pt x="4242" y="186"/>
                    <a:pt x="4204" y="186"/>
                  </a:cubicBezTo>
                  <a:cubicBezTo>
                    <a:pt x="4189" y="195"/>
                    <a:pt x="4180" y="200"/>
                    <a:pt x="4173" y="200"/>
                  </a:cubicBezTo>
                  <a:cubicBezTo>
                    <a:pt x="4163" y="200"/>
                    <a:pt x="4159" y="189"/>
                    <a:pt x="4148" y="164"/>
                  </a:cubicBezTo>
                  <a:cubicBezTo>
                    <a:pt x="4148" y="145"/>
                    <a:pt x="4126" y="145"/>
                    <a:pt x="4107" y="145"/>
                  </a:cubicBezTo>
                  <a:cubicBezTo>
                    <a:pt x="4095" y="142"/>
                    <a:pt x="4079" y="136"/>
                    <a:pt x="4070" y="123"/>
                  </a:cubicBezTo>
                  <a:cubicBezTo>
                    <a:pt x="4064" y="117"/>
                    <a:pt x="4060" y="114"/>
                    <a:pt x="4057" y="114"/>
                  </a:cubicBezTo>
                  <a:cubicBezTo>
                    <a:pt x="4051" y="114"/>
                    <a:pt x="4051" y="129"/>
                    <a:pt x="4051" y="145"/>
                  </a:cubicBezTo>
                  <a:cubicBezTo>
                    <a:pt x="4051" y="164"/>
                    <a:pt x="4051" y="186"/>
                    <a:pt x="4051" y="186"/>
                  </a:cubicBezTo>
                  <a:cubicBezTo>
                    <a:pt x="4032" y="186"/>
                    <a:pt x="4013" y="142"/>
                    <a:pt x="4013" y="123"/>
                  </a:cubicBezTo>
                  <a:cubicBezTo>
                    <a:pt x="4004" y="101"/>
                    <a:pt x="3999" y="90"/>
                    <a:pt x="3997" y="90"/>
                  </a:cubicBezTo>
                  <a:cubicBezTo>
                    <a:pt x="3994" y="90"/>
                    <a:pt x="3994" y="101"/>
                    <a:pt x="3994" y="123"/>
                  </a:cubicBezTo>
                  <a:cubicBezTo>
                    <a:pt x="3994" y="136"/>
                    <a:pt x="3985" y="151"/>
                    <a:pt x="3966" y="151"/>
                  </a:cubicBezTo>
                  <a:cubicBezTo>
                    <a:pt x="3959" y="151"/>
                    <a:pt x="3949" y="148"/>
                    <a:pt x="3938" y="142"/>
                  </a:cubicBezTo>
                  <a:cubicBezTo>
                    <a:pt x="3897" y="142"/>
                    <a:pt x="3860" y="142"/>
                    <a:pt x="3860" y="120"/>
                  </a:cubicBezTo>
                  <a:cubicBezTo>
                    <a:pt x="3855" y="115"/>
                    <a:pt x="3848" y="113"/>
                    <a:pt x="3841" y="113"/>
                  </a:cubicBezTo>
                  <a:cubicBezTo>
                    <a:pt x="3834" y="113"/>
                    <a:pt x="3827" y="115"/>
                    <a:pt x="3822" y="120"/>
                  </a:cubicBezTo>
                  <a:cubicBezTo>
                    <a:pt x="3813" y="131"/>
                    <a:pt x="3803" y="136"/>
                    <a:pt x="3789" y="136"/>
                  </a:cubicBezTo>
                  <a:cubicBezTo>
                    <a:pt x="3774" y="136"/>
                    <a:pt x="3755" y="131"/>
                    <a:pt x="3725" y="120"/>
                  </a:cubicBezTo>
                  <a:cubicBezTo>
                    <a:pt x="3678" y="98"/>
                    <a:pt x="3654" y="87"/>
                    <a:pt x="3643" y="87"/>
                  </a:cubicBezTo>
                  <a:cubicBezTo>
                    <a:pt x="3631" y="87"/>
                    <a:pt x="3631" y="98"/>
                    <a:pt x="3631" y="120"/>
                  </a:cubicBezTo>
                  <a:cubicBezTo>
                    <a:pt x="3631" y="131"/>
                    <a:pt x="3631" y="143"/>
                    <a:pt x="3627" y="143"/>
                  </a:cubicBezTo>
                  <a:cubicBezTo>
                    <a:pt x="3624" y="143"/>
                    <a:pt x="3620" y="137"/>
                    <a:pt x="3612" y="120"/>
                  </a:cubicBezTo>
                  <a:cubicBezTo>
                    <a:pt x="3606" y="113"/>
                    <a:pt x="3601" y="111"/>
                    <a:pt x="3595" y="111"/>
                  </a:cubicBezTo>
                  <a:cubicBezTo>
                    <a:pt x="3580" y="111"/>
                    <a:pt x="3562" y="125"/>
                    <a:pt x="3534" y="139"/>
                  </a:cubicBezTo>
                  <a:cubicBezTo>
                    <a:pt x="3521" y="164"/>
                    <a:pt x="3512" y="195"/>
                    <a:pt x="3515" y="223"/>
                  </a:cubicBezTo>
                  <a:cubicBezTo>
                    <a:pt x="3515" y="247"/>
                    <a:pt x="3515" y="257"/>
                    <a:pt x="3508" y="257"/>
                  </a:cubicBezTo>
                  <a:cubicBezTo>
                    <a:pt x="3502" y="257"/>
                    <a:pt x="3493" y="251"/>
                    <a:pt x="3477" y="242"/>
                  </a:cubicBezTo>
                  <a:cubicBezTo>
                    <a:pt x="3455" y="242"/>
                    <a:pt x="3440" y="223"/>
                    <a:pt x="3440" y="201"/>
                  </a:cubicBezTo>
                  <a:cubicBezTo>
                    <a:pt x="3440" y="189"/>
                    <a:pt x="3446" y="179"/>
                    <a:pt x="3458" y="179"/>
                  </a:cubicBezTo>
                  <a:lnTo>
                    <a:pt x="3477" y="179"/>
                  </a:lnTo>
                  <a:cubicBezTo>
                    <a:pt x="3477" y="161"/>
                    <a:pt x="3477" y="139"/>
                    <a:pt x="3440" y="139"/>
                  </a:cubicBezTo>
                  <a:cubicBezTo>
                    <a:pt x="3430" y="128"/>
                    <a:pt x="3421" y="122"/>
                    <a:pt x="3414" y="122"/>
                  </a:cubicBezTo>
                  <a:cubicBezTo>
                    <a:pt x="3407" y="122"/>
                    <a:pt x="3402" y="128"/>
                    <a:pt x="3402" y="139"/>
                  </a:cubicBezTo>
                  <a:cubicBezTo>
                    <a:pt x="3383" y="117"/>
                    <a:pt x="3346" y="117"/>
                    <a:pt x="3305" y="117"/>
                  </a:cubicBezTo>
                  <a:cubicBezTo>
                    <a:pt x="3267" y="117"/>
                    <a:pt x="3211" y="117"/>
                    <a:pt x="3192" y="95"/>
                  </a:cubicBezTo>
                  <a:cubicBezTo>
                    <a:pt x="3154" y="95"/>
                    <a:pt x="3136" y="95"/>
                    <a:pt x="3136" y="117"/>
                  </a:cubicBezTo>
                  <a:cubicBezTo>
                    <a:pt x="3134" y="140"/>
                    <a:pt x="3127" y="150"/>
                    <a:pt x="3121" y="150"/>
                  </a:cubicBezTo>
                  <a:cubicBezTo>
                    <a:pt x="3117" y="150"/>
                    <a:pt x="3114" y="145"/>
                    <a:pt x="3114" y="136"/>
                  </a:cubicBezTo>
                  <a:cubicBezTo>
                    <a:pt x="3102" y="110"/>
                    <a:pt x="3000" y="91"/>
                    <a:pt x="2921" y="91"/>
                  </a:cubicBezTo>
                  <a:cubicBezTo>
                    <a:pt x="2874" y="91"/>
                    <a:pt x="2836" y="97"/>
                    <a:pt x="2829" y="114"/>
                  </a:cubicBezTo>
                  <a:lnTo>
                    <a:pt x="2791" y="114"/>
                  </a:lnTo>
                  <a:cubicBezTo>
                    <a:pt x="2771" y="102"/>
                    <a:pt x="2731" y="97"/>
                    <a:pt x="2694" y="97"/>
                  </a:cubicBezTo>
                  <a:cubicBezTo>
                    <a:pt x="2659" y="97"/>
                    <a:pt x="2628" y="101"/>
                    <a:pt x="2619" y="110"/>
                  </a:cubicBezTo>
                  <a:lnTo>
                    <a:pt x="2562" y="110"/>
                  </a:lnTo>
                  <a:cubicBezTo>
                    <a:pt x="2542" y="100"/>
                    <a:pt x="2527" y="94"/>
                    <a:pt x="2515" y="94"/>
                  </a:cubicBezTo>
                  <a:cubicBezTo>
                    <a:pt x="2503" y="94"/>
                    <a:pt x="2493" y="100"/>
                    <a:pt x="2484" y="110"/>
                  </a:cubicBezTo>
                  <a:cubicBezTo>
                    <a:pt x="2471" y="124"/>
                    <a:pt x="2467" y="138"/>
                    <a:pt x="2466" y="138"/>
                  </a:cubicBezTo>
                  <a:cubicBezTo>
                    <a:pt x="2465" y="138"/>
                    <a:pt x="2465" y="136"/>
                    <a:pt x="2465" y="129"/>
                  </a:cubicBezTo>
                  <a:cubicBezTo>
                    <a:pt x="2465" y="110"/>
                    <a:pt x="2427" y="110"/>
                    <a:pt x="2352" y="107"/>
                  </a:cubicBezTo>
                  <a:cubicBezTo>
                    <a:pt x="2274" y="107"/>
                    <a:pt x="2274" y="107"/>
                    <a:pt x="2293" y="129"/>
                  </a:cubicBezTo>
                  <a:cubicBezTo>
                    <a:pt x="2271" y="135"/>
                    <a:pt x="2256" y="137"/>
                    <a:pt x="2245" y="137"/>
                  </a:cubicBezTo>
                  <a:cubicBezTo>
                    <a:pt x="2217" y="137"/>
                    <a:pt x="2217" y="123"/>
                    <a:pt x="2217" y="107"/>
                  </a:cubicBezTo>
                  <a:cubicBezTo>
                    <a:pt x="2226" y="89"/>
                    <a:pt x="2223" y="79"/>
                    <a:pt x="2216" y="79"/>
                  </a:cubicBezTo>
                  <a:cubicBezTo>
                    <a:pt x="2206" y="79"/>
                    <a:pt x="2190" y="95"/>
                    <a:pt x="2180" y="129"/>
                  </a:cubicBezTo>
                  <a:cubicBezTo>
                    <a:pt x="2167" y="153"/>
                    <a:pt x="2149" y="163"/>
                    <a:pt x="2136" y="163"/>
                  </a:cubicBezTo>
                  <a:cubicBezTo>
                    <a:pt x="2127" y="163"/>
                    <a:pt x="2120" y="157"/>
                    <a:pt x="2120" y="148"/>
                  </a:cubicBezTo>
                  <a:cubicBezTo>
                    <a:pt x="2120" y="129"/>
                    <a:pt x="2139" y="129"/>
                    <a:pt x="2161" y="129"/>
                  </a:cubicBezTo>
                  <a:lnTo>
                    <a:pt x="2161" y="85"/>
                  </a:lnTo>
                  <a:cubicBezTo>
                    <a:pt x="2142" y="85"/>
                    <a:pt x="2142" y="85"/>
                    <a:pt x="2120" y="107"/>
                  </a:cubicBezTo>
                  <a:cubicBezTo>
                    <a:pt x="2108" y="107"/>
                    <a:pt x="2092" y="117"/>
                    <a:pt x="2083" y="126"/>
                  </a:cubicBezTo>
                  <a:cubicBezTo>
                    <a:pt x="2064" y="145"/>
                    <a:pt x="2064" y="173"/>
                    <a:pt x="2083" y="189"/>
                  </a:cubicBezTo>
                  <a:cubicBezTo>
                    <a:pt x="2101" y="211"/>
                    <a:pt x="2083" y="211"/>
                    <a:pt x="2064" y="211"/>
                  </a:cubicBezTo>
                  <a:cubicBezTo>
                    <a:pt x="2026" y="189"/>
                    <a:pt x="2026" y="170"/>
                    <a:pt x="2045" y="148"/>
                  </a:cubicBezTo>
                  <a:cubicBezTo>
                    <a:pt x="2064" y="148"/>
                    <a:pt x="2064" y="126"/>
                    <a:pt x="2064" y="107"/>
                  </a:cubicBezTo>
                  <a:cubicBezTo>
                    <a:pt x="2064" y="103"/>
                    <a:pt x="2060" y="101"/>
                    <a:pt x="2055" y="101"/>
                  </a:cubicBezTo>
                  <a:cubicBezTo>
                    <a:pt x="2030" y="101"/>
                    <a:pt x="1966" y="134"/>
                    <a:pt x="1948" y="167"/>
                  </a:cubicBezTo>
                  <a:lnTo>
                    <a:pt x="1948" y="148"/>
                  </a:lnTo>
                  <a:cubicBezTo>
                    <a:pt x="1948" y="126"/>
                    <a:pt x="1910" y="126"/>
                    <a:pt x="1873" y="126"/>
                  </a:cubicBezTo>
                  <a:cubicBezTo>
                    <a:pt x="1835" y="126"/>
                    <a:pt x="1816" y="126"/>
                    <a:pt x="1816" y="145"/>
                  </a:cubicBezTo>
                  <a:cubicBezTo>
                    <a:pt x="1816" y="167"/>
                    <a:pt x="1816" y="189"/>
                    <a:pt x="1798" y="189"/>
                  </a:cubicBezTo>
                  <a:cubicBezTo>
                    <a:pt x="1816" y="189"/>
                    <a:pt x="1816" y="208"/>
                    <a:pt x="1816" y="230"/>
                  </a:cubicBezTo>
                  <a:cubicBezTo>
                    <a:pt x="1794" y="217"/>
                    <a:pt x="1776" y="204"/>
                    <a:pt x="1757" y="189"/>
                  </a:cubicBezTo>
                  <a:cubicBezTo>
                    <a:pt x="1722" y="145"/>
                    <a:pt x="1670" y="123"/>
                    <a:pt x="1617" y="123"/>
                  </a:cubicBezTo>
                  <a:cubicBezTo>
                    <a:pt x="1613" y="123"/>
                    <a:pt x="1610" y="123"/>
                    <a:pt x="1606" y="123"/>
                  </a:cubicBezTo>
                  <a:cubicBezTo>
                    <a:pt x="1569" y="123"/>
                    <a:pt x="1509" y="123"/>
                    <a:pt x="1490" y="101"/>
                  </a:cubicBezTo>
                  <a:cubicBezTo>
                    <a:pt x="1453" y="101"/>
                    <a:pt x="1434" y="101"/>
                    <a:pt x="1434" y="123"/>
                  </a:cubicBezTo>
                  <a:lnTo>
                    <a:pt x="1396" y="123"/>
                  </a:lnTo>
                  <a:cubicBezTo>
                    <a:pt x="1387" y="112"/>
                    <a:pt x="1372" y="107"/>
                    <a:pt x="1360" y="107"/>
                  </a:cubicBezTo>
                  <a:cubicBezTo>
                    <a:pt x="1347" y="107"/>
                    <a:pt x="1337" y="112"/>
                    <a:pt x="1337" y="123"/>
                  </a:cubicBezTo>
                  <a:cubicBezTo>
                    <a:pt x="1331" y="129"/>
                    <a:pt x="1326" y="131"/>
                    <a:pt x="1320" y="131"/>
                  </a:cubicBezTo>
                  <a:cubicBezTo>
                    <a:pt x="1307" y="131"/>
                    <a:pt x="1294" y="120"/>
                    <a:pt x="1280" y="120"/>
                  </a:cubicBezTo>
                  <a:cubicBezTo>
                    <a:pt x="1264" y="102"/>
                    <a:pt x="1254" y="92"/>
                    <a:pt x="1251" y="92"/>
                  </a:cubicBezTo>
                  <a:cubicBezTo>
                    <a:pt x="1247" y="92"/>
                    <a:pt x="1251" y="107"/>
                    <a:pt x="1262" y="142"/>
                  </a:cubicBezTo>
                  <a:cubicBezTo>
                    <a:pt x="1262" y="164"/>
                    <a:pt x="1299" y="183"/>
                    <a:pt x="1318" y="183"/>
                  </a:cubicBezTo>
                  <a:lnTo>
                    <a:pt x="1374" y="186"/>
                  </a:lnTo>
                  <a:lnTo>
                    <a:pt x="1318" y="204"/>
                  </a:lnTo>
                  <a:cubicBezTo>
                    <a:pt x="1299" y="204"/>
                    <a:pt x="1262" y="226"/>
                    <a:pt x="1262" y="245"/>
                  </a:cubicBezTo>
                  <a:cubicBezTo>
                    <a:pt x="1262" y="245"/>
                    <a:pt x="1262" y="267"/>
                    <a:pt x="1243" y="267"/>
                  </a:cubicBezTo>
                  <a:cubicBezTo>
                    <a:pt x="1243" y="267"/>
                    <a:pt x="1243" y="245"/>
                    <a:pt x="1243" y="226"/>
                  </a:cubicBezTo>
                  <a:cubicBezTo>
                    <a:pt x="1255" y="208"/>
                    <a:pt x="1265" y="186"/>
                    <a:pt x="1262" y="164"/>
                  </a:cubicBezTo>
                  <a:cubicBezTo>
                    <a:pt x="1250" y="137"/>
                    <a:pt x="1224" y="118"/>
                    <a:pt x="1206" y="118"/>
                  </a:cubicBezTo>
                  <a:cubicBezTo>
                    <a:pt x="1195" y="118"/>
                    <a:pt x="1186" y="125"/>
                    <a:pt x="1186" y="142"/>
                  </a:cubicBezTo>
                  <a:cubicBezTo>
                    <a:pt x="1164" y="142"/>
                    <a:pt x="1164" y="142"/>
                    <a:pt x="1146" y="120"/>
                  </a:cubicBezTo>
                  <a:cubicBezTo>
                    <a:pt x="1146" y="111"/>
                    <a:pt x="1142" y="105"/>
                    <a:pt x="1137" y="105"/>
                  </a:cubicBezTo>
                  <a:cubicBezTo>
                    <a:pt x="1130" y="105"/>
                    <a:pt x="1119" y="116"/>
                    <a:pt x="1108" y="142"/>
                  </a:cubicBezTo>
                  <a:cubicBezTo>
                    <a:pt x="1099" y="162"/>
                    <a:pt x="1090" y="172"/>
                    <a:pt x="1080" y="172"/>
                  </a:cubicBezTo>
                  <a:cubicBezTo>
                    <a:pt x="1071" y="172"/>
                    <a:pt x="1061" y="161"/>
                    <a:pt x="1052" y="139"/>
                  </a:cubicBezTo>
                  <a:cubicBezTo>
                    <a:pt x="1030" y="115"/>
                    <a:pt x="995" y="105"/>
                    <a:pt x="969" y="105"/>
                  </a:cubicBezTo>
                  <a:cubicBezTo>
                    <a:pt x="950" y="105"/>
                    <a:pt x="936" y="111"/>
                    <a:pt x="936" y="120"/>
                  </a:cubicBezTo>
                  <a:cubicBezTo>
                    <a:pt x="936" y="143"/>
                    <a:pt x="917" y="153"/>
                    <a:pt x="897" y="153"/>
                  </a:cubicBezTo>
                  <a:cubicBezTo>
                    <a:pt x="883" y="153"/>
                    <a:pt x="868" y="148"/>
                    <a:pt x="861" y="139"/>
                  </a:cubicBezTo>
                  <a:cubicBezTo>
                    <a:pt x="854" y="128"/>
                    <a:pt x="843" y="122"/>
                    <a:pt x="832" y="122"/>
                  </a:cubicBezTo>
                  <a:cubicBezTo>
                    <a:pt x="821" y="122"/>
                    <a:pt x="810" y="128"/>
                    <a:pt x="804" y="139"/>
                  </a:cubicBezTo>
                  <a:cubicBezTo>
                    <a:pt x="804" y="123"/>
                    <a:pt x="795" y="108"/>
                    <a:pt x="783" y="108"/>
                  </a:cubicBezTo>
                  <a:cubicBezTo>
                    <a:pt x="778" y="108"/>
                    <a:pt x="772" y="110"/>
                    <a:pt x="766" y="117"/>
                  </a:cubicBezTo>
                  <a:cubicBezTo>
                    <a:pt x="766" y="117"/>
                    <a:pt x="745" y="117"/>
                    <a:pt x="766" y="139"/>
                  </a:cubicBezTo>
                  <a:lnTo>
                    <a:pt x="726" y="179"/>
                  </a:lnTo>
                  <a:cubicBezTo>
                    <a:pt x="745" y="179"/>
                    <a:pt x="745" y="201"/>
                    <a:pt x="745" y="220"/>
                  </a:cubicBezTo>
                  <a:cubicBezTo>
                    <a:pt x="745" y="226"/>
                    <a:pt x="740" y="228"/>
                    <a:pt x="732" y="228"/>
                  </a:cubicBezTo>
                  <a:cubicBezTo>
                    <a:pt x="709" y="228"/>
                    <a:pt x="660" y="204"/>
                    <a:pt x="632" y="157"/>
                  </a:cubicBezTo>
                  <a:lnTo>
                    <a:pt x="594" y="117"/>
                  </a:lnTo>
                  <a:cubicBezTo>
                    <a:pt x="594" y="136"/>
                    <a:pt x="594" y="157"/>
                    <a:pt x="594" y="157"/>
                  </a:cubicBezTo>
                  <a:cubicBezTo>
                    <a:pt x="572" y="157"/>
                    <a:pt x="553" y="157"/>
                    <a:pt x="553" y="136"/>
                  </a:cubicBezTo>
                  <a:cubicBezTo>
                    <a:pt x="553" y="117"/>
                    <a:pt x="553" y="117"/>
                    <a:pt x="535" y="114"/>
                  </a:cubicBezTo>
                  <a:cubicBezTo>
                    <a:pt x="525" y="114"/>
                    <a:pt x="516" y="123"/>
                    <a:pt x="516" y="136"/>
                  </a:cubicBezTo>
                  <a:cubicBezTo>
                    <a:pt x="516" y="160"/>
                    <a:pt x="516" y="170"/>
                    <a:pt x="512" y="170"/>
                  </a:cubicBezTo>
                  <a:cubicBezTo>
                    <a:pt x="509" y="170"/>
                    <a:pt x="505" y="165"/>
                    <a:pt x="497" y="157"/>
                  </a:cubicBezTo>
                  <a:cubicBezTo>
                    <a:pt x="488" y="136"/>
                    <a:pt x="478" y="125"/>
                    <a:pt x="469" y="125"/>
                  </a:cubicBezTo>
                  <a:cubicBezTo>
                    <a:pt x="459" y="125"/>
                    <a:pt x="450" y="136"/>
                    <a:pt x="441" y="157"/>
                  </a:cubicBezTo>
                  <a:cubicBezTo>
                    <a:pt x="441" y="178"/>
                    <a:pt x="441" y="188"/>
                    <a:pt x="438" y="188"/>
                  </a:cubicBezTo>
                  <a:cubicBezTo>
                    <a:pt x="436" y="188"/>
                    <a:pt x="431" y="178"/>
                    <a:pt x="422" y="157"/>
                  </a:cubicBezTo>
                  <a:cubicBezTo>
                    <a:pt x="422" y="136"/>
                    <a:pt x="403" y="117"/>
                    <a:pt x="384" y="114"/>
                  </a:cubicBezTo>
                  <a:lnTo>
                    <a:pt x="384" y="136"/>
                  </a:lnTo>
                  <a:cubicBezTo>
                    <a:pt x="384" y="159"/>
                    <a:pt x="377" y="169"/>
                    <a:pt x="367" y="169"/>
                  </a:cubicBezTo>
                  <a:cubicBezTo>
                    <a:pt x="360" y="169"/>
                    <a:pt x="351" y="164"/>
                    <a:pt x="343" y="154"/>
                  </a:cubicBezTo>
                  <a:cubicBezTo>
                    <a:pt x="343" y="145"/>
                    <a:pt x="339" y="140"/>
                    <a:pt x="329" y="140"/>
                  </a:cubicBezTo>
                  <a:cubicBezTo>
                    <a:pt x="320" y="140"/>
                    <a:pt x="306" y="145"/>
                    <a:pt x="287" y="154"/>
                  </a:cubicBezTo>
                  <a:cubicBezTo>
                    <a:pt x="249" y="154"/>
                    <a:pt x="231" y="154"/>
                    <a:pt x="231" y="132"/>
                  </a:cubicBezTo>
                  <a:cubicBezTo>
                    <a:pt x="231" y="112"/>
                    <a:pt x="231" y="102"/>
                    <a:pt x="228" y="102"/>
                  </a:cubicBezTo>
                  <a:cubicBezTo>
                    <a:pt x="226" y="102"/>
                    <a:pt x="221" y="112"/>
                    <a:pt x="212" y="132"/>
                  </a:cubicBezTo>
                  <a:cubicBezTo>
                    <a:pt x="202" y="143"/>
                    <a:pt x="198" y="149"/>
                    <a:pt x="190" y="149"/>
                  </a:cubicBezTo>
                  <a:cubicBezTo>
                    <a:pt x="183" y="149"/>
                    <a:pt x="173" y="143"/>
                    <a:pt x="152" y="132"/>
                  </a:cubicBezTo>
                  <a:cubicBezTo>
                    <a:pt x="143" y="123"/>
                    <a:pt x="138" y="118"/>
                    <a:pt x="133" y="118"/>
                  </a:cubicBezTo>
                  <a:cubicBezTo>
                    <a:pt x="129" y="118"/>
                    <a:pt x="124" y="123"/>
                    <a:pt x="115" y="132"/>
                  </a:cubicBezTo>
                  <a:cubicBezTo>
                    <a:pt x="115" y="173"/>
                    <a:pt x="115" y="195"/>
                    <a:pt x="133" y="195"/>
                  </a:cubicBezTo>
                  <a:cubicBezTo>
                    <a:pt x="152" y="195"/>
                    <a:pt x="152" y="195"/>
                    <a:pt x="152" y="217"/>
                  </a:cubicBezTo>
                  <a:lnTo>
                    <a:pt x="115" y="217"/>
                  </a:lnTo>
                  <a:cubicBezTo>
                    <a:pt x="111" y="217"/>
                    <a:pt x="107" y="216"/>
                    <a:pt x="104" y="216"/>
                  </a:cubicBezTo>
                  <a:cubicBezTo>
                    <a:pt x="80" y="216"/>
                    <a:pt x="58" y="225"/>
                    <a:pt x="39" y="236"/>
                  </a:cubicBezTo>
                  <a:cubicBezTo>
                    <a:pt x="6" y="254"/>
                    <a:pt x="0" y="285"/>
                    <a:pt x="20" y="285"/>
                  </a:cubicBezTo>
                  <a:cubicBezTo>
                    <a:pt x="24" y="285"/>
                    <a:pt x="30" y="283"/>
                    <a:pt x="36" y="280"/>
                  </a:cubicBezTo>
                  <a:lnTo>
                    <a:pt x="36" y="277"/>
                  </a:lnTo>
                  <a:lnTo>
                    <a:pt x="55" y="299"/>
                  </a:lnTo>
                  <a:cubicBezTo>
                    <a:pt x="55" y="330"/>
                    <a:pt x="65" y="346"/>
                    <a:pt x="74" y="346"/>
                  </a:cubicBezTo>
                  <a:cubicBezTo>
                    <a:pt x="83" y="346"/>
                    <a:pt x="93" y="330"/>
                    <a:pt x="93" y="299"/>
                  </a:cubicBezTo>
                  <a:cubicBezTo>
                    <a:pt x="94" y="264"/>
                    <a:pt x="95" y="249"/>
                    <a:pt x="99" y="249"/>
                  </a:cubicBezTo>
                  <a:cubicBezTo>
                    <a:pt x="101" y="249"/>
                    <a:pt x="106" y="260"/>
                    <a:pt x="115" y="280"/>
                  </a:cubicBezTo>
                  <a:cubicBezTo>
                    <a:pt x="112" y="320"/>
                    <a:pt x="133" y="320"/>
                    <a:pt x="152" y="320"/>
                  </a:cubicBezTo>
                  <a:cubicBezTo>
                    <a:pt x="171" y="320"/>
                    <a:pt x="171" y="320"/>
                    <a:pt x="171" y="342"/>
                  </a:cubicBezTo>
                  <a:cubicBezTo>
                    <a:pt x="171" y="364"/>
                    <a:pt x="187" y="380"/>
                    <a:pt x="209" y="383"/>
                  </a:cubicBezTo>
                  <a:cubicBezTo>
                    <a:pt x="227" y="383"/>
                    <a:pt x="227" y="383"/>
                    <a:pt x="227" y="364"/>
                  </a:cubicBezTo>
                  <a:cubicBezTo>
                    <a:pt x="220" y="355"/>
                    <a:pt x="222" y="350"/>
                    <a:pt x="228" y="350"/>
                  </a:cubicBezTo>
                  <a:cubicBezTo>
                    <a:pt x="237" y="350"/>
                    <a:pt x="254" y="360"/>
                    <a:pt x="265" y="383"/>
                  </a:cubicBezTo>
                  <a:cubicBezTo>
                    <a:pt x="273" y="392"/>
                    <a:pt x="278" y="398"/>
                    <a:pt x="280" y="398"/>
                  </a:cubicBezTo>
                  <a:cubicBezTo>
                    <a:pt x="284" y="398"/>
                    <a:pt x="284" y="388"/>
                    <a:pt x="284" y="364"/>
                  </a:cubicBezTo>
                  <a:cubicBezTo>
                    <a:pt x="284" y="343"/>
                    <a:pt x="294" y="333"/>
                    <a:pt x="306" y="333"/>
                  </a:cubicBezTo>
                  <a:cubicBezTo>
                    <a:pt x="319" y="333"/>
                    <a:pt x="334" y="344"/>
                    <a:pt x="343" y="364"/>
                  </a:cubicBezTo>
                  <a:lnTo>
                    <a:pt x="381" y="364"/>
                  </a:lnTo>
                  <a:cubicBezTo>
                    <a:pt x="400" y="364"/>
                    <a:pt x="400" y="342"/>
                    <a:pt x="400" y="324"/>
                  </a:cubicBezTo>
                  <a:cubicBezTo>
                    <a:pt x="400" y="298"/>
                    <a:pt x="400" y="287"/>
                    <a:pt x="404" y="287"/>
                  </a:cubicBezTo>
                  <a:cubicBezTo>
                    <a:pt x="406" y="287"/>
                    <a:pt x="411" y="293"/>
                    <a:pt x="419" y="302"/>
                  </a:cubicBezTo>
                  <a:cubicBezTo>
                    <a:pt x="431" y="314"/>
                    <a:pt x="437" y="327"/>
                    <a:pt x="437" y="342"/>
                  </a:cubicBezTo>
                  <a:cubicBezTo>
                    <a:pt x="437" y="364"/>
                    <a:pt x="456" y="364"/>
                    <a:pt x="475" y="364"/>
                  </a:cubicBezTo>
                  <a:cubicBezTo>
                    <a:pt x="494" y="364"/>
                    <a:pt x="535" y="364"/>
                    <a:pt x="535" y="346"/>
                  </a:cubicBezTo>
                  <a:lnTo>
                    <a:pt x="535" y="364"/>
                  </a:lnTo>
                  <a:cubicBezTo>
                    <a:pt x="547" y="364"/>
                    <a:pt x="551" y="374"/>
                    <a:pt x="553" y="374"/>
                  </a:cubicBezTo>
                  <a:cubicBezTo>
                    <a:pt x="553" y="374"/>
                    <a:pt x="553" y="372"/>
                    <a:pt x="553" y="364"/>
                  </a:cubicBezTo>
                  <a:cubicBezTo>
                    <a:pt x="572" y="367"/>
                    <a:pt x="591" y="377"/>
                    <a:pt x="610" y="386"/>
                  </a:cubicBezTo>
                  <a:cubicBezTo>
                    <a:pt x="617" y="390"/>
                    <a:pt x="625" y="392"/>
                    <a:pt x="633" y="392"/>
                  </a:cubicBezTo>
                  <a:cubicBezTo>
                    <a:pt x="665" y="392"/>
                    <a:pt x="693" y="359"/>
                    <a:pt x="647" y="324"/>
                  </a:cubicBezTo>
                  <a:lnTo>
                    <a:pt x="666" y="324"/>
                  </a:lnTo>
                  <a:cubicBezTo>
                    <a:pt x="685" y="324"/>
                    <a:pt x="688" y="305"/>
                    <a:pt x="688" y="305"/>
                  </a:cubicBezTo>
                  <a:cubicBezTo>
                    <a:pt x="688" y="283"/>
                    <a:pt x="707" y="283"/>
                    <a:pt x="726" y="283"/>
                  </a:cubicBezTo>
                  <a:lnTo>
                    <a:pt x="726" y="324"/>
                  </a:lnTo>
                  <a:cubicBezTo>
                    <a:pt x="713" y="360"/>
                    <a:pt x="722" y="383"/>
                    <a:pt x="735" y="383"/>
                  </a:cubicBezTo>
                  <a:cubicBezTo>
                    <a:pt x="744" y="383"/>
                    <a:pt x="756" y="372"/>
                    <a:pt x="763" y="346"/>
                  </a:cubicBezTo>
                  <a:lnTo>
                    <a:pt x="763" y="367"/>
                  </a:lnTo>
                  <a:cubicBezTo>
                    <a:pt x="763" y="378"/>
                    <a:pt x="768" y="384"/>
                    <a:pt x="777" y="384"/>
                  </a:cubicBezTo>
                  <a:cubicBezTo>
                    <a:pt x="787" y="384"/>
                    <a:pt x="801" y="378"/>
                    <a:pt x="820" y="367"/>
                  </a:cubicBezTo>
                  <a:cubicBezTo>
                    <a:pt x="839" y="367"/>
                    <a:pt x="857" y="327"/>
                    <a:pt x="857" y="305"/>
                  </a:cubicBezTo>
                  <a:cubicBezTo>
                    <a:pt x="857" y="295"/>
                    <a:pt x="867" y="286"/>
                    <a:pt x="879" y="286"/>
                  </a:cubicBezTo>
                  <a:cubicBezTo>
                    <a:pt x="898" y="286"/>
                    <a:pt x="898" y="286"/>
                    <a:pt x="898" y="305"/>
                  </a:cubicBezTo>
                  <a:cubicBezTo>
                    <a:pt x="898" y="327"/>
                    <a:pt x="908" y="338"/>
                    <a:pt x="919" y="338"/>
                  </a:cubicBezTo>
                  <a:cubicBezTo>
                    <a:pt x="931" y="338"/>
                    <a:pt x="945" y="327"/>
                    <a:pt x="955" y="305"/>
                  </a:cubicBezTo>
                  <a:lnTo>
                    <a:pt x="955" y="327"/>
                  </a:lnTo>
                  <a:cubicBezTo>
                    <a:pt x="955" y="342"/>
                    <a:pt x="964" y="356"/>
                    <a:pt x="1003" y="356"/>
                  </a:cubicBezTo>
                  <a:cubicBezTo>
                    <a:pt x="1019" y="356"/>
                    <a:pt x="1040" y="354"/>
                    <a:pt x="1067" y="349"/>
                  </a:cubicBezTo>
                  <a:cubicBezTo>
                    <a:pt x="1146" y="349"/>
                    <a:pt x="1202" y="349"/>
                    <a:pt x="1202" y="371"/>
                  </a:cubicBezTo>
                  <a:cubicBezTo>
                    <a:pt x="1202" y="375"/>
                    <a:pt x="1205" y="377"/>
                    <a:pt x="1210" y="377"/>
                  </a:cubicBezTo>
                  <a:cubicBezTo>
                    <a:pt x="1231" y="377"/>
                    <a:pt x="1288" y="343"/>
                    <a:pt x="1318" y="308"/>
                  </a:cubicBezTo>
                  <a:cubicBezTo>
                    <a:pt x="1318" y="330"/>
                    <a:pt x="1337" y="330"/>
                    <a:pt x="1374" y="330"/>
                  </a:cubicBezTo>
                  <a:cubicBezTo>
                    <a:pt x="1431" y="330"/>
                    <a:pt x="1431" y="330"/>
                    <a:pt x="1431" y="352"/>
                  </a:cubicBezTo>
                  <a:cubicBezTo>
                    <a:pt x="1421" y="372"/>
                    <a:pt x="1417" y="382"/>
                    <a:pt x="1419" y="382"/>
                  </a:cubicBezTo>
                  <a:cubicBezTo>
                    <a:pt x="1421" y="382"/>
                    <a:pt x="1431" y="372"/>
                    <a:pt x="1450" y="352"/>
                  </a:cubicBezTo>
                  <a:cubicBezTo>
                    <a:pt x="1458" y="337"/>
                    <a:pt x="1472" y="331"/>
                    <a:pt x="1486" y="331"/>
                  </a:cubicBezTo>
                  <a:cubicBezTo>
                    <a:pt x="1508" y="331"/>
                    <a:pt x="1530" y="347"/>
                    <a:pt x="1528" y="374"/>
                  </a:cubicBezTo>
                  <a:cubicBezTo>
                    <a:pt x="1528" y="393"/>
                    <a:pt x="1547" y="396"/>
                    <a:pt x="1584" y="396"/>
                  </a:cubicBezTo>
                  <a:cubicBezTo>
                    <a:pt x="1603" y="374"/>
                    <a:pt x="1641" y="374"/>
                    <a:pt x="1682" y="374"/>
                  </a:cubicBezTo>
                  <a:cubicBezTo>
                    <a:pt x="1738" y="374"/>
                    <a:pt x="1738" y="374"/>
                    <a:pt x="1738" y="333"/>
                  </a:cubicBezTo>
                  <a:cubicBezTo>
                    <a:pt x="1738" y="292"/>
                    <a:pt x="1757" y="292"/>
                    <a:pt x="1794" y="292"/>
                  </a:cubicBezTo>
                  <a:cubicBezTo>
                    <a:pt x="1813" y="292"/>
                    <a:pt x="1832" y="292"/>
                    <a:pt x="1832" y="314"/>
                  </a:cubicBezTo>
                  <a:cubicBezTo>
                    <a:pt x="1845" y="324"/>
                    <a:pt x="1857" y="333"/>
                    <a:pt x="1873" y="333"/>
                  </a:cubicBezTo>
                  <a:cubicBezTo>
                    <a:pt x="1892" y="333"/>
                    <a:pt x="1910" y="336"/>
                    <a:pt x="1910" y="355"/>
                  </a:cubicBezTo>
                  <a:cubicBezTo>
                    <a:pt x="1926" y="371"/>
                    <a:pt x="1945" y="377"/>
                    <a:pt x="1967" y="377"/>
                  </a:cubicBezTo>
                  <a:cubicBezTo>
                    <a:pt x="2004" y="377"/>
                    <a:pt x="2042" y="377"/>
                    <a:pt x="2042" y="399"/>
                  </a:cubicBezTo>
                  <a:cubicBezTo>
                    <a:pt x="2061" y="399"/>
                    <a:pt x="2061" y="399"/>
                    <a:pt x="2061" y="377"/>
                  </a:cubicBezTo>
                  <a:cubicBezTo>
                    <a:pt x="2061" y="364"/>
                    <a:pt x="2072" y="349"/>
                    <a:pt x="2104" y="349"/>
                  </a:cubicBezTo>
                  <a:cubicBezTo>
                    <a:pt x="2118" y="349"/>
                    <a:pt x="2136" y="352"/>
                    <a:pt x="2158" y="358"/>
                  </a:cubicBezTo>
                  <a:cubicBezTo>
                    <a:pt x="2196" y="358"/>
                    <a:pt x="2252" y="358"/>
                    <a:pt x="2252" y="336"/>
                  </a:cubicBezTo>
                  <a:cubicBezTo>
                    <a:pt x="2274" y="336"/>
                    <a:pt x="2274" y="336"/>
                    <a:pt x="2274" y="358"/>
                  </a:cubicBezTo>
                  <a:cubicBezTo>
                    <a:pt x="2272" y="379"/>
                    <a:pt x="2282" y="390"/>
                    <a:pt x="2297" y="390"/>
                  </a:cubicBezTo>
                  <a:cubicBezTo>
                    <a:pt x="2311" y="390"/>
                    <a:pt x="2331" y="380"/>
                    <a:pt x="2349" y="358"/>
                  </a:cubicBezTo>
                  <a:cubicBezTo>
                    <a:pt x="2349" y="349"/>
                    <a:pt x="2354" y="344"/>
                    <a:pt x="2361" y="344"/>
                  </a:cubicBezTo>
                  <a:cubicBezTo>
                    <a:pt x="2368" y="344"/>
                    <a:pt x="2377" y="349"/>
                    <a:pt x="2387" y="358"/>
                  </a:cubicBezTo>
                  <a:cubicBezTo>
                    <a:pt x="2402" y="358"/>
                    <a:pt x="2415" y="352"/>
                    <a:pt x="2424" y="339"/>
                  </a:cubicBezTo>
                  <a:cubicBezTo>
                    <a:pt x="2435" y="328"/>
                    <a:pt x="2441" y="323"/>
                    <a:pt x="2448" y="323"/>
                  </a:cubicBezTo>
                  <a:cubicBezTo>
                    <a:pt x="2456" y="323"/>
                    <a:pt x="2465" y="328"/>
                    <a:pt x="2484" y="339"/>
                  </a:cubicBezTo>
                  <a:cubicBezTo>
                    <a:pt x="2484" y="361"/>
                    <a:pt x="2503" y="361"/>
                    <a:pt x="2521" y="361"/>
                  </a:cubicBezTo>
                  <a:cubicBezTo>
                    <a:pt x="2540" y="351"/>
                    <a:pt x="2597" y="346"/>
                    <a:pt x="2655" y="346"/>
                  </a:cubicBezTo>
                  <a:cubicBezTo>
                    <a:pt x="2717" y="346"/>
                    <a:pt x="2778" y="351"/>
                    <a:pt x="2788" y="361"/>
                  </a:cubicBezTo>
                  <a:cubicBezTo>
                    <a:pt x="2807" y="342"/>
                    <a:pt x="2807" y="342"/>
                    <a:pt x="2825" y="342"/>
                  </a:cubicBezTo>
                  <a:cubicBezTo>
                    <a:pt x="2833" y="358"/>
                    <a:pt x="2840" y="365"/>
                    <a:pt x="2847" y="365"/>
                  </a:cubicBezTo>
                  <a:cubicBezTo>
                    <a:pt x="2858" y="365"/>
                    <a:pt x="2866" y="347"/>
                    <a:pt x="2866" y="320"/>
                  </a:cubicBezTo>
                  <a:lnTo>
                    <a:pt x="2825" y="320"/>
                  </a:lnTo>
                  <a:cubicBezTo>
                    <a:pt x="2827" y="302"/>
                    <a:pt x="2839" y="292"/>
                    <a:pt x="2852" y="292"/>
                  </a:cubicBezTo>
                  <a:cubicBezTo>
                    <a:pt x="2868" y="292"/>
                    <a:pt x="2885" y="308"/>
                    <a:pt x="2885" y="342"/>
                  </a:cubicBezTo>
                  <a:cubicBezTo>
                    <a:pt x="2894" y="364"/>
                    <a:pt x="2899" y="375"/>
                    <a:pt x="2904" y="375"/>
                  </a:cubicBezTo>
                  <a:cubicBezTo>
                    <a:pt x="2908" y="375"/>
                    <a:pt x="2913" y="364"/>
                    <a:pt x="2923" y="342"/>
                  </a:cubicBezTo>
                  <a:cubicBezTo>
                    <a:pt x="2932" y="322"/>
                    <a:pt x="2941" y="312"/>
                    <a:pt x="2951" y="312"/>
                  </a:cubicBezTo>
                  <a:cubicBezTo>
                    <a:pt x="2960" y="312"/>
                    <a:pt x="2970" y="322"/>
                    <a:pt x="2979" y="342"/>
                  </a:cubicBezTo>
                  <a:cubicBezTo>
                    <a:pt x="2979" y="364"/>
                    <a:pt x="2979" y="375"/>
                    <a:pt x="2981" y="375"/>
                  </a:cubicBezTo>
                  <a:cubicBezTo>
                    <a:pt x="2984" y="375"/>
                    <a:pt x="2988" y="364"/>
                    <a:pt x="2998" y="342"/>
                  </a:cubicBezTo>
                  <a:cubicBezTo>
                    <a:pt x="3021" y="297"/>
                    <a:pt x="3048" y="270"/>
                    <a:pt x="3068" y="270"/>
                  </a:cubicBezTo>
                  <a:cubicBezTo>
                    <a:pt x="3084" y="270"/>
                    <a:pt x="3095" y="286"/>
                    <a:pt x="3095" y="324"/>
                  </a:cubicBezTo>
                  <a:cubicBezTo>
                    <a:pt x="3095" y="364"/>
                    <a:pt x="3114" y="386"/>
                    <a:pt x="3133" y="386"/>
                  </a:cubicBezTo>
                  <a:cubicBezTo>
                    <a:pt x="3151" y="386"/>
                    <a:pt x="3151" y="364"/>
                    <a:pt x="3151" y="346"/>
                  </a:cubicBezTo>
                  <a:cubicBezTo>
                    <a:pt x="3142" y="324"/>
                    <a:pt x="3142" y="313"/>
                    <a:pt x="3149" y="313"/>
                  </a:cubicBezTo>
                  <a:cubicBezTo>
                    <a:pt x="3156" y="313"/>
                    <a:pt x="3170" y="324"/>
                    <a:pt x="3189" y="346"/>
                  </a:cubicBezTo>
                  <a:cubicBezTo>
                    <a:pt x="3220" y="380"/>
                    <a:pt x="3247" y="396"/>
                    <a:pt x="3274" y="396"/>
                  </a:cubicBezTo>
                  <a:cubicBezTo>
                    <a:pt x="3295" y="396"/>
                    <a:pt x="3317" y="386"/>
                    <a:pt x="3342" y="367"/>
                  </a:cubicBezTo>
                  <a:cubicBezTo>
                    <a:pt x="3382" y="347"/>
                    <a:pt x="3415" y="337"/>
                    <a:pt x="3432" y="337"/>
                  </a:cubicBezTo>
                  <a:cubicBezTo>
                    <a:pt x="3448" y="337"/>
                    <a:pt x="3447" y="347"/>
                    <a:pt x="3418" y="367"/>
                  </a:cubicBezTo>
                  <a:cubicBezTo>
                    <a:pt x="3395" y="392"/>
                    <a:pt x="3386" y="402"/>
                    <a:pt x="3391" y="402"/>
                  </a:cubicBezTo>
                  <a:cubicBezTo>
                    <a:pt x="3393" y="402"/>
                    <a:pt x="3402" y="397"/>
                    <a:pt x="3418" y="389"/>
                  </a:cubicBezTo>
                  <a:lnTo>
                    <a:pt x="3515" y="389"/>
                  </a:lnTo>
                  <a:cubicBezTo>
                    <a:pt x="3537" y="386"/>
                    <a:pt x="3552" y="371"/>
                    <a:pt x="3552" y="349"/>
                  </a:cubicBezTo>
                  <a:cubicBezTo>
                    <a:pt x="3564" y="374"/>
                    <a:pt x="3583" y="392"/>
                    <a:pt x="3606" y="392"/>
                  </a:cubicBezTo>
                  <a:cubicBezTo>
                    <a:pt x="3620" y="392"/>
                    <a:pt x="3634" y="386"/>
                    <a:pt x="3650" y="371"/>
                  </a:cubicBezTo>
                  <a:lnTo>
                    <a:pt x="3687" y="371"/>
                  </a:lnTo>
                  <a:cubicBezTo>
                    <a:pt x="3706" y="371"/>
                    <a:pt x="3706" y="371"/>
                    <a:pt x="3725" y="349"/>
                  </a:cubicBezTo>
                  <a:cubicBezTo>
                    <a:pt x="3730" y="343"/>
                    <a:pt x="3736" y="341"/>
                    <a:pt x="3741" y="341"/>
                  </a:cubicBezTo>
                  <a:cubicBezTo>
                    <a:pt x="3754" y="341"/>
                    <a:pt x="3768" y="355"/>
                    <a:pt x="3781" y="371"/>
                  </a:cubicBezTo>
                  <a:cubicBezTo>
                    <a:pt x="3795" y="386"/>
                    <a:pt x="3808" y="402"/>
                    <a:pt x="3814" y="402"/>
                  </a:cubicBezTo>
                  <a:cubicBezTo>
                    <a:pt x="3817" y="402"/>
                    <a:pt x="3819" y="399"/>
                    <a:pt x="3819" y="393"/>
                  </a:cubicBezTo>
                  <a:cubicBezTo>
                    <a:pt x="3822" y="371"/>
                    <a:pt x="3860" y="352"/>
                    <a:pt x="3878" y="330"/>
                  </a:cubicBezTo>
                  <a:cubicBezTo>
                    <a:pt x="3884" y="323"/>
                    <a:pt x="3889" y="321"/>
                    <a:pt x="3894" y="321"/>
                  </a:cubicBezTo>
                  <a:cubicBezTo>
                    <a:pt x="3905" y="321"/>
                    <a:pt x="3910" y="336"/>
                    <a:pt x="3897" y="352"/>
                  </a:cubicBezTo>
                  <a:cubicBezTo>
                    <a:pt x="3897" y="371"/>
                    <a:pt x="3897" y="371"/>
                    <a:pt x="3935" y="393"/>
                  </a:cubicBezTo>
                  <a:cubicBezTo>
                    <a:pt x="3954" y="393"/>
                    <a:pt x="3991" y="393"/>
                    <a:pt x="3991" y="374"/>
                  </a:cubicBezTo>
                  <a:cubicBezTo>
                    <a:pt x="3991" y="363"/>
                    <a:pt x="4020" y="357"/>
                    <a:pt x="4052" y="357"/>
                  </a:cubicBezTo>
                  <a:cubicBezTo>
                    <a:pt x="4083" y="357"/>
                    <a:pt x="4117" y="363"/>
                    <a:pt x="4126" y="374"/>
                  </a:cubicBezTo>
                  <a:lnTo>
                    <a:pt x="4164" y="374"/>
                  </a:lnTo>
                  <a:cubicBezTo>
                    <a:pt x="4182" y="374"/>
                    <a:pt x="4201" y="355"/>
                    <a:pt x="4223" y="355"/>
                  </a:cubicBezTo>
                  <a:cubicBezTo>
                    <a:pt x="4236" y="352"/>
                    <a:pt x="4251" y="346"/>
                    <a:pt x="4261" y="333"/>
                  </a:cubicBezTo>
                  <a:cubicBezTo>
                    <a:pt x="4279" y="333"/>
                    <a:pt x="4298" y="333"/>
                    <a:pt x="4298" y="355"/>
                  </a:cubicBezTo>
                  <a:cubicBezTo>
                    <a:pt x="4308" y="333"/>
                    <a:pt x="4312" y="322"/>
                    <a:pt x="4317" y="322"/>
                  </a:cubicBezTo>
                  <a:cubicBezTo>
                    <a:pt x="4322" y="322"/>
                    <a:pt x="4326" y="333"/>
                    <a:pt x="4336" y="355"/>
                  </a:cubicBezTo>
                  <a:cubicBezTo>
                    <a:pt x="4336" y="375"/>
                    <a:pt x="4336" y="385"/>
                    <a:pt x="4338" y="385"/>
                  </a:cubicBezTo>
                  <a:cubicBezTo>
                    <a:pt x="4341" y="385"/>
                    <a:pt x="4345" y="375"/>
                    <a:pt x="4355" y="355"/>
                  </a:cubicBezTo>
                  <a:cubicBezTo>
                    <a:pt x="4364" y="344"/>
                    <a:pt x="4369" y="338"/>
                    <a:pt x="4374" y="338"/>
                  </a:cubicBezTo>
                  <a:cubicBezTo>
                    <a:pt x="4378" y="338"/>
                    <a:pt x="4383" y="344"/>
                    <a:pt x="4392" y="355"/>
                  </a:cubicBezTo>
                  <a:cubicBezTo>
                    <a:pt x="4392" y="366"/>
                    <a:pt x="4398" y="371"/>
                    <a:pt x="4403" y="371"/>
                  </a:cubicBezTo>
                  <a:cubicBezTo>
                    <a:pt x="4409" y="371"/>
                    <a:pt x="4414" y="366"/>
                    <a:pt x="4414" y="355"/>
                  </a:cubicBezTo>
                  <a:cubicBezTo>
                    <a:pt x="4426" y="330"/>
                    <a:pt x="4451" y="312"/>
                    <a:pt x="4470" y="312"/>
                  </a:cubicBezTo>
                  <a:cubicBezTo>
                    <a:pt x="4481" y="312"/>
                    <a:pt x="4489" y="319"/>
                    <a:pt x="4489" y="336"/>
                  </a:cubicBezTo>
                  <a:cubicBezTo>
                    <a:pt x="4505" y="333"/>
                    <a:pt x="4518" y="327"/>
                    <a:pt x="4527" y="314"/>
                  </a:cubicBezTo>
                  <a:cubicBezTo>
                    <a:pt x="4536" y="294"/>
                    <a:pt x="4541" y="284"/>
                    <a:pt x="4544" y="284"/>
                  </a:cubicBezTo>
                  <a:cubicBezTo>
                    <a:pt x="4546" y="284"/>
                    <a:pt x="4546" y="294"/>
                    <a:pt x="4546" y="314"/>
                  </a:cubicBezTo>
                  <a:cubicBezTo>
                    <a:pt x="4555" y="335"/>
                    <a:pt x="4565" y="345"/>
                    <a:pt x="4574" y="345"/>
                  </a:cubicBezTo>
                  <a:cubicBezTo>
                    <a:pt x="4584" y="345"/>
                    <a:pt x="4594" y="335"/>
                    <a:pt x="4605" y="314"/>
                  </a:cubicBezTo>
                  <a:cubicBezTo>
                    <a:pt x="4610" y="308"/>
                    <a:pt x="4617" y="305"/>
                    <a:pt x="4624" y="305"/>
                  </a:cubicBezTo>
                  <a:cubicBezTo>
                    <a:pt x="4631" y="305"/>
                    <a:pt x="4638" y="308"/>
                    <a:pt x="4643" y="314"/>
                  </a:cubicBezTo>
                  <a:cubicBezTo>
                    <a:pt x="4665" y="327"/>
                    <a:pt x="4714" y="340"/>
                    <a:pt x="4746" y="340"/>
                  </a:cubicBezTo>
                  <a:cubicBezTo>
                    <a:pt x="4768" y="340"/>
                    <a:pt x="4782" y="334"/>
                    <a:pt x="4775" y="317"/>
                  </a:cubicBezTo>
                  <a:lnTo>
                    <a:pt x="4815" y="317"/>
                  </a:lnTo>
                  <a:cubicBezTo>
                    <a:pt x="4834" y="327"/>
                    <a:pt x="4848" y="331"/>
                    <a:pt x="4860" y="331"/>
                  </a:cubicBezTo>
                  <a:cubicBezTo>
                    <a:pt x="4872" y="331"/>
                    <a:pt x="4881" y="327"/>
                    <a:pt x="4891" y="317"/>
                  </a:cubicBezTo>
                  <a:lnTo>
                    <a:pt x="4909" y="295"/>
                  </a:lnTo>
                  <a:cubicBezTo>
                    <a:pt x="4909" y="317"/>
                    <a:pt x="4925" y="336"/>
                    <a:pt x="4947" y="339"/>
                  </a:cubicBezTo>
                  <a:cubicBezTo>
                    <a:pt x="4966" y="339"/>
                    <a:pt x="4966" y="339"/>
                    <a:pt x="4966" y="317"/>
                  </a:cubicBezTo>
                  <a:cubicBezTo>
                    <a:pt x="4947" y="295"/>
                    <a:pt x="4966" y="295"/>
                    <a:pt x="4988" y="295"/>
                  </a:cubicBezTo>
                  <a:cubicBezTo>
                    <a:pt x="5007" y="299"/>
                    <a:pt x="5025" y="317"/>
                    <a:pt x="5025" y="339"/>
                  </a:cubicBezTo>
                  <a:lnTo>
                    <a:pt x="5044" y="339"/>
                  </a:lnTo>
                  <a:cubicBezTo>
                    <a:pt x="5044" y="315"/>
                    <a:pt x="5051" y="305"/>
                    <a:pt x="5056" y="305"/>
                  </a:cubicBezTo>
                  <a:cubicBezTo>
                    <a:pt x="5060" y="305"/>
                    <a:pt x="5063" y="310"/>
                    <a:pt x="5063" y="317"/>
                  </a:cubicBezTo>
                  <a:cubicBezTo>
                    <a:pt x="5077" y="331"/>
                    <a:pt x="5093" y="340"/>
                    <a:pt x="5111" y="340"/>
                  </a:cubicBezTo>
                  <a:cubicBezTo>
                    <a:pt x="5114" y="340"/>
                    <a:pt x="5117" y="340"/>
                    <a:pt x="5119" y="339"/>
                  </a:cubicBezTo>
                  <a:cubicBezTo>
                    <a:pt x="5119" y="332"/>
                    <a:pt x="5121" y="329"/>
                    <a:pt x="5124" y="329"/>
                  </a:cubicBezTo>
                  <a:cubicBezTo>
                    <a:pt x="5128" y="329"/>
                    <a:pt x="5132" y="339"/>
                    <a:pt x="5119" y="339"/>
                  </a:cubicBezTo>
                  <a:lnTo>
                    <a:pt x="5119" y="361"/>
                  </a:lnTo>
                  <a:cubicBezTo>
                    <a:pt x="5125" y="367"/>
                    <a:pt x="5129" y="369"/>
                    <a:pt x="5131" y="369"/>
                  </a:cubicBezTo>
                  <a:cubicBezTo>
                    <a:pt x="5138" y="369"/>
                    <a:pt x="5138" y="355"/>
                    <a:pt x="5138" y="339"/>
                  </a:cubicBezTo>
                  <a:lnTo>
                    <a:pt x="5179" y="339"/>
                  </a:lnTo>
                  <a:cubicBezTo>
                    <a:pt x="5198" y="339"/>
                    <a:pt x="5216" y="339"/>
                    <a:pt x="5198" y="320"/>
                  </a:cubicBezTo>
                  <a:cubicBezTo>
                    <a:pt x="5198" y="299"/>
                    <a:pt x="5198" y="277"/>
                    <a:pt x="5216" y="277"/>
                  </a:cubicBezTo>
                  <a:cubicBezTo>
                    <a:pt x="5216" y="270"/>
                    <a:pt x="5219" y="268"/>
                    <a:pt x="5221" y="268"/>
                  </a:cubicBezTo>
                  <a:cubicBezTo>
                    <a:pt x="5225" y="268"/>
                    <a:pt x="5229" y="277"/>
                    <a:pt x="5216" y="277"/>
                  </a:cubicBezTo>
                  <a:cubicBezTo>
                    <a:pt x="5216" y="299"/>
                    <a:pt x="5216" y="320"/>
                    <a:pt x="5235" y="320"/>
                  </a:cubicBezTo>
                  <a:cubicBezTo>
                    <a:pt x="5254" y="320"/>
                    <a:pt x="5254" y="339"/>
                    <a:pt x="5254" y="339"/>
                  </a:cubicBezTo>
                  <a:cubicBezTo>
                    <a:pt x="5246" y="358"/>
                    <a:pt x="5255" y="365"/>
                    <a:pt x="5270" y="365"/>
                  </a:cubicBezTo>
                  <a:cubicBezTo>
                    <a:pt x="5290" y="365"/>
                    <a:pt x="5319" y="353"/>
                    <a:pt x="5329" y="342"/>
                  </a:cubicBezTo>
                  <a:cubicBezTo>
                    <a:pt x="5350" y="320"/>
                    <a:pt x="5365" y="309"/>
                    <a:pt x="5374" y="309"/>
                  </a:cubicBezTo>
                  <a:cubicBezTo>
                    <a:pt x="5384" y="309"/>
                    <a:pt x="5389" y="320"/>
                    <a:pt x="5389" y="342"/>
                  </a:cubicBezTo>
                  <a:cubicBezTo>
                    <a:pt x="5389" y="354"/>
                    <a:pt x="5392" y="359"/>
                    <a:pt x="5396" y="359"/>
                  </a:cubicBezTo>
                  <a:cubicBezTo>
                    <a:pt x="5408" y="359"/>
                    <a:pt x="5432" y="325"/>
                    <a:pt x="5445" y="280"/>
                  </a:cubicBezTo>
                  <a:lnTo>
                    <a:pt x="5464" y="217"/>
                  </a:lnTo>
                  <a:lnTo>
                    <a:pt x="5464" y="280"/>
                  </a:lnTo>
                  <a:cubicBezTo>
                    <a:pt x="5475" y="329"/>
                    <a:pt x="5480" y="349"/>
                    <a:pt x="5493" y="349"/>
                  </a:cubicBezTo>
                  <a:cubicBezTo>
                    <a:pt x="5502" y="349"/>
                    <a:pt x="5516" y="339"/>
                    <a:pt x="5539" y="320"/>
                  </a:cubicBezTo>
                  <a:cubicBezTo>
                    <a:pt x="5559" y="311"/>
                    <a:pt x="5569" y="307"/>
                    <a:pt x="5574" y="307"/>
                  </a:cubicBezTo>
                  <a:cubicBezTo>
                    <a:pt x="5580" y="307"/>
                    <a:pt x="5580" y="312"/>
                    <a:pt x="5580" y="324"/>
                  </a:cubicBezTo>
                  <a:cubicBezTo>
                    <a:pt x="5580" y="342"/>
                    <a:pt x="5599" y="342"/>
                    <a:pt x="5655" y="342"/>
                  </a:cubicBezTo>
                  <a:cubicBezTo>
                    <a:pt x="5671" y="343"/>
                    <a:pt x="5683" y="344"/>
                    <a:pt x="5694" y="344"/>
                  </a:cubicBezTo>
                  <a:cubicBezTo>
                    <a:pt x="5721" y="344"/>
                    <a:pt x="5730" y="339"/>
                    <a:pt x="5730" y="324"/>
                  </a:cubicBezTo>
                  <a:lnTo>
                    <a:pt x="5771" y="324"/>
                  </a:lnTo>
                  <a:cubicBezTo>
                    <a:pt x="5778" y="339"/>
                    <a:pt x="5788" y="346"/>
                    <a:pt x="5797" y="346"/>
                  </a:cubicBezTo>
                  <a:cubicBezTo>
                    <a:pt x="5811" y="346"/>
                    <a:pt x="5820" y="329"/>
                    <a:pt x="5809" y="302"/>
                  </a:cubicBezTo>
                  <a:lnTo>
                    <a:pt x="5809" y="302"/>
                  </a:lnTo>
                  <a:lnTo>
                    <a:pt x="5846" y="305"/>
                  </a:lnTo>
                  <a:lnTo>
                    <a:pt x="5846" y="324"/>
                  </a:lnTo>
                  <a:cubicBezTo>
                    <a:pt x="5846" y="346"/>
                    <a:pt x="5884" y="346"/>
                    <a:pt x="6038" y="346"/>
                  </a:cubicBezTo>
                  <a:cubicBezTo>
                    <a:pt x="6075" y="346"/>
                    <a:pt x="6105" y="347"/>
                    <a:pt x="6129" y="347"/>
                  </a:cubicBezTo>
                  <a:cubicBezTo>
                    <a:pt x="6217" y="347"/>
                    <a:pt x="6229" y="340"/>
                    <a:pt x="6229" y="308"/>
                  </a:cubicBezTo>
                  <a:cubicBezTo>
                    <a:pt x="6238" y="286"/>
                    <a:pt x="6248" y="275"/>
                    <a:pt x="6255" y="275"/>
                  </a:cubicBezTo>
                  <a:cubicBezTo>
                    <a:pt x="6262" y="275"/>
                    <a:pt x="6266" y="286"/>
                    <a:pt x="6266" y="308"/>
                  </a:cubicBezTo>
                  <a:cubicBezTo>
                    <a:pt x="6266" y="321"/>
                    <a:pt x="6276" y="336"/>
                    <a:pt x="6281" y="336"/>
                  </a:cubicBezTo>
                  <a:cubicBezTo>
                    <a:pt x="6283" y="336"/>
                    <a:pt x="6285" y="333"/>
                    <a:pt x="6285" y="327"/>
                  </a:cubicBezTo>
                  <a:cubicBezTo>
                    <a:pt x="6307" y="327"/>
                    <a:pt x="6326" y="336"/>
                    <a:pt x="6345" y="349"/>
                  </a:cubicBezTo>
                  <a:cubicBezTo>
                    <a:pt x="6369" y="367"/>
                    <a:pt x="6386" y="374"/>
                    <a:pt x="6397" y="374"/>
                  </a:cubicBezTo>
                  <a:cubicBezTo>
                    <a:pt x="6414" y="374"/>
                    <a:pt x="6420" y="361"/>
                    <a:pt x="6420" y="349"/>
                  </a:cubicBezTo>
                  <a:cubicBezTo>
                    <a:pt x="6412" y="332"/>
                    <a:pt x="6411" y="326"/>
                    <a:pt x="6413" y="326"/>
                  </a:cubicBezTo>
                  <a:cubicBezTo>
                    <a:pt x="6417" y="326"/>
                    <a:pt x="6428" y="338"/>
                    <a:pt x="6439" y="349"/>
                  </a:cubicBezTo>
                  <a:cubicBezTo>
                    <a:pt x="6452" y="364"/>
                    <a:pt x="6465" y="380"/>
                    <a:pt x="6472" y="380"/>
                  </a:cubicBezTo>
                  <a:cubicBezTo>
                    <a:pt x="6475" y="380"/>
                    <a:pt x="6476" y="377"/>
                    <a:pt x="6476" y="371"/>
                  </a:cubicBezTo>
                  <a:cubicBezTo>
                    <a:pt x="6487" y="360"/>
                    <a:pt x="6531" y="348"/>
                    <a:pt x="6566" y="348"/>
                  </a:cubicBezTo>
                  <a:cubicBezTo>
                    <a:pt x="6591" y="348"/>
                    <a:pt x="6611" y="354"/>
                    <a:pt x="6611" y="371"/>
                  </a:cubicBezTo>
                  <a:lnTo>
                    <a:pt x="6649" y="374"/>
                  </a:lnTo>
                  <a:cubicBezTo>
                    <a:pt x="6649" y="352"/>
                    <a:pt x="6686" y="352"/>
                    <a:pt x="6724" y="352"/>
                  </a:cubicBezTo>
                  <a:cubicBezTo>
                    <a:pt x="6765" y="352"/>
                    <a:pt x="6783" y="352"/>
                    <a:pt x="6783" y="374"/>
                  </a:cubicBezTo>
                  <a:cubicBezTo>
                    <a:pt x="6774" y="385"/>
                    <a:pt x="6774" y="390"/>
                    <a:pt x="6781" y="390"/>
                  </a:cubicBezTo>
                  <a:cubicBezTo>
                    <a:pt x="6788" y="390"/>
                    <a:pt x="6802" y="385"/>
                    <a:pt x="6821" y="374"/>
                  </a:cubicBezTo>
                  <a:cubicBezTo>
                    <a:pt x="6840" y="374"/>
                    <a:pt x="6859" y="333"/>
                    <a:pt x="6877" y="333"/>
                  </a:cubicBezTo>
                  <a:cubicBezTo>
                    <a:pt x="6877" y="311"/>
                    <a:pt x="6896" y="292"/>
                    <a:pt x="6918" y="292"/>
                  </a:cubicBezTo>
                  <a:lnTo>
                    <a:pt x="6918" y="311"/>
                  </a:lnTo>
                  <a:lnTo>
                    <a:pt x="6915" y="355"/>
                  </a:lnTo>
                  <a:cubicBezTo>
                    <a:pt x="6937" y="355"/>
                    <a:pt x="6956" y="355"/>
                    <a:pt x="6956" y="333"/>
                  </a:cubicBezTo>
                  <a:cubicBezTo>
                    <a:pt x="6975" y="355"/>
                    <a:pt x="6993" y="355"/>
                    <a:pt x="7031" y="355"/>
                  </a:cubicBezTo>
                  <a:cubicBezTo>
                    <a:pt x="7069" y="355"/>
                    <a:pt x="7106" y="355"/>
                    <a:pt x="7128" y="336"/>
                  </a:cubicBezTo>
                  <a:cubicBezTo>
                    <a:pt x="7138" y="356"/>
                    <a:pt x="7170" y="367"/>
                    <a:pt x="7203" y="367"/>
                  </a:cubicBezTo>
                  <a:cubicBezTo>
                    <a:pt x="7236" y="367"/>
                    <a:pt x="7269" y="356"/>
                    <a:pt x="7279" y="336"/>
                  </a:cubicBezTo>
                  <a:cubicBezTo>
                    <a:pt x="7279" y="325"/>
                    <a:pt x="7283" y="320"/>
                    <a:pt x="7291" y="320"/>
                  </a:cubicBezTo>
                  <a:cubicBezTo>
                    <a:pt x="7298" y="320"/>
                    <a:pt x="7308" y="325"/>
                    <a:pt x="7319" y="336"/>
                  </a:cubicBezTo>
                  <a:cubicBezTo>
                    <a:pt x="7329" y="347"/>
                    <a:pt x="7333" y="353"/>
                    <a:pt x="7338" y="353"/>
                  </a:cubicBezTo>
                  <a:cubicBezTo>
                    <a:pt x="7343" y="353"/>
                    <a:pt x="7347" y="347"/>
                    <a:pt x="7357" y="336"/>
                  </a:cubicBezTo>
                  <a:cubicBezTo>
                    <a:pt x="7362" y="330"/>
                    <a:pt x="7368" y="327"/>
                    <a:pt x="7373" y="327"/>
                  </a:cubicBezTo>
                  <a:cubicBezTo>
                    <a:pt x="7387" y="327"/>
                    <a:pt x="7400" y="343"/>
                    <a:pt x="7413" y="358"/>
                  </a:cubicBezTo>
                  <a:cubicBezTo>
                    <a:pt x="7424" y="382"/>
                    <a:pt x="7436" y="392"/>
                    <a:pt x="7447" y="392"/>
                  </a:cubicBezTo>
                  <a:cubicBezTo>
                    <a:pt x="7454" y="392"/>
                    <a:pt x="7462" y="388"/>
                    <a:pt x="7470" y="380"/>
                  </a:cubicBezTo>
                  <a:cubicBezTo>
                    <a:pt x="7501" y="364"/>
                    <a:pt x="7532" y="358"/>
                    <a:pt x="7567" y="358"/>
                  </a:cubicBezTo>
                  <a:cubicBezTo>
                    <a:pt x="7604" y="339"/>
                    <a:pt x="7623" y="339"/>
                    <a:pt x="7604" y="317"/>
                  </a:cubicBezTo>
                  <a:cubicBezTo>
                    <a:pt x="7608" y="302"/>
                    <a:pt x="7614" y="286"/>
                    <a:pt x="7623" y="277"/>
                  </a:cubicBezTo>
                  <a:cubicBezTo>
                    <a:pt x="7636" y="269"/>
                    <a:pt x="7644" y="267"/>
                    <a:pt x="7649" y="267"/>
                  </a:cubicBezTo>
                  <a:cubicBezTo>
                    <a:pt x="7659" y="267"/>
                    <a:pt x="7655" y="277"/>
                    <a:pt x="7642" y="277"/>
                  </a:cubicBezTo>
                  <a:cubicBezTo>
                    <a:pt x="7604" y="295"/>
                    <a:pt x="7623" y="295"/>
                    <a:pt x="7642" y="317"/>
                  </a:cubicBezTo>
                  <a:cubicBezTo>
                    <a:pt x="7661" y="331"/>
                    <a:pt x="7685" y="340"/>
                    <a:pt x="7709" y="340"/>
                  </a:cubicBezTo>
                  <a:cubicBezTo>
                    <a:pt x="7713" y="340"/>
                    <a:pt x="7717" y="340"/>
                    <a:pt x="7720" y="339"/>
                  </a:cubicBezTo>
                  <a:lnTo>
                    <a:pt x="7796" y="339"/>
                  </a:lnTo>
                  <a:cubicBezTo>
                    <a:pt x="7824" y="350"/>
                    <a:pt x="7843" y="356"/>
                    <a:pt x="7854" y="356"/>
                  </a:cubicBezTo>
                  <a:cubicBezTo>
                    <a:pt x="7866" y="356"/>
                    <a:pt x="7871" y="350"/>
                    <a:pt x="7871" y="339"/>
                  </a:cubicBezTo>
                  <a:lnTo>
                    <a:pt x="7871" y="320"/>
                  </a:lnTo>
                  <a:cubicBezTo>
                    <a:pt x="7880" y="341"/>
                    <a:pt x="7940" y="352"/>
                    <a:pt x="7998" y="352"/>
                  </a:cubicBezTo>
                  <a:cubicBezTo>
                    <a:pt x="8055" y="352"/>
                    <a:pt x="8111" y="342"/>
                    <a:pt x="8122" y="320"/>
                  </a:cubicBezTo>
                  <a:lnTo>
                    <a:pt x="8122" y="342"/>
                  </a:lnTo>
                  <a:cubicBezTo>
                    <a:pt x="8122" y="364"/>
                    <a:pt x="8140" y="364"/>
                    <a:pt x="8178" y="364"/>
                  </a:cubicBezTo>
                  <a:cubicBezTo>
                    <a:pt x="8228" y="355"/>
                    <a:pt x="8278" y="349"/>
                    <a:pt x="8332" y="346"/>
                  </a:cubicBezTo>
                  <a:cubicBezTo>
                    <a:pt x="8407" y="346"/>
                    <a:pt x="8463" y="346"/>
                    <a:pt x="8463" y="324"/>
                  </a:cubicBezTo>
                  <a:cubicBezTo>
                    <a:pt x="8482" y="324"/>
                    <a:pt x="8482" y="324"/>
                    <a:pt x="8482" y="346"/>
                  </a:cubicBezTo>
                  <a:cubicBezTo>
                    <a:pt x="8463" y="367"/>
                    <a:pt x="8482" y="367"/>
                    <a:pt x="8501" y="367"/>
                  </a:cubicBezTo>
                  <a:cubicBezTo>
                    <a:pt x="8520" y="367"/>
                    <a:pt x="8523" y="346"/>
                    <a:pt x="8523" y="324"/>
                  </a:cubicBezTo>
                  <a:cubicBezTo>
                    <a:pt x="8523" y="315"/>
                    <a:pt x="8527" y="310"/>
                    <a:pt x="8536" y="310"/>
                  </a:cubicBezTo>
                  <a:cubicBezTo>
                    <a:pt x="8545" y="310"/>
                    <a:pt x="8560" y="315"/>
                    <a:pt x="8579" y="327"/>
                  </a:cubicBezTo>
                  <a:cubicBezTo>
                    <a:pt x="8603" y="336"/>
                    <a:pt x="8630" y="342"/>
                    <a:pt x="8658" y="342"/>
                  </a:cubicBezTo>
                  <a:cubicBezTo>
                    <a:pt x="8683" y="342"/>
                    <a:pt x="8709" y="337"/>
                    <a:pt x="8733" y="327"/>
                  </a:cubicBezTo>
                  <a:cubicBezTo>
                    <a:pt x="8751" y="327"/>
                    <a:pt x="8770" y="327"/>
                    <a:pt x="8770" y="349"/>
                  </a:cubicBezTo>
                  <a:cubicBezTo>
                    <a:pt x="8781" y="364"/>
                    <a:pt x="8799" y="372"/>
                    <a:pt x="8817" y="372"/>
                  </a:cubicBezTo>
                  <a:cubicBezTo>
                    <a:pt x="8835" y="372"/>
                    <a:pt x="8853" y="364"/>
                    <a:pt x="8864" y="349"/>
                  </a:cubicBezTo>
                  <a:cubicBezTo>
                    <a:pt x="8883" y="349"/>
                    <a:pt x="8883" y="349"/>
                    <a:pt x="8883" y="371"/>
                  </a:cubicBezTo>
                  <a:cubicBezTo>
                    <a:pt x="8894" y="382"/>
                    <a:pt x="8899" y="394"/>
                    <a:pt x="8905" y="394"/>
                  </a:cubicBezTo>
                  <a:cubicBezTo>
                    <a:pt x="8909" y="394"/>
                    <a:pt x="8915" y="388"/>
                    <a:pt x="8924" y="371"/>
                  </a:cubicBezTo>
                  <a:cubicBezTo>
                    <a:pt x="8944" y="360"/>
                    <a:pt x="8967" y="354"/>
                    <a:pt x="8990" y="354"/>
                  </a:cubicBezTo>
                  <a:cubicBezTo>
                    <a:pt x="9012" y="354"/>
                    <a:pt x="9035" y="360"/>
                    <a:pt x="9055" y="371"/>
                  </a:cubicBezTo>
                  <a:cubicBezTo>
                    <a:pt x="9074" y="371"/>
                    <a:pt x="9093" y="371"/>
                    <a:pt x="9093" y="352"/>
                  </a:cubicBezTo>
                  <a:lnTo>
                    <a:pt x="9093" y="330"/>
                  </a:lnTo>
                  <a:cubicBezTo>
                    <a:pt x="9102" y="350"/>
                    <a:pt x="9107" y="360"/>
                    <a:pt x="9112" y="360"/>
                  </a:cubicBezTo>
                  <a:cubicBezTo>
                    <a:pt x="9117" y="360"/>
                    <a:pt x="9123" y="350"/>
                    <a:pt x="9134" y="330"/>
                  </a:cubicBezTo>
                  <a:cubicBezTo>
                    <a:pt x="9134" y="319"/>
                    <a:pt x="9138" y="313"/>
                    <a:pt x="9143" y="313"/>
                  </a:cubicBezTo>
                  <a:cubicBezTo>
                    <a:pt x="9148" y="313"/>
                    <a:pt x="9153" y="319"/>
                    <a:pt x="9153" y="330"/>
                  </a:cubicBezTo>
                  <a:cubicBezTo>
                    <a:pt x="9162" y="342"/>
                    <a:pt x="9174" y="349"/>
                    <a:pt x="9190" y="352"/>
                  </a:cubicBezTo>
                  <a:cubicBezTo>
                    <a:pt x="9259" y="339"/>
                    <a:pt x="9331" y="333"/>
                    <a:pt x="9400" y="333"/>
                  </a:cubicBezTo>
                  <a:cubicBezTo>
                    <a:pt x="9554" y="333"/>
                    <a:pt x="9610" y="333"/>
                    <a:pt x="9610" y="314"/>
                  </a:cubicBezTo>
                  <a:cubicBezTo>
                    <a:pt x="9619" y="303"/>
                    <a:pt x="9624" y="298"/>
                    <a:pt x="9629" y="298"/>
                  </a:cubicBezTo>
                  <a:cubicBezTo>
                    <a:pt x="9634" y="298"/>
                    <a:pt x="9638" y="303"/>
                    <a:pt x="9648" y="314"/>
                  </a:cubicBezTo>
                  <a:cubicBezTo>
                    <a:pt x="9661" y="327"/>
                    <a:pt x="9678" y="334"/>
                    <a:pt x="9696" y="334"/>
                  </a:cubicBezTo>
                  <a:cubicBezTo>
                    <a:pt x="9700" y="334"/>
                    <a:pt x="9704" y="333"/>
                    <a:pt x="9707" y="333"/>
                  </a:cubicBezTo>
                  <a:cubicBezTo>
                    <a:pt x="9726" y="333"/>
                    <a:pt x="9745" y="336"/>
                    <a:pt x="9745" y="355"/>
                  </a:cubicBezTo>
                  <a:cubicBezTo>
                    <a:pt x="9764" y="336"/>
                    <a:pt x="9764" y="336"/>
                    <a:pt x="9782" y="336"/>
                  </a:cubicBezTo>
                  <a:cubicBezTo>
                    <a:pt x="9782" y="346"/>
                    <a:pt x="9787" y="350"/>
                    <a:pt x="9794" y="350"/>
                  </a:cubicBezTo>
                  <a:cubicBezTo>
                    <a:pt x="9801" y="350"/>
                    <a:pt x="9811" y="346"/>
                    <a:pt x="9820" y="336"/>
                  </a:cubicBezTo>
                  <a:cubicBezTo>
                    <a:pt x="9829" y="316"/>
                    <a:pt x="9834" y="306"/>
                    <a:pt x="9837" y="306"/>
                  </a:cubicBezTo>
                  <a:cubicBezTo>
                    <a:pt x="9839" y="306"/>
                    <a:pt x="9839" y="316"/>
                    <a:pt x="9839" y="336"/>
                  </a:cubicBezTo>
                  <a:cubicBezTo>
                    <a:pt x="9839" y="350"/>
                    <a:pt x="9869" y="365"/>
                    <a:pt x="9878" y="365"/>
                  </a:cubicBezTo>
                  <a:cubicBezTo>
                    <a:pt x="9881" y="365"/>
                    <a:pt x="9882" y="363"/>
                    <a:pt x="9876" y="358"/>
                  </a:cubicBezTo>
                  <a:cubicBezTo>
                    <a:pt x="9876" y="336"/>
                    <a:pt x="9917" y="336"/>
                    <a:pt x="9936" y="314"/>
                  </a:cubicBezTo>
                  <a:cubicBezTo>
                    <a:pt x="9955" y="314"/>
                    <a:pt x="9974" y="314"/>
                    <a:pt x="9974" y="336"/>
                  </a:cubicBezTo>
                  <a:cubicBezTo>
                    <a:pt x="9979" y="343"/>
                    <a:pt x="9991" y="345"/>
                    <a:pt x="10006" y="345"/>
                  </a:cubicBezTo>
                  <a:cubicBezTo>
                    <a:pt x="10042" y="345"/>
                    <a:pt x="10093" y="331"/>
                    <a:pt x="10108" y="317"/>
                  </a:cubicBezTo>
                  <a:cubicBezTo>
                    <a:pt x="10108" y="306"/>
                    <a:pt x="10113" y="301"/>
                    <a:pt x="10118" y="301"/>
                  </a:cubicBezTo>
                  <a:cubicBezTo>
                    <a:pt x="10122" y="301"/>
                    <a:pt x="10127" y="306"/>
                    <a:pt x="10127" y="317"/>
                  </a:cubicBezTo>
                  <a:cubicBezTo>
                    <a:pt x="10127" y="339"/>
                    <a:pt x="10146" y="339"/>
                    <a:pt x="10165" y="339"/>
                  </a:cubicBezTo>
                  <a:cubicBezTo>
                    <a:pt x="10170" y="333"/>
                    <a:pt x="10174" y="330"/>
                    <a:pt x="10177" y="330"/>
                  </a:cubicBezTo>
                  <a:cubicBezTo>
                    <a:pt x="10184" y="330"/>
                    <a:pt x="10184" y="345"/>
                    <a:pt x="10184" y="358"/>
                  </a:cubicBezTo>
                  <a:cubicBezTo>
                    <a:pt x="10165" y="380"/>
                    <a:pt x="10184" y="380"/>
                    <a:pt x="10221" y="380"/>
                  </a:cubicBezTo>
                  <a:cubicBezTo>
                    <a:pt x="10236" y="363"/>
                    <a:pt x="10286" y="361"/>
                    <a:pt x="10335" y="361"/>
                  </a:cubicBezTo>
                  <a:cubicBezTo>
                    <a:pt x="10349" y="361"/>
                    <a:pt x="10362" y="361"/>
                    <a:pt x="10375" y="361"/>
                  </a:cubicBezTo>
                  <a:cubicBezTo>
                    <a:pt x="10469" y="361"/>
                    <a:pt x="10488" y="339"/>
                    <a:pt x="10528" y="299"/>
                  </a:cubicBezTo>
                  <a:lnTo>
                    <a:pt x="10547" y="258"/>
                  </a:lnTo>
                  <a:lnTo>
                    <a:pt x="10547" y="299"/>
                  </a:lnTo>
                  <a:cubicBezTo>
                    <a:pt x="10550" y="320"/>
                    <a:pt x="10557" y="342"/>
                    <a:pt x="10566" y="361"/>
                  </a:cubicBezTo>
                  <a:cubicBezTo>
                    <a:pt x="10585" y="361"/>
                    <a:pt x="10585" y="342"/>
                    <a:pt x="10585" y="320"/>
                  </a:cubicBezTo>
                  <a:cubicBezTo>
                    <a:pt x="10585" y="309"/>
                    <a:pt x="10589" y="304"/>
                    <a:pt x="10599" y="304"/>
                  </a:cubicBezTo>
                  <a:cubicBezTo>
                    <a:pt x="10608" y="304"/>
                    <a:pt x="10622" y="309"/>
                    <a:pt x="10641" y="320"/>
                  </a:cubicBezTo>
                  <a:cubicBezTo>
                    <a:pt x="10660" y="331"/>
                    <a:pt x="10675" y="337"/>
                    <a:pt x="10687" y="337"/>
                  </a:cubicBezTo>
                  <a:cubicBezTo>
                    <a:pt x="10700" y="337"/>
                    <a:pt x="10710" y="331"/>
                    <a:pt x="10719" y="320"/>
                  </a:cubicBezTo>
                  <a:cubicBezTo>
                    <a:pt x="10741" y="320"/>
                    <a:pt x="10760" y="327"/>
                    <a:pt x="10776" y="342"/>
                  </a:cubicBezTo>
                  <a:cubicBezTo>
                    <a:pt x="10795" y="342"/>
                    <a:pt x="10795" y="342"/>
                    <a:pt x="10795" y="324"/>
                  </a:cubicBezTo>
                  <a:cubicBezTo>
                    <a:pt x="10795" y="313"/>
                    <a:pt x="10799" y="307"/>
                    <a:pt x="10806" y="307"/>
                  </a:cubicBezTo>
                  <a:cubicBezTo>
                    <a:pt x="10813" y="307"/>
                    <a:pt x="10823" y="313"/>
                    <a:pt x="10832" y="324"/>
                  </a:cubicBezTo>
                  <a:cubicBezTo>
                    <a:pt x="10843" y="348"/>
                    <a:pt x="10869" y="358"/>
                    <a:pt x="10888" y="358"/>
                  </a:cubicBezTo>
                  <a:cubicBezTo>
                    <a:pt x="10901" y="358"/>
                    <a:pt x="10911" y="353"/>
                    <a:pt x="10911" y="346"/>
                  </a:cubicBezTo>
                  <a:cubicBezTo>
                    <a:pt x="10911" y="324"/>
                    <a:pt x="10929" y="324"/>
                    <a:pt x="10948" y="324"/>
                  </a:cubicBezTo>
                  <a:cubicBezTo>
                    <a:pt x="10951" y="324"/>
                    <a:pt x="10954" y="324"/>
                    <a:pt x="10957" y="324"/>
                  </a:cubicBezTo>
                  <a:cubicBezTo>
                    <a:pt x="10975" y="324"/>
                    <a:pt x="10991" y="315"/>
                    <a:pt x="11005" y="302"/>
                  </a:cubicBezTo>
                  <a:lnTo>
                    <a:pt x="11042" y="305"/>
                  </a:lnTo>
                  <a:cubicBezTo>
                    <a:pt x="11061" y="305"/>
                    <a:pt x="11042" y="324"/>
                    <a:pt x="11023" y="324"/>
                  </a:cubicBezTo>
                  <a:lnTo>
                    <a:pt x="11042" y="346"/>
                  </a:lnTo>
                  <a:cubicBezTo>
                    <a:pt x="11080" y="346"/>
                    <a:pt x="11102" y="346"/>
                    <a:pt x="11121" y="324"/>
                  </a:cubicBezTo>
                  <a:cubicBezTo>
                    <a:pt x="11130" y="303"/>
                    <a:pt x="11135" y="293"/>
                    <a:pt x="11137" y="293"/>
                  </a:cubicBezTo>
                  <a:cubicBezTo>
                    <a:pt x="11139" y="293"/>
                    <a:pt x="11139" y="303"/>
                    <a:pt x="11139" y="324"/>
                  </a:cubicBezTo>
                  <a:cubicBezTo>
                    <a:pt x="11139" y="339"/>
                    <a:pt x="11149" y="355"/>
                    <a:pt x="11161" y="355"/>
                  </a:cubicBezTo>
                  <a:cubicBezTo>
                    <a:pt x="11166" y="355"/>
                    <a:pt x="11171" y="352"/>
                    <a:pt x="11177" y="346"/>
                  </a:cubicBezTo>
                  <a:cubicBezTo>
                    <a:pt x="11185" y="329"/>
                    <a:pt x="11193" y="322"/>
                    <a:pt x="11199" y="322"/>
                  </a:cubicBezTo>
                  <a:cubicBezTo>
                    <a:pt x="11208" y="322"/>
                    <a:pt x="11215" y="335"/>
                    <a:pt x="11215" y="346"/>
                  </a:cubicBezTo>
                  <a:cubicBezTo>
                    <a:pt x="11205" y="367"/>
                    <a:pt x="11201" y="378"/>
                    <a:pt x="11208" y="378"/>
                  </a:cubicBezTo>
                  <a:cubicBezTo>
                    <a:pt x="11215" y="378"/>
                    <a:pt x="11233" y="367"/>
                    <a:pt x="11271" y="346"/>
                  </a:cubicBezTo>
                  <a:cubicBezTo>
                    <a:pt x="11274" y="346"/>
                    <a:pt x="11277" y="346"/>
                    <a:pt x="11280" y="346"/>
                  </a:cubicBezTo>
                  <a:cubicBezTo>
                    <a:pt x="11322" y="346"/>
                    <a:pt x="11391" y="327"/>
                    <a:pt x="11443" y="327"/>
                  </a:cubicBezTo>
                  <a:cubicBezTo>
                    <a:pt x="11522" y="327"/>
                    <a:pt x="11559" y="330"/>
                    <a:pt x="11578" y="349"/>
                  </a:cubicBezTo>
                  <a:cubicBezTo>
                    <a:pt x="11578" y="353"/>
                    <a:pt x="11578" y="357"/>
                    <a:pt x="11579" y="360"/>
                  </a:cubicBezTo>
                  <a:lnTo>
                    <a:pt x="11579" y="360"/>
                  </a:lnTo>
                  <a:cubicBezTo>
                    <a:pt x="11582" y="330"/>
                    <a:pt x="11602" y="330"/>
                    <a:pt x="11653" y="330"/>
                  </a:cubicBezTo>
                  <a:cubicBezTo>
                    <a:pt x="11667" y="336"/>
                    <a:pt x="11682" y="339"/>
                    <a:pt x="11697" y="339"/>
                  </a:cubicBezTo>
                  <a:cubicBezTo>
                    <a:pt x="11724" y="339"/>
                    <a:pt x="11751" y="328"/>
                    <a:pt x="11769" y="308"/>
                  </a:cubicBezTo>
                  <a:lnTo>
                    <a:pt x="11732" y="308"/>
                  </a:lnTo>
                  <a:cubicBezTo>
                    <a:pt x="11732" y="284"/>
                    <a:pt x="11738" y="274"/>
                    <a:pt x="11750" y="274"/>
                  </a:cubicBezTo>
                  <a:cubicBezTo>
                    <a:pt x="11760" y="274"/>
                    <a:pt x="11772" y="280"/>
                    <a:pt x="11788" y="289"/>
                  </a:cubicBezTo>
                  <a:cubicBezTo>
                    <a:pt x="11807" y="289"/>
                    <a:pt x="11807" y="311"/>
                    <a:pt x="11807" y="330"/>
                  </a:cubicBezTo>
                  <a:cubicBezTo>
                    <a:pt x="11807" y="352"/>
                    <a:pt x="11826" y="371"/>
                    <a:pt x="11845" y="374"/>
                  </a:cubicBezTo>
                  <a:cubicBezTo>
                    <a:pt x="11863" y="374"/>
                    <a:pt x="11885" y="374"/>
                    <a:pt x="11863" y="352"/>
                  </a:cubicBezTo>
                  <a:cubicBezTo>
                    <a:pt x="11863" y="330"/>
                    <a:pt x="11863" y="330"/>
                    <a:pt x="11885" y="330"/>
                  </a:cubicBezTo>
                  <a:cubicBezTo>
                    <a:pt x="11888" y="330"/>
                    <a:pt x="11892" y="331"/>
                    <a:pt x="11895" y="331"/>
                  </a:cubicBezTo>
                  <a:cubicBezTo>
                    <a:pt x="11911" y="331"/>
                    <a:pt x="11929" y="324"/>
                    <a:pt x="11942" y="311"/>
                  </a:cubicBezTo>
                  <a:cubicBezTo>
                    <a:pt x="11942" y="289"/>
                    <a:pt x="11960" y="289"/>
                    <a:pt x="11979" y="289"/>
                  </a:cubicBezTo>
                  <a:cubicBezTo>
                    <a:pt x="11995" y="305"/>
                    <a:pt x="12017" y="311"/>
                    <a:pt x="12036" y="311"/>
                  </a:cubicBezTo>
                  <a:lnTo>
                    <a:pt x="12036" y="333"/>
                  </a:lnTo>
                  <a:cubicBezTo>
                    <a:pt x="12039" y="349"/>
                    <a:pt x="12045" y="361"/>
                    <a:pt x="12054" y="374"/>
                  </a:cubicBezTo>
                  <a:cubicBezTo>
                    <a:pt x="12076" y="374"/>
                    <a:pt x="12076" y="355"/>
                    <a:pt x="12076" y="355"/>
                  </a:cubicBezTo>
                  <a:cubicBezTo>
                    <a:pt x="12076" y="338"/>
                    <a:pt x="12353" y="336"/>
                    <a:pt x="12503" y="336"/>
                  </a:cubicBezTo>
                  <a:cubicBezTo>
                    <a:pt x="12545" y="336"/>
                    <a:pt x="12578" y="336"/>
                    <a:pt x="12590" y="336"/>
                  </a:cubicBezTo>
                  <a:cubicBezTo>
                    <a:pt x="12609" y="347"/>
                    <a:pt x="12633" y="353"/>
                    <a:pt x="12651" y="353"/>
                  </a:cubicBezTo>
                  <a:cubicBezTo>
                    <a:pt x="12668" y="353"/>
                    <a:pt x="12678" y="347"/>
                    <a:pt x="12669" y="336"/>
                  </a:cubicBezTo>
                  <a:cubicBezTo>
                    <a:pt x="12669" y="317"/>
                    <a:pt x="12763" y="317"/>
                    <a:pt x="12879" y="317"/>
                  </a:cubicBezTo>
                  <a:cubicBezTo>
                    <a:pt x="12915" y="318"/>
                    <a:pt x="12948" y="319"/>
                    <a:pt x="12978" y="319"/>
                  </a:cubicBezTo>
                  <a:cubicBezTo>
                    <a:pt x="13056" y="319"/>
                    <a:pt x="13107" y="314"/>
                    <a:pt x="13107" y="299"/>
                  </a:cubicBezTo>
                  <a:lnTo>
                    <a:pt x="13164" y="299"/>
                  </a:lnTo>
                  <a:cubicBezTo>
                    <a:pt x="13198" y="295"/>
                    <a:pt x="13230" y="289"/>
                    <a:pt x="13261" y="280"/>
                  </a:cubicBezTo>
                  <a:cubicBezTo>
                    <a:pt x="13270" y="269"/>
                    <a:pt x="13280" y="263"/>
                    <a:pt x="13284" y="263"/>
                  </a:cubicBezTo>
                  <a:cubicBezTo>
                    <a:pt x="13289" y="263"/>
                    <a:pt x="13289" y="269"/>
                    <a:pt x="13280" y="280"/>
                  </a:cubicBezTo>
                  <a:cubicBezTo>
                    <a:pt x="13280" y="302"/>
                    <a:pt x="13280" y="320"/>
                    <a:pt x="13299" y="320"/>
                  </a:cubicBezTo>
                  <a:cubicBezTo>
                    <a:pt x="13336" y="320"/>
                    <a:pt x="13336" y="302"/>
                    <a:pt x="13336" y="280"/>
                  </a:cubicBezTo>
                  <a:cubicBezTo>
                    <a:pt x="13336" y="270"/>
                    <a:pt x="13346" y="261"/>
                    <a:pt x="13355" y="261"/>
                  </a:cubicBezTo>
                  <a:cubicBezTo>
                    <a:pt x="13374" y="261"/>
                    <a:pt x="13374" y="261"/>
                    <a:pt x="13374" y="280"/>
                  </a:cubicBezTo>
                  <a:lnTo>
                    <a:pt x="13374" y="324"/>
                  </a:lnTo>
                  <a:lnTo>
                    <a:pt x="13393" y="324"/>
                  </a:lnTo>
                  <a:cubicBezTo>
                    <a:pt x="13393" y="311"/>
                    <a:pt x="13402" y="302"/>
                    <a:pt x="13415" y="302"/>
                  </a:cubicBezTo>
                  <a:cubicBezTo>
                    <a:pt x="13433" y="302"/>
                    <a:pt x="13433" y="302"/>
                    <a:pt x="13433" y="342"/>
                  </a:cubicBezTo>
                  <a:cubicBezTo>
                    <a:pt x="13432" y="364"/>
                    <a:pt x="13436" y="375"/>
                    <a:pt x="13444" y="375"/>
                  </a:cubicBezTo>
                  <a:cubicBezTo>
                    <a:pt x="13451" y="375"/>
                    <a:pt x="13462" y="364"/>
                    <a:pt x="13471" y="342"/>
                  </a:cubicBezTo>
                  <a:lnTo>
                    <a:pt x="13509" y="324"/>
                  </a:lnTo>
                  <a:cubicBezTo>
                    <a:pt x="13514" y="336"/>
                    <a:pt x="13522" y="341"/>
                    <a:pt x="13530" y="341"/>
                  </a:cubicBezTo>
                  <a:cubicBezTo>
                    <a:pt x="13549" y="341"/>
                    <a:pt x="13571" y="317"/>
                    <a:pt x="13584" y="302"/>
                  </a:cubicBezTo>
                  <a:cubicBezTo>
                    <a:pt x="13593" y="324"/>
                    <a:pt x="13603" y="335"/>
                    <a:pt x="13613" y="335"/>
                  </a:cubicBezTo>
                  <a:cubicBezTo>
                    <a:pt x="13623" y="335"/>
                    <a:pt x="13633" y="325"/>
                    <a:pt x="13643" y="305"/>
                  </a:cubicBezTo>
                  <a:cubicBezTo>
                    <a:pt x="13643" y="294"/>
                    <a:pt x="13648" y="288"/>
                    <a:pt x="13655" y="288"/>
                  </a:cubicBezTo>
                  <a:cubicBezTo>
                    <a:pt x="13662" y="288"/>
                    <a:pt x="13672" y="294"/>
                    <a:pt x="13681" y="305"/>
                  </a:cubicBezTo>
                  <a:cubicBezTo>
                    <a:pt x="13700" y="324"/>
                    <a:pt x="13719" y="324"/>
                    <a:pt x="13756" y="327"/>
                  </a:cubicBezTo>
                  <a:cubicBezTo>
                    <a:pt x="13770" y="311"/>
                    <a:pt x="13844" y="306"/>
                    <a:pt x="13943" y="306"/>
                  </a:cubicBezTo>
                  <a:cubicBezTo>
                    <a:pt x="13980" y="306"/>
                    <a:pt x="14021" y="307"/>
                    <a:pt x="14063" y="308"/>
                  </a:cubicBezTo>
                  <a:cubicBezTo>
                    <a:pt x="14236" y="308"/>
                    <a:pt x="14348" y="308"/>
                    <a:pt x="14348" y="289"/>
                  </a:cubicBezTo>
                  <a:cubicBezTo>
                    <a:pt x="14367" y="289"/>
                    <a:pt x="14367" y="289"/>
                    <a:pt x="14386" y="311"/>
                  </a:cubicBezTo>
                  <a:cubicBezTo>
                    <a:pt x="14386" y="319"/>
                    <a:pt x="14389" y="323"/>
                    <a:pt x="14394" y="323"/>
                  </a:cubicBezTo>
                  <a:cubicBezTo>
                    <a:pt x="14402" y="323"/>
                    <a:pt x="14414" y="313"/>
                    <a:pt x="14427" y="289"/>
                  </a:cubicBezTo>
                  <a:cubicBezTo>
                    <a:pt x="14437" y="277"/>
                    <a:pt x="14442" y="265"/>
                    <a:pt x="14444" y="265"/>
                  </a:cubicBezTo>
                  <a:cubicBezTo>
                    <a:pt x="14446" y="265"/>
                    <a:pt x="14446" y="272"/>
                    <a:pt x="14446" y="289"/>
                  </a:cubicBezTo>
                  <a:cubicBezTo>
                    <a:pt x="14446" y="311"/>
                    <a:pt x="14483" y="311"/>
                    <a:pt x="14558" y="311"/>
                  </a:cubicBezTo>
                  <a:cubicBezTo>
                    <a:pt x="14618" y="311"/>
                    <a:pt x="14693" y="311"/>
                    <a:pt x="14693" y="292"/>
                  </a:cubicBezTo>
                  <a:cubicBezTo>
                    <a:pt x="14712" y="281"/>
                    <a:pt x="14721" y="276"/>
                    <a:pt x="14724" y="276"/>
                  </a:cubicBezTo>
                  <a:cubicBezTo>
                    <a:pt x="14726" y="276"/>
                    <a:pt x="14721" y="281"/>
                    <a:pt x="14712" y="292"/>
                  </a:cubicBezTo>
                  <a:cubicBezTo>
                    <a:pt x="14700" y="318"/>
                    <a:pt x="14733" y="336"/>
                    <a:pt x="14773" y="336"/>
                  </a:cubicBezTo>
                  <a:cubicBezTo>
                    <a:pt x="14797" y="336"/>
                    <a:pt x="14824" y="329"/>
                    <a:pt x="14847" y="314"/>
                  </a:cubicBezTo>
                  <a:cubicBezTo>
                    <a:pt x="14865" y="314"/>
                    <a:pt x="14884" y="314"/>
                    <a:pt x="14884" y="333"/>
                  </a:cubicBezTo>
                  <a:cubicBezTo>
                    <a:pt x="14916" y="333"/>
                    <a:pt x="14950" y="327"/>
                    <a:pt x="14978" y="314"/>
                  </a:cubicBezTo>
                  <a:lnTo>
                    <a:pt x="15113" y="314"/>
                  </a:lnTo>
                  <a:cubicBezTo>
                    <a:pt x="15141" y="314"/>
                    <a:pt x="15166" y="308"/>
                    <a:pt x="15191" y="295"/>
                  </a:cubicBezTo>
                  <a:lnTo>
                    <a:pt x="15210" y="295"/>
                  </a:lnTo>
                  <a:cubicBezTo>
                    <a:pt x="15210" y="317"/>
                    <a:pt x="15304" y="317"/>
                    <a:pt x="15439" y="317"/>
                  </a:cubicBezTo>
                  <a:cubicBezTo>
                    <a:pt x="15571" y="317"/>
                    <a:pt x="15687" y="320"/>
                    <a:pt x="15705" y="342"/>
                  </a:cubicBezTo>
                  <a:cubicBezTo>
                    <a:pt x="15721" y="339"/>
                    <a:pt x="15734" y="333"/>
                    <a:pt x="15743" y="320"/>
                  </a:cubicBezTo>
                  <a:cubicBezTo>
                    <a:pt x="15756" y="296"/>
                    <a:pt x="15768" y="286"/>
                    <a:pt x="15779" y="286"/>
                  </a:cubicBezTo>
                  <a:cubicBezTo>
                    <a:pt x="15787" y="286"/>
                    <a:pt x="15795" y="291"/>
                    <a:pt x="15803" y="299"/>
                  </a:cubicBezTo>
                  <a:cubicBezTo>
                    <a:pt x="15815" y="321"/>
                    <a:pt x="15838" y="332"/>
                    <a:pt x="15860" y="332"/>
                  </a:cubicBezTo>
                  <a:cubicBezTo>
                    <a:pt x="15882" y="332"/>
                    <a:pt x="15903" y="322"/>
                    <a:pt x="15915" y="302"/>
                  </a:cubicBezTo>
                  <a:lnTo>
                    <a:pt x="15915" y="320"/>
                  </a:lnTo>
                  <a:cubicBezTo>
                    <a:pt x="15923" y="337"/>
                    <a:pt x="15936" y="345"/>
                    <a:pt x="15951" y="345"/>
                  </a:cubicBezTo>
                  <a:cubicBezTo>
                    <a:pt x="15974" y="345"/>
                    <a:pt x="16001" y="327"/>
                    <a:pt x="16012" y="302"/>
                  </a:cubicBezTo>
                  <a:cubicBezTo>
                    <a:pt x="16026" y="317"/>
                    <a:pt x="16039" y="331"/>
                    <a:pt x="16053" y="331"/>
                  </a:cubicBezTo>
                  <a:cubicBezTo>
                    <a:pt x="16058" y="331"/>
                    <a:pt x="16063" y="329"/>
                    <a:pt x="16069" y="324"/>
                  </a:cubicBezTo>
                  <a:cubicBezTo>
                    <a:pt x="16088" y="324"/>
                    <a:pt x="16088" y="324"/>
                    <a:pt x="16088" y="364"/>
                  </a:cubicBezTo>
                  <a:cubicBezTo>
                    <a:pt x="16088" y="386"/>
                    <a:pt x="16088" y="405"/>
                    <a:pt x="16106" y="408"/>
                  </a:cubicBezTo>
                  <a:cubicBezTo>
                    <a:pt x="16125" y="408"/>
                    <a:pt x="16125" y="386"/>
                    <a:pt x="16125" y="364"/>
                  </a:cubicBezTo>
                  <a:lnTo>
                    <a:pt x="16163" y="364"/>
                  </a:lnTo>
                  <a:cubicBezTo>
                    <a:pt x="16175" y="364"/>
                    <a:pt x="16185" y="355"/>
                    <a:pt x="16185" y="346"/>
                  </a:cubicBezTo>
                  <a:cubicBezTo>
                    <a:pt x="16185" y="324"/>
                    <a:pt x="16204" y="324"/>
                    <a:pt x="16222" y="324"/>
                  </a:cubicBezTo>
                  <a:cubicBezTo>
                    <a:pt x="16222" y="330"/>
                    <a:pt x="16224" y="333"/>
                    <a:pt x="16226" y="333"/>
                  </a:cubicBezTo>
                  <a:cubicBezTo>
                    <a:pt x="16230" y="333"/>
                    <a:pt x="16236" y="318"/>
                    <a:pt x="16222" y="305"/>
                  </a:cubicBezTo>
                  <a:cubicBezTo>
                    <a:pt x="16222" y="283"/>
                    <a:pt x="16222" y="261"/>
                    <a:pt x="16241" y="261"/>
                  </a:cubicBezTo>
                  <a:cubicBezTo>
                    <a:pt x="16241" y="261"/>
                    <a:pt x="16241" y="242"/>
                    <a:pt x="16241" y="220"/>
                  </a:cubicBezTo>
                  <a:cubicBezTo>
                    <a:pt x="16241" y="179"/>
                    <a:pt x="16241" y="157"/>
                    <a:pt x="16204" y="136"/>
                  </a:cubicBezTo>
                  <a:cubicBezTo>
                    <a:pt x="16161" y="123"/>
                    <a:pt x="16123" y="112"/>
                    <a:pt x="16098" y="112"/>
                  </a:cubicBezTo>
                  <a:cubicBezTo>
                    <a:pt x="16080" y="112"/>
                    <a:pt x="16069" y="118"/>
                    <a:pt x="16069" y="136"/>
                  </a:cubicBezTo>
                  <a:cubicBezTo>
                    <a:pt x="16061" y="150"/>
                    <a:pt x="16047" y="157"/>
                    <a:pt x="16032" y="157"/>
                  </a:cubicBezTo>
                  <a:cubicBezTo>
                    <a:pt x="16018" y="157"/>
                    <a:pt x="16003" y="150"/>
                    <a:pt x="15994" y="136"/>
                  </a:cubicBezTo>
                  <a:cubicBezTo>
                    <a:pt x="15994" y="114"/>
                    <a:pt x="15918" y="114"/>
                    <a:pt x="15821" y="114"/>
                  </a:cubicBezTo>
                  <a:cubicBezTo>
                    <a:pt x="15708" y="110"/>
                    <a:pt x="15649" y="110"/>
                    <a:pt x="15630" y="89"/>
                  </a:cubicBezTo>
                  <a:cubicBezTo>
                    <a:pt x="15621" y="79"/>
                    <a:pt x="15608" y="70"/>
                    <a:pt x="15593" y="70"/>
                  </a:cubicBezTo>
                  <a:cubicBezTo>
                    <a:pt x="15593" y="89"/>
                    <a:pt x="15477" y="89"/>
                    <a:pt x="15345" y="89"/>
                  </a:cubicBezTo>
                  <a:cubicBezTo>
                    <a:pt x="15308" y="88"/>
                    <a:pt x="15271" y="87"/>
                    <a:pt x="15237" y="87"/>
                  </a:cubicBezTo>
                  <a:cubicBezTo>
                    <a:pt x="15146" y="87"/>
                    <a:pt x="15075" y="91"/>
                    <a:pt x="15075" y="107"/>
                  </a:cubicBezTo>
                  <a:lnTo>
                    <a:pt x="15038" y="104"/>
                  </a:lnTo>
                  <a:cubicBezTo>
                    <a:pt x="15038" y="85"/>
                    <a:pt x="15000" y="85"/>
                    <a:pt x="14963" y="85"/>
                  </a:cubicBezTo>
                  <a:cubicBezTo>
                    <a:pt x="14938" y="98"/>
                    <a:pt x="14912" y="104"/>
                    <a:pt x="14884" y="104"/>
                  </a:cubicBezTo>
                  <a:cubicBezTo>
                    <a:pt x="14884" y="82"/>
                    <a:pt x="14865" y="82"/>
                    <a:pt x="14828" y="82"/>
                  </a:cubicBezTo>
                  <a:cubicBezTo>
                    <a:pt x="14790" y="82"/>
                    <a:pt x="14771" y="82"/>
                    <a:pt x="14771" y="104"/>
                  </a:cubicBezTo>
                  <a:cubicBezTo>
                    <a:pt x="14699" y="104"/>
                    <a:pt x="14630" y="98"/>
                    <a:pt x="14562" y="82"/>
                  </a:cubicBezTo>
                  <a:cubicBezTo>
                    <a:pt x="14556" y="75"/>
                    <a:pt x="14550" y="72"/>
                    <a:pt x="14544" y="72"/>
                  </a:cubicBezTo>
                  <a:cubicBezTo>
                    <a:pt x="14531" y="72"/>
                    <a:pt x="14517" y="86"/>
                    <a:pt x="14502" y="101"/>
                  </a:cubicBezTo>
                  <a:cubicBezTo>
                    <a:pt x="14502" y="123"/>
                    <a:pt x="14486" y="142"/>
                    <a:pt x="14464" y="142"/>
                  </a:cubicBezTo>
                  <a:cubicBezTo>
                    <a:pt x="14464" y="142"/>
                    <a:pt x="14464" y="123"/>
                    <a:pt x="14464" y="101"/>
                  </a:cubicBezTo>
                  <a:cubicBezTo>
                    <a:pt x="14483" y="79"/>
                    <a:pt x="14483" y="79"/>
                    <a:pt x="14446" y="79"/>
                  </a:cubicBezTo>
                  <a:lnTo>
                    <a:pt x="14408" y="79"/>
                  </a:lnTo>
                  <a:cubicBezTo>
                    <a:pt x="14408" y="95"/>
                    <a:pt x="14358" y="99"/>
                    <a:pt x="14280" y="99"/>
                  </a:cubicBezTo>
                  <a:cubicBezTo>
                    <a:pt x="14250" y="99"/>
                    <a:pt x="14216" y="99"/>
                    <a:pt x="14179" y="98"/>
                  </a:cubicBezTo>
                  <a:cubicBezTo>
                    <a:pt x="14007" y="98"/>
                    <a:pt x="13950" y="98"/>
                    <a:pt x="13950" y="117"/>
                  </a:cubicBezTo>
                  <a:cubicBezTo>
                    <a:pt x="13950" y="128"/>
                    <a:pt x="13946" y="133"/>
                    <a:pt x="13934" y="133"/>
                  </a:cubicBezTo>
                  <a:cubicBezTo>
                    <a:pt x="13921" y="133"/>
                    <a:pt x="13902" y="128"/>
                    <a:pt x="13872" y="117"/>
                  </a:cubicBezTo>
                  <a:cubicBezTo>
                    <a:pt x="13799" y="76"/>
                    <a:pt x="13773" y="62"/>
                    <a:pt x="13759" y="62"/>
                  </a:cubicBezTo>
                  <a:cubicBezTo>
                    <a:pt x="13751" y="62"/>
                    <a:pt x="13747" y="66"/>
                    <a:pt x="13740" y="73"/>
                  </a:cubicBezTo>
                  <a:cubicBezTo>
                    <a:pt x="13759" y="73"/>
                    <a:pt x="13759" y="95"/>
                    <a:pt x="13759" y="117"/>
                  </a:cubicBezTo>
                  <a:cubicBezTo>
                    <a:pt x="13759" y="137"/>
                    <a:pt x="13754" y="147"/>
                    <a:pt x="13746" y="147"/>
                  </a:cubicBezTo>
                  <a:cubicBezTo>
                    <a:pt x="13738" y="147"/>
                    <a:pt x="13728" y="137"/>
                    <a:pt x="13719" y="117"/>
                  </a:cubicBezTo>
                  <a:cubicBezTo>
                    <a:pt x="13720" y="99"/>
                    <a:pt x="13675" y="92"/>
                    <a:pt x="13619" y="92"/>
                  </a:cubicBezTo>
                  <a:cubicBezTo>
                    <a:pt x="13535" y="92"/>
                    <a:pt x="13426" y="109"/>
                    <a:pt x="13415" y="136"/>
                  </a:cubicBezTo>
                  <a:lnTo>
                    <a:pt x="13415" y="114"/>
                  </a:lnTo>
                  <a:cubicBezTo>
                    <a:pt x="13415" y="92"/>
                    <a:pt x="13396" y="92"/>
                    <a:pt x="13317" y="92"/>
                  </a:cubicBezTo>
                  <a:lnTo>
                    <a:pt x="13261" y="92"/>
                  </a:lnTo>
                  <a:cubicBezTo>
                    <a:pt x="13261" y="109"/>
                    <a:pt x="13241" y="115"/>
                    <a:pt x="13219" y="115"/>
                  </a:cubicBezTo>
                  <a:cubicBezTo>
                    <a:pt x="13187" y="115"/>
                    <a:pt x="13148" y="103"/>
                    <a:pt x="13148" y="92"/>
                  </a:cubicBezTo>
                  <a:cubicBezTo>
                    <a:pt x="13129" y="70"/>
                    <a:pt x="13129" y="70"/>
                    <a:pt x="13089" y="70"/>
                  </a:cubicBezTo>
                  <a:cubicBezTo>
                    <a:pt x="13066" y="86"/>
                    <a:pt x="13036" y="93"/>
                    <a:pt x="13010" y="93"/>
                  </a:cubicBezTo>
                  <a:cubicBezTo>
                    <a:pt x="12971" y="93"/>
                    <a:pt x="12938" y="80"/>
                    <a:pt x="12938" y="67"/>
                  </a:cubicBezTo>
                  <a:lnTo>
                    <a:pt x="12897" y="67"/>
                  </a:lnTo>
                  <a:cubicBezTo>
                    <a:pt x="12878" y="80"/>
                    <a:pt x="12857" y="89"/>
                    <a:pt x="12833" y="89"/>
                  </a:cubicBezTo>
                  <a:cubicBezTo>
                    <a:pt x="12829" y="89"/>
                    <a:pt x="12826" y="89"/>
                    <a:pt x="12822" y="89"/>
                  </a:cubicBezTo>
                  <a:cubicBezTo>
                    <a:pt x="12766" y="89"/>
                    <a:pt x="12747" y="89"/>
                    <a:pt x="12766" y="107"/>
                  </a:cubicBezTo>
                  <a:cubicBezTo>
                    <a:pt x="12766" y="129"/>
                    <a:pt x="12766" y="151"/>
                    <a:pt x="12744" y="151"/>
                  </a:cubicBezTo>
                  <a:lnTo>
                    <a:pt x="12744" y="129"/>
                  </a:lnTo>
                  <a:cubicBezTo>
                    <a:pt x="12744" y="107"/>
                    <a:pt x="12687" y="107"/>
                    <a:pt x="12612" y="107"/>
                  </a:cubicBezTo>
                  <a:cubicBezTo>
                    <a:pt x="12515" y="107"/>
                    <a:pt x="12478" y="104"/>
                    <a:pt x="12459" y="85"/>
                  </a:cubicBezTo>
                  <a:lnTo>
                    <a:pt x="12440" y="104"/>
                  </a:lnTo>
                  <a:cubicBezTo>
                    <a:pt x="12431" y="115"/>
                    <a:pt x="12421" y="121"/>
                    <a:pt x="12414" y="121"/>
                  </a:cubicBezTo>
                  <a:cubicBezTo>
                    <a:pt x="12407" y="121"/>
                    <a:pt x="12402" y="115"/>
                    <a:pt x="12402" y="104"/>
                  </a:cubicBezTo>
                  <a:cubicBezTo>
                    <a:pt x="12393" y="94"/>
                    <a:pt x="12367" y="89"/>
                    <a:pt x="12339" y="89"/>
                  </a:cubicBezTo>
                  <a:cubicBezTo>
                    <a:pt x="12313" y="89"/>
                    <a:pt x="12286" y="94"/>
                    <a:pt x="12268" y="104"/>
                  </a:cubicBezTo>
                  <a:lnTo>
                    <a:pt x="12230" y="104"/>
                  </a:lnTo>
                  <a:cubicBezTo>
                    <a:pt x="12221" y="82"/>
                    <a:pt x="12201" y="71"/>
                    <a:pt x="12181" y="71"/>
                  </a:cubicBezTo>
                  <a:cubicBezTo>
                    <a:pt x="12162" y="71"/>
                    <a:pt x="12142" y="82"/>
                    <a:pt x="12133" y="104"/>
                  </a:cubicBezTo>
                  <a:cubicBezTo>
                    <a:pt x="12133" y="82"/>
                    <a:pt x="12114" y="82"/>
                    <a:pt x="12095" y="82"/>
                  </a:cubicBezTo>
                  <a:cubicBezTo>
                    <a:pt x="12076" y="92"/>
                    <a:pt x="12048" y="96"/>
                    <a:pt x="12025" y="96"/>
                  </a:cubicBezTo>
                  <a:cubicBezTo>
                    <a:pt x="12001" y="96"/>
                    <a:pt x="11982" y="92"/>
                    <a:pt x="11982" y="82"/>
                  </a:cubicBezTo>
                  <a:lnTo>
                    <a:pt x="11960" y="82"/>
                  </a:lnTo>
                  <a:cubicBezTo>
                    <a:pt x="11950" y="95"/>
                    <a:pt x="11933" y="102"/>
                    <a:pt x="11915" y="102"/>
                  </a:cubicBezTo>
                  <a:cubicBezTo>
                    <a:pt x="11911" y="102"/>
                    <a:pt x="11908" y="102"/>
                    <a:pt x="11904" y="101"/>
                  </a:cubicBezTo>
                  <a:cubicBezTo>
                    <a:pt x="11901" y="101"/>
                    <a:pt x="11898" y="100"/>
                    <a:pt x="11896" y="100"/>
                  </a:cubicBezTo>
                  <a:cubicBezTo>
                    <a:pt x="11877" y="100"/>
                    <a:pt x="11861" y="109"/>
                    <a:pt x="11848" y="123"/>
                  </a:cubicBezTo>
                  <a:cubicBezTo>
                    <a:pt x="11838" y="132"/>
                    <a:pt x="11823" y="142"/>
                    <a:pt x="11810" y="142"/>
                  </a:cubicBezTo>
                  <a:cubicBezTo>
                    <a:pt x="11788" y="142"/>
                    <a:pt x="11810" y="120"/>
                    <a:pt x="11829" y="101"/>
                  </a:cubicBezTo>
                  <a:cubicBezTo>
                    <a:pt x="11845" y="92"/>
                    <a:pt x="11844" y="86"/>
                    <a:pt x="11833" y="86"/>
                  </a:cubicBezTo>
                  <a:cubicBezTo>
                    <a:pt x="11818" y="86"/>
                    <a:pt x="11785" y="96"/>
                    <a:pt x="11750" y="120"/>
                  </a:cubicBezTo>
                  <a:cubicBezTo>
                    <a:pt x="11722" y="140"/>
                    <a:pt x="11708" y="150"/>
                    <a:pt x="11706" y="150"/>
                  </a:cubicBezTo>
                  <a:cubicBezTo>
                    <a:pt x="11703" y="150"/>
                    <a:pt x="11713" y="140"/>
                    <a:pt x="11732" y="120"/>
                  </a:cubicBezTo>
                  <a:cubicBezTo>
                    <a:pt x="11745" y="107"/>
                    <a:pt x="11758" y="92"/>
                    <a:pt x="11752" y="92"/>
                  </a:cubicBezTo>
                  <a:cubicBezTo>
                    <a:pt x="11749" y="92"/>
                    <a:pt x="11743" y="95"/>
                    <a:pt x="11732" y="101"/>
                  </a:cubicBezTo>
                  <a:cubicBezTo>
                    <a:pt x="11732" y="101"/>
                    <a:pt x="11694" y="101"/>
                    <a:pt x="11694" y="120"/>
                  </a:cubicBezTo>
                  <a:lnTo>
                    <a:pt x="11638" y="120"/>
                  </a:lnTo>
                  <a:cubicBezTo>
                    <a:pt x="11613" y="104"/>
                    <a:pt x="11588" y="98"/>
                    <a:pt x="11559" y="98"/>
                  </a:cubicBezTo>
                  <a:cubicBezTo>
                    <a:pt x="11550" y="109"/>
                    <a:pt x="11545" y="114"/>
                    <a:pt x="11541" y="114"/>
                  </a:cubicBezTo>
                  <a:cubicBezTo>
                    <a:pt x="11536" y="114"/>
                    <a:pt x="11531" y="109"/>
                    <a:pt x="11522" y="98"/>
                  </a:cubicBezTo>
                  <a:cubicBezTo>
                    <a:pt x="11522" y="89"/>
                    <a:pt x="11518" y="84"/>
                    <a:pt x="11515" y="84"/>
                  </a:cubicBezTo>
                  <a:cubicBezTo>
                    <a:pt x="11509" y="84"/>
                    <a:pt x="11503" y="94"/>
                    <a:pt x="11503" y="120"/>
                  </a:cubicBezTo>
                  <a:cubicBezTo>
                    <a:pt x="11497" y="129"/>
                    <a:pt x="11486" y="134"/>
                    <a:pt x="11475" y="134"/>
                  </a:cubicBezTo>
                  <a:cubicBezTo>
                    <a:pt x="11464" y="134"/>
                    <a:pt x="11453" y="129"/>
                    <a:pt x="11447" y="120"/>
                  </a:cubicBezTo>
                  <a:cubicBezTo>
                    <a:pt x="11447" y="94"/>
                    <a:pt x="11440" y="84"/>
                    <a:pt x="11435" y="84"/>
                  </a:cubicBezTo>
                  <a:cubicBezTo>
                    <a:pt x="11431" y="84"/>
                    <a:pt x="11428" y="89"/>
                    <a:pt x="11428" y="98"/>
                  </a:cubicBezTo>
                  <a:cubicBezTo>
                    <a:pt x="11418" y="110"/>
                    <a:pt x="11403" y="117"/>
                    <a:pt x="11387" y="117"/>
                  </a:cubicBezTo>
                  <a:cubicBezTo>
                    <a:pt x="11387" y="98"/>
                    <a:pt x="11218" y="95"/>
                    <a:pt x="11045" y="95"/>
                  </a:cubicBezTo>
                  <a:cubicBezTo>
                    <a:pt x="11023" y="98"/>
                    <a:pt x="11008" y="114"/>
                    <a:pt x="11005" y="136"/>
                  </a:cubicBezTo>
                  <a:cubicBezTo>
                    <a:pt x="11005" y="153"/>
                    <a:pt x="11005" y="160"/>
                    <a:pt x="11003" y="160"/>
                  </a:cubicBezTo>
                  <a:cubicBezTo>
                    <a:pt x="11001" y="160"/>
                    <a:pt x="10997" y="148"/>
                    <a:pt x="10986" y="136"/>
                  </a:cubicBezTo>
                  <a:cubicBezTo>
                    <a:pt x="10976" y="104"/>
                    <a:pt x="10962" y="89"/>
                    <a:pt x="10953" y="89"/>
                  </a:cubicBezTo>
                  <a:cubicBezTo>
                    <a:pt x="10944" y="89"/>
                    <a:pt x="10939" y="104"/>
                    <a:pt x="10948" y="136"/>
                  </a:cubicBezTo>
                  <a:cubicBezTo>
                    <a:pt x="10958" y="156"/>
                    <a:pt x="10962" y="166"/>
                    <a:pt x="10960" y="166"/>
                  </a:cubicBezTo>
                  <a:cubicBezTo>
                    <a:pt x="10958" y="166"/>
                    <a:pt x="10948" y="156"/>
                    <a:pt x="10929" y="136"/>
                  </a:cubicBezTo>
                  <a:cubicBezTo>
                    <a:pt x="10920" y="125"/>
                    <a:pt x="10915" y="119"/>
                    <a:pt x="10911" y="119"/>
                  </a:cubicBezTo>
                  <a:cubicBezTo>
                    <a:pt x="10906" y="119"/>
                    <a:pt x="10901" y="125"/>
                    <a:pt x="10892" y="136"/>
                  </a:cubicBezTo>
                  <a:cubicBezTo>
                    <a:pt x="10892" y="147"/>
                    <a:pt x="10887" y="152"/>
                    <a:pt x="10882" y="152"/>
                  </a:cubicBezTo>
                  <a:cubicBezTo>
                    <a:pt x="10878" y="152"/>
                    <a:pt x="10873" y="147"/>
                    <a:pt x="10873" y="136"/>
                  </a:cubicBezTo>
                  <a:cubicBezTo>
                    <a:pt x="10860" y="120"/>
                    <a:pt x="10846" y="106"/>
                    <a:pt x="10840" y="106"/>
                  </a:cubicBezTo>
                  <a:cubicBezTo>
                    <a:pt x="10837" y="106"/>
                    <a:pt x="10835" y="108"/>
                    <a:pt x="10835" y="114"/>
                  </a:cubicBezTo>
                  <a:cubicBezTo>
                    <a:pt x="10820" y="114"/>
                    <a:pt x="10804" y="104"/>
                    <a:pt x="10795" y="92"/>
                  </a:cubicBezTo>
                  <a:cubicBezTo>
                    <a:pt x="10789" y="86"/>
                    <a:pt x="10784" y="84"/>
                    <a:pt x="10778" y="84"/>
                  </a:cubicBezTo>
                  <a:cubicBezTo>
                    <a:pt x="10765" y="84"/>
                    <a:pt x="10752" y="98"/>
                    <a:pt x="10738" y="114"/>
                  </a:cubicBezTo>
                  <a:cubicBezTo>
                    <a:pt x="10710" y="134"/>
                    <a:pt x="10691" y="144"/>
                    <a:pt x="10682" y="144"/>
                  </a:cubicBezTo>
                  <a:cubicBezTo>
                    <a:pt x="10672" y="144"/>
                    <a:pt x="10672" y="134"/>
                    <a:pt x="10682" y="114"/>
                  </a:cubicBezTo>
                  <a:cubicBezTo>
                    <a:pt x="10689" y="98"/>
                    <a:pt x="10679" y="91"/>
                    <a:pt x="10663" y="91"/>
                  </a:cubicBezTo>
                  <a:cubicBezTo>
                    <a:pt x="10638" y="91"/>
                    <a:pt x="10598" y="108"/>
                    <a:pt x="10585" y="132"/>
                  </a:cubicBezTo>
                  <a:cubicBezTo>
                    <a:pt x="10574" y="157"/>
                    <a:pt x="10569" y="166"/>
                    <a:pt x="10567" y="166"/>
                  </a:cubicBezTo>
                  <a:cubicBezTo>
                    <a:pt x="10566" y="166"/>
                    <a:pt x="10566" y="162"/>
                    <a:pt x="10566" y="154"/>
                  </a:cubicBezTo>
                  <a:cubicBezTo>
                    <a:pt x="10569" y="142"/>
                    <a:pt x="10560" y="132"/>
                    <a:pt x="10547" y="132"/>
                  </a:cubicBezTo>
                  <a:cubicBezTo>
                    <a:pt x="10528" y="132"/>
                    <a:pt x="10509" y="132"/>
                    <a:pt x="10509" y="110"/>
                  </a:cubicBezTo>
                  <a:cubicBezTo>
                    <a:pt x="10488" y="114"/>
                    <a:pt x="10469" y="120"/>
                    <a:pt x="10453" y="132"/>
                  </a:cubicBezTo>
                  <a:cubicBezTo>
                    <a:pt x="10439" y="147"/>
                    <a:pt x="10421" y="154"/>
                    <a:pt x="10403" y="154"/>
                  </a:cubicBezTo>
                  <a:cubicBezTo>
                    <a:pt x="10375" y="154"/>
                    <a:pt x="10348" y="139"/>
                    <a:pt x="10337" y="110"/>
                  </a:cubicBezTo>
                  <a:lnTo>
                    <a:pt x="10300" y="129"/>
                  </a:lnTo>
                  <a:cubicBezTo>
                    <a:pt x="10288" y="156"/>
                    <a:pt x="10276" y="174"/>
                    <a:pt x="10269" y="174"/>
                  </a:cubicBezTo>
                  <a:cubicBezTo>
                    <a:pt x="10265" y="174"/>
                    <a:pt x="10262" y="167"/>
                    <a:pt x="10262" y="151"/>
                  </a:cubicBezTo>
                  <a:cubicBezTo>
                    <a:pt x="10262" y="143"/>
                    <a:pt x="10262" y="135"/>
                    <a:pt x="10262" y="129"/>
                  </a:cubicBezTo>
                  <a:cubicBezTo>
                    <a:pt x="10254" y="146"/>
                    <a:pt x="10237" y="153"/>
                    <a:pt x="10221" y="153"/>
                  </a:cubicBezTo>
                  <a:cubicBezTo>
                    <a:pt x="10194" y="153"/>
                    <a:pt x="10165" y="134"/>
                    <a:pt x="10165" y="107"/>
                  </a:cubicBezTo>
                  <a:cubicBezTo>
                    <a:pt x="10165" y="89"/>
                    <a:pt x="10165" y="89"/>
                    <a:pt x="10146" y="89"/>
                  </a:cubicBezTo>
                  <a:lnTo>
                    <a:pt x="10146" y="107"/>
                  </a:lnTo>
                  <a:cubicBezTo>
                    <a:pt x="10146" y="129"/>
                    <a:pt x="10146" y="151"/>
                    <a:pt x="10127" y="151"/>
                  </a:cubicBezTo>
                  <a:cubicBezTo>
                    <a:pt x="10108" y="151"/>
                    <a:pt x="10090" y="151"/>
                    <a:pt x="10090" y="129"/>
                  </a:cubicBezTo>
                  <a:cubicBezTo>
                    <a:pt x="10076" y="114"/>
                    <a:pt x="10063" y="98"/>
                    <a:pt x="10056" y="98"/>
                  </a:cubicBezTo>
                  <a:cubicBezTo>
                    <a:pt x="10054" y="98"/>
                    <a:pt x="10052" y="101"/>
                    <a:pt x="10052" y="107"/>
                  </a:cubicBezTo>
                  <a:cubicBezTo>
                    <a:pt x="10036" y="107"/>
                    <a:pt x="10021" y="98"/>
                    <a:pt x="10011" y="85"/>
                  </a:cubicBezTo>
                  <a:lnTo>
                    <a:pt x="9936" y="85"/>
                  </a:lnTo>
                  <a:cubicBezTo>
                    <a:pt x="9927" y="96"/>
                    <a:pt x="9913" y="102"/>
                    <a:pt x="9901" y="102"/>
                  </a:cubicBezTo>
                  <a:cubicBezTo>
                    <a:pt x="9889" y="102"/>
                    <a:pt x="9880" y="96"/>
                    <a:pt x="9880" y="85"/>
                  </a:cubicBezTo>
                  <a:cubicBezTo>
                    <a:pt x="9858" y="85"/>
                    <a:pt x="9839" y="92"/>
                    <a:pt x="9820" y="107"/>
                  </a:cubicBezTo>
                  <a:cubicBezTo>
                    <a:pt x="9782" y="104"/>
                    <a:pt x="9764" y="104"/>
                    <a:pt x="9764" y="85"/>
                  </a:cubicBezTo>
                  <a:cubicBezTo>
                    <a:pt x="9764" y="74"/>
                    <a:pt x="9764" y="69"/>
                    <a:pt x="9761" y="69"/>
                  </a:cubicBezTo>
                  <a:cubicBezTo>
                    <a:pt x="9759" y="69"/>
                    <a:pt x="9754" y="74"/>
                    <a:pt x="9745" y="85"/>
                  </a:cubicBezTo>
                  <a:cubicBezTo>
                    <a:pt x="9745" y="104"/>
                    <a:pt x="9726" y="104"/>
                    <a:pt x="9707" y="104"/>
                  </a:cubicBezTo>
                  <a:lnTo>
                    <a:pt x="9670" y="104"/>
                  </a:lnTo>
                  <a:cubicBezTo>
                    <a:pt x="9670" y="126"/>
                    <a:pt x="9670" y="126"/>
                    <a:pt x="9651" y="126"/>
                  </a:cubicBezTo>
                  <a:cubicBezTo>
                    <a:pt x="9629" y="126"/>
                    <a:pt x="9572" y="104"/>
                    <a:pt x="9554" y="104"/>
                  </a:cubicBezTo>
                  <a:cubicBezTo>
                    <a:pt x="9497" y="104"/>
                    <a:pt x="9497" y="104"/>
                    <a:pt x="9516" y="123"/>
                  </a:cubicBezTo>
                  <a:cubicBezTo>
                    <a:pt x="9529" y="123"/>
                    <a:pt x="9533" y="133"/>
                    <a:pt x="9523" y="133"/>
                  </a:cubicBezTo>
                  <a:cubicBezTo>
                    <a:pt x="9518" y="133"/>
                    <a:pt x="9510" y="130"/>
                    <a:pt x="9497" y="123"/>
                  </a:cubicBezTo>
                  <a:cubicBezTo>
                    <a:pt x="9453" y="114"/>
                    <a:pt x="9406" y="107"/>
                    <a:pt x="9363" y="101"/>
                  </a:cubicBezTo>
                  <a:cubicBezTo>
                    <a:pt x="9287" y="101"/>
                    <a:pt x="9287" y="101"/>
                    <a:pt x="9287" y="123"/>
                  </a:cubicBezTo>
                  <a:cubicBezTo>
                    <a:pt x="9297" y="143"/>
                    <a:pt x="9297" y="154"/>
                    <a:pt x="9292" y="154"/>
                  </a:cubicBezTo>
                  <a:cubicBezTo>
                    <a:pt x="9287" y="154"/>
                    <a:pt x="9278" y="143"/>
                    <a:pt x="9269" y="123"/>
                  </a:cubicBezTo>
                  <a:cubicBezTo>
                    <a:pt x="9244" y="98"/>
                    <a:pt x="9227" y="88"/>
                    <a:pt x="9218" y="88"/>
                  </a:cubicBezTo>
                  <a:cubicBezTo>
                    <a:pt x="9212" y="88"/>
                    <a:pt x="9209" y="92"/>
                    <a:pt x="9209" y="101"/>
                  </a:cubicBezTo>
                  <a:cubicBezTo>
                    <a:pt x="9190" y="123"/>
                    <a:pt x="9190" y="123"/>
                    <a:pt x="9171" y="123"/>
                  </a:cubicBezTo>
                  <a:cubicBezTo>
                    <a:pt x="9171" y="112"/>
                    <a:pt x="9167" y="107"/>
                    <a:pt x="9157" y="107"/>
                  </a:cubicBezTo>
                  <a:cubicBezTo>
                    <a:pt x="9148" y="107"/>
                    <a:pt x="9134" y="112"/>
                    <a:pt x="9115" y="123"/>
                  </a:cubicBezTo>
                  <a:cubicBezTo>
                    <a:pt x="9096" y="123"/>
                    <a:pt x="9096" y="123"/>
                    <a:pt x="9096" y="101"/>
                  </a:cubicBezTo>
                  <a:lnTo>
                    <a:pt x="9059" y="101"/>
                  </a:lnTo>
                  <a:cubicBezTo>
                    <a:pt x="9042" y="118"/>
                    <a:pt x="9013" y="124"/>
                    <a:pt x="8984" y="124"/>
                  </a:cubicBezTo>
                  <a:cubicBezTo>
                    <a:pt x="8941" y="124"/>
                    <a:pt x="8897" y="111"/>
                    <a:pt x="8886" y="98"/>
                  </a:cubicBezTo>
                  <a:cubicBezTo>
                    <a:pt x="8871" y="101"/>
                    <a:pt x="8858" y="107"/>
                    <a:pt x="8845" y="120"/>
                  </a:cubicBezTo>
                  <a:cubicBezTo>
                    <a:pt x="8836" y="140"/>
                    <a:pt x="8827" y="150"/>
                    <a:pt x="8820" y="150"/>
                  </a:cubicBezTo>
                  <a:cubicBezTo>
                    <a:pt x="8813" y="150"/>
                    <a:pt x="8808" y="140"/>
                    <a:pt x="8808" y="120"/>
                  </a:cubicBezTo>
                  <a:cubicBezTo>
                    <a:pt x="8808" y="98"/>
                    <a:pt x="8808" y="87"/>
                    <a:pt x="8805" y="87"/>
                  </a:cubicBezTo>
                  <a:cubicBezTo>
                    <a:pt x="8803" y="87"/>
                    <a:pt x="8798" y="98"/>
                    <a:pt x="8789" y="120"/>
                  </a:cubicBezTo>
                  <a:cubicBezTo>
                    <a:pt x="8781" y="127"/>
                    <a:pt x="8762" y="132"/>
                    <a:pt x="8742" y="132"/>
                  </a:cubicBezTo>
                  <a:cubicBezTo>
                    <a:pt x="8713" y="132"/>
                    <a:pt x="8684" y="122"/>
                    <a:pt x="8695" y="98"/>
                  </a:cubicBezTo>
                  <a:lnTo>
                    <a:pt x="8695" y="57"/>
                  </a:lnTo>
                  <a:cubicBezTo>
                    <a:pt x="8686" y="67"/>
                    <a:pt x="8670" y="76"/>
                    <a:pt x="8657" y="76"/>
                  </a:cubicBezTo>
                  <a:cubicBezTo>
                    <a:pt x="8657" y="98"/>
                    <a:pt x="8635" y="98"/>
                    <a:pt x="8579" y="98"/>
                  </a:cubicBezTo>
                  <a:cubicBezTo>
                    <a:pt x="8577" y="98"/>
                    <a:pt x="8574" y="98"/>
                    <a:pt x="8571" y="98"/>
                  </a:cubicBezTo>
                  <a:cubicBezTo>
                    <a:pt x="8532" y="98"/>
                    <a:pt x="8464" y="117"/>
                    <a:pt x="8426" y="117"/>
                  </a:cubicBezTo>
                  <a:cubicBezTo>
                    <a:pt x="8388" y="117"/>
                    <a:pt x="8332" y="117"/>
                    <a:pt x="8313" y="95"/>
                  </a:cubicBezTo>
                  <a:cubicBezTo>
                    <a:pt x="8309" y="94"/>
                    <a:pt x="8305" y="94"/>
                    <a:pt x="8302" y="94"/>
                  </a:cubicBezTo>
                  <a:cubicBezTo>
                    <a:pt x="8278" y="94"/>
                    <a:pt x="8256" y="103"/>
                    <a:pt x="8234" y="114"/>
                  </a:cubicBezTo>
                  <a:cubicBezTo>
                    <a:pt x="8225" y="125"/>
                    <a:pt x="8211" y="130"/>
                    <a:pt x="8199" y="130"/>
                  </a:cubicBezTo>
                  <a:cubicBezTo>
                    <a:pt x="8187" y="130"/>
                    <a:pt x="8178" y="125"/>
                    <a:pt x="8178" y="114"/>
                  </a:cubicBezTo>
                  <a:lnTo>
                    <a:pt x="8159" y="114"/>
                  </a:lnTo>
                  <a:cubicBezTo>
                    <a:pt x="8140" y="126"/>
                    <a:pt x="8122" y="132"/>
                    <a:pt x="8103" y="136"/>
                  </a:cubicBezTo>
                  <a:cubicBezTo>
                    <a:pt x="8103" y="120"/>
                    <a:pt x="8093" y="105"/>
                    <a:pt x="8081" y="105"/>
                  </a:cubicBezTo>
                  <a:cubicBezTo>
                    <a:pt x="8076" y="105"/>
                    <a:pt x="8071" y="107"/>
                    <a:pt x="8065" y="114"/>
                  </a:cubicBezTo>
                  <a:cubicBezTo>
                    <a:pt x="8065" y="131"/>
                    <a:pt x="8052" y="133"/>
                    <a:pt x="8028" y="133"/>
                  </a:cubicBezTo>
                  <a:cubicBezTo>
                    <a:pt x="8022" y="133"/>
                    <a:pt x="8014" y="132"/>
                    <a:pt x="8006" y="132"/>
                  </a:cubicBezTo>
                  <a:cubicBezTo>
                    <a:pt x="7985" y="122"/>
                    <a:pt x="7780" y="115"/>
                    <a:pt x="7603" y="115"/>
                  </a:cubicBezTo>
                  <a:cubicBezTo>
                    <a:pt x="7462" y="115"/>
                    <a:pt x="7338" y="120"/>
                    <a:pt x="7338" y="129"/>
                  </a:cubicBezTo>
                  <a:lnTo>
                    <a:pt x="7279" y="129"/>
                  </a:lnTo>
                  <a:lnTo>
                    <a:pt x="7222" y="126"/>
                  </a:lnTo>
                  <a:cubicBezTo>
                    <a:pt x="7222" y="109"/>
                    <a:pt x="7205" y="102"/>
                    <a:pt x="7180" y="102"/>
                  </a:cubicBezTo>
                  <a:cubicBezTo>
                    <a:pt x="7148" y="102"/>
                    <a:pt x="7103" y="114"/>
                    <a:pt x="7069" y="126"/>
                  </a:cubicBezTo>
                  <a:cubicBezTo>
                    <a:pt x="7058" y="139"/>
                    <a:pt x="7041" y="146"/>
                    <a:pt x="7023" y="146"/>
                  </a:cubicBezTo>
                  <a:cubicBezTo>
                    <a:pt x="7019" y="146"/>
                    <a:pt x="7016" y="145"/>
                    <a:pt x="7012" y="145"/>
                  </a:cubicBezTo>
                  <a:cubicBezTo>
                    <a:pt x="7012" y="121"/>
                    <a:pt x="6993" y="112"/>
                    <a:pt x="6970" y="112"/>
                  </a:cubicBezTo>
                  <a:cubicBezTo>
                    <a:pt x="6953" y="112"/>
                    <a:pt x="6934" y="117"/>
                    <a:pt x="6918" y="126"/>
                  </a:cubicBezTo>
                  <a:cubicBezTo>
                    <a:pt x="6907" y="146"/>
                    <a:pt x="6897" y="156"/>
                    <a:pt x="6890" y="156"/>
                  </a:cubicBezTo>
                  <a:cubicBezTo>
                    <a:pt x="6882" y="156"/>
                    <a:pt x="6877" y="145"/>
                    <a:pt x="6877" y="123"/>
                  </a:cubicBezTo>
                  <a:cubicBezTo>
                    <a:pt x="6879" y="105"/>
                    <a:pt x="6871" y="95"/>
                    <a:pt x="6860" y="95"/>
                  </a:cubicBezTo>
                  <a:cubicBezTo>
                    <a:pt x="6845" y="95"/>
                    <a:pt x="6823" y="110"/>
                    <a:pt x="6802" y="145"/>
                  </a:cubicBezTo>
                  <a:cubicBezTo>
                    <a:pt x="6793" y="156"/>
                    <a:pt x="6788" y="161"/>
                    <a:pt x="6783" y="161"/>
                  </a:cubicBezTo>
                  <a:cubicBezTo>
                    <a:pt x="6779" y="161"/>
                    <a:pt x="6774" y="156"/>
                    <a:pt x="6765" y="145"/>
                  </a:cubicBezTo>
                  <a:cubicBezTo>
                    <a:pt x="6754" y="119"/>
                    <a:pt x="6743" y="109"/>
                    <a:pt x="6735" y="109"/>
                  </a:cubicBezTo>
                  <a:cubicBezTo>
                    <a:pt x="6730" y="109"/>
                    <a:pt x="6727" y="114"/>
                    <a:pt x="6727" y="123"/>
                  </a:cubicBezTo>
                  <a:cubicBezTo>
                    <a:pt x="6718" y="143"/>
                    <a:pt x="6707" y="154"/>
                    <a:pt x="6697" y="154"/>
                  </a:cubicBezTo>
                  <a:cubicBezTo>
                    <a:pt x="6687" y="154"/>
                    <a:pt x="6677" y="143"/>
                    <a:pt x="6667" y="123"/>
                  </a:cubicBezTo>
                  <a:cubicBezTo>
                    <a:pt x="6649" y="101"/>
                    <a:pt x="6639" y="90"/>
                    <a:pt x="6632" y="90"/>
                  </a:cubicBezTo>
                  <a:cubicBezTo>
                    <a:pt x="6625" y="90"/>
                    <a:pt x="6620" y="101"/>
                    <a:pt x="6611" y="123"/>
                  </a:cubicBezTo>
                  <a:cubicBezTo>
                    <a:pt x="6597" y="143"/>
                    <a:pt x="6576" y="153"/>
                    <a:pt x="6555" y="153"/>
                  </a:cubicBezTo>
                  <a:cubicBezTo>
                    <a:pt x="6533" y="153"/>
                    <a:pt x="6511" y="142"/>
                    <a:pt x="6498" y="120"/>
                  </a:cubicBezTo>
                  <a:cubicBezTo>
                    <a:pt x="6484" y="120"/>
                    <a:pt x="6470" y="112"/>
                    <a:pt x="6463" y="112"/>
                  </a:cubicBezTo>
                  <a:cubicBezTo>
                    <a:pt x="6460" y="112"/>
                    <a:pt x="6457" y="114"/>
                    <a:pt x="6457" y="120"/>
                  </a:cubicBezTo>
                  <a:lnTo>
                    <a:pt x="6439" y="101"/>
                  </a:lnTo>
                  <a:lnTo>
                    <a:pt x="6401" y="101"/>
                  </a:lnTo>
                  <a:lnTo>
                    <a:pt x="6401" y="120"/>
                  </a:lnTo>
                  <a:cubicBezTo>
                    <a:pt x="6313" y="107"/>
                    <a:pt x="6222" y="101"/>
                    <a:pt x="6135" y="98"/>
                  </a:cubicBezTo>
                  <a:cubicBezTo>
                    <a:pt x="6077" y="97"/>
                    <a:pt x="6032" y="96"/>
                    <a:pt x="5998" y="96"/>
                  </a:cubicBezTo>
                  <a:cubicBezTo>
                    <a:pt x="5908" y="96"/>
                    <a:pt x="5892" y="101"/>
                    <a:pt x="5906" y="117"/>
                  </a:cubicBezTo>
                  <a:cubicBezTo>
                    <a:pt x="5915" y="137"/>
                    <a:pt x="5910" y="147"/>
                    <a:pt x="5900" y="147"/>
                  </a:cubicBezTo>
                  <a:cubicBezTo>
                    <a:pt x="5889" y="147"/>
                    <a:pt x="5875" y="137"/>
                    <a:pt x="5865" y="117"/>
                  </a:cubicBezTo>
                  <a:cubicBezTo>
                    <a:pt x="5834" y="107"/>
                    <a:pt x="5803" y="101"/>
                    <a:pt x="5771" y="95"/>
                  </a:cubicBezTo>
                  <a:cubicBezTo>
                    <a:pt x="5734" y="95"/>
                    <a:pt x="5696" y="95"/>
                    <a:pt x="5696" y="73"/>
                  </a:cubicBezTo>
                  <a:lnTo>
                    <a:pt x="5677" y="73"/>
                  </a:lnTo>
                  <a:cubicBezTo>
                    <a:pt x="5654" y="96"/>
                    <a:pt x="5606" y="106"/>
                    <a:pt x="5559" y="106"/>
                  </a:cubicBezTo>
                  <a:cubicBezTo>
                    <a:pt x="5524" y="106"/>
                    <a:pt x="5489" y="101"/>
                    <a:pt x="5464" y="92"/>
                  </a:cubicBezTo>
                  <a:cubicBezTo>
                    <a:pt x="5459" y="91"/>
                    <a:pt x="5454" y="91"/>
                    <a:pt x="5449" y="91"/>
                  </a:cubicBezTo>
                  <a:cubicBezTo>
                    <a:pt x="5422" y="91"/>
                    <a:pt x="5394" y="98"/>
                    <a:pt x="5370" y="114"/>
                  </a:cubicBezTo>
                  <a:cubicBezTo>
                    <a:pt x="5352" y="123"/>
                    <a:pt x="5343" y="127"/>
                    <a:pt x="5336" y="127"/>
                  </a:cubicBezTo>
                  <a:cubicBezTo>
                    <a:pt x="5328" y="127"/>
                    <a:pt x="5323" y="122"/>
                    <a:pt x="5314" y="110"/>
                  </a:cubicBezTo>
                  <a:cubicBezTo>
                    <a:pt x="5314" y="99"/>
                    <a:pt x="5274" y="87"/>
                    <a:pt x="5241" y="87"/>
                  </a:cubicBezTo>
                  <a:cubicBezTo>
                    <a:pt x="5218" y="87"/>
                    <a:pt x="5198" y="94"/>
                    <a:pt x="5198" y="110"/>
                  </a:cubicBezTo>
                  <a:lnTo>
                    <a:pt x="5179" y="89"/>
                  </a:lnTo>
                  <a:cubicBezTo>
                    <a:pt x="5173" y="83"/>
                    <a:pt x="5168" y="81"/>
                    <a:pt x="5163" y="81"/>
                  </a:cubicBezTo>
                  <a:cubicBezTo>
                    <a:pt x="5151" y="81"/>
                    <a:pt x="5141" y="95"/>
                    <a:pt x="5141" y="110"/>
                  </a:cubicBezTo>
                  <a:cubicBezTo>
                    <a:pt x="5141" y="129"/>
                    <a:pt x="5138" y="139"/>
                    <a:pt x="5132" y="139"/>
                  </a:cubicBezTo>
                  <a:cubicBezTo>
                    <a:pt x="5125" y="139"/>
                    <a:pt x="5114" y="123"/>
                    <a:pt x="5104" y="89"/>
                  </a:cubicBezTo>
                  <a:cubicBezTo>
                    <a:pt x="5104" y="65"/>
                    <a:pt x="5097" y="55"/>
                    <a:pt x="5092" y="55"/>
                  </a:cubicBezTo>
                  <a:cubicBezTo>
                    <a:pt x="5088" y="55"/>
                    <a:pt x="5085" y="60"/>
                    <a:pt x="5085" y="70"/>
                  </a:cubicBezTo>
                  <a:cubicBezTo>
                    <a:pt x="5069" y="83"/>
                    <a:pt x="5056" y="98"/>
                    <a:pt x="5042" y="98"/>
                  </a:cubicBezTo>
                  <a:cubicBezTo>
                    <a:pt x="5037" y="98"/>
                    <a:pt x="5031" y="95"/>
                    <a:pt x="5025" y="89"/>
                  </a:cubicBezTo>
                  <a:cubicBezTo>
                    <a:pt x="5007" y="89"/>
                    <a:pt x="4988" y="89"/>
                    <a:pt x="4988" y="129"/>
                  </a:cubicBezTo>
                  <a:cubicBezTo>
                    <a:pt x="4988" y="151"/>
                    <a:pt x="4969" y="151"/>
                    <a:pt x="4950" y="151"/>
                  </a:cubicBezTo>
                  <a:cubicBezTo>
                    <a:pt x="4950" y="129"/>
                    <a:pt x="4950" y="129"/>
                    <a:pt x="4969" y="110"/>
                  </a:cubicBezTo>
                  <a:cubicBezTo>
                    <a:pt x="4988" y="110"/>
                    <a:pt x="4969" y="110"/>
                    <a:pt x="4931" y="107"/>
                  </a:cubicBezTo>
                  <a:cubicBezTo>
                    <a:pt x="4913" y="107"/>
                    <a:pt x="4872" y="89"/>
                    <a:pt x="4872" y="67"/>
                  </a:cubicBezTo>
                  <a:cubicBezTo>
                    <a:pt x="4864" y="58"/>
                    <a:pt x="4856" y="52"/>
                    <a:pt x="4851" y="52"/>
                  </a:cubicBezTo>
                  <a:close/>
                  <a:moveTo>
                    <a:pt x="321" y="530"/>
                  </a:moveTo>
                  <a:cubicBezTo>
                    <a:pt x="312" y="543"/>
                    <a:pt x="306" y="555"/>
                    <a:pt x="303" y="571"/>
                  </a:cubicBezTo>
                  <a:lnTo>
                    <a:pt x="321" y="571"/>
                  </a:lnTo>
                  <a:cubicBezTo>
                    <a:pt x="340" y="571"/>
                    <a:pt x="340" y="552"/>
                    <a:pt x="340" y="530"/>
                  </a:cubicBezTo>
                  <a:close/>
                  <a:moveTo>
                    <a:pt x="4543" y="690"/>
                  </a:moveTo>
                  <a:cubicBezTo>
                    <a:pt x="4533" y="703"/>
                    <a:pt x="4527" y="715"/>
                    <a:pt x="4524" y="731"/>
                  </a:cubicBezTo>
                  <a:cubicBezTo>
                    <a:pt x="4524" y="740"/>
                    <a:pt x="4527" y="746"/>
                    <a:pt x="4533" y="746"/>
                  </a:cubicBezTo>
                  <a:cubicBezTo>
                    <a:pt x="4540" y="746"/>
                    <a:pt x="4551" y="736"/>
                    <a:pt x="4562" y="712"/>
                  </a:cubicBezTo>
                  <a:cubicBezTo>
                    <a:pt x="4562" y="690"/>
                    <a:pt x="4562" y="690"/>
                    <a:pt x="4543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52"/>
            <p:cNvSpPr/>
            <p:nvPr/>
          </p:nvSpPr>
          <p:spPr>
            <a:xfrm>
              <a:off x="8436275" y="2957650"/>
              <a:ext cx="185750" cy="18650"/>
            </a:xfrm>
            <a:custGeom>
              <a:avLst/>
              <a:gdLst/>
              <a:ahLst/>
              <a:cxnLst/>
              <a:rect l="l" t="t" r="r" b="b"/>
              <a:pathLst>
                <a:path w="7430" h="746" extrusionOk="0">
                  <a:moveTo>
                    <a:pt x="2071" y="1"/>
                  </a:moveTo>
                  <a:cubicBezTo>
                    <a:pt x="2052" y="1"/>
                    <a:pt x="2052" y="1"/>
                    <a:pt x="2062" y="22"/>
                  </a:cubicBezTo>
                  <a:lnTo>
                    <a:pt x="2081" y="22"/>
                  </a:lnTo>
                  <a:cubicBezTo>
                    <a:pt x="2081" y="1"/>
                    <a:pt x="2081" y="1"/>
                    <a:pt x="2071" y="1"/>
                  </a:cubicBezTo>
                  <a:close/>
                  <a:moveTo>
                    <a:pt x="288" y="117"/>
                  </a:moveTo>
                  <a:lnTo>
                    <a:pt x="297" y="135"/>
                  </a:lnTo>
                  <a:lnTo>
                    <a:pt x="304" y="135"/>
                  </a:lnTo>
                  <a:cubicBezTo>
                    <a:pt x="304" y="117"/>
                    <a:pt x="304" y="117"/>
                    <a:pt x="297" y="117"/>
                  </a:cubicBezTo>
                  <a:close/>
                  <a:moveTo>
                    <a:pt x="5199" y="120"/>
                  </a:moveTo>
                  <a:cubicBezTo>
                    <a:pt x="5199" y="142"/>
                    <a:pt x="5199" y="160"/>
                    <a:pt x="5189" y="160"/>
                  </a:cubicBezTo>
                  <a:lnTo>
                    <a:pt x="5183" y="142"/>
                  </a:lnTo>
                  <a:lnTo>
                    <a:pt x="5189" y="120"/>
                  </a:lnTo>
                  <a:close/>
                  <a:moveTo>
                    <a:pt x="3278" y="126"/>
                  </a:moveTo>
                  <a:cubicBezTo>
                    <a:pt x="3278" y="148"/>
                    <a:pt x="3278" y="170"/>
                    <a:pt x="3268" y="170"/>
                  </a:cubicBezTo>
                  <a:lnTo>
                    <a:pt x="3259" y="170"/>
                  </a:lnTo>
                  <a:cubicBezTo>
                    <a:pt x="3259" y="154"/>
                    <a:pt x="3262" y="142"/>
                    <a:pt x="3268" y="126"/>
                  </a:cubicBezTo>
                  <a:close/>
                  <a:moveTo>
                    <a:pt x="2081" y="167"/>
                  </a:moveTo>
                  <a:cubicBezTo>
                    <a:pt x="2081" y="174"/>
                    <a:pt x="2080" y="176"/>
                    <a:pt x="2078" y="176"/>
                  </a:cubicBezTo>
                  <a:cubicBezTo>
                    <a:pt x="2076" y="176"/>
                    <a:pt x="2074" y="167"/>
                    <a:pt x="2081" y="167"/>
                  </a:cubicBezTo>
                  <a:close/>
                  <a:moveTo>
                    <a:pt x="5086" y="138"/>
                  </a:moveTo>
                  <a:cubicBezTo>
                    <a:pt x="5095" y="138"/>
                    <a:pt x="5095" y="138"/>
                    <a:pt x="5095" y="160"/>
                  </a:cubicBezTo>
                  <a:cubicBezTo>
                    <a:pt x="5095" y="160"/>
                    <a:pt x="5095" y="179"/>
                    <a:pt x="5086" y="179"/>
                  </a:cubicBezTo>
                  <a:lnTo>
                    <a:pt x="5076" y="160"/>
                  </a:lnTo>
                  <a:cubicBezTo>
                    <a:pt x="5076" y="138"/>
                    <a:pt x="5086" y="138"/>
                    <a:pt x="5086" y="138"/>
                  </a:cubicBezTo>
                  <a:close/>
                  <a:moveTo>
                    <a:pt x="1905" y="145"/>
                  </a:moveTo>
                  <a:cubicBezTo>
                    <a:pt x="1905" y="160"/>
                    <a:pt x="1908" y="173"/>
                    <a:pt x="1914" y="185"/>
                  </a:cubicBezTo>
                  <a:cubicBezTo>
                    <a:pt x="1921" y="185"/>
                    <a:pt x="1921" y="167"/>
                    <a:pt x="1921" y="167"/>
                  </a:cubicBezTo>
                  <a:cubicBezTo>
                    <a:pt x="1921" y="167"/>
                    <a:pt x="1921" y="145"/>
                    <a:pt x="1914" y="145"/>
                  </a:cubicBezTo>
                  <a:close/>
                  <a:moveTo>
                    <a:pt x="6142" y="157"/>
                  </a:moveTo>
                  <a:cubicBezTo>
                    <a:pt x="6151" y="157"/>
                    <a:pt x="6151" y="157"/>
                    <a:pt x="6151" y="179"/>
                  </a:cubicBezTo>
                  <a:cubicBezTo>
                    <a:pt x="6151" y="201"/>
                    <a:pt x="6142" y="220"/>
                    <a:pt x="6136" y="220"/>
                  </a:cubicBezTo>
                  <a:cubicBezTo>
                    <a:pt x="6126" y="220"/>
                    <a:pt x="6126" y="179"/>
                    <a:pt x="6142" y="157"/>
                  </a:cubicBezTo>
                  <a:close/>
                  <a:moveTo>
                    <a:pt x="1817" y="204"/>
                  </a:moveTo>
                  <a:cubicBezTo>
                    <a:pt x="1827" y="204"/>
                    <a:pt x="1827" y="204"/>
                    <a:pt x="1827" y="226"/>
                  </a:cubicBezTo>
                  <a:lnTo>
                    <a:pt x="1817" y="226"/>
                  </a:lnTo>
                  <a:lnTo>
                    <a:pt x="1808" y="204"/>
                  </a:lnTo>
                  <a:close/>
                  <a:moveTo>
                    <a:pt x="7377" y="141"/>
                  </a:moveTo>
                  <a:lnTo>
                    <a:pt x="7377" y="141"/>
                  </a:lnTo>
                  <a:cubicBezTo>
                    <a:pt x="7382" y="141"/>
                    <a:pt x="7379" y="172"/>
                    <a:pt x="7367" y="201"/>
                  </a:cubicBezTo>
                  <a:cubicBezTo>
                    <a:pt x="7363" y="221"/>
                    <a:pt x="7360" y="232"/>
                    <a:pt x="7359" y="232"/>
                  </a:cubicBezTo>
                  <a:cubicBezTo>
                    <a:pt x="7358" y="232"/>
                    <a:pt x="7358" y="221"/>
                    <a:pt x="7358" y="201"/>
                  </a:cubicBezTo>
                  <a:cubicBezTo>
                    <a:pt x="7358" y="179"/>
                    <a:pt x="7358" y="157"/>
                    <a:pt x="7367" y="157"/>
                  </a:cubicBezTo>
                  <a:cubicBezTo>
                    <a:pt x="7372" y="146"/>
                    <a:pt x="7375" y="141"/>
                    <a:pt x="7377" y="141"/>
                  </a:cubicBezTo>
                  <a:close/>
                  <a:moveTo>
                    <a:pt x="1197" y="195"/>
                  </a:moveTo>
                  <a:lnTo>
                    <a:pt x="1197" y="217"/>
                  </a:lnTo>
                  <a:lnTo>
                    <a:pt x="1187" y="236"/>
                  </a:lnTo>
                  <a:lnTo>
                    <a:pt x="1178" y="217"/>
                  </a:lnTo>
                  <a:cubicBezTo>
                    <a:pt x="1178" y="195"/>
                    <a:pt x="1187" y="195"/>
                    <a:pt x="1197" y="195"/>
                  </a:cubicBezTo>
                  <a:close/>
                  <a:moveTo>
                    <a:pt x="1437" y="165"/>
                  </a:moveTo>
                  <a:cubicBezTo>
                    <a:pt x="1440" y="165"/>
                    <a:pt x="1437" y="174"/>
                    <a:pt x="1432" y="198"/>
                  </a:cubicBezTo>
                  <a:lnTo>
                    <a:pt x="1413" y="242"/>
                  </a:lnTo>
                  <a:cubicBezTo>
                    <a:pt x="1407" y="239"/>
                    <a:pt x="1416" y="220"/>
                    <a:pt x="1422" y="179"/>
                  </a:cubicBezTo>
                  <a:cubicBezTo>
                    <a:pt x="1430" y="170"/>
                    <a:pt x="1435" y="165"/>
                    <a:pt x="1437" y="165"/>
                  </a:cubicBezTo>
                  <a:close/>
                  <a:moveTo>
                    <a:pt x="1746" y="196"/>
                  </a:moveTo>
                  <a:cubicBezTo>
                    <a:pt x="1751" y="196"/>
                    <a:pt x="1752" y="215"/>
                    <a:pt x="1745" y="245"/>
                  </a:cubicBezTo>
                  <a:lnTo>
                    <a:pt x="1730" y="245"/>
                  </a:lnTo>
                  <a:cubicBezTo>
                    <a:pt x="1730" y="226"/>
                    <a:pt x="1730" y="204"/>
                    <a:pt x="1739" y="204"/>
                  </a:cubicBezTo>
                  <a:cubicBezTo>
                    <a:pt x="1742" y="198"/>
                    <a:pt x="1744" y="196"/>
                    <a:pt x="1746" y="196"/>
                  </a:cubicBezTo>
                  <a:close/>
                  <a:moveTo>
                    <a:pt x="172" y="217"/>
                  </a:moveTo>
                  <a:cubicBezTo>
                    <a:pt x="181" y="217"/>
                    <a:pt x="181" y="217"/>
                    <a:pt x="181" y="239"/>
                  </a:cubicBezTo>
                  <a:cubicBezTo>
                    <a:pt x="181" y="239"/>
                    <a:pt x="172" y="261"/>
                    <a:pt x="166" y="261"/>
                  </a:cubicBezTo>
                  <a:lnTo>
                    <a:pt x="156" y="239"/>
                  </a:lnTo>
                  <a:cubicBezTo>
                    <a:pt x="156" y="217"/>
                    <a:pt x="166" y="217"/>
                    <a:pt x="172" y="217"/>
                  </a:cubicBezTo>
                  <a:close/>
                  <a:moveTo>
                    <a:pt x="5496" y="229"/>
                  </a:moveTo>
                  <a:cubicBezTo>
                    <a:pt x="5506" y="229"/>
                    <a:pt x="5506" y="251"/>
                    <a:pt x="5506" y="251"/>
                  </a:cubicBezTo>
                  <a:cubicBezTo>
                    <a:pt x="5506" y="251"/>
                    <a:pt x="5506" y="270"/>
                    <a:pt x="5496" y="270"/>
                  </a:cubicBezTo>
                  <a:cubicBezTo>
                    <a:pt x="5490" y="258"/>
                    <a:pt x="5487" y="245"/>
                    <a:pt x="5487" y="229"/>
                  </a:cubicBezTo>
                  <a:close/>
                  <a:moveTo>
                    <a:pt x="2276" y="221"/>
                  </a:moveTo>
                  <a:cubicBezTo>
                    <a:pt x="2279" y="221"/>
                    <a:pt x="2284" y="232"/>
                    <a:pt x="2287" y="258"/>
                  </a:cubicBezTo>
                  <a:cubicBezTo>
                    <a:pt x="2287" y="276"/>
                    <a:pt x="2287" y="276"/>
                    <a:pt x="2281" y="276"/>
                  </a:cubicBezTo>
                  <a:cubicBezTo>
                    <a:pt x="2275" y="264"/>
                    <a:pt x="2272" y="248"/>
                    <a:pt x="2272" y="236"/>
                  </a:cubicBezTo>
                  <a:cubicBezTo>
                    <a:pt x="2272" y="227"/>
                    <a:pt x="2273" y="221"/>
                    <a:pt x="2276" y="221"/>
                  </a:cubicBezTo>
                  <a:close/>
                  <a:moveTo>
                    <a:pt x="2350" y="236"/>
                  </a:moveTo>
                  <a:cubicBezTo>
                    <a:pt x="2350" y="258"/>
                    <a:pt x="2350" y="276"/>
                    <a:pt x="2341" y="276"/>
                  </a:cubicBezTo>
                  <a:lnTo>
                    <a:pt x="2331" y="258"/>
                  </a:lnTo>
                  <a:lnTo>
                    <a:pt x="2341" y="236"/>
                  </a:lnTo>
                  <a:close/>
                  <a:moveTo>
                    <a:pt x="5852" y="227"/>
                  </a:moveTo>
                  <a:cubicBezTo>
                    <a:pt x="5853" y="227"/>
                    <a:pt x="5854" y="229"/>
                    <a:pt x="5854" y="236"/>
                  </a:cubicBezTo>
                  <a:cubicBezTo>
                    <a:pt x="5854" y="251"/>
                    <a:pt x="5851" y="264"/>
                    <a:pt x="5844" y="276"/>
                  </a:cubicBezTo>
                  <a:cubicBezTo>
                    <a:pt x="5844" y="276"/>
                    <a:pt x="5841" y="286"/>
                    <a:pt x="5840" y="286"/>
                  </a:cubicBezTo>
                  <a:cubicBezTo>
                    <a:pt x="5839" y="286"/>
                    <a:pt x="5838" y="284"/>
                    <a:pt x="5838" y="276"/>
                  </a:cubicBezTo>
                  <a:lnTo>
                    <a:pt x="5838" y="258"/>
                  </a:lnTo>
                  <a:cubicBezTo>
                    <a:pt x="5842" y="242"/>
                    <a:pt x="5848" y="227"/>
                    <a:pt x="5852" y="227"/>
                  </a:cubicBezTo>
                  <a:close/>
                  <a:moveTo>
                    <a:pt x="5263" y="250"/>
                  </a:moveTo>
                  <a:cubicBezTo>
                    <a:pt x="5266" y="250"/>
                    <a:pt x="5268" y="256"/>
                    <a:pt x="5268" y="267"/>
                  </a:cubicBezTo>
                  <a:cubicBezTo>
                    <a:pt x="5268" y="289"/>
                    <a:pt x="5268" y="289"/>
                    <a:pt x="5261" y="289"/>
                  </a:cubicBezTo>
                  <a:cubicBezTo>
                    <a:pt x="5243" y="289"/>
                    <a:pt x="5243" y="289"/>
                    <a:pt x="5252" y="267"/>
                  </a:cubicBezTo>
                  <a:cubicBezTo>
                    <a:pt x="5257" y="256"/>
                    <a:pt x="5261" y="250"/>
                    <a:pt x="5263" y="250"/>
                  </a:cubicBezTo>
                  <a:close/>
                  <a:moveTo>
                    <a:pt x="5321" y="267"/>
                  </a:moveTo>
                  <a:cubicBezTo>
                    <a:pt x="5330" y="267"/>
                    <a:pt x="5330" y="267"/>
                    <a:pt x="5330" y="289"/>
                  </a:cubicBezTo>
                  <a:lnTo>
                    <a:pt x="5321" y="289"/>
                  </a:lnTo>
                  <a:lnTo>
                    <a:pt x="5312" y="267"/>
                  </a:lnTo>
                  <a:close/>
                  <a:moveTo>
                    <a:pt x="4359" y="251"/>
                  </a:moveTo>
                  <a:cubicBezTo>
                    <a:pt x="4359" y="273"/>
                    <a:pt x="4359" y="292"/>
                    <a:pt x="4353" y="292"/>
                  </a:cubicBezTo>
                  <a:lnTo>
                    <a:pt x="4343" y="292"/>
                  </a:lnTo>
                  <a:cubicBezTo>
                    <a:pt x="4343" y="279"/>
                    <a:pt x="4346" y="264"/>
                    <a:pt x="4353" y="251"/>
                  </a:cubicBezTo>
                  <a:close/>
                  <a:moveTo>
                    <a:pt x="5409" y="270"/>
                  </a:moveTo>
                  <a:cubicBezTo>
                    <a:pt x="5418" y="270"/>
                    <a:pt x="5418" y="270"/>
                    <a:pt x="5418" y="292"/>
                  </a:cubicBezTo>
                  <a:lnTo>
                    <a:pt x="5409" y="292"/>
                  </a:lnTo>
                  <a:lnTo>
                    <a:pt x="5399" y="270"/>
                  </a:lnTo>
                  <a:close/>
                  <a:moveTo>
                    <a:pt x="3391" y="254"/>
                  </a:moveTo>
                  <a:cubicBezTo>
                    <a:pt x="3391" y="276"/>
                    <a:pt x="3391" y="295"/>
                    <a:pt x="3381" y="295"/>
                  </a:cubicBezTo>
                  <a:lnTo>
                    <a:pt x="3372" y="276"/>
                  </a:lnTo>
                  <a:lnTo>
                    <a:pt x="3381" y="254"/>
                  </a:lnTo>
                  <a:close/>
                  <a:moveTo>
                    <a:pt x="269" y="220"/>
                  </a:moveTo>
                  <a:cubicBezTo>
                    <a:pt x="279" y="220"/>
                    <a:pt x="288" y="220"/>
                    <a:pt x="288" y="242"/>
                  </a:cubicBezTo>
                  <a:lnTo>
                    <a:pt x="279" y="242"/>
                  </a:lnTo>
                  <a:cubicBezTo>
                    <a:pt x="279" y="235"/>
                    <a:pt x="278" y="233"/>
                    <a:pt x="277" y="233"/>
                  </a:cubicBezTo>
                  <a:lnTo>
                    <a:pt x="277" y="233"/>
                  </a:lnTo>
                  <a:cubicBezTo>
                    <a:pt x="275" y="233"/>
                    <a:pt x="272" y="247"/>
                    <a:pt x="279" y="261"/>
                  </a:cubicBezTo>
                  <a:lnTo>
                    <a:pt x="279" y="305"/>
                  </a:lnTo>
                  <a:cubicBezTo>
                    <a:pt x="269" y="305"/>
                    <a:pt x="260" y="283"/>
                    <a:pt x="260" y="261"/>
                  </a:cubicBezTo>
                  <a:cubicBezTo>
                    <a:pt x="254" y="220"/>
                    <a:pt x="254" y="220"/>
                    <a:pt x="269" y="220"/>
                  </a:cubicBezTo>
                  <a:close/>
                  <a:moveTo>
                    <a:pt x="1501" y="264"/>
                  </a:moveTo>
                  <a:cubicBezTo>
                    <a:pt x="1501" y="283"/>
                    <a:pt x="1501" y="305"/>
                    <a:pt x="1495" y="305"/>
                  </a:cubicBezTo>
                  <a:lnTo>
                    <a:pt x="1485" y="305"/>
                  </a:lnTo>
                  <a:cubicBezTo>
                    <a:pt x="1485" y="289"/>
                    <a:pt x="1488" y="276"/>
                    <a:pt x="1495" y="264"/>
                  </a:cubicBezTo>
                  <a:close/>
                  <a:moveTo>
                    <a:pt x="2131" y="273"/>
                  </a:moveTo>
                  <a:cubicBezTo>
                    <a:pt x="2140" y="273"/>
                    <a:pt x="2140" y="295"/>
                    <a:pt x="2140" y="295"/>
                  </a:cubicBezTo>
                  <a:cubicBezTo>
                    <a:pt x="2140" y="302"/>
                    <a:pt x="2139" y="305"/>
                    <a:pt x="2137" y="305"/>
                  </a:cubicBezTo>
                  <a:cubicBezTo>
                    <a:pt x="2134" y="305"/>
                    <a:pt x="2128" y="295"/>
                    <a:pt x="2121" y="295"/>
                  </a:cubicBezTo>
                  <a:cubicBezTo>
                    <a:pt x="2115" y="273"/>
                    <a:pt x="2115" y="273"/>
                    <a:pt x="2131" y="273"/>
                  </a:cubicBezTo>
                  <a:close/>
                  <a:moveTo>
                    <a:pt x="3990" y="267"/>
                  </a:moveTo>
                  <a:cubicBezTo>
                    <a:pt x="3991" y="267"/>
                    <a:pt x="3992" y="267"/>
                    <a:pt x="3992" y="267"/>
                  </a:cubicBezTo>
                  <a:cubicBezTo>
                    <a:pt x="4011" y="267"/>
                    <a:pt x="4011" y="267"/>
                    <a:pt x="4011" y="286"/>
                  </a:cubicBezTo>
                  <a:cubicBezTo>
                    <a:pt x="4011" y="308"/>
                    <a:pt x="3992" y="308"/>
                    <a:pt x="3983" y="308"/>
                  </a:cubicBezTo>
                  <a:cubicBezTo>
                    <a:pt x="3977" y="287"/>
                    <a:pt x="3982" y="267"/>
                    <a:pt x="3990" y="267"/>
                  </a:cubicBezTo>
                  <a:close/>
                  <a:moveTo>
                    <a:pt x="5390" y="301"/>
                  </a:moveTo>
                  <a:cubicBezTo>
                    <a:pt x="5389" y="301"/>
                    <a:pt x="5387" y="303"/>
                    <a:pt x="5384" y="311"/>
                  </a:cubicBezTo>
                  <a:cubicBezTo>
                    <a:pt x="5390" y="311"/>
                    <a:pt x="5392" y="301"/>
                    <a:pt x="5390" y="301"/>
                  </a:cubicBezTo>
                  <a:close/>
                  <a:moveTo>
                    <a:pt x="1965" y="270"/>
                  </a:moveTo>
                  <a:cubicBezTo>
                    <a:pt x="1974" y="270"/>
                    <a:pt x="1983" y="270"/>
                    <a:pt x="1983" y="292"/>
                  </a:cubicBezTo>
                  <a:cubicBezTo>
                    <a:pt x="1983" y="292"/>
                    <a:pt x="1983" y="314"/>
                    <a:pt x="1974" y="314"/>
                  </a:cubicBezTo>
                  <a:cubicBezTo>
                    <a:pt x="1965" y="314"/>
                    <a:pt x="1955" y="292"/>
                    <a:pt x="1955" y="292"/>
                  </a:cubicBezTo>
                  <a:cubicBezTo>
                    <a:pt x="1955" y="270"/>
                    <a:pt x="1965" y="270"/>
                    <a:pt x="1965" y="270"/>
                  </a:cubicBezTo>
                  <a:close/>
                  <a:moveTo>
                    <a:pt x="1239" y="229"/>
                  </a:moveTo>
                  <a:cubicBezTo>
                    <a:pt x="1241" y="229"/>
                    <a:pt x="1241" y="239"/>
                    <a:pt x="1241" y="258"/>
                  </a:cubicBezTo>
                  <a:cubicBezTo>
                    <a:pt x="1241" y="279"/>
                    <a:pt x="1234" y="301"/>
                    <a:pt x="1222" y="320"/>
                  </a:cubicBezTo>
                  <a:lnTo>
                    <a:pt x="1203" y="320"/>
                  </a:lnTo>
                  <a:lnTo>
                    <a:pt x="1222" y="279"/>
                  </a:lnTo>
                  <a:cubicBezTo>
                    <a:pt x="1232" y="245"/>
                    <a:pt x="1237" y="229"/>
                    <a:pt x="1239" y="229"/>
                  </a:cubicBezTo>
                  <a:close/>
                  <a:moveTo>
                    <a:pt x="2917" y="289"/>
                  </a:moveTo>
                  <a:cubicBezTo>
                    <a:pt x="2917" y="308"/>
                    <a:pt x="2917" y="330"/>
                    <a:pt x="2908" y="330"/>
                  </a:cubicBezTo>
                  <a:lnTo>
                    <a:pt x="2902" y="308"/>
                  </a:lnTo>
                  <a:lnTo>
                    <a:pt x="2908" y="289"/>
                  </a:lnTo>
                  <a:close/>
                  <a:moveTo>
                    <a:pt x="777" y="292"/>
                  </a:moveTo>
                  <a:cubicBezTo>
                    <a:pt x="786" y="292"/>
                    <a:pt x="786" y="314"/>
                    <a:pt x="768" y="333"/>
                  </a:cubicBezTo>
                  <a:lnTo>
                    <a:pt x="749" y="333"/>
                  </a:lnTo>
                  <a:cubicBezTo>
                    <a:pt x="749" y="311"/>
                    <a:pt x="768" y="292"/>
                    <a:pt x="777" y="292"/>
                  </a:cubicBezTo>
                  <a:close/>
                  <a:moveTo>
                    <a:pt x="3118" y="270"/>
                  </a:moveTo>
                  <a:cubicBezTo>
                    <a:pt x="3127" y="270"/>
                    <a:pt x="3127" y="270"/>
                    <a:pt x="3127" y="292"/>
                  </a:cubicBezTo>
                  <a:cubicBezTo>
                    <a:pt x="3127" y="305"/>
                    <a:pt x="3124" y="320"/>
                    <a:pt x="3118" y="333"/>
                  </a:cubicBezTo>
                  <a:cubicBezTo>
                    <a:pt x="3108" y="333"/>
                    <a:pt x="3118" y="292"/>
                    <a:pt x="3118" y="270"/>
                  </a:cubicBezTo>
                  <a:close/>
                  <a:moveTo>
                    <a:pt x="1676" y="330"/>
                  </a:moveTo>
                  <a:lnTo>
                    <a:pt x="1676" y="348"/>
                  </a:lnTo>
                  <a:cubicBezTo>
                    <a:pt x="1670" y="348"/>
                    <a:pt x="1665" y="358"/>
                    <a:pt x="1663" y="358"/>
                  </a:cubicBezTo>
                  <a:cubicBezTo>
                    <a:pt x="1661" y="358"/>
                    <a:pt x="1661" y="356"/>
                    <a:pt x="1661" y="348"/>
                  </a:cubicBezTo>
                  <a:lnTo>
                    <a:pt x="1658" y="348"/>
                  </a:lnTo>
                  <a:cubicBezTo>
                    <a:pt x="1651" y="348"/>
                    <a:pt x="1667" y="330"/>
                    <a:pt x="1676" y="330"/>
                  </a:cubicBezTo>
                  <a:close/>
                  <a:moveTo>
                    <a:pt x="5296" y="360"/>
                  </a:moveTo>
                  <a:lnTo>
                    <a:pt x="5296" y="360"/>
                  </a:lnTo>
                  <a:cubicBezTo>
                    <a:pt x="5296" y="363"/>
                    <a:pt x="5296" y="367"/>
                    <a:pt x="5296" y="370"/>
                  </a:cubicBezTo>
                  <a:cubicBezTo>
                    <a:pt x="5296" y="372"/>
                    <a:pt x="5297" y="373"/>
                    <a:pt x="5297" y="374"/>
                  </a:cubicBezTo>
                  <a:lnTo>
                    <a:pt x="5297" y="374"/>
                  </a:lnTo>
                  <a:cubicBezTo>
                    <a:pt x="5297" y="370"/>
                    <a:pt x="5296" y="366"/>
                    <a:pt x="5296" y="360"/>
                  </a:cubicBezTo>
                  <a:close/>
                  <a:moveTo>
                    <a:pt x="816" y="325"/>
                  </a:moveTo>
                  <a:cubicBezTo>
                    <a:pt x="807" y="325"/>
                    <a:pt x="802" y="339"/>
                    <a:pt x="802" y="355"/>
                  </a:cubicBezTo>
                  <a:cubicBezTo>
                    <a:pt x="802" y="377"/>
                    <a:pt x="811" y="377"/>
                    <a:pt x="830" y="377"/>
                  </a:cubicBezTo>
                  <a:cubicBezTo>
                    <a:pt x="836" y="377"/>
                    <a:pt x="846" y="355"/>
                    <a:pt x="846" y="355"/>
                  </a:cubicBezTo>
                  <a:cubicBezTo>
                    <a:pt x="846" y="336"/>
                    <a:pt x="836" y="336"/>
                    <a:pt x="830" y="333"/>
                  </a:cubicBezTo>
                  <a:cubicBezTo>
                    <a:pt x="825" y="327"/>
                    <a:pt x="820" y="325"/>
                    <a:pt x="816" y="325"/>
                  </a:cubicBezTo>
                  <a:close/>
                  <a:moveTo>
                    <a:pt x="5297" y="374"/>
                  </a:moveTo>
                  <a:lnTo>
                    <a:pt x="5297" y="374"/>
                  </a:lnTo>
                  <a:cubicBezTo>
                    <a:pt x="5298" y="381"/>
                    <a:pt x="5299" y="385"/>
                    <a:pt x="5300" y="385"/>
                  </a:cubicBezTo>
                  <a:cubicBezTo>
                    <a:pt x="5300" y="385"/>
                    <a:pt x="5300" y="381"/>
                    <a:pt x="5297" y="374"/>
                  </a:cubicBezTo>
                  <a:close/>
                  <a:moveTo>
                    <a:pt x="2218" y="52"/>
                  </a:moveTo>
                  <a:cubicBezTo>
                    <a:pt x="2215" y="52"/>
                    <a:pt x="2215" y="63"/>
                    <a:pt x="2218" y="88"/>
                  </a:cubicBezTo>
                  <a:cubicBezTo>
                    <a:pt x="2218" y="129"/>
                    <a:pt x="2218" y="129"/>
                    <a:pt x="2203" y="129"/>
                  </a:cubicBezTo>
                  <a:cubicBezTo>
                    <a:pt x="2193" y="129"/>
                    <a:pt x="2184" y="129"/>
                    <a:pt x="2184" y="107"/>
                  </a:cubicBezTo>
                  <a:cubicBezTo>
                    <a:pt x="2184" y="85"/>
                    <a:pt x="2184" y="85"/>
                    <a:pt x="2168" y="85"/>
                  </a:cubicBezTo>
                  <a:cubicBezTo>
                    <a:pt x="2140" y="85"/>
                    <a:pt x="2115" y="148"/>
                    <a:pt x="2106" y="189"/>
                  </a:cubicBezTo>
                  <a:cubicBezTo>
                    <a:pt x="2106" y="211"/>
                    <a:pt x="2106" y="221"/>
                    <a:pt x="2104" y="221"/>
                  </a:cubicBezTo>
                  <a:cubicBezTo>
                    <a:pt x="2103" y="221"/>
                    <a:pt x="2101" y="211"/>
                    <a:pt x="2096" y="189"/>
                  </a:cubicBezTo>
                  <a:cubicBezTo>
                    <a:pt x="2096" y="167"/>
                    <a:pt x="2090" y="167"/>
                    <a:pt x="2081" y="167"/>
                  </a:cubicBezTo>
                  <a:cubicBezTo>
                    <a:pt x="2081" y="148"/>
                    <a:pt x="2090" y="148"/>
                    <a:pt x="2096" y="148"/>
                  </a:cubicBezTo>
                  <a:lnTo>
                    <a:pt x="2096" y="126"/>
                  </a:lnTo>
                  <a:cubicBezTo>
                    <a:pt x="2093" y="106"/>
                    <a:pt x="2089" y="95"/>
                    <a:pt x="2085" y="95"/>
                  </a:cubicBezTo>
                  <a:cubicBezTo>
                    <a:pt x="2081" y="95"/>
                    <a:pt x="2076" y="106"/>
                    <a:pt x="2071" y="126"/>
                  </a:cubicBezTo>
                  <a:cubicBezTo>
                    <a:pt x="2066" y="137"/>
                    <a:pt x="2064" y="142"/>
                    <a:pt x="2062" y="142"/>
                  </a:cubicBezTo>
                  <a:cubicBezTo>
                    <a:pt x="2059" y="142"/>
                    <a:pt x="2057" y="137"/>
                    <a:pt x="2052" y="126"/>
                  </a:cubicBezTo>
                  <a:cubicBezTo>
                    <a:pt x="2048" y="110"/>
                    <a:pt x="2042" y="95"/>
                    <a:pt x="2039" y="95"/>
                  </a:cubicBezTo>
                  <a:cubicBezTo>
                    <a:pt x="2038" y="95"/>
                    <a:pt x="2037" y="98"/>
                    <a:pt x="2037" y="104"/>
                  </a:cubicBezTo>
                  <a:cubicBezTo>
                    <a:pt x="2024" y="104"/>
                    <a:pt x="2015" y="95"/>
                    <a:pt x="2009" y="82"/>
                  </a:cubicBezTo>
                  <a:cubicBezTo>
                    <a:pt x="1993" y="82"/>
                    <a:pt x="1983" y="82"/>
                    <a:pt x="1983" y="104"/>
                  </a:cubicBezTo>
                  <a:cubicBezTo>
                    <a:pt x="1983" y="123"/>
                    <a:pt x="1974" y="123"/>
                    <a:pt x="1968" y="123"/>
                  </a:cubicBezTo>
                  <a:cubicBezTo>
                    <a:pt x="1958" y="123"/>
                    <a:pt x="1949" y="123"/>
                    <a:pt x="1949" y="145"/>
                  </a:cubicBezTo>
                  <a:cubicBezTo>
                    <a:pt x="1949" y="167"/>
                    <a:pt x="1940" y="185"/>
                    <a:pt x="1921" y="185"/>
                  </a:cubicBezTo>
                  <a:cubicBezTo>
                    <a:pt x="1914" y="195"/>
                    <a:pt x="1910" y="200"/>
                    <a:pt x="1908" y="200"/>
                  </a:cubicBezTo>
                  <a:cubicBezTo>
                    <a:pt x="1903" y="200"/>
                    <a:pt x="1901" y="189"/>
                    <a:pt x="1896" y="164"/>
                  </a:cubicBezTo>
                  <a:cubicBezTo>
                    <a:pt x="1896" y="145"/>
                    <a:pt x="1886" y="145"/>
                    <a:pt x="1880" y="145"/>
                  </a:cubicBezTo>
                  <a:cubicBezTo>
                    <a:pt x="1880" y="145"/>
                    <a:pt x="1871" y="145"/>
                    <a:pt x="1861" y="123"/>
                  </a:cubicBezTo>
                  <a:cubicBezTo>
                    <a:pt x="1858" y="116"/>
                    <a:pt x="1856" y="114"/>
                    <a:pt x="1855" y="114"/>
                  </a:cubicBezTo>
                  <a:cubicBezTo>
                    <a:pt x="1852" y="114"/>
                    <a:pt x="1852" y="128"/>
                    <a:pt x="1852" y="142"/>
                  </a:cubicBezTo>
                  <a:lnTo>
                    <a:pt x="1852" y="185"/>
                  </a:lnTo>
                  <a:cubicBezTo>
                    <a:pt x="1842" y="185"/>
                    <a:pt x="1836" y="142"/>
                    <a:pt x="1836" y="123"/>
                  </a:cubicBezTo>
                  <a:cubicBezTo>
                    <a:pt x="1831" y="101"/>
                    <a:pt x="1829" y="90"/>
                    <a:pt x="1828" y="90"/>
                  </a:cubicBezTo>
                  <a:cubicBezTo>
                    <a:pt x="1827" y="90"/>
                    <a:pt x="1827" y="101"/>
                    <a:pt x="1827" y="123"/>
                  </a:cubicBezTo>
                  <a:cubicBezTo>
                    <a:pt x="1827" y="136"/>
                    <a:pt x="1822" y="151"/>
                    <a:pt x="1814" y="151"/>
                  </a:cubicBezTo>
                  <a:cubicBezTo>
                    <a:pt x="1810" y="151"/>
                    <a:pt x="1806" y="148"/>
                    <a:pt x="1802" y="142"/>
                  </a:cubicBezTo>
                  <a:cubicBezTo>
                    <a:pt x="1783" y="142"/>
                    <a:pt x="1764" y="142"/>
                    <a:pt x="1764" y="120"/>
                  </a:cubicBezTo>
                  <a:cubicBezTo>
                    <a:pt x="1762" y="113"/>
                    <a:pt x="1760" y="111"/>
                    <a:pt x="1757" y="111"/>
                  </a:cubicBezTo>
                  <a:cubicBezTo>
                    <a:pt x="1753" y="111"/>
                    <a:pt x="1748" y="120"/>
                    <a:pt x="1748" y="120"/>
                  </a:cubicBezTo>
                  <a:cubicBezTo>
                    <a:pt x="1744" y="131"/>
                    <a:pt x="1739" y="136"/>
                    <a:pt x="1732" y="136"/>
                  </a:cubicBezTo>
                  <a:cubicBezTo>
                    <a:pt x="1726" y="136"/>
                    <a:pt x="1717" y="131"/>
                    <a:pt x="1705" y="120"/>
                  </a:cubicBezTo>
                  <a:cubicBezTo>
                    <a:pt x="1683" y="98"/>
                    <a:pt x="1672" y="87"/>
                    <a:pt x="1666" y="87"/>
                  </a:cubicBezTo>
                  <a:cubicBezTo>
                    <a:pt x="1661" y="87"/>
                    <a:pt x="1661" y="98"/>
                    <a:pt x="1661" y="120"/>
                  </a:cubicBezTo>
                  <a:cubicBezTo>
                    <a:pt x="1661" y="131"/>
                    <a:pt x="1661" y="143"/>
                    <a:pt x="1659" y="143"/>
                  </a:cubicBezTo>
                  <a:cubicBezTo>
                    <a:pt x="1657" y="143"/>
                    <a:pt x="1655" y="137"/>
                    <a:pt x="1651" y="120"/>
                  </a:cubicBezTo>
                  <a:cubicBezTo>
                    <a:pt x="1648" y="113"/>
                    <a:pt x="1646" y="110"/>
                    <a:pt x="1643" y="110"/>
                  </a:cubicBezTo>
                  <a:cubicBezTo>
                    <a:pt x="1637" y="110"/>
                    <a:pt x="1630" y="125"/>
                    <a:pt x="1617" y="138"/>
                  </a:cubicBezTo>
                  <a:cubicBezTo>
                    <a:pt x="1611" y="167"/>
                    <a:pt x="1607" y="195"/>
                    <a:pt x="1607" y="223"/>
                  </a:cubicBezTo>
                  <a:cubicBezTo>
                    <a:pt x="1607" y="247"/>
                    <a:pt x="1607" y="257"/>
                    <a:pt x="1604" y="257"/>
                  </a:cubicBezTo>
                  <a:cubicBezTo>
                    <a:pt x="1602" y="257"/>
                    <a:pt x="1598" y="251"/>
                    <a:pt x="1592" y="242"/>
                  </a:cubicBezTo>
                  <a:cubicBezTo>
                    <a:pt x="1582" y="242"/>
                    <a:pt x="1573" y="223"/>
                    <a:pt x="1573" y="201"/>
                  </a:cubicBezTo>
                  <a:cubicBezTo>
                    <a:pt x="1573" y="179"/>
                    <a:pt x="1582" y="179"/>
                    <a:pt x="1582" y="179"/>
                  </a:cubicBezTo>
                  <a:lnTo>
                    <a:pt x="1592" y="179"/>
                  </a:lnTo>
                  <a:cubicBezTo>
                    <a:pt x="1592" y="160"/>
                    <a:pt x="1592" y="138"/>
                    <a:pt x="1573" y="138"/>
                  </a:cubicBezTo>
                  <a:cubicBezTo>
                    <a:pt x="1568" y="127"/>
                    <a:pt x="1564" y="122"/>
                    <a:pt x="1560" y="122"/>
                  </a:cubicBezTo>
                  <a:cubicBezTo>
                    <a:pt x="1556" y="122"/>
                    <a:pt x="1554" y="127"/>
                    <a:pt x="1554" y="138"/>
                  </a:cubicBezTo>
                  <a:cubicBezTo>
                    <a:pt x="1548" y="117"/>
                    <a:pt x="1529" y="117"/>
                    <a:pt x="1513" y="117"/>
                  </a:cubicBezTo>
                  <a:cubicBezTo>
                    <a:pt x="1495" y="117"/>
                    <a:pt x="1469" y="117"/>
                    <a:pt x="1460" y="95"/>
                  </a:cubicBezTo>
                  <a:cubicBezTo>
                    <a:pt x="1441" y="95"/>
                    <a:pt x="1432" y="95"/>
                    <a:pt x="1432" y="113"/>
                  </a:cubicBezTo>
                  <a:cubicBezTo>
                    <a:pt x="1432" y="139"/>
                    <a:pt x="1430" y="150"/>
                    <a:pt x="1428" y="150"/>
                  </a:cubicBezTo>
                  <a:cubicBezTo>
                    <a:pt x="1427" y="150"/>
                    <a:pt x="1426" y="144"/>
                    <a:pt x="1426" y="135"/>
                  </a:cubicBezTo>
                  <a:cubicBezTo>
                    <a:pt x="1420" y="110"/>
                    <a:pt x="1373" y="90"/>
                    <a:pt x="1337" y="90"/>
                  </a:cubicBezTo>
                  <a:cubicBezTo>
                    <a:pt x="1315" y="90"/>
                    <a:pt x="1297" y="97"/>
                    <a:pt x="1294" y="113"/>
                  </a:cubicBezTo>
                  <a:lnTo>
                    <a:pt x="1275" y="113"/>
                  </a:lnTo>
                  <a:cubicBezTo>
                    <a:pt x="1267" y="102"/>
                    <a:pt x="1248" y="95"/>
                    <a:pt x="1230" y="95"/>
                  </a:cubicBezTo>
                  <a:cubicBezTo>
                    <a:pt x="1215" y="95"/>
                    <a:pt x="1201" y="100"/>
                    <a:pt x="1197" y="110"/>
                  </a:cubicBezTo>
                  <a:lnTo>
                    <a:pt x="1172" y="110"/>
                  </a:lnTo>
                  <a:cubicBezTo>
                    <a:pt x="1162" y="99"/>
                    <a:pt x="1155" y="94"/>
                    <a:pt x="1150" y="94"/>
                  </a:cubicBezTo>
                  <a:cubicBezTo>
                    <a:pt x="1144" y="94"/>
                    <a:pt x="1140" y="99"/>
                    <a:pt x="1137" y="110"/>
                  </a:cubicBezTo>
                  <a:cubicBezTo>
                    <a:pt x="1131" y="123"/>
                    <a:pt x="1129" y="138"/>
                    <a:pt x="1128" y="138"/>
                  </a:cubicBezTo>
                  <a:cubicBezTo>
                    <a:pt x="1128" y="138"/>
                    <a:pt x="1128" y="136"/>
                    <a:pt x="1128" y="129"/>
                  </a:cubicBezTo>
                  <a:cubicBezTo>
                    <a:pt x="1128" y="110"/>
                    <a:pt x="1109" y="110"/>
                    <a:pt x="1075" y="107"/>
                  </a:cubicBezTo>
                  <a:cubicBezTo>
                    <a:pt x="1040" y="107"/>
                    <a:pt x="1040" y="107"/>
                    <a:pt x="1050" y="129"/>
                  </a:cubicBezTo>
                  <a:cubicBezTo>
                    <a:pt x="1040" y="134"/>
                    <a:pt x="1033" y="137"/>
                    <a:pt x="1028" y="137"/>
                  </a:cubicBezTo>
                  <a:cubicBezTo>
                    <a:pt x="1015" y="137"/>
                    <a:pt x="1015" y="123"/>
                    <a:pt x="1015" y="107"/>
                  </a:cubicBezTo>
                  <a:cubicBezTo>
                    <a:pt x="1018" y="89"/>
                    <a:pt x="1016" y="79"/>
                    <a:pt x="1013" y="79"/>
                  </a:cubicBezTo>
                  <a:cubicBezTo>
                    <a:pt x="1009" y="79"/>
                    <a:pt x="1001" y="94"/>
                    <a:pt x="996" y="129"/>
                  </a:cubicBezTo>
                  <a:cubicBezTo>
                    <a:pt x="991" y="153"/>
                    <a:pt x="983" y="162"/>
                    <a:pt x="978" y="162"/>
                  </a:cubicBezTo>
                  <a:cubicBezTo>
                    <a:pt x="974" y="162"/>
                    <a:pt x="971" y="157"/>
                    <a:pt x="971" y="148"/>
                  </a:cubicBezTo>
                  <a:cubicBezTo>
                    <a:pt x="971" y="132"/>
                    <a:pt x="975" y="128"/>
                    <a:pt x="980" y="128"/>
                  </a:cubicBezTo>
                  <a:cubicBezTo>
                    <a:pt x="982" y="128"/>
                    <a:pt x="984" y="128"/>
                    <a:pt x="987" y="129"/>
                  </a:cubicBezTo>
                  <a:lnTo>
                    <a:pt x="987" y="85"/>
                  </a:lnTo>
                  <a:cubicBezTo>
                    <a:pt x="977" y="85"/>
                    <a:pt x="977" y="85"/>
                    <a:pt x="971" y="107"/>
                  </a:cubicBezTo>
                  <a:cubicBezTo>
                    <a:pt x="971" y="107"/>
                    <a:pt x="962" y="107"/>
                    <a:pt x="952" y="126"/>
                  </a:cubicBezTo>
                  <a:cubicBezTo>
                    <a:pt x="943" y="148"/>
                    <a:pt x="943" y="170"/>
                    <a:pt x="952" y="189"/>
                  </a:cubicBezTo>
                  <a:cubicBezTo>
                    <a:pt x="962" y="211"/>
                    <a:pt x="952" y="211"/>
                    <a:pt x="943" y="211"/>
                  </a:cubicBezTo>
                  <a:cubicBezTo>
                    <a:pt x="927" y="192"/>
                    <a:pt x="924" y="170"/>
                    <a:pt x="934" y="148"/>
                  </a:cubicBezTo>
                  <a:cubicBezTo>
                    <a:pt x="943" y="148"/>
                    <a:pt x="943" y="126"/>
                    <a:pt x="943" y="107"/>
                  </a:cubicBezTo>
                  <a:cubicBezTo>
                    <a:pt x="943" y="103"/>
                    <a:pt x="941" y="101"/>
                    <a:pt x="939" y="101"/>
                  </a:cubicBezTo>
                  <a:cubicBezTo>
                    <a:pt x="927" y="101"/>
                    <a:pt x="897" y="134"/>
                    <a:pt x="890" y="167"/>
                  </a:cubicBezTo>
                  <a:lnTo>
                    <a:pt x="890" y="148"/>
                  </a:lnTo>
                  <a:cubicBezTo>
                    <a:pt x="890" y="126"/>
                    <a:pt x="874" y="126"/>
                    <a:pt x="855" y="126"/>
                  </a:cubicBezTo>
                  <a:cubicBezTo>
                    <a:pt x="840" y="126"/>
                    <a:pt x="830" y="126"/>
                    <a:pt x="830" y="145"/>
                  </a:cubicBezTo>
                  <a:cubicBezTo>
                    <a:pt x="830" y="167"/>
                    <a:pt x="830" y="189"/>
                    <a:pt x="821" y="189"/>
                  </a:cubicBezTo>
                  <a:cubicBezTo>
                    <a:pt x="830" y="189"/>
                    <a:pt x="830" y="207"/>
                    <a:pt x="830" y="229"/>
                  </a:cubicBezTo>
                  <a:cubicBezTo>
                    <a:pt x="818" y="217"/>
                    <a:pt x="811" y="201"/>
                    <a:pt x="802" y="189"/>
                  </a:cubicBezTo>
                  <a:cubicBezTo>
                    <a:pt x="786" y="145"/>
                    <a:pt x="768" y="123"/>
                    <a:pt x="733" y="123"/>
                  </a:cubicBezTo>
                  <a:cubicBezTo>
                    <a:pt x="717" y="123"/>
                    <a:pt x="689" y="123"/>
                    <a:pt x="683" y="101"/>
                  </a:cubicBezTo>
                  <a:cubicBezTo>
                    <a:pt x="664" y="101"/>
                    <a:pt x="655" y="101"/>
                    <a:pt x="655" y="123"/>
                  </a:cubicBezTo>
                  <a:lnTo>
                    <a:pt x="639" y="123"/>
                  </a:lnTo>
                  <a:cubicBezTo>
                    <a:pt x="634" y="111"/>
                    <a:pt x="627" y="106"/>
                    <a:pt x="621" y="106"/>
                  </a:cubicBezTo>
                  <a:cubicBezTo>
                    <a:pt x="615" y="106"/>
                    <a:pt x="611" y="111"/>
                    <a:pt x="611" y="120"/>
                  </a:cubicBezTo>
                  <a:cubicBezTo>
                    <a:pt x="608" y="127"/>
                    <a:pt x="605" y="129"/>
                    <a:pt x="602" y="129"/>
                  </a:cubicBezTo>
                  <a:cubicBezTo>
                    <a:pt x="597" y="129"/>
                    <a:pt x="592" y="120"/>
                    <a:pt x="586" y="120"/>
                  </a:cubicBezTo>
                  <a:cubicBezTo>
                    <a:pt x="577" y="101"/>
                    <a:pt x="573" y="91"/>
                    <a:pt x="571" y="91"/>
                  </a:cubicBezTo>
                  <a:lnTo>
                    <a:pt x="571" y="91"/>
                  </a:lnTo>
                  <a:cubicBezTo>
                    <a:pt x="569" y="91"/>
                    <a:pt x="571" y="107"/>
                    <a:pt x="576" y="142"/>
                  </a:cubicBezTo>
                  <a:cubicBezTo>
                    <a:pt x="576" y="164"/>
                    <a:pt x="595" y="182"/>
                    <a:pt x="601" y="182"/>
                  </a:cubicBezTo>
                  <a:lnTo>
                    <a:pt x="630" y="185"/>
                  </a:lnTo>
                  <a:lnTo>
                    <a:pt x="601" y="204"/>
                  </a:lnTo>
                  <a:cubicBezTo>
                    <a:pt x="595" y="204"/>
                    <a:pt x="576" y="226"/>
                    <a:pt x="576" y="245"/>
                  </a:cubicBezTo>
                  <a:cubicBezTo>
                    <a:pt x="576" y="245"/>
                    <a:pt x="576" y="267"/>
                    <a:pt x="567" y="267"/>
                  </a:cubicBezTo>
                  <a:lnTo>
                    <a:pt x="567" y="226"/>
                  </a:lnTo>
                  <a:cubicBezTo>
                    <a:pt x="573" y="204"/>
                    <a:pt x="576" y="182"/>
                    <a:pt x="576" y="164"/>
                  </a:cubicBezTo>
                  <a:cubicBezTo>
                    <a:pt x="571" y="136"/>
                    <a:pt x="559" y="118"/>
                    <a:pt x="551" y="118"/>
                  </a:cubicBezTo>
                  <a:cubicBezTo>
                    <a:pt x="546" y="118"/>
                    <a:pt x="542" y="125"/>
                    <a:pt x="542" y="142"/>
                  </a:cubicBezTo>
                  <a:cubicBezTo>
                    <a:pt x="532" y="142"/>
                    <a:pt x="532" y="142"/>
                    <a:pt x="523" y="120"/>
                  </a:cubicBezTo>
                  <a:cubicBezTo>
                    <a:pt x="523" y="110"/>
                    <a:pt x="522" y="105"/>
                    <a:pt x="520" y="105"/>
                  </a:cubicBezTo>
                  <a:cubicBezTo>
                    <a:pt x="517" y="105"/>
                    <a:pt x="513" y="115"/>
                    <a:pt x="507" y="138"/>
                  </a:cubicBezTo>
                  <a:cubicBezTo>
                    <a:pt x="503" y="160"/>
                    <a:pt x="498" y="171"/>
                    <a:pt x="493" y="171"/>
                  </a:cubicBezTo>
                  <a:cubicBezTo>
                    <a:pt x="489" y="171"/>
                    <a:pt x="484" y="160"/>
                    <a:pt x="479" y="138"/>
                  </a:cubicBezTo>
                  <a:cubicBezTo>
                    <a:pt x="470" y="114"/>
                    <a:pt x="454" y="104"/>
                    <a:pt x="442" y="104"/>
                  </a:cubicBezTo>
                  <a:cubicBezTo>
                    <a:pt x="435" y="104"/>
                    <a:pt x="429" y="109"/>
                    <a:pt x="429" y="117"/>
                  </a:cubicBezTo>
                  <a:cubicBezTo>
                    <a:pt x="429" y="142"/>
                    <a:pt x="419" y="153"/>
                    <a:pt x="409" y="153"/>
                  </a:cubicBezTo>
                  <a:cubicBezTo>
                    <a:pt x="402" y="153"/>
                    <a:pt x="395" y="148"/>
                    <a:pt x="391" y="138"/>
                  </a:cubicBezTo>
                  <a:cubicBezTo>
                    <a:pt x="388" y="127"/>
                    <a:pt x="384" y="122"/>
                    <a:pt x="380" y="122"/>
                  </a:cubicBezTo>
                  <a:cubicBezTo>
                    <a:pt x="376" y="122"/>
                    <a:pt x="371" y="127"/>
                    <a:pt x="366" y="138"/>
                  </a:cubicBezTo>
                  <a:cubicBezTo>
                    <a:pt x="366" y="123"/>
                    <a:pt x="362" y="107"/>
                    <a:pt x="357" y="107"/>
                  </a:cubicBezTo>
                  <a:cubicBezTo>
                    <a:pt x="355" y="107"/>
                    <a:pt x="353" y="110"/>
                    <a:pt x="351" y="117"/>
                  </a:cubicBezTo>
                  <a:cubicBezTo>
                    <a:pt x="351" y="117"/>
                    <a:pt x="341" y="117"/>
                    <a:pt x="351" y="138"/>
                  </a:cubicBezTo>
                  <a:lnTo>
                    <a:pt x="332" y="179"/>
                  </a:lnTo>
                  <a:cubicBezTo>
                    <a:pt x="341" y="179"/>
                    <a:pt x="341" y="201"/>
                    <a:pt x="341" y="220"/>
                  </a:cubicBezTo>
                  <a:cubicBezTo>
                    <a:pt x="341" y="225"/>
                    <a:pt x="339" y="228"/>
                    <a:pt x="335" y="228"/>
                  </a:cubicBezTo>
                  <a:cubicBezTo>
                    <a:pt x="324" y="228"/>
                    <a:pt x="300" y="204"/>
                    <a:pt x="288" y="157"/>
                  </a:cubicBezTo>
                  <a:lnTo>
                    <a:pt x="269" y="113"/>
                  </a:lnTo>
                  <a:lnTo>
                    <a:pt x="269" y="157"/>
                  </a:lnTo>
                  <a:cubicBezTo>
                    <a:pt x="263" y="157"/>
                    <a:pt x="254" y="157"/>
                    <a:pt x="254" y="135"/>
                  </a:cubicBezTo>
                  <a:cubicBezTo>
                    <a:pt x="254" y="113"/>
                    <a:pt x="254" y="113"/>
                    <a:pt x="244" y="113"/>
                  </a:cubicBezTo>
                  <a:cubicBezTo>
                    <a:pt x="244" y="113"/>
                    <a:pt x="235" y="113"/>
                    <a:pt x="235" y="135"/>
                  </a:cubicBezTo>
                  <a:cubicBezTo>
                    <a:pt x="235" y="160"/>
                    <a:pt x="235" y="169"/>
                    <a:pt x="233" y="169"/>
                  </a:cubicBezTo>
                  <a:cubicBezTo>
                    <a:pt x="231" y="169"/>
                    <a:pt x="229" y="165"/>
                    <a:pt x="225" y="157"/>
                  </a:cubicBezTo>
                  <a:cubicBezTo>
                    <a:pt x="222" y="135"/>
                    <a:pt x="218" y="124"/>
                    <a:pt x="214" y="124"/>
                  </a:cubicBezTo>
                  <a:cubicBezTo>
                    <a:pt x="210" y="124"/>
                    <a:pt x="205" y="134"/>
                    <a:pt x="200" y="154"/>
                  </a:cubicBezTo>
                  <a:cubicBezTo>
                    <a:pt x="200" y="176"/>
                    <a:pt x="200" y="187"/>
                    <a:pt x="199" y="187"/>
                  </a:cubicBezTo>
                  <a:cubicBezTo>
                    <a:pt x="198" y="187"/>
                    <a:pt x="196" y="176"/>
                    <a:pt x="191" y="154"/>
                  </a:cubicBezTo>
                  <a:cubicBezTo>
                    <a:pt x="191" y="135"/>
                    <a:pt x="185" y="113"/>
                    <a:pt x="175" y="113"/>
                  </a:cubicBezTo>
                  <a:lnTo>
                    <a:pt x="175" y="135"/>
                  </a:lnTo>
                  <a:cubicBezTo>
                    <a:pt x="175" y="159"/>
                    <a:pt x="172" y="169"/>
                    <a:pt x="168" y="169"/>
                  </a:cubicBezTo>
                  <a:cubicBezTo>
                    <a:pt x="164" y="169"/>
                    <a:pt x="160" y="163"/>
                    <a:pt x="156" y="154"/>
                  </a:cubicBezTo>
                  <a:cubicBezTo>
                    <a:pt x="156" y="144"/>
                    <a:pt x="154" y="139"/>
                    <a:pt x="149" y="139"/>
                  </a:cubicBezTo>
                  <a:cubicBezTo>
                    <a:pt x="145" y="139"/>
                    <a:pt x="139" y="144"/>
                    <a:pt x="131" y="154"/>
                  </a:cubicBezTo>
                  <a:cubicBezTo>
                    <a:pt x="113" y="154"/>
                    <a:pt x="103" y="154"/>
                    <a:pt x="103" y="132"/>
                  </a:cubicBezTo>
                  <a:cubicBezTo>
                    <a:pt x="103" y="112"/>
                    <a:pt x="103" y="102"/>
                    <a:pt x="102" y="102"/>
                  </a:cubicBezTo>
                  <a:cubicBezTo>
                    <a:pt x="102" y="102"/>
                    <a:pt x="100" y="112"/>
                    <a:pt x="97" y="132"/>
                  </a:cubicBezTo>
                  <a:cubicBezTo>
                    <a:pt x="92" y="143"/>
                    <a:pt x="90" y="149"/>
                    <a:pt x="86" y="149"/>
                  </a:cubicBezTo>
                  <a:cubicBezTo>
                    <a:pt x="83" y="149"/>
                    <a:pt x="78" y="143"/>
                    <a:pt x="69" y="132"/>
                  </a:cubicBezTo>
                  <a:cubicBezTo>
                    <a:pt x="66" y="121"/>
                    <a:pt x="64" y="116"/>
                    <a:pt x="62" y="116"/>
                  </a:cubicBezTo>
                  <a:cubicBezTo>
                    <a:pt x="60" y="116"/>
                    <a:pt x="58" y="121"/>
                    <a:pt x="53" y="132"/>
                  </a:cubicBezTo>
                  <a:cubicBezTo>
                    <a:pt x="53" y="173"/>
                    <a:pt x="53" y="195"/>
                    <a:pt x="59" y="195"/>
                  </a:cubicBezTo>
                  <a:cubicBezTo>
                    <a:pt x="69" y="195"/>
                    <a:pt x="69" y="195"/>
                    <a:pt x="69" y="217"/>
                  </a:cubicBezTo>
                  <a:lnTo>
                    <a:pt x="53" y="217"/>
                  </a:lnTo>
                  <a:cubicBezTo>
                    <a:pt x="51" y="217"/>
                    <a:pt x="49" y="217"/>
                    <a:pt x="47" y="217"/>
                  </a:cubicBezTo>
                  <a:cubicBezTo>
                    <a:pt x="39" y="217"/>
                    <a:pt x="30" y="219"/>
                    <a:pt x="15" y="236"/>
                  </a:cubicBezTo>
                  <a:cubicBezTo>
                    <a:pt x="3" y="254"/>
                    <a:pt x="0" y="284"/>
                    <a:pt x="8" y="284"/>
                  </a:cubicBezTo>
                  <a:cubicBezTo>
                    <a:pt x="10" y="284"/>
                    <a:pt x="13" y="283"/>
                    <a:pt x="15" y="279"/>
                  </a:cubicBezTo>
                  <a:lnTo>
                    <a:pt x="15" y="276"/>
                  </a:lnTo>
                  <a:lnTo>
                    <a:pt x="25" y="298"/>
                  </a:lnTo>
                  <a:cubicBezTo>
                    <a:pt x="25" y="330"/>
                    <a:pt x="29" y="345"/>
                    <a:pt x="33" y="345"/>
                  </a:cubicBezTo>
                  <a:cubicBezTo>
                    <a:pt x="37" y="345"/>
                    <a:pt x="42" y="330"/>
                    <a:pt x="44" y="298"/>
                  </a:cubicBezTo>
                  <a:cubicBezTo>
                    <a:pt x="44" y="264"/>
                    <a:pt x="44" y="249"/>
                    <a:pt x="45" y="249"/>
                  </a:cubicBezTo>
                  <a:cubicBezTo>
                    <a:pt x="45" y="249"/>
                    <a:pt x="47" y="259"/>
                    <a:pt x="50" y="279"/>
                  </a:cubicBezTo>
                  <a:cubicBezTo>
                    <a:pt x="50" y="320"/>
                    <a:pt x="59" y="320"/>
                    <a:pt x="69" y="320"/>
                  </a:cubicBezTo>
                  <a:cubicBezTo>
                    <a:pt x="78" y="320"/>
                    <a:pt x="78" y="320"/>
                    <a:pt x="78" y="342"/>
                  </a:cubicBezTo>
                  <a:cubicBezTo>
                    <a:pt x="78" y="364"/>
                    <a:pt x="84" y="383"/>
                    <a:pt x="94" y="383"/>
                  </a:cubicBezTo>
                  <a:cubicBezTo>
                    <a:pt x="103" y="383"/>
                    <a:pt x="103" y="383"/>
                    <a:pt x="103" y="364"/>
                  </a:cubicBezTo>
                  <a:cubicBezTo>
                    <a:pt x="99" y="355"/>
                    <a:pt x="100" y="349"/>
                    <a:pt x="104" y="349"/>
                  </a:cubicBezTo>
                  <a:cubicBezTo>
                    <a:pt x="108" y="349"/>
                    <a:pt x="117" y="359"/>
                    <a:pt x="122" y="383"/>
                  </a:cubicBezTo>
                  <a:cubicBezTo>
                    <a:pt x="125" y="392"/>
                    <a:pt x="126" y="398"/>
                    <a:pt x="127" y="398"/>
                  </a:cubicBezTo>
                  <a:cubicBezTo>
                    <a:pt x="128" y="398"/>
                    <a:pt x="128" y="388"/>
                    <a:pt x="128" y="364"/>
                  </a:cubicBezTo>
                  <a:cubicBezTo>
                    <a:pt x="128" y="343"/>
                    <a:pt x="133" y="332"/>
                    <a:pt x="138" y="332"/>
                  </a:cubicBezTo>
                  <a:cubicBezTo>
                    <a:pt x="144" y="332"/>
                    <a:pt x="152" y="343"/>
                    <a:pt x="156" y="364"/>
                  </a:cubicBezTo>
                  <a:lnTo>
                    <a:pt x="172" y="364"/>
                  </a:lnTo>
                  <a:cubicBezTo>
                    <a:pt x="181" y="364"/>
                    <a:pt x="181" y="342"/>
                    <a:pt x="181" y="323"/>
                  </a:cubicBezTo>
                  <a:cubicBezTo>
                    <a:pt x="181" y="298"/>
                    <a:pt x="181" y="287"/>
                    <a:pt x="183" y="287"/>
                  </a:cubicBezTo>
                  <a:cubicBezTo>
                    <a:pt x="185" y="287"/>
                    <a:pt x="187" y="292"/>
                    <a:pt x="191" y="301"/>
                  </a:cubicBezTo>
                  <a:cubicBezTo>
                    <a:pt x="197" y="314"/>
                    <a:pt x="200" y="330"/>
                    <a:pt x="200" y="345"/>
                  </a:cubicBezTo>
                  <a:cubicBezTo>
                    <a:pt x="200" y="364"/>
                    <a:pt x="207" y="364"/>
                    <a:pt x="216" y="364"/>
                  </a:cubicBezTo>
                  <a:cubicBezTo>
                    <a:pt x="225" y="364"/>
                    <a:pt x="244" y="364"/>
                    <a:pt x="244" y="345"/>
                  </a:cubicBezTo>
                  <a:cubicBezTo>
                    <a:pt x="244" y="351"/>
                    <a:pt x="244" y="358"/>
                    <a:pt x="244" y="364"/>
                  </a:cubicBezTo>
                  <a:cubicBezTo>
                    <a:pt x="248" y="364"/>
                    <a:pt x="250" y="374"/>
                    <a:pt x="250" y="374"/>
                  </a:cubicBezTo>
                  <a:cubicBezTo>
                    <a:pt x="250" y="374"/>
                    <a:pt x="250" y="371"/>
                    <a:pt x="250" y="364"/>
                  </a:cubicBezTo>
                  <a:cubicBezTo>
                    <a:pt x="250" y="364"/>
                    <a:pt x="260" y="364"/>
                    <a:pt x="279" y="386"/>
                  </a:cubicBezTo>
                  <a:cubicBezTo>
                    <a:pt x="282" y="390"/>
                    <a:pt x="285" y="392"/>
                    <a:pt x="289" y="392"/>
                  </a:cubicBezTo>
                  <a:cubicBezTo>
                    <a:pt x="303" y="392"/>
                    <a:pt x="317" y="359"/>
                    <a:pt x="294" y="323"/>
                  </a:cubicBezTo>
                  <a:lnTo>
                    <a:pt x="304" y="323"/>
                  </a:lnTo>
                  <a:cubicBezTo>
                    <a:pt x="313" y="323"/>
                    <a:pt x="313" y="305"/>
                    <a:pt x="313" y="305"/>
                  </a:cubicBezTo>
                  <a:cubicBezTo>
                    <a:pt x="313" y="283"/>
                    <a:pt x="323" y="283"/>
                    <a:pt x="332" y="283"/>
                  </a:cubicBezTo>
                  <a:lnTo>
                    <a:pt x="332" y="326"/>
                  </a:lnTo>
                  <a:cubicBezTo>
                    <a:pt x="326" y="361"/>
                    <a:pt x="329" y="383"/>
                    <a:pt x="335" y="383"/>
                  </a:cubicBezTo>
                  <a:cubicBezTo>
                    <a:pt x="339" y="383"/>
                    <a:pt x="344" y="372"/>
                    <a:pt x="348" y="345"/>
                  </a:cubicBezTo>
                  <a:lnTo>
                    <a:pt x="348" y="367"/>
                  </a:lnTo>
                  <a:cubicBezTo>
                    <a:pt x="348" y="378"/>
                    <a:pt x="350" y="384"/>
                    <a:pt x="355" y="384"/>
                  </a:cubicBezTo>
                  <a:cubicBezTo>
                    <a:pt x="359" y="384"/>
                    <a:pt x="366" y="378"/>
                    <a:pt x="376" y="367"/>
                  </a:cubicBezTo>
                  <a:cubicBezTo>
                    <a:pt x="382" y="367"/>
                    <a:pt x="391" y="326"/>
                    <a:pt x="391" y="305"/>
                  </a:cubicBezTo>
                  <a:cubicBezTo>
                    <a:pt x="391" y="286"/>
                    <a:pt x="401" y="286"/>
                    <a:pt x="401" y="286"/>
                  </a:cubicBezTo>
                  <a:cubicBezTo>
                    <a:pt x="410" y="286"/>
                    <a:pt x="410" y="286"/>
                    <a:pt x="410" y="305"/>
                  </a:cubicBezTo>
                  <a:cubicBezTo>
                    <a:pt x="410" y="326"/>
                    <a:pt x="414" y="337"/>
                    <a:pt x="419" y="337"/>
                  </a:cubicBezTo>
                  <a:cubicBezTo>
                    <a:pt x="424" y="337"/>
                    <a:pt x="431" y="326"/>
                    <a:pt x="435" y="305"/>
                  </a:cubicBezTo>
                  <a:lnTo>
                    <a:pt x="435" y="326"/>
                  </a:lnTo>
                  <a:cubicBezTo>
                    <a:pt x="435" y="342"/>
                    <a:pt x="440" y="357"/>
                    <a:pt x="458" y="357"/>
                  </a:cubicBezTo>
                  <a:cubicBezTo>
                    <a:pt x="466" y="357"/>
                    <a:pt x="476" y="355"/>
                    <a:pt x="489" y="348"/>
                  </a:cubicBezTo>
                  <a:cubicBezTo>
                    <a:pt x="523" y="348"/>
                    <a:pt x="548" y="348"/>
                    <a:pt x="548" y="370"/>
                  </a:cubicBezTo>
                  <a:cubicBezTo>
                    <a:pt x="548" y="375"/>
                    <a:pt x="550" y="376"/>
                    <a:pt x="552" y="376"/>
                  </a:cubicBezTo>
                  <a:cubicBezTo>
                    <a:pt x="562" y="376"/>
                    <a:pt x="589" y="343"/>
                    <a:pt x="601" y="308"/>
                  </a:cubicBezTo>
                  <a:cubicBezTo>
                    <a:pt x="601" y="330"/>
                    <a:pt x="611" y="330"/>
                    <a:pt x="626" y="330"/>
                  </a:cubicBezTo>
                  <a:cubicBezTo>
                    <a:pt x="655" y="330"/>
                    <a:pt x="655" y="330"/>
                    <a:pt x="655" y="352"/>
                  </a:cubicBezTo>
                  <a:cubicBezTo>
                    <a:pt x="650" y="372"/>
                    <a:pt x="648" y="382"/>
                    <a:pt x="649" y="382"/>
                  </a:cubicBezTo>
                  <a:cubicBezTo>
                    <a:pt x="650" y="382"/>
                    <a:pt x="655" y="372"/>
                    <a:pt x="664" y="352"/>
                  </a:cubicBezTo>
                  <a:cubicBezTo>
                    <a:pt x="666" y="336"/>
                    <a:pt x="672" y="330"/>
                    <a:pt x="678" y="330"/>
                  </a:cubicBezTo>
                  <a:cubicBezTo>
                    <a:pt x="688" y="330"/>
                    <a:pt x="699" y="348"/>
                    <a:pt x="699" y="373"/>
                  </a:cubicBezTo>
                  <a:cubicBezTo>
                    <a:pt x="699" y="395"/>
                    <a:pt x="708" y="395"/>
                    <a:pt x="724" y="395"/>
                  </a:cubicBezTo>
                  <a:cubicBezTo>
                    <a:pt x="733" y="373"/>
                    <a:pt x="749" y="373"/>
                    <a:pt x="768" y="373"/>
                  </a:cubicBezTo>
                  <a:cubicBezTo>
                    <a:pt x="793" y="373"/>
                    <a:pt x="793" y="373"/>
                    <a:pt x="793" y="333"/>
                  </a:cubicBezTo>
                  <a:cubicBezTo>
                    <a:pt x="796" y="292"/>
                    <a:pt x="802" y="292"/>
                    <a:pt x="821" y="292"/>
                  </a:cubicBezTo>
                  <a:cubicBezTo>
                    <a:pt x="830" y="292"/>
                    <a:pt x="836" y="292"/>
                    <a:pt x="836" y="314"/>
                  </a:cubicBezTo>
                  <a:cubicBezTo>
                    <a:pt x="836" y="314"/>
                    <a:pt x="846" y="333"/>
                    <a:pt x="855" y="333"/>
                  </a:cubicBezTo>
                  <a:cubicBezTo>
                    <a:pt x="865" y="336"/>
                    <a:pt x="874" y="336"/>
                    <a:pt x="874" y="355"/>
                  </a:cubicBezTo>
                  <a:cubicBezTo>
                    <a:pt x="874" y="355"/>
                    <a:pt x="880" y="377"/>
                    <a:pt x="899" y="377"/>
                  </a:cubicBezTo>
                  <a:cubicBezTo>
                    <a:pt x="915" y="377"/>
                    <a:pt x="934" y="377"/>
                    <a:pt x="934" y="399"/>
                  </a:cubicBezTo>
                  <a:cubicBezTo>
                    <a:pt x="943" y="399"/>
                    <a:pt x="943" y="399"/>
                    <a:pt x="943" y="377"/>
                  </a:cubicBezTo>
                  <a:cubicBezTo>
                    <a:pt x="943" y="363"/>
                    <a:pt x="948" y="349"/>
                    <a:pt x="962" y="349"/>
                  </a:cubicBezTo>
                  <a:cubicBezTo>
                    <a:pt x="969" y="349"/>
                    <a:pt x="977" y="351"/>
                    <a:pt x="987" y="358"/>
                  </a:cubicBezTo>
                  <a:cubicBezTo>
                    <a:pt x="1003" y="358"/>
                    <a:pt x="1031" y="358"/>
                    <a:pt x="1031" y="336"/>
                  </a:cubicBezTo>
                  <a:cubicBezTo>
                    <a:pt x="1040" y="336"/>
                    <a:pt x="1040" y="336"/>
                    <a:pt x="1040" y="358"/>
                  </a:cubicBezTo>
                  <a:cubicBezTo>
                    <a:pt x="1040" y="380"/>
                    <a:pt x="1044" y="391"/>
                    <a:pt x="1050" y="391"/>
                  </a:cubicBezTo>
                  <a:cubicBezTo>
                    <a:pt x="1057" y="391"/>
                    <a:pt x="1065" y="380"/>
                    <a:pt x="1075" y="358"/>
                  </a:cubicBezTo>
                  <a:cubicBezTo>
                    <a:pt x="1075" y="348"/>
                    <a:pt x="1076" y="344"/>
                    <a:pt x="1079" y="344"/>
                  </a:cubicBezTo>
                  <a:cubicBezTo>
                    <a:pt x="1082" y="344"/>
                    <a:pt x="1086" y="348"/>
                    <a:pt x="1090" y="358"/>
                  </a:cubicBezTo>
                  <a:cubicBezTo>
                    <a:pt x="1090" y="358"/>
                    <a:pt x="1091" y="358"/>
                    <a:pt x="1092" y="358"/>
                  </a:cubicBezTo>
                  <a:cubicBezTo>
                    <a:pt x="1094" y="358"/>
                    <a:pt x="1102" y="356"/>
                    <a:pt x="1109" y="339"/>
                  </a:cubicBezTo>
                  <a:cubicBezTo>
                    <a:pt x="1114" y="328"/>
                    <a:pt x="1116" y="323"/>
                    <a:pt x="1119" y="323"/>
                  </a:cubicBezTo>
                  <a:cubicBezTo>
                    <a:pt x="1122" y="323"/>
                    <a:pt x="1126" y="328"/>
                    <a:pt x="1134" y="339"/>
                  </a:cubicBezTo>
                  <a:cubicBezTo>
                    <a:pt x="1134" y="361"/>
                    <a:pt x="1144" y="361"/>
                    <a:pt x="1153" y="361"/>
                  </a:cubicBezTo>
                  <a:cubicBezTo>
                    <a:pt x="1160" y="351"/>
                    <a:pt x="1185" y="346"/>
                    <a:pt x="1211" y="346"/>
                  </a:cubicBezTo>
                  <a:cubicBezTo>
                    <a:pt x="1240" y="346"/>
                    <a:pt x="1270" y="352"/>
                    <a:pt x="1275" y="364"/>
                  </a:cubicBezTo>
                  <a:cubicBezTo>
                    <a:pt x="1285" y="342"/>
                    <a:pt x="1285" y="342"/>
                    <a:pt x="1291" y="342"/>
                  </a:cubicBezTo>
                  <a:cubicBezTo>
                    <a:pt x="1294" y="358"/>
                    <a:pt x="1298" y="365"/>
                    <a:pt x="1301" y="365"/>
                  </a:cubicBezTo>
                  <a:cubicBezTo>
                    <a:pt x="1306" y="365"/>
                    <a:pt x="1310" y="347"/>
                    <a:pt x="1310" y="320"/>
                  </a:cubicBezTo>
                  <a:lnTo>
                    <a:pt x="1291" y="320"/>
                  </a:lnTo>
                  <a:cubicBezTo>
                    <a:pt x="1291" y="302"/>
                    <a:pt x="1296" y="292"/>
                    <a:pt x="1303" y="292"/>
                  </a:cubicBezTo>
                  <a:cubicBezTo>
                    <a:pt x="1310" y="292"/>
                    <a:pt x="1319" y="307"/>
                    <a:pt x="1319" y="342"/>
                  </a:cubicBezTo>
                  <a:cubicBezTo>
                    <a:pt x="1324" y="364"/>
                    <a:pt x="1326" y="375"/>
                    <a:pt x="1328" y="375"/>
                  </a:cubicBezTo>
                  <a:cubicBezTo>
                    <a:pt x="1330" y="375"/>
                    <a:pt x="1332" y="364"/>
                    <a:pt x="1335" y="342"/>
                  </a:cubicBezTo>
                  <a:cubicBezTo>
                    <a:pt x="1339" y="322"/>
                    <a:pt x="1344" y="312"/>
                    <a:pt x="1349" y="312"/>
                  </a:cubicBezTo>
                  <a:cubicBezTo>
                    <a:pt x="1354" y="312"/>
                    <a:pt x="1358" y="322"/>
                    <a:pt x="1363" y="342"/>
                  </a:cubicBezTo>
                  <a:cubicBezTo>
                    <a:pt x="1363" y="364"/>
                    <a:pt x="1363" y="375"/>
                    <a:pt x="1364" y="375"/>
                  </a:cubicBezTo>
                  <a:cubicBezTo>
                    <a:pt x="1365" y="375"/>
                    <a:pt x="1368" y="364"/>
                    <a:pt x="1372" y="342"/>
                  </a:cubicBezTo>
                  <a:cubicBezTo>
                    <a:pt x="1381" y="296"/>
                    <a:pt x="1394" y="270"/>
                    <a:pt x="1403" y="270"/>
                  </a:cubicBezTo>
                  <a:cubicBezTo>
                    <a:pt x="1410" y="270"/>
                    <a:pt x="1414" y="286"/>
                    <a:pt x="1413" y="323"/>
                  </a:cubicBezTo>
                  <a:cubicBezTo>
                    <a:pt x="1413" y="364"/>
                    <a:pt x="1422" y="386"/>
                    <a:pt x="1432" y="386"/>
                  </a:cubicBezTo>
                  <a:cubicBezTo>
                    <a:pt x="1441" y="386"/>
                    <a:pt x="1441" y="367"/>
                    <a:pt x="1441" y="345"/>
                  </a:cubicBezTo>
                  <a:cubicBezTo>
                    <a:pt x="1437" y="325"/>
                    <a:pt x="1437" y="315"/>
                    <a:pt x="1440" y="315"/>
                  </a:cubicBezTo>
                  <a:lnTo>
                    <a:pt x="1440" y="315"/>
                  </a:lnTo>
                  <a:cubicBezTo>
                    <a:pt x="1443" y="315"/>
                    <a:pt x="1449" y="325"/>
                    <a:pt x="1457" y="345"/>
                  </a:cubicBezTo>
                  <a:cubicBezTo>
                    <a:pt x="1473" y="380"/>
                    <a:pt x="1484" y="395"/>
                    <a:pt x="1497" y="395"/>
                  </a:cubicBezTo>
                  <a:cubicBezTo>
                    <a:pt x="1506" y="395"/>
                    <a:pt x="1516" y="385"/>
                    <a:pt x="1529" y="367"/>
                  </a:cubicBezTo>
                  <a:cubicBezTo>
                    <a:pt x="1546" y="347"/>
                    <a:pt x="1561" y="337"/>
                    <a:pt x="1569" y="337"/>
                  </a:cubicBezTo>
                  <a:cubicBezTo>
                    <a:pt x="1576" y="337"/>
                    <a:pt x="1576" y="347"/>
                    <a:pt x="1564" y="367"/>
                  </a:cubicBezTo>
                  <a:cubicBezTo>
                    <a:pt x="1552" y="391"/>
                    <a:pt x="1548" y="401"/>
                    <a:pt x="1550" y="401"/>
                  </a:cubicBezTo>
                  <a:cubicBezTo>
                    <a:pt x="1551" y="401"/>
                    <a:pt x="1556" y="397"/>
                    <a:pt x="1564" y="389"/>
                  </a:cubicBezTo>
                  <a:lnTo>
                    <a:pt x="1607" y="389"/>
                  </a:lnTo>
                  <a:cubicBezTo>
                    <a:pt x="1617" y="389"/>
                    <a:pt x="1623" y="370"/>
                    <a:pt x="1623" y="348"/>
                  </a:cubicBezTo>
                  <a:cubicBezTo>
                    <a:pt x="1629" y="374"/>
                    <a:pt x="1638" y="392"/>
                    <a:pt x="1649" y="392"/>
                  </a:cubicBezTo>
                  <a:cubicBezTo>
                    <a:pt x="1655" y="392"/>
                    <a:pt x="1661" y="386"/>
                    <a:pt x="1667" y="370"/>
                  </a:cubicBezTo>
                  <a:lnTo>
                    <a:pt x="1686" y="370"/>
                  </a:lnTo>
                  <a:cubicBezTo>
                    <a:pt x="1695" y="370"/>
                    <a:pt x="1695" y="370"/>
                    <a:pt x="1705" y="348"/>
                  </a:cubicBezTo>
                  <a:cubicBezTo>
                    <a:pt x="1706" y="343"/>
                    <a:pt x="1708" y="341"/>
                    <a:pt x="1711" y="341"/>
                  </a:cubicBezTo>
                  <a:cubicBezTo>
                    <a:pt x="1716" y="341"/>
                    <a:pt x="1723" y="355"/>
                    <a:pt x="1730" y="370"/>
                  </a:cubicBezTo>
                  <a:cubicBezTo>
                    <a:pt x="1736" y="386"/>
                    <a:pt x="1741" y="401"/>
                    <a:pt x="1744" y="401"/>
                  </a:cubicBezTo>
                  <a:cubicBezTo>
                    <a:pt x="1745" y="401"/>
                    <a:pt x="1745" y="399"/>
                    <a:pt x="1745" y="392"/>
                  </a:cubicBezTo>
                  <a:cubicBezTo>
                    <a:pt x="1745" y="370"/>
                    <a:pt x="1764" y="352"/>
                    <a:pt x="1773" y="330"/>
                  </a:cubicBezTo>
                  <a:cubicBezTo>
                    <a:pt x="1776" y="323"/>
                    <a:pt x="1779" y="321"/>
                    <a:pt x="1781" y="321"/>
                  </a:cubicBezTo>
                  <a:cubicBezTo>
                    <a:pt x="1785" y="321"/>
                    <a:pt x="1787" y="336"/>
                    <a:pt x="1783" y="352"/>
                  </a:cubicBezTo>
                  <a:cubicBezTo>
                    <a:pt x="1783" y="370"/>
                    <a:pt x="1783" y="370"/>
                    <a:pt x="1799" y="392"/>
                  </a:cubicBezTo>
                  <a:cubicBezTo>
                    <a:pt x="1808" y="392"/>
                    <a:pt x="1827" y="392"/>
                    <a:pt x="1827" y="373"/>
                  </a:cubicBezTo>
                  <a:cubicBezTo>
                    <a:pt x="1827" y="363"/>
                    <a:pt x="1839" y="357"/>
                    <a:pt x="1853" y="357"/>
                  </a:cubicBezTo>
                  <a:cubicBezTo>
                    <a:pt x="1867" y="357"/>
                    <a:pt x="1882" y="363"/>
                    <a:pt x="1886" y="373"/>
                  </a:cubicBezTo>
                  <a:lnTo>
                    <a:pt x="1905" y="373"/>
                  </a:lnTo>
                  <a:cubicBezTo>
                    <a:pt x="1911" y="373"/>
                    <a:pt x="1921" y="355"/>
                    <a:pt x="1930" y="355"/>
                  </a:cubicBezTo>
                  <a:cubicBezTo>
                    <a:pt x="1930" y="355"/>
                    <a:pt x="1940" y="355"/>
                    <a:pt x="1949" y="333"/>
                  </a:cubicBezTo>
                  <a:cubicBezTo>
                    <a:pt x="1955" y="333"/>
                    <a:pt x="1965" y="333"/>
                    <a:pt x="1965" y="355"/>
                  </a:cubicBezTo>
                  <a:cubicBezTo>
                    <a:pt x="1969" y="334"/>
                    <a:pt x="1972" y="324"/>
                    <a:pt x="1974" y="324"/>
                  </a:cubicBezTo>
                  <a:cubicBezTo>
                    <a:pt x="1976" y="324"/>
                    <a:pt x="1979" y="334"/>
                    <a:pt x="1983" y="355"/>
                  </a:cubicBezTo>
                  <a:cubicBezTo>
                    <a:pt x="1983" y="375"/>
                    <a:pt x="1983" y="385"/>
                    <a:pt x="1985" y="385"/>
                  </a:cubicBezTo>
                  <a:cubicBezTo>
                    <a:pt x="1986" y="385"/>
                    <a:pt x="1988" y="375"/>
                    <a:pt x="1993" y="355"/>
                  </a:cubicBezTo>
                  <a:cubicBezTo>
                    <a:pt x="1996" y="344"/>
                    <a:pt x="1998" y="338"/>
                    <a:pt x="1999" y="338"/>
                  </a:cubicBezTo>
                  <a:cubicBezTo>
                    <a:pt x="2001" y="338"/>
                    <a:pt x="2004" y="344"/>
                    <a:pt x="2009" y="355"/>
                  </a:cubicBezTo>
                  <a:cubicBezTo>
                    <a:pt x="2009" y="366"/>
                    <a:pt x="2011" y="371"/>
                    <a:pt x="2013" y="371"/>
                  </a:cubicBezTo>
                  <a:cubicBezTo>
                    <a:pt x="2016" y="371"/>
                    <a:pt x="2018" y="366"/>
                    <a:pt x="2018" y="355"/>
                  </a:cubicBezTo>
                  <a:cubicBezTo>
                    <a:pt x="2024" y="330"/>
                    <a:pt x="2035" y="312"/>
                    <a:pt x="2043" y="312"/>
                  </a:cubicBezTo>
                  <a:cubicBezTo>
                    <a:pt x="2049" y="312"/>
                    <a:pt x="2052" y="319"/>
                    <a:pt x="2052" y="336"/>
                  </a:cubicBezTo>
                  <a:cubicBezTo>
                    <a:pt x="2052" y="336"/>
                    <a:pt x="2062" y="336"/>
                    <a:pt x="2071" y="314"/>
                  </a:cubicBezTo>
                  <a:cubicBezTo>
                    <a:pt x="2076" y="294"/>
                    <a:pt x="2078" y="283"/>
                    <a:pt x="2079" y="283"/>
                  </a:cubicBezTo>
                  <a:lnTo>
                    <a:pt x="2079" y="283"/>
                  </a:lnTo>
                  <a:cubicBezTo>
                    <a:pt x="2080" y="283"/>
                    <a:pt x="2079" y="294"/>
                    <a:pt x="2077" y="314"/>
                  </a:cubicBezTo>
                  <a:cubicBezTo>
                    <a:pt x="2082" y="334"/>
                    <a:pt x="2087" y="344"/>
                    <a:pt x="2092" y="344"/>
                  </a:cubicBezTo>
                  <a:cubicBezTo>
                    <a:pt x="2096" y="344"/>
                    <a:pt x="2101" y="334"/>
                    <a:pt x="2106" y="314"/>
                  </a:cubicBezTo>
                  <a:cubicBezTo>
                    <a:pt x="2106" y="314"/>
                    <a:pt x="2110" y="306"/>
                    <a:pt x="2114" y="306"/>
                  </a:cubicBezTo>
                  <a:cubicBezTo>
                    <a:pt x="2117" y="306"/>
                    <a:pt x="2119" y="308"/>
                    <a:pt x="2121" y="314"/>
                  </a:cubicBezTo>
                  <a:cubicBezTo>
                    <a:pt x="2132" y="327"/>
                    <a:pt x="2156" y="340"/>
                    <a:pt x="2171" y="340"/>
                  </a:cubicBezTo>
                  <a:cubicBezTo>
                    <a:pt x="2181" y="340"/>
                    <a:pt x="2188" y="334"/>
                    <a:pt x="2184" y="317"/>
                  </a:cubicBezTo>
                  <a:lnTo>
                    <a:pt x="2203" y="317"/>
                  </a:lnTo>
                  <a:cubicBezTo>
                    <a:pt x="2211" y="328"/>
                    <a:pt x="2217" y="334"/>
                    <a:pt x="2222" y="334"/>
                  </a:cubicBezTo>
                  <a:cubicBezTo>
                    <a:pt x="2228" y="334"/>
                    <a:pt x="2233" y="328"/>
                    <a:pt x="2237" y="317"/>
                  </a:cubicBezTo>
                  <a:lnTo>
                    <a:pt x="2244" y="295"/>
                  </a:lnTo>
                  <a:cubicBezTo>
                    <a:pt x="2244" y="317"/>
                    <a:pt x="2253" y="339"/>
                    <a:pt x="2262" y="339"/>
                  </a:cubicBezTo>
                  <a:cubicBezTo>
                    <a:pt x="2272" y="339"/>
                    <a:pt x="2272" y="339"/>
                    <a:pt x="2272" y="317"/>
                  </a:cubicBezTo>
                  <a:cubicBezTo>
                    <a:pt x="2264" y="300"/>
                    <a:pt x="2268" y="298"/>
                    <a:pt x="2275" y="298"/>
                  </a:cubicBezTo>
                  <a:cubicBezTo>
                    <a:pt x="2277" y="298"/>
                    <a:pt x="2279" y="298"/>
                    <a:pt x="2281" y="298"/>
                  </a:cubicBezTo>
                  <a:cubicBezTo>
                    <a:pt x="2287" y="298"/>
                    <a:pt x="2297" y="317"/>
                    <a:pt x="2297" y="339"/>
                  </a:cubicBezTo>
                  <a:lnTo>
                    <a:pt x="2306" y="339"/>
                  </a:lnTo>
                  <a:cubicBezTo>
                    <a:pt x="2306" y="315"/>
                    <a:pt x="2310" y="305"/>
                    <a:pt x="2312" y="305"/>
                  </a:cubicBezTo>
                  <a:cubicBezTo>
                    <a:pt x="2314" y="305"/>
                    <a:pt x="2316" y="309"/>
                    <a:pt x="2316" y="317"/>
                  </a:cubicBezTo>
                  <a:cubicBezTo>
                    <a:pt x="2325" y="339"/>
                    <a:pt x="2331" y="339"/>
                    <a:pt x="2341" y="339"/>
                  </a:cubicBezTo>
                  <a:cubicBezTo>
                    <a:pt x="2341" y="333"/>
                    <a:pt x="2342" y="331"/>
                    <a:pt x="2343" y="331"/>
                  </a:cubicBezTo>
                  <a:lnTo>
                    <a:pt x="2343" y="331"/>
                  </a:lnTo>
                  <a:cubicBezTo>
                    <a:pt x="2345" y="331"/>
                    <a:pt x="2347" y="339"/>
                    <a:pt x="2341" y="339"/>
                  </a:cubicBezTo>
                  <a:lnTo>
                    <a:pt x="2341" y="361"/>
                  </a:lnTo>
                  <a:cubicBezTo>
                    <a:pt x="2343" y="367"/>
                    <a:pt x="2345" y="370"/>
                    <a:pt x="2347" y="370"/>
                  </a:cubicBezTo>
                  <a:cubicBezTo>
                    <a:pt x="2350" y="370"/>
                    <a:pt x="2350" y="355"/>
                    <a:pt x="2350" y="339"/>
                  </a:cubicBezTo>
                  <a:lnTo>
                    <a:pt x="2369" y="339"/>
                  </a:lnTo>
                  <a:cubicBezTo>
                    <a:pt x="2375" y="339"/>
                    <a:pt x="2385" y="339"/>
                    <a:pt x="2375" y="320"/>
                  </a:cubicBezTo>
                  <a:cubicBezTo>
                    <a:pt x="2375" y="298"/>
                    <a:pt x="2375" y="276"/>
                    <a:pt x="2385" y="276"/>
                  </a:cubicBezTo>
                  <a:cubicBezTo>
                    <a:pt x="2385" y="270"/>
                    <a:pt x="2386" y="268"/>
                    <a:pt x="2387" y="268"/>
                  </a:cubicBezTo>
                  <a:lnTo>
                    <a:pt x="2387" y="268"/>
                  </a:lnTo>
                  <a:cubicBezTo>
                    <a:pt x="2389" y="268"/>
                    <a:pt x="2391" y="276"/>
                    <a:pt x="2385" y="276"/>
                  </a:cubicBezTo>
                  <a:cubicBezTo>
                    <a:pt x="2385" y="298"/>
                    <a:pt x="2385" y="320"/>
                    <a:pt x="2394" y="320"/>
                  </a:cubicBezTo>
                  <a:cubicBezTo>
                    <a:pt x="2403" y="320"/>
                    <a:pt x="2403" y="342"/>
                    <a:pt x="2403" y="342"/>
                  </a:cubicBezTo>
                  <a:cubicBezTo>
                    <a:pt x="2399" y="359"/>
                    <a:pt x="2403" y="365"/>
                    <a:pt x="2409" y="365"/>
                  </a:cubicBezTo>
                  <a:cubicBezTo>
                    <a:pt x="2418" y="365"/>
                    <a:pt x="2432" y="353"/>
                    <a:pt x="2438" y="342"/>
                  </a:cubicBezTo>
                  <a:cubicBezTo>
                    <a:pt x="2446" y="322"/>
                    <a:pt x="2452" y="312"/>
                    <a:pt x="2456" y="312"/>
                  </a:cubicBezTo>
                  <a:cubicBezTo>
                    <a:pt x="2461" y="312"/>
                    <a:pt x="2463" y="322"/>
                    <a:pt x="2463" y="342"/>
                  </a:cubicBezTo>
                  <a:cubicBezTo>
                    <a:pt x="2463" y="353"/>
                    <a:pt x="2464" y="359"/>
                    <a:pt x="2467" y="359"/>
                  </a:cubicBezTo>
                  <a:cubicBezTo>
                    <a:pt x="2473" y="359"/>
                    <a:pt x="2484" y="325"/>
                    <a:pt x="2491" y="279"/>
                  </a:cubicBezTo>
                  <a:lnTo>
                    <a:pt x="2497" y="217"/>
                  </a:lnTo>
                  <a:lnTo>
                    <a:pt x="2497" y="279"/>
                  </a:lnTo>
                  <a:cubicBezTo>
                    <a:pt x="2503" y="329"/>
                    <a:pt x="2505" y="350"/>
                    <a:pt x="2512" y="350"/>
                  </a:cubicBezTo>
                  <a:cubicBezTo>
                    <a:pt x="2517" y="350"/>
                    <a:pt x="2523" y="340"/>
                    <a:pt x="2535" y="323"/>
                  </a:cubicBezTo>
                  <a:cubicBezTo>
                    <a:pt x="2543" y="312"/>
                    <a:pt x="2547" y="307"/>
                    <a:pt x="2549" y="307"/>
                  </a:cubicBezTo>
                  <a:cubicBezTo>
                    <a:pt x="2551" y="307"/>
                    <a:pt x="2551" y="312"/>
                    <a:pt x="2551" y="323"/>
                  </a:cubicBezTo>
                  <a:cubicBezTo>
                    <a:pt x="2551" y="342"/>
                    <a:pt x="2560" y="342"/>
                    <a:pt x="2585" y="345"/>
                  </a:cubicBezTo>
                  <a:cubicBezTo>
                    <a:pt x="2613" y="345"/>
                    <a:pt x="2620" y="345"/>
                    <a:pt x="2620" y="323"/>
                  </a:cubicBezTo>
                  <a:lnTo>
                    <a:pt x="2638" y="323"/>
                  </a:lnTo>
                  <a:cubicBezTo>
                    <a:pt x="2642" y="340"/>
                    <a:pt x="2647" y="347"/>
                    <a:pt x="2650" y="347"/>
                  </a:cubicBezTo>
                  <a:cubicBezTo>
                    <a:pt x="2657" y="347"/>
                    <a:pt x="2661" y="330"/>
                    <a:pt x="2657" y="305"/>
                  </a:cubicBezTo>
                  <a:lnTo>
                    <a:pt x="2673" y="305"/>
                  </a:lnTo>
                  <a:lnTo>
                    <a:pt x="2673" y="323"/>
                  </a:lnTo>
                  <a:cubicBezTo>
                    <a:pt x="2673" y="345"/>
                    <a:pt x="2692" y="345"/>
                    <a:pt x="2761" y="348"/>
                  </a:cubicBezTo>
                  <a:cubicBezTo>
                    <a:pt x="2839" y="348"/>
                    <a:pt x="2848" y="348"/>
                    <a:pt x="2848" y="308"/>
                  </a:cubicBezTo>
                  <a:cubicBezTo>
                    <a:pt x="2853" y="287"/>
                    <a:pt x="2858" y="277"/>
                    <a:pt x="2861" y="277"/>
                  </a:cubicBezTo>
                  <a:cubicBezTo>
                    <a:pt x="2865" y="277"/>
                    <a:pt x="2867" y="287"/>
                    <a:pt x="2867" y="308"/>
                  </a:cubicBezTo>
                  <a:cubicBezTo>
                    <a:pt x="2867" y="323"/>
                    <a:pt x="2870" y="337"/>
                    <a:pt x="2872" y="337"/>
                  </a:cubicBezTo>
                  <a:cubicBezTo>
                    <a:pt x="2873" y="337"/>
                    <a:pt x="2873" y="335"/>
                    <a:pt x="2873" y="330"/>
                  </a:cubicBezTo>
                  <a:cubicBezTo>
                    <a:pt x="2886" y="330"/>
                    <a:pt x="2895" y="339"/>
                    <a:pt x="2902" y="348"/>
                  </a:cubicBezTo>
                  <a:cubicBezTo>
                    <a:pt x="2912" y="367"/>
                    <a:pt x="2920" y="374"/>
                    <a:pt x="2926" y="374"/>
                  </a:cubicBezTo>
                  <a:cubicBezTo>
                    <a:pt x="2933" y="374"/>
                    <a:pt x="2936" y="362"/>
                    <a:pt x="2936" y="352"/>
                  </a:cubicBezTo>
                  <a:cubicBezTo>
                    <a:pt x="2932" y="333"/>
                    <a:pt x="2932" y="326"/>
                    <a:pt x="2933" y="326"/>
                  </a:cubicBezTo>
                  <a:lnTo>
                    <a:pt x="2933" y="326"/>
                  </a:lnTo>
                  <a:cubicBezTo>
                    <a:pt x="2935" y="326"/>
                    <a:pt x="2940" y="339"/>
                    <a:pt x="2946" y="352"/>
                  </a:cubicBezTo>
                  <a:cubicBezTo>
                    <a:pt x="2950" y="365"/>
                    <a:pt x="2956" y="380"/>
                    <a:pt x="2959" y="380"/>
                  </a:cubicBezTo>
                  <a:cubicBezTo>
                    <a:pt x="2960" y="380"/>
                    <a:pt x="2961" y="377"/>
                    <a:pt x="2961" y="370"/>
                  </a:cubicBezTo>
                  <a:cubicBezTo>
                    <a:pt x="2967" y="360"/>
                    <a:pt x="2986" y="348"/>
                    <a:pt x="3002" y="348"/>
                  </a:cubicBezTo>
                  <a:cubicBezTo>
                    <a:pt x="3014" y="348"/>
                    <a:pt x="3024" y="355"/>
                    <a:pt x="3024" y="373"/>
                  </a:cubicBezTo>
                  <a:lnTo>
                    <a:pt x="3040" y="373"/>
                  </a:lnTo>
                  <a:cubicBezTo>
                    <a:pt x="3040" y="352"/>
                    <a:pt x="3058" y="352"/>
                    <a:pt x="3074" y="352"/>
                  </a:cubicBezTo>
                  <a:cubicBezTo>
                    <a:pt x="3093" y="352"/>
                    <a:pt x="3102" y="355"/>
                    <a:pt x="3102" y="373"/>
                  </a:cubicBezTo>
                  <a:cubicBezTo>
                    <a:pt x="3097" y="384"/>
                    <a:pt x="3097" y="390"/>
                    <a:pt x="3101" y="390"/>
                  </a:cubicBezTo>
                  <a:cubicBezTo>
                    <a:pt x="3104" y="390"/>
                    <a:pt x="3110" y="384"/>
                    <a:pt x="3118" y="373"/>
                  </a:cubicBezTo>
                  <a:cubicBezTo>
                    <a:pt x="3127" y="373"/>
                    <a:pt x="3137" y="333"/>
                    <a:pt x="3146" y="333"/>
                  </a:cubicBezTo>
                  <a:cubicBezTo>
                    <a:pt x="3146" y="311"/>
                    <a:pt x="3155" y="292"/>
                    <a:pt x="3162" y="292"/>
                  </a:cubicBezTo>
                  <a:lnTo>
                    <a:pt x="3162" y="314"/>
                  </a:lnTo>
                  <a:lnTo>
                    <a:pt x="3162" y="355"/>
                  </a:lnTo>
                  <a:cubicBezTo>
                    <a:pt x="3171" y="355"/>
                    <a:pt x="3181" y="355"/>
                    <a:pt x="3181" y="333"/>
                  </a:cubicBezTo>
                  <a:cubicBezTo>
                    <a:pt x="3190" y="355"/>
                    <a:pt x="3199" y="355"/>
                    <a:pt x="3215" y="355"/>
                  </a:cubicBezTo>
                  <a:cubicBezTo>
                    <a:pt x="3234" y="355"/>
                    <a:pt x="3249" y="355"/>
                    <a:pt x="3259" y="336"/>
                  </a:cubicBezTo>
                  <a:cubicBezTo>
                    <a:pt x="3262" y="356"/>
                    <a:pt x="3278" y="366"/>
                    <a:pt x="3293" y="366"/>
                  </a:cubicBezTo>
                  <a:cubicBezTo>
                    <a:pt x="3309" y="366"/>
                    <a:pt x="3325" y="356"/>
                    <a:pt x="3328" y="336"/>
                  </a:cubicBezTo>
                  <a:cubicBezTo>
                    <a:pt x="3328" y="325"/>
                    <a:pt x="3330" y="321"/>
                    <a:pt x="3333" y="321"/>
                  </a:cubicBezTo>
                  <a:cubicBezTo>
                    <a:pt x="3337" y="321"/>
                    <a:pt x="3342" y="326"/>
                    <a:pt x="3347" y="336"/>
                  </a:cubicBezTo>
                  <a:cubicBezTo>
                    <a:pt x="3351" y="347"/>
                    <a:pt x="3354" y="352"/>
                    <a:pt x="3356" y="352"/>
                  </a:cubicBezTo>
                  <a:cubicBezTo>
                    <a:pt x="3358" y="352"/>
                    <a:pt x="3361" y="347"/>
                    <a:pt x="3365" y="336"/>
                  </a:cubicBezTo>
                  <a:cubicBezTo>
                    <a:pt x="3367" y="330"/>
                    <a:pt x="3369" y="328"/>
                    <a:pt x="3372" y="328"/>
                  </a:cubicBezTo>
                  <a:cubicBezTo>
                    <a:pt x="3377" y="328"/>
                    <a:pt x="3384" y="342"/>
                    <a:pt x="3391" y="358"/>
                  </a:cubicBezTo>
                  <a:cubicBezTo>
                    <a:pt x="3396" y="384"/>
                    <a:pt x="3400" y="394"/>
                    <a:pt x="3405" y="394"/>
                  </a:cubicBezTo>
                  <a:cubicBezTo>
                    <a:pt x="3408" y="394"/>
                    <a:pt x="3412" y="389"/>
                    <a:pt x="3416" y="380"/>
                  </a:cubicBezTo>
                  <a:cubicBezTo>
                    <a:pt x="3424" y="369"/>
                    <a:pt x="3439" y="360"/>
                    <a:pt x="3453" y="360"/>
                  </a:cubicBezTo>
                  <a:cubicBezTo>
                    <a:pt x="3455" y="360"/>
                    <a:pt x="3457" y="361"/>
                    <a:pt x="3459" y="361"/>
                  </a:cubicBezTo>
                  <a:cubicBezTo>
                    <a:pt x="3478" y="339"/>
                    <a:pt x="3488" y="339"/>
                    <a:pt x="3478" y="317"/>
                  </a:cubicBezTo>
                  <a:cubicBezTo>
                    <a:pt x="3478" y="305"/>
                    <a:pt x="3481" y="289"/>
                    <a:pt x="3488" y="276"/>
                  </a:cubicBezTo>
                  <a:cubicBezTo>
                    <a:pt x="3493" y="269"/>
                    <a:pt x="3496" y="267"/>
                    <a:pt x="3498" y="267"/>
                  </a:cubicBezTo>
                  <a:cubicBezTo>
                    <a:pt x="3502" y="267"/>
                    <a:pt x="3500" y="276"/>
                    <a:pt x="3494" y="276"/>
                  </a:cubicBezTo>
                  <a:cubicBezTo>
                    <a:pt x="3478" y="298"/>
                    <a:pt x="3488" y="298"/>
                    <a:pt x="3494" y="317"/>
                  </a:cubicBezTo>
                  <a:cubicBezTo>
                    <a:pt x="3499" y="331"/>
                    <a:pt x="3512" y="340"/>
                    <a:pt x="3525" y="340"/>
                  </a:cubicBezTo>
                  <a:cubicBezTo>
                    <a:pt x="3527" y="340"/>
                    <a:pt x="3530" y="339"/>
                    <a:pt x="3532" y="339"/>
                  </a:cubicBezTo>
                  <a:lnTo>
                    <a:pt x="3566" y="339"/>
                  </a:lnTo>
                  <a:cubicBezTo>
                    <a:pt x="3579" y="350"/>
                    <a:pt x="3588" y="356"/>
                    <a:pt x="3593" y="356"/>
                  </a:cubicBezTo>
                  <a:cubicBezTo>
                    <a:pt x="3598" y="356"/>
                    <a:pt x="3600" y="351"/>
                    <a:pt x="3600" y="342"/>
                  </a:cubicBezTo>
                  <a:lnTo>
                    <a:pt x="3600" y="320"/>
                  </a:lnTo>
                  <a:cubicBezTo>
                    <a:pt x="3605" y="341"/>
                    <a:pt x="3633" y="352"/>
                    <a:pt x="3660" y="352"/>
                  </a:cubicBezTo>
                  <a:cubicBezTo>
                    <a:pt x="3685" y="352"/>
                    <a:pt x="3709" y="343"/>
                    <a:pt x="3713" y="323"/>
                  </a:cubicBezTo>
                  <a:lnTo>
                    <a:pt x="3713" y="342"/>
                  </a:lnTo>
                  <a:cubicBezTo>
                    <a:pt x="3713" y="364"/>
                    <a:pt x="3723" y="364"/>
                    <a:pt x="3738" y="364"/>
                  </a:cubicBezTo>
                  <a:cubicBezTo>
                    <a:pt x="3763" y="355"/>
                    <a:pt x="3785" y="348"/>
                    <a:pt x="3810" y="345"/>
                  </a:cubicBezTo>
                  <a:cubicBezTo>
                    <a:pt x="3845" y="345"/>
                    <a:pt x="3870" y="345"/>
                    <a:pt x="3870" y="326"/>
                  </a:cubicBezTo>
                  <a:cubicBezTo>
                    <a:pt x="3879" y="326"/>
                    <a:pt x="3879" y="326"/>
                    <a:pt x="3879" y="345"/>
                  </a:cubicBezTo>
                  <a:cubicBezTo>
                    <a:pt x="3870" y="367"/>
                    <a:pt x="3879" y="367"/>
                    <a:pt x="3889" y="367"/>
                  </a:cubicBezTo>
                  <a:cubicBezTo>
                    <a:pt x="3898" y="367"/>
                    <a:pt x="3898" y="345"/>
                    <a:pt x="3898" y="326"/>
                  </a:cubicBezTo>
                  <a:cubicBezTo>
                    <a:pt x="3898" y="316"/>
                    <a:pt x="3901" y="310"/>
                    <a:pt x="3905" y="310"/>
                  </a:cubicBezTo>
                  <a:cubicBezTo>
                    <a:pt x="3909" y="310"/>
                    <a:pt x="3915" y="316"/>
                    <a:pt x="3923" y="326"/>
                  </a:cubicBezTo>
                  <a:cubicBezTo>
                    <a:pt x="3933" y="337"/>
                    <a:pt x="3945" y="343"/>
                    <a:pt x="3958" y="343"/>
                  </a:cubicBezTo>
                  <a:cubicBezTo>
                    <a:pt x="3970" y="343"/>
                    <a:pt x="3983" y="337"/>
                    <a:pt x="3992" y="326"/>
                  </a:cubicBezTo>
                  <a:cubicBezTo>
                    <a:pt x="4002" y="326"/>
                    <a:pt x="4011" y="326"/>
                    <a:pt x="4011" y="348"/>
                  </a:cubicBezTo>
                  <a:cubicBezTo>
                    <a:pt x="4016" y="361"/>
                    <a:pt x="4024" y="372"/>
                    <a:pt x="4033" y="372"/>
                  </a:cubicBezTo>
                  <a:cubicBezTo>
                    <a:pt x="4039" y="372"/>
                    <a:pt x="4047" y="366"/>
                    <a:pt x="4055" y="348"/>
                  </a:cubicBezTo>
                  <a:cubicBezTo>
                    <a:pt x="4064" y="348"/>
                    <a:pt x="4064" y="348"/>
                    <a:pt x="4064" y="370"/>
                  </a:cubicBezTo>
                  <a:cubicBezTo>
                    <a:pt x="4068" y="383"/>
                    <a:pt x="4069" y="394"/>
                    <a:pt x="4072" y="394"/>
                  </a:cubicBezTo>
                  <a:cubicBezTo>
                    <a:pt x="4074" y="394"/>
                    <a:pt x="4076" y="388"/>
                    <a:pt x="4080" y="370"/>
                  </a:cubicBezTo>
                  <a:cubicBezTo>
                    <a:pt x="4088" y="361"/>
                    <a:pt x="4100" y="356"/>
                    <a:pt x="4111" y="356"/>
                  </a:cubicBezTo>
                  <a:cubicBezTo>
                    <a:pt x="4123" y="356"/>
                    <a:pt x="4135" y="361"/>
                    <a:pt x="4143" y="370"/>
                  </a:cubicBezTo>
                  <a:cubicBezTo>
                    <a:pt x="4145" y="370"/>
                    <a:pt x="4147" y="371"/>
                    <a:pt x="4148" y="371"/>
                  </a:cubicBezTo>
                  <a:cubicBezTo>
                    <a:pt x="4155" y="371"/>
                    <a:pt x="4158" y="369"/>
                    <a:pt x="4158" y="352"/>
                  </a:cubicBezTo>
                  <a:lnTo>
                    <a:pt x="4158" y="330"/>
                  </a:lnTo>
                  <a:cubicBezTo>
                    <a:pt x="4163" y="352"/>
                    <a:pt x="4165" y="363"/>
                    <a:pt x="4168" y="363"/>
                  </a:cubicBezTo>
                  <a:cubicBezTo>
                    <a:pt x="4170" y="363"/>
                    <a:pt x="4172" y="352"/>
                    <a:pt x="4177" y="330"/>
                  </a:cubicBezTo>
                  <a:cubicBezTo>
                    <a:pt x="4177" y="320"/>
                    <a:pt x="4179" y="316"/>
                    <a:pt x="4182" y="316"/>
                  </a:cubicBezTo>
                  <a:cubicBezTo>
                    <a:pt x="4184" y="316"/>
                    <a:pt x="4186" y="320"/>
                    <a:pt x="4186" y="330"/>
                  </a:cubicBezTo>
                  <a:cubicBezTo>
                    <a:pt x="4193" y="352"/>
                    <a:pt x="4202" y="352"/>
                    <a:pt x="4202" y="352"/>
                  </a:cubicBezTo>
                  <a:cubicBezTo>
                    <a:pt x="4234" y="342"/>
                    <a:pt x="4268" y="336"/>
                    <a:pt x="4299" y="333"/>
                  </a:cubicBezTo>
                  <a:cubicBezTo>
                    <a:pt x="4368" y="333"/>
                    <a:pt x="4396" y="333"/>
                    <a:pt x="4396" y="314"/>
                  </a:cubicBezTo>
                  <a:cubicBezTo>
                    <a:pt x="4400" y="303"/>
                    <a:pt x="4401" y="297"/>
                    <a:pt x="4403" y="297"/>
                  </a:cubicBezTo>
                  <a:cubicBezTo>
                    <a:pt x="4405" y="297"/>
                    <a:pt x="4407" y="303"/>
                    <a:pt x="4412" y="314"/>
                  </a:cubicBezTo>
                  <a:cubicBezTo>
                    <a:pt x="4422" y="336"/>
                    <a:pt x="4431" y="336"/>
                    <a:pt x="4440" y="336"/>
                  </a:cubicBezTo>
                  <a:cubicBezTo>
                    <a:pt x="4447" y="336"/>
                    <a:pt x="4456" y="336"/>
                    <a:pt x="4456" y="358"/>
                  </a:cubicBezTo>
                  <a:cubicBezTo>
                    <a:pt x="4465" y="336"/>
                    <a:pt x="4465" y="336"/>
                    <a:pt x="4475" y="336"/>
                  </a:cubicBezTo>
                  <a:cubicBezTo>
                    <a:pt x="4475" y="347"/>
                    <a:pt x="4476" y="352"/>
                    <a:pt x="4479" y="352"/>
                  </a:cubicBezTo>
                  <a:cubicBezTo>
                    <a:pt x="4482" y="352"/>
                    <a:pt x="4486" y="347"/>
                    <a:pt x="4490" y="336"/>
                  </a:cubicBezTo>
                  <a:cubicBezTo>
                    <a:pt x="4495" y="316"/>
                    <a:pt x="4498" y="305"/>
                    <a:pt x="4499" y="305"/>
                  </a:cubicBezTo>
                  <a:cubicBezTo>
                    <a:pt x="4500" y="305"/>
                    <a:pt x="4500" y="316"/>
                    <a:pt x="4500" y="336"/>
                  </a:cubicBezTo>
                  <a:cubicBezTo>
                    <a:pt x="4500" y="351"/>
                    <a:pt x="4512" y="367"/>
                    <a:pt x="4518" y="367"/>
                  </a:cubicBezTo>
                  <a:cubicBezTo>
                    <a:pt x="4520" y="367"/>
                    <a:pt x="4521" y="364"/>
                    <a:pt x="4519" y="358"/>
                  </a:cubicBezTo>
                  <a:cubicBezTo>
                    <a:pt x="4519" y="336"/>
                    <a:pt x="4534" y="336"/>
                    <a:pt x="4544" y="317"/>
                  </a:cubicBezTo>
                  <a:cubicBezTo>
                    <a:pt x="4553" y="317"/>
                    <a:pt x="4563" y="317"/>
                    <a:pt x="4563" y="336"/>
                  </a:cubicBezTo>
                  <a:cubicBezTo>
                    <a:pt x="4565" y="343"/>
                    <a:pt x="4570" y="346"/>
                    <a:pt x="4577" y="346"/>
                  </a:cubicBezTo>
                  <a:cubicBezTo>
                    <a:pt x="4593" y="346"/>
                    <a:pt x="4616" y="332"/>
                    <a:pt x="4622" y="317"/>
                  </a:cubicBezTo>
                  <a:cubicBezTo>
                    <a:pt x="4622" y="306"/>
                    <a:pt x="4624" y="301"/>
                    <a:pt x="4627" y="301"/>
                  </a:cubicBezTo>
                  <a:cubicBezTo>
                    <a:pt x="4629" y="301"/>
                    <a:pt x="4631" y="306"/>
                    <a:pt x="4631" y="317"/>
                  </a:cubicBezTo>
                  <a:cubicBezTo>
                    <a:pt x="4631" y="339"/>
                    <a:pt x="4641" y="339"/>
                    <a:pt x="4650" y="339"/>
                  </a:cubicBezTo>
                  <a:cubicBezTo>
                    <a:pt x="4652" y="333"/>
                    <a:pt x="4653" y="330"/>
                    <a:pt x="4654" y="330"/>
                  </a:cubicBezTo>
                  <a:cubicBezTo>
                    <a:pt x="4657" y="330"/>
                    <a:pt x="4657" y="345"/>
                    <a:pt x="4657" y="361"/>
                  </a:cubicBezTo>
                  <a:cubicBezTo>
                    <a:pt x="4647" y="380"/>
                    <a:pt x="4657" y="380"/>
                    <a:pt x="4675" y="380"/>
                  </a:cubicBezTo>
                  <a:cubicBezTo>
                    <a:pt x="4685" y="361"/>
                    <a:pt x="4719" y="361"/>
                    <a:pt x="4744" y="361"/>
                  </a:cubicBezTo>
                  <a:cubicBezTo>
                    <a:pt x="4788" y="361"/>
                    <a:pt x="4798" y="342"/>
                    <a:pt x="4816" y="298"/>
                  </a:cubicBezTo>
                  <a:lnTo>
                    <a:pt x="4823" y="258"/>
                  </a:lnTo>
                  <a:lnTo>
                    <a:pt x="4823" y="301"/>
                  </a:lnTo>
                  <a:cubicBezTo>
                    <a:pt x="4826" y="320"/>
                    <a:pt x="4829" y="342"/>
                    <a:pt x="4832" y="364"/>
                  </a:cubicBezTo>
                  <a:cubicBezTo>
                    <a:pt x="4841" y="364"/>
                    <a:pt x="4841" y="342"/>
                    <a:pt x="4841" y="320"/>
                  </a:cubicBezTo>
                  <a:cubicBezTo>
                    <a:pt x="4841" y="311"/>
                    <a:pt x="4844" y="306"/>
                    <a:pt x="4848" y="306"/>
                  </a:cubicBezTo>
                  <a:cubicBezTo>
                    <a:pt x="4852" y="306"/>
                    <a:pt x="4859" y="311"/>
                    <a:pt x="4867" y="320"/>
                  </a:cubicBezTo>
                  <a:cubicBezTo>
                    <a:pt x="4876" y="332"/>
                    <a:pt x="4884" y="337"/>
                    <a:pt x="4889" y="337"/>
                  </a:cubicBezTo>
                  <a:cubicBezTo>
                    <a:pt x="4894" y="337"/>
                    <a:pt x="4898" y="332"/>
                    <a:pt x="4901" y="323"/>
                  </a:cubicBezTo>
                  <a:cubicBezTo>
                    <a:pt x="4910" y="323"/>
                    <a:pt x="4920" y="323"/>
                    <a:pt x="4929" y="342"/>
                  </a:cubicBezTo>
                  <a:cubicBezTo>
                    <a:pt x="4939" y="342"/>
                    <a:pt x="4939" y="342"/>
                    <a:pt x="4939" y="323"/>
                  </a:cubicBezTo>
                  <a:cubicBezTo>
                    <a:pt x="4939" y="312"/>
                    <a:pt x="4940" y="307"/>
                    <a:pt x="4943" y="307"/>
                  </a:cubicBezTo>
                  <a:cubicBezTo>
                    <a:pt x="4946" y="307"/>
                    <a:pt x="4950" y="312"/>
                    <a:pt x="4954" y="323"/>
                  </a:cubicBezTo>
                  <a:cubicBezTo>
                    <a:pt x="4960" y="348"/>
                    <a:pt x="4971" y="357"/>
                    <a:pt x="4979" y="357"/>
                  </a:cubicBezTo>
                  <a:cubicBezTo>
                    <a:pt x="4985" y="357"/>
                    <a:pt x="4989" y="353"/>
                    <a:pt x="4989" y="345"/>
                  </a:cubicBezTo>
                  <a:cubicBezTo>
                    <a:pt x="4989" y="323"/>
                    <a:pt x="4998" y="323"/>
                    <a:pt x="5008" y="323"/>
                  </a:cubicBezTo>
                  <a:cubicBezTo>
                    <a:pt x="5017" y="323"/>
                    <a:pt x="5023" y="323"/>
                    <a:pt x="5033" y="305"/>
                  </a:cubicBezTo>
                  <a:lnTo>
                    <a:pt x="5051" y="305"/>
                  </a:lnTo>
                  <a:cubicBezTo>
                    <a:pt x="5061" y="305"/>
                    <a:pt x="5051" y="323"/>
                    <a:pt x="5042" y="323"/>
                  </a:cubicBezTo>
                  <a:lnTo>
                    <a:pt x="5051" y="345"/>
                  </a:lnTo>
                  <a:cubicBezTo>
                    <a:pt x="5067" y="345"/>
                    <a:pt x="5076" y="345"/>
                    <a:pt x="5086" y="326"/>
                  </a:cubicBezTo>
                  <a:cubicBezTo>
                    <a:pt x="5091" y="305"/>
                    <a:pt x="5093" y="294"/>
                    <a:pt x="5094" y="294"/>
                  </a:cubicBezTo>
                  <a:cubicBezTo>
                    <a:pt x="5095" y="294"/>
                    <a:pt x="5095" y="305"/>
                    <a:pt x="5095" y="326"/>
                  </a:cubicBezTo>
                  <a:cubicBezTo>
                    <a:pt x="5095" y="340"/>
                    <a:pt x="5100" y="354"/>
                    <a:pt x="5105" y="354"/>
                  </a:cubicBezTo>
                  <a:cubicBezTo>
                    <a:pt x="5107" y="354"/>
                    <a:pt x="5109" y="352"/>
                    <a:pt x="5111" y="345"/>
                  </a:cubicBezTo>
                  <a:cubicBezTo>
                    <a:pt x="5115" y="328"/>
                    <a:pt x="5119" y="322"/>
                    <a:pt x="5122" y="322"/>
                  </a:cubicBezTo>
                  <a:cubicBezTo>
                    <a:pt x="5127" y="322"/>
                    <a:pt x="5130" y="334"/>
                    <a:pt x="5130" y="345"/>
                  </a:cubicBezTo>
                  <a:cubicBezTo>
                    <a:pt x="5125" y="368"/>
                    <a:pt x="5123" y="379"/>
                    <a:pt x="5126" y="379"/>
                  </a:cubicBezTo>
                  <a:cubicBezTo>
                    <a:pt x="5129" y="379"/>
                    <a:pt x="5138" y="368"/>
                    <a:pt x="5155" y="348"/>
                  </a:cubicBezTo>
                  <a:cubicBezTo>
                    <a:pt x="5174" y="348"/>
                    <a:pt x="5208" y="326"/>
                    <a:pt x="5233" y="326"/>
                  </a:cubicBezTo>
                  <a:cubicBezTo>
                    <a:pt x="5271" y="330"/>
                    <a:pt x="5286" y="330"/>
                    <a:pt x="5296" y="348"/>
                  </a:cubicBezTo>
                  <a:cubicBezTo>
                    <a:pt x="5296" y="353"/>
                    <a:pt x="5296" y="357"/>
                    <a:pt x="5296" y="360"/>
                  </a:cubicBezTo>
                  <a:lnTo>
                    <a:pt x="5296" y="360"/>
                  </a:lnTo>
                  <a:cubicBezTo>
                    <a:pt x="5298" y="330"/>
                    <a:pt x="5308" y="330"/>
                    <a:pt x="5330" y="330"/>
                  </a:cubicBezTo>
                  <a:cubicBezTo>
                    <a:pt x="5339" y="336"/>
                    <a:pt x="5346" y="339"/>
                    <a:pt x="5352" y="339"/>
                  </a:cubicBezTo>
                  <a:cubicBezTo>
                    <a:pt x="5367" y="339"/>
                    <a:pt x="5377" y="324"/>
                    <a:pt x="5384" y="311"/>
                  </a:cubicBezTo>
                  <a:lnTo>
                    <a:pt x="5365" y="308"/>
                  </a:lnTo>
                  <a:cubicBezTo>
                    <a:pt x="5365" y="284"/>
                    <a:pt x="5368" y="274"/>
                    <a:pt x="5374" y="274"/>
                  </a:cubicBezTo>
                  <a:cubicBezTo>
                    <a:pt x="5379" y="274"/>
                    <a:pt x="5385" y="280"/>
                    <a:pt x="5393" y="289"/>
                  </a:cubicBezTo>
                  <a:cubicBezTo>
                    <a:pt x="5402" y="289"/>
                    <a:pt x="5399" y="311"/>
                    <a:pt x="5399" y="330"/>
                  </a:cubicBezTo>
                  <a:cubicBezTo>
                    <a:pt x="5399" y="352"/>
                    <a:pt x="5409" y="373"/>
                    <a:pt x="5418" y="373"/>
                  </a:cubicBezTo>
                  <a:cubicBezTo>
                    <a:pt x="5427" y="373"/>
                    <a:pt x="5437" y="373"/>
                    <a:pt x="5427" y="352"/>
                  </a:cubicBezTo>
                  <a:cubicBezTo>
                    <a:pt x="5427" y="336"/>
                    <a:pt x="5427" y="331"/>
                    <a:pt x="5431" y="331"/>
                  </a:cubicBezTo>
                  <a:cubicBezTo>
                    <a:pt x="5432" y="331"/>
                    <a:pt x="5434" y="332"/>
                    <a:pt x="5437" y="333"/>
                  </a:cubicBezTo>
                  <a:cubicBezTo>
                    <a:pt x="5443" y="333"/>
                    <a:pt x="5453" y="333"/>
                    <a:pt x="5462" y="311"/>
                  </a:cubicBezTo>
                  <a:cubicBezTo>
                    <a:pt x="5462" y="289"/>
                    <a:pt x="5471" y="289"/>
                    <a:pt x="5481" y="289"/>
                  </a:cubicBezTo>
                  <a:cubicBezTo>
                    <a:pt x="5484" y="301"/>
                    <a:pt x="5493" y="311"/>
                    <a:pt x="5506" y="311"/>
                  </a:cubicBezTo>
                  <a:lnTo>
                    <a:pt x="5506" y="333"/>
                  </a:lnTo>
                  <a:cubicBezTo>
                    <a:pt x="5506" y="348"/>
                    <a:pt x="5509" y="361"/>
                    <a:pt x="5515" y="373"/>
                  </a:cubicBezTo>
                  <a:cubicBezTo>
                    <a:pt x="5521" y="373"/>
                    <a:pt x="5525" y="355"/>
                    <a:pt x="5525" y="355"/>
                  </a:cubicBezTo>
                  <a:cubicBezTo>
                    <a:pt x="5525" y="338"/>
                    <a:pt x="5650" y="336"/>
                    <a:pt x="5719" y="336"/>
                  </a:cubicBezTo>
                  <a:cubicBezTo>
                    <a:pt x="5738" y="336"/>
                    <a:pt x="5753" y="336"/>
                    <a:pt x="5760" y="336"/>
                  </a:cubicBezTo>
                  <a:cubicBezTo>
                    <a:pt x="5768" y="347"/>
                    <a:pt x="5779" y="353"/>
                    <a:pt x="5787" y="353"/>
                  </a:cubicBezTo>
                  <a:cubicBezTo>
                    <a:pt x="5794" y="353"/>
                    <a:pt x="5799" y="348"/>
                    <a:pt x="5794" y="339"/>
                  </a:cubicBezTo>
                  <a:cubicBezTo>
                    <a:pt x="5794" y="317"/>
                    <a:pt x="5838" y="317"/>
                    <a:pt x="5891" y="317"/>
                  </a:cubicBezTo>
                  <a:cubicBezTo>
                    <a:pt x="5908" y="318"/>
                    <a:pt x="5923" y="319"/>
                    <a:pt x="5936" y="319"/>
                  </a:cubicBezTo>
                  <a:cubicBezTo>
                    <a:pt x="5972" y="319"/>
                    <a:pt x="5995" y="314"/>
                    <a:pt x="5995" y="298"/>
                  </a:cubicBezTo>
                  <a:lnTo>
                    <a:pt x="6023" y="301"/>
                  </a:lnTo>
                  <a:cubicBezTo>
                    <a:pt x="6039" y="301"/>
                    <a:pt x="6057" y="279"/>
                    <a:pt x="6064" y="279"/>
                  </a:cubicBezTo>
                  <a:cubicBezTo>
                    <a:pt x="6068" y="270"/>
                    <a:pt x="6073" y="265"/>
                    <a:pt x="6075" y="265"/>
                  </a:cubicBezTo>
                  <a:lnTo>
                    <a:pt x="6075" y="265"/>
                  </a:lnTo>
                  <a:cubicBezTo>
                    <a:pt x="6078" y="265"/>
                    <a:pt x="6078" y="270"/>
                    <a:pt x="6073" y="279"/>
                  </a:cubicBezTo>
                  <a:cubicBezTo>
                    <a:pt x="6073" y="301"/>
                    <a:pt x="6073" y="320"/>
                    <a:pt x="6082" y="320"/>
                  </a:cubicBezTo>
                  <a:cubicBezTo>
                    <a:pt x="6084" y="320"/>
                    <a:pt x="6085" y="321"/>
                    <a:pt x="6086" y="321"/>
                  </a:cubicBezTo>
                  <a:cubicBezTo>
                    <a:pt x="6101" y="321"/>
                    <a:pt x="6101" y="300"/>
                    <a:pt x="6101" y="279"/>
                  </a:cubicBezTo>
                  <a:cubicBezTo>
                    <a:pt x="6101" y="261"/>
                    <a:pt x="6108" y="261"/>
                    <a:pt x="6108" y="261"/>
                  </a:cubicBezTo>
                  <a:cubicBezTo>
                    <a:pt x="6117" y="261"/>
                    <a:pt x="6117" y="261"/>
                    <a:pt x="6117" y="279"/>
                  </a:cubicBezTo>
                  <a:lnTo>
                    <a:pt x="6117" y="323"/>
                  </a:lnTo>
                  <a:lnTo>
                    <a:pt x="6126" y="323"/>
                  </a:lnTo>
                  <a:cubicBezTo>
                    <a:pt x="6126" y="301"/>
                    <a:pt x="6136" y="301"/>
                    <a:pt x="6136" y="301"/>
                  </a:cubicBezTo>
                  <a:cubicBezTo>
                    <a:pt x="6145" y="301"/>
                    <a:pt x="6145" y="301"/>
                    <a:pt x="6145" y="342"/>
                  </a:cubicBezTo>
                  <a:cubicBezTo>
                    <a:pt x="6145" y="364"/>
                    <a:pt x="6147" y="375"/>
                    <a:pt x="6150" y="375"/>
                  </a:cubicBezTo>
                  <a:cubicBezTo>
                    <a:pt x="6152" y="375"/>
                    <a:pt x="6156" y="365"/>
                    <a:pt x="6161" y="345"/>
                  </a:cubicBezTo>
                  <a:lnTo>
                    <a:pt x="6180" y="323"/>
                  </a:lnTo>
                  <a:cubicBezTo>
                    <a:pt x="6183" y="336"/>
                    <a:pt x="6186" y="341"/>
                    <a:pt x="6190" y="341"/>
                  </a:cubicBezTo>
                  <a:cubicBezTo>
                    <a:pt x="6198" y="341"/>
                    <a:pt x="6208" y="317"/>
                    <a:pt x="6214" y="305"/>
                  </a:cubicBezTo>
                  <a:cubicBezTo>
                    <a:pt x="6219" y="325"/>
                    <a:pt x="6223" y="335"/>
                    <a:pt x="6227" y="335"/>
                  </a:cubicBezTo>
                  <a:cubicBezTo>
                    <a:pt x="6231" y="335"/>
                    <a:pt x="6234" y="325"/>
                    <a:pt x="6239" y="305"/>
                  </a:cubicBezTo>
                  <a:cubicBezTo>
                    <a:pt x="6239" y="294"/>
                    <a:pt x="6241" y="288"/>
                    <a:pt x="6245" y="288"/>
                  </a:cubicBezTo>
                  <a:cubicBezTo>
                    <a:pt x="6249" y="288"/>
                    <a:pt x="6253" y="294"/>
                    <a:pt x="6258" y="305"/>
                  </a:cubicBezTo>
                  <a:cubicBezTo>
                    <a:pt x="6267" y="323"/>
                    <a:pt x="6274" y="326"/>
                    <a:pt x="6292" y="326"/>
                  </a:cubicBezTo>
                  <a:cubicBezTo>
                    <a:pt x="6299" y="311"/>
                    <a:pt x="6332" y="306"/>
                    <a:pt x="6378" y="306"/>
                  </a:cubicBezTo>
                  <a:cubicBezTo>
                    <a:pt x="6395" y="306"/>
                    <a:pt x="6414" y="307"/>
                    <a:pt x="6433" y="308"/>
                  </a:cubicBezTo>
                  <a:cubicBezTo>
                    <a:pt x="6451" y="308"/>
                    <a:pt x="6467" y="308"/>
                    <a:pt x="6481" y="308"/>
                  </a:cubicBezTo>
                  <a:cubicBezTo>
                    <a:pt x="6532" y="308"/>
                    <a:pt x="6562" y="306"/>
                    <a:pt x="6562" y="289"/>
                  </a:cubicBezTo>
                  <a:cubicBezTo>
                    <a:pt x="6571" y="289"/>
                    <a:pt x="6571" y="289"/>
                    <a:pt x="6581" y="311"/>
                  </a:cubicBezTo>
                  <a:cubicBezTo>
                    <a:pt x="6581" y="318"/>
                    <a:pt x="6582" y="323"/>
                    <a:pt x="6585" y="323"/>
                  </a:cubicBezTo>
                  <a:cubicBezTo>
                    <a:pt x="6588" y="323"/>
                    <a:pt x="6594" y="313"/>
                    <a:pt x="6600" y="289"/>
                  </a:cubicBezTo>
                  <a:cubicBezTo>
                    <a:pt x="6603" y="276"/>
                    <a:pt x="6605" y="265"/>
                    <a:pt x="6605" y="265"/>
                  </a:cubicBezTo>
                  <a:cubicBezTo>
                    <a:pt x="6606" y="265"/>
                    <a:pt x="6606" y="271"/>
                    <a:pt x="6606" y="289"/>
                  </a:cubicBezTo>
                  <a:cubicBezTo>
                    <a:pt x="6606" y="311"/>
                    <a:pt x="6625" y="311"/>
                    <a:pt x="6659" y="311"/>
                  </a:cubicBezTo>
                  <a:cubicBezTo>
                    <a:pt x="6687" y="311"/>
                    <a:pt x="6722" y="311"/>
                    <a:pt x="6722" y="292"/>
                  </a:cubicBezTo>
                  <a:cubicBezTo>
                    <a:pt x="6730" y="281"/>
                    <a:pt x="6733" y="276"/>
                    <a:pt x="6734" y="276"/>
                  </a:cubicBezTo>
                  <a:lnTo>
                    <a:pt x="6734" y="276"/>
                  </a:lnTo>
                  <a:cubicBezTo>
                    <a:pt x="6735" y="276"/>
                    <a:pt x="6733" y="281"/>
                    <a:pt x="6728" y="292"/>
                  </a:cubicBezTo>
                  <a:cubicBezTo>
                    <a:pt x="6724" y="318"/>
                    <a:pt x="6740" y="336"/>
                    <a:pt x="6758" y="336"/>
                  </a:cubicBezTo>
                  <a:cubicBezTo>
                    <a:pt x="6769" y="336"/>
                    <a:pt x="6781" y="329"/>
                    <a:pt x="6791" y="314"/>
                  </a:cubicBezTo>
                  <a:cubicBezTo>
                    <a:pt x="6800" y="314"/>
                    <a:pt x="6809" y="314"/>
                    <a:pt x="6809" y="336"/>
                  </a:cubicBezTo>
                  <a:cubicBezTo>
                    <a:pt x="6816" y="336"/>
                    <a:pt x="6825" y="336"/>
                    <a:pt x="6853" y="314"/>
                  </a:cubicBezTo>
                  <a:lnTo>
                    <a:pt x="6913" y="314"/>
                  </a:lnTo>
                  <a:cubicBezTo>
                    <a:pt x="6914" y="314"/>
                    <a:pt x="6915" y="314"/>
                    <a:pt x="6917" y="314"/>
                  </a:cubicBezTo>
                  <a:cubicBezTo>
                    <a:pt x="6934" y="314"/>
                    <a:pt x="6947" y="295"/>
                    <a:pt x="6947" y="295"/>
                  </a:cubicBezTo>
                  <a:lnTo>
                    <a:pt x="6957" y="295"/>
                  </a:lnTo>
                  <a:cubicBezTo>
                    <a:pt x="6957" y="317"/>
                    <a:pt x="7001" y="317"/>
                    <a:pt x="7060" y="317"/>
                  </a:cubicBezTo>
                  <a:cubicBezTo>
                    <a:pt x="7123" y="320"/>
                    <a:pt x="7176" y="320"/>
                    <a:pt x="7182" y="342"/>
                  </a:cubicBezTo>
                  <a:cubicBezTo>
                    <a:pt x="7182" y="342"/>
                    <a:pt x="7192" y="342"/>
                    <a:pt x="7201" y="320"/>
                  </a:cubicBezTo>
                  <a:cubicBezTo>
                    <a:pt x="7207" y="297"/>
                    <a:pt x="7212" y="287"/>
                    <a:pt x="7217" y="287"/>
                  </a:cubicBezTo>
                  <a:cubicBezTo>
                    <a:pt x="7220" y="287"/>
                    <a:pt x="7224" y="292"/>
                    <a:pt x="7226" y="301"/>
                  </a:cubicBezTo>
                  <a:cubicBezTo>
                    <a:pt x="7231" y="322"/>
                    <a:pt x="7242" y="332"/>
                    <a:pt x="7253" y="332"/>
                  </a:cubicBezTo>
                  <a:cubicBezTo>
                    <a:pt x="7264" y="332"/>
                    <a:pt x="7275" y="322"/>
                    <a:pt x="7280" y="301"/>
                  </a:cubicBezTo>
                  <a:lnTo>
                    <a:pt x="7280" y="320"/>
                  </a:lnTo>
                  <a:cubicBezTo>
                    <a:pt x="7283" y="337"/>
                    <a:pt x="7289" y="344"/>
                    <a:pt x="7296" y="344"/>
                  </a:cubicBezTo>
                  <a:cubicBezTo>
                    <a:pt x="7306" y="344"/>
                    <a:pt x="7318" y="326"/>
                    <a:pt x="7323" y="301"/>
                  </a:cubicBezTo>
                  <a:cubicBezTo>
                    <a:pt x="7330" y="317"/>
                    <a:pt x="7337" y="331"/>
                    <a:pt x="7342" y="331"/>
                  </a:cubicBezTo>
                  <a:cubicBezTo>
                    <a:pt x="7345" y="331"/>
                    <a:pt x="7347" y="329"/>
                    <a:pt x="7349" y="323"/>
                  </a:cubicBezTo>
                  <a:cubicBezTo>
                    <a:pt x="7358" y="323"/>
                    <a:pt x="7358" y="323"/>
                    <a:pt x="7358" y="364"/>
                  </a:cubicBezTo>
                  <a:cubicBezTo>
                    <a:pt x="7358" y="386"/>
                    <a:pt x="7358" y="408"/>
                    <a:pt x="7367" y="408"/>
                  </a:cubicBezTo>
                  <a:cubicBezTo>
                    <a:pt x="7377" y="408"/>
                    <a:pt x="7377" y="386"/>
                    <a:pt x="7377" y="364"/>
                  </a:cubicBezTo>
                  <a:lnTo>
                    <a:pt x="7392" y="364"/>
                  </a:lnTo>
                  <a:cubicBezTo>
                    <a:pt x="7392" y="364"/>
                    <a:pt x="7402" y="364"/>
                    <a:pt x="7402" y="345"/>
                  </a:cubicBezTo>
                  <a:cubicBezTo>
                    <a:pt x="7402" y="323"/>
                    <a:pt x="7411" y="323"/>
                    <a:pt x="7421" y="323"/>
                  </a:cubicBezTo>
                  <a:cubicBezTo>
                    <a:pt x="7421" y="330"/>
                    <a:pt x="7421" y="333"/>
                    <a:pt x="7422" y="333"/>
                  </a:cubicBezTo>
                  <a:cubicBezTo>
                    <a:pt x="7425" y="333"/>
                    <a:pt x="7427" y="318"/>
                    <a:pt x="7421" y="305"/>
                  </a:cubicBezTo>
                  <a:cubicBezTo>
                    <a:pt x="7421" y="283"/>
                    <a:pt x="7421" y="261"/>
                    <a:pt x="7430" y="261"/>
                  </a:cubicBezTo>
                  <a:lnTo>
                    <a:pt x="7430" y="220"/>
                  </a:lnTo>
                  <a:cubicBezTo>
                    <a:pt x="7430" y="179"/>
                    <a:pt x="7430" y="157"/>
                    <a:pt x="7411" y="135"/>
                  </a:cubicBezTo>
                  <a:cubicBezTo>
                    <a:pt x="7392" y="123"/>
                    <a:pt x="7375" y="111"/>
                    <a:pt x="7364" y="111"/>
                  </a:cubicBezTo>
                  <a:cubicBezTo>
                    <a:pt x="7356" y="111"/>
                    <a:pt x="7352" y="118"/>
                    <a:pt x="7352" y="135"/>
                  </a:cubicBezTo>
                  <a:cubicBezTo>
                    <a:pt x="7352" y="135"/>
                    <a:pt x="7342" y="157"/>
                    <a:pt x="7333" y="157"/>
                  </a:cubicBezTo>
                  <a:cubicBezTo>
                    <a:pt x="7323" y="154"/>
                    <a:pt x="7314" y="135"/>
                    <a:pt x="7314" y="135"/>
                  </a:cubicBezTo>
                  <a:cubicBezTo>
                    <a:pt x="7314" y="113"/>
                    <a:pt x="7280" y="113"/>
                    <a:pt x="7236" y="113"/>
                  </a:cubicBezTo>
                  <a:cubicBezTo>
                    <a:pt x="7186" y="110"/>
                    <a:pt x="7157" y="110"/>
                    <a:pt x="7151" y="88"/>
                  </a:cubicBezTo>
                  <a:cubicBezTo>
                    <a:pt x="7142" y="70"/>
                    <a:pt x="7132" y="70"/>
                    <a:pt x="7132" y="70"/>
                  </a:cubicBezTo>
                  <a:cubicBezTo>
                    <a:pt x="7132" y="88"/>
                    <a:pt x="7079" y="88"/>
                    <a:pt x="7019" y="88"/>
                  </a:cubicBezTo>
                  <a:cubicBezTo>
                    <a:pt x="7002" y="87"/>
                    <a:pt x="6985" y="87"/>
                    <a:pt x="6970" y="87"/>
                  </a:cubicBezTo>
                  <a:cubicBezTo>
                    <a:pt x="6929" y="87"/>
                    <a:pt x="6897" y="91"/>
                    <a:pt x="6897" y="107"/>
                  </a:cubicBezTo>
                  <a:lnTo>
                    <a:pt x="6878" y="107"/>
                  </a:lnTo>
                  <a:cubicBezTo>
                    <a:pt x="6878" y="85"/>
                    <a:pt x="6863" y="85"/>
                    <a:pt x="6844" y="85"/>
                  </a:cubicBezTo>
                  <a:cubicBezTo>
                    <a:pt x="6835" y="95"/>
                    <a:pt x="6822" y="104"/>
                    <a:pt x="6809" y="104"/>
                  </a:cubicBezTo>
                  <a:cubicBezTo>
                    <a:pt x="6809" y="85"/>
                    <a:pt x="6800" y="82"/>
                    <a:pt x="6781" y="82"/>
                  </a:cubicBezTo>
                  <a:cubicBezTo>
                    <a:pt x="6766" y="82"/>
                    <a:pt x="6756" y="82"/>
                    <a:pt x="6756" y="104"/>
                  </a:cubicBezTo>
                  <a:cubicBezTo>
                    <a:pt x="6722" y="104"/>
                    <a:pt x="6690" y="98"/>
                    <a:pt x="6659" y="82"/>
                  </a:cubicBezTo>
                  <a:cubicBezTo>
                    <a:pt x="6657" y="76"/>
                    <a:pt x="6655" y="73"/>
                    <a:pt x="6653" y="73"/>
                  </a:cubicBezTo>
                  <a:cubicBezTo>
                    <a:pt x="6647" y="73"/>
                    <a:pt x="6641" y="88"/>
                    <a:pt x="6634" y="101"/>
                  </a:cubicBezTo>
                  <a:cubicBezTo>
                    <a:pt x="6634" y="123"/>
                    <a:pt x="6625" y="142"/>
                    <a:pt x="6615" y="142"/>
                  </a:cubicBezTo>
                  <a:lnTo>
                    <a:pt x="6615" y="101"/>
                  </a:lnTo>
                  <a:cubicBezTo>
                    <a:pt x="6625" y="79"/>
                    <a:pt x="6625" y="79"/>
                    <a:pt x="6609" y="79"/>
                  </a:cubicBezTo>
                  <a:lnTo>
                    <a:pt x="6590" y="79"/>
                  </a:lnTo>
                  <a:cubicBezTo>
                    <a:pt x="6590" y="95"/>
                    <a:pt x="6567" y="99"/>
                    <a:pt x="6530" y="99"/>
                  </a:cubicBezTo>
                  <a:cubicBezTo>
                    <a:pt x="6517" y="99"/>
                    <a:pt x="6501" y="99"/>
                    <a:pt x="6484" y="98"/>
                  </a:cubicBezTo>
                  <a:cubicBezTo>
                    <a:pt x="6405" y="98"/>
                    <a:pt x="6380" y="98"/>
                    <a:pt x="6380" y="117"/>
                  </a:cubicBezTo>
                  <a:cubicBezTo>
                    <a:pt x="6380" y="127"/>
                    <a:pt x="6378" y="133"/>
                    <a:pt x="6372" y="133"/>
                  </a:cubicBezTo>
                  <a:cubicBezTo>
                    <a:pt x="6367" y="133"/>
                    <a:pt x="6358" y="127"/>
                    <a:pt x="6346" y="117"/>
                  </a:cubicBezTo>
                  <a:cubicBezTo>
                    <a:pt x="6312" y="77"/>
                    <a:pt x="6300" y="62"/>
                    <a:pt x="6293" y="62"/>
                  </a:cubicBezTo>
                  <a:cubicBezTo>
                    <a:pt x="6289" y="62"/>
                    <a:pt x="6287" y="68"/>
                    <a:pt x="6283" y="76"/>
                  </a:cubicBezTo>
                  <a:cubicBezTo>
                    <a:pt x="6292" y="76"/>
                    <a:pt x="6292" y="95"/>
                    <a:pt x="6292" y="117"/>
                  </a:cubicBezTo>
                  <a:cubicBezTo>
                    <a:pt x="6292" y="137"/>
                    <a:pt x="6290" y="147"/>
                    <a:pt x="6287" y="147"/>
                  </a:cubicBezTo>
                  <a:cubicBezTo>
                    <a:pt x="6284" y="147"/>
                    <a:pt x="6280" y="137"/>
                    <a:pt x="6277" y="117"/>
                  </a:cubicBezTo>
                  <a:cubicBezTo>
                    <a:pt x="6277" y="100"/>
                    <a:pt x="6256" y="93"/>
                    <a:pt x="6230" y="93"/>
                  </a:cubicBezTo>
                  <a:cubicBezTo>
                    <a:pt x="6191" y="93"/>
                    <a:pt x="6141" y="109"/>
                    <a:pt x="6136" y="135"/>
                  </a:cubicBezTo>
                  <a:lnTo>
                    <a:pt x="6136" y="113"/>
                  </a:lnTo>
                  <a:cubicBezTo>
                    <a:pt x="6136" y="91"/>
                    <a:pt x="6126" y="91"/>
                    <a:pt x="6092" y="91"/>
                  </a:cubicBezTo>
                  <a:lnTo>
                    <a:pt x="6067" y="91"/>
                  </a:lnTo>
                  <a:cubicBezTo>
                    <a:pt x="6067" y="108"/>
                    <a:pt x="6058" y="114"/>
                    <a:pt x="6047" y="114"/>
                  </a:cubicBezTo>
                  <a:cubicBezTo>
                    <a:pt x="6032" y="114"/>
                    <a:pt x="6014" y="102"/>
                    <a:pt x="6014" y="91"/>
                  </a:cubicBezTo>
                  <a:cubicBezTo>
                    <a:pt x="6004" y="70"/>
                    <a:pt x="6004" y="70"/>
                    <a:pt x="5988" y="70"/>
                  </a:cubicBezTo>
                  <a:cubicBezTo>
                    <a:pt x="5977" y="86"/>
                    <a:pt x="5963" y="92"/>
                    <a:pt x="5950" y="92"/>
                  </a:cubicBezTo>
                  <a:cubicBezTo>
                    <a:pt x="5932" y="92"/>
                    <a:pt x="5916" y="79"/>
                    <a:pt x="5916" y="66"/>
                  </a:cubicBezTo>
                  <a:lnTo>
                    <a:pt x="5901" y="66"/>
                  </a:lnTo>
                  <a:cubicBezTo>
                    <a:pt x="5895" y="80"/>
                    <a:pt x="5883" y="89"/>
                    <a:pt x="5869" y="89"/>
                  </a:cubicBezTo>
                  <a:cubicBezTo>
                    <a:pt x="5867" y="89"/>
                    <a:pt x="5865" y="89"/>
                    <a:pt x="5863" y="88"/>
                  </a:cubicBezTo>
                  <a:cubicBezTo>
                    <a:pt x="5838" y="88"/>
                    <a:pt x="5829" y="88"/>
                    <a:pt x="5838" y="107"/>
                  </a:cubicBezTo>
                  <a:cubicBezTo>
                    <a:pt x="5838" y="129"/>
                    <a:pt x="5838" y="151"/>
                    <a:pt x="5829" y="151"/>
                  </a:cubicBezTo>
                  <a:lnTo>
                    <a:pt x="5829" y="129"/>
                  </a:lnTo>
                  <a:cubicBezTo>
                    <a:pt x="5829" y="107"/>
                    <a:pt x="5804" y="107"/>
                    <a:pt x="5769" y="107"/>
                  </a:cubicBezTo>
                  <a:cubicBezTo>
                    <a:pt x="5725" y="107"/>
                    <a:pt x="5706" y="107"/>
                    <a:pt x="5697" y="85"/>
                  </a:cubicBezTo>
                  <a:lnTo>
                    <a:pt x="5691" y="107"/>
                  </a:lnTo>
                  <a:cubicBezTo>
                    <a:pt x="5686" y="116"/>
                    <a:pt x="5682" y="121"/>
                    <a:pt x="5678" y="121"/>
                  </a:cubicBezTo>
                  <a:cubicBezTo>
                    <a:pt x="5674" y="121"/>
                    <a:pt x="5672" y="115"/>
                    <a:pt x="5672" y="104"/>
                  </a:cubicBezTo>
                  <a:cubicBezTo>
                    <a:pt x="5667" y="95"/>
                    <a:pt x="5656" y="90"/>
                    <a:pt x="5645" y="90"/>
                  </a:cubicBezTo>
                  <a:cubicBezTo>
                    <a:pt x="5633" y="90"/>
                    <a:pt x="5620" y="95"/>
                    <a:pt x="5612" y="104"/>
                  </a:cubicBezTo>
                  <a:lnTo>
                    <a:pt x="5594" y="104"/>
                  </a:lnTo>
                  <a:cubicBezTo>
                    <a:pt x="5589" y="83"/>
                    <a:pt x="5580" y="72"/>
                    <a:pt x="5571" y="72"/>
                  </a:cubicBezTo>
                  <a:cubicBezTo>
                    <a:pt x="5563" y="72"/>
                    <a:pt x="5554" y="82"/>
                    <a:pt x="5550" y="104"/>
                  </a:cubicBezTo>
                  <a:cubicBezTo>
                    <a:pt x="5550" y="82"/>
                    <a:pt x="5540" y="82"/>
                    <a:pt x="5531" y="82"/>
                  </a:cubicBezTo>
                  <a:cubicBezTo>
                    <a:pt x="5523" y="93"/>
                    <a:pt x="5511" y="97"/>
                    <a:pt x="5501" y="97"/>
                  </a:cubicBezTo>
                  <a:cubicBezTo>
                    <a:pt x="5490" y="97"/>
                    <a:pt x="5481" y="92"/>
                    <a:pt x="5481" y="82"/>
                  </a:cubicBezTo>
                  <a:lnTo>
                    <a:pt x="5471" y="82"/>
                  </a:lnTo>
                  <a:cubicBezTo>
                    <a:pt x="5462" y="101"/>
                    <a:pt x="5453" y="101"/>
                    <a:pt x="5446" y="101"/>
                  </a:cubicBezTo>
                  <a:cubicBezTo>
                    <a:pt x="5437" y="101"/>
                    <a:pt x="5427" y="101"/>
                    <a:pt x="5418" y="123"/>
                  </a:cubicBezTo>
                  <a:cubicBezTo>
                    <a:pt x="5409" y="142"/>
                    <a:pt x="5402" y="142"/>
                    <a:pt x="5402" y="142"/>
                  </a:cubicBezTo>
                  <a:cubicBezTo>
                    <a:pt x="5393" y="142"/>
                    <a:pt x="5402" y="123"/>
                    <a:pt x="5409" y="101"/>
                  </a:cubicBezTo>
                  <a:cubicBezTo>
                    <a:pt x="5417" y="92"/>
                    <a:pt x="5417" y="86"/>
                    <a:pt x="5412" y="86"/>
                  </a:cubicBezTo>
                  <a:cubicBezTo>
                    <a:pt x="5406" y="86"/>
                    <a:pt x="5390" y="96"/>
                    <a:pt x="5374" y="120"/>
                  </a:cubicBezTo>
                  <a:cubicBezTo>
                    <a:pt x="5362" y="142"/>
                    <a:pt x="5355" y="153"/>
                    <a:pt x="5354" y="153"/>
                  </a:cubicBezTo>
                  <a:cubicBezTo>
                    <a:pt x="5353" y="153"/>
                    <a:pt x="5357" y="142"/>
                    <a:pt x="5365" y="120"/>
                  </a:cubicBezTo>
                  <a:cubicBezTo>
                    <a:pt x="5371" y="106"/>
                    <a:pt x="5378" y="92"/>
                    <a:pt x="5375" y="92"/>
                  </a:cubicBezTo>
                  <a:lnTo>
                    <a:pt x="5375" y="92"/>
                  </a:lnTo>
                  <a:cubicBezTo>
                    <a:pt x="5373" y="92"/>
                    <a:pt x="5370" y="94"/>
                    <a:pt x="5365" y="101"/>
                  </a:cubicBezTo>
                  <a:cubicBezTo>
                    <a:pt x="5355" y="101"/>
                    <a:pt x="5346" y="110"/>
                    <a:pt x="5349" y="120"/>
                  </a:cubicBezTo>
                  <a:lnTo>
                    <a:pt x="5321" y="120"/>
                  </a:lnTo>
                  <a:cubicBezTo>
                    <a:pt x="5305" y="98"/>
                    <a:pt x="5296" y="98"/>
                    <a:pt x="5286" y="98"/>
                  </a:cubicBezTo>
                  <a:cubicBezTo>
                    <a:pt x="5283" y="109"/>
                    <a:pt x="5282" y="114"/>
                    <a:pt x="5280" y="114"/>
                  </a:cubicBezTo>
                  <a:cubicBezTo>
                    <a:pt x="5278" y="114"/>
                    <a:pt x="5275" y="109"/>
                    <a:pt x="5271" y="98"/>
                  </a:cubicBezTo>
                  <a:cubicBezTo>
                    <a:pt x="5271" y="90"/>
                    <a:pt x="5269" y="85"/>
                    <a:pt x="5267" y="85"/>
                  </a:cubicBezTo>
                  <a:cubicBezTo>
                    <a:pt x="5265" y="85"/>
                    <a:pt x="5261" y="94"/>
                    <a:pt x="5261" y="120"/>
                  </a:cubicBezTo>
                  <a:cubicBezTo>
                    <a:pt x="5257" y="129"/>
                    <a:pt x="5252" y="134"/>
                    <a:pt x="5248" y="134"/>
                  </a:cubicBezTo>
                  <a:cubicBezTo>
                    <a:pt x="5243" y="134"/>
                    <a:pt x="5239" y="129"/>
                    <a:pt x="5236" y="120"/>
                  </a:cubicBezTo>
                  <a:cubicBezTo>
                    <a:pt x="5236" y="94"/>
                    <a:pt x="5233" y="83"/>
                    <a:pt x="5230" y="83"/>
                  </a:cubicBezTo>
                  <a:cubicBezTo>
                    <a:pt x="5229" y="83"/>
                    <a:pt x="5227" y="89"/>
                    <a:pt x="5227" y="98"/>
                  </a:cubicBezTo>
                  <a:cubicBezTo>
                    <a:pt x="5218" y="120"/>
                    <a:pt x="5208" y="120"/>
                    <a:pt x="5208" y="120"/>
                  </a:cubicBezTo>
                  <a:cubicBezTo>
                    <a:pt x="5208" y="98"/>
                    <a:pt x="5130" y="95"/>
                    <a:pt x="5051" y="95"/>
                  </a:cubicBezTo>
                  <a:cubicBezTo>
                    <a:pt x="5042" y="95"/>
                    <a:pt x="5033" y="117"/>
                    <a:pt x="5033" y="135"/>
                  </a:cubicBezTo>
                  <a:cubicBezTo>
                    <a:pt x="5033" y="154"/>
                    <a:pt x="5033" y="161"/>
                    <a:pt x="5032" y="161"/>
                  </a:cubicBezTo>
                  <a:cubicBezTo>
                    <a:pt x="5032" y="161"/>
                    <a:pt x="5030" y="148"/>
                    <a:pt x="5026" y="135"/>
                  </a:cubicBezTo>
                  <a:cubicBezTo>
                    <a:pt x="5022" y="104"/>
                    <a:pt x="5015" y="88"/>
                    <a:pt x="5010" y="88"/>
                  </a:cubicBezTo>
                  <a:cubicBezTo>
                    <a:pt x="5005" y="88"/>
                    <a:pt x="5003" y="104"/>
                    <a:pt x="5008" y="135"/>
                  </a:cubicBezTo>
                  <a:cubicBezTo>
                    <a:pt x="5012" y="156"/>
                    <a:pt x="5015" y="166"/>
                    <a:pt x="5013" y="166"/>
                  </a:cubicBezTo>
                  <a:cubicBezTo>
                    <a:pt x="5012" y="166"/>
                    <a:pt x="5008" y="156"/>
                    <a:pt x="4998" y="135"/>
                  </a:cubicBezTo>
                  <a:cubicBezTo>
                    <a:pt x="4995" y="124"/>
                    <a:pt x="4993" y="119"/>
                    <a:pt x="4991" y="119"/>
                  </a:cubicBezTo>
                  <a:cubicBezTo>
                    <a:pt x="4990" y="119"/>
                    <a:pt x="4987" y="124"/>
                    <a:pt x="4982" y="135"/>
                  </a:cubicBezTo>
                  <a:cubicBezTo>
                    <a:pt x="4982" y="146"/>
                    <a:pt x="4980" y="152"/>
                    <a:pt x="4978" y="152"/>
                  </a:cubicBezTo>
                  <a:cubicBezTo>
                    <a:pt x="4975" y="152"/>
                    <a:pt x="4973" y="146"/>
                    <a:pt x="4973" y="135"/>
                  </a:cubicBezTo>
                  <a:cubicBezTo>
                    <a:pt x="4966" y="120"/>
                    <a:pt x="4960" y="106"/>
                    <a:pt x="4956" y="106"/>
                  </a:cubicBezTo>
                  <a:cubicBezTo>
                    <a:pt x="4955" y="106"/>
                    <a:pt x="4954" y="108"/>
                    <a:pt x="4954" y="113"/>
                  </a:cubicBezTo>
                  <a:cubicBezTo>
                    <a:pt x="4954" y="113"/>
                    <a:pt x="4948" y="113"/>
                    <a:pt x="4939" y="91"/>
                  </a:cubicBezTo>
                  <a:cubicBezTo>
                    <a:pt x="4936" y="86"/>
                    <a:pt x="4933" y="84"/>
                    <a:pt x="4930" y="84"/>
                  </a:cubicBezTo>
                  <a:cubicBezTo>
                    <a:pt x="4924" y="84"/>
                    <a:pt x="4917" y="98"/>
                    <a:pt x="4910" y="113"/>
                  </a:cubicBezTo>
                  <a:cubicBezTo>
                    <a:pt x="4898" y="134"/>
                    <a:pt x="4889" y="144"/>
                    <a:pt x="4885" y="144"/>
                  </a:cubicBezTo>
                  <a:cubicBezTo>
                    <a:pt x="4881" y="144"/>
                    <a:pt x="4881" y="134"/>
                    <a:pt x="4885" y="113"/>
                  </a:cubicBezTo>
                  <a:cubicBezTo>
                    <a:pt x="4889" y="96"/>
                    <a:pt x="4885" y="89"/>
                    <a:pt x="4877" y="89"/>
                  </a:cubicBezTo>
                  <a:cubicBezTo>
                    <a:pt x="4866" y="89"/>
                    <a:pt x="4847" y="107"/>
                    <a:pt x="4841" y="132"/>
                  </a:cubicBezTo>
                  <a:cubicBezTo>
                    <a:pt x="4836" y="156"/>
                    <a:pt x="4834" y="166"/>
                    <a:pt x="4833" y="166"/>
                  </a:cubicBezTo>
                  <a:cubicBezTo>
                    <a:pt x="4832" y="166"/>
                    <a:pt x="4832" y="162"/>
                    <a:pt x="4832" y="154"/>
                  </a:cubicBezTo>
                  <a:cubicBezTo>
                    <a:pt x="4832" y="132"/>
                    <a:pt x="4823" y="132"/>
                    <a:pt x="4823" y="132"/>
                  </a:cubicBezTo>
                  <a:cubicBezTo>
                    <a:pt x="4816" y="132"/>
                    <a:pt x="4807" y="132"/>
                    <a:pt x="4807" y="110"/>
                  </a:cubicBezTo>
                  <a:cubicBezTo>
                    <a:pt x="4807" y="110"/>
                    <a:pt x="4798" y="110"/>
                    <a:pt x="4782" y="132"/>
                  </a:cubicBezTo>
                  <a:cubicBezTo>
                    <a:pt x="4775" y="147"/>
                    <a:pt x="4767" y="154"/>
                    <a:pt x="4759" y="154"/>
                  </a:cubicBezTo>
                  <a:cubicBezTo>
                    <a:pt x="4747" y="154"/>
                    <a:pt x="4735" y="136"/>
                    <a:pt x="4729" y="110"/>
                  </a:cubicBezTo>
                  <a:lnTo>
                    <a:pt x="4710" y="129"/>
                  </a:lnTo>
                  <a:cubicBezTo>
                    <a:pt x="4704" y="156"/>
                    <a:pt x="4699" y="174"/>
                    <a:pt x="4697" y="174"/>
                  </a:cubicBezTo>
                  <a:cubicBezTo>
                    <a:pt x="4695" y="174"/>
                    <a:pt x="4694" y="167"/>
                    <a:pt x="4694" y="151"/>
                  </a:cubicBezTo>
                  <a:lnTo>
                    <a:pt x="4694" y="129"/>
                  </a:lnTo>
                  <a:cubicBezTo>
                    <a:pt x="4691" y="146"/>
                    <a:pt x="4683" y="153"/>
                    <a:pt x="4676" y="153"/>
                  </a:cubicBezTo>
                  <a:cubicBezTo>
                    <a:pt x="4663" y="153"/>
                    <a:pt x="4650" y="134"/>
                    <a:pt x="4650" y="107"/>
                  </a:cubicBezTo>
                  <a:cubicBezTo>
                    <a:pt x="4650" y="88"/>
                    <a:pt x="4650" y="88"/>
                    <a:pt x="4641" y="88"/>
                  </a:cubicBezTo>
                  <a:lnTo>
                    <a:pt x="4641" y="107"/>
                  </a:lnTo>
                  <a:cubicBezTo>
                    <a:pt x="4641" y="129"/>
                    <a:pt x="4641" y="151"/>
                    <a:pt x="4631" y="151"/>
                  </a:cubicBezTo>
                  <a:cubicBezTo>
                    <a:pt x="4622" y="151"/>
                    <a:pt x="4616" y="151"/>
                    <a:pt x="4616" y="129"/>
                  </a:cubicBezTo>
                  <a:cubicBezTo>
                    <a:pt x="4609" y="114"/>
                    <a:pt x="4603" y="98"/>
                    <a:pt x="4599" y="98"/>
                  </a:cubicBezTo>
                  <a:cubicBezTo>
                    <a:pt x="4598" y="98"/>
                    <a:pt x="4597" y="101"/>
                    <a:pt x="4597" y="107"/>
                  </a:cubicBezTo>
                  <a:cubicBezTo>
                    <a:pt x="4597" y="107"/>
                    <a:pt x="4588" y="107"/>
                    <a:pt x="4578" y="85"/>
                  </a:cubicBezTo>
                  <a:lnTo>
                    <a:pt x="4544" y="85"/>
                  </a:lnTo>
                  <a:cubicBezTo>
                    <a:pt x="4539" y="96"/>
                    <a:pt x="4533" y="102"/>
                    <a:pt x="4528" y="102"/>
                  </a:cubicBezTo>
                  <a:cubicBezTo>
                    <a:pt x="4523" y="102"/>
                    <a:pt x="4519" y="96"/>
                    <a:pt x="4519" y="85"/>
                  </a:cubicBezTo>
                  <a:cubicBezTo>
                    <a:pt x="4506" y="85"/>
                    <a:pt x="4497" y="95"/>
                    <a:pt x="4494" y="107"/>
                  </a:cubicBezTo>
                  <a:cubicBezTo>
                    <a:pt x="4475" y="104"/>
                    <a:pt x="4465" y="104"/>
                    <a:pt x="4465" y="85"/>
                  </a:cubicBezTo>
                  <a:cubicBezTo>
                    <a:pt x="4465" y="74"/>
                    <a:pt x="4465" y="69"/>
                    <a:pt x="4464" y="69"/>
                  </a:cubicBezTo>
                  <a:cubicBezTo>
                    <a:pt x="4463" y="69"/>
                    <a:pt x="4461" y="74"/>
                    <a:pt x="4456" y="85"/>
                  </a:cubicBezTo>
                  <a:cubicBezTo>
                    <a:pt x="4456" y="104"/>
                    <a:pt x="4450" y="104"/>
                    <a:pt x="4440" y="104"/>
                  </a:cubicBezTo>
                  <a:lnTo>
                    <a:pt x="4422" y="104"/>
                  </a:lnTo>
                  <a:cubicBezTo>
                    <a:pt x="4422" y="126"/>
                    <a:pt x="4422" y="126"/>
                    <a:pt x="4412" y="126"/>
                  </a:cubicBezTo>
                  <a:cubicBezTo>
                    <a:pt x="4406" y="126"/>
                    <a:pt x="4378" y="104"/>
                    <a:pt x="4371" y="104"/>
                  </a:cubicBezTo>
                  <a:cubicBezTo>
                    <a:pt x="4343" y="104"/>
                    <a:pt x="4343" y="104"/>
                    <a:pt x="4353" y="123"/>
                  </a:cubicBezTo>
                  <a:cubicBezTo>
                    <a:pt x="4359" y="123"/>
                    <a:pt x="4361" y="133"/>
                    <a:pt x="4356" y="133"/>
                  </a:cubicBezTo>
                  <a:cubicBezTo>
                    <a:pt x="4354" y="133"/>
                    <a:pt x="4349" y="130"/>
                    <a:pt x="4343" y="123"/>
                  </a:cubicBezTo>
                  <a:cubicBezTo>
                    <a:pt x="4334" y="123"/>
                    <a:pt x="4309" y="104"/>
                    <a:pt x="4284" y="101"/>
                  </a:cubicBezTo>
                  <a:cubicBezTo>
                    <a:pt x="4246" y="101"/>
                    <a:pt x="4246" y="101"/>
                    <a:pt x="4246" y="123"/>
                  </a:cubicBezTo>
                  <a:cubicBezTo>
                    <a:pt x="4251" y="143"/>
                    <a:pt x="4251" y="153"/>
                    <a:pt x="4249" y="153"/>
                  </a:cubicBezTo>
                  <a:cubicBezTo>
                    <a:pt x="4247" y="153"/>
                    <a:pt x="4243" y="143"/>
                    <a:pt x="4240" y="123"/>
                  </a:cubicBezTo>
                  <a:cubicBezTo>
                    <a:pt x="4229" y="97"/>
                    <a:pt x="4221" y="86"/>
                    <a:pt x="4216" y="86"/>
                  </a:cubicBezTo>
                  <a:cubicBezTo>
                    <a:pt x="4213" y="86"/>
                    <a:pt x="4212" y="92"/>
                    <a:pt x="4212" y="101"/>
                  </a:cubicBezTo>
                  <a:cubicBezTo>
                    <a:pt x="4205" y="123"/>
                    <a:pt x="4205" y="123"/>
                    <a:pt x="4196" y="123"/>
                  </a:cubicBezTo>
                  <a:cubicBezTo>
                    <a:pt x="4196" y="111"/>
                    <a:pt x="4193" y="106"/>
                    <a:pt x="4188" y="106"/>
                  </a:cubicBezTo>
                  <a:cubicBezTo>
                    <a:pt x="4184" y="106"/>
                    <a:pt x="4177" y="111"/>
                    <a:pt x="4168" y="120"/>
                  </a:cubicBezTo>
                  <a:cubicBezTo>
                    <a:pt x="4161" y="120"/>
                    <a:pt x="4161" y="120"/>
                    <a:pt x="4161" y="101"/>
                  </a:cubicBezTo>
                  <a:lnTo>
                    <a:pt x="4143" y="101"/>
                  </a:lnTo>
                  <a:cubicBezTo>
                    <a:pt x="4135" y="117"/>
                    <a:pt x="4122" y="124"/>
                    <a:pt x="4109" y="124"/>
                  </a:cubicBezTo>
                  <a:cubicBezTo>
                    <a:pt x="4090" y="124"/>
                    <a:pt x="4070" y="111"/>
                    <a:pt x="4064" y="98"/>
                  </a:cubicBezTo>
                  <a:cubicBezTo>
                    <a:pt x="4064" y="98"/>
                    <a:pt x="4055" y="98"/>
                    <a:pt x="4045" y="120"/>
                  </a:cubicBezTo>
                  <a:cubicBezTo>
                    <a:pt x="4041" y="140"/>
                    <a:pt x="4037" y="150"/>
                    <a:pt x="4034" y="150"/>
                  </a:cubicBezTo>
                  <a:cubicBezTo>
                    <a:pt x="4031" y="150"/>
                    <a:pt x="4030" y="140"/>
                    <a:pt x="4030" y="120"/>
                  </a:cubicBezTo>
                  <a:cubicBezTo>
                    <a:pt x="4030" y="98"/>
                    <a:pt x="4030" y="87"/>
                    <a:pt x="4029" y="87"/>
                  </a:cubicBezTo>
                  <a:cubicBezTo>
                    <a:pt x="4027" y="87"/>
                    <a:pt x="4025" y="98"/>
                    <a:pt x="4020" y="120"/>
                  </a:cubicBezTo>
                  <a:cubicBezTo>
                    <a:pt x="4017" y="127"/>
                    <a:pt x="4007" y="132"/>
                    <a:pt x="3998" y="132"/>
                  </a:cubicBezTo>
                  <a:cubicBezTo>
                    <a:pt x="3984" y="132"/>
                    <a:pt x="3971" y="122"/>
                    <a:pt x="3977" y="98"/>
                  </a:cubicBezTo>
                  <a:lnTo>
                    <a:pt x="3977" y="54"/>
                  </a:lnTo>
                  <a:cubicBezTo>
                    <a:pt x="3967" y="76"/>
                    <a:pt x="3958" y="76"/>
                    <a:pt x="3958" y="76"/>
                  </a:cubicBezTo>
                  <a:cubicBezTo>
                    <a:pt x="3958" y="92"/>
                    <a:pt x="3954" y="96"/>
                    <a:pt x="3942" y="96"/>
                  </a:cubicBezTo>
                  <a:cubicBezTo>
                    <a:pt x="3937" y="96"/>
                    <a:pt x="3931" y="95"/>
                    <a:pt x="3923" y="95"/>
                  </a:cubicBezTo>
                  <a:cubicBezTo>
                    <a:pt x="3908" y="95"/>
                    <a:pt x="3870" y="117"/>
                    <a:pt x="3854" y="117"/>
                  </a:cubicBezTo>
                  <a:cubicBezTo>
                    <a:pt x="3836" y="117"/>
                    <a:pt x="3810" y="113"/>
                    <a:pt x="3801" y="95"/>
                  </a:cubicBezTo>
                  <a:cubicBezTo>
                    <a:pt x="3792" y="95"/>
                    <a:pt x="3785" y="95"/>
                    <a:pt x="3767" y="113"/>
                  </a:cubicBezTo>
                  <a:cubicBezTo>
                    <a:pt x="3762" y="124"/>
                    <a:pt x="3756" y="130"/>
                    <a:pt x="3751" y="130"/>
                  </a:cubicBezTo>
                  <a:cubicBezTo>
                    <a:pt x="3745" y="130"/>
                    <a:pt x="3741" y="124"/>
                    <a:pt x="3741" y="113"/>
                  </a:cubicBezTo>
                  <a:lnTo>
                    <a:pt x="3732" y="113"/>
                  </a:lnTo>
                  <a:cubicBezTo>
                    <a:pt x="3713" y="135"/>
                    <a:pt x="3704" y="135"/>
                    <a:pt x="3704" y="135"/>
                  </a:cubicBezTo>
                  <a:cubicBezTo>
                    <a:pt x="3704" y="120"/>
                    <a:pt x="3701" y="104"/>
                    <a:pt x="3696" y="104"/>
                  </a:cubicBezTo>
                  <a:cubicBezTo>
                    <a:pt x="3693" y="104"/>
                    <a:pt x="3691" y="107"/>
                    <a:pt x="3688" y="113"/>
                  </a:cubicBezTo>
                  <a:cubicBezTo>
                    <a:pt x="3688" y="130"/>
                    <a:pt x="3683" y="132"/>
                    <a:pt x="3673" y="132"/>
                  </a:cubicBezTo>
                  <a:cubicBezTo>
                    <a:pt x="3670" y="132"/>
                    <a:pt x="3667" y="132"/>
                    <a:pt x="3663" y="132"/>
                  </a:cubicBezTo>
                  <a:cubicBezTo>
                    <a:pt x="3653" y="122"/>
                    <a:pt x="3559" y="115"/>
                    <a:pt x="3478" y="115"/>
                  </a:cubicBezTo>
                  <a:cubicBezTo>
                    <a:pt x="3413" y="115"/>
                    <a:pt x="3356" y="119"/>
                    <a:pt x="3356" y="129"/>
                  </a:cubicBezTo>
                  <a:lnTo>
                    <a:pt x="3331" y="126"/>
                  </a:lnTo>
                  <a:lnTo>
                    <a:pt x="3303" y="126"/>
                  </a:lnTo>
                  <a:cubicBezTo>
                    <a:pt x="3303" y="108"/>
                    <a:pt x="3295" y="102"/>
                    <a:pt x="3283" y="102"/>
                  </a:cubicBezTo>
                  <a:cubicBezTo>
                    <a:pt x="3269" y="102"/>
                    <a:pt x="3248" y="113"/>
                    <a:pt x="3234" y="126"/>
                  </a:cubicBezTo>
                  <a:cubicBezTo>
                    <a:pt x="3227" y="143"/>
                    <a:pt x="3219" y="145"/>
                    <a:pt x="3212" y="145"/>
                  </a:cubicBezTo>
                  <a:cubicBezTo>
                    <a:pt x="3210" y="145"/>
                    <a:pt x="3208" y="145"/>
                    <a:pt x="3206" y="145"/>
                  </a:cubicBezTo>
                  <a:cubicBezTo>
                    <a:pt x="3206" y="121"/>
                    <a:pt x="3197" y="111"/>
                    <a:pt x="3187" y="111"/>
                  </a:cubicBezTo>
                  <a:cubicBezTo>
                    <a:pt x="3180" y="111"/>
                    <a:pt x="3172" y="117"/>
                    <a:pt x="3165" y="126"/>
                  </a:cubicBezTo>
                  <a:cubicBezTo>
                    <a:pt x="3160" y="146"/>
                    <a:pt x="3156" y="156"/>
                    <a:pt x="3152" y="156"/>
                  </a:cubicBezTo>
                  <a:cubicBezTo>
                    <a:pt x="3149" y="156"/>
                    <a:pt x="3146" y="145"/>
                    <a:pt x="3146" y="123"/>
                  </a:cubicBezTo>
                  <a:cubicBezTo>
                    <a:pt x="3146" y="105"/>
                    <a:pt x="3142" y="95"/>
                    <a:pt x="3137" y="95"/>
                  </a:cubicBezTo>
                  <a:cubicBezTo>
                    <a:pt x="3130" y="95"/>
                    <a:pt x="3120" y="110"/>
                    <a:pt x="3112" y="145"/>
                  </a:cubicBezTo>
                  <a:cubicBezTo>
                    <a:pt x="3107" y="154"/>
                    <a:pt x="3105" y="159"/>
                    <a:pt x="3102" y="159"/>
                  </a:cubicBezTo>
                  <a:cubicBezTo>
                    <a:pt x="3100" y="159"/>
                    <a:pt x="3097" y="154"/>
                    <a:pt x="3093" y="145"/>
                  </a:cubicBezTo>
                  <a:cubicBezTo>
                    <a:pt x="3087" y="119"/>
                    <a:pt x="3083" y="108"/>
                    <a:pt x="3080" y="108"/>
                  </a:cubicBezTo>
                  <a:cubicBezTo>
                    <a:pt x="3078" y="108"/>
                    <a:pt x="3077" y="114"/>
                    <a:pt x="3077" y="123"/>
                  </a:cubicBezTo>
                  <a:cubicBezTo>
                    <a:pt x="3072" y="143"/>
                    <a:pt x="3068" y="153"/>
                    <a:pt x="3063" y="153"/>
                  </a:cubicBezTo>
                  <a:cubicBezTo>
                    <a:pt x="3058" y="153"/>
                    <a:pt x="3054" y="143"/>
                    <a:pt x="3049" y="123"/>
                  </a:cubicBezTo>
                  <a:cubicBezTo>
                    <a:pt x="3041" y="101"/>
                    <a:pt x="3037" y="90"/>
                    <a:pt x="3034" y="90"/>
                  </a:cubicBezTo>
                  <a:cubicBezTo>
                    <a:pt x="3031" y="90"/>
                    <a:pt x="3029" y="101"/>
                    <a:pt x="3024" y="123"/>
                  </a:cubicBezTo>
                  <a:cubicBezTo>
                    <a:pt x="3019" y="143"/>
                    <a:pt x="3009" y="153"/>
                    <a:pt x="2998" y="153"/>
                  </a:cubicBezTo>
                  <a:cubicBezTo>
                    <a:pt x="2987" y="153"/>
                    <a:pt x="2975" y="142"/>
                    <a:pt x="2971" y="120"/>
                  </a:cubicBezTo>
                  <a:cubicBezTo>
                    <a:pt x="2964" y="120"/>
                    <a:pt x="2959" y="111"/>
                    <a:pt x="2957" y="111"/>
                  </a:cubicBezTo>
                  <a:cubicBezTo>
                    <a:pt x="2956" y="111"/>
                    <a:pt x="2955" y="113"/>
                    <a:pt x="2955" y="120"/>
                  </a:cubicBezTo>
                  <a:lnTo>
                    <a:pt x="2946" y="101"/>
                  </a:lnTo>
                  <a:lnTo>
                    <a:pt x="2927" y="101"/>
                  </a:lnTo>
                  <a:lnTo>
                    <a:pt x="2927" y="120"/>
                  </a:lnTo>
                  <a:cubicBezTo>
                    <a:pt x="2889" y="107"/>
                    <a:pt x="2848" y="101"/>
                    <a:pt x="2804" y="98"/>
                  </a:cubicBezTo>
                  <a:cubicBezTo>
                    <a:pt x="2779" y="97"/>
                    <a:pt x="2759" y="96"/>
                    <a:pt x="2743" y="96"/>
                  </a:cubicBezTo>
                  <a:cubicBezTo>
                    <a:pt x="2702" y="96"/>
                    <a:pt x="2694" y="101"/>
                    <a:pt x="2701" y="117"/>
                  </a:cubicBezTo>
                  <a:cubicBezTo>
                    <a:pt x="2706" y="137"/>
                    <a:pt x="2703" y="147"/>
                    <a:pt x="2699" y="147"/>
                  </a:cubicBezTo>
                  <a:cubicBezTo>
                    <a:pt x="2694" y="147"/>
                    <a:pt x="2687" y="137"/>
                    <a:pt x="2682" y="117"/>
                  </a:cubicBezTo>
                  <a:cubicBezTo>
                    <a:pt x="2673" y="117"/>
                    <a:pt x="2657" y="95"/>
                    <a:pt x="2638" y="95"/>
                  </a:cubicBezTo>
                  <a:cubicBezTo>
                    <a:pt x="2623" y="95"/>
                    <a:pt x="2604" y="95"/>
                    <a:pt x="2604" y="73"/>
                  </a:cubicBezTo>
                  <a:lnTo>
                    <a:pt x="2595" y="73"/>
                  </a:lnTo>
                  <a:cubicBezTo>
                    <a:pt x="2583" y="94"/>
                    <a:pt x="2561" y="106"/>
                    <a:pt x="2539" y="106"/>
                  </a:cubicBezTo>
                  <a:cubicBezTo>
                    <a:pt x="2525" y="106"/>
                    <a:pt x="2511" y="101"/>
                    <a:pt x="2501" y="91"/>
                  </a:cubicBezTo>
                  <a:cubicBezTo>
                    <a:pt x="2498" y="91"/>
                    <a:pt x="2496" y="91"/>
                    <a:pt x="2493" y="91"/>
                  </a:cubicBezTo>
                  <a:cubicBezTo>
                    <a:pt x="2478" y="91"/>
                    <a:pt x="2465" y="100"/>
                    <a:pt x="2457" y="113"/>
                  </a:cubicBezTo>
                  <a:cubicBezTo>
                    <a:pt x="2448" y="122"/>
                    <a:pt x="2443" y="127"/>
                    <a:pt x="2439" y="127"/>
                  </a:cubicBezTo>
                  <a:cubicBezTo>
                    <a:pt x="2436" y="127"/>
                    <a:pt x="2433" y="122"/>
                    <a:pt x="2428" y="110"/>
                  </a:cubicBezTo>
                  <a:cubicBezTo>
                    <a:pt x="2428" y="99"/>
                    <a:pt x="2411" y="87"/>
                    <a:pt x="2397" y="87"/>
                  </a:cubicBezTo>
                  <a:cubicBezTo>
                    <a:pt x="2387" y="87"/>
                    <a:pt x="2378" y="93"/>
                    <a:pt x="2378" y="110"/>
                  </a:cubicBezTo>
                  <a:lnTo>
                    <a:pt x="2369" y="88"/>
                  </a:lnTo>
                  <a:cubicBezTo>
                    <a:pt x="2366" y="83"/>
                    <a:pt x="2363" y="81"/>
                    <a:pt x="2361" y="81"/>
                  </a:cubicBezTo>
                  <a:cubicBezTo>
                    <a:pt x="2355" y="81"/>
                    <a:pt x="2350" y="95"/>
                    <a:pt x="2350" y="110"/>
                  </a:cubicBezTo>
                  <a:cubicBezTo>
                    <a:pt x="2350" y="128"/>
                    <a:pt x="2348" y="138"/>
                    <a:pt x="2346" y="138"/>
                  </a:cubicBezTo>
                  <a:cubicBezTo>
                    <a:pt x="2342" y="138"/>
                    <a:pt x="2338" y="123"/>
                    <a:pt x="2334" y="88"/>
                  </a:cubicBezTo>
                  <a:cubicBezTo>
                    <a:pt x="2334" y="64"/>
                    <a:pt x="2331" y="54"/>
                    <a:pt x="2328" y="54"/>
                  </a:cubicBezTo>
                  <a:cubicBezTo>
                    <a:pt x="2327" y="54"/>
                    <a:pt x="2325" y="59"/>
                    <a:pt x="2325" y="66"/>
                  </a:cubicBezTo>
                  <a:cubicBezTo>
                    <a:pt x="2318" y="82"/>
                    <a:pt x="2312" y="97"/>
                    <a:pt x="2306" y="97"/>
                  </a:cubicBezTo>
                  <a:cubicBezTo>
                    <a:pt x="2304" y="97"/>
                    <a:pt x="2302" y="95"/>
                    <a:pt x="2300" y="88"/>
                  </a:cubicBezTo>
                  <a:cubicBezTo>
                    <a:pt x="2291" y="88"/>
                    <a:pt x="2281" y="88"/>
                    <a:pt x="2281" y="129"/>
                  </a:cubicBezTo>
                  <a:cubicBezTo>
                    <a:pt x="2281" y="151"/>
                    <a:pt x="2272" y="151"/>
                    <a:pt x="2262" y="151"/>
                  </a:cubicBezTo>
                  <a:cubicBezTo>
                    <a:pt x="2262" y="135"/>
                    <a:pt x="2265" y="123"/>
                    <a:pt x="2272" y="107"/>
                  </a:cubicBezTo>
                  <a:lnTo>
                    <a:pt x="2256" y="107"/>
                  </a:lnTo>
                  <a:cubicBezTo>
                    <a:pt x="2247" y="107"/>
                    <a:pt x="2228" y="88"/>
                    <a:pt x="2228" y="66"/>
                  </a:cubicBezTo>
                  <a:cubicBezTo>
                    <a:pt x="2224" y="57"/>
                    <a:pt x="2221" y="52"/>
                    <a:pt x="2218" y="52"/>
                  </a:cubicBezTo>
                  <a:close/>
                  <a:moveTo>
                    <a:pt x="147" y="530"/>
                  </a:moveTo>
                  <a:cubicBezTo>
                    <a:pt x="141" y="542"/>
                    <a:pt x="138" y="556"/>
                    <a:pt x="138" y="571"/>
                  </a:cubicBezTo>
                  <a:lnTo>
                    <a:pt x="147" y="571"/>
                  </a:lnTo>
                  <a:cubicBezTo>
                    <a:pt x="156" y="571"/>
                    <a:pt x="156" y="552"/>
                    <a:pt x="156" y="530"/>
                  </a:cubicBezTo>
                  <a:close/>
                  <a:moveTo>
                    <a:pt x="138" y="571"/>
                  </a:moveTo>
                  <a:lnTo>
                    <a:pt x="138" y="574"/>
                  </a:lnTo>
                  <a:cubicBezTo>
                    <a:pt x="138" y="573"/>
                    <a:pt x="138" y="572"/>
                    <a:pt x="138" y="571"/>
                  </a:cubicBezTo>
                  <a:close/>
                  <a:moveTo>
                    <a:pt x="2077" y="690"/>
                  </a:moveTo>
                  <a:cubicBezTo>
                    <a:pt x="2071" y="703"/>
                    <a:pt x="2068" y="718"/>
                    <a:pt x="2068" y="731"/>
                  </a:cubicBezTo>
                  <a:cubicBezTo>
                    <a:pt x="2068" y="740"/>
                    <a:pt x="2070" y="745"/>
                    <a:pt x="2072" y="745"/>
                  </a:cubicBezTo>
                  <a:cubicBezTo>
                    <a:pt x="2076" y="745"/>
                    <a:pt x="2081" y="735"/>
                    <a:pt x="2087" y="712"/>
                  </a:cubicBezTo>
                  <a:cubicBezTo>
                    <a:pt x="2087" y="690"/>
                    <a:pt x="2087" y="690"/>
                    <a:pt x="2077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52"/>
            <p:cNvSpPr/>
            <p:nvPr/>
          </p:nvSpPr>
          <p:spPr>
            <a:xfrm>
              <a:off x="7711800" y="1847375"/>
              <a:ext cx="26100" cy="42525"/>
            </a:xfrm>
            <a:custGeom>
              <a:avLst/>
              <a:gdLst/>
              <a:ahLst/>
              <a:cxnLst/>
              <a:rect l="l" t="t" r="r" b="b"/>
              <a:pathLst>
                <a:path w="1044" h="1701" extrusionOk="0">
                  <a:moveTo>
                    <a:pt x="461" y="15"/>
                  </a:moveTo>
                  <a:lnTo>
                    <a:pt x="458" y="18"/>
                  </a:lnTo>
                  <a:cubicBezTo>
                    <a:pt x="458" y="21"/>
                    <a:pt x="480" y="24"/>
                    <a:pt x="502" y="24"/>
                  </a:cubicBezTo>
                  <a:lnTo>
                    <a:pt x="502" y="21"/>
                  </a:lnTo>
                  <a:cubicBezTo>
                    <a:pt x="486" y="18"/>
                    <a:pt x="474" y="15"/>
                    <a:pt x="461" y="15"/>
                  </a:cubicBezTo>
                  <a:close/>
                  <a:moveTo>
                    <a:pt x="790" y="65"/>
                  </a:moveTo>
                  <a:cubicBezTo>
                    <a:pt x="809" y="68"/>
                    <a:pt x="809" y="71"/>
                    <a:pt x="809" y="74"/>
                  </a:cubicBezTo>
                  <a:cubicBezTo>
                    <a:pt x="809" y="78"/>
                    <a:pt x="809" y="80"/>
                    <a:pt x="805" y="80"/>
                  </a:cubicBezTo>
                  <a:cubicBezTo>
                    <a:pt x="801" y="80"/>
                    <a:pt x="796" y="79"/>
                    <a:pt x="787" y="78"/>
                  </a:cubicBezTo>
                  <a:cubicBezTo>
                    <a:pt x="787" y="78"/>
                    <a:pt x="768" y="71"/>
                    <a:pt x="768" y="65"/>
                  </a:cubicBezTo>
                  <a:close/>
                  <a:moveTo>
                    <a:pt x="732" y="103"/>
                  </a:moveTo>
                  <a:cubicBezTo>
                    <a:pt x="740" y="103"/>
                    <a:pt x="751" y="104"/>
                    <a:pt x="762" y="106"/>
                  </a:cubicBezTo>
                  <a:cubicBezTo>
                    <a:pt x="803" y="106"/>
                    <a:pt x="803" y="106"/>
                    <a:pt x="803" y="115"/>
                  </a:cubicBezTo>
                  <a:cubicBezTo>
                    <a:pt x="803" y="117"/>
                    <a:pt x="801" y="120"/>
                    <a:pt x="794" y="120"/>
                  </a:cubicBezTo>
                  <a:cubicBezTo>
                    <a:pt x="790" y="120"/>
                    <a:pt x="786" y="119"/>
                    <a:pt x="781" y="118"/>
                  </a:cubicBezTo>
                  <a:lnTo>
                    <a:pt x="781" y="115"/>
                  </a:lnTo>
                  <a:cubicBezTo>
                    <a:pt x="785" y="116"/>
                    <a:pt x="788" y="116"/>
                    <a:pt x="789" y="116"/>
                  </a:cubicBezTo>
                  <a:cubicBezTo>
                    <a:pt x="794" y="116"/>
                    <a:pt x="776" y="112"/>
                    <a:pt x="759" y="112"/>
                  </a:cubicBezTo>
                  <a:lnTo>
                    <a:pt x="718" y="106"/>
                  </a:lnTo>
                  <a:cubicBezTo>
                    <a:pt x="718" y="104"/>
                    <a:pt x="724" y="103"/>
                    <a:pt x="732" y="103"/>
                  </a:cubicBezTo>
                  <a:close/>
                  <a:moveTo>
                    <a:pt x="884" y="137"/>
                  </a:moveTo>
                  <a:lnTo>
                    <a:pt x="881" y="140"/>
                  </a:lnTo>
                  <a:cubicBezTo>
                    <a:pt x="892" y="142"/>
                    <a:pt x="897" y="143"/>
                    <a:pt x="900" y="143"/>
                  </a:cubicBezTo>
                  <a:cubicBezTo>
                    <a:pt x="903" y="143"/>
                    <a:pt x="903" y="142"/>
                    <a:pt x="903" y="140"/>
                  </a:cubicBezTo>
                  <a:lnTo>
                    <a:pt x="903" y="137"/>
                  </a:lnTo>
                  <a:close/>
                  <a:moveTo>
                    <a:pt x="659" y="281"/>
                  </a:moveTo>
                  <a:cubicBezTo>
                    <a:pt x="677" y="288"/>
                    <a:pt x="696" y="297"/>
                    <a:pt x="696" y="300"/>
                  </a:cubicBezTo>
                  <a:cubicBezTo>
                    <a:pt x="696" y="301"/>
                    <a:pt x="695" y="301"/>
                    <a:pt x="693" y="301"/>
                  </a:cubicBezTo>
                  <a:cubicBezTo>
                    <a:pt x="686" y="301"/>
                    <a:pt x="670" y="297"/>
                    <a:pt x="655" y="288"/>
                  </a:cubicBezTo>
                  <a:lnTo>
                    <a:pt x="659" y="281"/>
                  </a:lnTo>
                  <a:close/>
                  <a:moveTo>
                    <a:pt x="620" y="296"/>
                  </a:moveTo>
                  <a:cubicBezTo>
                    <a:pt x="611" y="296"/>
                    <a:pt x="611" y="299"/>
                    <a:pt x="608" y="303"/>
                  </a:cubicBezTo>
                  <a:cubicBezTo>
                    <a:pt x="608" y="306"/>
                    <a:pt x="627" y="316"/>
                    <a:pt x="627" y="316"/>
                  </a:cubicBezTo>
                  <a:cubicBezTo>
                    <a:pt x="634" y="317"/>
                    <a:pt x="638" y="317"/>
                    <a:pt x="641" y="317"/>
                  </a:cubicBezTo>
                  <a:cubicBezTo>
                    <a:pt x="649" y="317"/>
                    <a:pt x="649" y="315"/>
                    <a:pt x="649" y="313"/>
                  </a:cubicBezTo>
                  <a:cubicBezTo>
                    <a:pt x="671" y="310"/>
                    <a:pt x="652" y="303"/>
                    <a:pt x="633" y="297"/>
                  </a:cubicBezTo>
                  <a:cubicBezTo>
                    <a:pt x="628" y="296"/>
                    <a:pt x="623" y="296"/>
                    <a:pt x="620" y="296"/>
                  </a:cubicBezTo>
                  <a:close/>
                  <a:moveTo>
                    <a:pt x="793" y="338"/>
                  </a:moveTo>
                  <a:cubicBezTo>
                    <a:pt x="793" y="338"/>
                    <a:pt x="793" y="338"/>
                    <a:pt x="793" y="338"/>
                  </a:cubicBezTo>
                  <a:cubicBezTo>
                    <a:pt x="793" y="338"/>
                    <a:pt x="793" y="338"/>
                    <a:pt x="793" y="338"/>
                  </a:cubicBezTo>
                  <a:close/>
                  <a:moveTo>
                    <a:pt x="712" y="472"/>
                  </a:moveTo>
                  <a:lnTo>
                    <a:pt x="734" y="476"/>
                  </a:lnTo>
                  <a:cubicBezTo>
                    <a:pt x="756" y="479"/>
                    <a:pt x="753" y="482"/>
                    <a:pt x="753" y="485"/>
                  </a:cubicBezTo>
                  <a:lnTo>
                    <a:pt x="734" y="482"/>
                  </a:lnTo>
                  <a:lnTo>
                    <a:pt x="712" y="472"/>
                  </a:lnTo>
                  <a:close/>
                  <a:moveTo>
                    <a:pt x="630" y="460"/>
                  </a:moveTo>
                  <a:lnTo>
                    <a:pt x="668" y="476"/>
                  </a:lnTo>
                  <a:cubicBezTo>
                    <a:pt x="704" y="489"/>
                    <a:pt x="718" y="494"/>
                    <a:pt x="715" y="494"/>
                  </a:cubicBezTo>
                  <a:cubicBezTo>
                    <a:pt x="713" y="494"/>
                    <a:pt x="703" y="492"/>
                    <a:pt x="687" y="488"/>
                  </a:cubicBezTo>
                  <a:cubicBezTo>
                    <a:pt x="665" y="482"/>
                    <a:pt x="646" y="476"/>
                    <a:pt x="627" y="466"/>
                  </a:cubicBezTo>
                  <a:lnTo>
                    <a:pt x="630" y="460"/>
                  </a:lnTo>
                  <a:close/>
                  <a:moveTo>
                    <a:pt x="618" y="570"/>
                  </a:moveTo>
                  <a:cubicBezTo>
                    <a:pt x="630" y="573"/>
                    <a:pt x="643" y="579"/>
                    <a:pt x="655" y="585"/>
                  </a:cubicBezTo>
                  <a:lnTo>
                    <a:pt x="655" y="588"/>
                  </a:lnTo>
                  <a:cubicBezTo>
                    <a:pt x="633" y="582"/>
                    <a:pt x="615" y="576"/>
                    <a:pt x="615" y="573"/>
                  </a:cubicBezTo>
                  <a:lnTo>
                    <a:pt x="618" y="570"/>
                  </a:lnTo>
                  <a:close/>
                  <a:moveTo>
                    <a:pt x="688" y="560"/>
                  </a:moveTo>
                  <a:cubicBezTo>
                    <a:pt x="692" y="560"/>
                    <a:pt x="711" y="568"/>
                    <a:pt x="746" y="579"/>
                  </a:cubicBezTo>
                  <a:lnTo>
                    <a:pt x="743" y="579"/>
                  </a:lnTo>
                  <a:cubicBezTo>
                    <a:pt x="753" y="585"/>
                    <a:pt x="757" y="588"/>
                    <a:pt x="755" y="588"/>
                  </a:cubicBezTo>
                  <a:lnTo>
                    <a:pt x="755" y="588"/>
                  </a:lnTo>
                  <a:cubicBezTo>
                    <a:pt x="753" y="588"/>
                    <a:pt x="743" y="585"/>
                    <a:pt x="724" y="579"/>
                  </a:cubicBezTo>
                  <a:lnTo>
                    <a:pt x="687" y="560"/>
                  </a:lnTo>
                  <a:cubicBezTo>
                    <a:pt x="687" y="560"/>
                    <a:pt x="687" y="560"/>
                    <a:pt x="688" y="560"/>
                  </a:cubicBezTo>
                  <a:close/>
                  <a:moveTo>
                    <a:pt x="546" y="621"/>
                  </a:moveTo>
                  <a:cubicBezTo>
                    <a:pt x="547" y="621"/>
                    <a:pt x="550" y="621"/>
                    <a:pt x="555" y="623"/>
                  </a:cubicBezTo>
                  <a:cubicBezTo>
                    <a:pt x="555" y="623"/>
                    <a:pt x="555" y="622"/>
                    <a:pt x="556" y="622"/>
                  </a:cubicBezTo>
                  <a:cubicBezTo>
                    <a:pt x="559" y="622"/>
                    <a:pt x="574" y="633"/>
                    <a:pt x="571" y="635"/>
                  </a:cubicBezTo>
                  <a:lnTo>
                    <a:pt x="552" y="629"/>
                  </a:lnTo>
                  <a:cubicBezTo>
                    <a:pt x="552" y="627"/>
                    <a:pt x="541" y="621"/>
                    <a:pt x="546" y="621"/>
                  </a:cubicBezTo>
                  <a:close/>
                  <a:moveTo>
                    <a:pt x="131" y="642"/>
                  </a:moveTo>
                  <a:cubicBezTo>
                    <a:pt x="126" y="642"/>
                    <a:pt x="135" y="647"/>
                    <a:pt x="160" y="657"/>
                  </a:cubicBezTo>
                  <a:cubicBezTo>
                    <a:pt x="171" y="661"/>
                    <a:pt x="176" y="663"/>
                    <a:pt x="178" y="663"/>
                  </a:cubicBezTo>
                  <a:cubicBezTo>
                    <a:pt x="180" y="663"/>
                    <a:pt x="181" y="662"/>
                    <a:pt x="182" y="661"/>
                  </a:cubicBezTo>
                  <a:cubicBezTo>
                    <a:pt x="170" y="654"/>
                    <a:pt x="157" y="651"/>
                    <a:pt x="145" y="645"/>
                  </a:cubicBezTo>
                  <a:cubicBezTo>
                    <a:pt x="138" y="643"/>
                    <a:pt x="133" y="642"/>
                    <a:pt x="131" y="642"/>
                  </a:cubicBezTo>
                  <a:close/>
                  <a:moveTo>
                    <a:pt x="643" y="679"/>
                  </a:moveTo>
                  <a:cubicBezTo>
                    <a:pt x="665" y="686"/>
                    <a:pt x="684" y="692"/>
                    <a:pt x="684" y="695"/>
                  </a:cubicBezTo>
                  <a:cubicBezTo>
                    <a:pt x="691" y="699"/>
                    <a:pt x="692" y="700"/>
                    <a:pt x="689" y="700"/>
                  </a:cubicBezTo>
                  <a:cubicBezTo>
                    <a:pt x="684" y="700"/>
                    <a:pt x="666" y="695"/>
                    <a:pt x="643" y="686"/>
                  </a:cubicBezTo>
                  <a:lnTo>
                    <a:pt x="643" y="679"/>
                  </a:lnTo>
                  <a:close/>
                  <a:moveTo>
                    <a:pt x="652" y="717"/>
                  </a:moveTo>
                  <a:lnTo>
                    <a:pt x="674" y="720"/>
                  </a:lnTo>
                  <a:lnTo>
                    <a:pt x="671" y="726"/>
                  </a:lnTo>
                  <a:cubicBezTo>
                    <a:pt x="671" y="728"/>
                    <a:pt x="671" y="728"/>
                    <a:pt x="669" y="728"/>
                  </a:cubicBezTo>
                  <a:cubicBezTo>
                    <a:pt x="667" y="728"/>
                    <a:pt x="662" y="727"/>
                    <a:pt x="649" y="723"/>
                  </a:cubicBezTo>
                  <a:lnTo>
                    <a:pt x="652" y="717"/>
                  </a:lnTo>
                  <a:close/>
                  <a:moveTo>
                    <a:pt x="557" y="750"/>
                  </a:moveTo>
                  <a:cubicBezTo>
                    <a:pt x="564" y="750"/>
                    <a:pt x="574" y="751"/>
                    <a:pt x="574" y="751"/>
                  </a:cubicBezTo>
                  <a:lnTo>
                    <a:pt x="571" y="751"/>
                  </a:lnTo>
                  <a:cubicBezTo>
                    <a:pt x="593" y="758"/>
                    <a:pt x="590" y="761"/>
                    <a:pt x="590" y="761"/>
                  </a:cubicBezTo>
                  <a:cubicBezTo>
                    <a:pt x="590" y="763"/>
                    <a:pt x="590" y="764"/>
                    <a:pt x="585" y="764"/>
                  </a:cubicBezTo>
                  <a:cubicBezTo>
                    <a:pt x="582" y="764"/>
                    <a:pt x="577" y="763"/>
                    <a:pt x="568" y="761"/>
                  </a:cubicBezTo>
                  <a:cubicBezTo>
                    <a:pt x="568" y="761"/>
                    <a:pt x="549" y="755"/>
                    <a:pt x="549" y="751"/>
                  </a:cubicBezTo>
                  <a:cubicBezTo>
                    <a:pt x="550" y="750"/>
                    <a:pt x="553" y="750"/>
                    <a:pt x="557" y="750"/>
                  </a:cubicBezTo>
                  <a:close/>
                  <a:moveTo>
                    <a:pt x="677" y="767"/>
                  </a:moveTo>
                  <a:cubicBezTo>
                    <a:pt x="677" y="770"/>
                    <a:pt x="696" y="776"/>
                    <a:pt x="696" y="776"/>
                  </a:cubicBezTo>
                  <a:cubicBezTo>
                    <a:pt x="696" y="776"/>
                    <a:pt x="707" y="782"/>
                    <a:pt x="713" y="782"/>
                  </a:cubicBezTo>
                  <a:cubicBezTo>
                    <a:pt x="716" y="782"/>
                    <a:pt x="717" y="781"/>
                    <a:pt x="718" y="780"/>
                  </a:cubicBezTo>
                  <a:lnTo>
                    <a:pt x="718" y="776"/>
                  </a:lnTo>
                  <a:cubicBezTo>
                    <a:pt x="706" y="773"/>
                    <a:pt x="693" y="770"/>
                    <a:pt x="677" y="767"/>
                  </a:cubicBezTo>
                  <a:close/>
                  <a:moveTo>
                    <a:pt x="549" y="811"/>
                  </a:moveTo>
                  <a:cubicBezTo>
                    <a:pt x="568" y="814"/>
                    <a:pt x="568" y="814"/>
                    <a:pt x="568" y="820"/>
                  </a:cubicBezTo>
                  <a:cubicBezTo>
                    <a:pt x="567" y="821"/>
                    <a:pt x="566" y="821"/>
                    <a:pt x="564" y="821"/>
                  </a:cubicBezTo>
                  <a:cubicBezTo>
                    <a:pt x="558" y="821"/>
                    <a:pt x="546" y="817"/>
                    <a:pt x="546" y="817"/>
                  </a:cubicBezTo>
                  <a:cubicBezTo>
                    <a:pt x="527" y="811"/>
                    <a:pt x="546" y="814"/>
                    <a:pt x="549" y="811"/>
                  </a:cubicBezTo>
                  <a:close/>
                  <a:moveTo>
                    <a:pt x="477" y="874"/>
                  </a:moveTo>
                  <a:cubicBezTo>
                    <a:pt x="484" y="877"/>
                    <a:pt x="485" y="879"/>
                    <a:pt x="484" y="879"/>
                  </a:cubicBezTo>
                  <a:cubicBezTo>
                    <a:pt x="482" y="879"/>
                    <a:pt x="475" y="876"/>
                    <a:pt x="477" y="874"/>
                  </a:cubicBezTo>
                  <a:close/>
                  <a:moveTo>
                    <a:pt x="812" y="880"/>
                  </a:moveTo>
                  <a:lnTo>
                    <a:pt x="809" y="886"/>
                  </a:lnTo>
                  <a:cubicBezTo>
                    <a:pt x="821" y="891"/>
                    <a:pt x="826" y="894"/>
                    <a:pt x="829" y="894"/>
                  </a:cubicBezTo>
                  <a:cubicBezTo>
                    <a:pt x="831" y="894"/>
                    <a:pt x="831" y="892"/>
                    <a:pt x="831" y="889"/>
                  </a:cubicBezTo>
                  <a:cubicBezTo>
                    <a:pt x="834" y="883"/>
                    <a:pt x="834" y="883"/>
                    <a:pt x="812" y="880"/>
                  </a:cubicBezTo>
                  <a:close/>
                  <a:moveTo>
                    <a:pt x="543" y="877"/>
                  </a:moveTo>
                  <a:cubicBezTo>
                    <a:pt x="558" y="880"/>
                    <a:pt x="571" y="883"/>
                    <a:pt x="583" y="889"/>
                  </a:cubicBezTo>
                  <a:cubicBezTo>
                    <a:pt x="593" y="892"/>
                    <a:pt x="597" y="895"/>
                    <a:pt x="595" y="895"/>
                  </a:cubicBezTo>
                  <a:cubicBezTo>
                    <a:pt x="592" y="895"/>
                    <a:pt x="582" y="892"/>
                    <a:pt x="561" y="886"/>
                  </a:cubicBezTo>
                  <a:cubicBezTo>
                    <a:pt x="543" y="880"/>
                    <a:pt x="543" y="880"/>
                    <a:pt x="543" y="877"/>
                  </a:cubicBezTo>
                  <a:close/>
                  <a:moveTo>
                    <a:pt x="533" y="899"/>
                  </a:moveTo>
                  <a:lnTo>
                    <a:pt x="555" y="902"/>
                  </a:lnTo>
                  <a:lnTo>
                    <a:pt x="574" y="914"/>
                  </a:lnTo>
                  <a:lnTo>
                    <a:pt x="571" y="917"/>
                  </a:lnTo>
                  <a:cubicBezTo>
                    <a:pt x="552" y="908"/>
                    <a:pt x="533" y="902"/>
                    <a:pt x="533" y="899"/>
                  </a:cubicBezTo>
                  <a:close/>
                  <a:moveTo>
                    <a:pt x="527" y="914"/>
                  </a:moveTo>
                  <a:lnTo>
                    <a:pt x="527" y="914"/>
                  </a:lnTo>
                  <a:cubicBezTo>
                    <a:pt x="535" y="917"/>
                    <a:pt x="536" y="918"/>
                    <a:pt x="534" y="918"/>
                  </a:cubicBezTo>
                  <a:cubicBezTo>
                    <a:pt x="532" y="918"/>
                    <a:pt x="525" y="916"/>
                    <a:pt x="527" y="914"/>
                  </a:cubicBezTo>
                  <a:close/>
                  <a:moveTo>
                    <a:pt x="398" y="1084"/>
                  </a:moveTo>
                  <a:lnTo>
                    <a:pt x="420" y="1090"/>
                  </a:lnTo>
                  <a:lnTo>
                    <a:pt x="436" y="1102"/>
                  </a:lnTo>
                  <a:lnTo>
                    <a:pt x="436" y="1106"/>
                  </a:lnTo>
                  <a:cubicBezTo>
                    <a:pt x="417" y="1096"/>
                    <a:pt x="395" y="1087"/>
                    <a:pt x="398" y="1084"/>
                  </a:cubicBezTo>
                  <a:close/>
                  <a:moveTo>
                    <a:pt x="361" y="1156"/>
                  </a:moveTo>
                  <a:lnTo>
                    <a:pt x="361" y="1156"/>
                  </a:lnTo>
                  <a:cubicBezTo>
                    <a:pt x="380" y="1165"/>
                    <a:pt x="398" y="1171"/>
                    <a:pt x="417" y="1184"/>
                  </a:cubicBezTo>
                  <a:cubicBezTo>
                    <a:pt x="414" y="1184"/>
                    <a:pt x="414" y="1184"/>
                    <a:pt x="395" y="1178"/>
                  </a:cubicBezTo>
                  <a:cubicBezTo>
                    <a:pt x="383" y="1171"/>
                    <a:pt x="370" y="1165"/>
                    <a:pt x="361" y="1156"/>
                  </a:cubicBezTo>
                  <a:close/>
                  <a:moveTo>
                    <a:pt x="358" y="1243"/>
                  </a:moveTo>
                  <a:lnTo>
                    <a:pt x="380" y="1247"/>
                  </a:lnTo>
                  <a:lnTo>
                    <a:pt x="402" y="1253"/>
                  </a:lnTo>
                  <a:lnTo>
                    <a:pt x="398" y="1253"/>
                  </a:lnTo>
                  <a:cubicBezTo>
                    <a:pt x="386" y="1253"/>
                    <a:pt x="370" y="1250"/>
                    <a:pt x="358" y="1243"/>
                  </a:cubicBezTo>
                  <a:close/>
                  <a:moveTo>
                    <a:pt x="499" y="1250"/>
                  </a:moveTo>
                  <a:lnTo>
                    <a:pt x="539" y="1262"/>
                  </a:lnTo>
                  <a:lnTo>
                    <a:pt x="536" y="1262"/>
                  </a:lnTo>
                  <a:cubicBezTo>
                    <a:pt x="524" y="1259"/>
                    <a:pt x="511" y="1256"/>
                    <a:pt x="499" y="1250"/>
                  </a:cubicBezTo>
                  <a:close/>
                  <a:moveTo>
                    <a:pt x="356" y="1274"/>
                  </a:moveTo>
                  <a:lnTo>
                    <a:pt x="364" y="1275"/>
                  </a:lnTo>
                  <a:cubicBezTo>
                    <a:pt x="372" y="1277"/>
                    <a:pt x="373" y="1278"/>
                    <a:pt x="371" y="1278"/>
                  </a:cubicBezTo>
                  <a:cubicBezTo>
                    <a:pt x="368" y="1278"/>
                    <a:pt x="361" y="1277"/>
                    <a:pt x="361" y="1275"/>
                  </a:cubicBezTo>
                  <a:cubicBezTo>
                    <a:pt x="359" y="1274"/>
                    <a:pt x="358" y="1274"/>
                    <a:pt x="356" y="1274"/>
                  </a:cubicBezTo>
                  <a:close/>
                  <a:moveTo>
                    <a:pt x="541" y="1332"/>
                  </a:moveTo>
                  <a:lnTo>
                    <a:pt x="541" y="1332"/>
                  </a:lnTo>
                  <a:cubicBezTo>
                    <a:pt x="541" y="1332"/>
                    <a:pt x="527" y="1336"/>
                    <a:pt x="499" y="1344"/>
                  </a:cubicBezTo>
                  <a:cubicBezTo>
                    <a:pt x="497" y="1344"/>
                    <a:pt x="495" y="1345"/>
                    <a:pt x="493" y="1345"/>
                  </a:cubicBezTo>
                  <a:lnTo>
                    <a:pt x="493" y="1345"/>
                  </a:lnTo>
                  <a:cubicBezTo>
                    <a:pt x="496" y="1345"/>
                    <a:pt x="499" y="1344"/>
                    <a:pt x="502" y="1344"/>
                  </a:cubicBezTo>
                  <a:cubicBezTo>
                    <a:pt x="528" y="1336"/>
                    <a:pt x="542" y="1332"/>
                    <a:pt x="541" y="1332"/>
                  </a:cubicBezTo>
                  <a:close/>
                  <a:moveTo>
                    <a:pt x="650" y="1359"/>
                  </a:moveTo>
                  <a:cubicBezTo>
                    <a:pt x="650" y="1359"/>
                    <a:pt x="650" y="1360"/>
                    <a:pt x="650" y="1364"/>
                  </a:cubicBezTo>
                  <a:lnTo>
                    <a:pt x="650" y="1364"/>
                  </a:lnTo>
                  <a:cubicBezTo>
                    <a:pt x="650" y="1361"/>
                    <a:pt x="651" y="1359"/>
                    <a:pt x="650" y="1359"/>
                  </a:cubicBezTo>
                  <a:close/>
                  <a:moveTo>
                    <a:pt x="550" y="1351"/>
                  </a:moveTo>
                  <a:lnTo>
                    <a:pt x="550" y="1351"/>
                  </a:lnTo>
                  <a:cubicBezTo>
                    <a:pt x="550" y="1351"/>
                    <a:pt x="541" y="1355"/>
                    <a:pt x="524" y="1362"/>
                  </a:cubicBezTo>
                  <a:cubicBezTo>
                    <a:pt x="520" y="1365"/>
                    <a:pt x="516" y="1367"/>
                    <a:pt x="513" y="1369"/>
                  </a:cubicBezTo>
                  <a:lnTo>
                    <a:pt x="513" y="1369"/>
                  </a:lnTo>
                  <a:cubicBezTo>
                    <a:pt x="517" y="1367"/>
                    <a:pt x="522" y="1365"/>
                    <a:pt x="527" y="1362"/>
                  </a:cubicBezTo>
                  <a:cubicBezTo>
                    <a:pt x="543" y="1355"/>
                    <a:pt x="550" y="1351"/>
                    <a:pt x="550" y="1351"/>
                  </a:cubicBezTo>
                  <a:close/>
                  <a:moveTo>
                    <a:pt x="500" y="1368"/>
                  </a:moveTo>
                  <a:cubicBezTo>
                    <a:pt x="500" y="1368"/>
                    <a:pt x="499" y="1369"/>
                    <a:pt x="499" y="1369"/>
                  </a:cubicBezTo>
                  <a:lnTo>
                    <a:pt x="499" y="1369"/>
                  </a:lnTo>
                  <a:cubicBezTo>
                    <a:pt x="500" y="1369"/>
                    <a:pt x="500" y="1368"/>
                    <a:pt x="500" y="1368"/>
                  </a:cubicBezTo>
                  <a:close/>
                  <a:moveTo>
                    <a:pt x="499" y="1369"/>
                  </a:moveTo>
                  <a:cubicBezTo>
                    <a:pt x="499" y="1369"/>
                    <a:pt x="499" y="1369"/>
                    <a:pt x="499" y="1369"/>
                  </a:cubicBezTo>
                  <a:lnTo>
                    <a:pt x="499" y="1369"/>
                  </a:lnTo>
                  <a:lnTo>
                    <a:pt x="499" y="1369"/>
                  </a:lnTo>
                  <a:cubicBezTo>
                    <a:pt x="499" y="1369"/>
                    <a:pt x="499" y="1369"/>
                    <a:pt x="499" y="1369"/>
                  </a:cubicBezTo>
                  <a:close/>
                  <a:moveTo>
                    <a:pt x="504" y="1376"/>
                  </a:moveTo>
                  <a:cubicBezTo>
                    <a:pt x="498" y="1380"/>
                    <a:pt x="495" y="1382"/>
                    <a:pt x="494" y="1382"/>
                  </a:cubicBezTo>
                  <a:cubicBezTo>
                    <a:pt x="494" y="1382"/>
                    <a:pt x="497" y="1380"/>
                    <a:pt x="504" y="1376"/>
                  </a:cubicBezTo>
                  <a:close/>
                  <a:moveTo>
                    <a:pt x="480" y="1369"/>
                  </a:moveTo>
                  <a:cubicBezTo>
                    <a:pt x="449" y="1382"/>
                    <a:pt x="434" y="1389"/>
                    <a:pt x="433" y="1389"/>
                  </a:cubicBezTo>
                  <a:cubicBezTo>
                    <a:pt x="432" y="1389"/>
                    <a:pt x="448" y="1382"/>
                    <a:pt x="480" y="1369"/>
                  </a:cubicBezTo>
                  <a:close/>
                  <a:moveTo>
                    <a:pt x="470" y="1381"/>
                  </a:moveTo>
                  <a:lnTo>
                    <a:pt x="470" y="1381"/>
                  </a:lnTo>
                  <a:cubicBezTo>
                    <a:pt x="468" y="1383"/>
                    <a:pt x="455" y="1389"/>
                    <a:pt x="454" y="1389"/>
                  </a:cubicBezTo>
                  <a:cubicBezTo>
                    <a:pt x="454" y="1389"/>
                    <a:pt x="458" y="1387"/>
                    <a:pt x="470" y="1381"/>
                  </a:cubicBezTo>
                  <a:close/>
                  <a:moveTo>
                    <a:pt x="555" y="1382"/>
                  </a:moveTo>
                  <a:cubicBezTo>
                    <a:pt x="555" y="1382"/>
                    <a:pt x="548" y="1388"/>
                    <a:pt x="533" y="1399"/>
                  </a:cubicBezTo>
                  <a:lnTo>
                    <a:pt x="533" y="1399"/>
                  </a:lnTo>
                  <a:lnTo>
                    <a:pt x="536" y="1397"/>
                  </a:lnTo>
                  <a:cubicBezTo>
                    <a:pt x="548" y="1388"/>
                    <a:pt x="555" y="1382"/>
                    <a:pt x="555" y="1382"/>
                  </a:cubicBezTo>
                  <a:close/>
                  <a:moveTo>
                    <a:pt x="308" y="1397"/>
                  </a:moveTo>
                  <a:cubicBezTo>
                    <a:pt x="304" y="1400"/>
                    <a:pt x="304" y="1400"/>
                    <a:pt x="276" y="1409"/>
                  </a:cubicBezTo>
                  <a:cubicBezTo>
                    <a:pt x="264" y="1412"/>
                    <a:pt x="258" y="1413"/>
                    <a:pt x="255" y="1413"/>
                  </a:cubicBezTo>
                  <a:cubicBezTo>
                    <a:pt x="250" y="1413"/>
                    <a:pt x="251" y="1411"/>
                    <a:pt x="251" y="1409"/>
                  </a:cubicBezTo>
                  <a:cubicBezTo>
                    <a:pt x="270" y="1403"/>
                    <a:pt x="289" y="1397"/>
                    <a:pt x="308" y="1397"/>
                  </a:cubicBezTo>
                  <a:close/>
                  <a:moveTo>
                    <a:pt x="577" y="1403"/>
                  </a:moveTo>
                  <a:lnTo>
                    <a:pt x="577" y="1403"/>
                  </a:lnTo>
                  <a:cubicBezTo>
                    <a:pt x="569" y="1414"/>
                    <a:pt x="564" y="1420"/>
                    <a:pt x="564" y="1420"/>
                  </a:cubicBezTo>
                  <a:cubicBezTo>
                    <a:pt x="564" y="1420"/>
                    <a:pt x="568" y="1414"/>
                    <a:pt x="577" y="1403"/>
                  </a:cubicBezTo>
                  <a:close/>
                  <a:moveTo>
                    <a:pt x="528" y="1422"/>
                  </a:moveTo>
                  <a:lnTo>
                    <a:pt x="528" y="1422"/>
                  </a:lnTo>
                  <a:cubicBezTo>
                    <a:pt x="522" y="1429"/>
                    <a:pt x="514" y="1435"/>
                    <a:pt x="508" y="1441"/>
                  </a:cubicBezTo>
                  <a:lnTo>
                    <a:pt x="508" y="1441"/>
                  </a:lnTo>
                  <a:cubicBezTo>
                    <a:pt x="509" y="1440"/>
                    <a:pt x="517" y="1432"/>
                    <a:pt x="528" y="1422"/>
                  </a:cubicBezTo>
                  <a:close/>
                  <a:moveTo>
                    <a:pt x="461" y="1435"/>
                  </a:moveTo>
                  <a:lnTo>
                    <a:pt x="461" y="1435"/>
                  </a:lnTo>
                  <a:cubicBezTo>
                    <a:pt x="436" y="1453"/>
                    <a:pt x="426" y="1460"/>
                    <a:pt x="426" y="1460"/>
                  </a:cubicBezTo>
                  <a:cubicBezTo>
                    <a:pt x="426" y="1460"/>
                    <a:pt x="443" y="1447"/>
                    <a:pt x="461" y="1435"/>
                  </a:cubicBezTo>
                  <a:close/>
                  <a:moveTo>
                    <a:pt x="467" y="1438"/>
                  </a:moveTo>
                  <a:cubicBezTo>
                    <a:pt x="458" y="1444"/>
                    <a:pt x="449" y="1450"/>
                    <a:pt x="439" y="1457"/>
                  </a:cubicBezTo>
                  <a:cubicBezTo>
                    <a:pt x="439" y="1457"/>
                    <a:pt x="411" y="1478"/>
                    <a:pt x="408" y="1478"/>
                  </a:cubicBezTo>
                  <a:lnTo>
                    <a:pt x="436" y="1457"/>
                  </a:lnTo>
                  <a:lnTo>
                    <a:pt x="467" y="1438"/>
                  </a:lnTo>
                  <a:close/>
                  <a:moveTo>
                    <a:pt x="276" y="1469"/>
                  </a:moveTo>
                  <a:lnTo>
                    <a:pt x="276" y="1472"/>
                  </a:lnTo>
                  <a:cubicBezTo>
                    <a:pt x="254" y="1482"/>
                    <a:pt x="232" y="1491"/>
                    <a:pt x="214" y="1497"/>
                  </a:cubicBezTo>
                  <a:lnTo>
                    <a:pt x="214" y="1494"/>
                  </a:lnTo>
                  <a:lnTo>
                    <a:pt x="276" y="1469"/>
                  </a:lnTo>
                  <a:close/>
                  <a:moveTo>
                    <a:pt x="612" y="1453"/>
                  </a:moveTo>
                  <a:cubicBezTo>
                    <a:pt x="615" y="1453"/>
                    <a:pt x="615" y="1453"/>
                    <a:pt x="608" y="1475"/>
                  </a:cubicBezTo>
                  <a:cubicBezTo>
                    <a:pt x="605" y="1491"/>
                    <a:pt x="599" y="1504"/>
                    <a:pt x="593" y="1516"/>
                  </a:cubicBezTo>
                  <a:cubicBezTo>
                    <a:pt x="596" y="1494"/>
                    <a:pt x="605" y="1475"/>
                    <a:pt x="612" y="1453"/>
                  </a:cubicBezTo>
                  <a:close/>
                  <a:moveTo>
                    <a:pt x="1023" y="1433"/>
                  </a:moveTo>
                  <a:cubicBezTo>
                    <a:pt x="1025" y="1433"/>
                    <a:pt x="1023" y="1463"/>
                    <a:pt x="1019" y="1494"/>
                  </a:cubicBezTo>
                  <a:cubicBezTo>
                    <a:pt x="1017" y="1514"/>
                    <a:pt x="1017" y="1525"/>
                    <a:pt x="1016" y="1525"/>
                  </a:cubicBezTo>
                  <a:cubicBezTo>
                    <a:pt x="1016" y="1525"/>
                    <a:pt x="1016" y="1514"/>
                    <a:pt x="1016" y="1494"/>
                  </a:cubicBezTo>
                  <a:cubicBezTo>
                    <a:pt x="1016" y="1472"/>
                    <a:pt x="1016" y="1450"/>
                    <a:pt x="1019" y="1450"/>
                  </a:cubicBezTo>
                  <a:cubicBezTo>
                    <a:pt x="1021" y="1438"/>
                    <a:pt x="1022" y="1433"/>
                    <a:pt x="1023" y="1433"/>
                  </a:cubicBezTo>
                  <a:close/>
                  <a:moveTo>
                    <a:pt x="436" y="1529"/>
                  </a:moveTo>
                  <a:cubicBezTo>
                    <a:pt x="433" y="1535"/>
                    <a:pt x="427" y="1541"/>
                    <a:pt x="420" y="1547"/>
                  </a:cubicBezTo>
                  <a:cubicBezTo>
                    <a:pt x="411" y="1557"/>
                    <a:pt x="405" y="1563"/>
                    <a:pt x="395" y="1569"/>
                  </a:cubicBezTo>
                  <a:cubicBezTo>
                    <a:pt x="395" y="1569"/>
                    <a:pt x="417" y="1547"/>
                    <a:pt x="436" y="1529"/>
                  </a:cubicBezTo>
                  <a:close/>
                  <a:moveTo>
                    <a:pt x="523" y="1524"/>
                  </a:moveTo>
                  <a:cubicBezTo>
                    <a:pt x="523" y="1524"/>
                    <a:pt x="521" y="1526"/>
                    <a:pt x="517" y="1532"/>
                  </a:cubicBezTo>
                  <a:lnTo>
                    <a:pt x="489" y="1576"/>
                  </a:lnTo>
                  <a:lnTo>
                    <a:pt x="502" y="1554"/>
                  </a:lnTo>
                  <a:cubicBezTo>
                    <a:pt x="513" y="1538"/>
                    <a:pt x="523" y="1524"/>
                    <a:pt x="523" y="1524"/>
                  </a:cubicBezTo>
                  <a:close/>
                  <a:moveTo>
                    <a:pt x="356" y="1550"/>
                  </a:moveTo>
                  <a:lnTo>
                    <a:pt x="356" y="1550"/>
                  </a:lnTo>
                  <a:cubicBezTo>
                    <a:pt x="357" y="1550"/>
                    <a:pt x="351" y="1555"/>
                    <a:pt x="339" y="1566"/>
                  </a:cubicBezTo>
                  <a:cubicBezTo>
                    <a:pt x="314" y="1588"/>
                    <a:pt x="314" y="1588"/>
                    <a:pt x="311" y="1588"/>
                  </a:cubicBezTo>
                  <a:cubicBezTo>
                    <a:pt x="304" y="1588"/>
                    <a:pt x="304" y="1588"/>
                    <a:pt x="333" y="1566"/>
                  </a:cubicBezTo>
                  <a:cubicBezTo>
                    <a:pt x="347" y="1555"/>
                    <a:pt x="355" y="1550"/>
                    <a:pt x="356" y="1550"/>
                  </a:cubicBezTo>
                  <a:close/>
                  <a:moveTo>
                    <a:pt x="351" y="1566"/>
                  </a:moveTo>
                  <a:cubicBezTo>
                    <a:pt x="355" y="1566"/>
                    <a:pt x="355" y="1566"/>
                    <a:pt x="329" y="1588"/>
                  </a:cubicBezTo>
                  <a:lnTo>
                    <a:pt x="326" y="1588"/>
                  </a:lnTo>
                  <a:lnTo>
                    <a:pt x="348" y="1566"/>
                  </a:lnTo>
                  <a:close/>
                  <a:moveTo>
                    <a:pt x="373" y="1569"/>
                  </a:moveTo>
                  <a:cubicBezTo>
                    <a:pt x="376" y="1569"/>
                    <a:pt x="376" y="1569"/>
                    <a:pt x="355" y="1588"/>
                  </a:cubicBezTo>
                  <a:lnTo>
                    <a:pt x="351" y="1588"/>
                  </a:lnTo>
                  <a:lnTo>
                    <a:pt x="370" y="1569"/>
                  </a:lnTo>
                  <a:close/>
                  <a:moveTo>
                    <a:pt x="332" y="1600"/>
                  </a:moveTo>
                  <a:cubicBezTo>
                    <a:pt x="332" y="1600"/>
                    <a:pt x="328" y="1603"/>
                    <a:pt x="320" y="1610"/>
                  </a:cubicBezTo>
                  <a:cubicBezTo>
                    <a:pt x="322" y="1610"/>
                    <a:pt x="333" y="1600"/>
                    <a:pt x="332" y="1600"/>
                  </a:cubicBezTo>
                  <a:close/>
                  <a:moveTo>
                    <a:pt x="757" y="1"/>
                  </a:moveTo>
                  <a:cubicBezTo>
                    <a:pt x="753" y="1"/>
                    <a:pt x="752" y="2"/>
                    <a:pt x="759" y="6"/>
                  </a:cubicBezTo>
                  <a:lnTo>
                    <a:pt x="737" y="6"/>
                  </a:lnTo>
                  <a:cubicBezTo>
                    <a:pt x="718" y="4"/>
                    <a:pt x="706" y="3"/>
                    <a:pt x="698" y="3"/>
                  </a:cubicBezTo>
                  <a:cubicBezTo>
                    <a:pt x="680" y="3"/>
                    <a:pt x="693" y="7"/>
                    <a:pt x="737" y="12"/>
                  </a:cubicBezTo>
                  <a:cubicBezTo>
                    <a:pt x="775" y="18"/>
                    <a:pt x="788" y="20"/>
                    <a:pt x="783" y="20"/>
                  </a:cubicBezTo>
                  <a:cubicBezTo>
                    <a:pt x="780" y="20"/>
                    <a:pt x="771" y="19"/>
                    <a:pt x="756" y="18"/>
                  </a:cubicBezTo>
                  <a:cubicBezTo>
                    <a:pt x="744" y="17"/>
                    <a:pt x="735" y="17"/>
                    <a:pt x="729" y="17"/>
                  </a:cubicBezTo>
                  <a:cubicBezTo>
                    <a:pt x="715" y="17"/>
                    <a:pt x="714" y="19"/>
                    <a:pt x="712" y="21"/>
                  </a:cubicBezTo>
                  <a:cubicBezTo>
                    <a:pt x="712" y="23"/>
                    <a:pt x="712" y="24"/>
                    <a:pt x="709" y="24"/>
                  </a:cubicBezTo>
                  <a:cubicBezTo>
                    <a:pt x="707" y="24"/>
                    <a:pt x="702" y="23"/>
                    <a:pt x="693" y="21"/>
                  </a:cubicBezTo>
                  <a:cubicBezTo>
                    <a:pt x="682" y="20"/>
                    <a:pt x="671" y="19"/>
                    <a:pt x="663" y="19"/>
                  </a:cubicBezTo>
                  <a:cubicBezTo>
                    <a:pt x="655" y="19"/>
                    <a:pt x="649" y="20"/>
                    <a:pt x="649" y="21"/>
                  </a:cubicBezTo>
                  <a:cubicBezTo>
                    <a:pt x="649" y="27"/>
                    <a:pt x="649" y="27"/>
                    <a:pt x="668" y="27"/>
                  </a:cubicBezTo>
                  <a:cubicBezTo>
                    <a:pt x="690" y="27"/>
                    <a:pt x="690" y="34"/>
                    <a:pt x="646" y="34"/>
                  </a:cubicBezTo>
                  <a:cubicBezTo>
                    <a:pt x="627" y="34"/>
                    <a:pt x="627" y="34"/>
                    <a:pt x="668" y="40"/>
                  </a:cubicBezTo>
                  <a:cubicBezTo>
                    <a:pt x="703" y="43"/>
                    <a:pt x="708" y="50"/>
                    <a:pt x="681" y="50"/>
                  </a:cubicBezTo>
                  <a:cubicBezTo>
                    <a:pt x="676" y="50"/>
                    <a:pt x="671" y="50"/>
                    <a:pt x="665" y="49"/>
                  </a:cubicBezTo>
                  <a:cubicBezTo>
                    <a:pt x="665" y="49"/>
                    <a:pt x="665" y="53"/>
                    <a:pt x="665" y="56"/>
                  </a:cubicBezTo>
                  <a:cubicBezTo>
                    <a:pt x="665" y="59"/>
                    <a:pt x="684" y="62"/>
                    <a:pt x="706" y="65"/>
                  </a:cubicBezTo>
                  <a:cubicBezTo>
                    <a:pt x="746" y="71"/>
                    <a:pt x="746" y="71"/>
                    <a:pt x="724" y="71"/>
                  </a:cubicBezTo>
                  <a:cubicBezTo>
                    <a:pt x="712" y="71"/>
                    <a:pt x="696" y="71"/>
                    <a:pt x="684" y="68"/>
                  </a:cubicBezTo>
                  <a:cubicBezTo>
                    <a:pt x="677" y="67"/>
                    <a:pt x="673" y="67"/>
                    <a:pt x="669" y="67"/>
                  </a:cubicBezTo>
                  <a:cubicBezTo>
                    <a:pt x="662" y="67"/>
                    <a:pt x="662" y="69"/>
                    <a:pt x="662" y="71"/>
                  </a:cubicBezTo>
                  <a:cubicBezTo>
                    <a:pt x="662" y="74"/>
                    <a:pt x="659" y="81"/>
                    <a:pt x="680" y="84"/>
                  </a:cubicBezTo>
                  <a:lnTo>
                    <a:pt x="659" y="81"/>
                  </a:lnTo>
                  <a:cubicBezTo>
                    <a:pt x="659" y="87"/>
                    <a:pt x="637" y="84"/>
                    <a:pt x="659" y="87"/>
                  </a:cubicBezTo>
                  <a:cubicBezTo>
                    <a:pt x="659" y="87"/>
                    <a:pt x="659" y="90"/>
                    <a:pt x="637" y="93"/>
                  </a:cubicBezTo>
                  <a:cubicBezTo>
                    <a:pt x="617" y="96"/>
                    <a:pt x="646" y="109"/>
                    <a:pt x="684" y="109"/>
                  </a:cubicBezTo>
                  <a:cubicBezTo>
                    <a:pt x="688" y="109"/>
                    <a:pt x="692" y="109"/>
                    <a:pt x="696" y="109"/>
                  </a:cubicBezTo>
                  <a:cubicBezTo>
                    <a:pt x="696" y="110"/>
                    <a:pt x="696" y="111"/>
                    <a:pt x="696" y="112"/>
                  </a:cubicBezTo>
                  <a:cubicBezTo>
                    <a:pt x="696" y="115"/>
                    <a:pt x="715" y="118"/>
                    <a:pt x="715" y="118"/>
                  </a:cubicBezTo>
                  <a:cubicBezTo>
                    <a:pt x="737" y="122"/>
                    <a:pt x="737" y="125"/>
                    <a:pt x="734" y="128"/>
                  </a:cubicBezTo>
                  <a:lnTo>
                    <a:pt x="693" y="122"/>
                  </a:lnTo>
                  <a:cubicBezTo>
                    <a:pt x="667" y="116"/>
                    <a:pt x="648" y="114"/>
                    <a:pt x="640" y="114"/>
                  </a:cubicBezTo>
                  <a:cubicBezTo>
                    <a:pt x="630" y="114"/>
                    <a:pt x="638" y="118"/>
                    <a:pt x="671" y="125"/>
                  </a:cubicBezTo>
                  <a:lnTo>
                    <a:pt x="652" y="122"/>
                  </a:lnTo>
                  <a:cubicBezTo>
                    <a:pt x="647" y="121"/>
                    <a:pt x="643" y="120"/>
                    <a:pt x="640" y="120"/>
                  </a:cubicBezTo>
                  <a:cubicBezTo>
                    <a:pt x="631" y="120"/>
                    <a:pt x="635" y="124"/>
                    <a:pt x="649" y="131"/>
                  </a:cubicBezTo>
                  <a:cubicBezTo>
                    <a:pt x="668" y="140"/>
                    <a:pt x="690" y="147"/>
                    <a:pt x="709" y="150"/>
                  </a:cubicBezTo>
                  <a:cubicBezTo>
                    <a:pt x="731" y="153"/>
                    <a:pt x="731" y="156"/>
                    <a:pt x="731" y="156"/>
                  </a:cubicBezTo>
                  <a:cubicBezTo>
                    <a:pt x="729" y="158"/>
                    <a:pt x="728" y="158"/>
                    <a:pt x="725" y="158"/>
                  </a:cubicBezTo>
                  <a:cubicBezTo>
                    <a:pt x="723" y="158"/>
                    <a:pt x="718" y="158"/>
                    <a:pt x="709" y="156"/>
                  </a:cubicBezTo>
                  <a:cubicBezTo>
                    <a:pt x="697" y="154"/>
                    <a:pt x="689" y="153"/>
                    <a:pt x="683" y="153"/>
                  </a:cubicBezTo>
                  <a:cubicBezTo>
                    <a:pt x="670" y="153"/>
                    <a:pt x="676" y="159"/>
                    <a:pt x="706" y="165"/>
                  </a:cubicBezTo>
                  <a:lnTo>
                    <a:pt x="687" y="162"/>
                  </a:lnTo>
                  <a:cubicBezTo>
                    <a:pt x="680" y="161"/>
                    <a:pt x="674" y="161"/>
                    <a:pt x="669" y="161"/>
                  </a:cubicBezTo>
                  <a:cubicBezTo>
                    <a:pt x="655" y="161"/>
                    <a:pt x="648" y="165"/>
                    <a:pt x="662" y="178"/>
                  </a:cubicBezTo>
                  <a:cubicBezTo>
                    <a:pt x="659" y="192"/>
                    <a:pt x="656" y="200"/>
                    <a:pt x="641" y="200"/>
                  </a:cubicBezTo>
                  <a:cubicBezTo>
                    <a:pt x="639" y="200"/>
                    <a:pt x="636" y="200"/>
                    <a:pt x="633" y="200"/>
                  </a:cubicBezTo>
                  <a:cubicBezTo>
                    <a:pt x="631" y="199"/>
                    <a:pt x="630" y="199"/>
                    <a:pt x="629" y="199"/>
                  </a:cubicBezTo>
                  <a:lnTo>
                    <a:pt x="629" y="199"/>
                  </a:lnTo>
                  <a:cubicBezTo>
                    <a:pt x="624" y="199"/>
                    <a:pt x="657" y="217"/>
                    <a:pt x="693" y="231"/>
                  </a:cubicBezTo>
                  <a:cubicBezTo>
                    <a:pt x="685" y="229"/>
                    <a:pt x="679" y="228"/>
                    <a:pt x="676" y="228"/>
                  </a:cubicBezTo>
                  <a:cubicBezTo>
                    <a:pt x="671" y="228"/>
                    <a:pt x="670" y="230"/>
                    <a:pt x="668" y="234"/>
                  </a:cubicBezTo>
                  <a:cubicBezTo>
                    <a:pt x="668" y="242"/>
                    <a:pt x="668" y="245"/>
                    <a:pt x="664" y="245"/>
                  </a:cubicBezTo>
                  <a:cubicBezTo>
                    <a:pt x="660" y="245"/>
                    <a:pt x="655" y="243"/>
                    <a:pt x="646" y="241"/>
                  </a:cubicBezTo>
                  <a:cubicBezTo>
                    <a:pt x="627" y="236"/>
                    <a:pt x="617" y="234"/>
                    <a:pt x="616" y="234"/>
                  </a:cubicBezTo>
                  <a:lnTo>
                    <a:pt x="616" y="234"/>
                  </a:lnTo>
                  <a:cubicBezTo>
                    <a:pt x="614" y="234"/>
                    <a:pt x="624" y="237"/>
                    <a:pt x="646" y="244"/>
                  </a:cubicBezTo>
                  <a:cubicBezTo>
                    <a:pt x="673" y="252"/>
                    <a:pt x="671" y="258"/>
                    <a:pt x="655" y="258"/>
                  </a:cubicBezTo>
                  <a:cubicBezTo>
                    <a:pt x="646" y="258"/>
                    <a:pt x="634" y="256"/>
                    <a:pt x="621" y="253"/>
                  </a:cubicBezTo>
                  <a:cubicBezTo>
                    <a:pt x="616" y="252"/>
                    <a:pt x="612" y="252"/>
                    <a:pt x="609" y="252"/>
                  </a:cubicBezTo>
                  <a:cubicBezTo>
                    <a:pt x="601" y="252"/>
                    <a:pt x="599" y="255"/>
                    <a:pt x="599" y="259"/>
                  </a:cubicBezTo>
                  <a:cubicBezTo>
                    <a:pt x="618" y="269"/>
                    <a:pt x="618" y="275"/>
                    <a:pt x="615" y="281"/>
                  </a:cubicBezTo>
                  <a:cubicBezTo>
                    <a:pt x="612" y="291"/>
                    <a:pt x="612" y="291"/>
                    <a:pt x="652" y="300"/>
                  </a:cubicBezTo>
                  <a:cubicBezTo>
                    <a:pt x="693" y="306"/>
                    <a:pt x="693" y="310"/>
                    <a:pt x="690" y="319"/>
                  </a:cubicBezTo>
                  <a:cubicBezTo>
                    <a:pt x="690" y="321"/>
                    <a:pt x="690" y="323"/>
                    <a:pt x="686" y="323"/>
                  </a:cubicBezTo>
                  <a:cubicBezTo>
                    <a:pt x="683" y="323"/>
                    <a:pt x="677" y="322"/>
                    <a:pt x="668" y="319"/>
                  </a:cubicBezTo>
                  <a:cubicBezTo>
                    <a:pt x="668" y="319"/>
                    <a:pt x="649" y="319"/>
                    <a:pt x="646" y="322"/>
                  </a:cubicBezTo>
                  <a:cubicBezTo>
                    <a:pt x="646" y="324"/>
                    <a:pt x="646" y="326"/>
                    <a:pt x="638" y="326"/>
                  </a:cubicBezTo>
                  <a:cubicBezTo>
                    <a:pt x="635" y="326"/>
                    <a:pt x="630" y="326"/>
                    <a:pt x="624" y="325"/>
                  </a:cubicBezTo>
                  <a:cubicBezTo>
                    <a:pt x="624" y="325"/>
                    <a:pt x="619" y="324"/>
                    <a:pt x="614" y="324"/>
                  </a:cubicBezTo>
                  <a:cubicBezTo>
                    <a:pt x="609" y="324"/>
                    <a:pt x="604" y="325"/>
                    <a:pt x="602" y="328"/>
                  </a:cubicBezTo>
                  <a:cubicBezTo>
                    <a:pt x="600" y="333"/>
                    <a:pt x="599" y="340"/>
                    <a:pt x="589" y="340"/>
                  </a:cubicBezTo>
                  <a:cubicBezTo>
                    <a:pt x="586" y="340"/>
                    <a:pt x="582" y="339"/>
                    <a:pt x="577" y="338"/>
                  </a:cubicBezTo>
                  <a:lnTo>
                    <a:pt x="577" y="338"/>
                  </a:lnTo>
                  <a:cubicBezTo>
                    <a:pt x="577" y="341"/>
                    <a:pt x="577" y="341"/>
                    <a:pt x="599" y="347"/>
                  </a:cubicBezTo>
                  <a:cubicBezTo>
                    <a:pt x="618" y="350"/>
                    <a:pt x="637" y="360"/>
                    <a:pt x="615" y="366"/>
                  </a:cubicBezTo>
                  <a:cubicBezTo>
                    <a:pt x="612" y="372"/>
                    <a:pt x="608" y="382"/>
                    <a:pt x="630" y="388"/>
                  </a:cubicBezTo>
                  <a:cubicBezTo>
                    <a:pt x="629" y="389"/>
                    <a:pt x="628" y="390"/>
                    <a:pt x="625" y="390"/>
                  </a:cubicBezTo>
                  <a:cubicBezTo>
                    <a:pt x="622" y="390"/>
                    <a:pt x="618" y="389"/>
                    <a:pt x="608" y="388"/>
                  </a:cubicBezTo>
                  <a:cubicBezTo>
                    <a:pt x="594" y="383"/>
                    <a:pt x="584" y="381"/>
                    <a:pt x="580" y="381"/>
                  </a:cubicBezTo>
                  <a:cubicBezTo>
                    <a:pt x="571" y="381"/>
                    <a:pt x="579" y="388"/>
                    <a:pt x="605" y="400"/>
                  </a:cubicBezTo>
                  <a:cubicBezTo>
                    <a:pt x="624" y="404"/>
                    <a:pt x="624" y="407"/>
                    <a:pt x="602" y="407"/>
                  </a:cubicBezTo>
                  <a:cubicBezTo>
                    <a:pt x="602" y="407"/>
                    <a:pt x="602" y="410"/>
                    <a:pt x="621" y="416"/>
                  </a:cubicBezTo>
                  <a:cubicBezTo>
                    <a:pt x="640" y="425"/>
                    <a:pt x="640" y="425"/>
                    <a:pt x="618" y="429"/>
                  </a:cubicBezTo>
                  <a:cubicBezTo>
                    <a:pt x="608" y="426"/>
                    <a:pt x="603" y="425"/>
                    <a:pt x="600" y="425"/>
                  </a:cubicBezTo>
                  <a:cubicBezTo>
                    <a:pt x="596" y="425"/>
                    <a:pt x="596" y="427"/>
                    <a:pt x="596" y="429"/>
                  </a:cubicBezTo>
                  <a:cubicBezTo>
                    <a:pt x="615" y="441"/>
                    <a:pt x="602" y="476"/>
                    <a:pt x="580" y="476"/>
                  </a:cubicBezTo>
                  <a:cubicBezTo>
                    <a:pt x="602" y="482"/>
                    <a:pt x="602" y="482"/>
                    <a:pt x="599" y="485"/>
                  </a:cubicBezTo>
                  <a:cubicBezTo>
                    <a:pt x="590" y="484"/>
                    <a:pt x="584" y="483"/>
                    <a:pt x="580" y="483"/>
                  </a:cubicBezTo>
                  <a:cubicBezTo>
                    <a:pt x="568" y="483"/>
                    <a:pt x="586" y="490"/>
                    <a:pt x="618" y="498"/>
                  </a:cubicBezTo>
                  <a:lnTo>
                    <a:pt x="618" y="494"/>
                  </a:lnTo>
                  <a:lnTo>
                    <a:pt x="621" y="491"/>
                  </a:lnTo>
                  <a:cubicBezTo>
                    <a:pt x="644" y="497"/>
                    <a:pt x="652" y="504"/>
                    <a:pt x="640" y="504"/>
                  </a:cubicBezTo>
                  <a:cubicBezTo>
                    <a:pt x="633" y="504"/>
                    <a:pt x="618" y="502"/>
                    <a:pt x="596" y="494"/>
                  </a:cubicBezTo>
                  <a:cubicBezTo>
                    <a:pt x="579" y="492"/>
                    <a:pt x="569" y="490"/>
                    <a:pt x="566" y="490"/>
                  </a:cubicBezTo>
                  <a:cubicBezTo>
                    <a:pt x="562" y="490"/>
                    <a:pt x="572" y="493"/>
                    <a:pt x="596" y="501"/>
                  </a:cubicBezTo>
                  <a:cubicBezTo>
                    <a:pt x="622" y="511"/>
                    <a:pt x="630" y="516"/>
                    <a:pt x="619" y="516"/>
                  </a:cubicBezTo>
                  <a:cubicBezTo>
                    <a:pt x="614" y="516"/>
                    <a:pt x="606" y="515"/>
                    <a:pt x="593" y="513"/>
                  </a:cubicBezTo>
                  <a:cubicBezTo>
                    <a:pt x="573" y="507"/>
                    <a:pt x="563" y="504"/>
                    <a:pt x="562" y="504"/>
                  </a:cubicBezTo>
                  <a:lnTo>
                    <a:pt x="562" y="504"/>
                  </a:lnTo>
                  <a:cubicBezTo>
                    <a:pt x="560" y="504"/>
                    <a:pt x="570" y="508"/>
                    <a:pt x="590" y="516"/>
                  </a:cubicBezTo>
                  <a:cubicBezTo>
                    <a:pt x="642" y="535"/>
                    <a:pt x="668" y="549"/>
                    <a:pt x="654" y="549"/>
                  </a:cubicBezTo>
                  <a:cubicBezTo>
                    <a:pt x="648" y="549"/>
                    <a:pt x="632" y="545"/>
                    <a:pt x="605" y="538"/>
                  </a:cubicBezTo>
                  <a:cubicBezTo>
                    <a:pt x="574" y="529"/>
                    <a:pt x="554" y="525"/>
                    <a:pt x="546" y="525"/>
                  </a:cubicBezTo>
                  <a:cubicBezTo>
                    <a:pt x="544" y="525"/>
                    <a:pt x="543" y="525"/>
                    <a:pt x="543" y="526"/>
                  </a:cubicBezTo>
                  <a:cubicBezTo>
                    <a:pt x="543" y="529"/>
                    <a:pt x="561" y="535"/>
                    <a:pt x="583" y="541"/>
                  </a:cubicBezTo>
                  <a:cubicBezTo>
                    <a:pt x="612" y="546"/>
                    <a:pt x="619" y="550"/>
                    <a:pt x="606" y="550"/>
                  </a:cubicBezTo>
                  <a:cubicBezTo>
                    <a:pt x="601" y="550"/>
                    <a:pt x="592" y="550"/>
                    <a:pt x="580" y="548"/>
                  </a:cubicBezTo>
                  <a:cubicBezTo>
                    <a:pt x="562" y="546"/>
                    <a:pt x="549" y="545"/>
                    <a:pt x="540" y="545"/>
                  </a:cubicBezTo>
                  <a:cubicBezTo>
                    <a:pt x="519" y="545"/>
                    <a:pt x="525" y="551"/>
                    <a:pt x="552" y="567"/>
                  </a:cubicBezTo>
                  <a:cubicBezTo>
                    <a:pt x="573" y="582"/>
                    <a:pt x="580" y="591"/>
                    <a:pt x="574" y="591"/>
                  </a:cubicBezTo>
                  <a:cubicBezTo>
                    <a:pt x="570" y="591"/>
                    <a:pt x="560" y="588"/>
                    <a:pt x="546" y="579"/>
                  </a:cubicBezTo>
                  <a:cubicBezTo>
                    <a:pt x="525" y="570"/>
                    <a:pt x="515" y="566"/>
                    <a:pt x="515" y="566"/>
                  </a:cubicBezTo>
                  <a:lnTo>
                    <a:pt x="515" y="566"/>
                  </a:lnTo>
                  <a:cubicBezTo>
                    <a:pt x="514" y="566"/>
                    <a:pt x="519" y="569"/>
                    <a:pt x="527" y="573"/>
                  </a:cubicBezTo>
                  <a:lnTo>
                    <a:pt x="521" y="588"/>
                  </a:lnTo>
                  <a:cubicBezTo>
                    <a:pt x="521" y="592"/>
                    <a:pt x="539" y="601"/>
                    <a:pt x="558" y="607"/>
                  </a:cubicBezTo>
                  <a:cubicBezTo>
                    <a:pt x="543" y="605"/>
                    <a:pt x="531" y="603"/>
                    <a:pt x="523" y="603"/>
                  </a:cubicBezTo>
                  <a:cubicBezTo>
                    <a:pt x="509" y="603"/>
                    <a:pt x="509" y="608"/>
                    <a:pt x="533" y="620"/>
                  </a:cubicBezTo>
                  <a:lnTo>
                    <a:pt x="530" y="626"/>
                  </a:lnTo>
                  <a:cubicBezTo>
                    <a:pt x="530" y="629"/>
                    <a:pt x="530" y="629"/>
                    <a:pt x="549" y="639"/>
                  </a:cubicBezTo>
                  <a:cubicBezTo>
                    <a:pt x="558" y="643"/>
                    <a:pt x="557" y="645"/>
                    <a:pt x="552" y="645"/>
                  </a:cubicBezTo>
                  <a:cubicBezTo>
                    <a:pt x="546" y="645"/>
                    <a:pt x="535" y="643"/>
                    <a:pt x="524" y="642"/>
                  </a:cubicBezTo>
                  <a:cubicBezTo>
                    <a:pt x="513" y="640"/>
                    <a:pt x="501" y="638"/>
                    <a:pt x="496" y="638"/>
                  </a:cubicBezTo>
                  <a:cubicBezTo>
                    <a:pt x="493" y="638"/>
                    <a:pt x="494" y="639"/>
                    <a:pt x="502" y="642"/>
                  </a:cubicBezTo>
                  <a:cubicBezTo>
                    <a:pt x="524" y="648"/>
                    <a:pt x="543" y="657"/>
                    <a:pt x="558" y="670"/>
                  </a:cubicBezTo>
                  <a:cubicBezTo>
                    <a:pt x="566" y="674"/>
                    <a:pt x="567" y="676"/>
                    <a:pt x="564" y="676"/>
                  </a:cubicBezTo>
                  <a:cubicBezTo>
                    <a:pt x="560" y="676"/>
                    <a:pt x="549" y="672"/>
                    <a:pt x="539" y="667"/>
                  </a:cubicBezTo>
                  <a:cubicBezTo>
                    <a:pt x="528" y="662"/>
                    <a:pt x="518" y="659"/>
                    <a:pt x="508" y="659"/>
                  </a:cubicBezTo>
                  <a:cubicBezTo>
                    <a:pt x="504" y="659"/>
                    <a:pt x="500" y="660"/>
                    <a:pt x="496" y="661"/>
                  </a:cubicBezTo>
                  <a:cubicBezTo>
                    <a:pt x="496" y="664"/>
                    <a:pt x="492" y="670"/>
                    <a:pt x="511" y="676"/>
                  </a:cubicBezTo>
                  <a:cubicBezTo>
                    <a:pt x="531" y="682"/>
                    <a:pt x="525" y="698"/>
                    <a:pt x="507" y="698"/>
                  </a:cubicBezTo>
                  <a:cubicBezTo>
                    <a:pt x="505" y="698"/>
                    <a:pt x="503" y="698"/>
                    <a:pt x="502" y="698"/>
                  </a:cubicBezTo>
                  <a:lnTo>
                    <a:pt x="502" y="704"/>
                  </a:lnTo>
                  <a:cubicBezTo>
                    <a:pt x="499" y="708"/>
                    <a:pt x="517" y="717"/>
                    <a:pt x="517" y="720"/>
                  </a:cubicBezTo>
                  <a:cubicBezTo>
                    <a:pt x="517" y="720"/>
                    <a:pt x="514" y="723"/>
                    <a:pt x="533" y="733"/>
                  </a:cubicBezTo>
                  <a:cubicBezTo>
                    <a:pt x="533" y="734"/>
                    <a:pt x="533" y="736"/>
                    <a:pt x="529" y="736"/>
                  </a:cubicBezTo>
                  <a:cubicBezTo>
                    <a:pt x="526" y="736"/>
                    <a:pt x="520" y="735"/>
                    <a:pt x="511" y="733"/>
                  </a:cubicBezTo>
                  <a:lnTo>
                    <a:pt x="511" y="733"/>
                  </a:lnTo>
                  <a:cubicBezTo>
                    <a:pt x="532" y="741"/>
                    <a:pt x="542" y="745"/>
                    <a:pt x="538" y="745"/>
                  </a:cubicBezTo>
                  <a:cubicBezTo>
                    <a:pt x="536" y="745"/>
                    <a:pt x="526" y="743"/>
                    <a:pt x="508" y="739"/>
                  </a:cubicBezTo>
                  <a:cubicBezTo>
                    <a:pt x="490" y="733"/>
                    <a:pt x="481" y="730"/>
                    <a:pt x="480" y="730"/>
                  </a:cubicBezTo>
                  <a:lnTo>
                    <a:pt x="480" y="730"/>
                  </a:lnTo>
                  <a:cubicBezTo>
                    <a:pt x="479" y="730"/>
                    <a:pt x="488" y="734"/>
                    <a:pt x="508" y="742"/>
                  </a:cubicBezTo>
                  <a:cubicBezTo>
                    <a:pt x="520" y="748"/>
                    <a:pt x="524" y="750"/>
                    <a:pt x="520" y="750"/>
                  </a:cubicBezTo>
                  <a:cubicBezTo>
                    <a:pt x="518" y="750"/>
                    <a:pt x="513" y="749"/>
                    <a:pt x="505" y="748"/>
                  </a:cubicBezTo>
                  <a:cubicBezTo>
                    <a:pt x="498" y="746"/>
                    <a:pt x="493" y="745"/>
                    <a:pt x="492" y="745"/>
                  </a:cubicBezTo>
                  <a:cubicBezTo>
                    <a:pt x="489" y="745"/>
                    <a:pt x="493" y="748"/>
                    <a:pt x="505" y="751"/>
                  </a:cubicBezTo>
                  <a:cubicBezTo>
                    <a:pt x="532" y="765"/>
                    <a:pt x="547" y="777"/>
                    <a:pt x="541" y="777"/>
                  </a:cubicBezTo>
                  <a:cubicBezTo>
                    <a:pt x="538" y="777"/>
                    <a:pt x="531" y="775"/>
                    <a:pt x="521" y="770"/>
                  </a:cubicBezTo>
                  <a:lnTo>
                    <a:pt x="521" y="770"/>
                  </a:lnTo>
                  <a:cubicBezTo>
                    <a:pt x="521" y="770"/>
                    <a:pt x="518" y="773"/>
                    <a:pt x="536" y="786"/>
                  </a:cubicBezTo>
                  <a:cubicBezTo>
                    <a:pt x="556" y="794"/>
                    <a:pt x="566" y="798"/>
                    <a:pt x="564" y="798"/>
                  </a:cubicBezTo>
                  <a:cubicBezTo>
                    <a:pt x="563" y="798"/>
                    <a:pt x="554" y="795"/>
                    <a:pt x="536" y="789"/>
                  </a:cubicBezTo>
                  <a:cubicBezTo>
                    <a:pt x="520" y="784"/>
                    <a:pt x="510" y="781"/>
                    <a:pt x="506" y="781"/>
                  </a:cubicBezTo>
                  <a:cubicBezTo>
                    <a:pt x="500" y="781"/>
                    <a:pt x="507" y="787"/>
                    <a:pt x="530" y="798"/>
                  </a:cubicBezTo>
                  <a:cubicBezTo>
                    <a:pt x="530" y="798"/>
                    <a:pt x="544" y="805"/>
                    <a:pt x="536" y="805"/>
                  </a:cubicBezTo>
                  <a:cubicBezTo>
                    <a:pt x="535" y="805"/>
                    <a:pt x="533" y="805"/>
                    <a:pt x="530" y="805"/>
                  </a:cubicBezTo>
                  <a:cubicBezTo>
                    <a:pt x="527" y="804"/>
                    <a:pt x="525" y="804"/>
                    <a:pt x="522" y="804"/>
                  </a:cubicBezTo>
                  <a:cubicBezTo>
                    <a:pt x="500" y="804"/>
                    <a:pt x="484" y="815"/>
                    <a:pt x="517" y="827"/>
                  </a:cubicBezTo>
                  <a:lnTo>
                    <a:pt x="517" y="833"/>
                  </a:lnTo>
                  <a:cubicBezTo>
                    <a:pt x="512" y="832"/>
                    <a:pt x="508" y="832"/>
                    <a:pt x="505" y="832"/>
                  </a:cubicBezTo>
                  <a:cubicBezTo>
                    <a:pt x="495" y="832"/>
                    <a:pt x="497" y="836"/>
                    <a:pt x="511" y="845"/>
                  </a:cubicBezTo>
                  <a:lnTo>
                    <a:pt x="530" y="855"/>
                  </a:lnTo>
                  <a:cubicBezTo>
                    <a:pt x="512" y="850"/>
                    <a:pt x="496" y="845"/>
                    <a:pt x="489" y="845"/>
                  </a:cubicBezTo>
                  <a:cubicBezTo>
                    <a:pt x="488" y="845"/>
                    <a:pt x="487" y="845"/>
                    <a:pt x="486" y="845"/>
                  </a:cubicBezTo>
                  <a:cubicBezTo>
                    <a:pt x="486" y="852"/>
                    <a:pt x="486" y="849"/>
                    <a:pt x="505" y="858"/>
                  </a:cubicBezTo>
                  <a:cubicBezTo>
                    <a:pt x="527" y="861"/>
                    <a:pt x="524" y="864"/>
                    <a:pt x="524" y="867"/>
                  </a:cubicBezTo>
                  <a:cubicBezTo>
                    <a:pt x="524" y="868"/>
                    <a:pt x="522" y="869"/>
                    <a:pt x="520" y="869"/>
                  </a:cubicBezTo>
                  <a:cubicBezTo>
                    <a:pt x="513" y="869"/>
                    <a:pt x="497" y="865"/>
                    <a:pt x="483" y="858"/>
                  </a:cubicBezTo>
                  <a:lnTo>
                    <a:pt x="480" y="861"/>
                  </a:lnTo>
                  <a:cubicBezTo>
                    <a:pt x="508" y="872"/>
                    <a:pt x="515" y="877"/>
                    <a:pt x="511" y="877"/>
                  </a:cubicBezTo>
                  <a:cubicBezTo>
                    <a:pt x="509" y="877"/>
                    <a:pt x="505" y="876"/>
                    <a:pt x="499" y="874"/>
                  </a:cubicBezTo>
                  <a:cubicBezTo>
                    <a:pt x="489" y="871"/>
                    <a:pt x="484" y="870"/>
                    <a:pt x="481" y="870"/>
                  </a:cubicBezTo>
                  <a:cubicBezTo>
                    <a:pt x="477" y="870"/>
                    <a:pt x="477" y="872"/>
                    <a:pt x="477" y="874"/>
                  </a:cubicBezTo>
                  <a:lnTo>
                    <a:pt x="455" y="867"/>
                  </a:lnTo>
                  <a:cubicBezTo>
                    <a:pt x="451" y="867"/>
                    <a:pt x="449" y="867"/>
                    <a:pt x="448" y="867"/>
                  </a:cubicBezTo>
                  <a:cubicBezTo>
                    <a:pt x="443" y="867"/>
                    <a:pt x="458" y="872"/>
                    <a:pt x="474" y="877"/>
                  </a:cubicBezTo>
                  <a:lnTo>
                    <a:pt x="470" y="883"/>
                  </a:lnTo>
                  <a:cubicBezTo>
                    <a:pt x="470" y="886"/>
                    <a:pt x="467" y="889"/>
                    <a:pt x="489" y="896"/>
                  </a:cubicBezTo>
                  <a:cubicBezTo>
                    <a:pt x="508" y="902"/>
                    <a:pt x="527" y="911"/>
                    <a:pt x="527" y="914"/>
                  </a:cubicBezTo>
                  <a:cubicBezTo>
                    <a:pt x="511" y="907"/>
                    <a:pt x="496" y="901"/>
                    <a:pt x="489" y="901"/>
                  </a:cubicBezTo>
                  <a:cubicBezTo>
                    <a:pt x="488" y="901"/>
                    <a:pt x="487" y="901"/>
                    <a:pt x="486" y="902"/>
                  </a:cubicBezTo>
                  <a:cubicBezTo>
                    <a:pt x="486" y="902"/>
                    <a:pt x="486" y="902"/>
                    <a:pt x="485" y="902"/>
                  </a:cubicBezTo>
                  <a:cubicBezTo>
                    <a:pt x="480" y="902"/>
                    <a:pt x="464" y="896"/>
                    <a:pt x="464" y="896"/>
                  </a:cubicBezTo>
                  <a:cubicBezTo>
                    <a:pt x="455" y="891"/>
                    <a:pt x="449" y="890"/>
                    <a:pt x="446" y="890"/>
                  </a:cubicBezTo>
                  <a:cubicBezTo>
                    <a:pt x="437" y="890"/>
                    <a:pt x="447" y="901"/>
                    <a:pt x="461" y="908"/>
                  </a:cubicBezTo>
                  <a:cubicBezTo>
                    <a:pt x="481" y="921"/>
                    <a:pt x="490" y="927"/>
                    <a:pt x="485" y="927"/>
                  </a:cubicBezTo>
                  <a:cubicBezTo>
                    <a:pt x="482" y="927"/>
                    <a:pt x="472" y="924"/>
                    <a:pt x="455" y="917"/>
                  </a:cubicBezTo>
                  <a:cubicBezTo>
                    <a:pt x="446" y="914"/>
                    <a:pt x="441" y="912"/>
                    <a:pt x="440" y="912"/>
                  </a:cubicBezTo>
                  <a:lnTo>
                    <a:pt x="440" y="912"/>
                  </a:lnTo>
                  <a:cubicBezTo>
                    <a:pt x="434" y="912"/>
                    <a:pt x="465" y="930"/>
                    <a:pt x="508" y="952"/>
                  </a:cubicBezTo>
                  <a:lnTo>
                    <a:pt x="564" y="977"/>
                  </a:lnTo>
                  <a:lnTo>
                    <a:pt x="508" y="955"/>
                  </a:lnTo>
                  <a:cubicBezTo>
                    <a:pt x="468" y="941"/>
                    <a:pt x="448" y="934"/>
                    <a:pt x="443" y="934"/>
                  </a:cubicBezTo>
                  <a:cubicBezTo>
                    <a:pt x="439" y="934"/>
                    <a:pt x="447" y="940"/>
                    <a:pt x="464" y="952"/>
                  </a:cubicBezTo>
                  <a:cubicBezTo>
                    <a:pt x="473" y="959"/>
                    <a:pt x="477" y="962"/>
                    <a:pt x="475" y="962"/>
                  </a:cubicBezTo>
                  <a:cubicBezTo>
                    <a:pt x="473" y="962"/>
                    <a:pt x="469" y="961"/>
                    <a:pt x="461" y="958"/>
                  </a:cubicBezTo>
                  <a:cubicBezTo>
                    <a:pt x="453" y="954"/>
                    <a:pt x="448" y="953"/>
                    <a:pt x="445" y="953"/>
                  </a:cubicBezTo>
                  <a:cubicBezTo>
                    <a:pt x="440" y="953"/>
                    <a:pt x="438" y="956"/>
                    <a:pt x="436" y="961"/>
                  </a:cubicBezTo>
                  <a:cubicBezTo>
                    <a:pt x="430" y="971"/>
                    <a:pt x="430" y="974"/>
                    <a:pt x="449" y="983"/>
                  </a:cubicBezTo>
                  <a:cubicBezTo>
                    <a:pt x="449" y="983"/>
                    <a:pt x="449" y="986"/>
                    <a:pt x="445" y="990"/>
                  </a:cubicBezTo>
                  <a:cubicBezTo>
                    <a:pt x="433" y="985"/>
                    <a:pt x="426" y="983"/>
                    <a:pt x="424" y="983"/>
                  </a:cubicBezTo>
                  <a:cubicBezTo>
                    <a:pt x="418" y="983"/>
                    <a:pt x="435" y="993"/>
                    <a:pt x="461" y="1002"/>
                  </a:cubicBezTo>
                  <a:cubicBezTo>
                    <a:pt x="461" y="1002"/>
                    <a:pt x="461" y="1005"/>
                    <a:pt x="458" y="1008"/>
                  </a:cubicBezTo>
                  <a:lnTo>
                    <a:pt x="439" y="1002"/>
                  </a:lnTo>
                  <a:cubicBezTo>
                    <a:pt x="434" y="999"/>
                    <a:pt x="430" y="998"/>
                    <a:pt x="426" y="998"/>
                  </a:cubicBezTo>
                  <a:cubicBezTo>
                    <a:pt x="418" y="998"/>
                    <a:pt x="414" y="1006"/>
                    <a:pt x="405" y="1024"/>
                  </a:cubicBezTo>
                  <a:cubicBezTo>
                    <a:pt x="392" y="1049"/>
                    <a:pt x="389" y="1052"/>
                    <a:pt x="430" y="1071"/>
                  </a:cubicBezTo>
                  <a:cubicBezTo>
                    <a:pt x="449" y="1082"/>
                    <a:pt x="458" y="1087"/>
                    <a:pt x="455" y="1087"/>
                  </a:cubicBezTo>
                  <a:cubicBezTo>
                    <a:pt x="452" y="1087"/>
                    <a:pt x="443" y="1084"/>
                    <a:pt x="427" y="1077"/>
                  </a:cubicBezTo>
                  <a:cubicBezTo>
                    <a:pt x="414" y="1071"/>
                    <a:pt x="401" y="1066"/>
                    <a:pt x="398" y="1066"/>
                  </a:cubicBezTo>
                  <a:lnTo>
                    <a:pt x="398" y="1066"/>
                  </a:lnTo>
                  <a:cubicBezTo>
                    <a:pt x="397" y="1066"/>
                    <a:pt x="398" y="1068"/>
                    <a:pt x="405" y="1071"/>
                  </a:cubicBezTo>
                  <a:cubicBezTo>
                    <a:pt x="405" y="1071"/>
                    <a:pt x="403" y="1074"/>
                    <a:pt x="397" y="1074"/>
                  </a:cubicBezTo>
                  <a:cubicBezTo>
                    <a:pt x="394" y="1074"/>
                    <a:pt x="389" y="1073"/>
                    <a:pt x="383" y="1071"/>
                  </a:cubicBezTo>
                  <a:cubicBezTo>
                    <a:pt x="373" y="1070"/>
                    <a:pt x="366" y="1069"/>
                    <a:pt x="362" y="1069"/>
                  </a:cubicBezTo>
                  <a:cubicBezTo>
                    <a:pt x="347" y="1069"/>
                    <a:pt x="362" y="1076"/>
                    <a:pt x="376" y="1084"/>
                  </a:cubicBezTo>
                  <a:cubicBezTo>
                    <a:pt x="394" y="1091"/>
                    <a:pt x="399" y="1093"/>
                    <a:pt x="398" y="1093"/>
                  </a:cubicBezTo>
                  <a:cubicBezTo>
                    <a:pt x="396" y="1093"/>
                    <a:pt x="385" y="1090"/>
                    <a:pt x="373" y="1087"/>
                  </a:cubicBezTo>
                  <a:cubicBezTo>
                    <a:pt x="361" y="1083"/>
                    <a:pt x="348" y="1079"/>
                    <a:pt x="345" y="1079"/>
                  </a:cubicBezTo>
                  <a:cubicBezTo>
                    <a:pt x="343" y="1079"/>
                    <a:pt x="344" y="1080"/>
                    <a:pt x="351" y="1084"/>
                  </a:cubicBezTo>
                  <a:cubicBezTo>
                    <a:pt x="366" y="1093"/>
                    <a:pt x="373" y="1112"/>
                    <a:pt x="359" y="1112"/>
                  </a:cubicBezTo>
                  <a:cubicBezTo>
                    <a:pt x="354" y="1112"/>
                    <a:pt x="348" y="1110"/>
                    <a:pt x="339" y="1106"/>
                  </a:cubicBezTo>
                  <a:lnTo>
                    <a:pt x="336" y="1112"/>
                  </a:lnTo>
                  <a:cubicBezTo>
                    <a:pt x="355" y="1121"/>
                    <a:pt x="351" y="1127"/>
                    <a:pt x="348" y="1131"/>
                  </a:cubicBezTo>
                  <a:cubicBezTo>
                    <a:pt x="347" y="1134"/>
                    <a:pt x="346" y="1137"/>
                    <a:pt x="342" y="1137"/>
                  </a:cubicBezTo>
                  <a:cubicBezTo>
                    <a:pt x="339" y="1137"/>
                    <a:pt x="335" y="1135"/>
                    <a:pt x="326" y="1131"/>
                  </a:cubicBezTo>
                  <a:cubicBezTo>
                    <a:pt x="319" y="1127"/>
                    <a:pt x="314" y="1125"/>
                    <a:pt x="313" y="1125"/>
                  </a:cubicBezTo>
                  <a:lnTo>
                    <a:pt x="313" y="1125"/>
                  </a:lnTo>
                  <a:cubicBezTo>
                    <a:pt x="310" y="1125"/>
                    <a:pt x="314" y="1129"/>
                    <a:pt x="323" y="1137"/>
                  </a:cubicBezTo>
                  <a:cubicBezTo>
                    <a:pt x="320" y="1140"/>
                    <a:pt x="358" y="1162"/>
                    <a:pt x="355" y="1165"/>
                  </a:cubicBezTo>
                  <a:cubicBezTo>
                    <a:pt x="376" y="1171"/>
                    <a:pt x="392" y="1184"/>
                    <a:pt x="392" y="1184"/>
                  </a:cubicBezTo>
                  <a:lnTo>
                    <a:pt x="373" y="1178"/>
                  </a:lnTo>
                  <a:lnTo>
                    <a:pt x="333" y="1162"/>
                  </a:lnTo>
                  <a:lnTo>
                    <a:pt x="333" y="1162"/>
                  </a:lnTo>
                  <a:cubicBezTo>
                    <a:pt x="333" y="1165"/>
                    <a:pt x="329" y="1168"/>
                    <a:pt x="351" y="1174"/>
                  </a:cubicBezTo>
                  <a:cubicBezTo>
                    <a:pt x="343" y="1172"/>
                    <a:pt x="337" y="1171"/>
                    <a:pt x="333" y="1171"/>
                  </a:cubicBezTo>
                  <a:cubicBezTo>
                    <a:pt x="327" y="1171"/>
                    <a:pt x="325" y="1174"/>
                    <a:pt x="323" y="1178"/>
                  </a:cubicBezTo>
                  <a:cubicBezTo>
                    <a:pt x="320" y="1184"/>
                    <a:pt x="317" y="1190"/>
                    <a:pt x="336" y="1200"/>
                  </a:cubicBezTo>
                  <a:cubicBezTo>
                    <a:pt x="328" y="1198"/>
                    <a:pt x="321" y="1197"/>
                    <a:pt x="316" y="1197"/>
                  </a:cubicBezTo>
                  <a:cubicBezTo>
                    <a:pt x="292" y="1197"/>
                    <a:pt x="290" y="1211"/>
                    <a:pt x="323" y="1218"/>
                  </a:cubicBezTo>
                  <a:cubicBezTo>
                    <a:pt x="339" y="1223"/>
                    <a:pt x="344" y="1226"/>
                    <a:pt x="335" y="1226"/>
                  </a:cubicBezTo>
                  <a:cubicBezTo>
                    <a:pt x="332" y="1226"/>
                    <a:pt x="327" y="1225"/>
                    <a:pt x="320" y="1225"/>
                  </a:cubicBezTo>
                  <a:cubicBezTo>
                    <a:pt x="298" y="1225"/>
                    <a:pt x="298" y="1225"/>
                    <a:pt x="317" y="1231"/>
                  </a:cubicBezTo>
                  <a:cubicBezTo>
                    <a:pt x="330" y="1235"/>
                    <a:pt x="326" y="1236"/>
                    <a:pt x="317" y="1236"/>
                  </a:cubicBezTo>
                  <a:cubicBezTo>
                    <a:pt x="311" y="1236"/>
                    <a:pt x="301" y="1235"/>
                    <a:pt x="292" y="1234"/>
                  </a:cubicBezTo>
                  <a:cubicBezTo>
                    <a:pt x="280" y="1233"/>
                    <a:pt x="271" y="1233"/>
                    <a:pt x="265" y="1233"/>
                  </a:cubicBezTo>
                  <a:cubicBezTo>
                    <a:pt x="248" y="1233"/>
                    <a:pt x="250" y="1236"/>
                    <a:pt x="264" y="1240"/>
                  </a:cubicBezTo>
                  <a:cubicBezTo>
                    <a:pt x="282" y="1250"/>
                    <a:pt x="279" y="1256"/>
                    <a:pt x="279" y="1259"/>
                  </a:cubicBezTo>
                  <a:cubicBezTo>
                    <a:pt x="292" y="1265"/>
                    <a:pt x="304" y="1268"/>
                    <a:pt x="320" y="1268"/>
                  </a:cubicBezTo>
                  <a:lnTo>
                    <a:pt x="333" y="1270"/>
                  </a:lnTo>
                  <a:lnTo>
                    <a:pt x="333" y="1270"/>
                  </a:lnTo>
                  <a:cubicBezTo>
                    <a:pt x="332" y="1270"/>
                    <a:pt x="331" y="1270"/>
                    <a:pt x="331" y="1270"/>
                  </a:cubicBezTo>
                  <a:cubicBezTo>
                    <a:pt x="326" y="1270"/>
                    <a:pt x="322" y="1271"/>
                    <a:pt x="317" y="1272"/>
                  </a:cubicBezTo>
                  <a:cubicBezTo>
                    <a:pt x="292" y="1275"/>
                    <a:pt x="289" y="1278"/>
                    <a:pt x="289" y="1281"/>
                  </a:cubicBezTo>
                  <a:cubicBezTo>
                    <a:pt x="286" y="1284"/>
                    <a:pt x="282" y="1290"/>
                    <a:pt x="282" y="1294"/>
                  </a:cubicBezTo>
                  <a:cubicBezTo>
                    <a:pt x="254" y="1300"/>
                    <a:pt x="251" y="1303"/>
                    <a:pt x="273" y="1303"/>
                  </a:cubicBezTo>
                  <a:lnTo>
                    <a:pt x="298" y="1303"/>
                  </a:lnTo>
                  <a:cubicBezTo>
                    <a:pt x="252" y="1306"/>
                    <a:pt x="233" y="1335"/>
                    <a:pt x="265" y="1337"/>
                  </a:cubicBezTo>
                  <a:lnTo>
                    <a:pt x="251" y="1337"/>
                  </a:lnTo>
                  <a:cubicBezTo>
                    <a:pt x="226" y="1341"/>
                    <a:pt x="226" y="1344"/>
                    <a:pt x="223" y="1350"/>
                  </a:cubicBezTo>
                  <a:cubicBezTo>
                    <a:pt x="220" y="1353"/>
                    <a:pt x="239" y="1359"/>
                    <a:pt x="232" y="1369"/>
                  </a:cubicBezTo>
                  <a:cubicBezTo>
                    <a:pt x="228" y="1378"/>
                    <a:pt x="223" y="1384"/>
                    <a:pt x="232" y="1384"/>
                  </a:cubicBezTo>
                  <a:cubicBezTo>
                    <a:pt x="235" y="1384"/>
                    <a:pt x="240" y="1383"/>
                    <a:pt x="248" y="1381"/>
                  </a:cubicBezTo>
                  <a:lnTo>
                    <a:pt x="248" y="1381"/>
                  </a:lnTo>
                  <a:cubicBezTo>
                    <a:pt x="245" y="1384"/>
                    <a:pt x="245" y="1384"/>
                    <a:pt x="220" y="1391"/>
                  </a:cubicBezTo>
                  <a:cubicBezTo>
                    <a:pt x="195" y="1394"/>
                    <a:pt x="192" y="1397"/>
                    <a:pt x="192" y="1400"/>
                  </a:cubicBezTo>
                  <a:cubicBezTo>
                    <a:pt x="207" y="1397"/>
                    <a:pt x="226" y="1397"/>
                    <a:pt x="242" y="1391"/>
                  </a:cubicBezTo>
                  <a:cubicBezTo>
                    <a:pt x="252" y="1388"/>
                    <a:pt x="258" y="1387"/>
                    <a:pt x="260" y="1387"/>
                  </a:cubicBezTo>
                  <a:cubicBezTo>
                    <a:pt x="264" y="1387"/>
                    <a:pt x="256" y="1391"/>
                    <a:pt x="235" y="1397"/>
                  </a:cubicBezTo>
                  <a:cubicBezTo>
                    <a:pt x="210" y="1408"/>
                    <a:pt x="200" y="1419"/>
                    <a:pt x="216" y="1419"/>
                  </a:cubicBezTo>
                  <a:cubicBezTo>
                    <a:pt x="218" y="1419"/>
                    <a:pt x="220" y="1419"/>
                    <a:pt x="223" y="1419"/>
                  </a:cubicBezTo>
                  <a:lnTo>
                    <a:pt x="223" y="1419"/>
                  </a:lnTo>
                  <a:cubicBezTo>
                    <a:pt x="220" y="1422"/>
                    <a:pt x="220" y="1425"/>
                    <a:pt x="192" y="1431"/>
                  </a:cubicBezTo>
                  <a:cubicBezTo>
                    <a:pt x="168" y="1441"/>
                    <a:pt x="144" y="1450"/>
                    <a:pt x="157" y="1450"/>
                  </a:cubicBezTo>
                  <a:cubicBezTo>
                    <a:pt x="161" y="1450"/>
                    <a:pt x="167" y="1450"/>
                    <a:pt x="177" y="1448"/>
                  </a:cubicBezTo>
                  <a:lnTo>
                    <a:pt x="177" y="1448"/>
                  </a:lnTo>
                  <a:cubicBezTo>
                    <a:pt x="173" y="1449"/>
                    <a:pt x="166" y="1451"/>
                    <a:pt x="151" y="1457"/>
                  </a:cubicBezTo>
                  <a:cubicBezTo>
                    <a:pt x="131" y="1464"/>
                    <a:pt x="110" y="1472"/>
                    <a:pt x="113" y="1472"/>
                  </a:cubicBezTo>
                  <a:cubicBezTo>
                    <a:pt x="115" y="1472"/>
                    <a:pt x="125" y="1470"/>
                    <a:pt x="148" y="1463"/>
                  </a:cubicBezTo>
                  <a:cubicBezTo>
                    <a:pt x="151" y="1462"/>
                    <a:pt x="154" y="1462"/>
                    <a:pt x="156" y="1462"/>
                  </a:cubicBezTo>
                  <a:cubicBezTo>
                    <a:pt x="171" y="1462"/>
                    <a:pt x="162" y="1471"/>
                    <a:pt x="135" y="1485"/>
                  </a:cubicBezTo>
                  <a:cubicBezTo>
                    <a:pt x="134" y="1486"/>
                    <a:pt x="132" y="1488"/>
                    <a:pt x="134" y="1488"/>
                  </a:cubicBezTo>
                  <a:cubicBezTo>
                    <a:pt x="136" y="1488"/>
                    <a:pt x="143" y="1485"/>
                    <a:pt x="160" y="1478"/>
                  </a:cubicBezTo>
                  <a:lnTo>
                    <a:pt x="188" y="1469"/>
                  </a:lnTo>
                  <a:lnTo>
                    <a:pt x="188" y="1469"/>
                  </a:lnTo>
                  <a:cubicBezTo>
                    <a:pt x="157" y="1481"/>
                    <a:pt x="142" y="1487"/>
                    <a:pt x="144" y="1487"/>
                  </a:cubicBezTo>
                  <a:cubicBezTo>
                    <a:pt x="145" y="1487"/>
                    <a:pt x="159" y="1482"/>
                    <a:pt x="185" y="1472"/>
                  </a:cubicBezTo>
                  <a:cubicBezTo>
                    <a:pt x="198" y="1468"/>
                    <a:pt x="206" y="1466"/>
                    <a:pt x="207" y="1466"/>
                  </a:cubicBezTo>
                  <a:lnTo>
                    <a:pt x="207" y="1466"/>
                  </a:lnTo>
                  <a:cubicBezTo>
                    <a:pt x="210" y="1466"/>
                    <a:pt x="202" y="1470"/>
                    <a:pt x="185" y="1475"/>
                  </a:cubicBezTo>
                  <a:cubicBezTo>
                    <a:pt x="173" y="1482"/>
                    <a:pt x="160" y="1485"/>
                    <a:pt x="151" y="1494"/>
                  </a:cubicBezTo>
                  <a:cubicBezTo>
                    <a:pt x="148" y="1497"/>
                    <a:pt x="170" y="1497"/>
                    <a:pt x="160" y="1510"/>
                  </a:cubicBezTo>
                  <a:cubicBezTo>
                    <a:pt x="150" y="1523"/>
                    <a:pt x="144" y="1531"/>
                    <a:pt x="149" y="1531"/>
                  </a:cubicBezTo>
                  <a:cubicBezTo>
                    <a:pt x="151" y="1531"/>
                    <a:pt x="158" y="1528"/>
                    <a:pt x="170" y="1522"/>
                  </a:cubicBezTo>
                  <a:cubicBezTo>
                    <a:pt x="184" y="1517"/>
                    <a:pt x="191" y="1514"/>
                    <a:pt x="193" y="1514"/>
                  </a:cubicBezTo>
                  <a:lnTo>
                    <a:pt x="193" y="1514"/>
                  </a:lnTo>
                  <a:cubicBezTo>
                    <a:pt x="194" y="1514"/>
                    <a:pt x="185" y="1518"/>
                    <a:pt x="167" y="1529"/>
                  </a:cubicBezTo>
                  <a:cubicBezTo>
                    <a:pt x="132" y="1547"/>
                    <a:pt x="132" y="1551"/>
                    <a:pt x="129" y="1554"/>
                  </a:cubicBezTo>
                  <a:cubicBezTo>
                    <a:pt x="126" y="1554"/>
                    <a:pt x="126" y="1557"/>
                    <a:pt x="91" y="1572"/>
                  </a:cubicBezTo>
                  <a:cubicBezTo>
                    <a:pt x="112" y="1564"/>
                    <a:pt x="119" y="1561"/>
                    <a:pt x="121" y="1561"/>
                  </a:cubicBezTo>
                  <a:cubicBezTo>
                    <a:pt x="123" y="1561"/>
                    <a:pt x="123" y="1562"/>
                    <a:pt x="123" y="1563"/>
                  </a:cubicBezTo>
                  <a:cubicBezTo>
                    <a:pt x="103" y="1572"/>
                    <a:pt x="93" y="1577"/>
                    <a:pt x="95" y="1577"/>
                  </a:cubicBezTo>
                  <a:cubicBezTo>
                    <a:pt x="96" y="1577"/>
                    <a:pt x="103" y="1575"/>
                    <a:pt x="116" y="1569"/>
                  </a:cubicBezTo>
                  <a:lnTo>
                    <a:pt x="116" y="1569"/>
                  </a:lnTo>
                  <a:cubicBezTo>
                    <a:pt x="91" y="1583"/>
                    <a:pt x="61" y="1601"/>
                    <a:pt x="63" y="1601"/>
                  </a:cubicBezTo>
                  <a:cubicBezTo>
                    <a:pt x="63" y="1601"/>
                    <a:pt x="67" y="1599"/>
                    <a:pt x="76" y="1594"/>
                  </a:cubicBezTo>
                  <a:cubicBezTo>
                    <a:pt x="110" y="1576"/>
                    <a:pt x="107" y="1582"/>
                    <a:pt x="138" y="1566"/>
                  </a:cubicBezTo>
                  <a:lnTo>
                    <a:pt x="138" y="1566"/>
                  </a:lnTo>
                  <a:cubicBezTo>
                    <a:pt x="138" y="1569"/>
                    <a:pt x="135" y="1569"/>
                    <a:pt x="101" y="1588"/>
                  </a:cubicBezTo>
                  <a:cubicBezTo>
                    <a:pt x="83" y="1599"/>
                    <a:pt x="79" y="1603"/>
                    <a:pt x="84" y="1603"/>
                  </a:cubicBezTo>
                  <a:cubicBezTo>
                    <a:pt x="89" y="1603"/>
                    <a:pt x="105" y="1598"/>
                    <a:pt x="123" y="1588"/>
                  </a:cubicBezTo>
                  <a:cubicBezTo>
                    <a:pt x="138" y="1579"/>
                    <a:pt x="147" y="1575"/>
                    <a:pt x="148" y="1575"/>
                  </a:cubicBezTo>
                  <a:lnTo>
                    <a:pt x="148" y="1575"/>
                  </a:lnTo>
                  <a:cubicBezTo>
                    <a:pt x="149" y="1575"/>
                    <a:pt x="140" y="1581"/>
                    <a:pt x="119" y="1591"/>
                  </a:cubicBezTo>
                  <a:cubicBezTo>
                    <a:pt x="85" y="1610"/>
                    <a:pt x="82" y="1613"/>
                    <a:pt x="82" y="1616"/>
                  </a:cubicBezTo>
                  <a:cubicBezTo>
                    <a:pt x="91" y="1611"/>
                    <a:pt x="95" y="1609"/>
                    <a:pt x="96" y="1609"/>
                  </a:cubicBezTo>
                  <a:lnTo>
                    <a:pt x="96" y="1609"/>
                  </a:lnTo>
                  <a:cubicBezTo>
                    <a:pt x="96" y="1609"/>
                    <a:pt x="69" y="1625"/>
                    <a:pt x="44" y="1638"/>
                  </a:cubicBezTo>
                  <a:cubicBezTo>
                    <a:pt x="10" y="1654"/>
                    <a:pt x="4" y="1660"/>
                    <a:pt x="0" y="1663"/>
                  </a:cubicBezTo>
                  <a:cubicBezTo>
                    <a:pt x="15" y="1657"/>
                    <a:pt x="22" y="1654"/>
                    <a:pt x="25" y="1654"/>
                  </a:cubicBezTo>
                  <a:cubicBezTo>
                    <a:pt x="30" y="1654"/>
                    <a:pt x="23" y="1661"/>
                    <a:pt x="25" y="1663"/>
                  </a:cubicBezTo>
                  <a:cubicBezTo>
                    <a:pt x="41" y="1663"/>
                    <a:pt x="79" y="1645"/>
                    <a:pt x="157" y="1601"/>
                  </a:cubicBezTo>
                  <a:lnTo>
                    <a:pt x="157" y="1601"/>
                  </a:lnTo>
                  <a:lnTo>
                    <a:pt x="57" y="1666"/>
                  </a:lnTo>
                  <a:cubicBezTo>
                    <a:pt x="60" y="1666"/>
                    <a:pt x="94" y="1645"/>
                    <a:pt x="129" y="1623"/>
                  </a:cubicBezTo>
                  <a:cubicBezTo>
                    <a:pt x="146" y="1612"/>
                    <a:pt x="156" y="1606"/>
                    <a:pt x="157" y="1606"/>
                  </a:cubicBezTo>
                  <a:lnTo>
                    <a:pt x="157" y="1606"/>
                  </a:lnTo>
                  <a:cubicBezTo>
                    <a:pt x="158" y="1606"/>
                    <a:pt x="151" y="1612"/>
                    <a:pt x="135" y="1623"/>
                  </a:cubicBezTo>
                  <a:cubicBezTo>
                    <a:pt x="121" y="1634"/>
                    <a:pt x="115" y="1639"/>
                    <a:pt x="117" y="1639"/>
                  </a:cubicBezTo>
                  <a:cubicBezTo>
                    <a:pt x="119" y="1639"/>
                    <a:pt x="129" y="1634"/>
                    <a:pt x="148" y="1623"/>
                  </a:cubicBezTo>
                  <a:cubicBezTo>
                    <a:pt x="151" y="1623"/>
                    <a:pt x="154" y="1623"/>
                    <a:pt x="123" y="1645"/>
                  </a:cubicBezTo>
                  <a:cubicBezTo>
                    <a:pt x="126" y="1645"/>
                    <a:pt x="126" y="1645"/>
                    <a:pt x="157" y="1626"/>
                  </a:cubicBezTo>
                  <a:cubicBezTo>
                    <a:pt x="174" y="1615"/>
                    <a:pt x="183" y="1609"/>
                    <a:pt x="184" y="1609"/>
                  </a:cubicBezTo>
                  <a:lnTo>
                    <a:pt x="184" y="1609"/>
                  </a:lnTo>
                  <a:cubicBezTo>
                    <a:pt x="185" y="1609"/>
                    <a:pt x="177" y="1615"/>
                    <a:pt x="163" y="1626"/>
                  </a:cubicBezTo>
                  <a:cubicBezTo>
                    <a:pt x="126" y="1650"/>
                    <a:pt x="114" y="1660"/>
                    <a:pt x="117" y="1660"/>
                  </a:cubicBezTo>
                  <a:cubicBezTo>
                    <a:pt x="120" y="1660"/>
                    <a:pt x="129" y="1655"/>
                    <a:pt x="141" y="1648"/>
                  </a:cubicBezTo>
                  <a:cubicBezTo>
                    <a:pt x="173" y="1626"/>
                    <a:pt x="176" y="1626"/>
                    <a:pt x="179" y="1626"/>
                  </a:cubicBezTo>
                  <a:cubicBezTo>
                    <a:pt x="182" y="1626"/>
                    <a:pt x="185" y="1626"/>
                    <a:pt x="217" y="1604"/>
                  </a:cubicBezTo>
                  <a:lnTo>
                    <a:pt x="223" y="1604"/>
                  </a:lnTo>
                  <a:cubicBezTo>
                    <a:pt x="214" y="1613"/>
                    <a:pt x="201" y="1619"/>
                    <a:pt x="192" y="1626"/>
                  </a:cubicBezTo>
                  <a:lnTo>
                    <a:pt x="163" y="1648"/>
                  </a:lnTo>
                  <a:cubicBezTo>
                    <a:pt x="170" y="1648"/>
                    <a:pt x="173" y="1648"/>
                    <a:pt x="204" y="1626"/>
                  </a:cubicBezTo>
                  <a:cubicBezTo>
                    <a:pt x="234" y="1605"/>
                    <a:pt x="249" y="1595"/>
                    <a:pt x="249" y="1595"/>
                  </a:cubicBezTo>
                  <a:lnTo>
                    <a:pt x="249" y="1595"/>
                  </a:lnTo>
                  <a:cubicBezTo>
                    <a:pt x="250" y="1595"/>
                    <a:pt x="235" y="1605"/>
                    <a:pt x="207" y="1626"/>
                  </a:cubicBezTo>
                  <a:cubicBezTo>
                    <a:pt x="185" y="1641"/>
                    <a:pt x="166" y="1657"/>
                    <a:pt x="168" y="1657"/>
                  </a:cubicBezTo>
                  <a:cubicBezTo>
                    <a:pt x="169" y="1657"/>
                    <a:pt x="173" y="1654"/>
                    <a:pt x="182" y="1648"/>
                  </a:cubicBezTo>
                  <a:cubicBezTo>
                    <a:pt x="209" y="1630"/>
                    <a:pt x="219" y="1624"/>
                    <a:pt x="220" y="1624"/>
                  </a:cubicBezTo>
                  <a:lnTo>
                    <a:pt x="220" y="1624"/>
                  </a:lnTo>
                  <a:cubicBezTo>
                    <a:pt x="221" y="1624"/>
                    <a:pt x="205" y="1635"/>
                    <a:pt x="188" y="1648"/>
                  </a:cubicBezTo>
                  <a:cubicBezTo>
                    <a:pt x="159" y="1670"/>
                    <a:pt x="144" y="1681"/>
                    <a:pt x="145" y="1681"/>
                  </a:cubicBezTo>
                  <a:cubicBezTo>
                    <a:pt x="146" y="1681"/>
                    <a:pt x="163" y="1670"/>
                    <a:pt x="198" y="1648"/>
                  </a:cubicBezTo>
                  <a:cubicBezTo>
                    <a:pt x="204" y="1648"/>
                    <a:pt x="242" y="1629"/>
                    <a:pt x="251" y="1629"/>
                  </a:cubicBezTo>
                  <a:cubicBezTo>
                    <a:pt x="261" y="1629"/>
                    <a:pt x="267" y="1629"/>
                    <a:pt x="245" y="1651"/>
                  </a:cubicBezTo>
                  <a:cubicBezTo>
                    <a:pt x="215" y="1675"/>
                    <a:pt x="204" y="1685"/>
                    <a:pt x="205" y="1685"/>
                  </a:cubicBezTo>
                  <a:cubicBezTo>
                    <a:pt x="205" y="1685"/>
                    <a:pt x="211" y="1680"/>
                    <a:pt x="220" y="1673"/>
                  </a:cubicBezTo>
                  <a:cubicBezTo>
                    <a:pt x="270" y="1629"/>
                    <a:pt x="273" y="1629"/>
                    <a:pt x="282" y="1629"/>
                  </a:cubicBezTo>
                  <a:cubicBezTo>
                    <a:pt x="278" y="1636"/>
                    <a:pt x="277" y="1639"/>
                    <a:pt x="279" y="1639"/>
                  </a:cubicBezTo>
                  <a:cubicBezTo>
                    <a:pt x="284" y="1639"/>
                    <a:pt x="303" y="1625"/>
                    <a:pt x="320" y="1610"/>
                  </a:cubicBezTo>
                  <a:lnTo>
                    <a:pt x="317" y="1610"/>
                  </a:lnTo>
                  <a:cubicBezTo>
                    <a:pt x="344" y="1584"/>
                    <a:pt x="356" y="1574"/>
                    <a:pt x="357" y="1574"/>
                  </a:cubicBezTo>
                  <a:lnTo>
                    <a:pt x="357" y="1574"/>
                  </a:lnTo>
                  <a:cubicBezTo>
                    <a:pt x="357" y="1574"/>
                    <a:pt x="353" y="1579"/>
                    <a:pt x="345" y="1588"/>
                  </a:cubicBezTo>
                  <a:cubicBezTo>
                    <a:pt x="333" y="1604"/>
                    <a:pt x="320" y="1619"/>
                    <a:pt x="304" y="1632"/>
                  </a:cubicBezTo>
                  <a:cubicBezTo>
                    <a:pt x="282" y="1651"/>
                    <a:pt x="264" y="1673"/>
                    <a:pt x="267" y="1673"/>
                  </a:cubicBezTo>
                  <a:cubicBezTo>
                    <a:pt x="270" y="1673"/>
                    <a:pt x="273" y="1673"/>
                    <a:pt x="292" y="1654"/>
                  </a:cubicBezTo>
                  <a:cubicBezTo>
                    <a:pt x="314" y="1632"/>
                    <a:pt x="314" y="1632"/>
                    <a:pt x="317" y="1632"/>
                  </a:cubicBezTo>
                  <a:cubicBezTo>
                    <a:pt x="317" y="1632"/>
                    <a:pt x="320" y="1632"/>
                    <a:pt x="345" y="1610"/>
                  </a:cubicBezTo>
                  <a:cubicBezTo>
                    <a:pt x="367" y="1591"/>
                    <a:pt x="370" y="1591"/>
                    <a:pt x="370" y="1591"/>
                  </a:cubicBezTo>
                  <a:lnTo>
                    <a:pt x="370" y="1591"/>
                  </a:lnTo>
                  <a:cubicBezTo>
                    <a:pt x="355" y="1610"/>
                    <a:pt x="358" y="1613"/>
                    <a:pt x="358" y="1613"/>
                  </a:cubicBezTo>
                  <a:lnTo>
                    <a:pt x="339" y="1632"/>
                  </a:lnTo>
                  <a:lnTo>
                    <a:pt x="301" y="1676"/>
                  </a:lnTo>
                  <a:cubicBezTo>
                    <a:pt x="304" y="1676"/>
                    <a:pt x="323" y="1654"/>
                    <a:pt x="323" y="1654"/>
                  </a:cubicBezTo>
                  <a:cubicBezTo>
                    <a:pt x="340" y="1637"/>
                    <a:pt x="386" y="1635"/>
                    <a:pt x="410" y="1635"/>
                  </a:cubicBezTo>
                  <a:cubicBezTo>
                    <a:pt x="416" y="1635"/>
                    <a:pt x="421" y="1635"/>
                    <a:pt x="423" y="1635"/>
                  </a:cubicBezTo>
                  <a:cubicBezTo>
                    <a:pt x="419" y="1647"/>
                    <a:pt x="419" y="1652"/>
                    <a:pt x="421" y="1652"/>
                  </a:cubicBezTo>
                  <a:cubicBezTo>
                    <a:pt x="424" y="1652"/>
                    <a:pt x="428" y="1647"/>
                    <a:pt x="433" y="1638"/>
                  </a:cubicBezTo>
                  <a:cubicBezTo>
                    <a:pt x="441" y="1625"/>
                    <a:pt x="456" y="1616"/>
                    <a:pt x="473" y="1616"/>
                  </a:cubicBezTo>
                  <a:cubicBezTo>
                    <a:pt x="475" y="1616"/>
                    <a:pt x="477" y="1616"/>
                    <a:pt x="480" y="1616"/>
                  </a:cubicBezTo>
                  <a:cubicBezTo>
                    <a:pt x="485" y="1617"/>
                    <a:pt x="490" y="1618"/>
                    <a:pt x="495" y="1618"/>
                  </a:cubicBezTo>
                  <a:cubicBezTo>
                    <a:pt x="507" y="1618"/>
                    <a:pt x="517" y="1613"/>
                    <a:pt x="524" y="1598"/>
                  </a:cubicBezTo>
                  <a:lnTo>
                    <a:pt x="530" y="1598"/>
                  </a:lnTo>
                  <a:cubicBezTo>
                    <a:pt x="536" y="1598"/>
                    <a:pt x="549" y="1579"/>
                    <a:pt x="552" y="1579"/>
                  </a:cubicBezTo>
                  <a:cubicBezTo>
                    <a:pt x="557" y="1568"/>
                    <a:pt x="560" y="1562"/>
                    <a:pt x="561" y="1562"/>
                  </a:cubicBezTo>
                  <a:lnTo>
                    <a:pt x="561" y="1562"/>
                  </a:lnTo>
                  <a:cubicBezTo>
                    <a:pt x="561" y="1562"/>
                    <a:pt x="560" y="1568"/>
                    <a:pt x="555" y="1579"/>
                  </a:cubicBezTo>
                  <a:cubicBezTo>
                    <a:pt x="546" y="1598"/>
                    <a:pt x="539" y="1619"/>
                    <a:pt x="543" y="1619"/>
                  </a:cubicBezTo>
                  <a:cubicBezTo>
                    <a:pt x="546" y="1619"/>
                    <a:pt x="555" y="1601"/>
                    <a:pt x="561" y="1579"/>
                  </a:cubicBezTo>
                  <a:cubicBezTo>
                    <a:pt x="568" y="1557"/>
                    <a:pt x="571" y="1557"/>
                    <a:pt x="571" y="1557"/>
                  </a:cubicBezTo>
                  <a:cubicBezTo>
                    <a:pt x="574" y="1557"/>
                    <a:pt x="574" y="1557"/>
                    <a:pt x="568" y="1579"/>
                  </a:cubicBezTo>
                  <a:lnTo>
                    <a:pt x="552" y="1619"/>
                  </a:lnTo>
                  <a:lnTo>
                    <a:pt x="555" y="1619"/>
                  </a:lnTo>
                  <a:cubicBezTo>
                    <a:pt x="561" y="1601"/>
                    <a:pt x="564" y="1601"/>
                    <a:pt x="564" y="1601"/>
                  </a:cubicBezTo>
                  <a:cubicBezTo>
                    <a:pt x="568" y="1601"/>
                    <a:pt x="568" y="1601"/>
                    <a:pt x="555" y="1641"/>
                  </a:cubicBezTo>
                  <a:cubicBezTo>
                    <a:pt x="549" y="1662"/>
                    <a:pt x="546" y="1672"/>
                    <a:pt x="548" y="1672"/>
                  </a:cubicBezTo>
                  <a:cubicBezTo>
                    <a:pt x="549" y="1672"/>
                    <a:pt x="554" y="1662"/>
                    <a:pt x="561" y="1641"/>
                  </a:cubicBezTo>
                  <a:lnTo>
                    <a:pt x="574" y="1623"/>
                  </a:lnTo>
                  <a:lnTo>
                    <a:pt x="574" y="1623"/>
                  </a:lnTo>
                  <a:cubicBezTo>
                    <a:pt x="571" y="1635"/>
                    <a:pt x="571" y="1640"/>
                    <a:pt x="572" y="1640"/>
                  </a:cubicBezTo>
                  <a:cubicBezTo>
                    <a:pt x="575" y="1640"/>
                    <a:pt x="585" y="1616"/>
                    <a:pt x="590" y="1601"/>
                  </a:cubicBezTo>
                  <a:lnTo>
                    <a:pt x="590" y="1601"/>
                  </a:lnTo>
                  <a:cubicBezTo>
                    <a:pt x="586" y="1621"/>
                    <a:pt x="586" y="1631"/>
                    <a:pt x="587" y="1631"/>
                  </a:cubicBezTo>
                  <a:cubicBezTo>
                    <a:pt x="589" y="1631"/>
                    <a:pt x="593" y="1621"/>
                    <a:pt x="599" y="1601"/>
                  </a:cubicBezTo>
                  <a:cubicBezTo>
                    <a:pt x="601" y="1591"/>
                    <a:pt x="602" y="1587"/>
                    <a:pt x="603" y="1587"/>
                  </a:cubicBezTo>
                  <a:lnTo>
                    <a:pt x="603" y="1587"/>
                  </a:lnTo>
                  <a:cubicBezTo>
                    <a:pt x="604" y="1587"/>
                    <a:pt x="604" y="1591"/>
                    <a:pt x="602" y="1601"/>
                  </a:cubicBezTo>
                  <a:cubicBezTo>
                    <a:pt x="602" y="1623"/>
                    <a:pt x="605" y="1623"/>
                    <a:pt x="612" y="1623"/>
                  </a:cubicBezTo>
                  <a:cubicBezTo>
                    <a:pt x="616" y="1606"/>
                    <a:pt x="629" y="1604"/>
                    <a:pt x="644" y="1604"/>
                  </a:cubicBezTo>
                  <a:cubicBezTo>
                    <a:pt x="649" y="1604"/>
                    <a:pt x="654" y="1604"/>
                    <a:pt x="659" y="1604"/>
                  </a:cubicBezTo>
                  <a:cubicBezTo>
                    <a:pt x="665" y="1604"/>
                    <a:pt x="671" y="1604"/>
                    <a:pt x="676" y="1604"/>
                  </a:cubicBezTo>
                  <a:cubicBezTo>
                    <a:pt x="695" y="1604"/>
                    <a:pt x="709" y="1602"/>
                    <a:pt x="709" y="1585"/>
                  </a:cubicBezTo>
                  <a:cubicBezTo>
                    <a:pt x="712" y="1585"/>
                    <a:pt x="712" y="1585"/>
                    <a:pt x="715" y="1607"/>
                  </a:cubicBezTo>
                  <a:cubicBezTo>
                    <a:pt x="715" y="1615"/>
                    <a:pt x="715" y="1619"/>
                    <a:pt x="716" y="1619"/>
                  </a:cubicBezTo>
                  <a:cubicBezTo>
                    <a:pt x="717" y="1619"/>
                    <a:pt x="719" y="1609"/>
                    <a:pt x="721" y="1585"/>
                  </a:cubicBezTo>
                  <a:cubicBezTo>
                    <a:pt x="723" y="1574"/>
                    <a:pt x="724" y="1562"/>
                    <a:pt x="724" y="1562"/>
                  </a:cubicBezTo>
                  <a:cubicBezTo>
                    <a:pt x="724" y="1562"/>
                    <a:pt x="724" y="1568"/>
                    <a:pt x="724" y="1585"/>
                  </a:cubicBezTo>
                  <a:cubicBezTo>
                    <a:pt x="724" y="1607"/>
                    <a:pt x="731" y="1607"/>
                    <a:pt x="746" y="1607"/>
                  </a:cubicBezTo>
                  <a:cubicBezTo>
                    <a:pt x="756" y="1607"/>
                    <a:pt x="768" y="1607"/>
                    <a:pt x="768" y="1588"/>
                  </a:cubicBezTo>
                  <a:cubicBezTo>
                    <a:pt x="771" y="1577"/>
                    <a:pt x="773" y="1572"/>
                    <a:pt x="773" y="1572"/>
                  </a:cubicBezTo>
                  <a:lnTo>
                    <a:pt x="773" y="1572"/>
                  </a:lnTo>
                  <a:cubicBezTo>
                    <a:pt x="774" y="1572"/>
                    <a:pt x="773" y="1577"/>
                    <a:pt x="771" y="1588"/>
                  </a:cubicBezTo>
                  <a:cubicBezTo>
                    <a:pt x="769" y="1614"/>
                    <a:pt x="776" y="1632"/>
                    <a:pt x="784" y="1632"/>
                  </a:cubicBezTo>
                  <a:cubicBezTo>
                    <a:pt x="788" y="1632"/>
                    <a:pt x="793" y="1625"/>
                    <a:pt x="796" y="1610"/>
                  </a:cubicBezTo>
                  <a:cubicBezTo>
                    <a:pt x="800" y="1610"/>
                    <a:pt x="803" y="1610"/>
                    <a:pt x="803" y="1629"/>
                  </a:cubicBezTo>
                  <a:cubicBezTo>
                    <a:pt x="806" y="1629"/>
                    <a:pt x="809" y="1629"/>
                    <a:pt x="818" y="1610"/>
                  </a:cubicBezTo>
                  <a:lnTo>
                    <a:pt x="843" y="1610"/>
                  </a:lnTo>
                  <a:cubicBezTo>
                    <a:pt x="850" y="1610"/>
                    <a:pt x="856" y="1591"/>
                    <a:pt x="856" y="1591"/>
                  </a:cubicBezTo>
                  <a:lnTo>
                    <a:pt x="859" y="1591"/>
                  </a:lnTo>
                  <a:cubicBezTo>
                    <a:pt x="859" y="1610"/>
                    <a:pt x="878" y="1613"/>
                    <a:pt x="900" y="1613"/>
                  </a:cubicBezTo>
                  <a:cubicBezTo>
                    <a:pt x="925" y="1613"/>
                    <a:pt x="944" y="1613"/>
                    <a:pt x="947" y="1635"/>
                  </a:cubicBezTo>
                  <a:cubicBezTo>
                    <a:pt x="947" y="1635"/>
                    <a:pt x="953" y="1635"/>
                    <a:pt x="956" y="1613"/>
                  </a:cubicBezTo>
                  <a:cubicBezTo>
                    <a:pt x="958" y="1590"/>
                    <a:pt x="960" y="1580"/>
                    <a:pt x="962" y="1580"/>
                  </a:cubicBezTo>
                  <a:cubicBezTo>
                    <a:pt x="963" y="1580"/>
                    <a:pt x="964" y="1585"/>
                    <a:pt x="966" y="1594"/>
                  </a:cubicBezTo>
                  <a:cubicBezTo>
                    <a:pt x="967" y="1615"/>
                    <a:pt x="971" y="1625"/>
                    <a:pt x="975" y="1625"/>
                  </a:cubicBezTo>
                  <a:cubicBezTo>
                    <a:pt x="979" y="1625"/>
                    <a:pt x="983" y="1615"/>
                    <a:pt x="984" y="1594"/>
                  </a:cubicBezTo>
                  <a:lnTo>
                    <a:pt x="984" y="1616"/>
                  </a:lnTo>
                  <a:cubicBezTo>
                    <a:pt x="986" y="1632"/>
                    <a:pt x="988" y="1639"/>
                    <a:pt x="991" y="1639"/>
                  </a:cubicBezTo>
                  <a:cubicBezTo>
                    <a:pt x="996" y="1639"/>
                    <a:pt x="1001" y="1621"/>
                    <a:pt x="1003" y="1594"/>
                  </a:cubicBezTo>
                  <a:cubicBezTo>
                    <a:pt x="1005" y="1610"/>
                    <a:pt x="1008" y="1625"/>
                    <a:pt x="1010" y="1625"/>
                  </a:cubicBezTo>
                  <a:cubicBezTo>
                    <a:pt x="1011" y="1625"/>
                    <a:pt x="1012" y="1623"/>
                    <a:pt x="1013" y="1616"/>
                  </a:cubicBezTo>
                  <a:cubicBezTo>
                    <a:pt x="1016" y="1616"/>
                    <a:pt x="1016" y="1616"/>
                    <a:pt x="1016" y="1660"/>
                  </a:cubicBezTo>
                  <a:cubicBezTo>
                    <a:pt x="1016" y="1679"/>
                    <a:pt x="1016" y="1701"/>
                    <a:pt x="1019" y="1701"/>
                  </a:cubicBezTo>
                  <a:cubicBezTo>
                    <a:pt x="1022" y="1701"/>
                    <a:pt x="1022" y="1679"/>
                    <a:pt x="1022" y="1660"/>
                  </a:cubicBezTo>
                  <a:lnTo>
                    <a:pt x="1028" y="1660"/>
                  </a:lnTo>
                  <a:cubicBezTo>
                    <a:pt x="1028" y="1660"/>
                    <a:pt x="1031" y="1660"/>
                    <a:pt x="1031" y="1638"/>
                  </a:cubicBezTo>
                  <a:cubicBezTo>
                    <a:pt x="1031" y="1616"/>
                    <a:pt x="1035" y="1616"/>
                    <a:pt x="1041" y="1616"/>
                  </a:cubicBezTo>
                  <a:cubicBezTo>
                    <a:pt x="1041" y="1623"/>
                    <a:pt x="1041" y="1625"/>
                    <a:pt x="1041" y="1625"/>
                  </a:cubicBezTo>
                  <a:cubicBezTo>
                    <a:pt x="1042" y="1625"/>
                    <a:pt x="1043" y="1611"/>
                    <a:pt x="1041" y="1598"/>
                  </a:cubicBezTo>
                  <a:cubicBezTo>
                    <a:pt x="1038" y="1577"/>
                    <a:pt x="1038" y="1556"/>
                    <a:pt x="1043" y="1556"/>
                  </a:cubicBezTo>
                  <a:cubicBezTo>
                    <a:pt x="1043" y="1556"/>
                    <a:pt x="1044" y="1557"/>
                    <a:pt x="1044" y="1557"/>
                  </a:cubicBezTo>
                  <a:lnTo>
                    <a:pt x="1041" y="1513"/>
                  </a:lnTo>
                  <a:cubicBezTo>
                    <a:pt x="1044" y="1485"/>
                    <a:pt x="1041" y="1457"/>
                    <a:pt x="1035" y="1428"/>
                  </a:cubicBezTo>
                  <a:cubicBezTo>
                    <a:pt x="1027" y="1417"/>
                    <a:pt x="1020" y="1405"/>
                    <a:pt x="1016" y="1405"/>
                  </a:cubicBezTo>
                  <a:cubicBezTo>
                    <a:pt x="1013" y="1405"/>
                    <a:pt x="1011" y="1411"/>
                    <a:pt x="1013" y="1428"/>
                  </a:cubicBezTo>
                  <a:cubicBezTo>
                    <a:pt x="1013" y="1428"/>
                    <a:pt x="1009" y="1450"/>
                    <a:pt x="1003" y="1450"/>
                  </a:cubicBezTo>
                  <a:cubicBezTo>
                    <a:pt x="1000" y="1450"/>
                    <a:pt x="997" y="1428"/>
                    <a:pt x="997" y="1428"/>
                  </a:cubicBezTo>
                  <a:cubicBezTo>
                    <a:pt x="997" y="1406"/>
                    <a:pt x="984" y="1406"/>
                    <a:pt x="966" y="1406"/>
                  </a:cubicBezTo>
                  <a:cubicBezTo>
                    <a:pt x="947" y="1406"/>
                    <a:pt x="937" y="1406"/>
                    <a:pt x="934" y="1384"/>
                  </a:cubicBezTo>
                  <a:cubicBezTo>
                    <a:pt x="928" y="1362"/>
                    <a:pt x="925" y="1362"/>
                    <a:pt x="925" y="1362"/>
                  </a:cubicBezTo>
                  <a:cubicBezTo>
                    <a:pt x="925" y="1378"/>
                    <a:pt x="915" y="1383"/>
                    <a:pt x="900" y="1383"/>
                  </a:cubicBezTo>
                  <a:cubicBezTo>
                    <a:pt x="894" y="1383"/>
                    <a:pt x="888" y="1382"/>
                    <a:pt x="881" y="1381"/>
                  </a:cubicBezTo>
                  <a:cubicBezTo>
                    <a:pt x="859" y="1381"/>
                    <a:pt x="834" y="1381"/>
                    <a:pt x="834" y="1400"/>
                  </a:cubicBezTo>
                  <a:lnTo>
                    <a:pt x="828" y="1400"/>
                  </a:lnTo>
                  <a:cubicBezTo>
                    <a:pt x="828" y="1381"/>
                    <a:pt x="821" y="1381"/>
                    <a:pt x="815" y="1381"/>
                  </a:cubicBezTo>
                  <a:cubicBezTo>
                    <a:pt x="809" y="1400"/>
                    <a:pt x="803" y="1400"/>
                    <a:pt x="803" y="1400"/>
                  </a:cubicBezTo>
                  <a:cubicBezTo>
                    <a:pt x="803" y="1378"/>
                    <a:pt x="800" y="1378"/>
                    <a:pt x="790" y="1378"/>
                  </a:cubicBezTo>
                  <a:cubicBezTo>
                    <a:pt x="784" y="1378"/>
                    <a:pt x="781" y="1378"/>
                    <a:pt x="781" y="1400"/>
                  </a:cubicBezTo>
                  <a:cubicBezTo>
                    <a:pt x="765" y="1400"/>
                    <a:pt x="753" y="1391"/>
                    <a:pt x="743" y="1378"/>
                  </a:cubicBezTo>
                  <a:cubicBezTo>
                    <a:pt x="742" y="1372"/>
                    <a:pt x="741" y="1369"/>
                    <a:pt x="740" y="1369"/>
                  </a:cubicBezTo>
                  <a:cubicBezTo>
                    <a:pt x="738" y="1369"/>
                    <a:pt x="736" y="1384"/>
                    <a:pt x="734" y="1397"/>
                  </a:cubicBezTo>
                  <a:cubicBezTo>
                    <a:pt x="734" y="1419"/>
                    <a:pt x="731" y="1441"/>
                    <a:pt x="727" y="1441"/>
                  </a:cubicBezTo>
                  <a:lnTo>
                    <a:pt x="727" y="1397"/>
                  </a:lnTo>
                  <a:cubicBezTo>
                    <a:pt x="731" y="1378"/>
                    <a:pt x="731" y="1378"/>
                    <a:pt x="724" y="1378"/>
                  </a:cubicBezTo>
                  <a:lnTo>
                    <a:pt x="718" y="1375"/>
                  </a:lnTo>
                  <a:cubicBezTo>
                    <a:pt x="718" y="1397"/>
                    <a:pt x="699" y="1397"/>
                    <a:pt x="677" y="1397"/>
                  </a:cubicBezTo>
                  <a:cubicBezTo>
                    <a:pt x="669" y="1396"/>
                    <a:pt x="663" y="1395"/>
                    <a:pt x="660" y="1395"/>
                  </a:cubicBezTo>
                  <a:cubicBezTo>
                    <a:pt x="651" y="1395"/>
                    <a:pt x="657" y="1400"/>
                    <a:pt x="652" y="1416"/>
                  </a:cubicBezTo>
                  <a:cubicBezTo>
                    <a:pt x="652" y="1425"/>
                    <a:pt x="652" y="1430"/>
                    <a:pt x="652" y="1430"/>
                  </a:cubicBezTo>
                  <a:cubicBezTo>
                    <a:pt x="651" y="1430"/>
                    <a:pt x="651" y="1425"/>
                    <a:pt x="649" y="1416"/>
                  </a:cubicBezTo>
                  <a:cubicBezTo>
                    <a:pt x="649" y="1388"/>
                    <a:pt x="650" y="1371"/>
                    <a:pt x="650" y="1364"/>
                  </a:cubicBezTo>
                  <a:lnTo>
                    <a:pt x="650" y="1364"/>
                  </a:lnTo>
                  <a:cubicBezTo>
                    <a:pt x="650" y="1366"/>
                    <a:pt x="650" y="1369"/>
                    <a:pt x="649" y="1372"/>
                  </a:cubicBezTo>
                  <a:cubicBezTo>
                    <a:pt x="649" y="1372"/>
                    <a:pt x="646" y="1394"/>
                    <a:pt x="643" y="1413"/>
                  </a:cubicBezTo>
                  <a:cubicBezTo>
                    <a:pt x="640" y="1435"/>
                    <a:pt x="638" y="1446"/>
                    <a:pt x="638" y="1446"/>
                  </a:cubicBezTo>
                  <a:cubicBezTo>
                    <a:pt x="637" y="1446"/>
                    <a:pt x="638" y="1435"/>
                    <a:pt x="640" y="1413"/>
                  </a:cubicBezTo>
                  <a:cubicBezTo>
                    <a:pt x="643" y="1397"/>
                    <a:pt x="643" y="1390"/>
                    <a:pt x="641" y="1390"/>
                  </a:cubicBezTo>
                  <a:lnTo>
                    <a:pt x="641" y="1390"/>
                  </a:lnTo>
                  <a:cubicBezTo>
                    <a:pt x="637" y="1390"/>
                    <a:pt x="627" y="1407"/>
                    <a:pt x="618" y="1431"/>
                  </a:cubicBezTo>
                  <a:cubicBezTo>
                    <a:pt x="621" y="1422"/>
                    <a:pt x="618" y="1428"/>
                    <a:pt x="624" y="1409"/>
                  </a:cubicBezTo>
                  <a:cubicBezTo>
                    <a:pt x="630" y="1391"/>
                    <a:pt x="630" y="1391"/>
                    <a:pt x="627" y="1391"/>
                  </a:cubicBezTo>
                  <a:lnTo>
                    <a:pt x="624" y="1388"/>
                  </a:lnTo>
                  <a:cubicBezTo>
                    <a:pt x="617" y="1406"/>
                    <a:pt x="614" y="1413"/>
                    <a:pt x="613" y="1413"/>
                  </a:cubicBezTo>
                  <a:cubicBezTo>
                    <a:pt x="612" y="1413"/>
                    <a:pt x="615" y="1400"/>
                    <a:pt x="621" y="1388"/>
                  </a:cubicBezTo>
                  <a:cubicBezTo>
                    <a:pt x="630" y="1366"/>
                    <a:pt x="627" y="1366"/>
                    <a:pt x="627" y="1366"/>
                  </a:cubicBezTo>
                  <a:lnTo>
                    <a:pt x="627" y="1366"/>
                  </a:lnTo>
                  <a:cubicBezTo>
                    <a:pt x="618" y="1383"/>
                    <a:pt x="614" y="1390"/>
                    <a:pt x="613" y="1390"/>
                  </a:cubicBezTo>
                  <a:cubicBezTo>
                    <a:pt x="612" y="1390"/>
                    <a:pt x="617" y="1378"/>
                    <a:pt x="624" y="1366"/>
                  </a:cubicBezTo>
                  <a:lnTo>
                    <a:pt x="621" y="1366"/>
                  </a:lnTo>
                  <a:cubicBezTo>
                    <a:pt x="612" y="1384"/>
                    <a:pt x="608" y="1384"/>
                    <a:pt x="608" y="1384"/>
                  </a:cubicBezTo>
                  <a:cubicBezTo>
                    <a:pt x="605" y="1384"/>
                    <a:pt x="605" y="1384"/>
                    <a:pt x="593" y="1406"/>
                  </a:cubicBezTo>
                  <a:cubicBezTo>
                    <a:pt x="583" y="1419"/>
                    <a:pt x="574" y="1435"/>
                    <a:pt x="564" y="1447"/>
                  </a:cubicBezTo>
                  <a:lnTo>
                    <a:pt x="577" y="1425"/>
                  </a:lnTo>
                  <a:cubicBezTo>
                    <a:pt x="593" y="1406"/>
                    <a:pt x="590" y="1406"/>
                    <a:pt x="586" y="1403"/>
                  </a:cubicBezTo>
                  <a:cubicBezTo>
                    <a:pt x="580" y="1403"/>
                    <a:pt x="580" y="1403"/>
                    <a:pt x="596" y="1381"/>
                  </a:cubicBezTo>
                  <a:lnTo>
                    <a:pt x="596" y="1381"/>
                  </a:lnTo>
                  <a:lnTo>
                    <a:pt x="577" y="1403"/>
                  </a:lnTo>
                  <a:cubicBezTo>
                    <a:pt x="585" y="1392"/>
                    <a:pt x="588" y="1387"/>
                    <a:pt x="587" y="1387"/>
                  </a:cubicBezTo>
                  <a:lnTo>
                    <a:pt x="587" y="1387"/>
                  </a:lnTo>
                  <a:cubicBezTo>
                    <a:pt x="586" y="1387"/>
                    <a:pt x="580" y="1392"/>
                    <a:pt x="571" y="1403"/>
                  </a:cubicBezTo>
                  <a:lnTo>
                    <a:pt x="568" y="1403"/>
                  </a:lnTo>
                  <a:cubicBezTo>
                    <a:pt x="587" y="1381"/>
                    <a:pt x="596" y="1370"/>
                    <a:pt x="595" y="1370"/>
                  </a:cubicBezTo>
                  <a:lnTo>
                    <a:pt x="595" y="1370"/>
                  </a:lnTo>
                  <a:cubicBezTo>
                    <a:pt x="595" y="1370"/>
                    <a:pt x="584" y="1380"/>
                    <a:pt x="564" y="1400"/>
                  </a:cubicBezTo>
                  <a:cubicBezTo>
                    <a:pt x="583" y="1381"/>
                    <a:pt x="583" y="1378"/>
                    <a:pt x="583" y="1378"/>
                  </a:cubicBezTo>
                  <a:lnTo>
                    <a:pt x="583" y="1378"/>
                  </a:lnTo>
                  <a:cubicBezTo>
                    <a:pt x="572" y="1389"/>
                    <a:pt x="566" y="1395"/>
                    <a:pt x="565" y="1395"/>
                  </a:cubicBezTo>
                  <a:cubicBezTo>
                    <a:pt x="564" y="1395"/>
                    <a:pt x="569" y="1389"/>
                    <a:pt x="580" y="1378"/>
                  </a:cubicBezTo>
                  <a:lnTo>
                    <a:pt x="580" y="1378"/>
                  </a:lnTo>
                  <a:cubicBezTo>
                    <a:pt x="558" y="1400"/>
                    <a:pt x="555" y="1400"/>
                    <a:pt x="555" y="1400"/>
                  </a:cubicBezTo>
                  <a:cubicBezTo>
                    <a:pt x="547" y="1405"/>
                    <a:pt x="541" y="1411"/>
                    <a:pt x="534" y="1416"/>
                  </a:cubicBezTo>
                  <a:lnTo>
                    <a:pt x="534" y="1416"/>
                  </a:lnTo>
                  <a:cubicBezTo>
                    <a:pt x="540" y="1411"/>
                    <a:pt x="546" y="1405"/>
                    <a:pt x="552" y="1400"/>
                  </a:cubicBezTo>
                  <a:cubicBezTo>
                    <a:pt x="561" y="1391"/>
                    <a:pt x="567" y="1385"/>
                    <a:pt x="566" y="1385"/>
                  </a:cubicBezTo>
                  <a:lnTo>
                    <a:pt x="566" y="1385"/>
                  </a:lnTo>
                  <a:cubicBezTo>
                    <a:pt x="565" y="1385"/>
                    <a:pt x="554" y="1395"/>
                    <a:pt x="527" y="1419"/>
                  </a:cubicBezTo>
                  <a:cubicBezTo>
                    <a:pt x="543" y="1403"/>
                    <a:pt x="560" y="1389"/>
                    <a:pt x="559" y="1389"/>
                  </a:cubicBezTo>
                  <a:lnTo>
                    <a:pt x="559" y="1389"/>
                  </a:lnTo>
                  <a:cubicBezTo>
                    <a:pt x="559" y="1389"/>
                    <a:pt x="556" y="1392"/>
                    <a:pt x="549" y="1397"/>
                  </a:cubicBezTo>
                  <a:cubicBezTo>
                    <a:pt x="539" y="1403"/>
                    <a:pt x="530" y="1413"/>
                    <a:pt x="524" y="1419"/>
                  </a:cubicBezTo>
                  <a:lnTo>
                    <a:pt x="521" y="1419"/>
                  </a:lnTo>
                  <a:cubicBezTo>
                    <a:pt x="542" y="1397"/>
                    <a:pt x="543" y="1397"/>
                    <a:pt x="543" y="1397"/>
                  </a:cubicBezTo>
                  <a:lnTo>
                    <a:pt x="543" y="1397"/>
                  </a:lnTo>
                  <a:cubicBezTo>
                    <a:pt x="530" y="1408"/>
                    <a:pt x="524" y="1413"/>
                    <a:pt x="523" y="1413"/>
                  </a:cubicBezTo>
                  <a:cubicBezTo>
                    <a:pt x="523" y="1413"/>
                    <a:pt x="528" y="1408"/>
                    <a:pt x="539" y="1397"/>
                  </a:cubicBezTo>
                  <a:lnTo>
                    <a:pt x="539" y="1397"/>
                  </a:lnTo>
                  <a:cubicBezTo>
                    <a:pt x="533" y="1402"/>
                    <a:pt x="525" y="1410"/>
                    <a:pt x="514" y="1419"/>
                  </a:cubicBezTo>
                  <a:cubicBezTo>
                    <a:pt x="502" y="1428"/>
                    <a:pt x="495" y="1433"/>
                    <a:pt x="494" y="1433"/>
                  </a:cubicBezTo>
                  <a:cubicBezTo>
                    <a:pt x="493" y="1433"/>
                    <a:pt x="498" y="1427"/>
                    <a:pt x="511" y="1416"/>
                  </a:cubicBezTo>
                  <a:cubicBezTo>
                    <a:pt x="520" y="1409"/>
                    <a:pt x="527" y="1404"/>
                    <a:pt x="533" y="1399"/>
                  </a:cubicBezTo>
                  <a:lnTo>
                    <a:pt x="533" y="1399"/>
                  </a:lnTo>
                  <a:lnTo>
                    <a:pt x="508" y="1416"/>
                  </a:lnTo>
                  <a:cubicBezTo>
                    <a:pt x="536" y="1397"/>
                    <a:pt x="530" y="1394"/>
                    <a:pt x="524" y="1394"/>
                  </a:cubicBezTo>
                  <a:lnTo>
                    <a:pt x="461" y="1435"/>
                  </a:lnTo>
                  <a:cubicBezTo>
                    <a:pt x="507" y="1403"/>
                    <a:pt x="529" y="1388"/>
                    <a:pt x="529" y="1388"/>
                  </a:cubicBezTo>
                  <a:lnTo>
                    <a:pt x="529" y="1388"/>
                  </a:lnTo>
                  <a:cubicBezTo>
                    <a:pt x="528" y="1388"/>
                    <a:pt x="505" y="1403"/>
                    <a:pt x="458" y="1435"/>
                  </a:cubicBezTo>
                  <a:cubicBezTo>
                    <a:pt x="474" y="1424"/>
                    <a:pt x="481" y="1418"/>
                    <a:pt x="481" y="1418"/>
                  </a:cubicBezTo>
                  <a:lnTo>
                    <a:pt x="481" y="1418"/>
                  </a:lnTo>
                  <a:cubicBezTo>
                    <a:pt x="481" y="1418"/>
                    <a:pt x="472" y="1424"/>
                    <a:pt x="455" y="1435"/>
                  </a:cubicBezTo>
                  <a:cubicBezTo>
                    <a:pt x="466" y="1427"/>
                    <a:pt x="478" y="1419"/>
                    <a:pt x="486" y="1413"/>
                  </a:cubicBezTo>
                  <a:lnTo>
                    <a:pt x="514" y="1391"/>
                  </a:lnTo>
                  <a:lnTo>
                    <a:pt x="514" y="1391"/>
                  </a:lnTo>
                  <a:cubicBezTo>
                    <a:pt x="505" y="1397"/>
                    <a:pt x="492" y="1405"/>
                    <a:pt x="480" y="1413"/>
                  </a:cubicBezTo>
                  <a:cubicBezTo>
                    <a:pt x="505" y="1396"/>
                    <a:pt x="516" y="1389"/>
                    <a:pt x="515" y="1389"/>
                  </a:cubicBezTo>
                  <a:lnTo>
                    <a:pt x="515" y="1389"/>
                  </a:lnTo>
                  <a:cubicBezTo>
                    <a:pt x="513" y="1389"/>
                    <a:pt x="483" y="1406"/>
                    <a:pt x="439" y="1431"/>
                  </a:cubicBezTo>
                  <a:cubicBezTo>
                    <a:pt x="439" y="1431"/>
                    <a:pt x="436" y="1431"/>
                    <a:pt x="470" y="1409"/>
                  </a:cubicBezTo>
                  <a:lnTo>
                    <a:pt x="470" y="1409"/>
                  </a:lnTo>
                  <a:lnTo>
                    <a:pt x="433" y="1431"/>
                  </a:lnTo>
                  <a:cubicBezTo>
                    <a:pt x="405" y="1447"/>
                    <a:pt x="392" y="1454"/>
                    <a:pt x="391" y="1454"/>
                  </a:cubicBezTo>
                  <a:cubicBezTo>
                    <a:pt x="390" y="1454"/>
                    <a:pt x="419" y="1436"/>
                    <a:pt x="467" y="1409"/>
                  </a:cubicBezTo>
                  <a:lnTo>
                    <a:pt x="467" y="1409"/>
                  </a:lnTo>
                  <a:lnTo>
                    <a:pt x="433" y="1428"/>
                  </a:lnTo>
                  <a:cubicBezTo>
                    <a:pt x="389" y="1451"/>
                    <a:pt x="359" y="1467"/>
                    <a:pt x="359" y="1467"/>
                  </a:cubicBezTo>
                  <a:cubicBezTo>
                    <a:pt x="358" y="1467"/>
                    <a:pt x="370" y="1460"/>
                    <a:pt x="398" y="1444"/>
                  </a:cubicBezTo>
                  <a:lnTo>
                    <a:pt x="433" y="1425"/>
                  </a:lnTo>
                  <a:lnTo>
                    <a:pt x="433" y="1425"/>
                  </a:lnTo>
                  <a:cubicBezTo>
                    <a:pt x="408" y="1438"/>
                    <a:pt x="397" y="1444"/>
                    <a:pt x="396" y="1444"/>
                  </a:cubicBezTo>
                  <a:cubicBezTo>
                    <a:pt x="394" y="1444"/>
                    <a:pt x="429" y="1425"/>
                    <a:pt x="474" y="1400"/>
                  </a:cubicBezTo>
                  <a:cubicBezTo>
                    <a:pt x="511" y="1381"/>
                    <a:pt x="511" y="1378"/>
                    <a:pt x="511" y="1378"/>
                  </a:cubicBezTo>
                  <a:lnTo>
                    <a:pt x="511" y="1378"/>
                  </a:lnTo>
                  <a:lnTo>
                    <a:pt x="477" y="1397"/>
                  </a:lnTo>
                  <a:lnTo>
                    <a:pt x="405" y="1438"/>
                  </a:lnTo>
                  <a:cubicBezTo>
                    <a:pt x="417" y="1428"/>
                    <a:pt x="430" y="1419"/>
                    <a:pt x="442" y="1416"/>
                  </a:cubicBezTo>
                  <a:cubicBezTo>
                    <a:pt x="469" y="1400"/>
                    <a:pt x="494" y="1386"/>
                    <a:pt x="494" y="1386"/>
                  </a:cubicBezTo>
                  <a:lnTo>
                    <a:pt x="494" y="1386"/>
                  </a:lnTo>
                  <a:cubicBezTo>
                    <a:pt x="494" y="1386"/>
                    <a:pt x="490" y="1388"/>
                    <a:pt x="480" y="1394"/>
                  </a:cubicBezTo>
                  <a:lnTo>
                    <a:pt x="517" y="1372"/>
                  </a:lnTo>
                  <a:lnTo>
                    <a:pt x="517" y="1370"/>
                  </a:lnTo>
                  <a:lnTo>
                    <a:pt x="517" y="1370"/>
                  </a:lnTo>
                  <a:cubicBezTo>
                    <a:pt x="518" y="1370"/>
                    <a:pt x="520" y="1369"/>
                    <a:pt x="521" y="1369"/>
                  </a:cubicBezTo>
                  <a:lnTo>
                    <a:pt x="521" y="1369"/>
                  </a:lnTo>
                  <a:cubicBezTo>
                    <a:pt x="520" y="1369"/>
                    <a:pt x="519" y="1369"/>
                    <a:pt x="517" y="1370"/>
                  </a:cubicBezTo>
                  <a:lnTo>
                    <a:pt x="517" y="1370"/>
                  </a:lnTo>
                  <a:lnTo>
                    <a:pt x="517" y="1369"/>
                  </a:lnTo>
                  <a:cubicBezTo>
                    <a:pt x="515" y="1370"/>
                    <a:pt x="514" y="1371"/>
                    <a:pt x="512" y="1372"/>
                  </a:cubicBezTo>
                  <a:lnTo>
                    <a:pt x="512" y="1372"/>
                  </a:lnTo>
                  <a:cubicBezTo>
                    <a:pt x="505" y="1375"/>
                    <a:pt x="497" y="1378"/>
                    <a:pt x="491" y="1381"/>
                  </a:cubicBezTo>
                  <a:lnTo>
                    <a:pt x="491" y="1381"/>
                  </a:lnTo>
                  <a:cubicBezTo>
                    <a:pt x="494" y="1380"/>
                    <a:pt x="500" y="1377"/>
                    <a:pt x="513" y="1369"/>
                  </a:cubicBezTo>
                  <a:lnTo>
                    <a:pt x="513" y="1369"/>
                  </a:lnTo>
                  <a:cubicBezTo>
                    <a:pt x="492" y="1378"/>
                    <a:pt x="492" y="1378"/>
                    <a:pt x="492" y="1378"/>
                  </a:cubicBezTo>
                  <a:lnTo>
                    <a:pt x="496" y="1375"/>
                  </a:lnTo>
                  <a:lnTo>
                    <a:pt x="496" y="1375"/>
                  </a:lnTo>
                  <a:cubicBezTo>
                    <a:pt x="484" y="1380"/>
                    <a:pt x="477" y="1384"/>
                    <a:pt x="472" y="1386"/>
                  </a:cubicBezTo>
                  <a:lnTo>
                    <a:pt x="472" y="1386"/>
                  </a:lnTo>
                  <a:lnTo>
                    <a:pt x="499" y="1369"/>
                  </a:lnTo>
                  <a:lnTo>
                    <a:pt x="499" y="1369"/>
                  </a:lnTo>
                  <a:cubicBezTo>
                    <a:pt x="496" y="1370"/>
                    <a:pt x="488" y="1372"/>
                    <a:pt x="470" y="1381"/>
                  </a:cubicBezTo>
                  <a:cubicBezTo>
                    <a:pt x="470" y="1381"/>
                    <a:pt x="505" y="1362"/>
                    <a:pt x="508" y="1362"/>
                  </a:cubicBezTo>
                  <a:cubicBezTo>
                    <a:pt x="509" y="1360"/>
                    <a:pt x="510" y="1358"/>
                    <a:pt x="508" y="1358"/>
                  </a:cubicBezTo>
                  <a:lnTo>
                    <a:pt x="508" y="1358"/>
                  </a:lnTo>
                  <a:cubicBezTo>
                    <a:pt x="506" y="1358"/>
                    <a:pt x="498" y="1361"/>
                    <a:pt x="481" y="1368"/>
                  </a:cubicBezTo>
                  <a:lnTo>
                    <a:pt x="481" y="1368"/>
                  </a:lnTo>
                  <a:cubicBezTo>
                    <a:pt x="519" y="1353"/>
                    <a:pt x="534" y="1347"/>
                    <a:pt x="532" y="1347"/>
                  </a:cubicBezTo>
                  <a:lnTo>
                    <a:pt x="532" y="1347"/>
                  </a:lnTo>
                  <a:cubicBezTo>
                    <a:pt x="532" y="1347"/>
                    <a:pt x="525" y="1350"/>
                    <a:pt x="514" y="1353"/>
                  </a:cubicBezTo>
                  <a:cubicBezTo>
                    <a:pt x="493" y="1361"/>
                    <a:pt x="486" y="1364"/>
                    <a:pt x="485" y="1364"/>
                  </a:cubicBezTo>
                  <a:cubicBezTo>
                    <a:pt x="484" y="1364"/>
                    <a:pt x="485" y="1364"/>
                    <a:pt x="486" y="1362"/>
                  </a:cubicBezTo>
                  <a:cubicBezTo>
                    <a:pt x="502" y="1357"/>
                    <a:pt x="509" y="1355"/>
                    <a:pt x="507" y="1355"/>
                  </a:cubicBezTo>
                  <a:lnTo>
                    <a:pt x="507" y="1355"/>
                  </a:lnTo>
                  <a:cubicBezTo>
                    <a:pt x="506" y="1355"/>
                    <a:pt x="499" y="1357"/>
                    <a:pt x="486" y="1359"/>
                  </a:cubicBezTo>
                  <a:cubicBezTo>
                    <a:pt x="496" y="1356"/>
                    <a:pt x="508" y="1353"/>
                    <a:pt x="517" y="1350"/>
                  </a:cubicBezTo>
                  <a:lnTo>
                    <a:pt x="521" y="1347"/>
                  </a:lnTo>
                  <a:lnTo>
                    <a:pt x="521" y="1347"/>
                  </a:lnTo>
                  <a:cubicBezTo>
                    <a:pt x="500" y="1353"/>
                    <a:pt x="491" y="1356"/>
                    <a:pt x="489" y="1356"/>
                  </a:cubicBezTo>
                  <a:cubicBezTo>
                    <a:pt x="484" y="1356"/>
                    <a:pt x="506" y="1347"/>
                    <a:pt x="527" y="1341"/>
                  </a:cubicBezTo>
                  <a:lnTo>
                    <a:pt x="527" y="1341"/>
                  </a:lnTo>
                  <a:lnTo>
                    <a:pt x="499" y="1347"/>
                  </a:lnTo>
                  <a:cubicBezTo>
                    <a:pt x="472" y="1354"/>
                    <a:pt x="458" y="1358"/>
                    <a:pt x="456" y="1358"/>
                  </a:cubicBezTo>
                  <a:cubicBezTo>
                    <a:pt x="455" y="1358"/>
                    <a:pt x="467" y="1354"/>
                    <a:pt x="493" y="1345"/>
                  </a:cubicBezTo>
                  <a:lnTo>
                    <a:pt x="493" y="1345"/>
                  </a:lnTo>
                  <a:cubicBezTo>
                    <a:pt x="489" y="1346"/>
                    <a:pt x="486" y="1347"/>
                    <a:pt x="485" y="1347"/>
                  </a:cubicBezTo>
                  <a:cubicBezTo>
                    <a:pt x="481" y="1347"/>
                    <a:pt x="495" y="1342"/>
                    <a:pt x="533" y="1331"/>
                  </a:cubicBezTo>
                  <a:cubicBezTo>
                    <a:pt x="561" y="1325"/>
                    <a:pt x="586" y="1315"/>
                    <a:pt x="586" y="1315"/>
                  </a:cubicBezTo>
                  <a:lnTo>
                    <a:pt x="586" y="1315"/>
                  </a:lnTo>
                  <a:lnTo>
                    <a:pt x="561" y="1322"/>
                  </a:lnTo>
                  <a:cubicBezTo>
                    <a:pt x="544" y="1327"/>
                    <a:pt x="538" y="1329"/>
                    <a:pt x="536" y="1329"/>
                  </a:cubicBezTo>
                  <a:cubicBezTo>
                    <a:pt x="534" y="1329"/>
                    <a:pt x="535" y="1328"/>
                    <a:pt x="536" y="1328"/>
                  </a:cubicBezTo>
                  <a:cubicBezTo>
                    <a:pt x="536" y="1326"/>
                    <a:pt x="531" y="1326"/>
                    <a:pt x="525" y="1326"/>
                  </a:cubicBezTo>
                  <a:cubicBezTo>
                    <a:pt x="520" y="1326"/>
                    <a:pt x="514" y="1326"/>
                    <a:pt x="514" y="1325"/>
                  </a:cubicBezTo>
                  <a:cubicBezTo>
                    <a:pt x="517" y="1325"/>
                    <a:pt x="517" y="1322"/>
                    <a:pt x="546" y="1315"/>
                  </a:cubicBezTo>
                  <a:lnTo>
                    <a:pt x="521" y="1315"/>
                  </a:lnTo>
                  <a:cubicBezTo>
                    <a:pt x="514" y="1316"/>
                    <a:pt x="510" y="1317"/>
                    <a:pt x="507" y="1317"/>
                  </a:cubicBezTo>
                  <a:cubicBezTo>
                    <a:pt x="501" y="1317"/>
                    <a:pt x="506" y="1315"/>
                    <a:pt x="524" y="1312"/>
                  </a:cubicBezTo>
                  <a:lnTo>
                    <a:pt x="502" y="1312"/>
                  </a:lnTo>
                  <a:cubicBezTo>
                    <a:pt x="511" y="1311"/>
                    <a:pt x="520" y="1310"/>
                    <a:pt x="527" y="1309"/>
                  </a:cubicBezTo>
                  <a:lnTo>
                    <a:pt x="527" y="1309"/>
                  </a:lnTo>
                  <a:cubicBezTo>
                    <a:pt x="505" y="1309"/>
                    <a:pt x="505" y="1309"/>
                    <a:pt x="505" y="1306"/>
                  </a:cubicBezTo>
                  <a:cubicBezTo>
                    <a:pt x="533" y="1303"/>
                    <a:pt x="552" y="1275"/>
                    <a:pt x="530" y="1272"/>
                  </a:cubicBezTo>
                  <a:cubicBezTo>
                    <a:pt x="530" y="1272"/>
                    <a:pt x="533" y="1268"/>
                    <a:pt x="533" y="1268"/>
                  </a:cubicBezTo>
                  <a:lnTo>
                    <a:pt x="536" y="1265"/>
                  </a:lnTo>
                  <a:cubicBezTo>
                    <a:pt x="550" y="1268"/>
                    <a:pt x="557" y="1270"/>
                    <a:pt x="559" y="1270"/>
                  </a:cubicBezTo>
                  <a:cubicBezTo>
                    <a:pt x="564" y="1270"/>
                    <a:pt x="552" y="1264"/>
                    <a:pt x="539" y="1256"/>
                  </a:cubicBezTo>
                  <a:cubicBezTo>
                    <a:pt x="521" y="1250"/>
                    <a:pt x="524" y="1250"/>
                    <a:pt x="524" y="1247"/>
                  </a:cubicBezTo>
                  <a:lnTo>
                    <a:pt x="524" y="1247"/>
                  </a:lnTo>
                  <a:cubicBezTo>
                    <a:pt x="543" y="1254"/>
                    <a:pt x="553" y="1258"/>
                    <a:pt x="556" y="1258"/>
                  </a:cubicBezTo>
                  <a:cubicBezTo>
                    <a:pt x="559" y="1258"/>
                    <a:pt x="555" y="1254"/>
                    <a:pt x="546" y="1250"/>
                  </a:cubicBezTo>
                  <a:cubicBezTo>
                    <a:pt x="525" y="1241"/>
                    <a:pt x="516" y="1236"/>
                    <a:pt x="518" y="1236"/>
                  </a:cubicBezTo>
                  <a:lnTo>
                    <a:pt x="518" y="1236"/>
                  </a:lnTo>
                  <a:cubicBezTo>
                    <a:pt x="520" y="1236"/>
                    <a:pt x="530" y="1239"/>
                    <a:pt x="549" y="1247"/>
                  </a:cubicBezTo>
                  <a:cubicBezTo>
                    <a:pt x="565" y="1255"/>
                    <a:pt x="574" y="1259"/>
                    <a:pt x="575" y="1259"/>
                  </a:cubicBezTo>
                  <a:cubicBezTo>
                    <a:pt x="576" y="1259"/>
                    <a:pt x="562" y="1252"/>
                    <a:pt x="530" y="1234"/>
                  </a:cubicBezTo>
                  <a:cubicBezTo>
                    <a:pt x="521" y="1229"/>
                    <a:pt x="518" y="1226"/>
                    <a:pt x="519" y="1226"/>
                  </a:cubicBezTo>
                  <a:lnTo>
                    <a:pt x="519" y="1226"/>
                  </a:lnTo>
                  <a:cubicBezTo>
                    <a:pt x="520" y="1226"/>
                    <a:pt x="525" y="1228"/>
                    <a:pt x="533" y="1231"/>
                  </a:cubicBezTo>
                  <a:cubicBezTo>
                    <a:pt x="552" y="1237"/>
                    <a:pt x="562" y="1239"/>
                    <a:pt x="566" y="1239"/>
                  </a:cubicBezTo>
                  <a:cubicBezTo>
                    <a:pt x="570" y="1239"/>
                    <a:pt x="565" y="1236"/>
                    <a:pt x="555" y="1231"/>
                  </a:cubicBezTo>
                  <a:cubicBezTo>
                    <a:pt x="534" y="1220"/>
                    <a:pt x="526" y="1214"/>
                    <a:pt x="532" y="1214"/>
                  </a:cubicBezTo>
                  <a:cubicBezTo>
                    <a:pt x="535" y="1214"/>
                    <a:pt x="545" y="1216"/>
                    <a:pt x="561" y="1221"/>
                  </a:cubicBezTo>
                  <a:cubicBezTo>
                    <a:pt x="579" y="1227"/>
                    <a:pt x="589" y="1230"/>
                    <a:pt x="592" y="1230"/>
                  </a:cubicBezTo>
                  <a:cubicBezTo>
                    <a:pt x="596" y="1230"/>
                    <a:pt x="587" y="1225"/>
                    <a:pt x="568" y="1212"/>
                  </a:cubicBezTo>
                  <a:cubicBezTo>
                    <a:pt x="541" y="1199"/>
                    <a:pt x="536" y="1188"/>
                    <a:pt x="551" y="1188"/>
                  </a:cubicBezTo>
                  <a:cubicBezTo>
                    <a:pt x="557" y="1188"/>
                    <a:pt x="566" y="1190"/>
                    <a:pt x="577" y="1193"/>
                  </a:cubicBezTo>
                  <a:cubicBezTo>
                    <a:pt x="578" y="1192"/>
                    <a:pt x="580" y="1192"/>
                    <a:pt x="581" y="1192"/>
                  </a:cubicBezTo>
                  <a:cubicBezTo>
                    <a:pt x="583" y="1192"/>
                    <a:pt x="585" y="1192"/>
                    <a:pt x="587" y="1192"/>
                  </a:cubicBezTo>
                  <a:cubicBezTo>
                    <a:pt x="590" y="1192"/>
                    <a:pt x="590" y="1192"/>
                    <a:pt x="580" y="1187"/>
                  </a:cubicBezTo>
                  <a:lnTo>
                    <a:pt x="580" y="1187"/>
                  </a:lnTo>
                  <a:lnTo>
                    <a:pt x="602" y="1193"/>
                  </a:lnTo>
                  <a:lnTo>
                    <a:pt x="605" y="1187"/>
                  </a:lnTo>
                  <a:lnTo>
                    <a:pt x="586" y="1178"/>
                  </a:lnTo>
                  <a:cubicBezTo>
                    <a:pt x="586" y="1174"/>
                    <a:pt x="615" y="1165"/>
                    <a:pt x="627" y="1140"/>
                  </a:cubicBezTo>
                  <a:cubicBezTo>
                    <a:pt x="646" y="1106"/>
                    <a:pt x="649" y="1099"/>
                    <a:pt x="627" y="1093"/>
                  </a:cubicBezTo>
                  <a:cubicBezTo>
                    <a:pt x="602" y="1085"/>
                    <a:pt x="594" y="1080"/>
                    <a:pt x="600" y="1080"/>
                  </a:cubicBezTo>
                  <a:cubicBezTo>
                    <a:pt x="605" y="1080"/>
                    <a:pt x="615" y="1082"/>
                    <a:pt x="630" y="1087"/>
                  </a:cubicBezTo>
                  <a:cubicBezTo>
                    <a:pt x="633" y="1084"/>
                    <a:pt x="655" y="1087"/>
                    <a:pt x="659" y="1080"/>
                  </a:cubicBezTo>
                  <a:cubicBezTo>
                    <a:pt x="661" y="1074"/>
                    <a:pt x="663" y="1070"/>
                    <a:pt x="669" y="1070"/>
                  </a:cubicBezTo>
                  <a:cubicBezTo>
                    <a:pt x="672" y="1070"/>
                    <a:pt x="677" y="1071"/>
                    <a:pt x="684" y="1074"/>
                  </a:cubicBezTo>
                  <a:lnTo>
                    <a:pt x="684" y="1071"/>
                  </a:lnTo>
                  <a:cubicBezTo>
                    <a:pt x="649" y="1049"/>
                    <a:pt x="659" y="1027"/>
                    <a:pt x="680" y="1027"/>
                  </a:cubicBezTo>
                  <a:cubicBezTo>
                    <a:pt x="684" y="1021"/>
                    <a:pt x="687" y="1018"/>
                    <a:pt x="671" y="1002"/>
                  </a:cubicBezTo>
                  <a:cubicBezTo>
                    <a:pt x="660" y="993"/>
                    <a:pt x="655" y="989"/>
                    <a:pt x="658" y="989"/>
                  </a:cubicBezTo>
                  <a:cubicBezTo>
                    <a:pt x="660" y="989"/>
                    <a:pt x="666" y="990"/>
                    <a:pt x="674" y="993"/>
                  </a:cubicBezTo>
                  <a:cubicBezTo>
                    <a:pt x="678" y="994"/>
                    <a:pt x="681" y="994"/>
                    <a:pt x="685" y="994"/>
                  </a:cubicBezTo>
                  <a:cubicBezTo>
                    <a:pt x="701" y="994"/>
                    <a:pt x="714" y="984"/>
                    <a:pt x="684" y="971"/>
                  </a:cubicBezTo>
                  <a:lnTo>
                    <a:pt x="684" y="971"/>
                  </a:lnTo>
                  <a:lnTo>
                    <a:pt x="706" y="977"/>
                  </a:lnTo>
                  <a:cubicBezTo>
                    <a:pt x="708" y="977"/>
                    <a:pt x="710" y="978"/>
                    <a:pt x="711" y="978"/>
                  </a:cubicBezTo>
                  <a:cubicBezTo>
                    <a:pt x="720" y="978"/>
                    <a:pt x="706" y="970"/>
                    <a:pt x="687" y="961"/>
                  </a:cubicBezTo>
                  <a:cubicBezTo>
                    <a:pt x="668" y="954"/>
                    <a:pt x="659" y="949"/>
                    <a:pt x="662" y="949"/>
                  </a:cubicBezTo>
                  <a:lnTo>
                    <a:pt x="662" y="949"/>
                  </a:lnTo>
                  <a:cubicBezTo>
                    <a:pt x="665" y="949"/>
                    <a:pt x="680" y="954"/>
                    <a:pt x="712" y="964"/>
                  </a:cubicBezTo>
                  <a:cubicBezTo>
                    <a:pt x="731" y="971"/>
                    <a:pt x="740" y="973"/>
                    <a:pt x="742" y="973"/>
                  </a:cubicBezTo>
                  <a:cubicBezTo>
                    <a:pt x="745" y="973"/>
                    <a:pt x="740" y="971"/>
                    <a:pt x="731" y="968"/>
                  </a:cubicBezTo>
                  <a:cubicBezTo>
                    <a:pt x="714" y="957"/>
                    <a:pt x="700" y="948"/>
                    <a:pt x="709" y="948"/>
                  </a:cubicBezTo>
                  <a:cubicBezTo>
                    <a:pt x="711" y="948"/>
                    <a:pt x="712" y="948"/>
                    <a:pt x="715" y="949"/>
                  </a:cubicBezTo>
                  <a:cubicBezTo>
                    <a:pt x="718" y="946"/>
                    <a:pt x="718" y="943"/>
                    <a:pt x="680" y="927"/>
                  </a:cubicBezTo>
                  <a:cubicBezTo>
                    <a:pt x="662" y="921"/>
                    <a:pt x="662" y="917"/>
                    <a:pt x="662" y="914"/>
                  </a:cubicBezTo>
                  <a:lnTo>
                    <a:pt x="662" y="914"/>
                  </a:lnTo>
                  <a:cubicBezTo>
                    <a:pt x="677" y="917"/>
                    <a:pt x="690" y="924"/>
                    <a:pt x="699" y="933"/>
                  </a:cubicBezTo>
                  <a:lnTo>
                    <a:pt x="702" y="927"/>
                  </a:lnTo>
                  <a:cubicBezTo>
                    <a:pt x="709" y="926"/>
                    <a:pt x="715" y="925"/>
                    <a:pt x="722" y="925"/>
                  </a:cubicBezTo>
                  <a:cubicBezTo>
                    <a:pt x="730" y="925"/>
                    <a:pt x="739" y="926"/>
                    <a:pt x="746" y="930"/>
                  </a:cubicBezTo>
                  <a:cubicBezTo>
                    <a:pt x="752" y="931"/>
                    <a:pt x="756" y="931"/>
                    <a:pt x="758" y="931"/>
                  </a:cubicBezTo>
                  <a:cubicBezTo>
                    <a:pt x="766" y="931"/>
                    <a:pt x="758" y="928"/>
                    <a:pt x="727" y="921"/>
                  </a:cubicBezTo>
                  <a:cubicBezTo>
                    <a:pt x="690" y="905"/>
                    <a:pt x="690" y="905"/>
                    <a:pt x="693" y="899"/>
                  </a:cubicBezTo>
                  <a:cubicBezTo>
                    <a:pt x="693" y="897"/>
                    <a:pt x="694" y="895"/>
                    <a:pt x="699" y="895"/>
                  </a:cubicBezTo>
                  <a:cubicBezTo>
                    <a:pt x="702" y="895"/>
                    <a:pt x="707" y="896"/>
                    <a:pt x="715" y="899"/>
                  </a:cubicBezTo>
                  <a:cubicBezTo>
                    <a:pt x="724" y="902"/>
                    <a:pt x="729" y="903"/>
                    <a:pt x="732" y="903"/>
                  </a:cubicBezTo>
                  <a:cubicBezTo>
                    <a:pt x="735" y="903"/>
                    <a:pt x="735" y="902"/>
                    <a:pt x="737" y="899"/>
                  </a:cubicBezTo>
                  <a:cubicBezTo>
                    <a:pt x="743" y="889"/>
                    <a:pt x="687" y="858"/>
                    <a:pt x="649" y="839"/>
                  </a:cubicBezTo>
                  <a:cubicBezTo>
                    <a:pt x="629" y="832"/>
                    <a:pt x="620" y="829"/>
                    <a:pt x="621" y="829"/>
                  </a:cubicBezTo>
                  <a:lnTo>
                    <a:pt x="621" y="829"/>
                  </a:lnTo>
                  <a:cubicBezTo>
                    <a:pt x="622" y="829"/>
                    <a:pt x="632" y="832"/>
                    <a:pt x="649" y="836"/>
                  </a:cubicBezTo>
                  <a:cubicBezTo>
                    <a:pt x="659" y="840"/>
                    <a:pt x="664" y="842"/>
                    <a:pt x="668" y="842"/>
                  </a:cubicBezTo>
                  <a:cubicBezTo>
                    <a:pt x="672" y="842"/>
                    <a:pt x="672" y="839"/>
                    <a:pt x="674" y="836"/>
                  </a:cubicBezTo>
                  <a:cubicBezTo>
                    <a:pt x="665" y="833"/>
                    <a:pt x="663" y="832"/>
                    <a:pt x="665" y="832"/>
                  </a:cubicBezTo>
                  <a:lnTo>
                    <a:pt x="665" y="832"/>
                  </a:lnTo>
                  <a:cubicBezTo>
                    <a:pt x="667" y="832"/>
                    <a:pt x="674" y="834"/>
                    <a:pt x="674" y="836"/>
                  </a:cubicBezTo>
                  <a:cubicBezTo>
                    <a:pt x="693" y="845"/>
                    <a:pt x="690" y="849"/>
                    <a:pt x="690" y="852"/>
                  </a:cubicBezTo>
                  <a:lnTo>
                    <a:pt x="709" y="858"/>
                  </a:lnTo>
                  <a:cubicBezTo>
                    <a:pt x="724" y="863"/>
                    <a:pt x="733" y="865"/>
                    <a:pt x="738" y="865"/>
                  </a:cubicBezTo>
                  <a:cubicBezTo>
                    <a:pt x="746" y="865"/>
                    <a:pt x="739" y="858"/>
                    <a:pt x="715" y="849"/>
                  </a:cubicBezTo>
                  <a:cubicBezTo>
                    <a:pt x="703" y="843"/>
                    <a:pt x="699" y="840"/>
                    <a:pt x="702" y="840"/>
                  </a:cubicBezTo>
                  <a:cubicBezTo>
                    <a:pt x="704" y="840"/>
                    <a:pt x="708" y="841"/>
                    <a:pt x="715" y="842"/>
                  </a:cubicBezTo>
                  <a:cubicBezTo>
                    <a:pt x="728" y="844"/>
                    <a:pt x="740" y="846"/>
                    <a:pt x="745" y="846"/>
                  </a:cubicBezTo>
                  <a:cubicBezTo>
                    <a:pt x="749" y="846"/>
                    <a:pt x="748" y="845"/>
                    <a:pt x="740" y="842"/>
                  </a:cubicBezTo>
                  <a:cubicBezTo>
                    <a:pt x="740" y="842"/>
                    <a:pt x="740" y="838"/>
                    <a:pt x="751" y="838"/>
                  </a:cubicBezTo>
                  <a:cubicBezTo>
                    <a:pt x="754" y="838"/>
                    <a:pt x="758" y="839"/>
                    <a:pt x="762" y="839"/>
                  </a:cubicBezTo>
                  <a:cubicBezTo>
                    <a:pt x="765" y="833"/>
                    <a:pt x="765" y="830"/>
                    <a:pt x="746" y="820"/>
                  </a:cubicBezTo>
                  <a:cubicBezTo>
                    <a:pt x="727" y="814"/>
                    <a:pt x="727" y="811"/>
                    <a:pt x="731" y="808"/>
                  </a:cubicBezTo>
                  <a:cubicBezTo>
                    <a:pt x="731" y="805"/>
                    <a:pt x="731" y="802"/>
                    <a:pt x="712" y="795"/>
                  </a:cubicBezTo>
                  <a:cubicBezTo>
                    <a:pt x="693" y="789"/>
                    <a:pt x="674" y="776"/>
                    <a:pt x="677" y="770"/>
                  </a:cubicBezTo>
                  <a:cubicBezTo>
                    <a:pt x="667" y="763"/>
                    <a:pt x="663" y="760"/>
                    <a:pt x="667" y="760"/>
                  </a:cubicBezTo>
                  <a:cubicBezTo>
                    <a:pt x="670" y="760"/>
                    <a:pt x="680" y="763"/>
                    <a:pt x="699" y="767"/>
                  </a:cubicBezTo>
                  <a:cubicBezTo>
                    <a:pt x="707" y="770"/>
                    <a:pt x="712" y="771"/>
                    <a:pt x="716" y="771"/>
                  </a:cubicBezTo>
                  <a:cubicBezTo>
                    <a:pt x="720" y="771"/>
                    <a:pt x="721" y="769"/>
                    <a:pt x="721" y="767"/>
                  </a:cubicBezTo>
                  <a:cubicBezTo>
                    <a:pt x="721" y="767"/>
                    <a:pt x="723" y="766"/>
                    <a:pt x="730" y="766"/>
                  </a:cubicBezTo>
                  <a:cubicBezTo>
                    <a:pt x="734" y="766"/>
                    <a:pt x="739" y="766"/>
                    <a:pt x="746" y="767"/>
                  </a:cubicBezTo>
                  <a:cubicBezTo>
                    <a:pt x="750" y="768"/>
                    <a:pt x="752" y="768"/>
                    <a:pt x="753" y="768"/>
                  </a:cubicBezTo>
                  <a:cubicBezTo>
                    <a:pt x="758" y="768"/>
                    <a:pt x="743" y="763"/>
                    <a:pt x="727" y="758"/>
                  </a:cubicBezTo>
                  <a:lnTo>
                    <a:pt x="687" y="745"/>
                  </a:lnTo>
                  <a:cubicBezTo>
                    <a:pt x="709" y="745"/>
                    <a:pt x="727" y="751"/>
                    <a:pt x="749" y="758"/>
                  </a:cubicBezTo>
                  <a:cubicBezTo>
                    <a:pt x="768" y="762"/>
                    <a:pt x="778" y="764"/>
                    <a:pt x="780" y="764"/>
                  </a:cubicBezTo>
                  <a:cubicBezTo>
                    <a:pt x="781" y="764"/>
                    <a:pt x="771" y="761"/>
                    <a:pt x="749" y="755"/>
                  </a:cubicBezTo>
                  <a:cubicBezTo>
                    <a:pt x="731" y="748"/>
                    <a:pt x="712" y="739"/>
                    <a:pt x="734" y="739"/>
                  </a:cubicBezTo>
                  <a:cubicBezTo>
                    <a:pt x="736" y="732"/>
                    <a:pt x="738" y="727"/>
                    <a:pt x="746" y="727"/>
                  </a:cubicBezTo>
                  <a:cubicBezTo>
                    <a:pt x="750" y="727"/>
                    <a:pt x="754" y="728"/>
                    <a:pt x="759" y="729"/>
                  </a:cubicBezTo>
                  <a:cubicBezTo>
                    <a:pt x="762" y="730"/>
                    <a:pt x="764" y="730"/>
                    <a:pt x="766" y="730"/>
                  </a:cubicBezTo>
                  <a:cubicBezTo>
                    <a:pt x="776" y="730"/>
                    <a:pt x="762" y="723"/>
                    <a:pt x="762" y="723"/>
                  </a:cubicBezTo>
                  <a:cubicBezTo>
                    <a:pt x="743" y="714"/>
                    <a:pt x="743" y="711"/>
                    <a:pt x="768" y="708"/>
                  </a:cubicBezTo>
                  <a:cubicBezTo>
                    <a:pt x="812" y="701"/>
                    <a:pt x="812" y="701"/>
                    <a:pt x="774" y="689"/>
                  </a:cubicBezTo>
                  <a:cubicBezTo>
                    <a:pt x="761" y="685"/>
                    <a:pt x="748" y="681"/>
                    <a:pt x="751" y="681"/>
                  </a:cubicBezTo>
                  <a:lnTo>
                    <a:pt x="751" y="681"/>
                  </a:lnTo>
                  <a:cubicBezTo>
                    <a:pt x="753" y="681"/>
                    <a:pt x="759" y="682"/>
                    <a:pt x="774" y="686"/>
                  </a:cubicBezTo>
                  <a:cubicBezTo>
                    <a:pt x="777" y="686"/>
                    <a:pt x="780" y="686"/>
                    <a:pt x="781" y="686"/>
                  </a:cubicBezTo>
                  <a:cubicBezTo>
                    <a:pt x="791" y="686"/>
                    <a:pt x="775" y="678"/>
                    <a:pt x="759" y="667"/>
                  </a:cubicBezTo>
                  <a:cubicBezTo>
                    <a:pt x="734" y="654"/>
                    <a:pt x="709" y="645"/>
                    <a:pt x="680" y="639"/>
                  </a:cubicBezTo>
                  <a:cubicBezTo>
                    <a:pt x="640" y="626"/>
                    <a:pt x="640" y="626"/>
                    <a:pt x="662" y="626"/>
                  </a:cubicBezTo>
                  <a:cubicBezTo>
                    <a:pt x="662" y="625"/>
                    <a:pt x="665" y="625"/>
                    <a:pt x="668" y="625"/>
                  </a:cubicBezTo>
                  <a:cubicBezTo>
                    <a:pt x="676" y="625"/>
                    <a:pt x="692" y="628"/>
                    <a:pt x="706" y="632"/>
                  </a:cubicBezTo>
                  <a:cubicBezTo>
                    <a:pt x="724" y="639"/>
                    <a:pt x="724" y="642"/>
                    <a:pt x="724" y="642"/>
                  </a:cubicBezTo>
                  <a:lnTo>
                    <a:pt x="724" y="645"/>
                  </a:lnTo>
                  <a:cubicBezTo>
                    <a:pt x="736" y="649"/>
                    <a:pt x="748" y="653"/>
                    <a:pt x="756" y="653"/>
                  </a:cubicBezTo>
                  <a:cubicBezTo>
                    <a:pt x="761" y="653"/>
                    <a:pt x="764" y="651"/>
                    <a:pt x="765" y="648"/>
                  </a:cubicBezTo>
                  <a:cubicBezTo>
                    <a:pt x="771" y="649"/>
                    <a:pt x="775" y="649"/>
                    <a:pt x="778" y="649"/>
                  </a:cubicBezTo>
                  <a:cubicBezTo>
                    <a:pt x="786" y="649"/>
                    <a:pt x="782" y="646"/>
                    <a:pt x="768" y="642"/>
                  </a:cubicBezTo>
                  <a:lnTo>
                    <a:pt x="768" y="642"/>
                  </a:lnTo>
                  <a:cubicBezTo>
                    <a:pt x="772" y="642"/>
                    <a:pt x="776" y="643"/>
                    <a:pt x="778" y="643"/>
                  </a:cubicBezTo>
                  <a:cubicBezTo>
                    <a:pt x="790" y="643"/>
                    <a:pt x="791" y="637"/>
                    <a:pt x="793" y="632"/>
                  </a:cubicBezTo>
                  <a:cubicBezTo>
                    <a:pt x="796" y="627"/>
                    <a:pt x="799" y="616"/>
                    <a:pt x="815" y="616"/>
                  </a:cubicBezTo>
                  <a:cubicBezTo>
                    <a:pt x="817" y="616"/>
                    <a:pt x="819" y="616"/>
                    <a:pt x="821" y="617"/>
                  </a:cubicBezTo>
                  <a:cubicBezTo>
                    <a:pt x="821" y="610"/>
                    <a:pt x="825" y="607"/>
                    <a:pt x="803" y="601"/>
                  </a:cubicBezTo>
                  <a:cubicBezTo>
                    <a:pt x="778" y="593"/>
                    <a:pt x="769" y="588"/>
                    <a:pt x="772" y="588"/>
                  </a:cubicBezTo>
                  <a:lnTo>
                    <a:pt x="772" y="588"/>
                  </a:lnTo>
                  <a:cubicBezTo>
                    <a:pt x="773" y="588"/>
                    <a:pt x="778" y="589"/>
                    <a:pt x="784" y="592"/>
                  </a:cubicBezTo>
                  <a:cubicBezTo>
                    <a:pt x="787" y="592"/>
                    <a:pt x="790" y="592"/>
                    <a:pt x="794" y="592"/>
                  </a:cubicBezTo>
                  <a:cubicBezTo>
                    <a:pt x="833" y="592"/>
                    <a:pt x="859" y="559"/>
                    <a:pt x="821" y="545"/>
                  </a:cubicBezTo>
                  <a:cubicBezTo>
                    <a:pt x="821" y="545"/>
                    <a:pt x="821" y="541"/>
                    <a:pt x="825" y="538"/>
                  </a:cubicBezTo>
                  <a:cubicBezTo>
                    <a:pt x="847" y="538"/>
                    <a:pt x="853" y="516"/>
                    <a:pt x="834" y="507"/>
                  </a:cubicBezTo>
                  <a:lnTo>
                    <a:pt x="837" y="498"/>
                  </a:lnTo>
                  <a:cubicBezTo>
                    <a:pt x="859" y="494"/>
                    <a:pt x="859" y="491"/>
                    <a:pt x="840" y="482"/>
                  </a:cubicBezTo>
                  <a:cubicBezTo>
                    <a:pt x="836" y="480"/>
                    <a:pt x="831" y="478"/>
                    <a:pt x="827" y="476"/>
                  </a:cubicBezTo>
                  <a:lnTo>
                    <a:pt x="827" y="476"/>
                  </a:lnTo>
                  <a:cubicBezTo>
                    <a:pt x="828" y="476"/>
                    <a:pt x="829" y="476"/>
                    <a:pt x="830" y="476"/>
                  </a:cubicBezTo>
                  <a:cubicBezTo>
                    <a:pt x="841" y="476"/>
                    <a:pt x="844" y="470"/>
                    <a:pt x="847" y="457"/>
                  </a:cubicBezTo>
                  <a:cubicBezTo>
                    <a:pt x="853" y="444"/>
                    <a:pt x="853" y="444"/>
                    <a:pt x="831" y="444"/>
                  </a:cubicBezTo>
                  <a:cubicBezTo>
                    <a:pt x="822" y="434"/>
                    <a:pt x="824" y="430"/>
                    <a:pt x="831" y="430"/>
                  </a:cubicBezTo>
                  <a:cubicBezTo>
                    <a:pt x="836" y="430"/>
                    <a:pt x="845" y="432"/>
                    <a:pt x="853" y="435"/>
                  </a:cubicBezTo>
                  <a:cubicBezTo>
                    <a:pt x="867" y="439"/>
                    <a:pt x="877" y="441"/>
                    <a:pt x="881" y="441"/>
                  </a:cubicBezTo>
                  <a:cubicBezTo>
                    <a:pt x="888" y="441"/>
                    <a:pt x="876" y="434"/>
                    <a:pt x="837" y="422"/>
                  </a:cubicBezTo>
                  <a:cubicBezTo>
                    <a:pt x="803" y="412"/>
                    <a:pt x="800" y="406"/>
                    <a:pt x="810" y="406"/>
                  </a:cubicBezTo>
                  <a:cubicBezTo>
                    <a:pt x="812" y="406"/>
                    <a:pt x="815" y="406"/>
                    <a:pt x="818" y="407"/>
                  </a:cubicBezTo>
                  <a:cubicBezTo>
                    <a:pt x="840" y="410"/>
                    <a:pt x="837" y="416"/>
                    <a:pt x="837" y="419"/>
                  </a:cubicBezTo>
                  <a:lnTo>
                    <a:pt x="878" y="429"/>
                  </a:lnTo>
                  <a:cubicBezTo>
                    <a:pt x="878" y="425"/>
                    <a:pt x="878" y="425"/>
                    <a:pt x="859" y="416"/>
                  </a:cubicBezTo>
                  <a:cubicBezTo>
                    <a:pt x="859" y="416"/>
                    <a:pt x="859" y="413"/>
                    <a:pt x="840" y="404"/>
                  </a:cubicBezTo>
                  <a:cubicBezTo>
                    <a:pt x="821" y="397"/>
                    <a:pt x="800" y="391"/>
                    <a:pt x="781" y="391"/>
                  </a:cubicBezTo>
                  <a:cubicBezTo>
                    <a:pt x="759" y="388"/>
                    <a:pt x="759" y="385"/>
                    <a:pt x="762" y="382"/>
                  </a:cubicBezTo>
                  <a:cubicBezTo>
                    <a:pt x="781" y="382"/>
                    <a:pt x="803" y="385"/>
                    <a:pt x="821" y="394"/>
                  </a:cubicBezTo>
                  <a:cubicBezTo>
                    <a:pt x="821" y="397"/>
                    <a:pt x="843" y="400"/>
                    <a:pt x="862" y="407"/>
                  </a:cubicBezTo>
                  <a:cubicBezTo>
                    <a:pt x="863" y="407"/>
                    <a:pt x="864" y="407"/>
                    <a:pt x="865" y="407"/>
                  </a:cubicBezTo>
                  <a:cubicBezTo>
                    <a:pt x="877" y="407"/>
                    <a:pt x="844" y="384"/>
                    <a:pt x="806" y="372"/>
                  </a:cubicBezTo>
                  <a:lnTo>
                    <a:pt x="806" y="372"/>
                  </a:lnTo>
                  <a:lnTo>
                    <a:pt x="828" y="375"/>
                  </a:lnTo>
                  <a:cubicBezTo>
                    <a:pt x="832" y="377"/>
                    <a:pt x="836" y="377"/>
                    <a:pt x="839" y="377"/>
                  </a:cubicBezTo>
                  <a:cubicBezTo>
                    <a:pt x="848" y="377"/>
                    <a:pt x="850" y="371"/>
                    <a:pt x="853" y="366"/>
                  </a:cubicBezTo>
                  <a:cubicBezTo>
                    <a:pt x="853" y="360"/>
                    <a:pt x="853" y="357"/>
                    <a:pt x="834" y="350"/>
                  </a:cubicBezTo>
                  <a:cubicBezTo>
                    <a:pt x="812" y="347"/>
                    <a:pt x="793" y="344"/>
                    <a:pt x="793" y="338"/>
                  </a:cubicBezTo>
                  <a:cubicBezTo>
                    <a:pt x="793" y="340"/>
                    <a:pt x="791" y="340"/>
                    <a:pt x="788" y="340"/>
                  </a:cubicBezTo>
                  <a:cubicBezTo>
                    <a:pt x="780" y="340"/>
                    <a:pt x="765" y="337"/>
                    <a:pt x="753" y="335"/>
                  </a:cubicBezTo>
                  <a:cubicBezTo>
                    <a:pt x="765" y="331"/>
                    <a:pt x="781" y="331"/>
                    <a:pt x="796" y="331"/>
                  </a:cubicBezTo>
                  <a:cubicBezTo>
                    <a:pt x="806" y="332"/>
                    <a:pt x="814" y="333"/>
                    <a:pt x="821" y="333"/>
                  </a:cubicBezTo>
                  <a:cubicBezTo>
                    <a:pt x="846" y="333"/>
                    <a:pt x="860" y="328"/>
                    <a:pt x="862" y="316"/>
                  </a:cubicBezTo>
                  <a:cubicBezTo>
                    <a:pt x="865" y="310"/>
                    <a:pt x="868" y="300"/>
                    <a:pt x="890" y="300"/>
                  </a:cubicBezTo>
                  <a:cubicBezTo>
                    <a:pt x="890" y="294"/>
                    <a:pt x="890" y="291"/>
                    <a:pt x="872" y="284"/>
                  </a:cubicBezTo>
                  <a:lnTo>
                    <a:pt x="872" y="278"/>
                  </a:lnTo>
                  <a:cubicBezTo>
                    <a:pt x="894" y="278"/>
                    <a:pt x="897" y="272"/>
                    <a:pt x="875" y="269"/>
                  </a:cubicBezTo>
                  <a:cubicBezTo>
                    <a:pt x="856" y="259"/>
                    <a:pt x="878" y="263"/>
                    <a:pt x="878" y="256"/>
                  </a:cubicBezTo>
                  <a:cubicBezTo>
                    <a:pt x="894" y="257"/>
                    <a:pt x="904" y="258"/>
                    <a:pt x="907" y="258"/>
                  </a:cubicBezTo>
                  <a:cubicBezTo>
                    <a:pt x="913" y="258"/>
                    <a:pt x="899" y="256"/>
                    <a:pt x="859" y="250"/>
                  </a:cubicBezTo>
                  <a:cubicBezTo>
                    <a:pt x="853" y="249"/>
                    <a:pt x="846" y="248"/>
                    <a:pt x="840" y="248"/>
                  </a:cubicBezTo>
                  <a:cubicBezTo>
                    <a:pt x="831" y="248"/>
                    <a:pt x="823" y="249"/>
                    <a:pt x="815" y="253"/>
                  </a:cubicBezTo>
                  <a:lnTo>
                    <a:pt x="812" y="263"/>
                  </a:lnTo>
                  <a:lnTo>
                    <a:pt x="793" y="250"/>
                  </a:lnTo>
                  <a:cubicBezTo>
                    <a:pt x="796" y="247"/>
                    <a:pt x="778" y="234"/>
                    <a:pt x="756" y="231"/>
                  </a:cubicBezTo>
                  <a:cubicBezTo>
                    <a:pt x="756" y="231"/>
                    <a:pt x="737" y="228"/>
                    <a:pt x="737" y="225"/>
                  </a:cubicBezTo>
                  <a:lnTo>
                    <a:pt x="737" y="225"/>
                  </a:lnTo>
                  <a:lnTo>
                    <a:pt x="778" y="231"/>
                  </a:lnTo>
                  <a:cubicBezTo>
                    <a:pt x="796" y="237"/>
                    <a:pt x="818" y="244"/>
                    <a:pt x="837" y="247"/>
                  </a:cubicBezTo>
                  <a:cubicBezTo>
                    <a:pt x="845" y="247"/>
                    <a:pt x="852" y="248"/>
                    <a:pt x="859" y="248"/>
                  </a:cubicBezTo>
                  <a:cubicBezTo>
                    <a:pt x="887" y="248"/>
                    <a:pt x="895" y="243"/>
                    <a:pt x="862" y="237"/>
                  </a:cubicBezTo>
                  <a:cubicBezTo>
                    <a:pt x="862" y="231"/>
                    <a:pt x="862" y="231"/>
                    <a:pt x="884" y="231"/>
                  </a:cubicBezTo>
                  <a:cubicBezTo>
                    <a:pt x="889" y="233"/>
                    <a:pt x="893" y="234"/>
                    <a:pt x="896" y="234"/>
                  </a:cubicBezTo>
                  <a:cubicBezTo>
                    <a:pt x="901" y="234"/>
                    <a:pt x="895" y="229"/>
                    <a:pt x="865" y="222"/>
                  </a:cubicBezTo>
                  <a:cubicBezTo>
                    <a:pt x="835" y="215"/>
                    <a:pt x="827" y="211"/>
                    <a:pt x="842" y="211"/>
                  </a:cubicBezTo>
                  <a:cubicBezTo>
                    <a:pt x="848" y="211"/>
                    <a:pt x="855" y="212"/>
                    <a:pt x="865" y="212"/>
                  </a:cubicBezTo>
                  <a:cubicBezTo>
                    <a:pt x="909" y="212"/>
                    <a:pt x="912" y="197"/>
                    <a:pt x="894" y="194"/>
                  </a:cubicBezTo>
                  <a:cubicBezTo>
                    <a:pt x="850" y="187"/>
                    <a:pt x="853" y="175"/>
                    <a:pt x="875" y="175"/>
                  </a:cubicBezTo>
                  <a:cubicBezTo>
                    <a:pt x="897" y="175"/>
                    <a:pt x="897" y="172"/>
                    <a:pt x="878" y="165"/>
                  </a:cubicBezTo>
                  <a:lnTo>
                    <a:pt x="878" y="165"/>
                  </a:lnTo>
                  <a:cubicBezTo>
                    <a:pt x="886" y="167"/>
                    <a:pt x="894" y="167"/>
                    <a:pt x="900" y="167"/>
                  </a:cubicBezTo>
                  <a:cubicBezTo>
                    <a:pt x="908" y="167"/>
                    <a:pt x="911" y="166"/>
                    <a:pt x="900" y="162"/>
                  </a:cubicBezTo>
                  <a:cubicBezTo>
                    <a:pt x="900" y="162"/>
                    <a:pt x="900" y="159"/>
                    <a:pt x="878" y="159"/>
                  </a:cubicBezTo>
                  <a:lnTo>
                    <a:pt x="837" y="143"/>
                  </a:lnTo>
                  <a:cubicBezTo>
                    <a:pt x="837" y="145"/>
                    <a:pt x="835" y="146"/>
                    <a:pt x="832" y="146"/>
                  </a:cubicBezTo>
                  <a:cubicBezTo>
                    <a:pt x="825" y="146"/>
                    <a:pt x="812" y="142"/>
                    <a:pt x="796" y="140"/>
                  </a:cubicBezTo>
                  <a:cubicBezTo>
                    <a:pt x="778" y="138"/>
                    <a:pt x="793" y="130"/>
                    <a:pt x="838" y="130"/>
                  </a:cubicBezTo>
                  <a:cubicBezTo>
                    <a:pt x="845" y="130"/>
                    <a:pt x="853" y="130"/>
                    <a:pt x="862" y="131"/>
                  </a:cubicBezTo>
                  <a:lnTo>
                    <a:pt x="906" y="131"/>
                  </a:lnTo>
                  <a:lnTo>
                    <a:pt x="865" y="125"/>
                  </a:lnTo>
                  <a:cubicBezTo>
                    <a:pt x="865" y="120"/>
                    <a:pt x="865" y="117"/>
                    <a:pt x="874" y="117"/>
                  </a:cubicBezTo>
                  <a:cubicBezTo>
                    <a:pt x="877" y="117"/>
                    <a:pt x="881" y="118"/>
                    <a:pt x="887" y="118"/>
                  </a:cubicBezTo>
                  <a:cubicBezTo>
                    <a:pt x="897" y="120"/>
                    <a:pt x="901" y="121"/>
                    <a:pt x="904" y="121"/>
                  </a:cubicBezTo>
                  <a:cubicBezTo>
                    <a:pt x="906" y="121"/>
                    <a:pt x="906" y="120"/>
                    <a:pt x="906" y="118"/>
                  </a:cubicBezTo>
                  <a:cubicBezTo>
                    <a:pt x="906" y="118"/>
                    <a:pt x="909" y="115"/>
                    <a:pt x="887" y="112"/>
                  </a:cubicBezTo>
                  <a:cubicBezTo>
                    <a:pt x="847" y="106"/>
                    <a:pt x="847" y="106"/>
                    <a:pt x="868" y="106"/>
                  </a:cubicBezTo>
                  <a:cubicBezTo>
                    <a:pt x="879" y="107"/>
                    <a:pt x="886" y="107"/>
                    <a:pt x="891" y="107"/>
                  </a:cubicBezTo>
                  <a:cubicBezTo>
                    <a:pt x="907" y="107"/>
                    <a:pt x="899" y="103"/>
                    <a:pt x="868" y="96"/>
                  </a:cubicBezTo>
                  <a:cubicBezTo>
                    <a:pt x="828" y="90"/>
                    <a:pt x="828" y="90"/>
                    <a:pt x="868" y="90"/>
                  </a:cubicBezTo>
                  <a:cubicBezTo>
                    <a:pt x="879" y="92"/>
                    <a:pt x="890" y="93"/>
                    <a:pt x="899" y="93"/>
                  </a:cubicBezTo>
                  <a:cubicBezTo>
                    <a:pt x="907" y="93"/>
                    <a:pt x="912" y="92"/>
                    <a:pt x="912" y="90"/>
                  </a:cubicBezTo>
                  <a:lnTo>
                    <a:pt x="890" y="87"/>
                  </a:lnTo>
                  <a:cubicBezTo>
                    <a:pt x="850" y="81"/>
                    <a:pt x="850" y="78"/>
                    <a:pt x="872" y="78"/>
                  </a:cubicBezTo>
                  <a:cubicBezTo>
                    <a:pt x="877" y="78"/>
                    <a:pt x="881" y="79"/>
                    <a:pt x="884" y="79"/>
                  </a:cubicBezTo>
                  <a:cubicBezTo>
                    <a:pt x="892" y="79"/>
                    <a:pt x="889" y="75"/>
                    <a:pt x="875" y="68"/>
                  </a:cubicBezTo>
                  <a:cubicBezTo>
                    <a:pt x="875" y="61"/>
                    <a:pt x="877" y="58"/>
                    <a:pt x="885" y="58"/>
                  </a:cubicBezTo>
                  <a:cubicBezTo>
                    <a:pt x="888" y="58"/>
                    <a:pt x="892" y="58"/>
                    <a:pt x="897" y="59"/>
                  </a:cubicBezTo>
                  <a:cubicBezTo>
                    <a:pt x="915" y="62"/>
                    <a:pt x="925" y="63"/>
                    <a:pt x="927" y="63"/>
                  </a:cubicBezTo>
                  <a:cubicBezTo>
                    <a:pt x="929" y="63"/>
                    <a:pt x="919" y="61"/>
                    <a:pt x="897" y="56"/>
                  </a:cubicBezTo>
                  <a:cubicBezTo>
                    <a:pt x="878" y="49"/>
                    <a:pt x="878" y="49"/>
                    <a:pt x="900" y="46"/>
                  </a:cubicBezTo>
                  <a:cubicBezTo>
                    <a:pt x="922" y="43"/>
                    <a:pt x="922" y="43"/>
                    <a:pt x="900" y="37"/>
                  </a:cubicBezTo>
                  <a:cubicBezTo>
                    <a:pt x="871" y="35"/>
                    <a:pt x="853" y="32"/>
                    <a:pt x="844" y="32"/>
                  </a:cubicBezTo>
                  <a:cubicBezTo>
                    <a:pt x="840" y="32"/>
                    <a:pt x="838" y="33"/>
                    <a:pt x="837" y="34"/>
                  </a:cubicBezTo>
                  <a:cubicBezTo>
                    <a:pt x="837" y="35"/>
                    <a:pt x="837" y="36"/>
                    <a:pt x="835" y="36"/>
                  </a:cubicBezTo>
                  <a:cubicBezTo>
                    <a:pt x="832" y="36"/>
                    <a:pt x="828" y="35"/>
                    <a:pt x="818" y="34"/>
                  </a:cubicBezTo>
                  <a:lnTo>
                    <a:pt x="818" y="27"/>
                  </a:lnTo>
                  <a:cubicBezTo>
                    <a:pt x="818" y="24"/>
                    <a:pt x="818" y="21"/>
                    <a:pt x="800" y="12"/>
                  </a:cubicBezTo>
                  <a:cubicBezTo>
                    <a:pt x="787" y="6"/>
                    <a:pt x="766" y="1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52"/>
            <p:cNvSpPr/>
            <p:nvPr/>
          </p:nvSpPr>
          <p:spPr>
            <a:xfrm>
              <a:off x="7723700" y="1900600"/>
              <a:ext cx="18750" cy="23550"/>
            </a:xfrm>
            <a:custGeom>
              <a:avLst/>
              <a:gdLst/>
              <a:ahLst/>
              <a:cxnLst/>
              <a:rect l="l" t="t" r="r" b="b"/>
              <a:pathLst>
                <a:path w="750" h="942" extrusionOk="0">
                  <a:moveTo>
                    <a:pt x="676" y="19"/>
                  </a:moveTo>
                  <a:cubicBezTo>
                    <a:pt x="676" y="19"/>
                    <a:pt x="673" y="19"/>
                    <a:pt x="668" y="20"/>
                  </a:cubicBezTo>
                  <a:cubicBezTo>
                    <a:pt x="668" y="20"/>
                    <a:pt x="668" y="20"/>
                    <a:pt x="669" y="21"/>
                  </a:cubicBezTo>
                  <a:lnTo>
                    <a:pt x="669" y="21"/>
                  </a:lnTo>
                  <a:cubicBezTo>
                    <a:pt x="673" y="19"/>
                    <a:pt x="676" y="19"/>
                    <a:pt x="676" y="19"/>
                  </a:cubicBezTo>
                  <a:close/>
                  <a:moveTo>
                    <a:pt x="499" y="149"/>
                  </a:moveTo>
                  <a:cubicBezTo>
                    <a:pt x="505" y="149"/>
                    <a:pt x="512" y="149"/>
                    <a:pt x="518" y="152"/>
                  </a:cubicBezTo>
                  <a:cubicBezTo>
                    <a:pt x="540" y="155"/>
                    <a:pt x="559" y="161"/>
                    <a:pt x="559" y="161"/>
                  </a:cubicBezTo>
                  <a:cubicBezTo>
                    <a:pt x="559" y="161"/>
                    <a:pt x="518" y="155"/>
                    <a:pt x="499" y="149"/>
                  </a:cubicBezTo>
                  <a:close/>
                  <a:moveTo>
                    <a:pt x="414" y="170"/>
                  </a:moveTo>
                  <a:cubicBezTo>
                    <a:pt x="425" y="174"/>
                    <a:pt x="429" y="176"/>
                    <a:pt x="428" y="176"/>
                  </a:cubicBezTo>
                  <a:cubicBezTo>
                    <a:pt x="428" y="176"/>
                    <a:pt x="423" y="175"/>
                    <a:pt x="414" y="170"/>
                  </a:cubicBezTo>
                  <a:close/>
                  <a:moveTo>
                    <a:pt x="602" y="173"/>
                  </a:moveTo>
                  <a:cubicBezTo>
                    <a:pt x="604" y="173"/>
                    <a:pt x="609" y="174"/>
                    <a:pt x="618" y="177"/>
                  </a:cubicBezTo>
                  <a:cubicBezTo>
                    <a:pt x="599" y="174"/>
                    <a:pt x="599" y="174"/>
                    <a:pt x="599" y="174"/>
                  </a:cubicBezTo>
                  <a:cubicBezTo>
                    <a:pt x="599" y="174"/>
                    <a:pt x="599" y="173"/>
                    <a:pt x="602" y="173"/>
                  </a:cubicBezTo>
                  <a:close/>
                  <a:moveTo>
                    <a:pt x="559" y="190"/>
                  </a:moveTo>
                  <a:lnTo>
                    <a:pt x="559" y="190"/>
                  </a:lnTo>
                  <a:cubicBezTo>
                    <a:pt x="559" y="190"/>
                    <a:pt x="562" y="191"/>
                    <a:pt x="568" y="192"/>
                  </a:cubicBezTo>
                  <a:lnTo>
                    <a:pt x="606" y="205"/>
                  </a:lnTo>
                  <a:lnTo>
                    <a:pt x="606" y="205"/>
                  </a:lnTo>
                  <a:lnTo>
                    <a:pt x="587" y="202"/>
                  </a:lnTo>
                  <a:cubicBezTo>
                    <a:pt x="573" y="195"/>
                    <a:pt x="558" y="190"/>
                    <a:pt x="559" y="190"/>
                  </a:cubicBezTo>
                  <a:close/>
                  <a:moveTo>
                    <a:pt x="439" y="205"/>
                  </a:moveTo>
                  <a:lnTo>
                    <a:pt x="439" y="205"/>
                  </a:lnTo>
                  <a:cubicBezTo>
                    <a:pt x="458" y="214"/>
                    <a:pt x="477" y="224"/>
                    <a:pt x="477" y="224"/>
                  </a:cubicBezTo>
                  <a:lnTo>
                    <a:pt x="455" y="214"/>
                  </a:lnTo>
                  <a:lnTo>
                    <a:pt x="439" y="205"/>
                  </a:lnTo>
                  <a:close/>
                  <a:moveTo>
                    <a:pt x="251" y="214"/>
                  </a:moveTo>
                  <a:cubicBezTo>
                    <a:pt x="251" y="221"/>
                    <a:pt x="255" y="227"/>
                    <a:pt x="258" y="233"/>
                  </a:cubicBezTo>
                  <a:cubicBezTo>
                    <a:pt x="255" y="227"/>
                    <a:pt x="255" y="221"/>
                    <a:pt x="251" y="214"/>
                  </a:cubicBezTo>
                  <a:close/>
                  <a:moveTo>
                    <a:pt x="549" y="224"/>
                  </a:moveTo>
                  <a:lnTo>
                    <a:pt x="568" y="233"/>
                  </a:lnTo>
                  <a:lnTo>
                    <a:pt x="549" y="227"/>
                  </a:lnTo>
                  <a:lnTo>
                    <a:pt x="549" y="224"/>
                  </a:lnTo>
                  <a:close/>
                  <a:moveTo>
                    <a:pt x="439" y="233"/>
                  </a:moveTo>
                  <a:lnTo>
                    <a:pt x="439" y="233"/>
                  </a:lnTo>
                  <a:cubicBezTo>
                    <a:pt x="460" y="246"/>
                    <a:pt x="469" y="252"/>
                    <a:pt x="468" y="252"/>
                  </a:cubicBezTo>
                  <a:cubicBezTo>
                    <a:pt x="467" y="252"/>
                    <a:pt x="463" y="249"/>
                    <a:pt x="455" y="246"/>
                  </a:cubicBezTo>
                  <a:lnTo>
                    <a:pt x="439" y="233"/>
                  </a:lnTo>
                  <a:close/>
                  <a:moveTo>
                    <a:pt x="386" y="249"/>
                  </a:moveTo>
                  <a:lnTo>
                    <a:pt x="386" y="249"/>
                  </a:lnTo>
                  <a:cubicBezTo>
                    <a:pt x="388" y="252"/>
                    <a:pt x="391" y="255"/>
                    <a:pt x="394" y="257"/>
                  </a:cubicBezTo>
                  <a:lnTo>
                    <a:pt x="394" y="257"/>
                  </a:lnTo>
                  <a:cubicBezTo>
                    <a:pt x="392" y="255"/>
                    <a:pt x="389" y="252"/>
                    <a:pt x="386" y="249"/>
                  </a:cubicBezTo>
                  <a:close/>
                  <a:moveTo>
                    <a:pt x="579" y="258"/>
                  </a:moveTo>
                  <a:cubicBezTo>
                    <a:pt x="580" y="258"/>
                    <a:pt x="585" y="259"/>
                    <a:pt x="596" y="265"/>
                  </a:cubicBezTo>
                  <a:lnTo>
                    <a:pt x="577" y="258"/>
                  </a:lnTo>
                  <a:cubicBezTo>
                    <a:pt x="577" y="258"/>
                    <a:pt x="577" y="258"/>
                    <a:pt x="579" y="258"/>
                  </a:cubicBezTo>
                  <a:close/>
                  <a:moveTo>
                    <a:pt x="561" y="256"/>
                  </a:moveTo>
                  <a:cubicBezTo>
                    <a:pt x="562" y="256"/>
                    <a:pt x="566" y="257"/>
                    <a:pt x="574" y="261"/>
                  </a:cubicBezTo>
                  <a:cubicBezTo>
                    <a:pt x="593" y="271"/>
                    <a:pt x="593" y="271"/>
                    <a:pt x="593" y="271"/>
                  </a:cubicBezTo>
                  <a:cubicBezTo>
                    <a:pt x="592" y="272"/>
                    <a:pt x="591" y="273"/>
                    <a:pt x="590" y="273"/>
                  </a:cubicBezTo>
                  <a:cubicBezTo>
                    <a:pt x="588" y="273"/>
                    <a:pt x="584" y="270"/>
                    <a:pt x="574" y="265"/>
                  </a:cubicBezTo>
                  <a:cubicBezTo>
                    <a:pt x="563" y="259"/>
                    <a:pt x="559" y="256"/>
                    <a:pt x="561" y="256"/>
                  </a:cubicBezTo>
                  <a:close/>
                  <a:moveTo>
                    <a:pt x="298" y="274"/>
                  </a:moveTo>
                  <a:cubicBezTo>
                    <a:pt x="299" y="276"/>
                    <a:pt x="300" y="279"/>
                    <a:pt x="301" y="281"/>
                  </a:cubicBezTo>
                  <a:lnTo>
                    <a:pt x="301" y="281"/>
                  </a:lnTo>
                  <a:cubicBezTo>
                    <a:pt x="300" y="279"/>
                    <a:pt x="299" y="276"/>
                    <a:pt x="298" y="274"/>
                  </a:cubicBezTo>
                  <a:close/>
                  <a:moveTo>
                    <a:pt x="653" y="296"/>
                  </a:moveTo>
                  <a:cubicBezTo>
                    <a:pt x="658" y="298"/>
                    <a:pt x="664" y="301"/>
                    <a:pt x="671" y="305"/>
                  </a:cubicBezTo>
                  <a:cubicBezTo>
                    <a:pt x="679" y="308"/>
                    <a:pt x="683" y="309"/>
                    <a:pt x="684" y="309"/>
                  </a:cubicBezTo>
                  <a:cubicBezTo>
                    <a:pt x="685" y="309"/>
                    <a:pt x="676" y="305"/>
                    <a:pt x="653" y="296"/>
                  </a:cubicBezTo>
                  <a:close/>
                  <a:moveTo>
                    <a:pt x="157" y="324"/>
                  </a:moveTo>
                  <a:cubicBezTo>
                    <a:pt x="156" y="327"/>
                    <a:pt x="155" y="330"/>
                    <a:pt x="154" y="333"/>
                  </a:cubicBezTo>
                  <a:lnTo>
                    <a:pt x="154" y="333"/>
                  </a:lnTo>
                  <a:lnTo>
                    <a:pt x="157" y="324"/>
                  </a:lnTo>
                  <a:close/>
                  <a:moveTo>
                    <a:pt x="352" y="308"/>
                  </a:moveTo>
                  <a:lnTo>
                    <a:pt x="352" y="308"/>
                  </a:lnTo>
                  <a:cubicBezTo>
                    <a:pt x="363" y="326"/>
                    <a:pt x="367" y="334"/>
                    <a:pt x="367" y="334"/>
                  </a:cubicBezTo>
                  <a:cubicBezTo>
                    <a:pt x="367" y="334"/>
                    <a:pt x="361" y="326"/>
                    <a:pt x="352" y="308"/>
                  </a:cubicBezTo>
                  <a:close/>
                  <a:moveTo>
                    <a:pt x="174" y="317"/>
                  </a:moveTo>
                  <a:cubicBezTo>
                    <a:pt x="174" y="317"/>
                    <a:pt x="173" y="322"/>
                    <a:pt x="170" y="330"/>
                  </a:cubicBezTo>
                  <a:cubicBezTo>
                    <a:pt x="170" y="332"/>
                    <a:pt x="170" y="334"/>
                    <a:pt x="170" y="336"/>
                  </a:cubicBezTo>
                  <a:lnTo>
                    <a:pt x="170" y="336"/>
                  </a:lnTo>
                  <a:cubicBezTo>
                    <a:pt x="173" y="323"/>
                    <a:pt x="174" y="317"/>
                    <a:pt x="174" y="317"/>
                  </a:cubicBezTo>
                  <a:close/>
                  <a:moveTo>
                    <a:pt x="358" y="305"/>
                  </a:moveTo>
                  <a:cubicBezTo>
                    <a:pt x="371" y="324"/>
                    <a:pt x="380" y="340"/>
                    <a:pt x="380" y="340"/>
                  </a:cubicBezTo>
                  <a:lnTo>
                    <a:pt x="358" y="305"/>
                  </a:lnTo>
                  <a:close/>
                  <a:moveTo>
                    <a:pt x="154" y="333"/>
                  </a:moveTo>
                  <a:lnTo>
                    <a:pt x="151" y="343"/>
                  </a:lnTo>
                  <a:cubicBezTo>
                    <a:pt x="153" y="340"/>
                    <a:pt x="154" y="337"/>
                    <a:pt x="154" y="333"/>
                  </a:cubicBezTo>
                  <a:close/>
                  <a:moveTo>
                    <a:pt x="289" y="296"/>
                  </a:moveTo>
                  <a:cubicBezTo>
                    <a:pt x="291" y="301"/>
                    <a:pt x="293" y="308"/>
                    <a:pt x="295" y="315"/>
                  </a:cubicBezTo>
                  <a:cubicBezTo>
                    <a:pt x="301" y="333"/>
                    <a:pt x="304" y="343"/>
                    <a:pt x="304" y="343"/>
                  </a:cubicBezTo>
                  <a:cubicBezTo>
                    <a:pt x="304" y="343"/>
                    <a:pt x="299" y="328"/>
                    <a:pt x="289" y="296"/>
                  </a:cubicBezTo>
                  <a:close/>
                  <a:moveTo>
                    <a:pt x="264" y="337"/>
                  </a:moveTo>
                  <a:lnTo>
                    <a:pt x="264" y="337"/>
                  </a:lnTo>
                  <a:cubicBezTo>
                    <a:pt x="264" y="339"/>
                    <a:pt x="265" y="341"/>
                    <a:pt x="265" y="344"/>
                  </a:cubicBezTo>
                  <a:lnTo>
                    <a:pt x="265" y="344"/>
                  </a:lnTo>
                  <a:cubicBezTo>
                    <a:pt x="264" y="341"/>
                    <a:pt x="264" y="339"/>
                    <a:pt x="264" y="337"/>
                  </a:cubicBezTo>
                  <a:close/>
                  <a:moveTo>
                    <a:pt x="162" y="331"/>
                  </a:moveTo>
                  <a:lnTo>
                    <a:pt x="162" y="331"/>
                  </a:lnTo>
                  <a:cubicBezTo>
                    <a:pt x="162" y="331"/>
                    <a:pt x="160" y="335"/>
                    <a:pt x="157" y="346"/>
                  </a:cubicBezTo>
                  <a:cubicBezTo>
                    <a:pt x="161" y="336"/>
                    <a:pt x="162" y="331"/>
                    <a:pt x="162" y="331"/>
                  </a:cubicBezTo>
                  <a:close/>
                  <a:moveTo>
                    <a:pt x="624" y="350"/>
                  </a:moveTo>
                  <a:cubicBezTo>
                    <a:pt x="627" y="352"/>
                    <a:pt x="630" y="354"/>
                    <a:pt x="634" y="355"/>
                  </a:cubicBezTo>
                  <a:lnTo>
                    <a:pt x="634" y="355"/>
                  </a:lnTo>
                  <a:lnTo>
                    <a:pt x="624" y="350"/>
                  </a:lnTo>
                  <a:close/>
                  <a:moveTo>
                    <a:pt x="508" y="337"/>
                  </a:moveTo>
                  <a:cubicBezTo>
                    <a:pt x="524" y="349"/>
                    <a:pt x="540" y="365"/>
                    <a:pt x="540" y="365"/>
                  </a:cubicBezTo>
                  <a:lnTo>
                    <a:pt x="508" y="337"/>
                  </a:lnTo>
                  <a:close/>
                  <a:moveTo>
                    <a:pt x="201" y="343"/>
                  </a:moveTo>
                  <a:cubicBezTo>
                    <a:pt x="199" y="367"/>
                    <a:pt x="199" y="377"/>
                    <a:pt x="198" y="377"/>
                  </a:cubicBezTo>
                  <a:cubicBezTo>
                    <a:pt x="198" y="377"/>
                    <a:pt x="198" y="372"/>
                    <a:pt x="198" y="365"/>
                  </a:cubicBezTo>
                  <a:cubicBezTo>
                    <a:pt x="201" y="343"/>
                    <a:pt x="201" y="343"/>
                    <a:pt x="201" y="343"/>
                  </a:cubicBezTo>
                  <a:close/>
                  <a:moveTo>
                    <a:pt x="270" y="356"/>
                  </a:moveTo>
                  <a:cubicBezTo>
                    <a:pt x="272" y="364"/>
                    <a:pt x="273" y="372"/>
                    <a:pt x="274" y="379"/>
                  </a:cubicBezTo>
                  <a:lnTo>
                    <a:pt x="274" y="379"/>
                  </a:lnTo>
                  <a:cubicBezTo>
                    <a:pt x="274" y="379"/>
                    <a:pt x="274" y="378"/>
                    <a:pt x="273" y="377"/>
                  </a:cubicBezTo>
                  <a:cubicBezTo>
                    <a:pt x="271" y="360"/>
                    <a:pt x="270" y="357"/>
                    <a:pt x="270" y="356"/>
                  </a:cubicBezTo>
                  <a:close/>
                  <a:moveTo>
                    <a:pt x="596" y="384"/>
                  </a:moveTo>
                  <a:cubicBezTo>
                    <a:pt x="597" y="386"/>
                    <a:pt x="600" y="388"/>
                    <a:pt x="602" y="390"/>
                  </a:cubicBezTo>
                  <a:cubicBezTo>
                    <a:pt x="608" y="393"/>
                    <a:pt x="610" y="394"/>
                    <a:pt x="610" y="394"/>
                  </a:cubicBezTo>
                  <a:cubicBezTo>
                    <a:pt x="611" y="394"/>
                    <a:pt x="604" y="390"/>
                    <a:pt x="596" y="384"/>
                  </a:cubicBezTo>
                  <a:close/>
                  <a:moveTo>
                    <a:pt x="493" y="374"/>
                  </a:moveTo>
                  <a:cubicBezTo>
                    <a:pt x="493" y="374"/>
                    <a:pt x="493" y="374"/>
                    <a:pt x="508" y="390"/>
                  </a:cubicBezTo>
                  <a:cubicBezTo>
                    <a:pt x="524" y="402"/>
                    <a:pt x="521" y="406"/>
                    <a:pt x="521" y="406"/>
                  </a:cubicBezTo>
                  <a:cubicBezTo>
                    <a:pt x="512" y="396"/>
                    <a:pt x="502" y="387"/>
                    <a:pt x="493" y="374"/>
                  </a:cubicBezTo>
                  <a:close/>
                  <a:moveTo>
                    <a:pt x="544" y="395"/>
                  </a:moveTo>
                  <a:cubicBezTo>
                    <a:pt x="544" y="395"/>
                    <a:pt x="548" y="398"/>
                    <a:pt x="555" y="406"/>
                  </a:cubicBezTo>
                  <a:cubicBezTo>
                    <a:pt x="547" y="399"/>
                    <a:pt x="543" y="395"/>
                    <a:pt x="544" y="395"/>
                  </a:cubicBezTo>
                  <a:close/>
                  <a:moveTo>
                    <a:pt x="201" y="321"/>
                  </a:moveTo>
                  <a:lnTo>
                    <a:pt x="198" y="343"/>
                  </a:lnTo>
                  <a:lnTo>
                    <a:pt x="195" y="406"/>
                  </a:lnTo>
                  <a:cubicBezTo>
                    <a:pt x="193" y="423"/>
                    <a:pt x="192" y="424"/>
                    <a:pt x="192" y="424"/>
                  </a:cubicBezTo>
                  <a:cubicBezTo>
                    <a:pt x="192" y="424"/>
                    <a:pt x="192" y="424"/>
                    <a:pt x="192" y="424"/>
                  </a:cubicBezTo>
                  <a:cubicBezTo>
                    <a:pt x="192" y="406"/>
                    <a:pt x="192" y="384"/>
                    <a:pt x="195" y="362"/>
                  </a:cubicBezTo>
                  <a:cubicBezTo>
                    <a:pt x="195" y="362"/>
                    <a:pt x="198" y="343"/>
                    <a:pt x="201" y="321"/>
                  </a:cubicBezTo>
                  <a:close/>
                  <a:moveTo>
                    <a:pt x="273" y="418"/>
                  </a:moveTo>
                  <a:cubicBezTo>
                    <a:pt x="273" y="424"/>
                    <a:pt x="277" y="431"/>
                    <a:pt x="277" y="437"/>
                  </a:cubicBezTo>
                  <a:lnTo>
                    <a:pt x="270" y="418"/>
                  </a:lnTo>
                  <a:close/>
                  <a:moveTo>
                    <a:pt x="123" y="434"/>
                  </a:moveTo>
                  <a:cubicBezTo>
                    <a:pt x="122" y="434"/>
                    <a:pt x="122" y="437"/>
                    <a:pt x="120" y="443"/>
                  </a:cubicBezTo>
                  <a:lnTo>
                    <a:pt x="120" y="443"/>
                  </a:lnTo>
                  <a:cubicBezTo>
                    <a:pt x="122" y="438"/>
                    <a:pt x="123" y="434"/>
                    <a:pt x="123" y="434"/>
                  </a:cubicBezTo>
                  <a:close/>
                  <a:moveTo>
                    <a:pt x="436" y="406"/>
                  </a:moveTo>
                  <a:lnTo>
                    <a:pt x="436" y="406"/>
                  </a:lnTo>
                  <a:cubicBezTo>
                    <a:pt x="449" y="424"/>
                    <a:pt x="458" y="443"/>
                    <a:pt x="458" y="443"/>
                  </a:cubicBezTo>
                  <a:lnTo>
                    <a:pt x="446" y="424"/>
                  </a:lnTo>
                  <a:lnTo>
                    <a:pt x="436" y="406"/>
                  </a:lnTo>
                  <a:close/>
                  <a:moveTo>
                    <a:pt x="117" y="418"/>
                  </a:moveTo>
                  <a:cubicBezTo>
                    <a:pt x="117" y="424"/>
                    <a:pt x="114" y="431"/>
                    <a:pt x="114" y="437"/>
                  </a:cubicBezTo>
                  <a:lnTo>
                    <a:pt x="104" y="456"/>
                  </a:lnTo>
                  <a:lnTo>
                    <a:pt x="110" y="437"/>
                  </a:lnTo>
                  <a:cubicBezTo>
                    <a:pt x="117" y="418"/>
                    <a:pt x="117" y="418"/>
                    <a:pt x="117" y="418"/>
                  </a:cubicBezTo>
                  <a:close/>
                  <a:moveTo>
                    <a:pt x="265" y="409"/>
                  </a:moveTo>
                  <a:cubicBezTo>
                    <a:pt x="266" y="409"/>
                    <a:pt x="268" y="429"/>
                    <a:pt x="270" y="459"/>
                  </a:cubicBezTo>
                  <a:cubicBezTo>
                    <a:pt x="267" y="437"/>
                    <a:pt x="264" y="418"/>
                    <a:pt x="264" y="418"/>
                  </a:cubicBezTo>
                  <a:cubicBezTo>
                    <a:pt x="264" y="412"/>
                    <a:pt x="264" y="409"/>
                    <a:pt x="265" y="409"/>
                  </a:cubicBezTo>
                  <a:close/>
                  <a:moveTo>
                    <a:pt x="166" y="377"/>
                  </a:moveTo>
                  <a:lnTo>
                    <a:pt x="166" y="377"/>
                  </a:lnTo>
                  <a:cubicBezTo>
                    <a:pt x="165" y="386"/>
                    <a:pt x="164" y="393"/>
                    <a:pt x="164" y="393"/>
                  </a:cubicBezTo>
                  <a:lnTo>
                    <a:pt x="167" y="396"/>
                  </a:lnTo>
                  <a:lnTo>
                    <a:pt x="161" y="415"/>
                  </a:lnTo>
                  <a:cubicBezTo>
                    <a:pt x="161" y="415"/>
                    <a:pt x="154" y="434"/>
                    <a:pt x="151" y="456"/>
                  </a:cubicBezTo>
                  <a:lnTo>
                    <a:pt x="145" y="474"/>
                  </a:lnTo>
                  <a:lnTo>
                    <a:pt x="154" y="434"/>
                  </a:lnTo>
                  <a:lnTo>
                    <a:pt x="166" y="377"/>
                  </a:lnTo>
                  <a:close/>
                  <a:moveTo>
                    <a:pt x="319" y="422"/>
                  </a:moveTo>
                  <a:cubicBezTo>
                    <a:pt x="320" y="422"/>
                    <a:pt x="323" y="432"/>
                    <a:pt x="330" y="456"/>
                  </a:cubicBezTo>
                  <a:cubicBezTo>
                    <a:pt x="336" y="478"/>
                    <a:pt x="336" y="478"/>
                    <a:pt x="336" y="478"/>
                  </a:cubicBezTo>
                  <a:cubicBezTo>
                    <a:pt x="336" y="478"/>
                    <a:pt x="330" y="456"/>
                    <a:pt x="324" y="437"/>
                  </a:cubicBezTo>
                  <a:cubicBezTo>
                    <a:pt x="321" y="428"/>
                    <a:pt x="319" y="422"/>
                    <a:pt x="319" y="422"/>
                  </a:cubicBezTo>
                  <a:close/>
                  <a:moveTo>
                    <a:pt x="421" y="437"/>
                  </a:moveTo>
                  <a:cubicBezTo>
                    <a:pt x="421" y="437"/>
                    <a:pt x="423" y="438"/>
                    <a:pt x="430" y="453"/>
                  </a:cubicBezTo>
                  <a:lnTo>
                    <a:pt x="449" y="490"/>
                  </a:lnTo>
                  <a:cubicBezTo>
                    <a:pt x="449" y="490"/>
                    <a:pt x="430" y="453"/>
                    <a:pt x="421" y="437"/>
                  </a:cubicBezTo>
                  <a:cubicBezTo>
                    <a:pt x="421" y="437"/>
                    <a:pt x="421" y="437"/>
                    <a:pt x="421" y="437"/>
                  </a:cubicBezTo>
                  <a:close/>
                  <a:moveTo>
                    <a:pt x="408" y="462"/>
                  </a:moveTo>
                  <a:cubicBezTo>
                    <a:pt x="418" y="481"/>
                    <a:pt x="424" y="500"/>
                    <a:pt x="424" y="500"/>
                  </a:cubicBezTo>
                  <a:lnTo>
                    <a:pt x="414" y="481"/>
                  </a:lnTo>
                  <a:lnTo>
                    <a:pt x="405" y="462"/>
                  </a:lnTo>
                  <a:close/>
                  <a:moveTo>
                    <a:pt x="126" y="421"/>
                  </a:moveTo>
                  <a:cubicBezTo>
                    <a:pt x="126" y="421"/>
                    <a:pt x="126" y="424"/>
                    <a:pt x="123" y="443"/>
                  </a:cubicBezTo>
                  <a:lnTo>
                    <a:pt x="120" y="443"/>
                  </a:lnTo>
                  <a:cubicBezTo>
                    <a:pt x="119" y="448"/>
                    <a:pt x="118" y="455"/>
                    <a:pt x="117" y="462"/>
                  </a:cubicBezTo>
                  <a:lnTo>
                    <a:pt x="104" y="503"/>
                  </a:lnTo>
                  <a:cubicBezTo>
                    <a:pt x="104" y="503"/>
                    <a:pt x="107" y="481"/>
                    <a:pt x="114" y="462"/>
                  </a:cubicBezTo>
                  <a:cubicBezTo>
                    <a:pt x="126" y="422"/>
                    <a:pt x="126" y="421"/>
                    <a:pt x="126" y="421"/>
                  </a:cubicBezTo>
                  <a:close/>
                  <a:moveTo>
                    <a:pt x="317" y="478"/>
                  </a:moveTo>
                  <a:lnTo>
                    <a:pt x="324" y="500"/>
                  </a:lnTo>
                  <a:cubicBezTo>
                    <a:pt x="326" y="506"/>
                    <a:pt x="326" y="508"/>
                    <a:pt x="326" y="508"/>
                  </a:cubicBezTo>
                  <a:cubicBezTo>
                    <a:pt x="325" y="508"/>
                    <a:pt x="320" y="500"/>
                    <a:pt x="320" y="500"/>
                  </a:cubicBezTo>
                  <a:cubicBezTo>
                    <a:pt x="314" y="478"/>
                    <a:pt x="317" y="478"/>
                    <a:pt x="317" y="478"/>
                  </a:cubicBezTo>
                  <a:close/>
                  <a:moveTo>
                    <a:pt x="123" y="487"/>
                  </a:moveTo>
                  <a:cubicBezTo>
                    <a:pt x="123" y="487"/>
                    <a:pt x="123" y="490"/>
                    <a:pt x="117" y="509"/>
                  </a:cubicBezTo>
                  <a:cubicBezTo>
                    <a:pt x="120" y="487"/>
                    <a:pt x="123" y="487"/>
                    <a:pt x="123" y="487"/>
                  </a:cubicBezTo>
                  <a:close/>
                  <a:moveTo>
                    <a:pt x="245" y="478"/>
                  </a:moveTo>
                  <a:cubicBezTo>
                    <a:pt x="248" y="500"/>
                    <a:pt x="248" y="518"/>
                    <a:pt x="248" y="518"/>
                  </a:cubicBezTo>
                  <a:cubicBezTo>
                    <a:pt x="245" y="500"/>
                    <a:pt x="245" y="478"/>
                    <a:pt x="245" y="478"/>
                  </a:cubicBezTo>
                  <a:close/>
                  <a:moveTo>
                    <a:pt x="298" y="481"/>
                  </a:moveTo>
                  <a:lnTo>
                    <a:pt x="298" y="481"/>
                  </a:lnTo>
                  <a:cubicBezTo>
                    <a:pt x="298" y="481"/>
                    <a:pt x="302" y="481"/>
                    <a:pt x="305" y="500"/>
                  </a:cubicBezTo>
                  <a:lnTo>
                    <a:pt x="308" y="521"/>
                  </a:lnTo>
                  <a:lnTo>
                    <a:pt x="302" y="500"/>
                  </a:lnTo>
                  <a:cubicBezTo>
                    <a:pt x="298" y="481"/>
                    <a:pt x="298" y="481"/>
                    <a:pt x="298" y="481"/>
                  </a:cubicBezTo>
                  <a:close/>
                  <a:moveTo>
                    <a:pt x="217" y="494"/>
                  </a:moveTo>
                  <a:cubicBezTo>
                    <a:pt x="217" y="508"/>
                    <a:pt x="216" y="522"/>
                    <a:pt x="214" y="537"/>
                  </a:cubicBezTo>
                  <a:lnTo>
                    <a:pt x="214" y="534"/>
                  </a:lnTo>
                  <a:cubicBezTo>
                    <a:pt x="214" y="534"/>
                    <a:pt x="214" y="516"/>
                    <a:pt x="217" y="494"/>
                  </a:cubicBezTo>
                  <a:close/>
                  <a:moveTo>
                    <a:pt x="225" y="509"/>
                  </a:moveTo>
                  <a:cubicBezTo>
                    <a:pt x="225" y="509"/>
                    <a:pt x="226" y="518"/>
                    <a:pt x="226" y="537"/>
                  </a:cubicBezTo>
                  <a:lnTo>
                    <a:pt x="223" y="537"/>
                  </a:lnTo>
                  <a:cubicBezTo>
                    <a:pt x="223" y="519"/>
                    <a:pt x="224" y="509"/>
                    <a:pt x="225" y="509"/>
                  </a:cubicBezTo>
                  <a:close/>
                  <a:moveTo>
                    <a:pt x="164" y="503"/>
                  </a:moveTo>
                  <a:cubicBezTo>
                    <a:pt x="164" y="518"/>
                    <a:pt x="161" y="531"/>
                    <a:pt x="157" y="543"/>
                  </a:cubicBezTo>
                  <a:lnTo>
                    <a:pt x="154" y="543"/>
                  </a:lnTo>
                  <a:cubicBezTo>
                    <a:pt x="157" y="531"/>
                    <a:pt x="161" y="515"/>
                    <a:pt x="164" y="503"/>
                  </a:cubicBezTo>
                  <a:close/>
                  <a:moveTo>
                    <a:pt x="313" y="558"/>
                  </a:moveTo>
                  <a:cubicBezTo>
                    <a:pt x="314" y="559"/>
                    <a:pt x="314" y="561"/>
                    <a:pt x="314" y="562"/>
                  </a:cubicBezTo>
                  <a:cubicBezTo>
                    <a:pt x="314" y="561"/>
                    <a:pt x="314" y="559"/>
                    <a:pt x="313" y="558"/>
                  </a:cubicBezTo>
                  <a:close/>
                  <a:moveTo>
                    <a:pt x="361" y="537"/>
                  </a:moveTo>
                  <a:lnTo>
                    <a:pt x="364" y="556"/>
                  </a:lnTo>
                  <a:cubicBezTo>
                    <a:pt x="367" y="561"/>
                    <a:pt x="368" y="564"/>
                    <a:pt x="369" y="564"/>
                  </a:cubicBezTo>
                  <a:cubicBezTo>
                    <a:pt x="370" y="564"/>
                    <a:pt x="366" y="550"/>
                    <a:pt x="361" y="537"/>
                  </a:cubicBezTo>
                  <a:close/>
                  <a:moveTo>
                    <a:pt x="273" y="540"/>
                  </a:moveTo>
                  <a:lnTo>
                    <a:pt x="277" y="562"/>
                  </a:lnTo>
                  <a:cubicBezTo>
                    <a:pt x="277" y="562"/>
                    <a:pt x="277" y="572"/>
                    <a:pt x="276" y="572"/>
                  </a:cubicBezTo>
                  <a:cubicBezTo>
                    <a:pt x="275" y="572"/>
                    <a:pt x="274" y="570"/>
                    <a:pt x="273" y="562"/>
                  </a:cubicBezTo>
                  <a:lnTo>
                    <a:pt x="273" y="540"/>
                  </a:lnTo>
                  <a:close/>
                  <a:moveTo>
                    <a:pt x="320" y="562"/>
                  </a:moveTo>
                  <a:lnTo>
                    <a:pt x="320" y="562"/>
                  </a:lnTo>
                  <a:cubicBezTo>
                    <a:pt x="322" y="572"/>
                    <a:pt x="324" y="576"/>
                    <a:pt x="324" y="576"/>
                  </a:cubicBezTo>
                  <a:cubicBezTo>
                    <a:pt x="324" y="576"/>
                    <a:pt x="324" y="572"/>
                    <a:pt x="320" y="562"/>
                  </a:cubicBezTo>
                  <a:close/>
                  <a:moveTo>
                    <a:pt x="66" y="554"/>
                  </a:moveTo>
                  <a:cubicBezTo>
                    <a:pt x="59" y="577"/>
                    <a:pt x="56" y="587"/>
                    <a:pt x="56" y="587"/>
                  </a:cubicBezTo>
                  <a:cubicBezTo>
                    <a:pt x="56" y="587"/>
                    <a:pt x="58" y="582"/>
                    <a:pt x="60" y="575"/>
                  </a:cubicBezTo>
                  <a:cubicBezTo>
                    <a:pt x="63" y="566"/>
                    <a:pt x="65" y="559"/>
                    <a:pt x="66" y="554"/>
                  </a:cubicBezTo>
                  <a:close/>
                  <a:moveTo>
                    <a:pt x="163" y="537"/>
                  </a:moveTo>
                  <a:cubicBezTo>
                    <a:pt x="162" y="537"/>
                    <a:pt x="160" y="552"/>
                    <a:pt x="157" y="565"/>
                  </a:cubicBezTo>
                  <a:cubicBezTo>
                    <a:pt x="154" y="587"/>
                    <a:pt x="157" y="587"/>
                    <a:pt x="161" y="587"/>
                  </a:cubicBezTo>
                  <a:cubicBezTo>
                    <a:pt x="161" y="581"/>
                    <a:pt x="164" y="575"/>
                    <a:pt x="164" y="568"/>
                  </a:cubicBezTo>
                  <a:cubicBezTo>
                    <a:pt x="167" y="547"/>
                    <a:pt x="164" y="547"/>
                    <a:pt x="164" y="547"/>
                  </a:cubicBezTo>
                  <a:cubicBezTo>
                    <a:pt x="164" y="540"/>
                    <a:pt x="163" y="537"/>
                    <a:pt x="163" y="537"/>
                  </a:cubicBezTo>
                  <a:close/>
                  <a:moveTo>
                    <a:pt x="728" y="0"/>
                  </a:moveTo>
                  <a:cubicBezTo>
                    <a:pt x="718" y="0"/>
                    <a:pt x="709" y="7"/>
                    <a:pt x="709" y="20"/>
                  </a:cubicBezTo>
                  <a:lnTo>
                    <a:pt x="709" y="17"/>
                  </a:lnTo>
                  <a:cubicBezTo>
                    <a:pt x="709" y="17"/>
                    <a:pt x="709" y="17"/>
                    <a:pt x="687" y="20"/>
                  </a:cubicBezTo>
                  <a:cubicBezTo>
                    <a:pt x="681" y="21"/>
                    <a:pt x="677" y="21"/>
                    <a:pt x="674" y="21"/>
                  </a:cubicBezTo>
                  <a:cubicBezTo>
                    <a:pt x="671" y="21"/>
                    <a:pt x="669" y="21"/>
                    <a:pt x="669" y="21"/>
                  </a:cubicBezTo>
                  <a:lnTo>
                    <a:pt x="669" y="21"/>
                  </a:lnTo>
                  <a:cubicBezTo>
                    <a:pt x="663" y="22"/>
                    <a:pt x="655" y="24"/>
                    <a:pt x="646" y="26"/>
                  </a:cubicBezTo>
                  <a:cubicBezTo>
                    <a:pt x="624" y="29"/>
                    <a:pt x="606" y="29"/>
                    <a:pt x="606" y="29"/>
                  </a:cubicBezTo>
                  <a:lnTo>
                    <a:pt x="565" y="39"/>
                  </a:lnTo>
                  <a:lnTo>
                    <a:pt x="483" y="55"/>
                  </a:lnTo>
                  <a:cubicBezTo>
                    <a:pt x="468" y="57"/>
                    <a:pt x="453" y="60"/>
                    <a:pt x="459" y="60"/>
                  </a:cubicBezTo>
                  <a:cubicBezTo>
                    <a:pt x="461" y="60"/>
                    <a:pt x="468" y="60"/>
                    <a:pt x="480" y="58"/>
                  </a:cubicBezTo>
                  <a:lnTo>
                    <a:pt x="502" y="55"/>
                  </a:lnTo>
                  <a:lnTo>
                    <a:pt x="502" y="55"/>
                  </a:lnTo>
                  <a:cubicBezTo>
                    <a:pt x="494" y="55"/>
                    <a:pt x="490" y="55"/>
                    <a:pt x="487" y="55"/>
                  </a:cubicBezTo>
                  <a:cubicBezTo>
                    <a:pt x="477" y="55"/>
                    <a:pt x="510" y="51"/>
                    <a:pt x="543" y="48"/>
                  </a:cubicBezTo>
                  <a:lnTo>
                    <a:pt x="543" y="48"/>
                  </a:lnTo>
                  <a:cubicBezTo>
                    <a:pt x="521" y="51"/>
                    <a:pt x="502" y="55"/>
                    <a:pt x="502" y="55"/>
                  </a:cubicBezTo>
                  <a:lnTo>
                    <a:pt x="480" y="61"/>
                  </a:lnTo>
                  <a:cubicBezTo>
                    <a:pt x="461" y="64"/>
                    <a:pt x="461" y="64"/>
                    <a:pt x="458" y="67"/>
                  </a:cubicBezTo>
                  <a:cubicBezTo>
                    <a:pt x="458" y="70"/>
                    <a:pt x="458" y="73"/>
                    <a:pt x="436" y="76"/>
                  </a:cubicBezTo>
                  <a:lnTo>
                    <a:pt x="418" y="76"/>
                  </a:lnTo>
                  <a:cubicBezTo>
                    <a:pt x="436" y="76"/>
                    <a:pt x="436" y="80"/>
                    <a:pt x="436" y="83"/>
                  </a:cubicBezTo>
                  <a:cubicBezTo>
                    <a:pt x="436" y="86"/>
                    <a:pt x="433" y="89"/>
                    <a:pt x="455" y="89"/>
                  </a:cubicBezTo>
                  <a:cubicBezTo>
                    <a:pt x="433" y="89"/>
                    <a:pt x="433" y="92"/>
                    <a:pt x="433" y="92"/>
                  </a:cubicBezTo>
                  <a:cubicBezTo>
                    <a:pt x="452" y="95"/>
                    <a:pt x="452" y="95"/>
                    <a:pt x="452" y="95"/>
                  </a:cubicBezTo>
                  <a:lnTo>
                    <a:pt x="433" y="95"/>
                  </a:lnTo>
                  <a:cubicBezTo>
                    <a:pt x="433" y="95"/>
                    <a:pt x="430" y="98"/>
                    <a:pt x="452" y="98"/>
                  </a:cubicBezTo>
                  <a:cubicBezTo>
                    <a:pt x="452" y="98"/>
                    <a:pt x="452" y="102"/>
                    <a:pt x="430" y="102"/>
                  </a:cubicBezTo>
                  <a:cubicBezTo>
                    <a:pt x="408" y="102"/>
                    <a:pt x="430" y="105"/>
                    <a:pt x="449" y="105"/>
                  </a:cubicBezTo>
                  <a:cubicBezTo>
                    <a:pt x="471" y="108"/>
                    <a:pt x="490" y="111"/>
                    <a:pt x="490" y="111"/>
                  </a:cubicBezTo>
                  <a:lnTo>
                    <a:pt x="449" y="108"/>
                  </a:lnTo>
                  <a:cubicBezTo>
                    <a:pt x="427" y="105"/>
                    <a:pt x="427" y="105"/>
                    <a:pt x="427" y="105"/>
                  </a:cubicBezTo>
                  <a:lnTo>
                    <a:pt x="427" y="108"/>
                  </a:lnTo>
                  <a:cubicBezTo>
                    <a:pt x="449" y="108"/>
                    <a:pt x="449" y="111"/>
                    <a:pt x="446" y="114"/>
                  </a:cubicBezTo>
                  <a:cubicBezTo>
                    <a:pt x="443" y="120"/>
                    <a:pt x="443" y="120"/>
                    <a:pt x="465" y="123"/>
                  </a:cubicBezTo>
                  <a:cubicBezTo>
                    <a:pt x="483" y="127"/>
                    <a:pt x="483" y="127"/>
                    <a:pt x="465" y="127"/>
                  </a:cubicBezTo>
                  <a:cubicBezTo>
                    <a:pt x="426" y="123"/>
                    <a:pt x="410" y="121"/>
                    <a:pt x="408" y="121"/>
                  </a:cubicBezTo>
                  <a:cubicBezTo>
                    <a:pt x="406" y="121"/>
                    <a:pt x="412" y="122"/>
                    <a:pt x="421" y="123"/>
                  </a:cubicBezTo>
                  <a:lnTo>
                    <a:pt x="461" y="130"/>
                  </a:lnTo>
                  <a:cubicBezTo>
                    <a:pt x="454" y="129"/>
                    <a:pt x="448" y="128"/>
                    <a:pt x="444" y="128"/>
                  </a:cubicBezTo>
                  <a:cubicBezTo>
                    <a:pt x="432" y="128"/>
                    <a:pt x="437" y="133"/>
                    <a:pt x="452" y="138"/>
                  </a:cubicBezTo>
                  <a:lnTo>
                    <a:pt x="452" y="138"/>
                  </a:lnTo>
                  <a:cubicBezTo>
                    <a:pt x="445" y="137"/>
                    <a:pt x="441" y="137"/>
                    <a:pt x="439" y="137"/>
                  </a:cubicBezTo>
                  <a:cubicBezTo>
                    <a:pt x="436" y="137"/>
                    <a:pt x="436" y="138"/>
                    <a:pt x="436" y="139"/>
                  </a:cubicBezTo>
                  <a:lnTo>
                    <a:pt x="433" y="139"/>
                  </a:lnTo>
                  <a:cubicBezTo>
                    <a:pt x="456" y="144"/>
                    <a:pt x="459" y="147"/>
                    <a:pt x="454" y="147"/>
                  </a:cubicBezTo>
                  <a:cubicBezTo>
                    <a:pt x="451" y="147"/>
                    <a:pt x="442" y="145"/>
                    <a:pt x="433" y="142"/>
                  </a:cubicBezTo>
                  <a:cubicBezTo>
                    <a:pt x="427" y="142"/>
                    <a:pt x="418" y="139"/>
                    <a:pt x="411" y="139"/>
                  </a:cubicBezTo>
                  <a:cubicBezTo>
                    <a:pt x="432" y="145"/>
                    <a:pt x="436" y="148"/>
                    <a:pt x="433" y="148"/>
                  </a:cubicBezTo>
                  <a:cubicBezTo>
                    <a:pt x="430" y="148"/>
                    <a:pt x="419" y="145"/>
                    <a:pt x="408" y="142"/>
                  </a:cubicBezTo>
                  <a:lnTo>
                    <a:pt x="408" y="145"/>
                  </a:lnTo>
                  <a:cubicBezTo>
                    <a:pt x="427" y="149"/>
                    <a:pt x="427" y="152"/>
                    <a:pt x="427" y="152"/>
                  </a:cubicBezTo>
                  <a:cubicBezTo>
                    <a:pt x="427" y="152"/>
                    <a:pt x="427" y="155"/>
                    <a:pt x="446" y="158"/>
                  </a:cubicBezTo>
                  <a:cubicBezTo>
                    <a:pt x="451" y="159"/>
                    <a:pt x="456" y="161"/>
                    <a:pt x="461" y="162"/>
                  </a:cubicBezTo>
                  <a:lnTo>
                    <a:pt x="461" y="162"/>
                  </a:lnTo>
                  <a:cubicBezTo>
                    <a:pt x="456" y="161"/>
                    <a:pt x="452" y="161"/>
                    <a:pt x="450" y="161"/>
                  </a:cubicBezTo>
                  <a:cubicBezTo>
                    <a:pt x="446" y="161"/>
                    <a:pt x="446" y="162"/>
                    <a:pt x="446" y="164"/>
                  </a:cubicBezTo>
                  <a:cubicBezTo>
                    <a:pt x="444" y="164"/>
                    <a:pt x="443" y="165"/>
                    <a:pt x="440" y="165"/>
                  </a:cubicBezTo>
                  <a:cubicBezTo>
                    <a:pt x="437" y="165"/>
                    <a:pt x="432" y="164"/>
                    <a:pt x="421" y="161"/>
                  </a:cubicBezTo>
                  <a:lnTo>
                    <a:pt x="421" y="161"/>
                  </a:lnTo>
                  <a:lnTo>
                    <a:pt x="443" y="167"/>
                  </a:lnTo>
                  <a:cubicBezTo>
                    <a:pt x="453" y="171"/>
                    <a:pt x="458" y="173"/>
                    <a:pt x="456" y="173"/>
                  </a:cubicBezTo>
                  <a:cubicBezTo>
                    <a:pt x="455" y="173"/>
                    <a:pt x="449" y="172"/>
                    <a:pt x="439" y="167"/>
                  </a:cubicBezTo>
                  <a:cubicBezTo>
                    <a:pt x="433" y="165"/>
                    <a:pt x="429" y="164"/>
                    <a:pt x="427" y="164"/>
                  </a:cubicBezTo>
                  <a:cubicBezTo>
                    <a:pt x="423" y="164"/>
                    <a:pt x="427" y="168"/>
                    <a:pt x="439" y="174"/>
                  </a:cubicBezTo>
                  <a:lnTo>
                    <a:pt x="436" y="174"/>
                  </a:lnTo>
                  <a:cubicBezTo>
                    <a:pt x="419" y="168"/>
                    <a:pt x="409" y="165"/>
                    <a:pt x="408" y="165"/>
                  </a:cubicBezTo>
                  <a:lnTo>
                    <a:pt x="408" y="165"/>
                  </a:lnTo>
                  <a:cubicBezTo>
                    <a:pt x="407" y="165"/>
                    <a:pt x="412" y="167"/>
                    <a:pt x="423" y="171"/>
                  </a:cubicBezTo>
                  <a:lnTo>
                    <a:pt x="423" y="171"/>
                  </a:lnTo>
                  <a:cubicBezTo>
                    <a:pt x="420" y="170"/>
                    <a:pt x="418" y="170"/>
                    <a:pt x="417" y="170"/>
                  </a:cubicBezTo>
                  <a:cubicBezTo>
                    <a:pt x="415" y="170"/>
                    <a:pt x="414" y="170"/>
                    <a:pt x="414" y="170"/>
                  </a:cubicBezTo>
                  <a:lnTo>
                    <a:pt x="414" y="174"/>
                  </a:lnTo>
                  <a:cubicBezTo>
                    <a:pt x="433" y="180"/>
                    <a:pt x="430" y="183"/>
                    <a:pt x="430" y="183"/>
                  </a:cubicBezTo>
                  <a:cubicBezTo>
                    <a:pt x="423" y="180"/>
                    <a:pt x="419" y="178"/>
                    <a:pt x="418" y="178"/>
                  </a:cubicBezTo>
                  <a:lnTo>
                    <a:pt x="418" y="178"/>
                  </a:lnTo>
                  <a:cubicBezTo>
                    <a:pt x="417" y="178"/>
                    <a:pt x="425" y="183"/>
                    <a:pt x="449" y="192"/>
                  </a:cubicBezTo>
                  <a:cubicBezTo>
                    <a:pt x="449" y="192"/>
                    <a:pt x="449" y="192"/>
                    <a:pt x="449" y="192"/>
                  </a:cubicBezTo>
                  <a:lnTo>
                    <a:pt x="449" y="192"/>
                  </a:lnTo>
                  <a:cubicBezTo>
                    <a:pt x="455" y="192"/>
                    <a:pt x="461" y="196"/>
                    <a:pt x="468" y="202"/>
                  </a:cubicBezTo>
                  <a:cubicBezTo>
                    <a:pt x="468" y="202"/>
                    <a:pt x="460" y="198"/>
                    <a:pt x="449" y="192"/>
                  </a:cubicBezTo>
                  <a:lnTo>
                    <a:pt x="449" y="192"/>
                  </a:lnTo>
                  <a:cubicBezTo>
                    <a:pt x="467" y="202"/>
                    <a:pt x="476" y="207"/>
                    <a:pt x="474" y="207"/>
                  </a:cubicBezTo>
                  <a:cubicBezTo>
                    <a:pt x="473" y="207"/>
                    <a:pt x="464" y="203"/>
                    <a:pt x="446" y="196"/>
                  </a:cubicBezTo>
                  <a:cubicBezTo>
                    <a:pt x="427" y="189"/>
                    <a:pt x="424" y="189"/>
                    <a:pt x="424" y="189"/>
                  </a:cubicBezTo>
                  <a:lnTo>
                    <a:pt x="424" y="189"/>
                  </a:lnTo>
                  <a:cubicBezTo>
                    <a:pt x="434" y="194"/>
                    <a:pt x="439" y="197"/>
                    <a:pt x="438" y="197"/>
                  </a:cubicBezTo>
                  <a:cubicBezTo>
                    <a:pt x="437" y="197"/>
                    <a:pt x="432" y="195"/>
                    <a:pt x="424" y="192"/>
                  </a:cubicBezTo>
                  <a:lnTo>
                    <a:pt x="424" y="192"/>
                  </a:lnTo>
                  <a:cubicBezTo>
                    <a:pt x="429" y="195"/>
                    <a:pt x="435" y="198"/>
                    <a:pt x="443" y="202"/>
                  </a:cubicBezTo>
                  <a:cubicBezTo>
                    <a:pt x="452" y="207"/>
                    <a:pt x="457" y="209"/>
                    <a:pt x="456" y="209"/>
                  </a:cubicBezTo>
                  <a:cubicBezTo>
                    <a:pt x="456" y="209"/>
                    <a:pt x="450" y="207"/>
                    <a:pt x="439" y="202"/>
                  </a:cubicBezTo>
                  <a:cubicBezTo>
                    <a:pt x="432" y="199"/>
                    <a:pt x="426" y="198"/>
                    <a:pt x="423" y="198"/>
                  </a:cubicBezTo>
                  <a:cubicBezTo>
                    <a:pt x="418" y="198"/>
                    <a:pt x="416" y="200"/>
                    <a:pt x="414" y="202"/>
                  </a:cubicBezTo>
                  <a:cubicBezTo>
                    <a:pt x="414" y="202"/>
                    <a:pt x="424" y="209"/>
                    <a:pt x="437" y="217"/>
                  </a:cubicBezTo>
                  <a:lnTo>
                    <a:pt x="437" y="217"/>
                  </a:lnTo>
                  <a:cubicBezTo>
                    <a:pt x="417" y="206"/>
                    <a:pt x="407" y="201"/>
                    <a:pt x="407" y="201"/>
                  </a:cubicBezTo>
                  <a:lnTo>
                    <a:pt x="407" y="201"/>
                  </a:lnTo>
                  <a:cubicBezTo>
                    <a:pt x="406" y="201"/>
                    <a:pt x="420" y="209"/>
                    <a:pt x="449" y="224"/>
                  </a:cubicBezTo>
                  <a:cubicBezTo>
                    <a:pt x="440" y="219"/>
                    <a:pt x="435" y="217"/>
                    <a:pt x="435" y="217"/>
                  </a:cubicBezTo>
                  <a:lnTo>
                    <a:pt x="435" y="217"/>
                  </a:lnTo>
                  <a:cubicBezTo>
                    <a:pt x="433" y="217"/>
                    <a:pt x="437" y="220"/>
                    <a:pt x="446" y="227"/>
                  </a:cubicBezTo>
                  <a:cubicBezTo>
                    <a:pt x="433" y="220"/>
                    <a:pt x="419" y="212"/>
                    <a:pt x="419" y="212"/>
                  </a:cubicBezTo>
                  <a:lnTo>
                    <a:pt x="419" y="212"/>
                  </a:lnTo>
                  <a:cubicBezTo>
                    <a:pt x="419" y="212"/>
                    <a:pt x="421" y="214"/>
                    <a:pt x="427" y="218"/>
                  </a:cubicBezTo>
                  <a:lnTo>
                    <a:pt x="408" y="208"/>
                  </a:lnTo>
                  <a:cubicBezTo>
                    <a:pt x="403" y="205"/>
                    <a:pt x="400" y="204"/>
                    <a:pt x="400" y="204"/>
                  </a:cubicBezTo>
                  <a:lnTo>
                    <a:pt x="400" y="204"/>
                  </a:lnTo>
                  <a:cubicBezTo>
                    <a:pt x="400" y="204"/>
                    <a:pt x="413" y="211"/>
                    <a:pt x="424" y="218"/>
                  </a:cubicBezTo>
                  <a:cubicBezTo>
                    <a:pt x="442" y="230"/>
                    <a:pt x="450" y="237"/>
                    <a:pt x="450" y="237"/>
                  </a:cubicBezTo>
                  <a:cubicBezTo>
                    <a:pt x="449" y="237"/>
                    <a:pt x="440" y="231"/>
                    <a:pt x="424" y="221"/>
                  </a:cubicBezTo>
                  <a:cubicBezTo>
                    <a:pt x="411" y="213"/>
                    <a:pt x="405" y="209"/>
                    <a:pt x="405" y="209"/>
                  </a:cubicBezTo>
                  <a:lnTo>
                    <a:pt x="405" y="209"/>
                  </a:lnTo>
                  <a:cubicBezTo>
                    <a:pt x="403" y="209"/>
                    <a:pt x="418" y="219"/>
                    <a:pt x="439" y="233"/>
                  </a:cubicBezTo>
                  <a:cubicBezTo>
                    <a:pt x="439" y="233"/>
                    <a:pt x="439" y="234"/>
                    <a:pt x="438" y="234"/>
                  </a:cubicBezTo>
                  <a:cubicBezTo>
                    <a:pt x="436" y="234"/>
                    <a:pt x="431" y="232"/>
                    <a:pt x="421" y="224"/>
                  </a:cubicBezTo>
                  <a:lnTo>
                    <a:pt x="421" y="224"/>
                  </a:lnTo>
                  <a:lnTo>
                    <a:pt x="436" y="236"/>
                  </a:lnTo>
                  <a:cubicBezTo>
                    <a:pt x="450" y="247"/>
                    <a:pt x="456" y="251"/>
                    <a:pt x="454" y="251"/>
                  </a:cubicBezTo>
                  <a:cubicBezTo>
                    <a:pt x="452" y="251"/>
                    <a:pt x="437" y="242"/>
                    <a:pt x="415" y="227"/>
                  </a:cubicBezTo>
                  <a:lnTo>
                    <a:pt x="415" y="227"/>
                  </a:lnTo>
                  <a:lnTo>
                    <a:pt x="433" y="239"/>
                  </a:lnTo>
                  <a:cubicBezTo>
                    <a:pt x="455" y="255"/>
                    <a:pt x="469" y="266"/>
                    <a:pt x="468" y="266"/>
                  </a:cubicBezTo>
                  <a:cubicBezTo>
                    <a:pt x="468" y="266"/>
                    <a:pt x="462" y="262"/>
                    <a:pt x="449" y="252"/>
                  </a:cubicBezTo>
                  <a:lnTo>
                    <a:pt x="430" y="243"/>
                  </a:lnTo>
                  <a:lnTo>
                    <a:pt x="430" y="243"/>
                  </a:lnTo>
                  <a:cubicBezTo>
                    <a:pt x="443" y="251"/>
                    <a:pt x="449" y="255"/>
                    <a:pt x="448" y="255"/>
                  </a:cubicBezTo>
                  <a:cubicBezTo>
                    <a:pt x="448" y="255"/>
                    <a:pt x="432" y="245"/>
                    <a:pt x="411" y="230"/>
                  </a:cubicBezTo>
                  <a:cubicBezTo>
                    <a:pt x="405" y="227"/>
                    <a:pt x="402" y="224"/>
                    <a:pt x="396" y="221"/>
                  </a:cubicBezTo>
                  <a:lnTo>
                    <a:pt x="396" y="221"/>
                  </a:lnTo>
                  <a:lnTo>
                    <a:pt x="411" y="233"/>
                  </a:lnTo>
                  <a:cubicBezTo>
                    <a:pt x="427" y="243"/>
                    <a:pt x="446" y="255"/>
                    <a:pt x="446" y="255"/>
                  </a:cubicBezTo>
                  <a:cubicBezTo>
                    <a:pt x="446" y="255"/>
                    <a:pt x="445" y="255"/>
                    <a:pt x="444" y="255"/>
                  </a:cubicBezTo>
                  <a:cubicBezTo>
                    <a:pt x="442" y="255"/>
                    <a:pt x="437" y="254"/>
                    <a:pt x="427" y="246"/>
                  </a:cubicBezTo>
                  <a:cubicBezTo>
                    <a:pt x="416" y="237"/>
                    <a:pt x="403" y="228"/>
                    <a:pt x="402" y="228"/>
                  </a:cubicBezTo>
                  <a:lnTo>
                    <a:pt x="402" y="228"/>
                  </a:lnTo>
                  <a:cubicBezTo>
                    <a:pt x="402" y="228"/>
                    <a:pt x="404" y="229"/>
                    <a:pt x="408" y="233"/>
                  </a:cubicBezTo>
                  <a:lnTo>
                    <a:pt x="392" y="221"/>
                  </a:lnTo>
                  <a:lnTo>
                    <a:pt x="389" y="224"/>
                  </a:lnTo>
                  <a:cubicBezTo>
                    <a:pt x="389" y="224"/>
                    <a:pt x="386" y="224"/>
                    <a:pt x="402" y="236"/>
                  </a:cubicBezTo>
                  <a:cubicBezTo>
                    <a:pt x="402" y="236"/>
                    <a:pt x="402" y="237"/>
                    <a:pt x="401" y="237"/>
                  </a:cubicBezTo>
                  <a:cubicBezTo>
                    <a:pt x="400" y="237"/>
                    <a:pt x="397" y="235"/>
                    <a:pt x="386" y="227"/>
                  </a:cubicBezTo>
                  <a:lnTo>
                    <a:pt x="386" y="227"/>
                  </a:lnTo>
                  <a:cubicBezTo>
                    <a:pt x="402" y="239"/>
                    <a:pt x="402" y="239"/>
                    <a:pt x="402" y="239"/>
                  </a:cubicBezTo>
                  <a:lnTo>
                    <a:pt x="399" y="239"/>
                  </a:lnTo>
                  <a:cubicBezTo>
                    <a:pt x="405" y="246"/>
                    <a:pt x="411" y="249"/>
                    <a:pt x="414" y="255"/>
                  </a:cubicBezTo>
                  <a:lnTo>
                    <a:pt x="396" y="243"/>
                  </a:lnTo>
                  <a:lnTo>
                    <a:pt x="396" y="243"/>
                  </a:lnTo>
                  <a:cubicBezTo>
                    <a:pt x="396" y="243"/>
                    <a:pt x="396" y="243"/>
                    <a:pt x="411" y="255"/>
                  </a:cubicBezTo>
                  <a:cubicBezTo>
                    <a:pt x="411" y="255"/>
                    <a:pt x="419" y="263"/>
                    <a:pt x="418" y="263"/>
                  </a:cubicBezTo>
                  <a:cubicBezTo>
                    <a:pt x="418" y="263"/>
                    <a:pt x="416" y="262"/>
                    <a:pt x="411" y="258"/>
                  </a:cubicBezTo>
                  <a:cubicBezTo>
                    <a:pt x="405" y="252"/>
                    <a:pt x="399" y="249"/>
                    <a:pt x="392" y="246"/>
                  </a:cubicBezTo>
                  <a:cubicBezTo>
                    <a:pt x="389" y="246"/>
                    <a:pt x="389" y="246"/>
                    <a:pt x="405" y="261"/>
                  </a:cubicBezTo>
                  <a:cubicBezTo>
                    <a:pt x="387" y="245"/>
                    <a:pt x="379" y="238"/>
                    <a:pt x="379" y="238"/>
                  </a:cubicBezTo>
                  <a:lnTo>
                    <a:pt x="379" y="238"/>
                  </a:lnTo>
                  <a:cubicBezTo>
                    <a:pt x="379" y="238"/>
                    <a:pt x="383" y="242"/>
                    <a:pt x="389" y="249"/>
                  </a:cubicBezTo>
                  <a:cubicBezTo>
                    <a:pt x="405" y="261"/>
                    <a:pt x="402" y="261"/>
                    <a:pt x="402" y="261"/>
                  </a:cubicBezTo>
                  <a:cubicBezTo>
                    <a:pt x="394" y="255"/>
                    <a:pt x="391" y="252"/>
                    <a:pt x="390" y="252"/>
                  </a:cubicBezTo>
                  <a:lnTo>
                    <a:pt x="390" y="252"/>
                  </a:lnTo>
                  <a:cubicBezTo>
                    <a:pt x="390" y="252"/>
                    <a:pt x="394" y="256"/>
                    <a:pt x="402" y="265"/>
                  </a:cubicBezTo>
                  <a:cubicBezTo>
                    <a:pt x="399" y="262"/>
                    <a:pt x="396" y="259"/>
                    <a:pt x="394" y="257"/>
                  </a:cubicBezTo>
                  <a:lnTo>
                    <a:pt x="394" y="257"/>
                  </a:lnTo>
                  <a:cubicBezTo>
                    <a:pt x="400" y="265"/>
                    <a:pt x="402" y="268"/>
                    <a:pt x="400" y="268"/>
                  </a:cubicBezTo>
                  <a:cubicBezTo>
                    <a:pt x="398" y="268"/>
                    <a:pt x="389" y="261"/>
                    <a:pt x="380" y="252"/>
                  </a:cubicBezTo>
                  <a:lnTo>
                    <a:pt x="380" y="252"/>
                  </a:lnTo>
                  <a:lnTo>
                    <a:pt x="396" y="268"/>
                  </a:lnTo>
                  <a:cubicBezTo>
                    <a:pt x="410" y="283"/>
                    <a:pt x="417" y="291"/>
                    <a:pt x="416" y="291"/>
                  </a:cubicBezTo>
                  <a:cubicBezTo>
                    <a:pt x="416" y="291"/>
                    <a:pt x="408" y="283"/>
                    <a:pt x="393" y="268"/>
                  </a:cubicBezTo>
                  <a:lnTo>
                    <a:pt x="393" y="268"/>
                  </a:lnTo>
                  <a:cubicBezTo>
                    <a:pt x="400" y="275"/>
                    <a:pt x="403" y="279"/>
                    <a:pt x="402" y="279"/>
                  </a:cubicBezTo>
                  <a:cubicBezTo>
                    <a:pt x="400" y="279"/>
                    <a:pt x="392" y="272"/>
                    <a:pt x="377" y="255"/>
                  </a:cubicBezTo>
                  <a:cubicBezTo>
                    <a:pt x="371" y="250"/>
                    <a:pt x="366" y="244"/>
                    <a:pt x="361" y="239"/>
                  </a:cubicBezTo>
                  <a:lnTo>
                    <a:pt x="361" y="239"/>
                  </a:lnTo>
                  <a:cubicBezTo>
                    <a:pt x="374" y="255"/>
                    <a:pt x="374" y="255"/>
                    <a:pt x="374" y="258"/>
                  </a:cubicBezTo>
                  <a:cubicBezTo>
                    <a:pt x="377" y="261"/>
                    <a:pt x="380" y="268"/>
                    <a:pt x="383" y="274"/>
                  </a:cubicBezTo>
                  <a:cubicBezTo>
                    <a:pt x="383" y="274"/>
                    <a:pt x="380" y="274"/>
                    <a:pt x="367" y="258"/>
                  </a:cubicBezTo>
                  <a:lnTo>
                    <a:pt x="367" y="258"/>
                  </a:lnTo>
                  <a:cubicBezTo>
                    <a:pt x="367" y="258"/>
                    <a:pt x="364" y="261"/>
                    <a:pt x="377" y="277"/>
                  </a:cubicBezTo>
                  <a:cubicBezTo>
                    <a:pt x="379" y="282"/>
                    <a:pt x="381" y="286"/>
                    <a:pt x="384" y="289"/>
                  </a:cubicBezTo>
                  <a:lnTo>
                    <a:pt x="384" y="289"/>
                  </a:lnTo>
                  <a:cubicBezTo>
                    <a:pt x="380" y="285"/>
                    <a:pt x="376" y="280"/>
                    <a:pt x="374" y="277"/>
                  </a:cubicBezTo>
                  <a:lnTo>
                    <a:pt x="374" y="277"/>
                  </a:lnTo>
                  <a:cubicBezTo>
                    <a:pt x="386" y="296"/>
                    <a:pt x="386" y="296"/>
                    <a:pt x="386" y="296"/>
                  </a:cubicBezTo>
                  <a:cubicBezTo>
                    <a:pt x="380" y="290"/>
                    <a:pt x="374" y="287"/>
                    <a:pt x="369" y="287"/>
                  </a:cubicBezTo>
                  <a:cubicBezTo>
                    <a:pt x="362" y="287"/>
                    <a:pt x="359" y="293"/>
                    <a:pt x="364" y="302"/>
                  </a:cubicBezTo>
                  <a:lnTo>
                    <a:pt x="364" y="305"/>
                  </a:lnTo>
                  <a:lnTo>
                    <a:pt x="361" y="305"/>
                  </a:lnTo>
                  <a:cubicBezTo>
                    <a:pt x="352" y="289"/>
                    <a:pt x="348" y="284"/>
                    <a:pt x="348" y="284"/>
                  </a:cubicBezTo>
                  <a:lnTo>
                    <a:pt x="348" y="284"/>
                  </a:lnTo>
                  <a:cubicBezTo>
                    <a:pt x="347" y="284"/>
                    <a:pt x="353" y="294"/>
                    <a:pt x="358" y="305"/>
                  </a:cubicBezTo>
                  <a:lnTo>
                    <a:pt x="358" y="305"/>
                  </a:lnTo>
                  <a:lnTo>
                    <a:pt x="358" y="305"/>
                  </a:lnTo>
                  <a:cubicBezTo>
                    <a:pt x="367" y="324"/>
                    <a:pt x="364" y="324"/>
                    <a:pt x="364" y="324"/>
                  </a:cubicBezTo>
                  <a:cubicBezTo>
                    <a:pt x="353" y="304"/>
                    <a:pt x="348" y="296"/>
                    <a:pt x="347" y="296"/>
                  </a:cubicBezTo>
                  <a:lnTo>
                    <a:pt x="347" y="296"/>
                  </a:lnTo>
                  <a:cubicBezTo>
                    <a:pt x="346" y="296"/>
                    <a:pt x="348" y="300"/>
                    <a:pt x="352" y="308"/>
                  </a:cubicBezTo>
                  <a:cubicBezTo>
                    <a:pt x="342" y="291"/>
                    <a:pt x="336" y="282"/>
                    <a:pt x="336" y="282"/>
                  </a:cubicBezTo>
                  <a:lnTo>
                    <a:pt x="336" y="282"/>
                  </a:lnTo>
                  <a:cubicBezTo>
                    <a:pt x="335" y="282"/>
                    <a:pt x="342" y="296"/>
                    <a:pt x="358" y="327"/>
                  </a:cubicBezTo>
                  <a:cubicBezTo>
                    <a:pt x="345" y="305"/>
                    <a:pt x="340" y="296"/>
                    <a:pt x="340" y="296"/>
                  </a:cubicBezTo>
                  <a:lnTo>
                    <a:pt x="340" y="296"/>
                  </a:lnTo>
                  <a:cubicBezTo>
                    <a:pt x="339" y="296"/>
                    <a:pt x="342" y="301"/>
                    <a:pt x="345" y="308"/>
                  </a:cubicBezTo>
                  <a:cubicBezTo>
                    <a:pt x="334" y="291"/>
                    <a:pt x="329" y="283"/>
                    <a:pt x="329" y="283"/>
                  </a:cubicBezTo>
                  <a:lnTo>
                    <a:pt x="329" y="283"/>
                  </a:lnTo>
                  <a:cubicBezTo>
                    <a:pt x="328" y="283"/>
                    <a:pt x="333" y="291"/>
                    <a:pt x="342" y="308"/>
                  </a:cubicBezTo>
                  <a:cubicBezTo>
                    <a:pt x="352" y="328"/>
                    <a:pt x="356" y="337"/>
                    <a:pt x="355" y="337"/>
                  </a:cubicBezTo>
                  <a:cubicBezTo>
                    <a:pt x="354" y="337"/>
                    <a:pt x="348" y="328"/>
                    <a:pt x="339" y="312"/>
                  </a:cubicBezTo>
                  <a:lnTo>
                    <a:pt x="327" y="293"/>
                  </a:lnTo>
                  <a:lnTo>
                    <a:pt x="336" y="312"/>
                  </a:lnTo>
                  <a:cubicBezTo>
                    <a:pt x="336" y="312"/>
                    <a:pt x="324" y="293"/>
                    <a:pt x="320" y="293"/>
                  </a:cubicBezTo>
                  <a:cubicBezTo>
                    <a:pt x="314" y="293"/>
                    <a:pt x="311" y="293"/>
                    <a:pt x="320" y="315"/>
                  </a:cubicBezTo>
                  <a:cubicBezTo>
                    <a:pt x="328" y="333"/>
                    <a:pt x="332" y="343"/>
                    <a:pt x="332" y="343"/>
                  </a:cubicBezTo>
                  <a:lnTo>
                    <a:pt x="332" y="343"/>
                  </a:lnTo>
                  <a:cubicBezTo>
                    <a:pt x="331" y="343"/>
                    <a:pt x="327" y="333"/>
                    <a:pt x="317" y="315"/>
                  </a:cubicBezTo>
                  <a:lnTo>
                    <a:pt x="308" y="296"/>
                  </a:lnTo>
                  <a:cubicBezTo>
                    <a:pt x="308" y="296"/>
                    <a:pt x="305" y="296"/>
                    <a:pt x="301" y="281"/>
                  </a:cubicBezTo>
                  <a:lnTo>
                    <a:pt x="301" y="281"/>
                  </a:lnTo>
                  <a:cubicBezTo>
                    <a:pt x="306" y="300"/>
                    <a:pt x="308" y="308"/>
                    <a:pt x="306" y="308"/>
                  </a:cubicBezTo>
                  <a:cubicBezTo>
                    <a:pt x="305" y="308"/>
                    <a:pt x="302" y="303"/>
                    <a:pt x="298" y="296"/>
                  </a:cubicBezTo>
                  <a:lnTo>
                    <a:pt x="298" y="296"/>
                  </a:lnTo>
                  <a:cubicBezTo>
                    <a:pt x="298" y="296"/>
                    <a:pt x="299" y="296"/>
                    <a:pt x="302" y="315"/>
                  </a:cubicBezTo>
                  <a:cubicBezTo>
                    <a:pt x="298" y="304"/>
                    <a:pt x="293" y="292"/>
                    <a:pt x="292" y="292"/>
                  </a:cubicBezTo>
                  <a:lnTo>
                    <a:pt x="292" y="292"/>
                  </a:lnTo>
                  <a:cubicBezTo>
                    <a:pt x="292" y="292"/>
                    <a:pt x="293" y="298"/>
                    <a:pt x="298" y="315"/>
                  </a:cubicBezTo>
                  <a:lnTo>
                    <a:pt x="289" y="296"/>
                  </a:lnTo>
                  <a:lnTo>
                    <a:pt x="289" y="296"/>
                  </a:lnTo>
                  <a:cubicBezTo>
                    <a:pt x="289" y="296"/>
                    <a:pt x="289" y="296"/>
                    <a:pt x="289" y="296"/>
                  </a:cubicBezTo>
                  <a:cubicBezTo>
                    <a:pt x="282" y="272"/>
                    <a:pt x="279" y="262"/>
                    <a:pt x="279" y="262"/>
                  </a:cubicBezTo>
                  <a:lnTo>
                    <a:pt x="279" y="262"/>
                  </a:lnTo>
                  <a:cubicBezTo>
                    <a:pt x="279" y="262"/>
                    <a:pt x="280" y="268"/>
                    <a:pt x="283" y="277"/>
                  </a:cubicBezTo>
                  <a:cubicBezTo>
                    <a:pt x="287" y="290"/>
                    <a:pt x="290" y="304"/>
                    <a:pt x="289" y="304"/>
                  </a:cubicBezTo>
                  <a:cubicBezTo>
                    <a:pt x="289" y="304"/>
                    <a:pt x="288" y="301"/>
                    <a:pt x="286" y="296"/>
                  </a:cubicBezTo>
                  <a:lnTo>
                    <a:pt x="286" y="296"/>
                  </a:lnTo>
                  <a:cubicBezTo>
                    <a:pt x="289" y="308"/>
                    <a:pt x="292" y="322"/>
                    <a:pt x="295" y="335"/>
                  </a:cubicBezTo>
                  <a:lnTo>
                    <a:pt x="295" y="335"/>
                  </a:lnTo>
                  <a:cubicBezTo>
                    <a:pt x="293" y="330"/>
                    <a:pt x="292" y="324"/>
                    <a:pt x="289" y="315"/>
                  </a:cubicBezTo>
                  <a:cubicBezTo>
                    <a:pt x="289" y="315"/>
                    <a:pt x="283" y="296"/>
                    <a:pt x="277" y="274"/>
                  </a:cubicBezTo>
                  <a:cubicBezTo>
                    <a:pt x="274" y="266"/>
                    <a:pt x="272" y="262"/>
                    <a:pt x="272" y="262"/>
                  </a:cubicBezTo>
                  <a:lnTo>
                    <a:pt x="272" y="262"/>
                  </a:lnTo>
                  <a:cubicBezTo>
                    <a:pt x="272" y="262"/>
                    <a:pt x="274" y="272"/>
                    <a:pt x="280" y="296"/>
                  </a:cubicBezTo>
                  <a:cubicBezTo>
                    <a:pt x="292" y="337"/>
                    <a:pt x="292" y="337"/>
                    <a:pt x="289" y="337"/>
                  </a:cubicBezTo>
                  <a:cubicBezTo>
                    <a:pt x="289" y="337"/>
                    <a:pt x="289" y="337"/>
                    <a:pt x="283" y="315"/>
                  </a:cubicBezTo>
                  <a:cubicBezTo>
                    <a:pt x="280" y="296"/>
                    <a:pt x="277" y="296"/>
                    <a:pt x="277" y="296"/>
                  </a:cubicBezTo>
                  <a:lnTo>
                    <a:pt x="277" y="296"/>
                  </a:lnTo>
                  <a:cubicBezTo>
                    <a:pt x="277" y="296"/>
                    <a:pt x="289" y="355"/>
                    <a:pt x="298" y="396"/>
                  </a:cubicBezTo>
                  <a:cubicBezTo>
                    <a:pt x="303" y="416"/>
                    <a:pt x="306" y="427"/>
                    <a:pt x="305" y="427"/>
                  </a:cubicBezTo>
                  <a:cubicBezTo>
                    <a:pt x="305" y="427"/>
                    <a:pt x="302" y="416"/>
                    <a:pt x="295" y="396"/>
                  </a:cubicBezTo>
                  <a:cubicBezTo>
                    <a:pt x="292" y="377"/>
                    <a:pt x="289" y="377"/>
                    <a:pt x="289" y="377"/>
                  </a:cubicBezTo>
                  <a:cubicBezTo>
                    <a:pt x="286" y="355"/>
                    <a:pt x="286" y="355"/>
                    <a:pt x="286" y="355"/>
                  </a:cubicBezTo>
                  <a:lnTo>
                    <a:pt x="283" y="337"/>
                  </a:lnTo>
                  <a:cubicBezTo>
                    <a:pt x="278" y="316"/>
                    <a:pt x="276" y="306"/>
                    <a:pt x="275" y="306"/>
                  </a:cubicBezTo>
                  <a:lnTo>
                    <a:pt x="275" y="306"/>
                  </a:lnTo>
                  <a:cubicBezTo>
                    <a:pt x="275" y="306"/>
                    <a:pt x="277" y="316"/>
                    <a:pt x="280" y="337"/>
                  </a:cubicBezTo>
                  <a:cubicBezTo>
                    <a:pt x="275" y="321"/>
                    <a:pt x="272" y="307"/>
                    <a:pt x="272" y="307"/>
                  </a:cubicBezTo>
                  <a:lnTo>
                    <a:pt x="272" y="307"/>
                  </a:lnTo>
                  <a:cubicBezTo>
                    <a:pt x="272" y="307"/>
                    <a:pt x="272" y="309"/>
                    <a:pt x="273" y="315"/>
                  </a:cubicBezTo>
                  <a:cubicBezTo>
                    <a:pt x="273" y="315"/>
                    <a:pt x="273" y="315"/>
                    <a:pt x="267" y="296"/>
                  </a:cubicBezTo>
                  <a:lnTo>
                    <a:pt x="267" y="296"/>
                  </a:lnTo>
                  <a:cubicBezTo>
                    <a:pt x="267" y="296"/>
                    <a:pt x="267" y="296"/>
                    <a:pt x="270" y="315"/>
                  </a:cubicBezTo>
                  <a:cubicBezTo>
                    <a:pt x="273" y="337"/>
                    <a:pt x="273" y="337"/>
                    <a:pt x="273" y="337"/>
                  </a:cubicBezTo>
                  <a:cubicBezTo>
                    <a:pt x="273" y="337"/>
                    <a:pt x="270" y="337"/>
                    <a:pt x="277" y="355"/>
                  </a:cubicBezTo>
                  <a:cubicBezTo>
                    <a:pt x="280" y="371"/>
                    <a:pt x="280" y="384"/>
                    <a:pt x="280" y="396"/>
                  </a:cubicBezTo>
                  <a:cubicBezTo>
                    <a:pt x="281" y="405"/>
                    <a:pt x="282" y="411"/>
                    <a:pt x="281" y="411"/>
                  </a:cubicBezTo>
                  <a:cubicBezTo>
                    <a:pt x="281" y="411"/>
                    <a:pt x="280" y="405"/>
                    <a:pt x="277" y="391"/>
                  </a:cubicBezTo>
                  <a:lnTo>
                    <a:pt x="277" y="391"/>
                  </a:lnTo>
                  <a:lnTo>
                    <a:pt x="277" y="377"/>
                  </a:lnTo>
                  <a:lnTo>
                    <a:pt x="270" y="355"/>
                  </a:lnTo>
                  <a:lnTo>
                    <a:pt x="270" y="355"/>
                  </a:lnTo>
                  <a:cubicBezTo>
                    <a:pt x="270" y="355"/>
                    <a:pt x="270" y="355"/>
                    <a:pt x="270" y="355"/>
                  </a:cubicBezTo>
                  <a:cubicBezTo>
                    <a:pt x="268" y="352"/>
                    <a:pt x="266" y="348"/>
                    <a:pt x="265" y="344"/>
                  </a:cubicBezTo>
                  <a:lnTo>
                    <a:pt x="265" y="344"/>
                  </a:lnTo>
                  <a:cubicBezTo>
                    <a:pt x="266" y="348"/>
                    <a:pt x="266" y="352"/>
                    <a:pt x="267" y="355"/>
                  </a:cubicBezTo>
                  <a:lnTo>
                    <a:pt x="273" y="396"/>
                  </a:lnTo>
                  <a:cubicBezTo>
                    <a:pt x="273" y="396"/>
                    <a:pt x="268" y="364"/>
                    <a:pt x="265" y="344"/>
                  </a:cubicBezTo>
                  <a:lnTo>
                    <a:pt x="265" y="344"/>
                  </a:lnTo>
                  <a:cubicBezTo>
                    <a:pt x="265" y="344"/>
                    <a:pt x="265" y="344"/>
                    <a:pt x="265" y="344"/>
                  </a:cubicBezTo>
                  <a:lnTo>
                    <a:pt x="265" y="344"/>
                  </a:lnTo>
                  <a:cubicBezTo>
                    <a:pt x="264" y="335"/>
                    <a:pt x="263" y="327"/>
                    <a:pt x="263" y="327"/>
                  </a:cubicBezTo>
                  <a:lnTo>
                    <a:pt x="263" y="327"/>
                  </a:lnTo>
                  <a:cubicBezTo>
                    <a:pt x="263" y="327"/>
                    <a:pt x="263" y="330"/>
                    <a:pt x="264" y="337"/>
                  </a:cubicBezTo>
                  <a:cubicBezTo>
                    <a:pt x="259" y="315"/>
                    <a:pt x="257" y="304"/>
                    <a:pt x="257" y="304"/>
                  </a:cubicBezTo>
                  <a:lnTo>
                    <a:pt x="257" y="304"/>
                  </a:lnTo>
                  <a:cubicBezTo>
                    <a:pt x="256" y="304"/>
                    <a:pt x="258" y="315"/>
                    <a:pt x="261" y="337"/>
                  </a:cubicBezTo>
                  <a:cubicBezTo>
                    <a:pt x="262" y="343"/>
                    <a:pt x="263" y="350"/>
                    <a:pt x="264" y="355"/>
                  </a:cubicBezTo>
                  <a:lnTo>
                    <a:pt x="264" y="355"/>
                  </a:lnTo>
                  <a:cubicBezTo>
                    <a:pt x="261" y="355"/>
                    <a:pt x="261" y="355"/>
                    <a:pt x="258" y="333"/>
                  </a:cubicBezTo>
                  <a:cubicBezTo>
                    <a:pt x="258" y="344"/>
                    <a:pt x="258" y="350"/>
                    <a:pt x="257" y="350"/>
                  </a:cubicBezTo>
                  <a:cubicBezTo>
                    <a:pt x="257" y="350"/>
                    <a:pt x="256" y="344"/>
                    <a:pt x="255" y="333"/>
                  </a:cubicBezTo>
                  <a:cubicBezTo>
                    <a:pt x="250" y="313"/>
                    <a:pt x="248" y="303"/>
                    <a:pt x="247" y="303"/>
                  </a:cubicBezTo>
                  <a:lnTo>
                    <a:pt x="247" y="303"/>
                  </a:lnTo>
                  <a:cubicBezTo>
                    <a:pt x="247" y="303"/>
                    <a:pt x="248" y="313"/>
                    <a:pt x="251" y="333"/>
                  </a:cubicBezTo>
                  <a:cubicBezTo>
                    <a:pt x="251" y="346"/>
                    <a:pt x="252" y="357"/>
                    <a:pt x="252" y="357"/>
                  </a:cubicBezTo>
                  <a:cubicBezTo>
                    <a:pt x="252" y="357"/>
                    <a:pt x="251" y="351"/>
                    <a:pt x="248" y="333"/>
                  </a:cubicBezTo>
                  <a:cubicBezTo>
                    <a:pt x="247" y="328"/>
                    <a:pt x="247" y="326"/>
                    <a:pt x="247" y="326"/>
                  </a:cubicBezTo>
                  <a:lnTo>
                    <a:pt x="247" y="326"/>
                  </a:lnTo>
                  <a:cubicBezTo>
                    <a:pt x="247" y="326"/>
                    <a:pt x="248" y="340"/>
                    <a:pt x="248" y="355"/>
                  </a:cubicBezTo>
                  <a:cubicBezTo>
                    <a:pt x="251" y="374"/>
                    <a:pt x="255" y="418"/>
                    <a:pt x="255" y="437"/>
                  </a:cubicBezTo>
                  <a:cubicBezTo>
                    <a:pt x="258" y="461"/>
                    <a:pt x="260" y="471"/>
                    <a:pt x="259" y="471"/>
                  </a:cubicBezTo>
                  <a:cubicBezTo>
                    <a:pt x="259" y="471"/>
                    <a:pt x="257" y="466"/>
                    <a:pt x="255" y="459"/>
                  </a:cubicBezTo>
                  <a:cubicBezTo>
                    <a:pt x="255" y="459"/>
                    <a:pt x="251" y="437"/>
                    <a:pt x="251" y="415"/>
                  </a:cubicBezTo>
                  <a:cubicBezTo>
                    <a:pt x="248" y="409"/>
                    <a:pt x="248" y="402"/>
                    <a:pt x="248" y="396"/>
                  </a:cubicBezTo>
                  <a:lnTo>
                    <a:pt x="251" y="396"/>
                  </a:lnTo>
                  <a:cubicBezTo>
                    <a:pt x="248" y="380"/>
                    <a:pt x="248" y="368"/>
                    <a:pt x="245" y="352"/>
                  </a:cubicBezTo>
                  <a:cubicBezTo>
                    <a:pt x="245" y="353"/>
                    <a:pt x="245" y="354"/>
                    <a:pt x="245" y="355"/>
                  </a:cubicBezTo>
                  <a:cubicBezTo>
                    <a:pt x="245" y="355"/>
                    <a:pt x="245" y="354"/>
                    <a:pt x="245" y="352"/>
                  </a:cubicBezTo>
                  <a:lnTo>
                    <a:pt x="245" y="352"/>
                  </a:lnTo>
                  <a:cubicBezTo>
                    <a:pt x="245" y="352"/>
                    <a:pt x="245" y="352"/>
                    <a:pt x="245" y="352"/>
                  </a:cubicBezTo>
                  <a:cubicBezTo>
                    <a:pt x="245" y="343"/>
                    <a:pt x="245" y="345"/>
                    <a:pt x="245" y="333"/>
                  </a:cubicBezTo>
                  <a:lnTo>
                    <a:pt x="242" y="312"/>
                  </a:lnTo>
                  <a:lnTo>
                    <a:pt x="242" y="312"/>
                  </a:lnTo>
                  <a:cubicBezTo>
                    <a:pt x="244" y="328"/>
                    <a:pt x="245" y="345"/>
                    <a:pt x="245" y="352"/>
                  </a:cubicBezTo>
                  <a:lnTo>
                    <a:pt x="245" y="352"/>
                  </a:lnTo>
                  <a:cubicBezTo>
                    <a:pt x="242" y="333"/>
                    <a:pt x="239" y="333"/>
                    <a:pt x="239" y="333"/>
                  </a:cubicBezTo>
                  <a:cubicBezTo>
                    <a:pt x="239" y="333"/>
                    <a:pt x="236" y="330"/>
                    <a:pt x="236" y="312"/>
                  </a:cubicBezTo>
                  <a:cubicBezTo>
                    <a:pt x="236" y="312"/>
                    <a:pt x="233" y="312"/>
                    <a:pt x="233" y="330"/>
                  </a:cubicBezTo>
                  <a:cubicBezTo>
                    <a:pt x="234" y="356"/>
                    <a:pt x="235" y="367"/>
                    <a:pt x="235" y="367"/>
                  </a:cubicBezTo>
                  <a:cubicBezTo>
                    <a:pt x="235" y="367"/>
                    <a:pt x="234" y="361"/>
                    <a:pt x="233" y="352"/>
                  </a:cubicBezTo>
                  <a:cubicBezTo>
                    <a:pt x="231" y="326"/>
                    <a:pt x="227" y="306"/>
                    <a:pt x="225" y="306"/>
                  </a:cubicBezTo>
                  <a:cubicBezTo>
                    <a:pt x="224" y="306"/>
                    <a:pt x="223" y="313"/>
                    <a:pt x="223" y="327"/>
                  </a:cubicBezTo>
                  <a:cubicBezTo>
                    <a:pt x="222" y="317"/>
                    <a:pt x="220" y="312"/>
                    <a:pt x="219" y="312"/>
                  </a:cubicBezTo>
                  <a:cubicBezTo>
                    <a:pt x="218" y="312"/>
                    <a:pt x="217" y="317"/>
                    <a:pt x="217" y="327"/>
                  </a:cubicBezTo>
                  <a:cubicBezTo>
                    <a:pt x="215" y="316"/>
                    <a:pt x="215" y="311"/>
                    <a:pt x="214" y="311"/>
                  </a:cubicBezTo>
                  <a:cubicBezTo>
                    <a:pt x="214" y="311"/>
                    <a:pt x="214" y="316"/>
                    <a:pt x="214" y="327"/>
                  </a:cubicBezTo>
                  <a:cubicBezTo>
                    <a:pt x="212" y="340"/>
                    <a:pt x="211" y="355"/>
                    <a:pt x="211" y="355"/>
                  </a:cubicBezTo>
                  <a:cubicBezTo>
                    <a:pt x="211" y="355"/>
                    <a:pt x="211" y="353"/>
                    <a:pt x="211" y="346"/>
                  </a:cubicBezTo>
                  <a:cubicBezTo>
                    <a:pt x="214" y="327"/>
                    <a:pt x="211" y="324"/>
                    <a:pt x="208" y="324"/>
                  </a:cubicBezTo>
                  <a:cubicBezTo>
                    <a:pt x="208" y="324"/>
                    <a:pt x="208" y="324"/>
                    <a:pt x="208" y="346"/>
                  </a:cubicBezTo>
                  <a:cubicBezTo>
                    <a:pt x="206" y="351"/>
                    <a:pt x="205" y="353"/>
                    <a:pt x="204" y="353"/>
                  </a:cubicBezTo>
                  <a:cubicBezTo>
                    <a:pt x="203" y="353"/>
                    <a:pt x="204" y="338"/>
                    <a:pt x="204" y="324"/>
                  </a:cubicBezTo>
                  <a:cubicBezTo>
                    <a:pt x="206" y="304"/>
                    <a:pt x="207" y="293"/>
                    <a:pt x="206" y="293"/>
                  </a:cubicBezTo>
                  <a:lnTo>
                    <a:pt x="206" y="293"/>
                  </a:lnTo>
                  <a:cubicBezTo>
                    <a:pt x="206" y="293"/>
                    <a:pt x="206" y="300"/>
                    <a:pt x="204" y="315"/>
                  </a:cubicBezTo>
                  <a:lnTo>
                    <a:pt x="204" y="315"/>
                  </a:lnTo>
                  <a:cubicBezTo>
                    <a:pt x="204" y="311"/>
                    <a:pt x="204" y="307"/>
                    <a:pt x="204" y="302"/>
                  </a:cubicBezTo>
                  <a:lnTo>
                    <a:pt x="204" y="302"/>
                  </a:lnTo>
                  <a:cubicBezTo>
                    <a:pt x="204" y="308"/>
                    <a:pt x="201" y="315"/>
                    <a:pt x="201" y="321"/>
                  </a:cubicBezTo>
                  <a:cubicBezTo>
                    <a:pt x="201" y="318"/>
                    <a:pt x="201" y="316"/>
                    <a:pt x="201" y="316"/>
                  </a:cubicBezTo>
                  <a:cubicBezTo>
                    <a:pt x="199" y="316"/>
                    <a:pt x="194" y="348"/>
                    <a:pt x="192" y="384"/>
                  </a:cubicBezTo>
                  <a:cubicBezTo>
                    <a:pt x="192" y="374"/>
                    <a:pt x="192" y="380"/>
                    <a:pt x="192" y="362"/>
                  </a:cubicBezTo>
                  <a:cubicBezTo>
                    <a:pt x="195" y="340"/>
                    <a:pt x="195" y="340"/>
                    <a:pt x="192" y="340"/>
                  </a:cubicBezTo>
                  <a:cubicBezTo>
                    <a:pt x="192" y="340"/>
                    <a:pt x="192" y="340"/>
                    <a:pt x="189" y="359"/>
                  </a:cubicBezTo>
                  <a:cubicBezTo>
                    <a:pt x="186" y="380"/>
                    <a:pt x="183" y="402"/>
                    <a:pt x="183" y="402"/>
                  </a:cubicBezTo>
                  <a:cubicBezTo>
                    <a:pt x="183" y="402"/>
                    <a:pt x="181" y="413"/>
                    <a:pt x="180" y="428"/>
                  </a:cubicBezTo>
                  <a:lnTo>
                    <a:pt x="180" y="428"/>
                  </a:lnTo>
                  <a:cubicBezTo>
                    <a:pt x="180" y="420"/>
                    <a:pt x="181" y="410"/>
                    <a:pt x="183" y="399"/>
                  </a:cubicBezTo>
                  <a:cubicBezTo>
                    <a:pt x="186" y="380"/>
                    <a:pt x="186" y="359"/>
                    <a:pt x="186" y="337"/>
                  </a:cubicBezTo>
                  <a:cubicBezTo>
                    <a:pt x="183" y="337"/>
                    <a:pt x="183" y="337"/>
                    <a:pt x="186" y="315"/>
                  </a:cubicBezTo>
                  <a:lnTo>
                    <a:pt x="186" y="315"/>
                  </a:lnTo>
                  <a:cubicBezTo>
                    <a:pt x="186" y="315"/>
                    <a:pt x="183" y="315"/>
                    <a:pt x="179" y="333"/>
                  </a:cubicBezTo>
                  <a:cubicBezTo>
                    <a:pt x="181" y="322"/>
                    <a:pt x="181" y="317"/>
                    <a:pt x="180" y="317"/>
                  </a:cubicBezTo>
                  <a:lnTo>
                    <a:pt x="180" y="317"/>
                  </a:lnTo>
                  <a:cubicBezTo>
                    <a:pt x="179" y="317"/>
                    <a:pt x="178" y="322"/>
                    <a:pt x="176" y="333"/>
                  </a:cubicBezTo>
                  <a:cubicBezTo>
                    <a:pt x="179" y="313"/>
                    <a:pt x="181" y="303"/>
                    <a:pt x="180" y="303"/>
                  </a:cubicBezTo>
                  <a:lnTo>
                    <a:pt x="180" y="303"/>
                  </a:lnTo>
                  <a:cubicBezTo>
                    <a:pt x="180" y="303"/>
                    <a:pt x="177" y="318"/>
                    <a:pt x="170" y="352"/>
                  </a:cubicBezTo>
                  <a:lnTo>
                    <a:pt x="170" y="352"/>
                  </a:lnTo>
                  <a:cubicBezTo>
                    <a:pt x="172" y="338"/>
                    <a:pt x="173" y="330"/>
                    <a:pt x="173" y="330"/>
                  </a:cubicBezTo>
                  <a:lnTo>
                    <a:pt x="173" y="330"/>
                  </a:lnTo>
                  <a:cubicBezTo>
                    <a:pt x="172" y="330"/>
                    <a:pt x="171" y="333"/>
                    <a:pt x="169" y="341"/>
                  </a:cubicBezTo>
                  <a:lnTo>
                    <a:pt x="169" y="341"/>
                  </a:lnTo>
                  <a:cubicBezTo>
                    <a:pt x="170" y="339"/>
                    <a:pt x="170" y="338"/>
                    <a:pt x="170" y="336"/>
                  </a:cubicBezTo>
                  <a:lnTo>
                    <a:pt x="170" y="336"/>
                  </a:lnTo>
                  <a:cubicBezTo>
                    <a:pt x="169" y="340"/>
                    <a:pt x="168" y="344"/>
                    <a:pt x="167" y="349"/>
                  </a:cubicBezTo>
                  <a:cubicBezTo>
                    <a:pt x="162" y="369"/>
                    <a:pt x="159" y="380"/>
                    <a:pt x="158" y="380"/>
                  </a:cubicBezTo>
                  <a:cubicBezTo>
                    <a:pt x="157" y="380"/>
                    <a:pt x="159" y="369"/>
                    <a:pt x="164" y="349"/>
                  </a:cubicBezTo>
                  <a:cubicBezTo>
                    <a:pt x="169" y="325"/>
                    <a:pt x="170" y="315"/>
                    <a:pt x="170" y="315"/>
                  </a:cubicBezTo>
                  <a:lnTo>
                    <a:pt x="170" y="315"/>
                  </a:lnTo>
                  <a:cubicBezTo>
                    <a:pt x="169" y="315"/>
                    <a:pt x="168" y="320"/>
                    <a:pt x="167" y="327"/>
                  </a:cubicBezTo>
                  <a:cubicBezTo>
                    <a:pt x="160" y="351"/>
                    <a:pt x="157" y="361"/>
                    <a:pt x="156" y="361"/>
                  </a:cubicBezTo>
                  <a:cubicBezTo>
                    <a:pt x="155" y="361"/>
                    <a:pt x="156" y="355"/>
                    <a:pt x="157" y="346"/>
                  </a:cubicBezTo>
                  <a:cubicBezTo>
                    <a:pt x="160" y="330"/>
                    <a:pt x="163" y="316"/>
                    <a:pt x="163" y="316"/>
                  </a:cubicBezTo>
                  <a:lnTo>
                    <a:pt x="163" y="316"/>
                  </a:lnTo>
                  <a:cubicBezTo>
                    <a:pt x="163" y="316"/>
                    <a:pt x="162" y="319"/>
                    <a:pt x="161" y="324"/>
                  </a:cubicBezTo>
                  <a:lnTo>
                    <a:pt x="154" y="346"/>
                  </a:lnTo>
                  <a:lnTo>
                    <a:pt x="145" y="384"/>
                  </a:lnTo>
                  <a:cubicBezTo>
                    <a:pt x="145" y="384"/>
                    <a:pt x="139" y="406"/>
                    <a:pt x="132" y="424"/>
                  </a:cubicBezTo>
                  <a:cubicBezTo>
                    <a:pt x="132" y="430"/>
                    <a:pt x="131" y="433"/>
                    <a:pt x="131" y="433"/>
                  </a:cubicBezTo>
                  <a:cubicBezTo>
                    <a:pt x="130" y="433"/>
                    <a:pt x="133" y="409"/>
                    <a:pt x="145" y="362"/>
                  </a:cubicBezTo>
                  <a:cubicBezTo>
                    <a:pt x="145" y="362"/>
                    <a:pt x="145" y="362"/>
                    <a:pt x="148" y="343"/>
                  </a:cubicBezTo>
                  <a:cubicBezTo>
                    <a:pt x="151" y="333"/>
                    <a:pt x="154" y="327"/>
                    <a:pt x="154" y="321"/>
                  </a:cubicBezTo>
                  <a:lnTo>
                    <a:pt x="154" y="321"/>
                  </a:lnTo>
                  <a:lnTo>
                    <a:pt x="151" y="332"/>
                  </a:lnTo>
                  <a:lnTo>
                    <a:pt x="151" y="332"/>
                  </a:lnTo>
                  <a:cubicBezTo>
                    <a:pt x="151" y="331"/>
                    <a:pt x="151" y="331"/>
                    <a:pt x="151" y="331"/>
                  </a:cubicBezTo>
                  <a:lnTo>
                    <a:pt x="151" y="331"/>
                  </a:lnTo>
                  <a:cubicBezTo>
                    <a:pt x="150" y="331"/>
                    <a:pt x="146" y="340"/>
                    <a:pt x="139" y="359"/>
                  </a:cubicBezTo>
                  <a:cubicBezTo>
                    <a:pt x="140" y="354"/>
                    <a:pt x="142" y="348"/>
                    <a:pt x="145" y="340"/>
                  </a:cubicBezTo>
                  <a:lnTo>
                    <a:pt x="151" y="318"/>
                  </a:lnTo>
                  <a:lnTo>
                    <a:pt x="151" y="318"/>
                  </a:lnTo>
                  <a:cubicBezTo>
                    <a:pt x="151" y="319"/>
                    <a:pt x="145" y="340"/>
                    <a:pt x="139" y="359"/>
                  </a:cubicBezTo>
                  <a:cubicBezTo>
                    <a:pt x="142" y="347"/>
                    <a:pt x="143" y="342"/>
                    <a:pt x="143" y="342"/>
                  </a:cubicBezTo>
                  <a:lnTo>
                    <a:pt x="143" y="342"/>
                  </a:lnTo>
                  <a:cubicBezTo>
                    <a:pt x="142" y="342"/>
                    <a:pt x="140" y="346"/>
                    <a:pt x="136" y="355"/>
                  </a:cubicBezTo>
                  <a:cubicBezTo>
                    <a:pt x="136" y="355"/>
                    <a:pt x="132" y="355"/>
                    <a:pt x="142" y="337"/>
                  </a:cubicBezTo>
                  <a:lnTo>
                    <a:pt x="142" y="337"/>
                  </a:lnTo>
                  <a:cubicBezTo>
                    <a:pt x="137" y="346"/>
                    <a:pt x="135" y="350"/>
                    <a:pt x="134" y="350"/>
                  </a:cubicBezTo>
                  <a:cubicBezTo>
                    <a:pt x="134" y="350"/>
                    <a:pt x="135" y="345"/>
                    <a:pt x="139" y="333"/>
                  </a:cubicBezTo>
                  <a:lnTo>
                    <a:pt x="139" y="333"/>
                  </a:lnTo>
                  <a:cubicBezTo>
                    <a:pt x="123" y="374"/>
                    <a:pt x="117" y="393"/>
                    <a:pt x="117" y="393"/>
                  </a:cubicBezTo>
                  <a:cubicBezTo>
                    <a:pt x="117" y="399"/>
                    <a:pt x="114" y="406"/>
                    <a:pt x="110" y="412"/>
                  </a:cubicBezTo>
                  <a:cubicBezTo>
                    <a:pt x="110" y="412"/>
                    <a:pt x="107" y="412"/>
                    <a:pt x="98" y="431"/>
                  </a:cubicBezTo>
                  <a:cubicBezTo>
                    <a:pt x="90" y="446"/>
                    <a:pt x="79" y="473"/>
                    <a:pt x="79" y="473"/>
                  </a:cubicBezTo>
                  <a:cubicBezTo>
                    <a:pt x="80" y="473"/>
                    <a:pt x="80" y="472"/>
                    <a:pt x="82" y="468"/>
                  </a:cubicBezTo>
                  <a:lnTo>
                    <a:pt x="82" y="468"/>
                  </a:lnTo>
                  <a:lnTo>
                    <a:pt x="76" y="490"/>
                  </a:lnTo>
                  <a:cubicBezTo>
                    <a:pt x="65" y="519"/>
                    <a:pt x="60" y="534"/>
                    <a:pt x="61" y="534"/>
                  </a:cubicBezTo>
                  <a:cubicBezTo>
                    <a:pt x="62" y="534"/>
                    <a:pt x="68" y="520"/>
                    <a:pt x="79" y="490"/>
                  </a:cubicBezTo>
                  <a:cubicBezTo>
                    <a:pt x="79" y="489"/>
                    <a:pt x="80" y="489"/>
                    <a:pt x="80" y="488"/>
                  </a:cubicBezTo>
                  <a:lnTo>
                    <a:pt x="80" y="488"/>
                  </a:lnTo>
                  <a:cubicBezTo>
                    <a:pt x="73" y="510"/>
                    <a:pt x="73" y="512"/>
                    <a:pt x="73" y="512"/>
                  </a:cubicBezTo>
                  <a:cubicBezTo>
                    <a:pt x="73" y="512"/>
                    <a:pt x="76" y="512"/>
                    <a:pt x="67" y="531"/>
                  </a:cubicBezTo>
                  <a:cubicBezTo>
                    <a:pt x="63" y="543"/>
                    <a:pt x="60" y="559"/>
                    <a:pt x="57" y="572"/>
                  </a:cubicBezTo>
                  <a:cubicBezTo>
                    <a:pt x="57" y="572"/>
                    <a:pt x="57" y="572"/>
                    <a:pt x="63" y="553"/>
                  </a:cubicBezTo>
                  <a:cubicBezTo>
                    <a:pt x="66" y="544"/>
                    <a:pt x="68" y="539"/>
                    <a:pt x="69" y="539"/>
                  </a:cubicBezTo>
                  <a:lnTo>
                    <a:pt x="69" y="539"/>
                  </a:lnTo>
                  <a:cubicBezTo>
                    <a:pt x="69" y="539"/>
                    <a:pt x="69" y="544"/>
                    <a:pt x="66" y="554"/>
                  </a:cubicBezTo>
                  <a:lnTo>
                    <a:pt x="66" y="554"/>
                  </a:lnTo>
                  <a:cubicBezTo>
                    <a:pt x="66" y="553"/>
                    <a:pt x="66" y="553"/>
                    <a:pt x="67" y="553"/>
                  </a:cubicBezTo>
                  <a:cubicBezTo>
                    <a:pt x="73" y="534"/>
                    <a:pt x="77" y="525"/>
                    <a:pt x="77" y="525"/>
                  </a:cubicBezTo>
                  <a:lnTo>
                    <a:pt x="77" y="525"/>
                  </a:lnTo>
                  <a:cubicBezTo>
                    <a:pt x="78" y="525"/>
                    <a:pt x="76" y="535"/>
                    <a:pt x="70" y="556"/>
                  </a:cubicBezTo>
                  <a:lnTo>
                    <a:pt x="73" y="556"/>
                  </a:lnTo>
                  <a:cubicBezTo>
                    <a:pt x="79" y="543"/>
                    <a:pt x="82" y="531"/>
                    <a:pt x="85" y="518"/>
                  </a:cubicBezTo>
                  <a:cubicBezTo>
                    <a:pt x="93" y="494"/>
                    <a:pt x="96" y="484"/>
                    <a:pt x="96" y="484"/>
                  </a:cubicBezTo>
                  <a:lnTo>
                    <a:pt x="96" y="484"/>
                  </a:lnTo>
                  <a:cubicBezTo>
                    <a:pt x="97" y="484"/>
                    <a:pt x="96" y="489"/>
                    <a:pt x="95" y="496"/>
                  </a:cubicBezTo>
                  <a:cubicBezTo>
                    <a:pt x="88" y="518"/>
                    <a:pt x="82" y="537"/>
                    <a:pt x="82" y="537"/>
                  </a:cubicBezTo>
                  <a:cubicBezTo>
                    <a:pt x="76" y="559"/>
                    <a:pt x="76" y="559"/>
                    <a:pt x="79" y="559"/>
                  </a:cubicBezTo>
                  <a:cubicBezTo>
                    <a:pt x="79" y="559"/>
                    <a:pt x="79" y="559"/>
                    <a:pt x="80" y="559"/>
                  </a:cubicBezTo>
                  <a:cubicBezTo>
                    <a:pt x="81" y="559"/>
                    <a:pt x="84" y="557"/>
                    <a:pt x="88" y="540"/>
                  </a:cubicBezTo>
                  <a:lnTo>
                    <a:pt x="88" y="540"/>
                  </a:lnTo>
                  <a:cubicBezTo>
                    <a:pt x="85" y="553"/>
                    <a:pt x="85" y="550"/>
                    <a:pt x="82" y="562"/>
                  </a:cubicBezTo>
                  <a:cubicBezTo>
                    <a:pt x="82" y="562"/>
                    <a:pt x="82" y="562"/>
                    <a:pt x="79" y="584"/>
                  </a:cubicBezTo>
                  <a:cubicBezTo>
                    <a:pt x="79" y="588"/>
                    <a:pt x="79" y="589"/>
                    <a:pt x="79" y="589"/>
                  </a:cubicBezTo>
                  <a:cubicBezTo>
                    <a:pt x="81" y="589"/>
                    <a:pt x="93" y="558"/>
                    <a:pt x="101" y="525"/>
                  </a:cubicBezTo>
                  <a:lnTo>
                    <a:pt x="107" y="503"/>
                  </a:lnTo>
                  <a:cubicBezTo>
                    <a:pt x="113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4" y="484"/>
                    <a:pt x="110" y="506"/>
                    <a:pt x="104" y="525"/>
                  </a:cubicBezTo>
                  <a:cubicBezTo>
                    <a:pt x="93" y="560"/>
                    <a:pt x="87" y="582"/>
                    <a:pt x="89" y="582"/>
                  </a:cubicBezTo>
                  <a:cubicBezTo>
                    <a:pt x="89" y="582"/>
                    <a:pt x="91" y="577"/>
                    <a:pt x="94" y="568"/>
                  </a:cubicBezTo>
                  <a:lnTo>
                    <a:pt x="94" y="568"/>
                  </a:lnTo>
                  <a:cubicBezTo>
                    <a:pt x="91" y="578"/>
                    <a:pt x="91" y="582"/>
                    <a:pt x="92" y="582"/>
                  </a:cubicBezTo>
                  <a:cubicBezTo>
                    <a:pt x="93" y="582"/>
                    <a:pt x="95" y="578"/>
                    <a:pt x="98" y="568"/>
                  </a:cubicBezTo>
                  <a:cubicBezTo>
                    <a:pt x="104" y="550"/>
                    <a:pt x="110" y="528"/>
                    <a:pt x="117" y="509"/>
                  </a:cubicBezTo>
                  <a:lnTo>
                    <a:pt x="117" y="509"/>
                  </a:lnTo>
                  <a:cubicBezTo>
                    <a:pt x="112" y="529"/>
                    <a:pt x="110" y="539"/>
                    <a:pt x="111" y="539"/>
                  </a:cubicBezTo>
                  <a:cubicBezTo>
                    <a:pt x="112" y="539"/>
                    <a:pt x="115" y="529"/>
                    <a:pt x="120" y="509"/>
                  </a:cubicBezTo>
                  <a:lnTo>
                    <a:pt x="120" y="509"/>
                  </a:lnTo>
                  <a:lnTo>
                    <a:pt x="117" y="531"/>
                  </a:lnTo>
                  <a:cubicBezTo>
                    <a:pt x="112" y="545"/>
                    <a:pt x="109" y="560"/>
                    <a:pt x="112" y="560"/>
                  </a:cubicBezTo>
                  <a:cubicBezTo>
                    <a:pt x="113" y="560"/>
                    <a:pt x="114" y="558"/>
                    <a:pt x="117" y="553"/>
                  </a:cubicBezTo>
                  <a:cubicBezTo>
                    <a:pt x="123" y="556"/>
                    <a:pt x="126" y="556"/>
                    <a:pt x="123" y="575"/>
                  </a:cubicBezTo>
                  <a:cubicBezTo>
                    <a:pt x="122" y="579"/>
                    <a:pt x="121" y="581"/>
                    <a:pt x="121" y="581"/>
                  </a:cubicBezTo>
                  <a:cubicBezTo>
                    <a:pt x="121" y="581"/>
                    <a:pt x="131" y="549"/>
                    <a:pt x="139" y="518"/>
                  </a:cubicBezTo>
                  <a:lnTo>
                    <a:pt x="139" y="518"/>
                  </a:lnTo>
                  <a:cubicBezTo>
                    <a:pt x="136" y="537"/>
                    <a:pt x="139" y="537"/>
                    <a:pt x="139" y="537"/>
                  </a:cubicBezTo>
                  <a:cubicBezTo>
                    <a:pt x="142" y="540"/>
                    <a:pt x="142" y="540"/>
                    <a:pt x="139" y="559"/>
                  </a:cubicBezTo>
                  <a:cubicBezTo>
                    <a:pt x="134" y="580"/>
                    <a:pt x="131" y="590"/>
                    <a:pt x="132" y="590"/>
                  </a:cubicBezTo>
                  <a:cubicBezTo>
                    <a:pt x="132" y="590"/>
                    <a:pt x="134" y="581"/>
                    <a:pt x="139" y="562"/>
                  </a:cubicBezTo>
                  <a:cubicBezTo>
                    <a:pt x="142" y="547"/>
                    <a:pt x="144" y="540"/>
                    <a:pt x="145" y="540"/>
                  </a:cubicBezTo>
                  <a:lnTo>
                    <a:pt x="145" y="540"/>
                  </a:lnTo>
                  <a:cubicBezTo>
                    <a:pt x="147" y="540"/>
                    <a:pt x="146" y="557"/>
                    <a:pt x="142" y="584"/>
                  </a:cubicBezTo>
                  <a:cubicBezTo>
                    <a:pt x="139" y="603"/>
                    <a:pt x="139" y="603"/>
                    <a:pt x="142" y="603"/>
                  </a:cubicBezTo>
                  <a:cubicBezTo>
                    <a:pt x="145" y="584"/>
                    <a:pt x="148" y="584"/>
                    <a:pt x="151" y="584"/>
                  </a:cubicBezTo>
                  <a:cubicBezTo>
                    <a:pt x="152" y="585"/>
                    <a:pt x="152" y="585"/>
                    <a:pt x="153" y="585"/>
                  </a:cubicBezTo>
                  <a:cubicBezTo>
                    <a:pt x="155" y="585"/>
                    <a:pt x="156" y="578"/>
                    <a:pt x="161" y="543"/>
                  </a:cubicBezTo>
                  <a:cubicBezTo>
                    <a:pt x="165" y="512"/>
                    <a:pt x="167" y="505"/>
                    <a:pt x="168" y="505"/>
                  </a:cubicBezTo>
                  <a:cubicBezTo>
                    <a:pt x="169" y="505"/>
                    <a:pt x="169" y="505"/>
                    <a:pt x="170" y="506"/>
                  </a:cubicBezTo>
                  <a:cubicBezTo>
                    <a:pt x="170" y="506"/>
                    <a:pt x="170" y="506"/>
                    <a:pt x="167" y="525"/>
                  </a:cubicBezTo>
                  <a:lnTo>
                    <a:pt x="167" y="547"/>
                  </a:lnTo>
                  <a:cubicBezTo>
                    <a:pt x="167" y="547"/>
                    <a:pt x="170" y="547"/>
                    <a:pt x="167" y="568"/>
                  </a:cubicBezTo>
                  <a:cubicBezTo>
                    <a:pt x="167" y="568"/>
                    <a:pt x="167" y="590"/>
                    <a:pt x="170" y="590"/>
                  </a:cubicBezTo>
                  <a:cubicBezTo>
                    <a:pt x="170" y="590"/>
                    <a:pt x="173" y="590"/>
                    <a:pt x="173" y="612"/>
                  </a:cubicBezTo>
                  <a:cubicBezTo>
                    <a:pt x="173" y="612"/>
                    <a:pt x="173" y="612"/>
                    <a:pt x="176" y="590"/>
                  </a:cubicBezTo>
                  <a:cubicBezTo>
                    <a:pt x="176" y="577"/>
                    <a:pt x="178" y="562"/>
                    <a:pt x="180" y="562"/>
                  </a:cubicBezTo>
                  <a:cubicBezTo>
                    <a:pt x="181" y="562"/>
                    <a:pt x="182" y="565"/>
                    <a:pt x="183" y="572"/>
                  </a:cubicBezTo>
                  <a:cubicBezTo>
                    <a:pt x="186" y="572"/>
                    <a:pt x="189" y="572"/>
                    <a:pt x="189" y="553"/>
                  </a:cubicBezTo>
                  <a:cubicBezTo>
                    <a:pt x="189" y="553"/>
                    <a:pt x="192" y="553"/>
                    <a:pt x="189" y="575"/>
                  </a:cubicBezTo>
                  <a:cubicBezTo>
                    <a:pt x="187" y="595"/>
                    <a:pt x="187" y="605"/>
                    <a:pt x="188" y="605"/>
                  </a:cubicBezTo>
                  <a:cubicBezTo>
                    <a:pt x="190" y="605"/>
                    <a:pt x="192" y="595"/>
                    <a:pt x="195" y="575"/>
                  </a:cubicBezTo>
                  <a:cubicBezTo>
                    <a:pt x="195" y="564"/>
                    <a:pt x="196" y="558"/>
                    <a:pt x="197" y="558"/>
                  </a:cubicBezTo>
                  <a:cubicBezTo>
                    <a:pt x="197" y="558"/>
                    <a:pt x="198" y="564"/>
                    <a:pt x="198" y="575"/>
                  </a:cubicBezTo>
                  <a:cubicBezTo>
                    <a:pt x="198" y="575"/>
                    <a:pt x="198" y="575"/>
                    <a:pt x="201" y="553"/>
                  </a:cubicBezTo>
                  <a:cubicBezTo>
                    <a:pt x="201" y="544"/>
                    <a:pt x="201" y="539"/>
                    <a:pt x="202" y="539"/>
                  </a:cubicBezTo>
                  <a:cubicBezTo>
                    <a:pt x="202" y="539"/>
                    <a:pt x="203" y="545"/>
                    <a:pt x="204" y="556"/>
                  </a:cubicBezTo>
                  <a:cubicBezTo>
                    <a:pt x="204" y="575"/>
                    <a:pt x="204" y="575"/>
                    <a:pt x="204" y="575"/>
                  </a:cubicBezTo>
                  <a:cubicBezTo>
                    <a:pt x="206" y="566"/>
                    <a:pt x="210" y="561"/>
                    <a:pt x="213" y="561"/>
                  </a:cubicBezTo>
                  <a:cubicBezTo>
                    <a:pt x="217" y="561"/>
                    <a:pt x="222" y="566"/>
                    <a:pt x="223" y="578"/>
                  </a:cubicBezTo>
                  <a:cubicBezTo>
                    <a:pt x="223" y="559"/>
                    <a:pt x="223" y="559"/>
                    <a:pt x="223" y="559"/>
                  </a:cubicBezTo>
                  <a:cubicBezTo>
                    <a:pt x="224" y="574"/>
                    <a:pt x="225" y="581"/>
                    <a:pt x="226" y="581"/>
                  </a:cubicBezTo>
                  <a:cubicBezTo>
                    <a:pt x="226" y="581"/>
                    <a:pt x="226" y="570"/>
                    <a:pt x="226" y="553"/>
                  </a:cubicBezTo>
                  <a:lnTo>
                    <a:pt x="226" y="553"/>
                  </a:lnTo>
                  <a:cubicBezTo>
                    <a:pt x="226" y="555"/>
                    <a:pt x="226" y="557"/>
                    <a:pt x="226" y="559"/>
                  </a:cubicBezTo>
                  <a:cubicBezTo>
                    <a:pt x="228" y="579"/>
                    <a:pt x="229" y="590"/>
                    <a:pt x="229" y="590"/>
                  </a:cubicBezTo>
                  <a:cubicBezTo>
                    <a:pt x="230" y="590"/>
                    <a:pt x="230" y="579"/>
                    <a:pt x="230" y="559"/>
                  </a:cubicBezTo>
                  <a:cubicBezTo>
                    <a:pt x="230" y="539"/>
                    <a:pt x="230" y="529"/>
                    <a:pt x="231" y="529"/>
                  </a:cubicBezTo>
                  <a:cubicBezTo>
                    <a:pt x="232" y="529"/>
                    <a:pt x="233" y="539"/>
                    <a:pt x="233" y="559"/>
                  </a:cubicBezTo>
                  <a:cubicBezTo>
                    <a:pt x="234" y="579"/>
                    <a:pt x="235" y="590"/>
                    <a:pt x="235" y="590"/>
                  </a:cubicBezTo>
                  <a:cubicBezTo>
                    <a:pt x="236" y="590"/>
                    <a:pt x="236" y="579"/>
                    <a:pt x="236" y="559"/>
                  </a:cubicBezTo>
                  <a:cubicBezTo>
                    <a:pt x="236" y="513"/>
                    <a:pt x="236" y="486"/>
                    <a:pt x="236" y="486"/>
                  </a:cubicBezTo>
                  <a:cubicBezTo>
                    <a:pt x="237" y="486"/>
                    <a:pt x="238" y="503"/>
                    <a:pt x="239" y="540"/>
                  </a:cubicBezTo>
                  <a:cubicBezTo>
                    <a:pt x="239" y="559"/>
                    <a:pt x="242" y="581"/>
                    <a:pt x="245" y="603"/>
                  </a:cubicBezTo>
                  <a:cubicBezTo>
                    <a:pt x="245" y="587"/>
                    <a:pt x="245" y="575"/>
                    <a:pt x="245" y="559"/>
                  </a:cubicBezTo>
                  <a:cubicBezTo>
                    <a:pt x="250" y="594"/>
                    <a:pt x="254" y="609"/>
                    <a:pt x="256" y="609"/>
                  </a:cubicBezTo>
                  <a:cubicBezTo>
                    <a:pt x="257" y="609"/>
                    <a:pt x="258" y="599"/>
                    <a:pt x="258" y="581"/>
                  </a:cubicBezTo>
                  <a:cubicBezTo>
                    <a:pt x="258" y="561"/>
                    <a:pt x="259" y="550"/>
                    <a:pt x="259" y="550"/>
                  </a:cubicBezTo>
                  <a:cubicBezTo>
                    <a:pt x="260" y="550"/>
                    <a:pt x="261" y="561"/>
                    <a:pt x="261" y="581"/>
                  </a:cubicBezTo>
                  <a:cubicBezTo>
                    <a:pt x="263" y="607"/>
                    <a:pt x="263" y="617"/>
                    <a:pt x="264" y="617"/>
                  </a:cubicBezTo>
                  <a:cubicBezTo>
                    <a:pt x="264" y="617"/>
                    <a:pt x="264" y="612"/>
                    <a:pt x="264" y="603"/>
                  </a:cubicBezTo>
                  <a:lnTo>
                    <a:pt x="270" y="603"/>
                  </a:lnTo>
                  <a:cubicBezTo>
                    <a:pt x="270" y="595"/>
                    <a:pt x="270" y="585"/>
                    <a:pt x="269" y="576"/>
                  </a:cubicBezTo>
                  <a:lnTo>
                    <a:pt x="269" y="576"/>
                  </a:lnTo>
                  <a:cubicBezTo>
                    <a:pt x="272" y="594"/>
                    <a:pt x="275" y="606"/>
                    <a:pt x="277" y="606"/>
                  </a:cubicBezTo>
                  <a:cubicBezTo>
                    <a:pt x="278" y="606"/>
                    <a:pt x="278" y="599"/>
                    <a:pt x="277" y="584"/>
                  </a:cubicBezTo>
                  <a:lnTo>
                    <a:pt x="280" y="584"/>
                  </a:lnTo>
                  <a:cubicBezTo>
                    <a:pt x="280" y="584"/>
                    <a:pt x="280" y="584"/>
                    <a:pt x="280" y="562"/>
                  </a:cubicBezTo>
                  <a:cubicBezTo>
                    <a:pt x="279" y="556"/>
                    <a:pt x="279" y="553"/>
                    <a:pt x="279" y="553"/>
                  </a:cubicBezTo>
                  <a:lnTo>
                    <a:pt x="279" y="553"/>
                  </a:lnTo>
                  <a:cubicBezTo>
                    <a:pt x="280" y="553"/>
                    <a:pt x="284" y="569"/>
                    <a:pt x="286" y="584"/>
                  </a:cubicBezTo>
                  <a:cubicBezTo>
                    <a:pt x="288" y="597"/>
                    <a:pt x="290" y="612"/>
                    <a:pt x="290" y="612"/>
                  </a:cubicBezTo>
                  <a:cubicBezTo>
                    <a:pt x="290" y="612"/>
                    <a:pt x="290" y="609"/>
                    <a:pt x="289" y="603"/>
                  </a:cubicBezTo>
                  <a:lnTo>
                    <a:pt x="286" y="540"/>
                  </a:lnTo>
                  <a:cubicBezTo>
                    <a:pt x="285" y="535"/>
                    <a:pt x="285" y="533"/>
                    <a:pt x="285" y="533"/>
                  </a:cubicBezTo>
                  <a:lnTo>
                    <a:pt x="285" y="533"/>
                  </a:lnTo>
                  <a:cubicBezTo>
                    <a:pt x="286" y="533"/>
                    <a:pt x="289" y="547"/>
                    <a:pt x="289" y="562"/>
                  </a:cubicBezTo>
                  <a:cubicBezTo>
                    <a:pt x="292" y="575"/>
                    <a:pt x="295" y="590"/>
                    <a:pt x="298" y="603"/>
                  </a:cubicBezTo>
                  <a:cubicBezTo>
                    <a:pt x="298" y="603"/>
                    <a:pt x="302" y="603"/>
                    <a:pt x="298" y="581"/>
                  </a:cubicBezTo>
                  <a:cubicBezTo>
                    <a:pt x="297" y="572"/>
                    <a:pt x="298" y="567"/>
                    <a:pt x="300" y="567"/>
                  </a:cubicBezTo>
                  <a:cubicBezTo>
                    <a:pt x="302" y="567"/>
                    <a:pt x="305" y="572"/>
                    <a:pt x="308" y="581"/>
                  </a:cubicBezTo>
                  <a:lnTo>
                    <a:pt x="311" y="581"/>
                  </a:lnTo>
                  <a:cubicBezTo>
                    <a:pt x="311" y="575"/>
                    <a:pt x="311" y="568"/>
                    <a:pt x="311" y="562"/>
                  </a:cubicBezTo>
                  <a:cubicBezTo>
                    <a:pt x="311" y="562"/>
                    <a:pt x="311" y="562"/>
                    <a:pt x="308" y="540"/>
                  </a:cubicBezTo>
                  <a:lnTo>
                    <a:pt x="308" y="540"/>
                  </a:lnTo>
                  <a:cubicBezTo>
                    <a:pt x="308" y="540"/>
                    <a:pt x="311" y="540"/>
                    <a:pt x="313" y="558"/>
                  </a:cubicBezTo>
                  <a:lnTo>
                    <a:pt x="313" y="558"/>
                  </a:lnTo>
                  <a:cubicBezTo>
                    <a:pt x="311" y="540"/>
                    <a:pt x="309" y="532"/>
                    <a:pt x="310" y="532"/>
                  </a:cubicBezTo>
                  <a:lnTo>
                    <a:pt x="310" y="532"/>
                  </a:lnTo>
                  <a:cubicBezTo>
                    <a:pt x="310" y="532"/>
                    <a:pt x="313" y="542"/>
                    <a:pt x="317" y="562"/>
                  </a:cubicBezTo>
                  <a:cubicBezTo>
                    <a:pt x="316" y="551"/>
                    <a:pt x="315" y="546"/>
                    <a:pt x="315" y="546"/>
                  </a:cubicBezTo>
                  <a:lnTo>
                    <a:pt x="315" y="546"/>
                  </a:lnTo>
                  <a:cubicBezTo>
                    <a:pt x="316" y="546"/>
                    <a:pt x="317" y="551"/>
                    <a:pt x="320" y="562"/>
                  </a:cubicBezTo>
                  <a:cubicBezTo>
                    <a:pt x="316" y="537"/>
                    <a:pt x="315" y="519"/>
                    <a:pt x="317" y="519"/>
                  </a:cubicBezTo>
                  <a:lnTo>
                    <a:pt x="317" y="519"/>
                  </a:lnTo>
                  <a:cubicBezTo>
                    <a:pt x="318" y="519"/>
                    <a:pt x="320" y="525"/>
                    <a:pt x="324" y="540"/>
                  </a:cubicBezTo>
                  <a:cubicBezTo>
                    <a:pt x="324" y="540"/>
                    <a:pt x="324" y="540"/>
                    <a:pt x="320" y="521"/>
                  </a:cubicBezTo>
                  <a:lnTo>
                    <a:pt x="320" y="521"/>
                  </a:lnTo>
                  <a:cubicBezTo>
                    <a:pt x="325" y="541"/>
                    <a:pt x="328" y="551"/>
                    <a:pt x="329" y="551"/>
                  </a:cubicBezTo>
                  <a:cubicBezTo>
                    <a:pt x="330" y="551"/>
                    <a:pt x="328" y="539"/>
                    <a:pt x="324" y="518"/>
                  </a:cubicBezTo>
                  <a:cubicBezTo>
                    <a:pt x="324" y="518"/>
                    <a:pt x="322" y="510"/>
                    <a:pt x="323" y="510"/>
                  </a:cubicBezTo>
                  <a:lnTo>
                    <a:pt x="323" y="510"/>
                  </a:lnTo>
                  <a:cubicBezTo>
                    <a:pt x="324" y="510"/>
                    <a:pt x="325" y="512"/>
                    <a:pt x="327" y="518"/>
                  </a:cubicBezTo>
                  <a:cubicBezTo>
                    <a:pt x="330" y="531"/>
                    <a:pt x="336" y="542"/>
                    <a:pt x="338" y="542"/>
                  </a:cubicBezTo>
                  <a:cubicBezTo>
                    <a:pt x="339" y="542"/>
                    <a:pt x="338" y="536"/>
                    <a:pt x="333" y="518"/>
                  </a:cubicBezTo>
                  <a:lnTo>
                    <a:pt x="336" y="518"/>
                  </a:lnTo>
                  <a:cubicBezTo>
                    <a:pt x="339" y="528"/>
                    <a:pt x="342" y="532"/>
                    <a:pt x="342" y="532"/>
                  </a:cubicBezTo>
                  <a:cubicBezTo>
                    <a:pt x="343" y="532"/>
                    <a:pt x="342" y="528"/>
                    <a:pt x="339" y="518"/>
                  </a:cubicBezTo>
                  <a:lnTo>
                    <a:pt x="336" y="496"/>
                  </a:lnTo>
                  <a:lnTo>
                    <a:pt x="336" y="496"/>
                  </a:lnTo>
                  <a:cubicBezTo>
                    <a:pt x="342" y="518"/>
                    <a:pt x="349" y="537"/>
                    <a:pt x="349" y="537"/>
                  </a:cubicBezTo>
                  <a:cubicBezTo>
                    <a:pt x="349" y="537"/>
                    <a:pt x="352" y="537"/>
                    <a:pt x="345" y="518"/>
                  </a:cubicBezTo>
                  <a:cubicBezTo>
                    <a:pt x="339" y="497"/>
                    <a:pt x="339" y="496"/>
                    <a:pt x="339" y="496"/>
                  </a:cubicBezTo>
                  <a:lnTo>
                    <a:pt x="339" y="496"/>
                  </a:lnTo>
                  <a:cubicBezTo>
                    <a:pt x="339" y="496"/>
                    <a:pt x="349" y="518"/>
                    <a:pt x="355" y="537"/>
                  </a:cubicBezTo>
                  <a:cubicBezTo>
                    <a:pt x="348" y="514"/>
                    <a:pt x="346" y="504"/>
                    <a:pt x="346" y="504"/>
                  </a:cubicBezTo>
                  <a:lnTo>
                    <a:pt x="346" y="504"/>
                  </a:lnTo>
                  <a:cubicBezTo>
                    <a:pt x="347" y="504"/>
                    <a:pt x="349" y="509"/>
                    <a:pt x="352" y="518"/>
                  </a:cubicBezTo>
                  <a:cubicBezTo>
                    <a:pt x="358" y="537"/>
                    <a:pt x="361" y="537"/>
                    <a:pt x="361" y="537"/>
                  </a:cubicBezTo>
                  <a:lnTo>
                    <a:pt x="364" y="537"/>
                  </a:lnTo>
                  <a:cubicBezTo>
                    <a:pt x="364" y="537"/>
                    <a:pt x="364" y="534"/>
                    <a:pt x="358" y="515"/>
                  </a:cubicBezTo>
                  <a:cubicBezTo>
                    <a:pt x="352" y="498"/>
                    <a:pt x="346" y="478"/>
                    <a:pt x="346" y="475"/>
                  </a:cubicBezTo>
                  <a:lnTo>
                    <a:pt x="346" y="475"/>
                  </a:lnTo>
                  <a:cubicBezTo>
                    <a:pt x="352" y="497"/>
                    <a:pt x="361" y="515"/>
                    <a:pt x="361" y="515"/>
                  </a:cubicBezTo>
                  <a:lnTo>
                    <a:pt x="367" y="534"/>
                  </a:lnTo>
                  <a:cubicBezTo>
                    <a:pt x="373" y="551"/>
                    <a:pt x="375" y="557"/>
                    <a:pt x="376" y="557"/>
                  </a:cubicBezTo>
                  <a:cubicBezTo>
                    <a:pt x="377" y="557"/>
                    <a:pt x="376" y="545"/>
                    <a:pt x="374" y="534"/>
                  </a:cubicBezTo>
                  <a:cubicBezTo>
                    <a:pt x="367" y="514"/>
                    <a:pt x="364" y="503"/>
                    <a:pt x="365" y="503"/>
                  </a:cubicBezTo>
                  <a:lnTo>
                    <a:pt x="365" y="503"/>
                  </a:lnTo>
                  <a:cubicBezTo>
                    <a:pt x="365" y="503"/>
                    <a:pt x="369" y="514"/>
                    <a:pt x="377" y="534"/>
                  </a:cubicBezTo>
                  <a:cubicBezTo>
                    <a:pt x="380" y="544"/>
                    <a:pt x="382" y="549"/>
                    <a:pt x="382" y="549"/>
                  </a:cubicBezTo>
                  <a:cubicBezTo>
                    <a:pt x="382" y="549"/>
                    <a:pt x="372" y="518"/>
                    <a:pt x="358" y="474"/>
                  </a:cubicBezTo>
                  <a:lnTo>
                    <a:pt x="339" y="415"/>
                  </a:lnTo>
                  <a:lnTo>
                    <a:pt x="361" y="474"/>
                  </a:lnTo>
                  <a:cubicBezTo>
                    <a:pt x="378" y="520"/>
                    <a:pt x="384" y="539"/>
                    <a:pt x="385" y="539"/>
                  </a:cubicBezTo>
                  <a:cubicBezTo>
                    <a:pt x="385" y="539"/>
                    <a:pt x="382" y="529"/>
                    <a:pt x="377" y="512"/>
                  </a:cubicBezTo>
                  <a:cubicBezTo>
                    <a:pt x="375" y="503"/>
                    <a:pt x="374" y="498"/>
                    <a:pt x="375" y="498"/>
                  </a:cubicBezTo>
                  <a:lnTo>
                    <a:pt x="375" y="498"/>
                  </a:lnTo>
                  <a:cubicBezTo>
                    <a:pt x="375" y="498"/>
                    <a:pt x="377" y="503"/>
                    <a:pt x="380" y="512"/>
                  </a:cubicBezTo>
                  <a:cubicBezTo>
                    <a:pt x="386" y="531"/>
                    <a:pt x="389" y="531"/>
                    <a:pt x="392" y="531"/>
                  </a:cubicBezTo>
                  <a:cubicBezTo>
                    <a:pt x="396" y="528"/>
                    <a:pt x="396" y="528"/>
                    <a:pt x="389" y="509"/>
                  </a:cubicBezTo>
                  <a:lnTo>
                    <a:pt x="389" y="509"/>
                  </a:lnTo>
                  <a:cubicBezTo>
                    <a:pt x="397" y="523"/>
                    <a:pt x="400" y="529"/>
                    <a:pt x="401" y="529"/>
                  </a:cubicBezTo>
                  <a:cubicBezTo>
                    <a:pt x="402" y="529"/>
                    <a:pt x="396" y="513"/>
                    <a:pt x="386" y="490"/>
                  </a:cubicBezTo>
                  <a:lnTo>
                    <a:pt x="386" y="487"/>
                  </a:lnTo>
                  <a:lnTo>
                    <a:pt x="396" y="509"/>
                  </a:lnTo>
                  <a:cubicBezTo>
                    <a:pt x="400" y="522"/>
                    <a:pt x="403" y="526"/>
                    <a:pt x="408" y="526"/>
                  </a:cubicBezTo>
                  <a:cubicBezTo>
                    <a:pt x="409" y="526"/>
                    <a:pt x="412" y="526"/>
                    <a:pt x="414" y="525"/>
                  </a:cubicBezTo>
                  <a:cubicBezTo>
                    <a:pt x="424" y="521"/>
                    <a:pt x="427" y="521"/>
                    <a:pt x="408" y="484"/>
                  </a:cubicBezTo>
                  <a:cubicBezTo>
                    <a:pt x="400" y="465"/>
                    <a:pt x="396" y="454"/>
                    <a:pt x="397" y="454"/>
                  </a:cubicBezTo>
                  <a:lnTo>
                    <a:pt x="397" y="454"/>
                  </a:lnTo>
                  <a:cubicBezTo>
                    <a:pt x="397" y="454"/>
                    <a:pt x="402" y="464"/>
                    <a:pt x="411" y="484"/>
                  </a:cubicBezTo>
                  <a:cubicBezTo>
                    <a:pt x="416" y="497"/>
                    <a:pt x="423" y="508"/>
                    <a:pt x="424" y="508"/>
                  </a:cubicBezTo>
                  <a:cubicBezTo>
                    <a:pt x="424" y="508"/>
                    <a:pt x="424" y="506"/>
                    <a:pt x="421" y="500"/>
                  </a:cubicBezTo>
                  <a:lnTo>
                    <a:pt x="421" y="500"/>
                  </a:lnTo>
                  <a:cubicBezTo>
                    <a:pt x="421" y="500"/>
                    <a:pt x="421" y="500"/>
                    <a:pt x="433" y="518"/>
                  </a:cubicBezTo>
                  <a:cubicBezTo>
                    <a:pt x="442" y="534"/>
                    <a:pt x="446" y="540"/>
                    <a:pt x="447" y="540"/>
                  </a:cubicBezTo>
                  <a:cubicBezTo>
                    <a:pt x="447" y="540"/>
                    <a:pt x="442" y="529"/>
                    <a:pt x="436" y="518"/>
                  </a:cubicBezTo>
                  <a:cubicBezTo>
                    <a:pt x="428" y="502"/>
                    <a:pt x="425" y="497"/>
                    <a:pt x="426" y="497"/>
                  </a:cubicBezTo>
                  <a:lnTo>
                    <a:pt x="426" y="497"/>
                  </a:lnTo>
                  <a:cubicBezTo>
                    <a:pt x="426" y="497"/>
                    <a:pt x="432" y="507"/>
                    <a:pt x="439" y="518"/>
                  </a:cubicBezTo>
                  <a:cubicBezTo>
                    <a:pt x="446" y="529"/>
                    <a:pt x="453" y="542"/>
                    <a:pt x="453" y="542"/>
                  </a:cubicBezTo>
                  <a:cubicBezTo>
                    <a:pt x="453" y="542"/>
                    <a:pt x="452" y="540"/>
                    <a:pt x="449" y="534"/>
                  </a:cubicBezTo>
                  <a:cubicBezTo>
                    <a:pt x="445" y="523"/>
                    <a:pt x="443" y="512"/>
                    <a:pt x="445" y="512"/>
                  </a:cubicBezTo>
                  <a:lnTo>
                    <a:pt x="445" y="512"/>
                  </a:lnTo>
                  <a:cubicBezTo>
                    <a:pt x="447" y="512"/>
                    <a:pt x="451" y="517"/>
                    <a:pt x="458" y="531"/>
                  </a:cubicBezTo>
                  <a:lnTo>
                    <a:pt x="461" y="531"/>
                  </a:lnTo>
                  <a:cubicBezTo>
                    <a:pt x="449" y="512"/>
                    <a:pt x="452" y="512"/>
                    <a:pt x="455" y="512"/>
                  </a:cubicBezTo>
                  <a:cubicBezTo>
                    <a:pt x="456" y="511"/>
                    <a:pt x="457" y="511"/>
                    <a:pt x="457" y="511"/>
                  </a:cubicBezTo>
                  <a:cubicBezTo>
                    <a:pt x="459" y="511"/>
                    <a:pt x="461" y="514"/>
                    <a:pt x="468" y="528"/>
                  </a:cubicBezTo>
                  <a:cubicBezTo>
                    <a:pt x="472" y="537"/>
                    <a:pt x="475" y="542"/>
                    <a:pt x="475" y="542"/>
                  </a:cubicBezTo>
                  <a:cubicBezTo>
                    <a:pt x="476" y="542"/>
                    <a:pt x="474" y="537"/>
                    <a:pt x="471" y="528"/>
                  </a:cubicBezTo>
                  <a:cubicBezTo>
                    <a:pt x="471" y="528"/>
                    <a:pt x="452" y="490"/>
                    <a:pt x="452" y="490"/>
                  </a:cubicBezTo>
                  <a:cubicBezTo>
                    <a:pt x="443" y="471"/>
                    <a:pt x="433" y="453"/>
                    <a:pt x="433" y="453"/>
                  </a:cubicBezTo>
                  <a:lnTo>
                    <a:pt x="433" y="453"/>
                  </a:lnTo>
                  <a:lnTo>
                    <a:pt x="446" y="471"/>
                  </a:lnTo>
                  <a:lnTo>
                    <a:pt x="465" y="506"/>
                  </a:lnTo>
                  <a:cubicBezTo>
                    <a:pt x="465" y="506"/>
                    <a:pt x="468" y="506"/>
                    <a:pt x="458" y="487"/>
                  </a:cubicBezTo>
                  <a:lnTo>
                    <a:pt x="458" y="487"/>
                  </a:lnTo>
                  <a:cubicBezTo>
                    <a:pt x="465" y="500"/>
                    <a:pt x="468" y="504"/>
                    <a:pt x="470" y="504"/>
                  </a:cubicBezTo>
                  <a:cubicBezTo>
                    <a:pt x="471" y="504"/>
                    <a:pt x="471" y="504"/>
                    <a:pt x="471" y="503"/>
                  </a:cubicBezTo>
                  <a:cubicBezTo>
                    <a:pt x="474" y="503"/>
                    <a:pt x="477" y="503"/>
                    <a:pt x="468" y="484"/>
                  </a:cubicBezTo>
                  <a:lnTo>
                    <a:pt x="468" y="484"/>
                  </a:lnTo>
                  <a:cubicBezTo>
                    <a:pt x="478" y="500"/>
                    <a:pt x="485" y="508"/>
                    <a:pt x="487" y="508"/>
                  </a:cubicBezTo>
                  <a:cubicBezTo>
                    <a:pt x="489" y="508"/>
                    <a:pt x="485" y="499"/>
                    <a:pt x="474" y="481"/>
                  </a:cubicBezTo>
                  <a:cubicBezTo>
                    <a:pt x="469" y="471"/>
                    <a:pt x="467" y="466"/>
                    <a:pt x="467" y="466"/>
                  </a:cubicBezTo>
                  <a:lnTo>
                    <a:pt x="467" y="466"/>
                  </a:lnTo>
                  <a:cubicBezTo>
                    <a:pt x="468" y="466"/>
                    <a:pt x="471" y="470"/>
                    <a:pt x="477" y="478"/>
                  </a:cubicBezTo>
                  <a:cubicBezTo>
                    <a:pt x="483" y="487"/>
                    <a:pt x="486" y="492"/>
                    <a:pt x="487" y="492"/>
                  </a:cubicBezTo>
                  <a:cubicBezTo>
                    <a:pt x="487" y="492"/>
                    <a:pt x="485" y="487"/>
                    <a:pt x="480" y="478"/>
                  </a:cubicBezTo>
                  <a:cubicBezTo>
                    <a:pt x="476" y="472"/>
                    <a:pt x="475" y="470"/>
                    <a:pt x="475" y="470"/>
                  </a:cubicBezTo>
                  <a:lnTo>
                    <a:pt x="475" y="470"/>
                  </a:lnTo>
                  <a:cubicBezTo>
                    <a:pt x="475" y="470"/>
                    <a:pt x="484" y="482"/>
                    <a:pt x="493" y="493"/>
                  </a:cubicBezTo>
                  <a:cubicBezTo>
                    <a:pt x="507" y="513"/>
                    <a:pt x="514" y="522"/>
                    <a:pt x="515" y="522"/>
                  </a:cubicBezTo>
                  <a:cubicBezTo>
                    <a:pt x="516" y="522"/>
                    <a:pt x="514" y="517"/>
                    <a:pt x="508" y="509"/>
                  </a:cubicBezTo>
                  <a:cubicBezTo>
                    <a:pt x="499" y="490"/>
                    <a:pt x="502" y="490"/>
                    <a:pt x="502" y="490"/>
                  </a:cubicBezTo>
                  <a:cubicBezTo>
                    <a:pt x="496" y="478"/>
                    <a:pt x="490" y="465"/>
                    <a:pt x="480" y="456"/>
                  </a:cubicBezTo>
                  <a:lnTo>
                    <a:pt x="458" y="421"/>
                  </a:lnTo>
                  <a:cubicBezTo>
                    <a:pt x="454" y="414"/>
                    <a:pt x="452" y="412"/>
                    <a:pt x="453" y="412"/>
                  </a:cubicBezTo>
                  <a:lnTo>
                    <a:pt x="453" y="412"/>
                  </a:lnTo>
                  <a:cubicBezTo>
                    <a:pt x="453" y="412"/>
                    <a:pt x="458" y="418"/>
                    <a:pt x="458" y="418"/>
                  </a:cubicBezTo>
                  <a:cubicBezTo>
                    <a:pt x="465" y="431"/>
                    <a:pt x="474" y="443"/>
                    <a:pt x="483" y="453"/>
                  </a:cubicBezTo>
                  <a:cubicBezTo>
                    <a:pt x="496" y="468"/>
                    <a:pt x="499" y="468"/>
                    <a:pt x="499" y="468"/>
                  </a:cubicBezTo>
                  <a:lnTo>
                    <a:pt x="502" y="465"/>
                  </a:lnTo>
                  <a:cubicBezTo>
                    <a:pt x="510" y="473"/>
                    <a:pt x="514" y="476"/>
                    <a:pt x="515" y="476"/>
                  </a:cubicBezTo>
                  <a:cubicBezTo>
                    <a:pt x="517" y="476"/>
                    <a:pt x="513" y="472"/>
                    <a:pt x="505" y="462"/>
                  </a:cubicBezTo>
                  <a:lnTo>
                    <a:pt x="493" y="446"/>
                  </a:lnTo>
                  <a:lnTo>
                    <a:pt x="493" y="446"/>
                  </a:lnTo>
                  <a:cubicBezTo>
                    <a:pt x="505" y="461"/>
                    <a:pt x="515" y="468"/>
                    <a:pt x="519" y="468"/>
                  </a:cubicBezTo>
                  <a:cubicBezTo>
                    <a:pt x="524" y="468"/>
                    <a:pt x="521" y="457"/>
                    <a:pt x="505" y="440"/>
                  </a:cubicBezTo>
                  <a:lnTo>
                    <a:pt x="505" y="440"/>
                  </a:lnTo>
                  <a:lnTo>
                    <a:pt x="521" y="456"/>
                  </a:lnTo>
                  <a:cubicBezTo>
                    <a:pt x="533" y="471"/>
                    <a:pt x="533" y="471"/>
                    <a:pt x="537" y="471"/>
                  </a:cubicBezTo>
                  <a:cubicBezTo>
                    <a:pt x="537" y="468"/>
                    <a:pt x="527" y="449"/>
                    <a:pt x="530" y="449"/>
                  </a:cubicBezTo>
                  <a:cubicBezTo>
                    <a:pt x="533" y="446"/>
                    <a:pt x="537" y="443"/>
                    <a:pt x="524" y="428"/>
                  </a:cubicBezTo>
                  <a:lnTo>
                    <a:pt x="524" y="428"/>
                  </a:lnTo>
                  <a:cubicBezTo>
                    <a:pt x="524" y="428"/>
                    <a:pt x="526" y="430"/>
                    <a:pt x="537" y="443"/>
                  </a:cubicBezTo>
                  <a:cubicBezTo>
                    <a:pt x="552" y="459"/>
                    <a:pt x="552" y="459"/>
                    <a:pt x="552" y="459"/>
                  </a:cubicBezTo>
                  <a:cubicBezTo>
                    <a:pt x="546" y="446"/>
                    <a:pt x="537" y="437"/>
                    <a:pt x="527" y="427"/>
                  </a:cubicBezTo>
                  <a:cubicBezTo>
                    <a:pt x="519" y="419"/>
                    <a:pt x="515" y="415"/>
                    <a:pt x="516" y="415"/>
                  </a:cubicBezTo>
                  <a:lnTo>
                    <a:pt x="516" y="415"/>
                  </a:lnTo>
                  <a:cubicBezTo>
                    <a:pt x="516" y="415"/>
                    <a:pt x="520" y="418"/>
                    <a:pt x="527" y="424"/>
                  </a:cubicBezTo>
                  <a:cubicBezTo>
                    <a:pt x="536" y="431"/>
                    <a:pt x="541" y="435"/>
                    <a:pt x="543" y="435"/>
                  </a:cubicBezTo>
                  <a:cubicBezTo>
                    <a:pt x="546" y="435"/>
                    <a:pt x="544" y="430"/>
                    <a:pt x="537" y="421"/>
                  </a:cubicBezTo>
                  <a:cubicBezTo>
                    <a:pt x="537" y="421"/>
                    <a:pt x="537" y="421"/>
                    <a:pt x="537" y="421"/>
                  </a:cubicBezTo>
                  <a:cubicBezTo>
                    <a:pt x="538" y="421"/>
                    <a:pt x="541" y="423"/>
                    <a:pt x="552" y="434"/>
                  </a:cubicBezTo>
                  <a:cubicBezTo>
                    <a:pt x="561" y="442"/>
                    <a:pt x="569" y="450"/>
                    <a:pt x="571" y="450"/>
                  </a:cubicBezTo>
                  <a:cubicBezTo>
                    <a:pt x="572" y="450"/>
                    <a:pt x="568" y="445"/>
                    <a:pt x="555" y="431"/>
                  </a:cubicBezTo>
                  <a:lnTo>
                    <a:pt x="555" y="431"/>
                  </a:lnTo>
                  <a:cubicBezTo>
                    <a:pt x="555" y="431"/>
                    <a:pt x="559" y="431"/>
                    <a:pt x="571" y="443"/>
                  </a:cubicBezTo>
                  <a:cubicBezTo>
                    <a:pt x="580" y="452"/>
                    <a:pt x="589" y="460"/>
                    <a:pt x="590" y="460"/>
                  </a:cubicBezTo>
                  <a:cubicBezTo>
                    <a:pt x="590" y="460"/>
                    <a:pt x="586" y="455"/>
                    <a:pt x="574" y="443"/>
                  </a:cubicBezTo>
                  <a:cubicBezTo>
                    <a:pt x="567" y="434"/>
                    <a:pt x="565" y="429"/>
                    <a:pt x="568" y="429"/>
                  </a:cubicBezTo>
                  <a:lnTo>
                    <a:pt x="568" y="429"/>
                  </a:lnTo>
                  <a:cubicBezTo>
                    <a:pt x="570" y="429"/>
                    <a:pt x="574" y="432"/>
                    <a:pt x="581" y="437"/>
                  </a:cubicBezTo>
                  <a:cubicBezTo>
                    <a:pt x="584" y="437"/>
                    <a:pt x="584" y="437"/>
                    <a:pt x="568" y="421"/>
                  </a:cubicBezTo>
                  <a:cubicBezTo>
                    <a:pt x="563" y="418"/>
                    <a:pt x="562" y="416"/>
                    <a:pt x="560" y="415"/>
                  </a:cubicBezTo>
                  <a:lnTo>
                    <a:pt x="560" y="415"/>
                  </a:lnTo>
                  <a:cubicBezTo>
                    <a:pt x="570" y="423"/>
                    <a:pt x="575" y="427"/>
                    <a:pt x="576" y="427"/>
                  </a:cubicBezTo>
                  <a:cubicBezTo>
                    <a:pt x="577" y="427"/>
                    <a:pt x="570" y="420"/>
                    <a:pt x="555" y="406"/>
                  </a:cubicBezTo>
                  <a:lnTo>
                    <a:pt x="555" y="406"/>
                  </a:lnTo>
                  <a:cubicBezTo>
                    <a:pt x="571" y="418"/>
                    <a:pt x="571" y="418"/>
                    <a:pt x="571" y="418"/>
                  </a:cubicBezTo>
                  <a:cubicBezTo>
                    <a:pt x="574" y="418"/>
                    <a:pt x="562" y="399"/>
                    <a:pt x="568" y="396"/>
                  </a:cubicBezTo>
                  <a:cubicBezTo>
                    <a:pt x="574" y="390"/>
                    <a:pt x="577" y="387"/>
                    <a:pt x="559" y="374"/>
                  </a:cubicBezTo>
                  <a:cubicBezTo>
                    <a:pt x="550" y="367"/>
                    <a:pt x="546" y="364"/>
                    <a:pt x="547" y="364"/>
                  </a:cubicBezTo>
                  <a:lnTo>
                    <a:pt x="547" y="364"/>
                  </a:lnTo>
                  <a:cubicBezTo>
                    <a:pt x="548" y="364"/>
                    <a:pt x="553" y="367"/>
                    <a:pt x="562" y="371"/>
                  </a:cubicBezTo>
                  <a:cubicBezTo>
                    <a:pt x="577" y="384"/>
                    <a:pt x="581" y="384"/>
                    <a:pt x="581" y="384"/>
                  </a:cubicBezTo>
                  <a:cubicBezTo>
                    <a:pt x="581" y="384"/>
                    <a:pt x="581" y="383"/>
                    <a:pt x="581" y="383"/>
                  </a:cubicBezTo>
                  <a:cubicBezTo>
                    <a:pt x="582" y="383"/>
                    <a:pt x="586" y="385"/>
                    <a:pt x="599" y="396"/>
                  </a:cubicBezTo>
                  <a:cubicBezTo>
                    <a:pt x="584" y="381"/>
                    <a:pt x="584" y="380"/>
                    <a:pt x="584" y="380"/>
                  </a:cubicBezTo>
                  <a:lnTo>
                    <a:pt x="584" y="380"/>
                  </a:lnTo>
                  <a:cubicBezTo>
                    <a:pt x="591" y="386"/>
                    <a:pt x="595" y="390"/>
                    <a:pt x="595" y="390"/>
                  </a:cubicBezTo>
                  <a:cubicBezTo>
                    <a:pt x="596" y="390"/>
                    <a:pt x="592" y="386"/>
                    <a:pt x="584" y="377"/>
                  </a:cubicBezTo>
                  <a:cubicBezTo>
                    <a:pt x="568" y="365"/>
                    <a:pt x="560" y="359"/>
                    <a:pt x="561" y="359"/>
                  </a:cubicBezTo>
                  <a:lnTo>
                    <a:pt x="561" y="359"/>
                  </a:lnTo>
                  <a:cubicBezTo>
                    <a:pt x="561" y="359"/>
                    <a:pt x="570" y="365"/>
                    <a:pt x="587" y="377"/>
                  </a:cubicBezTo>
                  <a:cubicBezTo>
                    <a:pt x="590" y="380"/>
                    <a:pt x="593" y="382"/>
                    <a:pt x="596" y="384"/>
                  </a:cubicBezTo>
                  <a:lnTo>
                    <a:pt x="596" y="384"/>
                  </a:lnTo>
                  <a:cubicBezTo>
                    <a:pt x="587" y="376"/>
                    <a:pt x="587" y="372"/>
                    <a:pt x="574" y="362"/>
                  </a:cubicBezTo>
                  <a:cubicBezTo>
                    <a:pt x="574" y="362"/>
                    <a:pt x="574" y="361"/>
                    <a:pt x="575" y="361"/>
                  </a:cubicBezTo>
                  <a:cubicBezTo>
                    <a:pt x="576" y="361"/>
                    <a:pt x="579" y="363"/>
                    <a:pt x="590" y="371"/>
                  </a:cubicBezTo>
                  <a:cubicBezTo>
                    <a:pt x="595" y="374"/>
                    <a:pt x="598" y="376"/>
                    <a:pt x="599" y="376"/>
                  </a:cubicBezTo>
                  <a:cubicBezTo>
                    <a:pt x="602" y="376"/>
                    <a:pt x="592" y="365"/>
                    <a:pt x="581" y="355"/>
                  </a:cubicBezTo>
                  <a:cubicBezTo>
                    <a:pt x="570" y="349"/>
                    <a:pt x="567" y="346"/>
                    <a:pt x="568" y="346"/>
                  </a:cubicBezTo>
                  <a:lnTo>
                    <a:pt x="568" y="346"/>
                  </a:lnTo>
                  <a:cubicBezTo>
                    <a:pt x="569" y="346"/>
                    <a:pt x="573" y="348"/>
                    <a:pt x="581" y="352"/>
                  </a:cubicBezTo>
                  <a:cubicBezTo>
                    <a:pt x="599" y="365"/>
                    <a:pt x="599" y="365"/>
                    <a:pt x="599" y="365"/>
                  </a:cubicBezTo>
                  <a:cubicBezTo>
                    <a:pt x="594" y="361"/>
                    <a:pt x="592" y="359"/>
                    <a:pt x="593" y="359"/>
                  </a:cubicBezTo>
                  <a:lnTo>
                    <a:pt x="593" y="359"/>
                  </a:lnTo>
                  <a:cubicBezTo>
                    <a:pt x="594" y="359"/>
                    <a:pt x="606" y="366"/>
                    <a:pt x="618" y="374"/>
                  </a:cubicBezTo>
                  <a:cubicBezTo>
                    <a:pt x="629" y="383"/>
                    <a:pt x="632" y="385"/>
                    <a:pt x="634" y="385"/>
                  </a:cubicBezTo>
                  <a:cubicBezTo>
                    <a:pt x="635" y="385"/>
                    <a:pt x="636" y="385"/>
                    <a:pt x="637" y="384"/>
                  </a:cubicBezTo>
                  <a:cubicBezTo>
                    <a:pt x="618" y="371"/>
                    <a:pt x="621" y="368"/>
                    <a:pt x="624" y="365"/>
                  </a:cubicBezTo>
                  <a:cubicBezTo>
                    <a:pt x="628" y="362"/>
                    <a:pt x="612" y="349"/>
                    <a:pt x="577" y="324"/>
                  </a:cubicBezTo>
                  <a:lnTo>
                    <a:pt x="543" y="302"/>
                  </a:lnTo>
                  <a:lnTo>
                    <a:pt x="581" y="324"/>
                  </a:lnTo>
                  <a:lnTo>
                    <a:pt x="624" y="350"/>
                  </a:lnTo>
                  <a:lnTo>
                    <a:pt x="624" y="350"/>
                  </a:lnTo>
                  <a:cubicBezTo>
                    <a:pt x="616" y="344"/>
                    <a:pt x="608" y="338"/>
                    <a:pt x="599" y="333"/>
                  </a:cubicBezTo>
                  <a:cubicBezTo>
                    <a:pt x="589" y="327"/>
                    <a:pt x="585" y="324"/>
                    <a:pt x="585" y="324"/>
                  </a:cubicBezTo>
                  <a:lnTo>
                    <a:pt x="585" y="324"/>
                  </a:lnTo>
                  <a:cubicBezTo>
                    <a:pt x="586" y="324"/>
                    <a:pt x="591" y="326"/>
                    <a:pt x="599" y="330"/>
                  </a:cubicBezTo>
                  <a:cubicBezTo>
                    <a:pt x="609" y="335"/>
                    <a:pt x="615" y="337"/>
                    <a:pt x="616" y="337"/>
                  </a:cubicBezTo>
                  <a:cubicBezTo>
                    <a:pt x="617" y="337"/>
                    <a:pt x="613" y="334"/>
                    <a:pt x="602" y="327"/>
                  </a:cubicBezTo>
                  <a:lnTo>
                    <a:pt x="602" y="327"/>
                  </a:lnTo>
                  <a:cubicBezTo>
                    <a:pt x="602" y="327"/>
                    <a:pt x="606" y="327"/>
                    <a:pt x="624" y="337"/>
                  </a:cubicBezTo>
                  <a:cubicBezTo>
                    <a:pt x="624" y="337"/>
                    <a:pt x="624" y="333"/>
                    <a:pt x="606" y="324"/>
                  </a:cubicBezTo>
                  <a:cubicBezTo>
                    <a:pt x="595" y="319"/>
                    <a:pt x="591" y="315"/>
                    <a:pt x="594" y="315"/>
                  </a:cubicBezTo>
                  <a:lnTo>
                    <a:pt x="594" y="315"/>
                  </a:lnTo>
                  <a:cubicBezTo>
                    <a:pt x="596" y="315"/>
                    <a:pt x="601" y="317"/>
                    <a:pt x="609" y="321"/>
                  </a:cubicBezTo>
                  <a:cubicBezTo>
                    <a:pt x="628" y="333"/>
                    <a:pt x="637" y="337"/>
                    <a:pt x="639" y="337"/>
                  </a:cubicBezTo>
                  <a:cubicBezTo>
                    <a:pt x="640" y="337"/>
                    <a:pt x="636" y="335"/>
                    <a:pt x="628" y="330"/>
                  </a:cubicBezTo>
                  <a:cubicBezTo>
                    <a:pt x="609" y="318"/>
                    <a:pt x="612" y="318"/>
                    <a:pt x="612" y="318"/>
                  </a:cubicBezTo>
                  <a:cubicBezTo>
                    <a:pt x="612" y="318"/>
                    <a:pt x="612" y="315"/>
                    <a:pt x="596" y="305"/>
                  </a:cubicBezTo>
                  <a:lnTo>
                    <a:pt x="596" y="302"/>
                  </a:lnTo>
                  <a:lnTo>
                    <a:pt x="615" y="315"/>
                  </a:lnTo>
                  <a:lnTo>
                    <a:pt x="634" y="321"/>
                  </a:lnTo>
                  <a:cubicBezTo>
                    <a:pt x="634" y="321"/>
                    <a:pt x="637" y="321"/>
                    <a:pt x="618" y="308"/>
                  </a:cubicBezTo>
                  <a:lnTo>
                    <a:pt x="618" y="308"/>
                  </a:lnTo>
                  <a:cubicBezTo>
                    <a:pt x="630" y="315"/>
                    <a:pt x="643" y="321"/>
                    <a:pt x="644" y="321"/>
                  </a:cubicBezTo>
                  <a:cubicBezTo>
                    <a:pt x="645" y="321"/>
                    <a:pt x="643" y="319"/>
                    <a:pt x="637" y="315"/>
                  </a:cubicBezTo>
                  <a:cubicBezTo>
                    <a:pt x="622" y="307"/>
                    <a:pt x="617" y="304"/>
                    <a:pt x="618" y="304"/>
                  </a:cubicBezTo>
                  <a:lnTo>
                    <a:pt x="618" y="304"/>
                  </a:lnTo>
                  <a:cubicBezTo>
                    <a:pt x="618" y="304"/>
                    <a:pt x="629" y="309"/>
                    <a:pt x="640" y="315"/>
                  </a:cubicBezTo>
                  <a:cubicBezTo>
                    <a:pt x="657" y="324"/>
                    <a:pt x="665" y="328"/>
                    <a:pt x="666" y="328"/>
                  </a:cubicBezTo>
                  <a:cubicBezTo>
                    <a:pt x="667" y="328"/>
                    <a:pt x="658" y="323"/>
                    <a:pt x="640" y="312"/>
                  </a:cubicBezTo>
                  <a:cubicBezTo>
                    <a:pt x="643" y="308"/>
                    <a:pt x="628" y="296"/>
                    <a:pt x="628" y="293"/>
                  </a:cubicBezTo>
                  <a:cubicBezTo>
                    <a:pt x="629" y="291"/>
                    <a:pt x="631" y="290"/>
                    <a:pt x="634" y="290"/>
                  </a:cubicBezTo>
                  <a:cubicBezTo>
                    <a:pt x="638" y="290"/>
                    <a:pt x="643" y="291"/>
                    <a:pt x="653" y="296"/>
                  </a:cubicBezTo>
                  <a:cubicBezTo>
                    <a:pt x="653" y="296"/>
                    <a:pt x="653" y="296"/>
                    <a:pt x="653" y="296"/>
                  </a:cubicBezTo>
                  <a:lnTo>
                    <a:pt x="653" y="296"/>
                  </a:lnTo>
                  <a:cubicBezTo>
                    <a:pt x="634" y="286"/>
                    <a:pt x="634" y="286"/>
                    <a:pt x="637" y="283"/>
                  </a:cubicBezTo>
                  <a:lnTo>
                    <a:pt x="637" y="283"/>
                  </a:lnTo>
                  <a:cubicBezTo>
                    <a:pt x="640" y="284"/>
                    <a:pt x="643" y="285"/>
                    <a:pt x="644" y="285"/>
                  </a:cubicBezTo>
                  <a:cubicBezTo>
                    <a:pt x="649" y="285"/>
                    <a:pt x="634" y="275"/>
                    <a:pt x="621" y="268"/>
                  </a:cubicBezTo>
                  <a:lnTo>
                    <a:pt x="618" y="271"/>
                  </a:lnTo>
                  <a:cubicBezTo>
                    <a:pt x="594" y="259"/>
                    <a:pt x="586" y="254"/>
                    <a:pt x="588" y="254"/>
                  </a:cubicBezTo>
                  <a:lnTo>
                    <a:pt x="588" y="254"/>
                  </a:lnTo>
                  <a:cubicBezTo>
                    <a:pt x="589" y="254"/>
                    <a:pt x="594" y="256"/>
                    <a:pt x="602" y="258"/>
                  </a:cubicBezTo>
                  <a:lnTo>
                    <a:pt x="584" y="249"/>
                  </a:lnTo>
                  <a:lnTo>
                    <a:pt x="584" y="249"/>
                  </a:lnTo>
                  <a:cubicBezTo>
                    <a:pt x="584" y="249"/>
                    <a:pt x="584" y="249"/>
                    <a:pt x="602" y="255"/>
                  </a:cubicBezTo>
                  <a:lnTo>
                    <a:pt x="602" y="258"/>
                  </a:lnTo>
                  <a:cubicBezTo>
                    <a:pt x="602" y="258"/>
                    <a:pt x="621" y="268"/>
                    <a:pt x="640" y="274"/>
                  </a:cubicBezTo>
                  <a:cubicBezTo>
                    <a:pt x="653" y="280"/>
                    <a:pt x="665" y="286"/>
                    <a:pt x="681" y="290"/>
                  </a:cubicBezTo>
                  <a:cubicBezTo>
                    <a:pt x="681" y="290"/>
                    <a:pt x="681" y="286"/>
                    <a:pt x="662" y="280"/>
                  </a:cubicBezTo>
                  <a:cubicBezTo>
                    <a:pt x="643" y="271"/>
                    <a:pt x="643" y="271"/>
                    <a:pt x="643" y="271"/>
                  </a:cubicBezTo>
                  <a:cubicBezTo>
                    <a:pt x="643" y="271"/>
                    <a:pt x="643" y="268"/>
                    <a:pt x="624" y="261"/>
                  </a:cubicBezTo>
                  <a:cubicBezTo>
                    <a:pt x="606" y="252"/>
                    <a:pt x="606" y="249"/>
                    <a:pt x="606" y="249"/>
                  </a:cubicBezTo>
                  <a:lnTo>
                    <a:pt x="606" y="249"/>
                  </a:lnTo>
                  <a:cubicBezTo>
                    <a:pt x="619" y="254"/>
                    <a:pt x="624" y="256"/>
                    <a:pt x="626" y="256"/>
                  </a:cubicBezTo>
                  <a:cubicBezTo>
                    <a:pt x="628" y="256"/>
                    <a:pt x="628" y="255"/>
                    <a:pt x="628" y="255"/>
                  </a:cubicBezTo>
                  <a:lnTo>
                    <a:pt x="646" y="265"/>
                  </a:lnTo>
                  <a:lnTo>
                    <a:pt x="687" y="277"/>
                  </a:lnTo>
                  <a:cubicBezTo>
                    <a:pt x="681" y="274"/>
                    <a:pt x="675" y="271"/>
                    <a:pt x="668" y="268"/>
                  </a:cubicBezTo>
                  <a:cubicBezTo>
                    <a:pt x="649" y="261"/>
                    <a:pt x="662" y="236"/>
                    <a:pt x="662" y="233"/>
                  </a:cubicBezTo>
                  <a:lnTo>
                    <a:pt x="662" y="233"/>
                  </a:lnTo>
                  <a:cubicBezTo>
                    <a:pt x="668" y="234"/>
                    <a:pt x="673" y="234"/>
                    <a:pt x="676" y="234"/>
                  </a:cubicBezTo>
                  <a:cubicBezTo>
                    <a:pt x="682" y="234"/>
                    <a:pt x="678" y="232"/>
                    <a:pt x="665" y="230"/>
                  </a:cubicBezTo>
                  <a:cubicBezTo>
                    <a:pt x="643" y="224"/>
                    <a:pt x="646" y="218"/>
                    <a:pt x="649" y="211"/>
                  </a:cubicBezTo>
                  <a:cubicBezTo>
                    <a:pt x="653" y="205"/>
                    <a:pt x="656" y="199"/>
                    <a:pt x="634" y="196"/>
                  </a:cubicBezTo>
                  <a:lnTo>
                    <a:pt x="637" y="192"/>
                  </a:lnTo>
                  <a:cubicBezTo>
                    <a:pt x="637" y="189"/>
                    <a:pt x="618" y="183"/>
                    <a:pt x="618" y="183"/>
                  </a:cubicBezTo>
                  <a:cubicBezTo>
                    <a:pt x="605" y="179"/>
                    <a:pt x="600" y="178"/>
                    <a:pt x="602" y="178"/>
                  </a:cubicBezTo>
                  <a:cubicBezTo>
                    <a:pt x="604" y="178"/>
                    <a:pt x="609" y="179"/>
                    <a:pt x="618" y="180"/>
                  </a:cubicBezTo>
                  <a:cubicBezTo>
                    <a:pt x="637" y="186"/>
                    <a:pt x="659" y="189"/>
                    <a:pt x="659" y="189"/>
                  </a:cubicBezTo>
                  <a:cubicBezTo>
                    <a:pt x="652" y="186"/>
                    <a:pt x="645" y="183"/>
                    <a:pt x="637" y="181"/>
                  </a:cubicBezTo>
                  <a:lnTo>
                    <a:pt x="637" y="181"/>
                  </a:lnTo>
                  <a:lnTo>
                    <a:pt x="659" y="186"/>
                  </a:lnTo>
                  <a:lnTo>
                    <a:pt x="662" y="183"/>
                  </a:lnTo>
                  <a:cubicBezTo>
                    <a:pt x="640" y="180"/>
                    <a:pt x="640" y="180"/>
                    <a:pt x="640" y="180"/>
                  </a:cubicBezTo>
                  <a:cubicBezTo>
                    <a:pt x="656" y="180"/>
                    <a:pt x="668" y="183"/>
                    <a:pt x="681" y="186"/>
                  </a:cubicBezTo>
                  <a:cubicBezTo>
                    <a:pt x="698" y="190"/>
                    <a:pt x="708" y="192"/>
                    <a:pt x="711" y="192"/>
                  </a:cubicBezTo>
                  <a:cubicBezTo>
                    <a:pt x="715" y="192"/>
                    <a:pt x="706" y="188"/>
                    <a:pt x="684" y="183"/>
                  </a:cubicBezTo>
                  <a:lnTo>
                    <a:pt x="662" y="177"/>
                  </a:lnTo>
                  <a:lnTo>
                    <a:pt x="662" y="177"/>
                  </a:lnTo>
                  <a:cubicBezTo>
                    <a:pt x="672" y="178"/>
                    <a:pt x="677" y="179"/>
                    <a:pt x="679" y="179"/>
                  </a:cubicBezTo>
                  <a:cubicBezTo>
                    <a:pt x="685" y="179"/>
                    <a:pt x="663" y="174"/>
                    <a:pt x="647" y="171"/>
                  </a:cubicBezTo>
                  <a:lnTo>
                    <a:pt x="647" y="171"/>
                  </a:lnTo>
                  <a:cubicBezTo>
                    <a:pt x="660" y="173"/>
                    <a:pt x="669" y="174"/>
                    <a:pt x="673" y="174"/>
                  </a:cubicBezTo>
                  <a:cubicBezTo>
                    <a:pt x="680" y="174"/>
                    <a:pt x="671" y="171"/>
                    <a:pt x="646" y="167"/>
                  </a:cubicBezTo>
                  <a:cubicBezTo>
                    <a:pt x="631" y="165"/>
                    <a:pt x="626" y="163"/>
                    <a:pt x="633" y="163"/>
                  </a:cubicBezTo>
                  <a:cubicBezTo>
                    <a:pt x="635" y="163"/>
                    <a:pt x="640" y="163"/>
                    <a:pt x="646" y="164"/>
                  </a:cubicBezTo>
                  <a:cubicBezTo>
                    <a:pt x="656" y="166"/>
                    <a:pt x="661" y="167"/>
                    <a:pt x="664" y="167"/>
                  </a:cubicBezTo>
                  <a:cubicBezTo>
                    <a:pt x="667" y="167"/>
                    <a:pt x="668" y="166"/>
                    <a:pt x="668" y="164"/>
                  </a:cubicBezTo>
                  <a:cubicBezTo>
                    <a:pt x="646" y="158"/>
                    <a:pt x="649" y="152"/>
                    <a:pt x="653" y="145"/>
                  </a:cubicBezTo>
                  <a:cubicBezTo>
                    <a:pt x="656" y="136"/>
                    <a:pt x="656" y="130"/>
                    <a:pt x="634" y="127"/>
                  </a:cubicBezTo>
                  <a:lnTo>
                    <a:pt x="656" y="127"/>
                  </a:lnTo>
                  <a:cubicBezTo>
                    <a:pt x="678" y="127"/>
                    <a:pt x="678" y="127"/>
                    <a:pt x="637" y="123"/>
                  </a:cubicBezTo>
                  <a:cubicBezTo>
                    <a:pt x="621" y="121"/>
                    <a:pt x="607" y="119"/>
                    <a:pt x="615" y="119"/>
                  </a:cubicBezTo>
                  <a:cubicBezTo>
                    <a:pt x="618" y="119"/>
                    <a:pt x="625" y="119"/>
                    <a:pt x="637" y="120"/>
                  </a:cubicBezTo>
                  <a:cubicBezTo>
                    <a:pt x="642" y="121"/>
                    <a:pt x="647" y="122"/>
                    <a:pt x="650" y="122"/>
                  </a:cubicBezTo>
                  <a:cubicBezTo>
                    <a:pt x="657" y="122"/>
                    <a:pt x="659" y="119"/>
                    <a:pt x="659" y="117"/>
                  </a:cubicBezTo>
                  <a:cubicBezTo>
                    <a:pt x="659" y="115"/>
                    <a:pt x="659" y="110"/>
                    <a:pt x="648" y="108"/>
                  </a:cubicBezTo>
                  <a:lnTo>
                    <a:pt x="648" y="108"/>
                  </a:lnTo>
                  <a:cubicBezTo>
                    <a:pt x="653" y="109"/>
                    <a:pt x="657" y="109"/>
                    <a:pt x="661" y="109"/>
                  </a:cubicBezTo>
                  <a:cubicBezTo>
                    <a:pt x="687" y="109"/>
                    <a:pt x="695" y="104"/>
                    <a:pt x="662" y="102"/>
                  </a:cubicBezTo>
                  <a:cubicBezTo>
                    <a:pt x="662" y="102"/>
                    <a:pt x="662" y="98"/>
                    <a:pt x="684" y="98"/>
                  </a:cubicBezTo>
                  <a:cubicBezTo>
                    <a:pt x="684" y="98"/>
                    <a:pt x="684" y="95"/>
                    <a:pt x="662" y="92"/>
                  </a:cubicBezTo>
                  <a:cubicBezTo>
                    <a:pt x="662" y="92"/>
                    <a:pt x="662" y="89"/>
                    <a:pt x="665" y="86"/>
                  </a:cubicBezTo>
                  <a:cubicBezTo>
                    <a:pt x="665" y="83"/>
                    <a:pt x="643" y="83"/>
                    <a:pt x="643" y="83"/>
                  </a:cubicBezTo>
                  <a:lnTo>
                    <a:pt x="643" y="80"/>
                  </a:lnTo>
                  <a:cubicBezTo>
                    <a:pt x="665" y="80"/>
                    <a:pt x="665" y="73"/>
                    <a:pt x="665" y="67"/>
                  </a:cubicBezTo>
                  <a:cubicBezTo>
                    <a:pt x="665" y="58"/>
                    <a:pt x="665" y="51"/>
                    <a:pt x="687" y="48"/>
                  </a:cubicBezTo>
                  <a:lnTo>
                    <a:pt x="668" y="48"/>
                  </a:lnTo>
                  <a:cubicBezTo>
                    <a:pt x="646" y="50"/>
                    <a:pt x="635" y="51"/>
                    <a:pt x="633" y="51"/>
                  </a:cubicBezTo>
                  <a:cubicBezTo>
                    <a:pt x="630" y="51"/>
                    <a:pt x="635" y="50"/>
                    <a:pt x="646" y="48"/>
                  </a:cubicBezTo>
                  <a:cubicBezTo>
                    <a:pt x="676" y="44"/>
                    <a:pt x="684" y="41"/>
                    <a:pt x="670" y="41"/>
                  </a:cubicBezTo>
                  <a:cubicBezTo>
                    <a:pt x="665" y="41"/>
                    <a:pt x="657" y="41"/>
                    <a:pt x="646" y="42"/>
                  </a:cubicBezTo>
                  <a:lnTo>
                    <a:pt x="668" y="39"/>
                  </a:lnTo>
                  <a:cubicBezTo>
                    <a:pt x="692" y="35"/>
                    <a:pt x="694" y="34"/>
                    <a:pt x="684" y="34"/>
                  </a:cubicBezTo>
                  <a:cubicBezTo>
                    <a:pt x="677" y="34"/>
                    <a:pt x="663" y="34"/>
                    <a:pt x="646" y="36"/>
                  </a:cubicBezTo>
                  <a:cubicBezTo>
                    <a:pt x="668" y="33"/>
                    <a:pt x="687" y="29"/>
                    <a:pt x="668" y="29"/>
                  </a:cubicBezTo>
                  <a:cubicBezTo>
                    <a:pt x="681" y="26"/>
                    <a:pt x="693" y="23"/>
                    <a:pt x="709" y="23"/>
                  </a:cubicBezTo>
                  <a:cubicBezTo>
                    <a:pt x="709" y="37"/>
                    <a:pt x="719" y="43"/>
                    <a:pt x="728" y="43"/>
                  </a:cubicBezTo>
                  <a:cubicBezTo>
                    <a:pt x="739" y="43"/>
                    <a:pt x="750" y="36"/>
                    <a:pt x="750" y="23"/>
                  </a:cubicBezTo>
                  <a:cubicBezTo>
                    <a:pt x="750" y="8"/>
                    <a:pt x="738" y="0"/>
                    <a:pt x="728" y="0"/>
                  </a:cubicBezTo>
                  <a:close/>
                  <a:moveTo>
                    <a:pt x="16" y="713"/>
                  </a:moveTo>
                  <a:cubicBezTo>
                    <a:pt x="16" y="713"/>
                    <a:pt x="10" y="735"/>
                    <a:pt x="1" y="753"/>
                  </a:cubicBezTo>
                  <a:lnTo>
                    <a:pt x="4" y="753"/>
                  </a:lnTo>
                  <a:cubicBezTo>
                    <a:pt x="10" y="741"/>
                    <a:pt x="13" y="728"/>
                    <a:pt x="20" y="716"/>
                  </a:cubicBezTo>
                  <a:lnTo>
                    <a:pt x="16" y="713"/>
                  </a:lnTo>
                  <a:close/>
                  <a:moveTo>
                    <a:pt x="404" y="887"/>
                  </a:moveTo>
                  <a:cubicBezTo>
                    <a:pt x="403" y="887"/>
                    <a:pt x="403" y="887"/>
                    <a:pt x="402" y="888"/>
                  </a:cubicBezTo>
                  <a:cubicBezTo>
                    <a:pt x="402" y="888"/>
                    <a:pt x="405" y="907"/>
                    <a:pt x="408" y="929"/>
                  </a:cubicBezTo>
                  <a:cubicBezTo>
                    <a:pt x="411" y="936"/>
                    <a:pt x="413" y="941"/>
                    <a:pt x="414" y="941"/>
                  </a:cubicBezTo>
                  <a:cubicBezTo>
                    <a:pt x="415" y="941"/>
                    <a:pt x="414" y="931"/>
                    <a:pt x="408" y="907"/>
                  </a:cubicBezTo>
                  <a:cubicBezTo>
                    <a:pt x="406" y="891"/>
                    <a:pt x="405" y="887"/>
                    <a:pt x="404" y="8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52"/>
            <p:cNvSpPr/>
            <p:nvPr/>
          </p:nvSpPr>
          <p:spPr>
            <a:xfrm>
              <a:off x="7056675" y="2680400"/>
              <a:ext cx="94200" cy="82150"/>
            </a:xfrm>
            <a:custGeom>
              <a:avLst/>
              <a:gdLst/>
              <a:ahLst/>
              <a:cxnLst/>
              <a:rect l="l" t="t" r="r" b="b"/>
              <a:pathLst>
                <a:path w="3768" h="3286" extrusionOk="0">
                  <a:moveTo>
                    <a:pt x="1594" y="0"/>
                  </a:moveTo>
                  <a:cubicBezTo>
                    <a:pt x="1198" y="0"/>
                    <a:pt x="826" y="143"/>
                    <a:pt x="561" y="432"/>
                  </a:cubicBezTo>
                  <a:cubicBezTo>
                    <a:pt x="1" y="1044"/>
                    <a:pt x="138" y="2084"/>
                    <a:pt x="869" y="2752"/>
                  </a:cubicBezTo>
                  <a:cubicBezTo>
                    <a:pt x="1255" y="3106"/>
                    <a:pt x="1729" y="3285"/>
                    <a:pt x="2174" y="3285"/>
                  </a:cubicBezTo>
                  <a:cubicBezTo>
                    <a:pt x="2570" y="3285"/>
                    <a:pt x="2942" y="3143"/>
                    <a:pt x="3206" y="2855"/>
                  </a:cubicBezTo>
                  <a:cubicBezTo>
                    <a:pt x="3767" y="2241"/>
                    <a:pt x="3633" y="1203"/>
                    <a:pt x="2899" y="533"/>
                  </a:cubicBezTo>
                  <a:cubicBezTo>
                    <a:pt x="2513" y="180"/>
                    <a:pt x="2039" y="0"/>
                    <a:pt x="1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52"/>
            <p:cNvSpPr/>
            <p:nvPr/>
          </p:nvSpPr>
          <p:spPr>
            <a:xfrm>
              <a:off x="7550725" y="2729675"/>
              <a:ext cx="600700" cy="153750"/>
            </a:xfrm>
            <a:custGeom>
              <a:avLst/>
              <a:gdLst/>
              <a:ahLst/>
              <a:cxnLst/>
              <a:rect l="l" t="t" r="r" b="b"/>
              <a:pathLst>
                <a:path w="24028" h="6150" extrusionOk="0">
                  <a:moveTo>
                    <a:pt x="13726" y="50"/>
                  </a:moveTo>
                  <a:cubicBezTo>
                    <a:pt x="13723" y="66"/>
                    <a:pt x="13723" y="82"/>
                    <a:pt x="13683" y="82"/>
                  </a:cubicBezTo>
                  <a:lnTo>
                    <a:pt x="13645" y="66"/>
                  </a:lnTo>
                  <a:lnTo>
                    <a:pt x="13686" y="50"/>
                  </a:lnTo>
                  <a:close/>
                  <a:moveTo>
                    <a:pt x="13200" y="66"/>
                  </a:moveTo>
                  <a:cubicBezTo>
                    <a:pt x="13241" y="66"/>
                    <a:pt x="13241" y="66"/>
                    <a:pt x="13241" y="82"/>
                  </a:cubicBezTo>
                  <a:cubicBezTo>
                    <a:pt x="13241" y="82"/>
                    <a:pt x="13241" y="97"/>
                    <a:pt x="13200" y="97"/>
                  </a:cubicBezTo>
                  <a:lnTo>
                    <a:pt x="13159" y="82"/>
                  </a:lnTo>
                  <a:cubicBezTo>
                    <a:pt x="13159" y="66"/>
                    <a:pt x="13200" y="66"/>
                    <a:pt x="13200" y="66"/>
                  </a:cubicBezTo>
                  <a:close/>
                  <a:moveTo>
                    <a:pt x="18089" y="79"/>
                  </a:moveTo>
                  <a:cubicBezTo>
                    <a:pt x="18129" y="79"/>
                    <a:pt x="18129" y="79"/>
                    <a:pt x="18129" y="94"/>
                  </a:cubicBezTo>
                  <a:cubicBezTo>
                    <a:pt x="18129" y="110"/>
                    <a:pt x="18089" y="126"/>
                    <a:pt x="18048" y="126"/>
                  </a:cubicBezTo>
                  <a:cubicBezTo>
                    <a:pt x="18007" y="126"/>
                    <a:pt x="18007" y="94"/>
                    <a:pt x="18089" y="79"/>
                  </a:cubicBezTo>
                  <a:close/>
                  <a:moveTo>
                    <a:pt x="23796" y="69"/>
                  </a:moveTo>
                  <a:cubicBezTo>
                    <a:pt x="23820" y="69"/>
                    <a:pt x="23803" y="91"/>
                    <a:pt x="23745" y="113"/>
                  </a:cubicBezTo>
                  <a:cubicBezTo>
                    <a:pt x="23725" y="129"/>
                    <a:pt x="23715" y="137"/>
                    <a:pt x="23710" y="137"/>
                  </a:cubicBezTo>
                  <a:cubicBezTo>
                    <a:pt x="23704" y="137"/>
                    <a:pt x="23704" y="129"/>
                    <a:pt x="23704" y="113"/>
                  </a:cubicBezTo>
                  <a:cubicBezTo>
                    <a:pt x="23704" y="97"/>
                    <a:pt x="23704" y="82"/>
                    <a:pt x="23745" y="82"/>
                  </a:cubicBezTo>
                  <a:cubicBezTo>
                    <a:pt x="23769" y="72"/>
                    <a:pt x="23786" y="69"/>
                    <a:pt x="23796" y="69"/>
                  </a:cubicBezTo>
                  <a:close/>
                  <a:moveTo>
                    <a:pt x="15096" y="135"/>
                  </a:moveTo>
                  <a:cubicBezTo>
                    <a:pt x="15137" y="135"/>
                    <a:pt x="15137" y="151"/>
                    <a:pt x="15137" y="151"/>
                  </a:cubicBezTo>
                  <a:cubicBezTo>
                    <a:pt x="15137" y="151"/>
                    <a:pt x="15137" y="166"/>
                    <a:pt x="15096" y="166"/>
                  </a:cubicBezTo>
                  <a:cubicBezTo>
                    <a:pt x="15096" y="166"/>
                    <a:pt x="15055" y="151"/>
                    <a:pt x="15058" y="135"/>
                  </a:cubicBezTo>
                  <a:close/>
                  <a:moveTo>
                    <a:pt x="16744" y="132"/>
                  </a:moveTo>
                  <a:cubicBezTo>
                    <a:pt x="16750" y="132"/>
                    <a:pt x="16754" y="133"/>
                    <a:pt x="16754" y="138"/>
                  </a:cubicBezTo>
                  <a:cubicBezTo>
                    <a:pt x="16754" y="138"/>
                    <a:pt x="16754" y="154"/>
                    <a:pt x="16713" y="169"/>
                  </a:cubicBezTo>
                  <a:cubicBezTo>
                    <a:pt x="16713" y="169"/>
                    <a:pt x="16695" y="176"/>
                    <a:pt x="16683" y="176"/>
                  </a:cubicBezTo>
                  <a:cubicBezTo>
                    <a:pt x="16677" y="176"/>
                    <a:pt x="16672" y="175"/>
                    <a:pt x="16672" y="169"/>
                  </a:cubicBezTo>
                  <a:lnTo>
                    <a:pt x="16672" y="154"/>
                  </a:lnTo>
                  <a:cubicBezTo>
                    <a:pt x="16701" y="143"/>
                    <a:pt x="16730" y="132"/>
                    <a:pt x="16744" y="132"/>
                  </a:cubicBezTo>
                  <a:close/>
                  <a:moveTo>
                    <a:pt x="14021" y="151"/>
                  </a:moveTo>
                  <a:cubicBezTo>
                    <a:pt x="14036" y="151"/>
                    <a:pt x="14046" y="155"/>
                    <a:pt x="14046" y="163"/>
                  </a:cubicBezTo>
                  <a:cubicBezTo>
                    <a:pt x="14046" y="179"/>
                    <a:pt x="14046" y="179"/>
                    <a:pt x="14005" y="179"/>
                  </a:cubicBezTo>
                  <a:cubicBezTo>
                    <a:pt x="13924" y="179"/>
                    <a:pt x="13924" y="179"/>
                    <a:pt x="13965" y="163"/>
                  </a:cubicBezTo>
                  <a:cubicBezTo>
                    <a:pt x="13985" y="155"/>
                    <a:pt x="14005" y="151"/>
                    <a:pt x="14021" y="151"/>
                  </a:cubicBezTo>
                  <a:close/>
                  <a:moveTo>
                    <a:pt x="14287" y="163"/>
                  </a:moveTo>
                  <a:cubicBezTo>
                    <a:pt x="14328" y="163"/>
                    <a:pt x="14328" y="163"/>
                    <a:pt x="14328" y="179"/>
                  </a:cubicBezTo>
                  <a:lnTo>
                    <a:pt x="14287" y="179"/>
                  </a:lnTo>
                  <a:lnTo>
                    <a:pt x="14250" y="163"/>
                  </a:lnTo>
                  <a:close/>
                  <a:moveTo>
                    <a:pt x="14692" y="163"/>
                  </a:moveTo>
                  <a:cubicBezTo>
                    <a:pt x="14732" y="163"/>
                    <a:pt x="14732" y="163"/>
                    <a:pt x="14732" y="179"/>
                  </a:cubicBezTo>
                  <a:lnTo>
                    <a:pt x="14692" y="179"/>
                  </a:lnTo>
                  <a:lnTo>
                    <a:pt x="14651" y="163"/>
                  </a:lnTo>
                  <a:close/>
                  <a:moveTo>
                    <a:pt x="14599" y="188"/>
                  </a:moveTo>
                  <a:cubicBezTo>
                    <a:pt x="14595" y="188"/>
                    <a:pt x="14586" y="189"/>
                    <a:pt x="14573" y="194"/>
                  </a:cubicBezTo>
                  <a:cubicBezTo>
                    <a:pt x="14598" y="194"/>
                    <a:pt x="14607" y="188"/>
                    <a:pt x="14599" y="188"/>
                  </a:cubicBezTo>
                  <a:close/>
                  <a:moveTo>
                    <a:pt x="9840" y="173"/>
                  </a:moveTo>
                  <a:cubicBezTo>
                    <a:pt x="9840" y="188"/>
                    <a:pt x="9840" y="204"/>
                    <a:pt x="9800" y="204"/>
                  </a:cubicBezTo>
                  <a:lnTo>
                    <a:pt x="9759" y="207"/>
                  </a:lnTo>
                  <a:cubicBezTo>
                    <a:pt x="9759" y="191"/>
                    <a:pt x="9800" y="173"/>
                    <a:pt x="9800" y="173"/>
                  </a:cubicBezTo>
                  <a:close/>
                  <a:moveTo>
                    <a:pt x="14166" y="234"/>
                  </a:moveTo>
                  <a:cubicBezTo>
                    <a:pt x="14165" y="236"/>
                    <a:pt x="14165" y="239"/>
                    <a:pt x="14165" y="241"/>
                  </a:cubicBezTo>
                  <a:cubicBezTo>
                    <a:pt x="14167" y="242"/>
                    <a:pt x="14169" y="243"/>
                    <a:pt x="14171" y="244"/>
                  </a:cubicBezTo>
                  <a:lnTo>
                    <a:pt x="14171" y="244"/>
                  </a:lnTo>
                  <a:cubicBezTo>
                    <a:pt x="14169" y="241"/>
                    <a:pt x="14167" y="238"/>
                    <a:pt x="14166" y="234"/>
                  </a:cubicBezTo>
                  <a:close/>
                  <a:moveTo>
                    <a:pt x="14171" y="244"/>
                  </a:moveTo>
                  <a:cubicBezTo>
                    <a:pt x="14175" y="249"/>
                    <a:pt x="14181" y="252"/>
                    <a:pt x="14182" y="252"/>
                  </a:cubicBezTo>
                  <a:cubicBezTo>
                    <a:pt x="14185" y="252"/>
                    <a:pt x="14183" y="249"/>
                    <a:pt x="14171" y="244"/>
                  </a:cubicBezTo>
                  <a:close/>
                  <a:moveTo>
                    <a:pt x="8212" y="348"/>
                  </a:moveTo>
                  <a:cubicBezTo>
                    <a:pt x="8227" y="348"/>
                    <a:pt x="8228" y="352"/>
                    <a:pt x="8230" y="361"/>
                  </a:cubicBezTo>
                  <a:cubicBezTo>
                    <a:pt x="8230" y="376"/>
                    <a:pt x="8151" y="386"/>
                    <a:pt x="8111" y="389"/>
                  </a:cubicBezTo>
                  <a:cubicBezTo>
                    <a:pt x="8067" y="379"/>
                    <a:pt x="8104" y="357"/>
                    <a:pt x="8145" y="354"/>
                  </a:cubicBezTo>
                  <a:cubicBezTo>
                    <a:pt x="8181" y="350"/>
                    <a:pt x="8201" y="348"/>
                    <a:pt x="8212" y="348"/>
                  </a:cubicBezTo>
                  <a:close/>
                  <a:moveTo>
                    <a:pt x="5403" y="903"/>
                  </a:moveTo>
                  <a:cubicBezTo>
                    <a:pt x="5406" y="918"/>
                    <a:pt x="5412" y="931"/>
                    <a:pt x="5372" y="943"/>
                  </a:cubicBezTo>
                  <a:lnTo>
                    <a:pt x="5328" y="937"/>
                  </a:lnTo>
                  <a:lnTo>
                    <a:pt x="5365" y="912"/>
                  </a:lnTo>
                  <a:lnTo>
                    <a:pt x="5403" y="903"/>
                  </a:lnTo>
                  <a:close/>
                  <a:moveTo>
                    <a:pt x="4870" y="953"/>
                  </a:moveTo>
                  <a:cubicBezTo>
                    <a:pt x="4873" y="969"/>
                    <a:pt x="4880" y="984"/>
                    <a:pt x="4839" y="994"/>
                  </a:cubicBezTo>
                  <a:lnTo>
                    <a:pt x="4801" y="1006"/>
                  </a:lnTo>
                  <a:cubicBezTo>
                    <a:pt x="4798" y="994"/>
                    <a:pt x="4833" y="965"/>
                    <a:pt x="4833" y="965"/>
                  </a:cubicBezTo>
                  <a:lnTo>
                    <a:pt x="4870" y="953"/>
                  </a:lnTo>
                  <a:close/>
                  <a:moveTo>
                    <a:pt x="4235" y="1267"/>
                  </a:moveTo>
                  <a:cubicBezTo>
                    <a:pt x="4242" y="1267"/>
                    <a:pt x="4243" y="1271"/>
                    <a:pt x="4247" y="1279"/>
                  </a:cubicBezTo>
                  <a:cubicBezTo>
                    <a:pt x="4253" y="1294"/>
                    <a:pt x="4218" y="1323"/>
                    <a:pt x="4218" y="1323"/>
                  </a:cubicBezTo>
                  <a:cubicBezTo>
                    <a:pt x="4213" y="1324"/>
                    <a:pt x="4209" y="1325"/>
                    <a:pt x="4206" y="1325"/>
                  </a:cubicBezTo>
                  <a:cubicBezTo>
                    <a:pt x="4185" y="1325"/>
                    <a:pt x="4208" y="1290"/>
                    <a:pt x="4203" y="1279"/>
                  </a:cubicBezTo>
                  <a:lnTo>
                    <a:pt x="4203" y="1276"/>
                  </a:lnTo>
                  <a:cubicBezTo>
                    <a:pt x="4220" y="1270"/>
                    <a:pt x="4230" y="1267"/>
                    <a:pt x="4235" y="1267"/>
                  </a:cubicBezTo>
                  <a:close/>
                  <a:moveTo>
                    <a:pt x="3332" y="1611"/>
                  </a:moveTo>
                  <a:cubicBezTo>
                    <a:pt x="3338" y="1627"/>
                    <a:pt x="3344" y="1642"/>
                    <a:pt x="3306" y="1655"/>
                  </a:cubicBezTo>
                  <a:lnTo>
                    <a:pt x="3263" y="1655"/>
                  </a:lnTo>
                  <a:lnTo>
                    <a:pt x="3294" y="1627"/>
                  </a:lnTo>
                  <a:lnTo>
                    <a:pt x="3332" y="1611"/>
                  </a:lnTo>
                  <a:close/>
                  <a:moveTo>
                    <a:pt x="934" y="2714"/>
                  </a:moveTo>
                  <a:cubicBezTo>
                    <a:pt x="944" y="2730"/>
                    <a:pt x="950" y="2742"/>
                    <a:pt x="915" y="2764"/>
                  </a:cubicBezTo>
                  <a:lnTo>
                    <a:pt x="871" y="2777"/>
                  </a:lnTo>
                  <a:lnTo>
                    <a:pt x="900" y="2739"/>
                  </a:lnTo>
                  <a:lnTo>
                    <a:pt x="934" y="2714"/>
                  </a:lnTo>
                  <a:close/>
                  <a:moveTo>
                    <a:pt x="702" y="2908"/>
                  </a:moveTo>
                  <a:cubicBezTo>
                    <a:pt x="715" y="2918"/>
                    <a:pt x="712" y="2918"/>
                    <a:pt x="680" y="2946"/>
                  </a:cubicBezTo>
                  <a:cubicBezTo>
                    <a:pt x="680" y="2946"/>
                    <a:pt x="658" y="2959"/>
                    <a:pt x="642" y="2959"/>
                  </a:cubicBezTo>
                  <a:cubicBezTo>
                    <a:pt x="637" y="2959"/>
                    <a:pt x="633" y="2958"/>
                    <a:pt x="630" y="2955"/>
                  </a:cubicBezTo>
                  <a:cubicBezTo>
                    <a:pt x="621" y="2946"/>
                    <a:pt x="649" y="2908"/>
                    <a:pt x="702" y="2908"/>
                  </a:cubicBezTo>
                  <a:close/>
                  <a:moveTo>
                    <a:pt x="321" y="3513"/>
                  </a:moveTo>
                  <a:cubicBezTo>
                    <a:pt x="322" y="3513"/>
                    <a:pt x="323" y="3513"/>
                    <a:pt x="323" y="3513"/>
                  </a:cubicBezTo>
                  <a:cubicBezTo>
                    <a:pt x="336" y="3519"/>
                    <a:pt x="307" y="3551"/>
                    <a:pt x="295" y="3592"/>
                  </a:cubicBezTo>
                  <a:cubicBezTo>
                    <a:pt x="284" y="3605"/>
                    <a:pt x="277" y="3614"/>
                    <a:pt x="274" y="3614"/>
                  </a:cubicBezTo>
                  <a:cubicBezTo>
                    <a:pt x="271" y="3614"/>
                    <a:pt x="277" y="3595"/>
                    <a:pt x="292" y="3548"/>
                  </a:cubicBezTo>
                  <a:cubicBezTo>
                    <a:pt x="304" y="3517"/>
                    <a:pt x="316" y="3513"/>
                    <a:pt x="321" y="3513"/>
                  </a:cubicBezTo>
                  <a:close/>
                  <a:moveTo>
                    <a:pt x="7324" y="3595"/>
                  </a:moveTo>
                  <a:lnTo>
                    <a:pt x="7286" y="3604"/>
                  </a:lnTo>
                  <a:cubicBezTo>
                    <a:pt x="7246" y="3613"/>
                    <a:pt x="7249" y="3629"/>
                    <a:pt x="7252" y="3645"/>
                  </a:cubicBezTo>
                  <a:lnTo>
                    <a:pt x="7293" y="3635"/>
                  </a:lnTo>
                  <a:cubicBezTo>
                    <a:pt x="7293" y="3635"/>
                    <a:pt x="7327" y="3610"/>
                    <a:pt x="7324" y="3595"/>
                  </a:cubicBezTo>
                  <a:close/>
                  <a:moveTo>
                    <a:pt x="148" y="3770"/>
                  </a:moveTo>
                  <a:cubicBezTo>
                    <a:pt x="158" y="3772"/>
                    <a:pt x="151" y="3790"/>
                    <a:pt x="147" y="3790"/>
                  </a:cubicBezTo>
                  <a:cubicBezTo>
                    <a:pt x="145" y="3790"/>
                    <a:pt x="144" y="3785"/>
                    <a:pt x="148" y="3770"/>
                  </a:cubicBezTo>
                  <a:close/>
                  <a:moveTo>
                    <a:pt x="31" y="3745"/>
                  </a:moveTo>
                  <a:cubicBezTo>
                    <a:pt x="24" y="3745"/>
                    <a:pt x="22" y="3755"/>
                    <a:pt x="13" y="3789"/>
                  </a:cubicBezTo>
                  <a:cubicBezTo>
                    <a:pt x="3" y="3844"/>
                    <a:pt x="1" y="3867"/>
                    <a:pt x="4" y="3867"/>
                  </a:cubicBezTo>
                  <a:cubicBezTo>
                    <a:pt x="7" y="3867"/>
                    <a:pt x="12" y="3857"/>
                    <a:pt x="19" y="3839"/>
                  </a:cubicBezTo>
                  <a:lnTo>
                    <a:pt x="41" y="3748"/>
                  </a:lnTo>
                  <a:cubicBezTo>
                    <a:pt x="37" y="3747"/>
                    <a:pt x="34" y="3745"/>
                    <a:pt x="31" y="3745"/>
                  </a:cubicBezTo>
                  <a:close/>
                  <a:moveTo>
                    <a:pt x="545" y="3828"/>
                  </a:moveTo>
                  <a:cubicBezTo>
                    <a:pt x="539" y="3828"/>
                    <a:pt x="537" y="3835"/>
                    <a:pt x="530" y="3861"/>
                  </a:cubicBezTo>
                  <a:cubicBezTo>
                    <a:pt x="530" y="3861"/>
                    <a:pt x="539" y="3896"/>
                    <a:pt x="552" y="3899"/>
                  </a:cubicBezTo>
                  <a:cubicBezTo>
                    <a:pt x="553" y="3899"/>
                    <a:pt x="553" y="3899"/>
                    <a:pt x="554" y="3899"/>
                  </a:cubicBezTo>
                  <a:cubicBezTo>
                    <a:pt x="568" y="3899"/>
                    <a:pt x="576" y="3869"/>
                    <a:pt x="552" y="3830"/>
                  </a:cubicBezTo>
                  <a:cubicBezTo>
                    <a:pt x="549" y="3829"/>
                    <a:pt x="547" y="3828"/>
                    <a:pt x="545" y="3828"/>
                  </a:cubicBezTo>
                  <a:close/>
                  <a:moveTo>
                    <a:pt x="7258" y="3855"/>
                  </a:moveTo>
                  <a:lnTo>
                    <a:pt x="7299" y="3861"/>
                  </a:lnTo>
                  <a:cubicBezTo>
                    <a:pt x="7302" y="3877"/>
                    <a:pt x="7264" y="3886"/>
                    <a:pt x="7224" y="3896"/>
                  </a:cubicBezTo>
                  <a:cubicBezTo>
                    <a:pt x="7207" y="3900"/>
                    <a:pt x="7198" y="3902"/>
                    <a:pt x="7193" y="3902"/>
                  </a:cubicBezTo>
                  <a:cubicBezTo>
                    <a:pt x="7186" y="3902"/>
                    <a:pt x="7185" y="3898"/>
                    <a:pt x="7183" y="3889"/>
                  </a:cubicBezTo>
                  <a:cubicBezTo>
                    <a:pt x="7205" y="3874"/>
                    <a:pt x="7230" y="3861"/>
                    <a:pt x="7258" y="3855"/>
                  </a:cubicBezTo>
                  <a:close/>
                  <a:moveTo>
                    <a:pt x="6786" y="3948"/>
                  </a:moveTo>
                  <a:cubicBezTo>
                    <a:pt x="6809" y="3948"/>
                    <a:pt x="6827" y="3955"/>
                    <a:pt x="6829" y="3964"/>
                  </a:cubicBezTo>
                  <a:cubicBezTo>
                    <a:pt x="6876" y="3983"/>
                    <a:pt x="6876" y="3983"/>
                    <a:pt x="6798" y="4005"/>
                  </a:cubicBezTo>
                  <a:cubicBezTo>
                    <a:pt x="6773" y="4011"/>
                    <a:pt x="6748" y="4019"/>
                    <a:pt x="6732" y="4019"/>
                  </a:cubicBezTo>
                  <a:cubicBezTo>
                    <a:pt x="6724" y="4019"/>
                    <a:pt x="6718" y="4017"/>
                    <a:pt x="6716" y="4011"/>
                  </a:cubicBezTo>
                  <a:lnTo>
                    <a:pt x="6757" y="3999"/>
                  </a:lnTo>
                  <a:cubicBezTo>
                    <a:pt x="6758" y="4003"/>
                    <a:pt x="6760" y="4004"/>
                    <a:pt x="6763" y="4004"/>
                  </a:cubicBezTo>
                  <a:cubicBezTo>
                    <a:pt x="6772" y="4004"/>
                    <a:pt x="6784" y="3988"/>
                    <a:pt x="6751" y="3983"/>
                  </a:cubicBezTo>
                  <a:lnTo>
                    <a:pt x="6744" y="3955"/>
                  </a:lnTo>
                  <a:cubicBezTo>
                    <a:pt x="6758" y="3950"/>
                    <a:pt x="6773" y="3948"/>
                    <a:pt x="6786" y="3948"/>
                  </a:cubicBezTo>
                  <a:close/>
                  <a:moveTo>
                    <a:pt x="6697" y="4099"/>
                  </a:moveTo>
                  <a:lnTo>
                    <a:pt x="6660" y="4109"/>
                  </a:lnTo>
                  <a:cubicBezTo>
                    <a:pt x="6661" y="4117"/>
                    <a:pt x="6662" y="4121"/>
                    <a:pt x="6668" y="4121"/>
                  </a:cubicBezTo>
                  <a:cubicBezTo>
                    <a:pt x="6674" y="4121"/>
                    <a:pt x="6684" y="4118"/>
                    <a:pt x="6704" y="4112"/>
                  </a:cubicBezTo>
                  <a:lnTo>
                    <a:pt x="6741" y="4102"/>
                  </a:lnTo>
                  <a:lnTo>
                    <a:pt x="6697" y="4099"/>
                  </a:lnTo>
                  <a:close/>
                  <a:moveTo>
                    <a:pt x="201" y="4250"/>
                  </a:moveTo>
                  <a:cubicBezTo>
                    <a:pt x="201" y="4250"/>
                    <a:pt x="217" y="4250"/>
                    <a:pt x="220" y="4290"/>
                  </a:cubicBezTo>
                  <a:cubicBezTo>
                    <a:pt x="220" y="4319"/>
                    <a:pt x="217" y="4347"/>
                    <a:pt x="210" y="4375"/>
                  </a:cubicBezTo>
                  <a:cubicBezTo>
                    <a:pt x="195" y="4375"/>
                    <a:pt x="191" y="4334"/>
                    <a:pt x="191" y="4334"/>
                  </a:cubicBezTo>
                  <a:cubicBezTo>
                    <a:pt x="188" y="4294"/>
                    <a:pt x="185" y="4250"/>
                    <a:pt x="201" y="4250"/>
                  </a:cubicBezTo>
                  <a:close/>
                  <a:moveTo>
                    <a:pt x="142" y="4557"/>
                  </a:moveTo>
                  <a:cubicBezTo>
                    <a:pt x="142" y="4557"/>
                    <a:pt x="141" y="4557"/>
                    <a:pt x="141" y="4557"/>
                  </a:cubicBezTo>
                  <a:cubicBezTo>
                    <a:pt x="141" y="4557"/>
                    <a:pt x="126" y="4560"/>
                    <a:pt x="135" y="4604"/>
                  </a:cubicBezTo>
                  <a:lnTo>
                    <a:pt x="144" y="4644"/>
                  </a:lnTo>
                  <a:cubicBezTo>
                    <a:pt x="160" y="4641"/>
                    <a:pt x="166" y="4597"/>
                    <a:pt x="166" y="4597"/>
                  </a:cubicBezTo>
                  <a:cubicBezTo>
                    <a:pt x="158" y="4559"/>
                    <a:pt x="145" y="4557"/>
                    <a:pt x="142" y="4557"/>
                  </a:cubicBezTo>
                  <a:close/>
                  <a:moveTo>
                    <a:pt x="4701" y="4691"/>
                  </a:moveTo>
                  <a:cubicBezTo>
                    <a:pt x="4707" y="4707"/>
                    <a:pt x="4641" y="4754"/>
                    <a:pt x="4604" y="4773"/>
                  </a:cubicBezTo>
                  <a:cubicBezTo>
                    <a:pt x="4595" y="4777"/>
                    <a:pt x="4587" y="4779"/>
                    <a:pt x="4583" y="4779"/>
                  </a:cubicBezTo>
                  <a:cubicBezTo>
                    <a:pt x="4570" y="4779"/>
                    <a:pt x="4578" y="4763"/>
                    <a:pt x="4629" y="4726"/>
                  </a:cubicBezTo>
                  <a:lnTo>
                    <a:pt x="4701" y="4691"/>
                  </a:lnTo>
                  <a:close/>
                  <a:moveTo>
                    <a:pt x="4467" y="4778"/>
                  </a:moveTo>
                  <a:cubicBezTo>
                    <a:pt x="4451" y="4778"/>
                    <a:pt x="4417" y="4794"/>
                    <a:pt x="4359" y="4823"/>
                  </a:cubicBezTo>
                  <a:cubicBezTo>
                    <a:pt x="4337" y="4836"/>
                    <a:pt x="4316" y="4854"/>
                    <a:pt x="4297" y="4873"/>
                  </a:cubicBezTo>
                  <a:cubicBezTo>
                    <a:pt x="4298" y="4877"/>
                    <a:pt x="4302" y="4879"/>
                    <a:pt x="4307" y="4879"/>
                  </a:cubicBezTo>
                  <a:cubicBezTo>
                    <a:pt x="4321" y="4879"/>
                    <a:pt x="4347" y="4865"/>
                    <a:pt x="4375" y="4851"/>
                  </a:cubicBezTo>
                  <a:cubicBezTo>
                    <a:pt x="4453" y="4829"/>
                    <a:pt x="4482" y="4798"/>
                    <a:pt x="4475" y="4782"/>
                  </a:cubicBezTo>
                  <a:cubicBezTo>
                    <a:pt x="4474" y="4780"/>
                    <a:pt x="4471" y="4778"/>
                    <a:pt x="4467" y="4778"/>
                  </a:cubicBezTo>
                  <a:close/>
                  <a:moveTo>
                    <a:pt x="336" y="4995"/>
                  </a:moveTo>
                  <a:lnTo>
                    <a:pt x="354" y="5033"/>
                  </a:lnTo>
                  <a:lnTo>
                    <a:pt x="358" y="5080"/>
                  </a:lnTo>
                  <a:lnTo>
                    <a:pt x="339" y="5039"/>
                  </a:lnTo>
                  <a:cubicBezTo>
                    <a:pt x="320" y="5002"/>
                    <a:pt x="320" y="5002"/>
                    <a:pt x="336" y="4995"/>
                  </a:cubicBezTo>
                  <a:close/>
                  <a:moveTo>
                    <a:pt x="528" y="5312"/>
                  </a:moveTo>
                  <a:cubicBezTo>
                    <a:pt x="532" y="5312"/>
                    <a:pt x="538" y="5313"/>
                    <a:pt x="546" y="5315"/>
                  </a:cubicBezTo>
                  <a:cubicBezTo>
                    <a:pt x="571" y="5350"/>
                    <a:pt x="571" y="5350"/>
                    <a:pt x="599" y="5384"/>
                  </a:cubicBezTo>
                  <a:cubicBezTo>
                    <a:pt x="593" y="5388"/>
                    <a:pt x="587" y="5393"/>
                    <a:pt x="580" y="5393"/>
                  </a:cubicBezTo>
                  <a:cubicBezTo>
                    <a:pt x="571" y="5393"/>
                    <a:pt x="561" y="5387"/>
                    <a:pt x="546" y="5368"/>
                  </a:cubicBezTo>
                  <a:cubicBezTo>
                    <a:pt x="513" y="5347"/>
                    <a:pt x="500" y="5312"/>
                    <a:pt x="528" y="5312"/>
                  </a:cubicBezTo>
                  <a:close/>
                  <a:moveTo>
                    <a:pt x="828" y="5513"/>
                  </a:moveTo>
                  <a:cubicBezTo>
                    <a:pt x="859" y="5541"/>
                    <a:pt x="903" y="5553"/>
                    <a:pt x="890" y="5566"/>
                  </a:cubicBezTo>
                  <a:cubicBezTo>
                    <a:pt x="897" y="5572"/>
                    <a:pt x="899" y="5574"/>
                    <a:pt x="897" y="5574"/>
                  </a:cubicBezTo>
                  <a:cubicBezTo>
                    <a:pt x="890" y="5574"/>
                    <a:pt x="840" y="5546"/>
                    <a:pt x="818" y="5522"/>
                  </a:cubicBezTo>
                  <a:lnTo>
                    <a:pt x="828" y="5513"/>
                  </a:lnTo>
                  <a:close/>
                  <a:moveTo>
                    <a:pt x="3037" y="5751"/>
                  </a:moveTo>
                  <a:lnTo>
                    <a:pt x="3037" y="5751"/>
                  </a:lnTo>
                  <a:cubicBezTo>
                    <a:pt x="3046" y="5763"/>
                    <a:pt x="3012" y="5788"/>
                    <a:pt x="2974" y="5810"/>
                  </a:cubicBezTo>
                  <a:lnTo>
                    <a:pt x="2965" y="5798"/>
                  </a:lnTo>
                  <a:lnTo>
                    <a:pt x="2993" y="5760"/>
                  </a:lnTo>
                  <a:lnTo>
                    <a:pt x="3037" y="5751"/>
                  </a:lnTo>
                  <a:close/>
                  <a:moveTo>
                    <a:pt x="2890" y="5751"/>
                  </a:moveTo>
                  <a:lnTo>
                    <a:pt x="2830" y="5817"/>
                  </a:lnTo>
                  <a:cubicBezTo>
                    <a:pt x="2797" y="5868"/>
                    <a:pt x="2783" y="5887"/>
                    <a:pt x="2774" y="5887"/>
                  </a:cubicBezTo>
                  <a:cubicBezTo>
                    <a:pt x="2769" y="5887"/>
                    <a:pt x="2766" y="5880"/>
                    <a:pt x="2761" y="5870"/>
                  </a:cubicBezTo>
                  <a:cubicBezTo>
                    <a:pt x="2755" y="5854"/>
                    <a:pt x="2752" y="5842"/>
                    <a:pt x="2818" y="5788"/>
                  </a:cubicBezTo>
                  <a:lnTo>
                    <a:pt x="2890" y="5751"/>
                  </a:lnTo>
                  <a:close/>
                  <a:moveTo>
                    <a:pt x="1545" y="5940"/>
                  </a:moveTo>
                  <a:cubicBezTo>
                    <a:pt x="1552" y="5940"/>
                    <a:pt x="1560" y="5942"/>
                    <a:pt x="1570" y="5945"/>
                  </a:cubicBezTo>
                  <a:cubicBezTo>
                    <a:pt x="1583" y="5948"/>
                    <a:pt x="1595" y="5951"/>
                    <a:pt x="1608" y="5954"/>
                  </a:cubicBezTo>
                  <a:cubicBezTo>
                    <a:pt x="1605" y="5970"/>
                    <a:pt x="1561" y="5973"/>
                    <a:pt x="1561" y="5973"/>
                  </a:cubicBezTo>
                  <a:lnTo>
                    <a:pt x="1520" y="5964"/>
                  </a:lnTo>
                  <a:cubicBezTo>
                    <a:pt x="1523" y="5952"/>
                    <a:pt x="1527" y="5940"/>
                    <a:pt x="1545" y="5940"/>
                  </a:cubicBezTo>
                  <a:close/>
                  <a:moveTo>
                    <a:pt x="1937" y="6045"/>
                  </a:moveTo>
                  <a:cubicBezTo>
                    <a:pt x="1978" y="6045"/>
                    <a:pt x="1937" y="6061"/>
                    <a:pt x="1890" y="6089"/>
                  </a:cubicBezTo>
                  <a:cubicBezTo>
                    <a:pt x="1857" y="6093"/>
                    <a:pt x="1836" y="6095"/>
                    <a:pt x="1825" y="6095"/>
                  </a:cubicBezTo>
                  <a:cubicBezTo>
                    <a:pt x="1805" y="6095"/>
                    <a:pt x="1816" y="6088"/>
                    <a:pt x="1846" y="6070"/>
                  </a:cubicBezTo>
                  <a:cubicBezTo>
                    <a:pt x="1893" y="6061"/>
                    <a:pt x="1937" y="6045"/>
                    <a:pt x="1937" y="6045"/>
                  </a:cubicBezTo>
                  <a:close/>
                  <a:moveTo>
                    <a:pt x="11138" y="0"/>
                  </a:moveTo>
                  <a:lnTo>
                    <a:pt x="11138" y="16"/>
                  </a:lnTo>
                  <a:cubicBezTo>
                    <a:pt x="11138" y="32"/>
                    <a:pt x="11138" y="47"/>
                    <a:pt x="11097" y="47"/>
                  </a:cubicBezTo>
                  <a:cubicBezTo>
                    <a:pt x="11056" y="47"/>
                    <a:pt x="11016" y="47"/>
                    <a:pt x="11016" y="32"/>
                  </a:cubicBezTo>
                  <a:cubicBezTo>
                    <a:pt x="10987" y="20"/>
                    <a:pt x="10958" y="9"/>
                    <a:pt x="10944" y="9"/>
                  </a:cubicBezTo>
                  <a:cubicBezTo>
                    <a:pt x="10938" y="9"/>
                    <a:pt x="10934" y="11"/>
                    <a:pt x="10934" y="16"/>
                  </a:cubicBezTo>
                  <a:cubicBezTo>
                    <a:pt x="10906" y="16"/>
                    <a:pt x="10878" y="13"/>
                    <a:pt x="10853" y="3"/>
                  </a:cubicBezTo>
                  <a:lnTo>
                    <a:pt x="10690" y="6"/>
                  </a:lnTo>
                  <a:cubicBezTo>
                    <a:pt x="10668" y="16"/>
                    <a:pt x="10636" y="21"/>
                    <a:pt x="10610" y="21"/>
                  </a:cubicBezTo>
                  <a:cubicBezTo>
                    <a:pt x="10586" y="21"/>
                    <a:pt x="10568" y="17"/>
                    <a:pt x="10568" y="10"/>
                  </a:cubicBezTo>
                  <a:cubicBezTo>
                    <a:pt x="10527" y="13"/>
                    <a:pt x="10486" y="19"/>
                    <a:pt x="10445" y="28"/>
                  </a:cubicBezTo>
                  <a:cubicBezTo>
                    <a:pt x="10420" y="29"/>
                    <a:pt x="10399" y="30"/>
                    <a:pt x="10381" y="30"/>
                  </a:cubicBezTo>
                  <a:cubicBezTo>
                    <a:pt x="10343" y="30"/>
                    <a:pt x="10323" y="27"/>
                    <a:pt x="10323" y="16"/>
                  </a:cubicBezTo>
                  <a:cubicBezTo>
                    <a:pt x="10323" y="8"/>
                    <a:pt x="10323" y="4"/>
                    <a:pt x="10319" y="4"/>
                  </a:cubicBezTo>
                  <a:cubicBezTo>
                    <a:pt x="10314" y="4"/>
                    <a:pt x="10304" y="9"/>
                    <a:pt x="10282" y="19"/>
                  </a:cubicBezTo>
                  <a:cubicBezTo>
                    <a:pt x="10282" y="35"/>
                    <a:pt x="10242" y="38"/>
                    <a:pt x="10201" y="41"/>
                  </a:cubicBezTo>
                  <a:lnTo>
                    <a:pt x="10119" y="44"/>
                  </a:lnTo>
                  <a:cubicBezTo>
                    <a:pt x="10119" y="60"/>
                    <a:pt x="10119" y="60"/>
                    <a:pt x="10079" y="63"/>
                  </a:cubicBezTo>
                  <a:lnTo>
                    <a:pt x="9875" y="57"/>
                  </a:lnTo>
                  <a:cubicBezTo>
                    <a:pt x="9753" y="66"/>
                    <a:pt x="9753" y="66"/>
                    <a:pt x="9797" y="79"/>
                  </a:cubicBezTo>
                  <a:cubicBezTo>
                    <a:pt x="9800" y="78"/>
                    <a:pt x="9803" y="78"/>
                    <a:pt x="9806" y="78"/>
                  </a:cubicBezTo>
                  <a:cubicBezTo>
                    <a:pt x="9827" y="78"/>
                    <a:pt x="9830" y="85"/>
                    <a:pt x="9800" y="85"/>
                  </a:cubicBezTo>
                  <a:cubicBezTo>
                    <a:pt x="9790" y="85"/>
                    <a:pt x="9775" y="84"/>
                    <a:pt x="9756" y="82"/>
                  </a:cubicBezTo>
                  <a:cubicBezTo>
                    <a:pt x="9751" y="82"/>
                    <a:pt x="9745" y="82"/>
                    <a:pt x="9738" y="82"/>
                  </a:cubicBezTo>
                  <a:cubicBezTo>
                    <a:pt x="9706" y="82"/>
                    <a:pt x="9653" y="79"/>
                    <a:pt x="9593" y="79"/>
                  </a:cubicBezTo>
                  <a:cubicBezTo>
                    <a:pt x="9553" y="79"/>
                    <a:pt x="9510" y="80"/>
                    <a:pt x="9468" y="85"/>
                  </a:cubicBezTo>
                  <a:cubicBezTo>
                    <a:pt x="9308" y="100"/>
                    <a:pt x="9308" y="100"/>
                    <a:pt x="9308" y="116"/>
                  </a:cubicBezTo>
                  <a:cubicBezTo>
                    <a:pt x="9331" y="131"/>
                    <a:pt x="9330" y="139"/>
                    <a:pt x="9318" y="139"/>
                  </a:cubicBezTo>
                  <a:cubicBezTo>
                    <a:pt x="9308" y="139"/>
                    <a:pt x="9288" y="133"/>
                    <a:pt x="9267" y="119"/>
                  </a:cubicBezTo>
                  <a:cubicBezTo>
                    <a:pt x="9223" y="106"/>
                    <a:pt x="9191" y="101"/>
                    <a:pt x="9171" y="101"/>
                  </a:cubicBezTo>
                  <a:cubicBezTo>
                    <a:pt x="9152" y="101"/>
                    <a:pt x="9143" y="105"/>
                    <a:pt x="9145" y="113"/>
                  </a:cubicBezTo>
                  <a:cubicBezTo>
                    <a:pt x="9120" y="129"/>
                    <a:pt x="9091" y="138"/>
                    <a:pt x="9063" y="138"/>
                  </a:cubicBezTo>
                  <a:cubicBezTo>
                    <a:pt x="9063" y="132"/>
                    <a:pt x="9056" y="128"/>
                    <a:pt x="9042" y="128"/>
                  </a:cubicBezTo>
                  <a:cubicBezTo>
                    <a:pt x="9022" y="128"/>
                    <a:pt x="8989" y="135"/>
                    <a:pt x="8941" y="147"/>
                  </a:cubicBezTo>
                  <a:cubicBezTo>
                    <a:pt x="8929" y="148"/>
                    <a:pt x="8921" y="149"/>
                    <a:pt x="8916" y="149"/>
                  </a:cubicBezTo>
                  <a:cubicBezTo>
                    <a:pt x="8903" y="149"/>
                    <a:pt x="8902" y="146"/>
                    <a:pt x="8900" y="135"/>
                  </a:cubicBezTo>
                  <a:lnTo>
                    <a:pt x="8819" y="141"/>
                  </a:lnTo>
                  <a:cubicBezTo>
                    <a:pt x="8755" y="174"/>
                    <a:pt x="8582" y="191"/>
                    <a:pt x="8497" y="191"/>
                  </a:cubicBezTo>
                  <a:cubicBezTo>
                    <a:pt x="8478" y="191"/>
                    <a:pt x="8463" y="190"/>
                    <a:pt x="8455" y="188"/>
                  </a:cubicBezTo>
                  <a:cubicBezTo>
                    <a:pt x="8427" y="191"/>
                    <a:pt x="8402" y="201"/>
                    <a:pt x="8377" y="213"/>
                  </a:cubicBezTo>
                  <a:cubicBezTo>
                    <a:pt x="8356" y="233"/>
                    <a:pt x="8334" y="243"/>
                    <a:pt x="8318" y="243"/>
                  </a:cubicBezTo>
                  <a:cubicBezTo>
                    <a:pt x="8306" y="243"/>
                    <a:pt x="8297" y="237"/>
                    <a:pt x="8295" y="223"/>
                  </a:cubicBezTo>
                  <a:cubicBezTo>
                    <a:pt x="8294" y="208"/>
                    <a:pt x="8293" y="200"/>
                    <a:pt x="8289" y="200"/>
                  </a:cubicBezTo>
                  <a:cubicBezTo>
                    <a:pt x="8284" y="200"/>
                    <a:pt x="8274" y="209"/>
                    <a:pt x="8255" y="229"/>
                  </a:cubicBezTo>
                  <a:cubicBezTo>
                    <a:pt x="8231" y="241"/>
                    <a:pt x="8139" y="256"/>
                    <a:pt x="8086" y="256"/>
                  </a:cubicBezTo>
                  <a:cubicBezTo>
                    <a:pt x="8055" y="256"/>
                    <a:pt x="8037" y="251"/>
                    <a:pt x="8051" y="238"/>
                  </a:cubicBezTo>
                  <a:cubicBezTo>
                    <a:pt x="8048" y="223"/>
                    <a:pt x="8048" y="207"/>
                    <a:pt x="8048" y="207"/>
                  </a:cubicBezTo>
                  <a:cubicBezTo>
                    <a:pt x="8023" y="220"/>
                    <a:pt x="7995" y="229"/>
                    <a:pt x="7966" y="232"/>
                  </a:cubicBezTo>
                  <a:cubicBezTo>
                    <a:pt x="7970" y="248"/>
                    <a:pt x="7929" y="251"/>
                    <a:pt x="7810" y="273"/>
                  </a:cubicBezTo>
                  <a:lnTo>
                    <a:pt x="7490" y="342"/>
                  </a:lnTo>
                  <a:cubicBezTo>
                    <a:pt x="7424" y="352"/>
                    <a:pt x="7331" y="366"/>
                    <a:pt x="7277" y="366"/>
                  </a:cubicBezTo>
                  <a:cubicBezTo>
                    <a:pt x="7264" y="366"/>
                    <a:pt x="7253" y="365"/>
                    <a:pt x="7246" y="364"/>
                  </a:cubicBezTo>
                  <a:cubicBezTo>
                    <a:pt x="7192" y="373"/>
                    <a:pt x="7139" y="386"/>
                    <a:pt x="7086" y="408"/>
                  </a:cubicBezTo>
                  <a:cubicBezTo>
                    <a:pt x="7059" y="424"/>
                    <a:pt x="7010" y="434"/>
                    <a:pt x="6984" y="434"/>
                  </a:cubicBezTo>
                  <a:cubicBezTo>
                    <a:pt x="6974" y="434"/>
                    <a:pt x="6968" y="433"/>
                    <a:pt x="6967" y="430"/>
                  </a:cubicBezTo>
                  <a:lnTo>
                    <a:pt x="6926" y="436"/>
                  </a:lnTo>
                  <a:cubicBezTo>
                    <a:pt x="6888" y="455"/>
                    <a:pt x="6851" y="467"/>
                    <a:pt x="6810" y="477"/>
                  </a:cubicBezTo>
                  <a:cubicBezTo>
                    <a:pt x="6808" y="468"/>
                    <a:pt x="6796" y="463"/>
                    <a:pt x="6779" y="463"/>
                  </a:cubicBezTo>
                  <a:cubicBezTo>
                    <a:pt x="6763" y="463"/>
                    <a:pt x="6744" y="468"/>
                    <a:pt x="6725" y="480"/>
                  </a:cubicBezTo>
                  <a:cubicBezTo>
                    <a:pt x="6729" y="495"/>
                    <a:pt x="6691" y="502"/>
                    <a:pt x="6610" y="520"/>
                  </a:cubicBezTo>
                  <a:cubicBezTo>
                    <a:pt x="6569" y="524"/>
                    <a:pt x="6218" y="580"/>
                    <a:pt x="5882" y="668"/>
                  </a:cubicBezTo>
                  <a:lnTo>
                    <a:pt x="5425" y="787"/>
                  </a:lnTo>
                  <a:lnTo>
                    <a:pt x="5278" y="831"/>
                  </a:lnTo>
                  <a:cubicBezTo>
                    <a:pt x="5259" y="834"/>
                    <a:pt x="5240" y="840"/>
                    <a:pt x="5224" y="849"/>
                  </a:cubicBezTo>
                  <a:lnTo>
                    <a:pt x="5105" y="881"/>
                  </a:lnTo>
                  <a:cubicBezTo>
                    <a:pt x="5065" y="890"/>
                    <a:pt x="4986" y="915"/>
                    <a:pt x="4986" y="915"/>
                  </a:cubicBezTo>
                  <a:cubicBezTo>
                    <a:pt x="4985" y="910"/>
                    <a:pt x="4979" y="908"/>
                    <a:pt x="4970" y="908"/>
                  </a:cubicBezTo>
                  <a:cubicBezTo>
                    <a:pt x="4920" y="908"/>
                    <a:pt x="4770" y="968"/>
                    <a:pt x="4676" y="1012"/>
                  </a:cubicBezTo>
                  <a:cubicBezTo>
                    <a:pt x="4641" y="1037"/>
                    <a:pt x="4604" y="1053"/>
                    <a:pt x="4563" y="1063"/>
                  </a:cubicBezTo>
                  <a:cubicBezTo>
                    <a:pt x="4561" y="1055"/>
                    <a:pt x="4551" y="1052"/>
                    <a:pt x="4538" y="1052"/>
                  </a:cubicBezTo>
                  <a:cubicBezTo>
                    <a:pt x="4498" y="1052"/>
                    <a:pt x="4419" y="1079"/>
                    <a:pt x="4366" y="1110"/>
                  </a:cubicBezTo>
                  <a:cubicBezTo>
                    <a:pt x="4346" y="1137"/>
                    <a:pt x="4324" y="1151"/>
                    <a:pt x="4308" y="1151"/>
                  </a:cubicBezTo>
                  <a:cubicBezTo>
                    <a:pt x="4299" y="1151"/>
                    <a:pt x="4291" y="1145"/>
                    <a:pt x="4287" y="1135"/>
                  </a:cubicBezTo>
                  <a:cubicBezTo>
                    <a:pt x="4285" y="1126"/>
                    <a:pt x="4276" y="1121"/>
                    <a:pt x="4264" y="1121"/>
                  </a:cubicBezTo>
                  <a:cubicBezTo>
                    <a:pt x="4234" y="1121"/>
                    <a:pt x="4182" y="1148"/>
                    <a:pt x="4137" y="1197"/>
                  </a:cubicBezTo>
                  <a:cubicBezTo>
                    <a:pt x="4122" y="1215"/>
                    <a:pt x="4099" y="1224"/>
                    <a:pt x="4076" y="1224"/>
                  </a:cubicBezTo>
                  <a:cubicBezTo>
                    <a:pt x="4070" y="1224"/>
                    <a:pt x="4064" y="1224"/>
                    <a:pt x="4059" y="1222"/>
                  </a:cubicBezTo>
                  <a:cubicBezTo>
                    <a:pt x="4042" y="1217"/>
                    <a:pt x="4027" y="1215"/>
                    <a:pt x="4015" y="1215"/>
                  </a:cubicBezTo>
                  <a:cubicBezTo>
                    <a:pt x="3989" y="1215"/>
                    <a:pt x="3973" y="1224"/>
                    <a:pt x="3977" y="1235"/>
                  </a:cubicBezTo>
                  <a:cubicBezTo>
                    <a:pt x="3960" y="1266"/>
                    <a:pt x="3927" y="1284"/>
                    <a:pt x="3893" y="1284"/>
                  </a:cubicBezTo>
                  <a:cubicBezTo>
                    <a:pt x="3882" y="1284"/>
                    <a:pt x="3872" y="1283"/>
                    <a:pt x="3861" y="1279"/>
                  </a:cubicBezTo>
                  <a:cubicBezTo>
                    <a:pt x="3777" y="1279"/>
                    <a:pt x="3777" y="1279"/>
                    <a:pt x="3748" y="1323"/>
                  </a:cubicBezTo>
                  <a:cubicBezTo>
                    <a:pt x="3723" y="1361"/>
                    <a:pt x="3601" y="1410"/>
                    <a:pt x="3538" y="1410"/>
                  </a:cubicBezTo>
                  <a:cubicBezTo>
                    <a:pt x="3530" y="1410"/>
                    <a:pt x="3522" y="1409"/>
                    <a:pt x="3516" y="1407"/>
                  </a:cubicBezTo>
                  <a:cubicBezTo>
                    <a:pt x="3479" y="1423"/>
                    <a:pt x="3435" y="1420"/>
                    <a:pt x="3441" y="1435"/>
                  </a:cubicBezTo>
                  <a:lnTo>
                    <a:pt x="3397" y="1435"/>
                  </a:lnTo>
                  <a:lnTo>
                    <a:pt x="3322" y="1464"/>
                  </a:lnTo>
                  <a:lnTo>
                    <a:pt x="3325" y="1479"/>
                  </a:lnTo>
                  <a:cubicBezTo>
                    <a:pt x="3291" y="1498"/>
                    <a:pt x="3049" y="1555"/>
                    <a:pt x="2793" y="1677"/>
                  </a:cubicBezTo>
                  <a:cubicBezTo>
                    <a:pt x="2379" y="1862"/>
                    <a:pt x="2307" y="1893"/>
                    <a:pt x="2351" y="1893"/>
                  </a:cubicBezTo>
                  <a:cubicBezTo>
                    <a:pt x="2390" y="1904"/>
                    <a:pt x="2346" y="1927"/>
                    <a:pt x="2301" y="1927"/>
                  </a:cubicBezTo>
                  <a:cubicBezTo>
                    <a:pt x="2292" y="1927"/>
                    <a:pt x="2284" y="1926"/>
                    <a:pt x="2275" y="1924"/>
                  </a:cubicBezTo>
                  <a:cubicBezTo>
                    <a:pt x="2238" y="1943"/>
                    <a:pt x="2156" y="1962"/>
                    <a:pt x="2081" y="1993"/>
                  </a:cubicBezTo>
                  <a:cubicBezTo>
                    <a:pt x="2018" y="2022"/>
                    <a:pt x="1956" y="2049"/>
                    <a:pt x="1935" y="2049"/>
                  </a:cubicBezTo>
                  <a:cubicBezTo>
                    <a:pt x="1931" y="2049"/>
                    <a:pt x="1929" y="2048"/>
                    <a:pt x="1928" y="2047"/>
                  </a:cubicBezTo>
                  <a:lnTo>
                    <a:pt x="1890" y="2065"/>
                  </a:lnTo>
                  <a:cubicBezTo>
                    <a:pt x="1830" y="2134"/>
                    <a:pt x="1614" y="2247"/>
                    <a:pt x="1498" y="2291"/>
                  </a:cubicBezTo>
                  <a:cubicBezTo>
                    <a:pt x="1436" y="2319"/>
                    <a:pt x="1379" y="2357"/>
                    <a:pt x="1326" y="2398"/>
                  </a:cubicBezTo>
                  <a:cubicBezTo>
                    <a:pt x="1260" y="2451"/>
                    <a:pt x="1260" y="2451"/>
                    <a:pt x="1216" y="2457"/>
                  </a:cubicBezTo>
                  <a:cubicBezTo>
                    <a:pt x="1216" y="2456"/>
                    <a:pt x="1214" y="2455"/>
                    <a:pt x="1212" y="2455"/>
                  </a:cubicBezTo>
                  <a:cubicBezTo>
                    <a:pt x="1179" y="2455"/>
                    <a:pt x="985" y="2544"/>
                    <a:pt x="1000" y="2570"/>
                  </a:cubicBezTo>
                  <a:lnTo>
                    <a:pt x="956" y="2576"/>
                  </a:lnTo>
                  <a:cubicBezTo>
                    <a:pt x="912" y="2579"/>
                    <a:pt x="881" y="2617"/>
                    <a:pt x="887" y="2633"/>
                  </a:cubicBezTo>
                  <a:cubicBezTo>
                    <a:pt x="900" y="2655"/>
                    <a:pt x="880" y="2674"/>
                    <a:pt x="838" y="2674"/>
                  </a:cubicBezTo>
                  <a:cubicBezTo>
                    <a:pt x="827" y="2674"/>
                    <a:pt x="816" y="2673"/>
                    <a:pt x="803" y="2670"/>
                  </a:cubicBezTo>
                  <a:cubicBezTo>
                    <a:pt x="797" y="2661"/>
                    <a:pt x="790" y="2657"/>
                    <a:pt x="782" y="2657"/>
                  </a:cubicBezTo>
                  <a:cubicBezTo>
                    <a:pt x="766" y="2657"/>
                    <a:pt x="749" y="2672"/>
                    <a:pt x="756" y="2683"/>
                  </a:cubicBezTo>
                  <a:cubicBezTo>
                    <a:pt x="724" y="2720"/>
                    <a:pt x="702" y="2764"/>
                    <a:pt x="655" y="2780"/>
                  </a:cubicBezTo>
                  <a:cubicBezTo>
                    <a:pt x="621" y="2811"/>
                    <a:pt x="583" y="2839"/>
                    <a:pt x="608" y="2864"/>
                  </a:cubicBezTo>
                  <a:cubicBezTo>
                    <a:pt x="618" y="2877"/>
                    <a:pt x="586" y="2908"/>
                    <a:pt x="555" y="2943"/>
                  </a:cubicBezTo>
                  <a:cubicBezTo>
                    <a:pt x="546" y="2930"/>
                    <a:pt x="546" y="2930"/>
                    <a:pt x="564" y="2886"/>
                  </a:cubicBezTo>
                  <a:cubicBezTo>
                    <a:pt x="573" y="2877"/>
                    <a:pt x="577" y="2873"/>
                    <a:pt x="577" y="2873"/>
                  </a:cubicBezTo>
                  <a:lnTo>
                    <a:pt x="577" y="2873"/>
                  </a:lnTo>
                  <a:cubicBezTo>
                    <a:pt x="577" y="2873"/>
                    <a:pt x="547" y="2904"/>
                    <a:pt x="502" y="2952"/>
                  </a:cubicBezTo>
                  <a:cubicBezTo>
                    <a:pt x="470" y="2981"/>
                    <a:pt x="415" y="3041"/>
                    <a:pt x="396" y="3041"/>
                  </a:cubicBezTo>
                  <a:cubicBezTo>
                    <a:pt x="394" y="3041"/>
                    <a:pt x="393" y="3041"/>
                    <a:pt x="392" y="3040"/>
                  </a:cubicBezTo>
                  <a:cubicBezTo>
                    <a:pt x="359" y="3063"/>
                    <a:pt x="334" y="3092"/>
                    <a:pt x="355" y="3092"/>
                  </a:cubicBezTo>
                  <a:cubicBezTo>
                    <a:pt x="359" y="3092"/>
                    <a:pt x="366" y="3091"/>
                    <a:pt x="376" y="3087"/>
                  </a:cubicBezTo>
                  <a:lnTo>
                    <a:pt x="376" y="3087"/>
                  </a:lnTo>
                  <a:cubicBezTo>
                    <a:pt x="401" y="3109"/>
                    <a:pt x="398" y="3106"/>
                    <a:pt x="351" y="3181"/>
                  </a:cubicBezTo>
                  <a:cubicBezTo>
                    <a:pt x="328" y="3219"/>
                    <a:pt x="308" y="3254"/>
                    <a:pt x="295" y="3254"/>
                  </a:cubicBezTo>
                  <a:cubicBezTo>
                    <a:pt x="294" y="3254"/>
                    <a:pt x="293" y="3254"/>
                    <a:pt x="292" y="3253"/>
                  </a:cubicBezTo>
                  <a:cubicBezTo>
                    <a:pt x="289" y="3251"/>
                    <a:pt x="286" y="3249"/>
                    <a:pt x="283" y="3249"/>
                  </a:cubicBezTo>
                  <a:cubicBezTo>
                    <a:pt x="274" y="3249"/>
                    <a:pt x="263" y="3264"/>
                    <a:pt x="235" y="3325"/>
                  </a:cubicBezTo>
                  <a:cubicBezTo>
                    <a:pt x="185" y="3425"/>
                    <a:pt x="170" y="3538"/>
                    <a:pt x="195" y="3648"/>
                  </a:cubicBezTo>
                  <a:cubicBezTo>
                    <a:pt x="223" y="3657"/>
                    <a:pt x="223" y="3654"/>
                    <a:pt x="182" y="3689"/>
                  </a:cubicBezTo>
                  <a:cubicBezTo>
                    <a:pt x="181" y="3689"/>
                    <a:pt x="181" y="3689"/>
                    <a:pt x="180" y="3689"/>
                  </a:cubicBezTo>
                  <a:cubicBezTo>
                    <a:pt x="166" y="3689"/>
                    <a:pt x="157" y="3728"/>
                    <a:pt x="148" y="3770"/>
                  </a:cubicBezTo>
                  <a:cubicBezTo>
                    <a:pt x="132" y="3767"/>
                    <a:pt x="141" y="3723"/>
                    <a:pt x="151" y="3679"/>
                  </a:cubicBezTo>
                  <a:lnTo>
                    <a:pt x="135" y="3676"/>
                  </a:lnTo>
                  <a:cubicBezTo>
                    <a:pt x="97" y="3707"/>
                    <a:pt x="85" y="3761"/>
                    <a:pt x="107" y="3808"/>
                  </a:cubicBezTo>
                  <a:cubicBezTo>
                    <a:pt x="116" y="3836"/>
                    <a:pt x="110" y="3870"/>
                    <a:pt x="91" y="3896"/>
                  </a:cubicBezTo>
                  <a:cubicBezTo>
                    <a:pt x="72" y="3936"/>
                    <a:pt x="50" y="3980"/>
                    <a:pt x="66" y="3983"/>
                  </a:cubicBezTo>
                  <a:lnTo>
                    <a:pt x="60" y="4033"/>
                  </a:lnTo>
                  <a:cubicBezTo>
                    <a:pt x="57" y="4062"/>
                    <a:pt x="50" y="4090"/>
                    <a:pt x="44" y="4118"/>
                  </a:cubicBezTo>
                  <a:cubicBezTo>
                    <a:pt x="38" y="4206"/>
                    <a:pt x="41" y="4253"/>
                    <a:pt x="60" y="4253"/>
                  </a:cubicBezTo>
                  <a:cubicBezTo>
                    <a:pt x="76" y="4253"/>
                    <a:pt x="79" y="4297"/>
                    <a:pt x="82" y="4341"/>
                  </a:cubicBezTo>
                  <a:cubicBezTo>
                    <a:pt x="82" y="4384"/>
                    <a:pt x="88" y="4428"/>
                    <a:pt x="104" y="4428"/>
                  </a:cubicBezTo>
                  <a:cubicBezTo>
                    <a:pt x="104" y="4428"/>
                    <a:pt x="105" y="4428"/>
                    <a:pt x="105" y="4428"/>
                  </a:cubicBezTo>
                  <a:cubicBezTo>
                    <a:pt x="121" y="4428"/>
                    <a:pt x="145" y="4469"/>
                    <a:pt x="157" y="4554"/>
                  </a:cubicBezTo>
                  <a:cubicBezTo>
                    <a:pt x="188" y="4635"/>
                    <a:pt x="191" y="4632"/>
                    <a:pt x="173" y="4682"/>
                  </a:cubicBezTo>
                  <a:cubicBezTo>
                    <a:pt x="157" y="4688"/>
                    <a:pt x="170" y="4729"/>
                    <a:pt x="179" y="4773"/>
                  </a:cubicBezTo>
                  <a:cubicBezTo>
                    <a:pt x="188" y="4801"/>
                    <a:pt x="195" y="4829"/>
                    <a:pt x="195" y="4861"/>
                  </a:cubicBezTo>
                  <a:cubicBezTo>
                    <a:pt x="197" y="4894"/>
                    <a:pt x="204" y="4900"/>
                    <a:pt x="213" y="4900"/>
                  </a:cubicBezTo>
                  <a:cubicBezTo>
                    <a:pt x="217" y="4900"/>
                    <a:pt x="221" y="4899"/>
                    <a:pt x="226" y="4898"/>
                  </a:cubicBezTo>
                  <a:cubicBezTo>
                    <a:pt x="242" y="4892"/>
                    <a:pt x="254" y="4886"/>
                    <a:pt x="254" y="4886"/>
                  </a:cubicBezTo>
                  <a:lnTo>
                    <a:pt x="254" y="4886"/>
                  </a:lnTo>
                  <a:cubicBezTo>
                    <a:pt x="270" y="4927"/>
                    <a:pt x="257" y="4980"/>
                    <a:pt x="245" y="4986"/>
                  </a:cubicBezTo>
                  <a:cubicBezTo>
                    <a:pt x="238" y="5022"/>
                    <a:pt x="236" y="5034"/>
                    <a:pt x="244" y="5034"/>
                  </a:cubicBezTo>
                  <a:cubicBezTo>
                    <a:pt x="248" y="5034"/>
                    <a:pt x="254" y="5031"/>
                    <a:pt x="264" y="5027"/>
                  </a:cubicBezTo>
                  <a:cubicBezTo>
                    <a:pt x="265" y="5026"/>
                    <a:pt x="266" y="5026"/>
                    <a:pt x="268" y="5026"/>
                  </a:cubicBezTo>
                  <a:cubicBezTo>
                    <a:pt x="284" y="5026"/>
                    <a:pt x="313" y="5059"/>
                    <a:pt x="339" y="5140"/>
                  </a:cubicBezTo>
                  <a:cubicBezTo>
                    <a:pt x="383" y="5215"/>
                    <a:pt x="430" y="5290"/>
                    <a:pt x="417" y="5299"/>
                  </a:cubicBezTo>
                  <a:cubicBezTo>
                    <a:pt x="426" y="5328"/>
                    <a:pt x="445" y="5353"/>
                    <a:pt x="470" y="5372"/>
                  </a:cubicBezTo>
                  <a:cubicBezTo>
                    <a:pt x="508" y="5397"/>
                    <a:pt x="536" y="5434"/>
                    <a:pt x="615" y="5541"/>
                  </a:cubicBezTo>
                  <a:cubicBezTo>
                    <a:pt x="712" y="5672"/>
                    <a:pt x="744" y="5705"/>
                    <a:pt x="761" y="5705"/>
                  </a:cubicBezTo>
                  <a:cubicBezTo>
                    <a:pt x="768" y="5705"/>
                    <a:pt x="772" y="5700"/>
                    <a:pt x="777" y="5694"/>
                  </a:cubicBezTo>
                  <a:cubicBezTo>
                    <a:pt x="783" y="5689"/>
                    <a:pt x="787" y="5684"/>
                    <a:pt x="792" y="5684"/>
                  </a:cubicBezTo>
                  <a:cubicBezTo>
                    <a:pt x="798" y="5684"/>
                    <a:pt x="805" y="5693"/>
                    <a:pt x="812" y="5723"/>
                  </a:cubicBezTo>
                  <a:cubicBezTo>
                    <a:pt x="837" y="5763"/>
                    <a:pt x="884" y="5779"/>
                    <a:pt x="969" y="5817"/>
                  </a:cubicBezTo>
                  <a:cubicBezTo>
                    <a:pt x="974" y="5819"/>
                    <a:pt x="980" y="5820"/>
                    <a:pt x="986" y="5820"/>
                  </a:cubicBezTo>
                  <a:cubicBezTo>
                    <a:pt x="1007" y="5820"/>
                    <a:pt x="1028" y="5807"/>
                    <a:pt x="1038" y="5785"/>
                  </a:cubicBezTo>
                  <a:cubicBezTo>
                    <a:pt x="1045" y="5775"/>
                    <a:pt x="1049" y="5769"/>
                    <a:pt x="1056" y="5769"/>
                  </a:cubicBezTo>
                  <a:cubicBezTo>
                    <a:pt x="1065" y="5769"/>
                    <a:pt x="1081" y="5783"/>
                    <a:pt x="1122" y="5817"/>
                  </a:cubicBezTo>
                  <a:cubicBezTo>
                    <a:pt x="1157" y="5838"/>
                    <a:pt x="1188" y="5870"/>
                    <a:pt x="1182" y="5882"/>
                  </a:cubicBezTo>
                  <a:cubicBezTo>
                    <a:pt x="1180" y="5887"/>
                    <a:pt x="1175" y="5889"/>
                    <a:pt x="1169" y="5889"/>
                  </a:cubicBezTo>
                  <a:cubicBezTo>
                    <a:pt x="1155" y="5889"/>
                    <a:pt x="1135" y="5879"/>
                    <a:pt x="1135" y="5879"/>
                  </a:cubicBezTo>
                  <a:lnTo>
                    <a:pt x="1097" y="5857"/>
                  </a:lnTo>
                  <a:lnTo>
                    <a:pt x="1097" y="5857"/>
                  </a:lnTo>
                  <a:cubicBezTo>
                    <a:pt x="1091" y="5870"/>
                    <a:pt x="1081" y="5885"/>
                    <a:pt x="1160" y="5926"/>
                  </a:cubicBezTo>
                  <a:cubicBezTo>
                    <a:pt x="1186" y="5950"/>
                    <a:pt x="1217" y="5969"/>
                    <a:pt x="1232" y="5969"/>
                  </a:cubicBezTo>
                  <a:cubicBezTo>
                    <a:pt x="1237" y="5969"/>
                    <a:pt x="1240" y="5967"/>
                    <a:pt x="1241" y="5964"/>
                  </a:cubicBezTo>
                  <a:cubicBezTo>
                    <a:pt x="1304" y="6005"/>
                    <a:pt x="1373" y="6036"/>
                    <a:pt x="1445" y="6055"/>
                  </a:cubicBezTo>
                  <a:cubicBezTo>
                    <a:pt x="1530" y="6083"/>
                    <a:pt x="1661" y="6111"/>
                    <a:pt x="1705" y="6130"/>
                  </a:cubicBezTo>
                  <a:cubicBezTo>
                    <a:pt x="1751" y="6138"/>
                    <a:pt x="1786" y="6142"/>
                    <a:pt x="1809" y="6142"/>
                  </a:cubicBezTo>
                  <a:cubicBezTo>
                    <a:pt x="1829" y="6142"/>
                    <a:pt x="1840" y="6139"/>
                    <a:pt x="1840" y="6133"/>
                  </a:cubicBezTo>
                  <a:cubicBezTo>
                    <a:pt x="1842" y="6116"/>
                    <a:pt x="1856" y="6109"/>
                    <a:pt x="1868" y="6109"/>
                  </a:cubicBezTo>
                  <a:cubicBezTo>
                    <a:pt x="1878" y="6109"/>
                    <a:pt x="1887" y="6113"/>
                    <a:pt x="1887" y="6121"/>
                  </a:cubicBezTo>
                  <a:cubicBezTo>
                    <a:pt x="1904" y="6133"/>
                    <a:pt x="2006" y="6149"/>
                    <a:pt x="2126" y="6149"/>
                  </a:cubicBezTo>
                  <a:cubicBezTo>
                    <a:pt x="2157" y="6149"/>
                    <a:pt x="2190" y="6148"/>
                    <a:pt x="2222" y="6146"/>
                  </a:cubicBezTo>
                  <a:cubicBezTo>
                    <a:pt x="2382" y="6133"/>
                    <a:pt x="2536" y="6086"/>
                    <a:pt x="2551" y="6064"/>
                  </a:cubicBezTo>
                  <a:lnTo>
                    <a:pt x="2639" y="6036"/>
                  </a:lnTo>
                  <a:cubicBezTo>
                    <a:pt x="2730" y="6026"/>
                    <a:pt x="2977" y="5904"/>
                    <a:pt x="3006" y="5864"/>
                  </a:cubicBezTo>
                  <a:cubicBezTo>
                    <a:pt x="3006" y="5864"/>
                    <a:pt x="3046" y="5838"/>
                    <a:pt x="3115" y="5791"/>
                  </a:cubicBezTo>
                  <a:cubicBezTo>
                    <a:pt x="3191" y="5760"/>
                    <a:pt x="3225" y="5741"/>
                    <a:pt x="3250" y="5704"/>
                  </a:cubicBezTo>
                  <a:cubicBezTo>
                    <a:pt x="3266" y="5678"/>
                    <a:pt x="3267" y="5664"/>
                    <a:pt x="3269" y="5664"/>
                  </a:cubicBezTo>
                  <a:cubicBezTo>
                    <a:pt x="3270" y="5664"/>
                    <a:pt x="3270" y="5666"/>
                    <a:pt x="3272" y="5669"/>
                  </a:cubicBezTo>
                  <a:cubicBezTo>
                    <a:pt x="3273" y="5671"/>
                    <a:pt x="3275" y="5672"/>
                    <a:pt x="3278" y="5672"/>
                  </a:cubicBezTo>
                  <a:cubicBezTo>
                    <a:pt x="3299" y="5672"/>
                    <a:pt x="3364" y="5627"/>
                    <a:pt x="3482" y="5553"/>
                  </a:cubicBezTo>
                  <a:cubicBezTo>
                    <a:pt x="3583" y="5490"/>
                    <a:pt x="3608" y="5474"/>
                    <a:pt x="3597" y="5474"/>
                  </a:cubicBezTo>
                  <a:cubicBezTo>
                    <a:pt x="3594" y="5474"/>
                    <a:pt x="3586" y="5476"/>
                    <a:pt x="3576" y="5478"/>
                  </a:cubicBezTo>
                  <a:cubicBezTo>
                    <a:pt x="3661" y="5414"/>
                    <a:pt x="3693" y="5398"/>
                    <a:pt x="3707" y="5398"/>
                  </a:cubicBezTo>
                  <a:cubicBezTo>
                    <a:pt x="3714" y="5398"/>
                    <a:pt x="3717" y="5402"/>
                    <a:pt x="3720" y="5406"/>
                  </a:cubicBezTo>
                  <a:cubicBezTo>
                    <a:pt x="3714" y="5422"/>
                    <a:pt x="3717" y="5428"/>
                    <a:pt x="3723" y="5428"/>
                  </a:cubicBezTo>
                  <a:cubicBezTo>
                    <a:pt x="3737" y="5428"/>
                    <a:pt x="3771" y="5396"/>
                    <a:pt x="3780" y="5353"/>
                  </a:cubicBezTo>
                  <a:cubicBezTo>
                    <a:pt x="3796" y="5312"/>
                    <a:pt x="3850" y="5278"/>
                    <a:pt x="3870" y="5278"/>
                  </a:cubicBezTo>
                  <a:cubicBezTo>
                    <a:pt x="3873" y="5278"/>
                    <a:pt x="3876" y="5279"/>
                    <a:pt x="3877" y="5281"/>
                  </a:cubicBezTo>
                  <a:cubicBezTo>
                    <a:pt x="3883" y="5293"/>
                    <a:pt x="3849" y="5315"/>
                    <a:pt x="3814" y="5334"/>
                  </a:cubicBezTo>
                  <a:lnTo>
                    <a:pt x="3830" y="5362"/>
                  </a:lnTo>
                  <a:cubicBezTo>
                    <a:pt x="3855" y="5350"/>
                    <a:pt x="3877" y="5331"/>
                    <a:pt x="3892" y="5309"/>
                  </a:cubicBezTo>
                  <a:cubicBezTo>
                    <a:pt x="3914" y="5293"/>
                    <a:pt x="3936" y="5274"/>
                    <a:pt x="3952" y="5256"/>
                  </a:cubicBezTo>
                  <a:cubicBezTo>
                    <a:pt x="3976" y="5226"/>
                    <a:pt x="3973" y="5210"/>
                    <a:pt x="3946" y="5210"/>
                  </a:cubicBezTo>
                  <a:cubicBezTo>
                    <a:pt x="3941" y="5210"/>
                    <a:pt x="3936" y="5211"/>
                    <a:pt x="3930" y="5212"/>
                  </a:cubicBezTo>
                  <a:cubicBezTo>
                    <a:pt x="3924" y="5213"/>
                    <a:pt x="3920" y="5213"/>
                    <a:pt x="3916" y="5213"/>
                  </a:cubicBezTo>
                  <a:cubicBezTo>
                    <a:pt x="3896" y="5213"/>
                    <a:pt x="3926" y="5197"/>
                    <a:pt x="3958" y="5180"/>
                  </a:cubicBezTo>
                  <a:cubicBezTo>
                    <a:pt x="3985" y="5170"/>
                    <a:pt x="4004" y="5166"/>
                    <a:pt x="4015" y="5166"/>
                  </a:cubicBezTo>
                  <a:cubicBezTo>
                    <a:pt x="4035" y="5166"/>
                    <a:pt x="4033" y="5180"/>
                    <a:pt x="4015" y="5202"/>
                  </a:cubicBezTo>
                  <a:cubicBezTo>
                    <a:pt x="3980" y="5221"/>
                    <a:pt x="3987" y="5234"/>
                    <a:pt x="3993" y="5249"/>
                  </a:cubicBezTo>
                  <a:cubicBezTo>
                    <a:pt x="3993" y="5250"/>
                    <a:pt x="3994" y="5250"/>
                    <a:pt x="3995" y="5250"/>
                  </a:cubicBezTo>
                  <a:cubicBezTo>
                    <a:pt x="4017" y="5250"/>
                    <a:pt x="4163" y="5137"/>
                    <a:pt x="4181" y="5093"/>
                  </a:cubicBezTo>
                  <a:lnTo>
                    <a:pt x="4190" y="5105"/>
                  </a:lnTo>
                  <a:cubicBezTo>
                    <a:pt x="4191" y="5108"/>
                    <a:pt x="4194" y="5109"/>
                    <a:pt x="4198" y="5109"/>
                  </a:cubicBezTo>
                  <a:cubicBezTo>
                    <a:pt x="4219" y="5109"/>
                    <a:pt x="4277" y="5077"/>
                    <a:pt x="4337" y="5046"/>
                  </a:cubicBezTo>
                  <a:cubicBezTo>
                    <a:pt x="4410" y="5008"/>
                    <a:pt x="4444" y="4992"/>
                    <a:pt x="4438" y="4977"/>
                  </a:cubicBezTo>
                  <a:cubicBezTo>
                    <a:pt x="4428" y="4964"/>
                    <a:pt x="4422" y="4948"/>
                    <a:pt x="4460" y="4933"/>
                  </a:cubicBezTo>
                  <a:lnTo>
                    <a:pt x="4460" y="4933"/>
                  </a:lnTo>
                  <a:cubicBezTo>
                    <a:pt x="4447" y="4938"/>
                    <a:pt x="4439" y="4940"/>
                    <a:pt x="4432" y="4940"/>
                  </a:cubicBezTo>
                  <a:cubicBezTo>
                    <a:pt x="4418" y="4940"/>
                    <a:pt x="4414" y="4931"/>
                    <a:pt x="4410" y="4920"/>
                  </a:cubicBezTo>
                  <a:cubicBezTo>
                    <a:pt x="4450" y="4911"/>
                    <a:pt x="4488" y="4901"/>
                    <a:pt x="4529" y="4895"/>
                  </a:cubicBezTo>
                  <a:cubicBezTo>
                    <a:pt x="4638" y="4883"/>
                    <a:pt x="4742" y="4851"/>
                    <a:pt x="4839" y="4801"/>
                  </a:cubicBezTo>
                  <a:cubicBezTo>
                    <a:pt x="4908" y="4767"/>
                    <a:pt x="5018" y="4717"/>
                    <a:pt x="5061" y="4717"/>
                  </a:cubicBezTo>
                  <a:cubicBezTo>
                    <a:pt x="5133" y="4685"/>
                    <a:pt x="5171" y="4670"/>
                    <a:pt x="5165" y="4657"/>
                  </a:cubicBezTo>
                  <a:lnTo>
                    <a:pt x="5237" y="4623"/>
                  </a:lnTo>
                  <a:cubicBezTo>
                    <a:pt x="5281" y="4623"/>
                    <a:pt x="5353" y="4594"/>
                    <a:pt x="5350" y="4579"/>
                  </a:cubicBezTo>
                  <a:cubicBezTo>
                    <a:pt x="5381" y="4550"/>
                    <a:pt x="5422" y="4550"/>
                    <a:pt x="5459" y="4535"/>
                  </a:cubicBezTo>
                  <a:cubicBezTo>
                    <a:pt x="5544" y="4535"/>
                    <a:pt x="5544" y="4535"/>
                    <a:pt x="5491" y="4503"/>
                  </a:cubicBezTo>
                  <a:cubicBezTo>
                    <a:pt x="5489" y="4500"/>
                    <a:pt x="5481" y="4498"/>
                    <a:pt x="5470" y="4498"/>
                  </a:cubicBezTo>
                  <a:cubicBezTo>
                    <a:pt x="5443" y="4498"/>
                    <a:pt x="5395" y="4508"/>
                    <a:pt x="5369" y="4519"/>
                  </a:cubicBezTo>
                  <a:lnTo>
                    <a:pt x="5256" y="4563"/>
                  </a:lnTo>
                  <a:lnTo>
                    <a:pt x="5256" y="4563"/>
                  </a:lnTo>
                  <a:lnTo>
                    <a:pt x="5362" y="4507"/>
                  </a:lnTo>
                  <a:cubicBezTo>
                    <a:pt x="5400" y="4491"/>
                    <a:pt x="5469" y="4447"/>
                    <a:pt x="5463" y="4431"/>
                  </a:cubicBezTo>
                  <a:cubicBezTo>
                    <a:pt x="5463" y="4431"/>
                    <a:pt x="5456" y="4416"/>
                    <a:pt x="5494" y="4400"/>
                  </a:cubicBezTo>
                  <a:cubicBezTo>
                    <a:pt x="5494" y="4400"/>
                    <a:pt x="5500" y="4416"/>
                    <a:pt x="5506" y="4431"/>
                  </a:cubicBezTo>
                  <a:cubicBezTo>
                    <a:pt x="5475" y="4460"/>
                    <a:pt x="5481" y="4475"/>
                    <a:pt x="5484" y="4491"/>
                  </a:cubicBezTo>
                  <a:cubicBezTo>
                    <a:pt x="5493" y="4493"/>
                    <a:pt x="5503" y="4494"/>
                    <a:pt x="5514" y="4494"/>
                  </a:cubicBezTo>
                  <a:cubicBezTo>
                    <a:pt x="5570" y="4494"/>
                    <a:pt x="5648" y="4471"/>
                    <a:pt x="5638" y="4447"/>
                  </a:cubicBezTo>
                  <a:cubicBezTo>
                    <a:pt x="5657" y="4437"/>
                    <a:pt x="5678" y="4433"/>
                    <a:pt x="5700" y="4433"/>
                  </a:cubicBezTo>
                  <a:cubicBezTo>
                    <a:pt x="5706" y="4433"/>
                    <a:pt x="5713" y="4434"/>
                    <a:pt x="5719" y="4435"/>
                  </a:cubicBezTo>
                  <a:cubicBezTo>
                    <a:pt x="5721" y="4438"/>
                    <a:pt x="5725" y="4440"/>
                    <a:pt x="5730" y="4440"/>
                  </a:cubicBezTo>
                  <a:cubicBezTo>
                    <a:pt x="5744" y="4440"/>
                    <a:pt x="5770" y="4423"/>
                    <a:pt x="5788" y="4391"/>
                  </a:cubicBezTo>
                  <a:cubicBezTo>
                    <a:pt x="5805" y="4361"/>
                    <a:pt x="5834" y="4343"/>
                    <a:pt x="5866" y="4343"/>
                  </a:cubicBezTo>
                  <a:cubicBezTo>
                    <a:pt x="5878" y="4343"/>
                    <a:pt x="5890" y="4345"/>
                    <a:pt x="5901" y="4350"/>
                  </a:cubicBezTo>
                  <a:cubicBezTo>
                    <a:pt x="5904" y="4350"/>
                    <a:pt x="5906" y="4350"/>
                    <a:pt x="5909" y="4350"/>
                  </a:cubicBezTo>
                  <a:cubicBezTo>
                    <a:pt x="5995" y="4350"/>
                    <a:pt x="6136" y="4302"/>
                    <a:pt x="6133" y="4287"/>
                  </a:cubicBezTo>
                  <a:cubicBezTo>
                    <a:pt x="6124" y="4258"/>
                    <a:pt x="6220" y="4224"/>
                    <a:pt x="6270" y="4224"/>
                  </a:cubicBezTo>
                  <a:cubicBezTo>
                    <a:pt x="6274" y="4224"/>
                    <a:pt x="6277" y="4224"/>
                    <a:pt x="6280" y="4225"/>
                  </a:cubicBezTo>
                  <a:cubicBezTo>
                    <a:pt x="6285" y="4225"/>
                    <a:pt x="6289" y="4225"/>
                    <a:pt x="6293" y="4225"/>
                  </a:cubicBezTo>
                  <a:cubicBezTo>
                    <a:pt x="6329" y="4225"/>
                    <a:pt x="6365" y="4212"/>
                    <a:pt x="6393" y="4187"/>
                  </a:cubicBezTo>
                  <a:cubicBezTo>
                    <a:pt x="6395" y="4194"/>
                    <a:pt x="6405" y="4199"/>
                    <a:pt x="6419" y="4199"/>
                  </a:cubicBezTo>
                  <a:cubicBezTo>
                    <a:pt x="6435" y="4199"/>
                    <a:pt x="6456" y="4193"/>
                    <a:pt x="6475" y="4178"/>
                  </a:cubicBezTo>
                  <a:cubicBezTo>
                    <a:pt x="6475" y="4178"/>
                    <a:pt x="6512" y="4168"/>
                    <a:pt x="6468" y="4165"/>
                  </a:cubicBezTo>
                  <a:lnTo>
                    <a:pt x="6537" y="4112"/>
                  </a:lnTo>
                  <a:lnTo>
                    <a:pt x="6537" y="4112"/>
                  </a:lnTo>
                  <a:cubicBezTo>
                    <a:pt x="6530" y="4114"/>
                    <a:pt x="6523" y="4115"/>
                    <a:pt x="6518" y="4115"/>
                  </a:cubicBezTo>
                  <a:cubicBezTo>
                    <a:pt x="6497" y="4115"/>
                    <a:pt x="6493" y="4102"/>
                    <a:pt x="6490" y="4090"/>
                  </a:cubicBezTo>
                  <a:cubicBezTo>
                    <a:pt x="6488" y="4081"/>
                    <a:pt x="6571" y="4062"/>
                    <a:pt x="6650" y="4062"/>
                  </a:cubicBezTo>
                  <a:cubicBezTo>
                    <a:pt x="6679" y="4062"/>
                    <a:pt x="6708" y="4064"/>
                    <a:pt x="6732" y="4071"/>
                  </a:cubicBezTo>
                  <a:lnTo>
                    <a:pt x="6816" y="4077"/>
                  </a:lnTo>
                  <a:lnTo>
                    <a:pt x="6810" y="4049"/>
                  </a:lnTo>
                  <a:cubicBezTo>
                    <a:pt x="6835" y="4043"/>
                    <a:pt x="6861" y="4035"/>
                    <a:pt x="6877" y="4035"/>
                  </a:cubicBezTo>
                  <a:cubicBezTo>
                    <a:pt x="6885" y="4035"/>
                    <a:pt x="6890" y="4037"/>
                    <a:pt x="6892" y="4043"/>
                  </a:cubicBezTo>
                  <a:cubicBezTo>
                    <a:pt x="6893" y="4052"/>
                    <a:pt x="6894" y="4055"/>
                    <a:pt x="6901" y="4055"/>
                  </a:cubicBezTo>
                  <a:cubicBezTo>
                    <a:pt x="6907" y="4055"/>
                    <a:pt x="6916" y="4053"/>
                    <a:pt x="6932" y="4049"/>
                  </a:cubicBezTo>
                  <a:cubicBezTo>
                    <a:pt x="6932" y="4049"/>
                    <a:pt x="6973" y="4040"/>
                    <a:pt x="6967" y="4024"/>
                  </a:cubicBezTo>
                  <a:cubicBezTo>
                    <a:pt x="6962" y="4002"/>
                    <a:pt x="6961" y="3996"/>
                    <a:pt x="6975" y="3996"/>
                  </a:cubicBezTo>
                  <a:cubicBezTo>
                    <a:pt x="6981" y="3996"/>
                    <a:pt x="6991" y="3997"/>
                    <a:pt x="7004" y="3999"/>
                  </a:cubicBezTo>
                  <a:cubicBezTo>
                    <a:pt x="7017" y="4005"/>
                    <a:pt x="7030" y="4008"/>
                    <a:pt x="7044" y="4008"/>
                  </a:cubicBezTo>
                  <a:cubicBezTo>
                    <a:pt x="7074" y="4008"/>
                    <a:pt x="7103" y="3994"/>
                    <a:pt x="7120" y="3968"/>
                  </a:cubicBezTo>
                  <a:cubicBezTo>
                    <a:pt x="7115" y="3951"/>
                    <a:pt x="7113" y="3943"/>
                    <a:pt x="7119" y="3943"/>
                  </a:cubicBezTo>
                  <a:cubicBezTo>
                    <a:pt x="7125" y="3943"/>
                    <a:pt x="7137" y="3948"/>
                    <a:pt x="7158" y="3958"/>
                  </a:cubicBezTo>
                  <a:cubicBezTo>
                    <a:pt x="7160" y="3969"/>
                    <a:pt x="7181" y="3975"/>
                    <a:pt x="7206" y="3975"/>
                  </a:cubicBezTo>
                  <a:cubicBezTo>
                    <a:pt x="7218" y="3975"/>
                    <a:pt x="7230" y="3974"/>
                    <a:pt x="7243" y="3971"/>
                  </a:cubicBezTo>
                  <a:lnTo>
                    <a:pt x="7239" y="3955"/>
                  </a:lnTo>
                  <a:cubicBezTo>
                    <a:pt x="7234" y="3930"/>
                    <a:pt x="7258" y="3919"/>
                    <a:pt x="7290" y="3919"/>
                  </a:cubicBezTo>
                  <a:cubicBezTo>
                    <a:pt x="7298" y="3919"/>
                    <a:pt x="7306" y="3919"/>
                    <a:pt x="7315" y="3921"/>
                  </a:cubicBezTo>
                  <a:cubicBezTo>
                    <a:pt x="7316" y="3925"/>
                    <a:pt x="7320" y="3928"/>
                    <a:pt x="7328" y="3928"/>
                  </a:cubicBezTo>
                  <a:cubicBezTo>
                    <a:pt x="7345" y="3928"/>
                    <a:pt x="7379" y="3916"/>
                    <a:pt x="7431" y="3892"/>
                  </a:cubicBezTo>
                  <a:cubicBezTo>
                    <a:pt x="7481" y="3882"/>
                    <a:pt x="7514" y="3875"/>
                    <a:pt x="7532" y="3875"/>
                  </a:cubicBezTo>
                  <a:cubicBezTo>
                    <a:pt x="7543" y="3875"/>
                    <a:pt x="7549" y="3877"/>
                    <a:pt x="7550" y="3883"/>
                  </a:cubicBezTo>
                  <a:cubicBezTo>
                    <a:pt x="7553" y="3898"/>
                    <a:pt x="7554" y="3905"/>
                    <a:pt x="7558" y="3905"/>
                  </a:cubicBezTo>
                  <a:cubicBezTo>
                    <a:pt x="7563" y="3905"/>
                    <a:pt x="7572" y="3895"/>
                    <a:pt x="7590" y="3874"/>
                  </a:cubicBezTo>
                  <a:cubicBezTo>
                    <a:pt x="7625" y="3852"/>
                    <a:pt x="7625" y="3852"/>
                    <a:pt x="7706" y="3849"/>
                  </a:cubicBezTo>
                  <a:cubicBezTo>
                    <a:pt x="7715" y="3853"/>
                    <a:pt x="7724" y="3855"/>
                    <a:pt x="7734" y="3855"/>
                  </a:cubicBezTo>
                  <a:cubicBezTo>
                    <a:pt x="7752" y="3855"/>
                    <a:pt x="7770" y="3847"/>
                    <a:pt x="7785" y="3833"/>
                  </a:cubicBezTo>
                  <a:cubicBezTo>
                    <a:pt x="7779" y="3809"/>
                    <a:pt x="7776" y="3794"/>
                    <a:pt x="7752" y="3794"/>
                  </a:cubicBezTo>
                  <a:cubicBezTo>
                    <a:pt x="7748" y="3794"/>
                    <a:pt x="7743" y="3794"/>
                    <a:pt x="7738" y="3795"/>
                  </a:cubicBezTo>
                  <a:cubicBezTo>
                    <a:pt x="7720" y="3799"/>
                    <a:pt x="7710" y="3802"/>
                    <a:pt x="7704" y="3802"/>
                  </a:cubicBezTo>
                  <a:cubicBezTo>
                    <a:pt x="7696" y="3802"/>
                    <a:pt x="7696" y="3798"/>
                    <a:pt x="7694" y="3789"/>
                  </a:cubicBezTo>
                  <a:lnTo>
                    <a:pt x="7772" y="3773"/>
                  </a:lnTo>
                  <a:cubicBezTo>
                    <a:pt x="7825" y="3764"/>
                    <a:pt x="7879" y="3748"/>
                    <a:pt x="7929" y="3726"/>
                  </a:cubicBezTo>
                  <a:cubicBezTo>
                    <a:pt x="7983" y="3706"/>
                    <a:pt x="7995" y="3684"/>
                    <a:pt x="7969" y="3684"/>
                  </a:cubicBezTo>
                  <a:cubicBezTo>
                    <a:pt x="7959" y="3684"/>
                    <a:pt x="7943" y="3687"/>
                    <a:pt x="7923" y="3695"/>
                  </a:cubicBezTo>
                  <a:lnTo>
                    <a:pt x="7879" y="3689"/>
                  </a:lnTo>
                  <a:cubicBezTo>
                    <a:pt x="7876" y="3669"/>
                    <a:pt x="7860" y="3660"/>
                    <a:pt x="7843" y="3660"/>
                  </a:cubicBezTo>
                  <a:cubicBezTo>
                    <a:pt x="7820" y="3660"/>
                    <a:pt x="7795" y="3677"/>
                    <a:pt x="7800" y="3704"/>
                  </a:cubicBezTo>
                  <a:cubicBezTo>
                    <a:pt x="7806" y="3732"/>
                    <a:pt x="7808" y="3743"/>
                    <a:pt x="7800" y="3743"/>
                  </a:cubicBezTo>
                  <a:cubicBezTo>
                    <a:pt x="7794" y="3743"/>
                    <a:pt x="7783" y="3737"/>
                    <a:pt x="7763" y="3726"/>
                  </a:cubicBezTo>
                  <a:cubicBezTo>
                    <a:pt x="7761" y="3709"/>
                    <a:pt x="7748" y="3704"/>
                    <a:pt x="7730" y="3704"/>
                  </a:cubicBezTo>
                  <a:cubicBezTo>
                    <a:pt x="7715" y="3704"/>
                    <a:pt x="7697" y="3708"/>
                    <a:pt x="7678" y="3711"/>
                  </a:cubicBezTo>
                  <a:cubicBezTo>
                    <a:pt x="7662" y="3715"/>
                    <a:pt x="7652" y="3717"/>
                    <a:pt x="7647" y="3717"/>
                  </a:cubicBezTo>
                  <a:cubicBezTo>
                    <a:pt x="7640" y="3717"/>
                    <a:pt x="7639" y="3713"/>
                    <a:pt x="7637" y="3704"/>
                  </a:cubicBezTo>
                  <a:cubicBezTo>
                    <a:pt x="7635" y="3694"/>
                    <a:pt x="7614" y="3687"/>
                    <a:pt x="7589" y="3687"/>
                  </a:cubicBezTo>
                  <a:cubicBezTo>
                    <a:pt x="7578" y="3687"/>
                    <a:pt x="7565" y="3689"/>
                    <a:pt x="7553" y="3692"/>
                  </a:cubicBezTo>
                  <a:cubicBezTo>
                    <a:pt x="7512" y="3698"/>
                    <a:pt x="7512" y="3698"/>
                    <a:pt x="7515" y="3714"/>
                  </a:cubicBezTo>
                  <a:cubicBezTo>
                    <a:pt x="7544" y="3718"/>
                    <a:pt x="7520" y="3727"/>
                    <a:pt x="7488" y="3727"/>
                  </a:cubicBezTo>
                  <a:cubicBezTo>
                    <a:pt x="7470" y="3727"/>
                    <a:pt x="7450" y="3725"/>
                    <a:pt x="7434" y="3717"/>
                  </a:cubicBezTo>
                  <a:cubicBezTo>
                    <a:pt x="7420" y="3715"/>
                    <a:pt x="7410" y="3714"/>
                    <a:pt x="7404" y="3714"/>
                  </a:cubicBezTo>
                  <a:cubicBezTo>
                    <a:pt x="7390" y="3714"/>
                    <a:pt x="7392" y="3720"/>
                    <a:pt x="7396" y="3739"/>
                  </a:cubicBezTo>
                  <a:cubicBezTo>
                    <a:pt x="7400" y="3761"/>
                    <a:pt x="7363" y="3777"/>
                    <a:pt x="7326" y="3777"/>
                  </a:cubicBezTo>
                  <a:cubicBezTo>
                    <a:pt x="7310" y="3777"/>
                    <a:pt x="7293" y="3774"/>
                    <a:pt x="7280" y="3767"/>
                  </a:cubicBezTo>
                  <a:lnTo>
                    <a:pt x="7202" y="3786"/>
                  </a:lnTo>
                  <a:cubicBezTo>
                    <a:pt x="7161" y="3795"/>
                    <a:pt x="7164" y="3811"/>
                    <a:pt x="7167" y="3827"/>
                  </a:cubicBezTo>
                  <a:cubicBezTo>
                    <a:pt x="7174" y="3848"/>
                    <a:pt x="7176" y="3855"/>
                    <a:pt x="7162" y="3855"/>
                  </a:cubicBezTo>
                  <a:cubicBezTo>
                    <a:pt x="7156" y="3855"/>
                    <a:pt x="7146" y="3854"/>
                    <a:pt x="7133" y="3852"/>
                  </a:cubicBezTo>
                  <a:cubicBezTo>
                    <a:pt x="7089" y="3845"/>
                    <a:pt x="7086" y="3830"/>
                    <a:pt x="7086" y="3830"/>
                  </a:cubicBezTo>
                  <a:cubicBezTo>
                    <a:pt x="7085" y="3824"/>
                    <a:pt x="7079" y="3821"/>
                    <a:pt x="7070" y="3821"/>
                  </a:cubicBezTo>
                  <a:cubicBezTo>
                    <a:pt x="7054" y="3821"/>
                    <a:pt x="7030" y="3828"/>
                    <a:pt x="7004" y="3836"/>
                  </a:cubicBezTo>
                  <a:cubicBezTo>
                    <a:pt x="6967" y="3845"/>
                    <a:pt x="6888" y="3867"/>
                    <a:pt x="6892" y="3880"/>
                  </a:cubicBezTo>
                  <a:lnTo>
                    <a:pt x="6888" y="3867"/>
                  </a:lnTo>
                  <a:cubicBezTo>
                    <a:pt x="6877" y="3870"/>
                    <a:pt x="6869" y="3871"/>
                    <a:pt x="6863" y="3871"/>
                  </a:cubicBezTo>
                  <a:cubicBezTo>
                    <a:pt x="6855" y="3871"/>
                    <a:pt x="6851" y="3869"/>
                    <a:pt x="6849" y="3869"/>
                  </a:cubicBezTo>
                  <a:cubicBezTo>
                    <a:pt x="6846" y="3869"/>
                    <a:pt x="6846" y="3871"/>
                    <a:pt x="6848" y="3877"/>
                  </a:cubicBezTo>
                  <a:cubicBezTo>
                    <a:pt x="6807" y="3883"/>
                    <a:pt x="6769" y="3889"/>
                    <a:pt x="6729" y="3892"/>
                  </a:cubicBezTo>
                  <a:cubicBezTo>
                    <a:pt x="6646" y="3898"/>
                    <a:pt x="6542" y="3961"/>
                    <a:pt x="6654" y="3961"/>
                  </a:cubicBezTo>
                  <a:cubicBezTo>
                    <a:pt x="6657" y="3961"/>
                    <a:pt x="6660" y="3961"/>
                    <a:pt x="6663" y="3961"/>
                  </a:cubicBezTo>
                  <a:lnTo>
                    <a:pt x="6663" y="3961"/>
                  </a:lnTo>
                  <a:lnTo>
                    <a:pt x="6622" y="3971"/>
                  </a:lnTo>
                  <a:cubicBezTo>
                    <a:pt x="6584" y="3983"/>
                    <a:pt x="6588" y="3999"/>
                    <a:pt x="6588" y="3999"/>
                  </a:cubicBezTo>
                  <a:cubicBezTo>
                    <a:pt x="6594" y="4015"/>
                    <a:pt x="6553" y="4024"/>
                    <a:pt x="6515" y="4037"/>
                  </a:cubicBezTo>
                  <a:cubicBezTo>
                    <a:pt x="6515" y="4037"/>
                    <a:pt x="6512" y="4021"/>
                    <a:pt x="6506" y="4005"/>
                  </a:cubicBezTo>
                  <a:cubicBezTo>
                    <a:pt x="6519" y="3979"/>
                    <a:pt x="6508" y="3966"/>
                    <a:pt x="6489" y="3966"/>
                  </a:cubicBezTo>
                  <a:cubicBezTo>
                    <a:pt x="6468" y="3966"/>
                    <a:pt x="6438" y="3983"/>
                    <a:pt x="6425" y="4015"/>
                  </a:cubicBezTo>
                  <a:lnTo>
                    <a:pt x="6421" y="3999"/>
                  </a:lnTo>
                  <a:cubicBezTo>
                    <a:pt x="6420" y="3995"/>
                    <a:pt x="6415" y="3992"/>
                    <a:pt x="6409" y="3992"/>
                  </a:cubicBezTo>
                  <a:cubicBezTo>
                    <a:pt x="6391" y="3992"/>
                    <a:pt x="6357" y="4006"/>
                    <a:pt x="6306" y="4033"/>
                  </a:cubicBezTo>
                  <a:cubicBezTo>
                    <a:pt x="6268" y="4046"/>
                    <a:pt x="6237" y="4090"/>
                    <a:pt x="6243" y="4102"/>
                  </a:cubicBezTo>
                  <a:cubicBezTo>
                    <a:pt x="6246" y="4118"/>
                    <a:pt x="6208" y="4131"/>
                    <a:pt x="6208" y="4131"/>
                  </a:cubicBezTo>
                  <a:cubicBezTo>
                    <a:pt x="6191" y="4136"/>
                    <a:pt x="6181" y="4140"/>
                    <a:pt x="6176" y="4140"/>
                  </a:cubicBezTo>
                  <a:cubicBezTo>
                    <a:pt x="6169" y="4140"/>
                    <a:pt x="6168" y="4136"/>
                    <a:pt x="6165" y="4127"/>
                  </a:cubicBezTo>
                  <a:cubicBezTo>
                    <a:pt x="6162" y="4118"/>
                    <a:pt x="6153" y="4114"/>
                    <a:pt x="6142" y="4114"/>
                  </a:cubicBezTo>
                  <a:cubicBezTo>
                    <a:pt x="6115" y="4114"/>
                    <a:pt x="6072" y="4137"/>
                    <a:pt x="6052" y="4168"/>
                  </a:cubicBezTo>
                  <a:lnTo>
                    <a:pt x="6045" y="4152"/>
                  </a:lnTo>
                  <a:cubicBezTo>
                    <a:pt x="6044" y="4147"/>
                    <a:pt x="6039" y="4144"/>
                    <a:pt x="6026" y="4144"/>
                  </a:cubicBezTo>
                  <a:cubicBezTo>
                    <a:pt x="5999" y="4144"/>
                    <a:pt x="5939" y="4160"/>
                    <a:pt x="5814" y="4215"/>
                  </a:cubicBezTo>
                  <a:cubicBezTo>
                    <a:pt x="5681" y="4264"/>
                    <a:pt x="5579" y="4303"/>
                    <a:pt x="5550" y="4303"/>
                  </a:cubicBezTo>
                  <a:cubicBezTo>
                    <a:pt x="5545" y="4303"/>
                    <a:pt x="5542" y="4302"/>
                    <a:pt x="5541" y="4300"/>
                  </a:cubicBezTo>
                  <a:cubicBezTo>
                    <a:pt x="5540" y="4299"/>
                    <a:pt x="5539" y="4298"/>
                    <a:pt x="5537" y="4298"/>
                  </a:cubicBezTo>
                  <a:cubicBezTo>
                    <a:pt x="5513" y="4298"/>
                    <a:pt x="5392" y="4377"/>
                    <a:pt x="5334" y="4431"/>
                  </a:cubicBezTo>
                  <a:cubicBezTo>
                    <a:pt x="5332" y="4428"/>
                    <a:pt x="5329" y="4427"/>
                    <a:pt x="5323" y="4427"/>
                  </a:cubicBezTo>
                  <a:cubicBezTo>
                    <a:pt x="5306" y="4427"/>
                    <a:pt x="5271" y="4439"/>
                    <a:pt x="5215" y="4463"/>
                  </a:cubicBezTo>
                  <a:cubicBezTo>
                    <a:pt x="5143" y="4494"/>
                    <a:pt x="5118" y="4504"/>
                    <a:pt x="5108" y="4504"/>
                  </a:cubicBezTo>
                  <a:cubicBezTo>
                    <a:pt x="5103" y="4504"/>
                    <a:pt x="5101" y="4501"/>
                    <a:pt x="5099" y="4497"/>
                  </a:cubicBezTo>
                  <a:cubicBezTo>
                    <a:pt x="5111" y="4475"/>
                    <a:pt x="5117" y="4464"/>
                    <a:pt x="5114" y="4464"/>
                  </a:cubicBezTo>
                  <a:lnTo>
                    <a:pt x="5114" y="4464"/>
                  </a:lnTo>
                  <a:cubicBezTo>
                    <a:pt x="5111" y="4464"/>
                    <a:pt x="5095" y="4479"/>
                    <a:pt x="5061" y="4513"/>
                  </a:cubicBezTo>
                  <a:cubicBezTo>
                    <a:pt x="5043" y="4546"/>
                    <a:pt x="4973" y="4573"/>
                    <a:pt x="4934" y="4573"/>
                  </a:cubicBezTo>
                  <a:cubicBezTo>
                    <a:pt x="4921" y="4573"/>
                    <a:pt x="4911" y="4570"/>
                    <a:pt x="4908" y="4563"/>
                  </a:cubicBezTo>
                  <a:cubicBezTo>
                    <a:pt x="4906" y="4559"/>
                    <a:pt x="4902" y="4557"/>
                    <a:pt x="4896" y="4557"/>
                  </a:cubicBezTo>
                  <a:cubicBezTo>
                    <a:pt x="4879" y="4557"/>
                    <a:pt x="4845" y="4572"/>
                    <a:pt x="4792" y="4597"/>
                  </a:cubicBezTo>
                  <a:cubicBezTo>
                    <a:pt x="4735" y="4638"/>
                    <a:pt x="4676" y="4673"/>
                    <a:pt x="4613" y="4698"/>
                  </a:cubicBezTo>
                  <a:cubicBezTo>
                    <a:pt x="4504" y="4748"/>
                    <a:pt x="4507" y="4751"/>
                    <a:pt x="4519" y="4779"/>
                  </a:cubicBezTo>
                  <a:cubicBezTo>
                    <a:pt x="4532" y="4807"/>
                    <a:pt x="4494" y="4826"/>
                    <a:pt x="4425" y="4861"/>
                  </a:cubicBezTo>
                  <a:cubicBezTo>
                    <a:pt x="4397" y="4875"/>
                    <a:pt x="4371" y="4888"/>
                    <a:pt x="4356" y="4888"/>
                  </a:cubicBezTo>
                  <a:cubicBezTo>
                    <a:pt x="4350" y="4888"/>
                    <a:pt x="4346" y="4887"/>
                    <a:pt x="4344" y="4883"/>
                  </a:cubicBezTo>
                  <a:cubicBezTo>
                    <a:pt x="4319" y="4886"/>
                    <a:pt x="4290" y="4892"/>
                    <a:pt x="4265" y="4905"/>
                  </a:cubicBezTo>
                  <a:cubicBezTo>
                    <a:pt x="4239" y="4919"/>
                    <a:pt x="4212" y="4934"/>
                    <a:pt x="4197" y="4934"/>
                  </a:cubicBezTo>
                  <a:cubicBezTo>
                    <a:pt x="4193" y="4934"/>
                    <a:pt x="4189" y="4932"/>
                    <a:pt x="4187" y="4930"/>
                  </a:cubicBezTo>
                  <a:cubicBezTo>
                    <a:pt x="4146" y="4936"/>
                    <a:pt x="4109" y="4952"/>
                    <a:pt x="4074" y="4974"/>
                  </a:cubicBezTo>
                  <a:cubicBezTo>
                    <a:pt x="4012" y="5006"/>
                    <a:pt x="3949" y="5039"/>
                    <a:pt x="3930" y="5039"/>
                  </a:cubicBezTo>
                  <a:cubicBezTo>
                    <a:pt x="3927" y="5039"/>
                    <a:pt x="3925" y="5038"/>
                    <a:pt x="3924" y="5036"/>
                  </a:cubicBezTo>
                  <a:cubicBezTo>
                    <a:pt x="3889" y="5055"/>
                    <a:pt x="3889" y="5055"/>
                    <a:pt x="3896" y="5068"/>
                  </a:cubicBezTo>
                  <a:cubicBezTo>
                    <a:pt x="3905" y="5083"/>
                    <a:pt x="3877" y="5118"/>
                    <a:pt x="3730" y="5184"/>
                  </a:cubicBezTo>
                  <a:cubicBezTo>
                    <a:pt x="3657" y="5224"/>
                    <a:pt x="3554" y="5287"/>
                    <a:pt x="3563" y="5299"/>
                  </a:cubicBezTo>
                  <a:cubicBezTo>
                    <a:pt x="3544" y="5312"/>
                    <a:pt x="3535" y="5317"/>
                    <a:pt x="3530" y="5317"/>
                  </a:cubicBezTo>
                  <a:cubicBezTo>
                    <a:pt x="3526" y="5317"/>
                    <a:pt x="3524" y="5314"/>
                    <a:pt x="3520" y="5309"/>
                  </a:cubicBezTo>
                  <a:cubicBezTo>
                    <a:pt x="3516" y="5303"/>
                    <a:pt x="3511" y="5300"/>
                    <a:pt x="3503" y="5300"/>
                  </a:cubicBezTo>
                  <a:cubicBezTo>
                    <a:pt x="3476" y="5300"/>
                    <a:pt x="3424" y="5339"/>
                    <a:pt x="3385" y="5393"/>
                  </a:cubicBezTo>
                  <a:cubicBezTo>
                    <a:pt x="3391" y="5406"/>
                    <a:pt x="3357" y="5428"/>
                    <a:pt x="3316" y="5434"/>
                  </a:cubicBezTo>
                  <a:cubicBezTo>
                    <a:pt x="3291" y="5450"/>
                    <a:pt x="3272" y="5472"/>
                    <a:pt x="3256" y="5494"/>
                  </a:cubicBezTo>
                  <a:cubicBezTo>
                    <a:pt x="3231" y="5528"/>
                    <a:pt x="3231" y="5528"/>
                    <a:pt x="3156" y="5560"/>
                  </a:cubicBezTo>
                  <a:cubicBezTo>
                    <a:pt x="3154" y="5557"/>
                    <a:pt x="3151" y="5556"/>
                    <a:pt x="3147" y="5556"/>
                  </a:cubicBezTo>
                  <a:cubicBezTo>
                    <a:pt x="3133" y="5556"/>
                    <a:pt x="3105" y="5573"/>
                    <a:pt x="3078" y="5591"/>
                  </a:cubicBezTo>
                  <a:cubicBezTo>
                    <a:pt x="3002" y="5657"/>
                    <a:pt x="2918" y="5713"/>
                    <a:pt x="2830" y="5760"/>
                  </a:cubicBezTo>
                  <a:cubicBezTo>
                    <a:pt x="2752" y="5804"/>
                    <a:pt x="2667" y="5835"/>
                    <a:pt x="2579" y="5857"/>
                  </a:cubicBezTo>
                  <a:cubicBezTo>
                    <a:pt x="2561" y="5876"/>
                    <a:pt x="2536" y="5892"/>
                    <a:pt x="2507" y="5895"/>
                  </a:cubicBezTo>
                  <a:cubicBezTo>
                    <a:pt x="2496" y="5890"/>
                    <a:pt x="2485" y="5888"/>
                    <a:pt x="2476" y="5888"/>
                  </a:cubicBezTo>
                  <a:cubicBezTo>
                    <a:pt x="2445" y="5888"/>
                    <a:pt x="2425" y="5909"/>
                    <a:pt x="2432" y="5932"/>
                  </a:cubicBezTo>
                  <a:lnTo>
                    <a:pt x="2470" y="5923"/>
                  </a:lnTo>
                  <a:lnTo>
                    <a:pt x="2510" y="5911"/>
                  </a:lnTo>
                  <a:lnTo>
                    <a:pt x="2510" y="5911"/>
                  </a:lnTo>
                  <a:cubicBezTo>
                    <a:pt x="2516" y="5930"/>
                    <a:pt x="2470" y="5950"/>
                    <a:pt x="2432" y="5950"/>
                  </a:cubicBezTo>
                  <a:cubicBezTo>
                    <a:pt x="2410" y="5950"/>
                    <a:pt x="2392" y="5943"/>
                    <a:pt x="2388" y="5926"/>
                  </a:cubicBezTo>
                  <a:cubicBezTo>
                    <a:pt x="2368" y="5917"/>
                    <a:pt x="2356" y="5911"/>
                    <a:pt x="2347" y="5911"/>
                  </a:cubicBezTo>
                  <a:cubicBezTo>
                    <a:pt x="2335" y="5911"/>
                    <a:pt x="2326" y="5921"/>
                    <a:pt x="2307" y="5942"/>
                  </a:cubicBezTo>
                  <a:cubicBezTo>
                    <a:pt x="2290" y="5964"/>
                    <a:pt x="2263" y="5976"/>
                    <a:pt x="2236" y="5976"/>
                  </a:cubicBezTo>
                  <a:cubicBezTo>
                    <a:pt x="2218" y="5976"/>
                    <a:pt x="2200" y="5971"/>
                    <a:pt x="2185" y="5961"/>
                  </a:cubicBezTo>
                  <a:cubicBezTo>
                    <a:pt x="2183" y="5945"/>
                    <a:pt x="2183" y="5938"/>
                    <a:pt x="2179" y="5938"/>
                  </a:cubicBezTo>
                  <a:cubicBezTo>
                    <a:pt x="2174" y="5938"/>
                    <a:pt x="2165" y="5946"/>
                    <a:pt x="2144" y="5964"/>
                  </a:cubicBezTo>
                  <a:cubicBezTo>
                    <a:pt x="2100" y="6002"/>
                    <a:pt x="2040" y="6023"/>
                    <a:pt x="1996" y="6023"/>
                  </a:cubicBezTo>
                  <a:cubicBezTo>
                    <a:pt x="1961" y="6023"/>
                    <a:pt x="1937" y="6010"/>
                    <a:pt x="1940" y="5983"/>
                  </a:cubicBezTo>
                  <a:cubicBezTo>
                    <a:pt x="1940" y="5951"/>
                    <a:pt x="1903" y="5936"/>
                    <a:pt x="1862" y="5929"/>
                  </a:cubicBezTo>
                  <a:cubicBezTo>
                    <a:pt x="1858" y="5929"/>
                    <a:pt x="1855" y="5929"/>
                    <a:pt x="1852" y="5929"/>
                  </a:cubicBezTo>
                  <a:cubicBezTo>
                    <a:pt x="1821" y="5929"/>
                    <a:pt x="1821" y="5943"/>
                    <a:pt x="1818" y="5958"/>
                  </a:cubicBezTo>
                  <a:cubicBezTo>
                    <a:pt x="1835" y="5973"/>
                    <a:pt x="1835" y="5981"/>
                    <a:pt x="1824" y="5981"/>
                  </a:cubicBezTo>
                  <a:cubicBezTo>
                    <a:pt x="1810" y="5981"/>
                    <a:pt x="1778" y="5969"/>
                    <a:pt x="1736" y="5945"/>
                  </a:cubicBezTo>
                  <a:cubicBezTo>
                    <a:pt x="1642" y="5889"/>
                    <a:pt x="1536" y="5854"/>
                    <a:pt x="1426" y="5851"/>
                  </a:cubicBezTo>
                  <a:cubicBezTo>
                    <a:pt x="1287" y="5830"/>
                    <a:pt x="1187" y="5783"/>
                    <a:pt x="1233" y="5783"/>
                  </a:cubicBezTo>
                  <a:cubicBezTo>
                    <a:pt x="1241" y="5783"/>
                    <a:pt x="1256" y="5784"/>
                    <a:pt x="1276" y="5788"/>
                  </a:cubicBezTo>
                  <a:cubicBezTo>
                    <a:pt x="1308" y="5791"/>
                    <a:pt x="1328" y="5792"/>
                    <a:pt x="1337" y="5792"/>
                  </a:cubicBezTo>
                  <a:cubicBezTo>
                    <a:pt x="1353" y="5792"/>
                    <a:pt x="1334" y="5788"/>
                    <a:pt x="1282" y="5776"/>
                  </a:cubicBezTo>
                  <a:cubicBezTo>
                    <a:pt x="1222" y="5748"/>
                    <a:pt x="1163" y="5716"/>
                    <a:pt x="1107" y="5682"/>
                  </a:cubicBezTo>
                  <a:cubicBezTo>
                    <a:pt x="1083" y="5667"/>
                    <a:pt x="1054" y="5657"/>
                    <a:pt x="1036" y="5657"/>
                  </a:cubicBezTo>
                  <a:cubicBezTo>
                    <a:pt x="1028" y="5657"/>
                    <a:pt x="1022" y="5659"/>
                    <a:pt x="1019" y="5663"/>
                  </a:cubicBezTo>
                  <a:cubicBezTo>
                    <a:pt x="994" y="5597"/>
                    <a:pt x="937" y="5547"/>
                    <a:pt x="868" y="5525"/>
                  </a:cubicBezTo>
                  <a:lnTo>
                    <a:pt x="809" y="5472"/>
                  </a:lnTo>
                  <a:cubicBezTo>
                    <a:pt x="790" y="5450"/>
                    <a:pt x="768" y="5434"/>
                    <a:pt x="740" y="5425"/>
                  </a:cubicBezTo>
                  <a:cubicBezTo>
                    <a:pt x="705" y="5403"/>
                    <a:pt x="680" y="5365"/>
                    <a:pt x="671" y="5325"/>
                  </a:cubicBezTo>
                  <a:cubicBezTo>
                    <a:pt x="660" y="5288"/>
                    <a:pt x="648" y="5251"/>
                    <a:pt x="637" y="5251"/>
                  </a:cubicBezTo>
                  <a:cubicBezTo>
                    <a:pt x="636" y="5251"/>
                    <a:pt x="635" y="5252"/>
                    <a:pt x="633" y="5252"/>
                  </a:cubicBezTo>
                  <a:cubicBezTo>
                    <a:pt x="633" y="5253"/>
                    <a:pt x="632" y="5253"/>
                    <a:pt x="631" y="5253"/>
                  </a:cubicBezTo>
                  <a:cubicBezTo>
                    <a:pt x="617" y="5253"/>
                    <a:pt x="556" y="5204"/>
                    <a:pt x="527" y="5177"/>
                  </a:cubicBezTo>
                  <a:cubicBezTo>
                    <a:pt x="500" y="5155"/>
                    <a:pt x="488" y="5126"/>
                    <a:pt x="501" y="5126"/>
                  </a:cubicBezTo>
                  <a:cubicBezTo>
                    <a:pt x="504" y="5126"/>
                    <a:pt x="510" y="5128"/>
                    <a:pt x="517" y="5133"/>
                  </a:cubicBezTo>
                  <a:cubicBezTo>
                    <a:pt x="533" y="5127"/>
                    <a:pt x="533" y="5127"/>
                    <a:pt x="505" y="5049"/>
                  </a:cubicBezTo>
                  <a:cubicBezTo>
                    <a:pt x="484" y="5016"/>
                    <a:pt x="454" y="4948"/>
                    <a:pt x="438" y="4948"/>
                  </a:cubicBezTo>
                  <a:cubicBezTo>
                    <a:pt x="437" y="4948"/>
                    <a:pt x="437" y="4948"/>
                    <a:pt x="436" y="4948"/>
                  </a:cubicBezTo>
                  <a:cubicBezTo>
                    <a:pt x="436" y="4949"/>
                    <a:pt x="435" y="4949"/>
                    <a:pt x="435" y="4949"/>
                  </a:cubicBezTo>
                  <a:cubicBezTo>
                    <a:pt x="413" y="4949"/>
                    <a:pt x="326" y="4728"/>
                    <a:pt x="336" y="4685"/>
                  </a:cubicBezTo>
                  <a:lnTo>
                    <a:pt x="314" y="4607"/>
                  </a:lnTo>
                  <a:cubicBezTo>
                    <a:pt x="298" y="4569"/>
                    <a:pt x="285" y="4532"/>
                    <a:pt x="273" y="4491"/>
                  </a:cubicBezTo>
                  <a:cubicBezTo>
                    <a:pt x="270" y="4463"/>
                    <a:pt x="257" y="4438"/>
                    <a:pt x="245" y="4413"/>
                  </a:cubicBezTo>
                  <a:cubicBezTo>
                    <a:pt x="238" y="4372"/>
                    <a:pt x="238" y="4331"/>
                    <a:pt x="254" y="4328"/>
                  </a:cubicBezTo>
                  <a:cubicBezTo>
                    <a:pt x="220" y="4290"/>
                    <a:pt x="220" y="4290"/>
                    <a:pt x="248" y="4250"/>
                  </a:cubicBezTo>
                  <a:cubicBezTo>
                    <a:pt x="279" y="4246"/>
                    <a:pt x="279" y="4246"/>
                    <a:pt x="245" y="4209"/>
                  </a:cubicBezTo>
                  <a:cubicBezTo>
                    <a:pt x="229" y="4181"/>
                    <a:pt x="229" y="4149"/>
                    <a:pt x="248" y="4127"/>
                  </a:cubicBezTo>
                  <a:cubicBezTo>
                    <a:pt x="264" y="4127"/>
                    <a:pt x="264" y="4087"/>
                    <a:pt x="248" y="4087"/>
                  </a:cubicBezTo>
                  <a:cubicBezTo>
                    <a:pt x="214" y="4043"/>
                    <a:pt x="216" y="3921"/>
                    <a:pt x="247" y="3921"/>
                  </a:cubicBezTo>
                  <a:cubicBezTo>
                    <a:pt x="247" y="3921"/>
                    <a:pt x="247" y="3921"/>
                    <a:pt x="248" y="3921"/>
                  </a:cubicBezTo>
                  <a:cubicBezTo>
                    <a:pt x="248" y="3892"/>
                    <a:pt x="248" y="3864"/>
                    <a:pt x="245" y="3836"/>
                  </a:cubicBezTo>
                  <a:cubicBezTo>
                    <a:pt x="229" y="3802"/>
                    <a:pt x="224" y="3792"/>
                    <a:pt x="236" y="3792"/>
                  </a:cubicBezTo>
                  <a:cubicBezTo>
                    <a:pt x="240" y="3792"/>
                    <a:pt x="246" y="3794"/>
                    <a:pt x="254" y="3795"/>
                  </a:cubicBezTo>
                  <a:cubicBezTo>
                    <a:pt x="292" y="3767"/>
                    <a:pt x="304" y="3717"/>
                    <a:pt x="282" y="3676"/>
                  </a:cubicBezTo>
                  <a:cubicBezTo>
                    <a:pt x="282" y="3648"/>
                    <a:pt x="292" y="3620"/>
                    <a:pt x="307" y="3598"/>
                  </a:cubicBezTo>
                  <a:cubicBezTo>
                    <a:pt x="340" y="3523"/>
                    <a:pt x="458" y="3330"/>
                    <a:pt x="432" y="3330"/>
                  </a:cubicBezTo>
                  <a:cubicBezTo>
                    <a:pt x="430" y="3330"/>
                    <a:pt x="429" y="3330"/>
                    <a:pt x="426" y="3331"/>
                  </a:cubicBezTo>
                  <a:lnTo>
                    <a:pt x="467" y="3259"/>
                  </a:lnTo>
                  <a:cubicBezTo>
                    <a:pt x="524" y="3197"/>
                    <a:pt x="552" y="3168"/>
                    <a:pt x="564" y="3125"/>
                  </a:cubicBezTo>
                  <a:lnTo>
                    <a:pt x="577" y="3081"/>
                  </a:lnTo>
                  <a:cubicBezTo>
                    <a:pt x="579" y="3082"/>
                    <a:pt x="582" y="3083"/>
                    <a:pt x="586" y="3083"/>
                  </a:cubicBezTo>
                  <a:cubicBezTo>
                    <a:pt x="603" y="3083"/>
                    <a:pt x="635" y="3066"/>
                    <a:pt x="658" y="3040"/>
                  </a:cubicBezTo>
                  <a:cubicBezTo>
                    <a:pt x="683" y="3012"/>
                    <a:pt x="687" y="3012"/>
                    <a:pt x="674" y="2999"/>
                  </a:cubicBezTo>
                  <a:lnTo>
                    <a:pt x="674" y="2999"/>
                  </a:lnTo>
                  <a:cubicBezTo>
                    <a:pt x="665" y="3003"/>
                    <a:pt x="659" y="3005"/>
                    <a:pt x="657" y="3005"/>
                  </a:cubicBezTo>
                  <a:cubicBezTo>
                    <a:pt x="647" y="3005"/>
                    <a:pt x="671" y="2983"/>
                    <a:pt x="693" y="2958"/>
                  </a:cubicBezTo>
                  <a:cubicBezTo>
                    <a:pt x="714" y="2937"/>
                    <a:pt x="745" y="2923"/>
                    <a:pt x="762" y="2923"/>
                  </a:cubicBezTo>
                  <a:cubicBezTo>
                    <a:pt x="768" y="2923"/>
                    <a:pt x="772" y="2924"/>
                    <a:pt x="774" y="2927"/>
                  </a:cubicBezTo>
                  <a:lnTo>
                    <a:pt x="806" y="2902"/>
                  </a:lnTo>
                  <a:cubicBezTo>
                    <a:pt x="790" y="2881"/>
                    <a:pt x="811" y="2858"/>
                    <a:pt x="824" y="2858"/>
                  </a:cubicBezTo>
                  <a:cubicBezTo>
                    <a:pt x="827" y="2858"/>
                    <a:pt x="829" y="2859"/>
                    <a:pt x="831" y="2861"/>
                  </a:cubicBezTo>
                  <a:cubicBezTo>
                    <a:pt x="868" y="2849"/>
                    <a:pt x="906" y="2830"/>
                    <a:pt x="940" y="2805"/>
                  </a:cubicBezTo>
                  <a:cubicBezTo>
                    <a:pt x="935" y="2798"/>
                    <a:pt x="947" y="2792"/>
                    <a:pt x="952" y="2792"/>
                  </a:cubicBezTo>
                  <a:cubicBezTo>
                    <a:pt x="956" y="2792"/>
                    <a:pt x="955" y="2795"/>
                    <a:pt x="940" y="2805"/>
                  </a:cubicBezTo>
                  <a:lnTo>
                    <a:pt x="950" y="2817"/>
                  </a:lnTo>
                  <a:cubicBezTo>
                    <a:pt x="991" y="2811"/>
                    <a:pt x="981" y="2796"/>
                    <a:pt x="975" y="2783"/>
                  </a:cubicBezTo>
                  <a:cubicBezTo>
                    <a:pt x="997" y="2767"/>
                    <a:pt x="1022" y="2755"/>
                    <a:pt x="1044" y="2742"/>
                  </a:cubicBezTo>
                  <a:cubicBezTo>
                    <a:pt x="1079" y="2725"/>
                    <a:pt x="1111" y="2707"/>
                    <a:pt x="1081" y="2707"/>
                  </a:cubicBezTo>
                  <a:cubicBezTo>
                    <a:pt x="1078" y="2707"/>
                    <a:pt x="1075" y="2708"/>
                    <a:pt x="1072" y="2708"/>
                  </a:cubicBezTo>
                  <a:cubicBezTo>
                    <a:pt x="1066" y="2695"/>
                    <a:pt x="1060" y="2680"/>
                    <a:pt x="1094" y="2661"/>
                  </a:cubicBezTo>
                  <a:cubicBezTo>
                    <a:pt x="1091" y="2654"/>
                    <a:pt x="1102" y="2649"/>
                    <a:pt x="1107" y="2649"/>
                  </a:cubicBezTo>
                  <a:cubicBezTo>
                    <a:pt x="1111" y="2649"/>
                    <a:pt x="1111" y="2652"/>
                    <a:pt x="1094" y="2661"/>
                  </a:cubicBezTo>
                  <a:cubicBezTo>
                    <a:pt x="1100" y="2671"/>
                    <a:pt x="1105" y="2680"/>
                    <a:pt x="1117" y="2680"/>
                  </a:cubicBezTo>
                  <a:cubicBezTo>
                    <a:pt x="1123" y="2680"/>
                    <a:pt x="1132" y="2677"/>
                    <a:pt x="1144" y="2670"/>
                  </a:cubicBezTo>
                  <a:cubicBezTo>
                    <a:pt x="1158" y="2663"/>
                    <a:pt x="1168" y="2661"/>
                    <a:pt x="1175" y="2661"/>
                  </a:cubicBezTo>
                  <a:cubicBezTo>
                    <a:pt x="1186" y="2661"/>
                    <a:pt x="1188" y="2667"/>
                    <a:pt x="1188" y="2667"/>
                  </a:cubicBezTo>
                  <a:cubicBezTo>
                    <a:pt x="1184" y="2676"/>
                    <a:pt x="1186" y="2680"/>
                    <a:pt x="1192" y="2680"/>
                  </a:cubicBezTo>
                  <a:cubicBezTo>
                    <a:pt x="1217" y="2680"/>
                    <a:pt x="1310" y="2617"/>
                    <a:pt x="1332" y="2592"/>
                  </a:cubicBezTo>
                  <a:cubicBezTo>
                    <a:pt x="1372" y="2546"/>
                    <a:pt x="1402" y="2523"/>
                    <a:pt x="1421" y="2523"/>
                  </a:cubicBezTo>
                  <a:cubicBezTo>
                    <a:pt x="1429" y="2523"/>
                    <a:pt x="1435" y="2527"/>
                    <a:pt x="1439" y="2535"/>
                  </a:cubicBezTo>
                  <a:cubicBezTo>
                    <a:pt x="1441" y="2540"/>
                    <a:pt x="1445" y="2542"/>
                    <a:pt x="1449" y="2542"/>
                  </a:cubicBezTo>
                  <a:cubicBezTo>
                    <a:pt x="1472" y="2542"/>
                    <a:pt x="1513" y="2488"/>
                    <a:pt x="1526" y="2435"/>
                  </a:cubicBezTo>
                  <a:lnTo>
                    <a:pt x="1539" y="2376"/>
                  </a:lnTo>
                  <a:lnTo>
                    <a:pt x="1561" y="2416"/>
                  </a:lnTo>
                  <a:cubicBezTo>
                    <a:pt x="1587" y="2431"/>
                    <a:pt x="1603" y="2440"/>
                    <a:pt x="1618" y="2440"/>
                  </a:cubicBezTo>
                  <a:cubicBezTo>
                    <a:pt x="1641" y="2440"/>
                    <a:pt x="1663" y="2420"/>
                    <a:pt x="1718" y="2369"/>
                  </a:cubicBezTo>
                  <a:cubicBezTo>
                    <a:pt x="1762" y="2336"/>
                    <a:pt x="1776" y="2325"/>
                    <a:pt x="1783" y="2325"/>
                  </a:cubicBezTo>
                  <a:cubicBezTo>
                    <a:pt x="1786" y="2325"/>
                    <a:pt x="1788" y="2328"/>
                    <a:pt x="1790" y="2332"/>
                  </a:cubicBezTo>
                  <a:cubicBezTo>
                    <a:pt x="1791" y="2335"/>
                    <a:pt x="1794" y="2337"/>
                    <a:pt x="1799" y="2337"/>
                  </a:cubicBezTo>
                  <a:cubicBezTo>
                    <a:pt x="1816" y="2337"/>
                    <a:pt x="1858" y="2316"/>
                    <a:pt x="1940" y="2272"/>
                  </a:cubicBezTo>
                  <a:cubicBezTo>
                    <a:pt x="2047" y="2213"/>
                    <a:pt x="2084" y="2200"/>
                    <a:pt x="2078" y="2184"/>
                  </a:cubicBezTo>
                  <a:lnTo>
                    <a:pt x="2153" y="2153"/>
                  </a:lnTo>
                  <a:cubicBezTo>
                    <a:pt x="2159" y="2154"/>
                    <a:pt x="2164" y="2155"/>
                    <a:pt x="2170" y="2155"/>
                  </a:cubicBezTo>
                  <a:cubicBezTo>
                    <a:pt x="2216" y="2155"/>
                    <a:pt x="2264" y="2114"/>
                    <a:pt x="2219" y="2106"/>
                  </a:cubicBezTo>
                  <a:lnTo>
                    <a:pt x="2294" y="2072"/>
                  </a:lnTo>
                  <a:lnTo>
                    <a:pt x="2301" y="2087"/>
                  </a:lnTo>
                  <a:cubicBezTo>
                    <a:pt x="2301" y="2089"/>
                    <a:pt x="2303" y="2090"/>
                    <a:pt x="2307" y="2090"/>
                  </a:cubicBezTo>
                  <a:cubicBezTo>
                    <a:pt x="2330" y="2090"/>
                    <a:pt x="2421" y="2051"/>
                    <a:pt x="2677" y="1937"/>
                  </a:cubicBezTo>
                  <a:cubicBezTo>
                    <a:pt x="3009" y="1786"/>
                    <a:pt x="3046" y="1771"/>
                    <a:pt x="3034" y="1743"/>
                  </a:cubicBezTo>
                  <a:cubicBezTo>
                    <a:pt x="3050" y="1712"/>
                    <a:pt x="3073" y="1696"/>
                    <a:pt x="3089" y="1696"/>
                  </a:cubicBezTo>
                  <a:cubicBezTo>
                    <a:pt x="3098" y="1696"/>
                    <a:pt x="3106" y="1701"/>
                    <a:pt x="3109" y="1711"/>
                  </a:cubicBezTo>
                  <a:cubicBezTo>
                    <a:pt x="3112" y="1719"/>
                    <a:pt x="3125" y="1723"/>
                    <a:pt x="3136" y="1723"/>
                  </a:cubicBezTo>
                  <a:cubicBezTo>
                    <a:pt x="3147" y="1723"/>
                    <a:pt x="3156" y="1719"/>
                    <a:pt x="3153" y="1711"/>
                  </a:cubicBezTo>
                  <a:cubicBezTo>
                    <a:pt x="3191" y="1699"/>
                    <a:pt x="3231" y="1689"/>
                    <a:pt x="3272" y="1686"/>
                  </a:cubicBezTo>
                  <a:cubicBezTo>
                    <a:pt x="3397" y="1671"/>
                    <a:pt x="3429" y="1642"/>
                    <a:pt x="3426" y="1627"/>
                  </a:cubicBezTo>
                  <a:cubicBezTo>
                    <a:pt x="3375" y="1614"/>
                    <a:pt x="3419" y="1614"/>
                    <a:pt x="3463" y="1614"/>
                  </a:cubicBezTo>
                  <a:cubicBezTo>
                    <a:pt x="3507" y="1614"/>
                    <a:pt x="3548" y="1614"/>
                    <a:pt x="3545" y="1602"/>
                  </a:cubicBezTo>
                  <a:cubicBezTo>
                    <a:pt x="3572" y="1574"/>
                    <a:pt x="3743" y="1495"/>
                    <a:pt x="3794" y="1495"/>
                  </a:cubicBezTo>
                  <a:cubicBezTo>
                    <a:pt x="3802" y="1495"/>
                    <a:pt x="3807" y="1497"/>
                    <a:pt x="3808" y="1501"/>
                  </a:cubicBezTo>
                  <a:lnTo>
                    <a:pt x="3883" y="1473"/>
                  </a:lnTo>
                  <a:cubicBezTo>
                    <a:pt x="3880" y="1457"/>
                    <a:pt x="3955" y="1429"/>
                    <a:pt x="4030" y="1401"/>
                  </a:cubicBezTo>
                  <a:cubicBezTo>
                    <a:pt x="4083" y="1381"/>
                    <a:pt x="4119" y="1369"/>
                    <a:pt x="4137" y="1369"/>
                  </a:cubicBezTo>
                  <a:cubicBezTo>
                    <a:pt x="4144" y="1369"/>
                    <a:pt x="4149" y="1371"/>
                    <a:pt x="4149" y="1376"/>
                  </a:cubicBezTo>
                  <a:cubicBezTo>
                    <a:pt x="4137" y="1386"/>
                    <a:pt x="4134" y="1391"/>
                    <a:pt x="4140" y="1391"/>
                  </a:cubicBezTo>
                  <a:cubicBezTo>
                    <a:pt x="4149" y="1391"/>
                    <a:pt x="4182" y="1377"/>
                    <a:pt x="4228" y="1351"/>
                  </a:cubicBezTo>
                  <a:cubicBezTo>
                    <a:pt x="4265" y="1338"/>
                    <a:pt x="4294" y="1298"/>
                    <a:pt x="4334" y="1285"/>
                  </a:cubicBezTo>
                  <a:cubicBezTo>
                    <a:pt x="4328" y="1269"/>
                    <a:pt x="4363" y="1244"/>
                    <a:pt x="4400" y="1232"/>
                  </a:cubicBezTo>
                  <a:lnTo>
                    <a:pt x="4406" y="1247"/>
                  </a:lnTo>
                  <a:cubicBezTo>
                    <a:pt x="4410" y="1260"/>
                    <a:pt x="4416" y="1276"/>
                    <a:pt x="4416" y="1276"/>
                  </a:cubicBezTo>
                  <a:cubicBezTo>
                    <a:pt x="4453" y="1263"/>
                    <a:pt x="4491" y="1251"/>
                    <a:pt x="4488" y="1238"/>
                  </a:cubicBezTo>
                  <a:cubicBezTo>
                    <a:pt x="4541" y="1235"/>
                    <a:pt x="4594" y="1226"/>
                    <a:pt x="4648" y="1204"/>
                  </a:cubicBezTo>
                  <a:cubicBezTo>
                    <a:pt x="4714" y="1188"/>
                    <a:pt x="4776" y="1163"/>
                    <a:pt x="4836" y="1128"/>
                  </a:cubicBezTo>
                  <a:cubicBezTo>
                    <a:pt x="4841" y="1130"/>
                    <a:pt x="4848" y="1131"/>
                    <a:pt x="4857" y="1131"/>
                  </a:cubicBezTo>
                  <a:cubicBezTo>
                    <a:pt x="4930" y="1131"/>
                    <a:pt x="5115" y="1068"/>
                    <a:pt x="5146" y="1034"/>
                  </a:cubicBezTo>
                  <a:cubicBezTo>
                    <a:pt x="5141" y="1021"/>
                    <a:pt x="5171" y="1012"/>
                    <a:pt x="5208" y="1012"/>
                  </a:cubicBezTo>
                  <a:cubicBezTo>
                    <a:pt x="5213" y="1012"/>
                    <a:pt x="5219" y="1012"/>
                    <a:pt x="5224" y="1012"/>
                  </a:cubicBezTo>
                  <a:cubicBezTo>
                    <a:pt x="5232" y="1015"/>
                    <a:pt x="5240" y="1017"/>
                    <a:pt x="5248" y="1017"/>
                  </a:cubicBezTo>
                  <a:cubicBezTo>
                    <a:pt x="5267" y="1017"/>
                    <a:pt x="5287" y="1009"/>
                    <a:pt x="5303" y="994"/>
                  </a:cubicBezTo>
                  <a:cubicBezTo>
                    <a:pt x="5325" y="979"/>
                    <a:pt x="5352" y="973"/>
                    <a:pt x="5379" y="973"/>
                  </a:cubicBezTo>
                  <a:cubicBezTo>
                    <a:pt x="5393" y="973"/>
                    <a:pt x="5408" y="975"/>
                    <a:pt x="5422" y="978"/>
                  </a:cubicBezTo>
                  <a:cubicBezTo>
                    <a:pt x="5437" y="985"/>
                    <a:pt x="5454" y="989"/>
                    <a:pt x="5470" y="989"/>
                  </a:cubicBezTo>
                  <a:cubicBezTo>
                    <a:pt x="5497" y="989"/>
                    <a:pt x="5523" y="980"/>
                    <a:pt x="5544" y="962"/>
                  </a:cubicBezTo>
                  <a:cubicBezTo>
                    <a:pt x="5607" y="934"/>
                    <a:pt x="5669" y="912"/>
                    <a:pt x="5735" y="896"/>
                  </a:cubicBezTo>
                  <a:cubicBezTo>
                    <a:pt x="5810" y="862"/>
                    <a:pt x="5851" y="853"/>
                    <a:pt x="5807" y="846"/>
                  </a:cubicBezTo>
                  <a:cubicBezTo>
                    <a:pt x="5804" y="831"/>
                    <a:pt x="5839" y="806"/>
                    <a:pt x="5839" y="806"/>
                  </a:cubicBezTo>
                  <a:cubicBezTo>
                    <a:pt x="5875" y="789"/>
                    <a:pt x="5894" y="783"/>
                    <a:pt x="5901" y="783"/>
                  </a:cubicBezTo>
                  <a:cubicBezTo>
                    <a:pt x="5907" y="783"/>
                    <a:pt x="5899" y="790"/>
                    <a:pt x="5879" y="796"/>
                  </a:cubicBezTo>
                  <a:cubicBezTo>
                    <a:pt x="5804" y="831"/>
                    <a:pt x="5842" y="821"/>
                    <a:pt x="5886" y="824"/>
                  </a:cubicBezTo>
                  <a:cubicBezTo>
                    <a:pt x="5939" y="824"/>
                    <a:pt x="5992" y="818"/>
                    <a:pt x="6045" y="799"/>
                  </a:cubicBezTo>
                  <a:cubicBezTo>
                    <a:pt x="6083" y="790"/>
                    <a:pt x="6165" y="774"/>
                    <a:pt x="6202" y="765"/>
                  </a:cubicBezTo>
                  <a:cubicBezTo>
                    <a:pt x="6324" y="755"/>
                    <a:pt x="6365" y="749"/>
                    <a:pt x="6362" y="733"/>
                  </a:cubicBezTo>
                  <a:cubicBezTo>
                    <a:pt x="6361" y="727"/>
                    <a:pt x="6360" y="722"/>
                    <a:pt x="6359" y="718"/>
                  </a:cubicBezTo>
                  <a:lnTo>
                    <a:pt x="6359" y="718"/>
                  </a:lnTo>
                  <a:cubicBezTo>
                    <a:pt x="6364" y="720"/>
                    <a:pt x="6373" y="721"/>
                    <a:pt x="6386" y="721"/>
                  </a:cubicBezTo>
                  <a:cubicBezTo>
                    <a:pt x="6492" y="721"/>
                    <a:pt x="6842" y="645"/>
                    <a:pt x="6873" y="608"/>
                  </a:cubicBezTo>
                  <a:lnTo>
                    <a:pt x="6876" y="624"/>
                  </a:lnTo>
                  <a:cubicBezTo>
                    <a:pt x="6877" y="630"/>
                    <a:pt x="6884" y="633"/>
                    <a:pt x="6897" y="633"/>
                  </a:cubicBezTo>
                  <a:cubicBezTo>
                    <a:pt x="6916" y="633"/>
                    <a:pt x="6950" y="626"/>
                    <a:pt x="6998" y="614"/>
                  </a:cubicBezTo>
                  <a:cubicBezTo>
                    <a:pt x="7036" y="605"/>
                    <a:pt x="7196" y="567"/>
                    <a:pt x="7315" y="545"/>
                  </a:cubicBezTo>
                  <a:cubicBezTo>
                    <a:pt x="7474" y="520"/>
                    <a:pt x="7594" y="498"/>
                    <a:pt x="7590" y="483"/>
                  </a:cubicBezTo>
                  <a:cubicBezTo>
                    <a:pt x="7606" y="480"/>
                    <a:pt x="7616" y="479"/>
                    <a:pt x="7622" y="479"/>
                  </a:cubicBezTo>
                  <a:cubicBezTo>
                    <a:pt x="7632" y="479"/>
                    <a:pt x="7632" y="483"/>
                    <a:pt x="7634" y="492"/>
                  </a:cubicBezTo>
                  <a:cubicBezTo>
                    <a:pt x="7614" y="504"/>
                    <a:pt x="7616" y="508"/>
                    <a:pt x="7627" y="508"/>
                  </a:cubicBezTo>
                  <a:cubicBezTo>
                    <a:pt x="7637" y="508"/>
                    <a:pt x="7656" y="505"/>
                    <a:pt x="7675" y="502"/>
                  </a:cubicBezTo>
                  <a:cubicBezTo>
                    <a:pt x="7716" y="495"/>
                    <a:pt x="7713" y="480"/>
                    <a:pt x="7713" y="464"/>
                  </a:cubicBezTo>
                  <a:cubicBezTo>
                    <a:pt x="7710" y="451"/>
                    <a:pt x="7738" y="444"/>
                    <a:pt x="7794" y="444"/>
                  </a:cubicBezTo>
                  <a:cubicBezTo>
                    <a:pt x="7806" y="444"/>
                    <a:pt x="7818" y="445"/>
                    <a:pt x="7832" y="445"/>
                  </a:cubicBezTo>
                  <a:cubicBezTo>
                    <a:pt x="7938" y="442"/>
                    <a:pt x="8048" y="426"/>
                    <a:pt x="8151" y="401"/>
                  </a:cubicBezTo>
                  <a:cubicBezTo>
                    <a:pt x="8173" y="398"/>
                    <a:pt x="8195" y="395"/>
                    <a:pt x="8210" y="395"/>
                  </a:cubicBezTo>
                  <a:cubicBezTo>
                    <a:pt x="8224" y="395"/>
                    <a:pt x="8233" y="397"/>
                    <a:pt x="8233" y="404"/>
                  </a:cubicBezTo>
                  <a:cubicBezTo>
                    <a:pt x="8256" y="411"/>
                    <a:pt x="8280" y="414"/>
                    <a:pt x="8304" y="414"/>
                  </a:cubicBezTo>
                  <a:cubicBezTo>
                    <a:pt x="8349" y="414"/>
                    <a:pt x="8394" y="402"/>
                    <a:pt x="8433" y="379"/>
                  </a:cubicBezTo>
                  <a:cubicBezTo>
                    <a:pt x="8446" y="378"/>
                    <a:pt x="8455" y="378"/>
                    <a:pt x="8461" y="378"/>
                  </a:cubicBezTo>
                  <a:cubicBezTo>
                    <a:pt x="8474" y="378"/>
                    <a:pt x="8475" y="381"/>
                    <a:pt x="8477" y="392"/>
                  </a:cubicBezTo>
                  <a:cubicBezTo>
                    <a:pt x="8499" y="397"/>
                    <a:pt x="8509" y="404"/>
                    <a:pt x="8520" y="404"/>
                  </a:cubicBezTo>
                  <a:cubicBezTo>
                    <a:pt x="8529" y="404"/>
                    <a:pt x="8538" y="399"/>
                    <a:pt x="8556" y="383"/>
                  </a:cubicBezTo>
                  <a:cubicBezTo>
                    <a:pt x="8631" y="359"/>
                    <a:pt x="8711" y="346"/>
                    <a:pt x="8790" y="346"/>
                  </a:cubicBezTo>
                  <a:cubicBezTo>
                    <a:pt x="8806" y="346"/>
                    <a:pt x="8822" y="347"/>
                    <a:pt x="8838" y="348"/>
                  </a:cubicBezTo>
                  <a:cubicBezTo>
                    <a:pt x="8878" y="345"/>
                    <a:pt x="8919" y="342"/>
                    <a:pt x="8916" y="326"/>
                  </a:cubicBezTo>
                  <a:cubicBezTo>
                    <a:pt x="8916" y="315"/>
                    <a:pt x="8914" y="304"/>
                    <a:pt x="8915" y="304"/>
                  </a:cubicBezTo>
                  <a:lnTo>
                    <a:pt x="8915" y="304"/>
                  </a:lnTo>
                  <a:cubicBezTo>
                    <a:pt x="8915" y="304"/>
                    <a:pt x="8915" y="306"/>
                    <a:pt x="8916" y="310"/>
                  </a:cubicBezTo>
                  <a:cubicBezTo>
                    <a:pt x="8935" y="322"/>
                    <a:pt x="8945" y="328"/>
                    <a:pt x="8954" y="328"/>
                  </a:cubicBezTo>
                  <a:cubicBezTo>
                    <a:pt x="8965" y="328"/>
                    <a:pt x="8974" y="320"/>
                    <a:pt x="8994" y="301"/>
                  </a:cubicBezTo>
                  <a:cubicBezTo>
                    <a:pt x="8994" y="292"/>
                    <a:pt x="9007" y="288"/>
                    <a:pt x="9018" y="288"/>
                  </a:cubicBezTo>
                  <a:cubicBezTo>
                    <a:pt x="9027" y="288"/>
                    <a:pt x="9035" y="291"/>
                    <a:pt x="9035" y="298"/>
                  </a:cubicBezTo>
                  <a:cubicBezTo>
                    <a:pt x="9063" y="304"/>
                    <a:pt x="9091" y="307"/>
                    <a:pt x="9117" y="307"/>
                  </a:cubicBezTo>
                  <a:cubicBezTo>
                    <a:pt x="9157" y="304"/>
                    <a:pt x="9358" y="270"/>
                    <a:pt x="9558" y="251"/>
                  </a:cubicBezTo>
                  <a:cubicBezTo>
                    <a:pt x="9884" y="232"/>
                    <a:pt x="10003" y="226"/>
                    <a:pt x="10003" y="210"/>
                  </a:cubicBezTo>
                  <a:cubicBezTo>
                    <a:pt x="10017" y="200"/>
                    <a:pt x="10033" y="195"/>
                    <a:pt x="10048" y="195"/>
                  </a:cubicBezTo>
                  <a:cubicBezTo>
                    <a:pt x="10061" y="195"/>
                    <a:pt x="10074" y="198"/>
                    <a:pt x="10085" y="204"/>
                  </a:cubicBezTo>
                  <a:cubicBezTo>
                    <a:pt x="10110" y="212"/>
                    <a:pt x="10138" y="216"/>
                    <a:pt x="10166" y="216"/>
                  </a:cubicBezTo>
                  <a:cubicBezTo>
                    <a:pt x="10180" y="216"/>
                    <a:pt x="10194" y="215"/>
                    <a:pt x="10207" y="213"/>
                  </a:cubicBezTo>
                  <a:cubicBezTo>
                    <a:pt x="10220" y="212"/>
                    <a:pt x="10232" y="212"/>
                    <a:pt x="10243" y="212"/>
                  </a:cubicBezTo>
                  <a:cubicBezTo>
                    <a:pt x="10268" y="212"/>
                    <a:pt x="10286" y="215"/>
                    <a:pt x="10289" y="226"/>
                  </a:cubicBezTo>
                  <a:cubicBezTo>
                    <a:pt x="10307" y="213"/>
                    <a:pt x="10330" y="206"/>
                    <a:pt x="10353" y="206"/>
                  </a:cubicBezTo>
                  <a:cubicBezTo>
                    <a:pt x="10358" y="206"/>
                    <a:pt x="10362" y="206"/>
                    <a:pt x="10367" y="207"/>
                  </a:cubicBezTo>
                  <a:cubicBezTo>
                    <a:pt x="10367" y="214"/>
                    <a:pt x="10375" y="217"/>
                    <a:pt x="10388" y="217"/>
                  </a:cubicBezTo>
                  <a:cubicBezTo>
                    <a:pt x="10404" y="217"/>
                    <a:pt x="10426" y="212"/>
                    <a:pt x="10448" y="204"/>
                  </a:cubicBezTo>
                  <a:cubicBezTo>
                    <a:pt x="10469" y="188"/>
                    <a:pt x="10479" y="180"/>
                    <a:pt x="10484" y="180"/>
                  </a:cubicBezTo>
                  <a:cubicBezTo>
                    <a:pt x="10489" y="180"/>
                    <a:pt x="10489" y="188"/>
                    <a:pt x="10489" y="204"/>
                  </a:cubicBezTo>
                  <a:cubicBezTo>
                    <a:pt x="10489" y="214"/>
                    <a:pt x="10545" y="224"/>
                    <a:pt x="10569" y="224"/>
                  </a:cubicBezTo>
                  <a:cubicBezTo>
                    <a:pt x="10580" y="224"/>
                    <a:pt x="10584" y="222"/>
                    <a:pt x="10571" y="216"/>
                  </a:cubicBezTo>
                  <a:cubicBezTo>
                    <a:pt x="10571" y="201"/>
                    <a:pt x="10652" y="198"/>
                    <a:pt x="10690" y="182"/>
                  </a:cubicBezTo>
                  <a:cubicBezTo>
                    <a:pt x="10702" y="181"/>
                    <a:pt x="10715" y="180"/>
                    <a:pt x="10726" y="180"/>
                  </a:cubicBezTo>
                  <a:cubicBezTo>
                    <a:pt x="10752" y="180"/>
                    <a:pt x="10771" y="184"/>
                    <a:pt x="10771" y="194"/>
                  </a:cubicBezTo>
                  <a:cubicBezTo>
                    <a:pt x="10781" y="198"/>
                    <a:pt x="10801" y="200"/>
                    <a:pt x="10825" y="200"/>
                  </a:cubicBezTo>
                  <a:cubicBezTo>
                    <a:pt x="10901" y="200"/>
                    <a:pt x="11026" y="184"/>
                    <a:pt x="11056" y="173"/>
                  </a:cubicBezTo>
                  <a:cubicBezTo>
                    <a:pt x="11056" y="165"/>
                    <a:pt x="11067" y="161"/>
                    <a:pt x="11077" y="161"/>
                  </a:cubicBezTo>
                  <a:cubicBezTo>
                    <a:pt x="11087" y="161"/>
                    <a:pt x="11097" y="165"/>
                    <a:pt x="11097" y="173"/>
                  </a:cubicBezTo>
                  <a:cubicBezTo>
                    <a:pt x="11094" y="188"/>
                    <a:pt x="11135" y="188"/>
                    <a:pt x="11175" y="188"/>
                  </a:cubicBezTo>
                  <a:cubicBezTo>
                    <a:pt x="11187" y="184"/>
                    <a:pt x="11196" y="182"/>
                    <a:pt x="11202" y="182"/>
                  </a:cubicBezTo>
                  <a:cubicBezTo>
                    <a:pt x="11216" y="182"/>
                    <a:pt x="11216" y="193"/>
                    <a:pt x="11216" y="204"/>
                  </a:cubicBezTo>
                  <a:cubicBezTo>
                    <a:pt x="11175" y="220"/>
                    <a:pt x="11216" y="220"/>
                    <a:pt x="11298" y="220"/>
                  </a:cubicBezTo>
                  <a:cubicBezTo>
                    <a:pt x="11326" y="209"/>
                    <a:pt x="11409" y="204"/>
                    <a:pt x="11498" y="204"/>
                  </a:cubicBezTo>
                  <a:cubicBezTo>
                    <a:pt x="11539" y="204"/>
                    <a:pt x="11582" y="205"/>
                    <a:pt x="11620" y="207"/>
                  </a:cubicBezTo>
                  <a:cubicBezTo>
                    <a:pt x="11638" y="207"/>
                    <a:pt x="11654" y="207"/>
                    <a:pt x="11669" y="207"/>
                  </a:cubicBezTo>
                  <a:cubicBezTo>
                    <a:pt x="11831" y="207"/>
                    <a:pt x="11872" y="192"/>
                    <a:pt x="11946" y="166"/>
                  </a:cubicBezTo>
                  <a:lnTo>
                    <a:pt x="11987" y="135"/>
                  </a:lnTo>
                  <a:lnTo>
                    <a:pt x="11987" y="166"/>
                  </a:lnTo>
                  <a:cubicBezTo>
                    <a:pt x="11987" y="182"/>
                    <a:pt x="12025" y="213"/>
                    <a:pt x="12025" y="213"/>
                  </a:cubicBezTo>
                  <a:cubicBezTo>
                    <a:pt x="12028" y="214"/>
                    <a:pt x="12032" y="214"/>
                    <a:pt x="12034" y="214"/>
                  </a:cubicBezTo>
                  <a:cubicBezTo>
                    <a:pt x="12065" y="214"/>
                    <a:pt x="12065" y="199"/>
                    <a:pt x="12065" y="185"/>
                  </a:cubicBezTo>
                  <a:cubicBezTo>
                    <a:pt x="12067" y="178"/>
                    <a:pt x="12077" y="174"/>
                    <a:pt x="12096" y="174"/>
                  </a:cubicBezTo>
                  <a:cubicBezTo>
                    <a:pt x="12116" y="174"/>
                    <a:pt x="12147" y="178"/>
                    <a:pt x="12188" y="188"/>
                  </a:cubicBezTo>
                  <a:cubicBezTo>
                    <a:pt x="12233" y="199"/>
                    <a:pt x="12265" y="203"/>
                    <a:pt x="12292" y="203"/>
                  </a:cubicBezTo>
                  <a:cubicBezTo>
                    <a:pt x="12314" y="203"/>
                    <a:pt x="12332" y="200"/>
                    <a:pt x="12351" y="194"/>
                  </a:cubicBezTo>
                  <a:cubicBezTo>
                    <a:pt x="12391" y="194"/>
                    <a:pt x="12432" y="201"/>
                    <a:pt x="12470" y="216"/>
                  </a:cubicBezTo>
                  <a:cubicBezTo>
                    <a:pt x="12510" y="216"/>
                    <a:pt x="12510" y="216"/>
                    <a:pt x="12510" y="201"/>
                  </a:cubicBezTo>
                  <a:cubicBezTo>
                    <a:pt x="12512" y="194"/>
                    <a:pt x="12520" y="190"/>
                    <a:pt x="12533" y="190"/>
                  </a:cubicBezTo>
                  <a:cubicBezTo>
                    <a:pt x="12548" y="190"/>
                    <a:pt x="12570" y="195"/>
                    <a:pt x="12592" y="204"/>
                  </a:cubicBezTo>
                  <a:cubicBezTo>
                    <a:pt x="12622" y="223"/>
                    <a:pt x="12659" y="233"/>
                    <a:pt x="12696" y="233"/>
                  </a:cubicBezTo>
                  <a:cubicBezTo>
                    <a:pt x="12701" y="233"/>
                    <a:pt x="12706" y="232"/>
                    <a:pt x="12711" y="232"/>
                  </a:cubicBezTo>
                  <a:cubicBezTo>
                    <a:pt x="12736" y="232"/>
                    <a:pt x="12752" y="226"/>
                    <a:pt x="12752" y="223"/>
                  </a:cubicBezTo>
                  <a:cubicBezTo>
                    <a:pt x="12752" y="207"/>
                    <a:pt x="12793" y="207"/>
                    <a:pt x="12833" y="207"/>
                  </a:cubicBezTo>
                  <a:cubicBezTo>
                    <a:pt x="12874" y="207"/>
                    <a:pt x="12915" y="204"/>
                    <a:pt x="12955" y="191"/>
                  </a:cubicBezTo>
                  <a:lnTo>
                    <a:pt x="13037" y="191"/>
                  </a:lnTo>
                  <a:cubicBezTo>
                    <a:pt x="13075" y="191"/>
                    <a:pt x="13034" y="207"/>
                    <a:pt x="12996" y="207"/>
                  </a:cubicBezTo>
                  <a:lnTo>
                    <a:pt x="13034" y="223"/>
                  </a:lnTo>
                  <a:cubicBezTo>
                    <a:pt x="13046" y="223"/>
                    <a:pt x="13059" y="224"/>
                    <a:pt x="13071" y="224"/>
                  </a:cubicBezTo>
                  <a:cubicBezTo>
                    <a:pt x="13114" y="224"/>
                    <a:pt x="13155" y="219"/>
                    <a:pt x="13197" y="207"/>
                  </a:cubicBezTo>
                  <a:cubicBezTo>
                    <a:pt x="13217" y="191"/>
                    <a:pt x="13227" y="184"/>
                    <a:pt x="13232" y="184"/>
                  </a:cubicBezTo>
                  <a:cubicBezTo>
                    <a:pt x="13238" y="184"/>
                    <a:pt x="13238" y="191"/>
                    <a:pt x="13238" y="207"/>
                  </a:cubicBezTo>
                  <a:cubicBezTo>
                    <a:pt x="13238" y="218"/>
                    <a:pt x="13258" y="229"/>
                    <a:pt x="13284" y="229"/>
                  </a:cubicBezTo>
                  <a:cubicBezTo>
                    <a:pt x="13295" y="229"/>
                    <a:pt x="13307" y="227"/>
                    <a:pt x="13319" y="223"/>
                  </a:cubicBezTo>
                  <a:cubicBezTo>
                    <a:pt x="13336" y="209"/>
                    <a:pt x="13353" y="205"/>
                    <a:pt x="13366" y="205"/>
                  </a:cubicBezTo>
                  <a:cubicBezTo>
                    <a:pt x="13385" y="205"/>
                    <a:pt x="13397" y="214"/>
                    <a:pt x="13397" y="223"/>
                  </a:cubicBezTo>
                  <a:cubicBezTo>
                    <a:pt x="13377" y="238"/>
                    <a:pt x="13367" y="246"/>
                    <a:pt x="13382" y="246"/>
                  </a:cubicBezTo>
                  <a:cubicBezTo>
                    <a:pt x="13397" y="246"/>
                    <a:pt x="13438" y="238"/>
                    <a:pt x="13520" y="223"/>
                  </a:cubicBezTo>
                  <a:cubicBezTo>
                    <a:pt x="13601" y="223"/>
                    <a:pt x="13764" y="207"/>
                    <a:pt x="13883" y="207"/>
                  </a:cubicBezTo>
                  <a:cubicBezTo>
                    <a:pt x="14046" y="210"/>
                    <a:pt x="14128" y="210"/>
                    <a:pt x="14165" y="226"/>
                  </a:cubicBezTo>
                  <a:cubicBezTo>
                    <a:pt x="14165" y="229"/>
                    <a:pt x="14165" y="231"/>
                    <a:pt x="14166" y="234"/>
                  </a:cubicBezTo>
                  <a:lnTo>
                    <a:pt x="14166" y="234"/>
                  </a:lnTo>
                  <a:cubicBezTo>
                    <a:pt x="14173" y="210"/>
                    <a:pt x="14217" y="210"/>
                    <a:pt x="14328" y="210"/>
                  </a:cubicBezTo>
                  <a:cubicBezTo>
                    <a:pt x="14358" y="215"/>
                    <a:pt x="14389" y="217"/>
                    <a:pt x="14419" y="217"/>
                  </a:cubicBezTo>
                  <a:cubicBezTo>
                    <a:pt x="14470" y="217"/>
                    <a:pt x="14521" y="210"/>
                    <a:pt x="14573" y="194"/>
                  </a:cubicBezTo>
                  <a:lnTo>
                    <a:pt x="14491" y="194"/>
                  </a:lnTo>
                  <a:cubicBezTo>
                    <a:pt x="14491" y="176"/>
                    <a:pt x="14505" y="169"/>
                    <a:pt x="14533" y="169"/>
                  </a:cubicBezTo>
                  <a:cubicBezTo>
                    <a:pt x="14553" y="169"/>
                    <a:pt x="14579" y="172"/>
                    <a:pt x="14613" y="179"/>
                  </a:cubicBezTo>
                  <a:cubicBezTo>
                    <a:pt x="14651" y="179"/>
                    <a:pt x="14651" y="194"/>
                    <a:pt x="14651" y="210"/>
                  </a:cubicBezTo>
                  <a:cubicBezTo>
                    <a:pt x="14651" y="226"/>
                    <a:pt x="14692" y="241"/>
                    <a:pt x="14732" y="241"/>
                  </a:cubicBezTo>
                  <a:cubicBezTo>
                    <a:pt x="14773" y="241"/>
                    <a:pt x="14814" y="241"/>
                    <a:pt x="14773" y="226"/>
                  </a:cubicBezTo>
                  <a:cubicBezTo>
                    <a:pt x="14773" y="210"/>
                    <a:pt x="14773" y="210"/>
                    <a:pt x="14814" y="210"/>
                  </a:cubicBezTo>
                  <a:cubicBezTo>
                    <a:pt x="14821" y="211"/>
                    <a:pt x="14828" y="211"/>
                    <a:pt x="14835" y="211"/>
                  </a:cubicBezTo>
                  <a:cubicBezTo>
                    <a:pt x="14869" y="211"/>
                    <a:pt x="14902" y="205"/>
                    <a:pt x="14936" y="194"/>
                  </a:cubicBezTo>
                  <a:cubicBezTo>
                    <a:pt x="14936" y="179"/>
                    <a:pt x="14977" y="179"/>
                    <a:pt x="15014" y="179"/>
                  </a:cubicBezTo>
                  <a:cubicBezTo>
                    <a:pt x="15048" y="189"/>
                    <a:pt x="15082" y="195"/>
                    <a:pt x="15116" y="195"/>
                  </a:cubicBezTo>
                  <a:cubicBezTo>
                    <a:pt x="15123" y="195"/>
                    <a:pt x="15130" y="195"/>
                    <a:pt x="15137" y="194"/>
                  </a:cubicBezTo>
                  <a:lnTo>
                    <a:pt x="15137" y="210"/>
                  </a:lnTo>
                  <a:cubicBezTo>
                    <a:pt x="15137" y="226"/>
                    <a:pt x="15177" y="245"/>
                    <a:pt x="15177" y="245"/>
                  </a:cubicBezTo>
                  <a:cubicBezTo>
                    <a:pt x="15218" y="245"/>
                    <a:pt x="15218" y="229"/>
                    <a:pt x="15218" y="229"/>
                  </a:cubicBezTo>
                  <a:cubicBezTo>
                    <a:pt x="15256" y="222"/>
                    <a:pt x="15293" y="218"/>
                    <a:pt x="15332" y="218"/>
                  </a:cubicBezTo>
                  <a:cubicBezTo>
                    <a:pt x="15345" y="218"/>
                    <a:pt x="15358" y="219"/>
                    <a:pt x="15372" y="220"/>
                  </a:cubicBezTo>
                  <a:lnTo>
                    <a:pt x="15716" y="216"/>
                  </a:lnTo>
                  <a:lnTo>
                    <a:pt x="16309" y="216"/>
                  </a:lnTo>
                  <a:cubicBezTo>
                    <a:pt x="16349" y="224"/>
                    <a:pt x="16400" y="228"/>
                    <a:pt x="16434" y="228"/>
                  </a:cubicBezTo>
                  <a:cubicBezTo>
                    <a:pt x="16469" y="228"/>
                    <a:pt x="16489" y="224"/>
                    <a:pt x="16468" y="216"/>
                  </a:cubicBezTo>
                  <a:cubicBezTo>
                    <a:pt x="16472" y="201"/>
                    <a:pt x="16672" y="201"/>
                    <a:pt x="16913" y="201"/>
                  </a:cubicBezTo>
                  <a:cubicBezTo>
                    <a:pt x="16995" y="201"/>
                    <a:pt x="17070" y="201"/>
                    <a:pt x="17134" y="201"/>
                  </a:cubicBezTo>
                  <a:cubicBezTo>
                    <a:pt x="17297" y="201"/>
                    <a:pt x="17399" y="199"/>
                    <a:pt x="17399" y="188"/>
                  </a:cubicBezTo>
                  <a:lnTo>
                    <a:pt x="17521" y="188"/>
                  </a:lnTo>
                  <a:cubicBezTo>
                    <a:pt x="17603" y="188"/>
                    <a:pt x="17684" y="173"/>
                    <a:pt x="17722" y="173"/>
                  </a:cubicBezTo>
                  <a:cubicBezTo>
                    <a:pt x="17742" y="165"/>
                    <a:pt x="17763" y="161"/>
                    <a:pt x="17773" y="161"/>
                  </a:cubicBezTo>
                  <a:cubicBezTo>
                    <a:pt x="17783" y="161"/>
                    <a:pt x="17783" y="165"/>
                    <a:pt x="17763" y="173"/>
                  </a:cubicBezTo>
                  <a:cubicBezTo>
                    <a:pt x="17763" y="188"/>
                    <a:pt x="17763" y="204"/>
                    <a:pt x="17803" y="204"/>
                  </a:cubicBezTo>
                  <a:cubicBezTo>
                    <a:pt x="17885" y="204"/>
                    <a:pt x="17885" y="188"/>
                    <a:pt x="17885" y="173"/>
                  </a:cubicBezTo>
                  <a:cubicBezTo>
                    <a:pt x="17885" y="157"/>
                    <a:pt x="17926" y="157"/>
                    <a:pt x="17926" y="157"/>
                  </a:cubicBezTo>
                  <a:cubicBezTo>
                    <a:pt x="17966" y="157"/>
                    <a:pt x="17966" y="157"/>
                    <a:pt x="17966" y="173"/>
                  </a:cubicBezTo>
                  <a:cubicBezTo>
                    <a:pt x="17966" y="188"/>
                    <a:pt x="17966" y="204"/>
                    <a:pt x="17966" y="204"/>
                  </a:cubicBezTo>
                  <a:lnTo>
                    <a:pt x="18004" y="204"/>
                  </a:lnTo>
                  <a:cubicBezTo>
                    <a:pt x="18007" y="188"/>
                    <a:pt x="18045" y="188"/>
                    <a:pt x="18045" y="188"/>
                  </a:cubicBezTo>
                  <a:cubicBezTo>
                    <a:pt x="18086" y="188"/>
                    <a:pt x="18086" y="188"/>
                    <a:pt x="18086" y="220"/>
                  </a:cubicBezTo>
                  <a:cubicBezTo>
                    <a:pt x="18086" y="235"/>
                    <a:pt x="18096" y="243"/>
                    <a:pt x="18111" y="243"/>
                  </a:cubicBezTo>
                  <a:cubicBezTo>
                    <a:pt x="18126" y="243"/>
                    <a:pt x="18147" y="235"/>
                    <a:pt x="18167" y="220"/>
                  </a:cubicBezTo>
                  <a:lnTo>
                    <a:pt x="18248" y="204"/>
                  </a:lnTo>
                  <a:cubicBezTo>
                    <a:pt x="18261" y="214"/>
                    <a:pt x="18278" y="217"/>
                    <a:pt x="18296" y="217"/>
                  </a:cubicBezTo>
                  <a:cubicBezTo>
                    <a:pt x="18336" y="217"/>
                    <a:pt x="18383" y="199"/>
                    <a:pt x="18411" y="188"/>
                  </a:cubicBezTo>
                  <a:cubicBezTo>
                    <a:pt x="18427" y="204"/>
                    <a:pt x="18448" y="212"/>
                    <a:pt x="18470" y="212"/>
                  </a:cubicBezTo>
                  <a:cubicBezTo>
                    <a:pt x="18491" y="212"/>
                    <a:pt x="18513" y="204"/>
                    <a:pt x="18531" y="188"/>
                  </a:cubicBezTo>
                  <a:cubicBezTo>
                    <a:pt x="18531" y="180"/>
                    <a:pt x="18541" y="176"/>
                    <a:pt x="18556" y="176"/>
                  </a:cubicBezTo>
                  <a:cubicBezTo>
                    <a:pt x="18571" y="176"/>
                    <a:pt x="18592" y="180"/>
                    <a:pt x="18612" y="188"/>
                  </a:cubicBezTo>
                  <a:cubicBezTo>
                    <a:pt x="18656" y="201"/>
                    <a:pt x="18701" y="208"/>
                    <a:pt x="18745" y="208"/>
                  </a:cubicBezTo>
                  <a:cubicBezTo>
                    <a:pt x="18754" y="208"/>
                    <a:pt x="18763" y="208"/>
                    <a:pt x="18772" y="207"/>
                  </a:cubicBezTo>
                  <a:cubicBezTo>
                    <a:pt x="18813" y="191"/>
                    <a:pt x="19098" y="191"/>
                    <a:pt x="19421" y="191"/>
                  </a:cubicBezTo>
                  <a:cubicBezTo>
                    <a:pt x="19524" y="191"/>
                    <a:pt x="19618" y="192"/>
                    <a:pt x="19699" y="192"/>
                  </a:cubicBezTo>
                  <a:cubicBezTo>
                    <a:pt x="19902" y="192"/>
                    <a:pt x="20025" y="190"/>
                    <a:pt x="20025" y="179"/>
                  </a:cubicBezTo>
                  <a:cubicBezTo>
                    <a:pt x="20030" y="178"/>
                    <a:pt x="20035" y="178"/>
                    <a:pt x="20040" y="178"/>
                  </a:cubicBezTo>
                  <a:cubicBezTo>
                    <a:pt x="20063" y="178"/>
                    <a:pt x="20086" y="184"/>
                    <a:pt x="20107" y="194"/>
                  </a:cubicBezTo>
                  <a:cubicBezTo>
                    <a:pt x="20107" y="201"/>
                    <a:pt x="20114" y="205"/>
                    <a:pt x="20125" y="205"/>
                  </a:cubicBezTo>
                  <a:cubicBezTo>
                    <a:pt x="20141" y="205"/>
                    <a:pt x="20164" y="197"/>
                    <a:pt x="20188" y="179"/>
                  </a:cubicBezTo>
                  <a:cubicBezTo>
                    <a:pt x="20212" y="170"/>
                    <a:pt x="20222" y="161"/>
                    <a:pt x="20226" y="161"/>
                  </a:cubicBezTo>
                  <a:cubicBezTo>
                    <a:pt x="20229" y="161"/>
                    <a:pt x="20229" y="166"/>
                    <a:pt x="20229" y="179"/>
                  </a:cubicBezTo>
                  <a:cubicBezTo>
                    <a:pt x="20229" y="194"/>
                    <a:pt x="20311" y="194"/>
                    <a:pt x="20470" y="194"/>
                  </a:cubicBezTo>
                  <a:cubicBezTo>
                    <a:pt x="20593" y="194"/>
                    <a:pt x="20752" y="194"/>
                    <a:pt x="20752" y="179"/>
                  </a:cubicBezTo>
                  <a:cubicBezTo>
                    <a:pt x="20793" y="171"/>
                    <a:pt x="20813" y="167"/>
                    <a:pt x="20819" y="167"/>
                  </a:cubicBezTo>
                  <a:cubicBezTo>
                    <a:pt x="20824" y="167"/>
                    <a:pt x="20813" y="171"/>
                    <a:pt x="20793" y="179"/>
                  </a:cubicBezTo>
                  <a:cubicBezTo>
                    <a:pt x="20767" y="199"/>
                    <a:pt x="20840" y="212"/>
                    <a:pt x="20927" y="212"/>
                  </a:cubicBezTo>
                  <a:cubicBezTo>
                    <a:pt x="20977" y="212"/>
                    <a:pt x="21032" y="208"/>
                    <a:pt x="21075" y="198"/>
                  </a:cubicBezTo>
                  <a:cubicBezTo>
                    <a:pt x="21116" y="198"/>
                    <a:pt x="21157" y="198"/>
                    <a:pt x="21157" y="213"/>
                  </a:cubicBezTo>
                  <a:cubicBezTo>
                    <a:pt x="21226" y="213"/>
                    <a:pt x="21291" y="207"/>
                    <a:pt x="21360" y="198"/>
                  </a:cubicBezTo>
                  <a:lnTo>
                    <a:pt x="21642" y="198"/>
                  </a:lnTo>
                  <a:cubicBezTo>
                    <a:pt x="21696" y="198"/>
                    <a:pt x="21752" y="191"/>
                    <a:pt x="21805" y="182"/>
                  </a:cubicBezTo>
                  <a:lnTo>
                    <a:pt x="21846" y="182"/>
                  </a:lnTo>
                  <a:cubicBezTo>
                    <a:pt x="21843" y="198"/>
                    <a:pt x="22047" y="198"/>
                    <a:pt x="22329" y="201"/>
                  </a:cubicBezTo>
                  <a:cubicBezTo>
                    <a:pt x="22611" y="201"/>
                    <a:pt x="22855" y="201"/>
                    <a:pt x="22896" y="216"/>
                  </a:cubicBezTo>
                  <a:cubicBezTo>
                    <a:pt x="22921" y="216"/>
                    <a:pt x="22949" y="210"/>
                    <a:pt x="22974" y="201"/>
                  </a:cubicBezTo>
                  <a:cubicBezTo>
                    <a:pt x="22995" y="183"/>
                    <a:pt x="23021" y="174"/>
                    <a:pt x="23048" y="174"/>
                  </a:cubicBezTo>
                  <a:cubicBezTo>
                    <a:pt x="23064" y="174"/>
                    <a:pt x="23081" y="178"/>
                    <a:pt x="23096" y="185"/>
                  </a:cubicBezTo>
                  <a:cubicBezTo>
                    <a:pt x="23118" y="202"/>
                    <a:pt x="23173" y="210"/>
                    <a:pt x="23226" y="210"/>
                  </a:cubicBezTo>
                  <a:cubicBezTo>
                    <a:pt x="23275" y="210"/>
                    <a:pt x="23322" y="203"/>
                    <a:pt x="23341" y="188"/>
                  </a:cubicBezTo>
                  <a:cubicBezTo>
                    <a:pt x="23341" y="192"/>
                    <a:pt x="23341" y="198"/>
                    <a:pt x="23341" y="204"/>
                  </a:cubicBezTo>
                  <a:cubicBezTo>
                    <a:pt x="23355" y="216"/>
                    <a:pt x="23382" y="221"/>
                    <a:pt x="23412" y="221"/>
                  </a:cubicBezTo>
                  <a:cubicBezTo>
                    <a:pt x="23460" y="221"/>
                    <a:pt x="23516" y="208"/>
                    <a:pt x="23541" y="188"/>
                  </a:cubicBezTo>
                  <a:cubicBezTo>
                    <a:pt x="23567" y="201"/>
                    <a:pt x="23596" y="208"/>
                    <a:pt x="23625" y="208"/>
                  </a:cubicBezTo>
                  <a:cubicBezTo>
                    <a:pt x="23638" y="208"/>
                    <a:pt x="23651" y="207"/>
                    <a:pt x="23664" y="204"/>
                  </a:cubicBezTo>
                  <a:cubicBezTo>
                    <a:pt x="23704" y="204"/>
                    <a:pt x="23704" y="204"/>
                    <a:pt x="23701" y="235"/>
                  </a:cubicBezTo>
                  <a:cubicBezTo>
                    <a:pt x="23701" y="251"/>
                    <a:pt x="23701" y="267"/>
                    <a:pt x="23742" y="267"/>
                  </a:cubicBezTo>
                  <a:cubicBezTo>
                    <a:pt x="23783" y="267"/>
                    <a:pt x="23783" y="251"/>
                    <a:pt x="23783" y="235"/>
                  </a:cubicBezTo>
                  <a:lnTo>
                    <a:pt x="23864" y="235"/>
                  </a:lnTo>
                  <a:cubicBezTo>
                    <a:pt x="23864" y="235"/>
                    <a:pt x="23905" y="235"/>
                    <a:pt x="23905" y="220"/>
                  </a:cubicBezTo>
                  <a:cubicBezTo>
                    <a:pt x="23905" y="204"/>
                    <a:pt x="23946" y="204"/>
                    <a:pt x="23986" y="204"/>
                  </a:cubicBezTo>
                  <a:cubicBezTo>
                    <a:pt x="23986" y="208"/>
                    <a:pt x="23990" y="210"/>
                    <a:pt x="23994" y="210"/>
                  </a:cubicBezTo>
                  <a:cubicBezTo>
                    <a:pt x="24003" y="210"/>
                    <a:pt x="24015" y="199"/>
                    <a:pt x="23986" y="188"/>
                  </a:cubicBezTo>
                  <a:cubicBezTo>
                    <a:pt x="23986" y="173"/>
                    <a:pt x="23986" y="157"/>
                    <a:pt x="24027" y="157"/>
                  </a:cubicBezTo>
                  <a:cubicBezTo>
                    <a:pt x="24027" y="157"/>
                    <a:pt x="24027" y="141"/>
                    <a:pt x="24027" y="126"/>
                  </a:cubicBezTo>
                  <a:cubicBezTo>
                    <a:pt x="24027" y="94"/>
                    <a:pt x="24027" y="79"/>
                    <a:pt x="23949" y="63"/>
                  </a:cubicBezTo>
                  <a:cubicBezTo>
                    <a:pt x="23855" y="54"/>
                    <a:pt x="23775" y="45"/>
                    <a:pt x="23725" y="45"/>
                  </a:cubicBezTo>
                  <a:cubicBezTo>
                    <a:pt x="23688" y="45"/>
                    <a:pt x="23667" y="50"/>
                    <a:pt x="23667" y="63"/>
                  </a:cubicBezTo>
                  <a:cubicBezTo>
                    <a:pt x="23639" y="72"/>
                    <a:pt x="23610" y="75"/>
                    <a:pt x="23585" y="79"/>
                  </a:cubicBezTo>
                  <a:cubicBezTo>
                    <a:pt x="23557" y="75"/>
                    <a:pt x="23529" y="72"/>
                    <a:pt x="23504" y="63"/>
                  </a:cubicBezTo>
                  <a:cubicBezTo>
                    <a:pt x="23504" y="47"/>
                    <a:pt x="23341" y="44"/>
                    <a:pt x="23140" y="44"/>
                  </a:cubicBezTo>
                  <a:cubicBezTo>
                    <a:pt x="22899" y="44"/>
                    <a:pt x="22777" y="44"/>
                    <a:pt x="22736" y="28"/>
                  </a:cubicBezTo>
                  <a:cubicBezTo>
                    <a:pt x="22711" y="19"/>
                    <a:pt x="22683" y="13"/>
                    <a:pt x="22655" y="13"/>
                  </a:cubicBezTo>
                  <a:cubicBezTo>
                    <a:pt x="22655" y="24"/>
                    <a:pt x="22531" y="26"/>
                    <a:pt x="22358" y="26"/>
                  </a:cubicBezTo>
                  <a:cubicBezTo>
                    <a:pt x="22289" y="26"/>
                    <a:pt x="22212" y="25"/>
                    <a:pt x="22131" y="25"/>
                  </a:cubicBezTo>
                  <a:cubicBezTo>
                    <a:pt x="21849" y="25"/>
                    <a:pt x="21564" y="25"/>
                    <a:pt x="21564" y="41"/>
                  </a:cubicBezTo>
                  <a:lnTo>
                    <a:pt x="21483" y="41"/>
                  </a:lnTo>
                  <a:cubicBezTo>
                    <a:pt x="21483" y="25"/>
                    <a:pt x="21404" y="25"/>
                    <a:pt x="21323" y="22"/>
                  </a:cubicBezTo>
                  <a:cubicBezTo>
                    <a:pt x="21269" y="35"/>
                    <a:pt x="21216" y="38"/>
                    <a:pt x="21160" y="38"/>
                  </a:cubicBezTo>
                  <a:cubicBezTo>
                    <a:pt x="21160" y="22"/>
                    <a:pt x="21119" y="22"/>
                    <a:pt x="21041" y="22"/>
                  </a:cubicBezTo>
                  <a:cubicBezTo>
                    <a:pt x="20959" y="22"/>
                    <a:pt x="20918" y="22"/>
                    <a:pt x="20918" y="38"/>
                  </a:cubicBezTo>
                  <a:cubicBezTo>
                    <a:pt x="20878" y="38"/>
                    <a:pt x="20596" y="38"/>
                    <a:pt x="20473" y="22"/>
                  </a:cubicBezTo>
                  <a:cubicBezTo>
                    <a:pt x="20459" y="18"/>
                    <a:pt x="20445" y="16"/>
                    <a:pt x="20431" y="16"/>
                  </a:cubicBezTo>
                  <a:cubicBezTo>
                    <a:pt x="20403" y="16"/>
                    <a:pt x="20376" y="23"/>
                    <a:pt x="20351" y="38"/>
                  </a:cubicBezTo>
                  <a:cubicBezTo>
                    <a:pt x="20351" y="53"/>
                    <a:pt x="20311" y="69"/>
                    <a:pt x="20270" y="69"/>
                  </a:cubicBezTo>
                  <a:cubicBezTo>
                    <a:pt x="20270" y="69"/>
                    <a:pt x="20273" y="53"/>
                    <a:pt x="20273" y="38"/>
                  </a:cubicBezTo>
                  <a:cubicBezTo>
                    <a:pt x="20314" y="22"/>
                    <a:pt x="20314" y="22"/>
                    <a:pt x="20232" y="22"/>
                  </a:cubicBezTo>
                  <a:lnTo>
                    <a:pt x="20151" y="19"/>
                  </a:lnTo>
                  <a:cubicBezTo>
                    <a:pt x="20151" y="35"/>
                    <a:pt x="19947" y="35"/>
                    <a:pt x="19665" y="35"/>
                  </a:cubicBezTo>
                  <a:cubicBezTo>
                    <a:pt x="19301" y="35"/>
                    <a:pt x="19179" y="35"/>
                    <a:pt x="19179" y="50"/>
                  </a:cubicBezTo>
                  <a:cubicBezTo>
                    <a:pt x="19179" y="58"/>
                    <a:pt x="19170" y="62"/>
                    <a:pt x="19147" y="62"/>
                  </a:cubicBezTo>
                  <a:cubicBezTo>
                    <a:pt x="19122" y="62"/>
                    <a:pt x="19082" y="57"/>
                    <a:pt x="19019" y="47"/>
                  </a:cubicBezTo>
                  <a:cubicBezTo>
                    <a:pt x="18866" y="17"/>
                    <a:pt x="18810" y="6"/>
                    <a:pt x="18780" y="6"/>
                  </a:cubicBezTo>
                  <a:cubicBezTo>
                    <a:pt x="18762" y="6"/>
                    <a:pt x="18752" y="10"/>
                    <a:pt x="18737" y="16"/>
                  </a:cubicBezTo>
                  <a:cubicBezTo>
                    <a:pt x="18778" y="16"/>
                    <a:pt x="18778" y="32"/>
                    <a:pt x="18778" y="47"/>
                  </a:cubicBezTo>
                  <a:cubicBezTo>
                    <a:pt x="18777" y="63"/>
                    <a:pt x="18766" y="71"/>
                    <a:pt x="18750" y="71"/>
                  </a:cubicBezTo>
                  <a:cubicBezTo>
                    <a:pt x="18735" y="71"/>
                    <a:pt x="18715" y="63"/>
                    <a:pt x="18697" y="47"/>
                  </a:cubicBezTo>
                  <a:cubicBezTo>
                    <a:pt x="18697" y="35"/>
                    <a:pt x="18608" y="30"/>
                    <a:pt x="18496" y="30"/>
                  </a:cubicBezTo>
                  <a:cubicBezTo>
                    <a:pt x="18315" y="30"/>
                    <a:pt x="18073" y="43"/>
                    <a:pt x="18048" y="63"/>
                  </a:cubicBezTo>
                  <a:cubicBezTo>
                    <a:pt x="18048" y="59"/>
                    <a:pt x="18048" y="54"/>
                    <a:pt x="18048" y="47"/>
                  </a:cubicBezTo>
                  <a:cubicBezTo>
                    <a:pt x="18051" y="32"/>
                    <a:pt x="18010" y="32"/>
                    <a:pt x="17847" y="28"/>
                  </a:cubicBezTo>
                  <a:lnTo>
                    <a:pt x="17725" y="28"/>
                  </a:lnTo>
                  <a:cubicBezTo>
                    <a:pt x="17725" y="42"/>
                    <a:pt x="17682" y="46"/>
                    <a:pt x="17632" y="46"/>
                  </a:cubicBezTo>
                  <a:cubicBezTo>
                    <a:pt x="17564" y="46"/>
                    <a:pt x="17484" y="37"/>
                    <a:pt x="17484" y="28"/>
                  </a:cubicBezTo>
                  <a:cubicBezTo>
                    <a:pt x="17443" y="13"/>
                    <a:pt x="17443" y="13"/>
                    <a:pt x="17362" y="13"/>
                  </a:cubicBezTo>
                  <a:cubicBezTo>
                    <a:pt x="17310" y="26"/>
                    <a:pt x="17244" y="31"/>
                    <a:pt x="17186" y="31"/>
                  </a:cubicBezTo>
                  <a:cubicBezTo>
                    <a:pt x="17106" y="31"/>
                    <a:pt x="17039" y="22"/>
                    <a:pt x="17039" y="13"/>
                  </a:cubicBezTo>
                  <a:lnTo>
                    <a:pt x="16957" y="13"/>
                  </a:lnTo>
                  <a:cubicBezTo>
                    <a:pt x="16919" y="22"/>
                    <a:pt x="16877" y="26"/>
                    <a:pt x="16836" y="26"/>
                  </a:cubicBezTo>
                  <a:cubicBezTo>
                    <a:pt x="16823" y="26"/>
                    <a:pt x="16810" y="26"/>
                    <a:pt x="16798" y="25"/>
                  </a:cubicBezTo>
                  <a:cubicBezTo>
                    <a:pt x="16675" y="25"/>
                    <a:pt x="16635" y="25"/>
                    <a:pt x="16675" y="41"/>
                  </a:cubicBezTo>
                  <a:cubicBezTo>
                    <a:pt x="16675" y="57"/>
                    <a:pt x="16675" y="72"/>
                    <a:pt x="16635" y="72"/>
                  </a:cubicBezTo>
                  <a:lnTo>
                    <a:pt x="16635" y="57"/>
                  </a:lnTo>
                  <a:cubicBezTo>
                    <a:pt x="16635" y="41"/>
                    <a:pt x="16512" y="41"/>
                    <a:pt x="16353" y="41"/>
                  </a:cubicBezTo>
                  <a:cubicBezTo>
                    <a:pt x="16149" y="41"/>
                    <a:pt x="16070" y="41"/>
                    <a:pt x="16030" y="25"/>
                  </a:cubicBezTo>
                  <a:lnTo>
                    <a:pt x="15989" y="41"/>
                  </a:lnTo>
                  <a:cubicBezTo>
                    <a:pt x="15969" y="49"/>
                    <a:pt x="15948" y="53"/>
                    <a:pt x="15933" y="53"/>
                  </a:cubicBezTo>
                  <a:cubicBezTo>
                    <a:pt x="15918" y="53"/>
                    <a:pt x="15908" y="49"/>
                    <a:pt x="15908" y="41"/>
                  </a:cubicBezTo>
                  <a:cubicBezTo>
                    <a:pt x="15885" y="32"/>
                    <a:pt x="15827" y="27"/>
                    <a:pt x="15765" y="27"/>
                  </a:cubicBezTo>
                  <a:cubicBezTo>
                    <a:pt x="15715" y="27"/>
                    <a:pt x="15662" y="31"/>
                    <a:pt x="15625" y="38"/>
                  </a:cubicBezTo>
                  <a:lnTo>
                    <a:pt x="15544" y="38"/>
                  </a:lnTo>
                  <a:cubicBezTo>
                    <a:pt x="15524" y="22"/>
                    <a:pt x="15484" y="14"/>
                    <a:pt x="15444" y="14"/>
                  </a:cubicBezTo>
                  <a:cubicBezTo>
                    <a:pt x="15404" y="14"/>
                    <a:pt x="15364" y="22"/>
                    <a:pt x="15343" y="38"/>
                  </a:cubicBezTo>
                  <a:cubicBezTo>
                    <a:pt x="15343" y="22"/>
                    <a:pt x="15303" y="22"/>
                    <a:pt x="15262" y="22"/>
                  </a:cubicBezTo>
                  <a:cubicBezTo>
                    <a:pt x="15221" y="30"/>
                    <a:pt x="15160" y="34"/>
                    <a:pt x="15109" y="34"/>
                  </a:cubicBezTo>
                  <a:cubicBezTo>
                    <a:pt x="15058" y="34"/>
                    <a:pt x="15018" y="30"/>
                    <a:pt x="15018" y="22"/>
                  </a:cubicBezTo>
                  <a:lnTo>
                    <a:pt x="14980" y="22"/>
                  </a:lnTo>
                  <a:cubicBezTo>
                    <a:pt x="14946" y="33"/>
                    <a:pt x="14912" y="39"/>
                    <a:pt x="14879" y="39"/>
                  </a:cubicBezTo>
                  <a:cubicBezTo>
                    <a:pt x="14872" y="39"/>
                    <a:pt x="14865" y="38"/>
                    <a:pt x="14858" y="38"/>
                  </a:cubicBezTo>
                  <a:cubicBezTo>
                    <a:pt x="14851" y="37"/>
                    <a:pt x="14844" y="37"/>
                    <a:pt x="14837" y="37"/>
                  </a:cubicBezTo>
                  <a:cubicBezTo>
                    <a:pt x="14803" y="37"/>
                    <a:pt x="14769" y="43"/>
                    <a:pt x="14735" y="53"/>
                  </a:cubicBezTo>
                  <a:cubicBezTo>
                    <a:pt x="14710" y="63"/>
                    <a:pt x="14682" y="66"/>
                    <a:pt x="14654" y="69"/>
                  </a:cubicBezTo>
                  <a:cubicBezTo>
                    <a:pt x="14613" y="69"/>
                    <a:pt x="14654" y="53"/>
                    <a:pt x="14695" y="38"/>
                  </a:cubicBezTo>
                  <a:cubicBezTo>
                    <a:pt x="14730" y="31"/>
                    <a:pt x="14727" y="27"/>
                    <a:pt x="14704" y="27"/>
                  </a:cubicBezTo>
                  <a:cubicBezTo>
                    <a:pt x="14672" y="27"/>
                    <a:pt x="14603" y="34"/>
                    <a:pt x="14535" y="50"/>
                  </a:cubicBezTo>
                  <a:cubicBezTo>
                    <a:pt x="14474" y="66"/>
                    <a:pt x="14443" y="74"/>
                    <a:pt x="14438" y="74"/>
                  </a:cubicBezTo>
                  <a:cubicBezTo>
                    <a:pt x="14433" y="74"/>
                    <a:pt x="14453" y="66"/>
                    <a:pt x="14494" y="50"/>
                  </a:cubicBezTo>
                  <a:cubicBezTo>
                    <a:pt x="14523" y="39"/>
                    <a:pt x="14552" y="28"/>
                    <a:pt x="14537" y="28"/>
                  </a:cubicBezTo>
                  <a:cubicBezTo>
                    <a:pt x="14531" y="28"/>
                    <a:pt x="14518" y="30"/>
                    <a:pt x="14494" y="35"/>
                  </a:cubicBezTo>
                  <a:cubicBezTo>
                    <a:pt x="14494" y="35"/>
                    <a:pt x="14413" y="35"/>
                    <a:pt x="14413" y="50"/>
                  </a:cubicBezTo>
                  <a:lnTo>
                    <a:pt x="14290" y="50"/>
                  </a:lnTo>
                  <a:cubicBezTo>
                    <a:pt x="14237" y="41"/>
                    <a:pt x="14184" y="35"/>
                    <a:pt x="14131" y="35"/>
                  </a:cubicBezTo>
                  <a:cubicBezTo>
                    <a:pt x="14118" y="42"/>
                    <a:pt x="14104" y="46"/>
                    <a:pt x="14090" y="46"/>
                  </a:cubicBezTo>
                  <a:cubicBezTo>
                    <a:pt x="14076" y="46"/>
                    <a:pt x="14062" y="42"/>
                    <a:pt x="14049" y="35"/>
                  </a:cubicBezTo>
                  <a:cubicBezTo>
                    <a:pt x="14049" y="28"/>
                    <a:pt x="14042" y="24"/>
                    <a:pt x="14034" y="24"/>
                  </a:cubicBezTo>
                  <a:cubicBezTo>
                    <a:pt x="14022" y="24"/>
                    <a:pt x="14008" y="32"/>
                    <a:pt x="14008" y="50"/>
                  </a:cubicBezTo>
                  <a:cubicBezTo>
                    <a:pt x="13990" y="58"/>
                    <a:pt x="13969" y="62"/>
                    <a:pt x="13948" y="62"/>
                  </a:cubicBezTo>
                  <a:cubicBezTo>
                    <a:pt x="13928" y="62"/>
                    <a:pt x="13907" y="58"/>
                    <a:pt x="13886" y="50"/>
                  </a:cubicBezTo>
                  <a:cubicBezTo>
                    <a:pt x="13886" y="32"/>
                    <a:pt x="13873" y="24"/>
                    <a:pt x="13862" y="24"/>
                  </a:cubicBezTo>
                  <a:cubicBezTo>
                    <a:pt x="13854" y="24"/>
                    <a:pt x="13847" y="28"/>
                    <a:pt x="13845" y="35"/>
                  </a:cubicBezTo>
                  <a:cubicBezTo>
                    <a:pt x="13820" y="44"/>
                    <a:pt x="13792" y="50"/>
                    <a:pt x="13767" y="50"/>
                  </a:cubicBezTo>
                  <a:cubicBezTo>
                    <a:pt x="13767" y="35"/>
                    <a:pt x="13404" y="32"/>
                    <a:pt x="13040" y="32"/>
                  </a:cubicBezTo>
                  <a:cubicBezTo>
                    <a:pt x="12999" y="32"/>
                    <a:pt x="12959" y="47"/>
                    <a:pt x="12959" y="63"/>
                  </a:cubicBezTo>
                  <a:cubicBezTo>
                    <a:pt x="12957" y="76"/>
                    <a:pt x="12957" y="81"/>
                    <a:pt x="12953" y="81"/>
                  </a:cubicBezTo>
                  <a:cubicBezTo>
                    <a:pt x="12949" y="81"/>
                    <a:pt x="12940" y="72"/>
                    <a:pt x="12918" y="63"/>
                  </a:cubicBezTo>
                  <a:cubicBezTo>
                    <a:pt x="12897" y="39"/>
                    <a:pt x="12867" y="28"/>
                    <a:pt x="12847" y="28"/>
                  </a:cubicBezTo>
                  <a:cubicBezTo>
                    <a:pt x="12826" y="28"/>
                    <a:pt x="12816" y="39"/>
                    <a:pt x="12836" y="63"/>
                  </a:cubicBezTo>
                  <a:cubicBezTo>
                    <a:pt x="12857" y="79"/>
                    <a:pt x="12867" y="86"/>
                    <a:pt x="12862" y="86"/>
                  </a:cubicBezTo>
                  <a:cubicBezTo>
                    <a:pt x="12857" y="86"/>
                    <a:pt x="12836" y="79"/>
                    <a:pt x="12796" y="63"/>
                  </a:cubicBezTo>
                  <a:cubicBezTo>
                    <a:pt x="12783" y="55"/>
                    <a:pt x="12769" y="51"/>
                    <a:pt x="12755" y="51"/>
                  </a:cubicBezTo>
                  <a:cubicBezTo>
                    <a:pt x="12741" y="51"/>
                    <a:pt x="12727" y="55"/>
                    <a:pt x="12714" y="63"/>
                  </a:cubicBezTo>
                  <a:cubicBezTo>
                    <a:pt x="12714" y="66"/>
                    <a:pt x="12714" y="69"/>
                    <a:pt x="12711" y="69"/>
                  </a:cubicBezTo>
                  <a:lnTo>
                    <a:pt x="12702" y="144"/>
                  </a:lnTo>
                  <a:cubicBezTo>
                    <a:pt x="12694" y="81"/>
                    <a:pt x="12692" y="71"/>
                    <a:pt x="12691" y="71"/>
                  </a:cubicBezTo>
                  <a:cubicBezTo>
                    <a:pt x="12691" y="71"/>
                    <a:pt x="12690" y="73"/>
                    <a:pt x="12690" y="73"/>
                  </a:cubicBezTo>
                  <a:cubicBezTo>
                    <a:pt x="12690" y="73"/>
                    <a:pt x="12689" y="73"/>
                    <a:pt x="12689" y="72"/>
                  </a:cubicBezTo>
                  <a:lnTo>
                    <a:pt x="12686" y="75"/>
                  </a:lnTo>
                  <a:lnTo>
                    <a:pt x="12677" y="75"/>
                  </a:lnTo>
                  <a:cubicBezTo>
                    <a:pt x="12667" y="75"/>
                    <a:pt x="12664" y="69"/>
                    <a:pt x="12661" y="63"/>
                  </a:cubicBezTo>
                  <a:cubicBezTo>
                    <a:pt x="12639" y="52"/>
                    <a:pt x="12618" y="41"/>
                    <a:pt x="12608" y="41"/>
                  </a:cubicBezTo>
                  <a:cubicBezTo>
                    <a:pt x="12604" y="41"/>
                    <a:pt x="12601" y="43"/>
                    <a:pt x="12601" y="47"/>
                  </a:cubicBezTo>
                  <a:cubicBezTo>
                    <a:pt x="12573" y="44"/>
                    <a:pt x="12545" y="38"/>
                    <a:pt x="12520" y="28"/>
                  </a:cubicBezTo>
                  <a:cubicBezTo>
                    <a:pt x="12504" y="23"/>
                    <a:pt x="12487" y="21"/>
                    <a:pt x="12471" y="21"/>
                  </a:cubicBezTo>
                  <a:cubicBezTo>
                    <a:pt x="12447" y="21"/>
                    <a:pt x="12423" y="27"/>
                    <a:pt x="12401" y="38"/>
                  </a:cubicBezTo>
                  <a:cubicBezTo>
                    <a:pt x="12342" y="51"/>
                    <a:pt x="12301" y="57"/>
                    <a:pt x="12280" y="57"/>
                  </a:cubicBezTo>
                  <a:cubicBezTo>
                    <a:pt x="12256" y="57"/>
                    <a:pt x="12255" y="50"/>
                    <a:pt x="12279" y="35"/>
                  </a:cubicBezTo>
                  <a:cubicBezTo>
                    <a:pt x="12296" y="21"/>
                    <a:pt x="12268" y="15"/>
                    <a:pt x="12226" y="15"/>
                  </a:cubicBezTo>
                  <a:cubicBezTo>
                    <a:pt x="12173" y="15"/>
                    <a:pt x="12098" y="25"/>
                    <a:pt x="12075" y="41"/>
                  </a:cubicBezTo>
                  <a:cubicBezTo>
                    <a:pt x="12049" y="59"/>
                    <a:pt x="12039" y="67"/>
                    <a:pt x="12034" y="67"/>
                  </a:cubicBezTo>
                  <a:cubicBezTo>
                    <a:pt x="12031" y="67"/>
                    <a:pt x="12031" y="63"/>
                    <a:pt x="12031" y="57"/>
                  </a:cubicBezTo>
                  <a:cubicBezTo>
                    <a:pt x="12034" y="41"/>
                    <a:pt x="11993" y="38"/>
                    <a:pt x="11993" y="38"/>
                  </a:cubicBezTo>
                  <a:cubicBezTo>
                    <a:pt x="11953" y="38"/>
                    <a:pt x="11912" y="38"/>
                    <a:pt x="11912" y="22"/>
                  </a:cubicBezTo>
                  <a:cubicBezTo>
                    <a:pt x="11871" y="22"/>
                    <a:pt x="11830" y="28"/>
                    <a:pt x="11790" y="35"/>
                  </a:cubicBezTo>
                  <a:cubicBezTo>
                    <a:pt x="11759" y="46"/>
                    <a:pt x="11724" y="51"/>
                    <a:pt x="11690" y="51"/>
                  </a:cubicBezTo>
                  <a:cubicBezTo>
                    <a:pt x="11629" y="51"/>
                    <a:pt x="11571" y="36"/>
                    <a:pt x="11545" y="16"/>
                  </a:cubicBezTo>
                  <a:lnTo>
                    <a:pt x="11464" y="32"/>
                  </a:lnTo>
                  <a:cubicBezTo>
                    <a:pt x="11439" y="51"/>
                    <a:pt x="11413" y="64"/>
                    <a:pt x="11398" y="64"/>
                  </a:cubicBezTo>
                  <a:cubicBezTo>
                    <a:pt x="11388" y="64"/>
                    <a:pt x="11382" y="59"/>
                    <a:pt x="11382" y="47"/>
                  </a:cubicBezTo>
                  <a:lnTo>
                    <a:pt x="11382" y="32"/>
                  </a:lnTo>
                  <a:cubicBezTo>
                    <a:pt x="11367" y="43"/>
                    <a:pt x="11333" y="49"/>
                    <a:pt x="11298" y="49"/>
                  </a:cubicBezTo>
                  <a:cubicBezTo>
                    <a:pt x="11241" y="49"/>
                    <a:pt x="11179" y="35"/>
                    <a:pt x="11179" y="16"/>
                  </a:cubicBezTo>
                  <a:cubicBezTo>
                    <a:pt x="11179" y="0"/>
                    <a:pt x="11179" y="0"/>
                    <a:pt x="1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52"/>
            <p:cNvSpPr/>
            <p:nvPr/>
          </p:nvSpPr>
          <p:spPr>
            <a:xfrm>
              <a:off x="7558625" y="2858925"/>
              <a:ext cx="202975" cy="129225"/>
            </a:xfrm>
            <a:custGeom>
              <a:avLst/>
              <a:gdLst/>
              <a:ahLst/>
              <a:cxnLst/>
              <a:rect l="l" t="t" r="r" b="b"/>
              <a:pathLst>
                <a:path w="8119" h="5169" extrusionOk="0">
                  <a:moveTo>
                    <a:pt x="3480" y="31"/>
                  </a:moveTo>
                  <a:cubicBezTo>
                    <a:pt x="3487" y="31"/>
                    <a:pt x="3489" y="53"/>
                    <a:pt x="3476" y="82"/>
                  </a:cubicBezTo>
                  <a:cubicBezTo>
                    <a:pt x="3475" y="101"/>
                    <a:pt x="3474" y="109"/>
                    <a:pt x="3472" y="109"/>
                  </a:cubicBezTo>
                  <a:cubicBezTo>
                    <a:pt x="3470" y="109"/>
                    <a:pt x="3466" y="102"/>
                    <a:pt x="3461" y="89"/>
                  </a:cubicBezTo>
                  <a:cubicBezTo>
                    <a:pt x="3454" y="73"/>
                    <a:pt x="3448" y="61"/>
                    <a:pt x="3464" y="51"/>
                  </a:cubicBezTo>
                  <a:cubicBezTo>
                    <a:pt x="3470" y="37"/>
                    <a:pt x="3476" y="31"/>
                    <a:pt x="3480" y="31"/>
                  </a:cubicBezTo>
                  <a:close/>
                  <a:moveTo>
                    <a:pt x="1428" y="1270"/>
                  </a:moveTo>
                  <a:cubicBezTo>
                    <a:pt x="1431" y="1270"/>
                    <a:pt x="1433" y="1273"/>
                    <a:pt x="1436" y="1280"/>
                  </a:cubicBezTo>
                  <a:cubicBezTo>
                    <a:pt x="1446" y="1295"/>
                    <a:pt x="1442" y="1314"/>
                    <a:pt x="1427" y="1323"/>
                  </a:cubicBezTo>
                  <a:cubicBezTo>
                    <a:pt x="1424" y="1326"/>
                    <a:pt x="1422" y="1327"/>
                    <a:pt x="1420" y="1327"/>
                  </a:cubicBezTo>
                  <a:cubicBezTo>
                    <a:pt x="1409" y="1327"/>
                    <a:pt x="1399" y="1305"/>
                    <a:pt x="1414" y="1276"/>
                  </a:cubicBezTo>
                  <a:cubicBezTo>
                    <a:pt x="1421" y="1272"/>
                    <a:pt x="1425" y="1270"/>
                    <a:pt x="1428" y="1270"/>
                  </a:cubicBezTo>
                  <a:close/>
                  <a:moveTo>
                    <a:pt x="995" y="1655"/>
                  </a:moveTo>
                  <a:cubicBezTo>
                    <a:pt x="997" y="1655"/>
                    <a:pt x="999" y="1656"/>
                    <a:pt x="1000" y="1659"/>
                  </a:cubicBezTo>
                  <a:cubicBezTo>
                    <a:pt x="1007" y="1668"/>
                    <a:pt x="1007" y="1681"/>
                    <a:pt x="1004" y="1693"/>
                  </a:cubicBezTo>
                  <a:cubicBezTo>
                    <a:pt x="1004" y="1693"/>
                    <a:pt x="1002" y="1706"/>
                    <a:pt x="996" y="1706"/>
                  </a:cubicBezTo>
                  <a:cubicBezTo>
                    <a:pt x="995" y="1706"/>
                    <a:pt x="993" y="1705"/>
                    <a:pt x="991" y="1703"/>
                  </a:cubicBezTo>
                  <a:lnTo>
                    <a:pt x="982" y="1690"/>
                  </a:lnTo>
                  <a:cubicBezTo>
                    <a:pt x="984" y="1673"/>
                    <a:pt x="989" y="1655"/>
                    <a:pt x="995" y="1655"/>
                  </a:cubicBezTo>
                  <a:close/>
                  <a:moveTo>
                    <a:pt x="487" y="2139"/>
                  </a:moveTo>
                  <a:cubicBezTo>
                    <a:pt x="491" y="2139"/>
                    <a:pt x="494" y="2140"/>
                    <a:pt x="496" y="2141"/>
                  </a:cubicBezTo>
                  <a:cubicBezTo>
                    <a:pt x="505" y="2148"/>
                    <a:pt x="505" y="2160"/>
                    <a:pt x="499" y="2166"/>
                  </a:cubicBezTo>
                  <a:cubicBezTo>
                    <a:pt x="496" y="2167"/>
                    <a:pt x="492" y="2168"/>
                    <a:pt x="489" y="2168"/>
                  </a:cubicBezTo>
                  <a:cubicBezTo>
                    <a:pt x="480" y="2168"/>
                    <a:pt x="471" y="2165"/>
                    <a:pt x="461" y="2160"/>
                  </a:cubicBezTo>
                  <a:lnTo>
                    <a:pt x="474" y="2148"/>
                  </a:lnTo>
                  <a:cubicBezTo>
                    <a:pt x="476" y="2142"/>
                    <a:pt x="482" y="2139"/>
                    <a:pt x="487" y="2139"/>
                  </a:cubicBezTo>
                  <a:close/>
                  <a:moveTo>
                    <a:pt x="7810" y="2195"/>
                  </a:moveTo>
                  <a:lnTo>
                    <a:pt x="7791" y="2198"/>
                  </a:lnTo>
                  <a:cubicBezTo>
                    <a:pt x="7776" y="2201"/>
                    <a:pt x="7779" y="2217"/>
                    <a:pt x="7782" y="2232"/>
                  </a:cubicBezTo>
                  <a:lnTo>
                    <a:pt x="7801" y="2229"/>
                  </a:lnTo>
                  <a:cubicBezTo>
                    <a:pt x="7807" y="2220"/>
                    <a:pt x="7810" y="2207"/>
                    <a:pt x="7810" y="2195"/>
                  </a:cubicBezTo>
                  <a:close/>
                  <a:moveTo>
                    <a:pt x="414" y="2300"/>
                  </a:moveTo>
                  <a:cubicBezTo>
                    <a:pt x="416" y="2300"/>
                    <a:pt x="419" y="2302"/>
                    <a:pt x="424" y="2304"/>
                  </a:cubicBezTo>
                  <a:lnTo>
                    <a:pt x="414" y="2320"/>
                  </a:lnTo>
                  <a:lnTo>
                    <a:pt x="393" y="2326"/>
                  </a:lnTo>
                  <a:lnTo>
                    <a:pt x="402" y="2314"/>
                  </a:lnTo>
                  <a:cubicBezTo>
                    <a:pt x="408" y="2304"/>
                    <a:pt x="410" y="2300"/>
                    <a:pt x="414" y="2300"/>
                  </a:cubicBezTo>
                  <a:close/>
                  <a:moveTo>
                    <a:pt x="402" y="2358"/>
                  </a:moveTo>
                  <a:lnTo>
                    <a:pt x="402" y="2358"/>
                  </a:lnTo>
                  <a:cubicBezTo>
                    <a:pt x="401" y="2358"/>
                    <a:pt x="399" y="2362"/>
                    <a:pt x="402" y="2373"/>
                  </a:cubicBezTo>
                  <a:cubicBezTo>
                    <a:pt x="407" y="2365"/>
                    <a:pt x="405" y="2358"/>
                    <a:pt x="402" y="2358"/>
                  </a:cubicBezTo>
                  <a:close/>
                  <a:moveTo>
                    <a:pt x="7813" y="2436"/>
                  </a:moveTo>
                  <a:lnTo>
                    <a:pt x="7835" y="2445"/>
                  </a:lnTo>
                  <a:cubicBezTo>
                    <a:pt x="7838" y="2461"/>
                    <a:pt x="7823" y="2464"/>
                    <a:pt x="7804" y="2470"/>
                  </a:cubicBezTo>
                  <a:cubicBezTo>
                    <a:pt x="7799" y="2471"/>
                    <a:pt x="7796" y="2472"/>
                    <a:pt x="7793" y="2472"/>
                  </a:cubicBezTo>
                  <a:cubicBezTo>
                    <a:pt x="7788" y="2472"/>
                    <a:pt x="7787" y="2469"/>
                    <a:pt x="7785" y="2458"/>
                  </a:cubicBezTo>
                  <a:cubicBezTo>
                    <a:pt x="7791" y="2448"/>
                    <a:pt x="7801" y="2439"/>
                    <a:pt x="7813" y="2436"/>
                  </a:cubicBezTo>
                  <a:close/>
                  <a:moveTo>
                    <a:pt x="327" y="2454"/>
                  </a:moveTo>
                  <a:cubicBezTo>
                    <a:pt x="329" y="2454"/>
                    <a:pt x="333" y="2455"/>
                    <a:pt x="339" y="2458"/>
                  </a:cubicBezTo>
                  <a:lnTo>
                    <a:pt x="330" y="2474"/>
                  </a:lnTo>
                  <a:lnTo>
                    <a:pt x="308" y="2483"/>
                  </a:lnTo>
                  <a:lnTo>
                    <a:pt x="317" y="2467"/>
                  </a:lnTo>
                  <a:cubicBezTo>
                    <a:pt x="321" y="2458"/>
                    <a:pt x="323" y="2454"/>
                    <a:pt x="327" y="2454"/>
                  </a:cubicBezTo>
                  <a:close/>
                  <a:moveTo>
                    <a:pt x="7601" y="2457"/>
                  </a:moveTo>
                  <a:cubicBezTo>
                    <a:pt x="7617" y="2457"/>
                    <a:pt x="7629" y="2466"/>
                    <a:pt x="7635" y="2480"/>
                  </a:cubicBezTo>
                  <a:cubicBezTo>
                    <a:pt x="7660" y="2505"/>
                    <a:pt x="7660" y="2505"/>
                    <a:pt x="7625" y="2514"/>
                  </a:cubicBezTo>
                  <a:cubicBezTo>
                    <a:pt x="7618" y="2516"/>
                    <a:pt x="7610" y="2518"/>
                    <a:pt x="7603" y="2518"/>
                  </a:cubicBezTo>
                  <a:cubicBezTo>
                    <a:pt x="7597" y="2518"/>
                    <a:pt x="7592" y="2516"/>
                    <a:pt x="7591" y="2508"/>
                  </a:cubicBezTo>
                  <a:lnTo>
                    <a:pt x="7607" y="2505"/>
                  </a:lnTo>
                  <a:cubicBezTo>
                    <a:pt x="7607" y="2508"/>
                    <a:pt x="7609" y="2509"/>
                    <a:pt x="7610" y="2509"/>
                  </a:cubicBezTo>
                  <a:cubicBezTo>
                    <a:pt x="7614" y="2509"/>
                    <a:pt x="7618" y="2496"/>
                    <a:pt x="7603" y="2489"/>
                  </a:cubicBezTo>
                  <a:lnTo>
                    <a:pt x="7594" y="2458"/>
                  </a:lnTo>
                  <a:cubicBezTo>
                    <a:pt x="7596" y="2457"/>
                    <a:pt x="7599" y="2457"/>
                    <a:pt x="7601" y="2457"/>
                  </a:cubicBezTo>
                  <a:close/>
                  <a:moveTo>
                    <a:pt x="359" y="2541"/>
                  </a:moveTo>
                  <a:cubicBezTo>
                    <a:pt x="361" y="2543"/>
                    <a:pt x="364" y="2544"/>
                    <a:pt x="367" y="2546"/>
                  </a:cubicBezTo>
                  <a:cubicBezTo>
                    <a:pt x="369" y="2545"/>
                    <a:pt x="370" y="2545"/>
                    <a:pt x="371" y="2544"/>
                  </a:cubicBezTo>
                  <a:lnTo>
                    <a:pt x="371" y="2544"/>
                  </a:lnTo>
                  <a:cubicBezTo>
                    <a:pt x="373" y="2544"/>
                    <a:pt x="374" y="2544"/>
                    <a:pt x="375" y="2544"/>
                  </a:cubicBezTo>
                  <a:cubicBezTo>
                    <a:pt x="381" y="2544"/>
                    <a:pt x="382" y="2542"/>
                    <a:pt x="379" y="2542"/>
                  </a:cubicBezTo>
                  <a:cubicBezTo>
                    <a:pt x="377" y="2542"/>
                    <a:pt x="375" y="2543"/>
                    <a:pt x="371" y="2544"/>
                  </a:cubicBezTo>
                  <a:lnTo>
                    <a:pt x="371" y="2544"/>
                  </a:lnTo>
                  <a:cubicBezTo>
                    <a:pt x="368" y="2544"/>
                    <a:pt x="364" y="2543"/>
                    <a:pt x="359" y="2541"/>
                  </a:cubicBezTo>
                  <a:close/>
                  <a:moveTo>
                    <a:pt x="7594" y="2586"/>
                  </a:moveTo>
                  <a:lnTo>
                    <a:pt x="7578" y="2593"/>
                  </a:lnTo>
                  <a:cubicBezTo>
                    <a:pt x="7580" y="2602"/>
                    <a:pt x="7581" y="2606"/>
                    <a:pt x="7585" y="2606"/>
                  </a:cubicBezTo>
                  <a:cubicBezTo>
                    <a:pt x="7587" y="2606"/>
                    <a:pt x="7591" y="2604"/>
                    <a:pt x="7597" y="2602"/>
                  </a:cubicBezTo>
                  <a:lnTo>
                    <a:pt x="7613" y="2599"/>
                  </a:lnTo>
                  <a:lnTo>
                    <a:pt x="7594" y="2586"/>
                  </a:lnTo>
                  <a:close/>
                  <a:moveTo>
                    <a:pt x="268" y="2563"/>
                  </a:moveTo>
                  <a:cubicBezTo>
                    <a:pt x="270" y="2563"/>
                    <a:pt x="272" y="2563"/>
                    <a:pt x="273" y="2564"/>
                  </a:cubicBezTo>
                  <a:cubicBezTo>
                    <a:pt x="289" y="2571"/>
                    <a:pt x="289" y="2571"/>
                    <a:pt x="283" y="2586"/>
                  </a:cubicBezTo>
                  <a:cubicBezTo>
                    <a:pt x="276" y="2603"/>
                    <a:pt x="273" y="2611"/>
                    <a:pt x="270" y="2611"/>
                  </a:cubicBezTo>
                  <a:cubicBezTo>
                    <a:pt x="268" y="2611"/>
                    <a:pt x="265" y="2606"/>
                    <a:pt x="261" y="2596"/>
                  </a:cubicBezTo>
                  <a:cubicBezTo>
                    <a:pt x="256" y="2577"/>
                    <a:pt x="259" y="2563"/>
                    <a:pt x="268" y="2563"/>
                  </a:cubicBezTo>
                  <a:close/>
                  <a:moveTo>
                    <a:pt x="120" y="2662"/>
                  </a:moveTo>
                  <a:cubicBezTo>
                    <a:pt x="136" y="2668"/>
                    <a:pt x="151" y="2671"/>
                    <a:pt x="145" y="2690"/>
                  </a:cubicBezTo>
                  <a:lnTo>
                    <a:pt x="126" y="2702"/>
                  </a:lnTo>
                  <a:lnTo>
                    <a:pt x="117" y="2680"/>
                  </a:lnTo>
                  <a:lnTo>
                    <a:pt x="120" y="2662"/>
                  </a:lnTo>
                  <a:close/>
                  <a:moveTo>
                    <a:pt x="6720" y="2696"/>
                  </a:moveTo>
                  <a:lnTo>
                    <a:pt x="6720" y="2696"/>
                  </a:lnTo>
                  <a:cubicBezTo>
                    <a:pt x="6723" y="2712"/>
                    <a:pt x="6698" y="2737"/>
                    <a:pt x="6682" y="2743"/>
                  </a:cubicBezTo>
                  <a:cubicBezTo>
                    <a:pt x="6681" y="2743"/>
                    <a:pt x="6679" y="2744"/>
                    <a:pt x="6678" y="2744"/>
                  </a:cubicBezTo>
                  <a:cubicBezTo>
                    <a:pt x="6666" y="2744"/>
                    <a:pt x="6663" y="2731"/>
                    <a:pt x="6688" y="2705"/>
                  </a:cubicBezTo>
                  <a:lnTo>
                    <a:pt x="6720" y="2696"/>
                  </a:lnTo>
                  <a:close/>
                  <a:moveTo>
                    <a:pt x="6605" y="2704"/>
                  </a:moveTo>
                  <a:cubicBezTo>
                    <a:pt x="6596" y="2704"/>
                    <a:pt x="6584" y="2708"/>
                    <a:pt x="6566" y="2715"/>
                  </a:cubicBezTo>
                  <a:cubicBezTo>
                    <a:pt x="6554" y="2718"/>
                    <a:pt x="6544" y="2727"/>
                    <a:pt x="6538" y="2740"/>
                  </a:cubicBezTo>
                  <a:cubicBezTo>
                    <a:pt x="6541" y="2747"/>
                    <a:pt x="6546" y="2750"/>
                    <a:pt x="6552" y="2750"/>
                  </a:cubicBezTo>
                  <a:cubicBezTo>
                    <a:pt x="6559" y="2750"/>
                    <a:pt x="6567" y="2746"/>
                    <a:pt x="6576" y="2743"/>
                  </a:cubicBezTo>
                  <a:cubicBezTo>
                    <a:pt x="6580" y="2744"/>
                    <a:pt x="6584" y="2744"/>
                    <a:pt x="6588" y="2744"/>
                  </a:cubicBezTo>
                  <a:cubicBezTo>
                    <a:pt x="6615" y="2744"/>
                    <a:pt x="6622" y="2725"/>
                    <a:pt x="6619" y="2712"/>
                  </a:cubicBezTo>
                  <a:cubicBezTo>
                    <a:pt x="6617" y="2706"/>
                    <a:pt x="6612" y="2704"/>
                    <a:pt x="6605" y="2704"/>
                  </a:cubicBezTo>
                  <a:close/>
                  <a:moveTo>
                    <a:pt x="88" y="2886"/>
                  </a:moveTo>
                  <a:cubicBezTo>
                    <a:pt x="90" y="2886"/>
                    <a:pt x="93" y="2886"/>
                    <a:pt x="98" y="2887"/>
                  </a:cubicBezTo>
                  <a:cubicBezTo>
                    <a:pt x="107" y="2887"/>
                    <a:pt x="110" y="2900"/>
                    <a:pt x="107" y="2906"/>
                  </a:cubicBezTo>
                  <a:lnTo>
                    <a:pt x="89" y="2922"/>
                  </a:lnTo>
                  <a:cubicBezTo>
                    <a:pt x="73" y="2919"/>
                    <a:pt x="79" y="2903"/>
                    <a:pt x="79" y="2903"/>
                  </a:cubicBezTo>
                  <a:cubicBezTo>
                    <a:pt x="81" y="2890"/>
                    <a:pt x="82" y="2886"/>
                    <a:pt x="88" y="2886"/>
                  </a:cubicBezTo>
                  <a:close/>
                  <a:moveTo>
                    <a:pt x="5958" y="3056"/>
                  </a:moveTo>
                  <a:lnTo>
                    <a:pt x="5977" y="3063"/>
                  </a:lnTo>
                  <a:cubicBezTo>
                    <a:pt x="5983" y="3078"/>
                    <a:pt x="5968" y="3085"/>
                    <a:pt x="5952" y="3091"/>
                  </a:cubicBezTo>
                  <a:lnTo>
                    <a:pt x="5946" y="3075"/>
                  </a:lnTo>
                  <a:lnTo>
                    <a:pt x="5958" y="3056"/>
                  </a:lnTo>
                  <a:close/>
                  <a:moveTo>
                    <a:pt x="5902" y="3009"/>
                  </a:moveTo>
                  <a:cubicBezTo>
                    <a:pt x="5902" y="3009"/>
                    <a:pt x="5892" y="3031"/>
                    <a:pt x="5883" y="3050"/>
                  </a:cubicBezTo>
                  <a:cubicBezTo>
                    <a:pt x="5876" y="3083"/>
                    <a:pt x="5873" y="3097"/>
                    <a:pt x="5869" y="3097"/>
                  </a:cubicBezTo>
                  <a:cubicBezTo>
                    <a:pt x="5866" y="3097"/>
                    <a:pt x="5863" y="3090"/>
                    <a:pt x="5858" y="3078"/>
                  </a:cubicBezTo>
                  <a:cubicBezTo>
                    <a:pt x="5852" y="3063"/>
                    <a:pt x="5845" y="3050"/>
                    <a:pt x="5870" y="3022"/>
                  </a:cubicBezTo>
                  <a:lnTo>
                    <a:pt x="5902" y="3009"/>
                  </a:lnTo>
                  <a:close/>
                  <a:moveTo>
                    <a:pt x="5413" y="3235"/>
                  </a:moveTo>
                  <a:cubicBezTo>
                    <a:pt x="5416" y="3248"/>
                    <a:pt x="5416" y="3260"/>
                    <a:pt x="5413" y="3270"/>
                  </a:cubicBezTo>
                  <a:lnTo>
                    <a:pt x="5397" y="3276"/>
                  </a:lnTo>
                  <a:cubicBezTo>
                    <a:pt x="5391" y="3263"/>
                    <a:pt x="5385" y="3248"/>
                    <a:pt x="5400" y="3241"/>
                  </a:cubicBezTo>
                  <a:lnTo>
                    <a:pt x="5413" y="3235"/>
                  </a:lnTo>
                  <a:close/>
                  <a:moveTo>
                    <a:pt x="5561" y="3221"/>
                  </a:moveTo>
                  <a:cubicBezTo>
                    <a:pt x="5568" y="3221"/>
                    <a:pt x="5563" y="3242"/>
                    <a:pt x="5560" y="3273"/>
                  </a:cubicBezTo>
                  <a:cubicBezTo>
                    <a:pt x="5548" y="3286"/>
                    <a:pt x="5542" y="3293"/>
                    <a:pt x="5539" y="3293"/>
                  </a:cubicBezTo>
                  <a:cubicBezTo>
                    <a:pt x="5536" y="3293"/>
                    <a:pt x="5537" y="3284"/>
                    <a:pt x="5538" y="3266"/>
                  </a:cubicBezTo>
                  <a:lnTo>
                    <a:pt x="5557" y="3223"/>
                  </a:lnTo>
                  <a:cubicBezTo>
                    <a:pt x="5558" y="3222"/>
                    <a:pt x="5560" y="3221"/>
                    <a:pt x="5561" y="3221"/>
                  </a:cubicBezTo>
                  <a:close/>
                  <a:moveTo>
                    <a:pt x="5091" y="3344"/>
                  </a:moveTo>
                  <a:cubicBezTo>
                    <a:pt x="5093" y="3344"/>
                    <a:pt x="5095" y="3345"/>
                    <a:pt x="5096" y="3348"/>
                  </a:cubicBezTo>
                  <a:cubicBezTo>
                    <a:pt x="5098" y="3347"/>
                    <a:pt x="5099" y="3347"/>
                    <a:pt x="5100" y="3347"/>
                  </a:cubicBezTo>
                  <a:cubicBezTo>
                    <a:pt x="5107" y="3347"/>
                    <a:pt x="5085" y="3370"/>
                    <a:pt x="5071" y="3376"/>
                  </a:cubicBezTo>
                  <a:lnTo>
                    <a:pt x="5065" y="3364"/>
                  </a:lnTo>
                  <a:cubicBezTo>
                    <a:pt x="5077" y="3356"/>
                    <a:pt x="5085" y="3344"/>
                    <a:pt x="5091" y="3344"/>
                  </a:cubicBezTo>
                  <a:close/>
                  <a:moveTo>
                    <a:pt x="5250" y="3440"/>
                  </a:moveTo>
                  <a:cubicBezTo>
                    <a:pt x="5250" y="3440"/>
                    <a:pt x="5255" y="3449"/>
                    <a:pt x="5259" y="3461"/>
                  </a:cubicBezTo>
                  <a:lnTo>
                    <a:pt x="5269" y="3476"/>
                  </a:lnTo>
                  <a:lnTo>
                    <a:pt x="5253" y="3445"/>
                  </a:lnTo>
                  <a:cubicBezTo>
                    <a:pt x="5251" y="3441"/>
                    <a:pt x="5251" y="3440"/>
                    <a:pt x="5250" y="3440"/>
                  </a:cubicBezTo>
                  <a:close/>
                  <a:moveTo>
                    <a:pt x="4247" y="3461"/>
                  </a:moveTo>
                  <a:cubicBezTo>
                    <a:pt x="4239" y="3461"/>
                    <a:pt x="4232" y="3472"/>
                    <a:pt x="4235" y="3498"/>
                  </a:cubicBezTo>
                  <a:cubicBezTo>
                    <a:pt x="4238" y="3505"/>
                    <a:pt x="4240" y="3508"/>
                    <a:pt x="4243" y="3508"/>
                  </a:cubicBezTo>
                  <a:cubicBezTo>
                    <a:pt x="4245" y="3508"/>
                    <a:pt x="4249" y="3506"/>
                    <a:pt x="4257" y="3501"/>
                  </a:cubicBezTo>
                  <a:cubicBezTo>
                    <a:pt x="4260" y="3492"/>
                    <a:pt x="4260" y="3479"/>
                    <a:pt x="4257" y="3467"/>
                  </a:cubicBezTo>
                  <a:cubicBezTo>
                    <a:pt x="4254" y="3463"/>
                    <a:pt x="4250" y="3461"/>
                    <a:pt x="4247" y="3461"/>
                  </a:cubicBezTo>
                  <a:close/>
                  <a:moveTo>
                    <a:pt x="5009" y="3476"/>
                  </a:moveTo>
                  <a:cubicBezTo>
                    <a:pt x="5018" y="3492"/>
                    <a:pt x="5024" y="3505"/>
                    <a:pt x="5009" y="3511"/>
                  </a:cubicBezTo>
                  <a:cubicBezTo>
                    <a:pt x="5005" y="3519"/>
                    <a:pt x="4999" y="3524"/>
                    <a:pt x="4994" y="3524"/>
                  </a:cubicBezTo>
                  <a:cubicBezTo>
                    <a:pt x="4986" y="3524"/>
                    <a:pt x="4979" y="3513"/>
                    <a:pt x="4980" y="3492"/>
                  </a:cubicBezTo>
                  <a:lnTo>
                    <a:pt x="5009" y="3476"/>
                  </a:lnTo>
                  <a:close/>
                  <a:moveTo>
                    <a:pt x="4868" y="3567"/>
                  </a:moveTo>
                  <a:lnTo>
                    <a:pt x="4890" y="3574"/>
                  </a:lnTo>
                  <a:lnTo>
                    <a:pt x="4874" y="3580"/>
                  </a:lnTo>
                  <a:cubicBezTo>
                    <a:pt x="4868" y="3584"/>
                    <a:pt x="4865" y="3586"/>
                    <a:pt x="4863" y="3586"/>
                  </a:cubicBezTo>
                  <a:cubicBezTo>
                    <a:pt x="4860" y="3586"/>
                    <a:pt x="4857" y="3582"/>
                    <a:pt x="4852" y="3574"/>
                  </a:cubicBezTo>
                  <a:lnTo>
                    <a:pt x="4868" y="3567"/>
                  </a:lnTo>
                  <a:close/>
                  <a:moveTo>
                    <a:pt x="4592" y="3647"/>
                  </a:moveTo>
                  <a:cubicBezTo>
                    <a:pt x="4597" y="3647"/>
                    <a:pt x="4602" y="3647"/>
                    <a:pt x="4608" y="3649"/>
                  </a:cubicBezTo>
                  <a:cubicBezTo>
                    <a:pt x="4614" y="3658"/>
                    <a:pt x="4608" y="3668"/>
                    <a:pt x="4601" y="3671"/>
                  </a:cubicBezTo>
                  <a:cubicBezTo>
                    <a:pt x="4592" y="3676"/>
                    <a:pt x="4584" y="3681"/>
                    <a:pt x="4576" y="3681"/>
                  </a:cubicBezTo>
                  <a:cubicBezTo>
                    <a:pt x="4572" y="3681"/>
                    <a:pt x="4567" y="3679"/>
                    <a:pt x="4564" y="3674"/>
                  </a:cubicBezTo>
                  <a:cubicBezTo>
                    <a:pt x="4561" y="3664"/>
                    <a:pt x="4564" y="3655"/>
                    <a:pt x="4570" y="3652"/>
                  </a:cubicBezTo>
                  <a:cubicBezTo>
                    <a:pt x="4577" y="3648"/>
                    <a:pt x="4585" y="3647"/>
                    <a:pt x="4592" y="3647"/>
                  </a:cubicBezTo>
                  <a:close/>
                  <a:moveTo>
                    <a:pt x="4720" y="3680"/>
                  </a:moveTo>
                  <a:cubicBezTo>
                    <a:pt x="4711" y="3683"/>
                    <a:pt x="4708" y="3693"/>
                    <a:pt x="4711" y="3702"/>
                  </a:cubicBezTo>
                  <a:cubicBezTo>
                    <a:pt x="4716" y="3707"/>
                    <a:pt x="4722" y="3709"/>
                    <a:pt x="4727" y="3709"/>
                  </a:cubicBezTo>
                  <a:cubicBezTo>
                    <a:pt x="4729" y="3709"/>
                    <a:pt x="4731" y="3709"/>
                    <a:pt x="4733" y="3708"/>
                  </a:cubicBezTo>
                  <a:lnTo>
                    <a:pt x="4749" y="3699"/>
                  </a:lnTo>
                  <a:cubicBezTo>
                    <a:pt x="4742" y="3689"/>
                    <a:pt x="4730" y="3683"/>
                    <a:pt x="4720" y="3680"/>
                  </a:cubicBezTo>
                  <a:close/>
                  <a:moveTo>
                    <a:pt x="4329" y="3802"/>
                  </a:moveTo>
                  <a:lnTo>
                    <a:pt x="4329" y="3802"/>
                  </a:lnTo>
                  <a:cubicBezTo>
                    <a:pt x="4351" y="3809"/>
                    <a:pt x="4351" y="3809"/>
                    <a:pt x="4322" y="3824"/>
                  </a:cubicBezTo>
                  <a:cubicBezTo>
                    <a:pt x="4320" y="3827"/>
                    <a:pt x="4317" y="3828"/>
                    <a:pt x="4313" y="3828"/>
                  </a:cubicBezTo>
                  <a:cubicBezTo>
                    <a:pt x="4308" y="3828"/>
                    <a:pt x="4302" y="3825"/>
                    <a:pt x="4300" y="3821"/>
                  </a:cubicBezTo>
                  <a:cubicBezTo>
                    <a:pt x="4291" y="3805"/>
                    <a:pt x="4316" y="3812"/>
                    <a:pt x="4329" y="3802"/>
                  </a:cubicBezTo>
                  <a:close/>
                  <a:moveTo>
                    <a:pt x="4452" y="3837"/>
                  </a:moveTo>
                  <a:cubicBezTo>
                    <a:pt x="4456" y="3837"/>
                    <a:pt x="4460" y="3841"/>
                    <a:pt x="4451" y="3846"/>
                  </a:cubicBezTo>
                  <a:cubicBezTo>
                    <a:pt x="4447" y="3839"/>
                    <a:pt x="4449" y="3837"/>
                    <a:pt x="4452" y="3837"/>
                  </a:cubicBezTo>
                  <a:close/>
                  <a:moveTo>
                    <a:pt x="4532" y="3924"/>
                  </a:moveTo>
                  <a:lnTo>
                    <a:pt x="4504" y="3940"/>
                  </a:lnTo>
                  <a:cubicBezTo>
                    <a:pt x="4508" y="3949"/>
                    <a:pt x="4509" y="3953"/>
                    <a:pt x="4513" y="3953"/>
                  </a:cubicBezTo>
                  <a:cubicBezTo>
                    <a:pt x="4515" y="3953"/>
                    <a:pt x="4519" y="3951"/>
                    <a:pt x="4526" y="3946"/>
                  </a:cubicBezTo>
                  <a:cubicBezTo>
                    <a:pt x="4554" y="3931"/>
                    <a:pt x="4554" y="3931"/>
                    <a:pt x="4532" y="3924"/>
                  </a:cubicBezTo>
                  <a:close/>
                  <a:moveTo>
                    <a:pt x="3953" y="3990"/>
                  </a:moveTo>
                  <a:cubicBezTo>
                    <a:pt x="3957" y="3997"/>
                    <a:pt x="3955" y="4000"/>
                    <a:pt x="3952" y="4000"/>
                  </a:cubicBezTo>
                  <a:cubicBezTo>
                    <a:pt x="3949" y="4000"/>
                    <a:pt x="3946" y="3996"/>
                    <a:pt x="3953" y="3990"/>
                  </a:cubicBezTo>
                  <a:close/>
                  <a:moveTo>
                    <a:pt x="4078" y="3971"/>
                  </a:moveTo>
                  <a:cubicBezTo>
                    <a:pt x="4090" y="3975"/>
                    <a:pt x="4100" y="3981"/>
                    <a:pt x="4109" y="3990"/>
                  </a:cubicBezTo>
                  <a:cubicBezTo>
                    <a:pt x="4113" y="3998"/>
                    <a:pt x="4110" y="4004"/>
                    <a:pt x="4101" y="4004"/>
                  </a:cubicBezTo>
                  <a:cubicBezTo>
                    <a:pt x="4094" y="4004"/>
                    <a:pt x="4084" y="4001"/>
                    <a:pt x="4072" y="3993"/>
                  </a:cubicBezTo>
                  <a:cubicBezTo>
                    <a:pt x="4062" y="3981"/>
                    <a:pt x="4062" y="3981"/>
                    <a:pt x="4078" y="3971"/>
                  </a:cubicBezTo>
                  <a:close/>
                  <a:moveTo>
                    <a:pt x="3978" y="4031"/>
                  </a:moveTo>
                  <a:lnTo>
                    <a:pt x="4000" y="4037"/>
                  </a:lnTo>
                  <a:lnTo>
                    <a:pt x="3993" y="4059"/>
                  </a:lnTo>
                  <a:lnTo>
                    <a:pt x="3981" y="4069"/>
                  </a:lnTo>
                  <a:cubicBezTo>
                    <a:pt x="3971" y="4056"/>
                    <a:pt x="3962" y="4040"/>
                    <a:pt x="3978" y="4031"/>
                  </a:cubicBezTo>
                  <a:close/>
                  <a:moveTo>
                    <a:pt x="3909" y="4075"/>
                  </a:moveTo>
                  <a:lnTo>
                    <a:pt x="3909" y="4075"/>
                  </a:lnTo>
                  <a:cubicBezTo>
                    <a:pt x="3911" y="4082"/>
                    <a:pt x="3909" y="4084"/>
                    <a:pt x="3906" y="4084"/>
                  </a:cubicBezTo>
                  <a:cubicBezTo>
                    <a:pt x="3903" y="4084"/>
                    <a:pt x="3900" y="4080"/>
                    <a:pt x="3909" y="4075"/>
                  </a:cubicBezTo>
                  <a:close/>
                  <a:moveTo>
                    <a:pt x="506" y="4302"/>
                  </a:moveTo>
                  <a:cubicBezTo>
                    <a:pt x="510" y="4302"/>
                    <a:pt x="514" y="4304"/>
                    <a:pt x="518" y="4310"/>
                  </a:cubicBezTo>
                  <a:lnTo>
                    <a:pt x="527" y="4326"/>
                  </a:lnTo>
                  <a:cubicBezTo>
                    <a:pt x="521" y="4328"/>
                    <a:pt x="512" y="4330"/>
                    <a:pt x="504" y="4330"/>
                  </a:cubicBezTo>
                  <a:cubicBezTo>
                    <a:pt x="500" y="4330"/>
                    <a:pt x="496" y="4330"/>
                    <a:pt x="493" y="4329"/>
                  </a:cubicBezTo>
                  <a:lnTo>
                    <a:pt x="483" y="4313"/>
                  </a:lnTo>
                  <a:cubicBezTo>
                    <a:pt x="491" y="4307"/>
                    <a:pt x="499" y="4302"/>
                    <a:pt x="506" y="4302"/>
                  </a:cubicBezTo>
                  <a:close/>
                  <a:moveTo>
                    <a:pt x="3059" y="4623"/>
                  </a:moveTo>
                  <a:lnTo>
                    <a:pt x="3081" y="4626"/>
                  </a:lnTo>
                  <a:lnTo>
                    <a:pt x="3078" y="4648"/>
                  </a:lnTo>
                  <a:lnTo>
                    <a:pt x="3066" y="4658"/>
                  </a:lnTo>
                  <a:cubicBezTo>
                    <a:pt x="3056" y="4645"/>
                    <a:pt x="3047" y="4633"/>
                    <a:pt x="3059" y="4623"/>
                  </a:cubicBezTo>
                  <a:close/>
                  <a:moveTo>
                    <a:pt x="1022" y="4766"/>
                  </a:moveTo>
                  <a:cubicBezTo>
                    <a:pt x="1035" y="4766"/>
                    <a:pt x="1054" y="4779"/>
                    <a:pt x="1066" y="4786"/>
                  </a:cubicBezTo>
                  <a:cubicBezTo>
                    <a:pt x="1071" y="4802"/>
                    <a:pt x="1061" y="4808"/>
                    <a:pt x="1049" y="4808"/>
                  </a:cubicBezTo>
                  <a:cubicBezTo>
                    <a:pt x="1045" y="4808"/>
                    <a:pt x="1040" y="4807"/>
                    <a:pt x="1035" y="4805"/>
                  </a:cubicBezTo>
                  <a:cubicBezTo>
                    <a:pt x="1007" y="4786"/>
                    <a:pt x="1007" y="4786"/>
                    <a:pt x="1013" y="4771"/>
                  </a:cubicBezTo>
                  <a:cubicBezTo>
                    <a:pt x="1015" y="4768"/>
                    <a:pt x="1019" y="4766"/>
                    <a:pt x="1022" y="4766"/>
                  </a:cubicBezTo>
                  <a:close/>
                  <a:moveTo>
                    <a:pt x="2712" y="4836"/>
                  </a:moveTo>
                  <a:cubicBezTo>
                    <a:pt x="2724" y="4836"/>
                    <a:pt x="2722" y="4866"/>
                    <a:pt x="2730" y="4880"/>
                  </a:cubicBezTo>
                  <a:cubicBezTo>
                    <a:pt x="2723" y="4883"/>
                    <a:pt x="2719" y="4884"/>
                    <a:pt x="2716" y="4884"/>
                  </a:cubicBezTo>
                  <a:cubicBezTo>
                    <a:pt x="2711" y="4884"/>
                    <a:pt x="2709" y="4880"/>
                    <a:pt x="2705" y="4871"/>
                  </a:cubicBezTo>
                  <a:cubicBezTo>
                    <a:pt x="2702" y="4861"/>
                    <a:pt x="2705" y="4849"/>
                    <a:pt x="2708" y="4836"/>
                  </a:cubicBezTo>
                  <a:cubicBezTo>
                    <a:pt x="2710" y="4836"/>
                    <a:pt x="2711" y="4836"/>
                    <a:pt x="2712" y="4836"/>
                  </a:cubicBezTo>
                  <a:close/>
                  <a:moveTo>
                    <a:pt x="2223" y="5012"/>
                  </a:moveTo>
                  <a:lnTo>
                    <a:pt x="2241" y="5024"/>
                  </a:lnTo>
                  <a:lnTo>
                    <a:pt x="2226" y="5043"/>
                  </a:lnTo>
                  <a:lnTo>
                    <a:pt x="2210" y="5046"/>
                  </a:lnTo>
                  <a:cubicBezTo>
                    <a:pt x="2207" y="5031"/>
                    <a:pt x="2204" y="5015"/>
                    <a:pt x="2223" y="5012"/>
                  </a:cubicBezTo>
                  <a:close/>
                  <a:moveTo>
                    <a:pt x="2486" y="5053"/>
                  </a:moveTo>
                  <a:lnTo>
                    <a:pt x="2486" y="5053"/>
                  </a:lnTo>
                  <a:cubicBezTo>
                    <a:pt x="2489" y="5065"/>
                    <a:pt x="2486" y="5078"/>
                    <a:pt x="2477" y="5087"/>
                  </a:cubicBezTo>
                  <a:lnTo>
                    <a:pt x="2458" y="5093"/>
                  </a:lnTo>
                  <a:cubicBezTo>
                    <a:pt x="2455" y="5078"/>
                    <a:pt x="2451" y="5062"/>
                    <a:pt x="2470" y="5059"/>
                  </a:cubicBezTo>
                  <a:lnTo>
                    <a:pt x="2486" y="5053"/>
                  </a:lnTo>
                  <a:close/>
                  <a:moveTo>
                    <a:pt x="3536" y="1"/>
                  </a:moveTo>
                  <a:cubicBezTo>
                    <a:pt x="3467" y="17"/>
                    <a:pt x="3414" y="23"/>
                    <a:pt x="3426" y="51"/>
                  </a:cubicBezTo>
                  <a:cubicBezTo>
                    <a:pt x="3423" y="64"/>
                    <a:pt x="3414" y="73"/>
                    <a:pt x="3404" y="82"/>
                  </a:cubicBezTo>
                  <a:cubicBezTo>
                    <a:pt x="3398" y="84"/>
                    <a:pt x="3392" y="85"/>
                    <a:pt x="3385" y="85"/>
                  </a:cubicBezTo>
                  <a:cubicBezTo>
                    <a:pt x="3379" y="85"/>
                    <a:pt x="3373" y="84"/>
                    <a:pt x="3367" y="82"/>
                  </a:cubicBezTo>
                  <a:cubicBezTo>
                    <a:pt x="3365" y="80"/>
                    <a:pt x="3362" y="78"/>
                    <a:pt x="3358" y="78"/>
                  </a:cubicBezTo>
                  <a:cubicBezTo>
                    <a:pt x="3337" y="78"/>
                    <a:pt x="3283" y="105"/>
                    <a:pt x="3219" y="136"/>
                  </a:cubicBezTo>
                  <a:cubicBezTo>
                    <a:pt x="3138" y="175"/>
                    <a:pt x="3091" y="199"/>
                    <a:pt x="3067" y="199"/>
                  </a:cubicBezTo>
                  <a:cubicBezTo>
                    <a:pt x="3064" y="199"/>
                    <a:pt x="3062" y="199"/>
                    <a:pt x="3059" y="198"/>
                  </a:cubicBezTo>
                  <a:cubicBezTo>
                    <a:pt x="3053" y="195"/>
                    <a:pt x="3047" y="194"/>
                    <a:pt x="3041" y="194"/>
                  </a:cubicBezTo>
                  <a:cubicBezTo>
                    <a:pt x="3034" y="194"/>
                    <a:pt x="3028" y="195"/>
                    <a:pt x="3022" y="198"/>
                  </a:cubicBezTo>
                  <a:cubicBezTo>
                    <a:pt x="3028" y="211"/>
                    <a:pt x="2937" y="261"/>
                    <a:pt x="2831" y="314"/>
                  </a:cubicBezTo>
                  <a:cubicBezTo>
                    <a:pt x="2724" y="374"/>
                    <a:pt x="2621" y="430"/>
                    <a:pt x="2627" y="446"/>
                  </a:cubicBezTo>
                  <a:lnTo>
                    <a:pt x="2599" y="462"/>
                  </a:lnTo>
                  <a:cubicBezTo>
                    <a:pt x="2596" y="459"/>
                    <a:pt x="2593" y="457"/>
                    <a:pt x="2588" y="457"/>
                  </a:cubicBezTo>
                  <a:cubicBezTo>
                    <a:pt x="2575" y="457"/>
                    <a:pt x="2553" y="469"/>
                    <a:pt x="2530" y="484"/>
                  </a:cubicBezTo>
                  <a:cubicBezTo>
                    <a:pt x="2517" y="502"/>
                    <a:pt x="2498" y="518"/>
                    <a:pt x="2480" y="531"/>
                  </a:cubicBezTo>
                  <a:cubicBezTo>
                    <a:pt x="2476" y="526"/>
                    <a:pt x="2473" y="524"/>
                    <a:pt x="2468" y="524"/>
                  </a:cubicBezTo>
                  <a:cubicBezTo>
                    <a:pt x="2459" y="524"/>
                    <a:pt x="2447" y="531"/>
                    <a:pt x="2426" y="543"/>
                  </a:cubicBezTo>
                  <a:cubicBezTo>
                    <a:pt x="2398" y="562"/>
                    <a:pt x="2383" y="568"/>
                    <a:pt x="2392" y="584"/>
                  </a:cubicBezTo>
                  <a:cubicBezTo>
                    <a:pt x="2336" y="615"/>
                    <a:pt x="2279" y="643"/>
                    <a:pt x="2220" y="665"/>
                  </a:cubicBezTo>
                  <a:cubicBezTo>
                    <a:pt x="2218" y="665"/>
                    <a:pt x="2217" y="665"/>
                    <a:pt x="2215" y="665"/>
                  </a:cubicBezTo>
                  <a:cubicBezTo>
                    <a:pt x="2197" y="665"/>
                    <a:pt x="2191" y="686"/>
                    <a:pt x="2185" y="706"/>
                  </a:cubicBezTo>
                  <a:cubicBezTo>
                    <a:pt x="2194" y="722"/>
                    <a:pt x="2188" y="741"/>
                    <a:pt x="2173" y="753"/>
                  </a:cubicBezTo>
                  <a:lnTo>
                    <a:pt x="2157" y="725"/>
                  </a:lnTo>
                  <a:cubicBezTo>
                    <a:pt x="2160" y="713"/>
                    <a:pt x="2162" y="708"/>
                    <a:pt x="2158" y="708"/>
                  </a:cubicBezTo>
                  <a:cubicBezTo>
                    <a:pt x="2155" y="708"/>
                    <a:pt x="2147" y="713"/>
                    <a:pt x="2132" y="722"/>
                  </a:cubicBezTo>
                  <a:lnTo>
                    <a:pt x="2104" y="737"/>
                  </a:lnTo>
                  <a:cubicBezTo>
                    <a:pt x="2113" y="753"/>
                    <a:pt x="2041" y="797"/>
                    <a:pt x="1941" y="863"/>
                  </a:cubicBezTo>
                  <a:cubicBezTo>
                    <a:pt x="1809" y="947"/>
                    <a:pt x="1768" y="976"/>
                    <a:pt x="1778" y="988"/>
                  </a:cubicBezTo>
                  <a:cubicBezTo>
                    <a:pt x="1787" y="1001"/>
                    <a:pt x="1771" y="1013"/>
                    <a:pt x="1721" y="1029"/>
                  </a:cubicBezTo>
                  <a:cubicBezTo>
                    <a:pt x="1608" y="1045"/>
                    <a:pt x="1608" y="1045"/>
                    <a:pt x="1605" y="1070"/>
                  </a:cubicBezTo>
                  <a:cubicBezTo>
                    <a:pt x="1608" y="1067"/>
                    <a:pt x="1611" y="1066"/>
                    <a:pt x="1614" y="1066"/>
                  </a:cubicBezTo>
                  <a:cubicBezTo>
                    <a:pt x="1622" y="1066"/>
                    <a:pt x="1630" y="1076"/>
                    <a:pt x="1637" y="1085"/>
                  </a:cubicBezTo>
                  <a:cubicBezTo>
                    <a:pt x="1647" y="1102"/>
                    <a:pt x="1645" y="1112"/>
                    <a:pt x="1633" y="1112"/>
                  </a:cubicBezTo>
                  <a:cubicBezTo>
                    <a:pt x="1627" y="1112"/>
                    <a:pt x="1619" y="1109"/>
                    <a:pt x="1608" y="1104"/>
                  </a:cubicBezTo>
                  <a:cubicBezTo>
                    <a:pt x="1607" y="1102"/>
                    <a:pt x="1605" y="1101"/>
                    <a:pt x="1602" y="1101"/>
                  </a:cubicBezTo>
                  <a:cubicBezTo>
                    <a:pt x="1562" y="1101"/>
                    <a:pt x="1389" y="1241"/>
                    <a:pt x="1392" y="1273"/>
                  </a:cubicBezTo>
                  <a:lnTo>
                    <a:pt x="1392" y="1273"/>
                  </a:lnTo>
                  <a:cubicBezTo>
                    <a:pt x="1390" y="1270"/>
                    <a:pt x="1387" y="1266"/>
                    <a:pt x="1383" y="1261"/>
                  </a:cubicBezTo>
                  <a:cubicBezTo>
                    <a:pt x="1381" y="1257"/>
                    <a:pt x="1379" y="1256"/>
                    <a:pt x="1375" y="1256"/>
                  </a:cubicBezTo>
                  <a:cubicBezTo>
                    <a:pt x="1365" y="1256"/>
                    <a:pt x="1346" y="1269"/>
                    <a:pt x="1304" y="1298"/>
                  </a:cubicBezTo>
                  <a:lnTo>
                    <a:pt x="1264" y="1327"/>
                  </a:lnTo>
                  <a:cubicBezTo>
                    <a:pt x="1280" y="1349"/>
                    <a:pt x="1211" y="1388"/>
                    <a:pt x="1188" y="1388"/>
                  </a:cubicBezTo>
                  <a:cubicBezTo>
                    <a:pt x="1185" y="1388"/>
                    <a:pt x="1183" y="1388"/>
                    <a:pt x="1182" y="1386"/>
                  </a:cubicBezTo>
                  <a:cubicBezTo>
                    <a:pt x="1160" y="1386"/>
                    <a:pt x="1157" y="1386"/>
                    <a:pt x="1132" y="1405"/>
                  </a:cubicBezTo>
                  <a:cubicBezTo>
                    <a:pt x="1110" y="1454"/>
                    <a:pt x="1051" y="1489"/>
                    <a:pt x="1029" y="1489"/>
                  </a:cubicBezTo>
                  <a:cubicBezTo>
                    <a:pt x="1026" y="1489"/>
                    <a:pt x="1024" y="1488"/>
                    <a:pt x="1022" y="1486"/>
                  </a:cubicBezTo>
                  <a:cubicBezTo>
                    <a:pt x="1022" y="1486"/>
                    <a:pt x="1007" y="1496"/>
                    <a:pt x="994" y="1505"/>
                  </a:cubicBezTo>
                  <a:cubicBezTo>
                    <a:pt x="991" y="1527"/>
                    <a:pt x="963" y="1549"/>
                    <a:pt x="950" y="1558"/>
                  </a:cubicBezTo>
                  <a:cubicBezTo>
                    <a:pt x="910" y="1590"/>
                    <a:pt x="894" y="1599"/>
                    <a:pt x="919" y="1602"/>
                  </a:cubicBezTo>
                  <a:cubicBezTo>
                    <a:pt x="928" y="1615"/>
                    <a:pt x="938" y="1627"/>
                    <a:pt x="922" y="1637"/>
                  </a:cubicBezTo>
                  <a:lnTo>
                    <a:pt x="913" y="1624"/>
                  </a:lnTo>
                  <a:cubicBezTo>
                    <a:pt x="911" y="1622"/>
                    <a:pt x="909" y="1621"/>
                    <a:pt x="906" y="1621"/>
                  </a:cubicBezTo>
                  <a:cubicBezTo>
                    <a:pt x="891" y="1621"/>
                    <a:pt x="855" y="1649"/>
                    <a:pt x="809" y="1684"/>
                  </a:cubicBezTo>
                  <a:cubicBezTo>
                    <a:pt x="740" y="1737"/>
                    <a:pt x="709" y="1765"/>
                    <a:pt x="687" y="1765"/>
                  </a:cubicBezTo>
                  <a:lnTo>
                    <a:pt x="681" y="1787"/>
                  </a:lnTo>
                  <a:cubicBezTo>
                    <a:pt x="679" y="1806"/>
                    <a:pt x="670" y="1817"/>
                    <a:pt x="661" y="1817"/>
                  </a:cubicBezTo>
                  <a:cubicBezTo>
                    <a:pt x="658" y="1817"/>
                    <a:pt x="655" y="1816"/>
                    <a:pt x="653" y="1812"/>
                  </a:cubicBezTo>
                  <a:cubicBezTo>
                    <a:pt x="628" y="1812"/>
                    <a:pt x="574" y="1866"/>
                    <a:pt x="559" y="1903"/>
                  </a:cubicBezTo>
                  <a:lnTo>
                    <a:pt x="534" y="1931"/>
                  </a:lnTo>
                  <a:cubicBezTo>
                    <a:pt x="531" y="1931"/>
                    <a:pt x="528" y="1931"/>
                    <a:pt x="525" y="1931"/>
                  </a:cubicBezTo>
                  <a:cubicBezTo>
                    <a:pt x="488" y="1931"/>
                    <a:pt x="462" y="1966"/>
                    <a:pt x="471" y="2000"/>
                  </a:cubicBezTo>
                  <a:cubicBezTo>
                    <a:pt x="468" y="1998"/>
                    <a:pt x="466" y="1997"/>
                    <a:pt x="463" y="1997"/>
                  </a:cubicBezTo>
                  <a:cubicBezTo>
                    <a:pt x="453" y="1997"/>
                    <a:pt x="443" y="2010"/>
                    <a:pt x="433" y="2022"/>
                  </a:cubicBezTo>
                  <a:cubicBezTo>
                    <a:pt x="425" y="2057"/>
                    <a:pt x="383" y="2111"/>
                    <a:pt x="368" y="2111"/>
                  </a:cubicBezTo>
                  <a:cubicBezTo>
                    <a:pt x="366" y="2111"/>
                    <a:pt x="365" y="2111"/>
                    <a:pt x="364" y="2110"/>
                  </a:cubicBezTo>
                  <a:lnTo>
                    <a:pt x="352" y="2126"/>
                  </a:lnTo>
                  <a:cubicBezTo>
                    <a:pt x="355" y="2148"/>
                    <a:pt x="349" y="2166"/>
                    <a:pt x="336" y="2182"/>
                  </a:cubicBezTo>
                  <a:cubicBezTo>
                    <a:pt x="324" y="2198"/>
                    <a:pt x="317" y="2220"/>
                    <a:pt x="317" y="2239"/>
                  </a:cubicBezTo>
                  <a:cubicBezTo>
                    <a:pt x="320" y="2254"/>
                    <a:pt x="317" y="2267"/>
                    <a:pt x="311" y="2279"/>
                  </a:cubicBezTo>
                  <a:cubicBezTo>
                    <a:pt x="309" y="2283"/>
                    <a:pt x="307" y="2284"/>
                    <a:pt x="306" y="2284"/>
                  </a:cubicBezTo>
                  <a:cubicBezTo>
                    <a:pt x="300" y="2284"/>
                    <a:pt x="298" y="2265"/>
                    <a:pt x="295" y="2248"/>
                  </a:cubicBezTo>
                  <a:cubicBezTo>
                    <a:pt x="297" y="2237"/>
                    <a:pt x="296" y="2233"/>
                    <a:pt x="293" y="2233"/>
                  </a:cubicBezTo>
                  <a:cubicBezTo>
                    <a:pt x="286" y="2233"/>
                    <a:pt x="268" y="2271"/>
                    <a:pt x="270" y="2320"/>
                  </a:cubicBezTo>
                  <a:cubicBezTo>
                    <a:pt x="272" y="2354"/>
                    <a:pt x="273" y="2369"/>
                    <a:pt x="271" y="2369"/>
                  </a:cubicBezTo>
                  <a:cubicBezTo>
                    <a:pt x="270" y="2369"/>
                    <a:pt x="267" y="2357"/>
                    <a:pt x="261" y="2336"/>
                  </a:cubicBezTo>
                  <a:cubicBezTo>
                    <a:pt x="259" y="2321"/>
                    <a:pt x="256" y="2307"/>
                    <a:pt x="253" y="2307"/>
                  </a:cubicBezTo>
                  <a:cubicBezTo>
                    <a:pt x="251" y="2307"/>
                    <a:pt x="250" y="2313"/>
                    <a:pt x="248" y="2329"/>
                  </a:cubicBezTo>
                  <a:cubicBezTo>
                    <a:pt x="248" y="2329"/>
                    <a:pt x="230" y="2361"/>
                    <a:pt x="245" y="2370"/>
                  </a:cubicBezTo>
                  <a:lnTo>
                    <a:pt x="220" y="2420"/>
                  </a:lnTo>
                  <a:cubicBezTo>
                    <a:pt x="198" y="2436"/>
                    <a:pt x="183" y="2458"/>
                    <a:pt x="173" y="2480"/>
                  </a:cubicBezTo>
                  <a:cubicBezTo>
                    <a:pt x="183" y="2505"/>
                    <a:pt x="183" y="2505"/>
                    <a:pt x="161" y="2517"/>
                  </a:cubicBezTo>
                  <a:cubicBezTo>
                    <a:pt x="158" y="2516"/>
                    <a:pt x="156" y="2516"/>
                    <a:pt x="154" y="2516"/>
                  </a:cubicBezTo>
                  <a:cubicBezTo>
                    <a:pt x="144" y="2516"/>
                    <a:pt x="143" y="2529"/>
                    <a:pt x="167" y="2539"/>
                  </a:cubicBezTo>
                  <a:cubicBezTo>
                    <a:pt x="176" y="2561"/>
                    <a:pt x="167" y="2583"/>
                    <a:pt x="148" y="2593"/>
                  </a:cubicBezTo>
                  <a:cubicBezTo>
                    <a:pt x="141" y="2590"/>
                    <a:pt x="134" y="2588"/>
                    <a:pt x="130" y="2588"/>
                  </a:cubicBezTo>
                  <a:cubicBezTo>
                    <a:pt x="115" y="2588"/>
                    <a:pt x="114" y="2600"/>
                    <a:pt x="126" y="2605"/>
                  </a:cubicBezTo>
                  <a:cubicBezTo>
                    <a:pt x="129" y="2618"/>
                    <a:pt x="132" y="2630"/>
                    <a:pt x="129" y="2646"/>
                  </a:cubicBezTo>
                  <a:cubicBezTo>
                    <a:pt x="129" y="2646"/>
                    <a:pt x="129" y="2646"/>
                    <a:pt x="128" y="2646"/>
                  </a:cubicBezTo>
                  <a:cubicBezTo>
                    <a:pt x="112" y="2646"/>
                    <a:pt x="60" y="2806"/>
                    <a:pt x="35" y="2969"/>
                  </a:cubicBezTo>
                  <a:cubicBezTo>
                    <a:pt x="32" y="2987"/>
                    <a:pt x="45" y="3006"/>
                    <a:pt x="60" y="3013"/>
                  </a:cubicBezTo>
                  <a:cubicBezTo>
                    <a:pt x="92" y="3016"/>
                    <a:pt x="76" y="3013"/>
                    <a:pt x="60" y="3028"/>
                  </a:cubicBezTo>
                  <a:cubicBezTo>
                    <a:pt x="19" y="3041"/>
                    <a:pt x="9" y="3070"/>
                    <a:pt x="37" y="3070"/>
                  </a:cubicBezTo>
                  <a:cubicBezTo>
                    <a:pt x="42" y="3070"/>
                    <a:pt x="49" y="3068"/>
                    <a:pt x="57" y="3066"/>
                  </a:cubicBezTo>
                  <a:cubicBezTo>
                    <a:pt x="70" y="3060"/>
                    <a:pt x="77" y="3056"/>
                    <a:pt x="80" y="3056"/>
                  </a:cubicBezTo>
                  <a:cubicBezTo>
                    <a:pt x="83" y="3056"/>
                    <a:pt x="75" y="3064"/>
                    <a:pt x="54" y="3085"/>
                  </a:cubicBezTo>
                  <a:cubicBezTo>
                    <a:pt x="38" y="3103"/>
                    <a:pt x="38" y="3103"/>
                    <a:pt x="51" y="3122"/>
                  </a:cubicBezTo>
                  <a:cubicBezTo>
                    <a:pt x="67" y="3122"/>
                    <a:pt x="67" y="3141"/>
                    <a:pt x="51" y="3141"/>
                  </a:cubicBezTo>
                  <a:cubicBezTo>
                    <a:pt x="32" y="3160"/>
                    <a:pt x="16" y="3176"/>
                    <a:pt x="32" y="3179"/>
                  </a:cubicBezTo>
                  <a:cubicBezTo>
                    <a:pt x="29" y="3191"/>
                    <a:pt x="26" y="3204"/>
                    <a:pt x="16" y="3213"/>
                  </a:cubicBezTo>
                  <a:cubicBezTo>
                    <a:pt x="1" y="3232"/>
                    <a:pt x="16" y="3254"/>
                    <a:pt x="32" y="3270"/>
                  </a:cubicBezTo>
                  <a:cubicBezTo>
                    <a:pt x="56" y="3312"/>
                    <a:pt x="62" y="3333"/>
                    <a:pt x="50" y="3333"/>
                  </a:cubicBezTo>
                  <a:cubicBezTo>
                    <a:pt x="46" y="3333"/>
                    <a:pt x="40" y="3331"/>
                    <a:pt x="32" y="3326"/>
                  </a:cubicBezTo>
                  <a:cubicBezTo>
                    <a:pt x="30" y="3325"/>
                    <a:pt x="27" y="3324"/>
                    <a:pt x="25" y="3324"/>
                  </a:cubicBezTo>
                  <a:cubicBezTo>
                    <a:pt x="1" y="3324"/>
                    <a:pt x="22" y="3405"/>
                    <a:pt x="54" y="3420"/>
                  </a:cubicBezTo>
                  <a:cubicBezTo>
                    <a:pt x="89" y="3436"/>
                    <a:pt x="89" y="3436"/>
                    <a:pt x="73" y="3436"/>
                  </a:cubicBezTo>
                  <a:cubicBezTo>
                    <a:pt x="57" y="3439"/>
                    <a:pt x="57" y="3458"/>
                    <a:pt x="57" y="3458"/>
                  </a:cubicBezTo>
                  <a:cubicBezTo>
                    <a:pt x="60" y="3476"/>
                    <a:pt x="63" y="3492"/>
                    <a:pt x="48" y="3495"/>
                  </a:cubicBezTo>
                  <a:cubicBezTo>
                    <a:pt x="51" y="3514"/>
                    <a:pt x="57" y="3533"/>
                    <a:pt x="70" y="3548"/>
                  </a:cubicBezTo>
                  <a:cubicBezTo>
                    <a:pt x="104" y="3577"/>
                    <a:pt x="107" y="3630"/>
                    <a:pt x="76" y="3661"/>
                  </a:cubicBezTo>
                  <a:lnTo>
                    <a:pt x="98" y="3696"/>
                  </a:lnTo>
                  <a:cubicBezTo>
                    <a:pt x="132" y="3705"/>
                    <a:pt x="151" y="3721"/>
                    <a:pt x="123" y="3727"/>
                  </a:cubicBezTo>
                  <a:lnTo>
                    <a:pt x="107" y="3730"/>
                  </a:lnTo>
                  <a:cubicBezTo>
                    <a:pt x="142" y="3743"/>
                    <a:pt x="148" y="3815"/>
                    <a:pt x="120" y="3824"/>
                  </a:cubicBezTo>
                  <a:cubicBezTo>
                    <a:pt x="104" y="3830"/>
                    <a:pt x="104" y="3830"/>
                    <a:pt x="110" y="3849"/>
                  </a:cubicBezTo>
                  <a:lnTo>
                    <a:pt x="123" y="3843"/>
                  </a:lnTo>
                  <a:cubicBezTo>
                    <a:pt x="130" y="3842"/>
                    <a:pt x="138" y="3839"/>
                    <a:pt x="144" y="3839"/>
                  </a:cubicBezTo>
                  <a:cubicBezTo>
                    <a:pt x="151" y="3839"/>
                    <a:pt x="157" y="3842"/>
                    <a:pt x="161" y="3852"/>
                  </a:cubicBezTo>
                  <a:cubicBezTo>
                    <a:pt x="164" y="3868"/>
                    <a:pt x="170" y="3887"/>
                    <a:pt x="154" y="3893"/>
                  </a:cubicBezTo>
                  <a:cubicBezTo>
                    <a:pt x="146" y="3914"/>
                    <a:pt x="140" y="3934"/>
                    <a:pt x="152" y="3934"/>
                  </a:cubicBezTo>
                  <a:cubicBezTo>
                    <a:pt x="152" y="3934"/>
                    <a:pt x="153" y="3934"/>
                    <a:pt x="154" y="3934"/>
                  </a:cubicBezTo>
                  <a:cubicBezTo>
                    <a:pt x="158" y="3946"/>
                    <a:pt x="158" y="3959"/>
                    <a:pt x="154" y="3971"/>
                  </a:cubicBezTo>
                  <a:lnTo>
                    <a:pt x="183" y="4044"/>
                  </a:lnTo>
                  <a:cubicBezTo>
                    <a:pt x="205" y="4053"/>
                    <a:pt x="220" y="4087"/>
                    <a:pt x="208" y="4094"/>
                  </a:cubicBezTo>
                  <a:cubicBezTo>
                    <a:pt x="217" y="4113"/>
                    <a:pt x="230" y="4128"/>
                    <a:pt x="248" y="4138"/>
                  </a:cubicBezTo>
                  <a:cubicBezTo>
                    <a:pt x="264" y="4172"/>
                    <a:pt x="273" y="4188"/>
                    <a:pt x="261" y="4194"/>
                  </a:cubicBezTo>
                  <a:cubicBezTo>
                    <a:pt x="245" y="4203"/>
                    <a:pt x="245" y="4203"/>
                    <a:pt x="270" y="4213"/>
                  </a:cubicBezTo>
                  <a:cubicBezTo>
                    <a:pt x="273" y="4211"/>
                    <a:pt x="275" y="4210"/>
                    <a:pt x="277" y="4210"/>
                  </a:cubicBezTo>
                  <a:cubicBezTo>
                    <a:pt x="286" y="4210"/>
                    <a:pt x="294" y="4225"/>
                    <a:pt x="302" y="4238"/>
                  </a:cubicBezTo>
                  <a:cubicBezTo>
                    <a:pt x="308" y="4247"/>
                    <a:pt x="314" y="4260"/>
                    <a:pt x="320" y="4269"/>
                  </a:cubicBezTo>
                  <a:cubicBezTo>
                    <a:pt x="326" y="4265"/>
                    <a:pt x="329" y="4263"/>
                    <a:pt x="332" y="4263"/>
                  </a:cubicBezTo>
                  <a:cubicBezTo>
                    <a:pt x="335" y="4263"/>
                    <a:pt x="338" y="4267"/>
                    <a:pt x="346" y="4275"/>
                  </a:cubicBezTo>
                  <a:cubicBezTo>
                    <a:pt x="355" y="4291"/>
                    <a:pt x="374" y="4348"/>
                    <a:pt x="383" y="4363"/>
                  </a:cubicBezTo>
                  <a:cubicBezTo>
                    <a:pt x="403" y="4390"/>
                    <a:pt x="411" y="4402"/>
                    <a:pt x="415" y="4402"/>
                  </a:cubicBezTo>
                  <a:cubicBezTo>
                    <a:pt x="418" y="4402"/>
                    <a:pt x="418" y="4396"/>
                    <a:pt x="418" y="4385"/>
                  </a:cubicBezTo>
                  <a:cubicBezTo>
                    <a:pt x="413" y="4378"/>
                    <a:pt x="414" y="4372"/>
                    <a:pt x="416" y="4372"/>
                  </a:cubicBezTo>
                  <a:cubicBezTo>
                    <a:pt x="419" y="4372"/>
                    <a:pt x="425" y="4379"/>
                    <a:pt x="430" y="4401"/>
                  </a:cubicBezTo>
                  <a:cubicBezTo>
                    <a:pt x="449" y="4438"/>
                    <a:pt x="471" y="4476"/>
                    <a:pt x="499" y="4514"/>
                  </a:cubicBezTo>
                  <a:cubicBezTo>
                    <a:pt x="534" y="4551"/>
                    <a:pt x="545" y="4562"/>
                    <a:pt x="552" y="4562"/>
                  </a:cubicBezTo>
                  <a:cubicBezTo>
                    <a:pt x="555" y="4562"/>
                    <a:pt x="558" y="4560"/>
                    <a:pt x="562" y="4558"/>
                  </a:cubicBezTo>
                  <a:cubicBezTo>
                    <a:pt x="566" y="4543"/>
                    <a:pt x="570" y="4537"/>
                    <a:pt x="573" y="4537"/>
                  </a:cubicBezTo>
                  <a:cubicBezTo>
                    <a:pt x="578" y="4537"/>
                    <a:pt x="580" y="4550"/>
                    <a:pt x="574" y="4570"/>
                  </a:cubicBezTo>
                  <a:cubicBezTo>
                    <a:pt x="574" y="4610"/>
                    <a:pt x="584" y="4626"/>
                    <a:pt x="595" y="4626"/>
                  </a:cubicBezTo>
                  <a:cubicBezTo>
                    <a:pt x="597" y="4626"/>
                    <a:pt x="600" y="4625"/>
                    <a:pt x="603" y="4623"/>
                  </a:cubicBezTo>
                  <a:cubicBezTo>
                    <a:pt x="624" y="4623"/>
                    <a:pt x="624" y="4623"/>
                    <a:pt x="640" y="4636"/>
                  </a:cubicBezTo>
                  <a:cubicBezTo>
                    <a:pt x="628" y="4648"/>
                    <a:pt x="640" y="4661"/>
                    <a:pt x="681" y="4677"/>
                  </a:cubicBezTo>
                  <a:cubicBezTo>
                    <a:pt x="693" y="4689"/>
                    <a:pt x="693" y="4689"/>
                    <a:pt x="684" y="4699"/>
                  </a:cubicBezTo>
                  <a:lnTo>
                    <a:pt x="712" y="4724"/>
                  </a:lnTo>
                  <a:cubicBezTo>
                    <a:pt x="759" y="4727"/>
                    <a:pt x="838" y="4805"/>
                    <a:pt x="847" y="4830"/>
                  </a:cubicBezTo>
                  <a:cubicBezTo>
                    <a:pt x="854" y="4835"/>
                    <a:pt x="864" y="4838"/>
                    <a:pt x="874" y="4838"/>
                  </a:cubicBezTo>
                  <a:cubicBezTo>
                    <a:pt x="878" y="4838"/>
                    <a:pt x="881" y="4837"/>
                    <a:pt x="885" y="4836"/>
                  </a:cubicBezTo>
                  <a:cubicBezTo>
                    <a:pt x="895" y="4832"/>
                    <a:pt x="904" y="4830"/>
                    <a:pt x="910" y="4830"/>
                  </a:cubicBezTo>
                  <a:cubicBezTo>
                    <a:pt x="925" y="4830"/>
                    <a:pt x="929" y="4841"/>
                    <a:pt x="916" y="4858"/>
                  </a:cubicBezTo>
                  <a:cubicBezTo>
                    <a:pt x="907" y="4872"/>
                    <a:pt x="903" y="4879"/>
                    <a:pt x="907" y="4879"/>
                  </a:cubicBezTo>
                  <a:cubicBezTo>
                    <a:pt x="910" y="4879"/>
                    <a:pt x="918" y="4875"/>
                    <a:pt x="932" y="4868"/>
                  </a:cubicBezTo>
                  <a:cubicBezTo>
                    <a:pt x="932" y="4868"/>
                    <a:pt x="933" y="4868"/>
                    <a:pt x="934" y="4868"/>
                  </a:cubicBezTo>
                  <a:cubicBezTo>
                    <a:pt x="962" y="4868"/>
                    <a:pt x="1034" y="4912"/>
                    <a:pt x="1004" y="4930"/>
                  </a:cubicBezTo>
                  <a:lnTo>
                    <a:pt x="988" y="4959"/>
                  </a:lnTo>
                  <a:cubicBezTo>
                    <a:pt x="993" y="4958"/>
                    <a:pt x="997" y="4957"/>
                    <a:pt x="1001" y="4957"/>
                  </a:cubicBezTo>
                  <a:cubicBezTo>
                    <a:pt x="1011" y="4957"/>
                    <a:pt x="1021" y="4960"/>
                    <a:pt x="1032" y="4962"/>
                  </a:cubicBezTo>
                  <a:cubicBezTo>
                    <a:pt x="1034" y="4958"/>
                    <a:pt x="1036" y="4956"/>
                    <a:pt x="1041" y="4956"/>
                  </a:cubicBezTo>
                  <a:cubicBezTo>
                    <a:pt x="1051" y="4956"/>
                    <a:pt x="1069" y="4966"/>
                    <a:pt x="1104" y="4984"/>
                  </a:cubicBezTo>
                  <a:cubicBezTo>
                    <a:pt x="1138" y="4999"/>
                    <a:pt x="1214" y="5018"/>
                    <a:pt x="1248" y="5031"/>
                  </a:cubicBezTo>
                  <a:cubicBezTo>
                    <a:pt x="1286" y="5043"/>
                    <a:pt x="1320" y="5059"/>
                    <a:pt x="1348" y="5084"/>
                  </a:cubicBezTo>
                  <a:cubicBezTo>
                    <a:pt x="1367" y="5091"/>
                    <a:pt x="1386" y="5095"/>
                    <a:pt x="1406" y="5095"/>
                  </a:cubicBezTo>
                  <a:cubicBezTo>
                    <a:pt x="1413" y="5095"/>
                    <a:pt x="1420" y="5094"/>
                    <a:pt x="1427" y="5093"/>
                  </a:cubicBezTo>
                  <a:cubicBezTo>
                    <a:pt x="1433" y="5091"/>
                    <a:pt x="1440" y="5090"/>
                    <a:pt x="1447" y="5090"/>
                  </a:cubicBezTo>
                  <a:cubicBezTo>
                    <a:pt x="1465" y="5090"/>
                    <a:pt x="1482" y="5097"/>
                    <a:pt x="1480" y="5106"/>
                  </a:cubicBezTo>
                  <a:lnTo>
                    <a:pt x="1499" y="5112"/>
                  </a:lnTo>
                  <a:cubicBezTo>
                    <a:pt x="1518" y="5109"/>
                    <a:pt x="1536" y="5109"/>
                    <a:pt x="1555" y="5109"/>
                  </a:cubicBezTo>
                  <a:cubicBezTo>
                    <a:pt x="1553" y="5124"/>
                    <a:pt x="1566" y="5137"/>
                    <a:pt x="1579" y="5137"/>
                  </a:cubicBezTo>
                  <a:cubicBezTo>
                    <a:pt x="1583" y="5137"/>
                    <a:pt x="1586" y="5136"/>
                    <a:pt x="1590" y="5134"/>
                  </a:cubicBezTo>
                  <a:cubicBezTo>
                    <a:pt x="1591" y="5126"/>
                    <a:pt x="1598" y="5123"/>
                    <a:pt x="1608" y="5123"/>
                  </a:cubicBezTo>
                  <a:cubicBezTo>
                    <a:pt x="1617" y="5123"/>
                    <a:pt x="1630" y="5125"/>
                    <a:pt x="1646" y="5128"/>
                  </a:cubicBezTo>
                  <a:cubicBezTo>
                    <a:pt x="1749" y="5154"/>
                    <a:pt x="1853" y="5169"/>
                    <a:pt x="1956" y="5169"/>
                  </a:cubicBezTo>
                  <a:cubicBezTo>
                    <a:pt x="1965" y="5169"/>
                    <a:pt x="1975" y="5169"/>
                    <a:pt x="1985" y="5169"/>
                  </a:cubicBezTo>
                  <a:cubicBezTo>
                    <a:pt x="2144" y="5169"/>
                    <a:pt x="2298" y="5137"/>
                    <a:pt x="2298" y="5128"/>
                  </a:cubicBezTo>
                  <a:lnTo>
                    <a:pt x="2351" y="5118"/>
                  </a:lnTo>
                  <a:lnTo>
                    <a:pt x="2408" y="5106"/>
                  </a:lnTo>
                  <a:cubicBezTo>
                    <a:pt x="2409" y="5114"/>
                    <a:pt x="2417" y="5118"/>
                    <a:pt x="2428" y="5118"/>
                  </a:cubicBezTo>
                  <a:cubicBezTo>
                    <a:pt x="2458" y="5118"/>
                    <a:pt x="2515" y="5091"/>
                    <a:pt x="2552" y="5068"/>
                  </a:cubicBezTo>
                  <a:cubicBezTo>
                    <a:pt x="2561" y="5050"/>
                    <a:pt x="2580" y="5040"/>
                    <a:pt x="2599" y="5034"/>
                  </a:cubicBezTo>
                  <a:cubicBezTo>
                    <a:pt x="2602" y="5045"/>
                    <a:pt x="2611" y="5050"/>
                    <a:pt x="2623" y="5050"/>
                  </a:cubicBezTo>
                  <a:cubicBezTo>
                    <a:pt x="2643" y="5050"/>
                    <a:pt x="2672" y="5035"/>
                    <a:pt x="2690" y="5015"/>
                  </a:cubicBezTo>
                  <a:cubicBezTo>
                    <a:pt x="2693" y="4995"/>
                    <a:pt x="2701" y="4985"/>
                    <a:pt x="2709" y="4985"/>
                  </a:cubicBezTo>
                  <a:cubicBezTo>
                    <a:pt x="2714" y="4985"/>
                    <a:pt x="2720" y="4991"/>
                    <a:pt x="2724" y="5003"/>
                  </a:cubicBezTo>
                  <a:cubicBezTo>
                    <a:pt x="2728" y="5012"/>
                    <a:pt x="2735" y="5016"/>
                    <a:pt x="2742" y="5016"/>
                  </a:cubicBezTo>
                  <a:cubicBezTo>
                    <a:pt x="2758" y="5016"/>
                    <a:pt x="2778" y="4996"/>
                    <a:pt x="2787" y="4956"/>
                  </a:cubicBezTo>
                  <a:cubicBezTo>
                    <a:pt x="2793" y="4941"/>
                    <a:pt x="2795" y="4936"/>
                    <a:pt x="2803" y="4936"/>
                  </a:cubicBezTo>
                  <a:cubicBezTo>
                    <a:pt x="2807" y="4936"/>
                    <a:pt x="2813" y="4938"/>
                    <a:pt x="2821" y="4940"/>
                  </a:cubicBezTo>
                  <a:cubicBezTo>
                    <a:pt x="2833" y="4949"/>
                    <a:pt x="2843" y="4953"/>
                    <a:pt x="2851" y="4953"/>
                  </a:cubicBezTo>
                  <a:cubicBezTo>
                    <a:pt x="2861" y="4953"/>
                    <a:pt x="2866" y="4946"/>
                    <a:pt x="2862" y="4937"/>
                  </a:cubicBezTo>
                  <a:cubicBezTo>
                    <a:pt x="2862" y="4914"/>
                    <a:pt x="2869" y="4902"/>
                    <a:pt x="2882" y="4902"/>
                  </a:cubicBezTo>
                  <a:cubicBezTo>
                    <a:pt x="2890" y="4902"/>
                    <a:pt x="2898" y="4905"/>
                    <a:pt x="2909" y="4912"/>
                  </a:cubicBezTo>
                  <a:cubicBezTo>
                    <a:pt x="2924" y="4915"/>
                    <a:pt x="2935" y="4916"/>
                    <a:pt x="2942" y="4916"/>
                  </a:cubicBezTo>
                  <a:cubicBezTo>
                    <a:pt x="2959" y="4916"/>
                    <a:pt x="2959" y="4907"/>
                    <a:pt x="2959" y="4883"/>
                  </a:cubicBezTo>
                  <a:cubicBezTo>
                    <a:pt x="2967" y="4846"/>
                    <a:pt x="2998" y="4822"/>
                    <a:pt x="3035" y="4822"/>
                  </a:cubicBezTo>
                  <a:cubicBezTo>
                    <a:pt x="3041" y="4822"/>
                    <a:pt x="3047" y="4823"/>
                    <a:pt x="3053" y="4824"/>
                  </a:cubicBezTo>
                  <a:cubicBezTo>
                    <a:pt x="3069" y="4811"/>
                    <a:pt x="3094" y="4814"/>
                    <a:pt x="3084" y="4802"/>
                  </a:cubicBezTo>
                  <a:lnTo>
                    <a:pt x="3106" y="4802"/>
                  </a:lnTo>
                  <a:lnTo>
                    <a:pt x="3138" y="4780"/>
                  </a:lnTo>
                  <a:lnTo>
                    <a:pt x="3128" y="4767"/>
                  </a:lnTo>
                  <a:cubicBezTo>
                    <a:pt x="3144" y="4758"/>
                    <a:pt x="3232" y="4711"/>
                    <a:pt x="3326" y="4642"/>
                  </a:cubicBezTo>
                  <a:cubicBezTo>
                    <a:pt x="3473" y="4536"/>
                    <a:pt x="3501" y="4517"/>
                    <a:pt x="3479" y="4514"/>
                  </a:cubicBezTo>
                  <a:cubicBezTo>
                    <a:pt x="3454" y="4502"/>
                    <a:pt x="3463" y="4489"/>
                    <a:pt x="3481" y="4489"/>
                  </a:cubicBezTo>
                  <a:cubicBezTo>
                    <a:pt x="3488" y="4489"/>
                    <a:pt x="3496" y="4491"/>
                    <a:pt x="3504" y="4495"/>
                  </a:cubicBezTo>
                  <a:cubicBezTo>
                    <a:pt x="3533" y="4485"/>
                    <a:pt x="3558" y="4473"/>
                    <a:pt x="3583" y="4460"/>
                  </a:cubicBezTo>
                  <a:cubicBezTo>
                    <a:pt x="3604" y="4446"/>
                    <a:pt x="3624" y="4433"/>
                    <a:pt x="3636" y="4433"/>
                  </a:cubicBezTo>
                  <a:cubicBezTo>
                    <a:pt x="3641" y="4433"/>
                    <a:pt x="3644" y="4434"/>
                    <a:pt x="3645" y="4438"/>
                  </a:cubicBezTo>
                  <a:lnTo>
                    <a:pt x="3661" y="4429"/>
                  </a:lnTo>
                  <a:cubicBezTo>
                    <a:pt x="3671" y="4382"/>
                    <a:pt x="3752" y="4326"/>
                    <a:pt x="3802" y="4313"/>
                  </a:cubicBezTo>
                  <a:cubicBezTo>
                    <a:pt x="3827" y="4301"/>
                    <a:pt x="3849" y="4279"/>
                    <a:pt x="3865" y="4254"/>
                  </a:cubicBezTo>
                  <a:cubicBezTo>
                    <a:pt x="3879" y="4232"/>
                    <a:pt x="3882" y="4227"/>
                    <a:pt x="3893" y="4227"/>
                  </a:cubicBezTo>
                  <a:cubicBezTo>
                    <a:pt x="3896" y="4227"/>
                    <a:pt x="3900" y="4228"/>
                    <a:pt x="3906" y="4228"/>
                  </a:cubicBezTo>
                  <a:cubicBezTo>
                    <a:pt x="3907" y="4230"/>
                    <a:pt x="3909" y="4231"/>
                    <a:pt x="3913" y="4231"/>
                  </a:cubicBezTo>
                  <a:cubicBezTo>
                    <a:pt x="3937" y="4231"/>
                    <a:pt x="4004" y="4197"/>
                    <a:pt x="3990" y="4175"/>
                  </a:cubicBezTo>
                  <a:lnTo>
                    <a:pt x="3990" y="4175"/>
                  </a:lnTo>
                  <a:lnTo>
                    <a:pt x="4012" y="4178"/>
                  </a:lnTo>
                  <a:cubicBezTo>
                    <a:pt x="4015" y="4179"/>
                    <a:pt x="4017" y="4179"/>
                    <a:pt x="4019" y="4179"/>
                  </a:cubicBezTo>
                  <a:cubicBezTo>
                    <a:pt x="4035" y="4179"/>
                    <a:pt x="4039" y="4161"/>
                    <a:pt x="4031" y="4147"/>
                  </a:cubicBezTo>
                  <a:cubicBezTo>
                    <a:pt x="4022" y="4133"/>
                    <a:pt x="4022" y="4124"/>
                    <a:pt x="4031" y="4124"/>
                  </a:cubicBezTo>
                  <a:cubicBezTo>
                    <a:pt x="4038" y="4124"/>
                    <a:pt x="4050" y="4130"/>
                    <a:pt x="4068" y="4144"/>
                  </a:cubicBezTo>
                  <a:cubicBezTo>
                    <a:pt x="4076" y="4156"/>
                    <a:pt x="4083" y="4161"/>
                    <a:pt x="4087" y="4161"/>
                  </a:cubicBezTo>
                  <a:cubicBezTo>
                    <a:pt x="4092" y="4161"/>
                    <a:pt x="4094" y="4155"/>
                    <a:pt x="4090" y="4147"/>
                  </a:cubicBezTo>
                  <a:cubicBezTo>
                    <a:pt x="4096" y="4128"/>
                    <a:pt x="4101" y="4108"/>
                    <a:pt x="4118" y="4108"/>
                  </a:cubicBezTo>
                  <a:cubicBezTo>
                    <a:pt x="4120" y="4108"/>
                    <a:pt x="4122" y="4109"/>
                    <a:pt x="4125" y="4109"/>
                  </a:cubicBezTo>
                  <a:cubicBezTo>
                    <a:pt x="4137" y="4100"/>
                    <a:pt x="4153" y="4091"/>
                    <a:pt x="4137" y="4066"/>
                  </a:cubicBezTo>
                  <a:cubicBezTo>
                    <a:pt x="4128" y="4053"/>
                    <a:pt x="4144" y="4044"/>
                    <a:pt x="4156" y="4034"/>
                  </a:cubicBezTo>
                  <a:cubicBezTo>
                    <a:pt x="4166" y="4047"/>
                    <a:pt x="4166" y="4047"/>
                    <a:pt x="4159" y="4069"/>
                  </a:cubicBezTo>
                  <a:cubicBezTo>
                    <a:pt x="4155" y="4071"/>
                    <a:pt x="4153" y="4072"/>
                    <a:pt x="4153" y="4072"/>
                  </a:cubicBezTo>
                  <a:cubicBezTo>
                    <a:pt x="4153" y="4072"/>
                    <a:pt x="4167" y="4064"/>
                    <a:pt x="4188" y="4053"/>
                  </a:cubicBezTo>
                  <a:cubicBezTo>
                    <a:pt x="4195" y="4048"/>
                    <a:pt x="4208" y="4045"/>
                    <a:pt x="4220" y="4045"/>
                  </a:cubicBezTo>
                  <a:cubicBezTo>
                    <a:pt x="4231" y="4045"/>
                    <a:pt x="4242" y="4048"/>
                    <a:pt x="4247" y="4056"/>
                  </a:cubicBezTo>
                  <a:cubicBezTo>
                    <a:pt x="4250" y="4057"/>
                    <a:pt x="4253" y="4057"/>
                    <a:pt x="4255" y="4057"/>
                  </a:cubicBezTo>
                  <a:cubicBezTo>
                    <a:pt x="4272" y="4057"/>
                    <a:pt x="4278" y="4048"/>
                    <a:pt x="4253" y="4034"/>
                  </a:cubicBezTo>
                  <a:cubicBezTo>
                    <a:pt x="4238" y="4006"/>
                    <a:pt x="4238" y="4006"/>
                    <a:pt x="4266" y="3987"/>
                  </a:cubicBezTo>
                  <a:cubicBezTo>
                    <a:pt x="4274" y="3983"/>
                    <a:pt x="4283" y="3978"/>
                    <a:pt x="4291" y="3978"/>
                  </a:cubicBezTo>
                  <a:cubicBezTo>
                    <a:pt x="4295" y="3978"/>
                    <a:pt x="4298" y="3980"/>
                    <a:pt x="4300" y="3984"/>
                  </a:cubicBezTo>
                  <a:cubicBezTo>
                    <a:pt x="4305" y="3992"/>
                    <a:pt x="4307" y="3995"/>
                    <a:pt x="4312" y="3995"/>
                  </a:cubicBezTo>
                  <a:cubicBezTo>
                    <a:pt x="4316" y="3995"/>
                    <a:pt x="4323" y="3991"/>
                    <a:pt x="4338" y="3981"/>
                  </a:cubicBezTo>
                  <a:cubicBezTo>
                    <a:pt x="4376" y="3953"/>
                    <a:pt x="4401" y="3906"/>
                    <a:pt x="4401" y="3856"/>
                  </a:cubicBezTo>
                  <a:cubicBezTo>
                    <a:pt x="4392" y="3840"/>
                    <a:pt x="4388" y="3833"/>
                    <a:pt x="4391" y="3833"/>
                  </a:cubicBezTo>
                  <a:cubicBezTo>
                    <a:pt x="4394" y="3833"/>
                    <a:pt x="4401" y="3838"/>
                    <a:pt x="4413" y="3846"/>
                  </a:cubicBezTo>
                  <a:cubicBezTo>
                    <a:pt x="4417" y="3852"/>
                    <a:pt x="4421" y="3855"/>
                    <a:pt x="4426" y="3855"/>
                  </a:cubicBezTo>
                  <a:cubicBezTo>
                    <a:pt x="4433" y="3855"/>
                    <a:pt x="4441" y="3850"/>
                    <a:pt x="4451" y="3846"/>
                  </a:cubicBezTo>
                  <a:lnTo>
                    <a:pt x="4451" y="3846"/>
                  </a:lnTo>
                  <a:cubicBezTo>
                    <a:pt x="4457" y="3859"/>
                    <a:pt x="4445" y="3868"/>
                    <a:pt x="4429" y="3874"/>
                  </a:cubicBezTo>
                  <a:lnTo>
                    <a:pt x="4438" y="3890"/>
                  </a:lnTo>
                  <a:cubicBezTo>
                    <a:pt x="4448" y="3896"/>
                    <a:pt x="4456" y="3900"/>
                    <a:pt x="4463" y="3900"/>
                  </a:cubicBezTo>
                  <a:cubicBezTo>
                    <a:pt x="4475" y="3900"/>
                    <a:pt x="4482" y="3888"/>
                    <a:pt x="4482" y="3865"/>
                  </a:cubicBezTo>
                  <a:cubicBezTo>
                    <a:pt x="4486" y="3851"/>
                    <a:pt x="4488" y="3846"/>
                    <a:pt x="4494" y="3846"/>
                  </a:cubicBezTo>
                  <a:cubicBezTo>
                    <a:pt x="4498" y="3846"/>
                    <a:pt x="4503" y="3847"/>
                    <a:pt x="4510" y="3849"/>
                  </a:cubicBezTo>
                  <a:cubicBezTo>
                    <a:pt x="4522" y="3851"/>
                    <a:pt x="4534" y="3854"/>
                    <a:pt x="4542" y="3854"/>
                  </a:cubicBezTo>
                  <a:cubicBezTo>
                    <a:pt x="4548" y="3854"/>
                    <a:pt x="4551" y="3852"/>
                    <a:pt x="4548" y="3846"/>
                  </a:cubicBezTo>
                  <a:cubicBezTo>
                    <a:pt x="4557" y="3839"/>
                    <a:pt x="4570" y="3836"/>
                    <a:pt x="4584" y="3836"/>
                  </a:cubicBezTo>
                  <a:cubicBezTo>
                    <a:pt x="4589" y="3836"/>
                    <a:pt x="4593" y="3836"/>
                    <a:pt x="4598" y="3837"/>
                  </a:cubicBezTo>
                  <a:cubicBezTo>
                    <a:pt x="4626" y="3818"/>
                    <a:pt x="4642" y="3812"/>
                    <a:pt x="4633" y="3796"/>
                  </a:cubicBezTo>
                  <a:cubicBezTo>
                    <a:pt x="4626" y="3783"/>
                    <a:pt x="4639" y="3774"/>
                    <a:pt x="4655" y="3768"/>
                  </a:cubicBezTo>
                  <a:cubicBezTo>
                    <a:pt x="4670" y="3758"/>
                    <a:pt x="4683" y="3752"/>
                    <a:pt x="4676" y="3736"/>
                  </a:cubicBezTo>
                  <a:cubicBezTo>
                    <a:pt x="4670" y="3724"/>
                    <a:pt x="4676" y="3702"/>
                    <a:pt x="4705" y="3686"/>
                  </a:cubicBezTo>
                  <a:cubicBezTo>
                    <a:pt x="4717" y="3671"/>
                    <a:pt x="4722" y="3664"/>
                    <a:pt x="4730" y="3664"/>
                  </a:cubicBezTo>
                  <a:cubicBezTo>
                    <a:pt x="4736" y="3664"/>
                    <a:pt x="4744" y="3668"/>
                    <a:pt x="4758" y="3677"/>
                  </a:cubicBezTo>
                  <a:cubicBezTo>
                    <a:pt x="4760" y="3683"/>
                    <a:pt x="4765" y="3685"/>
                    <a:pt x="4770" y="3685"/>
                  </a:cubicBezTo>
                  <a:cubicBezTo>
                    <a:pt x="4777" y="3685"/>
                    <a:pt x="4786" y="3681"/>
                    <a:pt x="4796" y="3677"/>
                  </a:cubicBezTo>
                  <a:cubicBezTo>
                    <a:pt x="4801" y="3673"/>
                    <a:pt x="4809" y="3672"/>
                    <a:pt x="4816" y="3672"/>
                  </a:cubicBezTo>
                  <a:cubicBezTo>
                    <a:pt x="4821" y="3672"/>
                    <a:pt x="4826" y="3672"/>
                    <a:pt x="4830" y="3674"/>
                  </a:cubicBezTo>
                  <a:cubicBezTo>
                    <a:pt x="4834" y="3675"/>
                    <a:pt x="4837" y="3675"/>
                    <a:pt x="4839" y="3675"/>
                  </a:cubicBezTo>
                  <a:cubicBezTo>
                    <a:pt x="4850" y="3675"/>
                    <a:pt x="4845" y="3665"/>
                    <a:pt x="4839" y="3652"/>
                  </a:cubicBezTo>
                  <a:lnTo>
                    <a:pt x="4824" y="3627"/>
                  </a:lnTo>
                  <a:cubicBezTo>
                    <a:pt x="4826" y="3625"/>
                    <a:pt x="4829" y="3624"/>
                    <a:pt x="4833" y="3624"/>
                  </a:cubicBezTo>
                  <a:cubicBezTo>
                    <a:pt x="4848" y="3624"/>
                    <a:pt x="4869" y="3641"/>
                    <a:pt x="4874" y="3652"/>
                  </a:cubicBezTo>
                  <a:cubicBezTo>
                    <a:pt x="4889" y="3662"/>
                    <a:pt x="4896" y="3668"/>
                    <a:pt x="4899" y="3668"/>
                  </a:cubicBezTo>
                  <a:cubicBezTo>
                    <a:pt x="4902" y="3668"/>
                    <a:pt x="4898" y="3661"/>
                    <a:pt x="4890" y="3646"/>
                  </a:cubicBezTo>
                  <a:cubicBezTo>
                    <a:pt x="4883" y="3630"/>
                    <a:pt x="4890" y="3608"/>
                    <a:pt x="4927" y="3608"/>
                  </a:cubicBezTo>
                  <a:cubicBezTo>
                    <a:pt x="4947" y="3597"/>
                    <a:pt x="4969" y="3586"/>
                    <a:pt x="4982" y="3586"/>
                  </a:cubicBezTo>
                  <a:cubicBezTo>
                    <a:pt x="4987" y="3586"/>
                    <a:pt x="4991" y="3588"/>
                    <a:pt x="4993" y="3592"/>
                  </a:cubicBezTo>
                  <a:cubicBezTo>
                    <a:pt x="4995" y="3593"/>
                    <a:pt x="4997" y="3593"/>
                    <a:pt x="4999" y="3593"/>
                  </a:cubicBezTo>
                  <a:cubicBezTo>
                    <a:pt x="5010" y="3593"/>
                    <a:pt x="5019" y="3587"/>
                    <a:pt x="5024" y="3577"/>
                  </a:cubicBezTo>
                  <a:cubicBezTo>
                    <a:pt x="5031" y="3555"/>
                    <a:pt x="5046" y="3548"/>
                    <a:pt x="5096" y="3539"/>
                  </a:cubicBezTo>
                  <a:cubicBezTo>
                    <a:pt x="5187" y="3533"/>
                    <a:pt x="5187" y="3533"/>
                    <a:pt x="5172" y="3505"/>
                  </a:cubicBezTo>
                  <a:cubicBezTo>
                    <a:pt x="5168" y="3494"/>
                    <a:pt x="5164" y="3486"/>
                    <a:pt x="5169" y="3486"/>
                  </a:cubicBezTo>
                  <a:cubicBezTo>
                    <a:pt x="5172" y="3486"/>
                    <a:pt x="5177" y="3488"/>
                    <a:pt x="5187" y="3495"/>
                  </a:cubicBezTo>
                  <a:cubicBezTo>
                    <a:pt x="5191" y="3497"/>
                    <a:pt x="5194" y="3497"/>
                    <a:pt x="5197" y="3497"/>
                  </a:cubicBezTo>
                  <a:cubicBezTo>
                    <a:pt x="5213" y="3497"/>
                    <a:pt x="5222" y="3478"/>
                    <a:pt x="5241" y="3454"/>
                  </a:cubicBezTo>
                  <a:cubicBezTo>
                    <a:pt x="5244" y="3432"/>
                    <a:pt x="5241" y="3407"/>
                    <a:pt x="5228" y="3389"/>
                  </a:cubicBezTo>
                  <a:cubicBezTo>
                    <a:pt x="5215" y="3360"/>
                    <a:pt x="5215" y="3360"/>
                    <a:pt x="5253" y="3360"/>
                  </a:cubicBezTo>
                  <a:cubicBezTo>
                    <a:pt x="5257" y="3359"/>
                    <a:pt x="5261" y="3358"/>
                    <a:pt x="5266" y="3358"/>
                  </a:cubicBezTo>
                  <a:cubicBezTo>
                    <a:pt x="5278" y="3358"/>
                    <a:pt x="5290" y="3364"/>
                    <a:pt x="5297" y="3376"/>
                  </a:cubicBezTo>
                  <a:cubicBezTo>
                    <a:pt x="5300" y="3382"/>
                    <a:pt x="5297" y="3392"/>
                    <a:pt x="5288" y="3395"/>
                  </a:cubicBezTo>
                  <a:lnTo>
                    <a:pt x="5272" y="3404"/>
                  </a:lnTo>
                  <a:cubicBezTo>
                    <a:pt x="5276" y="3413"/>
                    <a:pt x="5281" y="3423"/>
                    <a:pt x="5294" y="3423"/>
                  </a:cubicBezTo>
                  <a:cubicBezTo>
                    <a:pt x="5299" y="3423"/>
                    <a:pt x="5306" y="3422"/>
                    <a:pt x="5316" y="3417"/>
                  </a:cubicBezTo>
                  <a:cubicBezTo>
                    <a:pt x="5322" y="3418"/>
                    <a:pt x="5327" y="3419"/>
                    <a:pt x="5332" y="3419"/>
                  </a:cubicBezTo>
                  <a:cubicBezTo>
                    <a:pt x="5345" y="3419"/>
                    <a:pt x="5352" y="3413"/>
                    <a:pt x="5347" y="3404"/>
                  </a:cubicBezTo>
                  <a:lnTo>
                    <a:pt x="5347" y="3404"/>
                  </a:lnTo>
                  <a:cubicBezTo>
                    <a:pt x="5351" y="3405"/>
                    <a:pt x="5355" y="3405"/>
                    <a:pt x="5358" y="3405"/>
                  </a:cubicBezTo>
                  <a:cubicBezTo>
                    <a:pt x="5383" y="3405"/>
                    <a:pt x="5407" y="3396"/>
                    <a:pt x="5429" y="3385"/>
                  </a:cubicBezTo>
                  <a:cubicBezTo>
                    <a:pt x="5456" y="3372"/>
                    <a:pt x="5492" y="3356"/>
                    <a:pt x="5516" y="3356"/>
                  </a:cubicBezTo>
                  <a:cubicBezTo>
                    <a:pt x="5519" y="3356"/>
                    <a:pt x="5523" y="3356"/>
                    <a:pt x="5526" y="3357"/>
                  </a:cubicBezTo>
                  <a:cubicBezTo>
                    <a:pt x="5557" y="3345"/>
                    <a:pt x="5570" y="3338"/>
                    <a:pt x="5563" y="3323"/>
                  </a:cubicBezTo>
                  <a:cubicBezTo>
                    <a:pt x="5555" y="3304"/>
                    <a:pt x="5559" y="3295"/>
                    <a:pt x="5565" y="3295"/>
                  </a:cubicBezTo>
                  <a:cubicBezTo>
                    <a:pt x="5568" y="3295"/>
                    <a:pt x="5571" y="3297"/>
                    <a:pt x="5573" y="3301"/>
                  </a:cubicBezTo>
                  <a:cubicBezTo>
                    <a:pt x="5576" y="3304"/>
                    <a:pt x="5583" y="3305"/>
                    <a:pt x="5592" y="3305"/>
                  </a:cubicBezTo>
                  <a:cubicBezTo>
                    <a:pt x="5652" y="3305"/>
                    <a:pt x="5805" y="3249"/>
                    <a:pt x="5808" y="3219"/>
                  </a:cubicBezTo>
                  <a:lnTo>
                    <a:pt x="5839" y="3207"/>
                  </a:lnTo>
                  <a:cubicBezTo>
                    <a:pt x="5877" y="3207"/>
                    <a:pt x="5968" y="3169"/>
                    <a:pt x="5977" y="3147"/>
                  </a:cubicBezTo>
                  <a:lnTo>
                    <a:pt x="6024" y="3132"/>
                  </a:lnTo>
                  <a:cubicBezTo>
                    <a:pt x="6030" y="3132"/>
                    <a:pt x="6035" y="3132"/>
                    <a:pt x="6040" y="3132"/>
                  </a:cubicBezTo>
                  <a:cubicBezTo>
                    <a:pt x="6066" y="3132"/>
                    <a:pt x="6079" y="3125"/>
                    <a:pt x="6087" y="3107"/>
                  </a:cubicBezTo>
                  <a:cubicBezTo>
                    <a:pt x="6093" y="3093"/>
                    <a:pt x="6092" y="3081"/>
                    <a:pt x="6093" y="3081"/>
                  </a:cubicBezTo>
                  <a:lnTo>
                    <a:pt x="6093" y="3081"/>
                  </a:lnTo>
                  <a:cubicBezTo>
                    <a:pt x="6094" y="3081"/>
                    <a:pt x="6094" y="3083"/>
                    <a:pt x="6096" y="3088"/>
                  </a:cubicBezTo>
                  <a:cubicBezTo>
                    <a:pt x="6098" y="3091"/>
                    <a:pt x="6101" y="3093"/>
                    <a:pt x="6107" y="3093"/>
                  </a:cubicBezTo>
                  <a:cubicBezTo>
                    <a:pt x="6122" y="3093"/>
                    <a:pt x="6151" y="3082"/>
                    <a:pt x="6196" y="3066"/>
                  </a:cubicBezTo>
                  <a:cubicBezTo>
                    <a:pt x="6256" y="3041"/>
                    <a:pt x="6256" y="3041"/>
                    <a:pt x="6237" y="3031"/>
                  </a:cubicBezTo>
                  <a:cubicBezTo>
                    <a:pt x="6263" y="3014"/>
                    <a:pt x="6278" y="3008"/>
                    <a:pt x="6286" y="3008"/>
                  </a:cubicBezTo>
                  <a:cubicBezTo>
                    <a:pt x="6297" y="3008"/>
                    <a:pt x="6300" y="3017"/>
                    <a:pt x="6303" y="3025"/>
                  </a:cubicBezTo>
                  <a:cubicBezTo>
                    <a:pt x="6302" y="3038"/>
                    <a:pt x="6306" y="3045"/>
                    <a:pt x="6311" y="3045"/>
                  </a:cubicBezTo>
                  <a:cubicBezTo>
                    <a:pt x="6319" y="3045"/>
                    <a:pt x="6330" y="3028"/>
                    <a:pt x="6328" y="2997"/>
                  </a:cubicBezTo>
                  <a:cubicBezTo>
                    <a:pt x="6332" y="2972"/>
                    <a:pt x="6350" y="2960"/>
                    <a:pt x="6362" y="2960"/>
                  </a:cubicBezTo>
                  <a:cubicBezTo>
                    <a:pt x="6366" y="2960"/>
                    <a:pt x="6370" y="2962"/>
                    <a:pt x="6372" y="2966"/>
                  </a:cubicBezTo>
                  <a:cubicBezTo>
                    <a:pt x="6375" y="2981"/>
                    <a:pt x="6359" y="2987"/>
                    <a:pt x="6344" y="2994"/>
                  </a:cubicBezTo>
                  <a:lnTo>
                    <a:pt x="6356" y="3022"/>
                  </a:lnTo>
                  <a:cubicBezTo>
                    <a:pt x="6372" y="3016"/>
                    <a:pt x="6372" y="3016"/>
                    <a:pt x="6381" y="2997"/>
                  </a:cubicBezTo>
                  <a:cubicBezTo>
                    <a:pt x="6394" y="2991"/>
                    <a:pt x="6403" y="2981"/>
                    <a:pt x="6406" y="2969"/>
                  </a:cubicBezTo>
                  <a:cubicBezTo>
                    <a:pt x="6419" y="2953"/>
                    <a:pt x="6413" y="2931"/>
                    <a:pt x="6391" y="2925"/>
                  </a:cubicBezTo>
                  <a:cubicBezTo>
                    <a:pt x="6372" y="2915"/>
                    <a:pt x="6388" y="2912"/>
                    <a:pt x="6403" y="2906"/>
                  </a:cubicBezTo>
                  <a:cubicBezTo>
                    <a:pt x="6441" y="2909"/>
                    <a:pt x="6444" y="2925"/>
                    <a:pt x="6435" y="2944"/>
                  </a:cubicBezTo>
                  <a:cubicBezTo>
                    <a:pt x="6419" y="2950"/>
                    <a:pt x="6425" y="2966"/>
                    <a:pt x="6428" y="2978"/>
                  </a:cubicBezTo>
                  <a:cubicBezTo>
                    <a:pt x="6429" y="2980"/>
                    <a:pt x="6431" y="2981"/>
                    <a:pt x="6433" y="2981"/>
                  </a:cubicBezTo>
                  <a:cubicBezTo>
                    <a:pt x="6450" y="2981"/>
                    <a:pt x="6504" y="2933"/>
                    <a:pt x="6507" y="2903"/>
                  </a:cubicBezTo>
                  <a:lnTo>
                    <a:pt x="6513" y="2915"/>
                  </a:lnTo>
                  <a:cubicBezTo>
                    <a:pt x="6515" y="2921"/>
                    <a:pt x="6521" y="2924"/>
                    <a:pt x="6529" y="2924"/>
                  </a:cubicBezTo>
                  <a:cubicBezTo>
                    <a:pt x="6543" y="2924"/>
                    <a:pt x="6562" y="2917"/>
                    <a:pt x="6582" y="2909"/>
                  </a:cubicBezTo>
                  <a:cubicBezTo>
                    <a:pt x="6613" y="2897"/>
                    <a:pt x="6629" y="2893"/>
                    <a:pt x="6623" y="2878"/>
                  </a:cubicBezTo>
                  <a:cubicBezTo>
                    <a:pt x="6616" y="2862"/>
                    <a:pt x="6613" y="2850"/>
                    <a:pt x="6629" y="2843"/>
                  </a:cubicBezTo>
                  <a:lnTo>
                    <a:pt x="6629" y="2843"/>
                  </a:lnTo>
                  <a:cubicBezTo>
                    <a:pt x="6626" y="2844"/>
                    <a:pt x="6624" y="2845"/>
                    <a:pt x="6622" y="2845"/>
                  </a:cubicBezTo>
                  <a:cubicBezTo>
                    <a:pt x="6611" y="2845"/>
                    <a:pt x="6606" y="2831"/>
                    <a:pt x="6604" y="2818"/>
                  </a:cubicBezTo>
                  <a:lnTo>
                    <a:pt x="6604" y="2818"/>
                  </a:lnTo>
                  <a:cubicBezTo>
                    <a:pt x="6623" y="2821"/>
                    <a:pt x="6641" y="2825"/>
                    <a:pt x="6660" y="2834"/>
                  </a:cubicBezTo>
                  <a:cubicBezTo>
                    <a:pt x="6684" y="2844"/>
                    <a:pt x="6710" y="2850"/>
                    <a:pt x="6737" y="2850"/>
                  </a:cubicBezTo>
                  <a:cubicBezTo>
                    <a:pt x="6759" y="2850"/>
                    <a:pt x="6781" y="2846"/>
                    <a:pt x="6801" y="2837"/>
                  </a:cubicBezTo>
                  <a:cubicBezTo>
                    <a:pt x="6824" y="2828"/>
                    <a:pt x="6856" y="2817"/>
                    <a:pt x="6880" y="2817"/>
                  </a:cubicBezTo>
                  <a:cubicBezTo>
                    <a:pt x="6888" y="2817"/>
                    <a:pt x="6896" y="2818"/>
                    <a:pt x="6901" y="2821"/>
                  </a:cubicBezTo>
                  <a:cubicBezTo>
                    <a:pt x="6933" y="2809"/>
                    <a:pt x="6948" y="2806"/>
                    <a:pt x="6945" y="2790"/>
                  </a:cubicBezTo>
                  <a:lnTo>
                    <a:pt x="6977" y="2781"/>
                  </a:lnTo>
                  <a:cubicBezTo>
                    <a:pt x="6982" y="2783"/>
                    <a:pt x="6988" y="2784"/>
                    <a:pt x="6994" y="2784"/>
                  </a:cubicBezTo>
                  <a:cubicBezTo>
                    <a:pt x="7010" y="2784"/>
                    <a:pt x="7026" y="2776"/>
                    <a:pt x="7024" y="2765"/>
                  </a:cubicBezTo>
                  <a:cubicBezTo>
                    <a:pt x="7031" y="2754"/>
                    <a:pt x="7040" y="2753"/>
                    <a:pt x="7049" y="2753"/>
                  </a:cubicBezTo>
                  <a:cubicBezTo>
                    <a:pt x="7053" y="2753"/>
                    <a:pt x="7058" y="2753"/>
                    <a:pt x="7062" y="2753"/>
                  </a:cubicBezTo>
                  <a:cubicBezTo>
                    <a:pt x="7065" y="2753"/>
                    <a:pt x="7068" y="2753"/>
                    <a:pt x="7071" y="2752"/>
                  </a:cubicBezTo>
                  <a:cubicBezTo>
                    <a:pt x="7087" y="2760"/>
                    <a:pt x="7097" y="2765"/>
                    <a:pt x="7101" y="2765"/>
                  </a:cubicBezTo>
                  <a:cubicBezTo>
                    <a:pt x="7107" y="2765"/>
                    <a:pt x="7100" y="2755"/>
                    <a:pt x="7083" y="2731"/>
                  </a:cubicBezTo>
                  <a:cubicBezTo>
                    <a:pt x="7078" y="2720"/>
                    <a:pt x="7053" y="2714"/>
                    <a:pt x="7036" y="2714"/>
                  </a:cubicBezTo>
                  <a:cubicBezTo>
                    <a:pt x="7033" y="2714"/>
                    <a:pt x="7030" y="2714"/>
                    <a:pt x="7027" y="2715"/>
                  </a:cubicBezTo>
                  <a:lnTo>
                    <a:pt x="6977" y="2731"/>
                  </a:lnTo>
                  <a:lnTo>
                    <a:pt x="7021" y="2702"/>
                  </a:lnTo>
                  <a:cubicBezTo>
                    <a:pt x="7036" y="2696"/>
                    <a:pt x="7064" y="2671"/>
                    <a:pt x="7061" y="2655"/>
                  </a:cubicBezTo>
                  <a:cubicBezTo>
                    <a:pt x="7058" y="2649"/>
                    <a:pt x="7064" y="2640"/>
                    <a:pt x="7071" y="2636"/>
                  </a:cubicBezTo>
                  <a:cubicBezTo>
                    <a:pt x="7071" y="2636"/>
                    <a:pt x="7077" y="2652"/>
                    <a:pt x="7080" y="2668"/>
                  </a:cubicBezTo>
                  <a:cubicBezTo>
                    <a:pt x="7074" y="2684"/>
                    <a:pt x="7071" y="2699"/>
                    <a:pt x="7077" y="2718"/>
                  </a:cubicBezTo>
                  <a:cubicBezTo>
                    <a:pt x="7089" y="2730"/>
                    <a:pt x="7107" y="2736"/>
                    <a:pt x="7122" y="2736"/>
                  </a:cubicBezTo>
                  <a:cubicBezTo>
                    <a:pt x="7138" y="2736"/>
                    <a:pt x="7151" y="2728"/>
                    <a:pt x="7146" y="2712"/>
                  </a:cubicBezTo>
                  <a:cubicBezTo>
                    <a:pt x="7152" y="2711"/>
                    <a:pt x="7155" y="2710"/>
                    <a:pt x="7159" y="2710"/>
                  </a:cubicBezTo>
                  <a:cubicBezTo>
                    <a:pt x="7165" y="2710"/>
                    <a:pt x="7170" y="2712"/>
                    <a:pt x="7184" y="2718"/>
                  </a:cubicBezTo>
                  <a:cubicBezTo>
                    <a:pt x="7185" y="2723"/>
                    <a:pt x="7187" y="2726"/>
                    <a:pt x="7190" y="2726"/>
                  </a:cubicBezTo>
                  <a:cubicBezTo>
                    <a:pt x="7197" y="2726"/>
                    <a:pt x="7206" y="2716"/>
                    <a:pt x="7212" y="2693"/>
                  </a:cubicBezTo>
                  <a:cubicBezTo>
                    <a:pt x="7215" y="2673"/>
                    <a:pt x="7222" y="2664"/>
                    <a:pt x="7231" y="2664"/>
                  </a:cubicBezTo>
                  <a:cubicBezTo>
                    <a:pt x="7239" y="2664"/>
                    <a:pt x="7248" y="2669"/>
                    <a:pt x="7259" y="2680"/>
                  </a:cubicBezTo>
                  <a:cubicBezTo>
                    <a:pt x="7272" y="2688"/>
                    <a:pt x="7288" y="2690"/>
                    <a:pt x="7303" y="2690"/>
                  </a:cubicBezTo>
                  <a:cubicBezTo>
                    <a:pt x="7333" y="2690"/>
                    <a:pt x="7361" y="2678"/>
                    <a:pt x="7359" y="2668"/>
                  </a:cubicBezTo>
                  <a:cubicBezTo>
                    <a:pt x="7352" y="2645"/>
                    <a:pt x="7378" y="2632"/>
                    <a:pt x="7399" y="2632"/>
                  </a:cubicBezTo>
                  <a:cubicBezTo>
                    <a:pt x="7407" y="2632"/>
                    <a:pt x="7414" y="2633"/>
                    <a:pt x="7419" y="2636"/>
                  </a:cubicBezTo>
                  <a:cubicBezTo>
                    <a:pt x="7423" y="2639"/>
                    <a:pt x="7429" y="2641"/>
                    <a:pt x="7435" y="2641"/>
                  </a:cubicBezTo>
                  <a:cubicBezTo>
                    <a:pt x="7448" y="2641"/>
                    <a:pt x="7462" y="2634"/>
                    <a:pt x="7469" y="2621"/>
                  </a:cubicBezTo>
                  <a:cubicBezTo>
                    <a:pt x="7471" y="2630"/>
                    <a:pt x="7478" y="2639"/>
                    <a:pt x="7487" y="2639"/>
                  </a:cubicBezTo>
                  <a:cubicBezTo>
                    <a:pt x="7493" y="2639"/>
                    <a:pt x="7498" y="2636"/>
                    <a:pt x="7503" y="2627"/>
                  </a:cubicBezTo>
                  <a:cubicBezTo>
                    <a:pt x="7503" y="2627"/>
                    <a:pt x="7519" y="2624"/>
                    <a:pt x="7500" y="2615"/>
                  </a:cubicBezTo>
                  <a:lnTo>
                    <a:pt x="7525" y="2574"/>
                  </a:lnTo>
                  <a:lnTo>
                    <a:pt x="7525" y="2574"/>
                  </a:lnTo>
                  <a:cubicBezTo>
                    <a:pt x="7523" y="2574"/>
                    <a:pt x="7521" y="2574"/>
                    <a:pt x="7520" y="2574"/>
                  </a:cubicBezTo>
                  <a:cubicBezTo>
                    <a:pt x="7506" y="2574"/>
                    <a:pt x="7503" y="2563"/>
                    <a:pt x="7500" y="2549"/>
                  </a:cubicBezTo>
                  <a:cubicBezTo>
                    <a:pt x="7499" y="2542"/>
                    <a:pt x="7510" y="2538"/>
                    <a:pt x="7527" y="2538"/>
                  </a:cubicBezTo>
                  <a:cubicBezTo>
                    <a:pt x="7551" y="2538"/>
                    <a:pt x="7584" y="2546"/>
                    <a:pt x="7610" y="2568"/>
                  </a:cubicBezTo>
                  <a:lnTo>
                    <a:pt x="7647" y="2593"/>
                  </a:lnTo>
                  <a:lnTo>
                    <a:pt x="7641" y="2561"/>
                  </a:lnTo>
                  <a:cubicBezTo>
                    <a:pt x="7649" y="2560"/>
                    <a:pt x="7657" y="2557"/>
                    <a:pt x="7663" y="2557"/>
                  </a:cubicBezTo>
                  <a:cubicBezTo>
                    <a:pt x="7669" y="2557"/>
                    <a:pt x="7674" y="2560"/>
                    <a:pt x="7676" y="2568"/>
                  </a:cubicBezTo>
                  <a:cubicBezTo>
                    <a:pt x="7680" y="2578"/>
                    <a:pt x="7681" y="2582"/>
                    <a:pt x="7687" y="2582"/>
                  </a:cubicBezTo>
                  <a:cubicBezTo>
                    <a:pt x="7689" y="2582"/>
                    <a:pt x="7693" y="2581"/>
                    <a:pt x="7697" y="2580"/>
                  </a:cubicBezTo>
                  <a:cubicBezTo>
                    <a:pt x="7707" y="2577"/>
                    <a:pt x="7710" y="2568"/>
                    <a:pt x="7710" y="2558"/>
                  </a:cubicBezTo>
                  <a:cubicBezTo>
                    <a:pt x="7704" y="2540"/>
                    <a:pt x="7702" y="2534"/>
                    <a:pt x="7707" y="2534"/>
                  </a:cubicBezTo>
                  <a:cubicBezTo>
                    <a:pt x="7709" y="2534"/>
                    <a:pt x="7714" y="2536"/>
                    <a:pt x="7723" y="2539"/>
                  </a:cubicBezTo>
                  <a:cubicBezTo>
                    <a:pt x="7732" y="2551"/>
                    <a:pt x="7740" y="2557"/>
                    <a:pt x="7747" y="2557"/>
                  </a:cubicBezTo>
                  <a:cubicBezTo>
                    <a:pt x="7757" y="2557"/>
                    <a:pt x="7764" y="2547"/>
                    <a:pt x="7770" y="2527"/>
                  </a:cubicBezTo>
                  <a:cubicBezTo>
                    <a:pt x="7766" y="2512"/>
                    <a:pt x="7765" y="2505"/>
                    <a:pt x="7767" y="2505"/>
                  </a:cubicBezTo>
                  <a:lnTo>
                    <a:pt x="7767" y="2505"/>
                  </a:lnTo>
                  <a:cubicBezTo>
                    <a:pt x="7769" y="2505"/>
                    <a:pt x="7775" y="2512"/>
                    <a:pt x="7785" y="2524"/>
                  </a:cubicBezTo>
                  <a:cubicBezTo>
                    <a:pt x="7791" y="2537"/>
                    <a:pt x="7806" y="2546"/>
                    <a:pt x="7820" y="2546"/>
                  </a:cubicBezTo>
                  <a:cubicBezTo>
                    <a:pt x="7822" y="2546"/>
                    <a:pt x="7824" y="2546"/>
                    <a:pt x="7826" y="2546"/>
                  </a:cubicBezTo>
                  <a:lnTo>
                    <a:pt x="7823" y="2530"/>
                  </a:lnTo>
                  <a:cubicBezTo>
                    <a:pt x="7816" y="2511"/>
                    <a:pt x="7823" y="2502"/>
                    <a:pt x="7834" y="2502"/>
                  </a:cubicBezTo>
                  <a:cubicBezTo>
                    <a:pt x="7839" y="2502"/>
                    <a:pt x="7845" y="2504"/>
                    <a:pt x="7851" y="2508"/>
                  </a:cubicBezTo>
                  <a:cubicBezTo>
                    <a:pt x="7852" y="2514"/>
                    <a:pt x="7856" y="2518"/>
                    <a:pt x="7861" y="2518"/>
                  </a:cubicBezTo>
                  <a:cubicBezTo>
                    <a:pt x="7869" y="2518"/>
                    <a:pt x="7882" y="2510"/>
                    <a:pt x="7901" y="2495"/>
                  </a:cubicBezTo>
                  <a:cubicBezTo>
                    <a:pt x="7916" y="2493"/>
                    <a:pt x="7927" y="2490"/>
                    <a:pt x="7935" y="2490"/>
                  </a:cubicBezTo>
                  <a:cubicBezTo>
                    <a:pt x="7944" y="2490"/>
                    <a:pt x="7950" y="2493"/>
                    <a:pt x="7951" y="2502"/>
                  </a:cubicBezTo>
                  <a:cubicBezTo>
                    <a:pt x="7954" y="2517"/>
                    <a:pt x="7956" y="2525"/>
                    <a:pt x="7958" y="2525"/>
                  </a:cubicBezTo>
                  <a:cubicBezTo>
                    <a:pt x="7960" y="2525"/>
                    <a:pt x="7962" y="2516"/>
                    <a:pt x="7967" y="2499"/>
                  </a:cubicBezTo>
                  <a:cubicBezTo>
                    <a:pt x="7975" y="2485"/>
                    <a:pt x="7978" y="2480"/>
                    <a:pt x="7987" y="2480"/>
                  </a:cubicBezTo>
                  <a:cubicBezTo>
                    <a:pt x="7993" y="2480"/>
                    <a:pt x="8002" y="2482"/>
                    <a:pt x="8017" y="2486"/>
                  </a:cubicBezTo>
                  <a:cubicBezTo>
                    <a:pt x="8026" y="2492"/>
                    <a:pt x="8030" y="2495"/>
                    <a:pt x="8034" y="2495"/>
                  </a:cubicBezTo>
                  <a:cubicBezTo>
                    <a:pt x="8038" y="2495"/>
                    <a:pt x="8042" y="2490"/>
                    <a:pt x="8048" y="2480"/>
                  </a:cubicBezTo>
                  <a:cubicBezTo>
                    <a:pt x="8043" y="2451"/>
                    <a:pt x="8040" y="2436"/>
                    <a:pt x="8027" y="2436"/>
                  </a:cubicBezTo>
                  <a:cubicBezTo>
                    <a:pt x="8026" y="2436"/>
                    <a:pt x="8025" y="2436"/>
                    <a:pt x="8023" y="2436"/>
                  </a:cubicBezTo>
                  <a:cubicBezTo>
                    <a:pt x="8019" y="2437"/>
                    <a:pt x="8015" y="2438"/>
                    <a:pt x="8013" y="2438"/>
                  </a:cubicBezTo>
                  <a:cubicBezTo>
                    <a:pt x="8007" y="2438"/>
                    <a:pt x="8007" y="2434"/>
                    <a:pt x="8005" y="2423"/>
                  </a:cubicBezTo>
                  <a:lnTo>
                    <a:pt x="8036" y="2417"/>
                  </a:lnTo>
                  <a:cubicBezTo>
                    <a:pt x="8058" y="2414"/>
                    <a:pt x="8080" y="2401"/>
                    <a:pt x="8099" y="2386"/>
                  </a:cubicBezTo>
                  <a:cubicBezTo>
                    <a:pt x="8118" y="2369"/>
                    <a:pt x="8119" y="2347"/>
                    <a:pt x="8106" y="2347"/>
                  </a:cubicBezTo>
                  <a:cubicBezTo>
                    <a:pt x="8101" y="2347"/>
                    <a:pt x="8096" y="2349"/>
                    <a:pt x="8089" y="2354"/>
                  </a:cubicBezTo>
                  <a:lnTo>
                    <a:pt x="8070" y="2345"/>
                  </a:lnTo>
                  <a:cubicBezTo>
                    <a:pt x="8065" y="2323"/>
                    <a:pt x="8055" y="2313"/>
                    <a:pt x="8047" y="2313"/>
                  </a:cubicBezTo>
                  <a:cubicBezTo>
                    <a:pt x="8037" y="2313"/>
                    <a:pt x="8031" y="2326"/>
                    <a:pt x="8036" y="2351"/>
                  </a:cubicBezTo>
                  <a:cubicBezTo>
                    <a:pt x="8041" y="2378"/>
                    <a:pt x="8044" y="2389"/>
                    <a:pt x="8041" y="2389"/>
                  </a:cubicBezTo>
                  <a:cubicBezTo>
                    <a:pt x="8038" y="2389"/>
                    <a:pt x="8033" y="2382"/>
                    <a:pt x="8023" y="2370"/>
                  </a:cubicBezTo>
                  <a:cubicBezTo>
                    <a:pt x="8019" y="2350"/>
                    <a:pt x="8012" y="2345"/>
                    <a:pt x="8002" y="2345"/>
                  </a:cubicBezTo>
                  <a:cubicBezTo>
                    <a:pt x="7996" y="2345"/>
                    <a:pt x="7989" y="2347"/>
                    <a:pt x="7983" y="2348"/>
                  </a:cubicBezTo>
                  <a:cubicBezTo>
                    <a:pt x="7978" y="2349"/>
                    <a:pt x="7974" y="2350"/>
                    <a:pt x="7972" y="2350"/>
                  </a:cubicBezTo>
                  <a:cubicBezTo>
                    <a:pt x="7967" y="2350"/>
                    <a:pt x="7966" y="2346"/>
                    <a:pt x="7964" y="2336"/>
                  </a:cubicBezTo>
                  <a:cubicBezTo>
                    <a:pt x="7958" y="2322"/>
                    <a:pt x="7946" y="2313"/>
                    <a:pt x="7930" y="2313"/>
                  </a:cubicBezTo>
                  <a:cubicBezTo>
                    <a:pt x="7928" y="2313"/>
                    <a:pt x="7926" y="2313"/>
                    <a:pt x="7923" y="2314"/>
                  </a:cubicBezTo>
                  <a:cubicBezTo>
                    <a:pt x="7907" y="2317"/>
                    <a:pt x="7907" y="2317"/>
                    <a:pt x="7911" y="2333"/>
                  </a:cubicBezTo>
                  <a:cubicBezTo>
                    <a:pt x="7920" y="2337"/>
                    <a:pt x="7917" y="2342"/>
                    <a:pt x="7908" y="2342"/>
                  </a:cubicBezTo>
                  <a:cubicBezTo>
                    <a:pt x="7900" y="2342"/>
                    <a:pt x="7885" y="2337"/>
                    <a:pt x="7873" y="2323"/>
                  </a:cubicBezTo>
                  <a:cubicBezTo>
                    <a:pt x="7866" y="2318"/>
                    <a:pt x="7861" y="2315"/>
                    <a:pt x="7859" y="2315"/>
                  </a:cubicBezTo>
                  <a:cubicBezTo>
                    <a:pt x="7855" y="2315"/>
                    <a:pt x="7857" y="2323"/>
                    <a:pt x="7860" y="2342"/>
                  </a:cubicBezTo>
                  <a:cubicBezTo>
                    <a:pt x="7866" y="2360"/>
                    <a:pt x="7856" y="2370"/>
                    <a:pt x="7843" y="2370"/>
                  </a:cubicBezTo>
                  <a:cubicBezTo>
                    <a:pt x="7834" y="2370"/>
                    <a:pt x="7823" y="2365"/>
                    <a:pt x="7813" y="2354"/>
                  </a:cubicBezTo>
                  <a:lnTo>
                    <a:pt x="7779" y="2361"/>
                  </a:lnTo>
                  <a:cubicBezTo>
                    <a:pt x="7763" y="2367"/>
                    <a:pt x="7766" y="2383"/>
                    <a:pt x="7770" y="2398"/>
                  </a:cubicBezTo>
                  <a:cubicBezTo>
                    <a:pt x="7775" y="2416"/>
                    <a:pt x="7778" y="2423"/>
                    <a:pt x="7773" y="2423"/>
                  </a:cubicBezTo>
                  <a:cubicBezTo>
                    <a:pt x="7770" y="2423"/>
                    <a:pt x="7765" y="2421"/>
                    <a:pt x="7757" y="2417"/>
                  </a:cubicBezTo>
                  <a:cubicBezTo>
                    <a:pt x="7748" y="2411"/>
                    <a:pt x="7738" y="2401"/>
                    <a:pt x="7735" y="2389"/>
                  </a:cubicBezTo>
                  <a:cubicBezTo>
                    <a:pt x="7732" y="2381"/>
                    <a:pt x="7726" y="2379"/>
                    <a:pt x="7720" y="2379"/>
                  </a:cubicBezTo>
                  <a:cubicBezTo>
                    <a:pt x="7713" y="2379"/>
                    <a:pt x="7705" y="2381"/>
                    <a:pt x="7697" y="2383"/>
                  </a:cubicBezTo>
                  <a:cubicBezTo>
                    <a:pt x="7682" y="2386"/>
                    <a:pt x="7647" y="2395"/>
                    <a:pt x="7654" y="2411"/>
                  </a:cubicBezTo>
                  <a:cubicBezTo>
                    <a:pt x="7654" y="2415"/>
                    <a:pt x="7655" y="2417"/>
                    <a:pt x="7655" y="2417"/>
                  </a:cubicBezTo>
                  <a:cubicBezTo>
                    <a:pt x="7655" y="2417"/>
                    <a:pt x="7652" y="2406"/>
                    <a:pt x="7647" y="2395"/>
                  </a:cubicBezTo>
                  <a:cubicBezTo>
                    <a:pt x="7646" y="2395"/>
                    <a:pt x="7644" y="2396"/>
                    <a:pt x="7643" y="2396"/>
                  </a:cubicBezTo>
                  <a:cubicBezTo>
                    <a:pt x="7636" y="2396"/>
                    <a:pt x="7632" y="2391"/>
                    <a:pt x="7631" y="2391"/>
                  </a:cubicBezTo>
                  <a:lnTo>
                    <a:pt x="7631" y="2391"/>
                  </a:lnTo>
                  <a:cubicBezTo>
                    <a:pt x="7630" y="2391"/>
                    <a:pt x="7631" y="2393"/>
                    <a:pt x="7632" y="2398"/>
                  </a:cubicBezTo>
                  <a:cubicBezTo>
                    <a:pt x="7625" y="2400"/>
                    <a:pt x="7618" y="2400"/>
                    <a:pt x="7611" y="2400"/>
                  </a:cubicBezTo>
                  <a:cubicBezTo>
                    <a:pt x="7600" y="2400"/>
                    <a:pt x="7589" y="2399"/>
                    <a:pt x="7578" y="2395"/>
                  </a:cubicBezTo>
                  <a:cubicBezTo>
                    <a:pt x="7576" y="2395"/>
                    <a:pt x="7574" y="2395"/>
                    <a:pt x="7572" y="2395"/>
                  </a:cubicBezTo>
                  <a:cubicBezTo>
                    <a:pt x="7540" y="2395"/>
                    <a:pt x="7508" y="2432"/>
                    <a:pt x="7556" y="2450"/>
                  </a:cubicBezTo>
                  <a:lnTo>
                    <a:pt x="7556" y="2450"/>
                  </a:lnTo>
                  <a:cubicBezTo>
                    <a:pt x="7552" y="2452"/>
                    <a:pt x="7547" y="2453"/>
                    <a:pt x="7541" y="2455"/>
                  </a:cubicBezTo>
                  <a:cubicBezTo>
                    <a:pt x="7534" y="2455"/>
                    <a:pt x="7528" y="2464"/>
                    <a:pt x="7531" y="2474"/>
                  </a:cubicBezTo>
                  <a:cubicBezTo>
                    <a:pt x="7534" y="2489"/>
                    <a:pt x="7519" y="2492"/>
                    <a:pt x="7500" y="2495"/>
                  </a:cubicBezTo>
                  <a:lnTo>
                    <a:pt x="7494" y="2467"/>
                  </a:lnTo>
                  <a:cubicBezTo>
                    <a:pt x="7495" y="2441"/>
                    <a:pt x="7486" y="2426"/>
                    <a:pt x="7477" y="2426"/>
                  </a:cubicBezTo>
                  <a:cubicBezTo>
                    <a:pt x="7468" y="2426"/>
                    <a:pt x="7460" y="2437"/>
                    <a:pt x="7456" y="2459"/>
                  </a:cubicBezTo>
                  <a:lnTo>
                    <a:pt x="7456" y="2459"/>
                  </a:lnTo>
                  <a:cubicBezTo>
                    <a:pt x="7455" y="2455"/>
                    <a:pt x="7454" y="2450"/>
                    <a:pt x="7453" y="2445"/>
                  </a:cubicBezTo>
                  <a:cubicBezTo>
                    <a:pt x="7452" y="2439"/>
                    <a:pt x="7448" y="2436"/>
                    <a:pt x="7443" y="2436"/>
                  </a:cubicBezTo>
                  <a:cubicBezTo>
                    <a:pt x="7435" y="2436"/>
                    <a:pt x="7422" y="2443"/>
                    <a:pt x="7403" y="2458"/>
                  </a:cubicBezTo>
                  <a:cubicBezTo>
                    <a:pt x="7387" y="2464"/>
                    <a:pt x="7381" y="2499"/>
                    <a:pt x="7384" y="2514"/>
                  </a:cubicBezTo>
                  <a:cubicBezTo>
                    <a:pt x="7387" y="2521"/>
                    <a:pt x="7381" y="2530"/>
                    <a:pt x="7372" y="2533"/>
                  </a:cubicBezTo>
                  <a:cubicBezTo>
                    <a:pt x="7367" y="2534"/>
                    <a:pt x="7363" y="2535"/>
                    <a:pt x="7361" y="2535"/>
                  </a:cubicBezTo>
                  <a:cubicBezTo>
                    <a:pt x="7356" y="2535"/>
                    <a:pt x="7355" y="2531"/>
                    <a:pt x="7353" y="2521"/>
                  </a:cubicBezTo>
                  <a:cubicBezTo>
                    <a:pt x="7349" y="2509"/>
                    <a:pt x="7342" y="2504"/>
                    <a:pt x="7334" y="2504"/>
                  </a:cubicBezTo>
                  <a:cubicBezTo>
                    <a:pt x="7322" y="2504"/>
                    <a:pt x="7308" y="2516"/>
                    <a:pt x="7303" y="2536"/>
                  </a:cubicBezTo>
                  <a:lnTo>
                    <a:pt x="7299" y="2521"/>
                  </a:lnTo>
                  <a:cubicBezTo>
                    <a:pt x="7298" y="2513"/>
                    <a:pt x="7292" y="2507"/>
                    <a:pt x="7277" y="2507"/>
                  </a:cubicBezTo>
                  <a:cubicBezTo>
                    <a:pt x="7262" y="2507"/>
                    <a:pt x="7236" y="2514"/>
                    <a:pt x="7196" y="2533"/>
                  </a:cubicBezTo>
                  <a:cubicBezTo>
                    <a:pt x="7151" y="2547"/>
                    <a:pt x="7112" y="2557"/>
                    <a:pt x="7093" y="2557"/>
                  </a:cubicBezTo>
                  <a:cubicBezTo>
                    <a:pt x="7086" y="2557"/>
                    <a:pt x="7081" y="2555"/>
                    <a:pt x="7080" y="2552"/>
                  </a:cubicBezTo>
                  <a:cubicBezTo>
                    <a:pt x="7079" y="2550"/>
                    <a:pt x="7078" y="2549"/>
                    <a:pt x="7075" y="2549"/>
                  </a:cubicBezTo>
                  <a:cubicBezTo>
                    <a:pt x="7061" y="2549"/>
                    <a:pt x="7017" y="2591"/>
                    <a:pt x="6995" y="2624"/>
                  </a:cubicBezTo>
                  <a:cubicBezTo>
                    <a:pt x="6994" y="2617"/>
                    <a:pt x="6990" y="2614"/>
                    <a:pt x="6984" y="2614"/>
                  </a:cubicBezTo>
                  <a:cubicBezTo>
                    <a:pt x="6976" y="2614"/>
                    <a:pt x="6963" y="2619"/>
                    <a:pt x="6945" y="2624"/>
                  </a:cubicBezTo>
                  <a:cubicBezTo>
                    <a:pt x="6920" y="2632"/>
                    <a:pt x="6908" y="2636"/>
                    <a:pt x="6901" y="2636"/>
                  </a:cubicBezTo>
                  <a:cubicBezTo>
                    <a:pt x="6894" y="2636"/>
                    <a:pt x="6894" y="2632"/>
                    <a:pt x="6892" y="2624"/>
                  </a:cubicBezTo>
                  <a:cubicBezTo>
                    <a:pt x="6895" y="2607"/>
                    <a:pt x="6897" y="2599"/>
                    <a:pt x="6895" y="2599"/>
                  </a:cubicBezTo>
                  <a:lnTo>
                    <a:pt x="6895" y="2599"/>
                  </a:lnTo>
                  <a:cubicBezTo>
                    <a:pt x="6893" y="2599"/>
                    <a:pt x="6886" y="2609"/>
                    <a:pt x="6873" y="2630"/>
                  </a:cubicBezTo>
                  <a:cubicBezTo>
                    <a:pt x="6870" y="2647"/>
                    <a:pt x="6855" y="2655"/>
                    <a:pt x="6840" y="2655"/>
                  </a:cubicBezTo>
                  <a:cubicBezTo>
                    <a:pt x="6826" y="2655"/>
                    <a:pt x="6812" y="2648"/>
                    <a:pt x="6804" y="2633"/>
                  </a:cubicBezTo>
                  <a:cubicBezTo>
                    <a:pt x="6803" y="2628"/>
                    <a:pt x="6799" y="2625"/>
                    <a:pt x="6793" y="2625"/>
                  </a:cubicBezTo>
                  <a:cubicBezTo>
                    <a:pt x="6784" y="2625"/>
                    <a:pt x="6772" y="2629"/>
                    <a:pt x="6754" y="2636"/>
                  </a:cubicBezTo>
                  <a:cubicBezTo>
                    <a:pt x="6742" y="2655"/>
                    <a:pt x="6710" y="2665"/>
                    <a:pt x="6679" y="2677"/>
                  </a:cubicBezTo>
                  <a:cubicBezTo>
                    <a:pt x="6629" y="2693"/>
                    <a:pt x="6629" y="2693"/>
                    <a:pt x="6638" y="2721"/>
                  </a:cubicBezTo>
                  <a:cubicBezTo>
                    <a:pt x="6651" y="2752"/>
                    <a:pt x="6632" y="2756"/>
                    <a:pt x="6601" y="2768"/>
                  </a:cubicBezTo>
                  <a:cubicBezTo>
                    <a:pt x="6593" y="2770"/>
                    <a:pt x="6585" y="2772"/>
                    <a:pt x="6579" y="2772"/>
                  </a:cubicBezTo>
                  <a:cubicBezTo>
                    <a:pt x="6572" y="2772"/>
                    <a:pt x="6568" y="2770"/>
                    <a:pt x="6566" y="2762"/>
                  </a:cubicBezTo>
                  <a:cubicBezTo>
                    <a:pt x="6557" y="2760"/>
                    <a:pt x="6548" y="2757"/>
                    <a:pt x="6540" y="2757"/>
                  </a:cubicBezTo>
                  <a:cubicBezTo>
                    <a:pt x="6536" y="2757"/>
                    <a:pt x="6532" y="2758"/>
                    <a:pt x="6529" y="2759"/>
                  </a:cubicBezTo>
                  <a:cubicBezTo>
                    <a:pt x="6520" y="2762"/>
                    <a:pt x="6512" y="2765"/>
                    <a:pt x="6505" y="2765"/>
                  </a:cubicBezTo>
                  <a:cubicBezTo>
                    <a:pt x="6499" y="2765"/>
                    <a:pt x="6494" y="2763"/>
                    <a:pt x="6491" y="2756"/>
                  </a:cubicBezTo>
                  <a:cubicBezTo>
                    <a:pt x="6482" y="2753"/>
                    <a:pt x="6475" y="2751"/>
                    <a:pt x="6467" y="2751"/>
                  </a:cubicBezTo>
                  <a:cubicBezTo>
                    <a:pt x="6457" y="2751"/>
                    <a:pt x="6448" y="2754"/>
                    <a:pt x="6438" y="2759"/>
                  </a:cubicBezTo>
                  <a:cubicBezTo>
                    <a:pt x="6417" y="2765"/>
                    <a:pt x="6396" y="2772"/>
                    <a:pt x="6383" y="2772"/>
                  </a:cubicBezTo>
                  <a:cubicBezTo>
                    <a:pt x="6376" y="2772"/>
                    <a:pt x="6371" y="2770"/>
                    <a:pt x="6369" y="2765"/>
                  </a:cubicBezTo>
                  <a:cubicBezTo>
                    <a:pt x="6353" y="2771"/>
                    <a:pt x="6353" y="2771"/>
                    <a:pt x="6359" y="2787"/>
                  </a:cubicBezTo>
                  <a:cubicBezTo>
                    <a:pt x="6362" y="2799"/>
                    <a:pt x="6353" y="2821"/>
                    <a:pt x="6284" y="2828"/>
                  </a:cubicBezTo>
                  <a:cubicBezTo>
                    <a:pt x="6253" y="2840"/>
                    <a:pt x="6206" y="2856"/>
                    <a:pt x="6212" y="2872"/>
                  </a:cubicBezTo>
                  <a:cubicBezTo>
                    <a:pt x="6206" y="2874"/>
                    <a:pt x="6202" y="2876"/>
                    <a:pt x="6199" y="2876"/>
                  </a:cubicBezTo>
                  <a:cubicBezTo>
                    <a:pt x="6195" y="2876"/>
                    <a:pt x="6194" y="2873"/>
                    <a:pt x="6190" y="2865"/>
                  </a:cubicBezTo>
                  <a:cubicBezTo>
                    <a:pt x="6185" y="2853"/>
                    <a:pt x="6178" y="2848"/>
                    <a:pt x="6169" y="2848"/>
                  </a:cubicBezTo>
                  <a:cubicBezTo>
                    <a:pt x="6155" y="2848"/>
                    <a:pt x="6139" y="2862"/>
                    <a:pt x="6127" y="2887"/>
                  </a:cubicBezTo>
                  <a:cubicBezTo>
                    <a:pt x="6132" y="2898"/>
                    <a:pt x="6126" y="2904"/>
                    <a:pt x="6115" y="2904"/>
                  </a:cubicBezTo>
                  <a:cubicBezTo>
                    <a:pt x="6109" y="2904"/>
                    <a:pt x="6103" y="2903"/>
                    <a:pt x="6096" y="2900"/>
                  </a:cubicBezTo>
                  <a:cubicBezTo>
                    <a:pt x="6084" y="2906"/>
                    <a:pt x="6074" y="2915"/>
                    <a:pt x="6071" y="2928"/>
                  </a:cubicBezTo>
                  <a:cubicBezTo>
                    <a:pt x="6062" y="2941"/>
                    <a:pt x="6060" y="2945"/>
                    <a:pt x="6046" y="2945"/>
                  </a:cubicBezTo>
                  <a:cubicBezTo>
                    <a:pt x="6041" y="2945"/>
                    <a:pt x="6034" y="2945"/>
                    <a:pt x="6024" y="2944"/>
                  </a:cubicBezTo>
                  <a:cubicBezTo>
                    <a:pt x="6021" y="2938"/>
                    <a:pt x="6017" y="2936"/>
                    <a:pt x="6012" y="2936"/>
                  </a:cubicBezTo>
                  <a:cubicBezTo>
                    <a:pt x="6004" y="2936"/>
                    <a:pt x="5995" y="2940"/>
                    <a:pt x="5986" y="2944"/>
                  </a:cubicBezTo>
                  <a:cubicBezTo>
                    <a:pt x="5959" y="2968"/>
                    <a:pt x="5803" y="3032"/>
                    <a:pt x="5771" y="3032"/>
                  </a:cubicBezTo>
                  <a:cubicBezTo>
                    <a:pt x="5769" y="3032"/>
                    <a:pt x="5768" y="3032"/>
                    <a:pt x="5767" y="3031"/>
                  </a:cubicBezTo>
                  <a:cubicBezTo>
                    <a:pt x="5758" y="3050"/>
                    <a:pt x="5758" y="3050"/>
                    <a:pt x="5742" y="3060"/>
                  </a:cubicBezTo>
                  <a:cubicBezTo>
                    <a:pt x="5733" y="3052"/>
                    <a:pt x="5726" y="3049"/>
                    <a:pt x="5721" y="3049"/>
                  </a:cubicBezTo>
                  <a:cubicBezTo>
                    <a:pt x="5710" y="3049"/>
                    <a:pt x="5708" y="3065"/>
                    <a:pt x="5717" y="3085"/>
                  </a:cubicBezTo>
                  <a:lnTo>
                    <a:pt x="5733" y="3078"/>
                  </a:lnTo>
                  <a:lnTo>
                    <a:pt x="5748" y="3072"/>
                  </a:lnTo>
                  <a:lnTo>
                    <a:pt x="5748" y="3072"/>
                  </a:lnTo>
                  <a:cubicBezTo>
                    <a:pt x="5756" y="3089"/>
                    <a:pt x="5742" y="3103"/>
                    <a:pt x="5726" y="3103"/>
                  </a:cubicBezTo>
                  <a:cubicBezTo>
                    <a:pt x="5715" y="3103"/>
                    <a:pt x="5703" y="3096"/>
                    <a:pt x="5695" y="3078"/>
                  </a:cubicBezTo>
                  <a:cubicBezTo>
                    <a:pt x="5682" y="3069"/>
                    <a:pt x="5675" y="3063"/>
                    <a:pt x="5671" y="3063"/>
                  </a:cubicBezTo>
                  <a:cubicBezTo>
                    <a:pt x="5666" y="3063"/>
                    <a:pt x="5665" y="3072"/>
                    <a:pt x="5664" y="3091"/>
                  </a:cubicBezTo>
                  <a:cubicBezTo>
                    <a:pt x="5662" y="3112"/>
                    <a:pt x="5655" y="3122"/>
                    <a:pt x="5644" y="3122"/>
                  </a:cubicBezTo>
                  <a:cubicBezTo>
                    <a:pt x="5637" y="3122"/>
                    <a:pt x="5628" y="3118"/>
                    <a:pt x="5617" y="3110"/>
                  </a:cubicBezTo>
                  <a:cubicBezTo>
                    <a:pt x="5611" y="3096"/>
                    <a:pt x="5608" y="3089"/>
                    <a:pt x="5606" y="3089"/>
                  </a:cubicBezTo>
                  <a:cubicBezTo>
                    <a:pt x="5603" y="3089"/>
                    <a:pt x="5603" y="3098"/>
                    <a:pt x="5601" y="3116"/>
                  </a:cubicBezTo>
                  <a:cubicBezTo>
                    <a:pt x="5597" y="3163"/>
                    <a:pt x="5580" y="3193"/>
                    <a:pt x="5561" y="3193"/>
                  </a:cubicBezTo>
                  <a:cubicBezTo>
                    <a:pt x="5551" y="3193"/>
                    <a:pt x="5541" y="3184"/>
                    <a:pt x="5532" y="3163"/>
                  </a:cubicBezTo>
                  <a:cubicBezTo>
                    <a:pt x="5522" y="3141"/>
                    <a:pt x="5507" y="3133"/>
                    <a:pt x="5493" y="3133"/>
                  </a:cubicBezTo>
                  <a:cubicBezTo>
                    <a:pt x="5489" y="3133"/>
                    <a:pt x="5485" y="3133"/>
                    <a:pt x="5482" y="3135"/>
                  </a:cubicBezTo>
                  <a:cubicBezTo>
                    <a:pt x="5466" y="3141"/>
                    <a:pt x="5472" y="3157"/>
                    <a:pt x="5479" y="3169"/>
                  </a:cubicBezTo>
                  <a:cubicBezTo>
                    <a:pt x="5497" y="3184"/>
                    <a:pt x="5497" y="3193"/>
                    <a:pt x="5482" y="3193"/>
                  </a:cubicBezTo>
                  <a:cubicBezTo>
                    <a:pt x="5474" y="3193"/>
                    <a:pt x="5462" y="3190"/>
                    <a:pt x="5447" y="3185"/>
                  </a:cubicBezTo>
                  <a:cubicBezTo>
                    <a:pt x="5427" y="3178"/>
                    <a:pt x="5410" y="3175"/>
                    <a:pt x="5395" y="3175"/>
                  </a:cubicBezTo>
                  <a:cubicBezTo>
                    <a:pt x="5363" y="3175"/>
                    <a:pt x="5343" y="3191"/>
                    <a:pt x="5319" y="3226"/>
                  </a:cubicBezTo>
                  <a:cubicBezTo>
                    <a:pt x="5288" y="3260"/>
                    <a:pt x="5260" y="3282"/>
                    <a:pt x="5250" y="3282"/>
                  </a:cubicBezTo>
                  <a:cubicBezTo>
                    <a:pt x="5243" y="3282"/>
                    <a:pt x="5244" y="3273"/>
                    <a:pt x="5256" y="3254"/>
                  </a:cubicBezTo>
                  <a:cubicBezTo>
                    <a:pt x="5267" y="3230"/>
                    <a:pt x="5271" y="3219"/>
                    <a:pt x="5269" y="3219"/>
                  </a:cubicBezTo>
                  <a:lnTo>
                    <a:pt x="5269" y="3219"/>
                  </a:lnTo>
                  <a:cubicBezTo>
                    <a:pt x="5267" y="3219"/>
                    <a:pt x="5261" y="3226"/>
                    <a:pt x="5250" y="3238"/>
                  </a:cubicBezTo>
                  <a:lnTo>
                    <a:pt x="5175" y="3276"/>
                  </a:lnTo>
                  <a:cubicBezTo>
                    <a:pt x="5159" y="3282"/>
                    <a:pt x="5153" y="3301"/>
                    <a:pt x="5159" y="3317"/>
                  </a:cubicBezTo>
                  <a:cubicBezTo>
                    <a:pt x="5149" y="3308"/>
                    <a:pt x="5137" y="3303"/>
                    <a:pt x="5125" y="3303"/>
                  </a:cubicBezTo>
                  <a:cubicBezTo>
                    <a:pt x="5102" y="3303"/>
                    <a:pt x="5081" y="3317"/>
                    <a:pt x="5074" y="3342"/>
                  </a:cubicBezTo>
                  <a:lnTo>
                    <a:pt x="5046" y="3354"/>
                  </a:lnTo>
                  <a:cubicBezTo>
                    <a:pt x="5031" y="3364"/>
                    <a:pt x="5031" y="3364"/>
                    <a:pt x="5021" y="3382"/>
                  </a:cubicBezTo>
                  <a:cubicBezTo>
                    <a:pt x="5016" y="3394"/>
                    <a:pt x="5008" y="3398"/>
                    <a:pt x="4998" y="3398"/>
                  </a:cubicBezTo>
                  <a:cubicBezTo>
                    <a:pt x="4989" y="3398"/>
                    <a:pt x="4978" y="3395"/>
                    <a:pt x="4968" y="3392"/>
                  </a:cubicBezTo>
                  <a:cubicBezTo>
                    <a:pt x="4955" y="3388"/>
                    <a:pt x="4943" y="3385"/>
                    <a:pt x="4935" y="3385"/>
                  </a:cubicBezTo>
                  <a:cubicBezTo>
                    <a:pt x="4930" y="3385"/>
                    <a:pt x="4928" y="3386"/>
                    <a:pt x="4930" y="3392"/>
                  </a:cubicBezTo>
                  <a:cubicBezTo>
                    <a:pt x="4940" y="3407"/>
                    <a:pt x="4915" y="3436"/>
                    <a:pt x="4908" y="3458"/>
                  </a:cubicBezTo>
                  <a:cubicBezTo>
                    <a:pt x="4904" y="3467"/>
                    <a:pt x="4898" y="3471"/>
                    <a:pt x="4893" y="3471"/>
                  </a:cubicBezTo>
                  <a:cubicBezTo>
                    <a:pt x="4886" y="3471"/>
                    <a:pt x="4881" y="3464"/>
                    <a:pt x="4886" y="3451"/>
                  </a:cubicBezTo>
                  <a:cubicBezTo>
                    <a:pt x="4880" y="3440"/>
                    <a:pt x="4878" y="3437"/>
                    <a:pt x="4866" y="3437"/>
                  </a:cubicBezTo>
                  <a:cubicBezTo>
                    <a:pt x="4861" y="3437"/>
                    <a:pt x="4853" y="3438"/>
                    <a:pt x="4843" y="3439"/>
                  </a:cubicBezTo>
                  <a:cubicBezTo>
                    <a:pt x="4827" y="3445"/>
                    <a:pt x="4796" y="3461"/>
                    <a:pt x="4805" y="3476"/>
                  </a:cubicBezTo>
                  <a:cubicBezTo>
                    <a:pt x="4811" y="3488"/>
                    <a:pt x="4731" y="3530"/>
                    <a:pt x="4703" y="3530"/>
                  </a:cubicBezTo>
                  <a:cubicBezTo>
                    <a:pt x="4701" y="3530"/>
                    <a:pt x="4700" y="3530"/>
                    <a:pt x="4698" y="3530"/>
                  </a:cubicBezTo>
                  <a:lnTo>
                    <a:pt x="4670" y="3545"/>
                  </a:lnTo>
                  <a:cubicBezTo>
                    <a:pt x="4655" y="3552"/>
                    <a:pt x="4645" y="3574"/>
                    <a:pt x="4633" y="3583"/>
                  </a:cubicBezTo>
                  <a:cubicBezTo>
                    <a:pt x="4620" y="3589"/>
                    <a:pt x="4614" y="3599"/>
                    <a:pt x="4608" y="3611"/>
                  </a:cubicBezTo>
                  <a:cubicBezTo>
                    <a:pt x="4600" y="3617"/>
                    <a:pt x="4591" y="3623"/>
                    <a:pt x="4584" y="3623"/>
                  </a:cubicBezTo>
                  <a:cubicBezTo>
                    <a:pt x="4579" y="3623"/>
                    <a:pt x="4575" y="3620"/>
                    <a:pt x="4573" y="3614"/>
                  </a:cubicBezTo>
                  <a:cubicBezTo>
                    <a:pt x="4573" y="3636"/>
                    <a:pt x="4573" y="3645"/>
                    <a:pt x="4567" y="3645"/>
                  </a:cubicBezTo>
                  <a:cubicBezTo>
                    <a:pt x="4563" y="3645"/>
                    <a:pt x="4555" y="3639"/>
                    <a:pt x="4542" y="3630"/>
                  </a:cubicBezTo>
                  <a:cubicBezTo>
                    <a:pt x="4534" y="3618"/>
                    <a:pt x="4531" y="3612"/>
                    <a:pt x="4529" y="3612"/>
                  </a:cubicBezTo>
                  <a:lnTo>
                    <a:pt x="4529" y="3612"/>
                  </a:lnTo>
                  <a:cubicBezTo>
                    <a:pt x="4527" y="3612"/>
                    <a:pt x="4527" y="3621"/>
                    <a:pt x="4529" y="3639"/>
                  </a:cubicBezTo>
                  <a:cubicBezTo>
                    <a:pt x="4523" y="3654"/>
                    <a:pt x="4521" y="3659"/>
                    <a:pt x="4514" y="3659"/>
                  </a:cubicBezTo>
                  <a:cubicBezTo>
                    <a:pt x="4510" y="3659"/>
                    <a:pt x="4505" y="3657"/>
                    <a:pt x="4498" y="3655"/>
                  </a:cubicBezTo>
                  <a:cubicBezTo>
                    <a:pt x="4496" y="3650"/>
                    <a:pt x="4492" y="3648"/>
                    <a:pt x="4489" y="3648"/>
                  </a:cubicBezTo>
                  <a:cubicBezTo>
                    <a:pt x="4483" y="3648"/>
                    <a:pt x="4478" y="3654"/>
                    <a:pt x="4482" y="3664"/>
                  </a:cubicBezTo>
                  <a:cubicBezTo>
                    <a:pt x="4485" y="3691"/>
                    <a:pt x="4463" y="3720"/>
                    <a:pt x="4445" y="3720"/>
                  </a:cubicBezTo>
                  <a:cubicBezTo>
                    <a:pt x="4440" y="3720"/>
                    <a:pt x="4436" y="3717"/>
                    <a:pt x="4432" y="3711"/>
                  </a:cubicBezTo>
                  <a:cubicBezTo>
                    <a:pt x="4423" y="3718"/>
                    <a:pt x="4413" y="3727"/>
                    <a:pt x="4410" y="3740"/>
                  </a:cubicBezTo>
                  <a:cubicBezTo>
                    <a:pt x="4410" y="3760"/>
                    <a:pt x="4410" y="3769"/>
                    <a:pt x="4408" y="3769"/>
                  </a:cubicBezTo>
                  <a:cubicBezTo>
                    <a:pt x="4406" y="3769"/>
                    <a:pt x="4403" y="3762"/>
                    <a:pt x="4398" y="3749"/>
                  </a:cubicBezTo>
                  <a:cubicBezTo>
                    <a:pt x="4386" y="3742"/>
                    <a:pt x="4377" y="3739"/>
                    <a:pt x="4370" y="3739"/>
                  </a:cubicBezTo>
                  <a:cubicBezTo>
                    <a:pt x="4357" y="3739"/>
                    <a:pt x="4351" y="3750"/>
                    <a:pt x="4351" y="3774"/>
                  </a:cubicBezTo>
                  <a:cubicBezTo>
                    <a:pt x="4348" y="3784"/>
                    <a:pt x="4339" y="3791"/>
                    <a:pt x="4329" y="3791"/>
                  </a:cubicBezTo>
                  <a:cubicBezTo>
                    <a:pt x="4327" y="3791"/>
                    <a:pt x="4324" y="3790"/>
                    <a:pt x="4322" y="3790"/>
                  </a:cubicBezTo>
                  <a:cubicBezTo>
                    <a:pt x="4285" y="3793"/>
                    <a:pt x="4191" y="3830"/>
                    <a:pt x="4222" y="3849"/>
                  </a:cubicBezTo>
                  <a:lnTo>
                    <a:pt x="4194" y="3865"/>
                  </a:lnTo>
                  <a:cubicBezTo>
                    <a:pt x="4156" y="3871"/>
                    <a:pt x="4141" y="3877"/>
                    <a:pt x="4134" y="3899"/>
                  </a:cubicBezTo>
                  <a:lnTo>
                    <a:pt x="4128" y="3921"/>
                  </a:lnTo>
                  <a:cubicBezTo>
                    <a:pt x="4122" y="3913"/>
                    <a:pt x="4111" y="3909"/>
                    <a:pt x="4100" y="3909"/>
                  </a:cubicBezTo>
                  <a:cubicBezTo>
                    <a:pt x="4095" y="3909"/>
                    <a:pt x="4089" y="3910"/>
                    <a:pt x="4084" y="3912"/>
                  </a:cubicBezTo>
                  <a:cubicBezTo>
                    <a:pt x="4068" y="3921"/>
                    <a:pt x="4068" y="3921"/>
                    <a:pt x="4078" y="3934"/>
                  </a:cubicBezTo>
                  <a:cubicBezTo>
                    <a:pt x="4100" y="3940"/>
                    <a:pt x="4084" y="3950"/>
                    <a:pt x="4072" y="3956"/>
                  </a:cubicBezTo>
                  <a:cubicBezTo>
                    <a:pt x="4066" y="3959"/>
                    <a:pt x="4059" y="3961"/>
                    <a:pt x="4053" y="3961"/>
                  </a:cubicBezTo>
                  <a:cubicBezTo>
                    <a:pt x="4043" y="3961"/>
                    <a:pt x="4032" y="3956"/>
                    <a:pt x="4025" y="3946"/>
                  </a:cubicBezTo>
                  <a:lnTo>
                    <a:pt x="4012" y="3956"/>
                  </a:lnTo>
                  <a:cubicBezTo>
                    <a:pt x="4023" y="3975"/>
                    <a:pt x="4019" y="3984"/>
                    <a:pt x="4014" y="3984"/>
                  </a:cubicBezTo>
                  <a:cubicBezTo>
                    <a:pt x="4011" y="3984"/>
                    <a:pt x="4008" y="3982"/>
                    <a:pt x="4006" y="3978"/>
                  </a:cubicBezTo>
                  <a:cubicBezTo>
                    <a:pt x="4001" y="3977"/>
                    <a:pt x="3997" y="3977"/>
                    <a:pt x="3993" y="3977"/>
                  </a:cubicBezTo>
                  <a:cubicBezTo>
                    <a:pt x="3978" y="3977"/>
                    <a:pt x="3965" y="3981"/>
                    <a:pt x="3953" y="3990"/>
                  </a:cubicBezTo>
                  <a:lnTo>
                    <a:pt x="3946" y="3978"/>
                  </a:lnTo>
                  <a:cubicBezTo>
                    <a:pt x="3944" y="3977"/>
                    <a:pt x="3942" y="3977"/>
                    <a:pt x="3940" y="3977"/>
                  </a:cubicBezTo>
                  <a:cubicBezTo>
                    <a:pt x="3926" y="3977"/>
                    <a:pt x="3932" y="3988"/>
                    <a:pt x="3940" y="4000"/>
                  </a:cubicBezTo>
                  <a:lnTo>
                    <a:pt x="3912" y="4019"/>
                  </a:lnTo>
                  <a:cubicBezTo>
                    <a:pt x="3896" y="4028"/>
                    <a:pt x="3884" y="4037"/>
                    <a:pt x="3906" y="4040"/>
                  </a:cubicBezTo>
                  <a:cubicBezTo>
                    <a:pt x="3915" y="4053"/>
                    <a:pt x="3921" y="4069"/>
                    <a:pt x="3909" y="4075"/>
                  </a:cubicBezTo>
                  <a:cubicBezTo>
                    <a:pt x="3902" y="4065"/>
                    <a:pt x="3894" y="4056"/>
                    <a:pt x="3886" y="4056"/>
                  </a:cubicBezTo>
                  <a:cubicBezTo>
                    <a:pt x="3883" y="4056"/>
                    <a:pt x="3880" y="4057"/>
                    <a:pt x="3877" y="4059"/>
                  </a:cubicBezTo>
                  <a:cubicBezTo>
                    <a:pt x="3875" y="4061"/>
                    <a:pt x="3872" y="4063"/>
                    <a:pt x="3869" y="4063"/>
                  </a:cubicBezTo>
                  <a:cubicBezTo>
                    <a:pt x="3863" y="4063"/>
                    <a:pt x="3857" y="4059"/>
                    <a:pt x="3855" y="4053"/>
                  </a:cubicBezTo>
                  <a:cubicBezTo>
                    <a:pt x="3855" y="4045"/>
                    <a:pt x="3851" y="4041"/>
                    <a:pt x="3846" y="4041"/>
                  </a:cubicBezTo>
                  <a:cubicBezTo>
                    <a:pt x="3831" y="4041"/>
                    <a:pt x="3801" y="4074"/>
                    <a:pt x="3799" y="4091"/>
                  </a:cubicBezTo>
                  <a:cubicBezTo>
                    <a:pt x="3791" y="4118"/>
                    <a:pt x="3782" y="4132"/>
                    <a:pt x="3772" y="4132"/>
                  </a:cubicBezTo>
                  <a:cubicBezTo>
                    <a:pt x="3767" y="4132"/>
                    <a:pt x="3761" y="4128"/>
                    <a:pt x="3755" y="4119"/>
                  </a:cubicBezTo>
                  <a:cubicBezTo>
                    <a:pt x="3752" y="4113"/>
                    <a:pt x="3749" y="4110"/>
                    <a:pt x="3746" y="4110"/>
                  </a:cubicBezTo>
                  <a:cubicBezTo>
                    <a:pt x="3735" y="4110"/>
                    <a:pt x="3730" y="4147"/>
                    <a:pt x="3739" y="4185"/>
                  </a:cubicBezTo>
                  <a:lnTo>
                    <a:pt x="3749" y="4232"/>
                  </a:lnTo>
                  <a:lnTo>
                    <a:pt x="3724" y="4194"/>
                  </a:lnTo>
                  <a:cubicBezTo>
                    <a:pt x="3701" y="4173"/>
                    <a:pt x="3690" y="4162"/>
                    <a:pt x="3681" y="4162"/>
                  </a:cubicBezTo>
                  <a:cubicBezTo>
                    <a:pt x="3671" y="4162"/>
                    <a:pt x="3665" y="4175"/>
                    <a:pt x="3652" y="4203"/>
                  </a:cubicBezTo>
                  <a:cubicBezTo>
                    <a:pt x="3640" y="4223"/>
                    <a:pt x="3636" y="4230"/>
                    <a:pt x="3632" y="4230"/>
                  </a:cubicBezTo>
                  <a:cubicBezTo>
                    <a:pt x="3629" y="4230"/>
                    <a:pt x="3627" y="4227"/>
                    <a:pt x="3623" y="4222"/>
                  </a:cubicBezTo>
                  <a:cubicBezTo>
                    <a:pt x="3621" y="4219"/>
                    <a:pt x="3618" y="4217"/>
                    <a:pt x="3614" y="4217"/>
                  </a:cubicBezTo>
                  <a:cubicBezTo>
                    <a:pt x="3604" y="4217"/>
                    <a:pt x="3589" y="4227"/>
                    <a:pt x="3558" y="4247"/>
                  </a:cubicBezTo>
                  <a:cubicBezTo>
                    <a:pt x="3517" y="4275"/>
                    <a:pt x="3504" y="4285"/>
                    <a:pt x="3511" y="4297"/>
                  </a:cubicBezTo>
                  <a:lnTo>
                    <a:pt x="3486" y="4316"/>
                  </a:lnTo>
                  <a:cubicBezTo>
                    <a:pt x="3479" y="4313"/>
                    <a:pt x="3473" y="4312"/>
                    <a:pt x="3468" y="4312"/>
                  </a:cubicBezTo>
                  <a:cubicBezTo>
                    <a:pt x="3446" y="4312"/>
                    <a:pt x="3439" y="4335"/>
                    <a:pt x="3467" y="4351"/>
                  </a:cubicBezTo>
                  <a:lnTo>
                    <a:pt x="3439" y="4369"/>
                  </a:lnTo>
                  <a:lnTo>
                    <a:pt x="3429" y="4357"/>
                  </a:lnTo>
                  <a:cubicBezTo>
                    <a:pt x="3427" y="4354"/>
                    <a:pt x="3425" y="4353"/>
                    <a:pt x="3421" y="4353"/>
                  </a:cubicBezTo>
                  <a:cubicBezTo>
                    <a:pt x="3405" y="4353"/>
                    <a:pt x="3370" y="4376"/>
                    <a:pt x="3282" y="4438"/>
                  </a:cubicBezTo>
                  <a:cubicBezTo>
                    <a:pt x="3160" y="4529"/>
                    <a:pt x="3147" y="4539"/>
                    <a:pt x="3166" y="4564"/>
                  </a:cubicBezTo>
                  <a:cubicBezTo>
                    <a:pt x="3168" y="4586"/>
                    <a:pt x="3164" y="4599"/>
                    <a:pt x="3155" y="4599"/>
                  </a:cubicBezTo>
                  <a:cubicBezTo>
                    <a:pt x="3150" y="4599"/>
                    <a:pt x="3145" y="4595"/>
                    <a:pt x="3138" y="4586"/>
                  </a:cubicBezTo>
                  <a:cubicBezTo>
                    <a:pt x="3132" y="4579"/>
                    <a:pt x="3123" y="4575"/>
                    <a:pt x="3118" y="4575"/>
                  </a:cubicBezTo>
                  <a:cubicBezTo>
                    <a:pt x="3114" y="4575"/>
                    <a:pt x="3112" y="4577"/>
                    <a:pt x="3116" y="4583"/>
                  </a:cubicBezTo>
                  <a:cubicBezTo>
                    <a:pt x="3100" y="4592"/>
                    <a:pt x="3084" y="4598"/>
                    <a:pt x="3066" y="4598"/>
                  </a:cubicBezTo>
                  <a:cubicBezTo>
                    <a:pt x="3006" y="4605"/>
                    <a:pt x="3000" y="4626"/>
                    <a:pt x="3009" y="4639"/>
                  </a:cubicBezTo>
                  <a:cubicBezTo>
                    <a:pt x="3030" y="4648"/>
                    <a:pt x="3029" y="4651"/>
                    <a:pt x="3021" y="4651"/>
                  </a:cubicBezTo>
                  <a:cubicBezTo>
                    <a:pt x="3015" y="4651"/>
                    <a:pt x="3006" y="4650"/>
                    <a:pt x="2997" y="4648"/>
                  </a:cubicBezTo>
                  <a:cubicBezTo>
                    <a:pt x="2987" y="4647"/>
                    <a:pt x="2976" y="4646"/>
                    <a:pt x="2969" y="4646"/>
                  </a:cubicBezTo>
                  <a:cubicBezTo>
                    <a:pt x="2959" y="4646"/>
                    <a:pt x="2954" y="4648"/>
                    <a:pt x="2959" y="4655"/>
                  </a:cubicBezTo>
                  <a:cubicBezTo>
                    <a:pt x="2957" y="4676"/>
                    <a:pt x="2901" y="4727"/>
                    <a:pt x="2874" y="4727"/>
                  </a:cubicBezTo>
                  <a:cubicBezTo>
                    <a:pt x="2869" y="4727"/>
                    <a:pt x="2865" y="4725"/>
                    <a:pt x="2862" y="4720"/>
                  </a:cubicBezTo>
                  <a:lnTo>
                    <a:pt x="2831" y="4736"/>
                  </a:lnTo>
                  <a:cubicBezTo>
                    <a:pt x="2840" y="4752"/>
                    <a:pt x="2809" y="4767"/>
                    <a:pt x="2781" y="4783"/>
                  </a:cubicBezTo>
                  <a:cubicBezTo>
                    <a:pt x="2761" y="4793"/>
                    <a:pt x="2747" y="4799"/>
                    <a:pt x="2738" y="4799"/>
                  </a:cubicBezTo>
                  <a:cubicBezTo>
                    <a:pt x="2733" y="4799"/>
                    <a:pt x="2730" y="4797"/>
                    <a:pt x="2727" y="4793"/>
                  </a:cubicBezTo>
                  <a:cubicBezTo>
                    <a:pt x="2731" y="4784"/>
                    <a:pt x="2731" y="4780"/>
                    <a:pt x="2728" y="4780"/>
                  </a:cubicBezTo>
                  <a:cubicBezTo>
                    <a:pt x="2723" y="4780"/>
                    <a:pt x="2711" y="4789"/>
                    <a:pt x="2696" y="4808"/>
                  </a:cubicBezTo>
                  <a:cubicBezTo>
                    <a:pt x="2683" y="4814"/>
                    <a:pt x="2680" y="4849"/>
                    <a:pt x="2665" y="4855"/>
                  </a:cubicBezTo>
                  <a:cubicBezTo>
                    <a:pt x="2668" y="4874"/>
                    <a:pt x="2661" y="4893"/>
                    <a:pt x="2643" y="4899"/>
                  </a:cubicBezTo>
                  <a:lnTo>
                    <a:pt x="2636" y="4883"/>
                  </a:lnTo>
                  <a:lnTo>
                    <a:pt x="2627" y="4855"/>
                  </a:lnTo>
                  <a:cubicBezTo>
                    <a:pt x="2611" y="4861"/>
                    <a:pt x="2596" y="4868"/>
                    <a:pt x="2599" y="4883"/>
                  </a:cubicBezTo>
                  <a:cubicBezTo>
                    <a:pt x="2592" y="4880"/>
                    <a:pt x="2586" y="4879"/>
                    <a:pt x="2579" y="4879"/>
                  </a:cubicBezTo>
                  <a:cubicBezTo>
                    <a:pt x="2565" y="4879"/>
                    <a:pt x="2550" y="4884"/>
                    <a:pt x="2530" y="4890"/>
                  </a:cubicBezTo>
                  <a:cubicBezTo>
                    <a:pt x="2498" y="4902"/>
                    <a:pt x="2464" y="4912"/>
                    <a:pt x="2455" y="4930"/>
                  </a:cubicBezTo>
                  <a:cubicBezTo>
                    <a:pt x="2447" y="4923"/>
                    <a:pt x="2434" y="4920"/>
                    <a:pt x="2419" y="4920"/>
                  </a:cubicBezTo>
                  <a:cubicBezTo>
                    <a:pt x="2381" y="4920"/>
                    <a:pt x="2329" y="4939"/>
                    <a:pt x="2320" y="4962"/>
                  </a:cubicBezTo>
                  <a:cubicBezTo>
                    <a:pt x="2322" y="4971"/>
                    <a:pt x="2317" y="4976"/>
                    <a:pt x="2309" y="4976"/>
                  </a:cubicBezTo>
                  <a:cubicBezTo>
                    <a:pt x="2303" y="4976"/>
                    <a:pt x="2295" y="4973"/>
                    <a:pt x="2285" y="4968"/>
                  </a:cubicBezTo>
                  <a:cubicBezTo>
                    <a:pt x="2277" y="4962"/>
                    <a:pt x="2272" y="4959"/>
                    <a:pt x="2269" y="4959"/>
                  </a:cubicBezTo>
                  <a:cubicBezTo>
                    <a:pt x="2264" y="4959"/>
                    <a:pt x="2261" y="4964"/>
                    <a:pt x="2254" y="4974"/>
                  </a:cubicBezTo>
                  <a:cubicBezTo>
                    <a:pt x="2248" y="4981"/>
                    <a:pt x="2242" y="4984"/>
                    <a:pt x="2236" y="4984"/>
                  </a:cubicBezTo>
                  <a:cubicBezTo>
                    <a:pt x="2225" y="4984"/>
                    <a:pt x="2213" y="4976"/>
                    <a:pt x="2201" y="4968"/>
                  </a:cubicBezTo>
                  <a:cubicBezTo>
                    <a:pt x="2189" y="4951"/>
                    <a:pt x="2179" y="4944"/>
                    <a:pt x="2170" y="4944"/>
                  </a:cubicBezTo>
                  <a:cubicBezTo>
                    <a:pt x="2162" y="4944"/>
                    <a:pt x="2155" y="4950"/>
                    <a:pt x="2147" y="4959"/>
                  </a:cubicBezTo>
                  <a:cubicBezTo>
                    <a:pt x="2122" y="4971"/>
                    <a:pt x="2094" y="4981"/>
                    <a:pt x="2066" y="4981"/>
                  </a:cubicBezTo>
                  <a:cubicBezTo>
                    <a:pt x="2032" y="4996"/>
                    <a:pt x="2016" y="4996"/>
                    <a:pt x="2032" y="5012"/>
                  </a:cubicBezTo>
                  <a:cubicBezTo>
                    <a:pt x="2032" y="5024"/>
                    <a:pt x="2025" y="5037"/>
                    <a:pt x="2016" y="5043"/>
                  </a:cubicBezTo>
                  <a:cubicBezTo>
                    <a:pt x="2004" y="5048"/>
                    <a:pt x="1997" y="5050"/>
                    <a:pt x="1992" y="5050"/>
                  </a:cubicBezTo>
                  <a:cubicBezTo>
                    <a:pt x="1983" y="5050"/>
                    <a:pt x="1987" y="5043"/>
                    <a:pt x="1997" y="5043"/>
                  </a:cubicBezTo>
                  <a:cubicBezTo>
                    <a:pt x="2032" y="5028"/>
                    <a:pt x="2016" y="5028"/>
                    <a:pt x="1997" y="5012"/>
                  </a:cubicBezTo>
                  <a:cubicBezTo>
                    <a:pt x="1978" y="5003"/>
                    <a:pt x="1953" y="4996"/>
                    <a:pt x="1928" y="4996"/>
                  </a:cubicBezTo>
                  <a:lnTo>
                    <a:pt x="1859" y="4993"/>
                  </a:lnTo>
                  <a:cubicBezTo>
                    <a:pt x="1832" y="4982"/>
                    <a:pt x="1815" y="4977"/>
                    <a:pt x="1805" y="4977"/>
                  </a:cubicBezTo>
                  <a:cubicBezTo>
                    <a:pt x="1797" y="4977"/>
                    <a:pt x="1793" y="4980"/>
                    <a:pt x="1793" y="4987"/>
                  </a:cubicBezTo>
                  <a:lnTo>
                    <a:pt x="1790" y="5003"/>
                  </a:lnTo>
                  <a:cubicBezTo>
                    <a:pt x="1779" y="4982"/>
                    <a:pt x="1675" y="4959"/>
                    <a:pt x="1614" y="4959"/>
                  </a:cubicBezTo>
                  <a:cubicBezTo>
                    <a:pt x="1593" y="4959"/>
                    <a:pt x="1576" y="4962"/>
                    <a:pt x="1571" y="4968"/>
                  </a:cubicBezTo>
                  <a:cubicBezTo>
                    <a:pt x="1572" y="4964"/>
                    <a:pt x="1573" y="4958"/>
                    <a:pt x="1574" y="4952"/>
                  </a:cubicBezTo>
                  <a:cubicBezTo>
                    <a:pt x="1577" y="4937"/>
                    <a:pt x="1561" y="4934"/>
                    <a:pt x="1527" y="4924"/>
                  </a:cubicBezTo>
                  <a:cubicBezTo>
                    <a:pt x="1483" y="4921"/>
                    <a:pt x="1436" y="4912"/>
                    <a:pt x="1392" y="4899"/>
                  </a:cubicBezTo>
                  <a:cubicBezTo>
                    <a:pt x="1343" y="4882"/>
                    <a:pt x="1304" y="4867"/>
                    <a:pt x="1286" y="4867"/>
                  </a:cubicBezTo>
                  <a:cubicBezTo>
                    <a:pt x="1281" y="4867"/>
                    <a:pt x="1278" y="4868"/>
                    <a:pt x="1276" y="4871"/>
                  </a:cubicBezTo>
                  <a:cubicBezTo>
                    <a:pt x="1261" y="4865"/>
                    <a:pt x="1261" y="4865"/>
                    <a:pt x="1267" y="4849"/>
                  </a:cubicBezTo>
                  <a:cubicBezTo>
                    <a:pt x="1289" y="4843"/>
                    <a:pt x="1273" y="4836"/>
                    <a:pt x="1257" y="4830"/>
                  </a:cubicBezTo>
                  <a:cubicBezTo>
                    <a:pt x="1254" y="4828"/>
                    <a:pt x="1251" y="4827"/>
                    <a:pt x="1249" y="4827"/>
                  </a:cubicBezTo>
                  <a:cubicBezTo>
                    <a:pt x="1239" y="4827"/>
                    <a:pt x="1234" y="4839"/>
                    <a:pt x="1229" y="4849"/>
                  </a:cubicBezTo>
                  <a:cubicBezTo>
                    <a:pt x="1227" y="4854"/>
                    <a:pt x="1224" y="4857"/>
                    <a:pt x="1219" y="4857"/>
                  </a:cubicBezTo>
                  <a:cubicBezTo>
                    <a:pt x="1211" y="4857"/>
                    <a:pt x="1199" y="4847"/>
                    <a:pt x="1182" y="4827"/>
                  </a:cubicBezTo>
                  <a:cubicBezTo>
                    <a:pt x="1151" y="4796"/>
                    <a:pt x="1107" y="4771"/>
                    <a:pt x="1060" y="4761"/>
                  </a:cubicBezTo>
                  <a:cubicBezTo>
                    <a:pt x="1048" y="4752"/>
                    <a:pt x="1032" y="4746"/>
                    <a:pt x="1041" y="4730"/>
                  </a:cubicBezTo>
                  <a:cubicBezTo>
                    <a:pt x="1033" y="4702"/>
                    <a:pt x="1007" y="4682"/>
                    <a:pt x="980" y="4682"/>
                  </a:cubicBezTo>
                  <a:cubicBezTo>
                    <a:pt x="976" y="4682"/>
                    <a:pt x="973" y="4682"/>
                    <a:pt x="969" y="4683"/>
                  </a:cubicBezTo>
                  <a:cubicBezTo>
                    <a:pt x="957" y="4673"/>
                    <a:pt x="957" y="4673"/>
                    <a:pt x="963" y="4661"/>
                  </a:cubicBezTo>
                  <a:cubicBezTo>
                    <a:pt x="961" y="4646"/>
                    <a:pt x="965" y="4635"/>
                    <a:pt x="957" y="4635"/>
                  </a:cubicBezTo>
                  <a:cubicBezTo>
                    <a:pt x="953" y="4635"/>
                    <a:pt x="948" y="4637"/>
                    <a:pt x="938" y="4642"/>
                  </a:cubicBezTo>
                  <a:cubicBezTo>
                    <a:pt x="897" y="4633"/>
                    <a:pt x="863" y="4605"/>
                    <a:pt x="844" y="4567"/>
                  </a:cubicBezTo>
                  <a:cubicBezTo>
                    <a:pt x="835" y="4560"/>
                    <a:pt x="826" y="4552"/>
                    <a:pt x="819" y="4552"/>
                  </a:cubicBezTo>
                  <a:cubicBezTo>
                    <a:pt x="815" y="4552"/>
                    <a:pt x="812" y="4554"/>
                    <a:pt x="809" y="4558"/>
                  </a:cubicBezTo>
                  <a:cubicBezTo>
                    <a:pt x="800" y="4566"/>
                    <a:pt x="793" y="4575"/>
                    <a:pt x="793" y="4575"/>
                  </a:cubicBezTo>
                  <a:cubicBezTo>
                    <a:pt x="793" y="4575"/>
                    <a:pt x="794" y="4574"/>
                    <a:pt x="797" y="4570"/>
                  </a:cubicBezTo>
                  <a:cubicBezTo>
                    <a:pt x="803" y="4549"/>
                    <a:pt x="805" y="4540"/>
                    <a:pt x="797" y="4540"/>
                  </a:cubicBezTo>
                  <a:cubicBezTo>
                    <a:pt x="793" y="4540"/>
                    <a:pt x="785" y="4543"/>
                    <a:pt x="772" y="4548"/>
                  </a:cubicBezTo>
                  <a:cubicBezTo>
                    <a:pt x="769" y="4551"/>
                    <a:pt x="766" y="4552"/>
                    <a:pt x="764" y="4552"/>
                  </a:cubicBezTo>
                  <a:cubicBezTo>
                    <a:pt x="757" y="4552"/>
                    <a:pt x="752" y="4545"/>
                    <a:pt x="759" y="4536"/>
                  </a:cubicBezTo>
                  <a:cubicBezTo>
                    <a:pt x="759" y="4523"/>
                    <a:pt x="756" y="4511"/>
                    <a:pt x="747" y="4501"/>
                  </a:cubicBezTo>
                  <a:cubicBezTo>
                    <a:pt x="697" y="4464"/>
                    <a:pt x="650" y="4420"/>
                    <a:pt x="609" y="4373"/>
                  </a:cubicBezTo>
                  <a:cubicBezTo>
                    <a:pt x="528" y="4275"/>
                    <a:pt x="503" y="4227"/>
                    <a:pt x="487" y="4227"/>
                  </a:cubicBezTo>
                  <a:cubicBezTo>
                    <a:pt x="486" y="4227"/>
                    <a:pt x="485" y="4228"/>
                    <a:pt x="483" y="4228"/>
                  </a:cubicBezTo>
                  <a:cubicBezTo>
                    <a:pt x="461" y="4222"/>
                    <a:pt x="461" y="4222"/>
                    <a:pt x="465" y="4200"/>
                  </a:cubicBezTo>
                  <a:cubicBezTo>
                    <a:pt x="465" y="4181"/>
                    <a:pt x="461" y="4163"/>
                    <a:pt x="449" y="4147"/>
                  </a:cubicBezTo>
                  <a:cubicBezTo>
                    <a:pt x="443" y="4134"/>
                    <a:pt x="433" y="4119"/>
                    <a:pt x="446" y="4109"/>
                  </a:cubicBezTo>
                  <a:cubicBezTo>
                    <a:pt x="424" y="4103"/>
                    <a:pt x="424" y="4103"/>
                    <a:pt x="418" y="4087"/>
                  </a:cubicBezTo>
                  <a:cubicBezTo>
                    <a:pt x="430" y="4081"/>
                    <a:pt x="424" y="4066"/>
                    <a:pt x="402" y="4059"/>
                  </a:cubicBezTo>
                  <a:cubicBezTo>
                    <a:pt x="364" y="4056"/>
                    <a:pt x="364" y="4056"/>
                    <a:pt x="393" y="4044"/>
                  </a:cubicBezTo>
                  <a:cubicBezTo>
                    <a:pt x="403" y="4038"/>
                    <a:pt x="398" y="4001"/>
                    <a:pt x="393" y="4001"/>
                  </a:cubicBezTo>
                  <a:lnTo>
                    <a:pt x="393" y="4001"/>
                  </a:lnTo>
                  <a:cubicBezTo>
                    <a:pt x="392" y="4001"/>
                    <a:pt x="390" y="4002"/>
                    <a:pt x="389" y="4006"/>
                  </a:cubicBezTo>
                  <a:cubicBezTo>
                    <a:pt x="388" y="4007"/>
                    <a:pt x="387" y="4007"/>
                    <a:pt x="386" y="4007"/>
                  </a:cubicBezTo>
                  <a:cubicBezTo>
                    <a:pt x="375" y="4007"/>
                    <a:pt x="362" y="3980"/>
                    <a:pt x="342" y="3971"/>
                  </a:cubicBezTo>
                  <a:cubicBezTo>
                    <a:pt x="336" y="3956"/>
                    <a:pt x="327" y="3940"/>
                    <a:pt x="342" y="3934"/>
                  </a:cubicBezTo>
                  <a:cubicBezTo>
                    <a:pt x="352" y="3912"/>
                    <a:pt x="302" y="3840"/>
                    <a:pt x="283" y="3827"/>
                  </a:cubicBezTo>
                  <a:cubicBezTo>
                    <a:pt x="281" y="3828"/>
                    <a:pt x="279" y="3829"/>
                    <a:pt x="278" y="3829"/>
                  </a:cubicBezTo>
                  <a:cubicBezTo>
                    <a:pt x="269" y="3829"/>
                    <a:pt x="266" y="3814"/>
                    <a:pt x="280" y="3812"/>
                  </a:cubicBezTo>
                  <a:cubicBezTo>
                    <a:pt x="295" y="3805"/>
                    <a:pt x="289" y="3790"/>
                    <a:pt x="283" y="3774"/>
                  </a:cubicBezTo>
                  <a:cubicBezTo>
                    <a:pt x="264" y="3762"/>
                    <a:pt x="280" y="3758"/>
                    <a:pt x="295" y="3752"/>
                  </a:cubicBezTo>
                  <a:cubicBezTo>
                    <a:pt x="300" y="3755"/>
                    <a:pt x="303" y="3756"/>
                    <a:pt x="305" y="3756"/>
                  </a:cubicBezTo>
                  <a:cubicBezTo>
                    <a:pt x="311" y="3756"/>
                    <a:pt x="306" y="3742"/>
                    <a:pt x="299" y="3718"/>
                  </a:cubicBezTo>
                  <a:cubicBezTo>
                    <a:pt x="277" y="3705"/>
                    <a:pt x="261" y="3639"/>
                    <a:pt x="252" y="3589"/>
                  </a:cubicBezTo>
                  <a:cubicBezTo>
                    <a:pt x="236" y="3505"/>
                    <a:pt x="220" y="3492"/>
                    <a:pt x="186" y="3461"/>
                  </a:cubicBezTo>
                  <a:lnTo>
                    <a:pt x="151" y="3445"/>
                  </a:lnTo>
                  <a:lnTo>
                    <a:pt x="183" y="3442"/>
                  </a:lnTo>
                  <a:cubicBezTo>
                    <a:pt x="198" y="3439"/>
                    <a:pt x="214" y="3429"/>
                    <a:pt x="230" y="3420"/>
                  </a:cubicBezTo>
                  <a:cubicBezTo>
                    <a:pt x="227" y="3409"/>
                    <a:pt x="219" y="3406"/>
                    <a:pt x="209" y="3406"/>
                  </a:cubicBezTo>
                  <a:cubicBezTo>
                    <a:pt x="205" y="3406"/>
                    <a:pt x="200" y="3406"/>
                    <a:pt x="195" y="3407"/>
                  </a:cubicBezTo>
                  <a:cubicBezTo>
                    <a:pt x="179" y="3407"/>
                    <a:pt x="176" y="3392"/>
                    <a:pt x="189" y="3354"/>
                  </a:cubicBezTo>
                  <a:cubicBezTo>
                    <a:pt x="205" y="3320"/>
                    <a:pt x="205" y="3304"/>
                    <a:pt x="189" y="3285"/>
                  </a:cubicBezTo>
                  <a:cubicBezTo>
                    <a:pt x="186" y="3270"/>
                    <a:pt x="192" y="3251"/>
                    <a:pt x="205" y="3235"/>
                  </a:cubicBezTo>
                  <a:cubicBezTo>
                    <a:pt x="205" y="3219"/>
                    <a:pt x="205" y="3219"/>
                    <a:pt x="189" y="3216"/>
                  </a:cubicBezTo>
                  <a:cubicBezTo>
                    <a:pt x="173" y="3216"/>
                    <a:pt x="173" y="3201"/>
                    <a:pt x="189" y="3182"/>
                  </a:cubicBezTo>
                  <a:cubicBezTo>
                    <a:pt x="220" y="3166"/>
                    <a:pt x="226" y="3116"/>
                    <a:pt x="211" y="3116"/>
                  </a:cubicBezTo>
                  <a:cubicBezTo>
                    <a:pt x="195" y="3116"/>
                    <a:pt x="195" y="3097"/>
                    <a:pt x="198" y="3081"/>
                  </a:cubicBezTo>
                  <a:cubicBezTo>
                    <a:pt x="201" y="3063"/>
                    <a:pt x="198" y="3044"/>
                    <a:pt x="186" y="3028"/>
                  </a:cubicBezTo>
                  <a:cubicBezTo>
                    <a:pt x="186" y="3016"/>
                    <a:pt x="189" y="3003"/>
                    <a:pt x="192" y="2994"/>
                  </a:cubicBezTo>
                  <a:cubicBezTo>
                    <a:pt x="193" y="2988"/>
                    <a:pt x="194" y="2986"/>
                    <a:pt x="196" y="2986"/>
                  </a:cubicBezTo>
                  <a:cubicBezTo>
                    <a:pt x="200" y="2986"/>
                    <a:pt x="205" y="2999"/>
                    <a:pt x="205" y="3013"/>
                  </a:cubicBezTo>
                  <a:lnTo>
                    <a:pt x="220" y="2997"/>
                  </a:lnTo>
                  <a:cubicBezTo>
                    <a:pt x="226" y="2962"/>
                    <a:pt x="230" y="2947"/>
                    <a:pt x="220" y="2928"/>
                  </a:cubicBezTo>
                  <a:cubicBezTo>
                    <a:pt x="201" y="2911"/>
                    <a:pt x="195" y="2906"/>
                    <a:pt x="202" y="2906"/>
                  </a:cubicBezTo>
                  <a:cubicBezTo>
                    <a:pt x="206" y="2906"/>
                    <a:pt x="213" y="2907"/>
                    <a:pt x="223" y="2909"/>
                  </a:cubicBezTo>
                  <a:cubicBezTo>
                    <a:pt x="225" y="2909"/>
                    <a:pt x="227" y="2910"/>
                    <a:pt x="228" y="2910"/>
                  </a:cubicBezTo>
                  <a:cubicBezTo>
                    <a:pt x="242" y="2910"/>
                    <a:pt x="253" y="2898"/>
                    <a:pt x="242" y="2881"/>
                  </a:cubicBezTo>
                  <a:cubicBezTo>
                    <a:pt x="220" y="2858"/>
                    <a:pt x="232" y="2846"/>
                    <a:pt x="244" y="2846"/>
                  </a:cubicBezTo>
                  <a:cubicBezTo>
                    <a:pt x="246" y="2846"/>
                    <a:pt x="247" y="2846"/>
                    <a:pt x="248" y="2846"/>
                  </a:cubicBezTo>
                  <a:cubicBezTo>
                    <a:pt x="259" y="2856"/>
                    <a:pt x="265" y="2861"/>
                    <a:pt x="268" y="2861"/>
                  </a:cubicBezTo>
                  <a:cubicBezTo>
                    <a:pt x="273" y="2861"/>
                    <a:pt x="270" y="2844"/>
                    <a:pt x="264" y="2796"/>
                  </a:cubicBezTo>
                  <a:cubicBezTo>
                    <a:pt x="273" y="2765"/>
                    <a:pt x="273" y="2693"/>
                    <a:pt x="295" y="2646"/>
                  </a:cubicBezTo>
                  <a:cubicBezTo>
                    <a:pt x="320" y="2580"/>
                    <a:pt x="333" y="2549"/>
                    <a:pt x="355" y="2539"/>
                  </a:cubicBezTo>
                  <a:cubicBezTo>
                    <a:pt x="356" y="2540"/>
                    <a:pt x="358" y="2540"/>
                    <a:pt x="359" y="2541"/>
                  </a:cubicBezTo>
                  <a:lnTo>
                    <a:pt x="359" y="2541"/>
                  </a:lnTo>
                  <a:cubicBezTo>
                    <a:pt x="341" y="2529"/>
                    <a:pt x="348" y="2512"/>
                    <a:pt x="367" y="2470"/>
                  </a:cubicBezTo>
                  <a:cubicBezTo>
                    <a:pt x="396" y="2448"/>
                    <a:pt x="408" y="2408"/>
                    <a:pt x="402" y="2373"/>
                  </a:cubicBezTo>
                  <a:lnTo>
                    <a:pt x="402" y="2373"/>
                  </a:lnTo>
                  <a:cubicBezTo>
                    <a:pt x="396" y="2389"/>
                    <a:pt x="386" y="2405"/>
                    <a:pt x="386" y="2405"/>
                  </a:cubicBezTo>
                  <a:cubicBezTo>
                    <a:pt x="358" y="2389"/>
                    <a:pt x="367" y="2373"/>
                    <a:pt x="396" y="2348"/>
                  </a:cubicBezTo>
                  <a:cubicBezTo>
                    <a:pt x="399" y="2343"/>
                    <a:pt x="404" y="2341"/>
                    <a:pt x="409" y="2341"/>
                  </a:cubicBezTo>
                  <a:cubicBezTo>
                    <a:pt x="417" y="2341"/>
                    <a:pt x="426" y="2346"/>
                    <a:pt x="433" y="2351"/>
                  </a:cubicBezTo>
                  <a:cubicBezTo>
                    <a:pt x="437" y="2353"/>
                    <a:pt x="442" y="2354"/>
                    <a:pt x="446" y="2354"/>
                  </a:cubicBezTo>
                  <a:cubicBezTo>
                    <a:pt x="458" y="2354"/>
                    <a:pt x="470" y="2348"/>
                    <a:pt x="477" y="2339"/>
                  </a:cubicBezTo>
                  <a:cubicBezTo>
                    <a:pt x="485" y="2326"/>
                    <a:pt x="493" y="2315"/>
                    <a:pt x="483" y="2315"/>
                  </a:cubicBezTo>
                  <a:cubicBezTo>
                    <a:pt x="481" y="2315"/>
                    <a:pt x="478" y="2316"/>
                    <a:pt x="474" y="2317"/>
                  </a:cubicBezTo>
                  <a:cubicBezTo>
                    <a:pt x="461" y="2307"/>
                    <a:pt x="461" y="2307"/>
                    <a:pt x="471" y="2292"/>
                  </a:cubicBezTo>
                  <a:cubicBezTo>
                    <a:pt x="483" y="2279"/>
                    <a:pt x="487" y="2260"/>
                    <a:pt x="487" y="2242"/>
                  </a:cubicBezTo>
                  <a:cubicBezTo>
                    <a:pt x="474" y="2232"/>
                    <a:pt x="483" y="2217"/>
                    <a:pt x="493" y="2201"/>
                  </a:cubicBezTo>
                  <a:cubicBezTo>
                    <a:pt x="508" y="2198"/>
                    <a:pt x="524" y="2185"/>
                    <a:pt x="537" y="2170"/>
                  </a:cubicBezTo>
                  <a:lnTo>
                    <a:pt x="549" y="2179"/>
                  </a:lnTo>
                  <a:cubicBezTo>
                    <a:pt x="556" y="2184"/>
                    <a:pt x="565" y="2186"/>
                    <a:pt x="574" y="2186"/>
                  </a:cubicBezTo>
                  <a:cubicBezTo>
                    <a:pt x="577" y="2186"/>
                    <a:pt x="580" y="2186"/>
                    <a:pt x="584" y="2185"/>
                  </a:cubicBezTo>
                  <a:cubicBezTo>
                    <a:pt x="590" y="2179"/>
                    <a:pt x="590" y="2170"/>
                    <a:pt x="584" y="2163"/>
                  </a:cubicBezTo>
                  <a:cubicBezTo>
                    <a:pt x="577" y="2157"/>
                    <a:pt x="637" y="2076"/>
                    <a:pt x="712" y="1997"/>
                  </a:cubicBezTo>
                  <a:cubicBezTo>
                    <a:pt x="772" y="1938"/>
                    <a:pt x="834" y="1884"/>
                    <a:pt x="900" y="1831"/>
                  </a:cubicBezTo>
                  <a:cubicBezTo>
                    <a:pt x="938" y="1825"/>
                    <a:pt x="979" y="1794"/>
                    <a:pt x="953" y="1790"/>
                  </a:cubicBezTo>
                  <a:cubicBezTo>
                    <a:pt x="944" y="1778"/>
                    <a:pt x="1013" y="1728"/>
                    <a:pt x="1095" y="1668"/>
                  </a:cubicBezTo>
                  <a:cubicBezTo>
                    <a:pt x="1189" y="1596"/>
                    <a:pt x="1257" y="1546"/>
                    <a:pt x="1248" y="1533"/>
                  </a:cubicBezTo>
                  <a:lnTo>
                    <a:pt x="1289" y="1505"/>
                  </a:lnTo>
                  <a:cubicBezTo>
                    <a:pt x="1308" y="1483"/>
                    <a:pt x="1330" y="1464"/>
                    <a:pt x="1348" y="1443"/>
                  </a:cubicBezTo>
                  <a:cubicBezTo>
                    <a:pt x="1350" y="1428"/>
                    <a:pt x="1355" y="1418"/>
                    <a:pt x="1359" y="1418"/>
                  </a:cubicBezTo>
                  <a:cubicBezTo>
                    <a:pt x="1361" y="1418"/>
                    <a:pt x="1362" y="1423"/>
                    <a:pt x="1361" y="1433"/>
                  </a:cubicBezTo>
                  <a:cubicBezTo>
                    <a:pt x="1368" y="1443"/>
                    <a:pt x="1375" y="1452"/>
                    <a:pt x="1384" y="1452"/>
                  </a:cubicBezTo>
                  <a:cubicBezTo>
                    <a:pt x="1386" y="1452"/>
                    <a:pt x="1389" y="1451"/>
                    <a:pt x="1392" y="1449"/>
                  </a:cubicBezTo>
                  <a:cubicBezTo>
                    <a:pt x="1420" y="1427"/>
                    <a:pt x="1411" y="1414"/>
                    <a:pt x="1402" y="1402"/>
                  </a:cubicBezTo>
                  <a:cubicBezTo>
                    <a:pt x="1398" y="1396"/>
                    <a:pt x="1398" y="1383"/>
                    <a:pt x="1408" y="1380"/>
                  </a:cubicBezTo>
                  <a:cubicBezTo>
                    <a:pt x="1414" y="1375"/>
                    <a:pt x="1417" y="1373"/>
                    <a:pt x="1419" y="1373"/>
                  </a:cubicBezTo>
                  <a:cubicBezTo>
                    <a:pt x="1422" y="1373"/>
                    <a:pt x="1425" y="1376"/>
                    <a:pt x="1430" y="1383"/>
                  </a:cubicBezTo>
                  <a:lnTo>
                    <a:pt x="1449" y="1408"/>
                  </a:lnTo>
                  <a:lnTo>
                    <a:pt x="1461" y="1399"/>
                  </a:lnTo>
                  <a:cubicBezTo>
                    <a:pt x="1458" y="1389"/>
                    <a:pt x="1458" y="1380"/>
                    <a:pt x="1467" y="1377"/>
                  </a:cubicBezTo>
                  <a:cubicBezTo>
                    <a:pt x="1472" y="1373"/>
                    <a:pt x="1475" y="1371"/>
                    <a:pt x="1478" y="1371"/>
                  </a:cubicBezTo>
                  <a:cubicBezTo>
                    <a:pt x="1483" y="1371"/>
                    <a:pt x="1487" y="1377"/>
                    <a:pt x="1499" y="1392"/>
                  </a:cubicBezTo>
                  <a:cubicBezTo>
                    <a:pt x="1506" y="1402"/>
                    <a:pt x="1512" y="1406"/>
                    <a:pt x="1517" y="1406"/>
                  </a:cubicBezTo>
                  <a:cubicBezTo>
                    <a:pt x="1525" y="1406"/>
                    <a:pt x="1529" y="1394"/>
                    <a:pt x="1527" y="1370"/>
                  </a:cubicBezTo>
                  <a:lnTo>
                    <a:pt x="1546" y="1339"/>
                  </a:lnTo>
                  <a:cubicBezTo>
                    <a:pt x="1550" y="1341"/>
                    <a:pt x="1554" y="1342"/>
                    <a:pt x="1558" y="1342"/>
                  </a:cubicBezTo>
                  <a:cubicBezTo>
                    <a:pt x="1580" y="1342"/>
                    <a:pt x="1587" y="1308"/>
                    <a:pt x="1590" y="1289"/>
                  </a:cubicBezTo>
                  <a:cubicBezTo>
                    <a:pt x="1599" y="1294"/>
                    <a:pt x="1607" y="1296"/>
                    <a:pt x="1614" y="1296"/>
                  </a:cubicBezTo>
                  <a:cubicBezTo>
                    <a:pt x="1629" y="1296"/>
                    <a:pt x="1636" y="1284"/>
                    <a:pt x="1634" y="1258"/>
                  </a:cubicBezTo>
                  <a:cubicBezTo>
                    <a:pt x="1625" y="1247"/>
                    <a:pt x="1634" y="1238"/>
                    <a:pt x="1650" y="1238"/>
                  </a:cubicBezTo>
                  <a:cubicBezTo>
                    <a:pt x="1653" y="1238"/>
                    <a:pt x="1656" y="1238"/>
                    <a:pt x="1659" y="1239"/>
                  </a:cubicBezTo>
                  <a:cubicBezTo>
                    <a:pt x="1662" y="1239"/>
                    <a:pt x="1665" y="1239"/>
                    <a:pt x="1668" y="1239"/>
                  </a:cubicBezTo>
                  <a:cubicBezTo>
                    <a:pt x="1687" y="1239"/>
                    <a:pt x="1700" y="1230"/>
                    <a:pt x="1724" y="1214"/>
                  </a:cubicBezTo>
                  <a:cubicBezTo>
                    <a:pt x="1731" y="1192"/>
                    <a:pt x="1828" y="1126"/>
                    <a:pt x="1941" y="1051"/>
                  </a:cubicBezTo>
                  <a:cubicBezTo>
                    <a:pt x="2066" y="966"/>
                    <a:pt x="2154" y="913"/>
                    <a:pt x="2144" y="900"/>
                  </a:cubicBezTo>
                  <a:cubicBezTo>
                    <a:pt x="2154" y="894"/>
                    <a:pt x="2158" y="892"/>
                    <a:pt x="2165" y="892"/>
                  </a:cubicBezTo>
                  <a:cubicBezTo>
                    <a:pt x="2169" y="892"/>
                    <a:pt x="2174" y="893"/>
                    <a:pt x="2182" y="894"/>
                  </a:cubicBezTo>
                  <a:cubicBezTo>
                    <a:pt x="2185" y="898"/>
                    <a:pt x="2187" y="899"/>
                    <a:pt x="2190" y="899"/>
                  </a:cubicBezTo>
                  <a:cubicBezTo>
                    <a:pt x="2197" y="899"/>
                    <a:pt x="2203" y="888"/>
                    <a:pt x="2201" y="863"/>
                  </a:cubicBezTo>
                  <a:cubicBezTo>
                    <a:pt x="2205" y="849"/>
                    <a:pt x="2204" y="840"/>
                    <a:pt x="2206" y="840"/>
                  </a:cubicBezTo>
                  <a:cubicBezTo>
                    <a:pt x="2208" y="840"/>
                    <a:pt x="2210" y="844"/>
                    <a:pt x="2216" y="853"/>
                  </a:cubicBezTo>
                  <a:cubicBezTo>
                    <a:pt x="2219" y="856"/>
                    <a:pt x="2222" y="858"/>
                    <a:pt x="2226" y="858"/>
                  </a:cubicBezTo>
                  <a:cubicBezTo>
                    <a:pt x="2240" y="858"/>
                    <a:pt x="2267" y="842"/>
                    <a:pt x="2310" y="813"/>
                  </a:cubicBezTo>
                  <a:cubicBezTo>
                    <a:pt x="2354" y="788"/>
                    <a:pt x="2414" y="753"/>
                    <a:pt x="2404" y="737"/>
                  </a:cubicBezTo>
                  <a:cubicBezTo>
                    <a:pt x="2416" y="722"/>
                    <a:pt x="2422" y="715"/>
                    <a:pt x="2423" y="715"/>
                  </a:cubicBezTo>
                  <a:lnTo>
                    <a:pt x="2423" y="715"/>
                  </a:lnTo>
                  <a:cubicBezTo>
                    <a:pt x="2425" y="715"/>
                    <a:pt x="2423" y="721"/>
                    <a:pt x="2420" y="731"/>
                  </a:cubicBezTo>
                  <a:cubicBezTo>
                    <a:pt x="2420" y="742"/>
                    <a:pt x="2428" y="746"/>
                    <a:pt x="2439" y="746"/>
                  </a:cubicBezTo>
                  <a:cubicBezTo>
                    <a:pt x="2465" y="746"/>
                    <a:pt x="2510" y="721"/>
                    <a:pt x="2530" y="684"/>
                  </a:cubicBezTo>
                  <a:cubicBezTo>
                    <a:pt x="2537" y="678"/>
                    <a:pt x="2546" y="673"/>
                    <a:pt x="2554" y="673"/>
                  </a:cubicBezTo>
                  <a:cubicBezTo>
                    <a:pt x="2559" y="673"/>
                    <a:pt x="2564" y="675"/>
                    <a:pt x="2567" y="681"/>
                  </a:cubicBezTo>
                  <a:cubicBezTo>
                    <a:pt x="2592" y="665"/>
                    <a:pt x="2614" y="647"/>
                    <a:pt x="2633" y="625"/>
                  </a:cubicBezTo>
                  <a:lnTo>
                    <a:pt x="2733" y="565"/>
                  </a:lnTo>
                  <a:cubicBezTo>
                    <a:pt x="2755" y="553"/>
                    <a:pt x="2771" y="537"/>
                    <a:pt x="2787" y="518"/>
                  </a:cubicBezTo>
                  <a:lnTo>
                    <a:pt x="2802" y="512"/>
                  </a:lnTo>
                  <a:cubicBezTo>
                    <a:pt x="2803" y="513"/>
                    <a:pt x="2805" y="514"/>
                    <a:pt x="2808" y="514"/>
                  </a:cubicBezTo>
                  <a:cubicBezTo>
                    <a:pt x="2828" y="514"/>
                    <a:pt x="2897" y="477"/>
                    <a:pt x="2987" y="427"/>
                  </a:cubicBezTo>
                  <a:cubicBezTo>
                    <a:pt x="3084" y="377"/>
                    <a:pt x="3173" y="333"/>
                    <a:pt x="3202" y="333"/>
                  </a:cubicBezTo>
                  <a:cubicBezTo>
                    <a:pt x="3204" y="333"/>
                    <a:pt x="3205" y="333"/>
                    <a:pt x="3207" y="333"/>
                  </a:cubicBezTo>
                  <a:cubicBezTo>
                    <a:pt x="3216" y="327"/>
                    <a:pt x="3226" y="317"/>
                    <a:pt x="3229" y="305"/>
                  </a:cubicBezTo>
                  <a:cubicBezTo>
                    <a:pt x="3229" y="277"/>
                    <a:pt x="3239" y="266"/>
                    <a:pt x="3255" y="266"/>
                  </a:cubicBezTo>
                  <a:cubicBezTo>
                    <a:pt x="3258" y="266"/>
                    <a:pt x="3262" y="266"/>
                    <a:pt x="3266" y="267"/>
                  </a:cubicBezTo>
                  <a:cubicBezTo>
                    <a:pt x="3276" y="272"/>
                    <a:pt x="3285" y="274"/>
                    <a:pt x="3295" y="274"/>
                  </a:cubicBezTo>
                  <a:cubicBezTo>
                    <a:pt x="3323" y="274"/>
                    <a:pt x="3350" y="254"/>
                    <a:pt x="3357" y="223"/>
                  </a:cubicBezTo>
                  <a:cubicBezTo>
                    <a:pt x="3355" y="220"/>
                    <a:pt x="3355" y="218"/>
                    <a:pt x="3355" y="218"/>
                  </a:cubicBezTo>
                  <a:lnTo>
                    <a:pt x="3355" y="218"/>
                  </a:lnTo>
                  <a:cubicBezTo>
                    <a:pt x="3355" y="218"/>
                    <a:pt x="3360" y="228"/>
                    <a:pt x="3367" y="239"/>
                  </a:cubicBezTo>
                  <a:cubicBezTo>
                    <a:pt x="3372" y="244"/>
                    <a:pt x="3379" y="246"/>
                    <a:pt x="3385" y="246"/>
                  </a:cubicBezTo>
                  <a:cubicBezTo>
                    <a:pt x="3409" y="246"/>
                    <a:pt x="3433" y="216"/>
                    <a:pt x="3435" y="189"/>
                  </a:cubicBezTo>
                  <a:cubicBezTo>
                    <a:pt x="3446" y="192"/>
                    <a:pt x="3456" y="195"/>
                    <a:pt x="3465" y="195"/>
                  </a:cubicBezTo>
                  <a:cubicBezTo>
                    <a:pt x="3475" y="195"/>
                    <a:pt x="3484" y="191"/>
                    <a:pt x="3489" y="180"/>
                  </a:cubicBezTo>
                  <a:cubicBezTo>
                    <a:pt x="3494" y="178"/>
                    <a:pt x="3497" y="176"/>
                    <a:pt x="3500" y="176"/>
                  </a:cubicBezTo>
                  <a:cubicBezTo>
                    <a:pt x="3506" y="176"/>
                    <a:pt x="3508" y="182"/>
                    <a:pt x="3517" y="202"/>
                  </a:cubicBezTo>
                  <a:cubicBezTo>
                    <a:pt x="3522" y="214"/>
                    <a:pt x="3527" y="225"/>
                    <a:pt x="3538" y="225"/>
                  </a:cubicBezTo>
                  <a:cubicBezTo>
                    <a:pt x="3540" y="225"/>
                    <a:pt x="3542" y="225"/>
                    <a:pt x="3545" y="223"/>
                  </a:cubicBezTo>
                  <a:cubicBezTo>
                    <a:pt x="3561" y="217"/>
                    <a:pt x="3555" y="202"/>
                    <a:pt x="3548" y="189"/>
                  </a:cubicBezTo>
                  <a:lnTo>
                    <a:pt x="3576" y="173"/>
                  </a:lnTo>
                  <a:cubicBezTo>
                    <a:pt x="3586" y="170"/>
                    <a:pt x="3589" y="161"/>
                    <a:pt x="3586" y="151"/>
                  </a:cubicBezTo>
                  <a:cubicBezTo>
                    <a:pt x="3580" y="139"/>
                    <a:pt x="3595" y="129"/>
                    <a:pt x="3611" y="123"/>
                  </a:cubicBezTo>
                  <a:cubicBezTo>
                    <a:pt x="3613" y="127"/>
                    <a:pt x="3614" y="129"/>
                    <a:pt x="3616" y="129"/>
                  </a:cubicBezTo>
                  <a:cubicBezTo>
                    <a:pt x="3620" y="129"/>
                    <a:pt x="3621" y="115"/>
                    <a:pt x="3605" y="111"/>
                  </a:cubicBezTo>
                  <a:cubicBezTo>
                    <a:pt x="3598" y="95"/>
                    <a:pt x="3589" y="79"/>
                    <a:pt x="3605" y="73"/>
                  </a:cubicBezTo>
                  <a:cubicBezTo>
                    <a:pt x="3605" y="73"/>
                    <a:pt x="3598" y="61"/>
                    <a:pt x="3592" y="45"/>
                  </a:cubicBezTo>
                  <a:cubicBezTo>
                    <a:pt x="3580" y="17"/>
                    <a:pt x="3573" y="1"/>
                    <a:pt x="3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52"/>
            <p:cNvSpPr/>
            <p:nvPr/>
          </p:nvSpPr>
          <p:spPr>
            <a:xfrm>
              <a:off x="7586050" y="2262325"/>
              <a:ext cx="870600" cy="821725"/>
            </a:xfrm>
            <a:custGeom>
              <a:avLst/>
              <a:gdLst/>
              <a:ahLst/>
              <a:cxnLst/>
              <a:rect l="l" t="t" r="r" b="b"/>
              <a:pathLst>
                <a:path w="34824" h="32869" extrusionOk="0">
                  <a:moveTo>
                    <a:pt x="29281" y="1276"/>
                  </a:moveTo>
                  <a:cubicBezTo>
                    <a:pt x="29281" y="1276"/>
                    <a:pt x="29280" y="1276"/>
                    <a:pt x="29280" y="1277"/>
                  </a:cubicBezTo>
                  <a:lnTo>
                    <a:pt x="29295" y="1358"/>
                  </a:lnTo>
                  <a:cubicBezTo>
                    <a:pt x="29308" y="1418"/>
                    <a:pt x="29323" y="1429"/>
                    <a:pt x="29339" y="1429"/>
                  </a:cubicBezTo>
                  <a:cubicBezTo>
                    <a:pt x="29343" y="1429"/>
                    <a:pt x="29348" y="1428"/>
                    <a:pt x="29352" y="1427"/>
                  </a:cubicBezTo>
                  <a:lnTo>
                    <a:pt x="29336" y="1349"/>
                  </a:lnTo>
                  <a:cubicBezTo>
                    <a:pt x="29336" y="1349"/>
                    <a:pt x="29300" y="1276"/>
                    <a:pt x="29281" y="1276"/>
                  </a:cubicBezTo>
                  <a:close/>
                  <a:moveTo>
                    <a:pt x="29641" y="1374"/>
                  </a:moveTo>
                  <a:cubicBezTo>
                    <a:pt x="29663" y="1374"/>
                    <a:pt x="29678" y="1450"/>
                    <a:pt x="29693" y="1527"/>
                  </a:cubicBezTo>
                  <a:cubicBezTo>
                    <a:pt x="29712" y="1609"/>
                    <a:pt x="29712" y="1609"/>
                    <a:pt x="29690" y="1612"/>
                  </a:cubicBezTo>
                  <a:cubicBezTo>
                    <a:pt x="29668" y="1562"/>
                    <a:pt x="29650" y="1512"/>
                    <a:pt x="29637" y="1458"/>
                  </a:cubicBezTo>
                  <a:lnTo>
                    <a:pt x="29640" y="1374"/>
                  </a:lnTo>
                  <a:cubicBezTo>
                    <a:pt x="29641" y="1374"/>
                    <a:pt x="29641" y="1374"/>
                    <a:pt x="29641" y="1374"/>
                  </a:cubicBezTo>
                  <a:close/>
                  <a:moveTo>
                    <a:pt x="29845" y="2267"/>
                  </a:moveTo>
                  <a:cubicBezTo>
                    <a:pt x="29853" y="2267"/>
                    <a:pt x="29862" y="2305"/>
                    <a:pt x="29882" y="2395"/>
                  </a:cubicBezTo>
                  <a:cubicBezTo>
                    <a:pt x="29897" y="2474"/>
                    <a:pt x="29913" y="2555"/>
                    <a:pt x="29894" y="2558"/>
                  </a:cubicBezTo>
                  <a:lnTo>
                    <a:pt x="29878" y="2480"/>
                  </a:lnTo>
                  <a:cubicBezTo>
                    <a:pt x="29891" y="2476"/>
                    <a:pt x="29879" y="2443"/>
                    <a:pt x="29869" y="2443"/>
                  </a:cubicBezTo>
                  <a:cubicBezTo>
                    <a:pt x="29863" y="2443"/>
                    <a:pt x="29858" y="2453"/>
                    <a:pt x="29856" y="2483"/>
                  </a:cubicBezTo>
                  <a:lnTo>
                    <a:pt x="29816" y="2489"/>
                  </a:lnTo>
                  <a:cubicBezTo>
                    <a:pt x="29800" y="2411"/>
                    <a:pt x="29803" y="2329"/>
                    <a:pt x="29822" y="2323"/>
                  </a:cubicBezTo>
                  <a:cubicBezTo>
                    <a:pt x="29833" y="2287"/>
                    <a:pt x="29839" y="2267"/>
                    <a:pt x="29845" y="2267"/>
                  </a:cubicBezTo>
                  <a:close/>
                  <a:moveTo>
                    <a:pt x="30016" y="2533"/>
                  </a:moveTo>
                  <a:lnTo>
                    <a:pt x="30013" y="2618"/>
                  </a:lnTo>
                  <a:lnTo>
                    <a:pt x="30029" y="2696"/>
                  </a:lnTo>
                  <a:cubicBezTo>
                    <a:pt x="30051" y="2693"/>
                    <a:pt x="30051" y="2693"/>
                    <a:pt x="30035" y="2615"/>
                  </a:cubicBezTo>
                  <a:lnTo>
                    <a:pt x="30016" y="2533"/>
                  </a:lnTo>
                  <a:close/>
                  <a:moveTo>
                    <a:pt x="30707" y="6754"/>
                  </a:moveTo>
                  <a:cubicBezTo>
                    <a:pt x="30730" y="6754"/>
                    <a:pt x="30781" y="6903"/>
                    <a:pt x="30797" y="6983"/>
                  </a:cubicBezTo>
                  <a:cubicBezTo>
                    <a:pt x="30805" y="7016"/>
                    <a:pt x="30805" y="7036"/>
                    <a:pt x="30799" y="7036"/>
                  </a:cubicBezTo>
                  <a:cubicBezTo>
                    <a:pt x="30791" y="7036"/>
                    <a:pt x="30771" y="7000"/>
                    <a:pt x="30740" y="6911"/>
                  </a:cubicBezTo>
                  <a:cubicBezTo>
                    <a:pt x="30724" y="6833"/>
                    <a:pt x="30706" y="6754"/>
                    <a:pt x="30706" y="6754"/>
                  </a:cubicBezTo>
                  <a:cubicBezTo>
                    <a:pt x="30706" y="6754"/>
                    <a:pt x="30707" y="6754"/>
                    <a:pt x="30707" y="6754"/>
                  </a:cubicBezTo>
                  <a:close/>
                  <a:moveTo>
                    <a:pt x="30789" y="7231"/>
                  </a:moveTo>
                  <a:cubicBezTo>
                    <a:pt x="30788" y="7231"/>
                    <a:pt x="30788" y="7231"/>
                    <a:pt x="30787" y="7231"/>
                  </a:cubicBezTo>
                  <a:cubicBezTo>
                    <a:pt x="30765" y="7234"/>
                    <a:pt x="30784" y="7312"/>
                    <a:pt x="30819" y="7469"/>
                  </a:cubicBezTo>
                  <a:cubicBezTo>
                    <a:pt x="30831" y="7522"/>
                    <a:pt x="30847" y="7575"/>
                    <a:pt x="30872" y="7626"/>
                  </a:cubicBezTo>
                  <a:cubicBezTo>
                    <a:pt x="30891" y="7619"/>
                    <a:pt x="30875" y="7541"/>
                    <a:pt x="30859" y="7463"/>
                  </a:cubicBezTo>
                  <a:cubicBezTo>
                    <a:pt x="30844" y="7306"/>
                    <a:pt x="30810" y="7231"/>
                    <a:pt x="30789" y="7231"/>
                  </a:cubicBezTo>
                  <a:close/>
                  <a:moveTo>
                    <a:pt x="31658" y="10596"/>
                  </a:moveTo>
                  <a:cubicBezTo>
                    <a:pt x="31678" y="10596"/>
                    <a:pt x="31694" y="10674"/>
                    <a:pt x="31712" y="10750"/>
                  </a:cubicBezTo>
                  <a:lnTo>
                    <a:pt x="31690" y="10753"/>
                  </a:lnTo>
                  <a:lnTo>
                    <a:pt x="31652" y="10678"/>
                  </a:lnTo>
                  <a:lnTo>
                    <a:pt x="31655" y="10596"/>
                  </a:lnTo>
                  <a:cubicBezTo>
                    <a:pt x="31656" y="10596"/>
                    <a:pt x="31657" y="10596"/>
                    <a:pt x="31658" y="10596"/>
                  </a:cubicBezTo>
                  <a:close/>
                  <a:moveTo>
                    <a:pt x="31605" y="10850"/>
                  </a:moveTo>
                  <a:lnTo>
                    <a:pt x="31680" y="11001"/>
                  </a:lnTo>
                  <a:cubicBezTo>
                    <a:pt x="31774" y="11148"/>
                    <a:pt x="31774" y="11148"/>
                    <a:pt x="31734" y="11154"/>
                  </a:cubicBezTo>
                  <a:cubicBezTo>
                    <a:pt x="31730" y="11155"/>
                    <a:pt x="31727" y="11155"/>
                    <a:pt x="31723" y="11155"/>
                  </a:cubicBezTo>
                  <a:cubicBezTo>
                    <a:pt x="31705" y="11155"/>
                    <a:pt x="31684" y="11139"/>
                    <a:pt x="31640" y="11007"/>
                  </a:cubicBezTo>
                  <a:lnTo>
                    <a:pt x="31605" y="10850"/>
                  </a:lnTo>
                  <a:close/>
                  <a:moveTo>
                    <a:pt x="32090" y="12694"/>
                  </a:moveTo>
                  <a:cubicBezTo>
                    <a:pt x="32100" y="12694"/>
                    <a:pt x="32130" y="12746"/>
                    <a:pt x="32169" y="12796"/>
                  </a:cubicBezTo>
                  <a:cubicBezTo>
                    <a:pt x="32203" y="12887"/>
                    <a:pt x="32216" y="12925"/>
                    <a:pt x="32209" y="12925"/>
                  </a:cubicBezTo>
                  <a:cubicBezTo>
                    <a:pt x="32205" y="12925"/>
                    <a:pt x="32190" y="12907"/>
                    <a:pt x="32166" y="12878"/>
                  </a:cubicBezTo>
                  <a:cubicBezTo>
                    <a:pt x="32128" y="12803"/>
                    <a:pt x="32091" y="12727"/>
                    <a:pt x="32091" y="12727"/>
                  </a:cubicBezTo>
                  <a:cubicBezTo>
                    <a:pt x="32086" y="12704"/>
                    <a:pt x="32086" y="12694"/>
                    <a:pt x="32090" y="12694"/>
                  </a:cubicBezTo>
                  <a:close/>
                  <a:moveTo>
                    <a:pt x="32167" y="13370"/>
                  </a:moveTo>
                  <a:cubicBezTo>
                    <a:pt x="32186" y="13370"/>
                    <a:pt x="32222" y="13442"/>
                    <a:pt x="32222" y="13442"/>
                  </a:cubicBezTo>
                  <a:lnTo>
                    <a:pt x="32241" y="13520"/>
                  </a:lnTo>
                  <a:cubicBezTo>
                    <a:pt x="32236" y="13521"/>
                    <a:pt x="32231" y="13522"/>
                    <a:pt x="32227" y="13522"/>
                  </a:cubicBezTo>
                  <a:cubicBezTo>
                    <a:pt x="32210" y="13522"/>
                    <a:pt x="32194" y="13511"/>
                    <a:pt x="32182" y="13448"/>
                  </a:cubicBezTo>
                  <a:lnTo>
                    <a:pt x="32166" y="13370"/>
                  </a:lnTo>
                  <a:cubicBezTo>
                    <a:pt x="32166" y="13370"/>
                    <a:pt x="32167" y="13370"/>
                    <a:pt x="32167" y="13370"/>
                  </a:cubicBezTo>
                  <a:close/>
                  <a:moveTo>
                    <a:pt x="32608" y="14438"/>
                  </a:moveTo>
                  <a:lnTo>
                    <a:pt x="32586" y="14442"/>
                  </a:lnTo>
                  <a:lnTo>
                    <a:pt x="32567" y="14445"/>
                  </a:lnTo>
                  <a:lnTo>
                    <a:pt x="32567" y="14445"/>
                  </a:lnTo>
                  <a:lnTo>
                    <a:pt x="32608" y="14438"/>
                  </a:lnTo>
                  <a:close/>
                  <a:moveTo>
                    <a:pt x="32459" y="14934"/>
                  </a:moveTo>
                  <a:cubicBezTo>
                    <a:pt x="32464" y="14934"/>
                    <a:pt x="32502" y="15046"/>
                    <a:pt x="32517" y="15109"/>
                  </a:cubicBezTo>
                  <a:lnTo>
                    <a:pt x="32495" y="15112"/>
                  </a:lnTo>
                  <a:cubicBezTo>
                    <a:pt x="32479" y="15034"/>
                    <a:pt x="32442" y="14959"/>
                    <a:pt x="32461" y="14956"/>
                  </a:cubicBezTo>
                  <a:cubicBezTo>
                    <a:pt x="32458" y="14940"/>
                    <a:pt x="32457" y="14934"/>
                    <a:pt x="32459" y="14934"/>
                  </a:cubicBezTo>
                  <a:close/>
                  <a:moveTo>
                    <a:pt x="32711" y="15565"/>
                  </a:moveTo>
                  <a:cubicBezTo>
                    <a:pt x="32728" y="15565"/>
                    <a:pt x="32743" y="15576"/>
                    <a:pt x="32758" y="15639"/>
                  </a:cubicBezTo>
                  <a:cubicBezTo>
                    <a:pt x="32786" y="15694"/>
                    <a:pt x="32790" y="15754"/>
                    <a:pt x="32768" y="15754"/>
                  </a:cubicBezTo>
                  <a:cubicBezTo>
                    <a:pt x="32760" y="15754"/>
                    <a:pt x="32748" y="15746"/>
                    <a:pt x="32733" y="15726"/>
                  </a:cubicBezTo>
                  <a:lnTo>
                    <a:pt x="32699" y="15567"/>
                  </a:lnTo>
                  <a:cubicBezTo>
                    <a:pt x="32703" y="15566"/>
                    <a:pt x="32707" y="15565"/>
                    <a:pt x="32711" y="15565"/>
                  </a:cubicBezTo>
                  <a:close/>
                  <a:moveTo>
                    <a:pt x="32893" y="16272"/>
                  </a:moveTo>
                  <a:lnTo>
                    <a:pt x="32909" y="16350"/>
                  </a:lnTo>
                  <a:cubicBezTo>
                    <a:pt x="32928" y="16428"/>
                    <a:pt x="32928" y="16428"/>
                    <a:pt x="32906" y="16432"/>
                  </a:cubicBezTo>
                  <a:lnTo>
                    <a:pt x="32890" y="16353"/>
                  </a:lnTo>
                  <a:lnTo>
                    <a:pt x="32893" y="16272"/>
                  </a:lnTo>
                  <a:close/>
                  <a:moveTo>
                    <a:pt x="33141" y="17127"/>
                  </a:moveTo>
                  <a:cubicBezTo>
                    <a:pt x="33119" y="17130"/>
                    <a:pt x="33116" y="17212"/>
                    <a:pt x="33116" y="17212"/>
                  </a:cubicBezTo>
                  <a:cubicBezTo>
                    <a:pt x="33129" y="17283"/>
                    <a:pt x="33147" y="17287"/>
                    <a:pt x="33152" y="17287"/>
                  </a:cubicBezTo>
                  <a:cubicBezTo>
                    <a:pt x="33153" y="17287"/>
                    <a:pt x="33153" y="17287"/>
                    <a:pt x="33153" y="17287"/>
                  </a:cubicBezTo>
                  <a:cubicBezTo>
                    <a:pt x="33153" y="17287"/>
                    <a:pt x="33175" y="17284"/>
                    <a:pt x="33156" y="17206"/>
                  </a:cubicBezTo>
                  <a:lnTo>
                    <a:pt x="33141" y="17127"/>
                  </a:lnTo>
                  <a:close/>
                  <a:moveTo>
                    <a:pt x="33098" y="17625"/>
                  </a:moveTo>
                  <a:cubicBezTo>
                    <a:pt x="33119" y="17625"/>
                    <a:pt x="33134" y="17701"/>
                    <a:pt x="33134" y="17701"/>
                  </a:cubicBezTo>
                  <a:cubicBezTo>
                    <a:pt x="33150" y="17779"/>
                    <a:pt x="33169" y="17857"/>
                    <a:pt x="33147" y="17864"/>
                  </a:cubicBezTo>
                  <a:cubicBezTo>
                    <a:pt x="33147" y="17864"/>
                    <a:pt x="33147" y="17864"/>
                    <a:pt x="33147" y="17864"/>
                  </a:cubicBezTo>
                  <a:cubicBezTo>
                    <a:pt x="33144" y="17864"/>
                    <a:pt x="33127" y="17861"/>
                    <a:pt x="33109" y="17789"/>
                  </a:cubicBezTo>
                  <a:cubicBezTo>
                    <a:pt x="33100" y="17735"/>
                    <a:pt x="33097" y="17679"/>
                    <a:pt x="33097" y="17626"/>
                  </a:cubicBezTo>
                  <a:cubicBezTo>
                    <a:pt x="33097" y="17625"/>
                    <a:pt x="33098" y="17625"/>
                    <a:pt x="33098" y="17625"/>
                  </a:cubicBezTo>
                  <a:close/>
                  <a:moveTo>
                    <a:pt x="33572" y="18469"/>
                  </a:moveTo>
                  <a:cubicBezTo>
                    <a:pt x="33569" y="18469"/>
                    <a:pt x="33568" y="18489"/>
                    <a:pt x="33567" y="18525"/>
                  </a:cubicBezTo>
                  <a:lnTo>
                    <a:pt x="33601" y="18682"/>
                  </a:lnTo>
                  <a:cubicBezTo>
                    <a:pt x="33620" y="18679"/>
                    <a:pt x="33620" y="18679"/>
                    <a:pt x="33604" y="18600"/>
                  </a:cubicBezTo>
                  <a:cubicBezTo>
                    <a:pt x="33585" y="18508"/>
                    <a:pt x="33576" y="18469"/>
                    <a:pt x="33572" y="18469"/>
                  </a:cubicBezTo>
                  <a:close/>
                  <a:moveTo>
                    <a:pt x="32885" y="18729"/>
                  </a:moveTo>
                  <a:cubicBezTo>
                    <a:pt x="32885" y="18729"/>
                    <a:pt x="32884" y="18729"/>
                    <a:pt x="32884" y="18729"/>
                  </a:cubicBezTo>
                  <a:cubicBezTo>
                    <a:pt x="32865" y="18732"/>
                    <a:pt x="32881" y="18813"/>
                    <a:pt x="32940" y="18882"/>
                  </a:cubicBezTo>
                  <a:cubicBezTo>
                    <a:pt x="32959" y="18879"/>
                    <a:pt x="32959" y="18879"/>
                    <a:pt x="32943" y="18801"/>
                  </a:cubicBezTo>
                  <a:cubicBezTo>
                    <a:pt x="32943" y="18801"/>
                    <a:pt x="32907" y="18729"/>
                    <a:pt x="32885" y="18729"/>
                  </a:cubicBezTo>
                  <a:close/>
                  <a:moveTo>
                    <a:pt x="33424" y="19070"/>
                  </a:moveTo>
                  <a:cubicBezTo>
                    <a:pt x="33428" y="19070"/>
                    <a:pt x="33436" y="19108"/>
                    <a:pt x="33454" y="19199"/>
                  </a:cubicBezTo>
                  <a:cubicBezTo>
                    <a:pt x="33473" y="19280"/>
                    <a:pt x="33451" y="19283"/>
                    <a:pt x="33451" y="19283"/>
                  </a:cubicBezTo>
                  <a:cubicBezTo>
                    <a:pt x="33451" y="19283"/>
                    <a:pt x="33450" y="19283"/>
                    <a:pt x="33450" y="19283"/>
                  </a:cubicBezTo>
                  <a:cubicBezTo>
                    <a:pt x="33432" y="19283"/>
                    <a:pt x="33435" y="19203"/>
                    <a:pt x="33420" y="19124"/>
                  </a:cubicBezTo>
                  <a:lnTo>
                    <a:pt x="33416" y="19124"/>
                  </a:lnTo>
                  <a:cubicBezTo>
                    <a:pt x="33419" y="19089"/>
                    <a:pt x="33421" y="19070"/>
                    <a:pt x="33424" y="19070"/>
                  </a:cubicBezTo>
                  <a:close/>
                  <a:moveTo>
                    <a:pt x="33889" y="20432"/>
                  </a:moveTo>
                  <a:cubicBezTo>
                    <a:pt x="33893" y="20453"/>
                    <a:pt x="33896" y="20464"/>
                    <a:pt x="33896" y="20464"/>
                  </a:cubicBezTo>
                  <a:cubicBezTo>
                    <a:pt x="33896" y="20464"/>
                    <a:pt x="33894" y="20454"/>
                    <a:pt x="33890" y="20433"/>
                  </a:cubicBezTo>
                  <a:cubicBezTo>
                    <a:pt x="33889" y="20433"/>
                    <a:pt x="33889" y="20432"/>
                    <a:pt x="33889" y="20432"/>
                  </a:cubicBezTo>
                  <a:close/>
                  <a:moveTo>
                    <a:pt x="33769" y="20455"/>
                  </a:moveTo>
                  <a:cubicBezTo>
                    <a:pt x="33788" y="20455"/>
                    <a:pt x="33804" y="20534"/>
                    <a:pt x="33780" y="20615"/>
                  </a:cubicBezTo>
                  <a:cubicBezTo>
                    <a:pt x="33776" y="20616"/>
                    <a:pt x="33773" y="20616"/>
                    <a:pt x="33771" y="20616"/>
                  </a:cubicBezTo>
                  <a:cubicBezTo>
                    <a:pt x="33758" y="20616"/>
                    <a:pt x="33755" y="20605"/>
                    <a:pt x="33742" y="20540"/>
                  </a:cubicBezTo>
                  <a:cubicBezTo>
                    <a:pt x="33742" y="20540"/>
                    <a:pt x="33745" y="20459"/>
                    <a:pt x="33767" y="20455"/>
                  </a:cubicBezTo>
                  <a:cubicBezTo>
                    <a:pt x="33768" y="20455"/>
                    <a:pt x="33769" y="20455"/>
                    <a:pt x="33769" y="20455"/>
                  </a:cubicBezTo>
                  <a:close/>
                  <a:moveTo>
                    <a:pt x="33865" y="21010"/>
                  </a:moveTo>
                  <a:lnTo>
                    <a:pt x="33902" y="21085"/>
                  </a:lnTo>
                  <a:lnTo>
                    <a:pt x="33918" y="21164"/>
                  </a:lnTo>
                  <a:cubicBezTo>
                    <a:pt x="33914" y="21164"/>
                    <a:pt x="33909" y="21165"/>
                    <a:pt x="33905" y="21165"/>
                  </a:cubicBezTo>
                  <a:cubicBezTo>
                    <a:pt x="33890" y="21165"/>
                    <a:pt x="33874" y="21155"/>
                    <a:pt x="33861" y="21092"/>
                  </a:cubicBezTo>
                  <a:lnTo>
                    <a:pt x="33865" y="21010"/>
                  </a:lnTo>
                  <a:close/>
                  <a:moveTo>
                    <a:pt x="34541" y="26203"/>
                  </a:moveTo>
                  <a:lnTo>
                    <a:pt x="34548" y="26287"/>
                  </a:lnTo>
                  <a:lnTo>
                    <a:pt x="34535" y="26366"/>
                  </a:lnTo>
                  <a:cubicBezTo>
                    <a:pt x="34513" y="26363"/>
                    <a:pt x="34494" y="26359"/>
                    <a:pt x="34507" y="26278"/>
                  </a:cubicBezTo>
                  <a:lnTo>
                    <a:pt x="34541" y="26203"/>
                  </a:lnTo>
                  <a:close/>
                  <a:moveTo>
                    <a:pt x="33862" y="28073"/>
                  </a:moveTo>
                  <a:cubicBezTo>
                    <a:pt x="33878" y="28073"/>
                    <a:pt x="33878" y="28124"/>
                    <a:pt x="33890" y="28133"/>
                  </a:cubicBezTo>
                  <a:cubicBezTo>
                    <a:pt x="33861" y="28182"/>
                    <a:pt x="33853" y="28196"/>
                    <a:pt x="33844" y="28196"/>
                  </a:cubicBezTo>
                  <a:cubicBezTo>
                    <a:pt x="33840" y="28196"/>
                    <a:pt x="33836" y="28193"/>
                    <a:pt x="33830" y="28190"/>
                  </a:cubicBezTo>
                  <a:cubicBezTo>
                    <a:pt x="33811" y="28180"/>
                    <a:pt x="33836" y="28099"/>
                    <a:pt x="33836" y="28099"/>
                  </a:cubicBezTo>
                  <a:cubicBezTo>
                    <a:pt x="33848" y="28080"/>
                    <a:pt x="33856" y="28073"/>
                    <a:pt x="33862" y="28073"/>
                  </a:cubicBezTo>
                  <a:close/>
                  <a:moveTo>
                    <a:pt x="1942" y="28392"/>
                  </a:moveTo>
                  <a:cubicBezTo>
                    <a:pt x="1956" y="28392"/>
                    <a:pt x="1938" y="28437"/>
                    <a:pt x="1878" y="28512"/>
                  </a:cubicBezTo>
                  <a:cubicBezTo>
                    <a:pt x="1855" y="28564"/>
                    <a:pt x="1846" y="28584"/>
                    <a:pt x="1837" y="28584"/>
                  </a:cubicBezTo>
                  <a:cubicBezTo>
                    <a:pt x="1831" y="28584"/>
                    <a:pt x="1825" y="28576"/>
                    <a:pt x="1815" y="28563"/>
                  </a:cubicBezTo>
                  <a:cubicBezTo>
                    <a:pt x="1803" y="28547"/>
                    <a:pt x="1790" y="28528"/>
                    <a:pt x="1853" y="28478"/>
                  </a:cubicBezTo>
                  <a:cubicBezTo>
                    <a:pt x="1899" y="28419"/>
                    <a:pt x="1930" y="28392"/>
                    <a:pt x="1942" y="28392"/>
                  </a:cubicBezTo>
                  <a:close/>
                  <a:moveTo>
                    <a:pt x="12856" y="29177"/>
                  </a:moveTo>
                  <a:cubicBezTo>
                    <a:pt x="12852" y="29178"/>
                    <a:pt x="12848" y="29182"/>
                    <a:pt x="12844" y="29188"/>
                  </a:cubicBezTo>
                  <a:lnTo>
                    <a:pt x="12844" y="29188"/>
                  </a:lnTo>
                  <a:lnTo>
                    <a:pt x="12856" y="29177"/>
                  </a:lnTo>
                  <a:close/>
                  <a:moveTo>
                    <a:pt x="12844" y="29188"/>
                  </a:moveTo>
                  <a:lnTo>
                    <a:pt x="12818" y="29211"/>
                  </a:lnTo>
                  <a:cubicBezTo>
                    <a:pt x="12821" y="29211"/>
                    <a:pt x="12821" y="29214"/>
                    <a:pt x="12821" y="29218"/>
                  </a:cubicBezTo>
                  <a:lnTo>
                    <a:pt x="12820" y="29226"/>
                  </a:lnTo>
                  <a:lnTo>
                    <a:pt x="12820" y="29226"/>
                  </a:lnTo>
                  <a:lnTo>
                    <a:pt x="12821" y="29227"/>
                  </a:lnTo>
                  <a:lnTo>
                    <a:pt x="12824" y="29230"/>
                  </a:lnTo>
                  <a:lnTo>
                    <a:pt x="12827" y="29221"/>
                  </a:lnTo>
                  <a:cubicBezTo>
                    <a:pt x="12831" y="29209"/>
                    <a:pt x="12837" y="29196"/>
                    <a:pt x="12844" y="29188"/>
                  </a:cubicBezTo>
                  <a:close/>
                  <a:moveTo>
                    <a:pt x="12864" y="29285"/>
                  </a:moveTo>
                  <a:cubicBezTo>
                    <a:pt x="12872" y="29285"/>
                    <a:pt x="12882" y="29286"/>
                    <a:pt x="12893" y="29286"/>
                  </a:cubicBezTo>
                  <a:cubicBezTo>
                    <a:pt x="12893" y="29286"/>
                    <a:pt x="12925" y="29298"/>
                    <a:pt x="12948" y="29312"/>
                  </a:cubicBezTo>
                  <a:lnTo>
                    <a:pt x="12948" y="29312"/>
                  </a:lnTo>
                  <a:lnTo>
                    <a:pt x="12926" y="29332"/>
                  </a:lnTo>
                  <a:lnTo>
                    <a:pt x="12926" y="29332"/>
                  </a:lnTo>
                  <a:lnTo>
                    <a:pt x="12890" y="29327"/>
                  </a:lnTo>
                  <a:cubicBezTo>
                    <a:pt x="12809" y="29321"/>
                    <a:pt x="12812" y="29299"/>
                    <a:pt x="12812" y="29299"/>
                  </a:cubicBezTo>
                  <a:cubicBezTo>
                    <a:pt x="12812" y="29299"/>
                    <a:pt x="12814" y="29285"/>
                    <a:pt x="12864" y="29285"/>
                  </a:cubicBezTo>
                  <a:close/>
                  <a:moveTo>
                    <a:pt x="13906" y="29344"/>
                  </a:moveTo>
                  <a:cubicBezTo>
                    <a:pt x="13876" y="29344"/>
                    <a:pt x="13872" y="29350"/>
                    <a:pt x="13898" y="29350"/>
                  </a:cubicBezTo>
                  <a:cubicBezTo>
                    <a:pt x="13908" y="29350"/>
                    <a:pt x="13923" y="29349"/>
                    <a:pt x="13943" y="29346"/>
                  </a:cubicBezTo>
                  <a:cubicBezTo>
                    <a:pt x="13928" y="29344"/>
                    <a:pt x="13915" y="29344"/>
                    <a:pt x="13906" y="29344"/>
                  </a:cubicBezTo>
                  <a:close/>
                  <a:moveTo>
                    <a:pt x="14720" y="29344"/>
                  </a:moveTo>
                  <a:cubicBezTo>
                    <a:pt x="14716" y="29344"/>
                    <a:pt x="14720" y="29349"/>
                    <a:pt x="14745" y="29359"/>
                  </a:cubicBezTo>
                  <a:lnTo>
                    <a:pt x="14745" y="29359"/>
                  </a:lnTo>
                  <a:cubicBezTo>
                    <a:pt x="14737" y="29349"/>
                    <a:pt x="14724" y="29344"/>
                    <a:pt x="14720" y="29344"/>
                  </a:cubicBezTo>
                  <a:close/>
                  <a:moveTo>
                    <a:pt x="14745" y="29359"/>
                  </a:moveTo>
                  <a:lnTo>
                    <a:pt x="14745" y="29359"/>
                  </a:lnTo>
                  <a:cubicBezTo>
                    <a:pt x="14747" y="29362"/>
                    <a:pt x="14749" y="29365"/>
                    <a:pt x="14750" y="29369"/>
                  </a:cubicBezTo>
                  <a:lnTo>
                    <a:pt x="14750" y="29369"/>
                  </a:lnTo>
                  <a:cubicBezTo>
                    <a:pt x="14751" y="29366"/>
                    <a:pt x="14751" y="29364"/>
                    <a:pt x="14751" y="29362"/>
                  </a:cubicBezTo>
                  <a:cubicBezTo>
                    <a:pt x="14749" y="29361"/>
                    <a:pt x="14747" y="29360"/>
                    <a:pt x="14745" y="29359"/>
                  </a:cubicBezTo>
                  <a:close/>
                  <a:moveTo>
                    <a:pt x="13620" y="29337"/>
                  </a:moveTo>
                  <a:lnTo>
                    <a:pt x="13699" y="29343"/>
                  </a:lnTo>
                  <a:lnTo>
                    <a:pt x="13777" y="29371"/>
                  </a:lnTo>
                  <a:lnTo>
                    <a:pt x="13695" y="29365"/>
                  </a:lnTo>
                  <a:cubicBezTo>
                    <a:pt x="13617" y="29355"/>
                    <a:pt x="13617" y="29355"/>
                    <a:pt x="13620" y="29337"/>
                  </a:cubicBezTo>
                  <a:close/>
                  <a:moveTo>
                    <a:pt x="33175" y="29252"/>
                  </a:moveTo>
                  <a:cubicBezTo>
                    <a:pt x="33188" y="29268"/>
                    <a:pt x="33144" y="29343"/>
                    <a:pt x="33144" y="29343"/>
                  </a:cubicBezTo>
                  <a:lnTo>
                    <a:pt x="33084" y="29402"/>
                  </a:lnTo>
                  <a:cubicBezTo>
                    <a:pt x="33069" y="29387"/>
                    <a:pt x="33056" y="29371"/>
                    <a:pt x="33116" y="29312"/>
                  </a:cubicBezTo>
                  <a:lnTo>
                    <a:pt x="33175" y="29252"/>
                  </a:lnTo>
                  <a:close/>
                  <a:moveTo>
                    <a:pt x="14422" y="29415"/>
                  </a:moveTo>
                  <a:lnTo>
                    <a:pt x="14501" y="29421"/>
                  </a:lnTo>
                  <a:lnTo>
                    <a:pt x="14579" y="29449"/>
                  </a:lnTo>
                  <a:lnTo>
                    <a:pt x="14501" y="29443"/>
                  </a:lnTo>
                  <a:cubicBezTo>
                    <a:pt x="14419" y="29434"/>
                    <a:pt x="14419" y="29434"/>
                    <a:pt x="14422" y="29415"/>
                  </a:cubicBezTo>
                  <a:close/>
                  <a:moveTo>
                    <a:pt x="15006" y="29471"/>
                  </a:moveTo>
                  <a:cubicBezTo>
                    <a:pt x="15018" y="29471"/>
                    <a:pt x="15036" y="29472"/>
                    <a:pt x="15065" y="29474"/>
                  </a:cubicBezTo>
                  <a:cubicBezTo>
                    <a:pt x="15225" y="29490"/>
                    <a:pt x="15225" y="29490"/>
                    <a:pt x="15143" y="29506"/>
                  </a:cubicBezTo>
                  <a:cubicBezTo>
                    <a:pt x="15117" y="29510"/>
                    <a:pt x="15091" y="29512"/>
                    <a:pt x="15068" y="29512"/>
                  </a:cubicBezTo>
                  <a:cubicBezTo>
                    <a:pt x="15017" y="29512"/>
                    <a:pt x="14980" y="29503"/>
                    <a:pt x="14980" y="29490"/>
                  </a:cubicBezTo>
                  <a:cubicBezTo>
                    <a:pt x="14982" y="29476"/>
                    <a:pt x="14983" y="29471"/>
                    <a:pt x="15006" y="29471"/>
                  </a:cubicBezTo>
                  <a:close/>
                  <a:moveTo>
                    <a:pt x="9816" y="29497"/>
                  </a:moveTo>
                  <a:cubicBezTo>
                    <a:pt x="9823" y="29497"/>
                    <a:pt x="9828" y="29498"/>
                    <a:pt x="9828" y="29503"/>
                  </a:cubicBezTo>
                  <a:lnTo>
                    <a:pt x="9831" y="29525"/>
                  </a:lnTo>
                  <a:cubicBezTo>
                    <a:pt x="9770" y="29549"/>
                    <a:pt x="9711" y="29575"/>
                    <a:pt x="9687" y="29575"/>
                  </a:cubicBezTo>
                  <a:cubicBezTo>
                    <a:pt x="9680" y="29575"/>
                    <a:pt x="9675" y="29573"/>
                    <a:pt x="9675" y="29568"/>
                  </a:cubicBezTo>
                  <a:cubicBezTo>
                    <a:pt x="9675" y="29568"/>
                    <a:pt x="9672" y="29547"/>
                    <a:pt x="9747" y="29515"/>
                  </a:cubicBezTo>
                  <a:cubicBezTo>
                    <a:pt x="9747" y="29515"/>
                    <a:pt x="9793" y="29497"/>
                    <a:pt x="9816" y="29497"/>
                  </a:cubicBezTo>
                  <a:close/>
                  <a:moveTo>
                    <a:pt x="15658" y="29660"/>
                  </a:moveTo>
                  <a:cubicBezTo>
                    <a:pt x="15667" y="29660"/>
                    <a:pt x="15678" y="29661"/>
                    <a:pt x="15692" y="29663"/>
                  </a:cubicBezTo>
                  <a:lnTo>
                    <a:pt x="15770" y="29691"/>
                  </a:lnTo>
                  <a:lnTo>
                    <a:pt x="15685" y="29703"/>
                  </a:lnTo>
                  <a:lnTo>
                    <a:pt x="15607" y="29697"/>
                  </a:lnTo>
                  <a:cubicBezTo>
                    <a:pt x="15607" y="29679"/>
                    <a:pt x="15609" y="29660"/>
                    <a:pt x="15658" y="29660"/>
                  </a:cubicBezTo>
                  <a:close/>
                  <a:moveTo>
                    <a:pt x="16627" y="29733"/>
                  </a:moveTo>
                  <a:cubicBezTo>
                    <a:pt x="16635" y="29733"/>
                    <a:pt x="16645" y="29734"/>
                    <a:pt x="16657" y="29735"/>
                  </a:cubicBezTo>
                  <a:lnTo>
                    <a:pt x="16735" y="29763"/>
                  </a:lnTo>
                  <a:cubicBezTo>
                    <a:pt x="16733" y="29775"/>
                    <a:pt x="16709" y="29777"/>
                    <a:pt x="16687" y="29777"/>
                  </a:cubicBezTo>
                  <a:cubicBezTo>
                    <a:pt x="16668" y="29777"/>
                    <a:pt x="16651" y="29775"/>
                    <a:pt x="16651" y="29775"/>
                  </a:cubicBezTo>
                  <a:cubicBezTo>
                    <a:pt x="16572" y="29769"/>
                    <a:pt x="16572" y="29769"/>
                    <a:pt x="16575" y="29747"/>
                  </a:cubicBezTo>
                  <a:cubicBezTo>
                    <a:pt x="16575" y="29747"/>
                    <a:pt x="16575" y="29733"/>
                    <a:pt x="16627" y="29733"/>
                  </a:cubicBezTo>
                  <a:close/>
                  <a:moveTo>
                    <a:pt x="32291" y="29872"/>
                  </a:moveTo>
                  <a:lnTo>
                    <a:pt x="32235" y="29938"/>
                  </a:lnTo>
                  <a:lnTo>
                    <a:pt x="32169" y="29982"/>
                  </a:lnTo>
                  <a:cubicBezTo>
                    <a:pt x="32157" y="29966"/>
                    <a:pt x="32147" y="29948"/>
                    <a:pt x="32213" y="29904"/>
                  </a:cubicBezTo>
                  <a:lnTo>
                    <a:pt x="32291" y="29872"/>
                  </a:lnTo>
                  <a:close/>
                  <a:moveTo>
                    <a:pt x="23388" y="30260"/>
                  </a:moveTo>
                  <a:cubicBezTo>
                    <a:pt x="23396" y="30260"/>
                    <a:pt x="23406" y="30260"/>
                    <a:pt x="23416" y="30261"/>
                  </a:cubicBezTo>
                  <a:lnTo>
                    <a:pt x="23498" y="30270"/>
                  </a:lnTo>
                  <a:cubicBezTo>
                    <a:pt x="23495" y="30289"/>
                    <a:pt x="23410" y="30302"/>
                    <a:pt x="23410" y="30302"/>
                  </a:cubicBezTo>
                  <a:lnTo>
                    <a:pt x="23332" y="30296"/>
                  </a:lnTo>
                  <a:cubicBezTo>
                    <a:pt x="23332" y="30277"/>
                    <a:pt x="23334" y="30260"/>
                    <a:pt x="23388" y="30260"/>
                  </a:cubicBezTo>
                  <a:close/>
                  <a:moveTo>
                    <a:pt x="7241" y="30202"/>
                  </a:moveTo>
                  <a:cubicBezTo>
                    <a:pt x="7274" y="30202"/>
                    <a:pt x="7256" y="30239"/>
                    <a:pt x="7146" y="30296"/>
                  </a:cubicBezTo>
                  <a:cubicBezTo>
                    <a:pt x="7104" y="30311"/>
                    <a:pt x="7086" y="30318"/>
                    <a:pt x="7076" y="30318"/>
                  </a:cubicBezTo>
                  <a:cubicBezTo>
                    <a:pt x="7069" y="30318"/>
                    <a:pt x="7067" y="30313"/>
                    <a:pt x="7064" y="30305"/>
                  </a:cubicBezTo>
                  <a:cubicBezTo>
                    <a:pt x="7058" y="30283"/>
                    <a:pt x="7127" y="30236"/>
                    <a:pt x="7202" y="30211"/>
                  </a:cubicBezTo>
                  <a:cubicBezTo>
                    <a:pt x="7218" y="30205"/>
                    <a:pt x="7232" y="30202"/>
                    <a:pt x="7241" y="30202"/>
                  </a:cubicBezTo>
                  <a:close/>
                  <a:moveTo>
                    <a:pt x="26604" y="30554"/>
                  </a:moveTo>
                  <a:cubicBezTo>
                    <a:pt x="26659" y="30554"/>
                    <a:pt x="26740" y="30562"/>
                    <a:pt x="26792" y="30568"/>
                  </a:cubicBezTo>
                  <a:cubicBezTo>
                    <a:pt x="26853" y="30590"/>
                    <a:pt x="26815" y="30603"/>
                    <a:pt x="26758" y="30603"/>
                  </a:cubicBezTo>
                  <a:cubicBezTo>
                    <a:pt x="26742" y="30603"/>
                    <a:pt x="26724" y="30602"/>
                    <a:pt x="26707" y="30600"/>
                  </a:cubicBezTo>
                  <a:lnTo>
                    <a:pt x="26704" y="30600"/>
                  </a:lnTo>
                  <a:cubicBezTo>
                    <a:pt x="26544" y="30584"/>
                    <a:pt x="26544" y="30584"/>
                    <a:pt x="26547" y="30565"/>
                  </a:cubicBezTo>
                  <a:cubicBezTo>
                    <a:pt x="26548" y="30557"/>
                    <a:pt x="26571" y="30554"/>
                    <a:pt x="26604" y="30554"/>
                  </a:cubicBezTo>
                  <a:close/>
                  <a:moveTo>
                    <a:pt x="441" y="31722"/>
                  </a:moveTo>
                  <a:cubicBezTo>
                    <a:pt x="441" y="31722"/>
                    <a:pt x="442" y="31725"/>
                    <a:pt x="445" y="31731"/>
                  </a:cubicBezTo>
                  <a:lnTo>
                    <a:pt x="445" y="31731"/>
                  </a:lnTo>
                  <a:cubicBezTo>
                    <a:pt x="442" y="31726"/>
                    <a:pt x="440" y="31722"/>
                    <a:pt x="441" y="31722"/>
                  </a:cubicBezTo>
                  <a:close/>
                  <a:moveTo>
                    <a:pt x="29311" y="1"/>
                  </a:moveTo>
                  <a:lnTo>
                    <a:pt x="29311" y="1"/>
                  </a:lnTo>
                  <a:cubicBezTo>
                    <a:pt x="29300" y="1"/>
                    <a:pt x="29303" y="41"/>
                    <a:pt x="29330" y="120"/>
                  </a:cubicBezTo>
                  <a:lnTo>
                    <a:pt x="29327" y="202"/>
                  </a:lnTo>
                  <a:cubicBezTo>
                    <a:pt x="29266" y="214"/>
                    <a:pt x="29297" y="362"/>
                    <a:pt x="29353" y="362"/>
                  </a:cubicBezTo>
                  <a:cubicBezTo>
                    <a:pt x="29355" y="362"/>
                    <a:pt x="29356" y="362"/>
                    <a:pt x="29358" y="361"/>
                  </a:cubicBezTo>
                  <a:cubicBezTo>
                    <a:pt x="29375" y="358"/>
                    <a:pt x="29388" y="355"/>
                    <a:pt x="29396" y="355"/>
                  </a:cubicBezTo>
                  <a:cubicBezTo>
                    <a:pt x="29419" y="355"/>
                    <a:pt x="29414" y="373"/>
                    <a:pt x="29396" y="437"/>
                  </a:cubicBezTo>
                  <a:cubicBezTo>
                    <a:pt x="29355" y="443"/>
                    <a:pt x="29374" y="521"/>
                    <a:pt x="29389" y="600"/>
                  </a:cubicBezTo>
                  <a:cubicBezTo>
                    <a:pt x="29405" y="681"/>
                    <a:pt x="29405" y="681"/>
                    <a:pt x="29386" y="684"/>
                  </a:cubicBezTo>
                  <a:cubicBezTo>
                    <a:pt x="29364" y="687"/>
                    <a:pt x="29361" y="769"/>
                    <a:pt x="29380" y="850"/>
                  </a:cubicBezTo>
                  <a:cubicBezTo>
                    <a:pt x="29393" y="916"/>
                    <a:pt x="29395" y="926"/>
                    <a:pt x="29408" y="926"/>
                  </a:cubicBezTo>
                  <a:cubicBezTo>
                    <a:pt x="29411" y="926"/>
                    <a:pt x="29414" y="926"/>
                    <a:pt x="29418" y="926"/>
                  </a:cubicBezTo>
                  <a:cubicBezTo>
                    <a:pt x="29418" y="908"/>
                    <a:pt x="29420" y="901"/>
                    <a:pt x="29422" y="901"/>
                  </a:cubicBezTo>
                  <a:cubicBezTo>
                    <a:pt x="29431" y="901"/>
                    <a:pt x="29448" y="1015"/>
                    <a:pt x="29430" y="1085"/>
                  </a:cubicBezTo>
                  <a:cubicBezTo>
                    <a:pt x="29428" y="1149"/>
                    <a:pt x="29427" y="1163"/>
                    <a:pt x="29447" y="1163"/>
                  </a:cubicBezTo>
                  <a:cubicBezTo>
                    <a:pt x="29452" y="1163"/>
                    <a:pt x="29459" y="1162"/>
                    <a:pt x="29468" y="1161"/>
                  </a:cubicBezTo>
                  <a:cubicBezTo>
                    <a:pt x="29469" y="1160"/>
                    <a:pt x="29469" y="1160"/>
                    <a:pt x="29470" y="1160"/>
                  </a:cubicBezTo>
                  <a:cubicBezTo>
                    <a:pt x="29510" y="1160"/>
                    <a:pt x="29543" y="1313"/>
                    <a:pt x="29518" y="1399"/>
                  </a:cubicBezTo>
                  <a:lnTo>
                    <a:pt x="29552" y="1555"/>
                  </a:lnTo>
                  <a:cubicBezTo>
                    <a:pt x="29565" y="1618"/>
                    <a:pt x="29582" y="1629"/>
                    <a:pt x="29598" y="1629"/>
                  </a:cubicBezTo>
                  <a:cubicBezTo>
                    <a:pt x="29601" y="1629"/>
                    <a:pt x="29605" y="1628"/>
                    <a:pt x="29609" y="1627"/>
                  </a:cubicBezTo>
                  <a:cubicBezTo>
                    <a:pt x="29619" y="1625"/>
                    <a:pt x="29627" y="1623"/>
                    <a:pt x="29632" y="1623"/>
                  </a:cubicBezTo>
                  <a:cubicBezTo>
                    <a:pt x="29649" y="1623"/>
                    <a:pt x="29649" y="1639"/>
                    <a:pt x="29646" y="1703"/>
                  </a:cubicBezTo>
                  <a:cubicBezTo>
                    <a:pt x="29643" y="1784"/>
                    <a:pt x="29621" y="1787"/>
                    <a:pt x="29621" y="1787"/>
                  </a:cubicBezTo>
                  <a:cubicBezTo>
                    <a:pt x="29603" y="1790"/>
                    <a:pt x="29618" y="1872"/>
                    <a:pt x="29637" y="1950"/>
                  </a:cubicBezTo>
                  <a:cubicBezTo>
                    <a:pt x="29653" y="2028"/>
                    <a:pt x="29687" y="2182"/>
                    <a:pt x="29705" y="2182"/>
                  </a:cubicBezTo>
                  <a:cubicBezTo>
                    <a:pt x="29706" y="2182"/>
                    <a:pt x="29706" y="2182"/>
                    <a:pt x="29706" y="2182"/>
                  </a:cubicBezTo>
                  <a:lnTo>
                    <a:pt x="29706" y="2182"/>
                  </a:lnTo>
                  <a:lnTo>
                    <a:pt x="29687" y="2185"/>
                  </a:lnTo>
                  <a:cubicBezTo>
                    <a:pt x="29700" y="2250"/>
                    <a:pt x="29690" y="2265"/>
                    <a:pt x="29696" y="2265"/>
                  </a:cubicBezTo>
                  <a:cubicBezTo>
                    <a:pt x="29697" y="2265"/>
                    <a:pt x="29700" y="2265"/>
                    <a:pt x="29703" y="2264"/>
                  </a:cubicBezTo>
                  <a:cubicBezTo>
                    <a:pt x="29719" y="2345"/>
                    <a:pt x="29728" y="2423"/>
                    <a:pt x="29734" y="2505"/>
                  </a:cubicBezTo>
                  <a:cubicBezTo>
                    <a:pt x="29743" y="2617"/>
                    <a:pt x="29788" y="2759"/>
                    <a:pt x="29813" y="2759"/>
                  </a:cubicBezTo>
                  <a:cubicBezTo>
                    <a:pt x="29824" y="2759"/>
                    <a:pt x="29831" y="2729"/>
                    <a:pt x="29828" y="2652"/>
                  </a:cubicBezTo>
                  <a:lnTo>
                    <a:pt x="29828" y="2652"/>
                  </a:lnTo>
                  <a:lnTo>
                    <a:pt x="29844" y="2731"/>
                  </a:lnTo>
                  <a:cubicBezTo>
                    <a:pt x="29861" y="2803"/>
                    <a:pt x="29879" y="2806"/>
                    <a:pt x="29881" y="2806"/>
                  </a:cubicBezTo>
                  <a:cubicBezTo>
                    <a:pt x="29881" y="2806"/>
                    <a:pt x="29882" y="2806"/>
                    <a:pt x="29882" y="2806"/>
                  </a:cubicBezTo>
                  <a:cubicBezTo>
                    <a:pt x="29882" y="2806"/>
                    <a:pt x="29882" y="2806"/>
                    <a:pt x="29883" y="2806"/>
                  </a:cubicBezTo>
                  <a:cubicBezTo>
                    <a:pt x="29904" y="2806"/>
                    <a:pt x="29919" y="2883"/>
                    <a:pt x="29938" y="2959"/>
                  </a:cubicBezTo>
                  <a:lnTo>
                    <a:pt x="29897" y="2969"/>
                  </a:lnTo>
                  <a:cubicBezTo>
                    <a:pt x="29884" y="2957"/>
                    <a:pt x="29873" y="2952"/>
                    <a:pt x="29865" y="2952"/>
                  </a:cubicBezTo>
                  <a:cubicBezTo>
                    <a:pt x="29825" y="2952"/>
                    <a:pt x="29845" y="3074"/>
                    <a:pt x="29910" y="3129"/>
                  </a:cubicBezTo>
                  <a:lnTo>
                    <a:pt x="29888" y="3132"/>
                  </a:lnTo>
                  <a:cubicBezTo>
                    <a:pt x="29869" y="3138"/>
                    <a:pt x="29885" y="3216"/>
                    <a:pt x="29938" y="3370"/>
                  </a:cubicBezTo>
                  <a:cubicBezTo>
                    <a:pt x="29956" y="3447"/>
                    <a:pt x="30011" y="3517"/>
                    <a:pt x="30034" y="3517"/>
                  </a:cubicBezTo>
                  <a:cubicBezTo>
                    <a:pt x="30034" y="3517"/>
                    <a:pt x="30035" y="3517"/>
                    <a:pt x="30035" y="3517"/>
                  </a:cubicBezTo>
                  <a:cubicBezTo>
                    <a:pt x="30036" y="3517"/>
                    <a:pt x="30037" y="3517"/>
                    <a:pt x="30037" y="3517"/>
                  </a:cubicBezTo>
                  <a:cubicBezTo>
                    <a:pt x="30055" y="3517"/>
                    <a:pt x="30073" y="3589"/>
                    <a:pt x="30073" y="3589"/>
                  </a:cubicBezTo>
                  <a:cubicBezTo>
                    <a:pt x="30088" y="3671"/>
                    <a:pt x="30088" y="3671"/>
                    <a:pt x="30070" y="3674"/>
                  </a:cubicBezTo>
                  <a:cubicBezTo>
                    <a:pt x="30029" y="3680"/>
                    <a:pt x="30060" y="3840"/>
                    <a:pt x="30120" y="3909"/>
                  </a:cubicBezTo>
                  <a:lnTo>
                    <a:pt x="30098" y="3915"/>
                  </a:lnTo>
                  <a:cubicBezTo>
                    <a:pt x="30079" y="3918"/>
                    <a:pt x="30076" y="4000"/>
                    <a:pt x="30179" y="4392"/>
                  </a:cubicBezTo>
                  <a:cubicBezTo>
                    <a:pt x="30248" y="4705"/>
                    <a:pt x="30298" y="4943"/>
                    <a:pt x="30276" y="4946"/>
                  </a:cubicBezTo>
                  <a:cubicBezTo>
                    <a:pt x="30258" y="4949"/>
                    <a:pt x="30364" y="5260"/>
                    <a:pt x="30439" y="5410"/>
                  </a:cubicBezTo>
                  <a:cubicBezTo>
                    <a:pt x="30421" y="5413"/>
                    <a:pt x="30436" y="5491"/>
                    <a:pt x="30471" y="5648"/>
                  </a:cubicBezTo>
                  <a:cubicBezTo>
                    <a:pt x="30521" y="5886"/>
                    <a:pt x="30521" y="5886"/>
                    <a:pt x="30499" y="5889"/>
                  </a:cubicBezTo>
                  <a:cubicBezTo>
                    <a:pt x="30476" y="5860"/>
                    <a:pt x="30462" y="5843"/>
                    <a:pt x="30459" y="5843"/>
                  </a:cubicBezTo>
                  <a:lnTo>
                    <a:pt x="30459" y="5843"/>
                  </a:lnTo>
                  <a:cubicBezTo>
                    <a:pt x="30455" y="5843"/>
                    <a:pt x="30473" y="5879"/>
                    <a:pt x="30518" y="5968"/>
                  </a:cubicBezTo>
                  <a:cubicBezTo>
                    <a:pt x="30574" y="6040"/>
                    <a:pt x="30605" y="6281"/>
                    <a:pt x="30565" y="6287"/>
                  </a:cubicBezTo>
                  <a:cubicBezTo>
                    <a:pt x="30543" y="6291"/>
                    <a:pt x="30562" y="6369"/>
                    <a:pt x="30593" y="6529"/>
                  </a:cubicBezTo>
                  <a:cubicBezTo>
                    <a:pt x="30630" y="6604"/>
                    <a:pt x="30665" y="6761"/>
                    <a:pt x="30699" y="6917"/>
                  </a:cubicBezTo>
                  <a:cubicBezTo>
                    <a:pt x="30743" y="7122"/>
                    <a:pt x="30749" y="7151"/>
                    <a:pt x="30775" y="7151"/>
                  </a:cubicBezTo>
                  <a:cubicBezTo>
                    <a:pt x="30780" y="7151"/>
                    <a:pt x="30785" y="7150"/>
                    <a:pt x="30790" y="7149"/>
                  </a:cubicBezTo>
                  <a:cubicBezTo>
                    <a:pt x="30792" y="7149"/>
                    <a:pt x="30795" y="7148"/>
                    <a:pt x="30797" y="7148"/>
                  </a:cubicBezTo>
                  <a:cubicBezTo>
                    <a:pt x="30833" y="7148"/>
                    <a:pt x="30852" y="7227"/>
                    <a:pt x="30881" y="7378"/>
                  </a:cubicBezTo>
                  <a:cubicBezTo>
                    <a:pt x="30900" y="7456"/>
                    <a:pt x="30916" y="7535"/>
                    <a:pt x="30897" y="7538"/>
                  </a:cubicBezTo>
                  <a:cubicBezTo>
                    <a:pt x="30894" y="7591"/>
                    <a:pt x="30900" y="7648"/>
                    <a:pt x="30909" y="7701"/>
                  </a:cubicBezTo>
                  <a:cubicBezTo>
                    <a:pt x="30925" y="7779"/>
                    <a:pt x="30944" y="7857"/>
                    <a:pt x="30922" y="7861"/>
                  </a:cubicBezTo>
                  <a:cubicBezTo>
                    <a:pt x="30922" y="7942"/>
                    <a:pt x="30934" y="8024"/>
                    <a:pt x="30953" y="8102"/>
                  </a:cubicBezTo>
                  <a:cubicBezTo>
                    <a:pt x="30985" y="8259"/>
                    <a:pt x="31019" y="8418"/>
                    <a:pt x="31000" y="8422"/>
                  </a:cubicBezTo>
                  <a:cubicBezTo>
                    <a:pt x="31013" y="8487"/>
                    <a:pt x="31016" y="8498"/>
                    <a:pt x="31029" y="8498"/>
                  </a:cubicBezTo>
                  <a:cubicBezTo>
                    <a:pt x="31031" y="8498"/>
                    <a:pt x="31034" y="8497"/>
                    <a:pt x="31038" y="8497"/>
                  </a:cubicBezTo>
                  <a:cubicBezTo>
                    <a:pt x="31038" y="8497"/>
                    <a:pt x="31039" y="8497"/>
                    <a:pt x="31039" y="8497"/>
                  </a:cubicBezTo>
                  <a:cubicBezTo>
                    <a:pt x="31058" y="8497"/>
                    <a:pt x="31095" y="8575"/>
                    <a:pt x="31141" y="8885"/>
                  </a:cubicBezTo>
                  <a:cubicBezTo>
                    <a:pt x="31176" y="9044"/>
                    <a:pt x="31225" y="9277"/>
                    <a:pt x="31247" y="9277"/>
                  </a:cubicBezTo>
                  <a:cubicBezTo>
                    <a:pt x="31248" y="9277"/>
                    <a:pt x="31248" y="9277"/>
                    <a:pt x="31248" y="9277"/>
                  </a:cubicBezTo>
                  <a:lnTo>
                    <a:pt x="31248" y="9277"/>
                  </a:lnTo>
                  <a:cubicBezTo>
                    <a:pt x="31264" y="9355"/>
                    <a:pt x="31264" y="9355"/>
                    <a:pt x="31242" y="9359"/>
                  </a:cubicBezTo>
                  <a:cubicBezTo>
                    <a:pt x="31201" y="9368"/>
                    <a:pt x="31235" y="9525"/>
                    <a:pt x="31311" y="9675"/>
                  </a:cubicBezTo>
                  <a:cubicBezTo>
                    <a:pt x="31311" y="9675"/>
                    <a:pt x="31311" y="9675"/>
                    <a:pt x="31312" y="9675"/>
                  </a:cubicBezTo>
                  <a:cubicBezTo>
                    <a:pt x="31330" y="9675"/>
                    <a:pt x="31348" y="9752"/>
                    <a:pt x="31345" y="9832"/>
                  </a:cubicBezTo>
                  <a:cubicBezTo>
                    <a:pt x="31358" y="9885"/>
                    <a:pt x="31373" y="9938"/>
                    <a:pt x="31398" y="9988"/>
                  </a:cubicBezTo>
                  <a:cubicBezTo>
                    <a:pt x="31436" y="10064"/>
                    <a:pt x="31436" y="10064"/>
                    <a:pt x="31448" y="10224"/>
                  </a:cubicBezTo>
                  <a:cubicBezTo>
                    <a:pt x="31430" y="10227"/>
                    <a:pt x="31445" y="10305"/>
                    <a:pt x="31461" y="10386"/>
                  </a:cubicBezTo>
                  <a:cubicBezTo>
                    <a:pt x="31517" y="10540"/>
                    <a:pt x="31702" y="11408"/>
                    <a:pt x="31699" y="11490"/>
                  </a:cubicBezTo>
                  <a:cubicBezTo>
                    <a:pt x="31727" y="11537"/>
                    <a:pt x="31746" y="11590"/>
                    <a:pt x="31752" y="11643"/>
                  </a:cubicBezTo>
                  <a:cubicBezTo>
                    <a:pt x="31729" y="11726"/>
                    <a:pt x="31761" y="11797"/>
                    <a:pt x="31799" y="11797"/>
                  </a:cubicBezTo>
                  <a:cubicBezTo>
                    <a:pt x="31801" y="11797"/>
                    <a:pt x="31803" y="11797"/>
                    <a:pt x="31806" y="11797"/>
                  </a:cubicBezTo>
                  <a:lnTo>
                    <a:pt x="31790" y="11718"/>
                  </a:lnTo>
                  <a:lnTo>
                    <a:pt x="31774" y="11640"/>
                  </a:lnTo>
                  <a:cubicBezTo>
                    <a:pt x="31775" y="11640"/>
                    <a:pt x="31776" y="11640"/>
                    <a:pt x="31777" y="11640"/>
                  </a:cubicBezTo>
                  <a:cubicBezTo>
                    <a:pt x="31817" y="11640"/>
                    <a:pt x="31864" y="11869"/>
                    <a:pt x="31803" y="11881"/>
                  </a:cubicBezTo>
                  <a:cubicBezTo>
                    <a:pt x="31781" y="11966"/>
                    <a:pt x="31781" y="11966"/>
                    <a:pt x="31837" y="12038"/>
                  </a:cubicBezTo>
                  <a:cubicBezTo>
                    <a:pt x="31893" y="12104"/>
                    <a:pt x="31912" y="12192"/>
                    <a:pt x="31887" y="12273"/>
                  </a:cubicBezTo>
                  <a:cubicBezTo>
                    <a:pt x="31846" y="12282"/>
                    <a:pt x="31846" y="12282"/>
                    <a:pt x="31906" y="12354"/>
                  </a:cubicBezTo>
                  <a:cubicBezTo>
                    <a:pt x="32022" y="12496"/>
                    <a:pt x="32091" y="12727"/>
                    <a:pt x="32009" y="12743"/>
                  </a:cubicBezTo>
                  <a:cubicBezTo>
                    <a:pt x="31969" y="12752"/>
                    <a:pt x="31965" y="12834"/>
                    <a:pt x="31981" y="12912"/>
                  </a:cubicBezTo>
                  <a:cubicBezTo>
                    <a:pt x="31996" y="12975"/>
                    <a:pt x="32011" y="12986"/>
                    <a:pt x="32028" y="12986"/>
                  </a:cubicBezTo>
                  <a:cubicBezTo>
                    <a:pt x="32032" y="12986"/>
                    <a:pt x="32036" y="12985"/>
                    <a:pt x="32041" y="12984"/>
                  </a:cubicBezTo>
                  <a:cubicBezTo>
                    <a:pt x="32047" y="12960"/>
                    <a:pt x="32053" y="12949"/>
                    <a:pt x="32058" y="12949"/>
                  </a:cubicBezTo>
                  <a:cubicBezTo>
                    <a:pt x="32071" y="12949"/>
                    <a:pt x="32079" y="13024"/>
                    <a:pt x="32072" y="13141"/>
                  </a:cubicBezTo>
                  <a:cubicBezTo>
                    <a:pt x="32063" y="13389"/>
                    <a:pt x="32097" y="13548"/>
                    <a:pt x="32188" y="13777"/>
                  </a:cubicBezTo>
                  <a:cubicBezTo>
                    <a:pt x="32267" y="13998"/>
                    <a:pt x="32315" y="14184"/>
                    <a:pt x="32302" y="14184"/>
                  </a:cubicBezTo>
                  <a:cubicBezTo>
                    <a:pt x="32297" y="14184"/>
                    <a:pt x="32282" y="14156"/>
                    <a:pt x="32257" y="14091"/>
                  </a:cubicBezTo>
                  <a:cubicBezTo>
                    <a:pt x="32220" y="14016"/>
                    <a:pt x="32201" y="13979"/>
                    <a:pt x="32198" y="13979"/>
                  </a:cubicBezTo>
                  <a:lnTo>
                    <a:pt x="32198" y="13979"/>
                  </a:lnTo>
                  <a:cubicBezTo>
                    <a:pt x="32195" y="13979"/>
                    <a:pt x="32208" y="14018"/>
                    <a:pt x="32235" y="14097"/>
                  </a:cubicBezTo>
                  <a:cubicBezTo>
                    <a:pt x="32269" y="14254"/>
                    <a:pt x="32304" y="14410"/>
                    <a:pt x="32320" y="14492"/>
                  </a:cubicBezTo>
                  <a:cubicBezTo>
                    <a:pt x="32335" y="14567"/>
                    <a:pt x="32370" y="14639"/>
                    <a:pt x="32392" y="14639"/>
                  </a:cubicBezTo>
                  <a:cubicBezTo>
                    <a:pt x="32393" y="14639"/>
                    <a:pt x="32394" y="14639"/>
                    <a:pt x="32395" y="14639"/>
                  </a:cubicBezTo>
                  <a:lnTo>
                    <a:pt x="32395" y="14639"/>
                  </a:lnTo>
                  <a:cubicBezTo>
                    <a:pt x="32370" y="14727"/>
                    <a:pt x="32382" y="14890"/>
                    <a:pt x="32457" y="15040"/>
                  </a:cubicBezTo>
                  <a:cubicBezTo>
                    <a:pt x="32476" y="15119"/>
                    <a:pt x="32492" y="15197"/>
                    <a:pt x="32492" y="15197"/>
                  </a:cubicBezTo>
                  <a:cubicBezTo>
                    <a:pt x="32501" y="15250"/>
                    <a:pt x="32517" y="15303"/>
                    <a:pt x="32545" y="15350"/>
                  </a:cubicBezTo>
                  <a:cubicBezTo>
                    <a:pt x="32583" y="15426"/>
                    <a:pt x="32580" y="15507"/>
                    <a:pt x="32577" y="15592"/>
                  </a:cubicBezTo>
                  <a:cubicBezTo>
                    <a:pt x="32574" y="15672"/>
                    <a:pt x="32570" y="15752"/>
                    <a:pt x="32588" y="15752"/>
                  </a:cubicBezTo>
                  <a:cubicBezTo>
                    <a:pt x="32588" y="15752"/>
                    <a:pt x="32589" y="15752"/>
                    <a:pt x="32589" y="15752"/>
                  </a:cubicBezTo>
                  <a:cubicBezTo>
                    <a:pt x="32589" y="15752"/>
                    <a:pt x="32590" y="15751"/>
                    <a:pt x="32590" y="15751"/>
                  </a:cubicBezTo>
                  <a:cubicBezTo>
                    <a:pt x="32612" y="15751"/>
                    <a:pt x="32665" y="15903"/>
                    <a:pt x="32702" y="15977"/>
                  </a:cubicBezTo>
                  <a:cubicBezTo>
                    <a:pt x="32729" y="16032"/>
                    <a:pt x="32735" y="16090"/>
                    <a:pt x="32722" y="16090"/>
                  </a:cubicBezTo>
                  <a:cubicBezTo>
                    <a:pt x="32717" y="16090"/>
                    <a:pt x="32709" y="16082"/>
                    <a:pt x="32699" y="16062"/>
                  </a:cubicBezTo>
                  <a:cubicBezTo>
                    <a:pt x="32677" y="16065"/>
                    <a:pt x="32677" y="16065"/>
                    <a:pt x="32689" y="16225"/>
                  </a:cubicBezTo>
                  <a:cubicBezTo>
                    <a:pt x="32708" y="16302"/>
                    <a:pt x="32742" y="16460"/>
                    <a:pt x="32761" y="16460"/>
                  </a:cubicBezTo>
                  <a:cubicBezTo>
                    <a:pt x="32761" y="16460"/>
                    <a:pt x="32761" y="16460"/>
                    <a:pt x="32761" y="16460"/>
                  </a:cubicBezTo>
                  <a:cubicBezTo>
                    <a:pt x="32762" y="16460"/>
                    <a:pt x="32762" y="16460"/>
                    <a:pt x="32762" y="16460"/>
                  </a:cubicBezTo>
                  <a:cubicBezTo>
                    <a:pt x="32785" y="16460"/>
                    <a:pt x="32884" y="16927"/>
                    <a:pt x="32881" y="17011"/>
                  </a:cubicBezTo>
                  <a:lnTo>
                    <a:pt x="32915" y="17168"/>
                  </a:lnTo>
                  <a:cubicBezTo>
                    <a:pt x="32931" y="17246"/>
                    <a:pt x="32968" y="17322"/>
                    <a:pt x="32984" y="17400"/>
                  </a:cubicBezTo>
                  <a:cubicBezTo>
                    <a:pt x="32997" y="17453"/>
                    <a:pt x="33015" y="17506"/>
                    <a:pt x="33040" y="17557"/>
                  </a:cubicBezTo>
                  <a:cubicBezTo>
                    <a:pt x="33056" y="17635"/>
                    <a:pt x="33072" y="17713"/>
                    <a:pt x="33053" y="17716"/>
                  </a:cubicBezTo>
                  <a:cubicBezTo>
                    <a:pt x="33109" y="17789"/>
                    <a:pt x="33109" y="17789"/>
                    <a:pt x="33087" y="17873"/>
                  </a:cubicBezTo>
                  <a:cubicBezTo>
                    <a:pt x="33047" y="17883"/>
                    <a:pt x="33047" y="17883"/>
                    <a:pt x="33103" y="17955"/>
                  </a:cubicBezTo>
                  <a:cubicBezTo>
                    <a:pt x="33134" y="17998"/>
                    <a:pt x="33147" y="18055"/>
                    <a:pt x="33138" y="18111"/>
                  </a:cubicBezTo>
                  <a:cubicBezTo>
                    <a:pt x="33116" y="18114"/>
                    <a:pt x="33134" y="18190"/>
                    <a:pt x="33152" y="18190"/>
                  </a:cubicBezTo>
                  <a:cubicBezTo>
                    <a:pt x="33152" y="18190"/>
                    <a:pt x="33153" y="18190"/>
                    <a:pt x="33153" y="18190"/>
                  </a:cubicBezTo>
                  <a:cubicBezTo>
                    <a:pt x="33213" y="18262"/>
                    <a:pt x="33282" y="18494"/>
                    <a:pt x="33241" y="18503"/>
                  </a:cubicBezTo>
                  <a:cubicBezTo>
                    <a:pt x="33253" y="18553"/>
                    <a:pt x="33272" y="18606"/>
                    <a:pt x="33297" y="18657"/>
                  </a:cubicBezTo>
                  <a:cubicBezTo>
                    <a:pt x="33354" y="18726"/>
                    <a:pt x="33354" y="18726"/>
                    <a:pt x="33313" y="18735"/>
                  </a:cubicBezTo>
                  <a:cubicBezTo>
                    <a:pt x="33288" y="18816"/>
                    <a:pt x="33307" y="18907"/>
                    <a:pt x="33363" y="18970"/>
                  </a:cubicBezTo>
                  <a:cubicBezTo>
                    <a:pt x="33385" y="19020"/>
                    <a:pt x="33398" y="19073"/>
                    <a:pt x="33398" y="19130"/>
                  </a:cubicBezTo>
                  <a:cubicBezTo>
                    <a:pt x="33409" y="19277"/>
                    <a:pt x="33479" y="19691"/>
                    <a:pt x="33510" y="19691"/>
                  </a:cubicBezTo>
                  <a:cubicBezTo>
                    <a:pt x="33512" y="19691"/>
                    <a:pt x="33515" y="19688"/>
                    <a:pt x="33517" y="19681"/>
                  </a:cubicBezTo>
                  <a:lnTo>
                    <a:pt x="33548" y="19838"/>
                  </a:lnTo>
                  <a:cubicBezTo>
                    <a:pt x="33564" y="20001"/>
                    <a:pt x="33579" y="20079"/>
                    <a:pt x="33617" y="20155"/>
                  </a:cubicBezTo>
                  <a:lnTo>
                    <a:pt x="33655" y="20230"/>
                  </a:lnTo>
                  <a:cubicBezTo>
                    <a:pt x="33633" y="20233"/>
                    <a:pt x="33630" y="20314"/>
                    <a:pt x="33648" y="20396"/>
                  </a:cubicBezTo>
                  <a:cubicBezTo>
                    <a:pt x="33661" y="20461"/>
                    <a:pt x="33664" y="20472"/>
                    <a:pt x="33677" y="20472"/>
                  </a:cubicBezTo>
                  <a:cubicBezTo>
                    <a:pt x="33679" y="20472"/>
                    <a:pt x="33682" y="20472"/>
                    <a:pt x="33686" y="20471"/>
                  </a:cubicBezTo>
                  <a:cubicBezTo>
                    <a:pt x="33687" y="20445"/>
                    <a:pt x="33689" y="20435"/>
                    <a:pt x="33692" y="20435"/>
                  </a:cubicBezTo>
                  <a:cubicBezTo>
                    <a:pt x="33699" y="20435"/>
                    <a:pt x="33710" y="20490"/>
                    <a:pt x="33720" y="20546"/>
                  </a:cubicBezTo>
                  <a:cubicBezTo>
                    <a:pt x="33739" y="20625"/>
                    <a:pt x="33736" y="20706"/>
                    <a:pt x="33714" y="20709"/>
                  </a:cubicBezTo>
                  <a:lnTo>
                    <a:pt x="33730" y="20788"/>
                  </a:lnTo>
                  <a:cubicBezTo>
                    <a:pt x="33732" y="20787"/>
                    <a:pt x="33733" y="20787"/>
                    <a:pt x="33735" y="20787"/>
                  </a:cubicBezTo>
                  <a:cubicBezTo>
                    <a:pt x="33775" y="20787"/>
                    <a:pt x="33789" y="20860"/>
                    <a:pt x="33767" y="20863"/>
                  </a:cubicBezTo>
                  <a:cubicBezTo>
                    <a:pt x="33767" y="20944"/>
                    <a:pt x="33780" y="21026"/>
                    <a:pt x="33799" y="21104"/>
                  </a:cubicBezTo>
                  <a:cubicBezTo>
                    <a:pt x="33799" y="21104"/>
                    <a:pt x="33800" y="21104"/>
                    <a:pt x="33800" y="21104"/>
                  </a:cubicBezTo>
                  <a:cubicBezTo>
                    <a:pt x="33814" y="21104"/>
                    <a:pt x="33815" y="21138"/>
                    <a:pt x="33810" y="21138"/>
                  </a:cubicBezTo>
                  <a:cubicBezTo>
                    <a:pt x="33808" y="21138"/>
                    <a:pt x="33804" y="21130"/>
                    <a:pt x="33799" y="21104"/>
                  </a:cubicBezTo>
                  <a:lnTo>
                    <a:pt x="33777" y="21107"/>
                  </a:lnTo>
                  <a:cubicBezTo>
                    <a:pt x="33774" y="21173"/>
                    <a:pt x="33787" y="21184"/>
                    <a:pt x="33802" y="21184"/>
                  </a:cubicBezTo>
                  <a:cubicBezTo>
                    <a:pt x="33806" y="21184"/>
                    <a:pt x="33810" y="21183"/>
                    <a:pt x="33814" y="21182"/>
                  </a:cubicBezTo>
                  <a:lnTo>
                    <a:pt x="33849" y="21342"/>
                  </a:lnTo>
                  <a:cubicBezTo>
                    <a:pt x="33862" y="21397"/>
                    <a:pt x="33874" y="21452"/>
                    <a:pt x="33881" y="21452"/>
                  </a:cubicBezTo>
                  <a:cubicBezTo>
                    <a:pt x="33884" y="21452"/>
                    <a:pt x="33886" y="21442"/>
                    <a:pt x="33887" y="21417"/>
                  </a:cubicBezTo>
                  <a:cubicBezTo>
                    <a:pt x="33892" y="21416"/>
                    <a:pt x="33897" y="21415"/>
                    <a:pt x="33902" y="21415"/>
                  </a:cubicBezTo>
                  <a:cubicBezTo>
                    <a:pt x="33918" y="21415"/>
                    <a:pt x="33932" y="21427"/>
                    <a:pt x="33946" y="21486"/>
                  </a:cubicBezTo>
                  <a:cubicBezTo>
                    <a:pt x="33946" y="21486"/>
                    <a:pt x="33947" y="21486"/>
                    <a:pt x="33947" y="21486"/>
                  </a:cubicBezTo>
                  <a:cubicBezTo>
                    <a:pt x="33959" y="21486"/>
                    <a:pt x="33961" y="21522"/>
                    <a:pt x="33957" y="21522"/>
                  </a:cubicBezTo>
                  <a:cubicBezTo>
                    <a:pt x="33955" y="21522"/>
                    <a:pt x="33951" y="21513"/>
                    <a:pt x="33946" y="21486"/>
                  </a:cubicBezTo>
                  <a:cubicBezTo>
                    <a:pt x="33924" y="21493"/>
                    <a:pt x="33905" y="21496"/>
                    <a:pt x="33921" y="21574"/>
                  </a:cubicBezTo>
                  <a:cubicBezTo>
                    <a:pt x="33937" y="21652"/>
                    <a:pt x="33918" y="21656"/>
                    <a:pt x="33918" y="21656"/>
                  </a:cubicBezTo>
                  <a:cubicBezTo>
                    <a:pt x="33912" y="21648"/>
                    <a:pt x="33907" y="21645"/>
                    <a:pt x="33904" y="21645"/>
                  </a:cubicBezTo>
                  <a:cubicBezTo>
                    <a:pt x="33876" y="21645"/>
                    <a:pt x="33950" y="21905"/>
                    <a:pt x="33984" y="21972"/>
                  </a:cubicBezTo>
                  <a:cubicBezTo>
                    <a:pt x="34059" y="22123"/>
                    <a:pt x="34078" y="22201"/>
                    <a:pt x="34034" y="22207"/>
                  </a:cubicBezTo>
                  <a:cubicBezTo>
                    <a:pt x="33993" y="22217"/>
                    <a:pt x="34068" y="22367"/>
                    <a:pt x="34147" y="22433"/>
                  </a:cubicBezTo>
                  <a:lnTo>
                    <a:pt x="34225" y="22502"/>
                  </a:lnTo>
                  <a:lnTo>
                    <a:pt x="34165" y="22514"/>
                  </a:lnTo>
                  <a:cubicBezTo>
                    <a:pt x="34100" y="22605"/>
                    <a:pt x="34100" y="22605"/>
                    <a:pt x="34190" y="22837"/>
                  </a:cubicBezTo>
                  <a:cubicBezTo>
                    <a:pt x="34244" y="22991"/>
                    <a:pt x="34244" y="22991"/>
                    <a:pt x="34225" y="22994"/>
                  </a:cubicBezTo>
                  <a:cubicBezTo>
                    <a:pt x="34203" y="22997"/>
                    <a:pt x="34222" y="23075"/>
                    <a:pt x="34272" y="23313"/>
                  </a:cubicBezTo>
                  <a:cubicBezTo>
                    <a:pt x="34321" y="23544"/>
                    <a:pt x="34337" y="23624"/>
                    <a:pt x="34358" y="23624"/>
                  </a:cubicBezTo>
                  <a:cubicBezTo>
                    <a:pt x="34359" y="23624"/>
                    <a:pt x="34359" y="23624"/>
                    <a:pt x="34360" y="23624"/>
                  </a:cubicBezTo>
                  <a:cubicBezTo>
                    <a:pt x="34360" y="23624"/>
                    <a:pt x="34375" y="23702"/>
                    <a:pt x="34394" y="23783"/>
                  </a:cubicBezTo>
                  <a:cubicBezTo>
                    <a:pt x="34374" y="23851"/>
                    <a:pt x="34404" y="23962"/>
                    <a:pt x="34429" y="23962"/>
                  </a:cubicBezTo>
                  <a:cubicBezTo>
                    <a:pt x="34436" y="23962"/>
                    <a:pt x="34442" y="23954"/>
                    <a:pt x="34447" y="23937"/>
                  </a:cubicBezTo>
                  <a:cubicBezTo>
                    <a:pt x="34447" y="23937"/>
                    <a:pt x="34463" y="24015"/>
                    <a:pt x="34482" y="24094"/>
                  </a:cubicBezTo>
                  <a:lnTo>
                    <a:pt x="34460" y="24097"/>
                  </a:lnTo>
                  <a:cubicBezTo>
                    <a:pt x="34451" y="24100"/>
                    <a:pt x="34457" y="24141"/>
                    <a:pt x="34476" y="24260"/>
                  </a:cubicBezTo>
                  <a:cubicBezTo>
                    <a:pt x="34494" y="24379"/>
                    <a:pt x="34532" y="24579"/>
                    <a:pt x="34557" y="24902"/>
                  </a:cubicBezTo>
                  <a:cubicBezTo>
                    <a:pt x="34573" y="25128"/>
                    <a:pt x="34579" y="25354"/>
                    <a:pt x="34570" y="25579"/>
                  </a:cubicBezTo>
                  <a:cubicBezTo>
                    <a:pt x="34570" y="25692"/>
                    <a:pt x="34579" y="25714"/>
                    <a:pt x="34601" y="25717"/>
                  </a:cubicBezTo>
                  <a:cubicBezTo>
                    <a:pt x="34634" y="25799"/>
                    <a:pt x="34627" y="25877"/>
                    <a:pt x="34590" y="25877"/>
                  </a:cubicBezTo>
                  <a:cubicBezTo>
                    <a:pt x="34588" y="25877"/>
                    <a:pt x="34587" y="25877"/>
                    <a:pt x="34585" y="25877"/>
                  </a:cubicBezTo>
                  <a:cubicBezTo>
                    <a:pt x="34563" y="25877"/>
                    <a:pt x="34535" y="25952"/>
                    <a:pt x="34554" y="25955"/>
                  </a:cubicBezTo>
                  <a:cubicBezTo>
                    <a:pt x="34554" y="25955"/>
                    <a:pt x="34551" y="25996"/>
                    <a:pt x="34541" y="26046"/>
                  </a:cubicBezTo>
                  <a:cubicBezTo>
                    <a:pt x="34532" y="26096"/>
                    <a:pt x="34520" y="26146"/>
                    <a:pt x="34501" y="26193"/>
                  </a:cubicBezTo>
                  <a:cubicBezTo>
                    <a:pt x="34422" y="26425"/>
                    <a:pt x="34416" y="26507"/>
                    <a:pt x="34438" y="26513"/>
                  </a:cubicBezTo>
                  <a:cubicBezTo>
                    <a:pt x="34455" y="26493"/>
                    <a:pt x="34464" y="26485"/>
                    <a:pt x="34468" y="26485"/>
                  </a:cubicBezTo>
                  <a:lnTo>
                    <a:pt x="34468" y="26485"/>
                  </a:lnTo>
                  <a:cubicBezTo>
                    <a:pt x="34476" y="26485"/>
                    <a:pt x="34449" y="26538"/>
                    <a:pt x="34422" y="26591"/>
                  </a:cubicBezTo>
                  <a:cubicBezTo>
                    <a:pt x="34385" y="26667"/>
                    <a:pt x="34341" y="26736"/>
                    <a:pt x="34360" y="26742"/>
                  </a:cubicBezTo>
                  <a:cubicBezTo>
                    <a:pt x="34366" y="26825"/>
                    <a:pt x="34236" y="27278"/>
                    <a:pt x="34190" y="27278"/>
                  </a:cubicBezTo>
                  <a:cubicBezTo>
                    <a:pt x="34189" y="27278"/>
                    <a:pt x="34188" y="27278"/>
                    <a:pt x="34187" y="27278"/>
                  </a:cubicBezTo>
                  <a:lnTo>
                    <a:pt x="34125" y="27428"/>
                  </a:lnTo>
                  <a:cubicBezTo>
                    <a:pt x="34147" y="27438"/>
                    <a:pt x="34081" y="27585"/>
                    <a:pt x="34012" y="27732"/>
                  </a:cubicBezTo>
                  <a:cubicBezTo>
                    <a:pt x="33944" y="27868"/>
                    <a:pt x="33904" y="27937"/>
                    <a:pt x="33884" y="27937"/>
                  </a:cubicBezTo>
                  <a:cubicBezTo>
                    <a:pt x="33883" y="27937"/>
                    <a:pt x="33881" y="27936"/>
                    <a:pt x="33880" y="27936"/>
                  </a:cubicBezTo>
                  <a:cubicBezTo>
                    <a:pt x="33886" y="27913"/>
                    <a:pt x="33887" y="27902"/>
                    <a:pt x="33884" y="27902"/>
                  </a:cubicBezTo>
                  <a:lnTo>
                    <a:pt x="33884" y="27902"/>
                  </a:lnTo>
                  <a:cubicBezTo>
                    <a:pt x="33877" y="27902"/>
                    <a:pt x="33847" y="27969"/>
                    <a:pt x="33802" y="28077"/>
                  </a:cubicBezTo>
                  <a:cubicBezTo>
                    <a:pt x="33761" y="28146"/>
                    <a:pt x="33752" y="28237"/>
                    <a:pt x="33711" y="28309"/>
                  </a:cubicBezTo>
                  <a:cubicBezTo>
                    <a:pt x="33730" y="28321"/>
                    <a:pt x="33698" y="28400"/>
                    <a:pt x="33651" y="28465"/>
                  </a:cubicBezTo>
                  <a:lnTo>
                    <a:pt x="33636" y="28453"/>
                  </a:lnTo>
                  <a:lnTo>
                    <a:pt x="33601" y="28428"/>
                  </a:lnTo>
                  <a:cubicBezTo>
                    <a:pt x="33557" y="28497"/>
                    <a:pt x="33510" y="28563"/>
                    <a:pt x="33526" y="28575"/>
                  </a:cubicBezTo>
                  <a:cubicBezTo>
                    <a:pt x="33460" y="28625"/>
                    <a:pt x="33410" y="28691"/>
                    <a:pt x="33310" y="28816"/>
                  </a:cubicBezTo>
                  <a:cubicBezTo>
                    <a:pt x="33206" y="28942"/>
                    <a:pt x="33097" y="29061"/>
                    <a:pt x="33056" y="29136"/>
                  </a:cubicBezTo>
                  <a:cubicBezTo>
                    <a:pt x="32975" y="29167"/>
                    <a:pt x="32624" y="29496"/>
                    <a:pt x="32580" y="29575"/>
                  </a:cubicBezTo>
                  <a:cubicBezTo>
                    <a:pt x="32592" y="29590"/>
                    <a:pt x="32530" y="29644"/>
                    <a:pt x="32454" y="29678"/>
                  </a:cubicBezTo>
                  <a:cubicBezTo>
                    <a:pt x="32401" y="29694"/>
                    <a:pt x="32354" y="29728"/>
                    <a:pt x="32323" y="29775"/>
                  </a:cubicBezTo>
                  <a:cubicBezTo>
                    <a:pt x="32269" y="29838"/>
                    <a:pt x="32191" y="29869"/>
                    <a:pt x="32113" y="29894"/>
                  </a:cubicBezTo>
                  <a:cubicBezTo>
                    <a:pt x="32028" y="29904"/>
                    <a:pt x="31953" y="29945"/>
                    <a:pt x="31897" y="30007"/>
                  </a:cubicBezTo>
                  <a:cubicBezTo>
                    <a:pt x="31790" y="30089"/>
                    <a:pt x="31674" y="30158"/>
                    <a:pt x="31552" y="30217"/>
                  </a:cubicBezTo>
                  <a:cubicBezTo>
                    <a:pt x="31435" y="30291"/>
                    <a:pt x="31364" y="30327"/>
                    <a:pt x="31393" y="30327"/>
                  </a:cubicBezTo>
                  <a:cubicBezTo>
                    <a:pt x="31399" y="30327"/>
                    <a:pt x="31408" y="30326"/>
                    <a:pt x="31420" y="30324"/>
                  </a:cubicBezTo>
                  <a:lnTo>
                    <a:pt x="31420" y="30324"/>
                  </a:lnTo>
                  <a:cubicBezTo>
                    <a:pt x="31430" y="30346"/>
                    <a:pt x="31361" y="30396"/>
                    <a:pt x="31361" y="30396"/>
                  </a:cubicBezTo>
                  <a:cubicBezTo>
                    <a:pt x="31284" y="30439"/>
                    <a:pt x="31247" y="30454"/>
                    <a:pt x="31239" y="30454"/>
                  </a:cubicBezTo>
                  <a:cubicBezTo>
                    <a:pt x="31233" y="30454"/>
                    <a:pt x="31250" y="30442"/>
                    <a:pt x="31285" y="30427"/>
                  </a:cubicBezTo>
                  <a:cubicBezTo>
                    <a:pt x="31361" y="30384"/>
                    <a:pt x="31376" y="30373"/>
                    <a:pt x="31361" y="30373"/>
                  </a:cubicBezTo>
                  <a:cubicBezTo>
                    <a:pt x="31348" y="30373"/>
                    <a:pt x="31310" y="30382"/>
                    <a:pt x="31270" y="30386"/>
                  </a:cubicBezTo>
                  <a:cubicBezTo>
                    <a:pt x="31166" y="30411"/>
                    <a:pt x="31063" y="30446"/>
                    <a:pt x="30960" y="30484"/>
                  </a:cubicBezTo>
                  <a:cubicBezTo>
                    <a:pt x="30884" y="30509"/>
                    <a:pt x="30728" y="30556"/>
                    <a:pt x="30649" y="30578"/>
                  </a:cubicBezTo>
                  <a:cubicBezTo>
                    <a:pt x="30408" y="30618"/>
                    <a:pt x="30330" y="30631"/>
                    <a:pt x="30333" y="30653"/>
                  </a:cubicBezTo>
                  <a:cubicBezTo>
                    <a:pt x="30338" y="30676"/>
                    <a:pt x="30340" y="30686"/>
                    <a:pt x="30340" y="30686"/>
                  </a:cubicBezTo>
                  <a:cubicBezTo>
                    <a:pt x="30340" y="30686"/>
                    <a:pt x="30339" y="30681"/>
                    <a:pt x="30336" y="30672"/>
                  </a:cubicBezTo>
                  <a:cubicBezTo>
                    <a:pt x="30330" y="30670"/>
                    <a:pt x="30321" y="30669"/>
                    <a:pt x="30310" y="30669"/>
                  </a:cubicBezTo>
                  <a:cubicBezTo>
                    <a:pt x="30231" y="30669"/>
                    <a:pt x="30023" y="30703"/>
                    <a:pt x="29813" y="30722"/>
                  </a:cubicBezTo>
                  <a:cubicBezTo>
                    <a:pt x="29571" y="30750"/>
                    <a:pt x="29327" y="30762"/>
                    <a:pt x="29286" y="30781"/>
                  </a:cubicBezTo>
                  <a:cubicBezTo>
                    <a:pt x="29286" y="30776"/>
                    <a:pt x="29286" y="30769"/>
                    <a:pt x="29286" y="30762"/>
                  </a:cubicBezTo>
                  <a:cubicBezTo>
                    <a:pt x="29286" y="30741"/>
                    <a:pt x="29205" y="30744"/>
                    <a:pt x="29045" y="30737"/>
                  </a:cubicBezTo>
                  <a:cubicBezTo>
                    <a:pt x="28829" y="30737"/>
                    <a:pt x="28612" y="30725"/>
                    <a:pt x="28399" y="30697"/>
                  </a:cubicBezTo>
                  <a:cubicBezTo>
                    <a:pt x="28268" y="30672"/>
                    <a:pt x="28133" y="30653"/>
                    <a:pt x="28001" y="30643"/>
                  </a:cubicBezTo>
                  <a:cubicBezTo>
                    <a:pt x="27955" y="30641"/>
                    <a:pt x="27917" y="30639"/>
                    <a:pt x="27890" y="30639"/>
                  </a:cubicBezTo>
                  <a:cubicBezTo>
                    <a:pt x="27856" y="30639"/>
                    <a:pt x="27838" y="30641"/>
                    <a:pt x="27838" y="30647"/>
                  </a:cubicBezTo>
                  <a:cubicBezTo>
                    <a:pt x="27757" y="30640"/>
                    <a:pt x="27757" y="30640"/>
                    <a:pt x="27760" y="30618"/>
                  </a:cubicBezTo>
                  <a:cubicBezTo>
                    <a:pt x="27841" y="30606"/>
                    <a:pt x="27763" y="30600"/>
                    <a:pt x="27682" y="30590"/>
                  </a:cubicBezTo>
                  <a:cubicBezTo>
                    <a:pt x="27671" y="30589"/>
                    <a:pt x="27661" y="30589"/>
                    <a:pt x="27653" y="30589"/>
                  </a:cubicBezTo>
                  <a:cubicBezTo>
                    <a:pt x="27600" y="30589"/>
                    <a:pt x="27600" y="30606"/>
                    <a:pt x="27597" y="30625"/>
                  </a:cubicBezTo>
                  <a:cubicBezTo>
                    <a:pt x="27596" y="30631"/>
                    <a:pt x="27585" y="30635"/>
                    <a:pt x="27563" y="30635"/>
                  </a:cubicBezTo>
                  <a:cubicBezTo>
                    <a:pt x="27526" y="30635"/>
                    <a:pt x="27456" y="30624"/>
                    <a:pt x="27356" y="30600"/>
                  </a:cubicBezTo>
                  <a:cubicBezTo>
                    <a:pt x="27143" y="30559"/>
                    <a:pt x="26929" y="30540"/>
                    <a:pt x="26713" y="30540"/>
                  </a:cubicBezTo>
                  <a:cubicBezTo>
                    <a:pt x="26632" y="30531"/>
                    <a:pt x="26553" y="30524"/>
                    <a:pt x="26553" y="30502"/>
                  </a:cubicBezTo>
                  <a:cubicBezTo>
                    <a:pt x="26463" y="30472"/>
                    <a:pt x="26369" y="30456"/>
                    <a:pt x="26274" y="30456"/>
                  </a:cubicBezTo>
                  <a:cubicBezTo>
                    <a:pt x="26233" y="30456"/>
                    <a:pt x="26193" y="30459"/>
                    <a:pt x="26152" y="30465"/>
                  </a:cubicBezTo>
                  <a:cubicBezTo>
                    <a:pt x="26074" y="30455"/>
                    <a:pt x="26074" y="30455"/>
                    <a:pt x="26077" y="30437"/>
                  </a:cubicBezTo>
                  <a:cubicBezTo>
                    <a:pt x="26028" y="30417"/>
                    <a:pt x="26011" y="30402"/>
                    <a:pt x="25984" y="30402"/>
                  </a:cubicBezTo>
                  <a:cubicBezTo>
                    <a:pt x="25967" y="30402"/>
                    <a:pt x="25947" y="30408"/>
                    <a:pt x="25914" y="30421"/>
                  </a:cubicBezTo>
                  <a:cubicBezTo>
                    <a:pt x="25726" y="30421"/>
                    <a:pt x="25538" y="30405"/>
                    <a:pt x="25353" y="30364"/>
                  </a:cubicBezTo>
                  <a:cubicBezTo>
                    <a:pt x="25310" y="30361"/>
                    <a:pt x="25268" y="30357"/>
                    <a:pt x="25238" y="30357"/>
                  </a:cubicBezTo>
                  <a:cubicBezTo>
                    <a:pt x="25210" y="30357"/>
                    <a:pt x="25192" y="30360"/>
                    <a:pt x="25190" y="30371"/>
                  </a:cubicBezTo>
                  <a:cubicBezTo>
                    <a:pt x="25188" y="30386"/>
                    <a:pt x="25186" y="30399"/>
                    <a:pt x="25186" y="30399"/>
                  </a:cubicBezTo>
                  <a:cubicBezTo>
                    <a:pt x="25186" y="30399"/>
                    <a:pt x="25186" y="30396"/>
                    <a:pt x="25187" y="30390"/>
                  </a:cubicBezTo>
                  <a:cubicBezTo>
                    <a:pt x="25146" y="30364"/>
                    <a:pt x="25127" y="30352"/>
                    <a:pt x="25105" y="30352"/>
                  </a:cubicBezTo>
                  <a:cubicBezTo>
                    <a:pt x="25086" y="30352"/>
                    <a:pt x="25065" y="30360"/>
                    <a:pt x="25027" y="30374"/>
                  </a:cubicBezTo>
                  <a:cubicBezTo>
                    <a:pt x="25026" y="30383"/>
                    <a:pt x="25010" y="30388"/>
                    <a:pt x="24993" y="30388"/>
                  </a:cubicBezTo>
                  <a:cubicBezTo>
                    <a:pt x="24970" y="30388"/>
                    <a:pt x="24944" y="30380"/>
                    <a:pt x="24946" y="30368"/>
                  </a:cubicBezTo>
                  <a:cubicBezTo>
                    <a:pt x="24896" y="30349"/>
                    <a:pt x="24842" y="30336"/>
                    <a:pt x="24789" y="30330"/>
                  </a:cubicBezTo>
                  <a:cubicBezTo>
                    <a:pt x="24708" y="30324"/>
                    <a:pt x="24303" y="30305"/>
                    <a:pt x="23902" y="30267"/>
                  </a:cubicBezTo>
                  <a:cubicBezTo>
                    <a:pt x="23408" y="30219"/>
                    <a:pt x="23151" y="30195"/>
                    <a:pt x="23059" y="30195"/>
                  </a:cubicBezTo>
                  <a:cubicBezTo>
                    <a:pt x="23031" y="30195"/>
                    <a:pt x="23018" y="30197"/>
                    <a:pt x="23018" y="30202"/>
                  </a:cubicBezTo>
                  <a:cubicBezTo>
                    <a:pt x="22999" y="30207"/>
                    <a:pt x="22979" y="30210"/>
                    <a:pt x="22958" y="30210"/>
                  </a:cubicBezTo>
                  <a:cubicBezTo>
                    <a:pt x="22923" y="30210"/>
                    <a:pt x="22887" y="30202"/>
                    <a:pt x="22856" y="30186"/>
                  </a:cubicBezTo>
                  <a:cubicBezTo>
                    <a:pt x="22780" y="30161"/>
                    <a:pt x="22699" y="30148"/>
                    <a:pt x="22617" y="30142"/>
                  </a:cubicBezTo>
                  <a:cubicBezTo>
                    <a:pt x="22539" y="30136"/>
                    <a:pt x="22458" y="30126"/>
                    <a:pt x="22461" y="30108"/>
                  </a:cubicBezTo>
                  <a:lnTo>
                    <a:pt x="22461" y="30108"/>
                  </a:lnTo>
                  <a:cubicBezTo>
                    <a:pt x="22430" y="30113"/>
                    <a:pt x="22398" y="30116"/>
                    <a:pt x="22366" y="30116"/>
                  </a:cubicBezTo>
                  <a:cubicBezTo>
                    <a:pt x="22343" y="30116"/>
                    <a:pt x="22320" y="30115"/>
                    <a:pt x="22298" y="30111"/>
                  </a:cubicBezTo>
                  <a:cubicBezTo>
                    <a:pt x="22300" y="30098"/>
                    <a:pt x="22262" y="30089"/>
                    <a:pt x="22212" y="30089"/>
                  </a:cubicBezTo>
                  <a:cubicBezTo>
                    <a:pt x="22189" y="30089"/>
                    <a:pt x="22163" y="30091"/>
                    <a:pt x="22138" y="30095"/>
                  </a:cubicBezTo>
                  <a:cubicBezTo>
                    <a:pt x="22096" y="30111"/>
                    <a:pt x="22074" y="30120"/>
                    <a:pt x="22063" y="30120"/>
                  </a:cubicBezTo>
                  <a:cubicBezTo>
                    <a:pt x="22052" y="30120"/>
                    <a:pt x="22053" y="30110"/>
                    <a:pt x="22056" y="30089"/>
                  </a:cubicBezTo>
                  <a:cubicBezTo>
                    <a:pt x="22059" y="30072"/>
                    <a:pt x="21918" y="30042"/>
                    <a:pt x="21889" y="30042"/>
                  </a:cubicBezTo>
                  <a:cubicBezTo>
                    <a:pt x="21880" y="30042"/>
                    <a:pt x="21882" y="30045"/>
                    <a:pt x="21900" y="30051"/>
                  </a:cubicBezTo>
                  <a:cubicBezTo>
                    <a:pt x="21897" y="30073"/>
                    <a:pt x="21734" y="30057"/>
                    <a:pt x="21652" y="30070"/>
                  </a:cubicBezTo>
                  <a:cubicBezTo>
                    <a:pt x="21571" y="30064"/>
                    <a:pt x="21492" y="30054"/>
                    <a:pt x="21495" y="30032"/>
                  </a:cubicBezTo>
                  <a:cubicBezTo>
                    <a:pt x="21436" y="30011"/>
                    <a:pt x="21187" y="29997"/>
                    <a:pt x="21034" y="29997"/>
                  </a:cubicBezTo>
                  <a:cubicBezTo>
                    <a:pt x="20987" y="29997"/>
                    <a:pt x="20948" y="29998"/>
                    <a:pt x="20928" y="30001"/>
                  </a:cubicBezTo>
                  <a:cubicBezTo>
                    <a:pt x="20928" y="30009"/>
                    <a:pt x="20915" y="30012"/>
                    <a:pt x="20899" y="30012"/>
                  </a:cubicBezTo>
                  <a:cubicBezTo>
                    <a:pt x="20876" y="30012"/>
                    <a:pt x="20848" y="30005"/>
                    <a:pt x="20850" y="29992"/>
                  </a:cubicBezTo>
                  <a:cubicBezTo>
                    <a:pt x="20853" y="29973"/>
                    <a:pt x="20772" y="29963"/>
                    <a:pt x="20690" y="29957"/>
                  </a:cubicBezTo>
                  <a:cubicBezTo>
                    <a:pt x="20673" y="29960"/>
                    <a:pt x="20660" y="29961"/>
                    <a:pt x="20650" y="29961"/>
                  </a:cubicBezTo>
                  <a:cubicBezTo>
                    <a:pt x="20610" y="29961"/>
                    <a:pt x="20612" y="29944"/>
                    <a:pt x="20615" y="29929"/>
                  </a:cubicBezTo>
                  <a:cubicBezTo>
                    <a:pt x="20696" y="29913"/>
                    <a:pt x="20615" y="29907"/>
                    <a:pt x="20455" y="29891"/>
                  </a:cubicBezTo>
                  <a:cubicBezTo>
                    <a:pt x="20442" y="29893"/>
                    <a:pt x="20423" y="29894"/>
                    <a:pt x="20400" y="29894"/>
                  </a:cubicBezTo>
                  <a:cubicBezTo>
                    <a:pt x="20274" y="29894"/>
                    <a:pt x="20013" y="29869"/>
                    <a:pt x="19809" y="29851"/>
                  </a:cubicBezTo>
                  <a:cubicBezTo>
                    <a:pt x="19632" y="29832"/>
                    <a:pt x="19517" y="29826"/>
                    <a:pt x="19430" y="29826"/>
                  </a:cubicBezTo>
                  <a:cubicBezTo>
                    <a:pt x="19320" y="29826"/>
                    <a:pt x="19253" y="29837"/>
                    <a:pt x="19161" y="29851"/>
                  </a:cubicBezTo>
                  <a:lnTo>
                    <a:pt x="19076" y="29885"/>
                  </a:lnTo>
                  <a:lnTo>
                    <a:pt x="19079" y="29841"/>
                  </a:lnTo>
                  <a:cubicBezTo>
                    <a:pt x="19082" y="29822"/>
                    <a:pt x="19007" y="29772"/>
                    <a:pt x="19007" y="29772"/>
                  </a:cubicBezTo>
                  <a:cubicBezTo>
                    <a:pt x="18997" y="29771"/>
                    <a:pt x="18988" y="29771"/>
                    <a:pt x="18980" y="29771"/>
                  </a:cubicBezTo>
                  <a:cubicBezTo>
                    <a:pt x="18928" y="29771"/>
                    <a:pt x="18925" y="29788"/>
                    <a:pt x="18923" y="29807"/>
                  </a:cubicBezTo>
                  <a:cubicBezTo>
                    <a:pt x="18921" y="29813"/>
                    <a:pt x="18911" y="29817"/>
                    <a:pt x="18890" y="29817"/>
                  </a:cubicBezTo>
                  <a:cubicBezTo>
                    <a:pt x="18853" y="29817"/>
                    <a:pt x="18784" y="29806"/>
                    <a:pt x="18681" y="29782"/>
                  </a:cubicBezTo>
                  <a:cubicBezTo>
                    <a:pt x="18568" y="29757"/>
                    <a:pt x="18495" y="29745"/>
                    <a:pt x="18432" y="29745"/>
                  </a:cubicBezTo>
                  <a:cubicBezTo>
                    <a:pt x="18407" y="29745"/>
                    <a:pt x="18384" y="29747"/>
                    <a:pt x="18362" y="29750"/>
                  </a:cubicBezTo>
                  <a:cubicBezTo>
                    <a:pt x="18280" y="29747"/>
                    <a:pt x="18199" y="29731"/>
                    <a:pt x="18123" y="29706"/>
                  </a:cubicBezTo>
                  <a:cubicBezTo>
                    <a:pt x="18095" y="29704"/>
                    <a:pt x="18077" y="29703"/>
                    <a:pt x="18064" y="29703"/>
                  </a:cubicBezTo>
                  <a:cubicBezTo>
                    <a:pt x="18042" y="29703"/>
                    <a:pt x="18041" y="29708"/>
                    <a:pt x="18039" y="29722"/>
                  </a:cubicBezTo>
                  <a:cubicBezTo>
                    <a:pt x="18038" y="29729"/>
                    <a:pt x="18025" y="29733"/>
                    <a:pt x="18006" y="29733"/>
                  </a:cubicBezTo>
                  <a:cubicBezTo>
                    <a:pt x="17976" y="29733"/>
                    <a:pt x="17927" y="29724"/>
                    <a:pt x="17879" y="29706"/>
                  </a:cubicBezTo>
                  <a:cubicBezTo>
                    <a:pt x="17822" y="29669"/>
                    <a:pt x="17672" y="29645"/>
                    <a:pt x="17599" y="29645"/>
                  </a:cubicBezTo>
                  <a:cubicBezTo>
                    <a:pt x="17576" y="29645"/>
                    <a:pt x="17560" y="29648"/>
                    <a:pt x="17559" y="29653"/>
                  </a:cubicBezTo>
                  <a:cubicBezTo>
                    <a:pt x="17558" y="29663"/>
                    <a:pt x="17540" y="29667"/>
                    <a:pt x="17512" y="29667"/>
                  </a:cubicBezTo>
                  <a:cubicBezTo>
                    <a:pt x="17481" y="29667"/>
                    <a:pt x="17439" y="29663"/>
                    <a:pt x="17396" y="29659"/>
                  </a:cubicBezTo>
                  <a:cubicBezTo>
                    <a:pt x="17353" y="29653"/>
                    <a:pt x="17309" y="29650"/>
                    <a:pt x="17266" y="29650"/>
                  </a:cubicBezTo>
                  <a:cubicBezTo>
                    <a:pt x="17229" y="29650"/>
                    <a:pt x="17191" y="29652"/>
                    <a:pt x="17155" y="29656"/>
                  </a:cubicBezTo>
                  <a:lnTo>
                    <a:pt x="16992" y="29641"/>
                  </a:lnTo>
                  <a:cubicBezTo>
                    <a:pt x="16933" y="29634"/>
                    <a:pt x="16965" y="29625"/>
                    <a:pt x="17018" y="29625"/>
                  </a:cubicBezTo>
                  <a:cubicBezTo>
                    <a:pt x="17036" y="29625"/>
                    <a:pt x="17056" y="29626"/>
                    <a:pt x="17077" y="29628"/>
                  </a:cubicBezTo>
                  <a:lnTo>
                    <a:pt x="16998" y="29600"/>
                  </a:lnTo>
                  <a:cubicBezTo>
                    <a:pt x="16890" y="29589"/>
                    <a:pt x="16818" y="29581"/>
                    <a:pt x="16757" y="29581"/>
                  </a:cubicBezTo>
                  <a:cubicBezTo>
                    <a:pt x="16728" y="29581"/>
                    <a:pt x="16702" y="29583"/>
                    <a:pt x="16676" y="29587"/>
                  </a:cubicBezTo>
                  <a:cubicBezTo>
                    <a:pt x="16634" y="29604"/>
                    <a:pt x="16612" y="29612"/>
                    <a:pt x="16601" y="29612"/>
                  </a:cubicBezTo>
                  <a:cubicBezTo>
                    <a:pt x="16589" y="29612"/>
                    <a:pt x="16591" y="29602"/>
                    <a:pt x="16594" y="29581"/>
                  </a:cubicBezTo>
                  <a:cubicBezTo>
                    <a:pt x="16597" y="29563"/>
                    <a:pt x="16543" y="29540"/>
                    <a:pt x="16479" y="29540"/>
                  </a:cubicBezTo>
                  <a:cubicBezTo>
                    <a:pt x="16465" y="29540"/>
                    <a:pt x="16451" y="29541"/>
                    <a:pt x="16437" y="29543"/>
                  </a:cubicBezTo>
                  <a:cubicBezTo>
                    <a:pt x="16408" y="29555"/>
                    <a:pt x="16380" y="29560"/>
                    <a:pt x="16355" y="29560"/>
                  </a:cubicBezTo>
                  <a:cubicBezTo>
                    <a:pt x="16307" y="29560"/>
                    <a:pt x="16275" y="29542"/>
                    <a:pt x="16275" y="29528"/>
                  </a:cubicBezTo>
                  <a:cubicBezTo>
                    <a:pt x="16331" y="29508"/>
                    <a:pt x="16351" y="29500"/>
                    <a:pt x="16270" y="29500"/>
                  </a:cubicBezTo>
                  <a:cubicBezTo>
                    <a:pt x="16225" y="29500"/>
                    <a:pt x="16150" y="29502"/>
                    <a:pt x="16033" y="29506"/>
                  </a:cubicBezTo>
                  <a:cubicBezTo>
                    <a:pt x="15873" y="29490"/>
                    <a:pt x="15551" y="29481"/>
                    <a:pt x="15309" y="29456"/>
                  </a:cubicBezTo>
                  <a:cubicBezTo>
                    <a:pt x="14990" y="29424"/>
                    <a:pt x="14827" y="29409"/>
                    <a:pt x="14751" y="29380"/>
                  </a:cubicBezTo>
                  <a:cubicBezTo>
                    <a:pt x="14752" y="29376"/>
                    <a:pt x="14751" y="29372"/>
                    <a:pt x="14750" y="29369"/>
                  </a:cubicBezTo>
                  <a:lnTo>
                    <a:pt x="14750" y="29369"/>
                  </a:lnTo>
                  <a:cubicBezTo>
                    <a:pt x="14744" y="29384"/>
                    <a:pt x="14722" y="29390"/>
                    <a:pt x="14678" y="29390"/>
                  </a:cubicBezTo>
                  <a:cubicBezTo>
                    <a:pt x="14627" y="29390"/>
                    <a:pt x="14546" y="29382"/>
                    <a:pt x="14426" y="29371"/>
                  </a:cubicBezTo>
                  <a:cubicBezTo>
                    <a:pt x="14322" y="29348"/>
                    <a:pt x="14215" y="29336"/>
                    <a:pt x="14107" y="29336"/>
                  </a:cubicBezTo>
                  <a:cubicBezTo>
                    <a:pt x="14052" y="29336"/>
                    <a:pt x="13997" y="29340"/>
                    <a:pt x="13943" y="29346"/>
                  </a:cubicBezTo>
                  <a:lnTo>
                    <a:pt x="14103" y="29362"/>
                  </a:lnTo>
                  <a:cubicBezTo>
                    <a:pt x="14100" y="29381"/>
                    <a:pt x="14081" y="29390"/>
                    <a:pt x="14045" y="29390"/>
                  </a:cubicBezTo>
                  <a:cubicBezTo>
                    <a:pt x="14005" y="29390"/>
                    <a:pt x="13943" y="29378"/>
                    <a:pt x="13858" y="29359"/>
                  </a:cubicBezTo>
                  <a:cubicBezTo>
                    <a:pt x="13780" y="29349"/>
                    <a:pt x="13783" y="29330"/>
                    <a:pt x="13783" y="29308"/>
                  </a:cubicBezTo>
                  <a:cubicBezTo>
                    <a:pt x="13786" y="29290"/>
                    <a:pt x="13708" y="29261"/>
                    <a:pt x="13630" y="29252"/>
                  </a:cubicBezTo>
                  <a:cubicBezTo>
                    <a:pt x="13591" y="29249"/>
                    <a:pt x="13553" y="29245"/>
                    <a:pt x="13531" y="29245"/>
                  </a:cubicBezTo>
                  <a:cubicBezTo>
                    <a:pt x="13508" y="29245"/>
                    <a:pt x="13506" y="29250"/>
                    <a:pt x="13545" y="29265"/>
                  </a:cubicBezTo>
                  <a:cubicBezTo>
                    <a:pt x="13545" y="29278"/>
                    <a:pt x="13545" y="29283"/>
                    <a:pt x="13527" y="29283"/>
                  </a:cubicBezTo>
                  <a:cubicBezTo>
                    <a:pt x="13515" y="29283"/>
                    <a:pt x="13496" y="29281"/>
                    <a:pt x="13463" y="29277"/>
                  </a:cubicBezTo>
                  <a:cubicBezTo>
                    <a:pt x="13423" y="29272"/>
                    <a:pt x="13382" y="29270"/>
                    <a:pt x="13341" y="29270"/>
                  </a:cubicBezTo>
                  <a:cubicBezTo>
                    <a:pt x="13301" y="29270"/>
                    <a:pt x="13260" y="29272"/>
                    <a:pt x="13219" y="29277"/>
                  </a:cubicBezTo>
                  <a:cubicBezTo>
                    <a:pt x="13218" y="29286"/>
                    <a:pt x="13199" y="29289"/>
                    <a:pt x="13172" y="29289"/>
                  </a:cubicBezTo>
                  <a:cubicBezTo>
                    <a:pt x="13151" y="29289"/>
                    <a:pt x="13126" y="29287"/>
                    <a:pt x="13098" y="29285"/>
                  </a:cubicBezTo>
                  <a:lnTo>
                    <a:pt x="13098" y="29285"/>
                  </a:lnTo>
                  <a:lnTo>
                    <a:pt x="13097" y="29221"/>
                  </a:lnTo>
                  <a:lnTo>
                    <a:pt x="13097" y="29177"/>
                  </a:lnTo>
                  <a:lnTo>
                    <a:pt x="12999" y="29266"/>
                  </a:lnTo>
                  <a:lnTo>
                    <a:pt x="12999" y="29266"/>
                  </a:lnTo>
                  <a:cubicBezTo>
                    <a:pt x="12939" y="29252"/>
                    <a:pt x="12880" y="29243"/>
                    <a:pt x="12818" y="29236"/>
                  </a:cubicBezTo>
                  <a:lnTo>
                    <a:pt x="12820" y="29226"/>
                  </a:lnTo>
                  <a:lnTo>
                    <a:pt x="12820" y="29226"/>
                  </a:lnTo>
                  <a:lnTo>
                    <a:pt x="12787" y="29214"/>
                  </a:lnTo>
                  <a:cubicBezTo>
                    <a:pt x="12781" y="29214"/>
                    <a:pt x="12776" y="29214"/>
                    <a:pt x="12772" y="29214"/>
                  </a:cubicBezTo>
                  <a:cubicBezTo>
                    <a:pt x="12708" y="29214"/>
                    <a:pt x="12705" y="29233"/>
                    <a:pt x="12705" y="29233"/>
                  </a:cubicBezTo>
                  <a:cubicBezTo>
                    <a:pt x="12690" y="29237"/>
                    <a:pt x="12675" y="29238"/>
                    <a:pt x="12658" y="29238"/>
                  </a:cubicBezTo>
                  <a:cubicBezTo>
                    <a:pt x="12647" y="29238"/>
                    <a:pt x="12635" y="29238"/>
                    <a:pt x="12624" y="29236"/>
                  </a:cubicBezTo>
                  <a:lnTo>
                    <a:pt x="12401" y="29236"/>
                  </a:lnTo>
                  <a:cubicBezTo>
                    <a:pt x="12216" y="29236"/>
                    <a:pt x="11966" y="29239"/>
                    <a:pt x="11709" y="29252"/>
                  </a:cubicBezTo>
                  <a:cubicBezTo>
                    <a:pt x="11198" y="29271"/>
                    <a:pt x="10656" y="29330"/>
                    <a:pt x="10537" y="29343"/>
                  </a:cubicBezTo>
                  <a:cubicBezTo>
                    <a:pt x="10529" y="29343"/>
                    <a:pt x="10521" y="29343"/>
                    <a:pt x="10513" y="29343"/>
                  </a:cubicBezTo>
                  <a:cubicBezTo>
                    <a:pt x="10352" y="29343"/>
                    <a:pt x="10139" y="29372"/>
                    <a:pt x="10217" y="29380"/>
                  </a:cubicBezTo>
                  <a:cubicBezTo>
                    <a:pt x="10220" y="29406"/>
                    <a:pt x="9819" y="29449"/>
                    <a:pt x="9346" y="29543"/>
                  </a:cubicBezTo>
                  <a:cubicBezTo>
                    <a:pt x="9070" y="29597"/>
                    <a:pt x="8832" y="29641"/>
                    <a:pt x="8669" y="29688"/>
                  </a:cubicBezTo>
                  <a:cubicBezTo>
                    <a:pt x="8503" y="29731"/>
                    <a:pt x="8406" y="29760"/>
                    <a:pt x="8409" y="29769"/>
                  </a:cubicBezTo>
                  <a:lnTo>
                    <a:pt x="8174" y="29825"/>
                  </a:lnTo>
                  <a:cubicBezTo>
                    <a:pt x="8020" y="29866"/>
                    <a:pt x="7873" y="29935"/>
                    <a:pt x="7794" y="29957"/>
                  </a:cubicBezTo>
                  <a:cubicBezTo>
                    <a:pt x="7749" y="29985"/>
                    <a:pt x="7702" y="30004"/>
                    <a:pt x="7691" y="30004"/>
                  </a:cubicBezTo>
                  <a:cubicBezTo>
                    <a:pt x="7685" y="30004"/>
                    <a:pt x="7691" y="29997"/>
                    <a:pt x="7716" y="29982"/>
                  </a:cubicBezTo>
                  <a:cubicBezTo>
                    <a:pt x="7714" y="29967"/>
                    <a:pt x="7710" y="29954"/>
                    <a:pt x="7683" y="29954"/>
                  </a:cubicBezTo>
                  <a:cubicBezTo>
                    <a:pt x="7671" y="29954"/>
                    <a:pt x="7653" y="29956"/>
                    <a:pt x="7628" y="29963"/>
                  </a:cubicBezTo>
                  <a:cubicBezTo>
                    <a:pt x="7475" y="30010"/>
                    <a:pt x="7481" y="30029"/>
                    <a:pt x="7487" y="30051"/>
                  </a:cubicBezTo>
                  <a:cubicBezTo>
                    <a:pt x="7494" y="30070"/>
                    <a:pt x="7415" y="30092"/>
                    <a:pt x="7415" y="30092"/>
                  </a:cubicBezTo>
                  <a:cubicBezTo>
                    <a:pt x="7376" y="30105"/>
                    <a:pt x="7358" y="30111"/>
                    <a:pt x="7348" y="30111"/>
                  </a:cubicBezTo>
                  <a:cubicBezTo>
                    <a:pt x="7338" y="30111"/>
                    <a:pt x="7337" y="30106"/>
                    <a:pt x="7334" y="30095"/>
                  </a:cubicBezTo>
                  <a:cubicBezTo>
                    <a:pt x="7327" y="30076"/>
                    <a:pt x="7321" y="30054"/>
                    <a:pt x="7321" y="30054"/>
                  </a:cubicBezTo>
                  <a:lnTo>
                    <a:pt x="7246" y="30082"/>
                  </a:lnTo>
                  <a:cubicBezTo>
                    <a:pt x="7252" y="30101"/>
                    <a:pt x="7177" y="30129"/>
                    <a:pt x="7177" y="30129"/>
                  </a:cubicBezTo>
                  <a:cubicBezTo>
                    <a:pt x="7143" y="30142"/>
                    <a:pt x="7124" y="30149"/>
                    <a:pt x="7113" y="30149"/>
                  </a:cubicBezTo>
                  <a:cubicBezTo>
                    <a:pt x="7099" y="30149"/>
                    <a:pt x="7096" y="30139"/>
                    <a:pt x="7089" y="30117"/>
                  </a:cubicBezTo>
                  <a:cubicBezTo>
                    <a:pt x="7085" y="30104"/>
                    <a:pt x="7075" y="30098"/>
                    <a:pt x="7060" y="30098"/>
                  </a:cubicBezTo>
                  <a:cubicBezTo>
                    <a:pt x="7028" y="30098"/>
                    <a:pt x="6978" y="30125"/>
                    <a:pt x="6936" y="30170"/>
                  </a:cubicBezTo>
                  <a:lnTo>
                    <a:pt x="6792" y="30245"/>
                  </a:lnTo>
                  <a:cubicBezTo>
                    <a:pt x="6786" y="30245"/>
                    <a:pt x="6781" y="30244"/>
                    <a:pt x="6775" y="30244"/>
                  </a:cubicBezTo>
                  <a:cubicBezTo>
                    <a:pt x="6687" y="30244"/>
                    <a:pt x="6559" y="30330"/>
                    <a:pt x="6497" y="30374"/>
                  </a:cubicBezTo>
                  <a:cubicBezTo>
                    <a:pt x="6488" y="30373"/>
                    <a:pt x="6478" y="30372"/>
                    <a:pt x="6469" y="30372"/>
                  </a:cubicBezTo>
                  <a:cubicBezTo>
                    <a:pt x="6392" y="30372"/>
                    <a:pt x="6322" y="30406"/>
                    <a:pt x="6275" y="30468"/>
                  </a:cubicBezTo>
                  <a:cubicBezTo>
                    <a:pt x="6281" y="30487"/>
                    <a:pt x="6209" y="30521"/>
                    <a:pt x="6127" y="30531"/>
                  </a:cubicBezTo>
                  <a:cubicBezTo>
                    <a:pt x="6046" y="30543"/>
                    <a:pt x="5971" y="30578"/>
                    <a:pt x="5823" y="30640"/>
                  </a:cubicBezTo>
                  <a:cubicBezTo>
                    <a:pt x="5754" y="30684"/>
                    <a:pt x="5250" y="30932"/>
                    <a:pt x="4686" y="31239"/>
                  </a:cubicBezTo>
                  <a:cubicBezTo>
                    <a:pt x="4379" y="31424"/>
                    <a:pt x="4118" y="31577"/>
                    <a:pt x="3940" y="31690"/>
                  </a:cubicBezTo>
                  <a:cubicBezTo>
                    <a:pt x="3771" y="31815"/>
                    <a:pt x="3673" y="31891"/>
                    <a:pt x="3680" y="31897"/>
                  </a:cubicBezTo>
                  <a:cubicBezTo>
                    <a:pt x="3639" y="31931"/>
                    <a:pt x="3589" y="31956"/>
                    <a:pt x="3539" y="31972"/>
                  </a:cubicBezTo>
                  <a:cubicBezTo>
                    <a:pt x="3537" y="31970"/>
                    <a:pt x="3535" y="31969"/>
                    <a:pt x="3531" y="31969"/>
                  </a:cubicBezTo>
                  <a:cubicBezTo>
                    <a:pt x="3510" y="31969"/>
                    <a:pt x="3455" y="32014"/>
                    <a:pt x="3420" y="32082"/>
                  </a:cubicBezTo>
                  <a:cubicBezTo>
                    <a:pt x="3383" y="32125"/>
                    <a:pt x="3375" y="32147"/>
                    <a:pt x="3368" y="32147"/>
                  </a:cubicBezTo>
                  <a:cubicBezTo>
                    <a:pt x="3365" y="32147"/>
                    <a:pt x="3361" y="32141"/>
                    <a:pt x="3354" y="32129"/>
                  </a:cubicBezTo>
                  <a:cubicBezTo>
                    <a:pt x="3353" y="32128"/>
                    <a:pt x="3351" y="32127"/>
                    <a:pt x="3349" y="32127"/>
                  </a:cubicBezTo>
                  <a:cubicBezTo>
                    <a:pt x="3320" y="32127"/>
                    <a:pt x="3198" y="32218"/>
                    <a:pt x="2937" y="32392"/>
                  </a:cubicBezTo>
                  <a:cubicBezTo>
                    <a:pt x="2724" y="32527"/>
                    <a:pt x="2398" y="32608"/>
                    <a:pt x="2401" y="32621"/>
                  </a:cubicBezTo>
                  <a:cubicBezTo>
                    <a:pt x="2313" y="32649"/>
                    <a:pt x="2272" y="32660"/>
                    <a:pt x="2265" y="32660"/>
                  </a:cubicBezTo>
                  <a:cubicBezTo>
                    <a:pt x="2258" y="32660"/>
                    <a:pt x="2278" y="32651"/>
                    <a:pt x="2317" y="32636"/>
                  </a:cubicBezTo>
                  <a:cubicBezTo>
                    <a:pt x="2342" y="32617"/>
                    <a:pt x="2311" y="32613"/>
                    <a:pt x="2249" y="32613"/>
                  </a:cubicBezTo>
                  <a:cubicBezTo>
                    <a:pt x="2221" y="32613"/>
                    <a:pt x="2186" y="32614"/>
                    <a:pt x="2147" y="32615"/>
                  </a:cubicBezTo>
                  <a:cubicBezTo>
                    <a:pt x="2096" y="32617"/>
                    <a:pt x="2036" y="32618"/>
                    <a:pt x="1975" y="32618"/>
                  </a:cubicBezTo>
                  <a:cubicBezTo>
                    <a:pt x="1892" y="32618"/>
                    <a:pt x="1806" y="32616"/>
                    <a:pt x="1734" y="32615"/>
                  </a:cubicBezTo>
                  <a:cubicBezTo>
                    <a:pt x="1649" y="32602"/>
                    <a:pt x="1571" y="32580"/>
                    <a:pt x="1577" y="32561"/>
                  </a:cubicBezTo>
                  <a:cubicBezTo>
                    <a:pt x="1442" y="32527"/>
                    <a:pt x="1311" y="32483"/>
                    <a:pt x="1182" y="32430"/>
                  </a:cubicBezTo>
                  <a:cubicBezTo>
                    <a:pt x="1107" y="32389"/>
                    <a:pt x="1032" y="32342"/>
                    <a:pt x="963" y="32292"/>
                  </a:cubicBezTo>
                  <a:cubicBezTo>
                    <a:pt x="875" y="32226"/>
                    <a:pt x="797" y="32154"/>
                    <a:pt x="721" y="32076"/>
                  </a:cubicBezTo>
                  <a:cubicBezTo>
                    <a:pt x="605" y="31956"/>
                    <a:pt x="502" y="31825"/>
                    <a:pt x="502" y="31825"/>
                  </a:cubicBezTo>
                  <a:cubicBezTo>
                    <a:pt x="483" y="31799"/>
                    <a:pt x="467" y="31772"/>
                    <a:pt x="456" y="31752"/>
                  </a:cubicBezTo>
                  <a:lnTo>
                    <a:pt x="456" y="31752"/>
                  </a:lnTo>
                  <a:cubicBezTo>
                    <a:pt x="479" y="31735"/>
                    <a:pt x="224" y="31368"/>
                    <a:pt x="248" y="30784"/>
                  </a:cubicBezTo>
                  <a:cubicBezTo>
                    <a:pt x="276" y="30189"/>
                    <a:pt x="609" y="29772"/>
                    <a:pt x="671" y="29728"/>
                  </a:cubicBezTo>
                  <a:cubicBezTo>
                    <a:pt x="671" y="29728"/>
                    <a:pt x="721" y="29663"/>
                    <a:pt x="765" y="29590"/>
                  </a:cubicBezTo>
                  <a:cubicBezTo>
                    <a:pt x="794" y="29509"/>
                    <a:pt x="853" y="29440"/>
                    <a:pt x="935" y="29406"/>
                  </a:cubicBezTo>
                  <a:cubicBezTo>
                    <a:pt x="1025" y="29387"/>
                    <a:pt x="1276" y="29189"/>
                    <a:pt x="1314" y="29105"/>
                  </a:cubicBezTo>
                  <a:cubicBezTo>
                    <a:pt x="1310" y="29099"/>
                    <a:pt x="1308" y="29097"/>
                    <a:pt x="1309" y="29097"/>
                  </a:cubicBezTo>
                  <a:lnTo>
                    <a:pt x="1309" y="29097"/>
                  </a:lnTo>
                  <a:cubicBezTo>
                    <a:pt x="1309" y="29097"/>
                    <a:pt x="1317" y="29109"/>
                    <a:pt x="1326" y="29120"/>
                  </a:cubicBezTo>
                  <a:cubicBezTo>
                    <a:pt x="1414" y="29102"/>
                    <a:pt x="1586" y="28932"/>
                    <a:pt x="1624" y="28848"/>
                  </a:cubicBezTo>
                  <a:cubicBezTo>
                    <a:pt x="1699" y="28813"/>
                    <a:pt x="1774" y="28779"/>
                    <a:pt x="1825" y="28713"/>
                  </a:cubicBezTo>
                  <a:cubicBezTo>
                    <a:pt x="1861" y="28685"/>
                    <a:pt x="1878" y="28673"/>
                    <a:pt x="1889" y="28673"/>
                  </a:cubicBezTo>
                  <a:cubicBezTo>
                    <a:pt x="1898" y="28673"/>
                    <a:pt x="1904" y="28680"/>
                    <a:pt x="1915" y="28694"/>
                  </a:cubicBezTo>
                  <a:cubicBezTo>
                    <a:pt x="1922" y="28704"/>
                    <a:pt x="1928" y="28712"/>
                    <a:pt x="1940" y="28712"/>
                  </a:cubicBezTo>
                  <a:cubicBezTo>
                    <a:pt x="1953" y="28712"/>
                    <a:pt x="1972" y="28704"/>
                    <a:pt x="2003" y="28678"/>
                  </a:cubicBezTo>
                  <a:cubicBezTo>
                    <a:pt x="2066" y="28628"/>
                    <a:pt x="2053" y="28613"/>
                    <a:pt x="2041" y="28597"/>
                  </a:cubicBezTo>
                  <a:lnTo>
                    <a:pt x="2169" y="28500"/>
                  </a:lnTo>
                  <a:cubicBezTo>
                    <a:pt x="2169" y="28500"/>
                    <a:pt x="2235" y="28450"/>
                    <a:pt x="2223" y="28434"/>
                  </a:cubicBezTo>
                  <a:cubicBezTo>
                    <a:pt x="2213" y="28415"/>
                    <a:pt x="2279" y="28368"/>
                    <a:pt x="2345" y="28324"/>
                  </a:cubicBezTo>
                  <a:cubicBezTo>
                    <a:pt x="2346" y="28326"/>
                    <a:pt x="2348" y="28327"/>
                    <a:pt x="2350" y="28327"/>
                  </a:cubicBezTo>
                  <a:cubicBezTo>
                    <a:pt x="2365" y="28327"/>
                    <a:pt x="2390" y="28298"/>
                    <a:pt x="2365" y="28298"/>
                  </a:cubicBezTo>
                  <a:cubicBezTo>
                    <a:pt x="2358" y="28298"/>
                    <a:pt x="2348" y="28300"/>
                    <a:pt x="2332" y="28306"/>
                  </a:cubicBezTo>
                  <a:cubicBezTo>
                    <a:pt x="2323" y="28287"/>
                    <a:pt x="2310" y="28271"/>
                    <a:pt x="2379" y="28224"/>
                  </a:cubicBezTo>
                  <a:lnTo>
                    <a:pt x="2357" y="28190"/>
                  </a:lnTo>
                  <a:cubicBezTo>
                    <a:pt x="2346" y="28172"/>
                    <a:pt x="2338" y="28158"/>
                    <a:pt x="2313" y="28158"/>
                  </a:cubicBezTo>
                  <a:cubicBezTo>
                    <a:pt x="2289" y="28158"/>
                    <a:pt x="2249" y="28172"/>
                    <a:pt x="2176" y="28212"/>
                  </a:cubicBezTo>
                  <a:cubicBezTo>
                    <a:pt x="1890" y="28390"/>
                    <a:pt x="1687" y="28531"/>
                    <a:pt x="1712" y="28563"/>
                  </a:cubicBezTo>
                  <a:cubicBezTo>
                    <a:pt x="1677" y="28606"/>
                    <a:pt x="1640" y="28647"/>
                    <a:pt x="1599" y="28682"/>
                  </a:cubicBezTo>
                  <a:cubicBezTo>
                    <a:pt x="1555" y="28716"/>
                    <a:pt x="1508" y="28744"/>
                    <a:pt x="1461" y="28766"/>
                  </a:cubicBezTo>
                  <a:cubicBezTo>
                    <a:pt x="1460" y="28766"/>
                    <a:pt x="1460" y="28765"/>
                    <a:pt x="1458" y="28765"/>
                  </a:cubicBezTo>
                  <a:cubicBezTo>
                    <a:pt x="1428" y="28765"/>
                    <a:pt x="1187" y="28969"/>
                    <a:pt x="888" y="29205"/>
                  </a:cubicBezTo>
                  <a:cubicBezTo>
                    <a:pt x="721" y="29330"/>
                    <a:pt x="574" y="29478"/>
                    <a:pt x="446" y="29644"/>
                  </a:cubicBezTo>
                  <a:cubicBezTo>
                    <a:pt x="358" y="29763"/>
                    <a:pt x="305" y="29835"/>
                    <a:pt x="276" y="29876"/>
                  </a:cubicBezTo>
                  <a:cubicBezTo>
                    <a:pt x="248" y="29910"/>
                    <a:pt x="223" y="29945"/>
                    <a:pt x="198" y="29982"/>
                  </a:cubicBezTo>
                  <a:cubicBezTo>
                    <a:pt x="189" y="29998"/>
                    <a:pt x="182" y="30017"/>
                    <a:pt x="173" y="30035"/>
                  </a:cubicBezTo>
                  <a:cubicBezTo>
                    <a:pt x="186" y="30039"/>
                    <a:pt x="126" y="30167"/>
                    <a:pt x="73" y="30383"/>
                  </a:cubicBezTo>
                  <a:cubicBezTo>
                    <a:pt x="7" y="30662"/>
                    <a:pt x="1" y="30950"/>
                    <a:pt x="51" y="31233"/>
                  </a:cubicBezTo>
                  <a:cubicBezTo>
                    <a:pt x="101" y="31530"/>
                    <a:pt x="226" y="31815"/>
                    <a:pt x="408" y="32057"/>
                  </a:cubicBezTo>
                  <a:cubicBezTo>
                    <a:pt x="557" y="32245"/>
                    <a:pt x="685" y="32345"/>
                    <a:pt x="699" y="32345"/>
                  </a:cubicBezTo>
                  <a:cubicBezTo>
                    <a:pt x="699" y="32345"/>
                    <a:pt x="699" y="32345"/>
                    <a:pt x="699" y="32345"/>
                  </a:cubicBezTo>
                  <a:cubicBezTo>
                    <a:pt x="743" y="32386"/>
                    <a:pt x="794" y="32427"/>
                    <a:pt x="844" y="32461"/>
                  </a:cubicBezTo>
                  <a:cubicBezTo>
                    <a:pt x="831" y="32477"/>
                    <a:pt x="982" y="32593"/>
                    <a:pt x="1151" y="32671"/>
                  </a:cubicBezTo>
                  <a:cubicBezTo>
                    <a:pt x="1333" y="32734"/>
                    <a:pt x="1511" y="32781"/>
                    <a:pt x="1511" y="32781"/>
                  </a:cubicBezTo>
                  <a:cubicBezTo>
                    <a:pt x="1505" y="32799"/>
                    <a:pt x="1596" y="32831"/>
                    <a:pt x="1781" y="32856"/>
                  </a:cubicBezTo>
                  <a:cubicBezTo>
                    <a:pt x="1857" y="32865"/>
                    <a:pt x="1919" y="32869"/>
                    <a:pt x="1964" y="32869"/>
                  </a:cubicBezTo>
                  <a:cubicBezTo>
                    <a:pt x="2030" y="32869"/>
                    <a:pt x="2063" y="32861"/>
                    <a:pt x="2063" y="32850"/>
                  </a:cubicBezTo>
                  <a:cubicBezTo>
                    <a:pt x="2210" y="32846"/>
                    <a:pt x="2357" y="32828"/>
                    <a:pt x="2501" y="32796"/>
                  </a:cubicBezTo>
                  <a:cubicBezTo>
                    <a:pt x="2689" y="32749"/>
                    <a:pt x="2874" y="32680"/>
                    <a:pt x="3050" y="32593"/>
                  </a:cubicBezTo>
                  <a:cubicBezTo>
                    <a:pt x="3138" y="32564"/>
                    <a:pt x="3213" y="32486"/>
                    <a:pt x="3266" y="32420"/>
                  </a:cubicBezTo>
                  <a:cubicBezTo>
                    <a:pt x="3254" y="32405"/>
                    <a:pt x="3307" y="32342"/>
                    <a:pt x="3373" y="32295"/>
                  </a:cubicBezTo>
                  <a:cubicBezTo>
                    <a:pt x="3373" y="32295"/>
                    <a:pt x="3382" y="32314"/>
                    <a:pt x="3395" y="32329"/>
                  </a:cubicBezTo>
                  <a:cubicBezTo>
                    <a:pt x="3370" y="32358"/>
                    <a:pt x="3357" y="32373"/>
                    <a:pt x="3362" y="32373"/>
                  </a:cubicBezTo>
                  <a:cubicBezTo>
                    <a:pt x="3368" y="32373"/>
                    <a:pt x="3401" y="32351"/>
                    <a:pt x="3473" y="32301"/>
                  </a:cubicBezTo>
                  <a:lnTo>
                    <a:pt x="3601" y="32210"/>
                  </a:lnTo>
                  <a:cubicBezTo>
                    <a:pt x="3595" y="32201"/>
                    <a:pt x="3673" y="32141"/>
                    <a:pt x="3808" y="32041"/>
                  </a:cubicBezTo>
                  <a:lnTo>
                    <a:pt x="4053" y="31866"/>
                  </a:lnTo>
                  <a:cubicBezTo>
                    <a:pt x="4150" y="31803"/>
                    <a:pt x="4259" y="31740"/>
                    <a:pt x="4379" y="31668"/>
                  </a:cubicBezTo>
                  <a:cubicBezTo>
                    <a:pt x="4983" y="31292"/>
                    <a:pt x="5206" y="31204"/>
                    <a:pt x="5193" y="31179"/>
                  </a:cubicBezTo>
                  <a:cubicBezTo>
                    <a:pt x="5184" y="31160"/>
                    <a:pt x="5256" y="31126"/>
                    <a:pt x="5475" y="31038"/>
                  </a:cubicBezTo>
                  <a:cubicBezTo>
                    <a:pt x="5698" y="30954"/>
                    <a:pt x="5814" y="30919"/>
                    <a:pt x="5880" y="30900"/>
                  </a:cubicBezTo>
                  <a:cubicBezTo>
                    <a:pt x="5920" y="30888"/>
                    <a:pt x="5961" y="30869"/>
                    <a:pt x="5992" y="30841"/>
                  </a:cubicBezTo>
                  <a:lnTo>
                    <a:pt x="5992" y="30841"/>
                  </a:lnTo>
                  <a:cubicBezTo>
                    <a:pt x="5966" y="30852"/>
                    <a:pt x="5949" y="30857"/>
                    <a:pt x="5937" y="30857"/>
                  </a:cubicBezTo>
                  <a:cubicBezTo>
                    <a:pt x="5915" y="30857"/>
                    <a:pt x="5911" y="30843"/>
                    <a:pt x="5905" y="30831"/>
                  </a:cubicBezTo>
                  <a:cubicBezTo>
                    <a:pt x="5890" y="30797"/>
                    <a:pt x="5949" y="30768"/>
                    <a:pt x="6029" y="30768"/>
                  </a:cubicBezTo>
                  <a:cubicBezTo>
                    <a:pt x="6036" y="30768"/>
                    <a:pt x="6044" y="30768"/>
                    <a:pt x="6052" y="30769"/>
                  </a:cubicBezTo>
                  <a:cubicBezTo>
                    <a:pt x="6053" y="30771"/>
                    <a:pt x="6055" y="30771"/>
                    <a:pt x="6059" y="30771"/>
                  </a:cubicBezTo>
                  <a:cubicBezTo>
                    <a:pt x="6104" y="30771"/>
                    <a:pt x="6354" y="30665"/>
                    <a:pt x="6613" y="30553"/>
                  </a:cubicBezTo>
                  <a:cubicBezTo>
                    <a:pt x="6901" y="30446"/>
                    <a:pt x="7193" y="30324"/>
                    <a:pt x="7224" y="30289"/>
                  </a:cubicBezTo>
                  <a:cubicBezTo>
                    <a:pt x="7221" y="30280"/>
                    <a:pt x="7220" y="30275"/>
                    <a:pt x="7220" y="30275"/>
                  </a:cubicBezTo>
                  <a:lnTo>
                    <a:pt x="7220" y="30275"/>
                  </a:lnTo>
                  <a:cubicBezTo>
                    <a:pt x="7220" y="30275"/>
                    <a:pt x="7223" y="30285"/>
                    <a:pt x="7230" y="30308"/>
                  </a:cubicBezTo>
                  <a:cubicBezTo>
                    <a:pt x="7232" y="30312"/>
                    <a:pt x="7236" y="30314"/>
                    <a:pt x="7244" y="30314"/>
                  </a:cubicBezTo>
                  <a:cubicBezTo>
                    <a:pt x="7276" y="30314"/>
                    <a:pt x="7369" y="30278"/>
                    <a:pt x="7616" y="30208"/>
                  </a:cubicBezTo>
                  <a:lnTo>
                    <a:pt x="7841" y="30139"/>
                  </a:lnTo>
                  <a:cubicBezTo>
                    <a:pt x="7833" y="30102"/>
                    <a:pt x="8207" y="30007"/>
                    <a:pt x="8285" y="30007"/>
                  </a:cubicBezTo>
                  <a:cubicBezTo>
                    <a:pt x="8293" y="30007"/>
                    <a:pt x="8298" y="30008"/>
                    <a:pt x="8299" y="30010"/>
                  </a:cubicBezTo>
                  <a:cubicBezTo>
                    <a:pt x="8317" y="30011"/>
                    <a:pt x="8331" y="30012"/>
                    <a:pt x="8344" y="30012"/>
                  </a:cubicBezTo>
                  <a:cubicBezTo>
                    <a:pt x="8388" y="30012"/>
                    <a:pt x="8415" y="30005"/>
                    <a:pt x="8534" y="29976"/>
                  </a:cubicBezTo>
                  <a:cubicBezTo>
                    <a:pt x="8662" y="29923"/>
                    <a:pt x="8791" y="29885"/>
                    <a:pt x="8926" y="29857"/>
                  </a:cubicBezTo>
                  <a:cubicBezTo>
                    <a:pt x="9018" y="29841"/>
                    <a:pt x="9097" y="29831"/>
                    <a:pt x="9132" y="29831"/>
                  </a:cubicBezTo>
                  <a:cubicBezTo>
                    <a:pt x="9145" y="29831"/>
                    <a:pt x="9151" y="29832"/>
                    <a:pt x="9151" y="29835"/>
                  </a:cubicBezTo>
                  <a:lnTo>
                    <a:pt x="9308" y="29807"/>
                  </a:lnTo>
                  <a:cubicBezTo>
                    <a:pt x="9408" y="29769"/>
                    <a:pt x="9512" y="29741"/>
                    <a:pt x="9615" y="29725"/>
                  </a:cubicBezTo>
                  <a:cubicBezTo>
                    <a:pt x="9850" y="29688"/>
                    <a:pt x="9929" y="29678"/>
                    <a:pt x="9847" y="29669"/>
                  </a:cubicBezTo>
                  <a:cubicBezTo>
                    <a:pt x="9847" y="29647"/>
                    <a:pt x="9844" y="29628"/>
                    <a:pt x="9922" y="29615"/>
                  </a:cubicBezTo>
                  <a:lnTo>
                    <a:pt x="9925" y="29637"/>
                  </a:lnTo>
                  <a:cubicBezTo>
                    <a:pt x="9926" y="29641"/>
                    <a:pt x="9934" y="29643"/>
                    <a:pt x="9948" y="29643"/>
                  </a:cubicBezTo>
                  <a:cubicBezTo>
                    <a:pt x="10014" y="29643"/>
                    <a:pt x="10217" y="29607"/>
                    <a:pt x="10477" y="29581"/>
                  </a:cubicBezTo>
                  <a:cubicBezTo>
                    <a:pt x="10764" y="29549"/>
                    <a:pt x="10925" y="29534"/>
                    <a:pt x="11023" y="29534"/>
                  </a:cubicBezTo>
                  <a:cubicBezTo>
                    <a:pt x="11060" y="29534"/>
                    <a:pt x="11088" y="29536"/>
                    <a:pt x="11110" y="29540"/>
                  </a:cubicBezTo>
                  <a:lnTo>
                    <a:pt x="11188" y="29515"/>
                  </a:lnTo>
                  <a:cubicBezTo>
                    <a:pt x="11235" y="29498"/>
                    <a:pt x="11281" y="29489"/>
                    <a:pt x="11311" y="29489"/>
                  </a:cubicBezTo>
                  <a:cubicBezTo>
                    <a:pt x="11332" y="29489"/>
                    <a:pt x="11345" y="29494"/>
                    <a:pt x="11345" y="29503"/>
                  </a:cubicBezTo>
                  <a:cubicBezTo>
                    <a:pt x="11398" y="29505"/>
                    <a:pt x="11450" y="29507"/>
                    <a:pt x="11503" y="29507"/>
                  </a:cubicBezTo>
                  <a:cubicBezTo>
                    <a:pt x="11636" y="29507"/>
                    <a:pt x="11770" y="29498"/>
                    <a:pt x="11900" y="29478"/>
                  </a:cubicBezTo>
                  <a:lnTo>
                    <a:pt x="12060" y="29478"/>
                  </a:lnTo>
                  <a:cubicBezTo>
                    <a:pt x="12099" y="29496"/>
                    <a:pt x="12177" y="29506"/>
                    <a:pt x="12256" y="29506"/>
                  </a:cubicBezTo>
                  <a:cubicBezTo>
                    <a:pt x="12335" y="29506"/>
                    <a:pt x="12414" y="29496"/>
                    <a:pt x="12454" y="29478"/>
                  </a:cubicBezTo>
                  <a:lnTo>
                    <a:pt x="12454" y="29478"/>
                  </a:lnTo>
                  <a:cubicBezTo>
                    <a:pt x="12451" y="29500"/>
                    <a:pt x="12530" y="29500"/>
                    <a:pt x="12608" y="29503"/>
                  </a:cubicBezTo>
                  <a:cubicBezTo>
                    <a:pt x="12664" y="29496"/>
                    <a:pt x="12724" y="29496"/>
                    <a:pt x="12837" y="29496"/>
                  </a:cubicBezTo>
                  <a:lnTo>
                    <a:pt x="13103" y="29496"/>
                  </a:lnTo>
                  <a:lnTo>
                    <a:pt x="13103" y="29495"/>
                  </a:lnTo>
                  <a:lnTo>
                    <a:pt x="13103" y="29495"/>
                  </a:lnTo>
                  <a:lnTo>
                    <a:pt x="13112" y="29496"/>
                  </a:lnTo>
                  <a:cubicBezTo>
                    <a:pt x="13149" y="29492"/>
                    <a:pt x="13187" y="29490"/>
                    <a:pt x="13224" y="29490"/>
                  </a:cubicBezTo>
                  <a:cubicBezTo>
                    <a:pt x="13268" y="29490"/>
                    <a:pt x="13312" y="29493"/>
                    <a:pt x="13354" y="29500"/>
                  </a:cubicBezTo>
                  <a:cubicBezTo>
                    <a:pt x="13401" y="29505"/>
                    <a:pt x="13449" y="29508"/>
                    <a:pt x="13496" y="29508"/>
                  </a:cubicBezTo>
                  <a:cubicBezTo>
                    <a:pt x="13530" y="29508"/>
                    <a:pt x="13564" y="29507"/>
                    <a:pt x="13598" y="29503"/>
                  </a:cubicBezTo>
                  <a:cubicBezTo>
                    <a:pt x="13632" y="29497"/>
                    <a:pt x="13667" y="29495"/>
                    <a:pt x="13702" y="29495"/>
                  </a:cubicBezTo>
                  <a:cubicBezTo>
                    <a:pt x="13722" y="29495"/>
                    <a:pt x="13742" y="29495"/>
                    <a:pt x="13761" y="29496"/>
                  </a:cubicBezTo>
                  <a:cubicBezTo>
                    <a:pt x="13843" y="29503"/>
                    <a:pt x="13758" y="29518"/>
                    <a:pt x="13677" y="29531"/>
                  </a:cubicBezTo>
                  <a:cubicBezTo>
                    <a:pt x="13557" y="29533"/>
                    <a:pt x="13655" y="29547"/>
                    <a:pt x="13811" y="29547"/>
                  </a:cubicBezTo>
                  <a:cubicBezTo>
                    <a:pt x="13868" y="29547"/>
                    <a:pt x="13934" y="29545"/>
                    <a:pt x="13999" y="29540"/>
                  </a:cubicBezTo>
                  <a:cubicBezTo>
                    <a:pt x="14114" y="29532"/>
                    <a:pt x="14176" y="29527"/>
                    <a:pt x="14192" y="29527"/>
                  </a:cubicBezTo>
                  <a:cubicBezTo>
                    <a:pt x="14211" y="29527"/>
                    <a:pt x="14170" y="29533"/>
                    <a:pt x="14081" y="29547"/>
                  </a:cubicBezTo>
                  <a:cubicBezTo>
                    <a:pt x="14011" y="29559"/>
                    <a:pt x="13944" y="29570"/>
                    <a:pt x="14012" y="29570"/>
                  </a:cubicBezTo>
                  <a:cubicBezTo>
                    <a:pt x="14027" y="29570"/>
                    <a:pt x="14048" y="29570"/>
                    <a:pt x="14078" y="29568"/>
                  </a:cubicBezTo>
                  <a:cubicBezTo>
                    <a:pt x="14078" y="29568"/>
                    <a:pt x="14133" y="29574"/>
                    <a:pt x="14179" y="29574"/>
                  </a:cubicBezTo>
                  <a:cubicBezTo>
                    <a:pt x="14212" y="29574"/>
                    <a:pt x="14239" y="29571"/>
                    <a:pt x="14241" y="29562"/>
                  </a:cubicBezTo>
                  <a:lnTo>
                    <a:pt x="14482" y="29587"/>
                  </a:lnTo>
                  <a:cubicBezTo>
                    <a:pt x="14585" y="29612"/>
                    <a:pt x="14692" y="29628"/>
                    <a:pt x="14798" y="29637"/>
                  </a:cubicBezTo>
                  <a:cubicBezTo>
                    <a:pt x="14819" y="29632"/>
                    <a:pt x="14840" y="29629"/>
                    <a:pt x="14860" y="29629"/>
                  </a:cubicBezTo>
                  <a:cubicBezTo>
                    <a:pt x="14895" y="29629"/>
                    <a:pt x="14930" y="29637"/>
                    <a:pt x="14961" y="29653"/>
                  </a:cubicBezTo>
                  <a:cubicBezTo>
                    <a:pt x="14960" y="29664"/>
                    <a:pt x="14977" y="29670"/>
                    <a:pt x="14996" y="29670"/>
                  </a:cubicBezTo>
                  <a:cubicBezTo>
                    <a:pt x="15016" y="29670"/>
                    <a:pt x="15040" y="29662"/>
                    <a:pt x="15043" y="29641"/>
                  </a:cubicBezTo>
                  <a:cubicBezTo>
                    <a:pt x="15067" y="29637"/>
                    <a:pt x="15090" y="29635"/>
                    <a:pt x="15114" y="29635"/>
                  </a:cubicBezTo>
                  <a:cubicBezTo>
                    <a:pt x="15172" y="29635"/>
                    <a:pt x="15229" y="29646"/>
                    <a:pt x="15284" y="29666"/>
                  </a:cubicBezTo>
                  <a:cubicBezTo>
                    <a:pt x="15280" y="29692"/>
                    <a:pt x="15313" y="29704"/>
                    <a:pt x="15337" y="29704"/>
                  </a:cubicBezTo>
                  <a:cubicBezTo>
                    <a:pt x="15351" y="29704"/>
                    <a:pt x="15361" y="29700"/>
                    <a:pt x="15363" y="29694"/>
                  </a:cubicBezTo>
                  <a:cubicBezTo>
                    <a:pt x="15396" y="29688"/>
                    <a:pt x="15430" y="29686"/>
                    <a:pt x="15465" y="29686"/>
                  </a:cubicBezTo>
                  <a:cubicBezTo>
                    <a:pt x="15485" y="29686"/>
                    <a:pt x="15505" y="29686"/>
                    <a:pt x="15526" y="29688"/>
                  </a:cubicBezTo>
                  <a:cubicBezTo>
                    <a:pt x="15522" y="29697"/>
                    <a:pt x="15704" y="29722"/>
                    <a:pt x="15974" y="29750"/>
                  </a:cubicBezTo>
                  <a:lnTo>
                    <a:pt x="16967" y="29847"/>
                  </a:lnTo>
                  <a:cubicBezTo>
                    <a:pt x="16986" y="29850"/>
                    <a:pt x="17004" y="29851"/>
                    <a:pt x="17022" y="29851"/>
                  </a:cubicBezTo>
                  <a:cubicBezTo>
                    <a:pt x="17082" y="29851"/>
                    <a:pt x="17131" y="29839"/>
                    <a:pt x="17133" y="29822"/>
                  </a:cubicBezTo>
                  <a:cubicBezTo>
                    <a:pt x="17136" y="29805"/>
                    <a:pt x="17137" y="29799"/>
                    <a:pt x="17143" y="29799"/>
                  </a:cubicBezTo>
                  <a:cubicBezTo>
                    <a:pt x="17151" y="29799"/>
                    <a:pt x="17169" y="29812"/>
                    <a:pt x="17215" y="29829"/>
                  </a:cubicBezTo>
                  <a:cubicBezTo>
                    <a:pt x="17255" y="29869"/>
                    <a:pt x="17321" y="29891"/>
                    <a:pt x="17361" y="29891"/>
                  </a:cubicBezTo>
                  <a:cubicBezTo>
                    <a:pt x="17393" y="29891"/>
                    <a:pt x="17407" y="29876"/>
                    <a:pt x="17374" y="29844"/>
                  </a:cubicBezTo>
                  <a:cubicBezTo>
                    <a:pt x="17339" y="29822"/>
                    <a:pt x="17320" y="29810"/>
                    <a:pt x="17327" y="29810"/>
                  </a:cubicBezTo>
                  <a:cubicBezTo>
                    <a:pt x="17335" y="29810"/>
                    <a:pt x="17374" y="29824"/>
                    <a:pt x="17456" y="29854"/>
                  </a:cubicBezTo>
                  <a:cubicBezTo>
                    <a:pt x="17486" y="29870"/>
                    <a:pt x="17521" y="29878"/>
                    <a:pt x="17556" y="29878"/>
                  </a:cubicBezTo>
                  <a:cubicBezTo>
                    <a:pt x="17576" y="29878"/>
                    <a:pt x="17596" y="29875"/>
                    <a:pt x="17616" y="29869"/>
                  </a:cubicBezTo>
                  <a:cubicBezTo>
                    <a:pt x="17617" y="29860"/>
                    <a:pt x="17631" y="29857"/>
                    <a:pt x="17647" y="29857"/>
                  </a:cubicBezTo>
                  <a:cubicBezTo>
                    <a:pt x="17669" y="29857"/>
                    <a:pt x="17696" y="29864"/>
                    <a:pt x="17694" y="29876"/>
                  </a:cubicBezTo>
                  <a:cubicBezTo>
                    <a:pt x="17753" y="29899"/>
                    <a:pt x="17812" y="29921"/>
                    <a:pt x="17839" y="29921"/>
                  </a:cubicBezTo>
                  <a:cubicBezTo>
                    <a:pt x="17848" y="29921"/>
                    <a:pt x="17853" y="29919"/>
                    <a:pt x="17854" y="29913"/>
                  </a:cubicBezTo>
                  <a:cubicBezTo>
                    <a:pt x="17907" y="29919"/>
                    <a:pt x="17961" y="29932"/>
                    <a:pt x="18011" y="29951"/>
                  </a:cubicBezTo>
                  <a:cubicBezTo>
                    <a:pt x="18045" y="29963"/>
                    <a:pt x="18079" y="29968"/>
                    <a:pt x="18114" y="29968"/>
                  </a:cubicBezTo>
                  <a:cubicBezTo>
                    <a:pt x="18160" y="29968"/>
                    <a:pt x="18207" y="29960"/>
                    <a:pt x="18255" y="29951"/>
                  </a:cubicBezTo>
                  <a:cubicBezTo>
                    <a:pt x="18338" y="29945"/>
                    <a:pt x="18403" y="29943"/>
                    <a:pt x="18448" y="29943"/>
                  </a:cubicBezTo>
                  <a:cubicBezTo>
                    <a:pt x="18536" y="29943"/>
                    <a:pt x="18552" y="29953"/>
                    <a:pt x="18496" y="29976"/>
                  </a:cubicBezTo>
                  <a:cubicBezTo>
                    <a:pt x="18442" y="29997"/>
                    <a:pt x="18579" y="30012"/>
                    <a:pt x="18711" y="30012"/>
                  </a:cubicBezTo>
                  <a:cubicBezTo>
                    <a:pt x="18790" y="30012"/>
                    <a:pt x="18868" y="30006"/>
                    <a:pt x="18901" y="29995"/>
                  </a:cubicBezTo>
                  <a:cubicBezTo>
                    <a:pt x="18949" y="29975"/>
                    <a:pt x="18970" y="29966"/>
                    <a:pt x="18978" y="29966"/>
                  </a:cubicBezTo>
                  <a:cubicBezTo>
                    <a:pt x="18984" y="29966"/>
                    <a:pt x="18983" y="29971"/>
                    <a:pt x="18982" y="29979"/>
                  </a:cubicBezTo>
                  <a:cubicBezTo>
                    <a:pt x="18979" y="30001"/>
                    <a:pt x="19060" y="30007"/>
                    <a:pt x="19060" y="30007"/>
                  </a:cubicBezTo>
                  <a:cubicBezTo>
                    <a:pt x="19142" y="30017"/>
                    <a:pt x="19220" y="30023"/>
                    <a:pt x="19217" y="30045"/>
                  </a:cubicBezTo>
                  <a:cubicBezTo>
                    <a:pt x="19265" y="30048"/>
                    <a:pt x="19313" y="30050"/>
                    <a:pt x="19360" y="30050"/>
                  </a:cubicBezTo>
                  <a:cubicBezTo>
                    <a:pt x="19394" y="30050"/>
                    <a:pt x="19428" y="30049"/>
                    <a:pt x="19462" y="30048"/>
                  </a:cubicBezTo>
                  <a:cubicBezTo>
                    <a:pt x="19495" y="30043"/>
                    <a:pt x="19531" y="30041"/>
                    <a:pt x="19569" y="30041"/>
                  </a:cubicBezTo>
                  <a:cubicBezTo>
                    <a:pt x="19717" y="30041"/>
                    <a:pt x="19881" y="30076"/>
                    <a:pt x="19941" y="30114"/>
                  </a:cubicBezTo>
                  <a:lnTo>
                    <a:pt x="20104" y="30111"/>
                  </a:lnTo>
                  <a:cubicBezTo>
                    <a:pt x="20151" y="30091"/>
                    <a:pt x="20199" y="30079"/>
                    <a:pt x="20230" y="30079"/>
                  </a:cubicBezTo>
                  <a:cubicBezTo>
                    <a:pt x="20255" y="30079"/>
                    <a:pt x="20270" y="30086"/>
                    <a:pt x="20267" y="30104"/>
                  </a:cubicBezTo>
                  <a:lnTo>
                    <a:pt x="20264" y="30126"/>
                  </a:lnTo>
                  <a:cubicBezTo>
                    <a:pt x="20284" y="30118"/>
                    <a:pt x="20316" y="30115"/>
                    <a:pt x="20354" y="30115"/>
                  </a:cubicBezTo>
                  <a:cubicBezTo>
                    <a:pt x="20480" y="30115"/>
                    <a:pt x="20667" y="30152"/>
                    <a:pt x="20662" y="30186"/>
                  </a:cubicBezTo>
                  <a:cubicBezTo>
                    <a:pt x="20662" y="30205"/>
                    <a:pt x="20662" y="30205"/>
                    <a:pt x="20740" y="30214"/>
                  </a:cubicBezTo>
                  <a:lnTo>
                    <a:pt x="20743" y="30192"/>
                  </a:lnTo>
                  <a:cubicBezTo>
                    <a:pt x="20746" y="30173"/>
                    <a:pt x="20749" y="30156"/>
                    <a:pt x="20801" y="30156"/>
                  </a:cubicBezTo>
                  <a:cubicBezTo>
                    <a:pt x="20808" y="30156"/>
                    <a:pt x="20818" y="30157"/>
                    <a:pt x="20828" y="30158"/>
                  </a:cubicBezTo>
                  <a:cubicBezTo>
                    <a:pt x="20909" y="30167"/>
                    <a:pt x="20991" y="30173"/>
                    <a:pt x="20988" y="30195"/>
                  </a:cubicBezTo>
                  <a:cubicBezTo>
                    <a:pt x="21047" y="30216"/>
                    <a:pt x="21104" y="30238"/>
                    <a:pt x="21130" y="30238"/>
                  </a:cubicBezTo>
                  <a:cubicBezTo>
                    <a:pt x="21138" y="30238"/>
                    <a:pt x="21144" y="30235"/>
                    <a:pt x="21144" y="30230"/>
                  </a:cubicBezTo>
                  <a:cubicBezTo>
                    <a:pt x="21198" y="30236"/>
                    <a:pt x="21251" y="30249"/>
                    <a:pt x="21304" y="30267"/>
                  </a:cubicBezTo>
                  <a:lnTo>
                    <a:pt x="21624" y="30299"/>
                  </a:lnTo>
                  <a:cubicBezTo>
                    <a:pt x="21645" y="30296"/>
                    <a:pt x="21671" y="30294"/>
                    <a:pt x="21698" y="30294"/>
                  </a:cubicBezTo>
                  <a:cubicBezTo>
                    <a:pt x="21778" y="30294"/>
                    <a:pt x="21868" y="30307"/>
                    <a:pt x="21865" y="30321"/>
                  </a:cubicBezTo>
                  <a:cubicBezTo>
                    <a:pt x="21910" y="30326"/>
                    <a:pt x="21955" y="30328"/>
                    <a:pt x="22000" y="30328"/>
                  </a:cubicBezTo>
                  <a:cubicBezTo>
                    <a:pt x="22036" y="30328"/>
                    <a:pt x="22073" y="30327"/>
                    <a:pt x="22110" y="30324"/>
                  </a:cubicBezTo>
                  <a:cubicBezTo>
                    <a:pt x="22269" y="30339"/>
                    <a:pt x="22348" y="30349"/>
                    <a:pt x="22348" y="30368"/>
                  </a:cubicBezTo>
                  <a:cubicBezTo>
                    <a:pt x="22346" y="30380"/>
                    <a:pt x="22345" y="30385"/>
                    <a:pt x="22360" y="30385"/>
                  </a:cubicBezTo>
                  <a:cubicBezTo>
                    <a:pt x="22371" y="30385"/>
                    <a:pt x="22391" y="30382"/>
                    <a:pt x="22426" y="30377"/>
                  </a:cubicBezTo>
                  <a:cubicBezTo>
                    <a:pt x="22428" y="30367"/>
                    <a:pt x="22447" y="30363"/>
                    <a:pt x="22475" y="30363"/>
                  </a:cubicBezTo>
                  <a:cubicBezTo>
                    <a:pt x="22506" y="30363"/>
                    <a:pt x="22548" y="30367"/>
                    <a:pt x="22589" y="30371"/>
                  </a:cubicBezTo>
                  <a:lnTo>
                    <a:pt x="22752" y="30386"/>
                  </a:lnTo>
                  <a:cubicBezTo>
                    <a:pt x="22752" y="30373"/>
                    <a:pt x="22752" y="30368"/>
                    <a:pt x="22770" y="30368"/>
                  </a:cubicBezTo>
                  <a:cubicBezTo>
                    <a:pt x="22782" y="30368"/>
                    <a:pt x="22801" y="30370"/>
                    <a:pt x="22834" y="30374"/>
                  </a:cubicBezTo>
                  <a:cubicBezTo>
                    <a:pt x="22912" y="30386"/>
                    <a:pt x="23153" y="30421"/>
                    <a:pt x="23232" y="30433"/>
                  </a:cubicBezTo>
                  <a:cubicBezTo>
                    <a:pt x="23345" y="30444"/>
                    <a:pt x="23405" y="30449"/>
                    <a:pt x="23429" y="30449"/>
                  </a:cubicBezTo>
                  <a:cubicBezTo>
                    <a:pt x="23456" y="30449"/>
                    <a:pt x="23436" y="30442"/>
                    <a:pt x="23395" y="30427"/>
                  </a:cubicBezTo>
                  <a:cubicBezTo>
                    <a:pt x="23350" y="30424"/>
                    <a:pt x="23332" y="30415"/>
                    <a:pt x="23353" y="30415"/>
                  </a:cubicBezTo>
                  <a:cubicBezTo>
                    <a:pt x="23369" y="30415"/>
                    <a:pt x="23408" y="30420"/>
                    <a:pt x="23476" y="30437"/>
                  </a:cubicBezTo>
                  <a:cubicBezTo>
                    <a:pt x="23557" y="30443"/>
                    <a:pt x="23796" y="30487"/>
                    <a:pt x="24034" y="30512"/>
                  </a:cubicBezTo>
                  <a:cubicBezTo>
                    <a:pt x="24210" y="30529"/>
                    <a:pt x="24290" y="30537"/>
                    <a:pt x="24327" y="30537"/>
                  </a:cubicBezTo>
                  <a:cubicBezTo>
                    <a:pt x="24358" y="30537"/>
                    <a:pt x="24358" y="30531"/>
                    <a:pt x="24360" y="30521"/>
                  </a:cubicBezTo>
                  <a:cubicBezTo>
                    <a:pt x="24325" y="30498"/>
                    <a:pt x="24323" y="30488"/>
                    <a:pt x="24338" y="30488"/>
                  </a:cubicBezTo>
                  <a:cubicBezTo>
                    <a:pt x="24356" y="30488"/>
                    <a:pt x="24397" y="30502"/>
                    <a:pt x="24438" y="30527"/>
                  </a:cubicBezTo>
                  <a:cubicBezTo>
                    <a:pt x="24542" y="30567"/>
                    <a:pt x="24613" y="30583"/>
                    <a:pt x="24649" y="30583"/>
                  </a:cubicBezTo>
                  <a:cubicBezTo>
                    <a:pt x="24667" y="30583"/>
                    <a:pt x="24676" y="30579"/>
                    <a:pt x="24676" y="30571"/>
                  </a:cubicBezTo>
                  <a:cubicBezTo>
                    <a:pt x="24707" y="30566"/>
                    <a:pt x="24739" y="30562"/>
                    <a:pt x="24771" y="30562"/>
                  </a:cubicBezTo>
                  <a:cubicBezTo>
                    <a:pt x="24794" y="30562"/>
                    <a:pt x="24817" y="30564"/>
                    <a:pt x="24839" y="30568"/>
                  </a:cubicBezTo>
                  <a:cubicBezTo>
                    <a:pt x="24839" y="30583"/>
                    <a:pt x="24888" y="30592"/>
                    <a:pt x="24989" y="30592"/>
                  </a:cubicBezTo>
                  <a:cubicBezTo>
                    <a:pt x="25016" y="30592"/>
                    <a:pt x="25047" y="30591"/>
                    <a:pt x="25081" y="30590"/>
                  </a:cubicBezTo>
                  <a:cubicBezTo>
                    <a:pt x="25162" y="30600"/>
                    <a:pt x="25162" y="30600"/>
                    <a:pt x="25159" y="30618"/>
                  </a:cubicBezTo>
                  <a:lnTo>
                    <a:pt x="25319" y="30634"/>
                  </a:lnTo>
                  <a:cubicBezTo>
                    <a:pt x="25343" y="30630"/>
                    <a:pt x="25375" y="30629"/>
                    <a:pt x="25412" y="30629"/>
                  </a:cubicBezTo>
                  <a:cubicBezTo>
                    <a:pt x="25619" y="30629"/>
                    <a:pt x="25976" y="30682"/>
                    <a:pt x="26043" y="30706"/>
                  </a:cubicBezTo>
                  <a:cubicBezTo>
                    <a:pt x="26057" y="30707"/>
                    <a:pt x="26071" y="30707"/>
                    <a:pt x="26086" y="30707"/>
                  </a:cubicBezTo>
                  <a:cubicBezTo>
                    <a:pt x="26126" y="30707"/>
                    <a:pt x="26167" y="30704"/>
                    <a:pt x="26206" y="30700"/>
                  </a:cubicBezTo>
                  <a:cubicBezTo>
                    <a:pt x="26241" y="30685"/>
                    <a:pt x="26276" y="30679"/>
                    <a:pt x="26304" y="30679"/>
                  </a:cubicBezTo>
                  <a:cubicBezTo>
                    <a:pt x="26343" y="30679"/>
                    <a:pt x="26369" y="30692"/>
                    <a:pt x="26365" y="30715"/>
                  </a:cubicBezTo>
                  <a:cubicBezTo>
                    <a:pt x="26364" y="30737"/>
                    <a:pt x="26363" y="30747"/>
                    <a:pt x="26375" y="30747"/>
                  </a:cubicBezTo>
                  <a:cubicBezTo>
                    <a:pt x="26385" y="30747"/>
                    <a:pt x="26406" y="30738"/>
                    <a:pt x="26447" y="30722"/>
                  </a:cubicBezTo>
                  <a:cubicBezTo>
                    <a:pt x="26457" y="30720"/>
                    <a:pt x="26473" y="30719"/>
                    <a:pt x="26492" y="30719"/>
                  </a:cubicBezTo>
                  <a:cubicBezTo>
                    <a:pt x="26622" y="30719"/>
                    <a:pt x="26919" y="30754"/>
                    <a:pt x="26845" y="30781"/>
                  </a:cubicBezTo>
                  <a:cubicBezTo>
                    <a:pt x="26842" y="30803"/>
                    <a:pt x="26839" y="30825"/>
                    <a:pt x="26839" y="30825"/>
                  </a:cubicBezTo>
                  <a:cubicBezTo>
                    <a:pt x="26874" y="30819"/>
                    <a:pt x="26909" y="30817"/>
                    <a:pt x="26944" y="30817"/>
                  </a:cubicBezTo>
                  <a:cubicBezTo>
                    <a:pt x="26964" y="30817"/>
                    <a:pt x="26984" y="30818"/>
                    <a:pt x="27005" y="30819"/>
                  </a:cubicBezTo>
                  <a:cubicBezTo>
                    <a:pt x="27005" y="30810"/>
                    <a:pt x="27018" y="30806"/>
                    <a:pt x="27048" y="30806"/>
                  </a:cubicBezTo>
                  <a:cubicBezTo>
                    <a:pt x="27095" y="30806"/>
                    <a:pt x="27182" y="30815"/>
                    <a:pt x="27327" y="30828"/>
                  </a:cubicBezTo>
                  <a:lnTo>
                    <a:pt x="27973" y="30869"/>
                  </a:lnTo>
                  <a:lnTo>
                    <a:pt x="28105" y="30885"/>
                  </a:lnTo>
                  <a:lnTo>
                    <a:pt x="28139" y="30888"/>
                  </a:lnTo>
                  <a:lnTo>
                    <a:pt x="28149" y="30891"/>
                  </a:lnTo>
                  <a:lnTo>
                    <a:pt x="28221" y="30903"/>
                  </a:lnTo>
                  <a:cubicBezTo>
                    <a:pt x="28293" y="30916"/>
                    <a:pt x="28365" y="30935"/>
                    <a:pt x="28437" y="30957"/>
                  </a:cubicBezTo>
                  <a:cubicBezTo>
                    <a:pt x="28520" y="30968"/>
                    <a:pt x="28604" y="30975"/>
                    <a:pt x="28688" y="30975"/>
                  </a:cubicBezTo>
                  <a:cubicBezTo>
                    <a:pt x="28717" y="30975"/>
                    <a:pt x="28746" y="30974"/>
                    <a:pt x="28775" y="30972"/>
                  </a:cubicBezTo>
                  <a:cubicBezTo>
                    <a:pt x="28805" y="30968"/>
                    <a:pt x="28845" y="30966"/>
                    <a:pt x="28883" y="30966"/>
                  </a:cubicBezTo>
                  <a:cubicBezTo>
                    <a:pt x="28957" y="30966"/>
                    <a:pt x="29029" y="30974"/>
                    <a:pt x="29029" y="30988"/>
                  </a:cubicBezTo>
                  <a:lnTo>
                    <a:pt x="29114" y="30991"/>
                  </a:lnTo>
                  <a:cubicBezTo>
                    <a:pt x="29283" y="30972"/>
                    <a:pt x="29364" y="30969"/>
                    <a:pt x="29364" y="30969"/>
                  </a:cubicBezTo>
                  <a:cubicBezTo>
                    <a:pt x="29364" y="30984"/>
                    <a:pt x="29401" y="30997"/>
                    <a:pt x="29451" y="30997"/>
                  </a:cubicBezTo>
                  <a:cubicBezTo>
                    <a:pt x="29476" y="30997"/>
                    <a:pt x="29505" y="30993"/>
                    <a:pt x="29534" y="30985"/>
                  </a:cubicBezTo>
                  <a:cubicBezTo>
                    <a:pt x="29534" y="30960"/>
                    <a:pt x="29618" y="30963"/>
                    <a:pt x="29787" y="30944"/>
                  </a:cubicBezTo>
                  <a:cubicBezTo>
                    <a:pt x="29792" y="30945"/>
                    <a:pt x="29798" y="30945"/>
                    <a:pt x="29806" y="30945"/>
                  </a:cubicBezTo>
                  <a:cubicBezTo>
                    <a:pt x="29949" y="30945"/>
                    <a:pt x="30651" y="30864"/>
                    <a:pt x="31285" y="30603"/>
                  </a:cubicBezTo>
                  <a:cubicBezTo>
                    <a:pt x="31589" y="30484"/>
                    <a:pt x="31881" y="30333"/>
                    <a:pt x="32157" y="30155"/>
                  </a:cubicBezTo>
                  <a:cubicBezTo>
                    <a:pt x="32266" y="30082"/>
                    <a:pt x="32354" y="30020"/>
                    <a:pt x="32417" y="29973"/>
                  </a:cubicBezTo>
                  <a:cubicBezTo>
                    <a:pt x="32448" y="29951"/>
                    <a:pt x="32479" y="29923"/>
                    <a:pt x="32508" y="29898"/>
                  </a:cubicBezTo>
                  <a:cubicBezTo>
                    <a:pt x="32508" y="29898"/>
                    <a:pt x="32577" y="29847"/>
                    <a:pt x="32708" y="29741"/>
                  </a:cubicBezTo>
                  <a:cubicBezTo>
                    <a:pt x="32774" y="29688"/>
                    <a:pt x="32899" y="29575"/>
                    <a:pt x="32899" y="29575"/>
                  </a:cubicBezTo>
                  <a:cubicBezTo>
                    <a:pt x="32901" y="29577"/>
                    <a:pt x="32903" y="29577"/>
                    <a:pt x="32906" y="29577"/>
                  </a:cubicBezTo>
                  <a:cubicBezTo>
                    <a:pt x="32959" y="29577"/>
                    <a:pt x="33233" y="29294"/>
                    <a:pt x="33373" y="29098"/>
                  </a:cubicBezTo>
                  <a:cubicBezTo>
                    <a:pt x="33416" y="29023"/>
                    <a:pt x="33467" y="28954"/>
                    <a:pt x="33520" y="28888"/>
                  </a:cubicBezTo>
                  <a:cubicBezTo>
                    <a:pt x="33522" y="28890"/>
                    <a:pt x="33524" y="28891"/>
                    <a:pt x="33527" y="28891"/>
                  </a:cubicBezTo>
                  <a:cubicBezTo>
                    <a:pt x="33569" y="28891"/>
                    <a:pt x="33719" y="28709"/>
                    <a:pt x="33786" y="28566"/>
                  </a:cubicBezTo>
                  <a:cubicBezTo>
                    <a:pt x="33800" y="28484"/>
                    <a:pt x="33838" y="28421"/>
                    <a:pt x="33870" y="28421"/>
                  </a:cubicBezTo>
                  <a:cubicBezTo>
                    <a:pt x="33874" y="28421"/>
                    <a:pt x="33879" y="28422"/>
                    <a:pt x="33883" y="28425"/>
                  </a:cubicBezTo>
                  <a:cubicBezTo>
                    <a:pt x="33886" y="28427"/>
                    <a:pt x="33888" y="28427"/>
                    <a:pt x="33891" y="28427"/>
                  </a:cubicBezTo>
                  <a:cubicBezTo>
                    <a:pt x="33928" y="28427"/>
                    <a:pt x="34011" y="28289"/>
                    <a:pt x="34040" y="28127"/>
                  </a:cubicBezTo>
                  <a:cubicBezTo>
                    <a:pt x="34046" y="28067"/>
                    <a:pt x="34075" y="28017"/>
                    <a:pt x="34118" y="27980"/>
                  </a:cubicBezTo>
                  <a:cubicBezTo>
                    <a:pt x="34197" y="27926"/>
                    <a:pt x="34234" y="27848"/>
                    <a:pt x="34216" y="27839"/>
                  </a:cubicBezTo>
                  <a:cubicBezTo>
                    <a:pt x="34209" y="27751"/>
                    <a:pt x="34250" y="27663"/>
                    <a:pt x="34322" y="27610"/>
                  </a:cubicBezTo>
                  <a:cubicBezTo>
                    <a:pt x="34426" y="27472"/>
                    <a:pt x="34422" y="27469"/>
                    <a:pt x="34416" y="27375"/>
                  </a:cubicBezTo>
                  <a:cubicBezTo>
                    <a:pt x="34413" y="27281"/>
                    <a:pt x="34520" y="26964"/>
                    <a:pt x="34579" y="26895"/>
                  </a:cubicBezTo>
                  <a:cubicBezTo>
                    <a:pt x="34601" y="26814"/>
                    <a:pt x="34642" y="26739"/>
                    <a:pt x="34623" y="26732"/>
                  </a:cubicBezTo>
                  <a:cubicBezTo>
                    <a:pt x="34639" y="26710"/>
                    <a:pt x="34651" y="26682"/>
                    <a:pt x="34664" y="26657"/>
                  </a:cubicBezTo>
                  <a:lnTo>
                    <a:pt x="34698" y="26491"/>
                  </a:lnTo>
                  <a:lnTo>
                    <a:pt x="34679" y="26488"/>
                  </a:lnTo>
                  <a:cubicBezTo>
                    <a:pt x="34773" y="26103"/>
                    <a:pt x="34824" y="25711"/>
                    <a:pt x="34824" y="25313"/>
                  </a:cubicBezTo>
                  <a:cubicBezTo>
                    <a:pt x="34824" y="25018"/>
                    <a:pt x="34802" y="24720"/>
                    <a:pt x="34751" y="24429"/>
                  </a:cubicBezTo>
                  <a:cubicBezTo>
                    <a:pt x="34734" y="24325"/>
                    <a:pt x="34724" y="24285"/>
                    <a:pt x="34718" y="24285"/>
                  </a:cubicBezTo>
                  <a:cubicBezTo>
                    <a:pt x="34716" y="24285"/>
                    <a:pt x="34715" y="24292"/>
                    <a:pt x="34714" y="24304"/>
                  </a:cubicBezTo>
                  <a:cubicBezTo>
                    <a:pt x="34708" y="24322"/>
                    <a:pt x="34702" y="24330"/>
                    <a:pt x="34697" y="24330"/>
                  </a:cubicBezTo>
                  <a:cubicBezTo>
                    <a:pt x="34676" y="24330"/>
                    <a:pt x="34662" y="24208"/>
                    <a:pt x="34682" y="24141"/>
                  </a:cubicBezTo>
                  <a:cubicBezTo>
                    <a:pt x="34667" y="24062"/>
                    <a:pt x="34654" y="23899"/>
                    <a:pt x="34620" y="23743"/>
                  </a:cubicBezTo>
                  <a:cubicBezTo>
                    <a:pt x="34585" y="23583"/>
                    <a:pt x="34551" y="23426"/>
                    <a:pt x="34573" y="23423"/>
                  </a:cubicBezTo>
                  <a:lnTo>
                    <a:pt x="34554" y="23345"/>
                  </a:lnTo>
                  <a:cubicBezTo>
                    <a:pt x="34479" y="23194"/>
                    <a:pt x="34379" y="22721"/>
                    <a:pt x="34350" y="22480"/>
                  </a:cubicBezTo>
                  <a:cubicBezTo>
                    <a:pt x="34325" y="22348"/>
                    <a:pt x="34288" y="22217"/>
                    <a:pt x="34244" y="22088"/>
                  </a:cubicBezTo>
                  <a:cubicBezTo>
                    <a:pt x="34190" y="21935"/>
                    <a:pt x="34190" y="21935"/>
                    <a:pt x="34194" y="21853"/>
                  </a:cubicBezTo>
                  <a:cubicBezTo>
                    <a:pt x="34212" y="21850"/>
                    <a:pt x="34136" y="21380"/>
                    <a:pt x="34095" y="21380"/>
                  </a:cubicBezTo>
                  <a:cubicBezTo>
                    <a:pt x="34094" y="21380"/>
                    <a:pt x="34094" y="21380"/>
                    <a:pt x="34093" y="21380"/>
                  </a:cubicBezTo>
                  <a:lnTo>
                    <a:pt x="34096" y="21298"/>
                  </a:lnTo>
                  <a:cubicBezTo>
                    <a:pt x="34100" y="21215"/>
                    <a:pt x="34064" y="21142"/>
                    <a:pt x="34041" y="21142"/>
                  </a:cubicBezTo>
                  <a:cubicBezTo>
                    <a:pt x="34041" y="21142"/>
                    <a:pt x="34041" y="21142"/>
                    <a:pt x="34040" y="21142"/>
                  </a:cubicBezTo>
                  <a:cubicBezTo>
                    <a:pt x="34038" y="21142"/>
                    <a:pt x="34036" y="21142"/>
                    <a:pt x="34034" y="21142"/>
                  </a:cubicBezTo>
                  <a:cubicBezTo>
                    <a:pt x="33998" y="21142"/>
                    <a:pt x="33986" y="21068"/>
                    <a:pt x="34028" y="20982"/>
                  </a:cubicBezTo>
                  <a:cubicBezTo>
                    <a:pt x="34067" y="20973"/>
                    <a:pt x="34053" y="20897"/>
                    <a:pt x="34032" y="20897"/>
                  </a:cubicBezTo>
                  <a:cubicBezTo>
                    <a:pt x="34032" y="20897"/>
                    <a:pt x="34031" y="20897"/>
                    <a:pt x="34031" y="20897"/>
                  </a:cubicBezTo>
                  <a:cubicBezTo>
                    <a:pt x="33993" y="20822"/>
                    <a:pt x="33955" y="20750"/>
                    <a:pt x="33962" y="20665"/>
                  </a:cubicBezTo>
                  <a:cubicBezTo>
                    <a:pt x="33944" y="20590"/>
                    <a:pt x="33928" y="20515"/>
                    <a:pt x="33891" y="20515"/>
                  </a:cubicBezTo>
                  <a:cubicBezTo>
                    <a:pt x="33890" y="20515"/>
                    <a:pt x="33888" y="20515"/>
                    <a:pt x="33887" y="20515"/>
                  </a:cubicBezTo>
                  <a:cubicBezTo>
                    <a:pt x="33886" y="20515"/>
                    <a:pt x="33886" y="20515"/>
                    <a:pt x="33885" y="20515"/>
                  </a:cubicBezTo>
                  <a:cubicBezTo>
                    <a:pt x="33864" y="20515"/>
                    <a:pt x="33849" y="20438"/>
                    <a:pt x="33830" y="20361"/>
                  </a:cubicBezTo>
                  <a:cubicBezTo>
                    <a:pt x="33834" y="20361"/>
                    <a:pt x="33837" y="20360"/>
                    <a:pt x="33840" y="20360"/>
                  </a:cubicBezTo>
                  <a:cubicBezTo>
                    <a:pt x="33853" y="20360"/>
                    <a:pt x="33858" y="20371"/>
                    <a:pt x="33889" y="20432"/>
                  </a:cubicBezTo>
                  <a:lnTo>
                    <a:pt x="33889" y="20432"/>
                  </a:lnTo>
                  <a:cubicBezTo>
                    <a:pt x="33882" y="20400"/>
                    <a:pt x="33871" y="20345"/>
                    <a:pt x="33855" y="20274"/>
                  </a:cubicBezTo>
                  <a:cubicBezTo>
                    <a:pt x="33840" y="20195"/>
                    <a:pt x="33827" y="20035"/>
                    <a:pt x="33846" y="20032"/>
                  </a:cubicBezTo>
                  <a:cubicBezTo>
                    <a:pt x="33848" y="19974"/>
                    <a:pt x="33841" y="19919"/>
                    <a:pt x="33829" y="19919"/>
                  </a:cubicBezTo>
                  <a:cubicBezTo>
                    <a:pt x="33823" y="19919"/>
                    <a:pt x="33816" y="19930"/>
                    <a:pt x="33808" y="19957"/>
                  </a:cubicBezTo>
                  <a:cubicBezTo>
                    <a:pt x="33801" y="19958"/>
                    <a:pt x="33796" y="19959"/>
                    <a:pt x="33791" y="19959"/>
                  </a:cubicBezTo>
                  <a:cubicBezTo>
                    <a:pt x="33766" y="19959"/>
                    <a:pt x="33762" y="19937"/>
                    <a:pt x="33733" y="19807"/>
                  </a:cubicBezTo>
                  <a:cubicBezTo>
                    <a:pt x="33717" y="19725"/>
                    <a:pt x="33702" y="19647"/>
                    <a:pt x="33720" y="19644"/>
                  </a:cubicBezTo>
                  <a:cubicBezTo>
                    <a:pt x="33742" y="19641"/>
                    <a:pt x="33742" y="19641"/>
                    <a:pt x="33708" y="19484"/>
                  </a:cubicBezTo>
                  <a:cubicBezTo>
                    <a:pt x="33658" y="19246"/>
                    <a:pt x="33545" y="19020"/>
                    <a:pt x="33485" y="18948"/>
                  </a:cubicBezTo>
                  <a:cubicBezTo>
                    <a:pt x="33475" y="18950"/>
                    <a:pt x="33468" y="18952"/>
                    <a:pt x="33462" y="18952"/>
                  </a:cubicBezTo>
                  <a:cubicBezTo>
                    <a:pt x="33446" y="18952"/>
                    <a:pt x="33451" y="18936"/>
                    <a:pt x="33470" y="18870"/>
                  </a:cubicBezTo>
                  <a:cubicBezTo>
                    <a:pt x="33492" y="18867"/>
                    <a:pt x="33473" y="18788"/>
                    <a:pt x="33457" y="18710"/>
                  </a:cubicBezTo>
                  <a:cubicBezTo>
                    <a:pt x="33457" y="18710"/>
                    <a:pt x="33456" y="18710"/>
                    <a:pt x="33456" y="18710"/>
                  </a:cubicBezTo>
                  <a:cubicBezTo>
                    <a:pt x="33442" y="18710"/>
                    <a:pt x="33439" y="18674"/>
                    <a:pt x="33444" y="18674"/>
                  </a:cubicBezTo>
                  <a:lnTo>
                    <a:pt x="33444" y="18674"/>
                  </a:lnTo>
                  <a:cubicBezTo>
                    <a:pt x="33447" y="18674"/>
                    <a:pt x="33451" y="18683"/>
                    <a:pt x="33457" y="18710"/>
                  </a:cubicBezTo>
                  <a:cubicBezTo>
                    <a:pt x="33458" y="18710"/>
                    <a:pt x="33459" y="18710"/>
                    <a:pt x="33459" y="18710"/>
                  </a:cubicBezTo>
                  <a:cubicBezTo>
                    <a:pt x="33477" y="18710"/>
                    <a:pt x="33495" y="18788"/>
                    <a:pt x="33510" y="18863"/>
                  </a:cubicBezTo>
                  <a:lnTo>
                    <a:pt x="33532" y="18860"/>
                  </a:lnTo>
                  <a:cubicBezTo>
                    <a:pt x="33557" y="18776"/>
                    <a:pt x="33539" y="18688"/>
                    <a:pt x="33479" y="18622"/>
                  </a:cubicBezTo>
                  <a:cubicBezTo>
                    <a:pt x="33451" y="18575"/>
                    <a:pt x="33438" y="18519"/>
                    <a:pt x="33448" y="18465"/>
                  </a:cubicBezTo>
                  <a:cubicBezTo>
                    <a:pt x="33451" y="18382"/>
                    <a:pt x="33454" y="18302"/>
                    <a:pt x="33436" y="18302"/>
                  </a:cubicBezTo>
                  <a:cubicBezTo>
                    <a:pt x="33436" y="18302"/>
                    <a:pt x="33436" y="18302"/>
                    <a:pt x="33435" y="18302"/>
                  </a:cubicBezTo>
                  <a:cubicBezTo>
                    <a:pt x="33416" y="18224"/>
                    <a:pt x="33407" y="18143"/>
                    <a:pt x="33404" y="18061"/>
                  </a:cubicBezTo>
                  <a:cubicBezTo>
                    <a:pt x="33370" y="17907"/>
                    <a:pt x="33354" y="17829"/>
                    <a:pt x="33333" y="17829"/>
                  </a:cubicBezTo>
                  <a:cubicBezTo>
                    <a:pt x="33333" y="17829"/>
                    <a:pt x="33332" y="17829"/>
                    <a:pt x="33332" y="17829"/>
                  </a:cubicBezTo>
                  <a:cubicBezTo>
                    <a:pt x="33331" y="17829"/>
                    <a:pt x="33331" y="17829"/>
                    <a:pt x="33331" y="17829"/>
                  </a:cubicBezTo>
                  <a:cubicBezTo>
                    <a:pt x="33312" y="17829"/>
                    <a:pt x="33294" y="17753"/>
                    <a:pt x="33279" y="17676"/>
                  </a:cubicBezTo>
                  <a:cubicBezTo>
                    <a:pt x="33260" y="17599"/>
                    <a:pt x="33245" y="17522"/>
                    <a:pt x="33226" y="17522"/>
                  </a:cubicBezTo>
                  <a:cubicBezTo>
                    <a:pt x="33226" y="17522"/>
                    <a:pt x="33226" y="17522"/>
                    <a:pt x="33225" y="17522"/>
                  </a:cubicBezTo>
                  <a:cubicBezTo>
                    <a:pt x="33225" y="17522"/>
                    <a:pt x="33224" y="17522"/>
                    <a:pt x="33224" y="17522"/>
                  </a:cubicBezTo>
                  <a:cubicBezTo>
                    <a:pt x="33202" y="17522"/>
                    <a:pt x="33165" y="17447"/>
                    <a:pt x="33131" y="17293"/>
                  </a:cubicBezTo>
                  <a:cubicBezTo>
                    <a:pt x="33078" y="17140"/>
                    <a:pt x="33078" y="17140"/>
                    <a:pt x="33103" y="17052"/>
                  </a:cubicBezTo>
                  <a:cubicBezTo>
                    <a:pt x="33122" y="17049"/>
                    <a:pt x="33106" y="16971"/>
                    <a:pt x="33087" y="16892"/>
                  </a:cubicBezTo>
                  <a:cubicBezTo>
                    <a:pt x="33078" y="16839"/>
                    <a:pt x="33075" y="16783"/>
                    <a:pt x="33075" y="16729"/>
                  </a:cubicBezTo>
                  <a:cubicBezTo>
                    <a:pt x="33077" y="16663"/>
                    <a:pt x="33066" y="16653"/>
                    <a:pt x="33049" y="16653"/>
                  </a:cubicBezTo>
                  <a:cubicBezTo>
                    <a:pt x="33046" y="16653"/>
                    <a:pt x="33041" y="16653"/>
                    <a:pt x="33037" y="16654"/>
                  </a:cubicBezTo>
                  <a:lnTo>
                    <a:pt x="32997" y="16660"/>
                  </a:lnTo>
                  <a:cubicBezTo>
                    <a:pt x="32981" y="16582"/>
                    <a:pt x="33006" y="16497"/>
                    <a:pt x="33025" y="16491"/>
                  </a:cubicBezTo>
                  <a:cubicBezTo>
                    <a:pt x="33044" y="16425"/>
                    <a:pt x="33049" y="16410"/>
                    <a:pt x="33030" y="16410"/>
                  </a:cubicBezTo>
                  <a:cubicBezTo>
                    <a:pt x="33025" y="16410"/>
                    <a:pt x="33018" y="16411"/>
                    <a:pt x="33009" y="16413"/>
                  </a:cubicBezTo>
                  <a:cubicBezTo>
                    <a:pt x="33009" y="16413"/>
                    <a:pt x="33008" y="16413"/>
                    <a:pt x="33008" y="16413"/>
                  </a:cubicBezTo>
                  <a:cubicBezTo>
                    <a:pt x="32986" y="16413"/>
                    <a:pt x="32949" y="16340"/>
                    <a:pt x="32937" y="16181"/>
                  </a:cubicBezTo>
                  <a:cubicBezTo>
                    <a:pt x="32902" y="16024"/>
                    <a:pt x="32868" y="15864"/>
                    <a:pt x="32890" y="15861"/>
                  </a:cubicBezTo>
                  <a:cubicBezTo>
                    <a:pt x="32890" y="15808"/>
                    <a:pt x="32881" y="15755"/>
                    <a:pt x="32855" y="15705"/>
                  </a:cubicBezTo>
                  <a:cubicBezTo>
                    <a:pt x="32818" y="15629"/>
                    <a:pt x="32802" y="15551"/>
                    <a:pt x="32771" y="15310"/>
                  </a:cubicBezTo>
                  <a:cubicBezTo>
                    <a:pt x="32732" y="14953"/>
                    <a:pt x="32728" y="14914"/>
                    <a:pt x="32698" y="14914"/>
                  </a:cubicBezTo>
                  <a:cubicBezTo>
                    <a:pt x="32695" y="14914"/>
                    <a:pt x="32691" y="14914"/>
                    <a:pt x="32686" y="14915"/>
                  </a:cubicBezTo>
                  <a:cubicBezTo>
                    <a:pt x="32683" y="14915"/>
                    <a:pt x="32679" y="14916"/>
                    <a:pt x="32676" y="14916"/>
                  </a:cubicBezTo>
                  <a:cubicBezTo>
                    <a:pt x="32661" y="14916"/>
                    <a:pt x="32650" y="14905"/>
                    <a:pt x="32671" y="14836"/>
                  </a:cubicBezTo>
                  <a:cubicBezTo>
                    <a:pt x="32674" y="14755"/>
                    <a:pt x="32636" y="14680"/>
                    <a:pt x="32583" y="14523"/>
                  </a:cubicBezTo>
                  <a:cubicBezTo>
                    <a:pt x="32555" y="14468"/>
                    <a:pt x="32526" y="14458"/>
                    <a:pt x="32504" y="14458"/>
                  </a:cubicBezTo>
                  <a:cubicBezTo>
                    <a:pt x="32496" y="14458"/>
                    <a:pt x="32488" y="14460"/>
                    <a:pt x="32483" y="14460"/>
                  </a:cubicBezTo>
                  <a:cubicBezTo>
                    <a:pt x="32476" y="14461"/>
                    <a:pt x="32470" y="14462"/>
                    <a:pt x="32465" y="14462"/>
                  </a:cubicBezTo>
                  <a:cubicBezTo>
                    <a:pt x="32441" y="14462"/>
                    <a:pt x="32440" y="14440"/>
                    <a:pt x="32429" y="14307"/>
                  </a:cubicBezTo>
                  <a:cubicBezTo>
                    <a:pt x="32414" y="14229"/>
                    <a:pt x="32417" y="14144"/>
                    <a:pt x="32436" y="14141"/>
                  </a:cubicBezTo>
                  <a:cubicBezTo>
                    <a:pt x="32436" y="14141"/>
                    <a:pt x="32436" y="14141"/>
                    <a:pt x="32437" y="14141"/>
                  </a:cubicBezTo>
                  <a:cubicBezTo>
                    <a:pt x="32458" y="14141"/>
                    <a:pt x="32473" y="14216"/>
                    <a:pt x="32473" y="14216"/>
                  </a:cubicBezTo>
                  <a:lnTo>
                    <a:pt x="32492" y="14294"/>
                  </a:lnTo>
                  <a:cubicBezTo>
                    <a:pt x="32511" y="14291"/>
                    <a:pt x="32533" y="14288"/>
                    <a:pt x="32498" y="14131"/>
                  </a:cubicBezTo>
                  <a:cubicBezTo>
                    <a:pt x="32501" y="14048"/>
                    <a:pt x="32486" y="13971"/>
                    <a:pt x="32465" y="13971"/>
                  </a:cubicBezTo>
                  <a:cubicBezTo>
                    <a:pt x="32465" y="13971"/>
                    <a:pt x="32464" y="13971"/>
                    <a:pt x="32464" y="13972"/>
                  </a:cubicBezTo>
                  <a:cubicBezTo>
                    <a:pt x="32467" y="13890"/>
                    <a:pt x="32436" y="13733"/>
                    <a:pt x="32401" y="13574"/>
                  </a:cubicBezTo>
                  <a:cubicBezTo>
                    <a:pt x="32367" y="13417"/>
                    <a:pt x="32316" y="13179"/>
                    <a:pt x="32320" y="13097"/>
                  </a:cubicBezTo>
                  <a:cubicBezTo>
                    <a:pt x="32286" y="12946"/>
                    <a:pt x="32271" y="12865"/>
                    <a:pt x="32250" y="12865"/>
                  </a:cubicBezTo>
                  <a:cubicBezTo>
                    <a:pt x="32249" y="12865"/>
                    <a:pt x="32248" y="12865"/>
                    <a:pt x="32248" y="12865"/>
                  </a:cubicBezTo>
                  <a:cubicBezTo>
                    <a:pt x="32246" y="12866"/>
                    <a:pt x="32244" y="12866"/>
                    <a:pt x="32243" y="12866"/>
                  </a:cubicBezTo>
                  <a:cubicBezTo>
                    <a:pt x="32206" y="12866"/>
                    <a:pt x="32192" y="12793"/>
                    <a:pt x="32210" y="12790"/>
                  </a:cubicBezTo>
                  <a:cubicBezTo>
                    <a:pt x="32235" y="12702"/>
                    <a:pt x="32038" y="11674"/>
                    <a:pt x="31978" y="11602"/>
                  </a:cubicBezTo>
                  <a:cubicBezTo>
                    <a:pt x="31978" y="11602"/>
                    <a:pt x="31962" y="11524"/>
                    <a:pt x="31944" y="11446"/>
                  </a:cubicBezTo>
                  <a:cubicBezTo>
                    <a:pt x="31931" y="11283"/>
                    <a:pt x="31831" y="10810"/>
                    <a:pt x="31793" y="10734"/>
                  </a:cubicBezTo>
                  <a:lnTo>
                    <a:pt x="31743" y="10499"/>
                  </a:lnTo>
                  <a:cubicBezTo>
                    <a:pt x="31727" y="10336"/>
                    <a:pt x="31712" y="10258"/>
                    <a:pt x="31674" y="10183"/>
                  </a:cubicBezTo>
                  <a:cubicBezTo>
                    <a:pt x="31636" y="10108"/>
                    <a:pt x="31618" y="10111"/>
                    <a:pt x="31636" y="10108"/>
                  </a:cubicBezTo>
                  <a:cubicBezTo>
                    <a:pt x="31658" y="10104"/>
                    <a:pt x="31624" y="9945"/>
                    <a:pt x="31555" y="9631"/>
                  </a:cubicBezTo>
                  <a:cubicBezTo>
                    <a:pt x="31511" y="9421"/>
                    <a:pt x="31497" y="9351"/>
                    <a:pt x="31491" y="9351"/>
                  </a:cubicBezTo>
                  <a:cubicBezTo>
                    <a:pt x="31488" y="9351"/>
                    <a:pt x="31487" y="9369"/>
                    <a:pt x="31486" y="9396"/>
                  </a:cubicBezTo>
                  <a:cubicBezTo>
                    <a:pt x="31398" y="9086"/>
                    <a:pt x="31417" y="9083"/>
                    <a:pt x="31439" y="9080"/>
                  </a:cubicBezTo>
                  <a:lnTo>
                    <a:pt x="31439" y="9080"/>
                  </a:lnTo>
                  <a:cubicBezTo>
                    <a:pt x="31449" y="9092"/>
                    <a:pt x="31456" y="9097"/>
                    <a:pt x="31460" y="9097"/>
                  </a:cubicBezTo>
                  <a:cubicBezTo>
                    <a:pt x="31482" y="9097"/>
                    <a:pt x="31447" y="8980"/>
                    <a:pt x="31383" y="8923"/>
                  </a:cubicBezTo>
                  <a:cubicBezTo>
                    <a:pt x="31326" y="8854"/>
                    <a:pt x="31292" y="8694"/>
                    <a:pt x="31314" y="8691"/>
                  </a:cubicBezTo>
                  <a:cubicBezTo>
                    <a:pt x="31314" y="8691"/>
                    <a:pt x="31314" y="8691"/>
                    <a:pt x="31315" y="8691"/>
                  </a:cubicBezTo>
                  <a:cubicBezTo>
                    <a:pt x="31333" y="8691"/>
                    <a:pt x="31352" y="8768"/>
                    <a:pt x="31367" y="8845"/>
                  </a:cubicBezTo>
                  <a:cubicBezTo>
                    <a:pt x="31367" y="8845"/>
                    <a:pt x="31389" y="8842"/>
                    <a:pt x="31408" y="8838"/>
                  </a:cubicBezTo>
                  <a:cubicBezTo>
                    <a:pt x="31398" y="8782"/>
                    <a:pt x="31383" y="8732"/>
                    <a:pt x="31354" y="8685"/>
                  </a:cubicBezTo>
                  <a:cubicBezTo>
                    <a:pt x="31342" y="8632"/>
                    <a:pt x="31323" y="8578"/>
                    <a:pt x="31298" y="8531"/>
                  </a:cubicBezTo>
                  <a:cubicBezTo>
                    <a:pt x="31281" y="8495"/>
                    <a:pt x="31268" y="8477"/>
                    <a:pt x="31258" y="8477"/>
                  </a:cubicBezTo>
                  <a:cubicBezTo>
                    <a:pt x="31247" y="8477"/>
                    <a:pt x="31240" y="8498"/>
                    <a:pt x="31238" y="8541"/>
                  </a:cubicBezTo>
                  <a:cubicBezTo>
                    <a:pt x="31238" y="8566"/>
                    <a:pt x="31235" y="8577"/>
                    <a:pt x="31232" y="8577"/>
                  </a:cubicBezTo>
                  <a:cubicBezTo>
                    <a:pt x="31224" y="8577"/>
                    <a:pt x="31212" y="8520"/>
                    <a:pt x="31201" y="8465"/>
                  </a:cubicBezTo>
                  <a:cubicBezTo>
                    <a:pt x="31193" y="8368"/>
                    <a:pt x="31197" y="8328"/>
                    <a:pt x="31210" y="8328"/>
                  </a:cubicBezTo>
                  <a:cubicBezTo>
                    <a:pt x="31218" y="8328"/>
                    <a:pt x="31230" y="8345"/>
                    <a:pt x="31245" y="8375"/>
                  </a:cubicBezTo>
                  <a:cubicBezTo>
                    <a:pt x="31259" y="8438"/>
                    <a:pt x="31274" y="8448"/>
                    <a:pt x="31290" y="8448"/>
                  </a:cubicBezTo>
                  <a:cubicBezTo>
                    <a:pt x="31295" y="8448"/>
                    <a:pt x="31299" y="8447"/>
                    <a:pt x="31304" y="8447"/>
                  </a:cubicBezTo>
                  <a:cubicBezTo>
                    <a:pt x="31323" y="8444"/>
                    <a:pt x="31198" y="8058"/>
                    <a:pt x="31141" y="7986"/>
                  </a:cubicBezTo>
                  <a:lnTo>
                    <a:pt x="31160" y="7983"/>
                  </a:lnTo>
                  <a:cubicBezTo>
                    <a:pt x="31182" y="7977"/>
                    <a:pt x="31148" y="7820"/>
                    <a:pt x="31113" y="7663"/>
                  </a:cubicBezTo>
                  <a:cubicBezTo>
                    <a:pt x="31079" y="7506"/>
                    <a:pt x="31064" y="7428"/>
                    <a:pt x="31042" y="7428"/>
                  </a:cubicBezTo>
                  <a:cubicBezTo>
                    <a:pt x="31042" y="7428"/>
                    <a:pt x="31041" y="7428"/>
                    <a:pt x="31041" y="7428"/>
                  </a:cubicBezTo>
                  <a:cubicBezTo>
                    <a:pt x="31036" y="7430"/>
                    <a:pt x="31032" y="7431"/>
                    <a:pt x="31027" y="7431"/>
                  </a:cubicBezTo>
                  <a:cubicBezTo>
                    <a:pt x="31012" y="7431"/>
                    <a:pt x="30996" y="7418"/>
                    <a:pt x="30985" y="7359"/>
                  </a:cubicBezTo>
                  <a:lnTo>
                    <a:pt x="30985" y="7359"/>
                  </a:lnTo>
                  <a:cubicBezTo>
                    <a:pt x="31000" y="7438"/>
                    <a:pt x="30981" y="7441"/>
                    <a:pt x="30960" y="7444"/>
                  </a:cubicBezTo>
                  <a:cubicBezTo>
                    <a:pt x="30960" y="7444"/>
                    <a:pt x="30947" y="7284"/>
                    <a:pt x="30950" y="7199"/>
                  </a:cubicBezTo>
                  <a:cubicBezTo>
                    <a:pt x="30960" y="7036"/>
                    <a:pt x="30944" y="6873"/>
                    <a:pt x="30878" y="6557"/>
                  </a:cubicBezTo>
                  <a:cubicBezTo>
                    <a:pt x="30844" y="6400"/>
                    <a:pt x="30793" y="6162"/>
                    <a:pt x="30797" y="6081"/>
                  </a:cubicBezTo>
                  <a:cubicBezTo>
                    <a:pt x="30763" y="5927"/>
                    <a:pt x="30747" y="5849"/>
                    <a:pt x="30726" y="5849"/>
                  </a:cubicBezTo>
                  <a:cubicBezTo>
                    <a:pt x="30725" y="5849"/>
                    <a:pt x="30725" y="5849"/>
                    <a:pt x="30724" y="5849"/>
                  </a:cubicBezTo>
                  <a:lnTo>
                    <a:pt x="30693" y="5689"/>
                  </a:lnTo>
                  <a:cubicBezTo>
                    <a:pt x="30696" y="5608"/>
                    <a:pt x="30663" y="5454"/>
                    <a:pt x="30641" y="5454"/>
                  </a:cubicBezTo>
                  <a:cubicBezTo>
                    <a:pt x="30640" y="5454"/>
                    <a:pt x="30640" y="5454"/>
                    <a:pt x="30640" y="5454"/>
                  </a:cubicBezTo>
                  <a:cubicBezTo>
                    <a:pt x="30602" y="5379"/>
                    <a:pt x="30609" y="5297"/>
                    <a:pt x="30590" y="5216"/>
                  </a:cubicBezTo>
                  <a:cubicBezTo>
                    <a:pt x="30595" y="5122"/>
                    <a:pt x="30597" y="5082"/>
                    <a:pt x="30589" y="5082"/>
                  </a:cubicBezTo>
                  <a:cubicBezTo>
                    <a:pt x="30584" y="5082"/>
                    <a:pt x="30572" y="5103"/>
                    <a:pt x="30552" y="5140"/>
                  </a:cubicBezTo>
                  <a:cubicBezTo>
                    <a:pt x="30533" y="5147"/>
                    <a:pt x="30546" y="5307"/>
                    <a:pt x="30562" y="5385"/>
                  </a:cubicBezTo>
                  <a:lnTo>
                    <a:pt x="30612" y="5623"/>
                  </a:lnTo>
                  <a:lnTo>
                    <a:pt x="30543" y="5391"/>
                  </a:lnTo>
                  <a:cubicBezTo>
                    <a:pt x="30524" y="5311"/>
                    <a:pt x="30472" y="5159"/>
                    <a:pt x="30452" y="5159"/>
                  </a:cubicBezTo>
                  <a:cubicBezTo>
                    <a:pt x="30452" y="5159"/>
                    <a:pt x="30452" y="5159"/>
                    <a:pt x="30452" y="5159"/>
                  </a:cubicBezTo>
                  <a:cubicBezTo>
                    <a:pt x="30452" y="5159"/>
                    <a:pt x="30451" y="5159"/>
                    <a:pt x="30451" y="5159"/>
                  </a:cubicBezTo>
                  <a:cubicBezTo>
                    <a:pt x="30446" y="5159"/>
                    <a:pt x="30428" y="5155"/>
                    <a:pt x="30414" y="5087"/>
                  </a:cubicBezTo>
                  <a:lnTo>
                    <a:pt x="30455" y="5078"/>
                  </a:lnTo>
                  <a:cubicBezTo>
                    <a:pt x="30485" y="5138"/>
                    <a:pt x="30503" y="5148"/>
                    <a:pt x="30520" y="5148"/>
                  </a:cubicBezTo>
                  <a:cubicBezTo>
                    <a:pt x="30525" y="5148"/>
                    <a:pt x="30529" y="5147"/>
                    <a:pt x="30533" y="5147"/>
                  </a:cubicBezTo>
                  <a:cubicBezTo>
                    <a:pt x="30555" y="5061"/>
                    <a:pt x="30528" y="4827"/>
                    <a:pt x="30489" y="4827"/>
                  </a:cubicBezTo>
                  <a:cubicBezTo>
                    <a:pt x="30488" y="4827"/>
                    <a:pt x="30487" y="4827"/>
                    <a:pt x="30486" y="4827"/>
                  </a:cubicBezTo>
                  <a:cubicBezTo>
                    <a:pt x="30471" y="4774"/>
                    <a:pt x="30468" y="4721"/>
                    <a:pt x="30471" y="4664"/>
                  </a:cubicBezTo>
                  <a:cubicBezTo>
                    <a:pt x="30493" y="4661"/>
                    <a:pt x="30477" y="4583"/>
                    <a:pt x="30417" y="4511"/>
                  </a:cubicBezTo>
                  <a:cubicBezTo>
                    <a:pt x="30361" y="4445"/>
                    <a:pt x="30342" y="4357"/>
                    <a:pt x="30367" y="4276"/>
                  </a:cubicBezTo>
                  <a:cubicBezTo>
                    <a:pt x="30373" y="4110"/>
                    <a:pt x="30308" y="3796"/>
                    <a:pt x="30286" y="3796"/>
                  </a:cubicBezTo>
                  <a:cubicBezTo>
                    <a:pt x="30286" y="3796"/>
                    <a:pt x="30286" y="3796"/>
                    <a:pt x="30286" y="3796"/>
                  </a:cubicBezTo>
                  <a:cubicBezTo>
                    <a:pt x="30285" y="3796"/>
                    <a:pt x="30284" y="3796"/>
                    <a:pt x="30283" y="3796"/>
                  </a:cubicBezTo>
                  <a:cubicBezTo>
                    <a:pt x="30243" y="3796"/>
                    <a:pt x="30195" y="3566"/>
                    <a:pt x="30198" y="3486"/>
                  </a:cubicBezTo>
                  <a:cubicBezTo>
                    <a:pt x="30201" y="3404"/>
                    <a:pt x="30185" y="3323"/>
                    <a:pt x="30148" y="3248"/>
                  </a:cubicBezTo>
                  <a:cubicBezTo>
                    <a:pt x="30167" y="3245"/>
                    <a:pt x="30173" y="3163"/>
                    <a:pt x="30135" y="3088"/>
                  </a:cubicBezTo>
                  <a:cubicBezTo>
                    <a:pt x="30135" y="3088"/>
                    <a:pt x="30127" y="3054"/>
                    <a:pt x="30121" y="3054"/>
                  </a:cubicBezTo>
                  <a:cubicBezTo>
                    <a:pt x="30117" y="3054"/>
                    <a:pt x="30114" y="3063"/>
                    <a:pt x="30113" y="3091"/>
                  </a:cubicBezTo>
                  <a:lnTo>
                    <a:pt x="30038" y="2941"/>
                  </a:lnTo>
                  <a:lnTo>
                    <a:pt x="30038" y="2941"/>
                  </a:lnTo>
                  <a:cubicBezTo>
                    <a:pt x="30057" y="3019"/>
                    <a:pt x="30035" y="3025"/>
                    <a:pt x="30016" y="3028"/>
                  </a:cubicBezTo>
                  <a:cubicBezTo>
                    <a:pt x="30016" y="3028"/>
                    <a:pt x="30016" y="3028"/>
                    <a:pt x="30016" y="3028"/>
                  </a:cubicBezTo>
                  <a:cubicBezTo>
                    <a:pt x="29994" y="3028"/>
                    <a:pt x="29947" y="2711"/>
                    <a:pt x="29976" y="2543"/>
                  </a:cubicBezTo>
                  <a:lnTo>
                    <a:pt x="29982" y="2376"/>
                  </a:lnTo>
                  <a:lnTo>
                    <a:pt x="29982" y="2376"/>
                  </a:lnTo>
                  <a:cubicBezTo>
                    <a:pt x="29963" y="2383"/>
                    <a:pt x="29941" y="2386"/>
                    <a:pt x="29941" y="2386"/>
                  </a:cubicBezTo>
                  <a:cubicBezTo>
                    <a:pt x="29925" y="2308"/>
                    <a:pt x="29907" y="2226"/>
                    <a:pt x="29929" y="2223"/>
                  </a:cubicBezTo>
                  <a:cubicBezTo>
                    <a:pt x="29947" y="2220"/>
                    <a:pt x="29947" y="2220"/>
                    <a:pt x="29932" y="2141"/>
                  </a:cubicBezTo>
                  <a:cubicBezTo>
                    <a:pt x="29932" y="2141"/>
                    <a:pt x="29917" y="2066"/>
                    <a:pt x="29895" y="2066"/>
                  </a:cubicBezTo>
                  <a:cubicBezTo>
                    <a:pt x="29895" y="2066"/>
                    <a:pt x="29894" y="2066"/>
                    <a:pt x="29894" y="2066"/>
                  </a:cubicBezTo>
                  <a:cubicBezTo>
                    <a:pt x="29885" y="2068"/>
                    <a:pt x="29878" y="2069"/>
                    <a:pt x="29873" y="2069"/>
                  </a:cubicBezTo>
                  <a:cubicBezTo>
                    <a:pt x="29853" y="2069"/>
                    <a:pt x="29854" y="2055"/>
                    <a:pt x="29856" y="1991"/>
                  </a:cubicBezTo>
                  <a:cubicBezTo>
                    <a:pt x="29882" y="1910"/>
                    <a:pt x="29863" y="1819"/>
                    <a:pt x="29806" y="1753"/>
                  </a:cubicBezTo>
                  <a:cubicBezTo>
                    <a:pt x="29796" y="1755"/>
                    <a:pt x="29789" y="1757"/>
                    <a:pt x="29783" y="1757"/>
                  </a:cubicBezTo>
                  <a:cubicBezTo>
                    <a:pt x="29767" y="1757"/>
                    <a:pt x="29772" y="1741"/>
                    <a:pt x="29791" y="1674"/>
                  </a:cubicBezTo>
                  <a:cubicBezTo>
                    <a:pt x="29809" y="1671"/>
                    <a:pt x="29813" y="1590"/>
                    <a:pt x="29797" y="1508"/>
                  </a:cubicBezTo>
                  <a:lnTo>
                    <a:pt x="29797" y="1508"/>
                  </a:lnTo>
                  <a:lnTo>
                    <a:pt x="29775" y="1515"/>
                  </a:lnTo>
                  <a:cubicBezTo>
                    <a:pt x="29773" y="1515"/>
                    <a:pt x="29772" y="1515"/>
                    <a:pt x="29770" y="1515"/>
                  </a:cubicBezTo>
                  <a:cubicBezTo>
                    <a:pt x="29733" y="1515"/>
                    <a:pt x="29719" y="1440"/>
                    <a:pt x="29722" y="1361"/>
                  </a:cubicBezTo>
                  <a:cubicBezTo>
                    <a:pt x="29744" y="1355"/>
                    <a:pt x="29725" y="1277"/>
                    <a:pt x="29672" y="1123"/>
                  </a:cubicBezTo>
                  <a:cubicBezTo>
                    <a:pt x="29637" y="966"/>
                    <a:pt x="29621" y="888"/>
                    <a:pt x="29640" y="882"/>
                  </a:cubicBezTo>
                  <a:cubicBezTo>
                    <a:pt x="29681" y="875"/>
                    <a:pt x="29681" y="875"/>
                    <a:pt x="29625" y="803"/>
                  </a:cubicBezTo>
                  <a:cubicBezTo>
                    <a:pt x="29587" y="728"/>
                    <a:pt x="29587" y="728"/>
                    <a:pt x="29574" y="568"/>
                  </a:cubicBezTo>
                  <a:cubicBezTo>
                    <a:pt x="29584" y="512"/>
                    <a:pt x="29571" y="455"/>
                    <a:pt x="29540" y="408"/>
                  </a:cubicBezTo>
                  <a:cubicBezTo>
                    <a:pt x="29499" y="418"/>
                    <a:pt x="29477" y="421"/>
                    <a:pt x="29496" y="499"/>
                  </a:cubicBezTo>
                  <a:cubicBezTo>
                    <a:pt x="29512" y="578"/>
                    <a:pt x="29512" y="578"/>
                    <a:pt x="29493" y="584"/>
                  </a:cubicBezTo>
                  <a:lnTo>
                    <a:pt x="29458" y="424"/>
                  </a:lnTo>
                  <a:cubicBezTo>
                    <a:pt x="29437" y="318"/>
                    <a:pt x="29408" y="214"/>
                    <a:pt x="29371" y="114"/>
                  </a:cubicBezTo>
                  <a:cubicBezTo>
                    <a:pt x="29345" y="37"/>
                    <a:pt x="29322" y="1"/>
                    <a:pt x="29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52"/>
            <p:cNvSpPr/>
            <p:nvPr/>
          </p:nvSpPr>
          <p:spPr>
            <a:xfrm>
              <a:off x="7639700" y="2685725"/>
              <a:ext cx="254675" cy="74800"/>
            </a:xfrm>
            <a:custGeom>
              <a:avLst/>
              <a:gdLst/>
              <a:ahLst/>
              <a:cxnLst/>
              <a:rect l="l" t="t" r="r" b="b"/>
              <a:pathLst>
                <a:path w="10187" h="2992" extrusionOk="0">
                  <a:moveTo>
                    <a:pt x="1529" y="5"/>
                  </a:moveTo>
                  <a:cubicBezTo>
                    <a:pt x="1526" y="5"/>
                    <a:pt x="1523" y="5"/>
                    <a:pt x="1518" y="6"/>
                  </a:cubicBezTo>
                  <a:cubicBezTo>
                    <a:pt x="1487" y="16"/>
                    <a:pt x="1487" y="16"/>
                    <a:pt x="1506" y="25"/>
                  </a:cubicBezTo>
                  <a:lnTo>
                    <a:pt x="1537" y="19"/>
                  </a:lnTo>
                  <a:cubicBezTo>
                    <a:pt x="1535" y="8"/>
                    <a:pt x="1534" y="5"/>
                    <a:pt x="1529" y="5"/>
                  </a:cubicBezTo>
                  <a:close/>
                  <a:moveTo>
                    <a:pt x="1897" y="41"/>
                  </a:moveTo>
                  <a:cubicBezTo>
                    <a:pt x="1897" y="41"/>
                    <a:pt x="1897" y="41"/>
                    <a:pt x="1897" y="41"/>
                  </a:cubicBezTo>
                  <a:lnTo>
                    <a:pt x="1897" y="41"/>
                  </a:lnTo>
                  <a:cubicBezTo>
                    <a:pt x="1905" y="41"/>
                    <a:pt x="1906" y="41"/>
                    <a:pt x="1897" y="41"/>
                  </a:cubicBezTo>
                  <a:close/>
                  <a:moveTo>
                    <a:pt x="1559" y="125"/>
                  </a:moveTo>
                  <a:cubicBezTo>
                    <a:pt x="1560" y="131"/>
                    <a:pt x="1558" y="133"/>
                    <a:pt x="1556" y="133"/>
                  </a:cubicBezTo>
                  <a:cubicBezTo>
                    <a:pt x="1553" y="133"/>
                    <a:pt x="1549" y="127"/>
                    <a:pt x="1559" y="125"/>
                  </a:cubicBezTo>
                  <a:close/>
                  <a:moveTo>
                    <a:pt x="1908" y="126"/>
                  </a:moveTo>
                  <a:cubicBezTo>
                    <a:pt x="1914" y="126"/>
                    <a:pt x="1922" y="133"/>
                    <a:pt x="1929" y="151"/>
                  </a:cubicBezTo>
                  <a:cubicBezTo>
                    <a:pt x="1929" y="166"/>
                    <a:pt x="1929" y="166"/>
                    <a:pt x="1916" y="169"/>
                  </a:cubicBezTo>
                  <a:cubicBezTo>
                    <a:pt x="1907" y="160"/>
                    <a:pt x="1900" y="147"/>
                    <a:pt x="1900" y="138"/>
                  </a:cubicBezTo>
                  <a:cubicBezTo>
                    <a:pt x="1900" y="131"/>
                    <a:pt x="1904" y="126"/>
                    <a:pt x="1908" y="126"/>
                  </a:cubicBezTo>
                  <a:close/>
                  <a:moveTo>
                    <a:pt x="2035" y="138"/>
                  </a:moveTo>
                  <a:cubicBezTo>
                    <a:pt x="2035" y="154"/>
                    <a:pt x="2035" y="169"/>
                    <a:pt x="2019" y="169"/>
                  </a:cubicBezTo>
                  <a:lnTo>
                    <a:pt x="2004" y="154"/>
                  </a:lnTo>
                  <a:lnTo>
                    <a:pt x="2019" y="138"/>
                  </a:lnTo>
                  <a:close/>
                  <a:moveTo>
                    <a:pt x="1662" y="188"/>
                  </a:moveTo>
                  <a:cubicBezTo>
                    <a:pt x="1672" y="188"/>
                    <a:pt x="1678" y="194"/>
                    <a:pt x="1681" y="201"/>
                  </a:cubicBezTo>
                  <a:cubicBezTo>
                    <a:pt x="1681" y="207"/>
                    <a:pt x="1678" y="209"/>
                    <a:pt x="1674" y="209"/>
                  </a:cubicBezTo>
                  <a:cubicBezTo>
                    <a:pt x="1670" y="209"/>
                    <a:pt x="1663" y="206"/>
                    <a:pt x="1655" y="206"/>
                  </a:cubicBezTo>
                  <a:cubicBezTo>
                    <a:pt x="1653" y="206"/>
                    <a:pt x="1652" y="207"/>
                    <a:pt x="1650" y="207"/>
                  </a:cubicBezTo>
                  <a:cubicBezTo>
                    <a:pt x="1634" y="191"/>
                    <a:pt x="1634" y="191"/>
                    <a:pt x="1662" y="188"/>
                  </a:cubicBezTo>
                  <a:close/>
                  <a:moveTo>
                    <a:pt x="1276" y="193"/>
                  </a:moveTo>
                  <a:cubicBezTo>
                    <a:pt x="1274" y="193"/>
                    <a:pt x="1272" y="194"/>
                    <a:pt x="1270" y="194"/>
                  </a:cubicBezTo>
                  <a:lnTo>
                    <a:pt x="1255" y="198"/>
                  </a:lnTo>
                  <a:cubicBezTo>
                    <a:pt x="1261" y="210"/>
                    <a:pt x="1270" y="216"/>
                    <a:pt x="1280" y="223"/>
                  </a:cubicBezTo>
                  <a:cubicBezTo>
                    <a:pt x="1289" y="219"/>
                    <a:pt x="1292" y="210"/>
                    <a:pt x="1289" y="204"/>
                  </a:cubicBezTo>
                  <a:cubicBezTo>
                    <a:pt x="1287" y="197"/>
                    <a:pt x="1281" y="193"/>
                    <a:pt x="1276" y="193"/>
                  </a:cubicBezTo>
                  <a:close/>
                  <a:moveTo>
                    <a:pt x="1407" y="248"/>
                  </a:moveTo>
                  <a:cubicBezTo>
                    <a:pt x="1413" y="248"/>
                    <a:pt x="1418" y="251"/>
                    <a:pt x="1421" y="257"/>
                  </a:cubicBezTo>
                  <a:cubicBezTo>
                    <a:pt x="1424" y="266"/>
                    <a:pt x="1418" y="276"/>
                    <a:pt x="1412" y="279"/>
                  </a:cubicBezTo>
                  <a:cubicBezTo>
                    <a:pt x="1399" y="279"/>
                    <a:pt x="1386" y="279"/>
                    <a:pt x="1377" y="273"/>
                  </a:cubicBezTo>
                  <a:cubicBezTo>
                    <a:pt x="1374" y="263"/>
                    <a:pt x="1380" y="257"/>
                    <a:pt x="1386" y="254"/>
                  </a:cubicBezTo>
                  <a:cubicBezTo>
                    <a:pt x="1394" y="251"/>
                    <a:pt x="1401" y="248"/>
                    <a:pt x="1407" y="248"/>
                  </a:cubicBezTo>
                  <a:close/>
                  <a:moveTo>
                    <a:pt x="1142" y="300"/>
                  </a:moveTo>
                  <a:cubicBezTo>
                    <a:pt x="1146" y="300"/>
                    <a:pt x="1148" y="303"/>
                    <a:pt x="1151" y="310"/>
                  </a:cubicBezTo>
                  <a:lnTo>
                    <a:pt x="1139" y="317"/>
                  </a:lnTo>
                  <a:lnTo>
                    <a:pt x="1117" y="310"/>
                  </a:lnTo>
                  <a:lnTo>
                    <a:pt x="1129" y="304"/>
                  </a:lnTo>
                  <a:cubicBezTo>
                    <a:pt x="1136" y="302"/>
                    <a:pt x="1140" y="300"/>
                    <a:pt x="1142" y="300"/>
                  </a:cubicBezTo>
                  <a:close/>
                  <a:moveTo>
                    <a:pt x="2941" y="345"/>
                  </a:moveTo>
                  <a:lnTo>
                    <a:pt x="2956" y="348"/>
                  </a:lnTo>
                  <a:cubicBezTo>
                    <a:pt x="2954" y="362"/>
                    <a:pt x="2951" y="377"/>
                    <a:pt x="2938" y="377"/>
                  </a:cubicBezTo>
                  <a:cubicBezTo>
                    <a:pt x="2937" y="377"/>
                    <a:pt x="2936" y="376"/>
                    <a:pt x="2935" y="376"/>
                  </a:cubicBezTo>
                  <a:lnTo>
                    <a:pt x="2925" y="357"/>
                  </a:lnTo>
                  <a:lnTo>
                    <a:pt x="2941" y="345"/>
                  </a:lnTo>
                  <a:close/>
                  <a:moveTo>
                    <a:pt x="3539" y="351"/>
                  </a:moveTo>
                  <a:lnTo>
                    <a:pt x="3555" y="354"/>
                  </a:lnTo>
                  <a:cubicBezTo>
                    <a:pt x="3552" y="369"/>
                    <a:pt x="3549" y="383"/>
                    <a:pt x="3537" y="383"/>
                  </a:cubicBezTo>
                  <a:cubicBezTo>
                    <a:pt x="3536" y="383"/>
                    <a:pt x="3534" y="383"/>
                    <a:pt x="3533" y="382"/>
                  </a:cubicBezTo>
                  <a:lnTo>
                    <a:pt x="3521" y="379"/>
                  </a:lnTo>
                  <a:cubicBezTo>
                    <a:pt x="3524" y="367"/>
                    <a:pt x="3530" y="357"/>
                    <a:pt x="3539" y="351"/>
                  </a:cubicBezTo>
                  <a:close/>
                  <a:moveTo>
                    <a:pt x="1020" y="357"/>
                  </a:moveTo>
                  <a:cubicBezTo>
                    <a:pt x="1028" y="357"/>
                    <a:pt x="1037" y="368"/>
                    <a:pt x="1039" y="389"/>
                  </a:cubicBezTo>
                  <a:lnTo>
                    <a:pt x="1014" y="404"/>
                  </a:lnTo>
                  <a:cubicBezTo>
                    <a:pt x="1004" y="389"/>
                    <a:pt x="995" y="376"/>
                    <a:pt x="1010" y="370"/>
                  </a:cubicBezTo>
                  <a:cubicBezTo>
                    <a:pt x="1012" y="361"/>
                    <a:pt x="1016" y="357"/>
                    <a:pt x="1020" y="357"/>
                  </a:cubicBezTo>
                  <a:close/>
                  <a:moveTo>
                    <a:pt x="3279" y="404"/>
                  </a:moveTo>
                  <a:cubicBezTo>
                    <a:pt x="3295" y="408"/>
                    <a:pt x="3295" y="408"/>
                    <a:pt x="3292" y="423"/>
                  </a:cubicBezTo>
                  <a:cubicBezTo>
                    <a:pt x="3286" y="436"/>
                    <a:pt x="3279" y="445"/>
                    <a:pt x="3270" y="451"/>
                  </a:cubicBezTo>
                  <a:cubicBezTo>
                    <a:pt x="3257" y="448"/>
                    <a:pt x="3276" y="420"/>
                    <a:pt x="3279" y="404"/>
                  </a:cubicBezTo>
                  <a:close/>
                  <a:moveTo>
                    <a:pt x="3702" y="483"/>
                  </a:moveTo>
                  <a:lnTo>
                    <a:pt x="3715" y="486"/>
                  </a:lnTo>
                  <a:cubicBezTo>
                    <a:pt x="3712" y="500"/>
                    <a:pt x="3709" y="514"/>
                    <a:pt x="3699" y="514"/>
                  </a:cubicBezTo>
                  <a:cubicBezTo>
                    <a:pt x="3698" y="514"/>
                    <a:pt x="3697" y="514"/>
                    <a:pt x="3696" y="514"/>
                  </a:cubicBezTo>
                  <a:lnTo>
                    <a:pt x="3684" y="495"/>
                  </a:lnTo>
                  <a:lnTo>
                    <a:pt x="3702" y="483"/>
                  </a:lnTo>
                  <a:close/>
                  <a:moveTo>
                    <a:pt x="970" y="502"/>
                  </a:moveTo>
                  <a:lnTo>
                    <a:pt x="979" y="517"/>
                  </a:lnTo>
                  <a:cubicBezTo>
                    <a:pt x="969" y="522"/>
                    <a:pt x="965" y="537"/>
                    <a:pt x="959" y="537"/>
                  </a:cubicBezTo>
                  <a:cubicBezTo>
                    <a:pt x="958" y="537"/>
                    <a:pt x="956" y="536"/>
                    <a:pt x="954" y="533"/>
                  </a:cubicBezTo>
                  <a:cubicBezTo>
                    <a:pt x="952" y="534"/>
                    <a:pt x="951" y="535"/>
                    <a:pt x="950" y="535"/>
                  </a:cubicBezTo>
                  <a:cubicBezTo>
                    <a:pt x="945" y="535"/>
                    <a:pt x="959" y="510"/>
                    <a:pt x="970" y="502"/>
                  </a:cubicBezTo>
                  <a:close/>
                  <a:moveTo>
                    <a:pt x="1646" y="509"/>
                  </a:moveTo>
                  <a:cubicBezTo>
                    <a:pt x="1644" y="509"/>
                    <a:pt x="1641" y="510"/>
                    <a:pt x="1637" y="511"/>
                  </a:cubicBezTo>
                  <a:cubicBezTo>
                    <a:pt x="1634" y="523"/>
                    <a:pt x="1631" y="533"/>
                    <a:pt x="1634" y="545"/>
                  </a:cubicBezTo>
                  <a:cubicBezTo>
                    <a:pt x="1635" y="551"/>
                    <a:pt x="1637" y="554"/>
                    <a:pt x="1640" y="554"/>
                  </a:cubicBezTo>
                  <a:cubicBezTo>
                    <a:pt x="1644" y="554"/>
                    <a:pt x="1649" y="545"/>
                    <a:pt x="1653" y="523"/>
                  </a:cubicBezTo>
                  <a:cubicBezTo>
                    <a:pt x="1651" y="513"/>
                    <a:pt x="1650" y="509"/>
                    <a:pt x="1646" y="509"/>
                  </a:cubicBezTo>
                  <a:close/>
                  <a:moveTo>
                    <a:pt x="706" y="646"/>
                  </a:moveTo>
                  <a:cubicBezTo>
                    <a:pt x="719" y="658"/>
                    <a:pt x="728" y="671"/>
                    <a:pt x="719" y="680"/>
                  </a:cubicBezTo>
                  <a:lnTo>
                    <a:pt x="706" y="690"/>
                  </a:lnTo>
                  <a:cubicBezTo>
                    <a:pt x="700" y="680"/>
                    <a:pt x="697" y="668"/>
                    <a:pt x="697" y="658"/>
                  </a:cubicBezTo>
                  <a:lnTo>
                    <a:pt x="706" y="646"/>
                  </a:lnTo>
                  <a:close/>
                  <a:moveTo>
                    <a:pt x="4673" y="699"/>
                  </a:moveTo>
                  <a:cubicBezTo>
                    <a:pt x="4675" y="699"/>
                    <a:pt x="4676" y="699"/>
                    <a:pt x="4677" y="699"/>
                  </a:cubicBezTo>
                  <a:cubicBezTo>
                    <a:pt x="4705" y="705"/>
                    <a:pt x="4705" y="705"/>
                    <a:pt x="4702" y="721"/>
                  </a:cubicBezTo>
                  <a:cubicBezTo>
                    <a:pt x="4700" y="729"/>
                    <a:pt x="4693" y="731"/>
                    <a:pt x="4684" y="731"/>
                  </a:cubicBezTo>
                  <a:cubicBezTo>
                    <a:pt x="4675" y="731"/>
                    <a:pt x="4664" y="729"/>
                    <a:pt x="4658" y="727"/>
                  </a:cubicBezTo>
                  <a:cubicBezTo>
                    <a:pt x="4649" y="716"/>
                    <a:pt x="4660" y="699"/>
                    <a:pt x="4673" y="699"/>
                  </a:cubicBezTo>
                  <a:close/>
                  <a:moveTo>
                    <a:pt x="578" y="675"/>
                  </a:moveTo>
                  <a:cubicBezTo>
                    <a:pt x="580" y="675"/>
                    <a:pt x="583" y="683"/>
                    <a:pt x="587" y="699"/>
                  </a:cubicBezTo>
                  <a:cubicBezTo>
                    <a:pt x="590" y="721"/>
                    <a:pt x="590" y="743"/>
                    <a:pt x="590" y="743"/>
                  </a:cubicBezTo>
                  <a:cubicBezTo>
                    <a:pt x="589" y="744"/>
                    <a:pt x="587" y="745"/>
                    <a:pt x="586" y="745"/>
                  </a:cubicBezTo>
                  <a:cubicBezTo>
                    <a:pt x="580" y="745"/>
                    <a:pt x="576" y="727"/>
                    <a:pt x="565" y="699"/>
                  </a:cubicBezTo>
                  <a:cubicBezTo>
                    <a:pt x="572" y="683"/>
                    <a:pt x="575" y="675"/>
                    <a:pt x="578" y="675"/>
                  </a:cubicBezTo>
                  <a:close/>
                  <a:moveTo>
                    <a:pt x="5254" y="812"/>
                  </a:moveTo>
                  <a:lnTo>
                    <a:pt x="5266" y="815"/>
                  </a:lnTo>
                  <a:cubicBezTo>
                    <a:pt x="5263" y="829"/>
                    <a:pt x="5260" y="844"/>
                    <a:pt x="5250" y="844"/>
                  </a:cubicBezTo>
                  <a:cubicBezTo>
                    <a:pt x="5249" y="844"/>
                    <a:pt x="5248" y="843"/>
                    <a:pt x="5247" y="843"/>
                  </a:cubicBezTo>
                  <a:lnTo>
                    <a:pt x="5232" y="840"/>
                  </a:lnTo>
                  <a:cubicBezTo>
                    <a:pt x="5235" y="827"/>
                    <a:pt x="5244" y="818"/>
                    <a:pt x="5254" y="812"/>
                  </a:cubicBezTo>
                  <a:close/>
                  <a:moveTo>
                    <a:pt x="6441" y="980"/>
                  </a:moveTo>
                  <a:cubicBezTo>
                    <a:pt x="6442" y="980"/>
                    <a:pt x="6443" y="980"/>
                    <a:pt x="6444" y="981"/>
                  </a:cubicBezTo>
                  <a:cubicBezTo>
                    <a:pt x="6460" y="984"/>
                    <a:pt x="6460" y="984"/>
                    <a:pt x="6457" y="1000"/>
                  </a:cubicBezTo>
                  <a:cubicBezTo>
                    <a:pt x="6457" y="1000"/>
                    <a:pt x="6452" y="1013"/>
                    <a:pt x="6441" y="1013"/>
                  </a:cubicBezTo>
                  <a:cubicBezTo>
                    <a:pt x="6440" y="1013"/>
                    <a:pt x="6439" y="1013"/>
                    <a:pt x="6438" y="1012"/>
                  </a:cubicBezTo>
                  <a:lnTo>
                    <a:pt x="6429" y="994"/>
                  </a:lnTo>
                  <a:cubicBezTo>
                    <a:pt x="6429" y="986"/>
                    <a:pt x="6435" y="980"/>
                    <a:pt x="6441" y="980"/>
                  </a:cubicBezTo>
                  <a:close/>
                  <a:moveTo>
                    <a:pt x="6617" y="1003"/>
                  </a:moveTo>
                  <a:lnTo>
                    <a:pt x="6629" y="1006"/>
                  </a:lnTo>
                  <a:cubicBezTo>
                    <a:pt x="6626" y="1020"/>
                    <a:pt x="6624" y="1035"/>
                    <a:pt x="6614" y="1035"/>
                  </a:cubicBezTo>
                  <a:cubicBezTo>
                    <a:pt x="6613" y="1035"/>
                    <a:pt x="6612" y="1035"/>
                    <a:pt x="6611" y="1034"/>
                  </a:cubicBezTo>
                  <a:lnTo>
                    <a:pt x="6598" y="1015"/>
                  </a:lnTo>
                  <a:lnTo>
                    <a:pt x="6617" y="1003"/>
                  </a:lnTo>
                  <a:close/>
                  <a:moveTo>
                    <a:pt x="337" y="1028"/>
                  </a:moveTo>
                  <a:lnTo>
                    <a:pt x="349" y="1037"/>
                  </a:lnTo>
                  <a:lnTo>
                    <a:pt x="355" y="1056"/>
                  </a:lnTo>
                  <a:lnTo>
                    <a:pt x="333" y="1062"/>
                  </a:lnTo>
                  <a:cubicBezTo>
                    <a:pt x="321" y="1053"/>
                    <a:pt x="330" y="1041"/>
                    <a:pt x="337" y="1028"/>
                  </a:cubicBezTo>
                  <a:close/>
                  <a:moveTo>
                    <a:pt x="400" y="979"/>
                  </a:moveTo>
                  <a:cubicBezTo>
                    <a:pt x="403" y="979"/>
                    <a:pt x="409" y="983"/>
                    <a:pt x="418" y="990"/>
                  </a:cubicBezTo>
                  <a:cubicBezTo>
                    <a:pt x="437" y="1000"/>
                    <a:pt x="446" y="1019"/>
                    <a:pt x="443" y="1041"/>
                  </a:cubicBezTo>
                  <a:lnTo>
                    <a:pt x="428" y="1066"/>
                  </a:lnTo>
                  <a:lnTo>
                    <a:pt x="415" y="1022"/>
                  </a:lnTo>
                  <a:cubicBezTo>
                    <a:pt x="401" y="991"/>
                    <a:pt x="396" y="979"/>
                    <a:pt x="400" y="979"/>
                  </a:cubicBezTo>
                  <a:close/>
                  <a:moveTo>
                    <a:pt x="6708" y="1124"/>
                  </a:moveTo>
                  <a:cubicBezTo>
                    <a:pt x="6715" y="1124"/>
                    <a:pt x="6719" y="1129"/>
                    <a:pt x="6717" y="1138"/>
                  </a:cubicBezTo>
                  <a:cubicBezTo>
                    <a:pt x="6715" y="1149"/>
                    <a:pt x="6714" y="1152"/>
                    <a:pt x="6710" y="1152"/>
                  </a:cubicBezTo>
                  <a:cubicBezTo>
                    <a:pt x="6708" y="1152"/>
                    <a:pt x="6705" y="1151"/>
                    <a:pt x="6701" y="1150"/>
                  </a:cubicBezTo>
                  <a:cubicBezTo>
                    <a:pt x="6673" y="1144"/>
                    <a:pt x="6673" y="1144"/>
                    <a:pt x="6689" y="1131"/>
                  </a:cubicBezTo>
                  <a:cubicBezTo>
                    <a:pt x="6697" y="1126"/>
                    <a:pt x="6703" y="1124"/>
                    <a:pt x="6708" y="1124"/>
                  </a:cubicBezTo>
                  <a:close/>
                  <a:moveTo>
                    <a:pt x="6786" y="1153"/>
                  </a:moveTo>
                  <a:lnTo>
                    <a:pt x="6802" y="1156"/>
                  </a:lnTo>
                  <a:cubicBezTo>
                    <a:pt x="6814" y="1160"/>
                    <a:pt x="6814" y="1160"/>
                    <a:pt x="6811" y="1175"/>
                  </a:cubicBezTo>
                  <a:lnTo>
                    <a:pt x="6799" y="1172"/>
                  </a:lnTo>
                  <a:lnTo>
                    <a:pt x="6786" y="1153"/>
                  </a:lnTo>
                  <a:close/>
                  <a:moveTo>
                    <a:pt x="6927" y="1185"/>
                  </a:moveTo>
                  <a:lnTo>
                    <a:pt x="6940" y="1188"/>
                  </a:lnTo>
                  <a:cubicBezTo>
                    <a:pt x="6955" y="1191"/>
                    <a:pt x="6955" y="1191"/>
                    <a:pt x="6952" y="1207"/>
                  </a:cubicBezTo>
                  <a:lnTo>
                    <a:pt x="6936" y="1204"/>
                  </a:lnTo>
                  <a:lnTo>
                    <a:pt x="6927" y="1185"/>
                  </a:lnTo>
                  <a:close/>
                  <a:moveTo>
                    <a:pt x="6902" y="1205"/>
                  </a:moveTo>
                  <a:cubicBezTo>
                    <a:pt x="6900" y="1205"/>
                    <a:pt x="6897" y="1206"/>
                    <a:pt x="6893" y="1210"/>
                  </a:cubicBezTo>
                  <a:cubicBezTo>
                    <a:pt x="6894" y="1210"/>
                    <a:pt x="6895" y="1210"/>
                    <a:pt x="6896" y="1210"/>
                  </a:cubicBezTo>
                  <a:cubicBezTo>
                    <a:pt x="6902" y="1210"/>
                    <a:pt x="6905" y="1205"/>
                    <a:pt x="6902" y="1205"/>
                  </a:cubicBezTo>
                  <a:close/>
                  <a:moveTo>
                    <a:pt x="7074" y="1185"/>
                  </a:moveTo>
                  <a:lnTo>
                    <a:pt x="7087" y="1188"/>
                  </a:lnTo>
                  <a:cubicBezTo>
                    <a:pt x="7099" y="1191"/>
                    <a:pt x="7096" y="1207"/>
                    <a:pt x="7096" y="1207"/>
                  </a:cubicBezTo>
                  <a:cubicBezTo>
                    <a:pt x="7096" y="1207"/>
                    <a:pt x="7094" y="1220"/>
                    <a:pt x="7084" y="1220"/>
                  </a:cubicBezTo>
                  <a:cubicBezTo>
                    <a:pt x="7083" y="1220"/>
                    <a:pt x="7082" y="1219"/>
                    <a:pt x="7081" y="1219"/>
                  </a:cubicBezTo>
                  <a:cubicBezTo>
                    <a:pt x="7074" y="1210"/>
                    <a:pt x="7071" y="1197"/>
                    <a:pt x="7074" y="1185"/>
                  </a:cubicBezTo>
                  <a:close/>
                  <a:moveTo>
                    <a:pt x="6744" y="1215"/>
                  </a:moveTo>
                  <a:cubicBezTo>
                    <a:pt x="6743" y="1217"/>
                    <a:pt x="6743" y="1219"/>
                    <a:pt x="6742" y="1222"/>
                  </a:cubicBezTo>
                  <a:cubicBezTo>
                    <a:pt x="6743" y="1223"/>
                    <a:pt x="6743" y="1224"/>
                    <a:pt x="6744" y="1225"/>
                  </a:cubicBezTo>
                  <a:lnTo>
                    <a:pt x="6744" y="1225"/>
                  </a:lnTo>
                  <a:cubicBezTo>
                    <a:pt x="6744" y="1222"/>
                    <a:pt x="6744" y="1219"/>
                    <a:pt x="6744" y="1215"/>
                  </a:cubicBezTo>
                  <a:close/>
                  <a:moveTo>
                    <a:pt x="6744" y="1225"/>
                  </a:moveTo>
                  <a:lnTo>
                    <a:pt x="6744" y="1225"/>
                  </a:lnTo>
                  <a:cubicBezTo>
                    <a:pt x="6744" y="1231"/>
                    <a:pt x="6746" y="1234"/>
                    <a:pt x="6747" y="1234"/>
                  </a:cubicBezTo>
                  <a:cubicBezTo>
                    <a:pt x="6748" y="1234"/>
                    <a:pt x="6747" y="1231"/>
                    <a:pt x="6744" y="1225"/>
                  </a:cubicBezTo>
                  <a:close/>
                  <a:moveTo>
                    <a:pt x="7656" y="1309"/>
                  </a:moveTo>
                  <a:cubicBezTo>
                    <a:pt x="7659" y="1309"/>
                    <a:pt x="7659" y="1311"/>
                    <a:pt x="7657" y="1316"/>
                  </a:cubicBezTo>
                  <a:cubicBezTo>
                    <a:pt x="7654" y="1326"/>
                    <a:pt x="7648" y="1335"/>
                    <a:pt x="7638" y="1341"/>
                  </a:cubicBezTo>
                  <a:cubicBezTo>
                    <a:pt x="7638" y="1341"/>
                    <a:pt x="7631" y="1346"/>
                    <a:pt x="7627" y="1346"/>
                  </a:cubicBezTo>
                  <a:cubicBezTo>
                    <a:pt x="7624" y="1346"/>
                    <a:pt x="7622" y="1344"/>
                    <a:pt x="7623" y="1338"/>
                  </a:cubicBezTo>
                  <a:lnTo>
                    <a:pt x="7626" y="1326"/>
                  </a:lnTo>
                  <a:cubicBezTo>
                    <a:pt x="7638" y="1317"/>
                    <a:pt x="7651" y="1309"/>
                    <a:pt x="7656" y="1309"/>
                  </a:cubicBezTo>
                  <a:close/>
                  <a:moveTo>
                    <a:pt x="8134" y="1357"/>
                  </a:moveTo>
                  <a:cubicBezTo>
                    <a:pt x="8146" y="1360"/>
                    <a:pt x="8146" y="1360"/>
                    <a:pt x="8143" y="1376"/>
                  </a:cubicBezTo>
                  <a:cubicBezTo>
                    <a:pt x="8140" y="1390"/>
                    <a:pt x="8128" y="1398"/>
                    <a:pt x="8115" y="1398"/>
                  </a:cubicBezTo>
                  <a:cubicBezTo>
                    <a:pt x="8113" y="1398"/>
                    <a:pt x="8110" y="1398"/>
                    <a:pt x="8108" y="1398"/>
                  </a:cubicBezTo>
                  <a:cubicBezTo>
                    <a:pt x="8096" y="1395"/>
                    <a:pt x="8102" y="1366"/>
                    <a:pt x="8134" y="1357"/>
                  </a:cubicBezTo>
                  <a:close/>
                  <a:moveTo>
                    <a:pt x="232" y="1626"/>
                  </a:moveTo>
                  <a:cubicBezTo>
                    <a:pt x="220" y="1626"/>
                    <a:pt x="217" y="1638"/>
                    <a:pt x="214" y="1652"/>
                  </a:cubicBezTo>
                  <a:cubicBezTo>
                    <a:pt x="196" y="1677"/>
                    <a:pt x="208" y="1696"/>
                    <a:pt x="224" y="1696"/>
                  </a:cubicBezTo>
                  <a:cubicBezTo>
                    <a:pt x="225" y="1696"/>
                    <a:pt x="227" y="1696"/>
                    <a:pt x="228" y="1696"/>
                  </a:cubicBezTo>
                  <a:cubicBezTo>
                    <a:pt x="240" y="1696"/>
                    <a:pt x="240" y="1683"/>
                    <a:pt x="246" y="1658"/>
                  </a:cubicBezTo>
                  <a:cubicBezTo>
                    <a:pt x="246" y="1645"/>
                    <a:pt x="243" y="1636"/>
                    <a:pt x="236" y="1627"/>
                  </a:cubicBezTo>
                  <a:cubicBezTo>
                    <a:pt x="235" y="1626"/>
                    <a:pt x="233" y="1626"/>
                    <a:pt x="232" y="1626"/>
                  </a:cubicBezTo>
                  <a:close/>
                  <a:moveTo>
                    <a:pt x="176" y="1724"/>
                  </a:moveTo>
                  <a:cubicBezTo>
                    <a:pt x="182" y="1724"/>
                    <a:pt x="191" y="1733"/>
                    <a:pt x="199" y="1752"/>
                  </a:cubicBezTo>
                  <a:cubicBezTo>
                    <a:pt x="196" y="1764"/>
                    <a:pt x="196" y="1780"/>
                    <a:pt x="196" y="1780"/>
                  </a:cubicBezTo>
                  <a:cubicBezTo>
                    <a:pt x="180" y="1780"/>
                    <a:pt x="167" y="1749"/>
                    <a:pt x="171" y="1733"/>
                  </a:cubicBezTo>
                  <a:cubicBezTo>
                    <a:pt x="171" y="1727"/>
                    <a:pt x="173" y="1724"/>
                    <a:pt x="176" y="1724"/>
                  </a:cubicBezTo>
                  <a:close/>
                  <a:moveTo>
                    <a:pt x="10108" y="1766"/>
                  </a:moveTo>
                  <a:cubicBezTo>
                    <a:pt x="10119" y="1766"/>
                    <a:pt x="10109" y="1786"/>
                    <a:pt x="10083" y="1805"/>
                  </a:cubicBezTo>
                  <a:cubicBezTo>
                    <a:pt x="10072" y="1819"/>
                    <a:pt x="10067" y="1826"/>
                    <a:pt x="10065" y="1826"/>
                  </a:cubicBezTo>
                  <a:cubicBezTo>
                    <a:pt x="10062" y="1826"/>
                    <a:pt x="10064" y="1818"/>
                    <a:pt x="10067" y="1802"/>
                  </a:cubicBezTo>
                  <a:cubicBezTo>
                    <a:pt x="10070" y="1788"/>
                    <a:pt x="10073" y="1773"/>
                    <a:pt x="10085" y="1773"/>
                  </a:cubicBezTo>
                  <a:cubicBezTo>
                    <a:pt x="10086" y="1773"/>
                    <a:pt x="10088" y="1774"/>
                    <a:pt x="10089" y="1774"/>
                  </a:cubicBezTo>
                  <a:cubicBezTo>
                    <a:pt x="10098" y="1768"/>
                    <a:pt x="10104" y="1766"/>
                    <a:pt x="10108" y="1766"/>
                  </a:cubicBezTo>
                  <a:close/>
                  <a:moveTo>
                    <a:pt x="127" y="2557"/>
                  </a:moveTo>
                  <a:cubicBezTo>
                    <a:pt x="111" y="2560"/>
                    <a:pt x="111" y="2560"/>
                    <a:pt x="117" y="2576"/>
                  </a:cubicBezTo>
                  <a:lnTo>
                    <a:pt x="124" y="2592"/>
                  </a:lnTo>
                  <a:lnTo>
                    <a:pt x="133" y="2573"/>
                  </a:lnTo>
                  <a:lnTo>
                    <a:pt x="127" y="2557"/>
                  </a:lnTo>
                  <a:close/>
                  <a:moveTo>
                    <a:pt x="211" y="2560"/>
                  </a:moveTo>
                  <a:lnTo>
                    <a:pt x="218" y="2576"/>
                  </a:lnTo>
                  <a:cubicBezTo>
                    <a:pt x="209" y="2579"/>
                    <a:pt x="211" y="2584"/>
                    <a:pt x="215" y="2584"/>
                  </a:cubicBezTo>
                  <a:cubicBezTo>
                    <a:pt x="219" y="2584"/>
                    <a:pt x="226" y="2580"/>
                    <a:pt x="230" y="2570"/>
                  </a:cubicBezTo>
                  <a:lnTo>
                    <a:pt x="261" y="2560"/>
                  </a:lnTo>
                  <a:lnTo>
                    <a:pt x="261" y="2560"/>
                  </a:lnTo>
                  <a:cubicBezTo>
                    <a:pt x="265" y="2576"/>
                    <a:pt x="255" y="2595"/>
                    <a:pt x="243" y="2601"/>
                  </a:cubicBezTo>
                  <a:lnTo>
                    <a:pt x="239" y="2601"/>
                  </a:lnTo>
                  <a:cubicBezTo>
                    <a:pt x="229" y="2612"/>
                    <a:pt x="223" y="2618"/>
                    <a:pt x="219" y="2618"/>
                  </a:cubicBezTo>
                  <a:cubicBezTo>
                    <a:pt x="215" y="2618"/>
                    <a:pt x="211" y="2611"/>
                    <a:pt x="205" y="2595"/>
                  </a:cubicBezTo>
                  <a:cubicBezTo>
                    <a:pt x="202" y="2582"/>
                    <a:pt x="196" y="2567"/>
                    <a:pt x="211" y="2560"/>
                  </a:cubicBezTo>
                  <a:close/>
                  <a:moveTo>
                    <a:pt x="517" y="2669"/>
                  </a:moveTo>
                  <a:cubicBezTo>
                    <a:pt x="511" y="2669"/>
                    <a:pt x="503" y="2674"/>
                    <a:pt x="493" y="2680"/>
                  </a:cubicBezTo>
                  <a:lnTo>
                    <a:pt x="500" y="2689"/>
                  </a:lnTo>
                  <a:cubicBezTo>
                    <a:pt x="506" y="2690"/>
                    <a:pt x="512" y="2691"/>
                    <a:pt x="518" y="2691"/>
                  </a:cubicBezTo>
                  <a:cubicBezTo>
                    <a:pt x="524" y="2691"/>
                    <a:pt x="529" y="2690"/>
                    <a:pt x="534" y="2689"/>
                  </a:cubicBezTo>
                  <a:lnTo>
                    <a:pt x="528" y="2676"/>
                  </a:lnTo>
                  <a:cubicBezTo>
                    <a:pt x="525" y="2671"/>
                    <a:pt x="522" y="2669"/>
                    <a:pt x="517" y="2669"/>
                  </a:cubicBezTo>
                  <a:close/>
                  <a:moveTo>
                    <a:pt x="277" y="2730"/>
                  </a:moveTo>
                  <a:cubicBezTo>
                    <a:pt x="286" y="2736"/>
                    <a:pt x="296" y="2742"/>
                    <a:pt x="302" y="2752"/>
                  </a:cubicBezTo>
                  <a:lnTo>
                    <a:pt x="296" y="2774"/>
                  </a:lnTo>
                  <a:cubicBezTo>
                    <a:pt x="293" y="2775"/>
                    <a:pt x="291" y="2775"/>
                    <a:pt x="289" y="2775"/>
                  </a:cubicBezTo>
                  <a:cubicBezTo>
                    <a:pt x="278" y="2775"/>
                    <a:pt x="273" y="2762"/>
                    <a:pt x="268" y="2752"/>
                  </a:cubicBezTo>
                  <a:cubicBezTo>
                    <a:pt x="261" y="2739"/>
                    <a:pt x="261" y="2739"/>
                    <a:pt x="277" y="2730"/>
                  </a:cubicBezTo>
                  <a:close/>
                  <a:moveTo>
                    <a:pt x="1999" y="0"/>
                  </a:moveTo>
                  <a:cubicBezTo>
                    <a:pt x="1997" y="0"/>
                    <a:pt x="1994" y="4"/>
                    <a:pt x="1994" y="10"/>
                  </a:cubicBezTo>
                  <a:cubicBezTo>
                    <a:pt x="1983" y="21"/>
                    <a:pt x="1972" y="32"/>
                    <a:pt x="1960" y="32"/>
                  </a:cubicBezTo>
                  <a:cubicBezTo>
                    <a:pt x="1955" y="32"/>
                    <a:pt x="1950" y="30"/>
                    <a:pt x="1944" y="25"/>
                  </a:cubicBezTo>
                  <a:cubicBezTo>
                    <a:pt x="1929" y="25"/>
                    <a:pt x="1913" y="25"/>
                    <a:pt x="1913" y="57"/>
                  </a:cubicBezTo>
                  <a:cubicBezTo>
                    <a:pt x="1913" y="72"/>
                    <a:pt x="1897" y="72"/>
                    <a:pt x="1882" y="75"/>
                  </a:cubicBezTo>
                  <a:cubicBezTo>
                    <a:pt x="1882" y="60"/>
                    <a:pt x="1882" y="60"/>
                    <a:pt x="1897" y="41"/>
                  </a:cubicBezTo>
                  <a:lnTo>
                    <a:pt x="1897" y="41"/>
                  </a:lnTo>
                  <a:cubicBezTo>
                    <a:pt x="1890" y="42"/>
                    <a:pt x="1880" y="43"/>
                    <a:pt x="1866" y="44"/>
                  </a:cubicBezTo>
                  <a:cubicBezTo>
                    <a:pt x="1850" y="44"/>
                    <a:pt x="1816" y="28"/>
                    <a:pt x="1816" y="13"/>
                  </a:cubicBezTo>
                  <a:cubicBezTo>
                    <a:pt x="1810" y="7"/>
                    <a:pt x="1803" y="3"/>
                    <a:pt x="1798" y="3"/>
                  </a:cubicBezTo>
                  <a:cubicBezTo>
                    <a:pt x="1791" y="3"/>
                    <a:pt x="1789" y="11"/>
                    <a:pt x="1800" y="28"/>
                  </a:cubicBezTo>
                  <a:cubicBezTo>
                    <a:pt x="1803" y="60"/>
                    <a:pt x="1803" y="60"/>
                    <a:pt x="1772" y="63"/>
                  </a:cubicBezTo>
                  <a:cubicBezTo>
                    <a:pt x="1767" y="64"/>
                    <a:pt x="1762" y="64"/>
                    <a:pt x="1758" y="64"/>
                  </a:cubicBezTo>
                  <a:cubicBezTo>
                    <a:pt x="1748" y="64"/>
                    <a:pt x="1740" y="61"/>
                    <a:pt x="1737" y="50"/>
                  </a:cubicBezTo>
                  <a:cubicBezTo>
                    <a:pt x="1737" y="39"/>
                    <a:pt x="1737" y="36"/>
                    <a:pt x="1727" y="36"/>
                  </a:cubicBezTo>
                  <a:cubicBezTo>
                    <a:pt x="1722" y="36"/>
                    <a:pt x="1716" y="37"/>
                    <a:pt x="1706" y="38"/>
                  </a:cubicBezTo>
                  <a:cubicBezTo>
                    <a:pt x="1659" y="50"/>
                    <a:pt x="1621" y="85"/>
                    <a:pt x="1606" y="132"/>
                  </a:cubicBezTo>
                  <a:cubicBezTo>
                    <a:pt x="1609" y="147"/>
                    <a:pt x="1611" y="154"/>
                    <a:pt x="1609" y="154"/>
                  </a:cubicBezTo>
                  <a:cubicBezTo>
                    <a:pt x="1607" y="154"/>
                    <a:pt x="1603" y="147"/>
                    <a:pt x="1593" y="135"/>
                  </a:cubicBezTo>
                  <a:cubicBezTo>
                    <a:pt x="1591" y="126"/>
                    <a:pt x="1585" y="123"/>
                    <a:pt x="1577" y="123"/>
                  </a:cubicBezTo>
                  <a:cubicBezTo>
                    <a:pt x="1572" y="123"/>
                    <a:pt x="1565" y="124"/>
                    <a:pt x="1559" y="125"/>
                  </a:cubicBezTo>
                  <a:cubicBezTo>
                    <a:pt x="1556" y="110"/>
                    <a:pt x="1571" y="107"/>
                    <a:pt x="1587" y="104"/>
                  </a:cubicBezTo>
                  <a:lnTo>
                    <a:pt x="1584" y="88"/>
                  </a:lnTo>
                  <a:cubicBezTo>
                    <a:pt x="1574" y="75"/>
                    <a:pt x="1565" y="69"/>
                    <a:pt x="1558" y="69"/>
                  </a:cubicBezTo>
                  <a:cubicBezTo>
                    <a:pt x="1549" y="69"/>
                    <a:pt x="1542" y="78"/>
                    <a:pt x="1537" y="97"/>
                  </a:cubicBezTo>
                  <a:cubicBezTo>
                    <a:pt x="1530" y="108"/>
                    <a:pt x="1526" y="113"/>
                    <a:pt x="1521" y="113"/>
                  </a:cubicBezTo>
                  <a:cubicBezTo>
                    <a:pt x="1518" y="113"/>
                    <a:pt x="1513" y="111"/>
                    <a:pt x="1506" y="107"/>
                  </a:cubicBezTo>
                  <a:cubicBezTo>
                    <a:pt x="1493" y="98"/>
                    <a:pt x="1480" y="90"/>
                    <a:pt x="1474" y="90"/>
                  </a:cubicBezTo>
                  <a:cubicBezTo>
                    <a:pt x="1471" y="90"/>
                    <a:pt x="1470" y="92"/>
                    <a:pt x="1471" y="97"/>
                  </a:cubicBezTo>
                  <a:cubicBezTo>
                    <a:pt x="1465" y="99"/>
                    <a:pt x="1458" y="99"/>
                    <a:pt x="1450" y="99"/>
                  </a:cubicBezTo>
                  <a:cubicBezTo>
                    <a:pt x="1440" y="99"/>
                    <a:pt x="1430" y="98"/>
                    <a:pt x="1421" y="94"/>
                  </a:cubicBezTo>
                  <a:cubicBezTo>
                    <a:pt x="1390" y="100"/>
                    <a:pt x="1374" y="107"/>
                    <a:pt x="1380" y="122"/>
                  </a:cubicBezTo>
                  <a:cubicBezTo>
                    <a:pt x="1383" y="138"/>
                    <a:pt x="1368" y="141"/>
                    <a:pt x="1352" y="147"/>
                  </a:cubicBezTo>
                  <a:cubicBezTo>
                    <a:pt x="1339" y="151"/>
                    <a:pt x="1324" y="157"/>
                    <a:pt x="1330" y="172"/>
                  </a:cubicBezTo>
                  <a:cubicBezTo>
                    <a:pt x="1333" y="188"/>
                    <a:pt x="1324" y="207"/>
                    <a:pt x="1296" y="216"/>
                  </a:cubicBezTo>
                  <a:cubicBezTo>
                    <a:pt x="1283" y="229"/>
                    <a:pt x="1277" y="235"/>
                    <a:pt x="1270" y="235"/>
                  </a:cubicBezTo>
                  <a:cubicBezTo>
                    <a:pt x="1264" y="235"/>
                    <a:pt x="1258" y="229"/>
                    <a:pt x="1245" y="216"/>
                  </a:cubicBezTo>
                  <a:cubicBezTo>
                    <a:pt x="1243" y="211"/>
                    <a:pt x="1238" y="209"/>
                    <a:pt x="1233" y="209"/>
                  </a:cubicBezTo>
                  <a:cubicBezTo>
                    <a:pt x="1226" y="209"/>
                    <a:pt x="1218" y="213"/>
                    <a:pt x="1211" y="216"/>
                  </a:cubicBezTo>
                  <a:cubicBezTo>
                    <a:pt x="1206" y="218"/>
                    <a:pt x="1201" y="218"/>
                    <a:pt x="1196" y="218"/>
                  </a:cubicBezTo>
                  <a:cubicBezTo>
                    <a:pt x="1189" y="218"/>
                    <a:pt x="1182" y="217"/>
                    <a:pt x="1176" y="213"/>
                  </a:cubicBezTo>
                  <a:cubicBezTo>
                    <a:pt x="1173" y="212"/>
                    <a:pt x="1169" y="212"/>
                    <a:pt x="1167" y="212"/>
                  </a:cubicBezTo>
                  <a:cubicBezTo>
                    <a:pt x="1157" y="212"/>
                    <a:pt x="1162" y="222"/>
                    <a:pt x="1167" y="235"/>
                  </a:cubicBezTo>
                  <a:lnTo>
                    <a:pt x="1180" y="263"/>
                  </a:lnTo>
                  <a:cubicBezTo>
                    <a:pt x="1178" y="264"/>
                    <a:pt x="1176" y="264"/>
                    <a:pt x="1174" y="264"/>
                  </a:cubicBezTo>
                  <a:cubicBezTo>
                    <a:pt x="1161" y="264"/>
                    <a:pt x="1138" y="246"/>
                    <a:pt x="1133" y="232"/>
                  </a:cubicBezTo>
                  <a:cubicBezTo>
                    <a:pt x="1119" y="222"/>
                    <a:pt x="1112" y="216"/>
                    <a:pt x="1110" y="216"/>
                  </a:cubicBezTo>
                  <a:lnTo>
                    <a:pt x="1110" y="216"/>
                  </a:lnTo>
                  <a:cubicBezTo>
                    <a:pt x="1107" y="216"/>
                    <a:pt x="1110" y="223"/>
                    <a:pt x="1117" y="238"/>
                  </a:cubicBezTo>
                  <a:cubicBezTo>
                    <a:pt x="1123" y="253"/>
                    <a:pt x="1118" y="273"/>
                    <a:pt x="1089" y="273"/>
                  </a:cubicBezTo>
                  <a:cubicBezTo>
                    <a:pt x="1087" y="273"/>
                    <a:pt x="1085" y="273"/>
                    <a:pt x="1082" y="273"/>
                  </a:cubicBezTo>
                  <a:cubicBezTo>
                    <a:pt x="1063" y="284"/>
                    <a:pt x="1043" y="295"/>
                    <a:pt x="1030" y="295"/>
                  </a:cubicBezTo>
                  <a:cubicBezTo>
                    <a:pt x="1025" y="295"/>
                    <a:pt x="1022" y="293"/>
                    <a:pt x="1020" y="288"/>
                  </a:cubicBezTo>
                  <a:cubicBezTo>
                    <a:pt x="1018" y="288"/>
                    <a:pt x="1016" y="288"/>
                    <a:pt x="1015" y="288"/>
                  </a:cubicBezTo>
                  <a:cubicBezTo>
                    <a:pt x="1004" y="288"/>
                    <a:pt x="994" y="296"/>
                    <a:pt x="992" y="304"/>
                  </a:cubicBezTo>
                  <a:cubicBezTo>
                    <a:pt x="985" y="326"/>
                    <a:pt x="973" y="335"/>
                    <a:pt x="923" y="345"/>
                  </a:cubicBezTo>
                  <a:cubicBezTo>
                    <a:pt x="838" y="361"/>
                    <a:pt x="838" y="364"/>
                    <a:pt x="857" y="389"/>
                  </a:cubicBezTo>
                  <a:cubicBezTo>
                    <a:pt x="863" y="397"/>
                    <a:pt x="869" y="405"/>
                    <a:pt x="864" y="405"/>
                  </a:cubicBezTo>
                  <a:cubicBezTo>
                    <a:pt x="861" y="405"/>
                    <a:pt x="855" y="403"/>
                    <a:pt x="844" y="398"/>
                  </a:cubicBezTo>
                  <a:cubicBezTo>
                    <a:pt x="843" y="398"/>
                    <a:pt x="842" y="398"/>
                    <a:pt x="840" y="398"/>
                  </a:cubicBezTo>
                  <a:cubicBezTo>
                    <a:pt x="822" y="398"/>
                    <a:pt x="818" y="419"/>
                    <a:pt x="800" y="448"/>
                  </a:cubicBezTo>
                  <a:cubicBezTo>
                    <a:pt x="804" y="470"/>
                    <a:pt x="810" y="489"/>
                    <a:pt x="825" y="505"/>
                  </a:cubicBezTo>
                  <a:cubicBezTo>
                    <a:pt x="844" y="533"/>
                    <a:pt x="844" y="530"/>
                    <a:pt x="810" y="536"/>
                  </a:cubicBezTo>
                  <a:cubicBezTo>
                    <a:pt x="805" y="540"/>
                    <a:pt x="798" y="542"/>
                    <a:pt x="792" y="542"/>
                  </a:cubicBezTo>
                  <a:cubicBezTo>
                    <a:pt x="783" y="542"/>
                    <a:pt x="775" y="538"/>
                    <a:pt x="769" y="533"/>
                  </a:cubicBezTo>
                  <a:cubicBezTo>
                    <a:pt x="763" y="523"/>
                    <a:pt x="763" y="514"/>
                    <a:pt x="769" y="508"/>
                  </a:cubicBezTo>
                  <a:lnTo>
                    <a:pt x="782" y="498"/>
                  </a:lnTo>
                  <a:cubicBezTo>
                    <a:pt x="776" y="491"/>
                    <a:pt x="770" y="483"/>
                    <a:pt x="761" y="483"/>
                  </a:cubicBezTo>
                  <a:cubicBezTo>
                    <a:pt x="755" y="483"/>
                    <a:pt x="748" y="487"/>
                    <a:pt x="738" y="495"/>
                  </a:cubicBezTo>
                  <a:cubicBezTo>
                    <a:pt x="735" y="495"/>
                    <a:pt x="732" y="495"/>
                    <a:pt x="730" y="495"/>
                  </a:cubicBezTo>
                  <a:cubicBezTo>
                    <a:pt x="714" y="495"/>
                    <a:pt x="708" y="503"/>
                    <a:pt x="716" y="514"/>
                  </a:cubicBezTo>
                  <a:cubicBezTo>
                    <a:pt x="694" y="514"/>
                    <a:pt x="669" y="533"/>
                    <a:pt x="644" y="555"/>
                  </a:cubicBezTo>
                  <a:cubicBezTo>
                    <a:pt x="619" y="574"/>
                    <a:pt x="587" y="608"/>
                    <a:pt x="565" y="608"/>
                  </a:cubicBezTo>
                  <a:cubicBezTo>
                    <a:pt x="543" y="633"/>
                    <a:pt x="531" y="643"/>
                    <a:pt x="543" y="655"/>
                  </a:cubicBezTo>
                  <a:cubicBezTo>
                    <a:pt x="560" y="671"/>
                    <a:pt x="559" y="681"/>
                    <a:pt x="552" y="681"/>
                  </a:cubicBezTo>
                  <a:cubicBezTo>
                    <a:pt x="550" y="681"/>
                    <a:pt x="547" y="679"/>
                    <a:pt x="543" y="677"/>
                  </a:cubicBezTo>
                  <a:cubicBezTo>
                    <a:pt x="542" y="676"/>
                    <a:pt x="540" y="676"/>
                    <a:pt x="537" y="676"/>
                  </a:cubicBezTo>
                  <a:cubicBezTo>
                    <a:pt x="493" y="676"/>
                    <a:pt x="363" y="820"/>
                    <a:pt x="380" y="849"/>
                  </a:cubicBezTo>
                  <a:cubicBezTo>
                    <a:pt x="371" y="856"/>
                    <a:pt x="365" y="865"/>
                    <a:pt x="362" y="874"/>
                  </a:cubicBezTo>
                  <a:cubicBezTo>
                    <a:pt x="330" y="893"/>
                    <a:pt x="277" y="975"/>
                    <a:pt x="283" y="997"/>
                  </a:cubicBezTo>
                  <a:cubicBezTo>
                    <a:pt x="274" y="1009"/>
                    <a:pt x="265" y="1022"/>
                    <a:pt x="258" y="1037"/>
                  </a:cubicBezTo>
                  <a:cubicBezTo>
                    <a:pt x="230" y="1056"/>
                    <a:pt x="224" y="1072"/>
                    <a:pt x="230" y="1094"/>
                  </a:cubicBezTo>
                  <a:cubicBezTo>
                    <a:pt x="235" y="1110"/>
                    <a:pt x="243" y="1118"/>
                    <a:pt x="241" y="1118"/>
                  </a:cubicBezTo>
                  <a:cubicBezTo>
                    <a:pt x="241" y="1118"/>
                    <a:pt x="239" y="1117"/>
                    <a:pt x="236" y="1116"/>
                  </a:cubicBezTo>
                  <a:cubicBezTo>
                    <a:pt x="234" y="1115"/>
                    <a:pt x="232" y="1114"/>
                    <a:pt x="231" y="1114"/>
                  </a:cubicBezTo>
                  <a:cubicBezTo>
                    <a:pt x="217" y="1114"/>
                    <a:pt x="205" y="1142"/>
                    <a:pt x="180" y="1194"/>
                  </a:cubicBezTo>
                  <a:cubicBezTo>
                    <a:pt x="162" y="1237"/>
                    <a:pt x="157" y="1247"/>
                    <a:pt x="164" y="1247"/>
                  </a:cubicBezTo>
                  <a:cubicBezTo>
                    <a:pt x="166" y="1247"/>
                    <a:pt x="171" y="1246"/>
                    <a:pt x="177" y="1244"/>
                  </a:cubicBezTo>
                  <a:lnTo>
                    <a:pt x="177" y="1244"/>
                  </a:lnTo>
                  <a:cubicBezTo>
                    <a:pt x="170" y="1291"/>
                    <a:pt x="159" y="1299"/>
                    <a:pt x="149" y="1299"/>
                  </a:cubicBezTo>
                  <a:cubicBezTo>
                    <a:pt x="146" y="1299"/>
                    <a:pt x="142" y="1298"/>
                    <a:pt x="139" y="1298"/>
                  </a:cubicBezTo>
                  <a:cubicBezTo>
                    <a:pt x="132" y="1290"/>
                    <a:pt x="126" y="1287"/>
                    <a:pt x="122" y="1287"/>
                  </a:cubicBezTo>
                  <a:cubicBezTo>
                    <a:pt x="111" y="1287"/>
                    <a:pt x="113" y="1309"/>
                    <a:pt x="142" y="1332"/>
                  </a:cubicBezTo>
                  <a:cubicBezTo>
                    <a:pt x="163" y="1356"/>
                    <a:pt x="156" y="1382"/>
                    <a:pt x="142" y="1382"/>
                  </a:cubicBezTo>
                  <a:cubicBezTo>
                    <a:pt x="141" y="1382"/>
                    <a:pt x="140" y="1382"/>
                    <a:pt x="139" y="1382"/>
                  </a:cubicBezTo>
                  <a:cubicBezTo>
                    <a:pt x="124" y="1376"/>
                    <a:pt x="130" y="1360"/>
                    <a:pt x="136" y="1348"/>
                  </a:cubicBezTo>
                  <a:lnTo>
                    <a:pt x="105" y="1335"/>
                  </a:lnTo>
                  <a:lnTo>
                    <a:pt x="105" y="1335"/>
                  </a:lnTo>
                  <a:cubicBezTo>
                    <a:pt x="102" y="1351"/>
                    <a:pt x="102" y="1351"/>
                    <a:pt x="111" y="1373"/>
                  </a:cubicBezTo>
                  <a:cubicBezTo>
                    <a:pt x="108" y="1382"/>
                    <a:pt x="108" y="1395"/>
                    <a:pt x="114" y="1407"/>
                  </a:cubicBezTo>
                  <a:cubicBezTo>
                    <a:pt x="120" y="1419"/>
                    <a:pt x="131" y="1426"/>
                    <a:pt x="143" y="1426"/>
                  </a:cubicBezTo>
                  <a:cubicBezTo>
                    <a:pt x="149" y="1426"/>
                    <a:pt x="156" y="1424"/>
                    <a:pt x="161" y="1420"/>
                  </a:cubicBezTo>
                  <a:cubicBezTo>
                    <a:pt x="165" y="1418"/>
                    <a:pt x="168" y="1417"/>
                    <a:pt x="170" y="1417"/>
                  </a:cubicBezTo>
                  <a:cubicBezTo>
                    <a:pt x="178" y="1417"/>
                    <a:pt x="175" y="1429"/>
                    <a:pt x="171" y="1442"/>
                  </a:cubicBezTo>
                  <a:cubicBezTo>
                    <a:pt x="160" y="1452"/>
                    <a:pt x="151" y="1457"/>
                    <a:pt x="143" y="1457"/>
                  </a:cubicBezTo>
                  <a:cubicBezTo>
                    <a:pt x="135" y="1457"/>
                    <a:pt x="128" y="1451"/>
                    <a:pt x="124" y="1442"/>
                  </a:cubicBezTo>
                  <a:cubicBezTo>
                    <a:pt x="127" y="1426"/>
                    <a:pt x="111" y="1423"/>
                    <a:pt x="95" y="1417"/>
                  </a:cubicBezTo>
                  <a:cubicBezTo>
                    <a:pt x="95" y="1417"/>
                    <a:pt x="95" y="1417"/>
                    <a:pt x="95" y="1417"/>
                  </a:cubicBezTo>
                  <a:cubicBezTo>
                    <a:pt x="83" y="1417"/>
                    <a:pt x="90" y="1498"/>
                    <a:pt x="117" y="1520"/>
                  </a:cubicBezTo>
                  <a:lnTo>
                    <a:pt x="102" y="1517"/>
                  </a:lnTo>
                  <a:cubicBezTo>
                    <a:pt x="101" y="1517"/>
                    <a:pt x="100" y="1517"/>
                    <a:pt x="99" y="1517"/>
                  </a:cubicBezTo>
                  <a:cubicBezTo>
                    <a:pt x="85" y="1517"/>
                    <a:pt x="76" y="1544"/>
                    <a:pt x="70" y="1573"/>
                  </a:cubicBezTo>
                  <a:cubicBezTo>
                    <a:pt x="64" y="1605"/>
                    <a:pt x="61" y="1620"/>
                    <a:pt x="77" y="1623"/>
                  </a:cubicBezTo>
                  <a:cubicBezTo>
                    <a:pt x="92" y="1627"/>
                    <a:pt x="108" y="1630"/>
                    <a:pt x="105" y="1645"/>
                  </a:cubicBezTo>
                  <a:cubicBezTo>
                    <a:pt x="107" y="1636"/>
                    <a:pt x="113" y="1633"/>
                    <a:pt x="121" y="1633"/>
                  </a:cubicBezTo>
                  <a:cubicBezTo>
                    <a:pt x="126" y="1633"/>
                    <a:pt x="133" y="1635"/>
                    <a:pt x="139" y="1636"/>
                  </a:cubicBezTo>
                  <a:cubicBezTo>
                    <a:pt x="127" y="1652"/>
                    <a:pt x="114" y="1664"/>
                    <a:pt x="98" y="1674"/>
                  </a:cubicBezTo>
                  <a:cubicBezTo>
                    <a:pt x="58" y="1702"/>
                    <a:pt x="36" y="1746"/>
                    <a:pt x="36" y="1793"/>
                  </a:cubicBezTo>
                  <a:cubicBezTo>
                    <a:pt x="36" y="1824"/>
                    <a:pt x="26" y="1858"/>
                    <a:pt x="11" y="1887"/>
                  </a:cubicBezTo>
                  <a:cubicBezTo>
                    <a:pt x="11" y="1918"/>
                    <a:pt x="11" y="1934"/>
                    <a:pt x="26" y="1934"/>
                  </a:cubicBezTo>
                  <a:lnTo>
                    <a:pt x="23" y="1968"/>
                  </a:lnTo>
                  <a:cubicBezTo>
                    <a:pt x="8" y="1984"/>
                    <a:pt x="11" y="2015"/>
                    <a:pt x="26" y="2015"/>
                  </a:cubicBezTo>
                  <a:cubicBezTo>
                    <a:pt x="42" y="2031"/>
                    <a:pt x="26" y="2046"/>
                    <a:pt x="26" y="2062"/>
                  </a:cubicBezTo>
                  <a:cubicBezTo>
                    <a:pt x="8" y="2082"/>
                    <a:pt x="1" y="2090"/>
                    <a:pt x="6" y="2090"/>
                  </a:cubicBezTo>
                  <a:cubicBezTo>
                    <a:pt x="11" y="2090"/>
                    <a:pt x="22" y="2086"/>
                    <a:pt x="42" y="2078"/>
                  </a:cubicBezTo>
                  <a:cubicBezTo>
                    <a:pt x="58" y="2075"/>
                    <a:pt x="73" y="2043"/>
                    <a:pt x="73" y="2028"/>
                  </a:cubicBezTo>
                  <a:lnTo>
                    <a:pt x="70" y="1984"/>
                  </a:lnTo>
                  <a:lnTo>
                    <a:pt x="89" y="2028"/>
                  </a:lnTo>
                  <a:cubicBezTo>
                    <a:pt x="89" y="2043"/>
                    <a:pt x="105" y="2075"/>
                    <a:pt x="120" y="2075"/>
                  </a:cubicBezTo>
                  <a:cubicBezTo>
                    <a:pt x="122" y="2074"/>
                    <a:pt x="124" y="2074"/>
                    <a:pt x="125" y="2074"/>
                  </a:cubicBezTo>
                  <a:cubicBezTo>
                    <a:pt x="132" y="2074"/>
                    <a:pt x="136" y="2080"/>
                    <a:pt x="136" y="2087"/>
                  </a:cubicBezTo>
                  <a:lnTo>
                    <a:pt x="105" y="2090"/>
                  </a:lnTo>
                  <a:cubicBezTo>
                    <a:pt x="95" y="2081"/>
                    <a:pt x="84" y="2077"/>
                    <a:pt x="71" y="2077"/>
                  </a:cubicBezTo>
                  <a:cubicBezTo>
                    <a:pt x="66" y="2077"/>
                    <a:pt x="62" y="2077"/>
                    <a:pt x="58" y="2078"/>
                  </a:cubicBezTo>
                  <a:cubicBezTo>
                    <a:pt x="27" y="2093"/>
                    <a:pt x="15" y="2141"/>
                    <a:pt x="42" y="2141"/>
                  </a:cubicBezTo>
                  <a:cubicBezTo>
                    <a:pt x="43" y="2141"/>
                    <a:pt x="44" y="2141"/>
                    <a:pt x="45" y="2141"/>
                  </a:cubicBezTo>
                  <a:lnTo>
                    <a:pt x="45" y="2141"/>
                  </a:lnTo>
                  <a:cubicBezTo>
                    <a:pt x="48" y="2156"/>
                    <a:pt x="48" y="2156"/>
                    <a:pt x="33" y="2172"/>
                  </a:cubicBezTo>
                  <a:cubicBezTo>
                    <a:pt x="17" y="2175"/>
                    <a:pt x="20" y="2191"/>
                    <a:pt x="51" y="2203"/>
                  </a:cubicBezTo>
                  <a:cubicBezTo>
                    <a:pt x="86" y="2216"/>
                    <a:pt x="86" y="2228"/>
                    <a:pt x="58" y="2250"/>
                  </a:cubicBezTo>
                  <a:cubicBezTo>
                    <a:pt x="33" y="2284"/>
                    <a:pt x="42" y="2344"/>
                    <a:pt x="57" y="2344"/>
                  </a:cubicBezTo>
                  <a:cubicBezTo>
                    <a:pt x="57" y="2344"/>
                    <a:pt x="57" y="2344"/>
                    <a:pt x="58" y="2344"/>
                  </a:cubicBezTo>
                  <a:cubicBezTo>
                    <a:pt x="59" y="2344"/>
                    <a:pt x="60" y="2344"/>
                    <a:pt x="61" y="2344"/>
                  </a:cubicBezTo>
                  <a:cubicBezTo>
                    <a:pt x="90" y="2344"/>
                    <a:pt x="98" y="2386"/>
                    <a:pt x="86" y="2404"/>
                  </a:cubicBezTo>
                  <a:cubicBezTo>
                    <a:pt x="73" y="2419"/>
                    <a:pt x="80" y="2441"/>
                    <a:pt x="98" y="2451"/>
                  </a:cubicBezTo>
                  <a:cubicBezTo>
                    <a:pt x="83" y="2454"/>
                    <a:pt x="70" y="2473"/>
                    <a:pt x="89" y="2485"/>
                  </a:cubicBezTo>
                  <a:cubicBezTo>
                    <a:pt x="89" y="2485"/>
                    <a:pt x="92" y="2491"/>
                    <a:pt x="96" y="2491"/>
                  </a:cubicBezTo>
                  <a:cubicBezTo>
                    <a:pt x="98" y="2491"/>
                    <a:pt x="101" y="2489"/>
                    <a:pt x="105" y="2482"/>
                  </a:cubicBezTo>
                  <a:lnTo>
                    <a:pt x="142" y="2504"/>
                  </a:lnTo>
                  <a:cubicBezTo>
                    <a:pt x="139" y="2488"/>
                    <a:pt x="155" y="2485"/>
                    <a:pt x="171" y="2479"/>
                  </a:cubicBezTo>
                  <a:cubicBezTo>
                    <a:pt x="171" y="2479"/>
                    <a:pt x="171" y="2479"/>
                    <a:pt x="172" y="2479"/>
                  </a:cubicBezTo>
                  <a:cubicBezTo>
                    <a:pt x="186" y="2479"/>
                    <a:pt x="185" y="2540"/>
                    <a:pt x="152" y="2582"/>
                  </a:cubicBezTo>
                  <a:lnTo>
                    <a:pt x="133" y="2623"/>
                  </a:lnTo>
                  <a:lnTo>
                    <a:pt x="161" y="2611"/>
                  </a:lnTo>
                  <a:lnTo>
                    <a:pt x="161" y="2611"/>
                  </a:lnTo>
                  <a:cubicBezTo>
                    <a:pt x="167" y="2626"/>
                    <a:pt x="174" y="2642"/>
                    <a:pt x="158" y="2645"/>
                  </a:cubicBezTo>
                  <a:cubicBezTo>
                    <a:pt x="142" y="2651"/>
                    <a:pt x="142" y="2651"/>
                    <a:pt x="149" y="2667"/>
                  </a:cubicBezTo>
                  <a:cubicBezTo>
                    <a:pt x="151" y="2672"/>
                    <a:pt x="158" y="2677"/>
                    <a:pt x="164" y="2677"/>
                  </a:cubicBezTo>
                  <a:cubicBezTo>
                    <a:pt x="165" y="2677"/>
                    <a:pt x="166" y="2677"/>
                    <a:pt x="167" y="2676"/>
                  </a:cubicBezTo>
                  <a:cubicBezTo>
                    <a:pt x="181" y="2671"/>
                    <a:pt x="189" y="2668"/>
                    <a:pt x="192" y="2668"/>
                  </a:cubicBezTo>
                  <a:cubicBezTo>
                    <a:pt x="197" y="2668"/>
                    <a:pt x="195" y="2673"/>
                    <a:pt x="189" y="2686"/>
                  </a:cubicBezTo>
                  <a:cubicBezTo>
                    <a:pt x="164" y="2711"/>
                    <a:pt x="171" y="2727"/>
                    <a:pt x="208" y="2727"/>
                  </a:cubicBezTo>
                  <a:cubicBezTo>
                    <a:pt x="220" y="2723"/>
                    <a:pt x="227" y="2720"/>
                    <a:pt x="229" y="2720"/>
                  </a:cubicBezTo>
                  <a:cubicBezTo>
                    <a:pt x="233" y="2720"/>
                    <a:pt x="227" y="2726"/>
                    <a:pt x="214" y="2742"/>
                  </a:cubicBezTo>
                  <a:cubicBezTo>
                    <a:pt x="199" y="2748"/>
                    <a:pt x="192" y="2767"/>
                    <a:pt x="199" y="2783"/>
                  </a:cubicBezTo>
                  <a:lnTo>
                    <a:pt x="211" y="2777"/>
                  </a:lnTo>
                  <a:cubicBezTo>
                    <a:pt x="218" y="2774"/>
                    <a:pt x="224" y="2772"/>
                    <a:pt x="228" y="2772"/>
                  </a:cubicBezTo>
                  <a:cubicBezTo>
                    <a:pt x="242" y="2772"/>
                    <a:pt x="244" y="2785"/>
                    <a:pt x="239" y="2799"/>
                  </a:cubicBezTo>
                  <a:cubicBezTo>
                    <a:pt x="224" y="2805"/>
                    <a:pt x="233" y="2821"/>
                    <a:pt x="258" y="2842"/>
                  </a:cubicBezTo>
                  <a:cubicBezTo>
                    <a:pt x="274" y="2871"/>
                    <a:pt x="280" y="2883"/>
                    <a:pt x="268" y="2889"/>
                  </a:cubicBezTo>
                  <a:cubicBezTo>
                    <a:pt x="239" y="2905"/>
                    <a:pt x="239" y="2905"/>
                    <a:pt x="274" y="2905"/>
                  </a:cubicBezTo>
                  <a:cubicBezTo>
                    <a:pt x="296" y="2911"/>
                    <a:pt x="296" y="2911"/>
                    <a:pt x="299" y="2946"/>
                  </a:cubicBezTo>
                  <a:cubicBezTo>
                    <a:pt x="293" y="2968"/>
                    <a:pt x="293" y="2968"/>
                    <a:pt x="315" y="2974"/>
                  </a:cubicBezTo>
                  <a:cubicBezTo>
                    <a:pt x="340" y="2955"/>
                    <a:pt x="355" y="2949"/>
                    <a:pt x="346" y="2936"/>
                  </a:cubicBezTo>
                  <a:cubicBezTo>
                    <a:pt x="340" y="2921"/>
                    <a:pt x="340" y="2921"/>
                    <a:pt x="352" y="2915"/>
                  </a:cubicBezTo>
                  <a:lnTo>
                    <a:pt x="368" y="2940"/>
                  </a:lnTo>
                  <a:cubicBezTo>
                    <a:pt x="377" y="2958"/>
                    <a:pt x="393" y="2974"/>
                    <a:pt x="415" y="2984"/>
                  </a:cubicBezTo>
                  <a:cubicBezTo>
                    <a:pt x="423" y="2989"/>
                    <a:pt x="432" y="2991"/>
                    <a:pt x="438" y="2991"/>
                  </a:cubicBezTo>
                  <a:cubicBezTo>
                    <a:pt x="453" y="2991"/>
                    <a:pt x="460" y="2979"/>
                    <a:pt x="440" y="2968"/>
                  </a:cubicBezTo>
                  <a:lnTo>
                    <a:pt x="446" y="2946"/>
                  </a:lnTo>
                  <a:cubicBezTo>
                    <a:pt x="473" y="2928"/>
                    <a:pt x="474" y="2910"/>
                    <a:pt x="459" y="2910"/>
                  </a:cubicBezTo>
                  <a:cubicBezTo>
                    <a:pt x="452" y="2910"/>
                    <a:pt x="443" y="2913"/>
                    <a:pt x="431" y="2921"/>
                  </a:cubicBezTo>
                  <a:cubicBezTo>
                    <a:pt x="411" y="2933"/>
                    <a:pt x="401" y="2939"/>
                    <a:pt x="398" y="2939"/>
                  </a:cubicBezTo>
                  <a:cubicBezTo>
                    <a:pt x="394" y="2939"/>
                    <a:pt x="399" y="2932"/>
                    <a:pt x="409" y="2918"/>
                  </a:cubicBezTo>
                  <a:cubicBezTo>
                    <a:pt x="434" y="2899"/>
                    <a:pt x="428" y="2886"/>
                    <a:pt x="421" y="2874"/>
                  </a:cubicBezTo>
                  <a:cubicBezTo>
                    <a:pt x="415" y="2861"/>
                    <a:pt x="415" y="2861"/>
                    <a:pt x="428" y="2855"/>
                  </a:cubicBezTo>
                  <a:cubicBezTo>
                    <a:pt x="440" y="2846"/>
                    <a:pt x="446" y="2830"/>
                    <a:pt x="440" y="2814"/>
                  </a:cubicBezTo>
                  <a:cubicBezTo>
                    <a:pt x="436" y="2807"/>
                    <a:pt x="435" y="2804"/>
                    <a:pt x="432" y="2804"/>
                  </a:cubicBezTo>
                  <a:cubicBezTo>
                    <a:pt x="429" y="2804"/>
                    <a:pt x="426" y="2805"/>
                    <a:pt x="421" y="2808"/>
                  </a:cubicBezTo>
                  <a:cubicBezTo>
                    <a:pt x="419" y="2814"/>
                    <a:pt x="416" y="2816"/>
                    <a:pt x="414" y="2816"/>
                  </a:cubicBezTo>
                  <a:cubicBezTo>
                    <a:pt x="408" y="2816"/>
                    <a:pt x="405" y="2797"/>
                    <a:pt x="421" y="2777"/>
                  </a:cubicBezTo>
                  <a:cubicBezTo>
                    <a:pt x="425" y="2765"/>
                    <a:pt x="426" y="2761"/>
                    <a:pt x="423" y="2761"/>
                  </a:cubicBezTo>
                  <a:cubicBezTo>
                    <a:pt x="420" y="2761"/>
                    <a:pt x="413" y="2764"/>
                    <a:pt x="399" y="2770"/>
                  </a:cubicBezTo>
                  <a:cubicBezTo>
                    <a:pt x="394" y="2774"/>
                    <a:pt x="389" y="2775"/>
                    <a:pt x="384" y="2775"/>
                  </a:cubicBezTo>
                  <a:cubicBezTo>
                    <a:pt x="367" y="2775"/>
                    <a:pt x="363" y="2753"/>
                    <a:pt x="380" y="2733"/>
                  </a:cubicBezTo>
                  <a:cubicBezTo>
                    <a:pt x="380" y="2733"/>
                    <a:pt x="374" y="2720"/>
                    <a:pt x="368" y="2705"/>
                  </a:cubicBezTo>
                  <a:cubicBezTo>
                    <a:pt x="367" y="2699"/>
                    <a:pt x="363" y="2697"/>
                    <a:pt x="358" y="2697"/>
                  </a:cubicBezTo>
                  <a:cubicBezTo>
                    <a:pt x="352" y="2697"/>
                    <a:pt x="343" y="2701"/>
                    <a:pt x="333" y="2705"/>
                  </a:cubicBezTo>
                  <a:cubicBezTo>
                    <a:pt x="321" y="2710"/>
                    <a:pt x="314" y="2713"/>
                    <a:pt x="311" y="2713"/>
                  </a:cubicBezTo>
                  <a:cubicBezTo>
                    <a:pt x="307" y="2713"/>
                    <a:pt x="310" y="2709"/>
                    <a:pt x="315" y="2698"/>
                  </a:cubicBezTo>
                  <a:cubicBezTo>
                    <a:pt x="318" y="2689"/>
                    <a:pt x="327" y="2680"/>
                    <a:pt x="337" y="2673"/>
                  </a:cubicBezTo>
                  <a:cubicBezTo>
                    <a:pt x="352" y="2667"/>
                    <a:pt x="346" y="2654"/>
                    <a:pt x="340" y="2639"/>
                  </a:cubicBezTo>
                  <a:cubicBezTo>
                    <a:pt x="337" y="2627"/>
                    <a:pt x="326" y="2604"/>
                    <a:pt x="314" y="2604"/>
                  </a:cubicBezTo>
                  <a:cubicBezTo>
                    <a:pt x="313" y="2604"/>
                    <a:pt x="312" y="2604"/>
                    <a:pt x="312" y="2604"/>
                  </a:cubicBezTo>
                  <a:lnTo>
                    <a:pt x="324" y="2601"/>
                  </a:lnTo>
                  <a:cubicBezTo>
                    <a:pt x="322" y="2589"/>
                    <a:pt x="331" y="2584"/>
                    <a:pt x="327" y="2584"/>
                  </a:cubicBezTo>
                  <a:cubicBezTo>
                    <a:pt x="326" y="2584"/>
                    <a:pt x="324" y="2585"/>
                    <a:pt x="321" y="2586"/>
                  </a:cubicBezTo>
                  <a:cubicBezTo>
                    <a:pt x="318" y="2573"/>
                    <a:pt x="318" y="2557"/>
                    <a:pt x="321" y="2542"/>
                  </a:cubicBezTo>
                  <a:cubicBezTo>
                    <a:pt x="325" y="2522"/>
                    <a:pt x="309" y="2503"/>
                    <a:pt x="293" y="2503"/>
                  </a:cubicBezTo>
                  <a:cubicBezTo>
                    <a:pt x="284" y="2503"/>
                    <a:pt x="274" y="2510"/>
                    <a:pt x="268" y="2529"/>
                  </a:cubicBezTo>
                  <a:cubicBezTo>
                    <a:pt x="269" y="2534"/>
                    <a:pt x="270" y="2537"/>
                    <a:pt x="270" y="2537"/>
                  </a:cubicBezTo>
                  <a:cubicBezTo>
                    <a:pt x="269" y="2537"/>
                    <a:pt x="267" y="2530"/>
                    <a:pt x="261" y="2513"/>
                  </a:cubicBezTo>
                  <a:cubicBezTo>
                    <a:pt x="258" y="2507"/>
                    <a:pt x="252" y="2504"/>
                    <a:pt x="243" y="2504"/>
                  </a:cubicBezTo>
                  <a:cubicBezTo>
                    <a:pt x="240" y="2505"/>
                    <a:pt x="238" y="2505"/>
                    <a:pt x="236" y="2505"/>
                  </a:cubicBezTo>
                  <a:cubicBezTo>
                    <a:pt x="226" y="2505"/>
                    <a:pt x="223" y="2493"/>
                    <a:pt x="221" y="2482"/>
                  </a:cubicBezTo>
                  <a:lnTo>
                    <a:pt x="249" y="2473"/>
                  </a:lnTo>
                  <a:cubicBezTo>
                    <a:pt x="299" y="2473"/>
                    <a:pt x="308" y="2441"/>
                    <a:pt x="258" y="2441"/>
                  </a:cubicBezTo>
                  <a:lnTo>
                    <a:pt x="274" y="2435"/>
                  </a:lnTo>
                  <a:cubicBezTo>
                    <a:pt x="290" y="2432"/>
                    <a:pt x="283" y="2419"/>
                    <a:pt x="261" y="2394"/>
                  </a:cubicBezTo>
                  <a:cubicBezTo>
                    <a:pt x="259" y="2385"/>
                    <a:pt x="237" y="2377"/>
                    <a:pt x="221" y="2377"/>
                  </a:cubicBezTo>
                  <a:cubicBezTo>
                    <a:pt x="216" y="2377"/>
                    <a:pt x="212" y="2377"/>
                    <a:pt x="208" y="2379"/>
                  </a:cubicBezTo>
                  <a:cubicBezTo>
                    <a:pt x="202" y="2379"/>
                    <a:pt x="192" y="2376"/>
                    <a:pt x="192" y="2366"/>
                  </a:cubicBezTo>
                  <a:cubicBezTo>
                    <a:pt x="189" y="2350"/>
                    <a:pt x="189" y="2350"/>
                    <a:pt x="202" y="2347"/>
                  </a:cubicBezTo>
                  <a:cubicBezTo>
                    <a:pt x="233" y="2341"/>
                    <a:pt x="227" y="2313"/>
                    <a:pt x="196" y="2307"/>
                  </a:cubicBezTo>
                  <a:lnTo>
                    <a:pt x="211" y="2303"/>
                  </a:lnTo>
                  <a:cubicBezTo>
                    <a:pt x="227" y="2300"/>
                    <a:pt x="239" y="2282"/>
                    <a:pt x="211" y="2213"/>
                  </a:cubicBezTo>
                  <a:cubicBezTo>
                    <a:pt x="205" y="2156"/>
                    <a:pt x="202" y="2112"/>
                    <a:pt x="218" y="2112"/>
                  </a:cubicBezTo>
                  <a:cubicBezTo>
                    <a:pt x="233" y="2112"/>
                    <a:pt x="199" y="2056"/>
                    <a:pt x="167" y="2028"/>
                  </a:cubicBezTo>
                  <a:cubicBezTo>
                    <a:pt x="183" y="2028"/>
                    <a:pt x="183" y="2012"/>
                    <a:pt x="183" y="1984"/>
                  </a:cubicBezTo>
                  <a:cubicBezTo>
                    <a:pt x="183" y="1940"/>
                    <a:pt x="183" y="1940"/>
                    <a:pt x="199" y="1940"/>
                  </a:cubicBezTo>
                  <a:cubicBezTo>
                    <a:pt x="212" y="1947"/>
                    <a:pt x="220" y="1950"/>
                    <a:pt x="222" y="1950"/>
                  </a:cubicBezTo>
                  <a:cubicBezTo>
                    <a:pt x="224" y="1950"/>
                    <a:pt x="217" y="1944"/>
                    <a:pt x="199" y="1927"/>
                  </a:cubicBezTo>
                  <a:cubicBezTo>
                    <a:pt x="171" y="1909"/>
                    <a:pt x="185" y="1868"/>
                    <a:pt x="214" y="1868"/>
                  </a:cubicBezTo>
                  <a:cubicBezTo>
                    <a:pt x="215" y="1868"/>
                    <a:pt x="216" y="1868"/>
                    <a:pt x="218" y="1868"/>
                  </a:cubicBezTo>
                  <a:cubicBezTo>
                    <a:pt x="219" y="1868"/>
                    <a:pt x="220" y="1868"/>
                    <a:pt x="221" y="1868"/>
                  </a:cubicBezTo>
                  <a:cubicBezTo>
                    <a:pt x="234" y="1868"/>
                    <a:pt x="236" y="1853"/>
                    <a:pt x="236" y="1827"/>
                  </a:cubicBezTo>
                  <a:cubicBezTo>
                    <a:pt x="224" y="1805"/>
                    <a:pt x="221" y="1780"/>
                    <a:pt x="230" y="1755"/>
                  </a:cubicBezTo>
                  <a:cubicBezTo>
                    <a:pt x="236" y="1714"/>
                    <a:pt x="236" y="1714"/>
                    <a:pt x="205" y="1708"/>
                  </a:cubicBezTo>
                  <a:cubicBezTo>
                    <a:pt x="174" y="1705"/>
                    <a:pt x="177" y="1689"/>
                    <a:pt x="183" y="1661"/>
                  </a:cubicBezTo>
                  <a:cubicBezTo>
                    <a:pt x="183" y="1647"/>
                    <a:pt x="186" y="1632"/>
                    <a:pt x="198" y="1632"/>
                  </a:cubicBezTo>
                  <a:cubicBezTo>
                    <a:pt x="199" y="1632"/>
                    <a:pt x="201" y="1633"/>
                    <a:pt x="202" y="1633"/>
                  </a:cubicBezTo>
                  <a:cubicBezTo>
                    <a:pt x="211" y="1627"/>
                    <a:pt x="221" y="1620"/>
                    <a:pt x="224" y="1608"/>
                  </a:cubicBezTo>
                  <a:cubicBezTo>
                    <a:pt x="227" y="1596"/>
                    <a:pt x="230" y="1582"/>
                    <a:pt x="242" y="1582"/>
                  </a:cubicBezTo>
                  <a:cubicBezTo>
                    <a:pt x="243" y="1582"/>
                    <a:pt x="244" y="1582"/>
                    <a:pt x="246" y="1583"/>
                  </a:cubicBezTo>
                  <a:cubicBezTo>
                    <a:pt x="261" y="1576"/>
                    <a:pt x="271" y="1561"/>
                    <a:pt x="274" y="1545"/>
                  </a:cubicBezTo>
                  <a:cubicBezTo>
                    <a:pt x="280" y="1521"/>
                    <a:pt x="289" y="1495"/>
                    <a:pt x="300" y="1495"/>
                  </a:cubicBezTo>
                  <a:cubicBezTo>
                    <a:pt x="301" y="1495"/>
                    <a:pt x="302" y="1495"/>
                    <a:pt x="302" y="1495"/>
                  </a:cubicBezTo>
                  <a:cubicBezTo>
                    <a:pt x="308" y="1482"/>
                    <a:pt x="308" y="1482"/>
                    <a:pt x="293" y="1476"/>
                  </a:cubicBezTo>
                  <a:cubicBezTo>
                    <a:pt x="277" y="1473"/>
                    <a:pt x="265" y="1454"/>
                    <a:pt x="299" y="1404"/>
                  </a:cubicBezTo>
                  <a:cubicBezTo>
                    <a:pt x="308" y="1379"/>
                    <a:pt x="324" y="1338"/>
                    <a:pt x="312" y="1332"/>
                  </a:cubicBezTo>
                  <a:cubicBezTo>
                    <a:pt x="315" y="1325"/>
                    <a:pt x="317" y="1322"/>
                    <a:pt x="320" y="1322"/>
                  </a:cubicBezTo>
                  <a:cubicBezTo>
                    <a:pt x="322" y="1322"/>
                    <a:pt x="325" y="1323"/>
                    <a:pt x="330" y="1326"/>
                  </a:cubicBezTo>
                  <a:cubicBezTo>
                    <a:pt x="334" y="1327"/>
                    <a:pt x="338" y="1328"/>
                    <a:pt x="341" y="1328"/>
                  </a:cubicBezTo>
                  <a:cubicBezTo>
                    <a:pt x="361" y="1328"/>
                    <a:pt x="368" y="1304"/>
                    <a:pt x="352" y="1269"/>
                  </a:cubicBezTo>
                  <a:cubicBezTo>
                    <a:pt x="337" y="1263"/>
                    <a:pt x="343" y="1251"/>
                    <a:pt x="365" y="1244"/>
                  </a:cubicBezTo>
                  <a:cubicBezTo>
                    <a:pt x="368" y="1235"/>
                    <a:pt x="368" y="1222"/>
                    <a:pt x="365" y="1213"/>
                  </a:cubicBezTo>
                  <a:cubicBezTo>
                    <a:pt x="355" y="1194"/>
                    <a:pt x="355" y="1191"/>
                    <a:pt x="384" y="1175"/>
                  </a:cubicBezTo>
                  <a:cubicBezTo>
                    <a:pt x="386" y="1176"/>
                    <a:pt x="388" y="1177"/>
                    <a:pt x="390" y="1177"/>
                  </a:cubicBezTo>
                  <a:cubicBezTo>
                    <a:pt x="399" y="1177"/>
                    <a:pt x="404" y="1167"/>
                    <a:pt x="412" y="1156"/>
                  </a:cubicBezTo>
                  <a:cubicBezTo>
                    <a:pt x="406" y="1119"/>
                    <a:pt x="496" y="987"/>
                    <a:pt x="515" y="984"/>
                  </a:cubicBezTo>
                  <a:cubicBezTo>
                    <a:pt x="509" y="962"/>
                    <a:pt x="509" y="962"/>
                    <a:pt x="518" y="953"/>
                  </a:cubicBezTo>
                  <a:cubicBezTo>
                    <a:pt x="522" y="954"/>
                    <a:pt x="526" y="954"/>
                    <a:pt x="529" y="954"/>
                  </a:cubicBezTo>
                  <a:cubicBezTo>
                    <a:pt x="552" y="954"/>
                    <a:pt x="547" y="935"/>
                    <a:pt x="525" y="918"/>
                  </a:cubicBezTo>
                  <a:lnTo>
                    <a:pt x="515" y="931"/>
                  </a:lnTo>
                  <a:lnTo>
                    <a:pt x="506" y="943"/>
                  </a:lnTo>
                  <a:cubicBezTo>
                    <a:pt x="488" y="930"/>
                    <a:pt x="498" y="908"/>
                    <a:pt x="519" y="908"/>
                  </a:cubicBezTo>
                  <a:cubicBezTo>
                    <a:pt x="527" y="908"/>
                    <a:pt x="536" y="911"/>
                    <a:pt x="547" y="918"/>
                  </a:cubicBezTo>
                  <a:cubicBezTo>
                    <a:pt x="558" y="920"/>
                    <a:pt x="565" y="922"/>
                    <a:pt x="570" y="922"/>
                  </a:cubicBezTo>
                  <a:cubicBezTo>
                    <a:pt x="579" y="922"/>
                    <a:pt x="576" y="916"/>
                    <a:pt x="565" y="896"/>
                  </a:cubicBezTo>
                  <a:cubicBezTo>
                    <a:pt x="553" y="872"/>
                    <a:pt x="556" y="859"/>
                    <a:pt x="573" y="859"/>
                  </a:cubicBezTo>
                  <a:cubicBezTo>
                    <a:pt x="578" y="859"/>
                    <a:pt x="584" y="860"/>
                    <a:pt x="590" y="862"/>
                  </a:cubicBezTo>
                  <a:cubicBezTo>
                    <a:pt x="601" y="870"/>
                    <a:pt x="608" y="875"/>
                    <a:pt x="610" y="875"/>
                  </a:cubicBezTo>
                  <a:cubicBezTo>
                    <a:pt x="613" y="875"/>
                    <a:pt x="609" y="867"/>
                    <a:pt x="600" y="849"/>
                  </a:cubicBezTo>
                  <a:cubicBezTo>
                    <a:pt x="578" y="803"/>
                    <a:pt x="582" y="768"/>
                    <a:pt x="604" y="768"/>
                  </a:cubicBezTo>
                  <a:cubicBezTo>
                    <a:pt x="612" y="768"/>
                    <a:pt x="624" y="774"/>
                    <a:pt x="637" y="787"/>
                  </a:cubicBezTo>
                  <a:cubicBezTo>
                    <a:pt x="650" y="798"/>
                    <a:pt x="663" y="802"/>
                    <a:pt x="673" y="802"/>
                  </a:cubicBezTo>
                  <a:cubicBezTo>
                    <a:pt x="681" y="802"/>
                    <a:pt x="687" y="800"/>
                    <a:pt x="691" y="796"/>
                  </a:cubicBezTo>
                  <a:cubicBezTo>
                    <a:pt x="700" y="787"/>
                    <a:pt x="691" y="774"/>
                    <a:pt x="678" y="765"/>
                  </a:cubicBezTo>
                  <a:cubicBezTo>
                    <a:pt x="647" y="752"/>
                    <a:pt x="656" y="743"/>
                    <a:pt x="700" y="743"/>
                  </a:cubicBezTo>
                  <a:cubicBezTo>
                    <a:pt x="705" y="743"/>
                    <a:pt x="709" y="743"/>
                    <a:pt x="713" y="743"/>
                  </a:cubicBezTo>
                  <a:cubicBezTo>
                    <a:pt x="765" y="743"/>
                    <a:pt x="783" y="724"/>
                    <a:pt x="794" y="677"/>
                  </a:cubicBezTo>
                  <a:cubicBezTo>
                    <a:pt x="808" y="637"/>
                    <a:pt x="827" y="611"/>
                    <a:pt x="836" y="611"/>
                  </a:cubicBezTo>
                  <a:cubicBezTo>
                    <a:pt x="841" y="611"/>
                    <a:pt x="843" y="620"/>
                    <a:pt x="838" y="639"/>
                  </a:cubicBezTo>
                  <a:cubicBezTo>
                    <a:pt x="836" y="663"/>
                    <a:pt x="836" y="674"/>
                    <a:pt x="837" y="674"/>
                  </a:cubicBezTo>
                  <a:cubicBezTo>
                    <a:pt x="839" y="674"/>
                    <a:pt x="842" y="666"/>
                    <a:pt x="847" y="652"/>
                  </a:cubicBezTo>
                  <a:cubicBezTo>
                    <a:pt x="863" y="636"/>
                    <a:pt x="882" y="621"/>
                    <a:pt x="904" y="608"/>
                  </a:cubicBezTo>
                  <a:cubicBezTo>
                    <a:pt x="913" y="596"/>
                    <a:pt x="916" y="580"/>
                    <a:pt x="907" y="567"/>
                  </a:cubicBezTo>
                  <a:lnTo>
                    <a:pt x="907" y="567"/>
                  </a:lnTo>
                  <a:cubicBezTo>
                    <a:pt x="918" y="573"/>
                    <a:pt x="929" y="576"/>
                    <a:pt x="939" y="576"/>
                  </a:cubicBezTo>
                  <a:cubicBezTo>
                    <a:pt x="957" y="576"/>
                    <a:pt x="972" y="565"/>
                    <a:pt x="976" y="536"/>
                  </a:cubicBezTo>
                  <a:cubicBezTo>
                    <a:pt x="985" y="530"/>
                    <a:pt x="998" y="520"/>
                    <a:pt x="998" y="520"/>
                  </a:cubicBezTo>
                  <a:cubicBezTo>
                    <a:pt x="1010" y="514"/>
                    <a:pt x="1010" y="514"/>
                    <a:pt x="1014" y="492"/>
                  </a:cubicBezTo>
                  <a:cubicBezTo>
                    <a:pt x="1017" y="483"/>
                    <a:pt x="1023" y="480"/>
                    <a:pt x="1031" y="480"/>
                  </a:cubicBezTo>
                  <a:cubicBezTo>
                    <a:pt x="1039" y="480"/>
                    <a:pt x="1050" y="483"/>
                    <a:pt x="1061" y="486"/>
                  </a:cubicBezTo>
                  <a:cubicBezTo>
                    <a:pt x="1071" y="489"/>
                    <a:pt x="1082" y="493"/>
                    <a:pt x="1088" y="493"/>
                  </a:cubicBezTo>
                  <a:cubicBezTo>
                    <a:pt x="1094" y="493"/>
                    <a:pt x="1096" y="490"/>
                    <a:pt x="1092" y="483"/>
                  </a:cubicBezTo>
                  <a:cubicBezTo>
                    <a:pt x="1086" y="470"/>
                    <a:pt x="1101" y="442"/>
                    <a:pt x="1108" y="420"/>
                  </a:cubicBezTo>
                  <a:cubicBezTo>
                    <a:pt x="1110" y="412"/>
                    <a:pt x="1115" y="409"/>
                    <a:pt x="1119" y="409"/>
                  </a:cubicBezTo>
                  <a:cubicBezTo>
                    <a:pt x="1125" y="409"/>
                    <a:pt x="1130" y="416"/>
                    <a:pt x="1126" y="429"/>
                  </a:cubicBezTo>
                  <a:cubicBezTo>
                    <a:pt x="1136" y="442"/>
                    <a:pt x="1136" y="442"/>
                    <a:pt x="1167" y="442"/>
                  </a:cubicBezTo>
                  <a:cubicBezTo>
                    <a:pt x="1180" y="436"/>
                    <a:pt x="1205" y="426"/>
                    <a:pt x="1198" y="411"/>
                  </a:cubicBezTo>
                  <a:cubicBezTo>
                    <a:pt x="1193" y="399"/>
                    <a:pt x="1254" y="368"/>
                    <a:pt x="1281" y="368"/>
                  </a:cubicBezTo>
                  <a:cubicBezTo>
                    <a:pt x="1284" y="368"/>
                    <a:pt x="1287" y="369"/>
                    <a:pt x="1289" y="370"/>
                  </a:cubicBezTo>
                  <a:cubicBezTo>
                    <a:pt x="1299" y="367"/>
                    <a:pt x="1308" y="364"/>
                    <a:pt x="1318" y="361"/>
                  </a:cubicBezTo>
                  <a:cubicBezTo>
                    <a:pt x="1330" y="354"/>
                    <a:pt x="1339" y="335"/>
                    <a:pt x="1352" y="332"/>
                  </a:cubicBezTo>
                  <a:cubicBezTo>
                    <a:pt x="1361" y="326"/>
                    <a:pt x="1371" y="317"/>
                    <a:pt x="1374" y="307"/>
                  </a:cubicBezTo>
                  <a:cubicBezTo>
                    <a:pt x="1381" y="304"/>
                    <a:pt x="1388" y="302"/>
                    <a:pt x="1393" y="302"/>
                  </a:cubicBezTo>
                  <a:cubicBezTo>
                    <a:pt x="1399" y="302"/>
                    <a:pt x="1404" y="305"/>
                    <a:pt x="1405" y="314"/>
                  </a:cubicBezTo>
                  <a:cubicBezTo>
                    <a:pt x="1409" y="295"/>
                    <a:pt x="1410" y="286"/>
                    <a:pt x="1414" y="286"/>
                  </a:cubicBezTo>
                  <a:cubicBezTo>
                    <a:pt x="1418" y="286"/>
                    <a:pt x="1423" y="293"/>
                    <a:pt x="1433" y="304"/>
                  </a:cubicBezTo>
                  <a:cubicBezTo>
                    <a:pt x="1438" y="317"/>
                    <a:pt x="1440" y="325"/>
                    <a:pt x="1442" y="325"/>
                  </a:cubicBezTo>
                  <a:cubicBezTo>
                    <a:pt x="1444" y="325"/>
                    <a:pt x="1446" y="316"/>
                    <a:pt x="1449" y="298"/>
                  </a:cubicBezTo>
                  <a:cubicBezTo>
                    <a:pt x="1453" y="287"/>
                    <a:pt x="1455" y="283"/>
                    <a:pt x="1459" y="283"/>
                  </a:cubicBezTo>
                  <a:cubicBezTo>
                    <a:pt x="1463" y="283"/>
                    <a:pt x="1467" y="286"/>
                    <a:pt x="1474" y="292"/>
                  </a:cubicBezTo>
                  <a:cubicBezTo>
                    <a:pt x="1477" y="299"/>
                    <a:pt x="1481" y="302"/>
                    <a:pt x="1484" y="302"/>
                  </a:cubicBezTo>
                  <a:cubicBezTo>
                    <a:pt x="1489" y="302"/>
                    <a:pt x="1492" y="297"/>
                    <a:pt x="1490" y="288"/>
                  </a:cubicBezTo>
                  <a:cubicBezTo>
                    <a:pt x="1494" y="265"/>
                    <a:pt x="1513" y="246"/>
                    <a:pt x="1527" y="246"/>
                  </a:cubicBezTo>
                  <a:cubicBezTo>
                    <a:pt x="1534" y="246"/>
                    <a:pt x="1540" y="250"/>
                    <a:pt x="1543" y="260"/>
                  </a:cubicBezTo>
                  <a:cubicBezTo>
                    <a:pt x="1553" y="257"/>
                    <a:pt x="1562" y="248"/>
                    <a:pt x="1568" y="238"/>
                  </a:cubicBezTo>
                  <a:cubicBezTo>
                    <a:pt x="1571" y="221"/>
                    <a:pt x="1573" y="212"/>
                    <a:pt x="1575" y="212"/>
                  </a:cubicBezTo>
                  <a:cubicBezTo>
                    <a:pt x="1576" y="212"/>
                    <a:pt x="1578" y="220"/>
                    <a:pt x="1581" y="235"/>
                  </a:cubicBezTo>
                  <a:cubicBezTo>
                    <a:pt x="1590" y="247"/>
                    <a:pt x="1598" y="253"/>
                    <a:pt x="1605" y="253"/>
                  </a:cubicBezTo>
                  <a:cubicBezTo>
                    <a:pt x="1613" y="253"/>
                    <a:pt x="1619" y="243"/>
                    <a:pt x="1625" y="226"/>
                  </a:cubicBezTo>
                  <a:cubicBezTo>
                    <a:pt x="1629" y="220"/>
                    <a:pt x="1635" y="216"/>
                    <a:pt x="1642" y="216"/>
                  </a:cubicBezTo>
                  <a:cubicBezTo>
                    <a:pt x="1646" y="216"/>
                    <a:pt x="1649" y="217"/>
                    <a:pt x="1653" y="219"/>
                  </a:cubicBezTo>
                  <a:cubicBezTo>
                    <a:pt x="1667" y="225"/>
                    <a:pt x="1694" y="230"/>
                    <a:pt x="1717" y="230"/>
                  </a:cubicBezTo>
                  <a:cubicBezTo>
                    <a:pt x="1743" y="230"/>
                    <a:pt x="1765" y="224"/>
                    <a:pt x="1756" y="207"/>
                  </a:cubicBezTo>
                  <a:lnTo>
                    <a:pt x="1784" y="204"/>
                  </a:lnTo>
                  <a:cubicBezTo>
                    <a:pt x="1799" y="210"/>
                    <a:pt x="1810" y="213"/>
                    <a:pt x="1819" y="213"/>
                  </a:cubicBezTo>
                  <a:cubicBezTo>
                    <a:pt x="1828" y="213"/>
                    <a:pt x="1836" y="209"/>
                    <a:pt x="1844" y="201"/>
                  </a:cubicBezTo>
                  <a:lnTo>
                    <a:pt x="1857" y="185"/>
                  </a:lnTo>
                  <a:cubicBezTo>
                    <a:pt x="1857" y="201"/>
                    <a:pt x="1872" y="213"/>
                    <a:pt x="1888" y="216"/>
                  </a:cubicBezTo>
                  <a:cubicBezTo>
                    <a:pt x="1900" y="216"/>
                    <a:pt x="1900" y="216"/>
                    <a:pt x="1900" y="201"/>
                  </a:cubicBezTo>
                  <a:cubicBezTo>
                    <a:pt x="1885" y="185"/>
                    <a:pt x="1900" y="185"/>
                    <a:pt x="1916" y="182"/>
                  </a:cubicBezTo>
                  <a:cubicBezTo>
                    <a:pt x="1932" y="185"/>
                    <a:pt x="1944" y="198"/>
                    <a:pt x="1944" y="213"/>
                  </a:cubicBezTo>
                  <a:lnTo>
                    <a:pt x="1960" y="213"/>
                  </a:lnTo>
                  <a:cubicBezTo>
                    <a:pt x="1960" y="195"/>
                    <a:pt x="1965" y="187"/>
                    <a:pt x="1970" y="187"/>
                  </a:cubicBezTo>
                  <a:cubicBezTo>
                    <a:pt x="1973" y="187"/>
                    <a:pt x="1976" y="191"/>
                    <a:pt x="1976" y="198"/>
                  </a:cubicBezTo>
                  <a:cubicBezTo>
                    <a:pt x="1985" y="210"/>
                    <a:pt x="2001" y="216"/>
                    <a:pt x="2016" y="216"/>
                  </a:cubicBezTo>
                  <a:cubicBezTo>
                    <a:pt x="2017" y="211"/>
                    <a:pt x="2019" y="209"/>
                    <a:pt x="2021" y="209"/>
                  </a:cubicBezTo>
                  <a:cubicBezTo>
                    <a:pt x="2025" y="209"/>
                    <a:pt x="2027" y="216"/>
                    <a:pt x="2016" y="216"/>
                  </a:cubicBezTo>
                  <a:lnTo>
                    <a:pt x="2016" y="232"/>
                  </a:lnTo>
                  <a:cubicBezTo>
                    <a:pt x="2020" y="237"/>
                    <a:pt x="2023" y="239"/>
                    <a:pt x="2025" y="239"/>
                  </a:cubicBezTo>
                  <a:cubicBezTo>
                    <a:pt x="2030" y="239"/>
                    <a:pt x="2032" y="227"/>
                    <a:pt x="2032" y="216"/>
                  </a:cubicBezTo>
                  <a:lnTo>
                    <a:pt x="2060" y="219"/>
                  </a:lnTo>
                  <a:cubicBezTo>
                    <a:pt x="2064" y="219"/>
                    <a:pt x="2068" y="220"/>
                    <a:pt x="2071" y="220"/>
                  </a:cubicBezTo>
                  <a:cubicBezTo>
                    <a:pt x="2081" y="220"/>
                    <a:pt x="2085" y="218"/>
                    <a:pt x="2076" y="204"/>
                  </a:cubicBezTo>
                  <a:cubicBezTo>
                    <a:pt x="2079" y="190"/>
                    <a:pt x="2079" y="175"/>
                    <a:pt x="2091" y="175"/>
                  </a:cubicBezTo>
                  <a:cubicBezTo>
                    <a:pt x="2092" y="175"/>
                    <a:pt x="2093" y="175"/>
                    <a:pt x="2095" y="176"/>
                  </a:cubicBezTo>
                  <a:cubicBezTo>
                    <a:pt x="2095" y="170"/>
                    <a:pt x="2096" y="169"/>
                    <a:pt x="2097" y="169"/>
                  </a:cubicBezTo>
                  <a:lnTo>
                    <a:pt x="2097" y="169"/>
                  </a:lnTo>
                  <a:cubicBezTo>
                    <a:pt x="2100" y="169"/>
                    <a:pt x="2103" y="176"/>
                    <a:pt x="2095" y="176"/>
                  </a:cubicBezTo>
                  <a:cubicBezTo>
                    <a:pt x="2092" y="191"/>
                    <a:pt x="2092" y="207"/>
                    <a:pt x="2104" y="207"/>
                  </a:cubicBezTo>
                  <a:cubicBezTo>
                    <a:pt x="2120" y="207"/>
                    <a:pt x="2120" y="223"/>
                    <a:pt x="2120" y="223"/>
                  </a:cubicBezTo>
                  <a:cubicBezTo>
                    <a:pt x="2111" y="238"/>
                    <a:pt x="2120" y="243"/>
                    <a:pt x="2133" y="243"/>
                  </a:cubicBezTo>
                  <a:cubicBezTo>
                    <a:pt x="2148" y="243"/>
                    <a:pt x="2168" y="237"/>
                    <a:pt x="2176" y="232"/>
                  </a:cubicBezTo>
                  <a:cubicBezTo>
                    <a:pt x="2191" y="219"/>
                    <a:pt x="2202" y="213"/>
                    <a:pt x="2209" y="213"/>
                  </a:cubicBezTo>
                  <a:cubicBezTo>
                    <a:pt x="2218" y="213"/>
                    <a:pt x="2222" y="221"/>
                    <a:pt x="2220" y="238"/>
                  </a:cubicBezTo>
                  <a:cubicBezTo>
                    <a:pt x="2218" y="248"/>
                    <a:pt x="2220" y="252"/>
                    <a:pt x="2224" y="252"/>
                  </a:cubicBezTo>
                  <a:cubicBezTo>
                    <a:pt x="2232" y="252"/>
                    <a:pt x="2253" y="230"/>
                    <a:pt x="2270" y="198"/>
                  </a:cubicBezTo>
                  <a:lnTo>
                    <a:pt x="2295" y="154"/>
                  </a:lnTo>
                  <a:lnTo>
                    <a:pt x="2286" y="201"/>
                  </a:lnTo>
                  <a:cubicBezTo>
                    <a:pt x="2286" y="241"/>
                    <a:pt x="2286" y="257"/>
                    <a:pt x="2298" y="257"/>
                  </a:cubicBezTo>
                  <a:cubicBezTo>
                    <a:pt x="2305" y="257"/>
                    <a:pt x="2317" y="251"/>
                    <a:pt x="2336" y="241"/>
                  </a:cubicBezTo>
                  <a:cubicBezTo>
                    <a:pt x="2349" y="239"/>
                    <a:pt x="2357" y="237"/>
                    <a:pt x="2361" y="237"/>
                  </a:cubicBezTo>
                  <a:cubicBezTo>
                    <a:pt x="2367" y="237"/>
                    <a:pt x="2366" y="240"/>
                    <a:pt x="2364" y="248"/>
                  </a:cubicBezTo>
                  <a:cubicBezTo>
                    <a:pt x="2361" y="263"/>
                    <a:pt x="2374" y="266"/>
                    <a:pt x="2417" y="276"/>
                  </a:cubicBezTo>
                  <a:cubicBezTo>
                    <a:pt x="2438" y="281"/>
                    <a:pt x="2451" y="284"/>
                    <a:pt x="2460" y="284"/>
                  </a:cubicBezTo>
                  <a:cubicBezTo>
                    <a:pt x="2468" y="284"/>
                    <a:pt x="2472" y="281"/>
                    <a:pt x="2474" y="273"/>
                  </a:cubicBezTo>
                  <a:lnTo>
                    <a:pt x="2502" y="279"/>
                  </a:lnTo>
                  <a:cubicBezTo>
                    <a:pt x="2506" y="294"/>
                    <a:pt x="2514" y="301"/>
                    <a:pt x="2522" y="301"/>
                  </a:cubicBezTo>
                  <a:cubicBezTo>
                    <a:pt x="2531" y="301"/>
                    <a:pt x="2539" y="289"/>
                    <a:pt x="2533" y="270"/>
                  </a:cubicBezTo>
                  <a:lnTo>
                    <a:pt x="2533" y="270"/>
                  </a:lnTo>
                  <a:lnTo>
                    <a:pt x="2562" y="276"/>
                  </a:lnTo>
                  <a:lnTo>
                    <a:pt x="2558" y="292"/>
                  </a:lnTo>
                  <a:cubicBezTo>
                    <a:pt x="2555" y="307"/>
                    <a:pt x="2584" y="314"/>
                    <a:pt x="2696" y="339"/>
                  </a:cubicBezTo>
                  <a:cubicBezTo>
                    <a:pt x="2761" y="353"/>
                    <a:pt x="2795" y="361"/>
                    <a:pt x="2815" y="361"/>
                  </a:cubicBezTo>
                  <a:cubicBezTo>
                    <a:pt x="2833" y="361"/>
                    <a:pt x="2837" y="354"/>
                    <a:pt x="2841" y="339"/>
                  </a:cubicBezTo>
                  <a:cubicBezTo>
                    <a:pt x="2851" y="326"/>
                    <a:pt x="2859" y="319"/>
                    <a:pt x="2864" y="319"/>
                  </a:cubicBezTo>
                  <a:cubicBezTo>
                    <a:pt x="2870" y="319"/>
                    <a:pt x="2872" y="328"/>
                    <a:pt x="2869" y="345"/>
                  </a:cubicBezTo>
                  <a:cubicBezTo>
                    <a:pt x="2866" y="356"/>
                    <a:pt x="2871" y="370"/>
                    <a:pt x="2875" y="370"/>
                  </a:cubicBezTo>
                  <a:cubicBezTo>
                    <a:pt x="2876" y="370"/>
                    <a:pt x="2877" y="368"/>
                    <a:pt x="2878" y="364"/>
                  </a:cubicBezTo>
                  <a:cubicBezTo>
                    <a:pt x="2894" y="367"/>
                    <a:pt x="2909" y="376"/>
                    <a:pt x="2919" y="389"/>
                  </a:cubicBezTo>
                  <a:cubicBezTo>
                    <a:pt x="2936" y="409"/>
                    <a:pt x="2949" y="416"/>
                    <a:pt x="2958" y="416"/>
                  </a:cubicBezTo>
                  <a:cubicBezTo>
                    <a:pt x="2967" y="416"/>
                    <a:pt x="2972" y="409"/>
                    <a:pt x="2975" y="401"/>
                  </a:cubicBezTo>
                  <a:cubicBezTo>
                    <a:pt x="2971" y="387"/>
                    <a:pt x="2971" y="382"/>
                    <a:pt x="2973" y="382"/>
                  </a:cubicBezTo>
                  <a:lnTo>
                    <a:pt x="2973" y="382"/>
                  </a:lnTo>
                  <a:cubicBezTo>
                    <a:pt x="2976" y="382"/>
                    <a:pt x="2982" y="393"/>
                    <a:pt x="2988" y="404"/>
                  </a:cubicBezTo>
                  <a:cubicBezTo>
                    <a:pt x="2995" y="418"/>
                    <a:pt x="3003" y="432"/>
                    <a:pt x="3009" y="432"/>
                  </a:cubicBezTo>
                  <a:cubicBezTo>
                    <a:pt x="3011" y="432"/>
                    <a:pt x="3012" y="430"/>
                    <a:pt x="3013" y="426"/>
                  </a:cubicBezTo>
                  <a:cubicBezTo>
                    <a:pt x="3018" y="422"/>
                    <a:pt x="3033" y="419"/>
                    <a:pt x="3049" y="419"/>
                  </a:cubicBezTo>
                  <a:cubicBezTo>
                    <a:pt x="3079" y="419"/>
                    <a:pt x="3114" y="428"/>
                    <a:pt x="3110" y="448"/>
                  </a:cubicBezTo>
                  <a:lnTo>
                    <a:pt x="3138" y="455"/>
                  </a:lnTo>
                  <a:cubicBezTo>
                    <a:pt x="3140" y="447"/>
                    <a:pt x="3147" y="445"/>
                    <a:pt x="3156" y="445"/>
                  </a:cubicBezTo>
                  <a:cubicBezTo>
                    <a:pt x="3168" y="445"/>
                    <a:pt x="3183" y="448"/>
                    <a:pt x="3198" y="451"/>
                  </a:cubicBezTo>
                  <a:cubicBezTo>
                    <a:pt x="3226" y="458"/>
                    <a:pt x="3239" y="461"/>
                    <a:pt x="3235" y="476"/>
                  </a:cubicBezTo>
                  <a:cubicBezTo>
                    <a:pt x="3224" y="484"/>
                    <a:pt x="3225" y="488"/>
                    <a:pt x="3235" y="488"/>
                  </a:cubicBezTo>
                  <a:cubicBezTo>
                    <a:pt x="3241" y="488"/>
                    <a:pt x="3251" y="486"/>
                    <a:pt x="3264" y="483"/>
                  </a:cubicBezTo>
                  <a:cubicBezTo>
                    <a:pt x="3264" y="483"/>
                    <a:pt x="3265" y="483"/>
                    <a:pt x="3266" y="483"/>
                  </a:cubicBezTo>
                  <a:cubicBezTo>
                    <a:pt x="3278" y="483"/>
                    <a:pt x="3296" y="461"/>
                    <a:pt x="3309" y="461"/>
                  </a:cubicBezTo>
                  <a:cubicBezTo>
                    <a:pt x="3309" y="461"/>
                    <a:pt x="3310" y="461"/>
                    <a:pt x="3311" y="461"/>
                  </a:cubicBezTo>
                  <a:cubicBezTo>
                    <a:pt x="3316" y="447"/>
                    <a:pt x="3327" y="435"/>
                    <a:pt x="3343" y="435"/>
                  </a:cubicBezTo>
                  <a:cubicBezTo>
                    <a:pt x="3344" y="435"/>
                    <a:pt x="3346" y="435"/>
                    <a:pt x="3348" y="436"/>
                  </a:cubicBezTo>
                  <a:lnTo>
                    <a:pt x="3342" y="451"/>
                  </a:lnTo>
                  <a:lnTo>
                    <a:pt x="3336" y="483"/>
                  </a:lnTo>
                  <a:cubicBezTo>
                    <a:pt x="3342" y="484"/>
                    <a:pt x="3348" y="485"/>
                    <a:pt x="3353" y="485"/>
                  </a:cubicBezTo>
                  <a:cubicBezTo>
                    <a:pt x="3360" y="485"/>
                    <a:pt x="3365" y="483"/>
                    <a:pt x="3367" y="473"/>
                  </a:cubicBezTo>
                  <a:cubicBezTo>
                    <a:pt x="3380" y="492"/>
                    <a:pt x="3392" y="495"/>
                    <a:pt x="3420" y="502"/>
                  </a:cubicBezTo>
                  <a:cubicBezTo>
                    <a:pt x="3437" y="505"/>
                    <a:pt x="3453" y="509"/>
                    <a:pt x="3467" y="509"/>
                  </a:cubicBezTo>
                  <a:cubicBezTo>
                    <a:pt x="3477" y="509"/>
                    <a:pt x="3486" y="507"/>
                    <a:pt x="3492" y="502"/>
                  </a:cubicBezTo>
                  <a:cubicBezTo>
                    <a:pt x="3499" y="523"/>
                    <a:pt x="3538" y="538"/>
                    <a:pt x="3570" y="538"/>
                  </a:cubicBezTo>
                  <a:cubicBezTo>
                    <a:pt x="3585" y="538"/>
                    <a:pt x="3598" y="535"/>
                    <a:pt x="3605" y="527"/>
                  </a:cubicBezTo>
                  <a:cubicBezTo>
                    <a:pt x="3607" y="520"/>
                    <a:pt x="3610" y="516"/>
                    <a:pt x="3614" y="516"/>
                  </a:cubicBezTo>
                  <a:cubicBezTo>
                    <a:pt x="3620" y="516"/>
                    <a:pt x="3627" y="521"/>
                    <a:pt x="3633" y="530"/>
                  </a:cubicBezTo>
                  <a:cubicBezTo>
                    <a:pt x="3639" y="540"/>
                    <a:pt x="3641" y="545"/>
                    <a:pt x="3645" y="545"/>
                  </a:cubicBezTo>
                  <a:cubicBezTo>
                    <a:pt x="3648" y="545"/>
                    <a:pt x="3653" y="542"/>
                    <a:pt x="3662" y="536"/>
                  </a:cubicBezTo>
                  <a:cubicBezTo>
                    <a:pt x="3665" y="534"/>
                    <a:pt x="3668" y="533"/>
                    <a:pt x="3671" y="533"/>
                  </a:cubicBezTo>
                  <a:cubicBezTo>
                    <a:pt x="3682" y="533"/>
                    <a:pt x="3692" y="546"/>
                    <a:pt x="3699" y="561"/>
                  </a:cubicBezTo>
                  <a:cubicBezTo>
                    <a:pt x="3703" y="584"/>
                    <a:pt x="3712" y="593"/>
                    <a:pt x="3721" y="593"/>
                  </a:cubicBezTo>
                  <a:cubicBezTo>
                    <a:pt x="3726" y="593"/>
                    <a:pt x="3731" y="590"/>
                    <a:pt x="3737" y="586"/>
                  </a:cubicBezTo>
                  <a:cubicBezTo>
                    <a:pt x="3749" y="583"/>
                    <a:pt x="3762" y="581"/>
                    <a:pt x="3774" y="581"/>
                  </a:cubicBezTo>
                  <a:cubicBezTo>
                    <a:pt x="3787" y="581"/>
                    <a:pt x="3799" y="583"/>
                    <a:pt x="3812" y="586"/>
                  </a:cubicBezTo>
                  <a:cubicBezTo>
                    <a:pt x="3843" y="577"/>
                    <a:pt x="3856" y="580"/>
                    <a:pt x="3846" y="561"/>
                  </a:cubicBezTo>
                  <a:cubicBezTo>
                    <a:pt x="3850" y="552"/>
                    <a:pt x="3856" y="542"/>
                    <a:pt x="3865" y="536"/>
                  </a:cubicBezTo>
                  <a:cubicBezTo>
                    <a:pt x="3873" y="534"/>
                    <a:pt x="3878" y="533"/>
                    <a:pt x="3882" y="533"/>
                  </a:cubicBezTo>
                  <a:cubicBezTo>
                    <a:pt x="3893" y="533"/>
                    <a:pt x="3891" y="540"/>
                    <a:pt x="3884" y="540"/>
                  </a:cubicBezTo>
                  <a:cubicBezTo>
                    <a:pt x="3883" y="540"/>
                    <a:pt x="3882" y="539"/>
                    <a:pt x="3881" y="539"/>
                  </a:cubicBezTo>
                  <a:cubicBezTo>
                    <a:pt x="3850" y="549"/>
                    <a:pt x="3862" y="552"/>
                    <a:pt x="3875" y="567"/>
                  </a:cubicBezTo>
                  <a:cubicBezTo>
                    <a:pt x="3887" y="583"/>
                    <a:pt x="3906" y="596"/>
                    <a:pt x="3925" y="596"/>
                  </a:cubicBezTo>
                  <a:lnTo>
                    <a:pt x="3981" y="608"/>
                  </a:lnTo>
                  <a:cubicBezTo>
                    <a:pt x="4004" y="623"/>
                    <a:pt x="4018" y="630"/>
                    <a:pt x="4027" y="630"/>
                  </a:cubicBezTo>
                  <a:cubicBezTo>
                    <a:pt x="4033" y="630"/>
                    <a:pt x="4036" y="627"/>
                    <a:pt x="4038" y="621"/>
                  </a:cubicBezTo>
                  <a:lnTo>
                    <a:pt x="4041" y="605"/>
                  </a:lnTo>
                  <a:cubicBezTo>
                    <a:pt x="4045" y="631"/>
                    <a:pt x="4131" y="656"/>
                    <a:pt x="4184" y="656"/>
                  </a:cubicBezTo>
                  <a:cubicBezTo>
                    <a:pt x="4202" y="656"/>
                    <a:pt x="4217" y="653"/>
                    <a:pt x="4223" y="646"/>
                  </a:cubicBezTo>
                  <a:lnTo>
                    <a:pt x="4223" y="646"/>
                  </a:lnTo>
                  <a:lnTo>
                    <a:pt x="4219" y="661"/>
                  </a:lnTo>
                  <a:cubicBezTo>
                    <a:pt x="4216" y="677"/>
                    <a:pt x="4229" y="680"/>
                    <a:pt x="4257" y="686"/>
                  </a:cubicBezTo>
                  <a:cubicBezTo>
                    <a:pt x="4295" y="686"/>
                    <a:pt x="4332" y="690"/>
                    <a:pt x="4373" y="696"/>
                  </a:cubicBezTo>
                  <a:cubicBezTo>
                    <a:pt x="4406" y="704"/>
                    <a:pt x="4436" y="710"/>
                    <a:pt x="4454" y="710"/>
                  </a:cubicBezTo>
                  <a:cubicBezTo>
                    <a:pt x="4465" y="710"/>
                    <a:pt x="4472" y="708"/>
                    <a:pt x="4473" y="702"/>
                  </a:cubicBezTo>
                  <a:cubicBezTo>
                    <a:pt x="4486" y="705"/>
                    <a:pt x="4486" y="705"/>
                    <a:pt x="4483" y="721"/>
                  </a:cubicBezTo>
                  <a:cubicBezTo>
                    <a:pt x="4467" y="733"/>
                    <a:pt x="4480" y="737"/>
                    <a:pt x="4495" y="740"/>
                  </a:cubicBezTo>
                  <a:cubicBezTo>
                    <a:pt x="4496" y="740"/>
                    <a:pt x="4497" y="740"/>
                    <a:pt x="4498" y="740"/>
                  </a:cubicBezTo>
                  <a:cubicBezTo>
                    <a:pt x="4508" y="740"/>
                    <a:pt x="4511" y="726"/>
                    <a:pt x="4514" y="711"/>
                  </a:cubicBezTo>
                  <a:cubicBezTo>
                    <a:pt x="4515" y="705"/>
                    <a:pt x="4519" y="702"/>
                    <a:pt x="4524" y="702"/>
                  </a:cubicBezTo>
                  <a:cubicBezTo>
                    <a:pt x="4532" y="702"/>
                    <a:pt x="4543" y="708"/>
                    <a:pt x="4558" y="721"/>
                  </a:cubicBezTo>
                  <a:cubicBezTo>
                    <a:pt x="4583" y="738"/>
                    <a:pt x="4614" y="748"/>
                    <a:pt x="4644" y="748"/>
                  </a:cubicBezTo>
                  <a:cubicBezTo>
                    <a:pt x="4652" y="748"/>
                    <a:pt x="4660" y="747"/>
                    <a:pt x="4668" y="746"/>
                  </a:cubicBezTo>
                  <a:cubicBezTo>
                    <a:pt x="4683" y="749"/>
                    <a:pt x="4696" y="752"/>
                    <a:pt x="4693" y="768"/>
                  </a:cubicBezTo>
                  <a:cubicBezTo>
                    <a:pt x="4701" y="784"/>
                    <a:pt x="4718" y="794"/>
                    <a:pt x="4734" y="794"/>
                  </a:cubicBezTo>
                  <a:cubicBezTo>
                    <a:pt x="4744" y="794"/>
                    <a:pt x="4754" y="790"/>
                    <a:pt x="4762" y="784"/>
                  </a:cubicBezTo>
                  <a:cubicBezTo>
                    <a:pt x="4777" y="787"/>
                    <a:pt x="4777" y="787"/>
                    <a:pt x="4774" y="802"/>
                  </a:cubicBezTo>
                  <a:cubicBezTo>
                    <a:pt x="4780" y="814"/>
                    <a:pt x="4781" y="823"/>
                    <a:pt x="4786" y="823"/>
                  </a:cubicBezTo>
                  <a:cubicBezTo>
                    <a:pt x="4789" y="823"/>
                    <a:pt x="4794" y="819"/>
                    <a:pt x="4802" y="809"/>
                  </a:cubicBezTo>
                  <a:cubicBezTo>
                    <a:pt x="4811" y="806"/>
                    <a:pt x="4821" y="804"/>
                    <a:pt x="4831" y="804"/>
                  </a:cubicBezTo>
                  <a:cubicBezTo>
                    <a:pt x="4855" y="804"/>
                    <a:pt x="4879" y="813"/>
                    <a:pt x="4899" y="831"/>
                  </a:cubicBezTo>
                  <a:cubicBezTo>
                    <a:pt x="4905" y="832"/>
                    <a:pt x="4910" y="833"/>
                    <a:pt x="4915" y="833"/>
                  </a:cubicBezTo>
                  <a:cubicBezTo>
                    <a:pt x="4923" y="833"/>
                    <a:pt x="4929" y="830"/>
                    <a:pt x="4931" y="821"/>
                  </a:cubicBezTo>
                  <a:cubicBezTo>
                    <a:pt x="4932" y="815"/>
                    <a:pt x="4933" y="810"/>
                    <a:pt x="4934" y="806"/>
                  </a:cubicBezTo>
                  <a:lnTo>
                    <a:pt x="4934" y="806"/>
                  </a:lnTo>
                  <a:cubicBezTo>
                    <a:pt x="4937" y="824"/>
                    <a:pt x="4939" y="832"/>
                    <a:pt x="4943" y="832"/>
                  </a:cubicBezTo>
                  <a:cubicBezTo>
                    <a:pt x="4946" y="832"/>
                    <a:pt x="4952" y="825"/>
                    <a:pt x="4962" y="812"/>
                  </a:cubicBezTo>
                  <a:cubicBezTo>
                    <a:pt x="4964" y="805"/>
                    <a:pt x="4967" y="801"/>
                    <a:pt x="4970" y="801"/>
                  </a:cubicBezTo>
                  <a:cubicBezTo>
                    <a:pt x="4973" y="801"/>
                    <a:pt x="4976" y="806"/>
                    <a:pt x="4975" y="815"/>
                  </a:cubicBezTo>
                  <a:cubicBezTo>
                    <a:pt x="4981" y="824"/>
                    <a:pt x="4990" y="831"/>
                    <a:pt x="5000" y="837"/>
                  </a:cubicBezTo>
                  <a:cubicBezTo>
                    <a:pt x="5053" y="840"/>
                    <a:pt x="5103" y="846"/>
                    <a:pt x="5156" y="856"/>
                  </a:cubicBezTo>
                  <a:cubicBezTo>
                    <a:pt x="5235" y="871"/>
                    <a:pt x="5278" y="880"/>
                    <a:pt x="5299" y="880"/>
                  </a:cubicBezTo>
                  <a:cubicBezTo>
                    <a:pt x="5308" y="880"/>
                    <a:pt x="5312" y="878"/>
                    <a:pt x="5313" y="874"/>
                  </a:cubicBezTo>
                  <a:cubicBezTo>
                    <a:pt x="5320" y="869"/>
                    <a:pt x="5324" y="866"/>
                    <a:pt x="5327" y="866"/>
                  </a:cubicBezTo>
                  <a:cubicBezTo>
                    <a:pt x="5331" y="866"/>
                    <a:pt x="5334" y="870"/>
                    <a:pt x="5341" y="881"/>
                  </a:cubicBezTo>
                  <a:cubicBezTo>
                    <a:pt x="5348" y="893"/>
                    <a:pt x="5363" y="903"/>
                    <a:pt x="5379" y="903"/>
                  </a:cubicBezTo>
                  <a:cubicBezTo>
                    <a:pt x="5395" y="906"/>
                    <a:pt x="5407" y="909"/>
                    <a:pt x="5404" y="925"/>
                  </a:cubicBezTo>
                  <a:cubicBezTo>
                    <a:pt x="5414" y="916"/>
                    <a:pt x="5418" y="913"/>
                    <a:pt x="5424" y="913"/>
                  </a:cubicBezTo>
                  <a:cubicBezTo>
                    <a:pt x="5427" y="913"/>
                    <a:pt x="5430" y="914"/>
                    <a:pt x="5435" y="915"/>
                  </a:cubicBezTo>
                  <a:cubicBezTo>
                    <a:pt x="5434" y="924"/>
                    <a:pt x="5437" y="929"/>
                    <a:pt x="5444" y="929"/>
                  </a:cubicBezTo>
                  <a:cubicBezTo>
                    <a:pt x="5449" y="929"/>
                    <a:pt x="5456" y="927"/>
                    <a:pt x="5464" y="921"/>
                  </a:cubicBezTo>
                  <a:cubicBezTo>
                    <a:pt x="5473" y="909"/>
                    <a:pt x="5477" y="903"/>
                    <a:pt x="5479" y="903"/>
                  </a:cubicBezTo>
                  <a:lnTo>
                    <a:pt x="5479" y="903"/>
                  </a:lnTo>
                  <a:cubicBezTo>
                    <a:pt x="5481" y="903"/>
                    <a:pt x="5479" y="910"/>
                    <a:pt x="5476" y="925"/>
                  </a:cubicBezTo>
                  <a:cubicBezTo>
                    <a:pt x="5474" y="936"/>
                    <a:pt x="5494" y="953"/>
                    <a:pt x="5501" y="953"/>
                  </a:cubicBezTo>
                  <a:cubicBezTo>
                    <a:pt x="5503" y="953"/>
                    <a:pt x="5504" y="951"/>
                    <a:pt x="5501" y="947"/>
                  </a:cubicBezTo>
                  <a:cubicBezTo>
                    <a:pt x="5504" y="931"/>
                    <a:pt x="5532" y="937"/>
                    <a:pt x="5551" y="925"/>
                  </a:cubicBezTo>
                  <a:cubicBezTo>
                    <a:pt x="5564" y="928"/>
                    <a:pt x="5579" y="931"/>
                    <a:pt x="5573" y="947"/>
                  </a:cubicBezTo>
                  <a:cubicBezTo>
                    <a:pt x="5580" y="957"/>
                    <a:pt x="5605" y="962"/>
                    <a:pt x="5629" y="962"/>
                  </a:cubicBezTo>
                  <a:cubicBezTo>
                    <a:pt x="5649" y="962"/>
                    <a:pt x="5668" y="958"/>
                    <a:pt x="5677" y="953"/>
                  </a:cubicBezTo>
                  <a:cubicBezTo>
                    <a:pt x="5678" y="946"/>
                    <a:pt x="5681" y="942"/>
                    <a:pt x="5684" y="942"/>
                  </a:cubicBezTo>
                  <a:cubicBezTo>
                    <a:pt x="5688" y="942"/>
                    <a:pt x="5691" y="947"/>
                    <a:pt x="5689" y="956"/>
                  </a:cubicBezTo>
                  <a:cubicBezTo>
                    <a:pt x="5686" y="972"/>
                    <a:pt x="5699" y="975"/>
                    <a:pt x="5714" y="978"/>
                  </a:cubicBezTo>
                  <a:cubicBezTo>
                    <a:pt x="5718" y="975"/>
                    <a:pt x="5721" y="973"/>
                    <a:pt x="5723" y="973"/>
                  </a:cubicBezTo>
                  <a:cubicBezTo>
                    <a:pt x="5728" y="973"/>
                    <a:pt x="5726" y="985"/>
                    <a:pt x="5724" y="997"/>
                  </a:cubicBezTo>
                  <a:cubicBezTo>
                    <a:pt x="5708" y="1009"/>
                    <a:pt x="5721" y="1012"/>
                    <a:pt x="5749" y="1019"/>
                  </a:cubicBezTo>
                  <a:cubicBezTo>
                    <a:pt x="5754" y="1015"/>
                    <a:pt x="5763" y="1013"/>
                    <a:pt x="5774" y="1013"/>
                  </a:cubicBezTo>
                  <a:cubicBezTo>
                    <a:pt x="5799" y="1013"/>
                    <a:pt x="5834" y="1021"/>
                    <a:pt x="5865" y="1028"/>
                  </a:cubicBezTo>
                  <a:cubicBezTo>
                    <a:pt x="5886" y="1033"/>
                    <a:pt x="5902" y="1035"/>
                    <a:pt x="5915" y="1035"/>
                  </a:cubicBezTo>
                  <a:cubicBezTo>
                    <a:pt x="5946" y="1035"/>
                    <a:pt x="5963" y="1024"/>
                    <a:pt x="5987" y="1006"/>
                  </a:cubicBezTo>
                  <a:lnTo>
                    <a:pt x="6006" y="978"/>
                  </a:lnTo>
                  <a:lnTo>
                    <a:pt x="5999" y="1009"/>
                  </a:lnTo>
                  <a:cubicBezTo>
                    <a:pt x="5999" y="1025"/>
                    <a:pt x="5999" y="1044"/>
                    <a:pt x="6003" y="1059"/>
                  </a:cubicBezTo>
                  <a:cubicBezTo>
                    <a:pt x="6004" y="1060"/>
                    <a:pt x="6005" y="1060"/>
                    <a:pt x="6006" y="1060"/>
                  </a:cubicBezTo>
                  <a:cubicBezTo>
                    <a:pt x="6019" y="1060"/>
                    <a:pt x="6022" y="1045"/>
                    <a:pt x="6024" y="1031"/>
                  </a:cubicBezTo>
                  <a:cubicBezTo>
                    <a:pt x="6026" y="1025"/>
                    <a:pt x="6029" y="1021"/>
                    <a:pt x="6034" y="1021"/>
                  </a:cubicBezTo>
                  <a:cubicBezTo>
                    <a:pt x="6042" y="1021"/>
                    <a:pt x="6052" y="1028"/>
                    <a:pt x="6065" y="1041"/>
                  </a:cubicBezTo>
                  <a:cubicBezTo>
                    <a:pt x="6081" y="1054"/>
                    <a:pt x="6092" y="1060"/>
                    <a:pt x="6103" y="1060"/>
                  </a:cubicBezTo>
                  <a:cubicBezTo>
                    <a:pt x="6110" y="1060"/>
                    <a:pt x="6116" y="1058"/>
                    <a:pt x="6122" y="1053"/>
                  </a:cubicBezTo>
                  <a:cubicBezTo>
                    <a:pt x="6137" y="1056"/>
                    <a:pt x="6153" y="1066"/>
                    <a:pt x="6159" y="1078"/>
                  </a:cubicBezTo>
                  <a:cubicBezTo>
                    <a:pt x="6164" y="1079"/>
                    <a:pt x="6167" y="1080"/>
                    <a:pt x="6170" y="1080"/>
                  </a:cubicBezTo>
                  <a:cubicBezTo>
                    <a:pt x="6175" y="1080"/>
                    <a:pt x="6176" y="1076"/>
                    <a:pt x="6178" y="1066"/>
                  </a:cubicBezTo>
                  <a:cubicBezTo>
                    <a:pt x="6179" y="1059"/>
                    <a:pt x="6183" y="1056"/>
                    <a:pt x="6187" y="1056"/>
                  </a:cubicBezTo>
                  <a:cubicBezTo>
                    <a:pt x="6192" y="1056"/>
                    <a:pt x="6199" y="1061"/>
                    <a:pt x="6206" y="1072"/>
                  </a:cubicBezTo>
                  <a:cubicBezTo>
                    <a:pt x="6211" y="1096"/>
                    <a:pt x="6231" y="1107"/>
                    <a:pt x="6246" y="1107"/>
                  </a:cubicBezTo>
                  <a:cubicBezTo>
                    <a:pt x="6252" y="1107"/>
                    <a:pt x="6258" y="1105"/>
                    <a:pt x="6260" y="1100"/>
                  </a:cubicBezTo>
                  <a:cubicBezTo>
                    <a:pt x="6261" y="1091"/>
                    <a:pt x="6267" y="1088"/>
                    <a:pt x="6274" y="1088"/>
                  </a:cubicBezTo>
                  <a:cubicBezTo>
                    <a:pt x="6279" y="1088"/>
                    <a:pt x="6284" y="1089"/>
                    <a:pt x="6291" y="1091"/>
                  </a:cubicBezTo>
                  <a:cubicBezTo>
                    <a:pt x="6295" y="1093"/>
                    <a:pt x="6301" y="1094"/>
                    <a:pt x="6306" y="1094"/>
                  </a:cubicBezTo>
                  <a:cubicBezTo>
                    <a:pt x="6316" y="1094"/>
                    <a:pt x="6327" y="1090"/>
                    <a:pt x="6335" y="1084"/>
                  </a:cubicBezTo>
                  <a:lnTo>
                    <a:pt x="6363" y="1091"/>
                  </a:lnTo>
                  <a:cubicBezTo>
                    <a:pt x="6374" y="1093"/>
                    <a:pt x="6363" y="1104"/>
                    <a:pt x="6349" y="1104"/>
                  </a:cubicBezTo>
                  <a:cubicBezTo>
                    <a:pt x="6348" y="1104"/>
                    <a:pt x="6346" y="1104"/>
                    <a:pt x="6344" y="1103"/>
                  </a:cubicBezTo>
                  <a:lnTo>
                    <a:pt x="6344" y="1103"/>
                  </a:lnTo>
                  <a:lnTo>
                    <a:pt x="6357" y="1122"/>
                  </a:lnTo>
                  <a:cubicBezTo>
                    <a:pt x="6371" y="1125"/>
                    <a:pt x="6381" y="1128"/>
                    <a:pt x="6390" y="1128"/>
                  </a:cubicBezTo>
                  <a:cubicBezTo>
                    <a:pt x="6399" y="1128"/>
                    <a:pt x="6407" y="1125"/>
                    <a:pt x="6416" y="1119"/>
                  </a:cubicBezTo>
                  <a:cubicBezTo>
                    <a:pt x="6425" y="1105"/>
                    <a:pt x="6430" y="1098"/>
                    <a:pt x="6432" y="1098"/>
                  </a:cubicBezTo>
                  <a:lnTo>
                    <a:pt x="6432" y="1098"/>
                  </a:lnTo>
                  <a:cubicBezTo>
                    <a:pt x="6434" y="1098"/>
                    <a:pt x="6432" y="1106"/>
                    <a:pt x="6429" y="1122"/>
                  </a:cubicBezTo>
                  <a:cubicBezTo>
                    <a:pt x="6426" y="1134"/>
                    <a:pt x="6431" y="1148"/>
                    <a:pt x="6442" y="1148"/>
                  </a:cubicBezTo>
                  <a:cubicBezTo>
                    <a:pt x="6446" y="1148"/>
                    <a:pt x="6450" y="1147"/>
                    <a:pt x="6454" y="1144"/>
                  </a:cubicBezTo>
                  <a:cubicBezTo>
                    <a:pt x="6461" y="1133"/>
                    <a:pt x="6467" y="1129"/>
                    <a:pt x="6472" y="1129"/>
                  </a:cubicBezTo>
                  <a:cubicBezTo>
                    <a:pt x="6480" y="1129"/>
                    <a:pt x="6484" y="1140"/>
                    <a:pt x="6482" y="1150"/>
                  </a:cubicBezTo>
                  <a:cubicBezTo>
                    <a:pt x="6470" y="1166"/>
                    <a:pt x="6465" y="1173"/>
                    <a:pt x="6473" y="1173"/>
                  </a:cubicBezTo>
                  <a:cubicBezTo>
                    <a:pt x="6479" y="1173"/>
                    <a:pt x="6495" y="1168"/>
                    <a:pt x="6523" y="1160"/>
                  </a:cubicBezTo>
                  <a:cubicBezTo>
                    <a:pt x="6551" y="1166"/>
                    <a:pt x="6611" y="1163"/>
                    <a:pt x="6651" y="1172"/>
                  </a:cubicBezTo>
                  <a:cubicBezTo>
                    <a:pt x="6708" y="1185"/>
                    <a:pt x="6736" y="1191"/>
                    <a:pt x="6745" y="1210"/>
                  </a:cubicBezTo>
                  <a:cubicBezTo>
                    <a:pt x="6745" y="1211"/>
                    <a:pt x="6745" y="1213"/>
                    <a:pt x="6744" y="1215"/>
                  </a:cubicBezTo>
                  <a:lnTo>
                    <a:pt x="6744" y="1215"/>
                  </a:lnTo>
                  <a:cubicBezTo>
                    <a:pt x="6748" y="1204"/>
                    <a:pt x="6755" y="1200"/>
                    <a:pt x="6766" y="1200"/>
                  </a:cubicBezTo>
                  <a:cubicBezTo>
                    <a:pt x="6776" y="1200"/>
                    <a:pt x="6788" y="1203"/>
                    <a:pt x="6805" y="1207"/>
                  </a:cubicBezTo>
                  <a:cubicBezTo>
                    <a:pt x="6818" y="1216"/>
                    <a:pt x="6834" y="1221"/>
                    <a:pt x="6850" y="1221"/>
                  </a:cubicBezTo>
                  <a:cubicBezTo>
                    <a:pt x="6864" y="1221"/>
                    <a:pt x="6879" y="1217"/>
                    <a:pt x="6893" y="1210"/>
                  </a:cubicBezTo>
                  <a:lnTo>
                    <a:pt x="6864" y="1204"/>
                  </a:lnTo>
                  <a:cubicBezTo>
                    <a:pt x="6868" y="1187"/>
                    <a:pt x="6873" y="1180"/>
                    <a:pt x="6881" y="1180"/>
                  </a:cubicBezTo>
                  <a:cubicBezTo>
                    <a:pt x="6888" y="1180"/>
                    <a:pt x="6898" y="1187"/>
                    <a:pt x="6908" y="1197"/>
                  </a:cubicBezTo>
                  <a:cubicBezTo>
                    <a:pt x="6924" y="1200"/>
                    <a:pt x="6921" y="1216"/>
                    <a:pt x="6918" y="1232"/>
                  </a:cubicBezTo>
                  <a:cubicBezTo>
                    <a:pt x="6914" y="1247"/>
                    <a:pt x="6924" y="1263"/>
                    <a:pt x="6936" y="1266"/>
                  </a:cubicBezTo>
                  <a:cubicBezTo>
                    <a:pt x="6942" y="1267"/>
                    <a:pt x="6948" y="1269"/>
                    <a:pt x="6952" y="1269"/>
                  </a:cubicBezTo>
                  <a:cubicBezTo>
                    <a:pt x="6958" y="1269"/>
                    <a:pt x="6961" y="1265"/>
                    <a:pt x="6955" y="1254"/>
                  </a:cubicBezTo>
                  <a:cubicBezTo>
                    <a:pt x="6957" y="1245"/>
                    <a:pt x="6958" y="1243"/>
                    <a:pt x="6963" y="1243"/>
                  </a:cubicBezTo>
                  <a:cubicBezTo>
                    <a:pt x="6965" y="1243"/>
                    <a:pt x="6969" y="1243"/>
                    <a:pt x="6974" y="1244"/>
                  </a:cubicBezTo>
                  <a:cubicBezTo>
                    <a:pt x="6979" y="1245"/>
                    <a:pt x="6984" y="1246"/>
                    <a:pt x="6990" y="1246"/>
                  </a:cubicBezTo>
                  <a:cubicBezTo>
                    <a:pt x="6999" y="1246"/>
                    <a:pt x="7010" y="1244"/>
                    <a:pt x="7018" y="1238"/>
                  </a:cubicBezTo>
                  <a:cubicBezTo>
                    <a:pt x="7020" y="1229"/>
                    <a:pt x="7026" y="1226"/>
                    <a:pt x="7033" y="1226"/>
                  </a:cubicBezTo>
                  <a:cubicBezTo>
                    <a:pt x="7038" y="1226"/>
                    <a:pt x="7044" y="1227"/>
                    <a:pt x="7049" y="1229"/>
                  </a:cubicBezTo>
                  <a:cubicBezTo>
                    <a:pt x="7059" y="1241"/>
                    <a:pt x="7071" y="1247"/>
                    <a:pt x="7087" y="1254"/>
                  </a:cubicBezTo>
                  <a:lnTo>
                    <a:pt x="7087" y="1254"/>
                  </a:lnTo>
                  <a:cubicBezTo>
                    <a:pt x="7086" y="1257"/>
                    <a:pt x="7085" y="1262"/>
                    <a:pt x="7084" y="1266"/>
                  </a:cubicBezTo>
                  <a:cubicBezTo>
                    <a:pt x="7084" y="1279"/>
                    <a:pt x="7087" y="1291"/>
                    <a:pt x="7090" y="1301"/>
                  </a:cubicBezTo>
                  <a:cubicBezTo>
                    <a:pt x="7091" y="1301"/>
                    <a:pt x="7093" y="1301"/>
                    <a:pt x="7094" y="1301"/>
                  </a:cubicBezTo>
                  <a:cubicBezTo>
                    <a:pt x="7106" y="1301"/>
                    <a:pt x="7109" y="1288"/>
                    <a:pt x="7109" y="1288"/>
                  </a:cubicBezTo>
                  <a:cubicBezTo>
                    <a:pt x="7109" y="1287"/>
                    <a:pt x="7112" y="1286"/>
                    <a:pt x="7118" y="1286"/>
                  </a:cubicBezTo>
                  <a:cubicBezTo>
                    <a:pt x="7172" y="1286"/>
                    <a:pt x="7451" y="1349"/>
                    <a:pt x="7488" y="1357"/>
                  </a:cubicBezTo>
                  <a:cubicBezTo>
                    <a:pt x="7504" y="1371"/>
                    <a:pt x="7526" y="1380"/>
                    <a:pt x="7537" y="1380"/>
                  </a:cubicBezTo>
                  <a:cubicBezTo>
                    <a:pt x="7544" y="1380"/>
                    <a:pt x="7548" y="1377"/>
                    <a:pt x="7544" y="1370"/>
                  </a:cubicBezTo>
                  <a:cubicBezTo>
                    <a:pt x="7545" y="1365"/>
                    <a:pt x="7552" y="1363"/>
                    <a:pt x="7562" y="1363"/>
                  </a:cubicBezTo>
                  <a:cubicBezTo>
                    <a:pt x="7588" y="1363"/>
                    <a:pt x="7641" y="1375"/>
                    <a:pt x="7701" y="1388"/>
                  </a:cubicBezTo>
                  <a:cubicBezTo>
                    <a:pt x="7771" y="1404"/>
                    <a:pt x="7826" y="1417"/>
                    <a:pt x="7854" y="1417"/>
                  </a:cubicBezTo>
                  <a:cubicBezTo>
                    <a:pt x="7865" y="1417"/>
                    <a:pt x="7872" y="1415"/>
                    <a:pt x="7873" y="1410"/>
                  </a:cubicBezTo>
                  <a:lnTo>
                    <a:pt x="7914" y="1420"/>
                  </a:lnTo>
                  <a:cubicBezTo>
                    <a:pt x="7927" y="1421"/>
                    <a:pt x="7938" y="1422"/>
                    <a:pt x="7950" y="1422"/>
                  </a:cubicBezTo>
                  <a:cubicBezTo>
                    <a:pt x="7962" y="1422"/>
                    <a:pt x="7974" y="1421"/>
                    <a:pt x="7986" y="1420"/>
                  </a:cubicBezTo>
                  <a:cubicBezTo>
                    <a:pt x="7994" y="1414"/>
                    <a:pt x="8002" y="1412"/>
                    <a:pt x="8006" y="1412"/>
                  </a:cubicBezTo>
                  <a:cubicBezTo>
                    <a:pt x="8011" y="1412"/>
                    <a:pt x="8011" y="1416"/>
                    <a:pt x="8002" y="1423"/>
                  </a:cubicBezTo>
                  <a:cubicBezTo>
                    <a:pt x="7999" y="1439"/>
                    <a:pt x="7996" y="1454"/>
                    <a:pt x="8008" y="1457"/>
                  </a:cubicBezTo>
                  <a:cubicBezTo>
                    <a:pt x="8013" y="1458"/>
                    <a:pt x="8016" y="1459"/>
                    <a:pt x="8020" y="1459"/>
                  </a:cubicBezTo>
                  <a:cubicBezTo>
                    <a:pt x="8037" y="1459"/>
                    <a:pt x="8040" y="1446"/>
                    <a:pt x="8043" y="1432"/>
                  </a:cubicBezTo>
                  <a:cubicBezTo>
                    <a:pt x="8043" y="1423"/>
                    <a:pt x="8052" y="1420"/>
                    <a:pt x="8061" y="1420"/>
                  </a:cubicBezTo>
                  <a:cubicBezTo>
                    <a:pt x="8074" y="1423"/>
                    <a:pt x="8074" y="1423"/>
                    <a:pt x="8071" y="1439"/>
                  </a:cubicBezTo>
                  <a:cubicBezTo>
                    <a:pt x="8068" y="1454"/>
                    <a:pt x="8065" y="1470"/>
                    <a:pt x="8065" y="1470"/>
                  </a:cubicBezTo>
                  <a:lnTo>
                    <a:pt x="8077" y="1473"/>
                  </a:lnTo>
                  <a:cubicBezTo>
                    <a:pt x="8080" y="1465"/>
                    <a:pt x="8084" y="1460"/>
                    <a:pt x="8091" y="1460"/>
                  </a:cubicBezTo>
                  <a:cubicBezTo>
                    <a:pt x="8093" y="1460"/>
                    <a:pt x="8094" y="1460"/>
                    <a:pt x="8096" y="1460"/>
                  </a:cubicBezTo>
                  <a:cubicBezTo>
                    <a:pt x="8108" y="1464"/>
                    <a:pt x="8108" y="1464"/>
                    <a:pt x="8102" y="1495"/>
                  </a:cubicBezTo>
                  <a:cubicBezTo>
                    <a:pt x="8099" y="1510"/>
                    <a:pt x="8101" y="1518"/>
                    <a:pt x="8107" y="1518"/>
                  </a:cubicBezTo>
                  <a:cubicBezTo>
                    <a:pt x="8112" y="1518"/>
                    <a:pt x="8120" y="1513"/>
                    <a:pt x="8130" y="1501"/>
                  </a:cubicBezTo>
                  <a:lnTo>
                    <a:pt x="8162" y="1492"/>
                  </a:lnTo>
                  <a:cubicBezTo>
                    <a:pt x="8164" y="1505"/>
                    <a:pt x="8170" y="1509"/>
                    <a:pt x="8178" y="1509"/>
                  </a:cubicBezTo>
                  <a:cubicBezTo>
                    <a:pt x="8192" y="1509"/>
                    <a:pt x="8210" y="1497"/>
                    <a:pt x="8221" y="1489"/>
                  </a:cubicBezTo>
                  <a:cubicBezTo>
                    <a:pt x="8225" y="1508"/>
                    <a:pt x="8231" y="1517"/>
                    <a:pt x="8239" y="1517"/>
                  </a:cubicBezTo>
                  <a:cubicBezTo>
                    <a:pt x="8246" y="1517"/>
                    <a:pt x="8254" y="1511"/>
                    <a:pt x="8262" y="1498"/>
                  </a:cubicBezTo>
                  <a:cubicBezTo>
                    <a:pt x="8263" y="1491"/>
                    <a:pt x="8267" y="1488"/>
                    <a:pt x="8272" y="1488"/>
                  </a:cubicBezTo>
                  <a:cubicBezTo>
                    <a:pt x="8278" y="1488"/>
                    <a:pt x="8285" y="1494"/>
                    <a:pt x="8290" y="1504"/>
                  </a:cubicBezTo>
                  <a:cubicBezTo>
                    <a:pt x="8300" y="1523"/>
                    <a:pt x="8315" y="1526"/>
                    <a:pt x="8344" y="1533"/>
                  </a:cubicBezTo>
                  <a:cubicBezTo>
                    <a:pt x="8347" y="1530"/>
                    <a:pt x="8353" y="1529"/>
                    <a:pt x="8362" y="1529"/>
                  </a:cubicBezTo>
                  <a:cubicBezTo>
                    <a:pt x="8399" y="1529"/>
                    <a:pt x="8479" y="1547"/>
                    <a:pt x="8569" y="1567"/>
                  </a:cubicBezTo>
                  <a:cubicBezTo>
                    <a:pt x="8667" y="1587"/>
                    <a:pt x="8740" y="1602"/>
                    <a:pt x="8769" y="1602"/>
                  </a:cubicBezTo>
                  <a:cubicBezTo>
                    <a:pt x="8777" y="1602"/>
                    <a:pt x="8782" y="1601"/>
                    <a:pt x="8782" y="1598"/>
                  </a:cubicBezTo>
                  <a:cubicBezTo>
                    <a:pt x="8795" y="1601"/>
                    <a:pt x="8795" y="1601"/>
                    <a:pt x="8807" y="1617"/>
                  </a:cubicBezTo>
                  <a:cubicBezTo>
                    <a:pt x="8806" y="1624"/>
                    <a:pt x="8808" y="1629"/>
                    <a:pt x="8812" y="1629"/>
                  </a:cubicBezTo>
                  <a:cubicBezTo>
                    <a:pt x="8818" y="1629"/>
                    <a:pt x="8827" y="1623"/>
                    <a:pt x="8839" y="1608"/>
                  </a:cubicBezTo>
                  <a:cubicBezTo>
                    <a:pt x="8848" y="1602"/>
                    <a:pt x="8853" y="1595"/>
                    <a:pt x="8854" y="1595"/>
                  </a:cubicBezTo>
                  <a:lnTo>
                    <a:pt x="8854" y="1595"/>
                  </a:lnTo>
                  <a:cubicBezTo>
                    <a:pt x="8855" y="1595"/>
                    <a:pt x="8854" y="1599"/>
                    <a:pt x="8851" y="1611"/>
                  </a:cubicBezTo>
                  <a:cubicBezTo>
                    <a:pt x="8848" y="1627"/>
                    <a:pt x="8876" y="1633"/>
                    <a:pt x="8933" y="1645"/>
                  </a:cubicBezTo>
                  <a:cubicBezTo>
                    <a:pt x="8959" y="1652"/>
                    <a:pt x="8993" y="1659"/>
                    <a:pt x="9014" y="1659"/>
                  </a:cubicBezTo>
                  <a:cubicBezTo>
                    <a:pt x="9025" y="1659"/>
                    <a:pt x="9032" y="1657"/>
                    <a:pt x="9033" y="1652"/>
                  </a:cubicBezTo>
                  <a:cubicBezTo>
                    <a:pt x="9047" y="1647"/>
                    <a:pt x="9055" y="1645"/>
                    <a:pt x="9058" y="1645"/>
                  </a:cubicBezTo>
                  <a:cubicBezTo>
                    <a:pt x="9060" y="1645"/>
                    <a:pt x="9056" y="1648"/>
                    <a:pt x="9045" y="1655"/>
                  </a:cubicBezTo>
                  <a:cubicBezTo>
                    <a:pt x="9031" y="1676"/>
                    <a:pt x="9066" y="1700"/>
                    <a:pt x="9106" y="1700"/>
                  </a:cubicBezTo>
                  <a:cubicBezTo>
                    <a:pt x="9118" y="1700"/>
                    <a:pt x="9131" y="1698"/>
                    <a:pt x="9143" y="1692"/>
                  </a:cubicBezTo>
                  <a:cubicBezTo>
                    <a:pt x="9155" y="1696"/>
                    <a:pt x="9168" y="1699"/>
                    <a:pt x="9165" y="1714"/>
                  </a:cubicBezTo>
                  <a:cubicBezTo>
                    <a:pt x="9177" y="1717"/>
                    <a:pt x="9190" y="1719"/>
                    <a:pt x="9202" y="1719"/>
                  </a:cubicBezTo>
                  <a:cubicBezTo>
                    <a:pt x="9215" y="1719"/>
                    <a:pt x="9227" y="1717"/>
                    <a:pt x="9240" y="1714"/>
                  </a:cubicBezTo>
                  <a:lnTo>
                    <a:pt x="9337" y="1736"/>
                  </a:lnTo>
                  <a:cubicBezTo>
                    <a:pt x="9345" y="1738"/>
                    <a:pt x="9353" y="1738"/>
                    <a:pt x="9361" y="1738"/>
                  </a:cubicBezTo>
                  <a:cubicBezTo>
                    <a:pt x="9373" y="1738"/>
                    <a:pt x="9385" y="1737"/>
                    <a:pt x="9396" y="1733"/>
                  </a:cubicBezTo>
                  <a:lnTo>
                    <a:pt x="9409" y="1736"/>
                  </a:lnTo>
                  <a:cubicBezTo>
                    <a:pt x="9406" y="1752"/>
                    <a:pt x="9475" y="1768"/>
                    <a:pt x="9572" y="1790"/>
                  </a:cubicBezTo>
                  <a:cubicBezTo>
                    <a:pt x="9672" y="1811"/>
                    <a:pt x="9754" y="1830"/>
                    <a:pt x="9766" y="1849"/>
                  </a:cubicBezTo>
                  <a:cubicBezTo>
                    <a:pt x="9776" y="1849"/>
                    <a:pt x="9788" y="1846"/>
                    <a:pt x="9798" y="1840"/>
                  </a:cubicBezTo>
                  <a:cubicBezTo>
                    <a:pt x="9807" y="1825"/>
                    <a:pt x="9816" y="1819"/>
                    <a:pt x="9824" y="1819"/>
                  </a:cubicBezTo>
                  <a:cubicBezTo>
                    <a:pt x="9831" y="1819"/>
                    <a:pt x="9837" y="1824"/>
                    <a:pt x="9841" y="1833"/>
                  </a:cubicBezTo>
                  <a:cubicBezTo>
                    <a:pt x="9849" y="1855"/>
                    <a:pt x="9869" y="1866"/>
                    <a:pt x="9889" y="1866"/>
                  </a:cubicBezTo>
                  <a:cubicBezTo>
                    <a:pt x="9902" y="1866"/>
                    <a:pt x="9915" y="1862"/>
                    <a:pt x="9926" y="1852"/>
                  </a:cubicBezTo>
                  <a:lnTo>
                    <a:pt x="9926" y="1852"/>
                  </a:lnTo>
                  <a:lnTo>
                    <a:pt x="9923" y="1868"/>
                  </a:lnTo>
                  <a:cubicBezTo>
                    <a:pt x="9926" y="1883"/>
                    <a:pt x="9938" y="1889"/>
                    <a:pt x="9952" y="1889"/>
                  </a:cubicBezTo>
                  <a:cubicBezTo>
                    <a:pt x="9967" y="1889"/>
                    <a:pt x="9985" y="1881"/>
                    <a:pt x="9995" y="1868"/>
                  </a:cubicBezTo>
                  <a:cubicBezTo>
                    <a:pt x="10002" y="1880"/>
                    <a:pt x="10011" y="1894"/>
                    <a:pt x="10022" y="1894"/>
                  </a:cubicBezTo>
                  <a:cubicBezTo>
                    <a:pt x="10026" y="1894"/>
                    <a:pt x="10029" y="1893"/>
                    <a:pt x="10033" y="1890"/>
                  </a:cubicBezTo>
                  <a:cubicBezTo>
                    <a:pt x="10048" y="1893"/>
                    <a:pt x="10048" y="1893"/>
                    <a:pt x="10042" y="1924"/>
                  </a:cubicBezTo>
                  <a:cubicBezTo>
                    <a:pt x="10039" y="1940"/>
                    <a:pt x="10036" y="1956"/>
                    <a:pt x="10048" y="1959"/>
                  </a:cubicBezTo>
                  <a:cubicBezTo>
                    <a:pt x="10049" y="1959"/>
                    <a:pt x="10050" y="1959"/>
                    <a:pt x="10051" y="1959"/>
                  </a:cubicBezTo>
                  <a:cubicBezTo>
                    <a:pt x="10061" y="1959"/>
                    <a:pt x="10065" y="1945"/>
                    <a:pt x="10070" y="1931"/>
                  </a:cubicBezTo>
                  <a:lnTo>
                    <a:pt x="10095" y="1937"/>
                  </a:lnTo>
                  <a:cubicBezTo>
                    <a:pt x="10097" y="1937"/>
                    <a:pt x="10099" y="1938"/>
                    <a:pt x="10100" y="1938"/>
                  </a:cubicBezTo>
                  <a:cubicBezTo>
                    <a:pt x="10108" y="1938"/>
                    <a:pt x="10114" y="1932"/>
                    <a:pt x="10114" y="1924"/>
                  </a:cubicBezTo>
                  <a:cubicBezTo>
                    <a:pt x="10116" y="1915"/>
                    <a:pt x="10122" y="1912"/>
                    <a:pt x="10130" y="1912"/>
                  </a:cubicBezTo>
                  <a:cubicBezTo>
                    <a:pt x="10135" y="1912"/>
                    <a:pt x="10140" y="1914"/>
                    <a:pt x="10145" y="1915"/>
                  </a:cubicBezTo>
                  <a:cubicBezTo>
                    <a:pt x="10144" y="1920"/>
                    <a:pt x="10145" y="1922"/>
                    <a:pt x="10147" y="1922"/>
                  </a:cubicBezTo>
                  <a:cubicBezTo>
                    <a:pt x="10150" y="1922"/>
                    <a:pt x="10155" y="1912"/>
                    <a:pt x="10149" y="1899"/>
                  </a:cubicBezTo>
                  <a:cubicBezTo>
                    <a:pt x="10151" y="1888"/>
                    <a:pt x="10154" y="1874"/>
                    <a:pt x="10167" y="1874"/>
                  </a:cubicBezTo>
                  <a:cubicBezTo>
                    <a:pt x="10168" y="1874"/>
                    <a:pt x="10169" y="1874"/>
                    <a:pt x="10171" y="1874"/>
                  </a:cubicBezTo>
                  <a:lnTo>
                    <a:pt x="10177" y="1843"/>
                  </a:lnTo>
                  <a:cubicBezTo>
                    <a:pt x="10183" y="1811"/>
                    <a:pt x="10186" y="1796"/>
                    <a:pt x="10161" y="1774"/>
                  </a:cubicBezTo>
                  <a:cubicBezTo>
                    <a:pt x="10127" y="1755"/>
                    <a:pt x="10098" y="1739"/>
                    <a:pt x="10080" y="1739"/>
                  </a:cubicBezTo>
                  <a:cubicBezTo>
                    <a:pt x="10072" y="1739"/>
                    <a:pt x="10066" y="1743"/>
                    <a:pt x="10064" y="1752"/>
                  </a:cubicBezTo>
                  <a:cubicBezTo>
                    <a:pt x="10056" y="1757"/>
                    <a:pt x="10049" y="1762"/>
                    <a:pt x="10039" y="1762"/>
                  </a:cubicBezTo>
                  <a:cubicBezTo>
                    <a:pt x="10037" y="1762"/>
                    <a:pt x="10035" y="1762"/>
                    <a:pt x="10033" y="1761"/>
                  </a:cubicBezTo>
                  <a:cubicBezTo>
                    <a:pt x="10020" y="1758"/>
                    <a:pt x="10008" y="1739"/>
                    <a:pt x="10008" y="1739"/>
                  </a:cubicBezTo>
                  <a:cubicBezTo>
                    <a:pt x="10011" y="1727"/>
                    <a:pt x="9957" y="1714"/>
                    <a:pt x="9885" y="1699"/>
                  </a:cubicBezTo>
                  <a:cubicBezTo>
                    <a:pt x="9804" y="1680"/>
                    <a:pt x="9760" y="1670"/>
                    <a:pt x="9751" y="1652"/>
                  </a:cubicBezTo>
                  <a:cubicBezTo>
                    <a:pt x="9744" y="1642"/>
                    <a:pt x="9738" y="1633"/>
                    <a:pt x="9726" y="1630"/>
                  </a:cubicBezTo>
                  <a:cubicBezTo>
                    <a:pt x="9725" y="1634"/>
                    <a:pt x="9719" y="1635"/>
                    <a:pt x="9708" y="1635"/>
                  </a:cubicBezTo>
                  <a:cubicBezTo>
                    <a:pt x="9678" y="1635"/>
                    <a:pt x="9613" y="1621"/>
                    <a:pt x="9541" y="1605"/>
                  </a:cubicBezTo>
                  <a:cubicBezTo>
                    <a:pt x="9466" y="1588"/>
                    <a:pt x="9392" y="1571"/>
                    <a:pt x="9360" y="1571"/>
                  </a:cubicBezTo>
                  <a:cubicBezTo>
                    <a:pt x="9350" y="1571"/>
                    <a:pt x="9344" y="1573"/>
                    <a:pt x="9343" y="1576"/>
                  </a:cubicBezTo>
                  <a:lnTo>
                    <a:pt x="9315" y="1570"/>
                  </a:lnTo>
                  <a:cubicBezTo>
                    <a:pt x="9318" y="1554"/>
                    <a:pt x="9290" y="1548"/>
                    <a:pt x="9262" y="1542"/>
                  </a:cubicBezTo>
                  <a:cubicBezTo>
                    <a:pt x="9251" y="1546"/>
                    <a:pt x="9240" y="1547"/>
                    <a:pt x="9228" y="1547"/>
                  </a:cubicBezTo>
                  <a:cubicBezTo>
                    <a:pt x="9220" y="1547"/>
                    <a:pt x="9211" y="1546"/>
                    <a:pt x="9202" y="1545"/>
                  </a:cubicBezTo>
                  <a:cubicBezTo>
                    <a:pt x="9205" y="1529"/>
                    <a:pt x="9193" y="1526"/>
                    <a:pt x="9165" y="1520"/>
                  </a:cubicBezTo>
                  <a:cubicBezTo>
                    <a:pt x="9151" y="1517"/>
                    <a:pt x="9142" y="1515"/>
                    <a:pt x="9135" y="1515"/>
                  </a:cubicBezTo>
                  <a:cubicBezTo>
                    <a:pt x="9127" y="1515"/>
                    <a:pt x="9122" y="1518"/>
                    <a:pt x="9121" y="1526"/>
                  </a:cubicBezTo>
                  <a:cubicBezTo>
                    <a:pt x="9067" y="1517"/>
                    <a:pt x="9017" y="1501"/>
                    <a:pt x="8970" y="1476"/>
                  </a:cubicBezTo>
                  <a:cubicBezTo>
                    <a:pt x="8966" y="1469"/>
                    <a:pt x="8961" y="1467"/>
                    <a:pt x="8955" y="1467"/>
                  </a:cubicBezTo>
                  <a:cubicBezTo>
                    <a:pt x="8946" y="1467"/>
                    <a:pt x="8935" y="1474"/>
                    <a:pt x="8923" y="1482"/>
                  </a:cubicBezTo>
                  <a:cubicBezTo>
                    <a:pt x="8920" y="1496"/>
                    <a:pt x="8908" y="1508"/>
                    <a:pt x="8894" y="1508"/>
                  </a:cubicBezTo>
                  <a:cubicBezTo>
                    <a:pt x="8892" y="1508"/>
                    <a:pt x="8890" y="1508"/>
                    <a:pt x="8889" y="1507"/>
                  </a:cubicBezTo>
                  <a:lnTo>
                    <a:pt x="8895" y="1476"/>
                  </a:lnTo>
                  <a:cubicBezTo>
                    <a:pt x="8914" y="1464"/>
                    <a:pt x="8914" y="1464"/>
                    <a:pt x="8886" y="1457"/>
                  </a:cubicBezTo>
                  <a:lnTo>
                    <a:pt x="8857" y="1451"/>
                  </a:lnTo>
                  <a:cubicBezTo>
                    <a:pt x="8857" y="1455"/>
                    <a:pt x="8850" y="1457"/>
                    <a:pt x="8840" y="1457"/>
                  </a:cubicBezTo>
                  <a:cubicBezTo>
                    <a:pt x="8813" y="1457"/>
                    <a:pt x="8758" y="1445"/>
                    <a:pt x="8688" y="1429"/>
                  </a:cubicBezTo>
                  <a:cubicBezTo>
                    <a:pt x="8600" y="1412"/>
                    <a:pt x="8552" y="1402"/>
                    <a:pt x="8531" y="1402"/>
                  </a:cubicBezTo>
                  <a:cubicBezTo>
                    <a:pt x="8521" y="1402"/>
                    <a:pt x="8517" y="1403"/>
                    <a:pt x="8516" y="1407"/>
                  </a:cubicBezTo>
                  <a:cubicBezTo>
                    <a:pt x="8515" y="1414"/>
                    <a:pt x="8512" y="1417"/>
                    <a:pt x="8506" y="1417"/>
                  </a:cubicBezTo>
                  <a:cubicBezTo>
                    <a:pt x="8497" y="1417"/>
                    <a:pt x="8483" y="1411"/>
                    <a:pt x="8459" y="1398"/>
                  </a:cubicBezTo>
                  <a:cubicBezTo>
                    <a:pt x="8409" y="1352"/>
                    <a:pt x="8394" y="1338"/>
                    <a:pt x="8383" y="1338"/>
                  </a:cubicBezTo>
                  <a:cubicBezTo>
                    <a:pt x="8378" y="1338"/>
                    <a:pt x="8374" y="1341"/>
                    <a:pt x="8369" y="1345"/>
                  </a:cubicBezTo>
                  <a:cubicBezTo>
                    <a:pt x="8384" y="1348"/>
                    <a:pt x="8381" y="1363"/>
                    <a:pt x="8378" y="1379"/>
                  </a:cubicBezTo>
                  <a:cubicBezTo>
                    <a:pt x="8375" y="1392"/>
                    <a:pt x="8370" y="1398"/>
                    <a:pt x="8365" y="1398"/>
                  </a:cubicBezTo>
                  <a:cubicBezTo>
                    <a:pt x="8359" y="1398"/>
                    <a:pt x="8353" y="1390"/>
                    <a:pt x="8350" y="1373"/>
                  </a:cubicBezTo>
                  <a:cubicBezTo>
                    <a:pt x="8354" y="1350"/>
                    <a:pt x="8243" y="1327"/>
                    <a:pt x="8174" y="1327"/>
                  </a:cubicBezTo>
                  <a:cubicBezTo>
                    <a:pt x="8150" y="1327"/>
                    <a:pt x="8131" y="1330"/>
                    <a:pt x="8123" y="1336"/>
                  </a:cubicBezTo>
                  <a:lnTo>
                    <a:pt x="8123" y="1336"/>
                  </a:lnTo>
                  <a:cubicBezTo>
                    <a:pt x="8124" y="1332"/>
                    <a:pt x="8126" y="1328"/>
                    <a:pt x="8127" y="1323"/>
                  </a:cubicBezTo>
                  <a:cubicBezTo>
                    <a:pt x="8130" y="1307"/>
                    <a:pt x="8115" y="1304"/>
                    <a:pt x="8058" y="1291"/>
                  </a:cubicBezTo>
                  <a:lnTo>
                    <a:pt x="8018" y="1282"/>
                  </a:lnTo>
                  <a:cubicBezTo>
                    <a:pt x="8016" y="1291"/>
                    <a:pt x="8007" y="1295"/>
                    <a:pt x="7997" y="1295"/>
                  </a:cubicBezTo>
                  <a:cubicBezTo>
                    <a:pt x="7971" y="1295"/>
                    <a:pt x="7931" y="1274"/>
                    <a:pt x="7933" y="1263"/>
                  </a:cubicBezTo>
                  <a:cubicBezTo>
                    <a:pt x="7924" y="1244"/>
                    <a:pt x="7924" y="1244"/>
                    <a:pt x="7895" y="1238"/>
                  </a:cubicBezTo>
                  <a:cubicBezTo>
                    <a:pt x="7884" y="1243"/>
                    <a:pt x="7871" y="1246"/>
                    <a:pt x="7858" y="1246"/>
                  </a:cubicBezTo>
                  <a:cubicBezTo>
                    <a:pt x="7819" y="1246"/>
                    <a:pt x="7780" y="1225"/>
                    <a:pt x="7783" y="1213"/>
                  </a:cubicBezTo>
                  <a:lnTo>
                    <a:pt x="7757" y="1207"/>
                  </a:lnTo>
                  <a:cubicBezTo>
                    <a:pt x="7747" y="1212"/>
                    <a:pt x="7736" y="1214"/>
                    <a:pt x="7725" y="1214"/>
                  </a:cubicBezTo>
                  <a:cubicBezTo>
                    <a:pt x="7715" y="1214"/>
                    <a:pt x="7706" y="1213"/>
                    <a:pt x="7698" y="1210"/>
                  </a:cubicBezTo>
                  <a:cubicBezTo>
                    <a:pt x="7677" y="1205"/>
                    <a:pt x="7664" y="1202"/>
                    <a:pt x="7656" y="1202"/>
                  </a:cubicBezTo>
                  <a:cubicBezTo>
                    <a:pt x="7647" y="1202"/>
                    <a:pt x="7646" y="1206"/>
                    <a:pt x="7651" y="1216"/>
                  </a:cubicBezTo>
                  <a:cubicBezTo>
                    <a:pt x="7648" y="1230"/>
                    <a:pt x="7645" y="1245"/>
                    <a:pt x="7635" y="1245"/>
                  </a:cubicBezTo>
                  <a:cubicBezTo>
                    <a:pt x="7634" y="1245"/>
                    <a:pt x="7633" y="1245"/>
                    <a:pt x="7632" y="1244"/>
                  </a:cubicBezTo>
                  <a:lnTo>
                    <a:pt x="7635" y="1229"/>
                  </a:lnTo>
                  <a:cubicBezTo>
                    <a:pt x="7638" y="1213"/>
                    <a:pt x="7595" y="1204"/>
                    <a:pt x="7541" y="1191"/>
                  </a:cubicBezTo>
                  <a:cubicBezTo>
                    <a:pt x="7469" y="1175"/>
                    <a:pt x="7444" y="1169"/>
                    <a:pt x="7432" y="1150"/>
                  </a:cubicBezTo>
                  <a:lnTo>
                    <a:pt x="7416" y="1163"/>
                  </a:lnTo>
                  <a:cubicBezTo>
                    <a:pt x="7408" y="1168"/>
                    <a:pt x="7401" y="1171"/>
                    <a:pt x="7396" y="1171"/>
                  </a:cubicBezTo>
                  <a:cubicBezTo>
                    <a:pt x="7389" y="1171"/>
                    <a:pt x="7386" y="1166"/>
                    <a:pt x="7388" y="1156"/>
                  </a:cubicBezTo>
                  <a:cubicBezTo>
                    <a:pt x="7366" y="1140"/>
                    <a:pt x="7341" y="1132"/>
                    <a:pt x="7316" y="1132"/>
                  </a:cubicBezTo>
                  <a:cubicBezTo>
                    <a:pt x="7307" y="1132"/>
                    <a:pt x="7299" y="1133"/>
                    <a:pt x="7291" y="1135"/>
                  </a:cubicBezTo>
                  <a:lnTo>
                    <a:pt x="7262" y="1128"/>
                  </a:lnTo>
                  <a:cubicBezTo>
                    <a:pt x="7258" y="1109"/>
                    <a:pt x="7240" y="1097"/>
                    <a:pt x="7222" y="1097"/>
                  </a:cubicBezTo>
                  <a:cubicBezTo>
                    <a:pt x="7210" y="1097"/>
                    <a:pt x="7199" y="1102"/>
                    <a:pt x="7190" y="1113"/>
                  </a:cubicBezTo>
                  <a:cubicBezTo>
                    <a:pt x="7197" y="1097"/>
                    <a:pt x="7181" y="1094"/>
                    <a:pt x="7168" y="1091"/>
                  </a:cubicBezTo>
                  <a:cubicBezTo>
                    <a:pt x="7161" y="1093"/>
                    <a:pt x="7152" y="1094"/>
                    <a:pt x="7142" y="1094"/>
                  </a:cubicBezTo>
                  <a:cubicBezTo>
                    <a:pt x="7113" y="1094"/>
                    <a:pt x="7081" y="1084"/>
                    <a:pt x="7084" y="1075"/>
                  </a:cubicBezTo>
                  <a:lnTo>
                    <a:pt x="7071" y="1072"/>
                  </a:lnTo>
                  <a:cubicBezTo>
                    <a:pt x="7061" y="1076"/>
                    <a:pt x="7052" y="1078"/>
                    <a:pt x="7042" y="1078"/>
                  </a:cubicBezTo>
                  <a:cubicBezTo>
                    <a:pt x="7036" y="1078"/>
                    <a:pt x="7030" y="1077"/>
                    <a:pt x="7024" y="1075"/>
                  </a:cubicBezTo>
                  <a:cubicBezTo>
                    <a:pt x="7018" y="1074"/>
                    <a:pt x="7013" y="1073"/>
                    <a:pt x="7007" y="1073"/>
                  </a:cubicBezTo>
                  <a:cubicBezTo>
                    <a:pt x="6997" y="1073"/>
                    <a:pt x="6988" y="1075"/>
                    <a:pt x="6980" y="1081"/>
                  </a:cubicBezTo>
                  <a:cubicBezTo>
                    <a:pt x="6973" y="1088"/>
                    <a:pt x="6964" y="1092"/>
                    <a:pt x="6956" y="1092"/>
                  </a:cubicBezTo>
                  <a:cubicBezTo>
                    <a:pt x="6954" y="1092"/>
                    <a:pt x="6951" y="1091"/>
                    <a:pt x="6949" y="1091"/>
                  </a:cubicBezTo>
                  <a:cubicBezTo>
                    <a:pt x="6933" y="1088"/>
                    <a:pt x="6952" y="1075"/>
                    <a:pt x="6968" y="1062"/>
                  </a:cubicBezTo>
                  <a:cubicBezTo>
                    <a:pt x="6985" y="1059"/>
                    <a:pt x="6980" y="1055"/>
                    <a:pt x="6964" y="1055"/>
                  </a:cubicBezTo>
                  <a:cubicBezTo>
                    <a:pt x="6951" y="1055"/>
                    <a:pt x="6930" y="1057"/>
                    <a:pt x="6908" y="1066"/>
                  </a:cubicBezTo>
                  <a:cubicBezTo>
                    <a:pt x="6885" y="1076"/>
                    <a:pt x="6874" y="1082"/>
                    <a:pt x="6872" y="1082"/>
                  </a:cubicBezTo>
                  <a:cubicBezTo>
                    <a:pt x="6869" y="1082"/>
                    <a:pt x="6878" y="1075"/>
                    <a:pt x="6896" y="1062"/>
                  </a:cubicBezTo>
                  <a:cubicBezTo>
                    <a:pt x="6907" y="1055"/>
                    <a:pt x="6921" y="1047"/>
                    <a:pt x="6914" y="1047"/>
                  </a:cubicBezTo>
                  <a:cubicBezTo>
                    <a:pt x="6911" y="1047"/>
                    <a:pt x="6907" y="1048"/>
                    <a:pt x="6899" y="1050"/>
                  </a:cubicBezTo>
                  <a:cubicBezTo>
                    <a:pt x="6899" y="1050"/>
                    <a:pt x="6892" y="1048"/>
                    <a:pt x="6884" y="1048"/>
                  </a:cubicBezTo>
                  <a:cubicBezTo>
                    <a:pt x="6877" y="1048"/>
                    <a:pt x="6869" y="1050"/>
                    <a:pt x="6867" y="1056"/>
                  </a:cubicBezTo>
                  <a:lnTo>
                    <a:pt x="6827" y="1047"/>
                  </a:lnTo>
                  <a:cubicBezTo>
                    <a:pt x="6811" y="1034"/>
                    <a:pt x="6792" y="1025"/>
                    <a:pt x="6773" y="1022"/>
                  </a:cubicBezTo>
                  <a:cubicBezTo>
                    <a:pt x="6765" y="1027"/>
                    <a:pt x="6760" y="1030"/>
                    <a:pt x="6757" y="1030"/>
                  </a:cubicBezTo>
                  <a:cubicBezTo>
                    <a:pt x="6753" y="1030"/>
                    <a:pt x="6750" y="1026"/>
                    <a:pt x="6745" y="1015"/>
                  </a:cubicBezTo>
                  <a:cubicBezTo>
                    <a:pt x="6747" y="1008"/>
                    <a:pt x="6745" y="1004"/>
                    <a:pt x="6742" y="1004"/>
                  </a:cubicBezTo>
                  <a:cubicBezTo>
                    <a:pt x="6738" y="1004"/>
                    <a:pt x="6733" y="1011"/>
                    <a:pt x="6730" y="1028"/>
                  </a:cubicBezTo>
                  <a:cubicBezTo>
                    <a:pt x="6724" y="1033"/>
                    <a:pt x="6717" y="1035"/>
                    <a:pt x="6711" y="1035"/>
                  </a:cubicBezTo>
                  <a:cubicBezTo>
                    <a:pt x="6700" y="1035"/>
                    <a:pt x="6690" y="1029"/>
                    <a:pt x="6686" y="1019"/>
                  </a:cubicBezTo>
                  <a:cubicBezTo>
                    <a:pt x="6690" y="999"/>
                    <a:pt x="6686" y="991"/>
                    <a:pt x="6682" y="991"/>
                  </a:cubicBezTo>
                  <a:cubicBezTo>
                    <a:pt x="6680" y="991"/>
                    <a:pt x="6678" y="994"/>
                    <a:pt x="6676" y="1000"/>
                  </a:cubicBezTo>
                  <a:cubicBezTo>
                    <a:pt x="6667" y="1006"/>
                    <a:pt x="6654" y="1009"/>
                    <a:pt x="6645" y="1009"/>
                  </a:cubicBezTo>
                  <a:cubicBezTo>
                    <a:pt x="6648" y="994"/>
                    <a:pt x="6523" y="965"/>
                    <a:pt x="6397" y="937"/>
                  </a:cubicBezTo>
                  <a:cubicBezTo>
                    <a:pt x="6396" y="937"/>
                    <a:pt x="6394" y="937"/>
                    <a:pt x="6393" y="937"/>
                  </a:cubicBezTo>
                  <a:cubicBezTo>
                    <a:pt x="6379" y="937"/>
                    <a:pt x="6366" y="948"/>
                    <a:pt x="6363" y="962"/>
                  </a:cubicBezTo>
                  <a:cubicBezTo>
                    <a:pt x="6360" y="975"/>
                    <a:pt x="6359" y="980"/>
                    <a:pt x="6358" y="980"/>
                  </a:cubicBezTo>
                  <a:cubicBezTo>
                    <a:pt x="6357" y="980"/>
                    <a:pt x="6355" y="970"/>
                    <a:pt x="6347" y="959"/>
                  </a:cubicBezTo>
                  <a:cubicBezTo>
                    <a:pt x="6346" y="932"/>
                    <a:pt x="6337" y="918"/>
                    <a:pt x="6330" y="918"/>
                  </a:cubicBezTo>
                  <a:cubicBezTo>
                    <a:pt x="6323" y="918"/>
                    <a:pt x="6318" y="929"/>
                    <a:pt x="6319" y="953"/>
                  </a:cubicBezTo>
                  <a:cubicBezTo>
                    <a:pt x="6324" y="970"/>
                    <a:pt x="6326" y="978"/>
                    <a:pt x="6325" y="978"/>
                  </a:cubicBezTo>
                  <a:cubicBezTo>
                    <a:pt x="6323" y="978"/>
                    <a:pt x="6318" y="969"/>
                    <a:pt x="6307" y="950"/>
                  </a:cubicBezTo>
                  <a:cubicBezTo>
                    <a:pt x="6301" y="939"/>
                    <a:pt x="6299" y="935"/>
                    <a:pt x="6295" y="935"/>
                  </a:cubicBezTo>
                  <a:cubicBezTo>
                    <a:pt x="6291" y="935"/>
                    <a:pt x="6287" y="938"/>
                    <a:pt x="6278" y="943"/>
                  </a:cubicBezTo>
                  <a:cubicBezTo>
                    <a:pt x="6277" y="950"/>
                    <a:pt x="6273" y="954"/>
                    <a:pt x="6270" y="954"/>
                  </a:cubicBezTo>
                  <a:cubicBezTo>
                    <a:pt x="6266" y="954"/>
                    <a:pt x="6262" y="949"/>
                    <a:pt x="6266" y="940"/>
                  </a:cubicBezTo>
                  <a:cubicBezTo>
                    <a:pt x="6257" y="926"/>
                    <a:pt x="6249" y="912"/>
                    <a:pt x="6244" y="912"/>
                  </a:cubicBezTo>
                  <a:cubicBezTo>
                    <a:pt x="6243" y="912"/>
                    <a:pt x="6242" y="914"/>
                    <a:pt x="6241" y="918"/>
                  </a:cubicBezTo>
                  <a:cubicBezTo>
                    <a:pt x="6228" y="915"/>
                    <a:pt x="6222" y="906"/>
                    <a:pt x="6216" y="896"/>
                  </a:cubicBezTo>
                  <a:cubicBezTo>
                    <a:pt x="6212" y="889"/>
                    <a:pt x="6207" y="887"/>
                    <a:pt x="6202" y="887"/>
                  </a:cubicBezTo>
                  <a:cubicBezTo>
                    <a:pt x="6193" y="887"/>
                    <a:pt x="6182" y="895"/>
                    <a:pt x="6172" y="903"/>
                  </a:cubicBezTo>
                  <a:cubicBezTo>
                    <a:pt x="6150" y="912"/>
                    <a:pt x="6135" y="917"/>
                    <a:pt x="6127" y="917"/>
                  </a:cubicBezTo>
                  <a:cubicBezTo>
                    <a:pt x="6117" y="917"/>
                    <a:pt x="6117" y="909"/>
                    <a:pt x="6128" y="893"/>
                  </a:cubicBezTo>
                  <a:cubicBezTo>
                    <a:pt x="6139" y="879"/>
                    <a:pt x="6126" y="872"/>
                    <a:pt x="6107" y="872"/>
                  </a:cubicBezTo>
                  <a:cubicBezTo>
                    <a:pt x="6089" y="872"/>
                    <a:pt x="6065" y="879"/>
                    <a:pt x="6056" y="893"/>
                  </a:cubicBezTo>
                  <a:cubicBezTo>
                    <a:pt x="6043" y="909"/>
                    <a:pt x="6038" y="916"/>
                    <a:pt x="6036" y="916"/>
                  </a:cubicBezTo>
                  <a:cubicBezTo>
                    <a:pt x="6035" y="916"/>
                    <a:pt x="6036" y="912"/>
                    <a:pt x="6037" y="906"/>
                  </a:cubicBezTo>
                  <a:cubicBezTo>
                    <a:pt x="6040" y="896"/>
                    <a:pt x="6037" y="890"/>
                    <a:pt x="6028" y="887"/>
                  </a:cubicBezTo>
                  <a:cubicBezTo>
                    <a:pt x="6012" y="884"/>
                    <a:pt x="5999" y="881"/>
                    <a:pt x="6003" y="865"/>
                  </a:cubicBezTo>
                  <a:cubicBezTo>
                    <a:pt x="5987" y="865"/>
                    <a:pt x="5971" y="865"/>
                    <a:pt x="5959" y="871"/>
                  </a:cubicBezTo>
                  <a:cubicBezTo>
                    <a:pt x="5950" y="878"/>
                    <a:pt x="5939" y="881"/>
                    <a:pt x="5929" y="881"/>
                  </a:cubicBezTo>
                  <a:cubicBezTo>
                    <a:pt x="5905" y="881"/>
                    <a:pt x="5882" y="863"/>
                    <a:pt x="5877" y="837"/>
                  </a:cubicBezTo>
                  <a:lnTo>
                    <a:pt x="5846" y="846"/>
                  </a:lnTo>
                  <a:cubicBezTo>
                    <a:pt x="5833" y="863"/>
                    <a:pt x="5822" y="874"/>
                    <a:pt x="5817" y="874"/>
                  </a:cubicBezTo>
                  <a:cubicBezTo>
                    <a:pt x="5813" y="874"/>
                    <a:pt x="5812" y="869"/>
                    <a:pt x="5815" y="856"/>
                  </a:cubicBezTo>
                  <a:cubicBezTo>
                    <a:pt x="5816" y="850"/>
                    <a:pt x="5817" y="844"/>
                    <a:pt x="5818" y="840"/>
                  </a:cubicBezTo>
                  <a:lnTo>
                    <a:pt x="5818" y="840"/>
                  </a:lnTo>
                  <a:cubicBezTo>
                    <a:pt x="5812" y="848"/>
                    <a:pt x="5804" y="852"/>
                    <a:pt x="5795" y="852"/>
                  </a:cubicBezTo>
                  <a:cubicBezTo>
                    <a:pt x="5773" y="852"/>
                    <a:pt x="5747" y="831"/>
                    <a:pt x="5752" y="809"/>
                  </a:cubicBezTo>
                  <a:cubicBezTo>
                    <a:pt x="5755" y="793"/>
                    <a:pt x="5755" y="793"/>
                    <a:pt x="5742" y="790"/>
                  </a:cubicBezTo>
                  <a:lnTo>
                    <a:pt x="5739" y="806"/>
                  </a:lnTo>
                  <a:cubicBezTo>
                    <a:pt x="5734" y="820"/>
                    <a:pt x="5730" y="834"/>
                    <a:pt x="5720" y="834"/>
                  </a:cubicBezTo>
                  <a:cubicBezTo>
                    <a:pt x="5719" y="834"/>
                    <a:pt x="5718" y="834"/>
                    <a:pt x="5717" y="834"/>
                  </a:cubicBezTo>
                  <a:cubicBezTo>
                    <a:pt x="5702" y="831"/>
                    <a:pt x="5689" y="827"/>
                    <a:pt x="5692" y="812"/>
                  </a:cubicBezTo>
                  <a:cubicBezTo>
                    <a:pt x="5685" y="798"/>
                    <a:pt x="5677" y="784"/>
                    <a:pt x="5671" y="784"/>
                  </a:cubicBezTo>
                  <a:cubicBezTo>
                    <a:pt x="5670" y="784"/>
                    <a:pt x="5668" y="786"/>
                    <a:pt x="5667" y="790"/>
                  </a:cubicBezTo>
                  <a:cubicBezTo>
                    <a:pt x="5658" y="787"/>
                    <a:pt x="5648" y="780"/>
                    <a:pt x="5642" y="768"/>
                  </a:cubicBezTo>
                  <a:lnTo>
                    <a:pt x="5589" y="755"/>
                  </a:lnTo>
                  <a:cubicBezTo>
                    <a:pt x="5582" y="760"/>
                    <a:pt x="5574" y="762"/>
                    <a:pt x="5566" y="762"/>
                  </a:cubicBezTo>
                  <a:cubicBezTo>
                    <a:pt x="5554" y="762"/>
                    <a:pt x="5543" y="756"/>
                    <a:pt x="5545" y="746"/>
                  </a:cubicBezTo>
                  <a:cubicBezTo>
                    <a:pt x="5541" y="745"/>
                    <a:pt x="5537" y="745"/>
                    <a:pt x="5532" y="745"/>
                  </a:cubicBezTo>
                  <a:cubicBezTo>
                    <a:pt x="5521" y="745"/>
                    <a:pt x="5510" y="748"/>
                    <a:pt x="5501" y="752"/>
                  </a:cubicBezTo>
                  <a:cubicBezTo>
                    <a:pt x="5473" y="746"/>
                    <a:pt x="5460" y="743"/>
                    <a:pt x="5464" y="730"/>
                  </a:cubicBezTo>
                  <a:cubicBezTo>
                    <a:pt x="5465" y="722"/>
                    <a:pt x="5466" y="718"/>
                    <a:pt x="5464" y="718"/>
                  </a:cubicBezTo>
                  <a:cubicBezTo>
                    <a:pt x="5461" y="718"/>
                    <a:pt x="5457" y="721"/>
                    <a:pt x="5448" y="727"/>
                  </a:cubicBezTo>
                  <a:cubicBezTo>
                    <a:pt x="5446" y="734"/>
                    <a:pt x="5442" y="736"/>
                    <a:pt x="5435" y="736"/>
                  </a:cubicBezTo>
                  <a:cubicBezTo>
                    <a:pt x="5430" y="736"/>
                    <a:pt x="5424" y="735"/>
                    <a:pt x="5417" y="733"/>
                  </a:cubicBezTo>
                  <a:lnTo>
                    <a:pt x="5388" y="727"/>
                  </a:lnTo>
                  <a:cubicBezTo>
                    <a:pt x="5386" y="738"/>
                    <a:pt x="5385" y="741"/>
                    <a:pt x="5381" y="741"/>
                  </a:cubicBezTo>
                  <a:cubicBezTo>
                    <a:pt x="5379" y="741"/>
                    <a:pt x="5377" y="741"/>
                    <a:pt x="5373" y="740"/>
                  </a:cubicBezTo>
                  <a:cubicBezTo>
                    <a:pt x="5357" y="737"/>
                    <a:pt x="5319" y="715"/>
                    <a:pt x="5307" y="711"/>
                  </a:cubicBezTo>
                  <a:cubicBezTo>
                    <a:pt x="5288" y="707"/>
                    <a:pt x="5277" y="705"/>
                    <a:pt x="5272" y="705"/>
                  </a:cubicBezTo>
                  <a:cubicBezTo>
                    <a:pt x="5265" y="705"/>
                    <a:pt x="5268" y="709"/>
                    <a:pt x="5276" y="718"/>
                  </a:cubicBezTo>
                  <a:cubicBezTo>
                    <a:pt x="5283" y="720"/>
                    <a:pt x="5285" y="726"/>
                    <a:pt x="5280" y="726"/>
                  </a:cubicBezTo>
                  <a:cubicBezTo>
                    <a:pt x="5276" y="726"/>
                    <a:pt x="5270" y="723"/>
                    <a:pt x="5260" y="715"/>
                  </a:cubicBezTo>
                  <a:cubicBezTo>
                    <a:pt x="5228" y="702"/>
                    <a:pt x="5197" y="690"/>
                    <a:pt x="5166" y="680"/>
                  </a:cubicBezTo>
                  <a:cubicBezTo>
                    <a:pt x="5139" y="674"/>
                    <a:pt x="5125" y="671"/>
                    <a:pt x="5117" y="671"/>
                  </a:cubicBezTo>
                  <a:cubicBezTo>
                    <a:pt x="5109" y="671"/>
                    <a:pt x="5108" y="675"/>
                    <a:pt x="5106" y="683"/>
                  </a:cubicBezTo>
                  <a:cubicBezTo>
                    <a:pt x="5111" y="698"/>
                    <a:pt x="5110" y="705"/>
                    <a:pt x="5106" y="705"/>
                  </a:cubicBezTo>
                  <a:cubicBezTo>
                    <a:pt x="5103" y="705"/>
                    <a:pt x="5097" y="697"/>
                    <a:pt x="5094" y="680"/>
                  </a:cubicBezTo>
                  <a:cubicBezTo>
                    <a:pt x="5080" y="656"/>
                    <a:pt x="5070" y="646"/>
                    <a:pt x="5063" y="646"/>
                  </a:cubicBezTo>
                  <a:cubicBezTo>
                    <a:pt x="5060" y="646"/>
                    <a:pt x="5057" y="649"/>
                    <a:pt x="5056" y="655"/>
                  </a:cubicBezTo>
                  <a:cubicBezTo>
                    <a:pt x="5044" y="663"/>
                    <a:pt x="5039" y="666"/>
                    <a:pt x="5034" y="666"/>
                  </a:cubicBezTo>
                  <a:cubicBezTo>
                    <a:pt x="5032" y="666"/>
                    <a:pt x="5029" y="666"/>
                    <a:pt x="5025" y="664"/>
                  </a:cubicBezTo>
                  <a:cubicBezTo>
                    <a:pt x="5027" y="655"/>
                    <a:pt x="5021" y="650"/>
                    <a:pt x="5009" y="650"/>
                  </a:cubicBezTo>
                  <a:cubicBezTo>
                    <a:pt x="5002" y="650"/>
                    <a:pt x="4993" y="652"/>
                    <a:pt x="4981" y="655"/>
                  </a:cubicBezTo>
                  <a:cubicBezTo>
                    <a:pt x="4968" y="652"/>
                    <a:pt x="4968" y="652"/>
                    <a:pt x="4972" y="636"/>
                  </a:cubicBezTo>
                  <a:lnTo>
                    <a:pt x="4943" y="630"/>
                  </a:lnTo>
                  <a:cubicBezTo>
                    <a:pt x="4935" y="636"/>
                    <a:pt x="4923" y="639"/>
                    <a:pt x="4911" y="639"/>
                  </a:cubicBezTo>
                  <a:cubicBezTo>
                    <a:pt x="4873" y="639"/>
                    <a:pt x="4825" y="616"/>
                    <a:pt x="4818" y="602"/>
                  </a:cubicBezTo>
                  <a:cubicBezTo>
                    <a:pt x="4816" y="601"/>
                    <a:pt x="4813" y="601"/>
                    <a:pt x="4811" y="601"/>
                  </a:cubicBezTo>
                  <a:cubicBezTo>
                    <a:pt x="4802" y="601"/>
                    <a:pt x="4794" y="606"/>
                    <a:pt x="4787" y="611"/>
                  </a:cubicBezTo>
                  <a:cubicBezTo>
                    <a:pt x="4777" y="624"/>
                    <a:pt x="4768" y="631"/>
                    <a:pt x="4763" y="631"/>
                  </a:cubicBezTo>
                  <a:cubicBezTo>
                    <a:pt x="4757" y="631"/>
                    <a:pt x="4755" y="622"/>
                    <a:pt x="4758" y="605"/>
                  </a:cubicBezTo>
                  <a:cubicBezTo>
                    <a:pt x="4762" y="589"/>
                    <a:pt x="4763" y="581"/>
                    <a:pt x="4761" y="581"/>
                  </a:cubicBezTo>
                  <a:lnTo>
                    <a:pt x="4761" y="581"/>
                  </a:lnTo>
                  <a:cubicBezTo>
                    <a:pt x="4760" y="581"/>
                    <a:pt x="4755" y="588"/>
                    <a:pt x="4746" y="602"/>
                  </a:cubicBezTo>
                  <a:cubicBezTo>
                    <a:pt x="4741" y="605"/>
                    <a:pt x="4734" y="606"/>
                    <a:pt x="4726" y="606"/>
                  </a:cubicBezTo>
                  <a:cubicBezTo>
                    <a:pt x="4699" y="606"/>
                    <a:pt x="4663" y="592"/>
                    <a:pt x="4677" y="570"/>
                  </a:cubicBezTo>
                  <a:lnTo>
                    <a:pt x="4686" y="539"/>
                  </a:lnTo>
                  <a:lnTo>
                    <a:pt x="4686" y="539"/>
                  </a:lnTo>
                  <a:cubicBezTo>
                    <a:pt x="4679" y="544"/>
                    <a:pt x="4669" y="549"/>
                    <a:pt x="4660" y="549"/>
                  </a:cubicBezTo>
                  <a:cubicBezTo>
                    <a:pt x="4659" y="549"/>
                    <a:pt x="4657" y="549"/>
                    <a:pt x="4655" y="549"/>
                  </a:cubicBezTo>
                  <a:cubicBezTo>
                    <a:pt x="4652" y="556"/>
                    <a:pt x="4647" y="560"/>
                    <a:pt x="4638" y="560"/>
                  </a:cubicBezTo>
                  <a:cubicBezTo>
                    <a:pt x="4629" y="560"/>
                    <a:pt x="4616" y="556"/>
                    <a:pt x="4595" y="552"/>
                  </a:cubicBezTo>
                  <a:cubicBezTo>
                    <a:pt x="4567" y="545"/>
                    <a:pt x="4508" y="549"/>
                    <a:pt x="4480" y="542"/>
                  </a:cubicBezTo>
                  <a:cubicBezTo>
                    <a:pt x="4451" y="536"/>
                    <a:pt x="4411" y="527"/>
                    <a:pt x="4398" y="508"/>
                  </a:cubicBezTo>
                  <a:cubicBezTo>
                    <a:pt x="4390" y="507"/>
                    <a:pt x="4382" y="506"/>
                    <a:pt x="4374" y="506"/>
                  </a:cubicBezTo>
                  <a:cubicBezTo>
                    <a:pt x="4363" y="506"/>
                    <a:pt x="4351" y="507"/>
                    <a:pt x="4338" y="511"/>
                  </a:cubicBezTo>
                  <a:cubicBezTo>
                    <a:pt x="4333" y="516"/>
                    <a:pt x="4325" y="518"/>
                    <a:pt x="4318" y="518"/>
                  </a:cubicBezTo>
                  <a:cubicBezTo>
                    <a:pt x="4306" y="518"/>
                    <a:pt x="4296" y="511"/>
                    <a:pt x="4298" y="502"/>
                  </a:cubicBezTo>
                  <a:lnTo>
                    <a:pt x="4285" y="498"/>
                  </a:lnTo>
                  <a:cubicBezTo>
                    <a:pt x="4274" y="503"/>
                    <a:pt x="4262" y="506"/>
                    <a:pt x="4251" y="506"/>
                  </a:cubicBezTo>
                  <a:cubicBezTo>
                    <a:pt x="4247" y="506"/>
                    <a:pt x="4242" y="506"/>
                    <a:pt x="4238" y="505"/>
                  </a:cubicBezTo>
                  <a:cubicBezTo>
                    <a:pt x="4241" y="493"/>
                    <a:pt x="4236" y="479"/>
                    <a:pt x="4225" y="479"/>
                  </a:cubicBezTo>
                  <a:cubicBezTo>
                    <a:pt x="4221" y="479"/>
                    <a:pt x="4217" y="480"/>
                    <a:pt x="4213" y="483"/>
                  </a:cubicBezTo>
                  <a:cubicBezTo>
                    <a:pt x="4211" y="491"/>
                    <a:pt x="4207" y="494"/>
                    <a:pt x="4199" y="494"/>
                  </a:cubicBezTo>
                  <a:cubicBezTo>
                    <a:pt x="4192" y="494"/>
                    <a:pt x="4182" y="492"/>
                    <a:pt x="4169" y="489"/>
                  </a:cubicBezTo>
                  <a:cubicBezTo>
                    <a:pt x="4146" y="468"/>
                    <a:pt x="3736" y="378"/>
                    <a:pt x="3685" y="378"/>
                  </a:cubicBezTo>
                  <a:cubicBezTo>
                    <a:pt x="3682" y="378"/>
                    <a:pt x="3681" y="379"/>
                    <a:pt x="3680" y="379"/>
                  </a:cubicBezTo>
                  <a:lnTo>
                    <a:pt x="3640" y="373"/>
                  </a:lnTo>
                  <a:lnTo>
                    <a:pt x="3599" y="364"/>
                  </a:lnTo>
                  <a:cubicBezTo>
                    <a:pt x="3603" y="342"/>
                    <a:pt x="3569" y="335"/>
                    <a:pt x="3532" y="335"/>
                  </a:cubicBezTo>
                  <a:cubicBezTo>
                    <a:pt x="3516" y="335"/>
                    <a:pt x="3500" y="337"/>
                    <a:pt x="3486" y="339"/>
                  </a:cubicBezTo>
                  <a:cubicBezTo>
                    <a:pt x="3478" y="345"/>
                    <a:pt x="3468" y="347"/>
                    <a:pt x="3458" y="347"/>
                  </a:cubicBezTo>
                  <a:cubicBezTo>
                    <a:pt x="3452" y="347"/>
                    <a:pt x="3447" y="346"/>
                    <a:pt x="3442" y="345"/>
                  </a:cubicBezTo>
                  <a:cubicBezTo>
                    <a:pt x="3447" y="321"/>
                    <a:pt x="3423" y="310"/>
                    <a:pt x="3398" y="310"/>
                  </a:cubicBezTo>
                  <a:cubicBezTo>
                    <a:pt x="3389" y="310"/>
                    <a:pt x="3381" y="311"/>
                    <a:pt x="3373" y="314"/>
                  </a:cubicBezTo>
                  <a:cubicBezTo>
                    <a:pt x="3364" y="325"/>
                    <a:pt x="3356" y="332"/>
                    <a:pt x="3351" y="332"/>
                  </a:cubicBezTo>
                  <a:cubicBezTo>
                    <a:pt x="3345" y="332"/>
                    <a:pt x="3342" y="324"/>
                    <a:pt x="3345" y="307"/>
                  </a:cubicBezTo>
                  <a:cubicBezTo>
                    <a:pt x="3350" y="291"/>
                    <a:pt x="3345" y="282"/>
                    <a:pt x="3334" y="282"/>
                  </a:cubicBezTo>
                  <a:cubicBezTo>
                    <a:pt x="3323" y="282"/>
                    <a:pt x="3307" y="290"/>
                    <a:pt x="3289" y="310"/>
                  </a:cubicBezTo>
                  <a:cubicBezTo>
                    <a:pt x="3280" y="316"/>
                    <a:pt x="3276" y="319"/>
                    <a:pt x="3272" y="319"/>
                  </a:cubicBezTo>
                  <a:cubicBezTo>
                    <a:pt x="3268" y="319"/>
                    <a:pt x="3266" y="314"/>
                    <a:pt x="3260" y="304"/>
                  </a:cubicBezTo>
                  <a:cubicBezTo>
                    <a:pt x="3255" y="282"/>
                    <a:pt x="3247" y="273"/>
                    <a:pt x="3242" y="273"/>
                  </a:cubicBezTo>
                  <a:cubicBezTo>
                    <a:pt x="3239" y="273"/>
                    <a:pt x="3237" y="276"/>
                    <a:pt x="3235" y="282"/>
                  </a:cubicBezTo>
                  <a:cubicBezTo>
                    <a:pt x="3226" y="295"/>
                    <a:pt x="3218" y="301"/>
                    <a:pt x="3211" y="301"/>
                  </a:cubicBezTo>
                  <a:cubicBezTo>
                    <a:pt x="3203" y="301"/>
                    <a:pt x="3197" y="292"/>
                    <a:pt x="3192" y="273"/>
                  </a:cubicBezTo>
                  <a:cubicBezTo>
                    <a:pt x="3181" y="253"/>
                    <a:pt x="3177" y="243"/>
                    <a:pt x="3171" y="243"/>
                  </a:cubicBezTo>
                  <a:cubicBezTo>
                    <a:pt x="3166" y="243"/>
                    <a:pt x="3161" y="250"/>
                    <a:pt x="3151" y="263"/>
                  </a:cubicBezTo>
                  <a:cubicBezTo>
                    <a:pt x="3141" y="273"/>
                    <a:pt x="3129" y="278"/>
                    <a:pt x="3116" y="278"/>
                  </a:cubicBezTo>
                  <a:cubicBezTo>
                    <a:pt x="3096" y="278"/>
                    <a:pt x="3076" y="266"/>
                    <a:pt x="3066" y="245"/>
                  </a:cubicBezTo>
                  <a:cubicBezTo>
                    <a:pt x="3057" y="242"/>
                    <a:pt x="3050" y="232"/>
                    <a:pt x="3045" y="232"/>
                  </a:cubicBezTo>
                  <a:cubicBezTo>
                    <a:pt x="3043" y="232"/>
                    <a:pt x="3042" y="234"/>
                    <a:pt x="3041" y="238"/>
                  </a:cubicBezTo>
                  <a:lnTo>
                    <a:pt x="3029" y="219"/>
                  </a:lnTo>
                  <a:lnTo>
                    <a:pt x="3000" y="213"/>
                  </a:lnTo>
                  <a:lnTo>
                    <a:pt x="2997" y="229"/>
                  </a:lnTo>
                  <a:cubicBezTo>
                    <a:pt x="2935" y="207"/>
                    <a:pt x="2872" y="185"/>
                    <a:pt x="2806" y="169"/>
                  </a:cubicBezTo>
                  <a:cubicBezTo>
                    <a:pt x="2709" y="148"/>
                    <a:pt x="2662" y="137"/>
                    <a:pt x="2643" y="137"/>
                  </a:cubicBezTo>
                  <a:cubicBezTo>
                    <a:pt x="2632" y="137"/>
                    <a:pt x="2630" y="141"/>
                    <a:pt x="2634" y="147"/>
                  </a:cubicBezTo>
                  <a:cubicBezTo>
                    <a:pt x="2638" y="163"/>
                    <a:pt x="2634" y="170"/>
                    <a:pt x="2629" y="170"/>
                  </a:cubicBezTo>
                  <a:cubicBezTo>
                    <a:pt x="2622" y="170"/>
                    <a:pt x="2612" y="160"/>
                    <a:pt x="2609" y="141"/>
                  </a:cubicBezTo>
                  <a:cubicBezTo>
                    <a:pt x="2587" y="132"/>
                    <a:pt x="2565" y="119"/>
                    <a:pt x="2540" y="110"/>
                  </a:cubicBezTo>
                  <a:cubicBezTo>
                    <a:pt x="2511" y="104"/>
                    <a:pt x="2486" y="97"/>
                    <a:pt x="2490" y="85"/>
                  </a:cubicBezTo>
                  <a:lnTo>
                    <a:pt x="2474" y="82"/>
                  </a:lnTo>
                  <a:cubicBezTo>
                    <a:pt x="2463" y="90"/>
                    <a:pt x="2448" y="93"/>
                    <a:pt x="2430" y="93"/>
                  </a:cubicBezTo>
                  <a:cubicBezTo>
                    <a:pt x="2393" y="93"/>
                    <a:pt x="2345" y="78"/>
                    <a:pt x="2311" y="63"/>
                  </a:cubicBezTo>
                  <a:cubicBezTo>
                    <a:pt x="2300" y="60"/>
                    <a:pt x="2288" y="58"/>
                    <a:pt x="2276" y="58"/>
                  </a:cubicBezTo>
                  <a:cubicBezTo>
                    <a:pt x="2261" y="58"/>
                    <a:pt x="2246" y="61"/>
                    <a:pt x="2233" y="66"/>
                  </a:cubicBezTo>
                  <a:cubicBezTo>
                    <a:pt x="2218" y="70"/>
                    <a:pt x="2210" y="72"/>
                    <a:pt x="2204" y="72"/>
                  </a:cubicBezTo>
                  <a:cubicBezTo>
                    <a:pt x="2196" y="72"/>
                    <a:pt x="2193" y="68"/>
                    <a:pt x="2186" y="57"/>
                  </a:cubicBezTo>
                  <a:cubicBezTo>
                    <a:pt x="2186" y="45"/>
                    <a:pt x="2148" y="31"/>
                    <a:pt x="2119" y="31"/>
                  </a:cubicBezTo>
                  <a:cubicBezTo>
                    <a:pt x="2103" y="31"/>
                    <a:pt x="2090" y="36"/>
                    <a:pt x="2088" y="47"/>
                  </a:cubicBezTo>
                  <a:lnTo>
                    <a:pt x="2073" y="31"/>
                  </a:lnTo>
                  <a:cubicBezTo>
                    <a:pt x="2069" y="26"/>
                    <a:pt x="2064" y="24"/>
                    <a:pt x="2059" y="24"/>
                  </a:cubicBezTo>
                  <a:cubicBezTo>
                    <a:pt x="2050" y="24"/>
                    <a:pt x="2041" y="33"/>
                    <a:pt x="2041" y="44"/>
                  </a:cubicBezTo>
                  <a:cubicBezTo>
                    <a:pt x="2040" y="58"/>
                    <a:pt x="2037" y="66"/>
                    <a:pt x="2032" y="66"/>
                  </a:cubicBezTo>
                  <a:cubicBezTo>
                    <a:pt x="2026" y="66"/>
                    <a:pt x="2019" y="54"/>
                    <a:pt x="2010" y="28"/>
                  </a:cubicBezTo>
                  <a:cubicBezTo>
                    <a:pt x="2010" y="9"/>
                    <a:pt x="2004" y="0"/>
                    <a:pt x="1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52"/>
            <p:cNvSpPr/>
            <p:nvPr/>
          </p:nvSpPr>
          <p:spPr>
            <a:xfrm>
              <a:off x="7612375" y="2997100"/>
              <a:ext cx="59800" cy="59475"/>
            </a:xfrm>
            <a:custGeom>
              <a:avLst/>
              <a:gdLst/>
              <a:ahLst/>
              <a:cxnLst/>
              <a:rect l="l" t="t" r="r" b="b"/>
              <a:pathLst>
                <a:path w="2392" h="2379" extrusionOk="0">
                  <a:moveTo>
                    <a:pt x="1338" y="149"/>
                  </a:moveTo>
                  <a:cubicBezTo>
                    <a:pt x="1342" y="149"/>
                    <a:pt x="1346" y="152"/>
                    <a:pt x="1351" y="156"/>
                  </a:cubicBezTo>
                  <a:lnTo>
                    <a:pt x="1342" y="168"/>
                  </a:lnTo>
                  <a:lnTo>
                    <a:pt x="1326" y="177"/>
                  </a:lnTo>
                  <a:lnTo>
                    <a:pt x="1326" y="159"/>
                  </a:lnTo>
                  <a:cubicBezTo>
                    <a:pt x="1331" y="151"/>
                    <a:pt x="1334" y="149"/>
                    <a:pt x="1338" y="149"/>
                  </a:cubicBezTo>
                  <a:close/>
                  <a:moveTo>
                    <a:pt x="1372" y="206"/>
                  </a:moveTo>
                  <a:cubicBezTo>
                    <a:pt x="1375" y="206"/>
                    <a:pt x="1370" y="212"/>
                    <a:pt x="1361" y="224"/>
                  </a:cubicBezTo>
                  <a:cubicBezTo>
                    <a:pt x="1351" y="240"/>
                    <a:pt x="1336" y="250"/>
                    <a:pt x="1320" y="250"/>
                  </a:cubicBezTo>
                  <a:lnTo>
                    <a:pt x="1307" y="240"/>
                  </a:lnTo>
                  <a:lnTo>
                    <a:pt x="1339" y="224"/>
                  </a:lnTo>
                  <a:cubicBezTo>
                    <a:pt x="1359" y="212"/>
                    <a:pt x="1369" y="206"/>
                    <a:pt x="1372" y="206"/>
                  </a:cubicBezTo>
                  <a:close/>
                  <a:moveTo>
                    <a:pt x="1003" y="222"/>
                  </a:moveTo>
                  <a:cubicBezTo>
                    <a:pt x="1000" y="222"/>
                    <a:pt x="997" y="225"/>
                    <a:pt x="994" y="228"/>
                  </a:cubicBezTo>
                  <a:cubicBezTo>
                    <a:pt x="990" y="226"/>
                    <a:pt x="987" y="225"/>
                    <a:pt x="984" y="225"/>
                  </a:cubicBezTo>
                  <a:cubicBezTo>
                    <a:pt x="972" y="225"/>
                    <a:pt x="974" y="240"/>
                    <a:pt x="981" y="253"/>
                  </a:cubicBezTo>
                  <a:cubicBezTo>
                    <a:pt x="985" y="259"/>
                    <a:pt x="988" y="261"/>
                    <a:pt x="992" y="261"/>
                  </a:cubicBezTo>
                  <a:cubicBezTo>
                    <a:pt x="996" y="261"/>
                    <a:pt x="1000" y="259"/>
                    <a:pt x="1007" y="256"/>
                  </a:cubicBezTo>
                  <a:cubicBezTo>
                    <a:pt x="1013" y="253"/>
                    <a:pt x="1013" y="234"/>
                    <a:pt x="1013" y="234"/>
                  </a:cubicBezTo>
                  <a:cubicBezTo>
                    <a:pt x="1009" y="225"/>
                    <a:pt x="1006" y="222"/>
                    <a:pt x="1003" y="222"/>
                  </a:cubicBezTo>
                  <a:close/>
                  <a:moveTo>
                    <a:pt x="940" y="223"/>
                  </a:moveTo>
                  <a:cubicBezTo>
                    <a:pt x="946" y="223"/>
                    <a:pt x="950" y="237"/>
                    <a:pt x="947" y="256"/>
                  </a:cubicBezTo>
                  <a:lnTo>
                    <a:pt x="934" y="265"/>
                  </a:lnTo>
                  <a:cubicBezTo>
                    <a:pt x="928" y="253"/>
                    <a:pt x="928" y="237"/>
                    <a:pt x="938" y="224"/>
                  </a:cubicBezTo>
                  <a:cubicBezTo>
                    <a:pt x="939" y="224"/>
                    <a:pt x="940" y="223"/>
                    <a:pt x="940" y="223"/>
                  </a:cubicBezTo>
                  <a:close/>
                  <a:moveTo>
                    <a:pt x="1514" y="303"/>
                  </a:moveTo>
                  <a:cubicBezTo>
                    <a:pt x="1533" y="303"/>
                    <a:pt x="1532" y="304"/>
                    <a:pt x="1505" y="319"/>
                  </a:cubicBezTo>
                  <a:lnTo>
                    <a:pt x="1473" y="328"/>
                  </a:lnTo>
                  <a:cubicBezTo>
                    <a:pt x="1467" y="322"/>
                    <a:pt x="1486" y="319"/>
                    <a:pt x="1514" y="303"/>
                  </a:cubicBezTo>
                  <a:close/>
                  <a:moveTo>
                    <a:pt x="1652" y="374"/>
                  </a:moveTo>
                  <a:lnTo>
                    <a:pt x="1639" y="384"/>
                  </a:lnTo>
                  <a:lnTo>
                    <a:pt x="1639" y="384"/>
                  </a:lnTo>
                  <a:lnTo>
                    <a:pt x="1643" y="381"/>
                  </a:lnTo>
                  <a:lnTo>
                    <a:pt x="1652" y="374"/>
                  </a:lnTo>
                  <a:close/>
                  <a:moveTo>
                    <a:pt x="564" y="379"/>
                  </a:moveTo>
                  <a:cubicBezTo>
                    <a:pt x="562" y="379"/>
                    <a:pt x="561" y="380"/>
                    <a:pt x="558" y="381"/>
                  </a:cubicBezTo>
                  <a:lnTo>
                    <a:pt x="552" y="384"/>
                  </a:lnTo>
                  <a:lnTo>
                    <a:pt x="568" y="394"/>
                  </a:lnTo>
                  <a:lnTo>
                    <a:pt x="574" y="387"/>
                  </a:lnTo>
                  <a:cubicBezTo>
                    <a:pt x="568" y="381"/>
                    <a:pt x="566" y="379"/>
                    <a:pt x="564" y="379"/>
                  </a:cubicBezTo>
                  <a:close/>
                  <a:moveTo>
                    <a:pt x="1502" y="384"/>
                  </a:moveTo>
                  <a:lnTo>
                    <a:pt x="1505" y="391"/>
                  </a:lnTo>
                  <a:cubicBezTo>
                    <a:pt x="1497" y="398"/>
                    <a:pt x="1487" y="408"/>
                    <a:pt x="1481" y="408"/>
                  </a:cubicBezTo>
                  <a:cubicBezTo>
                    <a:pt x="1479" y="408"/>
                    <a:pt x="1478" y="407"/>
                    <a:pt x="1477" y="406"/>
                  </a:cubicBezTo>
                  <a:lnTo>
                    <a:pt x="1473" y="400"/>
                  </a:lnTo>
                  <a:cubicBezTo>
                    <a:pt x="1483" y="394"/>
                    <a:pt x="1492" y="387"/>
                    <a:pt x="1502" y="384"/>
                  </a:cubicBezTo>
                  <a:close/>
                  <a:moveTo>
                    <a:pt x="604" y="449"/>
                  </a:moveTo>
                  <a:cubicBezTo>
                    <a:pt x="607" y="449"/>
                    <a:pt x="611" y="451"/>
                    <a:pt x="615" y="456"/>
                  </a:cubicBezTo>
                  <a:lnTo>
                    <a:pt x="609" y="460"/>
                  </a:lnTo>
                  <a:cubicBezTo>
                    <a:pt x="606" y="457"/>
                    <a:pt x="605" y="457"/>
                    <a:pt x="605" y="457"/>
                  </a:cubicBezTo>
                  <a:lnTo>
                    <a:pt x="605" y="457"/>
                  </a:lnTo>
                  <a:cubicBezTo>
                    <a:pt x="602" y="457"/>
                    <a:pt x="609" y="467"/>
                    <a:pt x="621" y="472"/>
                  </a:cubicBezTo>
                  <a:lnTo>
                    <a:pt x="640" y="497"/>
                  </a:lnTo>
                  <a:cubicBezTo>
                    <a:pt x="639" y="498"/>
                    <a:pt x="638" y="498"/>
                    <a:pt x="637" y="498"/>
                  </a:cubicBezTo>
                  <a:cubicBezTo>
                    <a:pt x="631" y="498"/>
                    <a:pt x="619" y="492"/>
                    <a:pt x="609" y="481"/>
                  </a:cubicBezTo>
                  <a:cubicBezTo>
                    <a:pt x="583" y="463"/>
                    <a:pt x="583" y="463"/>
                    <a:pt x="593" y="453"/>
                  </a:cubicBezTo>
                  <a:cubicBezTo>
                    <a:pt x="596" y="452"/>
                    <a:pt x="600" y="449"/>
                    <a:pt x="604" y="449"/>
                  </a:cubicBezTo>
                  <a:close/>
                  <a:moveTo>
                    <a:pt x="1660" y="500"/>
                  </a:moveTo>
                  <a:cubicBezTo>
                    <a:pt x="1661" y="500"/>
                    <a:pt x="1661" y="500"/>
                    <a:pt x="1662" y="500"/>
                  </a:cubicBezTo>
                  <a:cubicBezTo>
                    <a:pt x="1663" y="500"/>
                    <a:pt x="1664" y="500"/>
                    <a:pt x="1665" y="500"/>
                  </a:cubicBezTo>
                  <a:cubicBezTo>
                    <a:pt x="1676" y="500"/>
                    <a:pt x="1668" y="514"/>
                    <a:pt x="1643" y="528"/>
                  </a:cubicBezTo>
                  <a:lnTo>
                    <a:pt x="1633" y="516"/>
                  </a:lnTo>
                  <a:cubicBezTo>
                    <a:pt x="1644" y="508"/>
                    <a:pt x="1655" y="500"/>
                    <a:pt x="1660" y="500"/>
                  </a:cubicBezTo>
                  <a:close/>
                  <a:moveTo>
                    <a:pt x="542" y="499"/>
                  </a:moveTo>
                  <a:cubicBezTo>
                    <a:pt x="544" y="499"/>
                    <a:pt x="547" y="502"/>
                    <a:pt x="552" y="510"/>
                  </a:cubicBezTo>
                  <a:cubicBezTo>
                    <a:pt x="552" y="510"/>
                    <a:pt x="558" y="525"/>
                    <a:pt x="552" y="532"/>
                  </a:cubicBezTo>
                  <a:lnTo>
                    <a:pt x="536" y="522"/>
                  </a:lnTo>
                  <a:cubicBezTo>
                    <a:pt x="527" y="513"/>
                    <a:pt x="530" y="507"/>
                    <a:pt x="536" y="503"/>
                  </a:cubicBezTo>
                  <a:cubicBezTo>
                    <a:pt x="539" y="501"/>
                    <a:pt x="541" y="499"/>
                    <a:pt x="542" y="499"/>
                  </a:cubicBezTo>
                  <a:close/>
                  <a:moveTo>
                    <a:pt x="1547" y="523"/>
                  </a:moveTo>
                  <a:cubicBezTo>
                    <a:pt x="1552" y="523"/>
                    <a:pt x="1558" y="524"/>
                    <a:pt x="1561" y="525"/>
                  </a:cubicBezTo>
                  <a:lnTo>
                    <a:pt x="1549" y="538"/>
                  </a:lnTo>
                  <a:cubicBezTo>
                    <a:pt x="1542" y="532"/>
                    <a:pt x="1527" y="538"/>
                    <a:pt x="1539" y="525"/>
                  </a:cubicBezTo>
                  <a:cubicBezTo>
                    <a:pt x="1538" y="524"/>
                    <a:pt x="1542" y="523"/>
                    <a:pt x="1547" y="523"/>
                  </a:cubicBezTo>
                  <a:close/>
                  <a:moveTo>
                    <a:pt x="1699" y="544"/>
                  </a:moveTo>
                  <a:lnTo>
                    <a:pt x="1702" y="547"/>
                  </a:lnTo>
                  <a:cubicBezTo>
                    <a:pt x="1709" y="554"/>
                    <a:pt x="1709" y="554"/>
                    <a:pt x="1696" y="563"/>
                  </a:cubicBezTo>
                  <a:lnTo>
                    <a:pt x="1690" y="560"/>
                  </a:lnTo>
                  <a:lnTo>
                    <a:pt x="1699" y="544"/>
                  </a:lnTo>
                  <a:close/>
                  <a:moveTo>
                    <a:pt x="1784" y="569"/>
                  </a:moveTo>
                  <a:cubicBezTo>
                    <a:pt x="1774" y="575"/>
                    <a:pt x="1768" y="585"/>
                    <a:pt x="1765" y="594"/>
                  </a:cubicBezTo>
                  <a:cubicBezTo>
                    <a:pt x="1766" y="596"/>
                    <a:pt x="1767" y="596"/>
                    <a:pt x="1769" y="596"/>
                  </a:cubicBezTo>
                  <a:cubicBezTo>
                    <a:pt x="1774" y="596"/>
                    <a:pt x="1781" y="591"/>
                    <a:pt x="1781" y="591"/>
                  </a:cubicBezTo>
                  <a:cubicBezTo>
                    <a:pt x="1781" y="591"/>
                    <a:pt x="1793" y="579"/>
                    <a:pt x="1787" y="575"/>
                  </a:cubicBezTo>
                  <a:lnTo>
                    <a:pt x="1784" y="569"/>
                  </a:lnTo>
                  <a:close/>
                  <a:moveTo>
                    <a:pt x="1941" y="588"/>
                  </a:moveTo>
                  <a:cubicBezTo>
                    <a:pt x="1939" y="588"/>
                    <a:pt x="1937" y="592"/>
                    <a:pt x="1934" y="601"/>
                  </a:cubicBezTo>
                  <a:lnTo>
                    <a:pt x="1944" y="613"/>
                  </a:lnTo>
                  <a:cubicBezTo>
                    <a:pt x="1956" y="601"/>
                    <a:pt x="1956" y="601"/>
                    <a:pt x="1950" y="597"/>
                  </a:cubicBezTo>
                  <a:cubicBezTo>
                    <a:pt x="1945" y="592"/>
                    <a:pt x="1943" y="588"/>
                    <a:pt x="1941" y="588"/>
                  </a:cubicBezTo>
                  <a:close/>
                  <a:moveTo>
                    <a:pt x="364" y="581"/>
                  </a:moveTo>
                  <a:cubicBezTo>
                    <a:pt x="368" y="581"/>
                    <a:pt x="380" y="599"/>
                    <a:pt x="386" y="619"/>
                  </a:cubicBezTo>
                  <a:cubicBezTo>
                    <a:pt x="396" y="634"/>
                    <a:pt x="401" y="641"/>
                    <a:pt x="400" y="641"/>
                  </a:cubicBezTo>
                  <a:cubicBezTo>
                    <a:pt x="399" y="641"/>
                    <a:pt x="393" y="636"/>
                    <a:pt x="383" y="626"/>
                  </a:cubicBezTo>
                  <a:cubicBezTo>
                    <a:pt x="370" y="616"/>
                    <a:pt x="358" y="604"/>
                    <a:pt x="364" y="597"/>
                  </a:cubicBezTo>
                  <a:cubicBezTo>
                    <a:pt x="361" y="586"/>
                    <a:pt x="361" y="581"/>
                    <a:pt x="364" y="581"/>
                  </a:cubicBezTo>
                  <a:close/>
                  <a:moveTo>
                    <a:pt x="1739" y="667"/>
                  </a:moveTo>
                  <a:cubicBezTo>
                    <a:pt x="1742" y="667"/>
                    <a:pt x="1743" y="669"/>
                    <a:pt x="1743" y="669"/>
                  </a:cubicBezTo>
                  <a:cubicBezTo>
                    <a:pt x="1749" y="673"/>
                    <a:pt x="1752" y="679"/>
                    <a:pt x="1740" y="688"/>
                  </a:cubicBezTo>
                  <a:cubicBezTo>
                    <a:pt x="1740" y="688"/>
                    <a:pt x="1732" y="696"/>
                    <a:pt x="1727" y="696"/>
                  </a:cubicBezTo>
                  <a:cubicBezTo>
                    <a:pt x="1726" y="696"/>
                    <a:pt x="1725" y="696"/>
                    <a:pt x="1724" y="695"/>
                  </a:cubicBezTo>
                  <a:cubicBezTo>
                    <a:pt x="1721" y="688"/>
                    <a:pt x="1727" y="673"/>
                    <a:pt x="1727" y="673"/>
                  </a:cubicBezTo>
                  <a:cubicBezTo>
                    <a:pt x="1733" y="669"/>
                    <a:pt x="1736" y="667"/>
                    <a:pt x="1739" y="667"/>
                  </a:cubicBezTo>
                  <a:close/>
                  <a:moveTo>
                    <a:pt x="681" y="688"/>
                  </a:moveTo>
                  <a:lnTo>
                    <a:pt x="678" y="695"/>
                  </a:lnTo>
                  <a:cubicBezTo>
                    <a:pt x="681" y="704"/>
                    <a:pt x="687" y="713"/>
                    <a:pt x="693" y="723"/>
                  </a:cubicBezTo>
                  <a:lnTo>
                    <a:pt x="696" y="717"/>
                  </a:lnTo>
                  <a:cubicBezTo>
                    <a:pt x="703" y="713"/>
                    <a:pt x="693" y="701"/>
                    <a:pt x="681" y="688"/>
                  </a:cubicBezTo>
                  <a:close/>
                  <a:moveTo>
                    <a:pt x="1819" y="760"/>
                  </a:moveTo>
                  <a:cubicBezTo>
                    <a:pt x="1821" y="760"/>
                    <a:pt x="1824" y="763"/>
                    <a:pt x="1828" y="767"/>
                  </a:cubicBezTo>
                  <a:cubicBezTo>
                    <a:pt x="1834" y="773"/>
                    <a:pt x="1821" y="782"/>
                    <a:pt x="1821" y="782"/>
                  </a:cubicBezTo>
                  <a:cubicBezTo>
                    <a:pt x="1818" y="786"/>
                    <a:pt x="1816" y="787"/>
                    <a:pt x="1815" y="787"/>
                  </a:cubicBezTo>
                  <a:cubicBezTo>
                    <a:pt x="1813" y="787"/>
                    <a:pt x="1817" y="777"/>
                    <a:pt x="1812" y="773"/>
                  </a:cubicBezTo>
                  <a:cubicBezTo>
                    <a:pt x="1815" y="764"/>
                    <a:pt x="1817" y="760"/>
                    <a:pt x="1819" y="760"/>
                  </a:cubicBezTo>
                  <a:close/>
                  <a:moveTo>
                    <a:pt x="1932" y="826"/>
                  </a:moveTo>
                  <a:lnTo>
                    <a:pt x="1932" y="826"/>
                  </a:lnTo>
                  <a:cubicBezTo>
                    <a:pt x="1936" y="826"/>
                    <a:pt x="1934" y="835"/>
                    <a:pt x="1922" y="851"/>
                  </a:cubicBezTo>
                  <a:cubicBezTo>
                    <a:pt x="1914" y="859"/>
                    <a:pt x="1911" y="862"/>
                    <a:pt x="1909" y="862"/>
                  </a:cubicBezTo>
                  <a:cubicBezTo>
                    <a:pt x="1908" y="862"/>
                    <a:pt x="1907" y="860"/>
                    <a:pt x="1906" y="858"/>
                  </a:cubicBezTo>
                  <a:cubicBezTo>
                    <a:pt x="1909" y="848"/>
                    <a:pt x="1915" y="839"/>
                    <a:pt x="1925" y="832"/>
                  </a:cubicBezTo>
                  <a:cubicBezTo>
                    <a:pt x="1928" y="828"/>
                    <a:pt x="1931" y="826"/>
                    <a:pt x="1932" y="826"/>
                  </a:cubicBezTo>
                  <a:close/>
                  <a:moveTo>
                    <a:pt x="1959" y="873"/>
                  </a:moveTo>
                  <a:lnTo>
                    <a:pt x="1966" y="879"/>
                  </a:lnTo>
                  <a:cubicBezTo>
                    <a:pt x="1955" y="888"/>
                    <a:pt x="1944" y="896"/>
                    <a:pt x="1939" y="896"/>
                  </a:cubicBezTo>
                  <a:cubicBezTo>
                    <a:pt x="1938" y="896"/>
                    <a:pt x="1938" y="896"/>
                    <a:pt x="1937" y="895"/>
                  </a:cubicBezTo>
                  <a:lnTo>
                    <a:pt x="1944" y="879"/>
                  </a:lnTo>
                  <a:lnTo>
                    <a:pt x="1959" y="873"/>
                  </a:lnTo>
                  <a:close/>
                  <a:moveTo>
                    <a:pt x="1564" y="945"/>
                  </a:moveTo>
                  <a:cubicBezTo>
                    <a:pt x="1555" y="948"/>
                    <a:pt x="1546" y="955"/>
                    <a:pt x="1536" y="961"/>
                  </a:cubicBezTo>
                  <a:cubicBezTo>
                    <a:pt x="1531" y="966"/>
                    <a:pt x="1530" y="970"/>
                    <a:pt x="1534" y="970"/>
                  </a:cubicBezTo>
                  <a:cubicBezTo>
                    <a:pt x="1538" y="970"/>
                    <a:pt x="1546" y="968"/>
                    <a:pt x="1558" y="961"/>
                  </a:cubicBezTo>
                  <a:cubicBezTo>
                    <a:pt x="1571" y="948"/>
                    <a:pt x="1571" y="948"/>
                    <a:pt x="1564" y="945"/>
                  </a:cubicBezTo>
                  <a:close/>
                  <a:moveTo>
                    <a:pt x="2207" y="1268"/>
                  </a:moveTo>
                  <a:lnTo>
                    <a:pt x="2222" y="1271"/>
                  </a:lnTo>
                  <a:lnTo>
                    <a:pt x="2226" y="1281"/>
                  </a:lnTo>
                  <a:cubicBezTo>
                    <a:pt x="2217" y="1282"/>
                    <a:pt x="2208" y="1284"/>
                    <a:pt x="2201" y="1284"/>
                  </a:cubicBezTo>
                  <a:cubicBezTo>
                    <a:pt x="2197" y="1284"/>
                    <a:pt x="2194" y="1283"/>
                    <a:pt x="2194" y="1281"/>
                  </a:cubicBezTo>
                  <a:lnTo>
                    <a:pt x="2207" y="1268"/>
                  </a:lnTo>
                  <a:close/>
                  <a:moveTo>
                    <a:pt x="2191" y="1458"/>
                  </a:moveTo>
                  <a:cubicBezTo>
                    <a:pt x="2200" y="1458"/>
                    <a:pt x="2222" y="1470"/>
                    <a:pt x="2235" y="1475"/>
                  </a:cubicBezTo>
                  <a:cubicBezTo>
                    <a:pt x="2233" y="1480"/>
                    <a:pt x="2233" y="1482"/>
                    <a:pt x="2230" y="1482"/>
                  </a:cubicBezTo>
                  <a:cubicBezTo>
                    <a:pt x="2227" y="1482"/>
                    <a:pt x="2223" y="1481"/>
                    <a:pt x="2216" y="1478"/>
                  </a:cubicBezTo>
                  <a:cubicBezTo>
                    <a:pt x="2207" y="1475"/>
                    <a:pt x="2197" y="1469"/>
                    <a:pt x="2188" y="1459"/>
                  </a:cubicBezTo>
                  <a:cubicBezTo>
                    <a:pt x="2189" y="1458"/>
                    <a:pt x="2190" y="1458"/>
                    <a:pt x="2191" y="1458"/>
                  </a:cubicBezTo>
                  <a:close/>
                  <a:moveTo>
                    <a:pt x="154" y="1644"/>
                  </a:moveTo>
                  <a:cubicBezTo>
                    <a:pt x="163" y="1644"/>
                    <a:pt x="171" y="1647"/>
                    <a:pt x="173" y="1650"/>
                  </a:cubicBezTo>
                  <a:cubicBezTo>
                    <a:pt x="173" y="1657"/>
                    <a:pt x="159" y="1664"/>
                    <a:pt x="143" y="1664"/>
                  </a:cubicBezTo>
                  <a:cubicBezTo>
                    <a:pt x="136" y="1664"/>
                    <a:pt x="129" y="1663"/>
                    <a:pt x="123" y="1660"/>
                  </a:cubicBezTo>
                  <a:cubicBezTo>
                    <a:pt x="123" y="1650"/>
                    <a:pt x="123" y="1650"/>
                    <a:pt x="135" y="1647"/>
                  </a:cubicBezTo>
                  <a:cubicBezTo>
                    <a:pt x="141" y="1645"/>
                    <a:pt x="148" y="1644"/>
                    <a:pt x="154" y="1644"/>
                  </a:cubicBezTo>
                  <a:close/>
                  <a:moveTo>
                    <a:pt x="2222" y="1644"/>
                  </a:moveTo>
                  <a:cubicBezTo>
                    <a:pt x="2229" y="1650"/>
                    <a:pt x="2235" y="1660"/>
                    <a:pt x="2238" y="1672"/>
                  </a:cubicBezTo>
                  <a:lnTo>
                    <a:pt x="2232" y="1679"/>
                  </a:lnTo>
                  <a:cubicBezTo>
                    <a:pt x="2219" y="1669"/>
                    <a:pt x="2207" y="1657"/>
                    <a:pt x="2216" y="1650"/>
                  </a:cubicBezTo>
                  <a:lnTo>
                    <a:pt x="2222" y="1644"/>
                  </a:lnTo>
                  <a:close/>
                  <a:moveTo>
                    <a:pt x="2069" y="1654"/>
                  </a:moveTo>
                  <a:lnTo>
                    <a:pt x="2085" y="1660"/>
                  </a:lnTo>
                  <a:lnTo>
                    <a:pt x="2091" y="1675"/>
                  </a:lnTo>
                  <a:lnTo>
                    <a:pt x="2085" y="1682"/>
                  </a:lnTo>
                  <a:cubicBezTo>
                    <a:pt x="2075" y="1669"/>
                    <a:pt x="2066" y="1657"/>
                    <a:pt x="2069" y="1654"/>
                  </a:cubicBezTo>
                  <a:close/>
                  <a:moveTo>
                    <a:pt x="332" y="1854"/>
                  </a:moveTo>
                  <a:cubicBezTo>
                    <a:pt x="337" y="1854"/>
                    <a:pt x="340" y="1855"/>
                    <a:pt x="333" y="1860"/>
                  </a:cubicBezTo>
                  <a:lnTo>
                    <a:pt x="317" y="1870"/>
                  </a:lnTo>
                  <a:cubicBezTo>
                    <a:pt x="309" y="1871"/>
                    <a:pt x="301" y="1873"/>
                    <a:pt x="297" y="1873"/>
                  </a:cubicBezTo>
                  <a:cubicBezTo>
                    <a:pt x="293" y="1873"/>
                    <a:pt x="292" y="1871"/>
                    <a:pt x="298" y="1867"/>
                  </a:cubicBezTo>
                  <a:cubicBezTo>
                    <a:pt x="305" y="1860"/>
                    <a:pt x="317" y="1857"/>
                    <a:pt x="327" y="1854"/>
                  </a:cubicBezTo>
                  <a:cubicBezTo>
                    <a:pt x="327" y="1854"/>
                    <a:pt x="330" y="1854"/>
                    <a:pt x="332" y="1854"/>
                  </a:cubicBezTo>
                  <a:close/>
                  <a:moveTo>
                    <a:pt x="1709" y="1964"/>
                  </a:moveTo>
                  <a:cubicBezTo>
                    <a:pt x="1724" y="1970"/>
                    <a:pt x="1727" y="1986"/>
                    <a:pt x="1724" y="1992"/>
                  </a:cubicBezTo>
                  <a:cubicBezTo>
                    <a:pt x="1719" y="1995"/>
                    <a:pt x="1715" y="1996"/>
                    <a:pt x="1713" y="1996"/>
                  </a:cubicBezTo>
                  <a:cubicBezTo>
                    <a:pt x="1710" y="1996"/>
                    <a:pt x="1707" y="1994"/>
                    <a:pt x="1702" y="1989"/>
                  </a:cubicBezTo>
                  <a:cubicBezTo>
                    <a:pt x="1693" y="1976"/>
                    <a:pt x="1702" y="1967"/>
                    <a:pt x="1709" y="1964"/>
                  </a:cubicBezTo>
                  <a:close/>
                  <a:moveTo>
                    <a:pt x="716" y="2077"/>
                  </a:moveTo>
                  <a:lnTo>
                    <a:pt x="716" y="2077"/>
                  </a:lnTo>
                  <a:cubicBezTo>
                    <a:pt x="716" y="2077"/>
                    <a:pt x="715" y="2080"/>
                    <a:pt x="715" y="2085"/>
                  </a:cubicBezTo>
                  <a:lnTo>
                    <a:pt x="715" y="2085"/>
                  </a:lnTo>
                  <a:cubicBezTo>
                    <a:pt x="717" y="2079"/>
                    <a:pt x="717" y="2077"/>
                    <a:pt x="716" y="2077"/>
                  </a:cubicBezTo>
                  <a:close/>
                  <a:moveTo>
                    <a:pt x="715" y="2085"/>
                  </a:moveTo>
                  <a:lnTo>
                    <a:pt x="715" y="2085"/>
                  </a:lnTo>
                  <a:cubicBezTo>
                    <a:pt x="715" y="2086"/>
                    <a:pt x="714" y="2088"/>
                    <a:pt x="714" y="2089"/>
                  </a:cubicBezTo>
                  <a:lnTo>
                    <a:pt x="714" y="2089"/>
                  </a:lnTo>
                  <a:cubicBezTo>
                    <a:pt x="714" y="2088"/>
                    <a:pt x="715" y="2087"/>
                    <a:pt x="715" y="2086"/>
                  </a:cubicBezTo>
                  <a:cubicBezTo>
                    <a:pt x="715" y="2086"/>
                    <a:pt x="715" y="2085"/>
                    <a:pt x="715" y="2085"/>
                  </a:cubicBezTo>
                  <a:close/>
                  <a:moveTo>
                    <a:pt x="529" y="2069"/>
                  </a:moveTo>
                  <a:cubicBezTo>
                    <a:pt x="531" y="2069"/>
                    <a:pt x="532" y="2069"/>
                    <a:pt x="533" y="2070"/>
                  </a:cubicBezTo>
                  <a:cubicBezTo>
                    <a:pt x="533" y="2080"/>
                    <a:pt x="527" y="2089"/>
                    <a:pt x="521" y="2099"/>
                  </a:cubicBezTo>
                  <a:lnTo>
                    <a:pt x="515" y="2095"/>
                  </a:lnTo>
                  <a:cubicBezTo>
                    <a:pt x="508" y="2089"/>
                    <a:pt x="518" y="2077"/>
                    <a:pt x="518" y="2077"/>
                  </a:cubicBezTo>
                  <a:cubicBezTo>
                    <a:pt x="518" y="2077"/>
                    <a:pt x="524" y="2069"/>
                    <a:pt x="529" y="2069"/>
                  </a:cubicBezTo>
                  <a:close/>
                  <a:moveTo>
                    <a:pt x="628" y="2095"/>
                  </a:moveTo>
                  <a:cubicBezTo>
                    <a:pt x="625" y="2095"/>
                    <a:pt x="622" y="2099"/>
                    <a:pt x="624" y="2099"/>
                  </a:cubicBezTo>
                  <a:cubicBezTo>
                    <a:pt x="625" y="2099"/>
                    <a:pt x="627" y="2098"/>
                    <a:pt x="631" y="2095"/>
                  </a:cubicBezTo>
                  <a:cubicBezTo>
                    <a:pt x="630" y="2095"/>
                    <a:pt x="629" y="2095"/>
                    <a:pt x="628" y="2095"/>
                  </a:cubicBezTo>
                  <a:close/>
                  <a:moveTo>
                    <a:pt x="599" y="2095"/>
                  </a:moveTo>
                  <a:lnTo>
                    <a:pt x="605" y="2099"/>
                  </a:lnTo>
                  <a:lnTo>
                    <a:pt x="602" y="2114"/>
                  </a:lnTo>
                  <a:lnTo>
                    <a:pt x="596" y="2111"/>
                  </a:lnTo>
                  <a:cubicBezTo>
                    <a:pt x="590" y="2108"/>
                    <a:pt x="590" y="2108"/>
                    <a:pt x="599" y="2095"/>
                  </a:cubicBezTo>
                  <a:close/>
                  <a:moveTo>
                    <a:pt x="662" y="2130"/>
                  </a:moveTo>
                  <a:lnTo>
                    <a:pt x="668" y="2136"/>
                  </a:lnTo>
                  <a:lnTo>
                    <a:pt x="668" y="2152"/>
                  </a:lnTo>
                  <a:lnTo>
                    <a:pt x="662" y="2149"/>
                  </a:lnTo>
                  <a:cubicBezTo>
                    <a:pt x="656" y="2146"/>
                    <a:pt x="656" y="2146"/>
                    <a:pt x="662" y="2130"/>
                  </a:cubicBezTo>
                  <a:close/>
                  <a:moveTo>
                    <a:pt x="1470" y="2139"/>
                  </a:moveTo>
                  <a:cubicBezTo>
                    <a:pt x="1473" y="2149"/>
                    <a:pt x="1477" y="2161"/>
                    <a:pt x="1477" y="2171"/>
                  </a:cubicBezTo>
                  <a:lnTo>
                    <a:pt x="1470" y="2174"/>
                  </a:lnTo>
                  <a:cubicBezTo>
                    <a:pt x="1464" y="2161"/>
                    <a:pt x="1455" y="2146"/>
                    <a:pt x="1464" y="2142"/>
                  </a:cubicBezTo>
                  <a:lnTo>
                    <a:pt x="1470" y="2139"/>
                  </a:lnTo>
                  <a:close/>
                  <a:moveTo>
                    <a:pt x="710" y="2156"/>
                  </a:moveTo>
                  <a:cubicBezTo>
                    <a:pt x="712" y="2156"/>
                    <a:pt x="713" y="2157"/>
                    <a:pt x="715" y="2158"/>
                  </a:cubicBezTo>
                  <a:cubicBezTo>
                    <a:pt x="731" y="2164"/>
                    <a:pt x="731" y="2164"/>
                    <a:pt x="715" y="2174"/>
                  </a:cubicBezTo>
                  <a:cubicBezTo>
                    <a:pt x="710" y="2179"/>
                    <a:pt x="706" y="2181"/>
                    <a:pt x="703" y="2181"/>
                  </a:cubicBezTo>
                  <a:cubicBezTo>
                    <a:pt x="700" y="2181"/>
                    <a:pt x="699" y="2177"/>
                    <a:pt x="703" y="2167"/>
                  </a:cubicBezTo>
                  <a:cubicBezTo>
                    <a:pt x="707" y="2159"/>
                    <a:pt x="708" y="2156"/>
                    <a:pt x="710" y="2156"/>
                  </a:cubicBezTo>
                  <a:close/>
                  <a:moveTo>
                    <a:pt x="1160" y="196"/>
                  </a:moveTo>
                  <a:cubicBezTo>
                    <a:pt x="1170" y="196"/>
                    <a:pt x="1170" y="196"/>
                    <a:pt x="1166" y="212"/>
                  </a:cubicBezTo>
                  <a:cubicBezTo>
                    <a:pt x="1165" y="229"/>
                    <a:pt x="1167" y="238"/>
                    <a:pt x="1172" y="238"/>
                  </a:cubicBezTo>
                  <a:cubicBezTo>
                    <a:pt x="1177" y="238"/>
                    <a:pt x="1184" y="231"/>
                    <a:pt x="1195" y="218"/>
                  </a:cubicBezTo>
                  <a:cubicBezTo>
                    <a:pt x="1196" y="211"/>
                    <a:pt x="1198" y="208"/>
                    <a:pt x="1200" y="208"/>
                  </a:cubicBezTo>
                  <a:cubicBezTo>
                    <a:pt x="1203" y="208"/>
                    <a:pt x="1205" y="213"/>
                    <a:pt x="1207" y="221"/>
                  </a:cubicBezTo>
                  <a:cubicBezTo>
                    <a:pt x="1207" y="221"/>
                    <a:pt x="1208" y="222"/>
                    <a:pt x="1209" y="222"/>
                  </a:cubicBezTo>
                  <a:cubicBezTo>
                    <a:pt x="1212" y="222"/>
                    <a:pt x="1218" y="220"/>
                    <a:pt x="1226" y="212"/>
                  </a:cubicBezTo>
                  <a:cubicBezTo>
                    <a:pt x="1231" y="207"/>
                    <a:pt x="1234" y="203"/>
                    <a:pt x="1237" y="203"/>
                  </a:cubicBezTo>
                  <a:cubicBezTo>
                    <a:pt x="1240" y="203"/>
                    <a:pt x="1243" y="209"/>
                    <a:pt x="1248" y="221"/>
                  </a:cubicBezTo>
                  <a:cubicBezTo>
                    <a:pt x="1242" y="237"/>
                    <a:pt x="1248" y="240"/>
                    <a:pt x="1254" y="243"/>
                  </a:cubicBezTo>
                  <a:cubicBezTo>
                    <a:pt x="1256" y="242"/>
                    <a:pt x="1259" y="241"/>
                    <a:pt x="1262" y="241"/>
                  </a:cubicBezTo>
                  <a:cubicBezTo>
                    <a:pt x="1288" y="241"/>
                    <a:pt x="1338" y="289"/>
                    <a:pt x="1329" y="306"/>
                  </a:cubicBezTo>
                  <a:cubicBezTo>
                    <a:pt x="1337" y="303"/>
                    <a:pt x="1341" y="301"/>
                    <a:pt x="1344" y="301"/>
                  </a:cubicBezTo>
                  <a:cubicBezTo>
                    <a:pt x="1347" y="301"/>
                    <a:pt x="1348" y="303"/>
                    <a:pt x="1351" y="306"/>
                  </a:cubicBezTo>
                  <a:cubicBezTo>
                    <a:pt x="1342" y="318"/>
                    <a:pt x="1341" y="324"/>
                    <a:pt x="1345" y="324"/>
                  </a:cubicBezTo>
                  <a:cubicBezTo>
                    <a:pt x="1349" y="324"/>
                    <a:pt x="1359" y="317"/>
                    <a:pt x="1370" y="306"/>
                  </a:cubicBezTo>
                  <a:lnTo>
                    <a:pt x="1367" y="300"/>
                  </a:lnTo>
                  <a:lnTo>
                    <a:pt x="1361" y="297"/>
                  </a:lnTo>
                  <a:cubicBezTo>
                    <a:pt x="1369" y="290"/>
                    <a:pt x="1376" y="286"/>
                    <a:pt x="1380" y="286"/>
                  </a:cubicBezTo>
                  <a:cubicBezTo>
                    <a:pt x="1389" y="286"/>
                    <a:pt x="1387" y="300"/>
                    <a:pt x="1364" y="322"/>
                  </a:cubicBezTo>
                  <a:cubicBezTo>
                    <a:pt x="1353" y="336"/>
                    <a:pt x="1349" y="342"/>
                    <a:pt x="1352" y="342"/>
                  </a:cubicBezTo>
                  <a:cubicBezTo>
                    <a:pt x="1354" y="342"/>
                    <a:pt x="1361" y="338"/>
                    <a:pt x="1373" y="331"/>
                  </a:cubicBezTo>
                  <a:cubicBezTo>
                    <a:pt x="1384" y="325"/>
                    <a:pt x="1391" y="323"/>
                    <a:pt x="1394" y="323"/>
                  </a:cubicBezTo>
                  <a:cubicBezTo>
                    <a:pt x="1401" y="323"/>
                    <a:pt x="1398" y="331"/>
                    <a:pt x="1386" y="347"/>
                  </a:cubicBezTo>
                  <a:cubicBezTo>
                    <a:pt x="1374" y="359"/>
                    <a:pt x="1368" y="364"/>
                    <a:pt x="1370" y="364"/>
                  </a:cubicBezTo>
                  <a:cubicBezTo>
                    <a:pt x="1372" y="364"/>
                    <a:pt x="1379" y="360"/>
                    <a:pt x="1392" y="353"/>
                  </a:cubicBezTo>
                  <a:cubicBezTo>
                    <a:pt x="1416" y="340"/>
                    <a:pt x="1434" y="333"/>
                    <a:pt x="1444" y="333"/>
                  </a:cubicBezTo>
                  <a:cubicBezTo>
                    <a:pt x="1457" y="333"/>
                    <a:pt x="1454" y="345"/>
                    <a:pt x="1426" y="369"/>
                  </a:cubicBezTo>
                  <a:cubicBezTo>
                    <a:pt x="1401" y="391"/>
                    <a:pt x="1395" y="406"/>
                    <a:pt x="1398" y="409"/>
                  </a:cubicBezTo>
                  <a:cubicBezTo>
                    <a:pt x="1400" y="411"/>
                    <a:pt x="1401" y="411"/>
                    <a:pt x="1403" y="411"/>
                  </a:cubicBezTo>
                  <a:cubicBezTo>
                    <a:pt x="1409" y="411"/>
                    <a:pt x="1417" y="404"/>
                    <a:pt x="1426" y="394"/>
                  </a:cubicBezTo>
                  <a:cubicBezTo>
                    <a:pt x="1434" y="383"/>
                    <a:pt x="1440" y="378"/>
                    <a:pt x="1443" y="378"/>
                  </a:cubicBezTo>
                  <a:cubicBezTo>
                    <a:pt x="1447" y="378"/>
                    <a:pt x="1445" y="388"/>
                    <a:pt x="1436" y="406"/>
                  </a:cubicBezTo>
                  <a:cubicBezTo>
                    <a:pt x="1418" y="445"/>
                    <a:pt x="1421" y="458"/>
                    <a:pt x="1444" y="458"/>
                  </a:cubicBezTo>
                  <a:cubicBezTo>
                    <a:pt x="1448" y="458"/>
                    <a:pt x="1454" y="458"/>
                    <a:pt x="1461" y="456"/>
                  </a:cubicBezTo>
                  <a:cubicBezTo>
                    <a:pt x="1502" y="456"/>
                    <a:pt x="1514" y="472"/>
                    <a:pt x="1477" y="478"/>
                  </a:cubicBezTo>
                  <a:cubicBezTo>
                    <a:pt x="1445" y="488"/>
                    <a:pt x="1445" y="488"/>
                    <a:pt x="1467" y="488"/>
                  </a:cubicBezTo>
                  <a:lnTo>
                    <a:pt x="1489" y="516"/>
                  </a:lnTo>
                  <a:cubicBezTo>
                    <a:pt x="1490" y="517"/>
                    <a:pt x="1492" y="517"/>
                    <a:pt x="1494" y="517"/>
                  </a:cubicBezTo>
                  <a:cubicBezTo>
                    <a:pt x="1500" y="517"/>
                    <a:pt x="1511" y="514"/>
                    <a:pt x="1521" y="507"/>
                  </a:cubicBezTo>
                  <a:lnTo>
                    <a:pt x="1521" y="507"/>
                  </a:lnTo>
                  <a:cubicBezTo>
                    <a:pt x="1505" y="527"/>
                    <a:pt x="1500" y="545"/>
                    <a:pt x="1517" y="545"/>
                  </a:cubicBezTo>
                  <a:cubicBezTo>
                    <a:pt x="1521" y="545"/>
                    <a:pt x="1526" y="544"/>
                    <a:pt x="1533" y="541"/>
                  </a:cubicBezTo>
                  <a:lnTo>
                    <a:pt x="1539" y="554"/>
                  </a:lnTo>
                  <a:cubicBezTo>
                    <a:pt x="1542" y="555"/>
                    <a:pt x="1544" y="556"/>
                    <a:pt x="1547" y="556"/>
                  </a:cubicBezTo>
                  <a:cubicBezTo>
                    <a:pt x="1549" y="556"/>
                    <a:pt x="1553" y="555"/>
                    <a:pt x="1561" y="554"/>
                  </a:cubicBezTo>
                  <a:cubicBezTo>
                    <a:pt x="1564" y="553"/>
                    <a:pt x="1566" y="552"/>
                    <a:pt x="1567" y="552"/>
                  </a:cubicBezTo>
                  <a:cubicBezTo>
                    <a:pt x="1575" y="552"/>
                    <a:pt x="1570" y="565"/>
                    <a:pt x="1564" y="579"/>
                  </a:cubicBezTo>
                  <a:cubicBezTo>
                    <a:pt x="1557" y="591"/>
                    <a:pt x="1551" y="603"/>
                    <a:pt x="1556" y="603"/>
                  </a:cubicBezTo>
                  <a:cubicBezTo>
                    <a:pt x="1557" y="603"/>
                    <a:pt x="1559" y="603"/>
                    <a:pt x="1561" y="601"/>
                  </a:cubicBezTo>
                  <a:cubicBezTo>
                    <a:pt x="1571" y="588"/>
                    <a:pt x="1593" y="588"/>
                    <a:pt x="1608" y="585"/>
                  </a:cubicBezTo>
                  <a:cubicBezTo>
                    <a:pt x="1611" y="584"/>
                    <a:pt x="1613" y="583"/>
                    <a:pt x="1614" y="583"/>
                  </a:cubicBezTo>
                  <a:cubicBezTo>
                    <a:pt x="1622" y="583"/>
                    <a:pt x="1615" y="595"/>
                    <a:pt x="1602" y="601"/>
                  </a:cubicBezTo>
                  <a:cubicBezTo>
                    <a:pt x="1589" y="610"/>
                    <a:pt x="1589" y="610"/>
                    <a:pt x="1586" y="632"/>
                  </a:cubicBezTo>
                  <a:cubicBezTo>
                    <a:pt x="1591" y="634"/>
                    <a:pt x="1596" y="640"/>
                    <a:pt x="1602" y="640"/>
                  </a:cubicBezTo>
                  <a:cubicBezTo>
                    <a:pt x="1605" y="640"/>
                    <a:pt x="1608" y="639"/>
                    <a:pt x="1611" y="635"/>
                  </a:cubicBezTo>
                  <a:cubicBezTo>
                    <a:pt x="1613" y="634"/>
                    <a:pt x="1615" y="633"/>
                    <a:pt x="1617" y="633"/>
                  </a:cubicBezTo>
                  <a:cubicBezTo>
                    <a:pt x="1630" y="633"/>
                    <a:pt x="1651" y="659"/>
                    <a:pt x="1643" y="673"/>
                  </a:cubicBezTo>
                  <a:lnTo>
                    <a:pt x="1652" y="682"/>
                  </a:lnTo>
                  <a:cubicBezTo>
                    <a:pt x="1655" y="685"/>
                    <a:pt x="1661" y="685"/>
                    <a:pt x="1666" y="685"/>
                  </a:cubicBezTo>
                  <a:cubicBezTo>
                    <a:pt x="1671" y="685"/>
                    <a:pt x="1676" y="685"/>
                    <a:pt x="1677" y="688"/>
                  </a:cubicBezTo>
                  <a:cubicBezTo>
                    <a:pt x="1677" y="688"/>
                    <a:pt x="1680" y="691"/>
                    <a:pt x="1686" y="691"/>
                  </a:cubicBezTo>
                  <a:cubicBezTo>
                    <a:pt x="1690" y="691"/>
                    <a:pt x="1694" y="690"/>
                    <a:pt x="1699" y="688"/>
                  </a:cubicBezTo>
                  <a:lnTo>
                    <a:pt x="1699" y="688"/>
                  </a:lnTo>
                  <a:cubicBezTo>
                    <a:pt x="1702" y="695"/>
                    <a:pt x="1709" y="698"/>
                    <a:pt x="1696" y="710"/>
                  </a:cubicBezTo>
                  <a:cubicBezTo>
                    <a:pt x="1708" y="703"/>
                    <a:pt x="1715" y="699"/>
                    <a:pt x="1718" y="699"/>
                  </a:cubicBezTo>
                  <a:cubicBezTo>
                    <a:pt x="1721" y="699"/>
                    <a:pt x="1716" y="706"/>
                    <a:pt x="1705" y="720"/>
                  </a:cubicBezTo>
                  <a:cubicBezTo>
                    <a:pt x="1692" y="732"/>
                    <a:pt x="1686" y="737"/>
                    <a:pt x="1687" y="737"/>
                  </a:cubicBezTo>
                  <a:cubicBezTo>
                    <a:pt x="1689" y="737"/>
                    <a:pt x="1696" y="733"/>
                    <a:pt x="1709" y="726"/>
                  </a:cubicBezTo>
                  <a:cubicBezTo>
                    <a:pt x="1715" y="723"/>
                    <a:pt x="1718" y="722"/>
                    <a:pt x="1720" y="722"/>
                  </a:cubicBezTo>
                  <a:cubicBezTo>
                    <a:pt x="1723" y="722"/>
                    <a:pt x="1722" y="726"/>
                    <a:pt x="1718" y="735"/>
                  </a:cubicBezTo>
                  <a:cubicBezTo>
                    <a:pt x="1710" y="741"/>
                    <a:pt x="1710" y="746"/>
                    <a:pt x="1714" y="746"/>
                  </a:cubicBezTo>
                  <a:cubicBezTo>
                    <a:pt x="1716" y="746"/>
                    <a:pt x="1720" y="745"/>
                    <a:pt x="1724" y="742"/>
                  </a:cubicBezTo>
                  <a:cubicBezTo>
                    <a:pt x="1735" y="735"/>
                    <a:pt x="1746" y="732"/>
                    <a:pt x="1753" y="732"/>
                  </a:cubicBezTo>
                  <a:cubicBezTo>
                    <a:pt x="1764" y="732"/>
                    <a:pt x="1767" y="738"/>
                    <a:pt x="1752" y="751"/>
                  </a:cubicBezTo>
                  <a:cubicBezTo>
                    <a:pt x="1752" y="751"/>
                    <a:pt x="1754" y="754"/>
                    <a:pt x="1760" y="754"/>
                  </a:cubicBezTo>
                  <a:cubicBezTo>
                    <a:pt x="1764" y="754"/>
                    <a:pt x="1768" y="753"/>
                    <a:pt x="1774" y="751"/>
                  </a:cubicBezTo>
                  <a:cubicBezTo>
                    <a:pt x="1787" y="744"/>
                    <a:pt x="1794" y="740"/>
                    <a:pt x="1796" y="740"/>
                  </a:cubicBezTo>
                  <a:lnTo>
                    <a:pt x="1796" y="740"/>
                  </a:lnTo>
                  <a:cubicBezTo>
                    <a:pt x="1797" y="740"/>
                    <a:pt x="1791" y="745"/>
                    <a:pt x="1777" y="757"/>
                  </a:cubicBezTo>
                  <a:cubicBezTo>
                    <a:pt x="1766" y="773"/>
                    <a:pt x="1762" y="781"/>
                    <a:pt x="1769" y="781"/>
                  </a:cubicBezTo>
                  <a:cubicBezTo>
                    <a:pt x="1773" y="781"/>
                    <a:pt x="1780" y="779"/>
                    <a:pt x="1790" y="773"/>
                  </a:cubicBezTo>
                  <a:cubicBezTo>
                    <a:pt x="1790" y="773"/>
                    <a:pt x="1794" y="772"/>
                    <a:pt x="1797" y="772"/>
                  </a:cubicBezTo>
                  <a:cubicBezTo>
                    <a:pt x="1801" y="772"/>
                    <a:pt x="1805" y="774"/>
                    <a:pt x="1799" y="782"/>
                  </a:cubicBezTo>
                  <a:cubicBezTo>
                    <a:pt x="1797" y="799"/>
                    <a:pt x="1806" y="828"/>
                    <a:pt x="1819" y="828"/>
                  </a:cubicBezTo>
                  <a:cubicBezTo>
                    <a:pt x="1823" y="828"/>
                    <a:pt x="1827" y="825"/>
                    <a:pt x="1831" y="820"/>
                  </a:cubicBezTo>
                  <a:lnTo>
                    <a:pt x="1840" y="829"/>
                  </a:lnTo>
                  <a:cubicBezTo>
                    <a:pt x="1838" y="846"/>
                    <a:pt x="1841" y="854"/>
                    <a:pt x="1849" y="854"/>
                  </a:cubicBezTo>
                  <a:cubicBezTo>
                    <a:pt x="1852" y="854"/>
                    <a:pt x="1855" y="853"/>
                    <a:pt x="1859" y="851"/>
                  </a:cubicBezTo>
                  <a:lnTo>
                    <a:pt x="1875" y="845"/>
                  </a:lnTo>
                  <a:lnTo>
                    <a:pt x="1875" y="845"/>
                  </a:lnTo>
                  <a:cubicBezTo>
                    <a:pt x="1862" y="858"/>
                    <a:pt x="1856" y="873"/>
                    <a:pt x="1859" y="876"/>
                  </a:cubicBezTo>
                  <a:cubicBezTo>
                    <a:pt x="1862" y="879"/>
                    <a:pt x="1863" y="881"/>
                    <a:pt x="1865" y="881"/>
                  </a:cubicBezTo>
                  <a:cubicBezTo>
                    <a:pt x="1868" y="881"/>
                    <a:pt x="1871" y="878"/>
                    <a:pt x="1878" y="873"/>
                  </a:cubicBezTo>
                  <a:cubicBezTo>
                    <a:pt x="1881" y="865"/>
                    <a:pt x="1884" y="862"/>
                    <a:pt x="1886" y="862"/>
                  </a:cubicBezTo>
                  <a:cubicBezTo>
                    <a:pt x="1888" y="862"/>
                    <a:pt x="1891" y="864"/>
                    <a:pt x="1893" y="867"/>
                  </a:cubicBezTo>
                  <a:cubicBezTo>
                    <a:pt x="1897" y="873"/>
                    <a:pt x="1890" y="889"/>
                    <a:pt x="1878" y="898"/>
                  </a:cubicBezTo>
                  <a:lnTo>
                    <a:pt x="1881" y="905"/>
                  </a:lnTo>
                  <a:cubicBezTo>
                    <a:pt x="1893" y="894"/>
                    <a:pt x="1900" y="890"/>
                    <a:pt x="1903" y="890"/>
                  </a:cubicBezTo>
                  <a:cubicBezTo>
                    <a:pt x="1906" y="890"/>
                    <a:pt x="1904" y="894"/>
                    <a:pt x="1900" y="898"/>
                  </a:cubicBezTo>
                  <a:cubicBezTo>
                    <a:pt x="1890" y="914"/>
                    <a:pt x="1897" y="920"/>
                    <a:pt x="1900" y="923"/>
                  </a:cubicBezTo>
                  <a:cubicBezTo>
                    <a:pt x="1903" y="921"/>
                    <a:pt x="1905" y="920"/>
                    <a:pt x="1906" y="920"/>
                  </a:cubicBezTo>
                  <a:cubicBezTo>
                    <a:pt x="1908" y="920"/>
                    <a:pt x="1906" y="925"/>
                    <a:pt x="1903" y="925"/>
                  </a:cubicBezTo>
                  <a:cubicBezTo>
                    <a:pt x="1902" y="925"/>
                    <a:pt x="1901" y="924"/>
                    <a:pt x="1900" y="923"/>
                  </a:cubicBezTo>
                  <a:lnTo>
                    <a:pt x="1887" y="936"/>
                  </a:lnTo>
                  <a:cubicBezTo>
                    <a:pt x="1885" y="941"/>
                    <a:pt x="1885" y="943"/>
                    <a:pt x="1887" y="943"/>
                  </a:cubicBezTo>
                  <a:cubicBezTo>
                    <a:pt x="1889" y="943"/>
                    <a:pt x="1898" y="936"/>
                    <a:pt x="1906" y="930"/>
                  </a:cubicBezTo>
                  <a:lnTo>
                    <a:pt x="1915" y="939"/>
                  </a:lnTo>
                  <a:cubicBezTo>
                    <a:pt x="1917" y="942"/>
                    <a:pt x="1919" y="946"/>
                    <a:pt x="1921" y="946"/>
                  </a:cubicBezTo>
                  <a:cubicBezTo>
                    <a:pt x="1924" y="946"/>
                    <a:pt x="1927" y="943"/>
                    <a:pt x="1931" y="936"/>
                  </a:cubicBezTo>
                  <a:cubicBezTo>
                    <a:pt x="1938" y="926"/>
                    <a:pt x="1948" y="918"/>
                    <a:pt x="1954" y="918"/>
                  </a:cubicBezTo>
                  <a:cubicBezTo>
                    <a:pt x="1956" y="918"/>
                    <a:pt x="1958" y="919"/>
                    <a:pt x="1959" y="920"/>
                  </a:cubicBezTo>
                  <a:cubicBezTo>
                    <a:pt x="1962" y="917"/>
                    <a:pt x="1963" y="915"/>
                    <a:pt x="1964" y="915"/>
                  </a:cubicBezTo>
                  <a:lnTo>
                    <a:pt x="1964" y="915"/>
                  </a:lnTo>
                  <a:cubicBezTo>
                    <a:pt x="1965" y="915"/>
                    <a:pt x="1962" y="921"/>
                    <a:pt x="1960" y="921"/>
                  </a:cubicBezTo>
                  <a:cubicBezTo>
                    <a:pt x="1960" y="921"/>
                    <a:pt x="1960" y="920"/>
                    <a:pt x="1959" y="920"/>
                  </a:cubicBezTo>
                  <a:cubicBezTo>
                    <a:pt x="1947" y="930"/>
                    <a:pt x="1934" y="939"/>
                    <a:pt x="1940" y="945"/>
                  </a:cubicBezTo>
                  <a:cubicBezTo>
                    <a:pt x="1944" y="952"/>
                    <a:pt x="1931" y="961"/>
                    <a:pt x="1931" y="961"/>
                  </a:cubicBezTo>
                  <a:cubicBezTo>
                    <a:pt x="1906" y="975"/>
                    <a:pt x="1927" y="983"/>
                    <a:pt x="1943" y="983"/>
                  </a:cubicBezTo>
                  <a:cubicBezTo>
                    <a:pt x="1946" y="983"/>
                    <a:pt x="1948" y="983"/>
                    <a:pt x="1950" y="983"/>
                  </a:cubicBezTo>
                  <a:cubicBezTo>
                    <a:pt x="1961" y="979"/>
                    <a:pt x="1968" y="976"/>
                    <a:pt x="1973" y="976"/>
                  </a:cubicBezTo>
                  <a:cubicBezTo>
                    <a:pt x="1982" y="976"/>
                    <a:pt x="1979" y="984"/>
                    <a:pt x="1962" y="999"/>
                  </a:cubicBezTo>
                  <a:cubicBezTo>
                    <a:pt x="1954" y="1005"/>
                    <a:pt x="1953" y="1008"/>
                    <a:pt x="1957" y="1008"/>
                  </a:cubicBezTo>
                  <a:cubicBezTo>
                    <a:pt x="1964" y="1008"/>
                    <a:pt x="1987" y="999"/>
                    <a:pt x="2013" y="983"/>
                  </a:cubicBezTo>
                  <a:lnTo>
                    <a:pt x="2053" y="955"/>
                  </a:lnTo>
                  <a:lnTo>
                    <a:pt x="2016" y="986"/>
                  </a:lnTo>
                  <a:cubicBezTo>
                    <a:pt x="1983" y="1023"/>
                    <a:pt x="1977" y="1031"/>
                    <a:pt x="1994" y="1031"/>
                  </a:cubicBezTo>
                  <a:cubicBezTo>
                    <a:pt x="1999" y="1031"/>
                    <a:pt x="2005" y="1031"/>
                    <a:pt x="2013" y="1030"/>
                  </a:cubicBezTo>
                  <a:cubicBezTo>
                    <a:pt x="2031" y="1030"/>
                    <a:pt x="2031" y="1030"/>
                    <a:pt x="2019" y="1039"/>
                  </a:cubicBezTo>
                  <a:cubicBezTo>
                    <a:pt x="2009" y="1049"/>
                    <a:pt x="2013" y="1055"/>
                    <a:pt x="2025" y="1071"/>
                  </a:cubicBezTo>
                  <a:cubicBezTo>
                    <a:pt x="2036" y="1081"/>
                    <a:pt x="2041" y="1088"/>
                    <a:pt x="2047" y="1088"/>
                  </a:cubicBezTo>
                  <a:cubicBezTo>
                    <a:pt x="2049" y="1088"/>
                    <a:pt x="2052" y="1086"/>
                    <a:pt x="2056" y="1083"/>
                  </a:cubicBezTo>
                  <a:lnTo>
                    <a:pt x="2066" y="1093"/>
                  </a:lnTo>
                  <a:cubicBezTo>
                    <a:pt x="2056" y="1105"/>
                    <a:pt x="2056" y="1111"/>
                    <a:pt x="2061" y="1111"/>
                  </a:cubicBezTo>
                  <a:cubicBezTo>
                    <a:pt x="2066" y="1111"/>
                    <a:pt x="2075" y="1105"/>
                    <a:pt x="2085" y="1093"/>
                  </a:cubicBezTo>
                  <a:lnTo>
                    <a:pt x="2094" y="1102"/>
                  </a:lnTo>
                  <a:lnTo>
                    <a:pt x="2081" y="1114"/>
                  </a:lnTo>
                  <a:cubicBezTo>
                    <a:pt x="2072" y="1124"/>
                    <a:pt x="2078" y="1133"/>
                    <a:pt x="2116" y="1177"/>
                  </a:cubicBezTo>
                  <a:cubicBezTo>
                    <a:pt x="2149" y="1214"/>
                    <a:pt x="2155" y="1229"/>
                    <a:pt x="2169" y="1229"/>
                  </a:cubicBezTo>
                  <a:cubicBezTo>
                    <a:pt x="2174" y="1229"/>
                    <a:pt x="2180" y="1227"/>
                    <a:pt x="2188" y="1224"/>
                  </a:cubicBezTo>
                  <a:cubicBezTo>
                    <a:pt x="2195" y="1223"/>
                    <a:pt x="2201" y="1222"/>
                    <a:pt x="2205" y="1222"/>
                  </a:cubicBezTo>
                  <a:cubicBezTo>
                    <a:pt x="2219" y="1222"/>
                    <a:pt x="2216" y="1229"/>
                    <a:pt x="2194" y="1237"/>
                  </a:cubicBezTo>
                  <a:cubicBezTo>
                    <a:pt x="2182" y="1242"/>
                    <a:pt x="2173" y="1251"/>
                    <a:pt x="2177" y="1251"/>
                  </a:cubicBezTo>
                  <a:cubicBezTo>
                    <a:pt x="2178" y="1251"/>
                    <a:pt x="2179" y="1250"/>
                    <a:pt x="2182" y="1249"/>
                  </a:cubicBezTo>
                  <a:lnTo>
                    <a:pt x="2182" y="1249"/>
                  </a:lnTo>
                  <a:cubicBezTo>
                    <a:pt x="2185" y="1259"/>
                    <a:pt x="2182" y="1271"/>
                    <a:pt x="2175" y="1277"/>
                  </a:cubicBezTo>
                  <a:cubicBezTo>
                    <a:pt x="2150" y="1306"/>
                    <a:pt x="2169" y="1306"/>
                    <a:pt x="2185" y="1306"/>
                  </a:cubicBezTo>
                  <a:cubicBezTo>
                    <a:pt x="2195" y="1300"/>
                    <a:pt x="2199" y="1298"/>
                    <a:pt x="2201" y="1298"/>
                  </a:cubicBezTo>
                  <a:cubicBezTo>
                    <a:pt x="2204" y="1298"/>
                    <a:pt x="2195" y="1306"/>
                    <a:pt x="2185" y="1312"/>
                  </a:cubicBezTo>
                  <a:cubicBezTo>
                    <a:pt x="2171" y="1320"/>
                    <a:pt x="2160" y="1328"/>
                    <a:pt x="2167" y="1328"/>
                  </a:cubicBezTo>
                  <a:cubicBezTo>
                    <a:pt x="2169" y="1328"/>
                    <a:pt x="2170" y="1328"/>
                    <a:pt x="2172" y="1328"/>
                  </a:cubicBezTo>
                  <a:cubicBezTo>
                    <a:pt x="2188" y="1331"/>
                    <a:pt x="2207" y="1378"/>
                    <a:pt x="2172" y="1378"/>
                  </a:cubicBezTo>
                  <a:lnTo>
                    <a:pt x="2172" y="1390"/>
                  </a:lnTo>
                  <a:cubicBezTo>
                    <a:pt x="2188" y="1390"/>
                    <a:pt x="2188" y="1406"/>
                    <a:pt x="2185" y="1422"/>
                  </a:cubicBezTo>
                  <a:cubicBezTo>
                    <a:pt x="2182" y="1432"/>
                    <a:pt x="2180" y="1438"/>
                    <a:pt x="2170" y="1438"/>
                  </a:cubicBezTo>
                  <a:cubicBezTo>
                    <a:pt x="2168" y="1438"/>
                    <a:pt x="2166" y="1438"/>
                    <a:pt x="2163" y="1437"/>
                  </a:cubicBezTo>
                  <a:cubicBezTo>
                    <a:pt x="2159" y="1434"/>
                    <a:pt x="2156" y="1433"/>
                    <a:pt x="2154" y="1433"/>
                  </a:cubicBezTo>
                  <a:cubicBezTo>
                    <a:pt x="2150" y="1433"/>
                    <a:pt x="2151" y="1439"/>
                    <a:pt x="2160" y="1450"/>
                  </a:cubicBezTo>
                  <a:cubicBezTo>
                    <a:pt x="2157" y="1456"/>
                    <a:pt x="2182" y="1475"/>
                    <a:pt x="2179" y="1481"/>
                  </a:cubicBezTo>
                  <a:cubicBezTo>
                    <a:pt x="2194" y="1487"/>
                    <a:pt x="2207" y="1500"/>
                    <a:pt x="2201" y="1506"/>
                  </a:cubicBezTo>
                  <a:lnTo>
                    <a:pt x="2188" y="1500"/>
                  </a:lnTo>
                  <a:lnTo>
                    <a:pt x="2160" y="1487"/>
                  </a:lnTo>
                  <a:lnTo>
                    <a:pt x="2160" y="1487"/>
                  </a:lnTo>
                  <a:cubicBezTo>
                    <a:pt x="2157" y="1494"/>
                    <a:pt x="2154" y="1500"/>
                    <a:pt x="2166" y="1509"/>
                  </a:cubicBezTo>
                  <a:cubicBezTo>
                    <a:pt x="2164" y="1509"/>
                    <a:pt x="2162" y="1509"/>
                    <a:pt x="2160" y="1509"/>
                  </a:cubicBezTo>
                  <a:cubicBezTo>
                    <a:pt x="2149" y="1509"/>
                    <a:pt x="2140" y="1515"/>
                    <a:pt x="2135" y="1525"/>
                  </a:cubicBezTo>
                  <a:cubicBezTo>
                    <a:pt x="2128" y="1538"/>
                    <a:pt x="2119" y="1547"/>
                    <a:pt x="2125" y="1563"/>
                  </a:cubicBezTo>
                  <a:cubicBezTo>
                    <a:pt x="2119" y="1560"/>
                    <a:pt x="2113" y="1558"/>
                    <a:pt x="2107" y="1558"/>
                  </a:cubicBezTo>
                  <a:cubicBezTo>
                    <a:pt x="2085" y="1558"/>
                    <a:pt x="2069" y="1581"/>
                    <a:pt x="2081" y="1603"/>
                  </a:cubicBezTo>
                  <a:cubicBezTo>
                    <a:pt x="2088" y="1609"/>
                    <a:pt x="2087" y="1614"/>
                    <a:pt x="2082" y="1614"/>
                  </a:cubicBezTo>
                  <a:cubicBezTo>
                    <a:pt x="2079" y="1614"/>
                    <a:pt x="2074" y="1613"/>
                    <a:pt x="2069" y="1610"/>
                  </a:cubicBezTo>
                  <a:cubicBezTo>
                    <a:pt x="2063" y="1607"/>
                    <a:pt x="2059" y="1606"/>
                    <a:pt x="2057" y="1606"/>
                  </a:cubicBezTo>
                  <a:cubicBezTo>
                    <a:pt x="2054" y="1606"/>
                    <a:pt x="2056" y="1609"/>
                    <a:pt x="2060" y="1619"/>
                  </a:cubicBezTo>
                  <a:cubicBezTo>
                    <a:pt x="2062" y="1626"/>
                    <a:pt x="2061" y="1629"/>
                    <a:pt x="2056" y="1629"/>
                  </a:cubicBezTo>
                  <a:cubicBezTo>
                    <a:pt x="2051" y="1629"/>
                    <a:pt x="2043" y="1626"/>
                    <a:pt x="2034" y="1622"/>
                  </a:cubicBezTo>
                  <a:cubicBezTo>
                    <a:pt x="2021" y="1613"/>
                    <a:pt x="2013" y="1609"/>
                    <a:pt x="2009" y="1609"/>
                  </a:cubicBezTo>
                  <a:cubicBezTo>
                    <a:pt x="2005" y="1609"/>
                    <a:pt x="2005" y="1614"/>
                    <a:pt x="2006" y="1622"/>
                  </a:cubicBezTo>
                  <a:cubicBezTo>
                    <a:pt x="2006" y="1638"/>
                    <a:pt x="2003" y="1650"/>
                    <a:pt x="1991" y="1657"/>
                  </a:cubicBezTo>
                  <a:cubicBezTo>
                    <a:pt x="1991" y="1679"/>
                    <a:pt x="1987" y="1682"/>
                    <a:pt x="2000" y="1691"/>
                  </a:cubicBezTo>
                  <a:cubicBezTo>
                    <a:pt x="2009" y="1697"/>
                    <a:pt x="2013" y="1707"/>
                    <a:pt x="2016" y="1719"/>
                  </a:cubicBezTo>
                  <a:cubicBezTo>
                    <a:pt x="2016" y="1727"/>
                    <a:pt x="2014" y="1729"/>
                    <a:pt x="2013" y="1729"/>
                  </a:cubicBezTo>
                  <a:cubicBezTo>
                    <a:pt x="2011" y="1729"/>
                    <a:pt x="2009" y="1724"/>
                    <a:pt x="2013" y="1722"/>
                  </a:cubicBezTo>
                  <a:cubicBezTo>
                    <a:pt x="2013" y="1701"/>
                    <a:pt x="2006" y="1707"/>
                    <a:pt x="1991" y="1701"/>
                  </a:cubicBezTo>
                  <a:cubicBezTo>
                    <a:pt x="1987" y="1698"/>
                    <a:pt x="1984" y="1697"/>
                    <a:pt x="1980" y="1697"/>
                  </a:cubicBezTo>
                  <a:cubicBezTo>
                    <a:pt x="1973" y="1697"/>
                    <a:pt x="1965" y="1701"/>
                    <a:pt x="1959" y="1707"/>
                  </a:cubicBezTo>
                  <a:lnTo>
                    <a:pt x="1940" y="1722"/>
                  </a:lnTo>
                  <a:cubicBezTo>
                    <a:pt x="1912" y="1726"/>
                    <a:pt x="1909" y="1729"/>
                    <a:pt x="1918" y="1741"/>
                  </a:cubicBezTo>
                  <a:cubicBezTo>
                    <a:pt x="1930" y="1755"/>
                    <a:pt x="1934" y="1760"/>
                    <a:pt x="1934" y="1760"/>
                  </a:cubicBezTo>
                  <a:cubicBezTo>
                    <a:pt x="1934" y="1760"/>
                    <a:pt x="1932" y="1758"/>
                    <a:pt x="1928" y="1754"/>
                  </a:cubicBezTo>
                  <a:cubicBezTo>
                    <a:pt x="1924" y="1751"/>
                    <a:pt x="1919" y="1749"/>
                    <a:pt x="1914" y="1749"/>
                  </a:cubicBezTo>
                  <a:cubicBezTo>
                    <a:pt x="1886" y="1749"/>
                    <a:pt x="1846" y="1786"/>
                    <a:pt x="1859" y="1810"/>
                  </a:cubicBezTo>
                  <a:lnTo>
                    <a:pt x="1850" y="1801"/>
                  </a:lnTo>
                  <a:cubicBezTo>
                    <a:pt x="1845" y="1795"/>
                    <a:pt x="1841" y="1793"/>
                    <a:pt x="1838" y="1793"/>
                  </a:cubicBezTo>
                  <a:cubicBezTo>
                    <a:pt x="1834" y="1793"/>
                    <a:pt x="1830" y="1796"/>
                    <a:pt x="1824" y="1801"/>
                  </a:cubicBezTo>
                  <a:cubicBezTo>
                    <a:pt x="1818" y="1804"/>
                    <a:pt x="1809" y="1835"/>
                    <a:pt x="1793" y="1848"/>
                  </a:cubicBezTo>
                  <a:cubicBezTo>
                    <a:pt x="1771" y="1867"/>
                    <a:pt x="1756" y="1879"/>
                    <a:pt x="1765" y="1892"/>
                  </a:cubicBezTo>
                  <a:cubicBezTo>
                    <a:pt x="1764" y="1893"/>
                    <a:pt x="1763" y="1894"/>
                    <a:pt x="1762" y="1894"/>
                  </a:cubicBezTo>
                  <a:cubicBezTo>
                    <a:pt x="1760" y="1894"/>
                    <a:pt x="1757" y="1891"/>
                    <a:pt x="1749" y="1885"/>
                  </a:cubicBezTo>
                  <a:cubicBezTo>
                    <a:pt x="1748" y="1875"/>
                    <a:pt x="1745" y="1872"/>
                    <a:pt x="1742" y="1872"/>
                  </a:cubicBezTo>
                  <a:cubicBezTo>
                    <a:pt x="1739" y="1872"/>
                    <a:pt x="1737" y="1875"/>
                    <a:pt x="1734" y="1876"/>
                  </a:cubicBezTo>
                  <a:cubicBezTo>
                    <a:pt x="1730" y="1882"/>
                    <a:pt x="1740" y="1895"/>
                    <a:pt x="1749" y="1904"/>
                  </a:cubicBezTo>
                  <a:cubicBezTo>
                    <a:pt x="1760" y="1915"/>
                    <a:pt x="1757" y="1921"/>
                    <a:pt x="1743" y="1921"/>
                  </a:cubicBezTo>
                  <a:cubicBezTo>
                    <a:pt x="1741" y="1921"/>
                    <a:pt x="1737" y="1920"/>
                    <a:pt x="1734" y="1920"/>
                  </a:cubicBezTo>
                  <a:cubicBezTo>
                    <a:pt x="1732" y="1920"/>
                    <a:pt x="1730" y="1919"/>
                    <a:pt x="1728" y="1919"/>
                  </a:cubicBezTo>
                  <a:cubicBezTo>
                    <a:pt x="1709" y="1919"/>
                    <a:pt x="1693" y="1934"/>
                    <a:pt x="1693" y="1954"/>
                  </a:cubicBezTo>
                  <a:cubicBezTo>
                    <a:pt x="1689" y="1956"/>
                    <a:pt x="1687" y="1959"/>
                    <a:pt x="1683" y="1959"/>
                  </a:cubicBezTo>
                  <a:cubicBezTo>
                    <a:pt x="1680" y="1959"/>
                    <a:pt x="1677" y="1957"/>
                    <a:pt x="1671" y="1951"/>
                  </a:cubicBezTo>
                  <a:cubicBezTo>
                    <a:pt x="1665" y="1949"/>
                    <a:pt x="1659" y="1947"/>
                    <a:pt x="1654" y="1947"/>
                  </a:cubicBezTo>
                  <a:cubicBezTo>
                    <a:pt x="1645" y="1947"/>
                    <a:pt x="1640" y="1953"/>
                    <a:pt x="1646" y="1973"/>
                  </a:cubicBezTo>
                  <a:cubicBezTo>
                    <a:pt x="1643" y="1976"/>
                    <a:pt x="1642" y="1977"/>
                    <a:pt x="1640" y="1977"/>
                  </a:cubicBezTo>
                  <a:cubicBezTo>
                    <a:pt x="1638" y="1977"/>
                    <a:pt x="1636" y="1974"/>
                    <a:pt x="1630" y="1967"/>
                  </a:cubicBezTo>
                  <a:cubicBezTo>
                    <a:pt x="1622" y="1962"/>
                    <a:pt x="1615" y="1956"/>
                    <a:pt x="1613" y="1956"/>
                  </a:cubicBezTo>
                  <a:lnTo>
                    <a:pt x="1613" y="1956"/>
                  </a:lnTo>
                  <a:cubicBezTo>
                    <a:pt x="1611" y="1956"/>
                    <a:pt x="1612" y="1960"/>
                    <a:pt x="1618" y="1973"/>
                  </a:cubicBezTo>
                  <a:cubicBezTo>
                    <a:pt x="1618" y="1993"/>
                    <a:pt x="1602" y="2005"/>
                    <a:pt x="1586" y="2005"/>
                  </a:cubicBezTo>
                  <a:cubicBezTo>
                    <a:pt x="1584" y="2005"/>
                    <a:pt x="1582" y="2005"/>
                    <a:pt x="1580" y="2004"/>
                  </a:cubicBezTo>
                  <a:cubicBezTo>
                    <a:pt x="1574" y="2008"/>
                    <a:pt x="1568" y="2011"/>
                    <a:pt x="1577" y="2023"/>
                  </a:cubicBezTo>
                  <a:cubicBezTo>
                    <a:pt x="1584" y="2034"/>
                    <a:pt x="1590" y="2044"/>
                    <a:pt x="1590" y="2044"/>
                  </a:cubicBezTo>
                  <a:cubicBezTo>
                    <a:pt x="1590" y="2044"/>
                    <a:pt x="1589" y="2043"/>
                    <a:pt x="1586" y="2039"/>
                  </a:cubicBezTo>
                  <a:cubicBezTo>
                    <a:pt x="1576" y="2028"/>
                    <a:pt x="1570" y="2022"/>
                    <a:pt x="1568" y="2022"/>
                  </a:cubicBezTo>
                  <a:lnTo>
                    <a:pt x="1568" y="2022"/>
                  </a:lnTo>
                  <a:cubicBezTo>
                    <a:pt x="1567" y="2022"/>
                    <a:pt x="1569" y="2029"/>
                    <a:pt x="1574" y="2045"/>
                  </a:cubicBezTo>
                  <a:cubicBezTo>
                    <a:pt x="1579" y="2052"/>
                    <a:pt x="1579" y="2056"/>
                    <a:pt x="1577" y="2056"/>
                  </a:cubicBezTo>
                  <a:cubicBezTo>
                    <a:pt x="1575" y="2056"/>
                    <a:pt x="1572" y="2054"/>
                    <a:pt x="1568" y="2048"/>
                  </a:cubicBezTo>
                  <a:cubicBezTo>
                    <a:pt x="1560" y="2043"/>
                    <a:pt x="1555" y="2042"/>
                    <a:pt x="1552" y="2042"/>
                  </a:cubicBezTo>
                  <a:cubicBezTo>
                    <a:pt x="1550" y="2042"/>
                    <a:pt x="1549" y="2042"/>
                    <a:pt x="1549" y="2042"/>
                  </a:cubicBezTo>
                  <a:cubicBezTo>
                    <a:pt x="1533" y="2064"/>
                    <a:pt x="1511" y="2083"/>
                    <a:pt x="1489" y="2095"/>
                  </a:cubicBezTo>
                  <a:cubicBezTo>
                    <a:pt x="1436" y="2120"/>
                    <a:pt x="1417" y="2127"/>
                    <a:pt x="1423" y="2142"/>
                  </a:cubicBezTo>
                  <a:cubicBezTo>
                    <a:pt x="1423" y="2151"/>
                    <a:pt x="1423" y="2155"/>
                    <a:pt x="1421" y="2155"/>
                  </a:cubicBezTo>
                  <a:cubicBezTo>
                    <a:pt x="1419" y="2155"/>
                    <a:pt x="1416" y="2153"/>
                    <a:pt x="1411" y="2149"/>
                  </a:cubicBezTo>
                  <a:cubicBezTo>
                    <a:pt x="1402" y="2140"/>
                    <a:pt x="1395" y="2139"/>
                    <a:pt x="1390" y="2139"/>
                  </a:cubicBezTo>
                  <a:cubicBezTo>
                    <a:pt x="1387" y="2139"/>
                    <a:pt x="1385" y="2139"/>
                    <a:pt x="1383" y="2139"/>
                  </a:cubicBezTo>
                  <a:cubicBezTo>
                    <a:pt x="1380" y="2141"/>
                    <a:pt x="1377" y="2142"/>
                    <a:pt x="1375" y="2142"/>
                  </a:cubicBezTo>
                  <a:cubicBezTo>
                    <a:pt x="1371" y="2142"/>
                    <a:pt x="1368" y="2139"/>
                    <a:pt x="1364" y="2130"/>
                  </a:cubicBezTo>
                  <a:cubicBezTo>
                    <a:pt x="1364" y="2149"/>
                    <a:pt x="1364" y="2149"/>
                    <a:pt x="1358" y="2149"/>
                  </a:cubicBezTo>
                  <a:cubicBezTo>
                    <a:pt x="1355" y="2143"/>
                    <a:pt x="1352" y="2140"/>
                    <a:pt x="1349" y="2140"/>
                  </a:cubicBezTo>
                  <a:cubicBezTo>
                    <a:pt x="1346" y="2140"/>
                    <a:pt x="1344" y="2145"/>
                    <a:pt x="1342" y="2155"/>
                  </a:cubicBezTo>
                  <a:cubicBezTo>
                    <a:pt x="1343" y="2171"/>
                    <a:pt x="1344" y="2178"/>
                    <a:pt x="1343" y="2178"/>
                  </a:cubicBezTo>
                  <a:cubicBezTo>
                    <a:pt x="1343" y="2178"/>
                    <a:pt x="1340" y="2171"/>
                    <a:pt x="1336" y="2155"/>
                  </a:cubicBezTo>
                  <a:cubicBezTo>
                    <a:pt x="1333" y="2144"/>
                    <a:pt x="1321" y="2137"/>
                    <a:pt x="1317" y="2137"/>
                  </a:cubicBezTo>
                  <a:cubicBezTo>
                    <a:pt x="1314" y="2137"/>
                    <a:pt x="1314" y="2138"/>
                    <a:pt x="1317" y="2142"/>
                  </a:cubicBezTo>
                  <a:cubicBezTo>
                    <a:pt x="1323" y="2158"/>
                    <a:pt x="1307" y="2161"/>
                    <a:pt x="1304" y="2180"/>
                  </a:cubicBezTo>
                  <a:cubicBezTo>
                    <a:pt x="1302" y="2181"/>
                    <a:pt x="1300" y="2182"/>
                    <a:pt x="1299" y="2182"/>
                  </a:cubicBezTo>
                  <a:cubicBezTo>
                    <a:pt x="1294" y="2182"/>
                    <a:pt x="1291" y="2178"/>
                    <a:pt x="1289" y="2167"/>
                  </a:cubicBezTo>
                  <a:cubicBezTo>
                    <a:pt x="1287" y="2165"/>
                    <a:pt x="1284" y="2164"/>
                    <a:pt x="1280" y="2164"/>
                  </a:cubicBezTo>
                  <a:cubicBezTo>
                    <a:pt x="1267" y="2164"/>
                    <a:pt x="1247" y="2180"/>
                    <a:pt x="1242" y="2193"/>
                  </a:cubicBezTo>
                  <a:cubicBezTo>
                    <a:pt x="1243" y="2200"/>
                    <a:pt x="1242" y="2204"/>
                    <a:pt x="1241" y="2204"/>
                  </a:cubicBezTo>
                  <a:cubicBezTo>
                    <a:pt x="1239" y="2204"/>
                    <a:pt x="1237" y="2200"/>
                    <a:pt x="1235" y="2193"/>
                  </a:cubicBezTo>
                  <a:cubicBezTo>
                    <a:pt x="1233" y="2181"/>
                    <a:pt x="1229" y="2180"/>
                    <a:pt x="1225" y="2180"/>
                  </a:cubicBezTo>
                  <a:cubicBezTo>
                    <a:pt x="1223" y="2180"/>
                    <a:pt x="1221" y="2180"/>
                    <a:pt x="1220" y="2180"/>
                  </a:cubicBezTo>
                  <a:cubicBezTo>
                    <a:pt x="1218" y="2186"/>
                    <a:pt x="1216" y="2189"/>
                    <a:pt x="1215" y="2189"/>
                  </a:cubicBezTo>
                  <a:cubicBezTo>
                    <a:pt x="1212" y="2189"/>
                    <a:pt x="1210" y="2178"/>
                    <a:pt x="1210" y="2167"/>
                  </a:cubicBezTo>
                  <a:cubicBezTo>
                    <a:pt x="1213" y="2153"/>
                    <a:pt x="1210" y="2152"/>
                    <a:pt x="1203" y="2152"/>
                  </a:cubicBezTo>
                  <a:cubicBezTo>
                    <a:pt x="1200" y="2152"/>
                    <a:pt x="1198" y="2152"/>
                    <a:pt x="1195" y="2152"/>
                  </a:cubicBezTo>
                  <a:cubicBezTo>
                    <a:pt x="1188" y="2171"/>
                    <a:pt x="1160" y="2171"/>
                    <a:pt x="1138" y="2174"/>
                  </a:cubicBezTo>
                  <a:cubicBezTo>
                    <a:pt x="1104" y="2177"/>
                    <a:pt x="1097" y="2189"/>
                    <a:pt x="1085" y="2221"/>
                  </a:cubicBezTo>
                  <a:lnTo>
                    <a:pt x="1076" y="2252"/>
                  </a:lnTo>
                  <a:lnTo>
                    <a:pt x="1076" y="2221"/>
                  </a:lnTo>
                  <a:cubicBezTo>
                    <a:pt x="1076" y="2205"/>
                    <a:pt x="1072" y="2189"/>
                    <a:pt x="1069" y="2174"/>
                  </a:cubicBezTo>
                  <a:cubicBezTo>
                    <a:pt x="1063" y="2174"/>
                    <a:pt x="1063" y="2189"/>
                    <a:pt x="1063" y="2205"/>
                  </a:cubicBezTo>
                  <a:cubicBezTo>
                    <a:pt x="1063" y="2213"/>
                    <a:pt x="1061" y="2217"/>
                    <a:pt x="1057" y="2217"/>
                  </a:cubicBezTo>
                  <a:cubicBezTo>
                    <a:pt x="1053" y="2217"/>
                    <a:pt x="1047" y="2213"/>
                    <a:pt x="1041" y="2205"/>
                  </a:cubicBezTo>
                  <a:cubicBezTo>
                    <a:pt x="1034" y="2196"/>
                    <a:pt x="1028" y="2192"/>
                    <a:pt x="1023" y="2192"/>
                  </a:cubicBezTo>
                  <a:cubicBezTo>
                    <a:pt x="1019" y="2192"/>
                    <a:pt x="1016" y="2195"/>
                    <a:pt x="1013" y="2202"/>
                  </a:cubicBezTo>
                  <a:cubicBezTo>
                    <a:pt x="1003" y="2202"/>
                    <a:pt x="997" y="2202"/>
                    <a:pt x="991" y="2183"/>
                  </a:cubicBezTo>
                  <a:cubicBezTo>
                    <a:pt x="985" y="2183"/>
                    <a:pt x="985" y="2183"/>
                    <a:pt x="985" y="2199"/>
                  </a:cubicBezTo>
                  <a:cubicBezTo>
                    <a:pt x="983" y="2206"/>
                    <a:pt x="981" y="2210"/>
                    <a:pt x="978" y="2210"/>
                  </a:cubicBezTo>
                  <a:cubicBezTo>
                    <a:pt x="976" y="2210"/>
                    <a:pt x="972" y="2205"/>
                    <a:pt x="969" y="2196"/>
                  </a:cubicBezTo>
                  <a:cubicBezTo>
                    <a:pt x="967" y="2176"/>
                    <a:pt x="959" y="2168"/>
                    <a:pt x="953" y="2168"/>
                  </a:cubicBezTo>
                  <a:cubicBezTo>
                    <a:pt x="949" y="2168"/>
                    <a:pt x="945" y="2171"/>
                    <a:pt x="944" y="2177"/>
                  </a:cubicBezTo>
                  <a:cubicBezTo>
                    <a:pt x="942" y="2188"/>
                    <a:pt x="938" y="2191"/>
                    <a:pt x="933" y="2191"/>
                  </a:cubicBezTo>
                  <a:cubicBezTo>
                    <a:pt x="931" y="2191"/>
                    <a:pt x="928" y="2190"/>
                    <a:pt x="925" y="2189"/>
                  </a:cubicBezTo>
                  <a:cubicBezTo>
                    <a:pt x="923" y="2189"/>
                    <a:pt x="921" y="2189"/>
                    <a:pt x="920" y="2189"/>
                  </a:cubicBezTo>
                  <a:cubicBezTo>
                    <a:pt x="915" y="2189"/>
                    <a:pt x="910" y="2191"/>
                    <a:pt x="903" y="2202"/>
                  </a:cubicBezTo>
                  <a:lnTo>
                    <a:pt x="887" y="2199"/>
                  </a:lnTo>
                  <a:cubicBezTo>
                    <a:pt x="881" y="2196"/>
                    <a:pt x="891" y="2183"/>
                    <a:pt x="900" y="2183"/>
                  </a:cubicBezTo>
                  <a:lnTo>
                    <a:pt x="894" y="2167"/>
                  </a:lnTo>
                  <a:cubicBezTo>
                    <a:pt x="889" y="2166"/>
                    <a:pt x="885" y="2165"/>
                    <a:pt x="881" y="2165"/>
                  </a:cubicBezTo>
                  <a:cubicBezTo>
                    <a:pt x="875" y="2165"/>
                    <a:pt x="870" y="2168"/>
                    <a:pt x="862" y="2177"/>
                  </a:cubicBezTo>
                  <a:cubicBezTo>
                    <a:pt x="856" y="2191"/>
                    <a:pt x="853" y="2198"/>
                    <a:pt x="852" y="2198"/>
                  </a:cubicBezTo>
                  <a:cubicBezTo>
                    <a:pt x="851" y="2198"/>
                    <a:pt x="853" y="2190"/>
                    <a:pt x="856" y="2174"/>
                  </a:cubicBezTo>
                  <a:cubicBezTo>
                    <a:pt x="858" y="2162"/>
                    <a:pt x="859" y="2150"/>
                    <a:pt x="854" y="2150"/>
                  </a:cubicBezTo>
                  <a:cubicBezTo>
                    <a:pt x="852" y="2150"/>
                    <a:pt x="850" y="2152"/>
                    <a:pt x="847" y="2155"/>
                  </a:cubicBezTo>
                  <a:cubicBezTo>
                    <a:pt x="841" y="2166"/>
                    <a:pt x="837" y="2170"/>
                    <a:pt x="834" y="2170"/>
                  </a:cubicBezTo>
                  <a:cubicBezTo>
                    <a:pt x="830" y="2170"/>
                    <a:pt x="830" y="2160"/>
                    <a:pt x="834" y="2152"/>
                  </a:cubicBezTo>
                  <a:cubicBezTo>
                    <a:pt x="843" y="2137"/>
                    <a:pt x="846" y="2130"/>
                    <a:pt x="843" y="2130"/>
                  </a:cubicBezTo>
                  <a:cubicBezTo>
                    <a:pt x="839" y="2130"/>
                    <a:pt x="830" y="2135"/>
                    <a:pt x="812" y="2146"/>
                  </a:cubicBezTo>
                  <a:cubicBezTo>
                    <a:pt x="800" y="2139"/>
                    <a:pt x="768" y="2146"/>
                    <a:pt x="750" y="2136"/>
                  </a:cubicBezTo>
                  <a:cubicBezTo>
                    <a:pt x="721" y="2124"/>
                    <a:pt x="709" y="2117"/>
                    <a:pt x="709" y="2102"/>
                  </a:cubicBezTo>
                  <a:cubicBezTo>
                    <a:pt x="711" y="2097"/>
                    <a:pt x="713" y="2093"/>
                    <a:pt x="714" y="2089"/>
                  </a:cubicBezTo>
                  <a:lnTo>
                    <a:pt x="714" y="2089"/>
                  </a:lnTo>
                  <a:cubicBezTo>
                    <a:pt x="707" y="2105"/>
                    <a:pt x="702" y="2111"/>
                    <a:pt x="696" y="2111"/>
                  </a:cubicBezTo>
                  <a:cubicBezTo>
                    <a:pt x="691" y="2111"/>
                    <a:pt x="686" y="2107"/>
                    <a:pt x="678" y="2102"/>
                  </a:cubicBezTo>
                  <a:cubicBezTo>
                    <a:pt x="672" y="2090"/>
                    <a:pt x="664" y="2086"/>
                    <a:pt x="656" y="2086"/>
                  </a:cubicBezTo>
                  <a:cubicBezTo>
                    <a:pt x="648" y="2086"/>
                    <a:pt x="639" y="2090"/>
                    <a:pt x="631" y="2095"/>
                  </a:cubicBezTo>
                  <a:cubicBezTo>
                    <a:pt x="637" y="2099"/>
                    <a:pt x="643" y="2102"/>
                    <a:pt x="643" y="2102"/>
                  </a:cubicBezTo>
                  <a:cubicBezTo>
                    <a:pt x="637" y="2116"/>
                    <a:pt x="631" y="2122"/>
                    <a:pt x="627" y="2122"/>
                  </a:cubicBezTo>
                  <a:cubicBezTo>
                    <a:pt x="623" y="2122"/>
                    <a:pt x="620" y="2116"/>
                    <a:pt x="618" y="2105"/>
                  </a:cubicBezTo>
                  <a:cubicBezTo>
                    <a:pt x="612" y="2102"/>
                    <a:pt x="618" y="2089"/>
                    <a:pt x="627" y="2073"/>
                  </a:cubicBezTo>
                  <a:cubicBezTo>
                    <a:pt x="637" y="2061"/>
                    <a:pt x="637" y="2045"/>
                    <a:pt x="631" y="2039"/>
                  </a:cubicBezTo>
                  <a:cubicBezTo>
                    <a:pt x="629" y="2038"/>
                    <a:pt x="627" y="2036"/>
                    <a:pt x="626" y="2036"/>
                  </a:cubicBezTo>
                  <a:cubicBezTo>
                    <a:pt x="623" y="2036"/>
                    <a:pt x="620" y="2039"/>
                    <a:pt x="618" y="2048"/>
                  </a:cubicBezTo>
                  <a:cubicBezTo>
                    <a:pt x="612" y="2058"/>
                    <a:pt x="610" y="2062"/>
                    <a:pt x="608" y="2062"/>
                  </a:cubicBezTo>
                  <a:cubicBezTo>
                    <a:pt x="606" y="2062"/>
                    <a:pt x="605" y="2060"/>
                    <a:pt x="602" y="2058"/>
                  </a:cubicBezTo>
                  <a:cubicBezTo>
                    <a:pt x="601" y="2056"/>
                    <a:pt x="598" y="2055"/>
                    <a:pt x="594" y="2055"/>
                  </a:cubicBezTo>
                  <a:cubicBezTo>
                    <a:pt x="591" y="2055"/>
                    <a:pt x="585" y="2056"/>
                    <a:pt x="577" y="2061"/>
                  </a:cubicBezTo>
                  <a:cubicBezTo>
                    <a:pt x="573" y="2067"/>
                    <a:pt x="569" y="2068"/>
                    <a:pt x="566" y="2068"/>
                  </a:cubicBezTo>
                  <a:cubicBezTo>
                    <a:pt x="562" y="2068"/>
                    <a:pt x="559" y="2066"/>
                    <a:pt x="555" y="2064"/>
                  </a:cubicBezTo>
                  <a:cubicBezTo>
                    <a:pt x="558" y="2055"/>
                    <a:pt x="555" y="2045"/>
                    <a:pt x="546" y="2039"/>
                  </a:cubicBezTo>
                  <a:lnTo>
                    <a:pt x="555" y="2026"/>
                  </a:lnTo>
                  <a:cubicBezTo>
                    <a:pt x="562" y="2017"/>
                    <a:pt x="568" y="2008"/>
                    <a:pt x="571" y="1998"/>
                  </a:cubicBezTo>
                  <a:cubicBezTo>
                    <a:pt x="570" y="1997"/>
                    <a:pt x="568" y="1996"/>
                    <a:pt x="567" y="1996"/>
                  </a:cubicBezTo>
                  <a:cubicBezTo>
                    <a:pt x="561" y="1996"/>
                    <a:pt x="555" y="2004"/>
                    <a:pt x="555" y="2004"/>
                  </a:cubicBezTo>
                  <a:cubicBezTo>
                    <a:pt x="555" y="2005"/>
                    <a:pt x="553" y="2006"/>
                    <a:pt x="552" y="2006"/>
                  </a:cubicBezTo>
                  <a:cubicBezTo>
                    <a:pt x="527" y="2006"/>
                    <a:pt x="417" y="1903"/>
                    <a:pt x="408" y="1882"/>
                  </a:cubicBezTo>
                  <a:cubicBezTo>
                    <a:pt x="410" y="1867"/>
                    <a:pt x="404" y="1854"/>
                    <a:pt x="399" y="1854"/>
                  </a:cubicBezTo>
                  <a:cubicBezTo>
                    <a:pt x="396" y="1854"/>
                    <a:pt x="394" y="1856"/>
                    <a:pt x="392" y="1860"/>
                  </a:cubicBezTo>
                  <a:cubicBezTo>
                    <a:pt x="391" y="1862"/>
                    <a:pt x="389" y="1862"/>
                    <a:pt x="387" y="1862"/>
                  </a:cubicBezTo>
                  <a:cubicBezTo>
                    <a:pt x="373" y="1862"/>
                    <a:pt x="352" y="1837"/>
                    <a:pt x="333" y="1804"/>
                  </a:cubicBezTo>
                  <a:cubicBezTo>
                    <a:pt x="308" y="1768"/>
                    <a:pt x="295" y="1737"/>
                    <a:pt x="282" y="1737"/>
                  </a:cubicBezTo>
                  <a:cubicBezTo>
                    <a:pt x="280" y="1737"/>
                    <a:pt x="278" y="1737"/>
                    <a:pt x="276" y="1738"/>
                  </a:cubicBezTo>
                  <a:lnTo>
                    <a:pt x="267" y="1716"/>
                  </a:lnTo>
                  <a:cubicBezTo>
                    <a:pt x="261" y="1704"/>
                    <a:pt x="239" y="1697"/>
                    <a:pt x="236" y="1691"/>
                  </a:cubicBezTo>
                  <a:cubicBezTo>
                    <a:pt x="222" y="1691"/>
                    <a:pt x="218" y="1684"/>
                    <a:pt x="229" y="1684"/>
                  </a:cubicBezTo>
                  <a:cubicBezTo>
                    <a:pt x="231" y="1684"/>
                    <a:pt x="233" y="1684"/>
                    <a:pt x="236" y="1685"/>
                  </a:cubicBezTo>
                  <a:cubicBezTo>
                    <a:pt x="248" y="1679"/>
                    <a:pt x="264" y="1672"/>
                    <a:pt x="261" y="1663"/>
                  </a:cubicBezTo>
                  <a:cubicBezTo>
                    <a:pt x="258" y="1658"/>
                    <a:pt x="254" y="1656"/>
                    <a:pt x="250" y="1656"/>
                  </a:cubicBezTo>
                  <a:cubicBezTo>
                    <a:pt x="243" y="1656"/>
                    <a:pt x="235" y="1659"/>
                    <a:pt x="226" y="1663"/>
                  </a:cubicBezTo>
                  <a:cubicBezTo>
                    <a:pt x="222" y="1664"/>
                    <a:pt x="219" y="1665"/>
                    <a:pt x="217" y="1665"/>
                  </a:cubicBezTo>
                  <a:cubicBezTo>
                    <a:pt x="211" y="1665"/>
                    <a:pt x="211" y="1660"/>
                    <a:pt x="211" y="1660"/>
                  </a:cubicBezTo>
                  <a:cubicBezTo>
                    <a:pt x="207" y="1654"/>
                    <a:pt x="207" y="1654"/>
                    <a:pt x="220" y="1647"/>
                  </a:cubicBezTo>
                  <a:lnTo>
                    <a:pt x="251" y="1638"/>
                  </a:lnTo>
                  <a:lnTo>
                    <a:pt x="248" y="1632"/>
                  </a:lnTo>
                  <a:cubicBezTo>
                    <a:pt x="245" y="1632"/>
                    <a:pt x="242" y="1632"/>
                    <a:pt x="240" y="1632"/>
                  </a:cubicBezTo>
                  <a:cubicBezTo>
                    <a:pt x="231" y="1632"/>
                    <a:pt x="229" y="1628"/>
                    <a:pt x="229" y="1628"/>
                  </a:cubicBezTo>
                  <a:cubicBezTo>
                    <a:pt x="229" y="1622"/>
                    <a:pt x="229" y="1622"/>
                    <a:pt x="258" y="1613"/>
                  </a:cubicBezTo>
                  <a:cubicBezTo>
                    <a:pt x="284" y="1602"/>
                    <a:pt x="286" y="1596"/>
                    <a:pt x="268" y="1596"/>
                  </a:cubicBezTo>
                  <a:cubicBezTo>
                    <a:pt x="264" y="1596"/>
                    <a:pt x="260" y="1597"/>
                    <a:pt x="254" y="1597"/>
                  </a:cubicBezTo>
                  <a:lnTo>
                    <a:pt x="233" y="1591"/>
                  </a:lnTo>
                  <a:cubicBezTo>
                    <a:pt x="261" y="1572"/>
                    <a:pt x="229" y="1569"/>
                    <a:pt x="211" y="1566"/>
                  </a:cubicBezTo>
                  <a:cubicBezTo>
                    <a:pt x="239" y="1550"/>
                    <a:pt x="239" y="1544"/>
                    <a:pt x="204" y="1544"/>
                  </a:cubicBezTo>
                  <a:cubicBezTo>
                    <a:pt x="201" y="1545"/>
                    <a:pt x="199" y="1546"/>
                    <a:pt x="197" y="1546"/>
                  </a:cubicBezTo>
                  <a:cubicBezTo>
                    <a:pt x="191" y="1546"/>
                    <a:pt x="191" y="1539"/>
                    <a:pt x="201" y="1531"/>
                  </a:cubicBezTo>
                  <a:cubicBezTo>
                    <a:pt x="214" y="1519"/>
                    <a:pt x="214" y="1512"/>
                    <a:pt x="211" y="1500"/>
                  </a:cubicBezTo>
                  <a:cubicBezTo>
                    <a:pt x="195" y="1494"/>
                    <a:pt x="182" y="1444"/>
                    <a:pt x="182" y="1387"/>
                  </a:cubicBezTo>
                  <a:cubicBezTo>
                    <a:pt x="176" y="1321"/>
                    <a:pt x="182" y="1277"/>
                    <a:pt x="167" y="1277"/>
                  </a:cubicBezTo>
                  <a:cubicBezTo>
                    <a:pt x="167" y="1268"/>
                    <a:pt x="167" y="1268"/>
                    <a:pt x="182" y="1262"/>
                  </a:cubicBezTo>
                  <a:cubicBezTo>
                    <a:pt x="185" y="1262"/>
                    <a:pt x="187" y="1263"/>
                    <a:pt x="189" y="1263"/>
                  </a:cubicBezTo>
                  <a:cubicBezTo>
                    <a:pt x="197" y="1263"/>
                    <a:pt x="193" y="1257"/>
                    <a:pt x="167" y="1246"/>
                  </a:cubicBezTo>
                  <a:cubicBezTo>
                    <a:pt x="158" y="1242"/>
                    <a:pt x="147" y="1239"/>
                    <a:pt x="154" y="1239"/>
                  </a:cubicBezTo>
                  <a:cubicBezTo>
                    <a:pt x="156" y="1239"/>
                    <a:pt x="161" y="1239"/>
                    <a:pt x="170" y="1240"/>
                  </a:cubicBezTo>
                  <a:cubicBezTo>
                    <a:pt x="186" y="1240"/>
                    <a:pt x="186" y="1227"/>
                    <a:pt x="189" y="1199"/>
                  </a:cubicBezTo>
                  <a:cubicBezTo>
                    <a:pt x="192" y="1177"/>
                    <a:pt x="198" y="1149"/>
                    <a:pt x="182" y="1146"/>
                  </a:cubicBezTo>
                  <a:cubicBezTo>
                    <a:pt x="175" y="1135"/>
                    <a:pt x="172" y="1130"/>
                    <a:pt x="174" y="1130"/>
                  </a:cubicBezTo>
                  <a:lnTo>
                    <a:pt x="174" y="1130"/>
                  </a:lnTo>
                  <a:cubicBezTo>
                    <a:pt x="175" y="1130"/>
                    <a:pt x="179" y="1133"/>
                    <a:pt x="186" y="1136"/>
                  </a:cubicBezTo>
                  <a:cubicBezTo>
                    <a:pt x="191" y="1139"/>
                    <a:pt x="196" y="1141"/>
                    <a:pt x="201" y="1141"/>
                  </a:cubicBezTo>
                  <a:cubicBezTo>
                    <a:pt x="221" y="1141"/>
                    <a:pt x="234" y="1116"/>
                    <a:pt x="211" y="1093"/>
                  </a:cubicBezTo>
                  <a:cubicBezTo>
                    <a:pt x="213" y="1086"/>
                    <a:pt x="215" y="1081"/>
                    <a:pt x="222" y="1081"/>
                  </a:cubicBezTo>
                  <a:cubicBezTo>
                    <a:pt x="225" y="1081"/>
                    <a:pt x="228" y="1081"/>
                    <a:pt x="233" y="1083"/>
                  </a:cubicBezTo>
                  <a:cubicBezTo>
                    <a:pt x="233" y="1074"/>
                    <a:pt x="236" y="1067"/>
                    <a:pt x="226" y="1042"/>
                  </a:cubicBezTo>
                  <a:cubicBezTo>
                    <a:pt x="233" y="1027"/>
                    <a:pt x="239" y="1011"/>
                    <a:pt x="245" y="995"/>
                  </a:cubicBezTo>
                  <a:cubicBezTo>
                    <a:pt x="248" y="986"/>
                    <a:pt x="245" y="973"/>
                    <a:pt x="242" y="964"/>
                  </a:cubicBezTo>
                  <a:cubicBezTo>
                    <a:pt x="244" y="960"/>
                    <a:pt x="246" y="954"/>
                    <a:pt x="246" y="954"/>
                  </a:cubicBezTo>
                  <a:lnTo>
                    <a:pt x="246" y="954"/>
                  </a:lnTo>
                  <a:cubicBezTo>
                    <a:pt x="246" y="954"/>
                    <a:pt x="246" y="955"/>
                    <a:pt x="245" y="958"/>
                  </a:cubicBezTo>
                  <a:cubicBezTo>
                    <a:pt x="246" y="958"/>
                    <a:pt x="246" y="958"/>
                    <a:pt x="247" y="958"/>
                  </a:cubicBezTo>
                  <a:cubicBezTo>
                    <a:pt x="262" y="958"/>
                    <a:pt x="274" y="928"/>
                    <a:pt x="298" y="886"/>
                  </a:cubicBezTo>
                  <a:cubicBezTo>
                    <a:pt x="322" y="844"/>
                    <a:pt x="349" y="810"/>
                    <a:pt x="365" y="810"/>
                  </a:cubicBezTo>
                  <a:cubicBezTo>
                    <a:pt x="366" y="810"/>
                    <a:pt x="367" y="810"/>
                    <a:pt x="367" y="811"/>
                  </a:cubicBezTo>
                  <a:cubicBezTo>
                    <a:pt x="367" y="811"/>
                    <a:pt x="370" y="804"/>
                    <a:pt x="361" y="789"/>
                  </a:cubicBezTo>
                  <a:cubicBezTo>
                    <a:pt x="347" y="769"/>
                    <a:pt x="345" y="761"/>
                    <a:pt x="354" y="761"/>
                  </a:cubicBezTo>
                  <a:cubicBezTo>
                    <a:pt x="356" y="761"/>
                    <a:pt x="360" y="762"/>
                    <a:pt x="364" y="764"/>
                  </a:cubicBezTo>
                  <a:cubicBezTo>
                    <a:pt x="370" y="766"/>
                    <a:pt x="375" y="767"/>
                    <a:pt x="380" y="767"/>
                  </a:cubicBezTo>
                  <a:cubicBezTo>
                    <a:pt x="398" y="767"/>
                    <a:pt x="407" y="749"/>
                    <a:pt x="392" y="729"/>
                  </a:cubicBezTo>
                  <a:lnTo>
                    <a:pt x="392" y="729"/>
                  </a:lnTo>
                  <a:lnTo>
                    <a:pt x="405" y="738"/>
                  </a:lnTo>
                  <a:cubicBezTo>
                    <a:pt x="411" y="742"/>
                    <a:pt x="416" y="743"/>
                    <a:pt x="419" y="743"/>
                  </a:cubicBezTo>
                  <a:cubicBezTo>
                    <a:pt x="432" y="743"/>
                    <a:pt x="430" y="723"/>
                    <a:pt x="417" y="701"/>
                  </a:cubicBezTo>
                  <a:lnTo>
                    <a:pt x="417" y="701"/>
                  </a:lnTo>
                  <a:cubicBezTo>
                    <a:pt x="426" y="704"/>
                    <a:pt x="434" y="708"/>
                    <a:pt x="439" y="708"/>
                  </a:cubicBezTo>
                  <a:cubicBezTo>
                    <a:pt x="444" y="708"/>
                    <a:pt x="445" y="705"/>
                    <a:pt x="442" y="698"/>
                  </a:cubicBezTo>
                  <a:cubicBezTo>
                    <a:pt x="445" y="696"/>
                    <a:pt x="446" y="694"/>
                    <a:pt x="448" y="694"/>
                  </a:cubicBezTo>
                  <a:cubicBezTo>
                    <a:pt x="451" y="694"/>
                    <a:pt x="456" y="700"/>
                    <a:pt x="471" y="717"/>
                  </a:cubicBezTo>
                  <a:cubicBezTo>
                    <a:pt x="478" y="724"/>
                    <a:pt x="488" y="734"/>
                    <a:pt x="495" y="734"/>
                  </a:cubicBezTo>
                  <a:cubicBezTo>
                    <a:pt x="496" y="734"/>
                    <a:pt x="498" y="733"/>
                    <a:pt x="499" y="732"/>
                  </a:cubicBezTo>
                  <a:cubicBezTo>
                    <a:pt x="502" y="729"/>
                    <a:pt x="493" y="717"/>
                    <a:pt x="480" y="704"/>
                  </a:cubicBezTo>
                  <a:lnTo>
                    <a:pt x="489" y="695"/>
                  </a:lnTo>
                  <a:cubicBezTo>
                    <a:pt x="489" y="695"/>
                    <a:pt x="496" y="691"/>
                    <a:pt x="486" y="679"/>
                  </a:cubicBezTo>
                  <a:cubicBezTo>
                    <a:pt x="474" y="669"/>
                    <a:pt x="480" y="663"/>
                    <a:pt x="483" y="657"/>
                  </a:cubicBezTo>
                  <a:lnTo>
                    <a:pt x="483" y="657"/>
                  </a:lnTo>
                  <a:cubicBezTo>
                    <a:pt x="487" y="660"/>
                    <a:pt x="489" y="662"/>
                    <a:pt x="489" y="662"/>
                  </a:cubicBezTo>
                  <a:cubicBezTo>
                    <a:pt x="492" y="662"/>
                    <a:pt x="485" y="652"/>
                    <a:pt x="474" y="648"/>
                  </a:cubicBezTo>
                  <a:cubicBezTo>
                    <a:pt x="464" y="635"/>
                    <a:pt x="452" y="623"/>
                    <a:pt x="458" y="616"/>
                  </a:cubicBezTo>
                  <a:lnTo>
                    <a:pt x="458" y="616"/>
                  </a:lnTo>
                  <a:cubicBezTo>
                    <a:pt x="462" y="623"/>
                    <a:pt x="467" y="628"/>
                    <a:pt x="470" y="628"/>
                  </a:cubicBezTo>
                  <a:cubicBezTo>
                    <a:pt x="472" y="628"/>
                    <a:pt x="474" y="625"/>
                    <a:pt x="474" y="619"/>
                  </a:cubicBezTo>
                  <a:lnTo>
                    <a:pt x="489" y="626"/>
                  </a:lnTo>
                  <a:cubicBezTo>
                    <a:pt x="503" y="641"/>
                    <a:pt x="513" y="648"/>
                    <a:pt x="517" y="648"/>
                  </a:cubicBezTo>
                  <a:cubicBezTo>
                    <a:pt x="521" y="648"/>
                    <a:pt x="516" y="637"/>
                    <a:pt x="499" y="616"/>
                  </a:cubicBezTo>
                  <a:cubicBezTo>
                    <a:pt x="481" y="596"/>
                    <a:pt x="473" y="588"/>
                    <a:pt x="475" y="588"/>
                  </a:cubicBezTo>
                  <a:lnTo>
                    <a:pt x="475" y="588"/>
                  </a:lnTo>
                  <a:cubicBezTo>
                    <a:pt x="477" y="588"/>
                    <a:pt x="484" y="593"/>
                    <a:pt x="496" y="601"/>
                  </a:cubicBezTo>
                  <a:cubicBezTo>
                    <a:pt x="507" y="615"/>
                    <a:pt x="514" y="619"/>
                    <a:pt x="519" y="619"/>
                  </a:cubicBezTo>
                  <a:cubicBezTo>
                    <a:pt x="522" y="619"/>
                    <a:pt x="525" y="617"/>
                    <a:pt x="527" y="616"/>
                  </a:cubicBezTo>
                  <a:cubicBezTo>
                    <a:pt x="528" y="614"/>
                    <a:pt x="529" y="612"/>
                    <a:pt x="530" y="612"/>
                  </a:cubicBezTo>
                  <a:cubicBezTo>
                    <a:pt x="532" y="612"/>
                    <a:pt x="535" y="615"/>
                    <a:pt x="543" y="622"/>
                  </a:cubicBezTo>
                  <a:cubicBezTo>
                    <a:pt x="551" y="633"/>
                    <a:pt x="563" y="639"/>
                    <a:pt x="570" y="639"/>
                  </a:cubicBezTo>
                  <a:cubicBezTo>
                    <a:pt x="572" y="639"/>
                    <a:pt x="573" y="639"/>
                    <a:pt x="574" y="638"/>
                  </a:cubicBezTo>
                  <a:cubicBezTo>
                    <a:pt x="577" y="632"/>
                    <a:pt x="577" y="632"/>
                    <a:pt x="568" y="622"/>
                  </a:cubicBezTo>
                  <a:cubicBezTo>
                    <a:pt x="559" y="617"/>
                    <a:pt x="558" y="612"/>
                    <a:pt x="564" y="612"/>
                  </a:cubicBezTo>
                  <a:cubicBezTo>
                    <a:pt x="568" y="612"/>
                    <a:pt x="577" y="616"/>
                    <a:pt x="590" y="626"/>
                  </a:cubicBezTo>
                  <a:cubicBezTo>
                    <a:pt x="595" y="628"/>
                    <a:pt x="598" y="629"/>
                    <a:pt x="600" y="629"/>
                  </a:cubicBezTo>
                  <a:cubicBezTo>
                    <a:pt x="603" y="629"/>
                    <a:pt x="598" y="624"/>
                    <a:pt x="583" y="607"/>
                  </a:cubicBezTo>
                  <a:cubicBezTo>
                    <a:pt x="570" y="593"/>
                    <a:pt x="570" y="584"/>
                    <a:pt x="578" y="584"/>
                  </a:cubicBezTo>
                  <a:cubicBezTo>
                    <a:pt x="582" y="584"/>
                    <a:pt x="590" y="587"/>
                    <a:pt x="599" y="594"/>
                  </a:cubicBezTo>
                  <a:lnTo>
                    <a:pt x="609" y="585"/>
                  </a:lnTo>
                  <a:cubicBezTo>
                    <a:pt x="615" y="582"/>
                    <a:pt x="605" y="569"/>
                    <a:pt x="593" y="557"/>
                  </a:cubicBezTo>
                  <a:cubicBezTo>
                    <a:pt x="581" y="542"/>
                    <a:pt x="576" y="537"/>
                    <a:pt x="579" y="537"/>
                  </a:cubicBezTo>
                  <a:cubicBezTo>
                    <a:pt x="581" y="537"/>
                    <a:pt x="584" y="539"/>
                    <a:pt x="590" y="541"/>
                  </a:cubicBezTo>
                  <a:cubicBezTo>
                    <a:pt x="599" y="547"/>
                    <a:pt x="609" y="554"/>
                    <a:pt x="615" y="560"/>
                  </a:cubicBezTo>
                  <a:cubicBezTo>
                    <a:pt x="619" y="565"/>
                    <a:pt x="623" y="567"/>
                    <a:pt x="626" y="567"/>
                  </a:cubicBezTo>
                  <a:cubicBezTo>
                    <a:pt x="630" y="567"/>
                    <a:pt x="633" y="565"/>
                    <a:pt x="637" y="563"/>
                  </a:cubicBezTo>
                  <a:cubicBezTo>
                    <a:pt x="640" y="560"/>
                    <a:pt x="652" y="550"/>
                    <a:pt x="640" y="538"/>
                  </a:cubicBezTo>
                  <a:cubicBezTo>
                    <a:pt x="637" y="534"/>
                    <a:pt x="636" y="533"/>
                    <a:pt x="636" y="533"/>
                  </a:cubicBezTo>
                  <a:lnTo>
                    <a:pt x="636" y="533"/>
                  </a:lnTo>
                  <a:cubicBezTo>
                    <a:pt x="636" y="533"/>
                    <a:pt x="644" y="542"/>
                    <a:pt x="652" y="550"/>
                  </a:cubicBezTo>
                  <a:cubicBezTo>
                    <a:pt x="653" y="549"/>
                    <a:pt x="654" y="549"/>
                    <a:pt x="656" y="549"/>
                  </a:cubicBezTo>
                  <a:cubicBezTo>
                    <a:pt x="658" y="549"/>
                    <a:pt x="660" y="550"/>
                    <a:pt x="661" y="550"/>
                  </a:cubicBezTo>
                  <a:cubicBezTo>
                    <a:pt x="661" y="550"/>
                    <a:pt x="660" y="549"/>
                    <a:pt x="656" y="544"/>
                  </a:cubicBezTo>
                  <a:cubicBezTo>
                    <a:pt x="656" y="544"/>
                    <a:pt x="658" y="543"/>
                    <a:pt x="667" y="543"/>
                  </a:cubicBezTo>
                  <a:cubicBezTo>
                    <a:pt x="671" y="543"/>
                    <a:pt x="676" y="543"/>
                    <a:pt x="684" y="544"/>
                  </a:cubicBezTo>
                  <a:cubicBezTo>
                    <a:pt x="685" y="544"/>
                    <a:pt x="685" y="544"/>
                    <a:pt x="686" y="544"/>
                  </a:cubicBezTo>
                  <a:cubicBezTo>
                    <a:pt x="702" y="544"/>
                    <a:pt x="698" y="509"/>
                    <a:pt x="662" y="500"/>
                  </a:cubicBezTo>
                  <a:lnTo>
                    <a:pt x="668" y="494"/>
                  </a:lnTo>
                  <a:cubicBezTo>
                    <a:pt x="671" y="491"/>
                    <a:pt x="662" y="478"/>
                    <a:pt x="662" y="478"/>
                  </a:cubicBezTo>
                  <a:cubicBezTo>
                    <a:pt x="652" y="466"/>
                    <a:pt x="656" y="463"/>
                    <a:pt x="662" y="456"/>
                  </a:cubicBezTo>
                  <a:lnTo>
                    <a:pt x="684" y="481"/>
                  </a:lnTo>
                  <a:cubicBezTo>
                    <a:pt x="697" y="503"/>
                    <a:pt x="709" y="514"/>
                    <a:pt x="714" y="514"/>
                  </a:cubicBezTo>
                  <a:cubicBezTo>
                    <a:pt x="718" y="514"/>
                    <a:pt x="716" y="504"/>
                    <a:pt x="703" y="485"/>
                  </a:cubicBezTo>
                  <a:lnTo>
                    <a:pt x="703" y="485"/>
                  </a:lnTo>
                  <a:lnTo>
                    <a:pt x="715" y="497"/>
                  </a:lnTo>
                  <a:cubicBezTo>
                    <a:pt x="718" y="500"/>
                    <a:pt x="721" y="502"/>
                    <a:pt x="724" y="502"/>
                  </a:cubicBezTo>
                  <a:cubicBezTo>
                    <a:pt x="728" y="502"/>
                    <a:pt x="731" y="496"/>
                    <a:pt x="731" y="481"/>
                  </a:cubicBezTo>
                  <a:cubicBezTo>
                    <a:pt x="734" y="478"/>
                    <a:pt x="718" y="450"/>
                    <a:pt x="709" y="438"/>
                  </a:cubicBezTo>
                  <a:cubicBezTo>
                    <a:pt x="699" y="425"/>
                    <a:pt x="703" y="422"/>
                    <a:pt x="703" y="422"/>
                  </a:cubicBezTo>
                  <a:cubicBezTo>
                    <a:pt x="705" y="419"/>
                    <a:pt x="707" y="418"/>
                    <a:pt x="708" y="418"/>
                  </a:cubicBezTo>
                  <a:cubicBezTo>
                    <a:pt x="710" y="418"/>
                    <a:pt x="713" y="421"/>
                    <a:pt x="718" y="428"/>
                  </a:cubicBezTo>
                  <a:cubicBezTo>
                    <a:pt x="727" y="438"/>
                    <a:pt x="734" y="443"/>
                    <a:pt x="738" y="443"/>
                  </a:cubicBezTo>
                  <a:cubicBezTo>
                    <a:pt x="744" y="443"/>
                    <a:pt x="743" y="433"/>
                    <a:pt x="734" y="416"/>
                  </a:cubicBezTo>
                  <a:lnTo>
                    <a:pt x="734" y="416"/>
                  </a:lnTo>
                  <a:lnTo>
                    <a:pt x="746" y="428"/>
                  </a:lnTo>
                  <a:cubicBezTo>
                    <a:pt x="751" y="433"/>
                    <a:pt x="757" y="437"/>
                    <a:pt x="763" y="437"/>
                  </a:cubicBezTo>
                  <a:cubicBezTo>
                    <a:pt x="770" y="437"/>
                    <a:pt x="779" y="431"/>
                    <a:pt x="787" y="413"/>
                  </a:cubicBezTo>
                  <a:cubicBezTo>
                    <a:pt x="803" y="399"/>
                    <a:pt x="816" y="389"/>
                    <a:pt x="825" y="389"/>
                  </a:cubicBezTo>
                  <a:cubicBezTo>
                    <a:pt x="828" y="389"/>
                    <a:pt x="832" y="390"/>
                    <a:pt x="834" y="394"/>
                  </a:cubicBezTo>
                  <a:cubicBezTo>
                    <a:pt x="835" y="395"/>
                    <a:pt x="836" y="395"/>
                    <a:pt x="837" y="395"/>
                  </a:cubicBezTo>
                  <a:cubicBezTo>
                    <a:pt x="844" y="395"/>
                    <a:pt x="845" y="359"/>
                    <a:pt x="834" y="331"/>
                  </a:cubicBezTo>
                  <a:lnTo>
                    <a:pt x="834" y="331"/>
                  </a:lnTo>
                  <a:cubicBezTo>
                    <a:pt x="839" y="335"/>
                    <a:pt x="843" y="337"/>
                    <a:pt x="846" y="337"/>
                  </a:cubicBezTo>
                  <a:cubicBezTo>
                    <a:pt x="851" y="337"/>
                    <a:pt x="855" y="333"/>
                    <a:pt x="862" y="328"/>
                  </a:cubicBezTo>
                  <a:cubicBezTo>
                    <a:pt x="870" y="322"/>
                    <a:pt x="874" y="319"/>
                    <a:pt x="877" y="319"/>
                  </a:cubicBezTo>
                  <a:cubicBezTo>
                    <a:pt x="880" y="319"/>
                    <a:pt x="883" y="322"/>
                    <a:pt x="887" y="328"/>
                  </a:cubicBezTo>
                  <a:cubicBezTo>
                    <a:pt x="895" y="341"/>
                    <a:pt x="899" y="348"/>
                    <a:pt x="900" y="348"/>
                  </a:cubicBezTo>
                  <a:cubicBezTo>
                    <a:pt x="901" y="348"/>
                    <a:pt x="899" y="340"/>
                    <a:pt x="894" y="322"/>
                  </a:cubicBezTo>
                  <a:cubicBezTo>
                    <a:pt x="885" y="307"/>
                    <a:pt x="889" y="300"/>
                    <a:pt x="897" y="300"/>
                  </a:cubicBezTo>
                  <a:cubicBezTo>
                    <a:pt x="904" y="300"/>
                    <a:pt x="915" y="305"/>
                    <a:pt x="925" y="315"/>
                  </a:cubicBezTo>
                  <a:cubicBezTo>
                    <a:pt x="929" y="321"/>
                    <a:pt x="933" y="324"/>
                    <a:pt x="937" y="324"/>
                  </a:cubicBezTo>
                  <a:cubicBezTo>
                    <a:pt x="941" y="324"/>
                    <a:pt x="945" y="320"/>
                    <a:pt x="950" y="315"/>
                  </a:cubicBezTo>
                  <a:cubicBezTo>
                    <a:pt x="947" y="309"/>
                    <a:pt x="947" y="300"/>
                    <a:pt x="950" y="297"/>
                  </a:cubicBezTo>
                  <a:cubicBezTo>
                    <a:pt x="956" y="290"/>
                    <a:pt x="960" y="284"/>
                    <a:pt x="966" y="281"/>
                  </a:cubicBezTo>
                  <a:cubicBezTo>
                    <a:pt x="981" y="268"/>
                    <a:pt x="981" y="268"/>
                    <a:pt x="966" y="240"/>
                  </a:cubicBezTo>
                  <a:cubicBezTo>
                    <a:pt x="950" y="215"/>
                    <a:pt x="956" y="209"/>
                    <a:pt x="972" y="203"/>
                  </a:cubicBezTo>
                  <a:cubicBezTo>
                    <a:pt x="975" y="200"/>
                    <a:pt x="979" y="197"/>
                    <a:pt x="982" y="197"/>
                  </a:cubicBezTo>
                  <a:cubicBezTo>
                    <a:pt x="986" y="197"/>
                    <a:pt x="991" y="200"/>
                    <a:pt x="994" y="209"/>
                  </a:cubicBezTo>
                  <a:cubicBezTo>
                    <a:pt x="994" y="209"/>
                    <a:pt x="1003" y="216"/>
                    <a:pt x="1010" y="216"/>
                  </a:cubicBezTo>
                  <a:cubicBezTo>
                    <a:pt x="1011" y="216"/>
                    <a:pt x="1012" y="216"/>
                    <a:pt x="1013" y="215"/>
                  </a:cubicBezTo>
                  <a:cubicBezTo>
                    <a:pt x="1015" y="214"/>
                    <a:pt x="1017" y="213"/>
                    <a:pt x="1020" y="213"/>
                  </a:cubicBezTo>
                  <a:cubicBezTo>
                    <a:pt x="1025" y="213"/>
                    <a:pt x="1030" y="216"/>
                    <a:pt x="1032" y="224"/>
                  </a:cubicBezTo>
                  <a:cubicBezTo>
                    <a:pt x="1038" y="231"/>
                    <a:pt x="1047" y="234"/>
                    <a:pt x="1057" y="234"/>
                  </a:cubicBezTo>
                  <a:cubicBezTo>
                    <a:pt x="1062" y="233"/>
                    <a:pt x="1067" y="231"/>
                    <a:pt x="1071" y="231"/>
                  </a:cubicBezTo>
                  <a:cubicBezTo>
                    <a:pt x="1078" y="231"/>
                    <a:pt x="1083" y="234"/>
                    <a:pt x="1085" y="243"/>
                  </a:cubicBezTo>
                  <a:cubicBezTo>
                    <a:pt x="1091" y="243"/>
                    <a:pt x="1091" y="243"/>
                    <a:pt x="1088" y="228"/>
                  </a:cubicBezTo>
                  <a:cubicBezTo>
                    <a:pt x="1088" y="216"/>
                    <a:pt x="1091" y="203"/>
                    <a:pt x="1104" y="203"/>
                  </a:cubicBezTo>
                  <a:cubicBezTo>
                    <a:pt x="1109" y="203"/>
                    <a:pt x="1115" y="205"/>
                    <a:pt x="1123" y="209"/>
                  </a:cubicBezTo>
                  <a:cubicBezTo>
                    <a:pt x="1127" y="209"/>
                    <a:pt x="1132" y="209"/>
                    <a:pt x="1137" y="209"/>
                  </a:cubicBezTo>
                  <a:cubicBezTo>
                    <a:pt x="1149" y="209"/>
                    <a:pt x="1160" y="207"/>
                    <a:pt x="1160" y="196"/>
                  </a:cubicBezTo>
                  <a:close/>
                  <a:moveTo>
                    <a:pt x="740" y="2268"/>
                  </a:moveTo>
                  <a:lnTo>
                    <a:pt x="740" y="2287"/>
                  </a:lnTo>
                  <a:lnTo>
                    <a:pt x="728" y="2299"/>
                  </a:lnTo>
                  <a:lnTo>
                    <a:pt x="721" y="2296"/>
                  </a:lnTo>
                  <a:cubicBezTo>
                    <a:pt x="725" y="2280"/>
                    <a:pt x="731" y="2268"/>
                    <a:pt x="740" y="2268"/>
                  </a:cubicBezTo>
                  <a:close/>
                  <a:moveTo>
                    <a:pt x="835" y="2283"/>
                  </a:moveTo>
                  <a:cubicBezTo>
                    <a:pt x="836" y="2283"/>
                    <a:pt x="836" y="2283"/>
                    <a:pt x="837" y="2283"/>
                  </a:cubicBezTo>
                  <a:lnTo>
                    <a:pt x="840" y="2302"/>
                  </a:lnTo>
                  <a:cubicBezTo>
                    <a:pt x="837" y="2315"/>
                    <a:pt x="828" y="2315"/>
                    <a:pt x="828" y="2315"/>
                  </a:cubicBezTo>
                  <a:cubicBezTo>
                    <a:pt x="822" y="2312"/>
                    <a:pt x="822" y="2312"/>
                    <a:pt x="825" y="2296"/>
                  </a:cubicBezTo>
                  <a:cubicBezTo>
                    <a:pt x="825" y="2296"/>
                    <a:pt x="827" y="2283"/>
                    <a:pt x="835" y="2283"/>
                  </a:cubicBezTo>
                  <a:close/>
                  <a:moveTo>
                    <a:pt x="1157" y="0"/>
                  </a:moveTo>
                  <a:cubicBezTo>
                    <a:pt x="1150" y="0"/>
                    <a:pt x="1139" y="11"/>
                    <a:pt x="1132" y="36"/>
                  </a:cubicBezTo>
                  <a:cubicBezTo>
                    <a:pt x="1126" y="55"/>
                    <a:pt x="1117" y="62"/>
                    <a:pt x="1109" y="62"/>
                  </a:cubicBezTo>
                  <a:cubicBezTo>
                    <a:pt x="1104" y="62"/>
                    <a:pt x="1101" y="59"/>
                    <a:pt x="1101" y="52"/>
                  </a:cubicBezTo>
                  <a:cubicBezTo>
                    <a:pt x="1097" y="36"/>
                    <a:pt x="1110" y="36"/>
                    <a:pt x="1123" y="36"/>
                  </a:cubicBezTo>
                  <a:lnTo>
                    <a:pt x="1123" y="5"/>
                  </a:lnTo>
                  <a:cubicBezTo>
                    <a:pt x="1110" y="5"/>
                    <a:pt x="1110" y="5"/>
                    <a:pt x="1097" y="21"/>
                  </a:cubicBezTo>
                  <a:cubicBezTo>
                    <a:pt x="1088" y="24"/>
                    <a:pt x="1082" y="30"/>
                    <a:pt x="1076" y="40"/>
                  </a:cubicBezTo>
                  <a:cubicBezTo>
                    <a:pt x="1066" y="55"/>
                    <a:pt x="1069" y="74"/>
                    <a:pt x="1082" y="87"/>
                  </a:cubicBezTo>
                  <a:cubicBezTo>
                    <a:pt x="1094" y="102"/>
                    <a:pt x="1082" y="102"/>
                    <a:pt x="1072" y="102"/>
                  </a:cubicBezTo>
                  <a:cubicBezTo>
                    <a:pt x="1050" y="90"/>
                    <a:pt x="1047" y="74"/>
                    <a:pt x="1057" y="58"/>
                  </a:cubicBezTo>
                  <a:cubicBezTo>
                    <a:pt x="1066" y="55"/>
                    <a:pt x="1066" y="40"/>
                    <a:pt x="1063" y="24"/>
                  </a:cubicBezTo>
                  <a:cubicBezTo>
                    <a:pt x="1063" y="22"/>
                    <a:pt x="1061" y="21"/>
                    <a:pt x="1059" y="21"/>
                  </a:cubicBezTo>
                  <a:cubicBezTo>
                    <a:pt x="1046" y="21"/>
                    <a:pt x="1009" y="54"/>
                    <a:pt x="1007" y="81"/>
                  </a:cubicBezTo>
                  <a:lnTo>
                    <a:pt x="1007" y="81"/>
                  </a:lnTo>
                  <a:cubicBezTo>
                    <a:pt x="1006" y="78"/>
                    <a:pt x="1005" y="75"/>
                    <a:pt x="1003" y="71"/>
                  </a:cubicBezTo>
                  <a:cubicBezTo>
                    <a:pt x="1002" y="64"/>
                    <a:pt x="996" y="61"/>
                    <a:pt x="989" y="61"/>
                  </a:cubicBezTo>
                  <a:cubicBezTo>
                    <a:pt x="980" y="61"/>
                    <a:pt x="968" y="64"/>
                    <a:pt x="956" y="68"/>
                  </a:cubicBezTo>
                  <a:cubicBezTo>
                    <a:pt x="934" y="77"/>
                    <a:pt x="925" y="83"/>
                    <a:pt x="931" y="99"/>
                  </a:cubicBezTo>
                  <a:cubicBezTo>
                    <a:pt x="938" y="112"/>
                    <a:pt x="944" y="127"/>
                    <a:pt x="938" y="130"/>
                  </a:cubicBezTo>
                  <a:cubicBezTo>
                    <a:pt x="938" y="130"/>
                    <a:pt x="939" y="130"/>
                    <a:pt x="940" y="130"/>
                  </a:cubicBezTo>
                  <a:cubicBezTo>
                    <a:pt x="946" y="130"/>
                    <a:pt x="954" y="142"/>
                    <a:pt x="960" y="156"/>
                  </a:cubicBezTo>
                  <a:cubicBezTo>
                    <a:pt x="944" y="152"/>
                    <a:pt x="931" y="146"/>
                    <a:pt x="919" y="143"/>
                  </a:cubicBezTo>
                  <a:cubicBezTo>
                    <a:pt x="906" y="134"/>
                    <a:pt x="892" y="130"/>
                    <a:pt x="878" y="130"/>
                  </a:cubicBezTo>
                  <a:cubicBezTo>
                    <a:pt x="861" y="130"/>
                    <a:pt x="845" y="136"/>
                    <a:pt x="831" y="146"/>
                  </a:cubicBezTo>
                  <a:lnTo>
                    <a:pt x="822" y="156"/>
                  </a:lnTo>
                  <a:cubicBezTo>
                    <a:pt x="809" y="165"/>
                    <a:pt x="799" y="173"/>
                    <a:pt x="788" y="173"/>
                  </a:cubicBezTo>
                  <a:cubicBezTo>
                    <a:pt x="785" y="173"/>
                    <a:pt x="781" y="173"/>
                    <a:pt x="778" y="171"/>
                  </a:cubicBezTo>
                  <a:cubicBezTo>
                    <a:pt x="768" y="181"/>
                    <a:pt x="762" y="187"/>
                    <a:pt x="772" y="196"/>
                  </a:cubicBezTo>
                  <a:lnTo>
                    <a:pt x="762" y="206"/>
                  </a:lnTo>
                  <a:cubicBezTo>
                    <a:pt x="759" y="204"/>
                    <a:pt x="756" y="204"/>
                    <a:pt x="753" y="204"/>
                  </a:cubicBezTo>
                  <a:cubicBezTo>
                    <a:pt x="743" y="204"/>
                    <a:pt x="739" y="212"/>
                    <a:pt x="746" y="221"/>
                  </a:cubicBezTo>
                  <a:cubicBezTo>
                    <a:pt x="750" y="237"/>
                    <a:pt x="734" y="228"/>
                    <a:pt x="731" y="234"/>
                  </a:cubicBezTo>
                  <a:cubicBezTo>
                    <a:pt x="718" y="227"/>
                    <a:pt x="710" y="224"/>
                    <a:pt x="708" y="224"/>
                  </a:cubicBezTo>
                  <a:lnTo>
                    <a:pt x="708" y="224"/>
                  </a:lnTo>
                  <a:cubicBezTo>
                    <a:pt x="705" y="224"/>
                    <a:pt x="714" y="231"/>
                    <a:pt x="734" y="250"/>
                  </a:cubicBezTo>
                  <a:cubicBezTo>
                    <a:pt x="741" y="256"/>
                    <a:pt x="751" y="261"/>
                    <a:pt x="760" y="261"/>
                  </a:cubicBezTo>
                  <a:cubicBezTo>
                    <a:pt x="764" y="261"/>
                    <a:pt x="768" y="261"/>
                    <a:pt x="772" y="259"/>
                  </a:cubicBezTo>
                  <a:lnTo>
                    <a:pt x="787" y="246"/>
                  </a:lnTo>
                  <a:lnTo>
                    <a:pt x="781" y="272"/>
                  </a:lnTo>
                  <a:cubicBezTo>
                    <a:pt x="778" y="284"/>
                    <a:pt x="778" y="300"/>
                    <a:pt x="787" y="309"/>
                  </a:cubicBezTo>
                  <a:cubicBezTo>
                    <a:pt x="787" y="309"/>
                    <a:pt x="797" y="322"/>
                    <a:pt x="793" y="325"/>
                  </a:cubicBezTo>
                  <a:lnTo>
                    <a:pt x="772" y="303"/>
                  </a:lnTo>
                  <a:cubicBezTo>
                    <a:pt x="765" y="287"/>
                    <a:pt x="756" y="275"/>
                    <a:pt x="746" y="262"/>
                  </a:cubicBezTo>
                  <a:cubicBezTo>
                    <a:pt x="733" y="253"/>
                    <a:pt x="721" y="249"/>
                    <a:pt x="714" y="249"/>
                  </a:cubicBezTo>
                  <a:cubicBezTo>
                    <a:pt x="705" y="249"/>
                    <a:pt x="703" y="255"/>
                    <a:pt x="715" y="268"/>
                  </a:cubicBezTo>
                  <a:cubicBezTo>
                    <a:pt x="713" y="270"/>
                    <a:pt x="711" y="270"/>
                    <a:pt x="709" y="270"/>
                  </a:cubicBezTo>
                  <a:cubicBezTo>
                    <a:pt x="706" y="270"/>
                    <a:pt x="702" y="269"/>
                    <a:pt x="693" y="265"/>
                  </a:cubicBezTo>
                  <a:cubicBezTo>
                    <a:pt x="690" y="261"/>
                    <a:pt x="687" y="259"/>
                    <a:pt x="686" y="259"/>
                  </a:cubicBezTo>
                  <a:cubicBezTo>
                    <a:pt x="682" y="259"/>
                    <a:pt x="683" y="268"/>
                    <a:pt x="693" y="287"/>
                  </a:cubicBezTo>
                  <a:cubicBezTo>
                    <a:pt x="702" y="304"/>
                    <a:pt x="704" y="312"/>
                    <a:pt x="699" y="312"/>
                  </a:cubicBezTo>
                  <a:cubicBezTo>
                    <a:pt x="695" y="312"/>
                    <a:pt x="688" y="308"/>
                    <a:pt x="678" y="300"/>
                  </a:cubicBezTo>
                  <a:cubicBezTo>
                    <a:pt x="669" y="295"/>
                    <a:pt x="661" y="294"/>
                    <a:pt x="655" y="294"/>
                  </a:cubicBezTo>
                  <a:cubicBezTo>
                    <a:pt x="637" y="294"/>
                    <a:pt x="628" y="306"/>
                    <a:pt x="637" y="315"/>
                  </a:cubicBezTo>
                  <a:cubicBezTo>
                    <a:pt x="652" y="333"/>
                    <a:pt x="645" y="346"/>
                    <a:pt x="633" y="346"/>
                  </a:cubicBezTo>
                  <a:cubicBezTo>
                    <a:pt x="631" y="346"/>
                    <a:pt x="627" y="345"/>
                    <a:pt x="624" y="344"/>
                  </a:cubicBezTo>
                  <a:cubicBezTo>
                    <a:pt x="619" y="342"/>
                    <a:pt x="616" y="341"/>
                    <a:pt x="613" y="341"/>
                  </a:cubicBezTo>
                  <a:cubicBezTo>
                    <a:pt x="607" y="341"/>
                    <a:pt x="606" y="345"/>
                    <a:pt x="609" y="356"/>
                  </a:cubicBezTo>
                  <a:cubicBezTo>
                    <a:pt x="603" y="351"/>
                    <a:pt x="596" y="345"/>
                    <a:pt x="591" y="345"/>
                  </a:cubicBezTo>
                  <a:cubicBezTo>
                    <a:pt x="588" y="345"/>
                    <a:pt x="587" y="348"/>
                    <a:pt x="590" y="356"/>
                  </a:cubicBezTo>
                  <a:cubicBezTo>
                    <a:pt x="590" y="356"/>
                    <a:pt x="583" y="359"/>
                    <a:pt x="599" y="366"/>
                  </a:cubicBezTo>
                  <a:cubicBezTo>
                    <a:pt x="599" y="366"/>
                    <a:pt x="605" y="381"/>
                    <a:pt x="609" y="400"/>
                  </a:cubicBezTo>
                  <a:cubicBezTo>
                    <a:pt x="610" y="399"/>
                    <a:pt x="611" y="398"/>
                    <a:pt x="612" y="398"/>
                  </a:cubicBezTo>
                  <a:cubicBezTo>
                    <a:pt x="618" y="398"/>
                    <a:pt x="627" y="409"/>
                    <a:pt x="637" y="419"/>
                  </a:cubicBezTo>
                  <a:cubicBezTo>
                    <a:pt x="641" y="425"/>
                    <a:pt x="636" y="429"/>
                    <a:pt x="626" y="429"/>
                  </a:cubicBezTo>
                  <a:cubicBezTo>
                    <a:pt x="614" y="429"/>
                    <a:pt x="595" y="424"/>
                    <a:pt x="574" y="409"/>
                  </a:cubicBezTo>
                  <a:lnTo>
                    <a:pt x="543" y="394"/>
                  </a:lnTo>
                  <a:lnTo>
                    <a:pt x="562" y="419"/>
                  </a:lnTo>
                  <a:cubicBezTo>
                    <a:pt x="560" y="421"/>
                    <a:pt x="557" y="423"/>
                    <a:pt x="554" y="423"/>
                  </a:cubicBezTo>
                  <a:cubicBezTo>
                    <a:pt x="551" y="423"/>
                    <a:pt x="547" y="421"/>
                    <a:pt x="543" y="416"/>
                  </a:cubicBezTo>
                  <a:cubicBezTo>
                    <a:pt x="535" y="408"/>
                    <a:pt x="532" y="405"/>
                    <a:pt x="530" y="405"/>
                  </a:cubicBezTo>
                  <a:cubicBezTo>
                    <a:pt x="529" y="405"/>
                    <a:pt x="528" y="407"/>
                    <a:pt x="527" y="409"/>
                  </a:cubicBezTo>
                  <a:cubicBezTo>
                    <a:pt x="527" y="409"/>
                    <a:pt x="521" y="413"/>
                    <a:pt x="530" y="425"/>
                  </a:cubicBezTo>
                  <a:cubicBezTo>
                    <a:pt x="545" y="439"/>
                    <a:pt x="549" y="444"/>
                    <a:pt x="547" y="444"/>
                  </a:cubicBezTo>
                  <a:cubicBezTo>
                    <a:pt x="546" y="444"/>
                    <a:pt x="542" y="443"/>
                    <a:pt x="536" y="441"/>
                  </a:cubicBezTo>
                  <a:cubicBezTo>
                    <a:pt x="526" y="433"/>
                    <a:pt x="519" y="429"/>
                    <a:pt x="515" y="429"/>
                  </a:cubicBezTo>
                  <a:cubicBezTo>
                    <a:pt x="510" y="429"/>
                    <a:pt x="512" y="437"/>
                    <a:pt x="521" y="453"/>
                  </a:cubicBezTo>
                  <a:cubicBezTo>
                    <a:pt x="533" y="467"/>
                    <a:pt x="538" y="473"/>
                    <a:pt x="536" y="473"/>
                  </a:cubicBezTo>
                  <a:cubicBezTo>
                    <a:pt x="535" y="473"/>
                    <a:pt x="528" y="468"/>
                    <a:pt x="515" y="460"/>
                  </a:cubicBezTo>
                  <a:cubicBezTo>
                    <a:pt x="507" y="449"/>
                    <a:pt x="495" y="443"/>
                    <a:pt x="487" y="443"/>
                  </a:cubicBezTo>
                  <a:cubicBezTo>
                    <a:pt x="486" y="443"/>
                    <a:pt x="484" y="443"/>
                    <a:pt x="483" y="444"/>
                  </a:cubicBezTo>
                  <a:lnTo>
                    <a:pt x="496" y="456"/>
                  </a:lnTo>
                  <a:cubicBezTo>
                    <a:pt x="509" y="472"/>
                    <a:pt x="511" y="479"/>
                    <a:pt x="506" y="479"/>
                  </a:cubicBezTo>
                  <a:cubicBezTo>
                    <a:pt x="504" y="479"/>
                    <a:pt x="500" y="478"/>
                    <a:pt x="496" y="475"/>
                  </a:cubicBezTo>
                  <a:cubicBezTo>
                    <a:pt x="491" y="472"/>
                    <a:pt x="488" y="470"/>
                    <a:pt x="486" y="470"/>
                  </a:cubicBezTo>
                  <a:cubicBezTo>
                    <a:pt x="481" y="470"/>
                    <a:pt x="480" y="477"/>
                    <a:pt x="480" y="491"/>
                  </a:cubicBezTo>
                  <a:cubicBezTo>
                    <a:pt x="473" y="496"/>
                    <a:pt x="469" y="499"/>
                    <a:pt x="465" y="499"/>
                  </a:cubicBezTo>
                  <a:cubicBezTo>
                    <a:pt x="461" y="499"/>
                    <a:pt x="458" y="497"/>
                    <a:pt x="452" y="491"/>
                  </a:cubicBezTo>
                  <a:cubicBezTo>
                    <a:pt x="443" y="481"/>
                    <a:pt x="438" y="475"/>
                    <a:pt x="438" y="475"/>
                  </a:cubicBezTo>
                  <a:lnTo>
                    <a:pt x="438" y="475"/>
                  </a:lnTo>
                  <a:cubicBezTo>
                    <a:pt x="437" y="475"/>
                    <a:pt x="440" y="482"/>
                    <a:pt x="449" y="497"/>
                  </a:cubicBezTo>
                  <a:cubicBezTo>
                    <a:pt x="451" y="508"/>
                    <a:pt x="452" y="511"/>
                    <a:pt x="446" y="511"/>
                  </a:cubicBezTo>
                  <a:cubicBezTo>
                    <a:pt x="443" y="511"/>
                    <a:pt x="439" y="511"/>
                    <a:pt x="433" y="510"/>
                  </a:cubicBezTo>
                  <a:cubicBezTo>
                    <a:pt x="427" y="507"/>
                    <a:pt x="423" y="506"/>
                    <a:pt x="421" y="506"/>
                  </a:cubicBezTo>
                  <a:cubicBezTo>
                    <a:pt x="418" y="506"/>
                    <a:pt x="419" y="509"/>
                    <a:pt x="421" y="519"/>
                  </a:cubicBezTo>
                  <a:cubicBezTo>
                    <a:pt x="440" y="539"/>
                    <a:pt x="450" y="551"/>
                    <a:pt x="456" y="551"/>
                  </a:cubicBezTo>
                  <a:cubicBezTo>
                    <a:pt x="457" y="551"/>
                    <a:pt x="458" y="551"/>
                    <a:pt x="458" y="550"/>
                  </a:cubicBezTo>
                  <a:cubicBezTo>
                    <a:pt x="459" y="548"/>
                    <a:pt x="460" y="546"/>
                    <a:pt x="462" y="546"/>
                  </a:cubicBezTo>
                  <a:cubicBezTo>
                    <a:pt x="463" y="546"/>
                    <a:pt x="466" y="549"/>
                    <a:pt x="474" y="557"/>
                  </a:cubicBezTo>
                  <a:lnTo>
                    <a:pt x="461" y="566"/>
                  </a:lnTo>
                  <a:cubicBezTo>
                    <a:pt x="458" y="569"/>
                    <a:pt x="452" y="575"/>
                    <a:pt x="452" y="594"/>
                  </a:cubicBezTo>
                  <a:cubicBezTo>
                    <a:pt x="452" y="602"/>
                    <a:pt x="454" y="610"/>
                    <a:pt x="458" y="616"/>
                  </a:cubicBezTo>
                  <a:lnTo>
                    <a:pt x="458" y="616"/>
                  </a:lnTo>
                  <a:lnTo>
                    <a:pt x="436" y="594"/>
                  </a:lnTo>
                  <a:cubicBezTo>
                    <a:pt x="417" y="569"/>
                    <a:pt x="408" y="560"/>
                    <a:pt x="383" y="560"/>
                  </a:cubicBezTo>
                  <a:cubicBezTo>
                    <a:pt x="348" y="569"/>
                    <a:pt x="320" y="575"/>
                    <a:pt x="342" y="597"/>
                  </a:cubicBezTo>
                  <a:cubicBezTo>
                    <a:pt x="342" y="597"/>
                    <a:pt x="348" y="616"/>
                    <a:pt x="342" y="619"/>
                  </a:cubicBezTo>
                  <a:cubicBezTo>
                    <a:pt x="339" y="622"/>
                    <a:pt x="333" y="623"/>
                    <a:pt x="327" y="623"/>
                  </a:cubicBezTo>
                  <a:cubicBezTo>
                    <a:pt x="322" y="623"/>
                    <a:pt x="317" y="622"/>
                    <a:pt x="317" y="622"/>
                  </a:cubicBezTo>
                  <a:cubicBezTo>
                    <a:pt x="315" y="620"/>
                    <a:pt x="313" y="619"/>
                    <a:pt x="311" y="619"/>
                  </a:cubicBezTo>
                  <a:cubicBezTo>
                    <a:pt x="300" y="619"/>
                    <a:pt x="281" y="641"/>
                    <a:pt x="258" y="669"/>
                  </a:cubicBezTo>
                  <a:cubicBezTo>
                    <a:pt x="223" y="707"/>
                    <a:pt x="211" y="729"/>
                    <a:pt x="192" y="729"/>
                  </a:cubicBezTo>
                  <a:cubicBezTo>
                    <a:pt x="189" y="728"/>
                    <a:pt x="186" y="728"/>
                    <a:pt x="183" y="728"/>
                  </a:cubicBezTo>
                  <a:cubicBezTo>
                    <a:pt x="174" y="728"/>
                    <a:pt x="170" y="732"/>
                    <a:pt x="170" y="732"/>
                  </a:cubicBezTo>
                  <a:cubicBezTo>
                    <a:pt x="182" y="742"/>
                    <a:pt x="154" y="785"/>
                    <a:pt x="126" y="839"/>
                  </a:cubicBezTo>
                  <a:cubicBezTo>
                    <a:pt x="98" y="892"/>
                    <a:pt x="76" y="948"/>
                    <a:pt x="91" y="955"/>
                  </a:cubicBezTo>
                  <a:lnTo>
                    <a:pt x="85" y="970"/>
                  </a:lnTo>
                  <a:cubicBezTo>
                    <a:pt x="83" y="969"/>
                    <a:pt x="81" y="969"/>
                    <a:pt x="80" y="969"/>
                  </a:cubicBezTo>
                  <a:cubicBezTo>
                    <a:pt x="69" y="969"/>
                    <a:pt x="66" y="985"/>
                    <a:pt x="60" y="999"/>
                  </a:cubicBezTo>
                  <a:cubicBezTo>
                    <a:pt x="66" y="1011"/>
                    <a:pt x="66" y="1024"/>
                    <a:pt x="63" y="1036"/>
                  </a:cubicBezTo>
                  <a:cubicBezTo>
                    <a:pt x="61" y="1035"/>
                    <a:pt x="58" y="1034"/>
                    <a:pt x="56" y="1034"/>
                  </a:cubicBezTo>
                  <a:cubicBezTo>
                    <a:pt x="48" y="1034"/>
                    <a:pt x="44" y="1043"/>
                    <a:pt x="41" y="1055"/>
                  </a:cubicBezTo>
                  <a:cubicBezTo>
                    <a:pt x="38" y="1074"/>
                    <a:pt x="35" y="1080"/>
                    <a:pt x="51" y="1083"/>
                  </a:cubicBezTo>
                  <a:cubicBezTo>
                    <a:pt x="44" y="1118"/>
                    <a:pt x="32" y="1146"/>
                    <a:pt x="19" y="1174"/>
                  </a:cubicBezTo>
                  <a:cubicBezTo>
                    <a:pt x="1" y="1180"/>
                    <a:pt x="16" y="1193"/>
                    <a:pt x="29" y="1202"/>
                  </a:cubicBezTo>
                  <a:cubicBezTo>
                    <a:pt x="44" y="1202"/>
                    <a:pt x="60" y="1215"/>
                    <a:pt x="60" y="1221"/>
                  </a:cubicBezTo>
                  <a:lnTo>
                    <a:pt x="29" y="1218"/>
                  </a:lnTo>
                  <a:cubicBezTo>
                    <a:pt x="22" y="1214"/>
                    <a:pt x="19" y="1212"/>
                    <a:pt x="16" y="1212"/>
                  </a:cubicBezTo>
                  <a:cubicBezTo>
                    <a:pt x="13" y="1212"/>
                    <a:pt x="12" y="1216"/>
                    <a:pt x="10" y="1227"/>
                  </a:cubicBezTo>
                  <a:lnTo>
                    <a:pt x="10" y="1243"/>
                  </a:lnTo>
                  <a:cubicBezTo>
                    <a:pt x="23" y="1243"/>
                    <a:pt x="23" y="1287"/>
                    <a:pt x="23" y="1346"/>
                  </a:cubicBezTo>
                  <a:cubicBezTo>
                    <a:pt x="26" y="1420"/>
                    <a:pt x="28" y="1447"/>
                    <a:pt x="42" y="1447"/>
                  </a:cubicBezTo>
                  <a:cubicBezTo>
                    <a:pt x="43" y="1447"/>
                    <a:pt x="44" y="1447"/>
                    <a:pt x="44" y="1447"/>
                  </a:cubicBezTo>
                  <a:cubicBezTo>
                    <a:pt x="60" y="1447"/>
                    <a:pt x="60" y="1453"/>
                    <a:pt x="48" y="1481"/>
                  </a:cubicBezTo>
                  <a:cubicBezTo>
                    <a:pt x="10" y="1538"/>
                    <a:pt x="10" y="1541"/>
                    <a:pt x="29" y="1547"/>
                  </a:cubicBezTo>
                  <a:cubicBezTo>
                    <a:pt x="26" y="1538"/>
                    <a:pt x="41" y="1534"/>
                    <a:pt x="57" y="1531"/>
                  </a:cubicBezTo>
                  <a:cubicBezTo>
                    <a:pt x="65" y="1530"/>
                    <a:pt x="71" y="1529"/>
                    <a:pt x="75" y="1529"/>
                  </a:cubicBezTo>
                  <a:cubicBezTo>
                    <a:pt x="86" y="1529"/>
                    <a:pt x="81" y="1535"/>
                    <a:pt x="60" y="1547"/>
                  </a:cubicBezTo>
                  <a:cubicBezTo>
                    <a:pt x="30" y="1553"/>
                    <a:pt x="74" y="1673"/>
                    <a:pt x="108" y="1673"/>
                  </a:cubicBezTo>
                  <a:cubicBezTo>
                    <a:pt x="109" y="1673"/>
                    <a:pt x="109" y="1672"/>
                    <a:pt x="110" y="1672"/>
                  </a:cubicBezTo>
                  <a:lnTo>
                    <a:pt x="110" y="1672"/>
                  </a:lnTo>
                  <a:lnTo>
                    <a:pt x="98" y="1679"/>
                  </a:lnTo>
                  <a:cubicBezTo>
                    <a:pt x="82" y="1682"/>
                    <a:pt x="85" y="1691"/>
                    <a:pt x="98" y="1722"/>
                  </a:cubicBezTo>
                  <a:cubicBezTo>
                    <a:pt x="104" y="1738"/>
                    <a:pt x="107" y="1748"/>
                    <a:pt x="107" y="1748"/>
                  </a:cubicBezTo>
                  <a:cubicBezTo>
                    <a:pt x="110" y="1746"/>
                    <a:pt x="113" y="1746"/>
                    <a:pt x="116" y="1746"/>
                  </a:cubicBezTo>
                  <a:cubicBezTo>
                    <a:pt x="137" y="1746"/>
                    <a:pt x="140" y="1786"/>
                    <a:pt x="129" y="1795"/>
                  </a:cubicBezTo>
                  <a:cubicBezTo>
                    <a:pt x="120" y="1810"/>
                    <a:pt x="120" y="1810"/>
                    <a:pt x="126" y="1826"/>
                  </a:cubicBezTo>
                  <a:cubicBezTo>
                    <a:pt x="164" y="1835"/>
                    <a:pt x="173" y="1876"/>
                    <a:pt x="160" y="1885"/>
                  </a:cubicBezTo>
                  <a:lnTo>
                    <a:pt x="170" y="1901"/>
                  </a:lnTo>
                  <a:cubicBezTo>
                    <a:pt x="182" y="1901"/>
                    <a:pt x="195" y="1907"/>
                    <a:pt x="201" y="1920"/>
                  </a:cubicBezTo>
                  <a:cubicBezTo>
                    <a:pt x="209" y="1934"/>
                    <a:pt x="216" y="1941"/>
                    <a:pt x="221" y="1941"/>
                  </a:cubicBezTo>
                  <a:cubicBezTo>
                    <a:pt x="224" y="1941"/>
                    <a:pt x="227" y="1938"/>
                    <a:pt x="229" y="1932"/>
                  </a:cubicBezTo>
                  <a:cubicBezTo>
                    <a:pt x="238" y="1926"/>
                    <a:pt x="247" y="1919"/>
                    <a:pt x="254" y="1919"/>
                  </a:cubicBezTo>
                  <a:cubicBezTo>
                    <a:pt x="257" y="1919"/>
                    <a:pt x="259" y="1920"/>
                    <a:pt x="261" y="1923"/>
                  </a:cubicBezTo>
                  <a:lnTo>
                    <a:pt x="248" y="1932"/>
                  </a:lnTo>
                  <a:cubicBezTo>
                    <a:pt x="233" y="1942"/>
                    <a:pt x="248" y="1961"/>
                    <a:pt x="270" y="1989"/>
                  </a:cubicBezTo>
                  <a:cubicBezTo>
                    <a:pt x="295" y="2020"/>
                    <a:pt x="308" y="2033"/>
                    <a:pt x="305" y="2048"/>
                  </a:cubicBezTo>
                  <a:lnTo>
                    <a:pt x="320" y="2045"/>
                  </a:lnTo>
                  <a:cubicBezTo>
                    <a:pt x="325" y="2044"/>
                    <a:pt x="329" y="2043"/>
                    <a:pt x="332" y="2043"/>
                  </a:cubicBezTo>
                  <a:cubicBezTo>
                    <a:pt x="340" y="2043"/>
                    <a:pt x="340" y="2049"/>
                    <a:pt x="333" y="2058"/>
                  </a:cubicBezTo>
                  <a:cubicBezTo>
                    <a:pt x="327" y="2073"/>
                    <a:pt x="349" y="2099"/>
                    <a:pt x="370" y="2099"/>
                  </a:cubicBezTo>
                  <a:cubicBezTo>
                    <a:pt x="371" y="2099"/>
                    <a:pt x="372" y="2099"/>
                    <a:pt x="374" y="2099"/>
                  </a:cubicBezTo>
                  <a:lnTo>
                    <a:pt x="386" y="2111"/>
                  </a:lnTo>
                  <a:cubicBezTo>
                    <a:pt x="377" y="2131"/>
                    <a:pt x="384" y="2147"/>
                    <a:pt x="400" y="2147"/>
                  </a:cubicBezTo>
                  <a:cubicBezTo>
                    <a:pt x="406" y="2147"/>
                    <a:pt x="413" y="2145"/>
                    <a:pt x="421" y="2139"/>
                  </a:cubicBezTo>
                  <a:lnTo>
                    <a:pt x="421" y="2139"/>
                  </a:lnTo>
                  <a:cubicBezTo>
                    <a:pt x="411" y="2152"/>
                    <a:pt x="417" y="2155"/>
                    <a:pt x="424" y="2161"/>
                  </a:cubicBezTo>
                  <a:cubicBezTo>
                    <a:pt x="446" y="2161"/>
                    <a:pt x="474" y="2180"/>
                    <a:pt x="464" y="2193"/>
                  </a:cubicBezTo>
                  <a:lnTo>
                    <a:pt x="471" y="2199"/>
                  </a:lnTo>
                  <a:cubicBezTo>
                    <a:pt x="475" y="2196"/>
                    <a:pt x="481" y="2194"/>
                    <a:pt x="486" y="2194"/>
                  </a:cubicBezTo>
                  <a:cubicBezTo>
                    <a:pt x="492" y="2194"/>
                    <a:pt x="497" y="2196"/>
                    <a:pt x="502" y="2199"/>
                  </a:cubicBezTo>
                  <a:cubicBezTo>
                    <a:pt x="507" y="2204"/>
                    <a:pt x="512" y="2206"/>
                    <a:pt x="518" y="2206"/>
                  </a:cubicBezTo>
                  <a:cubicBezTo>
                    <a:pt x="522" y="2206"/>
                    <a:pt x="526" y="2205"/>
                    <a:pt x="530" y="2202"/>
                  </a:cubicBezTo>
                  <a:cubicBezTo>
                    <a:pt x="540" y="2196"/>
                    <a:pt x="546" y="2195"/>
                    <a:pt x="549" y="2195"/>
                  </a:cubicBezTo>
                  <a:cubicBezTo>
                    <a:pt x="551" y="2195"/>
                    <a:pt x="552" y="2196"/>
                    <a:pt x="552" y="2196"/>
                  </a:cubicBezTo>
                  <a:cubicBezTo>
                    <a:pt x="562" y="2199"/>
                    <a:pt x="546" y="2211"/>
                    <a:pt x="530" y="2218"/>
                  </a:cubicBezTo>
                  <a:cubicBezTo>
                    <a:pt x="516" y="2222"/>
                    <a:pt x="520" y="2228"/>
                    <a:pt x="535" y="2228"/>
                  </a:cubicBezTo>
                  <a:cubicBezTo>
                    <a:pt x="543" y="2228"/>
                    <a:pt x="554" y="2226"/>
                    <a:pt x="568" y="2221"/>
                  </a:cubicBezTo>
                  <a:cubicBezTo>
                    <a:pt x="585" y="2215"/>
                    <a:pt x="594" y="2212"/>
                    <a:pt x="596" y="2212"/>
                  </a:cubicBezTo>
                  <a:cubicBezTo>
                    <a:pt x="599" y="2212"/>
                    <a:pt x="591" y="2217"/>
                    <a:pt x="574" y="2227"/>
                  </a:cubicBezTo>
                  <a:cubicBezTo>
                    <a:pt x="562" y="2234"/>
                    <a:pt x="552" y="2242"/>
                    <a:pt x="558" y="2242"/>
                  </a:cubicBezTo>
                  <a:cubicBezTo>
                    <a:pt x="560" y="2242"/>
                    <a:pt x="563" y="2241"/>
                    <a:pt x="568" y="2240"/>
                  </a:cubicBezTo>
                  <a:cubicBezTo>
                    <a:pt x="570" y="2242"/>
                    <a:pt x="573" y="2243"/>
                    <a:pt x="575" y="2243"/>
                  </a:cubicBezTo>
                  <a:cubicBezTo>
                    <a:pt x="580" y="2243"/>
                    <a:pt x="586" y="2239"/>
                    <a:pt x="590" y="2233"/>
                  </a:cubicBezTo>
                  <a:lnTo>
                    <a:pt x="612" y="2246"/>
                  </a:lnTo>
                  <a:cubicBezTo>
                    <a:pt x="621" y="2271"/>
                    <a:pt x="627" y="2274"/>
                    <a:pt x="637" y="2277"/>
                  </a:cubicBezTo>
                  <a:cubicBezTo>
                    <a:pt x="642" y="2272"/>
                    <a:pt x="646" y="2268"/>
                    <a:pt x="647" y="2268"/>
                  </a:cubicBezTo>
                  <a:cubicBezTo>
                    <a:pt x="650" y="2268"/>
                    <a:pt x="651" y="2273"/>
                    <a:pt x="652" y="2283"/>
                  </a:cubicBezTo>
                  <a:cubicBezTo>
                    <a:pt x="648" y="2290"/>
                    <a:pt x="648" y="2295"/>
                    <a:pt x="650" y="2295"/>
                  </a:cubicBezTo>
                  <a:cubicBezTo>
                    <a:pt x="652" y="2295"/>
                    <a:pt x="658" y="2288"/>
                    <a:pt x="665" y="2271"/>
                  </a:cubicBezTo>
                  <a:cubicBezTo>
                    <a:pt x="671" y="2267"/>
                    <a:pt x="675" y="2266"/>
                    <a:pt x="678" y="2266"/>
                  </a:cubicBezTo>
                  <a:cubicBezTo>
                    <a:pt x="684" y="2266"/>
                    <a:pt x="687" y="2271"/>
                    <a:pt x="687" y="2283"/>
                  </a:cubicBezTo>
                  <a:cubicBezTo>
                    <a:pt x="681" y="2301"/>
                    <a:pt x="681" y="2308"/>
                    <a:pt x="684" y="2308"/>
                  </a:cubicBezTo>
                  <a:cubicBezTo>
                    <a:pt x="685" y="2308"/>
                    <a:pt x="688" y="2305"/>
                    <a:pt x="690" y="2299"/>
                  </a:cubicBezTo>
                  <a:cubicBezTo>
                    <a:pt x="698" y="2293"/>
                    <a:pt x="704" y="2292"/>
                    <a:pt x="708" y="2292"/>
                  </a:cubicBezTo>
                  <a:cubicBezTo>
                    <a:pt x="710" y="2292"/>
                    <a:pt x="712" y="2293"/>
                    <a:pt x="712" y="2293"/>
                  </a:cubicBezTo>
                  <a:cubicBezTo>
                    <a:pt x="706" y="2308"/>
                    <a:pt x="778" y="2337"/>
                    <a:pt x="853" y="2352"/>
                  </a:cubicBezTo>
                  <a:cubicBezTo>
                    <a:pt x="862" y="2352"/>
                    <a:pt x="875" y="2340"/>
                    <a:pt x="878" y="2324"/>
                  </a:cubicBezTo>
                  <a:cubicBezTo>
                    <a:pt x="881" y="2311"/>
                    <a:pt x="882" y="2306"/>
                    <a:pt x="882" y="2306"/>
                  </a:cubicBezTo>
                  <a:cubicBezTo>
                    <a:pt x="883" y="2306"/>
                    <a:pt x="883" y="2316"/>
                    <a:pt x="884" y="2327"/>
                  </a:cubicBezTo>
                  <a:cubicBezTo>
                    <a:pt x="884" y="2352"/>
                    <a:pt x="889" y="2364"/>
                    <a:pt x="893" y="2364"/>
                  </a:cubicBezTo>
                  <a:cubicBezTo>
                    <a:pt x="896" y="2364"/>
                    <a:pt x="900" y="2353"/>
                    <a:pt x="900" y="2330"/>
                  </a:cubicBezTo>
                  <a:cubicBezTo>
                    <a:pt x="900" y="2313"/>
                    <a:pt x="899" y="2305"/>
                    <a:pt x="900" y="2305"/>
                  </a:cubicBezTo>
                  <a:cubicBezTo>
                    <a:pt x="901" y="2305"/>
                    <a:pt x="903" y="2313"/>
                    <a:pt x="909" y="2330"/>
                  </a:cubicBezTo>
                  <a:cubicBezTo>
                    <a:pt x="913" y="2340"/>
                    <a:pt x="914" y="2345"/>
                    <a:pt x="916" y="2345"/>
                  </a:cubicBezTo>
                  <a:cubicBezTo>
                    <a:pt x="918" y="2345"/>
                    <a:pt x="921" y="2341"/>
                    <a:pt x="925" y="2334"/>
                  </a:cubicBezTo>
                  <a:cubicBezTo>
                    <a:pt x="926" y="2326"/>
                    <a:pt x="929" y="2323"/>
                    <a:pt x="931" y="2323"/>
                  </a:cubicBezTo>
                  <a:cubicBezTo>
                    <a:pt x="934" y="2323"/>
                    <a:pt x="936" y="2328"/>
                    <a:pt x="934" y="2337"/>
                  </a:cubicBezTo>
                  <a:cubicBezTo>
                    <a:pt x="939" y="2348"/>
                    <a:pt x="943" y="2359"/>
                    <a:pt x="946" y="2359"/>
                  </a:cubicBezTo>
                  <a:cubicBezTo>
                    <a:pt x="946" y="2359"/>
                    <a:pt x="947" y="2357"/>
                    <a:pt x="947" y="2352"/>
                  </a:cubicBezTo>
                  <a:cubicBezTo>
                    <a:pt x="947" y="2352"/>
                    <a:pt x="956" y="2355"/>
                    <a:pt x="963" y="2371"/>
                  </a:cubicBezTo>
                  <a:cubicBezTo>
                    <a:pt x="965" y="2376"/>
                    <a:pt x="967" y="2378"/>
                    <a:pt x="970" y="2378"/>
                  </a:cubicBezTo>
                  <a:cubicBezTo>
                    <a:pt x="977" y="2378"/>
                    <a:pt x="985" y="2369"/>
                    <a:pt x="991" y="2359"/>
                  </a:cubicBezTo>
                  <a:cubicBezTo>
                    <a:pt x="1005" y="2345"/>
                    <a:pt x="1013" y="2338"/>
                    <a:pt x="1017" y="2338"/>
                  </a:cubicBezTo>
                  <a:cubicBezTo>
                    <a:pt x="1021" y="2338"/>
                    <a:pt x="1021" y="2346"/>
                    <a:pt x="1016" y="2362"/>
                  </a:cubicBezTo>
                  <a:cubicBezTo>
                    <a:pt x="1012" y="2374"/>
                    <a:pt x="1017" y="2379"/>
                    <a:pt x="1024" y="2379"/>
                  </a:cubicBezTo>
                  <a:cubicBezTo>
                    <a:pt x="1035" y="2379"/>
                    <a:pt x="1054" y="2365"/>
                    <a:pt x="1060" y="2346"/>
                  </a:cubicBezTo>
                  <a:cubicBezTo>
                    <a:pt x="1064" y="2328"/>
                    <a:pt x="1065" y="2320"/>
                    <a:pt x="1066" y="2320"/>
                  </a:cubicBezTo>
                  <a:cubicBezTo>
                    <a:pt x="1066" y="2320"/>
                    <a:pt x="1066" y="2324"/>
                    <a:pt x="1066" y="2330"/>
                  </a:cubicBezTo>
                  <a:cubicBezTo>
                    <a:pt x="1066" y="2346"/>
                    <a:pt x="1076" y="2346"/>
                    <a:pt x="1076" y="2346"/>
                  </a:cubicBezTo>
                  <a:cubicBezTo>
                    <a:pt x="1085" y="2346"/>
                    <a:pt x="1091" y="2346"/>
                    <a:pt x="1091" y="2365"/>
                  </a:cubicBezTo>
                  <a:cubicBezTo>
                    <a:pt x="1091" y="2365"/>
                    <a:pt x="1101" y="2365"/>
                    <a:pt x="1116" y="2349"/>
                  </a:cubicBezTo>
                  <a:cubicBezTo>
                    <a:pt x="1122" y="2335"/>
                    <a:pt x="1130" y="2330"/>
                    <a:pt x="1138" y="2330"/>
                  </a:cubicBezTo>
                  <a:cubicBezTo>
                    <a:pt x="1150" y="2330"/>
                    <a:pt x="1162" y="2343"/>
                    <a:pt x="1170" y="2362"/>
                  </a:cubicBezTo>
                  <a:lnTo>
                    <a:pt x="1182" y="2343"/>
                  </a:lnTo>
                  <a:cubicBezTo>
                    <a:pt x="1186" y="2324"/>
                    <a:pt x="1190" y="2310"/>
                    <a:pt x="1193" y="2310"/>
                  </a:cubicBezTo>
                  <a:cubicBezTo>
                    <a:pt x="1195" y="2310"/>
                    <a:pt x="1197" y="2315"/>
                    <a:pt x="1198" y="2327"/>
                  </a:cubicBezTo>
                  <a:lnTo>
                    <a:pt x="1201" y="2343"/>
                  </a:lnTo>
                  <a:cubicBezTo>
                    <a:pt x="1202" y="2330"/>
                    <a:pt x="1209" y="2324"/>
                    <a:pt x="1217" y="2324"/>
                  </a:cubicBezTo>
                  <a:cubicBezTo>
                    <a:pt x="1228" y="2324"/>
                    <a:pt x="1241" y="2334"/>
                    <a:pt x="1245" y="2352"/>
                  </a:cubicBezTo>
                  <a:cubicBezTo>
                    <a:pt x="1247" y="2363"/>
                    <a:pt x="1248" y="2367"/>
                    <a:pt x="1250" y="2367"/>
                  </a:cubicBezTo>
                  <a:cubicBezTo>
                    <a:pt x="1251" y="2367"/>
                    <a:pt x="1252" y="2366"/>
                    <a:pt x="1254" y="2365"/>
                  </a:cubicBezTo>
                  <a:lnTo>
                    <a:pt x="1251" y="2349"/>
                  </a:lnTo>
                  <a:cubicBezTo>
                    <a:pt x="1251" y="2334"/>
                    <a:pt x="1248" y="2321"/>
                    <a:pt x="1254" y="2318"/>
                  </a:cubicBezTo>
                  <a:cubicBezTo>
                    <a:pt x="1257" y="2318"/>
                    <a:pt x="1260" y="2318"/>
                    <a:pt x="1262" y="2318"/>
                  </a:cubicBezTo>
                  <a:cubicBezTo>
                    <a:pt x="1268" y="2318"/>
                    <a:pt x="1274" y="2319"/>
                    <a:pt x="1276" y="2330"/>
                  </a:cubicBezTo>
                  <a:cubicBezTo>
                    <a:pt x="1282" y="2341"/>
                    <a:pt x="1290" y="2350"/>
                    <a:pt x="1294" y="2350"/>
                  </a:cubicBezTo>
                  <a:cubicBezTo>
                    <a:pt x="1295" y="2350"/>
                    <a:pt x="1296" y="2348"/>
                    <a:pt x="1295" y="2343"/>
                  </a:cubicBezTo>
                  <a:lnTo>
                    <a:pt x="1295" y="2343"/>
                  </a:lnTo>
                  <a:cubicBezTo>
                    <a:pt x="1295" y="2343"/>
                    <a:pt x="1301" y="2343"/>
                    <a:pt x="1314" y="2355"/>
                  </a:cubicBezTo>
                  <a:lnTo>
                    <a:pt x="1348" y="2346"/>
                  </a:lnTo>
                  <a:cubicBezTo>
                    <a:pt x="1350" y="2337"/>
                    <a:pt x="1357" y="2332"/>
                    <a:pt x="1363" y="2332"/>
                  </a:cubicBezTo>
                  <a:cubicBezTo>
                    <a:pt x="1368" y="2332"/>
                    <a:pt x="1372" y="2335"/>
                    <a:pt x="1373" y="2340"/>
                  </a:cubicBezTo>
                  <a:cubicBezTo>
                    <a:pt x="1383" y="2337"/>
                    <a:pt x="1392" y="2330"/>
                    <a:pt x="1392" y="2318"/>
                  </a:cubicBezTo>
                  <a:cubicBezTo>
                    <a:pt x="1400" y="2317"/>
                    <a:pt x="1405" y="2315"/>
                    <a:pt x="1410" y="2315"/>
                  </a:cubicBezTo>
                  <a:cubicBezTo>
                    <a:pt x="1416" y="2315"/>
                    <a:pt x="1420" y="2318"/>
                    <a:pt x="1423" y="2327"/>
                  </a:cubicBezTo>
                  <a:cubicBezTo>
                    <a:pt x="1426" y="2335"/>
                    <a:pt x="1428" y="2339"/>
                    <a:pt x="1429" y="2339"/>
                  </a:cubicBezTo>
                  <a:cubicBezTo>
                    <a:pt x="1430" y="2339"/>
                    <a:pt x="1431" y="2334"/>
                    <a:pt x="1433" y="2324"/>
                  </a:cubicBezTo>
                  <a:cubicBezTo>
                    <a:pt x="1426" y="2308"/>
                    <a:pt x="1433" y="2305"/>
                    <a:pt x="1442" y="2302"/>
                  </a:cubicBezTo>
                  <a:lnTo>
                    <a:pt x="1458" y="2296"/>
                  </a:lnTo>
                  <a:cubicBezTo>
                    <a:pt x="1452" y="2283"/>
                    <a:pt x="1452" y="2283"/>
                    <a:pt x="1461" y="2280"/>
                  </a:cubicBezTo>
                  <a:cubicBezTo>
                    <a:pt x="1462" y="2280"/>
                    <a:pt x="1465" y="2279"/>
                    <a:pt x="1468" y="2279"/>
                  </a:cubicBezTo>
                  <a:cubicBezTo>
                    <a:pt x="1476" y="2279"/>
                    <a:pt x="1490" y="2281"/>
                    <a:pt x="1498" y="2281"/>
                  </a:cubicBezTo>
                  <a:cubicBezTo>
                    <a:pt x="1501" y="2281"/>
                    <a:pt x="1504" y="2281"/>
                    <a:pt x="1505" y="2280"/>
                  </a:cubicBezTo>
                  <a:cubicBezTo>
                    <a:pt x="1530" y="2268"/>
                    <a:pt x="1530" y="2268"/>
                    <a:pt x="1514" y="2258"/>
                  </a:cubicBezTo>
                  <a:lnTo>
                    <a:pt x="1514" y="2258"/>
                  </a:lnTo>
                  <a:cubicBezTo>
                    <a:pt x="1514" y="2259"/>
                    <a:pt x="1513" y="2259"/>
                    <a:pt x="1513" y="2259"/>
                  </a:cubicBezTo>
                  <a:cubicBezTo>
                    <a:pt x="1508" y="2259"/>
                    <a:pt x="1506" y="2252"/>
                    <a:pt x="1512" y="2252"/>
                  </a:cubicBezTo>
                  <a:cubicBezTo>
                    <a:pt x="1515" y="2252"/>
                    <a:pt x="1518" y="2253"/>
                    <a:pt x="1524" y="2255"/>
                  </a:cubicBezTo>
                  <a:cubicBezTo>
                    <a:pt x="1542" y="2252"/>
                    <a:pt x="1564" y="2249"/>
                    <a:pt x="1583" y="2243"/>
                  </a:cubicBezTo>
                  <a:cubicBezTo>
                    <a:pt x="1615" y="2227"/>
                    <a:pt x="1611" y="2224"/>
                    <a:pt x="1605" y="2211"/>
                  </a:cubicBezTo>
                  <a:cubicBezTo>
                    <a:pt x="1593" y="2199"/>
                    <a:pt x="1590" y="2192"/>
                    <a:pt x="1592" y="2192"/>
                  </a:cubicBezTo>
                  <a:lnTo>
                    <a:pt x="1592" y="2192"/>
                  </a:lnTo>
                  <a:cubicBezTo>
                    <a:pt x="1595" y="2192"/>
                    <a:pt x="1601" y="2197"/>
                    <a:pt x="1611" y="2208"/>
                  </a:cubicBezTo>
                  <a:cubicBezTo>
                    <a:pt x="1626" y="2216"/>
                    <a:pt x="1635" y="2219"/>
                    <a:pt x="1640" y="2219"/>
                  </a:cubicBezTo>
                  <a:cubicBezTo>
                    <a:pt x="1646" y="2219"/>
                    <a:pt x="1646" y="2215"/>
                    <a:pt x="1643" y="2208"/>
                  </a:cubicBezTo>
                  <a:cubicBezTo>
                    <a:pt x="1640" y="2189"/>
                    <a:pt x="1640" y="2189"/>
                    <a:pt x="1649" y="2186"/>
                  </a:cubicBezTo>
                  <a:cubicBezTo>
                    <a:pt x="1651" y="2191"/>
                    <a:pt x="1654" y="2193"/>
                    <a:pt x="1656" y="2193"/>
                  </a:cubicBezTo>
                  <a:cubicBezTo>
                    <a:pt x="1661" y="2193"/>
                    <a:pt x="1666" y="2185"/>
                    <a:pt x="1668" y="2171"/>
                  </a:cubicBezTo>
                  <a:cubicBezTo>
                    <a:pt x="1671" y="2170"/>
                    <a:pt x="1673" y="2169"/>
                    <a:pt x="1675" y="2169"/>
                  </a:cubicBezTo>
                  <a:cubicBezTo>
                    <a:pt x="1678" y="2169"/>
                    <a:pt x="1680" y="2172"/>
                    <a:pt x="1687" y="2180"/>
                  </a:cubicBezTo>
                  <a:lnTo>
                    <a:pt x="1699" y="2171"/>
                  </a:lnTo>
                  <a:cubicBezTo>
                    <a:pt x="1696" y="2138"/>
                    <a:pt x="1731" y="2122"/>
                    <a:pt x="1752" y="2122"/>
                  </a:cubicBezTo>
                  <a:cubicBezTo>
                    <a:pt x="1756" y="2122"/>
                    <a:pt x="1759" y="2123"/>
                    <a:pt x="1762" y="2124"/>
                  </a:cubicBezTo>
                  <a:cubicBezTo>
                    <a:pt x="1762" y="2124"/>
                    <a:pt x="1768" y="2117"/>
                    <a:pt x="1762" y="2102"/>
                  </a:cubicBezTo>
                  <a:cubicBezTo>
                    <a:pt x="1755" y="2084"/>
                    <a:pt x="1753" y="2076"/>
                    <a:pt x="1756" y="2076"/>
                  </a:cubicBezTo>
                  <a:lnTo>
                    <a:pt x="1756" y="2076"/>
                  </a:lnTo>
                  <a:cubicBezTo>
                    <a:pt x="1759" y="2076"/>
                    <a:pt x="1765" y="2081"/>
                    <a:pt x="1774" y="2092"/>
                  </a:cubicBezTo>
                  <a:cubicBezTo>
                    <a:pt x="1785" y="2103"/>
                    <a:pt x="1790" y="2108"/>
                    <a:pt x="1791" y="2108"/>
                  </a:cubicBezTo>
                  <a:cubicBezTo>
                    <a:pt x="1793" y="2108"/>
                    <a:pt x="1789" y="2101"/>
                    <a:pt x="1781" y="2086"/>
                  </a:cubicBezTo>
                  <a:cubicBezTo>
                    <a:pt x="1777" y="2071"/>
                    <a:pt x="1787" y="2062"/>
                    <a:pt x="1798" y="2062"/>
                  </a:cubicBezTo>
                  <a:cubicBezTo>
                    <a:pt x="1805" y="2062"/>
                    <a:pt x="1813" y="2066"/>
                    <a:pt x="1815" y="2077"/>
                  </a:cubicBezTo>
                  <a:lnTo>
                    <a:pt x="1837" y="2099"/>
                  </a:lnTo>
                  <a:cubicBezTo>
                    <a:pt x="1831" y="2083"/>
                    <a:pt x="1837" y="2080"/>
                    <a:pt x="1837" y="2080"/>
                  </a:cubicBezTo>
                  <a:cubicBezTo>
                    <a:pt x="1828" y="2067"/>
                    <a:pt x="1831" y="2061"/>
                    <a:pt x="1846" y="2048"/>
                  </a:cubicBezTo>
                  <a:cubicBezTo>
                    <a:pt x="1859" y="2039"/>
                    <a:pt x="1868" y="2011"/>
                    <a:pt x="1878" y="2001"/>
                  </a:cubicBezTo>
                  <a:cubicBezTo>
                    <a:pt x="1888" y="1994"/>
                    <a:pt x="1900" y="1984"/>
                    <a:pt x="1913" y="1984"/>
                  </a:cubicBezTo>
                  <a:cubicBezTo>
                    <a:pt x="1916" y="1984"/>
                    <a:pt x="1919" y="1985"/>
                    <a:pt x="1922" y="1986"/>
                  </a:cubicBezTo>
                  <a:cubicBezTo>
                    <a:pt x="1928" y="1983"/>
                    <a:pt x="1931" y="1976"/>
                    <a:pt x="1931" y="1957"/>
                  </a:cubicBezTo>
                  <a:cubicBezTo>
                    <a:pt x="1929" y="1945"/>
                    <a:pt x="1933" y="1938"/>
                    <a:pt x="1938" y="1938"/>
                  </a:cubicBezTo>
                  <a:cubicBezTo>
                    <a:pt x="1941" y="1938"/>
                    <a:pt x="1944" y="1939"/>
                    <a:pt x="1947" y="1942"/>
                  </a:cubicBezTo>
                  <a:lnTo>
                    <a:pt x="1953" y="1939"/>
                  </a:lnTo>
                  <a:cubicBezTo>
                    <a:pt x="1953" y="1917"/>
                    <a:pt x="1959" y="1914"/>
                    <a:pt x="1959" y="1914"/>
                  </a:cubicBezTo>
                  <a:cubicBezTo>
                    <a:pt x="1965" y="1921"/>
                    <a:pt x="1972" y="1926"/>
                    <a:pt x="1976" y="1926"/>
                  </a:cubicBezTo>
                  <a:cubicBezTo>
                    <a:pt x="1979" y="1926"/>
                    <a:pt x="1981" y="1923"/>
                    <a:pt x="1978" y="1917"/>
                  </a:cubicBezTo>
                  <a:cubicBezTo>
                    <a:pt x="1969" y="1904"/>
                    <a:pt x="1975" y="1901"/>
                    <a:pt x="1984" y="1892"/>
                  </a:cubicBezTo>
                  <a:cubicBezTo>
                    <a:pt x="1985" y="1892"/>
                    <a:pt x="1985" y="1892"/>
                    <a:pt x="1985" y="1892"/>
                  </a:cubicBezTo>
                  <a:cubicBezTo>
                    <a:pt x="2010" y="1892"/>
                    <a:pt x="2178" y="1747"/>
                    <a:pt x="2166" y="1735"/>
                  </a:cubicBezTo>
                  <a:cubicBezTo>
                    <a:pt x="2166" y="1735"/>
                    <a:pt x="2172" y="1729"/>
                    <a:pt x="2182" y="1719"/>
                  </a:cubicBezTo>
                  <a:lnTo>
                    <a:pt x="2204" y="1704"/>
                  </a:lnTo>
                  <a:cubicBezTo>
                    <a:pt x="2207" y="1707"/>
                    <a:pt x="2211" y="1709"/>
                    <a:pt x="2215" y="1709"/>
                  </a:cubicBezTo>
                  <a:cubicBezTo>
                    <a:pt x="2236" y="1709"/>
                    <a:pt x="2261" y="1667"/>
                    <a:pt x="2266" y="1638"/>
                  </a:cubicBezTo>
                  <a:cubicBezTo>
                    <a:pt x="2263" y="1625"/>
                    <a:pt x="2266" y="1610"/>
                    <a:pt x="2273" y="1600"/>
                  </a:cubicBezTo>
                  <a:cubicBezTo>
                    <a:pt x="2279" y="1604"/>
                    <a:pt x="2284" y="1606"/>
                    <a:pt x="2289" y="1606"/>
                  </a:cubicBezTo>
                  <a:cubicBezTo>
                    <a:pt x="2308" y="1606"/>
                    <a:pt x="2319" y="1582"/>
                    <a:pt x="2316" y="1559"/>
                  </a:cubicBezTo>
                  <a:cubicBezTo>
                    <a:pt x="2299" y="1544"/>
                    <a:pt x="2295" y="1535"/>
                    <a:pt x="2305" y="1535"/>
                  </a:cubicBezTo>
                  <a:cubicBezTo>
                    <a:pt x="2309" y="1535"/>
                    <a:pt x="2316" y="1537"/>
                    <a:pt x="2326" y="1541"/>
                  </a:cubicBezTo>
                  <a:cubicBezTo>
                    <a:pt x="2330" y="1542"/>
                    <a:pt x="2334" y="1543"/>
                    <a:pt x="2338" y="1543"/>
                  </a:cubicBezTo>
                  <a:cubicBezTo>
                    <a:pt x="2357" y="1543"/>
                    <a:pt x="2360" y="1523"/>
                    <a:pt x="2326" y="1494"/>
                  </a:cubicBezTo>
                  <a:cubicBezTo>
                    <a:pt x="2313" y="1478"/>
                    <a:pt x="2313" y="1478"/>
                    <a:pt x="2332" y="1472"/>
                  </a:cubicBezTo>
                  <a:cubicBezTo>
                    <a:pt x="2367" y="1469"/>
                    <a:pt x="2370" y="1456"/>
                    <a:pt x="2354" y="1453"/>
                  </a:cubicBezTo>
                  <a:cubicBezTo>
                    <a:pt x="2323" y="1437"/>
                    <a:pt x="2326" y="1428"/>
                    <a:pt x="2357" y="1418"/>
                  </a:cubicBezTo>
                  <a:cubicBezTo>
                    <a:pt x="2392" y="1400"/>
                    <a:pt x="2392" y="1397"/>
                    <a:pt x="2360" y="1384"/>
                  </a:cubicBezTo>
                  <a:cubicBezTo>
                    <a:pt x="2332" y="1375"/>
                    <a:pt x="2329" y="1331"/>
                    <a:pt x="2360" y="1318"/>
                  </a:cubicBezTo>
                  <a:cubicBezTo>
                    <a:pt x="2357" y="1306"/>
                    <a:pt x="2373" y="1293"/>
                    <a:pt x="2357" y="1293"/>
                  </a:cubicBezTo>
                  <a:lnTo>
                    <a:pt x="2370" y="1281"/>
                  </a:lnTo>
                  <a:lnTo>
                    <a:pt x="2367" y="1259"/>
                  </a:lnTo>
                  <a:lnTo>
                    <a:pt x="2351" y="1262"/>
                  </a:lnTo>
                  <a:cubicBezTo>
                    <a:pt x="2345" y="1205"/>
                    <a:pt x="2329" y="1152"/>
                    <a:pt x="2298" y="1105"/>
                  </a:cubicBezTo>
                  <a:cubicBezTo>
                    <a:pt x="2285" y="1086"/>
                    <a:pt x="2273" y="1071"/>
                    <a:pt x="2263" y="1058"/>
                  </a:cubicBezTo>
                  <a:cubicBezTo>
                    <a:pt x="2236" y="1028"/>
                    <a:pt x="2227" y="1019"/>
                    <a:pt x="2221" y="1019"/>
                  </a:cubicBezTo>
                  <a:cubicBezTo>
                    <a:pt x="2218" y="1019"/>
                    <a:pt x="2217" y="1022"/>
                    <a:pt x="2213" y="1027"/>
                  </a:cubicBezTo>
                  <a:cubicBezTo>
                    <a:pt x="2206" y="1037"/>
                    <a:pt x="2200" y="1041"/>
                    <a:pt x="2196" y="1041"/>
                  </a:cubicBezTo>
                  <a:cubicBezTo>
                    <a:pt x="2191" y="1041"/>
                    <a:pt x="2192" y="1031"/>
                    <a:pt x="2204" y="1014"/>
                  </a:cubicBezTo>
                  <a:cubicBezTo>
                    <a:pt x="2201" y="1011"/>
                    <a:pt x="2204" y="989"/>
                    <a:pt x="2194" y="980"/>
                  </a:cubicBezTo>
                  <a:cubicBezTo>
                    <a:pt x="2185" y="967"/>
                    <a:pt x="2175" y="958"/>
                    <a:pt x="2188" y="948"/>
                  </a:cubicBezTo>
                  <a:lnTo>
                    <a:pt x="2182" y="942"/>
                  </a:lnTo>
                  <a:cubicBezTo>
                    <a:pt x="2178" y="943"/>
                    <a:pt x="2175" y="943"/>
                    <a:pt x="2172" y="943"/>
                  </a:cubicBezTo>
                  <a:cubicBezTo>
                    <a:pt x="2147" y="943"/>
                    <a:pt x="2122" y="923"/>
                    <a:pt x="2122" y="895"/>
                  </a:cubicBezTo>
                  <a:cubicBezTo>
                    <a:pt x="2117" y="885"/>
                    <a:pt x="2105" y="879"/>
                    <a:pt x="2094" y="879"/>
                  </a:cubicBezTo>
                  <a:cubicBezTo>
                    <a:pt x="2092" y="879"/>
                    <a:pt x="2090" y="879"/>
                    <a:pt x="2088" y="879"/>
                  </a:cubicBezTo>
                  <a:cubicBezTo>
                    <a:pt x="2066" y="879"/>
                    <a:pt x="2066" y="879"/>
                    <a:pt x="2075" y="864"/>
                  </a:cubicBezTo>
                  <a:cubicBezTo>
                    <a:pt x="2083" y="854"/>
                    <a:pt x="2076" y="826"/>
                    <a:pt x="2061" y="826"/>
                  </a:cubicBezTo>
                  <a:cubicBezTo>
                    <a:pt x="2057" y="826"/>
                    <a:pt x="2052" y="828"/>
                    <a:pt x="2047" y="832"/>
                  </a:cubicBezTo>
                  <a:lnTo>
                    <a:pt x="2053" y="817"/>
                  </a:lnTo>
                  <a:cubicBezTo>
                    <a:pt x="2058" y="809"/>
                    <a:pt x="2057" y="806"/>
                    <a:pt x="2053" y="806"/>
                  </a:cubicBezTo>
                  <a:cubicBezTo>
                    <a:pt x="2049" y="806"/>
                    <a:pt x="2041" y="810"/>
                    <a:pt x="2034" y="817"/>
                  </a:cubicBezTo>
                  <a:cubicBezTo>
                    <a:pt x="2025" y="824"/>
                    <a:pt x="2018" y="828"/>
                    <a:pt x="2016" y="828"/>
                  </a:cubicBezTo>
                  <a:cubicBezTo>
                    <a:pt x="2012" y="828"/>
                    <a:pt x="2018" y="818"/>
                    <a:pt x="2038" y="795"/>
                  </a:cubicBezTo>
                  <a:cubicBezTo>
                    <a:pt x="2052" y="780"/>
                    <a:pt x="2056" y="774"/>
                    <a:pt x="2053" y="774"/>
                  </a:cubicBezTo>
                  <a:cubicBezTo>
                    <a:pt x="2051" y="774"/>
                    <a:pt x="2048" y="776"/>
                    <a:pt x="2044" y="779"/>
                  </a:cubicBezTo>
                  <a:cubicBezTo>
                    <a:pt x="2037" y="782"/>
                    <a:pt x="2029" y="784"/>
                    <a:pt x="2024" y="784"/>
                  </a:cubicBezTo>
                  <a:cubicBezTo>
                    <a:pt x="2018" y="784"/>
                    <a:pt x="2015" y="781"/>
                    <a:pt x="2019" y="773"/>
                  </a:cubicBezTo>
                  <a:cubicBezTo>
                    <a:pt x="2017" y="772"/>
                    <a:pt x="2015" y="770"/>
                    <a:pt x="2012" y="770"/>
                  </a:cubicBezTo>
                  <a:cubicBezTo>
                    <a:pt x="2007" y="770"/>
                    <a:pt x="2000" y="773"/>
                    <a:pt x="1987" y="785"/>
                  </a:cubicBezTo>
                  <a:cubicBezTo>
                    <a:pt x="1983" y="789"/>
                    <a:pt x="1979" y="790"/>
                    <a:pt x="1975" y="790"/>
                  </a:cubicBezTo>
                  <a:cubicBezTo>
                    <a:pt x="1970" y="790"/>
                    <a:pt x="1967" y="787"/>
                    <a:pt x="1966" y="785"/>
                  </a:cubicBezTo>
                  <a:cubicBezTo>
                    <a:pt x="1972" y="776"/>
                    <a:pt x="1984" y="770"/>
                    <a:pt x="1994" y="770"/>
                  </a:cubicBezTo>
                  <a:cubicBezTo>
                    <a:pt x="1994" y="771"/>
                    <a:pt x="1995" y="771"/>
                    <a:pt x="1995" y="771"/>
                  </a:cubicBezTo>
                  <a:cubicBezTo>
                    <a:pt x="1995" y="771"/>
                    <a:pt x="1991" y="767"/>
                    <a:pt x="1984" y="757"/>
                  </a:cubicBezTo>
                  <a:cubicBezTo>
                    <a:pt x="1981" y="745"/>
                    <a:pt x="1984" y="732"/>
                    <a:pt x="1994" y="723"/>
                  </a:cubicBezTo>
                  <a:cubicBezTo>
                    <a:pt x="1999" y="715"/>
                    <a:pt x="1999" y="709"/>
                    <a:pt x="1996" y="709"/>
                  </a:cubicBezTo>
                  <a:cubicBezTo>
                    <a:pt x="1993" y="709"/>
                    <a:pt x="1987" y="714"/>
                    <a:pt x="1978" y="726"/>
                  </a:cubicBezTo>
                  <a:cubicBezTo>
                    <a:pt x="1965" y="739"/>
                    <a:pt x="1960" y="744"/>
                    <a:pt x="1955" y="744"/>
                  </a:cubicBezTo>
                  <a:cubicBezTo>
                    <a:pt x="1953" y="744"/>
                    <a:pt x="1950" y="742"/>
                    <a:pt x="1947" y="738"/>
                  </a:cubicBezTo>
                  <a:cubicBezTo>
                    <a:pt x="1940" y="732"/>
                    <a:pt x="1937" y="726"/>
                    <a:pt x="1950" y="717"/>
                  </a:cubicBezTo>
                  <a:cubicBezTo>
                    <a:pt x="1959" y="707"/>
                    <a:pt x="1959" y="707"/>
                    <a:pt x="1953" y="695"/>
                  </a:cubicBezTo>
                  <a:cubicBezTo>
                    <a:pt x="1948" y="690"/>
                    <a:pt x="1941" y="688"/>
                    <a:pt x="1932" y="688"/>
                  </a:cubicBezTo>
                  <a:cubicBezTo>
                    <a:pt x="1911" y="688"/>
                    <a:pt x="1882" y="699"/>
                    <a:pt x="1862" y="710"/>
                  </a:cubicBezTo>
                  <a:cubicBezTo>
                    <a:pt x="1850" y="721"/>
                    <a:pt x="1844" y="726"/>
                    <a:pt x="1843" y="726"/>
                  </a:cubicBezTo>
                  <a:cubicBezTo>
                    <a:pt x="1841" y="726"/>
                    <a:pt x="1846" y="720"/>
                    <a:pt x="1856" y="707"/>
                  </a:cubicBezTo>
                  <a:cubicBezTo>
                    <a:pt x="1868" y="695"/>
                    <a:pt x="1865" y="691"/>
                    <a:pt x="1859" y="685"/>
                  </a:cubicBezTo>
                  <a:lnTo>
                    <a:pt x="1859" y="685"/>
                  </a:lnTo>
                  <a:cubicBezTo>
                    <a:pt x="1856" y="687"/>
                    <a:pt x="1854" y="688"/>
                    <a:pt x="1853" y="688"/>
                  </a:cubicBezTo>
                  <a:cubicBezTo>
                    <a:pt x="1851" y="688"/>
                    <a:pt x="1854" y="684"/>
                    <a:pt x="1857" y="684"/>
                  </a:cubicBezTo>
                  <a:cubicBezTo>
                    <a:pt x="1858" y="684"/>
                    <a:pt x="1858" y="684"/>
                    <a:pt x="1859" y="685"/>
                  </a:cubicBezTo>
                  <a:cubicBezTo>
                    <a:pt x="1865" y="681"/>
                    <a:pt x="1868" y="679"/>
                    <a:pt x="1871" y="679"/>
                  </a:cubicBezTo>
                  <a:cubicBezTo>
                    <a:pt x="1875" y="679"/>
                    <a:pt x="1877" y="682"/>
                    <a:pt x="1881" y="685"/>
                  </a:cubicBezTo>
                  <a:lnTo>
                    <a:pt x="1893" y="676"/>
                  </a:lnTo>
                  <a:cubicBezTo>
                    <a:pt x="1905" y="659"/>
                    <a:pt x="1907" y="651"/>
                    <a:pt x="1901" y="651"/>
                  </a:cubicBezTo>
                  <a:cubicBezTo>
                    <a:pt x="1896" y="651"/>
                    <a:pt x="1889" y="654"/>
                    <a:pt x="1878" y="660"/>
                  </a:cubicBezTo>
                  <a:cubicBezTo>
                    <a:pt x="1873" y="661"/>
                    <a:pt x="1870" y="662"/>
                    <a:pt x="1867" y="662"/>
                  </a:cubicBezTo>
                  <a:cubicBezTo>
                    <a:pt x="1863" y="662"/>
                    <a:pt x="1864" y="658"/>
                    <a:pt x="1868" y="648"/>
                  </a:cubicBezTo>
                  <a:cubicBezTo>
                    <a:pt x="1875" y="636"/>
                    <a:pt x="1881" y="624"/>
                    <a:pt x="1878" y="624"/>
                  </a:cubicBezTo>
                  <a:lnTo>
                    <a:pt x="1878" y="624"/>
                  </a:lnTo>
                  <a:cubicBezTo>
                    <a:pt x="1877" y="624"/>
                    <a:pt x="1875" y="626"/>
                    <a:pt x="1871" y="629"/>
                  </a:cubicBezTo>
                  <a:cubicBezTo>
                    <a:pt x="1868" y="619"/>
                    <a:pt x="1865" y="610"/>
                    <a:pt x="1871" y="601"/>
                  </a:cubicBezTo>
                  <a:cubicBezTo>
                    <a:pt x="1865" y="594"/>
                    <a:pt x="1862" y="590"/>
                    <a:pt x="1857" y="590"/>
                  </a:cubicBezTo>
                  <a:cubicBezTo>
                    <a:pt x="1854" y="590"/>
                    <a:pt x="1851" y="591"/>
                    <a:pt x="1846" y="594"/>
                  </a:cubicBezTo>
                  <a:cubicBezTo>
                    <a:pt x="1841" y="600"/>
                    <a:pt x="1838" y="602"/>
                    <a:pt x="1835" y="602"/>
                  </a:cubicBezTo>
                  <a:cubicBezTo>
                    <a:pt x="1831" y="602"/>
                    <a:pt x="1828" y="598"/>
                    <a:pt x="1824" y="594"/>
                  </a:cubicBezTo>
                  <a:cubicBezTo>
                    <a:pt x="1823" y="592"/>
                    <a:pt x="1820" y="589"/>
                    <a:pt x="1815" y="589"/>
                  </a:cubicBezTo>
                  <a:cubicBezTo>
                    <a:pt x="1811" y="589"/>
                    <a:pt x="1807" y="591"/>
                    <a:pt x="1803" y="594"/>
                  </a:cubicBezTo>
                  <a:cubicBezTo>
                    <a:pt x="1797" y="602"/>
                    <a:pt x="1789" y="606"/>
                    <a:pt x="1781" y="606"/>
                  </a:cubicBezTo>
                  <a:cubicBezTo>
                    <a:pt x="1776" y="606"/>
                    <a:pt x="1772" y="604"/>
                    <a:pt x="1768" y="601"/>
                  </a:cubicBezTo>
                  <a:cubicBezTo>
                    <a:pt x="1746" y="601"/>
                    <a:pt x="1746" y="601"/>
                    <a:pt x="1765" y="575"/>
                  </a:cubicBezTo>
                  <a:cubicBezTo>
                    <a:pt x="1777" y="563"/>
                    <a:pt x="1771" y="560"/>
                    <a:pt x="1768" y="554"/>
                  </a:cubicBezTo>
                  <a:cubicBezTo>
                    <a:pt x="1768" y="554"/>
                    <a:pt x="1765" y="547"/>
                    <a:pt x="1771" y="532"/>
                  </a:cubicBezTo>
                  <a:cubicBezTo>
                    <a:pt x="1773" y="526"/>
                    <a:pt x="1774" y="524"/>
                    <a:pt x="1773" y="524"/>
                  </a:cubicBezTo>
                  <a:lnTo>
                    <a:pt x="1773" y="524"/>
                  </a:lnTo>
                  <a:cubicBezTo>
                    <a:pt x="1771" y="524"/>
                    <a:pt x="1764" y="532"/>
                    <a:pt x="1756" y="538"/>
                  </a:cubicBezTo>
                  <a:lnTo>
                    <a:pt x="1730" y="560"/>
                  </a:lnTo>
                  <a:cubicBezTo>
                    <a:pt x="1727" y="554"/>
                    <a:pt x="1746" y="528"/>
                    <a:pt x="1759" y="516"/>
                  </a:cubicBezTo>
                  <a:cubicBezTo>
                    <a:pt x="1768" y="503"/>
                    <a:pt x="1773" y="497"/>
                    <a:pt x="1772" y="497"/>
                  </a:cubicBezTo>
                  <a:lnTo>
                    <a:pt x="1772" y="497"/>
                  </a:lnTo>
                  <a:cubicBezTo>
                    <a:pt x="1771" y="497"/>
                    <a:pt x="1765" y="502"/>
                    <a:pt x="1752" y="513"/>
                  </a:cubicBezTo>
                  <a:cubicBezTo>
                    <a:pt x="1748" y="518"/>
                    <a:pt x="1741" y="521"/>
                    <a:pt x="1735" y="521"/>
                  </a:cubicBezTo>
                  <a:cubicBezTo>
                    <a:pt x="1730" y="521"/>
                    <a:pt x="1726" y="518"/>
                    <a:pt x="1727" y="507"/>
                  </a:cubicBezTo>
                  <a:cubicBezTo>
                    <a:pt x="1718" y="497"/>
                    <a:pt x="1709" y="485"/>
                    <a:pt x="1721" y="475"/>
                  </a:cubicBezTo>
                  <a:cubicBezTo>
                    <a:pt x="1726" y="466"/>
                    <a:pt x="1723" y="465"/>
                    <a:pt x="1719" y="465"/>
                  </a:cubicBezTo>
                  <a:cubicBezTo>
                    <a:pt x="1715" y="465"/>
                    <a:pt x="1712" y="466"/>
                    <a:pt x="1712" y="466"/>
                  </a:cubicBezTo>
                  <a:cubicBezTo>
                    <a:pt x="1709" y="466"/>
                    <a:pt x="1706" y="467"/>
                    <a:pt x="1704" y="467"/>
                  </a:cubicBezTo>
                  <a:cubicBezTo>
                    <a:pt x="1695" y="467"/>
                    <a:pt x="1692" y="460"/>
                    <a:pt x="1690" y="438"/>
                  </a:cubicBezTo>
                  <a:cubicBezTo>
                    <a:pt x="1692" y="410"/>
                    <a:pt x="1692" y="398"/>
                    <a:pt x="1687" y="398"/>
                  </a:cubicBezTo>
                  <a:cubicBezTo>
                    <a:pt x="1684" y="398"/>
                    <a:pt x="1678" y="404"/>
                    <a:pt x="1668" y="413"/>
                  </a:cubicBezTo>
                  <a:cubicBezTo>
                    <a:pt x="1661" y="418"/>
                    <a:pt x="1655" y="424"/>
                    <a:pt x="1654" y="424"/>
                  </a:cubicBezTo>
                  <a:cubicBezTo>
                    <a:pt x="1653" y="424"/>
                    <a:pt x="1656" y="419"/>
                    <a:pt x="1665" y="406"/>
                  </a:cubicBezTo>
                  <a:cubicBezTo>
                    <a:pt x="1668" y="398"/>
                    <a:pt x="1665" y="396"/>
                    <a:pt x="1657" y="396"/>
                  </a:cubicBezTo>
                  <a:cubicBezTo>
                    <a:pt x="1652" y="396"/>
                    <a:pt x="1643" y="397"/>
                    <a:pt x="1633" y="397"/>
                  </a:cubicBezTo>
                  <a:cubicBezTo>
                    <a:pt x="1615" y="406"/>
                    <a:pt x="1599" y="419"/>
                    <a:pt x="1583" y="434"/>
                  </a:cubicBezTo>
                  <a:cubicBezTo>
                    <a:pt x="1571" y="444"/>
                    <a:pt x="1564" y="449"/>
                    <a:pt x="1562" y="449"/>
                  </a:cubicBezTo>
                  <a:cubicBezTo>
                    <a:pt x="1559" y="449"/>
                    <a:pt x="1560" y="444"/>
                    <a:pt x="1561" y="434"/>
                  </a:cubicBezTo>
                  <a:cubicBezTo>
                    <a:pt x="1558" y="428"/>
                    <a:pt x="1564" y="413"/>
                    <a:pt x="1577" y="403"/>
                  </a:cubicBezTo>
                  <a:cubicBezTo>
                    <a:pt x="1582" y="397"/>
                    <a:pt x="1586" y="395"/>
                    <a:pt x="1588" y="395"/>
                  </a:cubicBezTo>
                  <a:cubicBezTo>
                    <a:pt x="1591" y="395"/>
                    <a:pt x="1593" y="397"/>
                    <a:pt x="1593" y="397"/>
                  </a:cubicBezTo>
                  <a:lnTo>
                    <a:pt x="1596" y="403"/>
                  </a:lnTo>
                  <a:cubicBezTo>
                    <a:pt x="1608" y="391"/>
                    <a:pt x="1621" y="381"/>
                    <a:pt x="1611" y="372"/>
                  </a:cubicBezTo>
                  <a:cubicBezTo>
                    <a:pt x="1616" y="361"/>
                    <a:pt x="1616" y="355"/>
                    <a:pt x="1611" y="355"/>
                  </a:cubicBezTo>
                  <a:cubicBezTo>
                    <a:pt x="1609" y="355"/>
                    <a:pt x="1606" y="356"/>
                    <a:pt x="1602" y="359"/>
                  </a:cubicBezTo>
                  <a:cubicBezTo>
                    <a:pt x="1611" y="344"/>
                    <a:pt x="1602" y="334"/>
                    <a:pt x="1593" y="325"/>
                  </a:cubicBezTo>
                  <a:cubicBezTo>
                    <a:pt x="1583" y="312"/>
                    <a:pt x="1571" y="297"/>
                    <a:pt x="1577" y="281"/>
                  </a:cubicBezTo>
                  <a:cubicBezTo>
                    <a:pt x="1571" y="275"/>
                    <a:pt x="1568" y="271"/>
                    <a:pt x="1563" y="271"/>
                  </a:cubicBezTo>
                  <a:cubicBezTo>
                    <a:pt x="1560" y="271"/>
                    <a:pt x="1557" y="273"/>
                    <a:pt x="1552" y="278"/>
                  </a:cubicBezTo>
                  <a:cubicBezTo>
                    <a:pt x="1539" y="287"/>
                    <a:pt x="1532" y="291"/>
                    <a:pt x="1530" y="291"/>
                  </a:cubicBezTo>
                  <a:cubicBezTo>
                    <a:pt x="1528" y="291"/>
                    <a:pt x="1530" y="287"/>
                    <a:pt x="1536" y="281"/>
                  </a:cubicBezTo>
                  <a:cubicBezTo>
                    <a:pt x="1554" y="257"/>
                    <a:pt x="1516" y="189"/>
                    <a:pt x="1483" y="189"/>
                  </a:cubicBezTo>
                  <a:cubicBezTo>
                    <a:pt x="1481" y="189"/>
                    <a:pt x="1479" y="189"/>
                    <a:pt x="1477" y="190"/>
                  </a:cubicBezTo>
                  <a:lnTo>
                    <a:pt x="1461" y="171"/>
                  </a:lnTo>
                  <a:cubicBezTo>
                    <a:pt x="1458" y="145"/>
                    <a:pt x="1408" y="102"/>
                    <a:pt x="1386" y="102"/>
                  </a:cubicBezTo>
                  <a:cubicBezTo>
                    <a:pt x="1385" y="102"/>
                    <a:pt x="1384" y="102"/>
                    <a:pt x="1383" y="102"/>
                  </a:cubicBezTo>
                  <a:lnTo>
                    <a:pt x="1354" y="83"/>
                  </a:lnTo>
                  <a:cubicBezTo>
                    <a:pt x="1346" y="66"/>
                    <a:pt x="1337" y="57"/>
                    <a:pt x="1327" y="57"/>
                  </a:cubicBezTo>
                  <a:cubicBezTo>
                    <a:pt x="1323" y="57"/>
                    <a:pt x="1318" y="59"/>
                    <a:pt x="1314" y="62"/>
                  </a:cubicBezTo>
                  <a:cubicBezTo>
                    <a:pt x="1303" y="68"/>
                    <a:pt x="1296" y="78"/>
                    <a:pt x="1296" y="78"/>
                  </a:cubicBezTo>
                  <a:cubicBezTo>
                    <a:pt x="1295" y="78"/>
                    <a:pt x="1296" y="76"/>
                    <a:pt x="1298" y="71"/>
                  </a:cubicBezTo>
                  <a:cubicBezTo>
                    <a:pt x="1301" y="58"/>
                    <a:pt x="1282" y="46"/>
                    <a:pt x="1235" y="33"/>
                  </a:cubicBezTo>
                  <a:cubicBezTo>
                    <a:pt x="1219" y="30"/>
                    <a:pt x="1209" y="28"/>
                    <a:pt x="1203" y="28"/>
                  </a:cubicBezTo>
                  <a:cubicBezTo>
                    <a:pt x="1193" y="28"/>
                    <a:pt x="1195" y="33"/>
                    <a:pt x="1201" y="43"/>
                  </a:cubicBezTo>
                  <a:cubicBezTo>
                    <a:pt x="1191" y="45"/>
                    <a:pt x="1183" y="46"/>
                    <a:pt x="1177" y="46"/>
                  </a:cubicBezTo>
                  <a:cubicBezTo>
                    <a:pt x="1155" y="46"/>
                    <a:pt x="1157" y="33"/>
                    <a:pt x="1157" y="21"/>
                  </a:cubicBezTo>
                  <a:cubicBezTo>
                    <a:pt x="1164" y="8"/>
                    <a:pt x="1162" y="0"/>
                    <a:pt x="1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52"/>
            <p:cNvSpPr/>
            <p:nvPr/>
          </p:nvSpPr>
          <p:spPr>
            <a:xfrm>
              <a:off x="7584950" y="2903225"/>
              <a:ext cx="59650" cy="59225"/>
            </a:xfrm>
            <a:custGeom>
              <a:avLst/>
              <a:gdLst/>
              <a:ahLst/>
              <a:cxnLst/>
              <a:rect l="l" t="t" r="r" b="b"/>
              <a:pathLst>
                <a:path w="2386" h="2369" extrusionOk="0">
                  <a:moveTo>
                    <a:pt x="1444" y="168"/>
                  </a:moveTo>
                  <a:cubicBezTo>
                    <a:pt x="1448" y="168"/>
                    <a:pt x="1453" y="171"/>
                    <a:pt x="1458" y="175"/>
                  </a:cubicBezTo>
                  <a:lnTo>
                    <a:pt x="1449" y="188"/>
                  </a:lnTo>
                  <a:lnTo>
                    <a:pt x="1433" y="194"/>
                  </a:lnTo>
                  <a:lnTo>
                    <a:pt x="1433" y="175"/>
                  </a:lnTo>
                  <a:cubicBezTo>
                    <a:pt x="1437" y="170"/>
                    <a:pt x="1440" y="168"/>
                    <a:pt x="1444" y="168"/>
                  </a:cubicBezTo>
                  <a:close/>
                  <a:moveTo>
                    <a:pt x="1041" y="206"/>
                  </a:moveTo>
                  <a:cubicBezTo>
                    <a:pt x="1049" y="206"/>
                    <a:pt x="1053" y="218"/>
                    <a:pt x="1047" y="238"/>
                  </a:cubicBezTo>
                  <a:lnTo>
                    <a:pt x="1035" y="247"/>
                  </a:lnTo>
                  <a:cubicBezTo>
                    <a:pt x="1029" y="235"/>
                    <a:pt x="1029" y="219"/>
                    <a:pt x="1038" y="206"/>
                  </a:cubicBezTo>
                  <a:cubicBezTo>
                    <a:pt x="1039" y="206"/>
                    <a:pt x="1040" y="206"/>
                    <a:pt x="1041" y="206"/>
                  </a:cubicBezTo>
                  <a:close/>
                  <a:moveTo>
                    <a:pt x="1101" y="211"/>
                  </a:moveTo>
                  <a:cubicBezTo>
                    <a:pt x="1099" y="211"/>
                    <a:pt x="1097" y="212"/>
                    <a:pt x="1094" y="213"/>
                  </a:cubicBezTo>
                  <a:cubicBezTo>
                    <a:pt x="1092" y="212"/>
                    <a:pt x="1090" y="211"/>
                    <a:pt x="1088" y="211"/>
                  </a:cubicBezTo>
                  <a:cubicBezTo>
                    <a:pt x="1075" y="211"/>
                    <a:pt x="1073" y="227"/>
                    <a:pt x="1079" y="238"/>
                  </a:cubicBezTo>
                  <a:cubicBezTo>
                    <a:pt x="1084" y="246"/>
                    <a:pt x="1087" y="249"/>
                    <a:pt x="1091" y="249"/>
                  </a:cubicBezTo>
                  <a:cubicBezTo>
                    <a:pt x="1094" y="249"/>
                    <a:pt x="1098" y="247"/>
                    <a:pt x="1104" y="244"/>
                  </a:cubicBezTo>
                  <a:cubicBezTo>
                    <a:pt x="1110" y="241"/>
                    <a:pt x="1113" y="222"/>
                    <a:pt x="1113" y="222"/>
                  </a:cubicBezTo>
                  <a:cubicBezTo>
                    <a:pt x="1109" y="214"/>
                    <a:pt x="1105" y="211"/>
                    <a:pt x="1101" y="211"/>
                  </a:cubicBezTo>
                  <a:close/>
                  <a:moveTo>
                    <a:pt x="1474" y="226"/>
                  </a:moveTo>
                  <a:cubicBezTo>
                    <a:pt x="1478" y="226"/>
                    <a:pt x="1473" y="232"/>
                    <a:pt x="1461" y="244"/>
                  </a:cubicBezTo>
                  <a:cubicBezTo>
                    <a:pt x="1452" y="257"/>
                    <a:pt x="1436" y="266"/>
                    <a:pt x="1417" y="266"/>
                  </a:cubicBezTo>
                  <a:lnTo>
                    <a:pt x="1408" y="253"/>
                  </a:lnTo>
                  <a:lnTo>
                    <a:pt x="1439" y="241"/>
                  </a:lnTo>
                  <a:cubicBezTo>
                    <a:pt x="1460" y="231"/>
                    <a:pt x="1470" y="226"/>
                    <a:pt x="1474" y="226"/>
                  </a:cubicBezTo>
                  <a:close/>
                  <a:moveTo>
                    <a:pt x="652" y="330"/>
                  </a:moveTo>
                  <a:cubicBezTo>
                    <a:pt x="651" y="330"/>
                    <a:pt x="651" y="331"/>
                    <a:pt x="649" y="332"/>
                  </a:cubicBezTo>
                  <a:lnTo>
                    <a:pt x="643" y="335"/>
                  </a:lnTo>
                  <a:lnTo>
                    <a:pt x="659" y="344"/>
                  </a:lnTo>
                  <a:lnTo>
                    <a:pt x="662" y="341"/>
                  </a:lnTo>
                  <a:cubicBezTo>
                    <a:pt x="656" y="333"/>
                    <a:pt x="654" y="330"/>
                    <a:pt x="652" y="330"/>
                  </a:cubicBezTo>
                  <a:close/>
                  <a:moveTo>
                    <a:pt x="1605" y="335"/>
                  </a:moveTo>
                  <a:cubicBezTo>
                    <a:pt x="1627" y="335"/>
                    <a:pt x="1627" y="335"/>
                    <a:pt x="1599" y="347"/>
                  </a:cubicBezTo>
                  <a:lnTo>
                    <a:pt x="1565" y="357"/>
                  </a:lnTo>
                  <a:cubicBezTo>
                    <a:pt x="1561" y="351"/>
                    <a:pt x="1577" y="347"/>
                    <a:pt x="1605" y="335"/>
                  </a:cubicBezTo>
                  <a:close/>
                  <a:moveTo>
                    <a:pt x="1735" y="417"/>
                  </a:moveTo>
                  <a:lnTo>
                    <a:pt x="1717" y="430"/>
                  </a:lnTo>
                  <a:lnTo>
                    <a:pt x="1728" y="423"/>
                  </a:lnTo>
                  <a:lnTo>
                    <a:pt x="1735" y="417"/>
                  </a:lnTo>
                  <a:close/>
                  <a:moveTo>
                    <a:pt x="1717" y="430"/>
                  </a:moveTo>
                  <a:lnTo>
                    <a:pt x="1716" y="432"/>
                  </a:lnTo>
                  <a:lnTo>
                    <a:pt x="1717" y="430"/>
                  </a:lnTo>
                  <a:close/>
                  <a:moveTo>
                    <a:pt x="1716" y="432"/>
                  </a:moveTo>
                  <a:lnTo>
                    <a:pt x="1715" y="432"/>
                  </a:lnTo>
                  <a:lnTo>
                    <a:pt x="1716" y="432"/>
                  </a:lnTo>
                  <a:close/>
                  <a:moveTo>
                    <a:pt x="1586" y="416"/>
                  </a:moveTo>
                  <a:lnTo>
                    <a:pt x="1593" y="423"/>
                  </a:lnTo>
                  <a:cubicBezTo>
                    <a:pt x="1583" y="430"/>
                    <a:pt x="1573" y="437"/>
                    <a:pt x="1567" y="437"/>
                  </a:cubicBezTo>
                  <a:cubicBezTo>
                    <a:pt x="1565" y="437"/>
                    <a:pt x="1563" y="437"/>
                    <a:pt x="1561" y="435"/>
                  </a:cubicBezTo>
                  <a:lnTo>
                    <a:pt x="1558" y="429"/>
                  </a:lnTo>
                  <a:cubicBezTo>
                    <a:pt x="1568" y="423"/>
                    <a:pt x="1577" y="419"/>
                    <a:pt x="1586" y="416"/>
                  </a:cubicBezTo>
                  <a:close/>
                  <a:moveTo>
                    <a:pt x="688" y="403"/>
                  </a:moveTo>
                  <a:cubicBezTo>
                    <a:pt x="692" y="403"/>
                    <a:pt x="695" y="404"/>
                    <a:pt x="700" y="410"/>
                  </a:cubicBezTo>
                  <a:lnTo>
                    <a:pt x="693" y="413"/>
                  </a:lnTo>
                  <a:cubicBezTo>
                    <a:pt x="691" y="410"/>
                    <a:pt x="690" y="409"/>
                    <a:pt x="689" y="409"/>
                  </a:cubicBezTo>
                  <a:lnTo>
                    <a:pt x="689" y="409"/>
                  </a:lnTo>
                  <a:cubicBezTo>
                    <a:pt x="686" y="409"/>
                    <a:pt x="691" y="422"/>
                    <a:pt x="703" y="429"/>
                  </a:cubicBezTo>
                  <a:lnTo>
                    <a:pt x="722" y="454"/>
                  </a:lnTo>
                  <a:cubicBezTo>
                    <a:pt x="721" y="454"/>
                    <a:pt x="720" y="455"/>
                    <a:pt x="719" y="455"/>
                  </a:cubicBezTo>
                  <a:cubicBezTo>
                    <a:pt x="711" y="455"/>
                    <a:pt x="698" y="446"/>
                    <a:pt x="690" y="435"/>
                  </a:cubicBezTo>
                  <a:cubicBezTo>
                    <a:pt x="668" y="413"/>
                    <a:pt x="668" y="413"/>
                    <a:pt x="678" y="407"/>
                  </a:cubicBezTo>
                  <a:cubicBezTo>
                    <a:pt x="681" y="405"/>
                    <a:pt x="685" y="403"/>
                    <a:pt x="688" y="403"/>
                  </a:cubicBezTo>
                  <a:close/>
                  <a:moveTo>
                    <a:pt x="621" y="449"/>
                  </a:moveTo>
                  <a:cubicBezTo>
                    <a:pt x="622" y="449"/>
                    <a:pt x="624" y="452"/>
                    <a:pt x="631" y="460"/>
                  </a:cubicBezTo>
                  <a:cubicBezTo>
                    <a:pt x="631" y="460"/>
                    <a:pt x="637" y="476"/>
                    <a:pt x="631" y="479"/>
                  </a:cubicBezTo>
                  <a:lnTo>
                    <a:pt x="615" y="470"/>
                  </a:lnTo>
                  <a:cubicBezTo>
                    <a:pt x="606" y="457"/>
                    <a:pt x="612" y="454"/>
                    <a:pt x="618" y="451"/>
                  </a:cubicBezTo>
                  <a:cubicBezTo>
                    <a:pt x="619" y="450"/>
                    <a:pt x="620" y="449"/>
                    <a:pt x="621" y="449"/>
                  </a:cubicBezTo>
                  <a:close/>
                  <a:moveTo>
                    <a:pt x="1618" y="557"/>
                  </a:moveTo>
                  <a:cubicBezTo>
                    <a:pt x="1624" y="557"/>
                    <a:pt x="1632" y="559"/>
                    <a:pt x="1633" y="561"/>
                  </a:cubicBezTo>
                  <a:lnTo>
                    <a:pt x="1621" y="570"/>
                  </a:lnTo>
                  <a:cubicBezTo>
                    <a:pt x="1618" y="567"/>
                    <a:pt x="1602" y="570"/>
                    <a:pt x="1615" y="561"/>
                  </a:cubicBezTo>
                  <a:cubicBezTo>
                    <a:pt x="1612" y="558"/>
                    <a:pt x="1614" y="557"/>
                    <a:pt x="1618" y="557"/>
                  </a:cubicBezTo>
                  <a:close/>
                  <a:moveTo>
                    <a:pt x="1733" y="543"/>
                  </a:moveTo>
                  <a:cubicBezTo>
                    <a:pt x="1735" y="543"/>
                    <a:pt x="1736" y="543"/>
                    <a:pt x="1737" y="545"/>
                  </a:cubicBezTo>
                  <a:cubicBezTo>
                    <a:pt x="1739" y="545"/>
                    <a:pt x="1740" y="544"/>
                    <a:pt x="1741" y="544"/>
                  </a:cubicBezTo>
                  <a:cubicBezTo>
                    <a:pt x="1754" y="544"/>
                    <a:pt x="1744" y="558"/>
                    <a:pt x="1718" y="570"/>
                  </a:cubicBezTo>
                  <a:lnTo>
                    <a:pt x="1709" y="557"/>
                  </a:lnTo>
                  <a:cubicBezTo>
                    <a:pt x="1718" y="550"/>
                    <a:pt x="1728" y="543"/>
                    <a:pt x="1733" y="543"/>
                  </a:cubicBezTo>
                  <a:close/>
                  <a:moveTo>
                    <a:pt x="438" y="515"/>
                  </a:moveTo>
                  <a:cubicBezTo>
                    <a:pt x="442" y="515"/>
                    <a:pt x="452" y="532"/>
                    <a:pt x="458" y="554"/>
                  </a:cubicBezTo>
                  <a:cubicBezTo>
                    <a:pt x="465" y="571"/>
                    <a:pt x="468" y="579"/>
                    <a:pt x="467" y="579"/>
                  </a:cubicBezTo>
                  <a:cubicBezTo>
                    <a:pt x="466" y="579"/>
                    <a:pt x="461" y="572"/>
                    <a:pt x="452" y="561"/>
                  </a:cubicBezTo>
                  <a:cubicBezTo>
                    <a:pt x="443" y="548"/>
                    <a:pt x="430" y="535"/>
                    <a:pt x="436" y="532"/>
                  </a:cubicBezTo>
                  <a:cubicBezTo>
                    <a:pt x="434" y="520"/>
                    <a:pt x="435" y="515"/>
                    <a:pt x="438" y="515"/>
                  </a:cubicBezTo>
                  <a:close/>
                  <a:moveTo>
                    <a:pt x="1771" y="589"/>
                  </a:moveTo>
                  <a:lnTo>
                    <a:pt x="1775" y="595"/>
                  </a:lnTo>
                  <a:cubicBezTo>
                    <a:pt x="1778" y="601"/>
                    <a:pt x="1778" y="601"/>
                    <a:pt x="1765" y="611"/>
                  </a:cubicBezTo>
                  <a:lnTo>
                    <a:pt x="1762" y="604"/>
                  </a:lnTo>
                  <a:lnTo>
                    <a:pt x="1771" y="589"/>
                  </a:lnTo>
                  <a:close/>
                  <a:moveTo>
                    <a:pt x="1853" y="623"/>
                  </a:moveTo>
                  <a:cubicBezTo>
                    <a:pt x="1843" y="629"/>
                    <a:pt x="1837" y="639"/>
                    <a:pt x="1831" y="648"/>
                  </a:cubicBezTo>
                  <a:cubicBezTo>
                    <a:pt x="1832" y="650"/>
                    <a:pt x="1833" y="650"/>
                    <a:pt x="1835" y="650"/>
                  </a:cubicBezTo>
                  <a:cubicBezTo>
                    <a:pt x="1840" y="650"/>
                    <a:pt x="1847" y="645"/>
                    <a:pt x="1847" y="645"/>
                  </a:cubicBezTo>
                  <a:cubicBezTo>
                    <a:pt x="1847" y="645"/>
                    <a:pt x="1859" y="636"/>
                    <a:pt x="1856" y="629"/>
                  </a:cubicBezTo>
                  <a:lnTo>
                    <a:pt x="1853" y="623"/>
                  </a:lnTo>
                  <a:close/>
                  <a:moveTo>
                    <a:pt x="2010" y="657"/>
                  </a:moveTo>
                  <a:cubicBezTo>
                    <a:pt x="2008" y="657"/>
                    <a:pt x="2005" y="660"/>
                    <a:pt x="2000" y="667"/>
                  </a:cubicBezTo>
                  <a:lnTo>
                    <a:pt x="2010" y="680"/>
                  </a:lnTo>
                  <a:cubicBezTo>
                    <a:pt x="2022" y="670"/>
                    <a:pt x="2022" y="670"/>
                    <a:pt x="2016" y="664"/>
                  </a:cubicBezTo>
                  <a:cubicBezTo>
                    <a:pt x="2013" y="660"/>
                    <a:pt x="2011" y="657"/>
                    <a:pt x="2010" y="657"/>
                  </a:cubicBezTo>
                  <a:close/>
                  <a:moveTo>
                    <a:pt x="747" y="648"/>
                  </a:moveTo>
                  <a:lnTo>
                    <a:pt x="740" y="651"/>
                  </a:lnTo>
                  <a:cubicBezTo>
                    <a:pt x="743" y="664"/>
                    <a:pt x="747" y="673"/>
                    <a:pt x="753" y="683"/>
                  </a:cubicBezTo>
                  <a:lnTo>
                    <a:pt x="759" y="676"/>
                  </a:lnTo>
                  <a:cubicBezTo>
                    <a:pt x="765" y="673"/>
                    <a:pt x="756" y="661"/>
                    <a:pt x="747" y="648"/>
                  </a:cubicBezTo>
                  <a:close/>
                  <a:moveTo>
                    <a:pt x="1803" y="717"/>
                  </a:moveTo>
                  <a:cubicBezTo>
                    <a:pt x="1805" y="717"/>
                    <a:pt x="1806" y="717"/>
                    <a:pt x="1806" y="717"/>
                  </a:cubicBezTo>
                  <a:cubicBezTo>
                    <a:pt x="1809" y="723"/>
                    <a:pt x="1812" y="730"/>
                    <a:pt x="1800" y="739"/>
                  </a:cubicBezTo>
                  <a:cubicBezTo>
                    <a:pt x="1800" y="739"/>
                    <a:pt x="1793" y="744"/>
                    <a:pt x="1788" y="744"/>
                  </a:cubicBezTo>
                  <a:cubicBezTo>
                    <a:pt x="1786" y="744"/>
                    <a:pt x="1785" y="744"/>
                    <a:pt x="1784" y="742"/>
                  </a:cubicBezTo>
                  <a:cubicBezTo>
                    <a:pt x="1781" y="739"/>
                    <a:pt x="1787" y="723"/>
                    <a:pt x="1787" y="723"/>
                  </a:cubicBezTo>
                  <a:cubicBezTo>
                    <a:pt x="1795" y="718"/>
                    <a:pt x="1800" y="717"/>
                    <a:pt x="1803" y="717"/>
                  </a:cubicBezTo>
                  <a:close/>
                  <a:moveTo>
                    <a:pt x="1873" y="817"/>
                  </a:moveTo>
                  <a:cubicBezTo>
                    <a:pt x="1875" y="817"/>
                    <a:pt x="1877" y="820"/>
                    <a:pt x="1881" y="824"/>
                  </a:cubicBezTo>
                  <a:cubicBezTo>
                    <a:pt x="1884" y="830"/>
                    <a:pt x="1872" y="839"/>
                    <a:pt x="1872" y="839"/>
                  </a:cubicBezTo>
                  <a:cubicBezTo>
                    <a:pt x="1869" y="842"/>
                    <a:pt x="1867" y="842"/>
                    <a:pt x="1866" y="842"/>
                  </a:cubicBezTo>
                  <a:cubicBezTo>
                    <a:pt x="1863" y="842"/>
                    <a:pt x="1868" y="832"/>
                    <a:pt x="1865" y="830"/>
                  </a:cubicBezTo>
                  <a:cubicBezTo>
                    <a:pt x="1869" y="821"/>
                    <a:pt x="1870" y="817"/>
                    <a:pt x="1873" y="817"/>
                  </a:cubicBezTo>
                  <a:close/>
                  <a:moveTo>
                    <a:pt x="1980" y="892"/>
                  </a:moveTo>
                  <a:cubicBezTo>
                    <a:pt x="1984" y="892"/>
                    <a:pt x="1981" y="900"/>
                    <a:pt x="1966" y="918"/>
                  </a:cubicBezTo>
                  <a:cubicBezTo>
                    <a:pt x="1959" y="923"/>
                    <a:pt x="1956" y="925"/>
                    <a:pt x="1954" y="925"/>
                  </a:cubicBezTo>
                  <a:cubicBezTo>
                    <a:pt x="1952" y="925"/>
                    <a:pt x="1951" y="924"/>
                    <a:pt x="1950" y="921"/>
                  </a:cubicBezTo>
                  <a:cubicBezTo>
                    <a:pt x="1956" y="912"/>
                    <a:pt x="1963" y="902"/>
                    <a:pt x="1972" y="896"/>
                  </a:cubicBezTo>
                  <a:cubicBezTo>
                    <a:pt x="1976" y="893"/>
                    <a:pt x="1978" y="892"/>
                    <a:pt x="1980" y="892"/>
                  </a:cubicBezTo>
                  <a:close/>
                  <a:moveTo>
                    <a:pt x="2003" y="940"/>
                  </a:moveTo>
                  <a:lnTo>
                    <a:pt x="2006" y="946"/>
                  </a:lnTo>
                  <a:cubicBezTo>
                    <a:pt x="1997" y="953"/>
                    <a:pt x="1987" y="961"/>
                    <a:pt x="1982" y="961"/>
                  </a:cubicBezTo>
                  <a:cubicBezTo>
                    <a:pt x="1980" y="961"/>
                    <a:pt x="1979" y="960"/>
                    <a:pt x="1978" y="959"/>
                  </a:cubicBezTo>
                  <a:lnTo>
                    <a:pt x="1984" y="946"/>
                  </a:lnTo>
                  <a:lnTo>
                    <a:pt x="2003" y="940"/>
                  </a:lnTo>
                  <a:close/>
                  <a:moveTo>
                    <a:pt x="1602" y="977"/>
                  </a:moveTo>
                  <a:cubicBezTo>
                    <a:pt x="1593" y="980"/>
                    <a:pt x="1583" y="987"/>
                    <a:pt x="1574" y="990"/>
                  </a:cubicBezTo>
                  <a:cubicBezTo>
                    <a:pt x="1566" y="995"/>
                    <a:pt x="1565" y="1000"/>
                    <a:pt x="1571" y="1000"/>
                  </a:cubicBezTo>
                  <a:cubicBezTo>
                    <a:pt x="1575" y="1000"/>
                    <a:pt x="1583" y="998"/>
                    <a:pt x="1596" y="993"/>
                  </a:cubicBezTo>
                  <a:cubicBezTo>
                    <a:pt x="1608" y="984"/>
                    <a:pt x="1608" y="984"/>
                    <a:pt x="1602" y="977"/>
                  </a:cubicBezTo>
                  <a:close/>
                  <a:moveTo>
                    <a:pt x="2213" y="1357"/>
                  </a:moveTo>
                  <a:lnTo>
                    <a:pt x="2232" y="1360"/>
                  </a:lnTo>
                  <a:lnTo>
                    <a:pt x="2232" y="1369"/>
                  </a:lnTo>
                  <a:cubicBezTo>
                    <a:pt x="2224" y="1371"/>
                    <a:pt x="2216" y="1372"/>
                    <a:pt x="2211" y="1372"/>
                  </a:cubicBezTo>
                  <a:cubicBezTo>
                    <a:pt x="2205" y="1372"/>
                    <a:pt x="2201" y="1371"/>
                    <a:pt x="2201" y="1366"/>
                  </a:cubicBezTo>
                  <a:lnTo>
                    <a:pt x="2213" y="1357"/>
                  </a:lnTo>
                  <a:close/>
                  <a:moveTo>
                    <a:pt x="2184" y="1543"/>
                  </a:moveTo>
                  <a:cubicBezTo>
                    <a:pt x="2192" y="1543"/>
                    <a:pt x="2212" y="1558"/>
                    <a:pt x="2226" y="1563"/>
                  </a:cubicBezTo>
                  <a:cubicBezTo>
                    <a:pt x="2224" y="1569"/>
                    <a:pt x="2222" y="1571"/>
                    <a:pt x="2219" y="1571"/>
                  </a:cubicBezTo>
                  <a:cubicBezTo>
                    <a:pt x="2216" y="1571"/>
                    <a:pt x="2213" y="1569"/>
                    <a:pt x="2207" y="1566"/>
                  </a:cubicBezTo>
                  <a:cubicBezTo>
                    <a:pt x="2198" y="1560"/>
                    <a:pt x="2188" y="1554"/>
                    <a:pt x="2182" y="1545"/>
                  </a:cubicBezTo>
                  <a:cubicBezTo>
                    <a:pt x="2182" y="1544"/>
                    <a:pt x="2183" y="1543"/>
                    <a:pt x="2184" y="1543"/>
                  </a:cubicBezTo>
                  <a:close/>
                  <a:moveTo>
                    <a:pt x="132" y="1556"/>
                  </a:moveTo>
                  <a:cubicBezTo>
                    <a:pt x="143" y="1556"/>
                    <a:pt x="152" y="1559"/>
                    <a:pt x="154" y="1563"/>
                  </a:cubicBezTo>
                  <a:cubicBezTo>
                    <a:pt x="156" y="1567"/>
                    <a:pt x="144" y="1573"/>
                    <a:pt x="130" y="1573"/>
                  </a:cubicBezTo>
                  <a:cubicBezTo>
                    <a:pt x="122" y="1573"/>
                    <a:pt x="114" y="1571"/>
                    <a:pt x="107" y="1566"/>
                  </a:cubicBezTo>
                  <a:lnTo>
                    <a:pt x="107" y="1570"/>
                  </a:lnTo>
                  <a:cubicBezTo>
                    <a:pt x="104" y="1560"/>
                    <a:pt x="104" y="1560"/>
                    <a:pt x="120" y="1557"/>
                  </a:cubicBezTo>
                  <a:cubicBezTo>
                    <a:pt x="124" y="1556"/>
                    <a:pt x="128" y="1556"/>
                    <a:pt x="132" y="1556"/>
                  </a:cubicBezTo>
                  <a:close/>
                  <a:moveTo>
                    <a:pt x="2047" y="1726"/>
                  </a:moveTo>
                  <a:lnTo>
                    <a:pt x="2060" y="1736"/>
                  </a:lnTo>
                  <a:lnTo>
                    <a:pt x="2066" y="1754"/>
                  </a:lnTo>
                  <a:lnTo>
                    <a:pt x="2060" y="1758"/>
                  </a:lnTo>
                  <a:cubicBezTo>
                    <a:pt x="2050" y="1745"/>
                    <a:pt x="2041" y="1733"/>
                    <a:pt x="2047" y="1726"/>
                  </a:cubicBezTo>
                  <a:close/>
                  <a:moveTo>
                    <a:pt x="2198" y="1729"/>
                  </a:moveTo>
                  <a:cubicBezTo>
                    <a:pt x="2207" y="1739"/>
                    <a:pt x="2210" y="1748"/>
                    <a:pt x="2213" y="1761"/>
                  </a:cubicBezTo>
                  <a:lnTo>
                    <a:pt x="2204" y="1767"/>
                  </a:lnTo>
                  <a:cubicBezTo>
                    <a:pt x="2191" y="1754"/>
                    <a:pt x="2182" y="1745"/>
                    <a:pt x="2191" y="1739"/>
                  </a:cubicBezTo>
                  <a:lnTo>
                    <a:pt x="2198" y="1729"/>
                  </a:lnTo>
                  <a:close/>
                  <a:moveTo>
                    <a:pt x="297" y="1779"/>
                  </a:moveTo>
                  <a:cubicBezTo>
                    <a:pt x="300" y="1779"/>
                    <a:pt x="303" y="1780"/>
                    <a:pt x="295" y="1786"/>
                  </a:cubicBezTo>
                  <a:lnTo>
                    <a:pt x="283" y="1795"/>
                  </a:lnTo>
                  <a:cubicBezTo>
                    <a:pt x="264" y="1795"/>
                    <a:pt x="248" y="1795"/>
                    <a:pt x="261" y="1789"/>
                  </a:cubicBezTo>
                  <a:cubicBezTo>
                    <a:pt x="270" y="1783"/>
                    <a:pt x="280" y="1780"/>
                    <a:pt x="292" y="1780"/>
                  </a:cubicBezTo>
                  <a:cubicBezTo>
                    <a:pt x="292" y="1780"/>
                    <a:pt x="295" y="1779"/>
                    <a:pt x="297" y="1779"/>
                  </a:cubicBezTo>
                  <a:close/>
                  <a:moveTo>
                    <a:pt x="476" y="2010"/>
                  </a:moveTo>
                  <a:cubicBezTo>
                    <a:pt x="478" y="2010"/>
                    <a:pt x="479" y="2010"/>
                    <a:pt x="480" y="2011"/>
                  </a:cubicBezTo>
                  <a:cubicBezTo>
                    <a:pt x="477" y="2021"/>
                    <a:pt x="471" y="2030"/>
                    <a:pt x="465" y="2040"/>
                  </a:cubicBezTo>
                  <a:lnTo>
                    <a:pt x="458" y="2033"/>
                  </a:lnTo>
                  <a:cubicBezTo>
                    <a:pt x="455" y="2030"/>
                    <a:pt x="465" y="2018"/>
                    <a:pt x="465" y="2018"/>
                  </a:cubicBezTo>
                  <a:cubicBezTo>
                    <a:pt x="465" y="2018"/>
                    <a:pt x="471" y="2010"/>
                    <a:pt x="476" y="2010"/>
                  </a:cubicBezTo>
                  <a:close/>
                  <a:moveTo>
                    <a:pt x="1659" y="2005"/>
                  </a:moveTo>
                  <a:cubicBezTo>
                    <a:pt x="1674" y="2015"/>
                    <a:pt x="1677" y="2030"/>
                    <a:pt x="1671" y="2033"/>
                  </a:cubicBezTo>
                  <a:cubicBezTo>
                    <a:pt x="1667" y="2038"/>
                    <a:pt x="1664" y="2040"/>
                    <a:pt x="1662" y="2040"/>
                  </a:cubicBezTo>
                  <a:cubicBezTo>
                    <a:pt x="1660" y="2040"/>
                    <a:pt x="1657" y="2037"/>
                    <a:pt x="1652" y="2030"/>
                  </a:cubicBezTo>
                  <a:cubicBezTo>
                    <a:pt x="1643" y="2018"/>
                    <a:pt x="1652" y="2008"/>
                    <a:pt x="1659" y="2005"/>
                  </a:cubicBezTo>
                  <a:close/>
                  <a:moveTo>
                    <a:pt x="567" y="2044"/>
                  </a:moveTo>
                  <a:cubicBezTo>
                    <a:pt x="563" y="2044"/>
                    <a:pt x="561" y="2048"/>
                    <a:pt x="564" y="2048"/>
                  </a:cubicBezTo>
                  <a:cubicBezTo>
                    <a:pt x="566" y="2048"/>
                    <a:pt x="568" y="2047"/>
                    <a:pt x="571" y="2046"/>
                  </a:cubicBezTo>
                  <a:cubicBezTo>
                    <a:pt x="570" y="2045"/>
                    <a:pt x="568" y="2044"/>
                    <a:pt x="567" y="2044"/>
                  </a:cubicBezTo>
                  <a:close/>
                  <a:moveTo>
                    <a:pt x="543" y="2043"/>
                  </a:moveTo>
                  <a:lnTo>
                    <a:pt x="546" y="2046"/>
                  </a:lnTo>
                  <a:lnTo>
                    <a:pt x="543" y="2065"/>
                  </a:lnTo>
                  <a:lnTo>
                    <a:pt x="540" y="2058"/>
                  </a:lnTo>
                  <a:cubicBezTo>
                    <a:pt x="534" y="2055"/>
                    <a:pt x="534" y="2055"/>
                    <a:pt x="543" y="2043"/>
                  </a:cubicBezTo>
                  <a:close/>
                  <a:moveTo>
                    <a:pt x="602" y="2084"/>
                  </a:moveTo>
                  <a:lnTo>
                    <a:pt x="609" y="2087"/>
                  </a:lnTo>
                  <a:lnTo>
                    <a:pt x="606" y="2105"/>
                  </a:lnTo>
                  <a:lnTo>
                    <a:pt x="599" y="2102"/>
                  </a:lnTo>
                  <a:cubicBezTo>
                    <a:pt x="593" y="2096"/>
                    <a:pt x="593" y="2096"/>
                    <a:pt x="602" y="2084"/>
                  </a:cubicBezTo>
                  <a:close/>
                  <a:moveTo>
                    <a:pt x="648" y="2113"/>
                  </a:moveTo>
                  <a:cubicBezTo>
                    <a:pt x="649" y="2113"/>
                    <a:pt x="651" y="2114"/>
                    <a:pt x="653" y="2115"/>
                  </a:cubicBezTo>
                  <a:cubicBezTo>
                    <a:pt x="665" y="2121"/>
                    <a:pt x="665" y="2121"/>
                    <a:pt x="653" y="2131"/>
                  </a:cubicBezTo>
                  <a:cubicBezTo>
                    <a:pt x="648" y="2135"/>
                    <a:pt x="643" y="2137"/>
                    <a:pt x="640" y="2137"/>
                  </a:cubicBezTo>
                  <a:cubicBezTo>
                    <a:pt x="636" y="2137"/>
                    <a:pt x="634" y="2132"/>
                    <a:pt x="640" y="2124"/>
                  </a:cubicBezTo>
                  <a:cubicBezTo>
                    <a:pt x="644" y="2116"/>
                    <a:pt x="646" y="2113"/>
                    <a:pt x="648" y="2113"/>
                  </a:cubicBezTo>
                  <a:close/>
                  <a:moveTo>
                    <a:pt x="1405" y="2162"/>
                  </a:moveTo>
                  <a:cubicBezTo>
                    <a:pt x="1408" y="2171"/>
                    <a:pt x="1411" y="2184"/>
                    <a:pt x="1411" y="2193"/>
                  </a:cubicBezTo>
                  <a:lnTo>
                    <a:pt x="1402" y="2196"/>
                  </a:lnTo>
                  <a:cubicBezTo>
                    <a:pt x="1398" y="2181"/>
                    <a:pt x="1392" y="2168"/>
                    <a:pt x="1398" y="2165"/>
                  </a:cubicBezTo>
                  <a:lnTo>
                    <a:pt x="1405" y="2162"/>
                  </a:lnTo>
                  <a:close/>
                  <a:moveTo>
                    <a:pt x="663" y="2227"/>
                  </a:moveTo>
                  <a:cubicBezTo>
                    <a:pt x="664" y="2227"/>
                    <a:pt x="664" y="2227"/>
                    <a:pt x="665" y="2228"/>
                  </a:cubicBezTo>
                  <a:lnTo>
                    <a:pt x="668" y="2247"/>
                  </a:lnTo>
                  <a:lnTo>
                    <a:pt x="653" y="2256"/>
                  </a:lnTo>
                  <a:lnTo>
                    <a:pt x="646" y="2253"/>
                  </a:lnTo>
                  <a:cubicBezTo>
                    <a:pt x="652" y="2239"/>
                    <a:pt x="658" y="2227"/>
                    <a:pt x="663" y="2227"/>
                  </a:cubicBezTo>
                  <a:close/>
                  <a:moveTo>
                    <a:pt x="761" y="2249"/>
                  </a:moveTo>
                  <a:cubicBezTo>
                    <a:pt x="761" y="2249"/>
                    <a:pt x="762" y="2249"/>
                    <a:pt x="762" y="2250"/>
                  </a:cubicBezTo>
                  <a:lnTo>
                    <a:pt x="765" y="2268"/>
                  </a:lnTo>
                  <a:cubicBezTo>
                    <a:pt x="761" y="2280"/>
                    <a:pt x="756" y="2281"/>
                    <a:pt x="754" y="2281"/>
                  </a:cubicBezTo>
                  <a:cubicBezTo>
                    <a:pt x="753" y="2281"/>
                    <a:pt x="753" y="2281"/>
                    <a:pt x="753" y="2281"/>
                  </a:cubicBezTo>
                  <a:cubicBezTo>
                    <a:pt x="743" y="2278"/>
                    <a:pt x="743" y="2278"/>
                    <a:pt x="750" y="2262"/>
                  </a:cubicBezTo>
                  <a:cubicBezTo>
                    <a:pt x="750" y="2262"/>
                    <a:pt x="755" y="2249"/>
                    <a:pt x="761" y="2249"/>
                  </a:cubicBezTo>
                  <a:close/>
                  <a:moveTo>
                    <a:pt x="1276" y="1"/>
                  </a:moveTo>
                  <a:cubicBezTo>
                    <a:pt x="1270" y="1"/>
                    <a:pt x="1258" y="11"/>
                    <a:pt x="1248" y="34"/>
                  </a:cubicBezTo>
                  <a:cubicBezTo>
                    <a:pt x="1241" y="52"/>
                    <a:pt x="1230" y="60"/>
                    <a:pt x="1223" y="60"/>
                  </a:cubicBezTo>
                  <a:cubicBezTo>
                    <a:pt x="1218" y="60"/>
                    <a:pt x="1215" y="56"/>
                    <a:pt x="1217" y="50"/>
                  </a:cubicBezTo>
                  <a:cubicBezTo>
                    <a:pt x="1217" y="34"/>
                    <a:pt x="1226" y="34"/>
                    <a:pt x="1239" y="34"/>
                  </a:cubicBezTo>
                  <a:cubicBezTo>
                    <a:pt x="1239" y="34"/>
                    <a:pt x="1239" y="18"/>
                    <a:pt x="1242" y="3"/>
                  </a:cubicBezTo>
                  <a:cubicBezTo>
                    <a:pt x="1229" y="3"/>
                    <a:pt x="1229" y="3"/>
                    <a:pt x="1217" y="18"/>
                  </a:cubicBezTo>
                  <a:cubicBezTo>
                    <a:pt x="1207" y="18"/>
                    <a:pt x="1198" y="25"/>
                    <a:pt x="1195" y="34"/>
                  </a:cubicBezTo>
                  <a:cubicBezTo>
                    <a:pt x="1182" y="47"/>
                    <a:pt x="1182" y="65"/>
                    <a:pt x="1195" y="81"/>
                  </a:cubicBezTo>
                  <a:cubicBezTo>
                    <a:pt x="1204" y="97"/>
                    <a:pt x="1195" y="94"/>
                    <a:pt x="1185" y="97"/>
                  </a:cubicBezTo>
                  <a:cubicBezTo>
                    <a:pt x="1163" y="81"/>
                    <a:pt x="1160" y="65"/>
                    <a:pt x="1173" y="50"/>
                  </a:cubicBezTo>
                  <a:cubicBezTo>
                    <a:pt x="1182" y="50"/>
                    <a:pt x="1182" y="34"/>
                    <a:pt x="1182" y="18"/>
                  </a:cubicBezTo>
                  <a:cubicBezTo>
                    <a:pt x="1182" y="15"/>
                    <a:pt x="1179" y="13"/>
                    <a:pt x="1176" y="13"/>
                  </a:cubicBezTo>
                  <a:cubicBezTo>
                    <a:pt x="1160" y="13"/>
                    <a:pt x="1122" y="44"/>
                    <a:pt x="1120" y="72"/>
                  </a:cubicBezTo>
                  <a:cubicBezTo>
                    <a:pt x="1119" y="68"/>
                    <a:pt x="1118" y="63"/>
                    <a:pt x="1116" y="56"/>
                  </a:cubicBezTo>
                  <a:cubicBezTo>
                    <a:pt x="1115" y="49"/>
                    <a:pt x="1109" y="46"/>
                    <a:pt x="1102" y="46"/>
                  </a:cubicBezTo>
                  <a:cubicBezTo>
                    <a:pt x="1093" y="46"/>
                    <a:pt x="1081" y="49"/>
                    <a:pt x="1069" y="53"/>
                  </a:cubicBezTo>
                  <a:cubicBezTo>
                    <a:pt x="1051" y="59"/>
                    <a:pt x="1038" y="65"/>
                    <a:pt x="1044" y="78"/>
                  </a:cubicBezTo>
                  <a:cubicBezTo>
                    <a:pt x="1051" y="94"/>
                    <a:pt x="1054" y="109"/>
                    <a:pt x="1044" y="112"/>
                  </a:cubicBezTo>
                  <a:cubicBezTo>
                    <a:pt x="1045" y="112"/>
                    <a:pt x="1046" y="112"/>
                    <a:pt x="1047" y="112"/>
                  </a:cubicBezTo>
                  <a:cubicBezTo>
                    <a:pt x="1055" y="112"/>
                    <a:pt x="1061" y="126"/>
                    <a:pt x="1066" y="137"/>
                  </a:cubicBezTo>
                  <a:cubicBezTo>
                    <a:pt x="1051" y="134"/>
                    <a:pt x="1038" y="128"/>
                    <a:pt x="1026" y="122"/>
                  </a:cubicBezTo>
                  <a:cubicBezTo>
                    <a:pt x="1012" y="112"/>
                    <a:pt x="997" y="107"/>
                    <a:pt x="981" y="107"/>
                  </a:cubicBezTo>
                  <a:cubicBezTo>
                    <a:pt x="967" y="107"/>
                    <a:pt x="953" y="111"/>
                    <a:pt x="941" y="119"/>
                  </a:cubicBezTo>
                  <a:lnTo>
                    <a:pt x="928" y="125"/>
                  </a:lnTo>
                  <a:cubicBezTo>
                    <a:pt x="916" y="135"/>
                    <a:pt x="906" y="143"/>
                    <a:pt x="894" y="143"/>
                  </a:cubicBezTo>
                  <a:cubicBezTo>
                    <a:pt x="891" y="143"/>
                    <a:pt x="888" y="142"/>
                    <a:pt x="885" y="141"/>
                  </a:cubicBezTo>
                  <a:cubicBezTo>
                    <a:pt x="872" y="147"/>
                    <a:pt x="866" y="153"/>
                    <a:pt x="875" y="166"/>
                  </a:cubicBezTo>
                  <a:lnTo>
                    <a:pt x="866" y="172"/>
                  </a:lnTo>
                  <a:cubicBezTo>
                    <a:pt x="861" y="169"/>
                    <a:pt x="857" y="168"/>
                    <a:pt x="854" y="168"/>
                  </a:cubicBezTo>
                  <a:cubicBezTo>
                    <a:pt x="845" y="168"/>
                    <a:pt x="840" y="175"/>
                    <a:pt x="847" y="184"/>
                  </a:cubicBezTo>
                  <a:cubicBezTo>
                    <a:pt x="853" y="200"/>
                    <a:pt x="838" y="194"/>
                    <a:pt x="831" y="197"/>
                  </a:cubicBezTo>
                  <a:cubicBezTo>
                    <a:pt x="818" y="189"/>
                    <a:pt x="810" y="184"/>
                    <a:pt x="809" y="184"/>
                  </a:cubicBezTo>
                  <a:lnTo>
                    <a:pt x="809" y="184"/>
                  </a:lnTo>
                  <a:cubicBezTo>
                    <a:pt x="806" y="184"/>
                    <a:pt x="815" y="193"/>
                    <a:pt x="834" y="213"/>
                  </a:cubicBezTo>
                  <a:cubicBezTo>
                    <a:pt x="842" y="222"/>
                    <a:pt x="851" y="226"/>
                    <a:pt x="861" y="226"/>
                  </a:cubicBezTo>
                  <a:cubicBezTo>
                    <a:pt x="865" y="226"/>
                    <a:pt x="868" y="226"/>
                    <a:pt x="872" y="225"/>
                  </a:cubicBezTo>
                  <a:lnTo>
                    <a:pt x="888" y="216"/>
                  </a:lnTo>
                  <a:lnTo>
                    <a:pt x="881" y="238"/>
                  </a:lnTo>
                  <a:cubicBezTo>
                    <a:pt x="872" y="250"/>
                    <a:pt x="875" y="266"/>
                    <a:pt x="881" y="275"/>
                  </a:cubicBezTo>
                  <a:cubicBezTo>
                    <a:pt x="881" y="275"/>
                    <a:pt x="891" y="288"/>
                    <a:pt x="885" y="294"/>
                  </a:cubicBezTo>
                  <a:lnTo>
                    <a:pt x="866" y="269"/>
                  </a:lnTo>
                  <a:cubicBezTo>
                    <a:pt x="863" y="253"/>
                    <a:pt x="856" y="238"/>
                    <a:pt x="844" y="225"/>
                  </a:cubicBezTo>
                  <a:cubicBezTo>
                    <a:pt x="833" y="215"/>
                    <a:pt x="821" y="209"/>
                    <a:pt x="814" y="209"/>
                  </a:cubicBezTo>
                  <a:cubicBezTo>
                    <a:pt x="806" y="209"/>
                    <a:pt x="803" y="215"/>
                    <a:pt x="812" y="228"/>
                  </a:cubicBezTo>
                  <a:cubicBezTo>
                    <a:pt x="810" y="231"/>
                    <a:pt x="808" y="233"/>
                    <a:pt x="806" y="233"/>
                  </a:cubicBezTo>
                  <a:cubicBezTo>
                    <a:pt x="804" y="233"/>
                    <a:pt x="801" y="230"/>
                    <a:pt x="794" y="225"/>
                  </a:cubicBezTo>
                  <a:cubicBezTo>
                    <a:pt x="790" y="221"/>
                    <a:pt x="787" y="218"/>
                    <a:pt x="785" y="218"/>
                  </a:cubicBezTo>
                  <a:cubicBezTo>
                    <a:pt x="782" y="218"/>
                    <a:pt x="782" y="226"/>
                    <a:pt x="790" y="244"/>
                  </a:cubicBezTo>
                  <a:cubicBezTo>
                    <a:pt x="798" y="262"/>
                    <a:pt x="799" y="271"/>
                    <a:pt x="794" y="271"/>
                  </a:cubicBezTo>
                  <a:cubicBezTo>
                    <a:pt x="791" y="271"/>
                    <a:pt x="784" y="266"/>
                    <a:pt x="775" y="257"/>
                  </a:cubicBezTo>
                  <a:cubicBezTo>
                    <a:pt x="765" y="252"/>
                    <a:pt x="757" y="250"/>
                    <a:pt x="750" y="250"/>
                  </a:cubicBezTo>
                  <a:cubicBezTo>
                    <a:pt x="733" y="250"/>
                    <a:pt x="724" y="260"/>
                    <a:pt x="731" y="269"/>
                  </a:cubicBezTo>
                  <a:cubicBezTo>
                    <a:pt x="746" y="288"/>
                    <a:pt x="738" y="300"/>
                    <a:pt x="727" y="300"/>
                  </a:cubicBezTo>
                  <a:cubicBezTo>
                    <a:pt x="724" y="300"/>
                    <a:pt x="721" y="299"/>
                    <a:pt x="718" y="297"/>
                  </a:cubicBezTo>
                  <a:cubicBezTo>
                    <a:pt x="713" y="294"/>
                    <a:pt x="709" y="293"/>
                    <a:pt x="706" y="293"/>
                  </a:cubicBezTo>
                  <a:cubicBezTo>
                    <a:pt x="700" y="293"/>
                    <a:pt x="697" y="299"/>
                    <a:pt x="700" y="310"/>
                  </a:cubicBezTo>
                  <a:cubicBezTo>
                    <a:pt x="694" y="302"/>
                    <a:pt x="687" y="296"/>
                    <a:pt x="684" y="296"/>
                  </a:cubicBezTo>
                  <a:cubicBezTo>
                    <a:pt x="681" y="296"/>
                    <a:pt x="680" y="299"/>
                    <a:pt x="681" y="307"/>
                  </a:cubicBezTo>
                  <a:cubicBezTo>
                    <a:pt x="681" y="307"/>
                    <a:pt x="675" y="310"/>
                    <a:pt x="690" y="319"/>
                  </a:cubicBezTo>
                  <a:cubicBezTo>
                    <a:pt x="690" y="319"/>
                    <a:pt x="693" y="335"/>
                    <a:pt x="696" y="351"/>
                  </a:cubicBezTo>
                  <a:cubicBezTo>
                    <a:pt x="697" y="350"/>
                    <a:pt x="698" y="350"/>
                    <a:pt x="699" y="350"/>
                  </a:cubicBezTo>
                  <a:cubicBezTo>
                    <a:pt x="705" y="350"/>
                    <a:pt x="713" y="361"/>
                    <a:pt x="722" y="372"/>
                  </a:cubicBezTo>
                  <a:cubicBezTo>
                    <a:pt x="726" y="378"/>
                    <a:pt x="722" y="382"/>
                    <a:pt x="713" y="382"/>
                  </a:cubicBezTo>
                  <a:cubicBezTo>
                    <a:pt x="702" y="382"/>
                    <a:pt x="682" y="376"/>
                    <a:pt x="659" y="360"/>
                  </a:cubicBezTo>
                  <a:lnTo>
                    <a:pt x="631" y="341"/>
                  </a:lnTo>
                  <a:lnTo>
                    <a:pt x="649" y="366"/>
                  </a:lnTo>
                  <a:cubicBezTo>
                    <a:pt x="646" y="368"/>
                    <a:pt x="643" y="371"/>
                    <a:pt x="639" y="371"/>
                  </a:cubicBezTo>
                  <a:cubicBezTo>
                    <a:pt x="635" y="371"/>
                    <a:pt x="632" y="369"/>
                    <a:pt x="628" y="363"/>
                  </a:cubicBezTo>
                  <a:cubicBezTo>
                    <a:pt x="621" y="355"/>
                    <a:pt x="619" y="352"/>
                    <a:pt x="617" y="352"/>
                  </a:cubicBezTo>
                  <a:cubicBezTo>
                    <a:pt x="615" y="352"/>
                    <a:pt x="614" y="353"/>
                    <a:pt x="612" y="354"/>
                  </a:cubicBezTo>
                  <a:cubicBezTo>
                    <a:pt x="612" y="354"/>
                    <a:pt x="609" y="357"/>
                    <a:pt x="618" y="369"/>
                  </a:cubicBezTo>
                  <a:cubicBezTo>
                    <a:pt x="631" y="386"/>
                    <a:pt x="635" y="392"/>
                    <a:pt x="632" y="392"/>
                  </a:cubicBezTo>
                  <a:cubicBezTo>
                    <a:pt x="630" y="392"/>
                    <a:pt x="626" y="390"/>
                    <a:pt x="621" y="388"/>
                  </a:cubicBezTo>
                  <a:cubicBezTo>
                    <a:pt x="610" y="379"/>
                    <a:pt x="603" y="374"/>
                    <a:pt x="599" y="374"/>
                  </a:cubicBezTo>
                  <a:cubicBezTo>
                    <a:pt x="594" y="374"/>
                    <a:pt x="595" y="382"/>
                    <a:pt x="602" y="398"/>
                  </a:cubicBezTo>
                  <a:cubicBezTo>
                    <a:pt x="613" y="411"/>
                    <a:pt x="617" y="417"/>
                    <a:pt x="616" y="417"/>
                  </a:cubicBezTo>
                  <a:cubicBezTo>
                    <a:pt x="615" y="417"/>
                    <a:pt x="610" y="413"/>
                    <a:pt x="599" y="404"/>
                  </a:cubicBezTo>
                  <a:cubicBezTo>
                    <a:pt x="591" y="393"/>
                    <a:pt x="578" y="384"/>
                    <a:pt x="571" y="384"/>
                  </a:cubicBezTo>
                  <a:cubicBezTo>
                    <a:pt x="570" y="384"/>
                    <a:pt x="569" y="385"/>
                    <a:pt x="568" y="385"/>
                  </a:cubicBezTo>
                  <a:lnTo>
                    <a:pt x="577" y="398"/>
                  </a:lnTo>
                  <a:cubicBezTo>
                    <a:pt x="591" y="415"/>
                    <a:pt x="591" y="424"/>
                    <a:pt x="585" y="424"/>
                  </a:cubicBezTo>
                  <a:cubicBezTo>
                    <a:pt x="583" y="424"/>
                    <a:pt x="579" y="422"/>
                    <a:pt x="574" y="419"/>
                  </a:cubicBezTo>
                  <a:cubicBezTo>
                    <a:pt x="572" y="415"/>
                    <a:pt x="569" y="412"/>
                    <a:pt x="567" y="412"/>
                  </a:cubicBezTo>
                  <a:cubicBezTo>
                    <a:pt x="564" y="412"/>
                    <a:pt x="561" y="419"/>
                    <a:pt x="559" y="432"/>
                  </a:cubicBezTo>
                  <a:cubicBezTo>
                    <a:pt x="554" y="435"/>
                    <a:pt x="550" y="438"/>
                    <a:pt x="546" y="438"/>
                  </a:cubicBezTo>
                  <a:cubicBezTo>
                    <a:pt x="542" y="438"/>
                    <a:pt x="538" y="435"/>
                    <a:pt x="534" y="429"/>
                  </a:cubicBezTo>
                  <a:cubicBezTo>
                    <a:pt x="525" y="417"/>
                    <a:pt x="520" y="411"/>
                    <a:pt x="519" y="411"/>
                  </a:cubicBezTo>
                  <a:lnTo>
                    <a:pt x="519" y="411"/>
                  </a:lnTo>
                  <a:cubicBezTo>
                    <a:pt x="518" y="411"/>
                    <a:pt x="521" y="419"/>
                    <a:pt x="527" y="435"/>
                  </a:cubicBezTo>
                  <a:cubicBezTo>
                    <a:pt x="529" y="446"/>
                    <a:pt x="530" y="449"/>
                    <a:pt x="524" y="449"/>
                  </a:cubicBezTo>
                  <a:cubicBezTo>
                    <a:pt x="521" y="449"/>
                    <a:pt x="517" y="449"/>
                    <a:pt x="512" y="448"/>
                  </a:cubicBezTo>
                  <a:cubicBezTo>
                    <a:pt x="505" y="444"/>
                    <a:pt x="501" y="441"/>
                    <a:pt x="499" y="441"/>
                  </a:cubicBezTo>
                  <a:cubicBezTo>
                    <a:pt x="497" y="441"/>
                    <a:pt x="497" y="445"/>
                    <a:pt x="499" y="454"/>
                  </a:cubicBezTo>
                  <a:cubicBezTo>
                    <a:pt x="516" y="477"/>
                    <a:pt x="525" y="489"/>
                    <a:pt x="532" y="489"/>
                  </a:cubicBezTo>
                  <a:cubicBezTo>
                    <a:pt x="532" y="489"/>
                    <a:pt x="533" y="489"/>
                    <a:pt x="534" y="488"/>
                  </a:cubicBezTo>
                  <a:cubicBezTo>
                    <a:pt x="536" y="487"/>
                    <a:pt x="537" y="487"/>
                    <a:pt x="538" y="487"/>
                  </a:cubicBezTo>
                  <a:cubicBezTo>
                    <a:pt x="541" y="487"/>
                    <a:pt x="543" y="489"/>
                    <a:pt x="549" y="498"/>
                  </a:cubicBezTo>
                  <a:lnTo>
                    <a:pt x="537" y="504"/>
                  </a:lnTo>
                  <a:cubicBezTo>
                    <a:pt x="530" y="507"/>
                    <a:pt x="524" y="514"/>
                    <a:pt x="524" y="532"/>
                  </a:cubicBezTo>
                  <a:cubicBezTo>
                    <a:pt x="522" y="549"/>
                    <a:pt x="533" y="568"/>
                    <a:pt x="539" y="568"/>
                  </a:cubicBezTo>
                  <a:cubicBezTo>
                    <a:pt x="541" y="568"/>
                    <a:pt x="543" y="566"/>
                    <a:pt x="543" y="561"/>
                  </a:cubicBezTo>
                  <a:lnTo>
                    <a:pt x="559" y="570"/>
                  </a:lnTo>
                  <a:cubicBezTo>
                    <a:pt x="571" y="586"/>
                    <a:pt x="580" y="594"/>
                    <a:pt x="585" y="594"/>
                  </a:cubicBezTo>
                  <a:cubicBezTo>
                    <a:pt x="590" y="594"/>
                    <a:pt x="587" y="582"/>
                    <a:pt x="571" y="561"/>
                  </a:cubicBezTo>
                  <a:cubicBezTo>
                    <a:pt x="555" y="539"/>
                    <a:pt x="548" y="530"/>
                    <a:pt x="549" y="530"/>
                  </a:cubicBezTo>
                  <a:lnTo>
                    <a:pt x="549" y="530"/>
                  </a:lnTo>
                  <a:cubicBezTo>
                    <a:pt x="550" y="530"/>
                    <a:pt x="555" y="535"/>
                    <a:pt x="565" y="545"/>
                  </a:cubicBezTo>
                  <a:cubicBezTo>
                    <a:pt x="576" y="560"/>
                    <a:pt x="583" y="565"/>
                    <a:pt x="588" y="565"/>
                  </a:cubicBezTo>
                  <a:cubicBezTo>
                    <a:pt x="591" y="565"/>
                    <a:pt x="594" y="563"/>
                    <a:pt x="596" y="561"/>
                  </a:cubicBezTo>
                  <a:cubicBezTo>
                    <a:pt x="598" y="559"/>
                    <a:pt x="600" y="559"/>
                    <a:pt x="601" y="559"/>
                  </a:cubicBezTo>
                  <a:cubicBezTo>
                    <a:pt x="604" y="559"/>
                    <a:pt x="606" y="562"/>
                    <a:pt x="612" y="570"/>
                  </a:cubicBezTo>
                  <a:cubicBezTo>
                    <a:pt x="620" y="581"/>
                    <a:pt x="631" y="589"/>
                    <a:pt x="637" y="589"/>
                  </a:cubicBezTo>
                  <a:cubicBezTo>
                    <a:pt x="638" y="589"/>
                    <a:pt x="639" y="589"/>
                    <a:pt x="640" y="589"/>
                  </a:cubicBezTo>
                  <a:cubicBezTo>
                    <a:pt x="646" y="582"/>
                    <a:pt x="646" y="582"/>
                    <a:pt x="637" y="570"/>
                  </a:cubicBezTo>
                  <a:cubicBezTo>
                    <a:pt x="629" y="567"/>
                    <a:pt x="628" y="562"/>
                    <a:pt x="633" y="562"/>
                  </a:cubicBezTo>
                  <a:cubicBezTo>
                    <a:pt x="638" y="562"/>
                    <a:pt x="647" y="566"/>
                    <a:pt x="659" y="576"/>
                  </a:cubicBezTo>
                  <a:cubicBezTo>
                    <a:pt x="664" y="580"/>
                    <a:pt x="667" y="582"/>
                    <a:pt x="667" y="582"/>
                  </a:cubicBezTo>
                  <a:cubicBezTo>
                    <a:pt x="669" y="582"/>
                    <a:pt x="664" y="576"/>
                    <a:pt x="653" y="561"/>
                  </a:cubicBezTo>
                  <a:cubicBezTo>
                    <a:pt x="641" y="544"/>
                    <a:pt x="641" y="535"/>
                    <a:pt x="648" y="535"/>
                  </a:cubicBezTo>
                  <a:cubicBezTo>
                    <a:pt x="653" y="535"/>
                    <a:pt x="661" y="539"/>
                    <a:pt x="671" y="548"/>
                  </a:cubicBezTo>
                  <a:lnTo>
                    <a:pt x="681" y="539"/>
                  </a:lnTo>
                  <a:cubicBezTo>
                    <a:pt x="687" y="535"/>
                    <a:pt x="678" y="523"/>
                    <a:pt x="668" y="510"/>
                  </a:cubicBezTo>
                  <a:cubicBezTo>
                    <a:pt x="657" y="495"/>
                    <a:pt x="652" y="489"/>
                    <a:pt x="654" y="489"/>
                  </a:cubicBezTo>
                  <a:lnTo>
                    <a:pt x="654" y="489"/>
                  </a:lnTo>
                  <a:cubicBezTo>
                    <a:pt x="655" y="489"/>
                    <a:pt x="659" y="491"/>
                    <a:pt x="665" y="495"/>
                  </a:cubicBezTo>
                  <a:cubicBezTo>
                    <a:pt x="675" y="498"/>
                    <a:pt x="684" y="507"/>
                    <a:pt x="690" y="514"/>
                  </a:cubicBezTo>
                  <a:cubicBezTo>
                    <a:pt x="695" y="520"/>
                    <a:pt x="699" y="523"/>
                    <a:pt x="702" y="523"/>
                  </a:cubicBezTo>
                  <a:cubicBezTo>
                    <a:pt x="704" y="523"/>
                    <a:pt x="706" y="521"/>
                    <a:pt x="709" y="520"/>
                  </a:cubicBezTo>
                  <a:cubicBezTo>
                    <a:pt x="715" y="517"/>
                    <a:pt x="728" y="507"/>
                    <a:pt x="718" y="495"/>
                  </a:cubicBezTo>
                  <a:lnTo>
                    <a:pt x="718" y="495"/>
                  </a:lnTo>
                  <a:lnTo>
                    <a:pt x="728" y="507"/>
                  </a:lnTo>
                  <a:cubicBezTo>
                    <a:pt x="728" y="507"/>
                    <a:pt x="729" y="507"/>
                    <a:pt x="729" y="507"/>
                  </a:cubicBezTo>
                  <a:cubicBezTo>
                    <a:pt x="731" y="507"/>
                    <a:pt x="735" y="510"/>
                    <a:pt x="735" y="510"/>
                  </a:cubicBezTo>
                  <a:cubicBezTo>
                    <a:pt x="735" y="510"/>
                    <a:pt x="734" y="508"/>
                    <a:pt x="731" y="504"/>
                  </a:cubicBezTo>
                  <a:cubicBezTo>
                    <a:pt x="731" y="504"/>
                    <a:pt x="734" y="501"/>
                    <a:pt x="742" y="501"/>
                  </a:cubicBezTo>
                  <a:cubicBezTo>
                    <a:pt x="746" y="501"/>
                    <a:pt x="752" y="502"/>
                    <a:pt x="759" y="504"/>
                  </a:cubicBezTo>
                  <a:cubicBezTo>
                    <a:pt x="760" y="504"/>
                    <a:pt x="761" y="504"/>
                    <a:pt x="761" y="504"/>
                  </a:cubicBezTo>
                  <a:cubicBezTo>
                    <a:pt x="778" y="504"/>
                    <a:pt x="776" y="470"/>
                    <a:pt x="741" y="457"/>
                  </a:cubicBezTo>
                  <a:lnTo>
                    <a:pt x="741" y="457"/>
                  </a:lnTo>
                  <a:cubicBezTo>
                    <a:pt x="743" y="457"/>
                    <a:pt x="744" y="455"/>
                    <a:pt x="747" y="454"/>
                  </a:cubicBezTo>
                  <a:cubicBezTo>
                    <a:pt x="753" y="451"/>
                    <a:pt x="743" y="438"/>
                    <a:pt x="743" y="438"/>
                  </a:cubicBezTo>
                  <a:cubicBezTo>
                    <a:pt x="734" y="426"/>
                    <a:pt x="740" y="419"/>
                    <a:pt x="747" y="416"/>
                  </a:cubicBezTo>
                  <a:lnTo>
                    <a:pt x="765" y="441"/>
                  </a:lnTo>
                  <a:cubicBezTo>
                    <a:pt x="777" y="465"/>
                    <a:pt x="788" y="476"/>
                    <a:pt x="792" y="476"/>
                  </a:cubicBezTo>
                  <a:cubicBezTo>
                    <a:pt x="796" y="476"/>
                    <a:pt x="795" y="467"/>
                    <a:pt x="784" y="448"/>
                  </a:cubicBezTo>
                  <a:lnTo>
                    <a:pt x="784" y="448"/>
                  </a:lnTo>
                  <a:cubicBezTo>
                    <a:pt x="787" y="451"/>
                    <a:pt x="790" y="456"/>
                    <a:pt x="794" y="460"/>
                  </a:cubicBezTo>
                  <a:cubicBezTo>
                    <a:pt x="797" y="465"/>
                    <a:pt x="800" y="467"/>
                    <a:pt x="802" y="467"/>
                  </a:cubicBezTo>
                  <a:cubicBezTo>
                    <a:pt x="807" y="467"/>
                    <a:pt x="809" y="460"/>
                    <a:pt x="809" y="448"/>
                  </a:cubicBezTo>
                  <a:cubicBezTo>
                    <a:pt x="816" y="445"/>
                    <a:pt x="803" y="413"/>
                    <a:pt x="794" y="401"/>
                  </a:cubicBezTo>
                  <a:cubicBezTo>
                    <a:pt x="784" y="388"/>
                    <a:pt x="790" y="385"/>
                    <a:pt x="790" y="385"/>
                  </a:cubicBezTo>
                  <a:cubicBezTo>
                    <a:pt x="793" y="384"/>
                    <a:pt x="794" y="383"/>
                    <a:pt x="795" y="383"/>
                  </a:cubicBezTo>
                  <a:cubicBezTo>
                    <a:pt x="798" y="383"/>
                    <a:pt x="800" y="386"/>
                    <a:pt x="806" y="394"/>
                  </a:cubicBezTo>
                  <a:cubicBezTo>
                    <a:pt x="814" y="404"/>
                    <a:pt x="820" y="409"/>
                    <a:pt x="823" y="409"/>
                  </a:cubicBezTo>
                  <a:cubicBezTo>
                    <a:pt x="829" y="409"/>
                    <a:pt x="829" y="399"/>
                    <a:pt x="822" y="382"/>
                  </a:cubicBezTo>
                  <a:lnTo>
                    <a:pt x="822" y="382"/>
                  </a:lnTo>
                  <a:lnTo>
                    <a:pt x="831" y="394"/>
                  </a:lnTo>
                  <a:cubicBezTo>
                    <a:pt x="836" y="400"/>
                    <a:pt x="842" y="406"/>
                    <a:pt x="849" y="406"/>
                  </a:cubicBezTo>
                  <a:cubicBezTo>
                    <a:pt x="857" y="406"/>
                    <a:pt x="865" y="400"/>
                    <a:pt x="875" y="382"/>
                  </a:cubicBezTo>
                  <a:cubicBezTo>
                    <a:pt x="891" y="371"/>
                    <a:pt x="903" y="361"/>
                    <a:pt x="913" y="361"/>
                  </a:cubicBezTo>
                  <a:cubicBezTo>
                    <a:pt x="916" y="361"/>
                    <a:pt x="919" y="363"/>
                    <a:pt x="922" y="366"/>
                  </a:cubicBezTo>
                  <a:cubicBezTo>
                    <a:pt x="923" y="368"/>
                    <a:pt x="924" y="369"/>
                    <a:pt x="925" y="369"/>
                  </a:cubicBezTo>
                  <a:cubicBezTo>
                    <a:pt x="932" y="369"/>
                    <a:pt x="934" y="334"/>
                    <a:pt x="928" y="304"/>
                  </a:cubicBezTo>
                  <a:lnTo>
                    <a:pt x="928" y="304"/>
                  </a:lnTo>
                  <a:cubicBezTo>
                    <a:pt x="933" y="310"/>
                    <a:pt x="937" y="312"/>
                    <a:pt x="941" y="312"/>
                  </a:cubicBezTo>
                  <a:cubicBezTo>
                    <a:pt x="945" y="312"/>
                    <a:pt x="949" y="310"/>
                    <a:pt x="953" y="307"/>
                  </a:cubicBezTo>
                  <a:cubicBezTo>
                    <a:pt x="963" y="300"/>
                    <a:pt x="968" y="297"/>
                    <a:pt x="971" y="297"/>
                  </a:cubicBezTo>
                  <a:cubicBezTo>
                    <a:pt x="975" y="297"/>
                    <a:pt x="977" y="300"/>
                    <a:pt x="982" y="307"/>
                  </a:cubicBezTo>
                  <a:cubicBezTo>
                    <a:pt x="988" y="320"/>
                    <a:pt x="991" y="327"/>
                    <a:pt x="991" y="327"/>
                  </a:cubicBezTo>
                  <a:cubicBezTo>
                    <a:pt x="992" y="327"/>
                    <a:pt x="990" y="319"/>
                    <a:pt x="985" y="300"/>
                  </a:cubicBezTo>
                  <a:cubicBezTo>
                    <a:pt x="978" y="286"/>
                    <a:pt x="983" y="279"/>
                    <a:pt x="991" y="279"/>
                  </a:cubicBezTo>
                  <a:cubicBezTo>
                    <a:pt x="999" y="279"/>
                    <a:pt x="1010" y="285"/>
                    <a:pt x="1019" y="297"/>
                  </a:cubicBezTo>
                  <a:cubicBezTo>
                    <a:pt x="1024" y="304"/>
                    <a:pt x="1027" y="306"/>
                    <a:pt x="1031" y="306"/>
                  </a:cubicBezTo>
                  <a:cubicBezTo>
                    <a:pt x="1034" y="306"/>
                    <a:pt x="1038" y="304"/>
                    <a:pt x="1044" y="300"/>
                  </a:cubicBezTo>
                  <a:cubicBezTo>
                    <a:pt x="1041" y="291"/>
                    <a:pt x="1044" y="285"/>
                    <a:pt x="1047" y="278"/>
                  </a:cubicBezTo>
                  <a:cubicBezTo>
                    <a:pt x="1051" y="275"/>
                    <a:pt x="1057" y="269"/>
                    <a:pt x="1063" y="266"/>
                  </a:cubicBezTo>
                  <a:cubicBezTo>
                    <a:pt x="1079" y="257"/>
                    <a:pt x="1079" y="257"/>
                    <a:pt x="1066" y="228"/>
                  </a:cubicBezTo>
                  <a:cubicBezTo>
                    <a:pt x="1054" y="200"/>
                    <a:pt x="1060" y="194"/>
                    <a:pt x="1076" y="188"/>
                  </a:cubicBezTo>
                  <a:cubicBezTo>
                    <a:pt x="1078" y="186"/>
                    <a:pt x="1081" y="185"/>
                    <a:pt x="1084" y="185"/>
                  </a:cubicBezTo>
                  <a:cubicBezTo>
                    <a:pt x="1089" y="185"/>
                    <a:pt x="1094" y="188"/>
                    <a:pt x="1098" y="197"/>
                  </a:cubicBezTo>
                  <a:cubicBezTo>
                    <a:pt x="1098" y="197"/>
                    <a:pt x="1105" y="207"/>
                    <a:pt x="1113" y="207"/>
                  </a:cubicBezTo>
                  <a:cubicBezTo>
                    <a:pt x="1114" y="207"/>
                    <a:pt x="1115" y="207"/>
                    <a:pt x="1116" y="206"/>
                  </a:cubicBezTo>
                  <a:cubicBezTo>
                    <a:pt x="1118" y="205"/>
                    <a:pt x="1121" y="205"/>
                    <a:pt x="1123" y="205"/>
                  </a:cubicBezTo>
                  <a:cubicBezTo>
                    <a:pt x="1127" y="205"/>
                    <a:pt x="1130" y="207"/>
                    <a:pt x="1132" y="216"/>
                  </a:cubicBezTo>
                  <a:cubicBezTo>
                    <a:pt x="1138" y="225"/>
                    <a:pt x="1148" y="228"/>
                    <a:pt x="1157" y="228"/>
                  </a:cubicBezTo>
                  <a:cubicBezTo>
                    <a:pt x="1161" y="227"/>
                    <a:pt x="1165" y="227"/>
                    <a:pt x="1169" y="227"/>
                  </a:cubicBezTo>
                  <a:cubicBezTo>
                    <a:pt x="1178" y="227"/>
                    <a:pt x="1185" y="230"/>
                    <a:pt x="1185" y="241"/>
                  </a:cubicBezTo>
                  <a:cubicBezTo>
                    <a:pt x="1192" y="241"/>
                    <a:pt x="1192" y="241"/>
                    <a:pt x="1192" y="222"/>
                  </a:cubicBezTo>
                  <a:cubicBezTo>
                    <a:pt x="1192" y="212"/>
                    <a:pt x="1194" y="201"/>
                    <a:pt x="1205" y="201"/>
                  </a:cubicBezTo>
                  <a:cubicBezTo>
                    <a:pt x="1210" y="201"/>
                    <a:pt x="1217" y="203"/>
                    <a:pt x="1226" y="210"/>
                  </a:cubicBezTo>
                  <a:cubicBezTo>
                    <a:pt x="1231" y="210"/>
                    <a:pt x="1235" y="210"/>
                    <a:pt x="1240" y="210"/>
                  </a:cubicBezTo>
                  <a:cubicBezTo>
                    <a:pt x="1251" y="210"/>
                    <a:pt x="1261" y="208"/>
                    <a:pt x="1264" y="197"/>
                  </a:cubicBezTo>
                  <a:cubicBezTo>
                    <a:pt x="1273" y="200"/>
                    <a:pt x="1273" y="200"/>
                    <a:pt x="1270" y="216"/>
                  </a:cubicBezTo>
                  <a:cubicBezTo>
                    <a:pt x="1267" y="233"/>
                    <a:pt x="1268" y="241"/>
                    <a:pt x="1273" y="241"/>
                  </a:cubicBezTo>
                  <a:cubicBezTo>
                    <a:pt x="1277" y="241"/>
                    <a:pt x="1285" y="235"/>
                    <a:pt x="1295" y="222"/>
                  </a:cubicBezTo>
                  <a:cubicBezTo>
                    <a:pt x="1298" y="217"/>
                    <a:pt x="1300" y="214"/>
                    <a:pt x="1302" y="214"/>
                  </a:cubicBezTo>
                  <a:cubicBezTo>
                    <a:pt x="1305" y="214"/>
                    <a:pt x="1308" y="219"/>
                    <a:pt x="1308" y="228"/>
                  </a:cubicBezTo>
                  <a:cubicBezTo>
                    <a:pt x="1308" y="228"/>
                    <a:pt x="1309" y="229"/>
                    <a:pt x="1310" y="229"/>
                  </a:cubicBezTo>
                  <a:cubicBezTo>
                    <a:pt x="1314" y="229"/>
                    <a:pt x="1321" y="227"/>
                    <a:pt x="1330" y="219"/>
                  </a:cubicBezTo>
                  <a:cubicBezTo>
                    <a:pt x="1334" y="215"/>
                    <a:pt x="1337" y="213"/>
                    <a:pt x="1340" y="213"/>
                  </a:cubicBezTo>
                  <a:cubicBezTo>
                    <a:pt x="1343" y="213"/>
                    <a:pt x="1345" y="218"/>
                    <a:pt x="1348" y="231"/>
                  </a:cubicBezTo>
                  <a:cubicBezTo>
                    <a:pt x="1342" y="244"/>
                    <a:pt x="1348" y="250"/>
                    <a:pt x="1351" y="253"/>
                  </a:cubicBezTo>
                  <a:cubicBezTo>
                    <a:pt x="1353" y="253"/>
                    <a:pt x="1355" y="252"/>
                    <a:pt x="1357" y="252"/>
                  </a:cubicBezTo>
                  <a:cubicBezTo>
                    <a:pt x="1384" y="252"/>
                    <a:pt x="1432" y="308"/>
                    <a:pt x="1424" y="322"/>
                  </a:cubicBezTo>
                  <a:cubicBezTo>
                    <a:pt x="1430" y="321"/>
                    <a:pt x="1434" y="320"/>
                    <a:pt x="1436" y="320"/>
                  </a:cubicBezTo>
                  <a:cubicBezTo>
                    <a:pt x="1440" y="320"/>
                    <a:pt x="1442" y="322"/>
                    <a:pt x="1445" y="325"/>
                  </a:cubicBezTo>
                  <a:cubicBezTo>
                    <a:pt x="1435" y="337"/>
                    <a:pt x="1433" y="342"/>
                    <a:pt x="1436" y="342"/>
                  </a:cubicBezTo>
                  <a:cubicBezTo>
                    <a:pt x="1440" y="342"/>
                    <a:pt x="1451" y="336"/>
                    <a:pt x="1464" y="325"/>
                  </a:cubicBezTo>
                  <a:lnTo>
                    <a:pt x="1461" y="322"/>
                  </a:lnTo>
                  <a:lnTo>
                    <a:pt x="1458" y="316"/>
                  </a:lnTo>
                  <a:cubicBezTo>
                    <a:pt x="1466" y="310"/>
                    <a:pt x="1472" y="308"/>
                    <a:pt x="1476" y="308"/>
                  </a:cubicBezTo>
                  <a:cubicBezTo>
                    <a:pt x="1486" y="308"/>
                    <a:pt x="1484" y="321"/>
                    <a:pt x="1458" y="341"/>
                  </a:cubicBezTo>
                  <a:cubicBezTo>
                    <a:pt x="1445" y="356"/>
                    <a:pt x="1440" y="362"/>
                    <a:pt x="1443" y="362"/>
                  </a:cubicBezTo>
                  <a:cubicBezTo>
                    <a:pt x="1446" y="362"/>
                    <a:pt x="1453" y="359"/>
                    <a:pt x="1464" y="354"/>
                  </a:cubicBezTo>
                  <a:cubicBezTo>
                    <a:pt x="1475" y="349"/>
                    <a:pt x="1482" y="347"/>
                    <a:pt x="1486" y="347"/>
                  </a:cubicBezTo>
                  <a:cubicBezTo>
                    <a:pt x="1493" y="347"/>
                    <a:pt x="1491" y="354"/>
                    <a:pt x="1477" y="369"/>
                  </a:cubicBezTo>
                  <a:cubicBezTo>
                    <a:pt x="1463" y="380"/>
                    <a:pt x="1457" y="384"/>
                    <a:pt x="1459" y="384"/>
                  </a:cubicBezTo>
                  <a:cubicBezTo>
                    <a:pt x="1460" y="384"/>
                    <a:pt x="1467" y="381"/>
                    <a:pt x="1480" y="376"/>
                  </a:cubicBezTo>
                  <a:cubicBezTo>
                    <a:pt x="1504" y="366"/>
                    <a:pt x="1522" y="361"/>
                    <a:pt x="1532" y="361"/>
                  </a:cubicBezTo>
                  <a:cubicBezTo>
                    <a:pt x="1547" y="361"/>
                    <a:pt x="1544" y="372"/>
                    <a:pt x="1514" y="394"/>
                  </a:cubicBezTo>
                  <a:cubicBezTo>
                    <a:pt x="1489" y="413"/>
                    <a:pt x="1480" y="429"/>
                    <a:pt x="1483" y="432"/>
                  </a:cubicBezTo>
                  <a:cubicBezTo>
                    <a:pt x="1484" y="433"/>
                    <a:pt x="1485" y="434"/>
                    <a:pt x="1487" y="434"/>
                  </a:cubicBezTo>
                  <a:cubicBezTo>
                    <a:pt x="1492" y="434"/>
                    <a:pt x="1502" y="427"/>
                    <a:pt x="1511" y="419"/>
                  </a:cubicBezTo>
                  <a:cubicBezTo>
                    <a:pt x="1520" y="409"/>
                    <a:pt x="1526" y="404"/>
                    <a:pt x="1529" y="404"/>
                  </a:cubicBezTo>
                  <a:cubicBezTo>
                    <a:pt x="1533" y="404"/>
                    <a:pt x="1530" y="414"/>
                    <a:pt x="1521" y="432"/>
                  </a:cubicBezTo>
                  <a:cubicBezTo>
                    <a:pt x="1498" y="472"/>
                    <a:pt x="1501" y="486"/>
                    <a:pt x="1530" y="486"/>
                  </a:cubicBezTo>
                  <a:cubicBezTo>
                    <a:pt x="1533" y="486"/>
                    <a:pt x="1536" y="486"/>
                    <a:pt x="1539" y="485"/>
                  </a:cubicBezTo>
                  <a:cubicBezTo>
                    <a:pt x="1580" y="488"/>
                    <a:pt x="1593" y="507"/>
                    <a:pt x="1555" y="507"/>
                  </a:cubicBezTo>
                  <a:cubicBezTo>
                    <a:pt x="1524" y="517"/>
                    <a:pt x="1524" y="517"/>
                    <a:pt x="1543" y="517"/>
                  </a:cubicBezTo>
                  <a:lnTo>
                    <a:pt x="1565" y="545"/>
                  </a:lnTo>
                  <a:cubicBezTo>
                    <a:pt x="1566" y="547"/>
                    <a:pt x="1568" y="548"/>
                    <a:pt x="1572" y="548"/>
                  </a:cubicBezTo>
                  <a:cubicBezTo>
                    <a:pt x="1578" y="548"/>
                    <a:pt x="1588" y="545"/>
                    <a:pt x="1596" y="539"/>
                  </a:cubicBezTo>
                  <a:lnTo>
                    <a:pt x="1596" y="539"/>
                  </a:lnTo>
                  <a:cubicBezTo>
                    <a:pt x="1579" y="558"/>
                    <a:pt x="1572" y="577"/>
                    <a:pt x="1595" y="577"/>
                  </a:cubicBezTo>
                  <a:cubicBezTo>
                    <a:pt x="1598" y="577"/>
                    <a:pt x="1601" y="577"/>
                    <a:pt x="1605" y="576"/>
                  </a:cubicBezTo>
                  <a:lnTo>
                    <a:pt x="1612" y="586"/>
                  </a:lnTo>
                  <a:cubicBezTo>
                    <a:pt x="1613" y="589"/>
                    <a:pt x="1614" y="591"/>
                    <a:pt x="1618" y="591"/>
                  </a:cubicBezTo>
                  <a:cubicBezTo>
                    <a:pt x="1621" y="591"/>
                    <a:pt x="1626" y="590"/>
                    <a:pt x="1633" y="589"/>
                  </a:cubicBezTo>
                  <a:cubicBezTo>
                    <a:pt x="1635" y="588"/>
                    <a:pt x="1636" y="588"/>
                    <a:pt x="1638" y="588"/>
                  </a:cubicBezTo>
                  <a:cubicBezTo>
                    <a:pt x="1647" y="588"/>
                    <a:pt x="1639" y="600"/>
                    <a:pt x="1633" y="614"/>
                  </a:cubicBezTo>
                  <a:cubicBezTo>
                    <a:pt x="1626" y="626"/>
                    <a:pt x="1619" y="639"/>
                    <a:pt x="1622" y="639"/>
                  </a:cubicBezTo>
                  <a:cubicBezTo>
                    <a:pt x="1623" y="639"/>
                    <a:pt x="1625" y="638"/>
                    <a:pt x="1627" y="636"/>
                  </a:cubicBezTo>
                  <a:cubicBezTo>
                    <a:pt x="1640" y="626"/>
                    <a:pt x="1662" y="626"/>
                    <a:pt x="1677" y="623"/>
                  </a:cubicBezTo>
                  <a:cubicBezTo>
                    <a:pt x="1679" y="623"/>
                    <a:pt x="1680" y="623"/>
                    <a:pt x="1681" y="623"/>
                  </a:cubicBezTo>
                  <a:cubicBezTo>
                    <a:pt x="1692" y="623"/>
                    <a:pt x="1685" y="636"/>
                    <a:pt x="1668" y="639"/>
                  </a:cubicBezTo>
                  <a:cubicBezTo>
                    <a:pt x="1655" y="648"/>
                    <a:pt x="1655" y="648"/>
                    <a:pt x="1652" y="667"/>
                  </a:cubicBezTo>
                  <a:cubicBezTo>
                    <a:pt x="1655" y="672"/>
                    <a:pt x="1660" y="680"/>
                    <a:pt x="1668" y="680"/>
                  </a:cubicBezTo>
                  <a:cubicBezTo>
                    <a:pt x="1671" y="680"/>
                    <a:pt x="1674" y="679"/>
                    <a:pt x="1677" y="676"/>
                  </a:cubicBezTo>
                  <a:cubicBezTo>
                    <a:pt x="1679" y="675"/>
                    <a:pt x="1680" y="675"/>
                    <a:pt x="1682" y="675"/>
                  </a:cubicBezTo>
                  <a:cubicBezTo>
                    <a:pt x="1695" y="675"/>
                    <a:pt x="1711" y="703"/>
                    <a:pt x="1706" y="714"/>
                  </a:cubicBezTo>
                  <a:lnTo>
                    <a:pt x="1712" y="727"/>
                  </a:lnTo>
                  <a:cubicBezTo>
                    <a:pt x="1713" y="730"/>
                    <a:pt x="1719" y="730"/>
                    <a:pt x="1724" y="730"/>
                  </a:cubicBezTo>
                  <a:cubicBezTo>
                    <a:pt x="1730" y="730"/>
                    <a:pt x="1735" y="730"/>
                    <a:pt x="1737" y="733"/>
                  </a:cubicBezTo>
                  <a:cubicBezTo>
                    <a:pt x="1737" y="733"/>
                    <a:pt x="1739" y="737"/>
                    <a:pt x="1749" y="737"/>
                  </a:cubicBezTo>
                  <a:cubicBezTo>
                    <a:pt x="1752" y="737"/>
                    <a:pt x="1755" y="737"/>
                    <a:pt x="1759" y="736"/>
                  </a:cubicBezTo>
                  <a:lnTo>
                    <a:pt x="1759" y="736"/>
                  </a:lnTo>
                  <a:cubicBezTo>
                    <a:pt x="1762" y="742"/>
                    <a:pt x="1765" y="745"/>
                    <a:pt x="1753" y="755"/>
                  </a:cubicBezTo>
                  <a:cubicBezTo>
                    <a:pt x="1766" y="750"/>
                    <a:pt x="1773" y="747"/>
                    <a:pt x="1776" y="747"/>
                  </a:cubicBezTo>
                  <a:cubicBezTo>
                    <a:pt x="1780" y="747"/>
                    <a:pt x="1775" y="753"/>
                    <a:pt x="1762" y="767"/>
                  </a:cubicBezTo>
                  <a:cubicBezTo>
                    <a:pt x="1748" y="778"/>
                    <a:pt x="1742" y="782"/>
                    <a:pt x="1744" y="782"/>
                  </a:cubicBezTo>
                  <a:cubicBezTo>
                    <a:pt x="1745" y="782"/>
                    <a:pt x="1752" y="779"/>
                    <a:pt x="1765" y="774"/>
                  </a:cubicBezTo>
                  <a:cubicBezTo>
                    <a:pt x="1770" y="773"/>
                    <a:pt x="1774" y="772"/>
                    <a:pt x="1776" y="772"/>
                  </a:cubicBezTo>
                  <a:cubicBezTo>
                    <a:pt x="1780" y="772"/>
                    <a:pt x="1778" y="775"/>
                    <a:pt x="1771" y="783"/>
                  </a:cubicBezTo>
                  <a:cubicBezTo>
                    <a:pt x="1763" y="789"/>
                    <a:pt x="1763" y="794"/>
                    <a:pt x="1767" y="794"/>
                  </a:cubicBezTo>
                  <a:cubicBezTo>
                    <a:pt x="1770" y="794"/>
                    <a:pt x="1773" y="793"/>
                    <a:pt x="1778" y="789"/>
                  </a:cubicBezTo>
                  <a:cubicBezTo>
                    <a:pt x="1788" y="785"/>
                    <a:pt x="1797" y="783"/>
                    <a:pt x="1804" y="783"/>
                  </a:cubicBezTo>
                  <a:cubicBezTo>
                    <a:pt x="1817" y="783"/>
                    <a:pt x="1822" y="790"/>
                    <a:pt x="1806" y="802"/>
                  </a:cubicBezTo>
                  <a:cubicBezTo>
                    <a:pt x="1806" y="802"/>
                    <a:pt x="1808" y="806"/>
                    <a:pt x="1817" y="806"/>
                  </a:cubicBezTo>
                  <a:cubicBezTo>
                    <a:pt x="1819" y="806"/>
                    <a:pt x="1822" y="806"/>
                    <a:pt x="1825" y="805"/>
                  </a:cubicBezTo>
                  <a:cubicBezTo>
                    <a:pt x="1839" y="799"/>
                    <a:pt x="1846" y="796"/>
                    <a:pt x="1848" y="796"/>
                  </a:cubicBezTo>
                  <a:cubicBezTo>
                    <a:pt x="1851" y="796"/>
                    <a:pt x="1845" y="801"/>
                    <a:pt x="1831" y="811"/>
                  </a:cubicBezTo>
                  <a:cubicBezTo>
                    <a:pt x="1817" y="826"/>
                    <a:pt x="1813" y="833"/>
                    <a:pt x="1821" y="833"/>
                  </a:cubicBezTo>
                  <a:cubicBezTo>
                    <a:pt x="1825" y="833"/>
                    <a:pt x="1833" y="831"/>
                    <a:pt x="1843" y="827"/>
                  </a:cubicBezTo>
                  <a:cubicBezTo>
                    <a:pt x="1843" y="827"/>
                    <a:pt x="1845" y="827"/>
                    <a:pt x="1846" y="827"/>
                  </a:cubicBezTo>
                  <a:cubicBezTo>
                    <a:pt x="1850" y="827"/>
                    <a:pt x="1856" y="828"/>
                    <a:pt x="1850" y="839"/>
                  </a:cubicBezTo>
                  <a:cubicBezTo>
                    <a:pt x="1847" y="854"/>
                    <a:pt x="1853" y="885"/>
                    <a:pt x="1866" y="885"/>
                  </a:cubicBezTo>
                  <a:cubicBezTo>
                    <a:pt x="1869" y="885"/>
                    <a:pt x="1873" y="882"/>
                    <a:pt x="1878" y="877"/>
                  </a:cubicBezTo>
                  <a:lnTo>
                    <a:pt x="1887" y="890"/>
                  </a:lnTo>
                  <a:cubicBezTo>
                    <a:pt x="1882" y="905"/>
                    <a:pt x="1883" y="912"/>
                    <a:pt x="1895" y="912"/>
                  </a:cubicBezTo>
                  <a:cubicBezTo>
                    <a:pt x="1897" y="912"/>
                    <a:pt x="1900" y="912"/>
                    <a:pt x="1903" y="912"/>
                  </a:cubicBezTo>
                  <a:lnTo>
                    <a:pt x="1919" y="908"/>
                  </a:lnTo>
                  <a:lnTo>
                    <a:pt x="1919" y="908"/>
                  </a:lnTo>
                  <a:cubicBezTo>
                    <a:pt x="1906" y="918"/>
                    <a:pt x="1897" y="930"/>
                    <a:pt x="1900" y="937"/>
                  </a:cubicBezTo>
                  <a:cubicBezTo>
                    <a:pt x="1903" y="939"/>
                    <a:pt x="1904" y="941"/>
                    <a:pt x="1906" y="941"/>
                  </a:cubicBezTo>
                  <a:cubicBezTo>
                    <a:pt x="1909" y="941"/>
                    <a:pt x="1912" y="939"/>
                    <a:pt x="1919" y="933"/>
                  </a:cubicBezTo>
                  <a:cubicBezTo>
                    <a:pt x="1923" y="926"/>
                    <a:pt x="1926" y="924"/>
                    <a:pt x="1928" y="924"/>
                  </a:cubicBezTo>
                  <a:cubicBezTo>
                    <a:pt x="1931" y="924"/>
                    <a:pt x="1933" y="927"/>
                    <a:pt x="1934" y="930"/>
                  </a:cubicBezTo>
                  <a:cubicBezTo>
                    <a:pt x="1937" y="933"/>
                    <a:pt x="1931" y="949"/>
                    <a:pt x="1919" y="959"/>
                  </a:cubicBezTo>
                  <a:lnTo>
                    <a:pt x="1922" y="965"/>
                  </a:lnTo>
                  <a:cubicBezTo>
                    <a:pt x="1934" y="956"/>
                    <a:pt x="1941" y="953"/>
                    <a:pt x="1943" y="953"/>
                  </a:cubicBezTo>
                  <a:cubicBezTo>
                    <a:pt x="1946" y="953"/>
                    <a:pt x="1944" y="957"/>
                    <a:pt x="1937" y="962"/>
                  </a:cubicBezTo>
                  <a:cubicBezTo>
                    <a:pt x="1928" y="977"/>
                    <a:pt x="1934" y="980"/>
                    <a:pt x="1937" y="987"/>
                  </a:cubicBezTo>
                  <a:cubicBezTo>
                    <a:pt x="1941" y="984"/>
                    <a:pt x="1942" y="984"/>
                    <a:pt x="1943" y="984"/>
                  </a:cubicBezTo>
                  <a:lnTo>
                    <a:pt x="1943" y="984"/>
                  </a:lnTo>
                  <a:cubicBezTo>
                    <a:pt x="1945" y="984"/>
                    <a:pt x="1942" y="988"/>
                    <a:pt x="1940" y="988"/>
                  </a:cubicBezTo>
                  <a:cubicBezTo>
                    <a:pt x="1939" y="988"/>
                    <a:pt x="1938" y="988"/>
                    <a:pt x="1937" y="987"/>
                  </a:cubicBezTo>
                  <a:lnTo>
                    <a:pt x="1925" y="996"/>
                  </a:lnTo>
                  <a:cubicBezTo>
                    <a:pt x="1921" y="1002"/>
                    <a:pt x="1921" y="1004"/>
                    <a:pt x="1923" y="1004"/>
                  </a:cubicBezTo>
                  <a:cubicBezTo>
                    <a:pt x="1925" y="1004"/>
                    <a:pt x="1933" y="999"/>
                    <a:pt x="1941" y="993"/>
                  </a:cubicBezTo>
                  <a:lnTo>
                    <a:pt x="1950" y="1002"/>
                  </a:lnTo>
                  <a:cubicBezTo>
                    <a:pt x="1952" y="1006"/>
                    <a:pt x="1953" y="1009"/>
                    <a:pt x="1956" y="1009"/>
                  </a:cubicBezTo>
                  <a:cubicBezTo>
                    <a:pt x="1958" y="1009"/>
                    <a:pt x="1961" y="1007"/>
                    <a:pt x="1966" y="999"/>
                  </a:cubicBezTo>
                  <a:cubicBezTo>
                    <a:pt x="1975" y="992"/>
                    <a:pt x="1985" y="985"/>
                    <a:pt x="1990" y="985"/>
                  </a:cubicBezTo>
                  <a:cubicBezTo>
                    <a:pt x="1992" y="985"/>
                    <a:pt x="1993" y="985"/>
                    <a:pt x="1994" y="987"/>
                  </a:cubicBezTo>
                  <a:cubicBezTo>
                    <a:pt x="1997" y="984"/>
                    <a:pt x="1999" y="984"/>
                    <a:pt x="2000" y="984"/>
                  </a:cubicBezTo>
                  <a:lnTo>
                    <a:pt x="2000" y="984"/>
                  </a:lnTo>
                  <a:cubicBezTo>
                    <a:pt x="2003" y="984"/>
                    <a:pt x="2000" y="988"/>
                    <a:pt x="1997" y="988"/>
                  </a:cubicBezTo>
                  <a:cubicBezTo>
                    <a:pt x="1996" y="988"/>
                    <a:pt x="1995" y="988"/>
                    <a:pt x="1994" y="987"/>
                  </a:cubicBezTo>
                  <a:cubicBezTo>
                    <a:pt x="1981" y="996"/>
                    <a:pt x="1969" y="1006"/>
                    <a:pt x="1975" y="1012"/>
                  </a:cubicBezTo>
                  <a:cubicBezTo>
                    <a:pt x="1978" y="1018"/>
                    <a:pt x="1966" y="1027"/>
                    <a:pt x="1966" y="1027"/>
                  </a:cubicBezTo>
                  <a:cubicBezTo>
                    <a:pt x="1940" y="1039"/>
                    <a:pt x="1960" y="1050"/>
                    <a:pt x="1976" y="1050"/>
                  </a:cubicBezTo>
                  <a:cubicBezTo>
                    <a:pt x="1978" y="1050"/>
                    <a:pt x="1980" y="1050"/>
                    <a:pt x="1981" y="1049"/>
                  </a:cubicBezTo>
                  <a:cubicBezTo>
                    <a:pt x="1992" y="1046"/>
                    <a:pt x="2000" y="1045"/>
                    <a:pt x="2004" y="1045"/>
                  </a:cubicBezTo>
                  <a:cubicBezTo>
                    <a:pt x="2015" y="1045"/>
                    <a:pt x="2011" y="1052"/>
                    <a:pt x="1994" y="1065"/>
                  </a:cubicBezTo>
                  <a:cubicBezTo>
                    <a:pt x="1984" y="1073"/>
                    <a:pt x="1983" y="1076"/>
                    <a:pt x="1988" y="1076"/>
                  </a:cubicBezTo>
                  <a:cubicBezTo>
                    <a:pt x="1996" y="1076"/>
                    <a:pt x="2018" y="1069"/>
                    <a:pt x="2044" y="1056"/>
                  </a:cubicBezTo>
                  <a:lnTo>
                    <a:pt x="2085" y="1031"/>
                  </a:lnTo>
                  <a:lnTo>
                    <a:pt x="2085" y="1031"/>
                  </a:lnTo>
                  <a:lnTo>
                    <a:pt x="2047" y="1059"/>
                  </a:lnTo>
                  <a:cubicBezTo>
                    <a:pt x="2010" y="1093"/>
                    <a:pt x="2002" y="1101"/>
                    <a:pt x="2019" y="1101"/>
                  </a:cubicBezTo>
                  <a:cubicBezTo>
                    <a:pt x="2024" y="1101"/>
                    <a:pt x="2030" y="1100"/>
                    <a:pt x="2038" y="1100"/>
                  </a:cubicBezTo>
                  <a:cubicBezTo>
                    <a:pt x="2060" y="1103"/>
                    <a:pt x="2060" y="1103"/>
                    <a:pt x="2047" y="1112"/>
                  </a:cubicBezTo>
                  <a:cubicBezTo>
                    <a:pt x="2035" y="1121"/>
                    <a:pt x="2038" y="1128"/>
                    <a:pt x="2050" y="1143"/>
                  </a:cubicBezTo>
                  <a:cubicBezTo>
                    <a:pt x="2059" y="1154"/>
                    <a:pt x="2063" y="1160"/>
                    <a:pt x="2069" y="1160"/>
                  </a:cubicBezTo>
                  <a:cubicBezTo>
                    <a:pt x="2071" y="1160"/>
                    <a:pt x="2074" y="1159"/>
                    <a:pt x="2078" y="1156"/>
                  </a:cubicBezTo>
                  <a:lnTo>
                    <a:pt x="2085" y="1168"/>
                  </a:lnTo>
                  <a:cubicBezTo>
                    <a:pt x="2075" y="1181"/>
                    <a:pt x="2075" y="1187"/>
                    <a:pt x="2080" y="1187"/>
                  </a:cubicBezTo>
                  <a:cubicBezTo>
                    <a:pt x="2086" y="1187"/>
                    <a:pt x="2096" y="1181"/>
                    <a:pt x="2107" y="1168"/>
                  </a:cubicBezTo>
                  <a:lnTo>
                    <a:pt x="2116" y="1181"/>
                  </a:lnTo>
                  <a:lnTo>
                    <a:pt x="2100" y="1190"/>
                  </a:lnTo>
                  <a:cubicBezTo>
                    <a:pt x="2091" y="1200"/>
                    <a:pt x="2097" y="1209"/>
                    <a:pt x="2129" y="1256"/>
                  </a:cubicBezTo>
                  <a:cubicBezTo>
                    <a:pt x="2160" y="1298"/>
                    <a:pt x="2166" y="1313"/>
                    <a:pt x="2181" y="1313"/>
                  </a:cubicBezTo>
                  <a:cubicBezTo>
                    <a:pt x="2186" y="1313"/>
                    <a:pt x="2191" y="1312"/>
                    <a:pt x="2198" y="1309"/>
                  </a:cubicBezTo>
                  <a:cubicBezTo>
                    <a:pt x="2202" y="1309"/>
                    <a:pt x="2205" y="1309"/>
                    <a:pt x="2209" y="1309"/>
                  </a:cubicBezTo>
                  <a:cubicBezTo>
                    <a:pt x="2229" y="1309"/>
                    <a:pt x="2228" y="1317"/>
                    <a:pt x="2204" y="1325"/>
                  </a:cubicBezTo>
                  <a:cubicBezTo>
                    <a:pt x="2191" y="1328"/>
                    <a:pt x="2181" y="1336"/>
                    <a:pt x="2185" y="1336"/>
                  </a:cubicBezTo>
                  <a:cubicBezTo>
                    <a:pt x="2186" y="1336"/>
                    <a:pt x="2188" y="1336"/>
                    <a:pt x="2191" y="1335"/>
                  </a:cubicBezTo>
                  <a:lnTo>
                    <a:pt x="2191" y="1335"/>
                  </a:lnTo>
                  <a:cubicBezTo>
                    <a:pt x="2191" y="1344"/>
                    <a:pt x="2188" y="1357"/>
                    <a:pt x="2182" y="1363"/>
                  </a:cubicBezTo>
                  <a:cubicBezTo>
                    <a:pt x="2154" y="1388"/>
                    <a:pt x="2169" y="1391"/>
                    <a:pt x="2185" y="1391"/>
                  </a:cubicBezTo>
                  <a:cubicBezTo>
                    <a:pt x="2196" y="1387"/>
                    <a:pt x="2201" y="1385"/>
                    <a:pt x="2203" y="1385"/>
                  </a:cubicBezTo>
                  <a:cubicBezTo>
                    <a:pt x="2207" y="1385"/>
                    <a:pt x="2198" y="1391"/>
                    <a:pt x="2188" y="1397"/>
                  </a:cubicBezTo>
                  <a:cubicBezTo>
                    <a:pt x="2173" y="1407"/>
                    <a:pt x="2157" y="1413"/>
                    <a:pt x="2173" y="1413"/>
                  </a:cubicBezTo>
                  <a:cubicBezTo>
                    <a:pt x="2190" y="1419"/>
                    <a:pt x="2202" y="1460"/>
                    <a:pt x="2175" y="1460"/>
                  </a:cubicBezTo>
                  <a:cubicBezTo>
                    <a:pt x="2173" y="1460"/>
                    <a:pt x="2172" y="1460"/>
                    <a:pt x="2169" y="1460"/>
                  </a:cubicBezTo>
                  <a:lnTo>
                    <a:pt x="2169" y="1476"/>
                  </a:lnTo>
                  <a:cubicBezTo>
                    <a:pt x="2182" y="1476"/>
                    <a:pt x="2182" y="1491"/>
                    <a:pt x="2176" y="1504"/>
                  </a:cubicBezTo>
                  <a:cubicBezTo>
                    <a:pt x="2173" y="1515"/>
                    <a:pt x="2171" y="1522"/>
                    <a:pt x="2164" y="1522"/>
                  </a:cubicBezTo>
                  <a:cubicBezTo>
                    <a:pt x="2161" y="1522"/>
                    <a:pt x="2158" y="1521"/>
                    <a:pt x="2154" y="1519"/>
                  </a:cubicBezTo>
                  <a:cubicBezTo>
                    <a:pt x="2149" y="1516"/>
                    <a:pt x="2146" y="1514"/>
                    <a:pt x="2144" y="1514"/>
                  </a:cubicBezTo>
                  <a:cubicBezTo>
                    <a:pt x="2141" y="1514"/>
                    <a:pt x="2143" y="1520"/>
                    <a:pt x="2151" y="1532"/>
                  </a:cubicBezTo>
                  <a:cubicBezTo>
                    <a:pt x="2147" y="1538"/>
                    <a:pt x="2173" y="1557"/>
                    <a:pt x="2166" y="1566"/>
                  </a:cubicBezTo>
                  <a:cubicBezTo>
                    <a:pt x="2182" y="1573"/>
                    <a:pt x="2191" y="1585"/>
                    <a:pt x="2188" y="1595"/>
                  </a:cubicBezTo>
                  <a:lnTo>
                    <a:pt x="2173" y="1585"/>
                  </a:lnTo>
                  <a:lnTo>
                    <a:pt x="2147" y="1570"/>
                  </a:lnTo>
                  <a:lnTo>
                    <a:pt x="2147" y="1570"/>
                  </a:lnTo>
                  <a:cubicBezTo>
                    <a:pt x="2141" y="1576"/>
                    <a:pt x="2138" y="1582"/>
                    <a:pt x="2151" y="1592"/>
                  </a:cubicBezTo>
                  <a:cubicBezTo>
                    <a:pt x="2148" y="1591"/>
                    <a:pt x="2146" y="1591"/>
                    <a:pt x="2144" y="1591"/>
                  </a:cubicBezTo>
                  <a:cubicBezTo>
                    <a:pt x="2134" y="1591"/>
                    <a:pt x="2124" y="1596"/>
                    <a:pt x="2119" y="1604"/>
                  </a:cubicBezTo>
                  <a:cubicBezTo>
                    <a:pt x="2110" y="1617"/>
                    <a:pt x="2100" y="1626"/>
                    <a:pt x="2107" y="1642"/>
                  </a:cubicBezTo>
                  <a:cubicBezTo>
                    <a:pt x="2100" y="1638"/>
                    <a:pt x="2093" y="1636"/>
                    <a:pt x="2087" y="1636"/>
                  </a:cubicBezTo>
                  <a:cubicBezTo>
                    <a:pt x="2065" y="1636"/>
                    <a:pt x="2047" y="1654"/>
                    <a:pt x="2057" y="1676"/>
                  </a:cubicBezTo>
                  <a:cubicBezTo>
                    <a:pt x="2063" y="1685"/>
                    <a:pt x="2064" y="1690"/>
                    <a:pt x="2059" y="1690"/>
                  </a:cubicBezTo>
                  <a:cubicBezTo>
                    <a:pt x="2056" y="1690"/>
                    <a:pt x="2052" y="1689"/>
                    <a:pt x="2047" y="1686"/>
                  </a:cubicBezTo>
                  <a:cubicBezTo>
                    <a:pt x="2040" y="1681"/>
                    <a:pt x="2036" y="1679"/>
                    <a:pt x="2035" y="1679"/>
                  </a:cubicBezTo>
                  <a:cubicBezTo>
                    <a:pt x="2032" y="1679"/>
                    <a:pt x="2033" y="1683"/>
                    <a:pt x="2035" y="1692"/>
                  </a:cubicBezTo>
                  <a:cubicBezTo>
                    <a:pt x="2036" y="1700"/>
                    <a:pt x="2034" y="1703"/>
                    <a:pt x="2031" y="1703"/>
                  </a:cubicBezTo>
                  <a:cubicBezTo>
                    <a:pt x="2027" y="1703"/>
                    <a:pt x="2019" y="1697"/>
                    <a:pt x="2010" y="1692"/>
                  </a:cubicBezTo>
                  <a:cubicBezTo>
                    <a:pt x="1998" y="1682"/>
                    <a:pt x="1990" y="1678"/>
                    <a:pt x="1986" y="1678"/>
                  </a:cubicBezTo>
                  <a:cubicBezTo>
                    <a:pt x="1981" y="1678"/>
                    <a:pt x="1981" y="1683"/>
                    <a:pt x="1984" y="1692"/>
                  </a:cubicBezTo>
                  <a:cubicBezTo>
                    <a:pt x="1981" y="1704"/>
                    <a:pt x="1975" y="1717"/>
                    <a:pt x="1966" y="1723"/>
                  </a:cubicBezTo>
                  <a:cubicBezTo>
                    <a:pt x="1963" y="1745"/>
                    <a:pt x="1956" y="1748"/>
                    <a:pt x="1972" y="1758"/>
                  </a:cubicBezTo>
                  <a:cubicBezTo>
                    <a:pt x="1978" y="1767"/>
                    <a:pt x="1981" y="1776"/>
                    <a:pt x="1984" y="1786"/>
                  </a:cubicBezTo>
                  <a:cubicBezTo>
                    <a:pt x="1984" y="1796"/>
                    <a:pt x="1983" y="1799"/>
                    <a:pt x="1981" y="1799"/>
                  </a:cubicBezTo>
                  <a:cubicBezTo>
                    <a:pt x="1979" y="1799"/>
                    <a:pt x="1976" y="1794"/>
                    <a:pt x="1978" y="1792"/>
                  </a:cubicBezTo>
                  <a:cubicBezTo>
                    <a:pt x="1981" y="1770"/>
                    <a:pt x="1975" y="1773"/>
                    <a:pt x="1959" y="1767"/>
                  </a:cubicBezTo>
                  <a:cubicBezTo>
                    <a:pt x="1955" y="1764"/>
                    <a:pt x="1950" y="1763"/>
                    <a:pt x="1945" y="1763"/>
                  </a:cubicBezTo>
                  <a:cubicBezTo>
                    <a:pt x="1939" y="1763"/>
                    <a:pt x="1933" y="1765"/>
                    <a:pt x="1928" y="1770"/>
                  </a:cubicBezTo>
                  <a:lnTo>
                    <a:pt x="1906" y="1786"/>
                  </a:lnTo>
                  <a:cubicBezTo>
                    <a:pt x="1881" y="1786"/>
                    <a:pt x="1875" y="1789"/>
                    <a:pt x="1884" y="1802"/>
                  </a:cubicBezTo>
                  <a:lnTo>
                    <a:pt x="1894" y="1814"/>
                  </a:lnTo>
                  <a:cubicBezTo>
                    <a:pt x="1889" y="1810"/>
                    <a:pt x="1883" y="1808"/>
                    <a:pt x="1877" y="1808"/>
                  </a:cubicBezTo>
                  <a:cubicBezTo>
                    <a:pt x="1849" y="1808"/>
                    <a:pt x="1811" y="1842"/>
                    <a:pt x="1822" y="1867"/>
                  </a:cubicBezTo>
                  <a:lnTo>
                    <a:pt x="1812" y="1855"/>
                  </a:lnTo>
                  <a:cubicBezTo>
                    <a:pt x="1807" y="1849"/>
                    <a:pt x="1803" y="1846"/>
                    <a:pt x="1799" y="1846"/>
                  </a:cubicBezTo>
                  <a:cubicBezTo>
                    <a:pt x="1795" y="1846"/>
                    <a:pt x="1790" y="1849"/>
                    <a:pt x="1784" y="1852"/>
                  </a:cubicBezTo>
                  <a:cubicBezTo>
                    <a:pt x="1781" y="1858"/>
                    <a:pt x="1765" y="1886"/>
                    <a:pt x="1749" y="1899"/>
                  </a:cubicBezTo>
                  <a:cubicBezTo>
                    <a:pt x="1728" y="1914"/>
                    <a:pt x="1712" y="1927"/>
                    <a:pt x="1721" y="1939"/>
                  </a:cubicBezTo>
                  <a:cubicBezTo>
                    <a:pt x="1719" y="1940"/>
                    <a:pt x="1718" y="1941"/>
                    <a:pt x="1716" y="1941"/>
                  </a:cubicBezTo>
                  <a:cubicBezTo>
                    <a:pt x="1714" y="1941"/>
                    <a:pt x="1712" y="1938"/>
                    <a:pt x="1706" y="1930"/>
                  </a:cubicBezTo>
                  <a:cubicBezTo>
                    <a:pt x="1704" y="1921"/>
                    <a:pt x="1701" y="1918"/>
                    <a:pt x="1697" y="1918"/>
                  </a:cubicBezTo>
                  <a:cubicBezTo>
                    <a:pt x="1695" y="1918"/>
                    <a:pt x="1692" y="1919"/>
                    <a:pt x="1690" y="1921"/>
                  </a:cubicBezTo>
                  <a:cubicBezTo>
                    <a:pt x="1684" y="1927"/>
                    <a:pt x="1693" y="1939"/>
                    <a:pt x="1702" y="1952"/>
                  </a:cubicBezTo>
                  <a:cubicBezTo>
                    <a:pt x="1709" y="1960"/>
                    <a:pt x="1708" y="1964"/>
                    <a:pt x="1701" y="1964"/>
                  </a:cubicBezTo>
                  <a:cubicBezTo>
                    <a:pt x="1698" y="1964"/>
                    <a:pt x="1693" y="1963"/>
                    <a:pt x="1687" y="1961"/>
                  </a:cubicBezTo>
                  <a:cubicBezTo>
                    <a:pt x="1685" y="1961"/>
                    <a:pt x="1683" y="1961"/>
                    <a:pt x="1681" y="1961"/>
                  </a:cubicBezTo>
                  <a:cubicBezTo>
                    <a:pt x="1661" y="1961"/>
                    <a:pt x="1643" y="1976"/>
                    <a:pt x="1640" y="1996"/>
                  </a:cubicBezTo>
                  <a:cubicBezTo>
                    <a:pt x="1638" y="1997"/>
                    <a:pt x="1636" y="1999"/>
                    <a:pt x="1634" y="1999"/>
                  </a:cubicBezTo>
                  <a:cubicBezTo>
                    <a:pt x="1630" y="1999"/>
                    <a:pt x="1626" y="1996"/>
                    <a:pt x="1621" y="1990"/>
                  </a:cubicBezTo>
                  <a:cubicBezTo>
                    <a:pt x="1615" y="1986"/>
                    <a:pt x="1608" y="1983"/>
                    <a:pt x="1603" y="1983"/>
                  </a:cubicBezTo>
                  <a:cubicBezTo>
                    <a:pt x="1595" y="1983"/>
                    <a:pt x="1589" y="1990"/>
                    <a:pt x="1593" y="2011"/>
                  </a:cubicBezTo>
                  <a:cubicBezTo>
                    <a:pt x="1591" y="2013"/>
                    <a:pt x="1589" y="2013"/>
                    <a:pt x="1588" y="2013"/>
                  </a:cubicBezTo>
                  <a:cubicBezTo>
                    <a:pt x="1585" y="2013"/>
                    <a:pt x="1583" y="2010"/>
                    <a:pt x="1577" y="2002"/>
                  </a:cubicBezTo>
                  <a:cubicBezTo>
                    <a:pt x="1569" y="1997"/>
                    <a:pt x="1563" y="1991"/>
                    <a:pt x="1561" y="1991"/>
                  </a:cubicBezTo>
                  <a:lnTo>
                    <a:pt x="1561" y="1991"/>
                  </a:lnTo>
                  <a:cubicBezTo>
                    <a:pt x="1559" y="1991"/>
                    <a:pt x="1560" y="1995"/>
                    <a:pt x="1565" y="2008"/>
                  </a:cubicBezTo>
                  <a:cubicBezTo>
                    <a:pt x="1565" y="2024"/>
                    <a:pt x="1550" y="2035"/>
                    <a:pt x="1534" y="2035"/>
                  </a:cubicBezTo>
                  <a:cubicBezTo>
                    <a:pt x="1531" y="2035"/>
                    <a:pt x="1527" y="2035"/>
                    <a:pt x="1524" y="2033"/>
                  </a:cubicBezTo>
                  <a:cubicBezTo>
                    <a:pt x="1521" y="2040"/>
                    <a:pt x="1514" y="2043"/>
                    <a:pt x="1521" y="2055"/>
                  </a:cubicBezTo>
                  <a:lnTo>
                    <a:pt x="1530" y="2068"/>
                  </a:lnTo>
                  <a:cubicBezTo>
                    <a:pt x="1520" y="2058"/>
                    <a:pt x="1514" y="2052"/>
                    <a:pt x="1512" y="2052"/>
                  </a:cubicBezTo>
                  <a:lnTo>
                    <a:pt x="1512" y="2052"/>
                  </a:lnTo>
                  <a:cubicBezTo>
                    <a:pt x="1510" y="2052"/>
                    <a:pt x="1513" y="2059"/>
                    <a:pt x="1518" y="2074"/>
                  </a:cubicBezTo>
                  <a:cubicBezTo>
                    <a:pt x="1521" y="2083"/>
                    <a:pt x="1521" y="2088"/>
                    <a:pt x="1518" y="2088"/>
                  </a:cubicBezTo>
                  <a:cubicBezTo>
                    <a:pt x="1516" y="2088"/>
                    <a:pt x="1512" y="2084"/>
                    <a:pt x="1508" y="2077"/>
                  </a:cubicBezTo>
                  <a:cubicBezTo>
                    <a:pt x="1501" y="2072"/>
                    <a:pt x="1495" y="2071"/>
                    <a:pt x="1492" y="2071"/>
                  </a:cubicBezTo>
                  <a:cubicBezTo>
                    <a:pt x="1490" y="2071"/>
                    <a:pt x="1489" y="2071"/>
                    <a:pt x="1489" y="2071"/>
                  </a:cubicBezTo>
                  <a:cubicBezTo>
                    <a:pt x="1471" y="2090"/>
                    <a:pt x="1449" y="2105"/>
                    <a:pt x="1427" y="2118"/>
                  </a:cubicBezTo>
                  <a:cubicBezTo>
                    <a:pt x="1373" y="2140"/>
                    <a:pt x="1351" y="2143"/>
                    <a:pt x="1358" y="2159"/>
                  </a:cubicBezTo>
                  <a:cubicBezTo>
                    <a:pt x="1356" y="2167"/>
                    <a:pt x="1355" y="2171"/>
                    <a:pt x="1353" y="2171"/>
                  </a:cubicBezTo>
                  <a:cubicBezTo>
                    <a:pt x="1351" y="2171"/>
                    <a:pt x="1348" y="2168"/>
                    <a:pt x="1342" y="2162"/>
                  </a:cubicBezTo>
                  <a:cubicBezTo>
                    <a:pt x="1334" y="2154"/>
                    <a:pt x="1328" y="2152"/>
                    <a:pt x="1323" y="2152"/>
                  </a:cubicBezTo>
                  <a:cubicBezTo>
                    <a:pt x="1321" y="2152"/>
                    <a:pt x="1319" y="2152"/>
                    <a:pt x="1317" y="2152"/>
                  </a:cubicBezTo>
                  <a:cubicBezTo>
                    <a:pt x="1314" y="2154"/>
                    <a:pt x="1312" y="2155"/>
                    <a:pt x="1309" y="2155"/>
                  </a:cubicBezTo>
                  <a:cubicBezTo>
                    <a:pt x="1306" y="2155"/>
                    <a:pt x="1302" y="2152"/>
                    <a:pt x="1298" y="2143"/>
                  </a:cubicBezTo>
                  <a:cubicBezTo>
                    <a:pt x="1298" y="2159"/>
                    <a:pt x="1298" y="2159"/>
                    <a:pt x="1289" y="2162"/>
                  </a:cubicBezTo>
                  <a:cubicBezTo>
                    <a:pt x="1287" y="2154"/>
                    <a:pt x="1285" y="2150"/>
                    <a:pt x="1283" y="2150"/>
                  </a:cubicBezTo>
                  <a:cubicBezTo>
                    <a:pt x="1280" y="2150"/>
                    <a:pt x="1278" y="2154"/>
                    <a:pt x="1276" y="2162"/>
                  </a:cubicBezTo>
                  <a:cubicBezTo>
                    <a:pt x="1276" y="2180"/>
                    <a:pt x="1276" y="2188"/>
                    <a:pt x="1275" y="2188"/>
                  </a:cubicBezTo>
                  <a:cubicBezTo>
                    <a:pt x="1275" y="2188"/>
                    <a:pt x="1273" y="2180"/>
                    <a:pt x="1270" y="2165"/>
                  </a:cubicBezTo>
                  <a:cubicBezTo>
                    <a:pt x="1268" y="2154"/>
                    <a:pt x="1256" y="2145"/>
                    <a:pt x="1251" y="2145"/>
                  </a:cubicBezTo>
                  <a:cubicBezTo>
                    <a:pt x="1249" y="2145"/>
                    <a:pt x="1248" y="2147"/>
                    <a:pt x="1251" y="2152"/>
                  </a:cubicBezTo>
                  <a:cubicBezTo>
                    <a:pt x="1254" y="2168"/>
                    <a:pt x="1242" y="2168"/>
                    <a:pt x="1235" y="2187"/>
                  </a:cubicBezTo>
                  <a:cubicBezTo>
                    <a:pt x="1234" y="2187"/>
                    <a:pt x="1232" y="2187"/>
                    <a:pt x="1230" y="2187"/>
                  </a:cubicBezTo>
                  <a:cubicBezTo>
                    <a:pt x="1226" y="2187"/>
                    <a:pt x="1222" y="2186"/>
                    <a:pt x="1220" y="2174"/>
                  </a:cubicBezTo>
                  <a:cubicBezTo>
                    <a:pt x="1217" y="2170"/>
                    <a:pt x="1213" y="2169"/>
                    <a:pt x="1209" y="2169"/>
                  </a:cubicBezTo>
                  <a:cubicBezTo>
                    <a:pt x="1196" y="2169"/>
                    <a:pt x="1177" y="2182"/>
                    <a:pt x="1173" y="2193"/>
                  </a:cubicBezTo>
                  <a:cubicBezTo>
                    <a:pt x="1173" y="2201"/>
                    <a:pt x="1171" y="2205"/>
                    <a:pt x="1169" y="2205"/>
                  </a:cubicBezTo>
                  <a:cubicBezTo>
                    <a:pt x="1167" y="2205"/>
                    <a:pt x="1165" y="2201"/>
                    <a:pt x="1163" y="2193"/>
                  </a:cubicBezTo>
                  <a:cubicBezTo>
                    <a:pt x="1163" y="2182"/>
                    <a:pt x="1160" y="2180"/>
                    <a:pt x="1155" y="2180"/>
                  </a:cubicBezTo>
                  <a:cubicBezTo>
                    <a:pt x="1153" y="2180"/>
                    <a:pt x="1150" y="2181"/>
                    <a:pt x="1148" y="2181"/>
                  </a:cubicBezTo>
                  <a:cubicBezTo>
                    <a:pt x="1146" y="2185"/>
                    <a:pt x="1145" y="2187"/>
                    <a:pt x="1144" y="2187"/>
                  </a:cubicBezTo>
                  <a:cubicBezTo>
                    <a:pt x="1141" y="2187"/>
                    <a:pt x="1141" y="2176"/>
                    <a:pt x="1141" y="2165"/>
                  </a:cubicBezTo>
                  <a:cubicBezTo>
                    <a:pt x="1148" y="2149"/>
                    <a:pt x="1138" y="2149"/>
                    <a:pt x="1126" y="2149"/>
                  </a:cubicBezTo>
                  <a:cubicBezTo>
                    <a:pt x="1120" y="2165"/>
                    <a:pt x="1091" y="2165"/>
                    <a:pt x="1073" y="2165"/>
                  </a:cubicBezTo>
                  <a:cubicBezTo>
                    <a:pt x="1035" y="2165"/>
                    <a:pt x="1029" y="2178"/>
                    <a:pt x="1013" y="2209"/>
                  </a:cubicBezTo>
                  <a:lnTo>
                    <a:pt x="1000" y="2240"/>
                  </a:lnTo>
                  <a:lnTo>
                    <a:pt x="1004" y="2209"/>
                  </a:lnTo>
                  <a:cubicBezTo>
                    <a:pt x="1004" y="2193"/>
                    <a:pt x="1004" y="2174"/>
                    <a:pt x="1000" y="2159"/>
                  </a:cubicBezTo>
                  <a:cubicBezTo>
                    <a:pt x="994" y="2159"/>
                    <a:pt x="994" y="2174"/>
                    <a:pt x="991" y="2190"/>
                  </a:cubicBezTo>
                  <a:cubicBezTo>
                    <a:pt x="991" y="2198"/>
                    <a:pt x="989" y="2201"/>
                    <a:pt x="985" y="2201"/>
                  </a:cubicBezTo>
                  <a:cubicBezTo>
                    <a:pt x="981" y="2201"/>
                    <a:pt x="976" y="2197"/>
                    <a:pt x="969" y="2187"/>
                  </a:cubicBezTo>
                  <a:cubicBezTo>
                    <a:pt x="962" y="2178"/>
                    <a:pt x="957" y="2174"/>
                    <a:pt x="953" y="2174"/>
                  </a:cubicBezTo>
                  <a:cubicBezTo>
                    <a:pt x="949" y="2174"/>
                    <a:pt x="945" y="2177"/>
                    <a:pt x="941" y="2184"/>
                  </a:cubicBezTo>
                  <a:cubicBezTo>
                    <a:pt x="935" y="2181"/>
                    <a:pt x="928" y="2181"/>
                    <a:pt x="922" y="2165"/>
                  </a:cubicBezTo>
                  <a:cubicBezTo>
                    <a:pt x="920" y="2164"/>
                    <a:pt x="919" y="2163"/>
                    <a:pt x="918" y="2163"/>
                  </a:cubicBezTo>
                  <a:cubicBezTo>
                    <a:pt x="916" y="2163"/>
                    <a:pt x="915" y="2167"/>
                    <a:pt x="913" y="2178"/>
                  </a:cubicBezTo>
                  <a:cubicBezTo>
                    <a:pt x="911" y="2185"/>
                    <a:pt x="909" y="2188"/>
                    <a:pt x="907" y="2188"/>
                  </a:cubicBezTo>
                  <a:cubicBezTo>
                    <a:pt x="905" y="2188"/>
                    <a:pt x="902" y="2183"/>
                    <a:pt x="900" y="2174"/>
                  </a:cubicBezTo>
                  <a:cubicBezTo>
                    <a:pt x="900" y="2154"/>
                    <a:pt x="891" y="2144"/>
                    <a:pt x="884" y="2144"/>
                  </a:cubicBezTo>
                  <a:cubicBezTo>
                    <a:pt x="880" y="2144"/>
                    <a:pt x="876" y="2147"/>
                    <a:pt x="875" y="2152"/>
                  </a:cubicBezTo>
                  <a:cubicBezTo>
                    <a:pt x="873" y="2164"/>
                    <a:pt x="869" y="2165"/>
                    <a:pt x="864" y="2165"/>
                  </a:cubicBezTo>
                  <a:cubicBezTo>
                    <a:pt x="861" y="2165"/>
                    <a:pt x="859" y="2165"/>
                    <a:pt x="856" y="2165"/>
                  </a:cubicBezTo>
                  <a:cubicBezTo>
                    <a:pt x="854" y="2164"/>
                    <a:pt x="851" y="2162"/>
                    <a:pt x="847" y="2162"/>
                  </a:cubicBezTo>
                  <a:cubicBezTo>
                    <a:pt x="843" y="2162"/>
                    <a:pt x="838" y="2164"/>
                    <a:pt x="831" y="2171"/>
                  </a:cubicBezTo>
                  <a:lnTo>
                    <a:pt x="819" y="2168"/>
                  </a:lnTo>
                  <a:cubicBezTo>
                    <a:pt x="813" y="2165"/>
                    <a:pt x="822" y="2155"/>
                    <a:pt x="829" y="2155"/>
                  </a:cubicBezTo>
                  <a:cubicBezTo>
                    <a:pt x="830" y="2155"/>
                    <a:pt x="831" y="2155"/>
                    <a:pt x="831" y="2156"/>
                  </a:cubicBezTo>
                  <a:lnTo>
                    <a:pt x="828" y="2137"/>
                  </a:lnTo>
                  <a:cubicBezTo>
                    <a:pt x="823" y="2136"/>
                    <a:pt x="819" y="2134"/>
                    <a:pt x="815" y="2134"/>
                  </a:cubicBezTo>
                  <a:cubicBezTo>
                    <a:pt x="809" y="2134"/>
                    <a:pt x="804" y="2137"/>
                    <a:pt x="797" y="2146"/>
                  </a:cubicBezTo>
                  <a:cubicBezTo>
                    <a:pt x="788" y="2158"/>
                    <a:pt x="783" y="2165"/>
                    <a:pt x="782" y="2165"/>
                  </a:cubicBezTo>
                  <a:cubicBezTo>
                    <a:pt x="781" y="2165"/>
                    <a:pt x="784" y="2158"/>
                    <a:pt x="790" y="2143"/>
                  </a:cubicBezTo>
                  <a:cubicBezTo>
                    <a:pt x="793" y="2131"/>
                    <a:pt x="793" y="2118"/>
                    <a:pt x="787" y="2118"/>
                  </a:cubicBezTo>
                  <a:cubicBezTo>
                    <a:pt x="786" y="2118"/>
                    <a:pt x="784" y="2119"/>
                    <a:pt x="781" y="2121"/>
                  </a:cubicBezTo>
                  <a:cubicBezTo>
                    <a:pt x="774" y="2132"/>
                    <a:pt x="769" y="2136"/>
                    <a:pt x="767" y="2136"/>
                  </a:cubicBezTo>
                  <a:cubicBezTo>
                    <a:pt x="763" y="2136"/>
                    <a:pt x="765" y="2126"/>
                    <a:pt x="769" y="2118"/>
                  </a:cubicBezTo>
                  <a:cubicBezTo>
                    <a:pt x="779" y="2102"/>
                    <a:pt x="784" y="2096"/>
                    <a:pt x="779" y="2096"/>
                  </a:cubicBezTo>
                  <a:cubicBezTo>
                    <a:pt x="776" y="2096"/>
                    <a:pt x="767" y="2100"/>
                    <a:pt x="750" y="2109"/>
                  </a:cubicBezTo>
                  <a:cubicBezTo>
                    <a:pt x="737" y="2102"/>
                    <a:pt x="703" y="2105"/>
                    <a:pt x="684" y="2096"/>
                  </a:cubicBezTo>
                  <a:cubicBezTo>
                    <a:pt x="659" y="2080"/>
                    <a:pt x="646" y="2074"/>
                    <a:pt x="649" y="2058"/>
                  </a:cubicBezTo>
                  <a:cubicBezTo>
                    <a:pt x="659" y="2041"/>
                    <a:pt x="660" y="2033"/>
                    <a:pt x="659" y="2033"/>
                  </a:cubicBezTo>
                  <a:lnTo>
                    <a:pt x="659" y="2033"/>
                  </a:lnTo>
                  <a:cubicBezTo>
                    <a:pt x="659" y="2033"/>
                    <a:pt x="657" y="2037"/>
                    <a:pt x="656" y="2043"/>
                  </a:cubicBezTo>
                  <a:cubicBezTo>
                    <a:pt x="647" y="2059"/>
                    <a:pt x="641" y="2065"/>
                    <a:pt x="634" y="2065"/>
                  </a:cubicBezTo>
                  <a:cubicBezTo>
                    <a:pt x="629" y="2065"/>
                    <a:pt x="623" y="2061"/>
                    <a:pt x="615" y="2055"/>
                  </a:cubicBezTo>
                  <a:cubicBezTo>
                    <a:pt x="610" y="2042"/>
                    <a:pt x="603" y="2038"/>
                    <a:pt x="594" y="2038"/>
                  </a:cubicBezTo>
                  <a:cubicBezTo>
                    <a:pt x="587" y="2038"/>
                    <a:pt x="579" y="2041"/>
                    <a:pt x="571" y="2046"/>
                  </a:cubicBezTo>
                  <a:lnTo>
                    <a:pt x="584" y="2052"/>
                  </a:lnTo>
                  <a:cubicBezTo>
                    <a:pt x="575" y="2064"/>
                    <a:pt x="568" y="2070"/>
                    <a:pt x="564" y="2070"/>
                  </a:cubicBezTo>
                  <a:cubicBezTo>
                    <a:pt x="560" y="2070"/>
                    <a:pt x="557" y="2064"/>
                    <a:pt x="555" y="2052"/>
                  </a:cubicBezTo>
                  <a:cubicBezTo>
                    <a:pt x="549" y="2049"/>
                    <a:pt x="559" y="2037"/>
                    <a:pt x="568" y="2024"/>
                  </a:cubicBezTo>
                  <a:cubicBezTo>
                    <a:pt x="577" y="2011"/>
                    <a:pt x="581" y="1996"/>
                    <a:pt x="577" y="1990"/>
                  </a:cubicBezTo>
                  <a:cubicBezTo>
                    <a:pt x="574" y="1988"/>
                    <a:pt x="572" y="1986"/>
                    <a:pt x="569" y="1986"/>
                  </a:cubicBezTo>
                  <a:cubicBezTo>
                    <a:pt x="566" y="1986"/>
                    <a:pt x="563" y="1989"/>
                    <a:pt x="562" y="1999"/>
                  </a:cubicBezTo>
                  <a:cubicBezTo>
                    <a:pt x="556" y="2006"/>
                    <a:pt x="554" y="2009"/>
                    <a:pt x="552" y="2009"/>
                  </a:cubicBezTo>
                  <a:cubicBezTo>
                    <a:pt x="550" y="2009"/>
                    <a:pt x="549" y="2008"/>
                    <a:pt x="546" y="2005"/>
                  </a:cubicBezTo>
                  <a:cubicBezTo>
                    <a:pt x="542" y="2003"/>
                    <a:pt x="540" y="2000"/>
                    <a:pt x="535" y="2000"/>
                  </a:cubicBezTo>
                  <a:cubicBezTo>
                    <a:pt x="531" y="2000"/>
                    <a:pt x="527" y="2002"/>
                    <a:pt x="521" y="2005"/>
                  </a:cubicBezTo>
                  <a:cubicBezTo>
                    <a:pt x="517" y="2010"/>
                    <a:pt x="514" y="2012"/>
                    <a:pt x="511" y="2012"/>
                  </a:cubicBezTo>
                  <a:cubicBezTo>
                    <a:pt x="506" y="2012"/>
                    <a:pt x="503" y="2009"/>
                    <a:pt x="499" y="2005"/>
                  </a:cubicBezTo>
                  <a:cubicBezTo>
                    <a:pt x="502" y="1999"/>
                    <a:pt x="499" y="1986"/>
                    <a:pt x="493" y="1980"/>
                  </a:cubicBezTo>
                  <a:lnTo>
                    <a:pt x="502" y="1968"/>
                  </a:lnTo>
                  <a:cubicBezTo>
                    <a:pt x="508" y="1961"/>
                    <a:pt x="515" y="1952"/>
                    <a:pt x="518" y="1943"/>
                  </a:cubicBezTo>
                  <a:cubicBezTo>
                    <a:pt x="517" y="1941"/>
                    <a:pt x="516" y="1941"/>
                    <a:pt x="515" y="1941"/>
                  </a:cubicBezTo>
                  <a:cubicBezTo>
                    <a:pt x="510" y="1941"/>
                    <a:pt x="502" y="1949"/>
                    <a:pt x="502" y="1949"/>
                  </a:cubicBezTo>
                  <a:cubicBezTo>
                    <a:pt x="502" y="1949"/>
                    <a:pt x="501" y="1950"/>
                    <a:pt x="500" y="1950"/>
                  </a:cubicBezTo>
                  <a:cubicBezTo>
                    <a:pt x="479" y="1950"/>
                    <a:pt x="373" y="1835"/>
                    <a:pt x="367" y="1814"/>
                  </a:cubicBezTo>
                  <a:cubicBezTo>
                    <a:pt x="372" y="1797"/>
                    <a:pt x="366" y="1785"/>
                    <a:pt x="359" y="1785"/>
                  </a:cubicBezTo>
                  <a:cubicBezTo>
                    <a:pt x="357" y="1785"/>
                    <a:pt x="354" y="1786"/>
                    <a:pt x="352" y="1789"/>
                  </a:cubicBezTo>
                  <a:cubicBezTo>
                    <a:pt x="350" y="1790"/>
                    <a:pt x="348" y="1791"/>
                    <a:pt x="346" y="1791"/>
                  </a:cubicBezTo>
                  <a:cubicBezTo>
                    <a:pt x="334" y="1791"/>
                    <a:pt x="315" y="1765"/>
                    <a:pt x="298" y="1729"/>
                  </a:cubicBezTo>
                  <a:cubicBezTo>
                    <a:pt x="278" y="1689"/>
                    <a:pt x="266" y="1657"/>
                    <a:pt x="252" y="1657"/>
                  </a:cubicBezTo>
                  <a:cubicBezTo>
                    <a:pt x="251" y="1657"/>
                    <a:pt x="250" y="1657"/>
                    <a:pt x="248" y="1657"/>
                  </a:cubicBezTo>
                  <a:lnTo>
                    <a:pt x="242" y="1635"/>
                  </a:lnTo>
                  <a:cubicBezTo>
                    <a:pt x="236" y="1623"/>
                    <a:pt x="214" y="1613"/>
                    <a:pt x="214" y="1607"/>
                  </a:cubicBezTo>
                  <a:cubicBezTo>
                    <a:pt x="199" y="1605"/>
                    <a:pt x="196" y="1600"/>
                    <a:pt x="203" y="1600"/>
                  </a:cubicBezTo>
                  <a:cubicBezTo>
                    <a:pt x="205" y="1600"/>
                    <a:pt x="208" y="1600"/>
                    <a:pt x="211" y="1601"/>
                  </a:cubicBezTo>
                  <a:cubicBezTo>
                    <a:pt x="226" y="1595"/>
                    <a:pt x="242" y="1592"/>
                    <a:pt x="239" y="1582"/>
                  </a:cubicBezTo>
                  <a:cubicBezTo>
                    <a:pt x="237" y="1576"/>
                    <a:pt x="233" y="1574"/>
                    <a:pt x="226" y="1574"/>
                  </a:cubicBezTo>
                  <a:cubicBezTo>
                    <a:pt x="220" y="1574"/>
                    <a:pt x="212" y="1576"/>
                    <a:pt x="204" y="1579"/>
                  </a:cubicBezTo>
                  <a:cubicBezTo>
                    <a:pt x="201" y="1580"/>
                    <a:pt x="199" y="1580"/>
                    <a:pt x="197" y="1580"/>
                  </a:cubicBezTo>
                  <a:cubicBezTo>
                    <a:pt x="189" y="1580"/>
                    <a:pt x="189" y="1576"/>
                    <a:pt x="189" y="1576"/>
                  </a:cubicBezTo>
                  <a:cubicBezTo>
                    <a:pt x="186" y="1570"/>
                    <a:pt x="186" y="1570"/>
                    <a:pt x="201" y="1563"/>
                  </a:cubicBezTo>
                  <a:lnTo>
                    <a:pt x="233" y="1554"/>
                  </a:lnTo>
                  <a:lnTo>
                    <a:pt x="230" y="1548"/>
                  </a:lnTo>
                  <a:cubicBezTo>
                    <a:pt x="226" y="1549"/>
                    <a:pt x="222" y="1550"/>
                    <a:pt x="220" y="1550"/>
                  </a:cubicBezTo>
                  <a:cubicBezTo>
                    <a:pt x="213" y="1550"/>
                    <a:pt x="211" y="1545"/>
                    <a:pt x="211" y="1545"/>
                  </a:cubicBezTo>
                  <a:cubicBezTo>
                    <a:pt x="211" y="1538"/>
                    <a:pt x="211" y="1538"/>
                    <a:pt x="242" y="1532"/>
                  </a:cubicBezTo>
                  <a:cubicBezTo>
                    <a:pt x="270" y="1523"/>
                    <a:pt x="270" y="1516"/>
                    <a:pt x="236" y="1516"/>
                  </a:cubicBezTo>
                  <a:lnTo>
                    <a:pt x="220" y="1507"/>
                  </a:lnTo>
                  <a:cubicBezTo>
                    <a:pt x="248" y="1491"/>
                    <a:pt x="214" y="1485"/>
                    <a:pt x="198" y="1482"/>
                  </a:cubicBezTo>
                  <a:cubicBezTo>
                    <a:pt x="226" y="1469"/>
                    <a:pt x="226" y="1463"/>
                    <a:pt x="195" y="1460"/>
                  </a:cubicBezTo>
                  <a:cubicBezTo>
                    <a:pt x="193" y="1460"/>
                    <a:pt x="191" y="1461"/>
                    <a:pt x="189" y="1461"/>
                  </a:cubicBezTo>
                  <a:cubicBezTo>
                    <a:pt x="179" y="1461"/>
                    <a:pt x="178" y="1452"/>
                    <a:pt x="192" y="1444"/>
                  </a:cubicBezTo>
                  <a:cubicBezTo>
                    <a:pt x="208" y="1435"/>
                    <a:pt x="204" y="1429"/>
                    <a:pt x="204" y="1413"/>
                  </a:cubicBezTo>
                  <a:cubicBezTo>
                    <a:pt x="189" y="1410"/>
                    <a:pt x="179" y="1357"/>
                    <a:pt x="183" y="1300"/>
                  </a:cubicBezTo>
                  <a:cubicBezTo>
                    <a:pt x="186" y="1234"/>
                    <a:pt x="195" y="1190"/>
                    <a:pt x="176" y="1187"/>
                  </a:cubicBezTo>
                  <a:cubicBezTo>
                    <a:pt x="179" y="1181"/>
                    <a:pt x="179" y="1181"/>
                    <a:pt x="195" y="1178"/>
                  </a:cubicBezTo>
                  <a:cubicBezTo>
                    <a:pt x="211" y="1178"/>
                    <a:pt x="211" y="1172"/>
                    <a:pt x="183" y="1159"/>
                  </a:cubicBezTo>
                  <a:cubicBezTo>
                    <a:pt x="172" y="1153"/>
                    <a:pt x="162" y="1150"/>
                    <a:pt x="165" y="1150"/>
                  </a:cubicBezTo>
                  <a:cubicBezTo>
                    <a:pt x="166" y="1150"/>
                    <a:pt x="171" y="1151"/>
                    <a:pt x="183" y="1153"/>
                  </a:cubicBezTo>
                  <a:cubicBezTo>
                    <a:pt x="184" y="1153"/>
                    <a:pt x="185" y="1153"/>
                    <a:pt x="186" y="1153"/>
                  </a:cubicBezTo>
                  <a:cubicBezTo>
                    <a:pt x="199" y="1153"/>
                    <a:pt x="202" y="1138"/>
                    <a:pt x="208" y="1112"/>
                  </a:cubicBezTo>
                  <a:cubicBezTo>
                    <a:pt x="211" y="1090"/>
                    <a:pt x="223" y="1065"/>
                    <a:pt x="208" y="1059"/>
                  </a:cubicBezTo>
                  <a:cubicBezTo>
                    <a:pt x="201" y="1048"/>
                    <a:pt x="198" y="1044"/>
                    <a:pt x="198" y="1044"/>
                  </a:cubicBezTo>
                  <a:lnTo>
                    <a:pt x="198" y="1044"/>
                  </a:lnTo>
                  <a:cubicBezTo>
                    <a:pt x="199" y="1044"/>
                    <a:pt x="202" y="1047"/>
                    <a:pt x="208" y="1053"/>
                  </a:cubicBezTo>
                  <a:cubicBezTo>
                    <a:pt x="213" y="1056"/>
                    <a:pt x="219" y="1057"/>
                    <a:pt x="224" y="1057"/>
                  </a:cubicBezTo>
                  <a:cubicBezTo>
                    <a:pt x="244" y="1057"/>
                    <a:pt x="257" y="1034"/>
                    <a:pt x="239" y="1009"/>
                  </a:cubicBezTo>
                  <a:cubicBezTo>
                    <a:pt x="242" y="1004"/>
                    <a:pt x="244" y="998"/>
                    <a:pt x="253" y="998"/>
                  </a:cubicBezTo>
                  <a:cubicBezTo>
                    <a:pt x="256" y="998"/>
                    <a:pt x="258" y="999"/>
                    <a:pt x="261" y="999"/>
                  </a:cubicBezTo>
                  <a:cubicBezTo>
                    <a:pt x="261" y="993"/>
                    <a:pt x="264" y="987"/>
                    <a:pt x="258" y="962"/>
                  </a:cubicBezTo>
                  <a:cubicBezTo>
                    <a:pt x="264" y="946"/>
                    <a:pt x="273" y="930"/>
                    <a:pt x="280" y="915"/>
                  </a:cubicBezTo>
                  <a:cubicBezTo>
                    <a:pt x="283" y="905"/>
                    <a:pt x="283" y="893"/>
                    <a:pt x="280" y="883"/>
                  </a:cubicBezTo>
                  <a:lnTo>
                    <a:pt x="283" y="877"/>
                  </a:lnTo>
                  <a:cubicBezTo>
                    <a:pt x="284" y="878"/>
                    <a:pt x="286" y="878"/>
                    <a:pt x="287" y="878"/>
                  </a:cubicBezTo>
                  <a:cubicBezTo>
                    <a:pt x="301" y="878"/>
                    <a:pt x="317" y="848"/>
                    <a:pt x="342" y="811"/>
                  </a:cubicBezTo>
                  <a:cubicBezTo>
                    <a:pt x="368" y="771"/>
                    <a:pt x="397" y="741"/>
                    <a:pt x="413" y="741"/>
                  </a:cubicBezTo>
                  <a:cubicBezTo>
                    <a:pt x="415" y="741"/>
                    <a:pt x="416" y="742"/>
                    <a:pt x="418" y="742"/>
                  </a:cubicBezTo>
                  <a:cubicBezTo>
                    <a:pt x="418" y="742"/>
                    <a:pt x="421" y="736"/>
                    <a:pt x="414" y="720"/>
                  </a:cubicBezTo>
                  <a:cubicBezTo>
                    <a:pt x="399" y="698"/>
                    <a:pt x="400" y="691"/>
                    <a:pt x="410" y="691"/>
                  </a:cubicBezTo>
                  <a:cubicBezTo>
                    <a:pt x="412" y="691"/>
                    <a:pt x="415" y="692"/>
                    <a:pt x="418" y="692"/>
                  </a:cubicBezTo>
                  <a:cubicBezTo>
                    <a:pt x="425" y="697"/>
                    <a:pt x="432" y="699"/>
                    <a:pt x="438" y="699"/>
                  </a:cubicBezTo>
                  <a:cubicBezTo>
                    <a:pt x="454" y="699"/>
                    <a:pt x="463" y="682"/>
                    <a:pt x="449" y="664"/>
                  </a:cubicBezTo>
                  <a:cubicBezTo>
                    <a:pt x="446" y="660"/>
                    <a:pt x="445" y="659"/>
                    <a:pt x="445" y="659"/>
                  </a:cubicBezTo>
                  <a:lnTo>
                    <a:pt x="445" y="659"/>
                  </a:lnTo>
                  <a:cubicBezTo>
                    <a:pt x="445" y="659"/>
                    <a:pt x="453" y="667"/>
                    <a:pt x="461" y="673"/>
                  </a:cubicBezTo>
                  <a:cubicBezTo>
                    <a:pt x="467" y="678"/>
                    <a:pt x="472" y="679"/>
                    <a:pt x="475" y="679"/>
                  </a:cubicBezTo>
                  <a:cubicBezTo>
                    <a:pt x="487" y="679"/>
                    <a:pt x="487" y="658"/>
                    <a:pt x="477" y="636"/>
                  </a:cubicBezTo>
                  <a:lnTo>
                    <a:pt x="477" y="636"/>
                  </a:lnTo>
                  <a:cubicBezTo>
                    <a:pt x="486" y="641"/>
                    <a:pt x="495" y="645"/>
                    <a:pt x="500" y="645"/>
                  </a:cubicBezTo>
                  <a:cubicBezTo>
                    <a:pt x="503" y="645"/>
                    <a:pt x="505" y="643"/>
                    <a:pt x="502" y="636"/>
                  </a:cubicBezTo>
                  <a:cubicBezTo>
                    <a:pt x="504" y="635"/>
                    <a:pt x="505" y="634"/>
                    <a:pt x="507" y="634"/>
                  </a:cubicBezTo>
                  <a:cubicBezTo>
                    <a:pt x="510" y="634"/>
                    <a:pt x="514" y="639"/>
                    <a:pt x="530" y="655"/>
                  </a:cubicBezTo>
                  <a:cubicBezTo>
                    <a:pt x="539" y="666"/>
                    <a:pt x="547" y="677"/>
                    <a:pt x="553" y="677"/>
                  </a:cubicBezTo>
                  <a:cubicBezTo>
                    <a:pt x="554" y="677"/>
                    <a:pt x="555" y="677"/>
                    <a:pt x="555" y="676"/>
                  </a:cubicBezTo>
                  <a:cubicBezTo>
                    <a:pt x="562" y="670"/>
                    <a:pt x="549" y="658"/>
                    <a:pt x="540" y="645"/>
                  </a:cubicBezTo>
                  <a:lnTo>
                    <a:pt x="552" y="639"/>
                  </a:lnTo>
                  <a:cubicBezTo>
                    <a:pt x="552" y="639"/>
                    <a:pt x="555" y="633"/>
                    <a:pt x="546" y="620"/>
                  </a:cubicBezTo>
                  <a:cubicBezTo>
                    <a:pt x="537" y="608"/>
                    <a:pt x="543" y="604"/>
                    <a:pt x="549" y="601"/>
                  </a:cubicBezTo>
                  <a:cubicBezTo>
                    <a:pt x="551" y="604"/>
                    <a:pt x="553" y="605"/>
                    <a:pt x="554" y="605"/>
                  </a:cubicBezTo>
                  <a:cubicBezTo>
                    <a:pt x="556" y="605"/>
                    <a:pt x="552" y="593"/>
                    <a:pt x="540" y="589"/>
                  </a:cubicBezTo>
                  <a:cubicBezTo>
                    <a:pt x="530" y="573"/>
                    <a:pt x="521" y="561"/>
                    <a:pt x="527" y="557"/>
                  </a:cubicBezTo>
                  <a:cubicBezTo>
                    <a:pt x="527" y="557"/>
                    <a:pt x="518" y="545"/>
                    <a:pt x="508" y="532"/>
                  </a:cubicBezTo>
                  <a:cubicBezTo>
                    <a:pt x="490" y="507"/>
                    <a:pt x="480" y="495"/>
                    <a:pt x="458" y="492"/>
                  </a:cubicBezTo>
                  <a:cubicBezTo>
                    <a:pt x="421" y="501"/>
                    <a:pt x="393" y="504"/>
                    <a:pt x="411" y="529"/>
                  </a:cubicBezTo>
                  <a:cubicBezTo>
                    <a:pt x="411" y="529"/>
                    <a:pt x="414" y="545"/>
                    <a:pt x="408" y="551"/>
                  </a:cubicBezTo>
                  <a:cubicBezTo>
                    <a:pt x="407" y="552"/>
                    <a:pt x="405" y="552"/>
                    <a:pt x="403" y="552"/>
                  </a:cubicBezTo>
                  <a:cubicBezTo>
                    <a:pt x="396" y="552"/>
                    <a:pt x="386" y="548"/>
                    <a:pt x="386" y="548"/>
                  </a:cubicBezTo>
                  <a:cubicBezTo>
                    <a:pt x="385" y="546"/>
                    <a:pt x="383" y="546"/>
                    <a:pt x="381" y="546"/>
                  </a:cubicBezTo>
                  <a:cubicBezTo>
                    <a:pt x="369" y="546"/>
                    <a:pt x="347" y="565"/>
                    <a:pt x="320" y="592"/>
                  </a:cubicBezTo>
                  <a:cubicBezTo>
                    <a:pt x="288" y="624"/>
                    <a:pt x="272" y="645"/>
                    <a:pt x="255" y="645"/>
                  </a:cubicBezTo>
                  <a:cubicBezTo>
                    <a:pt x="254" y="645"/>
                    <a:pt x="253" y="645"/>
                    <a:pt x="251" y="645"/>
                  </a:cubicBezTo>
                  <a:cubicBezTo>
                    <a:pt x="248" y="645"/>
                    <a:pt x="246" y="644"/>
                    <a:pt x="243" y="644"/>
                  </a:cubicBezTo>
                  <a:cubicBezTo>
                    <a:pt x="234" y="644"/>
                    <a:pt x="230" y="648"/>
                    <a:pt x="230" y="648"/>
                  </a:cubicBezTo>
                  <a:cubicBezTo>
                    <a:pt x="239" y="658"/>
                    <a:pt x="208" y="698"/>
                    <a:pt x="176" y="749"/>
                  </a:cubicBezTo>
                  <a:cubicBezTo>
                    <a:pt x="145" y="799"/>
                    <a:pt x="117" y="855"/>
                    <a:pt x="132" y="861"/>
                  </a:cubicBezTo>
                  <a:lnTo>
                    <a:pt x="123" y="877"/>
                  </a:lnTo>
                  <a:cubicBezTo>
                    <a:pt x="121" y="876"/>
                    <a:pt x="119" y="876"/>
                    <a:pt x="118" y="876"/>
                  </a:cubicBezTo>
                  <a:cubicBezTo>
                    <a:pt x="108" y="876"/>
                    <a:pt x="103" y="889"/>
                    <a:pt x="95" y="902"/>
                  </a:cubicBezTo>
                  <a:cubicBezTo>
                    <a:pt x="101" y="915"/>
                    <a:pt x="101" y="927"/>
                    <a:pt x="98" y="940"/>
                  </a:cubicBezTo>
                  <a:cubicBezTo>
                    <a:pt x="95" y="938"/>
                    <a:pt x="92" y="938"/>
                    <a:pt x="89" y="938"/>
                  </a:cubicBezTo>
                  <a:cubicBezTo>
                    <a:pt x="81" y="938"/>
                    <a:pt x="78" y="946"/>
                    <a:pt x="73" y="959"/>
                  </a:cubicBezTo>
                  <a:cubicBezTo>
                    <a:pt x="67" y="974"/>
                    <a:pt x="67" y="984"/>
                    <a:pt x="79" y="987"/>
                  </a:cubicBezTo>
                  <a:cubicBezTo>
                    <a:pt x="70" y="1018"/>
                    <a:pt x="57" y="1049"/>
                    <a:pt x="38" y="1074"/>
                  </a:cubicBezTo>
                  <a:cubicBezTo>
                    <a:pt x="23" y="1081"/>
                    <a:pt x="35" y="1090"/>
                    <a:pt x="51" y="1103"/>
                  </a:cubicBezTo>
                  <a:cubicBezTo>
                    <a:pt x="63" y="1106"/>
                    <a:pt x="79" y="1118"/>
                    <a:pt x="76" y="1125"/>
                  </a:cubicBezTo>
                  <a:lnTo>
                    <a:pt x="45" y="1118"/>
                  </a:lnTo>
                  <a:cubicBezTo>
                    <a:pt x="39" y="1114"/>
                    <a:pt x="36" y="1112"/>
                    <a:pt x="34" y="1112"/>
                  </a:cubicBezTo>
                  <a:cubicBezTo>
                    <a:pt x="32" y="1112"/>
                    <a:pt x="31" y="1116"/>
                    <a:pt x="29" y="1125"/>
                  </a:cubicBezTo>
                  <a:lnTo>
                    <a:pt x="26" y="1143"/>
                  </a:lnTo>
                  <a:cubicBezTo>
                    <a:pt x="38" y="1143"/>
                    <a:pt x="35" y="1187"/>
                    <a:pt x="29" y="1247"/>
                  </a:cubicBezTo>
                  <a:cubicBezTo>
                    <a:pt x="26" y="1322"/>
                    <a:pt x="26" y="1350"/>
                    <a:pt x="42" y="1350"/>
                  </a:cubicBezTo>
                  <a:cubicBezTo>
                    <a:pt x="43" y="1350"/>
                    <a:pt x="45" y="1350"/>
                    <a:pt x="47" y="1350"/>
                  </a:cubicBezTo>
                  <a:cubicBezTo>
                    <a:pt x="57" y="1350"/>
                    <a:pt x="56" y="1360"/>
                    <a:pt x="45" y="1382"/>
                  </a:cubicBezTo>
                  <a:cubicBezTo>
                    <a:pt x="1" y="1438"/>
                    <a:pt x="1" y="1438"/>
                    <a:pt x="16" y="1444"/>
                  </a:cubicBezTo>
                  <a:cubicBezTo>
                    <a:pt x="16" y="1438"/>
                    <a:pt x="32" y="1435"/>
                    <a:pt x="48" y="1432"/>
                  </a:cubicBezTo>
                  <a:cubicBezTo>
                    <a:pt x="52" y="1431"/>
                    <a:pt x="55" y="1431"/>
                    <a:pt x="59" y="1431"/>
                  </a:cubicBezTo>
                  <a:cubicBezTo>
                    <a:pt x="79" y="1431"/>
                    <a:pt x="75" y="1440"/>
                    <a:pt x="51" y="1451"/>
                  </a:cubicBezTo>
                  <a:cubicBezTo>
                    <a:pt x="17" y="1454"/>
                    <a:pt x="53" y="1578"/>
                    <a:pt x="90" y="1579"/>
                  </a:cubicBezTo>
                  <a:lnTo>
                    <a:pt x="90" y="1579"/>
                  </a:lnTo>
                  <a:cubicBezTo>
                    <a:pt x="86" y="1580"/>
                    <a:pt x="82" y="1581"/>
                    <a:pt x="76" y="1582"/>
                  </a:cubicBezTo>
                  <a:cubicBezTo>
                    <a:pt x="60" y="1585"/>
                    <a:pt x="63" y="1595"/>
                    <a:pt x="73" y="1629"/>
                  </a:cubicBezTo>
                  <a:lnTo>
                    <a:pt x="79" y="1654"/>
                  </a:lnTo>
                  <a:cubicBezTo>
                    <a:pt x="82" y="1653"/>
                    <a:pt x="85" y="1652"/>
                    <a:pt x="87" y="1652"/>
                  </a:cubicBezTo>
                  <a:cubicBezTo>
                    <a:pt x="108" y="1652"/>
                    <a:pt x="109" y="1696"/>
                    <a:pt x="98" y="1701"/>
                  </a:cubicBezTo>
                  <a:cubicBezTo>
                    <a:pt x="85" y="1714"/>
                    <a:pt x="85" y="1714"/>
                    <a:pt x="92" y="1733"/>
                  </a:cubicBezTo>
                  <a:cubicBezTo>
                    <a:pt x="129" y="1745"/>
                    <a:pt x="136" y="1789"/>
                    <a:pt x="120" y="1795"/>
                  </a:cubicBezTo>
                  <a:lnTo>
                    <a:pt x="129" y="1811"/>
                  </a:lnTo>
                  <a:cubicBezTo>
                    <a:pt x="142" y="1811"/>
                    <a:pt x="154" y="1820"/>
                    <a:pt x="157" y="1836"/>
                  </a:cubicBezTo>
                  <a:cubicBezTo>
                    <a:pt x="165" y="1850"/>
                    <a:pt x="171" y="1857"/>
                    <a:pt x="176" y="1857"/>
                  </a:cubicBezTo>
                  <a:cubicBezTo>
                    <a:pt x="179" y="1857"/>
                    <a:pt x="182" y="1854"/>
                    <a:pt x="186" y="1849"/>
                  </a:cubicBezTo>
                  <a:cubicBezTo>
                    <a:pt x="195" y="1844"/>
                    <a:pt x="205" y="1837"/>
                    <a:pt x="212" y="1837"/>
                  </a:cubicBezTo>
                  <a:cubicBezTo>
                    <a:pt x="214" y="1837"/>
                    <a:pt x="216" y="1838"/>
                    <a:pt x="217" y="1839"/>
                  </a:cubicBezTo>
                  <a:lnTo>
                    <a:pt x="201" y="1849"/>
                  </a:lnTo>
                  <a:cubicBezTo>
                    <a:pt x="189" y="1855"/>
                    <a:pt x="201" y="1877"/>
                    <a:pt x="220" y="1905"/>
                  </a:cubicBezTo>
                  <a:cubicBezTo>
                    <a:pt x="245" y="1943"/>
                    <a:pt x="258" y="1955"/>
                    <a:pt x="248" y="1971"/>
                  </a:cubicBezTo>
                  <a:lnTo>
                    <a:pt x="267" y="1968"/>
                  </a:lnTo>
                  <a:cubicBezTo>
                    <a:pt x="270" y="1967"/>
                    <a:pt x="272" y="1967"/>
                    <a:pt x="275" y="1967"/>
                  </a:cubicBezTo>
                  <a:cubicBezTo>
                    <a:pt x="284" y="1967"/>
                    <a:pt x="287" y="1972"/>
                    <a:pt x="277" y="1980"/>
                  </a:cubicBezTo>
                  <a:cubicBezTo>
                    <a:pt x="270" y="1996"/>
                    <a:pt x="292" y="2024"/>
                    <a:pt x="314" y="2027"/>
                  </a:cubicBezTo>
                  <a:lnTo>
                    <a:pt x="327" y="2040"/>
                  </a:lnTo>
                  <a:cubicBezTo>
                    <a:pt x="315" y="2060"/>
                    <a:pt x="322" y="2075"/>
                    <a:pt x="337" y="2075"/>
                  </a:cubicBezTo>
                  <a:cubicBezTo>
                    <a:pt x="343" y="2075"/>
                    <a:pt x="350" y="2073"/>
                    <a:pt x="358" y="2068"/>
                  </a:cubicBezTo>
                  <a:lnTo>
                    <a:pt x="358" y="2068"/>
                  </a:lnTo>
                  <a:cubicBezTo>
                    <a:pt x="345" y="2080"/>
                    <a:pt x="352" y="2087"/>
                    <a:pt x="358" y="2093"/>
                  </a:cubicBezTo>
                  <a:cubicBezTo>
                    <a:pt x="380" y="2093"/>
                    <a:pt x="408" y="2115"/>
                    <a:pt x="399" y="2127"/>
                  </a:cubicBezTo>
                  <a:lnTo>
                    <a:pt x="405" y="2134"/>
                  </a:lnTo>
                  <a:cubicBezTo>
                    <a:pt x="409" y="2131"/>
                    <a:pt x="414" y="2129"/>
                    <a:pt x="419" y="2129"/>
                  </a:cubicBezTo>
                  <a:cubicBezTo>
                    <a:pt x="424" y="2129"/>
                    <a:pt x="430" y="2132"/>
                    <a:pt x="433" y="2137"/>
                  </a:cubicBezTo>
                  <a:cubicBezTo>
                    <a:pt x="438" y="2142"/>
                    <a:pt x="444" y="2144"/>
                    <a:pt x="449" y="2144"/>
                  </a:cubicBezTo>
                  <a:cubicBezTo>
                    <a:pt x="453" y="2144"/>
                    <a:pt x="457" y="2143"/>
                    <a:pt x="461" y="2140"/>
                  </a:cubicBezTo>
                  <a:cubicBezTo>
                    <a:pt x="469" y="2137"/>
                    <a:pt x="476" y="2136"/>
                    <a:pt x="480" y="2136"/>
                  </a:cubicBezTo>
                  <a:cubicBezTo>
                    <a:pt x="484" y="2136"/>
                    <a:pt x="487" y="2137"/>
                    <a:pt x="487" y="2137"/>
                  </a:cubicBezTo>
                  <a:cubicBezTo>
                    <a:pt x="493" y="2143"/>
                    <a:pt x="477" y="2152"/>
                    <a:pt x="461" y="2159"/>
                  </a:cubicBezTo>
                  <a:cubicBezTo>
                    <a:pt x="443" y="2161"/>
                    <a:pt x="450" y="2170"/>
                    <a:pt x="469" y="2170"/>
                  </a:cubicBezTo>
                  <a:cubicBezTo>
                    <a:pt x="476" y="2170"/>
                    <a:pt x="485" y="2169"/>
                    <a:pt x="496" y="2165"/>
                  </a:cubicBezTo>
                  <a:cubicBezTo>
                    <a:pt x="514" y="2159"/>
                    <a:pt x="524" y="2156"/>
                    <a:pt x="527" y="2156"/>
                  </a:cubicBezTo>
                  <a:cubicBezTo>
                    <a:pt x="530" y="2156"/>
                    <a:pt x="523" y="2161"/>
                    <a:pt x="505" y="2171"/>
                  </a:cubicBezTo>
                  <a:cubicBezTo>
                    <a:pt x="492" y="2177"/>
                    <a:pt x="476" y="2184"/>
                    <a:pt x="488" y="2184"/>
                  </a:cubicBezTo>
                  <a:cubicBezTo>
                    <a:pt x="490" y="2184"/>
                    <a:pt x="492" y="2184"/>
                    <a:pt x="496" y="2184"/>
                  </a:cubicBezTo>
                  <a:cubicBezTo>
                    <a:pt x="499" y="2185"/>
                    <a:pt x="502" y="2186"/>
                    <a:pt x="505" y="2186"/>
                  </a:cubicBezTo>
                  <a:cubicBezTo>
                    <a:pt x="509" y="2186"/>
                    <a:pt x="514" y="2184"/>
                    <a:pt x="518" y="2181"/>
                  </a:cubicBezTo>
                  <a:lnTo>
                    <a:pt x="540" y="2193"/>
                  </a:lnTo>
                  <a:cubicBezTo>
                    <a:pt x="546" y="2215"/>
                    <a:pt x="552" y="2221"/>
                    <a:pt x="562" y="2225"/>
                  </a:cubicBezTo>
                  <a:cubicBezTo>
                    <a:pt x="567" y="2221"/>
                    <a:pt x="570" y="2218"/>
                    <a:pt x="572" y="2218"/>
                  </a:cubicBezTo>
                  <a:cubicBezTo>
                    <a:pt x="574" y="2218"/>
                    <a:pt x="574" y="2223"/>
                    <a:pt x="574" y="2234"/>
                  </a:cubicBezTo>
                  <a:cubicBezTo>
                    <a:pt x="571" y="2240"/>
                    <a:pt x="571" y="2243"/>
                    <a:pt x="573" y="2243"/>
                  </a:cubicBezTo>
                  <a:cubicBezTo>
                    <a:pt x="576" y="2243"/>
                    <a:pt x="581" y="2238"/>
                    <a:pt x="590" y="2225"/>
                  </a:cubicBezTo>
                  <a:cubicBezTo>
                    <a:pt x="596" y="2220"/>
                    <a:pt x="600" y="2218"/>
                    <a:pt x="604" y="2218"/>
                  </a:cubicBezTo>
                  <a:cubicBezTo>
                    <a:pt x="609" y="2218"/>
                    <a:pt x="612" y="2224"/>
                    <a:pt x="612" y="2234"/>
                  </a:cubicBezTo>
                  <a:cubicBezTo>
                    <a:pt x="604" y="2252"/>
                    <a:pt x="604" y="2261"/>
                    <a:pt x="606" y="2261"/>
                  </a:cubicBezTo>
                  <a:cubicBezTo>
                    <a:pt x="607" y="2261"/>
                    <a:pt x="610" y="2258"/>
                    <a:pt x="612" y="2253"/>
                  </a:cubicBezTo>
                  <a:cubicBezTo>
                    <a:pt x="621" y="2247"/>
                    <a:pt x="627" y="2246"/>
                    <a:pt x="631" y="2246"/>
                  </a:cubicBezTo>
                  <a:cubicBezTo>
                    <a:pt x="633" y="2246"/>
                    <a:pt x="634" y="2247"/>
                    <a:pt x="634" y="2247"/>
                  </a:cubicBezTo>
                  <a:cubicBezTo>
                    <a:pt x="628" y="2262"/>
                    <a:pt x="696" y="2297"/>
                    <a:pt x="772" y="2319"/>
                  </a:cubicBezTo>
                  <a:cubicBezTo>
                    <a:pt x="773" y="2319"/>
                    <a:pt x="774" y="2319"/>
                    <a:pt x="775" y="2319"/>
                  </a:cubicBezTo>
                  <a:cubicBezTo>
                    <a:pt x="784" y="2319"/>
                    <a:pt x="794" y="2308"/>
                    <a:pt x="797" y="2294"/>
                  </a:cubicBezTo>
                  <a:cubicBezTo>
                    <a:pt x="801" y="2281"/>
                    <a:pt x="802" y="2276"/>
                    <a:pt x="802" y="2276"/>
                  </a:cubicBezTo>
                  <a:lnTo>
                    <a:pt x="802" y="2276"/>
                  </a:lnTo>
                  <a:cubicBezTo>
                    <a:pt x="803" y="2276"/>
                    <a:pt x="801" y="2286"/>
                    <a:pt x="803" y="2297"/>
                  </a:cubicBezTo>
                  <a:cubicBezTo>
                    <a:pt x="801" y="2321"/>
                    <a:pt x="805" y="2335"/>
                    <a:pt x="810" y="2335"/>
                  </a:cubicBezTo>
                  <a:cubicBezTo>
                    <a:pt x="814" y="2335"/>
                    <a:pt x="819" y="2324"/>
                    <a:pt x="822" y="2300"/>
                  </a:cubicBezTo>
                  <a:cubicBezTo>
                    <a:pt x="822" y="2284"/>
                    <a:pt x="822" y="2277"/>
                    <a:pt x="823" y="2277"/>
                  </a:cubicBezTo>
                  <a:cubicBezTo>
                    <a:pt x="823" y="2277"/>
                    <a:pt x="825" y="2285"/>
                    <a:pt x="828" y="2303"/>
                  </a:cubicBezTo>
                  <a:cubicBezTo>
                    <a:pt x="830" y="2313"/>
                    <a:pt x="831" y="2318"/>
                    <a:pt x="833" y="2318"/>
                  </a:cubicBezTo>
                  <a:cubicBezTo>
                    <a:pt x="835" y="2318"/>
                    <a:pt x="838" y="2315"/>
                    <a:pt x="844" y="2309"/>
                  </a:cubicBezTo>
                  <a:cubicBezTo>
                    <a:pt x="845" y="2301"/>
                    <a:pt x="848" y="2297"/>
                    <a:pt x="851" y="2297"/>
                  </a:cubicBezTo>
                  <a:cubicBezTo>
                    <a:pt x="853" y="2297"/>
                    <a:pt x="855" y="2301"/>
                    <a:pt x="853" y="2309"/>
                  </a:cubicBezTo>
                  <a:cubicBezTo>
                    <a:pt x="855" y="2323"/>
                    <a:pt x="859" y="2334"/>
                    <a:pt x="862" y="2334"/>
                  </a:cubicBezTo>
                  <a:cubicBezTo>
                    <a:pt x="864" y="2334"/>
                    <a:pt x="865" y="2332"/>
                    <a:pt x="866" y="2328"/>
                  </a:cubicBezTo>
                  <a:cubicBezTo>
                    <a:pt x="866" y="2328"/>
                    <a:pt x="872" y="2331"/>
                    <a:pt x="878" y="2347"/>
                  </a:cubicBezTo>
                  <a:cubicBezTo>
                    <a:pt x="880" y="2353"/>
                    <a:pt x="883" y="2355"/>
                    <a:pt x="886" y="2355"/>
                  </a:cubicBezTo>
                  <a:cubicBezTo>
                    <a:pt x="893" y="2355"/>
                    <a:pt x="900" y="2346"/>
                    <a:pt x="906" y="2337"/>
                  </a:cubicBezTo>
                  <a:cubicBezTo>
                    <a:pt x="922" y="2325"/>
                    <a:pt x="931" y="2319"/>
                    <a:pt x="935" y="2319"/>
                  </a:cubicBezTo>
                  <a:cubicBezTo>
                    <a:pt x="939" y="2319"/>
                    <a:pt x="938" y="2326"/>
                    <a:pt x="932" y="2341"/>
                  </a:cubicBezTo>
                  <a:cubicBezTo>
                    <a:pt x="926" y="2354"/>
                    <a:pt x="931" y="2360"/>
                    <a:pt x="939" y="2360"/>
                  </a:cubicBezTo>
                  <a:cubicBezTo>
                    <a:pt x="951" y="2360"/>
                    <a:pt x="968" y="2349"/>
                    <a:pt x="975" y="2331"/>
                  </a:cubicBezTo>
                  <a:cubicBezTo>
                    <a:pt x="983" y="2313"/>
                    <a:pt x="986" y="2305"/>
                    <a:pt x="986" y="2305"/>
                  </a:cubicBezTo>
                  <a:lnTo>
                    <a:pt x="986" y="2305"/>
                  </a:lnTo>
                  <a:cubicBezTo>
                    <a:pt x="987" y="2305"/>
                    <a:pt x="986" y="2309"/>
                    <a:pt x="985" y="2315"/>
                  </a:cubicBezTo>
                  <a:cubicBezTo>
                    <a:pt x="985" y="2331"/>
                    <a:pt x="991" y="2334"/>
                    <a:pt x="991" y="2334"/>
                  </a:cubicBezTo>
                  <a:cubicBezTo>
                    <a:pt x="1000" y="2334"/>
                    <a:pt x="1010" y="2334"/>
                    <a:pt x="1007" y="2350"/>
                  </a:cubicBezTo>
                  <a:cubicBezTo>
                    <a:pt x="1007" y="2350"/>
                    <a:pt x="1007" y="2350"/>
                    <a:pt x="1009" y="2350"/>
                  </a:cubicBezTo>
                  <a:cubicBezTo>
                    <a:pt x="1013" y="2350"/>
                    <a:pt x="1022" y="2349"/>
                    <a:pt x="1035" y="2337"/>
                  </a:cubicBezTo>
                  <a:cubicBezTo>
                    <a:pt x="1041" y="2325"/>
                    <a:pt x="1048" y="2320"/>
                    <a:pt x="1056" y="2320"/>
                  </a:cubicBezTo>
                  <a:cubicBezTo>
                    <a:pt x="1067" y="2320"/>
                    <a:pt x="1079" y="2334"/>
                    <a:pt x="1085" y="2353"/>
                  </a:cubicBezTo>
                  <a:lnTo>
                    <a:pt x="1101" y="2337"/>
                  </a:lnTo>
                  <a:cubicBezTo>
                    <a:pt x="1105" y="2318"/>
                    <a:pt x="1110" y="2305"/>
                    <a:pt x="1113" y="2305"/>
                  </a:cubicBezTo>
                  <a:cubicBezTo>
                    <a:pt x="1115" y="2305"/>
                    <a:pt x="1116" y="2310"/>
                    <a:pt x="1116" y="2322"/>
                  </a:cubicBezTo>
                  <a:cubicBezTo>
                    <a:pt x="1116" y="2327"/>
                    <a:pt x="1116" y="2333"/>
                    <a:pt x="1116" y="2337"/>
                  </a:cubicBezTo>
                  <a:cubicBezTo>
                    <a:pt x="1120" y="2326"/>
                    <a:pt x="1127" y="2322"/>
                    <a:pt x="1134" y="2322"/>
                  </a:cubicBezTo>
                  <a:cubicBezTo>
                    <a:pt x="1146" y="2322"/>
                    <a:pt x="1158" y="2334"/>
                    <a:pt x="1160" y="2353"/>
                  </a:cubicBezTo>
                  <a:cubicBezTo>
                    <a:pt x="1160" y="2369"/>
                    <a:pt x="1160" y="2369"/>
                    <a:pt x="1170" y="2369"/>
                  </a:cubicBezTo>
                  <a:lnTo>
                    <a:pt x="1170" y="2353"/>
                  </a:lnTo>
                  <a:cubicBezTo>
                    <a:pt x="1167" y="2337"/>
                    <a:pt x="1167" y="2322"/>
                    <a:pt x="1176" y="2319"/>
                  </a:cubicBezTo>
                  <a:cubicBezTo>
                    <a:pt x="1182" y="2319"/>
                    <a:pt x="1192" y="2319"/>
                    <a:pt x="1192" y="2334"/>
                  </a:cubicBezTo>
                  <a:cubicBezTo>
                    <a:pt x="1198" y="2345"/>
                    <a:pt x="1206" y="2354"/>
                    <a:pt x="1209" y="2354"/>
                  </a:cubicBezTo>
                  <a:cubicBezTo>
                    <a:pt x="1211" y="2354"/>
                    <a:pt x="1211" y="2352"/>
                    <a:pt x="1210" y="2347"/>
                  </a:cubicBezTo>
                  <a:lnTo>
                    <a:pt x="1210" y="2347"/>
                  </a:lnTo>
                  <a:cubicBezTo>
                    <a:pt x="1210" y="2347"/>
                    <a:pt x="1220" y="2347"/>
                    <a:pt x="1229" y="2362"/>
                  </a:cubicBezTo>
                  <a:lnTo>
                    <a:pt x="1264" y="2356"/>
                  </a:lnTo>
                  <a:cubicBezTo>
                    <a:pt x="1267" y="2348"/>
                    <a:pt x="1273" y="2343"/>
                    <a:pt x="1279" y="2343"/>
                  </a:cubicBezTo>
                  <a:cubicBezTo>
                    <a:pt x="1283" y="2343"/>
                    <a:pt x="1287" y="2346"/>
                    <a:pt x="1289" y="2353"/>
                  </a:cubicBezTo>
                  <a:cubicBezTo>
                    <a:pt x="1301" y="2350"/>
                    <a:pt x="1308" y="2344"/>
                    <a:pt x="1311" y="2331"/>
                  </a:cubicBezTo>
                  <a:cubicBezTo>
                    <a:pt x="1317" y="2330"/>
                    <a:pt x="1321" y="2329"/>
                    <a:pt x="1325" y="2329"/>
                  </a:cubicBezTo>
                  <a:cubicBezTo>
                    <a:pt x="1333" y="2329"/>
                    <a:pt x="1338" y="2333"/>
                    <a:pt x="1342" y="2344"/>
                  </a:cubicBezTo>
                  <a:cubicBezTo>
                    <a:pt x="1344" y="2350"/>
                    <a:pt x="1344" y="2353"/>
                    <a:pt x="1345" y="2353"/>
                  </a:cubicBezTo>
                  <a:cubicBezTo>
                    <a:pt x="1346" y="2353"/>
                    <a:pt x="1347" y="2349"/>
                    <a:pt x="1348" y="2341"/>
                  </a:cubicBezTo>
                  <a:cubicBezTo>
                    <a:pt x="1345" y="2325"/>
                    <a:pt x="1355" y="2322"/>
                    <a:pt x="1361" y="2322"/>
                  </a:cubicBezTo>
                  <a:lnTo>
                    <a:pt x="1380" y="2315"/>
                  </a:lnTo>
                  <a:cubicBezTo>
                    <a:pt x="1373" y="2300"/>
                    <a:pt x="1373" y="2300"/>
                    <a:pt x="1383" y="2300"/>
                  </a:cubicBezTo>
                  <a:cubicBezTo>
                    <a:pt x="1384" y="2299"/>
                    <a:pt x="1386" y="2299"/>
                    <a:pt x="1389" y="2299"/>
                  </a:cubicBezTo>
                  <a:cubicBezTo>
                    <a:pt x="1401" y="2299"/>
                    <a:pt x="1422" y="2303"/>
                    <a:pt x="1427" y="2303"/>
                  </a:cubicBezTo>
                  <a:cubicBezTo>
                    <a:pt x="1452" y="2294"/>
                    <a:pt x="1452" y="2294"/>
                    <a:pt x="1439" y="2281"/>
                  </a:cubicBezTo>
                  <a:lnTo>
                    <a:pt x="1439" y="2281"/>
                  </a:lnTo>
                  <a:cubicBezTo>
                    <a:pt x="1438" y="2281"/>
                    <a:pt x="1437" y="2281"/>
                    <a:pt x="1437" y="2281"/>
                  </a:cubicBezTo>
                  <a:cubicBezTo>
                    <a:pt x="1431" y="2281"/>
                    <a:pt x="1429" y="2275"/>
                    <a:pt x="1436" y="2275"/>
                  </a:cubicBezTo>
                  <a:cubicBezTo>
                    <a:pt x="1438" y="2275"/>
                    <a:pt x="1441" y="2276"/>
                    <a:pt x="1445" y="2278"/>
                  </a:cubicBezTo>
                  <a:cubicBezTo>
                    <a:pt x="1467" y="2278"/>
                    <a:pt x="1486" y="2275"/>
                    <a:pt x="1508" y="2272"/>
                  </a:cubicBezTo>
                  <a:cubicBezTo>
                    <a:pt x="1539" y="2259"/>
                    <a:pt x="1539" y="2256"/>
                    <a:pt x="1533" y="2243"/>
                  </a:cubicBezTo>
                  <a:cubicBezTo>
                    <a:pt x="1522" y="2230"/>
                    <a:pt x="1518" y="2223"/>
                    <a:pt x="1520" y="2223"/>
                  </a:cubicBezTo>
                  <a:lnTo>
                    <a:pt x="1520" y="2223"/>
                  </a:lnTo>
                  <a:cubicBezTo>
                    <a:pt x="1522" y="2223"/>
                    <a:pt x="1529" y="2228"/>
                    <a:pt x="1539" y="2240"/>
                  </a:cubicBezTo>
                  <a:cubicBezTo>
                    <a:pt x="1554" y="2250"/>
                    <a:pt x="1563" y="2254"/>
                    <a:pt x="1568" y="2254"/>
                  </a:cubicBezTo>
                  <a:cubicBezTo>
                    <a:pt x="1573" y="2254"/>
                    <a:pt x="1574" y="2250"/>
                    <a:pt x="1571" y="2243"/>
                  </a:cubicBezTo>
                  <a:cubicBezTo>
                    <a:pt x="1571" y="2225"/>
                    <a:pt x="1571" y="2225"/>
                    <a:pt x="1577" y="2221"/>
                  </a:cubicBezTo>
                  <a:cubicBezTo>
                    <a:pt x="1579" y="2226"/>
                    <a:pt x="1582" y="2229"/>
                    <a:pt x="1585" y="2229"/>
                  </a:cubicBezTo>
                  <a:cubicBezTo>
                    <a:pt x="1590" y="2229"/>
                    <a:pt x="1595" y="2222"/>
                    <a:pt x="1599" y="2209"/>
                  </a:cubicBezTo>
                  <a:cubicBezTo>
                    <a:pt x="1602" y="2208"/>
                    <a:pt x="1604" y="2207"/>
                    <a:pt x="1606" y="2207"/>
                  </a:cubicBezTo>
                  <a:cubicBezTo>
                    <a:pt x="1609" y="2207"/>
                    <a:pt x="1611" y="2210"/>
                    <a:pt x="1615" y="2218"/>
                  </a:cubicBezTo>
                  <a:lnTo>
                    <a:pt x="1630" y="2209"/>
                  </a:lnTo>
                  <a:cubicBezTo>
                    <a:pt x="1628" y="2181"/>
                    <a:pt x="1660" y="2165"/>
                    <a:pt x="1681" y="2165"/>
                  </a:cubicBezTo>
                  <a:cubicBezTo>
                    <a:pt x="1686" y="2165"/>
                    <a:pt x="1690" y="2166"/>
                    <a:pt x="1693" y="2168"/>
                  </a:cubicBezTo>
                  <a:cubicBezTo>
                    <a:pt x="1693" y="2168"/>
                    <a:pt x="1702" y="2162"/>
                    <a:pt x="1699" y="2146"/>
                  </a:cubicBezTo>
                  <a:cubicBezTo>
                    <a:pt x="1692" y="2129"/>
                    <a:pt x="1691" y="2120"/>
                    <a:pt x="1695" y="2120"/>
                  </a:cubicBezTo>
                  <a:lnTo>
                    <a:pt x="1695" y="2120"/>
                  </a:lnTo>
                  <a:cubicBezTo>
                    <a:pt x="1698" y="2120"/>
                    <a:pt x="1703" y="2126"/>
                    <a:pt x="1712" y="2137"/>
                  </a:cubicBezTo>
                  <a:cubicBezTo>
                    <a:pt x="1721" y="2149"/>
                    <a:pt x="1726" y="2155"/>
                    <a:pt x="1727" y="2155"/>
                  </a:cubicBezTo>
                  <a:cubicBezTo>
                    <a:pt x="1728" y="2155"/>
                    <a:pt x="1725" y="2148"/>
                    <a:pt x="1718" y="2134"/>
                  </a:cubicBezTo>
                  <a:cubicBezTo>
                    <a:pt x="1715" y="2120"/>
                    <a:pt x="1725" y="2111"/>
                    <a:pt x="1736" y="2111"/>
                  </a:cubicBezTo>
                  <a:cubicBezTo>
                    <a:pt x="1744" y="2111"/>
                    <a:pt x="1753" y="2116"/>
                    <a:pt x="1756" y="2127"/>
                  </a:cubicBezTo>
                  <a:lnTo>
                    <a:pt x="1775" y="2152"/>
                  </a:lnTo>
                  <a:cubicBezTo>
                    <a:pt x="1768" y="2134"/>
                    <a:pt x="1775" y="2131"/>
                    <a:pt x="1775" y="2131"/>
                  </a:cubicBezTo>
                  <a:cubicBezTo>
                    <a:pt x="1765" y="2118"/>
                    <a:pt x="1771" y="2115"/>
                    <a:pt x="1787" y="2102"/>
                  </a:cubicBezTo>
                  <a:cubicBezTo>
                    <a:pt x="1800" y="2093"/>
                    <a:pt x="1812" y="2065"/>
                    <a:pt x="1825" y="2058"/>
                  </a:cubicBezTo>
                  <a:cubicBezTo>
                    <a:pt x="1832" y="2051"/>
                    <a:pt x="1844" y="2043"/>
                    <a:pt x="1855" y="2043"/>
                  </a:cubicBezTo>
                  <a:cubicBezTo>
                    <a:pt x="1859" y="2043"/>
                    <a:pt x="1862" y="2044"/>
                    <a:pt x="1865" y="2046"/>
                  </a:cubicBezTo>
                  <a:cubicBezTo>
                    <a:pt x="1872" y="2043"/>
                    <a:pt x="1878" y="2037"/>
                    <a:pt x="1881" y="2018"/>
                  </a:cubicBezTo>
                  <a:cubicBezTo>
                    <a:pt x="1877" y="2006"/>
                    <a:pt x="1881" y="1999"/>
                    <a:pt x="1887" y="1999"/>
                  </a:cubicBezTo>
                  <a:cubicBezTo>
                    <a:pt x="1890" y="1999"/>
                    <a:pt x="1893" y="2001"/>
                    <a:pt x="1897" y="2005"/>
                  </a:cubicBezTo>
                  <a:lnTo>
                    <a:pt x="1903" y="2002"/>
                  </a:lnTo>
                  <a:cubicBezTo>
                    <a:pt x="1903" y="1980"/>
                    <a:pt x="1909" y="1977"/>
                    <a:pt x="1909" y="1977"/>
                  </a:cubicBezTo>
                  <a:cubicBezTo>
                    <a:pt x="1915" y="1984"/>
                    <a:pt x="1923" y="1991"/>
                    <a:pt x="1927" y="1991"/>
                  </a:cubicBezTo>
                  <a:cubicBezTo>
                    <a:pt x="1931" y="1991"/>
                    <a:pt x="1932" y="1988"/>
                    <a:pt x="1931" y="1980"/>
                  </a:cubicBezTo>
                  <a:cubicBezTo>
                    <a:pt x="1922" y="1968"/>
                    <a:pt x="1925" y="1964"/>
                    <a:pt x="1937" y="1955"/>
                  </a:cubicBezTo>
                  <a:cubicBezTo>
                    <a:pt x="1938" y="1955"/>
                    <a:pt x="1939" y="1955"/>
                    <a:pt x="1939" y="1955"/>
                  </a:cubicBezTo>
                  <a:cubicBezTo>
                    <a:pt x="1968" y="1955"/>
                    <a:pt x="2144" y="1829"/>
                    <a:pt x="2135" y="1817"/>
                  </a:cubicBezTo>
                  <a:lnTo>
                    <a:pt x="2151" y="1805"/>
                  </a:lnTo>
                  <a:lnTo>
                    <a:pt x="2173" y="1786"/>
                  </a:lnTo>
                  <a:cubicBezTo>
                    <a:pt x="2176" y="1791"/>
                    <a:pt x="2181" y="1793"/>
                    <a:pt x="2186" y="1793"/>
                  </a:cubicBezTo>
                  <a:cubicBezTo>
                    <a:pt x="2206" y="1793"/>
                    <a:pt x="2234" y="1757"/>
                    <a:pt x="2241" y="1726"/>
                  </a:cubicBezTo>
                  <a:cubicBezTo>
                    <a:pt x="2238" y="1714"/>
                    <a:pt x="2241" y="1701"/>
                    <a:pt x="2251" y="1692"/>
                  </a:cubicBezTo>
                  <a:cubicBezTo>
                    <a:pt x="2256" y="1696"/>
                    <a:pt x="2262" y="1698"/>
                    <a:pt x="2267" y="1698"/>
                  </a:cubicBezTo>
                  <a:cubicBezTo>
                    <a:pt x="2285" y="1698"/>
                    <a:pt x="2298" y="1676"/>
                    <a:pt x="2298" y="1654"/>
                  </a:cubicBezTo>
                  <a:cubicBezTo>
                    <a:pt x="2283" y="1637"/>
                    <a:pt x="2280" y="1628"/>
                    <a:pt x="2287" y="1628"/>
                  </a:cubicBezTo>
                  <a:cubicBezTo>
                    <a:pt x="2291" y="1628"/>
                    <a:pt x="2298" y="1630"/>
                    <a:pt x="2307" y="1635"/>
                  </a:cubicBezTo>
                  <a:cubicBezTo>
                    <a:pt x="2313" y="1639"/>
                    <a:pt x="2318" y="1640"/>
                    <a:pt x="2322" y="1640"/>
                  </a:cubicBezTo>
                  <a:cubicBezTo>
                    <a:pt x="2339" y="1640"/>
                    <a:pt x="2341" y="1618"/>
                    <a:pt x="2314" y="1588"/>
                  </a:cubicBezTo>
                  <a:cubicBezTo>
                    <a:pt x="2301" y="1573"/>
                    <a:pt x="2301" y="1573"/>
                    <a:pt x="2320" y="1566"/>
                  </a:cubicBezTo>
                  <a:cubicBezTo>
                    <a:pt x="2354" y="1566"/>
                    <a:pt x="2357" y="1554"/>
                    <a:pt x="2342" y="1551"/>
                  </a:cubicBezTo>
                  <a:cubicBezTo>
                    <a:pt x="2317" y="1532"/>
                    <a:pt x="2317" y="1523"/>
                    <a:pt x="2351" y="1519"/>
                  </a:cubicBezTo>
                  <a:cubicBezTo>
                    <a:pt x="2386" y="1501"/>
                    <a:pt x="2386" y="1501"/>
                    <a:pt x="2357" y="1485"/>
                  </a:cubicBezTo>
                  <a:cubicBezTo>
                    <a:pt x="2329" y="1469"/>
                    <a:pt x="2329" y="1429"/>
                    <a:pt x="2361" y="1416"/>
                  </a:cubicBezTo>
                  <a:cubicBezTo>
                    <a:pt x="2361" y="1407"/>
                    <a:pt x="2376" y="1394"/>
                    <a:pt x="2361" y="1394"/>
                  </a:cubicBezTo>
                  <a:lnTo>
                    <a:pt x="2373" y="1382"/>
                  </a:lnTo>
                  <a:lnTo>
                    <a:pt x="2370" y="1357"/>
                  </a:lnTo>
                  <a:lnTo>
                    <a:pt x="2354" y="1360"/>
                  </a:lnTo>
                  <a:cubicBezTo>
                    <a:pt x="2357" y="1303"/>
                    <a:pt x="2345" y="1250"/>
                    <a:pt x="2320" y="1203"/>
                  </a:cubicBezTo>
                  <a:cubicBezTo>
                    <a:pt x="2307" y="1181"/>
                    <a:pt x="2295" y="1165"/>
                    <a:pt x="2285" y="1150"/>
                  </a:cubicBezTo>
                  <a:cubicBezTo>
                    <a:pt x="2260" y="1116"/>
                    <a:pt x="2253" y="1108"/>
                    <a:pt x="2249" y="1108"/>
                  </a:cubicBezTo>
                  <a:cubicBezTo>
                    <a:pt x="2246" y="1108"/>
                    <a:pt x="2245" y="1110"/>
                    <a:pt x="2241" y="1112"/>
                  </a:cubicBezTo>
                  <a:cubicBezTo>
                    <a:pt x="2232" y="1122"/>
                    <a:pt x="2226" y="1127"/>
                    <a:pt x="2222" y="1127"/>
                  </a:cubicBezTo>
                  <a:cubicBezTo>
                    <a:pt x="2217" y="1127"/>
                    <a:pt x="2219" y="1117"/>
                    <a:pt x="2232" y="1103"/>
                  </a:cubicBezTo>
                  <a:cubicBezTo>
                    <a:pt x="2229" y="1096"/>
                    <a:pt x="2232" y="1074"/>
                    <a:pt x="2226" y="1065"/>
                  </a:cubicBezTo>
                  <a:cubicBezTo>
                    <a:pt x="2216" y="1053"/>
                    <a:pt x="2210" y="1043"/>
                    <a:pt x="2223" y="1034"/>
                  </a:cubicBezTo>
                  <a:lnTo>
                    <a:pt x="2216" y="1027"/>
                  </a:lnTo>
                  <a:cubicBezTo>
                    <a:pt x="2215" y="1028"/>
                    <a:pt x="2213" y="1028"/>
                    <a:pt x="2211" y="1028"/>
                  </a:cubicBezTo>
                  <a:cubicBezTo>
                    <a:pt x="2182" y="1028"/>
                    <a:pt x="2160" y="1004"/>
                    <a:pt x="2160" y="974"/>
                  </a:cubicBezTo>
                  <a:cubicBezTo>
                    <a:pt x="2154" y="962"/>
                    <a:pt x="2141" y="955"/>
                    <a:pt x="2129" y="955"/>
                  </a:cubicBezTo>
                  <a:cubicBezTo>
                    <a:pt x="2107" y="955"/>
                    <a:pt x="2107" y="955"/>
                    <a:pt x="2116" y="940"/>
                  </a:cubicBezTo>
                  <a:cubicBezTo>
                    <a:pt x="2126" y="932"/>
                    <a:pt x="2120" y="901"/>
                    <a:pt x="2103" y="901"/>
                  </a:cubicBezTo>
                  <a:cubicBezTo>
                    <a:pt x="2099" y="901"/>
                    <a:pt x="2095" y="902"/>
                    <a:pt x="2091" y="905"/>
                  </a:cubicBezTo>
                  <a:lnTo>
                    <a:pt x="2100" y="890"/>
                  </a:lnTo>
                  <a:cubicBezTo>
                    <a:pt x="2105" y="884"/>
                    <a:pt x="2103" y="881"/>
                    <a:pt x="2099" y="881"/>
                  </a:cubicBezTo>
                  <a:cubicBezTo>
                    <a:pt x="2094" y="881"/>
                    <a:pt x="2085" y="885"/>
                    <a:pt x="2078" y="890"/>
                  </a:cubicBezTo>
                  <a:cubicBezTo>
                    <a:pt x="2069" y="896"/>
                    <a:pt x="2063" y="900"/>
                    <a:pt x="2061" y="900"/>
                  </a:cubicBezTo>
                  <a:cubicBezTo>
                    <a:pt x="2056" y="900"/>
                    <a:pt x="2063" y="889"/>
                    <a:pt x="2085" y="868"/>
                  </a:cubicBezTo>
                  <a:cubicBezTo>
                    <a:pt x="2101" y="856"/>
                    <a:pt x="2105" y="850"/>
                    <a:pt x="2103" y="850"/>
                  </a:cubicBezTo>
                  <a:lnTo>
                    <a:pt x="2103" y="850"/>
                  </a:lnTo>
                  <a:cubicBezTo>
                    <a:pt x="2102" y="850"/>
                    <a:pt x="2099" y="852"/>
                    <a:pt x="2094" y="855"/>
                  </a:cubicBezTo>
                  <a:cubicBezTo>
                    <a:pt x="2086" y="856"/>
                    <a:pt x="2079" y="858"/>
                    <a:pt x="2074" y="858"/>
                  </a:cubicBezTo>
                  <a:cubicBezTo>
                    <a:pt x="2067" y="858"/>
                    <a:pt x="2064" y="855"/>
                    <a:pt x="2069" y="846"/>
                  </a:cubicBezTo>
                  <a:cubicBezTo>
                    <a:pt x="2066" y="843"/>
                    <a:pt x="2064" y="841"/>
                    <a:pt x="2061" y="841"/>
                  </a:cubicBezTo>
                  <a:cubicBezTo>
                    <a:pt x="2056" y="841"/>
                    <a:pt x="2049" y="844"/>
                    <a:pt x="2035" y="855"/>
                  </a:cubicBezTo>
                  <a:cubicBezTo>
                    <a:pt x="2030" y="857"/>
                    <a:pt x="2026" y="859"/>
                    <a:pt x="2024" y="859"/>
                  </a:cubicBezTo>
                  <a:cubicBezTo>
                    <a:pt x="2019" y="859"/>
                    <a:pt x="2017" y="856"/>
                    <a:pt x="2013" y="852"/>
                  </a:cubicBezTo>
                  <a:cubicBezTo>
                    <a:pt x="2022" y="846"/>
                    <a:pt x="2031" y="839"/>
                    <a:pt x="2044" y="839"/>
                  </a:cubicBezTo>
                  <a:lnTo>
                    <a:pt x="2035" y="827"/>
                  </a:lnTo>
                  <a:cubicBezTo>
                    <a:pt x="2031" y="814"/>
                    <a:pt x="2038" y="799"/>
                    <a:pt x="2050" y="792"/>
                  </a:cubicBezTo>
                  <a:cubicBezTo>
                    <a:pt x="2054" y="784"/>
                    <a:pt x="2054" y="779"/>
                    <a:pt x="2051" y="779"/>
                  </a:cubicBezTo>
                  <a:cubicBezTo>
                    <a:pt x="2048" y="779"/>
                    <a:pt x="2042" y="783"/>
                    <a:pt x="2031" y="796"/>
                  </a:cubicBezTo>
                  <a:cubicBezTo>
                    <a:pt x="2018" y="806"/>
                    <a:pt x="2011" y="811"/>
                    <a:pt x="2008" y="811"/>
                  </a:cubicBezTo>
                  <a:cubicBezTo>
                    <a:pt x="2005" y="811"/>
                    <a:pt x="2003" y="807"/>
                    <a:pt x="2000" y="802"/>
                  </a:cubicBezTo>
                  <a:cubicBezTo>
                    <a:pt x="1994" y="799"/>
                    <a:pt x="1991" y="792"/>
                    <a:pt x="2003" y="783"/>
                  </a:cubicBezTo>
                  <a:cubicBezTo>
                    <a:pt x="2016" y="774"/>
                    <a:pt x="2016" y="774"/>
                    <a:pt x="2010" y="761"/>
                  </a:cubicBezTo>
                  <a:cubicBezTo>
                    <a:pt x="2005" y="756"/>
                    <a:pt x="1997" y="754"/>
                    <a:pt x="1987" y="754"/>
                  </a:cubicBezTo>
                  <a:cubicBezTo>
                    <a:pt x="1966" y="754"/>
                    <a:pt x="1936" y="762"/>
                    <a:pt x="1916" y="770"/>
                  </a:cubicBezTo>
                  <a:cubicBezTo>
                    <a:pt x="1904" y="779"/>
                    <a:pt x="1898" y="784"/>
                    <a:pt x="1897" y="784"/>
                  </a:cubicBezTo>
                  <a:cubicBezTo>
                    <a:pt x="1895" y="784"/>
                    <a:pt x="1901" y="778"/>
                    <a:pt x="1912" y="764"/>
                  </a:cubicBezTo>
                  <a:cubicBezTo>
                    <a:pt x="1925" y="755"/>
                    <a:pt x="1922" y="749"/>
                    <a:pt x="1919" y="742"/>
                  </a:cubicBezTo>
                  <a:lnTo>
                    <a:pt x="1919" y="742"/>
                  </a:lnTo>
                  <a:cubicBezTo>
                    <a:pt x="1915" y="745"/>
                    <a:pt x="1913" y="746"/>
                    <a:pt x="1912" y="746"/>
                  </a:cubicBezTo>
                  <a:cubicBezTo>
                    <a:pt x="1910" y="746"/>
                    <a:pt x="1913" y="742"/>
                    <a:pt x="1917" y="742"/>
                  </a:cubicBezTo>
                  <a:cubicBezTo>
                    <a:pt x="1917" y="742"/>
                    <a:pt x="1918" y="742"/>
                    <a:pt x="1919" y="742"/>
                  </a:cubicBezTo>
                  <a:cubicBezTo>
                    <a:pt x="1923" y="739"/>
                    <a:pt x="1927" y="737"/>
                    <a:pt x="1929" y="737"/>
                  </a:cubicBezTo>
                  <a:cubicBezTo>
                    <a:pt x="1934" y="737"/>
                    <a:pt x="1935" y="741"/>
                    <a:pt x="1937" y="745"/>
                  </a:cubicBezTo>
                  <a:lnTo>
                    <a:pt x="1950" y="736"/>
                  </a:lnTo>
                  <a:cubicBezTo>
                    <a:pt x="1964" y="720"/>
                    <a:pt x="1968" y="712"/>
                    <a:pt x="1961" y="712"/>
                  </a:cubicBezTo>
                  <a:cubicBezTo>
                    <a:pt x="1957" y="712"/>
                    <a:pt x="1949" y="715"/>
                    <a:pt x="1937" y="720"/>
                  </a:cubicBezTo>
                  <a:cubicBezTo>
                    <a:pt x="1933" y="721"/>
                    <a:pt x="1929" y="722"/>
                    <a:pt x="1927" y="722"/>
                  </a:cubicBezTo>
                  <a:cubicBezTo>
                    <a:pt x="1923" y="722"/>
                    <a:pt x="1925" y="719"/>
                    <a:pt x="1931" y="708"/>
                  </a:cubicBezTo>
                  <a:cubicBezTo>
                    <a:pt x="1939" y="695"/>
                    <a:pt x="1944" y="683"/>
                    <a:pt x="1940" y="683"/>
                  </a:cubicBezTo>
                  <a:cubicBezTo>
                    <a:pt x="1939" y="683"/>
                    <a:pt x="1937" y="684"/>
                    <a:pt x="1934" y="686"/>
                  </a:cubicBezTo>
                  <a:cubicBezTo>
                    <a:pt x="1931" y="680"/>
                    <a:pt x="1931" y="670"/>
                    <a:pt x="1937" y="661"/>
                  </a:cubicBezTo>
                  <a:cubicBezTo>
                    <a:pt x="1931" y="655"/>
                    <a:pt x="1928" y="650"/>
                    <a:pt x="1923" y="650"/>
                  </a:cubicBezTo>
                  <a:cubicBezTo>
                    <a:pt x="1920" y="650"/>
                    <a:pt x="1917" y="651"/>
                    <a:pt x="1912" y="655"/>
                  </a:cubicBezTo>
                  <a:cubicBezTo>
                    <a:pt x="1908" y="658"/>
                    <a:pt x="1904" y="659"/>
                    <a:pt x="1901" y="659"/>
                  </a:cubicBezTo>
                  <a:cubicBezTo>
                    <a:pt x="1896" y="659"/>
                    <a:pt x="1892" y="655"/>
                    <a:pt x="1890" y="651"/>
                  </a:cubicBezTo>
                  <a:cubicBezTo>
                    <a:pt x="1889" y="648"/>
                    <a:pt x="1886" y="645"/>
                    <a:pt x="1882" y="645"/>
                  </a:cubicBezTo>
                  <a:cubicBezTo>
                    <a:pt x="1879" y="645"/>
                    <a:pt x="1874" y="647"/>
                    <a:pt x="1869" y="651"/>
                  </a:cubicBezTo>
                  <a:cubicBezTo>
                    <a:pt x="1862" y="656"/>
                    <a:pt x="1854" y="660"/>
                    <a:pt x="1848" y="660"/>
                  </a:cubicBezTo>
                  <a:cubicBezTo>
                    <a:pt x="1842" y="660"/>
                    <a:pt x="1837" y="657"/>
                    <a:pt x="1834" y="651"/>
                  </a:cubicBezTo>
                  <a:cubicBezTo>
                    <a:pt x="1812" y="651"/>
                    <a:pt x="1812" y="651"/>
                    <a:pt x="1834" y="626"/>
                  </a:cubicBezTo>
                  <a:cubicBezTo>
                    <a:pt x="1847" y="617"/>
                    <a:pt x="1840" y="611"/>
                    <a:pt x="1837" y="604"/>
                  </a:cubicBezTo>
                  <a:cubicBezTo>
                    <a:pt x="1837" y="604"/>
                    <a:pt x="1834" y="598"/>
                    <a:pt x="1843" y="586"/>
                  </a:cubicBezTo>
                  <a:cubicBezTo>
                    <a:pt x="1846" y="580"/>
                    <a:pt x="1845" y="577"/>
                    <a:pt x="1843" y="577"/>
                  </a:cubicBezTo>
                  <a:cubicBezTo>
                    <a:pt x="1840" y="577"/>
                    <a:pt x="1832" y="583"/>
                    <a:pt x="1825" y="589"/>
                  </a:cubicBezTo>
                  <a:lnTo>
                    <a:pt x="1800" y="608"/>
                  </a:lnTo>
                  <a:cubicBezTo>
                    <a:pt x="1796" y="601"/>
                    <a:pt x="1818" y="576"/>
                    <a:pt x="1831" y="567"/>
                  </a:cubicBezTo>
                  <a:cubicBezTo>
                    <a:pt x="1842" y="555"/>
                    <a:pt x="1848" y="550"/>
                    <a:pt x="1847" y="550"/>
                  </a:cubicBezTo>
                  <a:lnTo>
                    <a:pt x="1847" y="550"/>
                  </a:lnTo>
                  <a:cubicBezTo>
                    <a:pt x="1846" y="550"/>
                    <a:pt x="1840" y="555"/>
                    <a:pt x="1828" y="564"/>
                  </a:cubicBezTo>
                  <a:cubicBezTo>
                    <a:pt x="1822" y="568"/>
                    <a:pt x="1815" y="571"/>
                    <a:pt x="1810" y="571"/>
                  </a:cubicBezTo>
                  <a:cubicBezTo>
                    <a:pt x="1803" y="571"/>
                    <a:pt x="1799" y="566"/>
                    <a:pt x="1803" y="554"/>
                  </a:cubicBezTo>
                  <a:cubicBezTo>
                    <a:pt x="1793" y="545"/>
                    <a:pt x="1787" y="532"/>
                    <a:pt x="1800" y="523"/>
                  </a:cubicBezTo>
                  <a:cubicBezTo>
                    <a:pt x="1804" y="512"/>
                    <a:pt x="1797" y="510"/>
                    <a:pt x="1793" y="510"/>
                  </a:cubicBezTo>
                  <a:cubicBezTo>
                    <a:pt x="1791" y="510"/>
                    <a:pt x="1790" y="510"/>
                    <a:pt x="1790" y="510"/>
                  </a:cubicBezTo>
                  <a:cubicBezTo>
                    <a:pt x="1786" y="512"/>
                    <a:pt x="1783" y="513"/>
                    <a:pt x="1781" y="513"/>
                  </a:cubicBezTo>
                  <a:cubicBezTo>
                    <a:pt x="1773" y="513"/>
                    <a:pt x="1771" y="504"/>
                    <a:pt x="1771" y="485"/>
                  </a:cubicBezTo>
                  <a:cubicBezTo>
                    <a:pt x="1773" y="457"/>
                    <a:pt x="1774" y="445"/>
                    <a:pt x="1769" y="445"/>
                  </a:cubicBezTo>
                  <a:cubicBezTo>
                    <a:pt x="1765" y="445"/>
                    <a:pt x="1759" y="450"/>
                    <a:pt x="1749" y="457"/>
                  </a:cubicBezTo>
                  <a:cubicBezTo>
                    <a:pt x="1743" y="462"/>
                    <a:pt x="1736" y="467"/>
                    <a:pt x="1735" y="467"/>
                  </a:cubicBezTo>
                  <a:cubicBezTo>
                    <a:pt x="1733" y="467"/>
                    <a:pt x="1736" y="463"/>
                    <a:pt x="1746" y="451"/>
                  </a:cubicBezTo>
                  <a:cubicBezTo>
                    <a:pt x="1753" y="440"/>
                    <a:pt x="1747" y="438"/>
                    <a:pt x="1735" y="438"/>
                  </a:cubicBezTo>
                  <a:cubicBezTo>
                    <a:pt x="1730" y="438"/>
                    <a:pt x="1724" y="438"/>
                    <a:pt x="1718" y="438"/>
                  </a:cubicBezTo>
                  <a:cubicBezTo>
                    <a:pt x="1699" y="445"/>
                    <a:pt x="1680" y="454"/>
                    <a:pt x="1662" y="470"/>
                  </a:cubicBezTo>
                  <a:cubicBezTo>
                    <a:pt x="1650" y="479"/>
                    <a:pt x="1643" y="483"/>
                    <a:pt x="1641" y="483"/>
                  </a:cubicBezTo>
                  <a:cubicBezTo>
                    <a:pt x="1638" y="483"/>
                    <a:pt x="1640" y="478"/>
                    <a:pt x="1643" y="467"/>
                  </a:cubicBezTo>
                  <a:cubicBezTo>
                    <a:pt x="1640" y="460"/>
                    <a:pt x="1646" y="448"/>
                    <a:pt x="1659" y="438"/>
                  </a:cubicBezTo>
                  <a:cubicBezTo>
                    <a:pt x="1666" y="433"/>
                    <a:pt x="1671" y="432"/>
                    <a:pt x="1674" y="432"/>
                  </a:cubicBezTo>
                  <a:cubicBezTo>
                    <a:pt x="1676" y="432"/>
                    <a:pt x="1677" y="432"/>
                    <a:pt x="1677" y="432"/>
                  </a:cubicBezTo>
                  <a:lnTo>
                    <a:pt x="1680" y="438"/>
                  </a:lnTo>
                  <a:cubicBezTo>
                    <a:pt x="1693" y="429"/>
                    <a:pt x="1706" y="419"/>
                    <a:pt x="1696" y="410"/>
                  </a:cubicBezTo>
                  <a:cubicBezTo>
                    <a:pt x="1703" y="399"/>
                    <a:pt x="1703" y="393"/>
                    <a:pt x="1699" y="393"/>
                  </a:cubicBezTo>
                  <a:cubicBezTo>
                    <a:pt x="1697" y="393"/>
                    <a:pt x="1694" y="395"/>
                    <a:pt x="1690" y="398"/>
                  </a:cubicBezTo>
                  <a:cubicBezTo>
                    <a:pt x="1699" y="382"/>
                    <a:pt x="1690" y="372"/>
                    <a:pt x="1684" y="360"/>
                  </a:cubicBezTo>
                  <a:cubicBezTo>
                    <a:pt x="1674" y="351"/>
                    <a:pt x="1662" y="332"/>
                    <a:pt x="1671" y="316"/>
                  </a:cubicBezTo>
                  <a:cubicBezTo>
                    <a:pt x="1665" y="310"/>
                    <a:pt x="1662" y="305"/>
                    <a:pt x="1656" y="305"/>
                  </a:cubicBezTo>
                  <a:cubicBezTo>
                    <a:pt x="1654" y="305"/>
                    <a:pt x="1650" y="307"/>
                    <a:pt x="1646" y="310"/>
                  </a:cubicBezTo>
                  <a:cubicBezTo>
                    <a:pt x="1634" y="319"/>
                    <a:pt x="1627" y="322"/>
                    <a:pt x="1625" y="322"/>
                  </a:cubicBezTo>
                  <a:cubicBezTo>
                    <a:pt x="1621" y="322"/>
                    <a:pt x="1624" y="318"/>
                    <a:pt x="1630" y="313"/>
                  </a:cubicBezTo>
                  <a:cubicBezTo>
                    <a:pt x="1648" y="289"/>
                    <a:pt x="1616" y="218"/>
                    <a:pt x="1586" y="218"/>
                  </a:cubicBezTo>
                  <a:cubicBezTo>
                    <a:pt x="1584" y="218"/>
                    <a:pt x="1582" y="218"/>
                    <a:pt x="1580" y="219"/>
                  </a:cubicBezTo>
                  <a:lnTo>
                    <a:pt x="1565" y="200"/>
                  </a:lnTo>
                  <a:cubicBezTo>
                    <a:pt x="1565" y="171"/>
                    <a:pt x="1520" y="121"/>
                    <a:pt x="1496" y="121"/>
                  </a:cubicBezTo>
                  <a:cubicBezTo>
                    <a:pt x="1495" y="121"/>
                    <a:pt x="1494" y="121"/>
                    <a:pt x="1492" y="122"/>
                  </a:cubicBezTo>
                  <a:lnTo>
                    <a:pt x="1467" y="103"/>
                  </a:lnTo>
                  <a:cubicBezTo>
                    <a:pt x="1458" y="83"/>
                    <a:pt x="1451" y="74"/>
                    <a:pt x="1441" y="74"/>
                  </a:cubicBezTo>
                  <a:cubicBezTo>
                    <a:pt x="1437" y="74"/>
                    <a:pt x="1432" y="75"/>
                    <a:pt x="1427" y="78"/>
                  </a:cubicBezTo>
                  <a:cubicBezTo>
                    <a:pt x="1416" y="82"/>
                    <a:pt x="1408" y="91"/>
                    <a:pt x="1407" y="91"/>
                  </a:cubicBezTo>
                  <a:cubicBezTo>
                    <a:pt x="1407" y="91"/>
                    <a:pt x="1408" y="89"/>
                    <a:pt x="1411" y="84"/>
                  </a:cubicBezTo>
                  <a:cubicBezTo>
                    <a:pt x="1417" y="72"/>
                    <a:pt x="1395" y="59"/>
                    <a:pt x="1355" y="43"/>
                  </a:cubicBezTo>
                  <a:cubicBezTo>
                    <a:pt x="1333" y="36"/>
                    <a:pt x="1322" y="33"/>
                    <a:pt x="1316" y="33"/>
                  </a:cubicBezTo>
                  <a:cubicBezTo>
                    <a:pt x="1309" y="33"/>
                    <a:pt x="1312" y="38"/>
                    <a:pt x="1317" y="47"/>
                  </a:cubicBezTo>
                  <a:cubicBezTo>
                    <a:pt x="1310" y="48"/>
                    <a:pt x="1304" y="48"/>
                    <a:pt x="1299" y="48"/>
                  </a:cubicBezTo>
                  <a:cubicBezTo>
                    <a:pt x="1271" y="48"/>
                    <a:pt x="1273" y="35"/>
                    <a:pt x="1273" y="22"/>
                  </a:cubicBezTo>
                  <a:cubicBezTo>
                    <a:pt x="1282" y="8"/>
                    <a:pt x="1281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52"/>
            <p:cNvSpPr/>
            <p:nvPr/>
          </p:nvSpPr>
          <p:spPr>
            <a:xfrm>
              <a:off x="7574525" y="2800600"/>
              <a:ext cx="59175" cy="58725"/>
            </a:xfrm>
            <a:custGeom>
              <a:avLst/>
              <a:gdLst/>
              <a:ahLst/>
              <a:cxnLst/>
              <a:rect l="l" t="t" r="r" b="b"/>
              <a:pathLst>
                <a:path w="2367" h="2349" extrusionOk="0">
                  <a:moveTo>
                    <a:pt x="1579" y="186"/>
                  </a:moveTo>
                  <a:cubicBezTo>
                    <a:pt x="1583" y="186"/>
                    <a:pt x="1588" y="190"/>
                    <a:pt x="1593" y="194"/>
                  </a:cubicBezTo>
                  <a:lnTo>
                    <a:pt x="1580" y="206"/>
                  </a:lnTo>
                  <a:lnTo>
                    <a:pt x="1565" y="212"/>
                  </a:lnTo>
                  <a:lnTo>
                    <a:pt x="1568" y="194"/>
                  </a:lnTo>
                  <a:cubicBezTo>
                    <a:pt x="1572" y="188"/>
                    <a:pt x="1575" y="186"/>
                    <a:pt x="1579" y="186"/>
                  </a:cubicBezTo>
                  <a:close/>
                  <a:moveTo>
                    <a:pt x="1176" y="180"/>
                  </a:moveTo>
                  <a:cubicBezTo>
                    <a:pt x="1181" y="180"/>
                    <a:pt x="1184" y="194"/>
                    <a:pt x="1176" y="212"/>
                  </a:cubicBezTo>
                  <a:lnTo>
                    <a:pt x="1164" y="219"/>
                  </a:lnTo>
                  <a:cubicBezTo>
                    <a:pt x="1157" y="206"/>
                    <a:pt x="1160" y="190"/>
                    <a:pt x="1173" y="181"/>
                  </a:cubicBezTo>
                  <a:cubicBezTo>
                    <a:pt x="1174" y="180"/>
                    <a:pt x="1175" y="180"/>
                    <a:pt x="1176" y="180"/>
                  </a:cubicBezTo>
                  <a:close/>
                  <a:moveTo>
                    <a:pt x="1216" y="189"/>
                  </a:moveTo>
                  <a:cubicBezTo>
                    <a:pt x="1207" y="189"/>
                    <a:pt x="1206" y="203"/>
                    <a:pt x="1211" y="216"/>
                  </a:cubicBezTo>
                  <a:cubicBezTo>
                    <a:pt x="1212" y="224"/>
                    <a:pt x="1215" y="227"/>
                    <a:pt x="1219" y="227"/>
                  </a:cubicBezTo>
                  <a:cubicBezTo>
                    <a:pt x="1222" y="227"/>
                    <a:pt x="1227" y="225"/>
                    <a:pt x="1233" y="222"/>
                  </a:cubicBezTo>
                  <a:cubicBezTo>
                    <a:pt x="1239" y="222"/>
                    <a:pt x="1245" y="203"/>
                    <a:pt x="1245" y="203"/>
                  </a:cubicBezTo>
                  <a:cubicBezTo>
                    <a:pt x="1243" y="194"/>
                    <a:pt x="1239" y="191"/>
                    <a:pt x="1235" y="191"/>
                  </a:cubicBezTo>
                  <a:cubicBezTo>
                    <a:pt x="1232" y="191"/>
                    <a:pt x="1229" y="192"/>
                    <a:pt x="1226" y="194"/>
                  </a:cubicBezTo>
                  <a:cubicBezTo>
                    <a:pt x="1222" y="191"/>
                    <a:pt x="1219" y="189"/>
                    <a:pt x="1216" y="189"/>
                  </a:cubicBezTo>
                  <a:close/>
                  <a:moveTo>
                    <a:pt x="773" y="255"/>
                  </a:moveTo>
                  <a:cubicBezTo>
                    <a:pt x="772" y="255"/>
                    <a:pt x="771" y="255"/>
                    <a:pt x="769" y="256"/>
                  </a:cubicBezTo>
                  <a:lnTo>
                    <a:pt x="762" y="263"/>
                  </a:lnTo>
                  <a:lnTo>
                    <a:pt x="778" y="272"/>
                  </a:lnTo>
                  <a:lnTo>
                    <a:pt x="784" y="269"/>
                  </a:lnTo>
                  <a:cubicBezTo>
                    <a:pt x="778" y="258"/>
                    <a:pt x="776" y="255"/>
                    <a:pt x="773" y="255"/>
                  </a:cubicBezTo>
                  <a:close/>
                  <a:moveTo>
                    <a:pt x="1602" y="248"/>
                  </a:moveTo>
                  <a:cubicBezTo>
                    <a:pt x="1606" y="248"/>
                    <a:pt x="1600" y="254"/>
                    <a:pt x="1587" y="266"/>
                  </a:cubicBezTo>
                  <a:cubicBezTo>
                    <a:pt x="1574" y="275"/>
                    <a:pt x="1558" y="281"/>
                    <a:pt x="1540" y="281"/>
                  </a:cubicBezTo>
                  <a:cubicBezTo>
                    <a:pt x="1537" y="275"/>
                    <a:pt x="1530" y="269"/>
                    <a:pt x="1530" y="269"/>
                  </a:cubicBezTo>
                  <a:cubicBezTo>
                    <a:pt x="1530" y="269"/>
                    <a:pt x="1549" y="266"/>
                    <a:pt x="1565" y="259"/>
                  </a:cubicBezTo>
                  <a:cubicBezTo>
                    <a:pt x="1586" y="252"/>
                    <a:pt x="1598" y="248"/>
                    <a:pt x="1602" y="248"/>
                  </a:cubicBezTo>
                  <a:close/>
                  <a:moveTo>
                    <a:pt x="1721" y="372"/>
                  </a:moveTo>
                  <a:lnTo>
                    <a:pt x="1721" y="372"/>
                  </a:lnTo>
                  <a:cubicBezTo>
                    <a:pt x="1740" y="375"/>
                    <a:pt x="1740" y="375"/>
                    <a:pt x="1712" y="385"/>
                  </a:cubicBezTo>
                  <a:lnTo>
                    <a:pt x="1678" y="388"/>
                  </a:lnTo>
                  <a:cubicBezTo>
                    <a:pt x="1674" y="382"/>
                    <a:pt x="1690" y="382"/>
                    <a:pt x="1721" y="372"/>
                  </a:cubicBezTo>
                  <a:close/>
                  <a:moveTo>
                    <a:pt x="798" y="332"/>
                  </a:moveTo>
                  <a:cubicBezTo>
                    <a:pt x="802" y="332"/>
                    <a:pt x="806" y="335"/>
                    <a:pt x="810" y="344"/>
                  </a:cubicBezTo>
                  <a:lnTo>
                    <a:pt x="806" y="347"/>
                  </a:lnTo>
                  <a:cubicBezTo>
                    <a:pt x="804" y="343"/>
                    <a:pt x="802" y="341"/>
                    <a:pt x="801" y="341"/>
                  </a:cubicBezTo>
                  <a:lnTo>
                    <a:pt x="801" y="341"/>
                  </a:lnTo>
                  <a:cubicBezTo>
                    <a:pt x="799" y="341"/>
                    <a:pt x="804" y="353"/>
                    <a:pt x="813" y="360"/>
                  </a:cubicBezTo>
                  <a:lnTo>
                    <a:pt x="828" y="388"/>
                  </a:lnTo>
                  <a:cubicBezTo>
                    <a:pt x="827" y="388"/>
                    <a:pt x="827" y="388"/>
                    <a:pt x="826" y="388"/>
                  </a:cubicBezTo>
                  <a:cubicBezTo>
                    <a:pt x="819" y="388"/>
                    <a:pt x="808" y="380"/>
                    <a:pt x="800" y="366"/>
                  </a:cubicBezTo>
                  <a:cubicBezTo>
                    <a:pt x="778" y="344"/>
                    <a:pt x="778" y="344"/>
                    <a:pt x="791" y="335"/>
                  </a:cubicBezTo>
                  <a:cubicBezTo>
                    <a:pt x="793" y="333"/>
                    <a:pt x="796" y="332"/>
                    <a:pt x="798" y="332"/>
                  </a:cubicBezTo>
                  <a:close/>
                  <a:moveTo>
                    <a:pt x="730" y="370"/>
                  </a:moveTo>
                  <a:cubicBezTo>
                    <a:pt x="732" y="370"/>
                    <a:pt x="733" y="373"/>
                    <a:pt x="737" y="382"/>
                  </a:cubicBezTo>
                  <a:cubicBezTo>
                    <a:pt x="737" y="382"/>
                    <a:pt x="741" y="400"/>
                    <a:pt x="734" y="404"/>
                  </a:cubicBezTo>
                  <a:lnTo>
                    <a:pt x="722" y="394"/>
                  </a:lnTo>
                  <a:cubicBezTo>
                    <a:pt x="712" y="378"/>
                    <a:pt x="719" y="375"/>
                    <a:pt x="725" y="372"/>
                  </a:cubicBezTo>
                  <a:cubicBezTo>
                    <a:pt x="727" y="371"/>
                    <a:pt x="728" y="370"/>
                    <a:pt x="730" y="370"/>
                  </a:cubicBezTo>
                  <a:close/>
                  <a:moveTo>
                    <a:pt x="1693" y="451"/>
                  </a:moveTo>
                  <a:lnTo>
                    <a:pt x="1696" y="457"/>
                  </a:lnTo>
                  <a:cubicBezTo>
                    <a:pt x="1687" y="462"/>
                    <a:pt x="1675" y="468"/>
                    <a:pt x="1669" y="468"/>
                  </a:cubicBezTo>
                  <a:cubicBezTo>
                    <a:pt x="1667" y="468"/>
                    <a:pt x="1666" y="468"/>
                    <a:pt x="1665" y="466"/>
                  </a:cubicBezTo>
                  <a:lnTo>
                    <a:pt x="1662" y="460"/>
                  </a:lnTo>
                  <a:cubicBezTo>
                    <a:pt x="1671" y="454"/>
                    <a:pt x="1684" y="451"/>
                    <a:pt x="1693" y="451"/>
                  </a:cubicBezTo>
                  <a:close/>
                  <a:moveTo>
                    <a:pt x="540" y="415"/>
                  </a:moveTo>
                  <a:cubicBezTo>
                    <a:pt x="545" y="415"/>
                    <a:pt x="554" y="435"/>
                    <a:pt x="556" y="460"/>
                  </a:cubicBezTo>
                  <a:cubicBezTo>
                    <a:pt x="561" y="474"/>
                    <a:pt x="563" y="482"/>
                    <a:pt x="562" y="482"/>
                  </a:cubicBezTo>
                  <a:cubicBezTo>
                    <a:pt x="561" y="482"/>
                    <a:pt x="557" y="475"/>
                    <a:pt x="549" y="463"/>
                  </a:cubicBezTo>
                  <a:cubicBezTo>
                    <a:pt x="540" y="451"/>
                    <a:pt x="531" y="438"/>
                    <a:pt x="537" y="432"/>
                  </a:cubicBezTo>
                  <a:cubicBezTo>
                    <a:pt x="536" y="420"/>
                    <a:pt x="537" y="415"/>
                    <a:pt x="540" y="415"/>
                  </a:cubicBezTo>
                  <a:close/>
                  <a:moveTo>
                    <a:pt x="1847" y="466"/>
                  </a:moveTo>
                  <a:lnTo>
                    <a:pt x="1831" y="472"/>
                  </a:lnTo>
                  <a:lnTo>
                    <a:pt x="1819" y="482"/>
                  </a:lnTo>
                  <a:lnTo>
                    <a:pt x="1847" y="466"/>
                  </a:lnTo>
                  <a:close/>
                  <a:moveTo>
                    <a:pt x="1704" y="593"/>
                  </a:moveTo>
                  <a:cubicBezTo>
                    <a:pt x="1708" y="593"/>
                    <a:pt x="1719" y="596"/>
                    <a:pt x="1721" y="601"/>
                  </a:cubicBezTo>
                  <a:lnTo>
                    <a:pt x="1709" y="607"/>
                  </a:lnTo>
                  <a:cubicBezTo>
                    <a:pt x="1706" y="601"/>
                    <a:pt x="1687" y="604"/>
                    <a:pt x="1703" y="595"/>
                  </a:cubicBezTo>
                  <a:cubicBezTo>
                    <a:pt x="1702" y="594"/>
                    <a:pt x="1703" y="593"/>
                    <a:pt x="1704" y="593"/>
                  </a:cubicBezTo>
                  <a:close/>
                  <a:moveTo>
                    <a:pt x="1824" y="593"/>
                  </a:moveTo>
                  <a:cubicBezTo>
                    <a:pt x="1826" y="593"/>
                    <a:pt x="1827" y="593"/>
                    <a:pt x="1828" y="595"/>
                  </a:cubicBezTo>
                  <a:cubicBezTo>
                    <a:pt x="1844" y="595"/>
                    <a:pt x="1834" y="607"/>
                    <a:pt x="1803" y="617"/>
                  </a:cubicBezTo>
                  <a:lnTo>
                    <a:pt x="1797" y="604"/>
                  </a:lnTo>
                  <a:cubicBezTo>
                    <a:pt x="1806" y="599"/>
                    <a:pt x="1818" y="593"/>
                    <a:pt x="1824" y="593"/>
                  </a:cubicBezTo>
                  <a:close/>
                  <a:moveTo>
                    <a:pt x="831" y="585"/>
                  </a:moveTo>
                  <a:lnTo>
                    <a:pt x="825" y="588"/>
                  </a:lnTo>
                  <a:cubicBezTo>
                    <a:pt x="825" y="598"/>
                    <a:pt x="828" y="607"/>
                    <a:pt x="835" y="620"/>
                  </a:cubicBezTo>
                  <a:lnTo>
                    <a:pt x="841" y="614"/>
                  </a:lnTo>
                  <a:cubicBezTo>
                    <a:pt x="847" y="610"/>
                    <a:pt x="838" y="598"/>
                    <a:pt x="831" y="585"/>
                  </a:cubicBezTo>
                  <a:close/>
                  <a:moveTo>
                    <a:pt x="1853" y="645"/>
                  </a:moveTo>
                  <a:lnTo>
                    <a:pt x="1859" y="651"/>
                  </a:lnTo>
                  <a:cubicBezTo>
                    <a:pt x="1862" y="657"/>
                    <a:pt x="1862" y="657"/>
                    <a:pt x="1847" y="664"/>
                  </a:cubicBezTo>
                  <a:lnTo>
                    <a:pt x="1844" y="657"/>
                  </a:lnTo>
                  <a:lnTo>
                    <a:pt x="1853" y="645"/>
                  </a:lnTo>
                  <a:close/>
                  <a:moveTo>
                    <a:pt x="1931" y="686"/>
                  </a:moveTo>
                  <a:cubicBezTo>
                    <a:pt x="1922" y="692"/>
                    <a:pt x="1916" y="701"/>
                    <a:pt x="1909" y="708"/>
                  </a:cubicBezTo>
                  <a:cubicBezTo>
                    <a:pt x="1911" y="710"/>
                    <a:pt x="1913" y="710"/>
                    <a:pt x="1915" y="710"/>
                  </a:cubicBezTo>
                  <a:cubicBezTo>
                    <a:pt x="1920" y="710"/>
                    <a:pt x="1925" y="708"/>
                    <a:pt x="1925" y="708"/>
                  </a:cubicBezTo>
                  <a:cubicBezTo>
                    <a:pt x="1925" y="708"/>
                    <a:pt x="1938" y="698"/>
                    <a:pt x="1935" y="692"/>
                  </a:cubicBezTo>
                  <a:lnTo>
                    <a:pt x="1931" y="686"/>
                  </a:lnTo>
                  <a:close/>
                  <a:moveTo>
                    <a:pt x="2085" y="738"/>
                  </a:moveTo>
                  <a:cubicBezTo>
                    <a:pt x="2083" y="738"/>
                    <a:pt x="2081" y="742"/>
                    <a:pt x="2076" y="748"/>
                  </a:cubicBezTo>
                  <a:lnTo>
                    <a:pt x="2082" y="761"/>
                  </a:lnTo>
                  <a:cubicBezTo>
                    <a:pt x="2094" y="751"/>
                    <a:pt x="2094" y="751"/>
                    <a:pt x="2091" y="745"/>
                  </a:cubicBezTo>
                  <a:cubicBezTo>
                    <a:pt x="2088" y="741"/>
                    <a:pt x="2087" y="738"/>
                    <a:pt x="2085" y="738"/>
                  </a:cubicBezTo>
                  <a:close/>
                  <a:moveTo>
                    <a:pt x="1868" y="774"/>
                  </a:moveTo>
                  <a:cubicBezTo>
                    <a:pt x="1874" y="774"/>
                    <a:pt x="1875" y="776"/>
                    <a:pt x="1875" y="776"/>
                  </a:cubicBezTo>
                  <a:cubicBezTo>
                    <a:pt x="1878" y="783"/>
                    <a:pt x="1881" y="789"/>
                    <a:pt x="1866" y="795"/>
                  </a:cubicBezTo>
                  <a:cubicBezTo>
                    <a:pt x="1866" y="795"/>
                    <a:pt x="1859" y="801"/>
                    <a:pt x="1854" y="801"/>
                  </a:cubicBezTo>
                  <a:cubicBezTo>
                    <a:pt x="1852" y="801"/>
                    <a:pt x="1851" y="800"/>
                    <a:pt x="1850" y="798"/>
                  </a:cubicBezTo>
                  <a:cubicBezTo>
                    <a:pt x="1847" y="792"/>
                    <a:pt x="1856" y="776"/>
                    <a:pt x="1856" y="776"/>
                  </a:cubicBezTo>
                  <a:cubicBezTo>
                    <a:pt x="1861" y="774"/>
                    <a:pt x="1865" y="774"/>
                    <a:pt x="1868" y="774"/>
                  </a:cubicBezTo>
                  <a:close/>
                  <a:moveTo>
                    <a:pt x="1931" y="883"/>
                  </a:moveTo>
                  <a:cubicBezTo>
                    <a:pt x="1933" y="883"/>
                    <a:pt x="1935" y="885"/>
                    <a:pt x="1938" y="889"/>
                  </a:cubicBezTo>
                  <a:cubicBezTo>
                    <a:pt x="1941" y="896"/>
                    <a:pt x="1928" y="905"/>
                    <a:pt x="1928" y="905"/>
                  </a:cubicBezTo>
                  <a:cubicBezTo>
                    <a:pt x="1925" y="906"/>
                    <a:pt x="1923" y="907"/>
                    <a:pt x="1922" y="907"/>
                  </a:cubicBezTo>
                  <a:cubicBezTo>
                    <a:pt x="1917" y="907"/>
                    <a:pt x="1924" y="897"/>
                    <a:pt x="1919" y="892"/>
                  </a:cubicBezTo>
                  <a:cubicBezTo>
                    <a:pt x="1926" y="886"/>
                    <a:pt x="1929" y="883"/>
                    <a:pt x="1931" y="883"/>
                  </a:cubicBezTo>
                  <a:close/>
                  <a:moveTo>
                    <a:pt x="2026" y="968"/>
                  </a:moveTo>
                  <a:cubicBezTo>
                    <a:pt x="2032" y="968"/>
                    <a:pt x="2029" y="976"/>
                    <a:pt x="2010" y="993"/>
                  </a:cubicBezTo>
                  <a:cubicBezTo>
                    <a:pt x="2003" y="996"/>
                    <a:pt x="2000" y="997"/>
                    <a:pt x="1998" y="997"/>
                  </a:cubicBezTo>
                  <a:cubicBezTo>
                    <a:pt x="1996" y="997"/>
                    <a:pt x="1996" y="996"/>
                    <a:pt x="1994" y="993"/>
                  </a:cubicBezTo>
                  <a:cubicBezTo>
                    <a:pt x="2000" y="983"/>
                    <a:pt x="2010" y="977"/>
                    <a:pt x="2019" y="971"/>
                  </a:cubicBezTo>
                  <a:cubicBezTo>
                    <a:pt x="2022" y="969"/>
                    <a:pt x="2025" y="968"/>
                    <a:pt x="2026" y="968"/>
                  </a:cubicBezTo>
                  <a:close/>
                  <a:moveTo>
                    <a:pt x="1643" y="1012"/>
                  </a:moveTo>
                  <a:cubicBezTo>
                    <a:pt x="1634" y="1012"/>
                    <a:pt x="1624" y="1015"/>
                    <a:pt x="1615" y="1021"/>
                  </a:cubicBezTo>
                  <a:cubicBezTo>
                    <a:pt x="1605" y="1025"/>
                    <a:pt x="1603" y="1029"/>
                    <a:pt x="1610" y="1029"/>
                  </a:cubicBezTo>
                  <a:cubicBezTo>
                    <a:pt x="1614" y="1029"/>
                    <a:pt x="1622" y="1027"/>
                    <a:pt x="1634" y="1024"/>
                  </a:cubicBezTo>
                  <a:cubicBezTo>
                    <a:pt x="1646" y="1018"/>
                    <a:pt x="1646" y="1018"/>
                    <a:pt x="1643" y="1012"/>
                  </a:cubicBezTo>
                  <a:close/>
                  <a:moveTo>
                    <a:pt x="2044" y="1021"/>
                  </a:moveTo>
                  <a:lnTo>
                    <a:pt x="2047" y="1024"/>
                  </a:lnTo>
                  <a:cubicBezTo>
                    <a:pt x="2037" y="1032"/>
                    <a:pt x="2027" y="1037"/>
                    <a:pt x="2022" y="1037"/>
                  </a:cubicBezTo>
                  <a:cubicBezTo>
                    <a:pt x="2021" y="1037"/>
                    <a:pt x="2020" y="1037"/>
                    <a:pt x="2019" y="1037"/>
                  </a:cubicBezTo>
                  <a:lnTo>
                    <a:pt x="2029" y="1021"/>
                  </a:lnTo>
                  <a:close/>
                  <a:moveTo>
                    <a:pt x="104" y="1413"/>
                  </a:moveTo>
                  <a:cubicBezTo>
                    <a:pt x="120" y="1413"/>
                    <a:pt x="136" y="1419"/>
                    <a:pt x="139" y="1425"/>
                  </a:cubicBezTo>
                  <a:cubicBezTo>
                    <a:pt x="139" y="1429"/>
                    <a:pt x="128" y="1432"/>
                    <a:pt x="116" y="1432"/>
                  </a:cubicBezTo>
                  <a:cubicBezTo>
                    <a:pt x="107" y="1432"/>
                    <a:pt x="97" y="1430"/>
                    <a:pt x="89" y="1425"/>
                  </a:cubicBezTo>
                  <a:cubicBezTo>
                    <a:pt x="89" y="1416"/>
                    <a:pt x="89" y="1416"/>
                    <a:pt x="104" y="1413"/>
                  </a:cubicBezTo>
                  <a:close/>
                  <a:moveTo>
                    <a:pt x="2207" y="1457"/>
                  </a:moveTo>
                  <a:lnTo>
                    <a:pt x="2223" y="1463"/>
                  </a:lnTo>
                  <a:lnTo>
                    <a:pt x="2226" y="1472"/>
                  </a:lnTo>
                  <a:cubicBezTo>
                    <a:pt x="2210" y="1472"/>
                    <a:pt x="2195" y="1472"/>
                    <a:pt x="2192" y="1466"/>
                  </a:cubicBezTo>
                  <a:lnTo>
                    <a:pt x="2207" y="1457"/>
                  </a:lnTo>
                  <a:close/>
                  <a:moveTo>
                    <a:pt x="2154" y="1640"/>
                  </a:moveTo>
                  <a:cubicBezTo>
                    <a:pt x="2162" y="1640"/>
                    <a:pt x="2181" y="1658"/>
                    <a:pt x="2195" y="1663"/>
                  </a:cubicBezTo>
                  <a:cubicBezTo>
                    <a:pt x="2192" y="1668"/>
                    <a:pt x="2190" y="1669"/>
                    <a:pt x="2188" y="1669"/>
                  </a:cubicBezTo>
                  <a:cubicBezTo>
                    <a:pt x="2186" y="1669"/>
                    <a:pt x="2183" y="1667"/>
                    <a:pt x="2176" y="1663"/>
                  </a:cubicBezTo>
                  <a:cubicBezTo>
                    <a:pt x="2166" y="1657"/>
                    <a:pt x="2157" y="1651"/>
                    <a:pt x="2151" y="1641"/>
                  </a:cubicBezTo>
                  <a:cubicBezTo>
                    <a:pt x="2152" y="1641"/>
                    <a:pt x="2153" y="1640"/>
                    <a:pt x="2154" y="1640"/>
                  </a:cubicBezTo>
                  <a:close/>
                  <a:moveTo>
                    <a:pt x="249" y="1654"/>
                  </a:moveTo>
                  <a:cubicBezTo>
                    <a:pt x="249" y="1654"/>
                    <a:pt x="267" y="1654"/>
                    <a:pt x="252" y="1663"/>
                  </a:cubicBezTo>
                  <a:lnTo>
                    <a:pt x="239" y="1670"/>
                  </a:lnTo>
                  <a:cubicBezTo>
                    <a:pt x="220" y="1670"/>
                    <a:pt x="205" y="1666"/>
                    <a:pt x="217" y="1660"/>
                  </a:cubicBezTo>
                  <a:cubicBezTo>
                    <a:pt x="227" y="1657"/>
                    <a:pt x="239" y="1654"/>
                    <a:pt x="249" y="1654"/>
                  </a:cubicBezTo>
                  <a:close/>
                  <a:moveTo>
                    <a:pt x="1997" y="1807"/>
                  </a:moveTo>
                  <a:lnTo>
                    <a:pt x="2010" y="1817"/>
                  </a:lnTo>
                  <a:lnTo>
                    <a:pt x="2013" y="1833"/>
                  </a:lnTo>
                  <a:lnTo>
                    <a:pt x="2007" y="1836"/>
                  </a:lnTo>
                  <a:cubicBezTo>
                    <a:pt x="2000" y="1823"/>
                    <a:pt x="1991" y="1811"/>
                    <a:pt x="1997" y="1807"/>
                  </a:cubicBezTo>
                  <a:close/>
                  <a:moveTo>
                    <a:pt x="2148" y="1826"/>
                  </a:moveTo>
                  <a:cubicBezTo>
                    <a:pt x="2154" y="1836"/>
                    <a:pt x="2157" y="1845"/>
                    <a:pt x="2160" y="1858"/>
                  </a:cubicBezTo>
                  <a:lnTo>
                    <a:pt x="2151" y="1864"/>
                  </a:lnTo>
                  <a:cubicBezTo>
                    <a:pt x="2141" y="1851"/>
                    <a:pt x="2132" y="1839"/>
                    <a:pt x="2138" y="1833"/>
                  </a:cubicBezTo>
                  <a:lnTo>
                    <a:pt x="2148" y="1826"/>
                  </a:lnTo>
                  <a:close/>
                  <a:moveTo>
                    <a:pt x="405" y="1906"/>
                  </a:moveTo>
                  <a:cubicBezTo>
                    <a:pt x="406" y="1906"/>
                    <a:pt x="408" y="1906"/>
                    <a:pt x="408" y="1908"/>
                  </a:cubicBezTo>
                  <a:cubicBezTo>
                    <a:pt x="405" y="1917"/>
                    <a:pt x="399" y="1927"/>
                    <a:pt x="393" y="1933"/>
                  </a:cubicBezTo>
                  <a:lnTo>
                    <a:pt x="386" y="1927"/>
                  </a:lnTo>
                  <a:cubicBezTo>
                    <a:pt x="380" y="1923"/>
                    <a:pt x="393" y="1911"/>
                    <a:pt x="393" y="1911"/>
                  </a:cubicBezTo>
                  <a:cubicBezTo>
                    <a:pt x="393" y="1911"/>
                    <a:pt x="400" y="1906"/>
                    <a:pt x="405" y="1906"/>
                  </a:cubicBezTo>
                  <a:close/>
                  <a:moveTo>
                    <a:pt x="496" y="1951"/>
                  </a:moveTo>
                  <a:cubicBezTo>
                    <a:pt x="492" y="1951"/>
                    <a:pt x="489" y="1954"/>
                    <a:pt x="492" y="1954"/>
                  </a:cubicBezTo>
                  <a:cubicBezTo>
                    <a:pt x="493" y="1954"/>
                    <a:pt x="495" y="1953"/>
                    <a:pt x="499" y="1952"/>
                  </a:cubicBezTo>
                  <a:cubicBezTo>
                    <a:pt x="498" y="1951"/>
                    <a:pt x="497" y="1951"/>
                    <a:pt x="496" y="1951"/>
                  </a:cubicBezTo>
                  <a:close/>
                  <a:moveTo>
                    <a:pt x="587" y="1951"/>
                  </a:moveTo>
                  <a:cubicBezTo>
                    <a:pt x="587" y="1951"/>
                    <a:pt x="586" y="1954"/>
                    <a:pt x="584" y="1959"/>
                  </a:cubicBezTo>
                  <a:lnTo>
                    <a:pt x="584" y="1959"/>
                  </a:lnTo>
                  <a:cubicBezTo>
                    <a:pt x="587" y="1954"/>
                    <a:pt x="588" y="1951"/>
                    <a:pt x="587" y="1951"/>
                  </a:cubicBezTo>
                  <a:close/>
                  <a:moveTo>
                    <a:pt x="584" y="1959"/>
                  </a:moveTo>
                  <a:cubicBezTo>
                    <a:pt x="583" y="1961"/>
                    <a:pt x="581" y="1964"/>
                    <a:pt x="579" y="1967"/>
                  </a:cubicBezTo>
                  <a:lnTo>
                    <a:pt x="579" y="1967"/>
                  </a:lnTo>
                  <a:cubicBezTo>
                    <a:pt x="581" y="1965"/>
                    <a:pt x="582" y="1963"/>
                    <a:pt x="584" y="1961"/>
                  </a:cubicBezTo>
                  <a:cubicBezTo>
                    <a:pt x="584" y="1960"/>
                    <a:pt x="584" y="1959"/>
                    <a:pt x="584" y="1959"/>
                  </a:cubicBezTo>
                  <a:close/>
                  <a:moveTo>
                    <a:pt x="468" y="1945"/>
                  </a:moveTo>
                  <a:lnTo>
                    <a:pt x="471" y="1949"/>
                  </a:lnTo>
                  <a:lnTo>
                    <a:pt x="468" y="1967"/>
                  </a:lnTo>
                  <a:lnTo>
                    <a:pt x="462" y="1961"/>
                  </a:lnTo>
                  <a:cubicBezTo>
                    <a:pt x="455" y="1955"/>
                    <a:pt x="455" y="1955"/>
                    <a:pt x="468" y="1945"/>
                  </a:cubicBezTo>
                  <a:close/>
                  <a:moveTo>
                    <a:pt x="524" y="1992"/>
                  </a:moveTo>
                  <a:lnTo>
                    <a:pt x="527" y="1999"/>
                  </a:lnTo>
                  <a:lnTo>
                    <a:pt x="524" y="2014"/>
                  </a:lnTo>
                  <a:lnTo>
                    <a:pt x="518" y="2011"/>
                  </a:lnTo>
                  <a:cubicBezTo>
                    <a:pt x="512" y="2005"/>
                    <a:pt x="512" y="2005"/>
                    <a:pt x="524" y="1992"/>
                  </a:cubicBezTo>
                  <a:close/>
                  <a:moveTo>
                    <a:pt x="567" y="2027"/>
                  </a:moveTo>
                  <a:cubicBezTo>
                    <a:pt x="568" y="2027"/>
                    <a:pt x="569" y="2028"/>
                    <a:pt x="571" y="2030"/>
                  </a:cubicBezTo>
                  <a:cubicBezTo>
                    <a:pt x="581" y="2039"/>
                    <a:pt x="581" y="2039"/>
                    <a:pt x="568" y="2046"/>
                  </a:cubicBezTo>
                  <a:cubicBezTo>
                    <a:pt x="562" y="2049"/>
                    <a:pt x="557" y="2051"/>
                    <a:pt x="554" y="2051"/>
                  </a:cubicBezTo>
                  <a:cubicBezTo>
                    <a:pt x="550" y="2051"/>
                    <a:pt x="550" y="2047"/>
                    <a:pt x="556" y="2039"/>
                  </a:cubicBezTo>
                  <a:cubicBezTo>
                    <a:pt x="562" y="2031"/>
                    <a:pt x="564" y="2027"/>
                    <a:pt x="567" y="2027"/>
                  </a:cubicBezTo>
                  <a:close/>
                  <a:moveTo>
                    <a:pt x="1580" y="2036"/>
                  </a:moveTo>
                  <a:cubicBezTo>
                    <a:pt x="1596" y="2046"/>
                    <a:pt x="1596" y="2064"/>
                    <a:pt x="1590" y="2068"/>
                  </a:cubicBezTo>
                  <a:cubicBezTo>
                    <a:pt x="1585" y="2070"/>
                    <a:pt x="1582" y="2072"/>
                    <a:pt x="1579" y="2072"/>
                  </a:cubicBezTo>
                  <a:cubicBezTo>
                    <a:pt x="1576" y="2072"/>
                    <a:pt x="1575" y="2069"/>
                    <a:pt x="1571" y="2061"/>
                  </a:cubicBezTo>
                  <a:cubicBezTo>
                    <a:pt x="1562" y="2046"/>
                    <a:pt x="1574" y="2039"/>
                    <a:pt x="1580" y="2036"/>
                  </a:cubicBezTo>
                  <a:close/>
                  <a:moveTo>
                    <a:pt x="566" y="2142"/>
                  </a:moveTo>
                  <a:cubicBezTo>
                    <a:pt x="567" y="2142"/>
                    <a:pt x="568" y="2142"/>
                    <a:pt x="568" y="2143"/>
                  </a:cubicBezTo>
                  <a:lnTo>
                    <a:pt x="568" y="2162"/>
                  </a:lnTo>
                  <a:lnTo>
                    <a:pt x="553" y="2171"/>
                  </a:lnTo>
                  <a:lnTo>
                    <a:pt x="546" y="2165"/>
                  </a:lnTo>
                  <a:cubicBezTo>
                    <a:pt x="555" y="2154"/>
                    <a:pt x="561" y="2142"/>
                    <a:pt x="566" y="2142"/>
                  </a:cubicBezTo>
                  <a:close/>
                  <a:moveTo>
                    <a:pt x="1311" y="2165"/>
                  </a:moveTo>
                  <a:cubicBezTo>
                    <a:pt x="1314" y="2174"/>
                    <a:pt x="1314" y="2184"/>
                    <a:pt x="1311" y="2196"/>
                  </a:cubicBezTo>
                  <a:lnTo>
                    <a:pt x="1305" y="2196"/>
                  </a:lnTo>
                  <a:cubicBezTo>
                    <a:pt x="1302" y="2184"/>
                    <a:pt x="1298" y="2168"/>
                    <a:pt x="1305" y="2165"/>
                  </a:cubicBezTo>
                  <a:close/>
                  <a:moveTo>
                    <a:pt x="660" y="2177"/>
                  </a:moveTo>
                  <a:cubicBezTo>
                    <a:pt x="661" y="2177"/>
                    <a:pt x="662" y="2177"/>
                    <a:pt x="662" y="2177"/>
                  </a:cubicBezTo>
                  <a:lnTo>
                    <a:pt x="662" y="2196"/>
                  </a:lnTo>
                  <a:cubicBezTo>
                    <a:pt x="658" y="2204"/>
                    <a:pt x="654" y="2206"/>
                    <a:pt x="652" y="2206"/>
                  </a:cubicBezTo>
                  <a:cubicBezTo>
                    <a:pt x="650" y="2206"/>
                    <a:pt x="650" y="2205"/>
                    <a:pt x="650" y="2205"/>
                  </a:cubicBezTo>
                  <a:cubicBezTo>
                    <a:pt x="640" y="2202"/>
                    <a:pt x="640" y="2202"/>
                    <a:pt x="650" y="2187"/>
                  </a:cubicBezTo>
                  <a:cubicBezTo>
                    <a:pt x="650" y="2187"/>
                    <a:pt x="655" y="2177"/>
                    <a:pt x="660" y="2177"/>
                  </a:cubicBezTo>
                  <a:close/>
                  <a:moveTo>
                    <a:pt x="1389" y="1"/>
                  </a:moveTo>
                  <a:cubicBezTo>
                    <a:pt x="1385" y="1"/>
                    <a:pt x="1382" y="3"/>
                    <a:pt x="1374" y="12"/>
                  </a:cubicBezTo>
                  <a:cubicBezTo>
                    <a:pt x="1361" y="12"/>
                    <a:pt x="1352" y="18"/>
                    <a:pt x="1349" y="24"/>
                  </a:cubicBezTo>
                  <a:cubicBezTo>
                    <a:pt x="1336" y="40"/>
                    <a:pt x="1333" y="59"/>
                    <a:pt x="1342" y="71"/>
                  </a:cubicBezTo>
                  <a:cubicBezTo>
                    <a:pt x="1349" y="85"/>
                    <a:pt x="1346" y="87"/>
                    <a:pt x="1338" y="87"/>
                  </a:cubicBezTo>
                  <a:cubicBezTo>
                    <a:pt x="1336" y="87"/>
                    <a:pt x="1333" y="87"/>
                    <a:pt x="1330" y="87"/>
                  </a:cubicBezTo>
                  <a:cubicBezTo>
                    <a:pt x="1314" y="78"/>
                    <a:pt x="1311" y="56"/>
                    <a:pt x="1323" y="40"/>
                  </a:cubicBezTo>
                  <a:cubicBezTo>
                    <a:pt x="1336" y="40"/>
                    <a:pt x="1336" y="24"/>
                    <a:pt x="1336" y="9"/>
                  </a:cubicBezTo>
                  <a:cubicBezTo>
                    <a:pt x="1337" y="6"/>
                    <a:pt x="1335" y="5"/>
                    <a:pt x="1332" y="5"/>
                  </a:cubicBezTo>
                  <a:cubicBezTo>
                    <a:pt x="1318" y="5"/>
                    <a:pt x="1275" y="30"/>
                    <a:pt x="1270" y="56"/>
                  </a:cubicBezTo>
                  <a:cubicBezTo>
                    <a:pt x="1270" y="52"/>
                    <a:pt x="1270" y="47"/>
                    <a:pt x="1270" y="40"/>
                  </a:cubicBezTo>
                  <a:cubicBezTo>
                    <a:pt x="1268" y="31"/>
                    <a:pt x="1260" y="28"/>
                    <a:pt x="1249" y="28"/>
                  </a:cubicBezTo>
                  <a:cubicBezTo>
                    <a:pt x="1241" y="28"/>
                    <a:pt x="1232" y="29"/>
                    <a:pt x="1223" y="31"/>
                  </a:cubicBezTo>
                  <a:cubicBezTo>
                    <a:pt x="1201" y="37"/>
                    <a:pt x="1189" y="40"/>
                    <a:pt x="1195" y="56"/>
                  </a:cubicBezTo>
                  <a:cubicBezTo>
                    <a:pt x="1198" y="71"/>
                    <a:pt x="1201" y="84"/>
                    <a:pt x="1192" y="87"/>
                  </a:cubicBezTo>
                  <a:cubicBezTo>
                    <a:pt x="1193" y="87"/>
                    <a:pt x="1193" y="87"/>
                    <a:pt x="1194" y="87"/>
                  </a:cubicBezTo>
                  <a:cubicBezTo>
                    <a:pt x="1202" y="87"/>
                    <a:pt x="1205" y="101"/>
                    <a:pt x="1207" y="115"/>
                  </a:cubicBezTo>
                  <a:cubicBezTo>
                    <a:pt x="1195" y="109"/>
                    <a:pt x="1182" y="103"/>
                    <a:pt x="1173" y="96"/>
                  </a:cubicBezTo>
                  <a:cubicBezTo>
                    <a:pt x="1157" y="83"/>
                    <a:pt x="1138" y="75"/>
                    <a:pt x="1119" y="75"/>
                  </a:cubicBezTo>
                  <a:cubicBezTo>
                    <a:pt x="1107" y="75"/>
                    <a:pt x="1096" y="78"/>
                    <a:pt x="1085" y="84"/>
                  </a:cubicBezTo>
                  <a:cubicBezTo>
                    <a:pt x="1082" y="84"/>
                    <a:pt x="1079" y="87"/>
                    <a:pt x="1076" y="90"/>
                  </a:cubicBezTo>
                  <a:cubicBezTo>
                    <a:pt x="1064" y="96"/>
                    <a:pt x="1053" y="101"/>
                    <a:pt x="1043" y="101"/>
                  </a:cubicBezTo>
                  <a:cubicBezTo>
                    <a:pt x="1038" y="101"/>
                    <a:pt x="1033" y="100"/>
                    <a:pt x="1029" y="96"/>
                  </a:cubicBezTo>
                  <a:cubicBezTo>
                    <a:pt x="1016" y="103"/>
                    <a:pt x="1010" y="106"/>
                    <a:pt x="1016" y="121"/>
                  </a:cubicBezTo>
                  <a:lnTo>
                    <a:pt x="1004" y="128"/>
                  </a:lnTo>
                  <a:cubicBezTo>
                    <a:pt x="1000" y="125"/>
                    <a:pt x="995" y="123"/>
                    <a:pt x="992" y="123"/>
                  </a:cubicBezTo>
                  <a:cubicBezTo>
                    <a:pt x="985" y="123"/>
                    <a:pt x="982" y="129"/>
                    <a:pt x="988" y="137"/>
                  </a:cubicBezTo>
                  <a:cubicBezTo>
                    <a:pt x="988" y="146"/>
                    <a:pt x="986" y="148"/>
                    <a:pt x="982" y="148"/>
                  </a:cubicBezTo>
                  <a:cubicBezTo>
                    <a:pt x="979" y="148"/>
                    <a:pt x="975" y="146"/>
                    <a:pt x="972" y="146"/>
                  </a:cubicBezTo>
                  <a:cubicBezTo>
                    <a:pt x="971" y="146"/>
                    <a:pt x="970" y="146"/>
                    <a:pt x="969" y="147"/>
                  </a:cubicBezTo>
                  <a:cubicBezTo>
                    <a:pt x="958" y="139"/>
                    <a:pt x="951" y="134"/>
                    <a:pt x="949" y="134"/>
                  </a:cubicBezTo>
                  <a:lnTo>
                    <a:pt x="949" y="134"/>
                  </a:lnTo>
                  <a:cubicBezTo>
                    <a:pt x="946" y="134"/>
                    <a:pt x="953" y="143"/>
                    <a:pt x="969" y="165"/>
                  </a:cubicBezTo>
                  <a:cubicBezTo>
                    <a:pt x="977" y="176"/>
                    <a:pt x="991" y="182"/>
                    <a:pt x="1000" y="182"/>
                  </a:cubicBezTo>
                  <a:cubicBezTo>
                    <a:pt x="1001" y="182"/>
                    <a:pt x="1003" y="182"/>
                    <a:pt x="1004" y="181"/>
                  </a:cubicBezTo>
                  <a:lnTo>
                    <a:pt x="1023" y="172"/>
                  </a:lnTo>
                  <a:lnTo>
                    <a:pt x="1013" y="197"/>
                  </a:lnTo>
                  <a:cubicBezTo>
                    <a:pt x="1004" y="206"/>
                    <a:pt x="1004" y="222"/>
                    <a:pt x="1010" y="231"/>
                  </a:cubicBezTo>
                  <a:cubicBezTo>
                    <a:pt x="1010" y="231"/>
                    <a:pt x="1016" y="247"/>
                    <a:pt x="1010" y="250"/>
                  </a:cubicBezTo>
                  <a:lnTo>
                    <a:pt x="994" y="222"/>
                  </a:lnTo>
                  <a:cubicBezTo>
                    <a:pt x="994" y="206"/>
                    <a:pt x="988" y="190"/>
                    <a:pt x="979" y="178"/>
                  </a:cubicBezTo>
                  <a:cubicBezTo>
                    <a:pt x="967" y="165"/>
                    <a:pt x="955" y="158"/>
                    <a:pt x="948" y="158"/>
                  </a:cubicBezTo>
                  <a:cubicBezTo>
                    <a:pt x="942" y="158"/>
                    <a:pt x="940" y="164"/>
                    <a:pt x="947" y="178"/>
                  </a:cubicBezTo>
                  <a:cubicBezTo>
                    <a:pt x="945" y="179"/>
                    <a:pt x="944" y="180"/>
                    <a:pt x="942" y="180"/>
                  </a:cubicBezTo>
                  <a:cubicBezTo>
                    <a:pt x="939" y="180"/>
                    <a:pt x="935" y="178"/>
                    <a:pt x="925" y="172"/>
                  </a:cubicBezTo>
                  <a:cubicBezTo>
                    <a:pt x="923" y="166"/>
                    <a:pt x="921" y="162"/>
                    <a:pt x="919" y="162"/>
                  </a:cubicBezTo>
                  <a:lnTo>
                    <a:pt x="919" y="162"/>
                  </a:lnTo>
                  <a:cubicBezTo>
                    <a:pt x="917" y="162"/>
                    <a:pt x="916" y="171"/>
                    <a:pt x="922" y="190"/>
                  </a:cubicBezTo>
                  <a:cubicBezTo>
                    <a:pt x="928" y="208"/>
                    <a:pt x="928" y="217"/>
                    <a:pt x="923" y="217"/>
                  </a:cubicBezTo>
                  <a:cubicBezTo>
                    <a:pt x="920" y="217"/>
                    <a:pt x="913" y="211"/>
                    <a:pt x="904" y="200"/>
                  </a:cubicBezTo>
                  <a:cubicBezTo>
                    <a:pt x="893" y="193"/>
                    <a:pt x="884" y="190"/>
                    <a:pt x="876" y="190"/>
                  </a:cubicBezTo>
                  <a:cubicBezTo>
                    <a:pt x="863" y="190"/>
                    <a:pt x="856" y="198"/>
                    <a:pt x="860" y="206"/>
                  </a:cubicBezTo>
                  <a:cubicBezTo>
                    <a:pt x="871" y="227"/>
                    <a:pt x="864" y="238"/>
                    <a:pt x="854" y="238"/>
                  </a:cubicBezTo>
                  <a:cubicBezTo>
                    <a:pt x="851" y="238"/>
                    <a:pt x="847" y="237"/>
                    <a:pt x="844" y="234"/>
                  </a:cubicBezTo>
                  <a:cubicBezTo>
                    <a:pt x="839" y="231"/>
                    <a:pt x="835" y="229"/>
                    <a:pt x="833" y="229"/>
                  </a:cubicBezTo>
                  <a:cubicBezTo>
                    <a:pt x="828" y="229"/>
                    <a:pt x="825" y="234"/>
                    <a:pt x="825" y="244"/>
                  </a:cubicBezTo>
                  <a:cubicBezTo>
                    <a:pt x="821" y="236"/>
                    <a:pt x="814" y="229"/>
                    <a:pt x="809" y="229"/>
                  </a:cubicBezTo>
                  <a:cubicBezTo>
                    <a:pt x="807" y="229"/>
                    <a:pt x="805" y="232"/>
                    <a:pt x="806" y="237"/>
                  </a:cubicBezTo>
                  <a:cubicBezTo>
                    <a:pt x="806" y="237"/>
                    <a:pt x="800" y="241"/>
                    <a:pt x="813" y="250"/>
                  </a:cubicBezTo>
                  <a:lnTo>
                    <a:pt x="819" y="284"/>
                  </a:lnTo>
                  <a:cubicBezTo>
                    <a:pt x="819" y="284"/>
                    <a:pt x="820" y="284"/>
                    <a:pt x="820" y="284"/>
                  </a:cubicBezTo>
                  <a:cubicBezTo>
                    <a:pt x="824" y="284"/>
                    <a:pt x="832" y="298"/>
                    <a:pt x="838" y="310"/>
                  </a:cubicBezTo>
                  <a:cubicBezTo>
                    <a:pt x="841" y="314"/>
                    <a:pt x="839" y="317"/>
                    <a:pt x="833" y="317"/>
                  </a:cubicBezTo>
                  <a:cubicBezTo>
                    <a:pt x="823" y="317"/>
                    <a:pt x="802" y="309"/>
                    <a:pt x="778" y="288"/>
                  </a:cubicBezTo>
                  <a:lnTo>
                    <a:pt x="753" y="269"/>
                  </a:lnTo>
                  <a:lnTo>
                    <a:pt x="769" y="294"/>
                  </a:lnTo>
                  <a:cubicBezTo>
                    <a:pt x="766" y="295"/>
                    <a:pt x="762" y="298"/>
                    <a:pt x="759" y="298"/>
                  </a:cubicBezTo>
                  <a:cubicBezTo>
                    <a:pt x="755" y="298"/>
                    <a:pt x="752" y="295"/>
                    <a:pt x="747" y="288"/>
                  </a:cubicBezTo>
                  <a:cubicBezTo>
                    <a:pt x="743" y="279"/>
                    <a:pt x="741" y="276"/>
                    <a:pt x="739" y="276"/>
                  </a:cubicBezTo>
                  <a:cubicBezTo>
                    <a:pt x="738" y="276"/>
                    <a:pt x="736" y="277"/>
                    <a:pt x="734" y="278"/>
                  </a:cubicBezTo>
                  <a:cubicBezTo>
                    <a:pt x="734" y="278"/>
                    <a:pt x="728" y="281"/>
                    <a:pt x="734" y="294"/>
                  </a:cubicBezTo>
                  <a:cubicBezTo>
                    <a:pt x="744" y="312"/>
                    <a:pt x="748" y="318"/>
                    <a:pt x="746" y="318"/>
                  </a:cubicBezTo>
                  <a:cubicBezTo>
                    <a:pt x="745" y="318"/>
                    <a:pt x="742" y="316"/>
                    <a:pt x="737" y="313"/>
                  </a:cubicBezTo>
                  <a:cubicBezTo>
                    <a:pt x="728" y="302"/>
                    <a:pt x="721" y="296"/>
                    <a:pt x="717" y="296"/>
                  </a:cubicBezTo>
                  <a:cubicBezTo>
                    <a:pt x="713" y="296"/>
                    <a:pt x="713" y="305"/>
                    <a:pt x="719" y="322"/>
                  </a:cubicBezTo>
                  <a:cubicBezTo>
                    <a:pt x="727" y="337"/>
                    <a:pt x="731" y="344"/>
                    <a:pt x="730" y="344"/>
                  </a:cubicBezTo>
                  <a:cubicBezTo>
                    <a:pt x="728" y="344"/>
                    <a:pt x="723" y="337"/>
                    <a:pt x="712" y="325"/>
                  </a:cubicBezTo>
                  <a:cubicBezTo>
                    <a:pt x="707" y="314"/>
                    <a:pt x="694" y="303"/>
                    <a:pt x="686" y="303"/>
                  </a:cubicBezTo>
                  <a:cubicBezTo>
                    <a:pt x="686" y="303"/>
                    <a:pt x="685" y="303"/>
                    <a:pt x="684" y="303"/>
                  </a:cubicBezTo>
                  <a:lnTo>
                    <a:pt x="694" y="319"/>
                  </a:lnTo>
                  <a:cubicBezTo>
                    <a:pt x="704" y="337"/>
                    <a:pt x="705" y="345"/>
                    <a:pt x="701" y="345"/>
                  </a:cubicBezTo>
                  <a:cubicBezTo>
                    <a:pt x="699" y="345"/>
                    <a:pt x="695" y="342"/>
                    <a:pt x="690" y="338"/>
                  </a:cubicBezTo>
                  <a:cubicBezTo>
                    <a:pt x="687" y="333"/>
                    <a:pt x="683" y="330"/>
                    <a:pt x="681" y="330"/>
                  </a:cubicBezTo>
                  <a:cubicBezTo>
                    <a:pt x="677" y="330"/>
                    <a:pt x="673" y="336"/>
                    <a:pt x="672" y="347"/>
                  </a:cubicBezTo>
                  <a:cubicBezTo>
                    <a:pt x="665" y="352"/>
                    <a:pt x="661" y="355"/>
                    <a:pt x="657" y="355"/>
                  </a:cubicBezTo>
                  <a:cubicBezTo>
                    <a:pt x="653" y="355"/>
                    <a:pt x="650" y="352"/>
                    <a:pt x="647" y="344"/>
                  </a:cubicBezTo>
                  <a:cubicBezTo>
                    <a:pt x="639" y="332"/>
                    <a:pt x="635" y="326"/>
                    <a:pt x="634" y="326"/>
                  </a:cubicBezTo>
                  <a:lnTo>
                    <a:pt x="634" y="326"/>
                  </a:lnTo>
                  <a:cubicBezTo>
                    <a:pt x="633" y="326"/>
                    <a:pt x="635" y="333"/>
                    <a:pt x="640" y="347"/>
                  </a:cubicBezTo>
                  <a:cubicBezTo>
                    <a:pt x="640" y="359"/>
                    <a:pt x="640" y="363"/>
                    <a:pt x="635" y="363"/>
                  </a:cubicBezTo>
                  <a:cubicBezTo>
                    <a:pt x="633" y="363"/>
                    <a:pt x="628" y="362"/>
                    <a:pt x="621" y="360"/>
                  </a:cubicBezTo>
                  <a:cubicBezTo>
                    <a:pt x="614" y="354"/>
                    <a:pt x="611" y="351"/>
                    <a:pt x="609" y="351"/>
                  </a:cubicBezTo>
                  <a:lnTo>
                    <a:pt x="609" y="351"/>
                  </a:lnTo>
                  <a:cubicBezTo>
                    <a:pt x="606" y="351"/>
                    <a:pt x="607" y="356"/>
                    <a:pt x="609" y="366"/>
                  </a:cubicBezTo>
                  <a:cubicBezTo>
                    <a:pt x="623" y="389"/>
                    <a:pt x="632" y="404"/>
                    <a:pt x="636" y="404"/>
                  </a:cubicBezTo>
                  <a:cubicBezTo>
                    <a:pt x="637" y="404"/>
                    <a:pt x="637" y="404"/>
                    <a:pt x="637" y="404"/>
                  </a:cubicBezTo>
                  <a:cubicBezTo>
                    <a:pt x="639" y="402"/>
                    <a:pt x="641" y="402"/>
                    <a:pt x="642" y="402"/>
                  </a:cubicBezTo>
                  <a:cubicBezTo>
                    <a:pt x="644" y="402"/>
                    <a:pt x="647" y="405"/>
                    <a:pt x="653" y="413"/>
                  </a:cubicBezTo>
                  <a:lnTo>
                    <a:pt x="640" y="419"/>
                  </a:lnTo>
                  <a:cubicBezTo>
                    <a:pt x="634" y="422"/>
                    <a:pt x="628" y="425"/>
                    <a:pt x="625" y="447"/>
                  </a:cubicBezTo>
                  <a:cubicBezTo>
                    <a:pt x="620" y="461"/>
                    <a:pt x="627" y="480"/>
                    <a:pt x="634" y="480"/>
                  </a:cubicBezTo>
                  <a:cubicBezTo>
                    <a:pt x="636" y="480"/>
                    <a:pt x="639" y="478"/>
                    <a:pt x="640" y="472"/>
                  </a:cubicBezTo>
                  <a:lnTo>
                    <a:pt x="653" y="485"/>
                  </a:lnTo>
                  <a:cubicBezTo>
                    <a:pt x="664" y="504"/>
                    <a:pt x="673" y="513"/>
                    <a:pt x="677" y="513"/>
                  </a:cubicBezTo>
                  <a:cubicBezTo>
                    <a:pt x="681" y="513"/>
                    <a:pt x="679" y="501"/>
                    <a:pt x="665" y="479"/>
                  </a:cubicBezTo>
                  <a:cubicBezTo>
                    <a:pt x="653" y="455"/>
                    <a:pt x="647" y="445"/>
                    <a:pt x="649" y="445"/>
                  </a:cubicBezTo>
                  <a:lnTo>
                    <a:pt x="649" y="445"/>
                  </a:lnTo>
                  <a:cubicBezTo>
                    <a:pt x="650" y="445"/>
                    <a:pt x="654" y="451"/>
                    <a:pt x="662" y="460"/>
                  </a:cubicBezTo>
                  <a:cubicBezTo>
                    <a:pt x="673" y="479"/>
                    <a:pt x="679" y="484"/>
                    <a:pt x="684" y="484"/>
                  </a:cubicBezTo>
                  <a:cubicBezTo>
                    <a:pt x="686" y="484"/>
                    <a:pt x="688" y="483"/>
                    <a:pt x="690" y="482"/>
                  </a:cubicBezTo>
                  <a:cubicBezTo>
                    <a:pt x="693" y="481"/>
                    <a:pt x="694" y="480"/>
                    <a:pt x="695" y="480"/>
                  </a:cubicBezTo>
                  <a:cubicBezTo>
                    <a:pt x="698" y="480"/>
                    <a:pt x="700" y="483"/>
                    <a:pt x="706" y="491"/>
                  </a:cubicBezTo>
                  <a:cubicBezTo>
                    <a:pt x="712" y="503"/>
                    <a:pt x="725" y="514"/>
                    <a:pt x="732" y="514"/>
                  </a:cubicBezTo>
                  <a:cubicBezTo>
                    <a:pt x="733" y="514"/>
                    <a:pt x="734" y="514"/>
                    <a:pt x="734" y="513"/>
                  </a:cubicBezTo>
                  <a:cubicBezTo>
                    <a:pt x="737" y="510"/>
                    <a:pt x="741" y="510"/>
                    <a:pt x="731" y="494"/>
                  </a:cubicBezTo>
                  <a:cubicBezTo>
                    <a:pt x="725" y="490"/>
                    <a:pt x="724" y="486"/>
                    <a:pt x="728" y="486"/>
                  </a:cubicBezTo>
                  <a:cubicBezTo>
                    <a:pt x="731" y="486"/>
                    <a:pt x="739" y="490"/>
                    <a:pt x="750" y="501"/>
                  </a:cubicBezTo>
                  <a:cubicBezTo>
                    <a:pt x="756" y="506"/>
                    <a:pt x="760" y="509"/>
                    <a:pt x="761" y="509"/>
                  </a:cubicBezTo>
                  <a:cubicBezTo>
                    <a:pt x="763" y="509"/>
                    <a:pt x="759" y="502"/>
                    <a:pt x="750" y="485"/>
                  </a:cubicBezTo>
                  <a:cubicBezTo>
                    <a:pt x="741" y="469"/>
                    <a:pt x="741" y="460"/>
                    <a:pt x="747" y="460"/>
                  </a:cubicBezTo>
                  <a:cubicBezTo>
                    <a:pt x="752" y="460"/>
                    <a:pt x="759" y="465"/>
                    <a:pt x="769" y="476"/>
                  </a:cubicBezTo>
                  <a:lnTo>
                    <a:pt x="778" y="469"/>
                  </a:lnTo>
                  <a:cubicBezTo>
                    <a:pt x="784" y="466"/>
                    <a:pt x="778" y="451"/>
                    <a:pt x="769" y="438"/>
                  </a:cubicBezTo>
                  <a:cubicBezTo>
                    <a:pt x="759" y="420"/>
                    <a:pt x="755" y="414"/>
                    <a:pt x="758" y="414"/>
                  </a:cubicBezTo>
                  <a:lnTo>
                    <a:pt x="758" y="414"/>
                  </a:lnTo>
                  <a:cubicBezTo>
                    <a:pt x="759" y="414"/>
                    <a:pt x="763" y="416"/>
                    <a:pt x="769" y="419"/>
                  </a:cubicBezTo>
                  <a:cubicBezTo>
                    <a:pt x="778" y="429"/>
                    <a:pt x="784" y="435"/>
                    <a:pt x="791" y="444"/>
                  </a:cubicBezTo>
                  <a:cubicBezTo>
                    <a:pt x="794" y="451"/>
                    <a:pt x="798" y="453"/>
                    <a:pt x="801" y="453"/>
                  </a:cubicBezTo>
                  <a:cubicBezTo>
                    <a:pt x="804" y="453"/>
                    <a:pt x="807" y="452"/>
                    <a:pt x="810" y="451"/>
                  </a:cubicBezTo>
                  <a:cubicBezTo>
                    <a:pt x="816" y="447"/>
                    <a:pt x="828" y="441"/>
                    <a:pt x="819" y="429"/>
                  </a:cubicBezTo>
                  <a:cubicBezTo>
                    <a:pt x="817" y="425"/>
                    <a:pt x="816" y="423"/>
                    <a:pt x="816" y="423"/>
                  </a:cubicBezTo>
                  <a:lnTo>
                    <a:pt x="816" y="423"/>
                  </a:lnTo>
                  <a:cubicBezTo>
                    <a:pt x="817" y="423"/>
                    <a:pt x="822" y="432"/>
                    <a:pt x="828" y="441"/>
                  </a:cubicBezTo>
                  <a:cubicBezTo>
                    <a:pt x="829" y="441"/>
                    <a:pt x="830" y="441"/>
                    <a:pt x="831" y="441"/>
                  </a:cubicBezTo>
                  <a:cubicBezTo>
                    <a:pt x="834" y="441"/>
                    <a:pt x="837" y="444"/>
                    <a:pt x="837" y="444"/>
                  </a:cubicBezTo>
                  <a:cubicBezTo>
                    <a:pt x="837" y="444"/>
                    <a:pt x="837" y="442"/>
                    <a:pt x="835" y="438"/>
                  </a:cubicBezTo>
                  <a:cubicBezTo>
                    <a:pt x="835" y="438"/>
                    <a:pt x="836" y="437"/>
                    <a:pt x="840" y="437"/>
                  </a:cubicBezTo>
                  <a:cubicBezTo>
                    <a:pt x="844" y="437"/>
                    <a:pt x="850" y="438"/>
                    <a:pt x="860" y="441"/>
                  </a:cubicBezTo>
                  <a:cubicBezTo>
                    <a:pt x="861" y="442"/>
                    <a:pt x="863" y="442"/>
                    <a:pt x="864" y="442"/>
                  </a:cubicBezTo>
                  <a:cubicBezTo>
                    <a:pt x="879" y="442"/>
                    <a:pt x="879" y="411"/>
                    <a:pt x="847" y="394"/>
                  </a:cubicBezTo>
                  <a:lnTo>
                    <a:pt x="853" y="391"/>
                  </a:lnTo>
                  <a:cubicBezTo>
                    <a:pt x="860" y="388"/>
                    <a:pt x="853" y="375"/>
                    <a:pt x="853" y="375"/>
                  </a:cubicBezTo>
                  <a:cubicBezTo>
                    <a:pt x="844" y="360"/>
                    <a:pt x="850" y="357"/>
                    <a:pt x="857" y="353"/>
                  </a:cubicBezTo>
                  <a:lnTo>
                    <a:pt x="872" y="382"/>
                  </a:lnTo>
                  <a:cubicBezTo>
                    <a:pt x="882" y="405"/>
                    <a:pt x="892" y="418"/>
                    <a:pt x="897" y="418"/>
                  </a:cubicBezTo>
                  <a:cubicBezTo>
                    <a:pt x="900" y="418"/>
                    <a:pt x="900" y="408"/>
                    <a:pt x="891" y="388"/>
                  </a:cubicBezTo>
                  <a:lnTo>
                    <a:pt x="891" y="388"/>
                  </a:lnTo>
                  <a:lnTo>
                    <a:pt x="900" y="400"/>
                  </a:lnTo>
                  <a:cubicBezTo>
                    <a:pt x="903" y="407"/>
                    <a:pt x="906" y="410"/>
                    <a:pt x="908" y="410"/>
                  </a:cubicBezTo>
                  <a:cubicBezTo>
                    <a:pt x="912" y="410"/>
                    <a:pt x="916" y="404"/>
                    <a:pt x="919" y="391"/>
                  </a:cubicBezTo>
                  <a:cubicBezTo>
                    <a:pt x="925" y="388"/>
                    <a:pt x="916" y="357"/>
                    <a:pt x="907" y="344"/>
                  </a:cubicBezTo>
                  <a:cubicBezTo>
                    <a:pt x="900" y="331"/>
                    <a:pt x="904" y="328"/>
                    <a:pt x="904" y="328"/>
                  </a:cubicBezTo>
                  <a:cubicBezTo>
                    <a:pt x="906" y="326"/>
                    <a:pt x="907" y="324"/>
                    <a:pt x="909" y="324"/>
                  </a:cubicBezTo>
                  <a:cubicBezTo>
                    <a:pt x="911" y="324"/>
                    <a:pt x="913" y="328"/>
                    <a:pt x="919" y="338"/>
                  </a:cubicBezTo>
                  <a:cubicBezTo>
                    <a:pt x="926" y="350"/>
                    <a:pt x="932" y="355"/>
                    <a:pt x="936" y="355"/>
                  </a:cubicBezTo>
                  <a:cubicBezTo>
                    <a:pt x="942" y="355"/>
                    <a:pt x="943" y="345"/>
                    <a:pt x="938" y="328"/>
                  </a:cubicBezTo>
                  <a:lnTo>
                    <a:pt x="938" y="328"/>
                  </a:lnTo>
                  <a:lnTo>
                    <a:pt x="944" y="341"/>
                  </a:lnTo>
                  <a:cubicBezTo>
                    <a:pt x="949" y="348"/>
                    <a:pt x="955" y="354"/>
                    <a:pt x="963" y="354"/>
                  </a:cubicBezTo>
                  <a:cubicBezTo>
                    <a:pt x="970" y="354"/>
                    <a:pt x="978" y="349"/>
                    <a:pt x="988" y="335"/>
                  </a:cubicBezTo>
                  <a:cubicBezTo>
                    <a:pt x="1005" y="326"/>
                    <a:pt x="1019" y="318"/>
                    <a:pt x="1028" y="318"/>
                  </a:cubicBezTo>
                  <a:cubicBezTo>
                    <a:pt x="1033" y="318"/>
                    <a:pt x="1036" y="320"/>
                    <a:pt x="1038" y="325"/>
                  </a:cubicBezTo>
                  <a:cubicBezTo>
                    <a:pt x="1039" y="327"/>
                    <a:pt x="1041" y="328"/>
                    <a:pt x="1042" y="328"/>
                  </a:cubicBezTo>
                  <a:cubicBezTo>
                    <a:pt x="1049" y="328"/>
                    <a:pt x="1054" y="293"/>
                    <a:pt x="1051" y="263"/>
                  </a:cubicBezTo>
                  <a:lnTo>
                    <a:pt x="1051" y="263"/>
                  </a:lnTo>
                  <a:cubicBezTo>
                    <a:pt x="1056" y="271"/>
                    <a:pt x="1060" y="274"/>
                    <a:pt x="1064" y="274"/>
                  </a:cubicBezTo>
                  <a:cubicBezTo>
                    <a:pt x="1068" y="274"/>
                    <a:pt x="1072" y="272"/>
                    <a:pt x="1076" y="269"/>
                  </a:cubicBezTo>
                  <a:cubicBezTo>
                    <a:pt x="1085" y="263"/>
                    <a:pt x="1089" y="260"/>
                    <a:pt x="1093" y="260"/>
                  </a:cubicBezTo>
                  <a:cubicBezTo>
                    <a:pt x="1097" y="260"/>
                    <a:pt x="1099" y="264"/>
                    <a:pt x="1104" y="272"/>
                  </a:cubicBezTo>
                  <a:cubicBezTo>
                    <a:pt x="1109" y="286"/>
                    <a:pt x="1111" y="293"/>
                    <a:pt x="1112" y="293"/>
                  </a:cubicBezTo>
                  <a:cubicBezTo>
                    <a:pt x="1113" y="293"/>
                    <a:pt x="1112" y="285"/>
                    <a:pt x="1110" y="269"/>
                  </a:cubicBezTo>
                  <a:cubicBezTo>
                    <a:pt x="1106" y="254"/>
                    <a:pt x="1109" y="246"/>
                    <a:pt x="1116" y="246"/>
                  </a:cubicBezTo>
                  <a:cubicBezTo>
                    <a:pt x="1123" y="246"/>
                    <a:pt x="1134" y="254"/>
                    <a:pt x="1142" y="269"/>
                  </a:cubicBezTo>
                  <a:cubicBezTo>
                    <a:pt x="1145" y="275"/>
                    <a:pt x="1148" y="277"/>
                    <a:pt x="1152" y="277"/>
                  </a:cubicBezTo>
                  <a:cubicBezTo>
                    <a:pt x="1156" y="277"/>
                    <a:pt x="1160" y="275"/>
                    <a:pt x="1167" y="272"/>
                  </a:cubicBezTo>
                  <a:cubicBezTo>
                    <a:pt x="1167" y="266"/>
                    <a:pt x="1167" y="256"/>
                    <a:pt x="1173" y="253"/>
                  </a:cubicBezTo>
                  <a:cubicBezTo>
                    <a:pt x="1179" y="247"/>
                    <a:pt x="1182" y="244"/>
                    <a:pt x="1189" y="241"/>
                  </a:cubicBezTo>
                  <a:cubicBezTo>
                    <a:pt x="1207" y="231"/>
                    <a:pt x="1207" y="231"/>
                    <a:pt x="1198" y="203"/>
                  </a:cubicBezTo>
                  <a:cubicBezTo>
                    <a:pt x="1189" y="172"/>
                    <a:pt x="1195" y="169"/>
                    <a:pt x="1211" y="165"/>
                  </a:cubicBezTo>
                  <a:cubicBezTo>
                    <a:pt x="1214" y="164"/>
                    <a:pt x="1218" y="163"/>
                    <a:pt x="1221" y="163"/>
                  </a:cubicBezTo>
                  <a:cubicBezTo>
                    <a:pt x="1225" y="163"/>
                    <a:pt x="1228" y="166"/>
                    <a:pt x="1229" y="175"/>
                  </a:cubicBezTo>
                  <a:cubicBezTo>
                    <a:pt x="1229" y="175"/>
                    <a:pt x="1242" y="187"/>
                    <a:pt x="1248" y="187"/>
                  </a:cubicBezTo>
                  <a:cubicBezTo>
                    <a:pt x="1250" y="186"/>
                    <a:pt x="1252" y="186"/>
                    <a:pt x="1255" y="186"/>
                  </a:cubicBezTo>
                  <a:cubicBezTo>
                    <a:pt x="1259" y="186"/>
                    <a:pt x="1264" y="189"/>
                    <a:pt x="1264" y="200"/>
                  </a:cubicBezTo>
                  <a:cubicBezTo>
                    <a:pt x="1270" y="209"/>
                    <a:pt x="1280" y="212"/>
                    <a:pt x="1289" y="212"/>
                  </a:cubicBezTo>
                  <a:cubicBezTo>
                    <a:pt x="1302" y="212"/>
                    <a:pt x="1314" y="212"/>
                    <a:pt x="1314" y="228"/>
                  </a:cubicBezTo>
                  <a:cubicBezTo>
                    <a:pt x="1316" y="229"/>
                    <a:pt x="1317" y="230"/>
                    <a:pt x="1318" y="230"/>
                  </a:cubicBezTo>
                  <a:cubicBezTo>
                    <a:pt x="1320" y="230"/>
                    <a:pt x="1320" y="226"/>
                    <a:pt x="1320" y="212"/>
                  </a:cubicBezTo>
                  <a:cubicBezTo>
                    <a:pt x="1322" y="202"/>
                    <a:pt x="1327" y="192"/>
                    <a:pt x="1337" y="192"/>
                  </a:cubicBezTo>
                  <a:cubicBezTo>
                    <a:pt x="1342" y="192"/>
                    <a:pt x="1349" y="195"/>
                    <a:pt x="1358" y="203"/>
                  </a:cubicBezTo>
                  <a:cubicBezTo>
                    <a:pt x="1366" y="205"/>
                    <a:pt x="1374" y="207"/>
                    <a:pt x="1382" y="207"/>
                  </a:cubicBezTo>
                  <a:cubicBezTo>
                    <a:pt x="1389" y="207"/>
                    <a:pt x="1396" y="205"/>
                    <a:pt x="1399" y="197"/>
                  </a:cubicBezTo>
                  <a:cubicBezTo>
                    <a:pt x="1405" y="200"/>
                    <a:pt x="1405" y="200"/>
                    <a:pt x="1399" y="216"/>
                  </a:cubicBezTo>
                  <a:cubicBezTo>
                    <a:pt x="1393" y="232"/>
                    <a:pt x="1394" y="241"/>
                    <a:pt x="1401" y="241"/>
                  </a:cubicBezTo>
                  <a:cubicBezTo>
                    <a:pt x="1406" y="241"/>
                    <a:pt x="1415" y="236"/>
                    <a:pt x="1427" y="225"/>
                  </a:cubicBezTo>
                  <a:cubicBezTo>
                    <a:pt x="1429" y="220"/>
                    <a:pt x="1432" y="217"/>
                    <a:pt x="1434" y="217"/>
                  </a:cubicBezTo>
                  <a:cubicBezTo>
                    <a:pt x="1437" y="217"/>
                    <a:pt x="1439" y="222"/>
                    <a:pt x="1439" y="231"/>
                  </a:cubicBezTo>
                  <a:cubicBezTo>
                    <a:pt x="1439" y="231"/>
                    <a:pt x="1440" y="232"/>
                    <a:pt x="1442" y="232"/>
                  </a:cubicBezTo>
                  <a:cubicBezTo>
                    <a:pt x="1445" y="232"/>
                    <a:pt x="1451" y="231"/>
                    <a:pt x="1458" y="225"/>
                  </a:cubicBezTo>
                  <a:cubicBezTo>
                    <a:pt x="1464" y="222"/>
                    <a:pt x="1467" y="220"/>
                    <a:pt x="1470" y="220"/>
                  </a:cubicBezTo>
                  <a:cubicBezTo>
                    <a:pt x="1474" y="220"/>
                    <a:pt x="1475" y="225"/>
                    <a:pt x="1477" y="237"/>
                  </a:cubicBezTo>
                  <a:cubicBezTo>
                    <a:pt x="1468" y="253"/>
                    <a:pt x="1474" y="256"/>
                    <a:pt x="1480" y="263"/>
                  </a:cubicBezTo>
                  <a:cubicBezTo>
                    <a:pt x="1482" y="262"/>
                    <a:pt x="1483" y="262"/>
                    <a:pt x="1485" y="262"/>
                  </a:cubicBezTo>
                  <a:cubicBezTo>
                    <a:pt x="1508" y="262"/>
                    <a:pt x="1551" y="323"/>
                    <a:pt x="1540" y="338"/>
                  </a:cubicBezTo>
                  <a:cubicBezTo>
                    <a:pt x="1545" y="337"/>
                    <a:pt x="1548" y="337"/>
                    <a:pt x="1551" y="337"/>
                  </a:cubicBezTo>
                  <a:cubicBezTo>
                    <a:pt x="1559" y="337"/>
                    <a:pt x="1559" y="339"/>
                    <a:pt x="1562" y="344"/>
                  </a:cubicBezTo>
                  <a:cubicBezTo>
                    <a:pt x="1549" y="355"/>
                    <a:pt x="1548" y="360"/>
                    <a:pt x="1552" y="360"/>
                  </a:cubicBezTo>
                  <a:cubicBezTo>
                    <a:pt x="1557" y="360"/>
                    <a:pt x="1568" y="355"/>
                    <a:pt x="1580" y="347"/>
                  </a:cubicBezTo>
                  <a:lnTo>
                    <a:pt x="1577" y="341"/>
                  </a:lnTo>
                  <a:lnTo>
                    <a:pt x="1574" y="335"/>
                  </a:lnTo>
                  <a:cubicBezTo>
                    <a:pt x="1581" y="331"/>
                    <a:pt x="1587" y="329"/>
                    <a:pt x="1592" y="329"/>
                  </a:cubicBezTo>
                  <a:cubicBezTo>
                    <a:pt x="1604" y="329"/>
                    <a:pt x="1601" y="343"/>
                    <a:pt x="1571" y="360"/>
                  </a:cubicBezTo>
                  <a:cubicBezTo>
                    <a:pt x="1558" y="373"/>
                    <a:pt x="1553" y="378"/>
                    <a:pt x="1557" y="378"/>
                  </a:cubicBezTo>
                  <a:cubicBezTo>
                    <a:pt x="1559" y="378"/>
                    <a:pt x="1566" y="376"/>
                    <a:pt x="1577" y="372"/>
                  </a:cubicBezTo>
                  <a:cubicBezTo>
                    <a:pt x="1587" y="369"/>
                    <a:pt x="1594" y="368"/>
                    <a:pt x="1598" y="368"/>
                  </a:cubicBezTo>
                  <a:cubicBezTo>
                    <a:pt x="1608" y="368"/>
                    <a:pt x="1605" y="376"/>
                    <a:pt x="1590" y="391"/>
                  </a:cubicBezTo>
                  <a:cubicBezTo>
                    <a:pt x="1574" y="400"/>
                    <a:pt x="1567" y="404"/>
                    <a:pt x="1570" y="404"/>
                  </a:cubicBezTo>
                  <a:cubicBezTo>
                    <a:pt x="1572" y="404"/>
                    <a:pt x="1579" y="401"/>
                    <a:pt x="1593" y="397"/>
                  </a:cubicBezTo>
                  <a:cubicBezTo>
                    <a:pt x="1614" y="391"/>
                    <a:pt x="1630" y="388"/>
                    <a:pt x="1640" y="388"/>
                  </a:cubicBezTo>
                  <a:cubicBezTo>
                    <a:pt x="1660" y="388"/>
                    <a:pt x="1658" y="399"/>
                    <a:pt x="1621" y="419"/>
                  </a:cubicBezTo>
                  <a:cubicBezTo>
                    <a:pt x="1596" y="435"/>
                    <a:pt x="1584" y="451"/>
                    <a:pt x="1587" y="454"/>
                  </a:cubicBezTo>
                  <a:cubicBezTo>
                    <a:pt x="1588" y="455"/>
                    <a:pt x="1589" y="456"/>
                    <a:pt x="1592" y="456"/>
                  </a:cubicBezTo>
                  <a:cubicBezTo>
                    <a:pt x="1598" y="456"/>
                    <a:pt x="1609" y="451"/>
                    <a:pt x="1618" y="444"/>
                  </a:cubicBezTo>
                  <a:cubicBezTo>
                    <a:pt x="1628" y="435"/>
                    <a:pt x="1635" y="431"/>
                    <a:pt x="1638" y="431"/>
                  </a:cubicBezTo>
                  <a:cubicBezTo>
                    <a:pt x="1641" y="431"/>
                    <a:pt x="1637" y="440"/>
                    <a:pt x="1624" y="457"/>
                  </a:cubicBezTo>
                  <a:cubicBezTo>
                    <a:pt x="1593" y="501"/>
                    <a:pt x="1602" y="510"/>
                    <a:pt x="1637" y="513"/>
                  </a:cubicBezTo>
                  <a:cubicBezTo>
                    <a:pt x="1674" y="522"/>
                    <a:pt x="1688" y="539"/>
                    <a:pt x="1660" y="539"/>
                  </a:cubicBezTo>
                  <a:cubicBezTo>
                    <a:pt x="1658" y="539"/>
                    <a:pt x="1655" y="539"/>
                    <a:pt x="1652" y="538"/>
                  </a:cubicBezTo>
                  <a:cubicBezTo>
                    <a:pt x="1618" y="541"/>
                    <a:pt x="1618" y="541"/>
                    <a:pt x="1637" y="545"/>
                  </a:cubicBezTo>
                  <a:cubicBezTo>
                    <a:pt x="1646" y="557"/>
                    <a:pt x="1652" y="570"/>
                    <a:pt x="1656" y="576"/>
                  </a:cubicBezTo>
                  <a:cubicBezTo>
                    <a:pt x="1657" y="578"/>
                    <a:pt x="1660" y="579"/>
                    <a:pt x="1664" y="579"/>
                  </a:cubicBezTo>
                  <a:cubicBezTo>
                    <a:pt x="1671" y="579"/>
                    <a:pt x="1680" y="577"/>
                    <a:pt x="1690" y="573"/>
                  </a:cubicBezTo>
                  <a:lnTo>
                    <a:pt x="1690" y="573"/>
                  </a:lnTo>
                  <a:cubicBezTo>
                    <a:pt x="1667" y="593"/>
                    <a:pt x="1660" y="611"/>
                    <a:pt x="1686" y="611"/>
                  </a:cubicBezTo>
                  <a:cubicBezTo>
                    <a:pt x="1688" y="611"/>
                    <a:pt x="1691" y="611"/>
                    <a:pt x="1693" y="610"/>
                  </a:cubicBezTo>
                  <a:lnTo>
                    <a:pt x="1700" y="623"/>
                  </a:lnTo>
                  <a:cubicBezTo>
                    <a:pt x="1701" y="627"/>
                    <a:pt x="1702" y="628"/>
                    <a:pt x="1706" y="628"/>
                  </a:cubicBezTo>
                  <a:cubicBezTo>
                    <a:pt x="1708" y="628"/>
                    <a:pt x="1712" y="627"/>
                    <a:pt x="1718" y="626"/>
                  </a:cubicBezTo>
                  <a:cubicBezTo>
                    <a:pt x="1737" y="626"/>
                    <a:pt x="1725" y="639"/>
                    <a:pt x="1715" y="651"/>
                  </a:cubicBezTo>
                  <a:cubicBezTo>
                    <a:pt x="1707" y="664"/>
                    <a:pt x="1698" y="675"/>
                    <a:pt x="1703" y="675"/>
                  </a:cubicBezTo>
                  <a:cubicBezTo>
                    <a:pt x="1704" y="675"/>
                    <a:pt x="1706" y="674"/>
                    <a:pt x="1709" y="673"/>
                  </a:cubicBezTo>
                  <a:cubicBezTo>
                    <a:pt x="1715" y="668"/>
                    <a:pt x="1724" y="668"/>
                    <a:pt x="1733" y="668"/>
                  </a:cubicBezTo>
                  <a:cubicBezTo>
                    <a:pt x="1737" y="668"/>
                    <a:pt x="1742" y="668"/>
                    <a:pt x="1746" y="668"/>
                  </a:cubicBezTo>
                  <a:cubicBezTo>
                    <a:pt x="1751" y="668"/>
                    <a:pt x="1755" y="668"/>
                    <a:pt x="1759" y="667"/>
                  </a:cubicBezTo>
                  <a:cubicBezTo>
                    <a:pt x="1760" y="666"/>
                    <a:pt x="1762" y="666"/>
                    <a:pt x="1763" y="666"/>
                  </a:cubicBezTo>
                  <a:cubicBezTo>
                    <a:pt x="1773" y="666"/>
                    <a:pt x="1764" y="679"/>
                    <a:pt x="1750" y="679"/>
                  </a:cubicBezTo>
                  <a:cubicBezTo>
                    <a:pt x="1734" y="689"/>
                    <a:pt x="1734" y="689"/>
                    <a:pt x="1728" y="708"/>
                  </a:cubicBezTo>
                  <a:cubicBezTo>
                    <a:pt x="1730" y="713"/>
                    <a:pt x="1735" y="722"/>
                    <a:pt x="1745" y="722"/>
                  </a:cubicBezTo>
                  <a:cubicBezTo>
                    <a:pt x="1747" y="722"/>
                    <a:pt x="1750" y="721"/>
                    <a:pt x="1753" y="720"/>
                  </a:cubicBezTo>
                  <a:cubicBezTo>
                    <a:pt x="1754" y="719"/>
                    <a:pt x="1756" y="719"/>
                    <a:pt x="1757" y="719"/>
                  </a:cubicBezTo>
                  <a:cubicBezTo>
                    <a:pt x="1769" y="719"/>
                    <a:pt x="1783" y="750"/>
                    <a:pt x="1775" y="761"/>
                  </a:cubicBezTo>
                  <a:lnTo>
                    <a:pt x="1781" y="773"/>
                  </a:lnTo>
                  <a:cubicBezTo>
                    <a:pt x="1784" y="780"/>
                    <a:pt x="1803" y="776"/>
                    <a:pt x="1806" y="783"/>
                  </a:cubicBezTo>
                  <a:cubicBezTo>
                    <a:pt x="1806" y="783"/>
                    <a:pt x="1808" y="787"/>
                    <a:pt x="1817" y="787"/>
                  </a:cubicBezTo>
                  <a:cubicBezTo>
                    <a:pt x="1819" y="787"/>
                    <a:pt x="1822" y="786"/>
                    <a:pt x="1825" y="786"/>
                  </a:cubicBezTo>
                  <a:lnTo>
                    <a:pt x="1825" y="786"/>
                  </a:lnTo>
                  <a:cubicBezTo>
                    <a:pt x="1828" y="792"/>
                    <a:pt x="1831" y="798"/>
                    <a:pt x="1819" y="808"/>
                  </a:cubicBezTo>
                  <a:cubicBezTo>
                    <a:pt x="1831" y="804"/>
                    <a:pt x="1838" y="802"/>
                    <a:pt x="1841" y="802"/>
                  </a:cubicBezTo>
                  <a:cubicBezTo>
                    <a:pt x="1846" y="802"/>
                    <a:pt x="1840" y="807"/>
                    <a:pt x="1825" y="820"/>
                  </a:cubicBezTo>
                  <a:cubicBezTo>
                    <a:pt x="1809" y="829"/>
                    <a:pt x="1802" y="833"/>
                    <a:pt x="1805" y="833"/>
                  </a:cubicBezTo>
                  <a:cubicBezTo>
                    <a:pt x="1807" y="833"/>
                    <a:pt x="1814" y="831"/>
                    <a:pt x="1828" y="827"/>
                  </a:cubicBezTo>
                  <a:cubicBezTo>
                    <a:pt x="1834" y="826"/>
                    <a:pt x="1838" y="825"/>
                    <a:pt x="1841" y="825"/>
                  </a:cubicBezTo>
                  <a:cubicBezTo>
                    <a:pt x="1845" y="825"/>
                    <a:pt x="1843" y="828"/>
                    <a:pt x="1834" y="836"/>
                  </a:cubicBezTo>
                  <a:cubicBezTo>
                    <a:pt x="1826" y="842"/>
                    <a:pt x="1825" y="847"/>
                    <a:pt x="1829" y="847"/>
                  </a:cubicBezTo>
                  <a:cubicBezTo>
                    <a:pt x="1831" y="847"/>
                    <a:pt x="1835" y="846"/>
                    <a:pt x="1841" y="842"/>
                  </a:cubicBezTo>
                  <a:cubicBezTo>
                    <a:pt x="1847" y="840"/>
                    <a:pt x="1854" y="839"/>
                    <a:pt x="1860" y="839"/>
                  </a:cubicBezTo>
                  <a:cubicBezTo>
                    <a:pt x="1878" y="839"/>
                    <a:pt x="1887" y="849"/>
                    <a:pt x="1866" y="861"/>
                  </a:cubicBezTo>
                  <a:cubicBezTo>
                    <a:pt x="1866" y="861"/>
                    <a:pt x="1868" y="865"/>
                    <a:pt x="1878" y="865"/>
                  </a:cubicBezTo>
                  <a:cubicBezTo>
                    <a:pt x="1881" y="865"/>
                    <a:pt x="1884" y="865"/>
                    <a:pt x="1888" y="864"/>
                  </a:cubicBezTo>
                  <a:cubicBezTo>
                    <a:pt x="1900" y="860"/>
                    <a:pt x="1907" y="858"/>
                    <a:pt x="1909" y="858"/>
                  </a:cubicBezTo>
                  <a:cubicBezTo>
                    <a:pt x="1911" y="858"/>
                    <a:pt x="1905" y="862"/>
                    <a:pt x="1891" y="870"/>
                  </a:cubicBezTo>
                  <a:cubicBezTo>
                    <a:pt x="1873" y="886"/>
                    <a:pt x="1869" y="894"/>
                    <a:pt x="1879" y="894"/>
                  </a:cubicBezTo>
                  <a:cubicBezTo>
                    <a:pt x="1884" y="894"/>
                    <a:pt x="1891" y="892"/>
                    <a:pt x="1900" y="889"/>
                  </a:cubicBezTo>
                  <a:cubicBezTo>
                    <a:pt x="1900" y="889"/>
                    <a:pt x="1902" y="889"/>
                    <a:pt x="1904" y="889"/>
                  </a:cubicBezTo>
                  <a:cubicBezTo>
                    <a:pt x="1908" y="889"/>
                    <a:pt x="1913" y="890"/>
                    <a:pt x="1906" y="899"/>
                  </a:cubicBezTo>
                  <a:cubicBezTo>
                    <a:pt x="1901" y="916"/>
                    <a:pt x="1904" y="949"/>
                    <a:pt x="1919" y="949"/>
                  </a:cubicBezTo>
                  <a:cubicBezTo>
                    <a:pt x="1923" y="949"/>
                    <a:pt x="1927" y="947"/>
                    <a:pt x="1931" y="943"/>
                  </a:cubicBezTo>
                  <a:lnTo>
                    <a:pt x="1938" y="955"/>
                  </a:lnTo>
                  <a:cubicBezTo>
                    <a:pt x="1930" y="971"/>
                    <a:pt x="1931" y="978"/>
                    <a:pt x="1942" y="978"/>
                  </a:cubicBezTo>
                  <a:cubicBezTo>
                    <a:pt x="1945" y="978"/>
                    <a:pt x="1947" y="978"/>
                    <a:pt x="1950" y="977"/>
                  </a:cubicBezTo>
                  <a:lnTo>
                    <a:pt x="1966" y="977"/>
                  </a:lnTo>
                  <a:cubicBezTo>
                    <a:pt x="1953" y="983"/>
                    <a:pt x="1944" y="999"/>
                    <a:pt x="1947" y="1005"/>
                  </a:cubicBezTo>
                  <a:cubicBezTo>
                    <a:pt x="1948" y="1008"/>
                    <a:pt x="1949" y="1010"/>
                    <a:pt x="1951" y="1010"/>
                  </a:cubicBezTo>
                  <a:cubicBezTo>
                    <a:pt x="1953" y="1010"/>
                    <a:pt x="1956" y="1007"/>
                    <a:pt x="1963" y="1002"/>
                  </a:cubicBezTo>
                  <a:cubicBezTo>
                    <a:pt x="1967" y="997"/>
                    <a:pt x="1970" y="995"/>
                    <a:pt x="1973" y="995"/>
                  </a:cubicBezTo>
                  <a:cubicBezTo>
                    <a:pt x="1977" y="995"/>
                    <a:pt x="1980" y="998"/>
                    <a:pt x="1982" y="1002"/>
                  </a:cubicBezTo>
                  <a:cubicBezTo>
                    <a:pt x="1985" y="1008"/>
                    <a:pt x="1972" y="1021"/>
                    <a:pt x="1960" y="1027"/>
                  </a:cubicBezTo>
                  <a:lnTo>
                    <a:pt x="1963" y="1033"/>
                  </a:lnTo>
                  <a:cubicBezTo>
                    <a:pt x="1975" y="1027"/>
                    <a:pt x="1983" y="1024"/>
                    <a:pt x="1986" y="1024"/>
                  </a:cubicBezTo>
                  <a:cubicBezTo>
                    <a:pt x="1991" y="1024"/>
                    <a:pt x="1989" y="1028"/>
                    <a:pt x="1982" y="1033"/>
                  </a:cubicBezTo>
                  <a:cubicBezTo>
                    <a:pt x="1969" y="1046"/>
                    <a:pt x="1972" y="1052"/>
                    <a:pt x="1975" y="1059"/>
                  </a:cubicBezTo>
                  <a:cubicBezTo>
                    <a:pt x="1979" y="1057"/>
                    <a:pt x="1981" y="1057"/>
                    <a:pt x="1982" y="1057"/>
                  </a:cubicBezTo>
                  <a:cubicBezTo>
                    <a:pt x="1985" y="1057"/>
                    <a:pt x="1981" y="1060"/>
                    <a:pt x="1978" y="1060"/>
                  </a:cubicBezTo>
                  <a:cubicBezTo>
                    <a:pt x="1977" y="1060"/>
                    <a:pt x="1976" y="1060"/>
                    <a:pt x="1975" y="1059"/>
                  </a:cubicBezTo>
                  <a:lnTo>
                    <a:pt x="1963" y="1068"/>
                  </a:lnTo>
                  <a:cubicBezTo>
                    <a:pt x="1959" y="1073"/>
                    <a:pt x="1959" y="1075"/>
                    <a:pt x="1961" y="1075"/>
                  </a:cubicBezTo>
                  <a:cubicBezTo>
                    <a:pt x="1963" y="1075"/>
                    <a:pt x="1971" y="1070"/>
                    <a:pt x="1978" y="1065"/>
                  </a:cubicBezTo>
                  <a:lnTo>
                    <a:pt x="1988" y="1077"/>
                  </a:lnTo>
                  <a:cubicBezTo>
                    <a:pt x="1989" y="1081"/>
                    <a:pt x="1991" y="1084"/>
                    <a:pt x="1994" y="1084"/>
                  </a:cubicBezTo>
                  <a:cubicBezTo>
                    <a:pt x="1996" y="1084"/>
                    <a:pt x="1999" y="1081"/>
                    <a:pt x="2003" y="1074"/>
                  </a:cubicBezTo>
                  <a:cubicBezTo>
                    <a:pt x="2013" y="1069"/>
                    <a:pt x="2025" y="1063"/>
                    <a:pt x="2031" y="1063"/>
                  </a:cubicBezTo>
                  <a:cubicBezTo>
                    <a:pt x="2033" y="1063"/>
                    <a:pt x="2034" y="1063"/>
                    <a:pt x="2035" y="1065"/>
                  </a:cubicBezTo>
                  <a:cubicBezTo>
                    <a:pt x="2037" y="1063"/>
                    <a:pt x="2039" y="1063"/>
                    <a:pt x="2040" y="1063"/>
                  </a:cubicBezTo>
                  <a:cubicBezTo>
                    <a:pt x="2043" y="1063"/>
                    <a:pt x="2040" y="1067"/>
                    <a:pt x="2037" y="1067"/>
                  </a:cubicBezTo>
                  <a:cubicBezTo>
                    <a:pt x="2036" y="1067"/>
                    <a:pt x="2035" y="1066"/>
                    <a:pt x="2035" y="1065"/>
                  </a:cubicBezTo>
                  <a:cubicBezTo>
                    <a:pt x="2019" y="1074"/>
                    <a:pt x="2007" y="1080"/>
                    <a:pt x="2010" y="1087"/>
                  </a:cubicBezTo>
                  <a:cubicBezTo>
                    <a:pt x="2013" y="1093"/>
                    <a:pt x="2000" y="1102"/>
                    <a:pt x="2000" y="1102"/>
                  </a:cubicBezTo>
                  <a:cubicBezTo>
                    <a:pt x="1972" y="1111"/>
                    <a:pt x="1993" y="1125"/>
                    <a:pt x="2008" y="1125"/>
                  </a:cubicBezTo>
                  <a:cubicBezTo>
                    <a:pt x="2010" y="1125"/>
                    <a:pt x="2011" y="1125"/>
                    <a:pt x="2013" y="1124"/>
                  </a:cubicBezTo>
                  <a:cubicBezTo>
                    <a:pt x="2019" y="1124"/>
                    <a:pt x="2024" y="1124"/>
                    <a:pt x="2028" y="1124"/>
                  </a:cubicBezTo>
                  <a:cubicBezTo>
                    <a:pt x="2048" y="1124"/>
                    <a:pt x="2046" y="1130"/>
                    <a:pt x="2022" y="1143"/>
                  </a:cubicBezTo>
                  <a:cubicBezTo>
                    <a:pt x="2011" y="1150"/>
                    <a:pt x="2011" y="1153"/>
                    <a:pt x="2018" y="1153"/>
                  </a:cubicBezTo>
                  <a:cubicBezTo>
                    <a:pt x="2027" y="1153"/>
                    <a:pt x="2049" y="1148"/>
                    <a:pt x="2076" y="1137"/>
                  </a:cubicBezTo>
                  <a:lnTo>
                    <a:pt x="2119" y="1121"/>
                  </a:lnTo>
                  <a:lnTo>
                    <a:pt x="2079" y="1143"/>
                  </a:lnTo>
                  <a:cubicBezTo>
                    <a:pt x="2025" y="1181"/>
                    <a:pt x="2025" y="1181"/>
                    <a:pt x="2063" y="1184"/>
                  </a:cubicBezTo>
                  <a:cubicBezTo>
                    <a:pt x="2085" y="1187"/>
                    <a:pt x="2085" y="1187"/>
                    <a:pt x="2069" y="1196"/>
                  </a:cubicBezTo>
                  <a:cubicBezTo>
                    <a:pt x="2057" y="1203"/>
                    <a:pt x="2060" y="1209"/>
                    <a:pt x="2069" y="1228"/>
                  </a:cubicBezTo>
                  <a:cubicBezTo>
                    <a:pt x="2076" y="1241"/>
                    <a:pt x="2081" y="1248"/>
                    <a:pt x="2087" y="1248"/>
                  </a:cubicBezTo>
                  <a:cubicBezTo>
                    <a:pt x="2090" y="1248"/>
                    <a:pt x="2094" y="1246"/>
                    <a:pt x="2097" y="1243"/>
                  </a:cubicBezTo>
                  <a:lnTo>
                    <a:pt x="2104" y="1256"/>
                  </a:lnTo>
                  <a:cubicBezTo>
                    <a:pt x="2090" y="1268"/>
                    <a:pt x="2090" y="1274"/>
                    <a:pt x="2097" y="1274"/>
                  </a:cubicBezTo>
                  <a:cubicBezTo>
                    <a:pt x="2102" y="1274"/>
                    <a:pt x="2112" y="1269"/>
                    <a:pt x="2123" y="1259"/>
                  </a:cubicBezTo>
                  <a:lnTo>
                    <a:pt x="2132" y="1272"/>
                  </a:lnTo>
                  <a:lnTo>
                    <a:pt x="2116" y="1281"/>
                  </a:lnTo>
                  <a:cubicBezTo>
                    <a:pt x="2104" y="1287"/>
                    <a:pt x="2110" y="1300"/>
                    <a:pt x="2138" y="1350"/>
                  </a:cubicBezTo>
                  <a:cubicBezTo>
                    <a:pt x="2164" y="1397"/>
                    <a:pt x="2167" y="1411"/>
                    <a:pt x="2184" y="1411"/>
                  </a:cubicBezTo>
                  <a:cubicBezTo>
                    <a:pt x="2188" y="1411"/>
                    <a:pt x="2192" y="1411"/>
                    <a:pt x="2198" y="1409"/>
                  </a:cubicBezTo>
                  <a:cubicBezTo>
                    <a:pt x="2229" y="1409"/>
                    <a:pt x="2232" y="1419"/>
                    <a:pt x="2201" y="1425"/>
                  </a:cubicBezTo>
                  <a:cubicBezTo>
                    <a:pt x="2187" y="1428"/>
                    <a:pt x="2176" y="1435"/>
                    <a:pt x="2183" y="1435"/>
                  </a:cubicBezTo>
                  <a:cubicBezTo>
                    <a:pt x="2185" y="1435"/>
                    <a:pt x="2186" y="1435"/>
                    <a:pt x="2188" y="1435"/>
                  </a:cubicBezTo>
                  <a:lnTo>
                    <a:pt x="2188" y="1435"/>
                  </a:lnTo>
                  <a:cubicBezTo>
                    <a:pt x="2188" y="1444"/>
                    <a:pt x="2185" y="1453"/>
                    <a:pt x="2176" y="1460"/>
                  </a:cubicBezTo>
                  <a:cubicBezTo>
                    <a:pt x="2148" y="1482"/>
                    <a:pt x="2163" y="1488"/>
                    <a:pt x="2179" y="1488"/>
                  </a:cubicBezTo>
                  <a:cubicBezTo>
                    <a:pt x="2187" y="1486"/>
                    <a:pt x="2192" y="1485"/>
                    <a:pt x="2194" y="1485"/>
                  </a:cubicBezTo>
                  <a:cubicBezTo>
                    <a:pt x="2200" y="1485"/>
                    <a:pt x="2190" y="1490"/>
                    <a:pt x="2179" y="1494"/>
                  </a:cubicBezTo>
                  <a:cubicBezTo>
                    <a:pt x="2160" y="1504"/>
                    <a:pt x="2145" y="1507"/>
                    <a:pt x="2160" y="1510"/>
                  </a:cubicBezTo>
                  <a:cubicBezTo>
                    <a:pt x="2178" y="1516"/>
                    <a:pt x="2184" y="1557"/>
                    <a:pt x="2159" y="1557"/>
                  </a:cubicBezTo>
                  <a:cubicBezTo>
                    <a:pt x="2158" y="1557"/>
                    <a:pt x="2156" y="1557"/>
                    <a:pt x="2154" y="1557"/>
                  </a:cubicBezTo>
                  <a:cubicBezTo>
                    <a:pt x="2154" y="1557"/>
                    <a:pt x="2151" y="1563"/>
                    <a:pt x="2151" y="1569"/>
                  </a:cubicBezTo>
                  <a:cubicBezTo>
                    <a:pt x="2163" y="1572"/>
                    <a:pt x="2160" y="1588"/>
                    <a:pt x="2154" y="1601"/>
                  </a:cubicBezTo>
                  <a:cubicBezTo>
                    <a:pt x="2149" y="1610"/>
                    <a:pt x="2146" y="1616"/>
                    <a:pt x="2140" y="1616"/>
                  </a:cubicBezTo>
                  <a:cubicBezTo>
                    <a:pt x="2138" y="1616"/>
                    <a:pt x="2135" y="1615"/>
                    <a:pt x="2132" y="1613"/>
                  </a:cubicBezTo>
                  <a:cubicBezTo>
                    <a:pt x="2128" y="1609"/>
                    <a:pt x="2124" y="1607"/>
                    <a:pt x="2122" y="1607"/>
                  </a:cubicBezTo>
                  <a:cubicBezTo>
                    <a:pt x="2119" y="1607"/>
                    <a:pt x="2120" y="1614"/>
                    <a:pt x="2126" y="1626"/>
                  </a:cubicBezTo>
                  <a:cubicBezTo>
                    <a:pt x="2123" y="1632"/>
                    <a:pt x="2145" y="1654"/>
                    <a:pt x="2138" y="1660"/>
                  </a:cubicBezTo>
                  <a:cubicBezTo>
                    <a:pt x="2154" y="1670"/>
                    <a:pt x="2160" y="1685"/>
                    <a:pt x="2157" y="1692"/>
                  </a:cubicBezTo>
                  <a:lnTo>
                    <a:pt x="2141" y="1682"/>
                  </a:lnTo>
                  <a:lnTo>
                    <a:pt x="2116" y="1663"/>
                  </a:lnTo>
                  <a:lnTo>
                    <a:pt x="2116" y="1663"/>
                  </a:lnTo>
                  <a:cubicBezTo>
                    <a:pt x="2113" y="1670"/>
                    <a:pt x="2107" y="1673"/>
                    <a:pt x="2119" y="1682"/>
                  </a:cubicBezTo>
                  <a:cubicBezTo>
                    <a:pt x="2117" y="1682"/>
                    <a:pt x="2115" y="1681"/>
                    <a:pt x="2113" y="1681"/>
                  </a:cubicBezTo>
                  <a:cubicBezTo>
                    <a:pt x="2103" y="1681"/>
                    <a:pt x="2093" y="1687"/>
                    <a:pt x="2088" y="1695"/>
                  </a:cubicBezTo>
                  <a:cubicBezTo>
                    <a:pt x="2076" y="1704"/>
                    <a:pt x="2066" y="1713"/>
                    <a:pt x="2069" y="1729"/>
                  </a:cubicBezTo>
                  <a:cubicBezTo>
                    <a:pt x="2061" y="1724"/>
                    <a:pt x="2053" y="1722"/>
                    <a:pt x="2046" y="1722"/>
                  </a:cubicBezTo>
                  <a:cubicBezTo>
                    <a:pt x="2027" y="1722"/>
                    <a:pt x="2011" y="1737"/>
                    <a:pt x="2016" y="1757"/>
                  </a:cubicBezTo>
                  <a:cubicBezTo>
                    <a:pt x="2022" y="1767"/>
                    <a:pt x="2022" y="1772"/>
                    <a:pt x="2018" y="1772"/>
                  </a:cubicBezTo>
                  <a:cubicBezTo>
                    <a:pt x="2015" y="1772"/>
                    <a:pt x="2011" y="1770"/>
                    <a:pt x="2007" y="1767"/>
                  </a:cubicBezTo>
                  <a:cubicBezTo>
                    <a:pt x="2000" y="1761"/>
                    <a:pt x="1996" y="1758"/>
                    <a:pt x="1994" y="1758"/>
                  </a:cubicBezTo>
                  <a:lnTo>
                    <a:pt x="1994" y="1758"/>
                  </a:lnTo>
                  <a:cubicBezTo>
                    <a:pt x="1992" y="1758"/>
                    <a:pt x="1992" y="1763"/>
                    <a:pt x="1994" y="1773"/>
                  </a:cubicBezTo>
                  <a:cubicBezTo>
                    <a:pt x="1994" y="1779"/>
                    <a:pt x="1992" y="1781"/>
                    <a:pt x="1989" y="1781"/>
                  </a:cubicBezTo>
                  <a:cubicBezTo>
                    <a:pt x="1984" y="1781"/>
                    <a:pt x="1975" y="1776"/>
                    <a:pt x="1966" y="1770"/>
                  </a:cubicBezTo>
                  <a:cubicBezTo>
                    <a:pt x="1956" y="1757"/>
                    <a:pt x="1950" y="1751"/>
                    <a:pt x="1946" y="1751"/>
                  </a:cubicBezTo>
                  <a:cubicBezTo>
                    <a:pt x="1942" y="1751"/>
                    <a:pt x="1941" y="1756"/>
                    <a:pt x="1941" y="1764"/>
                  </a:cubicBezTo>
                  <a:cubicBezTo>
                    <a:pt x="1938" y="1779"/>
                    <a:pt x="1931" y="1789"/>
                    <a:pt x="1919" y="1795"/>
                  </a:cubicBezTo>
                  <a:cubicBezTo>
                    <a:pt x="1916" y="1817"/>
                    <a:pt x="1909" y="1820"/>
                    <a:pt x="1922" y="1829"/>
                  </a:cubicBezTo>
                  <a:cubicBezTo>
                    <a:pt x="1928" y="1839"/>
                    <a:pt x="1931" y="1848"/>
                    <a:pt x="1931" y="1861"/>
                  </a:cubicBezTo>
                  <a:cubicBezTo>
                    <a:pt x="1930" y="1868"/>
                    <a:pt x="1928" y="1871"/>
                    <a:pt x="1926" y="1871"/>
                  </a:cubicBezTo>
                  <a:cubicBezTo>
                    <a:pt x="1923" y="1871"/>
                    <a:pt x="1921" y="1866"/>
                    <a:pt x="1925" y="1864"/>
                  </a:cubicBezTo>
                  <a:cubicBezTo>
                    <a:pt x="1931" y="1842"/>
                    <a:pt x="1925" y="1845"/>
                    <a:pt x="1909" y="1836"/>
                  </a:cubicBezTo>
                  <a:cubicBezTo>
                    <a:pt x="1905" y="1833"/>
                    <a:pt x="1899" y="1831"/>
                    <a:pt x="1894" y="1831"/>
                  </a:cubicBezTo>
                  <a:cubicBezTo>
                    <a:pt x="1888" y="1831"/>
                    <a:pt x="1883" y="1833"/>
                    <a:pt x="1878" y="1836"/>
                  </a:cubicBezTo>
                  <a:lnTo>
                    <a:pt x="1853" y="1848"/>
                  </a:lnTo>
                  <a:cubicBezTo>
                    <a:pt x="1847" y="1847"/>
                    <a:pt x="1842" y="1847"/>
                    <a:pt x="1838" y="1847"/>
                  </a:cubicBezTo>
                  <a:cubicBezTo>
                    <a:pt x="1826" y="1847"/>
                    <a:pt x="1824" y="1851"/>
                    <a:pt x="1831" y="1861"/>
                  </a:cubicBezTo>
                  <a:cubicBezTo>
                    <a:pt x="1841" y="1878"/>
                    <a:pt x="1844" y="1884"/>
                    <a:pt x="1844" y="1884"/>
                  </a:cubicBezTo>
                  <a:cubicBezTo>
                    <a:pt x="1843" y="1884"/>
                    <a:pt x="1841" y="1881"/>
                    <a:pt x="1837" y="1876"/>
                  </a:cubicBezTo>
                  <a:cubicBezTo>
                    <a:pt x="1832" y="1871"/>
                    <a:pt x="1825" y="1868"/>
                    <a:pt x="1817" y="1868"/>
                  </a:cubicBezTo>
                  <a:cubicBezTo>
                    <a:pt x="1791" y="1868"/>
                    <a:pt x="1756" y="1893"/>
                    <a:pt x="1758" y="1917"/>
                  </a:cubicBezTo>
                  <a:lnTo>
                    <a:pt x="1758" y="1917"/>
                  </a:lnTo>
                  <a:cubicBezTo>
                    <a:pt x="1757" y="1913"/>
                    <a:pt x="1755" y="1909"/>
                    <a:pt x="1753" y="1905"/>
                  </a:cubicBezTo>
                  <a:cubicBezTo>
                    <a:pt x="1748" y="1898"/>
                    <a:pt x="1744" y="1896"/>
                    <a:pt x="1740" y="1896"/>
                  </a:cubicBezTo>
                  <a:cubicBezTo>
                    <a:pt x="1736" y="1896"/>
                    <a:pt x="1731" y="1898"/>
                    <a:pt x="1725" y="1902"/>
                  </a:cubicBezTo>
                  <a:cubicBezTo>
                    <a:pt x="1721" y="1905"/>
                    <a:pt x="1703" y="1933"/>
                    <a:pt x="1687" y="1942"/>
                  </a:cubicBezTo>
                  <a:cubicBezTo>
                    <a:pt x="1662" y="1955"/>
                    <a:pt x="1643" y="1967"/>
                    <a:pt x="1652" y="1980"/>
                  </a:cubicBezTo>
                  <a:cubicBezTo>
                    <a:pt x="1650" y="1981"/>
                    <a:pt x="1649" y="1982"/>
                    <a:pt x="1648" y="1982"/>
                  </a:cubicBezTo>
                  <a:cubicBezTo>
                    <a:pt x="1645" y="1982"/>
                    <a:pt x="1643" y="1979"/>
                    <a:pt x="1637" y="1970"/>
                  </a:cubicBezTo>
                  <a:cubicBezTo>
                    <a:pt x="1637" y="1959"/>
                    <a:pt x="1634" y="1956"/>
                    <a:pt x="1631" y="1956"/>
                  </a:cubicBezTo>
                  <a:cubicBezTo>
                    <a:pt x="1629" y="1956"/>
                    <a:pt x="1627" y="1957"/>
                    <a:pt x="1624" y="1958"/>
                  </a:cubicBezTo>
                  <a:cubicBezTo>
                    <a:pt x="1618" y="1961"/>
                    <a:pt x="1624" y="1977"/>
                    <a:pt x="1634" y="1989"/>
                  </a:cubicBezTo>
                  <a:cubicBezTo>
                    <a:pt x="1638" y="1999"/>
                    <a:pt x="1637" y="2004"/>
                    <a:pt x="1631" y="2004"/>
                  </a:cubicBezTo>
                  <a:cubicBezTo>
                    <a:pt x="1627" y="2004"/>
                    <a:pt x="1622" y="2002"/>
                    <a:pt x="1615" y="1999"/>
                  </a:cubicBezTo>
                  <a:cubicBezTo>
                    <a:pt x="1611" y="1998"/>
                    <a:pt x="1607" y="1997"/>
                    <a:pt x="1604" y="1997"/>
                  </a:cubicBezTo>
                  <a:cubicBezTo>
                    <a:pt x="1586" y="1997"/>
                    <a:pt x="1570" y="2009"/>
                    <a:pt x="1568" y="2027"/>
                  </a:cubicBezTo>
                  <a:cubicBezTo>
                    <a:pt x="1565" y="2028"/>
                    <a:pt x="1562" y="2030"/>
                    <a:pt x="1559" y="2030"/>
                  </a:cubicBezTo>
                  <a:cubicBezTo>
                    <a:pt x="1555" y="2030"/>
                    <a:pt x="1551" y="2028"/>
                    <a:pt x="1546" y="2021"/>
                  </a:cubicBezTo>
                  <a:cubicBezTo>
                    <a:pt x="1540" y="2015"/>
                    <a:pt x="1533" y="2011"/>
                    <a:pt x="1528" y="2011"/>
                  </a:cubicBezTo>
                  <a:cubicBezTo>
                    <a:pt x="1521" y="2011"/>
                    <a:pt x="1516" y="2017"/>
                    <a:pt x="1518" y="2036"/>
                  </a:cubicBezTo>
                  <a:cubicBezTo>
                    <a:pt x="1516" y="2037"/>
                    <a:pt x="1514" y="2038"/>
                    <a:pt x="1513" y="2038"/>
                  </a:cubicBezTo>
                  <a:cubicBezTo>
                    <a:pt x="1511" y="2038"/>
                    <a:pt x="1509" y="2035"/>
                    <a:pt x="1502" y="2024"/>
                  </a:cubicBezTo>
                  <a:cubicBezTo>
                    <a:pt x="1495" y="2019"/>
                    <a:pt x="1489" y="2013"/>
                    <a:pt x="1487" y="2013"/>
                  </a:cubicBezTo>
                  <a:lnTo>
                    <a:pt x="1487" y="2013"/>
                  </a:lnTo>
                  <a:cubicBezTo>
                    <a:pt x="1485" y="2013"/>
                    <a:pt x="1485" y="2017"/>
                    <a:pt x="1490" y="2030"/>
                  </a:cubicBezTo>
                  <a:cubicBezTo>
                    <a:pt x="1487" y="2046"/>
                    <a:pt x="1475" y="2056"/>
                    <a:pt x="1461" y="2056"/>
                  </a:cubicBezTo>
                  <a:cubicBezTo>
                    <a:pt x="1456" y="2056"/>
                    <a:pt x="1451" y="2054"/>
                    <a:pt x="1446" y="2052"/>
                  </a:cubicBezTo>
                  <a:cubicBezTo>
                    <a:pt x="1439" y="2055"/>
                    <a:pt x="1433" y="2058"/>
                    <a:pt x="1439" y="2074"/>
                  </a:cubicBezTo>
                  <a:cubicBezTo>
                    <a:pt x="1441" y="2078"/>
                    <a:pt x="1443" y="2082"/>
                    <a:pt x="1445" y="2085"/>
                  </a:cubicBezTo>
                  <a:lnTo>
                    <a:pt x="1445" y="2085"/>
                  </a:lnTo>
                  <a:cubicBezTo>
                    <a:pt x="1436" y="2074"/>
                    <a:pt x="1432" y="2068"/>
                    <a:pt x="1430" y="2068"/>
                  </a:cubicBezTo>
                  <a:lnTo>
                    <a:pt x="1430" y="2068"/>
                  </a:lnTo>
                  <a:cubicBezTo>
                    <a:pt x="1428" y="2068"/>
                    <a:pt x="1430" y="2076"/>
                    <a:pt x="1433" y="2093"/>
                  </a:cubicBezTo>
                  <a:cubicBezTo>
                    <a:pt x="1437" y="2100"/>
                    <a:pt x="1436" y="2104"/>
                    <a:pt x="1434" y="2104"/>
                  </a:cubicBezTo>
                  <a:cubicBezTo>
                    <a:pt x="1432" y="2104"/>
                    <a:pt x="1430" y="2101"/>
                    <a:pt x="1427" y="2096"/>
                  </a:cubicBezTo>
                  <a:cubicBezTo>
                    <a:pt x="1414" y="2083"/>
                    <a:pt x="1408" y="2083"/>
                    <a:pt x="1408" y="2083"/>
                  </a:cubicBezTo>
                  <a:cubicBezTo>
                    <a:pt x="1386" y="2102"/>
                    <a:pt x="1364" y="2115"/>
                    <a:pt x="1339" y="2124"/>
                  </a:cubicBezTo>
                  <a:cubicBezTo>
                    <a:pt x="1283" y="2140"/>
                    <a:pt x="1261" y="2140"/>
                    <a:pt x="1264" y="2155"/>
                  </a:cubicBezTo>
                  <a:cubicBezTo>
                    <a:pt x="1262" y="2165"/>
                    <a:pt x="1261" y="2170"/>
                    <a:pt x="1260" y="2170"/>
                  </a:cubicBezTo>
                  <a:cubicBezTo>
                    <a:pt x="1258" y="2170"/>
                    <a:pt x="1256" y="2166"/>
                    <a:pt x="1251" y="2158"/>
                  </a:cubicBezTo>
                  <a:cubicBezTo>
                    <a:pt x="1242" y="2146"/>
                    <a:pt x="1233" y="2146"/>
                    <a:pt x="1226" y="2146"/>
                  </a:cubicBezTo>
                  <a:cubicBezTo>
                    <a:pt x="1224" y="2147"/>
                    <a:pt x="1222" y="2148"/>
                    <a:pt x="1221" y="2148"/>
                  </a:cubicBezTo>
                  <a:cubicBezTo>
                    <a:pt x="1216" y="2148"/>
                    <a:pt x="1213" y="2144"/>
                    <a:pt x="1211" y="2133"/>
                  </a:cubicBezTo>
                  <a:cubicBezTo>
                    <a:pt x="1204" y="2149"/>
                    <a:pt x="1204" y="2149"/>
                    <a:pt x="1198" y="2152"/>
                  </a:cubicBezTo>
                  <a:cubicBezTo>
                    <a:pt x="1198" y="2144"/>
                    <a:pt x="1196" y="2140"/>
                    <a:pt x="1193" y="2140"/>
                  </a:cubicBezTo>
                  <a:cubicBezTo>
                    <a:pt x="1190" y="2140"/>
                    <a:pt x="1187" y="2144"/>
                    <a:pt x="1186" y="2152"/>
                  </a:cubicBezTo>
                  <a:cubicBezTo>
                    <a:pt x="1182" y="2168"/>
                    <a:pt x="1181" y="2176"/>
                    <a:pt x="1180" y="2176"/>
                  </a:cubicBezTo>
                  <a:cubicBezTo>
                    <a:pt x="1179" y="2176"/>
                    <a:pt x="1178" y="2168"/>
                    <a:pt x="1176" y="2152"/>
                  </a:cubicBezTo>
                  <a:cubicBezTo>
                    <a:pt x="1176" y="2141"/>
                    <a:pt x="1165" y="2130"/>
                    <a:pt x="1161" y="2130"/>
                  </a:cubicBezTo>
                  <a:cubicBezTo>
                    <a:pt x="1159" y="2130"/>
                    <a:pt x="1159" y="2132"/>
                    <a:pt x="1160" y="2137"/>
                  </a:cubicBezTo>
                  <a:cubicBezTo>
                    <a:pt x="1164" y="2152"/>
                    <a:pt x="1148" y="2155"/>
                    <a:pt x="1142" y="2171"/>
                  </a:cubicBezTo>
                  <a:cubicBezTo>
                    <a:pt x="1135" y="2171"/>
                    <a:pt x="1129" y="2171"/>
                    <a:pt x="1126" y="2155"/>
                  </a:cubicBezTo>
                  <a:cubicBezTo>
                    <a:pt x="1124" y="2151"/>
                    <a:pt x="1120" y="2149"/>
                    <a:pt x="1115" y="2149"/>
                  </a:cubicBezTo>
                  <a:cubicBezTo>
                    <a:pt x="1102" y="2149"/>
                    <a:pt x="1083" y="2160"/>
                    <a:pt x="1079" y="2171"/>
                  </a:cubicBezTo>
                  <a:cubicBezTo>
                    <a:pt x="1077" y="2179"/>
                    <a:pt x="1075" y="2183"/>
                    <a:pt x="1073" y="2183"/>
                  </a:cubicBezTo>
                  <a:cubicBezTo>
                    <a:pt x="1071" y="2183"/>
                    <a:pt x="1070" y="2179"/>
                    <a:pt x="1070" y="2171"/>
                  </a:cubicBezTo>
                  <a:cubicBezTo>
                    <a:pt x="1070" y="2155"/>
                    <a:pt x="1063" y="2155"/>
                    <a:pt x="1057" y="2152"/>
                  </a:cubicBezTo>
                  <a:cubicBezTo>
                    <a:pt x="1054" y="2157"/>
                    <a:pt x="1053" y="2159"/>
                    <a:pt x="1052" y="2159"/>
                  </a:cubicBezTo>
                  <a:cubicBezTo>
                    <a:pt x="1049" y="2159"/>
                    <a:pt x="1051" y="2148"/>
                    <a:pt x="1051" y="2137"/>
                  </a:cubicBezTo>
                  <a:cubicBezTo>
                    <a:pt x="1057" y="2121"/>
                    <a:pt x="1051" y="2121"/>
                    <a:pt x="1038" y="2121"/>
                  </a:cubicBezTo>
                  <a:cubicBezTo>
                    <a:pt x="1033" y="2130"/>
                    <a:pt x="1021" y="2133"/>
                    <a:pt x="1008" y="2133"/>
                  </a:cubicBezTo>
                  <a:cubicBezTo>
                    <a:pt x="999" y="2133"/>
                    <a:pt x="990" y="2132"/>
                    <a:pt x="982" y="2130"/>
                  </a:cubicBezTo>
                  <a:cubicBezTo>
                    <a:pt x="978" y="2130"/>
                    <a:pt x="975" y="2130"/>
                    <a:pt x="972" y="2130"/>
                  </a:cubicBezTo>
                  <a:cubicBezTo>
                    <a:pt x="945" y="2130"/>
                    <a:pt x="936" y="2142"/>
                    <a:pt x="916" y="2165"/>
                  </a:cubicBezTo>
                  <a:lnTo>
                    <a:pt x="904" y="2196"/>
                  </a:lnTo>
                  <a:lnTo>
                    <a:pt x="910" y="2165"/>
                  </a:lnTo>
                  <a:cubicBezTo>
                    <a:pt x="913" y="2149"/>
                    <a:pt x="913" y="2133"/>
                    <a:pt x="913" y="2118"/>
                  </a:cubicBezTo>
                  <a:cubicBezTo>
                    <a:pt x="912" y="2117"/>
                    <a:pt x="912" y="2117"/>
                    <a:pt x="911" y="2117"/>
                  </a:cubicBezTo>
                  <a:cubicBezTo>
                    <a:pt x="906" y="2117"/>
                    <a:pt x="903" y="2132"/>
                    <a:pt x="900" y="2146"/>
                  </a:cubicBezTo>
                  <a:cubicBezTo>
                    <a:pt x="898" y="2153"/>
                    <a:pt x="895" y="2156"/>
                    <a:pt x="892" y="2156"/>
                  </a:cubicBezTo>
                  <a:cubicBezTo>
                    <a:pt x="888" y="2156"/>
                    <a:pt x="884" y="2150"/>
                    <a:pt x="878" y="2140"/>
                  </a:cubicBezTo>
                  <a:cubicBezTo>
                    <a:pt x="873" y="2129"/>
                    <a:pt x="869" y="2125"/>
                    <a:pt x="864" y="2125"/>
                  </a:cubicBezTo>
                  <a:cubicBezTo>
                    <a:pt x="860" y="2125"/>
                    <a:pt x="856" y="2128"/>
                    <a:pt x="850" y="2133"/>
                  </a:cubicBezTo>
                  <a:cubicBezTo>
                    <a:pt x="844" y="2130"/>
                    <a:pt x="838" y="2127"/>
                    <a:pt x="835" y="2111"/>
                  </a:cubicBezTo>
                  <a:cubicBezTo>
                    <a:pt x="833" y="2110"/>
                    <a:pt x="831" y="2110"/>
                    <a:pt x="830" y="2110"/>
                  </a:cubicBezTo>
                  <a:cubicBezTo>
                    <a:pt x="828" y="2110"/>
                    <a:pt x="826" y="2113"/>
                    <a:pt x="822" y="2124"/>
                  </a:cubicBezTo>
                  <a:cubicBezTo>
                    <a:pt x="821" y="2131"/>
                    <a:pt x="819" y="2134"/>
                    <a:pt x="816" y="2134"/>
                  </a:cubicBezTo>
                  <a:cubicBezTo>
                    <a:pt x="814" y="2134"/>
                    <a:pt x="811" y="2129"/>
                    <a:pt x="810" y="2121"/>
                  </a:cubicBezTo>
                  <a:cubicBezTo>
                    <a:pt x="812" y="2098"/>
                    <a:pt x="804" y="2088"/>
                    <a:pt x="797" y="2088"/>
                  </a:cubicBezTo>
                  <a:cubicBezTo>
                    <a:pt x="793" y="2088"/>
                    <a:pt x="790" y="2090"/>
                    <a:pt x="788" y="2096"/>
                  </a:cubicBezTo>
                  <a:cubicBezTo>
                    <a:pt x="784" y="2105"/>
                    <a:pt x="780" y="2108"/>
                    <a:pt x="776" y="2108"/>
                  </a:cubicBezTo>
                  <a:cubicBezTo>
                    <a:pt x="774" y="2108"/>
                    <a:pt x="771" y="2106"/>
                    <a:pt x="769" y="2105"/>
                  </a:cubicBezTo>
                  <a:cubicBezTo>
                    <a:pt x="766" y="2104"/>
                    <a:pt x="763" y="2102"/>
                    <a:pt x="760" y="2102"/>
                  </a:cubicBezTo>
                  <a:cubicBezTo>
                    <a:pt x="756" y="2102"/>
                    <a:pt x="751" y="2105"/>
                    <a:pt x="744" y="2111"/>
                  </a:cubicBezTo>
                  <a:lnTo>
                    <a:pt x="731" y="2105"/>
                  </a:lnTo>
                  <a:cubicBezTo>
                    <a:pt x="723" y="2102"/>
                    <a:pt x="734" y="2092"/>
                    <a:pt x="741" y="2092"/>
                  </a:cubicBezTo>
                  <a:cubicBezTo>
                    <a:pt x="742" y="2092"/>
                    <a:pt x="743" y="2092"/>
                    <a:pt x="744" y="2093"/>
                  </a:cubicBezTo>
                  <a:lnTo>
                    <a:pt x="744" y="2074"/>
                  </a:lnTo>
                  <a:cubicBezTo>
                    <a:pt x="737" y="2072"/>
                    <a:pt x="733" y="2071"/>
                    <a:pt x="728" y="2071"/>
                  </a:cubicBezTo>
                  <a:cubicBezTo>
                    <a:pt x="723" y="2071"/>
                    <a:pt x="717" y="2072"/>
                    <a:pt x="709" y="2077"/>
                  </a:cubicBezTo>
                  <a:cubicBezTo>
                    <a:pt x="700" y="2089"/>
                    <a:pt x="695" y="2095"/>
                    <a:pt x="694" y="2095"/>
                  </a:cubicBezTo>
                  <a:cubicBezTo>
                    <a:pt x="693" y="2095"/>
                    <a:pt x="696" y="2088"/>
                    <a:pt x="703" y="2074"/>
                  </a:cubicBezTo>
                  <a:cubicBezTo>
                    <a:pt x="708" y="2064"/>
                    <a:pt x="711" y="2051"/>
                    <a:pt x="706" y="2051"/>
                  </a:cubicBezTo>
                  <a:cubicBezTo>
                    <a:pt x="705" y="2051"/>
                    <a:pt x="703" y="2052"/>
                    <a:pt x="700" y="2055"/>
                  </a:cubicBezTo>
                  <a:cubicBezTo>
                    <a:pt x="692" y="2063"/>
                    <a:pt x="687" y="2066"/>
                    <a:pt x="684" y="2066"/>
                  </a:cubicBezTo>
                  <a:cubicBezTo>
                    <a:pt x="679" y="2066"/>
                    <a:pt x="681" y="2056"/>
                    <a:pt x="687" y="2046"/>
                  </a:cubicBezTo>
                  <a:cubicBezTo>
                    <a:pt x="698" y="2033"/>
                    <a:pt x="703" y="2028"/>
                    <a:pt x="698" y="2028"/>
                  </a:cubicBezTo>
                  <a:cubicBezTo>
                    <a:pt x="694" y="2028"/>
                    <a:pt x="685" y="2031"/>
                    <a:pt x="668" y="2036"/>
                  </a:cubicBezTo>
                  <a:cubicBezTo>
                    <a:pt x="656" y="2030"/>
                    <a:pt x="621" y="2030"/>
                    <a:pt x="606" y="2014"/>
                  </a:cubicBezTo>
                  <a:cubicBezTo>
                    <a:pt x="581" y="1999"/>
                    <a:pt x="571" y="1992"/>
                    <a:pt x="574" y="1974"/>
                  </a:cubicBezTo>
                  <a:cubicBezTo>
                    <a:pt x="576" y="1971"/>
                    <a:pt x="578" y="1969"/>
                    <a:pt x="579" y="1967"/>
                  </a:cubicBezTo>
                  <a:lnTo>
                    <a:pt x="579" y="1967"/>
                  </a:lnTo>
                  <a:cubicBezTo>
                    <a:pt x="572" y="1976"/>
                    <a:pt x="567" y="1979"/>
                    <a:pt x="562" y="1979"/>
                  </a:cubicBezTo>
                  <a:cubicBezTo>
                    <a:pt x="556" y="1979"/>
                    <a:pt x="551" y="1975"/>
                    <a:pt x="543" y="1967"/>
                  </a:cubicBezTo>
                  <a:cubicBezTo>
                    <a:pt x="539" y="1952"/>
                    <a:pt x="530" y="1947"/>
                    <a:pt x="519" y="1947"/>
                  </a:cubicBezTo>
                  <a:cubicBezTo>
                    <a:pt x="512" y="1947"/>
                    <a:pt x="505" y="1949"/>
                    <a:pt x="499" y="1952"/>
                  </a:cubicBezTo>
                  <a:lnTo>
                    <a:pt x="512" y="1961"/>
                  </a:lnTo>
                  <a:cubicBezTo>
                    <a:pt x="502" y="1972"/>
                    <a:pt x="495" y="1977"/>
                    <a:pt x="491" y="1977"/>
                  </a:cubicBezTo>
                  <a:cubicBezTo>
                    <a:pt x="485" y="1977"/>
                    <a:pt x="484" y="1970"/>
                    <a:pt x="484" y="1958"/>
                  </a:cubicBezTo>
                  <a:cubicBezTo>
                    <a:pt x="477" y="1955"/>
                    <a:pt x="490" y="1942"/>
                    <a:pt x="499" y="1930"/>
                  </a:cubicBezTo>
                  <a:cubicBezTo>
                    <a:pt x="509" y="1920"/>
                    <a:pt x="515" y="1905"/>
                    <a:pt x="509" y="1898"/>
                  </a:cubicBezTo>
                  <a:cubicBezTo>
                    <a:pt x="507" y="1895"/>
                    <a:pt x="505" y="1893"/>
                    <a:pt x="503" y="1893"/>
                  </a:cubicBezTo>
                  <a:cubicBezTo>
                    <a:pt x="500" y="1893"/>
                    <a:pt x="496" y="1896"/>
                    <a:pt x="493" y="1905"/>
                  </a:cubicBezTo>
                  <a:cubicBezTo>
                    <a:pt x="487" y="1912"/>
                    <a:pt x="485" y="1915"/>
                    <a:pt x="483" y="1915"/>
                  </a:cubicBezTo>
                  <a:cubicBezTo>
                    <a:pt x="481" y="1915"/>
                    <a:pt x="480" y="1913"/>
                    <a:pt x="477" y="1911"/>
                  </a:cubicBezTo>
                  <a:cubicBezTo>
                    <a:pt x="475" y="1907"/>
                    <a:pt x="472" y="1904"/>
                    <a:pt x="466" y="1904"/>
                  </a:cubicBezTo>
                  <a:cubicBezTo>
                    <a:pt x="463" y="1904"/>
                    <a:pt x="458" y="1905"/>
                    <a:pt x="452" y="1908"/>
                  </a:cubicBezTo>
                  <a:cubicBezTo>
                    <a:pt x="449" y="1911"/>
                    <a:pt x="445" y="1913"/>
                    <a:pt x="442" y="1913"/>
                  </a:cubicBezTo>
                  <a:cubicBezTo>
                    <a:pt x="438" y="1913"/>
                    <a:pt x="434" y="1910"/>
                    <a:pt x="430" y="1908"/>
                  </a:cubicBezTo>
                  <a:cubicBezTo>
                    <a:pt x="437" y="1898"/>
                    <a:pt x="433" y="1889"/>
                    <a:pt x="427" y="1880"/>
                  </a:cubicBezTo>
                  <a:lnTo>
                    <a:pt x="440" y="1870"/>
                  </a:lnTo>
                  <a:cubicBezTo>
                    <a:pt x="446" y="1861"/>
                    <a:pt x="452" y="1854"/>
                    <a:pt x="459" y="1842"/>
                  </a:cubicBezTo>
                  <a:cubicBezTo>
                    <a:pt x="458" y="1842"/>
                    <a:pt x="457" y="1841"/>
                    <a:pt x="457" y="1841"/>
                  </a:cubicBezTo>
                  <a:cubicBezTo>
                    <a:pt x="452" y="1841"/>
                    <a:pt x="443" y="1848"/>
                    <a:pt x="443" y="1848"/>
                  </a:cubicBezTo>
                  <a:cubicBezTo>
                    <a:pt x="442" y="1849"/>
                    <a:pt x="441" y="1849"/>
                    <a:pt x="440" y="1849"/>
                  </a:cubicBezTo>
                  <a:cubicBezTo>
                    <a:pt x="419" y="1849"/>
                    <a:pt x="327" y="1722"/>
                    <a:pt x="324" y="1701"/>
                  </a:cubicBezTo>
                  <a:cubicBezTo>
                    <a:pt x="329" y="1684"/>
                    <a:pt x="324" y="1669"/>
                    <a:pt x="317" y="1669"/>
                  </a:cubicBezTo>
                  <a:cubicBezTo>
                    <a:pt x="315" y="1669"/>
                    <a:pt x="313" y="1670"/>
                    <a:pt x="311" y="1673"/>
                  </a:cubicBezTo>
                  <a:cubicBezTo>
                    <a:pt x="310" y="1674"/>
                    <a:pt x="308" y="1674"/>
                    <a:pt x="306" y="1674"/>
                  </a:cubicBezTo>
                  <a:cubicBezTo>
                    <a:pt x="294" y="1674"/>
                    <a:pt x="278" y="1646"/>
                    <a:pt x="264" y="1607"/>
                  </a:cubicBezTo>
                  <a:cubicBezTo>
                    <a:pt x="247" y="1564"/>
                    <a:pt x="240" y="1531"/>
                    <a:pt x="227" y="1531"/>
                  </a:cubicBezTo>
                  <a:cubicBezTo>
                    <a:pt x="226" y="1531"/>
                    <a:pt x="225" y="1531"/>
                    <a:pt x="223" y="1532"/>
                  </a:cubicBezTo>
                  <a:lnTo>
                    <a:pt x="217" y="1510"/>
                  </a:lnTo>
                  <a:cubicBezTo>
                    <a:pt x="214" y="1494"/>
                    <a:pt x="195" y="1485"/>
                    <a:pt x="192" y="1478"/>
                  </a:cubicBezTo>
                  <a:cubicBezTo>
                    <a:pt x="179" y="1473"/>
                    <a:pt x="177" y="1468"/>
                    <a:pt x="185" y="1468"/>
                  </a:cubicBezTo>
                  <a:cubicBezTo>
                    <a:pt x="187" y="1468"/>
                    <a:pt x="189" y="1468"/>
                    <a:pt x="192" y="1469"/>
                  </a:cubicBezTo>
                  <a:cubicBezTo>
                    <a:pt x="208" y="1466"/>
                    <a:pt x="223" y="1463"/>
                    <a:pt x="220" y="1457"/>
                  </a:cubicBezTo>
                  <a:cubicBezTo>
                    <a:pt x="220" y="1447"/>
                    <a:pt x="215" y="1445"/>
                    <a:pt x="207" y="1445"/>
                  </a:cubicBezTo>
                  <a:cubicBezTo>
                    <a:pt x="202" y="1445"/>
                    <a:pt x="195" y="1446"/>
                    <a:pt x="189" y="1447"/>
                  </a:cubicBezTo>
                  <a:cubicBezTo>
                    <a:pt x="186" y="1448"/>
                    <a:pt x="183" y="1448"/>
                    <a:pt x="181" y="1448"/>
                  </a:cubicBezTo>
                  <a:cubicBezTo>
                    <a:pt x="173" y="1448"/>
                    <a:pt x="173" y="1444"/>
                    <a:pt x="173" y="1444"/>
                  </a:cubicBezTo>
                  <a:cubicBezTo>
                    <a:pt x="170" y="1435"/>
                    <a:pt x="170" y="1435"/>
                    <a:pt x="186" y="1431"/>
                  </a:cubicBezTo>
                  <a:lnTo>
                    <a:pt x="217" y="1428"/>
                  </a:lnTo>
                  <a:lnTo>
                    <a:pt x="217" y="1419"/>
                  </a:lnTo>
                  <a:cubicBezTo>
                    <a:pt x="214" y="1420"/>
                    <a:pt x="211" y="1420"/>
                    <a:pt x="209" y="1420"/>
                  </a:cubicBezTo>
                  <a:cubicBezTo>
                    <a:pt x="200" y="1420"/>
                    <a:pt x="198" y="1416"/>
                    <a:pt x="198" y="1416"/>
                  </a:cubicBezTo>
                  <a:cubicBezTo>
                    <a:pt x="198" y="1409"/>
                    <a:pt x="198" y="1409"/>
                    <a:pt x="230" y="1403"/>
                  </a:cubicBezTo>
                  <a:cubicBezTo>
                    <a:pt x="261" y="1400"/>
                    <a:pt x="261" y="1394"/>
                    <a:pt x="227" y="1391"/>
                  </a:cubicBezTo>
                  <a:lnTo>
                    <a:pt x="211" y="1378"/>
                  </a:lnTo>
                  <a:cubicBezTo>
                    <a:pt x="242" y="1366"/>
                    <a:pt x="208" y="1356"/>
                    <a:pt x="192" y="1350"/>
                  </a:cubicBezTo>
                  <a:cubicBezTo>
                    <a:pt x="223" y="1341"/>
                    <a:pt x="223" y="1334"/>
                    <a:pt x="192" y="1328"/>
                  </a:cubicBezTo>
                  <a:cubicBezTo>
                    <a:pt x="176" y="1328"/>
                    <a:pt x="176" y="1322"/>
                    <a:pt x="192" y="1312"/>
                  </a:cubicBezTo>
                  <a:cubicBezTo>
                    <a:pt x="208" y="1306"/>
                    <a:pt x="205" y="1300"/>
                    <a:pt x="208" y="1284"/>
                  </a:cubicBezTo>
                  <a:cubicBezTo>
                    <a:pt x="192" y="1278"/>
                    <a:pt x="189" y="1225"/>
                    <a:pt x="202" y="1168"/>
                  </a:cubicBezTo>
                  <a:cubicBezTo>
                    <a:pt x="208" y="1102"/>
                    <a:pt x="223" y="1062"/>
                    <a:pt x="205" y="1059"/>
                  </a:cubicBezTo>
                  <a:cubicBezTo>
                    <a:pt x="208" y="1049"/>
                    <a:pt x="208" y="1049"/>
                    <a:pt x="223" y="1046"/>
                  </a:cubicBezTo>
                  <a:cubicBezTo>
                    <a:pt x="228" y="1048"/>
                    <a:pt x="231" y="1048"/>
                    <a:pt x="233" y="1048"/>
                  </a:cubicBezTo>
                  <a:cubicBezTo>
                    <a:pt x="239" y="1048"/>
                    <a:pt x="235" y="1042"/>
                    <a:pt x="214" y="1030"/>
                  </a:cubicBezTo>
                  <a:cubicBezTo>
                    <a:pt x="206" y="1022"/>
                    <a:pt x="196" y="1016"/>
                    <a:pt x="200" y="1016"/>
                  </a:cubicBezTo>
                  <a:cubicBezTo>
                    <a:pt x="202" y="1016"/>
                    <a:pt x="207" y="1018"/>
                    <a:pt x="217" y="1021"/>
                  </a:cubicBezTo>
                  <a:cubicBezTo>
                    <a:pt x="220" y="1022"/>
                    <a:pt x="222" y="1022"/>
                    <a:pt x="223" y="1022"/>
                  </a:cubicBezTo>
                  <a:cubicBezTo>
                    <a:pt x="234" y="1022"/>
                    <a:pt x="237" y="1008"/>
                    <a:pt x="245" y="986"/>
                  </a:cubicBezTo>
                  <a:cubicBezTo>
                    <a:pt x="252" y="964"/>
                    <a:pt x="264" y="939"/>
                    <a:pt x="249" y="933"/>
                  </a:cubicBezTo>
                  <a:cubicBezTo>
                    <a:pt x="245" y="921"/>
                    <a:pt x="243" y="915"/>
                    <a:pt x="245" y="915"/>
                  </a:cubicBezTo>
                  <a:lnTo>
                    <a:pt x="245" y="915"/>
                  </a:lnTo>
                  <a:cubicBezTo>
                    <a:pt x="245" y="915"/>
                    <a:pt x="248" y="918"/>
                    <a:pt x="252" y="924"/>
                  </a:cubicBezTo>
                  <a:cubicBezTo>
                    <a:pt x="258" y="928"/>
                    <a:pt x="265" y="930"/>
                    <a:pt x="271" y="930"/>
                  </a:cubicBezTo>
                  <a:cubicBezTo>
                    <a:pt x="291" y="930"/>
                    <a:pt x="304" y="910"/>
                    <a:pt x="289" y="886"/>
                  </a:cubicBezTo>
                  <a:cubicBezTo>
                    <a:pt x="292" y="882"/>
                    <a:pt x="294" y="877"/>
                    <a:pt x="299" y="877"/>
                  </a:cubicBezTo>
                  <a:cubicBezTo>
                    <a:pt x="302" y="877"/>
                    <a:pt x="304" y="878"/>
                    <a:pt x="308" y="880"/>
                  </a:cubicBezTo>
                  <a:cubicBezTo>
                    <a:pt x="311" y="874"/>
                    <a:pt x="317" y="867"/>
                    <a:pt x="314" y="842"/>
                  </a:cubicBezTo>
                  <a:cubicBezTo>
                    <a:pt x="321" y="827"/>
                    <a:pt x="330" y="811"/>
                    <a:pt x="339" y="798"/>
                  </a:cubicBezTo>
                  <a:cubicBezTo>
                    <a:pt x="346" y="789"/>
                    <a:pt x="346" y="776"/>
                    <a:pt x="343" y="764"/>
                  </a:cubicBezTo>
                  <a:lnTo>
                    <a:pt x="349" y="758"/>
                  </a:lnTo>
                  <a:cubicBezTo>
                    <a:pt x="350" y="759"/>
                    <a:pt x="352" y="759"/>
                    <a:pt x="354" y="759"/>
                  </a:cubicBezTo>
                  <a:cubicBezTo>
                    <a:pt x="367" y="759"/>
                    <a:pt x="385" y="734"/>
                    <a:pt x="415" y="701"/>
                  </a:cubicBezTo>
                  <a:cubicBezTo>
                    <a:pt x="444" y="663"/>
                    <a:pt x="477" y="638"/>
                    <a:pt x="493" y="638"/>
                  </a:cubicBezTo>
                  <a:cubicBezTo>
                    <a:pt x="494" y="638"/>
                    <a:pt x="495" y="638"/>
                    <a:pt x="496" y="639"/>
                  </a:cubicBezTo>
                  <a:cubicBezTo>
                    <a:pt x="496" y="639"/>
                    <a:pt x="502" y="635"/>
                    <a:pt x="496" y="620"/>
                  </a:cubicBezTo>
                  <a:cubicBezTo>
                    <a:pt x="485" y="597"/>
                    <a:pt x="485" y="589"/>
                    <a:pt x="492" y="589"/>
                  </a:cubicBezTo>
                  <a:cubicBezTo>
                    <a:pt x="495" y="589"/>
                    <a:pt x="498" y="590"/>
                    <a:pt x="502" y="592"/>
                  </a:cubicBezTo>
                  <a:cubicBezTo>
                    <a:pt x="510" y="598"/>
                    <a:pt x="517" y="601"/>
                    <a:pt x="524" y="601"/>
                  </a:cubicBezTo>
                  <a:cubicBezTo>
                    <a:pt x="538" y="601"/>
                    <a:pt x="546" y="586"/>
                    <a:pt x="537" y="566"/>
                  </a:cubicBezTo>
                  <a:lnTo>
                    <a:pt x="537" y="566"/>
                  </a:lnTo>
                  <a:cubicBezTo>
                    <a:pt x="539" y="570"/>
                    <a:pt x="543" y="574"/>
                    <a:pt x="546" y="579"/>
                  </a:cubicBezTo>
                  <a:cubicBezTo>
                    <a:pt x="552" y="584"/>
                    <a:pt x="557" y="586"/>
                    <a:pt x="561" y="586"/>
                  </a:cubicBezTo>
                  <a:cubicBezTo>
                    <a:pt x="573" y="586"/>
                    <a:pt x="575" y="566"/>
                    <a:pt x="565" y="545"/>
                  </a:cubicBezTo>
                  <a:lnTo>
                    <a:pt x="565" y="545"/>
                  </a:lnTo>
                  <a:cubicBezTo>
                    <a:pt x="574" y="550"/>
                    <a:pt x="583" y="555"/>
                    <a:pt x="589" y="555"/>
                  </a:cubicBezTo>
                  <a:cubicBezTo>
                    <a:pt x="593" y="555"/>
                    <a:pt x="595" y="553"/>
                    <a:pt x="593" y="545"/>
                  </a:cubicBezTo>
                  <a:cubicBezTo>
                    <a:pt x="595" y="544"/>
                    <a:pt x="596" y="543"/>
                    <a:pt x="597" y="543"/>
                  </a:cubicBezTo>
                  <a:cubicBezTo>
                    <a:pt x="601" y="543"/>
                    <a:pt x="604" y="548"/>
                    <a:pt x="618" y="566"/>
                  </a:cubicBezTo>
                  <a:cubicBezTo>
                    <a:pt x="624" y="581"/>
                    <a:pt x="632" y="592"/>
                    <a:pt x="638" y="592"/>
                  </a:cubicBezTo>
                  <a:cubicBezTo>
                    <a:pt x="639" y="592"/>
                    <a:pt x="640" y="592"/>
                    <a:pt x="640" y="592"/>
                  </a:cubicBezTo>
                  <a:cubicBezTo>
                    <a:pt x="647" y="585"/>
                    <a:pt x="637" y="573"/>
                    <a:pt x="628" y="560"/>
                  </a:cubicBezTo>
                  <a:lnTo>
                    <a:pt x="640" y="554"/>
                  </a:lnTo>
                  <a:cubicBezTo>
                    <a:pt x="640" y="554"/>
                    <a:pt x="647" y="551"/>
                    <a:pt x="637" y="535"/>
                  </a:cubicBezTo>
                  <a:cubicBezTo>
                    <a:pt x="631" y="523"/>
                    <a:pt x="637" y="519"/>
                    <a:pt x="643" y="516"/>
                  </a:cubicBezTo>
                  <a:cubicBezTo>
                    <a:pt x="645" y="519"/>
                    <a:pt x="646" y="521"/>
                    <a:pt x="647" y="521"/>
                  </a:cubicBezTo>
                  <a:cubicBezTo>
                    <a:pt x="649" y="521"/>
                    <a:pt x="646" y="508"/>
                    <a:pt x="634" y="501"/>
                  </a:cubicBezTo>
                  <a:cubicBezTo>
                    <a:pt x="628" y="488"/>
                    <a:pt x="618" y="472"/>
                    <a:pt x="625" y="469"/>
                  </a:cubicBezTo>
                  <a:lnTo>
                    <a:pt x="609" y="441"/>
                  </a:lnTo>
                  <a:cubicBezTo>
                    <a:pt x="593" y="416"/>
                    <a:pt x="587" y="400"/>
                    <a:pt x="565" y="397"/>
                  </a:cubicBezTo>
                  <a:cubicBezTo>
                    <a:pt x="527" y="400"/>
                    <a:pt x="496" y="400"/>
                    <a:pt x="515" y="429"/>
                  </a:cubicBezTo>
                  <a:cubicBezTo>
                    <a:pt x="515" y="429"/>
                    <a:pt x="518" y="444"/>
                    <a:pt x="509" y="451"/>
                  </a:cubicBezTo>
                  <a:cubicBezTo>
                    <a:pt x="508" y="451"/>
                    <a:pt x="507" y="451"/>
                    <a:pt x="505" y="451"/>
                  </a:cubicBezTo>
                  <a:cubicBezTo>
                    <a:pt x="498" y="451"/>
                    <a:pt x="487" y="444"/>
                    <a:pt x="487" y="444"/>
                  </a:cubicBezTo>
                  <a:cubicBezTo>
                    <a:pt x="485" y="442"/>
                    <a:pt x="482" y="441"/>
                    <a:pt x="479" y="441"/>
                  </a:cubicBezTo>
                  <a:cubicBezTo>
                    <a:pt x="467" y="441"/>
                    <a:pt x="445" y="459"/>
                    <a:pt x="418" y="479"/>
                  </a:cubicBezTo>
                  <a:cubicBezTo>
                    <a:pt x="382" y="506"/>
                    <a:pt x="365" y="527"/>
                    <a:pt x="349" y="527"/>
                  </a:cubicBezTo>
                  <a:cubicBezTo>
                    <a:pt x="347" y="527"/>
                    <a:pt x="345" y="526"/>
                    <a:pt x="343" y="526"/>
                  </a:cubicBezTo>
                  <a:cubicBezTo>
                    <a:pt x="337" y="524"/>
                    <a:pt x="333" y="523"/>
                    <a:pt x="330" y="523"/>
                  </a:cubicBezTo>
                  <a:cubicBezTo>
                    <a:pt x="323" y="523"/>
                    <a:pt x="321" y="526"/>
                    <a:pt x="321" y="526"/>
                  </a:cubicBezTo>
                  <a:cubicBezTo>
                    <a:pt x="330" y="535"/>
                    <a:pt x="292" y="573"/>
                    <a:pt x="255" y="620"/>
                  </a:cubicBezTo>
                  <a:cubicBezTo>
                    <a:pt x="217" y="667"/>
                    <a:pt x="186" y="717"/>
                    <a:pt x="198" y="726"/>
                  </a:cubicBezTo>
                  <a:lnTo>
                    <a:pt x="189" y="742"/>
                  </a:lnTo>
                  <a:cubicBezTo>
                    <a:pt x="186" y="740"/>
                    <a:pt x="184" y="739"/>
                    <a:pt x="182" y="739"/>
                  </a:cubicBezTo>
                  <a:cubicBezTo>
                    <a:pt x="173" y="739"/>
                    <a:pt x="165" y="752"/>
                    <a:pt x="158" y="764"/>
                  </a:cubicBezTo>
                  <a:cubicBezTo>
                    <a:pt x="161" y="776"/>
                    <a:pt x="161" y="789"/>
                    <a:pt x="155" y="802"/>
                  </a:cubicBezTo>
                  <a:cubicBezTo>
                    <a:pt x="151" y="799"/>
                    <a:pt x="148" y="798"/>
                    <a:pt x="145" y="798"/>
                  </a:cubicBezTo>
                  <a:cubicBezTo>
                    <a:pt x="139" y="798"/>
                    <a:pt x="134" y="806"/>
                    <a:pt x="129" y="817"/>
                  </a:cubicBezTo>
                  <a:cubicBezTo>
                    <a:pt x="123" y="833"/>
                    <a:pt x="120" y="839"/>
                    <a:pt x="133" y="845"/>
                  </a:cubicBezTo>
                  <a:cubicBezTo>
                    <a:pt x="120" y="877"/>
                    <a:pt x="104" y="902"/>
                    <a:pt x="82" y="927"/>
                  </a:cubicBezTo>
                  <a:cubicBezTo>
                    <a:pt x="64" y="930"/>
                    <a:pt x="76" y="943"/>
                    <a:pt x="89" y="958"/>
                  </a:cubicBezTo>
                  <a:cubicBezTo>
                    <a:pt x="104" y="961"/>
                    <a:pt x="117" y="974"/>
                    <a:pt x="114" y="983"/>
                  </a:cubicBezTo>
                  <a:lnTo>
                    <a:pt x="82" y="974"/>
                  </a:lnTo>
                  <a:cubicBezTo>
                    <a:pt x="77" y="968"/>
                    <a:pt x="73" y="965"/>
                    <a:pt x="71" y="965"/>
                  </a:cubicBezTo>
                  <a:cubicBezTo>
                    <a:pt x="69" y="965"/>
                    <a:pt x="68" y="969"/>
                    <a:pt x="67" y="977"/>
                  </a:cubicBezTo>
                  <a:cubicBezTo>
                    <a:pt x="64" y="983"/>
                    <a:pt x="61" y="993"/>
                    <a:pt x="61" y="993"/>
                  </a:cubicBezTo>
                  <a:cubicBezTo>
                    <a:pt x="73" y="996"/>
                    <a:pt x="64" y="1040"/>
                    <a:pt x="51" y="1096"/>
                  </a:cubicBezTo>
                  <a:cubicBezTo>
                    <a:pt x="39" y="1174"/>
                    <a:pt x="39" y="1200"/>
                    <a:pt x="54" y="1200"/>
                  </a:cubicBezTo>
                  <a:cubicBezTo>
                    <a:pt x="70" y="1200"/>
                    <a:pt x="67" y="1209"/>
                    <a:pt x="51" y="1234"/>
                  </a:cubicBezTo>
                  <a:cubicBezTo>
                    <a:pt x="1" y="1284"/>
                    <a:pt x="1" y="1284"/>
                    <a:pt x="17" y="1294"/>
                  </a:cubicBezTo>
                  <a:cubicBezTo>
                    <a:pt x="17" y="1284"/>
                    <a:pt x="32" y="1284"/>
                    <a:pt x="48" y="1284"/>
                  </a:cubicBezTo>
                  <a:cubicBezTo>
                    <a:pt x="79" y="1284"/>
                    <a:pt x="79" y="1294"/>
                    <a:pt x="48" y="1300"/>
                  </a:cubicBezTo>
                  <a:cubicBezTo>
                    <a:pt x="17" y="1303"/>
                    <a:pt x="39" y="1431"/>
                    <a:pt x="76" y="1435"/>
                  </a:cubicBezTo>
                  <a:lnTo>
                    <a:pt x="61" y="1435"/>
                  </a:lnTo>
                  <a:cubicBezTo>
                    <a:pt x="45" y="1438"/>
                    <a:pt x="45" y="1447"/>
                    <a:pt x="51" y="1482"/>
                  </a:cubicBezTo>
                  <a:cubicBezTo>
                    <a:pt x="54" y="1497"/>
                    <a:pt x="54" y="1507"/>
                    <a:pt x="54" y="1507"/>
                  </a:cubicBezTo>
                  <a:cubicBezTo>
                    <a:pt x="56" y="1506"/>
                    <a:pt x="58" y="1506"/>
                    <a:pt x="59" y="1506"/>
                  </a:cubicBezTo>
                  <a:cubicBezTo>
                    <a:pt x="85" y="1506"/>
                    <a:pt x="82" y="1554"/>
                    <a:pt x="67" y="1557"/>
                  </a:cubicBezTo>
                  <a:cubicBezTo>
                    <a:pt x="54" y="1569"/>
                    <a:pt x="54" y="1569"/>
                    <a:pt x="57" y="1585"/>
                  </a:cubicBezTo>
                  <a:cubicBezTo>
                    <a:pt x="95" y="1604"/>
                    <a:pt x="95" y="1648"/>
                    <a:pt x="79" y="1654"/>
                  </a:cubicBezTo>
                  <a:lnTo>
                    <a:pt x="86" y="1670"/>
                  </a:lnTo>
                  <a:cubicBezTo>
                    <a:pt x="98" y="1673"/>
                    <a:pt x="111" y="1682"/>
                    <a:pt x="114" y="1695"/>
                  </a:cubicBezTo>
                  <a:cubicBezTo>
                    <a:pt x="120" y="1711"/>
                    <a:pt x="124" y="1720"/>
                    <a:pt x="129" y="1720"/>
                  </a:cubicBezTo>
                  <a:cubicBezTo>
                    <a:pt x="132" y="1720"/>
                    <a:pt x="135" y="1718"/>
                    <a:pt x="139" y="1713"/>
                  </a:cubicBezTo>
                  <a:cubicBezTo>
                    <a:pt x="148" y="1709"/>
                    <a:pt x="158" y="1705"/>
                    <a:pt x="165" y="1705"/>
                  </a:cubicBezTo>
                  <a:cubicBezTo>
                    <a:pt x="167" y="1705"/>
                    <a:pt x="169" y="1705"/>
                    <a:pt x="170" y="1707"/>
                  </a:cubicBezTo>
                  <a:lnTo>
                    <a:pt x="155" y="1713"/>
                  </a:lnTo>
                  <a:cubicBezTo>
                    <a:pt x="142" y="1720"/>
                    <a:pt x="151" y="1745"/>
                    <a:pt x="167" y="1773"/>
                  </a:cubicBezTo>
                  <a:cubicBezTo>
                    <a:pt x="186" y="1814"/>
                    <a:pt x="195" y="1826"/>
                    <a:pt x="186" y="1842"/>
                  </a:cubicBezTo>
                  <a:lnTo>
                    <a:pt x="205" y="1842"/>
                  </a:lnTo>
                  <a:cubicBezTo>
                    <a:pt x="208" y="1841"/>
                    <a:pt x="211" y="1841"/>
                    <a:pt x="213" y="1841"/>
                  </a:cubicBezTo>
                  <a:cubicBezTo>
                    <a:pt x="224" y="1841"/>
                    <a:pt x="224" y="1847"/>
                    <a:pt x="214" y="1854"/>
                  </a:cubicBezTo>
                  <a:cubicBezTo>
                    <a:pt x="205" y="1870"/>
                    <a:pt x="223" y="1902"/>
                    <a:pt x="245" y="1905"/>
                  </a:cubicBezTo>
                  <a:lnTo>
                    <a:pt x="258" y="1917"/>
                  </a:lnTo>
                  <a:cubicBezTo>
                    <a:pt x="240" y="1937"/>
                    <a:pt x="249" y="1955"/>
                    <a:pt x="267" y="1955"/>
                  </a:cubicBezTo>
                  <a:cubicBezTo>
                    <a:pt x="272" y="1955"/>
                    <a:pt x="277" y="1954"/>
                    <a:pt x="283" y="1952"/>
                  </a:cubicBezTo>
                  <a:lnTo>
                    <a:pt x="283" y="1952"/>
                  </a:lnTo>
                  <a:cubicBezTo>
                    <a:pt x="270" y="1961"/>
                    <a:pt x="277" y="1967"/>
                    <a:pt x="283" y="1977"/>
                  </a:cubicBezTo>
                  <a:cubicBezTo>
                    <a:pt x="305" y="1980"/>
                    <a:pt x="327" y="2002"/>
                    <a:pt x="317" y="2014"/>
                  </a:cubicBezTo>
                  <a:lnTo>
                    <a:pt x="324" y="2021"/>
                  </a:lnTo>
                  <a:cubicBezTo>
                    <a:pt x="326" y="2020"/>
                    <a:pt x="329" y="2019"/>
                    <a:pt x="332" y="2019"/>
                  </a:cubicBezTo>
                  <a:cubicBezTo>
                    <a:pt x="339" y="2019"/>
                    <a:pt x="347" y="2022"/>
                    <a:pt x="352" y="2027"/>
                  </a:cubicBezTo>
                  <a:cubicBezTo>
                    <a:pt x="357" y="2034"/>
                    <a:pt x="365" y="2037"/>
                    <a:pt x="373" y="2037"/>
                  </a:cubicBezTo>
                  <a:cubicBezTo>
                    <a:pt x="375" y="2037"/>
                    <a:pt x="378" y="2037"/>
                    <a:pt x="380" y="2036"/>
                  </a:cubicBezTo>
                  <a:cubicBezTo>
                    <a:pt x="385" y="2034"/>
                    <a:pt x="390" y="2033"/>
                    <a:pt x="393" y="2033"/>
                  </a:cubicBezTo>
                  <a:cubicBezTo>
                    <a:pt x="399" y="2033"/>
                    <a:pt x="402" y="2036"/>
                    <a:pt x="402" y="2036"/>
                  </a:cubicBezTo>
                  <a:cubicBezTo>
                    <a:pt x="408" y="2039"/>
                    <a:pt x="393" y="2046"/>
                    <a:pt x="377" y="2052"/>
                  </a:cubicBezTo>
                  <a:cubicBezTo>
                    <a:pt x="356" y="2052"/>
                    <a:pt x="366" y="2066"/>
                    <a:pt x="395" y="2066"/>
                  </a:cubicBezTo>
                  <a:cubicBezTo>
                    <a:pt x="400" y="2066"/>
                    <a:pt x="406" y="2065"/>
                    <a:pt x="412" y="2064"/>
                  </a:cubicBezTo>
                  <a:cubicBezTo>
                    <a:pt x="430" y="2060"/>
                    <a:pt x="441" y="2058"/>
                    <a:pt x="443" y="2058"/>
                  </a:cubicBezTo>
                  <a:cubicBezTo>
                    <a:pt x="445" y="2058"/>
                    <a:pt x="436" y="2061"/>
                    <a:pt x="418" y="2068"/>
                  </a:cubicBezTo>
                  <a:cubicBezTo>
                    <a:pt x="402" y="2074"/>
                    <a:pt x="383" y="2080"/>
                    <a:pt x="408" y="2080"/>
                  </a:cubicBezTo>
                  <a:cubicBezTo>
                    <a:pt x="412" y="2083"/>
                    <a:pt x="415" y="2085"/>
                    <a:pt x="419" y="2085"/>
                  </a:cubicBezTo>
                  <a:cubicBezTo>
                    <a:pt x="423" y="2085"/>
                    <a:pt x="427" y="2083"/>
                    <a:pt x="430" y="2080"/>
                  </a:cubicBezTo>
                  <a:lnTo>
                    <a:pt x="449" y="2096"/>
                  </a:lnTo>
                  <a:cubicBezTo>
                    <a:pt x="452" y="2121"/>
                    <a:pt x="462" y="2124"/>
                    <a:pt x="468" y="2130"/>
                  </a:cubicBezTo>
                  <a:cubicBezTo>
                    <a:pt x="474" y="2126"/>
                    <a:pt x="478" y="2124"/>
                    <a:pt x="480" y="2124"/>
                  </a:cubicBezTo>
                  <a:cubicBezTo>
                    <a:pt x="483" y="2124"/>
                    <a:pt x="482" y="2129"/>
                    <a:pt x="480" y="2140"/>
                  </a:cubicBezTo>
                  <a:cubicBezTo>
                    <a:pt x="476" y="2146"/>
                    <a:pt x="476" y="2151"/>
                    <a:pt x="479" y="2151"/>
                  </a:cubicBezTo>
                  <a:cubicBezTo>
                    <a:pt x="482" y="2151"/>
                    <a:pt x="488" y="2146"/>
                    <a:pt x="496" y="2133"/>
                  </a:cubicBezTo>
                  <a:cubicBezTo>
                    <a:pt x="502" y="2130"/>
                    <a:pt x="507" y="2128"/>
                    <a:pt x="510" y="2128"/>
                  </a:cubicBezTo>
                  <a:cubicBezTo>
                    <a:pt x="517" y="2128"/>
                    <a:pt x="520" y="2134"/>
                    <a:pt x="518" y="2146"/>
                  </a:cubicBezTo>
                  <a:cubicBezTo>
                    <a:pt x="506" y="2164"/>
                    <a:pt x="506" y="2172"/>
                    <a:pt x="508" y="2172"/>
                  </a:cubicBezTo>
                  <a:cubicBezTo>
                    <a:pt x="510" y="2172"/>
                    <a:pt x="513" y="2169"/>
                    <a:pt x="515" y="2165"/>
                  </a:cubicBezTo>
                  <a:cubicBezTo>
                    <a:pt x="522" y="2161"/>
                    <a:pt x="527" y="2160"/>
                    <a:pt x="531" y="2160"/>
                  </a:cubicBezTo>
                  <a:cubicBezTo>
                    <a:pt x="537" y="2160"/>
                    <a:pt x="540" y="2162"/>
                    <a:pt x="540" y="2162"/>
                  </a:cubicBezTo>
                  <a:cubicBezTo>
                    <a:pt x="531" y="2174"/>
                    <a:pt x="596" y="2215"/>
                    <a:pt x="665" y="2246"/>
                  </a:cubicBezTo>
                  <a:cubicBezTo>
                    <a:pt x="667" y="2247"/>
                    <a:pt x="669" y="2248"/>
                    <a:pt x="671" y="2248"/>
                  </a:cubicBezTo>
                  <a:cubicBezTo>
                    <a:pt x="679" y="2248"/>
                    <a:pt x="688" y="2237"/>
                    <a:pt x="694" y="2224"/>
                  </a:cubicBezTo>
                  <a:cubicBezTo>
                    <a:pt x="699" y="2213"/>
                    <a:pt x="701" y="2209"/>
                    <a:pt x="701" y="2209"/>
                  </a:cubicBezTo>
                  <a:lnTo>
                    <a:pt x="701" y="2209"/>
                  </a:lnTo>
                  <a:cubicBezTo>
                    <a:pt x="703" y="2209"/>
                    <a:pt x="701" y="2218"/>
                    <a:pt x="703" y="2227"/>
                  </a:cubicBezTo>
                  <a:cubicBezTo>
                    <a:pt x="696" y="2253"/>
                    <a:pt x="699" y="2268"/>
                    <a:pt x="703" y="2268"/>
                  </a:cubicBezTo>
                  <a:cubicBezTo>
                    <a:pt x="707" y="2268"/>
                    <a:pt x="713" y="2258"/>
                    <a:pt x="715" y="2237"/>
                  </a:cubicBezTo>
                  <a:cubicBezTo>
                    <a:pt x="719" y="2220"/>
                    <a:pt x="720" y="2211"/>
                    <a:pt x="721" y="2211"/>
                  </a:cubicBezTo>
                  <a:cubicBezTo>
                    <a:pt x="723" y="2211"/>
                    <a:pt x="723" y="2221"/>
                    <a:pt x="725" y="2240"/>
                  </a:cubicBezTo>
                  <a:cubicBezTo>
                    <a:pt x="727" y="2249"/>
                    <a:pt x="727" y="2253"/>
                    <a:pt x="730" y="2253"/>
                  </a:cubicBezTo>
                  <a:cubicBezTo>
                    <a:pt x="732" y="2253"/>
                    <a:pt x="735" y="2250"/>
                    <a:pt x="741" y="2246"/>
                  </a:cubicBezTo>
                  <a:cubicBezTo>
                    <a:pt x="744" y="2239"/>
                    <a:pt x="746" y="2236"/>
                    <a:pt x="748" y="2236"/>
                  </a:cubicBezTo>
                  <a:lnTo>
                    <a:pt x="748" y="2236"/>
                  </a:lnTo>
                  <a:cubicBezTo>
                    <a:pt x="750" y="2236"/>
                    <a:pt x="750" y="2240"/>
                    <a:pt x="747" y="2246"/>
                  </a:cubicBezTo>
                  <a:cubicBezTo>
                    <a:pt x="749" y="2260"/>
                    <a:pt x="751" y="2274"/>
                    <a:pt x="755" y="2274"/>
                  </a:cubicBezTo>
                  <a:cubicBezTo>
                    <a:pt x="756" y="2274"/>
                    <a:pt x="758" y="2272"/>
                    <a:pt x="759" y="2268"/>
                  </a:cubicBezTo>
                  <a:cubicBezTo>
                    <a:pt x="759" y="2268"/>
                    <a:pt x="766" y="2271"/>
                    <a:pt x="769" y="2287"/>
                  </a:cubicBezTo>
                  <a:cubicBezTo>
                    <a:pt x="771" y="2294"/>
                    <a:pt x="774" y="2297"/>
                    <a:pt x="778" y="2297"/>
                  </a:cubicBezTo>
                  <a:cubicBezTo>
                    <a:pt x="784" y="2297"/>
                    <a:pt x="792" y="2289"/>
                    <a:pt x="800" y="2281"/>
                  </a:cubicBezTo>
                  <a:cubicBezTo>
                    <a:pt x="814" y="2271"/>
                    <a:pt x="823" y="2266"/>
                    <a:pt x="828" y="2266"/>
                  </a:cubicBezTo>
                  <a:cubicBezTo>
                    <a:pt x="834" y="2266"/>
                    <a:pt x="833" y="2274"/>
                    <a:pt x="822" y="2290"/>
                  </a:cubicBezTo>
                  <a:cubicBezTo>
                    <a:pt x="815" y="2303"/>
                    <a:pt x="821" y="2308"/>
                    <a:pt x="830" y="2308"/>
                  </a:cubicBezTo>
                  <a:cubicBezTo>
                    <a:pt x="842" y="2308"/>
                    <a:pt x="860" y="2299"/>
                    <a:pt x="869" y="2284"/>
                  </a:cubicBezTo>
                  <a:cubicBezTo>
                    <a:pt x="876" y="2268"/>
                    <a:pt x="879" y="2261"/>
                    <a:pt x="880" y="2261"/>
                  </a:cubicBezTo>
                  <a:lnTo>
                    <a:pt x="880" y="2261"/>
                  </a:lnTo>
                  <a:cubicBezTo>
                    <a:pt x="881" y="2261"/>
                    <a:pt x="880" y="2265"/>
                    <a:pt x="878" y="2271"/>
                  </a:cubicBezTo>
                  <a:cubicBezTo>
                    <a:pt x="875" y="2287"/>
                    <a:pt x="885" y="2287"/>
                    <a:pt x="885" y="2287"/>
                  </a:cubicBezTo>
                  <a:cubicBezTo>
                    <a:pt x="891" y="2290"/>
                    <a:pt x="900" y="2290"/>
                    <a:pt x="897" y="2306"/>
                  </a:cubicBezTo>
                  <a:cubicBezTo>
                    <a:pt x="897" y="2306"/>
                    <a:pt x="898" y="2306"/>
                    <a:pt x="900" y="2306"/>
                  </a:cubicBezTo>
                  <a:cubicBezTo>
                    <a:pt x="905" y="2306"/>
                    <a:pt x="913" y="2305"/>
                    <a:pt x="925" y="2296"/>
                  </a:cubicBezTo>
                  <a:cubicBezTo>
                    <a:pt x="933" y="2287"/>
                    <a:pt x="941" y="2283"/>
                    <a:pt x="947" y="2283"/>
                  </a:cubicBezTo>
                  <a:cubicBezTo>
                    <a:pt x="960" y="2283"/>
                    <a:pt x="970" y="2298"/>
                    <a:pt x="972" y="2318"/>
                  </a:cubicBezTo>
                  <a:lnTo>
                    <a:pt x="991" y="2306"/>
                  </a:lnTo>
                  <a:cubicBezTo>
                    <a:pt x="999" y="2287"/>
                    <a:pt x="1005" y="2275"/>
                    <a:pt x="1008" y="2275"/>
                  </a:cubicBezTo>
                  <a:cubicBezTo>
                    <a:pt x="1011" y="2275"/>
                    <a:pt x="1011" y="2281"/>
                    <a:pt x="1010" y="2293"/>
                  </a:cubicBezTo>
                  <a:lnTo>
                    <a:pt x="1007" y="2309"/>
                  </a:lnTo>
                  <a:cubicBezTo>
                    <a:pt x="1012" y="2297"/>
                    <a:pt x="1019" y="2292"/>
                    <a:pt x="1027" y="2292"/>
                  </a:cubicBezTo>
                  <a:cubicBezTo>
                    <a:pt x="1038" y="2292"/>
                    <a:pt x="1050" y="2305"/>
                    <a:pt x="1048" y="2325"/>
                  </a:cubicBezTo>
                  <a:cubicBezTo>
                    <a:pt x="1048" y="2340"/>
                    <a:pt x="1048" y="2340"/>
                    <a:pt x="1057" y="2343"/>
                  </a:cubicBezTo>
                  <a:lnTo>
                    <a:pt x="1057" y="2328"/>
                  </a:lnTo>
                  <a:cubicBezTo>
                    <a:pt x="1057" y="2312"/>
                    <a:pt x="1057" y="2296"/>
                    <a:pt x="1066" y="2296"/>
                  </a:cubicBezTo>
                  <a:cubicBezTo>
                    <a:pt x="1076" y="2296"/>
                    <a:pt x="1082" y="2296"/>
                    <a:pt x="1082" y="2312"/>
                  </a:cubicBezTo>
                  <a:cubicBezTo>
                    <a:pt x="1089" y="2323"/>
                    <a:pt x="1095" y="2334"/>
                    <a:pt x="1099" y="2334"/>
                  </a:cubicBezTo>
                  <a:cubicBezTo>
                    <a:pt x="1100" y="2334"/>
                    <a:pt x="1101" y="2332"/>
                    <a:pt x="1101" y="2328"/>
                  </a:cubicBezTo>
                  <a:cubicBezTo>
                    <a:pt x="1101" y="2328"/>
                    <a:pt x="1107" y="2328"/>
                    <a:pt x="1117" y="2343"/>
                  </a:cubicBezTo>
                  <a:lnTo>
                    <a:pt x="1151" y="2343"/>
                  </a:lnTo>
                  <a:cubicBezTo>
                    <a:pt x="1156" y="2334"/>
                    <a:pt x="1163" y="2329"/>
                    <a:pt x="1168" y="2329"/>
                  </a:cubicBezTo>
                  <a:cubicBezTo>
                    <a:pt x="1173" y="2329"/>
                    <a:pt x="1176" y="2333"/>
                    <a:pt x="1176" y="2340"/>
                  </a:cubicBezTo>
                  <a:cubicBezTo>
                    <a:pt x="1189" y="2340"/>
                    <a:pt x="1198" y="2334"/>
                    <a:pt x="1201" y="2325"/>
                  </a:cubicBezTo>
                  <a:cubicBezTo>
                    <a:pt x="1207" y="2324"/>
                    <a:pt x="1212" y="2323"/>
                    <a:pt x="1215" y="2323"/>
                  </a:cubicBezTo>
                  <a:cubicBezTo>
                    <a:pt x="1224" y="2323"/>
                    <a:pt x="1227" y="2326"/>
                    <a:pt x="1229" y="2337"/>
                  </a:cubicBezTo>
                  <a:cubicBezTo>
                    <a:pt x="1231" y="2345"/>
                    <a:pt x="1232" y="2348"/>
                    <a:pt x="1233" y="2348"/>
                  </a:cubicBezTo>
                  <a:cubicBezTo>
                    <a:pt x="1234" y="2348"/>
                    <a:pt x="1236" y="2344"/>
                    <a:pt x="1239" y="2334"/>
                  </a:cubicBezTo>
                  <a:cubicBezTo>
                    <a:pt x="1236" y="2318"/>
                    <a:pt x="1245" y="2318"/>
                    <a:pt x="1251" y="2318"/>
                  </a:cubicBezTo>
                  <a:lnTo>
                    <a:pt x="1270" y="2315"/>
                  </a:lnTo>
                  <a:cubicBezTo>
                    <a:pt x="1267" y="2299"/>
                    <a:pt x="1267" y="2299"/>
                    <a:pt x="1276" y="2296"/>
                  </a:cubicBezTo>
                  <a:cubicBezTo>
                    <a:pt x="1282" y="2296"/>
                    <a:pt x="1305" y="2306"/>
                    <a:pt x="1317" y="2306"/>
                  </a:cubicBezTo>
                  <a:cubicBezTo>
                    <a:pt x="1318" y="2306"/>
                    <a:pt x="1319" y="2306"/>
                    <a:pt x="1320" y="2306"/>
                  </a:cubicBezTo>
                  <a:cubicBezTo>
                    <a:pt x="1345" y="2299"/>
                    <a:pt x="1345" y="2299"/>
                    <a:pt x="1333" y="2287"/>
                  </a:cubicBezTo>
                  <a:lnTo>
                    <a:pt x="1333" y="2287"/>
                  </a:lnTo>
                  <a:cubicBezTo>
                    <a:pt x="1332" y="2287"/>
                    <a:pt x="1332" y="2287"/>
                    <a:pt x="1331" y="2287"/>
                  </a:cubicBezTo>
                  <a:cubicBezTo>
                    <a:pt x="1327" y="2287"/>
                    <a:pt x="1324" y="2281"/>
                    <a:pt x="1331" y="2281"/>
                  </a:cubicBezTo>
                  <a:cubicBezTo>
                    <a:pt x="1333" y="2281"/>
                    <a:pt x="1337" y="2282"/>
                    <a:pt x="1342" y="2284"/>
                  </a:cubicBezTo>
                  <a:cubicBezTo>
                    <a:pt x="1352" y="2285"/>
                    <a:pt x="1362" y="2286"/>
                    <a:pt x="1372" y="2286"/>
                  </a:cubicBezTo>
                  <a:cubicBezTo>
                    <a:pt x="1382" y="2286"/>
                    <a:pt x="1392" y="2285"/>
                    <a:pt x="1402" y="2284"/>
                  </a:cubicBezTo>
                  <a:cubicBezTo>
                    <a:pt x="1436" y="2278"/>
                    <a:pt x="1436" y="2274"/>
                    <a:pt x="1430" y="2259"/>
                  </a:cubicBezTo>
                  <a:cubicBezTo>
                    <a:pt x="1422" y="2246"/>
                    <a:pt x="1420" y="2239"/>
                    <a:pt x="1422" y="2239"/>
                  </a:cubicBezTo>
                  <a:lnTo>
                    <a:pt x="1422" y="2239"/>
                  </a:lnTo>
                  <a:cubicBezTo>
                    <a:pt x="1424" y="2239"/>
                    <a:pt x="1430" y="2245"/>
                    <a:pt x="1439" y="2259"/>
                  </a:cubicBezTo>
                  <a:cubicBezTo>
                    <a:pt x="1452" y="2270"/>
                    <a:pt x="1461" y="2274"/>
                    <a:pt x="1465" y="2274"/>
                  </a:cubicBezTo>
                  <a:cubicBezTo>
                    <a:pt x="1470" y="2274"/>
                    <a:pt x="1471" y="2270"/>
                    <a:pt x="1468" y="2262"/>
                  </a:cubicBezTo>
                  <a:cubicBezTo>
                    <a:pt x="1471" y="2246"/>
                    <a:pt x="1471" y="2246"/>
                    <a:pt x="1477" y="2243"/>
                  </a:cubicBezTo>
                  <a:cubicBezTo>
                    <a:pt x="1480" y="2250"/>
                    <a:pt x="1483" y="2253"/>
                    <a:pt x="1486" y="2253"/>
                  </a:cubicBezTo>
                  <a:cubicBezTo>
                    <a:pt x="1491" y="2253"/>
                    <a:pt x="1497" y="2246"/>
                    <a:pt x="1502" y="2234"/>
                  </a:cubicBezTo>
                  <a:cubicBezTo>
                    <a:pt x="1504" y="2233"/>
                    <a:pt x="1505" y="2232"/>
                    <a:pt x="1506" y="2232"/>
                  </a:cubicBezTo>
                  <a:cubicBezTo>
                    <a:pt x="1509" y="2232"/>
                    <a:pt x="1510" y="2235"/>
                    <a:pt x="1515" y="2246"/>
                  </a:cubicBezTo>
                  <a:lnTo>
                    <a:pt x="1530" y="2237"/>
                  </a:lnTo>
                  <a:cubicBezTo>
                    <a:pt x="1533" y="2212"/>
                    <a:pt x="1559" y="2200"/>
                    <a:pt x="1580" y="2200"/>
                  </a:cubicBezTo>
                  <a:cubicBezTo>
                    <a:pt x="1588" y="2200"/>
                    <a:pt x="1595" y="2202"/>
                    <a:pt x="1599" y="2205"/>
                  </a:cubicBezTo>
                  <a:cubicBezTo>
                    <a:pt x="1599" y="2205"/>
                    <a:pt x="1609" y="2199"/>
                    <a:pt x="1609" y="2184"/>
                  </a:cubicBezTo>
                  <a:cubicBezTo>
                    <a:pt x="1604" y="2167"/>
                    <a:pt x="1603" y="2158"/>
                    <a:pt x="1606" y="2158"/>
                  </a:cubicBezTo>
                  <a:lnTo>
                    <a:pt x="1606" y="2158"/>
                  </a:lnTo>
                  <a:cubicBezTo>
                    <a:pt x="1609" y="2158"/>
                    <a:pt x="1614" y="2164"/>
                    <a:pt x="1621" y="2177"/>
                  </a:cubicBezTo>
                  <a:cubicBezTo>
                    <a:pt x="1629" y="2189"/>
                    <a:pt x="1632" y="2195"/>
                    <a:pt x="1634" y="2195"/>
                  </a:cubicBezTo>
                  <a:cubicBezTo>
                    <a:pt x="1635" y="2195"/>
                    <a:pt x="1632" y="2188"/>
                    <a:pt x="1627" y="2171"/>
                  </a:cubicBezTo>
                  <a:cubicBezTo>
                    <a:pt x="1626" y="2158"/>
                    <a:pt x="1636" y="2151"/>
                    <a:pt x="1646" y="2151"/>
                  </a:cubicBezTo>
                  <a:cubicBezTo>
                    <a:pt x="1655" y="2151"/>
                    <a:pt x="1664" y="2156"/>
                    <a:pt x="1665" y="2168"/>
                  </a:cubicBezTo>
                  <a:cubicBezTo>
                    <a:pt x="1671" y="2184"/>
                    <a:pt x="1681" y="2196"/>
                    <a:pt x="1681" y="2196"/>
                  </a:cubicBezTo>
                  <a:cubicBezTo>
                    <a:pt x="1678" y="2180"/>
                    <a:pt x="1684" y="2177"/>
                    <a:pt x="1684" y="2177"/>
                  </a:cubicBezTo>
                  <a:cubicBezTo>
                    <a:pt x="1678" y="2162"/>
                    <a:pt x="1684" y="2158"/>
                    <a:pt x="1703" y="2149"/>
                  </a:cubicBezTo>
                  <a:cubicBezTo>
                    <a:pt x="1712" y="2143"/>
                    <a:pt x="1731" y="2115"/>
                    <a:pt x="1740" y="2108"/>
                  </a:cubicBezTo>
                  <a:cubicBezTo>
                    <a:pt x="1749" y="2104"/>
                    <a:pt x="1761" y="2098"/>
                    <a:pt x="1771" y="2098"/>
                  </a:cubicBezTo>
                  <a:cubicBezTo>
                    <a:pt x="1776" y="2098"/>
                    <a:pt x="1780" y="2099"/>
                    <a:pt x="1784" y="2102"/>
                  </a:cubicBezTo>
                  <a:cubicBezTo>
                    <a:pt x="1790" y="2099"/>
                    <a:pt x="1797" y="2096"/>
                    <a:pt x="1803" y="2077"/>
                  </a:cubicBezTo>
                  <a:cubicBezTo>
                    <a:pt x="1801" y="2065"/>
                    <a:pt x="1805" y="2058"/>
                    <a:pt x="1811" y="2058"/>
                  </a:cubicBezTo>
                  <a:cubicBezTo>
                    <a:pt x="1813" y="2058"/>
                    <a:pt x="1816" y="2060"/>
                    <a:pt x="1819" y="2064"/>
                  </a:cubicBezTo>
                  <a:lnTo>
                    <a:pt x="1825" y="2061"/>
                  </a:lnTo>
                  <a:cubicBezTo>
                    <a:pt x="1831" y="2043"/>
                    <a:pt x="1837" y="2039"/>
                    <a:pt x="1837" y="2039"/>
                  </a:cubicBezTo>
                  <a:cubicBezTo>
                    <a:pt x="1841" y="2047"/>
                    <a:pt x="1849" y="2054"/>
                    <a:pt x="1853" y="2054"/>
                  </a:cubicBezTo>
                  <a:cubicBezTo>
                    <a:pt x="1856" y="2054"/>
                    <a:pt x="1857" y="2052"/>
                    <a:pt x="1856" y="2046"/>
                  </a:cubicBezTo>
                  <a:cubicBezTo>
                    <a:pt x="1847" y="2033"/>
                    <a:pt x="1853" y="2030"/>
                    <a:pt x="1866" y="2021"/>
                  </a:cubicBezTo>
                  <a:cubicBezTo>
                    <a:pt x="1866" y="2021"/>
                    <a:pt x="1868" y="2021"/>
                    <a:pt x="1869" y="2021"/>
                  </a:cubicBezTo>
                  <a:cubicBezTo>
                    <a:pt x="1903" y="2021"/>
                    <a:pt x="2085" y="1917"/>
                    <a:pt x="2079" y="1905"/>
                  </a:cubicBezTo>
                  <a:lnTo>
                    <a:pt x="2094" y="1895"/>
                  </a:lnTo>
                  <a:lnTo>
                    <a:pt x="2119" y="1883"/>
                  </a:lnTo>
                  <a:cubicBezTo>
                    <a:pt x="2123" y="1888"/>
                    <a:pt x="2127" y="1890"/>
                    <a:pt x="2133" y="1890"/>
                  </a:cubicBezTo>
                  <a:cubicBezTo>
                    <a:pt x="2153" y="1890"/>
                    <a:pt x="2185" y="1857"/>
                    <a:pt x="2195" y="1829"/>
                  </a:cubicBezTo>
                  <a:cubicBezTo>
                    <a:pt x="2192" y="1817"/>
                    <a:pt x="2198" y="1804"/>
                    <a:pt x="2207" y="1795"/>
                  </a:cubicBezTo>
                  <a:cubicBezTo>
                    <a:pt x="2214" y="1801"/>
                    <a:pt x="2221" y="1803"/>
                    <a:pt x="2227" y="1803"/>
                  </a:cubicBezTo>
                  <a:cubicBezTo>
                    <a:pt x="2244" y="1803"/>
                    <a:pt x="2257" y="1784"/>
                    <a:pt x="2257" y="1764"/>
                  </a:cubicBezTo>
                  <a:cubicBezTo>
                    <a:pt x="2245" y="1745"/>
                    <a:pt x="2244" y="1736"/>
                    <a:pt x="2250" y="1736"/>
                  </a:cubicBezTo>
                  <a:cubicBezTo>
                    <a:pt x="2254" y="1736"/>
                    <a:pt x="2261" y="1739"/>
                    <a:pt x="2270" y="1745"/>
                  </a:cubicBezTo>
                  <a:cubicBezTo>
                    <a:pt x="2277" y="1749"/>
                    <a:pt x="2283" y="1752"/>
                    <a:pt x="2288" y="1752"/>
                  </a:cubicBezTo>
                  <a:cubicBezTo>
                    <a:pt x="2303" y="1752"/>
                    <a:pt x="2306" y="1732"/>
                    <a:pt x="2282" y="1701"/>
                  </a:cubicBezTo>
                  <a:cubicBezTo>
                    <a:pt x="2273" y="1682"/>
                    <a:pt x="2273" y="1682"/>
                    <a:pt x="2292" y="1679"/>
                  </a:cubicBezTo>
                  <a:cubicBezTo>
                    <a:pt x="2297" y="1679"/>
                    <a:pt x="2301" y="1680"/>
                    <a:pt x="2304" y="1680"/>
                  </a:cubicBezTo>
                  <a:cubicBezTo>
                    <a:pt x="2327" y="1680"/>
                    <a:pt x="2327" y="1672"/>
                    <a:pt x="2314" y="1666"/>
                  </a:cubicBezTo>
                  <a:cubicBezTo>
                    <a:pt x="2292" y="1645"/>
                    <a:pt x="2295" y="1635"/>
                    <a:pt x="2326" y="1635"/>
                  </a:cubicBezTo>
                  <a:cubicBezTo>
                    <a:pt x="2364" y="1623"/>
                    <a:pt x="2364" y="1619"/>
                    <a:pt x="2336" y="1601"/>
                  </a:cubicBezTo>
                  <a:cubicBezTo>
                    <a:pt x="2311" y="1585"/>
                    <a:pt x="2317" y="1541"/>
                    <a:pt x="2348" y="1535"/>
                  </a:cubicBezTo>
                  <a:cubicBezTo>
                    <a:pt x="2351" y="1522"/>
                    <a:pt x="2367" y="1513"/>
                    <a:pt x="2351" y="1513"/>
                  </a:cubicBezTo>
                  <a:lnTo>
                    <a:pt x="2367" y="1500"/>
                  </a:lnTo>
                  <a:cubicBezTo>
                    <a:pt x="2367" y="1488"/>
                    <a:pt x="2367" y="1478"/>
                    <a:pt x="2367" y="1478"/>
                  </a:cubicBezTo>
                  <a:lnTo>
                    <a:pt x="2351" y="1478"/>
                  </a:lnTo>
                  <a:cubicBezTo>
                    <a:pt x="2358" y="1422"/>
                    <a:pt x="2351" y="1369"/>
                    <a:pt x="2333" y="1315"/>
                  </a:cubicBezTo>
                  <a:cubicBezTo>
                    <a:pt x="2323" y="1294"/>
                    <a:pt x="2314" y="1275"/>
                    <a:pt x="2304" y="1262"/>
                  </a:cubicBezTo>
                  <a:cubicBezTo>
                    <a:pt x="2283" y="1224"/>
                    <a:pt x="2276" y="1214"/>
                    <a:pt x="2271" y="1214"/>
                  </a:cubicBezTo>
                  <a:cubicBezTo>
                    <a:pt x="2269" y="1214"/>
                    <a:pt x="2267" y="1216"/>
                    <a:pt x="2264" y="1218"/>
                  </a:cubicBezTo>
                  <a:cubicBezTo>
                    <a:pt x="2254" y="1227"/>
                    <a:pt x="2247" y="1230"/>
                    <a:pt x="2244" y="1230"/>
                  </a:cubicBezTo>
                  <a:cubicBezTo>
                    <a:pt x="2238" y="1230"/>
                    <a:pt x="2242" y="1221"/>
                    <a:pt x="2257" y="1209"/>
                  </a:cubicBezTo>
                  <a:cubicBezTo>
                    <a:pt x="2254" y="1203"/>
                    <a:pt x="2260" y="1181"/>
                    <a:pt x="2254" y="1168"/>
                  </a:cubicBezTo>
                  <a:cubicBezTo>
                    <a:pt x="2248" y="1159"/>
                    <a:pt x="2242" y="1146"/>
                    <a:pt x="2254" y="1137"/>
                  </a:cubicBezTo>
                  <a:lnTo>
                    <a:pt x="2251" y="1131"/>
                  </a:lnTo>
                  <a:cubicBezTo>
                    <a:pt x="2220" y="1131"/>
                    <a:pt x="2195" y="1106"/>
                    <a:pt x="2201" y="1074"/>
                  </a:cubicBezTo>
                  <a:cubicBezTo>
                    <a:pt x="2195" y="1062"/>
                    <a:pt x="2185" y="1052"/>
                    <a:pt x="2170" y="1052"/>
                  </a:cubicBezTo>
                  <a:cubicBezTo>
                    <a:pt x="2151" y="1046"/>
                    <a:pt x="2151" y="1046"/>
                    <a:pt x="2160" y="1033"/>
                  </a:cubicBezTo>
                  <a:cubicBezTo>
                    <a:pt x="2171" y="1025"/>
                    <a:pt x="2168" y="992"/>
                    <a:pt x="2151" y="992"/>
                  </a:cubicBezTo>
                  <a:cubicBezTo>
                    <a:pt x="2148" y="992"/>
                    <a:pt x="2145" y="993"/>
                    <a:pt x="2141" y="996"/>
                  </a:cubicBezTo>
                  <a:lnTo>
                    <a:pt x="2151" y="983"/>
                  </a:lnTo>
                  <a:cubicBezTo>
                    <a:pt x="2156" y="975"/>
                    <a:pt x="2154" y="972"/>
                    <a:pt x="2148" y="972"/>
                  </a:cubicBezTo>
                  <a:cubicBezTo>
                    <a:pt x="2143" y="972"/>
                    <a:pt x="2136" y="974"/>
                    <a:pt x="2129" y="977"/>
                  </a:cubicBezTo>
                  <a:cubicBezTo>
                    <a:pt x="2119" y="983"/>
                    <a:pt x="2113" y="986"/>
                    <a:pt x="2111" y="986"/>
                  </a:cubicBezTo>
                  <a:cubicBezTo>
                    <a:pt x="2107" y="986"/>
                    <a:pt x="2115" y="978"/>
                    <a:pt x="2138" y="958"/>
                  </a:cubicBezTo>
                  <a:cubicBezTo>
                    <a:pt x="2155" y="948"/>
                    <a:pt x="2159" y="941"/>
                    <a:pt x="2156" y="941"/>
                  </a:cubicBezTo>
                  <a:cubicBezTo>
                    <a:pt x="2155" y="941"/>
                    <a:pt x="2152" y="943"/>
                    <a:pt x="2148" y="946"/>
                  </a:cubicBezTo>
                  <a:cubicBezTo>
                    <a:pt x="2142" y="946"/>
                    <a:pt x="2137" y="946"/>
                    <a:pt x="2133" y="946"/>
                  </a:cubicBezTo>
                  <a:cubicBezTo>
                    <a:pt x="2122" y="946"/>
                    <a:pt x="2116" y="944"/>
                    <a:pt x="2123" y="933"/>
                  </a:cubicBezTo>
                  <a:cubicBezTo>
                    <a:pt x="2121" y="930"/>
                    <a:pt x="2120" y="928"/>
                    <a:pt x="2116" y="928"/>
                  </a:cubicBezTo>
                  <a:cubicBezTo>
                    <a:pt x="2112" y="928"/>
                    <a:pt x="2105" y="931"/>
                    <a:pt x="2091" y="939"/>
                  </a:cubicBezTo>
                  <a:cubicBezTo>
                    <a:pt x="2087" y="941"/>
                    <a:pt x="2083" y="942"/>
                    <a:pt x="2080" y="942"/>
                  </a:cubicBezTo>
                  <a:cubicBezTo>
                    <a:pt x="2074" y="942"/>
                    <a:pt x="2072" y="938"/>
                    <a:pt x="2069" y="933"/>
                  </a:cubicBezTo>
                  <a:cubicBezTo>
                    <a:pt x="2079" y="927"/>
                    <a:pt x="2088" y="924"/>
                    <a:pt x="2101" y="924"/>
                  </a:cubicBezTo>
                  <a:cubicBezTo>
                    <a:pt x="2099" y="921"/>
                    <a:pt x="2097" y="917"/>
                    <a:pt x="2094" y="911"/>
                  </a:cubicBezTo>
                  <a:cubicBezTo>
                    <a:pt x="2091" y="899"/>
                    <a:pt x="2097" y="886"/>
                    <a:pt x="2110" y="880"/>
                  </a:cubicBezTo>
                  <a:cubicBezTo>
                    <a:pt x="2115" y="871"/>
                    <a:pt x="2117" y="866"/>
                    <a:pt x="2113" y="866"/>
                  </a:cubicBezTo>
                  <a:cubicBezTo>
                    <a:pt x="2111" y="866"/>
                    <a:pt x="2104" y="870"/>
                    <a:pt x="2094" y="880"/>
                  </a:cubicBezTo>
                  <a:cubicBezTo>
                    <a:pt x="2079" y="888"/>
                    <a:pt x="2072" y="892"/>
                    <a:pt x="2068" y="892"/>
                  </a:cubicBezTo>
                  <a:cubicBezTo>
                    <a:pt x="2064" y="892"/>
                    <a:pt x="2063" y="889"/>
                    <a:pt x="2060" y="883"/>
                  </a:cubicBezTo>
                  <a:cubicBezTo>
                    <a:pt x="2057" y="877"/>
                    <a:pt x="2054" y="870"/>
                    <a:pt x="2066" y="864"/>
                  </a:cubicBezTo>
                  <a:cubicBezTo>
                    <a:pt x="2079" y="855"/>
                    <a:pt x="2079" y="855"/>
                    <a:pt x="2072" y="845"/>
                  </a:cubicBezTo>
                  <a:cubicBezTo>
                    <a:pt x="2068" y="836"/>
                    <a:pt x="2053" y="832"/>
                    <a:pt x="2035" y="832"/>
                  </a:cubicBezTo>
                  <a:cubicBezTo>
                    <a:pt x="2018" y="832"/>
                    <a:pt x="1997" y="836"/>
                    <a:pt x="1982" y="842"/>
                  </a:cubicBezTo>
                  <a:cubicBezTo>
                    <a:pt x="1969" y="849"/>
                    <a:pt x="1962" y="853"/>
                    <a:pt x="1960" y="853"/>
                  </a:cubicBezTo>
                  <a:cubicBezTo>
                    <a:pt x="1959" y="853"/>
                    <a:pt x="1965" y="848"/>
                    <a:pt x="1978" y="836"/>
                  </a:cubicBezTo>
                  <a:cubicBezTo>
                    <a:pt x="1991" y="827"/>
                    <a:pt x="1988" y="820"/>
                    <a:pt x="1985" y="814"/>
                  </a:cubicBezTo>
                  <a:lnTo>
                    <a:pt x="1985" y="814"/>
                  </a:lnTo>
                  <a:cubicBezTo>
                    <a:pt x="1982" y="816"/>
                    <a:pt x="1980" y="817"/>
                    <a:pt x="1979" y="817"/>
                  </a:cubicBezTo>
                  <a:cubicBezTo>
                    <a:pt x="1977" y="817"/>
                    <a:pt x="1980" y="813"/>
                    <a:pt x="1983" y="813"/>
                  </a:cubicBezTo>
                  <a:cubicBezTo>
                    <a:pt x="1983" y="813"/>
                    <a:pt x="1984" y="813"/>
                    <a:pt x="1985" y="814"/>
                  </a:cubicBezTo>
                  <a:cubicBezTo>
                    <a:pt x="1989" y="812"/>
                    <a:pt x="1993" y="811"/>
                    <a:pt x="1996" y="811"/>
                  </a:cubicBezTo>
                  <a:cubicBezTo>
                    <a:pt x="2002" y="811"/>
                    <a:pt x="2004" y="816"/>
                    <a:pt x="2007" y="820"/>
                  </a:cubicBezTo>
                  <a:lnTo>
                    <a:pt x="2019" y="811"/>
                  </a:lnTo>
                  <a:cubicBezTo>
                    <a:pt x="2037" y="796"/>
                    <a:pt x="2040" y="788"/>
                    <a:pt x="2030" y="788"/>
                  </a:cubicBezTo>
                  <a:cubicBezTo>
                    <a:pt x="2026" y="788"/>
                    <a:pt x="2019" y="789"/>
                    <a:pt x="2010" y="792"/>
                  </a:cubicBezTo>
                  <a:cubicBezTo>
                    <a:pt x="2003" y="793"/>
                    <a:pt x="1999" y="794"/>
                    <a:pt x="1997" y="794"/>
                  </a:cubicBezTo>
                  <a:cubicBezTo>
                    <a:pt x="1992" y="794"/>
                    <a:pt x="1995" y="791"/>
                    <a:pt x="2003" y="783"/>
                  </a:cubicBezTo>
                  <a:cubicBezTo>
                    <a:pt x="2011" y="770"/>
                    <a:pt x="2019" y="759"/>
                    <a:pt x="2015" y="759"/>
                  </a:cubicBezTo>
                  <a:cubicBezTo>
                    <a:pt x="2014" y="759"/>
                    <a:pt x="2012" y="760"/>
                    <a:pt x="2010" y="761"/>
                  </a:cubicBezTo>
                  <a:cubicBezTo>
                    <a:pt x="2007" y="751"/>
                    <a:pt x="2007" y="742"/>
                    <a:pt x="2013" y="736"/>
                  </a:cubicBezTo>
                  <a:cubicBezTo>
                    <a:pt x="2009" y="727"/>
                    <a:pt x="2006" y="722"/>
                    <a:pt x="2001" y="722"/>
                  </a:cubicBezTo>
                  <a:cubicBezTo>
                    <a:pt x="1998" y="722"/>
                    <a:pt x="1995" y="723"/>
                    <a:pt x="1991" y="726"/>
                  </a:cubicBezTo>
                  <a:cubicBezTo>
                    <a:pt x="1986" y="728"/>
                    <a:pt x="1983" y="729"/>
                    <a:pt x="1980" y="729"/>
                  </a:cubicBezTo>
                  <a:cubicBezTo>
                    <a:pt x="1973" y="729"/>
                    <a:pt x="1971" y="724"/>
                    <a:pt x="1969" y="720"/>
                  </a:cubicBezTo>
                  <a:cubicBezTo>
                    <a:pt x="1967" y="716"/>
                    <a:pt x="1965" y="712"/>
                    <a:pt x="1961" y="712"/>
                  </a:cubicBezTo>
                  <a:cubicBezTo>
                    <a:pt x="1958" y="712"/>
                    <a:pt x="1955" y="713"/>
                    <a:pt x="1950" y="717"/>
                  </a:cubicBezTo>
                  <a:cubicBezTo>
                    <a:pt x="1942" y="720"/>
                    <a:pt x="1935" y="722"/>
                    <a:pt x="1928" y="722"/>
                  </a:cubicBezTo>
                  <a:cubicBezTo>
                    <a:pt x="1921" y="722"/>
                    <a:pt x="1916" y="720"/>
                    <a:pt x="1913" y="714"/>
                  </a:cubicBezTo>
                  <a:cubicBezTo>
                    <a:pt x="1891" y="711"/>
                    <a:pt x="1891" y="711"/>
                    <a:pt x="1916" y="689"/>
                  </a:cubicBezTo>
                  <a:cubicBezTo>
                    <a:pt x="1928" y="679"/>
                    <a:pt x="1925" y="673"/>
                    <a:pt x="1922" y="670"/>
                  </a:cubicBezTo>
                  <a:cubicBezTo>
                    <a:pt x="1922" y="670"/>
                    <a:pt x="1919" y="664"/>
                    <a:pt x="1928" y="648"/>
                  </a:cubicBezTo>
                  <a:cubicBezTo>
                    <a:pt x="1933" y="643"/>
                    <a:pt x="1934" y="641"/>
                    <a:pt x="1932" y="641"/>
                  </a:cubicBezTo>
                  <a:cubicBezTo>
                    <a:pt x="1929" y="641"/>
                    <a:pt x="1920" y="645"/>
                    <a:pt x="1913" y="651"/>
                  </a:cubicBezTo>
                  <a:lnTo>
                    <a:pt x="1884" y="667"/>
                  </a:lnTo>
                  <a:cubicBezTo>
                    <a:pt x="1881" y="661"/>
                    <a:pt x="1906" y="639"/>
                    <a:pt x="1919" y="629"/>
                  </a:cubicBezTo>
                  <a:cubicBezTo>
                    <a:pt x="1932" y="617"/>
                    <a:pt x="1939" y="612"/>
                    <a:pt x="1937" y="612"/>
                  </a:cubicBezTo>
                  <a:lnTo>
                    <a:pt x="1937" y="612"/>
                  </a:lnTo>
                  <a:cubicBezTo>
                    <a:pt x="1936" y="612"/>
                    <a:pt x="1929" y="616"/>
                    <a:pt x="1916" y="623"/>
                  </a:cubicBezTo>
                  <a:cubicBezTo>
                    <a:pt x="1910" y="627"/>
                    <a:pt x="1903" y="630"/>
                    <a:pt x="1898" y="630"/>
                  </a:cubicBezTo>
                  <a:cubicBezTo>
                    <a:pt x="1891" y="630"/>
                    <a:pt x="1887" y="626"/>
                    <a:pt x="1891" y="614"/>
                  </a:cubicBezTo>
                  <a:cubicBezTo>
                    <a:pt x="1884" y="601"/>
                    <a:pt x="1878" y="592"/>
                    <a:pt x="1894" y="582"/>
                  </a:cubicBezTo>
                  <a:cubicBezTo>
                    <a:pt x="1903" y="570"/>
                    <a:pt x="1884" y="570"/>
                    <a:pt x="1884" y="570"/>
                  </a:cubicBezTo>
                  <a:cubicBezTo>
                    <a:pt x="1882" y="570"/>
                    <a:pt x="1880" y="570"/>
                    <a:pt x="1878" y="570"/>
                  </a:cubicBezTo>
                  <a:cubicBezTo>
                    <a:pt x="1868" y="570"/>
                    <a:pt x="1866" y="563"/>
                    <a:pt x="1869" y="541"/>
                  </a:cubicBezTo>
                  <a:cubicBezTo>
                    <a:pt x="1875" y="512"/>
                    <a:pt x="1877" y="501"/>
                    <a:pt x="1871" y="501"/>
                  </a:cubicBezTo>
                  <a:cubicBezTo>
                    <a:pt x="1868" y="501"/>
                    <a:pt x="1862" y="504"/>
                    <a:pt x="1853" y="510"/>
                  </a:cubicBezTo>
                  <a:cubicBezTo>
                    <a:pt x="1845" y="513"/>
                    <a:pt x="1837" y="518"/>
                    <a:pt x="1836" y="518"/>
                  </a:cubicBezTo>
                  <a:cubicBezTo>
                    <a:pt x="1835" y="518"/>
                    <a:pt x="1838" y="514"/>
                    <a:pt x="1850" y="504"/>
                  </a:cubicBezTo>
                  <a:cubicBezTo>
                    <a:pt x="1859" y="491"/>
                    <a:pt x="1844" y="491"/>
                    <a:pt x="1822" y="488"/>
                  </a:cubicBezTo>
                  <a:cubicBezTo>
                    <a:pt x="1800" y="491"/>
                    <a:pt x="1781" y="501"/>
                    <a:pt x="1765" y="513"/>
                  </a:cubicBezTo>
                  <a:cubicBezTo>
                    <a:pt x="1752" y="521"/>
                    <a:pt x="1745" y="525"/>
                    <a:pt x="1742" y="525"/>
                  </a:cubicBezTo>
                  <a:cubicBezTo>
                    <a:pt x="1739" y="525"/>
                    <a:pt x="1740" y="520"/>
                    <a:pt x="1743" y="510"/>
                  </a:cubicBezTo>
                  <a:cubicBezTo>
                    <a:pt x="1740" y="504"/>
                    <a:pt x="1750" y="488"/>
                    <a:pt x="1765" y="482"/>
                  </a:cubicBezTo>
                  <a:cubicBezTo>
                    <a:pt x="1771" y="478"/>
                    <a:pt x="1774" y="477"/>
                    <a:pt x="1777" y="477"/>
                  </a:cubicBezTo>
                  <a:cubicBezTo>
                    <a:pt x="1780" y="477"/>
                    <a:pt x="1781" y="479"/>
                    <a:pt x="1781" y="479"/>
                  </a:cubicBezTo>
                  <a:lnTo>
                    <a:pt x="1784" y="485"/>
                  </a:lnTo>
                  <a:cubicBezTo>
                    <a:pt x="1797" y="479"/>
                    <a:pt x="1812" y="469"/>
                    <a:pt x="1806" y="457"/>
                  </a:cubicBezTo>
                  <a:cubicBezTo>
                    <a:pt x="1813" y="448"/>
                    <a:pt x="1813" y="442"/>
                    <a:pt x="1808" y="442"/>
                  </a:cubicBezTo>
                  <a:cubicBezTo>
                    <a:pt x="1806" y="442"/>
                    <a:pt x="1803" y="443"/>
                    <a:pt x="1800" y="444"/>
                  </a:cubicBezTo>
                  <a:cubicBezTo>
                    <a:pt x="1809" y="432"/>
                    <a:pt x="1803" y="419"/>
                    <a:pt x="1797" y="407"/>
                  </a:cubicBezTo>
                  <a:cubicBezTo>
                    <a:pt x="1787" y="394"/>
                    <a:pt x="1778" y="378"/>
                    <a:pt x="1790" y="363"/>
                  </a:cubicBezTo>
                  <a:cubicBezTo>
                    <a:pt x="1784" y="354"/>
                    <a:pt x="1781" y="349"/>
                    <a:pt x="1775" y="349"/>
                  </a:cubicBezTo>
                  <a:cubicBezTo>
                    <a:pt x="1773" y="349"/>
                    <a:pt x="1769" y="350"/>
                    <a:pt x="1765" y="353"/>
                  </a:cubicBezTo>
                  <a:cubicBezTo>
                    <a:pt x="1753" y="360"/>
                    <a:pt x="1745" y="363"/>
                    <a:pt x="1742" y="363"/>
                  </a:cubicBezTo>
                  <a:cubicBezTo>
                    <a:pt x="1738" y="363"/>
                    <a:pt x="1741" y="359"/>
                    <a:pt x="1750" y="353"/>
                  </a:cubicBezTo>
                  <a:cubicBezTo>
                    <a:pt x="1771" y="332"/>
                    <a:pt x="1744" y="253"/>
                    <a:pt x="1711" y="253"/>
                  </a:cubicBezTo>
                  <a:cubicBezTo>
                    <a:pt x="1710" y="253"/>
                    <a:pt x="1710" y="253"/>
                    <a:pt x="1709" y="253"/>
                  </a:cubicBezTo>
                  <a:cubicBezTo>
                    <a:pt x="1709" y="253"/>
                    <a:pt x="1706" y="244"/>
                    <a:pt x="1700" y="234"/>
                  </a:cubicBezTo>
                  <a:cubicBezTo>
                    <a:pt x="1700" y="204"/>
                    <a:pt x="1658" y="150"/>
                    <a:pt x="1638" y="150"/>
                  </a:cubicBezTo>
                  <a:cubicBezTo>
                    <a:pt x="1638" y="150"/>
                    <a:pt x="1637" y="150"/>
                    <a:pt x="1637" y="150"/>
                  </a:cubicBezTo>
                  <a:lnTo>
                    <a:pt x="1612" y="125"/>
                  </a:lnTo>
                  <a:cubicBezTo>
                    <a:pt x="1605" y="103"/>
                    <a:pt x="1597" y="94"/>
                    <a:pt x="1586" y="94"/>
                  </a:cubicBezTo>
                  <a:cubicBezTo>
                    <a:pt x="1582" y="94"/>
                    <a:pt x="1578" y="95"/>
                    <a:pt x="1574" y="96"/>
                  </a:cubicBezTo>
                  <a:cubicBezTo>
                    <a:pt x="1561" y="101"/>
                    <a:pt x="1554" y="108"/>
                    <a:pt x="1553" y="108"/>
                  </a:cubicBezTo>
                  <a:cubicBezTo>
                    <a:pt x="1553" y="108"/>
                    <a:pt x="1553" y="107"/>
                    <a:pt x="1555" y="103"/>
                  </a:cubicBezTo>
                  <a:cubicBezTo>
                    <a:pt x="1565" y="90"/>
                    <a:pt x="1546" y="74"/>
                    <a:pt x="1505" y="53"/>
                  </a:cubicBezTo>
                  <a:cubicBezTo>
                    <a:pt x="1485" y="44"/>
                    <a:pt x="1474" y="40"/>
                    <a:pt x="1469" y="40"/>
                  </a:cubicBezTo>
                  <a:cubicBezTo>
                    <a:pt x="1463" y="40"/>
                    <a:pt x="1464" y="46"/>
                    <a:pt x="1468" y="56"/>
                  </a:cubicBezTo>
                  <a:cubicBezTo>
                    <a:pt x="1421" y="56"/>
                    <a:pt x="1424" y="40"/>
                    <a:pt x="1430" y="24"/>
                  </a:cubicBezTo>
                  <a:cubicBezTo>
                    <a:pt x="1439" y="12"/>
                    <a:pt x="1438" y="3"/>
                    <a:pt x="1431" y="3"/>
                  </a:cubicBezTo>
                  <a:cubicBezTo>
                    <a:pt x="1425" y="3"/>
                    <a:pt x="1413" y="12"/>
                    <a:pt x="1402" y="34"/>
                  </a:cubicBezTo>
                  <a:cubicBezTo>
                    <a:pt x="1393" y="49"/>
                    <a:pt x="1383" y="55"/>
                    <a:pt x="1376" y="55"/>
                  </a:cubicBezTo>
                  <a:cubicBezTo>
                    <a:pt x="1370" y="55"/>
                    <a:pt x="1366" y="50"/>
                    <a:pt x="1367" y="43"/>
                  </a:cubicBezTo>
                  <a:cubicBezTo>
                    <a:pt x="1369" y="34"/>
                    <a:pt x="1373" y="31"/>
                    <a:pt x="1379" y="31"/>
                  </a:cubicBezTo>
                  <a:cubicBezTo>
                    <a:pt x="1383" y="31"/>
                    <a:pt x="1387" y="32"/>
                    <a:pt x="1392" y="34"/>
                  </a:cubicBezTo>
                  <a:cubicBezTo>
                    <a:pt x="1392" y="34"/>
                    <a:pt x="1396" y="18"/>
                    <a:pt x="1399" y="2"/>
                  </a:cubicBezTo>
                  <a:cubicBezTo>
                    <a:pt x="1394" y="1"/>
                    <a:pt x="1392" y="1"/>
                    <a:pt x="1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52"/>
            <p:cNvSpPr/>
            <p:nvPr/>
          </p:nvSpPr>
          <p:spPr>
            <a:xfrm>
              <a:off x="8134100" y="2728500"/>
              <a:ext cx="111950" cy="13975"/>
            </a:xfrm>
            <a:custGeom>
              <a:avLst/>
              <a:gdLst/>
              <a:ahLst/>
              <a:cxnLst/>
              <a:rect l="l" t="t" r="r" b="b"/>
              <a:pathLst>
                <a:path w="4478" h="559" extrusionOk="0">
                  <a:moveTo>
                    <a:pt x="1250" y="0"/>
                  </a:moveTo>
                  <a:cubicBezTo>
                    <a:pt x="1237" y="0"/>
                    <a:pt x="1237" y="0"/>
                    <a:pt x="1244" y="16"/>
                  </a:cubicBezTo>
                  <a:lnTo>
                    <a:pt x="1253" y="16"/>
                  </a:lnTo>
                  <a:cubicBezTo>
                    <a:pt x="1253" y="0"/>
                    <a:pt x="1253" y="0"/>
                    <a:pt x="1250" y="0"/>
                  </a:cubicBezTo>
                  <a:close/>
                  <a:moveTo>
                    <a:pt x="175" y="85"/>
                  </a:moveTo>
                  <a:lnTo>
                    <a:pt x="178" y="100"/>
                  </a:lnTo>
                  <a:lnTo>
                    <a:pt x="185" y="100"/>
                  </a:lnTo>
                  <a:cubicBezTo>
                    <a:pt x="185" y="85"/>
                    <a:pt x="185" y="85"/>
                    <a:pt x="178" y="85"/>
                  </a:cubicBezTo>
                  <a:close/>
                  <a:moveTo>
                    <a:pt x="3137" y="88"/>
                  </a:moveTo>
                  <a:cubicBezTo>
                    <a:pt x="3137" y="104"/>
                    <a:pt x="3137" y="119"/>
                    <a:pt x="3130" y="119"/>
                  </a:cubicBezTo>
                  <a:lnTo>
                    <a:pt x="3124" y="104"/>
                  </a:lnTo>
                  <a:lnTo>
                    <a:pt x="3130" y="88"/>
                  </a:lnTo>
                  <a:close/>
                  <a:moveTo>
                    <a:pt x="1977" y="94"/>
                  </a:moveTo>
                  <a:cubicBezTo>
                    <a:pt x="1977" y="110"/>
                    <a:pt x="1977" y="126"/>
                    <a:pt x="1971" y="126"/>
                  </a:cubicBezTo>
                  <a:lnTo>
                    <a:pt x="1965" y="126"/>
                  </a:lnTo>
                  <a:cubicBezTo>
                    <a:pt x="1965" y="113"/>
                    <a:pt x="1968" y="104"/>
                    <a:pt x="1971" y="94"/>
                  </a:cubicBezTo>
                  <a:close/>
                  <a:moveTo>
                    <a:pt x="1253" y="119"/>
                  </a:moveTo>
                  <a:cubicBezTo>
                    <a:pt x="1253" y="124"/>
                    <a:pt x="1252" y="126"/>
                    <a:pt x="1252" y="126"/>
                  </a:cubicBezTo>
                  <a:cubicBezTo>
                    <a:pt x="1250" y="126"/>
                    <a:pt x="1249" y="119"/>
                    <a:pt x="1253" y="119"/>
                  </a:cubicBezTo>
                  <a:close/>
                  <a:moveTo>
                    <a:pt x="3068" y="104"/>
                  </a:moveTo>
                  <a:cubicBezTo>
                    <a:pt x="3071" y="104"/>
                    <a:pt x="3071" y="104"/>
                    <a:pt x="3071" y="119"/>
                  </a:cubicBezTo>
                  <a:cubicBezTo>
                    <a:pt x="3071" y="119"/>
                    <a:pt x="3071" y="135"/>
                    <a:pt x="3068" y="135"/>
                  </a:cubicBezTo>
                  <a:lnTo>
                    <a:pt x="3061" y="119"/>
                  </a:lnTo>
                  <a:cubicBezTo>
                    <a:pt x="3061" y="104"/>
                    <a:pt x="3068" y="104"/>
                    <a:pt x="3068" y="104"/>
                  </a:cubicBezTo>
                  <a:close/>
                  <a:moveTo>
                    <a:pt x="1150" y="107"/>
                  </a:moveTo>
                  <a:cubicBezTo>
                    <a:pt x="1150" y="116"/>
                    <a:pt x="1150" y="129"/>
                    <a:pt x="1153" y="138"/>
                  </a:cubicBezTo>
                  <a:cubicBezTo>
                    <a:pt x="1159" y="138"/>
                    <a:pt x="1159" y="122"/>
                    <a:pt x="1159" y="122"/>
                  </a:cubicBezTo>
                  <a:cubicBezTo>
                    <a:pt x="1159" y="122"/>
                    <a:pt x="1159" y="107"/>
                    <a:pt x="1153" y="107"/>
                  </a:cubicBezTo>
                  <a:close/>
                  <a:moveTo>
                    <a:pt x="3704" y="116"/>
                  </a:moveTo>
                  <a:cubicBezTo>
                    <a:pt x="3710" y="116"/>
                    <a:pt x="3710" y="116"/>
                    <a:pt x="3710" y="132"/>
                  </a:cubicBezTo>
                  <a:cubicBezTo>
                    <a:pt x="3710" y="147"/>
                    <a:pt x="3704" y="163"/>
                    <a:pt x="3701" y="163"/>
                  </a:cubicBezTo>
                  <a:cubicBezTo>
                    <a:pt x="3694" y="163"/>
                    <a:pt x="3694" y="132"/>
                    <a:pt x="3704" y="116"/>
                  </a:cubicBezTo>
                  <a:close/>
                  <a:moveTo>
                    <a:pt x="1096" y="154"/>
                  </a:moveTo>
                  <a:cubicBezTo>
                    <a:pt x="1100" y="154"/>
                    <a:pt x="1100" y="154"/>
                    <a:pt x="1100" y="169"/>
                  </a:cubicBezTo>
                  <a:lnTo>
                    <a:pt x="1096" y="169"/>
                  </a:lnTo>
                  <a:lnTo>
                    <a:pt x="1090" y="154"/>
                  </a:lnTo>
                  <a:close/>
                  <a:moveTo>
                    <a:pt x="4449" y="103"/>
                  </a:moveTo>
                  <a:cubicBezTo>
                    <a:pt x="4452" y="103"/>
                    <a:pt x="4450" y="125"/>
                    <a:pt x="4443" y="147"/>
                  </a:cubicBezTo>
                  <a:cubicBezTo>
                    <a:pt x="4440" y="163"/>
                    <a:pt x="4439" y="171"/>
                    <a:pt x="4438" y="171"/>
                  </a:cubicBezTo>
                  <a:cubicBezTo>
                    <a:pt x="4437" y="171"/>
                    <a:pt x="4437" y="163"/>
                    <a:pt x="4437" y="147"/>
                  </a:cubicBezTo>
                  <a:cubicBezTo>
                    <a:pt x="4437" y="132"/>
                    <a:pt x="4437" y="116"/>
                    <a:pt x="4443" y="116"/>
                  </a:cubicBezTo>
                  <a:cubicBezTo>
                    <a:pt x="4446" y="107"/>
                    <a:pt x="4448" y="103"/>
                    <a:pt x="4449" y="103"/>
                  </a:cubicBezTo>
                  <a:close/>
                  <a:moveTo>
                    <a:pt x="720" y="144"/>
                  </a:moveTo>
                  <a:lnTo>
                    <a:pt x="720" y="160"/>
                  </a:lnTo>
                  <a:lnTo>
                    <a:pt x="717" y="176"/>
                  </a:lnTo>
                  <a:lnTo>
                    <a:pt x="711" y="160"/>
                  </a:lnTo>
                  <a:cubicBezTo>
                    <a:pt x="711" y="144"/>
                    <a:pt x="717" y="144"/>
                    <a:pt x="720" y="144"/>
                  </a:cubicBezTo>
                  <a:close/>
                  <a:moveTo>
                    <a:pt x="868" y="122"/>
                  </a:moveTo>
                  <a:cubicBezTo>
                    <a:pt x="870" y="122"/>
                    <a:pt x="868" y="129"/>
                    <a:pt x="865" y="147"/>
                  </a:cubicBezTo>
                  <a:lnTo>
                    <a:pt x="852" y="179"/>
                  </a:lnTo>
                  <a:cubicBezTo>
                    <a:pt x="849" y="179"/>
                    <a:pt x="852" y="163"/>
                    <a:pt x="858" y="132"/>
                  </a:cubicBezTo>
                  <a:cubicBezTo>
                    <a:pt x="863" y="125"/>
                    <a:pt x="867" y="122"/>
                    <a:pt x="868" y="122"/>
                  </a:cubicBezTo>
                  <a:close/>
                  <a:moveTo>
                    <a:pt x="1052" y="144"/>
                  </a:moveTo>
                  <a:cubicBezTo>
                    <a:pt x="1055" y="144"/>
                    <a:pt x="1057" y="159"/>
                    <a:pt x="1053" y="182"/>
                  </a:cubicBezTo>
                  <a:lnTo>
                    <a:pt x="1043" y="182"/>
                  </a:lnTo>
                  <a:cubicBezTo>
                    <a:pt x="1043" y="166"/>
                    <a:pt x="1043" y="151"/>
                    <a:pt x="1049" y="151"/>
                  </a:cubicBezTo>
                  <a:cubicBezTo>
                    <a:pt x="1050" y="146"/>
                    <a:pt x="1051" y="144"/>
                    <a:pt x="1052" y="144"/>
                  </a:cubicBezTo>
                  <a:close/>
                  <a:moveTo>
                    <a:pt x="106" y="163"/>
                  </a:moveTo>
                  <a:cubicBezTo>
                    <a:pt x="109" y="163"/>
                    <a:pt x="109" y="163"/>
                    <a:pt x="109" y="179"/>
                  </a:cubicBezTo>
                  <a:cubicBezTo>
                    <a:pt x="109" y="179"/>
                    <a:pt x="106" y="194"/>
                    <a:pt x="100" y="194"/>
                  </a:cubicBezTo>
                  <a:lnTo>
                    <a:pt x="94" y="179"/>
                  </a:lnTo>
                  <a:cubicBezTo>
                    <a:pt x="94" y="163"/>
                    <a:pt x="100" y="163"/>
                    <a:pt x="106" y="163"/>
                  </a:cubicBezTo>
                  <a:close/>
                  <a:moveTo>
                    <a:pt x="3315" y="169"/>
                  </a:moveTo>
                  <a:cubicBezTo>
                    <a:pt x="3318" y="169"/>
                    <a:pt x="3318" y="185"/>
                    <a:pt x="3318" y="185"/>
                  </a:cubicBezTo>
                  <a:cubicBezTo>
                    <a:pt x="3318" y="185"/>
                    <a:pt x="3318" y="201"/>
                    <a:pt x="3315" y="201"/>
                  </a:cubicBezTo>
                  <a:cubicBezTo>
                    <a:pt x="3312" y="191"/>
                    <a:pt x="3309" y="182"/>
                    <a:pt x="3309" y="169"/>
                  </a:cubicBezTo>
                  <a:close/>
                  <a:moveTo>
                    <a:pt x="1372" y="165"/>
                  </a:moveTo>
                  <a:cubicBezTo>
                    <a:pt x="1374" y="165"/>
                    <a:pt x="1378" y="173"/>
                    <a:pt x="1382" y="191"/>
                  </a:cubicBezTo>
                  <a:cubicBezTo>
                    <a:pt x="1382" y="207"/>
                    <a:pt x="1382" y="207"/>
                    <a:pt x="1375" y="207"/>
                  </a:cubicBezTo>
                  <a:cubicBezTo>
                    <a:pt x="1372" y="194"/>
                    <a:pt x="1369" y="185"/>
                    <a:pt x="1369" y="176"/>
                  </a:cubicBezTo>
                  <a:cubicBezTo>
                    <a:pt x="1369" y="169"/>
                    <a:pt x="1370" y="165"/>
                    <a:pt x="1372" y="165"/>
                  </a:cubicBezTo>
                  <a:close/>
                  <a:moveTo>
                    <a:pt x="1416" y="176"/>
                  </a:moveTo>
                  <a:cubicBezTo>
                    <a:pt x="1416" y="191"/>
                    <a:pt x="1416" y="207"/>
                    <a:pt x="1413" y="207"/>
                  </a:cubicBezTo>
                  <a:lnTo>
                    <a:pt x="1407" y="191"/>
                  </a:lnTo>
                  <a:lnTo>
                    <a:pt x="1413" y="176"/>
                  </a:lnTo>
                  <a:close/>
                  <a:moveTo>
                    <a:pt x="3174" y="186"/>
                  </a:moveTo>
                  <a:cubicBezTo>
                    <a:pt x="3176" y="186"/>
                    <a:pt x="3177" y="190"/>
                    <a:pt x="3177" y="198"/>
                  </a:cubicBezTo>
                  <a:cubicBezTo>
                    <a:pt x="3177" y="213"/>
                    <a:pt x="3177" y="213"/>
                    <a:pt x="3171" y="213"/>
                  </a:cubicBezTo>
                  <a:cubicBezTo>
                    <a:pt x="3162" y="213"/>
                    <a:pt x="3162" y="213"/>
                    <a:pt x="3168" y="198"/>
                  </a:cubicBezTo>
                  <a:cubicBezTo>
                    <a:pt x="3169" y="190"/>
                    <a:pt x="3172" y="186"/>
                    <a:pt x="3174" y="186"/>
                  </a:cubicBezTo>
                  <a:close/>
                  <a:moveTo>
                    <a:pt x="3530" y="169"/>
                  </a:moveTo>
                  <a:cubicBezTo>
                    <a:pt x="3531" y="169"/>
                    <a:pt x="3531" y="171"/>
                    <a:pt x="3531" y="176"/>
                  </a:cubicBezTo>
                  <a:cubicBezTo>
                    <a:pt x="3531" y="185"/>
                    <a:pt x="3528" y="198"/>
                    <a:pt x="3525" y="207"/>
                  </a:cubicBezTo>
                  <a:cubicBezTo>
                    <a:pt x="3525" y="207"/>
                    <a:pt x="3522" y="214"/>
                    <a:pt x="3521" y="214"/>
                  </a:cubicBezTo>
                  <a:cubicBezTo>
                    <a:pt x="3520" y="214"/>
                    <a:pt x="3519" y="212"/>
                    <a:pt x="3519" y="207"/>
                  </a:cubicBezTo>
                  <a:lnTo>
                    <a:pt x="3519" y="191"/>
                  </a:lnTo>
                  <a:cubicBezTo>
                    <a:pt x="3523" y="180"/>
                    <a:pt x="3528" y="169"/>
                    <a:pt x="3530" y="169"/>
                  </a:cubicBezTo>
                  <a:close/>
                  <a:moveTo>
                    <a:pt x="3209" y="201"/>
                  </a:moveTo>
                  <a:cubicBezTo>
                    <a:pt x="3215" y="201"/>
                    <a:pt x="3215" y="201"/>
                    <a:pt x="3215" y="216"/>
                  </a:cubicBezTo>
                  <a:lnTo>
                    <a:pt x="3209" y="216"/>
                  </a:lnTo>
                  <a:lnTo>
                    <a:pt x="3202" y="201"/>
                  </a:lnTo>
                  <a:close/>
                  <a:moveTo>
                    <a:pt x="3262" y="201"/>
                  </a:moveTo>
                  <a:cubicBezTo>
                    <a:pt x="3268" y="201"/>
                    <a:pt x="3268" y="201"/>
                    <a:pt x="3268" y="216"/>
                  </a:cubicBezTo>
                  <a:lnTo>
                    <a:pt x="3262" y="216"/>
                  </a:lnTo>
                  <a:lnTo>
                    <a:pt x="3256" y="201"/>
                  </a:lnTo>
                  <a:close/>
                  <a:moveTo>
                    <a:pt x="2043" y="188"/>
                  </a:moveTo>
                  <a:cubicBezTo>
                    <a:pt x="2043" y="204"/>
                    <a:pt x="2043" y="220"/>
                    <a:pt x="2040" y="220"/>
                  </a:cubicBezTo>
                  <a:lnTo>
                    <a:pt x="2033" y="204"/>
                  </a:lnTo>
                  <a:lnTo>
                    <a:pt x="2040" y="188"/>
                  </a:lnTo>
                  <a:close/>
                  <a:moveTo>
                    <a:pt x="2629" y="188"/>
                  </a:moveTo>
                  <a:cubicBezTo>
                    <a:pt x="2629" y="204"/>
                    <a:pt x="2629" y="220"/>
                    <a:pt x="2623" y="220"/>
                  </a:cubicBezTo>
                  <a:lnTo>
                    <a:pt x="2619" y="220"/>
                  </a:lnTo>
                  <a:cubicBezTo>
                    <a:pt x="2619" y="207"/>
                    <a:pt x="2619" y="198"/>
                    <a:pt x="2623" y="188"/>
                  </a:cubicBezTo>
                  <a:close/>
                  <a:moveTo>
                    <a:pt x="163" y="163"/>
                  </a:moveTo>
                  <a:cubicBezTo>
                    <a:pt x="169" y="163"/>
                    <a:pt x="172" y="163"/>
                    <a:pt x="172" y="179"/>
                  </a:cubicBezTo>
                  <a:lnTo>
                    <a:pt x="169" y="179"/>
                  </a:lnTo>
                  <a:cubicBezTo>
                    <a:pt x="169" y="174"/>
                    <a:pt x="168" y="172"/>
                    <a:pt x="168" y="172"/>
                  </a:cubicBezTo>
                  <a:lnTo>
                    <a:pt x="168" y="172"/>
                  </a:lnTo>
                  <a:cubicBezTo>
                    <a:pt x="166" y="172"/>
                    <a:pt x="164" y="183"/>
                    <a:pt x="169" y="194"/>
                  </a:cubicBezTo>
                  <a:lnTo>
                    <a:pt x="169" y="226"/>
                  </a:lnTo>
                  <a:cubicBezTo>
                    <a:pt x="163" y="226"/>
                    <a:pt x="156" y="210"/>
                    <a:pt x="156" y="194"/>
                  </a:cubicBezTo>
                  <a:cubicBezTo>
                    <a:pt x="153" y="163"/>
                    <a:pt x="153" y="163"/>
                    <a:pt x="163" y="163"/>
                  </a:cubicBezTo>
                  <a:close/>
                  <a:moveTo>
                    <a:pt x="905" y="194"/>
                  </a:moveTo>
                  <a:cubicBezTo>
                    <a:pt x="905" y="210"/>
                    <a:pt x="905" y="226"/>
                    <a:pt x="902" y="226"/>
                  </a:cubicBezTo>
                  <a:lnTo>
                    <a:pt x="896" y="226"/>
                  </a:lnTo>
                  <a:cubicBezTo>
                    <a:pt x="896" y="216"/>
                    <a:pt x="896" y="207"/>
                    <a:pt x="902" y="194"/>
                  </a:cubicBezTo>
                  <a:close/>
                  <a:moveTo>
                    <a:pt x="3245" y="219"/>
                  </a:moveTo>
                  <a:cubicBezTo>
                    <a:pt x="3245" y="219"/>
                    <a:pt x="3244" y="221"/>
                    <a:pt x="3243" y="226"/>
                  </a:cubicBezTo>
                  <a:cubicBezTo>
                    <a:pt x="3245" y="226"/>
                    <a:pt x="3246" y="219"/>
                    <a:pt x="3245" y="219"/>
                  </a:cubicBezTo>
                  <a:close/>
                  <a:moveTo>
                    <a:pt x="1284" y="204"/>
                  </a:moveTo>
                  <a:cubicBezTo>
                    <a:pt x="1291" y="204"/>
                    <a:pt x="1291" y="220"/>
                    <a:pt x="1291" y="220"/>
                  </a:cubicBezTo>
                  <a:cubicBezTo>
                    <a:pt x="1291" y="225"/>
                    <a:pt x="1290" y="227"/>
                    <a:pt x="1289" y="227"/>
                  </a:cubicBezTo>
                  <a:cubicBezTo>
                    <a:pt x="1287" y="227"/>
                    <a:pt x="1283" y="220"/>
                    <a:pt x="1281" y="220"/>
                  </a:cubicBezTo>
                  <a:cubicBezTo>
                    <a:pt x="1275" y="204"/>
                    <a:pt x="1275" y="204"/>
                    <a:pt x="1284" y="204"/>
                  </a:cubicBezTo>
                  <a:close/>
                  <a:moveTo>
                    <a:pt x="2406" y="198"/>
                  </a:moveTo>
                  <a:cubicBezTo>
                    <a:pt x="2419" y="198"/>
                    <a:pt x="2419" y="198"/>
                    <a:pt x="2419" y="213"/>
                  </a:cubicBezTo>
                  <a:cubicBezTo>
                    <a:pt x="2419" y="229"/>
                    <a:pt x="2406" y="229"/>
                    <a:pt x="2403" y="229"/>
                  </a:cubicBezTo>
                  <a:cubicBezTo>
                    <a:pt x="2397" y="213"/>
                    <a:pt x="2403" y="198"/>
                    <a:pt x="2406" y="198"/>
                  </a:cubicBezTo>
                  <a:close/>
                  <a:moveTo>
                    <a:pt x="1184" y="201"/>
                  </a:moveTo>
                  <a:cubicBezTo>
                    <a:pt x="1190" y="201"/>
                    <a:pt x="1197" y="201"/>
                    <a:pt x="1197" y="216"/>
                  </a:cubicBezTo>
                  <a:cubicBezTo>
                    <a:pt x="1197" y="216"/>
                    <a:pt x="1197" y="232"/>
                    <a:pt x="1190" y="232"/>
                  </a:cubicBezTo>
                  <a:cubicBezTo>
                    <a:pt x="1184" y="232"/>
                    <a:pt x="1181" y="216"/>
                    <a:pt x="1181" y="216"/>
                  </a:cubicBezTo>
                  <a:cubicBezTo>
                    <a:pt x="1181" y="201"/>
                    <a:pt x="1184" y="201"/>
                    <a:pt x="1184" y="201"/>
                  </a:cubicBezTo>
                  <a:close/>
                  <a:moveTo>
                    <a:pt x="747" y="170"/>
                  </a:moveTo>
                  <a:cubicBezTo>
                    <a:pt x="749" y="170"/>
                    <a:pt x="749" y="177"/>
                    <a:pt x="749" y="191"/>
                  </a:cubicBezTo>
                  <a:cubicBezTo>
                    <a:pt x="749" y="207"/>
                    <a:pt x="745" y="226"/>
                    <a:pt x="736" y="238"/>
                  </a:cubicBezTo>
                  <a:lnTo>
                    <a:pt x="727" y="238"/>
                  </a:lnTo>
                  <a:lnTo>
                    <a:pt x="736" y="207"/>
                  </a:lnTo>
                  <a:cubicBezTo>
                    <a:pt x="743" y="181"/>
                    <a:pt x="746" y="170"/>
                    <a:pt x="747" y="170"/>
                  </a:cubicBezTo>
                  <a:close/>
                  <a:moveTo>
                    <a:pt x="1761" y="213"/>
                  </a:moveTo>
                  <a:cubicBezTo>
                    <a:pt x="1761" y="229"/>
                    <a:pt x="1761" y="245"/>
                    <a:pt x="1755" y="245"/>
                  </a:cubicBezTo>
                  <a:lnTo>
                    <a:pt x="1748" y="229"/>
                  </a:lnTo>
                  <a:lnTo>
                    <a:pt x="1755" y="213"/>
                  </a:lnTo>
                  <a:close/>
                  <a:moveTo>
                    <a:pt x="470" y="216"/>
                  </a:moveTo>
                  <a:cubicBezTo>
                    <a:pt x="473" y="216"/>
                    <a:pt x="473" y="232"/>
                    <a:pt x="463" y="248"/>
                  </a:cubicBezTo>
                  <a:lnTo>
                    <a:pt x="451" y="248"/>
                  </a:lnTo>
                  <a:cubicBezTo>
                    <a:pt x="451" y="232"/>
                    <a:pt x="463" y="216"/>
                    <a:pt x="470" y="216"/>
                  </a:cubicBezTo>
                  <a:close/>
                  <a:moveTo>
                    <a:pt x="1880" y="201"/>
                  </a:moveTo>
                  <a:cubicBezTo>
                    <a:pt x="1886" y="201"/>
                    <a:pt x="1886" y="201"/>
                    <a:pt x="1886" y="216"/>
                  </a:cubicBezTo>
                  <a:cubicBezTo>
                    <a:pt x="1886" y="229"/>
                    <a:pt x="1883" y="238"/>
                    <a:pt x="1880" y="248"/>
                  </a:cubicBezTo>
                  <a:cubicBezTo>
                    <a:pt x="1877" y="248"/>
                    <a:pt x="1880" y="216"/>
                    <a:pt x="1880" y="201"/>
                  </a:cubicBezTo>
                  <a:close/>
                  <a:moveTo>
                    <a:pt x="1012" y="245"/>
                  </a:moveTo>
                  <a:lnTo>
                    <a:pt x="1012" y="260"/>
                  </a:lnTo>
                  <a:cubicBezTo>
                    <a:pt x="1008" y="260"/>
                    <a:pt x="1003" y="267"/>
                    <a:pt x="1001" y="267"/>
                  </a:cubicBezTo>
                  <a:cubicBezTo>
                    <a:pt x="1000" y="267"/>
                    <a:pt x="999" y="266"/>
                    <a:pt x="999" y="260"/>
                  </a:cubicBezTo>
                  <a:cubicBezTo>
                    <a:pt x="996" y="260"/>
                    <a:pt x="1006" y="245"/>
                    <a:pt x="1012" y="245"/>
                  </a:cubicBezTo>
                  <a:close/>
                  <a:moveTo>
                    <a:pt x="3190" y="263"/>
                  </a:moveTo>
                  <a:cubicBezTo>
                    <a:pt x="3190" y="265"/>
                    <a:pt x="3190" y="267"/>
                    <a:pt x="3190" y="270"/>
                  </a:cubicBezTo>
                  <a:cubicBezTo>
                    <a:pt x="3190" y="271"/>
                    <a:pt x="3190" y="272"/>
                    <a:pt x="3190" y="273"/>
                  </a:cubicBezTo>
                  <a:lnTo>
                    <a:pt x="3190" y="273"/>
                  </a:lnTo>
                  <a:cubicBezTo>
                    <a:pt x="3190" y="270"/>
                    <a:pt x="3190" y="267"/>
                    <a:pt x="3190" y="263"/>
                  </a:cubicBezTo>
                  <a:close/>
                  <a:moveTo>
                    <a:pt x="3190" y="273"/>
                  </a:moveTo>
                  <a:lnTo>
                    <a:pt x="3190" y="273"/>
                  </a:lnTo>
                  <a:cubicBezTo>
                    <a:pt x="3191" y="278"/>
                    <a:pt x="3191" y="281"/>
                    <a:pt x="3191" y="281"/>
                  </a:cubicBezTo>
                  <a:cubicBezTo>
                    <a:pt x="3191" y="281"/>
                    <a:pt x="3191" y="278"/>
                    <a:pt x="3190" y="273"/>
                  </a:cubicBezTo>
                  <a:close/>
                  <a:moveTo>
                    <a:pt x="492" y="244"/>
                  </a:moveTo>
                  <a:cubicBezTo>
                    <a:pt x="487" y="244"/>
                    <a:pt x="485" y="255"/>
                    <a:pt x="485" y="267"/>
                  </a:cubicBezTo>
                  <a:cubicBezTo>
                    <a:pt x="485" y="282"/>
                    <a:pt x="489" y="282"/>
                    <a:pt x="501" y="282"/>
                  </a:cubicBezTo>
                  <a:cubicBezTo>
                    <a:pt x="504" y="282"/>
                    <a:pt x="510" y="267"/>
                    <a:pt x="510" y="267"/>
                  </a:cubicBezTo>
                  <a:cubicBezTo>
                    <a:pt x="510" y="251"/>
                    <a:pt x="504" y="251"/>
                    <a:pt x="501" y="251"/>
                  </a:cubicBezTo>
                  <a:cubicBezTo>
                    <a:pt x="497" y="246"/>
                    <a:pt x="495" y="244"/>
                    <a:pt x="492" y="244"/>
                  </a:cubicBezTo>
                  <a:close/>
                  <a:moveTo>
                    <a:pt x="1403" y="34"/>
                  </a:moveTo>
                  <a:cubicBezTo>
                    <a:pt x="1402" y="34"/>
                    <a:pt x="1400" y="38"/>
                    <a:pt x="1400" y="44"/>
                  </a:cubicBezTo>
                  <a:cubicBezTo>
                    <a:pt x="1396" y="55"/>
                    <a:pt x="1393" y="66"/>
                    <a:pt x="1390" y="66"/>
                  </a:cubicBezTo>
                  <a:cubicBezTo>
                    <a:pt x="1388" y="66"/>
                    <a:pt x="1387" y="64"/>
                    <a:pt x="1385" y="60"/>
                  </a:cubicBezTo>
                  <a:cubicBezTo>
                    <a:pt x="1379" y="60"/>
                    <a:pt x="1375" y="60"/>
                    <a:pt x="1375" y="91"/>
                  </a:cubicBezTo>
                  <a:cubicBezTo>
                    <a:pt x="1375" y="107"/>
                    <a:pt x="1369" y="107"/>
                    <a:pt x="1363" y="107"/>
                  </a:cubicBezTo>
                  <a:cubicBezTo>
                    <a:pt x="1363" y="97"/>
                    <a:pt x="1363" y="85"/>
                    <a:pt x="1369" y="75"/>
                  </a:cubicBezTo>
                  <a:lnTo>
                    <a:pt x="1357" y="75"/>
                  </a:lnTo>
                  <a:cubicBezTo>
                    <a:pt x="1353" y="75"/>
                    <a:pt x="1341" y="60"/>
                    <a:pt x="1341" y="44"/>
                  </a:cubicBezTo>
                  <a:cubicBezTo>
                    <a:pt x="1340" y="38"/>
                    <a:pt x="1338" y="34"/>
                    <a:pt x="1337" y="34"/>
                  </a:cubicBezTo>
                  <a:lnTo>
                    <a:pt x="1337" y="34"/>
                  </a:lnTo>
                  <a:cubicBezTo>
                    <a:pt x="1335" y="34"/>
                    <a:pt x="1334" y="41"/>
                    <a:pt x="1338" y="60"/>
                  </a:cubicBezTo>
                  <a:cubicBezTo>
                    <a:pt x="1338" y="91"/>
                    <a:pt x="1338" y="91"/>
                    <a:pt x="1325" y="91"/>
                  </a:cubicBezTo>
                  <a:cubicBezTo>
                    <a:pt x="1322" y="91"/>
                    <a:pt x="1316" y="91"/>
                    <a:pt x="1316" y="75"/>
                  </a:cubicBezTo>
                  <a:cubicBezTo>
                    <a:pt x="1316" y="60"/>
                    <a:pt x="1316" y="60"/>
                    <a:pt x="1306" y="60"/>
                  </a:cubicBezTo>
                  <a:cubicBezTo>
                    <a:pt x="1306" y="60"/>
                    <a:pt x="1305" y="60"/>
                    <a:pt x="1305" y="60"/>
                  </a:cubicBezTo>
                  <a:cubicBezTo>
                    <a:pt x="1290" y="60"/>
                    <a:pt x="1275" y="105"/>
                    <a:pt x="1269" y="135"/>
                  </a:cubicBezTo>
                  <a:cubicBezTo>
                    <a:pt x="1269" y="151"/>
                    <a:pt x="1269" y="158"/>
                    <a:pt x="1268" y="158"/>
                  </a:cubicBezTo>
                  <a:cubicBezTo>
                    <a:pt x="1267" y="158"/>
                    <a:pt x="1266" y="151"/>
                    <a:pt x="1263" y="135"/>
                  </a:cubicBezTo>
                  <a:cubicBezTo>
                    <a:pt x="1263" y="119"/>
                    <a:pt x="1259" y="119"/>
                    <a:pt x="1253" y="119"/>
                  </a:cubicBezTo>
                  <a:cubicBezTo>
                    <a:pt x="1253" y="104"/>
                    <a:pt x="1259" y="104"/>
                    <a:pt x="1263" y="104"/>
                  </a:cubicBezTo>
                  <a:lnTo>
                    <a:pt x="1263" y="88"/>
                  </a:lnTo>
                  <a:cubicBezTo>
                    <a:pt x="1261" y="72"/>
                    <a:pt x="1259" y="64"/>
                    <a:pt x="1256" y="64"/>
                  </a:cubicBezTo>
                  <a:cubicBezTo>
                    <a:pt x="1253" y="64"/>
                    <a:pt x="1250" y="72"/>
                    <a:pt x="1247" y="88"/>
                  </a:cubicBezTo>
                  <a:cubicBezTo>
                    <a:pt x="1245" y="96"/>
                    <a:pt x="1245" y="100"/>
                    <a:pt x="1243" y="100"/>
                  </a:cubicBezTo>
                  <a:cubicBezTo>
                    <a:pt x="1242" y="100"/>
                    <a:pt x="1241" y="96"/>
                    <a:pt x="1237" y="88"/>
                  </a:cubicBezTo>
                  <a:cubicBezTo>
                    <a:pt x="1233" y="77"/>
                    <a:pt x="1230" y="66"/>
                    <a:pt x="1229" y="66"/>
                  </a:cubicBezTo>
                  <a:cubicBezTo>
                    <a:pt x="1228" y="66"/>
                    <a:pt x="1228" y="68"/>
                    <a:pt x="1228" y="72"/>
                  </a:cubicBezTo>
                  <a:cubicBezTo>
                    <a:pt x="1228" y="72"/>
                    <a:pt x="1216" y="72"/>
                    <a:pt x="1212" y="57"/>
                  </a:cubicBezTo>
                  <a:cubicBezTo>
                    <a:pt x="1200" y="57"/>
                    <a:pt x="1197" y="57"/>
                    <a:pt x="1197" y="72"/>
                  </a:cubicBezTo>
                  <a:cubicBezTo>
                    <a:pt x="1197" y="88"/>
                    <a:pt x="1190" y="88"/>
                    <a:pt x="1184" y="88"/>
                  </a:cubicBezTo>
                  <a:cubicBezTo>
                    <a:pt x="1178" y="88"/>
                    <a:pt x="1175" y="88"/>
                    <a:pt x="1175" y="104"/>
                  </a:cubicBezTo>
                  <a:cubicBezTo>
                    <a:pt x="1175" y="119"/>
                    <a:pt x="1169" y="135"/>
                    <a:pt x="1159" y="135"/>
                  </a:cubicBezTo>
                  <a:cubicBezTo>
                    <a:pt x="1154" y="141"/>
                    <a:pt x="1151" y="145"/>
                    <a:pt x="1149" y="145"/>
                  </a:cubicBezTo>
                  <a:cubicBezTo>
                    <a:pt x="1146" y="145"/>
                    <a:pt x="1145" y="138"/>
                    <a:pt x="1143" y="119"/>
                  </a:cubicBezTo>
                  <a:cubicBezTo>
                    <a:pt x="1143" y="104"/>
                    <a:pt x="1137" y="104"/>
                    <a:pt x="1131" y="100"/>
                  </a:cubicBezTo>
                  <a:cubicBezTo>
                    <a:pt x="1131" y="100"/>
                    <a:pt x="1128" y="100"/>
                    <a:pt x="1122" y="85"/>
                  </a:cubicBezTo>
                  <a:cubicBezTo>
                    <a:pt x="1120" y="80"/>
                    <a:pt x="1118" y="78"/>
                    <a:pt x="1117" y="78"/>
                  </a:cubicBezTo>
                  <a:cubicBezTo>
                    <a:pt x="1115" y="78"/>
                    <a:pt x="1115" y="89"/>
                    <a:pt x="1115" y="100"/>
                  </a:cubicBezTo>
                  <a:cubicBezTo>
                    <a:pt x="1115" y="116"/>
                    <a:pt x="1115" y="132"/>
                    <a:pt x="1115" y="132"/>
                  </a:cubicBezTo>
                  <a:cubicBezTo>
                    <a:pt x="1112" y="132"/>
                    <a:pt x="1106" y="100"/>
                    <a:pt x="1106" y="85"/>
                  </a:cubicBezTo>
                  <a:cubicBezTo>
                    <a:pt x="1103" y="69"/>
                    <a:pt x="1101" y="61"/>
                    <a:pt x="1100" y="61"/>
                  </a:cubicBezTo>
                  <a:cubicBezTo>
                    <a:pt x="1100" y="61"/>
                    <a:pt x="1100" y="69"/>
                    <a:pt x="1100" y="85"/>
                  </a:cubicBezTo>
                  <a:cubicBezTo>
                    <a:pt x="1100" y="96"/>
                    <a:pt x="1098" y="107"/>
                    <a:pt x="1093" y="107"/>
                  </a:cubicBezTo>
                  <a:cubicBezTo>
                    <a:pt x="1090" y="107"/>
                    <a:pt x="1088" y="105"/>
                    <a:pt x="1084" y="100"/>
                  </a:cubicBezTo>
                  <a:cubicBezTo>
                    <a:pt x="1075" y="100"/>
                    <a:pt x="1065" y="100"/>
                    <a:pt x="1065" y="85"/>
                  </a:cubicBezTo>
                  <a:cubicBezTo>
                    <a:pt x="1063" y="80"/>
                    <a:pt x="1061" y="78"/>
                    <a:pt x="1059" y="78"/>
                  </a:cubicBezTo>
                  <a:cubicBezTo>
                    <a:pt x="1055" y="78"/>
                    <a:pt x="1053" y="85"/>
                    <a:pt x="1053" y="85"/>
                  </a:cubicBezTo>
                  <a:cubicBezTo>
                    <a:pt x="1051" y="93"/>
                    <a:pt x="1049" y="97"/>
                    <a:pt x="1045" y="97"/>
                  </a:cubicBezTo>
                  <a:cubicBezTo>
                    <a:pt x="1041" y="97"/>
                    <a:pt x="1035" y="93"/>
                    <a:pt x="1028" y="85"/>
                  </a:cubicBezTo>
                  <a:cubicBezTo>
                    <a:pt x="1013" y="68"/>
                    <a:pt x="1006" y="59"/>
                    <a:pt x="1003" y="59"/>
                  </a:cubicBezTo>
                  <a:cubicBezTo>
                    <a:pt x="999" y="59"/>
                    <a:pt x="999" y="68"/>
                    <a:pt x="999" y="85"/>
                  </a:cubicBezTo>
                  <a:cubicBezTo>
                    <a:pt x="999" y="94"/>
                    <a:pt x="999" y="103"/>
                    <a:pt x="999" y="103"/>
                  </a:cubicBezTo>
                  <a:cubicBezTo>
                    <a:pt x="998" y="103"/>
                    <a:pt x="998" y="98"/>
                    <a:pt x="996" y="85"/>
                  </a:cubicBezTo>
                  <a:cubicBezTo>
                    <a:pt x="994" y="79"/>
                    <a:pt x="992" y="76"/>
                    <a:pt x="990" y="76"/>
                  </a:cubicBezTo>
                  <a:cubicBezTo>
                    <a:pt x="985" y="76"/>
                    <a:pt x="981" y="87"/>
                    <a:pt x="974" y="97"/>
                  </a:cubicBezTo>
                  <a:cubicBezTo>
                    <a:pt x="971" y="119"/>
                    <a:pt x="968" y="141"/>
                    <a:pt x="968" y="160"/>
                  </a:cubicBezTo>
                  <a:cubicBezTo>
                    <a:pt x="968" y="178"/>
                    <a:pt x="968" y="186"/>
                    <a:pt x="966" y="186"/>
                  </a:cubicBezTo>
                  <a:cubicBezTo>
                    <a:pt x="965" y="186"/>
                    <a:pt x="962" y="182"/>
                    <a:pt x="959" y="176"/>
                  </a:cubicBezTo>
                  <a:cubicBezTo>
                    <a:pt x="952" y="176"/>
                    <a:pt x="949" y="160"/>
                    <a:pt x="949" y="144"/>
                  </a:cubicBezTo>
                  <a:cubicBezTo>
                    <a:pt x="949" y="129"/>
                    <a:pt x="952" y="129"/>
                    <a:pt x="952" y="129"/>
                  </a:cubicBezTo>
                  <a:lnTo>
                    <a:pt x="959" y="129"/>
                  </a:lnTo>
                  <a:cubicBezTo>
                    <a:pt x="959" y="113"/>
                    <a:pt x="959" y="97"/>
                    <a:pt x="949" y="97"/>
                  </a:cubicBezTo>
                  <a:cubicBezTo>
                    <a:pt x="946" y="89"/>
                    <a:pt x="943" y="86"/>
                    <a:pt x="941" y="86"/>
                  </a:cubicBezTo>
                  <a:cubicBezTo>
                    <a:pt x="938" y="86"/>
                    <a:pt x="937" y="89"/>
                    <a:pt x="937" y="97"/>
                  </a:cubicBezTo>
                  <a:cubicBezTo>
                    <a:pt x="934" y="82"/>
                    <a:pt x="921" y="82"/>
                    <a:pt x="912" y="82"/>
                  </a:cubicBezTo>
                  <a:cubicBezTo>
                    <a:pt x="899" y="82"/>
                    <a:pt x="883" y="82"/>
                    <a:pt x="880" y="66"/>
                  </a:cubicBezTo>
                  <a:cubicBezTo>
                    <a:pt x="868" y="66"/>
                    <a:pt x="865" y="66"/>
                    <a:pt x="865" y="82"/>
                  </a:cubicBezTo>
                  <a:cubicBezTo>
                    <a:pt x="865" y="100"/>
                    <a:pt x="862" y="108"/>
                    <a:pt x="861" y="108"/>
                  </a:cubicBezTo>
                  <a:cubicBezTo>
                    <a:pt x="859" y="108"/>
                    <a:pt x="858" y="104"/>
                    <a:pt x="858" y="97"/>
                  </a:cubicBezTo>
                  <a:cubicBezTo>
                    <a:pt x="854" y="76"/>
                    <a:pt x="827" y="62"/>
                    <a:pt x="806" y="62"/>
                  </a:cubicBezTo>
                  <a:cubicBezTo>
                    <a:pt x="793" y="62"/>
                    <a:pt x="782" y="67"/>
                    <a:pt x="780" y="79"/>
                  </a:cubicBezTo>
                  <a:lnTo>
                    <a:pt x="771" y="79"/>
                  </a:lnTo>
                  <a:cubicBezTo>
                    <a:pt x="764" y="71"/>
                    <a:pt x="753" y="67"/>
                    <a:pt x="743" y="67"/>
                  </a:cubicBezTo>
                  <a:cubicBezTo>
                    <a:pt x="733" y="67"/>
                    <a:pt x="724" y="71"/>
                    <a:pt x="720" y="79"/>
                  </a:cubicBezTo>
                  <a:lnTo>
                    <a:pt x="705" y="75"/>
                  </a:lnTo>
                  <a:cubicBezTo>
                    <a:pt x="700" y="68"/>
                    <a:pt x="696" y="64"/>
                    <a:pt x="693" y="64"/>
                  </a:cubicBezTo>
                  <a:cubicBezTo>
                    <a:pt x="690" y="64"/>
                    <a:pt x="688" y="68"/>
                    <a:pt x="686" y="75"/>
                  </a:cubicBezTo>
                  <a:cubicBezTo>
                    <a:pt x="682" y="86"/>
                    <a:pt x="680" y="98"/>
                    <a:pt x="680" y="98"/>
                  </a:cubicBezTo>
                  <a:cubicBezTo>
                    <a:pt x="680" y="98"/>
                    <a:pt x="680" y="96"/>
                    <a:pt x="680" y="91"/>
                  </a:cubicBezTo>
                  <a:cubicBezTo>
                    <a:pt x="680" y="75"/>
                    <a:pt x="670" y="75"/>
                    <a:pt x="648" y="75"/>
                  </a:cubicBezTo>
                  <a:cubicBezTo>
                    <a:pt x="626" y="75"/>
                    <a:pt x="626" y="75"/>
                    <a:pt x="633" y="91"/>
                  </a:cubicBezTo>
                  <a:cubicBezTo>
                    <a:pt x="626" y="96"/>
                    <a:pt x="622" y="98"/>
                    <a:pt x="618" y="98"/>
                  </a:cubicBezTo>
                  <a:cubicBezTo>
                    <a:pt x="611" y="98"/>
                    <a:pt x="611" y="86"/>
                    <a:pt x="611" y="75"/>
                  </a:cubicBezTo>
                  <a:cubicBezTo>
                    <a:pt x="614" y="61"/>
                    <a:pt x="613" y="54"/>
                    <a:pt x="610" y="54"/>
                  </a:cubicBezTo>
                  <a:cubicBezTo>
                    <a:pt x="608" y="54"/>
                    <a:pt x="603" y="65"/>
                    <a:pt x="601" y="91"/>
                  </a:cubicBezTo>
                  <a:cubicBezTo>
                    <a:pt x="598" y="109"/>
                    <a:pt x="593" y="117"/>
                    <a:pt x="590" y="117"/>
                  </a:cubicBezTo>
                  <a:cubicBezTo>
                    <a:pt x="587" y="117"/>
                    <a:pt x="586" y="113"/>
                    <a:pt x="586" y="107"/>
                  </a:cubicBezTo>
                  <a:cubicBezTo>
                    <a:pt x="586" y="91"/>
                    <a:pt x="589" y="91"/>
                    <a:pt x="595" y="91"/>
                  </a:cubicBezTo>
                  <a:lnTo>
                    <a:pt x="595" y="60"/>
                  </a:lnTo>
                  <a:cubicBezTo>
                    <a:pt x="589" y="60"/>
                    <a:pt x="589" y="60"/>
                    <a:pt x="586" y="75"/>
                  </a:cubicBezTo>
                  <a:cubicBezTo>
                    <a:pt x="586" y="75"/>
                    <a:pt x="579" y="75"/>
                    <a:pt x="573" y="91"/>
                  </a:cubicBezTo>
                  <a:cubicBezTo>
                    <a:pt x="570" y="107"/>
                    <a:pt x="570" y="122"/>
                    <a:pt x="573" y="138"/>
                  </a:cubicBezTo>
                  <a:cubicBezTo>
                    <a:pt x="579" y="154"/>
                    <a:pt x="573" y="154"/>
                    <a:pt x="570" y="154"/>
                  </a:cubicBezTo>
                  <a:cubicBezTo>
                    <a:pt x="561" y="138"/>
                    <a:pt x="557" y="122"/>
                    <a:pt x="564" y="107"/>
                  </a:cubicBezTo>
                  <a:cubicBezTo>
                    <a:pt x="570" y="107"/>
                    <a:pt x="570" y="91"/>
                    <a:pt x="570" y="75"/>
                  </a:cubicBezTo>
                  <a:cubicBezTo>
                    <a:pt x="570" y="72"/>
                    <a:pt x="569" y="71"/>
                    <a:pt x="567" y="71"/>
                  </a:cubicBezTo>
                  <a:cubicBezTo>
                    <a:pt x="560" y="71"/>
                    <a:pt x="541" y="94"/>
                    <a:pt x="539" y="119"/>
                  </a:cubicBezTo>
                  <a:lnTo>
                    <a:pt x="539" y="104"/>
                  </a:lnTo>
                  <a:cubicBezTo>
                    <a:pt x="539" y="88"/>
                    <a:pt x="526" y="88"/>
                    <a:pt x="517" y="88"/>
                  </a:cubicBezTo>
                  <a:cubicBezTo>
                    <a:pt x="507" y="88"/>
                    <a:pt x="501" y="88"/>
                    <a:pt x="501" y="104"/>
                  </a:cubicBezTo>
                  <a:cubicBezTo>
                    <a:pt x="501" y="119"/>
                    <a:pt x="501" y="135"/>
                    <a:pt x="495" y="135"/>
                  </a:cubicBezTo>
                  <a:cubicBezTo>
                    <a:pt x="501" y="135"/>
                    <a:pt x="501" y="151"/>
                    <a:pt x="501" y="166"/>
                  </a:cubicBezTo>
                  <a:cubicBezTo>
                    <a:pt x="495" y="157"/>
                    <a:pt x="489" y="147"/>
                    <a:pt x="485" y="135"/>
                  </a:cubicBezTo>
                  <a:cubicBezTo>
                    <a:pt x="476" y="104"/>
                    <a:pt x="463" y="88"/>
                    <a:pt x="442" y="88"/>
                  </a:cubicBezTo>
                  <a:cubicBezTo>
                    <a:pt x="432" y="88"/>
                    <a:pt x="416" y="88"/>
                    <a:pt x="410" y="69"/>
                  </a:cubicBezTo>
                  <a:cubicBezTo>
                    <a:pt x="401" y="69"/>
                    <a:pt x="394" y="69"/>
                    <a:pt x="394" y="85"/>
                  </a:cubicBezTo>
                  <a:lnTo>
                    <a:pt x="385" y="85"/>
                  </a:lnTo>
                  <a:cubicBezTo>
                    <a:pt x="382" y="77"/>
                    <a:pt x="378" y="73"/>
                    <a:pt x="375" y="73"/>
                  </a:cubicBezTo>
                  <a:cubicBezTo>
                    <a:pt x="372" y="73"/>
                    <a:pt x="369" y="77"/>
                    <a:pt x="369" y="85"/>
                  </a:cubicBezTo>
                  <a:cubicBezTo>
                    <a:pt x="367" y="90"/>
                    <a:pt x="366" y="92"/>
                    <a:pt x="364" y="92"/>
                  </a:cubicBezTo>
                  <a:cubicBezTo>
                    <a:pt x="361" y="92"/>
                    <a:pt x="358" y="85"/>
                    <a:pt x="354" y="85"/>
                  </a:cubicBezTo>
                  <a:cubicBezTo>
                    <a:pt x="350" y="71"/>
                    <a:pt x="347" y="63"/>
                    <a:pt x="346" y="63"/>
                  </a:cubicBezTo>
                  <a:lnTo>
                    <a:pt x="346" y="63"/>
                  </a:lnTo>
                  <a:cubicBezTo>
                    <a:pt x="345" y="63"/>
                    <a:pt x="346" y="75"/>
                    <a:pt x="347" y="100"/>
                  </a:cubicBezTo>
                  <a:cubicBezTo>
                    <a:pt x="347" y="116"/>
                    <a:pt x="360" y="132"/>
                    <a:pt x="363" y="132"/>
                  </a:cubicBezTo>
                  <a:lnTo>
                    <a:pt x="379" y="132"/>
                  </a:lnTo>
                  <a:lnTo>
                    <a:pt x="363" y="147"/>
                  </a:lnTo>
                  <a:cubicBezTo>
                    <a:pt x="360" y="147"/>
                    <a:pt x="347" y="163"/>
                    <a:pt x="347" y="179"/>
                  </a:cubicBezTo>
                  <a:cubicBezTo>
                    <a:pt x="347" y="179"/>
                    <a:pt x="347" y="194"/>
                    <a:pt x="344" y="194"/>
                  </a:cubicBezTo>
                  <a:lnTo>
                    <a:pt x="344" y="163"/>
                  </a:lnTo>
                  <a:cubicBezTo>
                    <a:pt x="347" y="147"/>
                    <a:pt x="351" y="132"/>
                    <a:pt x="347" y="116"/>
                  </a:cubicBezTo>
                  <a:cubicBezTo>
                    <a:pt x="346" y="97"/>
                    <a:pt x="339" y="83"/>
                    <a:pt x="334" y="83"/>
                  </a:cubicBezTo>
                  <a:cubicBezTo>
                    <a:pt x="331" y="83"/>
                    <a:pt x="329" y="88"/>
                    <a:pt x="329" y="100"/>
                  </a:cubicBezTo>
                  <a:cubicBezTo>
                    <a:pt x="322" y="100"/>
                    <a:pt x="322" y="100"/>
                    <a:pt x="316" y="85"/>
                  </a:cubicBezTo>
                  <a:cubicBezTo>
                    <a:pt x="316" y="78"/>
                    <a:pt x="316" y="75"/>
                    <a:pt x="315" y="75"/>
                  </a:cubicBezTo>
                  <a:cubicBezTo>
                    <a:pt x="313" y="75"/>
                    <a:pt x="310" y="82"/>
                    <a:pt x="307" y="100"/>
                  </a:cubicBezTo>
                  <a:cubicBezTo>
                    <a:pt x="304" y="116"/>
                    <a:pt x="301" y="124"/>
                    <a:pt x="299" y="124"/>
                  </a:cubicBezTo>
                  <a:cubicBezTo>
                    <a:pt x="297" y="124"/>
                    <a:pt x="294" y="116"/>
                    <a:pt x="291" y="100"/>
                  </a:cubicBezTo>
                  <a:cubicBezTo>
                    <a:pt x="286" y="82"/>
                    <a:pt x="276" y="75"/>
                    <a:pt x="269" y="75"/>
                  </a:cubicBezTo>
                  <a:cubicBezTo>
                    <a:pt x="264" y="75"/>
                    <a:pt x="260" y="78"/>
                    <a:pt x="260" y="85"/>
                  </a:cubicBezTo>
                  <a:cubicBezTo>
                    <a:pt x="260" y="102"/>
                    <a:pt x="255" y="110"/>
                    <a:pt x="249" y="110"/>
                  </a:cubicBezTo>
                  <a:cubicBezTo>
                    <a:pt x="245" y="110"/>
                    <a:pt x="241" y="106"/>
                    <a:pt x="238" y="97"/>
                  </a:cubicBezTo>
                  <a:cubicBezTo>
                    <a:pt x="235" y="89"/>
                    <a:pt x="232" y="86"/>
                    <a:pt x="230" y="86"/>
                  </a:cubicBezTo>
                  <a:cubicBezTo>
                    <a:pt x="228" y="86"/>
                    <a:pt x="225" y="89"/>
                    <a:pt x="222" y="97"/>
                  </a:cubicBezTo>
                  <a:cubicBezTo>
                    <a:pt x="222" y="86"/>
                    <a:pt x="219" y="75"/>
                    <a:pt x="216" y="75"/>
                  </a:cubicBezTo>
                  <a:cubicBezTo>
                    <a:pt x="215" y="75"/>
                    <a:pt x="214" y="77"/>
                    <a:pt x="213" y="82"/>
                  </a:cubicBezTo>
                  <a:cubicBezTo>
                    <a:pt x="213" y="82"/>
                    <a:pt x="206" y="82"/>
                    <a:pt x="213" y="97"/>
                  </a:cubicBezTo>
                  <a:cubicBezTo>
                    <a:pt x="213" y="97"/>
                    <a:pt x="206" y="113"/>
                    <a:pt x="200" y="129"/>
                  </a:cubicBezTo>
                  <a:cubicBezTo>
                    <a:pt x="206" y="129"/>
                    <a:pt x="206" y="144"/>
                    <a:pt x="206" y="160"/>
                  </a:cubicBezTo>
                  <a:cubicBezTo>
                    <a:pt x="206" y="164"/>
                    <a:pt x="205" y="166"/>
                    <a:pt x="203" y="166"/>
                  </a:cubicBezTo>
                  <a:cubicBezTo>
                    <a:pt x="196" y="166"/>
                    <a:pt x="182" y="148"/>
                    <a:pt x="175" y="113"/>
                  </a:cubicBezTo>
                  <a:lnTo>
                    <a:pt x="166" y="82"/>
                  </a:lnTo>
                  <a:lnTo>
                    <a:pt x="166" y="113"/>
                  </a:lnTo>
                  <a:cubicBezTo>
                    <a:pt x="159" y="113"/>
                    <a:pt x="153" y="113"/>
                    <a:pt x="153" y="97"/>
                  </a:cubicBezTo>
                  <a:cubicBezTo>
                    <a:pt x="153" y="82"/>
                    <a:pt x="153" y="82"/>
                    <a:pt x="150" y="82"/>
                  </a:cubicBezTo>
                  <a:cubicBezTo>
                    <a:pt x="150" y="82"/>
                    <a:pt x="144" y="82"/>
                    <a:pt x="144" y="97"/>
                  </a:cubicBezTo>
                  <a:cubicBezTo>
                    <a:pt x="144" y="116"/>
                    <a:pt x="144" y="123"/>
                    <a:pt x="143" y="123"/>
                  </a:cubicBezTo>
                  <a:cubicBezTo>
                    <a:pt x="142" y="123"/>
                    <a:pt x="140" y="119"/>
                    <a:pt x="138" y="113"/>
                  </a:cubicBezTo>
                  <a:cubicBezTo>
                    <a:pt x="136" y="97"/>
                    <a:pt x="134" y="89"/>
                    <a:pt x="131" y="89"/>
                  </a:cubicBezTo>
                  <a:cubicBezTo>
                    <a:pt x="128" y="89"/>
                    <a:pt x="125" y="97"/>
                    <a:pt x="122" y="113"/>
                  </a:cubicBezTo>
                  <a:cubicBezTo>
                    <a:pt x="122" y="129"/>
                    <a:pt x="122" y="137"/>
                    <a:pt x="121" y="137"/>
                  </a:cubicBezTo>
                  <a:cubicBezTo>
                    <a:pt x="121" y="137"/>
                    <a:pt x="120" y="129"/>
                    <a:pt x="119" y="113"/>
                  </a:cubicBezTo>
                  <a:cubicBezTo>
                    <a:pt x="119" y="97"/>
                    <a:pt x="112" y="82"/>
                    <a:pt x="106" y="82"/>
                  </a:cubicBezTo>
                  <a:lnTo>
                    <a:pt x="106" y="97"/>
                  </a:lnTo>
                  <a:cubicBezTo>
                    <a:pt x="106" y="116"/>
                    <a:pt x="105" y="123"/>
                    <a:pt x="103" y="123"/>
                  </a:cubicBezTo>
                  <a:cubicBezTo>
                    <a:pt x="101" y="123"/>
                    <a:pt x="99" y="119"/>
                    <a:pt x="97" y="113"/>
                  </a:cubicBezTo>
                  <a:cubicBezTo>
                    <a:pt x="97" y="105"/>
                    <a:pt x="95" y="101"/>
                    <a:pt x="92" y="101"/>
                  </a:cubicBezTo>
                  <a:cubicBezTo>
                    <a:pt x="89" y="101"/>
                    <a:pt x="86" y="104"/>
                    <a:pt x="81" y="110"/>
                  </a:cubicBezTo>
                  <a:cubicBezTo>
                    <a:pt x="72" y="110"/>
                    <a:pt x="65" y="110"/>
                    <a:pt x="65" y="94"/>
                  </a:cubicBezTo>
                  <a:cubicBezTo>
                    <a:pt x="65" y="79"/>
                    <a:pt x="65" y="71"/>
                    <a:pt x="65" y="71"/>
                  </a:cubicBezTo>
                  <a:cubicBezTo>
                    <a:pt x="64" y="71"/>
                    <a:pt x="62" y="79"/>
                    <a:pt x="59" y="94"/>
                  </a:cubicBezTo>
                  <a:cubicBezTo>
                    <a:pt x="58" y="102"/>
                    <a:pt x="57" y="106"/>
                    <a:pt x="55" y="106"/>
                  </a:cubicBezTo>
                  <a:cubicBezTo>
                    <a:pt x="53" y="106"/>
                    <a:pt x="50" y="102"/>
                    <a:pt x="44" y="94"/>
                  </a:cubicBezTo>
                  <a:cubicBezTo>
                    <a:pt x="42" y="86"/>
                    <a:pt x="41" y="82"/>
                    <a:pt x="40" y="82"/>
                  </a:cubicBezTo>
                  <a:cubicBezTo>
                    <a:pt x="39" y="82"/>
                    <a:pt x="37" y="86"/>
                    <a:pt x="34" y="94"/>
                  </a:cubicBezTo>
                  <a:cubicBezTo>
                    <a:pt x="34" y="126"/>
                    <a:pt x="34" y="141"/>
                    <a:pt x="37" y="141"/>
                  </a:cubicBezTo>
                  <a:cubicBezTo>
                    <a:pt x="44" y="141"/>
                    <a:pt x="44" y="141"/>
                    <a:pt x="44" y="157"/>
                  </a:cubicBezTo>
                  <a:lnTo>
                    <a:pt x="34" y="157"/>
                  </a:lnTo>
                  <a:cubicBezTo>
                    <a:pt x="28" y="157"/>
                    <a:pt x="22" y="157"/>
                    <a:pt x="12" y="173"/>
                  </a:cubicBezTo>
                  <a:cubicBezTo>
                    <a:pt x="4" y="185"/>
                    <a:pt x="1" y="211"/>
                    <a:pt x="5" y="211"/>
                  </a:cubicBezTo>
                  <a:cubicBezTo>
                    <a:pt x="6" y="211"/>
                    <a:pt x="7" y="210"/>
                    <a:pt x="9" y="207"/>
                  </a:cubicBezTo>
                  <a:lnTo>
                    <a:pt x="15" y="223"/>
                  </a:lnTo>
                  <a:cubicBezTo>
                    <a:pt x="15" y="246"/>
                    <a:pt x="18" y="258"/>
                    <a:pt x="20" y="258"/>
                  </a:cubicBezTo>
                  <a:cubicBezTo>
                    <a:pt x="22" y="258"/>
                    <a:pt x="25" y="246"/>
                    <a:pt x="25" y="223"/>
                  </a:cubicBezTo>
                  <a:cubicBezTo>
                    <a:pt x="25" y="197"/>
                    <a:pt x="25" y="185"/>
                    <a:pt x="26" y="185"/>
                  </a:cubicBezTo>
                  <a:cubicBezTo>
                    <a:pt x="27" y="185"/>
                    <a:pt x="28" y="193"/>
                    <a:pt x="31" y="207"/>
                  </a:cubicBezTo>
                  <a:cubicBezTo>
                    <a:pt x="31" y="238"/>
                    <a:pt x="37" y="238"/>
                    <a:pt x="40" y="238"/>
                  </a:cubicBezTo>
                  <a:cubicBezTo>
                    <a:pt x="47" y="238"/>
                    <a:pt x="47" y="238"/>
                    <a:pt x="47" y="254"/>
                  </a:cubicBezTo>
                  <a:cubicBezTo>
                    <a:pt x="47" y="270"/>
                    <a:pt x="53" y="285"/>
                    <a:pt x="56" y="285"/>
                  </a:cubicBezTo>
                  <a:cubicBezTo>
                    <a:pt x="62" y="285"/>
                    <a:pt x="62" y="285"/>
                    <a:pt x="62" y="270"/>
                  </a:cubicBezTo>
                  <a:cubicBezTo>
                    <a:pt x="60" y="263"/>
                    <a:pt x="60" y="260"/>
                    <a:pt x="62" y="260"/>
                  </a:cubicBezTo>
                  <a:lnTo>
                    <a:pt x="62" y="260"/>
                  </a:lnTo>
                  <a:cubicBezTo>
                    <a:pt x="65" y="260"/>
                    <a:pt x="70" y="268"/>
                    <a:pt x="72" y="288"/>
                  </a:cubicBezTo>
                  <a:cubicBezTo>
                    <a:pt x="74" y="295"/>
                    <a:pt x="76" y="299"/>
                    <a:pt x="77" y="299"/>
                  </a:cubicBezTo>
                  <a:cubicBezTo>
                    <a:pt x="78" y="299"/>
                    <a:pt x="78" y="291"/>
                    <a:pt x="78" y="273"/>
                  </a:cubicBezTo>
                  <a:cubicBezTo>
                    <a:pt x="78" y="257"/>
                    <a:pt x="80" y="249"/>
                    <a:pt x="83" y="249"/>
                  </a:cubicBezTo>
                  <a:cubicBezTo>
                    <a:pt x="87" y="249"/>
                    <a:pt x="91" y="257"/>
                    <a:pt x="94" y="273"/>
                  </a:cubicBezTo>
                  <a:lnTo>
                    <a:pt x="103" y="273"/>
                  </a:lnTo>
                  <a:cubicBezTo>
                    <a:pt x="109" y="273"/>
                    <a:pt x="109" y="257"/>
                    <a:pt x="109" y="241"/>
                  </a:cubicBezTo>
                  <a:cubicBezTo>
                    <a:pt x="109" y="223"/>
                    <a:pt x="109" y="216"/>
                    <a:pt x="111" y="216"/>
                  </a:cubicBezTo>
                  <a:cubicBezTo>
                    <a:pt x="111" y="216"/>
                    <a:pt x="113" y="219"/>
                    <a:pt x="116" y="226"/>
                  </a:cubicBezTo>
                  <a:cubicBezTo>
                    <a:pt x="119" y="235"/>
                    <a:pt x="119" y="245"/>
                    <a:pt x="119" y="257"/>
                  </a:cubicBezTo>
                  <a:cubicBezTo>
                    <a:pt x="119" y="273"/>
                    <a:pt x="125" y="273"/>
                    <a:pt x="131" y="273"/>
                  </a:cubicBezTo>
                  <a:cubicBezTo>
                    <a:pt x="138" y="273"/>
                    <a:pt x="147" y="273"/>
                    <a:pt x="147" y="257"/>
                  </a:cubicBezTo>
                  <a:lnTo>
                    <a:pt x="147" y="273"/>
                  </a:lnTo>
                  <a:cubicBezTo>
                    <a:pt x="151" y="273"/>
                    <a:pt x="152" y="280"/>
                    <a:pt x="153" y="280"/>
                  </a:cubicBezTo>
                  <a:cubicBezTo>
                    <a:pt x="153" y="280"/>
                    <a:pt x="153" y="278"/>
                    <a:pt x="153" y="273"/>
                  </a:cubicBezTo>
                  <a:cubicBezTo>
                    <a:pt x="153" y="273"/>
                    <a:pt x="156" y="273"/>
                    <a:pt x="169" y="288"/>
                  </a:cubicBezTo>
                  <a:cubicBezTo>
                    <a:pt x="171" y="291"/>
                    <a:pt x="173" y="293"/>
                    <a:pt x="174" y="293"/>
                  </a:cubicBezTo>
                  <a:cubicBezTo>
                    <a:pt x="183" y="293"/>
                    <a:pt x="191" y="267"/>
                    <a:pt x="178" y="241"/>
                  </a:cubicBezTo>
                  <a:lnTo>
                    <a:pt x="185" y="241"/>
                  </a:lnTo>
                  <a:cubicBezTo>
                    <a:pt x="188" y="241"/>
                    <a:pt x="188" y="226"/>
                    <a:pt x="188" y="226"/>
                  </a:cubicBezTo>
                  <a:cubicBezTo>
                    <a:pt x="188" y="210"/>
                    <a:pt x="194" y="210"/>
                    <a:pt x="200" y="210"/>
                  </a:cubicBezTo>
                  <a:lnTo>
                    <a:pt x="200" y="241"/>
                  </a:lnTo>
                  <a:cubicBezTo>
                    <a:pt x="197" y="269"/>
                    <a:pt x="198" y="286"/>
                    <a:pt x="201" y="286"/>
                  </a:cubicBezTo>
                  <a:cubicBezTo>
                    <a:pt x="204" y="286"/>
                    <a:pt x="207" y="277"/>
                    <a:pt x="210" y="257"/>
                  </a:cubicBezTo>
                  <a:lnTo>
                    <a:pt x="210" y="273"/>
                  </a:lnTo>
                  <a:cubicBezTo>
                    <a:pt x="210" y="281"/>
                    <a:pt x="211" y="285"/>
                    <a:pt x="214" y="285"/>
                  </a:cubicBezTo>
                  <a:cubicBezTo>
                    <a:pt x="217" y="285"/>
                    <a:pt x="221" y="281"/>
                    <a:pt x="225" y="273"/>
                  </a:cubicBezTo>
                  <a:cubicBezTo>
                    <a:pt x="232" y="273"/>
                    <a:pt x="235" y="241"/>
                    <a:pt x="235" y="226"/>
                  </a:cubicBezTo>
                  <a:cubicBezTo>
                    <a:pt x="235" y="210"/>
                    <a:pt x="241" y="210"/>
                    <a:pt x="241" y="210"/>
                  </a:cubicBezTo>
                  <a:cubicBezTo>
                    <a:pt x="247" y="210"/>
                    <a:pt x="247" y="210"/>
                    <a:pt x="247" y="226"/>
                  </a:cubicBezTo>
                  <a:cubicBezTo>
                    <a:pt x="247" y="241"/>
                    <a:pt x="250" y="249"/>
                    <a:pt x="253" y="249"/>
                  </a:cubicBezTo>
                  <a:cubicBezTo>
                    <a:pt x="256" y="249"/>
                    <a:pt x="260" y="241"/>
                    <a:pt x="263" y="226"/>
                  </a:cubicBezTo>
                  <a:lnTo>
                    <a:pt x="263" y="241"/>
                  </a:lnTo>
                  <a:cubicBezTo>
                    <a:pt x="263" y="253"/>
                    <a:pt x="265" y="266"/>
                    <a:pt x="277" y="266"/>
                  </a:cubicBezTo>
                  <a:cubicBezTo>
                    <a:pt x="281" y="266"/>
                    <a:pt x="287" y="264"/>
                    <a:pt x="294" y="260"/>
                  </a:cubicBezTo>
                  <a:cubicBezTo>
                    <a:pt x="316" y="260"/>
                    <a:pt x="332" y="260"/>
                    <a:pt x="332" y="276"/>
                  </a:cubicBezTo>
                  <a:cubicBezTo>
                    <a:pt x="332" y="279"/>
                    <a:pt x="332" y="280"/>
                    <a:pt x="334" y="280"/>
                  </a:cubicBezTo>
                  <a:cubicBezTo>
                    <a:pt x="339" y="280"/>
                    <a:pt x="353" y="255"/>
                    <a:pt x="363" y="229"/>
                  </a:cubicBezTo>
                  <a:cubicBezTo>
                    <a:pt x="363" y="245"/>
                    <a:pt x="366" y="245"/>
                    <a:pt x="379" y="245"/>
                  </a:cubicBezTo>
                  <a:cubicBezTo>
                    <a:pt x="394" y="245"/>
                    <a:pt x="394" y="245"/>
                    <a:pt x="394" y="260"/>
                  </a:cubicBezTo>
                  <a:cubicBezTo>
                    <a:pt x="391" y="276"/>
                    <a:pt x="390" y="284"/>
                    <a:pt x="390" y="284"/>
                  </a:cubicBezTo>
                  <a:cubicBezTo>
                    <a:pt x="391" y="284"/>
                    <a:pt x="393" y="276"/>
                    <a:pt x="398" y="260"/>
                  </a:cubicBezTo>
                  <a:cubicBezTo>
                    <a:pt x="400" y="249"/>
                    <a:pt x="403" y="244"/>
                    <a:pt x="407" y="244"/>
                  </a:cubicBezTo>
                  <a:cubicBezTo>
                    <a:pt x="413" y="244"/>
                    <a:pt x="420" y="259"/>
                    <a:pt x="420" y="279"/>
                  </a:cubicBezTo>
                  <a:cubicBezTo>
                    <a:pt x="420" y="295"/>
                    <a:pt x="426" y="295"/>
                    <a:pt x="435" y="295"/>
                  </a:cubicBezTo>
                  <a:cubicBezTo>
                    <a:pt x="442" y="279"/>
                    <a:pt x="451" y="279"/>
                    <a:pt x="463" y="279"/>
                  </a:cubicBezTo>
                  <a:cubicBezTo>
                    <a:pt x="479" y="279"/>
                    <a:pt x="479" y="279"/>
                    <a:pt x="479" y="248"/>
                  </a:cubicBezTo>
                  <a:cubicBezTo>
                    <a:pt x="479" y="216"/>
                    <a:pt x="482" y="216"/>
                    <a:pt x="495" y="216"/>
                  </a:cubicBezTo>
                  <a:cubicBezTo>
                    <a:pt x="498" y="216"/>
                    <a:pt x="504" y="216"/>
                    <a:pt x="504" y="232"/>
                  </a:cubicBezTo>
                  <a:cubicBezTo>
                    <a:pt x="504" y="232"/>
                    <a:pt x="510" y="248"/>
                    <a:pt x="514" y="248"/>
                  </a:cubicBezTo>
                  <a:cubicBezTo>
                    <a:pt x="520" y="248"/>
                    <a:pt x="526" y="248"/>
                    <a:pt x="526" y="263"/>
                  </a:cubicBezTo>
                  <a:cubicBezTo>
                    <a:pt x="526" y="263"/>
                    <a:pt x="529" y="279"/>
                    <a:pt x="542" y="279"/>
                  </a:cubicBezTo>
                  <a:cubicBezTo>
                    <a:pt x="551" y="282"/>
                    <a:pt x="561" y="282"/>
                    <a:pt x="561" y="298"/>
                  </a:cubicBezTo>
                  <a:cubicBezTo>
                    <a:pt x="567" y="298"/>
                    <a:pt x="567" y="298"/>
                    <a:pt x="567" y="282"/>
                  </a:cubicBezTo>
                  <a:cubicBezTo>
                    <a:pt x="567" y="271"/>
                    <a:pt x="570" y="260"/>
                    <a:pt x="580" y="260"/>
                  </a:cubicBezTo>
                  <a:cubicBezTo>
                    <a:pt x="584" y="260"/>
                    <a:pt x="589" y="262"/>
                    <a:pt x="595" y="267"/>
                  </a:cubicBezTo>
                  <a:cubicBezTo>
                    <a:pt x="604" y="267"/>
                    <a:pt x="620" y="267"/>
                    <a:pt x="620" y="251"/>
                  </a:cubicBezTo>
                  <a:cubicBezTo>
                    <a:pt x="626" y="251"/>
                    <a:pt x="626" y="251"/>
                    <a:pt x="626" y="267"/>
                  </a:cubicBezTo>
                  <a:cubicBezTo>
                    <a:pt x="626" y="282"/>
                    <a:pt x="629" y="290"/>
                    <a:pt x="632" y="290"/>
                  </a:cubicBezTo>
                  <a:cubicBezTo>
                    <a:pt x="636" y="290"/>
                    <a:pt x="640" y="282"/>
                    <a:pt x="645" y="267"/>
                  </a:cubicBezTo>
                  <a:cubicBezTo>
                    <a:pt x="645" y="259"/>
                    <a:pt x="647" y="255"/>
                    <a:pt x="649" y="255"/>
                  </a:cubicBezTo>
                  <a:cubicBezTo>
                    <a:pt x="651" y="255"/>
                    <a:pt x="655" y="259"/>
                    <a:pt x="658" y="267"/>
                  </a:cubicBezTo>
                  <a:cubicBezTo>
                    <a:pt x="658" y="267"/>
                    <a:pt x="661" y="267"/>
                    <a:pt x="667" y="251"/>
                  </a:cubicBezTo>
                  <a:cubicBezTo>
                    <a:pt x="670" y="243"/>
                    <a:pt x="672" y="239"/>
                    <a:pt x="674" y="239"/>
                  </a:cubicBezTo>
                  <a:cubicBezTo>
                    <a:pt x="676" y="239"/>
                    <a:pt x="678" y="243"/>
                    <a:pt x="683" y="251"/>
                  </a:cubicBezTo>
                  <a:cubicBezTo>
                    <a:pt x="683" y="267"/>
                    <a:pt x="689" y="267"/>
                    <a:pt x="692" y="267"/>
                  </a:cubicBezTo>
                  <a:cubicBezTo>
                    <a:pt x="698" y="261"/>
                    <a:pt x="714" y="258"/>
                    <a:pt x="729" y="258"/>
                  </a:cubicBezTo>
                  <a:cubicBezTo>
                    <a:pt x="747" y="258"/>
                    <a:pt x="764" y="261"/>
                    <a:pt x="767" y="270"/>
                  </a:cubicBezTo>
                  <a:cubicBezTo>
                    <a:pt x="774" y="254"/>
                    <a:pt x="774" y="254"/>
                    <a:pt x="777" y="254"/>
                  </a:cubicBezTo>
                  <a:cubicBezTo>
                    <a:pt x="779" y="266"/>
                    <a:pt x="782" y="271"/>
                    <a:pt x="784" y="271"/>
                  </a:cubicBezTo>
                  <a:cubicBezTo>
                    <a:pt x="787" y="271"/>
                    <a:pt x="789" y="258"/>
                    <a:pt x="789" y="238"/>
                  </a:cubicBezTo>
                  <a:lnTo>
                    <a:pt x="777" y="238"/>
                  </a:lnTo>
                  <a:cubicBezTo>
                    <a:pt x="777" y="224"/>
                    <a:pt x="780" y="217"/>
                    <a:pt x="783" y="217"/>
                  </a:cubicBezTo>
                  <a:cubicBezTo>
                    <a:pt x="788" y="217"/>
                    <a:pt x="792" y="228"/>
                    <a:pt x="792" y="254"/>
                  </a:cubicBezTo>
                  <a:cubicBezTo>
                    <a:pt x="796" y="270"/>
                    <a:pt x="797" y="278"/>
                    <a:pt x="799" y="278"/>
                  </a:cubicBezTo>
                  <a:cubicBezTo>
                    <a:pt x="800" y="278"/>
                    <a:pt x="802" y="270"/>
                    <a:pt x="805" y="254"/>
                  </a:cubicBezTo>
                  <a:cubicBezTo>
                    <a:pt x="807" y="238"/>
                    <a:pt x="809" y="231"/>
                    <a:pt x="812" y="231"/>
                  </a:cubicBezTo>
                  <a:cubicBezTo>
                    <a:pt x="814" y="231"/>
                    <a:pt x="818" y="238"/>
                    <a:pt x="821" y="254"/>
                  </a:cubicBezTo>
                  <a:cubicBezTo>
                    <a:pt x="821" y="270"/>
                    <a:pt x="821" y="278"/>
                    <a:pt x="821" y="278"/>
                  </a:cubicBezTo>
                  <a:cubicBezTo>
                    <a:pt x="821" y="278"/>
                    <a:pt x="822" y="270"/>
                    <a:pt x="824" y="254"/>
                  </a:cubicBezTo>
                  <a:cubicBezTo>
                    <a:pt x="831" y="219"/>
                    <a:pt x="839" y="199"/>
                    <a:pt x="844" y="199"/>
                  </a:cubicBezTo>
                  <a:cubicBezTo>
                    <a:pt x="849" y="199"/>
                    <a:pt x="852" y="212"/>
                    <a:pt x="852" y="241"/>
                  </a:cubicBezTo>
                  <a:cubicBezTo>
                    <a:pt x="852" y="273"/>
                    <a:pt x="855" y="288"/>
                    <a:pt x="861" y="288"/>
                  </a:cubicBezTo>
                  <a:cubicBezTo>
                    <a:pt x="868" y="288"/>
                    <a:pt x="868" y="273"/>
                    <a:pt x="868" y="257"/>
                  </a:cubicBezTo>
                  <a:cubicBezTo>
                    <a:pt x="865" y="241"/>
                    <a:pt x="865" y="234"/>
                    <a:pt x="867" y="234"/>
                  </a:cubicBezTo>
                  <a:lnTo>
                    <a:pt x="867" y="234"/>
                  </a:lnTo>
                  <a:cubicBezTo>
                    <a:pt x="868" y="234"/>
                    <a:pt x="872" y="241"/>
                    <a:pt x="877" y="257"/>
                  </a:cubicBezTo>
                  <a:cubicBezTo>
                    <a:pt x="886" y="283"/>
                    <a:pt x="893" y="295"/>
                    <a:pt x="901" y="295"/>
                  </a:cubicBezTo>
                  <a:cubicBezTo>
                    <a:pt x="908" y="295"/>
                    <a:pt x="914" y="287"/>
                    <a:pt x="921" y="273"/>
                  </a:cubicBezTo>
                  <a:cubicBezTo>
                    <a:pt x="930" y="257"/>
                    <a:pt x="939" y="249"/>
                    <a:pt x="943" y="249"/>
                  </a:cubicBezTo>
                  <a:cubicBezTo>
                    <a:pt x="948" y="249"/>
                    <a:pt x="948" y="257"/>
                    <a:pt x="940" y="273"/>
                  </a:cubicBezTo>
                  <a:cubicBezTo>
                    <a:pt x="934" y="291"/>
                    <a:pt x="932" y="299"/>
                    <a:pt x="933" y="299"/>
                  </a:cubicBezTo>
                  <a:cubicBezTo>
                    <a:pt x="934" y="299"/>
                    <a:pt x="936" y="295"/>
                    <a:pt x="940" y="288"/>
                  </a:cubicBezTo>
                  <a:lnTo>
                    <a:pt x="968" y="288"/>
                  </a:lnTo>
                  <a:cubicBezTo>
                    <a:pt x="971" y="288"/>
                    <a:pt x="977" y="273"/>
                    <a:pt x="977" y="257"/>
                  </a:cubicBezTo>
                  <a:cubicBezTo>
                    <a:pt x="981" y="277"/>
                    <a:pt x="987" y="292"/>
                    <a:pt x="993" y="292"/>
                  </a:cubicBezTo>
                  <a:cubicBezTo>
                    <a:pt x="997" y="292"/>
                    <a:pt x="1001" y="287"/>
                    <a:pt x="1006" y="276"/>
                  </a:cubicBezTo>
                  <a:lnTo>
                    <a:pt x="1015" y="276"/>
                  </a:lnTo>
                  <a:cubicBezTo>
                    <a:pt x="1021" y="276"/>
                    <a:pt x="1021" y="276"/>
                    <a:pt x="1024" y="260"/>
                  </a:cubicBezTo>
                  <a:cubicBezTo>
                    <a:pt x="1026" y="256"/>
                    <a:pt x="1028" y="254"/>
                    <a:pt x="1030" y="254"/>
                  </a:cubicBezTo>
                  <a:cubicBezTo>
                    <a:pt x="1034" y="254"/>
                    <a:pt x="1038" y="265"/>
                    <a:pt x="1040" y="276"/>
                  </a:cubicBezTo>
                  <a:cubicBezTo>
                    <a:pt x="1044" y="287"/>
                    <a:pt x="1049" y="298"/>
                    <a:pt x="1051" y="298"/>
                  </a:cubicBezTo>
                  <a:cubicBezTo>
                    <a:pt x="1052" y="298"/>
                    <a:pt x="1053" y="296"/>
                    <a:pt x="1053" y="292"/>
                  </a:cubicBezTo>
                  <a:cubicBezTo>
                    <a:pt x="1056" y="276"/>
                    <a:pt x="1059" y="260"/>
                    <a:pt x="1068" y="245"/>
                  </a:cubicBezTo>
                  <a:cubicBezTo>
                    <a:pt x="1069" y="240"/>
                    <a:pt x="1070" y="238"/>
                    <a:pt x="1071" y="238"/>
                  </a:cubicBezTo>
                  <a:lnTo>
                    <a:pt x="1071" y="238"/>
                  </a:lnTo>
                  <a:cubicBezTo>
                    <a:pt x="1074" y="238"/>
                    <a:pt x="1076" y="249"/>
                    <a:pt x="1071" y="260"/>
                  </a:cubicBezTo>
                  <a:cubicBezTo>
                    <a:pt x="1071" y="273"/>
                    <a:pt x="1075" y="282"/>
                    <a:pt x="1084" y="292"/>
                  </a:cubicBezTo>
                  <a:cubicBezTo>
                    <a:pt x="1087" y="292"/>
                    <a:pt x="1100" y="292"/>
                    <a:pt x="1100" y="276"/>
                  </a:cubicBezTo>
                  <a:cubicBezTo>
                    <a:pt x="1100" y="268"/>
                    <a:pt x="1107" y="264"/>
                    <a:pt x="1116" y="264"/>
                  </a:cubicBezTo>
                  <a:cubicBezTo>
                    <a:pt x="1125" y="264"/>
                    <a:pt x="1134" y="268"/>
                    <a:pt x="1137" y="276"/>
                  </a:cubicBezTo>
                  <a:lnTo>
                    <a:pt x="1147" y="276"/>
                  </a:lnTo>
                  <a:cubicBezTo>
                    <a:pt x="1153" y="276"/>
                    <a:pt x="1156" y="263"/>
                    <a:pt x="1162" y="263"/>
                  </a:cubicBezTo>
                  <a:cubicBezTo>
                    <a:pt x="1162" y="263"/>
                    <a:pt x="1169" y="263"/>
                    <a:pt x="1172" y="248"/>
                  </a:cubicBezTo>
                  <a:cubicBezTo>
                    <a:pt x="1178" y="248"/>
                    <a:pt x="1184" y="248"/>
                    <a:pt x="1184" y="263"/>
                  </a:cubicBezTo>
                  <a:cubicBezTo>
                    <a:pt x="1186" y="248"/>
                    <a:pt x="1187" y="240"/>
                    <a:pt x="1188" y="240"/>
                  </a:cubicBezTo>
                  <a:cubicBezTo>
                    <a:pt x="1189" y="240"/>
                    <a:pt x="1190" y="248"/>
                    <a:pt x="1194" y="263"/>
                  </a:cubicBezTo>
                  <a:cubicBezTo>
                    <a:pt x="1194" y="279"/>
                    <a:pt x="1194" y="287"/>
                    <a:pt x="1194" y="287"/>
                  </a:cubicBezTo>
                  <a:cubicBezTo>
                    <a:pt x="1195" y="287"/>
                    <a:pt x="1197" y="279"/>
                    <a:pt x="1200" y="263"/>
                  </a:cubicBezTo>
                  <a:cubicBezTo>
                    <a:pt x="1201" y="256"/>
                    <a:pt x="1202" y="252"/>
                    <a:pt x="1203" y="252"/>
                  </a:cubicBezTo>
                  <a:cubicBezTo>
                    <a:pt x="1205" y="252"/>
                    <a:pt x="1206" y="256"/>
                    <a:pt x="1209" y="263"/>
                  </a:cubicBezTo>
                  <a:cubicBezTo>
                    <a:pt x="1209" y="271"/>
                    <a:pt x="1211" y="275"/>
                    <a:pt x="1212" y="275"/>
                  </a:cubicBezTo>
                  <a:cubicBezTo>
                    <a:pt x="1214" y="275"/>
                    <a:pt x="1216" y="271"/>
                    <a:pt x="1216" y="263"/>
                  </a:cubicBezTo>
                  <a:cubicBezTo>
                    <a:pt x="1217" y="244"/>
                    <a:pt x="1224" y="231"/>
                    <a:pt x="1229" y="231"/>
                  </a:cubicBezTo>
                  <a:cubicBezTo>
                    <a:pt x="1232" y="231"/>
                    <a:pt x="1234" y="236"/>
                    <a:pt x="1234" y="248"/>
                  </a:cubicBezTo>
                  <a:cubicBezTo>
                    <a:pt x="1234" y="248"/>
                    <a:pt x="1241" y="248"/>
                    <a:pt x="1247" y="232"/>
                  </a:cubicBezTo>
                  <a:cubicBezTo>
                    <a:pt x="1250" y="216"/>
                    <a:pt x="1252" y="209"/>
                    <a:pt x="1252" y="209"/>
                  </a:cubicBezTo>
                  <a:lnTo>
                    <a:pt x="1252" y="209"/>
                  </a:lnTo>
                  <a:cubicBezTo>
                    <a:pt x="1252" y="209"/>
                    <a:pt x="1252" y="216"/>
                    <a:pt x="1250" y="232"/>
                  </a:cubicBezTo>
                  <a:cubicBezTo>
                    <a:pt x="1253" y="248"/>
                    <a:pt x="1256" y="256"/>
                    <a:pt x="1259" y="256"/>
                  </a:cubicBezTo>
                  <a:cubicBezTo>
                    <a:pt x="1262" y="256"/>
                    <a:pt x="1264" y="248"/>
                    <a:pt x="1266" y="232"/>
                  </a:cubicBezTo>
                  <a:cubicBezTo>
                    <a:pt x="1266" y="232"/>
                    <a:pt x="1268" y="225"/>
                    <a:pt x="1272" y="225"/>
                  </a:cubicBezTo>
                  <a:cubicBezTo>
                    <a:pt x="1274" y="225"/>
                    <a:pt x="1276" y="227"/>
                    <a:pt x="1278" y="232"/>
                  </a:cubicBezTo>
                  <a:cubicBezTo>
                    <a:pt x="1284" y="241"/>
                    <a:pt x="1297" y="252"/>
                    <a:pt x="1306" y="252"/>
                  </a:cubicBezTo>
                  <a:cubicBezTo>
                    <a:pt x="1313" y="252"/>
                    <a:pt x="1317" y="246"/>
                    <a:pt x="1316" y="232"/>
                  </a:cubicBezTo>
                  <a:lnTo>
                    <a:pt x="1316" y="232"/>
                  </a:lnTo>
                  <a:lnTo>
                    <a:pt x="1325" y="235"/>
                  </a:lnTo>
                  <a:cubicBezTo>
                    <a:pt x="1330" y="243"/>
                    <a:pt x="1334" y="247"/>
                    <a:pt x="1337" y="247"/>
                  </a:cubicBezTo>
                  <a:cubicBezTo>
                    <a:pt x="1341" y="247"/>
                    <a:pt x="1344" y="243"/>
                    <a:pt x="1347" y="235"/>
                  </a:cubicBezTo>
                  <a:lnTo>
                    <a:pt x="1350" y="220"/>
                  </a:lnTo>
                  <a:cubicBezTo>
                    <a:pt x="1350" y="235"/>
                    <a:pt x="1357" y="251"/>
                    <a:pt x="1363" y="251"/>
                  </a:cubicBezTo>
                  <a:cubicBezTo>
                    <a:pt x="1366" y="251"/>
                    <a:pt x="1366" y="251"/>
                    <a:pt x="1366" y="235"/>
                  </a:cubicBezTo>
                  <a:cubicBezTo>
                    <a:pt x="1363" y="220"/>
                    <a:pt x="1366" y="220"/>
                    <a:pt x="1372" y="220"/>
                  </a:cubicBezTo>
                  <a:cubicBezTo>
                    <a:pt x="1379" y="220"/>
                    <a:pt x="1382" y="235"/>
                    <a:pt x="1382" y="251"/>
                  </a:cubicBezTo>
                  <a:lnTo>
                    <a:pt x="1388" y="251"/>
                  </a:lnTo>
                  <a:cubicBezTo>
                    <a:pt x="1388" y="233"/>
                    <a:pt x="1390" y="225"/>
                    <a:pt x="1392" y="225"/>
                  </a:cubicBezTo>
                  <a:cubicBezTo>
                    <a:pt x="1393" y="225"/>
                    <a:pt x="1394" y="229"/>
                    <a:pt x="1394" y="235"/>
                  </a:cubicBezTo>
                  <a:cubicBezTo>
                    <a:pt x="1400" y="251"/>
                    <a:pt x="1404" y="251"/>
                    <a:pt x="1410" y="251"/>
                  </a:cubicBezTo>
                  <a:cubicBezTo>
                    <a:pt x="1410" y="246"/>
                    <a:pt x="1411" y="244"/>
                    <a:pt x="1411" y="244"/>
                  </a:cubicBezTo>
                  <a:lnTo>
                    <a:pt x="1411" y="244"/>
                  </a:lnTo>
                  <a:cubicBezTo>
                    <a:pt x="1413" y="244"/>
                    <a:pt x="1414" y="251"/>
                    <a:pt x="1410" y="251"/>
                  </a:cubicBezTo>
                  <a:lnTo>
                    <a:pt x="1410" y="267"/>
                  </a:lnTo>
                  <a:cubicBezTo>
                    <a:pt x="1412" y="271"/>
                    <a:pt x="1413" y="273"/>
                    <a:pt x="1414" y="273"/>
                  </a:cubicBezTo>
                  <a:cubicBezTo>
                    <a:pt x="1416" y="273"/>
                    <a:pt x="1416" y="262"/>
                    <a:pt x="1416" y="251"/>
                  </a:cubicBezTo>
                  <a:lnTo>
                    <a:pt x="1426" y="251"/>
                  </a:lnTo>
                  <a:cubicBezTo>
                    <a:pt x="1432" y="251"/>
                    <a:pt x="1435" y="251"/>
                    <a:pt x="1432" y="235"/>
                  </a:cubicBezTo>
                  <a:cubicBezTo>
                    <a:pt x="1432" y="220"/>
                    <a:pt x="1432" y="204"/>
                    <a:pt x="1435" y="204"/>
                  </a:cubicBezTo>
                  <a:cubicBezTo>
                    <a:pt x="1435" y="199"/>
                    <a:pt x="1436" y="197"/>
                    <a:pt x="1436" y="197"/>
                  </a:cubicBezTo>
                  <a:lnTo>
                    <a:pt x="1436" y="197"/>
                  </a:lnTo>
                  <a:cubicBezTo>
                    <a:pt x="1438" y="197"/>
                    <a:pt x="1439" y="204"/>
                    <a:pt x="1435" y="204"/>
                  </a:cubicBezTo>
                  <a:cubicBezTo>
                    <a:pt x="1435" y="220"/>
                    <a:pt x="1435" y="235"/>
                    <a:pt x="1441" y="235"/>
                  </a:cubicBezTo>
                  <a:cubicBezTo>
                    <a:pt x="1447" y="235"/>
                    <a:pt x="1447" y="251"/>
                    <a:pt x="1447" y="251"/>
                  </a:cubicBezTo>
                  <a:cubicBezTo>
                    <a:pt x="1445" y="264"/>
                    <a:pt x="1447" y="269"/>
                    <a:pt x="1451" y="269"/>
                  </a:cubicBezTo>
                  <a:cubicBezTo>
                    <a:pt x="1456" y="269"/>
                    <a:pt x="1464" y="260"/>
                    <a:pt x="1466" y="251"/>
                  </a:cubicBezTo>
                  <a:cubicBezTo>
                    <a:pt x="1473" y="235"/>
                    <a:pt x="1476" y="227"/>
                    <a:pt x="1479" y="227"/>
                  </a:cubicBezTo>
                  <a:cubicBezTo>
                    <a:pt x="1481" y="227"/>
                    <a:pt x="1482" y="235"/>
                    <a:pt x="1482" y="251"/>
                  </a:cubicBezTo>
                  <a:cubicBezTo>
                    <a:pt x="1482" y="260"/>
                    <a:pt x="1483" y="264"/>
                    <a:pt x="1485" y="264"/>
                  </a:cubicBezTo>
                  <a:cubicBezTo>
                    <a:pt x="1488" y="264"/>
                    <a:pt x="1495" y="239"/>
                    <a:pt x="1498" y="204"/>
                  </a:cubicBezTo>
                  <a:lnTo>
                    <a:pt x="1504" y="157"/>
                  </a:lnTo>
                  <a:lnTo>
                    <a:pt x="1504" y="204"/>
                  </a:lnTo>
                  <a:cubicBezTo>
                    <a:pt x="1508" y="243"/>
                    <a:pt x="1509" y="259"/>
                    <a:pt x="1513" y="259"/>
                  </a:cubicBezTo>
                  <a:cubicBezTo>
                    <a:pt x="1516" y="259"/>
                    <a:pt x="1519" y="251"/>
                    <a:pt x="1526" y="238"/>
                  </a:cubicBezTo>
                  <a:cubicBezTo>
                    <a:pt x="1530" y="231"/>
                    <a:pt x="1533" y="227"/>
                    <a:pt x="1534" y="227"/>
                  </a:cubicBezTo>
                  <a:cubicBezTo>
                    <a:pt x="1535" y="227"/>
                    <a:pt x="1535" y="231"/>
                    <a:pt x="1535" y="238"/>
                  </a:cubicBezTo>
                  <a:cubicBezTo>
                    <a:pt x="1535" y="254"/>
                    <a:pt x="1541" y="254"/>
                    <a:pt x="1557" y="254"/>
                  </a:cubicBezTo>
                  <a:cubicBezTo>
                    <a:pt x="1573" y="254"/>
                    <a:pt x="1579" y="254"/>
                    <a:pt x="1579" y="238"/>
                  </a:cubicBezTo>
                  <a:lnTo>
                    <a:pt x="1588" y="238"/>
                  </a:lnTo>
                  <a:cubicBezTo>
                    <a:pt x="1591" y="250"/>
                    <a:pt x="1594" y="255"/>
                    <a:pt x="1596" y="255"/>
                  </a:cubicBezTo>
                  <a:cubicBezTo>
                    <a:pt x="1600" y="255"/>
                    <a:pt x="1602" y="242"/>
                    <a:pt x="1598" y="223"/>
                  </a:cubicBezTo>
                  <a:lnTo>
                    <a:pt x="1610" y="223"/>
                  </a:lnTo>
                  <a:lnTo>
                    <a:pt x="1610" y="238"/>
                  </a:lnTo>
                  <a:cubicBezTo>
                    <a:pt x="1610" y="254"/>
                    <a:pt x="1620" y="254"/>
                    <a:pt x="1664" y="257"/>
                  </a:cubicBezTo>
                  <a:cubicBezTo>
                    <a:pt x="1711" y="257"/>
                    <a:pt x="1714" y="257"/>
                    <a:pt x="1714" y="226"/>
                  </a:cubicBezTo>
                  <a:cubicBezTo>
                    <a:pt x="1717" y="210"/>
                    <a:pt x="1720" y="202"/>
                    <a:pt x="1722" y="202"/>
                  </a:cubicBezTo>
                  <a:cubicBezTo>
                    <a:pt x="1725" y="202"/>
                    <a:pt x="1726" y="210"/>
                    <a:pt x="1726" y="226"/>
                  </a:cubicBezTo>
                  <a:cubicBezTo>
                    <a:pt x="1726" y="237"/>
                    <a:pt x="1728" y="248"/>
                    <a:pt x="1729" y="248"/>
                  </a:cubicBezTo>
                  <a:cubicBezTo>
                    <a:pt x="1729" y="248"/>
                    <a:pt x="1729" y="246"/>
                    <a:pt x="1729" y="241"/>
                  </a:cubicBezTo>
                  <a:cubicBezTo>
                    <a:pt x="1729" y="241"/>
                    <a:pt x="1742" y="241"/>
                    <a:pt x="1745" y="257"/>
                  </a:cubicBezTo>
                  <a:cubicBezTo>
                    <a:pt x="1752" y="270"/>
                    <a:pt x="1757" y="275"/>
                    <a:pt x="1760" y="275"/>
                  </a:cubicBezTo>
                  <a:cubicBezTo>
                    <a:pt x="1765" y="275"/>
                    <a:pt x="1767" y="266"/>
                    <a:pt x="1767" y="257"/>
                  </a:cubicBezTo>
                  <a:cubicBezTo>
                    <a:pt x="1766" y="244"/>
                    <a:pt x="1766" y="239"/>
                    <a:pt x="1766" y="239"/>
                  </a:cubicBezTo>
                  <a:lnTo>
                    <a:pt x="1766" y="239"/>
                  </a:lnTo>
                  <a:cubicBezTo>
                    <a:pt x="1767" y="239"/>
                    <a:pt x="1770" y="248"/>
                    <a:pt x="1773" y="257"/>
                  </a:cubicBezTo>
                  <a:cubicBezTo>
                    <a:pt x="1778" y="268"/>
                    <a:pt x="1781" y="279"/>
                    <a:pt x="1782" y="279"/>
                  </a:cubicBezTo>
                  <a:cubicBezTo>
                    <a:pt x="1783" y="279"/>
                    <a:pt x="1783" y="277"/>
                    <a:pt x="1783" y="273"/>
                  </a:cubicBezTo>
                  <a:cubicBezTo>
                    <a:pt x="1786" y="264"/>
                    <a:pt x="1797" y="257"/>
                    <a:pt x="1806" y="257"/>
                  </a:cubicBezTo>
                  <a:cubicBezTo>
                    <a:pt x="1814" y="257"/>
                    <a:pt x="1820" y="262"/>
                    <a:pt x="1820" y="276"/>
                  </a:cubicBezTo>
                  <a:lnTo>
                    <a:pt x="1830" y="276"/>
                  </a:lnTo>
                  <a:cubicBezTo>
                    <a:pt x="1830" y="260"/>
                    <a:pt x="1842" y="260"/>
                    <a:pt x="1852" y="260"/>
                  </a:cubicBezTo>
                  <a:cubicBezTo>
                    <a:pt x="1861" y="260"/>
                    <a:pt x="1867" y="260"/>
                    <a:pt x="1867" y="276"/>
                  </a:cubicBezTo>
                  <a:cubicBezTo>
                    <a:pt x="1864" y="284"/>
                    <a:pt x="1864" y="288"/>
                    <a:pt x="1866" y="288"/>
                  </a:cubicBezTo>
                  <a:cubicBezTo>
                    <a:pt x="1868" y="288"/>
                    <a:pt x="1872" y="284"/>
                    <a:pt x="1877" y="276"/>
                  </a:cubicBezTo>
                  <a:cubicBezTo>
                    <a:pt x="1883" y="276"/>
                    <a:pt x="1889" y="245"/>
                    <a:pt x="1892" y="245"/>
                  </a:cubicBezTo>
                  <a:cubicBezTo>
                    <a:pt x="1892" y="229"/>
                    <a:pt x="1899" y="213"/>
                    <a:pt x="1905" y="213"/>
                  </a:cubicBezTo>
                  <a:lnTo>
                    <a:pt x="1905" y="229"/>
                  </a:lnTo>
                  <a:lnTo>
                    <a:pt x="1905" y="260"/>
                  </a:lnTo>
                  <a:cubicBezTo>
                    <a:pt x="1911" y="260"/>
                    <a:pt x="1914" y="260"/>
                    <a:pt x="1914" y="245"/>
                  </a:cubicBezTo>
                  <a:cubicBezTo>
                    <a:pt x="1921" y="260"/>
                    <a:pt x="1927" y="260"/>
                    <a:pt x="1936" y="260"/>
                  </a:cubicBezTo>
                  <a:cubicBezTo>
                    <a:pt x="1946" y="260"/>
                    <a:pt x="1958" y="260"/>
                    <a:pt x="1961" y="245"/>
                  </a:cubicBezTo>
                  <a:cubicBezTo>
                    <a:pt x="1965" y="262"/>
                    <a:pt x="1974" y="271"/>
                    <a:pt x="1984" y="271"/>
                  </a:cubicBezTo>
                  <a:cubicBezTo>
                    <a:pt x="1993" y="271"/>
                    <a:pt x="2002" y="263"/>
                    <a:pt x="2005" y="248"/>
                  </a:cubicBezTo>
                  <a:cubicBezTo>
                    <a:pt x="2005" y="240"/>
                    <a:pt x="2007" y="236"/>
                    <a:pt x="2009" y="236"/>
                  </a:cubicBezTo>
                  <a:cubicBezTo>
                    <a:pt x="2011" y="236"/>
                    <a:pt x="2013" y="240"/>
                    <a:pt x="2015" y="248"/>
                  </a:cubicBezTo>
                  <a:cubicBezTo>
                    <a:pt x="2018" y="256"/>
                    <a:pt x="2019" y="260"/>
                    <a:pt x="2021" y="260"/>
                  </a:cubicBezTo>
                  <a:cubicBezTo>
                    <a:pt x="2023" y="260"/>
                    <a:pt x="2024" y="256"/>
                    <a:pt x="2027" y="248"/>
                  </a:cubicBezTo>
                  <a:cubicBezTo>
                    <a:pt x="2028" y="243"/>
                    <a:pt x="2029" y="241"/>
                    <a:pt x="2031" y="241"/>
                  </a:cubicBezTo>
                  <a:cubicBezTo>
                    <a:pt x="2034" y="241"/>
                    <a:pt x="2038" y="252"/>
                    <a:pt x="2043" y="263"/>
                  </a:cubicBezTo>
                  <a:cubicBezTo>
                    <a:pt x="2045" y="282"/>
                    <a:pt x="2048" y="289"/>
                    <a:pt x="2051" y="289"/>
                  </a:cubicBezTo>
                  <a:cubicBezTo>
                    <a:pt x="2053" y="289"/>
                    <a:pt x="2056" y="286"/>
                    <a:pt x="2059" y="279"/>
                  </a:cubicBezTo>
                  <a:cubicBezTo>
                    <a:pt x="2062" y="270"/>
                    <a:pt x="2071" y="263"/>
                    <a:pt x="2084" y="263"/>
                  </a:cubicBezTo>
                  <a:cubicBezTo>
                    <a:pt x="2093" y="248"/>
                    <a:pt x="2099" y="248"/>
                    <a:pt x="2093" y="232"/>
                  </a:cubicBezTo>
                  <a:cubicBezTo>
                    <a:pt x="2093" y="223"/>
                    <a:pt x="2096" y="210"/>
                    <a:pt x="2099" y="201"/>
                  </a:cubicBezTo>
                  <a:cubicBezTo>
                    <a:pt x="2102" y="196"/>
                    <a:pt x="2105" y="194"/>
                    <a:pt x="2106" y="194"/>
                  </a:cubicBezTo>
                  <a:lnTo>
                    <a:pt x="2106" y="194"/>
                  </a:lnTo>
                  <a:cubicBezTo>
                    <a:pt x="2108" y="194"/>
                    <a:pt x="2108" y="201"/>
                    <a:pt x="2106" y="201"/>
                  </a:cubicBezTo>
                  <a:cubicBezTo>
                    <a:pt x="2093" y="216"/>
                    <a:pt x="2099" y="216"/>
                    <a:pt x="2106" y="232"/>
                  </a:cubicBezTo>
                  <a:cubicBezTo>
                    <a:pt x="2106" y="240"/>
                    <a:pt x="2113" y="248"/>
                    <a:pt x="2121" y="248"/>
                  </a:cubicBezTo>
                  <a:cubicBezTo>
                    <a:pt x="2122" y="248"/>
                    <a:pt x="2123" y="248"/>
                    <a:pt x="2124" y="248"/>
                  </a:cubicBezTo>
                  <a:lnTo>
                    <a:pt x="2146" y="251"/>
                  </a:lnTo>
                  <a:cubicBezTo>
                    <a:pt x="2154" y="259"/>
                    <a:pt x="2160" y="263"/>
                    <a:pt x="2163" y="263"/>
                  </a:cubicBezTo>
                  <a:cubicBezTo>
                    <a:pt x="2167" y="263"/>
                    <a:pt x="2168" y="259"/>
                    <a:pt x="2168" y="251"/>
                  </a:cubicBezTo>
                  <a:lnTo>
                    <a:pt x="2168" y="235"/>
                  </a:lnTo>
                  <a:cubicBezTo>
                    <a:pt x="2171" y="251"/>
                    <a:pt x="2187" y="259"/>
                    <a:pt x="2203" y="259"/>
                  </a:cubicBezTo>
                  <a:cubicBezTo>
                    <a:pt x="2218" y="259"/>
                    <a:pt x="2234" y="251"/>
                    <a:pt x="2237" y="235"/>
                  </a:cubicBezTo>
                  <a:lnTo>
                    <a:pt x="2237" y="251"/>
                  </a:lnTo>
                  <a:cubicBezTo>
                    <a:pt x="2237" y="267"/>
                    <a:pt x="2240" y="267"/>
                    <a:pt x="2253" y="267"/>
                  </a:cubicBezTo>
                  <a:cubicBezTo>
                    <a:pt x="2256" y="267"/>
                    <a:pt x="2278" y="254"/>
                    <a:pt x="2294" y="254"/>
                  </a:cubicBezTo>
                  <a:cubicBezTo>
                    <a:pt x="2316" y="254"/>
                    <a:pt x="2331" y="254"/>
                    <a:pt x="2331" y="238"/>
                  </a:cubicBezTo>
                  <a:cubicBezTo>
                    <a:pt x="2337" y="238"/>
                    <a:pt x="2337" y="238"/>
                    <a:pt x="2337" y="254"/>
                  </a:cubicBezTo>
                  <a:cubicBezTo>
                    <a:pt x="2331" y="270"/>
                    <a:pt x="2337" y="270"/>
                    <a:pt x="2341" y="270"/>
                  </a:cubicBezTo>
                  <a:cubicBezTo>
                    <a:pt x="2347" y="270"/>
                    <a:pt x="2347" y="254"/>
                    <a:pt x="2347" y="238"/>
                  </a:cubicBezTo>
                  <a:cubicBezTo>
                    <a:pt x="2347" y="231"/>
                    <a:pt x="2348" y="227"/>
                    <a:pt x="2351" y="227"/>
                  </a:cubicBezTo>
                  <a:cubicBezTo>
                    <a:pt x="2354" y="227"/>
                    <a:pt x="2358" y="231"/>
                    <a:pt x="2363" y="238"/>
                  </a:cubicBezTo>
                  <a:cubicBezTo>
                    <a:pt x="2367" y="246"/>
                    <a:pt x="2375" y="250"/>
                    <a:pt x="2383" y="250"/>
                  </a:cubicBezTo>
                  <a:cubicBezTo>
                    <a:pt x="2391" y="250"/>
                    <a:pt x="2399" y="246"/>
                    <a:pt x="2403" y="238"/>
                  </a:cubicBezTo>
                  <a:cubicBezTo>
                    <a:pt x="2410" y="238"/>
                    <a:pt x="2416" y="238"/>
                    <a:pt x="2416" y="254"/>
                  </a:cubicBezTo>
                  <a:cubicBezTo>
                    <a:pt x="2420" y="263"/>
                    <a:pt x="2425" y="274"/>
                    <a:pt x="2430" y="274"/>
                  </a:cubicBezTo>
                  <a:cubicBezTo>
                    <a:pt x="2433" y="274"/>
                    <a:pt x="2437" y="270"/>
                    <a:pt x="2441" y="257"/>
                  </a:cubicBezTo>
                  <a:cubicBezTo>
                    <a:pt x="2447" y="257"/>
                    <a:pt x="2447" y="257"/>
                    <a:pt x="2447" y="273"/>
                  </a:cubicBezTo>
                  <a:cubicBezTo>
                    <a:pt x="2451" y="282"/>
                    <a:pt x="2452" y="291"/>
                    <a:pt x="2454" y="291"/>
                  </a:cubicBezTo>
                  <a:cubicBezTo>
                    <a:pt x="2454" y="291"/>
                    <a:pt x="2455" y="286"/>
                    <a:pt x="2457" y="273"/>
                  </a:cubicBezTo>
                  <a:cubicBezTo>
                    <a:pt x="2461" y="265"/>
                    <a:pt x="2469" y="261"/>
                    <a:pt x="2477" y="261"/>
                  </a:cubicBezTo>
                  <a:cubicBezTo>
                    <a:pt x="2484" y="261"/>
                    <a:pt x="2491" y="265"/>
                    <a:pt x="2494" y="273"/>
                  </a:cubicBezTo>
                  <a:cubicBezTo>
                    <a:pt x="2500" y="273"/>
                    <a:pt x="2504" y="273"/>
                    <a:pt x="2504" y="257"/>
                  </a:cubicBezTo>
                  <a:lnTo>
                    <a:pt x="2504" y="241"/>
                  </a:lnTo>
                  <a:cubicBezTo>
                    <a:pt x="2507" y="257"/>
                    <a:pt x="2508" y="265"/>
                    <a:pt x="2510" y="265"/>
                  </a:cubicBezTo>
                  <a:cubicBezTo>
                    <a:pt x="2511" y="265"/>
                    <a:pt x="2513" y="257"/>
                    <a:pt x="2516" y="241"/>
                  </a:cubicBezTo>
                  <a:cubicBezTo>
                    <a:pt x="2516" y="234"/>
                    <a:pt x="2517" y="230"/>
                    <a:pt x="2518" y="230"/>
                  </a:cubicBezTo>
                  <a:cubicBezTo>
                    <a:pt x="2518" y="230"/>
                    <a:pt x="2519" y="234"/>
                    <a:pt x="2519" y="241"/>
                  </a:cubicBezTo>
                  <a:cubicBezTo>
                    <a:pt x="2525" y="257"/>
                    <a:pt x="2532" y="257"/>
                    <a:pt x="2532" y="257"/>
                  </a:cubicBezTo>
                  <a:cubicBezTo>
                    <a:pt x="2551" y="251"/>
                    <a:pt x="2569" y="245"/>
                    <a:pt x="2588" y="245"/>
                  </a:cubicBezTo>
                  <a:cubicBezTo>
                    <a:pt x="2632" y="245"/>
                    <a:pt x="2648" y="245"/>
                    <a:pt x="2648" y="229"/>
                  </a:cubicBezTo>
                  <a:cubicBezTo>
                    <a:pt x="2651" y="221"/>
                    <a:pt x="2652" y="217"/>
                    <a:pt x="2654" y="217"/>
                  </a:cubicBezTo>
                  <a:cubicBezTo>
                    <a:pt x="2655" y="217"/>
                    <a:pt x="2656" y="221"/>
                    <a:pt x="2657" y="229"/>
                  </a:cubicBezTo>
                  <a:cubicBezTo>
                    <a:pt x="2663" y="245"/>
                    <a:pt x="2670" y="245"/>
                    <a:pt x="2673" y="245"/>
                  </a:cubicBezTo>
                  <a:cubicBezTo>
                    <a:pt x="2679" y="245"/>
                    <a:pt x="2685" y="245"/>
                    <a:pt x="2685" y="260"/>
                  </a:cubicBezTo>
                  <a:cubicBezTo>
                    <a:pt x="2688" y="245"/>
                    <a:pt x="2688" y="245"/>
                    <a:pt x="2695" y="245"/>
                  </a:cubicBezTo>
                  <a:cubicBezTo>
                    <a:pt x="2695" y="252"/>
                    <a:pt x="2696" y="256"/>
                    <a:pt x="2698" y="256"/>
                  </a:cubicBezTo>
                  <a:cubicBezTo>
                    <a:pt x="2700" y="256"/>
                    <a:pt x="2703" y="252"/>
                    <a:pt x="2704" y="245"/>
                  </a:cubicBezTo>
                  <a:cubicBezTo>
                    <a:pt x="2707" y="229"/>
                    <a:pt x="2709" y="221"/>
                    <a:pt x="2710" y="221"/>
                  </a:cubicBezTo>
                  <a:cubicBezTo>
                    <a:pt x="2710" y="221"/>
                    <a:pt x="2710" y="229"/>
                    <a:pt x="2710" y="245"/>
                  </a:cubicBezTo>
                  <a:cubicBezTo>
                    <a:pt x="2710" y="256"/>
                    <a:pt x="2718" y="267"/>
                    <a:pt x="2721" y="267"/>
                  </a:cubicBezTo>
                  <a:cubicBezTo>
                    <a:pt x="2722" y="267"/>
                    <a:pt x="2722" y="265"/>
                    <a:pt x="2720" y="260"/>
                  </a:cubicBezTo>
                  <a:cubicBezTo>
                    <a:pt x="2720" y="245"/>
                    <a:pt x="2732" y="245"/>
                    <a:pt x="2735" y="229"/>
                  </a:cubicBezTo>
                  <a:cubicBezTo>
                    <a:pt x="2742" y="229"/>
                    <a:pt x="2748" y="232"/>
                    <a:pt x="2748" y="248"/>
                  </a:cubicBezTo>
                  <a:cubicBezTo>
                    <a:pt x="2749" y="252"/>
                    <a:pt x="2752" y="254"/>
                    <a:pt x="2756" y="254"/>
                  </a:cubicBezTo>
                  <a:cubicBezTo>
                    <a:pt x="2766" y="254"/>
                    <a:pt x="2781" y="243"/>
                    <a:pt x="2786" y="232"/>
                  </a:cubicBezTo>
                  <a:cubicBezTo>
                    <a:pt x="2786" y="224"/>
                    <a:pt x="2786" y="220"/>
                    <a:pt x="2787" y="220"/>
                  </a:cubicBezTo>
                  <a:cubicBezTo>
                    <a:pt x="2788" y="220"/>
                    <a:pt x="2789" y="224"/>
                    <a:pt x="2789" y="232"/>
                  </a:cubicBezTo>
                  <a:cubicBezTo>
                    <a:pt x="2789" y="248"/>
                    <a:pt x="2795" y="248"/>
                    <a:pt x="2801" y="248"/>
                  </a:cubicBezTo>
                  <a:cubicBezTo>
                    <a:pt x="2802" y="243"/>
                    <a:pt x="2803" y="241"/>
                    <a:pt x="2803" y="241"/>
                  </a:cubicBezTo>
                  <a:cubicBezTo>
                    <a:pt x="2804" y="241"/>
                    <a:pt x="2804" y="252"/>
                    <a:pt x="2804" y="263"/>
                  </a:cubicBezTo>
                  <a:cubicBezTo>
                    <a:pt x="2801" y="279"/>
                    <a:pt x="2804" y="279"/>
                    <a:pt x="2817" y="279"/>
                  </a:cubicBezTo>
                  <a:cubicBezTo>
                    <a:pt x="2820" y="263"/>
                    <a:pt x="2842" y="263"/>
                    <a:pt x="2858" y="263"/>
                  </a:cubicBezTo>
                  <a:cubicBezTo>
                    <a:pt x="2883" y="263"/>
                    <a:pt x="2889" y="248"/>
                    <a:pt x="2902" y="220"/>
                  </a:cubicBezTo>
                  <a:lnTo>
                    <a:pt x="2905" y="188"/>
                  </a:lnTo>
                  <a:lnTo>
                    <a:pt x="2905" y="220"/>
                  </a:lnTo>
                  <a:cubicBezTo>
                    <a:pt x="2905" y="235"/>
                    <a:pt x="2908" y="251"/>
                    <a:pt x="2911" y="267"/>
                  </a:cubicBezTo>
                  <a:cubicBezTo>
                    <a:pt x="2917" y="267"/>
                    <a:pt x="2917" y="251"/>
                    <a:pt x="2917" y="235"/>
                  </a:cubicBezTo>
                  <a:cubicBezTo>
                    <a:pt x="2917" y="227"/>
                    <a:pt x="2918" y="223"/>
                    <a:pt x="2920" y="223"/>
                  </a:cubicBezTo>
                  <a:cubicBezTo>
                    <a:pt x="2923" y="223"/>
                    <a:pt x="2927" y="227"/>
                    <a:pt x="2933" y="235"/>
                  </a:cubicBezTo>
                  <a:cubicBezTo>
                    <a:pt x="2938" y="243"/>
                    <a:pt x="2941" y="247"/>
                    <a:pt x="2945" y="247"/>
                  </a:cubicBezTo>
                  <a:cubicBezTo>
                    <a:pt x="2948" y="247"/>
                    <a:pt x="2950" y="243"/>
                    <a:pt x="2952" y="235"/>
                  </a:cubicBezTo>
                  <a:cubicBezTo>
                    <a:pt x="2958" y="235"/>
                    <a:pt x="2964" y="235"/>
                    <a:pt x="2967" y="251"/>
                  </a:cubicBezTo>
                  <a:cubicBezTo>
                    <a:pt x="2974" y="251"/>
                    <a:pt x="2974" y="251"/>
                    <a:pt x="2974" y="235"/>
                  </a:cubicBezTo>
                  <a:cubicBezTo>
                    <a:pt x="2974" y="227"/>
                    <a:pt x="2975" y="223"/>
                    <a:pt x="2977" y="223"/>
                  </a:cubicBezTo>
                  <a:cubicBezTo>
                    <a:pt x="2979" y="223"/>
                    <a:pt x="2981" y="227"/>
                    <a:pt x="2983" y="235"/>
                  </a:cubicBezTo>
                  <a:cubicBezTo>
                    <a:pt x="2987" y="254"/>
                    <a:pt x="2994" y="261"/>
                    <a:pt x="2999" y="261"/>
                  </a:cubicBezTo>
                  <a:cubicBezTo>
                    <a:pt x="3002" y="261"/>
                    <a:pt x="3005" y="257"/>
                    <a:pt x="3005" y="251"/>
                  </a:cubicBezTo>
                  <a:cubicBezTo>
                    <a:pt x="3005" y="235"/>
                    <a:pt x="3011" y="235"/>
                    <a:pt x="3014" y="235"/>
                  </a:cubicBezTo>
                  <a:cubicBezTo>
                    <a:pt x="3021" y="235"/>
                    <a:pt x="3027" y="235"/>
                    <a:pt x="3030" y="220"/>
                  </a:cubicBezTo>
                  <a:lnTo>
                    <a:pt x="3043" y="220"/>
                  </a:lnTo>
                  <a:cubicBezTo>
                    <a:pt x="3049" y="220"/>
                    <a:pt x="3043" y="235"/>
                    <a:pt x="3036" y="235"/>
                  </a:cubicBezTo>
                  <a:lnTo>
                    <a:pt x="3043" y="251"/>
                  </a:lnTo>
                  <a:cubicBezTo>
                    <a:pt x="3045" y="252"/>
                    <a:pt x="3048" y="253"/>
                    <a:pt x="3050" y="253"/>
                  </a:cubicBezTo>
                  <a:cubicBezTo>
                    <a:pt x="3056" y="253"/>
                    <a:pt x="3060" y="249"/>
                    <a:pt x="3064" y="238"/>
                  </a:cubicBezTo>
                  <a:cubicBezTo>
                    <a:pt x="3066" y="223"/>
                    <a:pt x="3067" y="215"/>
                    <a:pt x="3067" y="215"/>
                  </a:cubicBezTo>
                  <a:cubicBezTo>
                    <a:pt x="3068" y="215"/>
                    <a:pt x="3068" y="223"/>
                    <a:pt x="3068" y="238"/>
                  </a:cubicBezTo>
                  <a:cubicBezTo>
                    <a:pt x="3068" y="249"/>
                    <a:pt x="3071" y="261"/>
                    <a:pt x="3075" y="261"/>
                  </a:cubicBezTo>
                  <a:cubicBezTo>
                    <a:pt x="3076" y="261"/>
                    <a:pt x="3078" y="259"/>
                    <a:pt x="3080" y="254"/>
                  </a:cubicBezTo>
                  <a:cubicBezTo>
                    <a:pt x="3081" y="241"/>
                    <a:pt x="3083" y="236"/>
                    <a:pt x="3085" y="236"/>
                  </a:cubicBezTo>
                  <a:cubicBezTo>
                    <a:pt x="3087" y="236"/>
                    <a:pt x="3090" y="245"/>
                    <a:pt x="3090" y="254"/>
                  </a:cubicBezTo>
                  <a:cubicBezTo>
                    <a:pt x="3086" y="270"/>
                    <a:pt x="3085" y="278"/>
                    <a:pt x="3087" y="278"/>
                  </a:cubicBezTo>
                  <a:cubicBezTo>
                    <a:pt x="3089" y="278"/>
                    <a:pt x="3094" y="270"/>
                    <a:pt x="3105" y="254"/>
                  </a:cubicBezTo>
                  <a:cubicBezTo>
                    <a:pt x="3115" y="254"/>
                    <a:pt x="3137" y="238"/>
                    <a:pt x="3152" y="238"/>
                  </a:cubicBezTo>
                  <a:cubicBezTo>
                    <a:pt x="3174" y="238"/>
                    <a:pt x="3184" y="238"/>
                    <a:pt x="3190" y="254"/>
                  </a:cubicBezTo>
                  <a:cubicBezTo>
                    <a:pt x="3190" y="257"/>
                    <a:pt x="3190" y="261"/>
                    <a:pt x="3190" y="263"/>
                  </a:cubicBezTo>
                  <a:lnTo>
                    <a:pt x="3190" y="263"/>
                  </a:lnTo>
                  <a:cubicBezTo>
                    <a:pt x="3191" y="245"/>
                    <a:pt x="3194" y="240"/>
                    <a:pt x="3202" y="240"/>
                  </a:cubicBezTo>
                  <a:cubicBezTo>
                    <a:pt x="3205" y="240"/>
                    <a:pt x="3208" y="241"/>
                    <a:pt x="3212" y="241"/>
                  </a:cubicBezTo>
                  <a:cubicBezTo>
                    <a:pt x="3216" y="246"/>
                    <a:pt x="3220" y="248"/>
                    <a:pt x="3224" y="248"/>
                  </a:cubicBezTo>
                  <a:cubicBezTo>
                    <a:pt x="3233" y="248"/>
                    <a:pt x="3239" y="237"/>
                    <a:pt x="3243" y="226"/>
                  </a:cubicBezTo>
                  <a:lnTo>
                    <a:pt x="3231" y="226"/>
                  </a:lnTo>
                  <a:cubicBezTo>
                    <a:pt x="3231" y="207"/>
                    <a:pt x="3233" y="200"/>
                    <a:pt x="3236" y="200"/>
                  </a:cubicBezTo>
                  <a:cubicBezTo>
                    <a:pt x="3239" y="200"/>
                    <a:pt x="3242" y="204"/>
                    <a:pt x="3246" y="210"/>
                  </a:cubicBezTo>
                  <a:cubicBezTo>
                    <a:pt x="3253" y="210"/>
                    <a:pt x="3253" y="226"/>
                    <a:pt x="3253" y="241"/>
                  </a:cubicBezTo>
                  <a:cubicBezTo>
                    <a:pt x="3253" y="257"/>
                    <a:pt x="3259" y="273"/>
                    <a:pt x="3262" y="273"/>
                  </a:cubicBezTo>
                  <a:cubicBezTo>
                    <a:pt x="3268" y="273"/>
                    <a:pt x="3274" y="273"/>
                    <a:pt x="3268" y="257"/>
                  </a:cubicBezTo>
                  <a:cubicBezTo>
                    <a:pt x="3268" y="241"/>
                    <a:pt x="3268" y="241"/>
                    <a:pt x="3274" y="241"/>
                  </a:cubicBezTo>
                  <a:cubicBezTo>
                    <a:pt x="3278" y="241"/>
                    <a:pt x="3284" y="241"/>
                    <a:pt x="3290" y="226"/>
                  </a:cubicBezTo>
                  <a:cubicBezTo>
                    <a:pt x="3290" y="210"/>
                    <a:pt x="3293" y="210"/>
                    <a:pt x="3300" y="210"/>
                  </a:cubicBezTo>
                  <a:cubicBezTo>
                    <a:pt x="3306" y="226"/>
                    <a:pt x="3315" y="226"/>
                    <a:pt x="3315" y="226"/>
                  </a:cubicBezTo>
                  <a:lnTo>
                    <a:pt x="3315" y="241"/>
                  </a:lnTo>
                  <a:cubicBezTo>
                    <a:pt x="3315" y="254"/>
                    <a:pt x="3318" y="263"/>
                    <a:pt x="3321" y="273"/>
                  </a:cubicBezTo>
                  <a:cubicBezTo>
                    <a:pt x="3325" y="273"/>
                    <a:pt x="3325" y="257"/>
                    <a:pt x="3325" y="257"/>
                  </a:cubicBezTo>
                  <a:cubicBezTo>
                    <a:pt x="3325" y="246"/>
                    <a:pt x="3390" y="244"/>
                    <a:pt x="3433" y="244"/>
                  </a:cubicBezTo>
                  <a:cubicBezTo>
                    <a:pt x="3451" y="244"/>
                    <a:pt x="3464" y="245"/>
                    <a:pt x="3469" y="245"/>
                  </a:cubicBezTo>
                  <a:cubicBezTo>
                    <a:pt x="3473" y="252"/>
                    <a:pt x="3480" y="256"/>
                    <a:pt x="3484" y="256"/>
                  </a:cubicBezTo>
                  <a:cubicBezTo>
                    <a:pt x="3489" y="256"/>
                    <a:pt x="3492" y="252"/>
                    <a:pt x="3491" y="245"/>
                  </a:cubicBezTo>
                  <a:cubicBezTo>
                    <a:pt x="3491" y="233"/>
                    <a:pt x="3503" y="232"/>
                    <a:pt x="3522" y="232"/>
                  </a:cubicBezTo>
                  <a:cubicBezTo>
                    <a:pt x="3530" y="232"/>
                    <a:pt x="3538" y="232"/>
                    <a:pt x="3547" y="232"/>
                  </a:cubicBezTo>
                  <a:cubicBezTo>
                    <a:pt x="3585" y="232"/>
                    <a:pt x="3610" y="232"/>
                    <a:pt x="3610" y="216"/>
                  </a:cubicBezTo>
                  <a:lnTo>
                    <a:pt x="3625" y="216"/>
                  </a:lnTo>
                  <a:cubicBezTo>
                    <a:pt x="3637" y="216"/>
                    <a:pt x="3646" y="203"/>
                    <a:pt x="3652" y="203"/>
                  </a:cubicBezTo>
                  <a:cubicBezTo>
                    <a:pt x="3652" y="203"/>
                    <a:pt x="3653" y="204"/>
                    <a:pt x="3654" y="204"/>
                  </a:cubicBezTo>
                  <a:cubicBezTo>
                    <a:pt x="3655" y="196"/>
                    <a:pt x="3658" y="192"/>
                    <a:pt x="3659" y="192"/>
                  </a:cubicBezTo>
                  <a:lnTo>
                    <a:pt x="3659" y="192"/>
                  </a:lnTo>
                  <a:cubicBezTo>
                    <a:pt x="3660" y="192"/>
                    <a:pt x="3660" y="196"/>
                    <a:pt x="3657" y="204"/>
                  </a:cubicBezTo>
                  <a:cubicBezTo>
                    <a:pt x="3657" y="220"/>
                    <a:pt x="3657" y="235"/>
                    <a:pt x="3663" y="235"/>
                  </a:cubicBezTo>
                  <a:cubicBezTo>
                    <a:pt x="3672" y="235"/>
                    <a:pt x="3672" y="220"/>
                    <a:pt x="3672" y="204"/>
                  </a:cubicBezTo>
                  <a:cubicBezTo>
                    <a:pt x="3672" y="188"/>
                    <a:pt x="3679" y="188"/>
                    <a:pt x="3679" y="188"/>
                  </a:cubicBezTo>
                  <a:cubicBezTo>
                    <a:pt x="3685" y="188"/>
                    <a:pt x="3685" y="188"/>
                    <a:pt x="3685" y="204"/>
                  </a:cubicBezTo>
                  <a:lnTo>
                    <a:pt x="3685" y="235"/>
                  </a:lnTo>
                  <a:lnTo>
                    <a:pt x="3688" y="235"/>
                  </a:lnTo>
                  <a:cubicBezTo>
                    <a:pt x="3688" y="220"/>
                    <a:pt x="3694" y="220"/>
                    <a:pt x="3694" y="220"/>
                  </a:cubicBezTo>
                  <a:cubicBezTo>
                    <a:pt x="3701" y="220"/>
                    <a:pt x="3701" y="220"/>
                    <a:pt x="3701" y="251"/>
                  </a:cubicBezTo>
                  <a:cubicBezTo>
                    <a:pt x="3701" y="267"/>
                    <a:pt x="3701" y="274"/>
                    <a:pt x="3703" y="274"/>
                  </a:cubicBezTo>
                  <a:cubicBezTo>
                    <a:pt x="3705" y="274"/>
                    <a:pt x="3707" y="267"/>
                    <a:pt x="3710" y="251"/>
                  </a:cubicBezTo>
                  <a:lnTo>
                    <a:pt x="3723" y="235"/>
                  </a:lnTo>
                  <a:cubicBezTo>
                    <a:pt x="3724" y="245"/>
                    <a:pt x="3725" y="249"/>
                    <a:pt x="3728" y="249"/>
                  </a:cubicBezTo>
                  <a:cubicBezTo>
                    <a:pt x="3733" y="249"/>
                    <a:pt x="3739" y="230"/>
                    <a:pt x="3741" y="220"/>
                  </a:cubicBezTo>
                  <a:cubicBezTo>
                    <a:pt x="3745" y="235"/>
                    <a:pt x="3748" y="243"/>
                    <a:pt x="3750" y="243"/>
                  </a:cubicBezTo>
                  <a:cubicBezTo>
                    <a:pt x="3753" y="243"/>
                    <a:pt x="3756" y="235"/>
                    <a:pt x="3757" y="220"/>
                  </a:cubicBezTo>
                  <a:cubicBezTo>
                    <a:pt x="3757" y="212"/>
                    <a:pt x="3759" y="208"/>
                    <a:pt x="3761" y="208"/>
                  </a:cubicBezTo>
                  <a:cubicBezTo>
                    <a:pt x="3763" y="208"/>
                    <a:pt x="3766" y="212"/>
                    <a:pt x="3770" y="220"/>
                  </a:cubicBezTo>
                  <a:cubicBezTo>
                    <a:pt x="3773" y="235"/>
                    <a:pt x="3779" y="235"/>
                    <a:pt x="3788" y="235"/>
                  </a:cubicBezTo>
                  <a:cubicBezTo>
                    <a:pt x="3793" y="224"/>
                    <a:pt x="3813" y="222"/>
                    <a:pt x="3840" y="222"/>
                  </a:cubicBezTo>
                  <a:cubicBezTo>
                    <a:pt x="3850" y="222"/>
                    <a:pt x="3861" y="223"/>
                    <a:pt x="3873" y="223"/>
                  </a:cubicBezTo>
                  <a:cubicBezTo>
                    <a:pt x="3920" y="223"/>
                    <a:pt x="3954" y="223"/>
                    <a:pt x="3954" y="207"/>
                  </a:cubicBezTo>
                  <a:cubicBezTo>
                    <a:pt x="3958" y="207"/>
                    <a:pt x="3958" y="207"/>
                    <a:pt x="3964" y="223"/>
                  </a:cubicBezTo>
                  <a:cubicBezTo>
                    <a:pt x="3964" y="229"/>
                    <a:pt x="3965" y="233"/>
                    <a:pt x="3966" y="233"/>
                  </a:cubicBezTo>
                  <a:cubicBezTo>
                    <a:pt x="3969" y="233"/>
                    <a:pt x="3971" y="225"/>
                    <a:pt x="3973" y="207"/>
                  </a:cubicBezTo>
                  <a:cubicBezTo>
                    <a:pt x="3977" y="198"/>
                    <a:pt x="3978" y="189"/>
                    <a:pt x="3979" y="189"/>
                  </a:cubicBezTo>
                  <a:cubicBezTo>
                    <a:pt x="3980" y="189"/>
                    <a:pt x="3980" y="194"/>
                    <a:pt x="3980" y="207"/>
                  </a:cubicBezTo>
                  <a:cubicBezTo>
                    <a:pt x="3980" y="223"/>
                    <a:pt x="3989" y="226"/>
                    <a:pt x="4011" y="226"/>
                  </a:cubicBezTo>
                  <a:cubicBezTo>
                    <a:pt x="4027" y="226"/>
                    <a:pt x="4049" y="226"/>
                    <a:pt x="4049" y="210"/>
                  </a:cubicBezTo>
                  <a:cubicBezTo>
                    <a:pt x="4053" y="202"/>
                    <a:pt x="4056" y="198"/>
                    <a:pt x="4056" y="198"/>
                  </a:cubicBezTo>
                  <a:lnTo>
                    <a:pt x="4056" y="198"/>
                  </a:lnTo>
                  <a:cubicBezTo>
                    <a:pt x="4056" y="198"/>
                    <a:pt x="4055" y="202"/>
                    <a:pt x="4052" y="210"/>
                  </a:cubicBezTo>
                  <a:cubicBezTo>
                    <a:pt x="4050" y="230"/>
                    <a:pt x="4059" y="243"/>
                    <a:pt x="4069" y="243"/>
                  </a:cubicBezTo>
                  <a:cubicBezTo>
                    <a:pt x="4076" y="243"/>
                    <a:pt x="4083" y="238"/>
                    <a:pt x="4089" y="226"/>
                  </a:cubicBezTo>
                  <a:cubicBezTo>
                    <a:pt x="4096" y="226"/>
                    <a:pt x="4102" y="226"/>
                    <a:pt x="4102" y="241"/>
                  </a:cubicBezTo>
                  <a:cubicBezTo>
                    <a:pt x="4105" y="241"/>
                    <a:pt x="4111" y="241"/>
                    <a:pt x="4127" y="229"/>
                  </a:cubicBezTo>
                  <a:lnTo>
                    <a:pt x="4164" y="229"/>
                  </a:lnTo>
                  <a:cubicBezTo>
                    <a:pt x="4174" y="229"/>
                    <a:pt x="4186" y="213"/>
                    <a:pt x="4186" y="213"/>
                  </a:cubicBezTo>
                  <a:lnTo>
                    <a:pt x="4190" y="213"/>
                  </a:lnTo>
                  <a:cubicBezTo>
                    <a:pt x="4190" y="229"/>
                    <a:pt x="4218" y="229"/>
                    <a:pt x="4252" y="229"/>
                  </a:cubicBezTo>
                  <a:cubicBezTo>
                    <a:pt x="4290" y="232"/>
                    <a:pt x="4321" y="232"/>
                    <a:pt x="4327" y="248"/>
                  </a:cubicBezTo>
                  <a:cubicBezTo>
                    <a:pt x="4327" y="248"/>
                    <a:pt x="4334" y="248"/>
                    <a:pt x="4337" y="232"/>
                  </a:cubicBezTo>
                  <a:cubicBezTo>
                    <a:pt x="4340" y="214"/>
                    <a:pt x="4344" y="206"/>
                    <a:pt x="4347" y="206"/>
                  </a:cubicBezTo>
                  <a:cubicBezTo>
                    <a:pt x="4349" y="206"/>
                    <a:pt x="4351" y="210"/>
                    <a:pt x="4352" y="216"/>
                  </a:cubicBezTo>
                  <a:cubicBezTo>
                    <a:pt x="4356" y="232"/>
                    <a:pt x="4363" y="240"/>
                    <a:pt x="4369" y="240"/>
                  </a:cubicBezTo>
                  <a:cubicBezTo>
                    <a:pt x="4376" y="240"/>
                    <a:pt x="4382" y="232"/>
                    <a:pt x="4384" y="216"/>
                  </a:cubicBezTo>
                  <a:lnTo>
                    <a:pt x="4384" y="232"/>
                  </a:lnTo>
                  <a:cubicBezTo>
                    <a:pt x="4386" y="244"/>
                    <a:pt x="4390" y="249"/>
                    <a:pt x="4394" y="249"/>
                  </a:cubicBezTo>
                  <a:cubicBezTo>
                    <a:pt x="4401" y="249"/>
                    <a:pt x="4408" y="236"/>
                    <a:pt x="4412" y="216"/>
                  </a:cubicBezTo>
                  <a:cubicBezTo>
                    <a:pt x="4414" y="230"/>
                    <a:pt x="4418" y="242"/>
                    <a:pt x="4422" y="242"/>
                  </a:cubicBezTo>
                  <a:cubicBezTo>
                    <a:pt x="4424" y="242"/>
                    <a:pt x="4426" y="240"/>
                    <a:pt x="4428" y="235"/>
                  </a:cubicBezTo>
                  <a:cubicBezTo>
                    <a:pt x="4431" y="235"/>
                    <a:pt x="4431" y="235"/>
                    <a:pt x="4431" y="267"/>
                  </a:cubicBezTo>
                  <a:cubicBezTo>
                    <a:pt x="4431" y="282"/>
                    <a:pt x="4431" y="298"/>
                    <a:pt x="4437" y="298"/>
                  </a:cubicBezTo>
                  <a:cubicBezTo>
                    <a:pt x="4443" y="298"/>
                    <a:pt x="4443" y="282"/>
                    <a:pt x="4443" y="267"/>
                  </a:cubicBezTo>
                  <a:lnTo>
                    <a:pt x="4453" y="267"/>
                  </a:lnTo>
                  <a:cubicBezTo>
                    <a:pt x="4453" y="267"/>
                    <a:pt x="4459" y="267"/>
                    <a:pt x="4459" y="251"/>
                  </a:cubicBezTo>
                  <a:cubicBezTo>
                    <a:pt x="4459" y="235"/>
                    <a:pt x="4465" y="235"/>
                    <a:pt x="4468" y="235"/>
                  </a:cubicBezTo>
                  <a:cubicBezTo>
                    <a:pt x="4468" y="240"/>
                    <a:pt x="4469" y="242"/>
                    <a:pt x="4470" y="242"/>
                  </a:cubicBezTo>
                  <a:cubicBezTo>
                    <a:pt x="4471" y="242"/>
                    <a:pt x="4473" y="231"/>
                    <a:pt x="4468" y="220"/>
                  </a:cubicBezTo>
                  <a:cubicBezTo>
                    <a:pt x="4468" y="204"/>
                    <a:pt x="4468" y="188"/>
                    <a:pt x="4475" y="188"/>
                  </a:cubicBezTo>
                  <a:lnTo>
                    <a:pt x="4475" y="157"/>
                  </a:lnTo>
                  <a:cubicBezTo>
                    <a:pt x="4478" y="135"/>
                    <a:pt x="4475" y="113"/>
                    <a:pt x="4465" y="94"/>
                  </a:cubicBezTo>
                  <a:cubicBezTo>
                    <a:pt x="4452" y="85"/>
                    <a:pt x="4441" y="74"/>
                    <a:pt x="4434" y="74"/>
                  </a:cubicBezTo>
                  <a:cubicBezTo>
                    <a:pt x="4430" y="74"/>
                    <a:pt x="4428" y="79"/>
                    <a:pt x="4428" y="91"/>
                  </a:cubicBezTo>
                  <a:cubicBezTo>
                    <a:pt x="4428" y="91"/>
                    <a:pt x="4421" y="107"/>
                    <a:pt x="4415" y="107"/>
                  </a:cubicBezTo>
                  <a:cubicBezTo>
                    <a:pt x="4412" y="107"/>
                    <a:pt x="4406" y="91"/>
                    <a:pt x="4406" y="91"/>
                  </a:cubicBezTo>
                  <a:cubicBezTo>
                    <a:pt x="4406" y="75"/>
                    <a:pt x="4384" y="75"/>
                    <a:pt x="4359" y="75"/>
                  </a:cubicBezTo>
                  <a:cubicBezTo>
                    <a:pt x="4327" y="75"/>
                    <a:pt x="4312" y="75"/>
                    <a:pt x="4305" y="60"/>
                  </a:cubicBezTo>
                  <a:cubicBezTo>
                    <a:pt x="4302" y="41"/>
                    <a:pt x="4296" y="41"/>
                    <a:pt x="4296" y="41"/>
                  </a:cubicBezTo>
                  <a:cubicBezTo>
                    <a:pt x="4296" y="57"/>
                    <a:pt x="4265" y="57"/>
                    <a:pt x="4227" y="57"/>
                  </a:cubicBezTo>
                  <a:cubicBezTo>
                    <a:pt x="4216" y="57"/>
                    <a:pt x="4206" y="56"/>
                    <a:pt x="4196" y="56"/>
                  </a:cubicBezTo>
                  <a:cubicBezTo>
                    <a:pt x="4171" y="56"/>
                    <a:pt x="4152" y="58"/>
                    <a:pt x="4152" y="69"/>
                  </a:cubicBezTo>
                  <a:lnTo>
                    <a:pt x="4143" y="69"/>
                  </a:lnTo>
                  <a:cubicBezTo>
                    <a:pt x="4143" y="53"/>
                    <a:pt x="4133" y="53"/>
                    <a:pt x="4121" y="53"/>
                  </a:cubicBezTo>
                  <a:cubicBezTo>
                    <a:pt x="4111" y="69"/>
                    <a:pt x="4102" y="69"/>
                    <a:pt x="4102" y="69"/>
                  </a:cubicBezTo>
                  <a:cubicBezTo>
                    <a:pt x="4102" y="53"/>
                    <a:pt x="4096" y="53"/>
                    <a:pt x="4086" y="53"/>
                  </a:cubicBezTo>
                  <a:cubicBezTo>
                    <a:pt x="4074" y="53"/>
                    <a:pt x="4070" y="53"/>
                    <a:pt x="4070" y="69"/>
                  </a:cubicBezTo>
                  <a:cubicBezTo>
                    <a:pt x="4049" y="69"/>
                    <a:pt x="4030" y="63"/>
                    <a:pt x="4011" y="50"/>
                  </a:cubicBezTo>
                  <a:cubicBezTo>
                    <a:pt x="4009" y="46"/>
                    <a:pt x="4008" y="44"/>
                    <a:pt x="4006" y="44"/>
                  </a:cubicBezTo>
                  <a:cubicBezTo>
                    <a:pt x="4003" y="44"/>
                    <a:pt x="4000" y="55"/>
                    <a:pt x="3995" y="66"/>
                  </a:cubicBezTo>
                  <a:cubicBezTo>
                    <a:pt x="3995" y="82"/>
                    <a:pt x="3989" y="97"/>
                    <a:pt x="3986" y="97"/>
                  </a:cubicBezTo>
                  <a:lnTo>
                    <a:pt x="3986" y="66"/>
                  </a:lnTo>
                  <a:cubicBezTo>
                    <a:pt x="3989" y="50"/>
                    <a:pt x="3989" y="50"/>
                    <a:pt x="3980" y="50"/>
                  </a:cubicBezTo>
                  <a:lnTo>
                    <a:pt x="3970" y="50"/>
                  </a:lnTo>
                  <a:cubicBezTo>
                    <a:pt x="3970" y="66"/>
                    <a:pt x="3942" y="66"/>
                    <a:pt x="3907" y="66"/>
                  </a:cubicBezTo>
                  <a:cubicBezTo>
                    <a:pt x="3893" y="66"/>
                    <a:pt x="3882" y="66"/>
                    <a:pt x="3873" y="66"/>
                  </a:cubicBezTo>
                  <a:cubicBezTo>
                    <a:pt x="3850" y="66"/>
                    <a:pt x="3842" y="67"/>
                    <a:pt x="3842" y="79"/>
                  </a:cubicBezTo>
                  <a:cubicBezTo>
                    <a:pt x="3842" y="86"/>
                    <a:pt x="3841" y="90"/>
                    <a:pt x="3838" y="90"/>
                  </a:cubicBezTo>
                  <a:cubicBezTo>
                    <a:pt x="3835" y="90"/>
                    <a:pt x="3831" y="86"/>
                    <a:pt x="3823" y="79"/>
                  </a:cubicBezTo>
                  <a:cubicBezTo>
                    <a:pt x="3803" y="49"/>
                    <a:pt x="3796" y="38"/>
                    <a:pt x="3791" y="38"/>
                  </a:cubicBezTo>
                  <a:cubicBezTo>
                    <a:pt x="3789" y="38"/>
                    <a:pt x="3788" y="41"/>
                    <a:pt x="3785" y="47"/>
                  </a:cubicBezTo>
                  <a:cubicBezTo>
                    <a:pt x="3792" y="47"/>
                    <a:pt x="3792" y="63"/>
                    <a:pt x="3792" y="79"/>
                  </a:cubicBezTo>
                  <a:cubicBezTo>
                    <a:pt x="3792" y="94"/>
                    <a:pt x="3790" y="102"/>
                    <a:pt x="3788" y="102"/>
                  </a:cubicBezTo>
                  <a:cubicBezTo>
                    <a:pt x="3785" y="102"/>
                    <a:pt x="3782" y="94"/>
                    <a:pt x="3779" y="79"/>
                  </a:cubicBezTo>
                  <a:cubicBezTo>
                    <a:pt x="3779" y="66"/>
                    <a:pt x="3766" y="60"/>
                    <a:pt x="3751" y="60"/>
                  </a:cubicBezTo>
                  <a:cubicBezTo>
                    <a:pt x="3727" y="60"/>
                    <a:pt x="3698" y="72"/>
                    <a:pt x="3694" y="91"/>
                  </a:cubicBezTo>
                  <a:lnTo>
                    <a:pt x="3694" y="75"/>
                  </a:lnTo>
                  <a:cubicBezTo>
                    <a:pt x="3694" y="60"/>
                    <a:pt x="3691" y="60"/>
                    <a:pt x="3669" y="60"/>
                  </a:cubicBezTo>
                  <a:lnTo>
                    <a:pt x="3654" y="60"/>
                  </a:lnTo>
                  <a:cubicBezTo>
                    <a:pt x="3654" y="73"/>
                    <a:pt x="3648" y="78"/>
                    <a:pt x="3642" y="78"/>
                  </a:cubicBezTo>
                  <a:cubicBezTo>
                    <a:pt x="3633" y="78"/>
                    <a:pt x="3622" y="69"/>
                    <a:pt x="3622" y="60"/>
                  </a:cubicBezTo>
                  <a:cubicBezTo>
                    <a:pt x="3616" y="44"/>
                    <a:pt x="3616" y="44"/>
                    <a:pt x="3607" y="44"/>
                  </a:cubicBezTo>
                  <a:cubicBezTo>
                    <a:pt x="3600" y="56"/>
                    <a:pt x="3592" y="61"/>
                    <a:pt x="3585" y="61"/>
                  </a:cubicBezTo>
                  <a:cubicBezTo>
                    <a:pt x="3573" y="61"/>
                    <a:pt x="3563" y="50"/>
                    <a:pt x="3563" y="41"/>
                  </a:cubicBezTo>
                  <a:lnTo>
                    <a:pt x="3553" y="41"/>
                  </a:lnTo>
                  <a:cubicBezTo>
                    <a:pt x="3551" y="49"/>
                    <a:pt x="3543" y="57"/>
                    <a:pt x="3535" y="57"/>
                  </a:cubicBezTo>
                  <a:cubicBezTo>
                    <a:pt x="3534" y="57"/>
                    <a:pt x="3533" y="57"/>
                    <a:pt x="3531" y="57"/>
                  </a:cubicBezTo>
                  <a:cubicBezTo>
                    <a:pt x="3516" y="57"/>
                    <a:pt x="3509" y="57"/>
                    <a:pt x="3516" y="72"/>
                  </a:cubicBezTo>
                  <a:cubicBezTo>
                    <a:pt x="3516" y="88"/>
                    <a:pt x="3516" y="104"/>
                    <a:pt x="3509" y="104"/>
                  </a:cubicBezTo>
                  <a:lnTo>
                    <a:pt x="3509" y="88"/>
                  </a:lnTo>
                  <a:cubicBezTo>
                    <a:pt x="3509" y="72"/>
                    <a:pt x="3494" y="72"/>
                    <a:pt x="3475" y="72"/>
                  </a:cubicBezTo>
                  <a:cubicBezTo>
                    <a:pt x="3447" y="72"/>
                    <a:pt x="3437" y="72"/>
                    <a:pt x="3431" y="57"/>
                  </a:cubicBezTo>
                  <a:lnTo>
                    <a:pt x="3428" y="72"/>
                  </a:lnTo>
                  <a:cubicBezTo>
                    <a:pt x="3425" y="79"/>
                    <a:pt x="3422" y="83"/>
                    <a:pt x="3420" y="83"/>
                  </a:cubicBezTo>
                  <a:cubicBezTo>
                    <a:pt x="3417" y="83"/>
                    <a:pt x="3415" y="78"/>
                    <a:pt x="3415" y="69"/>
                  </a:cubicBezTo>
                  <a:cubicBezTo>
                    <a:pt x="3412" y="61"/>
                    <a:pt x="3406" y="57"/>
                    <a:pt x="3399" y="57"/>
                  </a:cubicBezTo>
                  <a:cubicBezTo>
                    <a:pt x="3392" y="57"/>
                    <a:pt x="3384" y="61"/>
                    <a:pt x="3378" y="69"/>
                  </a:cubicBezTo>
                  <a:lnTo>
                    <a:pt x="3368" y="69"/>
                  </a:lnTo>
                  <a:cubicBezTo>
                    <a:pt x="3365" y="53"/>
                    <a:pt x="3360" y="46"/>
                    <a:pt x="3355" y="46"/>
                  </a:cubicBezTo>
                  <a:cubicBezTo>
                    <a:pt x="3350" y="46"/>
                    <a:pt x="3345" y="53"/>
                    <a:pt x="3343" y="69"/>
                  </a:cubicBezTo>
                  <a:cubicBezTo>
                    <a:pt x="3343" y="53"/>
                    <a:pt x="3337" y="53"/>
                    <a:pt x="3331" y="53"/>
                  </a:cubicBezTo>
                  <a:cubicBezTo>
                    <a:pt x="3326" y="61"/>
                    <a:pt x="3318" y="65"/>
                    <a:pt x="3312" y="65"/>
                  </a:cubicBezTo>
                  <a:cubicBezTo>
                    <a:pt x="3305" y="65"/>
                    <a:pt x="3300" y="61"/>
                    <a:pt x="3300" y="53"/>
                  </a:cubicBezTo>
                  <a:lnTo>
                    <a:pt x="3293" y="53"/>
                  </a:lnTo>
                  <a:cubicBezTo>
                    <a:pt x="3290" y="69"/>
                    <a:pt x="3284" y="69"/>
                    <a:pt x="3278" y="69"/>
                  </a:cubicBezTo>
                  <a:cubicBezTo>
                    <a:pt x="3277" y="68"/>
                    <a:pt x="3275" y="67"/>
                    <a:pt x="3274" y="67"/>
                  </a:cubicBezTo>
                  <a:cubicBezTo>
                    <a:pt x="3271" y="67"/>
                    <a:pt x="3266" y="71"/>
                    <a:pt x="3262" y="82"/>
                  </a:cubicBezTo>
                  <a:cubicBezTo>
                    <a:pt x="3259" y="97"/>
                    <a:pt x="3253" y="97"/>
                    <a:pt x="3253" y="97"/>
                  </a:cubicBezTo>
                  <a:cubicBezTo>
                    <a:pt x="3246" y="97"/>
                    <a:pt x="3253" y="82"/>
                    <a:pt x="3259" y="66"/>
                  </a:cubicBezTo>
                  <a:cubicBezTo>
                    <a:pt x="3263" y="60"/>
                    <a:pt x="3262" y="56"/>
                    <a:pt x="3259" y="56"/>
                  </a:cubicBezTo>
                  <a:cubicBezTo>
                    <a:pt x="3255" y="56"/>
                    <a:pt x="3246" y="63"/>
                    <a:pt x="3237" y="82"/>
                  </a:cubicBezTo>
                  <a:cubicBezTo>
                    <a:pt x="3229" y="97"/>
                    <a:pt x="3225" y="105"/>
                    <a:pt x="3224" y="105"/>
                  </a:cubicBezTo>
                  <a:cubicBezTo>
                    <a:pt x="3224" y="105"/>
                    <a:pt x="3226" y="97"/>
                    <a:pt x="3231" y="82"/>
                  </a:cubicBezTo>
                  <a:cubicBezTo>
                    <a:pt x="3235" y="71"/>
                    <a:pt x="3239" y="60"/>
                    <a:pt x="3237" y="60"/>
                  </a:cubicBezTo>
                  <a:lnTo>
                    <a:pt x="3237" y="60"/>
                  </a:lnTo>
                  <a:cubicBezTo>
                    <a:pt x="3236" y="60"/>
                    <a:pt x="3234" y="61"/>
                    <a:pt x="3231" y="66"/>
                  </a:cubicBezTo>
                  <a:cubicBezTo>
                    <a:pt x="3231" y="66"/>
                    <a:pt x="3221" y="66"/>
                    <a:pt x="3221" y="82"/>
                  </a:cubicBezTo>
                  <a:lnTo>
                    <a:pt x="3206" y="82"/>
                  </a:lnTo>
                  <a:cubicBezTo>
                    <a:pt x="3196" y="66"/>
                    <a:pt x="3190" y="66"/>
                    <a:pt x="3184" y="66"/>
                  </a:cubicBezTo>
                  <a:cubicBezTo>
                    <a:pt x="3182" y="74"/>
                    <a:pt x="3181" y="78"/>
                    <a:pt x="3180" y="78"/>
                  </a:cubicBezTo>
                  <a:cubicBezTo>
                    <a:pt x="3179" y="78"/>
                    <a:pt x="3177" y="74"/>
                    <a:pt x="3174" y="66"/>
                  </a:cubicBezTo>
                  <a:cubicBezTo>
                    <a:pt x="3174" y="60"/>
                    <a:pt x="3173" y="56"/>
                    <a:pt x="3172" y="56"/>
                  </a:cubicBezTo>
                  <a:cubicBezTo>
                    <a:pt x="3170" y="56"/>
                    <a:pt x="3168" y="63"/>
                    <a:pt x="3168" y="82"/>
                  </a:cubicBezTo>
                  <a:cubicBezTo>
                    <a:pt x="3166" y="89"/>
                    <a:pt x="3164" y="93"/>
                    <a:pt x="3161" y="93"/>
                  </a:cubicBezTo>
                  <a:cubicBezTo>
                    <a:pt x="3159" y="93"/>
                    <a:pt x="3155" y="89"/>
                    <a:pt x="3152" y="82"/>
                  </a:cubicBezTo>
                  <a:cubicBezTo>
                    <a:pt x="3152" y="63"/>
                    <a:pt x="3151" y="56"/>
                    <a:pt x="3150" y="56"/>
                  </a:cubicBezTo>
                  <a:cubicBezTo>
                    <a:pt x="3150" y="56"/>
                    <a:pt x="3149" y="60"/>
                    <a:pt x="3149" y="66"/>
                  </a:cubicBezTo>
                  <a:cubicBezTo>
                    <a:pt x="3143" y="82"/>
                    <a:pt x="3137" y="82"/>
                    <a:pt x="3137" y="82"/>
                  </a:cubicBezTo>
                  <a:cubicBezTo>
                    <a:pt x="3137" y="66"/>
                    <a:pt x="3090" y="63"/>
                    <a:pt x="3043" y="63"/>
                  </a:cubicBezTo>
                  <a:cubicBezTo>
                    <a:pt x="3036" y="63"/>
                    <a:pt x="3033" y="79"/>
                    <a:pt x="3033" y="94"/>
                  </a:cubicBezTo>
                  <a:cubicBezTo>
                    <a:pt x="3033" y="107"/>
                    <a:pt x="3033" y="112"/>
                    <a:pt x="3033" y="112"/>
                  </a:cubicBezTo>
                  <a:cubicBezTo>
                    <a:pt x="3032" y="112"/>
                    <a:pt x="3031" y="103"/>
                    <a:pt x="3027" y="94"/>
                  </a:cubicBezTo>
                  <a:cubicBezTo>
                    <a:pt x="3024" y="71"/>
                    <a:pt x="3020" y="59"/>
                    <a:pt x="3017" y="59"/>
                  </a:cubicBezTo>
                  <a:cubicBezTo>
                    <a:pt x="3014" y="59"/>
                    <a:pt x="3013" y="71"/>
                    <a:pt x="3014" y="94"/>
                  </a:cubicBezTo>
                  <a:cubicBezTo>
                    <a:pt x="3017" y="110"/>
                    <a:pt x="3019" y="118"/>
                    <a:pt x="3019" y="118"/>
                  </a:cubicBezTo>
                  <a:cubicBezTo>
                    <a:pt x="3018" y="118"/>
                    <a:pt x="3016" y="110"/>
                    <a:pt x="3011" y="94"/>
                  </a:cubicBezTo>
                  <a:cubicBezTo>
                    <a:pt x="3008" y="86"/>
                    <a:pt x="3007" y="82"/>
                    <a:pt x="3005" y="82"/>
                  </a:cubicBezTo>
                  <a:cubicBezTo>
                    <a:pt x="3003" y="82"/>
                    <a:pt x="3002" y="86"/>
                    <a:pt x="2999" y="94"/>
                  </a:cubicBezTo>
                  <a:cubicBezTo>
                    <a:pt x="2999" y="102"/>
                    <a:pt x="2998" y="106"/>
                    <a:pt x="2997" y="106"/>
                  </a:cubicBezTo>
                  <a:cubicBezTo>
                    <a:pt x="2996" y="106"/>
                    <a:pt x="2996" y="102"/>
                    <a:pt x="2996" y="94"/>
                  </a:cubicBezTo>
                  <a:cubicBezTo>
                    <a:pt x="2991" y="83"/>
                    <a:pt x="2987" y="72"/>
                    <a:pt x="2984" y="72"/>
                  </a:cubicBezTo>
                  <a:cubicBezTo>
                    <a:pt x="2984" y="72"/>
                    <a:pt x="2983" y="74"/>
                    <a:pt x="2983" y="79"/>
                  </a:cubicBezTo>
                  <a:cubicBezTo>
                    <a:pt x="2983" y="79"/>
                    <a:pt x="2980" y="79"/>
                    <a:pt x="2974" y="63"/>
                  </a:cubicBezTo>
                  <a:cubicBezTo>
                    <a:pt x="2972" y="58"/>
                    <a:pt x="2970" y="56"/>
                    <a:pt x="2969" y="56"/>
                  </a:cubicBezTo>
                  <a:cubicBezTo>
                    <a:pt x="2965" y="56"/>
                    <a:pt x="2962" y="67"/>
                    <a:pt x="2958" y="79"/>
                  </a:cubicBezTo>
                  <a:cubicBezTo>
                    <a:pt x="2950" y="92"/>
                    <a:pt x="2945" y="99"/>
                    <a:pt x="2942" y="99"/>
                  </a:cubicBezTo>
                  <a:cubicBezTo>
                    <a:pt x="2939" y="99"/>
                    <a:pt x="2939" y="91"/>
                    <a:pt x="2942" y="75"/>
                  </a:cubicBezTo>
                  <a:cubicBezTo>
                    <a:pt x="2945" y="63"/>
                    <a:pt x="2942" y="58"/>
                    <a:pt x="2938" y="58"/>
                  </a:cubicBezTo>
                  <a:cubicBezTo>
                    <a:pt x="2931" y="58"/>
                    <a:pt x="2919" y="72"/>
                    <a:pt x="2917" y="91"/>
                  </a:cubicBezTo>
                  <a:cubicBezTo>
                    <a:pt x="2914" y="109"/>
                    <a:pt x="2912" y="117"/>
                    <a:pt x="2911" y="117"/>
                  </a:cubicBezTo>
                  <a:cubicBezTo>
                    <a:pt x="2911" y="117"/>
                    <a:pt x="2911" y="113"/>
                    <a:pt x="2911" y="107"/>
                  </a:cubicBezTo>
                  <a:cubicBezTo>
                    <a:pt x="2911" y="91"/>
                    <a:pt x="2905" y="91"/>
                    <a:pt x="2905" y="91"/>
                  </a:cubicBezTo>
                  <a:cubicBezTo>
                    <a:pt x="2902" y="91"/>
                    <a:pt x="2895" y="91"/>
                    <a:pt x="2895" y="75"/>
                  </a:cubicBezTo>
                  <a:cubicBezTo>
                    <a:pt x="2895" y="75"/>
                    <a:pt x="2889" y="75"/>
                    <a:pt x="2880" y="91"/>
                  </a:cubicBezTo>
                  <a:cubicBezTo>
                    <a:pt x="2876" y="103"/>
                    <a:pt x="2871" y="108"/>
                    <a:pt x="2866" y="108"/>
                  </a:cubicBezTo>
                  <a:cubicBezTo>
                    <a:pt x="2858" y="108"/>
                    <a:pt x="2850" y="95"/>
                    <a:pt x="2848" y="75"/>
                  </a:cubicBezTo>
                  <a:lnTo>
                    <a:pt x="2836" y="91"/>
                  </a:lnTo>
                  <a:cubicBezTo>
                    <a:pt x="2834" y="110"/>
                    <a:pt x="2831" y="124"/>
                    <a:pt x="2829" y="124"/>
                  </a:cubicBezTo>
                  <a:cubicBezTo>
                    <a:pt x="2827" y="124"/>
                    <a:pt x="2826" y="119"/>
                    <a:pt x="2826" y="107"/>
                  </a:cubicBezTo>
                  <a:lnTo>
                    <a:pt x="2826" y="91"/>
                  </a:lnTo>
                  <a:cubicBezTo>
                    <a:pt x="2824" y="103"/>
                    <a:pt x="2820" y="108"/>
                    <a:pt x="2815" y="108"/>
                  </a:cubicBezTo>
                  <a:cubicBezTo>
                    <a:pt x="2808" y="108"/>
                    <a:pt x="2801" y="95"/>
                    <a:pt x="2801" y="75"/>
                  </a:cubicBezTo>
                  <a:cubicBezTo>
                    <a:pt x="2801" y="60"/>
                    <a:pt x="2801" y="60"/>
                    <a:pt x="2795" y="60"/>
                  </a:cubicBezTo>
                  <a:lnTo>
                    <a:pt x="2795" y="75"/>
                  </a:lnTo>
                  <a:cubicBezTo>
                    <a:pt x="2795" y="91"/>
                    <a:pt x="2795" y="107"/>
                    <a:pt x="2789" y="107"/>
                  </a:cubicBezTo>
                  <a:cubicBezTo>
                    <a:pt x="2786" y="107"/>
                    <a:pt x="2779" y="104"/>
                    <a:pt x="2779" y="88"/>
                  </a:cubicBezTo>
                  <a:cubicBezTo>
                    <a:pt x="2775" y="77"/>
                    <a:pt x="2772" y="66"/>
                    <a:pt x="2771" y="66"/>
                  </a:cubicBezTo>
                  <a:cubicBezTo>
                    <a:pt x="2770" y="66"/>
                    <a:pt x="2770" y="68"/>
                    <a:pt x="2770" y="72"/>
                  </a:cubicBezTo>
                  <a:cubicBezTo>
                    <a:pt x="2770" y="72"/>
                    <a:pt x="2764" y="72"/>
                    <a:pt x="2757" y="57"/>
                  </a:cubicBezTo>
                  <a:lnTo>
                    <a:pt x="2739" y="57"/>
                  </a:lnTo>
                  <a:cubicBezTo>
                    <a:pt x="2735" y="64"/>
                    <a:pt x="2732" y="68"/>
                    <a:pt x="2728" y="68"/>
                  </a:cubicBezTo>
                  <a:cubicBezTo>
                    <a:pt x="2725" y="68"/>
                    <a:pt x="2723" y="64"/>
                    <a:pt x="2723" y="57"/>
                  </a:cubicBezTo>
                  <a:cubicBezTo>
                    <a:pt x="2723" y="57"/>
                    <a:pt x="2710" y="57"/>
                    <a:pt x="2707" y="72"/>
                  </a:cubicBezTo>
                  <a:cubicBezTo>
                    <a:pt x="2695" y="72"/>
                    <a:pt x="2692" y="72"/>
                    <a:pt x="2692" y="57"/>
                  </a:cubicBezTo>
                  <a:cubicBezTo>
                    <a:pt x="2692" y="49"/>
                    <a:pt x="2692" y="45"/>
                    <a:pt x="2691" y="45"/>
                  </a:cubicBezTo>
                  <a:cubicBezTo>
                    <a:pt x="2690" y="45"/>
                    <a:pt x="2688" y="49"/>
                    <a:pt x="2685" y="57"/>
                  </a:cubicBezTo>
                  <a:cubicBezTo>
                    <a:pt x="2685" y="72"/>
                    <a:pt x="2679" y="72"/>
                    <a:pt x="2673" y="72"/>
                  </a:cubicBezTo>
                  <a:lnTo>
                    <a:pt x="2663" y="72"/>
                  </a:lnTo>
                  <a:cubicBezTo>
                    <a:pt x="2663" y="88"/>
                    <a:pt x="2663" y="88"/>
                    <a:pt x="2657" y="88"/>
                  </a:cubicBezTo>
                  <a:cubicBezTo>
                    <a:pt x="2654" y="88"/>
                    <a:pt x="2638" y="69"/>
                    <a:pt x="2632" y="69"/>
                  </a:cubicBezTo>
                  <a:cubicBezTo>
                    <a:pt x="2616" y="69"/>
                    <a:pt x="2616" y="69"/>
                    <a:pt x="2623" y="85"/>
                  </a:cubicBezTo>
                  <a:cubicBezTo>
                    <a:pt x="2625" y="85"/>
                    <a:pt x="2625" y="92"/>
                    <a:pt x="2623" y="92"/>
                  </a:cubicBezTo>
                  <a:cubicBezTo>
                    <a:pt x="2622" y="92"/>
                    <a:pt x="2619" y="90"/>
                    <a:pt x="2616" y="85"/>
                  </a:cubicBezTo>
                  <a:cubicBezTo>
                    <a:pt x="2610" y="85"/>
                    <a:pt x="2594" y="69"/>
                    <a:pt x="2579" y="69"/>
                  </a:cubicBezTo>
                  <a:cubicBezTo>
                    <a:pt x="2557" y="69"/>
                    <a:pt x="2557" y="69"/>
                    <a:pt x="2557" y="85"/>
                  </a:cubicBezTo>
                  <a:cubicBezTo>
                    <a:pt x="2560" y="100"/>
                    <a:pt x="2560" y="108"/>
                    <a:pt x="2559" y="108"/>
                  </a:cubicBezTo>
                  <a:cubicBezTo>
                    <a:pt x="2558" y="108"/>
                    <a:pt x="2555" y="100"/>
                    <a:pt x="2554" y="85"/>
                  </a:cubicBezTo>
                  <a:cubicBezTo>
                    <a:pt x="2546" y="66"/>
                    <a:pt x="2542" y="59"/>
                    <a:pt x="2540" y="59"/>
                  </a:cubicBezTo>
                  <a:cubicBezTo>
                    <a:pt x="2539" y="59"/>
                    <a:pt x="2538" y="63"/>
                    <a:pt x="2538" y="69"/>
                  </a:cubicBezTo>
                  <a:cubicBezTo>
                    <a:pt x="2532" y="85"/>
                    <a:pt x="2532" y="85"/>
                    <a:pt x="2525" y="85"/>
                  </a:cubicBezTo>
                  <a:cubicBezTo>
                    <a:pt x="2525" y="77"/>
                    <a:pt x="2525" y="73"/>
                    <a:pt x="2522" y="73"/>
                  </a:cubicBezTo>
                  <a:cubicBezTo>
                    <a:pt x="2520" y="73"/>
                    <a:pt x="2516" y="77"/>
                    <a:pt x="2510" y="85"/>
                  </a:cubicBezTo>
                  <a:cubicBezTo>
                    <a:pt x="2507" y="85"/>
                    <a:pt x="2507" y="85"/>
                    <a:pt x="2507" y="69"/>
                  </a:cubicBezTo>
                  <a:lnTo>
                    <a:pt x="2494" y="69"/>
                  </a:lnTo>
                  <a:cubicBezTo>
                    <a:pt x="2490" y="82"/>
                    <a:pt x="2483" y="86"/>
                    <a:pt x="2476" y="86"/>
                  </a:cubicBezTo>
                  <a:cubicBezTo>
                    <a:pt x="2464" y="86"/>
                    <a:pt x="2451" y="75"/>
                    <a:pt x="2447" y="66"/>
                  </a:cubicBezTo>
                  <a:cubicBezTo>
                    <a:pt x="2447" y="66"/>
                    <a:pt x="2444" y="66"/>
                    <a:pt x="2438" y="82"/>
                  </a:cubicBezTo>
                  <a:cubicBezTo>
                    <a:pt x="2435" y="97"/>
                    <a:pt x="2431" y="105"/>
                    <a:pt x="2429" y="105"/>
                  </a:cubicBezTo>
                  <a:cubicBezTo>
                    <a:pt x="2427" y="105"/>
                    <a:pt x="2425" y="97"/>
                    <a:pt x="2425" y="82"/>
                  </a:cubicBezTo>
                  <a:cubicBezTo>
                    <a:pt x="2427" y="66"/>
                    <a:pt x="2427" y="58"/>
                    <a:pt x="2426" y="58"/>
                  </a:cubicBezTo>
                  <a:lnTo>
                    <a:pt x="2426" y="58"/>
                  </a:lnTo>
                  <a:cubicBezTo>
                    <a:pt x="2425" y="58"/>
                    <a:pt x="2424" y="66"/>
                    <a:pt x="2422" y="82"/>
                  </a:cubicBezTo>
                  <a:cubicBezTo>
                    <a:pt x="2419" y="88"/>
                    <a:pt x="2414" y="92"/>
                    <a:pt x="2408" y="92"/>
                  </a:cubicBezTo>
                  <a:cubicBezTo>
                    <a:pt x="2400" y="92"/>
                    <a:pt x="2392" y="84"/>
                    <a:pt x="2394" y="66"/>
                  </a:cubicBezTo>
                  <a:lnTo>
                    <a:pt x="2394" y="35"/>
                  </a:lnTo>
                  <a:cubicBezTo>
                    <a:pt x="2391" y="50"/>
                    <a:pt x="2384" y="50"/>
                    <a:pt x="2384" y="50"/>
                  </a:cubicBezTo>
                  <a:cubicBezTo>
                    <a:pt x="2384" y="66"/>
                    <a:pt x="2378" y="66"/>
                    <a:pt x="2363" y="66"/>
                  </a:cubicBezTo>
                  <a:cubicBezTo>
                    <a:pt x="2354" y="66"/>
                    <a:pt x="2335" y="79"/>
                    <a:pt x="2325" y="79"/>
                  </a:cubicBezTo>
                  <a:cubicBezTo>
                    <a:pt x="2324" y="79"/>
                    <a:pt x="2323" y="79"/>
                    <a:pt x="2322" y="79"/>
                  </a:cubicBezTo>
                  <a:cubicBezTo>
                    <a:pt x="2309" y="79"/>
                    <a:pt x="2294" y="79"/>
                    <a:pt x="2290" y="63"/>
                  </a:cubicBezTo>
                  <a:cubicBezTo>
                    <a:pt x="2284" y="63"/>
                    <a:pt x="2278" y="63"/>
                    <a:pt x="2269" y="79"/>
                  </a:cubicBezTo>
                  <a:cubicBezTo>
                    <a:pt x="2265" y="86"/>
                    <a:pt x="2261" y="90"/>
                    <a:pt x="2258" y="90"/>
                  </a:cubicBezTo>
                  <a:cubicBezTo>
                    <a:pt x="2255" y="90"/>
                    <a:pt x="2253" y="86"/>
                    <a:pt x="2253" y="79"/>
                  </a:cubicBezTo>
                  <a:lnTo>
                    <a:pt x="2247" y="79"/>
                  </a:lnTo>
                  <a:cubicBezTo>
                    <a:pt x="2237" y="94"/>
                    <a:pt x="2231" y="94"/>
                    <a:pt x="2231" y="94"/>
                  </a:cubicBezTo>
                  <a:cubicBezTo>
                    <a:pt x="2231" y="83"/>
                    <a:pt x="2229" y="72"/>
                    <a:pt x="2226" y="72"/>
                  </a:cubicBezTo>
                  <a:cubicBezTo>
                    <a:pt x="2225" y="72"/>
                    <a:pt x="2223" y="74"/>
                    <a:pt x="2222" y="79"/>
                  </a:cubicBezTo>
                  <a:cubicBezTo>
                    <a:pt x="2222" y="94"/>
                    <a:pt x="2215" y="94"/>
                    <a:pt x="2206" y="94"/>
                  </a:cubicBezTo>
                  <a:cubicBezTo>
                    <a:pt x="2200" y="85"/>
                    <a:pt x="2136" y="79"/>
                    <a:pt x="2084" y="79"/>
                  </a:cubicBezTo>
                  <a:cubicBezTo>
                    <a:pt x="2050" y="79"/>
                    <a:pt x="2021" y="82"/>
                    <a:pt x="2021" y="88"/>
                  </a:cubicBezTo>
                  <a:lnTo>
                    <a:pt x="1990" y="88"/>
                  </a:lnTo>
                  <a:cubicBezTo>
                    <a:pt x="1990" y="75"/>
                    <a:pt x="1985" y="70"/>
                    <a:pt x="1979" y="70"/>
                  </a:cubicBezTo>
                  <a:cubicBezTo>
                    <a:pt x="1970" y="70"/>
                    <a:pt x="1958" y="79"/>
                    <a:pt x="1949" y="88"/>
                  </a:cubicBezTo>
                  <a:cubicBezTo>
                    <a:pt x="1943" y="104"/>
                    <a:pt x="1936" y="104"/>
                    <a:pt x="1933" y="104"/>
                  </a:cubicBezTo>
                  <a:cubicBezTo>
                    <a:pt x="1933" y="85"/>
                    <a:pt x="1928" y="78"/>
                    <a:pt x="1921" y="78"/>
                  </a:cubicBezTo>
                  <a:cubicBezTo>
                    <a:pt x="1916" y="78"/>
                    <a:pt x="1910" y="81"/>
                    <a:pt x="1905" y="88"/>
                  </a:cubicBezTo>
                  <a:cubicBezTo>
                    <a:pt x="1902" y="104"/>
                    <a:pt x="1900" y="111"/>
                    <a:pt x="1898" y="111"/>
                  </a:cubicBezTo>
                  <a:cubicBezTo>
                    <a:pt x="1896" y="111"/>
                    <a:pt x="1896" y="104"/>
                    <a:pt x="1896" y="88"/>
                  </a:cubicBezTo>
                  <a:cubicBezTo>
                    <a:pt x="1896" y="72"/>
                    <a:pt x="1893" y="63"/>
                    <a:pt x="1889" y="63"/>
                  </a:cubicBezTo>
                  <a:cubicBezTo>
                    <a:pt x="1885" y="63"/>
                    <a:pt x="1879" y="75"/>
                    <a:pt x="1874" y="100"/>
                  </a:cubicBezTo>
                  <a:cubicBezTo>
                    <a:pt x="1871" y="108"/>
                    <a:pt x="1869" y="112"/>
                    <a:pt x="1868" y="112"/>
                  </a:cubicBezTo>
                  <a:cubicBezTo>
                    <a:pt x="1867" y="112"/>
                    <a:pt x="1866" y="108"/>
                    <a:pt x="1864" y="100"/>
                  </a:cubicBezTo>
                  <a:cubicBezTo>
                    <a:pt x="1861" y="82"/>
                    <a:pt x="1857" y="75"/>
                    <a:pt x="1854" y="75"/>
                  </a:cubicBezTo>
                  <a:cubicBezTo>
                    <a:pt x="1853" y="75"/>
                    <a:pt x="1852" y="78"/>
                    <a:pt x="1852" y="85"/>
                  </a:cubicBezTo>
                  <a:cubicBezTo>
                    <a:pt x="1850" y="100"/>
                    <a:pt x="1848" y="108"/>
                    <a:pt x="1845" y="108"/>
                  </a:cubicBezTo>
                  <a:cubicBezTo>
                    <a:pt x="1842" y="108"/>
                    <a:pt x="1839" y="100"/>
                    <a:pt x="1836" y="85"/>
                  </a:cubicBezTo>
                  <a:cubicBezTo>
                    <a:pt x="1831" y="69"/>
                    <a:pt x="1829" y="61"/>
                    <a:pt x="1827" y="61"/>
                  </a:cubicBezTo>
                  <a:cubicBezTo>
                    <a:pt x="1825" y="61"/>
                    <a:pt x="1824" y="69"/>
                    <a:pt x="1820" y="85"/>
                  </a:cubicBezTo>
                  <a:cubicBezTo>
                    <a:pt x="1819" y="100"/>
                    <a:pt x="1813" y="108"/>
                    <a:pt x="1806" y="108"/>
                  </a:cubicBezTo>
                  <a:cubicBezTo>
                    <a:pt x="1799" y="108"/>
                    <a:pt x="1792" y="100"/>
                    <a:pt x="1789" y="85"/>
                  </a:cubicBezTo>
                  <a:cubicBezTo>
                    <a:pt x="1787" y="85"/>
                    <a:pt x="1783" y="78"/>
                    <a:pt x="1781" y="78"/>
                  </a:cubicBezTo>
                  <a:cubicBezTo>
                    <a:pt x="1780" y="78"/>
                    <a:pt x="1780" y="80"/>
                    <a:pt x="1780" y="85"/>
                  </a:cubicBezTo>
                  <a:lnTo>
                    <a:pt x="1773" y="69"/>
                  </a:lnTo>
                  <a:lnTo>
                    <a:pt x="1764" y="69"/>
                  </a:lnTo>
                  <a:lnTo>
                    <a:pt x="1764" y="85"/>
                  </a:lnTo>
                  <a:cubicBezTo>
                    <a:pt x="1739" y="75"/>
                    <a:pt x="1714" y="69"/>
                    <a:pt x="1689" y="66"/>
                  </a:cubicBezTo>
                  <a:cubicBezTo>
                    <a:pt x="1632" y="66"/>
                    <a:pt x="1620" y="66"/>
                    <a:pt x="1626" y="82"/>
                  </a:cubicBezTo>
                  <a:cubicBezTo>
                    <a:pt x="1629" y="97"/>
                    <a:pt x="1628" y="105"/>
                    <a:pt x="1625" y="105"/>
                  </a:cubicBezTo>
                  <a:cubicBezTo>
                    <a:pt x="1622" y="105"/>
                    <a:pt x="1618" y="96"/>
                    <a:pt x="1617" y="79"/>
                  </a:cubicBezTo>
                  <a:cubicBezTo>
                    <a:pt x="1610" y="79"/>
                    <a:pt x="1601" y="63"/>
                    <a:pt x="1588" y="63"/>
                  </a:cubicBezTo>
                  <a:cubicBezTo>
                    <a:pt x="1579" y="63"/>
                    <a:pt x="1570" y="63"/>
                    <a:pt x="1570" y="47"/>
                  </a:cubicBezTo>
                  <a:lnTo>
                    <a:pt x="1563" y="47"/>
                  </a:lnTo>
                  <a:cubicBezTo>
                    <a:pt x="1559" y="63"/>
                    <a:pt x="1544" y="73"/>
                    <a:pt x="1528" y="73"/>
                  </a:cubicBezTo>
                  <a:cubicBezTo>
                    <a:pt x="1520" y="73"/>
                    <a:pt x="1511" y="70"/>
                    <a:pt x="1504" y="63"/>
                  </a:cubicBezTo>
                  <a:cubicBezTo>
                    <a:pt x="1494" y="63"/>
                    <a:pt x="1488" y="63"/>
                    <a:pt x="1479" y="79"/>
                  </a:cubicBezTo>
                  <a:cubicBezTo>
                    <a:pt x="1474" y="86"/>
                    <a:pt x="1472" y="90"/>
                    <a:pt x="1470" y="90"/>
                  </a:cubicBezTo>
                  <a:cubicBezTo>
                    <a:pt x="1468" y="90"/>
                    <a:pt x="1466" y="85"/>
                    <a:pt x="1463" y="75"/>
                  </a:cubicBezTo>
                  <a:cubicBezTo>
                    <a:pt x="1463" y="66"/>
                    <a:pt x="1453" y="57"/>
                    <a:pt x="1444" y="57"/>
                  </a:cubicBezTo>
                  <a:cubicBezTo>
                    <a:pt x="1437" y="57"/>
                    <a:pt x="1432" y="62"/>
                    <a:pt x="1432" y="75"/>
                  </a:cubicBezTo>
                  <a:lnTo>
                    <a:pt x="1426" y="60"/>
                  </a:lnTo>
                  <a:cubicBezTo>
                    <a:pt x="1425" y="55"/>
                    <a:pt x="1423" y="53"/>
                    <a:pt x="1422" y="53"/>
                  </a:cubicBezTo>
                  <a:cubicBezTo>
                    <a:pt x="1419" y="53"/>
                    <a:pt x="1416" y="64"/>
                    <a:pt x="1416" y="75"/>
                  </a:cubicBezTo>
                  <a:cubicBezTo>
                    <a:pt x="1416" y="89"/>
                    <a:pt x="1415" y="97"/>
                    <a:pt x="1413" y="97"/>
                  </a:cubicBezTo>
                  <a:cubicBezTo>
                    <a:pt x="1411" y="97"/>
                    <a:pt x="1408" y="86"/>
                    <a:pt x="1407" y="60"/>
                  </a:cubicBezTo>
                  <a:cubicBezTo>
                    <a:pt x="1407" y="41"/>
                    <a:pt x="1405" y="34"/>
                    <a:pt x="1403" y="34"/>
                  </a:cubicBezTo>
                  <a:close/>
                  <a:moveTo>
                    <a:pt x="87" y="398"/>
                  </a:moveTo>
                  <a:cubicBezTo>
                    <a:pt x="84" y="408"/>
                    <a:pt x="84" y="420"/>
                    <a:pt x="84" y="430"/>
                  </a:cubicBezTo>
                  <a:lnTo>
                    <a:pt x="87" y="430"/>
                  </a:lnTo>
                  <a:cubicBezTo>
                    <a:pt x="94" y="430"/>
                    <a:pt x="94" y="414"/>
                    <a:pt x="94" y="398"/>
                  </a:cubicBezTo>
                  <a:close/>
                  <a:moveTo>
                    <a:pt x="1253" y="517"/>
                  </a:moveTo>
                  <a:cubicBezTo>
                    <a:pt x="1250" y="530"/>
                    <a:pt x="1247" y="539"/>
                    <a:pt x="1247" y="549"/>
                  </a:cubicBezTo>
                  <a:cubicBezTo>
                    <a:pt x="1247" y="555"/>
                    <a:pt x="1248" y="559"/>
                    <a:pt x="1250" y="559"/>
                  </a:cubicBezTo>
                  <a:cubicBezTo>
                    <a:pt x="1252" y="559"/>
                    <a:pt x="1256" y="551"/>
                    <a:pt x="1259" y="533"/>
                  </a:cubicBezTo>
                  <a:cubicBezTo>
                    <a:pt x="1259" y="517"/>
                    <a:pt x="1259" y="517"/>
                    <a:pt x="1253" y="5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52"/>
            <p:cNvSpPr/>
            <p:nvPr/>
          </p:nvSpPr>
          <p:spPr>
            <a:xfrm>
              <a:off x="8062775" y="2403375"/>
              <a:ext cx="62275" cy="329775"/>
            </a:xfrm>
            <a:custGeom>
              <a:avLst/>
              <a:gdLst/>
              <a:ahLst/>
              <a:cxnLst/>
              <a:rect l="l" t="t" r="r" b="b"/>
              <a:pathLst>
                <a:path w="2491" h="13191" extrusionOk="0">
                  <a:moveTo>
                    <a:pt x="1" y="285"/>
                  </a:moveTo>
                  <a:lnTo>
                    <a:pt x="4" y="301"/>
                  </a:lnTo>
                  <a:cubicBezTo>
                    <a:pt x="6" y="310"/>
                    <a:pt x="13" y="313"/>
                    <a:pt x="23" y="313"/>
                  </a:cubicBezTo>
                  <a:cubicBezTo>
                    <a:pt x="30" y="313"/>
                    <a:pt x="39" y="311"/>
                    <a:pt x="48" y="310"/>
                  </a:cubicBezTo>
                  <a:lnTo>
                    <a:pt x="45" y="294"/>
                  </a:lnTo>
                  <a:cubicBezTo>
                    <a:pt x="32" y="288"/>
                    <a:pt x="17" y="285"/>
                    <a:pt x="1" y="285"/>
                  </a:cubicBezTo>
                  <a:close/>
                  <a:moveTo>
                    <a:pt x="342" y="266"/>
                  </a:moveTo>
                  <a:cubicBezTo>
                    <a:pt x="359" y="266"/>
                    <a:pt x="361" y="280"/>
                    <a:pt x="361" y="294"/>
                  </a:cubicBezTo>
                  <a:cubicBezTo>
                    <a:pt x="364" y="310"/>
                    <a:pt x="364" y="310"/>
                    <a:pt x="342" y="313"/>
                  </a:cubicBezTo>
                  <a:cubicBezTo>
                    <a:pt x="342" y="313"/>
                    <a:pt x="321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40" y="266"/>
                    <a:pt x="342" y="266"/>
                  </a:cubicBezTo>
                  <a:close/>
                  <a:moveTo>
                    <a:pt x="377" y="442"/>
                  </a:moveTo>
                  <a:cubicBezTo>
                    <a:pt x="384" y="442"/>
                    <a:pt x="385" y="450"/>
                    <a:pt x="386" y="467"/>
                  </a:cubicBezTo>
                  <a:cubicBezTo>
                    <a:pt x="389" y="482"/>
                    <a:pt x="393" y="498"/>
                    <a:pt x="371" y="501"/>
                  </a:cubicBezTo>
                  <a:lnTo>
                    <a:pt x="371" y="486"/>
                  </a:lnTo>
                  <a:cubicBezTo>
                    <a:pt x="382" y="484"/>
                    <a:pt x="379" y="479"/>
                    <a:pt x="370" y="479"/>
                  </a:cubicBezTo>
                  <a:cubicBezTo>
                    <a:pt x="365" y="479"/>
                    <a:pt x="356" y="481"/>
                    <a:pt x="349" y="489"/>
                  </a:cubicBezTo>
                  <a:lnTo>
                    <a:pt x="308" y="495"/>
                  </a:lnTo>
                  <a:cubicBezTo>
                    <a:pt x="305" y="479"/>
                    <a:pt x="324" y="461"/>
                    <a:pt x="342" y="457"/>
                  </a:cubicBezTo>
                  <a:cubicBezTo>
                    <a:pt x="361" y="447"/>
                    <a:pt x="371" y="442"/>
                    <a:pt x="377" y="442"/>
                  </a:cubicBezTo>
                  <a:close/>
                  <a:moveTo>
                    <a:pt x="496" y="482"/>
                  </a:moveTo>
                  <a:lnTo>
                    <a:pt x="477" y="501"/>
                  </a:lnTo>
                  <a:lnTo>
                    <a:pt x="480" y="517"/>
                  </a:lnTo>
                  <a:cubicBezTo>
                    <a:pt x="499" y="514"/>
                    <a:pt x="499" y="514"/>
                    <a:pt x="496" y="498"/>
                  </a:cubicBezTo>
                  <a:lnTo>
                    <a:pt x="496" y="482"/>
                  </a:lnTo>
                  <a:close/>
                  <a:moveTo>
                    <a:pt x="414" y="1338"/>
                  </a:moveTo>
                  <a:cubicBezTo>
                    <a:pt x="433" y="1338"/>
                    <a:pt x="455" y="1364"/>
                    <a:pt x="458" y="1379"/>
                  </a:cubicBezTo>
                  <a:cubicBezTo>
                    <a:pt x="460" y="1384"/>
                    <a:pt x="456" y="1388"/>
                    <a:pt x="449" y="1388"/>
                  </a:cubicBezTo>
                  <a:cubicBezTo>
                    <a:pt x="441" y="1388"/>
                    <a:pt x="428" y="1383"/>
                    <a:pt x="415" y="1369"/>
                  </a:cubicBezTo>
                  <a:cubicBezTo>
                    <a:pt x="411" y="1354"/>
                    <a:pt x="411" y="1338"/>
                    <a:pt x="411" y="1338"/>
                  </a:cubicBezTo>
                  <a:cubicBezTo>
                    <a:pt x="412" y="1338"/>
                    <a:pt x="413" y="1338"/>
                    <a:pt x="414" y="1338"/>
                  </a:cubicBezTo>
                  <a:close/>
                  <a:moveTo>
                    <a:pt x="402" y="1432"/>
                  </a:moveTo>
                  <a:cubicBezTo>
                    <a:pt x="383" y="1435"/>
                    <a:pt x="386" y="1451"/>
                    <a:pt x="389" y="1482"/>
                  </a:cubicBezTo>
                  <a:cubicBezTo>
                    <a:pt x="393" y="1498"/>
                    <a:pt x="415" y="1510"/>
                    <a:pt x="415" y="1510"/>
                  </a:cubicBezTo>
                  <a:cubicBezTo>
                    <a:pt x="436" y="1507"/>
                    <a:pt x="433" y="1492"/>
                    <a:pt x="430" y="1476"/>
                  </a:cubicBezTo>
                  <a:cubicBezTo>
                    <a:pt x="443" y="1447"/>
                    <a:pt x="430" y="1434"/>
                    <a:pt x="413" y="1434"/>
                  </a:cubicBezTo>
                  <a:cubicBezTo>
                    <a:pt x="409" y="1434"/>
                    <a:pt x="406" y="1434"/>
                    <a:pt x="402" y="1435"/>
                  </a:cubicBezTo>
                  <a:lnTo>
                    <a:pt x="402" y="1432"/>
                  </a:lnTo>
                  <a:close/>
                  <a:moveTo>
                    <a:pt x="652" y="2080"/>
                  </a:moveTo>
                  <a:cubicBezTo>
                    <a:pt x="668" y="2080"/>
                    <a:pt x="669" y="2095"/>
                    <a:pt x="672" y="2109"/>
                  </a:cubicBezTo>
                  <a:lnTo>
                    <a:pt x="653" y="2112"/>
                  </a:lnTo>
                  <a:lnTo>
                    <a:pt x="628" y="2100"/>
                  </a:lnTo>
                  <a:lnTo>
                    <a:pt x="646" y="2081"/>
                  </a:lnTo>
                  <a:cubicBezTo>
                    <a:pt x="648" y="2080"/>
                    <a:pt x="650" y="2080"/>
                    <a:pt x="652" y="2080"/>
                  </a:cubicBezTo>
                  <a:close/>
                  <a:moveTo>
                    <a:pt x="549" y="2143"/>
                  </a:moveTo>
                  <a:lnTo>
                    <a:pt x="596" y="2168"/>
                  </a:lnTo>
                  <a:cubicBezTo>
                    <a:pt x="662" y="2187"/>
                    <a:pt x="662" y="2187"/>
                    <a:pt x="621" y="2194"/>
                  </a:cubicBezTo>
                  <a:cubicBezTo>
                    <a:pt x="615" y="2196"/>
                    <a:pt x="608" y="2197"/>
                    <a:pt x="601" y="2197"/>
                  </a:cubicBezTo>
                  <a:cubicBezTo>
                    <a:pt x="584" y="2197"/>
                    <a:pt x="567" y="2189"/>
                    <a:pt x="556" y="2175"/>
                  </a:cubicBezTo>
                  <a:cubicBezTo>
                    <a:pt x="552" y="2159"/>
                    <a:pt x="549" y="2143"/>
                    <a:pt x="549" y="2143"/>
                  </a:cubicBezTo>
                  <a:close/>
                  <a:moveTo>
                    <a:pt x="694" y="2496"/>
                  </a:moveTo>
                  <a:cubicBezTo>
                    <a:pt x="703" y="2496"/>
                    <a:pt x="724" y="2504"/>
                    <a:pt x="753" y="2510"/>
                  </a:cubicBezTo>
                  <a:cubicBezTo>
                    <a:pt x="769" y="2528"/>
                    <a:pt x="775" y="2534"/>
                    <a:pt x="766" y="2534"/>
                  </a:cubicBezTo>
                  <a:cubicBezTo>
                    <a:pt x="760" y="2534"/>
                    <a:pt x="750" y="2532"/>
                    <a:pt x="734" y="2529"/>
                  </a:cubicBezTo>
                  <a:cubicBezTo>
                    <a:pt x="712" y="2516"/>
                    <a:pt x="687" y="2504"/>
                    <a:pt x="687" y="2504"/>
                  </a:cubicBezTo>
                  <a:cubicBezTo>
                    <a:pt x="686" y="2498"/>
                    <a:pt x="688" y="2496"/>
                    <a:pt x="694" y="2496"/>
                  </a:cubicBezTo>
                  <a:close/>
                  <a:moveTo>
                    <a:pt x="643" y="2635"/>
                  </a:moveTo>
                  <a:cubicBezTo>
                    <a:pt x="659" y="2635"/>
                    <a:pt x="675" y="2639"/>
                    <a:pt x="687" y="2645"/>
                  </a:cubicBezTo>
                  <a:lnTo>
                    <a:pt x="690" y="2660"/>
                  </a:lnTo>
                  <a:cubicBezTo>
                    <a:pt x="681" y="2662"/>
                    <a:pt x="673" y="2663"/>
                    <a:pt x="666" y="2663"/>
                  </a:cubicBezTo>
                  <a:cubicBezTo>
                    <a:pt x="656" y="2663"/>
                    <a:pt x="648" y="2660"/>
                    <a:pt x="646" y="2651"/>
                  </a:cubicBezTo>
                  <a:lnTo>
                    <a:pt x="643" y="2635"/>
                  </a:lnTo>
                  <a:close/>
                  <a:moveTo>
                    <a:pt x="881" y="2823"/>
                  </a:moveTo>
                  <a:lnTo>
                    <a:pt x="841" y="2830"/>
                  </a:lnTo>
                  <a:lnTo>
                    <a:pt x="841" y="2830"/>
                  </a:lnTo>
                  <a:lnTo>
                    <a:pt x="863" y="2827"/>
                  </a:lnTo>
                  <a:lnTo>
                    <a:pt x="881" y="2823"/>
                  </a:lnTo>
                  <a:close/>
                  <a:moveTo>
                    <a:pt x="651" y="2950"/>
                  </a:moveTo>
                  <a:cubicBezTo>
                    <a:pt x="656" y="2950"/>
                    <a:pt x="672" y="2971"/>
                    <a:pt x="675" y="2983"/>
                  </a:cubicBezTo>
                  <a:lnTo>
                    <a:pt x="653" y="2986"/>
                  </a:lnTo>
                  <a:cubicBezTo>
                    <a:pt x="650" y="2971"/>
                    <a:pt x="628" y="2958"/>
                    <a:pt x="650" y="2955"/>
                  </a:cubicBezTo>
                  <a:cubicBezTo>
                    <a:pt x="649" y="2952"/>
                    <a:pt x="649" y="2950"/>
                    <a:pt x="651" y="2950"/>
                  </a:cubicBezTo>
                  <a:close/>
                  <a:moveTo>
                    <a:pt x="795" y="3059"/>
                  </a:moveTo>
                  <a:cubicBezTo>
                    <a:pt x="805" y="3059"/>
                    <a:pt x="813" y="3062"/>
                    <a:pt x="813" y="3071"/>
                  </a:cubicBezTo>
                  <a:cubicBezTo>
                    <a:pt x="833" y="3081"/>
                    <a:pt x="824" y="3095"/>
                    <a:pt x="797" y="3095"/>
                  </a:cubicBezTo>
                  <a:cubicBezTo>
                    <a:pt x="791" y="3095"/>
                    <a:pt x="783" y="3095"/>
                    <a:pt x="775" y="3093"/>
                  </a:cubicBezTo>
                  <a:lnTo>
                    <a:pt x="772" y="3062"/>
                  </a:lnTo>
                  <a:cubicBezTo>
                    <a:pt x="779" y="3060"/>
                    <a:pt x="788" y="3059"/>
                    <a:pt x="795" y="3059"/>
                  </a:cubicBezTo>
                  <a:close/>
                  <a:moveTo>
                    <a:pt x="831" y="3196"/>
                  </a:moveTo>
                  <a:lnTo>
                    <a:pt x="834" y="3212"/>
                  </a:lnTo>
                  <a:cubicBezTo>
                    <a:pt x="838" y="3228"/>
                    <a:pt x="838" y="3228"/>
                    <a:pt x="816" y="3231"/>
                  </a:cubicBezTo>
                  <a:lnTo>
                    <a:pt x="813" y="3215"/>
                  </a:lnTo>
                  <a:lnTo>
                    <a:pt x="831" y="3196"/>
                  </a:lnTo>
                  <a:close/>
                  <a:moveTo>
                    <a:pt x="919" y="3359"/>
                  </a:moveTo>
                  <a:cubicBezTo>
                    <a:pt x="903" y="3362"/>
                    <a:pt x="891" y="3369"/>
                    <a:pt x="881" y="3381"/>
                  </a:cubicBezTo>
                  <a:cubicBezTo>
                    <a:pt x="881" y="3392"/>
                    <a:pt x="893" y="3394"/>
                    <a:pt x="899" y="3394"/>
                  </a:cubicBezTo>
                  <a:cubicBezTo>
                    <a:pt x="902" y="3394"/>
                    <a:pt x="903" y="3394"/>
                    <a:pt x="903" y="3394"/>
                  </a:cubicBezTo>
                  <a:cubicBezTo>
                    <a:pt x="903" y="3394"/>
                    <a:pt x="925" y="3391"/>
                    <a:pt x="922" y="3375"/>
                  </a:cubicBezTo>
                  <a:lnTo>
                    <a:pt x="919" y="3359"/>
                  </a:lnTo>
                  <a:close/>
                  <a:moveTo>
                    <a:pt x="793" y="3472"/>
                  </a:moveTo>
                  <a:cubicBezTo>
                    <a:pt x="810" y="3472"/>
                    <a:pt x="813" y="3485"/>
                    <a:pt x="813" y="3485"/>
                  </a:cubicBezTo>
                  <a:cubicBezTo>
                    <a:pt x="813" y="3500"/>
                    <a:pt x="816" y="3516"/>
                    <a:pt x="797" y="3519"/>
                  </a:cubicBezTo>
                  <a:cubicBezTo>
                    <a:pt x="797" y="3519"/>
                    <a:pt x="795" y="3519"/>
                    <a:pt x="792" y="3519"/>
                  </a:cubicBezTo>
                  <a:cubicBezTo>
                    <a:pt x="786" y="3519"/>
                    <a:pt x="774" y="3518"/>
                    <a:pt x="772" y="3507"/>
                  </a:cubicBezTo>
                  <a:cubicBezTo>
                    <a:pt x="772" y="3491"/>
                    <a:pt x="787" y="3472"/>
                    <a:pt x="787" y="3472"/>
                  </a:cubicBezTo>
                  <a:cubicBezTo>
                    <a:pt x="789" y="3472"/>
                    <a:pt x="791" y="3472"/>
                    <a:pt x="793" y="3472"/>
                  </a:cubicBezTo>
                  <a:close/>
                  <a:moveTo>
                    <a:pt x="1101" y="3607"/>
                  </a:moveTo>
                  <a:cubicBezTo>
                    <a:pt x="1098" y="3607"/>
                    <a:pt x="1093" y="3611"/>
                    <a:pt x="1085" y="3619"/>
                  </a:cubicBezTo>
                  <a:lnTo>
                    <a:pt x="1088" y="3651"/>
                  </a:lnTo>
                  <a:cubicBezTo>
                    <a:pt x="1110" y="3648"/>
                    <a:pt x="1110" y="3648"/>
                    <a:pt x="1107" y="3632"/>
                  </a:cubicBezTo>
                  <a:cubicBezTo>
                    <a:pt x="1105" y="3614"/>
                    <a:pt x="1105" y="3607"/>
                    <a:pt x="1101" y="3607"/>
                  </a:cubicBezTo>
                  <a:close/>
                  <a:moveTo>
                    <a:pt x="386" y="3742"/>
                  </a:moveTo>
                  <a:cubicBezTo>
                    <a:pt x="364" y="3745"/>
                    <a:pt x="368" y="3760"/>
                    <a:pt x="411" y="3770"/>
                  </a:cubicBezTo>
                  <a:cubicBezTo>
                    <a:pt x="430" y="3767"/>
                    <a:pt x="430" y="3767"/>
                    <a:pt x="430" y="3751"/>
                  </a:cubicBezTo>
                  <a:cubicBezTo>
                    <a:pt x="415" y="3745"/>
                    <a:pt x="399" y="3742"/>
                    <a:pt x="386" y="3742"/>
                  </a:cubicBezTo>
                  <a:close/>
                  <a:moveTo>
                    <a:pt x="847" y="3757"/>
                  </a:moveTo>
                  <a:cubicBezTo>
                    <a:pt x="851" y="3757"/>
                    <a:pt x="853" y="3765"/>
                    <a:pt x="856" y="3782"/>
                  </a:cubicBezTo>
                  <a:cubicBezTo>
                    <a:pt x="856" y="3798"/>
                    <a:pt x="838" y="3801"/>
                    <a:pt x="838" y="3801"/>
                  </a:cubicBezTo>
                  <a:cubicBezTo>
                    <a:pt x="836" y="3801"/>
                    <a:pt x="835" y="3802"/>
                    <a:pt x="833" y="3802"/>
                  </a:cubicBezTo>
                  <a:cubicBezTo>
                    <a:pt x="818" y="3802"/>
                    <a:pt x="834" y="3784"/>
                    <a:pt x="831" y="3770"/>
                  </a:cubicBezTo>
                  <a:cubicBezTo>
                    <a:pt x="840" y="3762"/>
                    <a:pt x="844" y="3757"/>
                    <a:pt x="847" y="3757"/>
                  </a:cubicBezTo>
                  <a:close/>
                  <a:moveTo>
                    <a:pt x="937" y="4023"/>
                  </a:moveTo>
                  <a:cubicBezTo>
                    <a:pt x="954" y="4023"/>
                    <a:pt x="953" y="4038"/>
                    <a:pt x="916" y="4058"/>
                  </a:cubicBezTo>
                  <a:cubicBezTo>
                    <a:pt x="910" y="4059"/>
                    <a:pt x="906" y="4060"/>
                    <a:pt x="903" y="4060"/>
                  </a:cubicBezTo>
                  <a:cubicBezTo>
                    <a:pt x="897" y="4060"/>
                    <a:pt x="896" y="4056"/>
                    <a:pt x="894" y="4046"/>
                  </a:cubicBezTo>
                  <a:cubicBezTo>
                    <a:pt x="903" y="4036"/>
                    <a:pt x="919" y="4027"/>
                    <a:pt x="932" y="4024"/>
                  </a:cubicBezTo>
                  <a:cubicBezTo>
                    <a:pt x="933" y="4023"/>
                    <a:pt x="935" y="4023"/>
                    <a:pt x="937" y="4023"/>
                  </a:cubicBezTo>
                  <a:close/>
                  <a:moveTo>
                    <a:pt x="928" y="4137"/>
                  </a:moveTo>
                  <a:lnTo>
                    <a:pt x="950" y="4149"/>
                  </a:lnTo>
                  <a:lnTo>
                    <a:pt x="954" y="4165"/>
                  </a:lnTo>
                  <a:cubicBezTo>
                    <a:pt x="945" y="4166"/>
                    <a:pt x="936" y="4167"/>
                    <a:pt x="929" y="4167"/>
                  </a:cubicBezTo>
                  <a:cubicBezTo>
                    <a:pt x="919" y="4167"/>
                    <a:pt x="912" y="4165"/>
                    <a:pt x="910" y="4155"/>
                  </a:cubicBezTo>
                  <a:lnTo>
                    <a:pt x="928" y="4137"/>
                  </a:lnTo>
                  <a:close/>
                  <a:moveTo>
                    <a:pt x="1035" y="5152"/>
                  </a:moveTo>
                  <a:lnTo>
                    <a:pt x="1060" y="5164"/>
                  </a:lnTo>
                  <a:lnTo>
                    <a:pt x="1060" y="5180"/>
                  </a:lnTo>
                  <a:cubicBezTo>
                    <a:pt x="1052" y="5181"/>
                    <a:pt x="1044" y="5183"/>
                    <a:pt x="1037" y="5183"/>
                  </a:cubicBezTo>
                  <a:cubicBezTo>
                    <a:pt x="1027" y="5183"/>
                    <a:pt x="1019" y="5180"/>
                    <a:pt x="1019" y="5171"/>
                  </a:cubicBezTo>
                  <a:lnTo>
                    <a:pt x="1035" y="5152"/>
                  </a:lnTo>
                  <a:close/>
                  <a:moveTo>
                    <a:pt x="1095" y="5534"/>
                  </a:moveTo>
                  <a:cubicBezTo>
                    <a:pt x="1103" y="5534"/>
                    <a:pt x="1114" y="5535"/>
                    <a:pt x="1123" y="5535"/>
                  </a:cubicBezTo>
                  <a:cubicBezTo>
                    <a:pt x="1127" y="5535"/>
                    <a:pt x="1132" y="5535"/>
                    <a:pt x="1135" y="5534"/>
                  </a:cubicBezTo>
                  <a:lnTo>
                    <a:pt x="1135" y="5534"/>
                  </a:lnTo>
                  <a:cubicBezTo>
                    <a:pt x="1138" y="5550"/>
                    <a:pt x="1138" y="5550"/>
                    <a:pt x="1117" y="5553"/>
                  </a:cubicBezTo>
                  <a:cubicBezTo>
                    <a:pt x="1114" y="5554"/>
                    <a:pt x="1111" y="5554"/>
                    <a:pt x="1108" y="5554"/>
                  </a:cubicBezTo>
                  <a:cubicBezTo>
                    <a:pt x="1095" y="5554"/>
                    <a:pt x="1083" y="5549"/>
                    <a:pt x="1073" y="5544"/>
                  </a:cubicBezTo>
                  <a:cubicBezTo>
                    <a:pt x="1071" y="5536"/>
                    <a:pt x="1081" y="5534"/>
                    <a:pt x="1095" y="5534"/>
                  </a:cubicBezTo>
                  <a:close/>
                  <a:moveTo>
                    <a:pt x="1285" y="5768"/>
                  </a:moveTo>
                  <a:cubicBezTo>
                    <a:pt x="1297" y="5768"/>
                    <a:pt x="1308" y="5772"/>
                    <a:pt x="1317" y="5779"/>
                  </a:cubicBezTo>
                  <a:lnTo>
                    <a:pt x="1320" y="5794"/>
                  </a:lnTo>
                  <a:cubicBezTo>
                    <a:pt x="1313" y="5796"/>
                    <a:pt x="1304" y="5797"/>
                    <a:pt x="1297" y="5797"/>
                  </a:cubicBezTo>
                  <a:cubicBezTo>
                    <a:pt x="1287" y="5797"/>
                    <a:pt x="1278" y="5794"/>
                    <a:pt x="1276" y="5785"/>
                  </a:cubicBezTo>
                  <a:lnTo>
                    <a:pt x="1273" y="5769"/>
                  </a:lnTo>
                  <a:cubicBezTo>
                    <a:pt x="1277" y="5768"/>
                    <a:pt x="1281" y="5768"/>
                    <a:pt x="1285" y="5768"/>
                  </a:cubicBezTo>
                  <a:close/>
                  <a:moveTo>
                    <a:pt x="1201" y="5985"/>
                  </a:moveTo>
                  <a:lnTo>
                    <a:pt x="1223" y="5998"/>
                  </a:lnTo>
                  <a:lnTo>
                    <a:pt x="1226" y="6014"/>
                  </a:lnTo>
                  <a:cubicBezTo>
                    <a:pt x="1219" y="6015"/>
                    <a:pt x="1210" y="6016"/>
                    <a:pt x="1203" y="6016"/>
                  </a:cubicBezTo>
                  <a:cubicBezTo>
                    <a:pt x="1193" y="6016"/>
                    <a:pt x="1184" y="6014"/>
                    <a:pt x="1182" y="6004"/>
                  </a:cubicBezTo>
                  <a:lnTo>
                    <a:pt x="1201" y="5985"/>
                  </a:lnTo>
                  <a:close/>
                  <a:moveTo>
                    <a:pt x="1361" y="7067"/>
                  </a:moveTo>
                  <a:cubicBezTo>
                    <a:pt x="1371" y="7067"/>
                    <a:pt x="1382" y="7074"/>
                    <a:pt x="1386" y="7085"/>
                  </a:cubicBezTo>
                  <a:cubicBezTo>
                    <a:pt x="1389" y="7117"/>
                    <a:pt x="1389" y="7117"/>
                    <a:pt x="1367" y="7120"/>
                  </a:cubicBezTo>
                  <a:cubicBezTo>
                    <a:pt x="1366" y="7120"/>
                    <a:pt x="1365" y="7120"/>
                    <a:pt x="1365" y="7120"/>
                  </a:cubicBezTo>
                  <a:cubicBezTo>
                    <a:pt x="1348" y="7120"/>
                    <a:pt x="1342" y="7091"/>
                    <a:pt x="1342" y="7076"/>
                  </a:cubicBezTo>
                  <a:cubicBezTo>
                    <a:pt x="1347" y="7070"/>
                    <a:pt x="1354" y="7067"/>
                    <a:pt x="1361" y="7067"/>
                  </a:cubicBezTo>
                  <a:close/>
                  <a:moveTo>
                    <a:pt x="1455" y="7712"/>
                  </a:moveTo>
                  <a:cubicBezTo>
                    <a:pt x="1471" y="7712"/>
                    <a:pt x="1486" y="7715"/>
                    <a:pt x="1499" y="7722"/>
                  </a:cubicBezTo>
                  <a:lnTo>
                    <a:pt x="1502" y="7737"/>
                  </a:lnTo>
                  <a:cubicBezTo>
                    <a:pt x="1493" y="7739"/>
                    <a:pt x="1485" y="7740"/>
                    <a:pt x="1478" y="7740"/>
                  </a:cubicBezTo>
                  <a:cubicBezTo>
                    <a:pt x="1467" y="7740"/>
                    <a:pt x="1460" y="7737"/>
                    <a:pt x="1458" y="7728"/>
                  </a:cubicBezTo>
                  <a:lnTo>
                    <a:pt x="1455" y="7712"/>
                  </a:lnTo>
                  <a:close/>
                  <a:moveTo>
                    <a:pt x="1798" y="8997"/>
                  </a:moveTo>
                  <a:cubicBezTo>
                    <a:pt x="1813" y="8997"/>
                    <a:pt x="1815" y="9010"/>
                    <a:pt x="1815" y="9010"/>
                  </a:cubicBezTo>
                  <a:cubicBezTo>
                    <a:pt x="1818" y="9025"/>
                    <a:pt x="1818" y="9025"/>
                    <a:pt x="1797" y="9028"/>
                  </a:cubicBezTo>
                  <a:cubicBezTo>
                    <a:pt x="1797" y="9028"/>
                    <a:pt x="1795" y="9029"/>
                    <a:pt x="1793" y="9029"/>
                  </a:cubicBezTo>
                  <a:cubicBezTo>
                    <a:pt x="1787" y="9029"/>
                    <a:pt x="1777" y="9027"/>
                    <a:pt x="1775" y="9016"/>
                  </a:cubicBezTo>
                  <a:lnTo>
                    <a:pt x="1793" y="8997"/>
                  </a:lnTo>
                  <a:cubicBezTo>
                    <a:pt x="1795" y="8997"/>
                    <a:pt x="1797" y="8997"/>
                    <a:pt x="1798" y="8997"/>
                  </a:cubicBezTo>
                  <a:close/>
                  <a:moveTo>
                    <a:pt x="1840" y="9179"/>
                  </a:moveTo>
                  <a:lnTo>
                    <a:pt x="1862" y="9191"/>
                  </a:lnTo>
                  <a:lnTo>
                    <a:pt x="1865" y="9207"/>
                  </a:lnTo>
                  <a:cubicBezTo>
                    <a:pt x="1858" y="9208"/>
                    <a:pt x="1850" y="9210"/>
                    <a:pt x="1842" y="9210"/>
                  </a:cubicBezTo>
                  <a:cubicBezTo>
                    <a:pt x="1832" y="9210"/>
                    <a:pt x="1823" y="9207"/>
                    <a:pt x="1822" y="9198"/>
                  </a:cubicBezTo>
                  <a:lnTo>
                    <a:pt x="1840" y="9179"/>
                  </a:lnTo>
                  <a:close/>
                  <a:moveTo>
                    <a:pt x="1717" y="9315"/>
                  </a:moveTo>
                  <a:lnTo>
                    <a:pt x="1717" y="9315"/>
                  </a:lnTo>
                  <a:cubicBezTo>
                    <a:pt x="1720" y="9315"/>
                    <a:pt x="1725" y="9318"/>
                    <a:pt x="1734" y="9323"/>
                  </a:cubicBezTo>
                  <a:cubicBezTo>
                    <a:pt x="1759" y="9335"/>
                    <a:pt x="1762" y="9351"/>
                    <a:pt x="1740" y="9354"/>
                  </a:cubicBezTo>
                  <a:cubicBezTo>
                    <a:pt x="1733" y="9355"/>
                    <a:pt x="1729" y="9356"/>
                    <a:pt x="1725" y="9356"/>
                  </a:cubicBezTo>
                  <a:cubicBezTo>
                    <a:pt x="1718" y="9356"/>
                    <a:pt x="1718" y="9353"/>
                    <a:pt x="1718" y="9342"/>
                  </a:cubicBezTo>
                  <a:cubicBezTo>
                    <a:pt x="1714" y="9323"/>
                    <a:pt x="1713" y="9315"/>
                    <a:pt x="1717" y="9315"/>
                  </a:cubicBezTo>
                  <a:close/>
                  <a:moveTo>
                    <a:pt x="1655" y="9416"/>
                  </a:moveTo>
                  <a:cubicBezTo>
                    <a:pt x="1651" y="9416"/>
                    <a:pt x="1647" y="9416"/>
                    <a:pt x="1643" y="9417"/>
                  </a:cubicBezTo>
                  <a:cubicBezTo>
                    <a:pt x="1642" y="9418"/>
                    <a:pt x="1640" y="9420"/>
                    <a:pt x="1639" y="9421"/>
                  </a:cubicBezTo>
                  <a:lnTo>
                    <a:pt x="1639" y="9421"/>
                  </a:lnTo>
                  <a:cubicBezTo>
                    <a:pt x="1643" y="9419"/>
                    <a:pt x="1648" y="9417"/>
                    <a:pt x="1655" y="9416"/>
                  </a:cubicBezTo>
                  <a:close/>
                  <a:moveTo>
                    <a:pt x="1639" y="9421"/>
                  </a:moveTo>
                  <a:cubicBezTo>
                    <a:pt x="1632" y="9424"/>
                    <a:pt x="1630" y="9426"/>
                    <a:pt x="1631" y="9426"/>
                  </a:cubicBezTo>
                  <a:cubicBezTo>
                    <a:pt x="1632" y="9426"/>
                    <a:pt x="1635" y="9424"/>
                    <a:pt x="1639" y="9421"/>
                  </a:cubicBezTo>
                  <a:close/>
                  <a:moveTo>
                    <a:pt x="1753" y="9433"/>
                  </a:moveTo>
                  <a:lnTo>
                    <a:pt x="1753" y="9448"/>
                  </a:lnTo>
                  <a:cubicBezTo>
                    <a:pt x="1756" y="9464"/>
                    <a:pt x="1756" y="9464"/>
                    <a:pt x="1734" y="9467"/>
                  </a:cubicBezTo>
                  <a:lnTo>
                    <a:pt x="1734" y="9451"/>
                  </a:lnTo>
                  <a:lnTo>
                    <a:pt x="1753" y="9433"/>
                  </a:lnTo>
                  <a:close/>
                  <a:moveTo>
                    <a:pt x="1728" y="9564"/>
                  </a:moveTo>
                  <a:cubicBezTo>
                    <a:pt x="1729" y="9571"/>
                    <a:pt x="1734" y="9574"/>
                    <a:pt x="1737" y="9574"/>
                  </a:cubicBezTo>
                  <a:cubicBezTo>
                    <a:pt x="1741" y="9574"/>
                    <a:pt x="1742" y="9570"/>
                    <a:pt x="1728" y="9564"/>
                  </a:cubicBezTo>
                  <a:close/>
                  <a:moveTo>
                    <a:pt x="1775" y="9586"/>
                  </a:moveTo>
                  <a:lnTo>
                    <a:pt x="1778" y="9602"/>
                  </a:lnTo>
                  <a:cubicBezTo>
                    <a:pt x="1778" y="9618"/>
                    <a:pt x="1778" y="9618"/>
                    <a:pt x="1759" y="9621"/>
                  </a:cubicBezTo>
                  <a:lnTo>
                    <a:pt x="1756" y="9605"/>
                  </a:lnTo>
                  <a:lnTo>
                    <a:pt x="1775" y="9586"/>
                  </a:lnTo>
                  <a:close/>
                  <a:moveTo>
                    <a:pt x="1837" y="9737"/>
                  </a:moveTo>
                  <a:lnTo>
                    <a:pt x="1840" y="9752"/>
                  </a:lnTo>
                  <a:cubicBezTo>
                    <a:pt x="1844" y="9768"/>
                    <a:pt x="1822" y="9771"/>
                    <a:pt x="1822" y="9771"/>
                  </a:cubicBezTo>
                  <a:cubicBezTo>
                    <a:pt x="1822" y="9771"/>
                    <a:pt x="1820" y="9771"/>
                    <a:pt x="1818" y="9771"/>
                  </a:cubicBezTo>
                  <a:cubicBezTo>
                    <a:pt x="1812" y="9771"/>
                    <a:pt x="1802" y="9770"/>
                    <a:pt x="1800" y="9759"/>
                  </a:cubicBezTo>
                  <a:cubicBezTo>
                    <a:pt x="1809" y="9746"/>
                    <a:pt x="1825" y="9740"/>
                    <a:pt x="1837" y="9737"/>
                  </a:cubicBezTo>
                  <a:close/>
                  <a:moveTo>
                    <a:pt x="1909" y="10360"/>
                  </a:moveTo>
                  <a:cubicBezTo>
                    <a:pt x="1931" y="10373"/>
                    <a:pt x="1956" y="10385"/>
                    <a:pt x="1934" y="10388"/>
                  </a:cubicBezTo>
                  <a:cubicBezTo>
                    <a:pt x="1931" y="10389"/>
                    <a:pt x="1927" y="10390"/>
                    <a:pt x="1923" y="10390"/>
                  </a:cubicBezTo>
                  <a:cubicBezTo>
                    <a:pt x="1911" y="10390"/>
                    <a:pt x="1900" y="10386"/>
                    <a:pt x="1891" y="10379"/>
                  </a:cubicBezTo>
                  <a:cubicBezTo>
                    <a:pt x="1891" y="10379"/>
                    <a:pt x="1869" y="10367"/>
                    <a:pt x="1887" y="10363"/>
                  </a:cubicBezTo>
                  <a:lnTo>
                    <a:pt x="1909" y="10360"/>
                  </a:lnTo>
                  <a:close/>
                  <a:moveTo>
                    <a:pt x="2051" y="10870"/>
                  </a:moveTo>
                  <a:cubicBezTo>
                    <a:pt x="2064" y="10870"/>
                    <a:pt x="2082" y="10876"/>
                    <a:pt x="2094" y="10890"/>
                  </a:cubicBezTo>
                  <a:cubicBezTo>
                    <a:pt x="2094" y="10906"/>
                    <a:pt x="2094" y="10906"/>
                    <a:pt x="2075" y="10909"/>
                  </a:cubicBezTo>
                  <a:cubicBezTo>
                    <a:pt x="2073" y="10909"/>
                    <a:pt x="2071" y="10909"/>
                    <a:pt x="2069" y="10909"/>
                  </a:cubicBezTo>
                  <a:cubicBezTo>
                    <a:pt x="2049" y="10909"/>
                    <a:pt x="2031" y="10898"/>
                    <a:pt x="2028" y="10884"/>
                  </a:cubicBezTo>
                  <a:cubicBezTo>
                    <a:pt x="2027" y="10876"/>
                    <a:pt x="2037" y="10870"/>
                    <a:pt x="2051" y="10870"/>
                  </a:cubicBezTo>
                  <a:close/>
                  <a:moveTo>
                    <a:pt x="2415" y="13053"/>
                  </a:moveTo>
                  <a:cubicBezTo>
                    <a:pt x="2426" y="13053"/>
                    <a:pt x="2434" y="13055"/>
                    <a:pt x="2436" y="13065"/>
                  </a:cubicBezTo>
                  <a:cubicBezTo>
                    <a:pt x="2461" y="13077"/>
                    <a:pt x="2458" y="13085"/>
                    <a:pt x="2443" y="13085"/>
                  </a:cubicBezTo>
                  <a:cubicBezTo>
                    <a:pt x="2431" y="13085"/>
                    <a:pt x="2412" y="13080"/>
                    <a:pt x="2392" y="13071"/>
                  </a:cubicBezTo>
                  <a:cubicBezTo>
                    <a:pt x="2351" y="13062"/>
                    <a:pt x="2351" y="13062"/>
                    <a:pt x="2392" y="13055"/>
                  </a:cubicBezTo>
                  <a:cubicBezTo>
                    <a:pt x="2400" y="13054"/>
                    <a:pt x="2408" y="13053"/>
                    <a:pt x="2415" y="13053"/>
                  </a:cubicBezTo>
                  <a:close/>
                  <a:moveTo>
                    <a:pt x="265" y="0"/>
                  </a:moveTo>
                  <a:cubicBezTo>
                    <a:pt x="251" y="0"/>
                    <a:pt x="244" y="9"/>
                    <a:pt x="258" y="25"/>
                  </a:cubicBezTo>
                  <a:lnTo>
                    <a:pt x="242" y="44"/>
                  </a:lnTo>
                  <a:cubicBezTo>
                    <a:pt x="188" y="52"/>
                    <a:pt x="183" y="77"/>
                    <a:pt x="224" y="77"/>
                  </a:cubicBezTo>
                  <a:cubicBezTo>
                    <a:pt x="230" y="77"/>
                    <a:pt x="237" y="76"/>
                    <a:pt x="245" y="75"/>
                  </a:cubicBezTo>
                  <a:cubicBezTo>
                    <a:pt x="270" y="71"/>
                    <a:pt x="285" y="69"/>
                    <a:pt x="292" y="69"/>
                  </a:cubicBezTo>
                  <a:cubicBezTo>
                    <a:pt x="302" y="69"/>
                    <a:pt x="292" y="74"/>
                    <a:pt x="267" y="88"/>
                  </a:cubicBezTo>
                  <a:cubicBezTo>
                    <a:pt x="227" y="94"/>
                    <a:pt x="230" y="110"/>
                    <a:pt x="233" y="125"/>
                  </a:cubicBezTo>
                  <a:cubicBezTo>
                    <a:pt x="233" y="141"/>
                    <a:pt x="233" y="141"/>
                    <a:pt x="214" y="144"/>
                  </a:cubicBezTo>
                  <a:cubicBezTo>
                    <a:pt x="192" y="147"/>
                    <a:pt x="173" y="166"/>
                    <a:pt x="176" y="182"/>
                  </a:cubicBezTo>
                  <a:cubicBezTo>
                    <a:pt x="178" y="190"/>
                    <a:pt x="179" y="194"/>
                    <a:pt x="185" y="194"/>
                  </a:cubicBezTo>
                  <a:cubicBezTo>
                    <a:pt x="188" y="194"/>
                    <a:pt x="192" y="193"/>
                    <a:pt x="198" y="191"/>
                  </a:cubicBezTo>
                  <a:cubicBezTo>
                    <a:pt x="202" y="188"/>
                    <a:pt x="205" y="187"/>
                    <a:pt x="208" y="187"/>
                  </a:cubicBezTo>
                  <a:cubicBezTo>
                    <a:pt x="218" y="187"/>
                    <a:pt x="215" y="208"/>
                    <a:pt x="183" y="226"/>
                  </a:cubicBezTo>
                  <a:cubicBezTo>
                    <a:pt x="171" y="237"/>
                    <a:pt x="166" y="242"/>
                    <a:pt x="176" y="242"/>
                  </a:cubicBezTo>
                  <a:cubicBezTo>
                    <a:pt x="181" y="242"/>
                    <a:pt x="192" y="240"/>
                    <a:pt x="208" y="238"/>
                  </a:cubicBezTo>
                  <a:cubicBezTo>
                    <a:pt x="211" y="238"/>
                    <a:pt x="215" y="237"/>
                    <a:pt x="218" y="237"/>
                  </a:cubicBezTo>
                  <a:cubicBezTo>
                    <a:pt x="249" y="237"/>
                    <a:pt x="248" y="265"/>
                    <a:pt x="214" y="285"/>
                  </a:cubicBezTo>
                  <a:cubicBezTo>
                    <a:pt x="214" y="285"/>
                    <a:pt x="217" y="301"/>
                    <a:pt x="217" y="316"/>
                  </a:cubicBezTo>
                  <a:cubicBezTo>
                    <a:pt x="219" y="326"/>
                    <a:pt x="227" y="328"/>
                    <a:pt x="238" y="328"/>
                  </a:cubicBezTo>
                  <a:cubicBezTo>
                    <a:pt x="245" y="328"/>
                    <a:pt x="253" y="327"/>
                    <a:pt x="261" y="326"/>
                  </a:cubicBezTo>
                  <a:cubicBezTo>
                    <a:pt x="276" y="324"/>
                    <a:pt x="285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4" y="351"/>
                    <a:pt x="261" y="357"/>
                    <a:pt x="245" y="360"/>
                  </a:cubicBezTo>
                  <a:cubicBezTo>
                    <a:pt x="223" y="363"/>
                    <a:pt x="227" y="379"/>
                    <a:pt x="230" y="395"/>
                  </a:cubicBezTo>
                  <a:cubicBezTo>
                    <a:pt x="233" y="410"/>
                    <a:pt x="236" y="439"/>
                    <a:pt x="255" y="439"/>
                  </a:cubicBezTo>
                  <a:cubicBezTo>
                    <a:pt x="256" y="439"/>
                    <a:pt x="257" y="439"/>
                    <a:pt x="258" y="439"/>
                  </a:cubicBezTo>
                  <a:lnTo>
                    <a:pt x="258" y="439"/>
                  </a:lnTo>
                  <a:lnTo>
                    <a:pt x="236" y="442"/>
                  </a:lnTo>
                  <a:cubicBezTo>
                    <a:pt x="238" y="454"/>
                    <a:pt x="226" y="459"/>
                    <a:pt x="230" y="459"/>
                  </a:cubicBezTo>
                  <a:cubicBezTo>
                    <a:pt x="231" y="459"/>
                    <a:pt x="234" y="458"/>
                    <a:pt x="239" y="457"/>
                  </a:cubicBezTo>
                  <a:lnTo>
                    <a:pt x="239" y="457"/>
                  </a:lnTo>
                  <a:cubicBezTo>
                    <a:pt x="239" y="473"/>
                    <a:pt x="233" y="492"/>
                    <a:pt x="223" y="508"/>
                  </a:cubicBezTo>
                  <a:cubicBezTo>
                    <a:pt x="213" y="530"/>
                    <a:pt x="231" y="555"/>
                    <a:pt x="254" y="555"/>
                  </a:cubicBezTo>
                  <a:cubicBezTo>
                    <a:pt x="266" y="555"/>
                    <a:pt x="279" y="549"/>
                    <a:pt x="291" y="532"/>
                  </a:cubicBezTo>
                  <a:lnTo>
                    <a:pt x="291" y="532"/>
                  </a:lnTo>
                  <a:cubicBezTo>
                    <a:pt x="291" y="535"/>
                    <a:pt x="292" y="540"/>
                    <a:pt x="292" y="545"/>
                  </a:cubicBezTo>
                  <a:cubicBezTo>
                    <a:pt x="295" y="556"/>
                    <a:pt x="306" y="558"/>
                    <a:pt x="313" y="558"/>
                  </a:cubicBezTo>
                  <a:cubicBezTo>
                    <a:pt x="316" y="558"/>
                    <a:pt x="317" y="558"/>
                    <a:pt x="317" y="558"/>
                  </a:cubicBezTo>
                  <a:cubicBezTo>
                    <a:pt x="319" y="557"/>
                    <a:pt x="321" y="557"/>
                    <a:pt x="322" y="557"/>
                  </a:cubicBezTo>
                  <a:cubicBezTo>
                    <a:pt x="337" y="557"/>
                    <a:pt x="340" y="572"/>
                    <a:pt x="342" y="586"/>
                  </a:cubicBezTo>
                  <a:cubicBezTo>
                    <a:pt x="342" y="586"/>
                    <a:pt x="321" y="589"/>
                    <a:pt x="302" y="592"/>
                  </a:cubicBezTo>
                  <a:cubicBezTo>
                    <a:pt x="296" y="592"/>
                    <a:pt x="291" y="591"/>
                    <a:pt x="286" y="591"/>
                  </a:cubicBezTo>
                  <a:cubicBezTo>
                    <a:pt x="234" y="591"/>
                    <a:pt x="225" y="621"/>
                    <a:pt x="283" y="624"/>
                  </a:cubicBezTo>
                  <a:lnTo>
                    <a:pt x="264" y="627"/>
                  </a:lnTo>
                  <a:cubicBezTo>
                    <a:pt x="242" y="630"/>
                    <a:pt x="245" y="645"/>
                    <a:pt x="270" y="674"/>
                  </a:cubicBezTo>
                  <a:cubicBezTo>
                    <a:pt x="273" y="687"/>
                    <a:pt x="307" y="696"/>
                    <a:pt x="328" y="696"/>
                  </a:cubicBezTo>
                  <a:cubicBezTo>
                    <a:pt x="331" y="696"/>
                    <a:pt x="334" y="696"/>
                    <a:pt x="336" y="696"/>
                  </a:cubicBezTo>
                  <a:cubicBezTo>
                    <a:pt x="338" y="695"/>
                    <a:pt x="340" y="695"/>
                    <a:pt x="342" y="695"/>
                  </a:cubicBezTo>
                  <a:cubicBezTo>
                    <a:pt x="359" y="695"/>
                    <a:pt x="361" y="708"/>
                    <a:pt x="361" y="708"/>
                  </a:cubicBezTo>
                  <a:cubicBezTo>
                    <a:pt x="361" y="724"/>
                    <a:pt x="361" y="724"/>
                    <a:pt x="342" y="727"/>
                  </a:cubicBezTo>
                  <a:cubicBezTo>
                    <a:pt x="302" y="733"/>
                    <a:pt x="305" y="765"/>
                    <a:pt x="349" y="774"/>
                  </a:cubicBezTo>
                  <a:lnTo>
                    <a:pt x="327" y="777"/>
                  </a:lnTo>
                  <a:cubicBezTo>
                    <a:pt x="308" y="780"/>
                    <a:pt x="289" y="799"/>
                    <a:pt x="321" y="874"/>
                  </a:cubicBezTo>
                  <a:cubicBezTo>
                    <a:pt x="330" y="937"/>
                    <a:pt x="336" y="984"/>
                    <a:pt x="317" y="987"/>
                  </a:cubicBezTo>
                  <a:cubicBezTo>
                    <a:pt x="295" y="990"/>
                    <a:pt x="346" y="1043"/>
                    <a:pt x="393" y="1069"/>
                  </a:cubicBezTo>
                  <a:cubicBezTo>
                    <a:pt x="371" y="1072"/>
                    <a:pt x="374" y="1087"/>
                    <a:pt x="377" y="1119"/>
                  </a:cubicBezTo>
                  <a:cubicBezTo>
                    <a:pt x="386" y="1166"/>
                    <a:pt x="386" y="1166"/>
                    <a:pt x="364" y="1169"/>
                  </a:cubicBezTo>
                  <a:cubicBezTo>
                    <a:pt x="348" y="1165"/>
                    <a:pt x="337" y="1163"/>
                    <a:pt x="334" y="1163"/>
                  </a:cubicBezTo>
                  <a:cubicBezTo>
                    <a:pt x="327" y="1163"/>
                    <a:pt x="338" y="1169"/>
                    <a:pt x="368" y="1184"/>
                  </a:cubicBezTo>
                  <a:cubicBezTo>
                    <a:pt x="411" y="1194"/>
                    <a:pt x="396" y="1244"/>
                    <a:pt x="355" y="1250"/>
                  </a:cubicBezTo>
                  <a:cubicBezTo>
                    <a:pt x="336" y="1253"/>
                    <a:pt x="336" y="1269"/>
                    <a:pt x="342" y="1300"/>
                  </a:cubicBezTo>
                  <a:cubicBezTo>
                    <a:pt x="364" y="1313"/>
                    <a:pt x="371" y="1344"/>
                    <a:pt x="374" y="1376"/>
                  </a:cubicBezTo>
                  <a:cubicBezTo>
                    <a:pt x="378" y="1410"/>
                    <a:pt x="380" y="1419"/>
                    <a:pt x="396" y="1419"/>
                  </a:cubicBezTo>
                  <a:cubicBezTo>
                    <a:pt x="402" y="1419"/>
                    <a:pt x="410" y="1418"/>
                    <a:pt x="421" y="1416"/>
                  </a:cubicBezTo>
                  <a:cubicBezTo>
                    <a:pt x="428" y="1415"/>
                    <a:pt x="434" y="1415"/>
                    <a:pt x="439" y="1415"/>
                  </a:cubicBezTo>
                  <a:cubicBezTo>
                    <a:pt x="465" y="1415"/>
                    <a:pt x="466" y="1428"/>
                    <a:pt x="471" y="1454"/>
                  </a:cubicBezTo>
                  <a:cubicBezTo>
                    <a:pt x="471" y="1470"/>
                    <a:pt x="474" y="1485"/>
                    <a:pt x="455" y="1488"/>
                  </a:cubicBezTo>
                  <a:cubicBezTo>
                    <a:pt x="455" y="1488"/>
                    <a:pt x="436" y="1507"/>
                    <a:pt x="440" y="1523"/>
                  </a:cubicBezTo>
                  <a:cubicBezTo>
                    <a:pt x="440" y="1539"/>
                    <a:pt x="443" y="1554"/>
                    <a:pt x="421" y="1557"/>
                  </a:cubicBezTo>
                  <a:cubicBezTo>
                    <a:pt x="411" y="1573"/>
                    <a:pt x="405" y="1589"/>
                    <a:pt x="408" y="1608"/>
                  </a:cubicBezTo>
                  <a:cubicBezTo>
                    <a:pt x="411" y="1639"/>
                    <a:pt x="418" y="1670"/>
                    <a:pt x="396" y="1673"/>
                  </a:cubicBezTo>
                  <a:cubicBezTo>
                    <a:pt x="398" y="1684"/>
                    <a:pt x="399" y="1688"/>
                    <a:pt x="406" y="1688"/>
                  </a:cubicBezTo>
                  <a:cubicBezTo>
                    <a:pt x="409" y="1688"/>
                    <a:pt x="414" y="1687"/>
                    <a:pt x="421" y="1686"/>
                  </a:cubicBezTo>
                  <a:cubicBezTo>
                    <a:pt x="422" y="1686"/>
                    <a:pt x="424" y="1685"/>
                    <a:pt x="426" y="1685"/>
                  </a:cubicBezTo>
                  <a:cubicBezTo>
                    <a:pt x="444" y="1685"/>
                    <a:pt x="464" y="1701"/>
                    <a:pt x="452" y="1761"/>
                  </a:cubicBezTo>
                  <a:cubicBezTo>
                    <a:pt x="455" y="1791"/>
                    <a:pt x="464" y="1833"/>
                    <a:pt x="482" y="1833"/>
                  </a:cubicBezTo>
                  <a:cubicBezTo>
                    <a:pt x="482" y="1833"/>
                    <a:pt x="483" y="1833"/>
                    <a:pt x="483" y="1833"/>
                  </a:cubicBezTo>
                  <a:lnTo>
                    <a:pt x="483" y="1833"/>
                  </a:lnTo>
                  <a:cubicBezTo>
                    <a:pt x="487" y="1849"/>
                    <a:pt x="487" y="1849"/>
                    <a:pt x="465" y="1852"/>
                  </a:cubicBezTo>
                  <a:cubicBezTo>
                    <a:pt x="424" y="1858"/>
                    <a:pt x="430" y="1890"/>
                    <a:pt x="474" y="1915"/>
                  </a:cubicBezTo>
                  <a:cubicBezTo>
                    <a:pt x="476" y="1914"/>
                    <a:pt x="478" y="1914"/>
                    <a:pt x="479" y="1914"/>
                  </a:cubicBezTo>
                  <a:cubicBezTo>
                    <a:pt x="496" y="1914"/>
                    <a:pt x="498" y="1929"/>
                    <a:pt x="480" y="1946"/>
                  </a:cubicBezTo>
                  <a:cubicBezTo>
                    <a:pt x="483" y="1959"/>
                    <a:pt x="493" y="1968"/>
                    <a:pt x="505" y="1974"/>
                  </a:cubicBezTo>
                  <a:cubicBezTo>
                    <a:pt x="527" y="1987"/>
                    <a:pt x="527" y="1987"/>
                    <a:pt x="512" y="2021"/>
                  </a:cubicBezTo>
                  <a:cubicBezTo>
                    <a:pt x="490" y="2024"/>
                    <a:pt x="493" y="2040"/>
                    <a:pt x="496" y="2056"/>
                  </a:cubicBezTo>
                  <a:cubicBezTo>
                    <a:pt x="521" y="2084"/>
                    <a:pt x="546" y="2253"/>
                    <a:pt x="527" y="2272"/>
                  </a:cubicBezTo>
                  <a:cubicBezTo>
                    <a:pt x="549" y="2284"/>
                    <a:pt x="549" y="2284"/>
                    <a:pt x="552" y="2300"/>
                  </a:cubicBezTo>
                  <a:cubicBezTo>
                    <a:pt x="521" y="2318"/>
                    <a:pt x="531" y="2330"/>
                    <a:pt x="558" y="2330"/>
                  </a:cubicBezTo>
                  <a:cubicBezTo>
                    <a:pt x="564" y="2330"/>
                    <a:pt x="570" y="2329"/>
                    <a:pt x="577" y="2328"/>
                  </a:cubicBezTo>
                  <a:lnTo>
                    <a:pt x="574" y="2313"/>
                  </a:lnTo>
                  <a:lnTo>
                    <a:pt x="574" y="2297"/>
                  </a:lnTo>
                  <a:cubicBezTo>
                    <a:pt x="577" y="2297"/>
                    <a:pt x="579" y="2296"/>
                    <a:pt x="582" y="2296"/>
                  </a:cubicBezTo>
                  <a:cubicBezTo>
                    <a:pt x="616" y="2296"/>
                    <a:pt x="617" y="2338"/>
                    <a:pt x="559" y="2347"/>
                  </a:cubicBezTo>
                  <a:cubicBezTo>
                    <a:pt x="521" y="2369"/>
                    <a:pt x="521" y="2369"/>
                    <a:pt x="565" y="2378"/>
                  </a:cubicBezTo>
                  <a:cubicBezTo>
                    <a:pt x="609" y="2388"/>
                    <a:pt x="609" y="2404"/>
                    <a:pt x="571" y="2425"/>
                  </a:cubicBezTo>
                  <a:cubicBezTo>
                    <a:pt x="530" y="2432"/>
                    <a:pt x="530" y="2432"/>
                    <a:pt x="574" y="2441"/>
                  </a:cubicBezTo>
                  <a:cubicBezTo>
                    <a:pt x="659" y="2460"/>
                    <a:pt x="687" y="2504"/>
                    <a:pt x="606" y="2516"/>
                  </a:cubicBezTo>
                  <a:cubicBezTo>
                    <a:pt x="565" y="2523"/>
                    <a:pt x="546" y="2541"/>
                    <a:pt x="549" y="2554"/>
                  </a:cubicBezTo>
                  <a:cubicBezTo>
                    <a:pt x="549" y="2563"/>
                    <a:pt x="557" y="2566"/>
                    <a:pt x="568" y="2566"/>
                  </a:cubicBezTo>
                  <a:cubicBezTo>
                    <a:pt x="575" y="2566"/>
                    <a:pt x="584" y="2565"/>
                    <a:pt x="593" y="2563"/>
                  </a:cubicBezTo>
                  <a:cubicBezTo>
                    <a:pt x="605" y="2556"/>
                    <a:pt x="613" y="2553"/>
                    <a:pt x="618" y="2553"/>
                  </a:cubicBezTo>
                  <a:cubicBezTo>
                    <a:pt x="629" y="2553"/>
                    <a:pt x="622" y="2569"/>
                    <a:pt x="596" y="2595"/>
                  </a:cubicBezTo>
                  <a:cubicBezTo>
                    <a:pt x="540" y="2651"/>
                    <a:pt x="546" y="2682"/>
                    <a:pt x="593" y="2723"/>
                  </a:cubicBezTo>
                  <a:cubicBezTo>
                    <a:pt x="630" y="2765"/>
                    <a:pt x="645" y="2801"/>
                    <a:pt x="630" y="2801"/>
                  </a:cubicBezTo>
                  <a:cubicBezTo>
                    <a:pt x="625" y="2801"/>
                    <a:pt x="616" y="2797"/>
                    <a:pt x="603" y="2786"/>
                  </a:cubicBezTo>
                  <a:cubicBezTo>
                    <a:pt x="581" y="2774"/>
                    <a:pt x="570" y="2767"/>
                    <a:pt x="568" y="2767"/>
                  </a:cubicBezTo>
                  <a:lnTo>
                    <a:pt x="568" y="2767"/>
                  </a:lnTo>
                  <a:cubicBezTo>
                    <a:pt x="565" y="2767"/>
                    <a:pt x="571" y="2774"/>
                    <a:pt x="584" y="2789"/>
                  </a:cubicBezTo>
                  <a:cubicBezTo>
                    <a:pt x="587" y="2820"/>
                    <a:pt x="593" y="2852"/>
                    <a:pt x="593" y="2867"/>
                  </a:cubicBezTo>
                  <a:cubicBezTo>
                    <a:pt x="596" y="2881"/>
                    <a:pt x="614" y="2893"/>
                    <a:pt x="633" y="2893"/>
                  </a:cubicBezTo>
                  <a:cubicBezTo>
                    <a:pt x="636" y="2893"/>
                    <a:pt x="638" y="2893"/>
                    <a:pt x="640" y="2892"/>
                  </a:cubicBezTo>
                  <a:lnTo>
                    <a:pt x="640" y="2892"/>
                  </a:lnTo>
                  <a:cubicBezTo>
                    <a:pt x="599" y="2914"/>
                    <a:pt x="584" y="2949"/>
                    <a:pt x="631" y="2971"/>
                  </a:cubicBezTo>
                  <a:cubicBezTo>
                    <a:pt x="634" y="2986"/>
                    <a:pt x="634" y="3002"/>
                    <a:pt x="634" y="3002"/>
                  </a:cubicBezTo>
                  <a:cubicBezTo>
                    <a:pt x="637" y="3018"/>
                    <a:pt x="637" y="3018"/>
                    <a:pt x="659" y="3030"/>
                  </a:cubicBezTo>
                  <a:cubicBezTo>
                    <a:pt x="684" y="3043"/>
                    <a:pt x="665" y="3062"/>
                    <a:pt x="646" y="3080"/>
                  </a:cubicBezTo>
                  <a:cubicBezTo>
                    <a:pt x="629" y="3098"/>
                    <a:pt x="612" y="3115"/>
                    <a:pt x="627" y="3115"/>
                  </a:cubicBezTo>
                  <a:cubicBezTo>
                    <a:pt x="628" y="3115"/>
                    <a:pt x="629" y="3115"/>
                    <a:pt x="631" y="3115"/>
                  </a:cubicBezTo>
                  <a:cubicBezTo>
                    <a:pt x="632" y="3115"/>
                    <a:pt x="633" y="3115"/>
                    <a:pt x="634" y="3115"/>
                  </a:cubicBezTo>
                  <a:cubicBezTo>
                    <a:pt x="655" y="3115"/>
                    <a:pt x="679" y="3141"/>
                    <a:pt x="700" y="3152"/>
                  </a:cubicBezTo>
                  <a:cubicBezTo>
                    <a:pt x="717" y="3162"/>
                    <a:pt x="709" y="3175"/>
                    <a:pt x="695" y="3175"/>
                  </a:cubicBezTo>
                  <a:cubicBezTo>
                    <a:pt x="691" y="3175"/>
                    <a:pt x="686" y="3174"/>
                    <a:pt x="681" y="3171"/>
                  </a:cubicBezTo>
                  <a:cubicBezTo>
                    <a:pt x="659" y="3174"/>
                    <a:pt x="659" y="3174"/>
                    <a:pt x="643" y="3209"/>
                  </a:cubicBezTo>
                  <a:cubicBezTo>
                    <a:pt x="646" y="3224"/>
                    <a:pt x="652" y="3253"/>
                    <a:pt x="669" y="3253"/>
                  </a:cubicBezTo>
                  <a:cubicBezTo>
                    <a:pt x="670" y="3253"/>
                    <a:pt x="671" y="3253"/>
                    <a:pt x="672" y="3253"/>
                  </a:cubicBezTo>
                  <a:cubicBezTo>
                    <a:pt x="672" y="3253"/>
                    <a:pt x="672" y="3253"/>
                    <a:pt x="673" y="3253"/>
                  </a:cubicBezTo>
                  <a:cubicBezTo>
                    <a:pt x="694" y="3253"/>
                    <a:pt x="706" y="3344"/>
                    <a:pt x="687" y="3359"/>
                  </a:cubicBezTo>
                  <a:cubicBezTo>
                    <a:pt x="687" y="3359"/>
                    <a:pt x="690" y="3375"/>
                    <a:pt x="693" y="3391"/>
                  </a:cubicBezTo>
                  <a:cubicBezTo>
                    <a:pt x="693" y="3406"/>
                    <a:pt x="719" y="3419"/>
                    <a:pt x="719" y="3435"/>
                  </a:cubicBezTo>
                  <a:cubicBezTo>
                    <a:pt x="725" y="3447"/>
                    <a:pt x="734" y="3460"/>
                    <a:pt x="744" y="3463"/>
                  </a:cubicBezTo>
                  <a:cubicBezTo>
                    <a:pt x="747" y="3478"/>
                    <a:pt x="750" y="3494"/>
                    <a:pt x="728" y="3497"/>
                  </a:cubicBezTo>
                  <a:cubicBezTo>
                    <a:pt x="772" y="3507"/>
                    <a:pt x="772" y="3507"/>
                    <a:pt x="734" y="3529"/>
                  </a:cubicBezTo>
                  <a:cubicBezTo>
                    <a:pt x="693" y="3535"/>
                    <a:pt x="693" y="3535"/>
                    <a:pt x="737" y="3544"/>
                  </a:cubicBezTo>
                  <a:cubicBezTo>
                    <a:pt x="759" y="3557"/>
                    <a:pt x="759" y="3557"/>
                    <a:pt x="740" y="3576"/>
                  </a:cubicBezTo>
                  <a:cubicBezTo>
                    <a:pt x="720" y="3578"/>
                    <a:pt x="721" y="3592"/>
                    <a:pt x="738" y="3592"/>
                  </a:cubicBezTo>
                  <a:cubicBezTo>
                    <a:pt x="740" y="3592"/>
                    <a:pt x="742" y="3592"/>
                    <a:pt x="744" y="3591"/>
                  </a:cubicBezTo>
                  <a:cubicBezTo>
                    <a:pt x="787" y="3601"/>
                    <a:pt x="813" y="3645"/>
                    <a:pt x="772" y="3651"/>
                  </a:cubicBezTo>
                  <a:cubicBezTo>
                    <a:pt x="775" y="3663"/>
                    <a:pt x="784" y="3673"/>
                    <a:pt x="797" y="3679"/>
                  </a:cubicBezTo>
                  <a:cubicBezTo>
                    <a:pt x="841" y="3688"/>
                    <a:pt x="841" y="3688"/>
                    <a:pt x="800" y="3695"/>
                  </a:cubicBezTo>
                  <a:cubicBezTo>
                    <a:pt x="762" y="3717"/>
                    <a:pt x="762" y="3732"/>
                    <a:pt x="806" y="3742"/>
                  </a:cubicBezTo>
                  <a:cubicBezTo>
                    <a:pt x="819" y="3745"/>
                    <a:pt x="822" y="3764"/>
                    <a:pt x="813" y="3773"/>
                  </a:cubicBezTo>
                  <a:cubicBezTo>
                    <a:pt x="798" y="3801"/>
                    <a:pt x="789" y="3883"/>
                    <a:pt x="817" y="3883"/>
                  </a:cubicBezTo>
                  <a:cubicBezTo>
                    <a:pt x="821" y="3883"/>
                    <a:pt x="824" y="3882"/>
                    <a:pt x="828" y="3880"/>
                  </a:cubicBezTo>
                  <a:lnTo>
                    <a:pt x="831" y="3911"/>
                  </a:lnTo>
                  <a:cubicBezTo>
                    <a:pt x="816" y="3945"/>
                    <a:pt x="819" y="3961"/>
                    <a:pt x="841" y="3974"/>
                  </a:cubicBezTo>
                  <a:lnTo>
                    <a:pt x="863" y="3986"/>
                  </a:lnTo>
                  <a:cubicBezTo>
                    <a:pt x="844" y="3989"/>
                    <a:pt x="825" y="4008"/>
                    <a:pt x="828" y="4024"/>
                  </a:cubicBezTo>
                  <a:cubicBezTo>
                    <a:pt x="830" y="4035"/>
                    <a:pt x="831" y="4038"/>
                    <a:pt x="837" y="4038"/>
                  </a:cubicBezTo>
                  <a:cubicBezTo>
                    <a:pt x="840" y="4038"/>
                    <a:pt x="844" y="4037"/>
                    <a:pt x="850" y="4036"/>
                  </a:cubicBezTo>
                  <a:cubicBezTo>
                    <a:pt x="856" y="4030"/>
                    <a:pt x="861" y="4028"/>
                    <a:pt x="864" y="4028"/>
                  </a:cubicBezTo>
                  <a:cubicBezTo>
                    <a:pt x="871" y="4028"/>
                    <a:pt x="872" y="4038"/>
                    <a:pt x="872" y="4049"/>
                  </a:cubicBezTo>
                  <a:cubicBezTo>
                    <a:pt x="875" y="4064"/>
                    <a:pt x="856" y="4083"/>
                    <a:pt x="838" y="4086"/>
                  </a:cubicBezTo>
                  <a:lnTo>
                    <a:pt x="838" y="4102"/>
                  </a:lnTo>
                  <a:cubicBezTo>
                    <a:pt x="845" y="4101"/>
                    <a:pt x="851" y="4101"/>
                    <a:pt x="856" y="4101"/>
                  </a:cubicBezTo>
                  <a:cubicBezTo>
                    <a:pt x="881" y="4101"/>
                    <a:pt x="878" y="4112"/>
                    <a:pt x="863" y="4115"/>
                  </a:cubicBezTo>
                  <a:cubicBezTo>
                    <a:pt x="847" y="4127"/>
                    <a:pt x="844" y="4146"/>
                    <a:pt x="847" y="4165"/>
                  </a:cubicBezTo>
                  <a:cubicBezTo>
                    <a:pt x="849" y="4164"/>
                    <a:pt x="850" y="4164"/>
                    <a:pt x="851" y="4164"/>
                  </a:cubicBezTo>
                  <a:cubicBezTo>
                    <a:pt x="861" y="4164"/>
                    <a:pt x="857" y="4171"/>
                    <a:pt x="853" y="4171"/>
                  </a:cubicBezTo>
                  <a:cubicBezTo>
                    <a:pt x="850" y="4171"/>
                    <a:pt x="848" y="4169"/>
                    <a:pt x="847" y="4165"/>
                  </a:cubicBezTo>
                  <a:lnTo>
                    <a:pt x="828" y="4168"/>
                  </a:lnTo>
                  <a:cubicBezTo>
                    <a:pt x="816" y="4180"/>
                    <a:pt x="821" y="4183"/>
                    <a:pt x="830" y="4183"/>
                  </a:cubicBezTo>
                  <a:cubicBezTo>
                    <a:pt x="835" y="4183"/>
                    <a:pt x="843" y="4182"/>
                    <a:pt x="850" y="4180"/>
                  </a:cubicBezTo>
                  <a:cubicBezTo>
                    <a:pt x="850" y="4180"/>
                    <a:pt x="853" y="4196"/>
                    <a:pt x="856" y="4212"/>
                  </a:cubicBezTo>
                  <a:cubicBezTo>
                    <a:pt x="856" y="4220"/>
                    <a:pt x="858" y="4230"/>
                    <a:pt x="864" y="4230"/>
                  </a:cubicBezTo>
                  <a:cubicBezTo>
                    <a:pt x="868" y="4230"/>
                    <a:pt x="872" y="4227"/>
                    <a:pt x="878" y="4221"/>
                  </a:cubicBezTo>
                  <a:cubicBezTo>
                    <a:pt x="886" y="4220"/>
                    <a:pt x="894" y="4219"/>
                    <a:pt x="901" y="4219"/>
                  </a:cubicBezTo>
                  <a:cubicBezTo>
                    <a:pt x="912" y="4219"/>
                    <a:pt x="920" y="4221"/>
                    <a:pt x="922" y="4231"/>
                  </a:cubicBezTo>
                  <a:cubicBezTo>
                    <a:pt x="924" y="4230"/>
                    <a:pt x="925" y="4230"/>
                    <a:pt x="926" y="4230"/>
                  </a:cubicBezTo>
                  <a:cubicBezTo>
                    <a:pt x="934" y="4230"/>
                    <a:pt x="931" y="4237"/>
                    <a:pt x="927" y="4237"/>
                  </a:cubicBezTo>
                  <a:cubicBezTo>
                    <a:pt x="925" y="4237"/>
                    <a:pt x="923" y="4235"/>
                    <a:pt x="922" y="4231"/>
                  </a:cubicBezTo>
                  <a:cubicBezTo>
                    <a:pt x="900" y="4234"/>
                    <a:pt x="881" y="4237"/>
                    <a:pt x="881" y="4252"/>
                  </a:cubicBezTo>
                  <a:cubicBezTo>
                    <a:pt x="885" y="4268"/>
                    <a:pt x="863" y="4271"/>
                    <a:pt x="863" y="4271"/>
                  </a:cubicBezTo>
                  <a:cubicBezTo>
                    <a:pt x="860" y="4271"/>
                    <a:pt x="857" y="4270"/>
                    <a:pt x="855" y="4270"/>
                  </a:cubicBezTo>
                  <a:cubicBezTo>
                    <a:pt x="826" y="4270"/>
                    <a:pt x="852" y="4322"/>
                    <a:pt x="872" y="4334"/>
                  </a:cubicBezTo>
                  <a:cubicBezTo>
                    <a:pt x="919" y="4359"/>
                    <a:pt x="922" y="4375"/>
                    <a:pt x="881" y="4381"/>
                  </a:cubicBezTo>
                  <a:cubicBezTo>
                    <a:pt x="838" y="4387"/>
                    <a:pt x="885" y="4412"/>
                    <a:pt x="950" y="4419"/>
                  </a:cubicBezTo>
                  <a:lnTo>
                    <a:pt x="1013" y="4425"/>
                  </a:lnTo>
                  <a:lnTo>
                    <a:pt x="950" y="4434"/>
                  </a:lnTo>
                  <a:cubicBezTo>
                    <a:pt x="872" y="4462"/>
                    <a:pt x="872" y="4462"/>
                    <a:pt x="919" y="4503"/>
                  </a:cubicBezTo>
                  <a:cubicBezTo>
                    <a:pt x="944" y="4531"/>
                    <a:pt x="944" y="4531"/>
                    <a:pt x="925" y="4535"/>
                  </a:cubicBezTo>
                  <a:cubicBezTo>
                    <a:pt x="903" y="4538"/>
                    <a:pt x="907" y="4553"/>
                    <a:pt x="913" y="4600"/>
                  </a:cubicBezTo>
                  <a:cubicBezTo>
                    <a:pt x="919" y="4641"/>
                    <a:pt x="922" y="4657"/>
                    <a:pt x="937" y="4657"/>
                  </a:cubicBezTo>
                  <a:cubicBezTo>
                    <a:pt x="938" y="4657"/>
                    <a:pt x="939" y="4657"/>
                    <a:pt x="941" y="4657"/>
                  </a:cubicBezTo>
                  <a:cubicBezTo>
                    <a:pt x="941" y="4657"/>
                    <a:pt x="944" y="4672"/>
                    <a:pt x="947" y="4688"/>
                  </a:cubicBezTo>
                  <a:cubicBezTo>
                    <a:pt x="917" y="4704"/>
                    <a:pt x="923" y="4724"/>
                    <a:pt x="945" y="4724"/>
                  </a:cubicBezTo>
                  <a:cubicBezTo>
                    <a:pt x="953" y="4724"/>
                    <a:pt x="962" y="4722"/>
                    <a:pt x="972" y="4716"/>
                  </a:cubicBezTo>
                  <a:lnTo>
                    <a:pt x="975" y="4748"/>
                  </a:lnTo>
                  <a:lnTo>
                    <a:pt x="957" y="4751"/>
                  </a:lnTo>
                  <a:cubicBezTo>
                    <a:pt x="935" y="4754"/>
                    <a:pt x="941" y="4785"/>
                    <a:pt x="957" y="4911"/>
                  </a:cubicBezTo>
                  <a:cubicBezTo>
                    <a:pt x="976" y="5033"/>
                    <a:pt x="981" y="5059"/>
                    <a:pt x="1010" y="5059"/>
                  </a:cubicBezTo>
                  <a:cubicBezTo>
                    <a:pt x="1014" y="5059"/>
                    <a:pt x="1018" y="5059"/>
                    <a:pt x="1022" y="5058"/>
                  </a:cubicBezTo>
                  <a:cubicBezTo>
                    <a:pt x="1066" y="5067"/>
                    <a:pt x="1069" y="5083"/>
                    <a:pt x="1026" y="5089"/>
                  </a:cubicBezTo>
                  <a:cubicBezTo>
                    <a:pt x="1008" y="5092"/>
                    <a:pt x="991" y="5108"/>
                    <a:pt x="1006" y="5108"/>
                  </a:cubicBezTo>
                  <a:cubicBezTo>
                    <a:pt x="1007" y="5108"/>
                    <a:pt x="1008" y="5108"/>
                    <a:pt x="1010" y="5108"/>
                  </a:cubicBezTo>
                  <a:lnTo>
                    <a:pt x="1010" y="5108"/>
                  </a:lnTo>
                  <a:cubicBezTo>
                    <a:pt x="1010" y="5127"/>
                    <a:pt x="1007" y="5146"/>
                    <a:pt x="994" y="5158"/>
                  </a:cubicBezTo>
                  <a:cubicBezTo>
                    <a:pt x="963" y="5206"/>
                    <a:pt x="981" y="5221"/>
                    <a:pt x="998" y="5221"/>
                  </a:cubicBezTo>
                  <a:cubicBezTo>
                    <a:pt x="1000" y="5221"/>
                    <a:pt x="1002" y="5221"/>
                    <a:pt x="1004" y="5221"/>
                  </a:cubicBezTo>
                  <a:cubicBezTo>
                    <a:pt x="1017" y="5214"/>
                    <a:pt x="1024" y="5211"/>
                    <a:pt x="1026" y="5211"/>
                  </a:cubicBezTo>
                  <a:cubicBezTo>
                    <a:pt x="1032" y="5211"/>
                    <a:pt x="1020" y="5224"/>
                    <a:pt x="1007" y="5236"/>
                  </a:cubicBezTo>
                  <a:cubicBezTo>
                    <a:pt x="989" y="5254"/>
                    <a:pt x="972" y="5271"/>
                    <a:pt x="987" y="5271"/>
                  </a:cubicBezTo>
                  <a:cubicBezTo>
                    <a:pt x="988" y="5271"/>
                    <a:pt x="990" y="5271"/>
                    <a:pt x="991" y="5271"/>
                  </a:cubicBezTo>
                  <a:cubicBezTo>
                    <a:pt x="1013" y="5283"/>
                    <a:pt x="1048" y="5374"/>
                    <a:pt x="1007" y="5381"/>
                  </a:cubicBezTo>
                  <a:cubicBezTo>
                    <a:pt x="1007" y="5381"/>
                    <a:pt x="1010" y="5396"/>
                    <a:pt x="1010" y="5412"/>
                  </a:cubicBezTo>
                  <a:cubicBezTo>
                    <a:pt x="1011" y="5412"/>
                    <a:pt x="1012" y="5412"/>
                    <a:pt x="1013" y="5412"/>
                  </a:cubicBezTo>
                  <a:cubicBezTo>
                    <a:pt x="1032" y="5412"/>
                    <a:pt x="1035" y="5441"/>
                    <a:pt x="1041" y="5468"/>
                  </a:cubicBezTo>
                  <a:cubicBezTo>
                    <a:pt x="1044" y="5500"/>
                    <a:pt x="1048" y="5515"/>
                    <a:pt x="1026" y="5519"/>
                  </a:cubicBezTo>
                  <a:cubicBezTo>
                    <a:pt x="1020" y="5516"/>
                    <a:pt x="1017" y="5514"/>
                    <a:pt x="1014" y="5514"/>
                  </a:cubicBezTo>
                  <a:cubicBezTo>
                    <a:pt x="1006" y="5514"/>
                    <a:pt x="1013" y="5528"/>
                    <a:pt x="1032" y="5550"/>
                  </a:cubicBezTo>
                  <a:cubicBezTo>
                    <a:pt x="1035" y="5566"/>
                    <a:pt x="1079" y="5575"/>
                    <a:pt x="1079" y="5591"/>
                  </a:cubicBezTo>
                  <a:cubicBezTo>
                    <a:pt x="1081" y="5590"/>
                    <a:pt x="1083" y="5590"/>
                    <a:pt x="1086" y="5590"/>
                  </a:cubicBezTo>
                  <a:cubicBezTo>
                    <a:pt x="1105" y="5590"/>
                    <a:pt x="1123" y="5602"/>
                    <a:pt x="1126" y="5616"/>
                  </a:cubicBezTo>
                  <a:lnTo>
                    <a:pt x="1104" y="5619"/>
                  </a:lnTo>
                  <a:lnTo>
                    <a:pt x="1063" y="5625"/>
                  </a:lnTo>
                  <a:cubicBezTo>
                    <a:pt x="1066" y="5639"/>
                    <a:pt x="1069" y="5654"/>
                    <a:pt x="1084" y="5654"/>
                  </a:cubicBezTo>
                  <a:cubicBezTo>
                    <a:pt x="1085" y="5654"/>
                    <a:pt x="1087" y="5654"/>
                    <a:pt x="1088" y="5653"/>
                  </a:cubicBezTo>
                  <a:lnTo>
                    <a:pt x="1088" y="5653"/>
                  </a:lnTo>
                  <a:cubicBezTo>
                    <a:pt x="1069" y="5672"/>
                    <a:pt x="1073" y="5688"/>
                    <a:pt x="1079" y="5719"/>
                  </a:cubicBezTo>
                  <a:cubicBezTo>
                    <a:pt x="1082" y="5750"/>
                    <a:pt x="1085" y="5782"/>
                    <a:pt x="1110" y="5794"/>
                  </a:cubicBezTo>
                  <a:cubicBezTo>
                    <a:pt x="1069" y="5816"/>
                    <a:pt x="1085" y="5907"/>
                    <a:pt x="1129" y="5917"/>
                  </a:cubicBezTo>
                  <a:cubicBezTo>
                    <a:pt x="1131" y="5916"/>
                    <a:pt x="1132" y="5916"/>
                    <a:pt x="1134" y="5916"/>
                  </a:cubicBezTo>
                  <a:cubicBezTo>
                    <a:pt x="1148" y="5916"/>
                    <a:pt x="1149" y="5931"/>
                    <a:pt x="1132" y="5948"/>
                  </a:cubicBezTo>
                  <a:cubicBezTo>
                    <a:pt x="1113" y="5967"/>
                    <a:pt x="1113" y="5967"/>
                    <a:pt x="1138" y="5979"/>
                  </a:cubicBezTo>
                  <a:cubicBezTo>
                    <a:pt x="1160" y="5992"/>
                    <a:pt x="1142" y="6011"/>
                    <a:pt x="1123" y="6029"/>
                  </a:cubicBezTo>
                  <a:cubicBezTo>
                    <a:pt x="1085" y="6051"/>
                    <a:pt x="1085" y="6067"/>
                    <a:pt x="1110" y="6079"/>
                  </a:cubicBezTo>
                  <a:cubicBezTo>
                    <a:pt x="1129" y="6101"/>
                    <a:pt x="1138" y="6126"/>
                    <a:pt x="1142" y="6155"/>
                  </a:cubicBezTo>
                  <a:cubicBezTo>
                    <a:pt x="1159" y="6174"/>
                    <a:pt x="1166" y="6188"/>
                    <a:pt x="1175" y="6188"/>
                  </a:cubicBezTo>
                  <a:cubicBezTo>
                    <a:pt x="1179" y="6188"/>
                    <a:pt x="1183" y="6185"/>
                    <a:pt x="1189" y="6180"/>
                  </a:cubicBezTo>
                  <a:cubicBezTo>
                    <a:pt x="1192" y="6179"/>
                    <a:pt x="1195" y="6179"/>
                    <a:pt x="1199" y="6179"/>
                  </a:cubicBezTo>
                  <a:cubicBezTo>
                    <a:pt x="1209" y="6179"/>
                    <a:pt x="1221" y="6182"/>
                    <a:pt x="1232" y="6189"/>
                  </a:cubicBezTo>
                  <a:cubicBezTo>
                    <a:pt x="1248" y="6206"/>
                    <a:pt x="1246" y="6214"/>
                    <a:pt x="1241" y="6214"/>
                  </a:cubicBezTo>
                  <a:cubicBezTo>
                    <a:pt x="1238" y="6214"/>
                    <a:pt x="1234" y="6211"/>
                    <a:pt x="1232" y="6205"/>
                  </a:cubicBezTo>
                  <a:cubicBezTo>
                    <a:pt x="1223" y="6194"/>
                    <a:pt x="1217" y="6189"/>
                    <a:pt x="1213" y="6189"/>
                  </a:cubicBezTo>
                  <a:cubicBezTo>
                    <a:pt x="1206" y="6189"/>
                    <a:pt x="1203" y="6200"/>
                    <a:pt x="1192" y="6211"/>
                  </a:cubicBezTo>
                  <a:cubicBezTo>
                    <a:pt x="1179" y="6230"/>
                    <a:pt x="1173" y="6252"/>
                    <a:pt x="1179" y="6274"/>
                  </a:cubicBezTo>
                  <a:cubicBezTo>
                    <a:pt x="1182" y="6289"/>
                    <a:pt x="1189" y="6321"/>
                    <a:pt x="1189" y="6336"/>
                  </a:cubicBezTo>
                  <a:cubicBezTo>
                    <a:pt x="1177" y="6383"/>
                    <a:pt x="1179" y="6400"/>
                    <a:pt x="1194" y="6400"/>
                  </a:cubicBezTo>
                  <a:cubicBezTo>
                    <a:pt x="1195" y="6400"/>
                    <a:pt x="1196" y="6399"/>
                    <a:pt x="1198" y="6399"/>
                  </a:cubicBezTo>
                  <a:lnTo>
                    <a:pt x="1220" y="6396"/>
                  </a:lnTo>
                  <a:lnTo>
                    <a:pt x="1220" y="6396"/>
                  </a:lnTo>
                  <a:cubicBezTo>
                    <a:pt x="1179" y="6418"/>
                    <a:pt x="1204" y="6590"/>
                    <a:pt x="1248" y="6600"/>
                  </a:cubicBezTo>
                  <a:lnTo>
                    <a:pt x="1229" y="6603"/>
                  </a:lnTo>
                  <a:cubicBezTo>
                    <a:pt x="1207" y="6606"/>
                    <a:pt x="1211" y="6622"/>
                    <a:pt x="1214" y="6653"/>
                  </a:cubicBezTo>
                  <a:cubicBezTo>
                    <a:pt x="1229" y="6691"/>
                    <a:pt x="1242" y="6731"/>
                    <a:pt x="1254" y="6772"/>
                  </a:cubicBezTo>
                  <a:cubicBezTo>
                    <a:pt x="1263" y="6833"/>
                    <a:pt x="1270" y="6879"/>
                    <a:pt x="1290" y="6879"/>
                  </a:cubicBezTo>
                  <a:cubicBezTo>
                    <a:pt x="1291" y="6879"/>
                    <a:pt x="1291" y="6879"/>
                    <a:pt x="1292" y="6879"/>
                  </a:cubicBezTo>
                  <a:lnTo>
                    <a:pt x="1292" y="6879"/>
                  </a:lnTo>
                  <a:cubicBezTo>
                    <a:pt x="1292" y="6894"/>
                    <a:pt x="1292" y="6894"/>
                    <a:pt x="1273" y="6897"/>
                  </a:cubicBezTo>
                  <a:cubicBezTo>
                    <a:pt x="1267" y="6894"/>
                    <a:pt x="1262" y="6893"/>
                    <a:pt x="1259" y="6893"/>
                  </a:cubicBezTo>
                  <a:cubicBezTo>
                    <a:pt x="1250" y="6893"/>
                    <a:pt x="1252" y="6905"/>
                    <a:pt x="1254" y="6916"/>
                  </a:cubicBezTo>
                  <a:cubicBezTo>
                    <a:pt x="1256" y="6925"/>
                    <a:pt x="1264" y="6928"/>
                    <a:pt x="1274" y="6928"/>
                  </a:cubicBezTo>
                  <a:cubicBezTo>
                    <a:pt x="1281" y="6928"/>
                    <a:pt x="1289" y="6927"/>
                    <a:pt x="1298" y="6926"/>
                  </a:cubicBezTo>
                  <a:cubicBezTo>
                    <a:pt x="1300" y="6925"/>
                    <a:pt x="1301" y="6925"/>
                    <a:pt x="1303" y="6925"/>
                  </a:cubicBezTo>
                  <a:cubicBezTo>
                    <a:pt x="1317" y="6925"/>
                    <a:pt x="1319" y="6941"/>
                    <a:pt x="1305" y="6973"/>
                  </a:cubicBezTo>
                  <a:cubicBezTo>
                    <a:pt x="1289" y="7013"/>
                    <a:pt x="1295" y="7060"/>
                    <a:pt x="1323" y="7095"/>
                  </a:cubicBezTo>
                  <a:cubicBezTo>
                    <a:pt x="1326" y="7110"/>
                    <a:pt x="1326" y="7126"/>
                    <a:pt x="1308" y="7129"/>
                  </a:cubicBezTo>
                  <a:cubicBezTo>
                    <a:pt x="1276" y="7151"/>
                    <a:pt x="1286" y="7195"/>
                    <a:pt x="1317" y="7208"/>
                  </a:cubicBezTo>
                  <a:cubicBezTo>
                    <a:pt x="1320" y="7223"/>
                    <a:pt x="1320" y="7223"/>
                    <a:pt x="1298" y="7226"/>
                  </a:cubicBezTo>
                  <a:cubicBezTo>
                    <a:pt x="1283" y="7245"/>
                    <a:pt x="1261" y="7248"/>
                    <a:pt x="1305" y="7258"/>
                  </a:cubicBezTo>
                  <a:cubicBezTo>
                    <a:pt x="1330" y="7289"/>
                    <a:pt x="1336" y="7330"/>
                    <a:pt x="1320" y="7367"/>
                  </a:cubicBezTo>
                  <a:cubicBezTo>
                    <a:pt x="1323" y="7382"/>
                    <a:pt x="1326" y="7396"/>
                    <a:pt x="1341" y="7396"/>
                  </a:cubicBezTo>
                  <a:cubicBezTo>
                    <a:pt x="1342" y="7396"/>
                    <a:pt x="1344" y="7396"/>
                    <a:pt x="1345" y="7396"/>
                  </a:cubicBezTo>
                  <a:lnTo>
                    <a:pt x="1367" y="7393"/>
                  </a:lnTo>
                  <a:lnTo>
                    <a:pt x="1367" y="7393"/>
                  </a:lnTo>
                  <a:cubicBezTo>
                    <a:pt x="1326" y="7414"/>
                    <a:pt x="1326" y="7414"/>
                    <a:pt x="1370" y="7424"/>
                  </a:cubicBezTo>
                  <a:cubicBezTo>
                    <a:pt x="1372" y="7424"/>
                    <a:pt x="1374" y="7423"/>
                    <a:pt x="1376" y="7423"/>
                  </a:cubicBezTo>
                  <a:cubicBezTo>
                    <a:pt x="1392" y="7423"/>
                    <a:pt x="1391" y="7437"/>
                    <a:pt x="1373" y="7440"/>
                  </a:cubicBezTo>
                  <a:cubicBezTo>
                    <a:pt x="1364" y="7446"/>
                    <a:pt x="1358" y="7458"/>
                    <a:pt x="1358" y="7474"/>
                  </a:cubicBezTo>
                  <a:cubicBezTo>
                    <a:pt x="1377" y="7527"/>
                    <a:pt x="1392" y="7584"/>
                    <a:pt x="1402" y="7640"/>
                  </a:cubicBezTo>
                  <a:cubicBezTo>
                    <a:pt x="1420" y="7762"/>
                    <a:pt x="1426" y="7809"/>
                    <a:pt x="1447" y="7809"/>
                  </a:cubicBezTo>
                  <a:cubicBezTo>
                    <a:pt x="1447" y="7809"/>
                    <a:pt x="1448" y="7809"/>
                    <a:pt x="1449" y="7809"/>
                  </a:cubicBezTo>
                  <a:cubicBezTo>
                    <a:pt x="1471" y="7822"/>
                    <a:pt x="1471" y="7822"/>
                    <a:pt x="1452" y="7841"/>
                  </a:cubicBezTo>
                  <a:cubicBezTo>
                    <a:pt x="1439" y="7853"/>
                    <a:pt x="1433" y="7872"/>
                    <a:pt x="1439" y="7891"/>
                  </a:cubicBezTo>
                  <a:cubicBezTo>
                    <a:pt x="1442" y="7906"/>
                    <a:pt x="1446" y="7919"/>
                    <a:pt x="1424" y="7922"/>
                  </a:cubicBezTo>
                  <a:cubicBezTo>
                    <a:pt x="1446" y="7935"/>
                    <a:pt x="1446" y="7935"/>
                    <a:pt x="1449" y="7950"/>
                  </a:cubicBezTo>
                  <a:cubicBezTo>
                    <a:pt x="1427" y="7953"/>
                    <a:pt x="1430" y="7969"/>
                    <a:pt x="1452" y="7982"/>
                  </a:cubicBezTo>
                  <a:cubicBezTo>
                    <a:pt x="1496" y="7991"/>
                    <a:pt x="1496" y="7991"/>
                    <a:pt x="1455" y="7997"/>
                  </a:cubicBezTo>
                  <a:cubicBezTo>
                    <a:pt x="1439" y="8000"/>
                    <a:pt x="1425" y="8036"/>
                    <a:pt x="1433" y="8036"/>
                  </a:cubicBezTo>
                  <a:cubicBezTo>
                    <a:pt x="1434" y="8036"/>
                    <a:pt x="1436" y="8035"/>
                    <a:pt x="1439" y="8032"/>
                  </a:cubicBezTo>
                  <a:cubicBezTo>
                    <a:pt x="1440" y="8032"/>
                    <a:pt x="1441" y="8032"/>
                    <a:pt x="1442" y="8032"/>
                  </a:cubicBezTo>
                  <a:cubicBezTo>
                    <a:pt x="1462" y="8032"/>
                    <a:pt x="1465" y="8061"/>
                    <a:pt x="1486" y="8073"/>
                  </a:cubicBezTo>
                  <a:cubicBezTo>
                    <a:pt x="1489" y="8088"/>
                    <a:pt x="1493" y="8104"/>
                    <a:pt x="1471" y="8107"/>
                  </a:cubicBezTo>
                  <a:cubicBezTo>
                    <a:pt x="1452" y="8126"/>
                    <a:pt x="1486" y="8201"/>
                    <a:pt x="1508" y="8214"/>
                  </a:cubicBezTo>
                  <a:cubicBezTo>
                    <a:pt x="1510" y="8213"/>
                    <a:pt x="1512" y="8213"/>
                    <a:pt x="1514" y="8213"/>
                  </a:cubicBezTo>
                  <a:cubicBezTo>
                    <a:pt x="1530" y="8213"/>
                    <a:pt x="1528" y="8226"/>
                    <a:pt x="1511" y="8229"/>
                  </a:cubicBezTo>
                  <a:cubicBezTo>
                    <a:pt x="1489" y="8232"/>
                    <a:pt x="1493" y="8248"/>
                    <a:pt x="1496" y="8264"/>
                  </a:cubicBezTo>
                  <a:cubicBezTo>
                    <a:pt x="1518" y="8276"/>
                    <a:pt x="1496" y="8279"/>
                    <a:pt x="1477" y="8283"/>
                  </a:cubicBezTo>
                  <a:cubicBezTo>
                    <a:pt x="1471" y="8280"/>
                    <a:pt x="1467" y="8278"/>
                    <a:pt x="1464" y="8278"/>
                  </a:cubicBezTo>
                  <a:cubicBezTo>
                    <a:pt x="1453" y="8278"/>
                    <a:pt x="1456" y="8293"/>
                    <a:pt x="1461" y="8317"/>
                  </a:cubicBezTo>
                  <a:cubicBezTo>
                    <a:pt x="1483" y="8330"/>
                    <a:pt x="1493" y="8389"/>
                    <a:pt x="1499" y="8436"/>
                  </a:cubicBezTo>
                  <a:cubicBezTo>
                    <a:pt x="1511" y="8514"/>
                    <a:pt x="1533" y="8527"/>
                    <a:pt x="1580" y="8552"/>
                  </a:cubicBezTo>
                  <a:lnTo>
                    <a:pt x="1624" y="8561"/>
                  </a:lnTo>
                  <a:lnTo>
                    <a:pt x="1580" y="8568"/>
                  </a:lnTo>
                  <a:cubicBezTo>
                    <a:pt x="1562" y="8574"/>
                    <a:pt x="1540" y="8580"/>
                    <a:pt x="1521" y="8593"/>
                  </a:cubicBezTo>
                  <a:cubicBezTo>
                    <a:pt x="1523" y="8602"/>
                    <a:pt x="1531" y="8605"/>
                    <a:pt x="1542" y="8605"/>
                  </a:cubicBezTo>
                  <a:cubicBezTo>
                    <a:pt x="1549" y="8605"/>
                    <a:pt x="1557" y="8603"/>
                    <a:pt x="1565" y="8602"/>
                  </a:cubicBezTo>
                  <a:cubicBezTo>
                    <a:pt x="1566" y="8602"/>
                    <a:pt x="1568" y="8602"/>
                    <a:pt x="1570" y="8602"/>
                  </a:cubicBezTo>
                  <a:cubicBezTo>
                    <a:pt x="1587" y="8602"/>
                    <a:pt x="1588" y="8618"/>
                    <a:pt x="1574" y="8649"/>
                  </a:cubicBezTo>
                  <a:cubicBezTo>
                    <a:pt x="1555" y="8684"/>
                    <a:pt x="1558" y="8699"/>
                    <a:pt x="1580" y="8712"/>
                  </a:cubicBezTo>
                  <a:cubicBezTo>
                    <a:pt x="1587" y="8728"/>
                    <a:pt x="1580" y="8746"/>
                    <a:pt x="1568" y="8759"/>
                  </a:cubicBezTo>
                  <a:cubicBezTo>
                    <a:pt x="1570" y="8770"/>
                    <a:pt x="1571" y="8773"/>
                    <a:pt x="1577" y="8773"/>
                  </a:cubicBezTo>
                  <a:cubicBezTo>
                    <a:pt x="1580" y="8773"/>
                    <a:pt x="1584" y="8772"/>
                    <a:pt x="1590" y="8771"/>
                  </a:cubicBezTo>
                  <a:cubicBezTo>
                    <a:pt x="1592" y="8771"/>
                    <a:pt x="1593" y="8771"/>
                    <a:pt x="1595" y="8771"/>
                  </a:cubicBezTo>
                  <a:cubicBezTo>
                    <a:pt x="1612" y="8771"/>
                    <a:pt x="1613" y="8786"/>
                    <a:pt x="1596" y="8803"/>
                  </a:cubicBezTo>
                  <a:cubicBezTo>
                    <a:pt x="1557" y="8824"/>
                    <a:pt x="1564" y="8869"/>
                    <a:pt x="1582" y="8869"/>
                  </a:cubicBezTo>
                  <a:cubicBezTo>
                    <a:pt x="1582" y="8869"/>
                    <a:pt x="1583" y="8869"/>
                    <a:pt x="1583" y="8869"/>
                  </a:cubicBezTo>
                  <a:cubicBezTo>
                    <a:pt x="1585" y="8868"/>
                    <a:pt x="1587" y="8868"/>
                    <a:pt x="1589" y="8868"/>
                  </a:cubicBezTo>
                  <a:cubicBezTo>
                    <a:pt x="1605" y="8868"/>
                    <a:pt x="1606" y="8882"/>
                    <a:pt x="1609" y="8897"/>
                  </a:cubicBezTo>
                  <a:cubicBezTo>
                    <a:pt x="1609" y="8916"/>
                    <a:pt x="1621" y="8931"/>
                    <a:pt x="1637" y="8941"/>
                  </a:cubicBezTo>
                  <a:cubicBezTo>
                    <a:pt x="1640" y="8956"/>
                    <a:pt x="1640" y="8972"/>
                    <a:pt x="1640" y="8972"/>
                  </a:cubicBezTo>
                  <a:cubicBezTo>
                    <a:pt x="1641" y="8977"/>
                    <a:pt x="1639" y="8979"/>
                    <a:pt x="1636" y="8979"/>
                  </a:cubicBezTo>
                  <a:cubicBezTo>
                    <a:pt x="1631" y="8979"/>
                    <a:pt x="1620" y="8970"/>
                    <a:pt x="1618" y="8959"/>
                  </a:cubicBezTo>
                  <a:lnTo>
                    <a:pt x="1599" y="8978"/>
                  </a:lnTo>
                  <a:cubicBezTo>
                    <a:pt x="1605" y="9010"/>
                    <a:pt x="1605" y="9025"/>
                    <a:pt x="1630" y="9038"/>
                  </a:cubicBezTo>
                  <a:cubicBezTo>
                    <a:pt x="1674" y="9047"/>
                    <a:pt x="1674" y="9047"/>
                    <a:pt x="1634" y="9053"/>
                  </a:cubicBezTo>
                  <a:cubicBezTo>
                    <a:pt x="1612" y="9057"/>
                    <a:pt x="1593" y="9075"/>
                    <a:pt x="1615" y="9088"/>
                  </a:cubicBezTo>
                  <a:cubicBezTo>
                    <a:pt x="1659" y="9097"/>
                    <a:pt x="1640" y="9116"/>
                    <a:pt x="1621" y="9119"/>
                  </a:cubicBezTo>
                  <a:cubicBezTo>
                    <a:pt x="1608" y="9117"/>
                    <a:pt x="1599" y="9115"/>
                    <a:pt x="1594" y="9115"/>
                  </a:cubicBezTo>
                  <a:cubicBezTo>
                    <a:pt x="1581" y="9115"/>
                    <a:pt x="1592" y="9126"/>
                    <a:pt x="1627" y="9166"/>
                  </a:cubicBezTo>
                  <a:cubicBezTo>
                    <a:pt x="1634" y="9194"/>
                    <a:pt x="1662" y="9254"/>
                    <a:pt x="1668" y="9301"/>
                  </a:cubicBezTo>
                  <a:cubicBezTo>
                    <a:pt x="1677" y="9364"/>
                    <a:pt x="1684" y="9395"/>
                    <a:pt x="1665" y="9414"/>
                  </a:cubicBezTo>
                  <a:cubicBezTo>
                    <a:pt x="1661" y="9414"/>
                    <a:pt x="1658" y="9415"/>
                    <a:pt x="1655" y="9416"/>
                  </a:cubicBezTo>
                  <a:lnTo>
                    <a:pt x="1655" y="9416"/>
                  </a:lnTo>
                  <a:cubicBezTo>
                    <a:pt x="1656" y="9416"/>
                    <a:pt x="1657" y="9416"/>
                    <a:pt x="1658" y="9416"/>
                  </a:cubicBezTo>
                  <a:cubicBezTo>
                    <a:pt x="1685" y="9416"/>
                    <a:pt x="1688" y="9433"/>
                    <a:pt x="1693" y="9473"/>
                  </a:cubicBezTo>
                  <a:cubicBezTo>
                    <a:pt x="1681" y="9508"/>
                    <a:pt x="1696" y="9545"/>
                    <a:pt x="1728" y="9564"/>
                  </a:cubicBezTo>
                  <a:lnTo>
                    <a:pt x="1724" y="9533"/>
                  </a:lnTo>
                  <a:cubicBezTo>
                    <a:pt x="1730" y="9532"/>
                    <a:pt x="1736" y="9532"/>
                    <a:pt x="1740" y="9532"/>
                  </a:cubicBezTo>
                  <a:cubicBezTo>
                    <a:pt x="1766" y="9532"/>
                    <a:pt x="1766" y="9547"/>
                    <a:pt x="1753" y="9574"/>
                  </a:cubicBezTo>
                  <a:cubicBezTo>
                    <a:pt x="1753" y="9589"/>
                    <a:pt x="1734" y="9592"/>
                    <a:pt x="1712" y="9596"/>
                  </a:cubicBezTo>
                  <a:cubicBezTo>
                    <a:pt x="1690" y="9599"/>
                    <a:pt x="1674" y="9618"/>
                    <a:pt x="1674" y="9633"/>
                  </a:cubicBezTo>
                  <a:cubicBezTo>
                    <a:pt x="1676" y="9644"/>
                    <a:pt x="1679" y="9654"/>
                    <a:pt x="1685" y="9654"/>
                  </a:cubicBezTo>
                  <a:cubicBezTo>
                    <a:pt x="1689" y="9654"/>
                    <a:pt x="1693" y="9652"/>
                    <a:pt x="1699" y="9646"/>
                  </a:cubicBezTo>
                  <a:cubicBezTo>
                    <a:pt x="1705" y="9645"/>
                    <a:pt x="1709" y="9644"/>
                    <a:pt x="1712" y="9644"/>
                  </a:cubicBezTo>
                  <a:cubicBezTo>
                    <a:pt x="1718" y="9644"/>
                    <a:pt x="1719" y="9647"/>
                    <a:pt x="1721" y="9658"/>
                  </a:cubicBezTo>
                  <a:cubicBezTo>
                    <a:pt x="1721" y="9677"/>
                    <a:pt x="1731" y="9696"/>
                    <a:pt x="1750" y="9702"/>
                  </a:cubicBezTo>
                  <a:cubicBezTo>
                    <a:pt x="1751" y="9702"/>
                    <a:pt x="1753" y="9702"/>
                    <a:pt x="1754" y="9702"/>
                  </a:cubicBezTo>
                  <a:cubicBezTo>
                    <a:pt x="1769" y="9702"/>
                    <a:pt x="1772" y="9716"/>
                    <a:pt x="1775" y="9730"/>
                  </a:cubicBezTo>
                  <a:cubicBezTo>
                    <a:pt x="1762" y="9746"/>
                    <a:pt x="1759" y="9762"/>
                    <a:pt x="1759" y="9780"/>
                  </a:cubicBezTo>
                  <a:lnTo>
                    <a:pt x="1740" y="9784"/>
                  </a:lnTo>
                  <a:cubicBezTo>
                    <a:pt x="1724" y="9787"/>
                    <a:pt x="1712" y="9796"/>
                    <a:pt x="1699" y="9806"/>
                  </a:cubicBezTo>
                  <a:cubicBezTo>
                    <a:pt x="1702" y="9817"/>
                    <a:pt x="1713" y="9818"/>
                    <a:pt x="1720" y="9818"/>
                  </a:cubicBezTo>
                  <a:cubicBezTo>
                    <a:pt x="1723" y="9818"/>
                    <a:pt x="1724" y="9818"/>
                    <a:pt x="1724" y="9818"/>
                  </a:cubicBezTo>
                  <a:cubicBezTo>
                    <a:pt x="1725" y="9818"/>
                    <a:pt x="1725" y="9818"/>
                    <a:pt x="1725" y="9818"/>
                  </a:cubicBezTo>
                  <a:cubicBezTo>
                    <a:pt x="1744" y="9818"/>
                    <a:pt x="1800" y="10188"/>
                    <a:pt x="1806" y="10235"/>
                  </a:cubicBezTo>
                  <a:cubicBezTo>
                    <a:pt x="1793" y="10264"/>
                    <a:pt x="1795" y="10302"/>
                    <a:pt x="1807" y="10302"/>
                  </a:cubicBezTo>
                  <a:cubicBezTo>
                    <a:pt x="1810" y="10302"/>
                    <a:pt x="1812" y="10301"/>
                    <a:pt x="1815" y="10298"/>
                  </a:cubicBezTo>
                  <a:cubicBezTo>
                    <a:pt x="1816" y="10298"/>
                    <a:pt x="1816" y="10297"/>
                    <a:pt x="1817" y="10297"/>
                  </a:cubicBezTo>
                  <a:cubicBezTo>
                    <a:pt x="1838" y="10297"/>
                    <a:pt x="1847" y="10372"/>
                    <a:pt x="1862" y="10464"/>
                  </a:cubicBezTo>
                  <a:cubicBezTo>
                    <a:pt x="1878" y="10571"/>
                    <a:pt x="1887" y="10649"/>
                    <a:pt x="1908" y="10649"/>
                  </a:cubicBezTo>
                  <a:cubicBezTo>
                    <a:pt x="1909" y="10649"/>
                    <a:pt x="1909" y="10649"/>
                    <a:pt x="1909" y="10649"/>
                  </a:cubicBezTo>
                  <a:lnTo>
                    <a:pt x="1916" y="10696"/>
                  </a:lnTo>
                  <a:cubicBezTo>
                    <a:pt x="1922" y="10727"/>
                    <a:pt x="1947" y="10755"/>
                    <a:pt x="1947" y="10771"/>
                  </a:cubicBezTo>
                  <a:cubicBezTo>
                    <a:pt x="1967" y="10778"/>
                    <a:pt x="1971" y="10789"/>
                    <a:pt x="1961" y="10789"/>
                  </a:cubicBezTo>
                  <a:cubicBezTo>
                    <a:pt x="1959" y="10789"/>
                    <a:pt x="1955" y="10788"/>
                    <a:pt x="1950" y="10786"/>
                  </a:cubicBezTo>
                  <a:cubicBezTo>
                    <a:pt x="1931" y="10790"/>
                    <a:pt x="1909" y="10793"/>
                    <a:pt x="1912" y="10805"/>
                  </a:cubicBezTo>
                  <a:cubicBezTo>
                    <a:pt x="1915" y="10827"/>
                    <a:pt x="1926" y="10832"/>
                    <a:pt x="1939" y="10832"/>
                  </a:cubicBezTo>
                  <a:cubicBezTo>
                    <a:pt x="1945" y="10832"/>
                    <a:pt x="1951" y="10831"/>
                    <a:pt x="1956" y="10830"/>
                  </a:cubicBezTo>
                  <a:cubicBezTo>
                    <a:pt x="1958" y="10830"/>
                    <a:pt x="1960" y="10830"/>
                    <a:pt x="1962" y="10830"/>
                  </a:cubicBezTo>
                  <a:cubicBezTo>
                    <a:pt x="1979" y="10830"/>
                    <a:pt x="1981" y="10843"/>
                    <a:pt x="1981" y="10843"/>
                  </a:cubicBezTo>
                  <a:cubicBezTo>
                    <a:pt x="1981" y="10859"/>
                    <a:pt x="1981" y="10859"/>
                    <a:pt x="1963" y="10862"/>
                  </a:cubicBezTo>
                  <a:cubicBezTo>
                    <a:pt x="1941" y="10865"/>
                    <a:pt x="1922" y="10868"/>
                    <a:pt x="1922" y="10868"/>
                  </a:cubicBezTo>
                  <a:lnTo>
                    <a:pt x="1922" y="10884"/>
                  </a:lnTo>
                  <a:cubicBezTo>
                    <a:pt x="1924" y="10883"/>
                    <a:pt x="1926" y="10883"/>
                    <a:pt x="1927" y="10883"/>
                  </a:cubicBezTo>
                  <a:cubicBezTo>
                    <a:pt x="1944" y="10883"/>
                    <a:pt x="1947" y="10896"/>
                    <a:pt x="1947" y="10896"/>
                  </a:cubicBezTo>
                  <a:cubicBezTo>
                    <a:pt x="1947" y="10912"/>
                    <a:pt x="1947" y="10912"/>
                    <a:pt x="1906" y="10918"/>
                  </a:cubicBezTo>
                  <a:cubicBezTo>
                    <a:pt x="1865" y="10924"/>
                    <a:pt x="1869" y="10940"/>
                    <a:pt x="1912" y="10949"/>
                  </a:cubicBezTo>
                  <a:lnTo>
                    <a:pt x="1938" y="10978"/>
                  </a:lnTo>
                  <a:cubicBezTo>
                    <a:pt x="1897" y="11000"/>
                    <a:pt x="1944" y="11025"/>
                    <a:pt x="1966" y="11037"/>
                  </a:cubicBezTo>
                  <a:cubicBezTo>
                    <a:pt x="1928" y="11059"/>
                    <a:pt x="1928" y="11075"/>
                    <a:pt x="1972" y="11084"/>
                  </a:cubicBezTo>
                  <a:cubicBezTo>
                    <a:pt x="1974" y="11084"/>
                    <a:pt x="1976" y="11084"/>
                    <a:pt x="1977" y="11084"/>
                  </a:cubicBezTo>
                  <a:cubicBezTo>
                    <a:pt x="1994" y="11084"/>
                    <a:pt x="1995" y="11098"/>
                    <a:pt x="1978" y="11115"/>
                  </a:cubicBezTo>
                  <a:cubicBezTo>
                    <a:pt x="1959" y="11134"/>
                    <a:pt x="1963" y="11150"/>
                    <a:pt x="1966" y="11181"/>
                  </a:cubicBezTo>
                  <a:cubicBezTo>
                    <a:pt x="1988" y="11194"/>
                    <a:pt x="2007" y="11300"/>
                    <a:pt x="2022" y="11426"/>
                  </a:cubicBezTo>
                  <a:cubicBezTo>
                    <a:pt x="2044" y="11564"/>
                    <a:pt x="2056" y="11655"/>
                    <a:pt x="2077" y="11655"/>
                  </a:cubicBezTo>
                  <a:cubicBezTo>
                    <a:pt x="2078" y="11655"/>
                    <a:pt x="2078" y="11655"/>
                    <a:pt x="2079" y="11655"/>
                  </a:cubicBezTo>
                  <a:lnTo>
                    <a:pt x="2079" y="11655"/>
                  </a:lnTo>
                  <a:cubicBezTo>
                    <a:pt x="2082" y="11670"/>
                    <a:pt x="2082" y="11670"/>
                    <a:pt x="2063" y="11689"/>
                  </a:cubicBezTo>
                  <a:cubicBezTo>
                    <a:pt x="2041" y="11692"/>
                    <a:pt x="2044" y="11708"/>
                    <a:pt x="2088" y="11717"/>
                  </a:cubicBezTo>
                  <a:cubicBezTo>
                    <a:pt x="2110" y="11730"/>
                    <a:pt x="2132" y="11727"/>
                    <a:pt x="2091" y="11733"/>
                  </a:cubicBezTo>
                  <a:cubicBezTo>
                    <a:pt x="2069" y="11736"/>
                    <a:pt x="2072" y="11767"/>
                    <a:pt x="2082" y="11830"/>
                  </a:cubicBezTo>
                  <a:cubicBezTo>
                    <a:pt x="2091" y="11876"/>
                    <a:pt x="2100" y="11937"/>
                    <a:pt x="2118" y="11937"/>
                  </a:cubicBezTo>
                  <a:cubicBezTo>
                    <a:pt x="2118" y="11937"/>
                    <a:pt x="2119" y="11937"/>
                    <a:pt x="2119" y="11937"/>
                  </a:cubicBezTo>
                  <a:cubicBezTo>
                    <a:pt x="2134" y="11953"/>
                    <a:pt x="2140" y="11960"/>
                    <a:pt x="2138" y="11960"/>
                  </a:cubicBezTo>
                  <a:cubicBezTo>
                    <a:pt x="2136" y="11960"/>
                    <a:pt x="2131" y="11957"/>
                    <a:pt x="2122" y="11952"/>
                  </a:cubicBezTo>
                  <a:cubicBezTo>
                    <a:pt x="2120" y="11952"/>
                    <a:pt x="2118" y="11951"/>
                    <a:pt x="2116" y="11951"/>
                  </a:cubicBezTo>
                  <a:cubicBezTo>
                    <a:pt x="2078" y="11951"/>
                    <a:pt x="2072" y="12026"/>
                    <a:pt x="2116" y="12062"/>
                  </a:cubicBezTo>
                  <a:cubicBezTo>
                    <a:pt x="2119" y="12078"/>
                    <a:pt x="2122" y="12093"/>
                    <a:pt x="2101" y="12096"/>
                  </a:cubicBezTo>
                  <a:cubicBezTo>
                    <a:pt x="2107" y="12125"/>
                    <a:pt x="2116" y="12150"/>
                    <a:pt x="2135" y="12172"/>
                  </a:cubicBezTo>
                  <a:cubicBezTo>
                    <a:pt x="2135" y="12187"/>
                    <a:pt x="2144" y="12250"/>
                    <a:pt x="2151" y="12281"/>
                  </a:cubicBezTo>
                  <a:cubicBezTo>
                    <a:pt x="2154" y="12303"/>
                    <a:pt x="2163" y="12322"/>
                    <a:pt x="2179" y="12341"/>
                  </a:cubicBezTo>
                  <a:cubicBezTo>
                    <a:pt x="2180" y="12347"/>
                    <a:pt x="2181" y="12352"/>
                    <a:pt x="2182" y="12356"/>
                  </a:cubicBezTo>
                  <a:lnTo>
                    <a:pt x="2182" y="12356"/>
                  </a:lnTo>
                  <a:cubicBezTo>
                    <a:pt x="2160" y="12360"/>
                    <a:pt x="2173" y="12438"/>
                    <a:pt x="2188" y="12545"/>
                  </a:cubicBezTo>
                  <a:cubicBezTo>
                    <a:pt x="2204" y="12654"/>
                    <a:pt x="2220" y="12748"/>
                    <a:pt x="2201" y="12767"/>
                  </a:cubicBezTo>
                  <a:cubicBezTo>
                    <a:pt x="2204" y="12780"/>
                    <a:pt x="2213" y="12789"/>
                    <a:pt x="2226" y="12795"/>
                  </a:cubicBezTo>
                  <a:cubicBezTo>
                    <a:pt x="2270" y="12805"/>
                    <a:pt x="2270" y="12820"/>
                    <a:pt x="2254" y="12839"/>
                  </a:cubicBezTo>
                  <a:cubicBezTo>
                    <a:pt x="2213" y="12861"/>
                    <a:pt x="2223" y="12921"/>
                    <a:pt x="2267" y="12930"/>
                  </a:cubicBezTo>
                  <a:lnTo>
                    <a:pt x="2245" y="12933"/>
                  </a:lnTo>
                  <a:cubicBezTo>
                    <a:pt x="2207" y="12955"/>
                    <a:pt x="2235" y="12999"/>
                    <a:pt x="2279" y="13008"/>
                  </a:cubicBezTo>
                  <a:cubicBezTo>
                    <a:pt x="2260" y="13027"/>
                    <a:pt x="2242" y="13046"/>
                    <a:pt x="2263" y="13058"/>
                  </a:cubicBezTo>
                  <a:cubicBezTo>
                    <a:pt x="2267" y="13074"/>
                    <a:pt x="2267" y="13074"/>
                    <a:pt x="2226" y="13080"/>
                  </a:cubicBezTo>
                  <a:cubicBezTo>
                    <a:pt x="2204" y="13084"/>
                    <a:pt x="2185" y="13087"/>
                    <a:pt x="2185" y="13102"/>
                  </a:cubicBezTo>
                  <a:cubicBezTo>
                    <a:pt x="2187" y="13112"/>
                    <a:pt x="2195" y="13114"/>
                    <a:pt x="2206" y="13114"/>
                  </a:cubicBezTo>
                  <a:cubicBezTo>
                    <a:pt x="2213" y="13114"/>
                    <a:pt x="2221" y="13113"/>
                    <a:pt x="2229" y="13112"/>
                  </a:cubicBezTo>
                  <a:cubicBezTo>
                    <a:pt x="2229" y="13112"/>
                    <a:pt x="2232" y="13127"/>
                    <a:pt x="2235" y="13143"/>
                  </a:cubicBezTo>
                  <a:cubicBezTo>
                    <a:pt x="2235" y="13143"/>
                    <a:pt x="2235" y="13156"/>
                    <a:pt x="2252" y="13156"/>
                  </a:cubicBezTo>
                  <a:cubicBezTo>
                    <a:pt x="2253" y="13156"/>
                    <a:pt x="2255" y="13156"/>
                    <a:pt x="2257" y="13156"/>
                  </a:cubicBezTo>
                  <a:cubicBezTo>
                    <a:pt x="2259" y="13155"/>
                    <a:pt x="2261" y="13155"/>
                    <a:pt x="2262" y="13155"/>
                  </a:cubicBezTo>
                  <a:cubicBezTo>
                    <a:pt x="2279" y="13155"/>
                    <a:pt x="2279" y="13170"/>
                    <a:pt x="2282" y="13184"/>
                  </a:cubicBezTo>
                  <a:cubicBezTo>
                    <a:pt x="2269" y="13186"/>
                    <a:pt x="2273" y="13191"/>
                    <a:pt x="2282" y="13191"/>
                  </a:cubicBezTo>
                  <a:cubicBezTo>
                    <a:pt x="2288" y="13191"/>
                    <a:pt x="2297" y="13188"/>
                    <a:pt x="2304" y="13181"/>
                  </a:cubicBezTo>
                  <a:cubicBezTo>
                    <a:pt x="2312" y="13179"/>
                    <a:pt x="2320" y="13178"/>
                    <a:pt x="2327" y="13178"/>
                  </a:cubicBezTo>
                  <a:cubicBezTo>
                    <a:pt x="2337" y="13178"/>
                    <a:pt x="2345" y="13181"/>
                    <a:pt x="2345" y="13190"/>
                  </a:cubicBezTo>
                  <a:lnTo>
                    <a:pt x="2389" y="13184"/>
                  </a:lnTo>
                  <a:cubicBezTo>
                    <a:pt x="2430" y="13178"/>
                    <a:pt x="2448" y="13174"/>
                    <a:pt x="2467" y="13140"/>
                  </a:cubicBezTo>
                  <a:cubicBezTo>
                    <a:pt x="2476" y="13078"/>
                    <a:pt x="2490" y="13030"/>
                    <a:pt x="2455" y="13030"/>
                  </a:cubicBezTo>
                  <a:cubicBezTo>
                    <a:pt x="2453" y="13030"/>
                    <a:pt x="2451" y="13030"/>
                    <a:pt x="2448" y="13030"/>
                  </a:cubicBezTo>
                  <a:cubicBezTo>
                    <a:pt x="2448" y="13030"/>
                    <a:pt x="2426" y="13018"/>
                    <a:pt x="2423" y="13002"/>
                  </a:cubicBezTo>
                  <a:cubicBezTo>
                    <a:pt x="2423" y="12986"/>
                    <a:pt x="2439" y="12968"/>
                    <a:pt x="2439" y="12968"/>
                  </a:cubicBezTo>
                  <a:cubicBezTo>
                    <a:pt x="2461" y="12964"/>
                    <a:pt x="2452" y="12902"/>
                    <a:pt x="2439" y="12827"/>
                  </a:cubicBezTo>
                  <a:cubicBezTo>
                    <a:pt x="2426" y="12733"/>
                    <a:pt x="2420" y="12686"/>
                    <a:pt x="2439" y="12667"/>
                  </a:cubicBezTo>
                  <a:cubicBezTo>
                    <a:pt x="2448" y="12657"/>
                    <a:pt x="2455" y="12645"/>
                    <a:pt x="2455" y="12632"/>
                  </a:cubicBezTo>
                  <a:lnTo>
                    <a:pt x="2455" y="12632"/>
                  </a:lnTo>
                  <a:cubicBezTo>
                    <a:pt x="2454" y="12632"/>
                    <a:pt x="2454" y="12632"/>
                    <a:pt x="2454" y="12632"/>
                  </a:cubicBezTo>
                  <a:cubicBezTo>
                    <a:pt x="2432" y="12632"/>
                    <a:pt x="2420" y="12540"/>
                    <a:pt x="2404" y="12432"/>
                  </a:cubicBezTo>
                  <a:cubicBezTo>
                    <a:pt x="2389" y="12327"/>
                    <a:pt x="2374" y="12219"/>
                    <a:pt x="2352" y="12219"/>
                  </a:cubicBezTo>
                  <a:cubicBezTo>
                    <a:pt x="2352" y="12219"/>
                    <a:pt x="2352" y="12219"/>
                    <a:pt x="2351" y="12219"/>
                  </a:cubicBezTo>
                  <a:lnTo>
                    <a:pt x="2345" y="12187"/>
                  </a:lnTo>
                  <a:cubicBezTo>
                    <a:pt x="2367" y="12184"/>
                    <a:pt x="2364" y="12153"/>
                    <a:pt x="2357" y="12121"/>
                  </a:cubicBezTo>
                  <a:cubicBezTo>
                    <a:pt x="2342" y="12106"/>
                    <a:pt x="2332" y="12084"/>
                    <a:pt x="2329" y="12062"/>
                  </a:cubicBezTo>
                  <a:cubicBezTo>
                    <a:pt x="2348" y="12059"/>
                    <a:pt x="2345" y="12043"/>
                    <a:pt x="2342" y="12015"/>
                  </a:cubicBezTo>
                  <a:cubicBezTo>
                    <a:pt x="2339" y="11986"/>
                    <a:pt x="2336" y="11971"/>
                    <a:pt x="2319" y="11971"/>
                  </a:cubicBezTo>
                  <a:cubicBezTo>
                    <a:pt x="2317" y="11971"/>
                    <a:pt x="2315" y="11971"/>
                    <a:pt x="2314" y="11971"/>
                  </a:cubicBezTo>
                  <a:cubicBezTo>
                    <a:pt x="2304" y="11911"/>
                    <a:pt x="2304" y="11855"/>
                    <a:pt x="2310" y="11796"/>
                  </a:cubicBezTo>
                  <a:cubicBezTo>
                    <a:pt x="2329" y="11777"/>
                    <a:pt x="2304" y="11764"/>
                    <a:pt x="2282" y="11752"/>
                  </a:cubicBezTo>
                  <a:cubicBezTo>
                    <a:pt x="2280" y="11752"/>
                    <a:pt x="2278" y="11752"/>
                    <a:pt x="2275" y="11752"/>
                  </a:cubicBezTo>
                  <a:cubicBezTo>
                    <a:pt x="2256" y="11752"/>
                    <a:pt x="2238" y="11741"/>
                    <a:pt x="2235" y="11727"/>
                  </a:cubicBezTo>
                  <a:lnTo>
                    <a:pt x="2279" y="11720"/>
                  </a:lnTo>
                  <a:cubicBezTo>
                    <a:pt x="2288" y="11725"/>
                    <a:pt x="2293" y="11728"/>
                    <a:pt x="2296" y="11728"/>
                  </a:cubicBezTo>
                  <a:cubicBezTo>
                    <a:pt x="2300" y="11728"/>
                    <a:pt x="2299" y="11721"/>
                    <a:pt x="2295" y="11702"/>
                  </a:cubicBezTo>
                  <a:cubicBezTo>
                    <a:pt x="2295" y="11686"/>
                    <a:pt x="2292" y="11670"/>
                    <a:pt x="2292" y="11670"/>
                  </a:cubicBezTo>
                  <a:cubicBezTo>
                    <a:pt x="2291" y="11670"/>
                    <a:pt x="2291" y="11670"/>
                    <a:pt x="2290" y="11670"/>
                  </a:cubicBezTo>
                  <a:cubicBezTo>
                    <a:pt x="2269" y="11670"/>
                    <a:pt x="2260" y="11596"/>
                    <a:pt x="2245" y="11488"/>
                  </a:cubicBezTo>
                  <a:cubicBezTo>
                    <a:pt x="2223" y="11352"/>
                    <a:pt x="2217" y="11303"/>
                    <a:pt x="2197" y="11303"/>
                  </a:cubicBezTo>
                  <a:cubicBezTo>
                    <a:pt x="2196" y="11303"/>
                    <a:pt x="2195" y="11303"/>
                    <a:pt x="2195" y="11304"/>
                  </a:cubicBezTo>
                  <a:cubicBezTo>
                    <a:pt x="2193" y="11304"/>
                    <a:pt x="2192" y="11304"/>
                    <a:pt x="2190" y="11304"/>
                  </a:cubicBezTo>
                  <a:cubicBezTo>
                    <a:pt x="2175" y="11304"/>
                    <a:pt x="2174" y="11287"/>
                    <a:pt x="2185" y="11241"/>
                  </a:cubicBezTo>
                  <a:cubicBezTo>
                    <a:pt x="2235" y="11141"/>
                    <a:pt x="2235" y="11141"/>
                    <a:pt x="2210" y="11128"/>
                  </a:cubicBezTo>
                  <a:lnTo>
                    <a:pt x="2210" y="11128"/>
                  </a:lnTo>
                  <a:cubicBezTo>
                    <a:pt x="2213" y="11144"/>
                    <a:pt x="2195" y="11147"/>
                    <a:pt x="2173" y="11150"/>
                  </a:cubicBezTo>
                  <a:cubicBezTo>
                    <a:pt x="2166" y="11151"/>
                    <a:pt x="2161" y="11151"/>
                    <a:pt x="2157" y="11151"/>
                  </a:cubicBezTo>
                  <a:cubicBezTo>
                    <a:pt x="2132" y="11151"/>
                    <a:pt x="2134" y="11137"/>
                    <a:pt x="2166" y="11119"/>
                  </a:cubicBezTo>
                  <a:cubicBezTo>
                    <a:pt x="2210" y="11112"/>
                    <a:pt x="2154" y="10883"/>
                    <a:pt x="2111" y="10871"/>
                  </a:cubicBezTo>
                  <a:lnTo>
                    <a:pt x="2111" y="10871"/>
                  </a:lnTo>
                  <a:cubicBezTo>
                    <a:pt x="2116" y="10870"/>
                    <a:pt x="2123" y="10869"/>
                    <a:pt x="2132" y="10868"/>
                  </a:cubicBezTo>
                  <a:cubicBezTo>
                    <a:pt x="2151" y="10865"/>
                    <a:pt x="2151" y="10849"/>
                    <a:pt x="2141" y="10790"/>
                  </a:cubicBezTo>
                  <a:cubicBezTo>
                    <a:pt x="2135" y="10758"/>
                    <a:pt x="2132" y="10743"/>
                    <a:pt x="2132" y="10743"/>
                  </a:cubicBezTo>
                  <a:cubicBezTo>
                    <a:pt x="2131" y="10743"/>
                    <a:pt x="2129" y="10743"/>
                    <a:pt x="2128" y="10743"/>
                  </a:cubicBezTo>
                  <a:cubicBezTo>
                    <a:pt x="2092" y="10743"/>
                    <a:pt x="2101" y="10652"/>
                    <a:pt x="2119" y="10649"/>
                  </a:cubicBezTo>
                  <a:cubicBezTo>
                    <a:pt x="2138" y="10630"/>
                    <a:pt x="2138" y="10630"/>
                    <a:pt x="2132" y="10598"/>
                  </a:cubicBezTo>
                  <a:cubicBezTo>
                    <a:pt x="2085" y="10558"/>
                    <a:pt x="2094" y="10476"/>
                    <a:pt x="2116" y="10473"/>
                  </a:cubicBezTo>
                  <a:cubicBezTo>
                    <a:pt x="2116" y="10473"/>
                    <a:pt x="2113" y="10457"/>
                    <a:pt x="2110" y="10442"/>
                  </a:cubicBezTo>
                  <a:cubicBezTo>
                    <a:pt x="2091" y="10429"/>
                    <a:pt x="2082" y="10407"/>
                    <a:pt x="2082" y="10385"/>
                  </a:cubicBezTo>
                  <a:cubicBezTo>
                    <a:pt x="2075" y="10351"/>
                    <a:pt x="2073" y="10334"/>
                    <a:pt x="2065" y="10334"/>
                  </a:cubicBezTo>
                  <a:cubicBezTo>
                    <a:pt x="2062" y="10334"/>
                    <a:pt x="2059" y="10336"/>
                    <a:pt x="2054" y="10341"/>
                  </a:cubicBezTo>
                  <a:cubicBezTo>
                    <a:pt x="2045" y="10343"/>
                    <a:pt x="2036" y="10344"/>
                    <a:pt x="2029" y="10344"/>
                  </a:cubicBezTo>
                  <a:cubicBezTo>
                    <a:pt x="2019" y="10344"/>
                    <a:pt x="2011" y="10341"/>
                    <a:pt x="2010" y="10332"/>
                  </a:cubicBezTo>
                  <a:lnTo>
                    <a:pt x="2032" y="10329"/>
                  </a:lnTo>
                  <a:cubicBezTo>
                    <a:pt x="2050" y="10326"/>
                    <a:pt x="2044" y="10279"/>
                    <a:pt x="2035" y="10216"/>
                  </a:cubicBezTo>
                  <a:cubicBezTo>
                    <a:pt x="2022" y="10138"/>
                    <a:pt x="2019" y="10106"/>
                    <a:pt x="2038" y="10088"/>
                  </a:cubicBezTo>
                  <a:lnTo>
                    <a:pt x="2013" y="10075"/>
                  </a:lnTo>
                  <a:cubicBezTo>
                    <a:pt x="1991" y="10063"/>
                    <a:pt x="1988" y="10047"/>
                    <a:pt x="2010" y="10044"/>
                  </a:cubicBezTo>
                  <a:cubicBezTo>
                    <a:pt x="2028" y="10025"/>
                    <a:pt x="2019" y="9965"/>
                    <a:pt x="1994" y="9937"/>
                  </a:cubicBezTo>
                  <a:cubicBezTo>
                    <a:pt x="1991" y="9922"/>
                    <a:pt x="1988" y="9906"/>
                    <a:pt x="1988" y="9906"/>
                  </a:cubicBezTo>
                  <a:cubicBezTo>
                    <a:pt x="2028" y="9890"/>
                    <a:pt x="2019" y="9831"/>
                    <a:pt x="1978" y="9828"/>
                  </a:cubicBezTo>
                  <a:cubicBezTo>
                    <a:pt x="1997" y="9824"/>
                    <a:pt x="1997" y="9809"/>
                    <a:pt x="1994" y="9793"/>
                  </a:cubicBezTo>
                  <a:cubicBezTo>
                    <a:pt x="1969" y="9765"/>
                    <a:pt x="1959" y="9702"/>
                    <a:pt x="1981" y="9699"/>
                  </a:cubicBezTo>
                  <a:lnTo>
                    <a:pt x="1978" y="9683"/>
                  </a:lnTo>
                  <a:cubicBezTo>
                    <a:pt x="1959" y="9677"/>
                    <a:pt x="1950" y="9658"/>
                    <a:pt x="1950" y="9639"/>
                  </a:cubicBezTo>
                  <a:cubicBezTo>
                    <a:pt x="1950" y="9621"/>
                    <a:pt x="1941" y="9605"/>
                    <a:pt x="1922" y="9596"/>
                  </a:cubicBezTo>
                  <a:cubicBezTo>
                    <a:pt x="1909" y="9592"/>
                    <a:pt x="1900" y="9583"/>
                    <a:pt x="1897" y="9571"/>
                  </a:cubicBezTo>
                  <a:cubicBezTo>
                    <a:pt x="1896" y="9565"/>
                    <a:pt x="1898" y="9563"/>
                    <a:pt x="1902" y="9563"/>
                  </a:cubicBezTo>
                  <a:cubicBezTo>
                    <a:pt x="1910" y="9563"/>
                    <a:pt x="1926" y="9572"/>
                    <a:pt x="1941" y="9580"/>
                  </a:cubicBezTo>
                  <a:cubicBezTo>
                    <a:pt x="1946" y="9585"/>
                    <a:pt x="1950" y="9587"/>
                    <a:pt x="1952" y="9587"/>
                  </a:cubicBezTo>
                  <a:cubicBezTo>
                    <a:pt x="1962" y="9587"/>
                    <a:pt x="1950" y="9553"/>
                    <a:pt x="1912" y="9520"/>
                  </a:cubicBezTo>
                  <a:cubicBezTo>
                    <a:pt x="1884" y="9498"/>
                    <a:pt x="1872" y="9488"/>
                    <a:pt x="1875" y="9488"/>
                  </a:cubicBezTo>
                  <a:lnTo>
                    <a:pt x="1875" y="9488"/>
                  </a:lnTo>
                  <a:cubicBezTo>
                    <a:pt x="1877" y="9488"/>
                    <a:pt x="1889" y="9494"/>
                    <a:pt x="1909" y="9505"/>
                  </a:cubicBezTo>
                  <a:cubicBezTo>
                    <a:pt x="1922" y="9512"/>
                    <a:pt x="1935" y="9519"/>
                    <a:pt x="1939" y="9519"/>
                  </a:cubicBezTo>
                  <a:cubicBezTo>
                    <a:pt x="1943" y="9519"/>
                    <a:pt x="1941" y="9514"/>
                    <a:pt x="1928" y="9502"/>
                  </a:cubicBezTo>
                  <a:cubicBezTo>
                    <a:pt x="1928" y="9502"/>
                    <a:pt x="1925" y="9473"/>
                    <a:pt x="1906" y="9473"/>
                  </a:cubicBezTo>
                  <a:cubicBezTo>
                    <a:pt x="1905" y="9473"/>
                    <a:pt x="1904" y="9473"/>
                    <a:pt x="1903" y="9473"/>
                  </a:cubicBezTo>
                  <a:cubicBezTo>
                    <a:pt x="1903" y="9458"/>
                    <a:pt x="1900" y="9442"/>
                    <a:pt x="1897" y="9426"/>
                  </a:cubicBezTo>
                  <a:cubicBezTo>
                    <a:pt x="1909" y="9408"/>
                    <a:pt x="1912" y="9382"/>
                    <a:pt x="1909" y="9361"/>
                  </a:cubicBezTo>
                  <a:cubicBezTo>
                    <a:pt x="1887" y="9348"/>
                    <a:pt x="1887" y="9348"/>
                    <a:pt x="1903" y="9329"/>
                  </a:cubicBezTo>
                  <a:cubicBezTo>
                    <a:pt x="1921" y="9327"/>
                    <a:pt x="1922" y="9315"/>
                    <a:pt x="1898" y="9315"/>
                  </a:cubicBezTo>
                  <a:cubicBezTo>
                    <a:pt x="1894" y="9315"/>
                    <a:pt x="1888" y="9316"/>
                    <a:pt x="1881" y="9317"/>
                  </a:cubicBezTo>
                  <a:cubicBezTo>
                    <a:pt x="1859" y="9304"/>
                    <a:pt x="1856" y="9288"/>
                    <a:pt x="1875" y="9270"/>
                  </a:cubicBezTo>
                  <a:cubicBezTo>
                    <a:pt x="1912" y="9264"/>
                    <a:pt x="1913" y="9250"/>
                    <a:pt x="1898" y="9250"/>
                  </a:cubicBezTo>
                  <a:cubicBezTo>
                    <a:pt x="1897" y="9250"/>
                    <a:pt x="1895" y="9251"/>
                    <a:pt x="1894" y="9251"/>
                  </a:cubicBezTo>
                  <a:cubicBezTo>
                    <a:pt x="1881" y="9248"/>
                    <a:pt x="1872" y="9235"/>
                    <a:pt x="1869" y="9223"/>
                  </a:cubicBezTo>
                  <a:cubicBezTo>
                    <a:pt x="1887" y="9220"/>
                    <a:pt x="1869" y="9082"/>
                    <a:pt x="1847" y="8941"/>
                  </a:cubicBezTo>
                  <a:cubicBezTo>
                    <a:pt x="1844" y="8927"/>
                    <a:pt x="1826" y="8915"/>
                    <a:pt x="1809" y="8915"/>
                  </a:cubicBezTo>
                  <a:cubicBezTo>
                    <a:pt x="1807" y="8915"/>
                    <a:pt x="1805" y="8915"/>
                    <a:pt x="1803" y="8916"/>
                  </a:cubicBezTo>
                  <a:cubicBezTo>
                    <a:pt x="1790" y="8917"/>
                    <a:pt x="1782" y="8918"/>
                    <a:pt x="1779" y="8918"/>
                  </a:cubicBezTo>
                  <a:cubicBezTo>
                    <a:pt x="1772" y="8918"/>
                    <a:pt x="1787" y="8913"/>
                    <a:pt x="1800" y="8900"/>
                  </a:cubicBezTo>
                  <a:cubicBezTo>
                    <a:pt x="1844" y="8881"/>
                    <a:pt x="1852" y="8859"/>
                    <a:pt x="1829" y="8859"/>
                  </a:cubicBezTo>
                  <a:cubicBezTo>
                    <a:pt x="1821" y="8859"/>
                    <a:pt x="1809" y="8862"/>
                    <a:pt x="1793" y="8869"/>
                  </a:cubicBezTo>
                  <a:cubicBezTo>
                    <a:pt x="1777" y="8878"/>
                    <a:pt x="1768" y="8883"/>
                    <a:pt x="1766" y="8883"/>
                  </a:cubicBezTo>
                  <a:cubicBezTo>
                    <a:pt x="1763" y="8883"/>
                    <a:pt x="1772" y="8874"/>
                    <a:pt x="1793" y="8853"/>
                  </a:cubicBezTo>
                  <a:cubicBezTo>
                    <a:pt x="1809" y="8834"/>
                    <a:pt x="1809" y="8834"/>
                    <a:pt x="1787" y="8822"/>
                  </a:cubicBezTo>
                  <a:cubicBezTo>
                    <a:pt x="1785" y="8822"/>
                    <a:pt x="1784" y="8822"/>
                    <a:pt x="1782" y="8822"/>
                  </a:cubicBezTo>
                  <a:cubicBezTo>
                    <a:pt x="1768" y="8822"/>
                    <a:pt x="1767" y="8809"/>
                    <a:pt x="1784" y="8806"/>
                  </a:cubicBezTo>
                  <a:cubicBezTo>
                    <a:pt x="1801" y="8788"/>
                    <a:pt x="1819" y="8771"/>
                    <a:pt x="1806" y="8771"/>
                  </a:cubicBezTo>
                  <a:cubicBezTo>
                    <a:pt x="1805" y="8771"/>
                    <a:pt x="1804" y="8771"/>
                    <a:pt x="1803" y="8771"/>
                  </a:cubicBezTo>
                  <a:cubicBezTo>
                    <a:pt x="1800" y="8759"/>
                    <a:pt x="1806" y="8746"/>
                    <a:pt x="1818" y="8737"/>
                  </a:cubicBezTo>
                  <a:cubicBezTo>
                    <a:pt x="1834" y="8718"/>
                    <a:pt x="1812" y="8709"/>
                    <a:pt x="1790" y="8696"/>
                  </a:cubicBezTo>
                  <a:cubicBezTo>
                    <a:pt x="1752" y="8663"/>
                    <a:pt x="1743" y="8647"/>
                    <a:pt x="1764" y="8647"/>
                  </a:cubicBezTo>
                  <a:cubicBezTo>
                    <a:pt x="1769" y="8647"/>
                    <a:pt x="1776" y="8647"/>
                    <a:pt x="1784" y="8649"/>
                  </a:cubicBezTo>
                  <a:cubicBezTo>
                    <a:pt x="1787" y="8650"/>
                    <a:pt x="1789" y="8650"/>
                    <a:pt x="1791" y="8650"/>
                  </a:cubicBezTo>
                  <a:cubicBezTo>
                    <a:pt x="1824" y="8650"/>
                    <a:pt x="1791" y="8583"/>
                    <a:pt x="1750" y="8574"/>
                  </a:cubicBezTo>
                  <a:cubicBezTo>
                    <a:pt x="1709" y="8565"/>
                    <a:pt x="1709" y="8565"/>
                    <a:pt x="1728" y="8561"/>
                  </a:cubicBezTo>
                  <a:cubicBezTo>
                    <a:pt x="1750" y="8558"/>
                    <a:pt x="1746" y="8543"/>
                    <a:pt x="1746" y="8543"/>
                  </a:cubicBezTo>
                  <a:cubicBezTo>
                    <a:pt x="1743" y="8527"/>
                    <a:pt x="1743" y="8511"/>
                    <a:pt x="1762" y="8508"/>
                  </a:cubicBezTo>
                  <a:cubicBezTo>
                    <a:pt x="1756" y="8492"/>
                    <a:pt x="1746" y="8477"/>
                    <a:pt x="1734" y="8464"/>
                  </a:cubicBezTo>
                  <a:cubicBezTo>
                    <a:pt x="1690" y="8439"/>
                    <a:pt x="1703" y="8389"/>
                    <a:pt x="1743" y="8367"/>
                  </a:cubicBezTo>
                  <a:lnTo>
                    <a:pt x="1718" y="8339"/>
                  </a:lnTo>
                  <a:cubicBezTo>
                    <a:pt x="1674" y="8330"/>
                    <a:pt x="1649" y="8320"/>
                    <a:pt x="1690" y="8314"/>
                  </a:cubicBezTo>
                  <a:lnTo>
                    <a:pt x="1712" y="8311"/>
                  </a:lnTo>
                  <a:cubicBezTo>
                    <a:pt x="1668" y="8301"/>
                    <a:pt x="1681" y="8236"/>
                    <a:pt x="1721" y="8229"/>
                  </a:cubicBezTo>
                  <a:cubicBezTo>
                    <a:pt x="1743" y="8226"/>
                    <a:pt x="1743" y="8226"/>
                    <a:pt x="1740" y="8210"/>
                  </a:cubicBezTo>
                  <a:lnTo>
                    <a:pt x="1740" y="8210"/>
                  </a:lnTo>
                  <a:lnTo>
                    <a:pt x="1718" y="8214"/>
                  </a:lnTo>
                  <a:cubicBezTo>
                    <a:pt x="1711" y="8215"/>
                    <a:pt x="1702" y="8216"/>
                    <a:pt x="1695" y="8216"/>
                  </a:cubicBezTo>
                  <a:cubicBezTo>
                    <a:pt x="1685" y="8216"/>
                    <a:pt x="1676" y="8213"/>
                    <a:pt x="1674" y="8204"/>
                  </a:cubicBezTo>
                  <a:cubicBezTo>
                    <a:pt x="1674" y="8189"/>
                    <a:pt x="1671" y="8173"/>
                    <a:pt x="1690" y="8170"/>
                  </a:cubicBezTo>
                  <a:cubicBezTo>
                    <a:pt x="1707" y="8152"/>
                    <a:pt x="1725" y="8135"/>
                    <a:pt x="1712" y="8135"/>
                  </a:cubicBezTo>
                  <a:cubicBezTo>
                    <a:pt x="1711" y="8135"/>
                    <a:pt x="1710" y="8135"/>
                    <a:pt x="1709" y="8135"/>
                  </a:cubicBezTo>
                  <a:cubicBezTo>
                    <a:pt x="1709" y="8123"/>
                    <a:pt x="1712" y="8110"/>
                    <a:pt x="1724" y="8101"/>
                  </a:cubicBezTo>
                  <a:cubicBezTo>
                    <a:pt x="1721" y="8085"/>
                    <a:pt x="1718" y="8069"/>
                    <a:pt x="1715" y="8038"/>
                  </a:cubicBezTo>
                  <a:cubicBezTo>
                    <a:pt x="1690" y="8026"/>
                    <a:pt x="1687" y="7994"/>
                    <a:pt x="1709" y="7991"/>
                  </a:cubicBezTo>
                  <a:cubicBezTo>
                    <a:pt x="1706" y="7975"/>
                    <a:pt x="1696" y="7960"/>
                    <a:pt x="1681" y="7947"/>
                  </a:cubicBezTo>
                  <a:cubicBezTo>
                    <a:pt x="1674" y="7916"/>
                    <a:pt x="1674" y="7903"/>
                    <a:pt x="1693" y="7900"/>
                  </a:cubicBezTo>
                  <a:cubicBezTo>
                    <a:pt x="1715" y="7897"/>
                    <a:pt x="1715" y="7897"/>
                    <a:pt x="1690" y="7885"/>
                  </a:cubicBezTo>
                  <a:cubicBezTo>
                    <a:pt x="1688" y="7885"/>
                    <a:pt x="1687" y="7885"/>
                    <a:pt x="1685" y="7885"/>
                  </a:cubicBezTo>
                  <a:cubicBezTo>
                    <a:pt x="1671" y="7885"/>
                    <a:pt x="1668" y="7871"/>
                    <a:pt x="1665" y="7856"/>
                  </a:cubicBezTo>
                  <a:lnTo>
                    <a:pt x="1662" y="7825"/>
                  </a:lnTo>
                  <a:cubicBezTo>
                    <a:pt x="1655" y="7826"/>
                    <a:pt x="1650" y="7827"/>
                    <a:pt x="1647" y="7827"/>
                  </a:cubicBezTo>
                  <a:cubicBezTo>
                    <a:pt x="1640" y="7827"/>
                    <a:pt x="1640" y="7823"/>
                    <a:pt x="1640" y="7812"/>
                  </a:cubicBezTo>
                  <a:cubicBezTo>
                    <a:pt x="1637" y="7797"/>
                    <a:pt x="1649" y="7747"/>
                    <a:pt x="1649" y="7731"/>
                  </a:cubicBezTo>
                  <a:cubicBezTo>
                    <a:pt x="1643" y="7702"/>
                    <a:pt x="1641" y="7691"/>
                    <a:pt x="1637" y="7691"/>
                  </a:cubicBezTo>
                  <a:cubicBezTo>
                    <a:pt x="1634" y="7691"/>
                    <a:pt x="1630" y="7695"/>
                    <a:pt x="1624" y="7703"/>
                  </a:cubicBezTo>
                  <a:cubicBezTo>
                    <a:pt x="1624" y="7710"/>
                    <a:pt x="1621" y="7714"/>
                    <a:pt x="1618" y="7714"/>
                  </a:cubicBezTo>
                  <a:cubicBezTo>
                    <a:pt x="1614" y="7714"/>
                    <a:pt x="1612" y="7707"/>
                    <a:pt x="1621" y="7687"/>
                  </a:cubicBezTo>
                  <a:cubicBezTo>
                    <a:pt x="1624" y="7650"/>
                    <a:pt x="1627" y="7612"/>
                    <a:pt x="1624" y="7574"/>
                  </a:cubicBezTo>
                  <a:cubicBezTo>
                    <a:pt x="1616" y="7523"/>
                    <a:pt x="1615" y="7514"/>
                    <a:pt x="1605" y="7514"/>
                  </a:cubicBezTo>
                  <a:cubicBezTo>
                    <a:pt x="1602" y="7514"/>
                    <a:pt x="1599" y="7514"/>
                    <a:pt x="1596" y="7515"/>
                  </a:cubicBezTo>
                  <a:cubicBezTo>
                    <a:pt x="1582" y="7522"/>
                    <a:pt x="1573" y="7525"/>
                    <a:pt x="1568" y="7525"/>
                  </a:cubicBezTo>
                  <a:cubicBezTo>
                    <a:pt x="1560" y="7525"/>
                    <a:pt x="1568" y="7514"/>
                    <a:pt x="1593" y="7499"/>
                  </a:cubicBezTo>
                  <a:cubicBezTo>
                    <a:pt x="1627" y="7467"/>
                    <a:pt x="1628" y="7452"/>
                    <a:pt x="1610" y="7452"/>
                  </a:cubicBezTo>
                  <a:cubicBezTo>
                    <a:pt x="1609" y="7452"/>
                    <a:pt x="1607" y="7452"/>
                    <a:pt x="1605" y="7452"/>
                  </a:cubicBezTo>
                  <a:cubicBezTo>
                    <a:pt x="1583" y="7440"/>
                    <a:pt x="1583" y="7440"/>
                    <a:pt x="1580" y="7424"/>
                  </a:cubicBezTo>
                  <a:cubicBezTo>
                    <a:pt x="1602" y="7421"/>
                    <a:pt x="1599" y="7405"/>
                    <a:pt x="1574" y="7377"/>
                  </a:cubicBezTo>
                  <a:cubicBezTo>
                    <a:pt x="1571" y="7361"/>
                    <a:pt x="1571" y="7361"/>
                    <a:pt x="1593" y="7358"/>
                  </a:cubicBezTo>
                  <a:lnTo>
                    <a:pt x="1590" y="7327"/>
                  </a:lnTo>
                  <a:cubicBezTo>
                    <a:pt x="1543" y="7302"/>
                    <a:pt x="1549" y="7205"/>
                    <a:pt x="1568" y="7186"/>
                  </a:cubicBezTo>
                  <a:cubicBezTo>
                    <a:pt x="1565" y="7173"/>
                    <a:pt x="1555" y="7164"/>
                    <a:pt x="1543" y="7157"/>
                  </a:cubicBezTo>
                  <a:cubicBezTo>
                    <a:pt x="1499" y="7148"/>
                    <a:pt x="1496" y="7132"/>
                    <a:pt x="1536" y="7126"/>
                  </a:cubicBezTo>
                  <a:cubicBezTo>
                    <a:pt x="1580" y="7120"/>
                    <a:pt x="1580" y="7120"/>
                    <a:pt x="1536" y="7110"/>
                  </a:cubicBezTo>
                  <a:cubicBezTo>
                    <a:pt x="1513" y="7099"/>
                    <a:pt x="1503" y="7031"/>
                    <a:pt x="1539" y="7031"/>
                  </a:cubicBezTo>
                  <a:cubicBezTo>
                    <a:pt x="1541" y="7031"/>
                    <a:pt x="1543" y="7032"/>
                    <a:pt x="1546" y="7032"/>
                  </a:cubicBezTo>
                  <a:lnTo>
                    <a:pt x="1587" y="7026"/>
                  </a:lnTo>
                  <a:cubicBezTo>
                    <a:pt x="1574" y="7020"/>
                    <a:pt x="1565" y="7010"/>
                    <a:pt x="1562" y="6998"/>
                  </a:cubicBezTo>
                  <a:cubicBezTo>
                    <a:pt x="1560" y="6998"/>
                    <a:pt x="1558" y="6998"/>
                    <a:pt x="1557" y="6998"/>
                  </a:cubicBezTo>
                  <a:cubicBezTo>
                    <a:pt x="1539" y="6998"/>
                    <a:pt x="1536" y="6981"/>
                    <a:pt x="1530" y="6938"/>
                  </a:cubicBezTo>
                  <a:cubicBezTo>
                    <a:pt x="1527" y="6907"/>
                    <a:pt x="1496" y="6847"/>
                    <a:pt x="1493" y="6816"/>
                  </a:cubicBezTo>
                  <a:cubicBezTo>
                    <a:pt x="1486" y="6785"/>
                    <a:pt x="1480" y="6738"/>
                    <a:pt x="1499" y="6719"/>
                  </a:cubicBezTo>
                  <a:cubicBezTo>
                    <a:pt x="1496" y="6697"/>
                    <a:pt x="1486" y="6675"/>
                    <a:pt x="1471" y="6659"/>
                  </a:cubicBezTo>
                  <a:cubicBezTo>
                    <a:pt x="1446" y="6647"/>
                    <a:pt x="1442" y="6618"/>
                    <a:pt x="1461" y="6615"/>
                  </a:cubicBezTo>
                  <a:lnTo>
                    <a:pt x="1461" y="6600"/>
                  </a:lnTo>
                  <a:cubicBezTo>
                    <a:pt x="1449" y="6587"/>
                    <a:pt x="1439" y="6571"/>
                    <a:pt x="1433" y="6556"/>
                  </a:cubicBezTo>
                  <a:cubicBezTo>
                    <a:pt x="1452" y="6553"/>
                    <a:pt x="1471" y="6534"/>
                    <a:pt x="1449" y="6521"/>
                  </a:cubicBezTo>
                  <a:lnTo>
                    <a:pt x="1449" y="6521"/>
                  </a:lnTo>
                  <a:cubicBezTo>
                    <a:pt x="1447" y="6522"/>
                    <a:pt x="1445" y="6522"/>
                    <a:pt x="1444" y="6522"/>
                  </a:cubicBezTo>
                  <a:cubicBezTo>
                    <a:pt x="1427" y="6522"/>
                    <a:pt x="1426" y="6506"/>
                    <a:pt x="1420" y="6477"/>
                  </a:cubicBezTo>
                  <a:cubicBezTo>
                    <a:pt x="1436" y="6443"/>
                    <a:pt x="1361" y="5932"/>
                    <a:pt x="1342" y="5932"/>
                  </a:cubicBezTo>
                  <a:cubicBezTo>
                    <a:pt x="1342" y="5932"/>
                    <a:pt x="1342" y="5932"/>
                    <a:pt x="1342" y="5932"/>
                  </a:cubicBezTo>
                  <a:lnTo>
                    <a:pt x="1333" y="5885"/>
                  </a:lnTo>
                  <a:cubicBezTo>
                    <a:pt x="1333" y="5870"/>
                    <a:pt x="1326" y="5838"/>
                    <a:pt x="1326" y="5838"/>
                  </a:cubicBezTo>
                  <a:cubicBezTo>
                    <a:pt x="1367" y="5832"/>
                    <a:pt x="1336" y="5760"/>
                    <a:pt x="1308" y="5716"/>
                  </a:cubicBezTo>
                  <a:cubicBezTo>
                    <a:pt x="1292" y="5707"/>
                    <a:pt x="1283" y="5691"/>
                    <a:pt x="1283" y="5672"/>
                  </a:cubicBezTo>
                  <a:cubicBezTo>
                    <a:pt x="1323" y="5666"/>
                    <a:pt x="1317" y="5619"/>
                    <a:pt x="1292" y="5591"/>
                  </a:cubicBezTo>
                  <a:cubicBezTo>
                    <a:pt x="1248" y="5581"/>
                    <a:pt x="1245" y="5566"/>
                    <a:pt x="1286" y="5559"/>
                  </a:cubicBezTo>
                  <a:cubicBezTo>
                    <a:pt x="1326" y="5553"/>
                    <a:pt x="1323" y="5522"/>
                    <a:pt x="1258" y="5500"/>
                  </a:cubicBezTo>
                  <a:cubicBezTo>
                    <a:pt x="1232" y="5487"/>
                    <a:pt x="1232" y="5487"/>
                    <a:pt x="1251" y="5468"/>
                  </a:cubicBezTo>
                  <a:cubicBezTo>
                    <a:pt x="1289" y="5448"/>
                    <a:pt x="1289" y="5434"/>
                    <a:pt x="1272" y="5434"/>
                  </a:cubicBezTo>
                  <a:cubicBezTo>
                    <a:pt x="1271" y="5434"/>
                    <a:pt x="1269" y="5434"/>
                    <a:pt x="1267" y="5434"/>
                  </a:cubicBezTo>
                  <a:cubicBezTo>
                    <a:pt x="1223" y="5425"/>
                    <a:pt x="1223" y="5412"/>
                    <a:pt x="1261" y="5390"/>
                  </a:cubicBezTo>
                  <a:cubicBezTo>
                    <a:pt x="1298" y="5352"/>
                    <a:pt x="1298" y="5352"/>
                    <a:pt x="1254" y="5343"/>
                  </a:cubicBezTo>
                  <a:cubicBezTo>
                    <a:pt x="1211" y="5330"/>
                    <a:pt x="1201" y="5271"/>
                    <a:pt x="1239" y="5249"/>
                  </a:cubicBezTo>
                  <a:cubicBezTo>
                    <a:pt x="1239" y="5235"/>
                    <a:pt x="1255" y="5217"/>
                    <a:pt x="1240" y="5217"/>
                  </a:cubicBezTo>
                  <a:cubicBezTo>
                    <a:pt x="1239" y="5217"/>
                    <a:pt x="1237" y="5217"/>
                    <a:pt x="1236" y="5218"/>
                  </a:cubicBezTo>
                  <a:lnTo>
                    <a:pt x="1254" y="5199"/>
                  </a:lnTo>
                  <a:lnTo>
                    <a:pt x="1248" y="5168"/>
                  </a:lnTo>
                  <a:lnTo>
                    <a:pt x="1229" y="5171"/>
                  </a:lnTo>
                  <a:cubicBezTo>
                    <a:pt x="1229" y="5099"/>
                    <a:pt x="1226" y="5023"/>
                    <a:pt x="1217" y="4951"/>
                  </a:cubicBezTo>
                  <a:cubicBezTo>
                    <a:pt x="1196" y="4807"/>
                    <a:pt x="1190" y="4762"/>
                    <a:pt x="1178" y="4762"/>
                  </a:cubicBezTo>
                  <a:cubicBezTo>
                    <a:pt x="1176" y="4762"/>
                    <a:pt x="1173" y="4763"/>
                    <a:pt x="1170" y="4766"/>
                  </a:cubicBezTo>
                  <a:cubicBezTo>
                    <a:pt x="1160" y="4772"/>
                    <a:pt x="1152" y="4774"/>
                    <a:pt x="1147" y="4774"/>
                  </a:cubicBezTo>
                  <a:cubicBezTo>
                    <a:pt x="1130" y="4774"/>
                    <a:pt x="1135" y="4752"/>
                    <a:pt x="1164" y="4735"/>
                  </a:cubicBezTo>
                  <a:cubicBezTo>
                    <a:pt x="1170" y="4710"/>
                    <a:pt x="1173" y="4682"/>
                    <a:pt x="1173" y="4654"/>
                  </a:cubicBezTo>
                  <a:cubicBezTo>
                    <a:pt x="1170" y="4622"/>
                    <a:pt x="1164" y="4591"/>
                    <a:pt x="1185" y="4588"/>
                  </a:cubicBezTo>
                  <a:lnTo>
                    <a:pt x="1182" y="4572"/>
                  </a:lnTo>
                  <a:cubicBezTo>
                    <a:pt x="1138" y="4550"/>
                    <a:pt x="1123" y="4456"/>
                    <a:pt x="1138" y="4406"/>
                  </a:cubicBezTo>
                  <a:cubicBezTo>
                    <a:pt x="1135" y="4378"/>
                    <a:pt x="1126" y="4353"/>
                    <a:pt x="1104" y="4331"/>
                  </a:cubicBezTo>
                  <a:cubicBezTo>
                    <a:pt x="1079" y="4303"/>
                    <a:pt x="1079" y="4303"/>
                    <a:pt x="1098" y="4284"/>
                  </a:cubicBezTo>
                  <a:cubicBezTo>
                    <a:pt x="1119" y="4281"/>
                    <a:pt x="1125" y="4193"/>
                    <a:pt x="1089" y="4193"/>
                  </a:cubicBezTo>
                  <a:cubicBezTo>
                    <a:pt x="1088" y="4193"/>
                    <a:pt x="1086" y="4193"/>
                    <a:pt x="1085" y="4193"/>
                  </a:cubicBezTo>
                  <a:lnTo>
                    <a:pt x="1104" y="4174"/>
                  </a:lnTo>
                  <a:cubicBezTo>
                    <a:pt x="1118" y="4157"/>
                    <a:pt x="1102" y="4145"/>
                    <a:pt x="1085" y="4145"/>
                  </a:cubicBezTo>
                  <a:cubicBezTo>
                    <a:pt x="1083" y="4145"/>
                    <a:pt x="1081" y="4146"/>
                    <a:pt x="1079" y="4146"/>
                  </a:cubicBezTo>
                  <a:cubicBezTo>
                    <a:pt x="1072" y="4147"/>
                    <a:pt x="1067" y="4147"/>
                    <a:pt x="1062" y="4147"/>
                  </a:cubicBezTo>
                  <a:cubicBezTo>
                    <a:pt x="1036" y="4147"/>
                    <a:pt x="1044" y="4133"/>
                    <a:pt x="1095" y="4111"/>
                  </a:cubicBezTo>
                  <a:cubicBezTo>
                    <a:pt x="1132" y="4106"/>
                    <a:pt x="1132" y="4092"/>
                    <a:pt x="1118" y="4092"/>
                  </a:cubicBezTo>
                  <a:cubicBezTo>
                    <a:pt x="1117" y="4092"/>
                    <a:pt x="1115" y="4092"/>
                    <a:pt x="1113" y="4093"/>
                  </a:cubicBezTo>
                  <a:cubicBezTo>
                    <a:pt x="1088" y="4080"/>
                    <a:pt x="1066" y="4068"/>
                    <a:pt x="1085" y="4049"/>
                  </a:cubicBezTo>
                  <a:cubicBezTo>
                    <a:pt x="1083" y="4036"/>
                    <a:pt x="1080" y="4022"/>
                    <a:pt x="1055" y="4022"/>
                  </a:cubicBezTo>
                  <a:cubicBezTo>
                    <a:pt x="1050" y="4022"/>
                    <a:pt x="1044" y="4023"/>
                    <a:pt x="1038" y="4024"/>
                  </a:cubicBezTo>
                  <a:cubicBezTo>
                    <a:pt x="1037" y="4024"/>
                    <a:pt x="1035" y="4024"/>
                    <a:pt x="1034" y="4024"/>
                  </a:cubicBezTo>
                  <a:cubicBezTo>
                    <a:pt x="1019" y="4024"/>
                    <a:pt x="1016" y="4010"/>
                    <a:pt x="1013" y="3995"/>
                  </a:cubicBezTo>
                  <a:cubicBezTo>
                    <a:pt x="1020" y="3994"/>
                    <a:pt x="1025" y="3994"/>
                    <a:pt x="1029" y="3994"/>
                  </a:cubicBezTo>
                  <a:cubicBezTo>
                    <a:pt x="1037" y="3994"/>
                    <a:pt x="1042" y="3997"/>
                    <a:pt x="1057" y="4005"/>
                  </a:cubicBezTo>
                  <a:cubicBezTo>
                    <a:pt x="1058" y="4009"/>
                    <a:pt x="1058" y="4011"/>
                    <a:pt x="1058" y="4011"/>
                  </a:cubicBezTo>
                  <a:cubicBezTo>
                    <a:pt x="1058" y="4011"/>
                    <a:pt x="1056" y="3996"/>
                    <a:pt x="1054" y="3974"/>
                  </a:cubicBezTo>
                  <a:cubicBezTo>
                    <a:pt x="1051" y="3958"/>
                    <a:pt x="1066" y="3923"/>
                    <a:pt x="1088" y="3920"/>
                  </a:cubicBezTo>
                  <a:cubicBezTo>
                    <a:pt x="1099" y="3908"/>
                    <a:pt x="1102" y="3897"/>
                    <a:pt x="1092" y="3897"/>
                  </a:cubicBezTo>
                  <a:cubicBezTo>
                    <a:pt x="1087" y="3897"/>
                    <a:pt x="1077" y="3900"/>
                    <a:pt x="1063" y="3908"/>
                  </a:cubicBezTo>
                  <a:cubicBezTo>
                    <a:pt x="1051" y="3910"/>
                    <a:pt x="1042" y="3911"/>
                    <a:pt x="1036" y="3911"/>
                  </a:cubicBezTo>
                  <a:cubicBezTo>
                    <a:pt x="1022" y="3911"/>
                    <a:pt x="1022" y="3904"/>
                    <a:pt x="1019" y="3883"/>
                  </a:cubicBezTo>
                  <a:cubicBezTo>
                    <a:pt x="1016" y="3867"/>
                    <a:pt x="1013" y="3851"/>
                    <a:pt x="1035" y="3848"/>
                  </a:cubicBezTo>
                  <a:cubicBezTo>
                    <a:pt x="1054" y="3845"/>
                    <a:pt x="1054" y="3845"/>
                    <a:pt x="1051" y="3814"/>
                  </a:cubicBezTo>
                  <a:cubicBezTo>
                    <a:pt x="1044" y="3770"/>
                    <a:pt x="975" y="3732"/>
                    <a:pt x="932" y="3723"/>
                  </a:cubicBezTo>
                  <a:cubicBezTo>
                    <a:pt x="917" y="3725"/>
                    <a:pt x="908" y="3726"/>
                    <a:pt x="904" y="3726"/>
                  </a:cubicBezTo>
                  <a:cubicBezTo>
                    <a:pt x="895" y="3726"/>
                    <a:pt x="904" y="3721"/>
                    <a:pt x="928" y="3707"/>
                  </a:cubicBezTo>
                  <a:cubicBezTo>
                    <a:pt x="950" y="3704"/>
                    <a:pt x="947" y="3688"/>
                    <a:pt x="944" y="3673"/>
                  </a:cubicBezTo>
                  <a:lnTo>
                    <a:pt x="944" y="3673"/>
                  </a:lnTo>
                  <a:cubicBezTo>
                    <a:pt x="943" y="3673"/>
                    <a:pt x="941" y="3673"/>
                    <a:pt x="940" y="3673"/>
                  </a:cubicBezTo>
                  <a:cubicBezTo>
                    <a:pt x="932" y="3673"/>
                    <a:pt x="935" y="3666"/>
                    <a:pt x="939" y="3666"/>
                  </a:cubicBezTo>
                  <a:lnTo>
                    <a:pt x="939" y="3666"/>
                  </a:lnTo>
                  <a:cubicBezTo>
                    <a:pt x="941" y="3666"/>
                    <a:pt x="943" y="3668"/>
                    <a:pt x="944" y="3673"/>
                  </a:cubicBezTo>
                  <a:cubicBezTo>
                    <a:pt x="946" y="3672"/>
                    <a:pt x="948" y="3672"/>
                    <a:pt x="949" y="3672"/>
                  </a:cubicBezTo>
                  <a:cubicBezTo>
                    <a:pt x="966" y="3672"/>
                    <a:pt x="966" y="3687"/>
                    <a:pt x="969" y="3701"/>
                  </a:cubicBezTo>
                  <a:lnTo>
                    <a:pt x="991" y="3698"/>
                  </a:lnTo>
                  <a:cubicBezTo>
                    <a:pt x="1029" y="3676"/>
                    <a:pt x="1026" y="3660"/>
                    <a:pt x="985" y="3651"/>
                  </a:cubicBezTo>
                  <a:cubicBezTo>
                    <a:pt x="960" y="3638"/>
                    <a:pt x="960" y="3638"/>
                    <a:pt x="979" y="3619"/>
                  </a:cubicBezTo>
                  <a:cubicBezTo>
                    <a:pt x="996" y="3602"/>
                    <a:pt x="1013" y="3585"/>
                    <a:pt x="999" y="3585"/>
                  </a:cubicBezTo>
                  <a:cubicBezTo>
                    <a:pt x="997" y="3585"/>
                    <a:pt x="996" y="3585"/>
                    <a:pt x="994" y="3585"/>
                  </a:cubicBezTo>
                  <a:cubicBezTo>
                    <a:pt x="991" y="3566"/>
                    <a:pt x="997" y="3550"/>
                    <a:pt x="1010" y="3535"/>
                  </a:cubicBezTo>
                  <a:cubicBezTo>
                    <a:pt x="1004" y="3506"/>
                    <a:pt x="1001" y="3491"/>
                    <a:pt x="986" y="3491"/>
                  </a:cubicBezTo>
                  <a:cubicBezTo>
                    <a:pt x="985" y="3491"/>
                    <a:pt x="983" y="3491"/>
                    <a:pt x="982" y="3491"/>
                  </a:cubicBezTo>
                  <a:cubicBezTo>
                    <a:pt x="980" y="3491"/>
                    <a:pt x="978" y="3491"/>
                    <a:pt x="976" y="3491"/>
                  </a:cubicBezTo>
                  <a:cubicBezTo>
                    <a:pt x="960" y="3491"/>
                    <a:pt x="960" y="3477"/>
                    <a:pt x="957" y="3463"/>
                  </a:cubicBezTo>
                  <a:cubicBezTo>
                    <a:pt x="954" y="3448"/>
                    <a:pt x="951" y="3434"/>
                    <a:pt x="936" y="3434"/>
                  </a:cubicBezTo>
                  <a:cubicBezTo>
                    <a:pt x="935" y="3434"/>
                    <a:pt x="933" y="3434"/>
                    <a:pt x="932" y="3435"/>
                  </a:cubicBezTo>
                  <a:cubicBezTo>
                    <a:pt x="930" y="3435"/>
                    <a:pt x="928" y="3435"/>
                    <a:pt x="926" y="3435"/>
                  </a:cubicBezTo>
                  <a:cubicBezTo>
                    <a:pt x="903" y="3435"/>
                    <a:pt x="884" y="3417"/>
                    <a:pt x="881" y="3394"/>
                  </a:cubicBezTo>
                  <a:cubicBezTo>
                    <a:pt x="856" y="3369"/>
                    <a:pt x="856" y="3369"/>
                    <a:pt x="897" y="3347"/>
                  </a:cubicBezTo>
                  <a:cubicBezTo>
                    <a:pt x="916" y="3344"/>
                    <a:pt x="916" y="3328"/>
                    <a:pt x="913" y="3312"/>
                  </a:cubicBezTo>
                  <a:cubicBezTo>
                    <a:pt x="913" y="3297"/>
                    <a:pt x="919" y="3284"/>
                    <a:pt x="928" y="3278"/>
                  </a:cubicBezTo>
                  <a:cubicBezTo>
                    <a:pt x="940" y="3266"/>
                    <a:pt x="936" y="3263"/>
                    <a:pt x="927" y="3263"/>
                  </a:cubicBezTo>
                  <a:cubicBezTo>
                    <a:pt x="921" y="3263"/>
                    <a:pt x="914" y="3264"/>
                    <a:pt x="907" y="3265"/>
                  </a:cubicBezTo>
                  <a:lnTo>
                    <a:pt x="866" y="3272"/>
                  </a:lnTo>
                  <a:cubicBezTo>
                    <a:pt x="863" y="3256"/>
                    <a:pt x="900" y="3234"/>
                    <a:pt x="922" y="3231"/>
                  </a:cubicBezTo>
                  <a:cubicBezTo>
                    <a:pt x="947" y="3217"/>
                    <a:pt x="955" y="3212"/>
                    <a:pt x="947" y="3212"/>
                  </a:cubicBezTo>
                  <a:cubicBezTo>
                    <a:pt x="943" y="3212"/>
                    <a:pt x="933" y="3213"/>
                    <a:pt x="919" y="3215"/>
                  </a:cubicBezTo>
                  <a:cubicBezTo>
                    <a:pt x="917" y="3215"/>
                    <a:pt x="915" y="3216"/>
                    <a:pt x="913" y="3216"/>
                  </a:cubicBezTo>
                  <a:cubicBezTo>
                    <a:pt x="896" y="3216"/>
                    <a:pt x="877" y="3202"/>
                    <a:pt x="891" y="3171"/>
                  </a:cubicBezTo>
                  <a:cubicBezTo>
                    <a:pt x="888" y="3140"/>
                    <a:pt x="881" y="3109"/>
                    <a:pt x="903" y="3105"/>
                  </a:cubicBezTo>
                  <a:cubicBezTo>
                    <a:pt x="913" y="3096"/>
                    <a:pt x="913" y="3080"/>
                    <a:pt x="900" y="3074"/>
                  </a:cubicBezTo>
                  <a:cubicBezTo>
                    <a:pt x="875" y="3062"/>
                    <a:pt x="875" y="3046"/>
                    <a:pt x="888" y="2996"/>
                  </a:cubicBezTo>
                  <a:cubicBezTo>
                    <a:pt x="910" y="2932"/>
                    <a:pt x="915" y="2918"/>
                    <a:pt x="896" y="2918"/>
                  </a:cubicBezTo>
                  <a:cubicBezTo>
                    <a:pt x="891" y="2918"/>
                    <a:pt x="884" y="2919"/>
                    <a:pt x="875" y="2921"/>
                  </a:cubicBezTo>
                  <a:cubicBezTo>
                    <a:pt x="869" y="2922"/>
                    <a:pt x="862" y="2923"/>
                    <a:pt x="857" y="2923"/>
                  </a:cubicBezTo>
                  <a:cubicBezTo>
                    <a:pt x="849" y="2923"/>
                    <a:pt x="849" y="2919"/>
                    <a:pt x="875" y="2905"/>
                  </a:cubicBezTo>
                  <a:cubicBezTo>
                    <a:pt x="891" y="2886"/>
                    <a:pt x="869" y="2874"/>
                    <a:pt x="844" y="2845"/>
                  </a:cubicBezTo>
                  <a:cubicBezTo>
                    <a:pt x="828" y="2840"/>
                    <a:pt x="813" y="2838"/>
                    <a:pt x="797" y="2838"/>
                  </a:cubicBezTo>
                  <a:cubicBezTo>
                    <a:pt x="785" y="2838"/>
                    <a:pt x="772" y="2839"/>
                    <a:pt x="759" y="2842"/>
                  </a:cubicBezTo>
                  <a:cubicBezTo>
                    <a:pt x="747" y="2844"/>
                    <a:pt x="739" y="2845"/>
                    <a:pt x="733" y="2845"/>
                  </a:cubicBezTo>
                  <a:cubicBezTo>
                    <a:pt x="720" y="2845"/>
                    <a:pt x="723" y="2838"/>
                    <a:pt x="734" y="2814"/>
                  </a:cubicBezTo>
                  <a:cubicBezTo>
                    <a:pt x="731" y="2798"/>
                    <a:pt x="750" y="2780"/>
                    <a:pt x="772" y="2776"/>
                  </a:cubicBezTo>
                  <a:cubicBezTo>
                    <a:pt x="773" y="2776"/>
                    <a:pt x="775" y="2776"/>
                    <a:pt x="777" y="2776"/>
                  </a:cubicBezTo>
                  <a:cubicBezTo>
                    <a:pt x="791" y="2776"/>
                    <a:pt x="794" y="2789"/>
                    <a:pt x="794" y="2789"/>
                  </a:cubicBezTo>
                  <a:lnTo>
                    <a:pt x="797" y="2805"/>
                  </a:lnTo>
                  <a:cubicBezTo>
                    <a:pt x="816" y="2802"/>
                    <a:pt x="838" y="2798"/>
                    <a:pt x="831" y="2767"/>
                  </a:cubicBezTo>
                  <a:cubicBezTo>
                    <a:pt x="849" y="2750"/>
                    <a:pt x="847" y="2735"/>
                    <a:pt x="833" y="2735"/>
                  </a:cubicBezTo>
                  <a:cubicBezTo>
                    <a:pt x="831" y="2735"/>
                    <a:pt x="830" y="2735"/>
                    <a:pt x="828" y="2736"/>
                  </a:cubicBezTo>
                  <a:cubicBezTo>
                    <a:pt x="847" y="2717"/>
                    <a:pt x="841" y="2686"/>
                    <a:pt x="838" y="2654"/>
                  </a:cubicBezTo>
                  <a:cubicBezTo>
                    <a:pt x="831" y="2623"/>
                    <a:pt x="825" y="2576"/>
                    <a:pt x="844" y="2560"/>
                  </a:cubicBezTo>
                  <a:cubicBezTo>
                    <a:pt x="841" y="2532"/>
                    <a:pt x="838" y="2516"/>
                    <a:pt x="821" y="2516"/>
                  </a:cubicBezTo>
                  <a:cubicBezTo>
                    <a:pt x="819" y="2516"/>
                    <a:pt x="817" y="2516"/>
                    <a:pt x="816" y="2516"/>
                  </a:cubicBezTo>
                  <a:cubicBezTo>
                    <a:pt x="809" y="2517"/>
                    <a:pt x="803" y="2518"/>
                    <a:pt x="799" y="2518"/>
                  </a:cubicBezTo>
                  <a:cubicBezTo>
                    <a:pt x="775" y="2518"/>
                    <a:pt x="775" y="2506"/>
                    <a:pt x="794" y="2504"/>
                  </a:cubicBezTo>
                  <a:cubicBezTo>
                    <a:pt x="831" y="2482"/>
                    <a:pt x="822" y="2275"/>
                    <a:pt x="781" y="2266"/>
                  </a:cubicBezTo>
                  <a:cubicBezTo>
                    <a:pt x="781" y="2266"/>
                    <a:pt x="778" y="2250"/>
                    <a:pt x="775" y="2234"/>
                  </a:cubicBezTo>
                  <a:cubicBezTo>
                    <a:pt x="791" y="2200"/>
                    <a:pt x="778" y="2109"/>
                    <a:pt x="756" y="2096"/>
                  </a:cubicBezTo>
                  <a:lnTo>
                    <a:pt x="747" y="2049"/>
                  </a:lnTo>
                  <a:cubicBezTo>
                    <a:pt x="762" y="2015"/>
                    <a:pt x="762" y="1999"/>
                    <a:pt x="737" y="1987"/>
                  </a:cubicBezTo>
                  <a:cubicBezTo>
                    <a:pt x="715" y="1974"/>
                    <a:pt x="693" y="1977"/>
                    <a:pt x="715" y="1974"/>
                  </a:cubicBezTo>
                  <a:cubicBezTo>
                    <a:pt x="737" y="1971"/>
                    <a:pt x="731" y="1940"/>
                    <a:pt x="722" y="1877"/>
                  </a:cubicBezTo>
                  <a:cubicBezTo>
                    <a:pt x="716" y="1837"/>
                    <a:pt x="713" y="1822"/>
                    <a:pt x="708" y="1822"/>
                  </a:cubicBezTo>
                  <a:cubicBezTo>
                    <a:pt x="706" y="1822"/>
                    <a:pt x="702" y="1827"/>
                    <a:pt x="697" y="1833"/>
                  </a:cubicBezTo>
                  <a:cubicBezTo>
                    <a:pt x="665" y="1774"/>
                    <a:pt x="687" y="1770"/>
                    <a:pt x="706" y="1767"/>
                  </a:cubicBezTo>
                  <a:cubicBezTo>
                    <a:pt x="712" y="1769"/>
                    <a:pt x="717" y="1769"/>
                    <a:pt x="722" y="1769"/>
                  </a:cubicBezTo>
                  <a:cubicBezTo>
                    <a:pt x="748" y="1769"/>
                    <a:pt x="737" y="1748"/>
                    <a:pt x="681" y="1742"/>
                  </a:cubicBezTo>
                  <a:cubicBezTo>
                    <a:pt x="637" y="1733"/>
                    <a:pt x="634" y="1702"/>
                    <a:pt x="653" y="1698"/>
                  </a:cubicBezTo>
                  <a:cubicBezTo>
                    <a:pt x="655" y="1698"/>
                    <a:pt x="656" y="1698"/>
                    <a:pt x="658" y="1698"/>
                  </a:cubicBezTo>
                  <a:cubicBezTo>
                    <a:pt x="675" y="1698"/>
                    <a:pt x="678" y="1712"/>
                    <a:pt x="678" y="1727"/>
                  </a:cubicBezTo>
                  <a:lnTo>
                    <a:pt x="722" y="1720"/>
                  </a:lnTo>
                  <a:cubicBezTo>
                    <a:pt x="719" y="1705"/>
                    <a:pt x="719" y="1705"/>
                    <a:pt x="697" y="1692"/>
                  </a:cubicBezTo>
                  <a:cubicBezTo>
                    <a:pt x="690" y="1680"/>
                    <a:pt x="681" y="1667"/>
                    <a:pt x="672" y="1664"/>
                  </a:cubicBezTo>
                  <a:cubicBezTo>
                    <a:pt x="663" y="1659"/>
                    <a:pt x="653" y="1656"/>
                    <a:pt x="644" y="1656"/>
                  </a:cubicBezTo>
                  <a:cubicBezTo>
                    <a:pt x="631" y="1656"/>
                    <a:pt x="618" y="1662"/>
                    <a:pt x="609" y="1673"/>
                  </a:cubicBezTo>
                  <a:cubicBezTo>
                    <a:pt x="603" y="1679"/>
                    <a:pt x="598" y="1682"/>
                    <a:pt x="595" y="1682"/>
                  </a:cubicBezTo>
                  <a:cubicBezTo>
                    <a:pt x="588" y="1682"/>
                    <a:pt x="586" y="1671"/>
                    <a:pt x="584" y="1661"/>
                  </a:cubicBezTo>
                  <a:cubicBezTo>
                    <a:pt x="596" y="1638"/>
                    <a:pt x="609" y="1629"/>
                    <a:pt x="622" y="1629"/>
                  </a:cubicBezTo>
                  <a:cubicBezTo>
                    <a:pt x="629" y="1629"/>
                    <a:pt x="636" y="1631"/>
                    <a:pt x="643" y="1636"/>
                  </a:cubicBezTo>
                  <a:cubicBezTo>
                    <a:pt x="645" y="1645"/>
                    <a:pt x="654" y="1648"/>
                    <a:pt x="664" y="1648"/>
                  </a:cubicBezTo>
                  <a:cubicBezTo>
                    <a:pt x="671" y="1648"/>
                    <a:pt x="679" y="1646"/>
                    <a:pt x="687" y="1645"/>
                  </a:cubicBezTo>
                  <a:cubicBezTo>
                    <a:pt x="709" y="1642"/>
                    <a:pt x="656" y="1570"/>
                    <a:pt x="612" y="1561"/>
                  </a:cubicBezTo>
                  <a:lnTo>
                    <a:pt x="634" y="1557"/>
                  </a:lnTo>
                  <a:cubicBezTo>
                    <a:pt x="653" y="1554"/>
                    <a:pt x="650" y="1523"/>
                    <a:pt x="643" y="1492"/>
                  </a:cubicBezTo>
                  <a:cubicBezTo>
                    <a:pt x="640" y="1463"/>
                    <a:pt x="638" y="1447"/>
                    <a:pt x="623" y="1447"/>
                  </a:cubicBezTo>
                  <a:cubicBezTo>
                    <a:pt x="621" y="1447"/>
                    <a:pt x="620" y="1447"/>
                    <a:pt x="618" y="1448"/>
                  </a:cubicBezTo>
                  <a:cubicBezTo>
                    <a:pt x="609" y="1449"/>
                    <a:pt x="601" y="1450"/>
                    <a:pt x="594" y="1450"/>
                  </a:cubicBezTo>
                  <a:cubicBezTo>
                    <a:pt x="584" y="1450"/>
                    <a:pt x="576" y="1448"/>
                    <a:pt x="574" y="1438"/>
                  </a:cubicBezTo>
                  <a:lnTo>
                    <a:pt x="574" y="1438"/>
                  </a:lnTo>
                  <a:cubicBezTo>
                    <a:pt x="577" y="1454"/>
                    <a:pt x="556" y="1457"/>
                    <a:pt x="534" y="1460"/>
                  </a:cubicBezTo>
                  <a:cubicBezTo>
                    <a:pt x="543" y="1441"/>
                    <a:pt x="556" y="1423"/>
                    <a:pt x="568" y="1407"/>
                  </a:cubicBezTo>
                  <a:cubicBezTo>
                    <a:pt x="606" y="1376"/>
                    <a:pt x="624" y="1322"/>
                    <a:pt x="612" y="1275"/>
                  </a:cubicBezTo>
                  <a:cubicBezTo>
                    <a:pt x="609" y="1244"/>
                    <a:pt x="603" y="1197"/>
                    <a:pt x="618" y="1178"/>
                  </a:cubicBezTo>
                  <a:cubicBezTo>
                    <a:pt x="615" y="1149"/>
                    <a:pt x="612" y="1134"/>
                    <a:pt x="598" y="1134"/>
                  </a:cubicBezTo>
                  <a:cubicBezTo>
                    <a:pt x="596" y="1134"/>
                    <a:pt x="595" y="1134"/>
                    <a:pt x="593" y="1134"/>
                  </a:cubicBezTo>
                  <a:lnTo>
                    <a:pt x="587" y="1103"/>
                  </a:lnTo>
                  <a:cubicBezTo>
                    <a:pt x="605" y="1085"/>
                    <a:pt x="603" y="1056"/>
                    <a:pt x="584" y="1056"/>
                  </a:cubicBezTo>
                  <a:cubicBezTo>
                    <a:pt x="583" y="1056"/>
                    <a:pt x="582" y="1056"/>
                    <a:pt x="581" y="1056"/>
                  </a:cubicBezTo>
                  <a:cubicBezTo>
                    <a:pt x="559" y="1043"/>
                    <a:pt x="577" y="1025"/>
                    <a:pt x="574" y="1009"/>
                  </a:cubicBezTo>
                  <a:cubicBezTo>
                    <a:pt x="595" y="988"/>
                    <a:pt x="604" y="979"/>
                    <a:pt x="599" y="979"/>
                  </a:cubicBezTo>
                  <a:cubicBezTo>
                    <a:pt x="594" y="979"/>
                    <a:pt x="579" y="985"/>
                    <a:pt x="552" y="996"/>
                  </a:cubicBezTo>
                  <a:cubicBezTo>
                    <a:pt x="530" y="1000"/>
                    <a:pt x="515" y="1034"/>
                    <a:pt x="518" y="1050"/>
                  </a:cubicBezTo>
                  <a:lnTo>
                    <a:pt x="524" y="1097"/>
                  </a:lnTo>
                  <a:lnTo>
                    <a:pt x="496" y="1053"/>
                  </a:lnTo>
                  <a:cubicBezTo>
                    <a:pt x="493" y="1038"/>
                    <a:pt x="470" y="1012"/>
                    <a:pt x="452" y="1012"/>
                  </a:cubicBezTo>
                  <a:cubicBezTo>
                    <a:pt x="451" y="1012"/>
                    <a:pt x="450" y="1012"/>
                    <a:pt x="449" y="1012"/>
                  </a:cubicBezTo>
                  <a:cubicBezTo>
                    <a:pt x="449" y="1012"/>
                    <a:pt x="447" y="1012"/>
                    <a:pt x="445" y="1012"/>
                  </a:cubicBezTo>
                  <a:cubicBezTo>
                    <a:pt x="438" y="1012"/>
                    <a:pt x="426" y="1011"/>
                    <a:pt x="424" y="1000"/>
                  </a:cubicBezTo>
                  <a:lnTo>
                    <a:pt x="465" y="993"/>
                  </a:lnTo>
                  <a:cubicBezTo>
                    <a:pt x="479" y="999"/>
                    <a:pt x="493" y="1003"/>
                    <a:pt x="507" y="1003"/>
                  </a:cubicBezTo>
                  <a:cubicBezTo>
                    <a:pt x="515" y="1003"/>
                    <a:pt x="523" y="1002"/>
                    <a:pt x="530" y="1000"/>
                  </a:cubicBezTo>
                  <a:cubicBezTo>
                    <a:pt x="566" y="979"/>
                    <a:pt x="582" y="936"/>
                    <a:pt x="550" y="936"/>
                  </a:cubicBezTo>
                  <a:cubicBezTo>
                    <a:pt x="548" y="936"/>
                    <a:pt x="546" y="937"/>
                    <a:pt x="543" y="937"/>
                  </a:cubicBezTo>
                  <a:cubicBezTo>
                    <a:pt x="540" y="921"/>
                    <a:pt x="540" y="921"/>
                    <a:pt x="559" y="902"/>
                  </a:cubicBezTo>
                  <a:cubicBezTo>
                    <a:pt x="577" y="899"/>
                    <a:pt x="577" y="884"/>
                    <a:pt x="534" y="874"/>
                  </a:cubicBezTo>
                  <a:cubicBezTo>
                    <a:pt x="490" y="865"/>
                    <a:pt x="487" y="849"/>
                    <a:pt x="527" y="827"/>
                  </a:cubicBezTo>
                  <a:cubicBezTo>
                    <a:pt x="561" y="791"/>
                    <a:pt x="553" y="730"/>
                    <a:pt x="535" y="730"/>
                  </a:cubicBezTo>
                  <a:cubicBezTo>
                    <a:pt x="535" y="730"/>
                    <a:pt x="534" y="730"/>
                    <a:pt x="534" y="730"/>
                  </a:cubicBezTo>
                  <a:cubicBezTo>
                    <a:pt x="531" y="731"/>
                    <a:pt x="529" y="731"/>
                    <a:pt x="527" y="731"/>
                  </a:cubicBezTo>
                  <a:cubicBezTo>
                    <a:pt x="496" y="731"/>
                    <a:pt x="479" y="694"/>
                    <a:pt x="502" y="671"/>
                  </a:cubicBezTo>
                  <a:cubicBezTo>
                    <a:pt x="521" y="652"/>
                    <a:pt x="518" y="636"/>
                    <a:pt x="496" y="624"/>
                  </a:cubicBezTo>
                  <a:cubicBezTo>
                    <a:pt x="518" y="620"/>
                    <a:pt x="534" y="602"/>
                    <a:pt x="512" y="589"/>
                  </a:cubicBezTo>
                  <a:cubicBezTo>
                    <a:pt x="512" y="589"/>
                    <a:pt x="510" y="583"/>
                    <a:pt x="506" y="583"/>
                  </a:cubicBezTo>
                  <a:cubicBezTo>
                    <a:pt x="503" y="583"/>
                    <a:pt x="499" y="585"/>
                    <a:pt x="493" y="592"/>
                  </a:cubicBezTo>
                  <a:lnTo>
                    <a:pt x="446" y="567"/>
                  </a:lnTo>
                  <a:lnTo>
                    <a:pt x="446" y="567"/>
                  </a:lnTo>
                  <a:cubicBezTo>
                    <a:pt x="449" y="583"/>
                    <a:pt x="427" y="586"/>
                    <a:pt x="405" y="589"/>
                  </a:cubicBezTo>
                  <a:cubicBezTo>
                    <a:pt x="405" y="589"/>
                    <a:pt x="404" y="589"/>
                    <a:pt x="404" y="589"/>
                  </a:cubicBezTo>
                  <a:cubicBezTo>
                    <a:pt x="387" y="589"/>
                    <a:pt x="397" y="529"/>
                    <a:pt x="455" y="489"/>
                  </a:cubicBezTo>
                  <a:lnTo>
                    <a:pt x="490" y="451"/>
                  </a:lnTo>
                  <a:lnTo>
                    <a:pt x="490" y="451"/>
                  </a:lnTo>
                  <a:lnTo>
                    <a:pt x="449" y="457"/>
                  </a:lnTo>
                  <a:cubicBezTo>
                    <a:pt x="449" y="442"/>
                    <a:pt x="446" y="426"/>
                    <a:pt x="465" y="423"/>
                  </a:cubicBezTo>
                  <a:cubicBezTo>
                    <a:pt x="487" y="420"/>
                    <a:pt x="487" y="420"/>
                    <a:pt x="483" y="404"/>
                  </a:cubicBezTo>
                  <a:cubicBezTo>
                    <a:pt x="483" y="404"/>
                    <a:pt x="483" y="391"/>
                    <a:pt x="467" y="391"/>
                  </a:cubicBezTo>
                  <a:cubicBezTo>
                    <a:pt x="465" y="391"/>
                    <a:pt x="464" y="391"/>
                    <a:pt x="462" y="392"/>
                  </a:cubicBezTo>
                  <a:cubicBezTo>
                    <a:pt x="447" y="394"/>
                    <a:pt x="437" y="395"/>
                    <a:pt x="432" y="395"/>
                  </a:cubicBezTo>
                  <a:cubicBezTo>
                    <a:pt x="423" y="395"/>
                    <a:pt x="428" y="391"/>
                    <a:pt x="440" y="379"/>
                  </a:cubicBezTo>
                  <a:cubicBezTo>
                    <a:pt x="477" y="357"/>
                    <a:pt x="474" y="341"/>
                    <a:pt x="430" y="332"/>
                  </a:cubicBezTo>
                  <a:cubicBezTo>
                    <a:pt x="416" y="334"/>
                    <a:pt x="407" y="336"/>
                    <a:pt x="402" y="336"/>
                  </a:cubicBezTo>
                  <a:cubicBezTo>
                    <a:pt x="394" y="336"/>
                    <a:pt x="404" y="331"/>
                    <a:pt x="430" y="316"/>
                  </a:cubicBezTo>
                  <a:cubicBezTo>
                    <a:pt x="449" y="313"/>
                    <a:pt x="468" y="294"/>
                    <a:pt x="465" y="279"/>
                  </a:cubicBezTo>
                  <a:lnTo>
                    <a:pt x="465" y="279"/>
                  </a:lnTo>
                  <a:lnTo>
                    <a:pt x="446" y="282"/>
                  </a:lnTo>
                  <a:cubicBezTo>
                    <a:pt x="440" y="283"/>
                    <a:pt x="434" y="283"/>
                    <a:pt x="430" y="283"/>
                  </a:cubicBezTo>
                  <a:cubicBezTo>
                    <a:pt x="405" y="283"/>
                    <a:pt x="405" y="270"/>
                    <a:pt x="421" y="254"/>
                  </a:cubicBezTo>
                  <a:cubicBezTo>
                    <a:pt x="440" y="251"/>
                    <a:pt x="440" y="235"/>
                    <a:pt x="415" y="207"/>
                  </a:cubicBezTo>
                  <a:cubicBezTo>
                    <a:pt x="408" y="175"/>
                    <a:pt x="405" y="160"/>
                    <a:pt x="427" y="157"/>
                  </a:cubicBezTo>
                  <a:cubicBezTo>
                    <a:pt x="468" y="150"/>
                    <a:pt x="468" y="150"/>
                    <a:pt x="424" y="141"/>
                  </a:cubicBezTo>
                  <a:cubicBezTo>
                    <a:pt x="402" y="128"/>
                    <a:pt x="402" y="128"/>
                    <a:pt x="418" y="97"/>
                  </a:cubicBezTo>
                  <a:cubicBezTo>
                    <a:pt x="436" y="78"/>
                    <a:pt x="436" y="78"/>
                    <a:pt x="415" y="66"/>
                  </a:cubicBezTo>
                  <a:cubicBezTo>
                    <a:pt x="371" y="72"/>
                    <a:pt x="352" y="75"/>
                    <a:pt x="355" y="91"/>
                  </a:cubicBezTo>
                  <a:cubicBezTo>
                    <a:pt x="355" y="106"/>
                    <a:pt x="355" y="106"/>
                    <a:pt x="336" y="110"/>
                  </a:cubicBezTo>
                  <a:cubicBezTo>
                    <a:pt x="336" y="110"/>
                    <a:pt x="333" y="94"/>
                    <a:pt x="330" y="78"/>
                  </a:cubicBezTo>
                  <a:cubicBezTo>
                    <a:pt x="327" y="53"/>
                    <a:pt x="317" y="34"/>
                    <a:pt x="302" y="19"/>
                  </a:cubicBezTo>
                  <a:cubicBezTo>
                    <a:pt x="291" y="6"/>
                    <a:pt x="276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52"/>
            <p:cNvSpPr/>
            <p:nvPr/>
          </p:nvSpPr>
          <p:spPr>
            <a:xfrm>
              <a:off x="7608325" y="1818200"/>
              <a:ext cx="115800" cy="90275"/>
            </a:xfrm>
            <a:custGeom>
              <a:avLst/>
              <a:gdLst/>
              <a:ahLst/>
              <a:cxnLst/>
              <a:rect l="l" t="t" r="r" b="b"/>
              <a:pathLst>
                <a:path w="4632" h="3611" extrusionOk="0">
                  <a:moveTo>
                    <a:pt x="1795" y="148"/>
                  </a:moveTo>
                  <a:lnTo>
                    <a:pt x="1808" y="151"/>
                  </a:lnTo>
                  <a:cubicBezTo>
                    <a:pt x="1805" y="169"/>
                    <a:pt x="1802" y="189"/>
                    <a:pt x="1791" y="189"/>
                  </a:cubicBezTo>
                  <a:cubicBezTo>
                    <a:pt x="1791" y="189"/>
                    <a:pt x="1790" y="189"/>
                    <a:pt x="1789" y="189"/>
                  </a:cubicBezTo>
                  <a:lnTo>
                    <a:pt x="1777" y="189"/>
                  </a:lnTo>
                  <a:cubicBezTo>
                    <a:pt x="1780" y="173"/>
                    <a:pt x="1786" y="160"/>
                    <a:pt x="1795" y="148"/>
                  </a:cubicBezTo>
                  <a:close/>
                  <a:moveTo>
                    <a:pt x="1222" y="229"/>
                  </a:moveTo>
                  <a:lnTo>
                    <a:pt x="1234" y="232"/>
                  </a:lnTo>
                  <a:cubicBezTo>
                    <a:pt x="1231" y="250"/>
                    <a:pt x="1229" y="270"/>
                    <a:pt x="1218" y="270"/>
                  </a:cubicBezTo>
                  <a:cubicBezTo>
                    <a:pt x="1217" y="270"/>
                    <a:pt x="1216" y="270"/>
                    <a:pt x="1216" y="270"/>
                  </a:cubicBezTo>
                  <a:lnTo>
                    <a:pt x="1206" y="248"/>
                  </a:lnTo>
                  <a:lnTo>
                    <a:pt x="1222" y="229"/>
                  </a:lnTo>
                  <a:close/>
                  <a:moveTo>
                    <a:pt x="1545" y="257"/>
                  </a:moveTo>
                  <a:cubicBezTo>
                    <a:pt x="1560" y="261"/>
                    <a:pt x="1560" y="261"/>
                    <a:pt x="1557" y="279"/>
                  </a:cubicBezTo>
                  <a:cubicBezTo>
                    <a:pt x="1554" y="295"/>
                    <a:pt x="1548" y="308"/>
                    <a:pt x="1538" y="320"/>
                  </a:cubicBezTo>
                  <a:cubicBezTo>
                    <a:pt x="1523" y="317"/>
                    <a:pt x="1545" y="279"/>
                    <a:pt x="1545" y="257"/>
                  </a:cubicBezTo>
                  <a:close/>
                  <a:moveTo>
                    <a:pt x="1952" y="298"/>
                  </a:moveTo>
                  <a:lnTo>
                    <a:pt x="1965" y="301"/>
                  </a:lnTo>
                  <a:cubicBezTo>
                    <a:pt x="1962" y="319"/>
                    <a:pt x="1959" y="339"/>
                    <a:pt x="1948" y="339"/>
                  </a:cubicBezTo>
                  <a:cubicBezTo>
                    <a:pt x="1947" y="339"/>
                    <a:pt x="1947" y="339"/>
                    <a:pt x="1946" y="339"/>
                  </a:cubicBezTo>
                  <a:lnTo>
                    <a:pt x="1933" y="317"/>
                  </a:lnTo>
                  <a:lnTo>
                    <a:pt x="1952" y="298"/>
                  </a:lnTo>
                  <a:close/>
                  <a:moveTo>
                    <a:pt x="397" y="446"/>
                  </a:moveTo>
                  <a:cubicBezTo>
                    <a:pt x="401" y="446"/>
                    <a:pt x="405" y="449"/>
                    <a:pt x="401" y="455"/>
                  </a:cubicBezTo>
                  <a:cubicBezTo>
                    <a:pt x="391" y="449"/>
                    <a:pt x="394" y="446"/>
                    <a:pt x="397" y="446"/>
                  </a:cubicBezTo>
                  <a:close/>
                  <a:moveTo>
                    <a:pt x="2886" y="442"/>
                  </a:moveTo>
                  <a:cubicBezTo>
                    <a:pt x="2887" y="442"/>
                    <a:pt x="2888" y="442"/>
                    <a:pt x="2889" y="442"/>
                  </a:cubicBezTo>
                  <a:lnTo>
                    <a:pt x="2886" y="442"/>
                  </a:lnTo>
                  <a:cubicBezTo>
                    <a:pt x="2914" y="446"/>
                    <a:pt x="2914" y="446"/>
                    <a:pt x="2911" y="467"/>
                  </a:cubicBezTo>
                  <a:cubicBezTo>
                    <a:pt x="2909" y="479"/>
                    <a:pt x="2899" y="482"/>
                    <a:pt x="2887" y="482"/>
                  </a:cubicBezTo>
                  <a:cubicBezTo>
                    <a:pt x="2880" y="482"/>
                    <a:pt x="2873" y="481"/>
                    <a:pt x="2867" y="480"/>
                  </a:cubicBezTo>
                  <a:cubicBezTo>
                    <a:pt x="2858" y="460"/>
                    <a:pt x="2871" y="442"/>
                    <a:pt x="2886" y="442"/>
                  </a:cubicBezTo>
                  <a:close/>
                  <a:moveTo>
                    <a:pt x="332" y="493"/>
                  </a:moveTo>
                  <a:cubicBezTo>
                    <a:pt x="351" y="502"/>
                    <a:pt x="366" y="511"/>
                    <a:pt x="360" y="527"/>
                  </a:cubicBezTo>
                  <a:lnTo>
                    <a:pt x="335" y="533"/>
                  </a:lnTo>
                  <a:lnTo>
                    <a:pt x="322" y="508"/>
                  </a:lnTo>
                  <a:lnTo>
                    <a:pt x="332" y="493"/>
                  </a:lnTo>
                  <a:close/>
                  <a:moveTo>
                    <a:pt x="3453" y="505"/>
                  </a:moveTo>
                  <a:cubicBezTo>
                    <a:pt x="3450" y="526"/>
                    <a:pt x="3447" y="546"/>
                    <a:pt x="3437" y="546"/>
                  </a:cubicBezTo>
                  <a:cubicBezTo>
                    <a:pt x="3436" y="546"/>
                    <a:pt x="3435" y="546"/>
                    <a:pt x="3434" y="546"/>
                  </a:cubicBezTo>
                  <a:lnTo>
                    <a:pt x="3419" y="543"/>
                  </a:lnTo>
                  <a:cubicBezTo>
                    <a:pt x="3422" y="530"/>
                    <a:pt x="3428" y="514"/>
                    <a:pt x="3441" y="505"/>
                  </a:cubicBezTo>
                  <a:close/>
                  <a:moveTo>
                    <a:pt x="307" y="612"/>
                  </a:moveTo>
                  <a:cubicBezTo>
                    <a:pt x="329" y="618"/>
                    <a:pt x="329" y="618"/>
                    <a:pt x="322" y="634"/>
                  </a:cubicBezTo>
                  <a:cubicBezTo>
                    <a:pt x="313" y="638"/>
                    <a:pt x="302" y="641"/>
                    <a:pt x="291" y="641"/>
                  </a:cubicBezTo>
                  <a:cubicBezTo>
                    <a:pt x="287" y="641"/>
                    <a:pt x="283" y="641"/>
                    <a:pt x="279" y="640"/>
                  </a:cubicBezTo>
                  <a:cubicBezTo>
                    <a:pt x="260" y="637"/>
                    <a:pt x="263" y="618"/>
                    <a:pt x="307" y="612"/>
                  </a:cubicBezTo>
                  <a:close/>
                  <a:moveTo>
                    <a:pt x="302" y="859"/>
                  </a:moveTo>
                  <a:cubicBezTo>
                    <a:pt x="305" y="859"/>
                    <a:pt x="307" y="859"/>
                    <a:pt x="307" y="859"/>
                  </a:cubicBezTo>
                  <a:cubicBezTo>
                    <a:pt x="329" y="862"/>
                    <a:pt x="307" y="872"/>
                    <a:pt x="304" y="884"/>
                  </a:cubicBezTo>
                  <a:cubicBezTo>
                    <a:pt x="295" y="889"/>
                    <a:pt x="290" y="892"/>
                    <a:pt x="287" y="892"/>
                  </a:cubicBezTo>
                  <a:cubicBezTo>
                    <a:pt x="282" y="892"/>
                    <a:pt x="283" y="885"/>
                    <a:pt x="285" y="869"/>
                  </a:cubicBezTo>
                  <a:cubicBezTo>
                    <a:pt x="287" y="860"/>
                    <a:pt x="296" y="859"/>
                    <a:pt x="302" y="859"/>
                  </a:cubicBezTo>
                  <a:close/>
                  <a:moveTo>
                    <a:pt x="172" y="934"/>
                  </a:moveTo>
                  <a:cubicBezTo>
                    <a:pt x="184" y="936"/>
                    <a:pt x="180" y="941"/>
                    <a:pt x="176" y="941"/>
                  </a:cubicBezTo>
                  <a:cubicBezTo>
                    <a:pt x="173" y="941"/>
                    <a:pt x="171" y="939"/>
                    <a:pt x="172" y="934"/>
                  </a:cubicBezTo>
                  <a:close/>
                  <a:moveTo>
                    <a:pt x="12" y="911"/>
                  </a:moveTo>
                  <a:cubicBezTo>
                    <a:pt x="6" y="911"/>
                    <a:pt x="5" y="914"/>
                    <a:pt x="3" y="925"/>
                  </a:cubicBezTo>
                  <a:cubicBezTo>
                    <a:pt x="1" y="941"/>
                    <a:pt x="0" y="946"/>
                    <a:pt x="5" y="946"/>
                  </a:cubicBezTo>
                  <a:cubicBezTo>
                    <a:pt x="8" y="946"/>
                    <a:pt x="13" y="944"/>
                    <a:pt x="22" y="941"/>
                  </a:cubicBezTo>
                  <a:lnTo>
                    <a:pt x="25" y="912"/>
                  </a:lnTo>
                  <a:cubicBezTo>
                    <a:pt x="19" y="911"/>
                    <a:pt x="15" y="911"/>
                    <a:pt x="12" y="911"/>
                  </a:cubicBezTo>
                  <a:close/>
                  <a:moveTo>
                    <a:pt x="695" y="998"/>
                  </a:moveTo>
                  <a:cubicBezTo>
                    <a:pt x="689" y="998"/>
                    <a:pt x="688" y="1001"/>
                    <a:pt x="686" y="1010"/>
                  </a:cubicBezTo>
                  <a:cubicBezTo>
                    <a:pt x="698" y="1019"/>
                    <a:pt x="711" y="1025"/>
                    <a:pt x="727" y="1028"/>
                  </a:cubicBezTo>
                  <a:cubicBezTo>
                    <a:pt x="729" y="1029"/>
                    <a:pt x="730" y="1029"/>
                    <a:pt x="732" y="1029"/>
                  </a:cubicBezTo>
                  <a:cubicBezTo>
                    <a:pt x="746" y="1029"/>
                    <a:pt x="744" y="1017"/>
                    <a:pt x="708" y="1000"/>
                  </a:cubicBezTo>
                  <a:cubicBezTo>
                    <a:pt x="702" y="999"/>
                    <a:pt x="697" y="998"/>
                    <a:pt x="695" y="998"/>
                  </a:cubicBezTo>
                  <a:close/>
                  <a:moveTo>
                    <a:pt x="4559" y="1056"/>
                  </a:moveTo>
                  <a:cubicBezTo>
                    <a:pt x="4569" y="1056"/>
                    <a:pt x="4576" y="1062"/>
                    <a:pt x="4578" y="1072"/>
                  </a:cubicBezTo>
                  <a:cubicBezTo>
                    <a:pt x="4578" y="1091"/>
                    <a:pt x="4578" y="1091"/>
                    <a:pt x="4559" y="1094"/>
                  </a:cubicBezTo>
                  <a:cubicBezTo>
                    <a:pt x="4559" y="1094"/>
                    <a:pt x="4558" y="1094"/>
                    <a:pt x="4556" y="1094"/>
                  </a:cubicBezTo>
                  <a:cubicBezTo>
                    <a:pt x="4550" y="1094"/>
                    <a:pt x="4537" y="1093"/>
                    <a:pt x="4534" y="1079"/>
                  </a:cubicBezTo>
                  <a:lnTo>
                    <a:pt x="4553" y="1057"/>
                  </a:lnTo>
                  <a:cubicBezTo>
                    <a:pt x="4555" y="1056"/>
                    <a:pt x="4557" y="1056"/>
                    <a:pt x="4559" y="1056"/>
                  </a:cubicBezTo>
                  <a:close/>
                  <a:moveTo>
                    <a:pt x="272" y="1100"/>
                  </a:moveTo>
                  <a:cubicBezTo>
                    <a:pt x="272" y="1100"/>
                    <a:pt x="294" y="1104"/>
                    <a:pt x="294" y="1119"/>
                  </a:cubicBezTo>
                  <a:cubicBezTo>
                    <a:pt x="291" y="1132"/>
                    <a:pt x="269" y="1144"/>
                    <a:pt x="269" y="1144"/>
                  </a:cubicBezTo>
                  <a:cubicBezTo>
                    <a:pt x="247" y="1141"/>
                    <a:pt x="250" y="1129"/>
                    <a:pt x="250" y="1129"/>
                  </a:cubicBezTo>
                  <a:cubicBezTo>
                    <a:pt x="250" y="1113"/>
                    <a:pt x="253" y="1100"/>
                    <a:pt x="272" y="1100"/>
                  </a:cubicBezTo>
                  <a:close/>
                  <a:moveTo>
                    <a:pt x="138" y="1191"/>
                  </a:moveTo>
                  <a:cubicBezTo>
                    <a:pt x="138" y="1191"/>
                    <a:pt x="119" y="1191"/>
                    <a:pt x="116" y="1204"/>
                  </a:cubicBezTo>
                  <a:lnTo>
                    <a:pt x="116" y="1220"/>
                  </a:lnTo>
                  <a:cubicBezTo>
                    <a:pt x="131" y="1220"/>
                    <a:pt x="144" y="1216"/>
                    <a:pt x="159" y="1207"/>
                  </a:cubicBezTo>
                  <a:cubicBezTo>
                    <a:pt x="159" y="1191"/>
                    <a:pt x="138" y="1191"/>
                    <a:pt x="138" y="1191"/>
                  </a:cubicBezTo>
                  <a:close/>
                  <a:moveTo>
                    <a:pt x="4578" y="1289"/>
                  </a:moveTo>
                  <a:lnTo>
                    <a:pt x="4597" y="1304"/>
                  </a:lnTo>
                  <a:lnTo>
                    <a:pt x="4594" y="1320"/>
                  </a:lnTo>
                  <a:cubicBezTo>
                    <a:pt x="4572" y="1317"/>
                    <a:pt x="4553" y="1314"/>
                    <a:pt x="4553" y="1298"/>
                  </a:cubicBezTo>
                  <a:lnTo>
                    <a:pt x="4578" y="1289"/>
                  </a:lnTo>
                  <a:close/>
                  <a:moveTo>
                    <a:pt x="197" y="1354"/>
                  </a:moveTo>
                  <a:lnTo>
                    <a:pt x="197" y="1370"/>
                  </a:lnTo>
                  <a:lnTo>
                    <a:pt x="175" y="1386"/>
                  </a:lnTo>
                  <a:lnTo>
                    <a:pt x="175" y="1370"/>
                  </a:lnTo>
                  <a:cubicBezTo>
                    <a:pt x="175" y="1354"/>
                    <a:pt x="175" y="1354"/>
                    <a:pt x="197" y="1354"/>
                  </a:cubicBezTo>
                  <a:close/>
                  <a:moveTo>
                    <a:pt x="4421" y="1366"/>
                  </a:moveTo>
                  <a:cubicBezTo>
                    <a:pt x="4424" y="1366"/>
                    <a:pt x="4429" y="1371"/>
                    <a:pt x="4437" y="1379"/>
                  </a:cubicBezTo>
                  <a:cubicBezTo>
                    <a:pt x="4454" y="1393"/>
                    <a:pt x="4453" y="1405"/>
                    <a:pt x="4439" y="1405"/>
                  </a:cubicBezTo>
                  <a:cubicBezTo>
                    <a:pt x="4438" y="1405"/>
                    <a:pt x="4436" y="1405"/>
                    <a:pt x="4434" y="1404"/>
                  </a:cubicBezTo>
                  <a:cubicBezTo>
                    <a:pt x="4412" y="1401"/>
                    <a:pt x="4412" y="1401"/>
                    <a:pt x="4415" y="1389"/>
                  </a:cubicBezTo>
                  <a:cubicBezTo>
                    <a:pt x="4417" y="1373"/>
                    <a:pt x="4418" y="1366"/>
                    <a:pt x="4421" y="1366"/>
                  </a:cubicBezTo>
                  <a:close/>
                  <a:moveTo>
                    <a:pt x="4324" y="1430"/>
                  </a:moveTo>
                  <a:cubicBezTo>
                    <a:pt x="4323" y="1430"/>
                    <a:pt x="4322" y="1430"/>
                    <a:pt x="4321" y="1431"/>
                  </a:cubicBezTo>
                  <a:lnTo>
                    <a:pt x="4321" y="1431"/>
                  </a:lnTo>
                  <a:cubicBezTo>
                    <a:pt x="4322" y="1431"/>
                    <a:pt x="4323" y="1431"/>
                    <a:pt x="4324" y="1431"/>
                  </a:cubicBezTo>
                  <a:cubicBezTo>
                    <a:pt x="4326" y="1431"/>
                    <a:pt x="4330" y="1431"/>
                    <a:pt x="4334" y="1431"/>
                  </a:cubicBezTo>
                  <a:lnTo>
                    <a:pt x="4334" y="1431"/>
                  </a:lnTo>
                  <a:cubicBezTo>
                    <a:pt x="4331" y="1431"/>
                    <a:pt x="4328" y="1430"/>
                    <a:pt x="4324" y="1430"/>
                  </a:cubicBezTo>
                  <a:close/>
                  <a:moveTo>
                    <a:pt x="4321" y="1431"/>
                  </a:moveTo>
                  <a:cubicBezTo>
                    <a:pt x="4311" y="1431"/>
                    <a:pt x="4308" y="1433"/>
                    <a:pt x="4311" y="1433"/>
                  </a:cubicBezTo>
                  <a:cubicBezTo>
                    <a:pt x="4313" y="1433"/>
                    <a:pt x="4316" y="1433"/>
                    <a:pt x="4321" y="1431"/>
                  </a:cubicBezTo>
                  <a:close/>
                  <a:moveTo>
                    <a:pt x="4421" y="1470"/>
                  </a:moveTo>
                  <a:lnTo>
                    <a:pt x="4421" y="1486"/>
                  </a:lnTo>
                  <a:cubicBezTo>
                    <a:pt x="4419" y="1494"/>
                    <a:pt x="4419" y="1497"/>
                    <a:pt x="4412" y="1497"/>
                  </a:cubicBezTo>
                  <a:cubicBezTo>
                    <a:pt x="4409" y="1497"/>
                    <a:pt x="4404" y="1496"/>
                    <a:pt x="4396" y="1495"/>
                  </a:cubicBezTo>
                  <a:lnTo>
                    <a:pt x="4400" y="1483"/>
                  </a:lnTo>
                  <a:lnTo>
                    <a:pt x="4421" y="1470"/>
                  </a:lnTo>
                  <a:close/>
                  <a:moveTo>
                    <a:pt x="190" y="1481"/>
                  </a:moveTo>
                  <a:cubicBezTo>
                    <a:pt x="198" y="1481"/>
                    <a:pt x="208" y="1483"/>
                    <a:pt x="219" y="1486"/>
                  </a:cubicBezTo>
                  <a:lnTo>
                    <a:pt x="222" y="1514"/>
                  </a:lnTo>
                  <a:cubicBezTo>
                    <a:pt x="216" y="1514"/>
                    <a:pt x="210" y="1514"/>
                    <a:pt x="204" y="1514"/>
                  </a:cubicBezTo>
                  <a:cubicBezTo>
                    <a:pt x="189" y="1514"/>
                    <a:pt x="178" y="1513"/>
                    <a:pt x="178" y="1502"/>
                  </a:cubicBezTo>
                  <a:cubicBezTo>
                    <a:pt x="162" y="1492"/>
                    <a:pt x="168" y="1481"/>
                    <a:pt x="190" y="1481"/>
                  </a:cubicBezTo>
                  <a:close/>
                  <a:moveTo>
                    <a:pt x="4365" y="1571"/>
                  </a:moveTo>
                  <a:cubicBezTo>
                    <a:pt x="4365" y="1577"/>
                    <a:pt x="4370" y="1581"/>
                    <a:pt x="4372" y="1581"/>
                  </a:cubicBezTo>
                  <a:cubicBezTo>
                    <a:pt x="4374" y="1581"/>
                    <a:pt x="4374" y="1578"/>
                    <a:pt x="4365" y="1571"/>
                  </a:cubicBezTo>
                  <a:close/>
                  <a:moveTo>
                    <a:pt x="335" y="1586"/>
                  </a:moveTo>
                  <a:cubicBezTo>
                    <a:pt x="335" y="1602"/>
                    <a:pt x="357" y="1611"/>
                    <a:pt x="335" y="1614"/>
                  </a:cubicBezTo>
                  <a:cubicBezTo>
                    <a:pt x="336" y="1617"/>
                    <a:pt x="335" y="1618"/>
                    <a:pt x="334" y="1618"/>
                  </a:cubicBezTo>
                  <a:cubicBezTo>
                    <a:pt x="329" y="1618"/>
                    <a:pt x="313" y="1599"/>
                    <a:pt x="313" y="1589"/>
                  </a:cubicBezTo>
                  <a:lnTo>
                    <a:pt x="335" y="1586"/>
                  </a:lnTo>
                  <a:close/>
                  <a:moveTo>
                    <a:pt x="4403" y="1605"/>
                  </a:moveTo>
                  <a:lnTo>
                    <a:pt x="4400" y="1618"/>
                  </a:lnTo>
                  <a:cubicBezTo>
                    <a:pt x="4397" y="1628"/>
                    <a:pt x="4397" y="1632"/>
                    <a:pt x="4390" y="1632"/>
                  </a:cubicBezTo>
                  <a:cubicBezTo>
                    <a:pt x="4387" y="1632"/>
                    <a:pt x="4383" y="1631"/>
                    <a:pt x="4378" y="1630"/>
                  </a:cubicBezTo>
                  <a:lnTo>
                    <a:pt x="4378" y="1614"/>
                  </a:lnTo>
                  <a:lnTo>
                    <a:pt x="4403" y="1605"/>
                  </a:lnTo>
                  <a:close/>
                  <a:moveTo>
                    <a:pt x="144" y="1730"/>
                  </a:moveTo>
                  <a:lnTo>
                    <a:pt x="103" y="1740"/>
                  </a:lnTo>
                  <a:lnTo>
                    <a:pt x="122" y="1737"/>
                  </a:lnTo>
                  <a:lnTo>
                    <a:pt x="144" y="1730"/>
                  </a:lnTo>
                  <a:close/>
                  <a:moveTo>
                    <a:pt x="4403" y="1751"/>
                  </a:moveTo>
                  <a:cubicBezTo>
                    <a:pt x="4407" y="1751"/>
                    <a:pt x="4411" y="1751"/>
                    <a:pt x="4415" y="1752"/>
                  </a:cubicBezTo>
                  <a:lnTo>
                    <a:pt x="4412" y="1768"/>
                  </a:lnTo>
                  <a:cubicBezTo>
                    <a:pt x="4410" y="1776"/>
                    <a:pt x="4401" y="1778"/>
                    <a:pt x="4395" y="1778"/>
                  </a:cubicBezTo>
                  <a:cubicBezTo>
                    <a:pt x="4392" y="1778"/>
                    <a:pt x="4390" y="1777"/>
                    <a:pt x="4390" y="1777"/>
                  </a:cubicBezTo>
                  <a:cubicBezTo>
                    <a:pt x="4390" y="1777"/>
                    <a:pt x="4368" y="1771"/>
                    <a:pt x="4371" y="1759"/>
                  </a:cubicBezTo>
                  <a:cubicBezTo>
                    <a:pt x="4383" y="1754"/>
                    <a:pt x="4393" y="1751"/>
                    <a:pt x="4403" y="1751"/>
                  </a:cubicBezTo>
                  <a:close/>
                  <a:moveTo>
                    <a:pt x="329" y="1872"/>
                  </a:moveTo>
                  <a:cubicBezTo>
                    <a:pt x="337" y="1872"/>
                    <a:pt x="343" y="1875"/>
                    <a:pt x="344" y="1881"/>
                  </a:cubicBezTo>
                  <a:lnTo>
                    <a:pt x="351" y="1893"/>
                  </a:lnTo>
                  <a:cubicBezTo>
                    <a:pt x="344" y="1895"/>
                    <a:pt x="338" y="1895"/>
                    <a:pt x="331" y="1895"/>
                  </a:cubicBezTo>
                  <a:cubicBezTo>
                    <a:pt x="322" y="1895"/>
                    <a:pt x="313" y="1894"/>
                    <a:pt x="304" y="1890"/>
                  </a:cubicBezTo>
                  <a:lnTo>
                    <a:pt x="300" y="1878"/>
                  </a:lnTo>
                  <a:cubicBezTo>
                    <a:pt x="311" y="1875"/>
                    <a:pt x="322" y="1872"/>
                    <a:pt x="329" y="1872"/>
                  </a:cubicBezTo>
                  <a:close/>
                  <a:moveTo>
                    <a:pt x="275" y="2006"/>
                  </a:moveTo>
                  <a:lnTo>
                    <a:pt x="322" y="2022"/>
                  </a:lnTo>
                  <a:cubicBezTo>
                    <a:pt x="326" y="2028"/>
                    <a:pt x="321" y="2030"/>
                    <a:pt x="310" y="2030"/>
                  </a:cubicBezTo>
                  <a:cubicBezTo>
                    <a:pt x="299" y="2030"/>
                    <a:pt x="282" y="2028"/>
                    <a:pt x="260" y="2028"/>
                  </a:cubicBezTo>
                  <a:cubicBezTo>
                    <a:pt x="232" y="2006"/>
                    <a:pt x="232" y="2006"/>
                    <a:pt x="275" y="2006"/>
                  </a:cubicBezTo>
                  <a:close/>
                  <a:moveTo>
                    <a:pt x="489" y="2268"/>
                  </a:moveTo>
                  <a:cubicBezTo>
                    <a:pt x="499" y="2268"/>
                    <a:pt x="510" y="2270"/>
                    <a:pt x="520" y="2276"/>
                  </a:cubicBezTo>
                  <a:lnTo>
                    <a:pt x="532" y="2301"/>
                  </a:lnTo>
                  <a:lnTo>
                    <a:pt x="482" y="2294"/>
                  </a:lnTo>
                  <a:cubicBezTo>
                    <a:pt x="462" y="2295"/>
                    <a:pt x="448" y="2296"/>
                    <a:pt x="439" y="2296"/>
                  </a:cubicBezTo>
                  <a:cubicBezTo>
                    <a:pt x="416" y="2296"/>
                    <a:pt x="424" y="2292"/>
                    <a:pt x="451" y="2279"/>
                  </a:cubicBezTo>
                  <a:cubicBezTo>
                    <a:pt x="461" y="2272"/>
                    <a:pt x="475" y="2268"/>
                    <a:pt x="489" y="2268"/>
                  </a:cubicBezTo>
                  <a:close/>
                  <a:moveTo>
                    <a:pt x="4176" y="2276"/>
                  </a:moveTo>
                  <a:cubicBezTo>
                    <a:pt x="4178" y="2276"/>
                    <a:pt x="4180" y="2277"/>
                    <a:pt x="4183" y="2279"/>
                  </a:cubicBezTo>
                  <a:lnTo>
                    <a:pt x="4202" y="2288"/>
                  </a:lnTo>
                  <a:cubicBezTo>
                    <a:pt x="4213" y="2307"/>
                    <a:pt x="4221" y="2325"/>
                    <a:pt x="4214" y="2325"/>
                  </a:cubicBezTo>
                  <a:cubicBezTo>
                    <a:pt x="4213" y="2325"/>
                    <a:pt x="4211" y="2324"/>
                    <a:pt x="4208" y="2323"/>
                  </a:cubicBezTo>
                  <a:cubicBezTo>
                    <a:pt x="4196" y="2313"/>
                    <a:pt x="4183" y="2304"/>
                    <a:pt x="4177" y="2291"/>
                  </a:cubicBezTo>
                  <a:cubicBezTo>
                    <a:pt x="4177" y="2291"/>
                    <a:pt x="4169" y="2276"/>
                    <a:pt x="4176" y="2276"/>
                  </a:cubicBezTo>
                  <a:close/>
                  <a:moveTo>
                    <a:pt x="448" y="2363"/>
                  </a:moveTo>
                  <a:lnTo>
                    <a:pt x="473" y="2367"/>
                  </a:lnTo>
                  <a:lnTo>
                    <a:pt x="460" y="2388"/>
                  </a:lnTo>
                  <a:cubicBezTo>
                    <a:pt x="456" y="2391"/>
                    <a:pt x="453" y="2392"/>
                    <a:pt x="450" y="2392"/>
                  </a:cubicBezTo>
                  <a:cubicBezTo>
                    <a:pt x="440" y="2392"/>
                    <a:pt x="434" y="2382"/>
                    <a:pt x="429" y="2373"/>
                  </a:cubicBezTo>
                  <a:lnTo>
                    <a:pt x="448" y="2363"/>
                  </a:lnTo>
                  <a:close/>
                  <a:moveTo>
                    <a:pt x="3966" y="2712"/>
                  </a:moveTo>
                  <a:cubicBezTo>
                    <a:pt x="3978" y="2712"/>
                    <a:pt x="4001" y="2735"/>
                    <a:pt x="3998" y="2768"/>
                  </a:cubicBezTo>
                  <a:cubicBezTo>
                    <a:pt x="3994" y="2774"/>
                    <a:pt x="3992" y="2777"/>
                    <a:pt x="3989" y="2777"/>
                  </a:cubicBezTo>
                  <a:cubicBezTo>
                    <a:pt x="3985" y="2777"/>
                    <a:pt x="3982" y="2773"/>
                    <a:pt x="3973" y="2765"/>
                  </a:cubicBezTo>
                  <a:cubicBezTo>
                    <a:pt x="3958" y="2752"/>
                    <a:pt x="3951" y="2727"/>
                    <a:pt x="3961" y="2714"/>
                  </a:cubicBezTo>
                  <a:cubicBezTo>
                    <a:pt x="3962" y="2713"/>
                    <a:pt x="3964" y="2712"/>
                    <a:pt x="3966" y="2712"/>
                  </a:cubicBezTo>
                  <a:close/>
                  <a:moveTo>
                    <a:pt x="902" y="2733"/>
                  </a:moveTo>
                  <a:cubicBezTo>
                    <a:pt x="897" y="2733"/>
                    <a:pt x="893" y="2733"/>
                    <a:pt x="893" y="2733"/>
                  </a:cubicBezTo>
                  <a:cubicBezTo>
                    <a:pt x="880" y="2749"/>
                    <a:pt x="890" y="2758"/>
                    <a:pt x="899" y="2768"/>
                  </a:cubicBezTo>
                  <a:cubicBezTo>
                    <a:pt x="901" y="2787"/>
                    <a:pt x="910" y="2795"/>
                    <a:pt x="920" y="2795"/>
                  </a:cubicBezTo>
                  <a:cubicBezTo>
                    <a:pt x="927" y="2795"/>
                    <a:pt x="936" y="2790"/>
                    <a:pt x="943" y="2783"/>
                  </a:cubicBezTo>
                  <a:cubicBezTo>
                    <a:pt x="955" y="2768"/>
                    <a:pt x="946" y="2758"/>
                    <a:pt x="927" y="2739"/>
                  </a:cubicBezTo>
                  <a:cubicBezTo>
                    <a:pt x="922" y="2734"/>
                    <a:pt x="910" y="2733"/>
                    <a:pt x="902" y="2733"/>
                  </a:cubicBezTo>
                  <a:close/>
                  <a:moveTo>
                    <a:pt x="955" y="2836"/>
                  </a:moveTo>
                  <a:cubicBezTo>
                    <a:pt x="958" y="2836"/>
                    <a:pt x="962" y="2836"/>
                    <a:pt x="965" y="2837"/>
                  </a:cubicBezTo>
                  <a:lnTo>
                    <a:pt x="987" y="2855"/>
                  </a:lnTo>
                  <a:cubicBezTo>
                    <a:pt x="978" y="2862"/>
                    <a:pt x="966" y="2867"/>
                    <a:pt x="954" y="2867"/>
                  </a:cubicBezTo>
                  <a:cubicBezTo>
                    <a:pt x="945" y="2867"/>
                    <a:pt x="936" y="2864"/>
                    <a:pt x="927" y="2859"/>
                  </a:cubicBezTo>
                  <a:cubicBezTo>
                    <a:pt x="919" y="2847"/>
                    <a:pt x="930" y="2836"/>
                    <a:pt x="955" y="2836"/>
                  </a:cubicBezTo>
                  <a:close/>
                  <a:moveTo>
                    <a:pt x="1880" y="3065"/>
                  </a:moveTo>
                  <a:cubicBezTo>
                    <a:pt x="1870" y="3065"/>
                    <a:pt x="1864" y="3083"/>
                    <a:pt x="1861" y="3103"/>
                  </a:cubicBezTo>
                  <a:lnTo>
                    <a:pt x="1871" y="3106"/>
                  </a:lnTo>
                  <a:cubicBezTo>
                    <a:pt x="1883" y="3097"/>
                    <a:pt x="1889" y="3084"/>
                    <a:pt x="1896" y="3069"/>
                  </a:cubicBezTo>
                  <a:lnTo>
                    <a:pt x="1883" y="3065"/>
                  </a:lnTo>
                  <a:cubicBezTo>
                    <a:pt x="1882" y="3065"/>
                    <a:pt x="1881" y="3065"/>
                    <a:pt x="1880" y="3065"/>
                  </a:cubicBezTo>
                  <a:close/>
                  <a:moveTo>
                    <a:pt x="1614" y="3263"/>
                  </a:moveTo>
                  <a:cubicBezTo>
                    <a:pt x="1626" y="3269"/>
                    <a:pt x="1632" y="3294"/>
                    <a:pt x="1626" y="3313"/>
                  </a:cubicBezTo>
                  <a:cubicBezTo>
                    <a:pt x="1626" y="3343"/>
                    <a:pt x="1626" y="3352"/>
                    <a:pt x="1617" y="3352"/>
                  </a:cubicBezTo>
                  <a:cubicBezTo>
                    <a:pt x="1613" y="3352"/>
                    <a:pt x="1607" y="3350"/>
                    <a:pt x="1598" y="3347"/>
                  </a:cubicBezTo>
                  <a:cubicBezTo>
                    <a:pt x="1585" y="3341"/>
                    <a:pt x="1570" y="3335"/>
                    <a:pt x="1579" y="3316"/>
                  </a:cubicBezTo>
                  <a:lnTo>
                    <a:pt x="1579" y="3316"/>
                  </a:lnTo>
                  <a:lnTo>
                    <a:pt x="1592" y="3322"/>
                  </a:lnTo>
                  <a:cubicBezTo>
                    <a:pt x="1590" y="3328"/>
                    <a:pt x="1590" y="3331"/>
                    <a:pt x="1591" y="3331"/>
                  </a:cubicBezTo>
                  <a:cubicBezTo>
                    <a:pt x="1595" y="3331"/>
                    <a:pt x="1602" y="3318"/>
                    <a:pt x="1598" y="3300"/>
                  </a:cubicBezTo>
                  <a:cubicBezTo>
                    <a:pt x="1607" y="3282"/>
                    <a:pt x="1614" y="3263"/>
                    <a:pt x="1614" y="3263"/>
                  </a:cubicBezTo>
                  <a:close/>
                  <a:moveTo>
                    <a:pt x="1773" y="3360"/>
                  </a:moveTo>
                  <a:cubicBezTo>
                    <a:pt x="1774" y="3360"/>
                    <a:pt x="1775" y="3360"/>
                    <a:pt x="1777" y="3360"/>
                  </a:cubicBezTo>
                  <a:lnTo>
                    <a:pt x="1783" y="3385"/>
                  </a:lnTo>
                  <a:cubicBezTo>
                    <a:pt x="1781" y="3396"/>
                    <a:pt x="1775" y="3399"/>
                    <a:pt x="1768" y="3399"/>
                  </a:cubicBezTo>
                  <a:cubicBezTo>
                    <a:pt x="1763" y="3399"/>
                    <a:pt x="1757" y="3397"/>
                    <a:pt x="1751" y="3394"/>
                  </a:cubicBezTo>
                  <a:cubicBezTo>
                    <a:pt x="1736" y="3391"/>
                    <a:pt x="1736" y="3391"/>
                    <a:pt x="1742" y="3372"/>
                  </a:cubicBezTo>
                  <a:cubicBezTo>
                    <a:pt x="1742" y="3372"/>
                    <a:pt x="1760" y="3360"/>
                    <a:pt x="1773" y="3360"/>
                  </a:cubicBezTo>
                  <a:close/>
                  <a:moveTo>
                    <a:pt x="1149" y="207"/>
                  </a:moveTo>
                  <a:cubicBezTo>
                    <a:pt x="1154" y="207"/>
                    <a:pt x="1156" y="218"/>
                    <a:pt x="1153" y="239"/>
                  </a:cubicBezTo>
                  <a:cubicBezTo>
                    <a:pt x="1151" y="254"/>
                    <a:pt x="1155" y="270"/>
                    <a:pt x="1158" y="270"/>
                  </a:cubicBezTo>
                  <a:cubicBezTo>
                    <a:pt x="1160" y="270"/>
                    <a:pt x="1161" y="267"/>
                    <a:pt x="1162" y="261"/>
                  </a:cubicBezTo>
                  <a:cubicBezTo>
                    <a:pt x="1178" y="264"/>
                    <a:pt x="1194" y="273"/>
                    <a:pt x="1200" y="289"/>
                  </a:cubicBezTo>
                  <a:cubicBezTo>
                    <a:pt x="1216" y="311"/>
                    <a:pt x="1228" y="318"/>
                    <a:pt x="1236" y="318"/>
                  </a:cubicBezTo>
                  <a:cubicBezTo>
                    <a:pt x="1246" y="318"/>
                    <a:pt x="1251" y="308"/>
                    <a:pt x="1253" y="298"/>
                  </a:cubicBezTo>
                  <a:cubicBezTo>
                    <a:pt x="1251" y="280"/>
                    <a:pt x="1251" y="273"/>
                    <a:pt x="1252" y="273"/>
                  </a:cubicBezTo>
                  <a:lnTo>
                    <a:pt x="1252" y="273"/>
                  </a:lnTo>
                  <a:cubicBezTo>
                    <a:pt x="1255" y="273"/>
                    <a:pt x="1260" y="286"/>
                    <a:pt x="1266" y="298"/>
                  </a:cubicBezTo>
                  <a:cubicBezTo>
                    <a:pt x="1275" y="314"/>
                    <a:pt x="1282" y="332"/>
                    <a:pt x="1287" y="332"/>
                  </a:cubicBezTo>
                  <a:cubicBezTo>
                    <a:pt x="1289" y="332"/>
                    <a:pt x="1290" y="329"/>
                    <a:pt x="1291" y="323"/>
                  </a:cubicBezTo>
                  <a:cubicBezTo>
                    <a:pt x="1298" y="315"/>
                    <a:pt x="1320" y="309"/>
                    <a:pt x="1341" y="309"/>
                  </a:cubicBezTo>
                  <a:cubicBezTo>
                    <a:pt x="1365" y="309"/>
                    <a:pt x="1388" y="317"/>
                    <a:pt x="1385" y="339"/>
                  </a:cubicBezTo>
                  <a:lnTo>
                    <a:pt x="1410" y="342"/>
                  </a:lnTo>
                  <a:cubicBezTo>
                    <a:pt x="1412" y="330"/>
                    <a:pt x="1422" y="326"/>
                    <a:pt x="1434" y="326"/>
                  </a:cubicBezTo>
                  <a:cubicBezTo>
                    <a:pt x="1444" y="326"/>
                    <a:pt x="1455" y="328"/>
                    <a:pt x="1466" y="330"/>
                  </a:cubicBezTo>
                  <a:cubicBezTo>
                    <a:pt x="1494" y="333"/>
                    <a:pt x="1507" y="336"/>
                    <a:pt x="1504" y="358"/>
                  </a:cubicBezTo>
                  <a:cubicBezTo>
                    <a:pt x="1495" y="366"/>
                    <a:pt x="1495" y="371"/>
                    <a:pt x="1502" y="371"/>
                  </a:cubicBezTo>
                  <a:cubicBezTo>
                    <a:pt x="1508" y="371"/>
                    <a:pt x="1518" y="368"/>
                    <a:pt x="1532" y="361"/>
                  </a:cubicBezTo>
                  <a:cubicBezTo>
                    <a:pt x="1544" y="361"/>
                    <a:pt x="1562" y="326"/>
                    <a:pt x="1577" y="326"/>
                  </a:cubicBezTo>
                  <a:cubicBezTo>
                    <a:pt x="1578" y="326"/>
                    <a:pt x="1578" y="326"/>
                    <a:pt x="1579" y="326"/>
                  </a:cubicBezTo>
                  <a:cubicBezTo>
                    <a:pt x="1579" y="306"/>
                    <a:pt x="1595" y="288"/>
                    <a:pt x="1608" y="288"/>
                  </a:cubicBezTo>
                  <a:cubicBezTo>
                    <a:pt x="1609" y="288"/>
                    <a:pt x="1610" y="289"/>
                    <a:pt x="1610" y="289"/>
                  </a:cubicBezTo>
                  <a:lnTo>
                    <a:pt x="1607" y="308"/>
                  </a:lnTo>
                  <a:lnTo>
                    <a:pt x="1601" y="348"/>
                  </a:lnTo>
                  <a:cubicBezTo>
                    <a:pt x="1605" y="349"/>
                    <a:pt x="1610" y="351"/>
                    <a:pt x="1615" y="351"/>
                  </a:cubicBezTo>
                  <a:cubicBezTo>
                    <a:pt x="1623" y="351"/>
                    <a:pt x="1630" y="347"/>
                    <a:pt x="1632" y="333"/>
                  </a:cubicBezTo>
                  <a:cubicBezTo>
                    <a:pt x="1642" y="355"/>
                    <a:pt x="1654" y="358"/>
                    <a:pt x="1683" y="361"/>
                  </a:cubicBezTo>
                  <a:cubicBezTo>
                    <a:pt x="1693" y="364"/>
                    <a:pt x="1705" y="366"/>
                    <a:pt x="1716" y="366"/>
                  </a:cubicBezTo>
                  <a:cubicBezTo>
                    <a:pt x="1730" y="366"/>
                    <a:pt x="1743" y="362"/>
                    <a:pt x="1751" y="351"/>
                  </a:cubicBezTo>
                  <a:cubicBezTo>
                    <a:pt x="1755" y="377"/>
                    <a:pt x="1784" y="392"/>
                    <a:pt x="1812" y="392"/>
                  </a:cubicBezTo>
                  <a:cubicBezTo>
                    <a:pt x="1831" y="392"/>
                    <a:pt x="1850" y="384"/>
                    <a:pt x="1858" y="367"/>
                  </a:cubicBezTo>
                  <a:cubicBezTo>
                    <a:pt x="1860" y="358"/>
                    <a:pt x="1863" y="353"/>
                    <a:pt x="1868" y="353"/>
                  </a:cubicBezTo>
                  <a:cubicBezTo>
                    <a:pt x="1873" y="353"/>
                    <a:pt x="1880" y="359"/>
                    <a:pt x="1886" y="370"/>
                  </a:cubicBezTo>
                  <a:cubicBezTo>
                    <a:pt x="1891" y="384"/>
                    <a:pt x="1894" y="390"/>
                    <a:pt x="1897" y="390"/>
                  </a:cubicBezTo>
                  <a:cubicBezTo>
                    <a:pt x="1900" y="390"/>
                    <a:pt x="1904" y="385"/>
                    <a:pt x="1911" y="377"/>
                  </a:cubicBezTo>
                  <a:cubicBezTo>
                    <a:pt x="1916" y="372"/>
                    <a:pt x="1921" y="369"/>
                    <a:pt x="1924" y="369"/>
                  </a:cubicBezTo>
                  <a:cubicBezTo>
                    <a:pt x="1935" y="369"/>
                    <a:pt x="1942" y="386"/>
                    <a:pt x="1949" y="402"/>
                  </a:cubicBezTo>
                  <a:cubicBezTo>
                    <a:pt x="1953" y="429"/>
                    <a:pt x="1961" y="441"/>
                    <a:pt x="1970" y="441"/>
                  </a:cubicBezTo>
                  <a:cubicBezTo>
                    <a:pt x="1975" y="441"/>
                    <a:pt x="1981" y="437"/>
                    <a:pt x="1986" y="430"/>
                  </a:cubicBezTo>
                  <a:cubicBezTo>
                    <a:pt x="2003" y="420"/>
                    <a:pt x="2022" y="416"/>
                    <a:pt x="2039" y="416"/>
                  </a:cubicBezTo>
                  <a:cubicBezTo>
                    <a:pt x="2045" y="416"/>
                    <a:pt x="2050" y="417"/>
                    <a:pt x="2055" y="417"/>
                  </a:cubicBezTo>
                  <a:cubicBezTo>
                    <a:pt x="2087" y="402"/>
                    <a:pt x="2099" y="405"/>
                    <a:pt x="2090" y="383"/>
                  </a:cubicBezTo>
                  <a:cubicBezTo>
                    <a:pt x="2093" y="367"/>
                    <a:pt x="2099" y="355"/>
                    <a:pt x="2109" y="342"/>
                  </a:cubicBezTo>
                  <a:cubicBezTo>
                    <a:pt x="2118" y="337"/>
                    <a:pt x="2124" y="336"/>
                    <a:pt x="2128" y="336"/>
                  </a:cubicBezTo>
                  <a:cubicBezTo>
                    <a:pt x="2137" y="336"/>
                    <a:pt x="2132" y="345"/>
                    <a:pt x="2121" y="345"/>
                  </a:cubicBezTo>
                  <a:cubicBezTo>
                    <a:pt x="2093" y="361"/>
                    <a:pt x="2106" y="364"/>
                    <a:pt x="2115" y="386"/>
                  </a:cubicBezTo>
                  <a:cubicBezTo>
                    <a:pt x="2128" y="405"/>
                    <a:pt x="2146" y="414"/>
                    <a:pt x="2168" y="414"/>
                  </a:cubicBezTo>
                  <a:lnTo>
                    <a:pt x="2222" y="424"/>
                  </a:lnTo>
                  <a:cubicBezTo>
                    <a:pt x="2240" y="437"/>
                    <a:pt x="2254" y="445"/>
                    <a:pt x="2262" y="445"/>
                  </a:cubicBezTo>
                  <a:cubicBezTo>
                    <a:pt x="2269" y="445"/>
                    <a:pt x="2273" y="440"/>
                    <a:pt x="2275" y="430"/>
                  </a:cubicBezTo>
                  <a:lnTo>
                    <a:pt x="2278" y="411"/>
                  </a:lnTo>
                  <a:cubicBezTo>
                    <a:pt x="2282" y="439"/>
                    <a:pt x="2342" y="458"/>
                    <a:pt x="2390" y="458"/>
                  </a:cubicBezTo>
                  <a:cubicBezTo>
                    <a:pt x="2419" y="458"/>
                    <a:pt x="2443" y="451"/>
                    <a:pt x="2450" y="436"/>
                  </a:cubicBezTo>
                  <a:lnTo>
                    <a:pt x="2450" y="436"/>
                  </a:lnTo>
                  <a:lnTo>
                    <a:pt x="2447" y="458"/>
                  </a:lnTo>
                  <a:cubicBezTo>
                    <a:pt x="2444" y="477"/>
                    <a:pt x="2457" y="480"/>
                    <a:pt x="2485" y="483"/>
                  </a:cubicBezTo>
                  <a:cubicBezTo>
                    <a:pt x="2522" y="480"/>
                    <a:pt x="2557" y="480"/>
                    <a:pt x="2594" y="480"/>
                  </a:cubicBezTo>
                  <a:cubicBezTo>
                    <a:pt x="2621" y="485"/>
                    <a:pt x="2645" y="489"/>
                    <a:pt x="2662" y="489"/>
                  </a:cubicBezTo>
                  <a:cubicBezTo>
                    <a:pt x="2679" y="489"/>
                    <a:pt x="2690" y="485"/>
                    <a:pt x="2692" y="474"/>
                  </a:cubicBezTo>
                  <a:cubicBezTo>
                    <a:pt x="2704" y="477"/>
                    <a:pt x="2704" y="477"/>
                    <a:pt x="2701" y="496"/>
                  </a:cubicBezTo>
                  <a:cubicBezTo>
                    <a:pt x="2685" y="514"/>
                    <a:pt x="2698" y="518"/>
                    <a:pt x="2714" y="518"/>
                  </a:cubicBezTo>
                  <a:cubicBezTo>
                    <a:pt x="2714" y="518"/>
                    <a:pt x="2715" y="518"/>
                    <a:pt x="2716" y="518"/>
                  </a:cubicBezTo>
                  <a:cubicBezTo>
                    <a:pt x="2726" y="518"/>
                    <a:pt x="2729" y="498"/>
                    <a:pt x="2732" y="480"/>
                  </a:cubicBezTo>
                  <a:cubicBezTo>
                    <a:pt x="2734" y="470"/>
                    <a:pt x="2737" y="465"/>
                    <a:pt x="2743" y="465"/>
                  </a:cubicBezTo>
                  <a:cubicBezTo>
                    <a:pt x="2749" y="465"/>
                    <a:pt x="2759" y="472"/>
                    <a:pt x="2773" y="486"/>
                  </a:cubicBezTo>
                  <a:cubicBezTo>
                    <a:pt x="2791" y="502"/>
                    <a:pt x="2814" y="510"/>
                    <a:pt x="2838" y="510"/>
                  </a:cubicBezTo>
                  <a:cubicBezTo>
                    <a:pt x="2852" y="510"/>
                    <a:pt x="2866" y="508"/>
                    <a:pt x="2880" y="502"/>
                  </a:cubicBezTo>
                  <a:cubicBezTo>
                    <a:pt x="2892" y="505"/>
                    <a:pt x="2905" y="505"/>
                    <a:pt x="2902" y="527"/>
                  </a:cubicBezTo>
                  <a:cubicBezTo>
                    <a:pt x="2909" y="541"/>
                    <a:pt x="2921" y="556"/>
                    <a:pt x="2937" y="556"/>
                  </a:cubicBezTo>
                  <a:cubicBezTo>
                    <a:pt x="2947" y="556"/>
                    <a:pt x="2958" y="550"/>
                    <a:pt x="2970" y="536"/>
                  </a:cubicBezTo>
                  <a:cubicBezTo>
                    <a:pt x="2983" y="540"/>
                    <a:pt x="2983" y="540"/>
                    <a:pt x="2980" y="558"/>
                  </a:cubicBezTo>
                  <a:cubicBezTo>
                    <a:pt x="2985" y="573"/>
                    <a:pt x="2987" y="586"/>
                    <a:pt x="2991" y="586"/>
                  </a:cubicBezTo>
                  <a:cubicBezTo>
                    <a:pt x="2994" y="586"/>
                    <a:pt x="2999" y="580"/>
                    <a:pt x="3008" y="565"/>
                  </a:cubicBezTo>
                  <a:cubicBezTo>
                    <a:pt x="3021" y="558"/>
                    <a:pt x="3034" y="555"/>
                    <a:pt x="3048" y="555"/>
                  </a:cubicBezTo>
                  <a:cubicBezTo>
                    <a:pt x="3068" y="555"/>
                    <a:pt x="3087" y="562"/>
                    <a:pt x="3102" y="577"/>
                  </a:cubicBezTo>
                  <a:cubicBezTo>
                    <a:pt x="3107" y="578"/>
                    <a:pt x="3111" y="579"/>
                    <a:pt x="3115" y="579"/>
                  </a:cubicBezTo>
                  <a:cubicBezTo>
                    <a:pt x="3122" y="579"/>
                    <a:pt x="3128" y="576"/>
                    <a:pt x="3130" y="561"/>
                  </a:cubicBezTo>
                  <a:lnTo>
                    <a:pt x="3133" y="540"/>
                  </a:lnTo>
                  <a:cubicBezTo>
                    <a:pt x="3137" y="562"/>
                    <a:pt x="3138" y="573"/>
                    <a:pt x="3142" y="573"/>
                  </a:cubicBezTo>
                  <a:cubicBezTo>
                    <a:pt x="3146" y="573"/>
                    <a:pt x="3151" y="564"/>
                    <a:pt x="3162" y="546"/>
                  </a:cubicBezTo>
                  <a:cubicBezTo>
                    <a:pt x="3163" y="535"/>
                    <a:pt x="3167" y="530"/>
                    <a:pt x="3170" y="530"/>
                  </a:cubicBezTo>
                  <a:cubicBezTo>
                    <a:pt x="3173" y="530"/>
                    <a:pt x="3176" y="536"/>
                    <a:pt x="3174" y="546"/>
                  </a:cubicBezTo>
                  <a:cubicBezTo>
                    <a:pt x="3184" y="571"/>
                    <a:pt x="3196" y="571"/>
                    <a:pt x="3196" y="571"/>
                  </a:cubicBezTo>
                  <a:cubicBezTo>
                    <a:pt x="3217" y="570"/>
                    <a:pt x="3238" y="569"/>
                    <a:pt x="3258" y="569"/>
                  </a:cubicBezTo>
                  <a:cubicBezTo>
                    <a:pt x="3288" y="569"/>
                    <a:pt x="3317" y="570"/>
                    <a:pt x="3347" y="574"/>
                  </a:cubicBezTo>
                  <a:cubicBezTo>
                    <a:pt x="3406" y="582"/>
                    <a:pt x="3444" y="588"/>
                    <a:pt x="3467" y="588"/>
                  </a:cubicBezTo>
                  <a:cubicBezTo>
                    <a:pt x="3487" y="588"/>
                    <a:pt x="3496" y="584"/>
                    <a:pt x="3497" y="574"/>
                  </a:cubicBezTo>
                  <a:cubicBezTo>
                    <a:pt x="3506" y="567"/>
                    <a:pt x="3510" y="563"/>
                    <a:pt x="3514" y="563"/>
                  </a:cubicBezTo>
                  <a:cubicBezTo>
                    <a:pt x="3518" y="563"/>
                    <a:pt x="3520" y="568"/>
                    <a:pt x="3525" y="580"/>
                  </a:cubicBezTo>
                  <a:cubicBezTo>
                    <a:pt x="3531" y="596"/>
                    <a:pt x="3544" y="605"/>
                    <a:pt x="3563" y="605"/>
                  </a:cubicBezTo>
                  <a:cubicBezTo>
                    <a:pt x="3575" y="608"/>
                    <a:pt x="3588" y="612"/>
                    <a:pt x="3585" y="630"/>
                  </a:cubicBezTo>
                  <a:cubicBezTo>
                    <a:pt x="3596" y="617"/>
                    <a:pt x="3599" y="613"/>
                    <a:pt x="3606" y="613"/>
                  </a:cubicBezTo>
                  <a:cubicBezTo>
                    <a:pt x="3608" y="613"/>
                    <a:pt x="3612" y="614"/>
                    <a:pt x="3616" y="615"/>
                  </a:cubicBezTo>
                  <a:cubicBezTo>
                    <a:pt x="3614" y="625"/>
                    <a:pt x="3617" y="630"/>
                    <a:pt x="3623" y="630"/>
                  </a:cubicBezTo>
                  <a:cubicBezTo>
                    <a:pt x="3627" y="630"/>
                    <a:pt x="3634" y="626"/>
                    <a:pt x="3641" y="618"/>
                  </a:cubicBezTo>
                  <a:cubicBezTo>
                    <a:pt x="3650" y="599"/>
                    <a:pt x="3655" y="590"/>
                    <a:pt x="3657" y="590"/>
                  </a:cubicBezTo>
                  <a:lnTo>
                    <a:pt x="3657" y="590"/>
                  </a:lnTo>
                  <a:cubicBezTo>
                    <a:pt x="3659" y="590"/>
                    <a:pt x="3658" y="600"/>
                    <a:pt x="3657" y="621"/>
                  </a:cubicBezTo>
                  <a:cubicBezTo>
                    <a:pt x="3654" y="635"/>
                    <a:pt x="3673" y="654"/>
                    <a:pt x="3679" y="654"/>
                  </a:cubicBezTo>
                  <a:cubicBezTo>
                    <a:pt x="3681" y="654"/>
                    <a:pt x="3681" y="652"/>
                    <a:pt x="3679" y="646"/>
                  </a:cubicBezTo>
                  <a:cubicBezTo>
                    <a:pt x="3682" y="624"/>
                    <a:pt x="3710" y="627"/>
                    <a:pt x="3726" y="608"/>
                  </a:cubicBezTo>
                  <a:cubicBezTo>
                    <a:pt x="3738" y="612"/>
                    <a:pt x="3751" y="615"/>
                    <a:pt x="3748" y="634"/>
                  </a:cubicBezTo>
                  <a:cubicBezTo>
                    <a:pt x="3753" y="644"/>
                    <a:pt x="3767" y="648"/>
                    <a:pt x="3783" y="648"/>
                  </a:cubicBezTo>
                  <a:cubicBezTo>
                    <a:pt x="3807" y="648"/>
                    <a:pt x="3835" y="639"/>
                    <a:pt x="3845" y="627"/>
                  </a:cubicBezTo>
                  <a:cubicBezTo>
                    <a:pt x="3846" y="618"/>
                    <a:pt x="3851" y="614"/>
                    <a:pt x="3855" y="614"/>
                  </a:cubicBezTo>
                  <a:cubicBezTo>
                    <a:pt x="3859" y="614"/>
                    <a:pt x="3862" y="619"/>
                    <a:pt x="3861" y="630"/>
                  </a:cubicBezTo>
                  <a:cubicBezTo>
                    <a:pt x="3857" y="652"/>
                    <a:pt x="3870" y="652"/>
                    <a:pt x="3882" y="655"/>
                  </a:cubicBezTo>
                  <a:cubicBezTo>
                    <a:pt x="3887" y="650"/>
                    <a:pt x="3890" y="648"/>
                    <a:pt x="3892" y="648"/>
                  </a:cubicBezTo>
                  <a:cubicBezTo>
                    <a:pt x="3896" y="648"/>
                    <a:pt x="3894" y="662"/>
                    <a:pt x="3892" y="677"/>
                  </a:cubicBezTo>
                  <a:cubicBezTo>
                    <a:pt x="3876" y="696"/>
                    <a:pt x="3892" y="699"/>
                    <a:pt x="3917" y="702"/>
                  </a:cubicBezTo>
                  <a:cubicBezTo>
                    <a:pt x="3923" y="695"/>
                    <a:pt x="3936" y="692"/>
                    <a:pt x="3951" y="692"/>
                  </a:cubicBezTo>
                  <a:cubicBezTo>
                    <a:pt x="3974" y="692"/>
                    <a:pt x="4004" y="699"/>
                    <a:pt x="4027" y="709"/>
                  </a:cubicBezTo>
                  <a:cubicBezTo>
                    <a:pt x="4047" y="719"/>
                    <a:pt x="4069" y="724"/>
                    <a:pt x="4090" y="724"/>
                  </a:cubicBezTo>
                  <a:cubicBezTo>
                    <a:pt x="4114" y="724"/>
                    <a:pt x="4138" y="717"/>
                    <a:pt x="4158" y="706"/>
                  </a:cubicBezTo>
                  <a:lnTo>
                    <a:pt x="4196" y="677"/>
                  </a:lnTo>
                  <a:lnTo>
                    <a:pt x="4174" y="715"/>
                  </a:lnTo>
                  <a:cubicBezTo>
                    <a:pt x="4161" y="734"/>
                    <a:pt x="4155" y="753"/>
                    <a:pt x="4149" y="775"/>
                  </a:cubicBezTo>
                  <a:cubicBezTo>
                    <a:pt x="4151" y="776"/>
                    <a:pt x="4153" y="776"/>
                    <a:pt x="4155" y="776"/>
                  </a:cubicBezTo>
                  <a:cubicBezTo>
                    <a:pt x="4165" y="776"/>
                    <a:pt x="4176" y="763"/>
                    <a:pt x="4186" y="749"/>
                  </a:cubicBezTo>
                  <a:cubicBezTo>
                    <a:pt x="4190" y="744"/>
                    <a:pt x="4194" y="741"/>
                    <a:pt x="4198" y="741"/>
                  </a:cubicBezTo>
                  <a:cubicBezTo>
                    <a:pt x="4207" y="741"/>
                    <a:pt x="4214" y="754"/>
                    <a:pt x="4221" y="778"/>
                  </a:cubicBezTo>
                  <a:cubicBezTo>
                    <a:pt x="4226" y="808"/>
                    <a:pt x="4234" y="819"/>
                    <a:pt x="4253" y="819"/>
                  </a:cubicBezTo>
                  <a:cubicBezTo>
                    <a:pt x="4256" y="819"/>
                    <a:pt x="4259" y="819"/>
                    <a:pt x="4262" y="818"/>
                  </a:cubicBezTo>
                  <a:cubicBezTo>
                    <a:pt x="4274" y="831"/>
                    <a:pt x="4280" y="850"/>
                    <a:pt x="4274" y="865"/>
                  </a:cubicBezTo>
                  <a:cubicBezTo>
                    <a:pt x="4279" y="872"/>
                    <a:pt x="4280" y="875"/>
                    <a:pt x="4283" y="875"/>
                  </a:cubicBezTo>
                  <a:cubicBezTo>
                    <a:pt x="4286" y="875"/>
                    <a:pt x="4290" y="872"/>
                    <a:pt x="4299" y="865"/>
                  </a:cubicBezTo>
                  <a:cubicBezTo>
                    <a:pt x="4303" y="862"/>
                    <a:pt x="4307" y="861"/>
                    <a:pt x="4309" y="861"/>
                  </a:cubicBezTo>
                  <a:cubicBezTo>
                    <a:pt x="4318" y="861"/>
                    <a:pt x="4322" y="874"/>
                    <a:pt x="4315" y="891"/>
                  </a:cubicBezTo>
                  <a:cubicBezTo>
                    <a:pt x="4292" y="922"/>
                    <a:pt x="4303" y="954"/>
                    <a:pt x="4320" y="954"/>
                  </a:cubicBezTo>
                  <a:cubicBezTo>
                    <a:pt x="4321" y="954"/>
                    <a:pt x="4323" y="954"/>
                    <a:pt x="4324" y="953"/>
                  </a:cubicBezTo>
                  <a:cubicBezTo>
                    <a:pt x="4330" y="951"/>
                    <a:pt x="4334" y="950"/>
                    <a:pt x="4337" y="950"/>
                  </a:cubicBezTo>
                  <a:cubicBezTo>
                    <a:pt x="4348" y="950"/>
                    <a:pt x="4351" y="959"/>
                    <a:pt x="4356" y="969"/>
                  </a:cubicBezTo>
                  <a:cubicBezTo>
                    <a:pt x="4362" y="988"/>
                    <a:pt x="4374" y="1000"/>
                    <a:pt x="4390" y="1006"/>
                  </a:cubicBezTo>
                  <a:cubicBezTo>
                    <a:pt x="4396" y="1019"/>
                    <a:pt x="4400" y="1035"/>
                    <a:pt x="4400" y="1035"/>
                  </a:cubicBezTo>
                  <a:cubicBezTo>
                    <a:pt x="4402" y="1040"/>
                    <a:pt x="4400" y="1043"/>
                    <a:pt x="4396" y="1043"/>
                  </a:cubicBezTo>
                  <a:cubicBezTo>
                    <a:pt x="4390" y="1043"/>
                    <a:pt x="4378" y="1035"/>
                    <a:pt x="4374" y="1025"/>
                  </a:cubicBezTo>
                  <a:lnTo>
                    <a:pt x="4359" y="1044"/>
                  </a:lnTo>
                  <a:cubicBezTo>
                    <a:pt x="4368" y="1072"/>
                    <a:pt x="4368" y="1088"/>
                    <a:pt x="4393" y="1097"/>
                  </a:cubicBezTo>
                  <a:cubicBezTo>
                    <a:pt x="4434" y="1107"/>
                    <a:pt x="4437" y="1107"/>
                    <a:pt x="4393" y="1113"/>
                  </a:cubicBezTo>
                  <a:cubicBezTo>
                    <a:pt x="4374" y="1116"/>
                    <a:pt x="4353" y="1132"/>
                    <a:pt x="4378" y="1144"/>
                  </a:cubicBezTo>
                  <a:cubicBezTo>
                    <a:pt x="4418" y="1157"/>
                    <a:pt x="4396" y="1173"/>
                    <a:pt x="4378" y="1173"/>
                  </a:cubicBezTo>
                  <a:cubicBezTo>
                    <a:pt x="4363" y="1168"/>
                    <a:pt x="4353" y="1165"/>
                    <a:pt x="4349" y="1165"/>
                  </a:cubicBezTo>
                  <a:cubicBezTo>
                    <a:pt x="4340" y="1165"/>
                    <a:pt x="4350" y="1177"/>
                    <a:pt x="4374" y="1216"/>
                  </a:cubicBezTo>
                  <a:cubicBezTo>
                    <a:pt x="4381" y="1257"/>
                    <a:pt x="4381" y="1298"/>
                    <a:pt x="4381" y="1342"/>
                  </a:cubicBezTo>
                  <a:cubicBezTo>
                    <a:pt x="4371" y="1395"/>
                    <a:pt x="4368" y="1420"/>
                    <a:pt x="4346" y="1433"/>
                  </a:cubicBezTo>
                  <a:cubicBezTo>
                    <a:pt x="4342" y="1432"/>
                    <a:pt x="4337" y="1432"/>
                    <a:pt x="4334" y="1431"/>
                  </a:cubicBezTo>
                  <a:lnTo>
                    <a:pt x="4334" y="1431"/>
                  </a:lnTo>
                  <a:cubicBezTo>
                    <a:pt x="4364" y="1438"/>
                    <a:pt x="4361" y="1452"/>
                    <a:pt x="4356" y="1489"/>
                  </a:cubicBezTo>
                  <a:cubicBezTo>
                    <a:pt x="4337" y="1514"/>
                    <a:pt x="4340" y="1552"/>
                    <a:pt x="4365" y="1571"/>
                  </a:cubicBezTo>
                  <a:lnTo>
                    <a:pt x="4368" y="1545"/>
                  </a:lnTo>
                  <a:cubicBezTo>
                    <a:pt x="4412" y="1552"/>
                    <a:pt x="4409" y="1564"/>
                    <a:pt x="4384" y="1586"/>
                  </a:cubicBezTo>
                  <a:cubicBezTo>
                    <a:pt x="4382" y="1595"/>
                    <a:pt x="4375" y="1598"/>
                    <a:pt x="4364" y="1598"/>
                  </a:cubicBezTo>
                  <a:cubicBezTo>
                    <a:pt x="4357" y="1598"/>
                    <a:pt x="4349" y="1597"/>
                    <a:pt x="4340" y="1596"/>
                  </a:cubicBezTo>
                  <a:cubicBezTo>
                    <a:pt x="4338" y="1595"/>
                    <a:pt x="4335" y="1595"/>
                    <a:pt x="4332" y="1595"/>
                  </a:cubicBezTo>
                  <a:cubicBezTo>
                    <a:pt x="4316" y="1595"/>
                    <a:pt x="4299" y="1604"/>
                    <a:pt x="4296" y="1614"/>
                  </a:cubicBezTo>
                  <a:cubicBezTo>
                    <a:pt x="4294" y="1626"/>
                    <a:pt x="4291" y="1636"/>
                    <a:pt x="4300" y="1636"/>
                  </a:cubicBezTo>
                  <a:cubicBezTo>
                    <a:pt x="4303" y="1636"/>
                    <a:pt x="4307" y="1635"/>
                    <a:pt x="4312" y="1633"/>
                  </a:cubicBezTo>
                  <a:cubicBezTo>
                    <a:pt x="4334" y="1636"/>
                    <a:pt x="4334" y="1636"/>
                    <a:pt x="4331" y="1649"/>
                  </a:cubicBezTo>
                  <a:cubicBezTo>
                    <a:pt x="4324" y="1665"/>
                    <a:pt x="4331" y="1683"/>
                    <a:pt x="4343" y="1693"/>
                  </a:cubicBezTo>
                  <a:cubicBezTo>
                    <a:pt x="4365" y="1696"/>
                    <a:pt x="4362" y="1712"/>
                    <a:pt x="4359" y="1724"/>
                  </a:cubicBezTo>
                  <a:cubicBezTo>
                    <a:pt x="4343" y="1730"/>
                    <a:pt x="4334" y="1746"/>
                    <a:pt x="4331" y="1762"/>
                  </a:cubicBezTo>
                  <a:lnTo>
                    <a:pt x="4309" y="1755"/>
                  </a:lnTo>
                  <a:cubicBezTo>
                    <a:pt x="4293" y="1755"/>
                    <a:pt x="4280" y="1755"/>
                    <a:pt x="4265" y="1762"/>
                  </a:cubicBezTo>
                  <a:cubicBezTo>
                    <a:pt x="4262" y="1774"/>
                    <a:pt x="4284" y="1781"/>
                    <a:pt x="4284" y="1781"/>
                  </a:cubicBezTo>
                  <a:cubicBezTo>
                    <a:pt x="4312" y="1787"/>
                    <a:pt x="4208" y="2100"/>
                    <a:pt x="4183" y="2135"/>
                  </a:cubicBezTo>
                  <a:cubicBezTo>
                    <a:pt x="4153" y="2153"/>
                    <a:pt x="4138" y="2188"/>
                    <a:pt x="4159" y="2188"/>
                  </a:cubicBezTo>
                  <a:cubicBezTo>
                    <a:pt x="4159" y="2188"/>
                    <a:pt x="4160" y="2188"/>
                    <a:pt x="4161" y="2188"/>
                  </a:cubicBezTo>
                  <a:lnTo>
                    <a:pt x="4161" y="2188"/>
                  </a:lnTo>
                  <a:cubicBezTo>
                    <a:pt x="4183" y="2197"/>
                    <a:pt x="4149" y="2257"/>
                    <a:pt x="4108" y="2329"/>
                  </a:cubicBezTo>
                  <a:cubicBezTo>
                    <a:pt x="4061" y="2417"/>
                    <a:pt x="4017" y="2470"/>
                    <a:pt x="4036" y="2482"/>
                  </a:cubicBezTo>
                  <a:lnTo>
                    <a:pt x="4011" y="2517"/>
                  </a:lnTo>
                  <a:cubicBezTo>
                    <a:pt x="3995" y="2539"/>
                    <a:pt x="3995" y="2576"/>
                    <a:pt x="3986" y="2586"/>
                  </a:cubicBezTo>
                  <a:cubicBezTo>
                    <a:pt x="3992" y="2601"/>
                    <a:pt x="3990" y="2611"/>
                    <a:pt x="3986" y="2611"/>
                  </a:cubicBezTo>
                  <a:cubicBezTo>
                    <a:pt x="3984" y="2611"/>
                    <a:pt x="3980" y="2607"/>
                    <a:pt x="3976" y="2598"/>
                  </a:cubicBezTo>
                  <a:cubicBezTo>
                    <a:pt x="3965" y="2589"/>
                    <a:pt x="3953" y="2578"/>
                    <a:pt x="3944" y="2578"/>
                  </a:cubicBezTo>
                  <a:cubicBezTo>
                    <a:pt x="3941" y="2578"/>
                    <a:pt x="3938" y="2580"/>
                    <a:pt x="3936" y="2583"/>
                  </a:cubicBezTo>
                  <a:cubicBezTo>
                    <a:pt x="3917" y="2605"/>
                    <a:pt x="3936" y="2617"/>
                    <a:pt x="3951" y="2630"/>
                  </a:cubicBezTo>
                  <a:cubicBezTo>
                    <a:pt x="3967" y="2642"/>
                    <a:pt x="3958" y="2655"/>
                    <a:pt x="3958" y="2655"/>
                  </a:cubicBezTo>
                  <a:cubicBezTo>
                    <a:pt x="3953" y="2659"/>
                    <a:pt x="3951" y="2662"/>
                    <a:pt x="3948" y="2662"/>
                  </a:cubicBezTo>
                  <a:cubicBezTo>
                    <a:pt x="3945" y="2662"/>
                    <a:pt x="3941" y="2658"/>
                    <a:pt x="3933" y="2652"/>
                  </a:cubicBezTo>
                  <a:lnTo>
                    <a:pt x="3901" y="2624"/>
                  </a:lnTo>
                  <a:lnTo>
                    <a:pt x="3892" y="2636"/>
                  </a:lnTo>
                  <a:cubicBezTo>
                    <a:pt x="3908" y="2649"/>
                    <a:pt x="3898" y="2661"/>
                    <a:pt x="3898" y="2661"/>
                  </a:cubicBezTo>
                  <a:cubicBezTo>
                    <a:pt x="3895" y="2665"/>
                    <a:pt x="3892" y="2667"/>
                    <a:pt x="3890" y="2667"/>
                  </a:cubicBezTo>
                  <a:cubicBezTo>
                    <a:pt x="3885" y="2667"/>
                    <a:pt x="3877" y="2660"/>
                    <a:pt x="3857" y="2642"/>
                  </a:cubicBezTo>
                  <a:cubicBezTo>
                    <a:pt x="3846" y="2632"/>
                    <a:pt x="3837" y="2627"/>
                    <a:pt x="3832" y="2627"/>
                  </a:cubicBezTo>
                  <a:cubicBezTo>
                    <a:pt x="3824" y="2627"/>
                    <a:pt x="3826" y="2641"/>
                    <a:pt x="3842" y="2664"/>
                  </a:cubicBezTo>
                  <a:lnTo>
                    <a:pt x="3839" y="2699"/>
                  </a:lnTo>
                  <a:cubicBezTo>
                    <a:pt x="3832" y="2696"/>
                    <a:pt x="3827" y="2694"/>
                    <a:pt x="3823" y="2694"/>
                  </a:cubicBezTo>
                  <a:cubicBezTo>
                    <a:pt x="3801" y="2694"/>
                    <a:pt x="3808" y="2731"/>
                    <a:pt x="3813" y="2752"/>
                  </a:cubicBezTo>
                  <a:cubicBezTo>
                    <a:pt x="3800" y="2746"/>
                    <a:pt x="3790" y="2743"/>
                    <a:pt x="3783" y="2743"/>
                  </a:cubicBezTo>
                  <a:cubicBezTo>
                    <a:pt x="3770" y="2743"/>
                    <a:pt x="3770" y="2755"/>
                    <a:pt x="3782" y="2780"/>
                  </a:cubicBezTo>
                  <a:cubicBezTo>
                    <a:pt x="3796" y="2794"/>
                    <a:pt x="3790" y="2803"/>
                    <a:pt x="3772" y="2803"/>
                  </a:cubicBezTo>
                  <a:cubicBezTo>
                    <a:pt x="3770" y="2803"/>
                    <a:pt x="3767" y="2803"/>
                    <a:pt x="3763" y="2802"/>
                  </a:cubicBezTo>
                  <a:cubicBezTo>
                    <a:pt x="3758" y="2801"/>
                    <a:pt x="3754" y="2800"/>
                    <a:pt x="3749" y="2800"/>
                  </a:cubicBezTo>
                  <a:cubicBezTo>
                    <a:pt x="3734" y="2800"/>
                    <a:pt x="3725" y="2809"/>
                    <a:pt x="3710" y="2824"/>
                  </a:cubicBezTo>
                  <a:cubicBezTo>
                    <a:pt x="3713" y="2849"/>
                    <a:pt x="3638" y="2912"/>
                    <a:pt x="3550" y="2981"/>
                  </a:cubicBezTo>
                  <a:cubicBezTo>
                    <a:pt x="3444" y="3053"/>
                    <a:pt x="3375" y="3097"/>
                    <a:pt x="3384" y="3112"/>
                  </a:cubicBezTo>
                  <a:cubicBezTo>
                    <a:pt x="3379" y="3115"/>
                    <a:pt x="3375" y="3117"/>
                    <a:pt x="3372" y="3117"/>
                  </a:cubicBezTo>
                  <a:cubicBezTo>
                    <a:pt x="3367" y="3117"/>
                    <a:pt x="3362" y="3114"/>
                    <a:pt x="3350" y="3109"/>
                  </a:cubicBezTo>
                  <a:cubicBezTo>
                    <a:pt x="3345" y="3103"/>
                    <a:pt x="3341" y="3099"/>
                    <a:pt x="3338" y="3099"/>
                  </a:cubicBezTo>
                  <a:cubicBezTo>
                    <a:pt x="3331" y="3099"/>
                    <a:pt x="3328" y="3112"/>
                    <a:pt x="3334" y="3141"/>
                  </a:cubicBezTo>
                  <a:cubicBezTo>
                    <a:pt x="3332" y="3154"/>
                    <a:pt x="3335" y="3166"/>
                    <a:pt x="3333" y="3166"/>
                  </a:cubicBezTo>
                  <a:cubicBezTo>
                    <a:pt x="3332" y="3166"/>
                    <a:pt x="3329" y="3161"/>
                    <a:pt x="3321" y="3147"/>
                  </a:cubicBezTo>
                  <a:cubicBezTo>
                    <a:pt x="3318" y="3141"/>
                    <a:pt x="3313" y="3138"/>
                    <a:pt x="3307" y="3138"/>
                  </a:cubicBezTo>
                  <a:cubicBezTo>
                    <a:pt x="3293" y="3138"/>
                    <a:pt x="3270" y="3149"/>
                    <a:pt x="3237" y="3166"/>
                  </a:cubicBezTo>
                  <a:cubicBezTo>
                    <a:pt x="3199" y="3184"/>
                    <a:pt x="3149" y="3206"/>
                    <a:pt x="3155" y="3225"/>
                  </a:cubicBezTo>
                  <a:cubicBezTo>
                    <a:pt x="3147" y="3240"/>
                    <a:pt x="3143" y="3247"/>
                    <a:pt x="3142" y="3247"/>
                  </a:cubicBezTo>
                  <a:cubicBezTo>
                    <a:pt x="3141" y="3247"/>
                    <a:pt x="3141" y="3242"/>
                    <a:pt x="3143" y="3231"/>
                  </a:cubicBezTo>
                  <a:cubicBezTo>
                    <a:pt x="3141" y="3212"/>
                    <a:pt x="3127" y="3202"/>
                    <a:pt x="3108" y="3202"/>
                  </a:cubicBezTo>
                  <a:cubicBezTo>
                    <a:pt x="3086" y="3202"/>
                    <a:pt x="3058" y="3217"/>
                    <a:pt x="3046" y="3247"/>
                  </a:cubicBezTo>
                  <a:cubicBezTo>
                    <a:pt x="3040" y="3250"/>
                    <a:pt x="3034" y="3252"/>
                    <a:pt x="3029" y="3252"/>
                  </a:cubicBezTo>
                  <a:cubicBezTo>
                    <a:pt x="3021" y="3252"/>
                    <a:pt x="3015" y="3248"/>
                    <a:pt x="3011" y="3238"/>
                  </a:cubicBezTo>
                  <a:cubicBezTo>
                    <a:pt x="2989" y="3244"/>
                    <a:pt x="2967" y="3260"/>
                    <a:pt x="2952" y="3278"/>
                  </a:cubicBezTo>
                  <a:lnTo>
                    <a:pt x="2858" y="3307"/>
                  </a:lnTo>
                  <a:cubicBezTo>
                    <a:pt x="2839" y="3313"/>
                    <a:pt x="2823" y="3322"/>
                    <a:pt x="2811" y="3338"/>
                  </a:cubicBezTo>
                  <a:cubicBezTo>
                    <a:pt x="2800" y="3340"/>
                    <a:pt x="2790" y="3342"/>
                    <a:pt x="2790" y="3342"/>
                  </a:cubicBezTo>
                  <a:cubicBezTo>
                    <a:pt x="2790" y="3342"/>
                    <a:pt x="2791" y="3342"/>
                    <a:pt x="2795" y="3341"/>
                  </a:cubicBezTo>
                  <a:cubicBezTo>
                    <a:pt x="2794" y="3334"/>
                    <a:pt x="2786" y="3331"/>
                    <a:pt x="2771" y="3331"/>
                  </a:cubicBezTo>
                  <a:cubicBezTo>
                    <a:pt x="2743" y="3331"/>
                    <a:pt x="2691" y="3342"/>
                    <a:pt x="2626" y="3351"/>
                  </a:cubicBezTo>
                  <a:cubicBezTo>
                    <a:pt x="2573" y="3356"/>
                    <a:pt x="2524" y="3361"/>
                    <a:pt x="2488" y="3361"/>
                  </a:cubicBezTo>
                  <a:cubicBezTo>
                    <a:pt x="2459" y="3361"/>
                    <a:pt x="2439" y="3357"/>
                    <a:pt x="2431" y="3347"/>
                  </a:cubicBezTo>
                  <a:cubicBezTo>
                    <a:pt x="2431" y="3347"/>
                    <a:pt x="2419" y="3347"/>
                    <a:pt x="2406" y="3366"/>
                  </a:cubicBezTo>
                  <a:cubicBezTo>
                    <a:pt x="2399" y="3392"/>
                    <a:pt x="2391" y="3403"/>
                    <a:pt x="2382" y="3403"/>
                  </a:cubicBezTo>
                  <a:cubicBezTo>
                    <a:pt x="2376" y="3403"/>
                    <a:pt x="2369" y="3397"/>
                    <a:pt x="2363" y="3388"/>
                  </a:cubicBezTo>
                  <a:cubicBezTo>
                    <a:pt x="2356" y="3368"/>
                    <a:pt x="2339" y="3358"/>
                    <a:pt x="2322" y="3358"/>
                  </a:cubicBezTo>
                  <a:cubicBezTo>
                    <a:pt x="2305" y="3358"/>
                    <a:pt x="2287" y="3368"/>
                    <a:pt x="2281" y="3388"/>
                  </a:cubicBezTo>
                  <a:lnTo>
                    <a:pt x="2281" y="3366"/>
                  </a:lnTo>
                  <a:cubicBezTo>
                    <a:pt x="2276" y="3350"/>
                    <a:pt x="2267" y="3343"/>
                    <a:pt x="2256" y="3343"/>
                  </a:cubicBezTo>
                  <a:cubicBezTo>
                    <a:pt x="2240" y="3343"/>
                    <a:pt x="2220" y="3360"/>
                    <a:pt x="2209" y="3385"/>
                  </a:cubicBezTo>
                  <a:cubicBezTo>
                    <a:pt x="2200" y="3369"/>
                    <a:pt x="2191" y="3351"/>
                    <a:pt x="2180" y="3351"/>
                  </a:cubicBezTo>
                  <a:cubicBezTo>
                    <a:pt x="2177" y="3351"/>
                    <a:pt x="2173" y="3354"/>
                    <a:pt x="2168" y="3360"/>
                  </a:cubicBezTo>
                  <a:cubicBezTo>
                    <a:pt x="2156" y="3357"/>
                    <a:pt x="2156" y="3357"/>
                    <a:pt x="2159" y="3316"/>
                  </a:cubicBezTo>
                  <a:cubicBezTo>
                    <a:pt x="2162" y="3294"/>
                    <a:pt x="2165" y="3275"/>
                    <a:pt x="2149" y="3272"/>
                  </a:cubicBezTo>
                  <a:cubicBezTo>
                    <a:pt x="2137" y="3272"/>
                    <a:pt x="2134" y="3291"/>
                    <a:pt x="2134" y="3313"/>
                  </a:cubicBezTo>
                  <a:lnTo>
                    <a:pt x="2106" y="3310"/>
                  </a:lnTo>
                  <a:cubicBezTo>
                    <a:pt x="2106" y="3310"/>
                    <a:pt x="2093" y="3310"/>
                    <a:pt x="2090" y="3329"/>
                  </a:cubicBezTo>
                  <a:cubicBezTo>
                    <a:pt x="2087" y="3346"/>
                    <a:pt x="2079" y="3348"/>
                    <a:pt x="2068" y="3348"/>
                  </a:cubicBezTo>
                  <a:cubicBezTo>
                    <a:pt x="2065" y="3348"/>
                    <a:pt x="2062" y="3347"/>
                    <a:pt x="2059" y="3347"/>
                  </a:cubicBezTo>
                  <a:cubicBezTo>
                    <a:pt x="2059" y="3341"/>
                    <a:pt x="2059" y="3338"/>
                    <a:pt x="2058" y="3338"/>
                  </a:cubicBezTo>
                  <a:cubicBezTo>
                    <a:pt x="2055" y="3338"/>
                    <a:pt x="2049" y="3354"/>
                    <a:pt x="2055" y="3369"/>
                  </a:cubicBezTo>
                  <a:cubicBezTo>
                    <a:pt x="2052" y="3387"/>
                    <a:pt x="2052" y="3407"/>
                    <a:pt x="2039" y="3407"/>
                  </a:cubicBezTo>
                  <a:cubicBezTo>
                    <a:pt x="2039" y="3407"/>
                    <a:pt x="2038" y="3407"/>
                    <a:pt x="2037" y="3407"/>
                  </a:cubicBezTo>
                  <a:lnTo>
                    <a:pt x="2037" y="3404"/>
                  </a:lnTo>
                  <a:cubicBezTo>
                    <a:pt x="2043" y="3367"/>
                    <a:pt x="2046" y="3337"/>
                    <a:pt x="2052" y="3303"/>
                  </a:cubicBezTo>
                  <a:lnTo>
                    <a:pt x="2052" y="3303"/>
                  </a:lnTo>
                  <a:cubicBezTo>
                    <a:pt x="2046" y="3337"/>
                    <a:pt x="2043" y="3367"/>
                    <a:pt x="2037" y="3398"/>
                  </a:cubicBezTo>
                  <a:lnTo>
                    <a:pt x="2037" y="3394"/>
                  </a:lnTo>
                  <a:cubicBezTo>
                    <a:pt x="2037" y="3391"/>
                    <a:pt x="2037" y="3391"/>
                    <a:pt x="2033" y="3388"/>
                  </a:cubicBezTo>
                  <a:cubicBezTo>
                    <a:pt x="2030" y="3388"/>
                    <a:pt x="2024" y="3388"/>
                    <a:pt x="2018" y="3391"/>
                  </a:cubicBezTo>
                  <a:lnTo>
                    <a:pt x="2005" y="3369"/>
                  </a:lnTo>
                  <a:cubicBezTo>
                    <a:pt x="2010" y="3336"/>
                    <a:pt x="2006" y="3319"/>
                    <a:pt x="1998" y="3319"/>
                  </a:cubicBezTo>
                  <a:cubicBezTo>
                    <a:pt x="1992" y="3319"/>
                    <a:pt x="1983" y="3333"/>
                    <a:pt x="1977" y="3363"/>
                  </a:cubicBezTo>
                  <a:cubicBezTo>
                    <a:pt x="1972" y="3397"/>
                    <a:pt x="1970" y="3413"/>
                    <a:pt x="1968" y="3413"/>
                  </a:cubicBezTo>
                  <a:cubicBezTo>
                    <a:pt x="1966" y="3413"/>
                    <a:pt x="1964" y="3402"/>
                    <a:pt x="1961" y="3382"/>
                  </a:cubicBezTo>
                  <a:cubicBezTo>
                    <a:pt x="1968" y="3341"/>
                    <a:pt x="1955" y="3338"/>
                    <a:pt x="1943" y="3335"/>
                  </a:cubicBezTo>
                  <a:cubicBezTo>
                    <a:pt x="1927" y="3332"/>
                    <a:pt x="1927" y="3332"/>
                    <a:pt x="1933" y="3310"/>
                  </a:cubicBezTo>
                  <a:cubicBezTo>
                    <a:pt x="1936" y="3291"/>
                    <a:pt x="1927" y="3266"/>
                    <a:pt x="1914" y="3266"/>
                  </a:cubicBezTo>
                  <a:cubicBezTo>
                    <a:pt x="1911" y="3265"/>
                    <a:pt x="1908" y="3264"/>
                    <a:pt x="1906" y="3264"/>
                  </a:cubicBezTo>
                  <a:cubicBezTo>
                    <a:pt x="1901" y="3264"/>
                    <a:pt x="1900" y="3268"/>
                    <a:pt x="1896" y="3282"/>
                  </a:cubicBezTo>
                  <a:cubicBezTo>
                    <a:pt x="1899" y="3291"/>
                    <a:pt x="1897" y="3296"/>
                    <a:pt x="1893" y="3296"/>
                  </a:cubicBezTo>
                  <a:cubicBezTo>
                    <a:pt x="1887" y="3296"/>
                    <a:pt x="1876" y="3284"/>
                    <a:pt x="1874" y="3257"/>
                  </a:cubicBezTo>
                  <a:cubicBezTo>
                    <a:pt x="1871" y="3247"/>
                    <a:pt x="1869" y="3242"/>
                    <a:pt x="1868" y="3242"/>
                  </a:cubicBezTo>
                  <a:cubicBezTo>
                    <a:pt x="1865" y="3242"/>
                    <a:pt x="1862" y="3252"/>
                    <a:pt x="1855" y="3275"/>
                  </a:cubicBezTo>
                  <a:cubicBezTo>
                    <a:pt x="1851" y="3293"/>
                    <a:pt x="1844" y="3301"/>
                    <a:pt x="1837" y="3301"/>
                  </a:cubicBezTo>
                  <a:cubicBezTo>
                    <a:pt x="1828" y="3301"/>
                    <a:pt x="1819" y="3288"/>
                    <a:pt x="1817" y="3263"/>
                  </a:cubicBezTo>
                  <a:lnTo>
                    <a:pt x="1792" y="3253"/>
                  </a:lnTo>
                  <a:cubicBezTo>
                    <a:pt x="1791" y="3253"/>
                    <a:pt x="1791" y="3253"/>
                    <a:pt x="1790" y="3253"/>
                  </a:cubicBezTo>
                  <a:cubicBezTo>
                    <a:pt x="1779" y="3253"/>
                    <a:pt x="1773" y="3273"/>
                    <a:pt x="1767" y="3291"/>
                  </a:cubicBezTo>
                  <a:cubicBezTo>
                    <a:pt x="1760" y="3314"/>
                    <a:pt x="1757" y="3324"/>
                    <a:pt x="1755" y="3324"/>
                  </a:cubicBezTo>
                  <a:cubicBezTo>
                    <a:pt x="1753" y="3324"/>
                    <a:pt x="1751" y="3318"/>
                    <a:pt x="1748" y="3307"/>
                  </a:cubicBezTo>
                  <a:cubicBezTo>
                    <a:pt x="1742" y="3291"/>
                    <a:pt x="1742" y="3275"/>
                    <a:pt x="1745" y="3263"/>
                  </a:cubicBezTo>
                  <a:cubicBezTo>
                    <a:pt x="1751" y="3241"/>
                    <a:pt x="1739" y="3238"/>
                    <a:pt x="1726" y="3235"/>
                  </a:cubicBezTo>
                  <a:cubicBezTo>
                    <a:pt x="1720" y="3233"/>
                    <a:pt x="1709" y="3229"/>
                    <a:pt x="1700" y="3229"/>
                  </a:cubicBezTo>
                  <a:cubicBezTo>
                    <a:pt x="1692" y="3229"/>
                    <a:pt x="1684" y="3232"/>
                    <a:pt x="1679" y="3241"/>
                  </a:cubicBezTo>
                  <a:lnTo>
                    <a:pt x="1689" y="3222"/>
                  </a:lnTo>
                  <a:cubicBezTo>
                    <a:pt x="1678" y="3220"/>
                    <a:pt x="1679" y="3209"/>
                    <a:pt x="1678" y="3209"/>
                  </a:cubicBezTo>
                  <a:cubicBezTo>
                    <a:pt x="1677" y="3209"/>
                    <a:pt x="1676" y="3212"/>
                    <a:pt x="1673" y="3219"/>
                  </a:cubicBezTo>
                  <a:cubicBezTo>
                    <a:pt x="1673" y="3219"/>
                    <a:pt x="1661" y="3216"/>
                    <a:pt x="1645" y="3184"/>
                  </a:cubicBezTo>
                  <a:cubicBezTo>
                    <a:pt x="1639" y="3175"/>
                    <a:pt x="1630" y="3171"/>
                    <a:pt x="1622" y="3171"/>
                  </a:cubicBezTo>
                  <a:cubicBezTo>
                    <a:pt x="1601" y="3171"/>
                    <a:pt x="1579" y="3194"/>
                    <a:pt x="1595" y="3231"/>
                  </a:cubicBezTo>
                  <a:cubicBezTo>
                    <a:pt x="1600" y="3234"/>
                    <a:pt x="1603" y="3236"/>
                    <a:pt x="1603" y="3236"/>
                  </a:cubicBezTo>
                  <a:cubicBezTo>
                    <a:pt x="1602" y="3236"/>
                    <a:pt x="1596" y="3234"/>
                    <a:pt x="1582" y="3228"/>
                  </a:cubicBezTo>
                  <a:cubicBezTo>
                    <a:pt x="1580" y="3227"/>
                    <a:pt x="1579" y="3227"/>
                    <a:pt x="1577" y="3227"/>
                  </a:cubicBezTo>
                  <a:cubicBezTo>
                    <a:pt x="1568" y="3227"/>
                    <a:pt x="1563" y="3241"/>
                    <a:pt x="1563" y="3241"/>
                  </a:cubicBezTo>
                  <a:cubicBezTo>
                    <a:pt x="1558" y="3251"/>
                    <a:pt x="1552" y="3254"/>
                    <a:pt x="1546" y="3254"/>
                  </a:cubicBezTo>
                  <a:cubicBezTo>
                    <a:pt x="1541" y="3254"/>
                    <a:pt x="1535" y="3252"/>
                    <a:pt x="1529" y="3250"/>
                  </a:cubicBezTo>
                  <a:cubicBezTo>
                    <a:pt x="1529" y="3250"/>
                    <a:pt x="1535" y="3228"/>
                    <a:pt x="1545" y="3210"/>
                  </a:cubicBezTo>
                  <a:cubicBezTo>
                    <a:pt x="1568" y="3178"/>
                    <a:pt x="1571" y="3154"/>
                    <a:pt x="1560" y="3154"/>
                  </a:cubicBezTo>
                  <a:cubicBezTo>
                    <a:pt x="1554" y="3154"/>
                    <a:pt x="1543" y="3162"/>
                    <a:pt x="1529" y="3181"/>
                  </a:cubicBezTo>
                  <a:cubicBezTo>
                    <a:pt x="1526" y="3187"/>
                    <a:pt x="1525" y="3189"/>
                    <a:pt x="1525" y="3189"/>
                  </a:cubicBezTo>
                  <a:cubicBezTo>
                    <a:pt x="1525" y="3189"/>
                    <a:pt x="1531" y="3176"/>
                    <a:pt x="1535" y="3163"/>
                  </a:cubicBezTo>
                  <a:cubicBezTo>
                    <a:pt x="1542" y="3150"/>
                    <a:pt x="1538" y="3143"/>
                    <a:pt x="1523" y="3143"/>
                  </a:cubicBezTo>
                  <a:cubicBezTo>
                    <a:pt x="1517" y="3143"/>
                    <a:pt x="1508" y="3144"/>
                    <a:pt x="1498" y="3147"/>
                  </a:cubicBezTo>
                  <a:cubicBezTo>
                    <a:pt x="1496" y="3146"/>
                    <a:pt x="1495" y="3146"/>
                    <a:pt x="1494" y="3146"/>
                  </a:cubicBezTo>
                  <a:cubicBezTo>
                    <a:pt x="1480" y="3146"/>
                    <a:pt x="1456" y="3174"/>
                    <a:pt x="1447" y="3191"/>
                  </a:cubicBezTo>
                  <a:cubicBezTo>
                    <a:pt x="1442" y="3202"/>
                    <a:pt x="1435" y="3204"/>
                    <a:pt x="1431" y="3204"/>
                  </a:cubicBezTo>
                  <a:cubicBezTo>
                    <a:pt x="1428" y="3204"/>
                    <a:pt x="1426" y="3203"/>
                    <a:pt x="1426" y="3203"/>
                  </a:cubicBezTo>
                  <a:cubicBezTo>
                    <a:pt x="1413" y="3197"/>
                    <a:pt x="1413" y="3197"/>
                    <a:pt x="1422" y="3178"/>
                  </a:cubicBezTo>
                  <a:cubicBezTo>
                    <a:pt x="1434" y="3155"/>
                    <a:pt x="1429" y="3141"/>
                    <a:pt x="1415" y="3141"/>
                  </a:cubicBezTo>
                  <a:cubicBezTo>
                    <a:pt x="1407" y="3141"/>
                    <a:pt x="1396" y="3146"/>
                    <a:pt x="1385" y="3156"/>
                  </a:cubicBezTo>
                  <a:lnTo>
                    <a:pt x="1394" y="3137"/>
                  </a:lnTo>
                  <a:cubicBezTo>
                    <a:pt x="1404" y="3122"/>
                    <a:pt x="1404" y="3097"/>
                    <a:pt x="1332" y="3081"/>
                  </a:cubicBezTo>
                  <a:cubicBezTo>
                    <a:pt x="1285" y="3056"/>
                    <a:pt x="1253" y="3028"/>
                    <a:pt x="1263" y="3012"/>
                  </a:cubicBezTo>
                  <a:cubicBezTo>
                    <a:pt x="1268" y="3005"/>
                    <a:pt x="1258" y="3002"/>
                    <a:pt x="1242" y="3002"/>
                  </a:cubicBezTo>
                  <a:cubicBezTo>
                    <a:pt x="1220" y="3002"/>
                    <a:pt x="1186" y="3008"/>
                    <a:pt x="1159" y="3018"/>
                  </a:cubicBezTo>
                  <a:cubicBezTo>
                    <a:pt x="1172" y="3000"/>
                    <a:pt x="1159" y="2993"/>
                    <a:pt x="1137" y="2978"/>
                  </a:cubicBezTo>
                  <a:cubicBezTo>
                    <a:pt x="1103" y="2953"/>
                    <a:pt x="1106" y="2953"/>
                    <a:pt x="1115" y="2937"/>
                  </a:cubicBezTo>
                  <a:cubicBezTo>
                    <a:pt x="1136" y="2923"/>
                    <a:pt x="1146" y="2917"/>
                    <a:pt x="1141" y="2917"/>
                  </a:cubicBezTo>
                  <a:cubicBezTo>
                    <a:pt x="1138" y="2917"/>
                    <a:pt x="1127" y="2921"/>
                    <a:pt x="1106" y="2927"/>
                  </a:cubicBezTo>
                  <a:cubicBezTo>
                    <a:pt x="1099" y="2933"/>
                    <a:pt x="1092" y="2935"/>
                    <a:pt x="1087" y="2935"/>
                  </a:cubicBezTo>
                  <a:cubicBezTo>
                    <a:pt x="1065" y="2935"/>
                    <a:pt x="1055" y="2902"/>
                    <a:pt x="1078" y="2874"/>
                  </a:cubicBezTo>
                  <a:cubicBezTo>
                    <a:pt x="1090" y="2859"/>
                    <a:pt x="1081" y="2852"/>
                    <a:pt x="1059" y="2833"/>
                  </a:cubicBezTo>
                  <a:cubicBezTo>
                    <a:pt x="1056" y="2834"/>
                    <a:pt x="1052" y="2835"/>
                    <a:pt x="1049" y="2835"/>
                  </a:cubicBezTo>
                  <a:cubicBezTo>
                    <a:pt x="1030" y="2835"/>
                    <a:pt x="1012" y="2821"/>
                    <a:pt x="996" y="2805"/>
                  </a:cubicBezTo>
                  <a:cubicBezTo>
                    <a:pt x="981" y="2792"/>
                    <a:pt x="973" y="2784"/>
                    <a:pt x="966" y="2784"/>
                  </a:cubicBezTo>
                  <a:cubicBezTo>
                    <a:pt x="958" y="2784"/>
                    <a:pt x="951" y="2792"/>
                    <a:pt x="937" y="2808"/>
                  </a:cubicBezTo>
                  <a:cubicBezTo>
                    <a:pt x="924" y="2821"/>
                    <a:pt x="915" y="2826"/>
                    <a:pt x="907" y="2826"/>
                  </a:cubicBezTo>
                  <a:cubicBezTo>
                    <a:pt x="898" y="2826"/>
                    <a:pt x="891" y="2819"/>
                    <a:pt x="880" y="2808"/>
                  </a:cubicBezTo>
                  <a:cubicBezTo>
                    <a:pt x="868" y="2796"/>
                    <a:pt x="858" y="2786"/>
                    <a:pt x="874" y="2774"/>
                  </a:cubicBezTo>
                  <a:cubicBezTo>
                    <a:pt x="874" y="2774"/>
                    <a:pt x="880" y="2749"/>
                    <a:pt x="871" y="2739"/>
                  </a:cubicBezTo>
                  <a:cubicBezTo>
                    <a:pt x="861" y="2727"/>
                    <a:pt x="849" y="2718"/>
                    <a:pt x="865" y="2705"/>
                  </a:cubicBezTo>
                  <a:cubicBezTo>
                    <a:pt x="868" y="2689"/>
                    <a:pt x="865" y="2674"/>
                    <a:pt x="855" y="2661"/>
                  </a:cubicBezTo>
                  <a:cubicBezTo>
                    <a:pt x="836" y="2639"/>
                    <a:pt x="821" y="2617"/>
                    <a:pt x="836" y="2605"/>
                  </a:cubicBezTo>
                  <a:cubicBezTo>
                    <a:pt x="832" y="2600"/>
                    <a:pt x="830" y="2598"/>
                    <a:pt x="827" y="2598"/>
                  </a:cubicBezTo>
                  <a:cubicBezTo>
                    <a:pt x="824" y="2598"/>
                    <a:pt x="820" y="2601"/>
                    <a:pt x="811" y="2608"/>
                  </a:cubicBezTo>
                  <a:cubicBezTo>
                    <a:pt x="806" y="2612"/>
                    <a:pt x="799" y="2615"/>
                    <a:pt x="792" y="2615"/>
                  </a:cubicBezTo>
                  <a:cubicBezTo>
                    <a:pt x="779" y="2615"/>
                    <a:pt x="764" y="2604"/>
                    <a:pt x="752" y="2567"/>
                  </a:cubicBezTo>
                  <a:cubicBezTo>
                    <a:pt x="736" y="2551"/>
                    <a:pt x="717" y="2524"/>
                    <a:pt x="703" y="2524"/>
                  </a:cubicBezTo>
                  <a:cubicBezTo>
                    <a:pt x="700" y="2524"/>
                    <a:pt x="698" y="2524"/>
                    <a:pt x="695" y="2526"/>
                  </a:cubicBezTo>
                  <a:cubicBezTo>
                    <a:pt x="686" y="2514"/>
                    <a:pt x="686" y="2514"/>
                    <a:pt x="705" y="2501"/>
                  </a:cubicBezTo>
                  <a:cubicBezTo>
                    <a:pt x="739" y="2476"/>
                    <a:pt x="724" y="2457"/>
                    <a:pt x="673" y="2457"/>
                  </a:cubicBezTo>
                  <a:cubicBezTo>
                    <a:pt x="669" y="2460"/>
                    <a:pt x="666" y="2461"/>
                    <a:pt x="663" y="2461"/>
                  </a:cubicBezTo>
                  <a:cubicBezTo>
                    <a:pt x="654" y="2461"/>
                    <a:pt x="651" y="2451"/>
                    <a:pt x="658" y="2432"/>
                  </a:cubicBezTo>
                  <a:cubicBezTo>
                    <a:pt x="658" y="2432"/>
                    <a:pt x="651" y="2423"/>
                    <a:pt x="626" y="2423"/>
                  </a:cubicBezTo>
                  <a:cubicBezTo>
                    <a:pt x="601" y="2423"/>
                    <a:pt x="601" y="2423"/>
                    <a:pt x="604" y="2388"/>
                  </a:cubicBezTo>
                  <a:cubicBezTo>
                    <a:pt x="620" y="2376"/>
                    <a:pt x="614" y="2367"/>
                    <a:pt x="608" y="2354"/>
                  </a:cubicBezTo>
                  <a:cubicBezTo>
                    <a:pt x="579" y="2338"/>
                    <a:pt x="504" y="2207"/>
                    <a:pt x="520" y="2185"/>
                  </a:cubicBezTo>
                  <a:cubicBezTo>
                    <a:pt x="498" y="2179"/>
                    <a:pt x="498" y="2179"/>
                    <a:pt x="492" y="2166"/>
                  </a:cubicBezTo>
                  <a:cubicBezTo>
                    <a:pt x="511" y="2149"/>
                    <a:pt x="510" y="2141"/>
                    <a:pt x="497" y="2141"/>
                  </a:cubicBezTo>
                  <a:cubicBezTo>
                    <a:pt x="489" y="2141"/>
                    <a:pt x="476" y="2144"/>
                    <a:pt x="460" y="2150"/>
                  </a:cubicBezTo>
                  <a:lnTo>
                    <a:pt x="467" y="2163"/>
                  </a:lnTo>
                  <a:lnTo>
                    <a:pt x="473" y="2175"/>
                  </a:lnTo>
                  <a:cubicBezTo>
                    <a:pt x="466" y="2179"/>
                    <a:pt x="460" y="2180"/>
                    <a:pt x="455" y="2180"/>
                  </a:cubicBezTo>
                  <a:cubicBezTo>
                    <a:pt x="431" y="2180"/>
                    <a:pt x="427" y="2149"/>
                    <a:pt x="476" y="2128"/>
                  </a:cubicBezTo>
                  <a:cubicBezTo>
                    <a:pt x="499" y="2107"/>
                    <a:pt x="507" y="2102"/>
                    <a:pt x="490" y="2102"/>
                  </a:cubicBezTo>
                  <a:cubicBezTo>
                    <a:pt x="484" y="2102"/>
                    <a:pt x="475" y="2103"/>
                    <a:pt x="463" y="2103"/>
                  </a:cubicBezTo>
                  <a:cubicBezTo>
                    <a:pt x="459" y="2104"/>
                    <a:pt x="455" y="2104"/>
                    <a:pt x="452" y="2104"/>
                  </a:cubicBezTo>
                  <a:cubicBezTo>
                    <a:pt x="419" y="2104"/>
                    <a:pt x="420" y="2091"/>
                    <a:pt x="448" y="2066"/>
                  </a:cubicBezTo>
                  <a:cubicBezTo>
                    <a:pt x="476" y="2055"/>
                    <a:pt x="485" y="2052"/>
                    <a:pt x="473" y="2052"/>
                  </a:cubicBezTo>
                  <a:cubicBezTo>
                    <a:pt x="468" y="2052"/>
                    <a:pt x="458" y="2052"/>
                    <a:pt x="445" y="2053"/>
                  </a:cubicBezTo>
                  <a:cubicBezTo>
                    <a:pt x="441" y="2053"/>
                    <a:pt x="437" y="2053"/>
                    <a:pt x="433" y="2053"/>
                  </a:cubicBezTo>
                  <a:cubicBezTo>
                    <a:pt x="352" y="2053"/>
                    <a:pt x="329" y="2021"/>
                    <a:pt x="404" y="1994"/>
                  </a:cubicBezTo>
                  <a:cubicBezTo>
                    <a:pt x="442" y="1981"/>
                    <a:pt x="457" y="1962"/>
                    <a:pt x="454" y="1950"/>
                  </a:cubicBezTo>
                  <a:cubicBezTo>
                    <a:pt x="453" y="1944"/>
                    <a:pt x="448" y="1942"/>
                    <a:pt x="442" y="1942"/>
                  </a:cubicBezTo>
                  <a:cubicBezTo>
                    <a:pt x="433" y="1942"/>
                    <a:pt x="421" y="1946"/>
                    <a:pt x="410" y="1950"/>
                  </a:cubicBezTo>
                  <a:cubicBezTo>
                    <a:pt x="398" y="1958"/>
                    <a:pt x="390" y="1963"/>
                    <a:pt x="385" y="1963"/>
                  </a:cubicBezTo>
                  <a:cubicBezTo>
                    <a:pt x="376" y="1963"/>
                    <a:pt x="380" y="1948"/>
                    <a:pt x="401" y="1922"/>
                  </a:cubicBezTo>
                  <a:cubicBezTo>
                    <a:pt x="451" y="1865"/>
                    <a:pt x="442" y="1843"/>
                    <a:pt x="395" y="1812"/>
                  </a:cubicBezTo>
                  <a:cubicBezTo>
                    <a:pt x="354" y="1779"/>
                    <a:pt x="341" y="1748"/>
                    <a:pt x="357" y="1748"/>
                  </a:cubicBezTo>
                  <a:cubicBezTo>
                    <a:pt x="362" y="1748"/>
                    <a:pt x="370" y="1751"/>
                    <a:pt x="382" y="1759"/>
                  </a:cubicBezTo>
                  <a:cubicBezTo>
                    <a:pt x="403" y="1767"/>
                    <a:pt x="414" y="1771"/>
                    <a:pt x="419" y="1771"/>
                  </a:cubicBezTo>
                  <a:cubicBezTo>
                    <a:pt x="424" y="1771"/>
                    <a:pt x="418" y="1765"/>
                    <a:pt x="404" y="1752"/>
                  </a:cubicBezTo>
                  <a:lnTo>
                    <a:pt x="391" y="1686"/>
                  </a:lnTo>
                  <a:cubicBezTo>
                    <a:pt x="389" y="1676"/>
                    <a:pt x="369" y="1667"/>
                    <a:pt x="352" y="1667"/>
                  </a:cubicBezTo>
                  <a:cubicBezTo>
                    <a:pt x="349" y="1667"/>
                    <a:pt x="347" y="1667"/>
                    <a:pt x="344" y="1668"/>
                  </a:cubicBezTo>
                  <a:cubicBezTo>
                    <a:pt x="382" y="1649"/>
                    <a:pt x="401" y="1621"/>
                    <a:pt x="357" y="1599"/>
                  </a:cubicBezTo>
                  <a:lnTo>
                    <a:pt x="354" y="1571"/>
                  </a:lnTo>
                  <a:cubicBezTo>
                    <a:pt x="351" y="1558"/>
                    <a:pt x="351" y="1558"/>
                    <a:pt x="329" y="1545"/>
                  </a:cubicBezTo>
                  <a:cubicBezTo>
                    <a:pt x="307" y="1533"/>
                    <a:pt x="329" y="1517"/>
                    <a:pt x="348" y="1505"/>
                  </a:cubicBezTo>
                  <a:cubicBezTo>
                    <a:pt x="365" y="1490"/>
                    <a:pt x="382" y="1476"/>
                    <a:pt x="370" y="1476"/>
                  </a:cubicBezTo>
                  <a:cubicBezTo>
                    <a:pt x="369" y="1476"/>
                    <a:pt x="368" y="1476"/>
                    <a:pt x="366" y="1477"/>
                  </a:cubicBezTo>
                  <a:cubicBezTo>
                    <a:pt x="344" y="1477"/>
                    <a:pt x="319" y="1451"/>
                    <a:pt x="300" y="1439"/>
                  </a:cubicBezTo>
                  <a:cubicBezTo>
                    <a:pt x="285" y="1428"/>
                    <a:pt x="292" y="1418"/>
                    <a:pt x="305" y="1418"/>
                  </a:cubicBezTo>
                  <a:cubicBezTo>
                    <a:pt x="310" y="1418"/>
                    <a:pt x="316" y="1420"/>
                    <a:pt x="322" y="1423"/>
                  </a:cubicBezTo>
                  <a:cubicBezTo>
                    <a:pt x="341" y="1423"/>
                    <a:pt x="341" y="1423"/>
                    <a:pt x="363" y="1395"/>
                  </a:cubicBezTo>
                  <a:cubicBezTo>
                    <a:pt x="363" y="1383"/>
                    <a:pt x="363" y="1354"/>
                    <a:pt x="341" y="1354"/>
                  </a:cubicBezTo>
                  <a:cubicBezTo>
                    <a:pt x="322" y="1354"/>
                    <a:pt x="322" y="1273"/>
                    <a:pt x="341" y="1260"/>
                  </a:cubicBezTo>
                  <a:lnTo>
                    <a:pt x="344" y="1232"/>
                  </a:lnTo>
                  <a:cubicBezTo>
                    <a:pt x="348" y="1220"/>
                    <a:pt x="326" y="1204"/>
                    <a:pt x="329" y="1191"/>
                  </a:cubicBezTo>
                  <a:cubicBezTo>
                    <a:pt x="329" y="1191"/>
                    <a:pt x="329" y="1179"/>
                    <a:pt x="310" y="1163"/>
                  </a:cubicBezTo>
                  <a:cubicBezTo>
                    <a:pt x="310" y="1147"/>
                    <a:pt x="313" y="1135"/>
                    <a:pt x="335" y="1135"/>
                  </a:cubicBezTo>
                  <a:cubicBezTo>
                    <a:pt x="294" y="1119"/>
                    <a:pt x="294" y="1119"/>
                    <a:pt x="335" y="1110"/>
                  </a:cubicBezTo>
                  <a:cubicBezTo>
                    <a:pt x="348" y="1111"/>
                    <a:pt x="357" y="1111"/>
                    <a:pt x="362" y="1111"/>
                  </a:cubicBezTo>
                  <a:cubicBezTo>
                    <a:pt x="375" y="1111"/>
                    <a:pt x="367" y="1108"/>
                    <a:pt x="338" y="1094"/>
                  </a:cubicBezTo>
                  <a:cubicBezTo>
                    <a:pt x="319" y="1079"/>
                    <a:pt x="319" y="1079"/>
                    <a:pt x="341" y="1069"/>
                  </a:cubicBezTo>
                  <a:cubicBezTo>
                    <a:pt x="343" y="1069"/>
                    <a:pt x="344" y="1070"/>
                    <a:pt x="346" y="1070"/>
                  </a:cubicBezTo>
                  <a:cubicBezTo>
                    <a:pt x="360" y="1070"/>
                    <a:pt x="361" y="1056"/>
                    <a:pt x="341" y="1053"/>
                  </a:cubicBezTo>
                  <a:cubicBezTo>
                    <a:pt x="306" y="1036"/>
                    <a:pt x="290" y="996"/>
                    <a:pt x="321" y="996"/>
                  </a:cubicBezTo>
                  <a:cubicBezTo>
                    <a:pt x="324" y="996"/>
                    <a:pt x="326" y="997"/>
                    <a:pt x="329" y="997"/>
                  </a:cubicBezTo>
                  <a:cubicBezTo>
                    <a:pt x="329" y="997"/>
                    <a:pt x="332" y="985"/>
                    <a:pt x="313" y="969"/>
                  </a:cubicBezTo>
                  <a:cubicBezTo>
                    <a:pt x="287" y="957"/>
                    <a:pt x="278" y="953"/>
                    <a:pt x="285" y="953"/>
                  </a:cubicBezTo>
                  <a:cubicBezTo>
                    <a:pt x="290" y="953"/>
                    <a:pt x="300" y="954"/>
                    <a:pt x="316" y="956"/>
                  </a:cubicBezTo>
                  <a:cubicBezTo>
                    <a:pt x="357" y="947"/>
                    <a:pt x="360" y="934"/>
                    <a:pt x="322" y="916"/>
                  </a:cubicBezTo>
                  <a:cubicBezTo>
                    <a:pt x="322" y="916"/>
                    <a:pt x="304" y="900"/>
                    <a:pt x="326" y="887"/>
                  </a:cubicBezTo>
                  <a:cubicBezTo>
                    <a:pt x="350" y="866"/>
                    <a:pt x="380" y="793"/>
                    <a:pt x="343" y="793"/>
                  </a:cubicBezTo>
                  <a:cubicBezTo>
                    <a:pt x="341" y="793"/>
                    <a:pt x="340" y="793"/>
                    <a:pt x="338" y="793"/>
                  </a:cubicBezTo>
                  <a:lnTo>
                    <a:pt x="344" y="768"/>
                  </a:lnTo>
                  <a:cubicBezTo>
                    <a:pt x="369" y="743"/>
                    <a:pt x="369" y="731"/>
                    <a:pt x="351" y="715"/>
                  </a:cubicBezTo>
                  <a:lnTo>
                    <a:pt x="332" y="699"/>
                  </a:lnTo>
                  <a:lnTo>
                    <a:pt x="332" y="699"/>
                  </a:lnTo>
                  <a:cubicBezTo>
                    <a:pt x="334" y="700"/>
                    <a:pt x="336" y="700"/>
                    <a:pt x="339" y="700"/>
                  </a:cubicBezTo>
                  <a:cubicBezTo>
                    <a:pt x="358" y="700"/>
                    <a:pt x="376" y="689"/>
                    <a:pt x="379" y="677"/>
                  </a:cubicBezTo>
                  <a:cubicBezTo>
                    <a:pt x="382" y="662"/>
                    <a:pt x="382" y="662"/>
                    <a:pt x="363" y="659"/>
                  </a:cubicBezTo>
                  <a:cubicBezTo>
                    <a:pt x="358" y="661"/>
                    <a:pt x="354" y="661"/>
                    <a:pt x="351" y="661"/>
                  </a:cubicBezTo>
                  <a:cubicBezTo>
                    <a:pt x="339" y="661"/>
                    <a:pt x="342" y="649"/>
                    <a:pt x="344" y="637"/>
                  </a:cubicBezTo>
                  <a:cubicBezTo>
                    <a:pt x="347" y="627"/>
                    <a:pt x="363" y="619"/>
                    <a:pt x="380" y="619"/>
                  </a:cubicBezTo>
                  <a:cubicBezTo>
                    <a:pt x="385" y="619"/>
                    <a:pt x="390" y="620"/>
                    <a:pt x="395" y="621"/>
                  </a:cubicBezTo>
                  <a:lnTo>
                    <a:pt x="398" y="605"/>
                  </a:lnTo>
                  <a:cubicBezTo>
                    <a:pt x="366" y="595"/>
                    <a:pt x="363" y="584"/>
                    <a:pt x="372" y="584"/>
                  </a:cubicBezTo>
                  <a:cubicBezTo>
                    <a:pt x="375" y="584"/>
                    <a:pt x="378" y="585"/>
                    <a:pt x="382" y="587"/>
                  </a:cubicBezTo>
                  <a:cubicBezTo>
                    <a:pt x="401" y="583"/>
                    <a:pt x="413" y="568"/>
                    <a:pt x="420" y="552"/>
                  </a:cubicBezTo>
                  <a:cubicBezTo>
                    <a:pt x="410" y="547"/>
                    <a:pt x="412" y="544"/>
                    <a:pt x="416" y="544"/>
                  </a:cubicBezTo>
                  <a:cubicBezTo>
                    <a:pt x="419" y="544"/>
                    <a:pt x="422" y="546"/>
                    <a:pt x="420" y="552"/>
                  </a:cubicBezTo>
                  <a:lnTo>
                    <a:pt x="438" y="561"/>
                  </a:lnTo>
                  <a:cubicBezTo>
                    <a:pt x="460" y="558"/>
                    <a:pt x="445" y="549"/>
                    <a:pt x="426" y="540"/>
                  </a:cubicBezTo>
                  <a:lnTo>
                    <a:pt x="438" y="514"/>
                  </a:lnTo>
                  <a:cubicBezTo>
                    <a:pt x="445" y="502"/>
                    <a:pt x="454" y="489"/>
                    <a:pt x="429" y="489"/>
                  </a:cubicBezTo>
                  <a:cubicBezTo>
                    <a:pt x="410" y="480"/>
                    <a:pt x="391" y="467"/>
                    <a:pt x="401" y="455"/>
                  </a:cubicBezTo>
                  <a:lnTo>
                    <a:pt x="401" y="455"/>
                  </a:lnTo>
                  <a:cubicBezTo>
                    <a:pt x="413" y="463"/>
                    <a:pt x="424" y="470"/>
                    <a:pt x="433" y="470"/>
                  </a:cubicBezTo>
                  <a:cubicBezTo>
                    <a:pt x="438" y="470"/>
                    <a:pt x="442" y="468"/>
                    <a:pt x="445" y="464"/>
                  </a:cubicBezTo>
                  <a:cubicBezTo>
                    <a:pt x="448" y="460"/>
                    <a:pt x="452" y="459"/>
                    <a:pt x="455" y="459"/>
                  </a:cubicBezTo>
                  <a:cubicBezTo>
                    <a:pt x="463" y="459"/>
                    <a:pt x="470" y="464"/>
                    <a:pt x="470" y="464"/>
                  </a:cubicBezTo>
                  <a:cubicBezTo>
                    <a:pt x="476" y="472"/>
                    <a:pt x="481" y="476"/>
                    <a:pt x="486" y="476"/>
                  </a:cubicBezTo>
                  <a:cubicBezTo>
                    <a:pt x="501" y="476"/>
                    <a:pt x="510" y="440"/>
                    <a:pt x="507" y="420"/>
                  </a:cubicBezTo>
                  <a:cubicBezTo>
                    <a:pt x="499" y="389"/>
                    <a:pt x="502" y="372"/>
                    <a:pt x="511" y="372"/>
                  </a:cubicBezTo>
                  <a:cubicBezTo>
                    <a:pt x="517" y="372"/>
                    <a:pt x="525" y="378"/>
                    <a:pt x="536" y="389"/>
                  </a:cubicBezTo>
                  <a:cubicBezTo>
                    <a:pt x="542" y="396"/>
                    <a:pt x="546" y="399"/>
                    <a:pt x="549" y="399"/>
                  </a:cubicBezTo>
                  <a:cubicBezTo>
                    <a:pt x="560" y="399"/>
                    <a:pt x="551" y="360"/>
                    <a:pt x="529" y="314"/>
                  </a:cubicBezTo>
                  <a:lnTo>
                    <a:pt x="504" y="251"/>
                  </a:lnTo>
                  <a:lnTo>
                    <a:pt x="542" y="301"/>
                  </a:lnTo>
                  <a:cubicBezTo>
                    <a:pt x="573" y="331"/>
                    <a:pt x="588" y="346"/>
                    <a:pt x="597" y="346"/>
                  </a:cubicBezTo>
                  <a:cubicBezTo>
                    <a:pt x="606" y="346"/>
                    <a:pt x="609" y="331"/>
                    <a:pt x="617" y="301"/>
                  </a:cubicBezTo>
                  <a:cubicBezTo>
                    <a:pt x="626" y="284"/>
                    <a:pt x="630" y="276"/>
                    <a:pt x="633" y="276"/>
                  </a:cubicBezTo>
                  <a:cubicBezTo>
                    <a:pt x="636" y="276"/>
                    <a:pt x="638" y="281"/>
                    <a:pt x="642" y="289"/>
                  </a:cubicBezTo>
                  <a:cubicBezTo>
                    <a:pt x="646" y="296"/>
                    <a:pt x="650" y="299"/>
                    <a:pt x="656" y="299"/>
                  </a:cubicBezTo>
                  <a:cubicBezTo>
                    <a:pt x="666" y="299"/>
                    <a:pt x="680" y="292"/>
                    <a:pt x="705" y="283"/>
                  </a:cubicBezTo>
                  <a:cubicBezTo>
                    <a:pt x="745" y="267"/>
                    <a:pt x="761" y="267"/>
                    <a:pt x="755" y="245"/>
                  </a:cubicBezTo>
                  <a:lnTo>
                    <a:pt x="783" y="239"/>
                  </a:lnTo>
                  <a:cubicBezTo>
                    <a:pt x="791" y="252"/>
                    <a:pt x="799" y="257"/>
                    <a:pt x="805" y="257"/>
                  </a:cubicBezTo>
                  <a:cubicBezTo>
                    <a:pt x="817" y="257"/>
                    <a:pt x="822" y="238"/>
                    <a:pt x="808" y="214"/>
                  </a:cubicBezTo>
                  <a:lnTo>
                    <a:pt x="840" y="210"/>
                  </a:lnTo>
                  <a:lnTo>
                    <a:pt x="843" y="229"/>
                  </a:lnTo>
                  <a:cubicBezTo>
                    <a:pt x="843" y="254"/>
                    <a:pt x="874" y="239"/>
                    <a:pt x="987" y="257"/>
                  </a:cubicBezTo>
                  <a:cubicBezTo>
                    <a:pt x="1036" y="264"/>
                    <a:pt x="1067" y="268"/>
                    <a:pt x="1087" y="268"/>
                  </a:cubicBezTo>
                  <a:cubicBezTo>
                    <a:pt x="1115" y="268"/>
                    <a:pt x="1121" y="259"/>
                    <a:pt x="1125" y="236"/>
                  </a:cubicBezTo>
                  <a:cubicBezTo>
                    <a:pt x="1135" y="216"/>
                    <a:pt x="1144" y="207"/>
                    <a:pt x="1149" y="207"/>
                  </a:cubicBezTo>
                  <a:close/>
                  <a:moveTo>
                    <a:pt x="1513" y="3401"/>
                  </a:moveTo>
                  <a:lnTo>
                    <a:pt x="1513" y="3401"/>
                  </a:lnTo>
                  <a:cubicBezTo>
                    <a:pt x="1504" y="3419"/>
                    <a:pt x="1504" y="3419"/>
                    <a:pt x="1520" y="3426"/>
                  </a:cubicBezTo>
                  <a:lnTo>
                    <a:pt x="1535" y="3432"/>
                  </a:lnTo>
                  <a:lnTo>
                    <a:pt x="1526" y="3407"/>
                  </a:lnTo>
                  <a:lnTo>
                    <a:pt x="1513" y="3401"/>
                  </a:lnTo>
                  <a:close/>
                  <a:moveTo>
                    <a:pt x="2143" y="3452"/>
                  </a:moveTo>
                  <a:cubicBezTo>
                    <a:pt x="2146" y="3452"/>
                    <a:pt x="2145" y="3463"/>
                    <a:pt x="2143" y="3485"/>
                  </a:cubicBezTo>
                  <a:cubicBezTo>
                    <a:pt x="2143" y="3503"/>
                    <a:pt x="2140" y="3523"/>
                    <a:pt x="2127" y="3523"/>
                  </a:cubicBezTo>
                  <a:cubicBezTo>
                    <a:pt x="2126" y="3523"/>
                    <a:pt x="2125" y="3523"/>
                    <a:pt x="2124" y="3523"/>
                  </a:cubicBezTo>
                  <a:cubicBezTo>
                    <a:pt x="2115" y="3534"/>
                    <a:pt x="2108" y="3539"/>
                    <a:pt x="2104" y="3539"/>
                  </a:cubicBezTo>
                  <a:cubicBezTo>
                    <a:pt x="2095" y="3539"/>
                    <a:pt x="2105" y="3509"/>
                    <a:pt x="2128" y="3482"/>
                  </a:cubicBezTo>
                  <a:cubicBezTo>
                    <a:pt x="2137" y="3462"/>
                    <a:pt x="2141" y="3452"/>
                    <a:pt x="2143" y="3452"/>
                  </a:cubicBezTo>
                  <a:close/>
                  <a:moveTo>
                    <a:pt x="918" y="1"/>
                  </a:moveTo>
                  <a:cubicBezTo>
                    <a:pt x="880" y="4"/>
                    <a:pt x="874" y="7"/>
                    <a:pt x="887" y="19"/>
                  </a:cubicBezTo>
                  <a:cubicBezTo>
                    <a:pt x="896" y="40"/>
                    <a:pt x="891" y="50"/>
                    <a:pt x="881" y="50"/>
                  </a:cubicBezTo>
                  <a:cubicBezTo>
                    <a:pt x="871" y="50"/>
                    <a:pt x="855" y="40"/>
                    <a:pt x="843" y="19"/>
                  </a:cubicBezTo>
                  <a:cubicBezTo>
                    <a:pt x="841" y="20"/>
                    <a:pt x="840" y="20"/>
                    <a:pt x="838" y="20"/>
                  </a:cubicBezTo>
                  <a:cubicBezTo>
                    <a:pt x="822" y="20"/>
                    <a:pt x="794" y="10"/>
                    <a:pt x="764" y="10"/>
                  </a:cubicBezTo>
                  <a:cubicBezTo>
                    <a:pt x="756" y="10"/>
                    <a:pt x="748" y="11"/>
                    <a:pt x="739" y="13"/>
                  </a:cubicBezTo>
                  <a:cubicBezTo>
                    <a:pt x="711" y="17"/>
                    <a:pt x="684" y="25"/>
                    <a:pt x="666" y="25"/>
                  </a:cubicBezTo>
                  <a:cubicBezTo>
                    <a:pt x="657" y="25"/>
                    <a:pt x="651" y="23"/>
                    <a:pt x="648" y="16"/>
                  </a:cubicBezTo>
                  <a:lnTo>
                    <a:pt x="630" y="22"/>
                  </a:lnTo>
                  <a:cubicBezTo>
                    <a:pt x="601" y="73"/>
                    <a:pt x="492" y="129"/>
                    <a:pt x="429" y="151"/>
                  </a:cubicBezTo>
                  <a:cubicBezTo>
                    <a:pt x="401" y="170"/>
                    <a:pt x="376" y="201"/>
                    <a:pt x="366" y="236"/>
                  </a:cubicBezTo>
                  <a:cubicBezTo>
                    <a:pt x="351" y="279"/>
                    <a:pt x="351" y="279"/>
                    <a:pt x="322" y="283"/>
                  </a:cubicBezTo>
                  <a:cubicBezTo>
                    <a:pt x="321" y="281"/>
                    <a:pt x="319" y="280"/>
                    <a:pt x="316" y="280"/>
                  </a:cubicBezTo>
                  <a:cubicBezTo>
                    <a:pt x="291" y="280"/>
                    <a:pt x="216" y="360"/>
                    <a:pt x="250" y="383"/>
                  </a:cubicBezTo>
                  <a:lnTo>
                    <a:pt x="222" y="389"/>
                  </a:lnTo>
                  <a:cubicBezTo>
                    <a:pt x="194" y="398"/>
                    <a:pt x="200" y="427"/>
                    <a:pt x="219" y="436"/>
                  </a:cubicBezTo>
                  <a:cubicBezTo>
                    <a:pt x="253" y="453"/>
                    <a:pt x="251" y="468"/>
                    <a:pt x="200" y="468"/>
                  </a:cubicBezTo>
                  <a:cubicBezTo>
                    <a:pt x="195" y="468"/>
                    <a:pt x="190" y="468"/>
                    <a:pt x="185" y="467"/>
                  </a:cubicBezTo>
                  <a:cubicBezTo>
                    <a:pt x="173" y="462"/>
                    <a:pt x="164" y="460"/>
                    <a:pt x="158" y="460"/>
                  </a:cubicBezTo>
                  <a:cubicBezTo>
                    <a:pt x="142" y="460"/>
                    <a:pt x="143" y="472"/>
                    <a:pt x="156" y="477"/>
                  </a:cubicBezTo>
                  <a:cubicBezTo>
                    <a:pt x="166" y="505"/>
                    <a:pt x="181" y="533"/>
                    <a:pt x="153" y="546"/>
                  </a:cubicBezTo>
                  <a:cubicBezTo>
                    <a:pt x="147" y="568"/>
                    <a:pt x="144" y="587"/>
                    <a:pt x="185" y="599"/>
                  </a:cubicBezTo>
                  <a:cubicBezTo>
                    <a:pt x="203" y="602"/>
                    <a:pt x="200" y="621"/>
                    <a:pt x="197" y="640"/>
                  </a:cubicBezTo>
                  <a:cubicBezTo>
                    <a:pt x="175" y="637"/>
                    <a:pt x="175" y="637"/>
                    <a:pt x="159" y="612"/>
                  </a:cubicBezTo>
                  <a:cubicBezTo>
                    <a:pt x="160" y="607"/>
                    <a:pt x="161" y="604"/>
                    <a:pt x="161" y="604"/>
                  </a:cubicBezTo>
                  <a:lnTo>
                    <a:pt x="161" y="604"/>
                  </a:lnTo>
                  <a:cubicBezTo>
                    <a:pt x="161" y="604"/>
                    <a:pt x="157" y="622"/>
                    <a:pt x="150" y="652"/>
                  </a:cubicBezTo>
                  <a:cubicBezTo>
                    <a:pt x="144" y="674"/>
                    <a:pt x="125" y="690"/>
                    <a:pt x="103" y="690"/>
                  </a:cubicBezTo>
                  <a:cubicBezTo>
                    <a:pt x="86" y="697"/>
                    <a:pt x="80" y="709"/>
                    <a:pt x="100" y="709"/>
                  </a:cubicBezTo>
                  <a:cubicBezTo>
                    <a:pt x="105" y="709"/>
                    <a:pt x="112" y="708"/>
                    <a:pt x="122" y="706"/>
                  </a:cubicBezTo>
                  <a:cubicBezTo>
                    <a:pt x="163" y="712"/>
                    <a:pt x="163" y="712"/>
                    <a:pt x="159" y="740"/>
                  </a:cubicBezTo>
                  <a:cubicBezTo>
                    <a:pt x="157" y="751"/>
                    <a:pt x="156" y="763"/>
                    <a:pt x="141" y="763"/>
                  </a:cubicBezTo>
                  <a:cubicBezTo>
                    <a:pt x="139" y="763"/>
                    <a:pt x="137" y="762"/>
                    <a:pt x="134" y="762"/>
                  </a:cubicBezTo>
                  <a:cubicBezTo>
                    <a:pt x="129" y="761"/>
                    <a:pt x="125" y="761"/>
                    <a:pt x="122" y="761"/>
                  </a:cubicBezTo>
                  <a:cubicBezTo>
                    <a:pt x="112" y="761"/>
                    <a:pt x="112" y="766"/>
                    <a:pt x="109" y="787"/>
                  </a:cubicBezTo>
                  <a:cubicBezTo>
                    <a:pt x="103" y="828"/>
                    <a:pt x="159" y="875"/>
                    <a:pt x="197" y="897"/>
                  </a:cubicBezTo>
                  <a:cubicBezTo>
                    <a:pt x="241" y="903"/>
                    <a:pt x="241" y="903"/>
                    <a:pt x="197" y="909"/>
                  </a:cubicBezTo>
                  <a:cubicBezTo>
                    <a:pt x="195" y="909"/>
                    <a:pt x="193" y="909"/>
                    <a:pt x="191" y="909"/>
                  </a:cubicBezTo>
                  <a:cubicBezTo>
                    <a:pt x="175" y="909"/>
                    <a:pt x="175" y="920"/>
                    <a:pt x="172" y="934"/>
                  </a:cubicBezTo>
                  <a:cubicBezTo>
                    <a:pt x="150" y="931"/>
                    <a:pt x="153" y="916"/>
                    <a:pt x="156" y="903"/>
                  </a:cubicBezTo>
                  <a:lnTo>
                    <a:pt x="134" y="900"/>
                  </a:lnTo>
                  <a:cubicBezTo>
                    <a:pt x="91" y="906"/>
                    <a:pt x="91" y="922"/>
                    <a:pt x="128" y="941"/>
                  </a:cubicBezTo>
                  <a:cubicBezTo>
                    <a:pt x="147" y="956"/>
                    <a:pt x="147" y="956"/>
                    <a:pt x="125" y="966"/>
                  </a:cubicBezTo>
                  <a:cubicBezTo>
                    <a:pt x="100" y="978"/>
                    <a:pt x="78" y="988"/>
                    <a:pt x="100" y="991"/>
                  </a:cubicBezTo>
                  <a:cubicBezTo>
                    <a:pt x="97" y="1006"/>
                    <a:pt x="87" y="1022"/>
                    <a:pt x="72" y="1032"/>
                  </a:cubicBezTo>
                  <a:cubicBezTo>
                    <a:pt x="69" y="1060"/>
                    <a:pt x="69" y="1075"/>
                    <a:pt x="91" y="1079"/>
                  </a:cubicBezTo>
                  <a:cubicBezTo>
                    <a:pt x="109" y="1082"/>
                    <a:pt x="109" y="1097"/>
                    <a:pt x="106" y="1110"/>
                  </a:cubicBezTo>
                  <a:cubicBezTo>
                    <a:pt x="106" y="1126"/>
                    <a:pt x="103" y="1141"/>
                    <a:pt x="125" y="1144"/>
                  </a:cubicBezTo>
                  <a:cubicBezTo>
                    <a:pt x="147" y="1144"/>
                    <a:pt x="166" y="1166"/>
                    <a:pt x="163" y="1191"/>
                  </a:cubicBezTo>
                  <a:cubicBezTo>
                    <a:pt x="178" y="1223"/>
                    <a:pt x="178" y="1223"/>
                    <a:pt x="138" y="1235"/>
                  </a:cubicBezTo>
                  <a:cubicBezTo>
                    <a:pt x="136" y="1235"/>
                    <a:pt x="134" y="1235"/>
                    <a:pt x="132" y="1235"/>
                  </a:cubicBezTo>
                  <a:cubicBezTo>
                    <a:pt x="115" y="1235"/>
                    <a:pt x="113" y="1249"/>
                    <a:pt x="116" y="1263"/>
                  </a:cubicBezTo>
                  <a:cubicBezTo>
                    <a:pt x="116" y="1263"/>
                    <a:pt x="116" y="1279"/>
                    <a:pt x="94" y="1295"/>
                  </a:cubicBezTo>
                  <a:cubicBezTo>
                    <a:pt x="72" y="1307"/>
                    <a:pt x="94" y="1307"/>
                    <a:pt x="112" y="1310"/>
                  </a:cubicBezTo>
                  <a:lnTo>
                    <a:pt x="156" y="1310"/>
                  </a:lnTo>
                  <a:cubicBezTo>
                    <a:pt x="156" y="1323"/>
                    <a:pt x="112" y="1339"/>
                    <a:pt x="94" y="1339"/>
                  </a:cubicBezTo>
                  <a:cubicBezTo>
                    <a:pt x="50" y="1354"/>
                    <a:pt x="50" y="1354"/>
                    <a:pt x="94" y="1354"/>
                  </a:cubicBezTo>
                  <a:cubicBezTo>
                    <a:pt x="112" y="1354"/>
                    <a:pt x="134" y="1370"/>
                    <a:pt x="112" y="1398"/>
                  </a:cubicBezTo>
                  <a:cubicBezTo>
                    <a:pt x="112" y="1430"/>
                    <a:pt x="116" y="1461"/>
                    <a:pt x="94" y="1461"/>
                  </a:cubicBezTo>
                  <a:cubicBezTo>
                    <a:pt x="72" y="1477"/>
                    <a:pt x="97" y="1492"/>
                    <a:pt x="97" y="1492"/>
                  </a:cubicBezTo>
                  <a:cubicBezTo>
                    <a:pt x="119" y="1505"/>
                    <a:pt x="119" y="1520"/>
                    <a:pt x="103" y="1567"/>
                  </a:cubicBezTo>
                  <a:cubicBezTo>
                    <a:pt x="76" y="1631"/>
                    <a:pt x="70" y="1645"/>
                    <a:pt x="88" y="1645"/>
                  </a:cubicBezTo>
                  <a:cubicBezTo>
                    <a:pt x="94" y="1645"/>
                    <a:pt x="100" y="1644"/>
                    <a:pt x="109" y="1643"/>
                  </a:cubicBezTo>
                  <a:cubicBezTo>
                    <a:pt x="116" y="1642"/>
                    <a:pt x="122" y="1641"/>
                    <a:pt x="127" y="1641"/>
                  </a:cubicBezTo>
                  <a:cubicBezTo>
                    <a:pt x="139" y="1641"/>
                    <a:pt x="141" y="1645"/>
                    <a:pt x="112" y="1658"/>
                  </a:cubicBezTo>
                  <a:cubicBezTo>
                    <a:pt x="94" y="1677"/>
                    <a:pt x="116" y="1690"/>
                    <a:pt x="141" y="1715"/>
                  </a:cubicBezTo>
                  <a:cubicBezTo>
                    <a:pt x="155" y="1719"/>
                    <a:pt x="170" y="1722"/>
                    <a:pt x="184" y="1722"/>
                  </a:cubicBezTo>
                  <a:cubicBezTo>
                    <a:pt x="199" y="1722"/>
                    <a:pt x="213" y="1719"/>
                    <a:pt x="225" y="1715"/>
                  </a:cubicBezTo>
                  <a:cubicBezTo>
                    <a:pt x="239" y="1713"/>
                    <a:pt x="248" y="1711"/>
                    <a:pt x="254" y="1711"/>
                  </a:cubicBezTo>
                  <a:cubicBezTo>
                    <a:pt x="268" y="1711"/>
                    <a:pt x="264" y="1718"/>
                    <a:pt x="253" y="1740"/>
                  </a:cubicBezTo>
                  <a:cubicBezTo>
                    <a:pt x="257" y="1755"/>
                    <a:pt x="238" y="1774"/>
                    <a:pt x="219" y="1777"/>
                  </a:cubicBezTo>
                  <a:cubicBezTo>
                    <a:pt x="217" y="1778"/>
                    <a:pt x="214" y="1778"/>
                    <a:pt x="212" y="1778"/>
                  </a:cubicBezTo>
                  <a:cubicBezTo>
                    <a:pt x="196" y="1778"/>
                    <a:pt x="194" y="1768"/>
                    <a:pt x="194" y="1768"/>
                  </a:cubicBezTo>
                  <a:lnTo>
                    <a:pt x="191" y="1752"/>
                  </a:lnTo>
                  <a:cubicBezTo>
                    <a:pt x="172" y="1755"/>
                    <a:pt x="150" y="1762"/>
                    <a:pt x="156" y="1790"/>
                  </a:cubicBezTo>
                  <a:cubicBezTo>
                    <a:pt x="139" y="1807"/>
                    <a:pt x="140" y="1822"/>
                    <a:pt x="157" y="1822"/>
                  </a:cubicBezTo>
                  <a:cubicBezTo>
                    <a:pt x="159" y="1822"/>
                    <a:pt x="161" y="1822"/>
                    <a:pt x="163" y="1821"/>
                  </a:cubicBezTo>
                  <a:lnTo>
                    <a:pt x="163" y="1821"/>
                  </a:lnTo>
                  <a:cubicBezTo>
                    <a:pt x="144" y="1840"/>
                    <a:pt x="150" y="1868"/>
                    <a:pt x="156" y="1900"/>
                  </a:cubicBezTo>
                  <a:cubicBezTo>
                    <a:pt x="166" y="1928"/>
                    <a:pt x="178" y="1972"/>
                    <a:pt x="163" y="1994"/>
                  </a:cubicBezTo>
                  <a:cubicBezTo>
                    <a:pt x="171" y="2018"/>
                    <a:pt x="176" y="2033"/>
                    <a:pt x="190" y="2033"/>
                  </a:cubicBezTo>
                  <a:cubicBezTo>
                    <a:pt x="192" y="2033"/>
                    <a:pt x="194" y="2032"/>
                    <a:pt x="197" y="2031"/>
                  </a:cubicBezTo>
                  <a:cubicBezTo>
                    <a:pt x="209" y="2027"/>
                    <a:pt x="218" y="2026"/>
                    <a:pt x="224" y="2026"/>
                  </a:cubicBezTo>
                  <a:cubicBezTo>
                    <a:pt x="238" y="2026"/>
                    <a:pt x="235" y="2034"/>
                    <a:pt x="222" y="2041"/>
                  </a:cubicBezTo>
                  <a:cubicBezTo>
                    <a:pt x="182" y="2069"/>
                    <a:pt x="237" y="2260"/>
                    <a:pt x="281" y="2260"/>
                  </a:cubicBezTo>
                  <a:cubicBezTo>
                    <a:pt x="281" y="2260"/>
                    <a:pt x="281" y="2260"/>
                    <a:pt x="282" y="2260"/>
                  </a:cubicBezTo>
                  <a:lnTo>
                    <a:pt x="294" y="2288"/>
                  </a:lnTo>
                  <a:cubicBezTo>
                    <a:pt x="285" y="2326"/>
                    <a:pt x="332" y="2407"/>
                    <a:pt x="357" y="2410"/>
                  </a:cubicBezTo>
                  <a:lnTo>
                    <a:pt x="379" y="2451"/>
                  </a:lnTo>
                  <a:cubicBezTo>
                    <a:pt x="376" y="2489"/>
                    <a:pt x="382" y="2504"/>
                    <a:pt x="407" y="2504"/>
                  </a:cubicBezTo>
                  <a:cubicBezTo>
                    <a:pt x="411" y="2505"/>
                    <a:pt x="415" y="2505"/>
                    <a:pt x="419" y="2505"/>
                  </a:cubicBezTo>
                  <a:cubicBezTo>
                    <a:pt x="431" y="2505"/>
                    <a:pt x="439" y="2503"/>
                    <a:pt x="441" y="2503"/>
                  </a:cubicBezTo>
                  <a:cubicBezTo>
                    <a:pt x="442" y="2503"/>
                    <a:pt x="441" y="2504"/>
                    <a:pt x="435" y="2508"/>
                  </a:cubicBezTo>
                  <a:cubicBezTo>
                    <a:pt x="416" y="2520"/>
                    <a:pt x="432" y="2545"/>
                    <a:pt x="467" y="2595"/>
                  </a:cubicBezTo>
                  <a:cubicBezTo>
                    <a:pt x="487" y="2625"/>
                    <a:pt x="495" y="2637"/>
                    <a:pt x="500" y="2637"/>
                  </a:cubicBezTo>
                  <a:cubicBezTo>
                    <a:pt x="504" y="2637"/>
                    <a:pt x="507" y="2631"/>
                    <a:pt x="510" y="2620"/>
                  </a:cubicBezTo>
                  <a:cubicBezTo>
                    <a:pt x="561" y="2661"/>
                    <a:pt x="545" y="2671"/>
                    <a:pt x="526" y="2683"/>
                  </a:cubicBezTo>
                  <a:cubicBezTo>
                    <a:pt x="498" y="2692"/>
                    <a:pt x="497" y="2708"/>
                    <a:pt x="519" y="2708"/>
                  </a:cubicBezTo>
                  <a:cubicBezTo>
                    <a:pt x="529" y="2708"/>
                    <a:pt x="544" y="2704"/>
                    <a:pt x="564" y="2696"/>
                  </a:cubicBezTo>
                  <a:cubicBezTo>
                    <a:pt x="572" y="2693"/>
                    <a:pt x="580" y="2692"/>
                    <a:pt x="586" y="2692"/>
                  </a:cubicBezTo>
                  <a:cubicBezTo>
                    <a:pt x="611" y="2692"/>
                    <a:pt x="620" y="2708"/>
                    <a:pt x="608" y="2718"/>
                  </a:cubicBezTo>
                  <a:cubicBezTo>
                    <a:pt x="602" y="2722"/>
                    <a:pt x="598" y="2723"/>
                    <a:pt x="594" y="2723"/>
                  </a:cubicBezTo>
                  <a:cubicBezTo>
                    <a:pt x="586" y="2723"/>
                    <a:pt x="579" y="2716"/>
                    <a:pt x="573" y="2708"/>
                  </a:cubicBezTo>
                  <a:lnTo>
                    <a:pt x="539" y="2733"/>
                  </a:lnTo>
                  <a:cubicBezTo>
                    <a:pt x="548" y="2746"/>
                    <a:pt x="548" y="2746"/>
                    <a:pt x="573" y="2746"/>
                  </a:cubicBezTo>
                  <a:cubicBezTo>
                    <a:pt x="583" y="2751"/>
                    <a:pt x="594" y="2756"/>
                    <a:pt x="604" y="2756"/>
                  </a:cubicBezTo>
                  <a:cubicBezTo>
                    <a:pt x="606" y="2756"/>
                    <a:pt x="608" y="2756"/>
                    <a:pt x="611" y="2755"/>
                  </a:cubicBezTo>
                  <a:cubicBezTo>
                    <a:pt x="633" y="2755"/>
                    <a:pt x="655" y="2739"/>
                    <a:pt x="658" y="2714"/>
                  </a:cubicBezTo>
                  <a:cubicBezTo>
                    <a:pt x="660" y="2704"/>
                    <a:pt x="664" y="2700"/>
                    <a:pt x="667" y="2700"/>
                  </a:cubicBezTo>
                  <a:cubicBezTo>
                    <a:pt x="672" y="2700"/>
                    <a:pt x="677" y="2707"/>
                    <a:pt x="683" y="2714"/>
                  </a:cubicBezTo>
                  <a:cubicBezTo>
                    <a:pt x="686" y="2749"/>
                    <a:pt x="670" y="2765"/>
                    <a:pt x="645" y="2765"/>
                  </a:cubicBezTo>
                  <a:cubicBezTo>
                    <a:pt x="643" y="2761"/>
                    <a:pt x="640" y="2760"/>
                    <a:pt x="637" y="2760"/>
                  </a:cubicBezTo>
                  <a:cubicBezTo>
                    <a:pt x="628" y="2760"/>
                    <a:pt x="616" y="2771"/>
                    <a:pt x="604" y="2780"/>
                  </a:cubicBezTo>
                  <a:cubicBezTo>
                    <a:pt x="592" y="2790"/>
                    <a:pt x="639" y="2814"/>
                    <a:pt x="679" y="2814"/>
                  </a:cubicBezTo>
                  <a:cubicBezTo>
                    <a:pt x="689" y="2814"/>
                    <a:pt x="699" y="2812"/>
                    <a:pt x="708" y="2808"/>
                  </a:cubicBezTo>
                  <a:cubicBezTo>
                    <a:pt x="714" y="2803"/>
                    <a:pt x="718" y="2800"/>
                    <a:pt x="718" y="2800"/>
                  </a:cubicBezTo>
                  <a:lnTo>
                    <a:pt x="718" y="2800"/>
                  </a:lnTo>
                  <a:cubicBezTo>
                    <a:pt x="719" y="2800"/>
                    <a:pt x="711" y="2807"/>
                    <a:pt x="692" y="2824"/>
                  </a:cubicBezTo>
                  <a:cubicBezTo>
                    <a:pt x="677" y="2837"/>
                    <a:pt x="698" y="2859"/>
                    <a:pt x="720" y="2880"/>
                  </a:cubicBezTo>
                  <a:cubicBezTo>
                    <a:pt x="733" y="2896"/>
                    <a:pt x="743" y="2906"/>
                    <a:pt x="753" y="2906"/>
                  </a:cubicBezTo>
                  <a:cubicBezTo>
                    <a:pt x="758" y="2906"/>
                    <a:pt x="763" y="2904"/>
                    <a:pt x="767" y="2899"/>
                  </a:cubicBezTo>
                  <a:cubicBezTo>
                    <a:pt x="779" y="2887"/>
                    <a:pt x="789" y="2877"/>
                    <a:pt x="799" y="2877"/>
                  </a:cubicBezTo>
                  <a:cubicBezTo>
                    <a:pt x="802" y="2877"/>
                    <a:pt x="805" y="2878"/>
                    <a:pt x="808" y="2880"/>
                  </a:cubicBezTo>
                  <a:cubicBezTo>
                    <a:pt x="796" y="2871"/>
                    <a:pt x="811" y="2855"/>
                    <a:pt x="827" y="2840"/>
                  </a:cubicBezTo>
                  <a:cubicBezTo>
                    <a:pt x="830" y="2862"/>
                    <a:pt x="830" y="2880"/>
                    <a:pt x="827" y="2902"/>
                  </a:cubicBezTo>
                  <a:cubicBezTo>
                    <a:pt x="814" y="2949"/>
                    <a:pt x="833" y="3000"/>
                    <a:pt x="874" y="3028"/>
                  </a:cubicBezTo>
                  <a:cubicBezTo>
                    <a:pt x="896" y="3050"/>
                    <a:pt x="930" y="3078"/>
                    <a:pt x="930" y="3103"/>
                  </a:cubicBezTo>
                  <a:cubicBezTo>
                    <a:pt x="944" y="3117"/>
                    <a:pt x="954" y="3126"/>
                    <a:pt x="963" y="3126"/>
                  </a:cubicBezTo>
                  <a:cubicBezTo>
                    <a:pt x="968" y="3126"/>
                    <a:pt x="973" y="3122"/>
                    <a:pt x="977" y="3116"/>
                  </a:cubicBezTo>
                  <a:lnTo>
                    <a:pt x="1002" y="3137"/>
                  </a:lnTo>
                  <a:cubicBezTo>
                    <a:pt x="1002" y="3156"/>
                    <a:pt x="1016" y="3169"/>
                    <a:pt x="1028" y="3169"/>
                  </a:cubicBezTo>
                  <a:cubicBezTo>
                    <a:pt x="1032" y="3169"/>
                    <a:pt x="1037" y="3167"/>
                    <a:pt x="1040" y="3163"/>
                  </a:cubicBezTo>
                  <a:cubicBezTo>
                    <a:pt x="1044" y="3161"/>
                    <a:pt x="1047" y="3160"/>
                    <a:pt x="1050" y="3160"/>
                  </a:cubicBezTo>
                  <a:cubicBezTo>
                    <a:pt x="1065" y="3160"/>
                    <a:pt x="1067" y="3180"/>
                    <a:pt x="1078" y="3188"/>
                  </a:cubicBezTo>
                  <a:cubicBezTo>
                    <a:pt x="1079" y="3213"/>
                    <a:pt x="1080" y="3226"/>
                    <a:pt x="1083" y="3226"/>
                  </a:cubicBezTo>
                  <a:cubicBezTo>
                    <a:pt x="1086" y="3226"/>
                    <a:pt x="1091" y="3211"/>
                    <a:pt x="1103" y="3178"/>
                  </a:cubicBezTo>
                  <a:cubicBezTo>
                    <a:pt x="1109" y="3159"/>
                    <a:pt x="1106" y="3134"/>
                    <a:pt x="1087" y="3119"/>
                  </a:cubicBezTo>
                  <a:lnTo>
                    <a:pt x="1053" y="3094"/>
                  </a:lnTo>
                  <a:lnTo>
                    <a:pt x="1100" y="3103"/>
                  </a:lnTo>
                  <a:cubicBezTo>
                    <a:pt x="1108" y="3106"/>
                    <a:pt x="1116" y="3108"/>
                    <a:pt x="1124" y="3108"/>
                  </a:cubicBezTo>
                  <a:cubicBezTo>
                    <a:pt x="1137" y="3108"/>
                    <a:pt x="1149" y="3103"/>
                    <a:pt x="1159" y="3094"/>
                  </a:cubicBezTo>
                  <a:cubicBezTo>
                    <a:pt x="1159" y="3094"/>
                    <a:pt x="1167" y="3082"/>
                    <a:pt x="1177" y="3082"/>
                  </a:cubicBezTo>
                  <a:cubicBezTo>
                    <a:pt x="1179" y="3082"/>
                    <a:pt x="1182" y="3082"/>
                    <a:pt x="1184" y="3084"/>
                  </a:cubicBezTo>
                  <a:lnTo>
                    <a:pt x="1159" y="3119"/>
                  </a:lnTo>
                  <a:cubicBezTo>
                    <a:pt x="1140" y="3128"/>
                    <a:pt x="1125" y="3144"/>
                    <a:pt x="1112" y="3163"/>
                  </a:cubicBezTo>
                  <a:cubicBezTo>
                    <a:pt x="1105" y="3195"/>
                    <a:pt x="1119" y="3226"/>
                    <a:pt x="1135" y="3226"/>
                  </a:cubicBezTo>
                  <a:cubicBezTo>
                    <a:pt x="1141" y="3226"/>
                    <a:pt x="1147" y="3222"/>
                    <a:pt x="1153" y="3213"/>
                  </a:cubicBezTo>
                  <a:cubicBezTo>
                    <a:pt x="1165" y="3222"/>
                    <a:pt x="1165" y="3222"/>
                    <a:pt x="1165" y="3247"/>
                  </a:cubicBezTo>
                  <a:cubicBezTo>
                    <a:pt x="1160" y="3257"/>
                    <a:pt x="1162" y="3265"/>
                    <a:pt x="1170" y="3265"/>
                  </a:cubicBezTo>
                  <a:cubicBezTo>
                    <a:pt x="1176" y="3265"/>
                    <a:pt x="1187" y="3260"/>
                    <a:pt x="1203" y="3247"/>
                  </a:cubicBezTo>
                  <a:cubicBezTo>
                    <a:pt x="1217" y="3235"/>
                    <a:pt x="1227" y="3229"/>
                    <a:pt x="1234" y="3229"/>
                  </a:cubicBezTo>
                  <a:cubicBezTo>
                    <a:pt x="1244" y="3229"/>
                    <a:pt x="1248" y="3243"/>
                    <a:pt x="1244" y="3269"/>
                  </a:cubicBezTo>
                  <a:cubicBezTo>
                    <a:pt x="1246" y="3309"/>
                    <a:pt x="1282" y="3334"/>
                    <a:pt x="1301" y="3334"/>
                  </a:cubicBezTo>
                  <a:cubicBezTo>
                    <a:pt x="1307" y="3334"/>
                    <a:pt x="1311" y="3333"/>
                    <a:pt x="1313" y="3329"/>
                  </a:cubicBezTo>
                  <a:cubicBezTo>
                    <a:pt x="1319" y="3317"/>
                    <a:pt x="1331" y="3311"/>
                    <a:pt x="1343" y="3311"/>
                  </a:cubicBezTo>
                  <a:cubicBezTo>
                    <a:pt x="1358" y="3311"/>
                    <a:pt x="1374" y="3321"/>
                    <a:pt x="1375" y="3341"/>
                  </a:cubicBezTo>
                  <a:cubicBezTo>
                    <a:pt x="1377" y="3358"/>
                    <a:pt x="1385" y="3366"/>
                    <a:pt x="1397" y="3366"/>
                  </a:cubicBezTo>
                  <a:cubicBezTo>
                    <a:pt x="1402" y="3366"/>
                    <a:pt x="1409" y="3364"/>
                    <a:pt x="1416" y="3360"/>
                  </a:cubicBezTo>
                  <a:lnTo>
                    <a:pt x="1416" y="3360"/>
                  </a:lnTo>
                  <a:cubicBezTo>
                    <a:pt x="1409" y="3375"/>
                    <a:pt x="1411" y="3393"/>
                    <a:pt x="1424" y="3393"/>
                  </a:cubicBezTo>
                  <a:cubicBezTo>
                    <a:pt x="1428" y="3393"/>
                    <a:pt x="1433" y="3392"/>
                    <a:pt x="1438" y="3388"/>
                  </a:cubicBezTo>
                  <a:cubicBezTo>
                    <a:pt x="1438" y="3388"/>
                    <a:pt x="1439" y="3389"/>
                    <a:pt x="1441" y="3389"/>
                  </a:cubicBezTo>
                  <a:cubicBezTo>
                    <a:pt x="1444" y="3389"/>
                    <a:pt x="1449" y="3386"/>
                    <a:pt x="1444" y="3369"/>
                  </a:cubicBezTo>
                  <a:lnTo>
                    <a:pt x="1488" y="3344"/>
                  </a:lnTo>
                  <a:cubicBezTo>
                    <a:pt x="1476" y="3338"/>
                    <a:pt x="1485" y="3319"/>
                    <a:pt x="1491" y="3300"/>
                  </a:cubicBezTo>
                  <a:cubicBezTo>
                    <a:pt x="1493" y="3297"/>
                    <a:pt x="1495" y="3296"/>
                    <a:pt x="1498" y="3296"/>
                  </a:cubicBezTo>
                  <a:cubicBezTo>
                    <a:pt x="1514" y="3296"/>
                    <a:pt x="1546" y="3334"/>
                    <a:pt x="1551" y="3391"/>
                  </a:cubicBezTo>
                  <a:lnTo>
                    <a:pt x="1563" y="3445"/>
                  </a:lnTo>
                  <a:cubicBezTo>
                    <a:pt x="1570" y="3423"/>
                    <a:pt x="1579" y="3404"/>
                    <a:pt x="1579" y="3404"/>
                  </a:cubicBezTo>
                  <a:cubicBezTo>
                    <a:pt x="1592" y="3410"/>
                    <a:pt x="1607" y="3413"/>
                    <a:pt x="1598" y="3435"/>
                  </a:cubicBezTo>
                  <a:cubicBezTo>
                    <a:pt x="1592" y="3454"/>
                    <a:pt x="1592" y="3454"/>
                    <a:pt x="1607" y="3457"/>
                  </a:cubicBezTo>
                  <a:cubicBezTo>
                    <a:pt x="1607" y="3457"/>
                    <a:pt x="1610" y="3458"/>
                    <a:pt x="1613" y="3458"/>
                  </a:cubicBezTo>
                  <a:cubicBezTo>
                    <a:pt x="1618" y="3458"/>
                    <a:pt x="1625" y="3456"/>
                    <a:pt x="1629" y="3445"/>
                  </a:cubicBezTo>
                  <a:cubicBezTo>
                    <a:pt x="1636" y="3422"/>
                    <a:pt x="1639" y="3412"/>
                    <a:pt x="1642" y="3412"/>
                  </a:cubicBezTo>
                  <a:cubicBezTo>
                    <a:pt x="1644" y="3412"/>
                    <a:pt x="1645" y="3418"/>
                    <a:pt x="1648" y="3429"/>
                  </a:cubicBezTo>
                  <a:cubicBezTo>
                    <a:pt x="1650" y="3453"/>
                    <a:pt x="1655" y="3465"/>
                    <a:pt x="1664" y="3465"/>
                  </a:cubicBezTo>
                  <a:cubicBezTo>
                    <a:pt x="1671" y="3465"/>
                    <a:pt x="1681" y="3457"/>
                    <a:pt x="1692" y="3441"/>
                  </a:cubicBezTo>
                  <a:cubicBezTo>
                    <a:pt x="1698" y="3421"/>
                    <a:pt x="1701" y="3411"/>
                    <a:pt x="1703" y="3411"/>
                  </a:cubicBezTo>
                  <a:cubicBezTo>
                    <a:pt x="1705" y="3411"/>
                    <a:pt x="1706" y="3422"/>
                    <a:pt x="1708" y="3445"/>
                  </a:cubicBezTo>
                  <a:cubicBezTo>
                    <a:pt x="1701" y="3466"/>
                    <a:pt x="1708" y="3492"/>
                    <a:pt x="1723" y="3495"/>
                  </a:cubicBezTo>
                  <a:lnTo>
                    <a:pt x="1730" y="3476"/>
                  </a:lnTo>
                  <a:cubicBezTo>
                    <a:pt x="1736" y="3454"/>
                    <a:pt x="1743" y="3445"/>
                    <a:pt x="1749" y="3445"/>
                  </a:cubicBezTo>
                  <a:cubicBezTo>
                    <a:pt x="1755" y="3445"/>
                    <a:pt x="1760" y="3452"/>
                    <a:pt x="1764" y="3463"/>
                  </a:cubicBezTo>
                  <a:cubicBezTo>
                    <a:pt x="1760" y="3476"/>
                    <a:pt x="1765" y="3482"/>
                    <a:pt x="1778" y="3482"/>
                  </a:cubicBezTo>
                  <a:cubicBezTo>
                    <a:pt x="1786" y="3482"/>
                    <a:pt x="1796" y="3480"/>
                    <a:pt x="1808" y="3476"/>
                  </a:cubicBezTo>
                  <a:cubicBezTo>
                    <a:pt x="1836" y="3482"/>
                    <a:pt x="1852" y="3485"/>
                    <a:pt x="1845" y="3504"/>
                  </a:cubicBezTo>
                  <a:cubicBezTo>
                    <a:pt x="1841" y="3525"/>
                    <a:pt x="1838" y="3535"/>
                    <a:pt x="1840" y="3535"/>
                  </a:cubicBezTo>
                  <a:cubicBezTo>
                    <a:pt x="1843" y="3535"/>
                    <a:pt x="1849" y="3526"/>
                    <a:pt x="1861" y="3507"/>
                  </a:cubicBezTo>
                  <a:cubicBezTo>
                    <a:pt x="1869" y="3500"/>
                    <a:pt x="1874" y="3496"/>
                    <a:pt x="1879" y="3496"/>
                  </a:cubicBezTo>
                  <a:cubicBezTo>
                    <a:pt x="1885" y="3496"/>
                    <a:pt x="1891" y="3503"/>
                    <a:pt x="1905" y="3517"/>
                  </a:cubicBezTo>
                  <a:cubicBezTo>
                    <a:pt x="1912" y="3530"/>
                    <a:pt x="1915" y="3536"/>
                    <a:pt x="1919" y="3536"/>
                  </a:cubicBezTo>
                  <a:cubicBezTo>
                    <a:pt x="1923" y="3536"/>
                    <a:pt x="1928" y="3532"/>
                    <a:pt x="1936" y="3523"/>
                  </a:cubicBezTo>
                  <a:cubicBezTo>
                    <a:pt x="1943" y="3482"/>
                    <a:pt x="1946" y="3463"/>
                    <a:pt x="1933" y="3460"/>
                  </a:cubicBezTo>
                  <a:cubicBezTo>
                    <a:pt x="1918" y="3457"/>
                    <a:pt x="1918" y="3457"/>
                    <a:pt x="1921" y="3435"/>
                  </a:cubicBezTo>
                  <a:lnTo>
                    <a:pt x="1921" y="3435"/>
                  </a:lnTo>
                  <a:lnTo>
                    <a:pt x="1952" y="3441"/>
                  </a:lnTo>
                  <a:cubicBezTo>
                    <a:pt x="1958" y="3444"/>
                    <a:pt x="1965" y="3445"/>
                    <a:pt x="1972" y="3445"/>
                  </a:cubicBezTo>
                  <a:cubicBezTo>
                    <a:pt x="1985" y="3445"/>
                    <a:pt x="1999" y="3440"/>
                    <a:pt x="2012" y="3432"/>
                  </a:cubicBezTo>
                  <a:cubicBezTo>
                    <a:pt x="2018" y="3429"/>
                    <a:pt x="2024" y="3423"/>
                    <a:pt x="2030" y="3416"/>
                  </a:cubicBezTo>
                  <a:cubicBezTo>
                    <a:pt x="2033" y="3416"/>
                    <a:pt x="2033" y="3414"/>
                    <a:pt x="2036" y="3411"/>
                  </a:cubicBezTo>
                  <a:lnTo>
                    <a:pt x="2036" y="3411"/>
                  </a:lnTo>
                  <a:cubicBezTo>
                    <a:pt x="2035" y="3418"/>
                    <a:pt x="2033" y="3434"/>
                    <a:pt x="2030" y="3451"/>
                  </a:cubicBezTo>
                  <a:cubicBezTo>
                    <a:pt x="2024" y="3492"/>
                    <a:pt x="2021" y="3510"/>
                    <a:pt x="2049" y="3535"/>
                  </a:cubicBezTo>
                  <a:cubicBezTo>
                    <a:pt x="2083" y="3553"/>
                    <a:pt x="2113" y="3569"/>
                    <a:pt x="2132" y="3569"/>
                  </a:cubicBezTo>
                  <a:cubicBezTo>
                    <a:pt x="2144" y="3569"/>
                    <a:pt x="2151" y="3562"/>
                    <a:pt x="2153" y="3545"/>
                  </a:cubicBezTo>
                  <a:cubicBezTo>
                    <a:pt x="2153" y="3545"/>
                    <a:pt x="2169" y="3529"/>
                    <a:pt x="2181" y="3529"/>
                  </a:cubicBezTo>
                  <a:cubicBezTo>
                    <a:pt x="2182" y="3529"/>
                    <a:pt x="2183" y="3529"/>
                    <a:pt x="2184" y="3529"/>
                  </a:cubicBezTo>
                  <a:cubicBezTo>
                    <a:pt x="2200" y="3529"/>
                    <a:pt x="2215" y="3551"/>
                    <a:pt x="2215" y="3551"/>
                  </a:cubicBezTo>
                  <a:cubicBezTo>
                    <a:pt x="2212" y="3573"/>
                    <a:pt x="2275" y="3576"/>
                    <a:pt x="2350" y="3576"/>
                  </a:cubicBezTo>
                  <a:cubicBezTo>
                    <a:pt x="2441" y="3576"/>
                    <a:pt x="2488" y="3576"/>
                    <a:pt x="2504" y="3592"/>
                  </a:cubicBezTo>
                  <a:cubicBezTo>
                    <a:pt x="2513" y="3604"/>
                    <a:pt x="2525" y="3611"/>
                    <a:pt x="2538" y="3611"/>
                  </a:cubicBezTo>
                  <a:cubicBezTo>
                    <a:pt x="2535" y="3589"/>
                    <a:pt x="2629" y="3586"/>
                    <a:pt x="2735" y="3567"/>
                  </a:cubicBezTo>
                  <a:cubicBezTo>
                    <a:pt x="2842" y="3545"/>
                    <a:pt x="2949" y="3523"/>
                    <a:pt x="2942" y="3498"/>
                  </a:cubicBezTo>
                  <a:lnTo>
                    <a:pt x="2970" y="3488"/>
                  </a:lnTo>
                  <a:cubicBezTo>
                    <a:pt x="2973" y="3498"/>
                    <a:pt x="2981" y="3502"/>
                    <a:pt x="2991" y="3502"/>
                  </a:cubicBezTo>
                  <a:cubicBezTo>
                    <a:pt x="3003" y="3502"/>
                    <a:pt x="3019" y="3497"/>
                    <a:pt x="3036" y="3492"/>
                  </a:cubicBezTo>
                  <a:cubicBezTo>
                    <a:pt x="3049" y="3473"/>
                    <a:pt x="3068" y="3460"/>
                    <a:pt x="3090" y="3454"/>
                  </a:cubicBezTo>
                  <a:cubicBezTo>
                    <a:pt x="3093" y="3463"/>
                    <a:pt x="3098" y="3467"/>
                    <a:pt x="3106" y="3467"/>
                  </a:cubicBezTo>
                  <a:cubicBezTo>
                    <a:pt x="3115" y="3467"/>
                    <a:pt x="3126" y="3463"/>
                    <a:pt x="3140" y="3457"/>
                  </a:cubicBezTo>
                  <a:cubicBezTo>
                    <a:pt x="3168" y="3445"/>
                    <a:pt x="3184" y="3441"/>
                    <a:pt x="3174" y="3419"/>
                  </a:cubicBezTo>
                  <a:cubicBezTo>
                    <a:pt x="3227" y="3398"/>
                    <a:pt x="3281" y="3382"/>
                    <a:pt x="3340" y="3372"/>
                  </a:cubicBezTo>
                  <a:cubicBezTo>
                    <a:pt x="3344" y="3375"/>
                    <a:pt x="3347" y="3376"/>
                    <a:pt x="3350" y="3376"/>
                  </a:cubicBezTo>
                  <a:cubicBezTo>
                    <a:pt x="3363" y="3376"/>
                    <a:pt x="3366" y="3353"/>
                    <a:pt x="3372" y="3332"/>
                  </a:cubicBezTo>
                  <a:cubicBezTo>
                    <a:pt x="3359" y="3316"/>
                    <a:pt x="3362" y="3294"/>
                    <a:pt x="3378" y="3282"/>
                  </a:cubicBezTo>
                  <a:lnTo>
                    <a:pt x="3397" y="3319"/>
                  </a:lnTo>
                  <a:cubicBezTo>
                    <a:pt x="3395" y="3333"/>
                    <a:pt x="3394" y="3339"/>
                    <a:pt x="3399" y="3339"/>
                  </a:cubicBezTo>
                  <a:cubicBezTo>
                    <a:pt x="3402" y="3339"/>
                    <a:pt x="3409" y="3336"/>
                    <a:pt x="3422" y="3329"/>
                  </a:cubicBezTo>
                  <a:lnTo>
                    <a:pt x="3447" y="3313"/>
                  </a:lnTo>
                  <a:cubicBezTo>
                    <a:pt x="3437" y="3294"/>
                    <a:pt x="3506" y="3263"/>
                    <a:pt x="3594" y="3200"/>
                  </a:cubicBezTo>
                  <a:cubicBezTo>
                    <a:pt x="3713" y="3125"/>
                    <a:pt x="3745" y="3090"/>
                    <a:pt x="3732" y="3075"/>
                  </a:cubicBezTo>
                  <a:cubicBezTo>
                    <a:pt x="3719" y="3059"/>
                    <a:pt x="3732" y="3050"/>
                    <a:pt x="3779" y="3037"/>
                  </a:cubicBezTo>
                  <a:cubicBezTo>
                    <a:pt x="3892" y="3028"/>
                    <a:pt x="3892" y="3025"/>
                    <a:pt x="3889" y="3000"/>
                  </a:cubicBezTo>
                  <a:lnTo>
                    <a:pt x="3889" y="3000"/>
                  </a:lnTo>
                  <a:cubicBezTo>
                    <a:pt x="3887" y="3002"/>
                    <a:pt x="3884" y="3002"/>
                    <a:pt x="3882" y="3002"/>
                  </a:cubicBezTo>
                  <a:cubicBezTo>
                    <a:pt x="3873" y="3002"/>
                    <a:pt x="3861" y="2990"/>
                    <a:pt x="3851" y="2978"/>
                  </a:cubicBezTo>
                  <a:cubicBezTo>
                    <a:pt x="3833" y="2959"/>
                    <a:pt x="3830" y="2948"/>
                    <a:pt x="3842" y="2948"/>
                  </a:cubicBezTo>
                  <a:cubicBezTo>
                    <a:pt x="3848" y="2948"/>
                    <a:pt x="3859" y="2951"/>
                    <a:pt x="3873" y="2959"/>
                  </a:cubicBezTo>
                  <a:cubicBezTo>
                    <a:pt x="3875" y="2961"/>
                    <a:pt x="3878" y="2962"/>
                    <a:pt x="3882" y="2962"/>
                  </a:cubicBezTo>
                  <a:cubicBezTo>
                    <a:pt x="3924" y="2962"/>
                    <a:pt x="4050" y="2808"/>
                    <a:pt x="4027" y="2768"/>
                  </a:cubicBezTo>
                  <a:lnTo>
                    <a:pt x="4027" y="2768"/>
                  </a:lnTo>
                  <a:lnTo>
                    <a:pt x="4042" y="2780"/>
                  </a:lnTo>
                  <a:cubicBezTo>
                    <a:pt x="4046" y="2784"/>
                    <a:pt x="4050" y="2787"/>
                    <a:pt x="4054" y="2787"/>
                  </a:cubicBezTo>
                  <a:cubicBezTo>
                    <a:pt x="4065" y="2787"/>
                    <a:pt x="4077" y="2771"/>
                    <a:pt x="4105" y="2736"/>
                  </a:cubicBezTo>
                  <a:lnTo>
                    <a:pt x="4136" y="2699"/>
                  </a:lnTo>
                  <a:cubicBezTo>
                    <a:pt x="4108" y="2679"/>
                    <a:pt x="4162" y="2625"/>
                    <a:pt x="4184" y="2625"/>
                  </a:cubicBezTo>
                  <a:cubicBezTo>
                    <a:pt x="4186" y="2625"/>
                    <a:pt x="4188" y="2626"/>
                    <a:pt x="4190" y="2627"/>
                  </a:cubicBezTo>
                  <a:cubicBezTo>
                    <a:pt x="4218" y="2624"/>
                    <a:pt x="4218" y="2624"/>
                    <a:pt x="4233" y="2598"/>
                  </a:cubicBezTo>
                  <a:cubicBezTo>
                    <a:pt x="4225" y="2541"/>
                    <a:pt x="4277" y="2494"/>
                    <a:pt x="4298" y="2494"/>
                  </a:cubicBezTo>
                  <a:cubicBezTo>
                    <a:pt x="4299" y="2494"/>
                    <a:pt x="4301" y="2494"/>
                    <a:pt x="4302" y="2495"/>
                  </a:cubicBezTo>
                  <a:lnTo>
                    <a:pt x="4318" y="2467"/>
                  </a:lnTo>
                  <a:cubicBezTo>
                    <a:pt x="4312" y="2445"/>
                    <a:pt x="4315" y="2420"/>
                    <a:pt x="4331" y="2401"/>
                  </a:cubicBezTo>
                  <a:cubicBezTo>
                    <a:pt x="4350" y="2364"/>
                    <a:pt x="4357" y="2350"/>
                    <a:pt x="4340" y="2350"/>
                  </a:cubicBezTo>
                  <a:cubicBezTo>
                    <a:pt x="4338" y="2350"/>
                    <a:pt x="4336" y="2351"/>
                    <a:pt x="4334" y="2351"/>
                  </a:cubicBezTo>
                  <a:cubicBezTo>
                    <a:pt x="4315" y="2341"/>
                    <a:pt x="4296" y="2332"/>
                    <a:pt x="4302" y="2320"/>
                  </a:cubicBezTo>
                  <a:lnTo>
                    <a:pt x="4302" y="2320"/>
                  </a:lnTo>
                  <a:lnTo>
                    <a:pt x="4321" y="2329"/>
                  </a:lnTo>
                  <a:cubicBezTo>
                    <a:pt x="4323" y="2330"/>
                    <a:pt x="4325" y="2330"/>
                    <a:pt x="4327" y="2330"/>
                  </a:cubicBezTo>
                  <a:cubicBezTo>
                    <a:pt x="4345" y="2330"/>
                    <a:pt x="4367" y="2292"/>
                    <a:pt x="4387" y="2241"/>
                  </a:cubicBezTo>
                  <a:cubicBezTo>
                    <a:pt x="4418" y="2172"/>
                    <a:pt x="4431" y="2144"/>
                    <a:pt x="4456" y="2135"/>
                  </a:cubicBezTo>
                  <a:lnTo>
                    <a:pt x="4440" y="2116"/>
                  </a:lnTo>
                  <a:cubicBezTo>
                    <a:pt x="4430" y="2097"/>
                    <a:pt x="4433" y="2083"/>
                    <a:pt x="4445" y="2083"/>
                  </a:cubicBezTo>
                  <a:cubicBezTo>
                    <a:pt x="4447" y="2083"/>
                    <a:pt x="4450" y="2084"/>
                    <a:pt x="4453" y="2084"/>
                  </a:cubicBezTo>
                  <a:cubicBezTo>
                    <a:pt x="4478" y="2078"/>
                    <a:pt x="4497" y="2019"/>
                    <a:pt x="4484" y="1984"/>
                  </a:cubicBezTo>
                  <a:cubicBezTo>
                    <a:pt x="4490" y="1969"/>
                    <a:pt x="4494" y="1953"/>
                    <a:pt x="4494" y="1953"/>
                  </a:cubicBezTo>
                  <a:cubicBezTo>
                    <a:pt x="4496" y="1953"/>
                    <a:pt x="4498" y="1953"/>
                    <a:pt x="4500" y="1953"/>
                  </a:cubicBezTo>
                  <a:cubicBezTo>
                    <a:pt x="4539" y="1953"/>
                    <a:pt x="4554" y="1899"/>
                    <a:pt x="4515" y="1881"/>
                  </a:cubicBezTo>
                  <a:lnTo>
                    <a:pt x="4515" y="1881"/>
                  </a:lnTo>
                  <a:cubicBezTo>
                    <a:pt x="4519" y="1882"/>
                    <a:pt x="4522" y="1882"/>
                    <a:pt x="4524" y="1882"/>
                  </a:cubicBezTo>
                  <a:cubicBezTo>
                    <a:pt x="4538" y="1882"/>
                    <a:pt x="4541" y="1869"/>
                    <a:pt x="4544" y="1856"/>
                  </a:cubicBezTo>
                  <a:cubicBezTo>
                    <a:pt x="4531" y="1822"/>
                    <a:pt x="4543" y="1765"/>
                    <a:pt x="4561" y="1765"/>
                  </a:cubicBezTo>
                  <a:cubicBezTo>
                    <a:pt x="4562" y="1765"/>
                    <a:pt x="4562" y="1765"/>
                    <a:pt x="4562" y="1765"/>
                  </a:cubicBezTo>
                  <a:lnTo>
                    <a:pt x="4566" y="1749"/>
                  </a:lnTo>
                  <a:cubicBezTo>
                    <a:pt x="4553" y="1737"/>
                    <a:pt x="4550" y="1718"/>
                    <a:pt x="4556" y="1699"/>
                  </a:cubicBezTo>
                  <a:cubicBezTo>
                    <a:pt x="4559" y="1683"/>
                    <a:pt x="4556" y="1665"/>
                    <a:pt x="4544" y="1652"/>
                  </a:cubicBezTo>
                  <a:cubicBezTo>
                    <a:pt x="4525" y="1633"/>
                    <a:pt x="4528" y="1621"/>
                    <a:pt x="4528" y="1621"/>
                  </a:cubicBezTo>
                  <a:cubicBezTo>
                    <a:pt x="4528" y="1617"/>
                    <a:pt x="4529" y="1616"/>
                    <a:pt x="4531" y="1616"/>
                  </a:cubicBezTo>
                  <a:cubicBezTo>
                    <a:pt x="4538" y="1616"/>
                    <a:pt x="4552" y="1628"/>
                    <a:pt x="4566" y="1639"/>
                  </a:cubicBezTo>
                  <a:cubicBezTo>
                    <a:pt x="4569" y="1647"/>
                    <a:pt x="4573" y="1651"/>
                    <a:pt x="4575" y="1651"/>
                  </a:cubicBezTo>
                  <a:cubicBezTo>
                    <a:pt x="4583" y="1651"/>
                    <a:pt x="4581" y="1619"/>
                    <a:pt x="4553" y="1583"/>
                  </a:cubicBezTo>
                  <a:cubicBezTo>
                    <a:pt x="4534" y="1559"/>
                    <a:pt x="4526" y="1548"/>
                    <a:pt x="4528" y="1548"/>
                  </a:cubicBezTo>
                  <a:lnTo>
                    <a:pt x="4528" y="1548"/>
                  </a:lnTo>
                  <a:cubicBezTo>
                    <a:pt x="4530" y="1548"/>
                    <a:pt x="4539" y="1556"/>
                    <a:pt x="4556" y="1571"/>
                  </a:cubicBezTo>
                  <a:cubicBezTo>
                    <a:pt x="4568" y="1580"/>
                    <a:pt x="4579" y="1591"/>
                    <a:pt x="4582" y="1591"/>
                  </a:cubicBezTo>
                  <a:cubicBezTo>
                    <a:pt x="4584" y="1591"/>
                    <a:pt x="4582" y="1586"/>
                    <a:pt x="4575" y="1574"/>
                  </a:cubicBezTo>
                  <a:cubicBezTo>
                    <a:pt x="4575" y="1574"/>
                    <a:pt x="4581" y="1549"/>
                    <a:pt x="4559" y="1545"/>
                  </a:cubicBezTo>
                  <a:lnTo>
                    <a:pt x="4566" y="1505"/>
                  </a:lnTo>
                  <a:cubicBezTo>
                    <a:pt x="4581" y="1492"/>
                    <a:pt x="4594" y="1473"/>
                    <a:pt x="4594" y="1455"/>
                  </a:cubicBezTo>
                  <a:cubicBezTo>
                    <a:pt x="4575" y="1436"/>
                    <a:pt x="4575" y="1436"/>
                    <a:pt x="4600" y="1426"/>
                  </a:cubicBezTo>
                  <a:cubicBezTo>
                    <a:pt x="4602" y="1427"/>
                    <a:pt x="4604" y="1427"/>
                    <a:pt x="4606" y="1427"/>
                  </a:cubicBezTo>
                  <a:cubicBezTo>
                    <a:pt x="4619" y="1427"/>
                    <a:pt x="4618" y="1416"/>
                    <a:pt x="4581" y="1411"/>
                  </a:cubicBezTo>
                  <a:cubicBezTo>
                    <a:pt x="4562" y="1395"/>
                    <a:pt x="4562" y="1379"/>
                    <a:pt x="4588" y="1370"/>
                  </a:cubicBezTo>
                  <a:cubicBezTo>
                    <a:pt x="4595" y="1371"/>
                    <a:pt x="4602" y="1372"/>
                    <a:pt x="4607" y="1372"/>
                  </a:cubicBezTo>
                  <a:cubicBezTo>
                    <a:pt x="4628" y="1372"/>
                    <a:pt x="4625" y="1363"/>
                    <a:pt x="4609" y="1361"/>
                  </a:cubicBezTo>
                  <a:cubicBezTo>
                    <a:pt x="4591" y="1345"/>
                    <a:pt x="4594" y="1329"/>
                    <a:pt x="4594" y="1329"/>
                  </a:cubicBezTo>
                  <a:cubicBezTo>
                    <a:pt x="4597" y="1329"/>
                    <a:pt x="4603" y="1323"/>
                    <a:pt x="4606" y="1310"/>
                  </a:cubicBezTo>
                  <a:cubicBezTo>
                    <a:pt x="4616" y="1289"/>
                    <a:pt x="4619" y="1263"/>
                    <a:pt x="4622" y="1238"/>
                  </a:cubicBezTo>
                  <a:cubicBezTo>
                    <a:pt x="4631" y="1154"/>
                    <a:pt x="4625" y="1066"/>
                    <a:pt x="4603" y="981"/>
                  </a:cubicBezTo>
                  <a:cubicBezTo>
                    <a:pt x="4595" y="963"/>
                    <a:pt x="4579" y="952"/>
                    <a:pt x="4561" y="952"/>
                  </a:cubicBezTo>
                  <a:cubicBezTo>
                    <a:pt x="4558" y="952"/>
                    <a:pt x="4554" y="952"/>
                    <a:pt x="4550" y="953"/>
                  </a:cubicBezTo>
                  <a:cubicBezTo>
                    <a:pt x="4536" y="957"/>
                    <a:pt x="4530" y="959"/>
                    <a:pt x="4527" y="959"/>
                  </a:cubicBezTo>
                  <a:cubicBezTo>
                    <a:pt x="4523" y="959"/>
                    <a:pt x="4535" y="951"/>
                    <a:pt x="4544" y="934"/>
                  </a:cubicBezTo>
                  <a:cubicBezTo>
                    <a:pt x="4581" y="906"/>
                    <a:pt x="4583" y="878"/>
                    <a:pt x="4564" y="878"/>
                  </a:cubicBezTo>
                  <a:cubicBezTo>
                    <a:pt x="4556" y="878"/>
                    <a:pt x="4543" y="883"/>
                    <a:pt x="4528" y="897"/>
                  </a:cubicBezTo>
                  <a:cubicBezTo>
                    <a:pt x="4514" y="912"/>
                    <a:pt x="4507" y="921"/>
                    <a:pt x="4505" y="921"/>
                  </a:cubicBezTo>
                  <a:cubicBezTo>
                    <a:pt x="4503" y="921"/>
                    <a:pt x="4510" y="907"/>
                    <a:pt x="4522" y="878"/>
                  </a:cubicBezTo>
                  <a:cubicBezTo>
                    <a:pt x="4531" y="850"/>
                    <a:pt x="4531" y="850"/>
                    <a:pt x="4503" y="840"/>
                  </a:cubicBezTo>
                  <a:cubicBezTo>
                    <a:pt x="4498" y="843"/>
                    <a:pt x="4495" y="845"/>
                    <a:pt x="4491" y="845"/>
                  </a:cubicBezTo>
                  <a:cubicBezTo>
                    <a:pt x="4481" y="845"/>
                    <a:pt x="4479" y="832"/>
                    <a:pt x="4494" y="825"/>
                  </a:cubicBezTo>
                  <a:cubicBezTo>
                    <a:pt x="4502" y="800"/>
                    <a:pt x="4507" y="776"/>
                    <a:pt x="4497" y="776"/>
                  </a:cubicBezTo>
                  <a:cubicBezTo>
                    <a:pt x="4495" y="776"/>
                    <a:pt x="4493" y="776"/>
                    <a:pt x="4490" y="778"/>
                  </a:cubicBezTo>
                  <a:cubicBezTo>
                    <a:pt x="4484" y="765"/>
                    <a:pt x="4481" y="749"/>
                    <a:pt x="4487" y="734"/>
                  </a:cubicBezTo>
                  <a:cubicBezTo>
                    <a:pt x="4490" y="702"/>
                    <a:pt x="4459" y="699"/>
                    <a:pt x="4431" y="696"/>
                  </a:cubicBezTo>
                  <a:cubicBezTo>
                    <a:pt x="4359" y="677"/>
                    <a:pt x="4346" y="665"/>
                    <a:pt x="4390" y="649"/>
                  </a:cubicBezTo>
                  <a:cubicBezTo>
                    <a:pt x="4429" y="636"/>
                    <a:pt x="4369" y="593"/>
                    <a:pt x="4324" y="593"/>
                  </a:cubicBezTo>
                  <a:cubicBezTo>
                    <a:pt x="4315" y="593"/>
                    <a:pt x="4306" y="595"/>
                    <a:pt x="4299" y="599"/>
                  </a:cubicBezTo>
                  <a:cubicBezTo>
                    <a:pt x="4277" y="609"/>
                    <a:pt x="4267" y="615"/>
                    <a:pt x="4264" y="615"/>
                  </a:cubicBezTo>
                  <a:cubicBezTo>
                    <a:pt x="4262" y="615"/>
                    <a:pt x="4265" y="611"/>
                    <a:pt x="4271" y="602"/>
                  </a:cubicBezTo>
                  <a:cubicBezTo>
                    <a:pt x="4277" y="593"/>
                    <a:pt x="4277" y="580"/>
                    <a:pt x="4265" y="574"/>
                  </a:cubicBezTo>
                  <a:cubicBezTo>
                    <a:pt x="4249" y="565"/>
                    <a:pt x="4233" y="552"/>
                    <a:pt x="4243" y="533"/>
                  </a:cubicBezTo>
                  <a:cubicBezTo>
                    <a:pt x="4227" y="528"/>
                    <a:pt x="4210" y="523"/>
                    <a:pt x="4192" y="523"/>
                  </a:cubicBezTo>
                  <a:cubicBezTo>
                    <a:pt x="4188" y="523"/>
                    <a:pt x="4184" y="523"/>
                    <a:pt x="4180" y="524"/>
                  </a:cubicBezTo>
                  <a:cubicBezTo>
                    <a:pt x="4171" y="527"/>
                    <a:pt x="4162" y="528"/>
                    <a:pt x="4154" y="528"/>
                  </a:cubicBezTo>
                  <a:cubicBezTo>
                    <a:pt x="4115" y="528"/>
                    <a:pt x="4079" y="501"/>
                    <a:pt x="4074" y="458"/>
                  </a:cubicBezTo>
                  <a:lnTo>
                    <a:pt x="4027" y="467"/>
                  </a:lnTo>
                  <a:cubicBezTo>
                    <a:pt x="4010" y="490"/>
                    <a:pt x="3996" y="504"/>
                    <a:pt x="3988" y="504"/>
                  </a:cubicBezTo>
                  <a:cubicBezTo>
                    <a:pt x="3983" y="504"/>
                    <a:pt x="3982" y="497"/>
                    <a:pt x="3986" y="480"/>
                  </a:cubicBezTo>
                  <a:lnTo>
                    <a:pt x="3989" y="461"/>
                  </a:lnTo>
                  <a:lnTo>
                    <a:pt x="3989" y="461"/>
                  </a:lnTo>
                  <a:cubicBezTo>
                    <a:pt x="3981" y="472"/>
                    <a:pt x="3969" y="477"/>
                    <a:pt x="3958" y="477"/>
                  </a:cubicBezTo>
                  <a:cubicBezTo>
                    <a:pt x="3934" y="477"/>
                    <a:pt x="3911" y="456"/>
                    <a:pt x="3917" y="427"/>
                  </a:cubicBezTo>
                  <a:cubicBezTo>
                    <a:pt x="3920" y="408"/>
                    <a:pt x="3920" y="408"/>
                    <a:pt x="3908" y="405"/>
                  </a:cubicBezTo>
                  <a:lnTo>
                    <a:pt x="3904" y="424"/>
                  </a:lnTo>
                  <a:cubicBezTo>
                    <a:pt x="3901" y="444"/>
                    <a:pt x="3899" y="465"/>
                    <a:pt x="3885" y="465"/>
                  </a:cubicBezTo>
                  <a:cubicBezTo>
                    <a:pt x="3884" y="465"/>
                    <a:pt x="3883" y="465"/>
                    <a:pt x="3882" y="464"/>
                  </a:cubicBezTo>
                  <a:cubicBezTo>
                    <a:pt x="3870" y="461"/>
                    <a:pt x="3857" y="461"/>
                    <a:pt x="3861" y="439"/>
                  </a:cubicBezTo>
                  <a:cubicBezTo>
                    <a:pt x="3851" y="423"/>
                    <a:pt x="3844" y="407"/>
                    <a:pt x="3839" y="407"/>
                  </a:cubicBezTo>
                  <a:cubicBezTo>
                    <a:pt x="3838" y="407"/>
                    <a:pt x="3836" y="409"/>
                    <a:pt x="3835" y="414"/>
                  </a:cubicBezTo>
                  <a:cubicBezTo>
                    <a:pt x="3835" y="414"/>
                    <a:pt x="3823" y="414"/>
                    <a:pt x="3813" y="389"/>
                  </a:cubicBezTo>
                  <a:lnTo>
                    <a:pt x="3760" y="383"/>
                  </a:lnTo>
                  <a:cubicBezTo>
                    <a:pt x="3752" y="391"/>
                    <a:pt x="3743" y="394"/>
                    <a:pt x="3736" y="394"/>
                  </a:cubicBezTo>
                  <a:cubicBezTo>
                    <a:pt x="3725" y="394"/>
                    <a:pt x="3718" y="387"/>
                    <a:pt x="3719" y="377"/>
                  </a:cubicBezTo>
                  <a:cubicBezTo>
                    <a:pt x="3717" y="376"/>
                    <a:pt x="3714" y="376"/>
                    <a:pt x="3711" y="376"/>
                  </a:cubicBezTo>
                  <a:cubicBezTo>
                    <a:pt x="3698" y="376"/>
                    <a:pt x="3686" y="381"/>
                    <a:pt x="3676" y="389"/>
                  </a:cubicBezTo>
                  <a:cubicBezTo>
                    <a:pt x="3647" y="386"/>
                    <a:pt x="3635" y="383"/>
                    <a:pt x="3638" y="364"/>
                  </a:cubicBezTo>
                  <a:cubicBezTo>
                    <a:pt x="3640" y="353"/>
                    <a:pt x="3640" y="347"/>
                    <a:pt x="3639" y="347"/>
                  </a:cubicBezTo>
                  <a:lnTo>
                    <a:pt x="3639" y="347"/>
                  </a:lnTo>
                  <a:cubicBezTo>
                    <a:pt x="3637" y="347"/>
                    <a:pt x="3633" y="352"/>
                    <a:pt x="3625" y="361"/>
                  </a:cubicBezTo>
                  <a:cubicBezTo>
                    <a:pt x="3623" y="375"/>
                    <a:pt x="3617" y="379"/>
                    <a:pt x="3609" y="379"/>
                  </a:cubicBezTo>
                  <a:cubicBezTo>
                    <a:pt x="3605" y="379"/>
                    <a:pt x="3600" y="378"/>
                    <a:pt x="3594" y="377"/>
                  </a:cubicBezTo>
                  <a:lnTo>
                    <a:pt x="3569" y="373"/>
                  </a:lnTo>
                  <a:cubicBezTo>
                    <a:pt x="3567" y="389"/>
                    <a:pt x="3566" y="394"/>
                    <a:pt x="3561" y="394"/>
                  </a:cubicBezTo>
                  <a:cubicBezTo>
                    <a:pt x="3559" y="394"/>
                    <a:pt x="3557" y="393"/>
                    <a:pt x="3553" y="392"/>
                  </a:cubicBezTo>
                  <a:cubicBezTo>
                    <a:pt x="3538" y="392"/>
                    <a:pt x="3500" y="364"/>
                    <a:pt x="3488" y="361"/>
                  </a:cubicBezTo>
                  <a:cubicBezTo>
                    <a:pt x="3474" y="359"/>
                    <a:pt x="3465" y="357"/>
                    <a:pt x="3459" y="357"/>
                  </a:cubicBezTo>
                  <a:cubicBezTo>
                    <a:pt x="3448" y="357"/>
                    <a:pt x="3451" y="363"/>
                    <a:pt x="3459" y="380"/>
                  </a:cubicBezTo>
                  <a:cubicBezTo>
                    <a:pt x="3467" y="380"/>
                    <a:pt x="3469" y="389"/>
                    <a:pt x="3463" y="389"/>
                  </a:cubicBezTo>
                  <a:cubicBezTo>
                    <a:pt x="3459" y="389"/>
                    <a:pt x="3453" y="386"/>
                    <a:pt x="3444" y="377"/>
                  </a:cubicBezTo>
                  <a:cubicBezTo>
                    <a:pt x="3415" y="361"/>
                    <a:pt x="3384" y="351"/>
                    <a:pt x="3353" y="342"/>
                  </a:cubicBezTo>
                  <a:cubicBezTo>
                    <a:pt x="3332" y="338"/>
                    <a:pt x="3319" y="336"/>
                    <a:pt x="3311" y="336"/>
                  </a:cubicBezTo>
                  <a:cubicBezTo>
                    <a:pt x="3299" y="336"/>
                    <a:pt x="3298" y="341"/>
                    <a:pt x="3296" y="355"/>
                  </a:cubicBezTo>
                  <a:cubicBezTo>
                    <a:pt x="3301" y="376"/>
                    <a:pt x="3300" y="386"/>
                    <a:pt x="3298" y="386"/>
                  </a:cubicBezTo>
                  <a:cubicBezTo>
                    <a:pt x="3294" y="386"/>
                    <a:pt x="3289" y="374"/>
                    <a:pt x="3284" y="351"/>
                  </a:cubicBezTo>
                  <a:cubicBezTo>
                    <a:pt x="3272" y="325"/>
                    <a:pt x="3262" y="313"/>
                    <a:pt x="3255" y="313"/>
                  </a:cubicBezTo>
                  <a:cubicBezTo>
                    <a:pt x="3251" y="313"/>
                    <a:pt x="3247" y="318"/>
                    <a:pt x="3246" y="326"/>
                  </a:cubicBezTo>
                  <a:cubicBezTo>
                    <a:pt x="3235" y="340"/>
                    <a:pt x="3232" y="344"/>
                    <a:pt x="3226" y="344"/>
                  </a:cubicBezTo>
                  <a:cubicBezTo>
                    <a:pt x="3224" y="344"/>
                    <a:pt x="3222" y="343"/>
                    <a:pt x="3218" y="342"/>
                  </a:cubicBezTo>
                  <a:cubicBezTo>
                    <a:pt x="3220" y="330"/>
                    <a:pt x="3216" y="325"/>
                    <a:pt x="3208" y="325"/>
                  </a:cubicBezTo>
                  <a:cubicBezTo>
                    <a:pt x="3201" y="325"/>
                    <a:pt x="3190" y="329"/>
                    <a:pt x="3177" y="336"/>
                  </a:cubicBezTo>
                  <a:cubicBezTo>
                    <a:pt x="3165" y="333"/>
                    <a:pt x="3165" y="333"/>
                    <a:pt x="3168" y="314"/>
                  </a:cubicBezTo>
                  <a:lnTo>
                    <a:pt x="3140" y="308"/>
                  </a:lnTo>
                  <a:cubicBezTo>
                    <a:pt x="3129" y="320"/>
                    <a:pt x="3113" y="325"/>
                    <a:pt x="3096" y="325"/>
                  </a:cubicBezTo>
                  <a:cubicBezTo>
                    <a:pt x="3063" y="325"/>
                    <a:pt x="3027" y="306"/>
                    <a:pt x="3021" y="292"/>
                  </a:cubicBezTo>
                  <a:cubicBezTo>
                    <a:pt x="3021" y="292"/>
                    <a:pt x="3020" y="292"/>
                    <a:pt x="3018" y="292"/>
                  </a:cubicBezTo>
                  <a:cubicBezTo>
                    <a:pt x="3013" y="292"/>
                    <a:pt x="3001" y="294"/>
                    <a:pt x="2989" y="308"/>
                  </a:cubicBezTo>
                  <a:cubicBezTo>
                    <a:pt x="2980" y="326"/>
                    <a:pt x="2972" y="335"/>
                    <a:pt x="2968" y="335"/>
                  </a:cubicBezTo>
                  <a:cubicBezTo>
                    <a:pt x="2963" y="335"/>
                    <a:pt x="2961" y="325"/>
                    <a:pt x="2964" y="304"/>
                  </a:cubicBezTo>
                  <a:cubicBezTo>
                    <a:pt x="2967" y="282"/>
                    <a:pt x="2969" y="271"/>
                    <a:pt x="2967" y="271"/>
                  </a:cubicBezTo>
                  <a:lnTo>
                    <a:pt x="2967" y="271"/>
                  </a:lnTo>
                  <a:cubicBezTo>
                    <a:pt x="2965" y="271"/>
                    <a:pt x="2959" y="281"/>
                    <a:pt x="2949" y="301"/>
                  </a:cubicBezTo>
                  <a:cubicBezTo>
                    <a:pt x="2943" y="308"/>
                    <a:pt x="2933" y="311"/>
                    <a:pt x="2922" y="311"/>
                  </a:cubicBezTo>
                  <a:cubicBezTo>
                    <a:pt x="2899" y="311"/>
                    <a:pt x="2873" y="297"/>
                    <a:pt x="2886" y="270"/>
                  </a:cubicBezTo>
                  <a:lnTo>
                    <a:pt x="2892" y="229"/>
                  </a:lnTo>
                  <a:lnTo>
                    <a:pt x="2892" y="229"/>
                  </a:lnTo>
                  <a:cubicBezTo>
                    <a:pt x="2880" y="243"/>
                    <a:pt x="2869" y="245"/>
                    <a:pt x="2864" y="245"/>
                  </a:cubicBezTo>
                  <a:cubicBezTo>
                    <a:pt x="2862" y="245"/>
                    <a:pt x="2861" y="245"/>
                    <a:pt x="2861" y="245"/>
                  </a:cubicBezTo>
                  <a:cubicBezTo>
                    <a:pt x="2859" y="258"/>
                    <a:pt x="2854" y="262"/>
                    <a:pt x="2842" y="262"/>
                  </a:cubicBezTo>
                  <a:cubicBezTo>
                    <a:pt x="2833" y="262"/>
                    <a:pt x="2821" y="260"/>
                    <a:pt x="2804" y="257"/>
                  </a:cubicBezTo>
                  <a:cubicBezTo>
                    <a:pt x="2802" y="257"/>
                    <a:pt x="2798" y="257"/>
                    <a:pt x="2795" y="257"/>
                  </a:cubicBezTo>
                  <a:cubicBezTo>
                    <a:pt x="2771" y="257"/>
                    <a:pt x="2731" y="264"/>
                    <a:pt x="2705" y="264"/>
                  </a:cubicBezTo>
                  <a:cubicBezTo>
                    <a:pt x="2701" y="264"/>
                    <a:pt x="2698" y="264"/>
                    <a:pt x="2695" y="264"/>
                  </a:cubicBezTo>
                  <a:cubicBezTo>
                    <a:pt x="2670" y="257"/>
                    <a:pt x="2629" y="251"/>
                    <a:pt x="2620" y="229"/>
                  </a:cubicBezTo>
                  <a:cubicBezTo>
                    <a:pt x="2614" y="229"/>
                    <a:pt x="2609" y="228"/>
                    <a:pt x="2605" y="228"/>
                  </a:cubicBezTo>
                  <a:cubicBezTo>
                    <a:pt x="2589" y="228"/>
                    <a:pt x="2575" y="232"/>
                    <a:pt x="2563" y="242"/>
                  </a:cubicBezTo>
                  <a:cubicBezTo>
                    <a:pt x="2555" y="250"/>
                    <a:pt x="2545" y="254"/>
                    <a:pt x="2537" y="254"/>
                  </a:cubicBezTo>
                  <a:cubicBezTo>
                    <a:pt x="2528" y="254"/>
                    <a:pt x="2521" y="248"/>
                    <a:pt x="2522" y="236"/>
                  </a:cubicBezTo>
                  <a:lnTo>
                    <a:pt x="2507" y="232"/>
                  </a:lnTo>
                  <a:cubicBezTo>
                    <a:pt x="2494" y="242"/>
                    <a:pt x="2482" y="248"/>
                    <a:pt x="2466" y="248"/>
                  </a:cubicBezTo>
                  <a:cubicBezTo>
                    <a:pt x="2468" y="232"/>
                    <a:pt x="2462" y="216"/>
                    <a:pt x="2452" y="216"/>
                  </a:cubicBezTo>
                  <a:cubicBezTo>
                    <a:pt x="2449" y="216"/>
                    <a:pt x="2445" y="218"/>
                    <a:pt x="2441" y="223"/>
                  </a:cubicBezTo>
                  <a:cubicBezTo>
                    <a:pt x="2439" y="237"/>
                    <a:pt x="2433" y="241"/>
                    <a:pt x="2421" y="241"/>
                  </a:cubicBezTo>
                  <a:cubicBezTo>
                    <a:pt x="2415" y="241"/>
                    <a:pt x="2407" y="240"/>
                    <a:pt x="2397" y="239"/>
                  </a:cubicBezTo>
                  <a:cubicBezTo>
                    <a:pt x="2378" y="217"/>
                    <a:pt x="2044" y="162"/>
                    <a:pt x="1953" y="162"/>
                  </a:cubicBezTo>
                  <a:cubicBezTo>
                    <a:pt x="1939" y="162"/>
                    <a:pt x="1930" y="164"/>
                    <a:pt x="1930" y="167"/>
                  </a:cubicBezTo>
                  <a:lnTo>
                    <a:pt x="1889" y="160"/>
                  </a:lnTo>
                  <a:lnTo>
                    <a:pt x="1849" y="154"/>
                  </a:lnTo>
                  <a:cubicBezTo>
                    <a:pt x="1852" y="133"/>
                    <a:pt x="1834" y="125"/>
                    <a:pt x="1810" y="125"/>
                  </a:cubicBezTo>
                  <a:cubicBezTo>
                    <a:pt x="1789" y="125"/>
                    <a:pt x="1763" y="131"/>
                    <a:pt x="1742" y="138"/>
                  </a:cubicBezTo>
                  <a:cubicBezTo>
                    <a:pt x="1734" y="149"/>
                    <a:pt x="1720" y="155"/>
                    <a:pt x="1706" y="155"/>
                  </a:cubicBezTo>
                  <a:cubicBezTo>
                    <a:pt x="1704" y="155"/>
                    <a:pt x="1701" y="155"/>
                    <a:pt x="1698" y="154"/>
                  </a:cubicBezTo>
                  <a:cubicBezTo>
                    <a:pt x="1702" y="125"/>
                    <a:pt x="1686" y="113"/>
                    <a:pt x="1667" y="113"/>
                  </a:cubicBezTo>
                  <a:cubicBezTo>
                    <a:pt x="1656" y="113"/>
                    <a:pt x="1645" y="116"/>
                    <a:pt x="1635" y="123"/>
                  </a:cubicBezTo>
                  <a:cubicBezTo>
                    <a:pt x="1626" y="141"/>
                    <a:pt x="1619" y="150"/>
                    <a:pt x="1614" y="150"/>
                  </a:cubicBezTo>
                  <a:cubicBezTo>
                    <a:pt x="1608" y="150"/>
                    <a:pt x="1606" y="139"/>
                    <a:pt x="1607" y="116"/>
                  </a:cubicBezTo>
                  <a:cubicBezTo>
                    <a:pt x="1610" y="97"/>
                    <a:pt x="1606" y="86"/>
                    <a:pt x="1597" y="86"/>
                  </a:cubicBezTo>
                  <a:cubicBezTo>
                    <a:pt x="1587" y="86"/>
                    <a:pt x="1571" y="99"/>
                    <a:pt x="1551" y="129"/>
                  </a:cubicBezTo>
                  <a:cubicBezTo>
                    <a:pt x="1543" y="138"/>
                    <a:pt x="1539" y="143"/>
                    <a:pt x="1536" y="143"/>
                  </a:cubicBezTo>
                  <a:cubicBezTo>
                    <a:pt x="1533" y="143"/>
                    <a:pt x="1531" y="137"/>
                    <a:pt x="1526" y="126"/>
                  </a:cubicBezTo>
                  <a:cubicBezTo>
                    <a:pt x="1522" y="99"/>
                    <a:pt x="1515" y="89"/>
                    <a:pt x="1509" y="89"/>
                  </a:cubicBezTo>
                  <a:cubicBezTo>
                    <a:pt x="1505" y="89"/>
                    <a:pt x="1502" y="93"/>
                    <a:pt x="1501" y="101"/>
                  </a:cubicBezTo>
                  <a:cubicBezTo>
                    <a:pt x="1492" y="120"/>
                    <a:pt x="1484" y="129"/>
                    <a:pt x="1478" y="129"/>
                  </a:cubicBezTo>
                  <a:cubicBezTo>
                    <a:pt x="1471" y="129"/>
                    <a:pt x="1465" y="118"/>
                    <a:pt x="1460" y="95"/>
                  </a:cubicBezTo>
                  <a:cubicBezTo>
                    <a:pt x="1450" y="72"/>
                    <a:pt x="1446" y="61"/>
                    <a:pt x="1441" y="61"/>
                  </a:cubicBezTo>
                  <a:cubicBezTo>
                    <a:pt x="1436" y="61"/>
                    <a:pt x="1431" y="70"/>
                    <a:pt x="1422" y="88"/>
                  </a:cubicBezTo>
                  <a:cubicBezTo>
                    <a:pt x="1414" y="106"/>
                    <a:pt x="1398" y="114"/>
                    <a:pt x="1383" y="114"/>
                  </a:cubicBezTo>
                  <a:cubicBezTo>
                    <a:pt x="1362" y="114"/>
                    <a:pt x="1343" y="100"/>
                    <a:pt x="1341" y="76"/>
                  </a:cubicBezTo>
                  <a:cubicBezTo>
                    <a:pt x="1332" y="76"/>
                    <a:pt x="1323" y="65"/>
                    <a:pt x="1318" y="65"/>
                  </a:cubicBezTo>
                  <a:cubicBezTo>
                    <a:pt x="1315" y="65"/>
                    <a:pt x="1314" y="67"/>
                    <a:pt x="1313" y="73"/>
                  </a:cubicBezTo>
                  <a:lnTo>
                    <a:pt x="1303" y="51"/>
                  </a:lnTo>
                  <a:lnTo>
                    <a:pt x="1278" y="48"/>
                  </a:lnTo>
                  <a:lnTo>
                    <a:pt x="1275" y="66"/>
                  </a:lnTo>
                  <a:cubicBezTo>
                    <a:pt x="1216" y="44"/>
                    <a:pt x="1153" y="29"/>
                    <a:pt x="1090" y="19"/>
                  </a:cubicBezTo>
                  <a:lnTo>
                    <a:pt x="996" y="4"/>
                  </a:lnTo>
                  <a:cubicBezTo>
                    <a:pt x="971" y="1"/>
                    <a:pt x="943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52"/>
            <p:cNvSpPr/>
            <p:nvPr/>
          </p:nvSpPr>
          <p:spPr>
            <a:xfrm>
              <a:off x="7738525" y="1838025"/>
              <a:ext cx="115800" cy="90275"/>
            </a:xfrm>
            <a:custGeom>
              <a:avLst/>
              <a:gdLst/>
              <a:ahLst/>
              <a:cxnLst/>
              <a:rect l="l" t="t" r="r" b="b"/>
              <a:pathLst>
                <a:path w="4632" h="3611" extrusionOk="0">
                  <a:moveTo>
                    <a:pt x="1796" y="148"/>
                  </a:moveTo>
                  <a:lnTo>
                    <a:pt x="1808" y="151"/>
                  </a:lnTo>
                  <a:cubicBezTo>
                    <a:pt x="1805" y="168"/>
                    <a:pt x="1802" y="189"/>
                    <a:pt x="1792" y="189"/>
                  </a:cubicBezTo>
                  <a:cubicBezTo>
                    <a:pt x="1791" y="189"/>
                    <a:pt x="1790" y="189"/>
                    <a:pt x="1789" y="188"/>
                  </a:cubicBezTo>
                  <a:lnTo>
                    <a:pt x="1777" y="185"/>
                  </a:lnTo>
                  <a:cubicBezTo>
                    <a:pt x="1780" y="173"/>
                    <a:pt x="1786" y="157"/>
                    <a:pt x="1796" y="148"/>
                  </a:cubicBezTo>
                  <a:close/>
                  <a:moveTo>
                    <a:pt x="1222" y="229"/>
                  </a:moveTo>
                  <a:lnTo>
                    <a:pt x="1235" y="232"/>
                  </a:lnTo>
                  <a:cubicBezTo>
                    <a:pt x="1232" y="250"/>
                    <a:pt x="1229" y="270"/>
                    <a:pt x="1218" y="270"/>
                  </a:cubicBezTo>
                  <a:cubicBezTo>
                    <a:pt x="1218" y="270"/>
                    <a:pt x="1217" y="270"/>
                    <a:pt x="1216" y="270"/>
                  </a:cubicBezTo>
                  <a:lnTo>
                    <a:pt x="1207" y="248"/>
                  </a:lnTo>
                  <a:lnTo>
                    <a:pt x="1222" y="229"/>
                  </a:lnTo>
                  <a:close/>
                  <a:moveTo>
                    <a:pt x="1545" y="257"/>
                  </a:moveTo>
                  <a:cubicBezTo>
                    <a:pt x="1561" y="260"/>
                    <a:pt x="1561" y="260"/>
                    <a:pt x="1558" y="279"/>
                  </a:cubicBezTo>
                  <a:cubicBezTo>
                    <a:pt x="1554" y="295"/>
                    <a:pt x="1548" y="307"/>
                    <a:pt x="1539" y="320"/>
                  </a:cubicBezTo>
                  <a:cubicBezTo>
                    <a:pt x="1523" y="317"/>
                    <a:pt x="1545" y="279"/>
                    <a:pt x="1545" y="257"/>
                  </a:cubicBezTo>
                  <a:close/>
                  <a:moveTo>
                    <a:pt x="1952" y="298"/>
                  </a:moveTo>
                  <a:lnTo>
                    <a:pt x="1965" y="301"/>
                  </a:lnTo>
                  <a:cubicBezTo>
                    <a:pt x="1962" y="319"/>
                    <a:pt x="1959" y="339"/>
                    <a:pt x="1948" y="339"/>
                  </a:cubicBezTo>
                  <a:cubicBezTo>
                    <a:pt x="1948" y="339"/>
                    <a:pt x="1947" y="339"/>
                    <a:pt x="1946" y="339"/>
                  </a:cubicBezTo>
                  <a:lnTo>
                    <a:pt x="1934" y="317"/>
                  </a:lnTo>
                  <a:lnTo>
                    <a:pt x="1952" y="298"/>
                  </a:lnTo>
                  <a:close/>
                  <a:moveTo>
                    <a:pt x="398" y="445"/>
                  </a:moveTo>
                  <a:cubicBezTo>
                    <a:pt x="401" y="445"/>
                    <a:pt x="406" y="448"/>
                    <a:pt x="401" y="455"/>
                  </a:cubicBezTo>
                  <a:cubicBezTo>
                    <a:pt x="392" y="448"/>
                    <a:pt x="394" y="445"/>
                    <a:pt x="398" y="445"/>
                  </a:cubicBezTo>
                  <a:close/>
                  <a:moveTo>
                    <a:pt x="3991" y="452"/>
                  </a:moveTo>
                  <a:cubicBezTo>
                    <a:pt x="3991" y="452"/>
                    <a:pt x="3990" y="456"/>
                    <a:pt x="3989" y="461"/>
                  </a:cubicBezTo>
                  <a:lnTo>
                    <a:pt x="3989" y="461"/>
                  </a:lnTo>
                  <a:cubicBezTo>
                    <a:pt x="3989" y="461"/>
                    <a:pt x="3989" y="461"/>
                    <a:pt x="3989" y="461"/>
                  </a:cubicBezTo>
                  <a:cubicBezTo>
                    <a:pt x="3990" y="455"/>
                    <a:pt x="3991" y="452"/>
                    <a:pt x="3991" y="452"/>
                  </a:cubicBezTo>
                  <a:close/>
                  <a:moveTo>
                    <a:pt x="2886" y="439"/>
                  </a:moveTo>
                  <a:cubicBezTo>
                    <a:pt x="2914" y="445"/>
                    <a:pt x="2914" y="445"/>
                    <a:pt x="2911" y="464"/>
                  </a:cubicBezTo>
                  <a:cubicBezTo>
                    <a:pt x="2909" y="478"/>
                    <a:pt x="2898" y="482"/>
                    <a:pt x="2886" y="482"/>
                  </a:cubicBezTo>
                  <a:cubicBezTo>
                    <a:pt x="2880" y="482"/>
                    <a:pt x="2873" y="481"/>
                    <a:pt x="2867" y="480"/>
                  </a:cubicBezTo>
                  <a:cubicBezTo>
                    <a:pt x="2859" y="460"/>
                    <a:pt x="2872" y="442"/>
                    <a:pt x="2886" y="442"/>
                  </a:cubicBezTo>
                  <a:cubicBezTo>
                    <a:pt x="2887" y="442"/>
                    <a:pt x="2888" y="442"/>
                    <a:pt x="2889" y="442"/>
                  </a:cubicBezTo>
                  <a:lnTo>
                    <a:pt x="2886" y="439"/>
                  </a:lnTo>
                  <a:close/>
                  <a:moveTo>
                    <a:pt x="332" y="492"/>
                  </a:moveTo>
                  <a:cubicBezTo>
                    <a:pt x="351" y="502"/>
                    <a:pt x="367" y="511"/>
                    <a:pt x="360" y="527"/>
                  </a:cubicBezTo>
                  <a:lnTo>
                    <a:pt x="335" y="533"/>
                  </a:lnTo>
                  <a:lnTo>
                    <a:pt x="323" y="508"/>
                  </a:lnTo>
                  <a:lnTo>
                    <a:pt x="332" y="492"/>
                  </a:lnTo>
                  <a:close/>
                  <a:moveTo>
                    <a:pt x="3453" y="505"/>
                  </a:moveTo>
                  <a:cubicBezTo>
                    <a:pt x="3450" y="527"/>
                    <a:pt x="3447" y="546"/>
                    <a:pt x="3435" y="546"/>
                  </a:cubicBezTo>
                  <a:lnTo>
                    <a:pt x="3419" y="543"/>
                  </a:lnTo>
                  <a:cubicBezTo>
                    <a:pt x="3422" y="530"/>
                    <a:pt x="3432" y="514"/>
                    <a:pt x="3441" y="505"/>
                  </a:cubicBezTo>
                  <a:close/>
                  <a:moveTo>
                    <a:pt x="307" y="611"/>
                  </a:moveTo>
                  <a:cubicBezTo>
                    <a:pt x="329" y="618"/>
                    <a:pt x="329" y="618"/>
                    <a:pt x="323" y="633"/>
                  </a:cubicBezTo>
                  <a:cubicBezTo>
                    <a:pt x="314" y="638"/>
                    <a:pt x="303" y="641"/>
                    <a:pt x="291" y="641"/>
                  </a:cubicBezTo>
                  <a:cubicBezTo>
                    <a:pt x="287" y="641"/>
                    <a:pt x="283" y="640"/>
                    <a:pt x="279" y="640"/>
                  </a:cubicBezTo>
                  <a:cubicBezTo>
                    <a:pt x="260" y="637"/>
                    <a:pt x="263" y="618"/>
                    <a:pt x="307" y="611"/>
                  </a:cubicBezTo>
                  <a:close/>
                  <a:moveTo>
                    <a:pt x="302" y="859"/>
                  </a:moveTo>
                  <a:cubicBezTo>
                    <a:pt x="305" y="859"/>
                    <a:pt x="307" y="859"/>
                    <a:pt x="307" y="859"/>
                  </a:cubicBezTo>
                  <a:cubicBezTo>
                    <a:pt x="329" y="862"/>
                    <a:pt x="307" y="872"/>
                    <a:pt x="304" y="884"/>
                  </a:cubicBezTo>
                  <a:cubicBezTo>
                    <a:pt x="296" y="888"/>
                    <a:pt x="291" y="890"/>
                    <a:pt x="287" y="890"/>
                  </a:cubicBezTo>
                  <a:cubicBezTo>
                    <a:pt x="283" y="890"/>
                    <a:pt x="283" y="884"/>
                    <a:pt x="285" y="868"/>
                  </a:cubicBezTo>
                  <a:cubicBezTo>
                    <a:pt x="287" y="860"/>
                    <a:pt x="296" y="859"/>
                    <a:pt x="302" y="859"/>
                  </a:cubicBezTo>
                  <a:close/>
                  <a:moveTo>
                    <a:pt x="172" y="931"/>
                  </a:moveTo>
                  <a:cubicBezTo>
                    <a:pt x="184" y="933"/>
                    <a:pt x="180" y="939"/>
                    <a:pt x="176" y="939"/>
                  </a:cubicBezTo>
                  <a:cubicBezTo>
                    <a:pt x="173" y="939"/>
                    <a:pt x="171" y="937"/>
                    <a:pt x="172" y="931"/>
                  </a:cubicBezTo>
                  <a:close/>
                  <a:moveTo>
                    <a:pt x="12" y="911"/>
                  </a:moveTo>
                  <a:cubicBezTo>
                    <a:pt x="6" y="911"/>
                    <a:pt x="5" y="913"/>
                    <a:pt x="3" y="922"/>
                  </a:cubicBezTo>
                  <a:cubicBezTo>
                    <a:pt x="1" y="940"/>
                    <a:pt x="0" y="946"/>
                    <a:pt x="6" y="946"/>
                  </a:cubicBezTo>
                  <a:cubicBezTo>
                    <a:pt x="9" y="946"/>
                    <a:pt x="14" y="944"/>
                    <a:pt x="22" y="941"/>
                  </a:cubicBezTo>
                  <a:lnTo>
                    <a:pt x="25" y="912"/>
                  </a:lnTo>
                  <a:cubicBezTo>
                    <a:pt x="19" y="911"/>
                    <a:pt x="15" y="911"/>
                    <a:pt x="12" y="911"/>
                  </a:cubicBezTo>
                  <a:close/>
                  <a:moveTo>
                    <a:pt x="708" y="997"/>
                  </a:moveTo>
                  <a:cubicBezTo>
                    <a:pt x="689" y="997"/>
                    <a:pt x="689" y="997"/>
                    <a:pt x="686" y="1009"/>
                  </a:cubicBezTo>
                  <a:cubicBezTo>
                    <a:pt x="699" y="1019"/>
                    <a:pt x="711" y="1025"/>
                    <a:pt x="727" y="1028"/>
                  </a:cubicBezTo>
                  <a:cubicBezTo>
                    <a:pt x="729" y="1029"/>
                    <a:pt x="731" y="1029"/>
                    <a:pt x="732" y="1029"/>
                  </a:cubicBezTo>
                  <a:cubicBezTo>
                    <a:pt x="746" y="1029"/>
                    <a:pt x="745" y="1017"/>
                    <a:pt x="708" y="997"/>
                  </a:cubicBezTo>
                  <a:close/>
                  <a:moveTo>
                    <a:pt x="4553" y="1053"/>
                  </a:moveTo>
                  <a:cubicBezTo>
                    <a:pt x="4566" y="1053"/>
                    <a:pt x="4575" y="1060"/>
                    <a:pt x="4579" y="1072"/>
                  </a:cubicBezTo>
                  <a:cubicBezTo>
                    <a:pt x="4579" y="1091"/>
                    <a:pt x="4579" y="1091"/>
                    <a:pt x="4560" y="1094"/>
                  </a:cubicBezTo>
                  <a:cubicBezTo>
                    <a:pt x="4560" y="1094"/>
                    <a:pt x="4558" y="1094"/>
                    <a:pt x="4556" y="1094"/>
                  </a:cubicBezTo>
                  <a:cubicBezTo>
                    <a:pt x="4550" y="1094"/>
                    <a:pt x="4538" y="1092"/>
                    <a:pt x="4538" y="1078"/>
                  </a:cubicBezTo>
                  <a:lnTo>
                    <a:pt x="4553" y="1053"/>
                  </a:lnTo>
                  <a:close/>
                  <a:moveTo>
                    <a:pt x="268" y="1100"/>
                  </a:moveTo>
                  <a:cubicBezTo>
                    <a:pt x="270" y="1100"/>
                    <a:pt x="271" y="1100"/>
                    <a:pt x="273" y="1100"/>
                  </a:cubicBezTo>
                  <a:cubicBezTo>
                    <a:pt x="273" y="1100"/>
                    <a:pt x="295" y="1103"/>
                    <a:pt x="295" y="1116"/>
                  </a:cubicBezTo>
                  <a:cubicBezTo>
                    <a:pt x="291" y="1132"/>
                    <a:pt x="270" y="1144"/>
                    <a:pt x="270" y="1144"/>
                  </a:cubicBezTo>
                  <a:cubicBezTo>
                    <a:pt x="251" y="1141"/>
                    <a:pt x="251" y="1129"/>
                    <a:pt x="251" y="1129"/>
                  </a:cubicBezTo>
                  <a:cubicBezTo>
                    <a:pt x="251" y="1114"/>
                    <a:pt x="253" y="1100"/>
                    <a:pt x="268" y="1100"/>
                  </a:cubicBezTo>
                  <a:close/>
                  <a:moveTo>
                    <a:pt x="134" y="1191"/>
                  </a:moveTo>
                  <a:cubicBezTo>
                    <a:pt x="128" y="1191"/>
                    <a:pt x="118" y="1193"/>
                    <a:pt x="116" y="1204"/>
                  </a:cubicBezTo>
                  <a:lnTo>
                    <a:pt x="116" y="1219"/>
                  </a:lnTo>
                  <a:cubicBezTo>
                    <a:pt x="132" y="1219"/>
                    <a:pt x="144" y="1213"/>
                    <a:pt x="160" y="1207"/>
                  </a:cubicBezTo>
                  <a:cubicBezTo>
                    <a:pt x="160" y="1191"/>
                    <a:pt x="138" y="1191"/>
                    <a:pt x="138" y="1191"/>
                  </a:cubicBezTo>
                  <a:cubicBezTo>
                    <a:pt x="138" y="1191"/>
                    <a:pt x="136" y="1191"/>
                    <a:pt x="134" y="1191"/>
                  </a:cubicBezTo>
                  <a:close/>
                  <a:moveTo>
                    <a:pt x="4579" y="1288"/>
                  </a:moveTo>
                  <a:lnTo>
                    <a:pt x="4597" y="1304"/>
                  </a:lnTo>
                  <a:lnTo>
                    <a:pt x="4594" y="1317"/>
                  </a:lnTo>
                  <a:cubicBezTo>
                    <a:pt x="4572" y="1317"/>
                    <a:pt x="4553" y="1313"/>
                    <a:pt x="4553" y="1298"/>
                  </a:cubicBezTo>
                  <a:lnTo>
                    <a:pt x="4579" y="1288"/>
                  </a:lnTo>
                  <a:close/>
                  <a:moveTo>
                    <a:pt x="197" y="1354"/>
                  </a:moveTo>
                  <a:lnTo>
                    <a:pt x="197" y="1370"/>
                  </a:lnTo>
                  <a:lnTo>
                    <a:pt x="176" y="1382"/>
                  </a:lnTo>
                  <a:lnTo>
                    <a:pt x="176" y="1370"/>
                  </a:lnTo>
                  <a:cubicBezTo>
                    <a:pt x="176" y="1354"/>
                    <a:pt x="176" y="1354"/>
                    <a:pt x="197" y="1354"/>
                  </a:cubicBezTo>
                  <a:close/>
                  <a:moveTo>
                    <a:pt x="4422" y="1366"/>
                  </a:moveTo>
                  <a:cubicBezTo>
                    <a:pt x="4425" y="1366"/>
                    <a:pt x="4429" y="1369"/>
                    <a:pt x="4438" y="1376"/>
                  </a:cubicBezTo>
                  <a:cubicBezTo>
                    <a:pt x="4454" y="1393"/>
                    <a:pt x="4454" y="1405"/>
                    <a:pt x="4440" y="1405"/>
                  </a:cubicBezTo>
                  <a:cubicBezTo>
                    <a:pt x="4438" y="1405"/>
                    <a:pt x="4436" y="1405"/>
                    <a:pt x="4434" y="1404"/>
                  </a:cubicBezTo>
                  <a:cubicBezTo>
                    <a:pt x="4412" y="1401"/>
                    <a:pt x="4412" y="1401"/>
                    <a:pt x="4416" y="1389"/>
                  </a:cubicBezTo>
                  <a:cubicBezTo>
                    <a:pt x="4417" y="1372"/>
                    <a:pt x="4418" y="1366"/>
                    <a:pt x="4422" y="1366"/>
                  </a:cubicBezTo>
                  <a:close/>
                  <a:moveTo>
                    <a:pt x="4325" y="1426"/>
                  </a:moveTo>
                  <a:cubicBezTo>
                    <a:pt x="4322" y="1428"/>
                    <a:pt x="4320" y="1429"/>
                    <a:pt x="4318" y="1430"/>
                  </a:cubicBezTo>
                  <a:lnTo>
                    <a:pt x="4318" y="1430"/>
                  </a:lnTo>
                  <a:cubicBezTo>
                    <a:pt x="4321" y="1429"/>
                    <a:pt x="4326" y="1429"/>
                    <a:pt x="4333" y="1429"/>
                  </a:cubicBezTo>
                  <a:cubicBezTo>
                    <a:pt x="4334" y="1429"/>
                    <a:pt x="4336" y="1429"/>
                    <a:pt x="4338" y="1429"/>
                  </a:cubicBezTo>
                  <a:lnTo>
                    <a:pt x="4338" y="1429"/>
                  </a:lnTo>
                  <a:cubicBezTo>
                    <a:pt x="4334" y="1428"/>
                    <a:pt x="4330" y="1427"/>
                    <a:pt x="4325" y="1426"/>
                  </a:cubicBezTo>
                  <a:close/>
                  <a:moveTo>
                    <a:pt x="4318" y="1430"/>
                  </a:moveTo>
                  <a:lnTo>
                    <a:pt x="4318" y="1430"/>
                  </a:lnTo>
                  <a:cubicBezTo>
                    <a:pt x="4311" y="1431"/>
                    <a:pt x="4309" y="1432"/>
                    <a:pt x="4311" y="1432"/>
                  </a:cubicBezTo>
                  <a:cubicBezTo>
                    <a:pt x="4312" y="1432"/>
                    <a:pt x="4314" y="1431"/>
                    <a:pt x="4318" y="1430"/>
                  </a:cubicBezTo>
                  <a:close/>
                  <a:moveTo>
                    <a:pt x="4422" y="1470"/>
                  </a:moveTo>
                  <a:lnTo>
                    <a:pt x="4422" y="1486"/>
                  </a:lnTo>
                  <a:cubicBezTo>
                    <a:pt x="4420" y="1494"/>
                    <a:pt x="4419" y="1497"/>
                    <a:pt x="4412" y="1497"/>
                  </a:cubicBezTo>
                  <a:cubicBezTo>
                    <a:pt x="4409" y="1497"/>
                    <a:pt x="4404" y="1496"/>
                    <a:pt x="4397" y="1495"/>
                  </a:cubicBezTo>
                  <a:lnTo>
                    <a:pt x="4400" y="1483"/>
                  </a:lnTo>
                  <a:lnTo>
                    <a:pt x="4422" y="1470"/>
                  </a:lnTo>
                  <a:close/>
                  <a:moveTo>
                    <a:pt x="195" y="1480"/>
                  </a:moveTo>
                  <a:cubicBezTo>
                    <a:pt x="202" y="1480"/>
                    <a:pt x="210" y="1481"/>
                    <a:pt x="219" y="1483"/>
                  </a:cubicBezTo>
                  <a:lnTo>
                    <a:pt x="223" y="1514"/>
                  </a:lnTo>
                  <a:cubicBezTo>
                    <a:pt x="216" y="1514"/>
                    <a:pt x="210" y="1514"/>
                    <a:pt x="205" y="1514"/>
                  </a:cubicBezTo>
                  <a:cubicBezTo>
                    <a:pt x="191" y="1514"/>
                    <a:pt x="181" y="1513"/>
                    <a:pt x="179" y="1501"/>
                  </a:cubicBezTo>
                  <a:cubicBezTo>
                    <a:pt x="161" y="1492"/>
                    <a:pt x="169" y="1480"/>
                    <a:pt x="195" y="1480"/>
                  </a:cubicBezTo>
                  <a:close/>
                  <a:moveTo>
                    <a:pt x="4365" y="1570"/>
                  </a:moveTo>
                  <a:cubicBezTo>
                    <a:pt x="4365" y="1577"/>
                    <a:pt x="4371" y="1581"/>
                    <a:pt x="4373" y="1581"/>
                  </a:cubicBezTo>
                  <a:cubicBezTo>
                    <a:pt x="4375" y="1581"/>
                    <a:pt x="4374" y="1578"/>
                    <a:pt x="4365" y="1570"/>
                  </a:cubicBezTo>
                  <a:close/>
                  <a:moveTo>
                    <a:pt x="335" y="1586"/>
                  </a:moveTo>
                  <a:cubicBezTo>
                    <a:pt x="335" y="1599"/>
                    <a:pt x="357" y="1611"/>
                    <a:pt x="335" y="1614"/>
                  </a:cubicBezTo>
                  <a:lnTo>
                    <a:pt x="338" y="1614"/>
                  </a:lnTo>
                  <a:cubicBezTo>
                    <a:pt x="338" y="1617"/>
                    <a:pt x="338" y="1618"/>
                    <a:pt x="336" y="1618"/>
                  </a:cubicBezTo>
                  <a:cubicBezTo>
                    <a:pt x="330" y="1618"/>
                    <a:pt x="313" y="1599"/>
                    <a:pt x="313" y="1589"/>
                  </a:cubicBezTo>
                  <a:lnTo>
                    <a:pt x="335" y="1586"/>
                  </a:lnTo>
                  <a:close/>
                  <a:moveTo>
                    <a:pt x="4403" y="1605"/>
                  </a:moveTo>
                  <a:lnTo>
                    <a:pt x="4400" y="1617"/>
                  </a:lnTo>
                  <a:cubicBezTo>
                    <a:pt x="4398" y="1628"/>
                    <a:pt x="4397" y="1632"/>
                    <a:pt x="4391" y="1632"/>
                  </a:cubicBezTo>
                  <a:cubicBezTo>
                    <a:pt x="4388" y="1632"/>
                    <a:pt x="4384" y="1631"/>
                    <a:pt x="4378" y="1630"/>
                  </a:cubicBezTo>
                  <a:lnTo>
                    <a:pt x="4381" y="1614"/>
                  </a:lnTo>
                  <a:lnTo>
                    <a:pt x="4403" y="1605"/>
                  </a:lnTo>
                  <a:close/>
                  <a:moveTo>
                    <a:pt x="144" y="1730"/>
                  </a:moveTo>
                  <a:lnTo>
                    <a:pt x="122" y="1733"/>
                  </a:lnTo>
                  <a:lnTo>
                    <a:pt x="103" y="1740"/>
                  </a:lnTo>
                  <a:lnTo>
                    <a:pt x="144" y="1730"/>
                  </a:lnTo>
                  <a:close/>
                  <a:moveTo>
                    <a:pt x="4404" y="1751"/>
                  </a:moveTo>
                  <a:cubicBezTo>
                    <a:pt x="4407" y="1751"/>
                    <a:pt x="4411" y="1751"/>
                    <a:pt x="4416" y="1752"/>
                  </a:cubicBezTo>
                  <a:lnTo>
                    <a:pt x="4412" y="1765"/>
                  </a:lnTo>
                  <a:cubicBezTo>
                    <a:pt x="4410" y="1776"/>
                    <a:pt x="4400" y="1777"/>
                    <a:pt x="4394" y="1777"/>
                  </a:cubicBezTo>
                  <a:cubicBezTo>
                    <a:pt x="4392" y="1777"/>
                    <a:pt x="4391" y="1777"/>
                    <a:pt x="4391" y="1777"/>
                  </a:cubicBezTo>
                  <a:cubicBezTo>
                    <a:pt x="4391" y="1777"/>
                    <a:pt x="4369" y="1771"/>
                    <a:pt x="4372" y="1758"/>
                  </a:cubicBezTo>
                  <a:cubicBezTo>
                    <a:pt x="4383" y="1754"/>
                    <a:pt x="4393" y="1751"/>
                    <a:pt x="4404" y="1751"/>
                  </a:cubicBezTo>
                  <a:close/>
                  <a:moveTo>
                    <a:pt x="330" y="1872"/>
                  </a:moveTo>
                  <a:cubicBezTo>
                    <a:pt x="338" y="1872"/>
                    <a:pt x="343" y="1874"/>
                    <a:pt x="345" y="1881"/>
                  </a:cubicBezTo>
                  <a:lnTo>
                    <a:pt x="351" y="1893"/>
                  </a:lnTo>
                  <a:cubicBezTo>
                    <a:pt x="345" y="1894"/>
                    <a:pt x="338" y="1895"/>
                    <a:pt x="332" y="1895"/>
                  </a:cubicBezTo>
                  <a:cubicBezTo>
                    <a:pt x="323" y="1895"/>
                    <a:pt x="314" y="1894"/>
                    <a:pt x="307" y="1890"/>
                  </a:cubicBezTo>
                  <a:lnTo>
                    <a:pt x="301" y="1878"/>
                  </a:lnTo>
                  <a:cubicBezTo>
                    <a:pt x="312" y="1874"/>
                    <a:pt x="322" y="1872"/>
                    <a:pt x="330" y="1872"/>
                  </a:cubicBezTo>
                  <a:close/>
                  <a:moveTo>
                    <a:pt x="276" y="2006"/>
                  </a:moveTo>
                  <a:lnTo>
                    <a:pt x="323" y="2022"/>
                  </a:lnTo>
                  <a:cubicBezTo>
                    <a:pt x="326" y="2028"/>
                    <a:pt x="321" y="2029"/>
                    <a:pt x="310" y="2029"/>
                  </a:cubicBezTo>
                  <a:cubicBezTo>
                    <a:pt x="299" y="2029"/>
                    <a:pt x="282" y="2028"/>
                    <a:pt x="260" y="2028"/>
                  </a:cubicBezTo>
                  <a:cubicBezTo>
                    <a:pt x="232" y="2006"/>
                    <a:pt x="232" y="2006"/>
                    <a:pt x="276" y="2006"/>
                  </a:cubicBezTo>
                  <a:close/>
                  <a:moveTo>
                    <a:pt x="490" y="2268"/>
                  </a:moveTo>
                  <a:cubicBezTo>
                    <a:pt x="500" y="2268"/>
                    <a:pt x="511" y="2270"/>
                    <a:pt x="520" y="2276"/>
                  </a:cubicBezTo>
                  <a:lnTo>
                    <a:pt x="533" y="2301"/>
                  </a:lnTo>
                  <a:lnTo>
                    <a:pt x="483" y="2294"/>
                  </a:lnTo>
                  <a:cubicBezTo>
                    <a:pt x="463" y="2295"/>
                    <a:pt x="448" y="2296"/>
                    <a:pt x="439" y="2296"/>
                  </a:cubicBezTo>
                  <a:cubicBezTo>
                    <a:pt x="417" y="2296"/>
                    <a:pt x="425" y="2292"/>
                    <a:pt x="451" y="2279"/>
                  </a:cubicBezTo>
                  <a:cubicBezTo>
                    <a:pt x="464" y="2272"/>
                    <a:pt x="477" y="2268"/>
                    <a:pt x="490" y="2268"/>
                  </a:cubicBezTo>
                  <a:close/>
                  <a:moveTo>
                    <a:pt x="4176" y="2273"/>
                  </a:moveTo>
                  <a:cubicBezTo>
                    <a:pt x="4178" y="2273"/>
                    <a:pt x="4180" y="2274"/>
                    <a:pt x="4184" y="2276"/>
                  </a:cubicBezTo>
                  <a:lnTo>
                    <a:pt x="4202" y="2285"/>
                  </a:lnTo>
                  <a:cubicBezTo>
                    <a:pt x="4213" y="2306"/>
                    <a:pt x="4221" y="2325"/>
                    <a:pt x="4214" y="2325"/>
                  </a:cubicBezTo>
                  <a:cubicBezTo>
                    <a:pt x="4213" y="2325"/>
                    <a:pt x="4211" y="2324"/>
                    <a:pt x="4209" y="2323"/>
                  </a:cubicBezTo>
                  <a:cubicBezTo>
                    <a:pt x="4196" y="2313"/>
                    <a:pt x="4184" y="2304"/>
                    <a:pt x="4177" y="2288"/>
                  </a:cubicBezTo>
                  <a:cubicBezTo>
                    <a:pt x="4177" y="2288"/>
                    <a:pt x="4169" y="2273"/>
                    <a:pt x="4176" y="2273"/>
                  </a:cubicBezTo>
                  <a:close/>
                  <a:moveTo>
                    <a:pt x="448" y="2363"/>
                  </a:moveTo>
                  <a:lnTo>
                    <a:pt x="473" y="2366"/>
                  </a:lnTo>
                  <a:lnTo>
                    <a:pt x="461" y="2388"/>
                  </a:lnTo>
                  <a:cubicBezTo>
                    <a:pt x="457" y="2391"/>
                    <a:pt x="453" y="2392"/>
                    <a:pt x="450" y="2392"/>
                  </a:cubicBezTo>
                  <a:cubicBezTo>
                    <a:pt x="441" y="2392"/>
                    <a:pt x="434" y="2382"/>
                    <a:pt x="429" y="2373"/>
                  </a:cubicBezTo>
                  <a:lnTo>
                    <a:pt x="448" y="2363"/>
                  </a:lnTo>
                  <a:close/>
                  <a:moveTo>
                    <a:pt x="3966" y="2712"/>
                  </a:moveTo>
                  <a:cubicBezTo>
                    <a:pt x="3979" y="2712"/>
                    <a:pt x="4001" y="2735"/>
                    <a:pt x="3999" y="2768"/>
                  </a:cubicBezTo>
                  <a:cubicBezTo>
                    <a:pt x="3994" y="2773"/>
                    <a:pt x="3992" y="2777"/>
                    <a:pt x="3989" y="2777"/>
                  </a:cubicBezTo>
                  <a:cubicBezTo>
                    <a:pt x="3986" y="2777"/>
                    <a:pt x="3982" y="2773"/>
                    <a:pt x="3974" y="2764"/>
                  </a:cubicBezTo>
                  <a:cubicBezTo>
                    <a:pt x="3958" y="2752"/>
                    <a:pt x="3952" y="2727"/>
                    <a:pt x="3961" y="2714"/>
                  </a:cubicBezTo>
                  <a:cubicBezTo>
                    <a:pt x="3963" y="2713"/>
                    <a:pt x="3964" y="2712"/>
                    <a:pt x="3966" y="2712"/>
                  </a:cubicBezTo>
                  <a:close/>
                  <a:moveTo>
                    <a:pt x="907" y="2731"/>
                  </a:moveTo>
                  <a:cubicBezTo>
                    <a:pt x="899" y="2731"/>
                    <a:pt x="893" y="2733"/>
                    <a:pt x="893" y="2733"/>
                  </a:cubicBezTo>
                  <a:cubicBezTo>
                    <a:pt x="881" y="2749"/>
                    <a:pt x="890" y="2758"/>
                    <a:pt x="899" y="2768"/>
                  </a:cubicBezTo>
                  <a:cubicBezTo>
                    <a:pt x="901" y="2787"/>
                    <a:pt x="910" y="2793"/>
                    <a:pt x="919" y="2793"/>
                  </a:cubicBezTo>
                  <a:cubicBezTo>
                    <a:pt x="927" y="2793"/>
                    <a:pt x="936" y="2789"/>
                    <a:pt x="943" y="2783"/>
                  </a:cubicBezTo>
                  <a:cubicBezTo>
                    <a:pt x="956" y="2768"/>
                    <a:pt x="946" y="2758"/>
                    <a:pt x="928" y="2739"/>
                  </a:cubicBezTo>
                  <a:cubicBezTo>
                    <a:pt x="923" y="2733"/>
                    <a:pt x="914" y="2731"/>
                    <a:pt x="907" y="2731"/>
                  </a:cubicBezTo>
                  <a:close/>
                  <a:moveTo>
                    <a:pt x="953" y="2835"/>
                  </a:moveTo>
                  <a:cubicBezTo>
                    <a:pt x="958" y="2835"/>
                    <a:pt x="963" y="2835"/>
                    <a:pt x="968" y="2836"/>
                  </a:cubicBezTo>
                  <a:lnTo>
                    <a:pt x="987" y="2855"/>
                  </a:lnTo>
                  <a:cubicBezTo>
                    <a:pt x="979" y="2862"/>
                    <a:pt x="969" y="2865"/>
                    <a:pt x="959" y="2865"/>
                  </a:cubicBezTo>
                  <a:cubicBezTo>
                    <a:pt x="948" y="2865"/>
                    <a:pt x="937" y="2862"/>
                    <a:pt x="928" y="2855"/>
                  </a:cubicBezTo>
                  <a:cubicBezTo>
                    <a:pt x="920" y="2847"/>
                    <a:pt x="930" y="2835"/>
                    <a:pt x="953" y="2835"/>
                  </a:cubicBezTo>
                  <a:close/>
                  <a:moveTo>
                    <a:pt x="1881" y="3065"/>
                  </a:moveTo>
                  <a:cubicBezTo>
                    <a:pt x="1870" y="3065"/>
                    <a:pt x="1864" y="3082"/>
                    <a:pt x="1862" y="3100"/>
                  </a:cubicBezTo>
                  <a:lnTo>
                    <a:pt x="1871" y="3106"/>
                  </a:lnTo>
                  <a:cubicBezTo>
                    <a:pt x="1883" y="3093"/>
                    <a:pt x="1890" y="3081"/>
                    <a:pt x="1896" y="3068"/>
                  </a:cubicBezTo>
                  <a:lnTo>
                    <a:pt x="1883" y="3065"/>
                  </a:lnTo>
                  <a:cubicBezTo>
                    <a:pt x="1883" y="3065"/>
                    <a:pt x="1882" y="3065"/>
                    <a:pt x="1881" y="3065"/>
                  </a:cubicBezTo>
                  <a:close/>
                  <a:moveTo>
                    <a:pt x="1614" y="3263"/>
                  </a:moveTo>
                  <a:cubicBezTo>
                    <a:pt x="1626" y="3269"/>
                    <a:pt x="1633" y="3294"/>
                    <a:pt x="1626" y="3313"/>
                  </a:cubicBezTo>
                  <a:cubicBezTo>
                    <a:pt x="1626" y="3342"/>
                    <a:pt x="1626" y="3352"/>
                    <a:pt x="1616" y="3352"/>
                  </a:cubicBezTo>
                  <a:cubicBezTo>
                    <a:pt x="1612" y="3352"/>
                    <a:pt x="1606" y="3350"/>
                    <a:pt x="1598" y="3347"/>
                  </a:cubicBezTo>
                  <a:cubicBezTo>
                    <a:pt x="1586" y="3341"/>
                    <a:pt x="1573" y="3335"/>
                    <a:pt x="1579" y="3316"/>
                  </a:cubicBezTo>
                  <a:lnTo>
                    <a:pt x="1579" y="3316"/>
                  </a:lnTo>
                  <a:lnTo>
                    <a:pt x="1592" y="3322"/>
                  </a:lnTo>
                  <a:cubicBezTo>
                    <a:pt x="1590" y="3328"/>
                    <a:pt x="1591" y="3330"/>
                    <a:pt x="1592" y="3330"/>
                  </a:cubicBezTo>
                  <a:cubicBezTo>
                    <a:pt x="1595" y="3330"/>
                    <a:pt x="1603" y="3318"/>
                    <a:pt x="1598" y="3300"/>
                  </a:cubicBezTo>
                  <a:cubicBezTo>
                    <a:pt x="1608" y="3281"/>
                    <a:pt x="1614" y="3263"/>
                    <a:pt x="1614" y="3263"/>
                  </a:cubicBezTo>
                  <a:close/>
                  <a:moveTo>
                    <a:pt x="2053" y="3300"/>
                  </a:moveTo>
                  <a:lnTo>
                    <a:pt x="2053" y="3300"/>
                  </a:lnTo>
                  <a:cubicBezTo>
                    <a:pt x="2049" y="3318"/>
                    <a:pt x="2047" y="3336"/>
                    <a:pt x="2044" y="3355"/>
                  </a:cubicBezTo>
                  <a:lnTo>
                    <a:pt x="2044" y="3355"/>
                  </a:lnTo>
                  <a:cubicBezTo>
                    <a:pt x="2047" y="3337"/>
                    <a:pt x="2049" y="3319"/>
                    <a:pt x="2053" y="3300"/>
                  </a:cubicBezTo>
                  <a:close/>
                  <a:moveTo>
                    <a:pt x="1770" y="3358"/>
                  </a:moveTo>
                  <a:cubicBezTo>
                    <a:pt x="1772" y="3358"/>
                    <a:pt x="1775" y="3359"/>
                    <a:pt x="1777" y="3360"/>
                  </a:cubicBezTo>
                  <a:lnTo>
                    <a:pt x="1786" y="3382"/>
                  </a:lnTo>
                  <a:cubicBezTo>
                    <a:pt x="1783" y="3394"/>
                    <a:pt x="1776" y="3398"/>
                    <a:pt x="1769" y="3398"/>
                  </a:cubicBezTo>
                  <a:cubicBezTo>
                    <a:pt x="1763" y="3398"/>
                    <a:pt x="1757" y="3396"/>
                    <a:pt x="1752" y="3394"/>
                  </a:cubicBezTo>
                  <a:cubicBezTo>
                    <a:pt x="1736" y="3391"/>
                    <a:pt x="1736" y="3391"/>
                    <a:pt x="1742" y="3369"/>
                  </a:cubicBezTo>
                  <a:cubicBezTo>
                    <a:pt x="1742" y="3369"/>
                    <a:pt x="1758" y="3358"/>
                    <a:pt x="1770" y="3358"/>
                  </a:cubicBezTo>
                  <a:close/>
                  <a:moveTo>
                    <a:pt x="1149" y="206"/>
                  </a:moveTo>
                  <a:cubicBezTo>
                    <a:pt x="1155" y="206"/>
                    <a:pt x="1157" y="217"/>
                    <a:pt x="1153" y="239"/>
                  </a:cubicBezTo>
                  <a:cubicBezTo>
                    <a:pt x="1151" y="254"/>
                    <a:pt x="1155" y="270"/>
                    <a:pt x="1159" y="270"/>
                  </a:cubicBezTo>
                  <a:cubicBezTo>
                    <a:pt x="1160" y="270"/>
                    <a:pt x="1162" y="267"/>
                    <a:pt x="1163" y="260"/>
                  </a:cubicBezTo>
                  <a:cubicBezTo>
                    <a:pt x="1178" y="264"/>
                    <a:pt x="1194" y="273"/>
                    <a:pt x="1200" y="289"/>
                  </a:cubicBezTo>
                  <a:cubicBezTo>
                    <a:pt x="1216" y="311"/>
                    <a:pt x="1228" y="318"/>
                    <a:pt x="1237" y="318"/>
                  </a:cubicBezTo>
                  <a:cubicBezTo>
                    <a:pt x="1247" y="318"/>
                    <a:pt x="1252" y="308"/>
                    <a:pt x="1254" y="298"/>
                  </a:cubicBezTo>
                  <a:cubicBezTo>
                    <a:pt x="1251" y="280"/>
                    <a:pt x="1251" y="273"/>
                    <a:pt x="1253" y="273"/>
                  </a:cubicBezTo>
                  <a:lnTo>
                    <a:pt x="1253" y="273"/>
                  </a:lnTo>
                  <a:cubicBezTo>
                    <a:pt x="1255" y="273"/>
                    <a:pt x="1261" y="285"/>
                    <a:pt x="1266" y="298"/>
                  </a:cubicBezTo>
                  <a:cubicBezTo>
                    <a:pt x="1275" y="314"/>
                    <a:pt x="1283" y="332"/>
                    <a:pt x="1287" y="332"/>
                  </a:cubicBezTo>
                  <a:cubicBezTo>
                    <a:pt x="1289" y="332"/>
                    <a:pt x="1290" y="329"/>
                    <a:pt x="1291" y="323"/>
                  </a:cubicBezTo>
                  <a:cubicBezTo>
                    <a:pt x="1298" y="314"/>
                    <a:pt x="1320" y="309"/>
                    <a:pt x="1341" y="309"/>
                  </a:cubicBezTo>
                  <a:cubicBezTo>
                    <a:pt x="1365" y="309"/>
                    <a:pt x="1389" y="317"/>
                    <a:pt x="1385" y="339"/>
                  </a:cubicBezTo>
                  <a:lnTo>
                    <a:pt x="1410" y="342"/>
                  </a:lnTo>
                  <a:cubicBezTo>
                    <a:pt x="1412" y="329"/>
                    <a:pt x="1422" y="326"/>
                    <a:pt x="1435" y="326"/>
                  </a:cubicBezTo>
                  <a:cubicBezTo>
                    <a:pt x="1444" y="326"/>
                    <a:pt x="1456" y="328"/>
                    <a:pt x="1467" y="329"/>
                  </a:cubicBezTo>
                  <a:cubicBezTo>
                    <a:pt x="1495" y="333"/>
                    <a:pt x="1507" y="336"/>
                    <a:pt x="1504" y="358"/>
                  </a:cubicBezTo>
                  <a:cubicBezTo>
                    <a:pt x="1496" y="366"/>
                    <a:pt x="1496" y="371"/>
                    <a:pt x="1502" y="371"/>
                  </a:cubicBezTo>
                  <a:cubicBezTo>
                    <a:pt x="1508" y="371"/>
                    <a:pt x="1518" y="368"/>
                    <a:pt x="1532" y="361"/>
                  </a:cubicBezTo>
                  <a:cubicBezTo>
                    <a:pt x="1545" y="361"/>
                    <a:pt x="1562" y="326"/>
                    <a:pt x="1578" y="326"/>
                  </a:cubicBezTo>
                  <a:cubicBezTo>
                    <a:pt x="1578" y="326"/>
                    <a:pt x="1579" y="326"/>
                    <a:pt x="1579" y="326"/>
                  </a:cubicBezTo>
                  <a:cubicBezTo>
                    <a:pt x="1582" y="306"/>
                    <a:pt x="1596" y="288"/>
                    <a:pt x="1608" y="288"/>
                  </a:cubicBezTo>
                  <a:cubicBezTo>
                    <a:pt x="1609" y="288"/>
                    <a:pt x="1610" y="288"/>
                    <a:pt x="1611" y="289"/>
                  </a:cubicBezTo>
                  <a:lnTo>
                    <a:pt x="1608" y="307"/>
                  </a:lnTo>
                  <a:lnTo>
                    <a:pt x="1601" y="348"/>
                  </a:lnTo>
                  <a:cubicBezTo>
                    <a:pt x="1606" y="349"/>
                    <a:pt x="1611" y="350"/>
                    <a:pt x="1615" y="350"/>
                  </a:cubicBezTo>
                  <a:cubicBezTo>
                    <a:pt x="1623" y="350"/>
                    <a:pt x="1631" y="347"/>
                    <a:pt x="1633" y="333"/>
                  </a:cubicBezTo>
                  <a:cubicBezTo>
                    <a:pt x="1642" y="354"/>
                    <a:pt x="1655" y="358"/>
                    <a:pt x="1683" y="361"/>
                  </a:cubicBezTo>
                  <a:cubicBezTo>
                    <a:pt x="1694" y="363"/>
                    <a:pt x="1705" y="366"/>
                    <a:pt x="1716" y="366"/>
                  </a:cubicBezTo>
                  <a:cubicBezTo>
                    <a:pt x="1730" y="366"/>
                    <a:pt x="1743" y="362"/>
                    <a:pt x="1752" y="351"/>
                  </a:cubicBezTo>
                  <a:cubicBezTo>
                    <a:pt x="1755" y="377"/>
                    <a:pt x="1785" y="392"/>
                    <a:pt x="1812" y="392"/>
                  </a:cubicBezTo>
                  <a:cubicBezTo>
                    <a:pt x="1832" y="392"/>
                    <a:pt x="1851" y="384"/>
                    <a:pt x="1858" y="367"/>
                  </a:cubicBezTo>
                  <a:cubicBezTo>
                    <a:pt x="1860" y="358"/>
                    <a:pt x="1864" y="353"/>
                    <a:pt x="1868" y="353"/>
                  </a:cubicBezTo>
                  <a:cubicBezTo>
                    <a:pt x="1874" y="353"/>
                    <a:pt x="1880" y="359"/>
                    <a:pt x="1887" y="370"/>
                  </a:cubicBezTo>
                  <a:cubicBezTo>
                    <a:pt x="1892" y="384"/>
                    <a:pt x="1894" y="390"/>
                    <a:pt x="1897" y="390"/>
                  </a:cubicBezTo>
                  <a:cubicBezTo>
                    <a:pt x="1900" y="390"/>
                    <a:pt x="1904" y="385"/>
                    <a:pt x="1912" y="376"/>
                  </a:cubicBezTo>
                  <a:cubicBezTo>
                    <a:pt x="1917" y="371"/>
                    <a:pt x="1921" y="369"/>
                    <a:pt x="1925" y="369"/>
                  </a:cubicBezTo>
                  <a:cubicBezTo>
                    <a:pt x="1935" y="369"/>
                    <a:pt x="1942" y="385"/>
                    <a:pt x="1949" y="401"/>
                  </a:cubicBezTo>
                  <a:cubicBezTo>
                    <a:pt x="1955" y="429"/>
                    <a:pt x="1962" y="441"/>
                    <a:pt x="1971" y="441"/>
                  </a:cubicBezTo>
                  <a:cubicBezTo>
                    <a:pt x="1976" y="441"/>
                    <a:pt x="1981" y="437"/>
                    <a:pt x="1987" y="430"/>
                  </a:cubicBezTo>
                  <a:cubicBezTo>
                    <a:pt x="2004" y="420"/>
                    <a:pt x="2022" y="416"/>
                    <a:pt x="2040" y="416"/>
                  </a:cubicBezTo>
                  <a:cubicBezTo>
                    <a:pt x="2045" y="416"/>
                    <a:pt x="2051" y="416"/>
                    <a:pt x="2056" y="417"/>
                  </a:cubicBezTo>
                  <a:cubicBezTo>
                    <a:pt x="2087" y="401"/>
                    <a:pt x="2100" y="405"/>
                    <a:pt x="2090" y="383"/>
                  </a:cubicBezTo>
                  <a:cubicBezTo>
                    <a:pt x="2093" y="367"/>
                    <a:pt x="2100" y="354"/>
                    <a:pt x="2109" y="342"/>
                  </a:cubicBezTo>
                  <a:cubicBezTo>
                    <a:pt x="2118" y="337"/>
                    <a:pt x="2125" y="336"/>
                    <a:pt x="2128" y="336"/>
                  </a:cubicBezTo>
                  <a:cubicBezTo>
                    <a:pt x="2138" y="336"/>
                    <a:pt x="2133" y="345"/>
                    <a:pt x="2122" y="345"/>
                  </a:cubicBezTo>
                  <a:cubicBezTo>
                    <a:pt x="2093" y="361"/>
                    <a:pt x="2106" y="364"/>
                    <a:pt x="2115" y="386"/>
                  </a:cubicBezTo>
                  <a:cubicBezTo>
                    <a:pt x="2128" y="405"/>
                    <a:pt x="2147" y="414"/>
                    <a:pt x="2169" y="414"/>
                  </a:cubicBezTo>
                  <a:lnTo>
                    <a:pt x="2222" y="423"/>
                  </a:lnTo>
                  <a:cubicBezTo>
                    <a:pt x="2241" y="437"/>
                    <a:pt x="2254" y="444"/>
                    <a:pt x="2263" y="444"/>
                  </a:cubicBezTo>
                  <a:cubicBezTo>
                    <a:pt x="2270" y="444"/>
                    <a:pt x="2274" y="440"/>
                    <a:pt x="2275" y="430"/>
                  </a:cubicBezTo>
                  <a:cubicBezTo>
                    <a:pt x="2279" y="406"/>
                    <a:pt x="2280" y="396"/>
                    <a:pt x="2280" y="396"/>
                  </a:cubicBezTo>
                  <a:lnTo>
                    <a:pt x="2280" y="396"/>
                  </a:lnTo>
                  <a:cubicBezTo>
                    <a:pt x="2280" y="396"/>
                    <a:pt x="2280" y="402"/>
                    <a:pt x="2278" y="411"/>
                  </a:cubicBezTo>
                  <a:cubicBezTo>
                    <a:pt x="2282" y="439"/>
                    <a:pt x="2342" y="458"/>
                    <a:pt x="2391" y="458"/>
                  </a:cubicBezTo>
                  <a:cubicBezTo>
                    <a:pt x="2419" y="458"/>
                    <a:pt x="2444" y="451"/>
                    <a:pt x="2451" y="436"/>
                  </a:cubicBezTo>
                  <a:lnTo>
                    <a:pt x="2451" y="436"/>
                  </a:lnTo>
                  <a:lnTo>
                    <a:pt x="2448" y="458"/>
                  </a:lnTo>
                  <a:cubicBezTo>
                    <a:pt x="2444" y="477"/>
                    <a:pt x="2460" y="480"/>
                    <a:pt x="2485" y="483"/>
                  </a:cubicBezTo>
                  <a:cubicBezTo>
                    <a:pt x="2523" y="480"/>
                    <a:pt x="2557" y="480"/>
                    <a:pt x="2595" y="480"/>
                  </a:cubicBezTo>
                  <a:cubicBezTo>
                    <a:pt x="2621" y="485"/>
                    <a:pt x="2645" y="488"/>
                    <a:pt x="2662" y="488"/>
                  </a:cubicBezTo>
                  <a:cubicBezTo>
                    <a:pt x="2679" y="488"/>
                    <a:pt x="2690" y="485"/>
                    <a:pt x="2692" y="474"/>
                  </a:cubicBezTo>
                  <a:cubicBezTo>
                    <a:pt x="2705" y="477"/>
                    <a:pt x="2705" y="477"/>
                    <a:pt x="2701" y="496"/>
                  </a:cubicBezTo>
                  <a:cubicBezTo>
                    <a:pt x="2686" y="514"/>
                    <a:pt x="2698" y="517"/>
                    <a:pt x="2714" y="517"/>
                  </a:cubicBezTo>
                  <a:cubicBezTo>
                    <a:pt x="2715" y="518"/>
                    <a:pt x="2716" y="518"/>
                    <a:pt x="2716" y="518"/>
                  </a:cubicBezTo>
                  <a:cubicBezTo>
                    <a:pt x="2727" y="518"/>
                    <a:pt x="2730" y="497"/>
                    <a:pt x="2733" y="480"/>
                  </a:cubicBezTo>
                  <a:cubicBezTo>
                    <a:pt x="2734" y="470"/>
                    <a:pt x="2737" y="465"/>
                    <a:pt x="2743" y="465"/>
                  </a:cubicBezTo>
                  <a:cubicBezTo>
                    <a:pt x="2750" y="465"/>
                    <a:pt x="2760" y="472"/>
                    <a:pt x="2773" y="486"/>
                  </a:cubicBezTo>
                  <a:cubicBezTo>
                    <a:pt x="2791" y="502"/>
                    <a:pt x="2814" y="510"/>
                    <a:pt x="2838" y="510"/>
                  </a:cubicBezTo>
                  <a:cubicBezTo>
                    <a:pt x="2852" y="510"/>
                    <a:pt x="2866" y="508"/>
                    <a:pt x="2880" y="502"/>
                  </a:cubicBezTo>
                  <a:cubicBezTo>
                    <a:pt x="2893" y="505"/>
                    <a:pt x="2905" y="505"/>
                    <a:pt x="2902" y="527"/>
                  </a:cubicBezTo>
                  <a:cubicBezTo>
                    <a:pt x="2910" y="541"/>
                    <a:pt x="2921" y="556"/>
                    <a:pt x="2937" y="556"/>
                  </a:cubicBezTo>
                  <a:cubicBezTo>
                    <a:pt x="2947" y="556"/>
                    <a:pt x="2958" y="550"/>
                    <a:pt x="2971" y="536"/>
                  </a:cubicBezTo>
                  <a:cubicBezTo>
                    <a:pt x="2983" y="539"/>
                    <a:pt x="2983" y="539"/>
                    <a:pt x="2980" y="558"/>
                  </a:cubicBezTo>
                  <a:cubicBezTo>
                    <a:pt x="2986" y="573"/>
                    <a:pt x="2987" y="586"/>
                    <a:pt x="2992" y="586"/>
                  </a:cubicBezTo>
                  <a:cubicBezTo>
                    <a:pt x="2995" y="586"/>
                    <a:pt x="3000" y="580"/>
                    <a:pt x="3008" y="564"/>
                  </a:cubicBezTo>
                  <a:cubicBezTo>
                    <a:pt x="3021" y="558"/>
                    <a:pt x="3035" y="555"/>
                    <a:pt x="3048" y="555"/>
                  </a:cubicBezTo>
                  <a:cubicBezTo>
                    <a:pt x="3068" y="555"/>
                    <a:pt x="3088" y="562"/>
                    <a:pt x="3103" y="577"/>
                  </a:cubicBezTo>
                  <a:cubicBezTo>
                    <a:pt x="3107" y="578"/>
                    <a:pt x="3111" y="579"/>
                    <a:pt x="3115" y="579"/>
                  </a:cubicBezTo>
                  <a:cubicBezTo>
                    <a:pt x="3123" y="579"/>
                    <a:pt x="3129" y="575"/>
                    <a:pt x="3131" y="561"/>
                  </a:cubicBezTo>
                  <a:cubicBezTo>
                    <a:pt x="3132" y="553"/>
                    <a:pt x="3133" y="545"/>
                    <a:pt x="3134" y="540"/>
                  </a:cubicBezTo>
                  <a:lnTo>
                    <a:pt x="3134" y="540"/>
                  </a:lnTo>
                  <a:cubicBezTo>
                    <a:pt x="3137" y="562"/>
                    <a:pt x="3139" y="573"/>
                    <a:pt x="3142" y="573"/>
                  </a:cubicBezTo>
                  <a:cubicBezTo>
                    <a:pt x="3146" y="573"/>
                    <a:pt x="3152" y="564"/>
                    <a:pt x="3162" y="546"/>
                  </a:cubicBezTo>
                  <a:cubicBezTo>
                    <a:pt x="3164" y="535"/>
                    <a:pt x="3167" y="530"/>
                    <a:pt x="3170" y="530"/>
                  </a:cubicBezTo>
                  <a:cubicBezTo>
                    <a:pt x="3174" y="530"/>
                    <a:pt x="3176" y="536"/>
                    <a:pt x="3175" y="546"/>
                  </a:cubicBezTo>
                  <a:cubicBezTo>
                    <a:pt x="3184" y="571"/>
                    <a:pt x="3197" y="571"/>
                    <a:pt x="3197" y="571"/>
                  </a:cubicBezTo>
                  <a:cubicBezTo>
                    <a:pt x="3217" y="569"/>
                    <a:pt x="3238" y="569"/>
                    <a:pt x="3259" y="569"/>
                  </a:cubicBezTo>
                  <a:cubicBezTo>
                    <a:pt x="3288" y="569"/>
                    <a:pt x="3318" y="570"/>
                    <a:pt x="3347" y="574"/>
                  </a:cubicBezTo>
                  <a:cubicBezTo>
                    <a:pt x="3406" y="582"/>
                    <a:pt x="3445" y="588"/>
                    <a:pt x="3468" y="588"/>
                  </a:cubicBezTo>
                  <a:cubicBezTo>
                    <a:pt x="3487" y="588"/>
                    <a:pt x="3496" y="584"/>
                    <a:pt x="3497" y="574"/>
                  </a:cubicBezTo>
                  <a:cubicBezTo>
                    <a:pt x="3506" y="565"/>
                    <a:pt x="3511" y="560"/>
                    <a:pt x="3514" y="560"/>
                  </a:cubicBezTo>
                  <a:cubicBezTo>
                    <a:pt x="3518" y="560"/>
                    <a:pt x="3521" y="567"/>
                    <a:pt x="3526" y="580"/>
                  </a:cubicBezTo>
                  <a:cubicBezTo>
                    <a:pt x="3532" y="596"/>
                    <a:pt x="3544" y="605"/>
                    <a:pt x="3563" y="605"/>
                  </a:cubicBezTo>
                  <a:cubicBezTo>
                    <a:pt x="3576" y="608"/>
                    <a:pt x="3588" y="608"/>
                    <a:pt x="3585" y="630"/>
                  </a:cubicBezTo>
                  <a:cubicBezTo>
                    <a:pt x="3598" y="617"/>
                    <a:pt x="3602" y="613"/>
                    <a:pt x="3608" y="613"/>
                  </a:cubicBezTo>
                  <a:cubicBezTo>
                    <a:pt x="3610" y="613"/>
                    <a:pt x="3613" y="614"/>
                    <a:pt x="3616" y="615"/>
                  </a:cubicBezTo>
                  <a:cubicBezTo>
                    <a:pt x="3615" y="625"/>
                    <a:pt x="3618" y="630"/>
                    <a:pt x="3623" y="630"/>
                  </a:cubicBezTo>
                  <a:cubicBezTo>
                    <a:pt x="3628" y="630"/>
                    <a:pt x="3634" y="626"/>
                    <a:pt x="3642" y="618"/>
                  </a:cubicBezTo>
                  <a:cubicBezTo>
                    <a:pt x="3652" y="599"/>
                    <a:pt x="3658" y="590"/>
                    <a:pt x="3660" y="590"/>
                  </a:cubicBezTo>
                  <a:lnTo>
                    <a:pt x="3660" y="590"/>
                  </a:lnTo>
                  <a:cubicBezTo>
                    <a:pt x="3662" y="590"/>
                    <a:pt x="3660" y="600"/>
                    <a:pt x="3657" y="621"/>
                  </a:cubicBezTo>
                  <a:cubicBezTo>
                    <a:pt x="3655" y="635"/>
                    <a:pt x="3673" y="654"/>
                    <a:pt x="3679" y="654"/>
                  </a:cubicBezTo>
                  <a:cubicBezTo>
                    <a:pt x="3681" y="654"/>
                    <a:pt x="3682" y="652"/>
                    <a:pt x="3679" y="646"/>
                  </a:cubicBezTo>
                  <a:cubicBezTo>
                    <a:pt x="3682" y="624"/>
                    <a:pt x="3710" y="627"/>
                    <a:pt x="3726" y="608"/>
                  </a:cubicBezTo>
                  <a:cubicBezTo>
                    <a:pt x="3739" y="611"/>
                    <a:pt x="3751" y="615"/>
                    <a:pt x="3748" y="633"/>
                  </a:cubicBezTo>
                  <a:cubicBezTo>
                    <a:pt x="3753" y="642"/>
                    <a:pt x="3768" y="646"/>
                    <a:pt x="3784" y="646"/>
                  </a:cubicBezTo>
                  <a:cubicBezTo>
                    <a:pt x="3808" y="646"/>
                    <a:pt x="3836" y="638"/>
                    <a:pt x="3845" y="627"/>
                  </a:cubicBezTo>
                  <a:cubicBezTo>
                    <a:pt x="3847" y="618"/>
                    <a:pt x="3851" y="613"/>
                    <a:pt x="3855" y="613"/>
                  </a:cubicBezTo>
                  <a:cubicBezTo>
                    <a:pt x="3859" y="613"/>
                    <a:pt x="3863" y="619"/>
                    <a:pt x="3861" y="630"/>
                  </a:cubicBezTo>
                  <a:cubicBezTo>
                    <a:pt x="3858" y="649"/>
                    <a:pt x="3870" y="652"/>
                    <a:pt x="3883" y="655"/>
                  </a:cubicBezTo>
                  <a:cubicBezTo>
                    <a:pt x="3887" y="650"/>
                    <a:pt x="3890" y="648"/>
                    <a:pt x="3892" y="648"/>
                  </a:cubicBezTo>
                  <a:cubicBezTo>
                    <a:pt x="3897" y="648"/>
                    <a:pt x="3895" y="662"/>
                    <a:pt x="3895" y="677"/>
                  </a:cubicBezTo>
                  <a:cubicBezTo>
                    <a:pt x="3877" y="696"/>
                    <a:pt x="3892" y="699"/>
                    <a:pt x="3917" y="702"/>
                  </a:cubicBezTo>
                  <a:cubicBezTo>
                    <a:pt x="3923" y="695"/>
                    <a:pt x="3936" y="692"/>
                    <a:pt x="3951" y="692"/>
                  </a:cubicBezTo>
                  <a:cubicBezTo>
                    <a:pt x="3974" y="692"/>
                    <a:pt x="4004" y="699"/>
                    <a:pt x="4027" y="709"/>
                  </a:cubicBezTo>
                  <a:cubicBezTo>
                    <a:pt x="4047" y="719"/>
                    <a:pt x="4069" y="724"/>
                    <a:pt x="4091" y="724"/>
                  </a:cubicBezTo>
                  <a:cubicBezTo>
                    <a:pt x="4115" y="724"/>
                    <a:pt x="4140" y="717"/>
                    <a:pt x="4162" y="705"/>
                  </a:cubicBezTo>
                  <a:lnTo>
                    <a:pt x="4196" y="677"/>
                  </a:lnTo>
                  <a:lnTo>
                    <a:pt x="4174" y="712"/>
                  </a:lnTo>
                  <a:cubicBezTo>
                    <a:pt x="4162" y="731"/>
                    <a:pt x="4155" y="752"/>
                    <a:pt x="4149" y="771"/>
                  </a:cubicBezTo>
                  <a:cubicBezTo>
                    <a:pt x="4152" y="773"/>
                    <a:pt x="4154" y="774"/>
                    <a:pt x="4157" y="774"/>
                  </a:cubicBezTo>
                  <a:cubicBezTo>
                    <a:pt x="4167" y="774"/>
                    <a:pt x="4177" y="761"/>
                    <a:pt x="4187" y="746"/>
                  </a:cubicBezTo>
                  <a:cubicBezTo>
                    <a:pt x="4191" y="741"/>
                    <a:pt x="4194" y="739"/>
                    <a:pt x="4198" y="739"/>
                  </a:cubicBezTo>
                  <a:cubicBezTo>
                    <a:pt x="4207" y="739"/>
                    <a:pt x="4215" y="751"/>
                    <a:pt x="4221" y="778"/>
                  </a:cubicBezTo>
                  <a:cubicBezTo>
                    <a:pt x="4227" y="808"/>
                    <a:pt x="4235" y="819"/>
                    <a:pt x="4254" y="819"/>
                  </a:cubicBezTo>
                  <a:cubicBezTo>
                    <a:pt x="4256" y="819"/>
                    <a:pt x="4259" y="819"/>
                    <a:pt x="4262" y="818"/>
                  </a:cubicBezTo>
                  <a:cubicBezTo>
                    <a:pt x="4275" y="831"/>
                    <a:pt x="4281" y="850"/>
                    <a:pt x="4275" y="865"/>
                  </a:cubicBezTo>
                  <a:cubicBezTo>
                    <a:pt x="4279" y="872"/>
                    <a:pt x="4281" y="875"/>
                    <a:pt x="4284" y="875"/>
                  </a:cubicBezTo>
                  <a:cubicBezTo>
                    <a:pt x="4286" y="875"/>
                    <a:pt x="4290" y="872"/>
                    <a:pt x="4300" y="865"/>
                  </a:cubicBezTo>
                  <a:cubicBezTo>
                    <a:pt x="4304" y="862"/>
                    <a:pt x="4308" y="860"/>
                    <a:pt x="4311" y="860"/>
                  </a:cubicBezTo>
                  <a:cubicBezTo>
                    <a:pt x="4319" y="860"/>
                    <a:pt x="4322" y="872"/>
                    <a:pt x="4315" y="890"/>
                  </a:cubicBezTo>
                  <a:cubicBezTo>
                    <a:pt x="4293" y="921"/>
                    <a:pt x="4303" y="951"/>
                    <a:pt x="4318" y="951"/>
                  </a:cubicBezTo>
                  <a:cubicBezTo>
                    <a:pt x="4320" y="951"/>
                    <a:pt x="4323" y="951"/>
                    <a:pt x="4325" y="950"/>
                  </a:cubicBezTo>
                  <a:cubicBezTo>
                    <a:pt x="4329" y="949"/>
                    <a:pt x="4332" y="948"/>
                    <a:pt x="4335" y="948"/>
                  </a:cubicBezTo>
                  <a:cubicBezTo>
                    <a:pt x="4348" y="948"/>
                    <a:pt x="4351" y="958"/>
                    <a:pt x="4356" y="969"/>
                  </a:cubicBezTo>
                  <a:cubicBezTo>
                    <a:pt x="4362" y="988"/>
                    <a:pt x="4375" y="1000"/>
                    <a:pt x="4391" y="1003"/>
                  </a:cubicBezTo>
                  <a:lnTo>
                    <a:pt x="4400" y="1035"/>
                  </a:lnTo>
                  <a:cubicBezTo>
                    <a:pt x="4402" y="1040"/>
                    <a:pt x="4400" y="1043"/>
                    <a:pt x="4397" y="1043"/>
                  </a:cubicBezTo>
                  <a:cubicBezTo>
                    <a:pt x="4391" y="1043"/>
                    <a:pt x="4379" y="1035"/>
                    <a:pt x="4375" y="1025"/>
                  </a:cubicBezTo>
                  <a:lnTo>
                    <a:pt x="4359" y="1044"/>
                  </a:lnTo>
                  <a:cubicBezTo>
                    <a:pt x="4369" y="1072"/>
                    <a:pt x="4369" y="1088"/>
                    <a:pt x="4394" y="1097"/>
                  </a:cubicBezTo>
                  <a:cubicBezTo>
                    <a:pt x="4434" y="1107"/>
                    <a:pt x="4438" y="1107"/>
                    <a:pt x="4394" y="1113"/>
                  </a:cubicBezTo>
                  <a:cubicBezTo>
                    <a:pt x="4375" y="1116"/>
                    <a:pt x="4353" y="1132"/>
                    <a:pt x="4378" y="1144"/>
                  </a:cubicBezTo>
                  <a:cubicBezTo>
                    <a:pt x="4419" y="1157"/>
                    <a:pt x="4397" y="1172"/>
                    <a:pt x="4378" y="1172"/>
                  </a:cubicBezTo>
                  <a:cubicBezTo>
                    <a:pt x="4363" y="1168"/>
                    <a:pt x="4353" y="1165"/>
                    <a:pt x="4349" y="1165"/>
                  </a:cubicBezTo>
                  <a:cubicBezTo>
                    <a:pt x="4340" y="1165"/>
                    <a:pt x="4350" y="1176"/>
                    <a:pt x="4375" y="1213"/>
                  </a:cubicBezTo>
                  <a:cubicBezTo>
                    <a:pt x="4381" y="1257"/>
                    <a:pt x="4381" y="1298"/>
                    <a:pt x="4381" y="1342"/>
                  </a:cubicBezTo>
                  <a:cubicBezTo>
                    <a:pt x="4372" y="1395"/>
                    <a:pt x="4369" y="1420"/>
                    <a:pt x="4347" y="1429"/>
                  </a:cubicBezTo>
                  <a:cubicBezTo>
                    <a:pt x="4343" y="1429"/>
                    <a:pt x="4340" y="1429"/>
                    <a:pt x="4338" y="1429"/>
                  </a:cubicBezTo>
                  <a:lnTo>
                    <a:pt x="4338" y="1429"/>
                  </a:lnTo>
                  <a:cubicBezTo>
                    <a:pt x="4365" y="1437"/>
                    <a:pt x="4362" y="1453"/>
                    <a:pt x="4356" y="1486"/>
                  </a:cubicBezTo>
                  <a:cubicBezTo>
                    <a:pt x="4337" y="1511"/>
                    <a:pt x="4340" y="1552"/>
                    <a:pt x="4365" y="1570"/>
                  </a:cubicBezTo>
                  <a:lnTo>
                    <a:pt x="4369" y="1545"/>
                  </a:lnTo>
                  <a:cubicBezTo>
                    <a:pt x="4412" y="1548"/>
                    <a:pt x="4409" y="1564"/>
                    <a:pt x="4384" y="1586"/>
                  </a:cubicBezTo>
                  <a:cubicBezTo>
                    <a:pt x="4382" y="1595"/>
                    <a:pt x="4375" y="1598"/>
                    <a:pt x="4365" y="1598"/>
                  </a:cubicBezTo>
                  <a:cubicBezTo>
                    <a:pt x="4358" y="1598"/>
                    <a:pt x="4349" y="1597"/>
                    <a:pt x="4340" y="1595"/>
                  </a:cubicBezTo>
                  <a:cubicBezTo>
                    <a:pt x="4338" y="1595"/>
                    <a:pt x="4335" y="1595"/>
                    <a:pt x="4333" y="1595"/>
                  </a:cubicBezTo>
                  <a:cubicBezTo>
                    <a:pt x="4315" y="1595"/>
                    <a:pt x="4296" y="1603"/>
                    <a:pt x="4296" y="1614"/>
                  </a:cubicBezTo>
                  <a:cubicBezTo>
                    <a:pt x="4294" y="1624"/>
                    <a:pt x="4292" y="1636"/>
                    <a:pt x="4301" y="1636"/>
                  </a:cubicBezTo>
                  <a:cubicBezTo>
                    <a:pt x="4304" y="1636"/>
                    <a:pt x="4307" y="1635"/>
                    <a:pt x="4312" y="1633"/>
                  </a:cubicBezTo>
                  <a:cubicBezTo>
                    <a:pt x="4334" y="1636"/>
                    <a:pt x="4334" y="1636"/>
                    <a:pt x="4331" y="1649"/>
                  </a:cubicBezTo>
                  <a:cubicBezTo>
                    <a:pt x="4325" y="1664"/>
                    <a:pt x="4331" y="1683"/>
                    <a:pt x="4343" y="1693"/>
                  </a:cubicBezTo>
                  <a:cubicBezTo>
                    <a:pt x="4365" y="1696"/>
                    <a:pt x="4362" y="1711"/>
                    <a:pt x="4359" y="1724"/>
                  </a:cubicBezTo>
                  <a:cubicBezTo>
                    <a:pt x="4343" y="1730"/>
                    <a:pt x="4334" y="1746"/>
                    <a:pt x="4328" y="1762"/>
                  </a:cubicBezTo>
                  <a:lnTo>
                    <a:pt x="4309" y="1755"/>
                  </a:lnTo>
                  <a:cubicBezTo>
                    <a:pt x="4293" y="1755"/>
                    <a:pt x="4281" y="1755"/>
                    <a:pt x="4265" y="1762"/>
                  </a:cubicBezTo>
                  <a:cubicBezTo>
                    <a:pt x="4262" y="1774"/>
                    <a:pt x="4284" y="1777"/>
                    <a:pt x="4284" y="1777"/>
                  </a:cubicBezTo>
                  <a:cubicBezTo>
                    <a:pt x="4312" y="1787"/>
                    <a:pt x="4206" y="2100"/>
                    <a:pt x="4184" y="2134"/>
                  </a:cubicBezTo>
                  <a:cubicBezTo>
                    <a:pt x="4155" y="2152"/>
                    <a:pt x="4139" y="2185"/>
                    <a:pt x="4157" y="2185"/>
                  </a:cubicBezTo>
                  <a:cubicBezTo>
                    <a:pt x="4158" y="2185"/>
                    <a:pt x="4160" y="2185"/>
                    <a:pt x="4162" y="2185"/>
                  </a:cubicBezTo>
                  <a:lnTo>
                    <a:pt x="4162" y="2185"/>
                  </a:lnTo>
                  <a:cubicBezTo>
                    <a:pt x="4184" y="2197"/>
                    <a:pt x="4146" y="2257"/>
                    <a:pt x="4108" y="2329"/>
                  </a:cubicBezTo>
                  <a:cubicBezTo>
                    <a:pt x="4061" y="2417"/>
                    <a:pt x="4018" y="2470"/>
                    <a:pt x="4036" y="2482"/>
                  </a:cubicBezTo>
                  <a:lnTo>
                    <a:pt x="4011" y="2517"/>
                  </a:lnTo>
                  <a:cubicBezTo>
                    <a:pt x="3996" y="2539"/>
                    <a:pt x="3996" y="2576"/>
                    <a:pt x="3986" y="2586"/>
                  </a:cubicBezTo>
                  <a:cubicBezTo>
                    <a:pt x="3992" y="2601"/>
                    <a:pt x="3991" y="2611"/>
                    <a:pt x="3987" y="2611"/>
                  </a:cubicBezTo>
                  <a:cubicBezTo>
                    <a:pt x="3984" y="2611"/>
                    <a:pt x="3980" y="2607"/>
                    <a:pt x="3977" y="2598"/>
                  </a:cubicBezTo>
                  <a:cubicBezTo>
                    <a:pt x="3966" y="2587"/>
                    <a:pt x="3954" y="2577"/>
                    <a:pt x="3946" y="2577"/>
                  </a:cubicBezTo>
                  <a:cubicBezTo>
                    <a:pt x="3942" y="2577"/>
                    <a:pt x="3939" y="2579"/>
                    <a:pt x="3936" y="2583"/>
                  </a:cubicBezTo>
                  <a:cubicBezTo>
                    <a:pt x="3917" y="2605"/>
                    <a:pt x="3936" y="2617"/>
                    <a:pt x="3952" y="2630"/>
                  </a:cubicBezTo>
                  <a:cubicBezTo>
                    <a:pt x="3967" y="2642"/>
                    <a:pt x="3958" y="2655"/>
                    <a:pt x="3958" y="2655"/>
                  </a:cubicBezTo>
                  <a:cubicBezTo>
                    <a:pt x="3954" y="2659"/>
                    <a:pt x="3951" y="2661"/>
                    <a:pt x="3949" y="2661"/>
                  </a:cubicBezTo>
                  <a:cubicBezTo>
                    <a:pt x="3945" y="2661"/>
                    <a:pt x="3941" y="2658"/>
                    <a:pt x="3933" y="2652"/>
                  </a:cubicBezTo>
                  <a:lnTo>
                    <a:pt x="3902" y="2623"/>
                  </a:lnTo>
                  <a:lnTo>
                    <a:pt x="3892" y="2636"/>
                  </a:lnTo>
                  <a:cubicBezTo>
                    <a:pt x="3908" y="2648"/>
                    <a:pt x="3898" y="2658"/>
                    <a:pt x="3898" y="2658"/>
                  </a:cubicBezTo>
                  <a:cubicBezTo>
                    <a:pt x="3895" y="2663"/>
                    <a:pt x="3892" y="2666"/>
                    <a:pt x="3889" y="2666"/>
                  </a:cubicBezTo>
                  <a:cubicBezTo>
                    <a:pt x="3884" y="2666"/>
                    <a:pt x="3877" y="2659"/>
                    <a:pt x="3858" y="2642"/>
                  </a:cubicBezTo>
                  <a:cubicBezTo>
                    <a:pt x="3846" y="2632"/>
                    <a:pt x="3837" y="2627"/>
                    <a:pt x="3832" y="2627"/>
                  </a:cubicBezTo>
                  <a:cubicBezTo>
                    <a:pt x="3824" y="2627"/>
                    <a:pt x="3825" y="2641"/>
                    <a:pt x="3839" y="2664"/>
                  </a:cubicBezTo>
                  <a:lnTo>
                    <a:pt x="3839" y="2699"/>
                  </a:lnTo>
                  <a:cubicBezTo>
                    <a:pt x="3832" y="2696"/>
                    <a:pt x="3827" y="2694"/>
                    <a:pt x="3823" y="2694"/>
                  </a:cubicBezTo>
                  <a:cubicBezTo>
                    <a:pt x="3801" y="2694"/>
                    <a:pt x="3809" y="2731"/>
                    <a:pt x="3814" y="2752"/>
                  </a:cubicBezTo>
                  <a:cubicBezTo>
                    <a:pt x="3800" y="2746"/>
                    <a:pt x="3790" y="2742"/>
                    <a:pt x="3783" y="2742"/>
                  </a:cubicBezTo>
                  <a:cubicBezTo>
                    <a:pt x="3770" y="2742"/>
                    <a:pt x="3770" y="2755"/>
                    <a:pt x="3783" y="2780"/>
                  </a:cubicBezTo>
                  <a:cubicBezTo>
                    <a:pt x="3796" y="2794"/>
                    <a:pt x="3791" y="2803"/>
                    <a:pt x="3773" y="2803"/>
                  </a:cubicBezTo>
                  <a:cubicBezTo>
                    <a:pt x="3770" y="2803"/>
                    <a:pt x="3767" y="2802"/>
                    <a:pt x="3764" y="2802"/>
                  </a:cubicBezTo>
                  <a:cubicBezTo>
                    <a:pt x="3759" y="2801"/>
                    <a:pt x="3754" y="2800"/>
                    <a:pt x="3750" y="2800"/>
                  </a:cubicBezTo>
                  <a:cubicBezTo>
                    <a:pt x="3734" y="2800"/>
                    <a:pt x="3725" y="2809"/>
                    <a:pt x="3710" y="2824"/>
                  </a:cubicBezTo>
                  <a:cubicBezTo>
                    <a:pt x="3714" y="2849"/>
                    <a:pt x="3638" y="2912"/>
                    <a:pt x="3551" y="2981"/>
                  </a:cubicBezTo>
                  <a:cubicBezTo>
                    <a:pt x="3444" y="3050"/>
                    <a:pt x="3375" y="3097"/>
                    <a:pt x="3385" y="3112"/>
                  </a:cubicBezTo>
                  <a:cubicBezTo>
                    <a:pt x="3379" y="3115"/>
                    <a:pt x="3376" y="3116"/>
                    <a:pt x="3373" y="3116"/>
                  </a:cubicBezTo>
                  <a:cubicBezTo>
                    <a:pt x="3368" y="3116"/>
                    <a:pt x="3363" y="3113"/>
                    <a:pt x="3350" y="3106"/>
                  </a:cubicBezTo>
                  <a:cubicBezTo>
                    <a:pt x="3346" y="3101"/>
                    <a:pt x="3342" y="3098"/>
                    <a:pt x="3339" y="3098"/>
                  </a:cubicBezTo>
                  <a:cubicBezTo>
                    <a:pt x="3332" y="3098"/>
                    <a:pt x="3328" y="3110"/>
                    <a:pt x="3334" y="3137"/>
                  </a:cubicBezTo>
                  <a:cubicBezTo>
                    <a:pt x="3333" y="3153"/>
                    <a:pt x="3335" y="3166"/>
                    <a:pt x="3333" y="3166"/>
                  </a:cubicBezTo>
                  <a:cubicBezTo>
                    <a:pt x="3332" y="3166"/>
                    <a:pt x="3329" y="3160"/>
                    <a:pt x="3322" y="3147"/>
                  </a:cubicBezTo>
                  <a:cubicBezTo>
                    <a:pt x="3319" y="3140"/>
                    <a:pt x="3314" y="3138"/>
                    <a:pt x="3307" y="3138"/>
                  </a:cubicBezTo>
                  <a:cubicBezTo>
                    <a:pt x="3293" y="3138"/>
                    <a:pt x="3271" y="3149"/>
                    <a:pt x="3237" y="3166"/>
                  </a:cubicBezTo>
                  <a:cubicBezTo>
                    <a:pt x="3200" y="3184"/>
                    <a:pt x="3150" y="3203"/>
                    <a:pt x="3156" y="3225"/>
                  </a:cubicBezTo>
                  <a:cubicBezTo>
                    <a:pt x="3148" y="3240"/>
                    <a:pt x="3144" y="3247"/>
                    <a:pt x="3142" y="3247"/>
                  </a:cubicBezTo>
                  <a:cubicBezTo>
                    <a:pt x="3141" y="3247"/>
                    <a:pt x="3142" y="3240"/>
                    <a:pt x="3143" y="3228"/>
                  </a:cubicBezTo>
                  <a:cubicBezTo>
                    <a:pt x="3142" y="3211"/>
                    <a:pt x="3128" y="3202"/>
                    <a:pt x="3110" y="3202"/>
                  </a:cubicBezTo>
                  <a:cubicBezTo>
                    <a:pt x="3087" y="3202"/>
                    <a:pt x="3059" y="3217"/>
                    <a:pt x="3046" y="3247"/>
                  </a:cubicBezTo>
                  <a:cubicBezTo>
                    <a:pt x="3041" y="3250"/>
                    <a:pt x="3035" y="3252"/>
                    <a:pt x="3029" y="3252"/>
                  </a:cubicBezTo>
                  <a:cubicBezTo>
                    <a:pt x="3022" y="3252"/>
                    <a:pt x="3015" y="3248"/>
                    <a:pt x="3012" y="3238"/>
                  </a:cubicBezTo>
                  <a:cubicBezTo>
                    <a:pt x="2990" y="3244"/>
                    <a:pt x="2968" y="3260"/>
                    <a:pt x="2952" y="3275"/>
                  </a:cubicBezTo>
                  <a:lnTo>
                    <a:pt x="2858" y="3307"/>
                  </a:lnTo>
                  <a:cubicBezTo>
                    <a:pt x="2839" y="3313"/>
                    <a:pt x="2824" y="3322"/>
                    <a:pt x="2808" y="3338"/>
                  </a:cubicBezTo>
                  <a:lnTo>
                    <a:pt x="2795" y="3341"/>
                  </a:lnTo>
                  <a:cubicBezTo>
                    <a:pt x="2793" y="3334"/>
                    <a:pt x="2785" y="3331"/>
                    <a:pt x="2770" y="3331"/>
                  </a:cubicBezTo>
                  <a:cubicBezTo>
                    <a:pt x="2742" y="3331"/>
                    <a:pt x="2691" y="3342"/>
                    <a:pt x="2626" y="3350"/>
                  </a:cubicBezTo>
                  <a:cubicBezTo>
                    <a:pt x="2575" y="3355"/>
                    <a:pt x="2529" y="3360"/>
                    <a:pt x="2494" y="3360"/>
                  </a:cubicBezTo>
                  <a:cubicBezTo>
                    <a:pt x="2462" y="3360"/>
                    <a:pt x="2439" y="3356"/>
                    <a:pt x="2432" y="3344"/>
                  </a:cubicBezTo>
                  <a:cubicBezTo>
                    <a:pt x="2432" y="3344"/>
                    <a:pt x="2419" y="3344"/>
                    <a:pt x="2407" y="3366"/>
                  </a:cubicBezTo>
                  <a:cubicBezTo>
                    <a:pt x="2399" y="3390"/>
                    <a:pt x="2391" y="3400"/>
                    <a:pt x="2382" y="3400"/>
                  </a:cubicBezTo>
                  <a:cubicBezTo>
                    <a:pt x="2376" y="3400"/>
                    <a:pt x="2369" y="3396"/>
                    <a:pt x="2363" y="3388"/>
                  </a:cubicBezTo>
                  <a:cubicBezTo>
                    <a:pt x="2357" y="3368"/>
                    <a:pt x="2339" y="3357"/>
                    <a:pt x="2321" y="3357"/>
                  </a:cubicBezTo>
                  <a:cubicBezTo>
                    <a:pt x="2303" y="3357"/>
                    <a:pt x="2285" y="3368"/>
                    <a:pt x="2278" y="3388"/>
                  </a:cubicBezTo>
                  <a:lnTo>
                    <a:pt x="2281" y="3366"/>
                  </a:lnTo>
                  <a:cubicBezTo>
                    <a:pt x="2276" y="3350"/>
                    <a:pt x="2267" y="3343"/>
                    <a:pt x="2256" y="3343"/>
                  </a:cubicBezTo>
                  <a:cubicBezTo>
                    <a:pt x="2240" y="3343"/>
                    <a:pt x="2221" y="3359"/>
                    <a:pt x="2209" y="3382"/>
                  </a:cubicBezTo>
                  <a:cubicBezTo>
                    <a:pt x="2201" y="3366"/>
                    <a:pt x="2192" y="3351"/>
                    <a:pt x="2182" y="3351"/>
                  </a:cubicBezTo>
                  <a:cubicBezTo>
                    <a:pt x="2178" y="3351"/>
                    <a:pt x="2173" y="3353"/>
                    <a:pt x="2169" y="3360"/>
                  </a:cubicBezTo>
                  <a:cubicBezTo>
                    <a:pt x="2156" y="3357"/>
                    <a:pt x="2156" y="3357"/>
                    <a:pt x="2159" y="3316"/>
                  </a:cubicBezTo>
                  <a:cubicBezTo>
                    <a:pt x="2162" y="3294"/>
                    <a:pt x="2162" y="3275"/>
                    <a:pt x="2150" y="3272"/>
                  </a:cubicBezTo>
                  <a:cubicBezTo>
                    <a:pt x="2137" y="3272"/>
                    <a:pt x="2134" y="3291"/>
                    <a:pt x="2134" y="3313"/>
                  </a:cubicBezTo>
                  <a:lnTo>
                    <a:pt x="2106" y="3310"/>
                  </a:lnTo>
                  <a:cubicBezTo>
                    <a:pt x="2106" y="3310"/>
                    <a:pt x="2093" y="3310"/>
                    <a:pt x="2090" y="3328"/>
                  </a:cubicBezTo>
                  <a:cubicBezTo>
                    <a:pt x="2088" y="3346"/>
                    <a:pt x="2080" y="3347"/>
                    <a:pt x="2069" y="3347"/>
                  </a:cubicBezTo>
                  <a:cubicBezTo>
                    <a:pt x="2066" y="3347"/>
                    <a:pt x="2062" y="3347"/>
                    <a:pt x="2059" y="3347"/>
                  </a:cubicBezTo>
                  <a:cubicBezTo>
                    <a:pt x="2060" y="3340"/>
                    <a:pt x="2059" y="3337"/>
                    <a:pt x="2058" y="3337"/>
                  </a:cubicBezTo>
                  <a:cubicBezTo>
                    <a:pt x="2055" y="3337"/>
                    <a:pt x="2049" y="3351"/>
                    <a:pt x="2056" y="3366"/>
                  </a:cubicBezTo>
                  <a:cubicBezTo>
                    <a:pt x="2053" y="3387"/>
                    <a:pt x="2050" y="3407"/>
                    <a:pt x="2039" y="3407"/>
                  </a:cubicBezTo>
                  <a:cubicBezTo>
                    <a:pt x="2039" y="3407"/>
                    <a:pt x="2038" y="3407"/>
                    <a:pt x="2037" y="3407"/>
                  </a:cubicBezTo>
                  <a:lnTo>
                    <a:pt x="2037" y="3404"/>
                  </a:lnTo>
                  <a:cubicBezTo>
                    <a:pt x="2040" y="3387"/>
                    <a:pt x="2042" y="3370"/>
                    <a:pt x="2044" y="3355"/>
                  </a:cubicBezTo>
                  <a:lnTo>
                    <a:pt x="2044" y="3355"/>
                  </a:lnTo>
                  <a:cubicBezTo>
                    <a:pt x="2042" y="3369"/>
                    <a:pt x="2040" y="3383"/>
                    <a:pt x="2037" y="3397"/>
                  </a:cubicBezTo>
                  <a:lnTo>
                    <a:pt x="2037" y="3394"/>
                  </a:lnTo>
                  <a:cubicBezTo>
                    <a:pt x="2037" y="3391"/>
                    <a:pt x="2037" y="3391"/>
                    <a:pt x="2034" y="3388"/>
                  </a:cubicBezTo>
                  <a:cubicBezTo>
                    <a:pt x="2031" y="3388"/>
                    <a:pt x="2024" y="3388"/>
                    <a:pt x="2018" y="3391"/>
                  </a:cubicBezTo>
                  <a:lnTo>
                    <a:pt x="2006" y="3369"/>
                  </a:lnTo>
                  <a:cubicBezTo>
                    <a:pt x="2011" y="3336"/>
                    <a:pt x="2006" y="3319"/>
                    <a:pt x="1999" y="3319"/>
                  </a:cubicBezTo>
                  <a:cubicBezTo>
                    <a:pt x="1993" y="3319"/>
                    <a:pt x="1985" y="3333"/>
                    <a:pt x="1981" y="3363"/>
                  </a:cubicBezTo>
                  <a:cubicBezTo>
                    <a:pt x="1974" y="3397"/>
                    <a:pt x="1971" y="3413"/>
                    <a:pt x="1968" y="3413"/>
                  </a:cubicBezTo>
                  <a:cubicBezTo>
                    <a:pt x="1966" y="3413"/>
                    <a:pt x="1965" y="3402"/>
                    <a:pt x="1962" y="3382"/>
                  </a:cubicBezTo>
                  <a:cubicBezTo>
                    <a:pt x="1968" y="3338"/>
                    <a:pt x="1956" y="3338"/>
                    <a:pt x="1943" y="3335"/>
                  </a:cubicBezTo>
                  <a:cubicBezTo>
                    <a:pt x="1927" y="3332"/>
                    <a:pt x="1927" y="3332"/>
                    <a:pt x="1934" y="3310"/>
                  </a:cubicBezTo>
                  <a:cubicBezTo>
                    <a:pt x="1937" y="3291"/>
                    <a:pt x="1927" y="3266"/>
                    <a:pt x="1915" y="3266"/>
                  </a:cubicBezTo>
                  <a:cubicBezTo>
                    <a:pt x="1911" y="3265"/>
                    <a:pt x="1909" y="3264"/>
                    <a:pt x="1907" y="3264"/>
                  </a:cubicBezTo>
                  <a:cubicBezTo>
                    <a:pt x="1902" y="3264"/>
                    <a:pt x="1900" y="3268"/>
                    <a:pt x="1896" y="3281"/>
                  </a:cubicBezTo>
                  <a:cubicBezTo>
                    <a:pt x="1900" y="3291"/>
                    <a:pt x="1898" y="3296"/>
                    <a:pt x="1894" y="3296"/>
                  </a:cubicBezTo>
                  <a:cubicBezTo>
                    <a:pt x="1887" y="3296"/>
                    <a:pt x="1876" y="3283"/>
                    <a:pt x="1874" y="3256"/>
                  </a:cubicBezTo>
                  <a:cubicBezTo>
                    <a:pt x="1871" y="3247"/>
                    <a:pt x="1870" y="3242"/>
                    <a:pt x="1868" y="3242"/>
                  </a:cubicBezTo>
                  <a:cubicBezTo>
                    <a:pt x="1866" y="3242"/>
                    <a:pt x="1862" y="3252"/>
                    <a:pt x="1855" y="3275"/>
                  </a:cubicBezTo>
                  <a:cubicBezTo>
                    <a:pt x="1851" y="3293"/>
                    <a:pt x="1844" y="3301"/>
                    <a:pt x="1837" y="3301"/>
                  </a:cubicBezTo>
                  <a:cubicBezTo>
                    <a:pt x="1828" y="3301"/>
                    <a:pt x="1819" y="3287"/>
                    <a:pt x="1818" y="3263"/>
                  </a:cubicBezTo>
                  <a:lnTo>
                    <a:pt x="1793" y="3253"/>
                  </a:lnTo>
                  <a:cubicBezTo>
                    <a:pt x="1792" y="3253"/>
                    <a:pt x="1791" y="3253"/>
                    <a:pt x="1790" y="3253"/>
                  </a:cubicBezTo>
                  <a:cubicBezTo>
                    <a:pt x="1779" y="3253"/>
                    <a:pt x="1773" y="3271"/>
                    <a:pt x="1768" y="3291"/>
                  </a:cubicBezTo>
                  <a:cubicBezTo>
                    <a:pt x="1760" y="3314"/>
                    <a:pt x="1757" y="3324"/>
                    <a:pt x="1755" y="3324"/>
                  </a:cubicBezTo>
                  <a:cubicBezTo>
                    <a:pt x="1753" y="3324"/>
                    <a:pt x="1751" y="3318"/>
                    <a:pt x="1749" y="3307"/>
                  </a:cubicBezTo>
                  <a:cubicBezTo>
                    <a:pt x="1742" y="3291"/>
                    <a:pt x="1742" y="3275"/>
                    <a:pt x="1746" y="3263"/>
                  </a:cubicBezTo>
                  <a:cubicBezTo>
                    <a:pt x="1752" y="3241"/>
                    <a:pt x="1739" y="3238"/>
                    <a:pt x="1727" y="3234"/>
                  </a:cubicBezTo>
                  <a:cubicBezTo>
                    <a:pt x="1720" y="3231"/>
                    <a:pt x="1711" y="3228"/>
                    <a:pt x="1702" y="3228"/>
                  </a:cubicBezTo>
                  <a:cubicBezTo>
                    <a:pt x="1695" y="3228"/>
                    <a:pt x="1687" y="3230"/>
                    <a:pt x="1682" y="3237"/>
                  </a:cubicBezTo>
                  <a:lnTo>
                    <a:pt x="1682" y="3237"/>
                  </a:lnTo>
                  <a:cubicBezTo>
                    <a:pt x="1684" y="3232"/>
                    <a:pt x="1687" y="3227"/>
                    <a:pt x="1689" y="3222"/>
                  </a:cubicBezTo>
                  <a:cubicBezTo>
                    <a:pt x="1679" y="3220"/>
                    <a:pt x="1679" y="3209"/>
                    <a:pt x="1678" y="3209"/>
                  </a:cubicBezTo>
                  <a:cubicBezTo>
                    <a:pt x="1678" y="3209"/>
                    <a:pt x="1677" y="3212"/>
                    <a:pt x="1673" y="3219"/>
                  </a:cubicBezTo>
                  <a:cubicBezTo>
                    <a:pt x="1673" y="3219"/>
                    <a:pt x="1661" y="3216"/>
                    <a:pt x="1645" y="3184"/>
                  </a:cubicBezTo>
                  <a:cubicBezTo>
                    <a:pt x="1640" y="3175"/>
                    <a:pt x="1631" y="3171"/>
                    <a:pt x="1622" y="3171"/>
                  </a:cubicBezTo>
                  <a:cubicBezTo>
                    <a:pt x="1601" y="3171"/>
                    <a:pt x="1580" y="3194"/>
                    <a:pt x="1595" y="3231"/>
                  </a:cubicBezTo>
                  <a:lnTo>
                    <a:pt x="1583" y="3225"/>
                  </a:lnTo>
                  <a:cubicBezTo>
                    <a:pt x="1582" y="3225"/>
                    <a:pt x="1581" y="3225"/>
                    <a:pt x="1580" y="3225"/>
                  </a:cubicBezTo>
                  <a:cubicBezTo>
                    <a:pt x="1569" y="3225"/>
                    <a:pt x="1564" y="3241"/>
                    <a:pt x="1564" y="3241"/>
                  </a:cubicBezTo>
                  <a:cubicBezTo>
                    <a:pt x="1559" y="3250"/>
                    <a:pt x="1554" y="3253"/>
                    <a:pt x="1548" y="3253"/>
                  </a:cubicBezTo>
                  <a:cubicBezTo>
                    <a:pt x="1542" y="3253"/>
                    <a:pt x="1536" y="3250"/>
                    <a:pt x="1529" y="3247"/>
                  </a:cubicBezTo>
                  <a:lnTo>
                    <a:pt x="1545" y="3209"/>
                  </a:lnTo>
                  <a:cubicBezTo>
                    <a:pt x="1568" y="3176"/>
                    <a:pt x="1571" y="3153"/>
                    <a:pt x="1561" y="3153"/>
                  </a:cubicBezTo>
                  <a:cubicBezTo>
                    <a:pt x="1555" y="3153"/>
                    <a:pt x="1543" y="3161"/>
                    <a:pt x="1529" y="3181"/>
                  </a:cubicBezTo>
                  <a:cubicBezTo>
                    <a:pt x="1527" y="3187"/>
                    <a:pt x="1525" y="3189"/>
                    <a:pt x="1525" y="3189"/>
                  </a:cubicBezTo>
                  <a:cubicBezTo>
                    <a:pt x="1525" y="3189"/>
                    <a:pt x="1531" y="3175"/>
                    <a:pt x="1536" y="3159"/>
                  </a:cubicBezTo>
                  <a:cubicBezTo>
                    <a:pt x="1542" y="3146"/>
                    <a:pt x="1538" y="3141"/>
                    <a:pt x="1523" y="3141"/>
                  </a:cubicBezTo>
                  <a:cubicBezTo>
                    <a:pt x="1517" y="3141"/>
                    <a:pt x="1508" y="3142"/>
                    <a:pt x="1498" y="3144"/>
                  </a:cubicBezTo>
                  <a:cubicBezTo>
                    <a:pt x="1497" y="3143"/>
                    <a:pt x="1497" y="3143"/>
                    <a:pt x="1496" y="3143"/>
                  </a:cubicBezTo>
                  <a:cubicBezTo>
                    <a:pt x="1483" y="3143"/>
                    <a:pt x="1457" y="3173"/>
                    <a:pt x="1448" y="3191"/>
                  </a:cubicBezTo>
                  <a:cubicBezTo>
                    <a:pt x="1442" y="3202"/>
                    <a:pt x="1435" y="3204"/>
                    <a:pt x="1431" y="3204"/>
                  </a:cubicBezTo>
                  <a:cubicBezTo>
                    <a:pt x="1428" y="3204"/>
                    <a:pt x="1426" y="3203"/>
                    <a:pt x="1426" y="3203"/>
                  </a:cubicBezTo>
                  <a:cubicBezTo>
                    <a:pt x="1413" y="3197"/>
                    <a:pt x="1413" y="3197"/>
                    <a:pt x="1423" y="3178"/>
                  </a:cubicBezTo>
                  <a:cubicBezTo>
                    <a:pt x="1435" y="3154"/>
                    <a:pt x="1429" y="3141"/>
                    <a:pt x="1416" y="3141"/>
                  </a:cubicBezTo>
                  <a:cubicBezTo>
                    <a:pt x="1408" y="3141"/>
                    <a:pt x="1397" y="3146"/>
                    <a:pt x="1385" y="3156"/>
                  </a:cubicBezTo>
                  <a:lnTo>
                    <a:pt x="1395" y="3137"/>
                  </a:lnTo>
                  <a:cubicBezTo>
                    <a:pt x="1404" y="3118"/>
                    <a:pt x="1404" y="3093"/>
                    <a:pt x="1332" y="3081"/>
                  </a:cubicBezTo>
                  <a:cubicBezTo>
                    <a:pt x="1285" y="3056"/>
                    <a:pt x="1254" y="3028"/>
                    <a:pt x="1263" y="3012"/>
                  </a:cubicBezTo>
                  <a:cubicBezTo>
                    <a:pt x="1268" y="3004"/>
                    <a:pt x="1259" y="3001"/>
                    <a:pt x="1243" y="3001"/>
                  </a:cubicBezTo>
                  <a:cubicBezTo>
                    <a:pt x="1222" y="3001"/>
                    <a:pt x="1187" y="3007"/>
                    <a:pt x="1160" y="3018"/>
                  </a:cubicBezTo>
                  <a:cubicBezTo>
                    <a:pt x="1172" y="2999"/>
                    <a:pt x="1160" y="2993"/>
                    <a:pt x="1138" y="2977"/>
                  </a:cubicBezTo>
                  <a:cubicBezTo>
                    <a:pt x="1103" y="2952"/>
                    <a:pt x="1106" y="2952"/>
                    <a:pt x="1119" y="2937"/>
                  </a:cubicBezTo>
                  <a:cubicBezTo>
                    <a:pt x="1138" y="2923"/>
                    <a:pt x="1147" y="2917"/>
                    <a:pt x="1142" y="2917"/>
                  </a:cubicBezTo>
                  <a:cubicBezTo>
                    <a:pt x="1139" y="2917"/>
                    <a:pt x="1127" y="2920"/>
                    <a:pt x="1106" y="2927"/>
                  </a:cubicBezTo>
                  <a:cubicBezTo>
                    <a:pt x="1100" y="2932"/>
                    <a:pt x="1093" y="2934"/>
                    <a:pt x="1088" y="2934"/>
                  </a:cubicBezTo>
                  <a:cubicBezTo>
                    <a:pt x="1065" y="2934"/>
                    <a:pt x="1055" y="2902"/>
                    <a:pt x="1078" y="2874"/>
                  </a:cubicBezTo>
                  <a:cubicBezTo>
                    <a:pt x="1091" y="2858"/>
                    <a:pt x="1081" y="2849"/>
                    <a:pt x="1059" y="2833"/>
                  </a:cubicBezTo>
                  <a:cubicBezTo>
                    <a:pt x="1056" y="2834"/>
                    <a:pt x="1053" y="2835"/>
                    <a:pt x="1049" y="2835"/>
                  </a:cubicBezTo>
                  <a:cubicBezTo>
                    <a:pt x="1031" y="2835"/>
                    <a:pt x="1013" y="2821"/>
                    <a:pt x="997" y="2805"/>
                  </a:cubicBezTo>
                  <a:cubicBezTo>
                    <a:pt x="982" y="2791"/>
                    <a:pt x="975" y="2784"/>
                    <a:pt x="968" y="2784"/>
                  </a:cubicBezTo>
                  <a:cubicBezTo>
                    <a:pt x="961" y="2784"/>
                    <a:pt x="953" y="2791"/>
                    <a:pt x="937" y="2805"/>
                  </a:cubicBezTo>
                  <a:cubicBezTo>
                    <a:pt x="924" y="2819"/>
                    <a:pt x="915" y="2825"/>
                    <a:pt x="907" y="2825"/>
                  </a:cubicBezTo>
                  <a:cubicBezTo>
                    <a:pt x="898" y="2825"/>
                    <a:pt x="891" y="2817"/>
                    <a:pt x="881" y="2805"/>
                  </a:cubicBezTo>
                  <a:cubicBezTo>
                    <a:pt x="871" y="2796"/>
                    <a:pt x="859" y="2786"/>
                    <a:pt x="874" y="2771"/>
                  </a:cubicBezTo>
                  <a:cubicBezTo>
                    <a:pt x="874" y="2771"/>
                    <a:pt x="881" y="2749"/>
                    <a:pt x="871" y="2736"/>
                  </a:cubicBezTo>
                  <a:cubicBezTo>
                    <a:pt x="862" y="2727"/>
                    <a:pt x="852" y="2717"/>
                    <a:pt x="865" y="2705"/>
                  </a:cubicBezTo>
                  <a:cubicBezTo>
                    <a:pt x="868" y="2689"/>
                    <a:pt x="865" y="2673"/>
                    <a:pt x="856" y="2661"/>
                  </a:cubicBezTo>
                  <a:cubicBezTo>
                    <a:pt x="837" y="2639"/>
                    <a:pt x="821" y="2617"/>
                    <a:pt x="837" y="2605"/>
                  </a:cubicBezTo>
                  <a:cubicBezTo>
                    <a:pt x="832" y="2600"/>
                    <a:pt x="830" y="2598"/>
                    <a:pt x="827" y="2598"/>
                  </a:cubicBezTo>
                  <a:cubicBezTo>
                    <a:pt x="824" y="2598"/>
                    <a:pt x="820" y="2601"/>
                    <a:pt x="812" y="2608"/>
                  </a:cubicBezTo>
                  <a:cubicBezTo>
                    <a:pt x="806" y="2612"/>
                    <a:pt x="800" y="2615"/>
                    <a:pt x="793" y="2615"/>
                  </a:cubicBezTo>
                  <a:cubicBezTo>
                    <a:pt x="779" y="2615"/>
                    <a:pt x="764" y="2604"/>
                    <a:pt x="752" y="2567"/>
                  </a:cubicBezTo>
                  <a:cubicBezTo>
                    <a:pt x="736" y="2551"/>
                    <a:pt x="718" y="2524"/>
                    <a:pt x="703" y="2524"/>
                  </a:cubicBezTo>
                  <a:cubicBezTo>
                    <a:pt x="701" y="2524"/>
                    <a:pt x="698" y="2524"/>
                    <a:pt x="696" y="2526"/>
                  </a:cubicBezTo>
                  <a:cubicBezTo>
                    <a:pt x="686" y="2514"/>
                    <a:pt x="686" y="2514"/>
                    <a:pt x="705" y="2501"/>
                  </a:cubicBezTo>
                  <a:cubicBezTo>
                    <a:pt x="737" y="2478"/>
                    <a:pt x="726" y="2457"/>
                    <a:pt x="683" y="2457"/>
                  </a:cubicBezTo>
                  <a:cubicBezTo>
                    <a:pt x="680" y="2457"/>
                    <a:pt x="677" y="2457"/>
                    <a:pt x="674" y="2457"/>
                  </a:cubicBezTo>
                  <a:cubicBezTo>
                    <a:pt x="670" y="2460"/>
                    <a:pt x="666" y="2461"/>
                    <a:pt x="663" y="2461"/>
                  </a:cubicBezTo>
                  <a:cubicBezTo>
                    <a:pt x="655" y="2461"/>
                    <a:pt x="651" y="2451"/>
                    <a:pt x="658" y="2432"/>
                  </a:cubicBezTo>
                  <a:cubicBezTo>
                    <a:pt x="658" y="2432"/>
                    <a:pt x="652" y="2423"/>
                    <a:pt x="627" y="2423"/>
                  </a:cubicBezTo>
                  <a:cubicBezTo>
                    <a:pt x="602" y="2420"/>
                    <a:pt x="602" y="2420"/>
                    <a:pt x="605" y="2388"/>
                  </a:cubicBezTo>
                  <a:cubicBezTo>
                    <a:pt x="621" y="2376"/>
                    <a:pt x="614" y="2363"/>
                    <a:pt x="608" y="2354"/>
                  </a:cubicBezTo>
                  <a:cubicBezTo>
                    <a:pt x="580" y="2338"/>
                    <a:pt x="505" y="2207"/>
                    <a:pt x="520" y="2181"/>
                  </a:cubicBezTo>
                  <a:cubicBezTo>
                    <a:pt x="498" y="2178"/>
                    <a:pt x="498" y="2178"/>
                    <a:pt x="492" y="2166"/>
                  </a:cubicBezTo>
                  <a:cubicBezTo>
                    <a:pt x="511" y="2149"/>
                    <a:pt x="510" y="2141"/>
                    <a:pt x="499" y="2141"/>
                  </a:cubicBezTo>
                  <a:cubicBezTo>
                    <a:pt x="491" y="2141"/>
                    <a:pt x="479" y="2144"/>
                    <a:pt x="464" y="2150"/>
                  </a:cubicBezTo>
                  <a:lnTo>
                    <a:pt x="467" y="2163"/>
                  </a:lnTo>
                  <a:lnTo>
                    <a:pt x="473" y="2175"/>
                  </a:lnTo>
                  <a:cubicBezTo>
                    <a:pt x="467" y="2178"/>
                    <a:pt x="462" y="2179"/>
                    <a:pt x="457" y="2179"/>
                  </a:cubicBezTo>
                  <a:cubicBezTo>
                    <a:pt x="432" y="2179"/>
                    <a:pt x="429" y="2149"/>
                    <a:pt x="476" y="2128"/>
                  </a:cubicBezTo>
                  <a:cubicBezTo>
                    <a:pt x="502" y="2107"/>
                    <a:pt x="509" y="2102"/>
                    <a:pt x="492" y="2102"/>
                  </a:cubicBezTo>
                  <a:cubicBezTo>
                    <a:pt x="486" y="2102"/>
                    <a:pt x="478" y="2102"/>
                    <a:pt x="467" y="2103"/>
                  </a:cubicBezTo>
                  <a:cubicBezTo>
                    <a:pt x="463" y="2103"/>
                    <a:pt x="459" y="2104"/>
                    <a:pt x="455" y="2104"/>
                  </a:cubicBezTo>
                  <a:cubicBezTo>
                    <a:pt x="422" y="2104"/>
                    <a:pt x="420" y="2091"/>
                    <a:pt x="451" y="2066"/>
                  </a:cubicBezTo>
                  <a:cubicBezTo>
                    <a:pt x="477" y="2055"/>
                    <a:pt x="485" y="2051"/>
                    <a:pt x="473" y="2051"/>
                  </a:cubicBezTo>
                  <a:cubicBezTo>
                    <a:pt x="468" y="2051"/>
                    <a:pt x="459" y="2052"/>
                    <a:pt x="445" y="2053"/>
                  </a:cubicBezTo>
                  <a:cubicBezTo>
                    <a:pt x="441" y="2053"/>
                    <a:pt x="438" y="2053"/>
                    <a:pt x="435" y="2053"/>
                  </a:cubicBezTo>
                  <a:cubicBezTo>
                    <a:pt x="352" y="2053"/>
                    <a:pt x="329" y="2018"/>
                    <a:pt x="404" y="1993"/>
                  </a:cubicBezTo>
                  <a:cubicBezTo>
                    <a:pt x="442" y="1981"/>
                    <a:pt x="458" y="1962"/>
                    <a:pt x="454" y="1946"/>
                  </a:cubicBezTo>
                  <a:cubicBezTo>
                    <a:pt x="453" y="1941"/>
                    <a:pt x="448" y="1939"/>
                    <a:pt x="442" y="1939"/>
                  </a:cubicBezTo>
                  <a:cubicBezTo>
                    <a:pt x="433" y="1939"/>
                    <a:pt x="421" y="1943"/>
                    <a:pt x="411" y="1946"/>
                  </a:cubicBezTo>
                  <a:cubicBezTo>
                    <a:pt x="398" y="1956"/>
                    <a:pt x="390" y="1961"/>
                    <a:pt x="385" y="1961"/>
                  </a:cubicBezTo>
                  <a:cubicBezTo>
                    <a:pt x="377" y="1961"/>
                    <a:pt x="382" y="1946"/>
                    <a:pt x="404" y="1921"/>
                  </a:cubicBezTo>
                  <a:cubicBezTo>
                    <a:pt x="451" y="1865"/>
                    <a:pt x="442" y="1840"/>
                    <a:pt x="395" y="1812"/>
                  </a:cubicBezTo>
                  <a:cubicBezTo>
                    <a:pt x="355" y="1779"/>
                    <a:pt x="341" y="1746"/>
                    <a:pt x="357" y="1746"/>
                  </a:cubicBezTo>
                  <a:cubicBezTo>
                    <a:pt x="362" y="1746"/>
                    <a:pt x="371" y="1750"/>
                    <a:pt x="382" y="1758"/>
                  </a:cubicBezTo>
                  <a:cubicBezTo>
                    <a:pt x="404" y="1766"/>
                    <a:pt x="416" y="1769"/>
                    <a:pt x="419" y="1769"/>
                  </a:cubicBezTo>
                  <a:cubicBezTo>
                    <a:pt x="424" y="1769"/>
                    <a:pt x="418" y="1764"/>
                    <a:pt x="404" y="1752"/>
                  </a:cubicBezTo>
                  <a:cubicBezTo>
                    <a:pt x="398" y="1727"/>
                    <a:pt x="395" y="1702"/>
                    <a:pt x="392" y="1686"/>
                  </a:cubicBezTo>
                  <a:cubicBezTo>
                    <a:pt x="389" y="1675"/>
                    <a:pt x="370" y="1667"/>
                    <a:pt x="352" y="1667"/>
                  </a:cubicBezTo>
                  <a:cubicBezTo>
                    <a:pt x="350" y="1667"/>
                    <a:pt x="347" y="1667"/>
                    <a:pt x="345" y="1668"/>
                  </a:cubicBezTo>
                  <a:cubicBezTo>
                    <a:pt x="382" y="1649"/>
                    <a:pt x="401" y="1617"/>
                    <a:pt x="357" y="1599"/>
                  </a:cubicBezTo>
                  <a:lnTo>
                    <a:pt x="354" y="1570"/>
                  </a:lnTo>
                  <a:cubicBezTo>
                    <a:pt x="354" y="1558"/>
                    <a:pt x="354" y="1558"/>
                    <a:pt x="332" y="1545"/>
                  </a:cubicBezTo>
                  <a:cubicBezTo>
                    <a:pt x="307" y="1533"/>
                    <a:pt x="329" y="1517"/>
                    <a:pt x="348" y="1501"/>
                  </a:cubicBezTo>
                  <a:cubicBezTo>
                    <a:pt x="367" y="1489"/>
                    <a:pt x="385" y="1473"/>
                    <a:pt x="367" y="1473"/>
                  </a:cubicBezTo>
                  <a:cubicBezTo>
                    <a:pt x="365" y="1473"/>
                    <a:pt x="364" y="1474"/>
                    <a:pt x="363" y="1474"/>
                  </a:cubicBezTo>
                  <a:cubicBezTo>
                    <a:pt x="342" y="1474"/>
                    <a:pt x="322" y="1450"/>
                    <a:pt x="301" y="1436"/>
                  </a:cubicBezTo>
                  <a:cubicBezTo>
                    <a:pt x="285" y="1427"/>
                    <a:pt x="292" y="1418"/>
                    <a:pt x="305" y="1418"/>
                  </a:cubicBezTo>
                  <a:cubicBezTo>
                    <a:pt x="310" y="1418"/>
                    <a:pt x="316" y="1419"/>
                    <a:pt x="323" y="1423"/>
                  </a:cubicBezTo>
                  <a:cubicBezTo>
                    <a:pt x="342" y="1423"/>
                    <a:pt x="342" y="1420"/>
                    <a:pt x="364" y="1395"/>
                  </a:cubicBezTo>
                  <a:cubicBezTo>
                    <a:pt x="364" y="1379"/>
                    <a:pt x="364" y="1354"/>
                    <a:pt x="342" y="1354"/>
                  </a:cubicBezTo>
                  <a:cubicBezTo>
                    <a:pt x="323" y="1354"/>
                    <a:pt x="323" y="1273"/>
                    <a:pt x="342" y="1260"/>
                  </a:cubicBezTo>
                  <a:lnTo>
                    <a:pt x="345" y="1232"/>
                  </a:lnTo>
                  <a:cubicBezTo>
                    <a:pt x="348" y="1219"/>
                    <a:pt x="326" y="1204"/>
                    <a:pt x="329" y="1191"/>
                  </a:cubicBezTo>
                  <a:cubicBezTo>
                    <a:pt x="329" y="1191"/>
                    <a:pt x="329" y="1176"/>
                    <a:pt x="310" y="1160"/>
                  </a:cubicBezTo>
                  <a:cubicBezTo>
                    <a:pt x="313" y="1147"/>
                    <a:pt x="313" y="1135"/>
                    <a:pt x="335" y="1135"/>
                  </a:cubicBezTo>
                  <a:cubicBezTo>
                    <a:pt x="295" y="1119"/>
                    <a:pt x="295" y="1116"/>
                    <a:pt x="338" y="1110"/>
                  </a:cubicBezTo>
                  <a:cubicBezTo>
                    <a:pt x="350" y="1111"/>
                    <a:pt x="359" y="1111"/>
                    <a:pt x="364" y="1111"/>
                  </a:cubicBezTo>
                  <a:cubicBezTo>
                    <a:pt x="376" y="1111"/>
                    <a:pt x="367" y="1107"/>
                    <a:pt x="338" y="1094"/>
                  </a:cubicBezTo>
                  <a:cubicBezTo>
                    <a:pt x="320" y="1078"/>
                    <a:pt x="320" y="1078"/>
                    <a:pt x="342" y="1069"/>
                  </a:cubicBezTo>
                  <a:cubicBezTo>
                    <a:pt x="343" y="1069"/>
                    <a:pt x="345" y="1069"/>
                    <a:pt x="346" y="1069"/>
                  </a:cubicBezTo>
                  <a:cubicBezTo>
                    <a:pt x="361" y="1069"/>
                    <a:pt x="362" y="1056"/>
                    <a:pt x="342" y="1053"/>
                  </a:cubicBezTo>
                  <a:cubicBezTo>
                    <a:pt x="306" y="1036"/>
                    <a:pt x="291" y="996"/>
                    <a:pt x="322" y="996"/>
                  </a:cubicBezTo>
                  <a:cubicBezTo>
                    <a:pt x="324" y="996"/>
                    <a:pt x="326" y="996"/>
                    <a:pt x="329" y="997"/>
                  </a:cubicBezTo>
                  <a:cubicBezTo>
                    <a:pt x="329" y="997"/>
                    <a:pt x="332" y="984"/>
                    <a:pt x="313" y="969"/>
                  </a:cubicBezTo>
                  <a:cubicBezTo>
                    <a:pt x="287" y="955"/>
                    <a:pt x="279" y="951"/>
                    <a:pt x="291" y="951"/>
                  </a:cubicBezTo>
                  <a:cubicBezTo>
                    <a:pt x="296" y="951"/>
                    <a:pt x="305" y="952"/>
                    <a:pt x="317" y="953"/>
                  </a:cubicBezTo>
                  <a:cubicBezTo>
                    <a:pt x="360" y="947"/>
                    <a:pt x="360" y="934"/>
                    <a:pt x="323" y="915"/>
                  </a:cubicBezTo>
                  <a:cubicBezTo>
                    <a:pt x="323" y="915"/>
                    <a:pt x="304" y="897"/>
                    <a:pt x="326" y="887"/>
                  </a:cubicBezTo>
                  <a:cubicBezTo>
                    <a:pt x="350" y="866"/>
                    <a:pt x="380" y="793"/>
                    <a:pt x="343" y="793"/>
                  </a:cubicBezTo>
                  <a:cubicBezTo>
                    <a:pt x="342" y="793"/>
                    <a:pt x="340" y="793"/>
                    <a:pt x="338" y="793"/>
                  </a:cubicBezTo>
                  <a:lnTo>
                    <a:pt x="345" y="768"/>
                  </a:lnTo>
                  <a:cubicBezTo>
                    <a:pt x="370" y="743"/>
                    <a:pt x="370" y="731"/>
                    <a:pt x="351" y="715"/>
                  </a:cubicBezTo>
                  <a:lnTo>
                    <a:pt x="332" y="696"/>
                  </a:lnTo>
                  <a:lnTo>
                    <a:pt x="332" y="696"/>
                  </a:lnTo>
                  <a:cubicBezTo>
                    <a:pt x="335" y="696"/>
                    <a:pt x="338" y="697"/>
                    <a:pt x="341" y="697"/>
                  </a:cubicBezTo>
                  <a:cubicBezTo>
                    <a:pt x="360" y="697"/>
                    <a:pt x="376" y="688"/>
                    <a:pt x="379" y="674"/>
                  </a:cubicBezTo>
                  <a:cubicBezTo>
                    <a:pt x="382" y="662"/>
                    <a:pt x="382" y="662"/>
                    <a:pt x="364" y="658"/>
                  </a:cubicBezTo>
                  <a:cubicBezTo>
                    <a:pt x="358" y="660"/>
                    <a:pt x="354" y="661"/>
                    <a:pt x="351" y="661"/>
                  </a:cubicBezTo>
                  <a:cubicBezTo>
                    <a:pt x="340" y="661"/>
                    <a:pt x="342" y="649"/>
                    <a:pt x="345" y="637"/>
                  </a:cubicBezTo>
                  <a:cubicBezTo>
                    <a:pt x="347" y="625"/>
                    <a:pt x="361" y="618"/>
                    <a:pt x="378" y="618"/>
                  </a:cubicBezTo>
                  <a:cubicBezTo>
                    <a:pt x="383" y="618"/>
                    <a:pt x="389" y="619"/>
                    <a:pt x="395" y="621"/>
                  </a:cubicBezTo>
                  <a:lnTo>
                    <a:pt x="398" y="605"/>
                  </a:lnTo>
                  <a:cubicBezTo>
                    <a:pt x="364" y="595"/>
                    <a:pt x="363" y="582"/>
                    <a:pt x="375" y="582"/>
                  </a:cubicBezTo>
                  <a:cubicBezTo>
                    <a:pt x="377" y="582"/>
                    <a:pt x="379" y="582"/>
                    <a:pt x="382" y="583"/>
                  </a:cubicBezTo>
                  <a:cubicBezTo>
                    <a:pt x="401" y="580"/>
                    <a:pt x="414" y="568"/>
                    <a:pt x="420" y="552"/>
                  </a:cubicBezTo>
                  <a:cubicBezTo>
                    <a:pt x="410" y="547"/>
                    <a:pt x="412" y="544"/>
                    <a:pt x="416" y="544"/>
                  </a:cubicBezTo>
                  <a:cubicBezTo>
                    <a:pt x="419" y="544"/>
                    <a:pt x="423" y="546"/>
                    <a:pt x="420" y="552"/>
                  </a:cubicBezTo>
                  <a:lnTo>
                    <a:pt x="439" y="561"/>
                  </a:lnTo>
                  <a:cubicBezTo>
                    <a:pt x="464" y="555"/>
                    <a:pt x="445" y="549"/>
                    <a:pt x="426" y="539"/>
                  </a:cubicBezTo>
                  <a:lnTo>
                    <a:pt x="439" y="514"/>
                  </a:lnTo>
                  <a:cubicBezTo>
                    <a:pt x="445" y="502"/>
                    <a:pt x="454" y="489"/>
                    <a:pt x="429" y="489"/>
                  </a:cubicBezTo>
                  <a:cubicBezTo>
                    <a:pt x="411" y="480"/>
                    <a:pt x="392" y="467"/>
                    <a:pt x="401" y="455"/>
                  </a:cubicBezTo>
                  <a:lnTo>
                    <a:pt x="401" y="455"/>
                  </a:lnTo>
                  <a:cubicBezTo>
                    <a:pt x="414" y="463"/>
                    <a:pt x="425" y="470"/>
                    <a:pt x="434" y="470"/>
                  </a:cubicBezTo>
                  <a:cubicBezTo>
                    <a:pt x="438" y="470"/>
                    <a:pt x="442" y="468"/>
                    <a:pt x="445" y="464"/>
                  </a:cubicBezTo>
                  <a:cubicBezTo>
                    <a:pt x="448" y="460"/>
                    <a:pt x="452" y="459"/>
                    <a:pt x="456" y="459"/>
                  </a:cubicBezTo>
                  <a:cubicBezTo>
                    <a:pt x="463" y="459"/>
                    <a:pt x="470" y="464"/>
                    <a:pt x="470" y="464"/>
                  </a:cubicBezTo>
                  <a:cubicBezTo>
                    <a:pt x="476" y="472"/>
                    <a:pt x="481" y="475"/>
                    <a:pt x="486" y="475"/>
                  </a:cubicBezTo>
                  <a:cubicBezTo>
                    <a:pt x="501" y="475"/>
                    <a:pt x="510" y="440"/>
                    <a:pt x="508" y="420"/>
                  </a:cubicBezTo>
                  <a:cubicBezTo>
                    <a:pt x="500" y="389"/>
                    <a:pt x="502" y="372"/>
                    <a:pt x="512" y="372"/>
                  </a:cubicBezTo>
                  <a:cubicBezTo>
                    <a:pt x="517" y="372"/>
                    <a:pt x="526" y="377"/>
                    <a:pt x="536" y="389"/>
                  </a:cubicBezTo>
                  <a:cubicBezTo>
                    <a:pt x="542" y="396"/>
                    <a:pt x="546" y="399"/>
                    <a:pt x="549" y="399"/>
                  </a:cubicBezTo>
                  <a:cubicBezTo>
                    <a:pt x="560" y="399"/>
                    <a:pt x="552" y="358"/>
                    <a:pt x="530" y="311"/>
                  </a:cubicBezTo>
                  <a:lnTo>
                    <a:pt x="505" y="251"/>
                  </a:lnTo>
                  <a:lnTo>
                    <a:pt x="542" y="301"/>
                  </a:lnTo>
                  <a:cubicBezTo>
                    <a:pt x="574" y="331"/>
                    <a:pt x="588" y="346"/>
                    <a:pt x="597" y="346"/>
                  </a:cubicBezTo>
                  <a:cubicBezTo>
                    <a:pt x="606" y="346"/>
                    <a:pt x="610" y="331"/>
                    <a:pt x="617" y="301"/>
                  </a:cubicBezTo>
                  <a:cubicBezTo>
                    <a:pt x="626" y="284"/>
                    <a:pt x="630" y="276"/>
                    <a:pt x="634" y="276"/>
                  </a:cubicBezTo>
                  <a:cubicBezTo>
                    <a:pt x="637" y="276"/>
                    <a:pt x="640" y="280"/>
                    <a:pt x="646" y="289"/>
                  </a:cubicBezTo>
                  <a:cubicBezTo>
                    <a:pt x="649" y="296"/>
                    <a:pt x="653" y="299"/>
                    <a:pt x="659" y="299"/>
                  </a:cubicBezTo>
                  <a:cubicBezTo>
                    <a:pt x="667" y="299"/>
                    <a:pt x="680" y="292"/>
                    <a:pt x="705" y="282"/>
                  </a:cubicBezTo>
                  <a:cubicBezTo>
                    <a:pt x="746" y="267"/>
                    <a:pt x="762" y="267"/>
                    <a:pt x="755" y="245"/>
                  </a:cubicBezTo>
                  <a:lnTo>
                    <a:pt x="783" y="239"/>
                  </a:lnTo>
                  <a:cubicBezTo>
                    <a:pt x="791" y="252"/>
                    <a:pt x="799" y="257"/>
                    <a:pt x="805" y="257"/>
                  </a:cubicBezTo>
                  <a:cubicBezTo>
                    <a:pt x="817" y="257"/>
                    <a:pt x="823" y="238"/>
                    <a:pt x="809" y="213"/>
                  </a:cubicBezTo>
                  <a:lnTo>
                    <a:pt x="840" y="210"/>
                  </a:lnTo>
                  <a:lnTo>
                    <a:pt x="843" y="229"/>
                  </a:lnTo>
                  <a:cubicBezTo>
                    <a:pt x="843" y="254"/>
                    <a:pt x="874" y="239"/>
                    <a:pt x="987" y="257"/>
                  </a:cubicBezTo>
                  <a:cubicBezTo>
                    <a:pt x="1036" y="264"/>
                    <a:pt x="1067" y="268"/>
                    <a:pt x="1087" y="268"/>
                  </a:cubicBezTo>
                  <a:cubicBezTo>
                    <a:pt x="1116" y="268"/>
                    <a:pt x="1121" y="259"/>
                    <a:pt x="1125" y="235"/>
                  </a:cubicBezTo>
                  <a:cubicBezTo>
                    <a:pt x="1136" y="216"/>
                    <a:pt x="1144" y="206"/>
                    <a:pt x="1149" y="206"/>
                  </a:cubicBezTo>
                  <a:close/>
                  <a:moveTo>
                    <a:pt x="1514" y="3401"/>
                  </a:moveTo>
                  <a:lnTo>
                    <a:pt x="1514" y="3401"/>
                  </a:lnTo>
                  <a:cubicBezTo>
                    <a:pt x="1504" y="3419"/>
                    <a:pt x="1504" y="3419"/>
                    <a:pt x="1520" y="3426"/>
                  </a:cubicBezTo>
                  <a:lnTo>
                    <a:pt x="1536" y="3432"/>
                  </a:lnTo>
                  <a:lnTo>
                    <a:pt x="1526" y="3407"/>
                  </a:lnTo>
                  <a:lnTo>
                    <a:pt x="1514" y="3401"/>
                  </a:lnTo>
                  <a:close/>
                  <a:moveTo>
                    <a:pt x="2144" y="3451"/>
                  </a:moveTo>
                  <a:cubicBezTo>
                    <a:pt x="2146" y="3451"/>
                    <a:pt x="2145" y="3462"/>
                    <a:pt x="2144" y="3482"/>
                  </a:cubicBezTo>
                  <a:cubicBezTo>
                    <a:pt x="2144" y="3503"/>
                    <a:pt x="2141" y="3523"/>
                    <a:pt x="2128" y="3523"/>
                  </a:cubicBezTo>
                  <a:cubicBezTo>
                    <a:pt x="2127" y="3523"/>
                    <a:pt x="2126" y="3523"/>
                    <a:pt x="2125" y="3523"/>
                  </a:cubicBezTo>
                  <a:cubicBezTo>
                    <a:pt x="2115" y="3534"/>
                    <a:pt x="2108" y="3539"/>
                    <a:pt x="2105" y="3539"/>
                  </a:cubicBezTo>
                  <a:cubicBezTo>
                    <a:pt x="2096" y="3539"/>
                    <a:pt x="2105" y="3509"/>
                    <a:pt x="2128" y="3482"/>
                  </a:cubicBezTo>
                  <a:cubicBezTo>
                    <a:pt x="2137" y="3462"/>
                    <a:pt x="2142" y="3451"/>
                    <a:pt x="2144" y="3451"/>
                  </a:cubicBezTo>
                  <a:close/>
                  <a:moveTo>
                    <a:pt x="918" y="0"/>
                  </a:moveTo>
                  <a:cubicBezTo>
                    <a:pt x="881" y="3"/>
                    <a:pt x="874" y="7"/>
                    <a:pt x="887" y="19"/>
                  </a:cubicBezTo>
                  <a:cubicBezTo>
                    <a:pt x="896" y="40"/>
                    <a:pt x="892" y="50"/>
                    <a:pt x="881" y="50"/>
                  </a:cubicBezTo>
                  <a:cubicBezTo>
                    <a:pt x="871" y="50"/>
                    <a:pt x="856" y="40"/>
                    <a:pt x="843" y="19"/>
                  </a:cubicBezTo>
                  <a:cubicBezTo>
                    <a:pt x="818" y="15"/>
                    <a:pt x="793" y="12"/>
                    <a:pt x="766" y="12"/>
                  </a:cubicBezTo>
                  <a:cubicBezTo>
                    <a:pt x="756" y="12"/>
                    <a:pt x="747" y="12"/>
                    <a:pt x="736" y="13"/>
                  </a:cubicBezTo>
                  <a:cubicBezTo>
                    <a:pt x="710" y="17"/>
                    <a:pt x="684" y="25"/>
                    <a:pt x="667" y="25"/>
                  </a:cubicBezTo>
                  <a:cubicBezTo>
                    <a:pt x="657" y="25"/>
                    <a:pt x="651" y="23"/>
                    <a:pt x="649" y="16"/>
                  </a:cubicBezTo>
                  <a:lnTo>
                    <a:pt x="630" y="22"/>
                  </a:lnTo>
                  <a:cubicBezTo>
                    <a:pt x="599" y="72"/>
                    <a:pt x="492" y="126"/>
                    <a:pt x="429" y="151"/>
                  </a:cubicBezTo>
                  <a:cubicBezTo>
                    <a:pt x="398" y="170"/>
                    <a:pt x="376" y="201"/>
                    <a:pt x="367" y="235"/>
                  </a:cubicBezTo>
                  <a:cubicBezTo>
                    <a:pt x="351" y="279"/>
                    <a:pt x="351" y="279"/>
                    <a:pt x="323" y="279"/>
                  </a:cubicBezTo>
                  <a:cubicBezTo>
                    <a:pt x="322" y="278"/>
                    <a:pt x="320" y="278"/>
                    <a:pt x="318" y="278"/>
                  </a:cubicBezTo>
                  <a:cubicBezTo>
                    <a:pt x="294" y="278"/>
                    <a:pt x="216" y="360"/>
                    <a:pt x="251" y="383"/>
                  </a:cubicBezTo>
                  <a:lnTo>
                    <a:pt x="223" y="389"/>
                  </a:lnTo>
                  <a:cubicBezTo>
                    <a:pt x="194" y="398"/>
                    <a:pt x="201" y="427"/>
                    <a:pt x="219" y="436"/>
                  </a:cubicBezTo>
                  <a:cubicBezTo>
                    <a:pt x="254" y="453"/>
                    <a:pt x="251" y="468"/>
                    <a:pt x="201" y="468"/>
                  </a:cubicBezTo>
                  <a:cubicBezTo>
                    <a:pt x="196" y="468"/>
                    <a:pt x="191" y="468"/>
                    <a:pt x="185" y="467"/>
                  </a:cubicBezTo>
                  <a:cubicBezTo>
                    <a:pt x="173" y="462"/>
                    <a:pt x="164" y="460"/>
                    <a:pt x="158" y="460"/>
                  </a:cubicBezTo>
                  <a:cubicBezTo>
                    <a:pt x="143" y="460"/>
                    <a:pt x="143" y="472"/>
                    <a:pt x="157" y="477"/>
                  </a:cubicBezTo>
                  <a:cubicBezTo>
                    <a:pt x="166" y="505"/>
                    <a:pt x="182" y="533"/>
                    <a:pt x="154" y="546"/>
                  </a:cubicBezTo>
                  <a:cubicBezTo>
                    <a:pt x="147" y="568"/>
                    <a:pt x="141" y="586"/>
                    <a:pt x="185" y="596"/>
                  </a:cubicBezTo>
                  <a:cubicBezTo>
                    <a:pt x="204" y="602"/>
                    <a:pt x="201" y="621"/>
                    <a:pt x="194" y="640"/>
                  </a:cubicBezTo>
                  <a:cubicBezTo>
                    <a:pt x="176" y="637"/>
                    <a:pt x="176" y="637"/>
                    <a:pt x="160" y="611"/>
                  </a:cubicBezTo>
                  <a:cubicBezTo>
                    <a:pt x="161" y="606"/>
                    <a:pt x="161" y="604"/>
                    <a:pt x="161" y="604"/>
                  </a:cubicBezTo>
                  <a:lnTo>
                    <a:pt x="161" y="604"/>
                  </a:lnTo>
                  <a:cubicBezTo>
                    <a:pt x="161" y="604"/>
                    <a:pt x="157" y="622"/>
                    <a:pt x="150" y="652"/>
                  </a:cubicBezTo>
                  <a:cubicBezTo>
                    <a:pt x="144" y="674"/>
                    <a:pt x="125" y="690"/>
                    <a:pt x="103" y="690"/>
                  </a:cubicBezTo>
                  <a:cubicBezTo>
                    <a:pt x="86" y="697"/>
                    <a:pt x="81" y="708"/>
                    <a:pt x="100" y="708"/>
                  </a:cubicBezTo>
                  <a:cubicBezTo>
                    <a:pt x="105" y="708"/>
                    <a:pt x="113" y="708"/>
                    <a:pt x="122" y="705"/>
                  </a:cubicBezTo>
                  <a:cubicBezTo>
                    <a:pt x="163" y="712"/>
                    <a:pt x="163" y="712"/>
                    <a:pt x="160" y="740"/>
                  </a:cubicBezTo>
                  <a:cubicBezTo>
                    <a:pt x="157" y="751"/>
                    <a:pt x="154" y="762"/>
                    <a:pt x="140" y="762"/>
                  </a:cubicBezTo>
                  <a:cubicBezTo>
                    <a:pt x="139" y="762"/>
                    <a:pt x="137" y="762"/>
                    <a:pt x="135" y="762"/>
                  </a:cubicBezTo>
                  <a:cubicBezTo>
                    <a:pt x="129" y="761"/>
                    <a:pt x="125" y="761"/>
                    <a:pt x="122" y="761"/>
                  </a:cubicBezTo>
                  <a:cubicBezTo>
                    <a:pt x="113" y="761"/>
                    <a:pt x="112" y="766"/>
                    <a:pt x="110" y="787"/>
                  </a:cubicBezTo>
                  <a:cubicBezTo>
                    <a:pt x="103" y="828"/>
                    <a:pt x="160" y="875"/>
                    <a:pt x="197" y="897"/>
                  </a:cubicBezTo>
                  <a:cubicBezTo>
                    <a:pt x="238" y="903"/>
                    <a:pt x="238" y="903"/>
                    <a:pt x="197" y="909"/>
                  </a:cubicBezTo>
                  <a:cubicBezTo>
                    <a:pt x="195" y="909"/>
                    <a:pt x="193" y="909"/>
                    <a:pt x="191" y="909"/>
                  </a:cubicBezTo>
                  <a:cubicBezTo>
                    <a:pt x="175" y="909"/>
                    <a:pt x="172" y="920"/>
                    <a:pt x="172" y="931"/>
                  </a:cubicBezTo>
                  <a:cubicBezTo>
                    <a:pt x="150" y="928"/>
                    <a:pt x="154" y="915"/>
                    <a:pt x="154" y="903"/>
                  </a:cubicBezTo>
                  <a:lnTo>
                    <a:pt x="135" y="900"/>
                  </a:lnTo>
                  <a:cubicBezTo>
                    <a:pt x="91" y="906"/>
                    <a:pt x="88" y="922"/>
                    <a:pt x="129" y="941"/>
                  </a:cubicBezTo>
                  <a:cubicBezTo>
                    <a:pt x="147" y="956"/>
                    <a:pt x="147" y="956"/>
                    <a:pt x="125" y="966"/>
                  </a:cubicBezTo>
                  <a:cubicBezTo>
                    <a:pt x="100" y="978"/>
                    <a:pt x="78" y="988"/>
                    <a:pt x="100" y="991"/>
                  </a:cubicBezTo>
                  <a:cubicBezTo>
                    <a:pt x="97" y="1006"/>
                    <a:pt x="88" y="1019"/>
                    <a:pt x="72" y="1028"/>
                  </a:cubicBezTo>
                  <a:cubicBezTo>
                    <a:pt x="69" y="1060"/>
                    <a:pt x="69" y="1075"/>
                    <a:pt x="88" y="1078"/>
                  </a:cubicBezTo>
                  <a:cubicBezTo>
                    <a:pt x="110" y="1082"/>
                    <a:pt x="110" y="1097"/>
                    <a:pt x="107" y="1110"/>
                  </a:cubicBezTo>
                  <a:cubicBezTo>
                    <a:pt x="107" y="1125"/>
                    <a:pt x="103" y="1141"/>
                    <a:pt x="125" y="1144"/>
                  </a:cubicBezTo>
                  <a:cubicBezTo>
                    <a:pt x="147" y="1144"/>
                    <a:pt x="166" y="1166"/>
                    <a:pt x="163" y="1191"/>
                  </a:cubicBezTo>
                  <a:cubicBezTo>
                    <a:pt x="179" y="1223"/>
                    <a:pt x="179" y="1223"/>
                    <a:pt x="138" y="1235"/>
                  </a:cubicBezTo>
                  <a:cubicBezTo>
                    <a:pt x="136" y="1235"/>
                    <a:pt x="134" y="1235"/>
                    <a:pt x="133" y="1235"/>
                  </a:cubicBezTo>
                  <a:cubicBezTo>
                    <a:pt x="115" y="1235"/>
                    <a:pt x="113" y="1249"/>
                    <a:pt x="113" y="1263"/>
                  </a:cubicBezTo>
                  <a:cubicBezTo>
                    <a:pt x="113" y="1263"/>
                    <a:pt x="113" y="1279"/>
                    <a:pt x="94" y="1291"/>
                  </a:cubicBezTo>
                  <a:cubicBezTo>
                    <a:pt x="72" y="1307"/>
                    <a:pt x="94" y="1307"/>
                    <a:pt x="113" y="1307"/>
                  </a:cubicBezTo>
                  <a:lnTo>
                    <a:pt x="157" y="1310"/>
                  </a:lnTo>
                  <a:cubicBezTo>
                    <a:pt x="157" y="1323"/>
                    <a:pt x="113" y="1338"/>
                    <a:pt x="94" y="1338"/>
                  </a:cubicBezTo>
                  <a:cubicBezTo>
                    <a:pt x="50" y="1354"/>
                    <a:pt x="50" y="1354"/>
                    <a:pt x="94" y="1354"/>
                  </a:cubicBezTo>
                  <a:cubicBezTo>
                    <a:pt x="113" y="1354"/>
                    <a:pt x="135" y="1370"/>
                    <a:pt x="113" y="1398"/>
                  </a:cubicBezTo>
                  <a:cubicBezTo>
                    <a:pt x="113" y="1429"/>
                    <a:pt x="113" y="1461"/>
                    <a:pt x="94" y="1461"/>
                  </a:cubicBezTo>
                  <a:cubicBezTo>
                    <a:pt x="72" y="1476"/>
                    <a:pt x="94" y="1492"/>
                    <a:pt x="94" y="1492"/>
                  </a:cubicBezTo>
                  <a:cubicBezTo>
                    <a:pt x="119" y="1505"/>
                    <a:pt x="119" y="1520"/>
                    <a:pt x="103" y="1567"/>
                  </a:cubicBezTo>
                  <a:cubicBezTo>
                    <a:pt x="76" y="1631"/>
                    <a:pt x="71" y="1645"/>
                    <a:pt x="89" y="1645"/>
                  </a:cubicBezTo>
                  <a:cubicBezTo>
                    <a:pt x="94" y="1645"/>
                    <a:pt x="101" y="1644"/>
                    <a:pt x="110" y="1642"/>
                  </a:cubicBezTo>
                  <a:cubicBezTo>
                    <a:pt x="117" y="1641"/>
                    <a:pt x="125" y="1640"/>
                    <a:pt x="130" y="1640"/>
                  </a:cubicBezTo>
                  <a:cubicBezTo>
                    <a:pt x="139" y="1640"/>
                    <a:pt x="139" y="1644"/>
                    <a:pt x="113" y="1658"/>
                  </a:cubicBezTo>
                  <a:cubicBezTo>
                    <a:pt x="94" y="1677"/>
                    <a:pt x="116" y="1689"/>
                    <a:pt x="141" y="1715"/>
                  </a:cubicBezTo>
                  <a:cubicBezTo>
                    <a:pt x="155" y="1719"/>
                    <a:pt x="169" y="1722"/>
                    <a:pt x="183" y="1722"/>
                  </a:cubicBezTo>
                  <a:cubicBezTo>
                    <a:pt x="197" y="1722"/>
                    <a:pt x="212" y="1719"/>
                    <a:pt x="226" y="1715"/>
                  </a:cubicBezTo>
                  <a:cubicBezTo>
                    <a:pt x="239" y="1713"/>
                    <a:pt x="248" y="1711"/>
                    <a:pt x="254" y="1711"/>
                  </a:cubicBezTo>
                  <a:cubicBezTo>
                    <a:pt x="267" y="1711"/>
                    <a:pt x="263" y="1718"/>
                    <a:pt x="254" y="1740"/>
                  </a:cubicBezTo>
                  <a:cubicBezTo>
                    <a:pt x="257" y="1755"/>
                    <a:pt x="238" y="1774"/>
                    <a:pt x="219" y="1777"/>
                  </a:cubicBezTo>
                  <a:cubicBezTo>
                    <a:pt x="217" y="1778"/>
                    <a:pt x="215" y="1778"/>
                    <a:pt x="213" y="1778"/>
                  </a:cubicBezTo>
                  <a:cubicBezTo>
                    <a:pt x="197" y="1778"/>
                    <a:pt x="194" y="1768"/>
                    <a:pt x="194" y="1768"/>
                  </a:cubicBezTo>
                  <a:lnTo>
                    <a:pt x="191" y="1752"/>
                  </a:lnTo>
                  <a:cubicBezTo>
                    <a:pt x="172" y="1755"/>
                    <a:pt x="150" y="1758"/>
                    <a:pt x="157" y="1790"/>
                  </a:cubicBezTo>
                  <a:cubicBezTo>
                    <a:pt x="141" y="1806"/>
                    <a:pt x="141" y="1819"/>
                    <a:pt x="154" y="1819"/>
                  </a:cubicBezTo>
                  <a:cubicBezTo>
                    <a:pt x="157" y="1819"/>
                    <a:pt x="160" y="1819"/>
                    <a:pt x="163" y="1818"/>
                  </a:cubicBezTo>
                  <a:lnTo>
                    <a:pt x="163" y="1818"/>
                  </a:lnTo>
                  <a:cubicBezTo>
                    <a:pt x="144" y="1840"/>
                    <a:pt x="150" y="1868"/>
                    <a:pt x="157" y="1899"/>
                  </a:cubicBezTo>
                  <a:cubicBezTo>
                    <a:pt x="166" y="1928"/>
                    <a:pt x="179" y="1972"/>
                    <a:pt x="163" y="1993"/>
                  </a:cubicBezTo>
                  <a:cubicBezTo>
                    <a:pt x="171" y="2018"/>
                    <a:pt x="177" y="2032"/>
                    <a:pt x="190" y="2032"/>
                  </a:cubicBezTo>
                  <a:cubicBezTo>
                    <a:pt x="192" y="2032"/>
                    <a:pt x="195" y="2032"/>
                    <a:pt x="197" y="2031"/>
                  </a:cubicBezTo>
                  <a:cubicBezTo>
                    <a:pt x="210" y="2027"/>
                    <a:pt x="219" y="2026"/>
                    <a:pt x="225" y="2026"/>
                  </a:cubicBezTo>
                  <a:cubicBezTo>
                    <a:pt x="238" y="2026"/>
                    <a:pt x="236" y="2033"/>
                    <a:pt x="223" y="2037"/>
                  </a:cubicBezTo>
                  <a:cubicBezTo>
                    <a:pt x="182" y="2065"/>
                    <a:pt x="237" y="2260"/>
                    <a:pt x="281" y="2260"/>
                  </a:cubicBezTo>
                  <a:cubicBezTo>
                    <a:pt x="281" y="2260"/>
                    <a:pt x="282" y="2260"/>
                    <a:pt x="282" y="2260"/>
                  </a:cubicBezTo>
                  <a:lnTo>
                    <a:pt x="295" y="2288"/>
                  </a:lnTo>
                  <a:cubicBezTo>
                    <a:pt x="285" y="2326"/>
                    <a:pt x="332" y="2407"/>
                    <a:pt x="357" y="2410"/>
                  </a:cubicBezTo>
                  <a:lnTo>
                    <a:pt x="379" y="2451"/>
                  </a:lnTo>
                  <a:cubicBezTo>
                    <a:pt x="376" y="2489"/>
                    <a:pt x="382" y="2501"/>
                    <a:pt x="407" y="2504"/>
                  </a:cubicBezTo>
                  <a:cubicBezTo>
                    <a:pt x="410" y="2505"/>
                    <a:pt x="413" y="2505"/>
                    <a:pt x="416" y="2505"/>
                  </a:cubicBezTo>
                  <a:cubicBezTo>
                    <a:pt x="428" y="2505"/>
                    <a:pt x="438" y="2502"/>
                    <a:pt x="441" y="2502"/>
                  </a:cubicBezTo>
                  <a:lnTo>
                    <a:pt x="441" y="2502"/>
                  </a:lnTo>
                  <a:cubicBezTo>
                    <a:pt x="442" y="2502"/>
                    <a:pt x="441" y="2503"/>
                    <a:pt x="436" y="2507"/>
                  </a:cubicBezTo>
                  <a:cubicBezTo>
                    <a:pt x="417" y="2517"/>
                    <a:pt x="433" y="2545"/>
                    <a:pt x="467" y="2595"/>
                  </a:cubicBezTo>
                  <a:cubicBezTo>
                    <a:pt x="487" y="2625"/>
                    <a:pt x="496" y="2637"/>
                    <a:pt x="501" y="2637"/>
                  </a:cubicBezTo>
                  <a:cubicBezTo>
                    <a:pt x="505" y="2637"/>
                    <a:pt x="507" y="2631"/>
                    <a:pt x="511" y="2620"/>
                  </a:cubicBezTo>
                  <a:cubicBezTo>
                    <a:pt x="561" y="2658"/>
                    <a:pt x="542" y="2670"/>
                    <a:pt x="527" y="2683"/>
                  </a:cubicBezTo>
                  <a:cubicBezTo>
                    <a:pt x="496" y="2692"/>
                    <a:pt x="496" y="2706"/>
                    <a:pt x="518" y="2706"/>
                  </a:cubicBezTo>
                  <a:cubicBezTo>
                    <a:pt x="528" y="2706"/>
                    <a:pt x="543" y="2703"/>
                    <a:pt x="561" y="2695"/>
                  </a:cubicBezTo>
                  <a:cubicBezTo>
                    <a:pt x="570" y="2693"/>
                    <a:pt x="578" y="2692"/>
                    <a:pt x="585" y="2692"/>
                  </a:cubicBezTo>
                  <a:cubicBezTo>
                    <a:pt x="611" y="2692"/>
                    <a:pt x="620" y="2707"/>
                    <a:pt x="608" y="2717"/>
                  </a:cubicBezTo>
                  <a:cubicBezTo>
                    <a:pt x="603" y="2722"/>
                    <a:pt x="598" y="2723"/>
                    <a:pt x="594" y="2723"/>
                  </a:cubicBezTo>
                  <a:cubicBezTo>
                    <a:pt x="586" y="2723"/>
                    <a:pt x="580" y="2716"/>
                    <a:pt x="574" y="2708"/>
                  </a:cubicBezTo>
                  <a:lnTo>
                    <a:pt x="539" y="2733"/>
                  </a:lnTo>
                  <a:cubicBezTo>
                    <a:pt x="545" y="2741"/>
                    <a:pt x="547" y="2744"/>
                    <a:pt x="556" y="2744"/>
                  </a:cubicBezTo>
                  <a:cubicBezTo>
                    <a:pt x="560" y="2744"/>
                    <a:pt x="565" y="2743"/>
                    <a:pt x="574" y="2742"/>
                  </a:cubicBezTo>
                  <a:cubicBezTo>
                    <a:pt x="586" y="2752"/>
                    <a:pt x="599" y="2755"/>
                    <a:pt x="611" y="2755"/>
                  </a:cubicBezTo>
                  <a:cubicBezTo>
                    <a:pt x="633" y="2755"/>
                    <a:pt x="655" y="2739"/>
                    <a:pt x="658" y="2714"/>
                  </a:cubicBezTo>
                  <a:cubicBezTo>
                    <a:pt x="661" y="2704"/>
                    <a:pt x="664" y="2700"/>
                    <a:pt x="668" y="2700"/>
                  </a:cubicBezTo>
                  <a:cubicBezTo>
                    <a:pt x="672" y="2700"/>
                    <a:pt x="678" y="2707"/>
                    <a:pt x="683" y="2714"/>
                  </a:cubicBezTo>
                  <a:cubicBezTo>
                    <a:pt x="686" y="2749"/>
                    <a:pt x="671" y="2764"/>
                    <a:pt x="646" y="2764"/>
                  </a:cubicBezTo>
                  <a:cubicBezTo>
                    <a:pt x="643" y="2761"/>
                    <a:pt x="640" y="2760"/>
                    <a:pt x="637" y="2760"/>
                  </a:cubicBezTo>
                  <a:cubicBezTo>
                    <a:pt x="628" y="2760"/>
                    <a:pt x="616" y="2771"/>
                    <a:pt x="605" y="2780"/>
                  </a:cubicBezTo>
                  <a:cubicBezTo>
                    <a:pt x="592" y="2790"/>
                    <a:pt x="639" y="2814"/>
                    <a:pt x="679" y="2814"/>
                  </a:cubicBezTo>
                  <a:cubicBezTo>
                    <a:pt x="690" y="2814"/>
                    <a:pt x="700" y="2812"/>
                    <a:pt x="708" y="2808"/>
                  </a:cubicBezTo>
                  <a:cubicBezTo>
                    <a:pt x="715" y="2803"/>
                    <a:pt x="718" y="2800"/>
                    <a:pt x="719" y="2800"/>
                  </a:cubicBezTo>
                  <a:lnTo>
                    <a:pt x="719" y="2800"/>
                  </a:lnTo>
                  <a:cubicBezTo>
                    <a:pt x="719" y="2800"/>
                    <a:pt x="711" y="2807"/>
                    <a:pt x="693" y="2824"/>
                  </a:cubicBezTo>
                  <a:cubicBezTo>
                    <a:pt x="677" y="2836"/>
                    <a:pt x="699" y="2858"/>
                    <a:pt x="721" y="2880"/>
                  </a:cubicBezTo>
                  <a:cubicBezTo>
                    <a:pt x="734" y="2896"/>
                    <a:pt x="744" y="2905"/>
                    <a:pt x="754" y="2905"/>
                  </a:cubicBezTo>
                  <a:cubicBezTo>
                    <a:pt x="759" y="2905"/>
                    <a:pt x="763" y="2903"/>
                    <a:pt x="768" y="2899"/>
                  </a:cubicBezTo>
                  <a:cubicBezTo>
                    <a:pt x="777" y="2887"/>
                    <a:pt x="788" y="2876"/>
                    <a:pt x="797" y="2876"/>
                  </a:cubicBezTo>
                  <a:cubicBezTo>
                    <a:pt x="800" y="2876"/>
                    <a:pt x="803" y="2877"/>
                    <a:pt x="805" y="2880"/>
                  </a:cubicBezTo>
                  <a:cubicBezTo>
                    <a:pt x="796" y="2868"/>
                    <a:pt x="812" y="2855"/>
                    <a:pt x="827" y="2840"/>
                  </a:cubicBezTo>
                  <a:cubicBezTo>
                    <a:pt x="830" y="2858"/>
                    <a:pt x="830" y="2880"/>
                    <a:pt x="827" y="2902"/>
                  </a:cubicBezTo>
                  <a:cubicBezTo>
                    <a:pt x="815" y="2949"/>
                    <a:pt x="834" y="2999"/>
                    <a:pt x="874" y="3028"/>
                  </a:cubicBezTo>
                  <a:cubicBezTo>
                    <a:pt x="896" y="3050"/>
                    <a:pt x="931" y="3078"/>
                    <a:pt x="931" y="3103"/>
                  </a:cubicBezTo>
                  <a:cubicBezTo>
                    <a:pt x="945" y="3117"/>
                    <a:pt x="955" y="3125"/>
                    <a:pt x="963" y="3125"/>
                  </a:cubicBezTo>
                  <a:cubicBezTo>
                    <a:pt x="968" y="3125"/>
                    <a:pt x="973" y="3122"/>
                    <a:pt x="978" y="3115"/>
                  </a:cubicBezTo>
                  <a:lnTo>
                    <a:pt x="1003" y="3134"/>
                  </a:lnTo>
                  <a:cubicBezTo>
                    <a:pt x="1003" y="3155"/>
                    <a:pt x="1016" y="3169"/>
                    <a:pt x="1028" y="3169"/>
                  </a:cubicBezTo>
                  <a:cubicBezTo>
                    <a:pt x="1033" y="3169"/>
                    <a:pt x="1037" y="3167"/>
                    <a:pt x="1040" y="3162"/>
                  </a:cubicBezTo>
                  <a:cubicBezTo>
                    <a:pt x="1044" y="3161"/>
                    <a:pt x="1048" y="3160"/>
                    <a:pt x="1050" y="3160"/>
                  </a:cubicBezTo>
                  <a:cubicBezTo>
                    <a:pt x="1066" y="3160"/>
                    <a:pt x="1067" y="3179"/>
                    <a:pt x="1078" y="3187"/>
                  </a:cubicBezTo>
                  <a:cubicBezTo>
                    <a:pt x="1080" y="3213"/>
                    <a:pt x="1080" y="3226"/>
                    <a:pt x="1083" y="3226"/>
                  </a:cubicBezTo>
                  <a:cubicBezTo>
                    <a:pt x="1086" y="3226"/>
                    <a:pt x="1092" y="3211"/>
                    <a:pt x="1103" y="3178"/>
                  </a:cubicBezTo>
                  <a:cubicBezTo>
                    <a:pt x="1109" y="3159"/>
                    <a:pt x="1106" y="3134"/>
                    <a:pt x="1087" y="3118"/>
                  </a:cubicBezTo>
                  <a:lnTo>
                    <a:pt x="1053" y="3093"/>
                  </a:lnTo>
                  <a:lnTo>
                    <a:pt x="1053" y="3093"/>
                  </a:lnTo>
                  <a:lnTo>
                    <a:pt x="1100" y="3103"/>
                  </a:lnTo>
                  <a:cubicBezTo>
                    <a:pt x="1108" y="3106"/>
                    <a:pt x="1116" y="3108"/>
                    <a:pt x="1124" y="3108"/>
                  </a:cubicBezTo>
                  <a:cubicBezTo>
                    <a:pt x="1138" y="3108"/>
                    <a:pt x="1150" y="3103"/>
                    <a:pt x="1160" y="3093"/>
                  </a:cubicBezTo>
                  <a:cubicBezTo>
                    <a:pt x="1160" y="3093"/>
                    <a:pt x="1168" y="3081"/>
                    <a:pt x="1177" y="3081"/>
                  </a:cubicBezTo>
                  <a:cubicBezTo>
                    <a:pt x="1180" y="3081"/>
                    <a:pt x="1182" y="3082"/>
                    <a:pt x="1185" y="3084"/>
                  </a:cubicBezTo>
                  <a:lnTo>
                    <a:pt x="1160" y="3118"/>
                  </a:lnTo>
                  <a:cubicBezTo>
                    <a:pt x="1141" y="3128"/>
                    <a:pt x="1125" y="3144"/>
                    <a:pt x="1113" y="3162"/>
                  </a:cubicBezTo>
                  <a:cubicBezTo>
                    <a:pt x="1106" y="3193"/>
                    <a:pt x="1119" y="3225"/>
                    <a:pt x="1136" y="3225"/>
                  </a:cubicBezTo>
                  <a:cubicBezTo>
                    <a:pt x="1142" y="3225"/>
                    <a:pt x="1148" y="3221"/>
                    <a:pt x="1153" y="3213"/>
                  </a:cubicBezTo>
                  <a:cubicBezTo>
                    <a:pt x="1166" y="3222"/>
                    <a:pt x="1166" y="3222"/>
                    <a:pt x="1166" y="3247"/>
                  </a:cubicBezTo>
                  <a:cubicBezTo>
                    <a:pt x="1161" y="3257"/>
                    <a:pt x="1162" y="3265"/>
                    <a:pt x="1170" y="3265"/>
                  </a:cubicBezTo>
                  <a:cubicBezTo>
                    <a:pt x="1177" y="3265"/>
                    <a:pt x="1188" y="3260"/>
                    <a:pt x="1203" y="3247"/>
                  </a:cubicBezTo>
                  <a:cubicBezTo>
                    <a:pt x="1217" y="3235"/>
                    <a:pt x="1227" y="3229"/>
                    <a:pt x="1234" y="3229"/>
                  </a:cubicBezTo>
                  <a:cubicBezTo>
                    <a:pt x="1245" y="3229"/>
                    <a:pt x="1248" y="3242"/>
                    <a:pt x="1244" y="3269"/>
                  </a:cubicBezTo>
                  <a:cubicBezTo>
                    <a:pt x="1247" y="3308"/>
                    <a:pt x="1282" y="3334"/>
                    <a:pt x="1302" y="3334"/>
                  </a:cubicBezTo>
                  <a:cubicBezTo>
                    <a:pt x="1307" y="3334"/>
                    <a:pt x="1311" y="3332"/>
                    <a:pt x="1313" y="3328"/>
                  </a:cubicBezTo>
                  <a:cubicBezTo>
                    <a:pt x="1320" y="3316"/>
                    <a:pt x="1332" y="3311"/>
                    <a:pt x="1343" y="3311"/>
                  </a:cubicBezTo>
                  <a:cubicBezTo>
                    <a:pt x="1359" y="3311"/>
                    <a:pt x="1374" y="3321"/>
                    <a:pt x="1376" y="3341"/>
                  </a:cubicBezTo>
                  <a:cubicBezTo>
                    <a:pt x="1378" y="3357"/>
                    <a:pt x="1385" y="3365"/>
                    <a:pt x="1395" y="3365"/>
                  </a:cubicBezTo>
                  <a:cubicBezTo>
                    <a:pt x="1401" y="3365"/>
                    <a:pt x="1408" y="3362"/>
                    <a:pt x="1417" y="3357"/>
                  </a:cubicBezTo>
                  <a:lnTo>
                    <a:pt x="1417" y="3357"/>
                  </a:lnTo>
                  <a:cubicBezTo>
                    <a:pt x="1409" y="3374"/>
                    <a:pt x="1411" y="3393"/>
                    <a:pt x="1425" y="3393"/>
                  </a:cubicBezTo>
                  <a:cubicBezTo>
                    <a:pt x="1428" y="3393"/>
                    <a:pt x="1433" y="3391"/>
                    <a:pt x="1438" y="3388"/>
                  </a:cubicBezTo>
                  <a:cubicBezTo>
                    <a:pt x="1438" y="3388"/>
                    <a:pt x="1440" y="3389"/>
                    <a:pt x="1441" y="3389"/>
                  </a:cubicBezTo>
                  <a:cubicBezTo>
                    <a:pt x="1445" y="3389"/>
                    <a:pt x="1449" y="3386"/>
                    <a:pt x="1445" y="3369"/>
                  </a:cubicBezTo>
                  <a:lnTo>
                    <a:pt x="1489" y="3344"/>
                  </a:lnTo>
                  <a:cubicBezTo>
                    <a:pt x="1476" y="3338"/>
                    <a:pt x="1485" y="3319"/>
                    <a:pt x="1492" y="3300"/>
                  </a:cubicBezTo>
                  <a:cubicBezTo>
                    <a:pt x="1493" y="3297"/>
                    <a:pt x="1496" y="3296"/>
                    <a:pt x="1499" y="3296"/>
                  </a:cubicBezTo>
                  <a:cubicBezTo>
                    <a:pt x="1515" y="3296"/>
                    <a:pt x="1546" y="3334"/>
                    <a:pt x="1551" y="3391"/>
                  </a:cubicBezTo>
                  <a:lnTo>
                    <a:pt x="1564" y="3444"/>
                  </a:lnTo>
                  <a:cubicBezTo>
                    <a:pt x="1570" y="3422"/>
                    <a:pt x="1579" y="3404"/>
                    <a:pt x="1579" y="3404"/>
                  </a:cubicBezTo>
                  <a:cubicBezTo>
                    <a:pt x="1592" y="3410"/>
                    <a:pt x="1608" y="3413"/>
                    <a:pt x="1598" y="3435"/>
                  </a:cubicBezTo>
                  <a:cubicBezTo>
                    <a:pt x="1592" y="3454"/>
                    <a:pt x="1592" y="3454"/>
                    <a:pt x="1608" y="3457"/>
                  </a:cubicBezTo>
                  <a:cubicBezTo>
                    <a:pt x="1608" y="3457"/>
                    <a:pt x="1610" y="3458"/>
                    <a:pt x="1613" y="3458"/>
                  </a:cubicBezTo>
                  <a:cubicBezTo>
                    <a:pt x="1618" y="3458"/>
                    <a:pt x="1626" y="3455"/>
                    <a:pt x="1630" y="3441"/>
                  </a:cubicBezTo>
                  <a:cubicBezTo>
                    <a:pt x="1637" y="3421"/>
                    <a:pt x="1640" y="3411"/>
                    <a:pt x="1642" y="3411"/>
                  </a:cubicBezTo>
                  <a:cubicBezTo>
                    <a:pt x="1644" y="3411"/>
                    <a:pt x="1646" y="3417"/>
                    <a:pt x="1648" y="3429"/>
                  </a:cubicBezTo>
                  <a:cubicBezTo>
                    <a:pt x="1650" y="3453"/>
                    <a:pt x="1656" y="3465"/>
                    <a:pt x="1664" y="3465"/>
                  </a:cubicBezTo>
                  <a:cubicBezTo>
                    <a:pt x="1672" y="3465"/>
                    <a:pt x="1681" y="3457"/>
                    <a:pt x="1692" y="3441"/>
                  </a:cubicBezTo>
                  <a:cubicBezTo>
                    <a:pt x="1698" y="3421"/>
                    <a:pt x="1702" y="3411"/>
                    <a:pt x="1704" y="3411"/>
                  </a:cubicBezTo>
                  <a:cubicBezTo>
                    <a:pt x="1706" y="3411"/>
                    <a:pt x="1706" y="3422"/>
                    <a:pt x="1708" y="3444"/>
                  </a:cubicBezTo>
                  <a:cubicBezTo>
                    <a:pt x="1702" y="3466"/>
                    <a:pt x="1711" y="3488"/>
                    <a:pt x="1724" y="3495"/>
                  </a:cubicBezTo>
                  <a:lnTo>
                    <a:pt x="1730" y="3476"/>
                  </a:lnTo>
                  <a:cubicBezTo>
                    <a:pt x="1737" y="3454"/>
                    <a:pt x="1743" y="3445"/>
                    <a:pt x="1750" y="3445"/>
                  </a:cubicBezTo>
                  <a:cubicBezTo>
                    <a:pt x="1755" y="3445"/>
                    <a:pt x="1760" y="3452"/>
                    <a:pt x="1764" y="3463"/>
                  </a:cubicBezTo>
                  <a:cubicBezTo>
                    <a:pt x="1760" y="3475"/>
                    <a:pt x="1765" y="3482"/>
                    <a:pt x="1779" y="3482"/>
                  </a:cubicBezTo>
                  <a:cubicBezTo>
                    <a:pt x="1786" y="3482"/>
                    <a:pt x="1796" y="3480"/>
                    <a:pt x="1808" y="3476"/>
                  </a:cubicBezTo>
                  <a:cubicBezTo>
                    <a:pt x="1836" y="3482"/>
                    <a:pt x="1852" y="3485"/>
                    <a:pt x="1846" y="3504"/>
                  </a:cubicBezTo>
                  <a:cubicBezTo>
                    <a:pt x="1841" y="3525"/>
                    <a:pt x="1839" y="3535"/>
                    <a:pt x="1841" y="3535"/>
                  </a:cubicBezTo>
                  <a:cubicBezTo>
                    <a:pt x="1843" y="3535"/>
                    <a:pt x="1849" y="3526"/>
                    <a:pt x="1862" y="3507"/>
                  </a:cubicBezTo>
                  <a:cubicBezTo>
                    <a:pt x="1870" y="3500"/>
                    <a:pt x="1874" y="3496"/>
                    <a:pt x="1879" y="3496"/>
                  </a:cubicBezTo>
                  <a:cubicBezTo>
                    <a:pt x="1885" y="3496"/>
                    <a:pt x="1891" y="3502"/>
                    <a:pt x="1905" y="3516"/>
                  </a:cubicBezTo>
                  <a:cubicBezTo>
                    <a:pt x="1912" y="3530"/>
                    <a:pt x="1915" y="3536"/>
                    <a:pt x="1920" y="3536"/>
                  </a:cubicBezTo>
                  <a:cubicBezTo>
                    <a:pt x="1923" y="3536"/>
                    <a:pt x="1928" y="3531"/>
                    <a:pt x="1937" y="3523"/>
                  </a:cubicBezTo>
                  <a:cubicBezTo>
                    <a:pt x="1943" y="3482"/>
                    <a:pt x="1946" y="3463"/>
                    <a:pt x="1934" y="3460"/>
                  </a:cubicBezTo>
                  <a:cubicBezTo>
                    <a:pt x="1918" y="3457"/>
                    <a:pt x="1918" y="3457"/>
                    <a:pt x="1924" y="3435"/>
                  </a:cubicBezTo>
                  <a:lnTo>
                    <a:pt x="1924" y="3435"/>
                  </a:lnTo>
                  <a:lnTo>
                    <a:pt x="1952" y="3441"/>
                  </a:lnTo>
                  <a:cubicBezTo>
                    <a:pt x="1958" y="3443"/>
                    <a:pt x="1963" y="3444"/>
                    <a:pt x="1969" y="3444"/>
                  </a:cubicBezTo>
                  <a:cubicBezTo>
                    <a:pt x="1983" y="3444"/>
                    <a:pt x="1998" y="3439"/>
                    <a:pt x="2012" y="3432"/>
                  </a:cubicBezTo>
                  <a:cubicBezTo>
                    <a:pt x="2018" y="3429"/>
                    <a:pt x="2024" y="3422"/>
                    <a:pt x="2031" y="3416"/>
                  </a:cubicBezTo>
                  <a:cubicBezTo>
                    <a:pt x="2034" y="3413"/>
                    <a:pt x="2034" y="3413"/>
                    <a:pt x="2036" y="3410"/>
                  </a:cubicBezTo>
                  <a:lnTo>
                    <a:pt x="2036" y="3410"/>
                  </a:lnTo>
                  <a:cubicBezTo>
                    <a:pt x="2035" y="3417"/>
                    <a:pt x="2033" y="3433"/>
                    <a:pt x="2031" y="3448"/>
                  </a:cubicBezTo>
                  <a:cubicBezTo>
                    <a:pt x="2024" y="3491"/>
                    <a:pt x="2021" y="3510"/>
                    <a:pt x="2050" y="3535"/>
                  </a:cubicBezTo>
                  <a:cubicBezTo>
                    <a:pt x="2084" y="3551"/>
                    <a:pt x="2114" y="3566"/>
                    <a:pt x="2133" y="3566"/>
                  </a:cubicBezTo>
                  <a:cubicBezTo>
                    <a:pt x="2145" y="3566"/>
                    <a:pt x="2152" y="3560"/>
                    <a:pt x="2153" y="3545"/>
                  </a:cubicBezTo>
                  <a:cubicBezTo>
                    <a:pt x="2153" y="3545"/>
                    <a:pt x="2172" y="3526"/>
                    <a:pt x="2184" y="3526"/>
                  </a:cubicBezTo>
                  <a:cubicBezTo>
                    <a:pt x="2200" y="3529"/>
                    <a:pt x="2216" y="3551"/>
                    <a:pt x="2216" y="3551"/>
                  </a:cubicBezTo>
                  <a:cubicBezTo>
                    <a:pt x="2213" y="3573"/>
                    <a:pt x="2275" y="3576"/>
                    <a:pt x="2350" y="3576"/>
                  </a:cubicBezTo>
                  <a:cubicBezTo>
                    <a:pt x="2373" y="3576"/>
                    <a:pt x="2393" y="3576"/>
                    <a:pt x="2411" y="3576"/>
                  </a:cubicBezTo>
                  <a:cubicBezTo>
                    <a:pt x="2463" y="3576"/>
                    <a:pt x="2492" y="3578"/>
                    <a:pt x="2504" y="3592"/>
                  </a:cubicBezTo>
                  <a:cubicBezTo>
                    <a:pt x="2513" y="3604"/>
                    <a:pt x="2526" y="3611"/>
                    <a:pt x="2538" y="3611"/>
                  </a:cubicBezTo>
                  <a:cubicBezTo>
                    <a:pt x="2535" y="3589"/>
                    <a:pt x="2629" y="3582"/>
                    <a:pt x="2736" y="3563"/>
                  </a:cubicBezTo>
                  <a:cubicBezTo>
                    <a:pt x="2842" y="3545"/>
                    <a:pt x="2949" y="3520"/>
                    <a:pt x="2943" y="3498"/>
                  </a:cubicBezTo>
                  <a:lnTo>
                    <a:pt x="2971" y="3488"/>
                  </a:lnTo>
                  <a:cubicBezTo>
                    <a:pt x="2974" y="3498"/>
                    <a:pt x="2981" y="3502"/>
                    <a:pt x="2991" y="3502"/>
                  </a:cubicBezTo>
                  <a:cubicBezTo>
                    <a:pt x="3003" y="3502"/>
                    <a:pt x="3020" y="3497"/>
                    <a:pt x="3037" y="3491"/>
                  </a:cubicBezTo>
                  <a:cubicBezTo>
                    <a:pt x="3049" y="3473"/>
                    <a:pt x="3068" y="3460"/>
                    <a:pt x="3087" y="3454"/>
                  </a:cubicBezTo>
                  <a:cubicBezTo>
                    <a:pt x="3092" y="3463"/>
                    <a:pt x="3098" y="3467"/>
                    <a:pt x="3106" y="3467"/>
                  </a:cubicBezTo>
                  <a:cubicBezTo>
                    <a:pt x="3115" y="3467"/>
                    <a:pt x="3126" y="3463"/>
                    <a:pt x="3140" y="3457"/>
                  </a:cubicBezTo>
                  <a:cubicBezTo>
                    <a:pt x="3168" y="3444"/>
                    <a:pt x="3181" y="3438"/>
                    <a:pt x="3175" y="3419"/>
                  </a:cubicBezTo>
                  <a:cubicBezTo>
                    <a:pt x="3228" y="3397"/>
                    <a:pt x="3281" y="3382"/>
                    <a:pt x="3338" y="3372"/>
                  </a:cubicBezTo>
                  <a:cubicBezTo>
                    <a:pt x="3342" y="3374"/>
                    <a:pt x="3345" y="3375"/>
                    <a:pt x="3348" y="3375"/>
                  </a:cubicBezTo>
                  <a:cubicBezTo>
                    <a:pt x="3364" y="3375"/>
                    <a:pt x="3366" y="3352"/>
                    <a:pt x="3369" y="3332"/>
                  </a:cubicBezTo>
                  <a:cubicBezTo>
                    <a:pt x="3359" y="3316"/>
                    <a:pt x="3363" y="3294"/>
                    <a:pt x="3378" y="3281"/>
                  </a:cubicBezTo>
                  <a:lnTo>
                    <a:pt x="3397" y="3316"/>
                  </a:lnTo>
                  <a:cubicBezTo>
                    <a:pt x="3395" y="3332"/>
                    <a:pt x="3395" y="3339"/>
                    <a:pt x="3400" y="3339"/>
                  </a:cubicBezTo>
                  <a:cubicBezTo>
                    <a:pt x="3403" y="3339"/>
                    <a:pt x="3410" y="3335"/>
                    <a:pt x="3422" y="3328"/>
                  </a:cubicBezTo>
                  <a:lnTo>
                    <a:pt x="3447" y="3313"/>
                  </a:lnTo>
                  <a:cubicBezTo>
                    <a:pt x="3438" y="3294"/>
                    <a:pt x="3507" y="3263"/>
                    <a:pt x="3595" y="3200"/>
                  </a:cubicBezTo>
                  <a:cubicBezTo>
                    <a:pt x="3714" y="3125"/>
                    <a:pt x="3745" y="3090"/>
                    <a:pt x="3732" y="3075"/>
                  </a:cubicBezTo>
                  <a:cubicBezTo>
                    <a:pt x="3720" y="3059"/>
                    <a:pt x="3732" y="3050"/>
                    <a:pt x="3779" y="3037"/>
                  </a:cubicBezTo>
                  <a:cubicBezTo>
                    <a:pt x="3892" y="3028"/>
                    <a:pt x="3892" y="3024"/>
                    <a:pt x="3889" y="2999"/>
                  </a:cubicBezTo>
                  <a:lnTo>
                    <a:pt x="3889" y="2999"/>
                  </a:lnTo>
                  <a:cubicBezTo>
                    <a:pt x="3887" y="3001"/>
                    <a:pt x="3885" y="3002"/>
                    <a:pt x="3882" y="3002"/>
                  </a:cubicBezTo>
                  <a:cubicBezTo>
                    <a:pt x="3873" y="3002"/>
                    <a:pt x="3861" y="2990"/>
                    <a:pt x="3851" y="2977"/>
                  </a:cubicBezTo>
                  <a:cubicBezTo>
                    <a:pt x="3833" y="2957"/>
                    <a:pt x="3831" y="2946"/>
                    <a:pt x="3843" y="2946"/>
                  </a:cubicBezTo>
                  <a:cubicBezTo>
                    <a:pt x="3849" y="2946"/>
                    <a:pt x="3859" y="2949"/>
                    <a:pt x="3873" y="2956"/>
                  </a:cubicBezTo>
                  <a:cubicBezTo>
                    <a:pt x="3876" y="2958"/>
                    <a:pt x="3879" y="2959"/>
                    <a:pt x="3882" y="2959"/>
                  </a:cubicBezTo>
                  <a:cubicBezTo>
                    <a:pt x="3925" y="2959"/>
                    <a:pt x="4050" y="2805"/>
                    <a:pt x="4027" y="2768"/>
                  </a:cubicBezTo>
                  <a:lnTo>
                    <a:pt x="4027" y="2768"/>
                  </a:lnTo>
                  <a:lnTo>
                    <a:pt x="4043" y="2780"/>
                  </a:lnTo>
                  <a:cubicBezTo>
                    <a:pt x="4047" y="2784"/>
                    <a:pt x="4051" y="2786"/>
                    <a:pt x="4055" y="2786"/>
                  </a:cubicBezTo>
                  <a:cubicBezTo>
                    <a:pt x="4065" y="2786"/>
                    <a:pt x="4078" y="2770"/>
                    <a:pt x="4105" y="2736"/>
                  </a:cubicBezTo>
                  <a:lnTo>
                    <a:pt x="4137" y="2699"/>
                  </a:lnTo>
                  <a:cubicBezTo>
                    <a:pt x="4107" y="2678"/>
                    <a:pt x="4165" y="2622"/>
                    <a:pt x="4186" y="2622"/>
                  </a:cubicBezTo>
                  <a:cubicBezTo>
                    <a:pt x="4188" y="2622"/>
                    <a:pt x="4189" y="2623"/>
                    <a:pt x="4190" y="2623"/>
                  </a:cubicBezTo>
                  <a:cubicBezTo>
                    <a:pt x="4215" y="2623"/>
                    <a:pt x="4215" y="2623"/>
                    <a:pt x="4234" y="2598"/>
                  </a:cubicBezTo>
                  <a:cubicBezTo>
                    <a:pt x="4225" y="2541"/>
                    <a:pt x="4277" y="2494"/>
                    <a:pt x="4298" y="2494"/>
                  </a:cubicBezTo>
                  <a:cubicBezTo>
                    <a:pt x="4300" y="2494"/>
                    <a:pt x="4301" y="2494"/>
                    <a:pt x="4303" y="2495"/>
                  </a:cubicBezTo>
                  <a:lnTo>
                    <a:pt x="4318" y="2467"/>
                  </a:lnTo>
                  <a:cubicBezTo>
                    <a:pt x="4312" y="2445"/>
                    <a:pt x="4315" y="2420"/>
                    <a:pt x="4331" y="2401"/>
                  </a:cubicBezTo>
                  <a:cubicBezTo>
                    <a:pt x="4351" y="2364"/>
                    <a:pt x="4358" y="2350"/>
                    <a:pt x="4340" y="2350"/>
                  </a:cubicBezTo>
                  <a:cubicBezTo>
                    <a:pt x="4339" y="2350"/>
                    <a:pt x="4337" y="2350"/>
                    <a:pt x="4334" y="2351"/>
                  </a:cubicBezTo>
                  <a:cubicBezTo>
                    <a:pt x="4315" y="2341"/>
                    <a:pt x="4296" y="2332"/>
                    <a:pt x="4303" y="2319"/>
                  </a:cubicBezTo>
                  <a:lnTo>
                    <a:pt x="4303" y="2319"/>
                  </a:lnTo>
                  <a:lnTo>
                    <a:pt x="4322" y="2329"/>
                  </a:lnTo>
                  <a:cubicBezTo>
                    <a:pt x="4323" y="2330"/>
                    <a:pt x="4325" y="2330"/>
                    <a:pt x="4327" y="2330"/>
                  </a:cubicBezTo>
                  <a:cubicBezTo>
                    <a:pt x="4345" y="2330"/>
                    <a:pt x="4368" y="2292"/>
                    <a:pt x="4387" y="2241"/>
                  </a:cubicBezTo>
                  <a:cubicBezTo>
                    <a:pt x="4419" y="2172"/>
                    <a:pt x="4428" y="2144"/>
                    <a:pt x="4456" y="2134"/>
                  </a:cubicBezTo>
                  <a:lnTo>
                    <a:pt x="4441" y="2113"/>
                  </a:lnTo>
                  <a:cubicBezTo>
                    <a:pt x="4430" y="2097"/>
                    <a:pt x="4433" y="2083"/>
                    <a:pt x="4445" y="2083"/>
                  </a:cubicBezTo>
                  <a:cubicBezTo>
                    <a:pt x="4448" y="2083"/>
                    <a:pt x="4450" y="2083"/>
                    <a:pt x="4453" y="2084"/>
                  </a:cubicBezTo>
                  <a:cubicBezTo>
                    <a:pt x="4478" y="2078"/>
                    <a:pt x="4497" y="2019"/>
                    <a:pt x="4485" y="1984"/>
                  </a:cubicBezTo>
                  <a:lnTo>
                    <a:pt x="4494" y="1953"/>
                  </a:lnTo>
                  <a:cubicBezTo>
                    <a:pt x="4496" y="1953"/>
                    <a:pt x="4498" y="1953"/>
                    <a:pt x="4500" y="1953"/>
                  </a:cubicBezTo>
                  <a:cubicBezTo>
                    <a:pt x="4539" y="1953"/>
                    <a:pt x="4552" y="1899"/>
                    <a:pt x="4516" y="1881"/>
                  </a:cubicBezTo>
                  <a:lnTo>
                    <a:pt x="4516" y="1881"/>
                  </a:lnTo>
                  <a:cubicBezTo>
                    <a:pt x="4518" y="1881"/>
                    <a:pt x="4520" y="1881"/>
                    <a:pt x="4522" y="1881"/>
                  </a:cubicBezTo>
                  <a:cubicBezTo>
                    <a:pt x="4538" y="1881"/>
                    <a:pt x="4541" y="1870"/>
                    <a:pt x="4544" y="1856"/>
                  </a:cubicBezTo>
                  <a:cubicBezTo>
                    <a:pt x="4532" y="1822"/>
                    <a:pt x="4543" y="1765"/>
                    <a:pt x="4561" y="1765"/>
                  </a:cubicBezTo>
                  <a:cubicBezTo>
                    <a:pt x="4562" y="1765"/>
                    <a:pt x="4562" y="1765"/>
                    <a:pt x="4563" y="1765"/>
                  </a:cubicBezTo>
                  <a:lnTo>
                    <a:pt x="4566" y="1749"/>
                  </a:lnTo>
                  <a:cubicBezTo>
                    <a:pt x="4553" y="1736"/>
                    <a:pt x="4550" y="1718"/>
                    <a:pt x="4553" y="1699"/>
                  </a:cubicBezTo>
                  <a:cubicBezTo>
                    <a:pt x="4560" y="1683"/>
                    <a:pt x="4557" y="1664"/>
                    <a:pt x="4544" y="1652"/>
                  </a:cubicBezTo>
                  <a:cubicBezTo>
                    <a:pt x="4525" y="1633"/>
                    <a:pt x="4528" y="1621"/>
                    <a:pt x="4528" y="1621"/>
                  </a:cubicBezTo>
                  <a:cubicBezTo>
                    <a:pt x="4528" y="1617"/>
                    <a:pt x="4530" y="1616"/>
                    <a:pt x="4532" y="1616"/>
                  </a:cubicBezTo>
                  <a:cubicBezTo>
                    <a:pt x="4538" y="1616"/>
                    <a:pt x="4552" y="1628"/>
                    <a:pt x="4566" y="1639"/>
                  </a:cubicBezTo>
                  <a:cubicBezTo>
                    <a:pt x="4570" y="1647"/>
                    <a:pt x="4573" y="1650"/>
                    <a:pt x="4575" y="1650"/>
                  </a:cubicBezTo>
                  <a:cubicBezTo>
                    <a:pt x="4582" y="1650"/>
                    <a:pt x="4579" y="1618"/>
                    <a:pt x="4553" y="1583"/>
                  </a:cubicBezTo>
                  <a:cubicBezTo>
                    <a:pt x="4534" y="1559"/>
                    <a:pt x="4526" y="1547"/>
                    <a:pt x="4528" y="1547"/>
                  </a:cubicBezTo>
                  <a:lnTo>
                    <a:pt x="4528" y="1547"/>
                  </a:lnTo>
                  <a:cubicBezTo>
                    <a:pt x="4530" y="1547"/>
                    <a:pt x="4540" y="1555"/>
                    <a:pt x="4557" y="1570"/>
                  </a:cubicBezTo>
                  <a:cubicBezTo>
                    <a:pt x="4568" y="1580"/>
                    <a:pt x="4579" y="1589"/>
                    <a:pt x="4582" y="1589"/>
                  </a:cubicBezTo>
                  <a:cubicBezTo>
                    <a:pt x="4584" y="1589"/>
                    <a:pt x="4583" y="1585"/>
                    <a:pt x="4575" y="1574"/>
                  </a:cubicBezTo>
                  <a:cubicBezTo>
                    <a:pt x="4575" y="1574"/>
                    <a:pt x="4582" y="1545"/>
                    <a:pt x="4560" y="1542"/>
                  </a:cubicBezTo>
                  <a:lnTo>
                    <a:pt x="4566" y="1505"/>
                  </a:lnTo>
                  <a:cubicBezTo>
                    <a:pt x="4582" y="1492"/>
                    <a:pt x="4591" y="1473"/>
                    <a:pt x="4594" y="1451"/>
                  </a:cubicBezTo>
                  <a:cubicBezTo>
                    <a:pt x="4575" y="1436"/>
                    <a:pt x="4575" y="1436"/>
                    <a:pt x="4597" y="1426"/>
                  </a:cubicBezTo>
                  <a:cubicBezTo>
                    <a:pt x="4600" y="1427"/>
                    <a:pt x="4602" y="1427"/>
                    <a:pt x="4604" y="1427"/>
                  </a:cubicBezTo>
                  <a:cubicBezTo>
                    <a:pt x="4619" y="1427"/>
                    <a:pt x="4618" y="1416"/>
                    <a:pt x="4582" y="1411"/>
                  </a:cubicBezTo>
                  <a:cubicBezTo>
                    <a:pt x="4563" y="1392"/>
                    <a:pt x="4563" y="1379"/>
                    <a:pt x="4588" y="1370"/>
                  </a:cubicBezTo>
                  <a:cubicBezTo>
                    <a:pt x="4596" y="1371"/>
                    <a:pt x="4602" y="1372"/>
                    <a:pt x="4607" y="1372"/>
                  </a:cubicBezTo>
                  <a:cubicBezTo>
                    <a:pt x="4628" y="1372"/>
                    <a:pt x="4625" y="1363"/>
                    <a:pt x="4610" y="1360"/>
                  </a:cubicBezTo>
                  <a:cubicBezTo>
                    <a:pt x="4591" y="1342"/>
                    <a:pt x="4591" y="1329"/>
                    <a:pt x="4591" y="1329"/>
                  </a:cubicBezTo>
                  <a:cubicBezTo>
                    <a:pt x="4597" y="1329"/>
                    <a:pt x="4604" y="1323"/>
                    <a:pt x="4607" y="1310"/>
                  </a:cubicBezTo>
                  <a:cubicBezTo>
                    <a:pt x="4616" y="1288"/>
                    <a:pt x="4619" y="1263"/>
                    <a:pt x="4622" y="1238"/>
                  </a:cubicBezTo>
                  <a:cubicBezTo>
                    <a:pt x="4632" y="1150"/>
                    <a:pt x="4626" y="1063"/>
                    <a:pt x="4604" y="978"/>
                  </a:cubicBezTo>
                  <a:cubicBezTo>
                    <a:pt x="4596" y="963"/>
                    <a:pt x="4580" y="951"/>
                    <a:pt x="4562" y="951"/>
                  </a:cubicBezTo>
                  <a:cubicBezTo>
                    <a:pt x="4558" y="951"/>
                    <a:pt x="4554" y="952"/>
                    <a:pt x="4550" y="953"/>
                  </a:cubicBezTo>
                  <a:cubicBezTo>
                    <a:pt x="4537" y="957"/>
                    <a:pt x="4530" y="959"/>
                    <a:pt x="4528" y="959"/>
                  </a:cubicBezTo>
                  <a:cubicBezTo>
                    <a:pt x="4523" y="959"/>
                    <a:pt x="4536" y="951"/>
                    <a:pt x="4544" y="934"/>
                  </a:cubicBezTo>
                  <a:cubicBezTo>
                    <a:pt x="4581" y="906"/>
                    <a:pt x="4583" y="878"/>
                    <a:pt x="4564" y="878"/>
                  </a:cubicBezTo>
                  <a:cubicBezTo>
                    <a:pt x="4556" y="878"/>
                    <a:pt x="4544" y="883"/>
                    <a:pt x="4528" y="897"/>
                  </a:cubicBezTo>
                  <a:cubicBezTo>
                    <a:pt x="4514" y="911"/>
                    <a:pt x="4507" y="919"/>
                    <a:pt x="4506" y="919"/>
                  </a:cubicBezTo>
                  <a:cubicBezTo>
                    <a:pt x="4504" y="919"/>
                    <a:pt x="4510" y="907"/>
                    <a:pt x="4522" y="878"/>
                  </a:cubicBezTo>
                  <a:cubicBezTo>
                    <a:pt x="4532" y="850"/>
                    <a:pt x="4532" y="850"/>
                    <a:pt x="4503" y="840"/>
                  </a:cubicBezTo>
                  <a:cubicBezTo>
                    <a:pt x="4499" y="842"/>
                    <a:pt x="4496" y="843"/>
                    <a:pt x="4493" y="843"/>
                  </a:cubicBezTo>
                  <a:cubicBezTo>
                    <a:pt x="4482" y="843"/>
                    <a:pt x="4479" y="832"/>
                    <a:pt x="4494" y="825"/>
                  </a:cubicBezTo>
                  <a:cubicBezTo>
                    <a:pt x="4502" y="800"/>
                    <a:pt x="4508" y="776"/>
                    <a:pt x="4497" y="776"/>
                  </a:cubicBezTo>
                  <a:cubicBezTo>
                    <a:pt x="4495" y="776"/>
                    <a:pt x="4493" y="776"/>
                    <a:pt x="4491" y="778"/>
                  </a:cubicBezTo>
                  <a:cubicBezTo>
                    <a:pt x="4485" y="765"/>
                    <a:pt x="4481" y="746"/>
                    <a:pt x="4485" y="731"/>
                  </a:cubicBezTo>
                  <a:cubicBezTo>
                    <a:pt x="4491" y="702"/>
                    <a:pt x="4459" y="696"/>
                    <a:pt x="4431" y="696"/>
                  </a:cubicBezTo>
                  <a:cubicBezTo>
                    <a:pt x="4359" y="677"/>
                    <a:pt x="4347" y="665"/>
                    <a:pt x="4391" y="649"/>
                  </a:cubicBezTo>
                  <a:cubicBezTo>
                    <a:pt x="4427" y="636"/>
                    <a:pt x="4368" y="593"/>
                    <a:pt x="4324" y="593"/>
                  </a:cubicBezTo>
                  <a:cubicBezTo>
                    <a:pt x="4315" y="593"/>
                    <a:pt x="4307" y="595"/>
                    <a:pt x="4300" y="599"/>
                  </a:cubicBezTo>
                  <a:cubicBezTo>
                    <a:pt x="4278" y="609"/>
                    <a:pt x="4267" y="615"/>
                    <a:pt x="4265" y="615"/>
                  </a:cubicBezTo>
                  <a:cubicBezTo>
                    <a:pt x="4263" y="615"/>
                    <a:pt x="4266" y="611"/>
                    <a:pt x="4271" y="602"/>
                  </a:cubicBezTo>
                  <a:cubicBezTo>
                    <a:pt x="4278" y="593"/>
                    <a:pt x="4275" y="580"/>
                    <a:pt x="4265" y="574"/>
                  </a:cubicBezTo>
                  <a:cubicBezTo>
                    <a:pt x="4249" y="564"/>
                    <a:pt x="4234" y="552"/>
                    <a:pt x="4243" y="533"/>
                  </a:cubicBezTo>
                  <a:cubicBezTo>
                    <a:pt x="4228" y="528"/>
                    <a:pt x="4210" y="523"/>
                    <a:pt x="4193" y="523"/>
                  </a:cubicBezTo>
                  <a:cubicBezTo>
                    <a:pt x="4189" y="523"/>
                    <a:pt x="4185" y="523"/>
                    <a:pt x="4181" y="524"/>
                  </a:cubicBezTo>
                  <a:cubicBezTo>
                    <a:pt x="4172" y="526"/>
                    <a:pt x="4163" y="528"/>
                    <a:pt x="4154" y="528"/>
                  </a:cubicBezTo>
                  <a:cubicBezTo>
                    <a:pt x="4114" y="528"/>
                    <a:pt x="4079" y="499"/>
                    <a:pt x="4074" y="458"/>
                  </a:cubicBezTo>
                  <a:lnTo>
                    <a:pt x="4027" y="467"/>
                  </a:lnTo>
                  <a:cubicBezTo>
                    <a:pt x="4010" y="489"/>
                    <a:pt x="3996" y="504"/>
                    <a:pt x="3989" y="504"/>
                  </a:cubicBezTo>
                  <a:cubicBezTo>
                    <a:pt x="3984" y="504"/>
                    <a:pt x="3982" y="497"/>
                    <a:pt x="3986" y="480"/>
                  </a:cubicBezTo>
                  <a:cubicBezTo>
                    <a:pt x="3987" y="473"/>
                    <a:pt x="3988" y="467"/>
                    <a:pt x="3989" y="461"/>
                  </a:cubicBezTo>
                  <a:lnTo>
                    <a:pt x="3989" y="461"/>
                  </a:lnTo>
                  <a:cubicBezTo>
                    <a:pt x="3981" y="472"/>
                    <a:pt x="3970" y="477"/>
                    <a:pt x="3958" y="477"/>
                  </a:cubicBezTo>
                  <a:cubicBezTo>
                    <a:pt x="3935" y="477"/>
                    <a:pt x="3911" y="456"/>
                    <a:pt x="3917" y="427"/>
                  </a:cubicBezTo>
                  <a:cubicBezTo>
                    <a:pt x="3920" y="405"/>
                    <a:pt x="3920" y="405"/>
                    <a:pt x="3905" y="405"/>
                  </a:cubicBezTo>
                  <a:lnTo>
                    <a:pt x="3902" y="423"/>
                  </a:lnTo>
                  <a:cubicBezTo>
                    <a:pt x="3902" y="444"/>
                    <a:pt x="3899" y="464"/>
                    <a:pt x="3886" y="464"/>
                  </a:cubicBezTo>
                  <a:cubicBezTo>
                    <a:pt x="3885" y="464"/>
                    <a:pt x="3884" y="464"/>
                    <a:pt x="3883" y="464"/>
                  </a:cubicBezTo>
                  <a:cubicBezTo>
                    <a:pt x="3870" y="461"/>
                    <a:pt x="3858" y="461"/>
                    <a:pt x="3861" y="439"/>
                  </a:cubicBezTo>
                  <a:cubicBezTo>
                    <a:pt x="3852" y="423"/>
                    <a:pt x="3844" y="406"/>
                    <a:pt x="3840" y="406"/>
                  </a:cubicBezTo>
                  <a:cubicBezTo>
                    <a:pt x="3838" y="406"/>
                    <a:pt x="3837" y="408"/>
                    <a:pt x="3836" y="414"/>
                  </a:cubicBezTo>
                  <a:cubicBezTo>
                    <a:pt x="3836" y="414"/>
                    <a:pt x="3823" y="411"/>
                    <a:pt x="3814" y="389"/>
                  </a:cubicBezTo>
                  <a:lnTo>
                    <a:pt x="3757" y="383"/>
                  </a:lnTo>
                  <a:cubicBezTo>
                    <a:pt x="3751" y="391"/>
                    <a:pt x="3743" y="394"/>
                    <a:pt x="3736" y="394"/>
                  </a:cubicBezTo>
                  <a:cubicBezTo>
                    <a:pt x="3726" y="394"/>
                    <a:pt x="3718" y="387"/>
                    <a:pt x="3720" y="376"/>
                  </a:cubicBezTo>
                  <a:cubicBezTo>
                    <a:pt x="3717" y="376"/>
                    <a:pt x="3714" y="376"/>
                    <a:pt x="3711" y="376"/>
                  </a:cubicBezTo>
                  <a:cubicBezTo>
                    <a:pt x="3698" y="376"/>
                    <a:pt x="3684" y="381"/>
                    <a:pt x="3676" y="389"/>
                  </a:cubicBezTo>
                  <a:cubicBezTo>
                    <a:pt x="3648" y="386"/>
                    <a:pt x="3635" y="383"/>
                    <a:pt x="3638" y="364"/>
                  </a:cubicBezTo>
                  <a:cubicBezTo>
                    <a:pt x="3640" y="352"/>
                    <a:pt x="3641" y="347"/>
                    <a:pt x="3639" y="347"/>
                  </a:cubicBezTo>
                  <a:lnTo>
                    <a:pt x="3639" y="347"/>
                  </a:lnTo>
                  <a:cubicBezTo>
                    <a:pt x="3637" y="347"/>
                    <a:pt x="3633" y="352"/>
                    <a:pt x="3626" y="361"/>
                  </a:cubicBezTo>
                  <a:cubicBezTo>
                    <a:pt x="3624" y="375"/>
                    <a:pt x="3618" y="379"/>
                    <a:pt x="3610" y="379"/>
                  </a:cubicBezTo>
                  <a:cubicBezTo>
                    <a:pt x="3605" y="379"/>
                    <a:pt x="3600" y="378"/>
                    <a:pt x="3595" y="376"/>
                  </a:cubicBezTo>
                  <a:lnTo>
                    <a:pt x="3569" y="373"/>
                  </a:lnTo>
                  <a:cubicBezTo>
                    <a:pt x="3567" y="389"/>
                    <a:pt x="3567" y="394"/>
                    <a:pt x="3560" y="394"/>
                  </a:cubicBezTo>
                  <a:cubicBezTo>
                    <a:pt x="3558" y="394"/>
                    <a:pt x="3555" y="393"/>
                    <a:pt x="3551" y="392"/>
                  </a:cubicBezTo>
                  <a:cubicBezTo>
                    <a:pt x="3538" y="389"/>
                    <a:pt x="3501" y="364"/>
                    <a:pt x="3488" y="361"/>
                  </a:cubicBezTo>
                  <a:cubicBezTo>
                    <a:pt x="3474" y="359"/>
                    <a:pt x="3465" y="357"/>
                    <a:pt x="3459" y="357"/>
                  </a:cubicBezTo>
                  <a:cubicBezTo>
                    <a:pt x="3449" y="357"/>
                    <a:pt x="3452" y="362"/>
                    <a:pt x="3460" y="376"/>
                  </a:cubicBezTo>
                  <a:cubicBezTo>
                    <a:pt x="3468" y="378"/>
                    <a:pt x="3469" y="388"/>
                    <a:pt x="3463" y="388"/>
                  </a:cubicBezTo>
                  <a:cubicBezTo>
                    <a:pt x="3459" y="388"/>
                    <a:pt x="3453" y="385"/>
                    <a:pt x="3444" y="376"/>
                  </a:cubicBezTo>
                  <a:cubicBezTo>
                    <a:pt x="3416" y="361"/>
                    <a:pt x="3385" y="348"/>
                    <a:pt x="3353" y="342"/>
                  </a:cubicBezTo>
                  <a:cubicBezTo>
                    <a:pt x="3332" y="338"/>
                    <a:pt x="3319" y="336"/>
                    <a:pt x="3312" y="336"/>
                  </a:cubicBezTo>
                  <a:cubicBezTo>
                    <a:pt x="3299" y="336"/>
                    <a:pt x="3299" y="341"/>
                    <a:pt x="3297" y="354"/>
                  </a:cubicBezTo>
                  <a:cubicBezTo>
                    <a:pt x="3301" y="374"/>
                    <a:pt x="3300" y="385"/>
                    <a:pt x="3297" y="385"/>
                  </a:cubicBezTo>
                  <a:cubicBezTo>
                    <a:pt x="3293" y="385"/>
                    <a:pt x="3287" y="374"/>
                    <a:pt x="3284" y="351"/>
                  </a:cubicBezTo>
                  <a:cubicBezTo>
                    <a:pt x="3270" y="324"/>
                    <a:pt x="3260" y="312"/>
                    <a:pt x="3254" y="312"/>
                  </a:cubicBezTo>
                  <a:cubicBezTo>
                    <a:pt x="3250" y="312"/>
                    <a:pt x="3248" y="316"/>
                    <a:pt x="3247" y="323"/>
                  </a:cubicBezTo>
                  <a:cubicBezTo>
                    <a:pt x="3231" y="342"/>
                    <a:pt x="3231" y="342"/>
                    <a:pt x="3218" y="342"/>
                  </a:cubicBezTo>
                  <a:cubicBezTo>
                    <a:pt x="3220" y="330"/>
                    <a:pt x="3216" y="323"/>
                    <a:pt x="3207" y="323"/>
                  </a:cubicBezTo>
                  <a:cubicBezTo>
                    <a:pt x="3200" y="323"/>
                    <a:pt x="3190" y="327"/>
                    <a:pt x="3178" y="336"/>
                  </a:cubicBezTo>
                  <a:cubicBezTo>
                    <a:pt x="3165" y="333"/>
                    <a:pt x="3165" y="333"/>
                    <a:pt x="3168" y="314"/>
                  </a:cubicBezTo>
                  <a:lnTo>
                    <a:pt x="3140" y="307"/>
                  </a:lnTo>
                  <a:cubicBezTo>
                    <a:pt x="3130" y="320"/>
                    <a:pt x="3114" y="325"/>
                    <a:pt x="3097" y="325"/>
                  </a:cubicBezTo>
                  <a:cubicBezTo>
                    <a:pt x="3064" y="325"/>
                    <a:pt x="3027" y="305"/>
                    <a:pt x="3021" y="289"/>
                  </a:cubicBezTo>
                  <a:cubicBezTo>
                    <a:pt x="3021" y="289"/>
                    <a:pt x="3005" y="289"/>
                    <a:pt x="2990" y="307"/>
                  </a:cubicBezTo>
                  <a:cubicBezTo>
                    <a:pt x="2981" y="326"/>
                    <a:pt x="2973" y="335"/>
                    <a:pt x="2968" y="335"/>
                  </a:cubicBezTo>
                  <a:cubicBezTo>
                    <a:pt x="2963" y="335"/>
                    <a:pt x="2961" y="324"/>
                    <a:pt x="2965" y="301"/>
                  </a:cubicBezTo>
                  <a:cubicBezTo>
                    <a:pt x="2966" y="281"/>
                    <a:pt x="2967" y="271"/>
                    <a:pt x="2965" y="271"/>
                  </a:cubicBezTo>
                  <a:lnTo>
                    <a:pt x="2965" y="271"/>
                  </a:lnTo>
                  <a:cubicBezTo>
                    <a:pt x="2963" y="271"/>
                    <a:pt x="2958" y="281"/>
                    <a:pt x="2949" y="301"/>
                  </a:cubicBezTo>
                  <a:cubicBezTo>
                    <a:pt x="2944" y="307"/>
                    <a:pt x="2933" y="310"/>
                    <a:pt x="2922" y="310"/>
                  </a:cubicBezTo>
                  <a:cubicBezTo>
                    <a:pt x="2899" y="310"/>
                    <a:pt x="2874" y="297"/>
                    <a:pt x="2886" y="270"/>
                  </a:cubicBezTo>
                  <a:lnTo>
                    <a:pt x="2893" y="229"/>
                  </a:lnTo>
                  <a:lnTo>
                    <a:pt x="2893" y="229"/>
                  </a:lnTo>
                  <a:cubicBezTo>
                    <a:pt x="2881" y="243"/>
                    <a:pt x="2869" y="245"/>
                    <a:pt x="2864" y="245"/>
                  </a:cubicBezTo>
                  <a:cubicBezTo>
                    <a:pt x="2862" y="245"/>
                    <a:pt x="2861" y="245"/>
                    <a:pt x="2861" y="245"/>
                  </a:cubicBezTo>
                  <a:cubicBezTo>
                    <a:pt x="2859" y="258"/>
                    <a:pt x="2854" y="262"/>
                    <a:pt x="2842" y="262"/>
                  </a:cubicBezTo>
                  <a:cubicBezTo>
                    <a:pt x="2833" y="262"/>
                    <a:pt x="2822" y="260"/>
                    <a:pt x="2805" y="257"/>
                  </a:cubicBezTo>
                  <a:cubicBezTo>
                    <a:pt x="2802" y="257"/>
                    <a:pt x="2799" y="257"/>
                    <a:pt x="2795" y="257"/>
                  </a:cubicBezTo>
                  <a:cubicBezTo>
                    <a:pt x="2774" y="257"/>
                    <a:pt x="2741" y="262"/>
                    <a:pt x="2716" y="262"/>
                  </a:cubicBezTo>
                  <a:cubicBezTo>
                    <a:pt x="2708" y="262"/>
                    <a:pt x="2701" y="262"/>
                    <a:pt x="2695" y="260"/>
                  </a:cubicBezTo>
                  <a:cubicBezTo>
                    <a:pt x="2670" y="257"/>
                    <a:pt x="2629" y="251"/>
                    <a:pt x="2617" y="229"/>
                  </a:cubicBezTo>
                  <a:cubicBezTo>
                    <a:pt x="2612" y="228"/>
                    <a:pt x="2608" y="228"/>
                    <a:pt x="2603" y="228"/>
                  </a:cubicBezTo>
                  <a:cubicBezTo>
                    <a:pt x="2589" y="228"/>
                    <a:pt x="2575" y="232"/>
                    <a:pt x="2560" y="242"/>
                  </a:cubicBezTo>
                  <a:cubicBezTo>
                    <a:pt x="2553" y="250"/>
                    <a:pt x="2545" y="254"/>
                    <a:pt x="2537" y="254"/>
                  </a:cubicBezTo>
                  <a:cubicBezTo>
                    <a:pt x="2528" y="254"/>
                    <a:pt x="2521" y="248"/>
                    <a:pt x="2523" y="235"/>
                  </a:cubicBezTo>
                  <a:lnTo>
                    <a:pt x="2507" y="232"/>
                  </a:lnTo>
                  <a:cubicBezTo>
                    <a:pt x="2495" y="242"/>
                    <a:pt x="2482" y="248"/>
                    <a:pt x="2466" y="248"/>
                  </a:cubicBezTo>
                  <a:cubicBezTo>
                    <a:pt x="2469" y="232"/>
                    <a:pt x="2463" y="216"/>
                    <a:pt x="2453" y="216"/>
                  </a:cubicBezTo>
                  <a:cubicBezTo>
                    <a:pt x="2449" y="216"/>
                    <a:pt x="2445" y="218"/>
                    <a:pt x="2441" y="223"/>
                  </a:cubicBezTo>
                  <a:cubicBezTo>
                    <a:pt x="2439" y="237"/>
                    <a:pt x="2433" y="241"/>
                    <a:pt x="2422" y="241"/>
                  </a:cubicBezTo>
                  <a:cubicBezTo>
                    <a:pt x="2415" y="241"/>
                    <a:pt x="2407" y="240"/>
                    <a:pt x="2397" y="239"/>
                  </a:cubicBezTo>
                  <a:cubicBezTo>
                    <a:pt x="2378" y="217"/>
                    <a:pt x="2044" y="162"/>
                    <a:pt x="1953" y="162"/>
                  </a:cubicBezTo>
                  <a:cubicBezTo>
                    <a:pt x="1939" y="162"/>
                    <a:pt x="1931" y="164"/>
                    <a:pt x="1930" y="166"/>
                  </a:cubicBezTo>
                  <a:lnTo>
                    <a:pt x="1890" y="160"/>
                  </a:lnTo>
                  <a:lnTo>
                    <a:pt x="1849" y="154"/>
                  </a:lnTo>
                  <a:cubicBezTo>
                    <a:pt x="1852" y="132"/>
                    <a:pt x="1835" y="125"/>
                    <a:pt x="1811" y="125"/>
                  </a:cubicBezTo>
                  <a:cubicBezTo>
                    <a:pt x="1789" y="125"/>
                    <a:pt x="1763" y="131"/>
                    <a:pt x="1742" y="138"/>
                  </a:cubicBezTo>
                  <a:cubicBezTo>
                    <a:pt x="1736" y="147"/>
                    <a:pt x="1724" y="153"/>
                    <a:pt x="1712" y="153"/>
                  </a:cubicBezTo>
                  <a:cubicBezTo>
                    <a:pt x="1707" y="153"/>
                    <a:pt x="1703" y="152"/>
                    <a:pt x="1699" y="151"/>
                  </a:cubicBezTo>
                  <a:cubicBezTo>
                    <a:pt x="1703" y="124"/>
                    <a:pt x="1687" y="112"/>
                    <a:pt x="1668" y="112"/>
                  </a:cubicBezTo>
                  <a:cubicBezTo>
                    <a:pt x="1657" y="112"/>
                    <a:pt x="1646" y="116"/>
                    <a:pt x="1636" y="123"/>
                  </a:cubicBezTo>
                  <a:cubicBezTo>
                    <a:pt x="1627" y="140"/>
                    <a:pt x="1619" y="149"/>
                    <a:pt x="1613" y="149"/>
                  </a:cubicBezTo>
                  <a:cubicBezTo>
                    <a:pt x="1607" y="149"/>
                    <a:pt x="1604" y="138"/>
                    <a:pt x="1608" y="116"/>
                  </a:cubicBezTo>
                  <a:cubicBezTo>
                    <a:pt x="1611" y="97"/>
                    <a:pt x="1607" y="86"/>
                    <a:pt x="1597" y="86"/>
                  </a:cubicBezTo>
                  <a:cubicBezTo>
                    <a:pt x="1587" y="86"/>
                    <a:pt x="1571" y="99"/>
                    <a:pt x="1551" y="129"/>
                  </a:cubicBezTo>
                  <a:cubicBezTo>
                    <a:pt x="1544" y="138"/>
                    <a:pt x="1540" y="143"/>
                    <a:pt x="1537" y="143"/>
                  </a:cubicBezTo>
                  <a:cubicBezTo>
                    <a:pt x="1533" y="143"/>
                    <a:pt x="1531" y="137"/>
                    <a:pt x="1526" y="126"/>
                  </a:cubicBezTo>
                  <a:cubicBezTo>
                    <a:pt x="1521" y="99"/>
                    <a:pt x="1514" y="89"/>
                    <a:pt x="1508" y="89"/>
                  </a:cubicBezTo>
                  <a:cubicBezTo>
                    <a:pt x="1505" y="89"/>
                    <a:pt x="1502" y="93"/>
                    <a:pt x="1501" y="101"/>
                  </a:cubicBezTo>
                  <a:cubicBezTo>
                    <a:pt x="1492" y="120"/>
                    <a:pt x="1485" y="129"/>
                    <a:pt x="1478" y="129"/>
                  </a:cubicBezTo>
                  <a:cubicBezTo>
                    <a:pt x="1471" y="129"/>
                    <a:pt x="1465" y="118"/>
                    <a:pt x="1460" y="94"/>
                  </a:cubicBezTo>
                  <a:cubicBezTo>
                    <a:pt x="1451" y="72"/>
                    <a:pt x="1446" y="61"/>
                    <a:pt x="1441" y="61"/>
                  </a:cubicBezTo>
                  <a:cubicBezTo>
                    <a:pt x="1437" y="61"/>
                    <a:pt x="1432" y="70"/>
                    <a:pt x="1423" y="88"/>
                  </a:cubicBezTo>
                  <a:cubicBezTo>
                    <a:pt x="1415" y="106"/>
                    <a:pt x="1399" y="114"/>
                    <a:pt x="1383" y="114"/>
                  </a:cubicBezTo>
                  <a:cubicBezTo>
                    <a:pt x="1363" y="114"/>
                    <a:pt x="1343" y="100"/>
                    <a:pt x="1341" y="76"/>
                  </a:cubicBezTo>
                  <a:cubicBezTo>
                    <a:pt x="1333" y="76"/>
                    <a:pt x="1324" y="63"/>
                    <a:pt x="1318" y="63"/>
                  </a:cubicBezTo>
                  <a:cubicBezTo>
                    <a:pt x="1316" y="63"/>
                    <a:pt x="1314" y="66"/>
                    <a:pt x="1313" y="72"/>
                  </a:cubicBezTo>
                  <a:lnTo>
                    <a:pt x="1304" y="50"/>
                  </a:lnTo>
                  <a:lnTo>
                    <a:pt x="1279" y="47"/>
                  </a:lnTo>
                  <a:lnTo>
                    <a:pt x="1275" y="66"/>
                  </a:lnTo>
                  <a:cubicBezTo>
                    <a:pt x="1213" y="44"/>
                    <a:pt x="1153" y="29"/>
                    <a:pt x="1091" y="16"/>
                  </a:cubicBezTo>
                  <a:lnTo>
                    <a:pt x="997" y="3"/>
                  </a:lnTo>
                  <a:cubicBezTo>
                    <a:pt x="972" y="0"/>
                    <a:pt x="943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52"/>
            <p:cNvSpPr/>
            <p:nvPr/>
          </p:nvSpPr>
          <p:spPr>
            <a:xfrm>
              <a:off x="7716425" y="1837150"/>
              <a:ext cx="32150" cy="18425"/>
            </a:xfrm>
            <a:custGeom>
              <a:avLst/>
              <a:gdLst/>
              <a:ahLst/>
              <a:cxnLst/>
              <a:rect l="l" t="t" r="r" b="b"/>
              <a:pathLst>
                <a:path w="1286" h="737" extrusionOk="0">
                  <a:moveTo>
                    <a:pt x="430" y="1"/>
                  </a:moveTo>
                  <a:cubicBezTo>
                    <a:pt x="427" y="1"/>
                    <a:pt x="427" y="1"/>
                    <a:pt x="427" y="23"/>
                  </a:cubicBezTo>
                  <a:lnTo>
                    <a:pt x="430" y="23"/>
                  </a:lnTo>
                  <a:cubicBezTo>
                    <a:pt x="433" y="1"/>
                    <a:pt x="433" y="1"/>
                    <a:pt x="430" y="1"/>
                  </a:cubicBezTo>
                  <a:close/>
                  <a:moveTo>
                    <a:pt x="463" y="61"/>
                  </a:moveTo>
                  <a:cubicBezTo>
                    <a:pt x="463" y="61"/>
                    <a:pt x="462" y="66"/>
                    <a:pt x="461" y="77"/>
                  </a:cubicBezTo>
                  <a:lnTo>
                    <a:pt x="461" y="77"/>
                  </a:lnTo>
                  <a:cubicBezTo>
                    <a:pt x="461" y="77"/>
                    <a:pt x="461" y="77"/>
                    <a:pt x="461" y="76"/>
                  </a:cubicBezTo>
                  <a:cubicBezTo>
                    <a:pt x="462" y="67"/>
                    <a:pt x="463" y="61"/>
                    <a:pt x="463" y="61"/>
                  </a:cubicBezTo>
                  <a:close/>
                  <a:moveTo>
                    <a:pt x="129" y="60"/>
                  </a:moveTo>
                  <a:lnTo>
                    <a:pt x="126" y="79"/>
                  </a:lnTo>
                  <a:lnTo>
                    <a:pt x="126" y="82"/>
                  </a:lnTo>
                  <a:cubicBezTo>
                    <a:pt x="132" y="60"/>
                    <a:pt x="132" y="60"/>
                    <a:pt x="132" y="60"/>
                  </a:cubicBezTo>
                  <a:close/>
                  <a:moveTo>
                    <a:pt x="339" y="82"/>
                  </a:moveTo>
                  <a:lnTo>
                    <a:pt x="335" y="107"/>
                  </a:lnTo>
                  <a:lnTo>
                    <a:pt x="335" y="107"/>
                  </a:lnTo>
                  <a:cubicBezTo>
                    <a:pt x="335" y="106"/>
                    <a:pt x="335" y="105"/>
                    <a:pt x="336" y="104"/>
                  </a:cubicBezTo>
                  <a:lnTo>
                    <a:pt x="339" y="82"/>
                  </a:lnTo>
                  <a:close/>
                  <a:moveTo>
                    <a:pt x="730" y="104"/>
                  </a:moveTo>
                  <a:lnTo>
                    <a:pt x="730" y="109"/>
                  </a:lnTo>
                  <a:lnTo>
                    <a:pt x="730" y="109"/>
                  </a:lnTo>
                  <a:cubicBezTo>
                    <a:pt x="730" y="107"/>
                    <a:pt x="730" y="106"/>
                    <a:pt x="730" y="104"/>
                  </a:cubicBezTo>
                  <a:close/>
                  <a:moveTo>
                    <a:pt x="335" y="107"/>
                  </a:moveTo>
                  <a:lnTo>
                    <a:pt x="335" y="107"/>
                  </a:lnTo>
                  <a:cubicBezTo>
                    <a:pt x="332" y="116"/>
                    <a:pt x="332" y="114"/>
                    <a:pt x="332" y="123"/>
                  </a:cubicBezTo>
                  <a:lnTo>
                    <a:pt x="335" y="107"/>
                  </a:lnTo>
                  <a:close/>
                  <a:moveTo>
                    <a:pt x="511" y="133"/>
                  </a:moveTo>
                  <a:lnTo>
                    <a:pt x="511" y="133"/>
                  </a:lnTo>
                  <a:cubicBezTo>
                    <a:pt x="510" y="153"/>
                    <a:pt x="508" y="163"/>
                    <a:pt x="508" y="163"/>
                  </a:cubicBezTo>
                  <a:cubicBezTo>
                    <a:pt x="507" y="163"/>
                    <a:pt x="508" y="153"/>
                    <a:pt x="511" y="133"/>
                  </a:cubicBezTo>
                  <a:close/>
                  <a:moveTo>
                    <a:pt x="939" y="166"/>
                  </a:moveTo>
                  <a:cubicBezTo>
                    <a:pt x="939" y="166"/>
                    <a:pt x="939" y="169"/>
                    <a:pt x="938" y="177"/>
                  </a:cubicBezTo>
                  <a:lnTo>
                    <a:pt x="938" y="177"/>
                  </a:lnTo>
                  <a:cubicBezTo>
                    <a:pt x="939" y="170"/>
                    <a:pt x="939" y="166"/>
                    <a:pt x="939" y="166"/>
                  </a:cubicBezTo>
                  <a:close/>
                  <a:moveTo>
                    <a:pt x="379" y="139"/>
                  </a:moveTo>
                  <a:cubicBezTo>
                    <a:pt x="376" y="158"/>
                    <a:pt x="373" y="180"/>
                    <a:pt x="373" y="180"/>
                  </a:cubicBezTo>
                  <a:cubicBezTo>
                    <a:pt x="376" y="173"/>
                    <a:pt x="376" y="167"/>
                    <a:pt x="379" y="161"/>
                  </a:cubicBezTo>
                  <a:cubicBezTo>
                    <a:pt x="379" y="151"/>
                    <a:pt x="379" y="145"/>
                    <a:pt x="379" y="139"/>
                  </a:cubicBezTo>
                  <a:close/>
                  <a:moveTo>
                    <a:pt x="938" y="177"/>
                  </a:moveTo>
                  <a:lnTo>
                    <a:pt x="938" y="177"/>
                  </a:lnTo>
                  <a:cubicBezTo>
                    <a:pt x="938" y="178"/>
                    <a:pt x="937" y="179"/>
                    <a:pt x="937" y="180"/>
                  </a:cubicBezTo>
                  <a:cubicBezTo>
                    <a:pt x="937" y="180"/>
                    <a:pt x="937" y="180"/>
                    <a:pt x="937" y="180"/>
                  </a:cubicBezTo>
                  <a:lnTo>
                    <a:pt x="937" y="180"/>
                  </a:lnTo>
                  <a:cubicBezTo>
                    <a:pt x="937" y="179"/>
                    <a:pt x="938" y="178"/>
                    <a:pt x="938" y="177"/>
                  </a:cubicBezTo>
                  <a:close/>
                  <a:moveTo>
                    <a:pt x="165" y="104"/>
                  </a:moveTo>
                  <a:cubicBezTo>
                    <a:pt x="163" y="115"/>
                    <a:pt x="163" y="126"/>
                    <a:pt x="163" y="136"/>
                  </a:cubicBezTo>
                  <a:lnTo>
                    <a:pt x="166" y="139"/>
                  </a:lnTo>
                  <a:lnTo>
                    <a:pt x="157" y="158"/>
                  </a:lnTo>
                  <a:cubicBezTo>
                    <a:pt x="151" y="170"/>
                    <a:pt x="148" y="182"/>
                    <a:pt x="145" y="194"/>
                  </a:cubicBezTo>
                  <a:lnTo>
                    <a:pt x="145" y="194"/>
                  </a:lnTo>
                  <a:cubicBezTo>
                    <a:pt x="146" y="188"/>
                    <a:pt x="147" y="182"/>
                    <a:pt x="148" y="176"/>
                  </a:cubicBezTo>
                  <a:lnTo>
                    <a:pt x="163" y="114"/>
                  </a:lnTo>
                  <a:cubicBezTo>
                    <a:pt x="164" y="110"/>
                    <a:pt x="164" y="107"/>
                    <a:pt x="165" y="104"/>
                  </a:cubicBezTo>
                  <a:close/>
                  <a:moveTo>
                    <a:pt x="88" y="154"/>
                  </a:moveTo>
                  <a:cubicBezTo>
                    <a:pt x="91" y="158"/>
                    <a:pt x="91" y="158"/>
                    <a:pt x="85" y="176"/>
                  </a:cubicBezTo>
                  <a:cubicBezTo>
                    <a:pt x="85" y="183"/>
                    <a:pt x="82" y="189"/>
                    <a:pt x="79" y="195"/>
                  </a:cubicBezTo>
                  <a:lnTo>
                    <a:pt x="82" y="176"/>
                  </a:lnTo>
                  <a:cubicBezTo>
                    <a:pt x="88" y="155"/>
                    <a:pt x="88" y="154"/>
                    <a:pt x="88" y="154"/>
                  </a:cubicBezTo>
                  <a:close/>
                  <a:moveTo>
                    <a:pt x="605" y="158"/>
                  </a:moveTo>
                  <a:lnTo>
                    <a:pt x="605" y="158"/>
                  </a:lnTo>
                  <a:cubicBezTo>
                    <a:pt x="605" y="173"/>
                    <a:pt x="602" y="186"/>
                    <a:pt x="599" y="198"/>
                  </a:cubicBezTo>
                  <a:lnTo>
                    <a:pt x="596" y="198"/>
                  </a:lnTo>
                  <a:cubicBezTo>
                    <a:pt x="599" y="180"/>
                    <a:pt x="605" y="158"/>
                    <a:pt x="605" y="158"/>
                  </a:cubicBezTo>
                  <a:close/>
                  <a:moveTo>
                    <a:pt x="104" y="161"/>
                  </a:moveTo>
                  <a:cubicBezTo>
                    <a:pt x="104" y="161"/>
                    <a:pt x="107" y="161"/>
                    <a:pt x="101" y="183"/>
                  </a:cubicBezTo>
                  <a:cubicBezTo>
                    <a:pt x="102" y="176"/>
                    <a:pt x="102" y="173"/>
                    <a:pt x="102" y="173"/>
                  </a:cubicBezTo>
                  <a:lnTo>
                    <a:pt x="102" y="173"/>
                  </a:lnTo>
                  <a:cubicBezTo>
                    <a:pt x="102" y="173"/>
                    <a:pt x="99" y="188"/>
                    <a:pt x="94" y="201"/>
                  </a:cubicBezTo>
                  <a:cubicBezTo>
                    <a:pt x="101" y="161"/>
                    <a:pt x="101" y="161"/>
                    <a:pt x="104" y="161"/>
                  </a:cubicBezTo>
                  <a:close/>
                  <a:moveTo>
                    <a:pt x="837" y="198"/>
                  </a:moveTo>
                  <a:lnTo>
                    <a:pt x="836" y="206"/>
                  </a:lnTo>
                  <a:lnTo>
                    <a:pt x="836" y="206"/>
                  </a:lnTo>
                  <a:cubicBezTo>
                    <a:pt x="836" y="204"/>
                    <a:pt x="837" y="201"/>
                    <a:pt x="837" y="198"/>
                  </a:cubicBezTo>
                  <a:close/>
                  <a:moveTo>
                    <a:pt x="257" y="167"/>
                  </a:moveTo>
                  <a:lnTo>
                    <a:pt x="251" y="186"/>
                  </a:lnTo>
                  <a:lnTo>
                    <a:pt x="248" y="208"/>
                  </a:lnTo>
                  <a:lnTo>
                    <a:pt x="248" y="186"/>
                  </a:lnTo>
                  <a:cubicBezTo>
                    <a:pt x="254" y="167"/>
                    <a:pt x="254" y="167"/>
                    <a:pt x="257" y="167"/>
                  </a:cubicBezTo>
                  <a:close/>
                  <a:moveTo>
                    <a:pt x="144" y="196"/>
                  </a:moveTo>
                  <a:cubicBezTo>
                    <a:pt x="144" y="201"/>
                    <a:pt x="143" y="205"/>
                    <a:pt x="142" y="209"/>
                  </a:cubicBezTo>
                  <a:lnTo>
                    <a:pt x="142" y="209"/>
                  </a:lnTo>
                  <a:cubicBezTo>
                    <a:pt x="143" y="206"/>
                    <a:pt x="144" y="201"/>
                    <a:pt x="144" y="196"/>
                  </a:cubicBezTo>
                  <a:close/>
                  <a:moveTo>
                    <a:pt x="765" y="180"/>
                  </a:moveTo>
                  <a:lnTo>
                    <a:pt x="765" y="180"/>
                  </a:lnTo>
                  <a:cubicBezTo>
                    <a:pt x="763" y="200"/>
                    <a:pt x="762" y="210"/>
                    <a:pt x="761" y="210"/>
                  </a:cubicBezTo>
                  <a:cubicBezTo>
                    <a:pt x="761" y="210"/>
                    <a:pt x="762" y="200"/>
                    <a:pt x="765" y="180"/>
                  </a:cubicBezTo>
                  <a:close/>
                  <a:moveTo>
                    <a:pt x="299" y="145"/>
                  </a:moveTo>
                  <a:cubicBezTo>
                    <a:pt x="300" y="145"/>
                    <a:pt x="297" y="154"/>
                    <a:pt x="292" y="176"/>
                  </a:cubicBezTo>
                  <a:lnTo>
                    <a:pt x="282" y="217"/>
                  </a:lnTo>
                  <a:cubicBezTo>
                    <a:pt x="285" y="198"/>
                    <a:pt x="289" y="176"/>
                    <a:pt x="295" y="158"/>
                  </a:cubicBezTo>
                  <a:cubicBezTo>
                    <a:pt x="297" y="150"/>
                    <a:pt x="299" y="145"/>
                    <a:pt x="299" y="145"/>
                  </a:cubicBezTo>
                  <a:close/>
                  <a:moveTo>
                    <a:pt x="345" y="185"/>
                  </a:moveTo>
                  <a:cubicBezTo>
                    <a:pt x="346" y="185"/>
                    <a:pt x="343" y="203"/>
                    <a:pt x="336" y="233"/>
                  </a:cubicBezTo>
                  <a:lnTo>
                    <a:pt x="332" y="233"/>
                  </a:lnTo>
                  <a:cubicBezTo>
                    <a:pt x="336" y="220"/>
                    <a:pt x="339" y="205"/>
                    <a:pt x="342" y="192"/>
                  </a:cubicBezTo>
                  <a:cubicBezTo>
                    <a:pt x="344" y="187"/>
                    <a:pt x="345" y="185"/>
                    <a:pt x="345" y="185"/>
                  </a:cubicBezTo>
                  <a:close/>
                  <a:moveTo>
                    <a:pt x="94" y="201"/>
                  </a:moveTo>
                  <a:lnTo>
                    <a:pt x="86" y="240"/>
                  </a:lnTo>
                  <a:lnTo>
                    <a:pt x="86" y="240"/>
                  </a:lnTo>
                  <a:cubicBezTo>
                    <a:pt x="88" y="228"/>
                    <a:pt x="88" y="213"/>
                    <a:pt x="94" y="201"/>
                  </a:cubicBezTo>
                  <a:close/>
                  <a:moveTo>
                    <a:pt x="1103" y="220"/>
                  </a:moveTo>
                  <a:cubicBezTo>
                    <a:pt x="1102" y="241"/>
                    <a:pt x="1100" y="251"/>
                    <a:pt x="1100" y="251"/>
                  </a:cubicBezTo>
                  <a:cubicBezTo>
                    <a:pt x="1099" y="251"/>
                    <a:pt x="1100" y="241"/>
                    <a:pt x="1103" y="220"/>
                  </a:cubicBezTo>
                  <a:close/>
                  <a:moveTo>
                    <a:pt x="903" y="214"/>
                  </a:moveTo>
                  <a:cubicBezTo>
                    <a:pt x="903" y="214"/>
                    <a:pt x="903" y="214"/>
                    <a:pt x="900" y="233"/>
                  </a:cubicBezTo>
                  <a:cubicBezTo>
                    <a:pt x="900" y="242"/>
                    <a:pt x="900" y="248"/>
                    <a:pt x="897" y="255"/>
                  </a:cubicBezTo>
                  <a:lnTo>
                    <a:pt x="897" y="233"/>
                  </a:lnTo>
                  <a:cubicBezTo>
                    <a:pt x="900" y="214"/>
                    <a:pt x="903" y="214"/>
                    <a:pt x="903" y="214"/>
                  </a:cubicBezTo>
                  <a:close/>
                  <a:moveTo>
                    <a:pt x="427" y="224"/>
                  </a:moveTo>
                  <a:cubicBezTo>
                    <a:pt x="427" y="224"/>
                    <a:pt x="427" y="234"/>
                    <a:pt x="423" y="258"/>
                  </a:cubicBezTo>
                  <a:cubicBezTo>
                    <a:pt x="420" y="280"/>
                    <a:pt x="420" y="280"/>
                    <a:pt x="417" y="280"/>
                  </a:cubicBezTo>
                  <a:cubicBezTo>
                    <a:pt x="417" y="280"/>
                    <a:pt x="420" y="258"/>
                    <a:pt x="423" y="236"/>
                  </a:cubicBezTo>
                  <a:cubicBezTo>
                    <a:pt x="425" y="228"/>
                    <a:pt x="426" y="224"/>
                    <a:pt x="427" y="224"/>
                  </a:cubicBezTo>
                  <a:close/>
                  <a:moveTo>
                    <a:pt x="292" y="242"/>
                  </a:moveTo>
                  <a:lnTo>
                    <a:pt x="292" y="242"/>
                  </a:lnTo>
                  <a:cubicBezTo>
                    <a:pt x="292" y="258"/>
                    <a:pt x="289" y="270"/>
                    <a:pt x="282" y="283"/>
                  </a:cubicBezTo>
                  <a:cubicBezTo>
                    <a:pt x="285" y="264"/>
                    <a:pt x="292" y="242"/>
                    <a:pt x="292" y="242"/>
                  </a:cubicBezTo>
                  <a:close/>
                  <a:moveTo>
                    <a:pt x="436" y="242"/>
                  </a:moveTo>
                  <a:cubicBezTo>
                    <a:pt x="436" y="255"/>
                    <a:pt x="433" y="267"/>
                    <a:pt x="427" y="283"/>
                  </a:cubicBezTo>
                  <a:lnTo>
                    <a:pt x="430" y="261"/>
                  </a:lnTo>
                  <a:lnTo>
                    <a:pt x="436" y="242"/>
                  </a:lnTo>
                  <a:close/>
                  <a:moveTo>
                    <a:pt x="170" y="248"/>
                  </a:moveTo>
                  <a:cubicBezTo>
                    <a:pt x="170" y="261"/>
                    <a:pt x="166" y="277"/>
                    <a:pt x="160" y="289"/>
                  </a:cubicBezTo>
                  <a:lnTo>
                    <a:pt x="157" y="289"/>
                  </a:lnTo>
                  <a:cubicBezTo>
                    <a:pt x="160" y="274"/>
                    <a:pt x="163" y="261"/>
                    <a:pt x="170" y="248"/>
                  </a:cubicBezTo>
                  <a:close/>
                  <a:moveTo>
                    <a:pt x="255" y="201"/>
                  </a:moveTo>
                  <a:cubicBezTo>
                    <a:pt x="255" y="201"/>
                    <a:pt x="254" y="211"/>
                    <a:pt x="251" y="230"/>
                  </a:cubicBezTo>
                  <a:cubicBezTo>
                    <a:pt x="248" y="252"/>
                    <a:pt x="242" y="270"/>
                    <a:pt x="235" y="292"/>
                  </a:cubicBezTo>
                  <a:lnTo>
                    <a:pt x="232" y="289"/>
                  </a:lnTo>
                  <a:lnTo>
                    <a:pt x="245" y="248"/>
                  </a:lnTo>
                  <a:cubicBezTo>
                    <a:pt x="252" y="216"/>
                    <a:pt x="255" y="201"/>
                    <a:pt x="255" y="201"/>
                  </a:cubicBezTo>
                  <a:close/>
                  <a:moveTo>
                    <a:pt x="393" y="272"/>
                  </a:moveTo>
                  <a:cubicBezTo>
                    <a:pt x="394" y="272"/>
                    <a:pt x="394" y="273"/>
                    <a:pt x="395" y="274"/>
                  </a:cubicBezTo>
                  <a:cubicBezTo>
                    <a:pt x="395" y="280"/>
                    <a:pt x="392" y="286"/>
                    <a:pt x="392" y="292"/>
                  </a:cubicBezTo>
                  <a:cubicBezTo>
                    <a:pt x="391" y="300"/>
                    <a:pt x="391" y="302"/>
                    <a:pt x="391" y="302"/>
                  </a:cubicBezTo>
                  <a:cubicBezTo>
                    <a:pt x="390" y="302"/>
                    <a:pt x="391" y="292"/>
                    <a:pt x="389" y="292"/>
                  </a:cubicBezTo>
                  <a:cubicBezTo>
                    <a:pt x="391" y="276"/>
                    <a:pt x="392" y="272"/>
                    <a:pt x="393" y="272"/>
                  </a:cubicBezTo>
                  <a:close/>
                  <a:moveTo>
                    <a:pt x="367" y="264"/>
                  </a:moveTo>
                  <a:cubicBezTo>
                    <a:pt x="370" y="264"/>
                    <a:pt x="370" y="264"/>
                    <a:pt x="367" y="286"/>
                  </a:cubicBezTo>
                  <a:cubicBezTo>
                    <a:pt x="367" y="292"/>
                    <a:pt x="364" y="299"/>
                    <a:pt x="361" y="305"/>
                  </a:cubicBezTo>
                  <a:cubicBezTo>
                    <a:pt x="361" y="299"/>
                    <a:pt x="361" y="292"/>
                    <a:pt x="364" y="286"/>
                  </a:cubicBezTo>
                  <a:cubicBezTo>
                    <a:pt x="367" y="264"/>
                    <a:pt x="367" y="264"/>
                    <a:pt x="367" y="264"/>
                  </a:cubicBezTo>
                  <a:close/>
                  <a:moveTo>
                    <a:pt x="1075" y="255"/>
                  </a:moveTo>
                  <a:cubicBezTo>
                    <a:pt x="1075" y="255"/>
                    <a:pt x="1075" y="255"/>
                    <a:pt x="1072" y="277"/>
                  </a:cubicBezTo>
                  <a:cubicBezTo>
                    <a:pt x="1072" y="289"/>
                    <a:pt x="1069" y="305"/>
                    <a:pt x="1066" y="317"/>
                  </a:cubicBezTo>
                  <a:cubicBezTo>
                    <a:pt x="1066" y="295"/>
                    <a:pt x="1069" y="277"/>
                    <a:pt x="1075" y="255"/>
                  </a:cubicBezTo>
                  <a:close/>
                  <a:moveTo>
                    <a:pt x="1279" y="264"/>
                  </a:moveTo>
                  <a:cubicBezTo>
                    <a:pt x="1280" y="264"/>
                    <a:pt x="1276" y="294"/>
                    <a:pt x="1269" y="324"/>
                  </a:cubicBezTo>
                  <a:cubicBezTo>
                    <a:pt x="1269" y="308"/>
                    <a:pt x="1273" y="295"/>
                    <a:pt x="1276" y="280"/>
                  </a:cubicBezTo>
                  <a:cubicBezTo>
                    <a:pt x="1278" y="268"/>
                    <a:pt x="1279" y="264"/>
                    <a:pt x="1279" y="264"/>
                  </a:cubicBezTo>
                  <a:close/>
                  <a:moveTo>
                    <a:pt x="605" y="286"/>
                  </a:moveTo>
                  <a:cubicBezTo>
                    <a:pt x="605" y="302"/>
                    <a:pt x="602" y="314"/>
                    <a:pt x="596" y="327"/>
                  </a:cubicBezTo>
                  <a:lnTo>
                    <a:pt x="599" y="308"/>
                  </a:lnTo>
                  <a:lnTo>
                    <a:pt x="602" y="286"/>
                  </a:lnTo>
                  <a:close/>
                  <a:moveTo>
                    <a:pt x="168" y="283"/>
                  </a:moveTo>
                  <a:cubicBezTo>
                    <a:pt x="166" y="283"/>
                    <a:pt x="162" y="296"/>
                    <a:pt x="160" y="311"/>
                  </a:cubicBezTo>
                  <a:cubicBezTo>
                    <a:pt x="157" y="330"/>
                    <a:pt x="157" y="333"/>
                    <a:pt x="160" y="333"/>
                  </a:cubicBezTo>
                  <a:cubicBezTo>
                    <a:pt x="163" y="327"/>
                    <a:pt x="166" y="321"/>
                    <a:pt x="166" y="314"/>
                  </a:cubicBezTo>
                  <a:cubicBezTo>
                    <a:pt x="173" y="292"/>
                    <a:pt x="170" y="292"/>
                    <a:pt x="170" y="292"/>
                  </a:cubicBezTo>
                  <a:cubicBezTo>
                    <a:pt x="170" y="285"/>
                    <a:pt x="169" y="283"/>
                    <a:pt x="168" y="283"/>
                  </a:cubicBezTo>
                  <a:close/>
                  <a:moveTo>
                    <a:pt x="311" y="314"/>
                  </a:moveTo>
                  <a:lnTo>
                    <a:pt x="307" y="333"/>
                  </a:lnTo>
                  <a:cubicBezTo>
                    <a:pt x="305" y="333"/>
                    <a:pt x="302" y="341"/>
                    <a:pt x="302" y="341"/>
                  </a:cubicBezTo>
                  <a:cubicBezTo>
                    <a:pt x="301" y="341"/>
                    <a:pt x="302" y="339"/>
                    <a:pt x="304" y="333"/>
                  </a:cubicBezTo>
                  <a:cubicBezTo>
                    <a:pt x="304" y="327"/>
                    <a:pt x="307" y="317"/>
                    <a:pt x="311" y="314"/>
                  </a:cubicBezTo>
                  <a:close/>
                  <a:moveTo>
                    <a:pt x="411" y="340"/>
                  </a:moveTo>
                  <a:lnTo>
                    <a:pt x="411" y="340"/>
                  </a:lnTo>
                  <a:cubicBezTo>
                    <a:pt x="411" y="341"/>
                    <a:pt x="411" y="342"/>
                    <a:pt x="411" y="342"/>
                  </a:cubicBezTo>
                  <a:cubicBezTo>
                    <a:pt x="411" y="342"/>
                    <a:pt x="411" y="341"/>
                    <a:pt x="411" y="340"/>
                  </a:cubicBezTo>
                  <a:close/>
                  <a:moveTo>
                    <a:pt x="521" y="308"/>
                  </a:moveTo>
                  <a:cubicBezTo>
                    <a:pt x="521" y="321"/>
                    <a:pt x="517" y="336"/>
                    <a:pt x="514" y="349"/>
                  </a:cubicBezTo>
                  <a:lnTo>
                    <a:pt x="514" y="327"/>
                  </a:lnTo>
                  <a:lnTo>
                    <a:pt x="521" y="308"/>
                  </a:lnTo>
                  <a:close/>
                  <a:moveTo>
                    <a:pt x="765" y="308"/>
                  </a:moveTo>
                  <a:cubicBezTo>
                    <a:pt x="765" y="321"/>
                    <a:pt x="762" y="336"/>
                    <a:pt x="759" y="349"/>
                  </a:cubicBezTo>
                  <a:lnTo>
                    <a:pt x="765" y="308"/>
                  </a:lnTo>
                  <a:close/>
                  <a:moveTo>
                    <a:pt x="956" y="311"/>
                  </a:moveTo>
                  <a:cubicBezTo>
                    <a:pt x="959" y="321"/>
                    <a:pt x="956" y="327"/>
                    <a:pt x="956" y="333"/>
                  </a:cubicBezTo>
                  <a:cubicBezTo>
                    <a:pt x="956" y="339"/>
                    <a:pt x="953" y="349"/>
                    <a:pt x="953" y="355"/>
                  </a:cubicBezTo>
                  <a:lnTo>
                    <a:pt x="953" y="355"/>
                  </a:lnTo>
                  <a:cubicBezTo>
                    <a:pt x="953" y="354"/>
                    <a:pt x="953" y="332"/>
                    <a:pt x="956" y="311"/>
                  </a:cubicBezTo>
                  <a:close/>
                  <a:moveTo>
                    <a:pt x="702" y="311"/>
                  </a:moveTo>
                  <a:lnTo>
                    <a:pt x="702" y="314"/>
                  </a:lnTo>
                  <a:cubicBezTo>
                    <a:pt x="705" y="314"/>
                    <a:pt x="705" y="314"/>
                    <a:pt x="702" y="333"/>
                  </a:cubicBezTo>
                  <a:cubicBezTo>
                    <a:pt x="699" y="355"/>
                    <a:pt x="696" y="355"/>
                    <a:pt x="696" y="355"/>
                  </a:cubicBezTo>
                  <a:cubicBezTo>
                    <a:pt x="696" y="339"/>
                    <a:pt x="699" y="327"/>
                    <a:pt x="702" y="311"/>
                  </a:cubicBezTo>
                  <a:close/>
                  <a:moveTo>
                    <a:pt x="558" y="296"/>
                  </a:moveTo>
                  <a:cubicBezTo>
                    <a:pt x="558" y="296"/>
                    <a:pt x="558" y="299"/>
                    <a:pt x="555" y="317"/>
                  </a:cubicBezTo>
                  <a:cubicBezTo>
                    <a:pt x="552" y="336"/>
                    <a:pt x="549" y="358"/>
                    <a:pt x="549" y="358"/>
                  </a:cubicBezTo>
                  <a:cubicBezTo>
                    <a:pt x="546" y="358"/>
                    <a:pt x="555" y="318"/>
                    <a:pt x="558" y="296"/>
                  </a:cubicBezTo>
                  <a:close/>
                  <a:moveTo>
                    <a:pt x="916" y="329"/>
                  </a:moveTo>
                  <a:cubicBezTo>
                    <a:pt x="917" y="329"/>
                    <a:pt x="917" y="335"/>
                    <a:pt x="915" y="346"/>
                  </a:cubicBezTo>
                  <a:cubicBezTo>
                    <a:pt x="912" y="364"/>
                    <a:pt x="912" y="364"/>
                    <a:pt x="909" y="364"/>
                  </a:cubicBezTo>
                  <a:cubicBezTo>
                    <a:pt x="909" y="364"/>
                    <a:pt x="909" y="364"/>
                    <a:pt x="912" y="346"/>
                  </a:cubicBezTo>
                  <a:cubicBezTo>
                    <a:pt x="914" y="335"/>
                    <a:pt x="915" y="329"/>
                    <a:pt x="916" y="329"/>
                  </a:cubicBezTo>
                  <a:close/>
                  <a:moveTo>
                    <a:pt x="925" y="346"/>
                  </a:moveTo>
                  <a:cubicBezTo>
                    <a:pt x="925" y="349"/>
                    <a:pt x="925" y="349"/>
                    <a:pt x="922" y="368"/>
                  </a:cubicBezTo>
                  <a:lnTo>
                    <a:pt x="922" y="346"/>
                  </a:lnTo>
                  <a:close/>
                  <a:moveTo>
                    <a:pt x="1017" y="318"/>
                  </a:moveTo>
                  <a:cubicBezTo>
                    <a:pt x="1017" y="318"/>
                    <a:pt x="1017" y="320"/>
                    <a:pt x="1016" y="327"/>
                  </a:cubicBezTo>
                  <a:cubicBezTo>
                    <a:pt x="1016" y="327"/>
                    <a:pt x="1013" y="349"/>
                    <a:pt x="1009" y="368"/>
                  </a:cubicBezTo>
                  <a:lnTo>
                    <a:pt x="1009" y="346"/>
                  </a:lnTo>
                  <a:cubicBezTo>
                    <a:pt x="1014" y="332"/>
                    <a:pt x="1017" y="318"/>
                    <a:pt x="1017" y="318"/>
                  </a:cubicBezTo>
                  <a:close/>
                  <a:moveTo>
                    <a:pt x="1056" y="358"/>
                  </a:moveTo>
                  <a:cubicBezTo>
                    <a:pt x="1056" y="358"/>
                    <a:pt x="1056" y="358"/>
                    <a:pt x="1053" y="380"/>
                  </a:cubicBezTo>
                  <a:cubicBezTo>
                    <a:pt x="1053" y="358"/>
                    <a:pt x="1056" y="358"/>
                    <a:pt x="1056" y="358"/>
                  </a:cubicBezTo>
                  <a:close/>
                  <a:moveTo>
                    <a:pt x="931" y="383"/>
                  </a:moveTo>
                  <a:cubicBezTo>
                    <a:pt x="931" y="383"/>
                    <a:pt x="930" y="385"/>
                    <a:pt x="928" y="393"/>
                  </a:cubicBezTo>
                  <a:cubicBezTo>
                    <a:pt x="930" y="393"/>
                    <a:pt x="932" y="383"/>
                    <a:pt x="931" y="383"/>
                  </a:cubicBezTo>
                  <a:close/>
                  <a:moveTo>
                    <a:pt x="1138" y="375"/>
                  </a:moveTo>
                  <a:cubicBezTo>
                    <a:pt x="1138" y="375"/>
                    <a:pt x="1137" y="381"/>
                    <a:pt x="1135" y="399"/>
                  </a:cubicBezTo>
                  <a:cubicBezTo>
                    <a:pt x="1137" y="386"/>
                    <a:pt x="1138" y="375"/>
                    <a:pt x="1138" y="375"/>
                  </a:cubicBezTo>
                  <a:close/>
                  <a:moveTo>
                    <a:pt x="909" y="429"/>
                  </a:moveTo>
                  <a:cubicBezTo>
                    <a:pt x="908" y="434"/>
                    <a:pt x="907" y="441"/>
                    <a:pt x="906" y="449"/>
                  </a:cubicBezTo>
                  <a:cubicBezTo>
                    <a:pt x="905" y="458"/>
                    <a:pt x="904" y="464"/>
                    <a:pt x="904" y="464"/>
                  </a:cubicBezTo>
                  <a:cubicBezTo>
                    <a:pt x="904" y="464"/>
                    <a:pt x="905" y="454"/>
                    <a:pt x="909" y="430"/>
                  </a:cubicBezTo>
                  <a:cubicBezTo>
                    <a:pt x="909" y="430"/>
                    <a:pt x="909" y="429"/>
                    <a:pt x="909" y="429"/>
                  </a:cubicBezTo>
                  <a:close/>
                  <a:moveTo>
                    <a:pt x="13" y="458"/>
                  </a:moveTo>
                  <a:lnTo>
                    <a:pt x="0" y="499"/>
                  </a:lnTo>
                  <a:lnTo>
                    <a:pt x="3" y="499"/>
                  </a:lnTo>
                  <a:cubicBezTo>
                    <a:pt x="7" y="487"/>
                    <a:pt x="13" y="474"/>
                    <a:pt x="13" y="458"/>
                  </a:cubicBezTo>
                  <a:close/>
                  <a:moveTo>
                    <a:pt x="177" y="45"/>
                  </a:moveTo>
                  <a:cubicBezTo>
                    <a:pt x="176" y="45"/>
                    <a:pt x="173" y="61"/>
                    <a:pt x="166" y="95"/>
                  </a:cubicBezTo>
                  <a:cubicBezTo>
                    <a:pt x="166" y="98"/>
                    <a:pt x="165" y="100"/>
                    <a:pt x="165" y="103"/>
                  </a:cubicBezTo>
                  <a:lnTo>
                    <a:pt x="165" y="103"/>
                  </a:lnTo>
                  <a:cubicBezTo>
                    <a:pt x="168" y="83"/>
                    <a:pt x="169" y="70"/>
                    <a:pt x="168" y="70"/>
                  </a:cubicBezTo>
                  <a:lnTo>
                    <a:pt x="168" y="70"/>
                  </a:lnTo>
                  <a:cubicBezTo>
                    <a:pt x="167" y="70"/>
                    <a:pt x="166" y="77"/>
                    <a:pt x="163" y="92"/>
                  </a:cubicBezTo>
                  <a:cubicBezTo>
                    <a:pt x="160" y="92"/>
                    <a:pt x="160" y="92"/>
                    <a:pt x="163" y="73"/>
                  </a:cubicBezTo>
                  <a:cubicBezTo>
                    <a:pt x="166" y="64"/>
                    <a:pt x="167" y="58"/>
                    <a:pt x="166" y="58"/>
                  </a:cubicBezTo>
                  <a:lnTo>
                    <a:pt x="166" y="58"/>
                  </a:lnTo>
                  <a:cubicBezTo>
                    <a:pt x="166" y="58"/>
                    <a:pt x="162" y="68"/>
                    <a:pt x="157" y="92"/>
                  </a:cubicBezTo>
                  <a:cubicBezTo>
                    <a:pt x="152" y="112"/>
                    <a:pt x="149" y="122"/>
                    <a:pt x="148" y="122"/>
                  </a:cubicBezTo>
                  <a:cubicBezTo>
                    <a:pt x="148" y="122"/>
                    <a:pt x="149" y="111"/>
                    <a:pt x="154" y="89"/>
                  </a:cubicBezTo>
                  <a:cubicBezTo>
                    <a:pt x="158" y="64"/>
                    <a:pt x="157" y="55"/>
                    <a:pt x="155" y="55"/>
                  </a:cubicBezTo>
                  <a:lnTo>
                    <a:pt x="155" y="55"/>
                  </a:lnTo>
                  <a:cubicBezTo>
                    <a:pt x="154" y="55"/>
                    <a:pt x="152" y="59"/>
                    <a:pt x="151" y="67"/>
                  </a:cubicBezTo>
                  <a:cubicBezTo>
                    <a:pt x="145" y="90"/>
                    <a:pt x="141" y="100"/>
                    <a:pt x="139" y="100"/>
                  </a:cubicBezTo>
                  <a:cubicBezTo>
                    <a:pt x="137" y="100"/>
                    <a:pt x="137" y="95"/>
                    <a:pt x="138" y="85"/>
                  </a:cubicBezTo>
                  <a:cubicBezTo>
                    <a:pt x="140" y="75"/>
                    <a:pt x="141" y="69"/>
                    <a:pt x="140" y="69"/>
                  </a:cubicBezTo>
                  <a:lnTo>
                    <a:pt x="140" y="69"/>
                  </a:lnTo>
                  <a:cubicBezTo>
                    <a:pt x="140" y="69"/>
                    <a:pt x="138" y="75"/>
                    <a:pt x="135" y="85"/>
                  </a:cubicBezTo>
                  <a:cubicBezTo>
                    <a:pt x="139" y="70"/>
                    <a:pt x="142" y="54"/>
                    <a:pt x="141" y="54"/>
                  </a:cubicBezTo>
                  <a:lnTo>
                    <a:pt x="141" y="54"/>
                  </a:lnTo>
                  <a:cubicBezTo>
                    <a:pt x="141" y="54"/>
                    <a:pt x="140" y="57"/>
                    <a:pt x="138" y="64"/>
                  </a:cubicBezTo>
                  <a:cubicBezTo>
                    <a:pt x="138" y="64"/>
                    <a:pt x="135" y="64"/>
                    <a:pt x="132" y="82"/>
                  </a:cubicBezTo>
                  <a:cubicBezTo>
                    <a:pt x="132" y="82"/>
                    <a:pt x="126" y="104"/>
                    <a:pt x="123" y="123"/>
                  </a:cubicBezTo>
                  <a:cubicBezTo>
                    <a:pt x="119" y="136"/>
                    <a:pt x="116" y="151"/>
                    <a:pt x="113" y="164"/>
                  </a:cubicBezTo>
                  <a:cubicBezTo>
                    <a:pt x="112" y="169"/>
                    <a:pt x="112" y="172"/>
                    <a:pt x="111" y="172"/>
                  </a:cubicBezTo>
                  <a:cubicBezTo>
                    <a:pt x="109" y="172"/>
                    <a:pt x="110" y="146"/>
                    <a:pt x="119" y="101"/>
                  </a:cubicBezTo>
                  <a:lnTo>
                    <a:pt x="126" y="57"/>
                  </a:lnTo>
                  <a:lnTo>
                    <a:pt x="116" y="98"/>
                  </a:lnTo>
                  <a:cubicBezTo>
                    <a:pt x="116" y="98"/>
                    <a:pt x="113" y="98"/>
                    <a:pt x="119" y="79"/>
                  </a:cubicBezTo>
                  <a:cubicBezTo>
                    <a:pt x="122" y="58"/>
                    <a:pt x="123" y="57"/>
                    <a:pt x="123" y="57"/>
                  </a:cubicBezTo>
                  <a:lnTo>
                    <a:pt x="123" y="57"/>
                  </a:lnTo>
                  <a:cubicBezTo>
                    <a:pt x="123" y="57"/>
                    <a:pt x="122" y="58"/>
                    <a:pt x="116" y="76"/>
                  </a:cubicBezTo>
                  <a:cubicBezTo>
                    <a:pt x="111" y="100"/>
                    <a:pt x="108" y="110"/>
                    <a:pt x="108" y="110"/>
                  </a:cubicBezTo>
                  <a:cubicBezTo>
                    <a:pt x="108" y="110"/>
                    <a:pt x="109" y="106"/>
                    <a:pt x="110" y="98"/>
                  </a:cubicBezTo>
                  <a:cubicBezTo>
                    <a:pt x="115" y="77"/>
                    <a:pt x="116" y="66"/>
                    <a:pt x="115" y="66"/>
                  </a:cubicBezTo>
                  <a:lnTo>
                    <a:pt x="115" y="66"/>
                  </a:lnTo>
                  <a:cubicBezTo>
                    <a:pt x="114" y="66"/>
                    <a:pt x="111" y="75"/>
                    <a:pt x="107" y="95"/>
                  </a:cubicBezTo>
                  <a:cubicBezTo>
                    <a:pt x="102" y="115"/>
                    <a:pt x="100" y="125"/>
                    <a:pt x="99" y="125"/>
                  </a:cubicBezTo>
                  <a:cubicBezTo>
                    <a:pt x="99" y="125"/>
                    <a:pt x="101" y="115"/>
                    <a:pt x="104" y="95"/>
                  </a:cubicBezTo>
                  <a:cubicBezTo>
                    <a:pt x="110" y="82"/>
                    <a:pt x="110" y="67"/>
                    <a:pt x="113" y="54"/>
                  </a:cubicBezTo>
                  <a:lnTo>
                    <a:pt x="113" y="54"/>
                  </a:lnTo>
                  <a:lnTo>
                    <a:pt x="107" y="73"/>
                  </a:lnTo>
                  <a:cubicBezTo>
                    <a:pt x="101" y="97"/>
                    <a:pt x="99" y="107"/>
                    <a:pt x="99" y="107"/>
                  </a:cubicBezTo>
                  <a:cubicBezTo>
                    <a:pt x="99" y="107"/>
                    <a:pt x="99" y="103"/>
                    <a:pt x="101" y="95"/>
                  </a:cubicBezTo>
                  <a:cubicBezTo>
                    <a:pt x="102" y="84"/>
                    <a:pt x="103" y="78"/>
                    <a:pt x="102" y="78"/>
                  </a:cubicBezTo>
                  <a:lnTo>
                    <a:pt x="102" y="78"/>
                  </a:lnTo>
                  <a:cubicBezTo>
                    <a:pt x="102" y="78"/>
                    <a:pt x="100" y="83"/>
                    <a:pt x="97" y="92"/>
                  </a:cubicBezTo>
                  <a:cubicBezTo>
                    <a:pt x="94" y="92"/>
                    <a:pt x="91" y="92"/>
                    <a:pt x="97" y="70"/>
                  </a:cubicBezTo>
                  <a:lnTo>
                    <a:pt x="97" y="70"/>
                  </a:lnTo>
                  <a:cubicBezTo>
                    <a:pt x="94" y="79"/>
                    <a:pt x="93" y="84"/>
                    <a:pt x="92" y="84"/>
                  </a:cubicBezTo>
                  <a:cubicBezTo>
                    <a:pt x="91" y="84"/>
                    <a:pt x="91" y="79"/>
                    <a:pt x="91" y="70"/>
                  </a:cubicBezTo>
                  <a:cubicBezTo>
                    <a:pt x="93" y="58"/>
                    <a:pt x="94" y="53"/>
                    <a:pt x="93" y="53"/>
                  </a:cubicBezTo>
                  <a:lnTo>
                    <a:pt x="93" y="53"/>
                  </a:lnTo>
                  <a:cubicBezTo>
                    <a:pt x="93" y="53"/>
                    <a:pt x="91" y="58"/>
                    <a:pt x="88" y="67"/>
                  </a:cubicBezTo>
                  <a:cubicBezTo>
                    <a:pt x="85" y="89"/>
                    <a:pt x="79" y="107"/>
                    <a:pt x="76" y="129"/>
                  </a:cubicBezTo>
                  <a:cubicBezTo>
                    <a:pt x="79" y="129"/>
                    <a:pt x="79" y="129"/>
                    <a:pt x="72" y="148"/>
                  </a:cubicBezTo>
                  <a:lnTo>
                    <a:pt x="69" y="148"/>
                  </a:lnTo>
                  <a:cubicBezTo>
                    <a:pt x="69" y="148"/>
                    <a:pt x="66" y="148"/>
                    <a:pt x="60" y="167"/>
                  </a:cubicBezTo>
                  <a:cubicBezTo>
                    <a:pt x="52" y="182"/>
                    <a:pt x="47" y="213"/>
                    <a:pt x="48" y="213"/>
                  </a:cubicBezTo>
                  <a:cubicBezTo>
                    <a:pt x="49" y="213"/>
                    <a:pt x="49" y="211"/>
                    <a:pt x="50" y="208"/>
                  </a:cubicBezTo>
                  <a:lnTo>
                    <a:pt x="50" y="208"/>
                  </a:lnTo>
                  <a:lnTo>
                    <a:pt x="47" y="230"/>
                  </a:lnTo>
                  <a:cubicBezTo>
                    <a:pt x="39" y="259"/>
                    <a:pt x="36" y="274"/>
                    <a:pt x="37" y="274"/>
                  </a:cubicBezTo>
                  <a:cubicBezTo>
                    <a:pt x="38" y="274"/>
                    <a:pt x="43" y="259"/>
                    <a:pt x="50" y="230"/>
                  </a:cubicBezTo>
                  <a:cubicBezTo>
                    <a:pt x="57" y="197"/>
                    <a:pt x="60" y="182"/>
                    <a:pt x="61" y="182"/>
                  </a:cubicBezTo>
                  <a:lnTo>
                    <a:pt x="61" y="182"/>
                  </a:lnTo>
                  <a:cubicBezTo>
                    <a:pt x="61" y="182"/>
                    <a:pt x="60" y="192"/>
                    <a:pt x="57" y="211"/>
                  </a:cubicBezTo>
                  <a:cubicBezTo>
                    <a:pt x="47" y="252"/>
                    <a:pt x="47" y="252"/>
                    <a:pt x="47" y="252"/>
                  </a:cubicBezTo>
                  <a:cubicBezTo>
                    <a:pt x="50" y="252"/>
                    <a:pt x="50" y="252"/>
                    <a:pt x="44" y="274"/>
                  </a:cubicBezTo>
                  <a:cubicBezTo>
                    <a:pt x="41" y="286"/>
                    <a:pt x="38" y="299"/>
                    <a:pt x="38" y="314"/>
                  </a:cubicBezTo>
                  <a:cubicBezTo>
                    <a:pt x="41" y="314"/>
                    <a:pt x="41" y="314"/>
                    <a:pt x="44" y="295"/>
                  </a:cubicBezTo>
                  <a:cubicBezTo>
                    <a:pt x="46" y="286"/>
                    <a:pt x="47" y="281"/>
                    <a:pt x="47" y="281"/>
                  </a:cubicBezTo>
                  <a:lnTo>
                    <a:pt x="47" y="281"/>
                  </a:lnTo>
                  <a:cubicBezTo>
                    <a:pt x="48" y="281"/>
                    <a:pt x="46" y="291"/>
                    <a:pt x="41" y="314"/>
                  </a:cubicBezTo>
                  <a:cubicBezTo>
                    <a:pt x="40" y="324"/>
                    <a:pt x="39" y="329"/>
                    <a:pt x="39" y="329"/>
                  </a:cubicBezTo>
                  <a:cubicBezTo>
                    <a:pt x="40" y="329"/>
                    <a:pt x="42" y="319"/>
                    <a:pt x="47" y="295"/>
                  </a:cubicBezTo>
                  <a:cubicBezTo>
                    <a:pt x="53" y="275"/>
                    <a:pt x="57" y="265"/>
                    <a:pt x="57" y="265"/>
                  </a:cubicBezTo>
                  <a:lnTo>
                    <a:pt x="57" y="265"/>
                  </a:lnTo>
                  <a:cubicBezTo>
                    <a:pt x="58" y="265"/>
                    <a:pt x="57" y="276"/>
                    <a:pt x="54" y="299"/>
                  </a:cubicBezTo>
                  <a:lnTo>
                    <a:pt x="57" y="299"/>
                  </a:lnTo>
                  <a:cubicBezTo>
                    <a:pt x="60" y="286"/>
                    <a:pt x="63" y="270"/>
                    <a:pt x="66" y="258"/>
                  </a:cubicBezTo>
                  <a:cubicBezTo>
                    <a:pt x="72" y="234"/>
                    <a:pt x="74" y="224"/>
                    <a:pt x="74" y="224"/>
                  </a:cubicBezTo>
                  <a:lnTo>
                    <a:pt x="74" y="224"/>
                  </a:lnTo>
                  <a:cubicBezTo>
                    <a:pt x="74" y="224"/>
                    <a:pt x="74" y="230"/>
                    <a:pt x="72" y="239"/>
                  </a:cubicBezTo>
                  <a:lnTo>
                    <a:pt x="63" y="280"/>
                  </a:lnTo>
                  <a:cubicBezTo>
                    <a:pt x="60" y="299"/>
                    <a:pt x="60" y="302"/>
                    <a:pt x="63" y="302"/>
                  </a:cubicBezTo>
                  <a:cubicBezTo>
                    <a:pt x="63" y="302"/>
                    <a:pt x="66" y="302"/>
                    <a:pt x="72" y="283"/>
                  </a:cubicBezTo>
                  <a:lnTo>
                    <a:pt x="72" y="283"/>
                  </a:lnTo>
                  <a:lnTo>
                    <a:pt x="66" y="302"/>
                  </a:lnTo>
                  <a:cubicBezTo>
                    <a:pt x="68" y="302"/>
                    <a:pt x="66" y="311"/>
                    <a:pt x="66" y="311"/>
                  </a:cubicBezTo>
                  <a:cubicBezTo>
                    <a:pt x="66" y="311"/>
                    <a:pt x="67" y="309"/>
                    <a:pt x="69" y="302"/>
                  </a:cubicBezTo>
                  <a:lnTo>
                    <a:pt x="69" y="302"/>
                  </a:lnTo>
                  <a:cubicBezTo>
                    <a:pt x="69" y="302"/>
                    <a:pt x="69" y="302"/>
                    <a:pt x="66" y="324"/>
                  </a:cubicBezTo>
                  <a:cubicBezTo>
                    <a:pt x="66" y="328"/>
                    <a:pt x="67" y="330"/>
                    <a:pt x="68" y="330"/>
                  </a:cubicBezTo>
                  <a:cubicBezTo>
                    <a:pt x="71" y="330"/>
                    <a:pt x="80" y="299"/>
                    <a:pt x="85" y="264"/>
                  </a:cubicBezTo>
                  <a:cubicBezTo>
                    <a:pt x="88" y="258"/>
                    <a:pt x="91" y="252"/>
                    <a:pt x="91" y="245"/>
                  </a:cubicBezTo>
                  <a:cubicBezTo>
                    <a:pt x="96" y="228"/>
                    <a:pt x="97" y="226"/>
                    <a:pt x="99" y="226"/>
                  </a:cubicBezTo>
                  <a:cubicBezTo>
                    <a:pt x="99" y="226"/>
                    <a:pt x="100" y="227"/>
                    <a:pt x="101" y="227"/>
                  </a:cubicBezTo>
                  <a:cubicBezTo>
                    <a:pt x="101" y="227"/>
                    <a:pt x="94" y="245"/>
                    <a:pt x="91" y="267"/>
                  </a:cubicBezTo>
                  <a:cubicBezTo>
                    <a:pt x="82" y="302"/>
                    <a:pt x="77" y="324"/>
                    <a:pt x="78" y="324"/>
                  </a:cubicBezTo>
                  <a:cubicBezTo>
                    <a:pt x="78" y="324"/>
                    <a:pt x="81" y="317"/>
                    <a:pt x="85" y="301"/>
                  </a:cubicBezTo>
                  <a:lnTo>
                    <a:pt x="85" y="301"/>
                  </a:lnTo>
                  <a:cubicBezTo>
                    <a:pt x="85" y="302"/>
                    <a:pt x="85" y="305"/>
                    <a:pt x="85" y="308"/>
                  </a:cubicBezTo>
                  <a:cubicBezTo>
                    <a:pt x="82" y="319"/>
                    <a:pt x="81" y="324"/>
                    <a:pt x="82" y="324"/>
                  </a:cubicBezTo>
                  <a:cubicBezTo>
                    <a:pt x="83" y="324"/>
                    <a:pt x="85" y="319"/>
                    <a:pt x="88" y="308"/>
                  </a:cubicBezTo>
                  <a:cubicBezTo>
                    <a:pt x="94" y="289"/>
                    <a:pt x="101" y="270"/>
                    <a:pt x="104" y="248"/>
                  </a:cubicBezTo>
                  <a:cubicBezTo>
                    <a:pt x="110" y="230"/>
                    <a:pt x="110" y="230"/>
                    <a:pt x="110" y="230"/>
                  </a:cubicBezTo>
                  <a:lnTo>
                    <a:pt x="110" y="230"/>
                  </a:lnTo>
                  <a:cubicBezTo>
                    <a:pt x="110" y="230"/>
                    <a:pt x="110" y="230"/>
                    <a:pt x="107" y="252"/>
                  </a:cubicBezTo>
                  <a:cubicBezTo>
                    <a:pt x="102" y="272"/>
                    <a:pt x="101" y="282"/>
                    <a:pt x="101" y="282"/>
                  </a:cubicBezTo>
                  <a:cubicBezTo>
                    <a:pt x="102" y="282"/>
                    <a:pt x="105" y="272"/>
                    <a:pt x="110" y="252"/>
                  </a:cubicBezTo>
                  <a:lnTo>
                    <a:pt x="110" y="252"/>
                  </a:lnTo>
                  <a:lnTo>
                    <a:pt x="107" y="274"/>
                  </a:lnTo>
                  <a:cubicBezTo>
                    <a:pt x="102" y="287"/>
                    <a:pt x="99" y="303"/>
                    <a:pt x="103" y="303"/>
                  </a:cubicBezTo>
                  <a:cubicBezTo>
                    <a:pt x="104" y="303"/>
                    <a:pt x="107" y="301"/>
                    <a:pt x="110" y="295"/>
                  </a:cubicBezTo>
                  <a:cubicBezTo>
                    <a:pt x="116" y="295"/>
                    <a:pt x="119" y="299"/>
                    <a:pt x="116" y="317"/>
                  </a:cubicBezTo>
                  <a:cubicBezTo>
                    <a:pt x="115" y="322"/>
                    <a:pt x="115" y="324"/>
                    <a:pt x="115" y="324"/>
                  </a:cubicBezTo>
                  <a:cubicBezTo>
                    <a:pt x="116" y="324"/>
                    <a:pt x="128" y="291"/>
                    <a:pt x="138" y="261"/>
                  </a:cubicBezTo>
                  <a:lnTo>
                    <a:pt x="138" y="261"/>
                  </a:lnTo>
                  <a:cubicBezTo>
                    <a:pt x="132" y="280"/>
                    <a:pt x="135" y="280"/>
                    <a:pt x="138" y="283"/>
                  </a:cubicBezTo>
                  <a:cubicBezTo>
                    <a:pt x="141" y="283"/>
                    <a:pt x="141" y="283"/>
                    <a:pt x="138" y="305"/>
                  </a:cubicBezTo>
                  <a:cubicBezTo>
                    <a:pt x="142" y="290"/>
                    <a:pt x="144" y="283"/>
                    <a:pt x="145" y="283"/>
                  </a:cubicBezTo>
                  <a:lnTo>
                    <a:pt x="145" y="283"/>
                  </a:lnTo>
                  <a:cubicBezTo>
                    <a:pt x="147" y="283"/>
                    <a:pt x="145" y="301"/>
                    <a:pt x="141" y="327"/>
                  </a:cubicBezTo>
                  <a:cubicBezTo>
                    <a:pt x="135" y="346"/>
                    <a:pt x="138" y="349"/>
                    <a:pt x="141" y="349"/>
                  </a:cubicBezTo>
                  <a:cubicBezTo>
                    <a:pt x="144" y="332"/>
                    <a:pt x="146" y="330"/>
                    <a:pt x="149" y="330"/>
                  </a:cubicBezTo>
                  <a:cubicBezTo>
                    <a:pt x="149" y="330"/>
                    <a:pt x="150" y="330"/>
                    <a:pt x="151" y="330"/>
                  </a:cubicBezTo>
                  <a:cubicBezTo>
                    <a:pt x="157" y="330"/>
                    <a:pt x="157" y="330"/>
                    <a:pt x="163" y="289"/>
                  </a:cubicBezTo>
                  <a:cubicBezTo>
                    <a:pt x="171" y="254"/>
                    <a:pt x="172" y="252"/>
                    <a:pt x="175" y="252"/>
                  </a:cubicBezTo>
                  <a:cubicBezTo>
                    <a:pt x="175" y="252"/>
                    <a:pt x="175" y="252"/>
                    <a:pt x="176" y="252"/>
                  </a:cubicBezTo>
                  <a:cubicBezTo>
                    <a:pt x="179" y="252"/>
                    <a:pt x="179" y="252"/>
                    <a:pt x="176" y="274"/>
                  </a:cubicBezTo>
                  <a:cubicBezTo>
                    <a:pt x="173" y="280"/>
                    <a:pt x="173" y="286"/>
                    <a:pt x="173" y="292"/>
                  </a:cubicBezTo>
                  <a:cubicBezTo>
                    <a:pt x="176" y="295"/>
                    <a:pt x="176" y="295"/>
                    <a:pt x="173" y="314"/>
                  </a:cubicBezTo>
                  <a:cubicBezTo>
                    <a:pt x="173" y="314"/>
                    <a:pt x="170" y="336"/>
                    <a:pt x="173" y="336"/>
                  </a:cubicBezTo>
                  <a:cubicBezTo>
                    <a:pt x="176" y="336"/>
                    <a:pt x="179" y="339"/>
                    <a:pt x="173" y="358"/>
                  </a:cubicBezTo>
                  <a:cubicBezTo>
                    <a:pt x="176" y="358"/>
                    <a:pt x="176" y="358"/>
                    <a:pt x="179" y="339"/>
                  </a:cubicBezTo>
                  <a:cubicBezTo>
                    <a:pt x="181" y="324"/>
                    <a:pt x="185" y="311"/>
                    <a:pt x="188" y="311"/>
                  </a:cubicBezTo>
                  <a:cubicBezTo>
                    <a:pt x="189" y="311"/>
                    <a:pt x="190" y="314"/>
                    <a:pt x="191" y="321"/>
                  </a:cubicBezTo>
                  <a:cubicBezTo>
                    <a:pt x="192" y="321"/>
                    <a:pt x="193" y="321"/>
                    <a:pt x="194" y="321"/>
                  </a:cubicBezTo>
                  <a:cubicBezTo>
                    <a:pt x="196" y="321"/>
                    <a:pt x="198" y="319"/>
                    <a:pt x="201" y="302"/>
                  </a:cubicBezTo>
                  <a:cubicBezTo>
                    <a:pt x="204" y="302"/>
                    <a:pt x="204" y="302"/>
                    <a:pt x="198" y="324"/>
                  </a:cubicBezTo>
                  <a:cubicBezTo>
                    <a:pt x="195" y="344"/>
                    <a:pt x="194" y="354"/>
                    <a:pt x="195" y="354"/>
                  </a:cubicBezTo>
                  <a:cubicBezTo>
                    <a:pt x="196" y="354"/>
                    <a:pt x="199" y="344"/>
                    <a:pt x="204" y="324"/>
                  </a:cubicBezTo>
                  <a:cubicBezTo>
                    <a:pt x="206" y="315"/>
                    <a:pt x="207" y="310"/>
                    <a:pt x="208" y="310"/>
                  </a:cubicBezTo>
                  <a:lnTo>
                    <a:pt x="208" y="310"/>
                  </a:lnTo>
                  <a:cubicBezTo>
                    <a:pt x="209" y="310"/>
                    <a:pt x="209" y="315"/>
                    <a:pt x="207" y="327"/>
                  </a:cubicBezTo>
                  <a:cubicBezTo>
                    <a:pt x="207" y="327"/>
                    <a:pt x="210" y="327"/>
                    <a:pt x="213" y="305"/>
                  </a:cubicBezTo>
                  <a:cubicBezTo>
                    <a:pt x="216" y="296"/>
                    <a:pt x="218" y="291"/>
                    <a:pt x="219" y="291"/>
                  </a:cubicBezTo>
                  <a:cubicBezTo>
                    <a:pt x="220" y="291"/>
                    <a:pt x="220" y="297"/>
                    <a:pt x="220" y="308"/>
                  </a:cubicBezTo>
                  <a:cubicBezTo>
                    <a:pt x="213" y="327"/>
                    <a:pt x="217" y="330"/>
                    <a:pt x="217" y="330"/>
                  </a:cubicBezTo>
                  <a:cubicBezTo>
                    <a:pt x="219" y="321"/>
                    <a:pt x="224" y="316"/>
                    <a:pt x="228" y="316"/>
                  </a:cubicBezTo>
                  <a:cubicBezTo>
                    <a:pt x="233" y="316"/>
                    <a:pt x="238" y="324"/>
                    <a:pt x="238" y="336"/>
                  </a:cubicBezTo>
                  <a:cubicBezTo>
                    <a:pt x="242" y="314"/>
                    <a:pt x="242" y="314"/>
                    <a:pt x="245" y="314"/>
                  </a:cubicBezTo>
                  <a:cubicBezTo>
                    <a:pt x="242" y="331"/>
                    <a:pt x="241" y="338"/>
                    <a:pt x="242" y="338"/>
                  </a:cubicBezTo>
                  <a:cubicBezTo>
                    <a:pt x="242" y="338"/>
                    <a:pt x="245" y="320"/>
                    <a:pt x="251" y="295"/>
                  </a:cubicBezTo>
                  <a:lnTo>
                    <a:pt x="248" y="295"/>
                  </a:lnTo>
                  <a:cubicBezTo>
                    <a:pt x="251" y="277"/>
                    <a:pt x="253" y="267"/>
                    <a:pt x="255" y="267"/>
                  </a:cubicBezTo>
                  <a:lnTo>
                    <a:pt x="255" y="267"/>
                  </a:lnTo>
                  <a:cubicBezTo>
                    <a:pt x="256" y="267"/>
                    <a:pt x="255" y="283"/>
                    <a:pt x="248" y="317"/>
                  </a:cubicBezTo>
                  <a:cubicBezTo>
                    <a:pt x="245" y="338"/>
                    <a:pt x="243" y="348"/>
                    <a:pt x="244" y="348"/>
                  </a:cubicBezTo>
                  <a:cubicBezTo>
                    <a:pt x="244" y="348"/>
                    <a:pt x="246" y="338"/>
                    <a:pt x="251" y="317"/>
                  </a:cubicBezTo>
                  <a:cubicBezTo>
                    <a:pt x="256" y="297"/>
                    <a:pt x="258" y="287"/>
                    <a:pt x="258" y="287"/>
                  </a:cubicBezTo>
                  <a:lnTo>
                    <a:pt x="258" y="287"/>
                  </a:lnTo>
                  <a:cubicBezTo>
                    <a:pt x="259" y="287"/>
                    <a:pt x="257" y="297"/>
                    <a:pt x="254" y="317"/>
                  </a:cubicBezTo>
                  <a:cubicBezTo>
                    <a:pt x="251" y="340"/>
                    <a:pt x="249" y="351"/>
                    <a:pt x="250" y="351"/>
                  </a:cubicBezTo>
                  <a:cubicBezTo>
                    <a:pt x="250" y="351"/>
                    <a:pt x="253" y="341"/>
                    <a:pt x="257" y="321"/>
                  </a:cubicBezTo>
                  <a:cubicBezTo>
                    <a:pt x="268" y="275"/>
                    <a:pt x="274" y="248"/>
                    <a:pt x="275" y="248"/>
                  </a:cubicBezTo>
                  <a:lnTo>
                    <a:pt x="275" y="248"/>
                  </a:lnTo>
                  <a:cubicBezTo>
                    <a:pt x="276" y="248"/>
                    <a:pt x="274" y="265"/>
                    <a:pt x="267" y="302"/>
                  </a:cubicBezTo>
                  <a:cubicBezTo>
                    <a:pt x="264" y="321"/>
                    <a:pt x="260" y="342"/>
                    <a:pt x="260" y="364"/>
                  </a:cubicBezTo>
                  <a:cubicBezTo>
                    <a:pt x="264" y="349"/>
                    <a:pt x="267" y="336"/>
                    <a:pt x="267" y="324"/>
                  </a:cubicBezTo>
                  <a:cubicBezTo>
                    <a:pt x="270" y="302"/>
                    <a:pt x="272" y="292"/>
                    <a:pt x="273" y="292"/>
                  </a:cubicBezTo>
                  <a:lnTo>
                    <a:pt x="273" y="292"/>
                  </a:lnTo>
                  <a:cubicBezTo>
                    <a:pt x="274" y="292"/>
                    <a:pt x="273" y="303"/>
                    <a:pt x="270" y="324"/>
                  </a:cubicBezTo>
                  <a:cubicBezTo>
                    <a:pt x="266" y="359"/>
                    <a:pt x="266" y="374"/>
                    <a:pt x="268" y="374"/>
                  </a:cubicBezTo>
                  <a:cubicBezTo>
                    <a:pt x="270" y="374"/>
                    <a:pt x="274" y="365"/>
                    <a:pt x="279" y="349"/>
                  </a:cubicBezTo>
                  <a:cubicBezTo>
                    <a:pt x="285" y="328"/>
                    <a:pt x="289" y="318"/>
                    <a:pt x="291" y="318"/>
                  </a:cubicBezTo>
                  <a:lnTo>
                    <a:pt x="291" y="318"/>
                  </a:lnTo>
                  <a:cubicBezTo>
                    <a:pt x="292" y="318"/>
                    <a:pt x="290" y="328"/>
                    <a:pt x="285" y="349"/>
                  </a:cubicBezTo>
                  <a:cubicBezTo>
                    <a:pt x="278" y="373"/>
                    <a:pt x="275" y="383"/>
                    <a:pt x="275" y="383"/>
                  </a:cubicBezTo>
                  <a:cubicBezTo>
                    <a:pt x="275" y="383"/>
                    <a:pt x="277" y="378"/>
                    <a:pt x="279" y="371"/>
                  </a:cubicBezTo>
                  <a:lnTo>
                    <a:pt x="289" y="371"/>
                  </a:lnTo>
                  <a:cubicBezTo>
                    <a:pt x="292" y="358"/>
                    <a:pt x="295" y="346"/>
                    <a:pt x="298" y="330"/>
                  </a:cubicBezTo>
                  <a:lnTo>
                    <a:pt x="298" y="330"/>
                  </a:lnTo>
                  <a:cubicBezTo>
                    <a:pt x="294" y="358"/>
                    <a:pt x="293" y="377"/>
                    <a:pt x="294" y="377"/>
                  </a:cubicBezTo>
                  <a:cubicBezTo>
                    <a:pt x="295" y="377"/>
                    <a:pt x="298" y="370"/>
                    <a:pt x="301" y="355"/>
                  </a:cubicBezTo>
                  <a:lnTo>
                    <a:pt x="304" y="355"/>
                  </a:lnTo>
                  <a:cubicBezTo>
                    <a:pt x="304" y="355"/>
                    <a:pt x="304" y="355"/>
                    <a:pt x="311" y="336"/>
                  </a:cubicBezTo>
                  <a:cubicBezTo>
                    <a:pt x="312" y="330"/>
                    <a:pt x="313" y="327"/>
                    <a:pt x="314" y="327"/>
                  </a:cubicBezTo>
                  <a:lnTo>
                    <a:pt x="314" y="327"/>
                  </a:lnTo>
                  <a:cubicBezTo>
                    <a:pt x="315" y="327"/>
                    <a:pt x="313" y="343"/>
                    <a:pt x="311" y="358"/>
                  </a:cubicBezTo>
                  <a:cubicBezTo>
                    <a:pt x="308" y="371"/>
                    <a:pt x="308" y="386"/>
                    <a:pt x="309" y="386"/>
                  </a:cubicBezTo>
                  <a:cubicBezTo>
                    <a:pt x="309" y="386"/>
                    <a:pt x="310" y="383"/>
                    <a:pt x="311" y="377"/>
                  </a:cubicBezTo>
                  <a:cubicBezTo>
                    <a:pt x="314" y="358"/>
                    <a:pt x="320" y="339"/>
                    <a:pt x="326" y="317"/>
                  </a:cubicBezTo>
                  <a:cubicBezTo>
                    <a:pt x="327" y="312"/>
                    <a:pt x="328" y="310"/>
                    <a:pt x="328" y="310"/>
                  </a:cubicBezTo>
                  <a:lnTo>
                    <a:pt x="328" y="310"/>
                  </a:lnTo>
                  <a:cubicBezTo>
                    <a:pt x="329" y="310"/>
                    <a:pt x="328" y="324"/>
                    <a:pt x="323" y="339"/>
                  </a:cubicBezTo>
                  <a:cubicBezTo>
                    <a:pt x="320" y="352"/>
                    <a:pt x="320" y="368"/>
                    <a:pt x="320" y="380"/>
                  </a:cubicBezTo>
                  <a:cubicBezTo>
                    <a:pt x="320" y="380"/>
                    <a:pt x="320" y="380"/>
                    <a:pt x="320" y="380"/>
                  </a:cubicBezTo>
                  <a:cubicBezTo>
                    <a:pt x="321" y="380"/>
                    <a:pt x="324" y="378"/>
                    <a:pt x="326" y="361"/>
                  </a:cubicBezTo>
                  <a:cubicBezTo>
                    <a:pt x="328" y="352"/>
                    <a:pt x="331" y="348"/>
                    <a:pt x="333" y="348"/>
                  </a:cubicBezTo>
                  <a:cubicBezTo>
                    <a:pt x="335" y="348"/>
                    <a:pt x="337" y="353"/>
                    <a:pt x="336" y="364"/>
                  </a:cubicBezTo>
                  <a:lnTo>
                    <a:pt x="339" y="364"/>
                  </a:lnTo>
                  <a:cubicBezTo>
                    <a:pt x="342" y="364"/>
                    <a:pt x="345" y="346"/>
                    <a:pt x="348" y="346"/>
                  </a:cubicBezTo>
                  <a:cubicBezTo>
                    <a:pt x="348" y="346"/>
                    <a:pt x="348" y="346"/>
                    <a:pt x="354" y="327"/>
                  </a:cubicBezTo>
                  <a:cubicBezTo>
                    <a:pt x="354" y="327"/>
                    <a:pt x="358" y="327"/>
                    <a:pt x="354" y="349"/>
                  </a:cubicBezTo>
                  <a:cubicBezTo>
                    <a:pt x="351" y="369"/>
                    <a:pt x="350" y="379"/>
                    <a:pt x="350" y="379"/>
                  </a:cubicBezTo>
                  <a:cubicBezTo>
                    <a:pt x="351" y="379"/>
                    <a:pt x="353" y="369"/>
                    <a:pt x="358" y="349"/>
                  </a:cubicBezTo>
                  <a:cubicBezTo>
                    <a:pt x="359" y="339"/>
                    <a:pt x="360" y="335"/>
                    <a:pt x="360" y="335"/>
                  </a:cubicBezTo>
                  <a:cubicBezTo>
                    <a:pt x="361" y="335"/>
                    <a:pt x="361" y="339"/>
                    <a:pt x="361" y="349"/>
                  </a:cubicBezTo>
                  <a:cubicBezTo>
                    <a:pt x="366" y="324"/>
                    <a:pt x="371" y="307"/>
                    <a:pt x="372" y="307"/>
                  </a:cubicBezTo>
                  <a:lnTo>
                    <a:pt x="372" y="307"/>
                  </a:lnTo>
                  <a:cubicBezTo>
                    <a:pt x="373" y="307"/>
                    <a:pt x="373" y="314"/>
                    <a:pt x="370" y="330"/>
                  </a:cubicBezTo>
                  <a:cubicBezTo>
                    <a:pt x="370" y="330"/>
                    <a:pt x="373" y="330"/>
                    <a:pt x="376" y="311"/>
                  </a:cubicBezTo>
                  <a:cubicBezTo>
                    <a:pt x="381" y="291"/>
                    <a:pt x="383" y="281"/>
                    <a:pt x="384" y="281"/>
                  </a:cubicBezTo>
                  <a:lnTo>
                    <a:pt x="384" y="281"/>
                  </a:lnTo>
                  <a:cubicBezTo>
                    <a:pt x="384" y="281"/>
                    <a:pt x="383" y="291"/>
                    <a:pt x="379" y="311"/>
                  </a:cubicBezTo>
                  <a:cubicBezTo>
                    <a:pt x="376" y="332"/>
                    <a:pt x="375" y="343"/>
                    <a:pt x="375" y="343"/>
                  </a:cubicBezTo>
                  <a:cubicBezTo>
                    <a:pt x="376" y="343"/>
                    <a:pt x="378" y="334"/>
                    <a:pt x="383" y="314"/>
                  </a:cubicBezTo>
                  <a:cubicBezTo>
                    <a:pt x="383" y="314"/>
                    <a:pt x="385" y="305"/>
                    <a:pt x="386" y="305"/>
                  </a:cubicBezTo>
                  <a:lnTo>
                    <a:pt x="386" y="305"/>
                  </a:lnTo>
                  <a:cubicBezTo>
                    <a:pt x="387" y="305"/>
                    <a:pt x="387" y="307"/>
                    <a:pt x="386" y="314"/>
                  </a:cubicBezTo>
                  <a:cubicBezTo>
                    <a:pt x="386" y="327"/>
                    <a:pt x="387" y="340"/>
                    <a:pt x="389" y="340"/>
                  </a:cubicBezTo>
                  <a:cubicBezTo>
                    <a:pt x="391" y="340"/>
                    <a:pt x="393" y="334"/>
                    <a:pt x="395" y="317"/>
                  </a:cubicBezTo>
                  <a:lnTo>
                    <a:pt x="398" y="317"/>
                  </a:lnTo>
                  <a:cubicBezTo>
                    <a:pt x="398" y="329"/>
                    <a:pt x="398" y="334"/>
                    <a:pt x="399" y="334"/>
                  </a:cubicBezTo>
                  <a:cubicBezTo>
                    <a:pt x="400" y="334"/>
                    <a:pt x="402" y="330"/>
                    <a:pt x="405" y="321"/>
                  </a:cubicBezTo>
                  <a:lnTo>
                    <a:pt x="405" y="317"/>
                  </a:lnTo>
                  <a:lnTo>
                    <a:pt x="405" y="317"/>
                  </a:lnTo>
                  <a:cubicBezTo>
                    <a:pt x="405" y="325"/>
                    <a:pt x="405" y="332"/>
                    <a:pt x="405" y="339"/>
                  </a:cubicBezTo>
                  <a:cubicBezTo>
                    <a:pt x="405" y="340"/>
                    <a:pt x="406" y="341"/>
                    <a:pt x="407" y="341"/>
                  </a:cubicBezTo>
                  <a:cubicBezTo>
                    <a:pt x="408" y="341"/>
                    <a:pt x="409" y="336"/>
                    <a:pt x="411" y="321"/>
                  </a:cubicBezTo>
                  <a:cubicBezTo>
                    <a:pt x="411" y="305"/>
                    <a:pt x="412" y="300"/>
                    <a:pt x="413" y="300"/>
                  </a:cubicBezTo>
                  <a:cubicBezTo>
                    <a:pt x="414" y="300"/>
                    <a:pt x="414" y="301"/>
                    <a:pt x="414" y="302"/>
                  </a:cubicBezTo>
                  <a:cubicBezTo>
                    <a:pt x="414" y="313"/>
                    <a:pt x="414" y="328"/>
                    <a:pt x="411" y="340"/>
                  </a:cubicBezTo>
                  <a:lnTo>
                    <a:pt x="411" y="340"/>
                  </a:lnTo>
                  <a:cubicBezTo>
                    <a:pt x="416" y="318"/>
                    <a:pt x="419" y="309"/>
                    <a:pt x="419" y="309"/>
                  </a:cubicBezTo>
                  <a:lnTo>
                    <a:pt x="419" y="309"/>
                  </a:lnTo>
                  <a:cubicBezTo>
                    <a:pt x="419" y="309"/>
                    <a:pt x="418" y="314"/>
                    <a:pt x="417" y="324"/>
                  </a:cubicBezTo>
                  <a:cubicBezTo>
                    <a:pt x="414" y="342"/>
                    <a:pt x="417" y="342"/>
                    <a:pt x="417" y="346"/>
                  </a:cubicBezTo>
                  <a:cubicBezTo>
                    <a:pt x="418" y="338"/>
                    <a:pt x="419" y="336"/>
                    <a:pt x="419" y="336"/>
                  </a:cubicBezTo>
                  <a:lnTo>
                    <a:pt x="419" y="336"/>
                  </a:lnTo>
                  <a:cubicBezTo>
                    <a:pt x="420" y="336"/>
                    <a:pt x="419" y="346"/>
                    <a:pt x="417" y="346"/>
                  </a:cubicBezTo>
                  <a:lnTo>
                    <a:pt x="414" y="364"/>
                  </a:lnTo>
                  <a:cubicBezTo>
                    <a:pt x="413" y="371"/>
                    <a:pt x="413" y="374"/>
                    <a:pt x="413" y="374"/>
                  </a:cubicBezTo>
                  <a:cubicBezTo>
                    <a:pt x="414" y="374"/>
                    <a:pt x="418" y="359"/>
                    <a:pt x="420" y="346"/>
                  </a:cubicBezTo>
                  <a:lnTo>
                    <a:pt x="423" y="346"/>
                  </a:lnTo>
                  <a:cubicBezTo>
                    <a:pt x="423" y="346"/>
                    <a:pt x="423" y="346"/>
                    <a:pt x="427" y="327"/>
                  </a:cubicBezTo>
                  <a:cubicBezTo>
                    <a:pt x="430" y="311"/>
                    <a:pt x="430" y="299"/>
                    <a:pt x="436" y="286"/>
                  </a:cubicBezTo>
                  <a:lnTo>
                    <a:pt x="436" y="286"/>
                  </a:lnTo>
                  <a:cubicBezTo>
                    <a:pt x="433" y="299"/>
                    <a:pt x="430" y="311"/>
                    <a:pt x="430" y="327"/>
                  </a:cubicBezTo>
                  <a:cubicBezTo>
                    <a:pt x="430" y="333"/>
                    <a:pt x="430" y="339"/>
                    <a:pt x="427" y="346"/>
                  </a:cubicBezTo>
                  <a:cubicBezTo>
                    <a:pt x="424" y="364"/>
                    <a:pt x="424" y="371"/>
                    <a:pt x="425" y="371"/>
                  </a:cubicBezTo>
                  <a:cubicBezTo>
                    <a:pt x="427" y="371"/>
                    <a:pt x="431" y="359"/>
                    <a:pt x="433" y="349"/>
                  </a:cubicBezTo>
                  <a:cubicBezTo>
                    <a:pt x="437" y="328"/>
                    <a:pt x="441" y="318"/>
                    <a:pt x="442" y="318"/>
                  </a:cubicBezTo>
                  <a:lnTo>
                    <a:pt x="442" y="318"/>
                  </a:lnTo>
                  <a:cubicBezTo>
                    <a:pt x="443" y="318"/>
                    <a:pt x="442" y="328"/>
                    <a:pt x="439" y="349"/>
                  </a:cubicBezTo>
                  <a:cubicBezTo>
                    <a:pt x="436" y="361"/>
                    <a:pt x="435" y="367"/>
                    <a:pt x="435" y="367"/>
                  </a:cubicBezTo>
                  <a:cubicBezTo>
                    <a:pt x="435" y="367"/>
                    <a:pt x="443" y="334"/>
                    <a:pt x="452" y="289"/>
                  </a:cubicBezTo>
                  <a:lnTo>
                    <a:pt x="464" y="227"/>
                  </a:lnTo>
                  <a:lnTo>
                    <a:pt x="455" y="289"/>
                  </a:lnTo>
                  <a:cubicBezTo>
                    <a:pt x="447" y="339"/>
                    <a:pt x="444" y="360"/>
                    <a:pt x="445" y="360"/>
                  </a:cubicBezTo>
                  <a:cubicBezTo>
                    <a:pt x="445" y="360"/>
                    <a:pt x="448" y="350"/>
                    <a:pt x="452" y="333"/>
                  </a:cubicBezTo>
                  <a:cubicBezTo>
                    <a:pt x="455" y="322"/>
                    <a:pt x="456" y="317"/>
                    <a:pt x="457" y="317"/>
                  </a:cubicBezTo>
                  <a:lnTo>
                    <a:pt x="457" y="317"/>
                  </a:lnTo>
                  <a:cubicBezTo>
                    <a:pt x="457" y="317"/>
                    <a:pt x="456" y="322"/>
                    <a:pt x="455" y="333"/>
                  </a:cubicBezTo>
                  <a:cubicBezTo>
                    <a:pt x="452" y="355"/>
                    <a:pt x="455" y="355"/>
                    <a:pt x="458" y="355"/>
                  </a:cubicBezTo>
                  <a:cubicBezTo>
                    <a:pt x="459" y="356"/>
                    <a:pt x="460" y="356"/>
                    <a:pt x="460" y="356"/>
                  </a:cubicBezTo>
                  <a:cubicBezTo>
                    <a:pt x="463" y="356"/>
                    <a:pt x="465" y="352"/>
                    <a:pt x="467" y="336"/>
                  </a:cubicBezTo>
                  <a:lnTo>
                    <a:pt x="470" y="336"/>
                  </a:lnTo>
                  <a:cubicBezTo>
                    <a:pt x="468" y="353"/>
                    <a:pt x="467" y="360"/>
                    <a:pt x="468" y="360"/>
                  </a:cubicBezTo>
                  <a:cubicBezTo>
                    <a:pt x="469" y="360"/>
                    <a:pt x="473" y="342"/>
                    <a:pt x="477" y="317"/>
                  </a:cubicBezTo>
                  <a:lnTo>
                    <a:pt x="480" y="317"/>
                  </a:lnTo>
                  <a:lnTo>
                    <a:pt x="477" y="339"/>
                  </a:lnTo>
                  <a:cubicBezTo>
                    <a:pt x="470" y="358"/>
                    <a:pt x="474" y="361"/>
                    <a:pt x="486" y="364"/>
                  </a:cubicBezTo>
                  <a:cubicBezTo>
                    <a:pt x="489" y="365"/>
                    <a:pt x="491" y="366"/>
                    <a:pt x="493" y="366"/>
                  </a:cubicBezTo>
                  <a:cubicBezTo>
                    <a:pt x="500" y="366"/>
                    <a:pt x="503" y="359"/>
                    <a:pt x="508" y="327"/>
                  </a:cubicBezTo>
                  <a:cubicBezTo>
                    <a:pt x="511" y="306"/>
                    <a:pt x="513" y="296"/>
                    <a:pt x="514" y="296"/>
                  </a:cubicBezTo>
                  <a:lnTo>
                    <a:pt x="514" y="296"/>
                  </a:lnTo>
                  <a:cubicBezTo>
                    <a:pt x="515" y="296"/>
                    <a:pt x="514" y="306"/>
                    <a:pt x="511" y="327"/>
                  </a:cubicBezTo>
                  <a:cubicBezTo>
                    <a:pt x="509" y="342"/>
                    <a:pt x="507" y="356"/>
                    <a:pt x="507" y="356"/>
                  </a:cubicBezTo>
                  <a:cubicBezTo>
                    <a:pt x="507" y="356"/>
                    <a:pt x="507" y="354"/>
                    <a:pt x="508" y="349"/>
                  </a:cubicBezTo>
                  <a:cubicBezTo>
                    <a:pt x="508" y="349"/>
                    <a:pt x="511" y="349"/>
                    <a:pt x="508" y="371"/>
                  </a:cubicBezTo>
                  <a:cubicBezTo>
                    <a:pt x="508" y="388"/>
                    <a:pt x="509" y="395"/>
                    <a:pt x="509" y="395"/>
                  </a:cubicBezTo>
                  <a:cubicBezTo>
                    <a:pt x="511" y="395"/>
                    <a:pt x="512" y="383"/>
                    <a:pt x="514" y="371"/>
                  </a:cubicBezTo>
                  <a:cubicBezTo>
                    <a:pt x="517" y="354"/>
                    <a:pt x="518" y="348"/>
                    <a:pt x="518" y="348"/>
                  </a:cubicBezTo>
                  <a:lnTo>
                    <a:pt x="518" y="348"/>
                  </a:lnTo>
                  <a:cubicBezTo>
                    <a:pt x="518" y="348"/>
                    <a:pt x="517" y="360"/>
                    <a:pt x="517" y="371"/>
                  </a:cubicBezTo>
                  <a:cubicBezTo>
                    <a:pt x="516" y="379"/>
                    <a:pt x="515" y="387"/>
                    <a:pt x="514" y="393"/>
                  </a:cubicBezTo>
                  <a:lnTo>
                    <a:pt x="514" y="393"/>
                  </a:lnTo>
                  <a:cubicBezTo>
                    <a:pt x="518" y="382"/>
                    <a:pt x="523" y="371"/>
                    <a:pt x="526" y="371"/>
                  </a:cubicBezTo>
                  <a:cubicBezTo>
                    <a:pt x="529" y="371"/>
                    <a:pt x="530" y="378"/>
                    <a:pt x="527" y="396"/>
                  </a:cubicBezTo>
                  <a:lnTo>
                    <a:pt x="530" y="396"/>
                  </a:lnTo>
                  <a:cubicBezTo>
                    <a:pt x="533" y="377"/>
                    <a:pt x="536" y="377"/>
                    <a:pt x="536" y="377"/>
                  </a:cubicBezTo>
                  <a:cubicBezTo>
                    <a:pt x="539" y="377"/>
                    <a:pt x="542" y="377"/>
                    <a:pt x="539" y="399"/>
                  </a:cubicBezTo>
                  <a:cubicBezTo>
                    <a:pt x="536" y="409"/>
                    <a:pt x="535" y="414"/>
                    <a:pt x="536" y="414"/>
                  </a:cubicBezTo>
                  <a:cubicBezTo>
                    <a:pt x="537" y="414"/>
                    <a:pt x="539" y="409"/>
                    <a:pt x="542" y="399"/>
                  </a:cubicBezTo>
                  <a:cubicBezTo>
                    <a:pt x="542" y="399"/>
                    <a:pt x="552" y="358"/>
                    <a:pt x="552" y="358"/>
                  </a:cubicBezTo>
                  <a:cubicBezTo>
                    <a:pt x="555" y="346"/>
                    <a:pt x="558" y="333"/>
                    <a:pt x="561" y="321"/>
                  </a:cubicBezTo>
                  <a:lnTo>
                    <a:pt x="561" y="321"/>
                  </a:lnTo>
                  <a:lnTo>
                    <a:pt x="558" y="339"/>
                  </a:lnTo>
                  <a:lnTo>
                    <a:pt x="552" y="380"/>
                  </a:lnTo>
                  <a:cubicBezTo>
                    <a:pt x="552" y="380"/>
                    <a:pt x="552" y="380"/>
                    <a:pt x="552" y="380"/>
                  </a:cubicBezTo>
                  <a:cubicBezTo>
                    <a:pt x="553" y="380"/>
                    <a:pt x="556" y="378"/>
                    <a:pt x="558" y="361"/>
                  </a:cubicBezTo>
                  <a:lnTo>
                    <a:pt x="558" y="361"/>
                  </a:lnTo>
                  <a:cubicBezTo>
                    <a:pt x="555" y="383"/>
                    <a:pt x="558" y="383"/>
                    <a:pt x="561" y="383"/>
                  </a:cubicBezTo>
                  <a:cubicBezTo>
                    <a:pt x="562" y="383"/>
                    <a:pt x="563" y="383"/>
                    <a:pt x="563" y="383"/>
                  </a:cubicBezTo>
                  <a:cubicBezTo>
                    <a:pt x="566" y="383"/>
                    <a:pt x="568" y="382"/>
                    <a:pt x="570" y="367"/>
                  </a:cubicBezTo>
                  <a:lnTo>
                    <a:pt x="570" y="367"/>
                  </a:lnTo>
                  <a:cubicBezTo>
                    <a:pt x="567" y="386"/>
                    <a:pt x="568" y="397"/>
                    <a:pt x="571" y="397"/>
                  </a:cubicBezTo>
                  <a:cubicBezTo>
                    <a:pt x="574" y="397"/>
                    <a:pt x="579" y="387"/>
                    <a:pt x="583" y="368"/>
                  </a:cubicBezTo>
                  <a:cubicBezTo>
                    <a:pt x="585" y="357"/>
                    <a:pt x="585" y="352"/>
                    <a:pt x="586" y="352"/>
                  </a:cubicBezTo>
                  <a:cubicBezTo>
                    <a:pt x="586" y="352"/>
                    <a:pt x="586" y="358"/>
                    <a:pt x="586" y="368"/>
                  </a:cubicBezTo>
                  <a:cubicBezTo>
                    <a:pt x="585" y="379"/>
                    <a:pt x="584" y="384"/>
                    <a:pt x="584" y="384"/>
                  </a:cubicBezTo>
                  <a:cubicBezTo>
                    <a:pt x="585" y="384"/>
                    <a:pt x="586" y="380"/>
                    <a:pt x="589" y="371"/>
                  </a:cubicBezTo>
                  <a:cubicBezTo>
                    <a:pt x="590" y="364"/>
                    <a:pt x="591" y="362"/>
                    <a:pt x="591" y="362"/>
                  </a:cubicBezTo>
                  <a:lnTo>
                    <a:pt x="591" y="362"/>
                  </a:lnTo>
                  <a:cubicBezTo>
                    <a:pt x="591" y="362"/>
                    <a:pt x="589" y="376"/>
                    <a:pt x="589" y="389"/>
                  </a:cubicBezTo>
                  <a:cubicBezTo>
                    <a:pt x="586" y="415"/>
                    <a:pt x="585" y="426"/>
                    <a:pt x="586" y="426"/>
                  </a:cubicBezTo>
                  <a:cubicBezTo>
                    <a:pt x="587" y="426"/>
                    <a:pt x="588" y="421"/>
                    <a:pt x="589" y="411"/>
                  </a:cubicBezTo>
                  <a:cubicBezTo>
                    <a:pt x="596" y="393"/>
                    <a:pt x="599" y="393"/>
                    <a:pt x="602" y="393"/>
                  </a:cubicBezTo>
                  <a:cubicBezTo>
                    <a:pt x="605" y="380"/>
                    <a:pt x="608" y="368"/>
                    <a:pt x="608" y="352"/>
                  </a:cubicBezTo>
                  <a:lnTo>
                    <a:pt x="618" y="311"/>
                  </a:lnTo>
                  <a:cubicBezTo>
                    <a:pt x="620" y="305"/>
                    <a:pt x="621" y="304"/>
                    <a:pt x="621" y="304"/>
                  </a:cubicBezTo>
                  <a:lnTo>
                    <a:pt x="621" y="304"/>
                  </a:lnTo>
                  <a:cubicBezTo>
                    <a:pt x="622" y="304"/>
                    <a:pt x="620" y="314"/>
                    <a:pt x="618" y="314"/>
                  </a:cubicBezTo>
                  <a:cubicBezTo>
                    <a:pt x="615" y="327"/>
                    <a:pt x="611" y="339"/>
                    <a:pt x="611" y="355"/>
                  </a:cubicBezTo>
                  <a:cubicBezTo>
                    <a:pt x="611" y="374"/>
                    <a:pt x="615" y="377"/>
                    <a:pt x="615" y="377"/>
                  </a:cubicBezTo>
                  <a:lnTo>
                    <a:pt x="621" y="377"/>
                  </a:lnTo>
                  <a:cubicBezTo>
                    <a:pt x="621" y="388"/>
                    <a:pt x="622" y="394"/>
                    <a:pt x="623" y="394"/>
                  </a:cubicBezTo>
                  <a:cubicBezTo>
                    <a:pt x="624" y="394"/>
                    <a:pt x="626" y="389"/>
                    <a:pt x="627" y="380"/>
                  </a:cubicBezTo>
                  <a:cubicBezTo>
                    <a:pt x="630" y="361"/>
                    <a:pt x="627" y="368"/>
                    <a:pt x="630" y="358"/>
                  </a:cubicBezTo>
                  <a:lnTo>
                    <a:pt x="630" y="358"/>
                  </a:lnTo>
                  <a:cubicBezTo>
                    <a:pt x="627" y="380"/>
                    <a:pt x="630" y="392"/>
                    <a:pt x="635" y="392"/>
                  </a:cubicBezTo>
                  <a:cubicBezTo>
                    <a:pt x="638" y="392"/>
                    <a:pt x="642" y="387"/>
                    <a:pt x="646" y="375"/>
                  </a:cubicBezTo>
                  <a:lnTo>
                    <a:pt x="646" y="375"/>
                  </a:lnTo>
                  <a:cubicBezTo>
                    <a:pt x="646" y="377"/>
                    <a:pt x="646" y="379"/>
                    <a:pt x="646" y="383"/>
                  </a:cubicBezTo>
                  <a:cubicBezTo>
                    <a:pt x="643" y="405"/>
                    <a:pt x="643" y="405"/>
                    <a:pt x="646" y="405"/>
                  </a:cubicBezTo>
                  <a:cubicBezTo>
                    <a:pt x="649" y="405"/>
                    <a:pt x="654" y="389"/>
                    <a:pt x="660" y="389"/>
                  </a:cubicBezTo>
                  <a:cubicBezTo>
                    <a:pt x="661" y="389"/>
                    <a:pt x="661" y="389"/>
                    <a:pt x="662" y="389"/>
                  </a:cubicBezTo>
                  <a:cubicBezTo>
                    <a:pt x="668" y="389"/>
                    <a:pt x="671" y="389"/>
                    <a:pt x="674" y="371"/>
                  </a:cubicBezTo>
                  <a:lnTo>
                    <a:pt x="674" y="371"/>
                  </a:lnTo>
                  <a:cubicBezTo>
                    <a:pt x="674" y="371"/>
                    <a:pt x="674" y="371"/>
                    <a:pt x="671" y="393"/>
                  </a:cubicBezTo>
                  <a:cubicBezTo>
                    <a:pt x="668" y="411"/>
                    <a:pt x="668" y="411"/>
                    <a:pt x="671" y="411"/>
                  </a:cubicBezTo>
                  <a:cubicBezTo>
                    <a:pt x="674" y="399"/>
                    <a:pt x="677" y="386"/>
                    <a:pt x="677" y="371"/>
                  </a:cubicBezTo>
                  <a:cubicBezTo>
                    <a:pt x="679" y="362"/>
                    <a:pt x="680" y="357"/>
                    <a:pt x="681" y="357"/>
                  </a:cubicBezTo>
                  <a:cubicBezTo>
                    <a:pt x="683" y="357"/>
                    <a:pt x="683" y="362"/>
                    <a:pt x="683" y="374"/>
                  </a:cubicBezTo>
                  <a:cubicBezTo>
                    <a:pt x="683" y="384"/>
                    <a:pt x="685" y="390"/>
                    <a:pt x="687" y="390"/>
                  </a:cubicBezTo>
                  <a:cubicBezTo>
                    <a:pt x="689" y="390"/>
                    <a:pt x="691" y="386"/>
                    <a:pt x="693" y="377"/>
                  </a:cubicBezTo>
                  <a:cubicBezTo>
                    <a:pt x="696" y="377"/>
                    <a:pt x="696" y="377"/>
                    <a:pt x="693" y="396"/>
                  </a:cubicBezTo>
                  <a:cubicBezTo>
                    <a:pt x="693" y="409"/>
                    <a:pt x="693" y="422"/>
                    <a:pt x="695" y="422"/>
                  </a:cubicBezTo>
                  <a:cubicBezTo>
                    <a:pt x="696" y="422"/>
                    <a:pt x="698" y="416"/>
                    <a:pt x="702" y="399"/>
                  </a:cubicBezTo>
                  <a:lnTo>
                    <a:pt x="702" y="399"/>
                  </a:lnTo>
                  <a:cubicBezTo>
                    <a:pt x="702" y="399"/>
                    <a:pt x="702" y="399"/>
                    <a:pt x="699" y="421"/>
                  </a:cubicBezTo>
                  <a:cubicBezTo>
                    <a:pt x="699" y="432"/>
                    <a:pt x="698" y="444"/>
                    <a:pt x="698" y="444"/>
                  </a:cubicBezTo>
                  <a:cubicBezTo>
                    <a:pt x="699" y="444"/>
                    <a:pt x="700" y="438"/>
                    <a:pt x="702" y="421"/>
                  </a:cubicBezTo>
                  <a:cubicBezTo>
                    <a:pt x="705" y="412"/>
                    <a:pt x="708" y="407"/>
                    <a:pt x="709" y="407"/>
                  </a:cubicBezTo>
                  <a:cubicBezTo>
                    <a:pt x="711" y="407"/>
                    <a:pt x="712" y="413"/>
                    <a:pt x="712" y="424"/>
                  </a:cubicBezTo>
                  <a:cubicBezTo>
                    <a:pt x="715" y="424"/>
                    <a:pt x="715" y="424"/>
                    <a:pt x="718" y="402"/>
                  </a:cubicBezTo>
                  <a:cubicBezTo>
                    <a:pt x="719" y="399"/>
                    <a:pt x="720" y="397"/>
                    <a:pt x="720" y="395"/>
                  </a:cubicBezTo>
                  <a:lnTo>
                    <a:pt x="720" y="395"/>
                  </a:lnTo>
                  <a:cubicBezTo>
                    <a:pt x="719" y="407"/>
                    <a:pt x="719" y="414"/>
                    <a:pt x="719" y="414"/>
                  </a:cubicBezTo>
                  <a:cubicBezTo>
                    <a:pt x="720" y="414"/>
                    <a:pt x="721" y="404"/>
                    <a:pt x="724" y="383"/>
                  </a:cubicBezTo>
                  <a:cubicBezTo>
                    <a:pt x="726" y="373"/>
                    <a:pt x="727" y="368"/>
                    <a:pt x="727" y="368"/>
                  </a:cubicBezTo>
                  <a:lnTo>
                    <a:pt x="727" y="368"/>
                  </a:lnTo>
                  <a:cubicBezTo>
                    <a:pt x="727" y="368"/>
                    <a:pt x="726" y="373"/>
                    <a:pt x="724" y="383"/>
                  </a:cubicBezTo>
                  <a:cubicBezTo>
                    <a:pt x="724" y="405"/>
                    <a:pt x="724" y="405"/>
                    <a:pt x="724" y="405"/>
                  </a:cubicBezTo>
                  <a:cubicBezTo>
                    <a:pt x="727" y="405"/>
                    <a:pt x="735" y="389"/>
                    <a:pt x="742" y="389"/>
                  </a:cubicBezTo>
                  <a:cubicBezTo>
                    <a:pt x="742" y="389"/>
                    <a:pt x="743" y="389"/>
                    <a:pt x="743" y="389"/>
                  </a:cubicBezTo>
                  <a:cubicBezTo>
                    <a:pt x="746" y="390"/>
                    <a:pt x="749" y="391"/>
                    <a:pt x="751" y="391"/>
                  </a:cubicBezTo>
                  <a:cubicBezTo>
                    <a:pt x="757" y="391"/>
                    <a:pt x="760" y="387"/>
                    <a:pt x="762" y="371"/>
                  </a:cubicBezTo>
                  <a:cubicBezTo>
                    <a:pt x="765" y="362"/>
                    <a:pt x="766" y="357"/>
                    <a:pt x="767" y="357"/>
                  </a:cubicBezTo>
                  <a:lnTo>
                    <a:pt x="767" y="357"/>
                  </a:lnTo>
                  <a:cubicBezTo>
                    <a:pt x="767" y="357"/>
                    <a:pt x="767" y="362"/>
                    <a:pt x="765" y="374"/>
                  </a:cubicBezTo>
                  <a:cubicBezTo>
                    <a:pt x="765" y="393"/>
                    <a:pt x="765" y="393"/>
                    <a:pt x="768" y="393"/>
                  </a:cubicBezTo>
                  <a:cubicBezTo>
                    <a:pt x="768" y="396"/>
                    <a:pt x="771" y="396"/>
                    <a:pt x="768" y="415"/>
                  </a:cubicBezTo>
                  <a:cubicBezTo>
                    <a:pt x="771" y="396"/>
                    <a:pt x="771" y="396"/>
                    <a:pt x="774" y="396"/>
                  </a:cubicBezTo>
                  <a:cubicBezTo>
                    <a:pt x="773" y="407"/>
                    <a:pt x="772" y="412"/>
                    <a:pt x="772" y="412"/>
                  </a:cubicBezTo>
                  <a:cubicBezTo>
                    <a:pt x="773" y="412"/>
                    <a:pt x="774" y="407"/>
                    <a:pt x="777" y="396"/>
                  </a:cubicBezTo>
                  <a:lnTo>
                    <a:pt x="777" y="396"/>
                  </a:lnTo>
                  <a:cubicBezTo>
                    <a:pt x="775" y="411"/>
                    <a:pt x="776" y="427"/>
                    <a:pt x="777" y="427"/>
                  </a:cubicBezTo>
                  <a:cubicBezTo>
                    <a:pt x="777" y="427"/>
                    <a:pt x="777" y="424"/>
                    <a:pt x="777" y="418"/>
                  </a:cubicBezTo>
                  <a:cubicBezTo>
                    <a:pt x="781" y="405"/>
                    <a:pt x="784" y="393"/>
                    <a:pt x="787" y="377"/>
                  </a:cubicBezTo>
                  <a:cubicBezTo>
                    <a:pt x="790" y="377"/>
                    <a:pt x="790" y="380"/>
                    <a:pt x="787" y="399"/>
                  </a:cubicBezTo>
                  <a:cubicBezTo>
                    <a:pt x="787" y="406"/>
                    <a:pt x="788" y="409"/>
                    <a:pt x="789" y="409"/>
                  </a:cubicBezTo>
                  <a:cubicBezTo>
                    <a:pt x="792" y="409"/>
                    <a:pt x="797" y="395"/>
                    <a:pt x="799" y="380"/>
                  </a:cubicBezTo>
                  <a:cubicBezTo>
                    <a:pt x="801" y="371"/>
                    <a:pt x="803" y="366"/>
                    <a:pt x="803" y="366"/>
                  </a:cubicBezTo>
                  <a:lnTo>
                    <a:pt x="803" y="366"/>
                  </a:lnTo>
                  <a:cubicBezTo>
                    <a:pt x="804" y="366"/>
                    <a:pt x="804" y="371"/>
                    <a:pt x="803" y="380"/>
                  </a:cubicBezTo>
                  <a:cubicBezTo>
                    <a:pt x="799" y="402"/>
                    <a:pt x="799" y="402"/>
                    <a:pt x="803" y="402"/>
                  </a:cubicBezTo>
                  <a:cubicBezTo>
                    <a:pt x="803" y="397"/>
                    <a:pt x="804" y="394"/>
                    <a:pt x="804" y="394"/>
                  </a:cubicBezTo>
                  <a:lnTo>
                    <a:pt x="804" y="394"/>
                  </a:lnTo>
                  <a:cubicBezTo>
                    <a:pt x="804" y="394"/>
                    <a:pt x="802" y="408"/>
                    <a:pt x="799" y="424"/>
                  </a:cubicBezTo>
                  <a:cubicBezTo>
                    <a:pt x="796" y="443"/>
                    <a:pt x="799" y="446"/>
                    <a:pt x="799" y="446"/>
                  </a:cubicBezTo>
                  <a:cubicBezTo>
                    <a:pt x="804" y="429"/>
                    <a:pt x="809" y="427"/>
                    <a:pt x="813" y="427"/>
                  </a:cubicBezTo>
                  <a:cubicBezTo>
                    <a:pt x="814" y="427"/>
                    <a:pt x="814" y="427"/>
                    <a:pt x="815" y="427"/>
                  </a:cubicBezTo>
                  <a:cubicBezTo>
                    <a:pt x="815" y="427"/>
                    <a:pt x="816" y="427"/>
                    <a:pt x="816" y="427"/>
                  </a:cubicBezTo>
                  <a:cubicBezTo>
                    <a:pt x="822" y="427"/>
                    <a:pt x="828" y="406"/>
                    <a:pt x="837" y="368"/>
                  </a:cubicBezTo>
                  <a:lnTo>
                    <a:pt x="837" y="368"/>
                  </a:lnTo>
                  <a:cubicBezTo>
                    <a:pt x="834" y="389"/>
                    <a:pt x="831" y="430"/>
                    <a:pt x="831" y="430"/>
                  </a:cubicBezTo>
                  <a:cubicBezTo>
                    <a:pt x="834" y="418"/>
                    <a:pt x="837" y="405"/>
                    <a:pt x="837" y="389"/>
                  </a:cubicBezTo>
                  <a:cubicBezTo>
                    <a:pt x="839" y="380"/>
                    <a:pt x="839" y="376"/>
                    <a:pt x="840" y="376"/>
                  </a:cubicBezTo>
                  <a:cubicBezTo>
                    <a:pt x="840" y="376"/>
                    <a:pt x="840" y="381"/>
                    <a:pt x="840" y="393"/>
                  </a:cubicBezTo>
                  <a:cubicBezTo>
                    <a:pt x="840" y="402"/>
                    <a:pt x="841" y="408"/>
                    <a:pt x="842" y="408"/>
                  </a:cubicBezTo>
                  <a:cubicBezTo>
                    <a:pt x="843" y="408"/>
                    <a:pt x="845" y="403"/>
                    <a:pt x="846" y="393"/>
                  </a:cubicBezTo>
                  <a:cubicBezTo>
                    <a:pt x="850" y="393"/>
                    <a:pt x="850" y="393"/>
                    <a:pt x="850" y="415"/>
                  </a:cubicBezTo>
                  <a:cubicBezTo>
                    <a:pt x="850" y="415"/>
                    <a:pt x="850" y="415"/>
                    <a:pt x="853" y="393"/>
                  </a:cubicBezTo>
                  <a:cubicBezTo>
                    <a:pt x="854" y="384"/>
                    <a:pt x="855" y="379"/>
                    <a:pt x="855" y="379"/>
                  </a:cubicBezTo>
                  <a:cubicBezTo>
                    <a:pt x="856" y="379"/>
                    <a:pt x="856" y="384"/>
                    <a:pt x="856" y="396"/>
                  </a:cubicBezTo>
                  <a:cubicBezTo>
                    <a:pt x="854" y="420"/>
                    <a:pt x="854" y="430"/>
                    <a:pt x="856" y="430"/>
                  </a:cubicBezTo>
                  <a:cubicBezTo>
                    <a:pt x="856" y="430"/>
                    <a:pt x="858" y="425"/>
                    <a:pt x="859" y="418"/>
                  </a:cubicBezTo>
                  <a:cubicBezTo>
                    <a:pt x="862" y="396"/>
                    <a:pt x="862" y="396"/>
                    <a:pt x="865" y="396"/>
                  </a:cubicBezTo>
                  <a:cubicBezTo>
                    <a:pt x="865" y="397"/>
                    <a:pt x="865" y="397"/>
                    <a:pt x="866" y="397"/>
                  </a:cubicBezTo>
                  <a:cubicBezTo>
                    <a:pt x="867" y="397"/>
                    <a:pt x="869" y="393"/>
                    <a:pt x="872" y="377"/>
                  </a:cubicBezTo>
                  <a:lnTo>
                    <a:pt x="875" y="377"/>
                  </a:lnTo>
                  <a:cubicBezTo>
                    <a:pt x="875" y="386"/>
                    <a:pt x="872" y="393"/>
                    <a:pt x="868" y="399"/>
                  </a:cubicBezTo>
                  <a:lnTo>
                    <a:pt x="868" y="421"/>
                  </a:lnTo>
                  <a:cubicBezTo>
                    <a:pt x="872" y="421"/>
                    <a:pt x="872" y="421"/>
                    <a:pt x="878" y="399"/>
                  </a:cubicBezTo>
                  <a:cubicBezTo>
                    <a:pt x="881" y="379"/>
                    <a:pt x="882" y="369"/>
                    <a:pt x="882" y="369"/>
                  </a:cubicBezTo>
                  <a:lnTo>
                    <a:pt x="882" y="369"/>
                  </a:lnTo>
                  <a:cubicBezTo>
                    <a:pt x="883" y="369"/>
                    <a:pt x="881" y="380"/>
                    <a:pt x="878" y="402"/>
                  </a:cubicBezTo>
                  <a:cubicBezTo>
                    <a:pt x="876" y="415"/>
                    <a:pt x="875" y="430"/>
                    <a:pt x="876" y="430"/>
                  </a:cubicBezTo>
                  <a:cubicBezTo>
                    <a:pt x="876" y="430"/>
                    <a:pt x="877" y="427"/>
                    <a:pt x="878" y="421"/>
                  </a:cubicBezTo>
                  <a:cubicBezTo>
                    <a:pt x="882" y="404"/>
                    <a:pt x="883" y="398"/>
                    <a:pt x="884" y="398"/>
                  </a:cubicBezTo>
                  <a:lnTo>
                    <a:pt x="884" y="398"/>
                  </a:lnTo>
                  <a:cubicBezTo>
                    <a:pt x="885" y="398"/>
                    <a:pt x="883" y="411"/>
                    <a:pt x="881" y="424"/>
                  </a:cubicBezTo>
                  <a:cubicBezTo>
                    <a:pt x="878" y="444"/>
                    <a:pt x="876" y="455"/>
                    <a:pt x="877" y="455"/>
                  </a:cubicBezTo>
                  <a:cubicBezTo>
                    <a:pt x="878" y="455"/>
                    <a:pt x="881" y="444"/>
                    <a:pt x="887" y="424"/>
                  </a:cubicBezTo>
                  <a:cubicBezTo>
                    <a:pt x="887" y="424"/>
                    <a:pt x="897" y="405"/>
                    <a:pt x="903" y="405"/>
                  </a:cubicBezTo>
                  <a:cubicBezTo>
                    <a:pt x="906" y="408"/>
                    <a:pt x="909" y="408"/>
                    <a:pt x="909" y="429"/>
                  </a:cubicBezTo>
                  <a:lnTo>
                    <a:pt x="909" y="429"/>
                  </a:lnTo>
                  <a:cubicBezTo>
                    <a:pt x="912" y="414"/>
                    <a:pt x="913" y="410"/>
                    <a:pt x="915" y="410"/>
                  </a:cubicBezTo>
                  <a:cubicBezTo>
                    <a:pt x="916" y="410"/>
                    <a:pt x="917" y="411"/>
                    <a:pt x="919" y="411"/>
                  </a:cubicBezTo>
                  <a:cubicBezTo>
                    <a:pt x="919" y="418"/>
                    <a:pt x="919" y="421"/>
                    <a:pt x="920" y="421"/>
                  </a:cubicBezTo>
                  <a:cubicBezTo>
                    <a:pt x="922" y="421"/>
                    <a:pt x="926" y="406"/>
                    <a:pt x="928" y="393"/>
                  </a:cubicBezTo>
                  <a:lnTo>
                    <a:pt x="925" y="389"/>
                  </a:lnTo>
                  <a:cubicBezTo>
                    <a:pt x="928" y="366"/>
                    <a:pt x="931" y="356"/>
                    <a:pt x="932" y="356"/>
                  </a:cubicBezTo>
                  <a:cubicBezTo>
                    <a:pt x="934" y="356"/>
                    <a:pt x="934" y="361"/>
                    <a:pt x="934" y="371"/>
                  </a:cubicBezTo>
                  <a:lnTo>
                    <a:pt x="937" y="349"/>
                  </a:lnTo>
                  <a:lnTo>
                    <a:pt x="937" y="352"/>
                  </a:lnTo>
                  <a:cubicBezTo>
                    <a:pt x="940" y="352"/>
                    <a:pt x="940" y="352"/>
                    <a:pt x="937" y="371"/>
                  </a:cubicBezTo>
                  <a:lnTo>
                    <a:pt x="934" y="371"/>
                  </a:lnTo>
                  <a:cubicBezTo>
                    <a:pt x="934" y="386"/>
                    <a:pt x="931" y="399"/>
                    <a:pt x="928" y="415"/>
                  </a:cubicBezTo>
                  <a:cubicBezTo>
                    <a:pt x="925" y="427"/>
                    <a:pt x="925" y="440"/>
                    <a:pt x="925" y="455"/>
                  </a:cubicBezTo>
                  <a:cubicBezTo>
                    <a:pt x="928" y="455"/>
                    <a:pt x="928" y="455"/>
                    <a:pt x="931" y="433"/>
                  </a:cubicBezTo>
                  <a:cubicBezTo>
                    <a:pt x="934" y="415"/>
                    <a:pt x="934" y="415"/>
                    <a:pt x="934" y="415"/>
                  </a:cubicBezTo>
                  <a:cubicBezTo>
                    <a:pt x="937" y="415"/>
                    <a:pt x="937" y="415"/>
                    <a:pt x="940" y="396"/>
                  </a:cubicBezTo>
                  <a:cubicBezTo>
                    <a:pt x="944" y="374"/>
                    <a:pt x="947" y="374"/>
                    <a:pt x="947" y="374"/>
                  </a:cubicBezTo>
                  <a:cubicBezTo>
                    <a:pt x="947" y="396"/>
                    <a:pt x="950" y="396"/>
                    <a:pt x="950" y="396"/>
                  </a:cubicBezTo>
                  <a:cubicBezTo>
                    <a:pt x="947" y="408"/>
                    <a:pt x="947" y="405"/>
                    <a:pt x="947" y="418"/>
                  </a:cubicBezTo>
                  <a:cubicBezTo>
                    <a:pt x="944" y="436"/>
                    <a:pt x="940" y="458"/>
                    <a:pt x="940" y="458"/>
                  </a:cubicBezTo>
                  <a:cubicBezTo>
                    <a:pt x="944" y="452"/>
                    <a:pt x="947" y="446"/>
                    <a:pt x="947" y="440"/>
                  </a:cubicBezTo>
                  <a:cubicBezTo>
                    <a:pt x="948" y="428"/>
                    <a:pt x="959" y="425"/>
                    <a:pt x="969" y="425"/>
                  </a:cubicBezTo>
                  <a:cubicBezTo>
                    <a:pt x="978" y="425"/>
                    <a:pt x="986" y="427"/>
                    <a:pt x="987" y="427"/>
                  </a:cubicBezTo>
                  <a:cubicBezTo>
                    <a:pt x="987" y="438"/>
                    <a:pt x="988" y="444"/>
                    <a:pt x="990" y="444"/>
                  </a:cubicBezTo>
                  <a:cubicBezTo>
                    <a:pt x="991" y="444"/>
                    <a:pt x="992" y="439"/>
                    <a:pt x="994" y="430"/>
                  </a:cubicBezTo>
                  <a:cubicBezTo>
                    <a:pt x="996" y="413"/>
                    <a:pt x="1000" y="411"/>
                    <a:pt x="1007" y="411"/>
                  </a:cubicBezTo>
                  <a:cubicBezTo>
                    <a:pt x="1008" y="411"/>
                    <a:pt x="1010" y="411"/>
                    <a:pt x="1013" y="411"/>
                  </a:cubicBezTo>
                  <a:cubicBezTo>
                    <a:pt x="1015" y="412"/>
                    <a:pt x="1018" y="413"/>
                    <a:pt x="1020" y="413"/>
                  </a:cubicBezTo>
                  <a:cubicBezTo>
                    <a:pt x="1025" y="413"/>
                    <a:pt x="1029" y="409"/>
                    <a:pt x="1031" y="396"/>
                  </a:cubicBezTo>
                  <a:lnTo>
                    <a:pt x="1038" y="396"/>
                  </a:lnTo>
                  <a:cubicBezTo>
                    <a:pt x="1038" y="396"/>
                    <a:pt x="1044" y="377"/>
                    <a:pt x="1047" y="377"/>
                  </a:cubicBezTo>
                  <a:lnTo>
                    <a:pt x="1047" y="377"/>
                  </a:lnTo>
                  <a:cubicBezTo>
                    <a:pt x="1044" y="393"/>
                    <a:pt x="1044" y="405"/>
                    <a:pt x="1044" y="421"/>
                  </a:cubicBezTo>
                  <a:cubicBezTo>
                    <a:pt x="1047" y="421"/>
                    <a:pt x="1050" y="399"/>
                    <a:pt x="1053" y="380"/>
                  </a:cubicBezTo>
                  <a:lnTo>
                    <a:pt x="1053" y="380"/>
                  </a:lnTo>
                  <a:cubicBezTo>
                    <a:pt x="1053" y="399"/>
                    <a:pt x="1050" y="421"/>
                    <a:pt x="1050" y="421"/>
                  </a:cubicBezTo>
                  <a:cubicBezTo>
                    <a:pt x="1053" y="402"/>
                    <a:pt x="1053" y="402"/>
                    <a:pt x="1053" y="402"/>
                  </a:cubicBezTo>
                  <a:cubicBezTo>
                    <a:pt x="1056" y="402"/>
                    <a:pt x="1056" y="402"/>
                    <a:pt x="1050" y="443"/>
                  </a:cubicBezTo>
                  <a:cubicBezTo>
                    <a:pt x="1049" y="463"/>
                    <a:pt x="1048" y="473"/>
                    <a:pt x="1048" y="473"/>
                  </a:cubicBezTo>
                  <a:cubicBezTo>
                    <a:pt x="1049" y="473"/>
                    <a:pt x="1050" y="463"/>
                    <a:pt x="1053" y="443"/>
                  </a:cubicBezTo>
                  <a:lnTo>
                    <a:pt x="1060" y="424"/>
                  </a:lnTo>
                  <a:lnTo>
                    <a:pt x="1060" y="424"/>
                  </a:lnTo>
                  <a:cubicBezTo>
                    <a:pt x="1059" y="437"/>
                    <a:pt x="1058" y="441"/>
                    <a:pt x="1059" y="441"/>
                  </a:cubicBezTo>
                  <a:cubicBezTo>
                    <a:pt x="1060" y="441"/>
                    <a:pt x="1065" y="418"/>
                    <a:pt x="1069" y="405"/>
                  </a:cubicBezTo>
                  <a:lnTo>
                    <a:pt x="1069" y="405"/>
                  </a:lnTo>
                  <a:cubicBezTo>
                    <a:pt x="1066" y="426"/>
                    <a:pt x="1065" y="436"/>
                    <a:pt x="1066" y="436"/>
                  </a:cubicBezTo>
                  <a:cubicBezTo>
                    <a:pt x="1067" y="436"/>
                    <a:pt x="1069" y="426"/>
                    <a:pt x="1072" y="405"/>
                  </a:cubicBezTo>
                  <a:cubicBezTo>
                    <a:pt x="1074" y="394"/>
                    <a:pt x="1074" y="389"/>
                    <a:pt x="1075" y="389"/>
                  </a:cubicBezTo>
                  <a:cubicBezTo>
                    <a:pt x="1075" y="389"/>
                    <a:pt x="1075" y="394"/>
                    <a:pt x="1075" y="405"/>
                  </a:cubicBezTo>
                  <a:cubicBezTo>
                    <a:pt x="1075" y="427"/>
                    <a:pt x="1075" y="427"/>
                    <a:pt x="1078" y="427"/>
                  </a:cubicBezTo>
                  <a:cubicBezTo>
                    <a:pt x="1081" y="413"/>
                    <a:pt x="1087" y="411"/>
                    <a:pt x="1095" y="411"/>
                  </a:cubicBezTo>
                  <a:cubicBezTo>
                    <a:pt x="1097" y="411"/>
                    <a:pt x="1100" y="411"/>
                    <a:pt x="1103" y="411"/>
                  </a:cubicBezTo>
                  <a:cubicBezTo>
                    <a:pt x="1108" y="413"/>
                    <a:pt x="1112" y="414"/>
                    <a:pt x="1115" y="414"/>
                  </a:cubicBezTo>
                  <a:cubicBezTo>
                    <a:pt x="1122" y="414"/>
                    <a:pt x="1126" y="410"/>
                    <a:pt x="1128" y="396"/>
                  </a:cubicBezTo>
                  <a:cubicBezTo>
                    <a:pt x="1128" y="396"/>
                    <a:pt x="1128" y="396"/>
                    <a:pt x="1128" y="418"/>
                  </a:cubicBezTo>
                  <a:cubicBezTo>
                    <a:pt x="1127" y="427"/>
                    <a:pt x="1127" y="432"/>
                    <a:pt x="1128" y="432"/>
                  </a:cubicBezTo>
                  <a:cubicBezTo>
                    <a:pt x="1129" y="432"/>
                    <a:pt x="1131" y="422"/>
                    <a:pt x="1135" y="399"/>
                  </a:cubicBezTo>
                  <a:lnTo>
                    <a:pt x="1135" y="399"/>
                  </a:lnTo>
                  <a:cubicBezTo>
                    <a:pt x="1132" y="421"/>
                    <a:pt x="1135" y="421"/>
                    <a:pt x="1141" y="421"/>
                  </a:cubicBezTo>
                  <a:cubicBezTo>
                    <a:pt x="1142" y="421"/>
                    <a:pt x="1143" y="421"/>
                    <a:pt x="1143" y="421"/>
                  </a:cubicBezTo>
                  <a:cubicBezTo>
                    <a:pt x="1147" y="421"/>
                    <a:pt x="1151" y="419"/>
                    <a:pt x="1154" y="402"/>
                  </a:cubicBezTo>
                  <a:cubicBezTo>
                    <a:pt x="1157" y="393"/>
                    <a:pt x="1158" y="388"/>
                    <a:pt x="1159" y="388"/>
                  </a:cubicBezTo>
                  <a:lnTo>
                    <a:pt x="1159" y="388"/>
                  </a:lnTo>
                  <a:cubicBezTo>
                    <a:pt x="1159" y="388"/>
                    <a:pt x="1158" y="393"/>
                    <a:pt x="1157" y="402"/>
                  </a:cubicBezTo>
                  <a:cubicBezTo>
                    <a:pt x="1151" y="430"/>
                    <a:pt x="1151" y="449"/>
                    <a:pt x="1154" y="449"/>
                  </a:cubicBezTo>
                  <a:cubicBezTo>
                    <a:pt x="1156" y="449"/>
                    <a:pt x="1159" y="442"/>
                    <a:pt x="1163" y="427"/>
                  </a:cubicBezTo>
                  <a:cubicBezTo>
                    <a:pt x="1163" y="427"/>
                    <a:pt x="1166" y="427"/>
                    <a:pt x="1163" y="449"/>
                  </a:cubicBezTo>
                  <a:cubicBezTo>
                    <a:pt x="1163" y="449"/>
                    <a:pt x="1166" y="449"/>
                    <a:pt x="1172" y="430"/>
                  </a:cubicBezTo>
                  <a:lnTo>
                    <a:pt x="1182" y="430"/>
                  </a:lnTo>
                  <a:cubicBezTo>
                    <a:pt x="1185" y="430"/>
                    <a:pt x="1191" y="411"/>
                    <a:pt x="1191" y="411"/>
                  </a:cubicBezTo>
                  <a:cubicBezTo>
                    <a:pt x="1191" y="433"/>
                    <a:pt x="1197" y="433"/>
                    <a:pt x="1207" y="436"/>
                  </a:cubicBezTo>
                  <a:cubicBezTo>
                    <a:pt x="1216" y="440"/>
                    <a:pt x="1226" y="440"/>
                    <a:pt x="1226" y="462"/>
                  </a:cubicBezTo>
                  <a:cubicBezTo>
                    <a:pt x="1226" y="462"/>
                    <a:pt x="1226" y="462"/>
                    <a:pt x="1229" y="443"/>
                  </a:cubicBezTo>
                  <a:cubicBezTo>
                    <a:pt x="1232" y="419"/>
                    <a:pt x="1235" y="409"/>
                    <a:pt x="1236" y="409"/>
                  </a:cubicBezTo>
                  <a:cubicBezTo>
                    <a:pt x="1238" y="409"/>
                    <a:pt x="1238" y="415"/>
                    <a:pt x="1238" y="424"/>
                  </a:cubicBezTo>
                  <a:cubicBezTo>
                    <a:pt x="1237" y="444"/>
                    <a:pt x="1237" y="455"/>
                    <a:pt x="1238" y="455"/>
                  </a:cubicBezTo>
                  <a:cubicBezTo>
                    <a:pt x="1239" y="455"/>
                    <a:pt x="1241" y="444"/>
                    <a:pt x="1244" y="424"/>
                  </a:cubicBezTo>
                  <a:cubicBezTo>
                    <a:pt x="1244" y="436"/>
                    <a:pt x="1244" y="433"/>
                    <a:pt x="1244" y="446"/>
                  </a:cubicBezTo>
                  <a:cubicBezTo>
                    <a:pt x="1242" y="462"/>
                    <a:pt x="1242" y="469"/>
                    <a:pt x="1243" y="469"/>
                  </a:cubicBezTo>
                  <a:cubicBezTo>
                    <a:pt x="1245" y="469"/>
                    <a:pt x="1250" y="453"/>
                    <a:pt x="1253" y="430"/>
                  </a:cubicBezTo>
                  <a:lnTo>
                    <a:pt x="1253" y="430"/>
                  </a:lnTo>
                  <a:cubicBezTo>
                    <a:pt x="1251" y="443"/>
                    <a:pt x="1251" y="456"/>
                    <a:pt x="1252" y="456"/>
                  </a:cubicBezTo>
                  <a:cubicBezTo>
                    <a:pt x="1252" y="456"/>
                    <a:pt x="1253" y="454"/>
                    <a:pt x="1254" y="449"/>
                  </a:cubicBezTo>
                  <a:cubicBezTo>
                    <a:pt x="1257" y="449"/>
                    <a:pt x="1257" y="449"/>
                    <a:pt x="1251" y="490"/>
                  </a:cubicBezTo>
                  <a:cubicBezTo>
                    <a:pt x="1248" y="502"/>
                    <a:pt x="1248" y="518"/>
                    <a:pt x="1248" y="531"/>
                  </a:cubicBezTo>
                  <a:cubicBezTo>
                    <a:pt x="1251" y="518"/>
                    <a:pt x="1254" y="505"/>
                    <a:pt x="1254" y="490"/>
                  </a:cubicBezTo>
                  <a:lnTo>
                    <a:pt x="1257" y="490"/>
                  </a:lnTo>
                  <a:cubicBezTo>
                    <a:pt x="1257" y="490"/>
                    <a:pt x="1257" y="490"/>
                    <a:pt x="1260" y="471"/>
                  </a:cubicBezTo>
                  <a:cubicBezTo>
                    <a:pt x="1263" y="449"/>
                    <a:pt x="1266" y="449"/>
                    <a:pt x="1266" y="449"/>
                  </a:cubicBezTo>
                  <a:lnTo>
                    <a:pt x="1266" y="449"/>
                  </a:lnTo>
                  <a:cubicBezTo>
                    <a:pt x="1265" y="456"/>
                    <a:pt x="1265" y="459"/>
                    <a:pt x="1265" y="459"/>
                  </a:cubicBezTo>
                  <a:cubicBezTo>
                    <a:pt x="1265" y="459"/>
                    <a:pt x="1267" y="445"/>
                    <a:pt x="1269" y="430"/>
                  </a:cubicBezTo>
                  <a:cubicBezTo>
                    <a:pt x="1269" y="415"/>
                    <a:pt x="1273" y="402"/>
                    <a:pt x="1276" y="389"/>
                  </a:cubicBezTo>
                  <a:cubicBezTo>
                    <a:pt x="1276" y="389"/>
                    <a:pt x="1276" y="368"/>
                    <a:pt x="1279" y="346"/>
                  </a:cubicBezTo>
                  <a:cubicBezTo>
                    <a:pt x="1285" y="321"/>
                    <a:pt x="1285" y="292"/>
                    <a:pt x="1285" y="264"/>
                  </a:cubicBezTo>
                  <a:cubicBezTo>
                    <a:pt x="1283" y="251"/>
                    <a:pt x="1283" y="238"/>
                    <a:pt x="1281" y="238"/>
                  </a:cubicBezTo>
                  <a:cubicBezTo>
                    <a:pt x="1280" y="238"/>
                    <a:pt x="1278" y="244"/>
                    <a:pt x="1276" y="261"/>
                  </a:cubicBezTo>
                  <a:cubicBezTo>
                    <a:pt x="1276" y="267"/>
                    <a:pt x="1273" y="274"/>
                    <a:pt x="1273" y="280"/>
                  </a:cubicBezTo>
                  <a:cubicBezTo>
                    <a:pt x="1269" y="274"/>
                    <a:pt x="1269" y="267"/>
                    <a:pt x="1269" y="261"/>
                  </a:cubicBezTo>
                  <a:cubicBezTo>
                    <a:pt x="1273" y="239"/>
                    <a:pt x="1266" y="239"/>
                    <a:pt x="1260" y="236"/>
                  </a:cubicBezTo>
                  <a:cubicBezTo>
                    <a:pt x="1251" y="236"/>
                    <a:pt x="1248" y="233"/>
                    <a:pt x="1248" y="211"/>
                  </a:cubicBezTo>
                  <a:cubicBezTo>
                    <a:pt x="1251" y="192"/>
                    <a:pt x="1248" y="192"/>
                    <a:pt x="1248" y="192"/>
                  </a:cubicBezTo>
                  <a:cubicBezTo>
                    <a:pt x="1248" y="205"/>
                    <a:pt x="1243" y="209"/>
                    <a:pt x="1237" y="209"/>
                  </a:cubicBezTo>
                  <a:cubicBezTo>
                    <a:pt x="1234" y="209"/>
                    <a:pt x="1231" y="209"/>
                    <a:pt x="1229" y="208"/>
                  </a:cubicBezTo>
                  <a:cubicBezTo>
                    <a:pt x="1224" y="207"/>
                    <a:pt x="1220" y="206"/>
                    <a:pt x="1217" y="206"/>
                  </a:cubicBezTo>
                  <a:cubicBezTo>
                    <a:pt x="1211" y="206"/>
                    <a:pt x="1207" y="209"/>
                    <a:pt x="1207" y="223"/>
                  </a:cubicBezTo>
                  <a:lnTo>
                    <a:pt x="1204" y="223"/>
                  </a:lnTo>
                  <a:cubicBezTo>
                    <a:pt x="1204" y="201"/>
                    <a:pt x="1204" y="201"/>
                    <a:pt x="1201" y="201"/>
                  </a:cubicBezTo>
                  <a:cubicBezTo>
                    <a:pt x="1194" y="220"/>
                    <a:pt x="1191" y="220"/>
                    <a:pt x="1191" y="220"/>
                  </a:cubicBezTo>
                  <a:cubicBezTo>
                    <a:pt x="1194" y="198"/>
                    <a:pt x="1191" y="198"/>
                    <a:pt x="1188" y="198"/>
                  </a:cubicBezTo>
                  <a:cubicBezTo>
                    <a:pt x="1188" y="198"/>
                    <a:pt x="1185" y="198"/>
                    <a:pt x="1182" y="217"/>
                  </a:cubicBezTo>
                  <a:cubicBezTo>
                    <a:pt x="1182" y="217"/>
                    <a:pt x="1172" y="214"/>
                    <a:pt x="1169" y="195"/>
                  </a:cubicBezTo>
                  <a:cubicBezTo>
                    <a:pt x="1170" y="188"/>
                    <a:pt x="1170" y="185"/>
                    <a:pt x="1170" y="185"/>
                  </a:cubicBezTo>
                  <a:lnTo>
                    <a:pt x="1170" y="185"/>
                  </a:lnTo>
                  <a:cubicBezTo>
                    <a:pt x="1169" y="185"/>
                    <a:pt x="1165" y="199"/>
                    <a:pt x="1163" y="214"/>
                  </a:cubicBezTo>
                  <a:cubicBezTo>
                    <a:pt x="1163" y="227"/>
                    <a:pt x="1160" y="242"/>
                    <a:pt x="1154" y="255"/>
                  </a:cubicBezTo>
                  <a:lnTo>
                    <a:pt x="1160" y="214"/>
                  </a:lnTo>
                  <a:cubicBezTo>
                    <a:pt x="1163" y="192"/>
                    <a:pt x="1163" y="192"/>
                    <a:pt x="1160" y="192"/>
                  </a:cubicBezTo>
                  <a:cubicBezTo>
                    <a:pt x="1158" y="205"/>
                    <a:pt x="1152" y="209"/>
                    <a:pt x="1146" y="209"/>
                  </a:cubicBezTo>
                  <a:cubicBezTo>
                    <a:pt x="1143" y="209"/>
                    <a:pt x="1141" y="209"/>
                    <a:pt x="1138" y="208"/>
                  </a:cubicBezTo>
                  <a:cubicBezTo>
                    <a:pt x="1134" y="207"/>
                    <a:pt x="1131" y="206"/>
                    <a:pt x="1129" y="206"/>
                  </a:cubicBezTo>
                  <a:cubicBezTo>
                    <a:pt x="1124" y="206"/>
                    <a:pt x="1121" y="210"/>
                    <a:pt x="1119" y="223"/>
                  </a:cubicBezTo>
                  <a:cubicBezTo>
                    <a:pt x="1118" y="234"/>
                    <a:pt x="1117" y="240"/>
                    <a:pt x="1116" y="240"/>
                  </a:cubicBezTo>
                  <a:cubicBezTo>
                    <a:pt x="1115" y="240"/>
                    <a:pt x="1114" y="234"/>
                    <a:pt x="1113" y="223"/>
                  </a:cubicBezTo>
                  <a:cubicBezTo>
                    <a:pt x="1113" y="182"/>
                    <a:pt x="1113" y="166"/>
                    <a:pt x="1112" y="166"/>
                  </a:cubicBezTo>
                  <a:cubicBezTo>
                    <a:pt x="1112" y="166"/>
                    <a:pt x="1111" y="171"/>
                    <a:pt x="1110" y="180"/>
                  </a:cubicBezTo>
                  <a:cubicBezTo>
                    <a:pt x="1110" y="192"/>
                    <a:pt x="1107" y="208"/>
                    <a:pt x="1103" y="220"/>
                  </a:cubicBezTo>
                  <a:cubicBezTo>
                    <a:pt x="1105" y="204"/>
                    <a:pt x="1102" y="196"/>
                    <a:pt x="1097" y="196"/>
                  </a:cubicBezTo>
                  <a:cubicBezTo>
                    <a:pt x="1092" y="196"/>
                    <a:pt x="1084" y="207"/>
                    <a:pt x="1078" y="225"/>
                  </a:cubicBezTo>
                  <a:lnTo>
                    <a:pt x="1078" y="225"/>
                  </a:lnTo>
                  <a:cubicBezTo>
                    <a:pt x="1078" y="223"/>
                    <a:pt x="1078" y="219"/>
                    <a:pt x="1078" y="214"/>
                  </a:cubicBezTo>
                  <a:cubicBezTo>
                    <a:pt x="1081" y="195"/>
                    <a:pt x="1081" y="192"/>
                    <a:pt x="1075" y="192"/>
                  </a:cubicBezTo>
                  <a:lnTo>
                    <a:pt x="1072" y="192"/>
                  </a:lnTo>
                  <a:cubicBezTo>
                    <a:pt x="1070" y="209"/>
                    <a:pt x="1067" y="215"/>
                    <a:pt x="1065" y="215"/>
                  </a:cubicBezTo>
                  <a:cubicBezTo>
                    <a:pt x="1062" y="215"/>
                    <a:pt x="1061" y="202"/>
                    <a:pt x="1063" y="189"/>
                  </a:cubicBezTo>
                  <a:cubicBezTo>
                    <a:pt x="1063" y="167"/>
                    <a:pt x="1063" y="167"/>
                    <a:pt x="1060" y="167"/>
                  </a:cubicBezTo>
                  <a:cubicBezTo>
                    <a:pt x="1056" y="184"/>
                    <a:pt x="1053" y="190"/>
                    <a:pt x="1051" y="190"/>
                  </a:cubicBezTo>
                  <a:cubicBezTo>
                    <a:pt x="1049" y="190"/>
                    <a:pt x="1048" y="177"/>
                    <a:pt x="1050" y="164"/>
                  </a:cubicBezTo>
                  <a:lnTo>
                    <a:pt x="1047" y="164"/>
                  </a:lnTo>
                  <a:cubicBezTo>
                    <a:pt x="1042" y="181"/>
                    <a:pt x="1041" y="183"/>
                    <a:pt x="1039" y="183"/>
                  </a:cubicBezTo>
                  <a:cubicBezTo>
                    <a:pt x="1039" y="183"/>
                    <a:pt x="1038" y="183"/>
                    <a:pt x="1038" y="183"/>
                  </a:cubicBezTo>
                  <a:cubicBezTo>
                    <a:pt x="1034" y="183"/>
                    <a:pt x="1031" y="183"/>
                    <a:pt x="1031" y="201"/>
                  </a:cubicBezTo>
                  <a:cubicBezTo>
                    <a:pt x="1031" y="217"/>
                    <a:pt x="1028" y="230"/>
                    <a:pt x="1025" y="245"/>
                  </a:cubicBezTo>
                  <a:lnTo>
                    <a:pt x="1028" y="223"/>
                  </a:lnTo>
                  <a:cubicBezTo>
                    <a:pt x="1028" y="201"/>
                    <a:pt x="1025" y="201"/>
                    <a:pt x="1019" y="201"/>
                  </a:cubicBezTo>
                  <a:cubicBezTo>
                    <a:pt x="1013" y="198"/>
                    <a:pt x="1009" y="198"/>
                    <a:pt x="1013" y="176"/>
                  </a:cubicBezTo>
                  <a:lnTo>
                    <a:pt x="1013" y="176"/>
                  </a:lnTo>
                  <a:lnTo>
                    <a:pt x="1006" y="198"/>
                  </a:lnTo>
                  <a:cubicBezTo>
                    <a:pt x="1005" y="207"/>
                    <a:pt x="1003" y="212"/>
                    <a:pt x="1002" y="212"/>
                  </a:cubicBezTo>
                  <a:cubicBezTo>
                    <a:pt x="1002" y="212"/>
                    <a:pt x="1001" y="207"/>
                    <a:pt x="1003" y="195"/>
                  </a:cubicBezTo>
                  <a:cubicBezTo>
                    <a:pt x="1005" y="185"/>
                    <a:pt x="1004" y="180"/>
                    <a:pt x="1002" y="180"/>
                  </a:cubicBezTo>
                  <a:cubicBezTo>
                    <a:pt x="1000" y="180"/>
                    <a:pt x="997" y="185"/>
                    <a:pt x="994" y="195"/>
                  </a:cubicBezTo>
                  <a:lnTo>
                    <a:pt x="991" y="192"/>
                  </a:lnTo>
                  <a:cubicBezTo>
                    <a:pt x="994" y="172"/>
                    <a:pt x="994" y="161"/>
                    <a:pt x="992" y="161"/>
                  </a:cubicBezTo>
                  <a:lnTo>
                    <a:pt x="992" y="161"/>
                  </a:lnTo>
                  <a:cubicBezTo>
                    <a:pt x="991" y="161"/>
                    <a:pt x="987" y="172"/>
                    <a:pt x="984" y="192"/>
                  </a:cubicBezTo>
                  <a:cubicBezTo>
                    <a:pt x="987" y="170"/>
                    <a:pt x="984" y="170"/>
                    <a:pt x="984" y="170"/>
                  </a:cubicBezTo>
                  <a:cubicBezTo>
                    <a:pt x="981" y="179"/>
                    <a:pt x="978" y="184"/>
                    <a:pt x="976" y="184"/>
                  </a:cubicBezTo>
                  <a:cubicBezTo>
                    <a:pt x="974" y="184"/>
                    <a:pt x="973" y="178"/>
                    <a:pt x="975" y="167"/>
                  </a:cubicBezTo>
                  <a:lnTo>
                    <a:pt x="975" y="167"/>
                  </a:lnTo>
                  <a:cubicBezTo>
                    <a:pt x="970" y="183"/>
                    <a:pt x="969" y="187"/>
                    <a:pt x="968" y="187"/>
                  </a:cubicBezTo>
                  <a:cubicBezTo>
                    <a:pt x="967" y="187"/>
                    <a:pt x="966" y="187"/>
                    <a:pt x="966" y="186"/>
                  </a:cubicBezTo>
                  <a:cubicBezTo>
                    <a:pt x="966" y="186"/>
                    <a:pt x="966" y="186"/>
                    <a:pt x="959" y="208"/>
                  </a:cubicBezTo>
                  <a:cubicBezTo>
                    <a:pt x="956" y="227"/>
                    <a:pt x="953" y="227"/>
                    <a:pt x="953" y="227"/>
                  </a:cubicBezTo>
                  <a:cubicBezTo>
                    <a:pt x="956" y="214"/>
                    <a:pt x="959" y="198"/>
                    <a:pt x="962" y="186"/>
                  </a:cubicBezTo>
                  <a:cubicBezTo>
                    <a:pt x="964" y="178"/>
                    <a:pt x="964" y="172"/>
                    <a:pt x="963" y="172"/>
                  </a:cubicBezTo>
                  <a:lnTo>
                    <a:pt x="963" y="172"/>
                  </a:lnTo>
                  <a:cubicBezTo>
                    <a:pt x="962" y="172"/>
                    <a:pt x="958" y="181"/>
                    <a:pt x="953" y="205"/>
                  </a:cubicBezTo>
                  <a:cubicBezTo>
                    <a:pt x="955" y="191"/>
                    <a:pt x="958" y="175"/>
                    <a:pt x="956" y="175"/>
                  </a:cubicBezTo>
                  <a:lnTo>
                    <a:pt x="956" y="175"/>
                  </a:lnTo>
                  <a:cubicBezTo>
                    <a:pt x="956" y="175"/>
                    <a:pt x="955" y="178"/>
                    <a:pt x="953" y="183"/>
                  </a:cubicBezTo>
                  <a:cubicBezTo>
                    <a:pt x="953" y="183"/>
                    <a:pt x="953" y="183"/>
                    <a:pt x="950" y="205"/>
                  </a:cubicBezTo>
                  <a:lnTo>
                    <a:pt x="944" y="201"/>
                  </a:lnTo>
                  <a:cubicBezTo>
                    <a:pt x="944" y="183"/>
                    <a:pt x="944" y="183"/>
                    <a:pt x="940" y="180"/>
                  </a:cubicBezTo>
                  <a:cubicBezTo>
                    <a:pt x="939" y="190"/>
                    <a:pt x="938" y="196"/>
                    <a:pt x="938" y="196"/>
                  </a:cubicBezTo>
                  <a:cubicBezTo>
                    <a:pt x="937" y="196"/>
                    <a:pt x="937" y="191"/>
                    <a:pt x="937" y="180"/>
                  </a:cubicBezTo>
                  <a:lnTo>
                    <a:pt x="937" y="180"/>
                  </a:lnTo>
                  <a:cubicBezTo>
                    <a:pt x="937" y="185"/>
                    <a:pt x="935" y="192"/>
                    <a:pt x="934" y="201"/>
                  </a:cubicBezTo>
                  <a:cubicBezTo>
                    <a:pt x="933" y="210"/>
                    <a:pt x="931" y="215"/>
                    <a:pt x="930" y="215"/>
                  </a:cubicBezTo>
                  <a:cubicBezTo>
                    <a:pt x="929" y="215"/>
                    <a:pt x="929" y="210"/>
                    <a:pt x="931" y="198"/>
                  </a:cubicBezTo>
                  <a:cubicBezTo>
                    <a:pt x="935" y="175"/>
                    <a:pt x="935" y="165"/>
                    <a:pt x="934" y="165"/>
                  </a:cubicBezTo>
                  <a:lnTo>
                    <a:pt x="934" y="165"/>
                  </a:lnTo>
                  <a:cubicBezTo>
                    <a:pt x="934" y="165"/>
                    <a:pt x="932" y="170"/>
                    <a:pt x="931" y="180"/>
                  </a:cubicBezTo>
                  <a:cubicBezTo>
                    <a:pt x="928" y="198"/>
                    <a:pt x="925" y="198"/>
                    <a:pt x="925" y="198"/>
                  </a:cubicBezTo>
                  <a:cubicBezTo>
                    <a:pt x="922" y="211"/>
                    <a:pt x="919" y="223"/>
                    <a:pt x="915" y="239"/>
                  </a:cubicBezTo>
                  <a:lnTo>
                    <a:pt x="919" y="217"/>
                  </a:lnTo>
                  <a:lnTo>
                    <a:pt x="922" y="198"/>
                  </a:lnTo>
                  <a:lnTo>
                    <a:pt x="925" y="198"/>
                  </a:lnTo>
                  <a:cubicBezTo>
                    <a:pt x="928" y="176"/>
                    <a:pt x="915" y="173"/>
                    <a:pt x="903" y="170"/>
                  </a:cubicBezTo>
                  <a:cubicBezTo>
                    <a:pt x="900" y="183"/>
                    <a:pt x="897" y="198"/>
                    <a:pt x="893" y="211"/>
                  </a:cubicBezTo>
                  <a:cubicBezTo>
                    <a:pt x="897" y="180"/>
                    <a:pt x="897" y="164"/>
                    <a:pt x="897" y="164"/>
                  </a:cubicBezTo>
                  <a:lnTo>
                    <a:pt x="897" y="164"/>
                  </a:lnTo>
                  <a:cubicBezTo>
                    <a:pt x="896" y="164"/>
                    <a:pt x="893" y="180"/>
                    <a:pt x="890" y="211"/>
                  </a:cubicBezTo>
                  <a:cubicBezTo>
                    <a:pt x="887" y="231"/>
                    <a:pt x="886" y="241"/>
                    <a:pt x="885" y="241"/>
                  </a:cubicBezTo>
                  <a:cubicBezTo>
                    <a:pt x="885" y="241"/>
                    <a:pt x="886" y="231"/>
                    <a:pt x="887" y="211"/>
                  </a:cubicBezTo>
                  <a:cubicBezTo>
                    <a:pt x="889" y="199"/>
                    <a:pt x="890" y="194"/>
                    <a:pt x="889" y="194"/>
                  </a:cubicBezTo>
                  <a:lnTo>
                    <a:pt x="889" y="194"/>
                  </a:lnTo>
                  <a:cubicBezTo>
                    <a:pt x="889" y="194"/>
                    <a:pt x="887" y="199"/>
                    <a:pt x="884" y="208"/>
                  </a:cubicBezTo>
                  <a:cubicBezTo>
                    <a:pt x="884" y="194"/>
                    <a:pt x="886" y="179"/>
                    <a:pt x="885" y="179"/>
                  </a:cubicBezTo>
                  <a:lnTo>
                    <a:pt x="885" y="179"/>
                  </a:lnTo>
                  <a:cubicBezTo>
                    <a:pt x="885" y="179"/>
                    <a:pt x="885" y="181"/>
                    <a:pt x="884" y="186"/>
                  </a:cubicBezTo>
                  <a:cubicBezTo>
                    <a:pt x="884" y="186"/>
                    <a:pt x="881" y="186"/>
                    <a:pt x="884" y="167"/>
                  </a:cubicBezTo>
                  <a:cubicBezTo>
                    <a:pt x="884" y="160"/>
                    <a:pt x="884" y="157"/>
                    <a:pt x="883" y="157"/>
                  </a:cubicBezTo>
                  <a:cubicBezTo>
                    <a:pt x="882" y="157"/>
                    <a:pt x="880" y="171"/>
                    <a:pt x="878" y="186"/>
                  </a:cubicBezTo>
                  <a:cubicBezTo>
                    <a:pt x="872" y="206"/>
                    <a:pt x="868" y="216"/>
                    <a:pt x="868" y="216"/>
                  </a:cubicBezTo>
                  <a:cubicBezTo>
                    <a:pt x="867" y="216"/>
                    <a:pt x="868" y="205"/>
                    <a:pt x="872" y="183"/>
                  </a:cubicBezTo>
                  <a:cubicBezTo>
                    <a:pt x="874" y="167"/>
                    <a:pt x="874" y="160"/>
                    <a:pt x="873" y="160"/>
                  </a:cubicBezTo>
                  <a:lnTo>
                    <a:pt x="873" y="160"/>
                  </a:lnTo>
                  <a:cubicBezTo>
                    <a:pt x="871" y="160"/>
                    <a:pt x="866" y="177"/>
                    <a:pt x="862" y="201"/>
                  </a:cubicBezTo>
                  <a:cubicBezTo>
                    <a:pt x="861" y="211"/>
                    <a:pt x="860" y="218"/>
                    <a:pt x="859" y="223"/>
                  </a:cubicBezTo>
                  <a:cubicBezTo>
                    <a:pt x="862" y="201"/>
                    <a:pt x="859" y="201"/>
                    <a:pt x="859" y="201"/>
                  </a:cubicBezTo>
                  <a:cubicBezTo>
                    <a:pt x="859" y="201"/>
                    <a:pt x="856" y="201"/>
                    <a:pt x="859" y="180"/>
                  </a:cubicBezTo>
                  <a:lnTo>
                    <a:pt x="859" y="180"/>
                  </a:lnTo>
                  <a:cubicBezTo>
                    <a:pt x="859" y="180"/>
                    <a:pt x="859" y="180"/>
                    <a:pt x="853" y="201"/>
                  </a:cubicBezTo>
                  <a:cubicBezTo>
                    <a:pt x="849" y="216"/>
                    <a:pt x="847" y="223"/>
                    <a:pt x="846" y="223"/>
                  </a:cubicBezTo>
                  <a:cubicBezTo>
                    <a:pt x="844" y="223"/>
                    <a:pt x="844" y="204"/>
                    <a:pt x="846" y="176"/>
                  </a:cubicBezTo>
                  <a:lnTo>
                    <a:pt x="846" y="176"/>
                  </a:lnTo>
                  <a:lnTo>
                    <a:pt x="840" y="198"/>
                  </a:lnTo>
                  <a:cubicBezTo>
                    <a:pt x="836" y="223"/>
                    <a:pt x="833" y="240"/>
                    <a:pt x="832" y="240"/>
                  </a:cubicBezTo>
                  <a:cubicBezTo>
                    <a:pt x="831" y="240"/>
                    <a:pt x="831" y="233"/>
                    <a:pt x="834" y="217"/>
                  </a:cubicBezTo>
                  <a:lnTo>
                    <a:pt x="836" y="206"/>
                  </a:lnTo>
                  <a:lnTo>
                    <a:pt x="836" y="206"/>
                  </a:lnTo>
                  <a:cubicBezTo>
                    <a:pt x="834" y="216"/>
                    <a:pt x="833" y="220"/>
                    <a:pt x="832" y="220"/>
                  </a:cubicBezTo>
                  <a:cubicBezTo>
                    <a:pt x="830" y="220"/>
                    <a:pt x="830" y="201"/>
                    <a:pt x="834" y="173"/>
                  </a:cubicBezTo>
                  <a:cubicBezTo>
                    <a:pt x="837" y="154"/>
                    <a:pt x="837" y="154"/>
                    <a:pt x="834" y="154"/>
                  </a:cubicBezTo>
                  <a:lnTo>
                    <a:pt x="831" y="173"/>
                  </a:lnTo>
                  <a:cubicBezTo>
                    <a:pt x="831" y="189"/>
                    <a:pt x="828" y="201"/>
                    <a:pt x="824" y="214"/>
                  </a:cubicBezTo>
                  <a:cubicBezTo>
                    <a:pt x="824" y="214"/>
                    <a:pt x="821" y="214"/>
                    <a:pt x="824" y="192"/>
                  </a:cubicBezTo>
                  <a:cubicBezTo>
                    <a:pt x="827" y="179"/>
                    <a:pt x="827" y="164"/>
                    <a:pt x="826" y="164"/>
                  </a:cubicBezTo>
                  <a:lnTo>
                    <a:pt x="826" y="164"/>
                  </a:lnTo>
                  <a:cubicBezTo>
                    <a:pt x="826" y="164"/>
                    <a:pt x="825" y="167"/>
                    <a:pt x="824" y="173"/>
                  </a:cubicBezTo>
                  <a:cubicBezTo>
                    <a:pt x="824" y="173"/>
                    <a:pt x="824" y="173"/>
                    <a:pt x="824" y="151"/>
                  </a:cubicBezTo>
                  <a:lnTo>
                    <a:pt x="818" y="148"/>
                  </a:lnTo>
                  <a:cubicBezTo>
                    <a:pt x="817" y="159"/>
                    <a:pt x="815" y="165"/>
                    <a:pt x="814" y="165"/>
                  </a:cubicBezTo>
                  <a:cubicBezTo>
                    <a:pt x="814" y="165"/>
                    <a:pt x="814" y="159"/>
                    <a:pt x="815" y="148"/>
                  </a:cubicBezTo>
                  <a:lnTo>
                    <a:pt x="815" y="148"/>
                  </a:lnTo>
                  <a:cubicBezTo>
                    <a:pt x="815" y="148"/>
                    <a:pt x="812" y="148"/>
                    <a:pt x="809" y="167"/>
                  </a:cubicBezTo>
                  <a:cubicBezTo>
                    <a:pt x="806" y="167"/>
                    <a:pt x="803" y="167"/>
                    <a:pt x="806" y="145"/>
                  </a:cubicBezTo>
                  <a:lnTo>
                    <a:pt x="806" y="145"/>
                  </a:lnTo>
                  <a:cubicBezTo>
                    <a:pt x="803" y="167"/>
                    <a:pt x="799" y="167"/>
                    <a:pt x="799" y="167"/>
                  </a:cubicBezTo>
                  <a:lnTo>
                    <a:pt x="796" y="164"/>
                  </a:lnTo>
                  <a:cubicBezTo>
                    <a:pt x="793" y="186"/>
                    <a:pt x="793" y="186"/>
                    <a:pt x="793" y="186"/>
                  </a:cubicBezTo>
                  <a:cubicBezTo>
                    <a:pt x="790" y="186"/>
                    <a:pt x="790" y="164"/>
                    <a:pt x="787" y="164"/>
                  </a:cubicBezTo>
                  <a:cubicBezTo>
                    <a:pt x="786" y="163"/>
                    <a:pt x="785" y="162"/>
                    <a:pt x="785" y="162"/>
                  </a:cubicBezTo>
                  <a:cubicBezTo>
                    <a:pt x="784" y="162"/>
                    <a:pt x="784" y="167"/>
                    <a:pt x="784" y="183"/>
                  </a:cubicBezTo>
                  <a:cubicBezTo>
                    <a:pt x="784" y="183"/>
                    <a:pt x="782" y="192"/>
                    <a:pt x="781" y="192"/>
                  </a:cubicBezTo>
                  <a:cubicBezTo>
                    <a:pt x="781" y="192"/>
                    <a:pt x="781" y="190"/>
                    <a:pt x="781" y="183"/>
                  </a:cubicBezTo>
                  <a:cubicBezTo>
                    <a:pt x="781" y="183"/>
                    <a:pt x="777" y="161"/>
                    <a:pt x="774" y="161"/>
                  </a:cubicBezTo>
                  <a:cubicBezTo>
                    <a:pt x="773" y="160"/>
                    <a:pt x="771" y="159"/>
                    <a:pt x="770" y="159"/>
                  </a:cubicBezTo>
                  <a:cubicBezTo>
                    <a:pt x="768" y="159"/>
                    <a:pt x="767" y="164"/>
                    <a:pt x="765" y="180"/>
                  </a:cubicBezTo>
                  <a:cubicBezTo>
                    <a:pt x="767" y="154"/>
                    <a:pt x="766" y="143"/>
                    <a:pt x="765" y="143"/>
                  </a:cubicBezTo>
                  <a:lnTo>
                    <a:pt x="765" y="143"/>
                  </a:lnTo>
                  <a:cubicBezTo>
                    <a:pt x="764" y="143"/>
                    <a:pt x="763" y="148"/>
                    <a:pt x="762" y="158"/>
                  </a:cubicBezTo>
                  <a:cubicBezTo>
                    <a:pt x="759" y="176"/>
                    <a:pt x="759" y="176"/>
                    <a:pt x="756" y="176"/>
                  </a:cubicBezTo>
                  <a:cubicBezTo>
                    <a:pt x="757" y="165"/>
                    <a:pt x="758" y="160"/>
                    <a:pt x="758" y="160"/>
                  </a:cubicBezTo>
                  <a:lnTo>
                    <a:pt x="758" y="160"/>
                  </a:lnTo>
                  <a:cubicBezTo>
                    <a:pt x="757" y="160"/>
                    <a:pt x="756" y="165"/>
                    <a:pt x="752" y="176"/>
                  </a:cubicBezTo>
                  <a:cubicBezTo>
                    <a:pt x="752" y="173"/>
                    <a:pt x="752" y="173"/>
                    <a:pt x="756" y="154"/>
                  </a:cubicBezTo>
                  <a:lnTo>
                    <a:pt x="752" y="154"/>
                  </a:lnTo>
                  <a:cubicBezTo>
                    <a:pt x="749" y="171"/>
                    <a:pt x="745" y="176"/>
                    <a:pt x="743" y="176"/>
                  </a:cubicBezTo>
                  <a:cubicBezTo>
                    <a:pt x="740" y="176"/>
                    <a:pt x="738" y="163"/>
                    <a:pt x="740" y="151"/>
                  </a:cubicBezTo>
                  <a:cubicBezTo>
                    <a:pt x="740" y="151"/>
                    <a:pt x="740" y="151"/>
                    <a:pt x="739" y="151"/>
                  </a:cubicBezTo>
                  <a:cubicBezTo>
                    <a:pt x="738" y="151"/>
                    <a:pt x="736" y="153"/>
                    <a:pt x="734" y="170"/>
                  </a:cubicBezTo>
                  <a:cubicBezTo>
                    <a:pt x="729" y="190"/>
                    <a:pt x="727" y="201"/>
                    <a:pt x="726" y="201"/>
                  </a:cubicBezTo>
                  <a:cubicBezTo>
                    <a:pt x="726" y="201"/>
                    <a:pt x="727" y="190"/>
                    <a:pt x="730" y="170"/>
                  </a:cubicBezTo>
                  <a:cubicBezTo>
                    <a:pt x="734" y="150"/>
                    <a:pt x="735" y="140"/>
                    <a:pt x="735" y="140"/>
                  </a:cubicBezTo>
                  <a:lnTo>
                    <a:pt x="735" y="140"/>
                  </a:lnTo>
                  <a:cubicBezTo>
                    <a:pt x="734" y="140"/>
                    <a:pt x="732" y="150"/>
                    <a:pt x="727" y="170"/>
                  </a:cubicBezTo>
                  <a:cubicBezTo>
                    <a:pt x="726" y="177"/>
                    <a:pt x="725" y="181"/>
                    <a:pt x="723" y="181"/>
                  </a:cubicBezTo>
                  <a:cubicBezTo>
                    <a:pt x="721" y="181"/>
                    <a:pt x="720" y="170"/>
                    <a:pt x="724" y="145"/>
                  </a:cubicBezTo>
                  <a:lnTo>
                    <a:pt x="730" y="109"/>
                  </a:lnTo>
                  <a:lnTo>
                    <a:pt x="730" y="109"/>
                  </a:lnTo>
                  <a:cubicBezTo>
                    <a:pt x="727" y="126"/>
                    <a:pt x="724" y="126"/>
                    <a:pt x="724" y="126"/>
                  </a:cubicBezTo>
                  <a:cubicBezTo>
                    <a:pt x="721" y="145"/>
                    <a:pt x="721" y="145"/>
                    <a:pt x="715" y="145"/>
                  </a:cubicBezTo>
                  <a:cubicBezTo>
                    <a:pt x="712" y="145"/>
                    <a:pt x="706" y="161"/>
                    <a:pt x="703" y="161"/>
                  </a:cubicBezTo>
                  <a:cubicBezTo>
                    <a:pt x="703" y="161"/>
                    <a:pt x="703" y="161"/>
                    <a:pt x="702" y="161"/>
                  </a:cubicBezTo>
                  <a:cubicBezTo>
                    <a:pt x="699" y="161"/>
                    <a:pt x="696" y="161"/>
                    <a:pt x="696" y="139"/>
                  </a:cubicBezTo>
                  <a:cubicBezTo>
                    <a:pt x="696" y="139"/>
                    <a:pt x="693" y="139"/>
                    <a:pt x="687" y="158"/>
                  </a:cubicBezTo>
                  <a:cubicBezTo>
                    <a:pt x="685" y="168"/>
                    <a:pt x="684" y="173"/>
                    <a:pt x="683" y="173"/>
                  </a:cubicBezTo>
                  <a:cubicBezTo>
                    <a:pt x="682" y="173"/>
                    <a:pt x="682" y="167"/>
                    <a:pt x="683" y="158"/>
                  </a:cubicBezTo>
                  <a:lnTo>
                    <a:pt x="683" y="158"/>
                  </a:lnTo>
                  <a:cubicBezTo>
                    <a:pt x="677" y="176"/>
                    <a:pt x="674" y="176"/>
                    <a:pt x="674" y="176"/>
                  </a:cubicBezTo>
                  <a:cubicBezTo>
                    <a:pt x="676" y="161"/>
                    <a:pt x="679" y="147"/>
                    <a:pt x="677" y="147"/>
                  </a:cubicBezTo>
                  <a:lnTo>
                    <a:pt x="677" y="147"/>
                  </a:lnTo>
                  <a:cubicBezTo>
                    <a:pt x="677" y="147"/>
                    <a:pt x="676" y="149"/>
                    <a:pt x="674" y="154"/>
                  </a:cubicBezTo>
                  <a:cubicBezTo>
                    <a:pt x="672" y="170"/>
                    <a:pt x="671" y="175"/>
                    <a:pt x="670" y="175"/>
                  </a:cubicBezTo>
                  <a:cubicBezTo>
                    <a:pt x="669" y="175"/>
                    <a:pt x="669" y="174"/>
                    <a:pt x="668" y="173"/>
                  </a:cubicBezTo>
                  <a:cubicBezTo>
                    <a:pt x="668" y="161"/>
                    <a:pt x="648" y="151"/>
                    <a:pt x="633" y="151"/>
                  </a:cubicBezTo>
                  <a:cubicBezTo>
                    <a:pt x="625" y="151"/>
                    <a:pt x="619" y="154"/>
                    <a:pt x="618" y="161"/>
                  </a:cubicBezTo>
                  <a:lnTo>
                    <a:pt x="608" y="161"/>
                  </a:lnTo>
                  <a:cubicBezTo>
                    <a:pt x="611" y="141"/>
                    <a:pt x="611" y="134"/>
                    <a:pt x="609" y="134"/>
                  </a:cubicBezTo>
                  <a:lnTo>
                    <a:pt x="609" y="134"/>
                  </a:lnTo>
                  <a:cubicBezTo>
                    <a:pt x="607" y="134"/>
                    <a:pt x="602" y="145"/>
                    <a:pt x="599" y="158"/>
                  </a:cubicBezTo>
                  <a:cubicBezTo>
                    <a:pt x="593" y="176"/>
                    <a:pt x="593" y="176"/>
                    <a:pt x="589" y="176"/>
                  </a:cubicBezTo>
                  <a:cubicBezTo>
                    <a:pt x="595" y="152"/>
                    <a:pt x="595" y="141"/>
                    <a:pt x="593" y="141"/>
                  </a:cubicBezTo>
                  <a:lnTo>
                    <a:pt x="593" y="141"/>
                  </a:lnTo>
                  <a:cubicBezTo>
                    <a:pt x="591" y="141"/>
                    <a:pt x="589" y="146"/>
                    <a:pt x="586" y="154"/>
                  </a:cubicBezTo>
                  <a:cubicBezTo>
                    <a:pt x="583" y="174"/>
                    <a:pt x="581" y="185"/>
                    <a:pt x="580" y="185"/>
                  </a:cubicBezTo>
                  <a:cubicBezTo>
                    <a:pt x="579" y="185"/>
                    <a:pt x="580" y="174"/>
                    <a:pt x="583" y="151"/>
                  </a:cubicBezTo>
                  <a:cubicBezTo>
                    <a:pt x="586" y="133"/>
                    <a:pt x="588" y="123"/>
                    <a:pt x="587" y="123"/>
                  </a:cubicBezTo>
                  <a:lnTo>
                    <a:pt x="587" y="123"/>
                  </a:lnTo>
                  <a:cubicBezTo>
                    <a:pt x="586" y="123"/>
                    <a:pt x="582" y="138"/>
                    <a:pt x="574" y="170"/>
                  </a:cubicBezTo>
                  <a:cubicBezTo>
                    <a:pt x="576" y="146"/>
                    <a:pt x="576" y="136"/>
                    <a:pt x="576" y="136"/>
                  </a:cubicBezTo>
                  <a:lnTo>
                    <a:pt x="576" y="136"/>
                  </a:lnTo>
                  <a:cubicBezTo>
                    <a:pt x="576" y="136"/>
                    <a:pt x="575" y="141"/>
                    <a:pt x="574" y="148"/>
                  </a:cubicBezTo>
                  <a:cubicBezTo>
                    <a:pt x="569" y="169"/>
                    <a:pt x="567" y="179"/>
                    <a:pt x="566" y="179"/>
                  </a:cubicBezTo>
                  <a:cubicBezTo>
                    <a:pt x="565" y="179"/>
                    <a:pt x="566" y="169"/>
                    <a:pt x="568" y="148"/>
                  </a:cubicBezTo>
                  <a:cubicBezTo>
                    <a:pt x="571" y="128"/>
                    <a:pt x="572" y="118"/>
                    <a:pt x="572" y="118"/>
                  </a:cubicBezTo>
                  <a:lnTo>
                    <a:pt x="572" y="118"/>
                  </a:lnTo>
                  <a:cubicBezTo>
                    <a:pt x="571" y="118"/>
                    <a:pt x="569" y="128"/>
                    <a:pt x="564" y="148"/>
                  </a:cubicBezTo>
                  <a:cubicBezTo>
                    <a:pt x="560" y="168"/>
                    <a:pt x="557" y="177"/>
                    <a:pt x="555" y="177"/>
                  </a:cubicBezTo>
                  <a:cubicBezTo>
                    <a:pt x="553" y="177"/>
                    <a:pt x="553" y="166"/>
                    <a:pt x="555" y="145"/>
                  </a:cubicBezTo>
                  <a:cubicBezTo>
                    <a:pt x="555" y="145"/>
                    <a:pt x="556" y="135"/>
                    <a:pt x="555" y="135"/>
                  </a:cubicBezTo>
                  <a:lnTo>
                    <a:pt x="555" y="135"/>
                  </a:lnTo>
                  <a:cubicBezTo>
                    <a:pt x="555" y="135"/>
                    <a:pt x="554" y="138"/>
                    <a:pt x="552" y="145"/>
                  </a:cubicBezTo>
                  <a:lnTo>
                    <a:pt x="555" y="123"/>
                  </a:lnTo>
                  <a:lnTo>
                    <a:pt x="552" y="123"/>
                  </a:lnTo>
                  <a:lnTo>
                    <a:pt x="549" y="142"/>
                  </a:lnTo>
                  <a:cubicBezTo>
                    <a:pt x="549" y="142"/>
                    <a:pt x="542" y="120"/>
                    <a:pt x="533" y="117"/>
                  </a:cubicBezTo>
                  <a:cubicBezTo>
                    <a:pt x="528" y="116"/>
                    <a:pt x="524" y="115"/>
                    <a:pt x="521" y="115"/>
                  </a:cubicBezTo>
                  <a:cubicBezTo>
                    <a:pt x="515" y="115"/>
                    <a:pt x="513" y="118"/>
                    <a:pt x="511" y="133"/>
                  </a:cubicBezTo>
                  <a:cubicBezTo>
                    <a:pt x="508" y="133"/>
                    <a:pt x="508" y="111"/>
                    <a:pt x="505" y="111"/>
                  </a:cubicBezTo>
                  <a:cubicBezTo>
                    <a:pt x="505" y="107"/>
                    <a:pt x="502" y="107"/>
                    <a:pt x="505" y="89"/>
                  </a:cubicBezTo>
                  <a:lnTo>
                    <a:pt x="502" y="89"/>
                  </a:lnTo>
                  <a:cubicBezTo>
                    <a:pt x="496" y="110"/>
                    <a:pt x="492" y="119"/>
                    <a:pt x="489" y="119"/>
                  </a:cubicBezTo>
                  <a:cubicBezTo>
                    <a:pt x="486" y="119"/>
                    <a:pt x="484" y="114"/>
                    <a:pt x="483" y="104"/>
                  </a:cubicBezTo>
                  <a:cubicBezTo>
                    <a:pt x="482" y="103"/>
                    <a:pt x="481" y="103"/>
                    <a:pt x="481" y="103"/>
                  </a:cubicBezTo>
                  <a:cubicBezTo>
                    <a:pt x="479" y="103"/>
                    <a:pt x="478" y="107"/>
                    <a:pt x="474" y="123"/>
                  </a:cubicBezTo>
                  <a:cubicBezTo>
                    <a:pt x="470" y="132"/>
                    <a:pt x="469" y="137"/>
                    <a:pt x="468" y="137"/>
                  </a:cubicBezTo>
                  <a:cubicBezTo>
                    <a:pt x="468" y="137"/>
                    <a:pt x="469" y="131"/>
                    <a:pt x="470" y="120"/>
                  </a:cubicBezTo>
                  <a:cubicBezTo>
                    <a:pt x="472" y="109"/>
                    <a:pt x="471" y="96"/>
                    <a:pt x="468" y="96"/>
                  </a:cubicBezTo>
                  <a:cubicBezTo>
                    <a:pt x="466" y="96"/>
                    <a:pt x="464" y="102"/>
                    <a:pt x="461" y="120"/>
                  </a:cubicBezTo>
                  <a:lnTo>
                    <a:pt x="464" y="98"/>
                  </a:lnTo>
                  <a:cubicBezTo>
                    <a:pt x="464" y="92"/>
                    <a:pt x="464" y="89"/>
                    <a:pt x="463" y="89"/>
                  </a:cubicBezTo>
                  <a:cubicBezTo>
                    <a:pt x="462" y="89"/>
                    <a:pt x="460" y="104"/>
                    <a:pt x="458" y="117"/>
                  </a:cubicBezTo>
                  <a:cubicBezTo>
                    <a:pt x="454" y="135"/>
                    <a:pt x="451" y="145"/>
                    <a:pt x="451" y="145"/>
                  </a:cubicBezTo>
                  <a:cubicBezTo>
                    <a:pt x="450" y="145"/>
                    <a:pt x="453" y="130"/>
                    <a:pt x="458" y="95"/>
                  </a:cubicBezTo>
                  <a:cubicBezTo>
                    <a:pt x="459" y="88"/>
                    <a:pt x="460" y="82"/>
                    <a:pt x="461" y="77"/>
                  </a:cubicBezTo>
                  <a:lnTo>
                    <a:pt x="461" y="77"/>
                  </a:lnTo>
                  <a:cubicBezTo>
                    <a:pt x="456" y="90"/>
                    <a:pt x="452" y="104"/>
                    <a:pt x="451" y="104"/>
                  </a:cubicBezTo>
                  <a:cubicBezTo>
                    <a:pt x="451" y="104"/>
                    <a:pt x="451" y="101"/>
                    <a:pt x="452" y="95"/>
                  </a:cubicBezTo>
                  <a:lnTo>
                    <a:pt x="452" y="95"/>
                  </a:lnTo>
                  <a:cubicBezTo>
                    <a:pt x="452" y="95"/>
                    <a:pt x="448" y="95"/>
                    <a:pt x="442" y="136"/>
                  </a:cubicBezTo>
                  <a:cubicBezTo>
                    <a:pt x="439" y="154"/>
                    <a:pt x="436" y="154"/>
                    <a:pt x="436" y="154"/>
                  </a:cubicBezTo>
                  <a:cubicBezTo>
                    <a:pt x="439" y="142"/>
                    <a:pt x="439" y="126"/>
                    <a:pt x="445" y="114"/>
                  </a:cubicBezTo>
                  <a:lnTo>
                    <a:pt x="442" y="114"/>
                  </a:lnTo>
                  <a:cubicBezTo>
                    <a:pt x="439" y="98"/>
                    <a:pt x="442" y="85"/>
                    <a:pt x="445" y="70"/>
                  </a:cubicBezTo>
                  <a:cubicBezTo>
                    <a:pt x="445" y="62"/>
                    <a:pt x="445" y="58"/>
                    <a:pt x="445" y="58"/>
                  </a:cubicBezTo>
                  <a:cubicBezTo>
                    <a:pt x="444" y="58"/>
                    <a:pt x="443" y="68"/>
                    <a:pt x="439" y="92"/>
                  </a:cubicBezTo>
                  <a:cubicBezTo>
                    <a:pt x="433" y="133"/>
                    <a:pt x="433" y="133"/>
                    <a:pt x="430" y="133"/>
                  </a:cubicBezTo>
                  <a:cubicBezTo>
                    <a:pt x="427" y="133"/>
                    <a:pt x="427" y="129"/>
                    <a:pt x="430" y="111"/>
                  </a:cubicBezTo>
                  <a:cubicBezTo>
                    <a:pt x="433" y="89"/>
                    <a:pt x="433" y="89"/>
                    <a:pt x="430" y="89"/>
                  </a:cubicBezTo>
                  <a:cubicBezTo>
                    <a:pt x="417" y="120"/>
                    <a:pt x="408" y="154"/>
                    <a:pt x="405" y="189"/>
                  </a:cubicBezTo>
                  <a:cubicBezTo>
                    <a:pt x="400" y="209"/>
                    <a:pt x="398" y="219"/>
                    <a:pt x="397" y="219"/>
                  </a:cubicBezTo>
                  <a:cubicBezTo>
                    <a:pt x="397" y="219"/>
                    <a:pt x="398" y="209"/>
                    <a:pt x="401" y="189"/>
                  </a:cubicBezTo>
                  <a:cubicBezTo>
                    <a:pt x="405" y="167"/>
                    <a:pt x="405" y="167"/>
                    <a:pt x="401" y="167"/>
                  </a:cubicBezTo>
                  <a:cubicBezTo>
                    <a:pt x="406" y="150"/>
                    <a:pt x="407" y="148"/>
                    <a:pt x="408" y="148"/>
                  </a:cubicBezTo>
                  <a:cubicBezTo>
                    <a:pt x="408" y="148"/>
                    <a:pt x="408" y="148"/>
                    <a:pt x="408" y="148"/>
                  </a:cubicBezTo>
                  <a:lnTo>
                    <a:pt x="414" y="126"/>
                  </a:lnTo>
                  <a:cubicBezTo>
                    <a:pt x="416" y="106"/>
                    <a:pt x="416" y="96"/>
                    <a:pt x="416" y="96"/>
                  </a:cubicBezTo>
                  <a:lnTo>
                    <a:pt x="416" y="96"/>
                  </a:lnTo>
                  <a:cubicBezTo>
                    <a:pt x="415" y="96"/>
                    <a:pt x="412" y="106"/>
                    <a:pt x="408" y="126"/>
                  </a:cubicBezTo>
                  <a:cubicBezTo>
                    <a:pt x="406" y="136"/>
                    <a:pt x="405" y="140"/>
                    <a:pt x="405" y="140"/>
                  </a:cubicBezTo>
                  <a:cubicBezTo>
                    <a:pt x="405" y="140"/>
                    <a:pt x="405" y="136"/>
                    <a:pt x="405" y="126"/>
                  </a:cubicBezTo>
                  <a:cubicBezTo>
                    <a:pt x="406" y="118"/>
                    <a:pt x="407" y="110"/>
                    <a:pt x="408" y="104"/>
                  </a:cubicBezTo>
                  <a:cubicBezTo>
                    <a:pt x="408" y="104"/>
                    <a:pt x="405" y="104"/>
                    <a:pt x="405" y="82"/>
                  </a:cubicBezTo>
                  <a:cubicBezTo>
                    <a:pt x="405" y="82"/>
                    <a:pt x="404" y="82"/>
                    <a:pt x="404" y="82"/>
                  </a:cubicBezTo>
                  <a:cubicBezTo>
                    <a:pt x="403" y="82"/>
                    <a:pt x="401" y="84"/>
                    <a:pt x="398" y="101"/>
                  </a:cubicBezTo>
                  <a:cubicBezTo>
                    <a:pt x="396" y="118"/>
                    <a:pt x="393" y="120"/>
                    <a:pt x="392" y="120"/>
                  </a:cubicBezTo>
                  <a:cubicBezTo>
                    <a:pt x="392" y="120"/>
                    <a:pt x="392" y="120"/>
                    <a:pt x="392" y="120"/>
                  </a:cubicBezTo>
                  <a:cubicBezTo>
                    <a:pt x="389" y="120"/>
                    <a:pt x="389" y="120"/>
                    <a:pt x="386" y="142"/>
                  </a:cubicBezTo>
                  <a:cubicBezTo>
                    <a:pt x="383" y="159"/>
                    <a:pt x="377" y="180"/>
                    <a:pt x="374" y="180"/>
                  </a:cubicBezTo>
                  <a:cubicBezTo>
                    <a:pt x="374" y="180"/>
                    <a:pt x="373" y="180"/>
                    <a:pt x="373" y="180"/>
                  </a:cubicBezTo>
                  <a:cubicBezTo>
                    <a:pt x="371" y="189"/>
                    <a:pt x="369" y="194"/>
                    <a:pt x="369" y="194"/>
                  </a:cubicBezTo>
                  <a:cubicBezTo>
                    <a:pt x="368" y="194"/>
                    <a:pt x="370" y="183"/>
                    <a:pt x="373" y="158"/>
                  </a:cubicBezTo>
                  <a:cubicBezTo>
                    <a:pt x="376" y="139"/>
                    <a:pt x="376" y="139"/>
                    <a:pt x="373" y="139"/>
                  </a:cubicBezTo>
                  <a:cubicBezTo>
                    <a:pt x="373" y="139"/>
                    <a:pt x="373" y="136"/>
                    <a:pt x="376" y="117"/>
                  </a:cubicBezTo>
                  <a:cubicBezTo>
                    <a:pt x="376" y="110"/>
                    <a:pt x="376" y="108"/>
                    <a:pt x="376" y="108"/>
                  </a:cubicBezTo>
                  <a:cubicBezTo>
                    <a:pt x="374" y="108"/>
                    <a:pt x="372" y="122"/>
                    <a:pt x="370" y="136"/>
                  </a:cubicBezTo>
                  <a:lnTo>
                    <a:pt x="364" y="176"/>
                  </a:lnTo>
                  <a:cubicBezTo>
                    <a:pt x="364" y="158"/>
                    <a:pt x="367" y="136"/>
                    <a:pt x="370" y="114"/>
                  </a:cubicBezTo>
                  <a:lnTo>
                    <a:pt x="370" y="114"/>
                  </a:lnTo>
                  <a:cubicBezTo>
                    <a:pt x="368" y="129"/>
                    <a:pt x="364" y="142"/>
                    <a:pt x="362" y="142"/>
                  </a:cubicBezTo>
                  <a:cubicBezTo>
                    <a:pt x="361" y="142"/>
                    <a:pt x="361" y="139"/>
                    <a:pt x="361" y="133"/>
                  </a:cubicBezTo>
                  <a:cubicBezTo>
                    <a:pt x="358" y="133"/>
                    <a:pt x="358" y="133"/>
                    <a:pt x="361" y="111"/>
                  </a:cubicBezTo>
                  <a:cubicBezTo>
                    <a:pt x="361" y="104"/>
                    <a:pt x="360" y="102"/>
                    <a:pt x="360" y="102"/>
                  </a:cubicBezTo>
                  <a:cubicBezTo>
                    <a:pt x="359" y="102"/>
                    <a:pt x="358" y="111"/>
                    <a:pt x="358" y="111"/>
                  </a:cubicBezTo>
                  <a:cubicBezTo>
                    <a:pt x="355" y="120"/>
                    <a:pt x="353" y="124"/>
                    <a:pt x="352" y="124"/>
                  </a:cubicBezTo>
                  <a:cubicBezTo>
                    <a:pt x="351" y="124"/>
                    <a:pt x="351" y="119"/>
                    <a:pt x="351" y="107"/>
                  </a:cubicBezTo>
                  <a:cubicBezTo>
                    <a:pt x="351" y="87"/>
                    <a:pt x="351" y="77"/>
                    <a:pt x="350" y="77"/>
                  </a:cubicBezTo>
                  <a:cubicBezTo>
                    <a:pt x="349" y="77"/>
                    <a:pt x="347" y="87"/>
                    <a:pt x="342" y="107"/>
                  </a:cubicBezTo>
                  <a:cubicBezTo>
                    <a:pt x="343" y="101"/>
                    <a:pt x="343" y="98"/>
                    <a:pt x="342" y="98"/>
                  </a:cubicBezTo>
                  <a:lnTo>
                    <a:pt x="342" y="98"/>
                  </a:lnTo>
                  <a:cubicBezTo>
                    <a:pt x="341" y="98"/>
                    <a:pt x="337" y="111"/>
                    <a:pt x="332" y="126"/>
                  </a:cubicBezTo>
                  <a:cubicBezTo>
                    <a:pt x="329" y="145"/>
                    <a:pt x="320" y="186"/>
                    <a:pt x="317" y="208"/>
                  </a:cubicBezTo>
                  <a:cubicBezTo>
                    <a:pt x="311" y="231"/>
                    <a:pt x="309" y="241"/>
                    <a:pt x="309" y="241"/>
                  </a:cubicBezTo>
                  <a:cubicBezTo>
                    <a:pt x="308" y="241"/>
                    <a:pt x="309" y="236"/>
                    <a:pt x="311" y="227"/>
                  </a:cubicBezTo>
                  <a:cubicBezTo>
                    <a:pt x="311" y="211"/>
                    <a:pt x="311" y="198"/>
                    <a:pt x="314" y="186"/>
                  </a:cubicBezTo>
                  <a:cubicBezTo>
                    <a:pt x="317" y="164"/>
                    <a:pt x="320" y="164"/>
                    <a:pt x="320" y="164"/>
                  </a:cubicBezTo>
                  <a:cubicBezTo>
                    <a:pt x="326" y="151"/>
                    <a:pt x="326" y="136"/>
                    <a:pt x="326" y="123"/>
                  </a:cubicBezTo>
                  <a:cubicBezTo>
                    <a:pt x="328" y="112"/>
                    <a:pt x="328" y="107"/>
                    <a:pt x="327" y="107"/>
                  </a:cubicBezTo>
                  <a:lnTo>
                    <a:pt x="327" y="107"/>
                  </a:lnTo>
                  <a:cubicBezTo>
                    <a:pt x="326" y="107"/>
                    <a:pt x="325" y="112"/>
                    <a:pt x="323" y="123"/>
                  </a:cubicBezTo>
                  <a:cubicBezTo>
                    <a:pt x="326" y="101"/>
                    <a:pt x="323" y="101"/>
                    <a:pt x="320" y="98"/>
                  </a:cubicBezTo>
                  <a:cubicBezTo>
                    <a:pt x="317" y="98"/>
                    <a:pt x="314" y="98"/>
                    <a:pt x="317" y="76"/>
                  </a:cubicBezTo>
                  <a:cubicBezTo>
                    <a:pt x="314" y="76"/>
                    <a:pt x="311" y="76"/>
                    <a:pt x="307" y="95"/>
                  </a:cubicBezTo>
                  <a:cubicBezTo>
                    <a:pt x="304" y="119"/>
                    <a:pt x="301" y="129"/>
                    <a:pt x="300" y="129"/>
                  </a:cubicBezTo>
                  <a:cubicBezTo>
                    <a:pt x="300" y="129"/>
                    <a:pt x="300" y="124"/>
                    <a:pt x="301" y="117"/>
                  </a:cubicBezTo>
                  <a:cubicBezTo>
                    <a:pt x="305" y="89"/>
                    <a:pt x="301" y="68"/>
                    <a:pt x="296" y="68"/>
                  </a:cubicBezTo>
                  <a:cubicBezTo>
                    <a:pt x="293" y="68"/>
                    <a:pt x="289" y="74"/>
                    <a:pt x="285" y="89"/>
                  </a:cubicBezTo>
                  <a:lnTo>
                    <a:pt x="282" y="89"/>
                  </a:lnTo>
                  <a:cubicBezTo>
                    <a:pt x="284" y="77"/>
                    <a:pt x="282" y="71"/>
                    <a:pt x="279" y="71"/>
                  </a:cubicBezTo>
                  <a:cubicBezTo>
                    <a:pt x="276" y="71"/>
                    <a:pt x="273" y="75"/>
                    <a:pt x="270" y="85"/>
                  </a:cubicBezTo>
                  <a:lnTo>
                    <a:pt x="267" y="82"/>
                  </a:lnTo>
                  <a:cubicBezTo>
                    <a:pt x="267" y="71"/>
                    <a:pt x="267" y="66"/>
                    <a:pt x="266" y="66"/>
                  </a:cubicBezTo>
                  <a:cubicBezTo>
                    <a:pt x="265" y="66"/>
                    <a:pt x="264" y="71"/>
                    <a:pt x="260" y="82"/>
                  </a:cubicBezTo>
                  <a:cubicBezTo>
                    <a:pt x="260" y="86"/>
                    <a:pt x="259" y="90"/>
                    <a:pt x="258" y="94"/>
                  </a:cubicBezTo>
                  <a:lnTo>
                    <a:pt x="258" y="94"/>
                  </a:lnTo>
                  <a:cubicBezTo>
                    <a:pt x="259" y="81"/>
                    <a:pt x="256" y="79"/>
                    <a:pt x="251" y="79"/>
                  </a:cubicBezTo>
                  <a:cubicBezTo>
                    <a:pt x="250" y="78"/>
                    <a:pt x="250" y="78"/>
                    <a:pt x="249" y="78"/>
                  </a:cubicBezTo>
                  <a:cubicBezTo>
                    <a:pt x="248" y="78"/>
                    <a:pt x="247" y="82"/>
                    <a:pt x="245" y="98"/>
                  </a:cubicBezTo>
                  <a:cubicBezTo>
                    <a:pt x="242" y="103"/>
                    <a:pt x="241" y="105"/>
                    <a:pt x="240" y="105"/>
                  </a:cubicBezTo>
                  <a:cubicBezTo>
                    <a:pt x="237" y="105"/>
                    <a:pt x="239" y="90"/>
                    <a:pt x="242" y="76"/>
                  </a:cubicBezTo>
                  <a:cubicBezTo>
                    <a:pt x="246" y="58"/>
                    <a:pt x="248" y="48"/>
                    <a:pt x="248" y="48"/>
                  </a:cubicBezTo>
                  <a:lnTo>
                    <a:pt x="248" y="48"/>
                  </a:lnTo>
                  <a:cubicBezTo>
                    <a:pt x="248" y="48"/>
                    <a:pt x="244" y="62"/>
                    <a:pt x="235" y="95"/>
                  </a:cubicBezTo>
                  <a:cubicBezTo>
                    <a:pt x="230" y="118"/>
                    <a:pt x="227" y="128"/>
                    <a:pt x="226" y="128"/>
                  </a:cubicBezTo>
                  <a:cubicBezTo>
                    <a:pt x="225" y="128"/>
                    <a:pt x="226" y="123"/>
                    <a:pt x="229" y="114"/>
                  </a:cubicBezTo>
                  <a:cubicBezTo>
                    <a:pt x="232" y="95"/>
                    <a:pt x="232" y="95"/>
                    <a:pt x="235" y="95"/>
                  </a:cubicBezTo>
                  <a:lnTo>
                    <a:pt x="242" y="54"/>
                  </a:lnTo>
                  <a:lnTo>
                    <a:pt x="242" y="54"/>
                  </a:lnTo>
                  <a:cubicBezTo>
                    <a:pt x="242" y="54"/>
                    <a:pt x="241" y="55"/>
                    <a:pt x="235" y="73"/>
                  </a:cubicBezTo>
                  <a:cubicBezTo>
                    <a:pt x="235" y="73"/>
                    <a:pt x="235" y="73"/>
                    <a:pt x="229" y="92"/>
                  </a:cubicBezTo>
                  <a:cubicBezTo>
                    <a:pt x="223" y="114"/>
                    <a:pt x="220" y="133"/>
                    <a:pt x="217" y="154"/>
                  </a:cubicBezTo>
                  <a:cubicBezTo>
                    <a:pt x="214" y="170"/>
                    <a:pt x="214" y="175"/>
                    <a:pt x="212" y="175"/>
                  </a:cubicBezTo>
                  <a:cubicBezTo>
                    <a:pt x="212" y="175"/>
                    <a:pt x="211" y="174"/>
                    <a:pt x="210" y="173"/>
                  </a:cubicBezTo>
                  <a:cubicBezTo>
                    <a:pt x="213" y="154"/>
                    <a:pt x="217" y="133"/>
                    <a:pt x="223" y="114"/>
                  </a:cubicBezTo>
                  <a:cubicBezTo>
                    <a:pt x="226" y="98"/>
                    <a:pt x="229" y="85"/>
                    <a:pt x="232" y="73"/>
                  </a:cubicBezTo>
                  <a:cubicBezTo>
                    <a:pt x="233" y="69"/>
                    <a:pt x="233" y="67"/>
                    <a:pt x="232" y="67"/>
                  </a:cubicBezTo>
                  <a:cubicBezTo>
                    <a:pt x="230" y="67"/>
                    <a:pt x="224" y="83"/>
                    <a:pt x="217" y="104"/>
                  </a:cubicBezTo>
                  <a:lnTo>
                    <a:pt x="217" y="104"/>
                  </a:lnTo>
                  <a:cubicBezTo>
                    <a:pt x="219" y="89"/>
                    <a:pt x="216" y="89"/>
                    <a:pt x="213" y="89"/>
                  </a:cubicBezTo>
                  <a:cubicBezTo>
                    <a:pt x="213" y="89"/>
                    <a:pt x="212" y="88"/>
                    <a:pt x="212" y="88"/>
                  </a:cubicBezTo>
                  <a:cubicBezTo>
                    <a:pt x="210" y="88"/>
                    <a:pt x="210" y="90"/>
                    <a:pt x="207" y="107"/>
                  </a:cubicBezTo>
                  <a:cubicBezTo>
                    <a:pt x="204" y="120"/>
                    <a:pt x="201" y="136"/>
                    <a:pt x="198" y="148"/>
                  </a:cubicBezTo>
                  <a:cubicBezTo>
                    <a:pt x="195" y="161"/>
                    <a:pt x="191" y="176"/>
                    <a:pt x="188" y="189"/>
                  </a:cubicBezTo>
                  <a:cubicBezTo>
                    <a:pt x="188" y="189"/>
                    <a:pt x="191" y="167"/>
                    <a:pt x="195" y="148"/>
                  </a:cubicBezTo>
                  <a:cubicBezTo>
                    <a:pt x="198" y="104"/>
                    <a:pt x="201" y="82"/>
                    <a:pt x="195" y="82"/>
                  </a:cubicBezTo>
                  <a:cubicBezTo>
                    <a:pt x="191" y="82"/>
                    <a:pt x="188" y="79"/>
                    <a:pt x="191" y="60"/>
                  </a:cubicBezTo>
                  <a:cubicBezTo>
                    <a:pt x="191" y="60"/>
                    <a:pt x="190" y="59"/>
                    <a:pt x="189" y="59"/>
                  </a:cubicBezTo>
                  <a:cubicBezTo>
                    <a:pt x="188" y="59"/>
                    <a:pt x="187" y="63"/>
                    <a:pt x="182" y="79"/>
                  </a:cubicBezTo>
                  <a:lnTo>
                    <a:pt x="182" y="76"/>
                  </a:lnTo>
                  <a:cubicBezTo>
                    <a:pt x="184" y="66"/>
                    <a:pt x="184" y="61"/>
                    <a:pt x="182" y="61"/>
                  </a:cubicBezTo>
                  <a:lnTo>
                    <a:pt x="182" y="61"/>
                  </a:lnTo>
                  <a:cubicBezTo>
                    <a:pt x="181" y="61"/>
                    <a:pt x="179" y="66"/>
                    <a:pt x="176" y="76"/>
                  </a:cubicBezTo>
                  <a:cubicBezTo>
                    <a:pt x="175" y="82"/>
                    <a:pt x="174" y="84"/>
                    <a:pt x="174" y="84"/>
                  </a:cubicBezTo>
                  <a:cubicBezTo>
                    <a:pt x="174" y="84"/>
                    <a:pt x="175" y="76"/>
                    <a:pt x="173" y="76"/>
                  </a:cubicBezTo>
                  <a:cubicBezTo>
                    <a:pt x="176" y="56"/>
                    <a:pt x="177" y="45"/>
                    <a:pt x="177" y="45"/>
                  </a:cubicBezTo>
                  <a:close/>
                  <a:moveTo>
                    <a:pt x="314" y="681"/>
                  </a:moveTo>
                  <a:cubicBezTo>
                    <a:pt x="314" y="681"/>
                    <a:pt x="311" y="703"/>
                    <a:pt x="307" y="722"/>
                  </a:cubicBezTo>
                  <a:cubicBezTo>
                    <a:pt x="305" y="731"/>
                    <a:pt x="304" y="736"/>
                    <a:pt x="304" y="736"/>
                  </a:cubicBezTo>
                  <a:cubicBezTo>
                    <a:pt x="305" y="736"/>
                    <a:pt x="308" y="726"/>
                    <a:pt x="314" y="703"/>
                  </a:cubicBezTo>
                  <a:cubicBezTo>
                    <a:pt x="317" y="681"/>
                    <a:pt x="317" y="681"/>
                    <a:pt x="314" y="6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52"/>
            <p:cNvSpPr/>
            <p:nvPr/>
          </p:nvSpPr>
          <p:spPr>
            <a:xfrm>
              <a:off x="7848200" y="1846800"/>
              <a:ext cx="30500" cy="19050"/>
            </a:xfrm>
            <a:custGeom>
              <a:avLst/>
              <a:gdLst/>
              <a:ahLst/>
              <a:cxnLst/>
              <a:rect l="l" t="t" r="r" b="b"/>
              <a:pathLst>
                <a:path w="1220" h="762" extrusionOk="0">
                  <a:moveTo>
                    <a:pt x="323" y="35"/>
                  </a:moveTo>
                  <a:cubicBezTo>
                    <a:pt x="320" y="35"/>
                    <a:pt x="320" y="35"/>
                    <a:pt x="323" y="54"/>
                  </a:cubicBezTo>
                  <a:lnTo>
                    <a:pt x="326" y="54"/>
                  </a:lnTo>
                  <a:cubicBezTo>
                    <a:pt x="326" y="35"/>
                    <a:pt x="326" y="35"/>
                    <a:pt x="323" y="35"/>
                  </a:cubicBezTo>
                  <a:close/>
                  <a:moveTo>
                    <a:pt x="1041" y="47"/>
                  </a:moveTo>
                  <a:cubicBezTo>
                    <a:pt x="1047" y="60"/>
                    <a:pt x="1047" y="72"/>
                    <a:pt x="1047" y="88"/>
                  </a:cubicBezTo>
                  <a:cubicBezTo>
                    <a:pt x="1047" y="88"/>
                    <a:pt x="1044" y="66"/>
                    <a:pt x="1041" y="47"/>
                  </a:cubicBezTo>
                  <a:close/>
                  <a:moveTo>
                    <a:pt x="731" y="82"/>
                  </a:moveTo>
                  <a:lnTo>
                    <a:pt x="734" y="101"/>
                  </a:lnTo>
                  <a:cubicBezTo>
                    <a:pt x="734" y="82"/>
                    <a:pt x="734" y="82"/>
                    <a:pt x="731" y="82"/>
                  </a:cubicBezTo>
                  <a:close/>
                  <a:moveTo>
                    <a:pt x="991" y="72"/>
                  </a:moveTo>
                  <a:cubicBezTo>
                    <a:pt x="995" y="93"/>
                    <a:pt x="997" y="103"/>
                    <a:pt x="997" y="103"/>
                  </a:cubicBezTo>
                  <a:cubicBezTo>
                    <a:pt x="996" y="103"/>
                    <a:pt x="994" y="93"/>
                    <a:pt x="991" y="72"/>
                  </a:cubicBezTo>
                  <a:close/>
                  <a:moveTo>
                    <a:pt x="734" y="101"/>
                  </a:moveTo>
                  <a:lnTo>
                    <a:pt x="734" y="101"/>
                  </a:lnTo>
                  <a:cubicBezTo>
                    <a:pt x="734" y="105"/>
                    <a:pt x="735" y="109"/>
                    <a:pt x="736" y="113"/>
                  </a:cubicBezTo>
                  <a:lnTo>
                    <a:pt x="736" y="113"/>
                  </a:lnTo>
                  <a:cubicBezTo>
                    <a:pt x="735" y="109"/>
                    <a:pt x="735" y="105"/>
                    <a:pt x="734" y="101"/>
                  </a:cubicBezTo>
                  <a:close/>
                  <a:moveTo>
                    <a:pt x="1164" y="62"/>
                  </a:moveTo>
                  <a:cubicBezTo>
                    <a:pt x="1165" y="62"/>
                    <a:pt x="1171" y="91"/>
                    <a:pt x="1176" y="119"/>
                  </a:cubicBezTo>
                  <a:cubicBezTo>
                    <a:pt x="1172" y="107"/>
                    <a:pt x="1169" y="91"/>
                    <a:pt x="1166" y="79"/>
                  </a:cubicBezTo>
                  <a:cubicBezTo>
                    <a:pt x="1164" y="67"/>
                    <a:pt x="1164" y="62"/>
                    <a:pt x="1164" y="62"/>
                  </a:cubicBezTo>
                  <a:close/>
                  <a:moveTo>
                    <a:pt x="157" y="123"/>
                  </a:moveTo>
                  <a:cubicBezTo>
                    <a:pt x="157" y="123"/>
                    <a:pt x="157" y="123"/>
                    <a:pt x="157" y="123"/>
                  </a:cubicBezTo>
                  <a:cubicBezTo>
                    <a:pt x="157" y="123"/>
                    <a:pt x="157" y="123"/>
                    <a:pt x="157" y="123"/>
                  </a:cubicBezTo>
                  <a:close/>
                  <a:moveTo>
                    <a:pt x="690" y="123"/>
                  </a:moveTo>
                  <a:cubicBezTo>
                    <a:pt x="692" y="123"/>
                    <a:pt x="693" y="132"/>
                    <a:pt x="692" y="132"/>
                  </a:cubicBezTo>
                  <a:cubicBezTo>
                    <a:pt x="692" y="132"/>
                    <a:pt x="691" y="130"/>
                    <a:pt x="690" y="123"/>
                  </a:cubicBezTo>
                  <a:close/>
                  <a:moveTo>
                    <a:pt x="821" y="104"/>
                  </a:moveTo>
                  <a:cubicBezTo>
                    <a:pt x="825" y="116"/>
                    <a:pt x="828" y="129"/>
                    <a:pt x="828" y="145"/>
                  </a:cubicBezTo>
                  <a:lnTo>
                    <a:pt x="821" y="123"/>
                  </a:lnTo>
                  <a:lnTo>
                    <a:pt x="821" y="104"/>
                  </a:lnTo>
                  <a:close/>
                  <a:moveTo>
                    <a:pt x="806" y="123"/>
                  </a:moveTo>
                  <a:cubicBezTo>
                    <a:pt x="809" y="123"/>
                    <a:pt x="809" y="123"/>
                    <a:pt x="812" y="145"/>
                  </a:cubicBezTo>
                  <a:cubicBezTo>
                    <a:pt x="812" y="151"/>
                    <a:pt x="812" y="157"/>
                    <a:pt x="812" y="166"/>
                  </a:cubicBezTo>
                  <a:lnTo>
                    <a:pt x="809" y="145"/>
                  </a:lnTo>
                  <a:cubicBezTo>
                    <a:pt x="806" y="123"/>
                    <a:pt x="806" y="123"/>
                    <a:pt x="806" y="123"/>
                  </a:cubicBezTo>
                  <a:close/>
                  <a:moveTo>
                    <a:pt x="41" y="154"/>
                  </a:moveTo>
                  <a:cubicBezTo>
                    <a:pt x="41" y="154"/>
                    <a:pt x="41" y="154"/>
                    <a:pt x="41" y="173"/>
                  </a:cubicBezTo>
                  <a:cubicBezTo>
                    <a:pt x="44" y="154"/>
                    <a:pt x="41" y="154"/>
                    <a:pt x="41" y="154"/>
                  </a:cubicBezTo>
                  <a:close/>
                  <a:moveTo>
                    <a:pt x="47" y="154"/>
                  </a:moveTo>
                  <a:lnTo>
                    <a:pt x="51" y="176"/>
                  </a:lnTo>
                  <a:cubicBezTo>
                    <a:pt x="51" y="157"/>
                    <a:pt x="51" y="157"/>
                    <a:pt x="51" y="154"/>
                  </a:cubicBezTo>
                  <a:close/>
                  <a:moveTo>
                    <a:pt x="975" y="116"/>
                  </a:moveTo>
                  <a:cubicBezTo>
                    <a:pt x="978" y="116"/>
                    <a:pt x="978" y="116"/>
                    <a:pt x="981" y="135"/>
                  </a:cubicBezTo>
                  <a:cubicBezTo>
                    <a:pt x="984" y="151"/>
                    <a:pt x="984" y="163"/>
                    <a:pt x="984" y="176"/>
                  </a:cubicBezTo>
                  <a:cubicBezTo>
                    <a:pt x="981" y="157"/>
                    <a:pt x="978" y="135"/>
                    <a:pt x="975" y="116"/>
                  </a:cubicBezTo>
                  <a:close/>
                  <a:moveTo>
                    <a:pt x="264" y="154"/>
                  </a:moveTo>
                  <a:lnTo>
                    <a:pt x="264" y="154"/>
                  </a:lnTo>
                  <a:cubicBezTo>
                    <a:pt x="265" y="165"/>
                    <a:pt x="266" y="177"/>
                    <a:pt x="266" y="177"/>
                  </a:cubicBezTo>
                  <a:cubicBezTo>
                    <a:pt x="266" y="177"/>
                    <a:pt x="265" y="171"/>
                    <a:pt x="264" y="154"/>
                  </a:cubicBezTo>
                  <a:close/>
                  <a:moveTo>
                    <a:pt x="521" y="145"/>
                  </a:moveTo>
                  <a:cubicBezTo>
                    <a:pt x="524" y="160"/>
                    <a:pt x="524" y="173"/>
                    <a:pt x="524" y="188"/>
                  </a:cubicBezTo>
                  <a:lnTo>
                    <a:pt x="521" y="188"/>
                  </a:lnTo>
                  <a:cubicBezTo>
                    <a:pt x="521" y="166"/>
                    <a:pt x="521" y="145"/>
                    <a:pt x="521" y="145"/>
                  </a:cubicBezTo>
                  <a:close/>
                  <a:moveTo>
                    <a:pt x="336" y="198"/>
                  </a:moveTo>
                  <a:cubicBezTo>
                    <a:pt x="336" y="205"/>
                    <a:pt x="335" y="208"/>
                    <a:pt x="335" y="208"/>
                  </a:cubicBezTo>
                  <a:cubicBezTo>
                    <a:pt x="334" y="208"/>
                    <a:pt x="334" y="198"/>
                    <a:pt x="336" y="198"/>
                  </a:cubicBezTo>
                  <a:close/>
                  <a:moveTo>
                    <a:pt x="304" y="179"/>
                  </a:moveTo>
                  <a:cubicBezTo>
                    <a:pt x="307" y="198"/>
                    <a:pt x="307" y="220"/>
                    <a:pt x="307" y="220"/>
                  </a:cubicBezTo>
                  <a:cubicBezTo>
                    <a:pt x="311" y="213"/>
                    <a:pt x="311" y="207"/>
                    <a:pt x="307" y="198"/>
                  </a:cubicBezTo>
                  <a:cubicBezTo>
                    <a:pt x="307" y="192"/>
                    <a:pt x="307" y="185"/>
                    <a:pt x="307" y="179"/>
                  </a:cubicBezTo>
                  <a:close/>
                  <a:moveTo>
                    <a:pt x="884" y="204"/>
                  </a:moveTo>
                  <a:lnTo>
                    <a:pt x="884" y="204"/>
                  </a:lnTo>
                  <a:cubicBezTo>
                    <a:pt x="887" y="210"/>
                    <a:pt x="890" y="217"/>
                    <a:pt x="890" y="223"/>
                  </a:cubicBezTo>
                  <a:cubicBezTo>
                    <a:pt x="890" y="232"/>
                    <a:pt x="894" y="239"/>
                    <a:pt x="894" y="245"/>
                  </a:cubicBezTo>
                  <a:cubicBezTo>
                    <a:pt x="894" y="245"/>
                    <a:pt x="887" y="226"/>
                    <a:pt x="884" y="204"/>
                  </a:cubicBezTo>
                  <a:close/>
                  <a:moveTo>
                    <a:pt x="942" y="192"/>
                  </a:moveTo>
                  <a:cubicBezTo>
                    <a:pt x="942" y="192"/>
                    <a:pt x="943" y="194"/>
                    <a:pt x="944" y="201"/>
                  </a:cubicBezTo>
                  <a:cubicBezTo>
                    <a:pt x="944" y="201"/>
                    <a:pt x="947" y="223"/>
                    <a:pt x="950" y="242"/>
                  </a:cubicBezTo>
                  <a:cubicBezTo>
                    <a:pt x="950" y="242"/>
                    <a:pt x="950" y="251"/>
                    <a:pt x="949" y="251"/>
                  </a:cubicBezTo>
                  <a:cubicBezTo>
                    <a:pt x="949" y="251"/>
                    <a:pt x="948" y="249"/>
                    <a:pt x="947" y="242"/>
                  </a:cubicBezTo>
                  <a:lnTo>
                    <a:pt x="944" y="223"/>
                  </a:lnTo>
                  <a:cubicBezTo>
                    <a:pt x="944" y="207"/>
                    <a:pt x="942" y="192"/>
                    <a:pt x="942" y="192"/>
                  </a:cubicBezTo>
                  <a:close/>
                  <a:moveTo>
                    <a:pt x="295" y="239"/>
                  </a:moveTo>
                  <a:cubicBezTo>
                    <a:pt x="295" y="239"/>
                    <a:pt x="295" y="239"/>
                    <a:pt x="295" y="260"/>
                  </a:cubicBezTo>
                  <a:lnTo>
                    <a:pt x="292" y="239"/>
                  </a:lnTo>
                  <a:close/>
                  <a:moveTo>
                    <a:pt x="132" y="226"/>
                  </a:moveTo>
                  <a:cubicBezTo>
                    <a:pt x="135" y="239"/>
                    <a:pt x="135" y="254"/>
                    <a:pt x="135" y="267"/>
                  </a:cubicBezTo>
                  <a:lnTo>
                    <a:pt x="132" y="226"/>
                  </a:lnTo>
                  <a:close/>
                  <a:moveTo>
                    <a:pt x="852" y="231"/>
                  </a:moveTo>
                  <a:cubicBezTo>
                    <a:pt x="853" y="231"/>
                    <a:pt x="854" y="237"/>
                    <a:pt x="856" y="248"/>
                  </a:cubicBezTo>
                  <a:cubicBezTo>
                    <a:pt x="859" y="267"/>
                    <a:pt x="859" y="267"/>
                    <a:pt x="856" y="267"/>
                  </a:cubicBezTo>
                  <a:cubicBezTo>
                    <a:pt x="853" y="267"/>
                    <a:pt x="853" y="267"/>
                    <a:pt x="853" y="248"/>
                  </a:cubicBezTo>
                  <a:cubicBezTo>
                    <a:pt x="851" y="237"/>
                    <a:pt x="851" y="231"/>
                    <a:pt x="852" y="231"/>
                  </a:cubicBezTo>
                  <a:close/>
                  <a:moveTo>
                    <a:pt x="862" y="245"/>
                  </a:moveTo>
                  <a:cubicBezTo>
                    <a:pt x="865" y="245"/>
                    <a:pt x="865" y="245"/>
                    <a:pt x="868" y="267"/>
                  </a:cubicBezTo>
                  <a:lnTo>
                    <a:pt x="865" y="267"/>
                  </a:lnTo>
                  <a:lnTo>
                    <a:pt x="862" y="245"/>
                  </a:lnTo>
                  <a:close/>
                  <a:moveTo>
                    <a:pt x="195" y="232"/>
                  </a:moveTo>
                  <a:lnTo>
                    <a:pt x="195" y="254"/>
                  </a:lnTo>
                  <a:lnTo>
                    <a:pt x="195" y="273"/>
                  </a:lnTo>
                  <a:lnTo>
                    <a:pt x="192" y="254"/>
                  </a:lnTo>
                  <a:cubicBezTo>
                    <a:pt x="192" y="232"/>
                    <a:pt x="192" y="232"/>
                    <a:pt x="195" y="232"/>
                  </a:cubicBezTo>
                  <a:close/>
                  <a:moveTo>
                    <a:pt x="232" y="201"/>
                  </a:moveTo>
                  <a:cubicBezTo>
                    <a:pt x="232" y="201"/>
                    <a:pt x="232" y="211"/>
                    <a:pt x="232" y="235"/>
                  </a:cubicBezTo>
                  <a:lnTo>
                    <a:pt x="229" y="276"/>
                  </a:lnTo>
                  <a:cubicBezTo>
                    <a:pt x="229" y="257"/>
                    <a:pt x="229" y="235"/>
                    <a:pt x="229" y="213"/>
                  </a:cubicBezTo>
                  <a:cubicBezTo>
                    <a:pt x="230" y="206"/>
                    <a:pt x="231" y="201"/>
                    <a:pt x="232" y="201"/>
                  </a:cubicBezTo>
                  <a:close/>
                  <a:moveTo>
                    <a:pt x="282" y="230"/>
                  </a:moveTo>
                  <a:cubicBezTo>
                    <a:pt x="283" y="230"/>
                    <a:pt x="283" y="250"/>
                    <a:pt x="286" y="279"/>
                  </a:cubicBezTo>
                  <a:lnTo>
                    <a:pt x="282" y="279"/>
                  </a:lnTo>
                  <a:cubicBezTo>
                    <a:pt x="279" y="267"/>
                    <a:pt x="279" y="254"/>
                    <a:pt x="282" y="239"/>
                  </a:cubicBezTo>
                  <a:cubicBezTo>
                    <a:pt x="282" y="233"/>
                    <a:pt x="282" y="230"/>
                    <a:pt x="282" y="230"/>
                  </a:cubicBezTo>
                  <a:close/>
                  <a:moveTo>
                    <a:pt x="705" y="251"/>
                  </a:moveTo>
                  <a:cubicBezTo>
                    <a:pt x="709" y="264"/>
                    <a:pt x="712" y="279"/>
                    <a:pt x="712" y="292"/>
                  </a:cubicBezTo>
                  <a:lnTo>
                    <a:pt x="709" y="292"/>
                  </a:lnTo>
                  <a:lnTo>
                    <a:pt x="705" y="251"/>
                  </a:lnTo>
                  <a:close/>
                  <a:moveTo>
                    <a:pt x="29" y="257"/>
                  </a:moveTo>
                  <a:cubicBezTo>
                    <a:pt x="32" y="257"/>
                    <a:pt x="32" y="257"/>
                    <a:pt x="32" y="279"/>
                  </a:cubicBezTo>
                  <a:cubicBezTo>
                    <a:pt x="32" y="286"/>
                    <a:pt x="29" y="292"/>
                    <a:pt x="29" y="298"/>
                  </a:cubicBezTo>
                  <a:lnTo>
                    <a:pt x="25" y="279"/>
                  </a:lnTo>
                  <a:cubicBezTo>
                    <a:pt x="25" y="257"/>
                    <a:pt x="29" y="257"/>
                    <a:pt x="29" y="257"/>
                  </a:cubicBezTo>
                  <a:close/>
                  <a:moveTo>
                    <a:pt x="390" y="296"/>
                  </a:moveTo>
                  <a:lnTo>
                    <a:pt x="390" y="296"/>
                  </a:lnTo>
                  <a:cubicBezTo>
                    <a:pt x="390" y="296"/>
                    <a:pt x="391" y="304"/>
                    <a:pt x="389" y="304"/>
                  </a:cubicBezTo>
                  <a:cubicBezTo>
                    <a:pt x="389" y="298"/>
                    <a:pt x="389" y="296"/>
                    <a:pt x="390" y="296"/>
                  </a:cubicBezTo>
                  <a:close/>
                  <a:moveTo>
                    <a:pt x="568" y="280"/>
                  </a:moveTo>
                  <a:cubicBezTo>
                    <a:pt x="569" y="280"/>
                    <a:pt x="571" y="289"/>
                    <a:pt x="571" y="289"/>
                  </a:cubicBezTo>
                  <a:cubicBezTo>
                    <a:pt x="569" y="295"/>
                    <a:pt x="569" y="302"/>
                    <a:pt x="570" y="307"/>
                  </a:cubicBezTo>
                  <a:lnTo>
                    <a:pt x="570" y="307"/>
                  </a:lnTo>
                  <a:cubicBezTo>
                    <a:pt x="569" y="297"/>
                    <a:pt x="568" y="289"/>
                    <a:pt x="568" y="289"/>
                  </a:cubicBezTo>
                  <a:cubicBezTo>
                    <a:pt x="568" y="282"/>
                    <a:pt x="568" y="280"/>
                    <a:pt x="568" y="280"/>
                  </a:cubicBezTo>
                  <a:close/>
                  <a:moveTo>
                    <a:pt x="368" y="251"/>
                  </a:moveTo>
                  <a:cubicBezTo>
                    <a:pt x="370" y="251"/>
                    <a:pt x="371" y="261"/>
                    <a:pt x="373" y="286"/>
                  </a:cubicBezTo>
                  <a:cubicBezTo>
                    <a:pt x="373" y="307"/>
                    <a:pt x="373" y="307"/>
                    <a:pt x="373" y="307"/>
                  </a:cubicBezTo>
                  <a:cubicBezTo>
                    <a:pt x="373" y="307"/>
                    <a:pt x="370" y="286"/>
                    <a:pt x="367" y="264"/>
                  </a:cubicBezTo>
                  <a:cubicBezTo>
                    <a:pt x="367" y="256"/>
                    <a:pt x="368" y="251"/>
                    <a:pt x="368" y="251"/>
                  </a:cubicBezTo>
                  <a:close/>
                  <a:moveTo>
                    <a:pt x="383" y="267"/>
                  </a:moveTo>
                  <a:cubicBezTo>
                    <a:pt x="383" y="279"/>
                    <a:pt x="383" y="292"/>
                    <a:pt x="383" y="307"/>
                  </a:cubicBezTo>
                  <a:lnTo>
                    <a:pt x="380" y="286"/>
                  </a:lnTo>
                  <a:lnTo>
                    <a:pt x="380" y="267"/>
                  </a:lnTo>
                  <a:close/>
                  <a:moveTo>
                    <a:pt x="552" y="270"/>
                  </a:moveTo>
                  <a:cubicBezTo>
                    <a:pt x="552" y="286"/>
                    <a:pt x="552" y="298"/>
                    <a:pt x="552" y="314"/>
                  </a:cubicBezTo>
                  <a:lnTo>
                    <a:pt x="549" y="292"/>
                  </a:lnTo>
                  <a:lnTo>
                    <a:pt x="549" y="270"/>
                  </a:lnTo>
                  <a:close/>
                  <a:moveTo>
                    <a:pt x="649" y="273"/>
                  </a:moveTo>
                  <a:cubicBezTo>
                    <a:pt x="652" y="273"/>
                    <a:pt x="652" y="273"/>
                    <a:pt x="655" y="292"/>
                  </a:cubicBezTo>
                  <a:cubicBezTo>
                    <a:pt x="655" y="314"/>
                    <a:pt x="652" y="314"/>
                    <a:pt x="652" y="314"/>
                  </a:cubicBezTo>
                  <a:cubicBezTo>
                    <a:pt x="649" y="298"/>
                    <a:pt x="649" y="286"/>
                    <a:pt x="649" y="273"/>
                  </a:cubicBezTo>
                  <a:close/>
                  <a:moveTo>
                    <a:pt x="685" y="315"/>
                  </a:moveTo>
                  <a:lnTo>
                    <a:pt x="685" y="315"/>
                  </a:lnTo>
                  <a:cubicBezTo>
                    <a:pt x="686" y="315"/>
                    <a:pt x="687" y="320"/>
                    <a:pt x="687" y="329"/>
                  </a:cubicBezTo>
                  <a:cubicBezTo>
                    <a:pt x="685" y="320"/>
                    <a:pt x="685" y="315"/>
                    <a:pt x="685" y="315"/>
                  </a:cubicBezTo>
                  <a:close/>
                  <a:moveTo>
                    <a:pt x="348" y="304"/>
                  </a:moveTo>
                  <a:cubicBezTo>
                    <a:pt x="348" y="311"/>
                    <a:pt x="351" y="320"/>
                    <a:pt x="351" y="326"/>
                  </a:cubicBezTo>
                  <a:cubicBezTo>
                    <a:pt x="351" y="334"/>
                    <a:pt x="351" y="336"/>
                    <a:pt x="351" y="336"/>
                  </a:cubicBezTo>
                  <a:cubicBezTo>
                    <a:pt x="350" y="336"/>
                    <a:pt x="348" y="326"/>
                    <a:pt x="348" y="326"/>
                  </a:cubicBezTo>
                  <a:cubicBezTo>
                    <a:pt x="345" y="304"/>
                    <a:pt x="345" y="304"/>
                    <a:pt x="348" y="304"/>
                  </a:cubicBezTo>
                  <a:close/>
                  <a:moveTo>
                    <a:pt x="245" y="298"/>
                  </a:moveTo>
                  <a:cubicBezTo>
                    <a:pt x="248" y="314"/>
                    <a:pt x="248" y="326"/>
                    <a:pt x="245" y="339"/>
                  </a:cubicBezTo>
                  <a:lnTo>
                    <a:pt x="245" y="298"/>
                  </a:lnTo>
                  <a:close/>
                  <a:moveTo>
                    <a:pt x="44" y="260"/>
                  </a:moveTo>
                  <a:cubicBezTo>
                    <a:pt x="47" y="260"/>
                    <a:pt x="47" y="260"/>
                    <a:pt x="47" y="279"/>
                  </a:cubicBezTo>
                  <a:cubicBezTo>
                    <a:pt x="47" y="274"/>
                    <a:pt x="47" y="272"/>
                    <a:pt x="47" y="272"/>
                  </a:cubicBezTo>
                  <a:lnTo>
                    <a:pt x="47" y="272"/>
                  </a:lnTo>
                  <a:cubicBezTo>
                    <a:pt x="46" y="272"/>
                    <a:pt x="45" y="286"/>
                    <a:pt x="47" y="301"/>
                  </a:cubicBezTo>
                  <a:lnTo>
                    <a:pt x="47" y="342"/>
                  </a:lnTo>
                  <a:cubicBezTo>
                    <a:pt x="44" y="329"/>
                    <a:pt x="44" y="314"/>
                    <a:pt x="44" y="301"/>
                  </a:cubicBezTo>
                  <a:cubicBezTo>
                    <a:pt x="41" y="260"/>
                    <a:pt x="41" y="260"/>
                    <a:pt x="44" y="260"/>
                  </a:cubicBezTo>
                  <a:close/>
                  <a:moveTo>
                    <a:pt x="320" y="304"/>
                  </a:moveTo>
                  <a:cubicBezTo>
                    <a:pt x="323" y="304"/>
                    <a:pt x="323" y="304"/>
                    <a:pt x="326" y="326"/>
                  </a:cubicBezTo>
                  <a:cubicBezTo>
                    <a:pt x="326" y="333"/>
                    <a:pt x="326" y="339"/>
                    <a:pt x="323" y="345"/>
                  </a:cubicBezTo>
                  <a:cubicBezTo>
                    <a:pt x="323" y="339"/>
                    <a:pt x="320" y="333"/>
                    <a:pt x="320" y="323"/>
                  </a:cubicBezTo>
                  <a:cubicBezTo>
                    <a:pt x="320" y="304"/>
                    <a:pt x="320" y="304"/>
                    <a:pt x="320" y="304"/>
                  </a:cubicBezTo>
                  <a:close/>
                  <a:moveTo>
                    <a:pt x="737" y="329"/>
                  </a:moveTo>
                  <a:cubicBezTo>
                    <a:pt x="737" y="340"/>
                    <a:pt x="738" y="346"/>
                    <a:pt x="738" y="346"/>
                  </a:cubicBezTo>
                  <a:cubicBezTo>
                    <a:pt x="738" y="346"/>
                    <a:pt x="738" y="340"/>
                    <a:pt x="737" y="329"/>
                  </a:cubicBezTo>
                  <a:close/>
                  <a:moveTo>
                    <a:pt x="477" y="311"/>
                  </a:moveTo>
                  <a:cubicBezTo>
                    <a:pt x="480" y="323"/>
                    <a:pt x="480" y="339"/>
                    <a:pt x="480" y="351"/>
                  </a:cubicBezTo>
                  <a:lnTo>
                    <a:pt x="477" y="333"/>
                  </a:lnTo>
                  <a:lnTo>
                    <a:pt x="477" y="311"/>
                  </a:lnTo>
                  <a:close/>
                  <a:moveTo>
                    <a:pt x="871" y="322"/>
                  </a:moveTo>
                  <a:cubicBezTo>
                    <a:pt x="872" y="328"/>
                    <a:pt x="873" y="337"/>
                    <a:pt x="875" y="348"/>
                  </a:cubicBezTo>
                  <a:cubicBezTo>
                    <a:pt x="875" y="350"/>
                    <a:pt x="876" y="352"/>
                    <a:pt x="876" y="354"/>
                  </a:cubicBezTo>
                  <a:lnTo>
                    <a:pt x="876" y="354"/>
                  </a:lnTo>
                  <a:cubicBezTo>
                    <a:pt x="875" y="348"/>
                    <a:pt x="874" y="339"/>
                    <a:pt x="872" y="326"/>
                  </a:cubicBezTo>
                  <a:cubicBezTo>
                    <a:pt x="871" y="325"/>
                    <a:pt x="871" y="324"/>
                    <a:pt x="871" y="322"/>
                  </a:cubicBezTo>
                  <a:close/>
                  <a:moveTo>
                    <a:pt x="508" y="292"/>
                  </a:moveTo>
                  <a:lnTo>
                    <a:pt x="508" y="292"/>
                  </a:lnTo>
                  <a:cubicBezTo>
                    <a:pt x="508" y="292"/>
                    <a:pt x="508" y="294"/>
                    <a:pt x="511" y="311"/>
                  </a:cubicBezTo>
                  <a:cubicBezTo>
                    <a:pt x="511" y="333"/>
                    <a:pt x="514" y="354"/>
                    <a:pt x="514" y="354"/>
                  </a:cubicBezTo>
                  <a:cubicBezTo>
                    <a:pt x="511" y="354"/>
                    <a:pt x="511" y="311"/>
                    <a:pt x="508" y="292"/>
                  </a:cubicBezTo>
                  <a:close/>
                  <a:moveTo>
                    <a:pt x="201" y="295"/>
                  </a:moveTo>
                  <a:cubicBezTo>
                    <a:pt x="204" y="317"/>
                    <a:pt x="204" y="336"/>
                    <a:pt x="201" y="358"/>
                  </a:cubicBezTo>
                  <a:lnTo>
                    <a:pt x="198" y="358"/>
                  </a:lnTo>
                  <a:cubicBezTo>
                    <a:pt x="198" y="358"/>
                    <a:pt x="198" y="336"/>
                    <a:pt x="201" y="317"/>
                  </a:cubicBezTo>
                  <a:cubicBezTo>
                    <a:pt x="201" y="308"/>
                    <a:pt x="201" y="301"/>
                    <a:pt x="201" y="295"/>
                  </a:cubicBezTo>
                  <a:close/>
                  <a:moveTo>
                    <a:pt x="213" y="329"/>
                  </a:moveTo>
                  <a:cubicBezTo>
                    <a:pt x="214" y="329"/>
                    <a:pt x="216" y="338"/>
                    <a:pt x="216" y="358"/>
                  </a:cubicBezTo>
                  <a:lnTo>
                    <a:pt x="213" y="358"/>
                  </a:lnTo>
                  <a:cubicBezTo>
                    <a:pt x="212" y="339"/>
                    <a:pt x="213" y="329"/>
                    <a:pt x="213" y="329"/>
                  </a:cubicBezTo>
                  <a:close/>
                  <a:moveTo>
                    <a:pt x="876" y="354"/>
                  </a:moveTo>
                  <a:cubicBezTo>
                    <a:pt x="877" y="358"/>
                    <a:pt x="878" y="360"/>
                    <a:pt x="878" y="360"/>
                  </a:cubicBezTo>
                  <a:cubicBezTo>
                    <a:pt x="878" y="360"/>
                    <a:pt x="878" y="358"/>
                    <a:pt x="876" y="354"/>
                  </a:cubicBezTo>
                  <a:close/>
                  <a:moveTo>
                    <a:pt x="379" y="354"/>
                  </a:moveTo>
                  <a:cubicBezTo>
                    <a:pt x="379" y="358"/>
                    <a:pt x="379" y="362"/>
                    <a:pt x="380" y="367"/>
                  </a:cubicBezTo>
                  <a:cubicBezTo>
                    <a:pt x="380" y="363"/>
                    <a:pt x="379" y="359"/>
                    <a:pt x="379" y="354"/>
                  </a:cubicBezTo>
                  <a:close/>
                  <a:moveTo>
                    <a:pt x="129" y="329"/>
                  </a:moveTo>
                  <a:cubicBezTo>
                    <a:pt x="129" y="345"/>
                    <a:pt x="129" y="358"/>
                    <a:pt x="126" y="373"/>
                  </a:cubicBezTo>
                  <a:lnTo>
                    <a:pt x="123" y="373"/>
                  </a:lnTo>
                  <a:cubicBezTo>
                    <a:pt x="123" y="358"/>
                    <a:pt x="126" y="345"/>
                    <a:pt x="129" y="329"/>
                  </a:cubicBezTo>
                  <a:close/>
                  <a:moveTo>
                    <a:pt x="276" y="364"/>
                  </a:moveTo>
                  <a:lnTo>
                    <a:pt x="276" y="383"/>
                  </a:lnTo>
                  <a:cubicBezTo>
                    <a:pt x="276" y="383"/>
                    <a:pt x="276" y="392"/>
                    <a:pt x="275" y="392"/>
                  </a:cubicBezTo>
                  <a:cubicBezTo>
                    <a:pt x="275" y="392"/>
                    <a:pt x="274" y="390"/>
                    <a:pt x="273" y="383"/>
                  </a:cubicBezTo>
                  <a:cubicBezTo>
                    <a:pt x="273" y="376"/>
                    <a:pt x="273" y="370"/>
                    <a:pt x="276" y="364"/>
                  </a:cubicBezTo>
                  <a:close/>
                  <a:moveTo>
                    <a:pt x="333" y="386"/>
                  </a:moveTo>
                  <a:cubicBezTo>
                    <a:pt x="333" y="397"/>
                    <a:pt x="333" y="402"/>
                    <a:pt x="334" y="402"/>
                  </a:cubicBezTo>
                  <a:cubicBezTo>
                    <a:pt x="334" y="402"/>
                    <a:pt x="334" y="397"/>
                    <a:pt x="333" y="386"/>
                  </a:cubicBezTo>
                  <a:close/>
                  <a:moveTo>
                    <a:pt x="136" y="364"/>
                  </a:moveTo>
                  <a:cubicBezTo>
                    <a:pt x="134" y="364"/>
                    <a:pt x="132" y="379"/>
                    <a:pt x="132" y="392"/>
                  </a:cubicBezTo>
                  <a:cubicBezTo>
                    <a:pt x="135" y="414"/>
                    <a:pt x="135" y="414"/>
                    <a:pt x="138" y="414"/>
                  </a:cubicBezTo>
                  <a:cubicBezTo>
                    <a:pt x="138" y="408"/>
                    <a:pt x="141" y="401"/>
                    <a:pt x="141" y="395"/>
                  </a:cubicBezTo>
                  <a:cubicBezTo>
                    <a:pt x="141" y="373"/>
                    <a:pt x="138" y="373"/>
                    <a:pt x="138" y="373"/>
                  </a:cubicBezTo>
                  <a:cubicBezTo>
                    <a:pt x="137" y="367"/>
                    <a:pt x="136" y="364"/>
                    <a:pt x="136" y="364"/>
                  </a:cubicBezTo>
                  <a:close/>
                  <a:moveTo>
                    <a:pt x="1113" y="0"/>
                  </a:moveTo>
                  <a:cubicBezTo>
                    <a:pt x="1116" y="19"/>
                    <a:pt x="1110" y="19"/>
                    <a:pt x="1100" y="22"/>
                  </a:cubicBezTo>
                  <a:cubicBezTo>
                    <a:pt x="1088" y="22"/>
                    <a:pt x="1078" y="22"/>
                    <a:pt x="1085" y="44"/>
                  </a:cubicBezTo>
                  <a:lnTo>
                    <a:pt x="1082" y="44"/>
                  </a:lnTo>
                  <a:cubicBezTo>
                    <a:pt x="1078" y="22"/>
                    <a:pt x="1075" y="22"/>
                    <a:pt x="1072" y="22"/>
                  </a:cubicBezTo>
                  <a:cubicBezTo>
                    <a:pt x="1072" y="44"/>
                    <a:pt x="1069" y="44"/>
                    <a:pt x="1069" y="44"/>
                  </a:cubicBezTo>
                  <a:cubicBezTo>
                    <a:pt x="1066" y="25"/>
                    <a:pt x="1066" y="25"/>
                    <a:pt x="1063" y="25"/>
                  </a:cubicBezTo>
                  <a:cubicBezTo>
                    <a:pt x="1060" y="25"/>
                    <a:pt x="1056" y="25"/>
                    <a:pt x="1063" y="44"/>
                  </a:cubicBezTo>
                  <a:cubicBezTo>
                    <a:pt x="1062" y="44"/>
                    <a:pt x="1061" y="44"/>
                    <a:pt x="1060" y="44"/>
                  </a:cubicBezTo>
                  <a:cubicBezTo>
                    <a:pt x="1056" y="44"/>
                    <a:pt x="1049" y="42"/>
                    <a:pt x="1044" y="25"/>
                  </a:cubicBezTo>
                  <a:cubicBezTo>
                    <a:pt x="1042" y="20"/>
                    <a:pt x="1041" y="18"/>
                    <a:pt x="1041" y="18"/>
                  </a:cubicBezTo>
                  <a:lnTo>
                    <a:pt x="1041" y="18"/>
                  </a:lnTo>
                  <a:cubicBezTo>
                    <a:pt x="1039" y="18"/>
                    <a:pt x="1041" y="32"/>
                    <a:pt x="1041" y="47"/>
                  </a:cubicBezTo>
                  <a:cubicBezTo>
                    <a:pt x="1038" y="25"/>
                    <a:pt x="1038" y="25"/>
                    <a:pt x="1035" y="25"/>
                  </a:cubicBezTo>
                  <a:lnTo>
                    <a:pt x="1031" y="25"/>
                  </a:lnTo>
                  <a:cubicBezTo>
                    <a:pt x="1035" y="47"/>
                    <a:pt x="1028" y="47"/>
                    <a:pt x="1019" y="47"/>
                  </a:cubicBezTo>
                  <a:cubicBezTo>
                    <a:pt x="1006" y="50"/>
                    <a:pt x="1003" y="50"/>
                    <a:pt x="1006" y="69"/>
                  </a:cubicBezTo>
                  <a:cubicBezTo>
                    <a:pt x="1008" y="80"/>
                    <a:pt x="1009" y="86"/>
                    <a:pt x="1008" y="86"/>
                  </a:cubicBezTo>
                  <a:cubicBezTo>
                    <a:pt x="1007" y="86"/>
                    <a:pt x="1005" y="80"/>
                    <a:pt x="1000" y="69"/>
                  </a:cubicBezTo>
                  <a:cubicBezTo>
                    <a:pt x="988" y="31"/>
                    <a:pt x="984" y="17"/>
                    <a:pt x="983" y="17"/>
                  </a:cubicBezTo>
                  <a:lnTo>
                    <a:pt x="983" y="17"/>
                  </a:lnTo>
                  <a:cubicBezTo>
                    <a:pt x="983" y="17"/>
                    <a:pt x="983" y="22"/>
                    <a:pt x="984" y="29"/>
                  </a:cubicBezTo>
                  <a:cubicBezTo>
                    <a:pt x="988" y="44"/>
                    <a:pt x="991" y="57"/>
                    <a:pt x="991" y="72"/>
                  </a:cubicBezTo>
                  <a:cubicBezTo>
                    <a:pt x="987" y="56"/>
                    <a:pt x="983" y="49"/>
                    <a:pt x="979" y="49"/>
                  </a:cubicBezTo>
                  <a:cubicBezTo>
                    <a:pt x="972" y="49"/>
                    <a:pt x="968" y="67"/>
                    <a:pt x="972" y="94"/>
                  </a:cubicBezTo>
                  <a:lnTo>
                    <a:pt x="969" y="72"/>
                  </a:lnTo>
                  <a:cubicBezTo>
                    <a:pt x="964" y="55"/>
                    <a:pt x="963" y="53"/>
                    <a:pt x="960" y="53"/>
                  </a:cubicBezTo>
                  <a:cubicBezTo>
                    <a:pt x="959" y="53"/>
                    <a:pt x="958" y="54"/>
                    <a:pt x="956" y="54"/>
                  </a:cubicBezTo>
                  <a:lnTo>
                    <a:pt x="953" y="54"/>
                  </a:lnTo>
                  <a:cubicBezTo>
                    <a:pt x="956" y="71"/>
                    <a:pt x="955" y="77"/>
                    <a:pt x="953" y="77"/>
                  </a:cubicBezTo>
                  <a:cubicBezTo>
                    <a:pt x="951" y="77"/>
                    <a:pt x="945" y="65"/>
                    <a:pt x="944" y="54"/>
                  </a:cubicBezTo>
                  <a:cubicBezTo>
                    <a:pt x="941" y="32"/>
                    <a:pt x="941" y="32"/>
                    <a:pt x="937" y="32"/>
                  </a:cubicBezTo>
                  <a:cubicBezTo>
                    <a:pt x="939" y="51"/>
                    <a:pt x="937" y="57"/>
                    <a:pt x="935" y="57"/>
                  </a:cubicBezTo>
                  <a:cubicBezTo>
                    <a:pt x="931" y="57"/>
                    <a:pt x="927" y="46"/>
                    <a:pt x="925" y="35"/>
                  </a:cubicBezTo>
                  <a:lnTo>
                    <a:pt x="922" y="35"/>
                  </a:lnTo>
                  <a:cubicBezTo>
                    <a:pt x="925" y="54"/>
                    <a:pt x="922" y="54"/>
                    <a:pt x="922" y="54"/>
                  </a:cubicBezTo>
                  <a:cubicBezTo>
                    <a:pt x="915" y="54"/>
                    <a:pt x="915" y="54"/>
                    <a:pt x="922" y="76"/>
                  </a:cubicBezTo>
                  <a:cubicBezTo>
                    <a:pt x="922" y="88"/>
                    <a:pt x="925" y="104"/>
                    <a:pt x="925" y="116"/>
                  </a:cubicBezTo>
                  <a:lnTo>
                    <a:pt x="922" y="94"/>
                  </a:lnTo>
                  <a:cubicBezTo>
                    <a:pt x="919" y="76"/>
                    <a:pt x="915" y="76"/>
                    <a:pt x="909" y="76"/>
                  </a:cubicBezTo>
                  <a:cubicBezTo>
                    <a:pt x="903" y="76"/>
                    <a:pt x="900" y="76"/>
                    <a:pt x="894" y="57"/>
                  </a:cubicBezTo>
                  <a:lnTo>
                    <a:pt x="894" y="57"/>
                  </a:lnTo>
                  <a:lnTo>
                    <a:pt x="897" y="76"/>
                  </a:lnTo>
                  <a:cubicBezTo>
                    <a:pt x="898" y="87"/>
                    <a:pt x="898" y="92"/>
                    <a:pt x="897" y="92"/>
                  </a:cubicBezTo>
                  <a:cubicBezTo>
                    <a:pt x="897" y="92"/>
                    <a:pt x="895" y="87"/>
                    <a:pt x="894" y="76"/>
                  </a:cubicBezTo>
                  <a:cubicBezTo>
                    <a:pt x="892" y="66"/>
                    <a:pt x="890" y="61"/>
                    <a:pt x="888" y="61"/>
                  </a:cubicBezTo>
                  <a:cubicBezTo>
                    <a:pt x="886" y="61"/>
                    <a:pt x="884" y="66"/>
                    <a:pt x="884" y="76"/>
                  </a:cubicBezTo>
                  <a:lnTo>
                    <a:pt x="881" y="76"/>
                  </a:lnTo>
                  <a:cubicBezTo>
                    <a:pt x="878" y="56"/>
                    <a:pt x="875" y="45"/>
                    <a:pt x="873" y="45"/>
                  </a:cubicBezTo>
                  <a:lnTo>
                    <a:pt x="873" y="45"/>
                  </a:lnTo>
                  <a:cubicBezTo>
                    <a:pt x="872" y="45"/>
                    <a:pt x="872" y="56"/>
                    <a:pt x="875" y="79"/>
                  </a:cubicBezTo>
                  <a:cubicBezTo>
                    <a:pt x="872" y="57"/>
                    <a:pt x="868" y="57"/>
                    <a:pt x="868" y="57"/>
                  </a:cubicBezTo>
                  <a:cubicBezTo>
                    <a:pt x="868" y="68"/>
                    <a:pt x="867" y="73"/>
                    <a:pt x="865" y="73"/>
                  </a:cubicBezTo>
                  <a:cubicBezTo>
                    <a:pt x="863" y="73"/>
                    <a:pt x="861" y="68"/>
                    <a:pt x="859" y="57"/>
                  </a:cubicBezTo>
                  <a:cubicBezTo>
                    <a:pt x="859" y="79"/>
                    <a:pt x="859" y="79"/>
                    <a:pt x="859" y="79"/>
                  </a:cubicBezTo>
                  <a:cubicBezTo>
                    <a:pt x="856" y="79"/>
                    <a:pt x="856" y="79"/>
                    <a:pt x="856" y="97"/>
                  </a:cubicBezTo>
                  <a:cubicBezTo>
                    <a:pt x="859" y="119"/>
                    <a:pt x="856" y="119"/>
                    <a:pt x="856" y="119"/>
                  </a:cubicBezTo>
                  <a:cubicBezTo>
                    <a:pt x="856" y="107"/>
                    <a:pt x="853" y="91"/>
                    <a:pt x="853" y="79"/>
                  </a:cubicBezTo>
                  <a:cubicBezTo>
                    <a:pt x="853" y="69"/>
                    <a:pt x="852" y="64"/>
                    <a:pt x="851" y="64"/>
                  </a:cubicBezTo>
                  <a:cubicBezTo>
                    <a:pt x="849" y="64"/>
                    <a:pt x="848" y="74"/>
                    <a:pt x="850" y="97"/>
                  </a:cubicBezTo>
                  <a:cubicBezTo>
                    <a:pt x="847" y="84"/>
                    <a:pt x="847" y="70"/>
                    <a:pt x="847" y="70"/>
                  </a:cubicBezTo>
                  <a:cubicBezTo>
                    <a:pt x="846" y="70"/>
                    <a:pt x="846" y="72"/>
                    <a:pt x="846" y="79"/>
                  </a:cubicBezTo>
                  <a:cubicBezTo>
                    <a:pt x="846" y="79"/>
                    <a:pt x="843" y="79"/>
                    <a:pt x="846" y="97"/>
                  </a:cubicBezTo>
                  <a:lnTo>
                    <a:pt x="840" y="97"/>
                  </a:lnTo>
                  <a:cubicBezTo>
                    <a:pt x="837" y="79"/>
                    <a:pt x="834" y="79"/>
                    <a:pt x="834" y="79"/>
                  </a:cubicBezTo>
                  <a:cubicBezTo>
                    <a:pt x="834" y="90"/>
                    <a:pt x="834" y="95"/>
                    <a:pt x="834" y="95"/>
                  </a:cubicBezTo>
                  <a:cubicBezTo>
                    <a:pt x="833" y="95"/>
                    <a:pt x="832" y="90"/>
                    <a:pt x="831" y="79"/>
                  </a:cubicBezTo>
                  <a:cubicBezTo>
                    <a:pt x="830" y="70"/>
                    <a:pt x="828" y="64"/>
                    <a:pt x="828" y="64"/>
                  </a:cubicBezTo>
                  <a:lnTo>
                    <a:pt x="828" y="64"/>
                  </a:lnTo>
                  <a:cubicBezTo>
                    <a:pt x="827" y="64"/>
                    <a:pt x="827" y="75"/>
                    <a:pt x="831" y="101"/>
                  </a:cubicBezTo>
                  <a:cubicBezTo>
                    <a:pt x="832" y="110"/>
                    <a:pt x="832" y="115"/>
                    <a:pt x="832" y="115"/>
                  </a:cubicBezTo>
                  <a:cubicBezTo>
                    <a:pt x="831" y="115"/>
                    <a:pt x="829" y="110"/>
                    <a:pt x="828" y="101"/>
                  </a:cubicBezTo>
                  <a:cubicBezTo>
                    <a:pt x="826" y="91"/>
                    <a:pt x="825" y="84"/>
                    <a:pt x="825" y="79"/>
                  </a:cubicBezTo>
                  <a:lnTo>
                    <a:pt x="825" y="79"/>
                  </a:lnTo>
                  <a:cubicBezTo>
                    <a:pt x="825" y="101"/>
                    <a:pt x="825" y="101"/>
                    <a:pt x="825" y="101"/>
                  </a:cubicBezTo>
                  <a:cubicBezTo>
                    <a:pt x="821" y="79"/>
                    <a:pt x="809" y="79"/>
                    <a:pt x="796" y="79"/>
                  </a:cubicBezTo>
                  <a:cubicBezTo>
                    <a:pt x="796" y="94"/>
                    <a:pt x="796" y="107"/>
                    <a:pt x="799" y="123"/>
                  </a:cubicBezTo>
                  <a:cubicBezTo>
                    <a:pt x="802" y="140"/>
                    <a:pt x="803" y="146"/>
                    <a:pt x="803" y="146"/>
                  </a:cubicBezTo>
                  <a:cubicBezTo>
                    <a:pt x="803" y="146"/>
                    <a:pt x="800" y="134"/>
                    <a:pt x="796" y="123"/>
                  </a:cubicBezTo>
                  <a:cubicBezTo>
                    <a:pt x="792" y="91"/>
                    <a:pt x="789" y="76"/>
                    <a:pt x="788" y="76"/>
                  </a:cubicBezTo>
                  <a:lnTo>
                    <a:pt x="788" y="76"/>
                  </a:lnTo>
                  <a:cubicBezTo>
                    <a:pt x="787" y="76"/>
                    <a:pt x="788" y="87"/>
                    <a:pt x="791" y="111"/>
                  </a:cubicBezTo>
                  <a:lnTo>
                    <a:pt x="791" y="111"/>
                  </a:lnTo>
                  <a:cubicBezTo>
                    <a:pt x="791" y="108"/>
                    <a:pt x="791" y="106"/>
                    <a:pt x="790" y="106"/>
                  </a:cubicBezTo>
                  <a:cubicBezTo>
                    <a:pt x="790" y="106"/>
                    <a:pt x="790" y="112"/>
                    <a:pt x="790" y="123"/>
                  </a:cubicBezTo>
                  <a:cubicBezTo>
                    <a:pt x="786" y="107"/>
                    <a:pt x="783" y="92"/>
                    <a:pt x="783" y="92"/>
                  </a:cubicBezTo>
                  <a:lnTo>
                    <a:pt x="783" y="92"/>
                  </a:lnTo>
                  <a:cubicBezTo>
                    <a:pt x="783" y="92"/>
                    <a:pt x="783" y="94"/>
                    <a:pt x="784" y="101"/>
                  </a:cubicBezTo>
                  <a:cubicBezTo>
                    <a:pt x="784" y="101"/>
                    <a:pt x="781" y="101"/>
                    <a:pt x="778" y="79"/>
                  </a:cubicBezTo>
                  <a:cubicBezTo>
                    <a:pt x="777" y="73"/>
                    <a:pt x="776" y="71"/>
                    <a:pt x="776" y="71"/>
                  </a:cubicBezTo>
                  <a:lnTo>
                    <a:pt x="776" y="71"/>
                  </a:lnTo>
                  <a:cubicBezTo>
                    <a:pt x="775" y="71"/>
                    <a:pt x="775" y="85"/>
                    <a:pt x="778" y="101"/>
                  </a:cubicBezTo>
                  <a:cubicBezTo>
                    <a:pt x="778" y="121"/>
                    <a:pt x="778" y="131"/>
                    <a:pt x="777" y="131"/>
                  </a:cubicBezTo>
                  <a:cubicBezTo>
                    <a:pt x="776" y="131"/>
                    <a:pt x="774" y="121"/>
                    <a:pt x="771" y="101"/>
                  </a:cubicBezTo>
                  <a:cubicBezTo>
                    <a:pt x="770" y="85"/>
                    <a:pt x="769" y="78"/>
                    <a:pt x="768" y="78"/>
                  </a:cubicBezTo>
                  <a:lnTo>
                    <a:pt x="768" y="78"/>
                  </a:lnTo>
                  <a:cubicBezTo>
                    <a:pt x="767" y="78"/>
                    <a:pt x="766" y="96"/>
                    <a:pt x="768" y="123"/>
                  </a:cubicBezTo>
                  <a:cubicBezTo>
                    <a:pt x="770" y="146"/>
                    <a:pt x="771" y="156"/>
                    <a:pt x="770" y="156"/>
                  </a:cubicBezTo>
                  <a:cubicBezTo>
                    <a:pt x="770" y="156"/>
                    <a:pt x="769" y="151"/>
                    <a:pt x="768" y="141"/>
                  </a:cubicBezTo>
                  <a:cubicBezTo>
                    <a:pt x="768" y="123"/>
                    <a:pt x="765" y="123"/>
                    <a:pt x="765" y="123"/>
                  </a:cubicBezTo>
                  <a:cubicBezTo>
                    <a:pt x="765" y="123"/>
                    <a:pt x="762" y="123"/>
                    <a:pt x="759" y="101"/>
                  </a:cubicBezTo>
                  <a:cubicBezTo>
                    <a:pt x="759" y="101"/>
                    <a:pt x="759" y="101"/>
                    <a:pt x="759" y="123"/>
                  </a:cubicBezTo>
                  <a:cubicBezTo>
                    <a:pt x="760" y="138"/>
                    <a:pt x="760" y="144"/>
                    <a:pt x="759" y="144"/>
                  </a:cubicBezTo>
                  <a:cubicBezTo>
                    <a:pt x="757" y="144"/>
                    <a:pt x="752" y="126"/>
                    <a:pt x="746" y="101"/>
                  </a:cubicBezTo>
                  <a:lnTo>
                    <a:pt x="746" y="123"/>
                  </a:lnTo>
                  <a:cubicBezTo>
                    <a:pt x="750" y="148"/>
                    <a:pt x="752" y="165"/>
                    <a:pt x="751" y="165"/>
                  </a:cubicBezTo>
                  <a:cubicBezTo>
                    <a:pt x="750" y="165"/>
                    <a:pt x="749" y="158"/>
                    <a:pt x="746" y="141"/>
                  </a:cubicBezTo>
                  <a:lnTo>
                    <a:pt x="743" y="123"/>
                  </a:lnTo>
                  <a:lnTo>
                    <a:pt x="743" y="123"/>
                  </a:lnTo>
                  <a:cubicBezTo>
                    <a:pt x="745" y="138"/>
                    <a:pt x="746" y="145"/>
                    <a:pt x="744" y="145"/>
                  </a:cubicBezTo>
                  <a:cubicBezTo>
                    <a:pt x="743" y="145"/>
                    <a:pt x="739" y="133"/>
                    <a:pt x="736" y="113"/>
                  </a:cubicBezTo>
                  <a:lnTo>
                    <a:pt x="736" y="113"/>
                  </a:lnTo>
                  <a:cubicBezTo>
                    <a:pt x="737" y="123"/>
                    <a:pt x="737" y="133"/>
                    <a:pt x="737" y="145"/>
                  </a:cubicBezTo>
                  <a:cubicBezTo>
                    <a:pt x="737" y="145"/>
                    <a:pt x="734" y="145"/>
                    <a:pt x="731" y="123"/>
                  </a:cubicBezTo>
                  <a:cubicBezTo>
                    <a:pt x="729" y="114"/>
                    <a:pt x="728" y="106"/>
                    <a:pt x="727" y="101"/>
                  </a:cubicBezTo>
                  <a:lnTo>
                    <a:pt x="727" y="101"/>
                  </a:lnTo>
                  <a:cubicBezTo>
                    <a:pt x="727" y="101"/>
                    <a:pt x="727" y="101"/>
                    <a:pt x="727" y="101"/>
                  </a:cubicBezTo>
                  <a:cubicBezTo>
                    <a:pt x="727" y="95"/>
                    <a:pt x="726" y="93"/>
                    <a:pt x="726" y="93"/>
                  </a:cubicBezTo>
                  <a:lnTo>
                    <a:pt x="726" y="93"/>
                  </a:lnTo>
                  <a:cubicBezTo>
                    <a:pt x="726" y="93"/>
                    <a:pt x="727" y="96"/>
                    <a:pt x="727" y="101"/>
                  </a:cubicBezTo>
                  <a:lnTo>
                    <a:pt x="727" y="101"/>
                  </a:lnTo>
                  <a:cubicBezTo>
                    <a:pt x="727" y="100"/>
                    <a:pt x="724" y="98"/>
                    <a:pt x="721" y="82"/>
                  </a:cubicBezTo>
                  <a:lnTo>
                    <a:pt x="715" y="82"/>
                  </a:lnTo>
                  <a:cubicBezTo>
                    <a:pt x="716" y="91"/>
                    <a:pt x="716" y="96"/>
                    <a:pt x="716" y="96"/>
                  </a:cubicBezTo>
                  <a:cubicBezTo>
                    <a:pt x="715" y="96"/>
                    <a:pt x="713" y="91"/>
                    <a:pt x="712" y="82"/>
                  </a:cubicBezTo>
                  <a:cubicBezTo>
                    <a:pt x="712" y="82"/>
                    <a:pt x="709" y="82"/>
                    <a:pt x="709" y="101"/>
                  </a:cubicBezTo>
                  <a:cubicBezTo>
                    <a:pt x="705" y="101"/>
                    <a:pt x="705" y="101"/>
                    <a:pt x="702" y="82"/>
                  </a:cubicBezTo>
                  <a:lnTo>
                    <a:pt x="702" y="82"/>
                  </a:lnTo>
                  <a:cubicBezTo>
                    <a:pt x="705" y="101"/>
                    <a:pt x="702" y="101"/>
                    <a:pt x="702" y="101"/>
                  </a:cubicBezTo>
                  <a:lnTo>
                    <a:pt x="699" y="101"/>
                  </a:lnTo>
                  <a:cubicBezTo>
                    <a:pt x="702" y="123"/>
                    <a:pt x="702" y="123"/>
                    <a:pt x="699" y="123"/>
                  </a:cubicBezTo>
                  <a:cubicBezTo>
                    <a:pt x="699" y="123"/>
                    <a:pt x="693" y="101"/>
                    <a:pt x="690" y="101"/>
                  </a:cubicBezTo>
                  <a:cubicBezTo>
                    <a:pt x="687" y="101"/>
                    <a:pt x="687" y="101"/>
                    <a:pt x="690" y="123"/>
                  </a:cubicBezTo>
                  <a:cubicBezTo>
                    <a:pt x="687" y="123"/>
                    <a:pt x="680" y="101"/>
                    <a:pt x="677" y="101"/>
                  </a:cubicBezTo>
                  <a:cubicBezTo>
                    <a:pt x="671" y="101"/>
                    <a:pt x="671" y="101"/>
                    <a:pt x="674" y="123"/>
                  </a:cubicBezTo>
                  <a:cubicBezTo>
                    <a:pt x="677" y="143"/>
                    <a:pt x="678" y="153"/>
                    <a:pt x="677" y="153"/>
                  </a:cubicBezTo>
                  <a:cubicBezTo>
                    <a:pt x="676" y="153"/>
                    <a:pt x="674" y="143"/>
                    <a:pt x="671" y="123"/>
                  </a:cubicBezTo>
                  <a:cubicBezTo>
                    <a:pt x="667" y="99"/>
                    <a:pt x="665" y="89"/>
                    <a:pt x="664" y="89"/>
                  </a:cubicBezTo>
                  <a:lnTo>
                    <a:pt x="664" y="89"/>
                  </a:lnTo>
                  <a:cubicBezTo>
                    <a:pt x="663" y="89"/>
                    <a:pt x="663" y="94"/>
                    <a:pt x="665" y="104"/>
                  </a:cubicBezTo>
                  <a:cubicBezTo>
                    <a:pt x="668" y="123"/>
                    <a:pt x="668" y="123"/>
                    <a:pt x="665" y="123"/>
                  </a:cubicBezTo>
                  <a:cubicBezTo>
                    <a:pt x="663" y="113"/>
                    <a:pt x="662" y="108"/>
                    <a:pt x="662" y="108"/>
                  </a:cubicBezTo>
                  <a:cubicBezTo>
                    <a:pt x="662" y="108"/>
                    <a:pt x="662" y="113"/>
                    <a:pt x="662" y="123"/>
                  </a:cubicBezTo>
                  <a:cubicBezTo>
                    <a:pt x="658" y="123"/>
                    <a:pt x="658" y="123"/>
                    <a:pt x="658" y="104"/>
                  </a:cubicBezTo>
                  <a:lnTo>
                    <a:pt x="655" y="104"/>
                  </a:lnTo>
                  <a:cubicBezTo>
                    <a:pt x="655" y="121"/>
                    <a:pt x="654" y="127"/>
                    <a:pt x="652" y="127"/>
                  </a:cubicBezTo>
                  <a:cubicBezTo>
                    <a:pt x="649" y="127"/>
                    <a:pt x="645" y="115"/>
                    <a:pt x="643" y="104"/>
                  </a:cubicBezTo>
                  <a:cubicBezTo>
                    <a:pt x="643" y="104"/>
                    <a:pt x="640" y="104"/>
                    <a:pt x="643" y="123"/>
                  </a:cubicBezTo>
                  <a:cubicBezTo>
                    <a:pt x="644" y="143"/>
                    <a:pt x="644" y="153"/>
                    <a:pt x="644" y="153"/>
                  </a:cubicBezTo>
                  <a:cubicBezTo>
                    <a:pt x="643" y="153"/>
                    <a:pt x="641" y="143"/>
                    <a:pt x="640" y="123"/>
                  </a:cubicBezTo>
                  <a:cubicBezTo>
                    <a:pt x="637" y="102"/>
                    <a:pt x="635" y="92"/>
                    <a:pt x="635" y="92"/>
                  </a:cubicBezTo>
                  <a:lnTo>
                    <a:pt x="635" y="92"/>
                  </a:lnTo>
                  <a:cubicBezTo>
                    <a:pt x="634" y="92"/>
                    <a:pt x="635" y="102"/>
                    <a:pt x="637" y="123"/>
                  </a:cubicBezTo>
                  <a:cubicBezTo>
                    <a:pt x="637" y="132"/>
                    <a:pt x="635" y="137"/>
                    <a:pt x="634" y="137"/>
                  </a:cubicBezTo>
                  <a:cubicBezTo>
                    <a:pt x="632" y="137"/>
                    <a:pt x="629" y="127"/>
                    <a:pt x="627" y="104"/>
                  </a:cubicBezTo>
                  <a:cubicBezTo>
                    <a:pt x="627" y="82"/>
                    <a:pt x="624" y="60"/>
                    <a:pt x="624" y="60"/>
                  </a:cubicBezTo>
                  <a:cubicBezTo>
                    <a:pt x="624" y="82"/>
                    <a:pt x="624" y="82"/>
                    <a:pt x="624" y="82"/>
                  </a:cubicBezTo>
                  <a:cubicBezTo>
                    <a:pt x="624" y="104"/>
                    <a:pt x="624" y="104"/>
                    <a:pt x="621" y="104"/>
                  </a:cubicBezTo>
                  <a:cubicBezTo>
                    <a:pt x="618" y="104"/>
                    <a:pt x="615" y="123"/>
                    <a:pt x="611" y="123"/>
                  </a:cubicBezTo>
                  <a:cubicBezTo>
                    <a:pt x="608" y="123"/>
                    <a:pt x="605" y="123"/>
                    <a:pt x="599" y="104"/>
                  </a:cubicBezTo>
                  <a:cubicBezTo>
                    <a:pt x="599" y="104"/>
                    <a:pt x="599" y="104"/>
                    <a:pt x="596" y="123"/>
                  </a:cubicBezTo>
                  <a:cubicBezTo>
                    <a:pt x="597" y="134"/>
                    <a:pt x="597" y="139"/>
                    <a:pt x="597" y="139"/>
                  </a:cubicBezTo>
                  <a:cubicBezTo>
                    <a:pt x="596" y="139"/>
                    <a:pt x="594" y="134"/>
                    <a:pt x="593" y="123"/>
                  </a:cubicBezTo>
                  <a:cubicBezTo>
                    <a:pt x="590" y="145"/>
                    <a:pt x="590" y="145"/>
                    <a:pt x="590" y="145"/>
                  </a:cubicBezTo>
                  <a:cubicBezTo>
                    <a:pt x="587" y="129"/>
                    <a:pt x="585" y="115"/>
                    <a:pt x="584" y="115"/>
                  </a:cubicBezTo>
                  <a:cubicBezTo>
                    <a:pt x="584" y="115"/>
                    <a:pt x="583" y="117"/>
                    <a:pt x="583" y="123"/>
                  </a:cubicBezTo>
                  <a:cubicBezTo>
                    <a:pt x="586" y="145"/>
                    <a:pt x="586" y="145"/>
                    <a:pt x="583" y="145"/>
                  </a:cubicBezTo>
                  <a:cubicBezTo>
                    <a:pt x="580" y="133"/>
                    <a:pt x="567" y="128"/>
                    <a:pt x="554" y="128"/>
                  </a:cubicBezTo>
                  <a:cubicBezTo>
                    <a:pt x="543" y="128"/>
                    <a:pt x="533" y="132"/>
                    <a:pt x="533" y="141"/>
                  </a:cubicBezTo>
                  <a:lnTo>
                    <a:pt x="524" y="141"/>
                  </a:lnTo>
                  <a:cubicBezTo>
                    <a:pt x="522" y="124"/>
                    <a:pt x="521" y="118"/>
                    <a:pt x="520" y="118"/>
                  </a:cubicBezTo>
                  <a:cubicBezTo>
                    <a:pt x="518" y="118"/>
                    <a:pt x="516" y="130"/>
                    <a:pt x="514" y="141"/>
                  </a:cubicBezTo>
                  <a:cubicBezTo>
                    <a:pt x="514" y="163"/>
                    <a:pt x="514" y="163"/>
                    <a:pt x="511" y="163"/>
                  </a:cubicBezTo>
                  <a:cubicBezTo>
                    <a:pt x="509" y="139"/>
                    <a:pt x="507" y="129"/>
                    <a:pt x="506" y="129"/>
                  </a:cubicBezTo>
                  <a:cubicBezTo>
                    <a:pt x="504" y="129"/>
                    <a:pt x="503" y="134"/>
                    <a:pt x="502" y="141"/>
                  </a:cubicBezTo>
                  <a:cubicBezTo>
                    <a:pt x="503" y="163"/>
                    <a:pt x="504" y="174"/>
                    <a:pt x="504" y="174"/>
                  </a:cubicBezTo>
                  <a:cubicBezTo>
                    <a:pt x="503" y="174"/>
                    <a:pt x="502" y="163"/>
                    <a:pt x="499" y="141"/>
                  </a:cubicBezTo>
                  <a:cubicBezTo>
                    <a:pt x="497" y="123"/>
                    <a:pt x="496" y="113"/>
                    <a:pt x="495" y="113"/>
                  </a:cubicBezTo>
                  <a:lnTo>
                    <a:pt x="495" y="113"/>
                  </a:lnTo>
                  <a:cubicBezTo>
                    <a:pt x="494" y="113"/>
                    <a:pt x="494" y="129"/>
                    <a:pt x="496" y="163"/>
                  </a:cubicBezTo>
                  <a:cubicBezTo>
                    <a:pt x="496" y="174"/>
                    <a:pt x="496" y="180"/>
                    <a:pt x="495" y="180"/>
                  </a:cubicBezTo>
                  <a:cubicBezTo>
                    <a:pt x="495" y="180"/>
                    <a:pt x="494" y="174"/>
                    <a:pt x="492" y="163"/>
                  </a:cubicBezTo>
                  <a:cubicBezTo>
                    <a:pt x="491" y="139"/>
                    <a:pt x="489" y="129"/>
                    <a:pt x="488" y="129"/>
                  </a:cubicBezTo>
                  <a:lnTo>
                    <a:pt x="488" y="129"/>
                  </a:lnTo>
                  <a:cubicBezTo>
                    <a:pt x="488" y="129"/>
                    <a:pt x="488" y="134"/>
                    <a:pt x="489" y="141"/>
                  </a:cubicBezTo>
                  <a:cubicBezTo>
                    <a:pt x="491" y="162"/>
                    <a:pt x="491" y="172"/>
                    <a:pt x="490" y="172"/>
                  </a:cubicBezTo>
                  <a:cubicBezTo>
                    <a:pt x="489" y="172"/>
                    <a:pt x="488" y="162"/>
                    <a:pt x="486" y="141"/>
                  </a:cubicBezTo>
                  <a:cubicBezTo>
                    <a:pt x="483" y="121"/>
                    <a:pt x="481" y="111"/>
                    <a:pt x="481" y="111"/>
                  </a:cubicBezTo>
                  <a:cubicBezTo>
                    <a:pt x="480" y="111"/>
                    <a:pt x="480" y="121"/>
                    <a:pt x="480" y="141"/>
                  </a:cubicBezTo>
                  <a:cubicBezTo>
                    <a:pt x="481" y="163"/>
                    <a:pt x="481" y="173"/>
                    <a:pt x="479" y="173"/>
                  </a:cubicBezTo>
                  <a:cubicBezTo>
                    <a:pt x="478" y="173"/>
                    <a:pt x="475" y="162"/>
                    <a:pt x="474" y="141"/>
                  </a:cubicBezTo>
                  <a:cubicBezTo>
                    <a:pt x="471" y="141"/>
                    <a:pt x="469" y="132"/>
                    <a:pt x="469" y="132"/>
                  </a:cubicBezTo>
                  <a:lnTo>
                    <a:pt x="469" y="132"/>
                  </a:lnTo>
                  <a:cubicBezTo>
                    <a:pt x="469" y="132"/>
                    <a:pt x="469" y="134"/>
                    <a:pt x="470" y="141"/>
                  </a:cubicBezTo>
                  <a:lnTo>
                    <a:pt x="467" y="119"/>
                  </a:lnTo>
                  <a:lnTo>
                    <a:pt x="464" y="119"/>
                  </a:lnTo>
                  <a:lnTo>
                    <a:pt x="464" y="141"/>
                  </a:lnTo>
                  <a:cubicBezTo>
                    <a:pt x="464" y="141"/>
                    <a:pt x="455" y="119"/>
                    <a:pt x="445" y="119"/>
                  </a:cubicBezTo>
                  <a:cubicBezTo>
                    <a:pt x="430" y="119"/>
                    <a:pt x="427" y="119"/>
                    <a:pt x="430" y="141"/>
                  </a:cubicBezTo>
                  <a:cubicBezTo>
                    <a:pt x="431" y="162"/>
                    <a:pt x="431" y="172"/>
                    <a:pt x="430" y="172"/>
                  </a:cubicBezTo>
                  <a:cubicBezTo>
                    <a:pt x="430" y="172"/>
                    <a:pt x="428" y="162"/>
                    <a:pt x="427" y="141"/>
                  </a:cubicBezTo>
                  <a:cubicBezTo>
                    <a:pt x="423" y="141"/>
                    <a:pt x="420" y="119"/>
                    <a:pt x="417" y="119"/>
                  </a:cubicBezTo>
                  <a:cubicBezTo>
                    <a:pt x="414" y="119"/>
                    <a:pt x="411" y="119"/>
                    <a:pt x="411" y="97"/>
                  </a:cubicBezTo>
                  <a:cubicBezTo>
                    <a:pt x="411" y="123"/>
                    <a:pt x="408" y="133"/>
                    <a:pt x="404" y="133"/>
                  </a:cubicBezTo>
                  <a:cubicBezTo>
                    <a:pt x="401" y="133"/>
                    <a:pt x="398" y="127"/>
                    <a:pt x="395" y="119"/>
                  </a:cubicBezTo>
                  <a:cubicBezTo>
                    <a:pt x="392" y="119"/>
                    <a:pt x="392" y="119"/>
                    <a:pt x="389" y="138"/>
                  </a:cubicBezTo>
                  <a:cubicBezTo>
                    <a:pt x="389" y="149"/>
                    <a:pt x="389" y="155"/>
                    <a:pt x="389" y="155"/>
                  </a:cubicBezTo>
                  <a:cubicBezTo>
                    <a:pt x="388" y="155"/>
                    <a:pt x="387" y="149"/>
                    <a:pt x="386" y="138"/>
                  </a:cubicBezTo>
                  <a:cubicBezTo>
                    <a:pt x="386" y="127"/>
                    <a:pt x="383" y="115"/>
                    <a:pt x="380" y="115"/>
                  </a:cubicBezTo>
                  <a:cubicBezTo>
                    <a:pt x="378" y="115"/>
                    <a:pt x="376" y="121"/>
                    <a:pt x="376" y="138"/>
                  </a:cubicBezTo>
                  <a:lnTo>
                    <a:pt x="376" y="116"/>
                  </a:lnTo>
                  <a:cubicBezTo>
                    <a:pt x="376" y="111"/>
                    <a:pt x="375" y="109"/>
                    <a:pt x="374" y="109"/>
                  </a:cubicBezTo>
                  <a:cubicBezTo>
                    <a:pt x="373" y="109"/>
                    <a:pt x="373" y="123"/>
                    <a:pt x="373" y="138"/>
                  </a:cubicBezTo>
                  <a:cubicBezTo>
                    <a:pt x="375" y="156"/>
                    <a:pt x="375" y="166"/>
                    <a:pt x="374" y="166"/>
                  </a:cubicBezTo>
                  <a:cubicBezTo>
                    <a:pt x="374" y="166"/>
                    <a:pt x="372" y="151"/>
                    <a:pt x="370" y="116"/>
                  </a:cubicBezTo>
                  <a:cubicBezTo>
                    <a:pt x="368" y="93"/>
                    <a:pt x="368" y="83"/>
                    <a:pt x="367" y="83"/>
                  </a:cubicBezTo>
                  <a:cubicBezTo>
                    <a:pt x="367" y="83"/>
                    <a:pt x="367" y="88"/>
                    <a:pt x="367" y="97"/>
                  </a:cubicBezTo>
                  <a:cubicBezTo>
                    <a:pt x="367" y="111"/>
                    <a:pt x="367" y="125"/>
                    <a:pt x="366" y="125"/>
                  </a:cubicBezTo>
                  <a:cubicBezTo>
                    <a:pt x="365" y="125"/>
                    <a:pt x="365" y="123"/>
                    <a:pt x="364" y="116"/>
                  </a:cubicBezTo>
                  <a:cubicBezTo>
                    <a:pt x="364" y="116"/>
                    <a:pt x="361" y="116"/>
                    <a:pt x="364" y="157"/>
                  </a:cubicBezTo>
                  <a:cubicBezTo>
                    <a:pt x="364" y="179"/>
                    <a:pt x="364" y="179"/>
                    <a:pt x="361" y="179"/>
                  </a:cubicBezTo>
                  <a:cubicBezTo>
                    <a:pt x="361" y="157"/>
                    <a:pt x="361" y="157"/>
                    <a:pt x="361" y="138"/>
                  </a:cubicBezTo>
                  <a:lnTo>
                    <a:pt x="358" y="138"/>
                  </a:lnTo>
                  <a:cubicBezTo>
                    <a:pt x="354" y="123"/>
                    <a:pt x="351" y="110"/>
                    <a:pt x="351" y="94"/>
                  </a:cubicBezTo>
                  <a:cubicBezTo>
                    <a:pt x="350" y="87"/>
                    <a:pt x="349" y="82"/>
                    <a:pt x="349" y="82"/>
                  </a:cubicBezTo>
                  <a:lnTo>
                    <a:pt x="349" y="82"/>
                  </a:lnTo>
                  <a:cubicBezTo>
                    <a:pt x="349" y="82"/>
                    <a:pt x="349" y="92"/>
                    <a:pt x="351" y="116"/>
                  </a:cubicBezTo>
                  <a:cubicBezTo>
                    <a:pt x="354" y="157"/>
                    <a:pt x="354" y="157"/>
                    <a:pt x="351" y="157"/>
                  </a:cubicBezTo>
                  <a:cubicBezTo>
                    <a:pt x="351" y="157"/>
                    <a:pt x="348" y="157"/>
                    <a:pt x="348" y="138"/>
                  </a:cubicBezTo>
                  <a:cubicBezTo>
                    <a:pt x="345" y="116"/>
                    <a:pt x="345" y="116"/>
                    <a:pt x="345" y="116"/>
                  </a:cubicBezTo>
                  <a:cubicBezTo>
                    <a:pt x="339" y="151"/>
                    <a:pt x="339" y="185"/>
                    <a:pt x="339" y="220"/>
                  </a:cubicBezTo>
                  <a:cubicBezTo>
                    <a:pt x="336" y="198"/>
                    <a:pt x="336" y="198"/>
                    <a:pt x="336" y="198"/>
                  </a:cubicBezTo>
                  <a:cubicBezTo>
                    <a:pt x="333" y="179"/>
                    <a:pt x="336" y="179"/>
                    <a:pt x="336" y="179"/>
                  </a:cubicBezTo>
                  <a:lnTo>
                    <a:pt x="336" y="157"/>
                  </a:lnTo>
                  <a:cubicBezTo>
                    <a:pt x="334" y="137"/>
                    <a:pt x="333" y="126"/>
                    <a:pt x="331" y="126"/>
                  </a:cubicBezTo>
                  <a:cubicBezTo>
                    <a:pt x="330" y="126"/>
                    <a:pt x="329" y="137"/>
                    <a:pt x="329" y="157"/>
                  </a:cubicBezTo>
                  <a:cubicBezTo>
                    <a:pt x="327" y="141"/>
                    <a:pt x="325" y="127"/>
                    <a:pt x="324" y="127"/>
                  </a:cubicBezTo>
                  <a:cubicBezTo>
                    <a:pt x="323" y="127"/>
                    <a:pt x="323" y="130"/>
                    <a:pt x="323" y="135"/>
                  </a:cubicBezTo>
                  <a:cubicBezTo>
                    <a:pt x="323" y="135"/>
                    <a:pt x="320" y="135"/>
                    <a:pt x="320" y="113"/>
                  </a:cubicBezTo>
                  <a:cubicBezTo>
                    <a:pt x="317" y="113"/>
                    <a:pt x="314" y="113"/>
                    <a:pt x="317" y="135"/>
                  </a:cubicBezTo>
                  <a:cubicBezTo>
                    <a:pt x="317" y="157"/>
                    <a:pt x="317" y="157"/>
                    <a:pt x="314" y="157"/>
                  </a:cubicBezTo>
                  <a:cubicBezTo>
                    <a:pt x="314" y="157"/>
                    <a:pt x="311" y="157"/>
                    <a:pt x="314" y="176"/>
                  </a:cubicBezTo>
                  <a:cubicBezTo>
                    <a:pt x="314" y="192"/>
                    <a:pt x="314" y="204"/>
                    <a:pt x="311" y="217"/>
                  </a:cubicBezTo>
                  <a:cubicBezTo>
                    <a:pt x="309" y="226"/>
                    <a:pt x="309" y="231"/>
                    <a:pt x="308" y="231"/>
                  </a:cubicBezTo>
                  <a:cubicBezTo>
                    <a:pt x="307" y="231"/>
                    <a:pt x="306" y="221"/>
                    <a:pt x="304" y="198"/>
                  </a:cubicBezTo>
                  <a:cubicBezTo>
                    <a:pt x="304" y="176"/>
                    <a:pt x="301" y="176"/>
                    <a:pt x="301" y="176"/>
                  </a:cubicBezTo>
                  <a:cubicBezTo>
                    <a:pt x="301" y="176"/>
                    <a:pt x="298" y="176"/>
                    <a:pt x="298" y="154"/>
                  </a:cubicBezTo>
                  <a:cubicBezTo>
                    <a:pt x="297" y="148"/>
                    <a:pt x="297" y="146"/>
                    <a:pt x="296" y="146"/>
                  </a:cubicBezTo>
                  <a:lnTo>
                    <a:pt x="296" y="146"/>
                  </a:lnTo>
                  <a:cubicBezTo>
                    <a:pt x="295" y="146"/>
                    <a:pt x="296" y="160"/>
                    <a:pt x="298" y="176"/>
                  </a:cubicBezTo>
                  <a:lnTo>
                    <a:pt x="298" y="217"/>
                  </a:lnTo>
                  <a:cubicBezTo>
                    <a:pt x="295" y="198"/>
                    <a:pt x="295" y="176"/>
                    <a:pt x="292" y="154"/>
                  </a:cubicBezTo>
                  <a:cubicBezTo>
                    <a:pt x="292" y="169"/>
                    <a:pt x="292" y="185"/>
                    <a:pt x="291" y="185"/>
                  </a:cubicBezTo>
                  <a:cubicBezTo>
                    <a:pt x="290" y="185"/>
                    <a:pt x="290" y="182"/>
                    <a:pt x="289" y="176"/>
                  </a:cubicBezTo>
                  <a:cubicBezTo>
                    <a:pt x="286" y="176"/>
                    <a:pt x="282" y="176"/>
                    <a:pt x="282" y="154"/>
                  </a:cubicBezTo>
                  <a:cubicBezTo>
                    <a:pt x="281" y="147"/>
                    <a:pt x="281" y="144"/>
                    <a:pt x="280" y="144"/>
                  </a:cubicBezTo>
                  <a:cubicBezTo>
                    <a:pt x="279" y="144"/>
                    <a:pt x="279" y="154"/>
                    <a:pt x="279" y="154"/>
                  </a:cubicBezTo>
                  <a:cubicBezTo>
                    <a:pt x="279" y="165"/>
                    <a:pt x="278" y="170"/>
                    <a:pt x="277" y="170"/>
                  </a:cubicBezTo>
                  <a:cubicBezTo>
                    <a:pt x="276" y="170"/>
                    <a:pt x="275" y="165"/>
                    <a:pt x="273" y="154"/>
                  </a:cubicBezTo>
                  <a:cubicBezTo>
                    <a:pt x="268" y="132"/>
                    <a:pt x="266" y="121"/>
                    <a:pt x="265" y="121"/>
                  </a:cubicBezTo>
                  <a:cubicBezTo>
                    <a:pt x="264" y="121"/>
                    <a:pt x="264" y="132"/>
                    <a:pt x="264" y="154"/>
                  </a:cubicBezTo>
                  <a:cubicBezTo>
                    <a:pt x="263" y="147"/>
                    <a:pt x="262" y="145"/>
                    <a:pt x="262" y="145"/>
                  </a:cubicBezTo>
                  <a:cubicBezTo>
                    <a:pt x="260" y="145"/>
                    <a:pt x="260" y="159"/>
                    <a:pt x="260" y="173"/>
                  </a:cubicBezTo>
                  <a:cubicBezTo>
                    <a:pt x="260" y="195"/>
                    <a:pt x="260" y="235"/>
                    <a:pt x="260" y="257"/>
                  </a:cubicBezTo>
                  <a:cubicBezTo>
                    <a:pt x="262" y="281"/>
                    <a:pt x="263" y="291"/>
                    <a:pt x="262" y="291"/>
                  </a:cubicBezTo>
                  <a:cubicBezTo>
                    <a:pt x="262" y="291"/>
                    <a:pt x="260" y="285"/>
                    <a:pt x="257" y="276"/>
                  </a:cubicBezTo>
                  <a:cubicBezTo>
                    <a:pt x="254" y="264"/>
                    <a:pt x="254" y="251"/>
                    <a:pt x="254" y="235"/>
                  </a:cubicBezTo>
                  <a:cubicBezTo>
                    <a:pt x="254" y="213"/>
                    <a:pt x="254" y="213"/>
                    <a:pt x="254" y="213"/>
                  </a:cubicBezTo>
                  <a:lnTo>
                    <a:pt x="257" y="213"/>
                  </a:lnTo>
                  <a:cubicBezTo>
                    <a:pt x="257" y="201"/>
                    <a:pt x="257" y="185"/>
                    <a:pt x="251" y="173"/>
                  </a:cubicBezTo>
                  <a:cubicBezTo>
                    <a:pt x="251" y="162"/>
                    <a:pt x="250" y="156"/>
                    <a:pt x="250" y="156"/>
                  </a:cubicBezTo>
                  <a:cubicBezTo>
                    <a:pt x="249" y="156"/>
                    <a:pt x="248" y="162"/>
                    <a:pt x="248" y="173"/>
                  </a:cubicBezTo>
                  <a:cubicBezTo>
                    <a:pt x="248" y="151"/>
                    <a:pt x="245" y="151"/>
                    <a:pt x="242" y="151"/>
                  </a:cubicBezTo>
                  <a:cubicBezTo>
                    <a:pt x="239" y="151"/>
                    <a:pt x="235" y="151"/>
                    <a:pt x="232" y="129"/>
                  </a:cubicBezTo>
                  <a:cubicBezTo>
                    <a:pt x="229" y="129"/>
                    <a:pt x="229" y="129"/>
                    <a:pt x="229" y="151"/>
                  </a:cubicBezTo>
                  <a:cubicBezTo>
                    <a:pt x="229" y="160"/>
                    <a:pt x="229" y="167"/>
                    <a:pt x="229" y="173"/>
                  </a:cubicBezTo>
                  <a:cubicBezTo>
                    <a:pt x="227" y="145"/>
                    <a:pt x="219" y="126"/>
                    <a:pt x="213" y="126"/>
                  </a:cubicBezTo>
                  <a:cubicBezTo>
                    <a:pt x="210" y="126"/>
                    <a:pt x="207" y="133"/>
                    <a:pt x="207" y="148"/>
                  </a:cubicBezTo>
                  <a:lnTo>
                    <a:pt x="204" y="148"/>
                  </a:lnTo>
                  <a:cubicBezTo>
                    <a:pt x="202" y="137"/>
                    <a:pt x="199" y="131"/>
                    <a:pt x="197" y="131"/>
                  </a:cubicBezTo>
                  <a:cubicBezTo>
                    <a:pt x="194" y="131"/>
                    <a:pt x="192" y="137"/>
                    <a:pt x="192" y="148"/>
                  </a:cubicBezTo>
                  <a:lnTo>
                    <a:pt x="188" y="148"/>
                  </a:lnTo>
                  <a:cubicBezTo>
                    <a:pt x="187" y="137"/>
                    <a:pt x="185" y="131"/>
                    <a:pt x="184" y="131"/>
                  </a:cubicBezTo>
                  <a:cubicBezTo>
                    <a:pt x="183" y="131"/>
                    <a:pt x="182" y="137"/>
                    <a:pt x="182" y="148"/>
                  </a:cubicBezTo>
                  <a:cubicBezTo>
                    <a:pt x="182" y="154"/>
                    <a:pt x="182" y="161"/>
                    <a:pt x="182" y="166"/>
                  </a:cubicBezTo>
                  <a:cubicBezTo>
                    <a:pt x="179" y="148"/>
                    <a:pt x="179" y="145"/>
                    <a:pt x="173" y="145"/>
                  </a:cubicBezTo>
                  <a:cubicBezTo>
                    <a:pt x="166" y="145"/>
                    <a:pt x="166" y="145"/>
                    <a:pt x="170" y="166"/>
                  </a:cubicBezTo>
                  <a:cubicBezTo>
                    <a:pt x="168" y="172"/>
                    <a:pt x="167" y="174"/>
                    <a:pt x="166" y="174"/>
                  </a:cubicBezTo>
                  <a:cubicBezTo>
                    <a:pt x="163" y="174"/>
                    <a:pt x="163" y="160"/>
                    <a:pt x="163" y="145"/>
                  </a:cubicBezTo>
                  <a:cubicBezTo>
                    <a:pt x="163" y="126"/>
                    <a:pt x="163" y="116"/>
                    <a:pt x="162" y="116"/>
                  </a:cubicBezTo>
                  <a:cubicBezTo>
                    <a:pt x="161" y="116"/>
                    <a:pt x="160" y="132"/>
                    <a:pt x="160" y="166"/>
                  </a:cubicBezTo>
                  <a:cubicBezTo>
                    <a:pt x="160" y="190"/>
                    <a:pt x="159" y="200"/>
                    <a:pt x="158" y="200"/>
                  </a:cubicBezTo>
                  <a:cubicBezTo>
                    <a:pt x="158" y="200"/>
                    <a:pt x="157" y="195"/>
                    <a:pt x="157" y="185"/>
                  </a:cubicBezTo>
                  <a:cubicBezTo>
                    <a:pt x="157" y="166"/>
                    <a:pt x="157" y="166"/>
                    <a:pt x="160" y="166"/>
                  </a:cubicBezTo>
                  <a:cubicBezTo>
                    <a:pt x="160" y="166"/>
                    <a:pt x="157" y="145"/>
                    <a:pt x="157" y="123"/>
                  </a:cubicBezTo>
                  <a:cubicBezTo>
                    <a:pt x="157" y="123"/>
                    <a:pt x="157" y="123"/>
                    <a:pt x="157" y="145"/>
                  </a:cubicBezTo>
                  <a:cubicBezTo>
                    <a:pt x="157" y="145"/>
                    <a:pt x="154" y="145"/>
                    <a:pt x="154" y="163"/>
                  </a:cubicBezTo>
                  <a:cubicBezTo>
                    <a:pt x="151" y="185"/>
                    <a:pt x="154" y="207"/>
                    <a:pt x="154" y="226"/>
                  </a:cubicBezTo>
                  <a:cubicBezTo>
                    <a:pt x="157" y="248"/>
                    <a:pt x="154" y="248"/>
                    <a:pt x="154" y="248"/>
                  </a:cubicBezTo>
                  <a:cubicBezTo>
                    <a:pt x="151" y="226"/>
                    <a:pt x="151" y="207"/>
                    <a:pt x="151" y="185"/>
                  </a:cubicBezTo>
                  <a:cubicBezTo>
                    <a:pt x="151" y="173"/>
                    <a:pt x="154" y="157"/>
                    <a:pt x="151" y="145"/>
                  </a:cubicBezTo>
                  <a:cubicBezTo>
                    <a:pt x="151" y="140"/>
                    <a:pt x="151" y="138"/>
                    <a:pt x="150" y="138"/>
                  </a:cubicBezTo>
                  <a:cubicBezTo>
                    <a:pt x="149" y="138"/>
                    <a:pt x="145" y="172"/>
                    <a:pt x="145" y="207"/>
                  </a:cubicBezTo>
                  <a:cubicBezTo>
                    <a:pt x="145" y="198"/>
                    <a:pt x="145" y="204"/>
                    <a:pt x="145" y="185"/>
                  </a:cubicBezTo>
                  <a:cubicBezTo>
                    <a:pt x="145" y="163"/>
                    <a:pt x="141" y="163"/>
                    <a:pt x="138" y="163"/>
                  </a:cubicBezTo>
                  <a:cubicBezTo>
                    <a:pt x="135" y="163"/>
                    <a:pt x="135" y="163"/>
                    <a:pt x="135" y="185"/>
                  </a:cubicBezTo>
                  <a:cubicBezTo>
                    <a:pt x="135" y="198"/>
                    <a:pt x="135" y="210"/>
                    <a:pt x="132" y="226"/>
                  </a:cubicBezTo>
                  <a:cubicBezTo>
                    <a:pt x="126" y="182"/>
                    <a:pt x="123" y="163"/>
                    <a:pt x="119" y="160"/>
                  </a:cubicBezTo>
                  <a:cubicBezTo>
                    <a:pt x="116" y="160"/>
                    <a:pt x="110" y="160"/>
                    <a:pt x="110" y="138"/>
                  </a:cubicBezTo>
                  <a:cubicBezTo>
                    <a:pt x="107" y="138"/>
                    <a:pt x="107" y="138"/>
                    <a:pt x="107" y="160"/>
                  </a:cubicBezTo>
                  <a:lnTo>
                    <a:pt x="104" y="160"/>
                  </a:lnTo>
                  <a:cubicBezTo>
                    <a:pt x="102" y="149"/>
                    <a:pt x="101" y="144"/>
                    <a:pt x="100" y="144"/>
                  </a:cubicBezTo>
                  <a:lnTo>
                    <a:pt x="100" y="144"/>
                  </a:lnTo>
                  <a:cubicBezTo>
                    <a:pt x="99" y="144"/>
                    <a:pt x="99" y="149"/>
                    <a:pt x="101" y="160"/>
                  </a:cubicBezTo>
                  <a:cubicBezTo>
                    <a:pt x="100" y="166"/>
                    <a:pt x="99" y="169"/>
                    <a:pt x="98" y="169"/>
                  </a:cubicBezTo>
                  <a:cubicBezTo>
                    <a:pt x="97" y="169"/>
                    <a:pt x="96" y="160"/>
                    <a:pt x="94" y="160"/>
                  </a:cubicBezTo>
                  <a:cubicBezTo>
                    <a:pt x="93" y="140"/>
                    <a:pt x="92" y="129"/>
                    <a:pt x="92" y="129"/>
                  </a:cubicBezTo>
                  <a:lnTo>
                    <a:pt x="92" y="129"/>
                  </a:lnTo>
                  <a:cubicBezTo>
                    <a:pt x="92" y="129"/>
                    <a:pt x="93" y="145"/>
                    <a:pt x="94" y="179"/>
                  </a:cubicBezTo>
                  <a:cubicBezTo>
                    <a:pt x="94" y="195"/>
                    <a:pt x="94" y="207"/>
                    <a:pt x="98" y="223"/>
                  </a:cubicBezTo>
                  <a:lnTo>
                    <a:pt x="104" y="223"/>
                  </a:lnTo>
                  <a:lnTo>
                    <a:pt x="98" y="242"/>
                  </a:lnTo>
                  <a:cubicBezTo>
                    <a:pt x="94" y="257"/>
                    <a:pt x="94" y="270"/>
                    <a:pt x="94" y="286"/>
                  </a:cubicBezTo>
                  <a:lnTo>
                    <a:pt x="94" y="264"/>
                  </a:lnTo>
                  <a:lnTo>
                    <a:pt x="94" y="201"/>
                  </a:lnTo>
                  <a:cubicBezTo>
                    <a:pt x="92" y="175"/>
                    <a:pt x="90" y="157"/>
                    <a:pt x="89" y="157"/>
                  </a:cubicBezTo>
                  <a:cubicBezTo>
                    <a:pt x="89" y="157"/>
                    <a:pt x="88" y="164"/>
                    <a:pt x="88" y="179"/>
                  </a:cubicBezTo>
                  <a:cubicBezTo>
                    <a:pt x="88" y="179"/>
                    <a:pt x="88" y="179"/>
                    <a:pt x="85" y="157"/>
                  </a:cubicBezTo>
                  <a:cubicBezTo>
                    <a:pt x="85" y="149"/>
                    <a:pt x="85" y="145"/>
                    <a:pt x="85" y="145"/>
                  </a:cubicBezTo>
                  <a:cubicBezTo>
                    <a:pt x="84" y="145"/>
                    <a:pt x="84" y="155"/>
                    <a:pt x="82" y="179"/>
                  </a:cubicBezTo>
                  <a:cubicBezTo>
                    <a:pt x="82" y="199"/>
                    <a:pt x="81" y="210"/>
                    <a:pt x="80" y="210"/>
                  </a:cubicBezTo>
                  <a:cubicBezTo>
                    <a:pt x="79" y="210"/>
                    <a:pt x="79" y="199"/>
                    <a:pt x="79" y="179"/>
                  </a:cubicBezTo>
                  <a:cubicBezTo>
                    <a:pt x="77" y="153"/>
                    <a:pt x="74" y="143"/>
                    <a:pt x="72" y="143"/>
                  </a:cubicBezTo>
                  <a:cubicBezTo>
                    <a:pt x="70" y="143"/>
                    <a:pt x="69" y="148"/>
                    <a:pt x="69" y="157"/>
                  </a:cubicBezTo>
                  <a:cubicBezTo>
                    <a:pt x="69" y="181"/>
                    <a:pt x="68" y="190"/>
                    <a:pt x="67" y="190"/>
                  </a:cubicBezTo>
                  <a:cubicBezTo>
                    <a:pt x="67" y="190"/>
                    <a:pt x="66" y="185"/>
                    <a:pt x="66" y="176"/>
                  </a:cubicBezTo>
                  <a:cubicBezTo>
                    <a:pt x="65" y="166"/>
                    <a:pt x="64" y="161"/>
                    <a:pt x="63" y="161"/>
                  </a:cubicBezTo>
                  <a:cubicBezTo>
                    <a:pt x="62" y="161"/>
                    <a:pt x="61" y="165"/>
                    <a:pt x="60" y="176"/>
                  </a:cubicBezTo>
                  <a:cubicBezTo>
                    <a:pt x="60" y="160"/>
                    <a:pt x="60" y="146"/>
                    <a:pt x="59" y="146"/>
                  </a:cubicBezTo>
                  <a:cubicBezTo>
                    <a:pt x="58" y="146"/>
                    <a:pt x="58" y="148"/>
                    <a:pt x="57" y="154"/>
                  </a:cubicBezTo>
                  <a:cubicBezTo>
                    <a:pt x="57" y="154"/>
                    <a:pt x="57" y="154"/>
                    <a:pt x="57" y="176"/>
                  </a:cubicBezTo>
                  <a:lnTo>
                    <a:pt x="54" y="217"/>
                  </a:lnTo>
                  <a:cubicBezTo>
                    <a:pt x="57" y="232"/>
                    <a:pt x="57" y="245"/>
                    <a:pt x="57" y="260"/>
                  </a:cubicBezTo>
                  <a:cubicBezTo>
                    <a:pt x="57" y="265"/>
                    <a:pt x="56" y="267"/>
                    <a:pt x="56" y="267"/>
                  </a:cubicBezTo>
                  <a:cubicBezTo>
                    <a:pt x="54" y="267"/>
                    <a:pt x="50" y="243"/>
                    <a:pt x="47" y="195"/>
                  </a:cubicBezTo>
                  <a:lnTo>
                    <a:pt x="44" y="154"/>
                  </a:lnTo>
                  <a:lnTo>
                    <a:pt x="44" y="195"/>
                  </a:lnTo>
                  <a:cubicBezTo>
                    <a:pt x="44" y="195"/>
                    <a:pt x="41" y="195"/>
                    <a:pt x="41" y="173"/>
                  </a:cubicBezTo>
                  <a:cubicBezTo>
                    <a:pt x="41" y="198"/>
                    <a:pt x="41" y="209"/>
                    <a:pt x="40" y="209"/>
                  </a:cubicBezTo>
                  <a:cubicBezTo>
                    <a:pt x="40" y="209"/>
                    <a:pt x="39" y="204"/>
                    <a:pt x="38" y="195"/>
                  </a:cubicBezTo>
                  <a:cubicBezTo>
                    <a:pt x="38" y="174"/>
                    <a:pt x="37" y="163"/>
                    <a:pt x="36" y="163"/>
                  </a:cubicBezTo>
                  <a:cubicBezTo>
                    <a:pt x="36" y="163"/>
                    <a:pt x="35" y="173"/>
                    <a:pt x="35" y="195"/>
                  </a:cubicBezTo>
                  <a:cubicBezTo>
                    <a:pt x="35" y="215"/>
                    <a:pt x="35" y="225"/>
                    <a:pt x="34" y="225"/>
                  </a:cubicBezTo>
                  <a:cubicBezTo>
                    <a:pt x="34" y="225"/>
                    <a:pt x="33" y="215"/>
                    <a:pt x="32" y="195"/>
                  </a:cubicBezTo>
                  <a:cubicBezTo>
                    <a:pt x="35" y="179"/>
                    <a:pt x="32" y="166"/>
                    <a:pt x="32" y="151"/>
                  </a:cubicBezTo>
                  <a:lnTo>
                    <a:pt x="32" y="173"/>
                  </a:lnTo>
                  <a:cubicBezTo>
                    <a:pt x="32" y="197"/>
                    <a:pt x="31" y="207"/>
                    <a:pt x="30" y="207"/>
                  </a:cubicBezTo>
                  <a:cubicBezTo>
                    <a:pt x="29" y="207"/>
                    <a:pt x="29" y="202"/>
                    <a:pt x="29" y="195"/>
                  </a:cubicBezTo>
                  <a:cubicBezTo>
                    <a:pt x="29" y="183"/>
                    <a:pt x="28" y="178"/>
                    <a:pt x="26" y="178"/>
                  </a:cubicBezTo>
                  <a:cubicBezTo>
                    <a:pt x="25" y="178"/>
                    <a:pt x="24" y="182"/>
                    <a:pt x="22" y="192"/>
                  </a:cubicBezTo>
                  <a:cubicBezTo>
                    <a:pt x="19" y="192"/>
                    <a:pt x="19" y="192"/>
                    <a:pt x="19" y="173"/>
                  </a:cubicBezTo>
                  <a:cubicBezTo>
                    <a:pt x="18" y="182"/>
                    <a:pt x="17" y="186"/>
                    <a:pt x="16" y="186"/>
                  </a:cubicBezTo>
                  <a:cubicBezTo>
                    <a:pt x="15" y="186"/>
                    <a:pt x="15" y="181"/>
                    <a:pt x="13" y="170"/>
                  </a:cubicBezTo>
                  <a:cubicBezTo>
                    <a:pt x="13" y="160"/>
                    <a:pt x="13" y="155"/>
                    <a:pt x="13" y="155"/>
                  </a:cubicBezTo>
                  <a:cubicBezTo>
                    <a:pt x="12" y="155"/>
                    <a:pt x="11" y="160"/>
                    <a:pt x="10" y="170"/>
                  </a:cubicBezTo>
                  <a:cubicBezTo>
                    <a:pt x="10" y="192"/>
                    <a:pt x="10" y="213"/>
                    <a:pt x="13" y="232"/>
                  </a:cubicBezTo>
                  <a:cubicBezTo>
                    <a:pt x="13" y="232"/>
                    <a:pt x="13" y="232"/>
                    <a:pt x="13" y="254"/>
                  </a:cubicBezTo>
                  <a:lnTo>
                    <a:pt x="10" y="254"/>
                  </a:lnTo>
                  <a:cubicBezTo>
                    <a:pt x="10" y="254"/>
                    <a:pt x="7" y="254"/>
                    <a:pt x="4" y="273"/>
                  </a:cubicBezTo>
                  <a:cubicBezTo>
                    <a:pt x="1" y="291"/>
                    <a:pt x="0" y="323"/>
                    <a:pt x="2" y="323"/>
                  </a:cubicBezTo>
                  <a:cubicBezTo>
                    <a:pt x="2" y="323"/>
                    <a:pt x="3" y="321"/>
                    <a:pt x="4" y="317"/>
                  </a:cubicBezTo>
                  <a:lnTo>
                    <a:pt x="4" y="339"/>
                  </a:lnTo>
                  <a:cubicBezTo>
                    <a:pt x="4" y="370"/>
                    <a:pt x="4" y="386"/>
                    <a:pt x="5" y="386"/>
                  </a:cubicBezTo>
                  <a:cubicBezTo>
                    <a:pt x="6" y="386"/>
                    <a:pt x="7" y="370"/>
                    <a:pt x="7" y="339"/>
                  </a:cubicBezTo>
                  <a:cubicBezTo>
                    <a:pt x="8" y="304"/>
                    <a:pt x="9" y="289"/>
                    <a:pt x="9" y="289"/>
                  </a:cubicBezTo>
                  <a:cubicBezTo>
                    <a:pt x="10" y="289"/>
                    <a:pt x="10" y="299"/>
                    <a:pt x="10" y="317"/>
                  </a:cubicBezTo>
                  <a:cubicBezTo>
                    <a:pt x="10" y="361"/>
                    <a:pt x="10" y="361"/>
                    <a:pt x="13" y="361"/>
                  </a:cubicBezTo>
                  <a:cubicBezTo>
                    <a:pt x="13" y="361"/>
                    <a:pt x="13" y="361"/>
                    <a:pt x="13" y="380"/>
                  </a:cubicBezTo>
                  <a:cubicBezTo>
                    <a:pt x="13" y="395"/>
                    <a:pt x="13" y="408"/>
                    <a:pt x="16" y="423"/>
                  </a:cubicBezTo>
                  <a:cubicBezTo>
                    <a:pt x="16" y="423"/>
                    <a:pt x="16" y="423"/>
                    <a:pt x="16" y="401"/>
                  </a:cubicBezTo>
                  <a:cubicBezTo>
                    <a:pt x="16" y="394"/>
                    <a:pt x="17" y="389"/>
                    <a:pt x="17" y="389"/>
                  </a:cubicBezTo>
                  <a:cubicBezTo>
                    <a:pt x="18" y="389"/>
                    <a:pt x="19" y="399"/>
                    <a:pt x="19" y="423"/>
                  </a:cubicBezTo>
                  <a:cubicBezTo>
                    <a:pt x="20" y="432"/>
                    <a:pt x="21" y="438"/>
                    <a:pt x="22" y="438"/>
                  </a:cubicBezTo>
                  <a:cubicBezTo>
                    <a:pt x="22" y="438"/>
                    <a:pt x="22" y="427"/>
                    <a:pt x="22" y="401"/>
                  </a:cubicBezTo>
                  <a:cubicBezTo>
                    <a:pt x="22" y="381"/>
                    <a:pt x="23" y="371"/>
                    <a:pt x="24" y="371"/>
                  </a:cubicBezTo>
                  <a:cubicBezTo>
                    <a:pt x="25" y="371"/>
                    <a:pt x="25" y="382"/>
                    <a:pt x="25" y="405"/>
                  </a:cubicBezTo>
                  <a:lnTo>
                    <a:pt x="29" y="405"/>
                  </a:lnTo>
                  <a:cubicBezTo>
                    <a:pt x="32" y="389"/>
                    <a:pt x="32" y="376"/>
                    <a:pt x="32" y="361"/>
                  </a:cubicBezTo>
                  <a:cubicBezTo>
                    <a:pt x="32" y="374"/>
                    <a:pt x="32" y="383"/>
                    <a:pt x="32" y="383"/>
                  </a:cubicBezTo>
                  <a:cubicBezTo>
                    <a:pt x="32" y="405"/>
                    <a:pt x="35" y="405"/>
                    <a:pt x="35" y="405"/>
                  </a:cubicBezTo>
                  <a:cubicBezTo>
                    <a:pt x="38" y="405"/>
                    <a:pt x="41" y="405"/>
                    <a:pt x="41" y="383"/>
                  </a:cubicBezTo>
                  <a:lnTo>
                    <a:pt x="41" y="405"/>
                  </a:lnTo>
                  <a:cubicBezTo>
                    <a:pt x="41" y="405"/>
                    <a:pt x="44" y="405"/>
                    <a:pt x="47" y="427"/>
                  </a:cubicBezTo>
                  <a:cubicBezTo>
                    <a:pt x="48" y="431"/>
                    <a:pt x="49" y="433"/>
                    <a:pt x="49" y="433"/>
                  </a:cubicBezTo>
                  <a:cubicBezTo>
                    <a:pt x="51" y="433"/>
                    <a:pt x="53" y="399"/>
                    <a:pt x="51" y="364"/>
                  </a:cubicBezTo>
                  <a:cubicBezTo>
                    <a:pt x="51" y="358"/>
                    <a:pt x="54" y="351"/>
                    <a:pt x="51" y="342"/>
                  </a:cubicBezTo>
                  <a:cubicBezTo>
                    <a:pt x="51" y="323"/>
                    <a:pt x="54" y="323"/>
                    <a:pt x="54" y="323"/>
                  </a:cubicBezTo>
                  <a:lnTo>
                    <a:pt x="54" y="364"/>
                  </a:lnTo>
                  <a:cubicBezTo>
                    <a:pt x="54" y="401"/>
                    <a:pt x="55" y="423"/>
                    <a:pt x="56" y="423"/>
                  </a:cubicBezTo>
                  <a:cubicBezTo>
                    <a:pt x="56" y="423"/>
                    <a:pt x="57" y="412"/>
                    <a:pt x="57" y="386"/>
                  </a:cubicBezTo>
                  <a:lnTo>
                    <a:pt x="57" y="408"/>
                  </a:lnTo>
                  <a:cubicBezTo>
                    <a:pt x="57" y="417"/>
                    <a:pt x="58" y="422"/>
                    <a:pt x="59" y="422"/>
                  </a:cubicBezTo>
                  <a:cubicBezTo>
                    <a:pt x="60" y="422"/>
                    <a:pt x="61" y="417"/>
                    <a:pt x="63" y="408"/>
                  </a:cubicBezTo>
                  <a:cubicBezTo>
                    <a:pt x="63" y="386"/>
                    <a:pt x="66" y="367"/>
                    <a:pt x="66" y="345"/>
                  </a:cubicBezTo>
                  <a:cubicBezTo>
                    <a:pt x="66" y="323"/>
                    <a:pt x="66" y="323"/>
                    <a:pt x="66" y="323"/>
                  </a:cubicBezTo>
                  <a:cubicBezTo>
                    <a:pt x="66" y="323"/>
                    <a:pt x="66" y="323"/>
                    <a:pt x="69" y="345"/>
                  </a:cubicBezTo>
                  <a:cubicBezTo>
                    <a:pt x="69" y="365"/>
                    <a:pt x="69" y="376"/>
                    <a:pt x="70" y="376"/>
                  </a:cubicBezTo>
                  <a:cubicBezTo>
                    <a:pt x="70" y="376"/>
                    <a:pt x="71" y="365"/>
                    <a:pt x="72" y="345"/>
                  </a:cubicBezTo>
                  <a:lnTo>
                    <a:pt x="72" y="367"/>
                  </a:lnTo>
                  <a:cubicBezTo>
                    <a:pt x="72" y="381"/>
                    <a:pt x="72" y="396"/>
                    <a:pt x="76" y="396"/>
                  </a:cubicBezTo>
                  <a:cubicBezTo>
                    <a:pt x="77" y="396"/>
                    <a:pt x="79" y="394"/>
                    <a:pt x="82" y="389"/>
                  </a:cubicBezTo>
                  <a:cubicBezTo>
                    <a:pt x="85" y="389"/>
                    <a:pt x="91" y="389"/>
                    <a:pt x="91" y="411"/>
                  </a:cubicBezTo>
                  <a:cubicBezTo>
                    <a:pt x="91" y="414"/>
                    <a:pt x="91" y="416"/>
                    <a:pt x="92" y="416"/>
                  </a:cubicBezTo>
                  <a:cubicBezTo>
                    <a:pt x="93" y="416"/>
                    <a:pt x="98" y="382"/>
                    <a:pt x="101" y="348"/>
                  </a:cubicBezTo>
                  <a:cubicBezTo>
                    <a:pt x="101" y="370"/>
                    <a:pt x="101" y="370"/>
                    <a:pt x="104" y="370"/>
                  </a:cubicBezTo>
                  <a:cubicBezTo>
                    <a:pt x="107" y="370"/>
                    <a:pt x="107" y="370"/>
                    <a:pt x="107" y="392"/>
                  </a:cubicBezTo>
                  <a:cubicBezTo>
                    <a:pt x="107" y="412"/>
                    <a:pt x="107" y="423"/>
                    <a:pt x="107" y="423"/>
                  </a:cubicBezTo>
                  <a:cubicBezTo>
                    <a:pt x="108" y="423"/>
                    <a:pt x="108" y="412"/>
                    <a:pt x="110" y="392"/>
                  </a:cubicBezTo>
                  <a:cubicBezTo>
                    <a:pt x="110" y="375"/>
                    <a:pt x="111" y="368"/>
                    <a:pt x="112" y="368"/>
                  </a:cubicBezTo>
                  <a:cubicBezTo>
                    <a:pt x="114" y="368"/>
                    <a:pt x="116" y="386"/>
                    <a:pt x="116" y="411"/>
                  </a:cubicBezTo>
                  <a:cubicBezTo>
                    <a:pt x="116" y="433"/>
                    <a:pt x="116" y="433"/>
                    <a:pt x="119" y="433"/>
                  </a:cubicBezTo>
                  <a:cubicBezTo>
                    <a:pt x="123" y="414"/>
                    <a:pt x="126" y="414"/>
                    <a:pt x="129" y="414"/>
                  </a:cubicBezTo>
                  <a:cubicBezTo>
                    <a:pt x="132" y="414"/>
                    <a:pt x="132" y="414"/>
                    <a:pt x="132" y="373"/>
                  </a:cubicBezTo>
                  <a:cubicBezTo>
                    <a:pt x="132" y="329"/>
                    <a:pt x="132" y="329"/>
                    <a:pt x="135" y="329"/>
                  </a:cubicBezTo>
                  <a:cubicBezTo>
                    <a:pt x="135" y="329"/>
                    <a:pt x="138" y="329"/>
                    <a:pt x="138" y="351"/>
                  </a:cubicBezTo>
                  <a:cubicBezTo>
                    <a:pt x="138" y="358"/>
                    <a:pt x="138" y="367"/>
                    <a:pt x="141" y="373"/>
                  </a:cubicBezTo>
                  <a:cubicBezTo>
                    <a:pt x="141" y="373"/>
                    <a:pt x="145" y="373"/>
                    <a:pt x="145" y="395"/>
                  </a:cubicBezTo>
                  <a:cubicBezTo>
                    <a:pt x="145" y="395"/>
                    <a:pt x="148" y="414"/>
                    <a:pt x="151" y="414"/>
                  </a:cubicBezTo>
                  <a:cubicBezTo>
                    <a:pt x="151" y="417"/>
                    <a:pt x="154" y="417"/>
                    <a:pt x="154" y="436"/>
                  </a:cubicBezTo>
                  <a:cubicBezTo>
                    <a:pt x="157" y="436"/>
                    <a:pt x="157" y="436"/>
                    <a:pt x="157" y="417"/>
                  </a:cubicBezTo>
                  <a:cubicBezTo>
                    <a:pt x="157" y="402"/>
                    <a:pt x="157" y="386"/>
                    <a:pt x="159" y="386"/>
                  </a:cubicBezTo>
                  <a:cubicBezTo>
                    <a:pt x="160" y="386"/>
                    <a:pt x="161" y="389"/>
                    <a:pt x="163" y="395"/>
                  </a:cubicBezTo>
                  <a:cubicBezTo>
                    <a:pt x="166" y="395"/>
                    <a:pt x="170" y="395"/>
                    <a:pt x="170" y="376"/>
                  </a:cubicBezTo>
                  <a:cubicBezTo>
                    <a:pt x="173" y="376"/>
                    <a:pt x="173" y="376"/>
                    <a:pt x="173" y="395"/>
                  </a:cubicBezTo>
                  <a:cubicBezTo>
                    <a:pt x="173" y="418"/>
                    <a:pt x="174" y="429"/>
                    <a:pt x="175" y="429"/>
                  </a:cubicBezTo>
                  <a:cubicBezTo>
                    <a:pt x="176" y="429"/>
                    <a:pt x="177" y="418"/>
                    <a:pt x="179" y="398"/>
                  </a:cubicBezTo>
                  <a:cubicBezTo>
                    <a:pt x="177" y="387"/>
                    <a:pt x="177" y="382"/>
                    <a:pt x="178" y="382"/>
                  </a:cubicBezTo>
                  <a:lnTo>
                    <a:pt x="178" y="382"/>
                  </a:lnTo>
                  <a:cubicBezTo>
                    <a:pt x="179" y="382"/>
                    <a:pt x="181" y="387"/>
                    <a:pt x="182" y="398"/>
                  </a:cubicBezTo>
                  <a:cubicBezTo>
                    <a:pt x="182" y="398"/>
                    <a:pt x="182" y="398"/>
                    <a:pt x="182" y="376"/>
                  </a:cubicBezTo>
                  <a:cubicBezTo>
                    <a:pt x="184" y="365"/>
                    <a:pt x="184" y="360"/>
                    <a:pt x="185" y="360"/>
                  </a:cubicBezTo>
                  <a:cubicBezTo>
                    <a:pt x="186" y="360"/>
                    <a:pt x="187" y="365"/>
                    <a:pt x="188" y="376"/>
                  </a:cubicBezTo>
                  <a:cubicBezTo>
                    <a:pt x="188" y="398"/>
                    <a:pt x="188" y="398"/>
                    <a:pt x="192" y="398"/>
                  </a:cubicBezTo>
                  <a:cubicBezTo>
                    <a:pt x="193" y="388"/>
                    <a:pt x="197" y="383"/>
                    <a:pt x="202" y="383"/>
                  </a:cubicBezTo>
                  <a:cubicBezTo>
                    <a:pt x="206" y="383"/>
                    <a:pt x="210" y="389"/>
                    <a:pt x="210" y="398"/>
                  </a:cubicBezTo>
                  <a:cubicBezTo>
                    <a:pt x="213" y="380"/>
                    <a:pt x="213" y="380"/>
                    <a:pt x="213" y="380"/>
                  </a:cubicBezTo>
                  <a:cubicBezTo>
                    <a:pt x="215" y="395"/>
                    <a:pt x="215" y="402"/>
                    <a:pt x="216" y="402"/>
                  </a:cubicBezTo>
                  <a:cubicBezTo>
                    <a:pt x="216" y="402"/>
                    <a:pt x="217" y="392"/>
                    <a:pt x="217" y="375"/>
                  </a:cubicBezTo>
                  <a:lnTo>
                    <a:pt x="217" y="375"/>
                  </a:lnTo>
                  <a:cubicBezTo>
                    <a:pt x="217" y="377"/>
                    <a:pt x="217" y="378"/>
                    <a:pt x="217" y="380"/>
                  </a:cubicBezTo>
                  <a:cubicBezTo>
                    <a:pt x="218" y="400"/>
                    <a:pt x="219" y="410"/>
                    <a:pt x="219" y="410"/>
                  </a:cubicBezTo>
                  <a:cubicBezTo>
                    <a:pt x="220" y="410"/>
                    <a:pt x="220" y="400"/>
                    <a:pt x="220" y="380"/>
                  </a:cubicBezTo>
                  <a:cubicBezTo>
                    <a:pt x="220" y="359"/>
                    <a:pt x="221" y="349"/>
                    <a:pt x="222" y="349"/>
                  </a:cubicBezTo>
                  <a:cubicBezTo>
                    <a:pt x="223" y="349"/>
                    <a:pt x="224" y="359"/>
                    <a:pt x="226" y="380"/>
                  </a:cubicBezTo>
                  <a:cubicBezTo>
                    <a:pt x="226" y="334"/>
                    <a:pt x="227" y="307"/>
                    <a:pt x="228" y="307"/>
                  </a:cubicBezTo>
                  <a:cubicBezTo>
                    <a:pt x="230" y="307"/>
                    <a:pt x="231" y="324"/>
                    <a:pt x="232" y="361"/>
                  </a:cubicBezTo>
                  <a:cubicBezTo>
                    <a:pt x="232" y="380"/>
                    <a:pt x="235" y="401"/>
                    <a:pt x="239" y="423"/>
                  </a:cubicBezTo>
                  <a:cubicBezTo>
                    <a:pt x="239" y="408"/>
                    <a:pt x="239" y="395"/>
                    <a:pt x="239" y="380"/>
                  </a:cubicBezTo>
                  <a:cubicBezTo>
                    <a:pt x="237" y="359"/>
                    <a:pt x="236" y="349"/>
                    <a:pt x="237" y="349"/>
                  </a:cubicBezTo>
                  <a:lnTo>
                    <a:pt x="237" y="349"/>
                  </a:lnTo>
                  <a:cubicBezTo>
                    <a:pt x="237" y="349"/>
                    <a:pt x="239" y="359"/>
                    <a:pt x="242" y="380"/>
                  </a:cubicBezTo>
                  <a:cubicBezTo>
                    <a:pt x="245" y="416"/>
                    <a:pt x="248" y="432"/>
                    <a:pt x="250" y="432"/>
                  </a:cubicBezTo>
                  <a:cubicBezTo>
                    <a:pt x="251" y="432"/>
                    <a:pt x="253" y="421"/>
                    <a:pt x="254" y="401"/>
                  </a:cubicBezTo>
                  <a:cubicBezTo>
                    <a:pt x="256" y="381"/>
                    <a:pt x="257" y="371"/>
                    <a:pt x="258" y="371"/>
                  </a:cubicBezTo>
                  <a:cubicBezTo>
                    <a:pt x="260" y="371"/>
                    <a:pt x="260" y="382"/>
                    <a:pt x="260" y="405"/>
                  </a:cubicBezTo>
                  <a:cubicBezTo>
                    <a:pt x="259" y="428"/>
                    <a:pt x="258" y="438"/>
                    <a:pt x="258" y="438"/>
                  </a:cubicBezTo>
                  <a:cubicBezTo>
                    <a:pt x="258" y="438"/>
                    <a:pt x="259" y="433"/>
                    <a:pt x="260" y="423"/>
                  </a:cubicBezTo>
                  <a:lnTo>
                    <a:pt x="267" y="423"/>
                  </a:lnTo>
                  <a:cubicBezTo>
                    <a:pt x="270" y="411"/>
                    <a:pt x="270" y="395"/>
                    <a:pt x="270" y="383"/>
                  </a:cubicBezTo>
                  <a:cubicBezTo>
                    <a:pt x="270" y="408"/>
                    <a:pt x="272" y="426"/>
                    <a:pt x="274" y="426"/>
                  </a:cubicBezTo>
                  <a:cubicBezTo>
                    <a:pt x="275" y="426"/>
                    <a:pt x="276" y="420"/>
                    <a:pt x="276" y="405"/>
                  </a:cubicBezTo>
                  <a:lnTo>
                    <a:pt x="279" y="405"/>
                  </a:lnTo>
                  <a:cubicBezTo>
                    <a:pt x="279" y="405"/>
                    <a:pt x="279" y="405"/>
                    <a:pt x="282" y="383"/>
                  </a:cubicBezTo>
                  <a:cubicBezTo>
                    <a:pt x="282" y="377"/>
                    <a:pt x="283" y="375"/>
                    <a:pt x="283" y="375"/>
                  </a:cubicBezTo>
                  <a:cubicBezTo>
                    <a:pt x="284" y="375"/>
                    <a:pt x="286" y="389"/>
                    <a:pt x="286" y="405"/>
                  </a:cubicBezTo>
                  <a:cubicBezTo>
                    <a:pt x="288" y="420"/>
                    <a:pt x="290" y="434"/>
                    <a:pt x="291" y="434"/>
                  </a:cubicBezTo>
                  <a:cubicBezTo>
                    <a:pt x="292" y="434"/>
                    <a:pt x="292" y="432"/>
                    <a:pt x="292" y="427"/>
                  </a:cubicBezTo>
                  <a:cubicBezTo>
                    <a:pt x="289" y="405"/>
                    <a:pt x="292" y="386"/>
                    <a:pt x="292" y="364"/>
                  </a:cubicBezTo>
                  <a:cubicBezTo>
                    <a:pt x="292" y="357"/>
                    <a:pt x="292" y="355"/>
                    <a:pt x="292" y="355"/>
                  </a:cubicBezTo>
                  <a:cubicBezTo>
                    <a:pt x="293" y="355"/>
                    <a:pt x="295" y="370"/>
                    <a:pt x="295" y="386"/>
                  </a:cubicBezTo>
                  <a:cubicBezTo>
                    <a:pt x="295" y="398"/>
                    <a:pt x="295" y="414"/>
                    <a:pt x="298" y="427"/>
                  </a:cubicBezTo>
                  <a:cubicBezTo>
                    <a:pt x="301" y="427"/>
                    <a:pt x="304" y="427"/>
                    <a:pt x="301" y="405"/>
                  </a:cubicBezTo>
                  <a:cubicBezTo>
                    <a:pt x="301" y="396"/>
                    <a:pt x="303" y="391"/>
                    <a:pt x="306" y="391"/>
                  </a:cubicBezTo>
                  <a:cubicBezTo>
                    <a:pt x="309" y="391"/>
                    <a:pt x="312" y="396"/>
                    <a:pt x="314" y="408"/>
                  </a:cubicBezTo>
                  <a:lnTo>
                    <a:pt x="317" y="408"/>
                  </a:lnTo>
                  <a:cubicBezTo>
                    <a:pt x="317" y="408"/>
                    <a:pt x="317" y="386"/>
                    <a:pt x="320" y="386"/>
                  </a:cubicBezTo>
                  <a:cubicBezTo>
                    <a:pt x="320" y="386"/>
                    <a:pt x="320" y="386"/>
                    <a:pt x="320" y="364"/>
                  </a:cubicBezTo>
                  <a:cubicBezTo>
                    <a:pt x="323" y="364"/>
                    <a:pt x="323" y="364"/>
                    <a:pt x="326" y="386"/>
                  </a:cubicBezTo>
                  <a:cubicBezTo>
                    <a:pt x="328" y="406"/>
                    <a:pt x="329" y="416"/>
                    <a:pt x="329" y="416"/>
                  </a:cubicBezTo>
                  <a:cubicBezTo>
                    <a:pt x="329" y="416"/>
                    <a:pt x="329" y="406"/>
                    <a:pt x="329" y="386"/>
                  </a:cubicBezTo>
                  <a:cubicBezTo>
                    <a:pt x="329" y="376"/>
                    <a:pt x="329" y="372"/>
                    <a:pt x="330" y="372"/>
                  </a:cubicBezTo>
                  <a:cubicBezTo>
                    <a:pt x="330" y="372"/>
                    <a:pt x="331" y="376"/>
                    <a:pt x="333" y="386"/>
                  </a:cubicBezTo>
                  <a:cubicBezTo>
                    <a:pt x="333" y="361"/>
                    <a:pt x="334" y="343"/>
                    <a:pt x="335" y="343"/>
                  </a:cubicBezTo>
                  <a:cubicBezTo>
                    <a:pt x="336" y="343"/>
                    <a:pt x="338" y="350"/>
                    <a:pt x="339" y="367"/>
                  </a:cubicBezTo>
                  <a:cubicBezTo>
                    <a:pt x="339" y="367"/>
                    <a:pt x="339" y="367"/>
                    <a:pt x="339" y="345"/>
                  </a:cubicBezTo>
                  <a:cubicBezTo>
                    <a:pt x="339" y="325"/>
                    <a:pt x="339" y="315"/>
                    <a:pt x="339" y="315"/>
                  </a:cubicBezTo>
                  <a:cubicBezTo>
                    <a:pt x="340" y="315"/>
                    <a:pt x="340" y="325"/>
                    <a:pt x="342" y="345"/>
                  </a:cubicBezTo>
                  <a:cubicBezTo>
                    <a:pt x="344" y="365"/>
                    <a:pt x="344" y="376"/>
                    <a:pt x="345" y="376"/>
                  </a:cubicBezTo>
                  <a:cubicBezTo>
                    <a:pt x="345" y="376"/>
                    <a:pt x="345" y="365"/>
                    <a:pt x="345" y="345"/>
                  </a:cubicBezTo>
                  <a:cubicBezTo>
                    <a:pt x="345" y="345"/>
                    <a:pt x="345" y="335"/>
                    <a:pt x="346" y="335"/>
                  </a:cubicBezTo>
                  <a:cubicBezTo>
                    <a:pt x="346" y="335"/>
                    <a:pt x="347" y="338"/>
                    <a:pt x="348" y="345"/>
                  </a:cubicBezTo>
                  <a:cubicBezTo>
                    <a:pt x="350" y="358"/>
                    <a:pt x="355" y="370"/>
                    <a:pt x="358" y="370"/>
                  </a:cubicBezTo>
                  <a:cubicBezTo>
                    <a:pt x="360" y="370"/>
                    <a:pt x="360" y="364"/>
                    <a:pt x="358" y="345"/>
                  </a:cubicBezTo>
                  <a:lnTo>
                    <a:pt x="361" y="345"/>
                  </a:lnTo>
                  <a:cubicBezTo>
                    <a:pt x="364" y="356"/>
                    <a:pt x="365" y="362"/>
                    <a:pt x="366" y="362"/>
                  </a:cubicBezTo>
                  <a:cubicBezTo>
                    <a:pt x="367" y="362"/>
                    <a:pt x="367" y="356"/>
                    <a:pt x="367" y="345"/>
                  </a:cubicBezTo>
                  <a:lnTo>
                    <a:pt x="367" y="326"/>
                  </a:lnTo>
                  <a:cubicBezTo>
                    <a:pt x="367" y="339"/>
                    <a:pt x="370" y="354"/>
                    <a:pt x="373" y="367"/>
                  </a:cubicBezTo>
                  <a:cubicBezTo>
                    <a:pt x="373" y="367"/>
                    <a:pt x="373" y="367"/>
                    <a:pt x="373" y="345"/>
                  </a:cubicBezTo>
                  <a:cubicBezTo>
                    <a:pt x="370" y="326"/>
                    <a:pt x="373" y="326"/>
                    <a:pt x="373" y="326"/>
                  </a:cubicBezTo>
                  <a:cubicBezTo>
                    <a:pt x="375" y="335"/>
                    <a:pt x="378" y="345"/>
                    <a:pt x="379" y="354"/>
                  </a:cubicBezTo>
                  <a:lnTo>
                    <a:pt x="379" y="354"/>
                  </a:lnTo>
                  <a:cubicBezTo>
                    <a:pt x="378" y="340"/>
                    <a:pt x="378" y="334"/>
                    <a:pt x="379" y="334"/>
                  </a:cubicBezTo>
                  <a:lnTo>
                    <a:pt x="379" y="334"/>
                  </a:lnTo>
                  <a:cubicBezTo>
                    <a:pt x="379" y="334"/>
                    <a:pt x="380" y="339"/>
                    <a:pt x="380" y="348"/>
                  </a:cubicBezTo>
                  <a:cubicBezTo>
                    <a:pt x="383" y="367"/>
                    <a:pt x="386" y="367"/>
                    <a:pt x="386" y="367"/>
                  </a:cubicBezTo>
                  <a:cubicBezTo>
                    <a:pt x="386" y="361"/>
                    <a:pt x="386" y="359"/>
                    <a:pt x="387" y="359"/>
                  </a:cubicBezTo>
                  <a:lnTo>
                    <a:pt x="387" y="359"/>
                  </a:lnTo>
                  <a:cubicBezTo>
                    <a:pt x="387" y="359"/>
                    <a:pt x="388" y="367"/>
                    <a:pt x="386" y="367"/>
                  </a:cubicBezTo>
                  <a:lnTo>
                    <a:pt x="386" y="389"/>
                  </a:lnTo>
                  <a:cubicBezTo>
                    <a:pt x="387" y="395"/>
                    <a:pt x="387" y="398"/>
                    <a:pt x="388" y="398"/>
                  </a:cubicBezTo>
                  <a:cubicBezTo>
                    <a:pt x="389" y="398"/>
                    <a:pt x="389" y="383"/>
                    <a:pt x="389" y="367"/>
                  </a:cubicBezTo>
                  <a:cubicBezTo>
                    <a:pt x="392" y="367"/>
                    <a:pt x="392" y="367"/>
                    <a:pt x="392" y="348"/>
                  </a:cubicBezTo>
                  <a:cubicBezTo>
                    <a:pt x="389" y="333"/>
                    <a:pt x="389" y="320"/>
                    <a:pt x="389" y="304"/>
                  </a:cubicBezTo>
                  <a:lnTo>
                    <a:pt x="389" y="304"/>
                  </a:lnTo>
                  <a:cubicBezTo>
                    <a:pt x="389" y="320"/>
                    <a:pt x="392" y="333"/>
                    <a:pt x="392" y="348"/>
                  </a:cubicBezTo>
                  <a:cubicBezTo>
                    <a:pt x="395" y="354"/>
                    <a:pt x="395" y="361"/>
                    <a:pt x="395" y="367"/>
                  </a:cubicBezTo>
                  <a:cubicBezTo>
                    <a:pt x="397" y="386"/>
                    <a:pt x="398" y="392"/>
                    <a:pt x="399" y="392"/>
                  </a:cubicBezTo>
                  <a:cubicBezTo>
                    <a:pt x="400" y="392"/>
                    <a:pt x="401" y="380"/>
                    <a:pt x="401" y="367"/>
                  </a:cubicBezTo>
                  <a:cubicBezTo>
                    <a:pt x="401" y="347"/>
                    <a:pt x="402" y="336"/>
                    <a:pt x="403" y="336"/>
                  </a:cubicBezTo>
                  <a:cubicBezTo>
                    <a:pt x="404" y="336"/>
                    <a:pt x="405" y="347"/>
                    <a:pt x="405" y="367"/>
                  </a:cubicBezTo>
                  <a:cubicBezTo>
                    <a:pt x="406" y="379"/>
                    <a:pt x="406" y="385"/>
                    <a:pt x="407" y="385"/>
                  </a:cubicBezTo>
                  <a:cubicBezTo>
                    <a:pt x="408" y="385"/>
                    <a:pt x="408" y="350"/>
                    <a:pt x="408" y="307"/>
                  </a:cubicBezTo>
                  <a:cubicBezTo>
                    <a:pt x="411" y="355"/>
                    <a:pt x="413" y="375"/>
                    <a:pt x="414" y="375"/>
                  </a:cubicBezTo>
                  <a:cubicBezTo>
                    <a:pt x="415" y="375"/>
                    <a:pt x="416" y="365"/>
                    <a:pt x="417" y="348"/>
                  </a:cubicBezTo>
                  <a:cubicBezTo>
                    <a:pt x="417" y="337"/>
                    <a:pt x="417" y="332"/>
                    <a:pt x="418" y="332"/>
                  </a:cubicBezTo>
                  <a:cubicBezTo>
                    <a:pt x="418" y="332"/>
                    <a:pt x="419" y="337"/>
                    <a:pt x="420" y="348"/>
                  </a:cubicBezTo>
                  <a:cubicBezTo>
                    <a:pt x="420" y="370"/>
                    <a:pt x="423" y="370"/>
                    <a:pt x="427" y="370"/>
                  </a:cubicBezTo>
                  <a:cubicBezTo>
                    <a:pt x="430" y="370"/>
                    <a:pt x="433" y="370"/>
                    <a:pt x="430" y="348"/>
                  </a:cubicBezTo>
                  <a:lnTo>
                    <a:pt x="433" y="348"/>
                  </a:lnTo>
                  <a:cubicBezTo>
                    <a:pt x="435" y="364"/>
                    <a:pt x="437" y="371"/>
                    <a:pt x="437" y="371"/>
                  </a:cubicBezTo>
                  <a:cubicBezTo>
                    <a:pt x="439" y="371"/>
                    <a:pt x="438" y="354"/>
                    <a:pt x="436" y="329"/>
                  </a:cubicBezTo>
                  <a:lnTo>
                    <a:pt x="439" y="329"/>
                  </a:lnTo>
                  <a:lnTo>
                    <a:pt x="439" y="348"/>
                  </a:lnTo>
                  <a:cubicBezTo>
                    <a:pt x="442" y="370"/>
                    <a:pt x="442" y="370"/>
                    <a:pt x="455" y="370"/>
                  </a:cubicBezTo>
                  <a:cubicBezTo>
                    <a:pt x="467" y="370"/>
                    <a:pt x="470" y="370"/>
                    <a:pt x="467" y="329"/>
                  </a:cubicBezTo>
                  <a:cubicBezTo>
                    <a:pt x="466" y="309"/>
                    <a:pt x="466" y="299"/>
                    <a:pt x="467" y="299"/>
                  </a:cubicBezTo>
                  <a:lnTo>
                    <a:pt x="467" y="299"/>
                  </a:lnTo>
                  <a:cubicBezTo>
                    <a:pt x="467" y="299"/>
                    <a:pt x="469" y="309"/>
                    <a:pt x="470" y="329"/>
                  </a:cubicBezTo>
                  <a:cubicBezTo>
                    <a:pt x="470" y="345"/>
                    <a:pt x="472" y="359"/>
                    <a:pt x="473" y="359"/>
                  </a:cubicBezTo>
                  <a:cubicBezTo>
                    <a:pt x="473" y="359"/>
                    <a:pt x="474" y="357"/>
                    <a:pt x="474" y="351"/>
                  </a:cubicBezTo>
                  <a:cubicBezTo>
                    <a:pt x="474" y="351"/>
                    <a:pt x="477" y="351"/>
                    <a:pt x="480" y="370"/>
                  </a:cubicBezTo>
                  <a:cubicBezTo>
                    <a:pt x="482" y="389"/>
                    <a:pt x="484" y="395"/>
                    <a:pt x="485" y="395"/>
                  </a:cubicBezTo>
                  <a:cubicBezTo>
                    <a:pt x="486" y="395"/>
                    <a:pt x="485" y="383"/>
                    <a:pt x="483" y="370"/>
                  </a:cubicBezTo>
                  <a:cubicBezTo>
                    <a:pt x="482" y="353"/>
                    <a:pt x="481" y="347"/>
                    <a:pt x="482" y="347"/>
                  </a:cubicBezTo>
                  <a:lnTo>
                    <a:pt x="482" y="347"/>
                  </a:lnTo>
                  <a:cubicBezTo>
                    <a:pt x="482" y="347"/>
                    <a:pt x="484" y="359"/>
                    <a:pt x="486" y="370"/>
                  </a:cubicBezTo>
                  <a:cubicBezTo>
                    <a:pt x="487" y="378"/>
                    <a:pt x="488" y="386"/>
                    <a:pt x="489" y="392"/>
                  </a:cubicBezTo>
                  <a:lnTo>
                    <a:pt x="489" y="392"/>
                  </a:lnTo>
                  <a:cubicBezTo>
                    <a:pt x="489" y="380"/>
                    <a:pt x="491" y="368"/>
                    <a:pt x="494" y="368"/>
                  </a:cubicBezTo>
                  <a:cubicBezTo>
                    <a:pt x="496" y="368"/>
                    <a:pt x="499" y="375"/>
                    <a:pt x="502" y="392"/>
                  </a:cubicBezTo>
                  <a:cubicBezTo>
                    <a:pt x="502" y="370"/>
                    <a:pt x="505" y="370"/>
                    <a:pt x="508" y="370"/>
                  </a:cubicBezTo>
                  <a:cubicBezTo>
                    <a:pt x="511" y="370"/>
                    <a:pt x="511" y="370"/>
                    <a:pt x="514" y="392"/>
                  </a:cubicBezTo>
                  <a:cubicBezTo>
                    <a:pt x="514" y="403"/>
                    <a:pt x="514" y="409"/>
                    <a:pt x="515" y="409"/>
                  </a:cubicBezTo>
                  <a:cubicBezTo>
                    <a:pt x="515" y="409"/>
                    <a:pt x="516" y="403"/>
                    <a:pt x="517" y="392"/>
                  </a:cubicBezTo>
                  <a:cubicBezTo>
                    <a:pt x="517" y="392"/>
                    <a:pt x="514" y="351"/>
                    <a:pt x="517" y="351"/>
                  </a:cubicBezTo>
                  <a:cubicBezTo>
                    <a:pt x="514" y="336"/>
                    <a:pt x="514" y="323"/>
                    <a:pt x="517" y="311"/>
                  </a:cubicBezTo>
                  <a:lnTo>
                    <a:pt x="517" y="329"/>
                  </a:lnTo>
                  <a:lnTo>
                    <a:pt x="521" y="370"/>
                  </a:lnTo>
                  <a:cubicBezTo>
                    <a:pt x="524" y="370"/>
                    <a:pt x="524" y="370"/>
                    <a:pt x="524" y="351"/>
                  </a:cubicBezTo>
                  <a:cubicBezTo>
                    <a:pt x="527" y="373"/>
                    <a:pt x="527" y="373"/>
                    <a:pt x="530" y="373"/>
                  </a:cubicBezTo>
                  <a:cubicBezTo>
                    <a:pt x="533" y="373"/>
                    <a:pt x="536" y="373"/>
                    <a:pt x="536" y="351"/>
                  </a:cubicBezTo>
                  <a:cubicBezTo>
                    <a:pt x="539" y="372"/>
                    <a:pt x="543" y="382"/>
                    <a:pt x="545" y="382"/>
                  </a:cubicBezTo>
                  <a:cubicBezTo>
                    <a:pt x="547" y="382"/>
                    <a:pt x="549" y="372"/>
                    <a:pt x="549" y="351"/>
                  </a:cubicBezTo>
                  <a:cubicBezTo>
                    <a:pt x="547" y="340"/>
                    <a:pt x="547" y="335"/>
                    <a:pt x="548" y="335"/>
                  </a:cubicBezTo>
                  <a:lnTo>
                    <a:pt x="548" y="335"/>
                  </a:lnTo>
                  <a:cubicBezTo>
                    <a:pt x="549" y="335"/>
                    <a:pt x="550" y="340"/>
                    <a:pt x="552" y="351"/>
                  </a:cubicBezTo>
                  <a:cubicBezTo>
                    <a:pt x="553" y="362"/>
                    <a:pt x="554" y="368"/>
                    <a:pt x="555" y="368"/>
                  </a:cubicBezTo>
                  <a:cubicBezTo>
                    <a:pt x="555" y="368"/>
                    <a:pt x="555" y="362"/>
                    <a:pt x="555" y="351"/>
                  </a:cubicBezTo>
                  <a:cubicBezTo>
                    <a:pt x="554" y="345"/>
                    <a:pt x="554" y="342"/>
                    <a:pt x="554" y="342"/>
                  </a:cubicBezTo>
                  <a:lnTo>
                    <a:pt x="554" y="342"/>
                  </a:lnTo>
                  <a:cubicBezTo>
                    <a:pt x="554" y="342"/>
                    <a:pt x="557" y="358"/>
                    <a:pt x="561" y="373"/>
                  </a:cubicBezTo>
                  <a:cubicBezTo>
                    <a:pt x="563" y="397"/>
                    <a:pt x="565" y="407"/>
                    <a:pt x="566" y="407"/>
                  </a:cubicBezTo>
                  <a:cubicBezTo>
                    <a:pt x="567" y="407"/>
                    <a:pt x="568" y="401"/>
                    <a:pt x="568" y="392"/>
                  </a:cubicBezTo>
                  <a:cubicBezTo>
                    <a:pt x="568" y="373"/>
                    <a:pt x="571" y="373"/>
                    <a:pt x="571" y="373"/>
                  </a:cubicBezTo>
                  <a:cubicBezTo>
                    <a:pt x="574" y="358"/>
                    <a:pt x="574" y="345"/>
                    <a:pt x="571" y="329"/>
                  </a:cubicBezTo>
                  <a:cubicBezTo>
                    <a:pt x="571" y="322"/>
                    <a:pt x="570" y="315"/>
                    <a:pt x="570" y="308"/>
                  </a:cubicBezTo>
                  <a:lnTo>
                    <a:pt x="570" y="308"/>
                  </a:lnTo>
                  <a:cubicBezTo>
                    <a:pt x="570" y="315"/>
                    <a:pt x="572" y="322"/>
                    <a:pt x="574" y="329"/>
                  </a:cubicBezTo>
                  <a:cubicBezTo>
                    <a:pt x="577" y="351"/>
                    <a:pt x="580" y="351"/>
                    <a:pt x="580" y="351"/>
                  </a:cubicBezTo>
                  <a:lnTo>
                    <a:pt x="586" y="351"/>
                  </a:lnTo>
                  <a:cubicBezTo>
                    <a:pt x="590" y="362"/>
                    <a:pt x="592" y="368"/>
                    <a:pt x="593" y="368"/>
                  </a:cubicBezTo>
                  <a:cubicBezTo>
                    <a:pt x="594" y="368"/>
                    <a:pt x="594" y="362"/>
                    <a:pt x="593" y="351"/>
                  </a:cubicBezTo>
                  <a:cubicBezTo>
                    <a:pt x="592" y="344"/>
                    <a:pt x="591" y="341"/>
                    <a:pt x="591" y="339"/>
                  </a:cubicBezTo>
                  <a:lnTo>
                    <a:pt x="591" y="339"/>
                  </a:lnTo>
                  <a:cubicBezTo>
                    <a:pt x="594" y="354"/>
                    <a:pt x="599" y="362"/>
                    <a:pt x="602" y="362"/>
                  </a:cubicBezTo>
                  <a:cubicBezTo>
                    <a:pt x="607" y="362"/>
                    <a:pt x="610" y="351"/>
                    <a:pt x="608" y="329"/>
                  </a:cubicBezTo>
                  <a:lnTo>
                    <a:pt x="608" y="329"/>
                  </a:lnTo>
                  <a:cubicBezTo>
                    <a:pt x="611" y="342"/>
                    <a:pt x="611" y="339"/>
                    <a:pt x="611" y="351"/>
                  </a:cubicBezTo>
                  <a:cubicBezTo>
                    <a:pt x="615" y="373"/>
                    <a:pt x="615" y="373"/>
                    <a:pt x="618" y="373"/>
                  </a:cubicBezTo>
                  <a:cubicBezTo>
                    <a:pt x="621" y="373"/>
                    <a:pt x="624" y="351"/>
                    <a:pt x="627" y="351"/>
                  </a:cubicBezTo>
                  <a:cubicBezTo>
                    <a:pt x="633" y="351"/>
                    <a:pt x="637" y="351"/>
                    <a:pt x="637" y="329"/>
                  </a:cubicBezTo>
                  <a:cubicBezTo>
                    <a:pt x="637" y="329"/>
                    <a:pt x="637" y="329"/>
                    <a:pt x="640" y="351"/>
                  </a:cubicBezTo>
                  <a:cubicBezTo>
                    <a:pt x="640" y="373"/>
                    <a:pt x="640" y="373"/>
                    <a:pt x="643" y="373"/>
                  </a:cubicBezTo>
                  <a:cubicBezTo>
                    <a:pt x="643" y="358"/>
                    <a:pt x="643" y="345"/>
                    <a:pt x="640" y="329"/>
                  </a:cubicBezTo>
                  <a:cubicBezTo>
                    <a:pt x="638" y="320"/>
                    <a:pt x="638" y="315"/>
                    <a:pt x="639" y="315"/>
                  </a:cubicBezTo>
                  <a:lnTo>
                    <a:pt x="639" y="315"/>
                  </a:lnTo>
                  <a:cubicBezTo>
                    <a:pt x="640" y="315"/>
                    <a:pt x="641" y="320"/>
                    <a:pt x="643" y="329"/>
                  </a:cubicBezTo>
                  <a:cubicBezTo>
                    <a:pt x="646" y="340"/>
                    <a:pt x="649" y="346"/>
                    <a:pt x="651" y="346"/>
                  </a:cubicBezTo>
                  <a:cubicBezTo>
                    <a:pt x="654" y="346"/>
                    <a:pt x="655" y="340"/>
                    <a:pt x="655" y="329"/>
                  </a:cubicBezTo>
                  <a:cubicBezTo>
                    <a:pt x="658" y="329"/>
                    <a:pt x="658" y="329"/>
                    <a:pt x="662" y="351"/>
                  </a:cubicBezTo>
                  <a:cubicBezTo>
                    <a:pt x="663" y="364"/>
                    <a:pt x="666" y="375"/>
                    <a:pt x="668" y="375"/>
                  </a:cubicBezTo>
                  <a:cubicBezTo>
                    <a:pt x="669" y="375"/>
                    <a:pt x="669" y="369"/>
                    <a:pt x="668" y="351"/>
                  </a:cubicBezTo>
                  <a:cubicBezTo>
                    <a:pt x="671" y="351"/>
                    <a:pt x="671" y="351"/>
                    <a:pt x="671" y="373"/>
                  </a:cubicBezTo>
                  <a:cubicBezTo>
                    <a:pt x="675" y="384"/>
                    <a:pt x="676" y="396"/>
                    <a:pt x="676" y="396"/>
                  </a:cubicBezTo>
                  <a:cubicBezTo>
                    <a:pt x="676" y="396"/>
                    <a:pt x="675" y="390"/>
                    <a:pt x="674" y="373"/>
                  </a:cubicBezTo>
                  <a:cubicBezTo>
                    <a:pt x="674" y="362"/>
                    <a:pt x="676" y="357"/>
                    <a:pt x="678" y="357"/>
                  </a:cubicBezTo>
                  <a:cubicBezTo>
                    <a:pt x="680" y="357"/>
                    <a:pt x="684" y="362"/>
                    <a:pt x="687" y="373"/>
                  </a:cubicBezTo>
                  <a:cubicBezTo>
                    <a:pt x="687" y="373"/>
                    <a:pt x="687" y="373"/>
                    <a:pt x="687" y="351"/>
                  </a:cubicBezTo>
                  <a:cubicBezTo>
                    <a:pt x="684" y="339"/>
                    <a:pt x="684" y="342"/>
                    <a:pt x="684" y="329"/>
                  </a:cubicBezTo>
                  <a:lnTo>
                    <a:pt x="684" y="329"/>
                  </a:lnTo>
                  <a:cubicBezTo>
                    <a:pt x="687" y="351"/>
                    <a:pt x="688" y="362"/>
                    <a:pt x="689" y="362"/>
                  </a:cubicBezTo>
                  <a:cubicBezTo>
                    <a:pt x="689" y="362"/>
                    <a:pt x="688" y="351"/>
                    <a:pt x="687" y="329"/>
                  </a:cubicBezTo>
                  <a:lnTo>
                    <a:pt x="687" y="329"/>
                  </a:lnTo>
                  <a:cubicBezTo>
                    <a:pt x="693" y="351"/>
                    <a:pt x="693" y="351"/>
                    <a:pt x="693" y="351"/>
                  </a:cubicBezTo>
                  <a:cubicBezTo>
                    <a:pt x="693" y="351"/>
                    <a:pt x="699" y="329"/>
                    <a:pt x="705" y="329"/>
                  </a:cubicBezTo>
                  <a:cubicBezTo>
                    <a:pt x="718" y="329"/>
                    <a:pt x="721" y="329"/>
                    <a:pt x="721" y="311"/>
                  </a:cubicBezTo>
                  <a:cubicBezTo>
                    <a:pt x="727" y="329"/>
                    <a:pt x="727" y="329"/>
                    <a:pt x="731" y="329"/>
                  </a:cubicBezTo>
                  <a:cubicBezTo>
                    <a:pt x="731" y="329"/>
                    <a:pt x="734" y="329"/>
                    <a:pt x="734" y="351"/>
                  </a:cubicBezTo>
                  <a:cubicBezTo>
                    <a:pt x="734" y="329"/>
                    <a:pt x="734" y="329"/>
                    <a:pt x="737" y="329"/>
                  </a:cubicBezTo>
                  <a:cubicBezTo>
                    <a:pt x="735" y="309"/>
                    <a:pt x="734" y="299"/>
                    <a:pt x="735" y="299"/>
                  </a:cubicBezTo>
                  <a:lnTo>
                    <a:pt x="735" y="299"/>
                  </a:lnTo>
                  <a:cubicBezTo>
                    <a:pt x="735" y="299"/>
                    <a:pt x="737" y="309"/>
                    <a:pt x="740" y="329"/>
                  </a:cubicBezTo>
                  <a:cubicBezTo>
                    <a:pt x="742" y="345"/>
                    <a:pt x="746" y="359"/>
                    <a:pt x="747" y="359"/>
                  </a:cubicBezTo>
                  <a:cubicBezTo>
                    <a:pt x="747" y="359"/>
                    <a:pt x="747" y="357"/>
                    <a:pt x="746" y="351"/>
                  </a:cubicBezTo>
                  <a:cubicBezTo>
                    <a:pt x="743" y="336"/>
                    <a:pt x="743" y="323"/>
                    <a:pt x="743" y="311"/>
                  </a:cubicBezTo>
                  <a:cubicBezTo>
                    <a:pt x="746" y="311"/>
                    <a:pt x="746" y="311"/>
                    <a:pt x="749" y="329"/>
                  </a:cubicBezTo>
                  <a:cubicBezTo>
                    <a:pt x="750" y="336"/>
                    <a:pt x="751" y="339"/>
                    <a:pt x="753" y="339"/>
                  </a:cubicBezTo>
                  <a:cubicBezTo>
                    <a:pt x="756" y="339"/>
                    <a:pt x="759" y="324"/>
                    <a:pt x="759" y="311"/>
                  </a:cubicBezTo>
                  <a:cubicBezTo>
                    <a:pt x="762" y="329"/>
                    <a:pt x="762" y="329"/>
                    <a:pt x="765" y="329"/>
                  </a:cubicBezTo>
                  <a:cubicBezTo>
                    <a:pt x="766" y="335"/>
                    <a:pt x="767" y="343"/>
                    <a:pt x="768" y="351"/>
                  </a:cubicBezTo>
                  <a:cubicBezTo>
                    <a:pt x="771" y="370"/>
                    <a:pt x="771" y="370"/>
                    <a:pt x="774" y="370"/>
                  </a:cubicBezTo>
                  <a:cubicBezTo>
                    <a:pt x="774" y="351"/>
                    <a:pt x="778" y="351"/>
                    <a:pt x="784" y="351"/>
                  </a:cubicBezTo>
                  <a:cubicBezTo>
                    <a:pt x="790" y="348"/>
                    <a:pt x="790" y="329"/>
                    <a:pt x="787" y="289"/>
                  </a:cubicBezTo>
                  <a:lnTo>
                    <a:pt x="787" y="289"/>
                  </a:lnTo>
                  <a:lnTo>
                    <a:pt x="796" y="348"/>
                  </a:lnTo>
                  <a:cubicBezTo>
                    <a:pt x="796" y="336"/>
                    <a:pt x="796" y="323"/>
                    <a:pt x="793" y="307"/>
                  </a:cubicBezTo>
                  <a:cubicBezTo>
                    <a:pt x="792" y="298"/>
                    <a:pt x="792" y="293"/>
                    <a:pt x="792" y="293"/>
                  </a:cubicBezTo>
                  <a:lnTo>
                    <a:pt x="792" y="293"/>
                  </a:lnTo>
                  <a:cubicBezTo>
                    <a:pt x="793" y="293"/>
                    <a:pt x="795" y="298"/>
                    <a:pt x="796" y="307"/>
                  </a:cubicBezTo>
                  <a:cubicBezTo>
                    <a:pt x="799" y="318"/>
                    <a:pt x="802" y="324"/>
                    <a:pt x="803" y="324"/>
                  </a:cubicBezTo>
                  <a:cubicBezTo>
                    <a:pt x="804" y="324"/>
                    <a:pt x="804" y="318"/>
                    <a:pt x="803" y="307"/>
                  </a:cubicBezTo>
                  <a:cubicBezTo>
                    <a:pt x="806" y="307"/>
                    <a:pt x="806" y="307"/>
                    <a:pt x="812" y="329"/>
                  </a:cubicBezTo>
                  <a:cubicBezTo>
                    <a:pt x="812" y="329"/>
                    <a:pt x="812" y="329"/>
                    <a:pt x="809" y="307"/>
                  </a:cubicBezTo>
                  <a:cubicBezTo>
                    <a:pt x="807" y="298"/>
                    <a:pt x="807" y="293"/>
                    <a:pt x="808" y="293"/>
                  </a:cubicBezTo>
                  <a:lnTo>
                    <a:pt x="808" y="293"/>
                  </a:lnTo>
                  <a:cubicBezTo>
                    <a:pt x="809" y="293"/>
                    <a:pt x="810" y="298"/>
                    <a:pt x="812" y="307"/>
                  </a:cubicBezTo>
                  <a:cubicBezTo>
                    <a:pt x="816" y="332"/>
                    <a:pt x="819" y="342"/>
                    <a:pt x="821" y="342"/>
                  </a:cubicBezTo>
                  <a:cubicBezTo>
                    <a:pt x="822" y="342"/>
                    <a:pt x="823" y="337"/>
                    <a:pt x="821" y="329"/>
                  </a:cubicBezTo>
                  <a:cubicBezTo>
                    <a:pt x="818" y="307"/>
                    <a:pt x="818" y="307"/>
                    <a:pt x="821" y="307"/>
                  </a:cubicBezTo>
                  <a:cubicBezTo>
                    <a:pt x="821" y="307"/>
                    <a:pt x="825" y="307"/>
                    <a:pt x="821" y="286"/>
                  </a:cubicBezTo>
                  <a:lnTo>
                    <a:pt x="825" y="286"/>
                  </a:lnTo>
                  <a:cubicBezTo>
                    <a:pt x="828" y="295"/>
                    <a:pt x="828" y="301"/>
                    <a:pt x="828" y="307"/>
                  </a:cubicBezTo>
                  <a:lnTo>
                    <a:pt x="831" y="329"/>
                  </a:lnTo>
                  <a:cubicBezTo>
                    <a:pt x="834" y="329"/>
                    <a:pt x="834" y="329"/>
                    <a:pt x="834" y="307"/>
                  </a:cubicBezTo>
                  <a:cubicBezTo>
                    <a:pt x="836" y="322"/>
                    <a:pt x="840" y="336"/>
                    <a:pt x="841" y="336"/>
                  </a:cubicBezTo>
                  <a:cubicBezTo>
                    <a:pt x="841" y="336"/>
                    <a:pt x="841" y="333"/>
                    <a:pt x="840" y="326"/>
                  </a:cubicBezTo>
                  <a:cubicBezTo>
                    <a:pt x="839" y="309"/>
                    <a:pt x="839" y="303"/>
                    <a:pt x="839" y="303"/>
                  </a:cubicBezTo>
                  <a:lnTo>
                    <a:pt x="839" y="303"/>
                  </a:lnTo>
                  <a:cubicBezTo>
                    <a:pt x="840" y="303"/>
                    <a:pt x="842" y="315"/>
                    <a:pt x="843" y="326"/>
                  </a:cubicBezTo>
                  <a:cubicBezTo>
                    <a:pt x="846" y="348"/>
                    <a:pt x="848" y="359"/>
                    <a:pt x="849" y="359"/>
                  </a:cubicBezTo>
                  <a:cubicBezTo>
                    <a:pt x="850" y="359"/>
                    <a:pt x="850" y="348"/>
                    <a:pt x="850" y="326"/>
                  </a:cubicBezTo>
                  <a:cubicBezTo>
                    <a:pt x="853" y="326"/>
                    <a:pt x="853" y="307"/>
                    <a:pt x="859" y="307"/>
                  </a:cubicBezTo>
                  <a:cubicBezTo>
                    <a:pt x="865" y="307"/>
                    <a:pt x="868" y="307"/>
                    <a:pt x="871" y="322"/>
                  </a:cubicBezTo>
                  <a:lnTo>
                    <a:pt x="871" y="322"/>
                  </a:lnTo>
                  <a:cubicBezTo>
                    <a:pt x="869" y="307"/>
                    <a:pt x="870" y="307"/>
                    <a:pt x="875" y="307"/>
                  </a:cubicBezTo>
                  <a:cubicBezTo>
                    <a:pt x="876" y="313"/>
                    <a:pt x="878" y="315"/>
                    <a:pt x="879" y="315"/>
                  </a:cubicBezTo>
                  <a:cubicBezTo>
                    <a:pt x="881" y="315"/>
                    <a:pt x="881" y="299"/>
                    <a:pt x="881" y="286"/>
                  </a:cubicBezTo>
                  <a:lnTo>
                    <a:pt x="878" y="286"/>
                  </a:lnTo>
                  <a:cubicBezTo>
                    <a:pt x="874" y="261"/>
                    <a:pt x="873" y="251"/>
                    <a:pt x="873" y="251"/>
                  </a:cubicBezTo>
                  <a:lnTo>
                    <a:pt x="873" y="251"/>
                  </a:lnTo>
                  <a:cubicBezTo>
                    <a:pt x="874" y="251"/>
                    <a:pt x="875" y="256"/>
                    <a:pt x="878" y="264"/>
                  </a:cubicBezTo>
                  <a:cubicBezTo>
                    <a:pt x="881" y="276"/>
                    <a:pt x="884" y="292"/>
                    <a:pt x="887" y="304"/>
                  </a:cubicBezTo>
                  <a:cubicBezTo>
                    <a:pt x="887" y="320"/>
                    <a:pt x="890" y="333"/>
                    <a:pt x="897" y="345"/>
                  </a:cubicBezTo>
                  <a:cubicBezTo>
                    <a:pt x="897" y="345"/>
                    <a:pt x="897" y="345"/>
                    <a:pt x="894" y="326"/>
                  </a:cubicBezTo>
                  <a:cubicBezTo>
                    <a:pt x="890" y="304"/>
                    <a:pt x="890" y="304"/>
                    <a:pt x="890" y="304"/>
                  </a:cubicBezTo>
                  <a:cubicBezTo>
                    <a:pt x="894" y="304"/>
                    <a:pt x="894" y="304"/>
                    <a:pt x="894" y="286"/>
                  </a:cubicBezTo>
                  <a:cubicBezTo>
                    <a:pt x="890" y="264"/>
                    <a:pt x="890" y="264"/>
                    <a:pt x="894" y="264"/>
                  </a:cubicBezTo>
                  <a:cubicBezTo>
                    <a:pt x="896" y="281"/>
                    <a:pt x="898" y="283"/>
                    <a:pt x="899" y="283"/>
                  </a:cubicBezTo>
                  <a:cubicBezTo>
                    <a:pt x="900" y="283"/>
                    <a:pt x="900" y="282"/>
                    <a:pt x="900" y="282"/>
                  </a:cubicBezTo>
                  <a:cubicBezTo>
                    <a:pt x="903" y="295"/>
                    <a:pt x="903" y="292"/>
                    <a:pt x="903" y="304"/>
                  </a:cubicBezTo>
                  <a:cubicBezTo>
                    <a:pt x="906" y="326"/>
                    <a:pt x="912" y="345"/>
                    <a:pt x="912" y="345"/>
                  </a:cubicBezTo>
                  <a:cubicBezTo>
                    <a:pt x="912" y="339"/>
                    <a:pt x="909" y="333"/>
                    <a:pt x="909" y="326"/>
                  </a:cubicBezTo>
                  <a:cubicBezTo>
                    <a:pt x="906" y="304"/>
                    <a:pt x="941" y="301"/>
                    <a:pt x="944" y="301"/>
                  </a:cubicBezTo>
                  <a:cubicBezTo>
                    <a:pt x="947" y="312"/>
                    <a:pt x="950" y="318"/>
                    <a:pt x="951" y="318"/>
                  </a:cubicBezTo>
                  <a:cubicBezTo>
                    <a:pt x="953" y="318"/>
                    <a:pt x="953" y="312"/>
                    <a:pt x="950" y="301"/>
                  </a:cubicBezTo>
                  <a:cubicBezTo>
                    <a:pt x="947" y="282"/>
                    <a:pt x="956" y="282"/>
                    <a:pt x="962" y="279"/>
                  </a:cubicBezTo>
                  <a:cubicBezTo>
                    <a:pt x="972" y="279"/>
                    <a:pt x="981" y="279"/>
                    <a:pt x="978" y="260"/>
                  </a:cubicBezTo>
                  <a:lnTo>
                    <a:pt x="981" y="257"/>
                  </a:lnTo>
                  <a:cubicBezTo>
                    <a:pt x="984" y="257"/>
                    <a:pt x="984" y="239"/>
                    <a:pt x="984" y="239"/>
                  </a:cubicBezTo>
                  <a:cubicBezTo>
                    <a:pt x="983" y="228"/>
                    <a:pt x="983" y="222"/>
                    <a:pt x="984" y="222"/>
                  </a:cubicBezTo>
                  <a:lnTo>
                    <a:pt x="984" y="222"/>
                  </a:lnTo>
                  <a:cubicBezTo>
                    <a:pt x="984" y="222"/>
                    <a:pt x="986" y="228"/>
                    <a:pt x="988" y="239"/>
                  </a:cubicBezTo>
                  <a:cubicBezTo>
                    <a:pt x="988" y="251"/>
                    <a:pt x="991" y="267"/>
                    <a:pt x="994" y="279"/>
                  </a:cubicBezTo>
                  <a:cubicBezTo>
                    <a:pt x="997" y="279"/>
                    <a:pt x="994" y="257"/>
                    <a:pt x="991" y="239"/>
                  </a:cubicBezTo>
                  <a:cubicBezTo>
                    <a:pt x="988" y="217"/>
                    <a:pt x="988" y="217"/>
                    <a:pt x="988" y="217"/>
                  </a:cubicBezTo>
                  <a:cubicBezTo>
                    <a:pt x="991" y="217"/>
                    <a:pt x="991" y="217"/>
                    <a:pt x="994" y="239"/>
                  </a:cubicBezTo>
                  <a:cubicBezTo>
                    <a:pt x="997" y="257"/>
                    <a:pt x="1000" y="279"/>
                    <a:pt x="1000" y="279"/>
                  </a:cubicBezTo>
                  <a:lnTo>
                    <a:pt x="1003" y="279"/>
                  </a:lnTo>
                  <a:cubicBezTo>
                    <a:pt x="997" y="257"/>
                    <a:pt x="1000" y="257"/>
                    <a:pt x="1000" y="257"/>
                  </a:cubicBezTo>
                  <a:lnTo>
                    <a:pt x="1000" y="257"/>
                  </a:lnTo>
                  <a:cubicBezTo>
                    <a:pt x="1000" y="257"/>
                    <a:pt x="1000" y="257"/>
                    <a:pt x="1009" y="298"/>
                  </a:cubicBezTo>
                  <a:cubicBezTo>
                    <a:pt x="1013" y="318"/>
                    <a:pt x="1015" y="329"/>
                    <a:pt x="1016" y="329"/>
                  </a:cubicBezTo>
                  <a:cubicBezTo>
                    <a:pt x="1017" y="329"/>
                    <a:pt x="1016" y="318"/>
                    <a:pt x="1013" y="298"/>
                  </a:cubicBezTo>
                  <a:lnTo>
                    <a:pt x="1009" y="279"/>
                  </a:lnTo>
                  <a:lnTo>
                    <a:pt x="1009" y="279"/>
                  </a:lnTo>
                  <a:cubicBezTo>
                    <a:pt x="1012" y="291"/>
                    <a:pt x="1014" y="296"/>
                    <a:pt x="1015" y="296"/>
                  </a:cubicBezTo>
                  <a:cubicBezTo>
                    <a:pt x="1017" y="296"/>
                    <a:pt x="1015" y="271"/>
                    <a:pt x="1013" y="257"/>
                  </a:cubicBezTo>
                  <a:lnTo>
                    <a:pt x="1013" y="257"/>
                  </a:lnTo>
                  <a:cubicBezTo>
                    <a:pt x="1017" y="278"/>
                    <a:pt x="1020" y="288"/>
                    <a:pt x="1020" y="288"/>
                  </a:cubicBezTo>
                  <a:cubicBezTo>
                    <a:pt x="1020" y="288"/>
                    <a:pt x="1019" y="278"/>
                    <a:pt x="1016" y="257"/>
                  </a:cubicBezTo>
                  <a:cubicBezTo>
                    <a:pt x="1014" y="246"/>
                    <a:pt x="1014" y="241"/>
                    <a:pt x="1015" y="241"/>
                  </a:cubicBezTo>
                  <a:lnTo>
                    <a:pt x="1015" y="241"/>
                  </a:lnTo>
                  <a:cubicBezTo>
                    <a:pt x="1016" y="241"/>
                    <a:pt x="1017" y="246"/>
                    <a:pt x="1019" y="257"/>
                  </a:cubicBezTo>
                  <a:cubicBezTo>
                    <a:pt x="1025" y="276"/>
                    <a:pt x="1025" y="276"/>
                    <a:pt x="1028" y="276"/>
                  </a:cubicBezTo>
                  <a:cubicBezTo>
                    <a:pt x="1028" y="254"/>
                    <a:pt x="1038" y="254"/>
                    <a:pt x="1050" y="254"/>
                  </a:cubicBezTo>
                  <a:cubicBezTo>
                    <a:pt x="1063" y="254"/>
                    <a:pt x="1069" y="251"/>
                    <a:pt x="1066" y="232"/>
                  </a:cubicBezTo>
                  <a:cubicBezTo>
                    <a:pt x="1069" y="232"/>
                    <a:pt x="1069" y="232"/>
                    <a:pt x="1072" y="251"/>
                  </a:cubicBezTo>
                  <a:cubicBezTo>
                    <a:pt x="1075" y="260"/>
                    <a:pt x="1076" y="266"/>
                    <a:pt x="1077" y="266"/>
                  </a:cubicBezTo>
                  <a:cubicBezTo>
                    <a:pt x="1077" y="266"/>
                    <a:pt x="1076" y="256"/>
                    <a:pt x="1072" y="232"/>
                  </a:cubicBezTo>
                  <a:lnTo>
                    <a:pt x="1072" y="232"/>
                  </a:lnTo>
                  <a:cubicBezTo>
                    <a:pt x="1078" y="251"/>
                    <a:pt x="1082" y="251"/>
                    <a:pt x="1085" y="251"/>
                  </a:cubicBezTo>
                  <a:cubicBezTo>
                    <a:pt x="1091" y="251"/>
                    <a:pt x="1097" y="251"/>
                    <a:pt x="1091" y="229"/>
                  </a:cubicBezTo>
                  <a:cubicBezTo>
                    <a:pt x="1091" y="220"/>
                    <a:pt x="1091" y="215"/>
                    <a:pt x="1091" y="215"/>
                  </a:cubicBezTo>
                  <a:cubicBezTo>
                    <a:pt x="1092" y="215"/>
                    <a:pt x="1093" y="220"/>
                    <a:pt x="1094" y="229"/>
                  </a:cubicBezTo>
                  <a:cubicBezTo>
                    <a:pt x="1098" y="254"/>
                    <a:pt x="1104" y="272"/>
                    <a:pt x="1107" y="272"/>
                  </a:cubicBezTo>
                  <a:cubicBezTo>
                    <a:pt x="1109" y="272"/>
                    <a:pt x="1109" y="265"/>
                    <a:pt x="1107" y="248"/>
                  </a:cubicBezTo>
                  <a:cubicBezTo>
                    <a:pt x="1110" y="248"/>
                    <a:pt x="1110" y="248"/>
                    <a:pt x="1116" y="270"/>
                  </a:cubicBezTo>
                  <a:cubicBezTo>
                    <a:pt x="1116" y="270"/>
                    <a:pt x="1116" y="270"/>
                    <a:pt x="1119" y="248"/>
                  </a:cubicBezTo>
                  <a:lnTo>
                    <a:pt x="1129" y="248"/>
                  </a:lnTo>
                  <a:cubicBezTo>
                    <a:pt x="1132" y="248"/>
                    <a:pt x="1129" y="226"/>
                    <a:pt x="1129" y="226"/>
                  </a:cubicBezTo>
                  <a:lnTo>
                    <a:pt x="1132" y="226"/>
                  </a:lnTo>
                  <a:cubicBezTo>
                    <a:pt x="1134" y="243"/>
                    <a:pt x="1138" y="245"/>
                    <a:pt x="1146" y="245"/>
                  </a:cubicBezTo>
                  <a:cubicBezTo>
                    <a:pt x="1148" y="245"/>
                    <a:pt x="1151" y="245"/>
                    <a:pt x="1154" y="245"/>
                  </a:cubicBezTo>
                  <a:cubicBezTo>
                    <a:pt x="1163" y="245"/>
                    <a:pt x="1169" y="245"/>
                    <a:pt x="1176" y="264"/>
                  </a:cubicBezTo>
                  <a:cubicBezTo>
                    <a:pt x="1176" y="264"/>
                    <a:pt x="1179" y="264"/>
                    <a:pt x="1176" y="242"/>
                  </a:cubicBezTo>
                  <a:cubicBezTo>
                    <a:pt x="1172" y="218"/>
                    <a:pt x="1170" y="208"/>
                    <a:pt x="1171" y="208"/>
                  </a:cubicBezTo>
                  <a:lnTo>
                    <a:pt x="1171" y="208"/>
                  </a:lnTo>
                  <a:cubicBezTo>
                    <a:pt x="1171" y="208"/>
                    <a:pt x="1173" y="214"/>
                    <a:pt x="1176" y="223"/>
                  </a:cubicBezTo>
                  <a:cubicBezTo>
                    <a:pt x="1180" y="243"/>
                    <a:pt x="1184" y="253"/>
                    <a:pt x="1186" y="253"/>
                  </a:cubicBezTo>
                  <a:cubicBezTo>
                    <a:pt x="1188" y="253"/>
                    <a:pt x="1188" y="248"/>
                    <a:pt x="1187" y="237"/>
                  </a:cubicBezTo>
                  <a:lnTo>
                    <a:pt x="1187" y="237"/>
                  </a:lnTo>
                  <a:cubicBezTo>
                    <a:pt x="1187" y="238"/>
                    <a:pt x="1188" y="240"/>
                    <a:pt x="1188" y="242"/>
                  </a:cubicBezTo>
                  <a:cubicBezTo>
                    <a:pt x="1192" y="257"/>
                    <a:pt x="1194" y="263"/>
                    <a:pt x="1195" y="263"/>
                  </a:cubicBezTo>
                  <a:cubicBezTo>
                    <a:pt x="1197" y="263"/>
                    <a:pt x="1195" y="245"/>
                    <a:pt x="1191" y="220"/>
                  </a:cubicBezTo>
                  <a:lnTo>
                    <a:pt x="1191" y="220"/>
                  </a:lnTo>
                  <a:cubicBezTo>
                    <a:pt x="1196" y="235"/>
                    <a:pt x="1200" y="249"/>
                    <a:pt x="1201" y="249"/>
                  </a:cubicBezTo>
                  <a:cubicBezTo>
                    <a:pt x="1202" y="249"/>
                    <a:pt x="1202" y="247"/>
                    <a:pt x="1201" y="242"/>
                  </a:cubicBezTo>
                  <a:lnTo>
                    <a:pt x="1201" y="242"/>
                  </a:lnTo>
                  <a:cubicBezTo>
                    <a:pt x="1201" y="242"/>
                    <a:pt x="1201" y="242"/>
                    <a:pt x="1210" y="282"/>
                  </a:cubicBezTo>
                  <a:cubicBezTo>
                    <a:pt x="1213" y="295"/>
                    <a:pt x="1216" y="307"/>
                    <a:pt x="1219" y="323"/>
                  </a:cubicBezTo>
                  <a:cubicBezTo>
                    <a:pt x="1219" y="307"/>
                    <a:pt x="1216" y="295"/>
                    <a:pt x="1213" y="282"/>
                  </a:cubicBezTo>
                  <a:lnTo>
                    <a:pt x="1216" y="282"/>
                  </a:lnTo>
                  <a:cubicBezTo>
                    <a:pt x="1216" y="282"/>
                    <a:pt x="1216" y="282"/>
                    <a:pt x="1213" y="260"/>
                  </a:cubicBezTo>
                  <a:cubicBezTo>
                    <a:pt x="1207" y="239"/>
                    <a:pt x="1210" y="239"/>
                    <a:pt x="1210" y="239"/>
                  </a:cubicBezTo>
                  <a:lnTo>
                    <a:pt x="1210" y="239"/>
                  </a:lnTo>
                  <a:cubicBezTo>
                    <a:pt x="1212" y="245"/>
                    <a:pt x="1213" y="248"/>
                    <a:pt x="1213" y="248"/>
                  </a:cubicBezTo>
                  <a:cubicBezTo>
                    <a:pt x="1214" y="248"/>
                    <a:pt x="1211" y="233"/>
                    <a:pt x="1207" y="220"/>
                  </a:cubicBezTo>
                  <a:cubicBezTo>
                    <a:pt x="1204" y="207"/>
                    <a:pt x="1201" y="192"/>
                    <a:pt x="1201" y="179"/>
                  </a:cubicBezTo>
                  <a:cubicBezTo>
                    <a:pt x="1201" y="179"/>
                    <a:pt x="1194" y="157"/>
                    <a:pt x="1191" y="138"/>
                  </a:cubicBezTo>
                  <a:cubicBezTo>
                    <a:pt x="1185" y="110"/>
                    <a:pt x="1179" y="82"/>
                    <a:pt x="1169" y="57"/>
                  </a:cubicBezTo>
                  <a:cubicBezTo>
                    <a:pt x="1164" y="44"/>
                    <a:pt x="1159" y="33"/>
                    <a:pt x="1157" y="33"/>
                  </a:cubicBezTo>
                  <a:lnTo>
                    <a:pt x="1157" y="33"/>
                  </a:lnTo>
                  <a:cubicBezTo>
                    <a:pt x="1155" y="33"/>
                    <a:pt x="1156" y="39"/>
                    <a:pt x="1160" y="57"/>
                  </a:cubicBezTo>
                  <a:cubicBezTo>
                    <a:pt x="1160" y="63"/>
                    <a:pt x="1163" y="72"/>
                    <a:pt x="1163" y="79"/>
                  </a:cubicBezTo>
                  <a:cubicBezTo>
                    <a:pt x="1160" y="72"/>
                    <a:pt x="1157" y="66"/>
                    <a:pt x="1154" y="57"/>
                  </a:cubicBezTo>
                  <a:cubicBezTo>
                    <a:pt x="1150" y="38"/>
                    <a:pt x="1144" y="38"/>
                    <a:pt x="1138" y="38"/>
                  </a:cubicBezTo>
                  <a:cubicBezTo>
                    <a:pt x="1136" y="38"/>
                    <a:pt x="1134" y="38"/>
                    <a:pt x="1132" y="38"/>
                  </a:cubicBezTo>
                  <a:cubicBezTo>
                    <a:pt x="1127" y="38"/>
                    <a:pt x="1124" y="36"/>
                    <a:pt x="1119" y="19"/>
                  </a:cubicBezTo>
                  <a:cubicBezTo>
                    <a:pt x="1113" y="1"/>
                    <a:pt x="1113" y="0"/>
                    <a:pt x="1113" y="0"/>
                  </a:cubicBezTo>
                  <a:close/>
                  <a:moveTo>
                    <a:pt x="25" y="571"/>
                  </a:moveTo>
                  <a:lnTo>
                    <a:pt x="25" y="571"/>
                  </a:lnTo>
                  <a:cubicBezTo>
                    <a:pt x="25" y="571"/>
                    <a:pt x="22" y="590"/>
                    <a:pt x="22" y="611"/>
                  </a:cubicBezTo>
                  <a:cubicBezTo>
                    <a:pt x="25" y="599"/>
                    <a:pt x="25" y="583"/>
                    <a:pt x="25" y="571"/>
                  </a:cubicBezTo>
                  <a:close/>
                  <a:moveTo>
                    <a:pt x="361" y="721"/>
                  </a:moveTo>
                  <a:cubicBezTo>
                    <a:pt x="361" y="721"/>
                    <a:pt x="361" y="743"/>
                    <a:pt x="364" y="762"/>
                  </a:cubicBezTo>
                  <a:cubicBezTo>
                    <a:pt x="364" y="757"/>
                    <a:pt x="364" y="751"/>
                    <a:pt x="364" y="743"/>
                  </a:cubicBezTo>
                  <a:cubicBezTo>
                    <a:pt x="364" y="721"/>
                    <a:pt x="364" y="721"/>
                    <a:pt x="361" y="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52"/>
            <p:cNvSpPr/>
            <p:nvPr/>
          </p:nvSpPr>
          <p:spPr>
            <a:xfrm>
              <a:off x="7686800" y="1730375"/>
              <a:ext cx="197650" cy="111050"/>
            </a:xfrm>
            <a:custGeom>
              <a:avLst/>
              <a:gdLst/>
              <a:ahLst/>
              <a:cxnLst/>
              <a:rect l="l" t="t" r="r" b="b"/>
              <a:pathLst>
                <a:path w="7906" h="4442" extrusionOk="0">
                  <a:moveTo>
                    <a:pt x="294" y="160"/>
                  </a:moveTo>
                  <a:cubicBezTo>
                    <a:pt x="300" y="160"/>
                    <a:pt x="304" y="164"/>
                    <a:pt x="308" y="170"/>
                  </a:cubicBezTo>
                  <a:cubicBezTo>
                    <a:pt x="314" y="176"/>
                    <a:pt x="314" y="176"/>
                    <a:pt x="298" y="189"/>
                  </a:cubicBezTo>
                  <a:cubicBezTo>
                    <a:pt x="298" y="189"/>
                    <a:pt x="290" y="191"/>
                    <a:pt x="282" y="191"/>
                  </a:cubicBezTo>
                  <a:cubicBezTo>
                    <a:pt x="276" y="191"/>
                    <a:pt x="270" y="189"/>
                    <a:pt x="267" y="185"/>
                  </a:cubicBezTo>
                  <a:lnTo>
                    <a:pt x="276" y="167"/>
                  </a:lnTo>
                  <a:cubicBezTo>
                    <a:pt x="284" y="162"/>
                    <a:pt x="290" y="160"/>
                    <a:pt x="294" y="160"/>
                  </a:cubicBezTo>
                  <a:close/>
                  <a:moveTo>
                    <a:pt x="471" y="201"/>
                  </a:moveTo>
                  <a:lnTo>
                    <a:pt x="461" y="223"/>
                  </a:lnTo>
                  <a:lnTo>
                    <a:pt x="468" y="232"/>
                  </a:lnTo>
                  <a:cubicBezTo>
                    <a:pt x="483" y="217"/>
                    <a:pt x="483" y="217"/>
                    <a:pt x="477" y="210"/>
                  </a:cubicBezTo>
                  <a:lnTo>
                    <a:pt x="471" y="201"/>
                  </a:lnTo>
                  <a:close/>
                  <a:moveTo>
                    <a:pt x="368" y="246"/>
                  </a:moveTo>
                  <a:cubicBezTo>
                    <a:pt x="372" y="246"/>
                    <a:pt x="375" y="251"/>
                    <a:pt x="380" y="257"/>
                  </a:cubicBezTo>
                  <a:cubicBezTo>
                    <a:pt x="386" y="264"/>
                    <a:pt x="392" y="273"/>
                    <a:pt x="377" y="286"/>
                  </a:cubicBezTo>
                  <a:lnTo>
                    <a:pt x="371" y="276"/>
                  </a:lnTo>
                  <a:cubicBezTo>
                    <a:pt x="376" y="272"/>
                    <a:pt x="377" y="270"/>
                    <a:pt x="375" y="270"/>
                  </a:cubicBezTo>
                  <a:lnTo>
                    <a:pt x="375" y="270"/>
                  </a:lnTo>
                  <a:cubicBezTo>
                    <a:pt x="373" y="270"/>
                    <a:pt x="361" y="278"/>
                    <a:pt x="355" y="292"/>
                  </a:cubicBezTo>
                  <a:lnTo>
                    <a:pt x="324" y="320"/>
                  </a:lnTo>
                  <a:cubicBezTo>
                    <a:pt x="317" y="311"/>
                    <a:pt x="327" y="289"/>
                    <a:pt x="342" y="276"/>
                  </a:cubicBezTo>
                  <a:cubicBezTo>
                    <a:pt x="357" y="255"/>
                    <a:pt x="363" y="246"/>
                    <a:pt x="368" y="246"/>
                  </a:cubicBezTo>
                  <a:close/>
                  <a:moveTo>
                    <a:pt x="41" y="336"/>
                  </a:moveTo>
                  <a:cubicBezTo>
                    <a:pt x="26" y="339"/>
                    <a:pt x="13" y="345"/>
                    <a:pt x="1" y="355"/>
                  </a:cubicBezTo>
                  <a:lnTo>
                    <a:pt x="10" y="364"/>
                  </a:lnTo>
                  <a:cubicBezTo>
                    <a:pt x="12" y="366"/>
                    <a:pt x="14" y="367"/>
                    <a:pt x="16" y="367"/>
                  </a:cubicBezTo>
                  <a:cubicBezTo>
                    <a:pt x="24" y="367"/>
                    <a:pt x="36" y="357"/>
                    <a:pt x="48" y="345"/>
                  </a:cubicBezTo>
                  <a:lnTo>
                    <a:pt x="41" y="336"/>
                  </a:lnTo>
                  <a:close/>
                  <a:moveTo>
                    <a:pt x="771" y="713"/>
                  </a:moveTo>
                  <a:cubicBezTo>
                    <a:pt x="776" y="713"/>
                    <a:pt x="780" y="713"/>
                    <a:pt x="784" y="715"/>
                  </a:cubicBezTo>
                  <a:cubicBezTo>
                    <a:pt x="794" y="721"/>
                    <a:pt x="781" y="737"/>
                    <a:pt x="753" y="743"/>
                  </a:cubicBezTo>
                  <a:lnTo>
                    <a:pt x="734" y="731"/>
                  </a:lnTo>
                  <a:cubicBezTo>
                    <a:pt x="743" y="719"/>
                    <a:pt x="758" y="713"/>
                    <a:pt x="771" y="713"/>
                  </a:cubicBezTo>
                  <a:close/>
                  <a:moveTo>
                    <a:pt x="800" y="768"/>
                  </a:moveTo>
                  <a:cubicBezTo>
                    <a:pt x="791" y="768"/>
                    <a:pt x="782" y="775"/>
                    <a:pt x="775" y="784"/>
                  </a:cubicBezTo>
                  <a:cubicBezTo>
                    <a:pt x="762" y="803"/>
                    <a:pt x="772" y="809"/>
                    <a:pt x="790" y="822"/>
                  </a:cubicBezTo>
                  <a:cubicBezTo>
                    <a:pt x="792" y="823"/>
                    <a:pt x="795" y="823"/>
                    <a:pt x="797" y="823"/>
                  </a:cubicBezTo>
                  <a:cubicBezTo>
                    <a:pt x="807" y="823"/>
                    <a:pt x="819" y="815"/>
                    <a:pt x="819" y="815"/>
                  </a:cubicBezTo>
                  <a:cubicBezTo>
                    <a:pt x="831" y="800"/>
                    <a:pt x="822" y="793"/>
                    <a:pt x="816" y="787"/>
                  </a:cubicBezTo>
                  <a:cubicBezTo>
                    <a:pt x="813" y="773"/>
                    <a:pt x="807" y="768"/>
                    <a:pt x="800" y="768"/>
                  </a:cubicBezTo>
                  <a:close/>
                  <a:moveTo>
                    <a:pt x="1257" y="892"/>
                  </a:moveTo>
                  <a:cubicBezTo>
                    <a:pt x="1261" y="892"/>
                    <a:pt x="1266" y="894"/>
                    <a:pt x="1270" y="897"/>
                  </a:cubicBezTo>
                  <a:lnTo>
                    <a:pt x="1261" y="916"/>
                  </a:lnTo>
                  <a:lnTo>
                    <a:pt x="1242" y="928"/>
                  </a:lnTo>
                  <a:lnTo>
                    <a:pt x="1242" y="903"/>
                  </a:lnTo>
                  <a:cubicBezTo>
                    <a:pt x="1247" y="895"/>
                    <a:pt x="1252" y="892"/>
                    <a:pt x="1257" y="892"/>
                  </a:cubicBezTo>
                  <a:close/>
                  <a:moveTo>
                    <a:pt x="1299" y="951"/>
                  </a:moveTo>
                  <a:cubicBezTo>
                    <a:pt x="1302" y="951"/>
                    <a:pt x="1298" y="960"/>
                    <a:pt x="1289" y="978"/>
                  </a:cubicBezTo>
                  <a:cubicBezTo>
                    <a:pt x="1279" y="1000"/>
                    <a:pt x="1261" y="1016"/>
                    <a:pt x="1239" y="1022"/>
                  </a:cubicBezTo>
                  <a:lnTo>
                    <a:pt x="1220" y="1013"/>
                  </a:lnTo>
                  <a:lnTo>
                    <a:pt x="1257" y="985"/>
                  </a:lnTo>
                  <a:cubicBezTo>
                    <a:pt x="1283" y="962"/>
                    <a:pt x="1296" y="951"/>
                    <a:pt x="1299" y="951"/>
                  </a:cubicBezTo>
                  <a:close/>
                  <a:moveTo>
                    <a:pt x="1543" y="992"/>
                  </a:moveTo>
                  <a:cubicBezTo>
                    <a:pt x="1549" y="992"/>
                    <a:pt x="1542" y="999"/>
                    <a:pt x="1524" y="1022"/>
                  </a:cubicBezTo>
                  <a:lnTo>
                    <a:pt x="1489" y="1050"/>
                  </a:lnTo>
                  <a:cubicBezTo>
                    <a:pt x="1477" y="1047"/>
                    <a:pt x="1496" y="1032"/>
                    <a:pt x="1524" y="997"/>
                  </a:cubicBezTo>
                  <a:cubicBezTo>
                    <a:pt x="1533" y="994"/>
                    <a:pt x="1540" y="992"/>
                    <a:pt x="1543" y="992"/>
                  </a:cubicBezTo>
                  <a:close/>
                  <a:moveTo>
                    <a:pt x="1756" y="1007"/>
                  </a:moveTo>
                  <a:cubicBezTo>
                    <a:pt x="1749" y="1025"/>
                    <a:pt x="1740" y="1044"/>
                    <a:pt x="1740" y="1044"/>
                  </a:cubicBezTo>
                  <a:cubicBezTo>
                    <a:pt x="1738" y="1051"/>
                    <a:pt x="1737" y="1053"/>
                    <a:pt x="1737" y="1053"/>
                  </a:cubicBezTo>
                  <a:cubicBezTo>
                    <a:pt x="1738" y="1053"/>
                    <a:pt x="1743" y="1038"/>
                    <a:pt x="1749" y="1025"/>
                  </a:cubicBezTo>
                  <a:lnTo>
                    <a:pt x="1756" y="1007"/>
                  </a:lnTo>
                  <a:close/>
                  <a:moveTo>
                    <a:pt x="2295" y="1081"/>
                  </a:moveTo>
                  <a:cubicBezTo>
                    <a:pt x="2289" y="1081"/>
                    <a:pt x="2291" y="1086"/>
                    <a:pt x="2295" y="1100"/>
                  </a:cubicBezTo>
                  <a:lnTo>
                    <a:pt x="2313" y="1107"/>
                  </a:lnTo>
                  <a:cubicBezTo>
                    <a:pt x="2320" y="1085"/>
                    <a:pt x="2320" y="1085"/>
                    <a:pt x="2310" y="1085"/>
                  </a:cubicBezTo>
                  <a:cubicBezTo>
                    <a:pt x="2303" y="1083"/>
                    <a:pt x="2298" y="1081"/>
                    <a:pt x="2295" y="1081"/>
                  </a:cubicBezTo>
                  <a:close/>
                  <a:moveTo>
                    <a:pt x="1568" y="1110"/>
                  </a:moveTo>
                  <a:lnTo>
                    <a:pt x="1577" y="1113"/>
                  </a:lnTo>
                  <a:cubicBezTo>
                    <a:pt x="1571" y="1130"/>
                    <a:pt x="1563" y="1148"/>
                    <a:pt x="1554" y="1148"/>
                  </a:cubicBezTo>
                  <a:cubicBezTo>
                    <a:pt x="1553" y="1148"/>
                    <a:pt x="1553" y="1148"/>
                    <a:pt x="1552" y="1147"/>
                  </a:cubicBezTo>
                  <a:lnTo>
                    <a:pt x="1543" y="1141"/>
                  </a:lnTo>
                  <a:cubicBezTo>
                    <a:pt x="1549" y="1129"/>
                    <a:pt x="1558" y="1119"/>
                    <a:pt x="1568" y="1110"/>
                  </a:cubicBezTo>
                  <a:close/>
                  <a:moveTo>
                    <a:pt x="1877" y="1155"/>
                  </a:moveTo>
                  <a:cubicBezTo>
                    <a:pt x="1884" y="1155"/>
                    <a:pt x="1882" y="1175"/>
                    <a:pt x="1865" y="1204"/>
                  </a:cubicBezTo>
                  <a:lnTo>
                    <a:pt x="1843" y="1194"/>
                  </a:lnTo>
                  <a:cubicBezTo>
                    <a:pt x="1849" y="1177"/>
                    <a:pt x="1858" y="1160"/>
                    <a:pt x="1866" y="1160"/>
                  </a:cubicBezTo>
                  <a:cubicBezTo>
                    <a:pt x="1867" y="1160"/>
                    <a:pt x="1868" y="1160"/>
                    <a:pt x="1868" y="1160"/>
                  </a:cubicBezTo>
                  <a:cubicBezTo>
                    <a:pt x="1872" y="1157"/>
                    <a:pt x="1875" y="1155"/>
                    <a:pt x="1877" y="1155"/>
                  </a:cubicBezTo>
                  <a:close/>
                  <a:moveTo>
                    <a:pt x="2078" y="1166"/>
                  </a:moveTo>
                  <a:cubicBezTo>
                    <a:pt x="2075" y="1179"/>
                    <a:pt x="2072" y="1194"/>
                    <a:pt x="2075" y="1210"/>
                  </a:cubicBezTo>
                  <a:cubicBezTo>
                    <a:pt x="2076" y="1210"/>
                    <a:pt x="2077" y="1210"/>
                    <a:pt x="2077" y="1210"/>
                  </a:cubicBezTo>
                  <a:cubicBezTo>
                    <a:pt x="2086" y="1210"/>
                    <a:pt x="2091" y="1191"/>
                    <a:pt x="2091" y="1191"/>
                  </a:cubicBezTo>
                  <a:cubicBezTo>
                    <a:pt x="2091" y="1191"/>
                    <a:pt x="2097" y="1173"/>
                    <a:pt x="2088" y="1169"/>
                  </a:cubicBezTo>
                  <a:lnTo>
                    <a:pt x="2078" y="1166"/>
                  </a:lnTo>
                  <a:close/>
                  <a:moveTo>
                    <a:pt x="1947" y="1188"/>
                  </a:moveTo>
                  <a:lnTo>
                    <a:pt x="1959" y="1191"/>
                  </a:lnTo>
                  <a:cubicBezTo>
                    <a:pt x="1969" y="1194"/>
                    <a:pt x="1969" y="1194"/>
                    <a:pt x="1962" y="1216"/>
                  </a:cubicBezTo>
                  <a:lnTo>
                    <a:pt x="1953" y="1213"/>
                  </a:lnTo>
                  <a:lnTo>
                    <a:pt x="1947" y="1188"/>
                  </a:lnTo>
                  <a:close/>
                  <a:moveTo>
                    <a:pt x="1752" y="1250"/>
                  </a:moveTo>
                  <a:cubicBezTo>
                    <a:pt x="1753" y="1250"/>
                    <a:pt x="1755" y="1251"/>
                    <a:pt x="1756" y="1251"/>
                  </a:cubicBezTo>
                  <a:lnTo>
                    <a:pt x="1746" y="1273"/>
                  </a:lnTo>
                  <a:cubicBezTo>
                    <a:pt x="1744" y="1272"/>
                    <a:pt x="1742" y="1271"/>
                    <a:pt x="1740" y="1271"/>
                  </a:cubicBezTo>
                  <a:cubicBezTo>
                    <a:pt x="1736" y="1271"/>
                    <a:pt x="1732" y="1273"/>
                    <a:pt x="1729" y="1273"/>
                  </a:cubicBezTo>
                  <a:cubicBezTo>
                    <a:pt x="1726" y="1273"/>
                    <a:pt x="1725" y="1271"/>
                    <a:pt x="1727" y="1263"/>
                  </a:cubicBezTo>
                  <a:cubicBezTo>
                    <a:pt x="1719" y="1261"/>
                    <a:pt x="1741" y="1250"/>
                    <a:pt x="1752" y="1250"/>
                  </a:cubicBezTo>
                  <a:close/>
                  <a:moveTo>
                    <a:pt x="2112" y="1307"/>
                  </a:moveTo>
                  <a:cubicBezTo>
                    <a:pt x="2112" y="1307"/>
                    <a:pt x="2113" y="1307"/>
                    <a:pt x="2113" y="1307"/>
                  </a:cubicBezTo>
                  <a:cubicBezTo>
                    <a:pt x="2122" y="1310"/>
                    <a:pt x="2135" y="1314"/>
                    <a:pt x="2129" y="1336"/>
                  </a:cubicBezTo>
                  <a:cubicBezTo>
                    <a:pt x="2129" y="1336"/>
                    <a:pt x="2123" y="1352"/>
                    <a:pt x="2113" y="1352"/>
                  </a:cubicBezTo>
                  <a:cubicBezTo>
                    <a:pt x="2112" y="1352"/>
                    <a:pt x="2111" y="1351"/>
                    <a:pt x="2110" y="1351"/>
                  </a:cubicBezTo>
                  <a:cubicBezTo>
                    <a:pt x="2100" y="1348"/>
                    <a:pt x="2097" y="1326"/>
                    <a:pt x="2097" y="1326"/>
                  </a:cubicBezTo>
                  <a:cubicBezTo>
                    <a:pt x="2102" y="1309"/>
                    <a:pt x="2109" y="1307"/>
                    <a:pt x="2112" y="1307"/>
                  </a:cubicBezTo>
                  <a:close/>
                  <a:moveTo>
                    <a:pt x="2295" y="1363"/>
                  </a:moveTo>
                  <a:cubicBezTo>
                    <a:pt x="2298" y="1363"/>
                    <a:pt x="2303" y="1365"/>
                    <a:pt x="2310" y="1367"/>
                  </a:cubicBezTo>
                  <a:cubicBezTo>
                    <a:pt x="2320" y="1370"/>
                    <a:pt x="2313" y="1389"/>
                    <a:pt x="2313" y="1389"/>
                  </a:cubicBezTo>
                  <a:cubicBezTo>
                    <a:pt x="2313" y="1394"/>
                    <a:pt x="2311" y="1396"/>
                    <a:pt x="2310" y="1396"/>
                  </a:cubicBezTo>
                  <a:cubicBezTo>
                    <a:pt x="2306" y="1396"/>
                    <a:pt x="2301" y="1385"/>
                    <a:pt x="2295" y="1383"/>
                  </a:cubicBezTo>
                  <a:cubicBezTo>
                    <a:pt x="2291" y="1368"/>
                    <a:pt x="2289" y="1363"/>
                    <a:pt x="2295" y="1363"/>
                  </a:cubicBezTo>
                  <a:close/>
                  <a:moveTo>
                    <a:pt x="2494" y="1357"/>
                  </a:moveTo>
                  <a:cubicBezTo>
                    <a:pt x="2498" y="1357"/>
                    <a:pt x="2502" y="1368"/>
                    <a:pt x="2502" y="1395"/>
                  </a:cubicBezTo>
                  <a:cubicBezTo>
                    <a:pt x="2499" y="1408"/>
                    <a:pt x="2499" y="1412"/>
                    <a:pt x="2495" y="1412"/>
                  </a:cubicBezTo>
                  <a:cubicBezTo>
                    <a:pt x="2494" y="1412"/>
                    <a:pt x="2492" y="1412"/>
                    <a:pt x="2489" y="1411"/>
                  </a:cubicBezTo>
                  <a:cubicBezTo>
                    <a:pt x="2486" y="1398"/>
                    <a:pt x="2483" y="1383"/>
                    <a:pt x="2486" y="1370"/>
                  </a:cubicBezTo>
                  <a:cubicBezTo>
                    <a:pt x="2488" y="1361"/>
                    <a:pt x="2491" y="1357"/>
                    <a:pt x="2494" y="1357"/>
                  </a:cubicBezTo>
                  <a:close/>
                  <a:moveTo>
                    <a:pt x="2570" y="1389"/>
                  </a:moveTo>
                  <a:lnTo>
                    <a:pt x="2580" y="1392"/>
                  </a:lnTo>
                  <a:cubicBezTo>
                    <a:pt x="2577" y="1410"/>
                    <a:pt x="2571" y="1430"/>
                    <a:pt x="2563" y="1430"/>
                  </a:cubicBezTo>
                  <a:cubicBezTo>
                    <a:pt x="2562" y="1430"/>
                    <a:pt x="2562" y="1430"/>
                    <a:pt x="2561" y="1430"/>
                  </a:cubicBezTo>
                  <a:lnTo>
                    <a:pt x="2555" y="1408"/>
                  </a:lnTo>
                  <a:lnTo>
                    <a:pt x="2570" y="1389"/>
                  </a:lnTo>
                  <a:close/>
                  <a:moveTo>
                    <a:pt x="3733" y="1480"/>
                  </a:moveTo>
                  <a:cubicBezTo>
                    <a:pt x="3730" y="1502"/>
                    <a:pt x="3727" y="1520"/>
                    <a:pt x="3717" y="1520"/>
                  </a:cubicBezTo>
                  <a:lnTo>
                    <a:pt x="3705" y="1517"/>
                  </a:lnTo>
                  <a:cubicBezTo>
                    <a:pt x="3708" y="1505"/>
                    <a:pt x="3714" y="1489"/>
                    <a:pt x="3724" y="1480"/>
                  </a:cubicBezTo>
                  <a:close/>
                  <a:moveTo>
                    <a:pt x="3254" y="1567"/>
                  </a:moveTo>
                  <a:lnTo>
                    <a:pt x="3266" y="1571"/>
                  </a:lnTo>
                  <a:cubicBezTo>
                    <a:pt x="3263" y="1592"/>
                    <a:pt x="3260" y="1611"/>
                    <a:pt x="3247" y="1611"/>
                  </a:cubicBezTo>
                  <a:lnTo>
                    <a:pt x="3241" y="1586"/>
                  </a:lnTo>
                  <a:lnTo>
                    <a:pt x="3254" y="1567"/>
                  </a:lnTo>
                  <a:close/>
                  <a:moveTo>
                    <a:pt x="3517" y="1592"/>
                  </a:moveTo>
                  <a:cubicBezTo>
                    <a:pt x="3526" y="1596"/>
                    <a:pt x="3526" y="1596"/>
                    <a:pt x="3523" y="1614"/>
                  </a:cubicBezTo>
                  <a:cubicBezTo>
                    <a:pt x="3523" y="1630"/>
                    <a:pt x="3517" y="1643"/>
                    <a:pt x="3507" y="1655"/>
                  </a:cubicBezTo>
                  <a:cubicBezTo>
                    <a:pt x="3495" y="1652"/>
                    <a:pt x="3514" y="1614"/>
                    <a:pt x="3517" y="1592"/>
                  </a:cubicBezTo>
                  <a:close/>
                  <a:moveTo>
                    <a:pt x="3855" y="1627"/>
                  </a:moveTo>
                  <a:cubicBezTo>
                    <a:pt x="3852" y="1649"/>
                    <a:pt x="3849" y="1668"/>
                    <a:pt x="3840" y="1668"/>
                  </a:cubicBezTo>
                  <a:lnTo>
                    <a:pt x="3830" y="1646"/>
                  </a:lnTo>
                  <a:lnTo>
                    <a:pt x="3846" y="1627"/>
                  </a:lnTo>
                  <a:close/>
                  <a:moveTo>
                    <a:pt x="2138" y="1749"/>
                  </a:moveTo>
                  <a:cubicBezTo>
                    <a:pt x="2125" y="1762"/>
                    <a:pt x="2119" y="1774"/>
                    <a:pt x="2116" y="1787"/>
                  </a:cubicBezTo>
                  <a:cubicBezTo>
                    <a:pt x="2113" y="1797"/>
                    <a:pt x="2114" y="1803"/>
                    <a:pt x="2117" y="1803"/>
                  </a:cubicBezTo>
                  <a:cubicBezTo>
                    <a:pt x="2121" y="1803"/>
                    <a:pt x="2129" y="1795"/>
                    <a:pt x="2141" y="1774"/>
                  </a:cubicBezTo>
                  <a:cubicBezTo>
                    <a:pt x="2147" y="1752"/>
                    <a:pt x="2147" y="1752"/>
                    <a:pt x="2138" y="1749"/>
                  </a:cubicBezTo>
                  <a:close/>
                  <a:moveTo>
                    <a:pt x="4604" y="1765"/>
                  </a:moveTo>
                  <a:cubicBezTo>
                    <a:pt x="4626" y="1771"/>
                    <a:pt x="4626" y="1771"/>
                    <a:pt x="4623" y="1790"/>
                  </a:cubicBezTo>
                  <a:cubicBezTo>
                    <a:pt x="4619" y="1804"/>
                    <a:pt x="4609" y="1806"/>
                    <a:pt x="4599" y="1806"/>
                  </a:cubicBezTo>
                  <a:cubicBezTo>
                    <a:pt x="4594" y="1806"/>
                    <a:pt x="4589" y="1806"/>
                    <a:pt x="4585" y="1806"/>
                  </a:cubicBezTo>
                  <a:cubicBezTo>
                    <a:pt x="4579" y="1781"/>
                    <a:pt x="4595" y="1765"/>
                    <a:pt x="4604" y="1765"/>
                  </a:cubicBezTo>
                  <a:close/>
                  <a:moveTo>
                    <a:pt x="5052" y="1849"/>
                  </a:moveTo>
                  <a:lnTo>
                    <a:pt x="5062" y="1853"/>
                  </a:lnTo>
                  <a:cubicBezTo>
                    <a:pt x="5059" y="1873"/>
                    <a:pt x="5053" y="1891"/>
                    <a:pt x="5045" y="1891"/>
                  </a:cubicBezTo>
                  <a:cubicBezTo>
                    <a:pt x="5044" y="1891"/>
                    <a:pt x="5044" y="1890"/>
                    <a:pt x="5043" y="1890"/>
                  </a:cubicBezTo>
                  <a:lnTo>
                    <a:pt x="5030" y="1887"/>
                  </a:lnTo>
                  <a:cubicBezTo>
                    <a:pt x="5037" y="1875"/>
                    <a:pt x="5043" y="1862"/>
                    <a:pt x="5052" y="1849"/>
                  </a:cubicBezTo>
                  <a:close/>
                  <a:moveTo>
                    <a:pt x="5988" y="2049"/>
                  </a:moveTo>
                  <a:cubicBezTo>
                    <a:pt x="5991" y="2049"/>
                    <a:pt x="5993" y="2050"/>
                    <a:pt x="5993" y="2050"/>
                  </a:cubicBezTo>
                  <a:cubicBezTo>
                    <a:pt x="6002" y="2053"/>
                    <a:pt x="6002" y="2053"/>
                    <a:pt x="5993" y="2072"/>
                  </a:cubicBezTo>
                  <a:cubicBezTo>
                    <a:pt x="5993" y="2072"/>
                    <a:pt x="5985" y="2088"/>
                    <a:pt x="5976" y="2088"/>
                  </a:cubicBezTo>
                  <a:cubicBezTo>
                    <a:pt x="5975" y="2088"/>
                    <a:pt x="5974" y="2088"/>
                    <a:pt x="5974" y="2088"/>
                  </a:cubicBezTo>
                  <a:lnTo>
                    <a:pt x="5971" y="2063"/>
                  </a:lnTo>
                  <a:cubicBezTo>
                    <a:pt x="5976" y="2051"/>
                    <a:pt x="5983" y="2049"/>
                    <a:pt x="5988" y="2049"/>
                  </a:cubicBezTo>
                  <a:close/>
                  <a:moveTo>
                    <a:pt x="6127" y="2091"/>
                  </a:moveTo>
                  <a:lnTo>
                    <a:pt x="6137" y="2097"/>
                  </a:lnTo>
                  <a:cubicBezTo>
                    <a:pt x="6129" y="2113"/>
                    <a:pt x="6120" y="2130"/>
                    <a:pt x="6112" y="2130"/>
                  </a:cubicBezTo>
                  <a:cubicBezTo>
                    <a:pt x="6111" y="2130"/>
                    <a:pt x="6110" y="2129"/>
                    <a:pt x="6109" y="2128"/>
                  </a:cubicBezTo>
                  <a:lnTo>
                    <a:pt x="6105" y="2106"/>
                  </a:lnTo>
                  <a:lnTo>
                    <a:pt x="6127" y="2091"/>
                  </a:lnTo>
                  <a:close/>
                  <a:moveTo>
                    <a:pt x="6149" y="2251"/>
                  </a:moveTo>
                  <a:cubicBezTo>
                    <a:pt x="6156" y="2251"/>
                    <a:pt x="6158" y="2258"/>
                    <a:pt x="6152" y="2269"/>
                  </a:cubicBezTo>
                  <a:cubicBezTo>
                    <a:pt x="6144" y="2281"/>
                    <a:pt x="6142" y="2286"/>
                    <a:pt x="6138" y="2286"/>
                  </a:cubicBezTo>
                  <a:cubicBezTo>
                    <a:pt x="6136" y="2286"/>
                    <a:pt x="6134" y="2284"/>
                    <a:pt x="6130" y="2282"/>
                  </a:cubicBezTo>
                  <a:cubicBezTo>
                    <a:pt x="6112" y="2273"/>
                    <a:pt x="6112" y="2273"/>
                    <a:pt x="6130" y="2260"/>
                  </a:cubicBezTo>
                  <a:cubicBezTo>
                    <a:pt x="6138" y="2254"/>
                    <a:pt x="6144" y="2251"/>
                    <a:pt x="6149" y="2251"/>
                  </a:cubicBezTo>
                  <a:close/>
                  <a:moveTo>
                    <a:pt x="6199" y="2298"/>
                  </a:moveTo>
                  <a:lnTo>
                    <a:pt x="6209" y="2304"/>
                  </a:lnTo>
                  <a:cubicBezTo>
                    <a:pt x="6218" y="2310"/>
                    <a:pt x="6218" y="2310"/>
                    <a:pt x="6209" y="2326"/>
                  </a:cubicBezTo>
                  <a:lnTo>
                    <a:pt x="6199" y="2323"/>
                  </a:lnTo>
                  <a:lnTo>
                    <a:pt x="6199" y="2298"/>
                  </a:lnTo>
                  <a:close/>
                  <a:moveTo>
                    <a:pt x="6136" y="2366"/>
                  </a:moveTo>
                  <a:cubicBezTo>
                    <a:pt x="6134" y="2369"/>
                    <a:pt x="6132" y="2372"/>
                    <a:pt x="6130" y="2376"/>
                  </a:cubicBezTo>
                  <a:cubicBezTo>
                    <a:pt x="6130" y="2376"/>
                    <a:pt x="6130" y="2377"/>
                    <a:pt x="6130" y="2377"/>
                  </a:cubicBezTo>
                  <a:lnTo>
                    <a:pt x="6130" y="2377"/>
                  </a:lnTo>
                  <a:cubicBezTo>
                    <a:pt x="6132" y="2374"/>
                    <a:pt x="6134" y="2370"/>
                    <a:pt x="6136" y="2366"/>
                  </a:cubicBezTo>
                  <a:close/>
                  <a:moveTo>
                    <a:pt x="6265" y="2375"/>
                  </a:moveTo>
                  <a:cubicBezTo>
                    <a:pt x="6264" y="2375"/>
                    <a:pt x="6261" y="2376"/>
                    <a:pt x="6256" y="2379"/>
                  </a:cubicBezTo>
                  <a:cubicBezTo>
                    <a:pt x="6257" y="2380"/>
                    <a:pt x="6259" y="2380"/>
                    <a:pt x="6260" y="2380"/>
                  </a:cubicBezTo>
                  <a:cubicBezTo>
                    <a:pt x="6265" y="2380"/>
                    <a:pt x="6269" y="2375"/>
                    <a:pt x="6265" y="2375"/>
                  </a:cubicBezTo>
                  <a:close/>
                  <a:moveTo>
                    <a:pt x="6297" y="2354"/>
                  </a:moveTo>
                  <a:lnTo>
                    <a:pt x="6306" y="2360"/>
                  </a:lnTo>
                  <a:cubicBezTo>
                    <a:pt x="6315" y="2367"/>
                    <a:pt x="6315" y="2367"/>
                    <a:pt x="6306" y="2382"/>
                  </a:cubicBezTo>
                  <a:lnTo>
                    <a:pt x="6297" y="2379"/>
                  </a:lnTo>
                  <a:lnTo>
                    <a:pt x="6297" y="2354"/>
                  </a:lnTo>
                  <a:close/>
                  <a:moveTo>
                    <a:pt x="6130" y="2377"/>
                  </a:moveTo>
                  <a:lnTo>
                    <a:pt x="6130" y="2377"/>
                  </a:lnTo>
                  <a:cubicBezTo>
                    <a:pt x="6126" y="2386"/>
                    <a:pt x="6125" y="2391"/>
                    <a:pt x="6126" y="2391"/>
                  </a:cubicBezTo>
                  <a:cubicBezTo>
                    <a:pt x="6127" y="2391"/>
                    <a:pt x="6129" y="2387"/>
                    <a:pt x="6130" y="2377"/>
                  </a:cubicBezTo>
                  <a:close/>
                  <a:moveTo>
                    <a:pt x="6416" y="2379"/>
                  </a:moveTo>
                  <a:lnTo>
                    <a:pt x="6425" y="2385"/>
                  </a:lnTo>
                  <a:cubicBezTo>
                    <a:pt x="6434" y="2392"/>
                    <a:pt x="6422" y="2410"/>
                    <a:pt x="6422" y="2410"/>
                  </a:cubicBezTo>
                  <a:cubicBezTo>
                    <a:pt x="6422" y="2410"/>
                    <a:pt x="6415" y="2421"/>
                    <a:pt x="6408" y="2421"/>
                  </a:cubicBezTo>
                  <a:cubicBezTo>
                    <a:pt x="6406" y="2421"/>
                    <a:pt x="6405" y="2421"/>
                    <a:pt x="6403" y="2420"/>
                  </a:cubicBezTo>
                  <a:cubicBezTo>
                    <a:pt x="6403" y="2407"/>
                    <a:pt x="6406" y="2392"/>
                    <a:pt x="6416" y="2379"/>
                  </a:cubicBezTo>
                  <a:close/>
                  <a:moveTo>
                    <a:pt x="6801" y="2656"/>
                  </a:moveTo>
                  <a:cubicBezTo>
                    <a:pt x="6804" y="2656"/>
                    <a:pt x="6804" y="2658"/>
                    <a:pt x="6798" y="2664"/>
                  </a:cubicBezTo>
                  <a:cubicBezTo>
                    <a:pt x="6789" y="2674"/>
                    <a:pt x="6776" y="2683"/>
                    <a:pt x="6763" y="2689"/>
                  </a:cubicBezTo>
                  <a:cubicBezTo>
                    <a:pt x="6763" y="2689"/>
                    <a:pt x="6757" y="2692"/>
                    <a:pt x="6753" y="2692"/>
                  </a:cubicBezTo>
                  <a:cubicBezTo>
                    <a:pt x="6750" y="2692"/>
                    <a:pt x="6748" y="2690"/>
                    <a:pt x="6754" y="2683"/>
                  </a:cubicBezTo>
                  <a:lnTo>
                    <a:pt x="6770" y="2667"/>
                  </a:lnTo>
                  <a:cubicBezTo>
                    <a:pt x="6783" y="2662"/>
                    <a:pt x="6797" y="2656"/>
                    <a:pt x="6801" y="2656"/>
                  </a:cubicBezTo>
                  <a:close/>
                  <a:moveTo>
                    <a:pt x="7128" y="2868"/>
                  </a:moveTo>
                  <a:cubicBezTo>
                    <a:pt x="7130" y="2868"/>
                    <a:pt x="7132" y="2868"/>
                    <a:pt x="7133" y="2868"/>
                  </a:cubicBezTo>
                  <a:cubicBezTo>
                    <a:pt x="7140" y="2877"/>
                    <a:pt x="7140" y="2877"/>
                    <a:pt x="7127" y="2890"/>
                  </a:cubicBezTo>
                  <a:cubicBezTo>
                    <a:pt x="7116" y="2901"/>
                    <a:pt x="7101" y="2907"/>
                    <a:pt x="7091" y="2907"/>
                  </a:cubicBezTo>
                  <a:cubicBezTo>
                    <a:pt x="7086" y="2907"/>
                    <a:pt x="7082" y="2905"/>
                    <a:pt x="7080" y="2902"/>
                  </a:cubicBezTo>
                  <a:cubicBezTo>
                    <a:pt x="7071" y="2894"/>
                    <a:pt x="7099" y="2868"/>
                    <a:pt x="7128" y="2868"/>
                  </a:cubicBezTo>
                  <a:close/>
                  <a:moveTo>
                    <a:pt x="7825" y="4342"/>
                  </a:moveTo>
                  <a:cubicBezTo>
                    <a:pt x="7838" y="4342"/>
                    <a:pt x="7848" y="4345"/>
                    <a:pt x="7848" y="4353"/>
                  </a:cubicBezTo>
                  <a:cubicBezTo>
                    <a:pt x="7872" y="4364"/>
                    <a:pt x="7870" y="4369"/>
                    <a:pt x="7858" y="4369"/>
                  </a:cubicBezTo>
                  <a:cubicBezTo>
                    <a:pt x="7847" y="4369"/>
                    <a:pt x="7827" y="4365"/>
                    <a:pt x="7807" y="4356"/>
                  </a:cubicBezTo>
                  <a:cubicBezTo>
                    <a:pt x="7763" y="4347"/>
                    <a:pt x="7763" y="4347"/>
                    <a:pt x="7804" y="4344"/>
                  </a:cubicBezTo>
                  <a:cubicBezTo>
                    <a:pt x="7811" y="4343"/>
                    <a:pt x="7819" y="4342"/>
                    <a:pt x="7825" y="4342"/>
                  </a:cubicBezTo>
                  <a:close/>
                  <a:moveTo>
                    <a:pt x="305" y="0"/>
                  </a:moveTo>
                  <a:cubicBezTo>
                    <a:pt x="302" y="0"/>
                    <a:pt x="297" y="1"/>
                    <a:pt x="289" y="4"/>
                  </a:cubicBezTo>
                  <a:cubicBezTo>
                    <a:pt x="255" y="26"/>
                    <a:pt x="239" y="38"/>
                    <a:pt x="245" y="48"/>
                  </a:cubicBezTo>
                  <a:cubicBezTo>
                    <a:pt x="251" y="57"/>
                    <a:pt x="251" y="57"/>
                    <a:pt x="233" y="66"/>
                  </a:cubicBezTo>
                  <a:cubicBezTo>
                    <a:pt x="233" y="66"/>
                    <a:pt x="226" y="60"/>
                    <a:pt x="220" y="51"/>
                  </a:cubicBezTo>
                  <a:cubicBezTo>
                    <a:pt x="214" y="41"/>
                    <a:pt x="211" y="35"/>
                    <a:pt x="179" y="29"/>
                  </a:cubicBezTo>
                  <a:cubicBezTo>
                    <a:pt x="177" y="29"/>
                    <a:pt x="176" y="28"/>
                    <a:pt x="174" y="28"/>
                  </a:cubicBezTo>
                  <a:cubicBezTo>
                    <a:pt x="147" y="28"/>
                    <a:pt x="119" y="48"/>
                    <a:pt x="148" y="54"/>
                  </a:cubicBezTo>
                  <a:lnTo>
                    <a:pt x="135" y="76"/>
                  </a:lnTo>
                  <a:cubicBezTo>
                    <a:pt x="105" y="97"/>
                    <a:pt x="98" y="112"/>
                    <a:pt x="108" y="112"/>
                  </a:cubicBezTo>
                  <a:cubicBezTo>
                    <a:pt x="115" y="112"/>
                    <a:pt x="129" y="106"/>
                    <a:pt x="148" y="91"/>
                  </a:cubicBezTo>
                  <a:cubicBezTo>
                    <a:pt x="174" y="74"/>
                    <a:pt x="186" y="65"/>
                    <a:pt x="189" y="65"/>
                  </a:cubicBezTo>
                  <a:lnTo>
                    <a:pt x="189" y="65"/>
                  </a:lnTo>
                  <a:cubicBezTo>
                    <a:pt x="192" y="65"/>
                    <a:pt x="185" y="73"/>
                    <a:pt x="173" y="88"/>
                  </a:cubicBezTo>
                  <a:cubicBezTo>
                    <a:pt x="139" y="113"/>
                    <a:pt x="145" y="123"/>
                    <a:pt x="151" y="129"/>
                  </a:cubicBezTo>
                  <a:cubicBezTo>
                    <a:pt x="157" y="138"/>
                    <a:pt x="157" y="138"/>
                    <a:pt x="139" y="151"/>
                  </a:cubicBezTo>
                  <a:cubicBezTo>
                    <a:pt x="123" y="163"/>
                    <a:pt x="110" y="185"/>
                    <a:pt x="120" y="195"/>
                  </a:cubicBezTo>
                  <a:cubicBezTo>
                    <a:pt x="122" y="197"/>
                    <a:pt x="124" y="199"/>
                    <a:pt x="126" y="199"/>
                  </a:cubicBezTo>
                  <a:cubicBezTo>
                    <a:pt x="129" y="199"/>
                    <a:pt x="133" y="196"/>
                    <a:pt x="142" y="189"/>
                  </a:cubicBezTo>
                  <a:cubicBezTo>
                    <a:pt x="144" y="183"/>
                    <a:pt x="148" y="180"/>
                    <a:pt x="150" y="180"/>
                  </a:cubicBezTo>
                  <a:lnTo>
                    <a:pt x="150" y="180"/>
                  </a:lnTo>
                  <a:cubicBezTo>
                    <a:pt x="155" y="180"/>
                    <a:pt x="156" y="195"/>
                    <a:pt x="139" y="220"/>
                  </a:cubicBezTo>
                  <a:cubicBezTo>
                    <a:pt x="133" y="230"/>
                    <a:pt x="129" y="236"/>
                    <a:pt x="132" y="236"/>
                  </a:cubicBezTo>
                  <a:cubicBezTo>
                    <a:pt x="134" y="236"/>
                    <a:pt x="143" y="230"/>
                    <a:pt x="161" y="217"/>
                  </a:cubicBezTo>
                  <a:cubicBezTo>
                    <a:pt x="172" y="208"/>
                    <a:pt x="181" y="204"/>
                    <a:pt x="187" y="204"/>
                  </a:cubicBezTo>
                  <a:cubicBezTo>
                    <a:pt x="199" y="204"/>
                    <a:pt x="198" y="219"/>
                    <a:pt x="179" y="242"/>
                  </a:cubicBezTo>
                  <a:lnTo>
                    <a:pt x="195" y="261"/>
                  </a:lnTo>
                  <a:cubicBezTo>
                    <a:pt x="196" y="263"/>
                    <a:pt x="198" y="263"/>
                    <a:pt x="200" y="263"/>
                  </a:cubicBezTo>
                  <a:cubicBezTo>
                    <a:pt x="208" y="263"/>
                    <a:pt x="220" y="252"/>
                    <a:pt x="233" y="242"/>
                  </a:cubicBezTo>
                  <a:cubicBezTo>
                    <a:pt x="249" y="229"/>
                    <a:pt x="257" y="223"/>
                    <a:pt x="259" y="223"/>
                  </a:cubicBezTo>
                  <a:lnTo>
                    <a:pt x="259" y="223"/>
                  </a:lnTo>
                  <a:cubicBezTo>
                    <a:pt x="261" y="223"/>
                    <a:pt x="259" y="228"/>
                    <a:pt x="255" y="239"/>
                  </a:cubicBezTo>
                  <a:cubicBezTo>
                    <a:pt x="251" y="251"/>
                    <a:pt x="242" y="264"/>
                    <a:pt x="229" y="273"/>
                  </a:cubicBezTo>
                  <a:cubicBezTo>
                    <a:pt x="214" y="286"/>
                    <a:pt x="220" y="295"/>
                    <a:pt x="229" y="301"/>
                  </a:cubicBezTo>
                  <a:cubicBezTo>
                    <a:pt x="234" y="308"/>
                    <a:pt x="242" y="319"/>
                    <a:pt x="252" y="319"/>
                  </a:cubicBezTo>
                  <a:cubicBezTo>
                    <a:pt x="256" y="319"/>
                    <a:pt x="260" y="317"/>
                    <a:pt x="264" y="314"/>
                  </a:cubicBezTo>
                  <a:lnTo>
                    <a:pt x="264" y="314"/>
                  </a:lnTo>
                  <a:lnTo>
                    <a:pt x="248" y="326"/>
                  </a:lnTo>
                  <a:cubicBezTo>
                    <a:pt x="255" y="333"/>
                    <a:pt x="249" y="341"/>
                    <a:pt x="251" y="341"/>
                  </a:cubicBezTo>
                  <a:cubicBezTo>
                    <a:pt x="251" y="341"/>
                    <a:pt x="253" y="340"/>
                    <a:pt x="258" y="336"/>
                  </a:cubicBezTo>
                  <a:cubicBezTo>
                    <a:pt x="258" y="336"/>
                    <a:pt x="264" y="345"/>
                    <a:pt x="261" y="373"/>
                  </a:cubicBezTo>
                  <a:cubicBezTo>
                    <a:pt x="261" y="386"/>
                    <a:pt x="270" y="394"/>
                    <a:pt x="281" y="394"/>
                  </a:cubicBezTo>
                  <a:cubicBezTo>
                    <a:pt x="298" y="394"/>
                    <a:pt x="318" y="380"/>
                    <a:pt x="324" y="348"/>
                  </a:cubicBezTo>
                  <a:lnTo>
                    <a:pt x="330" y="358"/>
                  </a:lnTo>
                  <a:cubicBezTo>
                    <a:pt x="331" y="360"/>
                    <a:pt x="333" y="361"/>
                    <a:pt x="335" y="361"/>
                  </a:cubicBezTo>
                  <a:cubicBezTo>
                    <a:pt x="342" y="361"/>
                    <a:pt x="352" y="351"/>
                    <a:pt x="352" y="351"/>
                  </a:cubicBezTo>
                  <a:cubicBezTo>
                    <a:pt x="358" y="346"/>
                    <a:pt x="363" y="344"/>
                    <a:pt x="367" y="344"/>
                  </a:cubicBezTo>
                  <a:cubicBezTo>
                    <a:pt x="373" y="344"/>
                    <a:pt x="377" y="349"/>
                    <a:pt x="383" y="355"/>
                  </a:cubicBezTo>
                  <a:lnTo>
                    <a:pt x="352" y="383"/>
                  </a:lnTo>
                  <a:cubicBezTo>
                    <a:pt x="316" y="406"/>
                    <a:pt x="304" y="427"/>
                    <a:pt x="317" y="427"/>
                  </a:cubicBezTo>
                  <a:cubicBezTo>
                    <a:pt x="323" y="427"/>
                    <a:pt x="335" y="422"/>
                    <a:pt x="352" y="411"/>
                  </a:cubicBezTo>
                  <a:cubicBezTo>
                    <a:pt x="356" y="407"/>
                    <a:pt x="358" y="406"/>
                    <a:pt x="358" y="406"/>
                  </a:cubicBezTo>
                  <a:lnTo>
                    <a:pt x="358" y="406"/>
                  </a:lnTo>
                  <a:cubicBezTo>
                    <a:pt x="358" y="406"/>
                    <a:pt x="347" y="416"/>
                    <a:pt x="336" y="427"/>
                  </a:cubicBezTo>
                  <a:cubicBezTo>
                    <a:pt x="320" y="439"/>
                    <a:pt x="330" y="449"/>
                    <a:pt x="358" y="449"/>
                  </a:cubicBezTo>
                  <a:cubicBezTo>
                    <a:pt x="360" y="450"/>
                    <a:pt x="362" y="451"/>
                    <a:pt x="365" y="451"/>
                  </a:cubicBezTo>
                  <a:cubicBezTo>
                    <a:pt x="379" y="451"/>
                    <a:pt x="407" y="433"/>
                    <a:pt x="418" y="420"/>
                  </a:cubicBezTo>
                  <a:cubicBezTo>
                    <a:pt x="425" y="414"/>
                    <a:pt x="431" y="413"/>
                    <a:pt x="434" y="413"/>
                  </a:cubicBezTo>
                  <a:cubicBezTo>
                    <a:pt x="438" y="413"/>
                    <a:pt x="439" y="414"/>
                    <a:pt x="439" y="414"/>
                  </a:cubicBezTo>
                  <a:cubicBezTo>
                    <a:pt x="449" y="420"/>
                    <a:pt x="449" y="420"/>
                    <a:pt x="433" y="436"/>
                  </a:cubicBezTo>
                  <a:cubicBezTo>
                    <a:pt x="414" y="457"/>
                    <a:pt x="415" y="471"/>
                    <a:pt x="429" y="471"/>
                  </a:cubicBezTo>
                  <a:cubicBezTo>
                    <a:pt x="435" y="471"/>
                    <a:pt x="444" y="468"/>
                    <a:pt x="455" y="461"/>
                  </a:cubicBezTo>
                  <a:lnTo>
                    <a:pt x="455" y="461"/>
                  </a:lnTo>
                  <a:lnTo>
                    <a:pt x="443" y="474"/>
                  </a:lnTo>
                  <a:cubicBezTo>
                    <a:pt x="427" y="489"/>
                    <a:pt x="418" y="514"/>
                    <a:pt x="474" y="536"/>
                  </a:cubicBezTo>
                  <a:cubicBezTo>
                    <a:pt x="505" y="565"/>
                    <a:pt x="530" y="587"/>
                    <a:pt x="515" y="602"/>
                  </a:cubicBezTo>
                  <a:cubicBezTo>
                    <a:pt x="509" y="609"/>
                    <a:pt x="518" y="613"/>
                    <a:pt x="534" y="613"/>
                  </a:cubicBezTo>
                  <a:cubicBezTo>
                    <a:pt x="553" y="613"/>
                    <a:pt x="581" y="608"/>
                    <a:pt x="606" y="599"/>
                  </a:cubicBezTo>
                  <a:lnTo>
                    <a:pt x="606" y="599"/>
                  </a:lnTo>
                  <a:cubicBezTo>
                    <a:pt x="593" y="615"/>
                    <a:pt x="599" y="621"/>
                    <a:pt x="618" y="634"/>
                  </a:cubicBezTo>
                  <a:cubicBezTo>
                    <a:pt x="643" y="655"/>
                    <a:pt x="643" y="655"/>
                    <a:pt x="627" y="671"/>
                  </a:cubicBezTo>
                  <a:cubicBezTo>
                    <a:pt x="609" y="685"/>
                    <a:pt x="600" y="691"/>
                    <a:pt x="603" y="691"/>
                  </a:cubicBezTo>
                  <a:cubicBezTo>
                    <a:pt x="606" y="691"/>
                    <a:pt x="617" y="686"/>
                    <a:pt x="637" y="677"/>
                  </a:cubicBezTo>
                  <a:cubicBezTo>
                    <a:pt x="645" y="671"/>
                    <a:pt x="652" y="669"/>
                    <a:pt x="658" y="669"/>
                  </a:cubicBezTo>
                  <a:cubicBezTo>
                    <a:pt x="675" y="669"/>
                    <a:pt x="678" y="695"/>
                    <a:pt x="659" y="721"/>
                  </a:cubicBezTo>
                  <a:cubicBezTo>
                    <a:pt x="646" y="737"/>
                    <a:pt x="656" y="746"/>
                    <a:pt x="671" y="759"/>
                  </a:cubicBezTo>
                  <a:cubicBezTo>
                    <a:pt x="677" y="757"/>
                    <a:pt x="682" y="756"/>
                    <a:pt x="686" y="756"/>
                  </a:cubicBezTo>
                  <a:cubicBezTo>
                    <a:pt x="701" y="756"/>
                    <a:pt x="714" y="765"/>
                    <a:pt x="728" y="775"/>
                  </a:cubicBezTo>
                  <a:cubicBezTo>
                    <a:pt x="740" y="783"/>
                    <a:pt x="747" y="787"/>
                    <a:pt x="753" y="787"/>
                  </a:cubicBezTo>
                  <a:cubicBezTo>
                    <a:pt x="760" y="787"/>
                    <a:pt x="766" y="780"/>
                    <a:pt x="778" y="762"/>
                  </a:cubicBezTo>
                  <a:cubicBezTo>
                    <a:pt x="792" y="743"/>
                    <a:pt x="801" y="736"/>
                    <a:pt x="809" y="736"/>
                  </a:cubicBezTo>
                  <a:cubicBezTo>
                    <a:pt x="815" y="736"/>
                    <a:pt x="821" y="741"/>
                    <a:pt x="828" y="746"/>
                  </a:cubicBezTo>
                  <a:cubicBezTo>
                    <a:pt x="837" y="753"/>
                    <a:pt x="847" y="759"/>
                    <a:pt x="834" y="775"/>
                  </a:cubicBezTo>
                  <a:cubicBezTo>
                    <a:pt x="834" y="775"/>
                    <a:pt x="831" y="800"/>
                    <a:pt x="841" y="806"/>
                  </a:cubicBezTo>
                  <a:cubicBezTo>
                    <a:pt x="850" y="809"/>
                    <a:pt x="859" y="815"/>
                    <a:pt x="847" y="834"/>
                  </a:cubicBezTo>
                  <a:cubicBezTo>
                    <a:pt x="847" y="847"/>
                    <a:pt x="850" y="862"/>
                    <a:pt x="863" y="872"/>
                  </a:cubicBezTo>
                  <a:cubicBezTo>
                    <a:pt x="881" y="884"/>
                    <a:pt x="900" y="894"/>
                    <a:pt x="888" y="912"/>
                  </a:cubicBezTo>
                  <a:cubicBezTo>
                    <a:pt x="891" y="915"/>
                    <a:pt x="893" y="916"/>
                    <a:pt x="895" y="916"/>
                  </a:cubicBezTo>
                  <a:cubicBezTo>
                    <a:pt x="899" y="916"/>
                    <a:pt x="902" y="912"/>
                    <a:pt x="910" y="900"/>
                  </a:cubicBezTo>
                  <a:cubicBezTo>
                    <a:pt x="914" y="892"/>
                    <a:pt x="922" y="885"/>
                    <a:pt x="932" y="885"/>
                  </a:cubicBezTo>
                  <a:cubicBezTo>
                    <a:pt x="942" y="885"/>
                    <a:pt x="953" y="892"/>
                    <a:pt x="966" y="912"/>
                  </a:cubicBezTo>
                  <a:cubicBezTo>
                    <a:pt x="978" y="921"/>
                    <a:pt x="995" y="931"/>
                    <a:pt x="1008" y="931"/>
                  </a:cubicBezTo>
                  <a:cubicBezTo>
                    <a:pt x="1014" y="931"/>
                    <a:pt x="1019" y="928"/>
                    <a:pt x="1022" y="922"/>
                  </a:cubicBezTo>
                  <a:cubicBezTo>
                    <a:pt x="1032" y="928"/>
                    <a:pt x="1032" y="928"/>
                    <a:pt x="1022" y="947"/>
                  </a:cubicBezTo>
                  <a:cubicBezTo>
                    <a:pt x="1008" y="969"/>
                    <a:pt x="1011" y="982"/>
                    <a:pt x="1025" y="982"/>
                  </a:cubicBezTo>
                  <a:cubicBezTo>
                    <a:pt x="1032" y="982"/>
                    <a:pt x="1043" y="978"/>
                    <a:pt x="1057" y="969"/>
                  </a:cubicBezTo>
                  <a:cubicBezTo>
                    <a:pt x="1062" y="961"/>
                    <a:pt x="1066" y="958"/>
                    <a:pt x="1070" y="958"/>
                  </a:cubicBezTo>
                  <a:cubicBezTo>
                    <a:pt x="1075" y="958"/>
                    <a:pt x="1079" y="966"/>
                    <a:pt x="1079" y="981"/>
                  </a:cubicBezTo>
                  <a:cubicBezTo>
                    <a:pt x="1079" y="981"/>
                    <a:pt x="1080" y="982"/>
                    <a:pt x="1082" y="982"/>
                  </a:cubicBezTo>
                  <a:cubicBezTo>
                    <a:pt x="1086" y="982"/>
                    <a:pt x="1094" y="980"/>
                    <a:pt x="1107" y="972"/>
                  </a:cubicBezTo>
                  <a:cubicBezTo>
                    <a:pt x="1114" y="967"/>
                    <a:pt x="1119" y="964"/>
                    <a:pt x="1122" y="964"/>
                  </a:cubicBezTo>
                  <a:cubicBezTo>
                    <a:pt x="1127" y="964"/>
                    <a:pt x="1130" y="971"/>
                    <a:pt x="1135" y="988"/>
                  </a:cubicBezTo>
                  <a:cubicBezTo>
                    <a:pt x="1126" y="1006"/>
                    <a:pt x="1135" y="1013"/>
                    <a:pt x="1145" y="1016"/>
                  </a:cubicBezTo>
                  <a:cubicBezTo>
                    <a:pt x="1146" y="1016"/>
                    <a:pt x="1148" y="1015"/>
                    <a:pt x="1150" y="1015"/>
                  </a:cubicBezTo>
                  <a:cubicBezTo>
                    <a:pt x="1184" y="1015"/>
                    <a:pt x="1279" y="1067"/>
                    <a:pt x="1279" y="1088"/>
                  </a:cubicBezTo>
                  <a:cubicBezTo>
                    <a:pt x="1292" y="1080"/>
                    <a:pt x="1296" y="1077"/>
                    <a:pt x="1300" y="1077"/>
                  </a:cubicBezTo>
                  <a:cubicBezTo>
                    <a:pt x="1302" y="1077"/>
                    <a:pt x="1304" y="1077"/>
                    <a:pt x="1308" y="1079"/>
                  </a:cubicBezTo>
                  <a:cubicBezTo>
                    <a:pt x="1305" y="1097"/>
                    <a:pt x="1307" y="1105"/>
                    <a:pt x="1311" y="1105"/>
                  </a:cubicBezTo>
                  <a:cubicBezTo>
                    <a:pt x="1317" y="1105"/>
                    <a:pt x="1327" y="1091"/>
                    <a:pt x="1336" y="1069"/>
                  </a:cubicBezTo>
                  <a:lnTo>
                    <a:pt x="1326" y="1066"/>
                  </a:lnTo>
                  <a:lnTo>
                    <a:pt x="1317" y="1060"/>
                  </a:lnTo>
                  <a:cubicBezTo>
                    <a:pt x="1324" y="1046"/>
                    <a:pt x="1332" y="1039"/>
                    <a:pt x="1338" y="1039"/>
                  </a:cubicBezTo>
                  <a:cubicBezTo>
                    <a:pt x="1349" y="1039"/>
                    <a:pt x="1355" y="1059"/>
                    <a:pt x="1339" y="1094"/>
                  </a:cubicBezTo>
                  <a:cubicBezTo>
                    <a:pt x="1334" y="1117"/>
                    <a:pt x="1332" y="1128"/>
                    <a:pt x="1335" y="1128"/>
                  </a:cubicBezTo>
                  <a:cubicBezTo>
                    <a:pt x="1337" y="1128"/>
                    <a:pt x="1344" y="1120"/>
                    <a:pt x="1358" y="1104"/>
                  </a:cubicBezTo>
                  <a:cubicBezTo>
                    <a:pt x="1370" y="1090"/>
                    <a:pt x="1379" y="1083"/>
                    <a:pt x="1384" y="1083"/>
                  </a:cubicBezTo>
                  <a:cubicBezTo>
                    <a:pt x="1390" y="1083"/>
                    <a:pt x="1391" y="1095"/>
                    <a:pt x="1386" y="1119"/>
                  </a:cubicBezTo>
                  <a:cubicBezTo>
                    <a:pt x="1378" y="1138"/>
                    <a:pt x="1374" y="1148"/>
                    <a:pt x="1375" y="1148"/>
                  </a:cubicBezTo>
                  <a:cubicBezTo>
                    <a:pt x="1377" y="1148"/>
                    <a:pt x="1383" y="1139"/>
                    <a:pt x="1395" y="1122"/>
                  </a:cubicBezTo>
                  <a:cubicBezTo>
                    <a:pt x="1424" y="1089"/>
                    <a:pt x="1447" y="1071"/>
                    <a:pt x="1460" y="1071"/>
                  </a:cubicBezTo>
                  <a:cubicBezTo>
                    <a:pt x="1471" y="1071"/>
                    <a:pt x="1472" y="1088"/>
                    <a:pt x="1455" y="1126"/>
                  </a:cubicBezTo>
                  <a:cubicBezTo>
                    <a:pt x="1436" y="1163"/>
                    <a:pt x="1439" y="1188"/>
                    <a:pt x="1449" y="1191"/>
                  </a:cubicBezTo>
                  <a:cubicBezTo>
                    <a:pt x="1450" y="1192"/>
                    <a:pt x="1451" y="1193"/>
                    <a:pt x="1452" y="1193"/>
                  </a:cubicBezTo>
                  <a:cubicBezTo>
                    <a:pt x="1460" y="1193"/>
                    <a:pt x="1469" y="1176"/>
                    <a:pt x="1477" y="1160"/>
                  </a:cubicBezTo>
                  <a:cubicBezTo>
                    <a:pt x="1480" y="1139"/>
                    <a:pt x="1483" y="1129"/>
                    <a:pt x="1487" y="1129"/>
                  </a:cubicBezTo>
                  <a:cubicBezTo>
                    <a:pt x="1491" y="1129"/>
                    <a:pt x="1494" y="1142"/>
                    <a:pt x="1496" y="1166"/>
                  </a:cubicBezTo>
                  <a:cubicBezTo>
                    <a:pt x="1500" y="1215"/>
                    <a:pt x="1510" y="1235"/>
                    <a:pt x="1531" y="1235"/>
                  </a:cubicBezTo>
                  <a:cubicBezTo>
                    <a:pt x="1540" y="1235"/>
                    <a:pt x="1553" y="1231"/>
                    <a:pt x="1568" y="1223"/>
                  </a:cubicBezTo>
                  <a:cubicBezTo>
                    <a:pt x="1589" y="1214"/>
                    <a:pt x="1607" y="1211"/>
                    <a:pt x="1618" y="1211"/>
                  </a:cubicBezTo>
                  <a:cubicBezTo>
                    <a:pt x="1637" y="1211"/>
                    <a:pt x="1638" y="1221"/>
                    <a:pt x="1608" y="1238"/>
                  </a:cubicBezTo>
                  <a:cubicBezTo>
                    <a:pt x="1585" y="1258"/>
                    <a:pt x="1576" y="1265"/>
                    <a:pt x="1579" y="1265"/>
                  </a:cubicBezTo>
                  <a:cubicBezTo>
                    <a:pt x="1581" y="1265"/>
                    <a:pt x="1588" y="1262"/>
                    <a:pt x="1599" y="1257"/>
                  </a:cubicBezTo>
                  <a:lnTo>
                    <a:pt x="1652" y="1279"/>
                  </a:lnTo>
                  <a:cubicBezTo>
                    <a:pt x="1653" y="1279"/>
                    <a:pt x="1654" y="1280"/>
                    <a:pt x="1655" y="1280"/>
                  </a:cubicBezTo>
                  <a:cubicBezTo>
                    <a:pt x="1665" y="1280"/>
                    <a:pt x="1681" y="1265"/>
                    <a:pt x="1687" y="1248"/>
                  </a:cubicBezTo>
                  <a:lnTo>
                    <a:pt x="1687" y="1248"/>
                  </a:lnTo>
                  <a:cubicBezTo>
                    <a:pt x="1682" y="1278"/>
                    <a:pt x="1689" y="1299"/>
                    <a:pt x="1704" y="1299"/>
                  </a:cubicBezTo>
                  <a:cubicBezTo>
                    <a:pt x="1711" y="1299"/>
                    <a:pt x="1720" y="1295"/>
                    <a:pt x="1731" y="1285"/>
                  </a:cubicBezTo>
                  <a:lnTo>
                    <a:pt x="1749" y="1295"/>
                  </a:lnTo>
                  <a:cubicBezTo>
                    <a:pt x="1753" y="1296"/>
                    <a:pt x="1756" y="1296"/>
                    <a:pt x="1758" y="1296"/>
                  </a:cubicBezTo>
                  <a:cubicBezTo>
                    <a:pt x="1763" y="1296"/>
                    <a:pt x="1767" y="1293"/>
                    <a:pt x="1778" y="1282"/>
                  </a:cubicBezTo>
                  <a:cubicBezTo>
                    <a:pt x="1782" y="1279"/>
                    <a:pt x="1785" y="1277"/>
                    <a:pt x="1788" y="1277"/>
                  </a:cubicBezTo>
                  <a:cubicBezTo>
                    <a:pt x="1798" y="1277"/>
                    <a:pt x="1800" y="1296"/>
                    <a:pt x="1803" y="1314"/>
                  </a:cubicBezTo>
                  <a:cubicBezTo>
                    <a:pt x="1805" y="1330"/>
                    <a:pt x="1807" y="1348"/>
                    <a:pt x="1811" y="1348"/>
                  </a:cubicBezTo>
                  <a:cubicBezTo>
                    <a:pt x="1812" y="1348"/>
                    <a:pt x="1814" y="1346"/>
                    <a:pt x="1815" y="1342"/>
                  </a:cubicBezTo>
                  <a:cubicBezTo>
                    <a:pt x="1821" y="1320"/>
                    <a:pt x="1850" y="1307"/>
                    <a:pt x="1868" y="1292"/>
                  </a:cubicBezTo>
                  <a:cubicBezTo>
                    <a:pt x="1872" y="1288"/>
                    <a:pt x="1875" y="1287"/>
                    <a:pt x="1877" y="1287"/>
                  </a:cubicBezTo>
                  <a:cubicBezTo>
                    <a:pt x="1885" y="1287"/>
                    <a:pt x="1884" y="1305"/>
                    <a:pt x="1872" y="1317"/>
                  </a:cubicBezTo>
                  <a:cubicBezTo>
                    <a:pt x="1865" y="1336"/>
                    <a:pt x="1865" y="1336"/>
                    <a:pt x="1878" y="1364"/>
                  </a:cubicBezTo>
                  <a:cubicBezTo>
                    <a:pt x="1882" y="1365"/>
                    <a:pt x="1889" y="1367"/>
                    <a:pt x="1896" y="1367"/>
                  </a:cubicBezTo>
                  <a:cubicBezTo>
                    <a:pt x="1904" y="1367"/>
                    <a:pt x="1912" y="1364"/>
                    <a:pt x="1915" y="1354"/>
                  </a:cubicBezTo>
                  <a:cubicBezTo>
                    <a:pt x="1917" y="1349"/>
                    <a:pt x="1924" y="1347"/>
                    <a:pt x="1932" y="1347"/>
                  </a:cubicBezTo>
                  <a:cubicBezTo>
                    <a:pt x="1952" y="1347"/>
                    <a:pt x="1985" y="1361"/>
                    <a:pt x="1988" y="1379"/>
                  </a:cubicBezTo>
                  <a:lnTo>
                    <a:pt x="2009" y="1386"/>
                  </a:lnTo>
                  <a:cubicBezTo>
                    <a:pt x="2010" y="1386"/>
                    <a:pt x="2011" y="1386"/>
                    <a:pt x="2012" y="1386"/>
                  </a:cubicBezTo>
                  <a:cubicBezTo>
                    <a:pt x="2021" y="1386"/>
                    <a:pt x="2036" y="1373"/>
                    <a:pt x="2045" y="1373"/>
                  </a:cubicBezTo>
                  <a:cubicBezTo>
                    <a:pt x="2046" y="1373"/>
                    <a:pt x="2046" y="1373"/>
                    <a:pt x="2047" y="1373"/>
                  </a:cubicBezTo>
                  <a:cubicBezTo>
                    <a:pt x="2047" y="1373"/>
                    <a:pt x="2049" y="1374"/>
                    <a:pt x="2051" y="1374"/>
                  </a:cubicBezTo>
                  <a:cubicBezTo>
                    <a:pt x="2056" y="1374"/>
                    <a:pt x="2063" y="1372"/>
                    <a:pt x="2072" y="1361"/>
                  </a:cubicBezTo>
                  <a:cubicBezTo>
                    <a:pt x="2085" y="1364"/>
                    <a:pt x="2094" y="1367"/>
                    <a:pt x="2088" y="1389"/>
                  </a:cubicBezTo>
                  <a:cubicBezTo>
                    <a:pt x="2098" y="1371"/>
                    <a:pt x="2104" y="1361"/>
                    <a:pt x="2107" y="1361"/>
                  </a:cubicBezTo>
                  <a:cubicBezTo>
                    <a:pt x="2110" y="1361"/>
                    <a:pt x="2110" y="1372"/>
                    <a:pt x="2110" y="1395"/>
                  </a:cubicBezTo>
                  <a:cubicBezTo>
                    <a:pt x="2103" y="1416"/>
                    <a:pt x="2100" y="1426"/>
                    <a:pt x="2102" y="1426"/>
                  </a:cubicBezTo>
                  <a:cubicBezTo>
                    <a:pt x="2103" y="1426"/>
                    <a:pt x="2108" y="1417"/>
                    <a:pt x="2119" y="1398"/>
                  </a:cubicBezTo>
                  <a:cubicBezTo>
                    <a:pt x="2126" y="1391"/>
                    <a:pt x="2130" y="1387"/>
                    <a:pt x="2133" y="1387"/>
                  </a:cubicBezTo>
                  <a:cubicBezTo>
                    <a:pt x="2136" y="1387"/>
                    <a:pt x="2138" y="1393"/>
                    <a:pt x="2141" y="1404"/>
                  </a:cubicBezTo>
                  <a:cubicBezTo>
                    <a:pt x="2138" y="1415"/>
                    <a:pt x="2139" y="1420"/>
                    <a:pt x="2142" y="1420"/>
                  </a:cubicBezTo>
                  <a:cubicBezTo>
                    <a:pt x="2144" y="1420"/>
                    <a:pt x="2148" y="1416"/>
                    <a:pt x="2151" y="1408"/>
                  </a:cubicBezTo>
                  <a:cubicBezTo>
                    <a:pt x="2163" y="1386"/>
                    <a:pt x="2181" y="1373"/>
                    <a:pt x="2191" y="1373"/>
                  </a:cubicBezTo>
                  <a:cubicBezTo>
                    <a:pt x="2199" y="1373"/>
                    <a:pt x="2203" y="1381"/>
                    <a:pt x="2198" y="1398"/>
                  </a:cubicBezTo>
                  <a:cubicBezTo>
                    <a:pt x="2198" y="1398"/>
                    <a:pt x="2199" y="1398"/>
                    <a:pt x="2200" y="1398"/>
                  </a:cubicBezTo>
                  <a:cubicBezTo>
                    <a:pt x="2205" y="1398"/>
                    <a:pt x="2215" y="1397"/>
                    <a:pt x="2226" y="1386"/>
                  </a:cubicBezTo>
                  <a:cubicBezTo>
                    <a:pt x="2236" y="1367"/>
                    <a:pt x="2242" y="1358"/>
                    <a:pt x="2243" y="1358"/>
                  </a:cubicBezTo>
                  <a:lnTo>
                    <a:pt x="2243" y="1358"/>
                  </a:lnTo>
                  <a:cubicBezTo>
                    <a:pt x="2245" y="1358"/>
                    <a:pt x="2242" y="1368"/>
                    <a:pt x="2235" y="1389"/>
                  </a:cubicBezTo>
                  <a:cubicBezTo>
                    <a:pt x="2235" y="1411"/>
                    <a:pt x="2238" y="1422"/>
                    <a:pt x="2244" y="1422"/>
                  </a:cubicBezTo>
                  <a:cubicBezTo>
                    <a:pt x="2249" y="1422"/>
                    <a:pt x="2256" y="1414"/>
                    <a:pt x="2266" y="1398"/>
                  </a:cubicBezTo>
                  <a:cubicBezTo>
                    <a:pt x="2266" y="1398"/>
                    <a:pt x="2273" y="1391"/>
                    <a:pt x="2279" y="1391"/>
                  </a:cubicBezTo>
                  <a:cubicBezTo>
                    <a:pt x="2283" y="1391"/>
                    <a:pt x="2286" y="1393"/>
                    <a:pt x="2288" y="1401"/>
                  </a:cubicBezTo>
                  <a:cubicBezTo>
                    <a:pt x="2299" y="1420"/>
                    <a:pt x="2328" y="1443"/>
                    <a:pt x="2346" y="1443"/>
                  </a:cubicBezTo>
                  <a:cubicBezTo>
                    <a:pt x="2354" y="1443"/>
                    <a:pt x="2360" y="1438"/>
                    <a:pt x="2360" y="1423"/>
                  </a:cubicBezTo>
                  <a:lnTo>
                    <a:pt x="2382" y="1430"/>
                  </a:lnTo>
                  <a:cubicBezTo>
                    <a:pt x="2391" y="1444"/>
                    <a:pt x="2399" y="1451"/>
                    <a:pt x="2407" y="1451"/>
                  </a:cubicBezTo>
                  <a:cubicBezTo>
                    <a:pt x="2413" y="1451"/>
                    <a:pt x="2420" y="1447"/>
                    <a:pt x="2426" y="1439"/>
                  </a:cubicBezTo>
                  <a:lnTo>
                    <a:pt x="2442" y="1420"/>
                  </a:lnTo>
                  <a:lnTo>
                    <a:pt x="2442" y="1420"/>
                  </a:lnTo>
                  <a:cubicBezTo>
                    <a:pt x="2436" y="1442"/>
                    <a:pt x="2442" y="1464"/>
                    <a:pt x="2451" y="1467"/>
                  </a:cubicBezTo>
                  <a:cubicBezTo>
                    <a:pt x="2455" y="1468"/>
                    <a:pt x="2457" y="1469"/>
                    <a:pt x="2459" y="1469"/>
                  </a:cubicBezTo>
                  <a:cubicBezTo>
                    <a:pt x="2464" y="1469"/>
                    <a:pt x="2465" y="1464"/>
                    <a:pt x="2467" y="1448"/>
                  </a:cubicBezTo>
                  <a:cubicBezTo>
                    <a:pt x="2463" y="1434"/>
                    <a:pt x="2467" y="1430"/>
                    <a:pt x="2473" y="1430"/>
                  </a:cubicBezTo>
                  <a:cubicBezTo>
                    <a:pt x="2476" y="1430"/>
                    <a:pt x="2479" y="1432"/>
                    <a:pt x="2483" y="1433"/>
                  </a:cubicBezTo>
                  <a:cubicBezTo>
                    <a:pt x="2492" y="1436"/>
                    <a:pt x="2498" y="1458"/>
                    <a:pt x="2495" y="1477"/>
                  </a:cubicBezTo>
                  <a:lnTo>
                    <a:pt x="2505" y="1480"/>
                  </a:lnTo>
                  <a:cubicBezTo>
                    <a:pt x="2510" y="1457"/>
                    <a:pt x="2515" y="1448"/>
                    <a:pt x="2518" y="1448"/>
                  </a:cubicBezTo>
                  <a:cubicBezTo>
                    <a:pt x="2521" y="1448"/>
                    <a:pt x="2522" y="1454"/>
                    <a:pt x="2520" y="1464"/>
                  </a:cubicBezTo>
                  <a:cubicBezTo>
                    <a:pt x="2527" y="1486"/>
                    <a:pt x="2536" y="1489"/>
                    <a:pt x="2549" y="1492"/>
                  </a:cubicBezTo>
                  <a:cubicBezTo>
                    <a:pt x="2550" y="1485"/>
                    <a:pt x="2551" y="1482"/>
                    <a:pt x="2552" y="1482"/>
                  </a:cubicBezTo>
                  <a:lnTo>
                    <a:pt x="2552" y="1482"/>
                  </a:lnTo>
                  <a:cubicBezTo>
                    <a:pt x="2554" y="1482"/>
                    <a:pt x="2555" y="1492"/>
                    <a:pt x="2549" y="1492"/>
                  </a:cubicBezTo>
                  <a:lnTo>
                    <a:pt x="2542" y="1511"/>
                  </a:lnTo>
                  <a:cubicBezTo>
                    <a:pt x="2544" y="1518"/>
                    <a:pt x="2546" y="1521"/>
                    <a:pt x="2548" y="1521"/>
                  </a:cubicBezTo>
                  <a:cubicBezTo>
                    <a:pt x="2552" y="1521"/>
                    <a:pt x="2556" y="1507"/>
                    <a:pt x="2558" y="1492"/>
                  </a:cubicBezTo>
                  <a:lnTo>
                    <a:pt x="2580" y="1498"/>
                  </a:lnTo>
                  <a:cubicBezTo>
                    <a:pt x="2582" y="1499"/>
                    <a:pt x="2585" y="1500"/>
                    <a:pt x="2588" y="1500"/>
                  </a:cubicBezTo>
                  <a:cubicBezTo>
                    <a:pt x="2595" y="1500"/>
                    <a:pt x="2600" y="1496"/>
                    <a:pt x="2596" y="1480"/>
                  </a:cubicBezTo>
                  <a:cubicBezTo>
                    <a:pt x="2598" y="1462"/>
                    <a:pt x="2604" y="1442"/>
                    <a:pt x="2613" y="1442"/>
                  </a:cubicBezTo>
                  <a:cubicBezTo>
                    <a:pt x="2613" y="1442"/>
                    <a:pt x="2614" y="1442"/>
                    <a:pt x="2614" y="1442"/>
                  </a:cubicBezTo>
                  <a:cubicBezTo>
                    <a:pt x="2615" y="1435"/>
                    <a:pt x="2617" y="1433"/>
                    <a:pt x="2618" y="1433"/>
                  </a:cubicBezTo>
                  <a:lnTo>
                    <a:pt x="2618" y="1433"/>
                  </a:lnTo>
                  <a:cubicBezTo>
                    <a:pt x="2620" y="1433"/>
                    <a:pt x="2621" y="1442"/>
                    <a:pt x="2616" y="1442"/>
                  </a:cubicBezTo>
                  <a:cubicBezTo>
                    <a:pt x="2615" y="1442"/>
                    <a:pt x="2615" y="1442"/>
                    <a:pt x="2614" y="1442"/>
                  </a:cubicBezTo>
                  <a:cubicBezTo>
                    <a:pt x="2611" y="1461"/>
                    <a:pt x="2605" y="1483"/>
                    <a:pt x="2614" y="1486"/>
                  </a:cubicBezTo>
                  <a:cubicBezTo>
                    <a:pt x="2627" y="1486"/>
                    <a:pt x="2621" y="1508"/>
                    <a:pt x="2621" y="1508"/>
                  </a:cubicBezTo>
                  <a:cubicBezTo>
                    <a:pt x="2611" y="1527"/>
                    <a:pt x="2618" y="1534"/>
                    <a:pt x="2630" y="1534"/>
                  </a:cubicBezTo>
                  <a:cubicBezTo>
                    <a:pt x="2641" y="1534"/>
                    <a:pt x="2657" y="1527"/>
                    <a:pt x="2664" y="1517"/>
                  </a:cubicBezTo>
                  <a:cubicBezTo>
                    <a:pt x="2679" y="1500"/>
                    <a:pt x="2689" y="1491"/>
                    <a:pt x="2694" y="1491"/>
                  </a:cubicBezTo>
                  <a:cubicBezTo>
                    <a:pt x="2700" y="1491"/>
                    <a:pt x="2701" y="1502"/>
                    <a:pt x="2696" y="1524"/>
                  </a:cubicBezTo>
                  <a:cubicBezTo>
                    <a:pt x="2694" y="1536"/>
                    <a:pt x="2695" y="1541"/>
                    <a:pt x="2698" y="1541"/>
                  </a:cubicBezTo>
                  <a:cubicBezTo>
                    <a:pt x="2706" y="1541"/>
                    <a:pt x="2724" y="1512"/>
                    <a:pt x="2740" y="1470"/>
                  </a:cubicBezTo>
                  <a:lnTo>
                    <a:pt x="2765" y="1411"/>
                  </a:lnTo>
                  <a:lnTo>
                    <a:pt x="2752" y="1473"/>
                  </a:lnTo>
                  <a:cubicBezTo>
                    <a:pt x="2748" y="1523"/>
                    <a:pt x="2747" y="1542"/>
                    <a:pt x="2755" y="1542"/>
                  </a:cubicBezTo>
                  <a:cubicBezTo>
                    <a:pt x="2761" y="1542"/>
                    <a:pt x="2771" y="1534"/>
                    <a:pt x="2787" y="1520"/>
                  </a:cubicBezTo>
                  <a:cubicBezTo>
                    <a:pt x="2798" y="1513"/>
                    <a:pt x="2804" y="1509"/>
                    <a:pt x="2807" y="1509"/>
                  </a:cubicBezTo>
                  <a:cubicBezTo>
                    <a:pt x="2811" y="1509"/>
                    <a:pt x="2810" y="1515"/>
                    <a:pt x="2809" y="1527"/>
                  </a:cubicBezTo>
                  <a:cubicBezTo>
                    <a:pt x="2802" y="1545"/>
                    <a:pt x="2815" y="1549"/>
                    <a:pt x="2846" y="1555"/>
                  </a:cubicBezTo>
                  <a:cubicBezTo>
                    <a:pt x="2859" y="1557"/>
                    <a:pt x="2869" y="1559"/>
                    <a:pt x="2876" y="1559"/>
                  </a:cubicBezTo>
                  <a:cubicBezTo>
                    <a:pt x="2886" y="1559"/>
                    <a:pt x="2891" y="1555"/>
                    <a:pt x="2893" y="1542"/>
                  </a:cubicBezTo>
                  <a:lnTo>
                    <a:pt x="2915" y="1549"/>
                  </a:lnTo>
                  <a:cubicBezTo>
                    <a:pt x="2916" y="1566"/>
                    <a:pt x="2921" y="1574"/>
                    <a:pt x="2926" y="1574"/>
                  </a:cubicBezTo>
                  <a:cubicBezTo>
                    <a:pt x="2934" y="1574"/>
                    <a:pt x="2942" y="1557"/>
                    <a:pt x="2940" y="1533"/>
                  </a:cubicBezTo>
                  <a:lnTo>
                    <a:pt x="2940" y="1533"/>
                  </a:lnTo>
                  <a:lnTo>
                    <a:pt x="2962" y="1536"/>
                  </a:lnTo>
                  <a:lnTo>
                    <a:pt x="2956" y="1555"/>
                  </a:lnTo>
                  <a:cubicBezTo>
                    <a:pt x="2953" y="1577"/>
                    <a:pt x="2975" y="1580"/>
                    <a:pt x="3062" y="1596"/>
                  </a:cubicBezTo>
                  <a:cubicBezTo>
                    <a:pt x="3104" y="1604"/>
                    <a:pt x="3130" y="1609"/>
                    <a:pt x="3146" y="1609"/>
                  </a:cubicBezTo>
                  <a:cubicBezTo>
                    <a:pt x="3167" y="1609"/>
                    <a:pt x="3172" y="1600"/>
                    <a:pt x="3175" y="1577"/>
                  </a:cubicBezTo>
                  <a:cubicBezTo>
                    <a:pt x="3184" y="1557"/>
                    <a:pt x="3191" y="1548"/>
                    <a:pt x="3195" y="1548"/>
                  </a:cubicBezTo>
                  <a:cubicBezTo>
                    <a:pt x="3199" y="1548"/>
                    <a:pt x="3200" y="1559"/>
                    <a:pt x="3197" y="1580"/>
                  </a:cubicBezTo>
                  <a:cubicBezTo>
                    <a:pt x="3195" y="1594"/>
                    <a:pt x="3198" y="1610"/>
                    <a:pt x="3200" y="1610"/>
                  </a:cubicBezTo>
                  <a:cubicBezTo>
                    <a:pt x="3202" y="1610"/>
                    <a:pt x="3203" y="1608"/>
                    <a:pt x="3203" y="1602"/>
                  </a:cubicBezTo>
                  <a:cubicBezTo>
                    <a:pt x="3219" y="1605"/>
                    <a:pt x="3229" y="1614"/>
                    <a:pt x="3235" y="1627"/>
                  </a:cubicBezTo>
                  <a:cubicBezTo>
                    <a:pt x="3246" y="1649"/>
                    <a:pt x="3255" y="1656"/>
                    <a:pt x="3262" y="1656"/>
                  </a:cubicBezTo>
                  <a:cubicBezTo>
                    <a:pt x="3270" y="1656"/>
                    <a:pt x="3274" y="1646"/>
                    <a:pt x="3276" y="1636"/>
                  </a:cubicBezTo>
                  <a:cubicBezTo>
                    <a:pt x="3274" y="1618"/>
                    <a:pt x="3275" y="1611"/>
                    <a:pt x="3276" y="1611"/>
                  </a:cubicBezTo>
                  <a:cubicBezTo>
                    <a:pt x="3278" y="1611"/>
                    <a:pt x="3283" y="1625"/>
                    <a:pt x="3288" y="1639"/>
                  </a:cubicBezTo>
                  <a:cubicBezTo>
                    <a:pt x="3293" y="1655"/>
                    <a:pt x="3299" y="1671"/>
                    <a:pt x="3303" y="1671"/>
                  </a:cubicBezTo>
                  <a:cubicBezTo>
                    <a:pt x="3305" y="1671"/>
                    <a:pt x="3306" y="1668"/>
                    <a:pt x="3307" y="1661"/>
                  </a:cubicBezTo>
                  <a:cubicBezTo>
                    <a:pt x="3313" y="1652"/>
                    <a:pt x="3332" y="1645"/>
                    <a:pt x="3350" y="1645"/>
                  </a:cubicBezTo>
                  <a:cubicBezTo>
                    <a:pt x="3369" y="1645"/>
                    <a:pt x="3385" y="1653"/>
                    <a:pt x="3382" y="1674"/>
                  </a:cubicBezTo>
                  <a:lnTo>
                    <a:pt x="3404" y="1680"/>
                  </a:lnTo>
                  <a:cubicBezTo>
                    <a:pt x="3406" y="1666"/>
                    <a:pt x="3416" y="1662"/>
                    <a:pt x="3429" y="1662"/>
                  </a:cubicBezTo>
                  <a:cubicBezTo>
                    <a:pt x="3436" y="1662"/>
                    <a:pt x="3443" y="1663"/>
                    <a:pt x="3451" y="1665"/>
                  </a:cubicBezTo>
                  <a:cubicBezTo>
                    <a:pt x="3470" y="1671"/>
                    <a:pt x="3482" y="1671"/>
                    <a:pt x="3479" y="1693"/>
                  </a:cubicBezTo>
                  <a:cubicBezTo>
                    <a:pt x="3471" y="1703"/>
                    <a:pt x="3471" y="1707"/>
                    <a:pt x="3476" y="1707"/>
                  </a:cubicBezTo>
                  <a:cubicBezTo>
                    <a:pt x="3480" y="1707"/>
                    <a:pt x="3489" y="1703"/>
                    <a:pt x="3501" y="1696"/>
                  </a:cubicBezTo>
                  <a:cubicBezTo>
                    <a:pt x="3511" y="1696"/>
                    <a:pt x="3529" y="1658"/>
                    <a:pt x="3539" y="1658"/>
                  </a:cubicBezTo>
                  <a:cubicBezTo>
                    <a:pt x="3542" y="1639"/>
                    <a:pt x="3558" y="1621"/>
                    <a:pt x="3567" y="1621"/>
                  </a:cubicBezTo>
                  <a:lnTo>
                    <a:pt x="3567" y="1621"/>
                  </a:lnTo>
                  <a:lnTo>
                    <a:pt x="3564" y="1643"/>
                  </a:lnTo>
                  <a:cubicBezTo>
                    <a:pt x="3561" y="1665"/>
                    <a:pt x="3558" y="1683"/>
                    <a:pt x="3558" y="1683"/>
                  </a:cubicBezTo>
                  <a:cubicBezTo>
                    <a:pt x="3561" y="1684"/>
                    <a:pt x="3565" y="1685"/>
                    <a:pt x="3568" y="1685"/>
                  </a:cubicBezTo>
                  <a:cubicBezTo>
                    <a:pt x="3575" y="1685"/>
                    <a:pt x="3580" y="1681"/>
                    <a:pt x="3583" y="1668"/>
                  </a:cubicBezTo>
                  <a:cubicBezTo>
                    <a:pt x="3589" y="1690"/>
                    <a:pt x="3601" y="1690"/>
                    <a:pt x="3623" y="1696"/>
                  </a:cubicBezTo>
                  <a:cubicBezTo>
                    <a:pt x="3632" y="1697"/>
                    <a:pt x="3640" y="1698"/>
                    <a:pt x="3648" y="1698"/>
                  </a:cubicBezTo>
                  <a:cubicBezTo>
                    <a:pt x="3661" y="1698"/>
                    <a:pt x="3672" y="1695"/>
                    <a:pt x="3680" y="1683"/>
                  </a:cubicBezTo>
                  <a:cubicBezTo>
                    <a:pt x="3683" y="1708"/>
                    <a:pt x="3704" y="1722"/>
                    <a:pt x="3725" y="1722"/>
                  </a:cubicBezTo>
                  <a:cubicBezTo>
                    <a:pt x="3741" y="1722"/>
                    <a:pt x="3758" y="1714"/>
                    <a:pt x="3768" y="1696"/>
                  </a:cubicBezTo>
                  <a:cubicBezTo>
                    <a:pt x="3769" y="1687"/>
                    <a:pt x="3772" y="1682"/>
                    <a:pt x="3775" y="1682"/>
                  </a:cubicBezTo>
                  <a:cubicBezTo>
                    <a:pt x="3779" y="1682"/>
                    <a:pt x="3784" y="1689"/>
                    <a:pt x="3789" y="1702"/>
                  </a:cubicBezTo>
                  <a:cubicBezTo>
                    <a:pt x="3793" y="1714"/>
                    <a:pt x="3794" y="1719"/>
                    <a:pt x="3797" y="1719"/>
                  </a:cubicBezTo>
                  <a:cubicBezTo>
                    <a:pt x="3799" y="1719"/>
                    <a:pt x="3802" y="1714"/>
                    <a:pt x="3808" y="1705"/>
                  </a:cubicBezTo>
                  <a:cubicBezTo>
                    <a:pt x="3812" y="1700"/>
                    <a:pt x="3816" y="1698"/>
                    <a:pt x="3819" y="1698"/>
                  </a:cubicBezTo>
                  <a:cubicBezTo>
                    <a:pt x="3828" y="1698"/>
                    <a:pt x="3833" y="1714"/>
                    <a:pt x="3840" y="1730"/>
                  </a:cubicBezTo>
                  <a:cubicBezTo>
                    <a:pt x="3842" y="1757"/>
                    <a:pt x="3847" y="1767"/>
                    <a:pt x="3854" y="1767"/>
                  </a:cubicBezTo>
                  <a:cubicBezTo>
                    <a:pt x="3858" y="1767"/>
                    <a:pt x="3863" y="1763"/>
                    <a:pt x="3868" y="1755"/>
                  </a:cubicBezTo>
                  <a:cubicBezTo>
                    <a:pt x="3879" y="1749"/>
                    <a:pt x="3894" y="1744"/>
                    <a:pt x="3908" y="1744"/>
                  </a:cubicBezTo>
                  <a:cubicBezTo>
                    <a:pt x="3914" y="1744"/>
                    <a:pt x="3919" y="1744"/>
                    <a:pt x="3924" y="1746"/>
                  </a:cubicBezTo>
                  <a:cubicBezTo>
                    <a:pt x="3949" y="1727"/>
                    <a:pt x="3962" y="1730"/>
                    <a:pt x="3952" y="1708"/>
                  </a:cubicBezTo>
                  <a:cubicBezTo>
                    <a:pt x="3956" y="1693"/>
                    <a:pt x="3962" y="1680"/>
                    <a:pt x="3971" y="1668"/>
                  </a:cubicBezTo>
                  <a:cubicBezTo>
                    <a:pt x="3979" y="1663"/>
                    <a:pt x="3984" y="1661"/>
                    <a:pt x="3987" y="1661"/>
                  </a:cubicBezTo>
                  <a:cubicBezTo>
                    <a:pt x="3994" y="1661"/>
                    <a:pt x="3990" y="1671"/>
                    <a:pt x="3981" y="1671"/>
                  </a:cubicBezTo>
                  <a:cubicBezTo>
                    <a:pt x="3956" y="1686"/>
                    <a:pt x="3968" y="1690"/>
                    <a:pt x="3974" y="1712"/>
                  </a:cubicBezTo>
                  <a:cubicBezTo>
                    <a:pt x="3981" y="1727"/>
                    <a:pt x="3996" y="1740"/>
                    <a:pt x="4015" y="1740"/>
                  </a:cubicBezTo>
                  <a:lnTo>
                    <a:pt x="4059" y="1746"/>
                  </a:lnTo>
                  <a:cubicBezTo>
                    <a:pt x="4075" y="1762"/>
                    <a:pt x="4085" y="1769"/>
                    <a:pt x="4092" y="1769"/>
                  </a:cubicBezTo>
                  <a:cubicBezTo>
                    <a:pt x="4098" y="1769"/>
                    <a:pt x="4101" y="1764"/>
                    <a:pt x="4103" y="1755"/>
                  </a:cubicBezTo>
                  <a:cubicBezTo>
                    <a:pt x="4104" y="1747"/>
                    <a:pt x="4105" y="1740"/>
                    <a:pt x="4106" y="1734"/>
                  </a:cubicBezTo>
                  <a:lnTo>
                    <a:pt x="4106" y="1734"/>
                  </a:lnTo>
                  <a:cubicBezTo>
                    <a:pt x="4109" y="1762"/>
                    <a:pt x="4157" y="1780"/>
                    <a:pt x="4196" y="1780"/>
                  </a:cubicBezTo>
                  <a:cubicBezTo>
                    <a:pt x="4218" y="1780"/>
                    <a:pt x="4238" y="1774"/>
                    <a:pt x="4246" y="1761"/>
                  </a:cubicBezTo>
                  <a:lnTo>
                    <a:pt x="4246" y="1761"/>
                  </a:lnTo>
                  <a:cubicBezTo>
                    <a:pt x="4245" y="1766"/>
                    <a:pt x="4243" y="1773"/>
                    <a:pt x="4241" y="1781"/>
                  </a:cubicBezTo>
                  <a:cubicBezTo>
                    <a:pt x="4238" y="1799"/>
                    <a:pt x="4250" y="1802"/>
                    <a:pt x="4272" y="1806"/>
                  </a:cubicBezTo>
                  <a:cubicBezTo>
                    <a:pt x="4300" y="1802"/>
                    <a:pt x="4332" y="1802"/>
                    <a:pt x="4360" y="1802"/>
                  </a:cubicBezTo>
                  <a:cubicBezTo>
                    <a:pt x="4382" y="1807"/>
                    <a:pt x="4401" y="1811"/>
                    <a:pt x="4415" y="1811"/>
                  </a:cubicBezTo>
                  <a:cubicBezTo>
                    <a:pt x="4429" y="1811"/>
                    <a:pt x="4438" y="1807"/>
                    <a:pt x="4441" y="1796"/>
                  </a:cubicBezTo>
                  <a:cubicBezTo>
                    <a:pt x="4451" y="1799"/>
                    <a:pt x="4451" y="1799"/>
                    <a:pt x="4448" y="1818"/>
                  </a:cubicBezTo>
                  <a:cubicBezTo>
                    <a:pt x="4432" y="1837"/>
                    <a:pt x="4444" y="1840"/>
                    <a:pt x="4454" y="1843"/>
                  </a:cubicBezTo>
                  <a:cubicBezTo>
                    <a:pt x="4466" y="1843"/>
                    <a:pt x="4470" y="1824"/>
                    <a:pt x="4473" y="1802"/>
                  </a:cubicBezTo>
                  <a:cubicBezTo>
                    <a:pt x="4474" y="1794"/>
                    <a:pt x="4478" y="1789"/>
                    <a:pt x="4482" y="1789"/>
                  </a:cubicBezTo>
                  <a:cubicBezTo>
                    <a:pt x="4488" y="1789"/>
                    <a:pt x="4496" y="1795"/>
                    <a:pt x="4504" y="1809"/>
                  </a:cubicBezTo>
                  <a:cubicBezTo>
                    <a:pt x="4519" y="1825"/>
                    <a:pt x="4540" y="1835"/>
                    <a:pt x="4561" y="1835"/>
                  </a:cubicBezTo>
                  <a:cubicBezTo>
                    <a:pt x="4572" y="1835"/>
                    <a:pt x="4582" y="1833"/>
                    <a:pt x="4592" y="1828"/>
                  </a:cubicBezTo>
                  <a:cubicBezTo>
                    <a:pt x="4601" y="1831"/>
                    <a:pt x="4614" y="1831"/>
                    <a:pt x="4607" y="1853"/>
                  </a:cubicBezTo>
                  <a:cubicBezTo>
                    <a:pt x="4613" y="1867"/>
                    <a:pt x="4622" y="1882"/>
                    <a:pt x="4636" y="1882"/>
                  </a:cubicBezTo>
                  <a:cubicBezTo>
                    <a:pt x="4643" y="1882"/>
                    <a:pt x="4653" y="1877"/>
                    <a:pt x="4664" y="1865"/>
                  </a:cubicBezTo>
                  <a:cubicBezTo>
                    <a:pt x="4673" y="1865"/>
                    <a:pt x="4673" y="1865"/>
                    <a:pt x="4670" y="1887"/>
                  </a:cubicBezTo>
                  <a:cubicBezTo>
                    <a:pt x="4674" y="1900"/>
                    <a:pt x="4673" y="1914"/>
                    <a:pt x="4676" y="1914"/>
                  </a:cubicBezTo>
                  <a:cubicBezTo>
                    <a:pt x="4678" y="1914"/>
                    <a:pt x="4682" y="1908"/>
                    <a:pt x="4689" y="1893"/>
                  </a:cubicBezTo>
                  <a:cubicBezTo>
                    <a:pt x="4699" y="1888"/>
                    <a:pt x="4710" y="1885"/>
                    <a:pt x="4720" y="1885"/>
                  </a:cubicBezTo>
                  <a:cubicBezTo>
                    <a:pt x="4738" y="1885"/>
                    <a:pt x="4754" y="1893"/>
                    <a:pt x="4764" y="1909"/>
                  </a:cubicBezTo>
                  <a:cubicBezTo>
                    <a:pt x="4768" y="1910"/>
                    <a:pt x="4771" y="1911"/>
                    <a:pt x="4774" y="1911"/>
                  </a:cubicBezTo>
                  <a:cubicBezTo>
                    <a:pt x="4782" y="1911"/>
                    <a:pt x="4788" y="1907"/>
                    <a:pt x="4792" y="1893"/>
                  </a:cubicBezTo>
                  <a:cubicBezTo>
                    <a:pt x="4793" y="1886"/>
                    <a:pt x="4795" y="1880"/>
                    <a:pt x="4796" y="1875"/>
                  </a:cubicBezTo>
                  <a:lnTo>
                    <a:pt x="4796" y="1875"/>
                  </a:lnTo>
                  <a:cubicBezTo>
                    <a:pt x="4797" y="1895"/>
                    <a:pt x="4798" y="1905"/>
                    <a:pt x="4801" y="1905"/>
                  </a:cubicBezTo>
                  <a:cubicBezTo>
                    <a:pt x="4804" y="1905"/>
                    <a:pt x="4808" y="1896"/>
                    <a:pt x="4817" y="1878"/>
                  </a:cubicBezTo>
                  <a:cubicBezTo>
                    <a:pt x="4819" y="1867"/>
                    <a:pt x="4822" y="1863"/>
                    <a:pt x="4825" y="1863"/>
                  </a:cubicBezTo>
                  <a:cubicBezTo>
                    <a:pt x="4828" y="1863"/>
                    <a:pt x="4830" y="1869"/>
                    <a:pt x="4827" y="1881"/>
                  </a:cubicBezTo>
                  <a:cubicBezTo>
                    <a:pt x="4833" y="1903"/>
                    <a:pt x="4846" y="1906"/>
                    <a:pt x="4846" y="1906"/>
                  </a:cubicBezTo>
                  <a:cubicBezTo>
                    <a:pt x="4886" y="1906"/>
                    <a:pt x="4927" y="1909"/>
                    <a:pt x="4968" y="1915"/>
                  </a:cubicBezTo>
                  <a:cubicBezTo>
                    <a:pt x="5019" y="1928"/>
                    <a:pt x="5050" y="1937"/>
                    <a:pt x="5069" y="1937"/>
                  </a:cubicBezTo>
                  <a:cubicBezTo>
                    <a:pt x="5081" y="1937"/>
                    <a:pt x="5088" y="1933"/>
                    <a:pt x="5090" y="1925"/>
                  </a:cubicBezTo>
                  <a:cubicBezTo>
                    <a:pt x="5097" y="1917"/>
                    <a:pt x="5101" y="1914"/>
                    <a:pt x="5104" y="1914"/>
                  </a:cubicBezTo>
                  <a:cubicBezTo>
                    <a:pt x="5107" y="1914"/>
                    <a:pt x="5109" y="1919"/>
                    <a:pt x="5112" y="1931"/>
                  </a:cubicBezTo>
                  <a:cubicBezTo>
                    <a:pt x="5115" y="1956"/>
                    <a:pt x="5128" y="1959"/>
                    <a:pt x="5137" y="1962"/>
                  </a:cubicBezTo>
                  <a:cubicBezTo>
                    <a:pt x="5146" y="1962"/>
                    <a:pt x="5159" y="1965"/>
                    <a:pt x="5153" y="1987"/>
                  </a:cubicBezTo>
                  <a:cubicBezTo>
                    <a:pt x="5164" y="1974"/>
                    <a:pt x="5167" y="1970"/>
                    <a:pt x="5172" y="1970"/>
                  </a:cubicBezTo>
                  <a:cubicBezTo>
                    <a:pt x="5175" y="1970"/>
                    <a:pt x="5177" y="1971"/>
                    <a:pt x="5181" y="1972"/>
                  </a:cubicBezTo>
                  <a:cubicBezTo>
                    <a:pt x="5177" y="1984"/>
                    <a:pt x="5179" y="1990"/>
                    <a:pt x="5183" y="1990"/>
                  </a:cubicBezTo>
                  <a:cubicBezTo>
                    <a:pt x="5187" y="1990"/>
                    <a:pt x="5193" y="1986"/>
                    <a:pt x="5200" y="1978"/>
                  </a:cubicBezTo>
                  <a:cubicBezTo>
                    <a:pt x="5210" y="1960"/>
                    <a:pt x="5216" y="1950"/>
                    <a:pt x="5218" y="1950"/>
                  </a:cubicBezTo>
                  <a:lnTo>
                    <a:pt x="5218" y="1950"/>
                  </a:lnTo>
                  <a:cubicBezTo>
                    <a:pt x="5219" y="1950"/>
                    <a:pt x="5217" y="1960"/>
                    <a:pt x="5212" y="1981"/>
                  </a:cubicBezTo>
                  <a:cubicBezTo>
                    <a:pt x="5208" y="1997"/>
                    <a:pt x="5220" y="2017"/>
                    <a:pt x="5226" y="2017"/>
                  </a:cubicBezTo>
                  <a:cubicBezTo>
                    <a:pt x="5228" y="2017"/>
                    <a:pt x="5229" y="2015"/>
                    <a:pt x="5228" y="2009"/>
                  </a:cubicBezTo>
                  <a:cubicBezTo>
                    <a:pt x="5234" y="1987"/>
                    <a:pt x="5253" y="1994"/>
                    <a:pt x="5269" y="1978"/>
                  </a:cubicBezTo>
                  <a:cubicBezTo>
                    <a:pt x="5281" y="1981"/>
                    <a:pt x="5291" y="1984"/>
                    <a:pt x="5284" y="2006"/>
                  </a:cubicBezTo>
                  <a:cubicBezTo>
                    <a:pt x="5287" y="2017"/>
                    <a:pt x="5302" y="2021"/>
                    <a:pt x="5318" y="2021"/>
                  </a:cubicBezTo>
                  <a:cubicBezTo>
                    <a:pt x="5336" y="2021"/>
                    <a:pt x="5356" y="2016"/>
                    <a:pt x="5366" y="2006"/>
                  </a:cubicBezTo>
                  <a:cubicBezTo>
                    <a:pt x="5369" y="1998"/>
                    <a:pt x="5372" y="1994"/>
                    <a:pt x="5374" y="1994"/>
                  </a:cubicBezTo>
                  <a:cubicBezTo>
                    <a:pt x="5377" y="1994"/>
                    <a:pt x="5379" y="2000"/>
                    <a:pt x="5375" y="2012"/>
                  </a:cubicBezTo>
                  <a:cubicBezTo>
                    <a:pt x="5369" y="2031"/>
                    <a:pt x="5381" y="2034"/>
                    <a:pt x="5391" y="2037"/>
                  </a:cubicBezTo>
                  <a:cubicBezTo>
                    <a:pt x="5395" y="2033"/>
                    <a:pt x="5398" y="2032"/>
                    <a:pt x="5399" y="2032"/>
                  </a:cubicBezTo>
                  <a:lnTo>
                    <a:pt x="5399" y="2032"/>
                  </a:lnTo>
                  <a:cubicBezTo>
                    <a:pt x="5403" y="2032"/>
                    <a:pt x="5399" y="2046"/>
                    <a:pt x="5394" y="2059"/>
                  </a:cubicBezTo>
                  <a:cubicBezTo>
                    <a:pt x="5378" y="2078"/>
                    <a:pt x="5388" y="2081"/>
                    <a:pt x="5410" y="2088"/>
                  </a:cubicBezTo>
                  <a:cubicBezTo>
                    <a:pt x="5414" y="2083"/>
                    <a:pt x="5422" y="2081"/>
                    <a:pt x="5430" y="2081"/>
                  </a:cubicBezTo>
                  <a:cubicBezTo>
                    <a:pt x="5449" y="2081"/>
                    <a:pt x="5476" y="2091"/>
                    <a:pt x="5497" y="2097"/>
                  </a:cubicBezTo>
                  <a:cubicBezTo>
                    <a:pt x="5513" y="2103"/>
                    <a:pt x="5526" y="2105"/>
                    <a:pt x="5536" y="2105"/>
                  </a:cubicBezTo>
                  <a:cubicBezTo>
                    <a:pt x="5562" y="2105"/>
                    <a:pt x="5577" y="2091"/>
                    <a:pt x="5601" y="2069"/>
                  </a:cubicBezTo>
                  <a:lnTo>
                    <a:pt x="5626" y="2031"/>
                  </a:lnTo>
                  <a:lnTo>
                    <a:pt x="5613" y="2072"/>
                  </a:lnTo>
                  <a:cubicBezTo>
                    <a:pt x="5607" y="2091"/>
                    <a:pt x="5604" y="2113"/>
                    <a:pt x="5601" y="2135"/>
                  </a:cubicBezTo>
                  <a:cubicBezTo>
                    <a:pt x="5602" y="2135"/>
                    <a:pt x="5602" y="2135"/>
                    <a:pt x="5603" y="2135"/>
                  </a:cubicBezTo>
                  <a:cubicBezTo>
                    <a:pt x="5612" y="2135"/>
                    <a:pt x="5620" y="2118"/>
                    <a:pt x="5626" y="2100"/>
                  </a:cubicBezTo>
                  <a:cubicBezTo>
                    <a:pt x="5628" y="2091"/>
                    <a:pt x="5632" y="2087"/>
                    <a:pt x="5636" y="2087"/>
                  </a:cubicBezTo>
                  <a:cubicBezTo>
                    <a:pt x="5642" y="2087"/>
                    <a:pt x="5650" y="2096"/>
                    <a:pt x="5657" y="2113"/>
                  </a:cubicBezTo>
                  <a:cubicBezTo>
                    <a:pt x="5665" y="2129"/>
                    <a:pt x="5672" y="2137"/>
                    <a:pt x="5680" y="2137"/>
                  </a:cubicBezTo>
                  <a:cubicBezTo>
                    <a:pt x="5685" y="2137"/>
                    <a:pt x="5691" y="2134"/>
                    <a:pt x="5698" y="2128"/>
                  </a:cubicBezTo>
                  <a:cubicBezTo>
                    <a:pt x="5714" y="2131"/>
                    <a:pt x="5723" y="2144"/>
                    <a:pt x="5723" y="2160"/>
                  </a:cubicBezTo>
                  <a:cubicBezTo>
                    <a:pt x="5726" y="2161"/>
                    <a:pt x="5728" y="2161"/>
                    <a:pt x="5729" y="2161"/>
                  </a:cubicBezTo>
                  <a:cubicBezTo>
                    <a:pt x="5733" y="2161"/>
                    <a:pt x="5734" y="2157"/>
                    <a:pt x="5739" y="2144"/>
                  </a:cubicBezTo>
                  <a:cubicBezTo>
                    <a:pt x="5743" y="2136"/>
                    <a:pt x="5747" y="2132"/>
                    <a:pt x="5751" y="2132"/>
                  </a:cubicBezTo>
                  <a:cubicBezTo>
                    <a:pt x="5755" y="2132"/>
                    <a:pt x="5759" y="2138"/>
                    <a:pt x="5761" y="2150"/>
                  </a:cubicBezTo>
                  <a:cubicBezTo>
                    <a:pt x="5756" y="2181"/>
                    <a:pt x="5770" y="2196"/>
                    <a:pt x="5781" y="2196"/>
                  </a:cubicBezTo>
                  <a:cubicBezTo>
                    <a:pt x="5786" y="2196"/>
                    <a:pt x="5790" y="2194"/>
                    <a:pt x="5792" y="2188"/>
                  </a:cubicBezTo>
                  <a:cubicBezTo>
                    <a:pt x="5797" y="2178"/>
                    <a:pt x="5802" y="2175"/>
                    <a:pt x="5807" y="2175"/>
                  </a:cubicBezTo>
                  <a:cubicBezTo>
                    <a:pt x="5812" y="2175"/>
                    <a:pt x="5816" y="2177"/>
                    <a:pt x="5820" y="2179"/>
                  </a:cubicBezTo>
                  <a:cubicBezTo>
                    <a:pt x="5825" y="2181"/>
                    <a:pt x="5831" y="2183"/>
                    <a:pt x="5837" y="2183"/>
                  </a:cubicBezTo>
                  <a:cubicBezTo>
                    <a:pt x="5845" y="2183"/>
                    <a:pt x="5854" y="2180"/>
                    <a:pt x="5861" y="2172"/>
                  </a:cubicBezTo>
                  <a:lnTo>
                    <a:pt x="5880" y="2182"/>
                  </a:lnTo>
                  <a:cubicBezTo>
                    <a:pt x="5888" y="2187"/>
                    <a:pt x="5874" y="2198"/>
                    <a:pt x="5864" y="2198"/>
                  </a:cubicBezTo>
                  <a:cubicBezTo>
                    <a:pt x="5863" y="2198"/>
                    <a:pt x="5862" y="2198"/>
                    <a:pt x="5861" y="2197"/>
                  </a:cubicBezTo>
                  <a:lnTo>
                    <a:pt x="5861" y="2197"/>
                  </a:lnTo>
                  <a:lnTo>
                    <a:pt x="5864" y="2219"/>
                  </a:lnTo>
                  <a:cubicBezTo>
                    <a:pt x="5875" y="2225"/>
                    <a:pt x="5882" y="2229"/>
                    <a:pt x="5890" y="2229"/>
                  </a:cubicBezTo>
                  <a:cubicBezTo>
                    <a:pt x="5896" y="2229"/>
                    <a:pt x="5903" y="2226"/>
                    <a:pt x="5911" y="2219"/>
                  </a:cubicBezTo>
                  <a:cubicBezTo>
                    <a:pt x="5925" y="2202"/>
                    <a:pt x="5932" y="2194"/>
                    <a:pt x="5934" y="2194"/>
                  </a:cubicBezTo>
                  <a:lnTo>
                    <a:pt x="5934" y="2194"/>
                  </a:lnTo>
                  <a:cubicBezTo>
                    <a:pt x="5936" y="2194"/>
                    <a:pt x="5932" y="2203"/>
                    <a:pt x="5924" y="2222"/>
                  </a:cubicBezTo>
                  <a:cubicBezTo>
                    <a:pt x="5916" y="2239"/>
                    <a:pt x="5915" y="2256"/>
                    <a:pt x="5923" y="2256"/>
                  </a:cubicBezTo>
                  <a:cubicBezTo>
                    <a:pt x="5925" y="2256"/>
                    <a:pt x="5929" y="2254"/>
                    <a:pt x="5933" y="2251"/>
                  </a:cubicBezTo>
                  <a:cubicBezTo>
                    <a:pt x="5943" y="2240"/>
                    <a:pt x="5949" y="2236"/>
                    <a:pt x="5953" y="2236"/>
                  </a:cubicBezTo>
                  <a:cubicBezTo>
                    <a:pt x="5960" y="2236"/>
                    <a:pt x="5959" y="2251"/>
                    <a:pt x="5955" y="2263"/>
                  </a:cubicBezTo>
                  <a:cubicBezTo>
                    <a:pt x="5939" y="2281"/>
                    <a:pt x="5932" y="2288"/>
                    <a:pt x="5939" y="2288"/>
                  </a:cubicBezTo>
                  <a:cubicBezTo>
                    <a:pt x="5945" y="2288"/>
                    <a:pt x="5959" y="2284"/>
                    <a:pt x="5983" y="2276"/>
                  </a:cubicBezTo>
                  <a:cubicBezTo>
                    <a:pt x="6002" y="2288"/>
                    <a:pt x="6052" y="2288"/>
                    <a:pt x="6080" y="2304"/>
                  </a:cubicBezTo>
                  <a:cubicBezTo>
                    <a:pt x="6121" y="2323"/>
                    <a:pt x="6140" y="2335"/>
                    <a:pt x="6140" y="2360"/>
                  </a:cubicBezTo>
                  <a:cubicBezTo>
                    <a:pt x="6139" y="2362"/>
                    <a:pt x="6137" y="2364"/>
                    <a:pt x="6136" y="2366"/>
                  </a:cubicBezTo>
                  <a:lnTo>
                    <a:pt x="6136" y="2366"/>
                  </a:lnTo>
                  <a:cubicBezTo>
                    <a:pt x="6143" y="2355"/>
                    <a:pt x="6150" y="2351"/>
                    <a:pt x="6157" y="2351"/>
                  </a:cubicBezTo>
                  <a:cubicBezTo>
                    <a:pt x="6165" y="2351"/>
                    <a:pt x="6174" y="2356"/>
                    <a:pt x="6187" y="2363"/>
                  </a:cubicBezTo>
                  <a:cubicBezTo>
                    <a:pt x="6195" y="2379"/>
                    <a:pt x="6212" y="2389"/>
                    <a:pt x="6229" y="2389"/>
                  </a:cubicBezTo>
                  <a:cubicBezTo>
                    <a:pt x="6238" y="2389"/>
                    <a:pt x="6248" y="2386"/>
                    <a:pt x="6256" y="2379"/>
                  </a:cubicBezTo>
                  <a:lnTo>
                    <a:pt x="6237" y="2367"/>
                  </a:lnTo>
                  <a:cubicBezTo>
                    <a:pt x="6246" y="2350"/>
                    <a:pt x="6254" y="2342"/>
                    <a:pt x="6260" y="2342"/>
                  </a:cubicBezTo>
                  <a:cubicBezTo>
                    <a:pt x="6267" y="2342"/>
                    <a:pt x="6271" y="2350"/>
                    <a:pt x="6275" y="2367"/>
                  </a:cubicBezTo>
                  <a:cubicBezTo>
                    <a:pt x="6287" y="2373"/>
                    <a:pt x="6275" y="2388"/>
                    <a:pt x="6265" y="2407"/>
                  </a:cubicBezTo>
                  <a:cubicBezTo>
                    <a:pt x="6253" y="2426"/>
                    <a:pt x="6253" y="2448"/>
                    <a:pt x="6262" y="2454"/>
                  </a:cubicBezTo>
                  <a:cubicBezTo>
                    <a:pt x="6266" y="2457"/>
                    <a:pt x="6270" y="2460"/>
                    <a:pt x="6274" y="2460"/>
                  </a:cubicBezTo>
                  <a:cubicBezTo>
                    <a:pt x="6278" y="2460"/>
                    <a:pt x="6281" y="2456"/>
                    <a:pt x="6281" y="2442"/>
                  </a:cubicBezTo>
                  <a:cubicBezTo>
                    <a:pt x="6289" y="2430"/>
                    <a:pt x="6292" y="2425"/>
                    <a:pt x="6295" y="2425"/>
                  </a:cubicBezTo>
                  <a:cubicBezTo>
                    <a:pt x="6297" y="2425"/>
                    <a:pt x="6299" y="2427"/>
                    <a:pt x="6303" y="2429"/>
                  </a:cubicBezTo>
                  <a:cubicBezTo>
                    <a:pt x="6308" y="2434"/>
                    <a:pt x="6316" y="2437"/>
                    <a:pt x="6324" y="2437"/>
                  </a:cubicBezTo>
                  <a:cubicBezTo>
                    <a:pt x="6330" y="2437"/>
                    <a:pt x="6336" y="2435"/>
                    <a:pt x="6340" y="2432"/>
                  </a:cubicBezTo>
                  <a:cubicBezTo>
                    <a:pt x="6347" y="2423"/>
                    <a:pt x="6352" y="2420"/>
                    <a:pt x="6357" y="2420"/>
                  </a:cubicBezTo>
                  <a:cubicBezTo>
                    <a:pt x="6362" y="2420"/>
                    <a:pt x="6367" y="2423"/>
                    <a:pt x="6372" y="2426"/>
                  </a:cubicBezTo>
                  <a:cubicBezTo>
                    <a:pt x="6369" y="2439"/>
                    <a:pt x="6375" y="2454"/>
                    <a:pt x="6387" y="2461"/>
                  </a:cubicBezTo>
                  <a:cubicBezTo>
                    <a:pt x="6391" y="2456"/>
                    <a:pt x="6393" y="2454"/>
                    <a:pt x="6393" y="2454"/>
                  </a:cubicBezTo>
                  <a:lnTo>
                    <a:pt x="6393" y="2454"/>
                  </a:lnTo>
                  <a:cubicBezTo>
                    <a:pt x="6393" y="2454"/>
                    <a:pt x="6384" y="2466"/>
                    <a:pt x="6375" y="2479"/>
                  </a:cubicBezTo>
                  <a:cubicBezTo>
                    <a:pt x="6369" y="2492"/>
                    <a:pt x="6365" y="2504"/>
                    <a:pt x="6362" y="2520"/>
                  </a:cubicBezTo>
                  <a:cubicBezTo>
                    <a:pt x="6364" y="2521"/>
                    <a:pt x="6365" y="2521"/>
                    <a:pt x="6367" y="2521"/>
                  </a:cubicBezTo>
                  <a:cubicBezTo>
                    <a:pt x="6375" y="2521"/>
                    <a:pt x="6384" y="2508"/>
                    <a:pt x="6384" y="2508"/>
                  </a:cubicBezTo>
                  <a:cubicBezTo>
                    <a:pt x="6385" y="2506"/>
                    <a:pt x="6386" y="2506"/>
                    <a:pt x="6388" y="2506"/>
                  </a:cubicBezTo>
                  <a:cubicBezTo>
                    <a:pt x="6421" y="2506"/>
                    <a:pt x="6614" y="2647"/>
                    <a:pt x="6638" y="2667"/>
                  </a:cubicBezTo>
                  <a:cubicBezTo>
                    <a:pt x="6640" y="2688"/>
                    <a:pt x="6654" y="2705"/>
                    <a:pt x="6664" y="2705"/>
                  </a:cubicBezTo>
                  <a:cubicBezTo>
                    <a:pt x="6668" y="2705"/>
                    <a:pt x="6671" y="2702"/>
                    <a:pt x="6673" y="2696"/>
                  </a:cubicBezTo>
                  <a:cubicBezTo>
                    <a:pt x="6675" y="2692"/>
                    <a:pt x="6678" y="2691"/>
                    <a:pt x="6682" y="2691"/>
                  </a:cubicBezTo>
                  <a:cubicBezTo>
                    <a:pt x="6701" y="2691"/>
                    <a:pt x="6738" y="2722"/>
                    <a:pt x="6779" y="2755"/>
                  </a:cubicBezTo>
                  <a:cubicBezTo>
                    <a:pt x="6827" y="2801"/>
                    <a:pt x="6864" y="2837"/>
                    <a:pt x="6883" y="2837"/>
                  </a:cubicBezTo>
                  <a:cubicBezTo>
                    <a:pt x="6887" y="2837"/>
                    <a:pt x="6890" y="2836"/>
                    <a:pt x="6892" y="2833"/>
                  </a:cubicBezTo>
                  <a:lnTo>
                    <a:pt x="6917" y="2855"/>
                  </a:lnTo>
                  <a:cubicBezTo>
                    <a:pt x="6933" y="2871"/>
                    <a:pt x="6964" y="2871"/>
                    <a:pt x="6970" y="2880"/>
                  </a:cubicBezTo>
                  <a:cubicBezTo>
                    <a:pt x="6977" y="2878"/>
                    <a:pt x="6982" y="2877"/>
                    <a:pt x="6986" y="2877"/>
                  </a:cubicBezTo>
                  <a:cubicBezTo>
                    <a:pt x="6995" y="2877"/>
                    <a:pt x="6995" y="2882"/>
                    <a:pt x="6980" y="2887"/>
                  </a:cubicBezTo>
                  <a:cubicBezTo>
                    <a:pt x="6964" y="2902"/>
                    <a:pt x="6948" y="2918"/>
                    <a:pt x="6958" y="2924"/>
                  </a:cubicBezTo>
                  <a:cubicBezTo>
                    <a:pt x="6963" y="2929"/>
                    <a:pt x="6968" y="2932"/>
                    <a:pt x="6972" y="2932"/>
                  </a:cubicBezTo>
                  <a:cubicBezTo>
                    <a:pt x="6982" y="2932"/>
                    <a:pt x="6991" y="2922"/>
                    <a:pt x="7002" y="2912"/>
                  </a:cubicBezTo>
                  <a:cubicBezTo>
                    <a:pt x="7009" y="2905"/>
                    <a:pt x="7014" y="2903"/>
                    <a:pt x="7017" y="2903"/>
                  </a:cubicBezTo>
                  <a:cubicBezTo>
                    <a:pt x="7022" y="2903"/>
                    <a:pt x="7024" y="2906"/>
                    <a:pt x="7024" y="2906"/>
                  </a:cubicBezTo>
                  <a:cubicBezTo>
                    <a:pt x="7033" y="2915"/>
                    <a:pt x="7033" y="2915"/>
                    <a:pt x="7017" y="2927"/>
                  </a:cubicBezTo>
                  <a:lnTo>
                    <a:pt x="6989" y="2959"/>
                  </a:lnTo>
                  <a:lnTo>
                    <a:pt x="6995" y="2965"/>
                  </a:lnTo>
                  <a:cubicBezTo>
                    <a:pt x="7003" y="2959"/>
                    <a:pt x="7009" y="2957"/>
                    <a:pt x="7012" y="2957"/>
                  </a:cubicBezTo>
                  <a:cubicBezTo>
                    <a:pt x="7016" y="2957"/>
                    <a:pt x="7017" y="2959"/>
                    <a:pt x="7017" y="2959"/>
                  </a:cubicBezTo>
                  <a:cubicBezTo>
                    <a:pt x="7027" y="2968"/>
                    <a:pt x="7027" y="2968"/>
                    <a:pt x="6995" y="2996"/>
                  </a:cubicBezTo>
                  <a:cubicBezTo>
                    <a:pt x="6976" y="3014"/>
                    <a:pt x="6972" y="3024"/>
                    <a:pt x="6981" y="3024"/>
                  </a:cubicBezTo>
                  <a:cubicBezTo>
                    <a:pt x="6987" y="3024"/>
                    <a:pt x="6997" y="3020"/>
                    <a:pt x="7011" y="3012"/>
                  </a:cubicBezTo>
                  <a:lnTo>
                    <a:pt x="7042" y="3015"/>
                  </a:lnTo>
                  <a:cubicBezTo>
                    <a:pt x="7029" y="3034"/>
                    <a:pt x="7036" y="3039"/>
                    <a:pt x="7050" y="3039"/>
                  </a:cubicBezTo>
                  <a:cubicBezTo>
                    <a:pt x="7061" y="3039"/>
                    <a:pt x="7076" y="3035"/>
                    <a:pt x="7086" y="3034"/>
                  </a:cubicBezTo>
                  <a:lnTo>
                    <a:pt x="7086" y="3034"/>
                  </a:lnTo>
                  <a:cubicBezTo>
                    <a:pt x="7072" y="3057"/>
                    <a:pt x="7070" y="3069"/>
                    <a:pt x="7081" y="3069"/>
                  </a:cubicBezTo>
                  <a:cubicBezTo>
                    <a:pt x="7086" y="3069"/>
                    <a:pt x="7095" y="3065"/>
                    <a:pt x="7108" y="3059"/>
                  </a:cubicBezTo>
                  <a:cubicBezTo>
                    <a:pt x="7113" y="3055"/>
                    <a:pt x="7118" y="3053"/>
                    <a:pt x="7121" y="3053"/>
                  </a:cubicBezTo>
                  <a:cubicBezTo>
                    <a:pt x="7127" y="3053"/>
                    <a:pt x="7128" y="3061"/>
                    <a:pt x="7124" y="3078"/>
                  </a:cubicBezTo>
                  <a:cubicBezTo>
                    <a:pt x="7114" y="3100"/>
                    <a:pt x="7121" y="3106"/>
                    <a:pt x="7136" y="3125"/>
                  </a:cubicBezTo>
                  <a:cubicBezTo>
                    <a:pt x="7137" y="3125"/>
                    <a:pt x="7138" y="3125"/>
                    <a:pt x="7138" y="3125"/>
                  </a:cubicBezTo>
                  <a:cubicBezTo>
                    <a:pt x="7161" y="3125"/>
                    <a:pt x="7213" y="3180"/>
                    <a:pt x="7262" y="3253"/>
                  </a:cubicBezTo>
                  <a:cubicBezTo>
                    <a:pt x="7316" y="3328"/>
                    <a:pt x="7349" y="3384"/>
                    <a:pt x="7367" y="3384"/>
                  </a:cubicBezTo>
                  <a:cubicBezTo>
                    <a:pt x="7368" y="3384"/>
                    <a:pt x="7370" y="3383"/>
                    <a:pt x="7371" y="3382"/>
                  </a:cubicBezTo>
                  <a:lnTo>
                    <a:pt x="7371" y="3382"/>
                  </a:lnTo>
                  <a:cubicBezTo>
                    <a:pt x="7378" y="3391"/>
                    <a:pt x="7378" y="3391"/>
                    <a:pt x="7365" y="3413"/>
                  </a:cubicBezTo>
                  <a:cubicBezTo>
                    <a:pt x="7355" y="3422"/>
                    <a:pt x="7353" y="3429"/>
                    <a:pt x="7365" y="3429"/>
                  </a:cubicBezTo>
                  <a:cubicBezTo>
                    <a:pt x="7372" y="3429"/>
                    <a:pt x="7382" y="3427"/>
                    <a:pt x="7397" y="3423"/>
                  </a:cubicBezTo>
                  <a:cubicBezTo>
                    <a:pt x="7407" y="3421"/>
                    <a:pt x="7418" y="3418"/>
                    <a:pt x="7420" y="3418"/>
                  </a:cubicBezTo>
                  <a:lnTo>
                    <a:pt x="7420" y="3418"/>
                  </a:lnTo>
                  <a:cubicBezTo>
                    <a:pt x="7423" y="3418"/>
                    <a:pt x="7418" y="3421"/>
                    <a:pt x="7400" y="3432"/>
                  </a:cubicBezTo>
                  <a:cubicBezTo>
                    <a:pt x="7384" y="3441"/>
                    <a:pt x="7393" y="3460"/>
                    <a:pt x="7418" y="3501"/>
                  </a:cubicBezTo>
                  <a:cubicBezTo>
                    <a:pt x="7433" y="3526"/>
                    <a:pt x="7449" y="3562"/>
                    <a:pt x="7466" y="3562"/>
                  </a:cubicBezTo>
                  <a:cubicBezTo>
                    <a:pt x="7468" y="3562"/>
                    <a:pt x="7470" y="3561"/>
                    <a:pt x="7472" y="3561"/>
                  </a:cubicBezTo>
                  <a:cubicBezTo>
                    <a:pt x="7500" y="3570"/>
                    <a:pt x="7500" y="3570"/>
                    <a:pt x="7478" y="3570"/>
                  </a:cubicBezTo>
                  <a:cubicBezTo>
                    <a:pt x="7434" y="3579"/>
                    <a:pt x="7440" y="3639"/>
                    <a:pt x="7494" y="3651"/>
                  </a:cubicBezTo>
                  <a:cubicBezTo>
                    <a:pt x="7497" y="3661"/>
                    <a:pt x="7503" y="3670"/>
                    <a:pt x="7484" y="3680"/>
                  </a:cubicBezTo>
                  <a:cubicBezTo>
                    <a:pt x="7494" y="3698"/>
                    <a:pt x="7509" y="3714"/>
                    <a:pt x="7525" y="3723"/>
                  </a:cubicBezTo>
                  <a:cubicBezTo>
                    <a:pt x="7528" y="3733"/>
                    <a:pt x="7547" y="3777"/>
                    <a:pt x="7553" y="3796"/>
                  </a:cubicBezTo>
                  <a:cubicBezTo>
                    <a:pt x="7563" y="3811"/>
                    <a:pt x="7575" y="3824"/>
                    <a:pt x="7591" y="3830"/>
                  </a:cubicBezTo>
                  <a:cubicBezTo>
                    <a:pt x="7593" y="3839"/>
                    <a:pt x="7595" y="3846"/>
                    <a:pt x="7595" y="3846"/>
                  </a:cubicBezTo>
                  <a:cubicBezTo>
                    <a:pt x="7595" y="3846"/>
                    <a:pt x="7595" y="3845"/>
                    <a:pt x="7594" y="3843"/>
                  </a:cubicBezTo>
                  <a:lnTo>
                    <a:pt x="7594" y="3843"/>
                  </a:lnTo>
                  <a:cubicBezTo>
                    <a:pt x="7575" y="3849"/>
                    <a:pt x="7591" y="3902"/>
                    <a:pt x="7613" y="3977"/>
                  </a:cubicBezTo>
                  <a:cubicBezTo>
                    <a:pt x="7638" y="4053"/>
                    <a:pt x="7647" y="4121"/>
                    <a:pt x="7628" y="4137"/>
                  </a:cubicBezTo>
                  <a:cubicBezTo>
                    <a:pt x="7628" y="4137"/>
                    <a:pt x="7632" y="4147"/>
                    <a:pt x="7653" y="4153"/>
                  </a:cubicBezTo>
                  <a:cubicBezTo>
                    <a:pt x="7697" y="4156"/>
                    <a:pt x="7697" y="4168"/>
                    <a:pt x="7679" y="4184"/>
                  </a:cubicBezTo>
                  <a:cubicBezTo>
                    <a:pt x="7641" y="4203"/>
                    <a:pt x="7650" y="4244"/>
                    <a:pt x="7691" y="4250"/>
                  </a:cubicBezTo>
                  <a:lnTo>
                    <a:pt x="7672" y="4253"/>
                  </a:lnTo>
                  <a:cubicBezTo>
                    <a:pt x="7632" y="4272"/>
                    <a:pt x="7653" y="4300"/>
                    <a:pt x="7697" y="4306"/>
                  </a:cubicBezTo>
                  <a:cubicBezTo>
                    <a:pt x="7675" y="4322"/>
                    <a:pt x="7657" y="4335"/>
                    <a:pt x="7679" y="4344"/>
                  </a:cubicBezTo>
                  <a:cubicBezTo>
                    <a:pt x="7679" y="4353"/>
                    <a:pt x="7679" y="4353"/>
                    <a:pt x="7638" y="4356"/>
                  </a:cubicBezTo>
                  <a:cubicBezTo>
                    <a:pt x="7616" y="4360"/>
                    <a:pt x="7597" y="4363"/>
                    <a:pt x="7597" y="4372"/>
                  </a:cubicBezTo>
                  <a:cubicBezTo>
                    <a:pt x="7597" y="4378"/>
                    <a:pt x="7606" y="4380"/>
                    <a:pt x="7618" y="4380"/>
                  </a:cubicBezTo>
                  <a:cubicBezTo>
                    <a:pt x="7625" y="4380"/>
                    <a:pt x="7633" y="4380"/>
                    <a:pt x="7641" y="4378"/>
                  </a:cubicBezTo>
                  <a:lnTo>
                    <a:pt x="7641" y="4400"/>
                  </a:lnTo>
                  <a:cubicBezTo>
                    <a:pt x="7641" y="4400"/>
                    <a:pt x="7641" y="4413"/>
                    <a:pt x="7663" y="4413"/>
                  </a:cubicBezTo>
                  <a:cubicBezTo>
                    <a:pt x="7665" y="4413"/>
                    <a:pt x="7667" y="4412"/>
                    <a:pt x="7669" y="4412"/>
                  </a:cubicBezTo>
                  <a:cubicBezTo>
                    <a:pt x="7685" y="4412"/>
                    <a:pt x="7685" y="4423"/>
                    <a:pt x="7685" y="4432"/>
                  </a:cubicBezTo>
                  <a:cubicBezTo>
                    <a:pt x="7673" y="4434"/>
                    <a:pt x="7677" y="4438"/>
                    <a:pt x="7686" y="4438"/>
                  </a:cubicBezTo>
                  <a:cubicBezTo>
                    <a:pt x="7692" y="4438"/>
                    <a:pt x="7700" y="4436"/>
                    <a:pt x="7707" y="4432"/>
                  </a:cubicBezTo>
                  <a:cubicBezTo>
                    <a:pt x="7714" y="4432"/>
                    <a:pt x="7721" y="4431"/>
                    <a:pt x="7727" y="4431"/>
                  </a:cubicBezTo>
                  <a:cubicBezTo>
                    <a:pt x="7739" y="4431"/>
                    <a:pt x="7749" y="4433"/>
                    <a:pt x="7751" y="4441"/>
                  </a:cubicBezTo>
                  <a:lnTo>
                    <a:pt x="7791" y="4438"/>
                  </a:lnTo>
                  <a:cubicBezTo>
                    <a:pt x="7832" y="4438"/>
                    <a:pt x="7854" y="4438"/>
                    <a:pt x="7873" y="4413"/>
                  </a:cubicBezTo>
                  <a:cubicBezTo>
                    <a:pt x="7888" y="4365"/>
                    <a:pt x="7906" y="4325"/>
                    <a:pt x="7871" y="4325"/>
                  </a:cubicBezTo>
                  <a:cubicBezTo>
                    <a:pt x="7869" y="4325"/>
                    <a:pt x="7868" y="4325"/>
                    <a:pt x="7867" y="4325"/>
                  </a:cubicBezTo>
                  <a:cubicBezTo>
                    <a:pt x="7867" y="4325"/>
                    <a:pt x="7845" y="4316"/>
                    <a:pt x="7842" y="4303"/>
                  </a:cubicBezTo>
                  <a:cubicBezTo>
                    <a:pt x="7842" y="4291"/>
                    <a:pt x="7860" y="4275"/>
                    <a:pt x="7860" y="4275"/>
                  </a:cubicBezTo>
                  <a:cubicBezTo>
                    <a:pt x="7882" y="4275"/>
                    <a:pt x="7879" y="4225"/>
                    <a:pt x="7867" y="4162"/>
                  </a:cubicBezTo>
                  <a:cubicBezTo>
                    <a:pt x="7854" y="4090"/>
                    <a:pt x="7848" y="4053"/>
                    <a:pt x="7863" y="4037"/>
                  </a:cubicBezTo>
                  <a:cubicBezTo>
                    <a:pt x="7882" y="4018"/>
                    <a:pt x="7879" y="4006"/>
                    <a:pt x="7879" y="4006"/>
                  </a:cubicBezTo>
                  <a:lnTo>
                    <a:pt x="7879" y="4006"/>
                  </a:lnTo>
                  <a:cubicBezTo>
                    <a:pt x="7878" y="4006"/>
                    <a:pt x="7878" y="4006"/>
                    <a:pt x="7877" y="4006"/>
                  </a:cubicBezTo>
                  <a:cubicBezTo>
                    <a:pt x="7862" y="4006"/>
                    <a:pt x="7840" y="3936"/>
                    <a:pt x="7816" y="3855"/>
                  </a:cubicBezTo>
                  <a:cubicBezTo>
                    <a:pt x="7795" y="3774"/>
                    <a:pt x="7760" y="3698"/>
                    <a:pt x="7740" y="3698"/>
                  </a:cubicBezTo>
                  <a:cubicBezTo>
                    <a:pt x="7740" y="3698"/>
                    <a:pt x="7739" y="3698"/>
                    <a:pt x="7738" y="3698"/>
                  </a:cubicBezTo>
                  <a:lnTo>
                    <a:pt x="7732" y="3676"/>
                  </a:lnTo>
                  <a:cubicBezTo>
                    <a:pt x="7751" y="3667"/>
                    <a:pt x="7741" y="3645"/>
                    <a:pt x="7732" y="3620"/>
                  </a:cubicBezTo>
                  <a:cubicBezTo>
                    <a:pt x="7716" y="3614"/>
                    <a:pt x="7700" y="3598"/>
                    <a:pt x="7694" y="3582"/>
                  </a:cubicBezTo>
                  <a:cubicBezTo>
                    <a:pt x="7713" y="3576"/>
                    <a:pt x="7707" y="3564"/>
                    <a:pt x="7694" y="3542"/>
                  </a:cubicBezTo>
                  <a:cubicBezTo>
                    <a:pt x="7687" y="3525"/>
                    <a:pt x="7682" y="3513"/>
                    <a:pt x="7671" y="3513"/>
                  </a:cubicBezTo>
                  <a:cubicBezTo>
                    <a:pt x="7668" y="3513"/>
                    <a:pt x="7664" y="3514"/>
                    <a:pt x="7660" y="3517"/>
                  </a:cubicBezTo>
                  <a:cubicBezTo>
                    <a:pt x="7638" y="3476"/>
                    <a:pt x="7625" y="3432"/>
                    <a:pt x="7619" y="3388"/>
                  </a:cubicBezTo>
                  <a:cubicBezTo>
                    <a:pt x="7628" y="3366"/>
                    <a:pt x="7606" y="3366"/>
                    <a:pt x="7581" y="3366"/>
                  </a:cubicBezTo>
                  <a:cubicBezTo>
                    <a:pt x="7572" y="3371"/>
                    <a:pt x="7561" y="3373"/>
                    <a:pt x="7552" y="3373"/>
                  </a:cubicBezTo>
                  <a:cubicBezTo>
                    <a:pt x="7542" y="3373"/>
                    <a:pt x="7534" y="3371"/>
                    <a:pt x="7531" y="3366"/>
                  </a:cubicBezTo>
                  <a:lnTo>
                    <a:pt x="7569" y="3344"/>
                  </a:lnTo>
                  <a:cubicBezTo>
                    <a:pt x="7594" y="3344"/>
                    <a:pt x="7594" y="3344"/>
                    <a:pt x="7581" y="3325"/>
                  </a:cubicBezTo>
                  <a:lnTo>
                    <a:pt x="7569" y="3304"/>
                  </a:lnTo>
                  <a:cubicBezTo>
                    <a:pt x="7567" y="3305"/>
                    <a:pt x="7565" y="3305"/>
                    <a:pt x="7563" y="3305"/>
                  </a:cubicBezTo>
                  <a:cubicBezTo>
                    <a:pt x="7542" y="3305"/>
                    <a:pt x="7517" y="3253"/>
                    <a:pt x="7472" y="3191"/>
                  </a:cubicBezTo>
                  <a:cubicBezTo>
                    <a:pt x="7418" y="3115"/>
                    <a:pt x="7394" y="3082"/>
                    <a:pt x="7378" y="3082"/>
                  </a:cubicBezTo>
                  <a:cubicBezTo>
                    <a:pt x="7376" y="3082"/>
                    <a:pt x="7374" y="3082"/>
                    <a:pt x="7371" y="3084"/>
                  </a:cubicBezTo>
                  <a:cubicBezTo>
                    <a:pt x="7366" y="3088"/>
                    <a:pt x="7362" y="3089"/>
                    <a:pt x="7359" y="3089"/>
                  </a:cubicBezTo>
                  <a:cubicBezTo>
                    <a:pt x="7349" y="3089"/>
                    <a:pt x="7345" y="3076"/>
                    <a:pt x="7340" y="3047"/>
                  </a:cubicBezTo>
                  <a:cubicBezTo>
                    <a:pt x="7343" y="2970"/>
                    <a:pt x="7343" y="2954"/>
                    <a:pt x="7331" y="2954"/>
                  </a:cubicBezTo>
                  <a:cubicBezTo>
                    <a:pt x="7329" y="2954"/>
                    <a:pt x="7325" y="2955"/>
                    <a:pt x="7321" y="2956"/>
                  </a:cubicBezTo>
                  <a:cubicBezTo>
                    <a:pt x="7328" y="2965"/>
                    <a:pt x="7312" y="2978"/>
                    <a:pt x="7296" y="2990"/>
                  </a:cubicBezTo>
                  <a:cubicBezTo>
                    <a:pt x="7284" y="3001"/>
                    <a:pt x="7275" y="3007"/>
                    <a:pt x="7270" y="3007"/>
                  </a:cubicBezTo>
                  <a:cubicBezTo>
                    <a:pt x="7263" y="3007"/>
                    <a:pt x="7265" y="2994"/>
                    <a:pt x="7281" y="2971"/>
                  </a:cubicBezTo>
                  <a:cubicBezTo>
                    <a:pt x="7312" y="2945"/>
                    <a:pt x="7198" y="2840"/>
                    <a:pt x="7151" y="2840"/>
                  </a:cubicBezTo>
                  <a:cubicBezTo>
                    <a:pt x="7146" y="2840"/>
                    <a:pt x="7143" y="2841"/>
                    <a:pt x="7140" y="2843"/>
                  </a:cubicBezTo>
                  <a:lnTo>
                    <a:pt x="7155" y="2830"/>
                  </a:lnTo>
                  <a:cubicBezTo>
                    <a:pt x="7168" y="2815"/>
                    <a:pt x="7161" y="2805"/>
                    <a:pt x="7127" y="2771"/>
                  </a:cubicBezTo>
                  <a:lnTo>
                    <a:pt x="7102" y="2746"/>
                  </a:lnTo>
                  <a:cubicBezTo>
                    <a:pt x="7097" y="2751"/>
                    <a:pt x="7091" y="2753"/>
                    <a:pt x="7086" y="2753"/>
                  </a:cubicBezTo>
                  <a:cubicBezTo>
                    <a:pt x="7062" y="2753"/>
                    <a:pt x="7039" y="2708"/>
                    <a:pt x="7052" y="2696"/>
                  </a:cubicBezTo>
                  <a:cubicBezTo>
                    <a:pt x="7058" y="2674"/>
                    <a:pt x="7058" y="2674"/>
                    <a:pt x="7039" y="2655"/>
                  </a:cubicBezTo>
                  <a:cubicBezTo>
                    <a:pt x="7036" y="2655"/>
                    <a:pt x="7033" y="2655"/>
                    <a:pt x="7031" y="2655"/>
                  </a:cubicBezTo>
                  <a:cubicBezTo>
                    <a:pt x="6983" y="2655"/>
                    <a:pt x="6956" y="2607"/>
                    <a:pt x="6970" y="2589"/>
                  </a:cubicBezTo>
                  <a:lnTo>
                    <a:pt x="6952" y="2573"/>
                  </a:lnTo>
                  <a:cubicBezTo>
                    <a:pt x="6946" y="2575"/>
                    <a:pt x="6941" y="2576"/>
                    <a:pt x="6937" y="2576"/>
                  </a:cubicBezTo>
                  <a:cubicBezTo>
                    <a:pt x="6923" y="2576"/>
                    <a:pt x="6911" y="2570"/>
                    <a:pt x="6901" y="2561"/>
                  </a:cubicBezTo>
                  <a:cubicBezTo>
                    <a:pt x="6885" y="2546"/>
                    <a:pt x="6875" y="2538"/>
                    <a:pt x="6869" y="2538"/>
                  </a:cubicBezTo>
                  <a:cubicBezTo>
                    <a:pt x="6864" y="2538"/>
                    <a:pt x="6862" y="2542"/>
                    <a:pt x="6861" y="2551"/>
                  </a:cubicBezTo>
                  <a:cubicBezTo>
                    <a:pt x="6851" y="2566"/>
                    <a:pt x="6841" y="2579"/>
                    <a:pt x="6832" y="2579"/>
                  </a:cubicBezTo>
                  <a:cubicBezTo>
                    <a:pt x="6830" y="2579"/>
                    <a:pt x="6828" y="2578"/>
                    <a:pt x="6826" y="2576"/>
                  </a:cubicBezTo>
                  <a:lnTo>
                    <a:pt x="6839" y="2561"/>
                  </a:lnTo>
                  <a:cubicBezTo>
                    <a:pt x="6851" y="2545"/>
                    <a:pt x="6823" y="2523"/>
                    <a:pt x="6789" y="2492"/>
                  </a:cubicBezTo>
                  <a:cubicBezTo>
                    <a:pt x="6742" y="2454"/>
                    <a:pt x="6723" y="2442"/>
                    <a:pt x="6726" y="2417"/>
                  </a:cubicBezTo>
                  <a:lnTo>
                    <a:pt x="6726" y="2417"/>
                  </a:lnTo>
                  <a:lnTo>
                    <a:pt x="6704" y="2429"/>
                  </a:lnTo>
                  <a:cubicBezTo>
                    <a:pt x="6698" y="2432"/>
                    <a:pt x="6693" y="2433"/>
                    <a:pt x="6689" y="2433"/>
                  </a:cubicBezTo>
                  <a:cubicBezTo>
                    <a:pt x="6678" y="2433"/>
                    <a:pt x="6676" y="2425"/>
                    <a:pt x="6685" y="2414"/>
                  </a:cubicBezTo>
                  <a:cubicBezTo>
                    <a:pt x="6688" y="2390"/>
                    <a:pt x="6654" y="2363"/>
                    <a:pt x="6624" y="2363"/>
                  </a:cubicBezTo>
                  <a:cubicBezTo>
                    <a:pt x="6623" y="2363"/>
                    <a:pt x="6621" y="2363"/>
                    <a:pt x="6619" y="2363"/>
                  </a:cubicBezTo>
                  <a:lnTo>
                    <a:pt x="6601" y="2351"/>
                  </a:lnTo>
                  <a:cubicBezTo>
                    <a:pt x="6609" y="2324"/>
                    <a:pt x="6598" y="2306"/>
                    <a:pt x="6580" y="2306"/>
                  </a:cubicBezTo>
                  <a:cubicBezTo>
                    <a:pt x="6571" y="2306"/>
                    <a:pt x="6561" y="2310"/>
                    <a:pt x="6550" y="2320"/>
                  </a:cubicBezTo>
                  <a:cubicBezTo>
                    <a:pt x="6563" y="2301"/>
                    <a:pt x="6550" y="2294"/>
                    <a:pt x="6541" y="2288"/>
                  </a:cubicBezTo>
                  <a:cubicBezTo>
                    <a:pt x="6539" y="2288"/>
                    <a:pt x="6537" y="2288"/>
                    <a:pt x="6536" y="2288"/>
                  </a:cubicBezTo>
                  <a:cubicBezTo>
                    <a:pt x="6505" y="2288"/>
                    <a:pt x="6473" y="2265"/>
                    <a:pt x="6481" y="2247"/>
                  </a:cubicBezTo>
                  <a:lnTo>
                    <a:pt x="6472" y="2241"/>
                  </a:lnTo>
                  <a:cubicBezTo>
                    <a:pt x="6466" y="2246"/>
                    <a:pt x="6459" y="2248"/>
                    <a:pt x="6452" y="2248"/>
                  </a:cubicBezTo>
                  <a:cubicBezTo>
                    <a:pt x="6445" y="2248"/>
                    <a:pt x="6438" y="2246"/>
                    <a:pt x="6431" y="2241"/>
                  </a:cubicBezTo>
                  <a:cubicBezTo>
                    <a:pt x="6427" y="2236"/>
                    <a:pt x="6420" y="2234"/>
                    <a:pt x="6412" y="2234"/>
                  </a:cubicBezTo>
                  <a:cubicBezTo>
                    <a:pt x="6405" y="2234"/>
                    <a:pt x="6397" y="2236"/>
                    <a:pt x="6391" y="2241"/>
                  </a:cubicBezTo>
                  <a:cubicBezTo>
                    <a:pt x="6379" y="2247"/>
                    <a:pt x="6370" y="2248"/>
                    <a:pt x="6365" y="2248"/>
                  </a:cubicBezTo>
                  <a:cubicBezTo>
                    <a:pt x="6361" y="2248"/>
                    <a:pt x="6359" y="2247"/>
                    <a:pt x="6359" y="2247"/>
                  </a:cubicBezTo>
                  <a:cubicBezTo>
                    <a:pt x="6350" y="2241"/>
                    <a:pt x="6372" y="2229"/>
                    <a:pt x="6391" y="2216"/>
                  </a:cubicBezTo>
                  <a:cubicBezTo>
                    <a:pt x="6412" y="2212"/>
                    <a:pt x="6404" y="2202"/>
                    <a:pt x="6381" y="2202"/>
                  </a:cubicBezTo>
                  <a:cubicBezTo>
                    <a:pt x="6370" y="2202"/>
                    <a:pt x="6356" y="2204"/>
                    <a:pt x="6340" y="2210"/>
                  </a:cubicBezTo>
                  <a:cubicBezTo>
                    <a:pt x="6317" y="2219"/>
                    <a:pt x="6305" y="2223"/>
                    <a:pt x="6302" y="2223"/>
                  </a:cubicBezTo>
                  <a:cubicBezTo>
                    <a:pt x="6299" y="2223"/>
                    <a:pt x="6309" y="2217"/>
                    <a:pt x="6331" y="2204"/>
                  </a:cubicBezTo>
                  <a:cubicBezTo>
                    <a:pt x="6346" y="2194"/>
                    <a:pt x="6362" y="2186"/>
                    <a:pt x="6354" y="2186"/>
                  </a:cubicBezTo>
                  <a:cubicBezTo>
                    <a:pt x="6352" y="2186"/>
                    <a:pt x="6347" y="2187"/>
                    <a:pt x="6340" y="2188"/>
                  </a:cubicBezTo>
                  <a:cubicBezTo>
                    <a:pt x="6340" y="2188"/>
                    <a:pt x="6334" y="2184"/>
                    <a:pt x="6327" y="2184"/>
                  </a:cubicBezTo>
                  <a:cubicBezTo>
                    <a:pt x="6321" y="2184"/>
                    <a:pt x="6314" y="2186"/>
                    <a:pt x="6309" y="2194"/>
                  </a:cubicBezTo>
                  <a:lnTo>
                    <a:pt x="6281" y="2175"/>
                  </a:lnTo>
                  <a:cubicBezTo>
                    <a:pt x="6268" y="2144"/>
                    <a:pt x="6259" y="2138"/>
                    <a:pt x="6250" y="2135"/>
                  </a:cubicBezTo>
                  <a:cubicBezTo>
                    <a:pt x="6240" y="2140"/>
                    <a:pt x="6235" y="2143"/>
                    <a:pt x="6232" y="2143"/>
                  </a:cubicBezTo>
                  <a:cubicBezTo>
                    <a:pt x="6228" y="2143"/>
                    <a:pt x="6228" y="2137"/>
                    <a:pt x="6228" y="2122"/>
                  </a:cubicBezTo>
                  <a:cubicBezTo>
                    <a:pt x="6234" y="2113"/>
                    <a:pt x="6234" y="2107"/>
                    <a:pt x="6231" y="2107"/>
                  </a:cubicBezTo>
                  <a:lnTo>
                    <a:pt x="6231" y="2107"/>
                  </a:lnTo>
                  <a:cubicBezTo>
                    <a:pt x="6227" y="2107"/>
                    <a:pt x="6219" y="2115"/>
                    <a:pt x="6209" y="2135"/>
                  </a:cubicBezTo>
                  <a:cubicBezTo>
                    <a:pt x="6201" y="2139"/>
                    <a:pt x="6194" y="2142"/>
                    <a:pt x="6189" y="2142"/>
                  </a:cubicBezTo>
                  <a:cubicBezTo>
                    <a:pt x="6181" y="2142"/>
                    <a:pt x="6177" y="2135"/>
                    <a:pt x="6177" y="2119"/>
                  </a:cubicBezTo>
                  <a:cubicBezTo>
                    <a:pt x="6190" y="2095"/>
                    <a:pt x="6190" y="2084"/>
                    <a:pt x="6186" y="2084"/>
                  </a:cubicBezTo>
                  <a:lnTo>
                    <a:pt x="6186" y="2084"/>
                  </a:lnTo>
                  <a:cubicBezTo>
                    <a:pt x="6184" y="2084"/>
                    <a:pt x="6181" y="2087"/>
                    <a:pt x="6177" y="2094"/>
                  </a:cubicBezTo>
                  <a:cubicBezTo>
                    <a:pt x="6163" y="2102"/>
                    <a:pt x="6154" y="2104"/>
                    <a:pt x="6149" y="2104"/>
                  </a:cubicBezTo>
                  <a:cubicBezTo>
                    <a:pt x="6147" y="2104"/>
                    <a:pt x="6146" y="2103"/>
                    <a:pt x="6146" y="2103"/>
                  </a:cubicBezTo>
                  <a:cubicBezTo>
                    <a:pt x="6156" y="2084"/>
                    <a:pt x="6062" y="2031"/>
                    <a:pt x="5964" y="1990"/>
                  </a:cubicBezTo>
                  <a:cubicBezTo>
                    <a:pt x="5963" y="1990"/>
                    <a:pt x="5962" y="1990"/>
                    <a:pt x="5961" y="1990"/>
                  </a:cubicBezTo>
                  <a:cubicBezTo>
                    <a:pt x="5951" y="1990"/>
                    <a:pt x="5935" y="2002"/>
                    <a:pt x="5927" y="2019"/>
                  </a:cubicBezTo>
                  <a:cubicBezTo>
                    <a:pt x="5920" y="2036"/>
                    <a:pt x="5917" y="2042"/>
                    <a:pt x="5917" y="2042"/>
                  </a:cubicBezTo>
                  <a:cubicBezTo>
                    <a:pt x="5915" y="2042"/>
                    <a:pt x="5917" y="2030"/>
                    <a:pt x="5917" y="2016"/>
                  </a:cubicBezTo>
                  <a:cubicBezTo>
                    <a:pt x="5924" y="1982"/>
                    <a:pt x="5921" y="1964"/>
                    <a:pt x="5915" y="1964"/>
                  </a:cubicBezTo>
                  <a:cubicBezTo>
                    <a:pt x="5909" y="1964"/>
                    <a:pt x="5901" y="1977"/>
                    <a:pt x="5895" y="2006"/>
                  </a:cubicBezTo>
                  <a:cubicBezTo>
                    <a:pt x="5892" y="2027"/>
                    <a:pt x="5891" y="2038"/>
                    <a:pt x="5889" y="2038"/>
                  </a:cubicBezTo>
                  <a:cubicBezTo>
                    <a:pt x="5888" y="2038"/>
                    <a:pt x="5886" y="2026"/>
                    <a:pt x="5883" y="2000"/>
                  </a:cubicBezTo>
                  <a:cubicBezTo>
                    <a:pt x="5881" y="1987"/>
                    <a:pt x="5880" y="1982"/>
                    <a:pt x="5877" y="1982"/>
                  </a:cubicBezTo>
                  <a:cubicBezTo>
                    <a:pt x="5874" y="1982"/>
                    <a:pt x="5869" y="1985"/>
                    <a:pt x="5861" y="1990"/>
                  </a:cubicBezTo>
                  <a:cubicBezTo>
                    <a:pt x="5858" y="2000"/>
                    <a:pt x="5855" y="2004"/>
                    <a:pt x="5852" y="2004"/>
                  </a:cubicBezTo>
                  <a:cubicBezTo>
                    <a:pt x="5849" y="2004"/>
                    <a:pt x="5848" y="1998"/>
                    <a:pt x="5852" y="1987"/>
                  </a:cubicBezTo>
                  <a:cubicBezTo>
                    <a:pt x="5849" y="1969"/>
                    <a:pt x="5847" y="1951"/>
                    <a:pt x="5843" y="1951"/>
                  </a:cubicBezTo>
                  <a:cubicBezTo>
                    <a:pt x="5842" y="1951"/>
                    <a:pt x="5841" y="1953"/>
                    <a:pt x="5839" y="1959"/>
                  </a:cubicBezTo>
                  <a:cubicBezTo>
                    <a:pt x="5839" y="1959"/>
                    <a:pt x="5826" y="1953"/>
                    <a:pt x="5823" y="1931"/>
                  </a:cubicBezTo>
                  <a:cubicBezTo>
                    <a:pt x="5822" y="1921"/>
                    <a:pt x="5819" y="1918"/>
                    <a:pt x="5814" y="1918"/>
                  </a:cubicBezTo>
                  <a:cubicBezTo>
                    <a:pt x="5806" y="1918"/>
                    <a:pt x="5795" y="1927"/>
                    <a:pt x="5786" y="1937"/>
                  </a:cubicBezTo>
                  <a:cubicBezTo>
                    <a:pt x="5765" y="1948"/>
                    <a:pt x="5751" y="1954"/>
                    <a:pt x="5744" y="1954"/>
                  </a:cubicBezTo>
                  <a:cubicBezTo>
                    <a:pt x="5735" y="1954"/>
                    <a:pt x="5737" y="1944"/>
                    <a:pt x="5751" y="1925"/>
                  </a:cubicBezTo>
                  <a:cubicBezTo>
                    <a:pt x="5764" y="1907"/>
                    <a:pt x="5754" y="1897"/>
                    <a:pt x="5738" y="1897"/>
                  </a:cubicBezTo>
                  <a:cubicBezTo>
                    <a:pt x="5724" y="1897"/>
                    <a:pt x="5704" y="1905"/>
                    <a:pt x="5692" y="1922"/>
                  </a:cubicBezTo>
                  <a:cubicBezTo>
                    <a:pt x="5678" y="1943"/>
                    <a:pt x="5671" y="1952"/>
                    <a:pt x="5670" y="1952"/>
                  </a:cubicBezTo>
                  <a:cubicBezTo>
                    <a:pt x="5669" y="1952"/>
                    <a:pt x="5670" y="1947"/>
                    <a:pt x="5673" y="1937"/>
                  </a:cubicBezTo>
                  <a:cubicBezTo>
                    <a:pt x="5679" y="1918"/>
                    <a:pt x="5670" y="1915"/>
                    <a:pt x="5670" y="1915"/>
                  </a:cubicBezTo>
                  <a:cubicBezTo>
                    <a:pt x="5660" y="1909"/>
                    <a:pt x="5648" y="1906"/>
                    <a:pt x="5654" y="1887"/>
                  </a:cubicBezTo>
                  <a:cubicBezTo>
                    <a:pt x="5654" y="1887"/>
                    <a:pt x="5653" y="1887"/>
                    <a:pt x="5649" y="1887"/>
                  </a:cubicBezTo>
                  <a:cubicBezTo>
                    <a:pt x="5644" y="1887"/>
                    <a:pt x="5633" y="1888"/>
                    <a:pt x="5617" y="1893"/>
                  </a:cubicBezTo>
                  <a:cubicBezTo>
                    <a:pt x="5606" y="1904"/>
                    <a:pt x="5597" y="1908"/>
                    <a:pt x="5588" y="1908"/>
                  </a:cubicBezTo>
                  <a:cubicBezTo>
                    <a:pt x="5568" y="1908"/>
                    <a:pt x="5555" y="1883"/>
                    <a:pt x="5557" y="1853"/>
                  </a:cubicBezTo>
                  <a:lnTo>
                    <a:pt x="5557" y="1853"/>
                  </a:lnTo>
                  <a:lnTo>
                    <a:pt x="5529" y="1865"/>
                  </a:lnTo>
                  <a:cubicBezTo>
                    <a:pt x="5516" y="1886"/>
                    <a:pt x="5504" y="1899"/>
                    <a:pt x="5499" y="1899"/>
                  </a:cubicBezTo>
                  <a:cubicBezTo>
                    <a:pt x="5496" y="1899"/>
                    <a:pt x="5495" y="1893"/>
                    <a:pt x="5501" y="1878"/>
                  </a:cubicBezTo>
                  <a:cubicBezTo>
                    <a:pt x="5505" y="1862"/>
                    <a:pt x="5509" y="1848"/>
                    <a:pt x="5509" y="1848"/>
                  </a:cubicBezTo>
                  <a:lnTo>
                    <a:pt x="5509" y="1848"/>
                  </a:lnTo>
                  <a:cubicBezTo>
                    <a:pt x="5509" y="1848"/>
                    <a:pt x="5509" y="1850"/>
                    <a:pt x="5507" y="1856"/>
                  </a:cubicBezTo>
                  <a:cubicBezTo>
                    <a:pt x="5500" y="1867"/>
                    <a:pt x="5492" y="1872"/>
                    <a:pt x="5484" y="1872"/>
                  </a:cubicBezTo>
                  <a:cubicBezTo>
                    <a:pt x="5467" y="1872"/>
                    <a:pt x="5451" y="1847"/>
                    <a:pt x="5460" y="1818"/>
                  </a:cubicBezTo>
                  <a:cubicBezTo>
                    <a:pt x="5466" y="1799"/>
                    <a:pt x="5466" y="1799"/>
                    <a:pt x="5457" y="1796"/>
                  </a:cubicBezTo>
                  <a:lnTo>
                    <a:pt x="5450" y="1815"/>
                  </a:lnTo>
                  <a:cubicBezTo>
                    <a:pt x="5445" y="1833"/>
                    <a:pt x="5439" y="1853"/>
                    <a:pt x="5428" y="1853"/>
                  </a:cubicBezTo>
                  <a:cubicBezTo>
                    <a:pt x="5427" y="1853"/>
                    <a:pt x="5426" y="1853"/>
                    <a:pt x="5425" y="1853"/>
                  </a:cubicBezTo>
                  <a:cubicBezTo>
                    <a:pt x="5416" y="1846"/>
                    <a:pt x="5403" y="1843"/>
                    <a:pt x="5410" y="1824"/>
                  </a:cubicBezTo>
                  <a:cubicBezTo>
                    <a:pt x="5407" y="1808"/>
                    <a:pt x="5403" y="1790"/>
                    <a:pt x="5399" y="1790"/>
                  </a:cubicBezTo>
                  <a:cubicBezTo>
                    <a:pt x="5397" y="1790"/>
                    <a:pt x="5396" y="1792"/>
                    <a:pt x="5394" y="1796"/>
                  </a:cubicBezTo>
                  <a:cubicBezTo>
                    <a:pt x="5394" y="1796"/>
                    <a:pt x="5385" y="1793"/>
                    <a:pt x="5378" y="1771"/>
                  </a:cubicBezTo>
                  <a:lnTo>
                    <a:pt x="5334" y="1759"/>
                  </a:lnTo>
                  <a:cubicBezTo>
                    <a:pt x="5329" y="1764"/>
                    <a:pt x="5322" y="1767"/>
                    <a:pt x="5316" y="1767"/>
                  </a:cubicBezTo>
                  <a:cubicBezTo>
                    <a:pt x="5306" y="1767"/>
                    <a:pt x="5299" y="1760"/>
                    <a:pt x="5303" y="1746"/>
                  </a:cubicBezTo>
                  <a:cubicBezTo>
                    <a:pt x="5299" y="1745"/>
                    <a:pt x="5296" y="1745"/>
                    <a:pt x="5293" y="1745"/>
                  </a:cubicBezTo>
                  <a:cubicBezTo>
                    <a:pt x="5282" y="1745"/>
                    <a:pt x="5272" y="1749"/>
                    <a:pt x="5262" y="1759"/>
                  </a:cubicBezTo>
                  <a:cubicBezTo>
                    <a:pt x="5240" y="1752"/>
                    <a:pt x="5231" y="1749"/>
                    <a:pt x="5237" y="1727"/>
                  </a:cubicBezTo>
                  <a:cubicBezTo>
                    <a:pt x="5239" y="1717"/>
                    <a:pt x="5240" y="1713"/>
                    <a:pt x="5238" y="1713"/>
                  </a:cubicBezTo>
                  <a:lnTo>
                    <a:pt x="5238" y="1713"/>
                  </a:lnTo>
                  <a:cubicBezTo>
                    <a:pt x="5236" y="1713"/>
                    <a:pt x="5232" y="1717"/>
                    <a:pt x="5225" y="1724"/>
                  </a:cubicBezTo>
                  <a:cubicBezTo>
                    <a:pt x="5221" y="1738"/>
                    <a:pt x="5215" y="1742"/>
                    <a:pt x="5209" y="1742"/>
                  </a:cubicBezTo>
                  <a:cubicBezTo>
                    <a:pt x="5205" y="1742"/>
                    <a:pt x="5201" y="1741"/>
                    <a:pt x="5197" y="1740"/>
                  </a:cubicBezTo>
                  <a:lnTo>
                    <a:pt x="5175" y="1734"/>
                  </a:lnTo>
                  <a:cubicBezTo>
                    <a:pt x="5172" y="1747"/>
                    <a:pt x="5172" y="1751"/>
                    <a:pt x="5167" y="1751"/>
                  </a:cubicBezTo>
                  <a:cubicBezTo>
                    <a:pt x="5165" y="1751"/>
                    <a:pt x="5163" y="1750"/>
                    <a:pt x="5159" y="1749"/>
                  </a:cubicBezTo>
                  <a:cubicBezTo>
                    <a:pt x="5150" y="1746"/>
                    <a:pt x="5121" y="1718"/>
                    <a:pt x="5109" y="1715"/>
                  </a:cubicBezTo>
                  <a:cubicBezTo>
                    <a:pt x="5096" y="1711"/>
                    <a:pt x="5089" y="1709"/>
                    <a:pt x="5085" y="1709"/>
                  </a:cubicBezTo>
                  <a:cubicBezTo>
                    <a:pt x="5078" y="1709"/>
                    <a:pt x="5080" y="1714"/>
                    <a:pt x="5084" y="1727"/>
                  </a:cubicBezTo>
                  <a:cubicBezTo>
                    <a:pt x="5090" y="1729"/>
                    <a:pt x="5089" y="1738"/>
                    <a:pt x="5085" y="1738"/>
                  </a:cubicBezTo>
                  <a:cubicBezTo>
                    <a:pt x="5082" y="1738"/>
                    <a:pt x="5077" y="1735"/>
                    <a:pt x="5071" y="1724"/>
                  </a:cubicBezTo>
                  <a:cubicBezTo>
                    <a:pt x="5049" y="1708"/>
                    <a:pt x="5024" y="1696"/>
                    <a:pt x="4999" y="1686"/>
                  </a:cubicBezTo>
                  <a:cubicBezTo>
                    <a:pt x="4980" y="1681"/>
                    <a:pt x="4970" y="1678"/>
                    <a:pt x="4963" y="1678"/>
                  </a:cubicBezTo>
                  <a:cubicBezTo>
                    <a:pt x="4955" y="1678"/>
                    <a:pt x="4954" y="1683"/>
                    <a:pt x="4952" y="1696"/>
                  </a:cubicBezTo>
                  <a:cubicBezTo>
                    <a:pt x="4952" y="1717"/>
                    <a:pt x="4949" y="1727"/>
                    <a:pt x="4946" y="1727"/>
                  </a:cubicBezTo>
                  <a:cubicBezTo>
                    <a:pt x="4943" y="1727"/>
                    <a:pt x="4940" y="1715"/>
                    <a:pt x="4940" y="1693"/>
                  </a:cubicBezTo>
                  <a:cubicBezTo>
                    <a:pt x="4932" y="1664"/>
                    <a:pt x="4925" y="1651"/>
                    <a:pt x="4920" y="1651"/>
                  </a:cubicBezTo>
                  <a:cubicBezTo>
                    <a:pt x="4917" y="1651"/>
                    <a:pt x="4914" y="1656"/>
                    <a:pt x="4911" y="1665"/>
                  </a:cubicBezTo>
                  <a:cubicBezTo>
                    <a:pt x="4896" y="1680"/>
                    <a:pt x="4896" y="1680"/>
                    <a:pt x="4886" y="1680"/>
                  </a:cubicBezTo>
                  <a:cubicBezTo>
                    <a:pt x="4888" y="1667"/>
                    <a:pt x="4885" y="1661"/>
                    <a:pt x="4876" y="1661"/>
                  </a:cubicBezTo>
                  <a:cubicBezTo>
                    <a:pt x="4871" y="1661"/>
                    <a:pt x="4862" y="1664"/>
                    <a:pt x="4852" y="1671"/>
                  </a:cubicBezTo>
                  <a:cubicBezTo>
                    <a:pt x="4839" y="1668"/>
                    <a:pt x="4839" y="1668"/>
                    <a:pt x="4846" y="1649"/>
                  </a:cubicBezTo>
                  <a:lnTo>
                    <a:pt x="4824" y="1643"/>
                  </a:lnTo>
                  <a:cubicBezTo>
                    <a:pt x="4814" y="1654"/>
                    <a:pt x="4801" y="1659"/>
                    <a:pt x="4788" y="1659"/>
                  </a:cubicBezTo>
                  <a:cubicBezTo>
                    <a:pt x="4759" y="1659"/>
                    <a:pt x="4728" y="1636"/>
                    <a:pt x="4723" y="1621"/>
                  </a:cubicBezTo>
                  <a:cubicBezTo>
                    <a:pt x="4723" y="1621"/>
                    <a:pt x="4723" y="1620"/>
                    <a:pt x="4722" y="1620"/>
                  </a:cubicBezTo>
                  <a:cubicBezTo>
                    <a:pt x="4718" y="1620"/>
                    <a:pt x="4710" y="1622"/>
                    <a:pt x="4698" y="1636"/>
                  </a:cubicBezTo>
                  <a:cubicBezTo>
                    <a:pt x="4689" y="1654"/>
                    <a:pt x="4682" y="1663"/>
                    <a:pt x="4678" y="1663"/>
                  </a:cubicBezTo>
                  <a:cubicBezTo>
                    <a:pt x="4673" y="1663"/>
                    <a:pt x="4671" y="1652"/>
                    <a:pt x="4676" y="1630"/>
                  </a:cubicBezTo>
                  <a:cubicBezTo>
                    <a:pt x="4681" y="1610"/>
                    <a:pt x="4683" y="1600"/>
                    <a:pt x="4682" y="1600"/>
                  </a:cubicBezTo>
                  <a:lnTo>
                    <a:pt x="4682" y="1600"/>
                  </a:lnTo>
                  <a:cubicBezTo>
                    <a:pt x="4680" y="1600"/>
                    <a:pt x="4675" y="1610"/>
                    <a:pt x="4664" y="1630"/>
                  </a:cubicBezTo>
                  <a:cubicBezTo>
                    <a:pt x="4660" y="1636"/>
                    <a:pt x="4652" y="1639"/>
                    <a:pt x="4643" y="1639"/>
                  </a:cubicBezTo>
                  <a:cubicBezTo>
                    <a:pt x="4624" y="1639"/>
                    <a:pt x="4601" y="1625"/>
                    <a:pt x="4614" y="1599"/>
                  </a:cubicBezTo>
                  <a:lnTo>
                    <a:pt x="4623" y="1558"/>
                  </a:lnTo>
                  <a:lnTo>
                    <a:pt x="4623" y="1558"/>
                  </a:lnTo>
                  <a:cubicBezTo>
                    <a:pt x="4607" y="1574"/>
                    <a:pt x="4595" y="1574"/>
                    <a:pt x="4595" y="1574"/>
                  </a:cubicBezTo>
                  <a:cubicBezTo>
                    <a:pt x="4593" y="1584"/>
                    <a:pt x="4589" y="1588"/>
                    <a:pt x="4580" y="1588"/>
                  </a:cubicBezTo>
                  <a:cubicBezTo>
                    <a:pt x="4573" y="1588"/>
                    <a:pt x="4563" y="1586"/>
                    <a:pt x="4548" y="1583"/>
                  </a:cubicBezTo>
                  <a:cubicBezTo>
                    <a:pt x="4545" y="1583"/>
                    <a:pt x="4541" y="1582"/>
                    <a:pt x="4537" y="1582"/>
                  </a:cubicBezTo>
                  <a:cubicBezTo>
                    <a:pt x="4517" y="1582"/>
                    <a:pt x="4488" y="1587"/>
                    <a:pt x="4468" y="1587"/>
                  </a:cubicBezTo>
                  <a:cubicBezTo>
                    <a:pt x="4464" y="1587"/>
                    <a:pt x="4460" y="1587"/>
                    <a:pt x="4457" y="1586"/>
                  </a:cubicBezTo>
                  <a:cubicBezTo>
                    <a:pt x="4435" y="1583"/>
                    <a:pt x="4401" y="1577"/>
                    <a:pt x="4394" y="1555"/>
                  </a:cubicBezTo>
                  <a:cubicBezTo>
                    <a:pt x="4390" y="1553"/>
                    <a:pt x="4385" y="1552"/>
                    <a:pt x="4381" y="1552"/>
                  </a:cubicBezTo>
                  <a:cubicBezTo>
                    <a:pt x="4369" y="1552"/>
                    <a:pt x="4356" y="1558"/>
                    <a:pt x="4347" y="1564"/>
                  </a:cubicBezTo>
                  <a:cubicBezTo>
                    <a:pt x="4340" y="1573"/>
                    <a:pt x="4332" y="1577"/>
                    <a:pt x="4326" y="1577"/>
                  </a:cubicBezTo>
                  <a:cubicBezTo>
                    <a:pt x="4317" y="1577"/>
                    <a:pt x="4311" y="1570"/>
                    <a:pt x="4313" y="1558"/>
                  </a:cubicBezTo>
                  <a:lnTo>
                    <a:pt x="4303" y="1558"/>
                  </a:lnTo>
                  <a:cubicBezTo>
                    <a:pt x="4286" y="1569"/>
                    <a:pt x="4274" y="1571"/>
                    <a:pt x="4269" y="1571"/>
                  </a:cubicBezTo>
                  <a:cubicBezTo>
                    <a:pt x="4267" y="1571"/>
                    <a:pt x="4266" y="1571"/>
                    <a:pt x="4266" y="1571"/>
                  </a:cubicBezTo>
                  <a:cubicBezTo>
                    <a:pt x="4268" y="1557"/>
                    <a:pt x="4265" y="1541"/>
                    <a:pt x="4258" y="1541"/>
                  </a:cubicBezTo>
                  <a:cubicBezTo>
                    <a:pt x="4255" y="1541"/>
                    <a:pt x="4251" y="1544"/>
                    <a:pt x="4247" y="1549"/>
                  </a:cubicBezTo>
                  <a:cubicBezTo>
                    <a:pt x="4245" y="1561"/>
                    <a:pt x="4241" y="1565"/>
                    <a:pt x="4232" y="1565"/>
                  </a:cubicBezTo>
                  <a:cubicBezTo>
                    <a:pt x="4227" y="1565"/>
                    <a:pt x="4221" y="1563"/>
                    <a:pt x="4213" y="1561"/>
                  </a:cubicBezTo>
                  <a:cubicBezTo>
                    <a:pt x="4196" y="1539"/>
                    <a:pt x="3923" y="1492"/>
                    <a:pt x="3849" y="1492"/>
                  </a:cubicBezTo>
                  <a:cubicBezTo>
                    <a:pt x="3837" y="1492"/>
                    <a:pt x="3831" y="1493"/>
                    <a:pt x="3830" y="1495"/>
                  </a:cubicBezTo>
                  <a:lnTo>
                    <a:pt x="3799" y="1492"/>
                  </a:lnTo>
                  <a:lnTo>
                    <a:pt x="3764" y="1486"/>
                  </a:lnTo>
                  <a:cubicBezTo>
                    <a:pt x="3768" y="1464"/>
                    <a:pt x="3754" y="1457"/>
                    <a:pt x="3734" y="1457"/>
                  </a:cubicBezTo>
                  <a:cubicBezTo>
                    <a:pt x="3717" y="1457"/>
                    <a:pt x="3696" y="1463"/>
                    <a:pt x="3680" y="1470"/>
                  </a:cubicBezTo>
                  <a:cubicBezTo>
                    <a:pt x="3675" y="1481"/>
                    <a:pt x="3663" y="1487"/>
                    <a:pt x="3650" y="1487"/>
                  </a:cubicBezTo>
                  <a:cubicBezTo>
                    <a:pt x="3648" y="1487"/>
                    <a:pt x="3645" y="1486"/>
                    <a:pt x="3642" y="1486"/>
                  </a:cubicBezTo>
                  <a:cubicBezTo>
                    <a:pt x="3646" y="1460"/>
                    <a:pt x="3635" y="1448"/>
                    <a:pt x="3619" y="1448"/>
                  </a:cubicBezTo>
                  <a:cubicBezTo>
                    <a:pt x="3610" y="1448"/>
                    <a:pt x="3601" y="1451"/>
                    <a:pt x="3592" y="1458"/>
                  </a:cubicBezTo>
                  <a:cubicBezTo>
                    <a:pt x="3584" y="1476"/>
                    <a:pt x="3577" y="1486"/>
                    <a:pt x="3573" y="1486"/>
                  </a:cubicBezTo>
                  <a:cubicBezTo>
                    <a:pt x="3569" y="1486"/>
                    <a:pt x="3567" y="1475"/>
                    <a:pt x="3570" y="1455"/>
                  </a:cubicBezTo>
                  <a:cubicBezTo>
                    <a:pt x="3573" y="1434"/>
                    <a:pt x="3570" y="1422"/>
                    <a:pt x="3562" y="1422"/>
                  </a:cubicBezTo>
                  <a:cubicBezTo>
                    <a:pt x="3553" y="1422"/>
                    <a:pt x="3540" y="1436"/>
                    <a:pt x="3523" y="1467"/>
                  </a:cubicBezTo>
                  <a:cubicBezTo>
                    <a:pt x="3517" y="1476"/>
                    <a:pt x="3514" y="1481"/>
                    <a:pt x="3512" y="1481"/>
                  </a:cubicBezTo>
                  <a:cubicBezTo>
                    <a:pt x="3509" y="1481"/>
                    <a:pt x="3508" y="1475"/>
                    <a:pt x="3504" y="1464"/>
                  </a:cubicBezTo>
                  <a:cubicBezTo>
                    <a:pt x="3500" y="1437"/>
                    <a:pt x="3496" y="1426"/>
                    <a:pt x="3491" y="1426"/>
                  </a:cubicBezTo>
                  <a:cubicBezTo>
                    <a:pt x="3489" y="1426"/>
                    <a:pt x="3487" y="1430"/>
                    <a:pt x="3486" y="1439"/>
                  </a:cubicBezTo>
                  <a:cubicBezTo>
                    <a:pt x="3476" y="1457"/>
                    <a:pt x="3470" y="1466"/>
                    <a:pt x="3464" y="1466"/>
                  </a:cubicBezTo>
                  <a:cubicBezTo>
                    <a:pt x="3458" y="1466"/>
                    <a:pt x="3454" y="1455"/>
                    <a:pt x="3451" y="1433"/>
                  </a:cubicBezTo>
                  <a:cubicBezTo>
                    <a:pt x="3445" y="1410"/>
                    <a:pt x="3441" y="1399"/>
                    <a:pt x="3437" y="1399"/>
                  </a:cubicBezTo>
                  <a:cubicBezTo>
                    <a:pt x="3433" y="1399"/>
                    <a:pt x="3429" y="1408"/>
                    <a:pt x="3420" y="1426"/>
                  </a:cubicBezTo>
                  <a:cubicBezTo>
                    <a:pt x="3413" y="1445"/>
                    <a:pt x="3400" y="1454"/>
                    <a:pt x="3387" y="1454"/>
                  </a:cubicBezTo>
                  <a:cubicBezTo>
                    <a:pt x="3373" y="1454"/>
                    <a:pt x="3359" y="1441"/>
                    <a:pt x="3357" y="1417"/>
                  </a:cubicBezTo>
                  <a:cubicBezTo>
                    <a:pt x="3349" y="1415"/>
                    <a:pt x="3343" y="1404"/>
                    <a:pt x="3339" y="1404"/>
                  </a:cubicBezTo>
                  <a:cubicBezTo>
                    <a:pt x="3337" y="1404"/>
                    <a:pt x="3336" y="1407"/>
                    <a:pt x="3335" y="1414"/>
                  </a:cubicBezTo>
                  <a:lnTo>
                    <a:pt x="3326" y="1392"/>
                  </a:lnTo>
                  <a:lnTo>
                    <a:pt x="3307" y="1386"/>
                  </a:lnTo>
                  <a:lnTo>
                    <a:pt x="3304" y="1408"/>
                  </a:lnTo>
                  <a:cubicBezTo>
                    <a:pt x="3257" y="1386"/>
                    <a:pt x="3207" y="1370"/>
                    <a:pt x="3156" y="1361"/>
                  </a:cubicBezTo>
                  <a:cubicBezTo>
                    <a:pt x="3094" y="1349"/>
                    <a:pt x="3059" y="1342"/>
                    <a:pt x="3041" y="1342"/>
                  </a:cubicBezTo>
                  <a:cubicBezTo>
                    <a:pt x="3025" y="1342"/>
                    <a:pt x="3022" y="1347"/>
                    <a:pt x="3025" y="1357"/>
                  </a:cubicBezTo>
                  <a:cubicBezTo>
                    <a:pt x="3026" y="1378"/>
                    <a:pt x="3023" y="1388"/>
                    <a:pt x="3019" y="1388"/>
                  </a:cubicBezTo>
                  <a:cubicBezTo>
                    <a:pt x="3014" y="1388"/>
                    <a:pt x="3008" y="1376"/>
                    <a:pt x="3006" y="1354"/>
                  </a:cubicBezTo>
                  <a:cubicBezTo>
                    <a:pt x="2994" y="1351"/>
                    <a:pt x="2978" y="1326"/>
                    <a:pt x="2956" y="1323"/>
                  </a:cubicBezTo>
                  <a:cubicBezTo>
                    <a:pt x="2934" y="1320"/>
                    <a:pt x="2912" y="1314"/>
                    <a:pt x="2918" y="1295"/>
                  </a:cubicBezTo>
                  <a:lnTo>
                    <a:pt x="2906" y="1292"/>
                  </a:lnTo>
                  <a:cubicBezTo>
                    <a:pt x="2894" y="1308"/>
                    <a:pt x="2875" y="1314"/>
                    <a:pt x="2856" y="1314"/>
                  </a:cubicBezTo>
                  <a:cubicBezTo>
                    <a:pt x="2830" y="1314"/>
                    <a:pt x="2803" y="1303"/>
                    <a:pt x="2787" y="1289"/>
                  </a:cubicBezTo>
                  <a:cubicBezTo>
                    <a:pt x="2780" y="1286"/>
                    <a:pt x="2774" y="1285"/>
                    <a:pt x="2767" y="1285"/>
                  </a:cubicBezTo>
                  <a:cubicBezTo>
                    <a:pt x="2754" y="1285"/>
                    <a:pt x="2741" y="1290"/>
                    <a:pt x="2730" y="1298"/>
                  </a:cubicBezTo>
                  <a:cubicBezTo>
                    <a:pt x="2719" y="1305"/>
                    <a:pt x="2713" y="1309"/>
                    <a:pt x="2709" y="1309"/>
                  </a:cubicBezTo>
                  <a:cubicBezTo>
                    <a:pt x="2704" y="1309"/>
                    <a:pt x="2702" y="1304"/>
                    <a:pt x="2699" y="1292"/>
                  </a:cubicBezTo>
                  <a:cubicBezTo>
                    <a:pt x="2703" y="1277"/>
                    <a:pt x="2678" y="1257"/>
                    <a:pt x="2659" y="1257"/>
                  </a:cubicBezTo>
                  <a:cubicBezTo>
                    <a:pt x="2650" y="1257"/>
                    <a:pt x="2642" y="1262"/>
                    <a:pt x="2639" y="1276"/>
                  </a:cubicBezTo>
                  <a:lnTo>
                    <a:pt x="2633" y="1254"/>
                  </a:lnTo>
                  <a:cubicBezTo>
                    <a:pt x="2631" y="1247"/>
                    <a:pt x="2628" y="1243"/>
                    <a:pt x="2624" y="1243"/>
                  </a:cubicBezTo>
                  <a:cubicBezTo>
                    <a:pt x="2618" y="1243"/>
                    <a:pt x="2610" y="1255"/>
                    <a:pt x="2608" y="1270"/>
                  </a:cubicBezTo>
                  <a:cubicBezTo>
                    <a:pt x="2604" y="1287"/>
                    <a:pt x="2599" y="1297"/>
                    <a:pt x="2596" y="1297"/>
                  </a:cubicBezTo>
                  <a:cubicBezTo>
                    <a:pt x="2591" y="1297"/>
                    <a:pt x="2589" y="1280"/>
                    <a:pt x="2592" y="1245"/>
                  </a:cubicBezTo>
                  <a:cubicBezTo>
                    <a:pt x="2598" y="1220"/>
                    <a:pt x="2596" y="1209"/>
                    <a:pt x="2592" y="1209"/>
                  </a:cubicBezTo>
                  <a:cubicBezTo>
                    <a:pt x="2590" y="1209"/>
                    <a:pt x="2587" y="1214"/>
                    <a:pt x="2586" y="1223"/>
                  </a:cubicBezTo>
                  <a:cubicBezTo>
                    <a:pt x="2576" y="1233"/>
                    <a:pt x="2565" y="1245"/>
                    <a:pt x="2558" y="1245"/>
                  </a:cubicBezTo>
                  <a:cubicBezTo>
                    <a:pt x="2555" y="1245"/>
                    <a:pt x="2553" y="1242"/>
                    <a:pt x="2552" y="1235"/>
                  </a:cubicBezTo>
                  <a:cubicBezTo>
                    <a:pt x="2548" y="1234"/>
                    <a:pt x="2545" y="1234"/>
                    <a:pt x="2542" y="1234"/>
                  </a:cubicBezTo>
                  <a:cubicBezTo>
                    <a:pt x="2534" y="1234"/>
                    <a:pt x="2527" y="1240"/>
                    <a:pt x="2520" y="1270"/>
                  </a:cubicBezTo>
                  <a:cubicBezTo>
                    <a:pt x="2516" y="1283"/>
                    <a:pt x="2510" y="1287"/>
                    <a:pt x="2503" y="1287"/>
                  </a:cubicBezTo>
                  <a:cubicBezTo>
                    <a:pt x="2501" y="1287"/>
                    <a:pt x="2498" y="1286"/>
                    <a:pt x="2495" y="1285"/>
                  </a:cubicBezTo>
                  <a:cubicBezTo>
                    <a:pt x="2495" y="1270"/>
                    <a:pt x="2505" y="1257"/>
                    <a:pt x="2514" y="1248"/>
                  </a:cubicBezTo>
                  <a:lnTo>
                    <a:pt x="2495" y="1241"/>
                  </a:lnTo>
                  <a:cubicBezTo>
                    <a:pt x="2476" y="1232"/>
                    <a:pt x="2470" y="1210"/>
                    <a:pt x="2473" y="1191"/>
                  </a:cubicBezTo>
                  <a:cubicBezTo>
                    <a:pt x="2471" y="1182"/>
                    <a:pt x="2467" y="1176"/>
                    <a:pt x="2464" y="1176"/>
                  </a:cubicBezTo>
                  <a:cubicBezTo>
                    <a:pt x="2461" y="1176"/>
                    <a:pt x="2458" y="1186"/>
                    <a:pt x="2458" y="1210"/>
                  </a:cubicBezTo>
                  <a:cubicBezTo>
                    <a:pt x="2451" y="1239"/>
                    <a:pt x="2449" y="1248"/>
                    <a:pt x="2440" y="1248"/>
                  </a:cubicBezTo>
                  <a:cubicBezTo>
                    <a:pt x="2437" y="1248"/>
                    <a:pt x="2432" y="1246"/>
                    <a:pt x="2426" y="1245"/>
                  </a:cubicBezTo>
                  <a:cubicBezTo>
                    <a:pt x="2417" y="1245"/>
                    <a:pt x="2407" y="1241"/>
                    <a:pt x="2411" y="1220"/>
                  </a:cubicBezTo>
                  <a:cubicBezTo>
                    <a:pt x="2417" y="1201"/>
                    <a:pt x="2417" y="1201"/>
                    <a:pt x="2398" y="1194"/>
                  </a:cubicBezTo>
                  <a:cubicBezTo>
                    <a:pt x="2396" y="1194"/>
                    <a:pt x="2393" y="1193"/>
                    <a:pt x="2390" y="1193"/>
                  </a:cubicBezTo>
                  <a:cubicBezTo>
                    <a:pt x="2359" y="1193"/>
                    <a:pt x="2318" y="1241"/>
                    <a:pt x="2298" y="1276"/>
                  </a:cubicBezTo>
                  <a:cubicBezTo>
                    <a:pt x="2293" y="1296"/>
                    <a:pt x="2291" y="1306"/>
                    <a:pt x="2290" y="1306"/>
                  </a:cubicBezTo>
                  <a:cubicBezTo>
                    <a:pt x="2288" y="1306"/>
                    <a:pt x="2288" y="1295"/>
                    <a:pt x="2288" y="1273"/>
                  </a:cubicBezTo>
                  <a:cubicBezTo>
                    <a:pt x="2295" y="1254"/>
                    <a:pt x="2285" y="1251"/>
                    <a:pt x="2273" y="1248"/>
                  </a:cubicBezTo>
                  <a:cubicBezTo>
                    <a:pt x="2272" y="1254"/>
                    <a:pt x="2271" y="1255"/>
                    <a:pt x="2270" y="1255"/>
                  </a:cubicBezTo>
                  <a:cubicBezTo>
                    <a:pt x="2267" y="1255"/>
                    <a:pt x="2266" y="1247"/>
                    <a:pt x="2271" y="1247"/>
                  </a:cubicBezTo>
                  <a:cubicBezTo>
                    <a:pt x="2272" y="1247"/>
                    <a:pt x="2272" y="1248"/>
                    <a:pt x="2273" y="1248"/>
                  </a:cubicBezTo>
                  <a:cubicBezTo>
                    <a:pt x="2277" y="1234"/>
                    <a:pt x="2282" y="1230"/>
                    <a:pt x="2289" y="1230"/>
                  </a:cubicBezTo>
                  <a:cubicBezTo>
                    <a:pt x="2292" y="1230"/>
                    <a:pt x="2297" y="1231"/>
                    <a:pt x="2301" y="1232"/>
                  </a:cubicBezTo>
                  <a:lnTo>
                    <a:pt x="2304" y="1213"/>
                  </a:lnTo>
                  <a:cubicBezTo>
                    <a:pt x="2306" y="1190"/>
                    <a:pt x="2303" y="1178"/>
                    <a:pt x="2297" y="1178"/>
                  </a:cubicBezTo>
                  <a:cubicBezTo>
                    <a:pt x="2292" y="1178"/>
                    <a:pt x="2285" y="1187"/>
                    <a:pt x="2276" y="1204"/>
                  </a:cubicBezTo>
                  <a:cubicBezTo>
                    <a:pt x="2269" y="1211"/>
                    <a:pt x="2265" y="1215"/>
                    <a:pt x="2262" y="1215"/>
                  </a:cubicBezTo>
                  <a:cubicBezTo>
                    <a:pt x="2259" y="1215"/>
                    <a:pt x="2257" y="1210"/>
                    <a:pt x="2254" y="1198"/>
                  </a:cubicBezTo>
                  <a:cubicBezTo>
                    <a:pt x="2252" y="1182"/>
                    <a:pt x="2248" y="1164"/>
                    <a:pt x="2243" y="1164"/>
                  </a:cubicBezTo>
                  <a:cubicBezTo>
                    <a:pt x="2242" y="1164"/>
                    <a:pt x="2240" y="1167"/>
                    <a:pt x="2238" y="1173"/>
                  </a:cubicBezTo>
                  <a:cubicBezTo>
                    <a:pt x="2226" y="1166"/>
                    <a:pt x="2216" y="1157"/>
                    <a:pt x="2216" y="1144"/>
                  </a:cubicBezTo>
                  <a:cubicBezTo>
                    <a:pt x="2207" y="1142"/>
                    <a:pt x="2200" y="1139"/>
                    <a:pt x="2194" y="1139"/>
                  </a:cubicBezTo>
                  <a:cubicBezTo>
                    <a:pt x="2187" y="1139"/>
                    <a:pt x="2182" y="1143"/>
                    <a:pt x="2179" y="1154"/>
                  </a:cubicBezTo>
                  <a:cubicBezTo>
                    <a:pt x="2175" y="1165"/>
                    <a:pt x="2170" y="1169"/>
                    <a:pt x="2164" y="1169"/>
                  </a:cubicBezTo>
                  <a:cubicBezTo>
                    <a:pt x="2161" y="1169"/>
                    <a:pt x="2157" y="1167"/>
                    <a:pt x="2154" y="1166"/>
                  </a:cubicBezTo>
                  <a:cubicBezTo>
                    <a:pt x="2150" y="1165"/>
                    <a:pt x="2147" y="1164"/>
                    <a:pt x="2143" y="1164"/>
                  </a:cubicBezTo>
                  <a:cubicBezTo>
                    <a:pt x="2137" y="1164"/>
                    <a:pt x="2131" y="1168"/>
                    <a:pt x="2129" y="1182"/>
                  </a:cubicBezTo>
                  <a:cubicBezTo>
                    <a:pt x="2123" y="1198"/>
                    <a:pt x="2109" y="1212"/>
                    <a:pt x="2093" y="1212"/>
                  </a:cubicBezTo>
                  <a:cubicBezTo>
                    <a:pt x="2090" y="1212"/>
                    <a:pt x="2088" y="1211"/>
                    <a:pt x="2085" y="1210"/>
                  </a:cubicBezTo>
                  <a:cubicBezTo>
                    <a:pt x="2075" y="1216"/>
                    <a:pt x="2069" y="1220"/>
                    <a:pt x="2065" y="1220"/>
                  </a:cubicBezTo>
                  <a:cubicBezTo>
                    <a:pt x="2058" y="1220"/>
                    <a:pt x="2058" y="1209"/>
                    <a:pt x="2060" y="1182"/>
                  </a:cubicBezTo>
                  <a:cubicBezTo>
                    <a:pt x="2066" y="1163"/>
                    <a:pt x="2057" y="1160"/>
                    <a:pt x="2047" y="1157"/>
                  </a:cubicBezTo>
                  <a:cubicBezTo>
                    <a:pt x="2047" y="1157"/>
                    <a:pt x="2038" y="1154"/>
                    <a:pt x="2031" y="1129"/>
                  </a:cubicBezTo>
                  <a:cubicBezTo>
                    <a:pt x="2030" y="1122"/>
                    <a:pt x="2029" y="1119"/>
                    <a:pt x="2028" y="1119"/>
                  </a:cubicBezTo>
                  <a:cubicBezTo>
                    <a:pt x="2024" y="1119"/>
                    <a:pt x="2020" y="1132"/>
                    <a:pt x="2016" y="1147"/>
                  </a:cubicBezTo>
                  <a:cubicBezTo>
                    <a:pt x="2009" y="1166"/>
                    <a:pt x="2003" y="1185"/>
                    <a:pt x="2003" y="1185"/>
                  </a:cubicBezTo>
                  <a:cubicBezTo>
                    <a:pt x="1994" y="1182"/>
                    <a:pt x="1997" y="1138"/>
                    <a:pt x="2003" y="1119"/>
                  </a:cubicBezTo>
                  <a:cubicBezTo>
                    <a:pt x="2005" y="1097"/>
                    <a:pt x="2006" y="1086"/>
                    <a:pt x="2004" y="1086"/>
                  </a:cubicBezTo>
                  <a:lnTo>
                    <a:pt x="2004" y="1086"/>
                  </a:lnTo>
                  <a:cubicBezTo>
                    <a:pt x="2003" y="1086"/>
                    <a:pt x="2000" y="1096"/>
                    <a:pt x="1994" y="1116"/>
                  </a:cubicBezTo>
                  <a:cubicBezTo>
                    <a:pt x="1990" y="1128"/>
                    <a:pt x="1981" y="1139"/>
                    <a:pt x="1972" y="1139"/>
                  </a:cubicBezTo>
                  <a:cubicBezTo>
                    <a:pt x="1966" y="1139"/>
                    <a:pt x="1961" y="1135"/>
                    <a:pt x="1956" y="1126"/>
                  </a:cubicBezTo>
                  <a:cubicBezTo>
                    <a:pt x="1937" y="1119"/>
                    <a:pt x="1919" y="1110"/>
                    <a:pt x="1925" y="1091"/>
                  </a:cubicBezTo>
                  <a:cubicBezTo>
                    <a:pt x="1924" y="1082"/>
                    <a:pt x="1920" y="1079"/>
                    <a:pt x="1915" y="1079"/>
                  </a:cubicBezTo>
                  <a:cubicBezTo>
                    <a:pt x="1909" y="1079"/>
                    <a:pt x="1903" y="1085"/>
                    <a:pt x="1903" y="1085"/>
                  </a:cubicBezTo>
                  <a:cubicBezTo>
                    <a:pt x="1897" y="1091"/>
                    <a:pt x="1892" y="1094"/>
                    <a:pt x="1887" y="1094"/>
                  </a:cubicBezTo>
                  <a:cubicBezTo>
                    <a:pt x="1878" y="1094"/>
                    <a:pt x="1870" y="1085"/>
                    <a:pt x="1856" y="1066"/>
                  </a:cubicBezTo>
                  <a:cubicBezTo>
                    <a:pt x="1837" y="1035"/>
                    <a:pt x="1828" y="1021"/>
                    <a:pt x="1822" y="1021"/>
                  </a:cubicBezTo>
                  <a:cubicBezTo>
                    <a:pt x="1817" y="1021"/>
                    <a:pt x="1813" y="1030"/>
                    <a:pt x="1806" y="1047"/>
                  </a:cubicBezTo>
                  <a:cubicBezTo>
                    <a:pt x="1802" y="1059"/>
                    <a:pt x="1798" y="1071"/>
                    <a:pt x="1796" y="1071"/>
                  </a:cubicBezTo>
                  <a:cubicBezTo>
                    <a:pt x="1794" y="1071"/>
                    <a:pt x="1794" y="1064"/>
                    <a:pt x="1796" y="1044"/>
                  </a:cubicBezTo>
                  <a:cubicBezTo>
                    <a:pt x="1795" y="1036"/>
                    <a:pt x="1792" y="1033"/>
                    <a:pt x="1788" y="1033"/>
                  </a:cubicBezTo>
                  <a:cubicBezTo>
                    <a:pt x="1780" y="1033"/>
                    <a:pt x="1767" y="1041"/>
                    <a:pt x="1749" y="1047"/>
                  </a:cubicBezTo>
                  <a:cubicBezTo>
                    <a:pt x="1734" y="1069"/>
                    <a:pt x="1718" y="1094"/>
                    <a:pt x="1712" y="1122"/>
                  </a:cubicBezTo>
                  <a:cubicBezTo>
                    <a:pt x="1703" y="1143"/>
                    <a:pt x="1699" y="1152"/>
                    <a:pt x="1695" y="1152"/>
                  </a:cubicBezTo>
                  <a:cubicBezTo>
                    <a:pt x="1692" y="1152"/>
                    <a:pt x="1689" y="1146"/>
                    <a:pt x="1684" y="1135"/>
                  </a:cubicBezTo>
                  <a:cubicBezTo>
                    <a:pt x="1674" y="1129"/>
                    <a:pt x="1671" y="1107"/>
                    <a:pt x="1677" y="1088"/>
                  </a:cubicBezTo>
                  <a:cubicBezTo>
                    <a:pt x="1684" y="1074"/>
                    <a:pt x="1691" y="1072"/>
                    <a:pt x="1694" y="1072"/>
                  </a:cubicBezTo>
                  <a:cubicBezTo>
                    <a:pt x="1696" y="1072"/>
                    <a:pt x="1696" y="1072"/>
                    <a:pt x="1696" y="1072"/>
                  </a:cubicBezTo>
                  <a:lnTo>
                    <a:pt x="1706" y="1075"/>
                  </a:lnTo>
                  <a:cubicBezTo>
                    <a:pt x="1712" y="1057"/>
                    <a:pt x="1721" y="1038"/>
                    <a:pt x="1702" y="1028"/>
                  </a:cubicBezTo>
                  <a:cubicBezTo>
                    <a:pt x="1701" y="1016"/>
                    <a:pt x="1697" y="1010"/>
                    <a:pt x="1692" y="1010"/>
                  </a:cubicBezTo>
                  <a:cubicBezTo>
                    <a:pt x="1689" y="1010"/>
                    <a:pt x="1685" y="1014"/>
                    <a:pt x="1680" y="1022"/>
                  </a:cubicBezTo>
                  <a:cubicBezTo>
                    <a:pt x="1680" y="997"/>
                    <a:pt x="1662" y="991"/>
                    <a:pt x="1643" y="981"/>
                  </a:cubicBezTo>
                  <a:cubicBezTo>
                    <a:pt x="1624" y="972"/>
                    <a:pt x="1596" y="959"/>
                    <a:pt x="1593" y="938"/>
                  </a:cubicBezTo>
                  <a:cubicBezTo>
                    <a:pt x="1584" y="933"/>
                    <a:pt x="1577" y="930"/>
                    <a:pt x="1571" y="930"/>
                  </a:cubicBezTo>
                  <a:cubicBezTo>
                    <a:pt x="1565" y="930"/>
                    <a:pt x="1560" y="934"/>
                    <a:pt x="1555" y="944"/>
                  </a:cubicBezTo>
                  <a:cubicBezTo>
                    <a:pt x="1546" y="965"/>
                    <a:pt x="1540" y="973"/>
                    <a:pt x="1537" y="973"/>
                  </a:cubicBezTo>
                  <a:cubicBezTo>
                    <a:pt x="1535" y="973"/>
                    <a:pt x="1535" y="968"/>
                    <a:pt x="1539" y="959"/>
                  </a:cubicBezTo>
                  <a:cubicBezTo>
                    <a:pt x="1545" y="925"/>
                    <a:pt x="1468" y="864"/>
                    <a:pt x="1427" y="864"/>
                  </a:cubicBezTo>
                  <a:cubicBezTo>
                    <a:pt x="1419" y="864"/>
                    <a:pt x="1412" y="867"/>
                    <a:pt x="1408" y="872"/>
                  </a:cubicBezTo>
                  <a:lnTo>
                    <a:pt x="1389" y="862"/>
                  </a:lnTo>
                  <a:cubicBezTo>
                    <a:pt x="1381" y="841"/>
                    <a:pt x="1341" y="818"/>
                    <a:pt x="1319" y="818"/>
                  </a:cubicBezTo>
                  <a:cubicBezTo>
                    <a:pt x="1314" y="818"/>
                    <a:pt x="1310" y="819"/>
                    <a:pt x="1308" y="822"/>
                  </a:cubicBezTo>
                  <a:lnTo>
                    <a:pt x="1279" y="806"/>
                  </a:lnTo>
                  <a:cubicBezTo>
                    <a:pt x="1275" y="788"/>
                    <a:pt x="1270" y="780"/>
                    <a:pt x="1262" y="780"/>
                  </a:cubicBezTo>
                  <a:cubicBezTo>
                    <a:pt x="1257" y="780"/>
                    <a:pt x="1252" y="783"/>
                    <a:pt x="1245" y="787"/>
                  </a:cubicBezTo>
                  <a:cubicBezTo>
                    <a:pt x="1232" y="796"/>
                    <a:pt x="1222" y="808"/>
                    <a:pt x="1221" y="808"/>
                  </a:cubicBezTo>
                  <a:cubicBezTo>
                    <a:pt x="1221" y="808"/>
                    <a:pt x="1222" y="805"/>
                    <a:pt x="1226" y="800"/>
                  </a:cubicBezTo>
                  <a:cubicBezTo>
                    <a:pt x="1235" y="781"/>
                    <a:pt x="1217" y="771"/>
                    <a:pt x="1182" y="753"/>
                  </a:cubicBezTo>
                  <a:cubicBezTo>
                    <a:pt x="1165" y="742"/>
                    <a:pt x="1156" y="736"/>
                    <a:pt x="1152" y="736"/>
                  </a:cubicBezTo>
                  <a:cubicBezTo>
                    <a:pt x="1147" y="736"/>
                    <a:pt x="1146" y="742"/>
                    <a:pt x="1145" y="753"/>
                  </a:cubicBezTo>
                  <a:cubicBezTo>
                    <a:pt x="1101" y="749"/>
                    <a:pt x="1110" y="731"/>
                    <a:pt x="1119" y="715"/>
                  </a:cubicBezTo>
                  <a:cubicBezTo>
                    <a:pt x="1135" y="699"/>
                    <a:pt x="1139" y="689"/>
                    <a:pt x="1133" y="689"/>
                  </a:cubicBezTo>
                  <a:cubicBezTo>
                    <a:pt x="1128" y="689"/>
                    <a:pt x="1113" y="698"/>
                    <a:pt x="1091" y="721"/>
                  </a:cubicBezTo>
                  <a:cubicBezTo>
                    <a:pt x="1079" y="735"/>
                    <a:pt x="1068" y="740"/>
                    <a:pt x="1061" y="740"/>
                  </a:cubicBezTo>
                  <a:cubicBezTo>
                    <a:pt x="1053" y="740"/>
                    <a:pt x="1050" y="732"/>
                    <a:pt x="1057" y="721"/>
                  </a:cubicBezTo>
                  <a:cubicBezTo>
                    <a:pt x="1062" y="713"/>
                    <a:pt x="1067" y="710"/>
                    <a:pt x="1072" y="710"/>
                  </a:cubicBezTo>
                  <a:cubicBezTo>
                    <a:pt x="1076" y="710"/>
                    <a:pt x="1081" y="712"/>
                    <a:pt x="1085" y="715"/>
                  </a:cubicBezTo>
                  <a:cubicBezTo>
                    <a:pt x="1085" y="715"/>
                    <a:pt x="1094" y="699"/>
                    <a:pt x="1107" y="681"/>
                  </a:cubicBezTo>
                  <a:cubicBezTo>
                    <a:pt x="1103" y="678"/>
                    <a:pt x="1101" y="676"/>
                    <a:pt x="1098" y="676"/>
                  </a:cubicBezTo>
                  <a:cubicBezTo>
                    <a:pt x="1094" y="676"/>
                    <a:pt x="1090" y="679"/>
                    <a:pt x="1079" y="687"/>
                  </a:cubicBezTo>
                  <a:cubicBezTo>
                    <a:pt x="1079" y="687"/>
                    <a:pt x="1076" y="685"/>
                    <a:pt x="1072" y="685"/>
                  </a:cubicBezTo>
                  <a:cubicBezTo>
                    <a:pt x="1067" y="685"/>
                    <a:pt x="1060" y="687"/>
                    <a:pt x="1051" y="693"/>
                  </a:cubicBezTo>
                  <a:cubicBezTo>
                    <a:pt x="1029" y="706"/>
                    <a:pt x="1016" y="724"/>
                    <a:pt x="1016" y="746"/>
                  </a:cubicBezTo>
                  <a:cubicBezTo>
                    <a:pt x="1014" y="760"/>
                    <a:pt x="1011" y="764"/>
                    <a:pt x="1007" y="764"/>
                  </a:cubicBezTo>
                  <a:cubicBezTo>
                    <a:pt x="1004" y="764"/>
                    <a:pt x="1000" y="762"/>
                    <a:pt x="997" y="759"/>
                  </a:cubicBezTo>
                  <a:cubicBezTo>
                    <a:pt x="988" y="737"/>
                    <a:pt x="1000" y="712"/>
                    <a:pt x="1019" y="699"/>
                  </a:cubicBezTo>
                  <a:cubicBezTo>
                    <a:pt x="1021" y="700"/>
                    <a:pt x="1022" y="701"/>
                    <a:pt x="1024" y="701"/>
                  </a:cubicBezTo>
                  <a:cubicBezTo>
                    <a:pt x="1032" y="701"/>
                    <a:pt x="1043" y="687"/>
                    <a:pt x="1051" y="671"/>
                  </a:cubicBezTo>
                  <a:cubicBezTo>
                    <a:pt x="1055" y="664"/>
                    <a:pt x="1050" y="661"/>
                    <a:pt x="1039" y="661"/>
                  </a:cubicBezTo>
                  <a:cubicBezTo>
                    <a:pt x="1021" y="661"/>
                    <a:pt x="986" y="672"/>
                    <a:pt x="966" y="690"/>
                  </a:cubicBezTo>
                  <a:lnTo>
                    <a:pt x="978" y="671"/>
                  </a:lnTo>
                  <a:cubicBezTo>
                    <a:pt x="991" y="655"/>
                    <a:pt x="972" y="643"/>
                    <a:pt x="957" y="630"/>
                  </a:cubicBezTo>
                  <a:cubicBezTo>
                    <a:pt x="948" y="625"/>
                    <a:pt x="941" y="621"/>
                    <a:pt x="934" y="621"/>
                  </a:cubicBezTo>
                  <a:cubicBezTo>
                    <a:pt x="929" y="621"/>
                    <a:pt x="924" y="624"/>
                    <a:pt x="919" y="630"/>
                  </a:cubicBezTo>
                  <a:cubicBezTo>
                    <a:pt x="908" y="646"/>
                    <a:pt x="900" y="660"/>
                    <a:pt x="892" y="660"/>
                  </a:cubicBezTo>
                  <a:cubicBezTo>
                    <a:pt x="890" y="660"/>
                    <a:pt x="889" y="660"/>
                    <a:pt x="888" y="659"/>
                  </a:cubicBezTo>
                  <a:lnTo>
                    <a:pt x="888" y="659"/>
                  </a:lnTo>
                  <a:cubicBezTo>
                    <a:pt x="897" y="665"/>
                    <a:pt x="884" y="684"/>
                    <a:pt x="872" y="699"/>
                  </a:cubicBezTo>
                  <a:cubicBezTo>
                    <a:pt x="869" y="684"/>
                    <a:pt x="869" y="665"/>
                    <a:pt x="872" y="646"/>
                  </a:cubicBezTo>
                  <a:cubicBezTo>
                    <a:pt x="881" y="612"/>
                    <a:pt x="872" y="571"/>
                    <a:pt x="841" y="549"/>
                  </a:cubicBezTo>
                  <a:cubicBezTo>
                    <a:pt x="825" y="536"/>
                    <a:pt x="803" y="518"/>
                    <a:pt x="806" y="493"/>
                  </a:cubicBezTo>
                  <a:cubicBezTo>
                    <a:pt x="798" y="486"/>
                    <a:pt x="792" y="481"/>
                    <a:pt x="786" y="481"/>
                  </a:cubicBezTo>
                  <a:cubicBezTo>
                    <a:pt x="782" y="481"/>
                    <a:pt x="777" y="484"/>
                    <a:pt x="772" y="493"/>
                  </a:cubicBezTo>
                  <a:lnTo>
                    <a:pt x="756" y="480"/>
                  </a:lnTo>
                  <a:cubicBezTo>
                    <a:pt x="758" y="463"/>
                    <a:pt x="752" y="454"/>
                    <a:pt x="744" y="454"/>
                  </a:cubicBezTo>
                  <a:cubicBezTo>
                    <a:pt x="740" y="454"/>
                    <a:pt x="735" y="456"/>
                    <a:pt x="731" y="461"/>
                  </a:cubicBezTo>
                  <a:cubicBezTo>
                    <a:pt x="728" y="463"/>
                    <a:pt x="726" y="463"/>
                    <a:pt x="724" y="463"/>
                  </a:cubicBezTo>
                  <a:cubicBezTo>
                    <a:pt x="714" y="463"/>
                    <a:pt x="717" y="445"/>
                    <a:pt x="709" y="439"/>
                  </a:cubicBezTo>
                  <a:cubicBezTo>
                    <a:pt x="715" y="418"/>
                    <a:pt x="718" y="407"/>
                    <a:pt x="716" y="407"/>
                  </a:cubicBezTo>
                  <a:lnTo>
                    <a:pt x="716" y="407"/>
                  </a:lnTo>
                  <a:cubicBezTo>
                    <a:pt x="714" y="407"/>
                    <a:pt x="707" y="421"/>
                    <a:pt x="690" y="449"/>
                  </a:cubicBezTo>
                  <a:cubicBezTo>
                    <a:pt x="678" y="464"/>
                    <a:pt x="674" y="483"/>
                    <a:pt x="684" y="502"/>
                  </a:cubicBezTo>
                  <a:cubicBezTo>
                    <a:pt x="690" y="508"/>
                    <a:pt x="700" y="514"/>
                    <a:pt x="709" y="521"/>
                  </a:cubicBezTo>
                  <a:lnTo>
                    <a:pt x="671" y="518"/>
                  </a:lnTo>
                  <a:cubicBezTo>
                    <a:pt x="665" y="516"/>
                    <a:pt x="659" y="514"/>
                    <a:pt x="653" y="514"/>
                  </a:cubicBezTo>
                  <a:cubicBezTo>
                    <a:pt x="641" y="514"/>
                    <a:pt x="630" y="519"/>
                    <a:pt x="621" y="527"/>
                  </a:cubicBezTo>
                  <a:cubicBezTo>
                    <a:pt x="621" y="527"/>
                    <a:pt x="610" y="538"/>
                    <a:pt x="603" y="538"/>
                  </a:cubicBezTo>
                  <a:cubicBezTo>
                    <a:pt x="602" y="538"/>
                    <a:pt x="600" y="537"/>
                    <a:pt x="599" y="536"/>
                  </a:cubicBezTo>
                  <a:cubicBezTo>
                    <a:pt x="599" y="536"/>
                    <a:pt x="612" y="521"/>
                    <a:pt x="627" y="505"/>
                  </a:cubicBezTo>
                  <a:cubicBezTo>
                    <a:pt x="646" y="496"/>
                    <a:pt x="662" y="483"/>
                    <a:pt x="674" y="464"/>
                  </a:cubicBezTo>
                  <a:cubicBezTo>
                    <a:pt x="688" y="437"/>
                    <a:pt x="689" y="409"/>
                    <a:pt x="676" y="409"/>
                  </a:cubicBezTo>
                  <a:cubicBezTo>
                    <a:pt x="672" y="409"/>
                    <a:pt x="666" y="412"/>
                    <a:pt x="659" y="420"/>
                  </a:cubicBezTo>
                  <a:cubicBezTo>
                    <a:pt x="653" y="414"/>
                    <a:pt x="653" y="414"/>
                    <a:pt x="659" y="392"/>
                  </a:cubicBezTo>
                  <a:cubicBezTo>
                    <a:pt x="665" y="384"/>
                    <a:pt x="667" y="379"/>
                    <a:pt x="661" y="379"/>
                  </a:cubicBezTo>
                  <a:cubicBezTo>
                    <a:pt x="656" y="379"/>
                    <a:pt x="646" y="383"/>
                    <a:pt x="627" y="395"/>
                  </a:cubicBezTo>
                  <a:cubicBezTo>
                    <a:pt x="614" y="404"/>
                    <a:pt x="605" y="408"/>
                    <a:pt x="600" y="408"/>
                  </a:cubicBezTo>
                  <a:cubicBezTo>
                    <a:pt x="592" y="408"/>
                    <a:pt x="594" y="397"/>
                    <a:pt x="606" y="373"/>
                  </a:cubicBezTo>
                  <a:cubicBezTo>
                    <a:pt x="616" y="338"/>
                    <a:pt x="601" y="313"/>
                    <a:pt x="587" y="313"/>
                  </a:cubicBezTo>
                  <a:cubicBezTo>
                    <a:pt x="584" y="313"/>
                    <a:pt x="580" y="314"/>
                    <a:pt x="577" y="317"/>
                  </a:cubicBezTo>
                  <a:cubicBezTo>
                    <a:pt x="568" y="327"/>
                    <a:pt x="559" y="330"/>
                    <a:pt x="552" y="330"/>
                  </a:cubicBezTo>
                  <a:cubicBezTo>
                    <a:pt x="538" y="330"/>
                    <a:pt x="530" y="316"/>
                    <a:pt x="537" y="301"/>
                  </a:cubicBezTo>
                  <a:cubicBezTo>
                    <a:pt x="541" y="286"/>
                    <a:pt x="539" y="278"/>
                    <a:pt x="530" y="278"/>
                  </a:cubicBezTo>
                  <a:cubicBezTo>
                    <a:pt x="526" y="278"/>
                    <a:pt x="521" y="280"/>
                    <a:pt x="515" y="283"/>
                  </a:cubicBezTo>
                  <a:cubicBezTo>
                    <a:pt x="528" y="269"/>
                    <a:pt x="537" y="250"/>
                    <a:pt x="524" y="250"/>
                  </a:cubicBezTo>
                  <a:cubicBezTo>
                    <a:pt x="523" y="250"/>
                    <a:pt x="520" y="250"/>
                    <a:pt x="518" y="251"/>
                  </a:cubicBezTo>
                  <a:cubicBezTo>
                    <a:pt x="518" y="251"/>
                    <a:pt x="517" y="250"/>
                    <a:pt x="515" y="250"/>
                  </a:cubicBezTo>
                  <a:cubicBezTo>
                    <a:pt x="511" y="250"/>
                    <a:pt x="506" y="253"/>
                    <a:pt x="502" y="267"/>
                  </a:cubicBezTo>
                  <a:lnTo>
                    <a:pt x="458" y="279"/>
                  </a:lnTo>
                  <a:cubicBezTo>
                    <a:pt x="465" y="289"/>
                    <a:pt x="449" y="301"/>
                    <a:pt x="433" y="317"/>
                  </a:cubicBezTo>
                  <a:cubicBezTo>
                    <a:pt x="431" y="319"/>
                    <a:pt x="429" y="320"/>
                    <a:pt x="427" y="320"/>
                  </a:cubicBezTo>
                  <a:cubicBezTo>
                    <a:pt x="415" y="320"/>
                    <a:pt x="410" y="278"/>
                    <a:pt x="439" y="229"/>
                  </a:cubicBezTo>
                  <a:lnTo>
                    <a:pt x="458" y="185"/>
                  </a:lnTo>
                  <a:lnTo>
                    <a:pt x="427" y="214"/>
                  </a:lnTo>
                  <a:cubicBezTo>
                    <a:pt x="421" y="204"/>
                    <a:pt x="411" y="198"/>
                    <a:pt x="430" y="185"/>
                  </a:cubicBezTo>
                  <a:cubicBezTo>
                    <a:pt x="446" y="170"/>
                    <a:pt x="446" y="170"/>
                    <a:pt x="439" y="163"/>
                  </a:cubicBezTo>
                  <a:cubicBezTo>
                    <a:pt x="439" y="163"/>
                    <a:pt x="438" y="161"/>
                    <a:pt x="433" y="161"/>
                  </a:cubicBezTo>
                  <a:cubicBezTo>
                    <a:pt x="429" y="161"/>
                    <a:pt x="423" y="163"/>
                    <a:pt x="414" y="170"/>
                  </a:cubicBezTo>
                  <a:cubicBezTo>
                    <a:pt x="398" y="183"/>
                    <a:pt x="390" y="189"/>
                    <a:pt x="388" y="189"/>
                  </a:cubicBezTo>
                  <a:cubicBezTo>
                    <a:pt x="386" y="189"/>
                    <a:pt x="388" y="185"/>
                    <a:pt x="392" y="176"/>
                  </a:cubicBezTo>
                  <a:cubicBezTo>
                    <a:pt x="409" y="153"/>
                    <a:pt x="412" y="141"/>
                    <a:pt x="401" y="141"/>
                  </a:cubicBezTo>
                  <a:cubicBezTo>
                    <a:pt x="396" y="141"/>
                    <a:pt x="386" y="145"/>
                    <a:pt x="374" y="151"/>
                  </a:cubicBezTo>
                  <a:cubicBezTo>
                    <a:pt x="359" y="164"/>
                    <a:pt x="351" y="171"/>
                    <a:pt x="350" y="171"/>
                  </a:cubicBezTo>
                  <a:cubicBezTo>
                    <a:pt x="348" y="171"/>
                    <a:pt x="354" y="163"/>
                    <a:pt x="367" y="145"/>
                  </a:cubicBezTo>
                  <a:cubicBezTo>
                    <a:pt x="383" y="129"/>
                    <a:pt x="392" y="110"/>
                    <a:pt x="386" y="101"/>
                  </a:cubicBezTo>
                  <a:lnTo>
                    <a:pt x="386" y="101"/>
                  </a:lnTo>
                  <a:lnTo>
                    <a:pt x="371" y="116"/>
                  </a:lnTo>
                  <a:cubicBezTo>
                    <a:pt x="357" y="127"/>
                    <a:pt x="348" y="132"/>
                    <a:pt x="343" y="132"/>
                  </a:cubicBezTo>
                  <a:cubicBezTo>
                    <a:pt x="337" y="132"/>
                    <a:pt x="337" y="124"/>
                    <a:pt x="342" y="113"/>
                  </a:cubicBezTo>
                  <a:cubicBezTo>
                    <a:pt x="358" y="101"/>
                    <a:pt x="352" y="91"/>
                    <a:pt x="324" y="88"/>
                  </a:cubicBezTo>
                  <a:cubicBezTo>
                    <a:pt x="314" y="73"/>
                    <a:pt x="308" y="63"/>
                    <a:pt x="324" y="51"/>
                  </a:cubicBezTo>
                  <a:cubicBezTo>
                    <a:pt x="342" y="37"/>
                    <a:pt x="351" y="31"/>
                    <a:pt x="348" y="31"/>
                  </a:cubicBezTo>
                  <a:lnTo>
                    <a:pt x="348" y="31"/>
                  </a:lnTo>
                  <a:cubicBezTo>
                    <a:pt x="346" y="31"/>
                    <a:pt x="336" y="36"/>
                    <a:pt x="317" y="44"/>
                  </a:cubicBezTo>
                  <a:cubicBezTo>
                    <a:pt x="312" y="45"/>
                    <a:pt x="308" y="46"/>
                    <a:pt x="305" y="46"/>
                  </a:cubicBezTo>
                  <a:cubicBezTo>
                    <a:pt x="296" y="46"/>
                    <a:pt x="297" y="40"/>
                    <a:pt x="302" y="19"/>
                  </a:cubicBezTo>
                  <a:cubicBezTo>
                    <a:pt x="308" y="5"/>
                    <a:pt x="310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52"/>
            <p:cNvSpPr/>
            <p:nvPr/>
          </p:nvSpPr>
          <p:spPr>
            <a:xfrm>
              <a:off x="7809800" y="1472275"/>
              <a:ext cx="584950" cy="343750"/>
            </a:xfrm>
            <a:custGeom>
              <a:avLst/>
              <a:gdLst/>
              <a:ahLst/>
              <a:cxnLst/>
              <a:rect l="l" t="t" r="r" b="b"/>
              <a:pathLst>
                <a:path w="23398" h="13750" extrusionOk="0">
                  <a:moveTo>
                    <a:pt x="12319" y="129"/>
                  </a:moveTo>
                  <a:cubicBezTo>
                    <a:pt x="12327" y="129"/>
                    <a:pt x="12335" y="129"/>
                    <a:pt x="12345" y="130"/>
                  </a:cubicBezTo>
                  <a:cubicBezTo>
                    <a:pt x="12345" y="130"/>
                    <a:pt x="12417" y="158"/>
                    <a:pt x="12414" y="180"/>
                  </a:cubicBezTo>
                  <a:lnTo>
                    <a:pt x="12339" y="171"/>
                  </a:lnTo>
                  <a:cubicBezTo>
                    <a:pt x="12263" y="165"/>
                    <a:pt x="12267" y="146"/>
                    <a:pt x="12267" y="146"/>
                  </a:cubicBezTo>
                  <a:cubicBezTo>
                    <a:pt x="12267" y="146"/>
                    <a:pt x="12267" y="129"/>
                    <a:pt x="12319" y="129"/>
                  </a:cubicBezTo>
                  <a:close/>
                  <a:moveTo>
                    <a:pt x="13291" y="220"/>
                  </a:moveTo>
                  <a:cubicBezTo>
                    <a:pt x="13267" y="220"/>
                    <a:pt x="13267" y="227"/>
                    <a:pt x="13295" y="227"/>
                  </a:cubicBezTo>
                  <a:cubicBezTo>
                    <a:pt x="13305" y="227"/>
                    <a:pt x="13317" y="226"/>
                    <a:pt x="13332" y="224"/>
                  </a:cubicBezTo>
                  <a:cubicBezTo>
                    <a:pt x="13314" y="221"/>
                    <a:pt x="13301" y="220"/>
                    <a:pt x="13291" y="220"/>
                  </a:cubicBezTo>
                  <a:close/>
                  <a:moveTo>
                    <a:pt x="9371" y="166"/>
                  </a:moveTo>
                  <a:cubicBezTo>
                    <a:pt x="9378" y="166"/>
                    <a:pt x="9383" y="168"/>
                    <a:pt x="9383" y="174"/>
                  </a:cubicBezTo>
                  <a:lnTo>
                    <a:pt x="9387" y="193"/>
                  </a:lnTo>
                  <a:cubicBezTo>
                    <a:pt x="9331" y="217"/>
                    <a:pt x="9274" y="241"/>
                    <a:pt x="9251" y="241"/>
                  </a:cubicBezTo>
                  <a:cubicBezTo>
                    <a:pt x="9243" y="241"/>
                    <a:pt x="9239" y="239"/>
                    <a:pt x="9239" y="234"/>
                  </a:cubicBezTo>
                  <a:cubicBezTo>
                    <a:pt x="9239" y="234"/>
                    <a:pt x="9236" y="215"/>
                    <a:pt x="9308" y="184"/>
                  </a:cubicBezTo>
                  <a:cubicBezTo>
                    <a:pt x="9308" y="184"/>
                    <a:pt x="9349" y="166"/>
                    <a:pt x="9371" y="166"/>
                  </a:cubicBezTo>
                  <a:close/>
                  <a:moveTo>
                    <a:pt x="13025" y="199"/>
                  </a:moveTo>
                  <a:lnTo>
                    <a:pt x="13100" y="212"/>
                  </a:lnTo>
                  <a:lnTo>
                    <a:pt x="13172" y="243"/>
                  </a:lnTo>
                  <a:lnTo>
                    <a:pt x="13097" y="231"/>
                  </a:lnTo>
                  <a:cubicBezTo>
                    <a:pt x="13022" y="218"/>
                    <a:pt x="13022" y="218"/>
                    <a:pt x="13025" y="199"/>
                  </a:cubicBezTo>
                  <a:close/>
                  <a:moveTo>
                    <a:pt x="14065" y="303"/>
                  </a:moveTo>
                  <a:lnTo>
                    <a:pt x="14065" y="303"/>
                  </a:lnTo>
                  <a:cubicBezTo>
                    <a:pt x="14062" y="303"/>
                    <a:pt x="14065" y="308"/>
                    <a:pt x="14085" y="320"/>
                  </a:cubicBezTo>
                  <a:lnTo>
                    <a:pt x="14085" y="320"/>
                  </a:lnTo>
                  <a:cubicBezTo>
                    <a:pt x="14079" y="309"/>
                    <a:pt x="14068" y="303"/>
                    <a:pt x="14065" y="303"/>
                  </a:cubicBezTo>
                  <a:close/>
                  <a:moveTo>
                    <a:pt x="14085" y="320"/>
                  </a:moveTo>
                  <a:lnTo>
                    <a:pt x="14085" y="320"/>
                  </a:lnTo>
                  <a:cubicBezTo>
                    <a:pt x="14087" y="324"/>
                    <a:pt x="14089" y="329"/>
                    <a:pt x="14089" y="334"/>
                  </a:cubicBezTo>
                  <a:lnTo>
                    <a:pt x="14089" y="334"/>
                  </a:lnTo>
                  <a:cubicBezTo>
                    <a:pt x="14091" y="331"/>
                    <a:pt x="14092" y="328"/>
                    <a:pt x="14094" y="325"/>
                  </a:cubicBezTo>
                  <a:cubicBezTo>
                    <a:pt x="14090" y="323"/>
                    <a:pt x="14087" y="321"/>
                    <a:pt x="14085" y="320"/>
                  </a:cubicBezTo>
                  <a:close/>
                  <a:moveTo>
                    <a:pt x="13774" y="334"/>
                  </a:moveTo>
                  <a:lnTo>
                    <a:pt x="13849" y="353"/>
                  </a:lnTo>
                  <a:lnTo>
                    <a:pt x="13918" y="390"/>
                  </a:lnTo>
                  <a:lnTo>
                    <a:pt x="13843" y="372"/>
                  </a:lnTo>
                  <a:cubicBezTo>
                    <a:pt x="13771" y="356"/>
                    <a:pt x="13771" y="356"/>
                    <a:pt x="13774" y="334"/>
                  </a:cubicBezTo>
                  <a:close/>
                  <a:moveTo>
                    <a:pt x="14302" y="464"/>
                  </a:moveTo>
                  <a:cubicBezTo>
                    <a:pt x="14312" y="464"/>
                    <a:pt x="14330" y="469"/>
                    <a:pt x="14366" y="478"/>
                  </a:cubicBezTo>
                  <a:cubicBezTo>
                    <a:pt x="14513" y="519"/>
                    <a:pt x="14513" y="519"/>
                    <a:pt x="14435" y="519"/>
                  </a:cubicBezTo>
                  <a:cubicBezTo>
                    <a:pt x="14354" y="519"/>
                    <a:pt x="14282" y="500"/>
                    <a:pt x="14288" y="478"/>
                  </a:cubicBezTo>
                  <a:cubicBezTo>
                    <a:pt x="14291" y="469"/>
                    <a:pt x="14293" y="464"/>
                    <a:pt x="14302" y="464"/>
                  </a:cubicBezTo>
                  <a:close/>
                  <a:moveTo>
                    <a:pt x="14861" y="757"/>
                  </a:moveTo>
                  <a:cubicBezTo>
                    <a:pt x="14873" y="757"/>
                    <a:pt x="14889" y="759"/>
                    <a:pt x="14911" y="766"/>
                  </a:cubicBezTo>
                  <a:lnTo>
                    <a:pt x="14974" y="810"/>
                  </a:lnTo>
                  <a:lnTo>
                    <a:pt x="14974" y="810"/>
                  </a:lnTo>
                  <a:lnTo>
                    <a:pt x="14896" y="807"/>
                  </a:lnTo>
                  <a:lnTo>
                    <a:pt x="14824" y="785"/>
                  </a:lnTo>
                  <a:cubicBezTo>
                    <a:pt x="14830" y="770"/>
                    <a:pt x="14835" y="757"/>
                    <a:pt x="14861" y="757"/>
                  </a:cubicBezTo>
                  <a:close/>
                  <a:moveTo>
                    <a:pt x="6903" y="764"/>
                  </a:moveTo>
                  <a:cubicBezTo>
                    <a:pt x="6941" y="764"/>
                    <a:pt x="6926" y="800"/>
                    <a:pt x="6814" y="851"/>
                  </a:cubicBezTo>
                  <a:cubicBezTo>
                    <a:pt x="6778" y="862"/>
                    <a:pt x="6760" y="867"/>
                    <a:pt x="6750" y="867"/>
                  </a:cubicBezTo>
                  <a:cubicBezTo>
                    <a:pt x="6740" y="867"/>
                    <a:pt x="6738" y="862"/>
                    <a:pt x="6735" y="851"/>
                  </a:cubicBezTo>
                  <a:cubicBezTo>
                    <a:pt x="6729" y="832"/>
                    <a:pt x="6798" y="791"/>
                    <a:pt x="6870" y="770"/>
                  </a:cubicBezTo>
                  <a:cubicBezTo>
                    <a:pt x="6884" y="765"/>
                    <a:pt x="6895" y="764"/>
                    <a:pt x="6903" y="764"/>
                  </a:cubicBezTo>
                  <a:close/>
                  <a:moveTo>
                    <a:pt x="15710" y="1036"/>
                  </a:moveTo>
                  <a:cubicBezTo>
                    <a:pt x="15722" y="1036"/>
                    <a:pt x="15741" y="1039"/>
                    <a:pt x="15770" y="1052"/>
                  </a:cubicBezTo>
                  <a:lnTo>
                    <a:pt x="15833" y="1099"/>
                  </a:lnTo>
                  <a:cubicBezTo>
                    <a:pt x="15830" y="1103"/>
                    <a:pt x="15824" y="1105"/>
                    <a:pt x="15817" y="1105"/>
                  </a:cubicBezTo>
                  <a:cubicBezTo>
                    <a:pt x="15793" y="1105"/>
                    <a:pt x="15754" y="1089"/>
                    <a:pt x="15754" y="1089"/>
                  </a:cubicBezTo>
                  <a:cubicBezTo>
                    <a:pt x="15686" y="1061"/>
                    <a:pt x="15686" y="1061"/>
                    <a:pt x="15692" y="1042"/>
                  </a:cubicBezTo>
                  <a:cubicBezTo>
                    <a:pt x="15692" y="1042"/>
                    <a:pt x="15695" y="1036"/>
                    <a:pt x="15710" y="1036"/>
                  </a:cubicBezTo>
                  <a:close/>
                  <a:moveTo>
                    <a:pt x="8846" y="3395"/>
                  </a:moveTo>
                  <a:cubicBezTo>
                    <a:pt x="8877" y="3395"/>
                    <a:pt x="8926" y="3404"/>
                    <a:pt x="8973" y="3418"/>
                  </a:cubicBezTo>
                  <a:lnTo>
                    <a:pt x="8967" y="3440"/>
                  </a:lnTo>
                  <a:lnTo>
                    <a:pt x="8885" y="3440"/>
                  </a:lnTo>
                  <a:lnTo>
                    <a:pt x="8813" y="3405"/>
                  </a:lnTo>
                  <a:cubicBezTo>
                    <a:pt x="8815" y="3398"/>
                    <a:pt x="8828" y="3395"/>
                    <a:pt x="8846" y="3395"/>
                  </a:cubicBezTo>
                  <a:close/>
                  <a:moveTo>
                    <a:pt x="9309" y="3549"/>
                  </a:moveTo>
                  <a:cubicBezTo>
                    <a:pt x="9342" y="3549"/>
                    <a:pt x="9339" y="3559"/>
                    <a:pt x="9330" y="3581"/>
                  </a:cubicBezTo>
                  <a:cubicBezTo>
                    <a:pt x="9326" y="3596"/>
                    <a:pt x="9322" y="3609"/>
                    <a:pt x="9270" y="3609"/>
                  </a:cubicBezTo>
                  <a:cubicBezTo>
                    <a:pt x="9246" y="3609"/>
                    <a:pt x="9212" y="3606"/>
                    <a:pt x="9164" y="3599"/>
                  </a:cubicBezTo>
                  <a:lnTo>
                    <a:pt x="9014" y="3559"/>
                  </a:lnTo>
                  <a:lnTo>
                    <a:pt x="9173" y="3562"/>
                  </a:lnTo>
                  <a:cubicBezTo>
                    <a:pt x="9244" y="3554"/>
                    <a:pt x="9285" y="3549"/>
                    <a:pt x="9309" y="3549"/>
                  </a:cubicBezTo>
                  <a:close/>
                  <a:moveTo>
                    <a:pt x="5870" y="3586"/>
                  </a:moveTo>
                  <a:cubicBezTo>
                    <a:pt x="5842" y="3586"/>
                    <a:pt x="5787" y="3601"/>
                    <a:pt x="5733" y="3615"/>
                  </a:cubicBezTo>
                  <a:cubicBezTo>
                    <a:pt x="5579" y="3634"/>
                    <a:pt x="5516" y="3693"/>
                    <a:pt x="5523" y="3709"/>
                  </a:cubicBezTo>
                  <a:cubicBezTo>
                    <a:pt x="5524" y="3714"/>
                    <a:pt x="5528" y="3717"/>
                    <a:pt x="5535" y="3717"/>
                  </a:cubicBezTo>
                  <a:cubicBezTo>
                    <a:pt x="5562" y="3717"/>
                    <a:pt x="5629" y="3685"/>
                    <a:pt x="5745" y="3656"/>
                  </a:cubicBezTo>
                  <a:cubicBezTo>
                    <a:pt x="5795" y="3640"/>
                    <a:pt x="5842" y="3621"/>
                    <a:pt x="5889" y="3593"/>
                  </a:cubicBezTo>
                  <a:cubicBezTo>
                    <a:pt x="5888" y="3588"/>
                    <a:pt x="5881" y="3586"/>
                    <a:pt x="5870" y="3586"/>
                  </a:cubicBezTo>
                  <a:close/>
                  <a:moveTo>
                    <a:pt x="5329" y="3725"/>
                  </a:moveTo>
                  <a:cubicBezTo>
                    <a:pt x="5348" y="3725"/>
                    <a:pt x="5323" y="3750"/>
                    <a:pt x="5228" y="3803"/>
                  </a:cubicBezTo>
                  <a:cubicBezTo>
                    <a:pt x="5181" y="3825"/>
                    <a:pt x="5134" y="3847"/>
                    <a:pt x="5087" y="3872"/>
                  </a:cubicBezTo>
                  <a:cubicBezTo>
                    <a:pt x="5078" y="3850"/>
                    <a:pt x="5209" y="3762"/>
                    <a:pt x="5284" y="3737"/>
                  </a:cubicBezTo>
                  <a:cubicBezTo>
                    <a:pt x="5305" y="3729"/>
                    <a:pt x="5321" y="3725"/>
                    <a:pt x="5329" y="3725"/>
                  </a:cubicBezTo>
                  <a:close/>
                  <a:moveTo>
                    <a:pt x="10750" y="4165"/>
                  </a:moveTo>
                  <a:cubicBezTo>
                    <a:pt x="10770" y="4165"/>
                    <a:pt x="10816" y="4174"/>
                    <a:pt x="10866" y="4176"/>
                  </a:cubicBezTo>
                  <a:cubicBezTo>
                    <a:pt x="10978" y="4226"/>
                    <a:pt x="11005" y="4238"/>
                    <a:pt x="10971" y="4238"/>
                  </a:cubicBezTo>
                  <a:cubicBezTo>
                    <a:pt x="10960" y="4238"/>
                    <a:pt x="10944" y="4237"/>
                    <a:pt x="10922" y="4236"/>
                  </a:cubicBezTo>
                  <a:lnTo>
                    <a:pt x="10765" y="4189"/>
                  </a:lnTo>
                  <a:cubicBezTo>
                    <a:pt x="10737" y="4171"/>
                    <a:pt x="10735" y="4165"/>
                    <a:pt x="10750" y="4165"/>
                  </a:cubicBezTo>
                  <a:close/>
                  <a:moveTo>
                    <a:pt x="11270" y="4576"/>
                  </a:moveTo>
                  <a:cubicBezTo>
                    <a:pt x="11296" y="4576"/>
                    <a:pt x="11342" y="4593"/>
                    <a:pt x="11342" y="4593"/>
                  </a:cubicBezTo>
                  <a:lnTo>
                    <a:pt x="11405" y="4637"/>
                  </a:lnTo>
                  <a:cubicBezTo>
                    <a:pt x="11398" y="4645"/>
                    <a:pt x="11392" y="4654"/>
                    <a:pt x="11378" y="4654"/>
                  </a:cubicBezTo>
                  <a:cubicBezTo>
                    <a:pt x="11365" y="4654"/>
                    <a:pt x="11347" y="4646"/>
                    <a:pt x="11317" y="4624"/>
                  </a:cubicBezTo>
                  <a:lnTo>
                    <a:pt x="11254" y="4580"/>
                  </a:lnTo>
                  <a:cubicBezTo>
                    <a:pt x="11257" y="4577"/>
                    <a:pt x="11263" y="4576"/>
                    <a:pt x="11270" y="4576"/>
                  </a:cubicBezTo>
                  <a:close/>
                  <a:moveTo>
                    <a:pt x="20887" y="4614"/>
                  </a:moveTo>
                  <a:cubicBezTo>
                    <a:pt x="20900" y="4614"/>
                    <a:pt x="20917" y="4625"/>
                    <a:pt x="20944" y="4659"/>
                  </a:cubicBezTo>
                  <a:lnTo>
                    <a:pt x="20994" y="4715"/>
                  </a:lnTo>
                  <a:cubicBezTo>
                    <a:pt x="20992" y="4717"/>
                    <a:pt x="20989" y="4717"/>
                    <a:pt x="20986" y="4717"/>
                  </a:cubicBezTo>
                  <a:cubicBezTo>
                    <a:pt x="20963" y="4717"/>
                    <a:pt x="20913" y="4684"/>
                    <a:pt x="20913" y="4684"/>
                  </a:cubicBezTo>
                  <a:lnTo>
                    <a:pt x="20863" y="4627"/>
                  </a:lnTo>
                  <a:cubicBezTo>
                    <a:pt x="20869" y="4620"/>
                    <a:pt x="20877" y="4614"/>
                    <a:pt x="20887" y="4614"/>
                  </a:cubicBezTo>
                  <a:close/>
                  <a:moveTo>
                    <a:pt x="12216" y="5154"/>
                  </a:moveTo>
                  <a:cubicBezTo>
                    <a:pt x="12205" y="5165"/>
                    <a:pt x="12194" y="5175"/>
                    <a:pt x="12194" y="5175"/>
                  </a:cubicBezTo>
                  <a:cubicBezTo>
                    <a:pt x="12194" y="5175"/>
                    <a:pt x="12196" y="5173"/>
                    <a:pt x="12201" y="5169"/>
                  </a:cubicBezTo>
                  <a:lnTo>
                    <a:pt x="12216" y="5154"/>
                  </a:lnTo>
                  <a:close/>
                  <a:moveTo>
                    <a:pt x="12345" y="5635"/>
                  </a:moveTo>
                  <a:cubicBezTo>
                    <a:pt x="12353" y="5635"/>
                    <a:pt x="12439" y="5707"/>
                    <a:pt x="12473" y="5759"/>
                  </a:cubicBezTo>
                  <a:lnTo>
                    <a:pt x="12455" y="5771"/>
                  </a:lnTo>
                  <a:cubicBezTo>
                    <a:pt x="12411" y="5708"/>
                    <a:pt x="12342" y="5665"/>
                    <a:pt x="12357" y="5652"/>
                  </a:cubicBezTo>
                  <a:cubicBezTo>
                    <a:pt x="12346" y="5640"/>
                    <a:pt x="12343" y="5635"/>
                    <a:pt x="12345" y="5635"/>
                  </a:cubicBezTo>
                  <a:close/>
                  <a:moveTo>
                    <a:pt x="12840" y="6077"/>
                  </a:moveTo>
                  <a:cubicBezTo>
                    <a:pt x="12853" y="6077"/>
                    <a:pt x="12869" y="6088"/>
                    <a:pt x="12896" y="6128"/>
                  </a:cubicBezTo>
                  <a:cubicBezTo>
                    <a:pt x="12943" y="6173"/>
                    <a:pt x="12969" y="6229"/>
                    <a:pt x="12939" y="6229"/>
                  </a:cubicBezTo>
                  <a:cubicBezTo>
                    <a:pt x="12931" y="6229"/>
                    <a:pt x="12919" y="6225"/>
                    <a:pt x="12903" y="6216"/>
                  </a:cubicBezTo>
                  <a:lnTo>
                    <a:pt x="12818" y="6084"/>
                  </a:lnTo>
                  <a:cubicBezTo>
                    <a:pt x="12825" y="6081"/>
                    <a:pt x="12832" y="6077"/>
                    <a:pt x="12840" y="6077"/>
                  </a:cubicBezTo>
                  <a:close/>
                  <a:moveTo>
                    <a:pt x="2168" y="6503"/>
                  </a:moveTo>
                  <a:cubicBezTo>
                    <a:pt x="2160" y="6503"/>
                    <a:pt x="2152" y="6517"/>
                    <a:pt x="2122" y="6567"/>
                  </a:cubicBezTo>
                  <a:lnTo>
                    <a:pt x="2085" y="6636"/>
                  </a:lnTo>
                  <a:lnTo>
                    <a:pt x="2141" y="6576"/>
                  </a:lnTo>
                  <a:lnTo>
                    <a:pt x="2179" y="6508"/>
                  </a:lnTo>
                  <a:cubicBezTo>
                    <a:pt x="2175" y="6505"/>
                    <a:pt x="2171" y="6503"/>
                    <a:pt x="2168" y="6503"/>
                  </a:cubicBezTo>
                  <a:close/>
                  <a:moveTo>
                    <a:pt x="13219" y="6664"/>
                  </a:moveTo>
                  <a:lnTo>
                    <a:pt x="13257" y="6733"/>
                  </a:lnTo>
                  <a:cubicBezTo>
                    <a:pt x="13294" y="6802"/>
                    <a:pt x="13294" y="6802"/>
                    <a:pt x="13276" y="6812"/>
                  </a:cubicBezTo>
                  <a:lnTo>
                    <a:pt x="13238" y="6743"/>
                  </a:lnTo>
                  <a:lnTo>
                    <a:pt x="13219" y="6664"/>
                  </a:lnTo>
                  <a:close/>
                  <a:moveTo>
                    <a:pt x="2191" y="6695"/>
                  </a:moveTo>
                  <a:cubicBezTo>
                    <a:pt x="2192" y="6695"/>
                    <a:pt x="2193" y="6695"/>
                    <a:pt x="2194" y="6696"/>
                  </a:cubicBezTo>
                  <a:lnTo>
                    <a:pt x="2157" y="6765"/>
                  </a:lnTo>
                  <a:cubicBezTo>
                    <a:pt x="2156" y="6764"/>
                    <a:pt x="2155" y="6764"/>
                    <a:pt x="2154" y="6764"/>
                  </a:cubicBezTo>
                  <a:cubicBezTo>
                    <a:pt x="2142" y="6764"/>
                    <a:pt x="2133" y="6796"/>
                    <a:pt x="2146" y="6796"/>
                  </a:cubicBezTo>
                  <a:cubicBezTo>
                    <a:pt x="2151" y="6796"/>
                    <a:pt x="2161" y="6791"/>
                    <a:pt x="2176" y="6774"/>
                  </a:cubicBezTo>
                  <a:lnTo>
                    <a:pt x="2213" y="6796"/>
                  </a:lnTo>
                  <a:cubicBezTo>
                    <a:pt x="2181" y="6860"/>
                    <a:pt x="2133" y="6916"/>
                    <a:pt x="2111" y="6916"/>
                  </a:cubicBezTo>
                  <a:cubicBezTo>
                    <a:pt x="2110" y="6916"/>
                    <a:pt x="2108" y="6916"/>
                    <a:pt x="2107" y="6915"/>
                  </a:cubicBezTo>
                  <a:cubicBezTo>
                    <a:pt x="2081" y="6934"/>
                    <a:pt x="2065" y="6945"/>
                    <a:pt x="2058" y="6945"/>
                  </a:cubicBezTo>
                  <a:cubicBezTo>
                    <a:pt x="2047" y="6945"/>
                    <a:pt x="2062" y="6912"/>
                    <a:pt x="2104" y="6824"/>
                  </a:cubicBezTo>
                  <a:cubicBezTo>
                    <a:pt x="2133" y="6757"/>
                    <a:pt x="2173" y="6695"/>
                    <a:pt x="2191" y="6695"/>
                  </a:cubicBezTo>
                  <a:close/>
                  <a:moveTo>
                    <a:pt x="22567" y="7137"/>
                  </a:moveTo>
                  <a:cubicBezTo>
                    <a:pt x="22590" y="7137"/>
                    <a:pt x="22653" y="7268"/>
                    <a:pt x="22683" y="7335"/>
                  </a:cubicBezTo>
                  <a:cubicBezTo>
                    <a:pt x="22687" y="7361"/>
                    <a:pt x="22685" y="7371"/>
                    <a:pt x="22678" y="7371"/>
                  </a:cubicBezTo>
                  <a:cubicBezTo>
                    <a:pt x="22665" y="7371"/>
                    <a:pt x="22635" y="7328"/>
                    <a:pt x="22614" y="7282"/>
                  </a:cubicBezTo>
                  <a:cubicBezTo>
                    <a:pt x="22545" y="7147"/>
                    <a:pt x="22545" y="7147"/>
                    <a:pt x="22564" y="7137"/>
                  </a:cubicBezTo>
                  <a:cubicBezTo>
                    <a:pt x="22565" y="7137"/>
                    <a:pt x="22566" y="7137"/>
                    <a:pt x="22567" y="7137"/>
                  </a:cubicBezTo>
                  <a:close/>
                  <a:moveTo>
                    <a:pt x="13658" y="7407"/>
                  </a:moveTo>
                  <a:cubicBezTo>
                    <a:pt x="13639" y="7416"/>
                    <a:pt x="13652" y="7495"/>
                    <a:pt x="13652" y="7495"/>
                  </a:cubicBezTo>
                  <a:cubicBezTo>
                    <a:pt x="13677" y="7552"/>
                    <a:pt x="13693" y="7558"/>
                    <a:pt x="13699" y="7558"/>
                  </a:cubicBezTo>
                  <a:cubicBezTo>
                    <a:pt x="13701" y="7558"/>
                    <a:pt x="13702" y="7557"/>
                    <a:pt x="13702" y="7557"/>
                  </a:cubicBezTo>
                  <a:cubicBezTo>
                    <a:pt x="13702" y="7557"/>
                    <a:pt x="13721" y="7551"/>
                    <a:pt x="13689" y="7479"/>
                  </a:cubicBezTo>
                  <a:lnTo>
                    <a:pt x="13658" y="7407"/>
                  </a:lnTo>
                  <a:close/>
                  <a:moveTo>
                    <a:pt x="1797" y="7544"/>
                  </a:moveTo>
                  <a:cubicBezTo>
                    <a:pt x="1800" y="7544"/>
                    <a:pt x="1804" y="7546"/>
                    <a:pt x="1809" y="7548"/>
                  </a:cubicBezTo>
                  <a:cubicBezTo>
                    <a:pt x="1803" y="7601"/>
                    <a:pt x="1790" y="7651"/>
                    <a:pt x="1771" y="7702"/>
                  </a:cubicBezTo>
                  <a:lnTo>
                    <a:pt x="1728" y="7767"/>
                  </a:lnTo>
                  <a:cubicBezTo>
                    <a:pt x="1709" y="7761"/>
                    <a:pt x="1731" y="7686"/>
                    <a:pt x="1762" y="7614"/>
                  </a:cubicBezTo>
                  <a:cubicBezTo>
                    <a:pt x="1783" y="7558"/>
                    <a:pt x="1788" y="7544"/>
                    <a:pt x="1797" y="7544"/>
                  </a:cubicBezTo>
                  <a:close/>
                  <a:moveTo>
                    <a:pt x="2000" y="7871"/>
                  </a:moveTo>
                  <a:lnTo>
                    <a:pt x="1978" y="7943"/>
                  </a:lnTo>
                  <a:cubicBezTo>
                    <a:pt x="1978" y="7943"/>
                    <a:pt x="1972" y="8021"/>
                    <a:pt x="1994" y="8027"/>
                  </a:cubicBezTo>
                  <a:lnTo>
                    <a:pt x="2016" y="7955"/>
                  </a:lnTo>
                  <a:cubicBezTo>
                    <a:pt x="2041" y="7886"/>
                    <a:pt x="2019" y="7877"/>
                    <a:pt x="2000" y="7871"/>
                  </a:cubicBezTo>
                  <a:close/>
                  <a:moveTo>
                    <a:pt x="13712" y="7889"/>
                  </a:moveTo>
                  <a:cubicBezTo>
                    <a:pt x="13730" y="7889"/>
                    <a:pt x="13755" y="7952"/>
                    <a:pt x="13755" y="7952"/>
                  </a:cubicBezTo>
                  <a:cubicBezTo>
                    <a:pt x="13786" y="8021"/>
                    <a:pt x="13815" y="8093"/>
                    <a:pt x="13796" y="8103"/>
                  </a:cubicBezTo>
                  <a:cubicBezTo>
                    <a:pt x="13796" y="8103"/>
                    <a:pt x="13795" y="8103"/>
                    <a:pt x="13795" y="8103"/>
                  </a:cubicBezTo>
                  <a:cubicBezTo>
                    <a:pt x="13790" y="8103"/>
                    <a:pt x="13773" y="8098"/>
                    <a:pt x="13749" y="8037"/>
                  </a:cubicBezTo>
                  <a:cubicBezTo>
                    <a:pt x="13727" y="7990"/>
                    <a:pt x="13714" y="7940"/>
                    <a:pt x="13708" y="7890"/>
                  </a:cubicBezTo>
                  <a:cubicBezTo>
                    <a:pt x="13709" y="7889"/>
                    <a:pt x="13710" y="7889"/>
                    <a:pt x="13712" y="7889"/>
                  </a:cubicBezTo>
                  <a:close/>
                  <a:moveTo>
                    <a:pt x="206" y="8169"/>
                  </a:moveTo>
                  <a:cubicBezTo>
                    <a:pt x="211" y="8169"/>
                    <a:pt x="218" y="8170"/>
                    <a:pt x="226" y="8172"/>
                  </a:cubicBezTo>
                  <a:cubicBezTo>
                    <a:pt x="248" y="8175"/>
                    <a:pt x="267" y="8178"/>
                    <a:pt x="261" y="8250"/>
                  </a:cubicBezTo>
                  <a:cubicBezTo>
                    <a:pt x="272" y="8326"/>
                    <a:pt x="267" y="8364"/>
                    <a:pt x="257" y="8364"/>
                  </a:cubicBezTo>
                  <a:cubicBezTo>
                    <a:pt x="246" y="8364"/>
                    <a:pt x="230" y="8324"/>
                    <a:pt x="217" y="8247"/>
                  </a:cubicBezTo>
                  <a:cubicBezTo>
                    <a:pt x="193" y="8183"/>
                    <a:pt x="187" y="8169"/>
                    <a:pt x="206" y="8169"/>
                  </a:cubicBezTo>
                  <a:close/>
                  <a:moveTo>
                    <a:pt x="14307" y="8595"/>
                  </a:moveTo>
                  <a:cubicBezTo>
                    <a:pt x="14303" y="8595"/>
                    <a:pt x="14306" y="8614"/>
                    <a:pt x="14310" y="8648"/>
                  </a:cubicBezTo>
                  <a:lnTo>
                    <a:pt x="14366" y="8789"/>
                  </a:lnTo>
                  <a:cubicBezTo>
                    <a:pt x="14385" y="8780"/>
                    <a:pt x="14385" y="8780"/>
                    <a:pt x="14357" y="8711"/>
                  </a:cubicBezTo>
                  <a:cubicBezTo>
                    <a:pt x="14324" y="8630"/>
                    <a:pt x="14311" y="8595"/>
                    <a:pt x="14307" y="8595"/>
                  </a:cubicBezTo>
                  <a:close/>
                  <a:moveTo>
                    <a:pt x="13674" y="8964"/>
                  </a:moveTo>
                  <a:cubicBezTo>
                    <a:pt x="13673" y="8964"/>
                    <a:pt x="13671" y="8964"/>
                    <a:pt x="13670" y="8964"/>
                  </a:cubicBezTo>
                  <a:cubicBezTo>
                    <a:pt x="13652" y="8974"/>
                    <a:pt x="13680" y="9046"/>
                    <a:pt x="13749" y="9102"/>
                  </a:cubicBezTo>
                  <a:cubicBezTo>
                    <a:pt x="13768" y="9093"/>
                    <a:pt x="13768" y="9093"/>
                    <a:pt x="13739" y="9024"/>
                  </a:cubicBezTo>
                  <a:cubicBezTo>
                    <a:pt x="13739" y="9024"/>
                    <a:pt x="13697" y="8964"/>
                    <a:pt x="13674" y="8964"/>
                  </a:cubicBezTo>
                  <a:close/>
                  <a:moveTo>
                    <a:pt x="14253" y="9184"/>
                  </a:moveTo>
                  <a:cubicBezTo>
                    <a:pt x="14257" y="9184"/>
                    <a:pt x="14271" y="9219"/>
                    <a:pt x="14304" y="9300"/>
                  </a:cubicBezTo>
                  <a:cubicBezTo>
                    <a:pt x="14335" y="9372"/>
                    <a:pt x="14316" y="9378"/>
                    <a:pt x="14316" y="9378"/>
                  </a:cubicBezTo>
                  <a:cubicBezTo>
                    <a:pt x="14315" y="9379"/>
                    <a:pt x="14314" y="9379"/>
                    <a:pt x="14313" y="9379"/>
                  </a:cubicBezTo>
                  <a:cubicBezTo>
                    <a:pt x="14293" y="9379"/>
                    <a:pt x="14283" y="9305"/>
                    <a:pt x="14256" y="9237"/>
                  </a:cubicBezTo>
                  <a:cubicBezTo>
                    <a:pt x="14252" y="9204"/>
                    <a:pt x="14250" y="9184"/>
                    <a:pt x="14253" y="9184"/>
                  </a:cubicBezTo>
                  <a:close/>
                  <a:moveTo>
                    <a:pt x="14964" y="10330"/>
                  </a:moveTo>
                  <a:cubicBezTo>
                    <a:pt x="14973" y="10348"/>
                    <a:pt x="14979" y="10357"/>
                    <a:pt x="14979" y="10357"/>
                  </a:cubicBezTo>
                  <a:cubicBezTo>
                    <a:pt x="14979" y="10357"/>
                    <a:pt x="14975" y="10349"/>
                    <a:pt x="14965" y="10331"/>
                  </a:cubicBezTo>
                  <a:cubicBezTo>
                    <a:pt x="14964" y="10330"/>
                    <a:pt x="14964" y="10330"/>
                    <a:pt x="14964" y="10330"/>
                  </a:cubicBezTo>
                  <a:close/>
                  <a:moveTo>
                    <a:pt x="14856" y="10386"/>
                  </a:moveTo>
                  <a:cubicBezTo>
                    <a:pt x="14875" y="10386"/>
                    <a:pt x="14908" y="10449"/>
                    <a:pt x="14908" y="10528"/>
                  </a:cubicBezTo>
                  <a:cubicBezTo>
                    <a:pt x="14903" y="10531"/>
                    <a:pt x="14899" y="10533"/>
                    <a:pt x="14896" y="10533"/>
                  </a:cubicBezTo>
                  <a:cubicBezTo>
                    <a:pt x="14887" y="10533"/>
                    <a:pt x="14879" y="10520"/>
                    <a:pt x="14852" y="10472"/>
                  </a:cubicBezTo>
                  <a:cubicBezTo>
                    <a:pt x="14852" y="10472"/>
                    <a:pt x="14833" y="10397"/>
                    <a:pt x="14852" y="10387"/>
                  </a:cubicBezTo>
                  <a:cubicBezTo>
                    <a:pt x="14853" y="10387"/>
                    <a:pt x="14854" y="10386"/>
                    <a:pt x="14856" y="10386"/>
                  </a:cubicBezTo>
                  <a:close/>
                  <a:moveTo>
                    <a:pt x="15096" y="10854"/>
                  </a:moveTo>
                  <a:lnTo>
                    <a:pt x="15156" y="10907"/>
                  </a:lnTo>
                  <a:lnTo>
                    <a:pt x="15194" y="10970"/>
                  </a:lnTo>
                  <a:cubicBezTo>
                    <a:pt x="15187" y="10975"/>
                    <a:pt x="15181" y="10979"/>
                    <a:pt x="15173" y="10979"/>
                  </a:cubicBezTo>
                  <a:cubicBezTo>
                    <a:pt x="15160" y="10979"/>
                    <a:pt x="15143" y="10968"/>
                    <a:pt x="15118" y="10929"/>
                  </a:cubicBezTo>
                  <a:lnTo>
                    <a:pt x="15096" y="10854"/>
                  </a:lnTo>
                  <a:close/>
                  <a:moveTo>
                    <a:pt x="22668" y="12224"/>
                  </a:moveTo>
                  <a:cubicBezTo>
                    <a:pt x="22686" y="12236"/>
                    <a:pt x="22702" y="12246"/>
                    <a:pt x="22661" y="12308"/>
                  </a:cubicBezTo>
                  <a:lnTo>
                    <a:pt x="22602" y="12358"/>
                  </a:lnTo>
                  <a:lnTo>
                    <a:pt x="22627" y="12283"/>
                  </a:lnTo>
                  <a:lnTo>
                    <a:pt x="22668" y="12224"/>
                  </a:lnTo>
                  <a:close/>
                  <a:moveTo>
                    <a:pt x="21953" y="12835"/>
                  </a:moveTo>
                  <a:lnTo>
                    <a:pt x="21953" y="12835"/>
                  </a:lnTo>
                  <a:cubicBezTo>
                    <a:pt x="21966" y="12850"/>
                    <a:pt x="21981" y="12869"/>
                    <a:pt x="21925" y="12913"/>
                  </a:cubicBezTo>
                  <a:lnTo>
                    <a:pt x="21865" y="12954"/>
                  </a:lnTo>
                  <a:cubicBezTo>
                    <a:pt x="21853" y="12935"/>
                    <a:pt x="21900" y="12879"/>
                    <a:pt x="21900" y="12879"/>
                  </a:cubicBezTo>
                  <a:cubicBezTo>
                    <a:pt x="21919" y="12866"/>
                    <a:pt x="21937" y="12850"/>
                    <a:pt x="21953" y="12835"/>
                  </a:cubicBezTo>
                  <a:close/>
                  <a:moveTo>
                    <a:pt x="20916" y="13519"/>
                  </a:moveTo>
                  <a:cubicBezTo>
                    <a:pt x="20927" y="13519"/>
                    <a:pt x="20928" y="13524"/>
                    <a:pt x="20932" y="13534"/>
                  </a:cubicBezTo>
                  <a:cubicBezTo>
                    <a:pt x="20935" y="13552"/>
                    <a:pt x="20866" y="13593"/>
                    <a:pt x="20866" y="13593"/>
                  </a:cubicBezTo>
                  <a:cubicBezTo>
                    <a:pt x="20856" y="13596"/>
                    <a:pt x="20849" y="13597"/>
                    <a:pt x="20844" y="13597"/>
                  </a:cubicBezTo>
                  <a:cubicBezTo>
                    <a:pt x="20809" y="13597"/>
                    <a:pt x="20856" y="13549"/>
                    <a:pt x="20853" y="13530"/>
                  </a:cubicBezTo>
                  <a:cubicBezTo>
                    <a:pt x="20888" y="13523"/>
                    <a:pt x="20906" y="13519"/>
                    <a:pt x="20916" y="13519"/>
                  </a:cubicBezTo>
                  <a:close/>
                  <a:moveTo>
                    <a:pt x="19067" y="13596"/>
                  </a:moveTo>
                  <a:lnTo>
                    <a:pt x="19142" y="13609"/>
                  </a:lnTo>
                  <a:cubicBezTo>
                    <a:pt x="19137" y="13626"/>
                    <a:pt x="19134" y="13641"/>
                    <a:pt x="19098" y="13641"/>
                  </a:cubicBezTo>
                  <a:cubicBezTo>
                    <a:pt x="19087" y="13641"/>
                    <a:pt x="19074" y="13640"/>
                    <a:pt x="19057" y="13637"/>
                  </a:cubicBezTo>
                  <a:lnTo>
                    <a:pt x="18989" y="13606"/>
                  </a:lnTo>
                  <a:lnTo>
                    <a:pt x="19067" y="13596"/>
                  </a:lnTo>
                  <a:close/>
                  <a:moveTo>
                    <a:pt x="11019" y="0"/>
                  </a:moveTo>
                  <a:cubicBezTo>
                    <a:pt x="10585" y="0"/>
                    <a:pt x="10164" y="31"/>
                    <a:pt x="10063" y="39"/>
                  </a:cubicBezTo>
                  <a:cubicBezTo>
                    <a:pt x="10037" y="37"/>
                    <a:pt x="10007" y="36"/>
                    <a:pt x="9978" y="36"/>
                  </a:cubicBezTo>
                  <a:cubicBezTo>
                    <a:pt x="9839" y="36"/>
                    <a:pt x="9695" y="57"/>
                    <a:pt x="9759" y="68"/>
                  </a:cubicBezTo>
                  <a:cubicBezTo>
                    <a:pt x="9759" y="86"/>
                    <a:pt x="9380" y="124"/>
                    <a:pt x="8926" y="196"/>
                  </a:cubicBezTo>
                  <a:cubicBezTo>
                    <a:pt x="8399" y="278"/>
                    <a:pt x="8026" y="365"/>
                    <a:pt x="8030" y="384"/>
                  </a:cubicBezTo>
                  <a:lnTo>
                    <a:pt x="7807" y="434"/>
                  </a:lnTo>
                  <a:cubicBezTo>
                    <a:pt x="7657" y="466"/>
                    <a:pt x="7513" y="522"/>
                    <a:pt x="7440" y="544"/>
                  </a:cubicBezTo>
                  <a:cubicBezTo>
                    <a:pt x="7398" y="569"/>
                    <a:pt x="7354" y="585"/>
                    <a:pt x="7341" y="585"/>
                  </a:cubicBezTo>
                  <a:cubicBezTo>
                    <a:pt x="7333" y="585"/>
                    <a:pt x="7338" y="579"/>
                    <a:pt x="7365" y="563"/>
                  </a:cubicBezTo>
                  <a:cubicBezTo>
                    <a:pt x="7363" y="549"/>
                    <a:pt x="7359" y="534"/>
                    <a:pt x="7329" y="534"/>
                  </a:cubicBezTo>
                  <a:cubicBezTo>
                    <a:pt x="7318" y="534"/>
                    <a:pt x="7303" y="536"/>
                    <a:pt x="7284" y="541"/>
                  </a:cubicBezTo>
                  <a:cubicBezTo>
                    <a:pt x="7136" y="582"/>
                    <a:pt x="7140" y="600"/>
                    <a:pt x="7146" y="622"/>
                  </a:cubicBezTo>
                  <a:cubicBezTo>
                    <a:pt x="7152" y="641"/>
                    <a:pt x="7077" y="663"/>
                    <a:pt x="7077" y="663"/>
                  </a:cubicBezTo>
                  <a:cubicBezTo>
                    <a:pt x="7041" y="674"/>
                    <a:pt x="7023" y="679"/>
                    <a:pt x="7013" y="679"/>
                  </a:cubicBezTo>
                  <a:cubicBezTo>
                    <a:pt x="7003" y="679"/>
                    <a:pt x="7002" y="674"/>
                    <a:pt x="6999" y="663"/>
                  </a:cubicBezTo>
                  <a:cubicBezTo>
                    <a:pt x="6995" y="644"/>
                    <a:pt x="6989" y="622"/>
                    <a:pt x="6989" y="622"/>
                  </a:cubicBezTo>
                  <a:lnTo>
                    <a:pt x="6914" y="644"/>
                  </a:lnTo>
                  <a:cubicBezTo>
                    <a:pt x="6920" y="666"/>
                    <a:pt x="6848" y="688"/>
                    <a:pt x="6848" y="688"/>
                  </a:cubicBezTo>
                  <a:cubicBezTo>
                    <a:pt x="6818" y="697"/>
                    <a:pt x="6800" y="703"/>
                    <a:pt x="6789" y="703"/>
                  </a:cubicBezTo>
                  <a:cubicBezTo>
                    <a:pt x="6774" y="703"/>
                    <a:pt x="6771" y="693"/>
                    <a:pt x="6764" y="669"/>
                  </a:cubicBezTo>
                  <a:cubicBezTo>
                    <a:pt x="6759" y="655"/>
                    <a:pt x="6748" y="649"/>
                    <a:pt x="6732" y="649"/>
                  </a:cubicBezTo>
                  <a:cubicBezTo>
                    <a:pt x="6702" y="649"/>
                    <a:pt x="6657" y="672"/>
                    <a:pt x="6616" y="713"/>
                  </a:cubicBezTo>
                  <a:lnTo>
                    <a:pt x="6478" y="782"/>
                  </a:lnTo>
                  <a:cubicBezTo>
                    <a:pt x="6472" y="781"/>
                    <a:pt x="6465" y="780"/>
                    <a:pt x="6458" y="780"/>
                  </a:cubicBezTo>
                  <a:cubicBezTo>
                    <a:pt x="6373" y="780"/>
                    <a:pt x="6254" y="861"/>
                    <a:pt x="6196" y="901"/>
                  </a:cubicBezTo>
                  <a:cubicBezTo>
                    <a:pt x="6181" y="898"/>
                    <a:pt x="6165" y="896"/>
                    <a:pt x="6149" y="896"/>
                  </a:cubicBezTo>
                  <a:cubicBezTo>
                    <a:pt x="6083" y="896"/>
                    <a:pt x="6021" y="926"/>
                    <a:pt x="5980" y="980"/>
                  </a:cubicBezTo>
                  <a:cubicBezTo>
                    <a:pt x="5986" y="998"/>
                    <a:pt x="5917" y="1027"/>
                    <a:pt x="5839" y="1036"/>
                  </a:cubicBezTo>
                  <a:cubicBezTo>
                    <a:pt x="5761" y="1045"/>
                    <a:pt x="5689" y="1067"/>
                    <a:pt x="5548" y="1130"/>
                  </a:cubicBezTo>
                  <a:cubicBezTo>
                    <a:pt x="5485" y="1180"/>
                    <a:pt x="4990" y="1381"/>
                    <a:pt x="4460" y="1681"/>
                  </a:cubicBezTo>
                  <a:cubicBezTo>
                    <a:pt x="4310" y="1763"/>
                    <a:pt x="4178" y="1851"/>
                    <a:pt x="4059" y="1923"/>
                  </a:cubicBezTo>
                  <a:cubicBezTo>
                    <a:pt x="3956" y="1982"/>
                    <a:pt x="3855" y="2051"/>
                    <a:pt x="3761" y="2123"/>
                  </a:cubicBezTo>
                  <a:cubicBezTo>
                    <a:pt x="3598" y="2239"/>
                    <a:pt x="3508" y="2308"/>
                    <a:pt x="3514" y="2318"/>
                  </a:cubicBezTo>
                  <a:cubicBezTo>
                    <a:pt x="3476" y="2352"/>
                    <a:pt x="3432" y="2380"/>
                    <a:pt x="3385" y="2396"/>
                  </a:cubicBezTo>
                  <a:cubicBezTo>
                    <a:pt x="3384" y="2394"/>
                    <a:pt x="3381" y="2393"/>
                    <a:pt x="3378" y="2393"/>
                  </a:cubicBezTo>
                  <a:cubicBezTo>
                    <a:pt x="3358" y="2393"/>
                    <a:pt x="3309" y="2438"/>
                    <a:pt x="3279" y="2509"/>
                  </a:cubicBezTo>
                  <a:cubicBezTo>
                    <a:pt x="3247" y="2551"/>
                    <a:pt x="3243" y="2571"/>
                    <a:pt x="3235" y="2571"/>
                  </a:cubicBezTo>
                  <a:cubicBezTo>
                    <a:pt x="3232" y="2571"/>
                    <a:pt x="3228" y="2566"/>
                    <a:pt x="3219" y="2556"/>
                  </a:cubicBezTo>
                  <a:cubicBezTo>
                    <a:pt x="3218" y="2554"/>
                    <a:pt x="3216" y="2554"/>
                    <a:pt x="3213" y="2554"/>
                  </a:cubicBezTo>
                  <a:cubicBezTo>
                    <a:pt x="3184" y="2554"/>
                    <a:pt x="3070" y="2651"/>
                    <a:pt x="2865" y="2841"/>
                  </a:cubicBezTo>
                  <a:cubicBezTo>
                    <a:pt x="2696" y="2995"/>
                    <a:pt x="2498" y="3226"/>
                    <a:pt x="2511" y="3236"/>
                  </a:cubicBezTo>
                  <a:cubicBezTo>
                    <a:pt x="2460" y="3308"/>
                    <a:pt x="2440" y="3340"/>
                    <a:pt x="2438" y="3340"/>
                  </a:cubicBezTo>
                  <a:cubicBezTo>
                    <a:pt x="2436" y="3340"/>
                    <a:pt x="2444" y="3323"/>
                    <a:pt x="2458" y="3292"/>
                  </a:cubicBezTo>
                  <a:cubicBezTo>
                    <a:pt x="2461" y="3281"/>
                    <a:pt x="2459" y="3276"/>
                    <a:pt x="2453" y="3276"/>
                  </a:cubicBezTo>
                  <a:cubicBezTo>
                    <a:pt x="2413" y="3276"/>
                    <a:pt x="2196" y="3507"/>
                    <a:pt x="2104" y="3690"/>
                  </a:cubicBezTo>
                  <a:cubicBezTo>
                    <a:pt x="2061" y="3744"/>
                    <a:pt x="2018" y="3798"/>
                    <a:pt x="1999" y="3798"/>
                  </a:cubicBezTo>
                  <a:cubicBezTo>
                    <a:pt x="1997" y="3798"/>
                    <a:pt x="1995" y="3798"/>
                    <a:pt x="1994" y="3797"/>
                  </a:cubicBezTo>
                  <a:cubicBezTo>
                    <a:pt x="1916" y="3897"/>
                    <a:pt x="1843" y="4004"/>
                    <a:pt x="1781" y="4116"/>
                  </a:cubicBezTo>
                  <a:cubicBezTo>
                    <a:pt x="1737" y="4176"/>
                    <a:pt x="1565" y="4427"/>
                    <a:pt x="1483" y="4555"/>
                  </a:cubicBezTo>
                  <a:cubicBezTo>
                    <a:pt x="1427" y="4643"/>
                    <a:pt x="1380" y="4734"/>
                    <a:pt x="1336" y="4825"/>
                  </a:cubicBezTo>
                  <a:cubicBezTo>
                    <a:pt x="1322" y="4849"/>
                    <a:pt x="1308" y="4873"/>
                    <a:pt x="1298" y="4890"/>
                  </a:cubicBezTo>
                  <a:cubicBezTo>
                    <a:pt x="1298" y="4890"/>
                    <a:pt x="1298" y="4890"/>
                    <a:pt x="1297" y="4890"/>
                  </a:cubicBezTo>
                  <a:cubicBezTo>
                    <a:pt x="1277" y="4890"/>
                    <a:pt x="1076" y="5211"/>
                    <a:pt x="850" y="5686"/>
                  </a:cubicBezTo>
                  <a:cubicBezTo>
                    <a:pt x="618" y="6166"/>
                    <a:pt x="465" y="6598"/>
                    <a:pt x="427" y="6664"/>
                  </a:cubicBezTo>
                  <a:cubicBezTo>
                    <a:pt x="411" y="6714"/>
                    <a:pt x="402" y="6765"/>
                    <a:pt x="399" y="6818"/>
                  </a:cubicBezTo>
                  <a:cubicBezTo>
                    <a:pt x="411" y="6896"/>
                    <a:pt x="396" y="6974"/>
                    <a:pt x="352" y="7043"/>
                  </a:cubicBezTo>
                  <a:cubicBezTo>
                    <a:pt x="289" y="7103"/>
                    <a:pt x="211" y="7398"/>
                    <a:pt x="239" y="7482"/>
                  </a:cubicBezTo>
                  <a:lnTo>
                    <a:pt x="220" y="7479"/>
                  </a:lnTo>
                  <a:cubicBezTo>
                    <a:pt x="157" y="7542"/>
                    <a:pt x="136" y="7774"/>
                    <a:pt x="167" y="7855"/>
                  </a:cubicBezTo>
                  <a:cubicBezTo>
                    <a:pt x="136" y="7927"/>
                    <a:pt x="98" y="7999"/>
                    <a:pt x="110" y="8078"/>
                  </a:cubicBezTo>
                  <a:cubicBezTo>
                    <a:pt x="103" y="8136"/>
                    <a:pt x="102" y="8149"/>
                    <a:pt x="82" y="8149"/>
                  </a:cubicBezTo>
                  <a:cubicBezTo>
                    <a:pt x="77" y="8149"/>
                    <a:pt x="69" y="8148"/>
                    <a:pt x="60" y="8147"/>
                  </a:cubicBezTo>
                  <a:cubicBezTo>
                    <a:pt x="57" y="8146"/>
                    <a:pt x="53" y="8145"/>
                    <a:pt x="49" y="8145"/>
                  </a:cubicBezTo>
                  <a:cubicBezTo>
                    <a:pt x="33" y="8145"/>
                    <a:pt x="18" y="8156"/>
                    <a:pt x="10" y="8219"/>
                  </a:cubicBezTo>
                  <a:cubicBezTo>
                    <a:pt x="1" y="8294"/>
                    <a:pt x="23" y="8297"/>
                    <a:pt x="45" y="8300"/>
                  </a:cubicBezTo>
                  <a:cubicBezTo>
                    <a:pt x="35" y="8350"/>
                    <a:pt x="32" y="8400"/>
                    <a:pt x="29" y="8450"/>
                  </a:cubicBezTo>
                  <a:cubicBezTo>
                    <a:pt x="29" y="8450"/>
                    <a:pt x="26" y="8529"/>
                    <a:pt x="48" y="8529"/>
                  </a:cubicBezTo>
                  <a:cubicBezTo>
                    <a:pt x="67" y="8532"/>
                    <a:pt x="63" y="8607"/>
                    <a:pt x="57" y="8682"/>
                  </a:cubicBezTo>
                  <a:cubicBezTo>
                    <a:pt x="45" y="8682"/>
                    <a:pt x="48" y="8718"/>
                    <a:pt x="59" y="8718"/>
                  </a:cubicBezTo>
                  <a:cubicBezTo>
                    <a:pt x="64" y="8718"/>
                    <a:pt x="71" y="8710"/>
                    <a:pt x="79" y="8686"/>
                  </a:cubicBezTo>
                  <a:cubicBezTo>
                    <a:pt x="101" y="8686"/>
                    <a:pt x="120" y="8689"/>
                    <a:pt x="117" y="8764"/>
                  </a:cubicBezTo>
                  <a:lnTo>
                    <a:pt x="157" y="8764"/>
                  </a:lnTo>
                  <a:cubicBezTo>
                    <a:pt x="163" y="8764"/>
                    <a:pt x="168" y="8765"/>
                    <a:pt x="173" y="8765"/>
                  </a:cubicBezTo>
                  <a:cubicBezTo>
                    <a:pt x="206" y="8765"/>
                    <a:pt x="224" y="8748"/>
                    <a:pt x="252" y="8623"/>
                  </a:cubicBezTo>
                  <a:cubicBezTo>
                    <a:pt x="280" y="8328"/>
                    <a:pt x="342" y="8115"/>
                    <a:pt x="295" y="8106"/>
                  </a:cubicBezTo>
                  <a:cubicBezTo>
                    <a:pt x="289" y="8056"/>
                    <a:pt x="289" y="8005"/>
                    <a:pt x="299" y="7955"/>
                  </a:cubicBezTo>
                  <a:cubicBezTo>
                    <a:pt x="308" y="7908"/>
                    <a:pt x="324" y="7861"/>
                    <a:pt x="342" y="7814"/>
                  </a:cubicBezTo>
                  <a:cubicBezTo>
                    <a:pt x="343" y="7814"/>
                    <a:pt x="343" y="7814"/>
                    <a:pt x="343" y="7814"/>
                  </a:cubicBezTo>
                  <a:cubicBezTo>
                    <a:pt x="365" y="7814"/>
                    <a:pt x="412" y="7524"/>
                    <a:pt x="512" y="7169"/>
                  </a:cubicBezTo>
                  <a:cubicBezTo>
                    <a:pt x="631" y="6743"/>
                    <a:pt x="715" y="6533"/>
                    <a:pt x="762" y="6473"/>
                  </a:cubicBezTo>
                  <a:cubicBezTo>
                    <a:pt x="791" y="6432"/>
                    <a:pt x="816" y="6388"/>
                    <a:pt x="834" y="6341"/>
                  </a:cubicBezTo>
                  <a:cubicBezTo>
                    <a:pt x="812" y="6335"/>
                    <a:pt x="979" y="5918"/>
                    <a:pt x="1220" y="5458"/>
                  </a:cubicBezTo>
                  <a:cubicBezTo>
                    <a:pt x="1339" y="5226"/>
                    <a:pt x="1474" y="5000"/>
                    <a:pt x="1574" y="4834"/>
                  </a:cubicBezTo>
                  <a:cubicBezTo>
                    <a:pt x="1677" y="4668"/>
                    <a:pt x="1743" y="4555"/>
                    <a:pt x="1737" y="4549"/>
                  </a:cubicBezTo>
                  <a:lnTo>
                    <a:pt x="1822" y="4424"/>
                  </a:lnTo>
                  <a:cubicBezTo>
                    <a:pt x="1822" y="4424"/>
                    <a:pt x="1824" y="4425"/>
                    <a:pt x="1825" y="4425"/>
                  </a:cubicBezTo>
                  <a:cubicBezTo>
                    <a:pt x="1847" y="4425"/>
                    <a:pt x="1924" y="4307"/>
                    <a:pt x="2010" y="4195"/>
                  </a:cubicBezTo>
                  <a:cubicBezTo>
                    <a:pt x="2057" y="4104"/>
                    <a:pt x="2113" y="4022"/>
                    <a:pt x="2173" y="3941"/>
                  </a:cubicBezTo>
                  <a:cubicBezTo>
                    <a:pt x="2174" y="3942"/>
                    <a:pt x="2176" y="3943"/>
                    <a:pt x="2177" y="3943"/>
                  </a:cubicBezTo>
                  <a:cubicBezTo>
                    <a:pt x="2197" y="3943"/>
                    <a:pt x="2243" y="3884"/>
                    <a:pt x="2326" y="3778"/>
                  </a:cubicBezTo>
                  <a:cubicBezTo>
                    <a:pt x="2417" y="3659"/>
                    <a:pt x="2470" y="3606"/>
                    <a:pt x="2455" y="3590"/>
                  </a:cubicBezTo>
                  <a:cubicBezTo>
                    <a:pt x="2498" y="3527"/>
                    <a:pt x="2843" y="3142"/>
                    <a:pt x="3022" y="3013"/>
                  </a:cubicBezTo>
                  <a:cubicBezTo>
                    <a:pt x="3088" y="2979"/>
                    <a:pt x="3128" y="2913"/>
                    <a:pt x="3169" y="2847"/>
                  </a:cubicBezTo>
                  <a:cubicBezTo>
                    <a:pt x="3157" y="2832"/>
                    <a:pt x="3194" y="2763"/>
                    <a:pt x="3254" y="2716"/>
                  </a:cubicBezTo>
                  <a:lnTo>
                    <a:pt x="3279" y="2747"/>
                  </a:lnTo>
                  <a:cubicBezTo>
                    <a:pt x="3260" y="2777"/>
                    <a:pt x="3250" y="2792"/>
                    <a:pt x="3254" y="2792"/>
                  </a:cubicBezTo>
                  <a:cubicBezTo>
                    <a:pt x="3259" y="2792"/>
                    <a:pt x="3286" y="2769"/>
                    <a:pt x="3348" y="2719"/>
                  </a:cubicBezTo>
                  <a:lnTo>
                    <a:pt x="3464" y="2628"/>
                  </a:lnTo>
                  <a:cubicBezTo>
                    <a:pt x="3457" y="2618"/>
                    <a:pt x="3526" y="2556"/>
                    <a:pt x="3649" y="2456"/>
                  </a:cubicBezTo>
                  <a:cubicBezTo>
                    <a:pt x="3777" y="2368"/>
                    <a:pt x="3949" y="2227"/>
                    <a:pt x="4175" y="2095"/>
                  </a:cubicBezTo>
                  <a:cubicBezTo>
                    <a:pt x="4745" y="1744"/>
                    <a:pt x="4955" y="1660"/>
                    <a:pt x="4943" y="1638"/>
                  </a:cubicBezTo>
                  <a:cubicBezTo>
                    <a:pt x="4933" y="1619"/>
                    <a:pt x="5002" y="1584"/>
                    <a:pt x="5212" y="1506"/>
                  </a:cubicBezTo>
                  <a:cubicBezTo>
                    <a:pt x="5648" y="1378"/>
                    <a:pt x="5648" y="1384"/>
                    <a:pt x="5707" y="1334"/>
                  </a:cubicBezTo>
                  <a:lnTo>
                    <a:pt x="5707" y="1334"/>
                  </a:lnTo>
                  <a:cubicBezTo>
                    <a:pt x="5682" y="1344"/>
                    <a:pt x="5665" y="1348"/>
                    <a:pt x="5654" y="1348"/>
                  </a:cubicBezTo>
                  <a:cubicBezTo>
                    <a:pt x="5633" y="1348"/>
                    <a:pt x="5629" y="1336"/>
                    <a:pt x="5623" y="1324"/>
                  </a:cubicBezTo>
                  <a:cubicBezTo>
                    <a:pt x="5612" y="1292"/>
                    <a:pt x="5659" y="1262"/>
                    <a:pt x="5726" y="1262"/>
                  </a:cubicBezTo>
                  <a:cubicBezTo>
                    <a:pt x="5737" y="1262"/>
                    <a:pt x="5749" y="1263"/>
                    <a:pt x="5761" y="1265"/>
                  </a:cubicBezTo>
                  <a:cubicBezTo>
                    <a:pt x="5762" y="1267"/>
                    <a:pt x="5765" y="1268"/>
                    <a:pt x="5770" y="1268"/>
                  </a:cubicBezTo>
                  <a:cubicBezTo>
                    <a:pt x="5819" y="1268"/>
                    <a:pt x="6056" y="1177"/>
                    <a:pt x="6303" y="1083"/>
                  </a:cubicBezTo>
                  <a:cubicBezTo>
                    <a:pt x="6576" y="983"/>
                    <a:pt x="6861" y="876"/>
                    <a:pt x="6892" y="848"/>
                  </a:cubicBezTo>
                  <a:lnTo>
                    <a:pt x="6895" y="870"/>
                  </a:lnTo>
                  <a:cubicBezTo>
                    <a:pt x="6897" y="875"/>
                    <a:pt x="6901" y="877"/>
                    <a:pt x="6910" y="877"/>
                  </a:cubicBezTo>
                  <a:cubicBezTo>
                    <a:pt x="6943" y="877"/>
                    <a:pt x="7037" y="846"/>
                    <a:pt x="7262" y="785"/>
                  </a:cubicBezTo>
                  <a:lnTo>
                    <a:pt x="7481" y="729"/>
                  </a:lnTo>
                  <a:cubicBezTo>
                    <a:pt x="7473" y="687"/>
                    <a:pt x="7821" y="619"/>
                    <a:pt x="7903" y="619"/>
                  </a:cubicBezTo>
                  <a:cubicBezTo>
                    <a:pt x="7913" y="619"/>
                    <a:pt x="7920" y="620"/>
                    <a:pt x="7920" y="622"/>
                  </a:cubicBezTo>
                  <a:cubicBezTo>
                    <a:pt x="7939" y="623"/>
                    <a:pt x="7953" y="624"/>
                    <a:pt x="7966" y="624"/>
                  </a:cubicBezTo>
                  <a:cubicBezTo>
                    <a:pt x="8007" y="624"/>
                    <a:pt x="8034" y="618"/>
                    <a:pt x="8146" y="594"/>
                  </a:cubicBezTo>
                  <a:cubicBezTo>
                    <a:pt x="8322" y="522"/>
                    <a:pt x="8606" y="475"/>
                    <a:pt x="8702" y="475"/>
                  </a:cubicBezTo>
                  <a:cubicBezTo>
                    <a:pt x="8722" y="475"/>
                    <a:pt x="8734" y="477"/>
                    <a:pt x="8735" y="481"/>
                  </a:cubicBezTo>
                  <a:lnTo>
                    <a:pt x="8885" y="456"/>
                  </a:lnTo>
                  <a:cubicBezTo>
                    <a:pt x="8979" y="422"/>
                    <a:pt x="9079" y="400"/>
                    <a:pt x="9180" y="390"/>
                  </a:cubicBezTo>
                  <a:cubicBezTo>
                    <a:pt x="9402" y="359"/>
                    <a:pt x="9477" y="350"/>
                    <a:pt x="9402" y="340"/>
                  </a:cubicBezTo>
                  <a:cubicBezTo>
                    <a:pt x="9399" y="318"/>
                    <a:pt x="9396" y="296"/>
                    <a:pt x="9471" y="287"/>
                  </a:cubicBezTo>
                  <a:lnTo>
                    <a:pt x="9474" y="309"/>
                  </a:lnTo>
                  <a:cubicBezTo>
                    <a:pt x="9475" y="313"/>
                    <a:pt x="9489" y="315"/>
                    <a:pt x="9513" y="315"/>
                  </a:cubicBezTo>
                  <a:cubicBezTo>
                    <a:pt x="9589" y="315"/>
                    <a:pt x="9772" y="296"/>
                    <a:pt x="9998" y="274"/>
                  </a:cubicBezTo>
                  <a:cubicBezTo>
                    <a:pt x="10228" y="259"/>
                    <a:pt x="10374" y="250"/>
                    <a:pt x="10469" y="250"/>
                  </a:cubicBezTo>
                  <a:cubicBezTo>
                    <a:pt x="10530" y="250"/>
                    <a:pt x="10570" y="253"/>
                    <a:pt x="10599" y="262"/>
                  </a:cubicBezTo>
                  <a:lnTo>
                    <a:pt x="10675" y="237"/>
                  </a:lnTo>
                  <a:cubicBezTo>
                    <a:pt x="10715" y="225"/>
                    <a:pt x="10755" y="219"/>
                    <a:pt x="10783" y="219"/>
                  </a:cubicBezTo>
                  <a:cubicBezTo>
                    <a:pt x="10808" y="219"/>
                    <a:pt x="10823" y="223"/>
                    <a:pt x="10822" y="234"/>
                  </a:cubicBezTo>
                  <a:cubicBezTo>
                    <a:pt x="10914" y="243"/>
                    <a:pt x="11005" y="248"/>
                    <a:pt x="11097" y="248"/>
                  </a:cubicBezTo>
                  <a:cubicBezTo>
                    <a:pt x="11181" y="248"/>
                    <a:pt x="11265" y="244"/>
                    <a:pt x="11348" y="237"/>
                  </a:cubicBezTo>
                  <a:cubicBezTo>
                    <a:pt x="11363" y="236"/>
                    <a:pt x="11378" y="236"/>
                    <a:pt x="11393" y="236"/>
                  </a:cubicBezTo>
                  <a:cubicBezTo>
                    <a:pt x="11451" y="236"/>
                    <a:pt x="11499" y="240"/>
                    <a:pt x="11499" y="240"/>
                  </a:cubicBezTo>
                  <a:cubicBezTo>
                    <a:pt x="11541" y="267"/>
                    <a:pt x="11634" y="282"/>
                    <a:pt x="11720" y="282"/>
                  </a:cubicBezTo>
                  <a:cubicBezTo>
                    <a:pt x="11782" y="282"/>
                    <a:pt x="11841" y="274"/>
                    <a:pt x="11875" y="259"/>
                  </a:cubicBezTo>
                  <a:lnTo>
                    <a:pt x="11875" y="259"/>
                  </a:lnTo>
                  <a:cubicBezTo>
                    <a:pt x="11872" y="278"/>
                    <a:pt x="11947" y="284"/>
                    <a:pt x="12022" y="290"/>
                  </a:cubicBezTo>
                  <a:cubicBezTo>
                    <a:pt x="12042" y="289"/>
                    <a:pt x="12065" y="288"/>
                    <a:pt x="12090" y="288"/>
                  </a:cubicBezTo>
                  <a:cubicBezTo>
                    <a:pt x="12248" y="288"/>
                    <a:pt x="12473" y="312"/>
                    <a:pt x="12467" y="334"/>
                  </a:cubicBezTo>
                  <a:lnTo>
                    <a:pt x="12542" y="343"/>
                  </a:lnTo>
                  <a:cubicBezTo>
                    <a:pt x="12572" y="340"/>
                    <a:pt x="12602" y="338"/>
                    <a:pt x="12632" y="338"/>
                  </a:cubicBezTo>
                  <a:cubicBezTo>
                    <a:pt x="12678" y="338"/>
                    <a:pt x="12724" y="342"/>
                    <a:pt x="12768" y="350"/>
                  </a:cubicBezTo>
                  <a:cubicBezTo>
                    <a:pt x="12823" y="359"/>
                    <a:pt x="12880" y="365"/>
                    <a:pt x="12936" y="365"/>
                  </a:cubicBezTo>
                  <a:cubicBezTo>
                    <a:pt x="12956" y="365"/>
                    <a:pt x="12977" y="364"/>
                    <a:pt x="12997" y="362"/>
                  </a:cubicBezTo>
                  <a:cubicBezTo>
                    <a:pt x="13017" y="361"/>
                    <a:pt x="13038" y="360"/>
                    <a:pt x="13059" y="360"/>
                  </a:cubicBezTo>
                  <a:cubicBezTo>
                    <a:pt x="13088" y="360"/>
                    <a:pt x="13118" y="362"/>
                    <a:pt x="13147" y="365"/>
                  </a:cubicBezTo>
                  <a:cubicBezTo>
                    <a:pt x="13222" y="378"/>
                    <a:pt x="13144" y="387"/>
                    <a:pt x="13066" y="393"/>
                  </a:cubicBezTo>
                  <a:cubicBezTo>
                    <a:pt x="12915" y="393"/>
                    <a:pt x="13138" y="425"/>
                    <a:pt x="13366" y="425"/>
                  </a:cubicBezTo>
                  <a:cubicBezTo>
                    <a:pt x="13595" y="428"/>
                    <a:pt x="13598" y="428"/>
                    <a:pt x="13442" y="440"/>
                  </a:cubicBezTo>
                  <a:cubicBezTo>
                    <a:pt x="13363" y="444"/>
                    <a:pt x="13285" y="450"/>
                    <a:pt x="13435" y="459"/>
                  </a:cubicBezTo>
                  <a:cubicBezTo>
                    <a:pt x="13435" y="459"/>
                    <a:pt x="13518" y="475"/>
                    <a:pt x="13562" y="475"/>
                  </a:cubicBezTo>
                  <a:cubicBezTo>
                    <a:pt x="13577" y="475"/>
                    <a:pt x="13587" y="473"/>
                    <a:pt x="13589" y="469"/>
                  </a:cubicBezTo>
                  <a:cubicBezTo>
                    <a:pt x="13661" y="484"/>
                    <a:pt x="13736" y="497"/>
                    <a:pt x="13808" y="516"/>
                  </a:cubicBezTo>
                  <a:cubicBezTo>
                    <a:pt x="13902" y="550"/>
                    <a:pt x="13996" y="582"/>
                    <a:pt x="14097" y="603"/>
                  </a:cubicBezTo>
                  <a:cubicBezTo>
                    <a:pt x="14114" y="603"/>
                    <a:pt x="14128" y="602"/>
                    <a:pt x="14139" y="602"/>
                  </a:cubicBezTo>
                  <a:cubicBezTo>
                    <a:pt x="14178" y="602"/>
                    <a:pt x="14190" y="609"/>
                    <a:pt x="14241" y="638"/>
                  </a:cubicBezTo>
                  <a:cubicBezTo>
                    <a:pt x="14237" y="650"/>
                    <a:pt x="14259" y="662"/>
                    <a:pt x="14281" y="662"/>
                  </a:cubicBezTo>
                  <a:cubicBezTo>
                    <a:pt x="14297" y="662"/>
                    <a:pt x="14314" y="655"/>
                    <a:pt x="14319" y="638"/>
                  </a:cubicBezTo>
                  <a:cubicBezTo>
                    <a:pt x="14398" y="638"/>
                    <a:pt x="14473" y="660"/>
                    <a:pt x="14539" y="697"/>
                  </a:cubicBezTo>
                  <a:cubicBezTo>
                    <a:pt x="14529" y="727"/>
                    <a:pt x="14565" y="747"/>
                    <a:pt x="14588" y="747"/>
                  </a:cubicBezTo>
                  <a:cubicBezTo>
                    <a:pt x="14596" y="747"/>
                    <a:pt x="14603" y="744"/>
                    <a:pt x="14604" y="738"/>
                  </a:cubicBezTo>
                  <a:cubicBezTo>
                    <a:pt x="14654" y="738"/>
                    <a:pt x="14705" y="748"/>
                    <a:pt x="14755" y="763"/>
                  </a:cubicBezTo>
                  <a:cubicBezTo>
                    <a:pt x="14749" y="773"/>
                    <a:pt x="14911" y="826"/>
                    <a:pt x="15150" y="907"/>
                  </a:cubicBezTo>
                  <a:lnTo>
                    <a:pt x="15557" y="1055"/>
                  </a:lnTo>
                  <a:lnTo>
                    <a:pt x="16015" y="1240"/>
                  </a:lnTo>
                  <a:cubicBezTo>
                    <a:pt x="16061" y="1261"/>
                    <a:pt x="16113" y="1274"/>
                    <a:pt x="16144" y="1274"/>
                  </a:cubicBezTo>
                  <a:cubicBezTo>
                    <a:pt x="16158" y="1274"/>
                    <a:pt x="16168" y="1271"/>
                    <a:pt x="16171" y="1265"/>
                  </a:cubicBezTo>
                  <a:cubicBezTo>
                    <a:pt x="16177" y="1251"/>
                    <a:pt x="16180" y="1245"/>
                    <a:pt x="16184" y="1245"/>
                  </a:cubicBezTo>
                  <a:cubicBezTo>
                    <a:pt x="16191" y="1245"/>
                    <a:pt x="16203" y="1263"/>
                    <a:pt x="16240" y="1293"/>
                  </a:cubicBezTo>
                  <a:cubicBezTo>
                    <a:pt x="16267" y="1351"/>
                    <a:pt x="16336" y="1396"/>
                    <a:pt x="16369" y="1396"/>
                  </a:cubicBezTo>
                  <a:cubicBezTo>
                    <a:pt x="16385" y="1396"/>
                    <a:pt x="16392" y="1384"/>
                    <a:pt x="16378" y="1356"/>
                  </a:cubicBezTo>
                  <a:cubicBezTo>
                    <a:pt x="16354" y="1324"/>
                    <a:pt x="16341" y="1307"/>
                    <a:pt x="16346" y="1307"/>
                  </a:cubicBezTo>
                  <a:lnTo>
                    <a:pt x="16346" y="1307"/>
                  </a:lnTo>
                  <a:cubicBezTo>
                    <a:pt x="16351" y="1307"/>
                    <a:pt x="16382" y="1332"/>
                    <a:pt x="16447" y="1387"/>
                  </a:cubicBezTo>
                  <a:cubicBezTo>
                    <a:pt x="16478" y="1425"/>
                    <a:pt x="16529" y="1450"/>
                    <a:pt x="16582" y="1453"/>
                  </a:cubicBezTo>
                  <a:cubicBezTo>
                    <a:pt x="16584" y="1449"/>
                    <a:pt x="16589" y="1447"/>
                    <a:pt x="16595" y="1447"/>
                  </a:cubicBezTo>
                  <a:cubicBezTo>
                    <a:pt x="16616" y="1447"/>
                    <a:pt x="16655" y="1469"/>
                    <a:pt x="16648" y="1484"/>
                  </a:cubicBezTo>
                  <a:cubicBezTo>
                    <a:pt x="16698" y="1530"/>
                    <a:pt x="16747" y="1573"/>
                    <a:pt x="16766" y="1573"/>
                  </a:cubicBezTo>
                  <a:cubicBezTo>
                    <a:pt x="16769" y="1573"/>
                    <a:pt x="16772" y="1571"/>
                    <a:pt x="16773" y="1569"/>
                  </a:cubicBezTo>
                  <a:cubicBezTo>
                    <a:pt x="16820" y="1591"/>
                    <a:pt x="16861" y="1622"/>
                    <a:pt x="16898" y="1656"/>
                  </a:cubicBezTo>
                  <a:cubicBezTo>
                    <a:pt x="16952" y="1710"/>
                    <a:pt x="17030" y="1725"/>
                    <a:pt x="17105" y="1744"/>
                  </a:cubicBezTo>
                  <a:cubicBezTo>
                    <a:pt x="17320" y="1811"/>
                    <a:pt x="17386" y="1854"/>
                    <a:pt x="17311" y="1854"/>
                  </a:cubicBezTo>
                  <a:cubicBezTo>
                    <a:pt x="17308" y="1854"/>
                    <a:pt x="17306" y="1854"/>
                    <a:pt x="17303" y="1854"/>
                  </a:cubicBezTo>
                  <a:cubicBezTo>
                    <a:pt x="17302" y="1854"/>
                    <a:pt x="17301" y="1854"/>
                    <a:pt x="17300" y="1854"/>
                  </a:cubicBezTo>
                  <a:cubicBezTo>
                    <a:pt x="17224" y="1854"/>
                    <a:pt x="17551" y="2023"/>
                    <a:pt x="17638" y="2026"/>
                  </a:cubicBezTo>
                  <a:cubicBezTo>
                    <a:pt x="17726" y="2029"/>
                    <a:pt x="17726" y="2029"/>
                    <a:pt x="17713" y="2048"/>
                  </a:cubicBezTo>
                  <a:cubicBezTo>
                    <a:pt x="17704" y="2064"/>
                    <a:pt x="17766" y="2105"/>
                    <a:pt x="17766" y="2105"/>
                  </a:cubicBezTo>
                  <a:cubicBezTo>
                    <a:pt x="17829" y="2145"/>
                    <a:pt x="17892" y="2186"/>
                    <a:pt x="17882" y="2202"/>
                  </a:cubicBezTo>
                  <a:cubicBezTo>
                    <a:pt x="17945" y="2242"/>
                    <a:pt x="18014" y="2277"/>
                    <a:pt x="18083" y="2308"/>
                  </a:cubicBezTo>
                  <a:cubicBezTo>
                    <a:pt x="18230" y="2358"/>
                    <a:pt x="18406" y="2506"/>
                    <a:pt x="18440" y="2581"/>
                  </a:cubicBezTo>
                  <a:lnTo>
                    <a:pt x="18575" y="2653"/>
                  </a:lnTo>
                  <a:cubicBezTo>
                    <a:pt x="18659" y="2665"/>
                    <a:pt x="18735" y="2694"/>
                    <a:pt x="18707" y="2728"/>
                  </a:cubicBezTo>
                  <a:cubicBezTo>
                    <a:pt x="18702" y="2734"/>
                    <a:pt x="18697" y="2740"/>
                    <a:pt x="18694" y="2744"/>
                  </a:cubicBezTo>
                  <a:cubicBezTo>
                    <a:pt x="18782" y="2753"/>
                    <a:pt x="19004" y="2960"/>
                    <a:pt x="18979" y="2991"/>
                  </a:cubicBezTo>
                  <a:cubicBezTo>
                    <a:pt x="18963" y="3007"/>
                    <a:pt x="18963" y="3007"/>
                    <a:pt x="19023" y="3054"/>
                  </a:cubicBezTo>
                  <a:lnTo>
                    <a:pt x="19036" y="3038"/>
                  </a:lnTo>
                  <a:cubicBezTo>
                    <a:pt x="19043" y="3031"/>
                    <a:pt x="19050" y="3023"/>
                    <a:pt x="19063" y="3023"/>
                  </a:cubicBezTo>
                  <a:cubicBezTo>
                    <a:pt x="19076" y="3023"/>
                    <a:pt x="19094" y="3031"/>
                    <a:pt x="19123" y="3054"/>
                  </a:cubicBezTo>
                  <a:cubicBezTo>
                    <a:pt x="19180" y="3101"/>
                    <a:pt x="19239" y="3148"/>
                    <a:pt x="19224" y="3167"/>
                  </a:cubicBezTo>
                  <a:cubicBezTo>
                    <a:pt x="19263" y="3223"/>
                    <a:pt x="19302" y="3282"/>
                    <a:pt x="19319" y="3282"/>
                  </a:cubicBezTo>
                  <a:cubicBezTo>
                    <a:pt x="19321" y="3282"/>
                    <a:pt x="19323" y="3281"/>
                    <a:pt x="19324" y="3280"/>
                  </a:cubicBezTo>
                  <a:cubicBezTo>
                    <a:pt x="19361" y="3314"/>
                    <a:pt x="19396" y="3352"/>
                    <a:pt x="19424" y="3393"/>
                  </a:cubicBezTo>
                  <a:cubicBezTo>
                    <a:pt x="19481" y="3443"/>
                    <a:pt x="19537" y="3490"/>
                    <a:pt x="19647" y="3593"/>
                  </a:cubicBezTo>
                  <a:cubicBezTo>
                    <a:pt x="19716" y="3631"/>
                    <a:pt x="19825" y="3734"/>
                    <a:pt x="19810" y="3747"/>
                  </a:cubicBezTo>
                  <a:cubicBezTo>
                    <a:pt x="19866" y="3800"/>
                    <a:pt x="19922" y="3847"/>
                    <a:pt x="19985" y="3891"/>
                  </a:cubicBezTo>
                  <a:cubicBezTo>
                    <a:pt x="20092" y="3997"/>
                    <a:pt x="20145" y="4051"/>
                    <a:pt x="20129" y="4066"/>
                  </a:cubicBezTo>
                  <a:cubicBezTo>
                    <a:pt x="20114" y="4079"/>
                    <a:pt x="20114" y="4079"/>
                    <a:pt x="20183" y="4120"/>
                  </a:cubicBezTo>
                  <a:cubicBezTo>
                    <a:pt x="20184" y="4118"/>
                    <a:pt x="20187" y="4117"/>
                    <a:pt x="20190" y="4117"/>
                  </a:cubicBezTo>
                  <a:cubicBezTo>
                    <a:pt x="20210" y="4117"/>
                    <a:pt x="20254" y="4164"/>
                    <a:pt x="20298" y="4214"/>
                  </a:cubicBezTo>
                  <a:lnTo>
                    <a:pt x="20402" y="4323"/>
                  </a:lnTo>
                  <a:cubicBezTo>
                    <a:pt x="20407" y="4319"/>
                    <a:pt x="20410" y="4316"/>
                    <a:pt x="20415" y="4316"/>
                  </a:cubicBezTo>
                  <a:cubicBezTo>
                    <a:pt x="20423" y="4316"/>
                    <a:pt x="20434" y="4328"/>
                    <a:pt x="20468" y="4364"/>
                  </a:cubicBezTo>
                  <a:cubicBezTo>
                    <a:pt x="20521" y="4420"/>
                    <a:pt x="20649" y="4605"/>
                    <a:pt x="20700" y="4662"/>
                  </a:cubicBezTo>
                  <a:cubicBezTo>
                    <a:pt x="20790" y="4765"/>
                    <a:pt x="20825" y="4805"/>
                    <a:pt x="20831" y="4805"/>
                  </a:cubicBezTo>
                  <a:cubicBezTo>
                    <a:pt x="20835" y="4805"/>
                    <a:pt x="20828" y="4789"/>
                    <a:pt x="20816" y="4762"/>
                  </a:cubicBezTo>
                  <a:cubicBezTo>
                    <a:pt x="20794" y="4737"/>
                    <a:pt x="20784" y="4721"/>
                    <a:pt x="20788" y="4721"/>
                  </a:cubicBezTo>
                  <a:lnTo>
                    <a:pt x="20788" y="4721"/>
                  </a:lnTo>
                  <a:cubicBezTo>
                    <a:pt x="20792" y="4721"/>
                    <a:pt x="20817" y="4748"/>
                    <a:pt x="20863" y="4818"/>
                  </a:cubicBezTo>
                  <a:lnTo>
                    <a:pt x="21170" y="5245"/>
                  </a:lnTo>
                  <a:cubicBezTo>
                    <a:pt x="21315" y="5441"/>
                    <a:pt x="21342" y="5478"/>
                    <a:pt x="21357" y="5478"/>
                  </a:cubicBezTo>
                  <a:cubicBezTo>
                    <a:pt x="21361" y="5478"/>
                    <a:pt x="21364" y="5476"/>
                    <a:pt x="21367" y="5473"/>
                  </a:cubicBezTo>
                  <a:cubicBezTo>
                    <a:pt x="21364" y="5446"/>
                    <a:pt x="21367" y="5435"/>
                    <a:pt x="21372" y="5435"/>
                  </a:cubicBezTo>
                  <a:cubicBezTo>
                    <a:pt x="21383" y="5435"/>
                    <a:pt x="21405" y="5480"/>
                    <a:pt x="21411" y="5536"/>
                  </a:cubicBezTo>
                  <a:cubicBezTo>
                    <a:pt x="21458" y="5671"/>
                    <a:pt x="21499" y="5734"/>
                    <a:pt x="21517" y="5734"/>
                  </a:cubicBezTo>
                  <a:cubicBezTo>
                    <a:pt x="21519" y="5734"/>
                    <a:pt x="21520" y="5734"/>
                    <a:pt x="21521" y="5733"/>
                  </a:cubicBezTo>
                  <a:cubicBezTo>
                    <a:pt x="21561" y="5762"/>
                    <a:pt x="21599" y="5802"/>
                    <a:pt x="21624" y="5846"/>
                  </a:cubicBezTo>
                  <a:cubicBezTo>
                    <a:pt x="21605" y="5859"/>
                    <a:pt x="21652" y="5915"/>
                    <a:pt x="21746" y="6034"/>
                  </a:cubicBezTo>
                  <a:cubicBezTo>
                    <a:pt x="21787" y="6097"/>
                    <a:pt x="21787" y="6097"/>
                    <a:pt x="21768" y="6110"/>
                  </a:cubicBezTo>
                  <a:lnTo>
                    <a:pt x="21850" y="6235"/>
                  </a:lnTo>
                  <a:cubicBezTo>
                    <a:pt x="21969" y="6338"/>
                    <a:pt x="22172" y="6743"/>
                    <a:pt x="22188" y="6818"/>
                  </a:cubicBezTo>
                  <a:cubicBezTo>
                    <a:pt x="22213" y="6862"/>
                    <a:pt x="22245" y="6902"/>
                    <a:pt x="22279" y="6940"/>
                  </a:cubicBezTo>
                  <a:cubicBezTo>
                    <a:pt x="22351" y="6990"/>
                    <a:pt x="22386" y="7056"/>
                    <a:pt x="22348" y="7075"/>
                  </a:cubicBezTo>
                  <a:cubicBezTo>
                    <a:pt x="22310" y="7090"/>
                    <a:pt x="22310" y="7090"/>
                    <a:pt x="22382" y="7141"/>
                  </a:cubicBezTo>
                  <a:cubicBezTo>
                    <a:pt x="22432" y="7193"/>
                    <a:pt x="22570" y="7491"/>
                    <a:pt x="22535" y="7491"/>
                  </a:cubicBezTo>
                  <a:cubicBezTo>
                    <a:pt x="22532" y="7491"/>
                    <a:pt x="22528" y="7489"/>
                    <a:pt x="22523" y="7485"/>
                  </a:cubicBezTo>
                  <a:lnTo>
                    <a:pt x="22483" y="7501"/>
                  </a:lnTo>
                  <a:cubicBezTo>
                    <a:pt x="22517" y="7542"/>
                    <a:pt x="22542" y="7582"/>
                    <a:pt x="22564" y="7629"/>
                  </a:cubicBezTo>
                  <a:cubicBezTo>
                    <a:pt x="22565" y="7629"/>
                    <a:pt x="22566" y="7629"/>
                    <a:pt x="22566" y="7629"/>
                  </a:cubicBezTo>
                  <a:cubicBezTo>
                    <a:pt x="22583" y="7629"/>
                    <a:pt x="22618" y="7698"/>
                    <a:pt x="22696" y="7896"/>
                  </a:cubicBezTo>
                  <a:cubicBezTo>
                    <a:pt x="22752" y="8034"/>
                    <a:pt x="22868" y="8306"/>
                    <a:pt x="22909" y="8447"/>
                  </a:cubicBezTo>
                  <a:cubicBezTo>
                    <a:pt x="22953" y="8588"/>
                    <a:pt x="23006" y="8805"/>
                    <a:pt x="23000" y="8880"/>
                  </a:cubicBezTo>
                  <a:cubicBezTo>
                    <a:pt x="23022" y="8974"/>
                    <a:pt x="23050" y="9071"/>
                    <a:pt x="23078" y="9162"/>
                  </a:cubicBezTo>
                  <a:cubicBezTo>
                    <a:pt x="23113" y="9231"/>
                    <a:pt x="23131" y="9378"/>
                    <a:pt x="23113" y="9381"/>
                  </a:cubicBezTo>
                  <a:lnTo>
                    <a:pt x="23122" y="9453"/>
                  </a:lnTo>
                  <a:cubicBezTo>
                    <a:pt x="23141" y="9522"/>
                    <a:pt x="23157" y="9594"/>
                    <a:pt x="23163" y="9670"/>
                  </a:cubicBezTo>
                  <a:cubicBezTo>
                    <a:pt x="23144" y="9670"/>
                    <a:pt x="23125" y="9745"/>
                    <a:pt x="23150" y="9814"/>
                  </a:cubicBezTo>
                  <a:cubicBezTo>
                    <a:pt x="23172" y="9814"/>
                    <a:pt x="23175" y="9889"/>
                    <a:pt x="23175" y="10033"/>
                  </a:cubicBezTo>
                  <a:cubicBezTo>
                    <a:pt x="23172" y="10071"/>
                    <a:pt x="23166" y="10246"/>
                    <a:pt x="23141" y="10487"/>
                  </a:cubicBezTo>
                  <a:cubicBezTo>
                    <a:pt x="23103" y="10773"/>
                    <a:pt x="23041" y="11055"/>
                    <a:pt x="22950" y="11327"/>
                  </a:cubicBezTo>
                  <a:cubicBezTo>
                    <a:pt x="22862" y="11587"/>
                    <a:pt x="22743" y="11838"/>
                    <a:pt x="22602" y="12076"/>
                  </a:cubicBezTo>
                  <a:cubicBezTo>
                    <a:pt x="22542" y="12167"/>
                    <a:pt x="22492" y="12249"/>
                    <a:pt x="22455" y="12299"/>
                  </a:cubicBezTo>
                  <a:cubicBezTo>
                    <a:pt x="22433" y="12324"/>
                    <a:pt x="22414" y="12352"/>
                    <a:pt x="22398" y="12383"/>
                  </a:cubicBezTo>
                  <a:cubicBezTo>
                    <a:pt x="22398" y="12383"/>
                    <a:pt x="22357" y="12440"/>
                    <a:pt x="22260" y="12543"/>
                  </a:cubicBezTo>
                  <a:cubicBezTo>
                    <a:pt x="22232" y="12578"/>
                    <a:pt x="22201" y="12609"/>
                    <a:pt x="22169" y="12640"/>
                  </a:cubicBezTo>
                  <a:lnTo>
                    <a:pt x="22113" y="12697"/>
                  </a:lnTo>
                  <a:cubicBezTo>
                    <a:pt x="22112" y="12696"/>
                    <a:pt x="22110" y="12695"/>
                    <a:pt x="22108" y="12695"/>
                  </a:cubicBezTo>
                  <a:cubicBezTo>
                    <a:pt x="22064" y="12695"/>
                    <a:pt x="21832" y="12919"/>
                    <a:pt x="21668" y="13038"/>
                  </a:cubicBezTo>
                  <a:cubicBezTo>
                    <a:pt x="21618" y="13089"/>
                    <a:pt x="21558" y="13132"/>
                    <a:pt x="21492" y="13161"/>
                  </a:cubicBezTo>
                  <a:cubicBezTo>
                    <a:pt x="21490" y="13155"/>
                    <a:pt x="21483" y="13152"/>
                    <a:pt x="21473" y="13152"/>
                  </a:cubicBezTo>
                  <a:cubicBezTo>
                    <a:pt x="21418" y="13152"/>
                    <a:pt x="21269" y="13230"/>
                    <a:pt x="21160" y="13283"/>
                  </a:cubicBezTo>
                  <a:cubicBezTo>
                    <a:pt x="21125" y="13326"/>
                    <a:pt x="21083" y="13350"/>
                    <a:pt x="21055" y="13350"/>
                  </a:cubicBezTo>
                  <a:cubicBezTo>
                    <a:pt x="21041" y="13350"/>
                    <a:pt x="21030" y="13344"/>
                    <a:pt x="21026" y="13330"/>
                  </a:cubicBezTo>
                  <a:cubicBezTo>
                    <a:pt x="21022" y="13320"/>
                    <a:pt x="21012" y="13316"/>
                    <a:pt x="20996" y="13316"/>
                  </a:cubicBezTo>
                  <a:cubicBezTo>
                    <a:pt x="20948" y="13316"/>
                    <a:pt x="20850" y="13356"/>
                    <a:pt x="20756" y="13427"/>
                  </a:cubicBezTo>
                  <a:cubicBezTo>
                    <a:pt x="20712" y="13452"/>
                    <a:pt x="20696" y="13459"/>
                    <a:pt x="20669" y="13459"/>
                  </a:cubicBezTo>
                  <a:cubicBezTo>
                    <a:pt x="20655" y="13459"/>
                    <a:pt x="20639" y="13457"/>
                    <a:pt x="20615" y="13455"/>
                  </a:cubicBezTo>
                  <a:cubicBezTo>
                    <a:pt x="20580" y="13444"/>
                    <a:pt x="20546" y="13439"/>
                    <a:pt x="20521" y="13439"/>
                  </a:cubicBezTo>
                  <a:cubicBezTo>
                    <a:pt x="20489" y="13439"/>
                    <a:pt x="20469" y="13446"/>
                    <a:pt x="20471" y="13458"/>
                  </a:cubicBezTo>
                  <a:cubicBezTo>
                    <a:pt x="20435" y="13490"/>
                    <a:pt x="20390" y="13506"/>
                    <a:pt x="20345" y="13506"/>
                  </a:cubicBezTo>
                  <a:cubicBezTo>
                    <a:pt x="20314" y="13506"/>
                    <a:pt x="20283" y="13499"/>
                    <a:pt x="20255" y="13483"/>
                  </a:cubicBezTo>
                  <a:cubicBezTo>
                    <a:pt x="20189" y="13470"/>
                    <a:pt x="20153" y="13463"/>
                    <a:pt x="20127" y="13463"/>
                  </a:cubicBezTo>
                  <a:cubicBezTo>
                    <a:pt x="20095" y="13463"/>
                    <a:pt x="20077" y="13474"/>
                    <a:pt x="20038" y="13499"/>
                  </a:cubicBezTo>
                  <a:cubicBezTo>
                    <a:pt x="20006" y="13521"/>
                    <a:pt x="19924" y="13531"/>
                    <a:pt x="19839" y="13531"/>
                  </a:cubicBezTo>
                  <a:cubicBezTo>
                    <a:pt x="19741" y="13531"/>
                    <a:pt x="19640" y="13518"/>
                    <a:pt x="19603" y="13493"/>
                  </a:cubicBezTo>
                  <a:cubicBezTo>
                    <a:pt x="19550" y="13488"/>
                    <a:pt x="19499" y="13472"/>
                    <a:pt x="19475" y="13472"/>
                  </a:cubicBezTo>
                  <a:cubicBezTo>
                    <a:pt x="19465" y="13472"/>
                    <a:pt x="19459" y="13474"/>
                    <a:pt x="19459" y="13480"/>
                  </a:cubicBezTo>
                  <a:lnTo>
                    <a:pt x="19390" y="13452"/>
                  </a:lnTo>
                  <a:cubicBezTo>
                    <a:pt x="19318" y="13443"/>
                    <a:pt x="19246" y="13436"/>
                    <a:pt x="19246" y="13436"/>
                  </a:cubicBezTo>
                  <a:lnTo>
                    <a:pt x="19242" y="13455"/>
                  </a:lnTo>
                  <a:cubicBezTo>
                    <a:pt x="18907" y="13396"/>
                    <a:pt x="18578" y="13308"/>
                    <a:pt x="18255" y="13195"/>
                  </a:cubicBezTo>
                  <a:cubicBezTo>
                    <a:pt x="18014" y="13110"/>
                    <a:pt x="17779" y="13010"/>
                    <a:pt x="17550" y="12897"/>
                  </a:cubicBezTo>
                  <a:cubicBezTo>
                    <a:pt x="17478" y="12862"/>
                    <a:pt x="17444" y="12848"/>
                    <a:pt x="17435" y="12848"/>
                  </a:cubicBezTo>
                  <a:cubicBezTo>
                    <a:pt x="17429" y="12848"/>
                    <a:pt x="17433" y="12853"/>
                    <a:pt x="17444" y="12863"/>
                  </a:cubicBezTo>
                  <a:cubicBezTo>
                    <a:pt x="17457" y="12884"/>
                    <a:pt x="17454" y="12893"/>
                    <a:pt x="17443" y="12893"/>
                  </a:cubicBezTo>
                  <a:cubicBezTo>
                    <a:pt x="17417" y="12893"/>
                    <a:pt x="17344" y="12844"/>
                    <a:pt x="17315" y="12794"/>
                  </a:cubicBezTo>
                  <a:cubicBezTo>
                    <a:pt x="17249" y="12759"/>
                    <a:pt x="17133" y="12665"/>
                    <a:pt x="17011" y="12587"/>
                  </a:cubicBezTo>
                  <a:cubicBezTo>
                    <a:pt x="16889" y="12506"/>
                    <a:pt x="16770" y="12421"/>
                    <a:pt x="16782" y="12405"/>
                  </a:cubicBezTo>
                  <a:lnTo>
                    <a:pt x="16723" y="12361"/>
                  </a:lnTo>
                  <a:cubicBezTo>
                    <a:pt x="16576" y="12314"/>
                    <a:pt x="16237" y="12029"/>
                    <a:pt x="16102" y="11857"/>
                  </a:cubicBezTo>
                  <a:cubicBezTo>
                    <a:pt x="16015" y="11769"/>
                    <a:pt x="15927" y="11685"/>
                    <a:pt x="15833" y="11606"/>
                  </a:cubicBezTo>
                  <a:cubicBezTo>
                    <a:pt x="15720" y="11509"/>
                    <a:pt x="15720" y="11509"/>
                    <a:pt x="15689" y="11440"/>
                  </a:cubicBezTo>
                  <a:cubicBezTo>
                    <a:pt x="15701" y="11431"/>
                    <a:pt x="15471" y="11088"/>
                    <a:pt x="15429" y="11088"/>
                  </a:cubicBezTo>
                  <a:cubicBezTo>
                    <a:pt x="15427" y="11088"/>
                    <a:pt x="15426" y="11089"/>
                    <a:pt x="15425" y="11089"/>
                  </a:cubicBezTo>
                  <a:lnTo>
                    <a:pt x="15400" y="11017"/>
                  </a:lnTo>
                  <a:cubicBezTo>
                    <a:pt x="15380" y="10951"/>
                    <a:pt x="15329" y="10906"/>
                    <a:pt x="15306" y="10906"/>
                  </a:cubicBezTo>
                  <a:cubicBezTo>
                    <a:pt x="15304" y="10906"/>
                    <a:pt x="15302" y="10907"/>
                    <a:pt x="15300" y="10907"/>
                  </a:cubicBezTo>
                  <a:cubicBezTo>
                    <a:pt x="15296" y="10910"/>
                    <a:pt x="15291" y="10912"/>
                    <a:pt x="15286" y="10912"/>
                  </a:cubicBezTo>
                  <a:cubicBezTo>
                    <a:pt x="15256" y="10912"/>
                    <a:pt x="15227" y="10851"/>
                    <a:pt x="15241" y="10770"/>
                  </a:cubicBezTo>
                  <a:cubicBezTo>
                    <a:pt x="15275" y="10749"/>
                    <a:pt x="15246" y="10696"/>
                    <a:pt x="15226" y="10696"/>
                  </a:cubicBezTo>
                  <a:cubicBezTo>
                    <a:pt x="15225" y="10696"/>
                    <a:pt x="15223" y="10697"/>
                    <a:pt x="15222" y="10697"/>
                  </a:cubicBezTo>
                  <a:cubicBezTo>
                    <a:pt x="15165" y="10644"/>
                    <a:pt x="15109" y="10591"/>
                    <a:pt x="15090" y="10516"/>
                  </a:cubicBezTo>
                  <a:cubicBezTo>
                    <a:pt x="15060" y="10460"/>
                    <a:pt x="15029" y="10403"/>
                    <a:pt x="14997" y="10403"/>
                  </a:cubicBezTo>
                  <a:cubicBezTo>
                    <a:pt x="14992" y="10403"/>
                    <a:pt x="14988" y="10404"/>
                    <a:pt x="14984" y="10406"/>
                  </a:cubicBezTo>
                  <a:cubicBezTo>
                    <a:pt x="14982" y="10407"/>
                    <a:pt x="14981" y="10407"/>
                    <a:pt x="14980" y="10407"/>
                  </a:cubicBezTo>
                  <a:cubicBezTo>
                    <a:pt x="14960" y="10407"/>
                    <a:pt x="14925" y="10345"/>
                    <a:pt x="14893" y="10284"/>
                  </a:cubicBezTo>
                  <a:cubicBezTo>
                    <a:pt x="14898" y="10281"/>
                    <a:pt x="14902" y="10279"/>
                    <a:pt x="14906" y="10279"/>
                  </a:cubicBezTo>
                  <a:cubicBezTo>
                    <a:pt x="14916" y="10279"/>
                    <a:pt x="14927" y="10291"/>
                    <a:pt x="14964" y="10330"/>
                  </a:cubicBezTo>
                  <a:lnTo>
                    <a:pt x="14964" y="10330"/>
                  </a:lnTo>
                  <a:cubicBezTo>
                    <a:pt x="14949" y="10303"/>
                    <a:pt x="14926" y="10258"/>
                    <a:pt x="14899" y="10199"/>
                  </a:cubicBezTo>
                  <a:cubicBezTo>
                    <a:pt x="14864" y="10130"/>
                    <a:pt x="14817" y="9989"/>
                    <a:pt x="14836" y="9980"/>
                  </a:cubicBezTo>
                  <a:cubicBezTo>
                    <a:pt x="14826" y="9929"/>
                    <a:pt x="14809" y="9881"/>
                    <a:pt x="14797" y="9881"/>
                  </a:cubicBezTo>
                  <a:cubicBezTo>
                    <a:pt x="14791" y="9881"/>
                    <a:pt x="14786" y="9893"/>
                    <a:pt x="14783" y="9920"/>
                  </a:cubicBezTo>
                  <a:cubicBezTo>
                    <a:pt x="14773" y="9925"/>
                    <a:pt x="14765" y="9929"/>
                    <a:pt x="14759" y="9929"/>
                  </a:cubicBezTo>
                  <a:cubicBezTo>
                    <a:pt x="14741" y="9929"/>
                    <a:pt x="14728" y="9902"/>
                    <a:pt x="14683" y="9801"/>
                  </a:cubicBezTo>
                  <a:cubicBezTo>
                    <a:pt x="14651" y="9732"/>
                    <a:pt x="14620" y="9666"/>
                    <a:pt x="14639" y="9657"/>
                  </a:cubicBezTo>
                  <a:cubicBezTo>
                    <a:pt x="14658" y="9651"/>
                    <a:pt x="14658" y="9651"/>
                    <a:pt x="14598" y="9510"/>
                  </a:cubicBezTo>
                  <a:cubicBezTo>
                    <a:pt x="14507" y="9306"/>
                    <a:pt x="14363" y="9115"/>
                    <a:pt x="14294" y="9058"/>
                  </a:cubicBezTo>
                  <a:cubicBezTo>
                    <a:pt x="14283" y="9063"/>
                    <a:pt x="14275" y="9066"/>
                    <a:pt x="14270" y="9066"/>
                  </a:cubicBezTo>
                  <a:cubicBezTo>
                    <a:pt x="14257" y="9066"/>
                    <a:pt x="14259" y="9049"/>
                    <a:pt x="14266" y="8990"/>
                  </a:cubicBezTo>
                  <a:cubicBezTo>
                    <a:pt x="14285" y="8983"/>
                    <a:pt x="14256" y="8911"/>
                    <a:pt x="14228" y="8839"/>
                  </a:cubicBezTo>
                  <a:cubicBezTo>
                    <a:pt x="14227" y="8840"/>
                    <a:pt x="14226" y="8840"/>
                    <a:pt x="14225" y="8840"/>
                  </a:cubicBezTo>
                  <a:cubicBezTo>
                    <a:pt x="14214" y="8840"/>
                    <a:pt x="14207" y="8810"/>
                    <a:pt x="14212" y="8810"/>
                  </a:cubicBezTo>
                  <a:lnTo>
                    <a:pt x="14212" y="8810"/>
                  </a:lnTo>
                  <a:cubicBezTo>
                    <a:pt x="14214" y="8810"/>
                    <a:pt x="14220" y="8818"/>
                    <a:pt x="14228" y="8839"/>
                  </a:cubicBezTo>
                  <a:cubicBezTo>
                    <a:pt x="14229" y="8839"/>
                    <a:pt x="14230" y="8839"/>
                    <a:pt x="14231" y="8839"/>
                  </a:cubicBezTo>
                  <a:cubicBezTo>
                    <a:pt x="14249" y="8839"/>
                    <a:pt x="14277" y="8908"/>
                    <a:pt x="14307" y="8974"/>
                  </a:cubicBezTo>
                  <a:lnTo>
                    <a:pt x="14325" y="8968"/>
                  </a:lnTo>
                  <a:cubicBezTo>
                    <a:pt x="14338" y="8886"/>
                    <a:pt x="14304" y="8805"/>
                    <a:pt x="14241" y="8754"/>
                  </a:cubicBezTo>
                  <a:cubicBezTo>
                    <a:pt x="14203" y="8717"/>
                    <a:pt x="14181" y="8667"/>
                    <a:pt x="14181" y="8613"/>
                  </a:cubicBezTo>
                  <a:cubicBezTo>
                    <a:pt x="14172" y="8538"/>
                    <a:pt x="14166" y="8463"/>
                    <a:pt x="14146" y="8463"/>
                  </a:cubicBezTo>
                  <a:cubicBezTo>
                    <a:pt x="14145" y="8463"/>
                    <a:pt x="14145" y="8463"/>
                    <a:pt x="14144" y="8463"/>
                  </a:cubicBezTo>
                  <a:cubicBezTo>
                    <a:pt x="14115" y="8391"/>
                    <a:pt x="14094" y="8319"/>
                    <a:pt x="14078" y="8241"/>
                  </a:cubicBezTo>
                  <a:cubicBezTo>
                    <a:pt x="14021" y="8105"/>
                    <a:pt x="13992" y="8033"/>
                    <a:pt x="13974" y="8033"/>
                  </a:cubicBezTo>
                  <a:cubicBezTo>
                    <a:pt x="13973" y="8033"/>
                    <a:pt x="13972" y="8033"/>
                    <a:pt x="13971" y="8034"/>
                  </a:cubicBezTo>
                  <a:cubicBezTo>
                    <a:pt x="13970" y="8034"/>
                    <a:pt x="13969" y="8035"/>
                    <a:pt x="13968" y="8035"/>
                  </a:cubicBezTo>
                  <a:cubicBezTo>
                    <a:pt x="13949" y="8035"/>
                    <a:pt x="13922" y="7967"/>
                    <a:pt x="13893" y="7899"/>
                  </a:cubicBezTo>
                  <a:cubicBezTo>
                    <a:pt x="13863" y="7830"/>
                    <a:pt x="13836" y="7764"/>
                    <a:pt x="13814" y="7764"/>
                  </a:cubicBezTo>
                  <a:cubicBezTo>
                    <a:pt x="13813" y="7764"/>
                    <a:pt x="13812" y="7764"/>
                    <a:pt x="13811" y="7764"/>
                  </a:cubicBezTo>
                  <a:cubicBezTo>
                    <a:pt x="13810" y="7765"/>
                    <a:pt x="13809" y="7765"/>
                    <a:pt x="13808" y="7765"/>
                  </a:cubicBezTo>
                  <a:cubicBezTo>
                    <a:pt x="13787" y="7765"/>
                    <a:pt x="13742" y="7699"/>
                    <a:pt x="13683" y="7567"/>
                  </a:cubicBezTo>
                  <a:cubicBezTo>
                    <a:pt x="13598" y="7432"/>
                    <a:pt x="13598" y="7432"/>
                    <a:pt x="13605" y="7347"/>
                  </a:cubicBezTo>
                  <a:cubicBezTo>
                    <a:pt x="13627" y="7338"/>
                    <a:pt x="13595" y="7266"/>
                    <a:pt x="13558" y="7197"/>
                  </a:cubicBezTo>
                  <a:cubicBezTo>
                    <a:pt x="13536" y="7150"/>
                    <a:pt x="13520" y="7100"/>
                    <a:pt x="13511" y="7047"/>
                  </a:cubicBezTo>
                  <a:cubicBezTo>
                    <a:pt x="13500" y="6992"/>
                    <a:pt x="13487" y="6980"/>
                    <a:pt x="13474" y="6980"/>
                  </a:cubicBezTo>
                  <a:cubicBezTo>
                    <a:pt x="13469" y="6980"/>
                    <a:pt x="13463" y="6982"/>
                    <a:pt x="13457" y="6984"/>
                  </a:cubicBezTo>
                  <a:lnTo>
                    <a:pt x="13420" y="7003"/>
                  </a:lnTo>
                  <a:cubicBezTo>
                    <a:pt x="13385" y="6934"/>
                    <a:pt x="13385" y="6846"/>
                    <a:pt x="13404" y="6837"/>
                  </a:cubicBezTo>
                  <a:cubicBezTo>
                    <a:pt x="13404" y="6777"/>
                    <a:pt x="13404" y="6758"/>
                    <a:pt x="13392" y="6758"/>
                  </a:cubicBezTo>
                  <a:cubicBezTo>
                    <a:pt x="13387" y="6758"/>
                    <a:pt x="13378" y="6762"/>
                    <a:pt x="13366" y="6768"/>
                  </a:cubicBezTo>
                  <a:cubicBezTo>
                    <a:pt x="13365" y="6768"/>
                    <a:pt x="13364" y="6769"/>
                    <a:pt x="13362" y="6769"/>
                  </a:cubicBezTo>
                  <a:cubicBezTo>
                    <a:pt x="13341" y="6769"/>
                    <a:pt x="13291" y="6705"/>
                    <a:pt x="13238" y="6567"/>
                  </a:cubicBezTo>
                  <a:cubicBezTo>
                    <a:pt x="13157" y="6432"/>
                    <a:pt x="13078" y="6294"/>
                    <a:pt x="13097" y="6285"/>
                  </a:cubicBezTo>
                  <a:cubicBezTo>
                    <a:pt x="13078" y="6235"/>
                    <a:pt x="13050" y="6188"/>
                    <a:pt x="13009" y="6150"/>
                  </a:cubicBezTo>
                  <a:cubicBezTo>
                    <a:pt x="12947" y="6097"/>
                    <a:pt x="12915" y="6025"/>
                    <a:pt x="12784" y="5824"/>
                  </a:cubicBezTo>
                  <a:cubicBezTo>
                    <a:pt x="12622" y="5555"/>
                    <a:pt x="12581" y="5498"/>
                    <a:pt x="12556" y="5498"/>
                  </a:cubicBezTo>
                  <a:cubicBezTo>
                    <a:pt x="12549" y="5498"/>
                    <a:pt x="12543" y="5502"/>
                    <a:pt x="12536" y="5508"/>
                  </a:cubicBezTo>
                  <a:cubicBezTo>
                    <a:pt x="12530" y="5514"/>
                    <a:pt x="12524" y="5519"/>
                    <a:pt x="12518" y="5519"/>
                  </a:cubicBezTo>
                  <a:cubicBezTo>
                    <a:pt x="12508" y="5519"/>
                    <a:pt x="12497" y="5504"/>
                    <a:pt x="12483" y="5448"/>
                  </a:cubicBezTo>
                  <a:cubicBezTo>
                    <a:pt x="12448" y="5376"/>
                    <a:pt x="12376" y="5329"/>
                    <a:pt x="12257" y="5226"/>
                  </a:cubicBezTo>
                  <a:cubicBezTo>
                    <a:pt x="12229" y="5209"/>
                    <a:pt x="12208" y="5203"/>
                    <a:pt x="12191" y="5203"/>
                  </a:cubicBezTo>
                  <a:cubicBezTo>
                    <a:pt x="12163" y="5203"/>
                    <a:pt x="12148" y="5218"/>
                    <a:pt x="12138" y="5226"/>
                  </a:cubicBezTo>
                  <a:cubicBezTo>
                    <a:pt x="12128" y="5235"/>
                    <a:pt x="12121" y="5241"/>
                    <a:pt x="12113" y="5241"/>
                  </a:cubicBezTo>
                  <a:cubicBezTo>
                    <a:pt x="12096" y="5241"/>
                    <a:pt x="12075" y="5214"/>
                    <a:pt x="12010" y="5132"/>
                  </a:cubicBezTo>
                  <a:cubicBezTo>
                    <a:pt x="11953" y="5079"/>
                    <a:pt x="11912" y="5006"/>
                    <a:pt x="11928" y="4994"/>
                  </a:cubicBezTo>
                  <a:cubicBezTo>
                    <a:pt x="11930" y="4992"/>
                    <a:pt x="11932" y="4991"/>
                    <a:pt x="11935" y="4991"/>
                  </a:cubicBezTo>
                  <a:cubicBezTo>
                    <a:pt x="11954" y="4991"/>
                    <a:pt x="11997" y="5032"/>
                    <a:pt x="11997" y="5032"/>
                  </a:cubicBezTo>
                  <a:lnTo>
                    <a:pt x="12057" y="5088"/>
                  </a:lnTo>
                  <a:cubicBezTo>
                    <a:pt x="12069" y="5072"/>
                    <a:pt x="12085" y="5060"/>
                    <a:pt x="11972" y="4947"/>
                  </a:cubicBezTo>
                  <a:cubicBezTo>
                    <a:pt x="11934" y="4884"/>
                    <a:pt x="11883" y="4837"/>
                    <a:pt x="11861" y="4837"/>
                  </a:cubicBezTo>
                  <a:cubicBezTo>
                    <a:pt x="11857" y="4837"/>
                    <a:pt x="11855" y="4838"/>
                    <a:pt x="11853" y="4840"/>
                  </a:cubicBezTo>
                  <a:cubicBezTo>
                    <a:pt x="11806" y="4775"/>
                    <a:pt x="11684" y="4674"/>
                    <a:pt x="11561" y="4571"/>
                  </a:cubicBezTo>
                  <a:cubicBezTo>
                    <a:pt x="11433" y="4477"/>
                    <a:pt x="11236" y="4339"/>
                    <a:pt x="11182" y="4276"/>
                  </a:cubicBezTo>
                  <a:cubicBezTo>
                    <a:pt x="11070" y="4201"/>
                    <a:pt x="11001" y="4163"/>
                    <a:pt x="10977" y="4163"/>
                  </a:cubicBezTo>
                  <a:cubicBezTo>
                    <a:pt x="10973" y="4163"/>
                    <a:pt x="10971" y="4164"/>
                    <a:pt x="10969" y="4167"/>
                  </a:cubicBezTo>
                  <a:cubicBezTo>
                    <a:pt x="10962" y="4176"/>
                    <a:pt x="10952" y="4180"/>
                    <a:pt x="10941" y="4180"/>
                  </a:cubicBezTo>
                  <a:cubicBezTo>
                    <a:pt x="10913" y="4180"/>
                    <a:pt x="10882" y="4155"/>
                    <a:pt x="10891" y="4142"/>
                  </a:cubicBezTo>
                  <a:cubicBezTo>
                    <a:pt x="10841" y="4091"/>
                    <a:pt x="10784" y="4048"/>
                    <a:pt x="10725" y="4013"/>
                  </a:cubicBezTo>
                  <a:cubicBezTo>
                    <a:pt x="10631" y="3957"/>
                    <a:pt x="10508" y="3888"/>
                    <a:pt x="10386" y="3822"/>
                  </a:cubicBezTo>
                  <a:cubicBezTo>
                    <a:pt x="10139" y="3698"/>
                    <a:pt x="9883" y="3599"/>
                    <a:pt x="9831" y="3599"/>
                  </a:cubicBezTo>
                  <a:cubicBezTo>
                    <a:pt x="9830" y="3599"/>
                    <a:pt x="9829" y="3599"/>
                    <a:pt x="9828" y="3599"/>
                  </a:cubicBezTo>
                  <a:lnTo>
                    <a:pt x="9678" y="3546"/>
                  </a:lnTo>
                  <a:cubicBezTo>
                    <a:pt x="9562" y="3493"/>
                    <a:pt x="9440" y="3446"/>
                    <a:pt x="9314" y="3411"/>
                  </a:cubicBezTo>
                  <a:cubicBezTo>
                    <a:pt x="9211" y="3377"/>
                    <a:pt x="9101" y="3355"/>
                    <a:pt x="8995" y="3339"/>
                  </a:cubicBezTo>
                  <a:cubicBezTo>
                    <a:pt x="8995" y="3339"/>
                    <a:pt x="8916" y="3317"/>
                    <a:pt x="8760" y="3289"/>
                  </a:cubicBezTo>
                  <a:cubicBezTo>
                    <a:pt x="8630" y="3243"/>
                    <a:pt x="8551" y="3225"/>
                    <a:pt x="8480" y="3225"/>
                  </a:cubicBezTo>
                  <a:cubicBezTo>
                    <a:pt x="8469" y="3225"/>
                    <a:pt x="8458" y="3226"/>
                    <a:pt x="8446" y="3226"/>
                  </a:cubicBezTo>
                  <a:cubicBezTo>
                    <a:pt x="8390" y="3233"/>
                    <a:pt x="8371" y="3245"/>
                    <a:pt x="8366" y="3245"/>
                  </a:cubicBezTo>
                  <a:cubicBezTo>
                    <a:pt x="8364" y="3245"/>
                    <a:pt x="8364" y="3243"/>
                    <a:pt x="8365" y="3236"/>
                  </a:cubicBezTo>
                  <a:cubicBezTo>
                    <a:pt x="8368" y="3220"/>
                    <a:pt x="8211" y="3192"/>
                    <a:pt x="7892" y="3164"/>
                  </a:cubicBezTo>
                  <a:cubicBezTo>
                    <a:pt x="7751" y="3157"/>
                    <a:pt x="7672" y="3153"/>
                    <a:pt x="7635" y="3153"/>
                  </a:cubicBezTo>
                  <a:cubicBezTo>
                    <a:pt x="7587" y="3153"/>
                    <a:pt x="7607" y="3159"/>
                    <a:pt x="7650" y="3173"/>
                  </a:cubicBezTo>
                  <a:cubicBezTo>
                    <a:pt x="7587" y="3174"/>
                    <a:pt x="7536" y="3174"/>
                    <a:pt x="7496" y="3174"/>
                  </a:cubicBezTo>
                  <a:cubicBezTo>
                    <a:pt x="7334" y="3174"/>
                    <a:pt x="7334" y="3168"/>
                    <a:pt x="7334" y="3148"/>
                  </a:cubicBezTo>
                  <a:cubicBezTo>
                    <a:pt x="7369" y="3129"/>
                    <a:pt x="7359" y="3119"/>
                    <a:pt x="7329" y="3119"/>
                  </a:cubicBezTo>
                  <a:cubicBezTo>
                    <a:pt x="7290" y="3119"/>
                    <a:pt x="7218" y="3136"/>
                    <a:pt x="7174" y="3173"/>
                  </a:cubicBezTo>
                  <a:cubicBezTo>
                    <a:pt x="7121" y="3201"/>
                    <a:pt x="7032" y="3212"/>
                    <a:pt x="6979" y="3212"/>
                  </a:cubicBezTo>
                  <a:cubicBezTo>
                    <a:pt x="6953" y="3212"/>
                    <a:pt x="6936" y="3210"/>
                    <a:pt x="6936" y="3205"/>
                  </a:cubicBezTo>
                  <a:cubicBezTo>
                    <a:pt x="6936" y="3183"/>
                    <a:pt x="7014" y="3173"/>
                    <a:pt x="7096" y="3173"/>
                  </a:cubicBezTo>
                  <a:lnTo>
                    <a:pt x="7093" y="3132"/>
                  </a:lnTo>
                  <a:cubicBezTo>
                    <a:pt x="7086" y="3132"/>
                    <a:pt x="7079" y="3132"/>
                    <a:pt x="7073" y="3132"/>
                  </a:cubicBezTo>
                  <a:cubicBezTo>
                    <a:pt x="7026" y="3132"/>
                    <a:pt x="6977" y="3142"/>
                    <a:pt x="6933" y="3164"/>
                  </a:cubicBezTo>
                  <a:cubicBezTo>
                    <a:pt x="6880" y="3170"/>
                    <a:pt x="6826" y="3183"/>
                    <a:pt x="6776" y="3198"/>
                  </a:cubicBezTo>
                  <a:cubicBezTo>
                    <a:pt x="6698" y="3230"/>
                    <a:pt x="6701" y="3248"/>
                    <a:pt x="6782" y="3261"/>
                  </a:cubicBezTo>
                  <a:cubicBezTo>
                    <a:pt x="6861" y="3277"/>
                    <a:pt x="6782" y="3283"/>
                    <a:pt x="6704" y="3292"/>
                  </a:cubicBezTo>
                  <a:cubicBezTo>
                    <a:pt x="6544" y="3286"/>
                    <a:pt x="6541" y="3267"/>
                    <a:pt x="6619" y="3236"/>
                  </a:cubicBezTo>
                  <a:cubicBezTo>
                    <a:pt x="6698" y="3230"/>
                    <a:pt x="6698" y="3208"/>
                    <a:pt x="6695" y="3186"/>
                  </a:cubicBezTo>
                  <a:cubicBezTo>
                    <a:pt x="6695" y="3184"/>
                    <a:pt x="6690" y="3183"/>
                    <a:pt x="6681" y="3183"/>
                  </a:cubicBezTo>
                  <a:cubicBezTo>
                    <a:pt x="6651" y="3183"/>
                    <a:pt x="6571" y="3196"/>
                    <a:pt x="6488" y="3220"/>
                  </a:cubicBezTo>
                  <a:cubicBezTo>
                    <a:pt x="6381" y="3252"/>
                    <a:pt x="6265" y="3295"/>
                    <a:pt x="6231" y="3320"/>
                  </a:cubicBezTo>
                  <a:cubicBezTo>
                    <a:pt x="6232" y="3330"/>
                    <a:pt x="6233" y="3335"/>
                    <a:pt x="6233" y="3335"/>
                  </a:cubicBezTo>
                  <a:cubicBezTo>
                    <a:pt x="6233" y="3335"/>
                    <a:pt x="6231" y="3325"/>
                    <a:pt x="6228" y="3302"/>
                  </a:cubicBezTo>
                  <a:cubicBezTo>
                    <a:pt x="6227" y="3297"/>
                    <a:pt x="6216" y="3295"/>
                    <a:pt x="6197" y="3295"/>
                  </a:cubicBezTo>
                  <a:cubicBezTo>
                    <a:pt x="6143" y="3295"/>
                    <a:pt x="6025" y="3314"/>
                    <a:pt x="5911" y="3352"/>
                  </a:cubicBezTo>
                  <a:cubicBezTo>
                    <a:pt x="5754" y="3393"/>
                    <a:pt x="5676" y="3414"/>
                    <a:pt x="5682" y="3436"/>
                  </a:cubicBezTo>
                  <a:cubicBezTo>
                    <a:pt x="5689" y="3455"/>
                    <a:pt x="5695" y="3477"/>
                    <a:pt x="5617" y="3499"/>
                  </a:cubicBezTo>
                  <a:cubicBezTo>
                    <a:pt x="5641" y="3492"/>
                    <a:pt x="5658" y="3489"/>
                    <a:pt x="5671" y="3489"/>
                  </a:cubicBezTo>
                  <a:cubicBezTo>
                    <a:pt x="5697" y="3489"/>
                    <a:pt x="5700" y="3503"/>
                    <a:pt x="5704" y="3518"/>
                  </a:cubicBezTo>
                  <a:lnTo>
                    <a:pt x="5617" y="3527"/>
                  </a:lnTo>
                  <a:cubicBezTo>
                    <a:pt x="5566" y="3534"/>
                    <a:pt x="5510" y="3549"/>
                    <a:pt x="5469" y="3552"/>
                  </a:cubicBezTo>
                  <a:cubicBezTo>
                    <a:pt x="5253" y="3577"/>
                    <a:pt x="5046" y="3646"/>
                    <a:pt x="4858" y="3753"/>
                  </a:cubicBezTo>
                  <a:cubicBezTo>
                    <a:pt x="4711" y="3819"/>
                    <a:pt x="4510" y="3950"/>
                    <a:pt x="4432" y="3975"/>
                  </a:cubicBezTo>
                  <a:cubicBezTo>
                    <a:pt x="4294" y="4060"/>
                    <a:pt x="4225" y="4104"/>
                    <a:pt x="4238" y="4123"/>
                  </a:cubicBezTo>
                  <a:lnTo>
                    <a:pt x="4112" y="4220"/>
                  </a:lnTo>
                  <a:cubicBezTo>
                    <a:pt x="4034" y="4251"/>
                    <a:pt x="3906" y="4348"/>
                    <a:pt x="3918" y="4364"/>
                  </a:cubicBezTo>
                  <a:cubicBezTo>
                    <a:pt x="3862" y="4420"/>
                    <a:pt x="3802" y="4474"/>
                    <a:pt x="3736" y="4521"/>
                  </a:cubicBezTo>
                  <a:cubicBezTo>
                    <a:pt x="3614" y="4580"/>
                    <a:pt x="3593" y="4591"/>
                    <a:pt x="3647" y="4591"/>
                  </a:cubicBezTo>
                  <a:cubicBezTo>
                    <a:pt x="3658" y="4591"/>
                    <a:pt x="3672" y="4590"/>
                    <a:pt x="3689" y="4590"/>
                  </a:cubicBezTo>
                  <a:cubicBezTo>
                    <a:pt x="3691" y="4591"/>
                    <a:pt x="3692" y="4591"/>
                    <a:pt x="3695" y="4591"/>
                  </a:cubicBezTo>
                  <a:cubicBezTo>
                    <a:pt x="3725" y="4591"/>
                    <a:pt x="3841" y="4511"/>
                    <a:pt x="3896" y="4464"/>
                  </a:cubicBezTo>
                  <a:cubicBezTo>
                    <a:pt x="3956" y="4414"/>
                    <a:pt x="4021" y="4367"/>
                    <a:pt x="4084" y="4320"/>
                  </a:cubicBezTo>
                  <a:lnTo>
                    <a:pt x="4084" y="4320"/>
                  </a:lnTo>
                  <a:cubicBezTo>
                    <a:pt x="4025" y="4373"/>
                    <a:pt x="3965" y="4424"/>
                    <a:pt x="3909" y="4480"/>
                  </a:cubicBezTo>
                  <a:cubicBezTo>
                    <a:pt x="3849" y="4533"/>
                    <a:pt x="3746" y="4652"/>
                    <a:pt x="3758" y="4668"/>
                  </a:cubicBezTo>
                  <a:cubicBezTo>
                    <a:pt x="3758" y="4668"/>
                    <a:pt x="3771" y="4684"/>
                    <a:pt x="3714" y="4737"/>
                  </a:cubicBezTo>
                  <a:lnTo>
                    <a:pt x="3686" y="4706"/>
                  </a:lnTo>
                  <a:cubicBezTo>
                    <a:pt x="3730" y="4637"/>
                    <a:pt x="3717" y="4621"/>
                    <a:pt x="3705" y="4605"/>
                  </a:cubicBezTo>
                  <a:lnTo>
                    <a:pt x="3705" y="4605"/>
                  </a:lnTo>
                  <a:cubicBezTo>
                    <a:pt x="3617" y="4624"/>
                    <a:pt x="3426" y="4771"/>
                    <a:pt x="3457" y="4803"/>
                  </a:cubicBezTo>
                  <a:cubicBezTo>
                    <a:pt x="3423" y="4847"/>
                    <a:pt x="3379" y="4878"/>
                    <a:pt x="3332" y="4903"/>
                  </a:cubicBezTo>
                  <a:cubicBezTo>
                    <a:pt x="3330" y="4901"/>
                    <a:pt x="3328" y="4901"/>
                    <a:pt x="3326" y="4901"/>
                  </a:cubicBezTo>
                  <a:cubicBezTo>
                    <a:pt x="3305" y="4901"/>
                    <a:pt x="3257" y="4956"/>
                    <a:pt x="3235" y="5032"/>
                  </a:cubicBezTo>
                  <a:cubicBezTo>
                    <a:pt x="3216" y="5113"/>
                    <a:pt x="3157" y="5179"/>
                    <a:pt x="3078" y="5210"/>
                  </a:cubicBezTo>
                  <a:cubicBezTo>
                    <a:pt x="2943" y="5301"/>
                    <a:pt x="2743" y="5552"/>
                    <a:pt x="2762" y="5567"/>
                  </a:cubicBezTo>
                  <a:cubicBezTo>
                    <a:pt x="2796" y="5592"/>
                    <a:pt x="2655" y="5784"/>
                    <a:pt x="2592" y="5834"/>
                  </a:cubicBezTo>
                  <a:cubicBezTo>
                    <a:pt x="2530" y="5887"/>
                    <a:pt x="2486" y="5956"/>
                    <a:pt x="2464" y="6034"/>
                  </a:cubicBezTo>
                  <a:cubicBezTo>
                    <a:pt x="2462" y="6033"/>
                    <a:pt x="2460" y="6033"/>
                    <a:pt x="2458" y="6033"/>
                  </a:cubicBezTo>
                  <a:cubicBezTo>
                    <a:pt x="2434" y="6033"/>
                    <a:pt x="2383" y="6086"/>
                    <a:pt x="2361" y="6157"/>
                  </a:cubicBezTo>
                  <a:cubicBezTo>
                    <a:pt x="2361" y="6157"/>
                    <a:pt x="2341" y="6189"/>
                    <a:pt x="2349" y="6189"/>
                  </a:cubicBezTo>
                  <a:cubicBezTo>
                    <a:pt x="2353" y="6189"/>
                    <a:pt x="2362" y="6183"/>
                    <a:pt x="2379" y="6166"/>
                  </a:cubicBezTo>
                  <a:lnTo>
                    <a:pt x="2379" y="6166"/>
                  </a:lnTo>
                  <a:cubicBezTo>
                    <a:pt x="2379" y="6166"/>
                    <a:pt x="2354" y="6244"/>
                    <a:pt x="2329" y="6323"/>
                  </a:cubicBezTo>
                  <a:cubicBezTo>
                    <a:pt x="2355" y="6282"/>
                    <a:pt x="2372" y="6270"/>
                    <a:pt x="2385" y="6270"/>
                  </a:cubicBezTo>
                  <a:cubicBezTo>
                    <a:pt x="2393" y="6270"/>
                    <a:pt x="2401" y="6274"/>
                    <a:pt x="2408" y="6279"/>
                  </a:cubicBezTo>
                  <a:cubicBezTo>
                    <a:pt x="2417" y="6288"/>
                    <a:pt x="2251" y="6548"/>
                    <a:pt x="2122" y="6655"/>
                  </a:cubicBezTo>
                  <a:cubicBezTo>
                    <a:pt x="2006" y="6774"/>
                    <a:pt x="2013" y="6777"/>
                    <a:pt x="2013" y="6777"/>
                  </a:cubicBezTo>
                  <a:lnTo>
                    <a:pt x="2047" y="6796"/>
                  </a:lnTo>
                  <a:cubicBezTo>
                    <a:pt x="2018" y="6863"/>
                    <a:pt x="1986" y="6928"/>
                    <a:pt x="1966" y="6928"/>
                  </a:cubicBezTo>
                  <a:cubicBezTo>
                    <a:pt x="1965" y="6928"/>
                    <a:pt x="1964" y="6928"/>
                    <a:pt x="1963" y="6927"/>
                  </a:cubicBezTo>
                  <a:cubicBezTo>
                    <a:pt x="1958" y="6925"/>
                    <a:pt x="1954" y="6923"/>
                    <a:pt x="1951" y="6923"/>
                  </a:cubicBezTo>
                  <a:cubicBezTo>
                    <a:pt x="1941" y="6923"/>
                    <a:pt x="1935" y="6937"/>
                    <a:pt x="1909" y="6990"/>
                  </a:cubicBezTo>
                  <a:cubicBezTo>
                    <a:pt x="1909" y="6990"/>
                    <a:pt x="1878" y="7062"/>
                    <a:pt x="1897" y="7072"/>
                  </a:cubicBezTo>
                  <a:cubicBezTo>
                    <a:pt x="1934" y="7090"/>
                    <a:pt x="1934" y="7090"/>
                    <a:pt x="1881" y="7153"/>
                  </a:cubicBezTo>
                  <a:cubicBezTo>
                    <a:pt x="1812" y="7203"/>
                    <a:pt x="1778" y="7285"/>
                    <a:pt x="1790" y="7369"/>
                  </a:cubicBezTo>
                  <a:cubicBezTo>
                    <a:pt x="1828" y="7388"/>
                    <a:pt x="1828" y="7385"/>
                    <a:pt x="1762" y="7441"/>
                  </a:cubicBezTo>
                  <a:cubicBezTo>
                    <a:pt x="1761" y="7441"/>
                    <a:pt x="1760" y="7441"/>
                    <a:pt x="1759" y="7441"/>
                  </a:cubicBezTo>
                  <a:cubicBezTo>
                    <a:pt x="1739" y="7441"/>
                    <a:pt x="1692" y="7504"/>
                    <a:pt x="1665" y="7573"/>
                  </a:cubicBezTo>
                  <a:lnTo>
                    <a:pt x="1684" y="7582"/>
                  </a:lnTo>
                  <a:cubicBezTo>
                    <a:pt x="1721" y="7598"/>
                    <a:pt x="1690" y="7670"/>
                    <a:pt x="1649" y="7736"/>
                  </a:cubicBezTo>
                  <a:cubicBezTo>
                    <a:pt x="1648" y="7736"/>
                    <a:pt x="1648" y="7736"/>
                    <a:pt x="1647" y="7736"/>
                  </a:cubicBezTo>
                  <a:cubicBezTo>
                    <a:pt x="1628" y="7736"/>
                    <a:pt x="1604" y="7811"/>
                    <a:pt x="1574" y="7962"/>
                  </a:cubicBezTo>
                  <a:cubicBezTo>
                    <a:pt x="1526" y="8103"/>
                    <a:pt x="1504" y="8181"/>
                    <a:pt x="1485" y="8181"/>
                  </a:cubicBezTo>
                  <a:cubicBezTo>
                    <a:pt x="1484" y="8181"/>
                    <a:pt x="1484" y="8181"/>
                    <a:pt x="1483" y="8181"/>
                  </a:cubicBezTo>
                  <a:cubicBezTo>
                    <a:pt x="1473" y="8178"/>
                    <a:pt x="1465" y="8175"/>
                    <a:pt x="1460" y="8175"/>
                  </a:cubicBezTo>
                  <a:cubicBezTo>
                    <a:pt x="1447" y="8175"/>
                    <a:pt x="1451" y="8193"/>
                    <a:pt x="1464" y="8256"/>
                  </a:cubicBezTo>
                  <a:cubicBezTo>
                    <a:pt x="1464" y="8341"/>
                    <a:pt x="1464" y="8341"/>
                    <a:pt x="1405" y="8488"/>
                  </a:cubicBezTo>
                  <a:cubicBezTo>
                    <a:pt x="1364" y="8557"/>
                    <a:pt x="1361" y="8557"/>
                    <a:pt x="1367" y="8642"/>
                  </a:cubicBezTo>
                  <a:cubicBezTo>
                    <a:pt x="1379" y="8644"/>
                    <a:pt x="1389" y="8647"/>
                    <a:pt x="1397" y="8647"/>
                  </a:cubicBezTo>
                  <a:cubicBezTo>
                    <a:pt x="1419" y="8647"/>
                    <a:pt x="1432" y="8633"/>
                    <a:pt x="1445" y="8579"/>
                  </a:cubicBezTo>
                  <a:cubicBezTo>
                    <a:pt x="1460" y="8521"/>
                    <a:pt x="1463" y="8508"/>
                    <a:pt x="1473" y="8508"/>
                  </a:cubicBezTo>
                  <a:cubicBezTo>
                    <a:pt x="1476" y="8508"/>
                    <a:pt x="1479" y="8509"/>
                    <a:pt x="1483" y="8510"/>
                  </a:cubicBezTo>
                  <a:cubicBezTo>
                    <a:pt x="1471" y="8560"/>
                    <a:pt x="1458" y="8610"/>
                    <a:pt x="1449" y="8660"/>
                  </a:cubicBezTo>
                  <a:cubicBezTo>
                    <a:pt x="1427" y="8764"/>
                    <a:pt x="1414" y="8867"/>
                    <a:pt x="1408" y="8971"/>
                  </a:cubicBezTo>
                  <a:cubicBezTo>
                    <a:pt x="1403" y="9053"/>
                    <a:pt x="1411" y="9094"/>
                    <a:pt x="1422" y="9094"/>
                  </a:cubicBezTo>
                  <a:cubicBezTo>
                    <a:pt x="1432" y="9094"/>
                    <a:pt x="1444" y="9057"/>
                    <a:pt x="1449" y="8980"/>
                  </a:cubicBezTo>
                  <a:lnTo>
                    <a:pt x="1486" y="8908"/>
                  </a:lnTo>
                  <a:cubicBezTo>
                    <a:pt x="1489" y="8909"/>
                    <a:pt x="1491" y="8909"/>
                    <a:pt x="1493" y="8909"/>
                  </a:cubicBezTo>
                  <a:cubicBezTo>
                    <a:pt x="1548" y="8909"/>
                    <a:pt x="1572" y="8770"/>
                    <a:pt x="1514" y="8758"/>
                  </a:cubicBezTo>
                  <a:cubicBezTo>
                    <a:pt x="1455" y="8742"/>
                    <a:pt x="1455" y="8742"/>
                    <a:pt x="1508" y="8676"/>
                  </a:cubicBezTo>
                  <a:lnTo>
                    <a:pt x="1508" y="8676"/>
                  </a:lnTo>
                  <a:cubicBezTo>
                    <a:pt x="1510" y="8677"/>
                    <a:pt x="1513" y="8677"/>
                    <a:pt x="1515" y="8677"/>
                  </a:cubicBezTo>
                  <a:cubicBezTo>
                    <a:pt x="1551" y="8677"/>
                    <a:pt x="1566" y="8606"/>
                    <a:pt x="1587" y="8535"/>
                  </a:cubicBezTo>
                  <a:cubicBezTo>
                    <a:pt x="1601" y="8477"/>
                    <a:pt x="1604" y="8464"/>
                    <a:pt x="1614" y="8464"/>
                  </a:cubicBezTo>
                  <a:cubicBezTo>
                    <a:pt x="1617" y="8464"/>
                    <a:pt x="1620" y="8465"/>
                    <a:pt x="1624" y="8466"/>
                  </a:cubicBezTo>
                  <a:cubicBezTo>
                    <a:pt x="1625" y="8466"/>
                    <a:pt x="1626" y="8467"/>
                    <a:pt x="1627" y="8467"/>
                  </a:cubicBezTo>
                  <a:cubicBezTo>
                    <a:pt x="1649" y="8467"/>
                    <a:pt x="1688" y="8400"/>
                    <a:pt x="1706" y="8331"/>
                  </a:cubicBezTo>
                  <a:cubicBezTo>
                    <a:pt x="1724" y="8256"/>
                    <a:pt x="1724" y="8256"/>
                    <a:pt x="1706" y="8250"/>
                  </a:cubicBezTo>
                  <a:cubicBezTo>
                    <a:pt x="1698" y="8262"/>
                    <a:pt x="1693" y="8268"/>
                    <a:pt x="1691" y="8268"/>
                  </a:cubicBezTo>
                  <a:cubicBezTo>
                    <a:pt x="1679" y="8268"/>
                    <a:pt x="1714" y="8158"/>
                    <a:pt x="1768" y="8109"/>
                  </a:cubicBezTo>
                  <a:cubicBezTo>
                    <a:pt x="1812" y="8043"/>
                    <a:pt x="1812" y="8043"/>
                    <a:pt x="1771" y="8031"/>
                  </a:cubicBezTo>
                  <a:cubicBezTo>
                    <a:pt x="1734" y="8015"/>
                    <a:pt x="1781" y="7871"/>
                    <a:pt x="1843" y="7811"/>
                  </a:cubicBezTo>
                  <a:cubicBezTo>
                    <a:pt x="1859" y="7761"/>
                    <a:pt x="1878" y="7714"/>
                    <a:pt x="1897" y="7667"/>
                  </a:cubicBezTo>
                  <a:cubicBezTo>
                    <a:pt x="1925" y="7595"/>
                    <a:pt x="1906" y="7589"/>
                    <a:pt x="1887" y="7579"/>
                  </a:cubicBezTo>
                  <a:cubicBezTo>
                    <a:pt x="1847" y="7564"/>
                    <a:pt x="1847" y="7564"/>
                    <a:pt x="1897" y="7501"/>
                  </a:cubicBezTo>
                  <a:cubicBezTo>
                    <a:pt x="1933" y="7450"/>
                    <a:pt x="1953" y="7444"/>
                    <a:pt x="1960" y="7444"/>
                  </a:cubicBezTo>
                  <a:cubicBezTo>
                    <a:pt x="1962" y="7444"/>
                    <a:pt x="1963" y="7445"/>
                    <a:pt x="1963" y="7445"/>
                  </a:cubicBezTo>
                  <a:cubicBezTo>
                    <a:pt x="1964" y="7445"/>
                    <a:pt x="1965" y="7445"/>
                    <a:pt x="1966" y="7445"/>
                  </a:cubicBezTo>
                  <a:cubicBezTo>
                    <a:pt x="1985" y="7445"/>
                    <a:pt x="2011" y="7378"/>
                    <a:pt x="2038" y="7310"/>
                  </a:cubicBezTo>
                  <a:cubicBezTo>
                    <a:pt x="2069" y="7241"/>
                    <a:pt x="2135" y="7103"/>
                    <a:pt x="2116" y="7094"/>
                  </a:cubicBezTo>
                  <a:lnTo>
                    <a:pt x="2116" y="7094"/>
                  </a:lnTo>
                  <a:cubicBezTo>
                    <a:pt x="2121" y="7096"/>
                    <a:pt x="2128" y="7100"/>
                    <a:pt x="2135" y="7103"/>
                  </a:cubicBezTo>
                  <a:cubicBezTo>
                    <a:pt x="2169" y="7034"/>
                    <a:pt x="2188" y="7043"/>
                    <a:pt x="2169" y="7034"/>
                  </a:cubicBezTo>
                  <a:cubicBezTo>
                    <a:pt x="2204" y="6965"/>
                    <a:pt x="2241" y="6899"/>
                    <a:pt x="2285" y="6833"/>
                  </a:cubicBezTo>
                  <a:cubicBezTo>
                    <a:pt x="2352" y="6744"/>
                    <a:pt x="2410" y="6602"/>
                    <a:pt x="2379" y="6602"/>
                  </a:cubicBezTo>
                  <a:cubicBezTo>
                    <a:pt x="2368" y="6602"/>
                    <a:pt x="2344" y="6621"/>
                    <a:pt x="2304" y="6670"/>
                  </a:cubicBezTo>
                  <a:cubicBezTo>
                    <a:pt x="2289" y="6698"/>
                    <a:pt x="2280" y="6714"/>
                    <a:pt x="2279" y="6714"/>
                  </a:cubicBezTo>
                  <a:cubicBezTo>
                    <a:pt x="2279" y="6714"/>
                    <a:pt x="2297" y="6681"/>
                    <a:pt x="2342" y="6602"/>
                  </a:cubicBezTo>
                  <a:cubicBezTo>
                    <a:pt x="2379" y="6536"/>
                    <a:pt x="2361" y="6523"/>
                    <a:pt x="2361" y="6523"/>
                  </a:cubicBezTo>
                  <a:cubicBezTo>
                    <a:pt x="2345" y="6514"/>
                    <a:pt x="2382" y="6445"/>
                    <a:pt x="2417" y="6376"/>
                  </a:cubicBezTo>
                  <a:cubicBezTo>
                    <a:pt x="2417" y="6376"/>
                    <a:pt x="2436" y="6388"/>
                    <a:pt x="2455" y="6401"/>
                  </a:cubicBezTo>
                  <a:cubicBezTo>
                    <a:pt x="2458" y="6427"/>
                    <a:pt x="2467" y="6437"/>
                    <a:pt x="2478" y="6437"/>
                  </a:cubicBezTo>
                  <a:cubicBezTo>
                    <a:pt x="2511" y="6437"/>
                    <a:pt x="2562" y="6354"/>
                    <a:pt x="2555" y="6282"/>
                  </a:cubicBezTo>
                  <a:lnTo>
                    <a:pt x="2555" y="6282"/>
                  </a:lnTo>
                  <a:lnTo>
                    <a:pt x="2571" y="6291"/>
                  </a:lnTo>
                  <a:cubicBezTo>
                    <a:pt x="2572" y="6292"/>
                    <a:pt x="2574" y="6293"/>
                    <a:pt x="2575" y="6293"/>
                  </a:cubicBezTo>
                  <a:cubicBezTo>
                    <a:pt x="2596" y="6293"/>
                    <a:pt x="2635" y="6227"/>
                    <a:pt x="2693" y="6097"/>
                  </a:cubicBezTo>
                  <a:cubicBezTo>
                    <a:pt x="2733" y="6031"/>
                    <a:pt x="2743" y="5943"/>
                    <a:pt x="2727" y="5934"/>
                  </a:cubicBezTo>
                  <a:cubicBezTo>
                    <a:pt x="2712" y="5922"/>
                    <a:pt x="2759" y="5859"/>
                    <a:pt x="2759" y="5859"/>
                  </a:cubicBezTo>
                  <a:cubicBezTo>
                    <a:pt x="2789" y="5816"/>
                    <a:pt x="2798" y="5802"/>
                    <a:pt x="2806" y="5802"/>
                  </a:cubicBezTo>
                  <a:cubicBezTo>
                    <a:pt x="2810" y="5802"/>
                    <a:pt x="2813" y="5805"/>
                    <a:pt x="2818" y="5809"/>
                  </a:cubicBezTo>
                  <a:cubicBezTo>
                    <a:pt x="2821" y="5811"/>
                    <a:pt x="2825" y="5812"/>
                    <a:pt x="2828" y="5812"/>
                  </a:cubicBezTo>
                  <a:cubicBezTo>
                    <a:pt x="2868" y="5812"/>
                    <a:pt x="2945" y="5701"/>
                    <a:pt x="2956" y="5621"/>
                  </a:cubicBezTo>
                  <a:lnTo>
                    <a:pt x="2972" y="5633"/>
                  </a:lnTo>
                  <a:cubicBezTo>
                    <a:pt x="2973" y="5634"/>
                    <a:pt x="2975" y="5635"/>
                    <a:pt x="2977" y="5635"/>
                  </a:cubicBezTo>
                  <a:cubicBezTo>
                    <a:pt x="3000" y="5635"/>
                    <a:pt x="3071" y="5571"/>
                    <a:pt x="3282" y="5292"/>
                  </a:cubicBezTo>
                  <a:cubicBezTo>
                    <a:pt x="3481" y="5071"/>
                    <a:pt x="3643" y="4915"/>
                    <a:pt x="3665" y="4915"/>
                  </a:cubicBezTo>
                  <a:cubicBezTo>
                    <a:pt x="3666" y="4915"/>
                    <a:pt x="3667" y="4915"/>
                    <a:pt x="3667" y="4916"/>
                  </a:cubicBezTo>
                  <a:cubicBezTo>
                    <a:pt x="3668" y="4916"/>
                    <a:pt x="3668" y="4916"/>
                    <a:pt x="3669" y="4916"/>
                  </a:cubicBezTo>
                  <a:cubicBezTo>
                    <a:pt x="3693" y="4916"/>
                    <a:pt x="3886" y="4695"/>
                    <a:pt x="3971" y="4561"/>
                  </a:cubicBezTo>
                  <a:cubicBezTo>
                    <a:pt x="3973" y="4563"/>
                    <a:pt x="3975" y="4564"/>
                    <a:pt x="3979" y="4564"/>
                  </a:cubicBezTo>
                  <a:cubicBezTo>
                    <a:pt x="4001" y="4564"/>
                    <a:pt x="4062" y="4518"/>
                    <a:pt x="4169" y="4436"/>
                  </a:cubicBezTo>
                  <a:cubicBezTo>
                    <a:pt x="4307" y="4333"/>
                    <a:pt x="4342" y="4307"/>
                    <a:pt x="4356" y="4307"/>
                  </a:cubicBezTo>
                  <a:cubicBezTo>
                    <a:pt x="4361" y="4307"/>
                    <a:pt x="4363" y="4310"/>
                    <a:pt x="4366" y="4314"/>
                  </a:cubicBezTo>
                  <a:cubicBezTo>
                    <a:pt x="4350" y="4351"/>
                    <a:pt x="4340" y="4371"/>
                    <a:pt x="4343" y="4371"/>
                  </a:cubicBezTo>
                  <a:cubicBezTo>
                    <a:pt x="4347" y="4371"/>
                    <a:pt x="4371" y="4340"/>
                    <a:pt x="4429" y="4273"/>
                  </a:cubicBezTo>
                  <a:cubicBezTo>
                    <a:pt x="4466" y="4206"/>
                    <a:pt x="4624" y="4118"/>
                    <a:pt x="4682" y="4118"/>
                  </a:cubicBezTo>
                  <a:cubicBezTo>
                    <a:pt x="4691" y="4118"/>
                    <a:pt x="4698" y="4120"/>
                    <a:pt x="4702" y="4126"/>
                  </a:cubicBezTo>
                  <a:cubicBezTo>
                    <a:pt x="4703" y="4129"/>
                    <a:pt x="4706" y="4131"/>
                    <a:pt x="4710" y="4131"/>
                  </a:cubicBezTo>
                  <a:cubicBezTo>
                    <a:pt x="4732" y="4131"/>
                    <a:pt x="4793" y="4087"/>
                    <a:pt x="4908" y="4032"/>
                  </a:cubicBezTo>
                  <a:cubicBezTo>
                    <a:pt x="5012" y="3957"/>
                    <a:pt x="5125" y="3891"/>
                    <a:pt x="5244" y="3844"/>
                  </a:cubicBezTo>
                  <a:cubicBezTo>
                    <a:pt x="5457" y="3759"/>
                    <a:pt x="5457" y="3759"/>
                    <a:pt x="5444" y="3718"/>
                  </a:cubicBezTo>
                  <a:cubicBezTo>
                    <a:pt x="5429" y="3681"/>
                    <a:pt x="5501" y="3650"/>
                    <a:pt x="5648" y="3596"/>
                  </a:cubicBezTo>
                  <a:cubicBezTo>
                    <a:pt x="5703" y="3583"/>
                    <a:pt x="5758" y="3567"/>
                    <a:pt x="5786" y="3567"/>
                  </a:cubicBezTo>
                  <a:cubicBezTo>
                    <a:pt x="5796" y="3567"/>
                    <a:pt x="5803" y="3569"/>
                    <a:pt x="5805" y="3574"/>
                  </a:cubicBezTo>
                  <a:cubicBezTo>
                    <a:pt x="5855" y="3574"/>
                    <a:pt x="5908" y="3565"/>
                    <a:pt x="5958" y="3552"/>
                  </a:cubicBezTo>
                  <a:cubicBezTo>
                    <a:pt x="6008" y="3537"/>
                    <a:pt x="6058" y="3524"/>
                    <a:pt x="6088" y="3524"/>
                  </a:cubicBezTo>
                  <a:cubicBezTo>
                    <a:pt x="6101" y="3524"/>
                    <a:pt x="6110" y="3527"/>
                    <a:pt x="6112" y="3534"/>
                  </a:cubicBezTo>
                  <a:cubicBezTo>
                    <a:pt x="6124" y="3534"/>
                    <a:pt x="6136" y="3534"/>
                    <a:pt x="6149" y="3534"/>
                  </a:cubicBezTo>
                  <a:cubicBezTo>
                    <a:pt x="6212" y="3534"/>
                    <a:pt x="6277" y="3527"/>
                    <a:pt x="6340" y="3512"/>
                  </a:cubicBezTo>
                  <a:cubicBezTo>
                    <a:pt x="6442" y="3490"/>
                    <a:pt x="6544" y="3475"/>
                    <a:pt x="6600" y="3475"/>
                  </a:cubicBezTo>
                  <a:cubicBezTo>
                    <a:pt x="6627" y="3475"/>
                    <a:pt x="6643" y="3478"/>
                    <a:pt x="6644" y="3487"/>
                  </a:cubicBezTo>
                  <a:cubicBezTo>
                    <a:pt x="6720" y="3477"/>
                    <a:pt x="6720" y="3477"/>
                    <a:pt x="6720" y="3458"/>
                  </a:cubicBezTo>
                  <a:cubicBezTo>
                    <a:pt x="6717" y="3440"/>
                    <a:pt x="6792" y="3402"/>
                    <a:pt x="7099" y="3402"/>
                  </a:cubicBezTo>
                  <a:cubicBezTo>
                    <a:pt x="7252" y="3399"/>
                    <a:pt x="7484" y="3393"/>
                    <a:pt x="7484" y="3374"/>
                  </a:cubicBezTo>
                  <a:cubicBezTo>
                    <a:pt x="7563" y="3377"/>
                    <a:pt x="7563" y="3377"/>
                    <a:pt x="7560" y="3399"/>
                  </a:cubicBezTo>
                  <a:cubicBezTo>
                    <a:pt x="7560" y="3422"/>
                    <a:pt x="7607" y="3434"/>
                    <a:pt x="7677" y="3434"/>
                  </a:cubicBezTo>
                  <a:cubicBezTo>
                    <a:pt x="7731" y="3434"/>
                    <a:pt x="7798" y="3426"/>
                    <a:pt x="7867" y="3411"/>
                  </a:cubicBezTo>
                  <a:cubicBezTo>
                    <a:pt x="7868" y="3403"/>
                    <a:pt x="7883" y="3399"/>
                    <a:pt x="7905" y="3399"/>
                  </a:cubicBezTo>
                  <a:cubicBezTo>
                    <a:pt x="7935" y="3399"/>
                    <a:pt x="7979" y="3407"/>
                    <a:pt x="8020" y="3427"/>
                  </a:cubicBezTo>
                  <a:cubicBezTo>
                    <a:pt x="8042" y="3428"/>
                    <a:pt x="8064" y="3429"/>
                    <a:pt x="8085" y="3429"/>
                  </a:cubicBezTo>
                  <a:cubicBezTo>
                    <a:pt x="8116" y="3429"/>
                    <a:pt x="8146" y="3428"/>
                    <a:pt x="8177" y="3424"/>
                  </a:cubicBezTo>
                  <a:cubicBezTo>
                    <a:pt x="8205" y="3419"/>
                    <a:pt x="8223" y="3417"/>
                    <a:pt x="8241" y="3417"/>
                  </a:cubicBezTo>
                  <a:cubicBezTo>
                    <a:pt x="8274" y="3417"/>
                    <a:pt x="8309" y="3426"/>
                    <a:pt x="8406" y="3452"/>
                  </a:cubicBezTo>
                  <a:cubicBezTo>
                    <a:pt x="8403" y="3471"/>
                    <a:pt x="8478" y="3487"/>
                    <a:pt x="8553" y="3502"/>
                  </a:cubicBezTo>
                  <a:cubicBezTo>
                    <a:pt x="8741" y="3521"/>
                    <a:pt x="8926" y="3559"/>
                    <a:pt x="9108" y="3612"/>
                  </a:cubicBezTo>
                  <a:cubicBezTo>
                    <a:pt x="9274" y="3653"/>
                    <a:pt x="9434" y="3709"/>
                    <a:pt x="9590" y="3781"/>
                  </a:cubicBezTo>
                  <a:cubicBezTo>
                    <a:pt x="9640" y="3781"/>
                    <a:pt x="9694" y="3791"/>
                    <a:pt x="9741" y="3812"/>
                  </a:cubicBezTo>
                  <a:cubicBezTo>
                    <a:pt x="9776" y="3852"/>
                    <a:pt x="9820" y="3873"/>
                    <a:pt x="9852" y="3873"/>
                  </a:cubicBezTo>
                  <a:cubicBezTo>
                    <a:pt x="9871" y="3873"/>
                    <a:pt x="9885" y="3865"/>
                    <a:pt x="9891" y="3850"/>
                  </a:cubicBezTo>
                  <a:lnTo>
                    <a:pt x="9822" y="3822"/>
                  </a:lnTo>
                  <a:cubicBezTo>
                    <a:pt x="9797" y="3809"/>
                    <a:pt x="9775" y="3800"/>
                    <a:pt x="9750" y="3794"/>
                  </a:cubicBezTo>
                  <a:cubicBezTo>
                    <a:pt x="9753" y="3786"/>
                    <a:pt x="9762" y="3782"/>
                    <a:pt x="9775" y="3782"/>
                  </a:cubicBezTo>
                  <a:cubicBezTo>
                    <a:pt x="9836" y="3782"/>
                    <a:pt x="9977" y="3854"/>
                    <a:pt x="9954" y="3900"/>
                  </a:cubicBezTo>
                  <a:cubicBezTo>
                    <a:pt x="9995" y="3953"/>
                    <a:pt x="10004" y="3965"/>
                    <a:pt x="10046" y="3965"/>
                  </a:cubicBezTo>
                  <a:cubicBezTo>
                    <a:pt x="10059" y="3965"/>
                    <a:pt x="10074" y="3964"/>
                    <a:pt x="10095" y="3963"/>
                  </a:cubicBezTo>
                  <a:cubicBezTo>
                    <a:pt x="10106" y="3961"/>
                    <a:pt x="10116" y="3961"/>
                    <a:pt x="10127" y="3961"/>
                  </a:cubicBezTo>
                  <a:cubicBezTo>
                    <a:pt x="10200" y="3961"/>
                    <a:pt x="10266" y="3997"/>
                    <a:pt x="10305" y="4060"/>
                  </a:cubicBezTo>
                  <a:cubicBezTo>
                    <a:pt x="10290" y="4089"/>
                    <a:pt x="10287" y="4096"/>
                    <a:pt x="10327" y="4096"/>
                  </a:cubicBezTo>
                  <a:cubicBezTo>
                    <a:pt x="10339" y="4096"/>
                    <a:pt x="10354" y="4095"/>
                    <a:pt x="10374" y="4095"/>
                  </a:cubicBezTo>
                  <a:cubicBezTo>
                    <a:pt x="10379" y="4094"/>
                    <a:pt x="10385" y="4094"/>
                    <a:pt x="10390" y="4094"/>
                  </a:cubicBezTo>
                  <a:cubicBezTo>
                    <a:pt x="10565" y="4094"/>
                    <a:pt x="10767" y="4188"/>
                    <a:pt x="10722" y="4261"/>
                  </a:cubicBezTo>
                  <a:cubicBezTo>
                    <a:pt x="10700" y="4295"/>
                    <a:pt x="10756" y="4355"/>
                    <a:pt x="10822" y="4392"/>
                  </a:cubicBezTo>
                  <a:cubicBezTo>
                    <a:pt x="10851" y="4411"/>
                    <a:pt x="10869" y="4418"/>
                    <a:pt x="10882" y="4418"/>
                  </a:cubicBezTo>
                  <a:cubicBezTo>
                    <a:pt x="10896" y="4418"/>
                    <a:pt x="10903" y="4409"/>
                    <a:pt x="10910" y="4398"/>
                  </a:cubicBezTo>
                  <a:cubicBezTo>
                    <a:pt x="10894" y="4372"/>
                    <a:pt x="10893" y="4360"/>
                    <a:pt x="10902" y="4360"/>
                  </a:cubicBezTo>
                  <a:cubicBezTo>
                    <a:pt x="10918" y="4360"/>
                    <a:pt x="10971" y="4403"/>
                    <a:pt x="11038" y="4480"/>
                  </a:cubicBezTo>
                  <a:cubicBezTo>
                    <a:pt x="11188" y="4668"/>
                    <a:pt x="11320" y="4743"/>
                    <a:pt x="11521" y="4862"/>
                  </a:cubicBezTo>
                  <a:cubicBezTo>
                    <a:pt x="11722" y="4982"/>
                    <a:pt x="11863" y="5107"/>
                    <a:pt x="11839" y="5107"/>
                  </a:cubicBezTo>
                  <a:cubicBezTo>
                    <a:pt x="11831" y="5107"/>
                    <a:pt x="11805" y="5093"/>
                    <a:pt x="11756" y="5060"/>
                  </a:cubicBezTo>
                  <a:cubicBezTo>
                    <a:pt x="11687" y="5027"/>
                    <a:pt x="11651" y="5010"/>
                    <a:pt x="11646" y="5010"/>
                  </a:cubicBezTo>
                  <a:lnTo>
                    <a:pt x="11646" y="5010"/>
                  </a:lnTo>
                  <a:cubicBezTo>
                    <a:pt x="11640" y="5010"/>
                    <a:pt x="11673" y="5031"/>
                    <a:pt x="11740" y="5075"/>
                  </a:cubicBezTo>
                  <a:lnTo>
                    <a:pt x="12016" y="5339"/>
                  </a:lnTo>
                  <a:cubicBezTo>
                    <a:pt x="12066" y="5386"/>
                    <a:pt x="12123" y="5425"/>
                    <a:pt x="12146" y="5425"/>
                  </a:cubicBezTo>
                  <a:cubicBezTo>
                    <a:pt x="12149" y="5425"/>
                    <a:pt x="12152" y="5425"/>
                    <a:pt x="12154" y="5423"/>
                  </a:cubicBezTo>
                  <a:cubicBezTo>
                    <a:pt x="12173" y="5508"/>
                    <a:pt x="12257" y="5633"/>
                    <a:pt x="12392" y="5724"/>
                  </a:cubicBezTo>
                  <a:lnTo>
                    <a:pt x="12486" y="5846"/>
                  </a:lnTo>
                  <a:cubicBezTo>
                    <a:pt x="12514" y="5890"/>
                    <a:pt x="12552" y="5925"/>
                    <a:pt x="12596" y="5956"/>
                  </a:cubicBezTo>
                  <a:cubicBezTo>
                    <a:pt x="12655" y="6006"/>
                    <a:pt x="12696" y="6078"/>
                    <a:pt x="12712" y="6153"/>
                  </a:cubicBezTo>
                  <a:cubicBezTo>
                    <a:pt x="12735" y="6223"/>
                    <a:pt x="12758" y="6293"/>
                    <a:pt x="12774" y="6293"/>
                  </a:cubicBezTo>
                  <a:cubicBezTo>
                    <a:pt x="12775" y="6293"/>
                    <a:pt x="12776" y="6292"/>
                    <a:pt x="12777" y="6291"/>
                  </a:cubicBezTo>
                  <a:cubicBezTo>
                    <a:pt x="12778" y="6291"/>
                    <a:pt x="12779" y="6291"/>
                    <a:pt x="12780" y="6291"/>
                  </a:cubicBezTo>
                  <a:cubicBezTo>
                    <a:pt x="12804" y="6291"/>
                    <a:pt x="12902" y="6400"/>
                    <a:pt x="12956" y="6457"/>
                  </a:cubicBezTo>
                  <a:cubicBezTo>
                    <a:pt x="12998" y="6500"/>
                    <a:pt x="13019" y="6553"/>
                    <a:pt x="13004" y="6553"/>
                  </a:cubicBezTo>
                  <a:cubicBezTo>
                    <a:pt x="12998" y="6553"/>
                    <a:pt x="12989" y="6547"/>
                    <a:pt x="12975" y="6533"/>
                  </a:cubicBezTo>
                  <a:lnTo>
                    <a:pt x="12975" y="6533"/>
                  </a:lnTo>
                  <a:cubicBezTo>
                    <a:pt x="12956" y="6542"/>
                    <a:pt x="12956" y="6542"/>
                    <a:pt x="13016" y="6686"/>
                  </a:cubicBezTo>
                  <a:cubicBezTo>
                    <a:pt x="13055" y="6747"/>
                    <a:pt x="13121" y="6878"/>
                    <a:pt x="13142" y="6878"/>
                  </a:cubicBezTo>
                  <a:cubicBezTo>
                    <a:pt x="13143" y="6878"/>
                    <a:pt x="13143" y="6878"/>
                    <a:pt x="13144" y="6877"/>
                  </a:cubicBezTo>
                  <a:cubicBezTo>
                    <a:pt x="13144" y="6877"/>
                    <a:pt x="13145" y="6877"/>
                    <a:pt x="13145" y="6877"/>
                  </a:cubicBezTo>
                  <a:cubicBezTo>
                    <a:pt x="13172" y="6877"/>
                    <a:pt x="13370" y="7280"/>
                    <a:pt x="13382" y="7357"/>
                  </a:cubicBezTo>
                  <a:cubicBezTo>
                    <a:pt x="13382" y="7357"/>
                    <a:pt x="13414" y="7429"/>
                    <a:pt x="13445" y="7498"/>
                  </a:cubicBezTo>
                  <a:cubicBezTo>
                    <a:pt x="13476" y="7567"/>
                    <a:pt x="13526" y="7629"/>
                    <a:pt x="13558" y="7698"/>
                  </a:cubicBezTo>
                  <a:cubicBezTo>
                    <a:pt x="13580" y="7745"/>
                    <a:pt x="13608" y="7792"/>
                    <a:pt x="13639" y="7833"/>
                  </a:cubicBezTo>
                  <a:cubicBezTo>
                    <a:pt x="13667" y="7905"/>
                    <a:pt x="13699" y="7974"/>
                    <a:pt x="13680" y="7980"/>
                  </a:cubicBezTo>
                  <a:cubicBezTo>
                    <a:pt x="13749" y="8037"/>
                    <a:pt x="13749" y="8037"/>
                    <a:pt x="13736" y="8125"/>
                  </a:cubicBezTo>
                  <a:cubicBezTo>
                    <a:pt x="13699" y="8137"/>
                    <a:pt x="13699" y="8137"/>
                    <a:pt x="13768" y="8194"/>
                  </a:cubicBezTo>
                  <a:cubicBezTo>
                    <a:pt x="13805" y="8231"/>
                    <a:pt x="13824" y="8284"/>
                    <a:pt x="13824" y="8338"/>
                  </a:cubicBezTo>
                  <a:cubicBezTo>
                    <a:pt x="13806" y="8344"/>
                    <a:pt x="13830" y="8407"/>
                    <a:pt x="13849" y="8407"/>
                  </a:cubicBezTo>
                  <a:cubicBezTo>
                    <a:pt x="13850" y="8407"/>
                    <a:pt x="13851" y="8407"/>
                    <a:pt x="13852" y="8407"/>
                  </a:cubicBezTo>
                  <a:cubicBezTo>
                    <a:pt x="13921" y="8463"/>
                    <a:pt x="14025" y="8670"/>
                    <a:pt x="13987" y="8686"/>
                  </a:cubicBezTo>
                  <a:cubicBezTo>
                    <a:pt x="14006" y="8733"/>
                    <a:pt x="14034" y="8780"/>
                    <a:pt x="14062" y="8820"/>
                  </a:cubicBezTo>
                  <a:cubicBezTo>
                    <a:pt x="14131" y="8877"/>
                    <a:pt x="14131" y="8877"/>
                    <a:pt x="14094" y="8889"/>
                  </a:cubicBezTo>
                  <a:cubicBezTo>
                    <a:pt x="14081" y="8971"/>
                    <a:pt x="14112" y="9055"/>
                    <a:pt x="14178" y="9102"/>
                  </a:cubicBezTo>
                  <a:cubicBezTo>
                    <a:pt x="14209" y="9146"/>
                    <a:pt x="14228" y="9193"/>
                    <a:pt x="14238" y="9246"/>
                  </a:cubicBezTo>
                  <a:cubicBezTo>
                    <a:pt x="14269" y="9381"/>
                    <a:pt x="14410" y="9749"/>
                    <a:pt x="14442" y="9749"/>
                  </a:cubicBezTo>
                  <a:cubicBezTo>
                    <a:pt x="14445" y="9749"/>
                    <a:pt x="14447" y="9746"/>
                    <a:pt x="14448" y="9738"/>
                  </a:cubicBezTo>
                  <a:lnTo>
                    <a:pt x="14510" y="9876"/>
                  </a:lnTo>
                  <a:cubicBezTo>
                    <a:pt x="14554" y="10024"/>
                    <a:pt x="14586" y="10093"/>
                    <a:pt x="14642" y="10152"/>
                  </a:cubicBezTo>
                  <a:lnTo>
                    <a:pt x="14695" y="10212"/>
                  </a:lnTo>
                  <a:cubicBezTo>
                    <a:pt x="14676" y="10221"/>
                    <a:pt x="14689" y="10296"/>
                    <a:pt x="14723" y="10365"/>
                  </a:cubicBezTo>
                  <a:cubicBezTo>
                    <a:pt x="14749" y="10416"/>
                    <a:pt x="14757" y="10429"/>
                    <a:pt x="14767" y="10429"/>
                  </a:cubicBezTo>
                  <a:cubicBezTo>
                    <a:pt x="14771" y="10429"/>
                    <a:pt x="14775" y="10427"/>
                    <a:pt x="14780" y="10425"/>
                  </a:cubicBezTo>
                  <a:cubicBezTo>
                    <a:pt x="14774" y="10400"/>
                    <a:pt x="14773" y="10390"/>
                    <a:pt x="14776" y="10390"/>
                  </a:cubicBezTo>
                  <a:lnTo>
                    <a:pt x="14776" y="10390"/>
                  </a:lnTo>
                  <a:cubicBezTo>
                    <a:pt x="14783" y="10390"/>
                    <a:pt x="14807" y="10436"/>
                    <a:pt x="14833" y="10481"/>
                  </a:cubicBezTo>
                  <a:cubicBezTo>
                    <a:pt x="14871" y="10547"/>
                    <a:pt x="14890" y="10622"/>
                    <a:pt x="14871" y="10635"/>
                  </a:cubicBezTo>
                  <a:lnTo>
                    <a:pt x="14908" y="10701"/>
                  </a:lnTo>
                  <a:cubicBezTo>
                    <a:pt x="14913" y="10698"/>
                    <a:pt x="14917" y="10697"/>
                    <a:pt x="14921" y="10697"/>
                  </a:cubicBezTo>
                  <a:cubicBezTo>
                    <a:pt x="14951" y="10697"/>
                    <a:pt x="14978" y="10749"/>
                    <a:pt x="14965" y="10757"/>
                  </a:cubicBezTo>
                  <a:cubicBezTo>
                    <a:pt x="14987" y="10829"/>
                    <a:pt x="15021" y="10898"/>
                    <a:pt x="15065" y="10961"/>
                  </a:cubicBezTo>
                  <a:cubicBezTo>
                    <a:pt x="15066" y="10960"/>
                    <a:pt x="15067" y="10960"/>
                    <a:pt x="15068" y="10960"/>
                  </a:cubicBezTo>
                  <a:cubicBezTo>
                    <a:pt x="15080" y="10960"/>
                    <a:pt x="15092" y="10988"/>
                    <a:pt x="15087" y="10988"/>
                  </a:cubicBezTo>
                  <a:cubicBezTo>
                    <a:pt x="15084" y="10988"/>
                    <a:pt x="15078" y="10981"/>
                    <a:pt x="15065" y="10961"/>
                  </a:cubicBezTo>
                  <a:lnTo>
                    <a:pt x="15046" y="10973"/>
                  </a:lnTo>
                  <a:cubicBezTo>
                    <a:pt x="15062" y="11021"/>
                    <a:pt x="15075" y="11034"/>
                    <a:pt x="15086" y="11034"/>
                  </a:cubicBezTo>
                  <a:cubicBezTo>
                    <a:pt x="15093" y="11034"/>
                    <a:pt x="15099" y="11030"/>
                    <a:pt x="15106" y="11026"/>
                  </a:cubicBezTo>
                  <a:cubicBezTo>
                    <a:pt x="15106" y="11026"/>
                    <a:pt x="15146" y="11089"/>
                    <a:pt x="15190" y="11152"/>
                  </a:cubicBezTo>
                  <a:cubicBezTo>
                    <a:pt x="15220" y="11194"/>
                    <a:pt x="15250" y="11236"/>
                    <a:pt x="15258" y="11236"/>
                  </a:cubicBezTo>
                  <a:cubicBezTo>
                    <a:pt x="15262" y="11236"/>
                    <a:pt x="15261" y="11226"/>
                    <a:pt x="15253" y="11202"/>
                  </a:cubicBezTo>
                  <a:cubicBezTo>
                    <a:pt x="15259" y="11198"/>
                    <a:pt x="15266" y="11194"/>
                    <a:pt x="15274" y="11194"/>
                  </a:cubicBezTo>
                  <a:cubicBezTo>
                    <a:pt x="15287" y="11194"/>
                    <a:pt x="15305" y="11204"/>
                    <a:pt x="15331" y="11243"/>
                  </a:cubicBezTo>
                  <a:cubicBezTo>
                    <a:pt x="15333" y="11242"/>
                    <a:pt x="15334" y="11241"/>
                    <a:pt x="15335" y="11241"/>
                  </a:cubicBezTo>
                  <a:cubicBezTo>
                    <a:pt x="15346" y="11241"/>
                    <a:pt x="15357" y="11268"/>
                    <a:pt x="15352" y="11268"/>
                  </a:cubicBezTo>
                  <a:cubicBezTo>
                    <a:pt x="15350" y="11268"/>
                    <a:pt x="15344" y="11262"/>
                    <a:pt x="15331" y="11243"/>
                  </a:cubicBezTo>
                  <a:lnTo>
                    <a:pt x="15331" y="11243"/>
                  </a:lnTo>
                  <a:cubicBezTo>
                    <a:pt x="15313" y="11255"/>
                    <a:pt x="15297" y="11265"/>
                    <a:pt x="15338" y="11327"/>
                  </a:cubicBezTo>
                  <a:cubicBezTo>
                    <a:pt x="15385" y="11390"/>
                    <a:pt x="15369" y="11399"/>
                    <a:pt x="15369" y="11399"/>
                  </a:cubicBezTo>
                  <a:cubicBezTo>
                    <a:pt x="15363" y="11397"/>
                    <a:pt x="15359" y="11396"/>
                    <a:pt x="15356" y="11396"/>
                  </a:cubicBezTo>
                  <a:cubicBezTo>
                    <a:pt x="15314" y="11396"/>
                    <a:pt x="15493" y="11600"/>
                    <a:pt x="15560" y="11638"/>
                  </a:cubicBezTo>
                  <a:cubicBezTo>
                    <a:pt x="15689" y="11728"/>
                    <a:pt x="15742" y="11782"/>
                    <a:pt x="15711" y="11810"/>
                  </a:cubicBezTo>
                  <a:cubicBezTo>
                    <a:pt x="15679" y="11838"/>
                    <a:pt x="15814" y="11926"/>
                    <a:pt x="15911" y="11935"/>
                  </a:cubicBezTo>
                  <a:lnTo>
                    <a:pt x="16011" y="11945"/>
                  </a:lnTo>
                  <a:lnTo>
                    <a:pt x="15968" y="11985"/>
                  </a:lnTo>
                  <a:cubicBezTo>
                    <a:pt x="15961" y="12095"/>
                    <a:pt x="15958" y="12101"/>
                    <a:pt x="16159" y="12224"/>
                  </a:cubicBezTo>
                  <a:cubicBezTo>
                    <a:pt x="16284" y="12311"/>
                    <a:pt x="16287" y="12308"/>
                    <a:pt x="16272" y="12324"/>
                  </a:cubicBezTo>
                  <a:cubicBezTo>
                    <a:pt x="16259" y="12336"/>
                    <a:pt x="16315" y="12390"/>
                    <a:pt x="16497" y="12531"/>
                  </a:cubicBezTo>
                  <a:cubicBezTo>
                    <a:pt x="16654" y="12649"/>
                    <a:pt x="16724" y="12694"/>
                    <a:pt x="16749" y="12694"/>
                  </a:cubicBezTo>
                  <a:cubicBezTo>
                    <a:pt x="16753" y="12694"/>
                    <a:pt x="16756" y="12693"/>
                    <a:pt x="16757" y="12691"/>
                  </a:cubicBezTo>
                  <a:lnTo>
                    <a:pt x="16883" y="12775"/>
                  </a:lnTo>
                  <a:cubicBezTo>
                    <a:pt x="16911" y="12827"/>
                    <a:pt x="16986" y="12874"/>
                    <a:pt x="17016" y="12874"/>
                  </a:cubicBezTo>
                  <a:cubicBezTo>
                    <a:pt x="17030" y="12874"/>
                    <a:pt x="17034" y="12864"/>
                    <a:pt x="17021" y="12841"/>
                  </a:cubicBezTo>
                  <a:lnTo>
                    <a:pt x="17021" y="12841"/>
                  </a:lnTo>
                  <a:cubicBezTo>
                    <a:pt x="17021" y="12841"/>
                    <a:pt x="17086" y="12882"/>
                    <a:pt x="17152" y="12916"/>
                  </a:cubicBezTo>
                  <a:lnTo>
                    <a:pt x="17143" y="12935"/>
                  </a:lnTo>
                  <a:cubicBezTo>
                    <a:pt x="17136" y="12944"/>
                    <a:pt x="17165" y="12966"/>
                    <a:pt x="17265" y="13026"/>
                  </a:cubicBezTo>
                  <a:cubicBezTo>
                    <a:pt x="17440" y="13126"/>
                    <a:pt x="17625" y="13214"/>
                    <a:pt x="17813" y="13292"/>
                  </a:cubicBezTo>
                  <a:cubicBezTo>
                    <a:pt x="18008" y="13377"/>
                    <a:pt x="18211" y="13449"/>
                    <a:pt x="18415" y="13502"/>
                  </a:cubicBezTo>
                  <a:cubicBezTo>
                    <a:pt x="18465" y="13514"/>
                    <a:pt x="18496" y="13520"/>
                    <a:pt x="18515" y="13520"/>
                  </a:cubicBezTo>
                  <a:cubicBezTo>
                    <a:pt x="18536" y="13520"/>
                    <a:pt x="18543" y="13514"/>
                    <a:pt x="18547" y="13502"/>
                  </a:cubicBezTo>
                  <a:cubicBezTo>
                    <a:pt x="18571" y="13496"/>
                    <a:pt x="18594" y="13493"/>
                    <a:pt x="18615" y="13493"/>
                  </a:cubicBezTo>
                  <a:cubicBezTo>
                    <a:pt x="18666" y="13493"/>
                    <a:pt x="18700" y="13511"/>
                    <a:pt x="18691" y="13540"/>
                  </a:cubicBezTo>
                  <a:cubicBezTo>
                    <a:pt x="18688" y="13555"/>
                    <a:pt x="18732" y="13584"/>
                    <a:pt x="18751" y="13584"/>
                  </a:cubicBezTo>
                  <a:cubicBezTo>
                    <a:pt x="18756" y="13584"/>
                    <a:pt x="18759" y="13582"/>
                    <a:pt x="18760" y="13577"/>
                  </a:cubicBezTo>
                  <a:cubicBezTo>
                    <a:pt x="18835" y="13593"/>
                    <a:pt x="18907" y="13615"/>
                    <a:pt x="18979" y="13646"/>
                  </a:cubicBezTo>
                  <a:cubicBezTo>
                    <a:pt x="19103" y="13693"/>
                    <a:pt x="19184" y="13708"/>
                    <a:pt x="19230" y="13708"/>
                  </a:cubicBezTo>
                  <a:cubicBezTo>
                    <a:pt x="19265" y="13708"/>
                    <a:pt x="19280" y="13700"/>
                    <a:pt x="19280" y="13690"/>
                  </a:cubicBezTo>
                  <a:cubicBezTo>
                    <a:pt x="19254" y="13671"/>
                    <a:pt x="19248" y="13664"/>
                    <a:pt x="19255" y="13664"/>
                  </a:cubicBezTo>
                  <a:cubicBezTo>
                    <a:pt x="19266" y="13664"/>
                    <a:pt x="19310" y="13683"/>
                    <a:pt x="19355" y="13703"/>
                  </a:cubicBezTo>
                  <a:cubicBezTo>
                    <a:pt x="19412" y="13724"/>
                    <a:pt x="19469" y="13744"/>
                    <a:pt x="19494" y="13744"/>
                  </a:cubicBezTo>
                  <a:cubicBezTo>
                    <a:pt x="19501" y="13744"/>
                    <a:pt x="19506" y="13742"/>
                    <a:pt x="19506" y="13737"/>
                  </a:cubicBezTo>
                  <a:cubicBezTo>
                    <a:pt x="19545" y="13733"/>
                    <a:pt x="19679" y="13727"/>
                    <a:pt x="19803" y="13727"/>
                  </a:cubicBezTo>
                  <a:cubicBezTo>
                    <a:pt x="19927" y="13727"/>
                    <a:pt x="20042" y="13733"/>
                    <a:pt x="20042" y="13750"/>
                  </a:cubicBezTo>
                  <a:lnTo>
                    <a:pt x="20195" y="13740"/>
                  </a:lnTo>
                  <a:cubicBezTo>
                    <a:pt x="20195" y="13718"/>
                    <a:pt x="20345" y="13712"/>
                    <a:pt x="20496" y="13687"/>
                  </a:cubicBezTo>
                  <a:cubicBezTo>
                    <a:pt x="20601" y="13672"/>
                    <a:pt x="20668" y="13659"/>
                    <a:pt x="20702" y="13659"/>
                  </a:cubicBezTo>
                  <a:cubicBezTo>
                    <a:pt x="20717" y="13659"/>
                    <a:pt x="20726" y="13661"/>
                    <a:pt x="20728" y="13668"/>
                  </a:cubicBezTo>
                  <a:cubicBezTo>
                    <a:pt x="20699" y="13680"/>
                    <a:pt x="20693" y="13687"/>
                    <a:pt x="20704" y="13687"/>
                  </a:cubicBezTo>
                  <a:cubicBezTo>
                    <a:pt x="20723" y="13687"/>
                    <a:pt x="20787" y="13670"/>
                    <a:pt x="20875" y="13634"/>
                  </a:cubicBezTo>
                  <a:cubicBezTo>
                    <a:pt x="20950" y="13615"/>
                    <a:pt x="21013" y="13555"/>
                    <a:pt x="21085" y="13530"/>
                  </a:cubicBezTo>
                  <a:cubicBezTo>
                    <a:pt x="21079" y="13512"/>
                    <a:pt x="21145" y="13471"/>
                    <a:pt x="21214" y="13443"/>
                  </a:cubicBezTo>
                  <a:lnTo>
                    <a:pt x="21223" y="13461"/>
                  </a:lnTo>
                  <a:lnTo>
                    <a:pt x="21235" y="13502"/>
                  </a:lnTo>
                  <a:cubicBezTo>
                    <a:pt x="21308" y="13474"/>
                    <a:pt x="21377" y="13446"/>
                    <a:pt x="21370" y="13427"/>
                  </a:cubicBezTo>
                  <a:cubicBezTo>
                    <a:pt x="21445" y="13414"/>
                    <a:pt x="21518" y="13386"/>
                    <a:pt x="21652" y="13311"/>
                  </a:cubicBezTo>
                  <a:cubicBezTo>
                    <a:pt x="21784" y="13239"/>
                    <a:pt x="21912" y="13154"/>
                    <a:pt x="21959" y="13092"/>
                  </a:cubicBezTo>
                  <a:cubicBezTo>
                    <a:pt x="22003" y="13089"/>
                    <a:pt x="22116" y="13013"/>
                    <a:pt x="22216" y="12926"/>
                  </a:cubicBezTo>
                  <a:cubicBezTo>
                    <a:pt x="22314" y="12835"/>
                    <a:pt x="22404" y="12734"/>
                    <a:pt x="22411" y="12687"/>
                  </a:cubicBezTo>
                  <a:cubicBezTo>
                    <a:pt x="22398" y="12675"/>
                    <a:pt x="22445" y="12618"/>
                    <a:pt x="22511" y="12575"/>
                  </a:cubicBezTo>
                  <a:cubicBezTo>
                    <a:pt x="22577" y="12531"/>
                    <a:pt x="22577" y="12528"/>
                    <a:pt x="22605" y="12455"/>
                  </a:cubicBezTo>
                  <a:cubicBezTo>
                    <a:pt x="22643" y="12387"/>
                    <a:pt x="22693" y="12327"/>
                    <a:pt x="22755" y="12283"/>
                  </a:cubicBezTo>
                  <a:cubicBezTo>
                    <a:pt x="22824" y="12246"/>
                    <a:pt x="22878" y="12177"/>
                    <a:pt x="22893" y="12098"/>
                  </a:cubicBezTo>
                  <a:cubicBezTo>
                    <a:pt x="22950" y="11954"/>
                    <a:pt x="23019" y="11819"/>
                    <a:pt x="23047" y="11747"/>
                  </a:cubicBezTo>
                  <a:cubicBezTo>
                    <a:pt x="23080" y="11636"/>
                    <a:pt x="23101" y="11568"/>
                    <a:pt x="23090" y="11568"/>
                  </a:cubicBezTo>
                  <a:lnTo>
                    <a:pt x="23090" y="11568"/>
                  </a:lnTo>
                  <a:cubicBezTo>
                    <a:pt x="23086" y="11568"/>
                    <a:pt x="23080" y="11575"/>
                    <a:pt x="23069" y="11591"/>
                  </a:cubicBezTo>
                  <a:cubicBezTo>
                    <a:pt x="23050" y="11581"/>
                    <a:pt x="23056" y="11503"/>
                    <a:pt x="23056" y="11503"/>
                  </a:cubicBezTo>
                  <a:cubicBezTo>
                    <a:pt x="23074" y="11419"/>
                    <a:pt x="23088" y="11386"/>
                    <a:pt x="23092" y="11386"/>
                  </a:cubicBezTo>
                  <a:lnTo>
                    <a:pt x="23092" y="11386"/>
                  </a:lnTo>
                  <a:cubicBezTo>
                    <a:pt x="23095" y="11386"/>
                    <a:pt x="23092" y="11404"/>
                    <a:pt x="23081" y="11434"/>
                  </a:cubicBezTo>
                  <a:cubicBezTo>
                    <a:pt x="23067" y="11499"/>
                    <a:pt x="23065" y="11522"/>
                    <a:pt x="23070" y="11522"/>
                  </a:cubicBezTo>
                  <a:cubicBezTo>
                    <a:pt x="23076" y="11522"/>
                    <a:pt x="23096" y="11485"/>
                    <a:pt x="23122" y="11450"/>
                  </a:cubicBezTo>
                  <a:cubicBezTo>
                    <a:pt x="23169" y="11387"/>
                    <a:pt x="23210" y="11240"/>
                    <a:pt x="23232" y="11168"/>
                  </a:cubicBezTo>
                  <a:cubicBezTo>
                    <a:pt x="23251" y="11092"/>
                    <a:pt x="23291" y="10945"/>
                    <a:pt x="23301" y="10870"/>
                  </a:cubicBezTo>
                  <a:cubicBezTo>
                    <a:pt x="23366" y="10650"/>
                    <a:pt x="23366" y="10572"/>
                    <a:pt x="23351" y="10569"/>
                  </a:cubicBezTo>
                  <a:cubicBezTo>
                    <a:pt x="23342" y="10568"/>
                    <a:pt x="23334" y="10566"/>
                    <a:pt x="23329" y="10566"/>
                  </a:cubicBezTo>
                  <a:lnTo>
                    <a:pt x="23329" y="10566"/>
                  </a:lnTo>
                  <a:cubicBezTo>
                    <a:pt x="23357" y="10533"/>
                    <a:pt x="23392" y="10305"/>
                    <a:pt x="23395" y="10077"/>
                  </a:cubicBezTo>
                  <a:cubicBezTo>
                    <a:pt x="23398" y="9848"/>
                    <a:pt x="23370" y="9619"/>
                    <a:pt x="23345" y="9585"/>
                  </a:cubicBezTo>
                  <a:lnTo>
                    <a:pt x="23366" y="9582"/>
                  </a:lnTo>
                  <a:cubicBezTo>
                    <a:pt x="23385" y="9582"/>
                    <a:pt x="23382" y="9503"/>
                    <a:pt x="23363" y="9353"/>
                  </a:cubicBezTo>
                  <a:cubicBezTo>
                    <a:pt x="23354" y="9278"/>
                    <a:pt x="23288" y="8977"/>
                    <a:pt x="23232" y="8754"/>
                  </a:cubicBezTo>
                  <a:cubicBezTo>
                    <a:pt x="23161" y="8464"/>
                    <a:pt x="23087" y="8247"/>
                    <a:pt x="23066" y="8247"/>
                  </a:cubicBezTo>
                  <a:cubicBezTo>
                    <a:pt x="23066" y="8247"/>
                    <a:pt x="23066" y="8247"/>
                    <a:pt x="23066" y="8247"/>
                  </a:cubicBezTo>
                  <a:cubicBezTo>
                    <a:pt x="23041" y="8175"/>
                    <a:pt x="23041" y="8175"/>
                    <a:pt x="23062" y="8168"/>
                  </a:cubicBezTo>
                  <a:lnTo>
                    <a:pt x="23062" y="8168"/>
                  </a:lnTo>
                  <a:cubicBezTo>
                    <a:pt x="23075" y="8187"/>
                    <a:pt x="23082" y="8194"/>
                    <a:pt x="23085" y="8194"/>
                  </a:cubicBezTo>
                  <a:cubicBezTo>
                    <a:pt x="23092" y="8194"/>
                    <a:pt x="23074" y="8142"/>
                    <a:pt x="23056" y="8090"/>
                  </a:cubicBezTo>
                  <a:cubicBezTo>
                    <a:pt x="23038" y="8038"/>
                    <a:pt x="23023" y="8027"/>
                    <a:pt x="23008" y="8027"/>
                  </a:cubicBezTo>
                  <a:cubicBezTo>
                    <a:pt x="23003" y="8027"/>
                    <a:pt x="22997" y="8029"/>
                    <a:pt x="22990" y="8031"/>
                  </a:cubicBezTo>
                  <a:cubicBezTo>
                    <a:pt x="22990" y="8031"/>
                    <a:pt x="22989" y="8031"/>
                    <a:pt x="22988" y="8031"/>
                  </a:cubicBezTo>
                  <a:cubicBezTo>
                    <a:pt x="22970" y="8031"/>
                    <a:pt x="22945" y="7959"/>
                    <a:pt x="22912" y="7817"/>
                  </a:cubicBezTo>
                  <a:cubicBezTo>
                    <a:pt x="22856" y="7620"/>
                    <a:pt x="22774" y="7432"/>
                    <a:pt x="22671" y="7257"/>
                  </a:cubicBezTo>
                  <a:cubicBezTo>
                    <a:pt x="22636" y="7188"/>
                    <a:pt x="22605" y="7119"/>
                    <a:pt x="22624" y="7112"/>
                  </a:cubicBezTo>
                  <a:cubicBezTo>
                    <a:pt x="22596" y="6984"/>
                    <a:pt x="22536" y="6865"/>
                    <a:pt x="22448" y="6771"/>
                  </a:cubicBezTo>
                  <a:cubicBezTo>
                    <a:pt x="22414" y="6702"/>
                    <a:pt x="22414" y="6702"/>
                    <a:pt x="22429" y="6692"/>
                  </a:cubicBezTo>
                  <a:cubicBezTo>
                    <a:pt x="22414" y="6617"/>
                    <a:pt x="22433" y="6608"/>
                    <a:pt x="22357" y="6561"/>
                  </a:cubicBezTo>
                  <a:cubicBezTo>
                    <a:pt x="22251" y="6414"/>
                    <a:pt x="22160" y="6260"/>
                    <a:pt x="22085" y="6097"/>
                  </a:cubicBezTo>
                  <a:cubicBezTo>
                    <a:pt x="22047" y="6038"/>
                    <a:pt x="22009" y="5977"/>
                    <a:pt x="21988" y="5977"/>
                  </a:cubicBezTo>
                  <a:cubicBezTo>
                    <a:pt x="21987" y="5977"/>
                    <a:pt x="21986" y="5977"/>
                    <a:pt x="21984" y="5978"/>
                  </a:cubicBezTo>
                  <a:lnTo>
                    <a:pt x="21966" y="5990"/>
                  </a:lnTo>
                  <a:cubicBezTo>
                    <a:pt x="21963" y="5903"/>
                    <a:pt x="21963" y="5903"/>
                    <a:pt x="21884" y="5859"/>
                  </a:cubicBezTo>
                  <a:cubicBezTo>
                    <a:pt x="21883" y="5860"/>
                    <a:pt x="21881" y="5860"/>
                    <a:pt x="21880" y="5860"/>
                  </a:cubicBezTo>
                  <a:cubicBezTo>
                    <a:pt x="21862" y="5860"/>
                    <a:pt x="21829" y="5805"/>
                    <a:pt x="21843" y="5796"/>
                  </a:cubicBezTo>
                  <a:cubicBezTo>
                    <a:pt x="21828" y="5749"/>
                    <a:pt x="21803" y="5702"/>
                    <a:pt x="21774" y="5658"/>
                  </a:cubicBezTo>
                  <a:cubicBezTo>
                    <a:pt x="21734" y="5592"/>
                    <a:pt x="21499" y="5292"/>
                    <a:pt x="21267" y="4988"/>
                  </a:cubicBezTo>
                  <a:cubicBezTo>
                    <a:pt x="21076" y="4749"/>
                    <a:pt x="20944" y="4587"/>
                    <a:pt x="20853" y="4489"/>
                  </a:cubicBezTo>
                  <a:cubicBezTo>
                    <a:pt x="20768" y="4396"/>
                    <a:pt x="20727" y="4354"/>
                    <a:pt x="20717" y="4354"/>
                  </a:cubicBezTo>
                  <a:cubicBezTo>
                    <a:pt x="20716" y="4354"/>
                    <a:pt x="20716" y="4354"/>
                    <a:pt x="20715" y="4355"/>
                  </a:cubicBezTo>
                  <a:cubicBezTo>
                    <a:pt x="20649" y="4311"/>
                    <a:pt x="20646" y="4311"/>
                    <a:pt x="20612" y="4242"/>
                  </a:cubicBezTo>
                  <a:cubicBezTo>
                    <a:pt x="20574" y="4176"/>
                    <a:pt x="20527" y="4113"/>
                    <a:pt x="20471" y="4060"/>
                  </a:cubicBezTo>
                  <a:cubicBezTo>
                    <a:pt x="20421" y="4004"/>
                    <a:pt x="20367" y="3947"/>
                    <a:pt x="20383" y="3935"/>
                  </a:cubicBezTo>
                  <a:cubicBezTo>
                    <a:pt x="20336" y="3913"/>
                    <a:pt x="20295" y="3878"/>
                    <a:pt x="20261" y="3841"/>
                  </a:cubicBezTo>
                  <a:cubicBezTo>
                    <a:pt x="20277" y="3825"/>
                    <a:pt x="20220" y="3772"/>
                    <a:pt x="20151" y="3731"/>
                  </a:cubicBezTo>
                  <a:cubicBezTo>
                    <a:pt x="20067" y="3706"/>
                    <a:pt x="20067" y="3706"/>
                    <a:pt x="20098" y="3678"/>
                  </a:cubicBezTo>
                  <a:cubicBezTo>
                    <a:pt x="20111" y="3665"/>
                    <a:pt x="20007" y="3541"/>
                    <a:pt x="19998" y="3541"/>
                  </a:cubicBezTo>
                  <a:lnTo>
                    <a:pt x="19998" y="3541"/>
                  </a:lnTo>
                  <a:cubicBezTo>
                    <a:pt x="19996" y="3541"/>
                    <a:pt x="19997" y="3545"/>
                    <a:pt x="20004" y="3555"/>
                  </a:cubicBezTo>
                  <a:cubicBezTo>
                    <a:pt x="20003" y="3557"/>
                    <a:pt x="20001" y="3557"/>
                    <a:pt x="19999" y="3557"/>
                  </a:cubicBezTo>
                  <a:cubicBezTo>
                    <a:pt x="19973" y="3557"/>
                    <a:pt x="19871" y="3462"/>
                    <a:pt x="19806" y="3430"/>
                  </a:cubicBezTo>
                  <a:cubicBezTo>
                    <a:pt x="19750" y="3377"/>
                    <a:pt x="19694" y="3324"/>
                    <a:pt x="19709" y="3311"/>
                  </a:cubicBezTo>
                  <a:cubicBezTo>
                    <a:pt x="19665" y="3242"/>
                    <a:pt x="19365" y="3007"/>
                    <a:pt x="19293" y="2976"/>
                  </a:cubicBezTo>
                  <a:cubicBezTo>
                    <a:pt x="19290" y="2978"/>
                    <a:pt x="19288" y="2979"/>
                    <a:pt x="19284" y="2979"/>
                  </a:cubicBezTo>
                  <a:cubicBezTo>
                    <a:pt x="19262" y="2979"/>
                    <a:pt x="19219" y="2939"/>
                    <a:pt x="19233" y="2926"/>
                  </a:cubicBezTo>
                  <a:cubicBezTo>
                    <a:pt x="19246" y="2910"/>
                    <a:pt x="19186" y="2863"/>
                    <a:pt x="19126" y="2816"/>
                  </a:cubicBezTo>
                  <a:cubicBezTo>
                    <a:pt x="19054" y="2785"/>
                    <a:pt x="19067" y="2766"/>
                    <a:pt x="19079" y="2750"/>
                  </a:cubicBezTo>
                  <a:lnTo>
                    <a:pt x="19079" y="2750"/>
                  </a:lnTo>
                  <a:cubicBezTo>
                    <a:pt x="19096" y="2758"/>
                    <a:pt x="19106" y="2761"/>
                    <a:pt x="19110" y="2761"/>
                  </a:cubicBezTo>
                  <a:cubicBezTo>
                    <a:pt x="19126" y="2761"/>
                    <a:pt x="19069" y="2714"/>
                    <a:pt x="18973" y="2640"/>
                  </a:cubicBezTo>
                  <a:cubicBezTo>
                    <a:pt x="18898" y="2612"/>
                    <a:pt x="18656" y="2421"/>
                    <a:pt x="18468" y="2293"/>
                  </a:cubicBezTo>
                  <a:cubicBezTo>
                    <a:pt x="18155" y="2073"/>
                    <a:pt x="18073" y="2054"/>
                    <a:pt x="17923" y="2004"/>
                  </a:cubicBezTo>
                  <a:lnTo>
                    <a:pt x="17835" y="1998"/>
                  </a:lnTo>
                  <a:lnTo>
                    <a:pt x="17857" y="1964"/>
                  </a:lnTo>
                  <a:cubicBezTo>
                    <a:pt x="17870" y="1948"/>
                    <a:pt x="17829" y="1873"/>
                    <a:pt x="17829" y="1873"/>
                  </a:cubicBezTo>
                  <a:cubicBezTo>
                    <a:pt x="17799" y="1853"/>
                    <a:pt x="17780" y="1846"/>
                    <a:pt x="17768" y="1846"/>
                  </a:cubicBezTo>
                  <a:cubicBezTo>
                    <a:pt x="17753" y="1846"/>
                    <a:pt x="17746" y="1856"/>
                    <a:pt x="17741" y="1866"/>
                  </a:cubicBezTo>
                  <a:cubicBezTo>
                    <a:pt x="17739" y="1869"/>
                    <a:pt x="17736" y="1870"/>
                    <a:pt x="17732" y="1870"/>
                  </a:cubicBezTo>
                  <a:cubicBezTo>
                    <a:pt x="17708" y="1870"/>
                    <a:pt x="17646" y="1831"/>
                    <a:pt x="17544" y="1750"/>
                  </a:cubicBezTo>
                  <a:cubicBezTo>
                    <a:pt x="17422" y="1656"/>
                    <a:pt x="17356" y="1616"/>
                    <a:pt x="17277" y="1600"/>
                  </a:cubicBezTo>
                  <a:cubicBezTo>
                    <a:pt x="17209" y="1566"/>
                    <a:pt x="17143" y="1522"/>
                    <a:pt x="17086" y="1472"/>
                  </a:cubicBezTo>
                  <a:cubicBezTo>
                    <a:pt x="17047" y="1452"/>
                    <a:pt x="17030" y="1443"/>
                    <a:pt x="17021" y="1443"/>
                  </a:cubicBezTo>
                  <a:cubicBezTo>
                    <a:pt x="17014" y="1443"/>
                    <a:pt x="17012" y="1448"/>
                    <a:pt x="17008" y="1456"/>
                  </a:cubicBezTo>
                  <a:cubicBezTo>
                    <a:pt x="17006" y="1458"/>
                    <a:pt x="17003" y="1460"/>
                    <a:pt x="16999" y="1460"/>
                  </a:cubicBezTo>
                  <a:cubicBezTo>
                    <a:pt x="16977" y="1460"/>
                    <a:pt x="16923" y="1428"/>
                    <a:pt x="16873" y="1384"/>
                  </a:cubicBezTo>
                  <a:cubicBezTo>
                    <a:pt x="16827" y="1321"/>
                    <a:pt x="16650" y="1231"/>
                    <a:pt x="16613" y="1231"/>
                  </a:cubicBezTo>
                  <a:cubicBezTo>
                    <a:pt x="16610" y="1231"/>
                    <a:pt x="16608" y="1232"/>
                    <a:pt x="16607" y="1233"/>
                  </a:cubicBezTo>
                  <a:cubicBezTo>
                    <a:pt x="16605" y="1237"/>
                    <a:pt x="16601" y="1238"/>
                    <a:pt x="16596" y="1238"/>
                  </a:cubicBezTo>
                  <a:cubicBezTo>
                    <a:pt x="16573" y="1238"/>
                    <a:pt x="16518" y="1209"/>
                    <a:pt x="16460" y="1186"/>
                  </a:cubicBezTo>
                  <a:cubicBezTo>
                    <a:pt x="16391" y="1152"/>
                    <a:pt x="16319" y="1127"/>
                    <a:pt x="16243" y="1111"/>
                  </a:cubicBezTo>
                  <a:lnTo>
                    <a:pt x="16102" y="1048"/>
                  </a:lnTo>
                  <a:cubicBezTo>
                    <a:pt x="16074" y="1037"/>
                    <a:pt x="16071" y="1032"/>
                    <a:pt x="16081" y="1032"/>
                  </a:cubicBezTo>
                  <a:cubicBezTo>
                    <a:pt x="16096" y="1032"/>
                    <a:pt x="16140" y="1042"/>
                    <a:pt x="16181" y="1061"/>
                  </a:cubicBezTo>
                  <a:lnTo>
                    <a:pt x="16121" y="1011"/>
                  </a:lnTo>
                  <a:cubicBezTo>
                    <a:pt x="15980" y="951"/>
                    <a:pt x="15908" y="926"/>
                    <a:pt x="15830" y="917"/>
                  </a:cubicBezTo>
                  <a:cubicBezTo>
                    <a:pt x="15800" y="920"/>
                    <a:pt x="15781" y="922"/>
                    <a:pt x="15768" y="922"/>
                  </a:cubicBezTo>
                  <a:cubicBezTo>
                    <a:pt x="15744" y="922"/>
                    <a:pt x="15747" y="914"/>
                    <a:pt x="15758" y="889"/>
                  </a:cubicBezTo>
                  <a:cubicBezTo>
                    <a:pt x="15767" y="870"/>
                    <a:pt x="15701" y="820"/>
                    <a:pt x="15623" y="813"/>
                  </a:cubicBezTo>
                  <a:cubicBezTo>
                    <a:pt x="15612" y="815"/>
                    <a:pt x="15602" y="816"/>
                    <a:pt x="15592" y="816"/>
                  </a:cubicBezTo>
                  <a:cubicBezTo>
                    <a:pt x="15521" y="816"/>
                    <a:pt x="15473" y="779"/>
                    <a:pt x="15479" y="760"/>
                  </a:cubicBezTo>
                  <a:cubicBezTo>
                    <a:pt x="15566" y="748"/>
                    <a:pt x="15566" y="748"/>
                    <a:pt x="15262" y="685"/>
                  </a:cubicBezTo>
                  <a:cubicBezTo>
                    <a:pt x="15118" y="635"/>
                    <a:pt x="14821" y="560"/>
                    <a:pt x="14601" y="500"/>
                  </a:cubicBezTo>
                  <a:cubicBezTo>
                    <a:pt x="14307" y="415"/>
                    <a:pt x="14156" y="381"/>
                    <a:pt x="14087" y="343"/>
                  </a:cubicBezTo>
                  <a:cubicBezTo>
                    <a:pt x="14088" y="340"/>
                    <a:pt x="14089" y="337"/>
                    <a:pt x="14089" y="334"/>
                  </a:cubicBezTo>
                  <a:lnTo>
                    <a:pt x="14089" y="334"/>
                  </a:lnTo>
                  <a:cubicBezTo>
                    <a:pt x="14082" y="343"/>
                    <a:pt x="14070" y="347"/>
                    <a:pt x="14050" y="347"/>
                  </a:cubicBezTo>
                  <a:cubicBezTo>
                    <a:pt x="14007" y="347"/>
                    <a:pt x="13926" y="327"/>
                    <a:pt x="13786" y="293"/>
                  </a:cubicBezTo>
                  <a:cubicBezTo>
                    <a:pt x="13647" y="249"/>
                    <a:pt x="13503" y="224"/>
                    <a:pt x="13358" y="224"/>
                  </a:cubicBezTo>
                  <a:cubicBezTo>
                    <a:pt x="13349" y="224"/>
                    <a:pt x="13341" y="224"/>
                    <a:pt x="13332" y="224"/>
                  </a:cubicBezTo>
                  <a:lnTo>
                    <a:pt x="13479" y="256"/>
                  </a:lnTo>
                  <a:cubicBezTo>
                    <a:pt x="13477" y="271"/>
                    <a:pt x="13464" y="278"/>
                    <a:pt x="13441" y="278"/>
                  </a:cubicBezTo>
                  <a:cubicBezTo>
                    <a:pt x="13404" y="278"/>
                    <a:pt x="13341" y="261"/>
                    <a:pt x="13251" y="234"/>
                  </a:cubicBezTo>
                  <a:cubicBezTo>
                    <a:pt x="13175" y="221"/>
                    <a:pt x="13182" y="202"/>
                    <a:pt x="13185" y="180"/>
                  </a:cubicBezTo>
                  <a:cubicBezTo>
                    <a:pt x="13188" y="162"/>
                    <a:pt x="13116" y="127"/>
                    <a:pt x="13041" y="115"/>
                  </a:cubicBezTo>
                  <a:cubicBezTo>
                    <a:pt x="13003" y="108"/>
                    <a:pt x="12965" y="103"/>
                    <a:pt x="12946" y="103"/>
                  </a:cubicBezTo>
                  <a:cubicBezTo>
                    <a:pt x="12927" y="103"/>
                    <a:pt x="12926" y="108"/>
                    <a:pt x="12962" y="124"/>
                  </a:cubicBezTo>
                  <a:cubicBezTo>
                    <a:pt x="12960" y="136"/>
                    <a:pt x="12960" y="142"/>
                    <a:pt x="12945" y="142"/>
                  </a:cubicBezTo>
                  <a:cubicBezTo>
                    <a:pt x="12935" y="142"/>
                    <a:pt x="12916" y="139"/>
                    <a:pt x="12884" y="133"/>
                  </a:cubicBezTo>
                  <a:cubicBezTo>
                    <a:pt x="12835" y="124"/>
                    <a:pt x="12787" y="119"/>
                    <a:pt x="12739" y="119"/>
                  </a:cubicBezTo>
                  <a:cubicBezTo>
                    <a:pt x="12710" y="119"/>
                    <a:pt x="12681" y="120"/>
                    <a:pt x="12652" y="124"/>
                  </a:cubicBezTo>
                  <a:cubicBezTo>
                    <a:pt x="12651" y="134"/>
                    <a:pt x="12634" y="137"/>
                    <a:pt x="12610" y="137"/>
                  </a:cubicBezTo>
                  <a:cubicBezTo>
                    <a:pt x="12581" y="137"/>
                    <a:pt x="12540" y="132"/>
                    <a:pt x="12498" y="127"/>
                  </a:cubicBezTo>
                  <a:cubicBezTo>
                    <a:pt x="12426" y="102"/>
                    <a:pt x="12351" y="86"/>
                    <a:pt x="12273" y="80"/>
                  </a:cubicBezTo>
                  <a:lnTo>
                    <a:pt x="12273" y="80"/>
                  </a:lnTo>
                  <a:cubicBezTo>
                    <a:pt x="12274" y="75"/>
                    <a:pt x="12275" y="68"/>
                    <a:pt x="12276" y="61"/>
                  </a:cubicBezTo>
                  <a:cubicBezTo>
                    <a:pt x="12279" y="39"/>
                    <a:pt x="12204" y="14"/>
                    <a:pt x="12204" y="14"/>
                  </a:cubicBezTo>
                  <a:cubicBezTo>
                    <a:pt x="12191" y="13"/>
                    <a:pt x="12180" y="12"/>
                    <a:pt x="12170" y="12"/>
                  </a:cubicBezTo>
                  <a:cubicBezTo>
                    <a:pt x="12128" y="12"/>
                    <a:pt x="12126" y="27"/>
                    <a:pt x="12126" y="27"/>
                  </a:cubicBezTo>
                  <a:cubicBezTo>
                    <a:pt x="12126" y="28"/>
                    <a:pt x="12119" y="29"/>
                    <a:pt x="12107" y="29"/>
                  </a:cubicBezTo>
                  <a:cubicBezTo>
                    <a:pt x="12068" y="29"/>
                    <a:pt x="11969" y="22"/>
                    <a:pt x="11834" y="17"/>
                  </a:cubicBezTo>
                  <a:cubicBezTo>
                    <a:pt x="11678" y="12"/>
                    <a:pt x="11474" y="1"/>
                    <a:pt x="11258" y="1"/>
                  </a:cubicBezTo>
                  <a:cubicBezTo>
                    <a:pt x="11232" y="1"/>
                    <a:pt x="11206" y="1"/>
                    <a:pt x="11179" y="2"/>
                  </a:cubicBezTo>
                  <a:cubicBezTo>
                    <a:pt x="11126" y="1"/>
                    <a:pt x="11072" y="0"/>
                    <a:pt x="1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52"/>
            <p:cNvSpPr/>
            <p:nvPr/>
          </p:nvSpPr>
          <p:spPr>
            <a:xfrm>
              <a:off x="7691125" y="1692775"/>
              <a:ext cx="226825" cy="151925"/>
            </a:xfrm>
            <a:custGeom>
              <a:avLst/>
              <a:gdLst/>
              <a:ahLst/>
              <a:cxnLst/>
              <a:rect l="l" t="t" r="r" b="b"/>
              <a:pathLst>
                <a:path w="9073" h="6077" extrusionOk="0">
                  <a:moveTo>
                    <a:pt x="3558" y="0"/>
                  </a:moveTo>
                  <a:cubicBezTo>
                    <a:pt x="1574" y="0"/>
                    <a:pt x="383" y="1221"/>
                    <a:pt x="0" y="1755"/>
                  </a:cubicBezTo>
                  <a:cubicBezTo>
                    <a:pt x="0" y="1755"/>
                    <a:pt x="1207" y="2745"/>
                    <a:pt x="2645" y="2952"/>
                  </a:cubicBezTo>
                  <a:cubicBezTo>
                    <a:pt x="4083" y="3156"/>
                    <a:pt x="7039" y="3181"/>
                    <a:pt x="7609" y="6077"/>
                  </a:cubicBezTo>
                  <a:lnTo>
                    <a:pt x="8223" y="5647"/>
                  </a:lnTo>
                  <a:cubicBezTo>
                    <a:pt x="8223" y="5647"/>
                    <a:pt x="9072" y="1783"/>
                    <a:pt x="5757" y="458"/>
                  </a:cubicBezTo>
                  <a:cubicBezTo>
                    <a:pt x="4940" y="131"/>
                    <a:pt x="4207" y="0"/>
                    <a:pt x="3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52"/>
            <p:cNvSpPr/>
            <p:nvPr/>
          </p:nvSpPr>
          <p:spPr>
            <a:xfrm>
              <a:off x="7812400" y="1476250"/>
              <a:ext cx="597800" cy="336875"/>
            </a:xfrm>
            <a:custGeom>
              <a:avLst/>
              <a:gdLst/>
              <a:ahLst/>
              <a:cxnLst/>
              <a:rect l="l" t="t" r="r" b="b"/>
              <a:pathLst>
                <a:path w="23912" h="13475" extrusionOk="0">
                  <a:moveTo>
                    <a:pt x="11611" y="1"/>
                  </a:moveTo>
                  <a:cubicBezTo>
                    <a:pt x="10524" y="1"/>
                    <a:pt x="9365" y="126"/>
                    <a:pt x="8079" y="316"/>
                  </a:cubicBezTo>
                  <a:cubicBezTo>
                    <a:pt x="4688" y="814"/>
                    <a:pt x="2623" y="2729"/>
                    <a:pt x="1432" y="4600"/>
                  </a:cubicBezTo>
                  <a:cubicBezTo>
                    <a:pt x="245" y="6468"/>
                    <a:pt x="0" y="8824"/>
                    <a:pt x="0" y="8824"/>
                  </a:cubicBezTo>
                  <a:lnTo>
                    <a:pt x="1182" y="9241"/>
                  </a:lnTo>
                  <a:cubicBezTo>
                    <a:pt x="2039" y="4684"/>
                    <a:pt x="4616" y="3115"/>
                    <a:pt x="7360" y="3115"/>
                  </a:cubicBezTo>
                  <a:cubicBezTo>
                    <a:pt x="7455" y="3115"/>
                    <a:pt x="7549" y="3117"/>
                    <a:pt x="7644" y="3121"/>
                  </a:cubicBezTo>
                  <a:cubicBezTo>
                    <a:pt x="10492" y="3230"/>
                    <a:pt x="12996" y="5120"/>
                    <a:pt x="14168" y="8928"/>
                  </a:cubicBezTo>
                  <a:cubicBezTo>
                    <a:pt x="15304" y="12605"/>
                    <a:pt x="18760" y="13475"/>
                    <a:pt x="19869" y="13475"/>
                  </a:cubicBezTo>
                  <a:cubicBezTo>
                    <a:pt x="19907" y="13475"/>
                    <a:pt x="19943" y="13474"/>
                    <a:pt x="19975" y="13472"/>
                  </a:cubicBezTo>
                  <a:cubicBezTo>
                    <a:pt x="20950" y="13412"/>
                    <a:pt x="23911" y="12384"/>
                    <a:pt x="23043" y="8661"/>
                  </a:cubicBezTo>
                  <a:cubicBezTo>
                    <a:pt x="22172" y="4938"/>
                    <a:pt x="19229" y="2779"/>
                    <a:pt x="16606" y="1272"/>
                  </a:cubicBezTo>
                  <a:cubicBezTo>
                    <a:pt x="14976" y="336"/>
                    <a:pt x="13391" y="1"/>
                    <a:pt x="116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52"/>
            <p:cNvSpPr/>
            <p:nvPr/>
          </p:nvSpPr>
          <p:spPr>
            <a:xfrm>
              <a:off x="7838900" y="1599225"/>
              <a:ext cx="177300" cy="103825"/>
            </a:xfrm>
            <a:custGeom>
              <a:avLst/>
              <a:gdLst/>
              <a:ahLst/>
              <a:cxnLst/>
              <a:rect l="l" t="t" r="r" b="b"/>
              <a:pathLst>
                <a:path w="7092" h="4153" extrusionOk="0">
                  <a:moveTo>
                    <a:pt x="4449" y="35"/>
                  </a:moveTo>
                  <a:cubicBezTo>
                    <a:pt x="4449" y="54"/>
                    <a:pt x="4449" y="76"/>
                    <a:pt x="4437" y="76"/>
                  </a:cubicBezTo>
                  <a:lnTo>
                    <a:pt x="4428" y="54"/>
                  </a:lnTo>
                  <a:lnTo>
                    <a:pt x="4437" y="35"/>
                  </a:lnTo>
                  <a:close/>
                  <a:moveTo>
                    <a:pt x="3803" y="81"/>
                  </a:moveTo>
                  <a:cubicBezTo>
                    <a:pt x="3803" y="81"/>
                    <a:pt x="3803" y="84"/>
                    <a:pt x="3804" y="89"/>
                  </a:cubicBezTo>
                  <a:lnTo>
                    <a:pt x="3804" y="89"/>
                  </a:lnTo>
                  <a:cubicBezTo>
                    <a:pt x="3804" y="89"/>
                    <a:pt x="3804" y="88"/>
                    <a:pt x="3804" y="88"/>
                  </a:cubicBezTo>
                  <a:cubicBezTo>
                    <a:pt x="3803" y="83"/>
                    <a:pt x="3803" y="81"/>
                    <a:pt x="3803" y="81"/>
                  </a:cubicBezTo>
                  <a:close/>
                  <a:moveTo>
                    <a:pt x="4305" y="54"/>
                  </a:moveTo>
                  <a:cubicBezTo>
                    <a:pt x="4315" y="54"/>
                    <a:pt x="4315" y="54"/>
                    <a:pt x="4318" y="73"/>
                  </a:cubicBezTo>
                  <a:cubicBezTo>
                    <a:pt x="4318" y="73"/>
                    <a:pt x="4318" y="95"/>
                    <a:pt x="4305" y="95"/>
                  </a:cubicBezTo>
                  <a:lnTo>
                    <a:pt x="4293" y="76"/>
                  </a:lnTo>
                  <a:cubicBezTo>
                    <a:pt x="4293" y="54"/>
                    <a:pt x="4305" y="54"/>
                    <a:pt x="4305" y="54"/>
                  </a:cubicBezTo>
                  <a:close/>
                  <a:moveTo>
                    <a:pt x="4807" y="157"/>
                  </a:moveTo>
                  <a:lnTo>
                    <a:pt x="4819" y="160"/>
                  </a:lnTo>
                  <a:cubicBezTo>
                    <a:pt x="4829" y="160"/>
                    <a:pt x="4826" y="182"/>
                    <a:pt x="4826" y="182"/>
                  </a:cubicBezTo>
                  <a:cubicBezTo>
                    <a:pt x="4826" y="182"/>
                    <a:pt x="4826" y="201"/>
                    <a:pt x="4813" y="201"/>
                  </a:cubicBezTo>
                  <a:cubicBezTo>
                    <a:pt x="4810" y="189"/>
                    <a:pt x="4807" y="173"/>
                    <a:pt x="4807" y="157"/>
                  </a:cubicBezTo>
                  <a:close/>
                  <a:moveTo>
                    <a:pt x="4528" y="166"/>
                  </a:moveTo>
                  <a:cubicBezTo>
                    <a:pt x="4532" y="166"/>
                    <a:pt x="4534" y="171"/>
                    <a:pt x="4534" y="182"/>
                  </a:cubicBezTo>
                  <a:cubicBezTo>
                    <a:pt x="4534" y="198"/>
                    <a:pt x="4534" y="203"/>
                    <a:pt x="4530" y="203"/>
                  </a:cubicBezTo>
                  <a:cubicBezTo>
                    <a:pt x="4529" y="203"/>
                    <a:pt x="4527" y="202"/>
                    <a:pt x="4525" y="201"/>
                  </a:cubicBezTo>
                  <a:cubicBezTo>
                    <a:pt x="4503" y="201"/>
                    <a:pt x="4503" y="201"/>
                    <a:pt x="4512" y="182"/>
                  </a:cubicBezTo>
                  <a:cubicBezTo>
                    <a:pt x="4518" y="171"/>
                    <a:pt x="4524" y="166"/>
                    <a:pt x="4528" y="166"/>
                  </a:cubicBezTo>
                  <a:close/>
                  <a:moveTo>
                    <a:pt x="4600" y="182"/>
                  </a:moveTo>
                  <a:cubicBezTo>
                    <a:pt x="4609" y="182"/>
                    <a:pt x="4609" y="182"/>
                    <a:pt x="4609" y="204"/>
                  </a:cubicBezTo>
                  <a:lnTo>
                    <a:pt x="4600" y="204"/>
                  </a:lnTo>
                  <a:lnTo>
                    <a:pt x="4587" y="182"/>
                  </a:lnTo>
                  <a:close/>
                  <a:moveTo>
                    <a:pt x="4706" y="192"/>
                  </a:moveTo>
                  <a:cubicBezTo>
                    <a:pt x="4719" y="192"/>
                    <a:pt x="4719" y="192"/>
                    <a:pt x="4716" y="214"/>
                  </a:cubicBezTo>
                  <a:lnTo>
                    <a:pt x="4706" y="214"/>
                  </a:lnTo>
                  <a:lnTo>
                    <a:pt x="4697" y="192"/>
                  </a:lnTo>
                  <a:close/>
                  <a:moveTo>
                    <a:pt x="4680" y="223"/>
                  </a:moveTo>
                  <a:cubicBezTo>
                    <a:pt x="4679" y="223"/>
                    <a:pt x="4676" y="225"/>
                    <a:pt x="4672" y="232"/>
                  </a:cubicBezTo>
                  <a:cubicBezTo>
                    <a:pt x="4678" y="232"/>
                    <a:pt x="4682" y="223"/>
                    <a:pt x="4680" y="223"/>
                  </a:cubicBezTo>
                  <a:close/>
                  <a:moveTo>
                    <a:pt x="5258" y="215"/>
                  </a:moveTo>
                  <a:cubicBezTo>
                    <a:pt x="5260" y="215"/>
                    <a:pt x="5260" y="217"/>
                    <a:pt x="5258" y="223"/>
                  </a:cubicBezTo>
                  <a:cubicBezTo>
                    <a:pt x="5255" y="239"/>
                    <a:pt x="5249" y="251"/>
                    <a:pt x="5242" y="264"/>
                  </a:cubicBezTo>
                  <a:cubicBezTo>
                    <a:pt x="5242" y="264"/>
                    <a:pt x="5236" y="271"/>
                    <a:pt x="5232" y="271"/>
                  </a:cubicBezTo>
                  <a:cubicBezTo>
                    <a:pt x="5230" y="271"/>
                    <a:pt x="5229" y="269"/>
                    <a:pt x="5230" y="261"/>
                  </a:cubicBezTo>
                  <a:lnTo>
                    <a:pt x="5233" y="239"/>
                  </a:lnTo>
                  <a:cubicBezTo>
                    <a:pt x="5244" y="228"/>
                    <a:pt x="5255" y="215"/>
                    <a:pt x="5258" y="215"/>
                  </a:cubicBezTo>
                  <a:close/>
                  <a:moveTo>
                    <a:pt x="5630" y="230"/>
                  </a:moveTo>
                  <a:cubicBezTo>
                    <a:pt x="5640" y="232"/>
                    <a:pt x="5640" y="233"/>
                    <a:pt x="5634" y="251"/>
                  </a:cubicBezTo>
                  <a:cubicBezTo>
                    <a:pt x="5628" y="269"/>
                    <a:pt x="5614" y="286"/>
                    <a:pt x="5605" y="286"/>
                  </a:cubicBezTo>
                  <a:cubicBezTo>
                    <a:pt x="5604" y="286"/>
                    <a:pt x="5603" y="286"/>
                    <a:pt x="5603" y="286"/>
                  </a:cubicBezTo>
                  <a:cubicBezTo>
                    <a:pt x="5593" y="283"/>
                    <a:pt x="5602" y="243"/>
                    <a:pt x="5630" y="230"/>
                  </a:cubicBezTo>
                  <a:close/>
                  <a:moveTo>
                    <a:pt x="4565" y="267"/>
                  </a:moveTo>
                  <a:lnTo>
                    <a:pt x="4565" y="267"/>
                  </a:lnTo>
                  <a:cubicBezTo>
                    <a:pt x="4564" y="272"/>
                    <a:pt x="4563" y="280"/>
                    <a:pt x="4562" y="289"/>
                  </a:cubicBezTo>
                  <a:cubicBezTo>
                    <a:pt x="4564" y="292"/>
                    <a:pt x="4565" y="294"/>
                    <a:pt x="4565" y="296"/>
                  </a:cubicBezTo>
                  <a:lnTo>
                    <a:pt x="4565" y="296"/>
                  </a:lnTo>
                  <a:cubicBezTo>
                    <a:pt x="4565" y="291"/>
                    <a:pt x="4564" y="282"/>
                    <a:pt x="4565" y="267"/>
                  </a:cubicBezTo>
                  <a:cubicBezTo>
                    <a:pt x="4565" y="267"/>
                    <a:pt x="4565" y="267"/>
                    <a:pt x="4565" y="267"/>
                  </a:cubicBezTo>
                  <a:close/>
                  <a:moveTo>
                    <a:pt x="4565" y="296"/>
                  </a:moveTo>
                  <a:lnTo>
                    <a:pt x="4565" y="296"/>
                  </a:lnTo>
                  <a:cubicBezTo>
                    <a:pt x="4566" y="300"/>
                    <a:pt x="4566" y="301"/>
                    <a:pt x="4567" y="301"/>
                  </a:cubicBezTo>
                  <a:cubicBezTo>
                    <a:pt x="4567" y="301"/>
                    <a:pt x="4566" y="299"/>
                    <a:pt x="4565" y="296"/>
                  </a:cubicBezTo>
                  <a:close/>
                  <a:moveTo>
                    <a:pt x="3418" y="283"/>
                  </a:moveTo>
                  <a:cubicBezTo>
                    <a:pt x="3422" y="305"/>
                    <a:pt x="3428" y="323"/>
                    <a:pt x="3415" y="326"/>
                  </a:cubicBezTo>
                  <a:lnTo>
                    <a:pt x="3406" y="330"/>
                  </a:lnTo>
                  <a:cubicBezTo>
                    <a:pt x="3403" y="314"/>
                    <a:pt x="3403" y="301"/>
                    <a:pt x="3406" y="286"/>
                  </a:cubicBezTo>
                  <a:lnTo>
                    <a:pt x="3418" y="283"/>
                  </a:lnTo>
                  <a:close/>
                  <a:moveTo>
                    <a:pt x="3000" y="423"/>
                  </a:moveTo>
                  <a:cubicBezTo>
                    <a:pt x="3006" y="423"/>
                    <a:pt x="3007" y="427"/>
                    <a:pt x="3011" y="439"/>
                  </a:cubicBezTo>
                  <a:cubicBezTo>
                    <a:pt x="3020" y="458"/>
                    <a:pt x="2998" y="467"/>
                    <a:pt x="2989" y="471"/>
                  </a:cubicBezTo>
                  <a:cubicBezTo>
                    <a:pt x="2970" y="452"/>
                    <a:pt x="2977" y="430"/>
                    <a:pt x="2986" y="427"/>
                  </a:cubicBezTo>
                  <a:cubicBezTo>
                    <a:pt x="2993" y="424"/>
                    <a:pt x="2997" y="423"/>
                    <a:pt x="3000" y="423"/>
                  </a:cubicBezTo>
                  <a:close/>
                  <a:moveTo>
                    <a:pt x="2115" y="696"/>
                  </a:moveTo>
                  <a:cubicBezTo>
                    <a:pt x="2127" y="715"/>
                    <a:pt x="2137" y="734"/>
                    <a:pt x="2127" y="737"/>
                  </a:cubicBezTo>
                  <a:lnTo>
                    <a:pt x="2118" y="743"/>
                  </a:lnTo>
                  <a:cubicBezTo>
                    <a:pt x="2112" y="731"/>
                    <a:pt x="2105" y="718"/>
                    <a:pt x="2105" y="702"/>
                  </a:cubicBezTo>
                  <a:lnTo>
                    <a:pt x="2115" y="696"/>
                  </a:lnTo>
                  <a:close/>
                  <a:moveTo>
                    <a:pt x="2303" y="734"/>
                  </a:moveTo>
                  <a:cubicBezTo>
                    <a:pt x="2315" y="753"/>
                    <a:pt x="2325" y="768"/>
                    <a:pt x="2315" y="775"/>
                  </a:cubicBezTo>
                  <a:lnTo>
                    <a:pt x="2297" y="762"/>
                  </a:lnTo>
                  <a:lnTo>
                    <a:pt x="2293" y="737"/>
                  </a:lnTo>
                  <a:lnTo>
                    <a:pt x="2303" y="734"/>
                  </a:lnTo>
                  <a:close/>
                  <a:moveTo>
                    <a:pt x="7046" y="875"/>
                  </a:moveTo>
                  <a:cubicBezTo>
                    <a:pt x="7058" y="875"/>
                    <a:pt x="7035" y="898"/>
                    <a:pt x="7004" y="916"/>
                  </a:cubicBezTo>
                  <a:cubicBezTo>
                    <a:pt x="6987" y="929"/>
                    <a:pt x="6979" y="936"/>
                    <a:pt x="6977" y="936"/>
                  </a:cubicBezTo>
                  <a:cubicBezTo>
                    <a:pt x="6975" y="936"/>
                    <a:pt x="6981" y="927"/>
                    <a:pt x="6994" y="909"/>
                  </a:cubicBezTo>
                  <a:cubicBezTo>
                    <a:pt x="7005" y="896"/>
                    <a:pt x="7016" y="880"/>
                    <a:pt x="7025" y="880"/>
                  </a:cubicBezTo>
                  <a:cubicBezTo>
                    <a:pt x="7026" y="880"/>
                    <a:pt x="7027" y="880"/>
                    <a:pt x="7029" y="881"/>
                  </a:cubicBezTo>
                  <a:cubicBezTo>
                    <a:pt x="7037" y="877"/>
                    <a:pt x="7043" y="875"/>
                    <a:pt x="7046" y="875"/>
                  </a:cubicBezTo>
                  <a:close/>
                  <a:moveTo>
                    <a:pt x="2038" y="924"/>
                  </a:moveTo>
                  <a:cubicBezTo>
                    <a:pt x="2041" y="924"/>
                    <a:pt x="2044" y="928"/>
                    <a:pt x="2052" y="938"/>
                  </a:cubicBezTo>
                  <a:cubicBezTo>
                    <a:pt x="2058" y="950"/>
                    <a:pt x="2065" y="966"/>
                    <a:pt x="2065" y="978"/>
                  </a:cubicBezTo>
                  <a:cubicBezTo>
                    <a:pt x="2064" y="979"/>
                    <a:pt x="2064" y="979"/>
                    <a:pt x="2063" y="979"/>
                  </a:cubicBezTo>
                  <a:cubicBezTo>
                    <a:pt x="2056" y="979"/>
                    <a:pt x="2042" y="943"/>
                    <a:pt x="2030" y="928"/>
                  </a:cubicBezTo>
                  <a:cubicBezTo>
                    <a:pt x="2034" y="926"/>
                    <a:pt x="2036" y="924"/>
                    <a:pt x="2038" y="924"/>
                  </a:cubicBezTo>
                  <a:close/>
                  <a:moveTo>
                    <a:pt x="1842" y="1088"/>
                  </a:moveTo>
                  <a:cubicBezTo>
                    <a:pt x="1855" y="1104"/>
                    <a:pt x="1867" y="1122"/>
                    <a:pt x="1858" y="1129"/>
                  </a:cubicBezTo>
                  <a:lnTo>
                    <a:pt x="1836" y="1119"/>
                  </a:lnTo>
                  <a:lnTo>
                    <a:pt x="1833" y="1094"/>
                  </a:lnTo>
                  <a:lnTo>
                    <a:pt x="1842" y="1088"/>
                  </a:lnTo>
                  <a:close/>
                  <a:moveTo>
                    <a:pt x="1346" y="1516"/>
                  </a:moveTo>
                  <a:cubicBezTo>
                    <a:pt x="1349" y="1516"/>
                    <a:pt x="1356" y="1520"/>
                    <a:pt x="1350" y="1524"/>
                  </a:cubicBezTo>
                  <a:cubicBezTo>
                    <a:pt x="1343" y="1518"/>
                    <a:pt x="1344" y="1516"/>
                    <a:pt x="1346" y="1516"/>
                  </a:cubicBezTo>
                  <a:close/>
                  <a:moveTo>
                    <a:pt x="1291" y="1527"/>
                  </a:moveTo>
                  <a:cubicBezTo>
                    <a:pt x="1306" y="1539"/>
                    <a:pt x="1322" y="1555"/>
                    <a:pt x="1313" y="1561"/>
                  </a:cubicBezTo>
                  <a:lnTo>
                    <a:pt x="1291" y="1555"/>
                  </a:lnTo>
                  <a:lnTo>
                    <a:pt x="1281" y="1533"/>
                  </a:lnTo>
                  <a:lnTo>
                    <a:pt x="1291" y="1527"/>
                  </a:lnTo>
                  <a:close/>
                  <a:moveTo>
                    <a:pt x="1222" y="1585"/>
                  </a:moveTo>
                  <a:cubicBezTo>
                    <a:pt x="1228" y="1585"/>
                    <a:pt x="1238" y="1588"/>
                    <a:pt x="1253" y="1596"/>
                  </a:cubicBezTo>
                  <a:cubicBezTo>
                    <a:pt x="1269" y="1611"/>
                    <a:pt x="1269" y="1611"/>
                    <a:pt x="1262" y="1618"/>
                  </a:cubicBezTo>
                  <a:cubicBezTo>
                    <a:pt x="1250" y="1614"/>
                    <a:pt x="1234" y="1608"/>
                    <a:pt x="1225" y="1599"/>
                  </a:cubicBezTo>
                  <a:cubicBezTo>
                    <a:pt x="1215" y="1591"/>
                    <a:pt x="1214" y="1585"/>
                    <a:pt x="1222" y="1585"/>
                  </a:cubicBezTo>
                  <a:close/>
                  <a:moveTo>
                    <a:pt x="890" y="1639"/>
                  </a:moveTo>
                  <a:cubicBezTo>
                    <a:pt x="887" y="1639"/>
                    <a:pt x="884" y="1641"/>
                    <a:pt x="880" y="1646"/>
                  </a:cubicBezTo>
                  <a:cubicBezTo>
                    <a:pt x="868" y="1665"/>
                    <a:pt x="868" y="1665"/>
                    <a:pt x="889" y="1668"/>
                  </a:cubicBezTo>
                  <a:lnTo>
                    <a:pt x="905" y="1649"/>
                  </a:lnTo>
                  <a:cubicBezTo>
                    <a:pt x="897" y="1642"/>
                    <a:pt x="893" y="1639"/>
                    <a:pt x="890" y="1639"/>
                  </a:cubicBezTo>
                  <a:close/>
                  <a:moveTo>
                    <a:pt x="1018" y="1740"/>
                  </a:moveTo>
                  <a:cubicBezTo>
                    <a:pt x="1025" y="1746"/>
                    <a:pt x="1024" y="1748"/>
                    <a:pt x="1022" y="1748"/>
                  </a:cubicBezTo>
                  <a:cubicBezTo>
                    <a:pt x="1019" y="1748"/>
                    <a:pt x="1015" y="1745"/>
                    <a:pt x="1018" y="1740"/>
                  </a:cubicBezTo>
                  <a:close/>
                  <a:moveTo>
                    <a:pt x="1146" y="1754"/>
                  </a:moveTo>
                  <a:cubicBezTo>
                    <a:pt x="1155" y="1754"/>
                    <a:pt x="1165" y="1762"/>
                    <a:pt x="1165" y="1762"/>
                  </a:cubicBezTo>
                  <a:cubicBezTo>
                    <a:pt x="1181" y="1774"/>
                    <a:pt x="1159" y="1768"/>
                    <a:pt x="1153" y="1777"/>
                  </a:cubicBezTo>
                  <a:lnTo>
                    <a:pt x="1150" y="1777"/>
                  </a:lnTo>
                  <a:cubicBezTo>
                    <a:pt x="1128" y="1771"/>
                    <a:pt x="1128" y="1771"/>
                    <a:pt x="1140" y="1755"/>
                  </a:cubicBezTo>
                  <a:cubicBezTo>
                    <a:pt x="1142" y="1754"/>
                    <a:pt x="1144" y="1754"/>
                    <a:pt x="1146" y="1754"/>
                  </a:cubicBezTo>
                  <a:close/>
                  <a:moveTo>
                    <a:pt x="880" y="1891"/>
                  </a:moveTo>
                  <a:cubicBezTo>
                    <a:pt x="878" y="1891"/>
                    <a:pt x="875" y="1892"/>
                    <a:pt x="874" y="1893"/>
                  </a:cubicBezTo>
                  <a:lnTo>
                    <a:pt x="868" y="1903"/>
                  </a:lnTo>
                  <a:cubicBezTo>
                    <a:pt x="880" y="1912"/>
                    <a:pt x="893" y="1915"/>
                    <a:pt x="908" y="1918"/>
                  </a:cubicBezTo>
                  <a:cubicBezTo>
                    <a:pt x="915" y="1909"/>
                    <a:pt x="899" y="1896"/>
                    <a:pt x="899" y="1896"/>
                  </a:cubicBezTo>
                  <a:cubicBezTo>
                    <a:pt x="899" y="1896"/>
                    <a:pt x="888" y="1891"/>
                    <a:pt x="880" y="1891"/>
                  </a:cubicBezTo>
                  <a:close/>
                  <a:moveTo>
                    <a:pt x="1029" y="1906"/>
                  </a:moveTo>
                  <a:cubicBezTo>
                    <a:pt x="1033" y="1906"/>
                    <a:pt x="1037" y="1908"/>
                    <a:pt x="1043" y="1912"/>
                  </a:cubicBezTo>
                  <a:cubicBezTo>
                    <a:pt x="1043" y="1912"/>
                    <a:pt x="1062" y="1925"/>
                    <a:pt x="1056" y="1934"/>
                  </a:cubicBezTo>
                  <a:cubicBezTo>
                    <a:pt x="1052" y="1937"/>
                    <a:pt x="1045" y="1938"/>
                    <a:pt x="1038" y="1938"/>
                  </a:cubicBezTo>
                  <a:cubicBezTo>
                    <a:pt x="1030" y="1938"/>
                    <a:pt x="1024" y="1937"/>
                    <a:pt x="1024" y="1937"/>
                  </a:cubicBezTo>
                  <a:cubicBezTo>
                    <a:pt x="1009" y="1925"/>
                    <a:pt x="1015" y="1915"/>
                    <a:pt x="1015" y="1915"/>
                  </a:cubicBezTo>
                  <a:cubicBezTo>
                    <a:pt x="1019" y="1911"/>
                    <a:pt x="1023" y="1906"/>
                    <a:pt x="1029" y="1906"/>
                  </a:cubicBezTo>
                  <a:close/>
                  <a:moveTo>
                    <a:pt x="862" y="2021"/>
                  </a:moveTo>
                  <a:cubicBezTo>
                    <a:pt x="865" y="2021"/>
                    <a:pt x="869" y="2025"/>
                    <a:pt x="877" y="2031"/>
                  </a:cubicBezTo>
                  <a:lnTo>
                    <a:pt x="871" y="2041"/>
                  </a:lnTo>
                  <a:lnTo>
                    <a:pt x="849" y="2037"/>
                  </a:lnTo>
                  <a:lnTo>
                    <a:pt x="855" y="2028"/>
                  </a:lnTo>
                  <a:cubicBezTo>
                    <a:pt x="858" y="2024"/>
                    <a:pt x="859" y="2021"/>
                    <a:pt x="862" y="2021"/>
                  </a:cubicBezTo>
                  <a:close/>
                  <a:moveTo>
                    <a:pt x="1432" y="2062"/>
                  </a:moveTo>
                  <a:cubicBezTo>
                    <a:pt x="1429" y="2062"/>
                    <a:pt x="1428" y="2063"/>
                    <a:pt x="1425" y="2066"/>
                  </a:cubicBezTo>
                  <a:cubicBezTo>
                    <a:pt x="1435" y="2078"/>
                    <a:pt x="1441" y="2091"/>
                    <a:pt x="1454" y="2100"/>
                  </a:cubicBezTo>
                  <a:cubicBezTo>
                    <a:pt x="1458" y="2104"/>
                    <a:pt x="1462" y="2106"/>
                    <a:pt x="1464" y="2106"/>
                  </a:cubicBezTo>
                  <a:cubicBezTo>
                    <a:pt x="1470" y="2106"/>
                    <a:pt x="1468" y="2094"/>
                    <a:pt x="1450" y="2072"/>
                  </a:cubicBezTo>
                  <a:cubicBezTo>
                    <a:pt x="1439" y="2065"/>
                    <a:pt x="1435" y="2062"/>
                    <a:pt x="1432" y="2062"/>
                  </a:cubicBezTo>
                  <a:close/>
                  <a:moveTo>
                    <a:pt x="800" y="2097"/>
                  </a:moveTo>
                  <a:cubicBezTo>
                    <a:pt x="808" y="2097"/>
                    <a:pt x="823" y="2105"/>
                    <a:pt x="839" y="2125"/>
                  </a:cubicBezTo>
                  <a:lnTo>
                    <a:pt x="827" y="2141"/>
                  </a:lnTo>
                  <a:cubicBezTo>
                    <a:pt x="811" y="2132"/>
                    <a:pt x="792" y="2119"/>
                    <a:pt x="799" y="2110"/>
                  </a:cubicBezTo>
                  <a:cubicBezTo>
                    <a:pt x="793" y="2102"/>
                    <a:pt x="795" y="2097"/>
                    <a:pt x="800" y="2097"/>
                  </a:cubicBezTo>
                  <a:close/>
                  <a:moveTo>
                    <a:pt x="620" y="2194"/>
                  </a:moveTo>
                  <a:lnTo>
                    <a:pt x="654" y="2216"/>
                  </a:lnTo>
                  <a:lnTo>
                    <a:pt x="639" y="2204"/>
                  </a:lnTo>
                  <a:lnTo>
                    <a:pt x="620" y="2194"/>
                  </a:lnTo>
                  <a:close/>
                  <a:moveTo>
                    <a:pt x="861" y="2241"/>
                  </a:moveTo>
                  <a:lnTo>
                    <a:pt x="880" y="2251"/>
                  </a:lnTo>
                  <a:cubicBezTo>
                    <a:pt x="875" y="2258"/>
                    <a:pt x="882" y="2273"/>
                    <a:pt x="876" y="2273"/>
                  </a:cubicBezTo>
                  <a:cubicBezTo>
                    <a:pt x="874" y="2273"/>
                    <a:pt x="872" y="2272"/>
                    <a:pt x="868" y="2269"/>
                  </a:cubicBezTo>
                  <a:cubicBezTo>
                    <a:pt x="867" y="2271"/>
                    <a:pt x="866" y="2271"/>
                    <a:pt x="865" y="2271"/>
                  </a:cubicBezTo>
                  <a:cubicBezTo>
                    <a:pt x="860" y="2271"/>
                    <a:pt x="856" y="2249"/>
                    <a:pt x="861" y="2241"/>
                  </a:cubicBezTo>
                  <a:close/>
                  <a:moveTo>
                    <a:pt x="695" y="2392"/>
                  </a:moveTo>
                  <a:cubicBezTo>
                    <a:pt x="714" y="2401"/>
                    <a:pt x="733" y="2414"/>
                    <a:pt x="726" y="2423"/>
                  </a:cubicBezTo>
                  <a:lnTo>
                    <a:pt x="723" y="2432"/>
                  </a:lnTo>
                  <a:cubicBezTo>
                    <a:pt x="711" y="2423"/>
                    <a:pt x="698" y="2414"/>
                    <a:pt x="692" y="2401"/>
                  </a:cubicBezTo>
                  <a:lnTo>
                    <a:pt x="695" y="2392"/>
                  </a:lnTo>
                  <a:close/>
                  <a:moveTo>
                    <a:pt x="571" y="2414"/>
                  </a:moveTo>
                  <a:lnTo>
                    <a:pt x="571" y="2414"/>
                  </a:lnTo>
                  <a:cubicBezTo>
                    <a:pt x="574" y="2414"/>
                    <a:pt x="582" y="2421"/>
                    <a:pt x="598" y="2435"/>
                  </a:cubicBezTo>
                  <a:lnTo>
                    <a:pt x="623" y="2476"/>
                  </a:lnTo>
                  <a:cubicBezTo>
                    <a:pt x="623" y="2478"/>
                    <a:pt x="622" y="2479"/>
                    <a:pt x="620" y="2479"/>
                  </a:cubicBezTo>
                  <a:cubicBezTo>
                    <a:pt x="614" y="2479"/>
                    <a:pt x="599" y="2461"/>
                    <a:pt x="576" y="2435"/>
                  </a:cubicBezTo>
                  <a:lnTo>
                    <a:pt x="573" y="2435"/>
                  </a:lnTo>
                  <a:cubicBezTo>
                    <a:pt x="570" y="2421"/>
                    <a:pt x="568" y="2414"/>
                    <a:pt x="571" y="2414"/>
                  </a:cubicBezTo>
                  <a:close/>
                  <a:moveTo>
                    <a:pt x="463" y="2699"/>
                  </a:moveTo>
                  <a:lnTo>
                    <a:pt x="482" y="2708"/>
                  </a:lnTo>
                  <a:lnTo>
                    <a:pt x="495" y="2727"/>
                  </a:lnTo>
                  <a:lnTo>
                    <a:pt x="473" y="2727"/>
                  </a:lnTo>
                  <a:cubicBezTo>
                    <a:pt x="454" y="2721"/>
                    <a:pt x="457" y="2711"/>
                    <a:pt x="463" y="2699"/>
                  </a:cubicBezTo>
                  <a:close/>
                  <a:moveTo>
                    <a:pt x="519" y="2667"/>
                  </a:moveTo>
                  <a:cubicBezTo>
                    <a:pt x="522" y="2667"/>
                    <a:pt x="531" y="2671"/>
                    <a:pt x="545" y="2677"/>
                  </a:cubicBezTo>
                  <a:cubicBezTo>
                    <a:pt x="567" y="2686"/>
                    <a:pt x="582" y="2702"/>
                    <a:pt x="592" y="2724"/>
                  </a:cubicBezTo>
                  <a:lnTo>
                    <a:pt x="582" y="2743"/>
                  </a:lnTo>
                  <a:cubicBezTo>
                    <a:pt x="582" y="2743"/>
                    <a:pt x="567" y="2724"/>
                    <a:pt x="554" y="2705"/>
                  </a:cubicBezTo>
                  <a:cubicBezTo>
                    <a:pt x="525" y="2678"/>
                    <a:pt x="514" y="2667"/>
                    <a:pt x="519" y="2667"/>
                  </a:cubicBezTo>
                  <a:close/>
                  <a:moveTo>
                    <a:pt x="444" y="3157"/>
                  </a:moveTo>
                  <a:cubicBezTo>
                    <a:pt x="434" y="3157"/>
                    <a:pt x="431" y="3165"/>
                    <a:pt x="429" y="3175"/>
                  </a:cubicBezTo>
                  <a:cubicBezTo>
                    <a:pt x="401" y="3188"/>
                    <a:pt x="416" y="3203"/>
                    <a:pt x="438" y="3210"/>
                  </a:cubicBezTo>
                  <a:cubicBezTo>
                    <a:pt x="443" y="3212"/>
                    <a:pt x="446" y="3213"/>
                    <a:pt x="449" y="3213"/>
                  </a:cubicBezTo>
                  <a:cubicBezTo>
                    <a:pt x="459" y="3213"/>
                    <a:pt x="462" y="3202"/>
                    <a:pt x="466" y="3188"/>
                  </a:cubicBezTo>
                  <a:cubicBezTo>
                    <a:pt x="470" y="3178"/>
                    <a:pt x="454" y="3159"/>
                    <a:pt x="454" y="3159"/>
                  </a:cubicBezTo>
                  <a:cubicBezTo>
                    <a:pt x="450" y="3158"/>
                    <a:pt x="446" y="3157"/>
                    <a:pt x="444" y="3157"/>
                  </a:cubicBezTo>
                  <a:close/>
                  <a:moveTo>
                    <a:pt x="373" y="3218"/>
                  </a:moveTo>
                  <a:cubicBezTo>
                    <a:pt x="381" y="3218"/>
                    <a:pt x="395" y="3226"/>
                    <a:pt x="404" y="3244"/>
                  </a:cubicBezTo>
                  <a:cubicBezTo>
                    <a:pt x="401" y="3253"/>
                    <a:pt x="397" y="3266"/>
                    <a:pt x="397" y="3266"/>
                  </a:cubicBezTo>
                  <a:cubicBezTo>
                    <a:pt x="379" y="3257"/>
                    <a:pt x="366" y="3241"/>
                    <a:pt x="366" y="3222"/>
                  </a:cubicBezTo>
                  <a:cubicBezTo>
                    <a:pt x="367" y="3219"/>
                    <a:pt x="370" y="3218"/>
                    <a:pt x="373" y="3218"/>
                  </a:cubicBezTo>
                  <a:close/>
                  <a:moveTo>
                    <a:pt x="62" y="3756"/>
                  </a:moveTo>
                  <a:cubicBezTo>
                    <a:pt x="56" y="3756"/>
                    <a:pt x="56" y="3759"/>
                    <a:pt x="56" y="3767"/>
                  </a:cubicBezTo>
                  <a:lnTo>
                    <a:pt x="53" y="3777"/>
                  </a:lnTo>
                  <a:lnTo>
                    <a:pt x="75" y="3770"/>
                  </a:lnTo>
                  <a:lnTo>
                    <a:pt x="78" y="3758"/>
                  </a:lnTo>
                  <a:cubicBezTo>
                    <a:pt x="70" y="3757"/>
                    <a:pt x="66" y="3756"/>
                    <a:pt x="62" y="3756"/>
                  </a:cubicBezTo>
                  <a:close/>
                  <a:moveTo>
                    <a:pt x="168" y="3798"/>
                  </a:moveTo>
                  <a:cubicBezTo>
                    <a:pt x="170" y="3798"/>
                    <a:pt x="172" y="3798"/>
                    <a:pt x="175" y="3799"/>
                  </a:cubicBezTo>
                  <a:lnTo>
                    <a:pt x="175" y="3808"/>
                  </a:lnTo>
                  <a:cubicBezTo>
                    <a:pt x="173" y="3808"/>
                    <a:pt x="171" y="3808"/>
                    <a:pt x="170" y="3808"/>
                  </a:cubicBezTo>
                  <a:cubicBezTo>
                    <a:pt x="160" y="3808"/>
                    <a:pt x="167" y="3814"/>
                    <a:pt x="179" y="3814"/>
                  </a:cubicBezTo>
                  <a:cubicBezTo>
                    <a:pt x="184" y="3814"/>
                    <a:pt x="189" y="3813"/>
                    <a:pt x="194" y="3811"/>
                  </a:cubicBezTo>
                  <a:lnTo>
                    <a:pt x="234" y="3817"/>
                  </a:lnTo>
                  <a:cubicBezTo>
                    <a:pt x="234" y="3828"/>
                    <a:pt x="219" y="3834"/>
                    <a:pt x="202" y="3834"/>
                  </a:cubicBezTo>
                  <a:cubicBezTo>
                    <a:pt x="198" y="3834"/>
                    <a:pt x="194" y="3834"/>
                    <a:pt x="191" y="3833"/>
                  </a:cubicBezTo>
                  <a:cubicBezTo>
                    <a:pt x="178" y="3834"/>
                    <a:pt x="169" y="3835"/>
                    <a:pt x="163" y="3835"/>
                  </a:cubicBezTo>
                  <a:cubicBezTo>
                    <a:pt x="147" y="3835"/>
                    <a:pt x="148" y="3831"/>
                    <a:pt x="150" y="3817"/>
                  </a:cubicBezTo>
                  <a:cubicBezTo>
                    <a:pt x="153" y="3807"/>
                    <a:pt x="155" y="3798"/>
                    <a:pt x="168" y="3798"/>
                  </a:cubicBezTo>
                  <a:close/>
                  <a:moveTo>
                    <a:pt x="140" y="3925"/>
                  </a:moveTo>
                  <a:cubicBezTo>
                    <a:pt x="143" y="3925"/>
                    <a:pt x="148" y="3926"/>
                    <a:pt x="156" y="3927"/>
                  </a:cubicBezTo>
                  <a:cubicBezTo>
                    <a:pt x="156" y="3927"/>
                    <a:pt x="175" y="3940"/>
                    <a:pt x="172" y="3952"/>
                  </a:cubicBezTo>
                  <a:lnTo>
                    <a:pt x="150" y="3959"/>
                  </a:lnTo>
                  <a:cubicBezTo>
                    <a:pt x="131" y="3955"/>
                    <a:pt x="131" y="3946"/>
                    <a:pt x="134" y="3933"/>
                  </a:cubicBezTo>
                  <a:cubicBezTo>
                    <a:pt x="134" y="3927"/>
                    <a:pt x="134" y="3925"/>
                    <a:pt x="140" y="3925"/>
                  </a:cubicBezTo>
                  <a:close/>
                  <a:moveTo>
                    <a:pt x="441" y="3996"/>
                  </a:moveTo>
                  <a:lnTo>
                    <a:pt x="441" y="4006"/>
                  </a:lnTo>
                  <a:cubicBezTo>
                    <a:pt x="451" y="4015"/>
                    <a:pt x="466" y="4018"/>
                    <a:pt x="479" y="4021"/>
                  </a:cubicBezTo>
                  <a:lnTo>
                    <a:pt x="482" y="4012"/>
                  </a:lnTo>
                  <a:cubicBezTo>
                    <a:pt x="482" y="4002"/>
                    <a:pt x="460" y="3999"/>
                    <a:pt x="441" y="3996"/>
                  </a:cubicBezTo>
                  <a:close/>
                  <a:moveTo>
                    <a:pt x="4485" y="1"/>
                  </a:moveTo>
                  <a:cubicBezTo>
                    <a:pt x="4483" y="1"/>
                    <a:pt x="4481" y="5"/>
                    <a:pt x="4481" y="13"/>
                  </a:cubicBezTo>
                  <a:cubicBezTo>
                    <a:pt x="4471" y="35"/>
                    <a:pt x="4459" y="35"/>
                    <a:pt x="4459" y="35"/>
                  </a:cubicBezTo>
                  <a:cubicBezTo>
                    <a:pt x="4459" y="20"/>
                    <a:pt x="4396" y="11"/>
                    <a:pt x="4320" y="11"/>
                  </a:cubicBezTo>
                  <a:cubicBezTo>
                    <a:pt x="4300" y="11"/>
                    <a:pt x="4279" y="12"/>
                    <a:pt x="4258" y="13"/>
                  </a:cubicBezTo>
                  <a:cubicBezTo>
                    <a:pt x="4246" y="13"/>
                    <a:pt x="4236" y="35"/>
                    <a:pt x="4236" y="57"/>
                  </a:cubicBezTo>
                  <a:cubicBezTo>
                    <a:pt x="4238" y="74"/>
                    <a:pt x="4238" y="80"/>
                    <a:pt x="4238" y="80"/>
                  </a:cubicBezTo>
                  <a:cubicBezTo>
                    <a:pt x="4237" y="80"/>
                    <a:pt x="4234" y="68"/>
                    <a:pt x="4227" y="57"/>
                  </a:cubicBezTo>
                  <a:cubicBezTo>
                    <a:pt x="4219" y="26"/>
                    <a:pt x="4210" y="10"/>
                    <a:pt x="4204" y="10"/>
                  </a:cubicBezTo>
                  <a:lnTo>
                    <a:pt x="4204" y="10"/>
                  </a:lnTo>
                  <a:cubicBezTo>
                    <a:pt x="4199" y="10"/>
                    <a:pt x="4197" y="26"/>
                    <a:pt x="4205" y="57"/>
                  </a:cubicBezTo>
                  <a:cubicBezTo>
                    <a:pt x="4211" y="77"/>
                    <a:pt x="4214" y="87"/>
                    <a:pt x="4213" y="87"/>
                  </a:cubicBezTo>
                  <a:cubicBezTo>
                    <a:pt x="4211" y="87"/>
                    <a:pt x="4205" y="77"/>
                    <a:pt x="4192" y="57"/>
                  </a:cubicBezTo>
                  <a:cubicBezTo>
                    <a:pt x="4186" y="48"/>
                    <a:pt x="4183" y="43"/>
                    <a:pt x="4181" y="43"/>
                  </a:cubicBezTo>
                  <a:cubicBezTo>
                    <a:pt x="4178" y="43"/>
                    <a:pt x="4175" y="49"/>
                    <a:pt x="4171" y="60"/>
                  </a:cubicBezTo>
                  <a:cubicBezTo>
                    <a:pt x="4171" y="69"/>
                    <a:pt x="4168" y="74"/>
                    <a:pt x="4165" y="74"/>
                  </a:cubicBezTo>
                  <a:cubicBezTo>
                    <a:pt x="4163" y="74"/>
                    <a:pt x="4160" y="69"/>
                    <a:pt x="4158" y="60"/>
                  </a:cubicBezTo>
                  <a:cubicBezTo>
                    <a:pt x="4151" y="44"/>
                    <a:pt x="4143" y="30"/>
                    <a:pt x="4139" y="30"/>
                  </a:cubicBezTo>
                  <a:cubicBezTo>
                    <a:pt x="4137" y="30"/>
                    <a:pt x="4136" y="33"/>
                    <a:pt x="4136" y="38"/>
                  </a:cubicBezTo>
                  <a:cubicBezTo>
                    <a:pt x="4136" y="38"/>
                    <a:pt x="4135" y="38"/>
                    <a:pt x="4134" y="38"/>
                  </a:cubicBezTo>
                  <a:cubicBezTo>
                    <a:pt x="4131" y="38"/>
                    <a:pt x="4121" y="36"/>
                    <a:pt x="4111" y="19"/>
                  </a:cubicBezTo>
                  <a:cubicBezTo>
                    <a:pt x="4107" y="14"/>
                    <a:pt x="4104" y="12"/>
                    <a:pt x="4101" y="12"/>
                  </a:cubicBezTo>
                  <a:cubicBezTo>
                    <a:pt x="4093" y="12"/>
                    <a:pt x="4086" y="26"/>
                    <a:pt x="4080" y="41"/>
                  </a:cubicBezTo>
                  <a:cubicBezTo>
                    <a:pt x="4065" y="64"/>
                    <a:pt x="4055" y="75"/>
                    <a:pt x="4049" y="75"/>
                  </a:cubicBezTo>
                  <a:cubicBezTo>
                    <a:pt x="4044" y="75"/>
                    <a:pt x="4042" y="64"/>
                    <a:pt x="4045" y="44"/>
                  </a:cubicBezTo>
                  <a:cubicBezTo>
                    <a:pt x="4049" y="28"/>
                    <a:pt x="4044" y="21"/>
                    <a:pt x="4035" y="21"/>
                  </a:cubicBezTo>
                  <a:cubicBezTo>
                    <a:pt x="4021" y="21"/>
                    <a:pt x="3998" y="42"/>
                    <a:pt x="3992" y="69"/>
                  </a:cubicBezTo>
                  <a:cubicBezTo>
                    <a:pt x="3988" y="95"/>
                    <a:pt x="3987" y="106"/>
                    <a:pt x="3985" y="106"/>
                  </a:cubicBezTo>
                  <a:cubicBezTo>
                    <a:pt x="3985" y="106"/>
                    <a:pt x="3984" y="100"/>
                    <a:pt x="3983" y="91"/>
                  </a:cubicBezTo>
                  <a:cubicBezTo>
                    <a:pt x="3983" y="74"/>
                    <a:pt x="3975" y="72"/>
                    <a:pt x="3972" y="72"/>
                  </a:cubicBezTo>
                  <a:cubicBezTo>
                    <a:pt x="3971" y="72"/>
                    <a:pt x="3970" y="73"/>
                    <a:pt x="3970" y="73"/>
                  </a:cubicBezTo>
                  <a:cubicBezTo>
                    <a:pt x="3961" y="73"/>
                    <a:pt x="3948" y="73"/>
                    <a:pt x="3948" y="54"/>
                  </a:cubicBezTo>
                  <a:cubicBezTo>
                    <a:pt x="3948" y="54"/>
                    <a:pt x="3936" y="54"/>
                    <a:pt x="3917" y="79"/>
                  </a:cubicBezTo>
                  <a:cubicBezTo>
                    <a:pt x="3909" y="97"/>
                    <a:pt x="3899" y="104"/>
                    <a:pt x="3889" y="104"/>
                  </a:cubicBezTo>
                  <a:cubicBezTo>
                    <a:pt x="3873" y="104"/>
                    <a:pt x="3857" y="88"/>
                    <a:pt x="3848" y="63"/>
                  </a:cubicBezTo>
                  <a:lnTo>
                    <a:pt x="3826" y="88"/>
                  </a:lnTo>
                  <a:cubicBezTo>
                    <a:pt x="3824" y="114"/>
                    <a:pt x="3819" y="132"/>
                    <a:pt x="3815" y="132"/>
                  </a:cubicBezTo>
                  <a:cubicBezTo>
                    <a:pt x="3812" y="132"/>
                    <a:pt x="3809" y="125"/>
                    <a:pt x="3807" y="110"/>
                  </a:cubicBezTo>
                  <a:cubicBezTo>
                    <a:pt x="3806" y="102"/>
                    <a:pt x="3805" y="94"/>
                    <a:pt x="3804" y="89"/>
                  </a:cubicBezTo>
                  <a:lnTo>
                    <a:pt x="3804" y="89"/>
                  </a:lnTo>
                  <a:cubicBezTo>
                    <a:pt x="3802" y="107"/>
                    <a:pt x="3793" y="115"/>
                    <a:pt x="3783" y="115"/>
                  </a:cubicBezTo>
                  <a:cubicBezTo>
                    <a:pt x="3768" y="115"/>
                    <a:pt x="3751" y="99"/>
                    <a:pt x="3747" y="76"/>
                  </a:cubicBezTo>
                  <a:cubicBezTo>
                    <a:pt x="3745" y="60"/>
                    <a:pt x="3745" y="55"/>
                    <a:pt x="3740" y="55"/>
                  </a:cubicBezTo>
                  <a:cubicBezTo>
                    <a:pt x="3738" y="55"/>
                    <a:pt x="3735" y="56"/>
                    <a:pt x="3732" y="57"/>
                  </a:cubicBezTo>
                  <a:lnTo>
                    <a:pt x="3735" y="76"/>
                  </a:lnTo>
                  <a:cubicBezTo>
                    <a:pt x="3738" y="98"/>
                    <a:pt x="3741" y="116"/>
                    <a:pt x="3732" y="120"/>
                  </a:cubicBezTo>
                  <a:cubicBezTo>
                    <a:pt x="3729" y="120"/>
                    <a:pt x="3726" y="120"/>
                    <a:pt x="3724" y="120"/>
                  </a:cubicBezTo>
                  <a:cubicBezTo>
                    <a:pt x="3715" y="120"/>
                    <a:pt x="3709" y="118"/>
                    <a:pt x="3707" y="101"/>
                  </a:cubicBezTo>
                  <a:cubicBezTo>
                    <a:pt x="3696" y="90"/>
                    <a:pt x="3685" y="77"/>
                    <a:pt x="3681" y="77"/>
                  </a:cubicBezTo>
                  <a:lnTo>
                    <a:pt x="3681" y="77"/>
                  </a:lnTo>
                  <a:cubicBezTo>
                    <a:pt x="3680" y="77"/>
                    <a:pt x="3680" y="80"/>
                    <a:pt x="3682" y="85"/>
                  </a:cubicBezTo>
                  <a:cubicBezTo>
                    <a:pt x="3682" y="85"/>
                    <a:pt x="3681" y="85"/>
                    <a:pt x="3679" y="85"/>
                  </a:cubicBezTo>
                  <a:cubicBezTo>
                    <a:pt x="3675" y="85"/>
                    <a:pt x="3665" y="84"/>
                    <a:pt x="3653" y="69"/>
                  </a:cubicBezTo>
                  <a:lnTo>
                    <a:pt x="3610" y="76"/>
                  </a:lnTo>
                  <a:cubicBezTo>
                    <a:pt x="3606" y="88"/>
                    <a:pt x="3597" y="96"/>
                    <a:pt x="3590" y="96"/>
                  </a:cubicBezTo>
                  <a:cubicBezTo>
                    <a:pt x="3584" y="96"/>
                    <a:pt x="3580" y="91"/>
                    <a:pt x="3578" y="82"/>
                  </a:cubicBezTo>
                  <a:cubicBezTo>
                    <a:pt x="3563" y="85"/>
                    <a:pt x="3553" y="95"/>
                    <a:pt x="3547" y="110"/>
                  </a:cubicBezTo>
                  <a:cubicBezTo>
                    <a:pt x="3541" y="111"/>
                    <a:pt x="3535" y="112"/>
                    <a:pt x="3531" y="112"/>
                  </a:cubicBezTo>
                  <a:cubicBezTo>
                    <a:pt x="3520" y="112"/>
                    <a:pt x="3514" y="108"/>
                    <a:pt x="3509" y="95"/>
                  </a:cubicBezTo>
                  <a:cubicBezTo>
                    <a:pt x="3508" y="84"/>
                    <a:pt x="3507" y="78"/>
                    <a:pt x="3506" y="78"/>
                  </a:cubicBezTo>
                  <a:cubicBezTo>
                    <a:pt x="3505" y="78"/>
                    <a:pt x="3503" y="84"/>
                    <a:pt x="3500" y="95"/>
                  </a:cubicBezTo>
                  <a:cubicBezTo>
                    <a:pt x="3503" y="116"/>
                    <a:pt x="3494" y="120"/>
                    <a:pt x="3481" y="120"/>
                  </a:cubicBezTo>
                  <a:lnTo>
                    <a:pt x="3459" y="123"/>
                  </a:lnTo>
                  <a:cubicBezTo>
                    <a:pt x="3462" y="145"/>
                    <a:pt x="3462" y="145"/>
                    <a:pt x="3453" y="148"/>
                  </a:cubicBezTo>
                  <a:cubicBezTo>
                    <a:pt x="3442" y="148"/>
                    <a:pt x="3413" y="138"/>
                    <a:pt x="3398" y="138"/>
                  </a:cubicBezTo>
                  <a:cubicBezTo>
                    <a:pt x="3396" y="138"/>
                    <a:pt x="3395" y="138"/>
                    <a:pt x="3393" y="138"/>
                  </a:cubicBezTo>
                  <a:cubicBezTo>
                    <a:pt x="3362" y="148"/>
                    <a:pt x="3362" y="148"/>
                    <a:pt x="3378" y="163"/>
                  </a:cubicBezTo>
                  <a:cubicBezTo>
                    <a:pt x="3384" y="163"/>
                    <a:pt x="3389" y="173"/>
                    <a:pt x="3382" y="173"/>
                  </a:cubicBezTo>
                  <a:cubicBezTo>
                    <a:pt x="3379" y="173"/>
                    <a:pt x="3373" y="171"/>
                    <a:pt x="3365" y="167"/>
                  </a:cubicBezTo>
                  <a:cubicBezTo>
                    <a:pt x="3353" y="165"/>
                    <a:pt x="3339" y="164"/>
                    <a:pt x="3326" y="164"/>
                  </a:cubicBezTo>
                  <a:cubicBezTo>
                    <a:pt x="3312" y="164"/>
                    <a:pt x="3298" y="165"/>
                    <a:pt x="3284" y="167"/>
                  </a:cubicBezTo>
                  <a:cubicBezTo>
                    <a:pt x="3240" y="176"/>
                    <a:pt x="3240" y="176"/>
                    <a:pt x="3246" y="198"/>
                  </a:cubicBezTo>
                  <a:cubicBezTo>
                    <a:pt x="3257" y="217"/>
                    <a:pt x="3260" y="226"/>
                    <a:pt x="3258" y="226"/>
                  </a:cubicBezTo>
                  <a:cubicBezTo>
                    <a:pt x="3255" y="226"/>
                    <a:pt x="3248" y="217"/>
                    <a:pt x="3237" y="198"/>
                  </a:cubicBezTo>
                  <a:cubicBezTo>
                    <a:pt x="3218" y="180"/>
                    <a:pt x="3207" y="172"/>
                    <a:pt x="3201" y="172"/>
                  </a:cubicBezTo>
                  <a:cubicBezTo>
                    <a:pt x="3196" y="172"/>
                    <a:pt x="3194" y="178"/>
                    <a:pt x="3196" y="189"/>
                  </a:cubicBezTo>
                  <a:cubicBezTo>
                    <a:pt x="3193" y="210"/>
                    <a:pt x="3193" y="210"/>
                    <a:pt x="3180" y="214"/>
                  </a:cubicBezTo>
                  <a:cubicBezTo>
                    <a:pt x="3179" y="204"/>
                    <a:pt x="3176" y="199"/>
                    <a:pt x="3171" y="199"/>
                  </a:cubicBezTo>
                  <a:cubicBezTo>
                    <a:pt x="3166" y="199"/>
                    <a:pt x="3158" y="207"/>
                    <a:pt x="3149" y="223"/>
                  </a:cubicBezTo>
                  <a:cubicBezTo>
                    <a:pt x="3146" y="224"/>
                    <a:pt x="3144" y="225"/>
                    <a:pt x="3143" y="225"/>
                  </a:cubicBezTo>
                  <a:cubicBezTo>
                    <a:pt x="3139" y="225"/>
                    <a:pt x="3138" y="220"/>
                    <a:pt x="3133" y="204"/>
                  </a:cubicBezTo>
                  <a:cubicBezTo>
                    <a:pt x="3133" y="204"/>
                    <a:pt x="3121" y="207"/>
                    <a:pt x="3111" y="210"/>
                  </a:cubicBezTo>
                  <a:cubicBezTo>
                    <a:pt x="3105" y="240"/>
                    <a:pt x="3075" y="251"/>
                    <a:pt x="3050" y="251"/>
                  </a:cubicBezTo>
                  <a:cubicBezTo>
                    <a:pt x="3035" y="251"/>
                    <a:pt x="3021" y="248"/>
                    <a:pt x="3014" y="242"/>
                  </a:cubicBezTo>
                  <a:cubicBezTo>
                    <a:pt x="3014" y="242"/>
                    <a:pt x="3005" y="245"/>
                    <a:pt x="2998" y="270"/>
                  </a:cubicBezTo>
                  <a:cubicBezTo>
                    <a:pt x="3000" y="292"/>
                    <a:pt x="2998" y="303"/>
                    <a:pt x="2994" y="303"/>
                  </a:cubicBezTo>
                  <a:cubicBezTo>
                    <a:pt x="2991" y="303"/>
                    <a:pt x="2986" y="294"/>
                    <a:pt x="2980" y="276"/>
                  </a:cubicBezTo>
                  <a:cubicBezTo>
                    <a:pt x="2972" y="256"/>
                    <a:pt x="2968" y="246"/>
                    <a:pt x="2966" y="246"/>
                  </a:cubicBezTo>
                  <a:lnTo>
                    <a:pt x="2966" y="246"/>
                  </a:lnTo>
                  <a:cubicBezTo>
                    <a:pt x="2965" y="246"/>
                    <a:pt x="2966" y="257"/>
                    <a:pt x="2967" y="279"/>
                  </a:cubicBezTo>
                  <a:cubicBezTo>
                    <a:pt x="2965" y="292"/>
                    <a:pt x="2948" y="303"/>
                    <a:pt x="2933" y="303"/>
                  </a:cubicBezTo>
                  <a:cubicBezTo>
                    <a:pt x="2920" y="303"/>
                    <a:pt x="2909" y="296"/>
                    <a:pt x="2908" y="276"/>
                  </a:cubicBezTo>
                  <a:lnTo>
                    <a:pt x="2892" y="239"/>
                  </a:lnTo>
                  <a:cubicBezTo>
                    <a:pt x="2889" y="261"/>
                    <a:pt x="2879" y="264"/>
                    <a:pt x="2879" y="264"/>
                  </a:cubicBezTo>
                  <a:cubicBezTo>
                    <a:pt x="2886" y="283"/>
                    <a:pt x="2873" y="286"/>
                    <a:pt x="2842" y="298"/>
                  </a:cubicBezTo>
                  <a:cubicBezTo>
                    <a:pt x="2823" y="308"/>
                    <a:pt x="2789" y="342"/>
                    <a:pt x="2767" y="352"/>
                  </a:cubicBezTo>
                  <a:cubicBezTo>
                    <a:pt x="2754" y="358"/>
                    <a:pt x="2736" y="365"/>
                    <a:pt x="2720" y="365"/>
                  </a:cubicBezTo>
                  <a:cubicBezTo>
                    <a:pt x="2712" y="365"/>
                    <a:pt x="2704" y="363"/>
                    <a:pt x="2698" y="358"/>
                  </a:cubicBezTo>
                  <a:cubicBezTo>
                    <a:pt x="2685" y="361"/>
                    <a:pt x="2676" y="367"/>
                    <a:pt x="2663" y="392"/>
                  </a:cubicBezTo>
                  <a:cubicBezTo>
                    <a:pt x="2661" y="407"/>
                    <a:pt x="2654" y="416"/>
                    <a:pt x="2646" y="416"/>
                  </a:cubicBezTo>
                  <a:cubicBezTo>
                    <a:pt x="2641" y="416"/>
                    <a:pt x="2636" y="412"/>
                    <a:pt x="2632" y="405"/>
                  </a:cubicBezTo>
                  <a:lnTo>
                    <a:pt x="2622" y="411"/>
                  </a:lnTo>
                  <a:cubicBezTo>
                    <a:pt x="2610" y="436"/>
                    <a:pt x="2597" y="442"/>
                    <a:pt x="2597" y="442"/>
                  </a:cubicBezTo>
                  <a:cubicBezTo>
                    <a:pt x="2593" y="431"/>
                    <a:pt x="2585" y="421"/>
                    <a:pt x="2578" y="421"/>
                  </a:cubicBezTo>
                  <a:cubicBezTo>
                    <a:pt x="2574" y="421"/>
                    <a:pt x="2570" y="425"/>
                    <a:pt x="2569" y="433"/>
                  </a:cubicBezTo>
                  <a:cubicBezTo>
                    <a:pt x="2579" y="452"/>
                    <a:pt x="2569" y="458"/>
                    <a:pt x="2547" y="467"/>
                  </a:cubicBezTo>
                  <a:cubicBezTo>
                    <a:pt x="2546" y="467"/>
                    <a:pt x="2545" y="467"/>
                    <a:pt x="2543" y="467"/>
                  </a:cubicBezTo>
                  <a:cubicBezTo>
                    <a:pt x="2521" y="467"/>
                    <a:pt x="2437" y="502"/>
                    <a:pt x="2356" y="543"/>
                  </a:cubicBezTo>
                  <a:cubicBezTo>
                    <a:pt x="2271" y="587"/>
                    <a:pt x="2196" y="640"/>
                    <a:pt x="2203" y="646"/>
                  </a:cubicBezTo>
                  <a:lnTo>
                    <a:pt x="2171" y="665"/>
                  </a:lnTo>
                  <a:lnTo>
                    <a:pt x="2143" y="681"/>
                  </a:lnTo>
                  <a:cubicBezTo>
                    <a:pt x="2137" y="672"/>
                    <a:pt x="2131" y="668"/>
                    <a:pt x="2124" y="668"/>
                  </a:cubicBezTo>
                  <a:cubicBezTo>
                    <a:pt x="2103" y="668"/>
                    <a:pt x="2079" y="700"/>
                    <a:pt x="2068" y="728"/>
                  </a:cubicBezTo>
                  <a:cubicBezTo>
                    <a:pt x="2071" y="740"/>
                    <a:pt x="2065" y="756"/>
                    <a:pt x="2049" y="762"/>
                  </a:cubicBezTo>
                  <a:cubicBezTo>
                    <a:pt x="2041" y="749"/>
                    <a:pt x="2031" y="744"/>
                    <a:pt x="2023" y="744"/>
                  </a:cubicBezTo>
                  <a:cubicBezTo>
                    <a:pt x="2009" y="744"/>
                    <a:pt x="1996" y="758"/>
                    <a:pt x="1993" y="778"/>
                  </a:cubicBezTo>
                  <a:cubicBezTo>
                    <a:pt x="2000" y="801"/>
                    <a:pt x="2000" y="813"/>
                    <a:pt x="1995" y="813"/>
                  </a:cubicBezTo>
                  <a:cubicBezTo>
                    <a:pt x="1991" y="813"/>
                    <a:pt x="1983" y="805"/>
                    <a:pt x="1974" y="790"/>
                  </a:cubicBezTo>
                  <a:cubicBezTo>
                    <a:pt x="1965" y="778"/>
                    <a:pt x="1956" y="771"/>
                    <a:pt x="1950" y="771"/>
                  </a:cubicBezTo>
                  <a:cubicBezTo>
                    <a:pt x="1940" y="771"/>
                    <a:pt x="1937" y="791"/>
                    <a:pt x="1949" y="831"/>
                  </a:cubicBezTo>
                  <a:cubicBezTo>
                    <a:pt x="1951" y="844"/>
                    <a:pt x="1951" y="849"/>
                    <a:pt x="1947" y="849"/>
                  </a:cubicBezTo>
                  <a:cubicBezTo>
                    <a:pt x="1944" y="849"/>
                    <a:pt x="1939" y="847"/>
                    <a:pt x="1930" y="844"/>
                  </a:cubicBezTo>
                  <a:cubicBezTo>
                    <a:pt x="1913" y="829"/>
                    <a:pt x="1902" y="824"/>
                    <a:pt x="1897" y="824"/>
                  </a:cubicBezTo>
                  <a:cubicBezTo>
                    <a:pt x="1891" y="824"/>
                    <a:pt x="1892" y="829"/>
                    <a:pt x="1899" y="837"/>
                  </a:cubicBezTo>
                  <a:cubicBezTo>
                    <a:pt x="1908" y="861"/>
                    <a:pt x="1908" y="873"/>
                    <a:pt x="1900" y="873"/>
                  </a:cubicBezTo>
                  <a:cubicBezTo>
                    <a:pt x="1894" y="873"/>
                    <a:pt x="1884" y="868"/>
                    <a:pt x="1870" y="856"/>
                  </a:cubicBezTo>
                  <a:cubicBezTo>
                    <a:pt x="1853" y="848"/>
                    <a:pt x="1844" y="844"/>
                    <a:pt x="1839" y="844"/>
                  </a:cubicBezTo>
                  <a:cubicBezTo>
                    <a:pt x="1832" y="844"/>
                    <a:pt x="1835" y="853"/>
                    <a:pt x="1842" y="875"/>
                  </a:cubicBezTo>
                  <a:cubicBezTo>
                    <a:pt x="1853" y="904"/>
                    <a:pt x="1839" y="927"/>
                    <a:pt x="1817" y="927"/>
                  </a:cubicBezTo>
                  <a:cubicBezTo>
                    <a:pt x="1808" y="927"/>
                    <a:pt x="1799" y="924"/>
                    <a:pt x="1789" y="916"/>
                  </a:cubicBezTo>
                  <a:cubicBezTo>
                    <a:pt x="1783" y="922"/>
                    <a:pt x="1761" y="912"/>
                    <a:pt x="1773" y="931"/>
                  </a:cubicBezTo>
                  <a:lnTo>
                    <a:pt x="1751" y="922"/>
                  </a:lnTo>
                  <a:lnTo>
                    <a:pt x="1732" y="934"/>
                  </a:lnTo>
                  <a:lnTo>
                    <a:pt x="1745" y="950"/>
                  </a:lnTo>
                  <a:cubicBezTo>
                    <a:pt x="1698" y="972"/>
                    <a:pt x="1651" y="1000"/>
                    <a:pt x="1610" y="1032"/>
                  </a:cubicBezTo>
                  <a:cubicBezTo>
                    <a:pt x="1513" y="1110"/>
                    <a:pt x="1501" y="1126"/>
                    <a:pt x="1519" y="1135"/>
                  </a:cubicBezTo>
                  <a:cubicBezTo>
                    <a:pt x="1543" y="1149"/>
                    <a:pt x="1546" y="1160"/>
                    <a:pt x="1534" y="1160"/>
                  </a:cubicBezTo>
                  <a:cubicBezTo>
                    <a:pt x="1528" y="1160"/>
                    <a:pt x="1517" y="1157"/>
                    <a:pt x="1504" y="1147"/>
                  </a:cubicBezTo>
                  <a:cubicBezTo>
                    <a:pt x="1494" y="1157"/>
                    <a:pt x="1466" y="1154"/>
                    <a:pt x="1447" y="1169"/>
                  </a:cubicBezTo>
                  <a:cubicBezTo>
                    <a:pt x="1436" y="1181"/>
                    <a:pt x="1425" y="1192"/>
                    <a:pt x="1414" y="1192"/>
                  </a:cubicBezTo>
                  <a:cubicBezTo>
                    <a:pt x="1409" y="1192"/>
                    <a:pt x="1405" y="1190"/>
                    <a:pt x="1400" y="1185"/>
                  </a:cubicBezTo>
                  <a:lnTo>
                    <a:pt x="1391" y="1191"/>
                  </a:lnTo>
                  <a:cubicBezTo>
                    <a:pt x="1403" y="1235"/>
                    <a:pt x="1353" y="1282"/>
                    <a:pt x="1316" y="1292"/>
                  </a:cubicBezTo>
                  <a:cubicBezTo>
                    <a:pt x="1300" y="1304"/>
                    <a:pt x="1291" y="1326"/>
                    <a:pt x="1291" y="1348"/>
                  </a:cubicBezTo>
                  <a:cubicBezTo>
                    <a:pt x="1291" y="1367"/>
                    <a:pt x="1291" y="1373"/>
                    <a:pt x="1284" y="1373"/>
                  </a:cubicBezTo>
                  <a:cubicBezTo>
                    <a:pt x="1280" y="1373"/>
                    <a:pt x="1276" y="1372"/>
                    <a:pt x="1269" y="1370"/>
                  </a:cubicBezTo>
                  <a:cubicBezTo>
                    <a:pt x="1266" y="1368"/>
                    <a:pt x="1263" y="1367"/>
                    <a:pt x="1258" y="1367"/>
                  </a:cubicBezTo>
                  <a:cubicBezTo>
                    <a:pt x="1236" y="1367"/>
                    <a:pt x="1195" y="1393"/>
                    <a:pt x="1222" y="1417"/>
                  </a:cubicBezTo>
                  <a:lnTo>
                    <a:pt x="1197" y="1411"/>
                  </a:lnTo>
                  <a:cubicBezTo>
                    <a:pt x="1194" y="1410"/>
                    <a:pt x="1192" y="1410"/>
                    <a:pt x="1190" y="1410"/>
                  </a:cubicBezTo>
                  <a:cubicBezTo>
                    <a:pt x="1176" y="1410"/>
                    <a:pt x="1183" y="1428"/>
                    <a:pt x="1197" y="1442"/>
                  </a:cubicBezTo>
                  <a:cubicBezTo>
                    <a:pt x="1214" y="1458"/>
                    <a:pt x="1220" y="1467"/>
                    <a:pt x="1212" y="1467"/>
                  </a:cubicBezTo>
                  <a:cubicBezTo>
                    <a:pt x="1206" y="1467"/>
                    <a:pt x="1191" y="1461"/>
                    <a:pt x="1165" y="1445"/>
                  </a:cubicBezTo>
                  <a:cubicBezTo>
                    <a:pt x="1151" y="1431"/>
                    <a:pt x="1142" y="1426"/>
                    <a:pt x="1138" y="1426"/>
                  </a:cubicBezTo>
                  <a:cubicBezTo>
                    <a:pt x="1134" y="1426"/>
                    <a:pt x="1135" y="1431"/>
                    <a:pt x="1143" y="1439"/>
                  </a:cubicBezTo>
                  <a:cubicBezTo>
                    <a:pt x="1149" y="1458"/>
                    <a:pt x="1157" y="1478"/>
                    <a:pt x="1144" y="1478"/>
                  </a:cubicBezTo>
                  <a:cubicBezTo>
                    <a:pt x="1142" y="1478"/>
                    <a:pt x="1140" y="1477"/>
                    <a:pt x="1137" y="1477"/>
                  </a:cubicBezTo>
                  <a:lnTo>
                    <a:pt x="1137" y="1477"/>
                  </a:lnTo>
                  <a:cubicBezTo>
                    <a:pt x="1128" y="1486"/>
                    <a:pt x="1121" y="1492"/>
                    <a:pt x="1153" y="1520"/>
                  </a:cubicBezTo>
                  <a:cubicBezTo>
                    <a:pt x="1168" y="1536"/>
                    <a:pt x="1162" y="1542"/>
                    <a:pt x="1153" y="1552"/>
                  </a:cubicBezTo>
                  <a:cubicBezTo>
                    <a:pt x="1140" y="1542"/>
                    <a:pt x="1134" y="1530"/>
                    <a:pt x="1131" y="1517"/>
                  </a:cubicBezTo>
                  <a:lnTo>
                    <a:pt x="1115" y="1533"/>
                  </a:lnTo>
                  <a:cubicBezTo>
                    <a:pt x="1108" y="1537"/>
                    <a:pt x="1099" y="1540"/>
                    <a:pt x="1090" y="1540"/>
                  </a:cubicBezTo>
                  <a:cubicBezTo>
                    <a:pt x="1080" y="1540"/>
                    <a:pt x="1070" y="1537"/>
                    <a:pt x="1062" y="1530"/>
                  </a:cubicBezTo>
                  <a:cubicBezTo>
                    <a:pt x="1058" y="1529"/>
                    <a:pt x="1054" y="1529"/>
                    <a:pt x="1051" y="1529"/>
                  </a:cubicBezTo>
                  <a:cubicBezTo>
                    <a:pt x="1036" y="1529"/>
                    <a:pt x="1037" y="1536"/>
                    <a:pt x="1068" y="1552"/>
                  </a:cubicBezTo>
                  <a:cubicBezTo>
                    <a:pt x="1103" y="1580"/>
                    <a:pt x="1103" y="1580"/>
                    <a:pt x="1087" y="1596"/>
                  </a:cubicBezTo>
                  <a:cubicBezTo>
                    <a:pt x="1083" y="1601"/>
                    <a:pt x="1078" y="1607"/>
                    <a:pt x="1071" y="1607"/>
                  </a:cubicBezTo>
                  <a:cubicBezTo>
                    <a:pt x="1067" y="1607"/>
                    <a:pt x="1062" y="1605"/>
                    <a:pt x="1056" y="1599"/>
                  </a:cubicBezTo>
                  <a:cubicBezTo>
                    <a:pt x="1048" y="1593"/>
                    <a:pt x="1045" y="1590"/>
                    <a:pt x="1041" y="1590"/>
                  </a:cubicBezTo>
                  <a:cubicBezTo>
                    <a:pt x="1037" y="1590"/>
                    <a:pt x="1033" y="1595"/>
                    <a:pt x="1024" y="1605"/>
                  </a:cubicBezTo>
                  <a:cubicBezTo>
                    <a:pt x="1002" y="1630"/>
                    <a:pt x="1030" y="1693"/>
                    <a:pt x="1056" y="1727"/>
                  </a:cubicBezTo>
                  <a:cubicBezTo>
                    <a:pt x="1073" y="1743"/>
                    <a:pt x="1081" y="1750"/>
                    <a:pt x="1077" y="1750"/>
                  </a:cubicBezTo>
                  <a:cubicBezTo>
                    <a:pt x="1075" y="1750"/>
                    <a:pt x="1064" y="1745"/>
                    <a:pt x="1046" y="1737"/>
                  </a:cubicBezTo>
                  <a:cubicBezTo>
                    <a:pt x="1041" y="1732"/>
                    <a:pt x="1036" y="1730"/>
                    <a:pt x="1032" y="1730"/>
                  </a:cubicBezTo>
                  <a:cubicBezTo>
                    <a:pt x="1026" y="1730"/>
                    <a:pt x="1022" y="1736"/>
                    <a:pt x="1018" y="1740"/>
                  </a:cubicBezTo>
                  <a:cubicBezTo>
                    <a:pt x="1002" y="1727"/>
                    <a:pt x="1009" y="1718"/>
                    <a:pt x="1015" y="1712"/>
                  </a:cubicBezTo>
                  <a:lnTo>
                    <a:pt x="999" y="1696"/>
                  </a:lnTo>
                  <a:cubicBezTo>
                    <a:pt x="986" y="1691"/>
                    <a:pt x="977" y="1689"/>
                    <a:pt x="971" y="1689"/>
                  </a:cubicBezTo>
                  <a:cubicBezTo>
                    <a:pt x="958" y="1689"/>
                    <a:pt x="960" y="1700"/>
                    <a:pt x="977" y="1724"/>
                  </a:cubicBezTo>
                  <a:cubicBezTo>
                    <a:pt x="983" y="1738"/>
                    <a:pt x="985" y="1743"/>
                    <a:pt x="980" y="1743"/>
                  </a:cubicBezTo>
                  <a:cubicBezTo>
                    <a:pt x="977" y="1743"/>
                    <a:pt x="972" y="1742"/>
                    <a:pt x="965" y="1740"/>
                  </a:cubicBezTo>
                  <a:cubicBezTo>
                    <a:pt x="955" y="1738"/>
                    <a:pt x="944" y="1737"/>
                    <a:pt x="937" y="1737"/>
                  </a:cubicBezTo>
                  <a:cubicBezTo>
                    <a:pt x="928" y="1737"/>
                    <a:pt x="925" y="1739"/>
                    <a:pt x="933" y="1746"/>
                  </a:cubicBezTo>
                  <a:cubicBezTo>
                    <a:pt x="926" y="1754"/>
                    <a:pt x="916" y="1759"/>
                    <a:pt x="905" y="1759"/>
                  </a:cubicBezTo>
                  <a:cubicBezTo>
                    <a:pt x="903" y="1759"/>
                    <a:pt x="901" y="1759"/>
                    <a:pt x="899" y="1759"/>
                  </a:cubicBezTo>
                  <a:cubicBezTo>
                    <a:pt x="883" y="1777"/>
                    <a:pt x="877" y="1787"/>
                    <a:pt x="893" y="1799"/>
                  </a:cubicBezTo>
                  <a:cubicBezTo>
                    <a:pt x="911" y="1812"/>
                    <a:pt x="902" y="1821"/>
                    <a:pt x="896" y="1831"/>
                  </a:cubicBezTo>
                  <a:cubicBezTo>
                    <a:pt x="889" y="1837"/>
                    <a:pt x="883" y="1846"/>
                    <a:pt x="899" y="1859"/>
                  </a:cubicBezTo>
                  <a:cubicBezTo>
                    <a:pt x="918" y="1868"/>
                    <a:pt x="924" y="1893"/>
                    <a:pt x="915" y="1909"/>
                  </a:cubicBezTo>
                  <a:cubicBezTo>
                    <a:pt x="916" y="1927"/>
                    <a:pt x="917" y="1935"/>
                    <a:pt x="909" y="1935"/>
                  </a:cubicBezTo>
                  <a:cubicBezTo>
                    <a:pt x="904" y="1935"/>
                    <a:pt x="894" y="1931"/>
                    <a:pt x="877" y="1925"/>
                  </a:cubicBezTo>
                  <a:cubicBezTo>
                    <a:pt x="870" y="1920"/>
                    <a:pt x="865" y="1919"/>
                    <a:pt x="861" y="1919"/>
                  </a:cubicBezTo>
                  <a:cubicBezTo>
                    <a:pt x="854" y="1919"/>
                    <a:pt x="850" y="1925"/>
                    <a:pt x="846" y="1931"/>
                  </a:cubicBezTo>
                  <a:cubicBezTo>
                    <a:pt x="846" y="1931"/>
                    <a:pt x="842" y="1935"/>
                    <a:pt x="827" y="1935"/>
                  </a:cubicBezTo>
                  <a:cubicBezTo>
                    <a:pt x="824" y="1935"/>
                    <a:pt x="819" y="1935"/>
                    <a:pt x="814" y="1934"/>
                  </a:cubicBezTo>
                  <a:cubicBezTo>
                    <a:pt x="812" y="1934"/>
                    <a:pt x="810" y="1934"/>
                    <a:pt x="809" y="1934"/>
                  </a:cubicBezTo>
                  <a:cubicBezTo>
                    <a:pt x="796" y="1934"/>
                    <a:pt x="810" y="1945"/>
                    <a:pt x="827" y="1956"/>
                  </a:cubicBezTo>
                  <a:lnTo>
                    <a:pt x="861" y="1981"/>
                  </a:lnTo>
                  <a:cubicBezTo>
                    <a:pt x="860" y="1983"/>
                    <a:pt x="857" y="1984"/>
                    <a:pt x="853" y="1984"/>
                  </a:cubicBezTo>
                  <a:cubicBezTo>
                    <a:pt x="839" y="1984"/>
                    <a:pt x="810" y="1972"/>
                    <a:pt x="795" y="1962"/>
                  </a:cubicBezTo>
                  <a:cubicBezTo>
                    <a:pt x="778" y="1957"/>
                    <a:pt x="768" y="1954"/>
                    <a:pt x="765" y="1954"/>
                  </a:cubicBezTo>
                  <a:cubicBezTo>
                    <a:pt x="761" y="1954"/>
                    <a:pt x="770" y="1959"/>
                    <a:pt x="789" y="1972"/>
                  </a:cubicBezTo>
                  <a:cubicBezTo>
                    <a:pt x="808" y="1984"/>
                    <a:pt x="817" y="2006"/>
                    <a:pt x="789" y="2012"/>
                  </a:cubicBezTo>
                  <a:cubicBezTo>
                    <a:pt x="779" y="2027"/>
                    <a:pt x="769" y="2040"/>
                    <a:pt x="756" y="2040"/>
                  </a:cubicBezTo>
                  <a:cubicBezTo>
                    <a:pt x="753" y="2040"/>
                    <a:pt x="749" y="2039"/>
                    <a:pt x="745" y="2037"/>
                  </a:cubicBezTo>
                  <a:cubicBezTo>
                    <a:pt x="744" y="2037"/>
                    <a:pt x="743" y="2037"/>
                    <a:pt x="741" y="2037"/>
                  </a:cubicBezTo>
                  <a:cubicBezTo>
                    <a:pt x="725" y="2037"/>
                    <a:pt x="733" y="2056"/>
                    <a:pt x="733" y="2056"/>
                  </a:cubicBezTo>
                  <a:cubicBezTo>
                    <a:pt x="745" y="2075"/>
                    <a:pt x="739" y="2085"/>
                    <a:pt x="705" y="2100"/>
                  </a:cubicBezTo>
                  <a:cubicBezTo>
                    <a:pt x="636" y="2125"/>
                    <a:pt x="636" y="2125"/>
                    <a:pt x="673" y="2147"/>
                  </a:cubicBezTo>
                  <a:cubicBezTo>
                    <a:pt x="684" y="2156"/>
                    <a:pt x="695" y="2163"/>
                    <a:pt x="690" y="2163"/>
                  </a:cubicBezTo>
                  <a:cubicBezTo>
                    <a:pt x="687" y="2163"/>
                    <a:pt x="681" y="2161"/>
                    <a:pt x="667" y="2157"/>
                  </a:cubicBezTo>
                  <a:cubicBezTo>
                    <a:pt x="642" y="2157"/>
                    <a:pt x="651" y="2175"/>
                    <a:pt x="661" y="2207"/>
                  </a:cubicBezTo>
                  <a:cubicBezTo>
                    <a:pt x="676" y="2229"/>
                    <a:pt x="701" y="2244"/>
                    <a:pt x="726" y="2257"/>
                  </a:cubicBezTo>
                  <a:cubicBezTo>
                    <a:pt x="761" y="2279"/>
                    <a:pt x="761" y="2279"/>
                    <a:pt x="733" y="2288"/>
                  </a:cubicBezTo>
                  <a:cubicBezTo>
                    <a:pt x="730" y="2292"/>
                    <a:pt x="725" y="2294"/>
                    <a:pt x="718" y="2294"/>
                  </a:cubicBezTo>
                  <a:cubicBezTo>
                    <a:pt x="709" y="2294"/>
                    <a:pt x="697" y="2291"/>
                    <a:pt x="686" y="2285"/>
                  </a:cubicBezTo>
                  <a:cubicBezTo>
                    <a:pt x="667" y="2276"/>
                    <a:pt x="673" y="2266"/>
                    <a:pt x="673" y="2266"/>
                  </a:cubicBezTo>
                  <a:lnTo>
                    <a:pt x="679" y="2257"/>
                  </a:lnTo>
                  <a:cubicBezTo>
                    <a:pt x="668" y="2249"/>
                    <a:pt x="657" y="2243"/>
                    <a:pt x="648" y="2243"/>
                  </a:cubicBezTo>
                  <a:cubicBezTo>
                    <a:pt x="642" y="2243"/>
                    <a:pt x="636" y="2246"/>
                    <a:pt x="632" y="2254"/>
                  </a:cubicBezTo>
                  <a:cubicBezTo>
                    <a:pt x="607" y="2254"/>
                    <a:pt x="601" y="2263"/>
                    <a:pt x="620" y="2273"/>
                  </a:cubicBezTo>
                  <a:cubicBezTo>
                    <a:pt x="598" y="2273"/>
                    <a:pt x="585" y="2291"/>
                    <a:pt x="573" y="2310"/>
                  </a:cubicBezTo>
                  <a:cubicBezTo>
                    <a:pt x="564" y="2329"/>
                    <a:pt x="545" y="2357"/>
                    <a:pt x="523" y="2357"/>
                  </a:cubicBezTo>
                  <a:cubicBezTo>
                    <a:pt x="510" y="2376"/>
                    <a:pt x="504" y="2388"/>
                    <a:pt x="523" y="2398"/>
                  </a:cubicBezTo>
                  <a:cubicBezTo>
                    <a:pt x="550" y="2412"/>
                    <a:pt x="554" y="2420"/>
                    <a:pt x="547" y="2420"/>
                  </a:cubicBezTo>
                  <a:cubicBezTo>
                    <a:pt x="545" y="2420"/>
                    <a:pt x="540" y="2419"/>
                    <a:pt x="535" y="2417"/>
                  </a:cubicBezTo>
                  <a:cubicBezTo>
                    <a:pt x="533" y="2416"/>
                    <a:pt x="531" y="2416"/>
                    <a:pt x="529" y="2416"/>
                  </a:cubicBezTo>
                  <a:cubicBezTo>
                    <a:pt x="484" y="2416"/>
                    <a:pt x="411" y="2528"/>
                    <a:pt x="441" y="2555"/>
                  </a:cubicBezTo>
                  <a:lnTo>
                    <a:pt x="432" y="2577"/>
                  </a:lnTo>
                  <a:cubicBezTo>
                    <a:pt x="404" y="2586"/>
                    <a:pt x="372" y="2645"/>
                    <a:pt x="385" y="2664"/>
                  </a:cubicBezTo>
                  <a:lnTo>
                    <a:pt x="372" y="2696"/>
                  </a:lnTo>
                  <a:cubicBezTo>
                    <a:pt x="341" y="2708"/>
                    <a:pt x="338" y="2718"/>
                    <a:pt x="354" y="2736"/>
                  </a:cubicBezTo>
                  <a:cubicBezTo>
                    <a:pt x="363" y="2750"/>
                    <a:pt x="377" y="2759"/>
                    <a:pt x="377" y="2759"/>
                  </a:cubicBezTo>
                  <a:cubicBezTo>
                    <a:pt x="376" y="2759"/>
                    <a:pt x="374" y="2758"/>
                    <a:pt x="369" y="2755"/>
                  </a:cubicBezTo>
                  <a:cubicBezTo>
                    <a:pt x="366" y="2754"/>
                    <a:pt x="363" y="2753"/>
                    <a:pt x="360" y="2753"/>
                  </a:cubicBezTo>
                  <a:cubicBezTo>
                    <a:pt x="345" y="2753"/>
                    <a:pt x="338" y="2774"/>
                    <a:pt x="322" y="2808"/>
                  </a:cubicBezTo>
                  <a:cubicBezTo>
                    <a:pt x="307" y="2849"/>
                    <a:pt x="307" y="2849"/>
                    <a:pt x="328" y="2849"/>
                  </a:cubicBezTo>
                  <a:cubicBezTo>
                    <a:pt x="330" y="2879"/>
                    <a:pt x="324" y="2887"/>
                    <a:pt x="313" y="2887"/>
                  </a:cubicBezTo>
                  <a:cubicBezTo>
                    <a:pt x="307" y="2887"/>
                    <a:pt x="299" y="2884"/>
                    <a:pt x="291" y="2880"/>
                  </a:cubicBezTo>
                  <a:cubicBezTo>
                    <a:pt x="280" y="2873"/>
                    <a:pt x="273" y="2870"/>
                    <a:pt x="268" y="2870"/>
                  </a:cubicBezTo>
                  <a:cubicBezTo>
                    <a:pt x="258" y="2870"/>
                    <a:pt x="266" y="2887"/>
                    <a:pt x="303" y="2909"/>
                  </a:cubicBezTo>
                  <a:cubicBezTo>
                    <a:pt x="332" y="2930"/>
                    <a:pt x="330" y="2949"/>
                    <a:pt x="318" y="2949"/>
                  </a:cubicBezTo>
                  <a:cubicBezTo>
                    <a:pt x="316" y="2949"/>
                    <a:pt x="313" y="2948"/>
                    <a:pt x="310" y="2946"/>
                  </a:cubicBezTo>
                  <a:cubicBezTo>
                    <a:pt x="291" y="2940"/>
                    <a:pt x="294" y="2931"/>
                    <a:pt x="297" y="2918"/>
                  </a:cubicBezTo>
                  <a:lnTo>
                    <a:pt x="260" y="2906"/>
                  </a:lnTo>
                  <a:lnTo>
                    <a:pt x="260" y="2906"/>
                  </a:lnTo>
                  <a:cubicBezTo>
                    <a:pt x="256" y="2915"/>
                    <a:pt x="256" y="2915"/>
                    <a:pt x="272" y="2934"/>
                  </a:cubicBezTo>
                  <a:cubicBezTo>
                    <a:pt x="272" y="2934"/>
                    <a:pt x="266" y="2943"/>
                    <a:pt x="281" y="2962"/>
                  </a:cubicBezTo>
                  <a:cubicBezTo>
                    <a:pt x="295" y="2976"/>
                    <a:pt x="314" y="2985"/>
                    <a:pt x="333" y="2985"/>
                  </a:cubicBezTo>
                  <a:cubicBezTo>
                    <a:pt x="335" y="2985"/>
                    <a:pt x="338" y="2984"/>
                    <a:pt x="341" y="2984"/>
                  </a:cubicBezTo>
                  <a:cubicBezTo>
                    <a:pt x="344" y="2983"/>
                    <a:pt x="346" y="2983"/>
                    <a:pt x="349" y="2983"/>
                  </a:cubicBezTo>
                  <a:cubicBezTo>
                    <a:pt x="362" y="2983"/>
                    <a:pt x="359" y="2991"/>
                    <a:pt x="357" y="3000"/>
                  </a:cubicBezTo>
                  <a:cubicBezTo>
                    <a:pt x="348" y="3004"/>
                    <a:pt x="339" y="3007"/>
                    <a:pt x="330" y="3007"/>
                  </a:cubicBezTo>
                  <a:cubicBezTo>
                    <a:pt x="315" y="3007"/>
                    <a:pt x="301" y="3001"/>
                    <a:pt x="291" y="2987"/>
                  </a:cubicBezTo>
                  <a:cubicBezTo>
                    <a:pt x="297" y="2978"/>
                    <a:pt x="278" y="2971"/>
                    <a:pt x="256" y="2965"/>
                  </a:cubicBezTo>
                  <a:cubicBezTo>
                    <a:pt x="255" y="2965"/>
                    <a:pt x="254" y="2964"/>
                    <a:pt x="253" y="2964"/>
                  </a:cubicBezTo>
                  <a:cubicBezTo>
                    <a:pt x="240" y="2964"/>
                    <a:pt x="259" y="3026"/>
                    <a:pt x="294" y="3047"/>
                  </a:cubicBezTo>
                  <a:lnTo>
                    <a:pt x="275" y="3040"/>
                  </a:lnTo>
                  <a:cubicBezTo>
                    <a:pt x="273" y="3040"/>
                    <a:pt x="270" y="3039"/>
                    <a:pt x="268" y="3039"/>
                  </a:cubicBezTo>
                  <a:cubicBezTo>
                    <a:pt x="252" y="3039"/>
                    <a:pt x="246" y="3058"/>
                    <a:pt x="241" y="3075"/>
                  </a:cubicBezTo>
                  <a:cubicBezTo>
                    <a:pt x="231" y="3097"/>
                    <a:pt x="228" y="3109"/>
                    <a:pt x="247" y="3116"/>
                  </a:cubicBezTo>
                  <a:cubicBezTo>
                    <a:pt x="269" y="3122"/>
                    <a:pt x="288" y="3128"/>
                    <a:pt x="285" y="3137"/>
                  </a:cubicBezTo>
                  <a:cubicBezTo>
                    <a:pt x="286" y="3134"/>
                    <a:pt x="289" y="3133"/>
                    <a:pt x="294" y="3133"/>
                  </a:cubicBezTo>
                  <a:cubicBezTo>
                    <a:pt x="302" y="3133"/>
                    <a:pt x="315" y="3137"/>
                    <a:pt x="328" y="3141"/>
                  </a:cubicBezTo>
                  <a:cubicBezTo>
                    <a:pt x="313" y="3150"/>
                    <a:pt x="294" y="3156"/>
                    <a:pt x="278" y="3159"/>
                  </a:cubicBezTo>
                  <a:cubicBezTo>
                    <a:pt x="238" y="3159"/>
                    <a:pt x="200" y="3184"/>
                    <a:pt x="187" y="3225"/>
                  </a:cubicBezTo>
                  <a:cubicBezTo>
                    <a:pt x="181" y="3244"/>
                    <a:pt x="172" y="3275"/>
                    <a:pt x="147" y="3282"/>
                  </a:cubicBezTo>
                  <a:cubicBezTo>
                    <a:pt x="144" y="3304"/>
                    <a:pt x="140" y="3313"/>
                    <a:pt x="159" y="3319"/>
                  </a:cubicBezTo>
                  <a:lnTo>
                    <a:pt x="153" y="3341"/>
                  </a:lnTo>
                  <a:cubicBezTo>
                    <a:pt x="131" y="3347"/>
                    <a:pt x="125" y="3369"/>
                    <a:pt x="144" y="3376"/>
                  </a:cubicBezTo>
                  <a:cubicBezTo>
                    <a:pt x="162" y="3391"/>
                    <a:pt x="137" y="3394"/>
                    <a:pt x="137" y="3407"/>
                  </a:cubicBezTo>
                  <a:cubicBezTo>
                    <a:pt x="90" y="3416"/>
                    <a:pt x="90" y="3416"/>
                    <a:pt x="153" y="3423"/>
                  </a:cubicBezTo>
                  <a:cubicBezTo>
                    <a:pt x="155" y="3423"/>
                    <a:pt x="158" y="3423"/>
                    <a:pt x="160" y="3423"/>
                  </a:cubicBezTo>
                  <a:cubicBezTo>
                    <a:pt x="177" y="3423"/>
                    <a:pt x="192" y="3414"/>
                    <a:pt x="203" y="3401"/>
                  </a:cubicBezTo>
                  <a:lnTo>
                    <a:pt x="213" y="3369"/>
                  </a:lnTo>
                  <a:lnTo>
                    <a:pt x="222" y="3407"/>
                  </a:lnTo>
                  <a:cubicBezTo>
                    <a:pt x="222" y="3426"/>
                    <a:pt x="234" y="3441"/>
                    <a:pt x="253" y="3448"/>
                  </a:cubicBezTo>
                  <a:cubicBezTo>
                    <a:pt x="253" y="3448"/>
                    <a:pt x="275" y="3454"/>
                    <a:pt x="272" y="3463"/>
                  </a:cubicBezTo>
                  <a:lnTo>
                    <a:pt x="231" y="3454"/>
                  </a:lnTo>
                  <a:cubicBezTo>
                    <a:pt x="216" y="3441"/>
                    <a:pt x="194" y="3432"/>
                    <a:pt x="175" y="3429"/>
                  </a:cubicBezTo>
                  <a:cubicBezTo>
                    <a:pt x="131" y="3429"/>
                    <a:pt x="100" y="3454"/>
                    <a:pt x="140" y="3467"/>
                  </a:cubicBezTo>
                  <a:cubicBezTo>
                    <a:pt x="137" y="3476"/>
                    <a:pt x="137" y="3476"/>
                    <a:pt x="115" y="3482"/>
                  </a:cubicBezTo>
                  <a:cubicBezTo>
                    <a:pt x="112" y="3481"/>
                    <a:pt x="109" y="3481"/>
                    <a:pt x="107" y="3481"/>
                  </a:cubicBezTo>
                  <a:cubicBezTo>
                    <a:pt x="97" y="3481"/>
                    <a:pt x="100" y="3492"/>
                    <a:pt x="131" y="3507"/>
                  </a:cubicBezTo>
                  <a:cubicBezTo>
                    <a:pt x="169" y="3529"/>
                    <a:pt x="166" y="3539"/>
                    <a:pt x="122" y="3542"/>
                  </a:cubicBezTo>
                  <a:cubicBezTo>
                    <a:pt x="75" y="3554"/>
                    <a:pt x="65" y="3598"/>
                    <a:pt x="87" y="3601"/>
                  </a:cubicBezTo>
                  <a:cubicBezTo>
                    <a:pt x="128" y="3611"/>
                    <a:pt x="122" y="3642"/>
                    <a:pt x="100" y="3648"/>
                  </a:cubicBezTo>
                  <a:cubicBezTo>
                    <a:pt x="75" y="3658"/>
                    <a:pt x="75" y="3667"/>
                    <a:pt x="90" y="3683"/>
                  </a:cubicBezTo>
                  <a:cubicBezTo>
                    <a:pt x="87" y="3682"/>
                    <a:pt x="84" y="3682"/>
                    <a:pt x="81" y="3682"/>
                  </a:cubicBezTo>
                  <a:cubicBezTo>
                    <a:pt x="65" y="3682"/>
                    <a:pt x="53" y="3688"/>
                    <a:pt x="68" y="3702"/>
                  </a:cubicBezTo>
                  <a:cubicBezTo>
                    <a:pt x="68" y="3702"/>
                    <a:pt x="67" y="3707"/>
                    <a:pt x="75" y="3707"/>
                  </a:cubicBezTo>
                  <a:cubicBezTo>
                    <a:pt x="78" y="3707"/>
                    <a:pt x="82" y="3706"/>
                    <a:pt x="87" y="3705"/>
                  </a:cubicBezTo>
                  <a:lnTo>
                    <a:pt x="125" y="3733"/>
                  </a:lnTo>
                  <a:cubicBezTo>
                    <a:pt x="125" y="3728"/>
                    <a:pt x="130" y="3727"/>
                    <a:pt x="139" y="3727"/>
                  </a:cubicBezTo>
                  <a:cubicBezTo>
                    <a:pt x="147" y="3727"/>
                    <a:pt x="158" y="3728"/>
                    <a:pt x="169" y="3730"/>
                  </a:cubicBezTo>
                  <a:cubicBezTo>
                    <a:pt x="187" y="3736"/>
                    <a:pt x="159" y="3774"/>
                    <a:pt x="93" y="3786"/>
                  </a:cubicBezTo>
                  <a:lnTo>
                    <a:pt x="46" y="3799"/>
                  </a:lnTo>
                  <a:lnTo>
                    <a:pt x="87" y="3805"/>
                  </a:lnTo>
                  <a:cubicBezTo>
                    <a:pt x="87" y="3816"/>
                    <a:pt x="85" y="3824"/>
                    <a:pt x="70" y="3824"/>
                  </a:cubicBezTo>
                  <a:cubicBezTo>
                    <a:pt x="68" y="3824"/>
                    <a:pt x="65" y="3824"/>
                    <a:pt x="62" y="3824"/>
                  </a:cubicBezTo>
                  <a:cubicBezTo>
                    <a:pt x="56" y="3823"/>
                    <a:pt x="52" y="3822"/>
                    <a:pt x="49" y="3822"/>
                  </a:cubicBezTo>
                  <a:cubicBezTo>
                    <a:pt x="43" y="3822"/>
                    <a:pt x="42" y="3825"/>
                    <a:pt x="40" y="3833"/>
                  </a:cubicBezTo>
                  <a:cubicBezTo>
                    <a:pt x="40" y="3833"/>
                    <a:pt x="37" y="3843"/>
                    <a:pt x="59" y="3846"/>
                  </a:cubicBezTo>
                  <a:cubicBezTo>
                    <a:pt x="100" y="3852"/>
                    <a:pt x="100" y="3852"/>
                    <a:pt x="78" y="3861"/>
                  </a:cubicBezTo>
                  <a:cubicBezTo>
                    <a:pt x="37" y="3865"/>
                    <a:pt x="34" y="3877"/>
                    <a:pt x="75" y="3893"/>
                  </a:cubicBezTo>
                  <a:cubicBezTo>
                    <a:pt x="115" y="3899"/>
                    <a:pt x="115" y="3899"/>
                    <a:pt x="72" y="3905"/>
                  </a:cubicBezTo>
                  <a:cubicBezTo>
                    <a:pt x="69" y="3905"/>
                    <a:pt x="66" y="3905"/>
                    <a:pt x="64" y="3905"/>
                  </a:cubicBezTo>
                  <a:cubicBezTo>
                    <a:pt x="47" y="3905"/>
                    <a:pt x="30" y="3913"/>
                    <a:pt x="28" y="3921"/>
                  </a:cubicBezTo>
                  <a:lnTo>
                    <a:pt x="50" y="3924"/>
                  </a:lnTo>
                  <a:cubicBezTo>
                    <a:pt x="90" y="3930"/>
                    <a:pt x="90" y="3940"/>
                    <a:pt x="68" y="3949"/>
                  </a:cubicBezTo>
                  <a:cubicBezTo>
                    <a:pt x="66" y="3949"/>
                    <a:pt x="64" y="3949"/>
                    <a:pt x="62" y="3949"/>
                  </a:cubicBezTo>
                  <a:cubicBezTo>
                    <a:pt x="47" y="3949"/>
                    <a:pt x="48" y="3961"/>
                    <a:pt x="62" y="3984"/>
                  </a:cubicBezTo>
                  <a:cubicBezTo>
                    <a:pt x="59" y="4003"/>
                    <a:pt x="59" y="4012"/>
                    <a:pt x="44" y="4012"/>
                  </a:cubicBezTo>
                  <a:cubicBezTo>
                    <a:pt x="42" y="4012"/>
                    <a:pt x="40" y="4012"/>
                    <a:pt x="37" y="4012"/>
                  </a:cubicBezTo>
                  <a:cubicBezTo>
                    <a:pt x="24" y="4011"/>
                    <a:pt x="16" y="4010"/>
                    <a:pt x="11" y="4010"/>
                  </a:cubicBezTo>
                  <a:cubicBezTo>
                    <a:pt x="0" y="4010"/>
                    <a:pt x="9" y="4014"/>
                    <a:pt x="37" y="4024"/>
                  </a:cubicBezTo>
                  <a:cubicBezTo>
                    <a:pt x="56" y="4037"/>
                    <a:pt x="56" y="4037"/>
                    <a:pt x="34" y="4059"/>
                  </a:cubicBezTo>
                  <a:cubicBezTo>
                    <a:pt x="9" y="4068"/>
                    <a:pt x="9" y="4068"/>
                    <a:pt x="31" y="4081"/>
                  </a:cubicBezTo>
                  <a:cubicBezTo>
                    <a:pt x="49" y="4082"/>
                    <a:pt x="63" y="4084"/>
                    <a:pt x="74" y="4084"/>
                  </a:cubicBezTo>
                  <a:cubicBezTo>
                    <a:pt x="87" y="4084"/>
                    <a:pt x="93" y="4081"/>
                    <a:pt x="93" y="4074"/>
                  </a:cubicBezTo>
                  <a:cubicBezTo>
                    <a:pt x="93" y="4065"/>
                    <a:pt x="93" y="4065"/>
                    <a:pt x="115" y="4065"/>
                  </a:cubicBezTo>
                  <a:lnTo>
                    <a:pt x="112" y="4087"/>
                  </a:lnTo>
                  <a:cubicBezTo>
                    <a:pt x="109" y="4106"/>
                    <a:pt x="115" y="4121"/>
                    <a:pt x="128" y="4134"/>
                  </a:cubicBezTo>
                  <a:cubicBezTo>
                    <a:pt x="138" y="4146"/>
                    <a:pt x="155" y="4152"/>
                    <a:pt x="166" y="4152"/>
                  </a:cubicBezTo>
                  <a:cubicBezTo>
                    <a:pt x="176" y="4152"/>
                    <a:pt x="181" y="4147"/>
                    <a:pt x="172" y="4137"/>
                  </a:cubicBezTo>
                  <a:lnTo>
                    <a:pt x="194" y="4128"/>
                  </a:lnTo>
                  <a:cubicBezTo>
                    <a:pt x="201" y="4129"/>
                    <a:pt x="208" y="4129"/>
                    <a:pt x="214" y="4129"/>
                  </a:cubicBezTo>
                  <a:cubicBezTo>
                    <a:pt x="256" y="4129"/>
                    <a:pt x="249" y="4111"/>
                    <a:pt x="197" y="4106"/>
                  </a:cubicBezTo>
                  <a:cubicBezTo>
                    <a:pt x="134" y="4100"/>
                    <a:pt x="134" y="4100"/>
                    <a:pt x="175" y="4093"/>
                  </a:cubicBezTo>
                  <a:lnTo>
                    <a:pt x="175" y="4093"/>
                  </a:lnTo>
                  <a:cubicBezTo>
                    <a:pt x="181" y="4094"/>
                    <a:pt x="186" y="4094"/>
                    <a:pt x="190" y="4094"/>
                  </a:cubicBezTo>
                  <a:cubicBezTo>
                    <a:pt x="219" y="4094"/>
                    <a:pt x="219" y="4085"/>
                    <a:pt x="219" y="4074"/>
                  </a:cubicBezTo>
                  <a:cubicBezTo>
                    <a:pt x="221" y="4069"/>
                    <a:pt x="222" y="4066"/>
                    <a:pt x="227" y="4066"/>
                  </a:cubicBezTo>
                  <a:cubicBezTo>
                    <a:pt x="230" y="4066"/>
                    <a:pt x="234" y="4067"/>
                    <a:pt x="241" y="4068"/>
                  </a:cubicBezTo>
                  <a:cubicBezTo>
                    <a:pt x="263" y="4068"/>
                    <a:pt x="285" y="4062"/>
                    <a:pt x="288" y="4049"/>
                  </a:cubicBezTo>
                  <a:cubicBezTo>
                    <a:pt x="288" y="4040"/>
                    <a:pt x="288" y="4040"/>
                    <a:pt x="266" y="4037"/>
                  </a:cubicBezTo>
                  <a:cubicBezTo>
                    <a:pt x="262" y="4038"/>
                    <a:pt x="259" y="4039"/>
                    <a:pt x="257" y="4039"/>
                  </a:cubicBezTo>
                  <a:cubicBezTo>
                    <a:pt x="246" y="4039"/>
                    <a:pt x="255" y="4023"/>
                    <a:pt x="291" y="4018"/>
                  </a:cubicBezTo>
                  <a:cubicBezTo>
                    <a:pt x="313" y="4012"/>
                    <a:pt x="313" y="4012"/>
                    <a:pt x="272" y="4006"/>
                  </a:cubicBezTo>
                  <a:cubicBezTo>
                    <a:pt x="228" y="4002"/>
                    <a:pt x="231" y="3980"/>
                    <a:pt x="275" y="3974"/>
                  </a:cubicBezTo>
                  <a:cubicBezTo>
                    <a:pt x="275" y="3974"/>
                    <a:pt x="275" y="3965"/>
                    <a:pt x="278" y="3955"/>
                  </a:cubicBezTo>
                  <a:cubicBezTo>
                    <a:pt x="278" y="3943"/>
                    <a:pt x="260" y="3940"/>
                    <a:pt x="238" y="3940"/>
                  </a:cubicBezTo>
                  <a:cubicBezTo>
                    <a:pt x="197" y="3933"/>
                    <a:pt x="197" y="3933"/>
                    <a:pt x="219" y="3924"/>
                  </a:cubicBezTo>
                  <a:cubicBezTo>
                    <a:pt x="228" y="3922"/>
                    <a:pt x="238" y="3920"/>
                    <a:pt x="248" y="3920"/>
                  </a:cubicBezTo>
                  <a:cubicBezTo>
                    <a:pt x="252" y="3920"/>
                    <a:pt x="256" y="3920"/>
                    <a:pt x="260" y="3921"/>
                  </a:cubicBezTo>
                  <a:cubicBezTo>
                    <a:pt x="262" y="3921"/>
                    <a:pt x="264" y="3921"/>
                    <a:pt x="266" y="3921"/>
                  </a:cubicBezTo>
                  <a:cubicBezTo>
                    <a:pt x="282" y="3921"/>
                    <a:pt x="282" y="3911"/>
                    <a:pt x="285" y="3902"/>
                  </a:cubicBezTo>
                  <a:cubicBezTo>
                    <a:pt x="285" y="3893"/>
                    <a:pt x="288" y="3871"/>
                    <a:pt x="269" y="3868"/>
                  </a:cubicBezTo>
                  <a:lnTo>
                    <a:pt x="269" y="3868"/>
                  </a:lnTo>
                  <a:lnTo>
                    <a:pt x="288" y="3871"/>
                  </a:lnTo>
                  <a:cubicBezTo>
                    <a:pt x="291" y="3861"/>
                    <a:pt x="313" y="3865"/>
                    <a:pt x="291" y="3861"/>
                  </a:cubicBezTo>
                  <a:cubicBezTo>
                    <a:pt x="291" y="3861"/>
                    <a:pt x="294" y="3849"/>
                    <a:pt x="319" y="3833"/>
                  </a:cubicBezTo>
                  <a:cubicBezTo>
                    <a:pt x="336" y="3819"/>
                    <a:pt x="320" y="3793"/>
                    <a:pt x="290" y="3793"/>
                  </a:cubicBezTo>
                  <a:cubicBezTo>
                    <a:pt x="281" y="3793"/>
                    <a:pt x="271" y="3796"/>
                    <a:pt x="260" y="3802"/>
                  </a:cubicBezTo>
                  <a:lnTo>
                    <a:pt x="263" y="3792"/>
                  </a:lnTo>
                  <a:cubicBezTo>
                    <a:pt x="266" y="3780"/>
                    <a:pt x="244" y="3777"/>
                    <a:pt x="244" y="3777"/>
                  </a:cubicBezTo>
                  <a:cubicBezTo>
                    <a:pt x="222" y="3774"/>
                    <a:pt x="225" y="3761"/>
                    <a:pt x="228" y="3752"/>
                  </a:cubicBezTo>
                  <a:lnTo>
                    <a:pt x="228" y="3752"/>
                  </a:lnTo>
                  <a:lnTo>
                    <a:pt x="269" y="3758"/>
                  </a:lnTo>
                  <a:cubicBezTo>
                    <a:pt x="289" y="3765"/>
                    <a:pt x="305" y="3769"/>
                    <a:pt x="316" y="3769"/>
                  </a:cubicBezTo>
                  <a:cubicBezTo>
                    <a:pt x="336" y="3769"/>
                    <a:pt x="333" y="3757"/>
                    <a:pt x="294" y="3742"/>
                  </a:cubicBezTo>
                  <a:lnTo>
                    <a:pt x="294" y="3742"/>
                  </a:lnTo>
                  <a:lnTo>
                    <a:pt x="313" y="3745"/>
                  </a:lnTo>
                  <a:cubicBezTo>
                    <a:pt x="317" y="3746"/>
                    <a:pt x="320" y="3747"/>
                    <a:pt x="322" y="3747"/>
                  </a:cubicBezTo>
                  <a:cubicBezTo>
                    <a:pt x="335" y="3747"/>
                    <a:pt x="335" y="3735"/>
                    <a:pt x="319" y="3714"/>
                  </a:cubicBezTo>
                  <a:cubicBezTo>
                    <a:pt x="322" y="3705"/>
                    <a:pt x="285" y="3686"/>
                    <a:pt x="263" y="3683"/>
                  </a:cubicBezTo>
                  <a:cubicBezTo>
                    <a:pt x="241" y="3680"/>
                    <a:pt x="244" y="3667"/>
                    <a:pt x="244" y="3667"/>
                  </a:cubicBezTo>
                  <a:cubicBezTo>
                    <a:pt x="246" y="3661"/>
                    <a:pt x="247" y="3659"/>
                    <a:pt x="252" y="3659"/>
                  </a:cubicBezTo>
                  <a:cubicBezTo>
                    <a:pt x="255" y="3659"/>
                    <a:pt x="259" y="3660"/>
                    <a:pt x="266" y="3661"/>
                  </a:cubicBezTo>
                  <a:cubicBezTo>
                    <a:pt x="273" y="3662"/>
                    <a:pt x="278" y="3663"/>
                    <a:pt x="283" y="3663"/>
                  </a:cubicBezTo>
                  <a:cubicBezTo>
                    <a:pt x="307" y="3663"/>
                    <a:pt x="306" y="3645"/>
                    <a:pt x="272" y="3629"/>
                  </a:cubicBezTo>
                  <a:lnTo>
                    <a:pt x="272" y="3629"/>
                  </a:lnTo>
                  <a:lnTo>
                    <a:pt x="294" y="3636"/>
                  </a:lnTo>
                  <a:cubicBezTo>
                    <a:pt x="297" y="3636"/>
                    <a:pt x="300" y="3636"/>
                    <a:pt x="302" y="3636"/>
                  </a:cubicBezTo>
                  <a:cubicBezTo>
                    <a:pt x="320" y="3636"/>
                    <a:pt x="334" y="3625"/>
                    <a:pt x="328" y="3576"/>
                  </a:cubicBezTo>
                  <a:cubicBezTo>
                    <a:pt x="337" y="3539"/>
                    <a:pt x="346" y="3510"/>
                    <a:pt x="364" y="3510"/>
                  </a:cubicBezTo>
                  <a:cubicBezTo>
                    <a:pt x="366" y="3510"/>
                    <a:pt x="367" y="3510"/>
                    <a:pt x="369" y="3510"/>
                  </a:cubicBezTo>
                  <a:cubicBezTo>
                    <a:pt x="370" y="3511"/>
                    <a:pt x="371" y="3511"/>
                    <a:pt x="372" y="3511"/>
                  </a:cubicBezTo>
                  <a:cubicBezTo>
                    <a:pt x="385" y="3511"/>
                    <a:pt x="358" y="3462"/>
                    <a:pt x="325" y="3432"/>
                  </a:cubicBezTo>
                  <a:lnTo>
                    <a:pt x="325" y="3432"/>
                  </a:lnTo>
                  <a:cubicBezTo>
                    <a:pt x="329" y="3433"/>
                    <a:pt x="332" y="3434"/>
                    <a:pt x="335" y="3434"/>
                  </a:cubicBezTo>
                  <a:cubicBezTo>
                    <a:pt x="346" y="3434"/>
                    <a:pt x="349" y="3424"/>
                    <a:pt x="354" y="3407"/>
                  </a:cubicBezTo>
                  <a:cubicBezTo>
                    <a:pt x="358" y="3385"/>
                    <a:pt x="359" y="3379"/>
                    <a:pt x="367" y="3379"/>
                  </a:cubicBezTo>
                  <a:cubicBezTo>
                    <a:pt x="370" y="3379"/>
                    <a:pt x="375" y="3380"/>
                    <a:pt x="382" y="3382"/>
                  </a:cubicBezTo>
                  <a:cubicBezTo>
                    <a:pt x="399" y="3392"/>
                    <a:pt x="408" y="3397"/>
                    <a:pt x="410" y="3397"/>
                  </a:cubicBezTo>
                  <a:cubicBezTo>
                    <a:pt x="412" y="3397"/>
                    <a:pt x="404" y="3390"/>
                    <a:pt x="385" y="3372"/>
                  </a:cubicBezTo>
                  <a:cubicBezTo>
                    <a:pt x="354" y="3355"/>
                    <a:pt x="367" y="3335"/>
                    <a:pt x="395" y="3335"/>
                  </a:cubicBezTo>
                  <a:cubicBezTo>
                    <a:pt x="402" y="3335"/>
                    <a:pt x="409" y="3336"/>
                    <a:pt x="416" y="3338"/>
                  </a:cubicBezTo>
                  <a:cubicBezTo>
                    <a:pt x="420" y="3339"/>
                    <a:pt x="422" y="3340"/>
                    <a:pt x="425" y="3340"/>
                  </a:cubicBezTo>
                  <a:cubicBezTo>
                    <a:pt x="436" y="3340"/>
                    <a:pt x="439" y="3328"/>
                    <a:pt x="444" y="3313"/>
                  </a:cubicBezTo>
                  <a:cubicBezTo>
                    <a:pt x="429" y="3297"/>
                    <a:pt x="435" y="3278"/>
                    <a:pt x="441" y="3257"/>
                  </a:cubicBezTo>
                  <a:cubicBezTo>
                    <a:pt x="454" y="3228"/>
                    <a:pt x="454" y="3228"/>
                    <a:pt x="413" y="3216"/>
                  </a:cubicBezTo>
                  <a:cubicBezTo>
                    <a:pt x="372" y="3200"/>
                    <a:pt x="379" y="3191"/>
                    <a:pt x="385" y="3172"/>
                  </a:cubicBezTo>
                  <a:cubicBezTo>
                    <a:pt x="387" y="3164"/>
                    <a:pt x="390" y="3155"/>
                    <a:pt x="401" y="3155"/>
                  </a:cubicBezTo>
                  <a:cubicBezTo>
                    <a:pt x="403" y="3155"/>
                    <a:pt x="406" y="3155"/>
                    <a:pt x="410" y="3156"/>
                  </a:cubicBezTo>
                  <a:cubicBezTo>
                    <a:pt x="410" y="3156"/>
                    <a:pt x="435" y="3153"/>
                    <a:pt x="438" y="3144"/>
                  </a:cubicBezTo>
                  <a:cubicBezTo>
                    <a:pt x="441" y="3136"/>
                    <a:pt x="443" y="3129"/>
                    <a:pt x="453" y="3129"/>
                  </a:cubicBezTo>
                  <a:cubicBezTo>
                    <a:pt x="456" y="3129"/>
                    <a:pt x="459" y="3130"/>
                    <a:pt x="463" y="3131"/>
                  </a:cubicBezTo>
                  <a:cubicBezTo>
                    <a:pt x="479" y="3128"/>
                    <a:pt x="488" y="3122"/>
                    <a:pt x="495" y="3109"/>
                  </a:cubicBezTo>
                  <a:cubicBezTo>
                    <a:pt x="500" y="3090"/>
                    <a:pt x="505" y="3074"/>
                    <a:pt x="521" y="3074"/>
                  </a:cubicBezTo>
                  <a:cubicBezTo>
                    <a:pt x="524" y="3074"/>
                    <a:pt x="526" y="3074"/>
                    <a:pt x="529" y="3075"/>
                  </a:cubicBezTo>
                  <a:cubicBezTo>
                    <a:pt x="532" y="3065"/>
                    <a:pt x="532" y="3065"/>
                    <a:pt x="513" y="3059"/>
                  </a:cubicBezTo>
                  <a:cubicBezTo>
                    <a:pt x="491" y="3053"/>
                    <a:pt x="479" y="3034"/>
                    <a:pt x="513" y="3003"/>
                  </a:cubicBezTo>
                  <a:cubicBezTo>
                    <a:pt x="523" y="2984"/>
                    <a:pt x="535" y="2953"/>
                    <a:pt x="513" y="2946"/>
                  </a:cubicBezTo>
                  <a:cubicBezTo>
                    <a:pt x="517" y="2941"/>
                    <a:pt x="518" y="2939"/>
                    <a:pt x="522" y="2939"/>
                  </a:cubicBezTo>
                  <a:cubicBezTo>
                    <a:pt x="525" y="2939"/>
                    <a:pt x="530" y="2940"/>
                    <a:pt x="538" y="2943"/>
                  </a:cubicBezTo>
                  <a:cubicBezTo>
                    <a:pt x="548" y="2947"/>
                    <a:pt x="555" y="2949"/>
                    <a:pt x="561" y="2949"/>
                  </a:cubicBezTo>
                  <a:cubicBezTo>
                    <a:pt x="578" y="2949"/>
                    <a:pt x="578" y="2932"/>
                    <a:pt x="554" y="2906"/>
                  </a:cubicBezTo>
                  <a:cubicBezTo>
                    <a:pt x="535" y="2896"/>
                    <a:pt x="538" y="2887"/>
                    <a:pt x="564" y="2887"/>
                  </a:cubicBezTo>
                  <a:cubicBezTo>
                    <a:pt x="564" y="2887"/>
                    <a:pt x="567" y="2877"/>
                    <a:pt x="551" y="2859"/>
                  </a:cubicBezTo>
                  <a:cubicBezTo>
                    <a:pt x="535" y="2840"/>
                    <a:pt x="535" y="2840"/>
                    <a:pt x="564" y="2827"/>
                  </a:cubicBezTo>
                  <a:cubicBezTo>
                    <a:pt x="569" y="2830"/>
                    <a:pt x="573" y="2831"/>
                    <a:pt x="577" y="2831"/>
                  </a:cubicBezTo>
                  <a:cubicBezTo>
                    <a:pt x="586" y="2831"/>
                    <a:pt x="590" y="2824"/>
                    <a:pt x="592" y="2818"/>
                  </a:cubicBezTo>
                  <a:cubicBezTo>
                    <a:pt x="579" y="2790"/>
                    <a:pt x="632" y="2686"/>
                    <a:pt x="658" y="2686"/>
                  </a:cubicBezTo>
                  <a:cubicBezTo>
                    <a:pt x="642" y="2667"/>
                    <a:pt x="642" y="2667"/>
                    <a:pt x="648" y="2658"/>
                  </a:cubicBezTo>
                  <a:lnTo>
                    <a:pt x="648" y="2658"/>
                  </a:lnTo>
                  <a:cubicBezTo>
                    <a:pt x="654" y="2659"/>
                    <a:pt x="659" y="2659"/>
                    <a:pt x="663" y="2659"/>
                  </a:cubicBezTo>
                  <a:cubicBezTo>
                    <a:pt x="684" y="2659"/>
                    <a:pt x="671" y="2646"/>
                    <a:pt x="639" y="2630"/>
                  </a:cubicBezTo>
                  <a:lnTo>
                    <a:pt x="632" y="2639"/>
                  </a:lnTo>
                  <a:lnTo>
                    <a:pt x="629" y="2649"/>
                  </a:lnTo>
                  <a:cubicBezTo>
                    <a:pt x="603" y="2635"/>
                    <a:pt x="603" y="2618"/>
                    <a:pt x="623" y="2618"/>
                  </a:cubicBezTo>
                  <a:cubicBezTo>
                    <a:pt x="632" y="2618"/>
                    <a:pt x="644" y="2621"/>
                    <a:pt x="661" y="2630"/>
                  </a:cubicBezTo>
                  <a:cubicBezTo>
                    <a:pt x="676" y="2632"/>
                    <a:pt x="686" y="2634"/>
                    <a:pt x="692" y="2634"/>
                  </a:cubicBezTo>
                  <a:cubicBezTo>
                    <a:pt x="701" y="2634"/>
                    <a:pt x="693" y="2628"/>
                    <a:pt x="673" y="2608"/>
                  </a:cubicBezTo>
                  <a:cubicBezTo>
                    <a:pt x="647" y="2587"/>
                    <a:pt x="644" y="2576"/>
                    <a:pt x="662" y="2576"/>
                  </a:cubicBezTo>
                  <a:cubicBezTo>
                    <a:pt x="668" y="2576"/>
                    <a:pt x="676" y="2577"/>
                    <a:pt x="686" y="2580"/>
                  </a:cubicBezTo>
                  <a:cubicBezTo>
                    <a:pt x="703" y="2588"/>
                    <a:pt x="713" y="2594"/>
                    <a:pt x="714" y="2594"/>
                  </a:cubicBezTo>
                  <a:cubicBezTo>
                    <a:pt x="716" y="2594"/>
                    <a:pt x="709" y="2587"/>
                    <a:pt x="692" y="2570"/>
                  </a:cubicBezTo>
                  <a:cubicBezTo>
                    <a:pt x="645" y="2530"/>
                    <a:pt x="630" y="2499"/>
                    <a:pt x="653" y="2499"/>
                  </a:cubicBezTo>
                  <a:cubicBezTo>
                    <a:pt x="662" y="2499"/>
                    <a:pt x="677" y="2503"/>
                    <a:pt x="698" y="2514"/>
                  </a:cubicBezTo>
                  <a:cubicBezTo>
                    <a:pt x="719" y="2527"/>
                    <a:pt x="737" y="2532"/>
                    <a:pt x="748" y="2532"/>
                  </a:cubicBezTo>
                  <a:cubicBezTo>
                    <a:pt x="756" y="2532"/>
                    <a:pt x="762" y="2530"/>
                    <a:pt x="764" y="2526"/>
                  </a:cubicBezTo>
                  <a:cubicBezTo>
                    <a:pt x="767" y="2517"/>
                    <a:pt x="752" y="2508"/>
                    <a:pt x="733" y="2498"/>
                  </a:cubicBezTo>
                  <a:cubicBezTo>
                    <a:pt x="695" y="2487"/>
                    <a:pt x="694" y="2479"/>
                    <a:pt x="726" y="2479"/>
                  </a:cubicBezTo>
                  <a:cubicBezTo>
                    <a:pt x="731" y="2479"/>
                    <a:pt x="736" y="2479"/>
                    <a:pt x="742" y="2479"/>
                  </a:cubicBezTo>
                  <a:cubicBezTo>
                    <a:pt x="747" y="2480"/>
                    <a:pt x="752" y="2480"/>
                    <a:pt x="757" y="2480"/>
                  </a:cubicBezTo>
                  <a:cubicBezTo>
                    <a:pt x="815" y="2480"/>
                    <a:pt x="822" y="2460"/>
                    <a:pt x="805" y="2417"/>
                  </a:cubicBezTo>
                  <a:cubicBezTo>
                    <a:pt x="795" y="2379"/>
                    <a:pt x="798" y="2355"/>
                    <a:pt x="806" y="2355"/>
                  </a:cubicBezTo>
                  <a:cubicBezTo>
                    <a:pt x="811" y="2355"/>
                    <a:pt x="817" y="2362"/>
                    <a:pt x="824" y="2379"/>
                  </a:cubicBezTo>
                  <a:cubicBezTo>
                    <a:pt x="837" y="2401"/>
                    <a:pt x="844" y="2411"/>
                    <a:pt x="845" y="2411"/>
                  </a:cubicBezTo>
                  <a:cubicBezTo>
                    <a:pt x="847" y="2411"/>
                    <a:pt x="845" y="2404"/>
                    <a:pt x="842" y="2392"/>
                  </a:cubicBezTo>
                  <a:cubicBezTo>
                    <a:pt x="852" y="2373"/>
                    <a:pt x="864" y="2354"/>
                    <a:pt x="871" y="2345"/>
                  </a:cubicBezTo>
                  <a:cubicBezTo>
                    <a:pt x="874" y="2335"/>
                    <a:pt x="861" y="2316"/>
                    <a:pt x="846" y="2304"/>
                  </a:cubicBezTo>
                  <a:lnTo>
                    <a:pt x="846" y="2304"/>
                  </a:lnTo>
                  <a:cubicBezTo>
                    <a:pt x="858" y="2308"/>
                    <a:pt x="869" y="2310"/>
                    <a:pt x="878" y="2310"/>
                  </a:cubicBezTo>
                  <a:cubicBezTo>
                    <a:pt x="899" y="2310"/>
                    <a:pt x="908" y="2299"/>
                    <a:pt x="893" y="2273"/>
                  </a:cubicBezTo>
                  <a:cubicBezTo>
                    <a:pt x="896" y="2263"/>
                    <a:pt x="902" y="2254"/>
                    <a:pt x="902" y="2254"/>
                  </a:cubicBezTo>
                  <a:cubicBezTo>
                    <a:pt x="908" y="2244"/>
                    <a:pt x="908" y="2244"/>
                    <a:pt x="896" y="2226"/>
                  </a:cubicBezTo>
                  <a:cubicBezTo>
                    <a:pt x="889" y="2212"/>
                    <a:pt x="898" y="2208"/>
                    <a:pt x="913" y="2208"/>
                  </a:cubicBezTo>
                  <a:cubicBezTo>
                    <a:pt x="919" y="2208"/>
                    <a:pt x="926" y="2209"/>
                    <a:pt x="933" y="2210"/>
                  </a:cubicBezTo>
                  <a:cubicBezTo>
                    <a:pt x="943" y="2211"/>
                    <a:pt x="954" y="2213"/>
                    <a:pt x="960" y="2213"/>
                  </a:cubicBezTo>
                  <a:cubicBezTo>
                    <a:pt x="969" y="2213"/>
                    <a:pt x="972" y="2211"/>
                    <a:pt x="962" y="2204"/>
                  </a:cubicBezTo>
                  <a:cubicBezTo>
                    <a:pt x="943" y="2194"/>
                    <a:pt x="940" y="2163"/>
                    <a:pt x="927" y="2144"/>
                  </a:cubicBezTo>
                  <a:cubicBezTo>
                    <a:pt x="921" y="2134"/>
                    <a:pt x="924" y="2129"/>
                    <a:pt x="929" y="2129"/>
                  </a:cubicBezTo>
                  <a:cubicBezTo>
                    <a:pt x="934" y="2129"/>
                    <a:pt x="944" y="2135"/>
                    <a:pt x="949" y="2147"/>
                  </a:cubicBezTo>
                  <a:cubicBezTo>
                    <a:pt x="960" y="2155"/>
                    <a:pt x="965" y="2158"/>
                    <a:pt x="972" y="2158"/>
                  </a:cubicBezTo>
                  <a:cubicBezTo>
                    <a:pt x="977" y="2158"/>
                    <a:pt x="984" y="2156"/>
                    <a:pt x="996" y="2153"/>
                  </a:cubicBezTo>
                  <a:cubicBezTo>
                    <a:pt x="1002" y="2144"/>
                    <a:pt x="1015" y="2125"/>
                    <a:pt x="996" y="2116"/>
                  </a:cubicBezTo>
                  <a:cubicBezTo>
                    <a:pt x="981" y="2104"/>
                    <a:pt x="1013" y="2053"/>
                    <a:pt x="1038" y="2053"/>
                  </a:cubicBezTo>
                  <a:cubicBezTo>
                    <a:pt x="1038" y="2053"/>
                    <a:pt x="1039" y="2053"/>
                    <a:pt x="1040" y="2053"/>
                  </a:cubicBezTo>
                  <a:lnTo>
                    <a:pt x="1052" y="2037"/>
                  </a:lnTo>
                  <a:cubicBezTo>
                    <a:pt x="1059" y="2028"/>
                    <a:pt x="1049" y="2009"/>
                    <a:pt x="1056" y="2000"/>
                  </a:cubicBezTo>
                  <a:cubicBezTo>
                    <a:pt x="1056" y="2000"/>
                    <a:pt x="1062" y="1990"/>
                    <a:pt x="1052" y="1972"/>
                  </a:cubicBezTo>
                  <a:cubicBezTo>
                    <a:pt x="1057" y="1966"/>
                    <a:pt x="1061" y="1959"/>
                    <a:pt x="1067" y="1959"/>
                  </a:cubicBezTo>
                  <a:cubicBezTo>
                    <a:pt x="1071" y="1959"/>
                    <a:pt x="1075" y="1961"/>
                    <a:pt x="1081" y="1965"/>
                  </a:cubicBezTo>
                  <a:cubicBezTo>
                    <a:pt x="1066" y="1947"/>
                    <a:pt x="1060" y="1939"/>
                    <a:pt x="1065" y="1939"/>
                  </a:cubicBezTo>
                  <a:cubicBezTo>
                    <a:pt x="1068" y="1939"/>
                    <a:pt x="1078" y="1943"/>
                    <a:pt x="1093" y="1950"/>
                  </a:cubicBezTo>
                  <a:cubicBezTo>
                    <a:pt x="1109" y="1961"/>
                    <a:pt x="1118" y="1968"/>
                    <a:pt x="1119" y="1968"/>
                  </a:cubicBezTo>
                  <a:cubicBezTo>
                    <a:pt x="1122" y="1968"/>
                    <a:pt x="1115" y="1959"/>
                    <a:pt x="1099" y="1940"/>
                  </a:cubicBezTo>
                  <a:cubicBezTo>
                    <a:pt x="1093" y="1927"/>
                    <a:pt x="1091" y="1923"/>
                    <a:pt x="1098" y="1923"/>
                  </a:cubicBezTo>
                  <a:cubicBezTo>
                    <a:pt x="1101" y="1923"/>
                    <a:pt x="1106" y="1924"/>
                    <a:pt x="1112" y="1925"/>
                  </a:cubicBezTo>
                  <a:cubicBezTo>
                    <a:pt x="1118" y="1929"/>
                    <a:pt x="1123" y="1931"/>
                    <a:pt x="1126" y="1931"/>
                  </a:cubicBezTo>
                  <a:cubicBezTo>
                    <a:pt x="1132" y="1931"/>
                    <a:pt x="1131" y="1924"/>
                    <a:pt x="1118" y="1915"/>
                  </a:cubicBezTo>
                  <a:cubicBezTo>
                    <a:pt x="1099" y="1891"/>
                    <a:pt x="1096" y="1862"/>
                    <a:pt x="1110" y="1862"/>
                  </a:cubicBezTo>
                  <a:cubicBezTo>
                    <a:pt x="1114" y="1862"/>
                    <a:pt x="1120" y="1865"/>
                    <a:pt x="1128" y="1871"/>
                  </a:cubicBezTo>
                  <a:cubicBezTo>
                    <a:pt x="1128" y="1871"/>
                    <a:pt x="1137" y="1862"/>
                    <a:pt x="1124" y="1840"/>
                  </a:cubicBezTo>
                  <a:cubicBezTo>
                    <a:pt x="1111" y="1821"/>
                    <a:pt x="1105" y="1813"/>
                    <a:pt x="1107" y="1813"/>
                  </a:cubicBezTo>
                  <a:lnTo>
                    <a:pt x="1107" y="1813"/>
                  </a:lnTo>
                  <a:cubicBezTo>
                    <a:pt x="1109" y="1813"/>
                    <a:pt x="1116" y="1819"/>
                    <a:pt x="1131" y="1831"/>
                  </a:cubicBezTo>
                  <a:cubicBezTo>
                    <a:pt x="1145" y="1837"/>
                    <a:pt x="1154" y="1840"/>
                    <a:pt x="1160" y="1840"/>
                  </a:cubicBezTo>
                  <a:cubicBezTo>
                    <a:pt x="1172" y="1840"/>
                    <a:pt x="1169" y="1828"/>
                    <a:pt x="1153" y="1806"/>
                  </a:cubicBezTo>
                  <a:cubicBezTo>
                    <a:pt x="1153" y="1806"/>
                    <a:pt x="1145" y="1790"/>
                    <a:pt x="1161" y="1790"/>
                  </a:cubicBezTo>
                  <a:cubicBezTo>
                    <a:pt x="1162" y="1790"/>
                    <a:pt x="1164" y="1790"/>
                    <a:pt x="1165" y="1790"/>
                  </a:cubicBezTo>
                  <a:cubicBezTo>
                    <a:pt x="1197" y="1787"/>
                    <a:pt x="1256" y="1752"/>
                    <a:pt x="1215" y="1734"/>
                  </a:cubicBezTo>
                  <a:lnTo>
                    <a:pt x="1231" y="1718"/>
                  </a:lnTo>
                  <a:cubicBezTo>
                    <a:pt x="1259" y="1715"/>
                    <a:pt x="1266" y="1708"/>
                    <a:pt x="1259" y="1687"/>
                  </a:cubicBezTo>
                  <a:lnTo>
                    <a:pt x="1250" y="1665"/>
                  </a:lnTo>
                  <a:lnTo>
                    <a:pt x="1250" y="1665"/>
                  </a:lnTo>
                  <a:cubicBezTo>
                    <a:pt x="1261" y="1674"/>
                    <a:pt x="1276" y="1680"/>
                    <a:pt x="1286" y="1680"/>
                  </a:cubicBezTo>
                  <a:cubicBezTo>
                    <a:pt x="1289" y="1680"/>
                    <a:pt x="1292" y="1679"/>
                    <a:pt x="1294" y="1677"/>
                  </a:cubicBezTo>
                  <a:cubicBezTo>
                    <a:pt x="1303" y="1668"/>
                    <a:pt x="1303" y="1668"/>
                    <a:pt x="1287" y="1655"/>
                  </a:cubicBezTo>
                  <a:cubicBezTo>
                    <a:pt x="1262" y="1649"/>
                    <a:pt x="1272" y="1640"/>
                    <a:pt x="1278" y="1633"/>
                  </a:cubicBezTo>
                  <a:cubicBezTo>
                    <a:pt x="1280" y="1630"/>
                    <a:pt x="1284" y="1629"/>
                    <a:pt x="1289" y="1629"/>
                  </a:cubicBezTo>
                  <a:cubicBezTo>
                    <a:pt x="1298" y="1629"/>
                    <a:pt x="1311" y="1634"/>
                    <a:pt x="1322" y="1643"/>
                  </a:cubicBezTo>
                  <a:lnTo>
                    <a:pt x="1331" y="1636"/>
                  </a:lnTo>
                  <a:cubicBezTo>
                    <a:pt x="1310" y="1617"/>
                    <a:pt x="1306" y="1607"/>
                    <a:pt x="1311" y="1607"/>
                  </a:cubicBezTo>
                  <a:lnTo>
                    <a:pt x="1311" y="1607"/>
                  </a:lnTo>
                  <a:cubicBezTo>
                    <a:pt x="1313" y="1607"/>
                    <a:pt x="1317" y="1609"/>
                    <a:pt x="1322" y="1614"/>
                  </a:cubicBezTo>
                  <a:cubicBezTo>
                    <a:pt x="1326" y="1617"/>
                    <a:pt x="1331" y="1618"/>
                    <a:pt x="1335" y="1618"/>
                  </a:cubicBezTo>
                  <a:cubicBezTo>
                    <a:pt x="1344" y="1618"/>
                    <a:pt x="1353" y="1613"/>
                    <a:pt x="1360" y="1605"/>
                  </a:cubicBezTo>
                  <a:cubicBezTo>
                    <a:pt x="1353" y="1600"/>
                    <a:pt x="1353" y="1598"/>
                    <a:pt x="1355" y="1598"/>
                  </a:cubicBezTo>
                  <a:lnTo>
                    <a:pt x="1355" y="1598"/>
                  </a:lnTo>
                  <a:cubicBezTo>
                    <a:pt x="1357" y="1598"/>
                    <a:pt x="1363" y="1601"/>
                    <a:pt x="1360" y="1605"/>
                  </a:cubicBezTo>
                  <a:lnTo>
                    <a:pt x="1375" y="1621"/>
                  </a:lnTo>
                  <a:cubicBezTo>
                    <a:pt x="1379" y="1622"/>
                    <a:pt x="1381" y="1622"/>
                    <a:pt x="1383" y="1622"/>
                  </a:cubicBezTo>
                  <a:cubicBezTo>
                    <a:pt x="1392" y="1622"/>
                    <a:pt x="1379" y="1609"/>
                    <a:pt x="1366" y="1599"/>
                  </a:cubicBezTo>
                  <a:lnTo>
                    <a:pt x="1381" y="1583"/>
                  </a:lnTo>
                  <a:cubicBezTo>
                    <a:pt x="1388" y="1574"/>
                    <a:pt x="1397" y="1567"/>
                    <a:pt x="1372" y="1561"/>
                  </a:cubicBezTo>
                  <a:cubicBezTo>
                    <a:pt x="1360" y="1545"/>
                    <a:pt x="1344" y="1533"/>
                    <a:pt x="1350" y="1524"/>
                  </a:cubicBezTo>
                  <a:lnTo>
                    <a:pt x="1350" y="1524"/>
                  </a:lnTo>
                  <a:cubicBezTo>
                    <a:pt x="1363" y="1536"/>
                    <a:pt x="1375" y="1548"/>
                    <a:pt x="1383" y="1548"/>
                  </a:cubicBezTo>
                  <a:cubicBezTo>
                    <a:pt x="1385" y="1548"/>
                    <a:pt x="1386" y="1547"/>
                    <a:pt x="1388" y="1545"/>
                  </a:cubicBezTo>
                  <a:cubicBezTo>
                    <a:pt x="1390" y="1544"/>
                    <a:pt x="1392" y="1544"/>
                    <a:pt x="1394" y="1544"/>
                  </a:cubicBezTo>
                  <a:cubicBezTo>
                    <a:pt x="1402" y="1544"/>
                    <a:pt x="1410" y="1552"/>
                    <a:pt x="1410" y="1552"/>
                  </a:cubicBezTo>
                  <a:cubicBezTo>
                    <a:pt x="1417" y="1562"/>
                    <a:pt x="1423" y="1566"/>
                    <a:pt x="1428" y="1566"/>
                  </a:cubicBezTo>
                  <a:cubicBezTo>
                    <a:pt x="1440" y="1566"/>
                    <a:pt x="1446" y="1539"/>
                    <a:pt x="1441" y="1524"/>
                  </a:cubicBezTo>
                  <a:cubicBezTo>
                    <a:pt x="1431" y="1496"/>
                    <a:pt x="1431" y="1482"/>
                    <a:pt x="1439" y="1482"/>
                  </a:cubicBezTo>
                  <a:cubicBezTo>
                    <a:pt x="1444" y="1482"/>
                    <a:pt x="1452" y="1488"/>
                    <a:pt x="1463" y="1498"/>
                  </a:cubicBezTo>
                  <a:cubicBezTo>
                    <a:pt x="1470" y="1506"/>
                    <a:pt x="1475" y="1509"/>
                    <a:pt x="1477" y="1509"/>
                  </a:cubicBezTo>
                  <a:cubicBezTo>
                    <a:pt x="1486" y="1509"/>
                    <a:pt x="1470" y="1474"/>
                    <a:pt x="1441" y="1433"/>
                  </a:cubicBezTo>
                  <a:lnTo>
                    <a:pt x="1407" y="1383"/>
                  </a:lnTo>
                  <a:lnTo>
                    <a:pt x="1407" y="1383"/>
                  </a:lnTo>
                  <a:lnTo>
                    <a:pt x="1450" y="1426"/>
                  </a:lnTo>
                  <a:cubicBezTo>
                    <a:pt x="1483" y="1451"/>
                    <a:pt x="1500" y="1464"/>
                    <a:pt x="1507" y="1464"/>
                  </a:cubicBezTo>
                  <a:cubicBezTo>
                    <a:pt x="1515" y="1464"/>
                    <a:pt x="1513" y="1451"/>
                    <a:pt x="1510" y="1426"/>
                  </a:cubicBezTo>
                  <a:cubicBezTo>
                    <a:pt x="1510" y="1408"/>
                    <a:pt x="1510" y="1400"/>
                    <a:pt x="1513" y="1400"/>
                  </a:cubicBezTo>
                  <a:cubicBezTo>
                    <a:pt x="1515" y="1400"/>
                    <a:pt x="1519" y="1404"/>
                    <a:pt x="1526" y="1411"/>
                  </a:cubicBezTo>
                  <a:cubicBezTo>
                    <a:pt x="1530" y="1416"/>
                    <a:pt x="1534" y="1419"/>
                    <a:pt x="1538" y="1419"/>
                  </a:cubicBezTo>
                  <a:cubicBezTo>
                    <a:pt x="1546" y="1419"/>
                    <a:pt x="1555" y="1410"/>
                    <a:pt x="1569" y="1395"/>
                  </a:cubicBezTo>
                  <a:cubicBezTo>
                    <a:pt x="1595" y="1376"/>
                    <a:pt x="1601" y="1367"/>
                    <a:pt x="1588" y="1354"/>
                  </a:cubicBezTo>
                  <a:lnTo>
                    <a:pt x="1604" y="1339"/>
                  </a:lnTo>
                  <a:cubicBezTo>
                    <a:pt x="1613" y="1345"/>
                    <a:pt x="1620" y="1348"/>
                    <a:pt x="1625" y="1348"/>
                  </a:cubicBezTo>
                  <a:cubicBezTo>
                    <a:pt x="1637" y="1348"/>
                    <a:pt x="1633" y="1327"/>
                    <a:pt x="1607" y="1310"/>
                  </a:cubicBezTo>
                  <a:lnTo>
                    <a:pt x="1623" y="1295"/>
                  </a:lnTo>
                  <a:lnTo>
                    <a:pt x="1635" y="1310"/>
                  </a:lnTo>
                  <a:cubicBezTo>
                    <a:pt x="1639" y="1315"/>
                    <a:pt x="1643" y="1317"/>
                    <a:pt x="1648" y="1317"/>
                  </a:cubicBezTo>
                  <a:cubicBezTo>
                    <a:pt x="1662" y="1317"/>
                    <a:pt x="1683" y="1299"/>
                    <a:pt x="1729" y="1257"/>
                  </a:cubicBezTo>
                  <a:cubicBezTo>
                    <a:pt x="1801" y="1195"/>
                    <a:pt x="1814" y="1191"/>
                    <a:pt x="1786" y="1157"/>
                  </a:cubicBezTo>
                  <a:cubicBezTo>
                    <a:pt x="1775" y="1136"/>
                    <a:pt x="1773" y="1124"/>
                    <a:pt x="1779" y="1124"/>
                  </a:cubicBezTo>
                  <a:lnTo>
                    <a:pt x="1779" y="1124"/>
                  </a:lnTo>
                  <a:cubicBezTo>
                    <a:pt x="1783" y="1124"/>
                    <a:pt x="1791" y="1131"/>
                    <a:pt x="1801" y="1144"/>
                  </a:cubicBezTo>
                  <a:cubicBezTo>
                    <a:pt x="1811" y="1154"/>
                    <a:pt x="1823" y="1162"/>
                    <a:pt x="1826" y="1162"/>
                  </a:cubicBezTo>
                  <a:cubicBezTo>
                    <a:pt x="1828" y="1162"/>
                    <a:pt x="1828" y="1159"/>
                    <a:pt x="1823" y="1154"/>
                  </a:cubicBezTo>
                  <a:cubicBezTo>
                    <a:pt x="1831" y="1150"/>
                    <a:pt x="1839" y="1147"/>
                    <a:pt x="1847" y="1147"/>
                  </a:cubicBezTo>
                  <a:cubicBezTo>
                    <a:pt x="1851" y="1147"/>
                    <a:pt x="1856" y="1148"/>
                    <a:pt x="1861" y="1151"/>
                  </a:cubicBezTo>
                  <a:cubicBezTo>
                    <a:pt x="1872" y="1153"/>
                    <a:pt x="1880" y="1154"/>
                    <a:pt x="1887" y="1154"/>
                  </a:cubicBezTo>
                  <a:cubicBezTo>
                    <a:pt x="1911" y="1154"/>
                    <a:pt x="1905" y="1138"/>
                    <a:pt x="1895" y="1126"/>
                  </a:cubicBezTo>
                  <a:cubicBezTo>
                    <a:pt x="1880" y="1113"/>
                    <a:pt x="1876" y="1108"/>
                    <a:pt x="1878" y="1108"/>
                  </a:cubicBezTo>
                  <a:lnTo>
                    <a:pt x="1878" y="1108"/>
                  </a:lnTo>
                  <a:cubicBezTo>
                    <a:pt x="1881" y="1108"/>
                    <a:pt x="1893" y="1114"/>
                    <a:pt x="1905" y="1119"/>
                  </a:cubicBezTo>
                  <a:cubicBezTo>
                    <a:pt x="1918" y="1125"/>
                    <a:pt x="1930" y="1131"/>
                    <a:pt x="1935" y="1131"/>
                  </a:cubicBezTo>
                  <a:cubicBezTo>
                    <a:pt x="1938" y="1131"/>
                    <a:pt x="1938" y="1128"/>
                    <a:pt x="1933" y="1122"/>
                  </a:cubicBezTo>
                  <a:cubicBezTo>
                    <a:pt x="1931" y="1105"/>
                    <a:pt x="1953" y="1068"/>
                    <a:pt x="1974" y="1068"/>
                  </a:cubicBezTo>
                  <a:cubicBezTo>
                    <a:pt x="1981" y="1068"/>
                    <a:pt x="1987" y="1071"/>
                    <a:pt x="1993" y="1079"/>
                  </a:cubicBezTo>
                  <a:lnTo>
                    <a:pt x="2011" y="1066"/>
                  </a:lnTo>
                  <a:cubicBezTo>
                    <a:pt x="1999" y="1050"/>
                    <a:pt x="2014" y="1038"/>
                    <a:pt x="2033" y="1025"/>
                  </a:cubicBezTo>
                  <a:cubicBezTo>
                    <a:pt x="2042" y="1018"/>
                    <a:pt x="2049" y="1013"/>
                    <a:pt x="2055" y="1013"/>
                  </a:cubicBezTo>
                  <a:cubicBezTo>
                    <a:pt x="2060" y="1013"/>
                    <a:pt x="2065" y="1017"/>
                    <a:pt x="2071" y="1025"/>
                  </a:cubicBezTo>
                  <a:cubicBezTo>
                    <a:pt x="2072" y="1034"/>
                    <a:pt x="2074" y="1038"/>
                    <a:pt x="2077" y="1038"/>
                  </a:cubicBezTo>
                  <a:cubicBezTo>
                    <a:pt x="2081" y="1038"/>
                    <a:pt x="2086" y="1029"/>
                    <a:pt x="2090" y="1013"/>
                  </a:cubicBezTo>
                  <a:cubicBezTo>
                    <a:pt x="2096" y="1006"/>
                    <a:pt x="2083" y="966"/>
                    <a:pt x="2093" y="963"/>
                  </a:cubicBezTo>
                  <a:cubicBezTo>
                    <a:pt x="2080" y="944"/>
                    <a:pt x="2077" y="922"/>
                    <a:pt x="2087" y="916"/>
                  </a:cubicBezTo>
                  <a:lnTo>
                    <a:pt x="2087" y="916"/>
                  </a:lnTo>
                  <a:lnTo>
                    <a:pt x="2099" y="931"/>
                  </a:lnTo>
                  <a:lnTo>
                    <a:pt x="2121" y="966"/>
                  </a:lnTo>
                  <a:cubicBezTo>
                    <a:pt x="2130" y="959"/>
                    <a:pt x="2140" y="956"/>
                    <a:pt x="2127" y="938"/>
                  </a:cubicBezTo>
                  <a:lnTo>
                    <a:pt x="2127" y="938"/>
                  </a:lnTo>
                  <a:cubicBezTo>
                    <a:pt x="2134" y="942"/>
                    <a:pt x="2140" y="944"/>
                    <a:pt x="2146" y="944"/>
                  </a:cubicBezTo>
                  <a:cubicBezTo>
                    <a:pt x="2155" y="944"/>
                    <a:pt x="2163" y="939"/>
                    <a:pt x="2174" y="931"/>
                  </a:cubicBezTo>
                  <a:cubicBezTo>
                    <a:pt x="2193" y="919"/>
                    <a:pt x="2209" y="906"/>
                    <a:pt x="2206" y="884"/>
                  </a:cubicBezTo>
                  <a:lnTo>
                    <a:pt x="2206" y="884"/>
                  </a:lnTo>
                  <a:cubicBezTo>
                    <a:pt x="2215" y="893"/>
                    <a:pt x="2227" y="897"/>
                    <a:pt x="2237" y="897"/>
                  </a:cubicBezTo>
                  <a:cubicBezTo>
                    <a:pt x="2264" y="897"/>
                    <a:pt x="2288" y="873"/>
                    <a:pt x="2281" y="844"/>
                  </a:cubicBezTo>
                  <a:cubicBezTo>
                    <a:pt x="2275" y="831"/>
                    <a:pt x="2277" y="824"/>
                    <a:pt x="2284" y="824"/>
                  </a:cubicBezTo>
                  <a:cubicBezTo>
                    <a:pt x="2288" y="824"/>
                    <a:pt x="2293" y="827"/>
                    <a:pt x="2300" y="831"/>
                  </a:cubicBezTo>
                  <a:cubicBezTo>
                    <a:pt x="2308" y="836"/>
                    <a:pt x="2312" y="839"/>
                    <a:pt x="2315" y="839"/>
                  </a:cubicBezTo>
                  <a:cubicBezTo>
                    <a:pt x="2318" y="839"/>
                    <a:pt x="2318" y="834"/>
                    <a:pt x="2318" y="822"/>
                  </a:cubicBezTo>
                  <a:cubicBezTo>
                    <a:pt x="2317" y="813"/>
                    <a:pt x="2320" y="810"/>
                    <a:pt x="2325" y="810"/>
                  </a:cubicBezTo>
                  <a:cubicBezTo>
                    <a:pt x="2332" y="810"/>
                    <a:pt x="2345" y="817"/>
                    <a:pt x="2356" y="825"/>
                  </a:cubicBezTo>
                  <a:cubicBezTo>
                    <a:pt x="2371" y="840"/>
                    <a:pt x="2380" y="846"/>
                    <a:pt x="2386" y="846"/>
                  </a:cubicBezTo>
                  <a:cubicBezTo>
                    <a:pt x="2392" y="846"/>
                    <a:pt x="2394" y="838"/>
                    <a:pt x="2394" y="825"/>
                  </a:cubicBezTo>
                  <a:cubicBezTo>
                    <a:pt x="2400" y="806"/>
                    <a:pt x="2412" y="790"/>
                    <a:pt x="2428" y="781"/>
                  </a:cubicBezTo>
                  <a:cubicBezTo>
                    <a:pt x="2438" y="753"/>
                    <a:pt x="2447" y="746"/>
                    <a:pt x="2428" y="734"/>
                  </a:cubicBezTo>
                  <a:cubicBezTo>
                    <a:pt x="2422" y="721"/>
                    <a:pt x="2419" y="709"/>
                    <a:pt x="2419" y="693"/>
                  </a:cubicBezTo>
                  <a:cubicBezTo>
                    <a:pt x="2423" y="681"/>
                    <a:pt x="2427" y="678"/>
                    <a:pt x="2429" y="678"/>
                  </a:cubicBezTo>
                  <a:lnTo>
                    <a:pt x="2429" y="678"/>
                  </a:lnTo>
                  <a:cubicBezTo>
                    <a:pt x="2433" y="678"/>
                    <a:pt x="2434" y="685"/>
                    <a:pt x="2428" y="687"/>
                  </a:cubicBezTo>
                  <a:cubicBezTo>
                    <a:pt x="2419" y="715"/>
                    <a:pt x="2428" y="712"/>
                    <a:pt x="2447" y="724"/>
                  </a:cubicBezTo>
                  <a:cubicBezTo>
                    <a:pt x="2455" y="729"/>
                    <a:pt x="2463" y="731"/>
                    <a:pt x="2472" y="731"/>
                  </a:cubicBezTo>
                  <a:cubicBezTo>
                    <a:pt x="2480" y="731"/>
                    <a:pt x="2488" y="729"/>
                    <a:pt x="2494" y="724"/>
                  </a:cubicBezTo>
                  <a:lnTo>
                    <a:pt x="2535" y="706"/>
                  </a:lnTo>
                  <a:cubicBezTo>
                    <a:pt x="2544" y="707"/>
                    <a:pt x="2552" y="708"/>
                    <a:pt x="2558" y="708"/>
                  </a:cubicBezTo>
                  <a:cubicBezTo>
                    <a:pt x="2576" y="708"/>
                    <a:pt x="2579" y="701"/>
                    <a:pt x="2572" y="687"/>
                  </a:cubicBezTo>
                  <a:cubicBezTo>
                    <a:pt x="2568" y="679"/>
                    <a:pt x="2565" y="673"/>
                    <a:pt x="2563" y="668"/>
                  </a:cubicBezTo>
                  <a:lnTo>
                    <a:pt x="2563" y="668"/>
                  </a:lnTo>
                  <a:cubicBezTo>
                    <a:pt x="2569" y="676"/>
                    <a:pt x="2580" y="679"/>
                    <a:pt x="2592" y="679"/>
                  </a:cubicBezTo>
                  <a:cubicBezTo>
                    <a:pt x="2632" y="679"/>
                    <a:pt x="2690" y="644"/>
                    <a:pt x="2688" y="611"/>
                  </a:cubicBezTo>
                  <a:lnTo>
                    <a:pt x="2688" y="611"/>
                  </a:lnTo>
                  <a:cubicBezTo>
                    <a:pt x="2690" y="616"/>
                    <a:pt x="2693" y="622"/>
                    <a:pt x="2695" y="627"/>
                  </a:cubicBezTo>
                  <a:cubicBezTo>
                    <a:pt x="2699" y="637"/>
                    <a:pt x="2704" y="641"/>
                    <a:pt x="2711" y="641"/>
                  </a:cubicBezTo>
                  <a:cubicBezTo>
                    <a:pt x="2717" y="641"/>
                    <a:pt x="2725" y="638"/>
                    <a:pt x="2735" y="634"/>
                  </a:cubicBezTo>
                  <a:cubicBezTo>
                    <a:pt x="2757" y="615"/>
                    <a:pt x="2779" y="599"/>
                    <a:pt x="2804" y="583"/>
                  </a:cubicBezTo>
                  <a:cubicBezTo>
                    <a:pt x="2845" y="568"/>
                    <a:pt x="2873" y="558"/>
                    <a:pt x="2867" y="536"/>
                  </a:cubicBezTo>
                  <a:cubicBezTo>
                    <a:pt x="2870" y="535"/>
                    <a:pt x="2872" y="535"/>
                    <a:pt x="2873" y="535"/>
                  </a:cubicBezTo>
                  <a:cubicBezTo>
                    <a:pt x="2877" y="535"/>
                    <a:pt x="2878" y="539"/>
                    <a:pt x="2883" y="552"/>
                  </a:cubicBezTo>
                  <a:cubicBezTo>
                    <a:pt x="2883" y="567"/>
                    <a:pt x="2886" y="572"/>
                    <a:pt x="2891" y="572"/>
                  </a:cubicBezTo>
                  <a:cubicBezTo>
                    <a:pt x="2894" y="572"/>
                    <a:pt x="2898" y="570"/>
                    <a:pt x="2901" y="568"/>
                  </a:cubicBezTo>
                  <a:cubicBezTo>
                    <a:pt x="2911" y="565"/>
                    <a:pt x="2901" y="546"/>
                    <a:pt x="2895" y="527"/>
                  </a:cubicBezTo>
                  <a:cubicBezTo>
                    <a:pt x="2891" y="515"/>
                    <a:pt x="2894" y="508"/>
                    <a:pt x="2903" y="508"/>
                  </a:cubicBezTo>
                  <a:cubicBezTo>
                    <a:pt x="2909" y="508"/>
                    <a:pt x="2916" y="510"/>
                    <a:pt x="2926" y="514"/>
                  </a:cubicBezTo>
                  <a:cubicBezTo>
                    <a:pt x="2933" y="517"/>
                    <a:pt x="2941" y="518"/>
                    <a:pt x="2948" y="518"/>
                  </a:cubicBezTo>
                  <a:cubicBezTo>
                    <a:pt x="2971" y="518"/>
                    <a:pt x="2993" y="507"/>
                    <a:pt x="3005" y="486"/>
                  </a:cubicBezTo>
                  <a:cubicBezTo>
                    <a:pt x="3010" y="485"/>
                    <a:pt x="3014" y="484"/>
                    <a:pt x="3018" y="484"/>
                  </a:cubicBezTo>
                  <a:cubicBezTo>
                    <a:pt x="3024" y="484"/>
                    <a:pt x="3029" y="487"/>
                    <a:pt x="3033" y="499"/>
                  </a:cubicBezTo>
                  <a:cubicBezTo>
                    <a:pt x="3041" y="508"/>
                    <a:pt x="3051" y="516"/>
                    <a:pt x="3061" y="516"/>
                  </a:cubicBezTo>
                  <a:cubicBezTo>
                    <a:pt x="3071" y="516"/>
                    <a:pt x="3080" y="507"/>
                    <a:pt x="3083" y="483"/>
                  </a:cubicBezTo>
                  <a:cubicBezTo>
                    <a:pt x="3086" y="482"/>
                    <a:pt x="3088" y="482"/>
                    <a:pt x="3089" y="482"/>
                  </a:cubicBezTo>
                  <a:cubicBezTo>
                    <a:pt x="3093" y="482"/>
                    <a:pt x="3094" y="485"/>
                    <a:pt x="3099" y="499"/>
                  </a:cubicBezTo>
                  <a:cubicBezTo>
                    <a:pt x="3109" y="509"/>
                    <a:pt x="3116" y="519"/>
                    <a:pt x="3119" y="519"/>
                  </a:cubicBezTo>
                  <a:cubicBezTo>
                    <a:pt x="3122" y="519"/>
                    <a:pt x="3122" y="512"/>
                    <a:pt x="3121" y="493"/>
                  </a:cubicBezTo>
                  <a:cubicBezTo>
                    <a:pt x="3130" y="475"/>
                    <a:pt x="3148" y="465"/>
                    <a:pt x="3166" y="465"/>
                  </a:cubicBezTo>
                  <a:cubicBezTo>
                    <a:pt x="3174" y="465"/>
                    <a:pt x="3182" y="467"/>
                    <a:pt x="3190" y="471"/>
                  </a:cubicBezTo>
                  <a:cubicBezTo>
                    <a:pt x="3202" y="467"/>
                    <a:pt x="3212" y="464"/>
                    <a:pt x="3205" y="446"/>
                  </a:cubicBezTo>
                  <a:cubicBezTo>
                    <a:pt x="3201" y="430"/>
                    <a:pt x="3196" y="416"/>
                    <a:pt x="3196" y="416"/>
                  </a:cubicBezTo>
                  <a:lnTo>
                    <a:pt x="3196" y="416"/>
                  </a:lnTo>
                  <a:cubicBezTo>
                    <a:pt x="3196" y="416"/>
                    <a:pt x="3197" y="418"/>
                    <a:pt x="3199" y="424"/>
                  </a:cubicBezTo>
                  <a:cubicBezTo>
                    <a:pt x="3210" y="442"/>
                    <a:pt x="3215" y="451"/>
                    <a:pt x="3218" y="451"/>
                  </a:cubicBezTo>
                  <a:cubicBezTo>
                    <a:pt x="3220" y="451"/>
                    <a:pt x="3219" y="440"/>
                    <a:pt x="3218" y="417"/>
                  </a:cubicBezTo>
                  <a:cubicBezTo>
                    <a:pt x="3216" y="408"/>
                    <a:pt x="3218" y="402"/>
                    <a:pt x="3221" y="402"/>
                  </a:cubicBezTo>
                  <a:cubicBezTo>
                    <a:pt x="3224" y="402"/>
                    <a:pt x="3227" y="407"/>
                    <a:pt x="3230" y="417"/>
                  </a:cubicBezTo>
                  <a:cubicBezTo>
                    <a:pt x="3242" y="429"/>
                    <a:pt x="3250" y="430"/>
                    <a:pt x="3253" y="430"/>
                  </a:cubicBezTo>
                  <a:cubicBezTo>
                    <a:pt x="3255" y="430"/>
                    <a:pt x="3255" y="430"/>
                    <a:pt x="3255" y="430"/>
                  </a:cubicBezTo>
                  <a:cubicBezTo>
                    <a:pt x="3290" y="411"/>
                    <a:pt x="3328" y="395"/>
                    <a:pt x="3365" y="383"/>
                  </a:cubicBezTo>
                  <a:cubicBezTo>
                    <a:pt x="3447" y="364"/>
                    <a:pt x="3478" y="355"/>
                    <a:pt x="3472" y="336"/>
                  </a:cubicBezTo>
                  <a:cubicBezTo>
                    <a:pt x="3475" y="322"/>
                    <a:pt x="3477" y="316"/>
                    <a:pt x="3480" y="316"/>
                  </a:cubicBezTo>
                  <a:cubicBezTo>
                    <a:pt x="3482" y="316"/>
                    <a:pt x="3486" y="321"/>
                    <a:pt x="3494" y="330"/>
                  </a:cubicBezTo>
                  <a:cubicBezTo>
                    <a:pt x="3499" y="340"/>
                    <a:pt x="3510" y="346"/>
                    <a:pt x="3523" y="346"/>
                  </a:cubicBezTo>
                  <a:cubicBezTo>
                    <a:pt x="3526" y="346"/>
                    <a:pt x="3529" y="346"/>
                    <a:pt x="3531" y="345"/>
                  </a:cubicBezTo>
                  <a:cubicBezTo>
                    <a:pt x="3534" y="344"/>
                    <a:pt x="3537" y="344"/>
                    <a:pt x="3539" y="344"/>
                  </a:cubicBezTo>
                  <a:cubicBezTo>
                    <a:pt x="3546" y="344"/>
                    <a:pt x="3552" y="348"/>
                    <a:pt x="3556" y="361"/>
                  </a:cubicBezTo>
                  <a:cubicBezTo>
                    <a:pt x="3563" y="339"/>
                    <a:pt x="3563" y="339"/>
                    <a:pt x="3572" y="339"/>
                  </a:cubicBezTo>
                  <a:cubicBezTo>
                    <a:pt x="3573" y="348"/>
                    <a:pt x="3577" y="352"/>
                    <a:pt x="3581" y="352"/>
                  </a:cubicBezTo>
                  <a:cubicBezTo>
                    <a:pt x="3585" y="352"/>
                    <a:pt x="3591" y="346"/>
                    <a:pt x="3594" y="333"/>
                  </a:cubicBezTo>
                  <a:cubicBezTo>
                    <a:pt x="3594" y="312"/>
                    <a:pt x="3594" y="302"/>
                    <a:pt x="3595" y="302"/>
                  </a:cubicBezTo>
                  <a:cubicBezTo>
                    <a:pt x="3596" y="302"/>
                    <a:pt x="3599" y="312"/>
                    <a:pt x="3603" y="333"/>
                  </a:cubicBezTo>
                  <a:cubicBezTo>
                    <a:pt x="3605" y="346"/>
                    <a:pt x="3622" y="357"/>
                    <a:pt x="3629" y="357"/>
                  </a:cubicBezTo>
                  <a:cubicBezTo>
                    <a:pt x="3632" y="357"/>
                    <a:pt x="3632" y="354"/>
                    <a:pt x="3628" y="348"/>
                  </a:cubicBezTo>
                  <a:cubicBezTo>
                    <a:pt x="3625" y="330"/>
                    <a:pt x="3644" y="326"/>
                    <a:pt x="3650" y="301"/>
                  </a:cubicBezTo>
                  <a:cubicBezTo>
                    <a:pt x="3653" y="301"/>
                    <a:pt x="3656" y="301"/>
                    <a:pt x="3658" y="301"/>
                  </a:cubicBezTo>
                  <a:cubicBezTo>
                    <a:pt x="3667" y="301"/>
                    <a:pt x="3673" y="303"/>
                    <a:pt x="3675" y="320"/>
                  </a:cubicBezTo>
                  <a:cubicBezTo>
                    <a:pt x="3679" y="324"/>
                    <a:pt x="3684" y="326"/>
                    <a:pt x="3689" y="326"/>
                  </a:cubicBezTo>
                  <a:cubicBezTo>
                    <a:pt x="3710" y="326"/>
                    <a:pt x="3740" y="303"/>
                    <a:pt x="3747" y="286"/>
                  </a:cubicBezTo>
                  <a:cubicBezTo>
                    <a:pt x="3746" y="276"/>
                    <a:pt x="3748" y="270"/>
                    <a:pt x="3750" y="270"/>
                  </a:cubicBezTo>
                  <a:cubicBezTo>
                    <a:pt x="3752" y="270"/>
                    <a:pt x="3755" y="275"/>
                    <a:pt x="3757" y="286"/>
                  </a:cubicBezTo>
                  <a:cubicBezTo>
                    <a:pt x="3759" y="300"/>
                    <a:pt x="3765" y="302"/>
                    <a:pt x="3773" y="302"/>
                  </a:cubicBezTo>
                  <a:cubicBezTo>
                    <a:pt x="3776" y="302"/>
                    <a:pt x="3779" y="301"/>
                    <a:pt x="3782" y="301"/>
                  </a:cubicBezTo>
                  <a:cubicBezTo>
                    <a:pt x="3784" y="295"/>
                    <a:pt x="3785" y="292"/>
                    <a:pt x="3787" y="292"/>
                  </a:cubicBezTo>
                  <a:cubicBezTo>
                    <a:pt x="3790" y="292"/>
                    <a:pt x="3792" y="307"/>
                    <a:pt x="3794" y="320"/>
                  </a:cubicBezTo>
                  <a:cubicBezTo>
                    <a:pt x="3790" y="336"/>
                    <a:pt x="3794" y="340"/>
                    <a:pt x="3804" y="340"/>
                  </a:cubicBezTo>
                  <a:cubicBezTo>
                    <a:pt x="3808" y="340"/>
                    <a:pt x="3814" y="340"/>
                    <a:pt x="3820" y="339"/>
                  </a:cubicBezTo>
                  <a:cubicBezTo>
                    <a:pt x="3826" y="317"/>
                    <a:pt x="3870" y="314"/>
                    <a:pt x="3901" y="311"/>
                  </a:cubicBezTo>
                  <a:cubicBezTo>
                    <a:pt x="3951" y="305"/>
                    <a:pt x="3961" y="283"/>
                    <a:pt x="3976" y="239"/>
                  </a:cubicBezTo>
                  <a:lnTo>
                    <a:pt x="3986" y="198"/>
                  </a:lnTo>
                  <a:lnTo>
                    <a:pt x="3989" y="239"/>
                  </a:lnTo>
                  <a:cubicBezTo>
                    <a:pt x="3992" y="257"/>
                    <a:pt x="3998" y="279"/>
                    <a:pt x="4004" y="298"/>
                  </a:cubicBezTo>
                  <a:cubicBezTo>
                    <a:pt x="4014" y="298"/>
                    <a:pt x="4014" y="276"/>
                    <a:pt x="4011" y="257"/>
                  </a:cubicBezTo>
                  <a:cubicBezTo>
                    <a:pt x="4011" y="246"/>
                    <a:pt x="4013" y="241"/>
                    <a:pt x="4019" y="241"/>
                  </a:cubicBezTo>
                  <a:cubicBezTo>
                    <a:pt x="4024" y="241"/>
                    <a:pt x="4032" y="245"/>
                    <a:pt x="4042" y="254"/>
                  </a:cubicBezTo>
                  <a:cubicBezTo>
                    <a:pt x="4054" y="263"/>
                    <a:pt x="4063" y="268"/>
                    <a:pt x="4069" y="268"/>
                  </a:cubicBezTo>
                  <a:cubicBezTo>
                    <a:pt x="4076" y="268"/>
                    <a:pt x="4081" y="263"/>
                    <a:pt x="4086" y="251"/>
                  </a:cubicBezTo>
                  <a:cubicBezTo>
                    <a:pt x="4088" y="251"/>
                    <a:pt x="4090" y="251"/>
                    <a:pt x="4092" y="251"/>
                  </a:cubicBezTo>
                  <a:cubicBezTo>
                    <a:pt x="4105" y="251"/>
                    <a:pt x="4115" y="259"/>
                    <a:pt x="4120" y="270"/>
                  </a:cubicBezTo>
                  <a:cubicBezTo>
                    <a:pt x="4130" y="270"/>
                    <a:pt x="4130" y="270"/>
                    <a:pt x="4130" y="248"/>
                  </a:cubicBezTo>
                  <a:cubicBezTo>
                    <a:pt x="4128" y="239"/>
                    <a:pt x="4130" y="234"/>
                    <a:pt x="4133" y="234"/>
                  </a:cubicBezTo>
                  <a:cubicBezTo>
                    <a:pt x="4137" y="234"/>
                    <a:pt x="4142" y="239"/>
                    <a:pt x="4149" y="248"/>
                  </a:cubicBezTo>
                  <a:cubicBezTo>
                    <a:pt x="4158" y="272"/>
                    <a:pt x="4172" y="282"/>
                    <a:pt x="4182" y="282"/>
                  </a:cubicBezTo>
                  <a:cubicBezTo>
                    <a:pt x="4189" y="282"/>
                    <a:pt x="4194" y="276"/>
                    <a:pt x="4192" y="267"/>
                  </a:cubicBezTo>
                  <a:cubicBezTo>
                    <a:pt x="4192" y="245"/>
                    <a:pt x="4202" y="245"/>
                    <a:pt x="4214" y="245"/>
                  </a:cubicBezTo>
                  <a:cubicBezTo>
                    <a:pt x="4224" y="245"/>
                    <a:pt x="4233" y="245"/>
                    <a:pt x="4246" y="223"/>
                  </a:cubicBezTo>
                  <a:lnTo>
                    <a:pt x="4265" y="223"/>
                  </a:lnTo>
                  <a:cubicBezTo>
                    <a:pt x="4277" y="223"/>
                    <a:pt x="4268" y="245"/>
                    <a:pt x="4255" y="245"/>
                  </a:cubicBezTo>
                  <a:lnTo>
                    <a:pt x="4268" y="264"/>
                  </a:lnTo>
                  <a:cubicBezTo>
                    <a:pt x="4290" y="264"/>
                    <a:pt x="4299" y="264"/>
                    <a:pt x="4308" y="242"/>
                  </a:cubicBezTo>
                  <a:cubicBezTo>
                    <a:pt x="4313" y="221"/>
                    <a:pt x="4315" y="211"/>
                    <a:pt x="4317" y="211"/>
                  </a:cubicBezTo>
                  <a:cubicBezTo>
                    <a:pt x="4319" y="211"/>
                    <a:pt x="4319" y="221"/>
                    <a:pt x="4321" y="242"/>
                  </a:cubicBezTo>
                  <a:cubicBezTo>
                    <a:pt x="4321" y="257"/>
                    <a:pt x="4325" y="270"/>
                    <a:pt x="4332" y="270"/>
                  </a:cubicBezTo>
                  <a:cubicBezTo>
                    <a:pt x="4335" y="270"/>
                    <a:pt x="4339" y="268"/>
                    <a:pt x="4343" y="261"/>
                  </a:cubicBezTo>
                  <a:cubicBezTo>
                    <a:pt x="4347" y="244"/>
                    <a:pt x="4351" y="238"/>
                    <a:pt x="4354" y="238"/>
                  </a:cubicBezTo>
                  <a:cubicBezTo>
                    <a:pt x="4358" y="238"/>
                    <a:pt x="4362" y="250"/>
                    <a:pt x="4362" y="261"/>
                  </a:cubicBezTo>
                  <a:cubicBezTo>
                    <a:pt x="4357" y="283"/>
                    <a:pt x="4355" y="294"/>
                    <a:pt x="4359" y="294"/>
                  </a:cubicBezTo>
                  <a:cubicBezTo>
                    <a:pt x="4363" y="294"/>
                    <a:pt x="4373" y="284"/>
                    <a:pt x="4393" y="264"/>
                  </a:cubicBezTo>
                  <a:cubicBezTo>
                    <a:pt x="4415" y="264"/>
                    <a:pt x="4459" y="245"/>
                    <a:pt x="4490" y="245"/>
                  </a:cubicBezTo>
                  <a:cubicBezTo>
                    <a:pt x="4534" y="245"/>
                    <a:pt x="4553" y="245"/>
                    <a:pt x="4565" y="267"/>
                  </a:cubicBezTo>
                  <a:lnTo>
                    <a:pt x="4565" y="267"/>
                  </a:lnTo>
                  <a:cubicBezTo>
                    <a:pt x="4569" y="251"/>
                    <a:pt x="4576" y="247"/>
                    <a:pt x="4589" y="247"/>
                  </a:cubicBezTo>
                  <a:cubicBezTo>
                    <a:pt x="4594" y="247"/>
                    <a:pt x="4600" y="247"/>
                    <a:pt x="4606" y="248"/>
                  </a:cubicBezTo>
                  <a:cubicBezTo>
                    <a:pt x="4614" y="255"/>
                    <a:pt x="4624" y="258"/>
                    <a:pt x="4633" y="258"/>
                  </a:cubicBezTo>
                  <a:cubicBezTo>
                    <a:pt x="4650" y="258"/>
                    <a:pt x="4666" y="248"/>
                    <a:pt x="4672" y="232"/>
                  </a:cubicBezTo>
                  <a:lnTo>
                    <a:pt x="4650" y="229"/>
                  </a:lnTo>
                  <a:cubicBezTo>
                    <a:pt x="4652" y="206"/>
                    <a:pt x="4656" y="196"/>
                    <a:pt x="4663" y="196"/>
                  </a:cubicBezTo>
                  <a:cubicBezTo>
                    <a:pt x="4668" y="196"/>
                    <a:pt x="4675" y="201"/>
                    <a:pt x="4684" y="210"/>
                  </a:cubicBezTo>
                  <a:cubicBezTo>
                    <a:pt x="4694" y="210"/>
                    <a:pt x="4694" y="232"/>
                    <a:pt x="4691" y="254"/>
                  </a:cubicBezTo>
                  <a:cubicBezTo>
                    <a:pt x="4691" y="273"/>
                    <a:pt x="4700" y="295"/>
                    <a:pt x="4710" y="298"/>
                  </a:cubicBezTo>
                  <a:cubicBezTo>
                    <a:pt x="4722" y="298"/>
                    <a:pt x="4731" y="298"/>
                    <a:pt x="4722" y="276"/>
                  </a:cubicBezTo>
                  <a:cubicBezTo>
                    <a:pt x="4725" y="257"/>
                    <a:pt x="4725" y="257"/>
                    <a:pt x="4735" y="257"/>
                  </a:cubicBezTo>
                  <a:cubicBezTo>
                    <a:pt x="4737" y="257"/>
                    <a:pt x="4739" y="258"/>
                    <a:pt x="4741" y="258"/>
                  </a:cubicBezTo>
                  <a:cubicBezTo>
                    <a:pt x="4750" y="258"/>
                    <a:pt x="4759" y="256"/>
                    <a:pt x="4769" y="239"/>
                  </a:cubicBezTo>
                  <a:cubicBezTo>
                    <a:pt x="4769" y="220"/>
                    <a:pt x="4782" y="220"/>
                    <a:pt x="4791" y="220"/>
                  </a:cubicBezTo>
                  <a:cubicBezTo>
                    <a:pt x="4797" y="232"/>
                    <a:pt x="4807" y="242"/>
                    <a:pt x="4822" y="245"/>
                  </a:cubicBezTo>
                  <a:lnTo>
                    <a:pt x="4819" y="264"/>
                  </a:lnTo>
                  <a:cubicBezTo>
                    <a:pt x="4819" y="279"/>
                    <a:pt x="4819" y="295"/>
                    <a:pt x="4826" y="308"/>
                  </a:cubicBezTo>
                  <a:cubicBezTo>
                    <a:pt x="4835" y="308"/>
                    <a:pt x="4838" y="289"/>
                    <a:pt x="4838" y="289"/>
                  </a:cubicBezTo>
                  <a:cubicBezTo>
                    <a:pt x="4839" y="282"/>
                    <a:pt x="4856" y="279"/>
                    <a:pt x="4881" y="279"/>
                  </a:cubicBezTo>
                  <a:cubicBezTo>
                    <a:pt x="4955" y="279"/>
                    <a:pt x="5100" y="302"/>
                    <a:pt x="5123" y="305"/>
                  </a:cubicBezTo>
                  <a:cubicBezTo>
                    <a:pt x="5134" y="319"/>
                    <a:pt x="5148" y="327"/>
                    <a:pt x="5158" y="327"/>
                  </a:cubicBezTo>
                  <a:cubicBezTo>
                    <a:pt x="5165" y="327"/>
                    <a:pt x="5170" y="322"/>
                    <a:pt x="5167" y="311"/>
                  </a:cubicBezTo>
                  <a:cubicBezTo>
                    <a:pt x="5168" y="303"/>
                    <a:pt x="5177" y="300"/>
                    <a:pt x="5192" y="300"/>
                  </a:cubicBezTo>
                  <a:cubicBezTo>
                    <a:pt x="5214" y="300"/>
                    <a:pt x="5248" y="308"/>
                    <a:pt x="5286" y="317"/>
                  </a:cubicBezTo>
                  <a:cubicBezTo>
                    <a:pt x="5330" y="327"/>
                    <a:pt x="5366" y="334"/>
                    <a:pt x="5388" y="334"/>
                  </a:cubicBezTo>
                  <a:cubicBezTo>
                    <a:pt x="5403" y="334"/>
                    <a:pt x="5412" y="331"/>
                    <a:pt x="5415" y="323"/>
                  </a:cubicBezTo>
                  <a:lnTo>
                    <a:pt x="5446" y="330"/>
                  </a:lnTo>
                  <a:cubicBezTo>
                    <a:pt x="5448" y="330"/>
                    <a:pt x="5451" y="330"/>
                    <a:pt x="5454" y="330"/>
                  </a:cubicBezTo>
                  <a:cubicBezTo>
                    <a:pt x="5471" y="330"/>
                    <a:pt x="5489" y="323"/>
                    <a:pt x="5499" y="323"/>
                  </a:cubicBezTo>
                  <a:cubicBezTo>
                    <a:pt x="5500" y="323"/>
                    <a:pt x="5501" y="323"/>
                    <a:pt x="5502" y="323"/>
                  </a:cubicBezTo>
                  <a:cubicBezTo>
                    <a:pt x="5510" y="315"/>
                    <a:pt x="5515" y="311"/>
                    <a:pt x="5518" y="311"/>
                  </a:cubicBezTo>
                  <a:lnTo>
                    <a:pt x="5518" y="311"/>
                  </a:lnTo>
                  <a:cubicBezTo>
                    <a:pt x="5521" y="311"/>
                    <a:pt x="5520" y="316"/>
                    <a:pt x="5512" y="326"/>
                  </a:cubicBezTo>
                  <a:cubicBezTo>
                    <a:pt x="5509" y="345"/>
                    <a:pt x="5502" y="367"/>
                    <a:pt x="5512" y="370"/>
                  </a:cubicBezTo>
                  <a:cubicBezTo>
                    <a:pt x="5514" y="371"/>
                    <a:pt x="5517" y="371"/>
                    <a:pt x="5519" y="371"/>
                  </a:cubicBezTo>
                  <a:cubicBezTo>
                    <a:pt x="5535" y="371"/>
                    <a:pt x="5540" y="352"/>
                    <a:pt x="5543" y="336"/>
                  </a:cubicBezTo>
                  <a:cubicBezTo>
                    <a:pt x="5548" y="319"/>
                    <a:pt x="5555" y="317"/>
                    <a:pt x="5558" y="317"/>
                  </a:cubicBezTo>
                  <a:cubicBezTo>
                    <a:pt x="5558" y="317"/>
                    <a:pt x="5559" y="317"/>
                    <a:pt x="5559" y="317"/>
                  </a:cubicBezTo>
                  <a:cubicBezTo>
                    <a:pt x="5571" y="320"/>
                    <a:pt x="5571" y="320"/>
                    <a:pt x="5565" y="342"/>
                  </a:cubicBezTo>
                  <a:cubicBezTo>
                    <a:pt x="5559" y="361"/>
                    <a:pt x="5553" y="380"/>
                    <a:pt x="5553" y="380"/>
                  </a:cubicBezTo>
                  <a:lnTo>
                    <a:pt x="5565" y="383"/>
                  </a:lnTo>
                  <a:cubicBezTo>
                    <a:pt x="5567" y="369"/>
                    <a:pt x="5575" y="367"/>
                    <a:pt x="5579" y="367"/>
                  </a:cubicBezTo>
                  <a:cubicBezTo>
                    <a:pt x="5580" y="367"/>
                    <a:pt x="5581" y="367"/>
                    <a:pt x="5581" y="367"/>
                  </a:cubicBezTo>
                  <a:cubicBezTo>
                    <a:pt x="5590" y="370"/>
                    <a:pt x="5590" y="370"/>
                    <a:pt x="5581" y="411"/>
                  </a:cubicBezTo>
                  <a:cubicBezTo>
                    <a:pt x="5574" y="431"/>
                    <a:pt x="5574" y="441"/>
                    <a:pt x="5578" y="441"/>
                  </a:cubicBezTo>
                  <a:cubicBezTo>
                    <a:pt x="5581" y="441"/>
                    <a:pt x="5589" y="432"/>
                    <a:pt x="5600" y="414"/>
                  </a:cubicBezTo>
                  <a:lnTo>
                    <a:pt x="5625" y="402"/>
                  </a:lnTo>
                  <a:cubicBezTo>
                    <a:pt x="5625" y="417"/>
                    <a:pt x="5629" y="423"/>
                    <a:pt x="5634" y="423"/>
                  </a:cubicBezTo>
                  <a:cubicBezTo>
                    <a:pt x="5645" y="423"/>
                    <a:pt x="5662" y="404"/>
                    <a:pt x="5672" y="392"/>
                  </a:cubicBezTo>
                  <a:cubicBezTo>
                    <a:pt x="5672" y="416"/>
                    <a:pt x="5674" y="428"/>
                    <a:pt x="5680" y="428"/>
                  </a:cubicBezTo>
                  <a:cubicBezTo>
                    <a:pt x="5685" y="428"/>
                    <a:pt x="5693" y="419"/>
                    <a:pt x="5703" y="402"/>
                  </a:cubicBezTo>
                  <a:cubicBezTo>
                    <a:pt x="5706" y="393"/>
                    <a:pt x="5709" y="389"/>
                    <a:pt x="5713" y="389"/>
                  </a:cubicBezTo>
                  <a:cubicBezTo>
                    <a:pt x="5717" y="389"/>
                    <a:pt x="5721" y="396"/>
                    <a:pt x="5725" y="408"/>
                  </a:cubicBezTo>
                  <a:cubicBezTo>
                    <a:pt x="5728" y="430"/>
                    <a:pt x="5737" y="433"/>
                    <a:pt x="5759" y="442"/>
                  </a:cubicBezTo>
                  <a:cubicBezTo>
                    <a:pt x="5763" y="438"/>
                    <a:pt x="5770" y="436"/>
                    <a:pt x="5779" y="436"/>
                  </a:cubicBezTo>
                  <a:cubicBezTo>
                    <a:pt x="5809" y="436"/>
                    <a:pt x="5863" y="456"/>
                    <a:pt x="5925" y="480"/>
                  </a:cubicBezTo>
                  <a:cubicBezTo>
                    <a:pt x="5995" y="502"/>
                    <a:pt x="6046" y="525"/>
                    <a:pt x="6069" y="525"/>
                  </a:cubicBezTo>
                  <a:cubicBezTo>
                    <a:pt x="6076" y="525"/>
                    <a:pt x="6081" y="523"/>
                    <a:pt x="6082" y="518"/>
                  </a:cubicBezTo>
                  <a:cubicBezTo>
                    <a:pt x="6092" y="524"/>
                    <a:pt x="6092" y="524"/>
                    <a:pt x="6095" y="546"/>
                  </a:cubicBezTo>
                  <a:cubicBezTo>
                    <a:pt x="6092" y="555"/>
                    <a:pt x="6092" y="561"/>
                    <a:pt x="6097" y="561"/>
                  </a:cubicBezTo>
                  <a:cubicBezTo>
                    <a:pt x="6101" y="561"/>
                    <a:pt x="6110" y="554"/>
                    <a:pt x="6123" y="536"/>
                  </a:cubicBezTo>
                  <a:cubicBezTo>
                    <a:pt x="6134" y="527"/>
                    <a:pt x="6140" y="518"/>
                    <a:pt x="6141" y="518"/>
                  </a:cubicBezTo>
                  <a:lnTo>
                    <a:pt x="6141" y="518"/>
                  </a:lnTo>
                  <a:cubicBezTo>
                    <a:pt x="6142" y="518"/>
                    <a:pt x="6139" y="523"/>
                    <a:pt x="6132" y="540"/>
                  </a:cubicBezTo>
                  <a:cubicBezTo>
                    <a:pt x="6123" y="558"/>
                    <a:pt x="6145" y="568"/>
                    <a:pt x="6182" y="583"/>
                  </a:cubicBezTo>
                  <a:cubicBezTo>
                    <a:pt x="6204" y="592"/>
                    <a:pt x="6229" y="604"/>
                    <a:pt x="6245" y="604"/>
                  </a:cubicBezTo>
                  <a:cubicBezTo>
                    <a:pt x="6252" y="604"/>
                    <a:pt x="6258" y="602"/>
                    <a:pt x="6261" y="596"/>
                  </a:cubicBezTo>
                  <a:cubicBezTo>
                    <a:pt x="6274" y="592"/>
                    <a:pt x="6281" y="589"/>
                    <a:pt x="6283" y="589"/>
                  </a:cubicBezTo>
                  <a:lnTo>
                    <a:pt x="6283" y="589"/>
                  </a:lnTo>
                  <a:cubicBezTo>
                    <a:pt x="6285" y="589"/>
                    <a:pt x="6280" y="592"/>
                    <a:pt x="6270" y="599"/>
                  </a:cubicBezTo>
                  <a:cubicBezTo>
                    <a:pt x="6250" y="627"/>
                    <a:pt x="6270" y="659"/>
                    <a:pt x="6302" y="659"/>
                  </a:cubicBezTo>
                  <a:cubicBezTo>
                    <a:pt x="6310" y="659"/>
                    <a:pt x="6318" y="657"/>
                    <a:pt x="6327" y="652"/>
                  </a:cubicBezTo>
                  <a:cubicBezTo>
                    <a:pt x="6339" y="659"/>
                    <a:pt x="6349" y="662"/>
                    <a:pt x="6339" y="681"/>
                  </a:cubicBezTo>
                  <a:cubicBezTo>
                    <a:pt x="6346" y="685"/>
                    <a:pt x="6353" y="688"/>
                    <a:pt x="6371" y="688"/>
                  </a:cubicBezTo>
                  <a:cubicBezTo>
                    <a:pt x="6377" y="688"/>
                    <a:pt x="6385" y="688"/>
                    <a:pt x="6396" y="687"/>
                  </a:cubicBezTo>
                  <a:lnTo>
                    <a:pt x="6461" y="721"/>
                  </a:lnTo>
                  <a:cubicBezTo>
                    <a:pt x="6469" y="724"/>
                    <a:pt x="6477" y="726"/>
                    <a:pt x="6485" y="726"/>
                  </a:cubicBezTo>
                  <a:cubicBezTo>
                    <a:pt x="6493" y="726"/>
                    <a:pt x="6501" y="724"/>
                    <a:pt x="6508" y="721"/>
                  </a:cubicBezTo>
                  <a:lnTo>
                    <a:pt x="6518" y="728"/>
                  </a:lnTo>
                  <a:cubicBezTo>
                    <a:pt x="6508" y="746"/>
                    <a:pt x="6555" y="775"/>
                    <a:pt x="6618" y="812"/>
                  </a:cubicBezTo>
                  <a:cubicBezTo>
                    <a:pt x="6684" y="850"/>
                    <a:pt x="6737" y="884"/>
                    <a:pt x="6734" y="906"/>
                  </a:cubicBezTo>
                  <a:cubicBezTo>
                    <a:pt x="6734" y="906"/>
                    <a:pt x="6736" y="908"/>
                    <a:pt x="6741" y="908"/>
                  </a:cubicBezTo>
                  <a:cubicBezTo>
                    <a:pt x="6747" y="908"/>
                    <a:pt x="6754" y="906"/>
                    <a:pt x="6765" y="900"/>
                  </a:cubicBezTo>
                  <a:cubicBezTo>
                    <a:pt x="6780" y="887"/>
                    <a:pt x="6789" y="881"/>
                    <a:pt x="6795" y="881"/>
                  </a:cubicBezTo>
                  <a:cubicBezTo>
                    <a:pt x="6803" y="881"/>
                    <a:pt x="6805" y="889"/>
                    <a:pt x="6803" y="903"/>
                  </a:cubicBezTo>
                  <a:cubicBezTo>
                    <a:pt x="6792" y="932"/>
                    <a:pt x="6806" y="953"/>
                    <a:pt x="6826" y="953"/>
                  </a:cubicBezTo>
                  <a:cubicBezTo>
                    <a:pt x="6834" y="953"/>
                    <a:pt x="6844" y="949"/>
                    <a:pt x="6853" y="941"/>
                  </a:cubicBezTo>
                  <a:lnTo>
                    <a:pt x="6853" y="941"/>
                  </a:lnTo>
                  <a:lnTo>
                    <a:pt x="6844" y="956"/>
                  </a:lnTo>
                  <a:cubicBezTo>
                    <a:pt x="6835" y="979"/>
                    <a:pt x="6842" y="989"/>
                    <a:pt x="6856" y="989"/>
                  </a:cubicBezTo>
                  <a:cubicBezTo>
                    <a:pt x="6867" y="989"/>
                    <a:pt x="6883" y="982"/>
                    <a:pt x="6897" y="969"/>
                  </a:cubicBezTo>
                  <a:lnTo>
                    <a:pt x="6897" y="969"/>
                  </a:lnTo>
                  <a:cubicBezTo>
                    <a:pt x="6894" y="990"/>
                    <a:pt x="6892" y="1009"/>
                    <a:pt x="6904" y="1009"/>
                  </a:cubicBezTo>
                  <a:cubicBezTo>
                    <a:pt x="6906" y="1009"/>
                    <a:pt x="6909" y="1008"/>
                    <a:pt x="6913" y="1006"/>
                  </a:cubicBezTo>
                  <a:lnTo>
                    <a:pt x="6913" y="1006"/>
                  </a:lnTo>
                  <a:cubicBezTo>
                    <a:pt x="6922" y="1013"/>
                    <a:pt x="6922" y="1013"/>
                    <a:pt x="6897" y="1047"/>
                  </a:cubicBezTo>
                  <a:cubicBezTo>
                    <a:pt x="6884" y="1063"/>
                    <a:pt x="6872" y="1079"/>
                    <a:pt x="6881" y="1085"/>
                  </a:cubicBezTo>
                  <a:cubicBezTo>
                    <a:pt x="6883" y="1086"/>
                    <a:pt x="6884" y="1086"/>
                    <a:pt x="6886" y="1086"/>
                  </a:cubicBezTo>
                  <a:cubicBezTo>
                    <a:pt x="6894" y="1086"/>
                    <a:pt x="6905" y="1073"/>
                    <a:pt x="6913" y="1057"/>
                  </a:cubicBezTo>
                  <a:lnTo>
                    <a:pt x="6931" y="1069"/>
                  </a:lnTo>
                  <a:cubicBezTo>
                    <a:pt x="6931" y="1069"/>
                    <a:pt x="6933" y="1070"/>
                    <a:pt x="6936" y="1070"/>
                  </a:cubicBezTo>
                  <a:cubicBezTo>
                    <a:pt x="6940" y="1070"/>
                    <a:pt x="6946" y="1068"/>
                    <a:pt x="6953" y="1060"/>
                  </a:cubicBezTo>
                  <a:cubicBezTo>
                    <a:pt x="6959" y="1052"/>
                    <a:pt x="6964" y="1050"/>
                    <a:pt x="6968" y="1050"/>
                  </a:cubicBezTo>
                  <a:cubicBezTo>
                    <a:pt x="6972" y="1050"/>
                    <a:pt x="6977" y="1053"/>
                    <a:pt x="6982" y="1057"/>
                  </a:cubicBezTo>
                  <a:cubicBezTo>
                    <a:pt x="6978" y="1061"/>
                    <a:pt x="6977" y="1064"/>
                    <a:pt x="6978" y="1064"/>
                  </a:cubicBezTo>
                  <a:cubicBezTo>
                    <a:pt x="6981" y="1064"/>
                    <a:pt x="6992" y="1053"/>
                    <a:pt x="6994" y="1038"/>
                  </a:cubicBezTo>
                  <a:cubicBezTo>
                    <a:pt x="7005" y="1024"/>
                    <a:pt x="7016" y="1008"/>
                    <a:pt x="7025" y="1008"/>
                  </a:cubicBezTo>
                  <a:cubicBezTo>
                    <a:pt x="7026" y="1008"/>
                    <a:pt x="7027" y="1009"/>
                    <a:pt x="7029" y="1010"/>
                  </a:cubicBezTo>
                  <a:lnTo>
                    <a:pt x="7054" y="978"/>
                  </a:lnTo>
                  <a:cubicBezTo>
                    <a:pt x="7079" y="944"/>
                    <a:pt x="7091" y="928"/>
                    <a:pt x="7085" y="897"/>
                  </a:cubicBezTo>
                  <a:cubicBezTo>
                    <a:pt x="7067" y="867"/>
                    <a:pt x="7054" y="839"/>
                    <a:pt x="7039" y="839"/>
                  </a:cubicBezTo>
                  <a:cubicBezTo>
                    <a:pt x="7034" y="839"/>
                    <a:pt x="7028" y="843"/>
                    <a:pt x="7022" y="853"/>
                  </a:cubicBezTo>
                  <a:cubicBezTo>
                    <a:pt x="7022" y="853"/>
                    <a:pt x="7010" y="858"/>
                    <a:pt x="7000" y="858"/>
                  </a:cubicBezTo>
                  <a:cubicBezTo>
                    <a:pt x="6996" y="858"/>
                    <a:pt x="6993" y="858"/>
                    <a:pt x="6991" y="856"/>
                  </a:cubicBezTo>
                  <a:cubicBezTo>
                    <a:pt x="6982" y="850"/>
                    <a:pt x="6985" y="828"/>
                    <a:pt x="6985" y="828"/>
                  </a:cubicBezTo>
                  <a:cubicBezTo>
                    <a:pt x="6997" y="809"/>
                    <a:pt x="6960" y="784"/>
                    <a:pt x="6913" y="753"/>
                  </a:cubicBezTo>
                  <a:cubicBezTo>
                    <a:pt x="6859" y="712"/>
                    <a:pt x="6828" y="696"/>
                    <a:pt x="6831" y="671"/>
                  </a:cubicBezTo>
                  <a:cubicBezTo>
                    <a:pt x="6831" y="649"/>
                    <a:pt x="6822" y="643"/>
                    <a:pt x="6822" y="643"/>
                  </a:cubicBezTo>
                  <a:cubicBezTo>
                    <a:pt x="6820" y="646"/>
                    <a:pt x="6817" y="648"/>
                    <a:pt x="6812" y="648"/>
                  </a:cubicBezTo>
                  <a:cubicBezTo>
                    <a:pt x="6790" y="648"/>
                    <a:pt x="6741" y="617"/>
                    <a:pt x="6687" y="583"/>
                  </a:cubicBezTo>
                  <a:cubicBezTo>
                    <a:pt x="6631" y="551"/>
                    <a:pt x="6576" y="522"/>
                    <a:pt x="6551" y="522"/>
                  </a:cubicBezTo>
                  <a:cubicBezTo>
                    <a:pt x="6546" y="522"/>
                    <a:pt x="6542" y="523"/>
                    <a:pt x="6540" y="527"/>
                  </a:cubicBezTo>
                  <a:lnTo>
                    <a:pt x="6518" y="514"/>
                  </a:lnTo>
                  <a:cubicBezTo>
                    <a:pt x="6527" y="499"/>
                    <a:pt x="6508" y="486"/>
                    <a:pt x="6490" y="477"/>
                  </a:cubicBezTo>
                  <a:cubicBezTo>
                    <a:pt x="6482" y="479"/>
                    <a:pt x="6476" y="480"/>
                    <a:pt x="6469" y="480"/>
                  </a:cubicBezTo>
                  <a:cubicBezTo>
                    <a:pt x="6459" y="480"/>
                    <a:pt x="6449" y="478"/>
                    <a:pt x="6439" y="474"/>
                  </a:cubicBezTo>
                  <a:cubicBezTo>
                    <a:pt x="6449" y="455"/>
                    <a:pt x="6439" y="452"/>
                    <a:pt x="6417" y="439"/>
                  </a:cubicBezTo>
                  <a:cubicBezTo>
                    <a:pt x="6409" y="435"/>
                    <a:pt x="6402" y="432"/>
                    <a:pt x="6396" y="432"/>
                  </a:cubicBezTo>
                  <a:cubicBezTo>
                    <a:pt x="6390" y="432"/>
                    <a:pt x="6385" y="436"/>
                    <a:pt x="6380" y="446"/>
                  </a:cubicBezTo>
                  <a:cubicBezTo>
                    <a:pt x="6339" y="427"/>
                    <a:pt x="6305" y="402"/>
                    <a:pt x="6273" y="373"/>
                  </a:cubicBezTo>
                  <a:cubicBezTo>
                    <a:pt x="6273" y="365"/>
                    <a:pt x="6271" y="362"/>
                    <a:pt x="6266" y="362"/>
                  </a:cubicBezTo>
                  <a:cubicBezTo>
                    <a:pt x="6259" y="362"/>
                    <a:pt x="6247" y="370"/>
                    <a:pt x="6236" y="380"/>
                  </a:cubicBezTo>
                  <a:cubicBezTo>
                    <a:pt x="6228" y="396"/>
                    <a:pt x="6213" y="409"/>
                    <a:pt x="6203" y="409"/>
                  </a:cubicBezTo>
                  <a:cubicBezTo>
                    <a:pt x="6201" y="409"/>
                    <a:pt x="6200" y="409"/>
                    <a:pt x="6198" y="408"/>
                  </a:cubicBezTo>
                  <a:cubicBezTo>
                    <a:pt x="6198" y="408"/>
                    <a:pt x="6208" y="389"/>
                    <a:pt x="6214" y="370"/>
                  </a:cubicBezTo>
                  <a:cubicBezTo>
                    <a:pt x="6233" y="355"/>
                    <a:pt x="6233" y="355"/>
                    <a:pt x="6214" y="348"/>
                  </a:cubicBezTo>
                  <a:lnTo>
                    <a:pt x="6192" y="339"/>
                  </a:lnTo>
                  <a:cubicBezTo>
                    <a:pt x="6190" y="344"/>
                    <a:pt x="6185" y="345"/>
                    <a:pt x="6178" y="345"/>
                  </a:cubicBezTo>
                  <a:cubicBezTo>
                    <a:pt x="6157" y="345"/>
                    <a:pt x="6115" y="326"/>
                    <a:pt x="6060" y="305"/>
                  </a:cubicBezTo>
                  <a:cubicBezTo>
                    <a:pt x="5998" y="282"/>
                    <a:pt x="5962" y="270"/>
                    <a:pt x="5943" y="270"/>
                  </a:cubicBezTo>
                  <a:cubicBezTo>
                    <a:pt x="5933" y="270"/>
                    <a:pt x="5928" y="273"/>
                    <a:pt x="5925" y="279"/>
                  </a:cubicBezTo>
                  <a:cubicBezTo>
                    <a:pt x="5923" y="287"/>
                    <a:pt x="5920" y="291"/>
                    <a:pt x="5915" y="291"/>
                  </a:cubicBezTo>
                  <a:cubicBezTo>
                    <a:pt x="5909" y="291"/>
                    <a:pt x="5900" y="282"/>
                    <a:pt x="5885" y="264"/>
                  </a:cubicBezTo>
                  <a:cubicBezTo>
                    <a:pt x="5854" y="207"/>
                    <a:pt x="5845" y="190"/>
                    <a:pt x="5836" y="190"/>
                  </a:cubicBezTo>
                  <a:cubicBezTo>
                    <a:pt x="5832" y="190"/>
                    <a:pt x="5828" y="193"/>
                    <a:pt x="5822" y="198"/>
                  </a:cubicBezTo>
                  <a:cubicBezTo>
                    <a:pt x="5835" y="201"/>
                    <a:pt x="5828" y="223"/>
                    <a:pt x="5822" y="242"/>
                  </a:cubicBezTo>
                  <a:cubicBezTo>
                    <a:pt x="5816" y="261"/>
                    <a:pt x="5810" y="271"/>
                    <a:pt x="5806" y="271"/>
                  </a:cubicBezTo>
                  <a:cubicBezTo>
                    <a:pt x="5801" y="271"/>
                    <a:pt x="5798" y="259"/>
                    <a:pt x="5800" y="236"/>
                  </a:cubicBezTo>
                  <a:cubicBezTo>
                    <a:pt x="5809" y="208"/>
                    <a:pt x="5735" y="187"/>
                    <a:pt x="5680" y="187"/>
                  </a:cubicBezTo>
                  <a:cubicBezTo>
                    <a:pt x="5653" y="187"/>
                    <a:pt x="5631" y="192"/>
                    <a:pt x="5625" y="204"/>
                  </a:cubicBezTo>
                  <a:lnTo>
                    <a:pt x="5628" y="185"/>
                  </a:lnTo>
                  <a:cubicBezTo>
                    <a:pt x="5634" y="163"/>
                    <a:pt x="5625" y="160"/>
                    <a:pt x="5581" y="151"/>
                  </a:cubicBezTo>
                  <a:lnTo>
                    <a:pt x="5546" y="142"/>
                  </a:lnTo>
                  <a:cubicBezTo>
                    <a:pt x="5543" y="154"/>
                    <a:pt x="5535" y="158"/>
                    <a:pt x="5526" y="158"/>
                  </a:cubicBezTo>
                  <a:cubicBezTo>
                    <a:pt x="5505" y="158"/>
                    <a:pt x="5479" y="138"/>
                    <a:pt x="5484" y="123"/>
                  </a:cubicBezTo>
                  <a:cubicBezTo>
                    <a:pt x="5477" y="101"/>
                    <a:pt x="5477" y="101"/>
                    <a:pt x="5455" y="98"/>
                  </a:cubicBezTo>
                  <a:cubicBezTo>
                    <a:pt x="5442" y="107"/>
                    <a:pt x="5428" y="111"/>
                    <a:pt x="5416" y="111"/>
                  </a:cubicBezTo>
                  <a:cubicBezTo>
                    <a:pt x="5386" y="111"/>
                    <a:pt x="5363" y="91"/>
                    <a:pt x="5368" y="76"/>
                  </a:cubicBezTo>
                  <a:cubicBezTo>
                    <a:pt x="5368" y="76"/>
                    <a:pt x="5355" y="76"/>
                    <a:pt x="5346" y="73"/>
                  </a:cubicBezTo>
                  <a:cubicBezTo>
                    <a:pt x="5337" y="81"/>
                    <a:pt x="5326" y="85"/>
                    <a:pt x="5314" y="85"/>
                  </a:cubicBezTo>
                  <a:cubicBezTo>
                    <a:pt x="5308" y="85"/>
                    <a:pt x="5302" y="84"/>
                    <a:pt x="5296" y="82"/>
                  </a:cubicBezTo>
                  <a:cubicBezTo>
                    <a:pt x="5283" y="80"/>
                    <a:pt x="5274" y="78"/>
                    <a:pt x="5268" y="78"/>
                  </a:cubicBezTo>
                  <a:cubicBezTo>
                    <a:pt x="5258" y="78"/>
                    <a:pt x="5255" y="82"/>
                    <a:pt x="5261" y="98"/>
                  </a:cubicBezTo>
                  <a:cubicBezTo>
                    <a:pt x="5255" y="115"/>
                    <a:pt x="5252" y="136"/>
                    <a:pt x="5244" y="136"/>
                  </a:cubicBezTo>
                  <a:cubicBezTo>
                    <a:pt x="5243" y="136"/>
                    <a:pt x="5243" y="135"/>
                    <a:pt x="5242" y="135"/>
                  </a:cubicBezTo>
                  <a:lnTo>
                    <a:pt x="5245" y="116"/>
                  </a:lnTo>
                  <a:cubicBezTo>
                    <a:pt x="5249" y="95"/>
                    <a:pt x="5217" y="85"/>
                    <a:pt x="5170" y="82"/>
                  </a:cubicBezTo>
                  <a:cubicBezTo>
                    <a:pt x="5117" y="73"/>
                    <a:pt x="5095" y="69"/>
                    <a:pt x="5086" y="48"/>
                  </a:cubicBezTo>
                  <a:lnTo>
                    <a:pt x="5073" y="66"/>
                  </a:lnTo>
                  <a:cubicBezTo>
                    <a:pt x="5066" y="75"/>
                    <a:pt x="5060" y="79"/>
                    <a:pt x="5056" y="79"/>
                  </a:cubicBezTo>
                  <a:cubicBezTo>
                    <a:pt x="5051" y="79"/>
                    <a:pt x="5049" y="73"/>
                    <a:pt x="5051" y="63"/>
                  </a:cubicBezTo>
                  <a:cubicBezTo>
                    <a:pt x="5045" y="49"/>
                    <a:pt x="5026" y="41"/>
                    <a:pt x="5006" y="41"/>
                  </a:cubicBezTo>
                  <a:cubicBezTo>
                    <a:pt x="4994" y="41"/>
                    <a:pt x="4982" y="44"/>
                    <a:pt x="4973" y="51"/>
                  </a:cubicBezTo>
                  <a:lnTo>
                    <a:pt x="4951" y="48"/>
                  </a:lnTo>
                  <a:cubicBezTo>
                    <a:pt x="4948" y="24"/>
                    <a:pt x="4936" y="13"/>
                    <a:pt x="4924" y="13"/>
                  </a:cubicBezTo>
                  <a:cubicBezTo>
                    <a:pt x="4913" y="13"/>
                    <a:pt x="4902" y="22"/>
                    <a:pt x="4894" y="41"/>
                  </a:cubicBezTo>
                  <a:cubicBezTo>
                    <a:pt x="4898" y="19"/>
                    <a:pt x="4885" y="19"/>
                    <a:pt x="4876" y="19"/>
                  </a:cubicBezTo>
                  <a:cubicBezTo>
                    <a:pt x="4865" y="27"/>
                    <a:pt x="4851" y="31"/>
                    <a:pt x="4839" y="31"/>
                  </a:cubicBezTo>
                  <a:cubicBezTo>
                    <a:pt x="4822" y="31"/>
                    <a:pt x="4807" y="24"/>
                    <a:pt x="4807" y="13"/>
                  </a:cubicBezTo>
                  <a:lnTo>
                    <a:pt x="4797" y="10"/>
                  </a:lnTo>
                  <a:cubicBezTo>
                    <a:pt x="4792" y="23"/>
                    <a:pt x="4780" y="30"/>
                    <a:pt x="4769" y="30"/>
                  </a:cubicBezTo>
                  <a:cubicBezTo>
                    <a:pt x="4767" y="30"/>
                    <a:pt x="4765" y="29"/>
                    <a:pt x="4763" y="29"/>
                  </a:cubicBezTo>
                  <a:cubicBezTo>
                    <a:pt x="4761" y="28"/>
                    <a:pt x="4759" y="28"/>
                    <a:pt x="4757" y="28"/>
                  </a:cubicBezTo>
                  <a:cubicBezTo>
                    <a:pt x="4743" y="28"/>
                    <a:pt x="4731" y="37"/>
                    <a:pt x="4725" y="48"/>
                  </a:cubicBezTo>
                  <a:cubicBezTo>
                    <a:pt x="4713" y="66"/>
                    <a:pt x="4703" y="66"/>
                    <a:pt x="4703" y="66"/>
                  </a:cubicBezTo>
                  <a:cubicBezTo>
                    <a:pt x="4691" y="66"/>
                    <a:pt x="4703" y="44"/>
                    <a:pt x="4716" y="26"/>
                  </a:cubicBezTo>
                  <a:cubicBezTo>
                    <a:pt x="4727" y="17"/>
                    <a:pt x="4726" y="12"/>
                    <a:pt x="4719" y="12"/>
                  </a:cubicBezTo>
                  <a:cubicBezTo>
                    <a:pt x="4710" y="12"/>
                    <a:pt x="4691" y="20"/>
                    <a:pt x="4672" y="41"/>
                  </a:cubicBezTo>
                  <a:cubicBezTo>
                    <a:pt x="4653" y="62"/>
                    <a:pt x="4644" y="72"/>
                    <a:pt x="4642" y="72"/>
                  </a:cubicBezTo>
                  <a:cubicBezTo>
                    <a:pt x="4641" y="72"/>
                    <a:pt x="4647" y="62"/>
                    <a:pt x="4659" y="41"/>
                  </a:cubicBezTo>
                  <a:cubicBezTo>
                    <a:pt x="4669" y="28"/>
                    <a:pt x="4678" y="12"/>
                    <a:pt x="4673" y="12"/>
                  </a:cubicBezTo>
                  <a:lnTo>
                    <a:pt x="4673" y="12"/>
                  </a:lnTo>
                  <a:cubicBezTo>
                    <a:pt x="4672" y="12"/>
                    <a:pt x="4668" y="14"/>
                    <a:pt x="4663" y="19"/>
                  </a:cubicBezTo>
                  <a:cubicBezTo>
                    <a:pt x="4663" y="19"/>
                    <a:pt x="4637" y="19"/>
                    <a:pt x="4637" y="38"/>
                  </a:cubicBezTo>
                  <a:lnTo>
                    <a:pt x="4603" y="38"/>
                  </a:lnTo>
                  <a:cubicBezTo>
                    <a:pt x="4594" y="22"/>
                    <a:pt x="4578" y="16"/>
                    <a:pt x="4559" y="16"/>
                  </a:cubicBezTo>
                  <a:cubicBezTo>
                    <a:pt x="4554" y="26"/>
                    <a:pt x="4552" y="30"/>
                    <a:pt x="4549" y="30"/>
                  </a:cubicBezTo>
                  <a:cubicBezTo>
                    <a:pt x="4547" y="30"/>
                    <a:pt x="4543" y="26"/>
                    <a:pt x="4537" y="16"/>
                  </a:cubicBezTo>
                  <a:cubicBezTo>
                    <a:pt x="4537" y="7"/>
                    <a:pt x="4536" y="2"/>
                    <a:pt x="4533" y="2"/>
                  </a:cubicBezTo>
                  <a:cubicBezTo>
                    <a:pt x="4530" y="2"/>
                    <a:pt x="4526" y="11"/>
                    <a:pt x="4525" y="35"/>
                  </a:cubicBezTo>
                  <a:cubicBezTo>
                    <a:pt x="4520" y="46"/>
                    <a:pt x="4514" y="51"/>
                    <a:pt x="4509" y="51"/>
                  </a:cubicBezTo>
                  <a:cubicBezTo>
                    <a:pt x="4504" y="51"/>
                    <a:pt x="4498" y="46"/>
                    <a:pt x="4493" y="35"/>
                  </a:cubicBezTo>
                  <a:cubicBezTo>
                    <a:pt x="4493" y="11"/>
                    <a:pt x="4489" y="1"/>
                    <a:pt x="4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52"/>
            <p:cNvSpPr/>
            <p:nvPr/>
          </p:nvSpPr>
          <p:spPr>
            <a:xfrm>
              <a:off x="8069875" y="1464900"/>
              <a:ext cx="267075" cy="77750"/>
            </a:xfrm>
            <a:custGeom>
              <a:avLst/>
              <a:gdLst/>
              <a:ahLst/>
              <a:cxnLst/>
              <a:rect l="l" t="t" r="r" b="b"/>
              <a:pathLst>
                <a:path w="10683" h="3110" extrusionOk="0">
                  <a:moveTo>
                    <a:pt x="3119" y="1"/>
                  </a:moveTo>
                  <a:cubicBezTo>
                    <a:pt x="3109" y="1"/>
                    <a:pt x="3112" y="5"/>
                    <a:pt x="3123" y="21"/>
                  </a:cubicBezTo>
                  <a:lnTo>
                    <a:pt x="3120" y="21"/>
                  </a:lnTo>
                  <a:lnTo>
                    <a:pt x="3148" y="24"/>
                  </a:lnTo>
                  <a:cubicBezTo>
                    <a:pt x="3148" y="2"/>
                    <a:pt x="3148" y="2"/>
                    <a:pt x="3136" y="2"/>
                  </a:cubicBezTo>
                  <a:cubicBezTo>
                    <a:pt x="3128" y="1"/>
                    <a:pt x="3123" y="1"/>
                    <a:pt x="3119" y="1"/>
                  </a:cubicBezTo>
                  <a:close/>
                  <a:moveTo>
                    <a:pt x="2876" y="134"/>
                  </a:moveTo>
                  <a:cubicBezTo>
                    <a:pt x="2876" y="146"/>
                    <a:pt x="2879" y="162"/>
                    <a:pt x="2888" y="175"/>
                  </a:cubicBezTo>
                  <a:cubicBezTo>
                    <a:pt x="2901" y="175"/>
                    <a:pt x="2901" y="156"/>
                    <a:pt x="2901" y="156"/>
                  </a:cubicBezTo>
                  <a:cubicBezTo>
                    <a:pt x="2901" y="156"/>
                    <a:pt x="2901" y="134"/>
                    <a:pt x="2888" y="134"/>
                  </a:cubicBezTo>
                  <a:close/>
                  <a:moveTo>
                    <a:pt x="2741" y="190"/>
                  </a:moveTo>
                  <a:cubicBezTo>
                    <a:pt x="2754" y="190"/>
                    <a:pt x="2754" y="190"/>
                    <a:pt x="2754" y="212"/>
                  </a:cubicBezTo>
                  <a:lnTo>
                    <a:pt x="2741" y="212"/>
                  </a:lnTo>
                  <a:lnTo>
                    <a:pt x="2725" y="190"/>
                  </a:lnTo>
                  <a:close/>
                  <a:moveTo>
                    <a:pt x="2161" y="154"/>
                  </a:moveTo>
                  <a:lnTo>
                    <a:pt x="2161" y="154"/>
                  </a:lnTo>
                  <a:cubicBezTo>
                    <a:pt x="2165" y="154"/>
                    <a:pt x="2162" y="164"/>
                    <a:pt x="2155" y="187"/>
                  </a:cubicBezTo>
                  <a:lnTo>
                    <a:pt x="2130" y="228"/>
                  </a:lnTo>
                  <a:cubicBezTo>
                    <a:pt x="2114" y="228"/>
                    <a:pt x="2127" y="209"/>
                    <a:pt x="2139" y="165"/>
                  </a:cubicBezTo>
                  <a:lnTo>
                    <a:pt x="2139" y="168"/>
                  </a:lnTo>
                  <a:cubicBezTo>
                    <a:pt x="2151" y="159"/>
                    <a:pt x="2158" y="154"/>
                    <a:pt x="2161" y="154"/>
                  </a:cubicBezTo>
                  <a:close/>
                  <a:moveTo>
                    <a:pt x="2630" y="182"/>
                  </a:moveTo>
                  <a:cubicBezTo>
                    <a:pt x="2639" y="182"/>
                    <a:pt x="2644" y="201"/>
                    <a:pt x="2634" y="231"/>
                  </a:cubicBezTo>
                  <a:lnTo>
                    <a:pt x="2606" y="231"/>
                  </a:lnTo>
                  <a:cubicBezTo>
                    <a:pt x="2606" y="212"/>
                    <a:pt x="2606" y="190"/>
                    <a:pt x="2619" y="190"/>
                  </a:cubicBezTo>
                  <a:cubicBezTo>
                    <a:pt x="2623" y="184"/>
                    <a:pt x="2627" y="182"/>
                    <a:pt x="2630" y="182"/>
                  </a:cubicBezTo>
                  <a:close/>
                  <a:moveTo>
                    <a:pt x="1795" y="203"/>
                  </a:moveTo>
                  <a:lnTo>
                    <a:pt x="1795" y="225"/>
                  </a:lnTo>
                  <a:lnTo>
                    <a:pt x="1782" y="243"/>
                  </a:lnTo>
                  <a:lnTo>
                    <a:pt x="1770" y="225"/>
                  </a:lnTo>
                  <a:cubicBezTo>
                    <a:pt x="1766" y="203"/>
                    <a:pt x="1782" y="203"/>
                    <a:pt x="1795" y="203"/>
                  </a:cubicBezTo>
                  <a:close/>
                  <a:moveTo>
                    <a:pt x="3436" y="235"/>
                  </a:moveTo>
                  <a:cubicBezTo>
                    <a:pt x="3441" y="235"/>
                    <a:pt x="3448" y="246"/>
                    <a:pt x="3456" y="272"/>
                  </a:cubicBezTo>
                  <a:cubicBezTo>
                    <a:pt x="3453" y="288"/>
                    <a:pt x="3453" y="292"/>
                    <a:pt x="3448" y="292"/>
                  </a:cubicBezTo>
                  <a:cubicBezTo>
                    <a:pt x="3446" y="292"/>
                    <a:pt x="3443" y="291"/>
                    <a:pt x="3440" y="290"/>
                  </a:cubicBezTo>
                  <a:cubicBezTo>
                    <a:pt x="3434" y="278"/>
                    <a:pt x="3430" y="265"/>
                    <a:pt x="3430" y="250"/>
                  </a:cubicBezTo>
                  <a:cubicBezTo>
                    <a:pt x="3430" y="241"/>
                    <a:pt x="3433" y="235"/>
                    <a:pt x="3436" y="235"/>
                  </a:cubicBezTo>
                  <a:close/>
                  <a:moveTo>
                    <a:pt x="2262" y="250"/>
                  </a:moveTo>
                  <a:cubicBezTo>
                    <a:pt x="2262" y="272"/>
                    <a:pt x="2262" y="294"/>
                    <a:pt x="2249" y="294"/>
                  </a:cubicBezTo>
                  <a:lnTo>
                    <a:pt x="2236" y="294"/>
                  </a:lnTo>
                  <a:cubicBezTo>
                    <a:pt x="2236" y="278"/>
                    <a:pt x="2240" y="262"/>
                    <a:pt x="2249" y="250"/>
                  </a:cubicBezTo>
                  <a:close/>
                  <a:moveTo>
                    <a:pt x="419" y="278"/>
                  </a:moveTo>
                  <a:lnTo>
                    <a:pt x="403" y="281"/>
                  </a:lnTo>
                  <a:lnTo>
                    <a:pt x="422" y="300"/>
                  </a:lnTo>
                  <a:lnTo>
                    <a:pt x="435" y="297"/>
                  </a:lnTo>
                  <a:cubicBezTo>
                    <a:pt x="431" y="278"/>
                    <a:pt x="431" y="278"/>
                    <a:pt x="419" y="278"/>
                  </a:cubicBezTo>
                  <a:close/>
                  <a:moveTo>
                    <a:pt x="3537" y="256"/>
                  </a:moveTo>
                  <a:lnTo>
                    <a:pt x="3550" y="259"/>
                  </a:lnTo>
                  <a:cubicBezTo>
                    <a:pt x="3546" y="278"/>
                    <a:pt x="3546" y="300"/>
                    <a:pt x="3531" y="300"/>
                  </a:cubicBezTo>
                  <a:lnTo>
                    <a:pt x="3521" y="278"/>
                  </a:lnTo>
                  <a:lnTo>
                    <a:pt x="3537" y="256"/>
                  </a:lnTo>
                  <a:close/>
                  <a:moveTo>
                    <a:pt x="2963" y="262"/>
                  </a:moveTo>
                  <a:cubicBezTo>
                    <a:pt x="2976" y="265"/>
                    <a:pt x="2992" y="265"/>
                    <a:pt x="2989" y="284"/>
                  </a:cubicBezTo>
                  <a:cubicBezTo>
                    <a:pt x="2989" y="284"/>
                    <a:pt x="2989" y="306"/>
                    <a:pt x="2976" y="306"/>
                  </a:cubicBezTo>
                  <a:cubicBezTo>
                    <a:pt x="2963" y="306"/>
                    <a:pt x="2951" y="284"/>
                    <a:pt x="2951" y="284"/>
                  </a:cubicBezTo>
                  <a:cubicBezTo>
                    <a:pt x="2951" y="262"/>
                    <a:pt x="2963" y="262"/>
                    <a:pt x="2963" y="262"/>
                  </a:cubicBezTo>
                  <a:close/>
                  <a:moveTo>
                    <a:pt x="3214" y="278"/>
                  </a:moveTo>
                  <a:cubicBezTo>
                    <a:pt x="3227" y="278"/>
                    <a:pt x="3227" y="300"/>
                    <a:pt x="3227" y="300"/>
                  </a:cubicBezTo>
                  <a:cubicBezTo>
                    <a:pt x="3227" y="307"/>
                    <a:pt x="3225" y="310"/>
                    <a:pt x="3223" y="310"/>
                  </a:cubicBezTo>
                  <a:cubicBezTo>
                    <a:pt x="3219" y="310"/>
                    <a:pt x="3210" y="299"/>
                    <a:pt x="3202" y="297"/>
                  </a:cubicBezTo>
                  <a:lnTo>
                    <a:pt x="3202" y="300"/>
                  </a:lnTo>
                  <a:cubicBezTo>
                    <a:pt x="3189" y="278"/>
                    <a:pt x="3189" y="278"/>
                    <a:pt x="3214" y="278"/>
                  </a:cubicBezTo>
                  <a:close/>
                  <a:moveTo>
                    <a:pt x="1861" y="234"/>
                  </a:moveTo>
                  <a:cubicBezTo>
                    <a:pt x="1864" y="234"/>
                    <a:pt x="1864" y="244"/>
                    <a:pt x="1864" y="262"/>
                  </a:cubicBezTo>
                  <a:cubicBezTo>
                    <a:pt x="1870" y="284"/>
                    <a:pt x="1860" y="309"/>
                    <a:pt x="1842" y="325"/>
                  </a:cubicBezTo>
                  <a:lnTo>
                    <a:pt x="1813" y="328"/>
                  </a:lnTo>
                  <a:lnTo>
                    <a:pt x="1838" y="284"/>
                  </a:lnTo>
                  <a:cubicBezTo>
                    <a:pt x="1852" y="250"/>
                    <a:pt x="1859" y="234"/>
                    <a:pt x="1861" y="234"/>
                  </a:cubicBezTo>
                  <a:close/>
                  <a:moveTo>
                    <a:pt x="2528" y="316"/>
                  </a:moveTo>
                  <a:lnTo>
                    <a:pt x="2528" y="334"/>
                  </a:lnTo>
                  <a:cubicBezTo>
                    <a:pt x="2517" y="334"/>
                    <a:pt x="2508" y="344"/>
                    <a:pt x="2504" y="344"/>
                  </a:cubicBezTo>
                  <a:cubicBezTo>
                    <a:pt x="2501" y="344"/>
                    <a:pt x="2500" y="342"/>
                    <a:pt x="2500" y="334"/>
                  </a:cubicBezTo>
                  <a:cubicBezTo>
                    <a:pt x="2487" y="334"/>
                    <a:pt x="2512" y="316"/>
                    <a:pt x="2528" y="316"/>
                  </a:cubicBezTo>
                  <a:close/>
                  <a:moveTo>
                    <a:pt x="4950" y="334"/>
                  </a:moveTo>
                  <a:lnTo>
                    <a:pt x="4966" y="338"/>
                  </a:lnTo>
                  <a:cubicBezTo>
                    <a:pt x="4960" y="355"/>
                    <a:pt x="4957" y="375"/>
                    <a:pt x="4946" y="375"/>
                  </a:cubicBezTo>
                  <a:cubicBezTo>
                    <a:pt x="4946" y="375"/>
                    <a:pt x="4945" y="375"/>
                    <a:pt x="4944" y="375"/>
                  </a:cubicBezTo>
                  <a:lnTo>
                    <a:pt x="4932" y="372"/>
                  </a:lnTo>
                  <a:cubicBezTo>
                    <a:pt x="4935" y="356"/>
                    <a:pt x="4941" y="344"/>
                    <a:pt x="4950" y="334"/>
                  </a:cubicBezTo>
                  <a:close/>
                  <a:moveTo>
                    <a:pt x="1170" y="353"/>
                  </a:moveTo>
                  <a:cubicBezTo>
                    <a:pt x="1181" y="353"/>
                    <a:pt x="1182" y="373"/>
                    <a:pt x="1158" y="394"/>
                  </a:cubicBezTo>
                  <a:lnTo>
                    <a:pt x="1133" y="397"/>
                  </a:lnTo>
                  <a:cubicBezTo>
                    <a:pt x="1133" y="375"/>
                    <a:pt x="1146" y="359"/>
                    <a:pt x="1168" y="353"/>
                  </a:cubicBezTo>
                  <a:cubicBezTo>
                    <a:pt x="1169" y="353"/>
                    <a:pt x="1169" y="353"/>
                    <a:pt x="1170" y="353"/>
                  </a:cubicBezTo>
                  <a:close/>
                  <a:moveTo>
                    <a:pt x="1231" y="377"/>
                  </a:moveTo>
                  <a:cubicBezTo>
                    <a:pt x="1217" y="377"/>
                    <a:pt x="1212" y="393"/>
                    <a:pt x="1212" y="410"/>
                  </a:cubicBezTo>
                  <a:cubicBezTo>
                    <a:pt x="1214" y="424"/>
                    <a:pt x="1220" y="427"/>
                    <a:pt x="1230" y="427"/>
                  </a:cubicBezTo>
                  <a:cubicBezTo>
                    <a:pt x="1236" y="427"/>
                    <a:pt x="1244" y="426"/>
                    <a:pt x="1252" y="425"/>
                  </a:cubicBezTo>
                  <a:cubicBezTo>
                    <a:pt x="1268" y="425"/>
                    <a:pt x="1278" y="403"/>
                    <a:pt x="1278" y="403"/>
                  </a:cubicBezTo>
                  <a:cubicBezTo>
                    <a:pt x="1275" y="386"/>
                    <a:pt x="1267" y="384"/>
                    <a:pt x="1258" y="384"/>
                  </a:cubicBezTo>
                  <a:cubicBezTo>
                    <a:pt x="1255" y="384"/>
                    <a:pt x="1252" y="385"/>
                    <a:pt x="1249" y="385"/>
                  </a:cubicBezTo>
                  <a:cubicBezTo>
                    <a:pt x="1242" y="380"/>
                    <a:pt x="1236" y="377"/>
                    <a:pt x="1231" y="377"/>
                  </a:cubicBezTo>
                  <a:close/>
                  <a:moveTo>
                    <a:pt x="4386" y="406"/>
                  </a:moveTo>
                  <a:lnTo>
                    <a:pt x="4399" y="410"/>
                  </a:lnTo>
                  <a:cubicBezTo>
                    <a:pt x="4396" y="427"/>
                    <a:pt x="4393" y="447"/>
                    <a:pt x="4382" y="447"/>
                  </a:cubicBezTo>
                  <a:cubicBezTo>
                    <a:pt x="4382" y="447"/>
                    <a:pt x="4381" y="447"/>
                    <a:pt x="4380" y="447"/>
                  </a:cubicBezTo>
                  <a:lnTo>
                    <a:pt x="4371" y="425"/>
                  </a:lnTo>
                  <a:lnTo>
                    <a:pt x="4386" y="406"/>
                  </a:lnTo>
                  <a:close/>
                  <a:moveTo>
                    <a:pt x="259" y="411"/>
                  </a:moveTo>
                  <a:cubicBezTo>
                    <a:pt x="266" y="411"/>
                    <a:pt x="266" y="416"/>
                    <a:pt x="268" y="432"/>
                  </a:cubicBezTo>
                  <a:cubicBezTo>
                    <a:pt x="268" y="432"/>
                    <a:pt x="259" y="453"/>
                    <a:pt x="246" y="457"/>
                  </a:cubicBezTo>
                  <a:lnTo>
                    <a:pt x="228" y="438"/>
                  </a:lnTo>
                  <a:cubicBezTo>
                    <a:pt x="225" y="416"/>
                    <a:pt x="237" y="416"/>
                    <a:pt x="250" y="413"/>
                  </a:cubicBezTo>
                  <a:cubicBezTo>
                    <a:pt x="254" y="412"/>
                    <a:pt x="257" y="411"/>
                    <a:pt x="259" y="411"/>
                  </a:cubicBezTo>
                  <a:close/>
                  <a:moveTo>
                    <a:pt x="405" y="387"/>
                  </a:moveTo>
                  <a:cubicBezTo>
                    <a:pt x="415" y="387"/>
                    <a:pt x="423" y="389"/>
                    <a:pt x="425" y="403"/>
                  </a:cubicBezTo>
                  <a:lnTo>
                    <a:pt x="413" y="406"/>
                  </a:lnTo>
                  <a:cubicBezTo>
                    <a:pt x="412" y="401"/>
                    <a:pt x="410" y="399"/>
                    <a:pt x="409" y="399"/>
                  </a:cubicBezTo>
                  <a:lnTo>
                    <a:pt x="409" y="399"/>
                  </a:lnTo>
                  <a:cubicBezTo>
                    <a:pt x="406" y="399"/>
                    <a:pt x="404" y="415"/>
                    <a:pt x="416" y="428"/>
                  </a:cubicBezTo>
                  <a:cubicBezTo>
                    <a:pt x="419" y="447"/>
                    <a:pt x="422" y="469"/>
                    <a:pt x="422" y="469"/>
                  </a:cubicBezTo>
                  <a:cubicBezTo>
                    <a:pt x="409" y="469"/>
                    <a:pt x="394" y="453"/>
                    <a:pt x="388" y="432"/>
                  </a:cubicBezTo>
                  <a:cubicBezTo>
                    <a:pt x="369" y="394"/>
                    <a:pt x="369" y="394"/>
                    <a:pt x="394" y="388"/>
                  </a:cubicBezTo>
                  <a:cubicBezTo>
                    <a:pt x="398" y="388"/>
                    <a:pt x="401" y="387"/>
                    <a:pt x="405" y="387"/>
                  </a:cubicBezTo>
                  <a:close/>
                  <a:moveTo>
                    <a:pt x="4703" y="438"/>
                  </a:moveTo>
                  <a:cubicBezTo>
                    <a:pt x="4715" y="441"/>
                    <a:pt x="4715" y="441"/>
                    <a:pt x="4712" y="463"/>
                  </a:cubicBezTo>
                  <a:cubicBezTo>
                    <a:pt x="4709" y="475"/>
                    <a:pt x="4703" y="488"/>
                    <a:pt x="4690" y="500"/>
                  </a:cubicBezTo>
                  <a:cubicBezTo>
                    <a:pt x="4678" y="497"/>
                    <a:pt x="4700" y="460"/>
                    <a:pt x="4703" y="438"/>
                  </a:cubicBezTo>
                  <a:close/>
                  <a:moveTo>
                    <a:pt x="5098" y="494"/>
                  </a:moveTo>
                  <a:lnTo>
                    <a:pt x="5110" y="497"/>
                  </a:lnTo>
                  <a:cubicBezTo>
                    <a:pt x="5104" y="518"/>
                    <a:pt x="5101" y="535"/>
                    <a:pt x="5091" y="535"/>
                  </a:cubicBezTo>
                  <a:cubicBezTo>
                    <a:pt x="5090" y="535"/>
                    <a:pt x="5089" y="535"/>
                    <a:pt x="5088" y="535"/>
                  </a:cubicBezTo>
                  <a:lnTo>
                    <a:pt x="5079" y="513"/>
                  </a:lnTo>
                  <a:lnTo>
                    <a:pt x="5098" y="494"/>
                  </a:lnTo>
                  <a:close/>
                  <a:moveTo>
                    <a:pt x="3114" y="692"/>
                  </a:moveTo>
                  <a:cubicBezTo>
                    <a:pt x="3108" y="701"/>
                    <a:pt x="3101" y="717"/>
                    <a:pt x="3098" y="732"/>
                  </a:cubicBezTo>
                  <a:cubicBezTo>
                    <a:pt x="3098" y="740"/>
                    <a:pt x="3100" y="745"/>
                    <a:pt x="3104" y="745"/>
                  </a:cubicBezTo>
                  <a:cubicBezTo>
                    <a:pt x="3109" y="745"/>
                    <a:pt x="3117" y="736"/>
                    <a:pt x="3126" y="710"/>
                  </a:cubicBezTo>
                  <a:cubicBezTo>
                    <a:pt x="3126" y="692"/>
                    <a:pt x="3126" y="692"/>
                    <a:pt x="3114" y="692"/>
                  </a:cubicBezTo>
                  <a:close/>
                  <a:moveTo>
                    <a:pt x="5994" y="719"/>
                  </a:moveTo>
                  <a:cubicBezTo>
                    <a:pt x="5995" y="719"/>
                    <a:pt x="5996" y="720"/>
                    <a:pt x="5997" y="720"/>
                  </a:cubicBezTo>
                  <a:cubicBezTo>
                    <a:pt x="6022" y="726"/>
                    <a:pt x="6022" y="726"/>
                    <a:pt x="6016" y="748"/>
                  </a:cubicBezTo>
                  <a:cubicBezTo>
                    <a:pt x="6012" y="758"/>
                    <a:pt x="6004" y="761"/>
                    <a:pt x="5994" y="761"/>
                  </a:cubicBezTo>
                  <a:cubicBezTo>
                    <a:pt x="5986" y="761"/>
                    <a:pt x="5978" y="759"/>
                    <a:pt x="5972" y="757"/>
                  </a:cubicBezTo>
                  <a:cubicBezTo>
                    <a:pt x="5966" y="734"/>
                    <a:pt x="5981" y="719"/>
                    <a:pt x="5994" y="719"/>
                  </a:cubicBezTo>
                  <a:close/>
                  <a:moveTo>
                    <a:pt x="281" y="723"/>
                  </a:moveTo>
                  <a:lnTo>
                    <a:pt x="268" y="726"/>
                  </a:lnTo>
                  <a:cubicBezTo>
                    <a:pt x="262" y="742"/>
                    <a:pt x="262" y="754"/>
                    <a:pt x="262" y="770"/>
                  </a:cubicBezTo>
                  <a:lnTo>
                    <a:pt x="275" y="767"/>
                  </a:lnTo>
                  <a:cubicBezTo>
                    <a:pt x="287" y="767"/>
                    <a:pt x="284" y="745"/>
                    <a:pt x="281" y="723"/>
                  </a:cubicBezTo>
                  <a:close/>
                  <a:moveTo>
                    <a:pt x="6523" y="861"/>
                  </a:moveTo>
                  <a:lnTo>
                    <a:pt x="6536" y="864"/>
                  </a:lnTo>
                  <a:cubicBezTo>
                    <a:pt x="6528" y="881"/>
                    <a:pt x="6522" y="900"/>
                    <a:pt x="6512" y="900"/>
                  </a:cubicBezTo>
                  <a:cubicBezTo>
                    <a:pt x="6511" y="900"/>
                    <a:pt x="6509" y="899"/>
                    <a:pt x="6508" y="898"/>
                  </a:cubicBezTo>
                  <a:lnTo>
                    <a:pt x="6495" y="895"/>
                  </a:lnTo>
                  <a:cubicBezTo>
                    <a:pt x="6502" y="883"/>
                    <a:pt x="6511" y="870"/>
                    <a:pt x="6523" y="861"/>
                  </a:cubicBezTo>
                  <a:close/>
                  <a:moveTo>
                    <a:pt x="7609" y="1136"/>
                  </a:moveTo>
                  <a:cubicBezTo>
                    <a:pt x="7612" y="1136"/>
                    <a:pt x="7614" y="1137"/>
                    <a:pt x="7614" y="1137"/>
                  </a:cubicBezTo>
                  <a:cubicBezTo>
                    <a:pt x="7627" y="1140"/>
                    <a:pt x="7627" y="1140"/>
                    <a:pt x="7617" y="1159"/>
                  </a:cubicBezTo>
                  <a:cubicBezTo>
                    <a:pt x="7617" y="1159"/>
                    <a:pt x="7610" y="1175"/>
                    <a:pt x="7602" y="1175"/>
                  </a:cubicBezTo>
                  <a:cubicBezTo>
                    <a:pt x="7601" y="1175"/>
                    <a:pt x="7600" y="1175"/>
                    <a:pt x="7598" y="1174"/>
                  </a:cubicBezTo>
                  <a:lnTo>
                    <a:pt x="7592" y="1149"/>
                  </a:lnTo>
                  <a:cubicBezTo>
                    <a:pt x="7598" y="1138"/>
                    <a:pt x="7605" y="1136"/>
                    <a:pt x="7609" y="1136"/>
                  </a:cubicBezTo>
                  <a:close/>
                  <a:moveTo>
                    <a:pt x="7768" y="1184"/>
                  </a:moveTo>
                  <a:lnTo>
                    <a:pt x="7780" y="1187"/>
                  </a:lnTo>
                  <a:cubicBezTo>
                    <a:pt x="7772" y="1206"/>
                    <a:pt x="7766" y="1222"/>
                    <a:pt x="7757" y="1222"/>
                  </a:cubicBezTo>
                  <a:cubicBezTo>
                    <a:pt x="7755" y="1222"/>
                    <a:pt x="7754" y="1222"/>
                    <a:pt x="7752" y="1221"/>
                  </a:cubicBezTo>
                  <a:lnTo>
                    <a:pt x="7749" y="1196"/>
                  </a:lnTo>
                  <a:lnTo>
                    <a:pt x="7768" y="1184"/>
                  </a:lnTo>
                  <a:close/>
                  <a:moveTo>
                    <a:pt x="7814" y="1348"/>
                  </a:moveTo>
                  <a:cubicBezTo>
                    <a:pt x="7821" y="1348"/>
                    <a:pt x="7823" y="1354"/>
                    <a:pt x="7818" y="1365"/>
                  </a:cubicBezTo>
                  <a:cubicBezTo>
                    <a:pt x="7812" y="1380"/>
                    <a:pt x="7810" y="1385"/>
                    <a:pt x="7805" y="1385"/>
                  </a:cubicBezTo>
                  <a:cubicBezTo>
                    <a:pt x="7803" y="1385"/>
                    <a:pt x="7800" y="1383"/>
                    <a:pt x="7796" y="1381"/>
                  </a:cubicBezTo>
                  <a:cubicBezTo>
                    <a:pt x="7774" y="1369"/>
                    <a:pt x="7774" y="1369"/>
                    <a:pt x="7793" y="1356"/>
                  </a:cubicBezTo>
                  <a:cubicBezTo>
                    <a:pt x="7801" y="1351"/>
                    <a:pt x="7809" y="1348"/>
                    <a:pt x="7814" y="1348"/>
                  </a:cubicBezTo>
                  <a:close/>
                  <a:moveTo>
                    <a:pt x="7877" y="1394"/>
                  </a:moveTo>
                  <a:lnTo>
                    <a:pt x="7890" y="1400"/>
                  </a:lnTo>
                  <a:cubicBezTo>
                    <a:pt x="7902" y="1406"/>
                    <a:pt x="7902" y="1406"/>
                    <a:pt x="7893" y="1425"/>
                  </a:cubicBezTo>
                  <a:lnTo>
                    <a:pt x="7880" y="1419"/>
                  </a:lnTo>
                  <a:lnTo>
                    <a:pt x="7877" y="1394"/>
                  </a:lnTo>
                  <a:close/>
                  <a:moveTo>
                    <a:pt x="7967" y="1474"/>
                  </a:moveTo>
                  <a:cubicBezTo>
                    <a:pt x="7965" y="1474"/>
                    <a:pt x="7961" y="1475"/>
                    <a:pt x="7956" y="1478"/>
                  </a:cubicBezTo>
                  <a:cubicBezTo>
                    <a:pt x="7958" y="1479"/>
                    <a:pt x="7959" y="1480"/>
                    <a:pt x="7961" y="1480"/>
                  </a:cubicBezTo>
                  <a:cubicBezTo>
                    <a:pt x="7967" y="1480"/>
                    <a:pt x="7971" y="1474"/>
                    <a:pt x="7967" y="1474"/>
                  </a:cubicBezTo>
                  <a:close/>
                  <a:moveTo>
                    <a:pt x="8000" y="1450"/>
                  </a:moveTo>
                  <a:lnTo>
                    <a:pt x="8009" y="1456"/>
                  </a:lnTo>
                  <a:cubicBezTo>
                    <a:pt x="8021" y="1463"/>
                    <a:pt x="8021" y="1463"/>
                    <a:pt x="8012" y="1481"/>
                  </a:cubicBezTo>
                  <a:lnTo>
                    <a:pt x="8003" y="1475"/>
                  </a:lnTo>
                  <a:lnTo>
                    <a:pt x="8000" y="1450"/>
                  </a:lnTo>
                  <a:close/>
                  <a:moveTo>
                    <a:pt x="7819" y="1463"/>
                  </a:moveTo>
                  <a:cubicBezTo>
                    <a:pt x="7817" y="1467"/>
                    <a:pt x="7814" y="1472"/>
                    <a:pt x="7811" y="1478"/>
                  </a:cubicBezTo>
                  <a:cubicBezTo>
                    <a:pt x="7812" y="1480"/>
                    <a:pt x="7812" y="1481"/>
                    <a:pt x="7812" y="1482"/>
                  </a:cubicBezTo>
                  <a:lnTo>
                    <a:pt x="7812" y="1482"/>
                  </a:lnTo>
                  <a:cubicBezTo>
                    <a:pt x="7813" y="1477"/>
                    <a:pt x="7815" y="1471"/>
                    <a:pt x="7819" y="1463"/>
                  </a:cubicBezTo>
                  <a:close/>
                  <a:moveTo>
                    <a:pt x="7812" y="1482"/>
                  </a:moveTo>
                  <a:cubicBezTo>
                    <a:pt x="7810" y="1489"/>
                    <a:pt x="7810" y="1493"/>
                    <a:pt x="7811" y="1493"/>
                  </a:cubicBezTo>
                  <a:cubicBezTo>
                    <a:pt x="7811" y="1493"/>
                    <a:pt x="7812" y="1489"/>
                    <a:pt x="7812" y="1482"/>
                  </a:cubicBezTo>
                  <a:close/>
                  <a:moveTo>
                    <a:pt x="8137" y="1469"/>
                  </a:moveTo>
                  <a:lnTo>
                    <a:pt x="8147" y="1475"/>
                  </a:lnTo>
                  <a:cubicBezTo>
                    <a:pt x="8159" y="1481"/>
                    <a:pt x="8150" y="1500"/>
                    <a:pt x="8150" y="1500"/>
                  </a:cubicBezTo>
                  <a:cubicBezTo>
                    <a:pt x="8150" y="1500"/>
                    <a:pt x="8145" y="1514"/>
                    <a:pt x="8136" y="1514"/>
                  </a:cubicBezTo>
                  <a:cubicBezTo>
                    <a:pt x="8135" y="1514"/>
                    <a:pt x="8133" y="1514"/>
                    <a:pt x="8131" y="1513"/>
                  </a:cubicBezTo>
                  <a:cubicBezTo>
                    <a:pt x="8128" y="1497"/>
                    <a:pt x="8131" y="1481"/>
                    <a:pt x="8137" y="1469"/>
                  </a:cubicBezTo>
                  <a:close/>
                  <a:moveTo>
                    <a:pt x="8632" y="1716"/>
                  </a:moveTo>
                  <a:cubicBezTo>
                    <a:pt x="8635" y="1716"/>
                    <a:pt x="8636" y="1719"/>
                    <a:pt x="8633" y="1726"/>
                  </a:cubicBezTo>
                  <a:cubicBezTo>
                    <a:pt x="8623" y="1738"/>
                    <a:pt x="8614" y="1748"/>
                    <a:pt x="8601" y="1754"/>
                  </a:cubicBezTo>
                  <a:cubicBezTo>
                    <a:pt x="8601" y="1754"/>
                    <a:pt x="8593" y="1759"/>
                    <a:pt x="8589" y="1759"/>
                  </a:cubicBezTo>
                  <a:cubicBezTo>
                    <a:pt x="8586" y="1759"/>
                    <a:pt x="8585" y="1757"/>
                    <a:pt x="8589" y="1751"/>
                  </a:cubicBezTo>
                  <a:lnTo>
                    <a:pt x="8598" y="1732"/>
                  </a:lnTo>
                  <a:cubicBezTo>
                    <a:pt x="8612" y="1724"/>
                    <a:pt x="8626" y="1716"/>
                    <a:pt x="8632" y="1716"/>
                  </a:cubicBezTo>
                  <a:close/>
                  <a:moveTo>
                    <a:pt x="9056" y="1867"/>
                  </a:moveTo>
                  <a:cubicBezTo>
                    <a:pt x="9068" y="1873"/>
                    <a:pt x="9068" y="1873"/>
                    <a:pt x="9059" y="1892"/>
                  </a:cubicBezTo>
                  <a:cubicBezTo>
                    <a:pt x="9049" y="1907"/>
                    <a:pt x="9033" y="1916"/>
                    <a:pt x="9022" y="1916"/>
                  </a:cubicBezTo>
                  <a:cubicBezTo>
                    <a:pt x="9019" y="1916"/>
                    <a:pt x="9017" y="1915"/>
                    <a:pt x="9015" y="1914"/>
                  </a:cubicBezTo>
                  <a:cubicBezTo>
                    <a:pt x="9002" y="1908"/>
                    <a:pt x="9024" y="1870"/>
                    <a:pt x="9056" y="1867"/>
                  </a:cubicBezTo>
                  <a:close/>
                  <a:moveTo>
                    <a:pt x="10629" y="2906"/>
                  </a:moveTo>
                  <a:cubicBezTo>
                    <a:pt x="10646" y="2906"/>
                    <a:pt x="10620" y="2929"/>
                    <a:pt x="10582" y="2942"/>
                  </a:cubicBezTo>
                  <a:cubicBezTo>
                    <a:pt x="10566" y="2954"/>
                    <a:pt x="10557" y="2960"/>
                    <a:pt x="10555" y="2960"/>
                  </a:cubicBezTo>
                  <a:cubicBezTo>
                    <a:pt x="10553" y="2960"/>
                    <a:pt x="10559" y="2952"/>
                    <a:pt x="10572" y="2935"/>
                  </a:cubicBezTo>
                  <a:cubicBezTo>
                    <a:pt x="10583" y="2923"/>
                    <a:pt x="10593" y="2908"/>
                    <a:pt x="10603" y="2908"/>
                  </a:cubicBezTo>
                  <a:cubicBezTo>
                    <a:pt x="10605" y="2908"/>
                    <a:pt x="10608" y="2909"/>
                    <a:pt x="10610" y="2910"/>
                  </a:cubicBezTo>
                  <a:cubicBezTo>
                    <a:pt x="10619" y="2907"/>
                    <a:pt x="10625" y="2906"/>
                    <a:pt x="10629" y="2906"/>
                  </a:cubicBezTo>
                  <a:close/>
                  <a:moveTo>
                    <a:pt x="3360" y="66"/>
                  </a:moveTo>
                  <a:cubicBezTo>
                    <a:pt x="3355" y="66"/>
                    <a:pt x="3353" y="76"/>
                    <a:pt x="3358" y="99"/>
                  </a:cubicBezTo>
                  <a:cubicBezTo>
                    <a:pt x="3358" y="140"/>
                    <a:pt x="3358" y="140"/>
                    <a:pt x="3330" y="140"/>
                  </a:cubicBezTo>
                  <a:cubicBezTo>
                    <a:pt x="3318" y="140"/>
                    <a:pt x="3302" y="137"/>
                    <a:pt x="3305" y="118"/>
                  </a:cubicBezTo>
                  <a:cubicBezTo>
                    <a:pt x="3305" y="96"/>
                    <a:pt x="3305" y="96"/>
                    <a:pt x="3280" y="96"/>
                  </a:cubicBezTo>
                  <a:cubicBezTo>
                    <a:pt x="3279" y="96"/>
                    <a:pt x="3278" y="96"/>
                    <a:pt x="3277" y="96"/>
                  </a:cubicBezTo>
                  <a:cubicBezTo>
                    <a:pt x="3237" y="96"/>
                    <a:pt x="3195" y="154"/>
                    <a:pt x="3180" y="193"/>
                  </a:cubicBezTo>
                  <a:cubicBezTo>
                    <a:pt x="3178" y="214"/>
                    <a:pt x="3177" y="224"/>
                    <a:pt x="3176" y="224"/>
                  </a:cubicBezTo>
                  <a:cubicBezTo>
                    <a:pt x="3174" y="224"/>
                    <a:pt x="3172" y="214"/>
                    <a:pt x="3167" y="193"/>
                  </a:cubicBezTo>
                  <a:cubicBezTo>
                    <a:pt x="3167" y="171"/>
                    <a:pt x="3155" y="171"/>
                    <a:pt x="3142" y="171"/>
                  </a:cubicBezTo>
                  <a:cubicBezTo>
                    <a:pt x="3141" y="177"/>
                    <a:pt x="3139" y="179"/>
                    <a:pt x="3138" y="179"/>
                  </a:cubicBezTo>
                  <a:cubicBezTo>
                    <a:pt x="3134" y="179"/>
                    <a:pt x="3132" y="171"/>
                    <a:pt x="3139" y="171"/>
                  </a:cubicBezTo>
                  <a:cubicBezTo>
                    <a:pt x="3140" y="171"/>
                    <a:pt x="3141" y="171"/>
                    <a:pt x="3142" y="171"/>
                  </a:cubicBezTo>
                  <a:cubicBezTo>
                    <a:pt x="3142" y="149"/>
                    <a:pt x="3155" y="149"/>
                    <a:pt x="3167" y="149"/>
                  </a:cubicBezTo>
                  <a:lnTo>
                    <a:pt x="3170" y="131"/>
                  </a:lnTo>
                  <a:cubicBezTo>
                    <a:pt x="3164" y="108"/>
                    <a:pt x="3158" y="97"/>
                    <a:pt x="3151" y="97"/>
                  </a:cubicBezTo>
                  <a:cubicBezTo>
                    <a:pt x="3144" y="97"/>
                    <a:pt x="3137" y="108"/>
                    <a:pt x="3130" y="128"/>
                  </a:cubicBezTo>
                  <a:cubicBezTo>
                    <a:pt x="3122" y="137"/>
                    <a:pt x="3118" y="142"/>
                    <a:pt x="3114" y="142"/>
                  </a:cubicBezTo>
                  <a:cubicBezTo>
                    <a:pt x="3111" y="142"/>
                    <a:pt x="3108" y="137"/>
                    <a:pt x="3101" y="128"/>
                  </a:cubicBezTo>
                  <a:cubicBezTo>
                    <a:pt x="3094" y="111"/>
                    <a:pt x="3086" y="95"/>
                    <a:pt x="3081" y="95"/>
                  </a:cubicBezTo>
                  <a:cubicBezTo>
                    <a:pt x="3079" y="95"/>
                    <a:pt x="3077" y="97"/>
                    <a:pt x="3076" y="102"/>
                  </a:cubicBezTo>
                  <a:cubicBezTo>
                    <a:pt x="3061" y="102"/>
                    <a:pt x="3048" y="93"/>
                    <a:pt x="3039" y="81"/>
                  </a:cubicBezTo>
                  <a:cubicBezTo>
                    <a:pt x="3031" y="80"/>
                    <a:pt x="3024" y="79"/>
                    <a:pt x="3019" y="79"/>
                  </a:cubicBezTo>
                  <a:cubicBezTo>
                    <a:pt x="3005" y="79"/>
                    <a:pt x="2998" y="83"/>
                    <a:pt x="2998" y="99"/>
                  </a:cubicBezTo>
                  <a:cubicBezTo>
                    <a:pt x="2995" y="118"/>
                    <a:pt x="2982" y="118"/>
                    <a:pt x="2970" y="118"/>
                  </a:cubicBezTo>
                  <a:cubicBezTo>
                    <a:pt x="2967" y="118"/>
                    <a:pt x="2964" y="118"/>
                    <a:pt x="2961" y="118"/>
                  </a:cubicBezTo>
                  <a:cubicBezTo>
                    <a:pt x="2951" y="118"/>
                    <a:pt x="2942" y="120"/>
                    <a:pt x="2942" y="137"/>
                  </a:cubicBezTo>
                  <a:cubicBezTo>
                    <a:pt x="2942" y="159"/>
                    <a:pt x="2923" y="178"/>
                    <a:pt x="2901" y="178"/>
                  </a:cubicBezTo>
                  <a:cubicBezTo>
                    <a:pt x="2890" y="185"/>
                    <a:pt x="2883" y="190"/>
                    <a:pt x="2878" y="190"/>
                  </a:cubicBezTo>
                  <a:cubicBezTo>
                    <a:pt x="2871" y="190"/>
                    <a:pt x="2868" y="179"/>
                    <a:pt x="2860" y="153"/>
                  </a:cubicBezTo>
                  <a:cubicBezTo>
                    <a:pt x="2863" y="134"/>
                    <a:pt x="2848" y="131"/>
                    <a:pt x="2835" y="131"/>
                  </a:cubicBezTo>
                  <a:cubicBezTo>
                    <a:pt x="2835" y="131"/>
                    <a:pt x="2822" y="131"/>
                    <a:pt x="2810" y="109"/>
                  </a:cubicBezTo>
                  <a:cubicBezTo>
                    <a:pt x="2806" y="102"/>
                    <a:pt x="2803" y="100"/>
                    <a:pt x="2801" y="100"/>
                  </a:cubicBezTo>
                  <a:cubicBezTo>
                    <a:pt x="2796" y="100"/>
                    <a:pt x="2794" y="114"/>
                    <a:pt x="2794" y="128"/>
                  </a:cubicBezTo>
                  <a:lnTo>
                    <a:pt x="2794" y="171"/>
                  </a:lnTo>
                  <a:cubicBezTo>
                    <a:pt x="2782" y="171"/>
                    <a:pt x="2769" y="128"/>
                    <a:pt x="2769" y="109"/>
                  </a:cubicBezTo>
                  <a:cubicBezTo>
                    <a:pt x="2763" y="87"/>
                    <a:pt x="2760" y="76"/>
                    <a:pt x="2758" y="76"/>
                  </a:cubicBezTo>
                  <a:cubicBezTo>
                    <a:pt x="2757" y="76"/>
                    <a:pt x="2757" y="87"/>
                    <a:pt x="2757" y="109"/>
                  </a:cubicBezTo>
                  <a:cubicBezTo>
                    <a:pt x="2754" y="122"/>
                    <a:pt x="2748" y="137"/>
                    <a:pt x="2735" y="137"/>
                  </a:cubicBezTo>
                  <a:cubicBezTo>
                    <a:pt x="2730" y="137"/>
                    <a:pt x="2723" y="134"/>
                    <a:pt x="2716" y="128"/>
                  </a:cubicBezTo>
                  <a:cubicBezTo>
                    <a:pt x="2688" y="128"/>
                    <a:pt x="2663" y="128"/>
                    <a:pt x="2663" y="109"/>
                  </a:cubicBezTo>
                  <a:cubicBezTo>
                    <a:pt x="2657" y="101"/>
                    <a:pt x="2653" y="99"/>
                    <a:pt x="2648" y="99"/>
                  </a:cubicBezTo>
                  <a:cubicBezTo>
                    <a:pt x="2640" y="99"/>
                    <a:pt x="2634" y="109"/>
                    <a:pt x="2634" y="109"/>
                  </a:cubicBezTo>
                  <a:cubicBezTo>
                    <a:pt x="2628" y="118"/>
                    <a:pt x="2621" y="123"/>
                    <a:pt x="2611" y="123"/>
                  </a:cubicBezTo>
                  <a:cubicBezTo>
                    <a:pt x="2601" y="123"/>
                    <a:pt x="2587" y="118"/>
                    <a:pt x="2569" y="109"/>
                  </a:cubicBezTo>
                  <a:cubicBezTo>
                    <a:pt x="2534" y="86"/>
                    <a:pt x="2516" y="75"/>
                    <a:pt x="2508" y="75"/>
                  </a:cubicBezTo>
                  <a:cubicBezTo>
                    <a:pt x="2500" y="75"/>
                    <a:pt x="2500" y="86"/>
                    <a:pt x="2500" y="106"/>
                  </a:cubicBezTo>
                  <a:cubicBezTo>
                    <a:pt x="2500" y="118"/>
                    <a:pt x="2500" y="131"/>
                    <a:pt x="2497" y="131"/>
                  </a:cubicBezTo>
                  <a:cubicBezTo>
                    <a:pt x="2496" y="131"/>
                    <a:pt x="2492" y="124"/>
                    <a:pt x="2487" y="106"/>
                  </a:cubicBezTo>
                  <a:cubicBezTo>
                    <a:pt x="2484" y="100"/>
                    <a:pt x="2480" y="98"/>
                    <a:pt x="2475" y="98"/>
                  </a:cubicBezTo>
                  <a:cubicBezTo>
                    <a:pt x="2465" y="98"/>
                    <a:pt x="2452" y="112"/>
                    <a:pt x="2434" y="128"/>
                  </a:cubicBezTo>
                  <a:cubicBezTo>
                    <a:pt x="2421" y="153"/>
                    <a:pt x="2418" y="181"/>
                    <a:pt x="2421" y="212"/>
                  </a:cubicBezTo>
                  <a:cubicBezTo>
                    <a:pt x="2421" y="236"/>
                    <a:pt x="2421" y="246"/>
                    <a:pt x="2416" y="246"/>
                  </a:cubicBezTo>
                  <a:cubicBezTo>
                    <a:pt x="2412" y="246"/>
                    <a:pt x="2405" y="240"/>
                    <a:pt x="2393" y="231"/>
                  </a:cubicBezTo>
                  <a:cubicBezTo>
                    <a:pt x="2381" y="231"/>
                    <a:pt x="2368" y="209"/>
                    <a:pt x="2368" y="190"/>
                  </a:cubicBezTo>
                  <a:cubicBezTo>
                    <a:pt x="2368" y="168"/>
                    <a:pt x="2381" y="168"/>
                    <a:pt x="2381" y="168"/>
                  </a:cubicBezTo>
                  <a:lnTo>
                    <a:pt x="2393" y="168"/>
                  </a:lnTo>
                  <a:cubicBezTo>
                    <a:pt x="2393" y="149"/>
                    <a:pt x="2393" y="128"/>
                    <a:pt x="2368" y="128"/>
                  </a:cubicBezTo>
                  <a:cubicBezTo>
                    <a:pt x="2360" y="117"/>
                    <a:pt x="2353" y="111"/>
                    <a:pt x="2348" y="111"/>
                  </a:cubicBezTo>
                  <a:cubicBezTo>
                    <a:pt x="2343" y="111"/>
                    <a:pt x="2340" y="117"/>
                    <a:pt x="2340" y="128"/>
                  </a:cubicBezTo>
                  <a:cubicBezTo>
                    <a:pt x="2327" y="106"/>
                    <a:pt x="2299" y="106"/>
                    <a:pt x="2274" y="106"/>
                  </a:cubicBezTo>
                  <a:cubicBezTo>
                    <a:pt x="2246" y="106"/>
                    <a:pt x="2205" y="106"/>
                    <a:pt x="2193" y="84"/>
                  </a:cubicBezTo>
                  <a:cubicBezTo>
                    <a:pt x="2164" y="84"/>
                    <a:pt x="2152" y="84"/>
                    <a:pt x="2152" y="106"/>
                  </a:cubicBezTo>
                  <a:cubicBezTo>
                    <a:pt x="2152" y="130"/>
                    <a:pt x="2147" y="140"/>
                    <a:pt x="2144" y="140"/>
                  </a:cubicBezTo>
                  <a:cubicBezTo>
                    <a:pt x="2141" y="140"/>
                    <a:pt x="2139" y="135"/>
                    <a:pt x="2139" y="128"/>
                  </a:cubicBezTo>
                  <a:cubicBezTo>
                    <a:pt x="2130" y="101"/>
                    <a:pt x="2069" y="86"/>
                    <a:pt x="2017" y="86"/>
                  </a:cubicBezTo>
                  <a:cubicBezTo>
                    <a:pt x="1977" y="86"/>
                    <a:pt x="1943" y="94"/>
                    <a:pt x="1939" y="112"/>
                  </a:cubicBezTo>
                  <a:lnTo>
                    <a:pt x="1911" y="115"/>
                  </a:lnTo>
                  <a:cubicBezTo>
                    <a:pt x="1898" y="106"/>
                    <a:pt x="1876" y="101"/>
                    <a:pt x="1855" y="101"/>
                  </a:cubicBezTo>
                  <a:cubicBezTo>
                    <a:pt x="1826" y="101"/>
                    <a:pt x="1797" y="109"/>
                    <a:pt x="1791" y="121"/>
                  </a:cubicBezTo>
                  <a:lnTo>
                    <a:pt x="1751" y="121"/>
                  </a:lnTo>
                  <a:cubicBezTo>
                    <a:pt x="1737" y="112"/>
                    <a:pt x="1726" y="108"/>
                    <a:pt x="1718" y="108"/>
                  </a:cubicBezTo>
                  <a:cubicBezTo>
                    <a:pt x="1709" y="108"/>
                    <a:pt x="1702" y="113"/>
                    <a:pt x="1697" y="124"/>
                  </a:cubicBezTo>
                  <a:cubicBezTo>
                    <a:pt x="1689" y="140"/>
                    <a:pt x="1686" y="155"/>
                    <a:pt x="1685" y="155"/>
                  </a:cubicBezTo>
                  <a:cubicBezTo>
                    <a:pt x="1685" y="155"/>
                    <a:pt x="1685" y="153"/>
                    <a:pt x="1685" y="146"/>
                  </a:cubicBezTo>
                  <a:cubicBezTo>
                    <a:pt x="1683" y="132"/>
                    <a:pt x="1672" y="128"/>
                    <a:pt x="1650" y="128"/>
                  </a:cubicBezTo>
                  <a:cubicBezTo>
                    <a:pt x="1638" y="128"/>
                    <a:pt x="1622" y="130"/>
                    <a:pt x="1603" y="131"/>
                  </a:cubicBezTo>
                  <a:cubicBezTo>
                    <a:pt x="1550" y="134"/>
                    <a:pt x="1550" y="134"/>
                    <a:pt x="1563" y="153"/>
                  </a:cubicBezTo>
                  <a:cubicBezTo>
                    <a:pt x="1547" y="160"/>
                    <a:pt x="1536" y="162"/>
                    <a:pt x="1528" y="162"/>
                  </a:cubicBezTo>
                  <a:cubicBezTo>
                    <a:pt x="1511" y="162"/>
                    <a:pt x="1509" y="149"/>
                    <a:pt x="1509" y="134"/>
                  </a:cubicBezTo>
                  <a:cubicBezTo>
                    <a:pt x="1514" y="116"/>
                    <a:pt x="1510" y="106"/>
                    <a:pt x="1505" y="106"/>
                  </a:cubicBezTo>
                  <a:cubicBezTo>
                    <a:pt x="1498" y="106"/>
                    <a:pt x="1488" y="121"/>
                    <a:pt x="1484" y="156"/>
                  </a:cubicBezTo>
                  <a:cubicBezTo>
                    <a:pt x="1477" y="182"/>
                    <a:pt x="1465" y="193"/>
                    <a:pt x="1455" y="193"/>
                  </a:cubicBezTo>
                  <a:cubicBezTo>
                    <a:pt x="1450" y="193"/>
                    <a:pt x="1445" y="188"/>
                    <a:pt x="1444" y="181"/>
                  </a:cubicBezTo>
                  <a:cubicBezTo>
                    <a:pt x="1444" y="159"/>
                    <a:pt x="1456" y="159"/>
                    <a:pt x="1469" y="156"/>
                  </a:cubicBezTo>
                  <a:cubicBezTo>
                    <a:pt x="1469" y="156"/>
                    <a:pt x="1469" y="137"/>
                    <a:pt x="1466" y="115"/>
                  </a:cubicBezTo>
                  <a:cubicBezTo>
                    <a:pt x="1453" y="115"/>
                    <a:pt x="1453" y="115"/>
                    <a:pt x="1440" y="137"/>
                  </a:cubicBezTo>
                  <a:cubicBezTo>
                    <a:pt x="1440" y="137"/>
                    <a:pt x="1428" y="137"/>
                    <a:pt x="1415" y="159"/>
                  </a:cubicBezTo>
                  <a:cubicBezTo>
                    <a:pt x="1406" y="181"/>
                    <a:pt x="1406" y="206"/>
                    <a:pt x="1422" y="222"/>
                  </a:cubicBezTo>
                  <a:cubicBezTo>
                    <a:pt x="1437" y="243"/>
                    <a:pt x="1425" y="243"/>
                    <a:pt x="1409" y="243"/>
                  </a:cubicBezTo>
                  <a:cubicBezTo>
                    <a:pt x="1387" y="234"/>
                    <a:pt x="1378" y="203"/>
                    <a:pt x="1390" y="181"/>
                  </a:cubicBezTo>
                  <a:cubicBezTo>
                    <a:pt x="1406" y="181"/>
                    <a:pt x="1403" y="162"/>
                    <a:pt x="1400" y="140"/>
                  </a:cubicBezTo>
                  <a:cubicBezTo>
                    <a:pt x="1400" y="136"/>
                    <a:pt x="1398" y="135"/>
                    <a:pt x="1395" y="135"/>
                  </a:cubicBezTo>
                  <a:cubicBezTo>
                    <a:pt x="1379" y="135"/>
                    <a:pt x="1335" y="173"/>
                    <a:pt x="1328" y="209"/>
                  </a:cubicBezTo>
                  <a:cubicBezTo>
                    <a:pt x="1328" y="218"/>
                    <a:pt x="1328" y="224"/>
                    <a:pt x="1327" y="224"/>
                  </a:cubicBezTo>
                  <a:cubicBezTo>
                    <a:pt x="1327" y="224"/>
                    <a:pt x="1326" y="214"/>
                    <a:pt x="1325" y="190"/>
                  </a:cubicBezTo>
                  <a:cubicBezTo>
                    <a:pt x="1322" y="176"/>
                    <a:pt x="1311" y="172"/>
                    <a:pt x="1296" y="172"/>
                  </a:cubicBezTo>
                  <a:cubicBezTo>
                    <a:pt x="1288" y="172"/>
                    <a:pt x="1278" y="173"/>
                    <a:pt x="1268" y="175"/>
                  </a:cubicBezTo>
                  <a:cubicBezTo>
                    <a:pt x="1243" y="178"/>
                    <a:pt x="1230" y="178"/>
                    <a:pt x="1230" y="200"/>
                  </a:cubicBezTo>
                  <a:cubicBezTo>
                    <a:pt x="1234" y="218"/>
                    <a:pt x="1237" y="240"/>
                    <a:pt x="1221" y="243"/>
                  </a:cubicBezTo>
                  <a:cubicBezTo>
                    <a:pt x="1222" y="243"/>
                    <a:pt x="1223" y="243"/>
                    <a:pt x="1224" y="243"/>
                  </a:cubicBezTo>
                  <a:cubicBezTo>
                    <a:pt x="1237" y="243"/>
                    <a:pt x="1237" y="264"/>
                    <a:pt x="1240" y="281"/>
                  </a:cubicBezTo>
                  <a:cubicBezTo>
                    <a:pt x="1224" y="272"/>
                    <a:pt x="1209" y="259"/>
                    <a:pt x="1196" y="243"/>
                  </a:cubicBezTo>
                  <a:cubicBezTo>
                    <a:pt x="1174" y="211"/>
                    <a:pt x="1138" y="192"/>
                    <a:pt x="1100" y="192"/>
                  </a:cubicBezTo>
                  <a:cubicBezTo>
                    <a:pt x="1094" y="192"/>
                    <a:pt x="1089" y="193"/>
                    <a:pt x="1083" y="193"/>
                  </a:cubicBezTo>
                  <a:cubicBezTo>
                    <a:pt x="1073" y="195"/>
                    <a:pt x="1061" y="196"/>
                    <a:pt x="1049" y="196"/>
                  </a:cubicBezTo>
                  <a:cubicBezTo>
                    <a:pt x="1030" y="196"/>
                    <a:pt x="1011" y="193"/>
                    <a:pt x="1002" y="181"/>
                  </a:cubicBezTo>
                  <a:cubicBezTo>
                    <a:pt x="974" y="184"/>
                    <a:pt x="961" y="187"/>
                    <a:pt x="964" y="206"/>
                  </a:cubicBezTo>
                  <a:lnTo>
                    <a:pt x="936" y="209"/>
                  </a:lnTo>
                  <a:cubicBezTo>
                    <a:pt x="929" y="201"/>
                    <a:pt x="920" y="197"/>
                    <a:pt x="913" y="197"/>
                  </a:cubicBezTo>
                  <a:cubicBezTo>
                    <a:pt x="903" y="197"/>
                    <a:pt x="895" y="203"/>
                    <a:pt x="895" y="215"/>
                  </a:cubicBezTo>
                  <a:cubicBezTo>
                    <a:pt x="892" y="223"/>
                    <a:pt x="888" y="225"/>
                    <a:pt x="884" y="225"/>
                  </a:cubicBezTo>
                  <a:cubicBezTo>
                    <a:pt x="876" y="225"/>
                    <a:pt x="868" y="218"/>
                    <a:pt x="860" y="218"/>
                  </a:cubicBezTo>
                  <a:cubicBezTo>
                    <a:pt x="859" y="218"/>
                    <a:pt x="858" y="218"/>
                    <a:pt x="858" y="218"/>
                  </a:cubicBezTo>
                  <a:cubicBezTo>
                    <a:pt x="842" y="202"/>
                    <a:pt x="834" y="192"/>
                    <a:pt x="831" y="192"/>
                  </a:cubicBezTo>
                  <a:lnTo>
                    <a:pt x="831" y="192"/>
                  </a:lnTo>
                  <a:cubicBezTo>
                    <a:pt x="827" y="192"/>
                    <a:pt x="833" y="207"/>
                    <a:pt x="845" y="240"/>
                  </a:cubicBezTo>
                  <a:cubicBezTo>
                    <a:pt x="851" y="259"/>
                    <a:pt x="870" y="275"/>
                    <a:pt x="892" y="278"/>
                  </a:cubicBezTo>
                  <a:lnTo>
                    <a:pt x="930" y="272"/>
                  </a:lnTo>
                  <a:lnTo>
                    <a:pt x="892" y="297"/>
                  </a:lnTo>
                  <a:cubicBezTo>
                    <a:pt x="873" y="303"/>
                    <a:pt x="861" y="322"/>
                    <a:pt x="858" y="344"/>
                  </a:cubicBezTo>
                  <a:cubicBezTo>
                    <a:pt x="858" y="344"/>
                    <a:pt x="861" y="366"/>
                    <a:pt x="848" y="366"/>
                  </a:cubicBezTo>
                  <a:cubicBezTo>
                    <a:pt x="848" y="366"/>
                    <a:pt x="845" y="344"/>
                    <a:pt x="842" y="325"/>
                  </a:cubicBezTo>
                  <a:cubicBezTo>
                    <a:pt x="851" y="303"/>
                    <a:pt x="854" y="281"/>
                    <a:pt x="848" y="262"/>
                  </a:cubicBezTo>
                  <a:cubicBezTo>
                    <a:pt x="837" y="238"/>
                    <a:pt x="817" y="223"/>
                    <a:pt x="804" y="223"/>
                  </a:cubicBezTo>
                  <a:cubicBezTo>
                    <a:pt x="795" y="223"/>
                    <a:pt x="789" y="230"/>
                    <a:pt x="792" y="247"/>
                  </a:cubicBezTo>
                  <a:cubicBezTo>
                    <a:pt x="779" y="247"/>
                    <a:pt x="779" y="247"/>
                    <a:pt x="764" y="228"/>
                  </a:cubicBezTo>
                  <a:cubicBezTo>
                    <a:pt x="762" y="219"/>
                    <a:pt x="760" y="215"/>
                    <a:pt x="756" y="215"/>
                  </a:cubicBezTo>
                  <a:cubicBezTo>
                    <a:pt x="751" y="215"/>
                    <a:pt x="744" y="226"/>
                    <a:pt x="738" y="253"/>
                  </a:cubicBezTo>
                  <a:cubicBezTo>
                    <a:pt x="735" y="274"/>
                    <a:pt x="730" y="285"/>
                    <a:pt x="723" y="285"/>
                  </a:cubicBezTo>
                  <a:cubicBezTo>
                    <a:pt x="717" y="285"/>
                    <a:pt x="708" y="276"/>
                    <a:pt x="698" y="256"/>
                  </a:cubicBezTo>
                  <a:cubicBezTo>
                    <a:pt x="682" y="236"/>
                    <a:pt x="662" y="229"/>
                    <a:pt x="645" y="229"/>
                  </a:cubicBezTo>
                  <a:cubicBezTo>
                    <a:pt x="628" y="229"/>
                    <a:pt x="615" y="237"/>
                    <a:pt x="616" y="247"/>
                  </a:cubicBezTo>
                  <a:cubicBezTo>
                    <a:pt x="620" y="274"/>
                    <a:pt x="603" y="286"/>
                    <a:pt x="587" y="286"/>
                  </a:cubicBezTo>
                  <a:cubicBezTo>
                    <a:pt x="579" y="286"/>
                    <a:pt x="571" y="283"/>
                    <a:pt x="566" y="278"/>
                  </a:cubicBezTo>
                  <a:cubicBezTo>
                    <a:pt x="559" y="269"/>
                    <a:pt x="552" y="265"/>
                    <a:pt x="546" y="265"/>
                  </a:cubicBezTo>
                  <a:cubicBezTo>
                    <a:pt x="540" y="265"/>
                    <a:pt x="534" y="271"/>
                    <a:pt x="529" y="284"/>
                  </a:cubicBezTo>
                  <a:cubicBezTo>
                    <a:pt x="526" y="269"/>
                    <a:pt x="517" y="256"/>
                    <a:pt x="508" y="256"/>
                  </a:cubicBezTo>
                  <a:cubicBezTo>
                    <a:pt x="504" y="256"/>
                    <a:pt x="500" y="259"/>
                    <a:pt x="497" y="265"/>
                  </a:cubicBezTo>
                  <a:cubicBezTo>
                    <a:pt x="497" y="265"/>
                    <a:pt x="485" y="269"/>
                    <a:pt x="500" y="287"/>
                  </a:cubicBezTo>
                  <a:cubicBezTo>
                    <a:pt x="500" y="287"/>
                    <a:pt x="491" y="309"/>
                    <a:pt x="482" y="334"/>
                  </a:cubicBezTo>
                  <a:cubicBezTo>
                    <a:pt x="482" y="334"/>
                    <a:pt x="483" y="334"/>
                    <a:pt x="484" y="334"/>
                  </a:cubicBezTo>
                  <a:cubicBezTo>
                    <a:pt x="495" y="334"/>
                    <a:pt x="497" y="352"/>
                    <a:pt x="500" y="372"/>
                  </a:cubicBezTo>
                  <a:cubicBezTo>
                    <a:pt x="501" y="379"/>
                    <a:pt x="497" y="382"/>
                    <a:pt x="489" y="382"/>
                  </a:cubicBezTo>
                  <a:cubicBezTo>
                    <a:pt x="471" y="382"/>
                    <a:pt x="437" y="364"/>
                    <a:pt x="413" y="325"/>
                  </a:cubicBezTo>
                  <a:lnTo>
                    <a:pt x="378" y="287"/>
                  </a:lnTo>
                  <a:lnTo>
                    <a:pt x="384" y="328"/>
                  </a:lnTo>
                  <a:cubicBezTo>
                    <a:pt x="381" y="329"/>
                    <a:pt x="377" y="330"/>
                    <a:pt x="374" y="330"/>
                  </a:cubicBezTo>
                  <a:cubicBezTo>
                    <a:pt x="365" y="330"/>
                    <a:pt x="358" y="326"/>
                    <a:pt x="356" y="312"/>
                  </a:cubicBezTo>
                  <a:cubicBezTo>
                    <a:pt x="354" y="297"/>
                    <a:pt x="353" y="292"/>
                    <a:pt x="347" y="292"/>
                  </a:cubicBezTo>
                  <a:cubicBezTo>
                    <a:pt x="345" y="292"/>
                    <a:pt x="342" y="293"/>
                    <a:pt x="337" y="294"/>
                  </a:cubicBezTo>
                  <a:cubicBezTo>
                    <a:pt x="337" y="294"/>
                    <a:pt x="325" y="297"/>
                    <a:pt x="328" y="316"/>
                  </a:cubicBezTo>
                  <a:cubicBezTo>
                    <a:pt x="332" y="340"/>
                    <a:pt x="333" y="350"/>
                    <a:pt x="331" y="350"/>
                  </a:cubicBezTo>
                  <a:cubicBezTo>
                    <a:pt x="329" y="350"/>
                    <a:pt x="325" y="345"/>
                    <a:pt x="319" y="338"/>
                  </a:cubicBezTo>
                  <a:cubicBezTo>
                    <a:pt x="310" y="320"/>
                    <a:pt x="302" y="311"/>
                    <a:pt x="295" y="311"/>
                  </a:cubicBezTo>
                  <a:cubicBezTo>
                    <a:pt x="288" y="311"/>
                    <a:pt x="283" y="322"/>
                    <a:pt x="281" y="344"/>
                  </a:cubicBezTo>
                  <a:cubicBezTo>
                    <a:pt x="284" y="366"/>
                    <a:pt x="286" y="377"/>
                    <a:pt x="284" y="377"/>
                  </a:cubicBezTo>
                  <a:cubicBezTo>
                    <a:pt x="282" y="377"/>
                    <a:pt x="276" y="367"/>
                    <a:pt x="265" y="347"/>
                  </a:cubicBezTo>
                  <a:cubicBezTo>
                    <a:pt x="262" y="328"/>
                    <a:pt x="246" y="309"/>
                    <a:pt x="231" y="309"/>
                  </a:cubicBezTo>
                  <a:lnTo>
                    <a:pt x="237" y="331"/>
                  </a:lnTo>
                  <a:cubicBezTo>
                    <a:pt x="241" y="357"/>
                    <a:pt x="238" y="367"/>
                    <a:pt x="230" y="367"/>
                  </a:cubicBezTo>
                  <a:cubicBezTo>
                    <a:pt x="225" y="367"/>
                    <a:pt x="219" y="363"/>
                    <a:pt x="212" y="356"/>
                  </a:cubicBezTo>
                  <a:cubicBezTo>
                    <a:pt x="211" y="346"/>
                    <a:pt x="207" y="342"/>
                    <a:pt x="202" y="342"/>
                  </a:cubicBezTo>
                  <a:cubicBezTo>
                    <a:pt x="196" y="342"/>
                    <a:pt x="186" y="349"/>
                    <a:pt x="174" y="363"/>
                  </a:cubicBezTo>
                  <a:cubicBezTo>
                    <a:pt x="164" y="364"/>
                    <a:pt x="155" y="365"/>
                    <a:pt x="149" y="365"/>
                  </a:cubicBezTo>
                  <a:cubicBezTo>
                    <a:pt x="138" y="365"/>
                    <a:pt x="132" y="362"/>
                    <a:pt x="131" y="350"/>
                  </a:cubicBezTo>
                  <a:cubicBezTo>
                    <a:pt x="126" y="328"/>
                    <a:pt x="123" y="317"/>
                    <a:pt x="122" y="317"/>
                  </a:cubicBezTo>
                  <a:cubicBezTo>
                    <a:pt x="120" y="317"/>
                    <a:pt x="120" y="328"/>
                    <a:pt x="118" y="350"/>
                  </a:cubicBezTo>
                  <a:cubicBezTo>
                    <a:pt x="113" y="363"/>
                    <a:pt x="111" y="370"/>
                    <a:pt x="105" y="370"/>
                  </a:cubicBezTo>
                  <a:cubicBezTo>
                    <a:pt x="100" y="370"/>
                    <a:pt x="92" y="365"/>
                    <a:pt x="77" y="356"/>
                  </a:cubicBezTo>
                  <a:cubicBezTo>
                    <a:pt x="70" y="349"/>
                    <a:pt x="66" y="345"/>
                    <a:pt x="63" y="345"/>
                  </a:cubicBezTo>
                  <a:cubicBezTo>
                    <a:pt x="60" y="345"/>
                    <a:pt x="57" y="351"/>
                    <a:pt x="52" y="363"/>
                  </a:cubicBezTo>
                  <a:cubicBezTo>
                    <a:pt x="58" y="403"/>
                    <a:pt x="62" y="422"/>
                    <a:pt x="77" y="422"/>
                  </a:cubicBezTo>
                  <a:cubicBezTo>
                    <a:pt x="81" y="421"/>
                    <a:pt x="83" y="421"/>
                    <a:pt x="85" y="421"/>
                  </a:cubicBezTo>
                  <a:cubicBezTo>
                    <a:pt x="90" y="421"/>
                    <a:pt x="91" y="425"/>
                    <a:pt x="93" y="441"/>
                  </a:cubicBezTo>
                  <a:lnTo>
                    <a:pt x="68" y="444"/>
                  </a:lnTo>
                  <a:cubicBezTo>
                    <a:pt x="49" y="447"/>
                    <a:pt x="30" y="457"/>
                    <a:pt x="18" y="472"/>
                  </a:cubicBezTo>
                  <a:cubicBezTo>
                    <a:pt x="1" y="492"/>
                    <a:pt x="3" y="521"/>
                    <a:pt x="15" y="521"/>
                  </a:cubicBezTo>
                  <a:cubicBezTo>
                    <a:pt x="18" y="521"/>
                    <a:pt x="22" y="519"/>
                    <a:pt x="27" y="513"/>
                  </a:cubicBezTo>
                  <a:lnTo>
                    <a:pt x="43" y="532"/>
                  </a:lnTo>
                  <a:cubicBezTo>
                    <a:pt x="49" y="560"/>
                    <a:pt x="58" y="575"/>
                    <a:pt x="64" y="575"/>
                  </a:cubicBezTo>
                  <a:cubicBezTo>
                    <a:pt x="71" y="575"/>
                    <a:pt x="76" y="558"/>
                    <a:pt x="71" y="526"/>
                  </a:cubicBezTo>
                  <a:cubicBezTo>
                    <a:pt x="64" y="492"/>
                    <a:pt x="61" y="478"/>
                    <a:pt x="63" y="478"/>
                  </a:cubicBezTo>
                  <a:lnTo>
                    <a:pt x="63" y="478"/>
                  </a:lnTo>
                  <a:cubicBezTo>
                    <a:pt x="64" y="478"/>
                    <a:pt x="69" y="487"/>
                    <a:pt x="77" y="504"/>
                  </a:cubicBezTo>
                  <a:cubicBezTo>
                    <a:pt x="85" y="535"/>
                    <a:pt x="94" y="542"/>
                    <a:pt x="104" y="542"/>
                  </a:cubicBezTo>
                  <a:cubicBezTo>
                    <a:pt x="106" y="542"/>
                    <a:pt x="109" y="542"/>
                    <a:pt x="112" y="541"/>
                  </a:cubicBezTo>
                  <a:cubicBezTo>
                    <a:pt x="116" y="540"/>
                    <a:pt x="119" y="540"/>
                    <a:pt x="121" y="540"/>
                  </a:cubicBezTo>
                  <a:cubicBezTo>
                    <a:pt x="128" y="540"/>
                    <a:pt x="128" y="544"/>
                    <a:pt x="131" y="560"/>
                  </a:cubicBezTo>
                  <a:cubicBezTo>
                    <a:pt x="133" y="577"/>
                    <a:pt x="147" y="595"/>
                    <a:pt x="162" y="595"/>
                  </a:cubicBezTo>
                  <a:cubicBezTo>
                    <a:pt x="163" y="595"/>
                    <a:pt x="164" y="595"/>
                    <a:pt x="165" y="594"/>
                  </a:cubicBezTo>
                  <a:cubicBezTo>
                    <a:pt x="178" y="594"/>
                    <a:pt x="178" y="594"/>
                    <a:pt x="171" y="573"/>
                  </a:cubicBezTo>
                  <a:cubicBezTo>
                    <a:pt x="164" y="564"/>
                    <a:pt x="165" y="559"/>
                    <a:pt x="171" y="559"/>
                  </a:cubicBezTo>
                  <a:cubicBezTo>
                    <a:pt x="177" y="559"/>
                    <a:pt x="190" y="567"/>
                    <a:pt x="203" y="588"/>
                  </a:cubicBezTo>
                  <a:cubicBezTo>
                    <a:pt x="209" y="596"/>
                    <a:pt x="213" y="600"/>
                    <a:pt x="215" y="600"/>
                  </a:cubicBezTo>
                  <a:cubicBezTo>
                    <a:pt x="217" y="600"/>
                    <a:pt x="216" y="591"/>
                    <a:pt x="212" y="566"/>
                  </a:cubicBezTo>
                  <a:cubicBezTo>
                    <a:pt x="207" y="545"/>
                    <a:pt x="213" y="534"/>
                    <a:pt x="222" y="534"/>
                  </a:cubicBezTo>
                  <a:cubicBezTo>
                    <a:pt x="230" y="534"/>
                    <a:pt x="241" y="542"/>
                    <a:pt x="250" y="560"/>
                  </a:cubicBezTo>
                  <a:lnTo>
                    <a:pt x="278" y="557"/>
                  </a:lnTo>
                  <a:cubicBezTo>
                    <a:pt x="290" y="554"/>
                    <a:pt x="287" y="532"/>
                    <a:pt x="281" y="513"/>
                  </a:cubicBezTo>
                  <a:cubicBezTo>
                    <a:pt x="277" y="489"/>
                    <a:pt x="276" y="479"/>
                    <a:pt x="278" y="479"/>
                  </a:cubicBezTo>
                  <a:lnTo>
                    <a:pt x="278" y="479"/>
                  </a:lnTo>
                  <a:cubicBezTo>
                    <a:pt x="280" y="479"/>
                    <a:pt x="284" y="483"/>
                    <a:pt x="290" y="491"/>
                  </a:cubicBezTo>
                  <a:cubicBezTo>
                    <a:pt x="303" y="500"/>
                    <a:pt x="309" y="516"/>
                    <a:pt x="312" y="529"/>
                  </a:cubicBezTo>
                  <a:cubicBezTo>
                    <a:pt x="314" y="543"/>
                    <a:pt x="320" y="547"/>
                    <a:pt x="328" y="547"/>
                  </a:cubicBezTo>
                  <a:cubicBezTo>
                    <a:pt x="332" y="547"/>
                    <a:pt x="336" y="545"/>
                    <a:pt x="340" y="544"/>
                  </a:cubicBezTo>
                  <a:cubicBezTo>
                    <a:pt x="353" y="544"/>
                    <a:pt x="381" y="538"/>
                    <a:pt x="378" y="519"/>
                  </a:cubicBezTo>
                  <a:lnTo>
                    <a:pt x="378" y="519"/>
                  </a:lnTo>
                  <a:lnTo>
                    <a:pt x="381" y="538"/>
                  </a:lnTo>
                  <a:cubicBezTo>
                    <a:pt x="390" y="538"/>
                    <a:pt x="394" y="546"/>
                    <a:pt x="395" y="546"/>
                  </a:cubicBezTo>
                  <a:cubicBezTo>
                    <a:pt x="395" y="546"/>
                    <a:pt x="395" y="544"/>
                    <a:pt x="394" y="538"/>
                  </a:cubicBezTo>
                  <a:cubicBezTo>
                    <a:pt x="409" y="538"/>
                    <a:pt x="422" y="541"/>
                    <a:pt x="435" y="551"/>
                  </a:cubicBezTo>
                  <a:cubicBezTo>
                    <a:pt x="439" y="553"/>
                    <a:pt x="443" y="554"/>
                    <a:pt x="447" y="554"/>
                  </a:cubicBezTo>
                  <a:cubicBezTo>
                    <a:pt x="473" y="554"/>
                    <a:pt x="491" y="515"/>
                    <a:pt x="450" y="485"/>
                  </a:cubicBezTo>
                  <a:lnTo>
                    <a:pt x="466" y="482"/>
                  </a:lnTo>
                  <a:cubicBezTo>
                    <a:pt x="478" y="482"/>
                    <a:pt x="475" y="460"/>
                    <a:pt x="475" y="460"/>
                  </a:cubicBezTo>
                  <a:cubicBezTo>
                    <a:pt x="472" y="441"/>
                    <a:pt x="485" y="438"/>
                    <a:pt x="497" y="435"/>
                  </a:cubicBezTo>
                  <a:lnTo>
                    <a:pt x="503" y="475"/>
                  </a:lnTo>
                  <a:cubicBezTo>
                    <a:pt x="502" y="513"/>
                    <a:pt x="510" y="534"/>
                    <a:pt x="518" y="534"/>
                  </a:cubicBezTo>
                  <a:cubicBezTo>
                    <a:pt x="524" y="534"/>
                    <a:pt x="530" y="521"/>
                    <a:pt x="532" y="494"/>
                  </a:cubicBezTo>
                  <a:cubicBezTo>
                    <a:pt x="531" y="488"/>
                    <a:pt x="530" y="485"/>
                    <a:pt x="530" y="485"/>
                  </a:cubicBezTo>
                  <a:lnTo>
                    <a:pt x="530" y="485"/>
                  </a:lnTo>
                  <a:cubicBezTo>
                    <a:pt x="530" y="485"/>
                    <a:pt x="533" y="500"/>
                    <a:pt x="535" y="513"/>
                  </a:cubicBezTo>
                  <a:cubicBezTo>
                    <a:pt x="536" y="523"/>
                    <a:pt x="540" y="528"/>
                    <a:pt x="546" y="528"/>
                  </a:cubicBezTo>
                  <a:cubicBezTo>
                    <a:pt x="553" y="528"/>
                    <a:pt x="563" y="521"/>
                    <a:pt x="576" y="507"/>
                  </a:cubicBezTo>
                  <a:cubicBezTo>
                    <a:pt x="588" y="504"/>
                    <a:pt x="594" y="463"/>
                    <a:pt x="591" y="441"/>
                  </a:cubicBezTo>
                  <a:cubicBezTo>
                    <a:pt x="588" y="419"/>
                    <a:pt x="601" y="419"/>
                    <a:pt x="601" y="419"/>
                  </a:cubicBezTo>
                  <a:cubicBezTo>
                    <a:pt x="604" y="418"/>
                    <a:pt x="607" y="417"/>
                    <a:pt x="608" y="417"/>
                  </a:cubicBezTo>
                  <a:cubicBezTo>
                    <a:pt x="613" y="417"/>
                    <a:pt x="614" y="422"/>
                    <a:pt x="616" y="438"/>
                  </a:cubicBezTo>
                  <a:cubicBezTo>
                    <a:pt x="619" y="457"/>
                    <a:pt x="627" y="465"/>
                    <a:pt x="635" y="465"/>
                  </a:cubicBezTo>
                  <a:cubicBezTo>
                    <a:pt x="644" y="465"/>
                    <a:pt x="654" y="453"/>
                    <a:pt x="657" y="432"/>
                  </a:cubicBezTo>
                  <a:lnTo>
                    <a:pt x="660" y="450"/>
                  </a:lnTo>
                  <a:cubicBezTo>
                    <a:pt x="662" y="464"/>
                    <a:pt x="669" y="475"/>
                    <a:pt x="688" y="475"/>
                  </a:cubicBezTo>
                  <a:cubicBezTo>
                    <a:pt x="700" y="475"/>
                    <a:pt x="717" y="471"/>
                    <a:pt x="742" y="460"/>
                  </a:cubicBezTo>
                  <a:cubicBezTo>
                    <a:pt x="762" y="457"/>
                    <a:pt x="781" y="455"/>
                    <a:pt x="797" y="455"/>
                  </a:cubicBezTo>
                  <a:cubicBezTo>
                    <a:pt x="819" y="455"/>
                    <a:pt x="834" y="459"/>
                    <a:pt x="836" y="472"/>
                  </a:cubicBezTo>
                  <a:cubicBezTo>
                    <a:pt x="836" y="475"/>
                    <a:pt x="838" y="477"/>
                    <a:pt x="840" y="477"/>
                  </a:cubicBezTo>
                  <a:cubicBezTo>
                    <a:pt x="853" y="477"/>
                    <a:pt x="889" y="437"/>
                    <a:pt x="905" y="400"/>
                  </a:cubicBezTo>
                  <a:cubicBezTo>
                    <a:pt x="907" y="414"/>
                    <a:pt x="913" y="418"/>
                    <a:pt x="924" y="418"/>
                  </a:cubicBezTo>
                  <a:cubicBezTo>
                    <a:pt x="930" y="418"/>
                    <a:pt x="938" y="417"/>
                    <a:pt x="948" y="416"/>
                  </a:cubicBezTo>
                  <a:cubicBezTo>
                    <a:pt x="959" y="415"/>
                    <a:pt x="966" y="414"/>
                    <a:pt x="972" y="414"/>
                  </a:cubicBezTo>
                  <a:cubicBezTo>
                    <a:pt x="986" y="414"/>
                    <a:pt x="987" y="419"/>
                    <a:pt x="989" y="435"/>
                  </a:cubicBezTo>
                  <a:cubicBezTo>
                    <a:pt x="986" y="455"/>
                    <a:pt x="985" y="465"/>
                    <a:pt x="986" y="465"/>
                  </a:cubicBezTo>
                  <a:cubicBezTo>
                    <a:pt x="987" y="465"/>
                    <a:pt x="992" y="454"/>
                    <a:pt x="1002" y="432"/>
                  </a:cubicBezTo>
                  <a:cubicBezTo>
                    <a:pt x="1006" y="415"/>
                    <a:pt x="1015" y="408"/>
                    <a:pt x="1024" y="408"/>
                  </a:cubicBezTo>
                  <a:cubicBezTo>
                    <a:pt x="1039" y="408"/>
                    <a:pt x="1054" y="423"/>
                    <a:pt x="1058" y="447"/>
                  </a:cubicBezTo>
                  <a:cubicBezTo>
                    <a:pt x="1060" y="461"/>
                    <a:pt x="1066" y="465"/>
                    <a:pt x="1077" y="465"/>
                  </a:cubicBezTo>
                  <a:cubicBezTo>
                    <a:pt x="1083" y="465"/>
                    <a:pt x="1090" y="464"/>
                    <a:pt x="1099" y="463"/>
                  </a:cubicBezTo>
                  <a:cubicBezTo>
                    <a:pt x="1108" y="441"/>
                    <a:pt x="1136" y="438"/>
                    <a:pt x="1162" y="438"/>
                  </a:cubicBezTo>
                  <a:cubicBezTo>
                    <a:pt x="1202" y="432"/>
                    <a:pt x="1202" y="432"/>
                    <a:pt x="1196" y="391"/>
                  </a:cubicBezTo>
                  <a:cubicBezTo>
                    <a:pt x="1193" y="350"/>
                    <a:pt x="1205" y="347"/>
                    <a:pt x="1234" y="344"/>
                  </a:cubicBezTo>
                  <a:cubicBezTo>
                    <a:pt x="1236" y="344"/>
                    <a:pt x="1239" y="344"/>
                    <a:pt x="1242" y="344"/>
                  </a:cubicBezTo>
                  <a:cubicBezTo>
                    <a:pt x="1251" y="344"/>
                    <a:pt x="1259" y="346"/>
                    <a:pt x="1262" y="363"/>
                  </a:cubicBezTo>
                  <a:cubicBezTo>
                    <a:pt x="1262" y="363"/>
                    <a:pt x="1274" y="381"/>
                    <a:pt x="1290" y="381"/>
                  </a:cubicBezTo>
                  <a:cubicBezTo>
                    <a:pt x="1293" y="381"/>
                    <a:pt x="1297" y="380"/>
                    <a:pt x="1300" y="380"/>
                  </a:cubicBezTo>
                  <a:cubicBezTo>
                    <a:pt x="1309" y="380"/>
                    <a:pt x="1316" y="384"/>
                    <a:pt x="1318" y="400"/>
                  </a:cubicBezTo>
                  <a:cubicBezTo>
                    <a:pt x="1328" y="410"/>
                    <a:pt x="1343" y="416"/>
                    <a:pt x="1359" y="416"/>
                  </a:cubicBezTo>
                  <a:cubicBezTo>
                    <a:pt x="1368" y="415"/>
                    <a:pt x="1377" y="414"/>
                    <a:pt x="1385" y="414"/>
                  </a:cubicBezTo>
                  <a:cubicBezTo>
                    <a:pt x="1399" y="414"/>
                    <a:pt x="1410" y="417"/>
                    <a:pt x="1412" y="432"/>
                  </a:cubicBezTo>
                  <a:cubicBezTo>
                    <a:pt x="1425" y="432"/>
                    <a:pt x="1425" y="432"/>
                    <a:pt x="1425" y="410"/>
                  </a:cubicBezTo>
                  <a:cubicBezTo>
                    <a:pt x="1422" y="393"/>
                    <a:pt x="1429" y="377"/>
                    <a:pt x="1453" y="377"/>
                  </a:cubicBezTo>
                  <a:cubicBezTo>
                    <a:pt x="1462" y="377"/>
                    <a:pt x="1473" y="380"/>
                    <a:pt x="1487" y="385"/>
                  </a:cubicBezTo>
                  <a:cubicBezTo>
                    <a:pt x="1513" y="385"/>
                    <a:pt x="1553" y="381"/>
                    <a:pt x="1553" y="363"/>
                  </a:cubicBezTo>
                  <a:cubicBezTo>
                    <a:pt x="1557" y="362"/>
                    <a:pt x="1559" y="361"/>
                    <a:pt x="1561" y="361"/>
                  </a:cubicBezTo>
                  <a:cubicBezTo>
                    <a:pt x="1566" y="361"/>
                    <a:pt x="1566" y="365"/>
                    <a:pt x="1566" y="381"/>
                  </a:cubicBezTo>
                  <a:cubicBezTo>
                    <a:pt x="1567" y="401"/>
                    <a:pt x="1575" y="412"/>
                    <a:pt x="1585" y="412"/>
                  </a:cubicBezTo>
                  <a:cubicBezTo>
                    <a:pt x="1595" y="412"/>
                    <a:pt x="1608" y="401"/>
                    <a:pt x="1619" y="378"/>
                  </a:cubicBezTo>
                  <a:cubicBezTo>
                    <a:pt x="1619" y="368"/>
                    <a:pt x="1622" y="363"/>
                    <a:pt x="1627" y="363"/>
                  </a:cubicBezTo>
                  <a:cubicBezTo>
                    <a:pt x="1632" y="363"/>
                    <a:pt x="1638" y="368"/>
                    <a:pt x="1644" y="378"/>
                  </a:cubicBezTo>
                  <a:cubicBezTo>
                    <a:pt x="1644" y="378"/>
                    <a:pt x="1660" y="378"/>
                    <a:pt x="1669" y="356"/>
                  </a:cubicBezTo>
                  <a:cubicBezTo>
                    <a:pt x="1676" y="345"/>
                    <a:pt x="1679" y="339"/>
                    <a:pt x="1684" y="339"/>
                  </a:cubicBezTo>
                  <a:cubicBezTo>
                    <a:pt x="1689" y="339"/>
                    <a:pt x="1696" y="344"/>
                    <a:pt x="1710" y="353"/>
                  </a:cubicBezTo>
                  <a:cubicBezTo>
                    <a:pt x="1710" y="370"/>
                    <a:pt x="1719" y="372"/>
                    <a:pt x="1730" y="372"/>
                  </a:cubicBezTo>
                  <a:cubicBezTo>
                    <a:pt x="1732" y="372"/>
                    <a:pt x="1735" y="372"/>
                    <a:pt x="1738" y="372"/>
                  </a:cubicBezTo>
                  <a:cubicBezTo>
                    <a:pt x="1753" y="359"/>
                    <a:pt x="1810" y="351"/>
                    <a:pt x="1856" y="351"/>
                  </a:cubicBezTo>
                  <a:cubicBezTo>
                    <a:pt x="1888" y="351"/>
                    <a:pt x="1915" y="355"/>
                    <a:pt x="1920" y="363"/>
                  </a:cubicBezTo>
                  <a:cubicBezTo>
                    <a:pt x="1932" y="344"/>
                    <a:pt x="1932" y="344"/>
                    <a:pt x="1948" y="341"/>
                  </a:cubicBezTo>
                  <a:cubicBezTo>
                    <a:pt x="1953" y="356"/>
                    <a:pt x="1958" y="363"/>
                    <a:pt x="1962" y="363"/>
                  </a:cubicBezTo>
                  <a:cubicBezTo>
                    <a:pt x="1968" y="363"/>
                    <a:pt x="1973" y="346"/>
                    <a:pt x="1973" y="319"/>
                  </a:cubicBezTo>
                  <a:lnTo>
                    <a:pt x="1961" y="319"/>
                  </a:lnTo>
                  <a:lnTo>
                    <a:pt x="1945" y="322"/>
                  </a:lnTo>
                  <a:cubicBezTo>
                    <a:pt x="1945" y="302"/>
                    <a:pt x="1953" y="291"/>
                    <a:pt x="1962" y="291"/>
                  </a:cubicBezTo>
                  <a:cubicBezTo>
                    <a:pt x="1972" y="291"/>
                    <a:pt x="1984" y="307"/>
                    <a:pt x="1986" y="341"/>
                  </a:cubicBezTo>
                  <a:cubicBezTo>
                    <a:pt x="1993" y="361"/>
                    <a:pt x="1997" y="371"/>
                    <a:pt x="2001" y="371"/>
                  </a:cubicBezTo>
                  <a:cubicBezTo>
                    <a:pt x="2004" y="371"/>
                    <a:pt x="2008" y="360"/>
                    <a:pt x="2014" y="338"/>
                  </a:cubicBezTo>
                  <a:cubicBezTo>
                    <a:pt x="2019" y="317"/>
                    <a:pt x="2025" y="306"/>
                    <a:pt x="2032" y="306"/>
                  </a:cubicBezTo>
                  <a:cubicBezTo>
                    <a:pt x="2038" y="306"/>
                    <a:pt x="2045" y="316"/>
                    <a:pt x="2052" y="338"/>
                  </a:cubicBezTo>
                  <a:cubicBezTo>
                    <a:pt x="2053" y="357"/>
                    <a:pt x="2054" y="368"/>
                    <a:pt x="2055" y="368"/>
                  </a:cubicBezTo>
                  <a:cubicBezTo>
                    <a:pt x="2057" y="368"/>
                    <a:pt x="2059" y="357"/>
                    <a:pt x="2064" y="334"/>
                  </a:cubicBezTo>
                  <a:cubicBezTo>
                    <a:pt x="2078" y="287"/>
                    <a:pt x="2096" y="260"/>
                    <a:pt x="2110" y="260"/>
                  </a:cubicBezTo>
                  <a:cubicBezTo>
                    <a:pt x="2120" y="260"/>
                    <a:pt x="2129" y="277"/>
                    <a:pt x="2130" y="312"/>
                  </a:cubicBezTo>
                  <a:cubicBezTo>
                    <a:pt x="2133" y="356"/>
                    <a:pt x="2146" y="375"/>
                    <a:pt x="2158" y="375"/>
                  </a:cubicBezTo>
                  <a:cubicBezTo>
                    <a:pt x="2171" y="375"/>
                    <a:pt x="2171" y="356"/>
                    <a:pt x="2171" y="334"/>
                  </a:cubicBezTo>
                  <a:cubicBezTo>
                    <a:pt x="2163" y="314"/>
                    <a:pt x="2163" y="304"/>
                    <a:pt x="2168" y="304"/>
                  </a:cubicBezTo>
                  <a:lnTo>
                    <a:pt x="2168" y="304"/>
                  </a:lnTo>
                  <a:cubicBezTo>
                    <a:pt x="2173" y="304"/>
                    <a:pt x="2183" y="314"/>
                    <a:pt x="2196" y="334"/>
                  </a:cubicBezTo>
                  <a:cubicBezTo>
                    <a:pt x="2218" y="369"/>
                    <a:pt x="2237" y="385"/>
                    <a:pt x="2256" y="385"/>
                  </a:cubicBezTo>
                  <a:cubicBezTo>
                    <a:pt x="2271" y="385"/>
                    <a:pt x="2285" y="374"/>
                    <a:pt x="2302" y="356"/>
                  </a:cubicBezTo>
                  <a:cubicBezTo>
                    <a:pt x="2329" y="336"/>
                    <a:pt x="2352" y="326"/>
                    <a:pt x="2363" y="326"/>
                  </a:cubicBezTo>
                  <a:cubicBezTo>
                    <a:pt x="2374" y="326"/>
                    <a:pt x="2374" y="336"/>
                    <a:pt x="2356" y="356"/>
                  </a:cubicBezTo>
                  <a:cubicBezTo>
                    <a:pt x="2341" y="381"/>
                    <a:pt x="2335" y="390"/>
                    <a:pt x="2337" y="390"/>
                  </a:cubicBezTo>
                  <a:cubicBezTo>
                    <a:pt x="2339" y="390"/>
                    <a:pt x="2345" y="386"/>
                    <a:pt x="2356" y="378"/>
                  </a:cubicBezTo>
                  <a:lnTo>
                    <a:pt x="2421" y="378"/>
                  </a:lnTo>
                  <a:cubicBezTo>
                    <a:pt x="2434" y="378"/>
                    <a:pt x="2446" y="356"/>
                    <a:pt x="2446" y="334"/>
                  </a:cubicBezTo>
                  <a:cubicBezTo>
                    <a:pt x="2454" y="361"/>
                    <a:pt x="2468" y="379"/>
                    <a:pt x="2483" y="379"/>
                  </a:cubicBezTo>
                  <a:cubicBezTo>
                    <a:pt x="2492" y="379"/>
                    <a:pt x="2503" y="372"/>
                    <a:pt x="2512" y="356"/>
                  </a:cubicBezTo>
                  <a:lnTo>
                    <a:pt x="2540" y="356"/>
                  </a:lnTo>
                  <a:cubicBezTo>
                    <a:pt x="2553" y="356"/>
                    <a:pt x="2553" y="356"/>
                    <a:pt x="2565" y="334"/>
                  </a:cubicBezTo>
                  <a:cubicBezTo>
                    <a:pt x="2569" y="329"/>
                    <a:pt x="2573" y="327"/>
                    <a:pt x="2576" y="327"/>
                  </a:cubicBezTo>
                  <a:cubicBezTo>
                    <a:pt x="2586" y="327"/>
                    <a:pt x="2595" y="341"/>
                    <a:pt x="2606" y="356"/>
                  </a:cubicBezTo>
                  <a:cubicBezTo>
                    <a:pt x="2615" y="372"/>
                    <a:pt x="2624" y="387"/>
                    <a:pt x="2628" y="387"/>
                  </a:cubicBezTo>
                  <a:cubicBezTo>
                    <a:pt x="2630" y="387"/>
                    <a:pt x="2631" y="385"/>
                    <a:pt x="2631" y="378"/>
                  </a:cubicBezTo>
                  <a:cubicBezTo>
                    <a:pt x="2631" y="356"/>
                    <a:pt x="2656" y="338"/>
                    <a:pt x="2672" y="316"/>
                  </a:cubicBezTo>
                  <a:cubicBezTo>
                    <a:pt x="2676" y="309"/>
                    <a:pt x="2679" y="306"/>
                    <a:pt x="2682" y="306"/>
                  </a:cubicBezTo>
                  <a:cubicBezTo>
                    <a:pt x="2690" y="306"/>
                    <a:pt x="2693" y="322"/>
                    <a:pt x="2685" y="338"/>
                  </a:cubicBezTo>
                  <a:cubicBezTo>
                    <a:pt x="2685" y="356"/>
                    <a:pt x="2685" y="356"/>
                    <a:pt x="2710" y="378"/>
                  </a:cubicBezTo>
                  <a:cubicBezTo>
                    <a:pt x="2722" y="378"/>
                    <a:pt x="2750" y="378"/>
                    <a:pt x="2750" y="356"/>
                  </a:cubicBezTo>
                  <a:cubicBezTo>
                    <a:pt x="2750" y="347"/>
                    <a:pt x="2769" y="343"/>
                    <a:pt x="2789" y="343"/>
                  </a:cubicBezTo>
                  <a:cubicBezTo>
                    <a:pt x="2811" y="343"/>
                    <a:pt x="2835" y="348"/>
                    <a:pt x="2841" y="359"/>
                  </a:cubicBezTo>
                  <a:lnTo>
                    <a:pt x="2866" y="363"/>
                  </a:lnTo>
                  <a:cubicBezTo>
                    <a:pt x="2882" y="363"/>
                    <a:pt x="2895" y="344"/>
                    <a:pt x="2907" y="344"/>
                  </a:cubicBezTo>
                  <a:cubicBezTo>
                    <a:pt x="2907" y="344"/>
                    <a:pt x="2920" y="344"/>
                    <a:pt x="2935" y="325"/>
                  </a:cubicBezTo>
                  <a:cubicBezTo>
                    <a:pt x="2948" y="325"/>
                    <a:pt x="2960" y="325"/>
                    <a:pt x="2960" y="347"/>
                  </a:cubicBezTo>
                  <a:cubicBezTo>
                    <a:pt x="2968" y="327"/>
                    <a:pt x="2972" y="316"/>
                    <a:pt x="2975" y="316"/>
                  </a:cubicBezTo>
                  <a:cubicBezTo>
                    <a:pt x="2978" y="316"/>
                    <a:pt x="2981" y="327"/>
                    <a:pt x="2985" y="347"/>
                  </a:cubicBezTo>
                  <a:cubicBezTo>
                    <a:pt x="2985" y="369"/>
                    <a:pt x="2985" y="380"/>
                    <a:pt x="2987" y="380"/>
                  </a:cubicBezTo>
                  <a:cubicBezTo>
                    <a:pt x="2989" y="380"/>
                    <a:pt x="2993" y="370"/>
                    <a:pt x="3001" y="350"/>
                  </a:cubicBezTo>
                  <a:cubicBezTo>
                    <a:pt x="3007" y="339"/>
                    <a:pt x="3011" y="334"/>
                    <a:pt x="3014" y="334"/>
                  </a:cubicBezTo>
                  <a:cubicBezTo>
                    <a:pt x="3017" y="334"/>
                    <a:pt x="3020" y="339"/>
                    <a:pt x="3026" y="350"/>
                  </a:cubicBezTo>
                  <a:cubicBezTo>
                    <a:pt x="3026" y="361"/>
                    <a:pt x="3029" y="366"/>
                    <a:pt x="3032" y="366"/>
                  </a:cubicBezTo>
                  <a:cubicBezTo>
                    <a:pt x="3036" y="366"/>
                    <a:pt x="3039" y="361"/>
                    <a:pt x="3039" y="350"/>
                  </a:cubicBezTo>
                  <a:cubicBezTo>
                    <a:pt x="3048" y="326"/>
                    <a:pt x="3066" y="309"/>
                    <a:pt x="3079" y="309"/>
                  </a:cubicBezTo>
                  <a:cubicBezTo>
                    <a:pt x="3087" y="309"/>
                    <a:pt x="3093" y="317"/>
                    <a:pt x="3092" y="334"/>
                  </a:cubicBezTo>
                  <a:cubicBezTo>
                    <a:pt x="3092" y="334"/>
                    <a:pt x="3105" y="334"/>
                    <a:pt x="3120" y="316"/>
                  </a:cubicBezTo>
                  <a:cubicBezTo>
                    <a:pt x="3128" y="295"/>
                    <a:pt x="3132" y="285"/>
                    <a:pt x="3134" y="285"/>
                  </a:cubicBezTo>
                  <a:lnTo>
                    <a:pt x="3134" y="285"/>
                  </a:lnTo>
                  <a:cubicBezTo>
                    <a:pt x="3135" y="285"/>
                    <a:pt x="3134" y="295"/>
                    <a:pt x="3133" y="316"/>
                  </a:cubicBezTo>
                  <a:cubicBezTo>
                    <a:pt x="3139" y="337"/>
                    <a:pt x="3146" y="348"/>
                    <a:pt x="3153" y="348"/>
                  </a:cubicBezTo>
                  <a:cubicBezTo>
                    <a:pt x="3159" y="348"/>
                    <a:pt x="3166" y="338"/>
                    <a:pt x="3173" y="319"/>
                  </a:cubicBezTo>
                  <a:cubicBezTo>
                    <a:pt x="3173" y="319"/>
                    <a:pt x="3179" y="309"/>
                    <a:pt x="3186" y="309"/>
                  </a:cubicBezTo>
                  <a:cubicBezTo>
                    <a:pt x="3190" y="309"/>
                    <a:pt x="3194" y="311"/>
                    <a:pt x="3199" y="319"/>
                  </a:cubicBezTo>
                  <a:cubicBezTo>
                    <a:pt x="3214" y="332"/>
                    <a:pt x="3249" y="347"/>
                    <a:pt x="3272" y="347"/>
                  </a:cubicBezTo>
                  <a:cubicBezTo>
                    <a:pt x="3287" y="347"/>
                    <a:pt x="3296" y="341"/>
                    <a:pt x="3293" y="325"/>
                  </a:cubicBezTo>
                  <a:lnTo>
                    <a:pt x="3318" y="325"/>
                  </a:lnTo>
                  <a:cubicBezTo>
                    <a:pt x="3331" y="338"/>
                    <a:pt x="3340" y="344"/>
                    <a:pt x="3349" y="344"/>
                  </a:cubicBezTo>
                  <a:cubicBezTo>
                    <a:pt x="3356" y="344"/>
                    <a:pt x="3363" y="339"/>
                    <a:pt x="3371" y="328"/>
                  </a:cubicBezTo>
                  <a:lnTo>
                    <a:pt x="3387" y="309"/>
                  </a:lnTo>
                  <a:lnTo>
                    <a:pt x="3387" y="309"/>
                  </a:lnTo>
                  <a:cubicBezTo>
                    <a:pt x="3383" y="331"/>
                    <a:pt x="3396" y="353"/>
                    <a:pt x="3408" y="353"/>
                  </a:cubicBezTo>
                  <a:cubicBezTo>
                    <a:pt x="3421" y="353"/>
                    <a:pt x="3421" y="353"/>
                    <a:pt x="3424" y="331"/>
                  </a:cubicBezTo>
                  <a:cubicBezTo>
                    <a:pt x="3414" y="314"/>
                    <a:pt x="3420" y="312"/>
                    <a:pt x="3429" y="312"/>
                  </a:cubicBezTo>
                  <a:cubicBezTo>
                    <a:pt x="3431" y="312"/>
                    <a:pt x="3434" y="312"/>
                    <a:pt x="3437" y="312"/>
                  </a:cubicBezTo>
                  <a:cubicBezTo>
                    <a:pt x="3452" y="312"/>
                    <a:pt x="3462" y="334"/>
                    <a:pt x="3462" y="356"/>
                  </a:cubicBezTo>
                  <a:lnTo>
                    <a:pt x="3474" y="356"/>
                  </a:lnTo>
                  <a:cubicBezTo>
                    <a:pt x="3476" y="333"/>
                    <a:pt x="3481" y="323"/>
                    <a:pt x="3485" y="323"/>
                  </a:cubicBezTo>
                  <a:cubicBezTo>
                    <a:pt x="3488" y="323"/>
                    <a:pt x="3490" y="328"/>
                    <a:pt x="3490" y="338"/>
                  </a:cubicBezTo>
                  <a:cubicBezTo>
                    <a:pt x="3496" y="350"/>
                    <a:pt x="3512" y="359"/>
                    <a:pt x="3528" y="359"/>
                  </a:cubicBezTo>
                  <a:cubicBezTo>
                    <a:pt x="3528" y="354"/>
                    <a:pt x="3529" y="352"/>
                    <a:pt x="3530" y="352"/>
                  </a:cubicBezTo>
                  <a:lnTo>
                    <a:pt x="3530" y="352"/>
                  </a:lnTo>
                  <a:cubicBezTo>
                    <a:pt x="3533" y="352"/>
                    <a:pt x="3536" y="360"/>
                    <a:pt x="3530" y="360"/>
                  </a:cubicBezTo>
                  <a:cubicBezTo>
                    <a:pt x="3529" y="360"/>
                    <a:pt x="3528" y="360"/>
                    <a:pt x="3528" y="359"/>
                  </a:cubicBezTo>
                  <a:lnTo>
                    <a:pt x="3524" y="381"/>
                  </a:lnTo>
                  <a:cubicBezTo>
                    <a:pt x="3528" y="388"/>
                    <a:pt x="3531" y="391"/>
                    <a:pt x="3533" y="391"/>
                  </a:cubicBezTo>
                  <a:cubicBezTo>
                    <a:pt x="3537" y="391"/>
                    <a:pt x="3538" y="378"/>
                    <a:pt x="3540" y="363"/>
                  </a:cubicBezTo>
                  <a:lnTo>
                    <a:pt x="3565" y="366"/>
                  </a:lnTo>
                  <a:cubicBezTo>
                    <a:pt x="3569" y="366"/>
                    <a:pt x="3572" y="366"/>
                    <a:pt x="3575" y="366"/>
                  </a:cubicBezTo>
                  <a:cubicBezTo>
                    <a:pt x="3585" y="366"/>
                    <a:pt x="3591" y="364"/>
                    <a:pt x="3581" y="347"/>
                  </a:cubicBezTo>
                  <a:cubicBezTo>
                    <a:pt x="3584" y="326"/>
                    <a:pt x="3584" y="306"/>
                    <a:pt x="3594" y="306"/>
                  </a:cubicBezTo>
                  <a:cubicBezTo>
                    <a:pt x="3595" y="306"/>
                    <a:pt x="3596" y="306"/>
                    <a:pt x="3597" y="306"/>
                  </a:cubicBezTo>
                  <a:cubicBezTo>
                    <a:pt x="3598" y="299"/>
                    <a:pt x="3600" y="296"/>
                    <a:pt x="3601" y="296"/>
                  </a:cubicBezTo>
                  <a:lnTo>
                    <a:pt x="3601" y="296"/>
                  </a:lnTo>
                  <a:cubicBezTo>
                    <a:pt x="3605" y="296"/>
                    <a:pt x="3607" y="306"/>
                    <a:pt x="3597" y="306"/>
                  </a:cubicBezTo>
                  <a:cubicBezTo>
                    <a:pt x="3597" y="328"/>
                    <a:pt x="3593" y="347"/>
                    <a:pt x="3606" y="350"/>
                  </a:cubicBezTo>
                  <a:cubicBezTo>
                    <a:pt x="3622" y="350"/>
                    <a:pt x="3618" y="372"/>
                    <a:pt x="3618" y="372"/>
                  </a:cubicBezTo>
                  <a:cubicBezTo>
                    <a:pt x="3611" y="391"/>
                    <a:pt x="3619" y="398"/>
                    <a:pt x="3630" y="398"/>
                  </a:cubicBezTo>
                  <a:cubicBezTo>
                    <a:pt x="3644" y="398"/>
                    <a:pt x="3663" y="388"/>
                    <a:pt x="3672" y="378"/>
                  </a:cubicBezTo>
                  <a:cubicBezTo>
                    <a:pt x="3685" y="359"/>
                    <a:pt x="3696" y="349"/>
                    <a:pt x="3703" y="349"/>
                  </a:cubicBezTo>
                  <a:cubicBezTo>
                    <a:pt x="3710" y="349"/>
                    <a:pt x="3713" y="360"/>
                    <a:pt x="3709" y="381"/>
                  </a:cubicBezTo>
                  <a:cubicBezTo>
                    <a:pt x="3708" y="393"/>
                    <a:pt x="3710" y="398"/>
                    <a:pt x="3714" y="398"/>
                  </a:cubicBezTo>
                  <a:cubicBezTo>
                    <a:pt x="3723" y="398"/>
                    <a:pt x="3743" y="367"/>
                    <a:pt x="3756" y="325"/>
                  </a:cubicBezTo>
                  <a:lnTo>
                    <a:pt x="3775" y="262"/>
                  </a:lnTo>
                  <a:lnTo>
                    <a:pt x="3769" y="325"/>
                  </a:lnTo>
                  <a:cubicBezTo>
                    <a:pt x="3773" y="376"/>
                    <a:pt x="3774" y="396"/>
                    <a:pt x="3784" y="396"/>
                  </a:cubicBezTo>
                  <a:cubicBezTo>
                    <a:pt x="3790" y="396"/>
                    <a:pt x="3800" y="387"/>
                    <a:pt x="3816" y="372"/>
                  </a:cubicBezTo>
                  <a:cubicBezTo>
                    <a:pt x="3831" y="364"/>
                    <a:pt x="3839" y="361"/>
                    <a:pt x="3842" y="361"/>
                  </a:cubicBezTo>
                  <a:cubicBezTo>
                    <a:pt x="3847" y="361"/>
                    <a:pt x="3846" y="365"/>
                    <a:pt x="3844" y="375"/>
                  </a:cubicBezTo>
                  <a:cubicBezTo>
                    <a:pt x="3841" y="397"/>
                    <a:pt x="3853" y="397"/>
                    <a:pt x="3894" y="403"/>
                  </a:cubicBezTo>
                  <a:cubicBezTo>
                    <a:pt x="3908" y="404"/>
                    <a:pt x="3918" y="406"/>
                    <a:pt x="3926" y="406"/>
                  </a:cubicBezTo>
                  <a:cubicBezTo>
                    <a:pt x="3941" y="406"/>
                    <a:pt x="3948" y="402"/>
                    <a:pt x="3948" y="388"/>
                  </a:cubicBezTo>
                  <a:lnTo>
                    <a:pt x="3976" y="391"/>
                  </a:lnTo>
                  <a:cubicBezTo>
                    <a:pt x="3978" y="408"/>
                    <a:pt x="3984" y="416"/>
                    <a:pt x="3990" y="416"/>
                  </a:cubicBezTo>
                  <a:cubicBezTo>
                    <a:pt x="3999" y="416"/>
                    <a:pt x="4008" y="398"/>
                    <a:pt x="4004" y="372"/>
                  </a:cubicBezTo>
                  <a:lnTo>
                    <a:pt x="4004" y="372"/>
                  </a:lnTo>
                  <a:lnTo>
                    <a:pt x="4029" y="375"/>
                  </a:lnTo>
                  <a:lnTo>
                    <a:pt x="4026" y="397"/>
                  </a:lnTo>
                  <a:cubicBezTo>
                    <a:pt x="4026" y="419"/>
                    <a:pt x="4051" y="422"/>
                    <a:pt x="4154" y="432"/>
                  </a:cubicBezTo>
                  <a:cubicBezTo>
                    <a:pt x="4207" y="438"/>
                    <a:pt x="4239" y="444"/>
                    <a:pt x="4258" y="444"/>
                  </a:cubicBezTo>
                  <a:cubicBezTo>
                    <a:pt x="4283" y="444"/>
                    <a:pt x="4289" y="435"/>
                    <a:pt x="4292" y="413"/>
                  </a:cubicBezTo>
                  <a:cubicBezTo>
                    <a:pt x="4301" y="393"/>
                    <a:pt x="4309" y="384"/>
                    <a:pt x="4314" y="384"/>
                  </a:cubicBezTo>
                  <a:cubicBezTo>
                    <a:pt x="4319" y="384"/>
                    <a:pt x="4321" y="395"/>
                    <a:pt x="4317" y="416"/>
                  </a:cubicBezTo>
                  <a:cubicBezTo>
                    <a:pt x="4315" y="431"/>
                    <a:pt x="4319" y="447"/>
                    <a:pt x="4323" y="447"/>
                  </a:cubicBezTo>
                  <a:cubicBezTo>
                    <a:pt x="4324" y="447"/>
                    <a:pt x="4326" y="444"/>
                    <a:pt x="4327" y="438"/>
                  </a:cubicBezTo>
                  <a:cubicBezTo>
                    <a:pt x="4342" y="441"/>
                    <a:pt x="4358" y="450"/>
                    <a:pt x="4364" y="466"/>
                  </a:cubicBezTo>
                  <a:cubicBezTo>
                    <a:pt x="4379" y="488"/>
                    <a:pt x="4390" y="495"/>
                    <a:pt x="4398" y="495"/>
                  </a:cubicBezTo>
                  <a:cubicBezTo>
                    <a:pt x="4408" y="495"/>
                    <a:pt x="4413" y="485"/>
                    <a:pt x="4414" y="475"/>
                  </a:cubicBezTo>
                  <a:cubicBezTo>
                    <a:pt x="4412" y="457"/>
                    <a:pt x="4412" y="450"/>
                    <a:pt x="4414" y="450"/>
                  </a:cubicBezTo>
                  <a:lnTo>
                    <a:pt x="4414" y="450"/>
                  </a:lnTo>
                  <a:cubicBezTo>
                    <a:pt x="4417" y="450"/>
                    <a:pt x="4423" y="463"/>
                    <a:pt x="4430" y="475"/>
                  </a:cubicBezTo>
                  <a:cubicBezTo>
                    <a:pt x="4437" y="493"/>
                    <a:pt x="4443" y="509"/>
                    <a:pt x="4448" y="509"/>
                  </a:cubicBezTo>
                  <a:cubicBezTo>
                    <a:pt x="4450" y="509"/>
                    <a:pt x="4451" y="507"/>
                    <a:pt x="4452" y="500"/>
                  </a:cubicBezTo>
                  <a:cubicBezTo>
                    <a:pt x="4459" y="493"/>
                    <a:pt x="4481" y="487"/>
                    <a:pt x="4502" y="487"/>
                  </a:cubicBezTo>
                  <a:cubicBezTo>
                    <a:pt x="4525" y="487"/>
                    <a:pt x="4546" y="495"/>
                    <a:pt x="4543" y="516"/>
                  </a:cubicBezTo>
                  <a:lnTo>
                    <a:pt x="4568" y="522"/>
                  </a:lnTo>
                  <a:cubicBezTo>
                    <a:pt x="4570" y="510"/>
                    <a:pt x="4579" y="507"/>
                    <a:pt x="4591" y="507"/>
                  </a:cubicBezTo>
                  <a:cubicBezTo>
                    <a:pt x="4601" y="507"/>
                    <a:pt x="4612" y="509"/>
                    <a:pt x="4624" y="510"/>
                  </a:cubicBezTo>
                  <a:cubicBezTo>
                    <a:pt x="4649" y="513"/>
                    <a:pt x="4662" y="516"/>
                    <a:pt x="4659" y="538"/>
                  </a:cubicBezTo>
                  <a:cubicBezTo>
                    <a:pt x="4650" y="547"/>
                    <a:pt x="4650" y="551"/>
                    <a:pt x="4657" y="551"/>
                  </a:cubicBezTo>
                  <a:cubicBezTo>
                    <a:pt x="4662" y="551"/>
                    <a:pt x="4671" y="548"/>
                    <a:pt x="4684" y="541"/>
                  </a:cubicBezTo>
                  <a:cubicBezTo>
                    <a:pt x="4684" y="541"/>
                    <a:pt x="4685" y="541"/>
                    <a:pt x="4685" y="541"/>
                  </a:cubicBezTo>
                  <a:cubicBezTo>
                    <a:pt x="4698" y="541"/>
                    <a:pt x="4717" y="507"/>
                    <a:pt x="4730" y="507"/>
                  </a:cubicBezTo>
                  <a:cubicBezTo>
                    <a:pt x="4730" y="507"/>
                    <a:pt x="4730" y="507"/>
                    <a:pt x="4731" y="507"/>
                  </a:cubicBezTo>
                  <a:cubicBezTo>
                    <a:pt x="4734" y="485"/>
                    <a:pt x="4750" y="469"/>
                    <a:pt x="4765" y="469"/>
                  </a:cubicBezTo>
                  <a:lnTo>
                    <a:pt x="4759" y="491"/>
                  </a:lnTo>
                  <a:cubicBezTo>
                    <a:pt x="4756" y="510"/>
                    <a:pt x="4753" y="532"/>
                    <a:pt x="4753" y="532"/>
                  </a:cubicBezTo>
                  <a:cubicBezTo>
                    <a:pt x="4757" y="533"/>
                    <a:pt x="4760" y="533"/>
                    <a:pt x="4764" y="533"/>
                  </a:cubicBezTo>
                  <a:cubicBezTo>
                    <a:pt x="4772" y="533"/>
                    <a:pt x="4779" y="529"/>
                    <a:pt x="4781" y="516"/>
                  </a:cubicBezTo>
                  <a:cubicBezTo>
                    <a:pt x="4791" y="538"/>
                    <a:pt x="4806" y="541"/>
                    <a:pt x="4831" y="544"/>
                  </a:cubicBezTo>
                  <a:cubicBezTo>
                    <a:pt x="4842" y="547"/>
                    <a:pt x="4853" y="549"/>
                    <a:pt x="4863" y="549"/>
                  </a:cubicBezTo>
                  <a:cubicBezTo>
                    <a:pt x="4877" y="549"/>
                    <a:pt x="4890" y="546"/>
                    <a:pt x="4900" y="535"/>
                  </a:cubicBezTo>
                  <a:cubicBezTo>
                    <a:pt x="4902" y="562"/>
                    <a:pt x="4934" y="580"/>
                    <a:pt x="4963" y="580"/>
                  </a:cubicBezTo>
                  <a:cubicBezTo>
                    <a:pt x="4979" y="580"/>
                    <a:pt x="4995" y="574"/>
                    <a:pt x="5004" y="560"/>
                  </a:cubicBezTo>
                  <a:cubicBezTo>
                    <a:pt x="5005" y="550"/>
                    <a:pt x="5009" y="545"/>
                    <a:pt x="5013" y="545"/>
                  </a:cubicBezTo>
                  <a:cubicBezTo>
                    <a:pt x="5018" y="545"/>
                    <a:pt x="5024" y="551"/>
                    <a:pt x="5029" y="563"/>
                  </a:cubicBezTo>
                  <a:cubicBezTo>
                    <a:pt x="5034" y="577"/>
                    <a:pt x="5036" y="583"/>
                    <a:pt x="5040" y="583"/>
                  </a:cubicBezTo>
                  <a:cubicBezTo>
                    <a:pt x="5043" y="583"/>
                    <a:pt x="5046" y="578"/>
                    <a:pt x="5054" y="569"/>
                  </a:cubicBezTo>
                  <a:cubicBezTo>
                    <a:pt x="5057" y="566"/>
                    <a:pt x="5061" y="564"/>
                    <a:pt x="5064" y="564"/>
                  </a:cubicBezTo>
                  <a:cubicBezTo>
                    <a:pt x="5074" y="564"/>
                    <a:pt x="5081" y="582"/>
                    <a:pt x="5088" y="601"/>
                  </a:cubicBezTo>
                  <a:cubicBezTo>
                    <a:pt x="5090" y="628"/>
                    <a:pt x="5096" y="638"/>
                    <a:pt x="5104" y="638"/>
                  </a:cubicBezTo>
                  <a:cubicBezTo>
                    <a:pt x="5109" y="638"/>
                    <a:pt x="5116" y="635"/>
                    <a:pt x="5123" y="629"/>
                  </a:cubicBezTo>
                  <a:cubicBezTo>
                    <a:pt x="5137" y="623"/>
                    <a:pt x="5152" y="619"/>
                    <a:pt x="5167" y="619"/>
                  </a:cubicBezTo>
                  <a:cubicBezTo>
                    <a:pt x="5176" y="619"/>
                    <a:pt x="5184" y="620"/>
                    <a:pt x="5192" y="623"/>
                  </a:cubicBezTo>
                  <a:cubicBezTo>
                    <a:pt x="5220" y="607"/>
                    <a:pt x="5236" y="610"/>
                    <a:pt x="5226" y="588"/>
                  </a:cubicBezTo>
                  <a:cubicBezTo>
                    <a:pt x="5229" y="573"/>
                    <a:pt x="5236" y="560"/>
                    <a:pt x="5248" y="551"/>
                  </a:cubicBezTo>
                  <a:cubicBezTo>
                    <a:pt x="5256" y="546"/>
                    <a:pt x="5261" y="545"/>
                    <a:pt x="5264" y="545"/>
                  </a:cubicBezTo>
                  <a:cubicBezTo>
                    <a:pt x="5273" y="545"/>
                    <a:pt x="5270" y="554"/>
                    <a:pt x="5263" y="554"/>
                  </a:cubicBezTo>
                  <a:cubicBezTo>
                    <a:pt x="5262" y="554"/>
                    <a:pt x="5261" y="554"/>
                    <a:pt x="5261" y="554"/>
                  </a:cubicBezTo>
                  <a:cubicBezTo>
                    <a:pt x="5229" y="566"/>
                    <a:pt x="5242" y="569"/>
                    <a:pt x="5251" y="594"/>
                  </a:cubicBezTo>
                  <a:cubicBezTo>
                    <a:pt x="5261" y="610"/>
                    <a:pt x="5279" y="623"/>
                    <a:pt x="5298" y="626"/>
                  </a:cubicBezTo>
                  <a:lnTo>
                    <a:pt x="5348" y="638"/>
                  </a:lnTo>
                  <a:cubicBezTo>
                    <a:pt x="5368" y="654"/>
                    <a:pt x="5380" y="662"/>
                    <a:pt x="5388" y="662"/>
                  </a:cubicBezTo>
                  <a:cubicBezTo>
                    <a:pt x="5395" y="662"/>
                    <a:pt x="5399" y="657"/>
                    <a:pt x="5402" y="648"/>
                  </a:cubicBezTo>
                  <a:lnTo>
                    <a:pt x="5405" y="629"/>
                  </a:lnTo>
                  <a:cubicBezTo>
                    <a:pt x="5407" y="659"/>
                    <a:pt x="5474" y="683"/>
                    <a:pt x="5524" y="683"/>
                  </a:cubicBezTo>
                  <a:cubicBezTo>
                    <a:pt x="5546" y="683"/>
                    <a:pt x="5564" y="679"/>
                    <a:pt x="5572" y="669"/>
                  </a:cubicBezTo>
                  <a:lnTo>
                    <a:pt x="5572" y="669"/>
                  </a:lnTo>
                  <a:cubicBezTo>
                    <a:pt x="5571" y="674"/>
                    <a:pt x="5570" y="680"/>
                    <a:pt x="5568" y="685"/>
                  </a:cubicBezTo>
                  <a:cubicBezTo>
                    <a:pt x="5565" y="707"/>
                    <a:pt x="5577" y="710"/>
                    <a:pt x="5602" y="717"/>
                  </a:cubicBezTo>
                  <a:cubicBezTo>
                    <a:pt x="5637" y="717"/>
                    <a:pt x="5671" y="720"/>
                    <a:pt x="5709" y="726"/>
                  </a:cubicBezTo>
                  <a:cubicBezTo>
                    <a:pt x="5739" y="734"/>
                    <a:pt x="5765" y="741"/>
                    <a:pt x="5782" y="741"/>
                  </a:cubicBezTo>
                  <a:cubicBezTo>
                    <a:pt x="5793" y="741"/>
                    <a:pt x="5800" y="738"/>
                    <a:pt x="5803" y="729"/>
                  </a:cubicBezTo>
                  <a:cubicBezTo>
                    <a:pt x="5815" y="732"/>
                    <a:pt x="5815" y="732"/>
                    <a:pt x="5809" y="754"/>
                  </a:cubicBezTo>
                  <a:cubicBezTo>
                    <a:pt x="5790" y="770"/>
                    <a:pt x="5803" y="773"/>
                    <a:pt x="5815" y="776"/>
                  </a:cubicBezTo>
                  <a:cubicBezTo>
                    <a:pt x="5816" y="776"/>
                    <a:pt x="5817" y="777"/>
                    <a:pt x="5818" y="777"/>
                  </a:cubicBezTo>
                  <a:cubicBezTo>
                    <a:pt x="5829" y="777"/>
                    <a:pt x="5835" y="759"/>
                    <a:pt x="5840" y="742"/>
                  </a:cubicBezTo>
                  <a:cubicBezTo>
                    <a:pt x="5843" y="732"/>
                    <a:pt x="5847" y="727"/>
                    <a:pt x="5852" y="727"/>
                  </a:cubicBezTo>
                  <a:cubicBezTo>
                    <a:pt x="5859" y="727"/>
                    <a:pt x="5867" y="735"/>
                    <a:pt x="5878" y="751"/>
                  </a:cubicBezTo>
                  <a:cubicBezTo>
                    <a:pt x="5896" y="772"/>
                    <a:pt x="5923" y="784"/>
                    <a:pt x="5950" y="784"/>
                  </a:cubicBezTo>
                  <a:cubicBezTo>
                    <a:pt x="5960" y="784"/>
                    <a:pt x="5969" y="783"/>
                    <a:pt x="5978" y="779"/>
                  </a:cubicBezTo>
                  <a:cubicBezTo>
                    <a:pt x="5994" y="783"/>
                    <a:pt x="6006" y="786"/>
                    <a:pt x="6000" y="808"/>
                  </a:cubicBezTo>
                  <a:cubicBezTo>
                    <a:pt x="6004" y="822"/>
                    <a:pt x="6014" y="839"/>
                    <a:pt x="6031" y="839"/>
                  </a:cubicBezTo>
                  <a:cubicBezTo>
                    <a:pt x="6040" y="839"/>
                    <a:pt x="6050" y="835"/>
                    <a:pt x="6063" y="823"/>
                  </a:cubicBezTo>
                  <a:cubicBezTo>
                    <a:pt x="6075" y="830"/>
                    <a:pt x="6075" y="830"/>
                    <a:pt x="6069" y="848"/>
                  </a:cubicBezTo>
                  <a:cubicBezTo>
                    <a:pt x="6073" y="862"/>
                    <a:pt x="6073" y="875"/>
                    <a:pt x="6078" y="875"/>
                  </a:cubicBezTo>
                  <a:cubicBezTo>
                    <a:pt x="6081" y="875"/>
                    <a:pt x="6086" y="869"/>
                    <a:pt x="6094" y="855"/>
                  </a:cubicBezTo>
                  <a:cubicBezTo>
                    <a:pt x="6103" y="851"/>
                    <a:pt x="6113" y="849"/>
                    <a:pt x="6123" y="849"/>
                  </a:cubicBezTo>
                  <a:cubicBezTo>
                    <a:pt x="6146" y="849"/>
                    <a:pt x="6170" y="860"/>
                    <a:pt x="6185" y="880"/>
                  </a:cubicBezTo>
                  <a:cubicBezTo>
                    <a:pt x="6190" y="881"/>
                    <a:pt x="6195" y="882"/>
                    <a:pt x="6199" y="882"/>
                  </a:cubicBezTo>
                  <a:cubicBezTo>
                    <a:pt x="6206" y="882"/>
                    <a:pt x="6212" y="879"/>
                    <a:pt x="6216" y="867"/>
                  </a:cubicBezTo>
                  <a:lnTo>
                    <a:pt x="6220" y="848"/>
                  </a:lnTo>
                  <a:cubicBezTo>
                    <a:pt x="6221" y="871"/>
                    <a:pt x="6222" y="882"/>
                    <a:pt x="6226" y="882"/>
                  </a:cubicBezTo>
                  <a:cubicBezTo>
                    <a:pt x="6229" y="882"/>
                    <a:pt x="6236" y="873"/>
                    <a:pt x="6248" y="855"/>
                  </a:cubicBezTo>
                  <a:cubicBezTo>
                    <a:pt x="6249" y="846"/>
                    <a:pt x="6253" y="842"/>
                    <a:pt x="6256" y="842"/>
                  </a:cubicBezTo>
                  <a:cubicBezTo>
                    <a:pt x="6259" y="842"/>
                    <a:pt x="6262" y="848"/>
                    <a:pt x="6260" y="858"/>
                  </a:cubicBezTo>
                  <a:cubicBezTo>
                    <a:pt x="6267" y="883"/>
                    <a:pt x="6279" y="886"/>
                    <a:pt x="6279" y="886"/>
                  </a:cubicBezTo>
                  <a:cubicBezTo>
                    <a:pt x="6326" y="892"/>
                    <a:pt x="6373" y="902"/>
                    <a:pt x="6420" y="914"/>
                  </a:cubicBezTo>
                  <a:cubicBezTo>
                    <a:pt x="6486" y="937"/>
                    <a:pt x="6525" y="950"/>
                    <a:pt x="6546" y="950"/>
                  </a:cubicBezTo>
                  <a:cubicBezTo>
                    <a:pt x="6556" y="950"/>
                    <a:pt x="6562" y="947"/>
                    <a:pt x="6564" y="939"/>
                  </a:cubicBezTo>
                  <a:cubicBezTo>
                    <a:pt x="6573" y="932"/>
                    <a:pt x="6577" y="928"/>
                    <a:pt x="6580" y="928"/>
                  </a:cubicBezTo>
                  <a:cubicBezTo>
                    <a:pt x="6584" y="928"/>
                    <a:pt x="6586" y="935"/>
                    <a:pt x="6589" y="949"/>
                  </a:cubicBezTo>
                  <a:cubicBezTo>
                    <a:pt x="6592" y="964"/>
                    <a:pt x="6605" y="977"/>
                    <a:pt x="6621" y="980"/>
                  </a:cubicBezTo>
                  <a:cubicBezTo>
                    <a:pt x="6633" y="986"/>
                    <a:pt x="6646" y="989"/>
                    <a:pt x="6639" y="1008"/>
                  </a:cubicBezTo>
                  <a:cubicBezTo>
                    <a:pt x="6651" y="999"/>
                    <a:pt x="6655" y="995"/>
                    <a:pt x="6660" y="995"/>
                  </a:cubicBezTo>
                  <a:cubicBezTo>
                    <a:pt x="6663" y="995"/>
                    <a:pt x="6666" y="996"/>
                    <a:pt x="6671" y="999"/>
                  </a:cubicBezTo>
                  <a:cubicBezTo>
                    <a:pt x="6667" y="1010"/>
                    <a:pt x="6670" y="1017"/>
                    <a:pt x="6677" y="1017"/>
                  </a:cubicBezTo>
                  <a:cubicBezTo>
                    <a:pt x="6682" y="1017"/>
                    <a:pt x="6689" y="1014"/>
                    <a:pt x="6696" y="1008"/>
                  </a:cubicBezTo>
                  <a:cubicBezTo>
                    <a:pt x="6708" y="990"/>
                    <a:pt x="6714" y="980"/>
                    <a:pt x="6716" y="980"/>
                  </a:cubicBezTo>
                  <a:lnTo>
                    <a:pt x="6716" y="980"/>
                  </a:lnTo>
                  <a:cubicBezTo>
                    <a:pt x="6718" y="980"/>
                    <a:pt x="6715" y="990"/>
                    <a:pt x="6708" y="1011"/>
                  </a:cubicBezTo>
                  <a:cubicBezTo>
                    <a:pt x="6704" y="1025"/>
                    <a:pt x="6720" y="1048"/>
                    <a:pt x="6726" y="1048"/>
                  </a:cubicBezTo>
                  <a:cubicBezTo>
                    <a:pt x="6728" y="1048"/>
                    <a:pt x="6729" y="1046"/>
                    <a:pt x="6727" y="1039"/>
                  </a:cubicBezTo>
                  <a:cubicBezTo>
                    <a:pt x="6733" y="1021"/>
                    <a:pt x="6759" y="1027"/>
                    <a:pt x="6777" y="1011"/>
                  </a:cubicBezTo>
                  <a:cubicBezTo>
                    <a:pt x="6790" y="1018"/>
                    <a:pt x="6802" y="1021"/>
                    <a:pt x="6796" y="1039"/>
                  </a:cubicBezTo>
                  <a:cubicBezTo>
                    <a:pt x="6800" y="1054"/>
                    <a:pt x="6826" y="1062"/>
                    <a:pt x="6850" y="1062"/>
                  </a:cubicBezTo>
                  <a:cubicBezTo>
                    <a:pt x="6867" y="1062"/>
                    <a:pt x="6883" y="1058"/>
                    <a:pt x="6890" y="1052"/>
                  </a:cubicBezTo>
                  <a:cubicBezTo>
                    <a:pt x="6893" y="1042"/>
                    <a:pt x="6897" y="1038"/>
                    <a:pt x="6900" y="1038"/>
                  </a:cubicBezTo>
                  <a:cubicBezTo>
                    <a:pt x="6904" y="1038"/>
                    <a:pt x="6906" y="1045"/>
                    <a:pt x="6903" y="1055"/>
                  </a:cubicBezTo>
                  <a:cubicBezTo>
                    <a:pt x="6896" y="1074"/>
                    <a:pt x="6909" y="1077"/>
                    <a:pt x="6921" y="1083"/>
                  </a:cubicBezTo>
                  <a:cubicBezTo>
                    <a:pt x="6926" y="1080"/>
                    <a:pt x="6929" y="1078"/>
                    <a:pt x="6931" y="1078"/>
                  </a:cubicBezTo>
                  <a:lnTo>
                    <a:pt x="6931" y="1078"/>
                  </a:lnTo>
                  <a:cubicBezTo>
                    <a:pt x="6936" y="1078"/>
                    <a:pt x="6929" y="1094"/>
                    <a:pt x="6925" y="1108"/>
                  </a:cubicBezTo>
                  <a:cubicBezTo>
                    <a:pt x="6906" y="1124"/>
                    <a:pt x="6918" y="1127"/>
                    <a:pt x="6943" y="1137"/>
                  </a:cubicBezTo>
                  <a:cubicBezTo>
                    <a:pt x="6948" y="1134"/>
                    <a:pt x="6954" y="1132"/>
                    <a:pt x="6961" y="1132"/>
                  </a:cubicBezTo>
                  <a:cubicBezTo>
                    <a:pt x="6985" y="1132"/>
                    <a:pt x="7020" y="1146"/>
                    <a:pt x="7047" y="1155"/>
                  </a:cubicBezTo>
                  <a:cubicBezTo>
                    <a:pt x="7070" y="1165"/>
                    <a:pt x="7087" y="1169"/>
                    <a:pt x="7101" y="1169"/>
                  </a:cubicBezTo>
                  <a:cubicBezTo>
                    <a:pt x="7126" y="1169"/>
                    <a:pt x="7143" y="1156"/>
                    <a:pt x="7169" y="1137"/>
                  </a:cubicBezTo>
                  <a:lnTo>
                    <a:pt x="7194" y="1102"/>
                  </a:lnTo>
                  <a:lnTo>
                    <a:pt x="7182" y="1143"/>
                  </a:lnTo>
                  <a:cubicBezTo>
                    <a:pt x="7175" y="1165"/>
                    <a:pt x="7172" y="1184"/>
                    <a:pt x="7169" y="1206"/>
                  </a:cubicBezTo>
                  <a:cubicBezTo>
                    <a:pt x="7171" y="1206"/>
                    <a:pt x="7172" y="1207"/>
                    <a:pt x="7173" y="1207"/>
                  </a:cubicBezTo>
                  <a:cubicBezTo>
                    <a:pt x="7183" y="1207"/>
                    <a:pt x="7189" y="1188"/>
                    <a:pt x="7197" y="1171"/>
                  </a:cubicBezTo>
                  <a:cubicBezTo>
                    <a:pt x="7200" y="1164"/>
                    <a:pt x="7203" y="1160"/>
                    <a:pt x="7207" y="1160"/>
                  </a:cubicBezTo>
                  <a:cubicBezTo>
                    <a:pt x="7214" y="1160"/>
                    <a:pt x="7223" y="1169"/>
                    <a:pt x="7235" y="1187"/>
                  </a:cubicBezTo>
                  <a:cubicBezTo>
                    <a:pt x="7245" y="1205"/>
                    <a:pt x="7254" y="1214"/>
                    <a:pt x="7264" y="1214"/>
                  </a:cubicBezTo>
                  <a:cubicBezTo>
                    <a:pt x="7269" y="1214"/>
                    <a:pt x="7275" y="1211"/>
                    <a:pt x="7282" y="1206"/>
                  </a:cubicBezTo>
                  <a:cubicBezTo>
                    <a:pt x="7298" y="1212"/>
                    <a:pt x="7310" y="1224"/>
                    <a:pt x="7313" y="1240"/>
                  </a:cubicBezTo>
                  <a:cubicBezTo>
                    <a:pt x="7318" y="1242"/>
                    <a:pt x="7320" y="1244"/>
                    <a:pt x="7323" y="1244"/>
                  </a:cubicBezTo>
                  <a:cubicBezTo>
                    <a:pt x="7327" y="1244"/>
                    <a:pt x="7328" y="1239"/>
                    <a:pt x="7332" y="1224"/>
                  </a:cubicBezTo>
                  <a:cubicBezTo>
                    <a:pt x="7334" y="1217"/>
                    <a:pt x="7338" y="1213"/>
                    <a:pt x="7342" y="1213"/>
                  </a:cubicBezTo>
                  <a:cubicBezTo>
                    <a:pt x="7347" y="1213"/>
                    <a:pt x="7353" y="1222"/>
                    <a:pt x="7357" y="1237"/>
                  </a:cubicBezTo>
                  <a:cubicBezTo>
                    <a:pt x="7355" y="1268"/>
                    <a:pt x="7371" y="1283"/>
                    <a:pt x="7384" y="1283"/>
                  </a:cubicBezTo>
                  <a:cubicBezTo>
                    <a:pt x="7390" y="1283"/>
                    <a:pt x="7395" y="1280"/>
                    <a:pt x="7398" y="1275"/>
                  </a:cubicBezTo>
                  <a:cubicBezTo>
                    <a:pt x="7401" y="1264"/>
                    <a:pt x="7407" y="1260"/>
                    <a:pt x="7413" y="1260"/>
                  </a:cubicBezTo>
                  <a:cubicBezTo>
                    <a:pt x="7418" y="1260"/>
                    <a:pt x="7424" y="1262"/>
                    <a:pt x="7429" y="1265"/>
                  </a:cubicBezTo>
                  <a:cubicBezTo>
                    <a:pt x="7436" y="1269"/>
                    <a:pt x="7443" y="1271"/>
                    <a:pt x="7450" y="1271"/>
                  </a:cubicBezTo>
                  <a:cubicBezTo>
                    <a:pt x="7459" y="1271"/>
                    <a:pt x="7469" y="1267"/>
                    <a:pt x="7476" y="1262"/>
                  </a:cubicBezTo>
                  <a:lnTo>
                    <a:pt x="7498" y="1271"/>
                  </a:lnTo>
                  <a:cubicBezTo>
                    <a:pt x="7509" y="1274"/>
                    <a:pt x="7497" y="1285"/>
                    <a:pt x="7486" y="1285"/>
                  </a:cubicBezTo>
                  <a:cubicBezTo>
                    <a:pt x="7484" y="1285"/>
                    <a:pt x="7481" y="1285"/>
                    <a:pt x="7479" y="1284"/>
                  </a:cubicBezTo>
                  <a:lnTo>
                    <a:pt x="7479" y="1284"/>
                  </a:lnTo>
                  <a:lnTo>
                    <a:pt x="7482" y="1309"/>
                  </a:lnTo>
                  <a:cubicBezTo>
                    <a:pt x="7496" y="1314"/>
                    <a:pt x="7507" y="1319"/>
                    <a:pt x="7516" y="1319"/>
                  </a:cubicBezTo>
                  <a:cubicBezTo>
                    <a:pt x="7524" y="1319"/>
                    <a:pt x="7531" y="1316"/>
                    <a:pt x="7539" y="1309"/>
                  </a:cubicBezTo>
                  <a:cubicBezTo>
                    <a:pt x="7554" y="1292"/>
                    <a:pt x="7562" y="1284"/>
                    <a:pt x="7564" y="1284"/>
                  </a:cubicBezTo>
                  <a:lnTo>
                    <a:pt x="7564" y="1284"/>
                  </a:lnTo>
                  <a:cubicBezTo>
                    <a:pt x="7566" y="1284"/>
                    <a:pt x="7561" y="1294"/>
                    <a:pt x="7551" y="1315"/>
                  </a:cubicBezTo>
                  <a:cubicBezTo>
                    <a:pt x="7546" y="1330"/>
                    <a:pt x="7547" y="1347"/>
                    <a:pt x="7559" y="1347"/>
                  </a:cubicBezTo>
                  <a:cubicBezTo>
                    <a:pt x="7562" y="1347"/>
                    <a:pt x="7566" y="1346"/>
                    <a:pt x="7570" y="1343"/>
                  </a:cubicBezTo>
                  <a:cubicBezTo>
                    <a:pt x="7580" y="1332"/>
                    <a:pt x="7587" y="1328"/>
                    <a:pt x="7591" y="1328"/>
                  </a:cubicBezTo>
                  <a:cubicBezTo>
                    <a:pt x="7599" y="1328"/>
                    <a:pt x="7598" y="1342"/>
                    <a:pt x="7592" y="1356"/>
                  </a:cubicBezTo>
                  <a:cubicBezTo>
                    <a:pt x="7576" y="1374"/>
                    <a:pt x="7569" y="1382"/>
                    <a:pt x="7579" y="1382"/>
                  </a:cubicBezTo>
                  <a:cubicBezTo>
                    <a:pt x="7587" y="1382"/>
                    <a:pt x="7602" y="1378"/>
                    <a:pt x="7630" y="1372"/>
                  </a:cubicBezTo>
                  <a:cubicBezTo>
                    <a:pt x="7652" y="1381"/>
                    <a:pt x="7708" y="1384"/>
                    <a:pt x="7746" y="1403"/>
                  </a:cubicBezTo>
                  <a:cubicBezTo>
                    <a:pt x="7793" y="1425"/>
                    <a:pt x="7815" y="1434"/>
                    <a:pt x="7821" y="1459"/>
                  </a:cubicBezTo>
                  <a:cubicBezTo>
                    <a:pt x="7820" y="1461"/>
                    <a:pt x="7820" y="1462"/>
                    <a:pt x="7819" y="1463"/>
                  </a:cubicBezTo>
                  <a:lnTo>
                    <a:pt x="7819" y="1463"/>
                  </a:lnTo>
                  <a:cubicBezTo>
                    <a:pt x="7825" y="1454"/>
                    <a:pt x="7831" y="1450"/>
                    <a:pt x="7839" y="1450"/>
                  </a:cubicBezTo>
                  <a:cubicBezTo>
                    <a:pt x="7848" y="1450"/>
                    <a:pt x="7860" y="1455"/>
                    <a:pt x="7877" y="1463"/>
                  </a:cubicBezTo>
                  <a:cubicBezTo>
                    <a:pt x="7887" y="1480"/>
                    <a:pt x="7905" y="1489"/>
                    <a:pt x="7923" y="1489"/>
                  </a:cubicBezTo>
                  <a:cubicBezTo>
                    <a:pt x="7935" y="1489"/>
                    <a:pt x="7946" y="1485"/>
                    <a:pt x="7956" y="1478"/>
                  </a:cubicBezTo>
                  <a:lnTo>
                    <a:pt x="7934" y="1466"/>
                  </a:lnTo>
                  <a:cubicBezTo>
                    <a:pt x="7941" y="1448"/>
                    <a:pt x="7948" y="1440"/>
                    <a:pt x="7955" y="1440"/>
                  </a:cubicBezTo>
                  <a:cubicBezTo>
                    <a:pt x="7962" y="1440"/>
                    <a:pt x="7969" y="1449"/>
                    <a:pt x="7978" y="1466"/>
                  </a:cubicBezTo>
                  <a:cubicBezTo>
                    <a:pt x="7990" y="1469"/>
                    <a:pt x="7981" y="1488"/>
                    <a:pt x="7971" y="1506"/>
                  </a:cubicBezTo>
                  <a:cubicBezTo>
                    <a:pt x="7962" y="1525"/>
                    <a:pt x="7965" y="1550"/>
                    <a:pt x="7978" y="1557"/>
                  </a:cubicBezTo>
                  <a:cubicBezTo>
                    <a:pt x="7983" y="1559"/>
                    <a:pt x="7989" y="1562"/>
                    <a:pt x="7993" y="1562"/>
                  </a:cubicBezTo>
                  <a:cubicBezTo>
                    <a:pt x="7998" y="1562"/>
                    <a:pt x="8001" y="1558"/>
                    <a:pt x="8000" y="1544"/>
                  </a:cubicBezTo>
                  <a:cubicBezTo>
                    <a:pt x="8005" y="1532"/>
                    <a:pt x="8008" y="1528"/>
                    <a:pt x="8011" y="1528"/>
                  </a:cubicBezTo>
                  <a:cubicBezTo>
                    <a:pt x="8013" y="1528"/>
                    <a:pt x="8015" y="1529"/>
                    <a:pt x="8018" y="1531"/>
                  </a:cubicBezTo>
                  <a:cubicBezTo>
                    <a:pt x="8025" y="1534"/>
                    <a:pt x="8033" y="1536"/>
                    <a:pt x="8040" y="1536"/>
                  </a:cubicBezTo>
                  <a:cubicBezTo>
                    <a:pt x="8050" y="1536"/>
                    <a:pt x="8058" y="1534"/>
                    <a:pt x="8065" y="1528"/>
                  </a:cubicBezTo>
                  <a:cubicBezTo>
                    <a:pt x="8070" y="1518"/>
                    <a:pt x="8075" y="1515"/>
                    <a:pt x="8081" y="1515"/>
                  </a:cubicBezTo>
                  <a:cubicBezTo>
                    <a:pt x="8086" y="1515"/>
                    <a:pt x="8091" y="1517"/>
                    <a:pt x="8097" y="1519"/>
                  </a:cubicBezTo>
                  <a:cubicBezTo>
                    <a:pt x="8100" y="1535"/>
                    <a:pt x="8109" y="1547"/>
                    <a:pt x="8125" y="1557"/>
                  </a:cubicBezTo>
                  <a:cubicBezTo>
                    <a:pt x="8122" y="1562"/>
                    <a:pt x="8119" y="1568"/>
                    <a:pt x="8115" y="1575"/>
                  </a:cubicBezTo>
                  <a:cubicBezTo>
                    <a:pt x="8109" y="1588"/>
                    <a:pt x="8106" y="1604"/>
                    <a:pt x="8109" y="1616"/>
                  </a:cubicBezTo>
                  <a:cubicBezTo>
                    <a:pt x="8111" y="1617"/>
                    <a:pt x="8113" y="1617"/>
                    <a:pt x="8114" y="1617"/>
                  </a:cubicBezTo>
                  <a:cubicBezTo>
                    <a:pt x="8124" y="1617"/>
                    <a:pt x="8131" y="1604"/>
                    <a:pt x="8131" y="1604"/>
                  </a:cubicBezTo>
                  <a:cubicBezTo>
                    <a:pt x="8132" y="1602"/>
                    <a:pt x="8134" y="1601"/>
                    <a:pt x="8137" y="1601"/>
                  </a:cubicBezTo>
                  <a:cubicBezTo>
                    <a:pt x="8178" y="1601"/>
                    <a:pt x="8422" y="1730"/>
                    <a:pt x="8454" y="1748"/>
                  </a:cubicBezTo>
                  <a:cubicBezTo>
                    <a:pt x="8465" y="1769"/>
                    <a:pt x="8484" y="1784"/>
                    <a:pt x="8494" y="1784"/>
                  </a:cubicBezTo>
                  <a:cubicBezTo>
                    <a:pt x="8499" y="1784"/>
                    <a:pt x="8502" y="1781"/>
                    <a:pt x="8501" y="1773"/>
                  </a:cubicBezTo>
                  <a:cubicBezTo>
                    <a:pt x="8503" y="1769"/>
                    <a:pt x="8507" y="1767"/>
                    <a:pt x="8513" y="1767"/>
                  </a:cubicBezTo>
                  <a:cubicBezTo>
                    <a:pt x="8535" y="1767"/>
                    <a:pt x="8584" y="1793"/>
                    <a:pt x="8639" y="1823"/>
                  </a:cubicBezTo>
                  <a:cubicBezTo>
                    <a:pt x="8704" y="1858"/>
                    <a:pt x="8755" y="1885"/>
                    <a:pt x="8778" y="1885"/>
                  </a:cubicBezTo>
                  <a:cubicBezTo>
                    <a:pt x="8783" y="1885"/>
                    <a:pt x="8787" y="1883"/>
                    <a:pt x="8789" y="1879"/>
                  </a:cubicBezTo>
                  <a:lnTo>
                    <a:pt x="8824" y="1898"/>
                  </a:lnTo>
                  <a:cubicBezTo>
                    <a:pt x="8849" y="1911"/>
                    <a:pt x="8880" y="1908"/>
                    <a:pt x="8893" y="1914"/>
                  </a:cubicBezTo>
                  <a:cubicBezTo>
                    <a:pt x="8901" y="1909"/>
                    <a:pt x="8908" y="1907"/>
                    <a:pt x="8911" y="1907"/>
                  </a:cubicBezTo>
                  <a:cubicBezTo>
                    <a:pt x="8917" y="1907"/>
                    <a:pt x="8916" y="1912"/>
                    <a:pt x="8902" y="1920"/>
                  </a:cubicBezTo>
                  <a:cubicBezTo>
                    <a:pt x="8893" y="1939"/>
                    <a:pt x="8883" y="1958"/>
                    <a:pt x="8893" y="1964"/>
                  </a:cubicBezTo>
                  <a:cubicBezTo>
                    <a:pt x="8898" y="1967"/>
                    <a:pt x="8903" y="1968"/>
                    <a:pt x="8908" y="1968"/>
                  </a:cubicBezTo>
                  <a:cubicBezTo>
                    <a:pt x="8922" y="1968"/>
                    <a:pt x="8929" y="1954"/>
                    <a:pt x="8937" y="1942"/>
                  </a:cubicBezTo>
                  <a:cubicBezTo>
                    <a:pt x="8942" y="1931"/>
                    <a:pt x="8949" y="1928"/>
                    <a:pt x="8953" y="1928"/>
                  </a:cubicBezTo>
                  <a:cubicBezTo>
                    <a:pt x="8956" y="1928"/>
                    <a:pt x="8958" y="1929"/>
                    <a:pt x="8958" y="1929"/>
                  </a:cubicBezTo>
                  <a:cubicBezTo>
                    <a:pt x="8971" y="1936"/>
                    <a:pt x="8971" y="1936"/>
                    <a:pt x="8958" y="1955"/>
                  </a:cubicBezTo>
                  <a:lnTo>
                    <a:pt x="8940" y="1992"/>
                  </a:lnTo>
                  <a:lnTo>
                    <a:pt x="8949" y="1998"/>
                  </a:lnTo>
                  <a:cubicBezTo>
                    <a:pt x="8957" y="1987"/>
                    <a:pt x="8963" y="1985"/>
                    <a:pt x="8967" y="1985"/>
                  </a:cubicBezTo>
                  <a:cubicBezTo>
                    <a:pt x="8969" y="1985"/>
                    <a:pt x="8971" y="1986"/>
                    <a:pt x="8971" y="1986"/>
                  </a:cubicBezTo>
                  <a:cubicBezTo>
                    <a:pt x="8984" y="1992"/>
                    <a:pt x="8984" y="1992"/>
                    <a:pt x="8962" y="2030"/>
                  </a:cubicBezTo>
                  <a:cubicBezTo>
                    <a:pt x="8951" y="2050"/>
                    <a:pt x="8949" y="2061"/>
                    <a:pt x="8956" y="2061"/>
                  </a:cubicBezTo>
                  <a:cubicBezTo>
                    <a:pt x="8961" y="2061"/>
                    <a:pt x="8970" y="2055"/>
                    <a:pt x="8984" y="2042"/>
                  </a:cubicBezTo>
                  <a:lnTo>
                    <a:pt x="9018" y="2039"/>
                  </a:lnTo>
                  <a:lnTo>
                    <a:pt x="9018" y="2039"/>
                  </a:lnTo>
                  <a:cubicBezTo>
                    <a:pt x="9014" y="2058"/>
                    <a:pt x="9020" y="2064"/>
                    <a:pt x="9030" y="2064"/>
                  </a:cubicBezTo>
                  <a:cubicBezTo>
                    <a:pt x="9043" y="2064"/>
                    <a:pt x="9062" y="2054"/>
                    <a:pt x="9074" y="2049"/>
                  </a:cubicBezTo>
                  <a:lnTo>
                    <a:pt x="9074" y="2049"/>
                  </a:lnTo>
                  <a:cubicBezTo>
                    <a:pt x="9069" y="2074"/>
                    <a:pt x="9070" y="2087"/>
                    <a:pt x="9078" y="2087"/>
                  </a:cubicBezTo>
                  <a:cubicBezTo>
                    <a:pt x="9085" y="2087"/>
                    <a:pt x="9095" y="2080"/>
                    <a:pt x="9109" y="2067"/>
                  </a:cubicBezTo>
                  <a:cubicBezTo>
                    <a:pt x="9112" y="2062"/>
                    <a:pt x="9116" y="2059"/>
                    <a:pt x="9120" y="2059"/>
                  </a:cubicBezTo>
                  <a:cubicBezTo>
                    <a:pt x="9126" y="2059"/>
                    <a:pt x="9131" y="2067"/>
                    <a:pt x="9131" y="2083"/>
                  </a:cubicBezTo>
                  <a:cubicBezTo>
                    <a:pt x="9131" y="2108"/>
                    <a:pt x="9143" y="2114"/>
                    <a:pt x="9165" y="2127"/>
                  </a:cubicBezTo>
                  <a:cubicBezTo>
                    <a:pt x="9167" y="2126"/>
                    <a:pt x="9170" y="2126"/>
                    <a:pt x="9172" y="2126"/>
                  </a:cubicBezTo>
                  <a:cubicBezTo>
                    <a:pt x="9201" y="2126"/>
                    <a:pt x="9273" y="2169"/>
                    <a:pt x="9356" y="2218"/>
                  </a:cubicBezTo>
                  <a:cubicBezTo>
                    <a:pt x="9444" y="2271"/>
                    <a:pt x="9503" y="2313"/>
                    <a:pt x="9526" y="2313"/>
                  </a:cubicBezTo>
                  <a:cubicBezTo>
                    <a:pt x="9530" y="2313"/>
                    <a:pt x="9533" y="2312"/>
                    <a:pt x="9535" y="2309"/>
                  </a:cubicBezTo>
                  <a:cubicBezTo>
                    <a:pt x="9544" y="2315"/>
                    <a:pt x="9544" y="2315"/>
                    <a:pt x="9544" y="2340"/>
                  </a:cubicBezTo>
                  <a:cubicBezTo>
                    <a:pt x="9538" y="2350"/>
                    <a:pt x="9538" y="2357"/>
                    <a:pt x="9545" y="2357"/>
                  </a:cubicBezTo>
                  <a:cubicBezTo>
                    <a:pt x="9552" y="2357"/>
                    <a:pt x="9563" y="2352"/>
                    <a:pt x="9579" y="2340"/>
                  </a:cubicBezTo>
                  <a:cubicBezTo>
                    <a:pt x="9591" y="2333"/>
                    <a:pt x="9599" y="2325"/>
                    <a:pt x="9601" y="2325"/>
                  </a:cubicBezTo>
                  <a:lnTo>
                    <a:pt x="9601" y="2325"/>
                  </a:lnTo>
                  <a:cubicBezTo>
                    <a:pt x="9602" y="2325"/>
                    <a:pt x="9598" y="2331"/>
                    <a:pt x="9588" y="2346"/>
                  </a:cubicBezTo>
                  <a:cubicBezTo>
                    <a:pt x="9579" y="2365"/>
                    <a:pt x="9598" y="2378"/>
                    <a:pt x="9642" y="2409"/>
                  </a:cubicBezTo>
                  <a:cubicBezTo>
                    <a:pt x="9669" y="2426"/>
                    <a:pt x="9702" y="2449"/>
                    <a:pt x="9719" y="2449"/>
                  </a:cubicBezTo>
                  <a:cubicBezTo>
                    <a:pt x="9724" y="2449"/>
                    <a:pt x="9727" y="2447"/>
                    <a:pt x="9729" y="2443"/>
                  </a:cubicBezTo>
                  <a:cubicBezTo>
                    <a:pt x="9742" y="2442"/>
                    <a:pt x="9750" y="2442"/>
                    <a:pt x="9754" y="2442"/>
                  </a:cubicBezTo>
                  <a:cubicBezTo>
                    <a:pt x="9761" y="2442"/>
                    <a:pt x="9756" y="2444"/>
                    <a:pt x="9742" y="2450"/>
                  </a:cubicBezTo>
                  <a:cubicBezTo>
                    <a:pt x="9710" y="2476"/>
                    <a:pt x="9745" y="2523"/>
                    <a:pt x="9795" y="2523"/>
                  </a:cubicBezTo>
                  <a:cubicBezTo>
                    <a:pt x="9799" y="2523"/>
                    <a:pt x="9803" y="2523"/>
                    <a:pt x="9808" y="2522"/>
                  </a:cubicBezTo>
                  <a:cubicBezTo>
                    <a:pt x="9817" y="2528"/>
                    <a:pt x="9827" y="2534"/>
                    <a:pt x="9817" y="2553"/>
                  </a:cubicBezTo>
                  <a:cubicBezTo>
                    <a:pt x="9836" y="2566"/>
                    <a:pt x="9858" y="2572"/>
                    <a:pt x="9883" y="2572"/>
                  </a:cubicBezTo>
                  <a:lnTo>
                    <a:pt x="9958" y="2625"/>
                  </a:lnTo>
                  <a:cubicBezTo>
                    <a:pt x="9977" y="2635"/>
                    <a:pt x="9996" y="2638"/>
                    <a:pt x="10015" y="2638"/>
                  </a:cubicBezTo>
                  <a:cubicBezTo>
                    <a:pt x="10018" y="2640"/>
                    <a:pt x="10021" y="2642"/>
                    <a:pt x="10024" y="2644"/>
                  </a:cubicBezTo>
                  <a:lnTo>
                    <a:pt x="10024" y="2644"/>
                  </a:lnTo>
                  <a:cubicBezTo>
                    <a:pt x="10015" y="2663"/>
                    <a:pt x="10065" y="2704"/>
                    <a:pt x="10140" y="2760"/>
                  </a:cubicBezTo>
                  <a:cubicBezTo>
                    <a:pt x="10212" y="2816"/>
                    <a:pt x="10275" y="2863"/>
                    <a:pt x="10272" y="2888"/>
                  </a:cubicBezTo>
                  <a:cubicBezTo>
                    <a:pt x="10272" y="2888"/>
                    <a:pt x="10277" y="2893"/>
                    <a:pt x="10287" y="2893"/>
                  </a:cubicBezTo>
                  <a:cubicBezTo>
                    <a:pt x="10292" y="2893"/>
                    <a:pt x="10299" y="2892"/>
                    <a:pt x="10306" y="2888"/>
                  </a:cubicBezTo>
                  <a:cubicBezTo>
                    <a:pt x="10321" y="2877"/>
                    <a:pt x="10332" y="2872"/>
                    <a:pt x="10339" y="2872"/>
                  </a:cubicBezTo>
                  <a:cubicBezTo>
                    <a:pt x="10348" y="2872"/>
                    <a:pt x="10352" y="2881"/>
                    <a:pt x="10350" y="2895"/>
                  </a:cubicBezTo>
                  <a:cubicBezTo>
                    <a:pt x="10338" y="2926"/>
                    <a:pt x="10361" y="2953"/>
                    <a:pt x="10388" y="2953"/>
                  </a:cubicBezTo>
                  <a:cubicBezTo>
                    <a:pt x="10396" y="2953"/>
                    <a:pt x="10404" y="2951"/>
                    <a:pt x="10413" y="2945"/>
                  </a:cubicBezTo>
                  <a:lnTo>
                    <a:pt x="10413" y="2945"/>
                  </a:lnTo>
                  <a:cubicBezTo>
                    <a:pt x="10409" y="2949"/>
                    <a:pt x="10405" y="2955"/>
                    <a:pt x="10400" y="2960"/>
                  </a:cubicBezTo>
                  <a:cubicBezTo>
                    <a:pt x="10390" y="2986"/>
                    <a:pt x="10404" y="2999"/>
                    <a:pt x="10425" y="2999"/>
                  </a:cubicBezTo>
                  <a:cubicBezTo>
                    <a:pt x="10437" y="2999"/>
                    <a:pt x="10452" y="2995"/>
                    <a:pt x="10466" y="2986"/>
                  </a:cubicBezTo>
                  <a:lnTo>
                    <a:pt x="10466" y="2986"/>
                  </a:lnTo>
                  <a:cubicBezTo>
                    <a:pt x="10463" y="3008"/>
                    <a:pt x="10460" y="3027"/>
                    <a:pt x="10477" y="3027"/>
                  </a:cubicBezTo>
                  <a:cubicBezTo>
                    <a:pt x="10479" y="3027"/>
                    <a:pt x="10482" y="3027"/>
                    <a:pt x="10485" y="3026"/>
                  </a:cubicBezTo>
                  <a:lnTo>
                    <a:pt x="10485" y="3026"/>
                  </a:lnTo>
                  <a:cubicBezTo>
                    <a:pt x="10494" y="3033"/>
                    <a:pt x="10494" y="3033"/>
                    <a:pt x="10469" y="3067"/>
                  </a:cubicBezTo>
                  <a:cubicBezTo>
                    <a:pt x="10453" y="3083"/>
                    <a:pt x="10441" y="3098"/>
                    <a:pt x="10453" y="3108"/>
                  </a:cubicBezTo>
                  <a:cubicBezTo>
                    <a:pt x="10455" y="3109"/>
                    <a:pt x="10456" y="3109"/>
                    <a:pt x="10458" y="3109"/>
                  </a:cubicBezTo>
                  <a:cubicBezTo>
                    <a:pt x="10467" y="3109"/>
                    <a:pt x="10477" y="3096"/>
                    <a:pt x="10488" y="3083"/>
                  </a:cubicBezTo>
                  <a:lnTo>
                    <a:pt x="10510" y="3098"/>
                  </a:lnTo>
                  <a:cubicBezTo>
                    <a:pt x="10510" y="3098"/>
                    <a:pt x="10512" y="3101"/>
                    <a:pt x="10516" y="3101"/>
                  </a:cubicBezTo>
                  <a:cubicBezTo>
                    <a:pt x="10520" y="3101"/>
                    <a:pt x="10525" y="3098"/>
                    <a:pt x="10532" y="3089"/>
                  </a:cubicBezTo>
                  <a:cubicBezTo>
                    <a:pt x="10538" y="3083"/>
                    <a:pt x="10543" y="3080"/>
                    <a:pt x="10548" y="3080"/>
                  </a:cubicBezTo>
                  <a:cubicBezTo>
                    <a:pt x="10555" y="3080"/>
                    <a:pt x="10561" y="3085"/>
                    <a:pt x="10566" y="3089"/>
                  </a:cubicBezTo>
                  <a:cubicBezTo>
                    <a:pt x="10562" y="3096"/>
                    <a:pt x="10562" y="3099"/>
                    <a:pt x="10564" y="3099"/>
                  </a:cubicBezTo>
                  <a:cubicBezTo>
                    <a:pt x="10568" y="3099"/>
                    <a:pt x="10579" y="3089"/>
                    <a:pt x="10579" y="3073"/>
                  </a:cubicBezTo>
                  <a:cubicBezTo>
                    <a:pt x="10592" y="3060"/>
                    <a:pt x="10603" y="3047"/>
                    <a:pt x="10612" y="3047"/>
                  </a:cubicBezTo>
                  <a:cubicBezTo>
                    <a:pt x="10613" y="3047"/>
                    <a:pt x="10615" y="3047"/>
                    <a:pt x="10616" y="3048"/>
                  </a:cubicBezTo>
                  <a:lnTo>
                    <a:pt x="10641" y="3017"/>
                  </a:lnTo>
                  <a:cubicBezTo>
                    <a:pt x="10670" y="2986"/>
                    <a:pt x="10682" y="2967"/>
                    <a:pt x="10673" y="2935"/>
                  </a:cubicBezTo>
                  <a:cubicBezTo>
                    <a:pt x="10652" y="2898"/>
                    <a:pt x="10636" y="2866"/>
                    <a:pt x="10619" y="2866"/>
                  </a:cubicBezTo>
                  <a:cubicBezTo>
                    <a:pt x="10613" y="2866"/>
                    <a:pt x="10607" y="2870"/>
                    <a:pt x="10601" y="2879"/>
                  </a:cubicBezTo>
                  <a:cubicBezTo>
                    <a:pt x="10601" y="2879"/>
                    <a:pt x="10589" y="2882"/>
                    <a:pt x="10579" y="2882"/>
                  </a:cubicBezTo>
                  <a:cubicBezTo>
                    <a:pt x="10574" y="2882"/>
                    <a:pt x="10569" y="2881"/>
                    <a:pt x="10566" y="2879"/>
                  </a:cubicBezTo>
                  <a:cubicBezTo>
                    <a:pt x="10557" y="2870"/>
                    <a:pt x="10557" y="2845"/>
                    <a:pt x="10557" y="2845"/>
                  </a:cubicBezTo>
                  <a:cubicBezTo>
                    <a:pt x="10569" y="2829"/>
                    <a:pt x="10529" y="2798"/>
                    <a:pt x="10475" y="2754"/>
                  </a:cubicBezTo>
                  <a:cubicBezTo>
                    <a:pt x="10413" y="2707"/>
                    <a:pt x="10378" y="2682"/>
                    <a:pt x="10381" y="2657"/>
                  </a:cubicBezTo>
                  <a:cubicBezTo>
                    <a:pt x="10384" y="2631"/>
                    <a:pt x="10372" y="2622"/>
                    <a:pt x="10372" y="2622"/>
                  </a:cubicBezTo>
                  <a:cubicBezTo>
                    <a:pt x="10370" y="2625"/>
                    <a:pt x="10367" y="2626"/>
                    <a:pt x="10363" y="2626"/>
                  </a:cubicBezTo>
                  <a:cubicBezTo>
                    <a:pt x="10341" y="2626"/>
                    <a:pt x="10286" y="2582"/>
                    <a:pt x="10221" y="2534"/>
                  </a:cubicBezTo>
                  <a:cubicBezTo>
                    <a:pt x="10158" y="2482"/>
                    <a:pt x="10088" y="2437"/>
                    <a:pt x="10065" y="2437"/>
                  </a:cubicBezTo>
                  <a:cubicBezTo>
                    <a:pt x="10062" y="2437"/>
                    <a:pt x="10060" y="2438"/>
                    <a:pt x="10058" y="2440"/>
                  </a:cubicBezTo>
                  <a:lnTo>
                    <a:pt x="10033" y="2425"/>
                  </a:lnTo>
                  <a:cubicBezTo>
                    <a:pt x="10046" y="2409"/>
                    <a:pt x="10024" y="2393"/>
                    <a:pt x="10002" y="2378"/>
                  </a:cubicBezTo>
                  <a:cubicBezTo>
                    <a:pt x="9983" y="2378"/>
                    <a:pt x="9964" y="2374"/>
                    <a:pt x="9946" y="2365"/>
                  </a:cubicBezTo>
                  <a:cubicBezTo>
                    <a:pt x="9958" y="2346"/>
                    <a:pt x="9946" y="2340"/>
                    <a:pt x="9924" y="2324"/>
                  </a:cubicBezTo>
                  <a:cubicBezTo>
                    <a:pt x="9911" y="2315"/>
                    <a:pt x="9902" y="2309"/>
                    <a:pt x="9894" y="2309"/>
                  </a:cubicBezTo>
                  <a:cubicBezTo>
                    <a:pt x="9889" y="2309"/>
                    <a:pt x="9885" y="2312"/>
                    <a:pt x="9880" y="2318"/>
                  </a:cubicBezTo>
                  <a:cubicBezTo>
                    <a:pt x="9836" y="2293"/>
                    <a:pt x="9801" y="2259"/>
                    <a:pt x="9770" y="2218"/>
                  </a:cubicBezTo>
                  <a:cubicBezTo>
                    <a:pt x="9770" y="2206"/>
                    <a:pt x="9765" y="2202"/>
                    <a:pt x="9757" y="2202"/>
                  </a:cubicBezTo>
                  <a:cubicBezTo>
                    <a:pt x="9748" y="2202"/>
                    <a:pt x="9736" y="2207"/>
                    <a:pt x="9723" y="2212"/>
                  </a:cubicBezTo>
                  <a:cubicBezTo>
                    <a:pt x="9716" y="2225"/>
                    <a:pt x="9703" y="2234"/>
                    <a:pt x="9691" y="2234"/>
                  </a:cubicBezTo>
                  <a:cubicBezTo>
                    <a:pt x="9687" y="2234"/>
                    <a:pt x="9683" y="2233"/>
                    <a:pt x="9679" y="2230"/>
                  </a:cubicBezTo>
                  <a:cubicBezTo>
                    <a:pt x="9679" y="2230"/>
                    <a:pt x="9692" y="2215"/>
                    <a:pt x="9701" y="2196"/>
                  </a:cubicBezTo>
                  <a:cubicBezTo>
                    <a:pt x="9726" y="2186"/>
                    <a:pt x="9726" y="2186"/>
                    <a:pt x="9701" y="2171"/>
                  </a:cubicBezTo>
                  <a:lnTo>
                    <a:pt x="9679" y="2155"/>
                  </a:lnTo>
                  <a:cubicBezTo>
                    <a:pt x="9678" y="2158"/>
                    <a:pt x="9674" y="2160"/>
                    <a:pt x="9670" y="2160"/>
                  </a:cubicBezTo>
                  <a:cubicBezTo>
                    <a:pt x="9649" y="2160"/>
                    <a:pt x="9599" y="2127"/>
                    <a:pt x="9535" y="2083"/>
                  </a:cubicBezTo>
                  <a:cubicBezTo>
                    <a:pt x="9454" y="2034"/>
                    <a:pt x="9416" y="2012"/>
                    <a:pt x="9398" y="2012"/>
                  </a:cubicBezTo>
                  <a:cubicBezTo>
                    <a:pt x="9393" y="2012"/>
                    <a:pt x="9390" y="2014"/>
                    <a:pt x="9388" y="2017"/>
                  </a:cubicBezTo>
                  <a:cubicBezTo>
                    <a:pt x="9383" y="2024"/>
                    <a:pt x="9379" y="2027"/>
                    <a:pt x="9374" y="2027"/>
                  </a:cubicBezTo>
                  <a:cubicBezTo>
                    <a:pt x="9365" y="2027"/>
                    <a:pt x="9355" y="2016"/>
                    <a:pt x="9341" y="1992"/>
                  </a:cubicBezTo>
                  <a:cubicBezTo>
                    <a:pt x="9313" y="1921"/>
                    <a:pt x="9306" y="1902"/>
                    <a:pt x="9295" y="1902"/>
                  </a:cubicBezTo>
                  <a:cubicBezTo>
                    <a:pt x="9291" y="1902"/>
                    <a:pt x="9287" y="1904"/>
                    <a:pt x="9281" y="1908"/>
                  </a:cubicBezTo>
                  <a:cubicBezTo>
                    <a:pt x="9294" y="1914"/>
                    <a:pt x="9281" y="1929"/>
                    <a:pt x="9272" y="1948"/>
                  </a:cubicBezTo>
                  <a:cubicBezTo>
                    <a:pt x="9262" y="1964"/>
                    <a:pt x="9255" y="1972"/>
                    <a:pt x="9250" y="1972"/>
                  </a:cubicBezTo>
                  <a:cubicBezTo>
                    <a:pt x="9244" y="1972"/>
                    <a:pt x="9243" y="1959"/>
                    <a:pt x="9250" y="1936"/>
                  </a:cubicBezTo>
                  <a:cubicBezTo>
                    <a:pt x="9266" y="1903"/>
                    <a:pt x="9133" y="1836"/>
                    <a:pt x="9076" y="1836"/>
                  </a:cubicBezTo>
                  <a:cubicBezTo>
                    <a:pt x="9067" y="1836"/>
                    <a:pt x="9060" y="1838"/>
                    <a:pt x="9056" y="1842"/>
                  </a:cubicBezTo>
                  <a:lnTo>
                    <a:pt x="9065" y="1823"/>
                  </a:lnTo>
                  <a:cubicBezTo>
                    <a:pt x="9074" y="1807"/>
                    <a:pt x="9065" y="1798"/>
                    <a:pt x="9018" y="1770"/>
                  </a:cubicBezTo>
                  <a:lnTo>
                    <a:pt x="8984" y="1751"/>
                  </a:lnTo>
                  <a:cubicBezTo>
                    <a:pt x="8979" y="1759"/>
                    <a:pt x="8973" y="1762"/>
                    <a:pt x="8966" y="1762"/>
                  </a:cubicBezTo>
                  <a:cubicBezTo>
                    <a:pt x="8941" y="1762"/>
                    <a:pt x="8907" y="1725"/>
                    <a:pt x="8915" y="1710"/>
                  </a:cubicBezTo>
                  <a:cubicBezTo>
                    <a:pt x="8911" y="1685"/>
                    <a:pt x="8911" y="1685"/>
                    <a:pt x="8890" y="1673"/>
                  </a:cubicBezTo>
                  <a:cubicBezTo>
                    <a:pt x="8881" y="1675"/>
                    <a:pt x="8872" y="1677"/>
                    <a:pt x="8864" y="1677"/>
                  </a:cubicBezTo>
                  <a:cubicBezTo>
                    <a:pt x="8819" y="1677"/>
                    <a:pt x="8784" y="1638"/>
                    <a:pt x="8792" y="1622"/>
                  </a:cubicBezTo>
                  <a:lnTo>
                    <a:pt x="8770" y="1610"/>
                  </a:lnTo>
                  <a:cubicBezTo>
                    <a:pt x="8763" y="1612"/>
                    <a:pt x="8754" y="1614"/>
                    <a:pt x="8746" y="1614"/>
                  </a:cubicBezTo>
                  <a:cubicBezTo>
                    <a:pt x="8734" y="1614"/>
                    <a:pt x="8722" y="1611"/>
                    <a:pt x="8711" y="1604"/>
                  </a:cubicBezTo>
                  <a:cubicBezTo>
                    <a:pt x="8692" y="1593"/>
                    <a:pt x="8680" y="1587"/>
                    <a:pt x="8673" y="1587"/>
                  </a:cubicBezTo>
                  <a:cubicBezTo>
                    <a:pt x="8667" y="1587"/>
                    <a:pt x="8666" y="1592"/>
                    <a:pt x="8667" y="1604"/>
                  </a:cubicBezTo>
                  <a:cubicBezTo>
                    <a:pt x="8659" y="1617"/>
                    <a:pt x="8651" y="1633"/>
                    <a:pt x="8641" y="1633"/>
                  </a:cubicBezTo>
                  <a:cubicBezTo>
                    <a:pt x="8639" y="1633"/>
                    <a:pt x="8637" y="1633"/>
                    <a:pt x="8636" y="1632"/>
                  </a:cubicBezTo>
                  <a:lnTo>
                    <a:pt x="8645" y="1613"/>
                  </a:lnTo>
                  <a:cubicBezTo>
                    <a:pt x="8654" y="1597"/>
                    <a:pt x="8620" y="1578"/>
                    <a:pt x="8573" y="1550"/>
                  </a:cubicBezTo>
                  <a:cubicBezTo>
                    <a:pt x="8513" y="1519"/>
                    <a:pt x="8488" y="1506"/>
                    <a:pt x="8485" y="1481"/>
                  </a:cubicBezTo>
                  <a:lnTo>
                    <a:pt x="8466" y="1494"/>
                  </a:lnTo>
                  <a:cubicBezTo>
                    <a:pt x="8459" y="1498"/>
                    <a:pt x="8452" y="1500"/>
                    <a:pt x="8447" y="1500"/>
                  </a:cubicBezTo>
                  <a:cubicBezTo>
                    <a:pt x="8438" y="1500"/>
                    <a:pt x="8435" y="1493"/>
                    <a:pt x="8441" y="1481"/>
                  </a:cubicBezTo>
                  <a:cubicBezTo>
                    <a:pt x="8439" y="1459"/>
                    <a:pt x="8401" y="1436"/>
                    <a:pt x="8370" y="1436"/>
                  </a:cubicBezTo>
                  <a:cubicBezTo>
                    <a:pt x="8367" y="1436"/>
                    <a:pt x="8363" y="1437"/>
                    <a:pt x="8360" y="1437"/>
                  </a:cubicBezTo>
                  <a:lnTo>
                    <a:pt x="8335" y="1425"/>
                  </a:lnTo>
                  <a:cubicBezTo>
                    <a:pt x="8339" y="1397"/>
                    <a:pt x="8326" y="1379"/>
                    <a:pt x="8308" y="1379"/>
                  </a:cubicBezTo>
                  <a:cubicBezTo>
                    <a:pt x="8298" y="1379"/>
                    <a:pt x="8286" y="1384"/>
                    <a:pt x="8275" y="1397"/>
                  </a:cubicBezTo>
                  <a:cubicBezTo>
                    <a:pt x="8285" y="1378"/>
                    <a:pt x="8272" y="1372"/>
                    <a:pt x="8260" y="1365"/>
                  </a:cubicBezTo>
                  <a:cubicBezTo>
                    <a:pt x="8256" y="1366"/>
                    <a:pt x="8251" y="1366"/>
                    <a:pt x="8247" y="1366"/>
                  </a:cubicBezTo>
                  <a:cubicBezTo>
                    <a:pt x="8215" y="1366"/>
                    <a:pt x="8179" y="1347"/>
                    <a:pt x="8188" y="1331"/>
                  </a:cubicBezTo>
                  <a:lnTo>
                    <a:pt x="8175" y="1325"/>
                  </a:lnTo>
                  <a:cubicBezTo>
                    <a:pt x="8168" y="1331"/>
                    <a:pt x="8160" y="1334"/>
                    <a:pt x="8151" y="1334"/>
                  </a:cubicBezTo>
                  <a:cubicBezTo>
                    <a:pt x="8143" y="1334"/>
                    <a:pt x="8135" y="1332"/>
                    <a:pt x="8128" y="1328"/>
                  </a:cubicBezTo>
                  <a:cubicBezTo>
                    <a:pt x="8122" y="1323"/>
                    <a:pt x="8115" y="1321"/>
                    <a:pt x="8108" y="1321"/>
                  </a:cubicBezTo>
                  <a:cubicBezTo>
                    <a:pt x="8099" y="1321"/>
                    <a:pt x="8091" y="1324"/>
                    <a:pt x="8084" y="1331"/>
                  </a:cubicBezTo>
                  <a:cubicBezTo>
                    <a:pt x="8073" y="1337"/>
                    <a:pt x="8065" y="1339"/>
                    <a:pt x="8059" y="1339"/>
                  </a:cubicBezTo>
                  <a:cubicBezTo>
                    <a:pt x="8053" y="1339"/>
                    <a:pt x="8050" y="1337"/>
                    <a:pt x="8050" y="1337"/>
                  </a:cubicBezTo>
                  <a:cubicBezTo>
                    <a:pt x="8037" y="1331"/>
                    <a:pt x="8059" y="1318"/>
                    <a:pt x="8081" y="1306"/>
                  </a:cubicBezTo>
                  <a:cubicBezTo>
                    <a:pt x="8101" y="1300"/>
                    <a:pt x="8094" y="1292"/>
                    <a:pt x="8073" y="1292"/>
                  </a:cubicBezTo>
                  <a:cubicBezTo>
                    <a:pt x="8060" y="1292"/>
                    <a:pt x="8042" y="1295"/>
                    <a:pt x="8021" y="1303"/>
                  </a:cubicBezTo>
                  <a:cubicBezTo>
                    <a:pt x="7997" y="1311"/>
                    <a:pt x="7983" y="1316"/>
                    <a:pt x="7981" y="1316"/>
                  </a:cubicBezTo>
                  <a:cubicBezTo>
                    <a:pt x="7978" y="1316"/>
                    <a:pt x="7989" y="1310"/>
                    <a:pt x="8012" y="1296"/>
                  </a:cubicBezTo>
                  <a:cubicBezTo>
                    <a:pt x="8027" y="1287"/>
                    <a:pt x="8044" y="1275"/>
                    <a:pt x="8033" y="1275"/>
                  </a:cubicBezTo>
                  <a:cubicBezTo>
                    <a:pt x="8030" y="1275"/>
                    <a:pt x="8026" y="1276"/>
                    <a:pt x="8018" y="1278"/>
                  </a:cubicBezTo>
                  <a:cubicBezTo>
                    <a:pt x="8018" y="1278"/>
                    <a:pt x="8011" y="1274"/>
                    <a:pt x="8003" y="1274"/>
                  </a:cubicBezTo>
                  <a:cubicBezTo>
                    <a:pt x="7997" y="1274"/>
                    <a:pt x="7991" y="1276"/>
                    <a:pt x="7987" y="1284"/>
                  </a:cubicBezTo>
                  <a:lnTo>
                    <a:pt x="7949" y="1268"/>
                  </a:lnTo>
                  <a:cubicBezTo>
                    <a:pt x="7943" y="1249"/>
                    <a:pt x="7927" y="1234"/>
                    <a:pt x="7909" y="1228"/>
                  </a:cubicBezTo>
                  <a:cubicBezTo>
                    <a:pt x="7901" y="1233"/>
                    <a:pt x="7896" y="1236"/>
                    <a:pt x="7893" y="1236"/>
                  </a:cubicBezTo>
                  <a:cubicBezTo>
                    <a:pt x="7889" y="1236"/>
                    <a:pt x="7889" y="1230"/>
                    <a:pt x="7887" y="1215"/>
                  </a:cubicBezTo>
                  <a:cubicBezTo>
                    <a:pt x="7890" y="1206"/>
                    <a:pt x="7888" y="1200"/>
                    <a:pt x="7885" y="1200"/>
                  </a:cubicBezTo>
                  <a:cubicBezTo>
                    <a:pt x="7880" y="1200"/>
                    <a:pt x="7873" y="1208"/>
                    <a:pt x="7865" y="1228"/>
                  </a:cubicBezTo>
                  <a:cubicBezTo>
                    <a:pt x="7857" y="1233"/>
                    <a:pt x="7850" y="1236"/>
                    <a:pt x="7845" y="1236"/>
                  </a:cubicBezTo>
                  <a:cubicBezTo>
                    <a:pt x="7836" y="1236"/>
                    <a:pt x="7831" y="1228"/>
                    <a:pt x="7827" y="1212"/>
                  </a:cubicBezTo>
                  <a:cubicBezTo>
                    <a:pt x="7839" y="1188"/>
                    <a:pt x="7838" y="1176"/>
                    <a:pt x="7834" y="1176"/>
                  </a:cubicBezTo>
                  <a:lnTo>
                    <a:pt x="7834" y="1176"/>
                  </a:lnTo>
                  <a:cubicBezTo>
                    <a:pt x="7831" y="1176"/>
                    <a:pt x="7827" y="1180"/>
                    <a:pt x="7824" y="1187"/>
                  </a:cubicBezTo>
                  <a:cubicBezTo>
                    <a:pt x="7811" y="1195"/>
                    <a:pt x="7802" y="1197"/>
                    <a:pt x="7797" y="1197"/>
                  </a:cubicBezTo>
                  <a:cubicBezTo>
                    <a:pt x="7794" y="1197"/>
                    <a:pt x="7793" y="1196"/>
                    <a:pt x="7793" y="1196"/>
                  </a:cubicBezTo>
                  <a:cubicBezTo>
                    <a:pt x="7799" y="1177"/>
                    <a:pt x="7692" y="1121"/>
                    <a:pt x="7580" y="1077"/>
                  </a:cubicBezTo>
                  <a:cubicBezTo>
                    <a:pt x="7578" y="1077"/>
                    <a:pt x="7577" y="1077"/>
                    <a:pt x="7575" y="1077"/>
                  </a:cubicBezTo>
                  <a:cubicBezTo>
                    <a:pt x="7563" y="1077"/>
                    <a:pt x="7544" y="1088"/>
                    <a:pt x="7539" y="1105"/>
                  </a:cubicBezTo>
                  <a:cubicBezTo>
                    <a:pt x="7532" y="1122"/>
                    <a:pt x="7530" y="1129"/>
                    <a:pt x="7528" y="1129"/>
                  </a:cubicBezTo>
                  <a:cubicBezTo>
                    <a:pt x="7527" y="1129"/>
                    <a:pt x="7528" y="1117"/>
                    <a:pt x="7526" y="1102"/>
                  </a:cubicBezTo>
                  <a:cubicBezTo>
                    <a:pt x="7531" y="1068"/>
                    <a:pt x="7526" y="1050"/>
                    <a:pt x="7519" y="1050"/>
                  </a:cubicBezTo>
                  <a:cubicBezTo>
                    <a:pt x="7513" y="1050"/>
                    <a:pt x="7506" y="1064"/>
                    <a:pt x="7501" y="1093"/>
                  </a:cubicBezTo>
                  <a:cubicBezTo>
                    <a:pt x="7500" y="1114"/>
                    <a:pt x="7499" y="1125"/>
                    <a:pt x="7497" y="1125"/>
                  </a:cubicBezTo>
                  <a:cubicBezTo>
                    <a:pt x="7496" y="1125"/>
                    <a:pt x="7494" y="1112"/>
                    <a:pt x="7489" y="1086"/>
                  </a:cubicBezTo>
                  <a:cubicBezTo>
                    <a:pt x="7485" y="1072"/>
                    <a:pt x="7484" y="1066"/>
                    <a:pt x="7480" y="1066"/>
                  </a:cubicBezTo>
                  <a:cubicBezTo>
                    <a:pt x="7477" y="1066"/>
                    <a:pt x="7472" y="1070"/>
                    <a:pt x="7464" y="1077"/>
                  </a:cubicBezTo>
                  <a:cubicBezTo>
                    <a:pt x="7459" y="1085"/>
                    <a:pt x="7455" y="1089"/>
                    <a:pt x="7451" y="1089"/>
                  </a:cubicBezTo>
                  <a:cubicBezTo>
                    <a:pt x="7447" y="1089"/>
                    <a:pt x="7446" y="1083"/>
                    <a:pt x="7451" y="1071"/>
                  </a:cubicBezTo>
                  <a:cubicBezTo>
                    <a:pt x="7449" y="1054"/>
                    <a:pt x="7445" y="1036"/>
                    <a:pt x="7440" y="1036"/>
                  </a:cubicBezTo>
                  <a:cubicBezTo>
                    <a:pt x="7439" y="1036"/>
                    <a:pt x="7437" y="1038"/>
                    <a:pt x="7435" y="1043"/>
                  </a:cubicBezTo>
                  <a:cubicBezTo>
                    <a:pt x="7435" y="1043"/>
                    <a:pt x="7423" y="1036"/>
                    <a:pt x="7417" y="1014"/>
                  </a:cubicBezTo>
                  <a:cubicBezTo>
                    <a:pt x="7415" y="1004"/>
                    <a:pt x="7411" y="1000"/>
                    <a:pt x="7405" y="1000"/>
                  </a:cubicBezTo>
                  <a:cubicBezTo>
                    <a:pt x="7396" y="1000"/>
                    <a:pt x="7384" y="1008"/>
                    <a:pt x="7373" y="1018"/>
                  </a:cubicBezTo>
                  <a:cubicBezTo>
                    <a:pt x="7351" y="1028"/>
                    <a:pt x="7336" y="1033"/>
                    <a:pt x="7328" y="1033"/>
                  </a:cubicBezTo>
                  <a:cubicBezTo>
                    <a:pt x="7316" y="1033"/>
                    <a:pt x="7318" y="1022"/>
                    <a:pt x="7335" y="1002"/>
                  </a:cubicBezTo>
                  <a:cubicBezTo>
                    <a:pt x="7350" y="985"/>
                    <a:pt x="7337" y="975"/>
                    <a:pt x="7316" y="975"/>
                  </a:cubicBezTo>
                  <a:cubicBezTo>
                    <a:pt x="7299" y="975"/>
                    <a:pt x="7276" y="983"/>
                    <a:pt x="7263" y="999"/>
                  </a:cubicBezTo>
                  <a:cubicBezTo>
                    <a:pt x="7249" y="1016"/>
                    <a:pt x="7243" y="1024"/>
                    <a:pt x="7241" y="1024"/>
                  </a:cubicBezTo>
                  <a:cubicBezTo>
                    <a:pt x="7240" y="1024"/>
                    <a:pt x="7242" y="1019"/>
                    <a:pt x="7244" y="1011"/>
                  </a:cubicBezTo>
                  <a:cubicBezTo>
                    <a:pt x="7251" y="992"/>
                    <a:pt x="7241" y="986"/>
                    <a:pt x="7241" y="986"/>
                  </a:cubicBezTo>
                  <a:cubicBezTo>
                    <a:pt x="7229" y="983"/>
                    <a:pt x="7216" y="977"/>
                    <a:pt x="7222" y="958"/>
                  </a:cubicBezTo>
                  <a:cubicBezTo>
                    <a:pt x="7218" y="957"/>
                    <a:pt x="7213" y="957"/>
                    <a:pt x="7209" y="957"/>
                  </a:cubicBezTo>
                  <a:cubicBezTo>
                    <a:pt x="7198" y="957"/>
                    <a:pt x="7187" y="959"/>
                    <a:pt x="7178" y="961"/>
                  </a:cubicBezTo>
                  <a:cubicBezTo>
                    <a:pt x="7167" y="970"/>
                    <a:pt x="7157" y="973"/>
                    <a:pt x="7149" y="973"/>
                  </a:cubicBezTo>
                  <a:cubicBezTo>
                    <a:pt x="7125" y="973"/>
                    <a:pt x="7110" y="946"/>
                    <a:pt x="7110" y="914"/>
                  </a:cubicBezTo>
                  <a:lnTo>
                    <a:pt x="7078" y="924"/>
                  </a:lnTo>
                  <a:cubicBezTo>
                    <a:pt x="7062" y="943"/>
                    <a:pt x="7049" y="956"/>
                    <a:pt x="7044" y="956"/>
                  </a:cubicBezTo>
                  <a:cubicBezTo>
                    <a:pt x="7040" y="956"/>
                    <a:pt x="7040" y="949"/>
                    <a:pt x="7047" y="933"/>
                  </a:cubicBezTo>
                  <a:lnTo>
                    <a:pt x="7053" y="914"/>
                  </a:lnTo>
                  <a:lnTo>
                    <a:pt x="7053" y="914"/>
                  </a:lnTo>
                  <a:cubicBezTo>
                    <a:pt x="7046" y="923"/>
                    <a:pt x="7037" y="927"/>
                    <a:pt x="7029" y="927"/>
                  </a:cubicBezTo>
                  <a:cubicBezTo>
                    <a:pt x="7007" y="927"/>
                    <a:pt x="6987" y="897"/>
                    <a:pt x="6997" y="867"/>
                  </a:cubicBezTo>
                  <a:cubicBezTo>
                    <a:pt x="7006" y="848"/>
                    <a:pt x="7006" y="848"/>
                    <a:pt x="6994" y="845"/>
                  </a:cubicBezTo>
                  <a:lnTo>
                    <a:pt x="6984" y="864"/>
                  </a:lnTo>
                  <a:cubicBezTo>
                    <a:pt x="6978" y="881"/>
                    <a:pt x="6973" y="899"/>
                    <a:pt x="6962" y="899"/>
                  </a:cubicBezTo>
                  <a:cubicBezTo>
                    <a:pt x="6961" y="899"/>
                    <a:pt x="6960" y="899"/>
                    <a:pt x="6959" y="898"/>
                  </a:cubicBezTo>
                  <a:cubicBezTo>
                    <a:pt x="6947" y="895"/>
                    <a:pt x="6934" y="889"/>
                    <a:pt x="6940" y="870"/>
                  </a:cubicBezTo>
                  <a:cubicBezTo>
                    <a:pt x="6936" y="852"/>
                    <a:pt x="6931" y="835"/>
                    <a:pt x="6926" y="835"/>
                  </a:cubicBezTo>
                  <a:cubicBezTo>
                    <a:pt x="6925" y="835"/>
                    <a:pt x="6923" y="837"/>
                    <a:pt x="6921" y="842"/>
                  </a:cubicBezTo>
                  <a:cubicBezTo>
                    <a:pt x="6921" y="842"/>
                    <a:pt x="6909" y="839"/>
                    <a:pt x="6903" y="814"/>
                  </a:cubicBezTo>
                  <a:cubicBezTo>
                    <a:pt x="6890" y="811"/>
                    <a:pt x="6878" y="804"/>
                    <a:pt x="6853" y="795"/>
                  </a:cubicBezTo>
                  <a:cubicBezTo>
                    <a:pt x="6845" y="801"/>
                    <a:pt x="6837" y="804"/>
                    <a:pt x="6831" y="804"/>
                  </a:cubicBezTo>
                  <a:cubicBezTo>
                    <a:pt x="6819" y="804"/>
                    <a:pt x="6811" y="796"/>
                    <a:pt x="6815" y="783"/>
                  </a:cubicBezTo>
                  <a:cubicBezTo>
                    <a:pt x="6811" y="782"/>
                    <a:pt x="6807" y="781"/>
                    <a:pt x="6803" y="781"/>
                  </a:cubicBezTo>
                  <a:cubicBezTo>
                    <a:pt x="6792" y="781"/>
                    <a:pt x="6780" y="785"/>
                    <a:pt x="6771" y="792"/>
                  </a:cubicBezTo>
                  <a:cubicBezTo>
                    <a:pt x="6743" y="783"/>
                    <a:pt x="6730" y="776"/>
                    <a:pt x="6740" y="757"/>
                  </a:cubicBezTo>
                  <a:cubicBezTo>
                    <a:pt x="6743" y="748"/>
                    <a:pt x="6745" y="743"/>
                    <a:pt x="6742" y="743"/>
                  </a:cubicBezTo>
                  <a:lnTo>
                    <a:pt x="6742" y="743"/>
                  </a:lnTo>
                  <a:cubicBezTo>
                    <a:pt x="6740" y="743"/>
                    <a:pt x="6735" y="747"/>
                    <a:pt x="6724" y="754"/>
                  </a:cubicBezTo>
                  <a:cubicBezTo>
                    <a:pt x="6721" y="765"/>
                    <a:pt x="6715" y="769"/>
                    <a:pt x="6709" y="769"/>
                  </a:cubicBezTo>
                  <a:cubicBezTo>
                    <a:pt x="6704" y="769"/>
                    <a:pt x="6698" y="766"/>
                    <a:pt x="6693" y="764"/>
                  </a:cubicBezTo>
                  <a:lnTo>
                    <a:pt x="6668" y="757"/>
                  </a:lnTo>
                  <a:cubicBezTo>
                    <a:pt x="6664" y="769"/>
                    <a:pt x="6662" y="774"/>
                    <a:pt x="6658" y="774"/>
                  </a:cubicBezTo>
                  <a:cubicBezTo>
                    <a:pt x="6656" y="774"/>
                    <a:pt x="6653" y="772"/>
                    <a:pt x="6649" y="770"/>
                  </a:cubicBezTo>
                  <a:cubicBezTo>
                    <a:pt x="6636" y="767"/>
                    <a:pt x="6605" y="735"/>
                    <a:pt x="6592" y="729"/>
                  </a:cubicBezTo>
                  <a:cubicBezTo>
                    <a:pt x="6577" y="724"/>
                    <a:pt x="6568" y="721"/>
                    <a:pt x="6563" y="721"/>
                  </a:cubicBezTo>
                  <a:cubicBezTo>
                    <a:pt x="6556" y="721"/>
                    <a:pt x="6557" y="727"/>
                    <a:pt x="6561" y="742"/>
                  </a:cubicBezTo>
                  <a:cubicBezTo>
                    <a:pt x="6569" y="744"/>
                    <a:pt x="6569" y="752"/>
                    <a:pt x="6565" y="752"/>
                  </a:cubicBezTo>
                  <a:cubicBezTo>
                    <a:pt x="6562" y="752"/>
                    <a:pt x="6556" y="748"/>
                    <a:pt x="6549" y="735"/>
                  </a:cubicBezTo>
                  <a:cubicBezTo>
                    <a:pt x="6520" y="717"/>
                    <a:pt x="6495" y="701"/>
                    <a:pt x="6464" y="688"/>
                  </a:cubicBezTo>
                  <a:cubicBezTo>
                    <a:pt x="6439" y="679"/>
                    <a:pt x="6426" y="674"/>
                    <a:pt x="6419" y="674"/>
                  </a:cubicBezTo>
                  <a:cubicBezTo>
                    <a:pt x="6412" y="674"/>
                    <a:pt x="6411" y="679"/>
                    <a:pt x="6408" y="688"/>
                  </a:cubicBezTo>
                  <a:cubicBezTo>
                    <a:pt x="6408" y="710"/>
                    <a:pt x="6405" y="720"/>
                    <a:pt x="6402" y="720"/>
                  </a:cubicBezTo>
                  <a:cubicBezTo>
                    <a:pt x="6398" y="720"/>
                    <a:pt x="6395" y="708"/>
                    <a:pt x="6395" y="685"/>
                  </a:cubicBezTo>
                  <a:cubicBezTo>
                    <a:pt x="6387" y="655"/>
                    <a:pt x="6379" y="642"/>
                    <a:pt x="6373" y="642"/>
                  </a:cubicBezTo>
                  <a:cubicBezTo>
                    <a:pt x="6369" y="642"/>
                    <a:pt x="6366" y="646"/>
                    <a:pt x="6364" y="654"/>
                  </a:cubicBezTo>
                  <a:cubicBezTo>
                    <a:pt x="6352" y="664"/>
                    <a:pt x="6348" y="667"/>
                    <a:pt x="6343" y="667"/>
                  </a:cubicBezTo>
                  <a:cubicBezTo>
                    <a:pt x="6340" y="667"/>
                    <a:pt x="6337" y="666"/>
                    <a:pt x="6332" y="663"/>
                  </a:cubicBezTo>
                  <a:cubicBezTo>
                    <a:pt x="6336" y="651"/>
                    <a:pt x="6333" y="644"/>
                    <a:pt x="6321" y="644"/>
                  </a:cubicBezTo>
                  <a:cubicBezTo>
                    <a:pt x="6315" y="644"/>
                    <a:pt x="6306" y="646"/>
                    <a:pt x="6295" y="651"/>
                  </a:cubicBezTo>
                  <a:cubicBezTo>
                    <a:pt x="6279" y="648"/>
                    <a:pt x="6279" y="648"/>
                    <a:pt x="6285" y="629"/>
                  </a:cubicBezTo>
                  <a:lnTo>
                    <a:pt x="6260" y="620"/>
                  </a:lnTo>
                  <a:cubicBezTo>
                    <a:pt x="6250" y="629"/>
                    <a:pt x="6237" y="633"/>
                    <a:pt x="6224" y="633"/>
                  </a:cubicBezTo>
                  <a:cubicBezTo>
                    <a:pt x="6188" y="633"/>
                    <a:pt x="6149" y="606"/>
                    <a:pt x="6144" y="588"/>
                  </a:cubicBezTo>
                  <a:cubicBezTo>
                    <a:pt x="6144" y="588"/>
                    <a:pt x="6143" y="588"/>
                    <a:pt x="6141" y="588"/>
                  </a:cubicBezTo>
                  <a:cubicBezTo>
                    <a:pt x="6137" y="588"/>
                    <a:pt x="6126" y="590"/>
                    <a:pt x="6113" y="601"/>
                  </a:cubicBezTo>
                  <a:cubicBezTo>
                    <a:pt x="6101" y="618"/>
                    <a:pt x="6092" y="627"/>
                    <a:pt x="6087" y="627"/>
                  </a:cubicBezTo>
                  <a:cubicBezTo>
                    <a:pt x="6082" y="627"/>
                    <a:pt x="6081" y="616"/>
                    <a:pt x="6088" y="594"/>
                  </a:cubicBezTo>
                  <a:cubicBezTo>
                    <a:pt x="6093" y="574"/>
                    <a:pt x="6095" y="564"/>
                    <a:pt x="6093" y="564"/>
                  </a:cubicBezTo>
                  <a:lnTo>
                    <a:pt x="6093" y="564"/>
                  </a:lnTo>
                  <a:cubicBezTo>
                    <a:pt x="6092" y="564"/>
                    <a:pt x="6086" y="573"/>
                    <a:pt x="6075" y="591"/>
                  </a:cubicBezTo>
                  <a:cubicBezTo>
                    <a:pt x="6071" y="595"/>
                    <a:pt x="6064" y="597"/>
                    <a:pt x="6056" y="597"/>
                  </a:cubicBezTo>
                  <a:cubicBezTo>
                    <a:pt x="6030" y="597"/>
                    <a:pt x="5997" y="579"/>
                    <a:pt x="6016" y="551"/>
                  </a:cubicBezTo>
                  <a:cubicBezTo>
                    <a:pt x="6022" y="532"/>
                    <a:pt x="6025" y="513"/>
                    <a:pt x="6025" y="513"/>
                  </a:cubicBezTo>
                  <a:lnTo>
                    <a:pt x="6025" y="513"/>
                  </a:lnTo>
                  <a:cubicBezTo>
                    <a:pt x="6014" y="524"/>
                    <a:pt x="6003" y="526"/>
                    <a:pt x="5997" y="526"/>
                  </a:cubicBezTo>
                  <a:cubicBezTo>
                    <a:pt x="5995" y="526"/>
                    <a:pt x="5994" y="526"/>
                    <a:pt x="5994" y="526"/>
                  </a:cubicBezTo>
                  <a:cubicBezTo>
                    <a:pt x="5992" y="535"/>
                    <a:pt x="5988" y="539"/>
                    <a:pt x="5978" y="539"/>
                  </a:cubicBezTo>
                  <a:cubicBezTo>
                    <a:pt x="5970" y="539"/>
                    <a:pt x="5957" y="536"/>
                    <a:pt x="5937" y="532"/>
                  </a:cubicBezTo>
                  <a:cubicBezTo>
                    <a:pt x="5912" y="522"/>
                    <a:pt x="5856" y="529"/>
                    <a:pt x="5828" y="522"/>
                  </a:cubicBezTo>
                  <a:cubicBezTo>
                    <a:pt x="5803" y="513"/>
                    <a:pt x="5765" y="504"/>
                    <a:pt x="5756" y="479"/>
                  </a:cubicBezTo>
                  <a:cubicBezTo>
                    <a:pt x="5749" y="476"/>
                    <a:pt x="5742" y="475"/>
                    <a:pt x="5736" y="475"/>
                  </a:cubicBezTo>
                  <a:cubicBezTo>
                    <a:pt x="5724" y="475"/>
                    <a:pt x="5711" y="479"/>
                    <a:pt x="5699" y="485"/>
                  </a:cubicBezTo>
                  <a:cubicBezTo>
                    <a:pt x="5693" y="491"/>
                    <a:pt x="5685" y="494"/>
                    <a:pt x="5678" y="494"/>
                  </a:cubicBezTo>
                  <a:cubicBezTo>
                    <a:pt x="5667" y="494"/>
                    <a:pt x="5658" y="487"/>
                    <a:pt x="5662" y="475"/>
                  </a:cubicBezTo>
                  <a:lnTo>
                    <a:pt x="5649" y="472"/>
                  </a:lnTo>
                  <a:cubicBezTo>
                    <a:pt x="5633" y="479"/>
                    <a:pt x="5621" y="482"/>
                    <a:pt x="5605" y="482"/>
                  </a:cubicBezTo>
                  <a:cubicBezTo>
                    <a:pt x="5608" y="465"/>
                    <a:pt x="5605" y="448"/>
                    <a:pt x="5595" y="448"/>
                  </a:cubicBezTo>
                  <a:cubicBezTo>
                    <a:pt x="5592" y="448"/>
                    <a:pt x="5588" y="450"/>
                    <a:pt x="5583" y="453"/>
                  </a:cubicBezTo>
                  <a:cubicBezTo>
                    <a:pt x="5580" y="466"/>
                    <a:pt x="5574" y="471"/>
                    <a:pt x="5564" y="471"/>
                  </a:cubicBezTo>
                  <a:cubicBezTo>
                    <a:pt x="5558" y="471"/>
                    <a:pt x="5550" y="469"/>
                    <a:pt x="5539" y="466"/>
                  </a:cubicBezTo>
                  <a:cubicBezTo>
                    <a:pt x="5519" y="443"/>
                    <a:pt x="5157" y="360"/>
                    <a:pt x="5092" y="360"/>
                  </a:cubicBezTo>
                  <a:cubicBezTo>
                    <a:pt x="5086" y="360"/>
                    <a:pt x="5082" y="361"/>
                    <a:pt x="5082" y="363"/>
                  </a:cubicBezTo>
                  <a:lnTo>
                    <a:pt x="5044" y="356"/>
                  </a:lnTo>
                  <a:lnTo>
                    <a:pt x="5004" y="347"/>
                  </a:lnTo>
                  <a:cubicBezTo>
                    <a:pt x="5009" y="323"/>
                    <a:pt x="4988" y="314"/>
                    <a:pt x="4960" y="314"/>
                  </a:cubicBezTo>
                  <a:cubicBezTo>
                    <a:pt x="4941" y="314"/>
                    <a:pt x="4918" y="319"/>
                    <a:pt x="4900" y="325"/>
                  </a:cubicBezTo>
                  <a:cubicBezTo>
                    <a:pt x="4891" y="334"/>
                    <a:pt x="4880" y="340"/>
                    <a:pt x="4869" y="340"/>
                  </a:cubicBezTo>
                  <a:cubicBezTo>
                    <a:pt x="4865" y="340"/>
                    <a:pt x="4861" y="339"/>
                    <a:pt x="4856" y="338"/>
                  </a:cubicBezTo>
                  <a:cubicBezTo>
                    <a:pt x="4861" y="310"/>
                    <a:pt x="4845" y="298"/>
                    <a:pt x="4825" y="298"/>
                  </a:cubicBezTo>
                  <a:cubicBezTo>
                    <a:pt x="4815" y="298"/>
                    <a:pt x="4804" y="301"/>
                    <a:pt x="4794" y="306"/>
                  </a:cubicBezTo>
                  <a:cubicBezTo>
                    <a:pt x="4783" y="326"/>
                    <a:pt x="4775" y="335"/>
                    <a:pt x="4770" y="335"/>
                  </a:cubicBezTo>
                  <a:cubicBezTo>
                    <a:pt x="4764" y="335"/>
                    <a:pt x="4762" y="324"/>
                    <a:pt x="4765" y="303"/>
                  </a:cubicBezTo>
                  <a:cubicBezTo>
                    <a:pt x="4770" y="283"/>
                    <a:pt x="4766" y="271"/>
                    <a:pt x="4756" y="271"/>
                  </a:cubicBezTo>
                  <a:cubicBezTo>
                    <a:pt x="4746" y="271"/>
                    <a:pt x="4730" y="284"/>
                    <a:pt x="4712" y="312"/>
                  </a:cubicBezTo>
                  <a:cubicBezTo>
                    <a:pt x="4703" y="321"/>
                    <a:pt x="4698" y="326"/>
                    <a:pt x="4695" y="326"/>
                  </a:cubicBezTo>
                  <a:cubicBezTo>
                    <a:pt x="4691" y="326"/>
                    <a:pt x="4689" y="321"/>
                    <a:pt x="4684" y="309"/>
                  </a:cubicBezTo>
                  <a:cubicBezTo>
                    <a:pt x="4680" y="283"/>
                    <a:pt x="4674" y="271"/>
                    <a:pt x="4669" y="271"/>
                  </a:cubicBezTo>
                  <a:cubicBezTo>
                    <a:pt x="4666" y="271"/>
                    <a:pt x="4663" y="276"/>
                    <a:pt x="4662" y="284"/>
                  </a:cubicBezTo>
                  <a:cubicBezTo>
                    <a:pt x="4651" y="302"/>
                    <a:pt x="4643" y="312"/>
                    <a:pt x="4637" y="312"/>
                  </a:cubicBezTo>
                  <a:cubicBezTo>
                    <a:pt x="4629" y="312"/>
                    <a:pt x="4625" y="301"/>
                    <a:pt x="4621" y="278"/>
                  </a:cubicBezTo>
                  <a:cubicBezTo>
                    <a:pt x="4612" y="254"/>
                    <a:pt x="4607" y="242"/>
                    <a:pt x="4602" y="242"/>
                  </a:cubicBezTo>
                  <a:cubicBezTo>
                    <a:pt x="4597" y="242"/>
                    <a:pt x="4591" y="252"/>
                    <a:pt x="4581" y="272"/>
                  </a:cubicBezTo>
                  <a:cubicBezTo>
                    <a:pt x="4574" y="288"/>
                    <a:pt x="4559" y="295"/>
                    <a:pt x="4545" y="295"/>
                  </a:cubicBezTo>
                  <a:cubicBezTo>
                    <a:pt x="4525" y="295"/>
                    <a:pt x="4504" y="281"/>
                    <a:pt x="4502" y="256"/>
                  </a:cubicBezTo>
                  <a:cubicBezTo>
                    <a:pt x="4493" y="256"/>
                    <a:pt x="4486" y="244"/>
                    <a:pt x="4482" y="244"/>
                  </a:cubicBezTo>
                  <a:cubicBezTo>
                    <a:pt x="4480" y="244"/>
                    <a:pt x="4478" y="246"/>
                    <a:pt x="4477" y="253"/>
                  </a:cubicBezTo>
                  <a:lnTo>
                    <a:pt x="4468" y="231"/>
                  </a:lnTo>
                  <a:lnTo>
                    <a:pt x="4440" y="225"/>
                  </a:lnTo>
                  <a:lnTo>
                    <a:pt x="4436" y="247"/>
                  </a:lnTo>
                  <a:cubicBezTo>
                    <a:pt x="4377" y="225"/>
                    <a:pt x="4317" y="206"/>
                    <a:pt x="4255" y="193"/>
                  </a:cubicBezTo>
                  <a:cubicBezTo>
                    <a:pt x="4184" y="184"/>
                    <a:pt x="4141" y="180"/>
                    <a:pt x="4117" y="180"/>
                  </a:cubicBezTo>
                  <a:cubicBezTo>
                    <a:pt x="4091" y="180"/>
                    <a:pt x="4087" y="185"/>
                    <a:pt x="4092" y="196"/>
                  </a:cubicBezTo>
                  <a:cubicBezTo>
                    <a:pt x="4096" y="216"/>
                    <a:pt x="4092" y="226"/>
                    <a:pt x="4086" y="226"/>
                  </a:cubicBezTo>
                  <a:cubicBezTo>
                    <a:pt x="4079" y="226"/>
                    <a:pt x="4070" y="214"/>
                    <a:pt x="4067" y="193"/>
                  </a:cubicBezTo>
                  <a:cubicBezTo>
                    <a:pt x="4051" y="190"/>
                    <a:pt x="4029" y="168"/>
                    <a:pt x="4001" y="165"/>
                  </a:cubicBezTo>
                  <a:cubicBezTo>
                    <a:pt x="3976" y="162"/>
                    <a:pt x="3948" y="159"/>
                    <a:pt x="3951" y="137"/>
                  </a:cubicBezTo>
                  <a:lnTo>
                    <a:pt x="3938" y="137"/>
                  </a:lnTo>
                  <a:cubicBezTo>
                    <a:pt x="3923" y="155"/>
                    <a:pt x="3897" y="162"/>
                    <a:pt x="3870" y="162"/>
                  </a:cubicBezTo>
                  <a:cubicBezTo>
                    <a:pt x="3839" y="162"/>
                    <a:pt x="3807" y="153"/>
                    <a:pt x="3788" y="140"/>
                  </a:cubicBezTo>
                  <a:cubicBezTo>
                    <a:pt x="3781" y="138"/>
                    <a:pt x="3774" y="138"/>
                    <a:pt x="3768" y="138"/>
                  </a:cubicBezTo>
                  <a:cubicBezTo>
                    <a:pt x="3751" y="138"/>
                    <a:pt x="3735" y="143"/>
                    <a:pt x="3719" y="153"/>
                  </a:cubicBezTo>
                  <a:cubicBezTo>
                    <a:pt x="3705" y="162"/>
                    <a:pt x="3698" y="166"/>
                    <a:pt x="3693" y="166"/>
                  </a:cubicBezTo>
                  <a:cubicBezTo>
                    <a:pt x="3688" y="166"/>
                    <a:pt x="3685" y="161"/>
                    <a:pt x="3678" y="149"/>
                  </a:cubicBezTo>
                  <a:cubicBezTo>
                    <a:pt x="3680" y="136"/>
                    <a:pt x="3649" y="118"/>
                    <a:pt x="3626" y="118"/>
                  </a:cubicBezTo>
                  <a:cubicBezTo>
                    <a:pt x="3612" y="118"/>
                    <a:pt x="3601" y="124"/>
                    <a:pt x="3600" y="140"/>
                  </a:cubicBezTo>
                  <a:lnTo>
                    <a:pt x="3587" y="118"/>
                  </a:lnTo>
                  <a:cubicBezTo>
                    <a:pt x="3583" y="110"/>
                    <a:pt x="3579" y="107"/>
                    <a:pt x="3575" y="107"/>
                  </a:cubicBezTo>
                  <a:cubicBezTo>
                    <a:pt x="3567" y="107"/>
                    <a:pt x="3561" y="121"/>
                    <a:pt x="3559" y="134"/>
                  </a:cubicBezTo>
                  <a:cubicBezTo>
                    <a:pt x="3558" y="153"/>
                    <a:pt x="3554" y="163"/>
                    <a:pt x="3550" y="163"/>
                  </a:cubicBezTo>
                  <a:cubicBezTo>
                    <a:pt x="3545" y="163"/>
                    <a:pt x="3539" y="147"/>
                    <a:pt x="3534" y="112"/>
                  </a:cubicBezTo>
                  <a:cubicBezTo>
                    <a:pt x="3536" y="86"/>
                    <a:pt x="3532" y="76"/>
                    <a:pt x="3528" y="76"/>
                  </a:cubicBezTo>
                  <a:cubicBezTo>
                    <a:pt x="3526" y="76"/>
                    <a:pt x="3523" y="81"/>
                    <a:pt x="3521" y="90"/>
                  </a:cubicBezTo>
                  <a:cubicBezTo>
                    <a:pt x="3513" y="103"/>
                    <a:pt x="3503" y="115"/>
                    <a:pt x="3493" y="115"/>
                  </a:cubicBezTo>
                  <a:cubicBezTo>
                    <a:pt x="3489" y="115"/>
                    <a:pt x="3485" y="113"/>
                    <a:pt x="3481" y="106"/>
                  </a:cubicBezTo>
                  <a:cubicBezTo>
                    <a:pt x="3468" y="106"/>
                    <a:pt x="3452" y="106"/>
                    <a:pt x="3449" y="146"/>
                  </a:cubicBezTo>
                  <a:cubicBezTo>
                    <a:pt x="3449" y="162"/>
                    <a:pt x="3443" y="167"/>
                    <a:pt x="3433" y="167"/>
                  </a:cubicBezTo>
                  <a:cubicBezTo>
                    <a:pt x="3429" y="167"/>
                    <a:pt x="3425" y="166"/>
                    <a:pt x="3421" y="165"/>
                  </a:cubicBezTo>
                  <a:cubicBezTo>
                    <a:pt x="3421" y="149"/>
                    <a:pt x="3427" y="137"/>
                    <a:pt x="3440" y="124"/>
                  </a:cubicBezTo>
                  <a:lnTo>
                    <a:pt x="3412" y="124"/>
                  </a:lnTo>
                  <a:cubicBezTo>
                    <a:pt x="3393" y="118"/>
                    <a:pt x="3377" y="99"/>
                    <a:pt x="3374" y="81"/>
                  </a:cubicBezTo>
                  <a:cubicBezTo>
                    <a:pt x="3369" y="71"/>
                    <a:pt x="3363" y="66"/>
                    <a:pt x="3360" y="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52"/>
            <p:cNvSpPr/>
            <p:nvPr/>
          </p:nvSpPr>
          <p:spPr>
            <a:xfrm>
              <a:off x="8137375" y="1617675"/>
              <a:ext cx="199100" cy="242775"/>
            </a:xfrm>
            <a:custGeom>
              <a:avLst/>
              <a:gdLst/>
              <a:ahLst/>
              <a:cxnLst/>
              <a:rect l="l" t="t" r="r" b="b"/>
              <a:pathLst>
                <a:path w="7964" h="9711" extrusionOk="0">
                  <a:moveTo>
                    <a:pt x="0" y="413"/>
                  </a:moveTo>
                  <a:lnTo>
                    <a:pt x="7" y="438"/>
                  </a:lnTo>
                  <a:cubicBezTo>
                    <a:pt x="9" y="452"/>
                    <a:pt x="18" y="456"/>
                    <a:pt x="30" y="456"/>
                  </a:cubicBezTo>
                  <a:cubicBezTo>
                    <a:pt x="37" y="456"/>
                    <a:pt x="44" y="454"/>
                    <a:pt x="50" y="453"/>
                  </a:cubicBezTo>
                  <a:lnTo>
                    <a:pt x="47" y="428"/>
                  </a:lnTo>
                  <a:cubicBezTo>
                    <a:pt x="35" y="419"/>
                    <a:pt x="19" y="413"/>
                    <a:pt x="0" y="413"/>
                  </a:cubicBezTo>
                  <a:close/>
                  <a:moveTo>
                    <a:pt x="345" y="402"/>
                  </a:moveTo>
                  <a:cubicBezTo>
                    <a:pt x="361" y="402"/>
                    <a:pt x="364" y="424"/>
                    <a:pt x="367" y="444"/>
                  </a:cubicBezTo>
                  <a:cubicBezTo>
                    <a:pt x="373" y="469"/>
                    <a:pt x="373" y="469"/>
                    <a:pt x="351" y="472"/>
                  </a:cubicBezTo>
                  <a:cubicBezTo>
                    <a:pt x="339" y="460"/>
                    <a:pt x="326" y="447"/>
                    <a:pt x="323" y="428"/>
                  </a:cubicBezTo>
                  <a:lnTo>
                    <a:pt x="339" y="403"/>
                  </a:lnTo>
                  <a:cubicBezTo>
                    <a:pt x="341" y="403"/>
                    <a:pt x="343" y="402"/>
                    <a:pt x="345" y="402"/>
                  </a:cubicBezTo>
                  <a:close/>
                  <a:moveTo>
                    <a:pt x="399" y="663"/>
                  </a:moveTo>
                  <a:cubicBezTo>
                    <a:pt x="406" y="663"/>
                    <a:pt x="409" y="675"/>
                    <a:pt x="414" y="701"/>
                  </a:cubicBezTo>
                  <a:cubicBezTo>
                    <a:pt x="417" y="726"/>
                    <a:pt x="423" y="748"/>
                    <a:pt x="401" y="751"/>
                  </a:cubicBezTo>
                  <a:lnTo>
                    <a:pt x="398" y="729"/>
                  </a:lnTo>
                  <a:cubicBezTo>
                    <a:pt x="410" y="727"/>
                    <a:pt x="405" y="718"/>
                    <a:pt x="395" y="718"/>
                  </a:cubicBezTo>
                  <a:cubicBezTo>
                    <a:pt x="390" y="718"/>
                    <a:pt x="382" y="722"/>
                    <a:pt x="376" y="732"/>
                  </a:cubicBezTo>
                  <a:lnTo>
                    <a:pt x="336" y="739"/>
                  </a:lnTo>
                  <a:cubicBezTo>
                    <a:pt x="332" y="717"/>
                    <a:pt x="345" y="695"/>
                    <a:pt x="367" y="685"/>
                  </a:cubicBezTo>
                  <a:cubicBezTo>
                    <a:pt x="384" y="671"/>
                    <a:pt x="393" y="663"/>
                    <a:pt x="399" y="663"/>
                  </a:cubicBezTo>
                  <a:close/>
                  <a:moveTo>
                    <a:pt x="524" y="729"/>
                  </a:moveTo>
                  <a:lnTo>
                    <a:pt x="508" y="757"/>
                  </a:lnTo>
                  <a:lnTo>
                    <a:pt x="511" y="782"/>
                  </a:lnTo>
                  <a:cubicBezTo>
                    <a:pt x="533" y="776"/>
                    <a:pt x="533" y="776"/>
                    <a:pt x="530" y="754"/>
                  </a:cubicBezTo>
                  <a:lnTo>
                    <a:pt x="524" y="729"/>
                  </a:lnTo>
                  <a:close/>
                  <a:moveTo>
                    <a:pt x="542" y="2004"/>
                  </a:moveTo>
                  <a:cubicBezTo>
                    <a:pt x="563" y="2004"/>
                    <a:pt x="590" y="2043"/>
                    <a:pt x="596" y="2067"/>
                  </a:cubicBezTo>
                  <a:cubicBezTo>
                    <a:pt x="597" y="2077"/>
                    <a:pt x="593" y="2083"/>
                    <a:pt x="586" y="2083"/>
                  </a:cubicBezTo>
                  <a:cubicBezTo>
                    <a:pt x="578" y="2083"/>
                    <a:pt x="564" y="2074"/>
                    <a:pt x="549" y="2052"/>
                  </a:cubicBezTo>
                  <a:lnTo>
                    <a:pt x="539" y="2005"/>
                  </a:lnTo>
                  <a:cubicBezTo>
                    <a:pt x="540" y="2004"/>
                    <a:pt x="541" y="2004"/>
                    <a:pt x="542" y="2004"/>
                  </a:cubicBezTo>
                  <a:close/>
                  <a:moveTo>
                    <a:pt x="553" y="2148"/>
                  </a:moveTo>
                  <a:cubicBezTo>
                    <a:pt x="550" y="2148"/>
                    <a:pt x="548" y="2148"/>
                    <a:pt x="546" y="2149"/>
                  </a:cubicBezTo>
                  <a:cubicBezTo>
                    <a:pt x="524" y="2152"/>
                    <a:pt x="530" y="2174"/>
                    <a:pt x="536" y="2221"/>
                  </a:cubicBezTo>
                  <a:cubicBezTo>
                    <a:pt x="542" y="2237"/>
                    <a:pt x="552" y="2252"/>
                    <a:pt x="567" y="2265"/>
                  </a:cubicBezTo>
                  <a:cubicBezTo>
                    <a:pt x="586" y="2262"/>
                    <a:pt x="583" y="2237"/>
                    <a:pt x="580" y="2215"/>
                  </a:cubicBezTo>
                  <a:cubicBezTo>
                    <a:pt x="588" y="2170"/>
                    <a:pt x="572" y="2148"/>
                    <a:pt x="553" y="2148"/>
                  </a:cubicBezTo>
                  <a:close/>
                  <a:moveTo>
                    <a:pt x="875" y="3126"/>
                  </a:moveTo>
                  <a:cubicBezTo>
                    <a:pt x="891" y="3126"/>
                    <a:pt x="894" y="3148"/>
                    <a:pt x="897" y="3167"/>
                  </a:cubicBezTo>
                  <a:lnTo>
                    <a:pt x="878" y="3174"/>
                  </a:lnTo>
                  <a:lnTo>
                    <a:pt x="853" y="3152"/>
                  </a:lnTo>
                  <a:lnTo>
                    <a:pt x="868" y="3127"/>
                  </a:lnTo>
                  <a:cubicBezTo>
                    <a:pt x="871" y="3126"/>
                    <a:pt x="873" y="3126"/>
                    <a:pt x="875" y="3126"/>
                  </a:cubicBezTo>
                  <a:close/>
                  <a:moveTo>
                    <a:pt x="777" y="3214"/>
                  </a:moveTo>
                  <a:lnTo>
                    <a:pt x="828" y="3252"/>
                  </a:lnTo>
                  <a:cubicBezTo>
                    <a:pt x="900" y="3289"/>
                    <a:pt x="900" y="3289"/>
                    <a:pt x="856" y="3296"/>
                  </a:cubicBezTo>
                  <a:cubicBezTo>
                    <a:pt x="851" y="3297"/>
                    <a:pt x="846" y="3297"/>
                    <a:pt x="840" y="3297"/>
                  </a:cubicBezTo>
                  <a:cubicBezTo>
                    <a:pt x="825" y="3297"/>
                    <a:pt x="808" y="3291"/>
                    <a:pt x="787" y="3261"/>
                  </a:cubicBezTo>
                  <a:cubicBezTo>
                    <a:pt x="784" y="3236"/>
                    <a:pt x="777" y="3214"/>
                    <a:pt x="777" y="3214"/>
                  </a:cubicBezTo>
                  <a:close/>
                  <a:moveTo>
                    <a:pt x="7050" y="3453"/>
                  </a:moveTo>
                  <a:cubicBezTo>
                    <a:pt x="7062" y="3453"/>
                    <a:pt x="7079" y="3456"/>
                    <a:pt x="7098" y="3465"/>
                  </a:cubicBezTo>
                  <a:cubicBezTo>
                    <a:pt x="7145" y="3468"/>
                    <a:pt x="7145" y="3468"/>
                    <a:pt x="7108" y="3487"/>
                  </a:cubicBezTo>
                  <a:cubicBezTo>
                    <a:pt x="7098" y="3490"/>
                    <a:pt x="7088" y="3494"/>
                    <a:pt x="7079" y="3494"/>
                  </a:cubicBezTo>
                  <a:cubicBezTo>
                    <a:pt x="7072" y="3494"/>
                    <a:pt x="7065" y="3491"/>
                    <a:pt x="7061" y="3481"/>
                  </a:cubicBezTo>
                  <a:cubicBezTo>
                    <a:pt x="7023" y="3466"/>
                    <a:pt x="7027" y="3453"/>
                    <a:pt x="7050" y="3453"/>
                  </a:cubicBezTo>
                  <a:close/>
                  <a:moveTo>
                    <a:pt x="966" y="3748"/>
                  </a:moveTo>
                  <a:cubicBezTo>
                    <a:pt x="975" y="3748"/>
                    <a:pt x="997" y="3762"/>
                    <a:pt x="1028" y="3772"/>
                  </a:cubicBezTo>
                  <a:cubicBezTo>
                    <a:pt x="1045" y="3799"/>
                    <a:pt x="1052" y="3809"/>
                    <a:pt x="1044" y="3809"/>
                  </a:cubicBezTo>
                  <a:cubicBezTo>
                    <a:pt x="1039" y="3809"/>
                    <a:pt x="1028" y="3805"/>
                    <a:pt x="1009" y="3797"/>
                  </a:cubicBezTo>
                  <a:lnTo>
                    <a:pt x="962" y="3760"/>
                  </a:lnTo>
                  <a:cubicBezTo>
                    <a:pt x="960" y="3751"/>
                    <a:pt x="962" y="3748"/>
                    <a:pt x="966" y="3748"/>
                  </a:cubicBezTo>
                  <a:close/>
                  <a:moveTo>
                    <a:pt x="934" y="3957"/>
                  </a:moveTo>
                  <a:cubicBezTo>
                    <a:pt x="950" y="3957"/>
                    <a:pt x="965" y="3963"/>
                    <a:pt x="978" y="3973"/>
                  </a:cubicBezTo>
                  <a:lnTo>
                    <a:pt x="981" y="3998"/>
                  </a:lnTo>
                  <a:cubicBezTo>
                    <a:pt x="975" y="3999"/>
                    <a:pt x="968" y="4000"/>
                    <a:pt x="962" y="4000"/>
                  </a:cubicBezTo>
                  <a:cubicBezTo>
                    <a:pt x="950" y="4000"/>
                    <a:pt x="939" y="3996"/>
                    <a:pt x="937" y="3979"/>
                  </a:cubicBezTo>
                  <a:lnTo>
                    <a:pt x="934" y="3957"/>
                  </a:lnTo>
                  <a:close/>
                  <a:moveTo>
                    <a:pt x="1197" y="4248"/>
                  </a:moveTo>
                  <a:lnTo>
                    <a:pt x="1175" y="4252"/>
                  </a:lnTo>
                  <a:lnTo>
                    <a:pt x="1157" y="4255"/>
                  </a:lnTo>
                  <a:lnTo>
                    <a:pt x="1157" y="4255"/>
                  </a:lnTo>
                  <a:lnTo>
                    <a:pt x="1197" y="4248"/>
                  </a:lnTo>
                  <a:close/>
                  <a:moveTo>
                    <a:pt x="976" y="4424"/>
                  </a:moveTo>
                  <a:cubicBezTo>
                    <a:pt x="982" y="4424"/>
                    <a:pt x="1001" y="4454"/>
                    <a:pt x="1003" y="4474"/>
                  </a:cubicBezTo>
                  <a:lnTo>
                    <a:pt x="984" y="4477"/>
                  </a:lnTo>
                  <a:cubicBezTo>
                    <a:pt x="981" y="4455"/>
                    <a:pt x="956" y="4433"/>
                    <a:pt x="975" y="4430"/>
                  </a:cubicBezTo>
                  <a:cubicBezTo>
                    <a:pt x="974" y="4426"/>
                    <a:pt x="975" y="4424"/>
                    <a:pt x="976" y="4424"/>
                  </a:cubicBezTo>
                  <a:close/>
                  <a:moveTo>
                    <a:pt x="1133" y="4597"/>
                  </a:moveTo>
                  <a:cubicBezTo>
                    <a:pt x="1145" y="4597"/>
                    <a:pt x="1155" y="4601"/>
                    <a:pt x="1157" y="4615"/>
                  </a:cubicBezTo>
                  <a:cubicBezTo>
                    <a:pt x="1177" y="4630"/>
                    <a:pt x="1171" y="4651"/>
                    <a:pt x="1144" y="4651"/>
                  </a:cubicBezTo>
                  <a:cubicBezTo>
                    <a:pt x="1137" y="4651"/>
                    <a:pt x="1129" y="4650"/>
                    <a:pt x="1119" y="4646"/>
                  </a:cubicBezTo>
                  <a:lnTo>
                    <a:pt x="1113" y="4599"/>
                  </a:lnTo>
                  <a:cubicBezTo>
                    <a:pt x="1119" y="4598"/>
                    <a:pt x="1126" y="4597"/>
                    <a:pt x="1133" y="4597"/>
                  </a:cubicBezTo>
                  <a:close/>
                  <a:moveTo>
                    <a:pt x="1191" y="4803"/>
                  </a:moveTo>
                  <a:lnTo>
                    <a:pt x="1194" y="4825"/>
                  </a:lnTo>
                  <a:cubicBezTo>
                    <a:pt x="1201" y="4850"/>
                    <a:pt x="1201" y="4850"/>
                    <a:pt x="1179" y="4853"/>
                  </a:cubicBezTo>
                  <a:lnTo>
                    <a:pt x="1175" y="4828"/>
                  </a:lnTo>
                  <a:lnTo>
                    <a:pt x="1191" y="4803"/>
                  </a:lnTo>
                  <a:close/>
                  <a:moveTo>
                    <a:pt x="1298" y="5048"/>
                  </a:moveTo>
                  <a:cubicBezTo>
                    <a:pt x="1279" y="5051"/>
                    <a:pt x="1260" y="5079"/>
                    <a:pt x="1260" y="5079"/>
                  </a:cubicBezTo>
                  <a:cubicBezTo>
                    <a:pt x="1261" y="5088"/>
                    <a:pt x="1271" y="5093"/>
                    <a:pt x="1281" y="5093"/>
                  </a:cubicBezTo>
                  <a:cubicBezTo>
                    <a:pt x="1294" y="5093"/>
                    <a:pt x="1307" y="5085"/>
                    <a:pt x="1304" y="5073"/>
                  </a:cubicBezTo>
                  <a:lnTo>
                    <a:pt x="1298" y="5048"/>
                  </a:lnTo>
                  <a:close/>
                  <a:moveTo>
                    <a:pt x="1183" y="5213"/>
                  </a:moveTo>
                  <a:cubicBezTo>
                    <a:pt x="1201" y="5213"/>
                    <a:pt x="1204" y="5232"/>
                    <a:pt x="1204" y="5232"/>
                  </a:cubicBezTo>
                  <a:cubicBezTo>
                    <a:pt x="1210" y="5257"/>
                    <a:pt x="1213" y="5279"/>
                    <a:pt x="1191" y="5283"/>
                  </a:cubicBezTo>
                  <a:cubicBezTo>
                    <a:pt x="1189" y="5283"/>
                    <a:pt x="1188" y="5283"/>
                    <a:pt x="1186" y="5283"/>
                  </a:cubicBezTo>
                  <a:cubicBezTo>
                    <a:pt x="1176" y="5283"/>
                    <a:pt x="1169" y="5275"/>
                    <a:pt x="1166" y="5264"/>
                  </a:cubicBezTo>
                  <a:cubicBezTo>
                    <a:pt x="1166" y="5245"/>
                    <a:pt x="1169" y="5229"/>
                    <a:pt x="1179" y="5214"/>
                  </a:cubicBezTo>
                  <a:cubicBezTo>
                    <a:pt x="1180" y="5213"/>
                    <a:pt x="1181" y="5213"/>
                    <a:pt x="1183" y="5213"/>
                  </a:cubicBezTo>
                  <a:close/>
                  <a:moveTo>
                    <a:pt x="1512" y="5426"/>
                  </a:moveTo>
                  <a:cubicBezTo>
                    <a:pt x="1509" y="5426"/>
                    <a:pt x="1505" y="5433"/>
                    <a:pt x="1498" y="5446"/>
                  </a:cubicBezTo>
                  <a:lnTo>
                    <a:pt x="1504" y="5493"/>
                  </a:lnTo>
                  <a:cubicBezTo>
                    <a:pt x="1526" y="5486"/>
                    <a:pt x="1526" y="5486"/>
                    <a:pt x="1523" y="5464"/>
                  </a:cubicBezTo>
                  <a:cubicBezTo>
                    <a:pt x="1518" y="5438"/>
                    <a:pt x="1516" y="5426"/>
                    <a:pt x="1512" y="5426"/>
                  </a:cubicBezTo>
                  <a:close/>
                  <a:moveTo>
                    <a:pt x="803" y="5593"/>
                  </a:moveTo>
                  <a:cubicBezTo>
                    <a:pt x="784" y="5599"/>
                    <a:pt x="787" y="5621"/>
                    <a:pt x="831" y="5637"/>
                  </a:cubicBezTo>
                  <a:cubicBezTo>
                    <a:pt x="853" y="5634"/>
                    <a:pt x="853" y="5634"/>
                    <a:pt x="850" y="5612"/>
                  </a:cubicBezTo>
                  <a:cubicBezTo>
                    <a:pt x="837" y="5599"/>
                    <a:pt x="818" y="5593"/>
                    <a:pt x="803" y="5593"/>
                  </a:cubicBezTo>
                  <a:close/>
                  <a:moveTo>
                    <a:pt x="1274" y="5636"/>
                  </a:moveTo>
                  <a:cubicBezTo>
                    <a:pt x="1278" y="5636"/>
                    <a:pt x="1280" y="5648"/>
                    <a:pt x="1285" y="5674"/>
                  </a:cubicBezTo>
                  <a:cubicBezTo>
                    <a:pt x="1288" y="5687"/>
                    <a:pt x="1282" y="5699"/>
                    <a:pt x="1269" y="5702"/>
                  </a:cubicBezTo>
                  <a:cubicBezTo>
                    <a:pt x="1268" y="5703"/>
                    <a:pt x="1267" y="5703"/>
                    <a:pt x="1266" y="5703"/>
                  </a:cubicBezTo>
                  <a:cubicBezTo>
                    <a:pt x="1249" y="5703"/>
                    <a:pt x="1263" y="5676"/>
                    <a:pt x="1260" y="5655"/>
                  </a:cubicBezTo>
                  <a:cubicBezTo>
                    <a:pt x="1267" y="5643"/>
                    <a:pt x="1271" y="5636"/>
                    <a:pt x="1274" y="5636"/>
                  </a:cubicBezTo>
                  <a:close/>
                  <a:moveTo>
                    <a:pt x="1404" y="6037"/>
                  </a:moveTo>
                  <a:cubicBezTo>
                    <a:pt x="1420" y="6037"/>
                    <a:pt x="1419" y="6060"/>
                    <a:pt x="1389" y="6088"/>
                  </a:cubicBezTo>
                  <a:cubicBezTo>
                    <a:pt x="1383" y="6089"/>
                    <a:pt x="1378" y="6089"/>
                    <a:pt x="1375" y="6089"/>
                  </a:cubicBezTo>
                  <a:cubicBezTo>
                    <a:pt x="1366" y="6089"/>
                    <a:pt x="1366" y="6085"/>
                    <a:pt x="1363" y="6069"/>
                  </a:cubicBezTo>
                  <a:cubicBezTo>
                    <a:pt x="1363" y="6069"/>
                    <a:pt x="1379" y="6041"/>
                    <a:pt x="1398" y="6038"/>
                  </a:cubicBezTo>
                  <a:cubicBezTo>
                    <a:pt x="1400" y="6037"/>
                    <a:pt x="1402" y="6037"/>
                    <a:pt x="1404" y="6037"/>
                  </a:cubicBezTo>
                  <a:close/>
                  <a:moveTo>
                    <a:pt x="1414" y="6204"/>
                  </a:moveTo>
                  <a:lnTo>
                    <a:pt x="1439" y="6220"/>
                  </a:lnTo>
                  <a:lnTo>
                    <a:pt x="1442" y="6245"/>
                  </a:lnTo>
                  <a:cubicBezTo>
                    <a:pt x="1434" y="6246"/>
                    <a:pt x="1426" y="6248"/>
                    <a:pt x="1419" y="6248"/>
                  </a:cubicBezTo>
                  <a:cubicBezTo>
                    <a:pt x="1408" y="6248"/>
                    <a:pt x="1400" y="6244"/>
                    <a:pt x="1398" y="6229"/>
                  </a:cubicBezTo>
                  <a:lnTo>
                    <a:pt x="1414" y="6204"/>
                  </a:lnTo>
                  <a:close/>
                  <a:moveTo>
                    <a:pt x="7753" y="6574"/>
                  </a:moveTo>
                  <a:cubicBezTo>
                    <a:pt x="7778" y="6577"/>
                    <a:pt x="7794" y="6599"/>
                    <a:pt x="7794" y="6621"/>
                  </a:cubicBezTo>
                  <a:cubicBezTo>
                    <a:pt x="7793" y="6631"/>
                    <a:pt x="7786" y="6636"/>
                    <a:pt x="7776" y="6636"/>
                  </a:cubicBezTo>
                  <a:cubicBezTo>
                    <a:pt x="7762" y="6636"/>
                    <a:pt x="7743" y="6624"/>
                    <a:pt x="7731" y="6596"/>
                  </a:cubicBezTo>
                  <a:cubicBezTo>
                    <a:pt x="7734" y="6574"/>
                    <a:pt x="7734" y="6574"/>
                    <a:pt x="7753" y="6574"/>
                  </a:cubicBezTo>
                  <a:close/>
                  <a:moveTo>
                    <a:pt x="7689" y="7344"/>
                  </a:moveTo>
                  <a:cubicBezTo>
                    <a:pt x="7690" y="7344"/>
                    <a:pt x="7692" y="7344"/>
                    <a:pt x="7694" y="7345"/>
                  </a:cubicBezTo>
                  <a:cubicBezTo>
                    <a:pt x="7709" y="7351"/>
                    <a:pt x="7722" y="7363"/>
                    <a:pt x="7728" y="7379"/>
                  </a:cubicBezTo>
                  <a:cubicBezTo>
                    <a:pt x="7728" y="7379"/>
                    <a:pt x="7739" y="7401"/>
                    <a:pt x="7725" y="7401"/>
                  </a:cubicBezTo>
                  <a:cubicBezTo>
                    <a:pt x="7724" y="7401"/>
                    <a:pt x="7723" y="7401"/>
                    <a:pt x="7722" y="7401"/>
                  </a:cubicBezTo>
                  <a:lnTo>
                    <a:pt x="7703" y="7395"/>
                  </a:lnTo>
                  <a:cubicBezTo>
                    <a:pt x="7689" y="7369"/>
                    <a:pt x="7677" y="7344"/>
                    <a:pt x="7689" y="7344"/>
                  </a:cubicBezTo>
                  <a:close/>
                  <a:moveTo>
                    <a:pt x="1824" y="7667"/>
                  </a:moveTo>
                  <a:lnTo>
                    <a:pt x="1855" y="7680"/>
                  </a:lnTo>
                  <a:lnTo>
                    <a:pt x="1865" y="7699"/>
                  </a:lnTo>
                  <a:cubicBezTo>
                    <a:pt x="1855" y="7704"/>
                    <a:pt x="1844" y="7709"/>
                    <a:pt x="1835" y="7709"/>
                  </a:cubicBezTo>
                  <a:cubicBezTo>
                    <a:pt x="1827" y="7709"/>
                    <a:pt x="1820" y="7706"/>
                    <a:pt x="1815" y="7696"/>
                  </a:cubicBezTo>
                  <a:lnTo>
                    <a:pt x="1824" y="7667"/>
                  </a:lnTo>
                  <a:close/>
                  <a:moveTo>
                    <a:pt x="2134" y="8159"/>
                  </a:moveTo>
                  <a:lnTo>
                    <a:pt x="2134" y="8159"/>
                  </a:lnTo>
                  <a:cubicBezTo>
                    <a:pt x="2147" y="8178"/>
                    <a:pt x="2147" y="8178"/>
                    <a:pt x="2128" y="8191"/>
                  </a:cubicBezTo>
                  <a:cubicBezTo>
                    <a:pt x="2119" y="8194"/>
                    <a:pt x="2110" y="8196"/>
                    <a:pt x="2101" y="8196"/>
                  </a:cubicBezTo>
                  <a:cubicBezTo>
                    <a:pt x="2094" y="8196"/>
                    <a:pt x="2088" y="8195"/>
                    <a:pt x="2081" y="8194"/>
                  </a:cubicBezTo>
                  <a:cubicBezTo>
                    <a:pt x="2069" y="8172"/>
                    <a:pt x="2116" y="8172"/>
                    <a:pt x="2134" y="8159"/>
                  </a:cubicBezTo>
                  <a:close/>
                  <a:moveTo>
                    <a:pt x="7338" y="8178"/>
                  </a:moveTo>
                  <a:cubicBezTo>
                    <a:pt x="7342" y="8178"/>
                    <a:pt x="7346" y="8179"/>
                    <a:pt x="7349" y="8181"/>
                  </a:cubicBezTo>
                  <a:cubicBezTo>
                    <a:pt x="7358" y="8188"/>
                    <a:pt x="7362" y="8203"/>
                    <a:pt x="7355" y="8213"/>
                  </a:cubicBezTo>
                  <a:cubicBezTo>
                    <a:pt x="7349" y="8214"/>
                    <a:pt x="7342" y="8215"/>
                    <a:pt x="7336" y="8215"/>
                  </a:cubicBezTo>
                  <a:cubicBezTo>
                    <a:pt x="7327" y="8215"/>
                    <a:pt x="7317" y="8213"/>
                    <a:pt x="7308" y="8210"/>
                  </a:cubicBezTo>
                  <a:lnTo>
                    <a:pt x="7321" y="8191"/>
                  </a:lnTo>
                  <a:cubicBezTo>
                    <a:pt x="7323" y="8182"/>
                    <a:pt x="7331" y="8178"/>
                    <a:pt x="7338" y="8178"/>
                  </a:cubicBezTo>
                  <a:close/>
                  <a:moveTo>
                    <a:pt x="7238" y="8386"/>
                  </a:moveTo>
                  <a:cubicBezTo>
                    <a:pt x="7242" y="8386"/>
                    <a:pt x="7247" y="8389"/>
                    <a:pt x="7255" y="8394"/>
                  </a:cubicBezTo>
                  <a:lnTo>
                    <a:pt x="7239" y="8413"/>
                  </a:lnTo>
                  <a:lnTo>
                    <a:pt x="7208" y="8419"/>
                  </a:lnTo>
                  <a:lnTo>
                    <a:pt x="7224" y="8401"/>
                  </a:lnTo>
                  <a:cubicBezTo>
                    <a:pt x="7231" y="8390"/>
                    <a:pt x="7234" y="8386"/>
                    <a:pt x="7238" y="8386"/>
                  </a:cubicBezTo>
                  <a:close/>
                  <a:moveTo>
                    <a:pt x="2460" y="8390"/>
                  </a:moveTo>
                  <a:cubicBezTo>
                    <a:pt x="2464" y="8390"/>
                    <a:pt x="2469" y="8390"/>
                    <a:pt x="2473" y="8391"/>
                  </a:cubicBezTo>
                  <a:lnTo>
                    <a:pt x="2488" y="8407"/>
                  </a:lnTo>
                  <a:cubicBezTo>
                    <a:pt x="2476" y="8415"/>
                    <a:pt x="2465" y="8425"/>
                    <a:pt x="2455" y="8425"/>
                  </a:cubicBezTo>
                  <a:cubicBezTo>
                    <a:pt x="2450" y="8425"/>
                    <a:pt x="2446" y="8423"/>
                    <a:pt x="2441" y="8416"/>
                  </a:cubicBezTo>
                  <a:lnTo>
                    <a:pt x="2426" y="8398"/>
                  </a:lnTo>
                  <a:cubicBezTo>
                    <a:pt x="2437" y="8393"/>
                    <a:pt x="2449" y="8390"/>
                    <a:pt x="2460" y="8390"/>
                  </a:cubicBezTo>
                  <a:close/>
                  <a:moveTo>
                    <a:pt x="7218" y="8461"/>
                  </a:moveTo>
                  <a:lnTo>
                    <a:pt x="7218" y="8461"/>
                  </a:lnTo>
                  <a:cubicBezTo>
                    <a:pt x="7216" y="8461"/>
                    <a:pt x="7213" y="8466"/>
                    <a:pt x="7214" y="8479"/>
                  </a:cubicBezTo>
                  <a:cubicBezTo>
                    <a:pt x="7223" y="8470"/>
                    <a:pt x="7221" y="8461"/>
                    <a:pt x="7218" y="8461"/>
                  </a:cubicBezTo>
                  <a:close/>
                  <a:moveTo>
                    <a:pt x="7093" y="8564"/>
                  </a:moveTo>
                  <a:cubicBezTo>
                    <a:pt x="7096" y="8564"/>
                    <a:pt x="7100" y="8567"/>
                    <a:pt x="7108" y="8573"/>
                  </a:cubicBezTo>
                  <a:lnTo>
                    <a:pt x="7092" y="8592"/>
                  </a:lnTo>
                  <a:lnTo>
                    <a:pt x="7061" y="8595"/>
                  </a:lnTo>
                  <a:lnTo>
                    <a:pt x="7061" y="8595"/>
                  </a:lnTo>
                  <a:lnTo>
                    <a:pt x="7076" y="8576"/>
                  </a:lnTo>
                  <a:cubicBezTo>
                    <a:pt x="7085" y="8568"/>
                    <a:pt x="7089" y="8564"/>
                    <a:pt x="7093" y="8564"/>
                  </a:cubicBezTo>
                  <a:close/>
                  <a:moveTo>
                    <a:pt x="7102" y="8692"/>
                  </a:moveTo>
                  <a:lnTo>
                    <a:pt x="7102" y="8692"/>
                  </a:lnTo>
                  <a:cubicBezTo>
                    <a:pt x="7103" y="8694"/>
                    <a:pt x="7105" y="8696"/>
                    <a:pt x="7108" y="8698"/>
                  </a:cubicBezTo>
                  <a:cubicBezTo>
                    <a:pt x="7109" y="8698"/>
                    <a:pt x="7110" y="8698"/>
                    <a:pt x="7111" y="8698"/>
                  </a:cubicBezTo>
                  <a:lnTo>
                    <a:pt x="7111" y="8698"/>
                  </a:lnTo>
                  <a:cubicBezTo>
                    <a:pt x="7108" y="8697"/>
                    <a:pt x="7105" y="8695"/>
                    <a:pt x="7102" y="8692"/>
                  </a:cubicBezTo>
                  <a:close/>
                  <a:moveTo>
                    <a:pt x="7115" y="8698"/>
                  </a:moveTo>
                  <a:cubicBezTo>
                    <a:pt x="7113" y="8698"/>
                    <a:pt x="7112" y="8698"/>
                    <a:pt x="7111" y="8698"/>
                  </a:cubicBezTo>
                  <a:lnTo>
                    <a:pt x="7111" y="8698"/>
                  </a:lnTo>
                  <a:cubicBezTo>
                    <a:pt x="7116" y="8701"/>
                    <a:pt x="7120" y="8702"/>
                    <a:pt x="7122" y="8702"/>
                  </a:cubicBezTo>
                  <a:cubicBezTo>
                    <a:pt x="7127" y="8702"/>
                    <a:pt x="7126" y="8698"/>
                    <a:pt x="7115" y="8698"/>
                  </a:cubicBezTo>
                  <a:close/>
                  <a:moveTo>
                    <a:pt x="2539" y="8689"/>
                  </a:moveTo>
                  <a:lnTo>
                    <a:pt x="2570" y="8692"/>
                  </a:lnTo>
                  <a:lnTo>
                    <a:pt x="2586" y="8711"/>
                  </a:lnTo>
                  <a:cubicBezTo>
                    <a:pt x="2575" y="8719"/>
                    <a:pt x="2565" y="8729"/>
                    <a:pt x="2554" y="8729"/>
                  </a:cubicBezTo>
                  <a:cubicBezTo>
                    <a:pt x="2549" y="8729"/>
                    <a:pt x="2544" y="8727"/>
                    <a:pt x="2539" y="8720"/>
                  </a:cubicBezTo>
                  <a:lnTo>
                    <a:pt x="2539" y="8689"/>
                  </a:lnTo>
                  <a:close/>
                  <a:moveTo>
                    <a:pt x="6973" y="8673"/>
                  </a:moveTo>
                  <a:cubicBezTo>
                    <a:pt x="6977" y="8673"/>
                    <a:pt x="6981" y="8675"/>
                    <a:pt x="6986" y="8680"/>
                  </a:cubicBezTo>
                  <a:cubicBezTo>
                    <a:pt x="7001" y="8692"/>
                    <a:pt x="7001" y="8692"/>
                    <a:pt x="6982" y="8711"/>
                  </a:cubicBezTo>
                  <a:cubicBezTo>
                    <a:pt x="6967" y="8727"/>
                    <a:pt x="6959" y="8734"/>
                    <a:pt x="6955" y="8734"/>
                  </a:cubicBezTo>
                  <a:cubicBezTo>
                    <a:pt x="6951" y="8734"/>
                    <a:pt x="6951" y="8727"/>
                    <a:pt x="6951" y="8711"/>
                  </a:cubicBezTo>
                  <a:cubicBezTo>
                    <a:pt x="6953" y="8688"/>
                    <a:pt x="6962" y="8673"/>
                    <a:pt x="6973" y="8673"/>
                  </a:cubicBezTo>
                  <a:close/>
                  <a:moveTo>
                    <a:pt x="6754" y="8698"/>
                  </a:moveTo>
                  <a:cubicBezTo>
                    <a:pt x="6769" y="8714"/>
                    <a:pt x="6782" y="8730"/>
                    <a:pt x="6766" y="8745"/>
                  </a:cubicBezTo>
                  <a:lnTo>
                    <a:pt x="6735" y="8745"/>
                  </a:lnTo>
                  <a:lnTo>
                    <a:pt x="6738" y="8714"/>
                  </a:lnTo>
                  <a:lnTo>
                    <a:pt x="6754" y="8698"/>
                  </a:lnTo>
                  <a:close/>
                  <a:moveTo>
                    <a:pt x="6565" y="8888"/>
                  </a:moveTo>
                  <a:cubicBezTo>
                    <a:pt x="6568" y="8888"/>
                    <a:pt x="6572" y="8892"/>
                    <a:pt x="6578" y="8902"/>
                  </a:cubicBezTo>
                  <a:cubicBezTo>
                    <a:pt x="6588" y="8912"/>
                    <a:pt x="6584" y="8924"/>
                    <a:pt x="6575" y="8930"/>
                  </a:cubicBezTo>
                  <a:lnTo>
                    <a:pt x="6544" y="8927"/>
                  </a:lnTo>
                  <a:cubicBezTo>
                    <a:pt x="6537" y="8918"/>
                    <a:pt x="6541" y="8905"/>
                    <a:pt x="6550" y="8899"/>
                  </a:cubicBezTo>
                  <a:cubicBezTo>
                    <a:pt x="6557" y="8891"/>
                    <a:pt x="6561" y="8888"/>
                    <a:pt x="6565" y="8888"/>
                  </a:cubicBezTo>
                  <a:close/>
                  <a:moveTo>
                    <a:pt x="3921" y="9513"/>
                  </a:moveTo>
                  <a:cubicBezTo>
                    <a:pt x="3965" y="9526"/>
                    <a:pt x="3965" y="9526"/>
                    <a:pt x="3958" y="9548"/>
                  </a:cubicBezTo>
                  <a:cubicBezTo>
                    <a:pt x="3956" y="9555"/>
                    <a:pt x="3948" y="9558"/>
                    <a:pt x="3937" y="9558"/>
                  </a:cubicBezTo>
                  <a:cubicBezTo>
                    <a:pt x="3921" y="9558"/>
                    <a:pt x="3900" y="9551"/>
                    <a:pt x="3886" y="9548"/>
                  </a:cubicBezTo>
                  <a:cubicBezTo>
                    <a:pt x="3873" y="9527"/>
                    <a:pt x="3890" y="9515"/>
                    <a:pt x="3909" y="9515"/>
                  </a:cubicBezTo>
                  <a:cubicBezTo>
                    <a:pt x="3913" y="9515"/>
                    <a:pt x="3917" y="9515"/>
                    <a:pt x="3921" y="9516"/>
                  </a:cubicBezTo>
                  <a:lnTo>
                    <a:pt x="3921" y="9513"/>
                  </a:lnTo>
                  <a:close/>
                  <a:moveTo>
                    <a:pt x="4870" y="9623"/>
                  </a:moveTo>
                  <a:cubicBezTo>
                    <a:pt x="4870" y="9645"/>
                    <a:pt x="4870" y="9664"/>
                    <a:pt x="4848" y="9664"/>
                  </a:cubicBezTo>
                  <a:lnTo>
                    <a:pt x="4826" y="9667"/>
                  </a:lnTo>
                  <a:cubicBezTo>
                    <a:pt x="4826" y="9651"/>
                    <a:pt x="4836" y="9635"/>
                    <a:pt x="4848" y="9623"/>
                  </a:cubicBezTo>
                  <a:close/>
                  <a:moveTo>
                    <a:pt x="231" y="0"/>
                  </a:moveTo>
                  <a:cubicBezTo>
                    <a:pt x="219" y="0"/>
                    <a:pt x="215" y="13"/>
                    <a:pt x="232" y="37"/>
                  </a:cubicBezTo>
                  <a:lnTo>
                    <a:pt x="213" y="62"/>
                  </a:lnTo>
                  <a:cubicBezTo>
                    <a:pt x="161" y="73"/>
                    <a:pt x="160" y="111"/>
                    <a:pt x="203" y="111"/>
                  </a:cubicBezTo>
                  <a:cubicBezTo>
                    <a:pt x="209" y="111"/>
                    <a:pt x="215" y="110"/>
                    <a:pt x="223" y="109"/>
                  </a:cubicBezTo>
                  <a:cubicBezTo>
                    <a:pt x="245" y="105"/>
                    <a:pt x="259" y="103"/>
                    <a:pt x="267" y="103"/>
                  </a:cubicBezTo>
                  <a:cubicBezTo>
                    <a:pt x="281" y="103"/>
                    <a:pt x="272" y="110"/>
                    <a:pt x="248" y="131"/>
                  </a:cubicBezTo>
                  <a:cubicBezTo>
                    <a:pt x="207" y="137"/>
                    <a:pt x="210" y="159"/>
                    <a:pt x="213" y="184"/>
                  </a:cubicBezTo>
                  <a:cubicBezTo>
                    <a:pt x="220" y="206"/>
                    <a:pt x="220" y="206"/>
                    <a:pt x="198" y="209"/>
                  </a:cubicBezTo>
                  <a:cubicBezTo>
                    <a:pt x="176" y="218"/>
                    <a:pt x="160" y="240"/>
                    <a:pt x="166" y="265"/>
                  </a:cubicBezTo>
                  <a:cubicBezTo>
                    <a:pt x="169" y="281"/>
                    <a:pt x="169" y="286"/>
                    <a:pt x="178" y="286"/>
                  </a:cubicBezTo>
                  <a:cubicBezTo>
                    <a:pt x="181" y="286"/>
                    <a:pt x="185" y="285"/>
                    <a:pt x="191" y="284"/>
                  </a:cubicBezTo>
                  <a:cubicBezTo>
                    <a:pt x="195" y="278"/>
                    <a:pt x="198" y="275"/>
                    <a:pt x="200" y="275"/>
                  </a:cubicBezTo>
                  <a:lnTo>
                    <a:pt x="200" y="275"/>
                  </a:lnTo>
                  <a:cubicBezTo>
                    <a:pt x="209" y="275"/>
                    <a:pt x="208" y="310"/>
                    <a:pt x="179" y="334"/>
                  </a:cubicBezTo>
                  <a:cubicBezTo>
                    <a:pt x="169" y="352"/>
                    <a:pt x="165" y="359"/>
                    <a:pt x="174" y="359"/>
                  </a:cubicBezTo>
                  <a:cubicBezTo>
                    <a:pt x="180" y="359"/>
                    <a:pt x="189" y="357"/>
                    <a:pt x="204" y="353"/>
                  </a:cubicBezTo>
                  <a:cubicBezTo>
                    <a:pt x="206" y="353"/>
                    <a:pt x="209" y="353"/>
                    <a:pt x="211" y="353"/>
                  </a:cubicBezTo>
                  <a:cubicBezTo>
                    <a:pt x="245" y="353"/>
                    <a:pt x="249" y="396"/>
                    <a:pt x="216" y="425"/>
                  </a:cubicBezTo>
                  <a:lnTo>
                    <a:pt x="223" y="469"/>
                  </a:lnTo>
                  <a:cubicBezTo>
                    <a:pt x="227" y="486"/>
                    <a:pt x="237" y="490"/>
                    <a:pt x="249" y="490"/>
                  </a:cubicBezTo>
                  <a:cubicBezTo>
                    <a:pt x="255" y="490"/>
                    <a:pt x="262" y="489"/>
                    <a:pt x="270" y="488"/>
                  </a:cubicBezTo>
                  <a:cubicBezTo>
                    <a:pt x="285" y="484"/>
                    <a:pt x="294" y="482"/>
                    <a:pt x="299" y="482"/>
                  </a:cubicBezTo>
                  <a:cubicBezTo>
                    <a:pt x="308" y="482"/>
                    <a:pt x="305" y="489"/>
                    <a:pt x="295" y="507"/>
                  </a:cubicBezTo>
                  <a:cubicBezTo>
                    <a:pt x="285" y="522"/>
                    <a:pt x="273" y="532"/>
                    <a:pt x="257" y="538"/>
                  </a:cubicBezTo>
                  <a:cubicBezTo>
                    <a:pt x="235" y="541"/>
                    <a:pt x="242" y="563"/>
                    <a:pt x="245" y="588"/>
                  </a:cubicBezTo>
                  <a:cubicBezTo>
                    <a:pt x="248" y="609"/>
                    <a:pt x="257" y="654"/>
                    <a:pt x="277" y="654"/>
                  </a:cubicBezTo>
                  <a:cubicBezTo>
                    <a:pt x="278" y="654"/>
                    <a:pt x="278" y="654"/>
                    <a:pt x="279" y="654"/>
                  </a:cubicBezTo>
                  <a:lnTo>
                    <a:pt x="279" y="654"/>
                  </a:lnTo>
                  <a:lnTo>
                    <a:pt x="257" y="657"/>
                  </a:lnTo>
                  <a:cubicBezTo>
                    <a:pt x="260" y="674"/>
                    <a:pt x="249" y="681"/>
                    <a:pt x="252" y="681"/>
                  </a:cubicBezTo>
                  <a:cubicBezTo>
                    <a:pt x="253" y="681"/>
                    <a:pt x="256" y="681"/>
                    <a:pt x="260" y="679"/>
                  </a:cubicBezTo>
                  <a:lnTo>
                    <a:pt x="260" y="679"/>
                  </a:lnTo>
                  <a:cubicBezTo>
                    <a:pt x="263" y="704"/>
                    <a:pt x="260" y="729"/>
                    <a:pt x="254" y="754"/>
                  </a:cubicBezTo>
                  <a:cubicBezTo>
                    <a:pt x="246" y="787"/>
                    <a:pt x="266" y="826"/>
                    <a:pt x="289" y="826"/>
                  </a:cubicBezTo>
                  <a:cubicBezTo>
                    <a:pt x="301" y="826"/>
                    <a:pt x="313" y="816"/>
                    <a:pt x="323" y="789"/>
                  </a:cubicBezTo>
                  <a:lnTo>
                    <a:pt x="323" y="789"/>
                  </a:lnTo>
                  <a:cubicBezTo>
                    <a:pt x="324" y="795"/>
                    <a:pt x="325" y="803"/>
                    <a:pt x="326" y="814"/>
                  </a:cubicBezTo>
                  <a:cubicBezTo>
                    <a:pt x="329" y="825"/>
                    <a:pt x="336" y="833"/>
                    <a:pt x="346" y="833"/>
                  </a:cubicBezTo>
                  <a:cubicBezTo>
                    <a:pt x="348" y="833"/>
                    <a:pt x="350" y="833"/>
                    <a:pt x="351" y="833"/>
                  </a:cubicBezTo>
                  <a:cubicBezTo>
                    <a:pt x="353" y="832"/>
                    <a:pt x="354" y="832"/>
                    <a:pt x="355" y="832"/>
                  </a:cubicBezTo>
                  <a:cubicBezTo>
                    <a:pt x="374" y="832"/>
                    <a:pt x="377" y="853"/>
                    <a:pt x="383" y="876"/>
                  </a:cubicBezTo>
                  <a:lnTo>
                    <a:pt x="339" y="883"/>
                  </a:lnTo>
                  <a:cubicBezTo>
                    <a:pt x="331" y="881"/>
                    <a:pt x="325" y="881"/>
                    <a:pt x="319" y="881"/>
                  </a:cubicBezTo>
                  <a:cubicBezTo>
                    <a:pt x="272" y="881"/>
                    <a:pt x="271" y="922"/>
                    <a:pt x="329" y="933"/>
                  </a:cubicBezTo>
                  <a:lnTo>
                    <a:pt x="307" y="936"/>
                  </a:lnTo>
                  <a:cubicBezTo>
                    <a:pt x="285" y="939"/>
                    <a:pt x="292" y="964"/>
                    <a:pt x="320" y="1008"/>
                  </a:cubicBezTo>
                  <a:cubicBezTo>
                    <a:pt x="323" y="1028"/>
                    <a:pt x="362" y="1043"/>
                    <a:pt x="383" y="1043"/>
                  </a:cubicBezTo>
                  <a:cubicBezTo>
                    <a:pt x="385" y="1043"/>
                    <a:pt x="387" y="1043"/>
                    <a:pt x="389" y="1043"/>
                  </a:cubicBezTo>
                  <a:cubicBezTo>
                    <a:pt x="390" y="1042"/>
                    <a:pt x="392" y="1042"/>
                    <a:pt x="393" y="1042"/>
                  </a:cubicBezTo>
                  <a:cubicBezTo>
                    <a:pt x="411" y="1042"/>
                    <a:pt x="414" y="1061"/>
                    <a:pt x="414" y="1061"/>
                  </a:cubicBezTo>
                  <a:cubicBezTo>
                    <a:pt x="420" y="1086"/>
                    <a:pt x="420" y="1086"/>
                    <a:pt x="398" y="1090"/>
                  </a:cubicBezTo>
                  <a:cubicBezTo>
                    <a:pt x="358" y="1096"/>
                    <a:pt x="367" y="1143"/>
                    <a:pt x="411" y="1158"/>
                  </a:cubicBezTo>
                  <a:lnTo>
                    <a:pt x="389" y="1162"/>
                  </a:lnTo>
                  <a:cubicBezTo>
                    <a:pt x="370" y="1168"/>
                    <a:pt x="354" y="1193"/>
                    <a:pt x="395" y="1306"/>
                  </a:cubicBezTo>
                  <a:cubicBezTo>
                    <a:pt x="411" y="1400"/>
                    <a:pt x="423" y="1469"/>
                    <a:pt x="405" y="1475"/>
                  </a:cubicBezTo>
                  <a:cubicBezTo>
                    <a:pt x="383" y="1478"/>
                    <a:pt x="442" y="1563"/>
                    <a:pt x="489" y="1603"/>
                  </a:cubicBezTo>
                  <a:cubicBezTo>
                    <a:pt x="470" y="1607"/>
                    <a:pt x="473" y="1629"/>
                    <a:pt x="483" y="1676"/>
                  </a:cubicBezTo>
                  <a:cubicBezTo>
                    <a:pt x="495" y="1748"/>
                    <a:pt x="495" y="1748"/>
                    <a:pt x="473" y="1751"/>
                  </a:cubicBezTo>
                  <a:cubicBezTo>
                    <a:pt x="456" y="1745"/>
                    <a:pt x="446" y="1741"/>
                    <a:pt x="442" y="1741"/>
                  </a:cubicBezTo>
                  <a:cubicBezTo>
                    <a:pt x="437" y="1741"/>
                    <a:pt x="449" y="1750"/>
                    <a:pt x="480" y="1773"/>
                  </a:cubicBezTo>
                  <a:cubicBezTo>
                    <a:pt x="520" y="1795"/>
                    <a:pt x="520" y="1854"/>
                    <a:pt x="473" y="1870"/>
                  </a:cubicBezTo>
                  <a:cubicBezTo>
                    <a:pt x="455" y="1873"/>
                    <a:pt x="458" y="1898"/>
                    <a:pt x="467" y="1945"/>
                  </a:cubicBezTo>
                  <a:cubicBezTo>
                    <a:pt x="492" y="1964"/>
                    <a:pt x="502" y="2011"/>
                    <a:pt x="508" y="2058"/>
                  </a:cubicBezTo>
                  <a:cubicBezTo>
                    <a:pt x="518" y="2111"/>
                    <a:pt x="520" y="2123"/>
                    <a:pt x="539" y="2123"/>
                  </a:cubicBezTo>
                  <a:cubicBezTo>
                    <a:pt x="545" y="2123"/>
                    <a:pt x="552" y="2122"/>
                    <a:pt x="561" y="2121"/>
                  </a:cubicBezTo>
                  <a:cubicBezTo>
                    <a:pt x="567" y="2119"/>
                    <a:pt x="572" y="2119"/>
                    <a:pt x="576" y="2119"/>
                  </a:cubicBezTo>
                  <a:cubicBezTo>
                    <a:pt x="604" y="2119"/>
                    <a:pt x="609" y="2143"/>
                    <a:pt x="614" y="2183"/>
                  </a:cubicBezTo>
                  <a:cubicBezTo>
                    <a:pt x="621" y="2205"/>
                    <a:pt x="624" y="2230"/>
                    <a:pt x="605" y="2233"/>
                  </a:cubicBezTo>
                  <a:cubicBezTo>
                    <a:pt x="596" y="2249"/>
                    <a:pt x="589" y="2265"/>
                    <a:pt x="593" y="2284"/>
                  </a:cubicBezTo>
                  <a:cubicBezTo>
                    <a:pt x="596" y="2305"/>
                    <a:pt x="599" y="2331"/>
                    <a:pt x="580" y="2334"/>
                  </a:cubicBezTo>
                  <a:cubicBezTo>
                    <a:pt x="567" y="2356"/>
                    <a:pt x="564" y="2384"/>
                    <a:pt x="571" y="2406"/>
                  </a:cubicBezTo>
                  <a:cubicBezTo>
                    <a:pt x="580" y="2453"/>
                    <a:pt x="589" y="2500"/>
                    <a:pt x="567" y="2503"/>
                  </a:cubicBezTo>
                  <a:cubicBezTo>
                    <a:pt x="570" y="2521"/>
                    <a:pt x="570" y="2526"/>
                    <a:pt x="579" y="2526"/>
                  </a:cubicBezTo>
                  <a:cubicBezTo>
                    <a:pt x="583" y="2526"/>
                    <a:pt x="587" y="2526"/>
                    <a:pt x="593" y="2525"/>
                  </a:cubicBezTo>
                  <a:cubicBezTo>
                    <a:pt x="595" y="2524"/>
                    <a:pt x="597" y="2524"/>
                    <a:pt x="599" y="2524"/>
                  </a:cubicBezTo>
                  <a:cubicBezTo>
                    <a:pt x="619" y="2524"/>
                    <a:pt x="636" y="2550"/>
                    <a:pt x="633" y="2638"/>
                  </a:cubicBezTo>
                  <a:cubicBezTo>
                    <a:pt x="642" y="2684"/>
                    <a:pt x="655" y="2751"/>
                    <a:pt x="673" y="2751"/>
                  </a:cubicBezTo>
                  <a:cubicBezTo>
                    <a:pt x="673" y="2751"/>
                    <a:pt x="674" y="2751"/>
                    <a:pt x="674" y="2750"/>
                  </a:cubicBezTo>
                  <a:lnTo>
                    <a:pt x="674" y="2750"/>
                  </a:lnTo>
                  <a:cubicBezTo>
                    <a:pt x="680" y="2772"/>
                    <a:pt x="680" y="2772"/>
                    <a:pt x="658" y="2776"/>
                  </a:cubicBezTo>
                  <a:cubicBezTo>
                    <a:pt x="618" y="2785"/>
                    <a:pt x="627" y="2832"/>
                    <a:pt x="677" y="2870"/>
                  </a:cubicBezTo>
                  <a:cubicBezTo>
                    <a:pt x="678" y="2869"/>
                    <a:pt x="679" y="2869"/>
                    <a:pt x="681" y="2869"/>
                  </a:cubicBezTo>
                  <a:cubicBezTo>
                    <a:pt x="696" y="2869"/>
                    <a:pt x="698" y="2890"/>
                    <a:pt x="683" y="2917"/>
                  </a:cubicBezTo>
                  <a:cubicBezTo>
                    <a:pt x="690" y="2935"/>
                    <a:pt x="699" y="2948"/>
                    <a:pt x="712" y="2960"/>
                  </a:cubicBezTo>
                  <a:cubicBezTo>
                    <a:pt x="737" y="2979"/>
                    <a:pt x="737" y="2979"/>
                    <a:pt x="724" y="3029"/>
                  </a:cubicBezTo>
                  <a:cubicBezTo>
                    <a:pt x="705" y="3032"/>
                    <a:pt x="708" y="3058"/>
                    <a:pt x="715" y="3079"/>
                  </a:cubicBezTo>
                  <a:cubicBezTo>
                    <a:pt x="743" y="3123"/>
                    <a:pt x="787" y="3380"/>
                    <a:pt x="771" y="3409"/>
                  </a:cubicBezTo>
                  <a:cubicBezTo>
                    <a:pt x="796" y="3427"/>
                    <a:pt x="796" y="3427"/>
                    <a:pt x="799" y="3449"/>
                  </a:cubicBezTo>
                  <a:cubicBezTo>
                    <a:pt x="769" y="3477"/>
                    <a:pt x="784" y="3494"/>
                    <a:pt x="816" y="3494"/>
                  </a:cubicBezTo>
                  <a:cubicBezTo>
                    <a:pt x="820" y="3494"/>
                    <a:pt x="825" y="3494"/>
                    <a:pt x="831" y="3493"/>
                  </a:cubicBezTo>
                  <a:lnTo>
                    <a:pt x="824" y="3471"/>
                  </a:lnTo>
                  <a:lnTo>
                    <a:pt x="821" y="3446"/>
                  </a:lnTo>
                  <a:cubicBezTo>
                    <a:pt x="823" y="3446"/>
                    <a:pt x="825" y="3446"/>
                    <a:pt x="826" y="3446"/>
                  </a:cubicBezTo>
                  <a:cubicBezTo>
                    <a:pt x="863" y="3446"/>
                    <a:pt x="872" y="3509"/>
                    <a:pt x="815" y="3521"/>
                  </a:cubicBezTo>
                  <a:cubicBezTo>
                    <a:pt x="777" y="3550"/>
                    <a:pt x="777" y="3550"/>
                    <a:pt x="821" y="3565"/>
                  </a:cubicBezTo>
                  <a:cubicBezTo>
                    <a:pt x="868" y="3584"/>
                    <a:pt x="871" y="3606"/>
                    <a:pt x="834" y="3637"/>
                  </a:cubicBezTo>
                  <a:cubicBezTo>
                    <a:pt x="793" y="3644"/>
                    <a:pt x="793" y="3644"/>
                    <a:pt x="840" y="3659"/>
                  </a:cubicBezTo>
                  <a:cubicBezTo>
                    <a:pt x="928" y="3694"/>
                    <a:pt x="962" y="3760"/>
                    <a:pt x="881" y="3772"/>
                  </a:cubicBezTo>
                  <a:cubicBezTo>
                    <a:pt x="840" y="3781"/>
                    <a:pt x="821" y="3807"/>
                    <a:pt x="828" y="3832"/>
                  </a:cubicBezTo>
                  <a:cubicBezTo>
                    <a:pt x="830" y="3846"/>
                    <a:pt x="839" y="3849"/>
                    <a:pt x="851" y="3849"/>
                  </a:cubicBezTo>
                  <a:cubicBezTo>
                    <a:pt x="858" y="3849"/>
                    <a:pt x="865" y="3848"/>
                    <a:pt x="871" y="3847"/>
                  </a:cubicBezTo>
                  <a:cubicBezTo>
                    <a:pt x="883" y="3838"/>
                    <a:pt x="891" y="3834"/>
                    <a:pt x="896" y="3834"/>
                  </a:cubicBezTo>
                  <a:cubicBezTo>
                    <a:pt x="908" y="3834"/>
                    <a:pt x="903" y="3857"/>
                    <a:pt x="881" y="3894"/>
                  </a:cubicBezTo>
                  <a:cubicBezTo>
                    <a:pt x="831" y="3976"/>
                    <a:pt x="840" y="4020"/>
                    <a:pt x="893" y="4082"/>
                  </a:cubicBezTo>
                  <a:cubicBezTo>
                    <a:pt x="935" y="4146"/>
                    <a:pt x="952" y="4201"/>
                    <a:pt x="938" y="4201"/>
                  </a:cubicBezTo>
                  <a:cubicBezTo>
                    <a:pt x="933" y="4201"/>
                    <a:pt x="923" y="4193"/>
                    <a:pt x="909" y="4176"/>
                  </a:cubicBezTo>
                  <a:cubicBezTo>
                    <a:pt x="886" y="4158"/>
                    <a:pt x="874" y="4149"/>
                    <a:pt x="872" y="4149"/>
                  </a:cubicBezTo>
                  <a:lnTo>
                    <a:pt x="872" y="4149"/>
                  </a:lnTo>
                  <a:cubicBezTo>
                    <a:pt x="869" y="4149"/>
                    <a:pt x="876" y="4159"/>
                    <a:pt x="890" y="4179"/>
                  </a:cubicBezTo>
                  <a:cubicBezTo>
                    <a:pt x="897" y="4226"/>
                    <a:pt x="906" y="4273"/>
                    <a:pt x="909" y="4299"/>
                  </a:cubicBezTo>
                  <a:cubicBezTo>
                    <a:pt x="915" y="4319"/>
                    <a:pt x="934" y="4336"/>
                    <a:pt x="954" y="4336"/>
                  </a:cubicBezTo>
                  <a:cubicBezTo>
                    <a:pt x="956" y="4336"/>
                    <a:pt x="958" y="4336"/>
                    <a:pt x="959" y="4336"/>
                  </a:cubicBezTo>
                  <a:lnTo>
                    <a:pt x="959" y="4336"/>
                  </a:lnTo>
                  <a:cubicBezTo>
                    <a:pt x="915" y="4364"/>
                    <a:pt x="915" y="4430"/>
                    <a:pt x="959" y="4458"/>
                  </a:cubicBezTo>
                  <a:cubicBezTo>
                    <a:pt x="965" y="4480"/>
                    <a:pt x="969" y="4505"/>
                    <a:pt x="969" y="4505"/>
                  </a:cubicBezTo>
                  <a:cubicBezTo>
                    <a:pt x="972" y="4527"/>
                    <a:pt x="972" y="4527"/>
                    <a:pt x="997" y="4546"/>
                  </a:cubicBezTo>
                  <a:cubicBezTo>
                    <a:pt x="1022" y="4568"/>
                    <a:pt x="1006" y="4593"/>
                    <a:pt x="991" y="4621"/>
                  </a:cubicBezTo>
                  <a:cubicBezTo>
                    <a:pt x="976" y="4645"/>
                    <a:pt x="958" y="4672"/>
                    <a:pt x="975" y="4672"/>
                  </a:cubicBezTo>
                  <a:cubicBezTo>
                    <a:pt x="976" y="4672"/>
                    <a:pt x="977" y="4672"/>
                    <a:pt x="978" y="4671"/>
                  </a:cubicBezTo>
                  <a:cubicBezTo>
                    <a:pt x="979" y="4671"/>
                    <a:pt x="979" y="4671"/>
                    <a:pt x="980" y="4671"/>
                  </a:cubicBezTo>
                  <a:cubicBezTo>
                    <a:pt x="999" y="4671"/>
                    <a:pt x="1029" y="4710"/>
                    <a:pt x="1053" y="4731"/>
                  </a:cubicBezTo>
                  <a:cubicBezTo>
                    <a:pt x="1069" y="4745"/>
                    <a:pt x="1065" y="4764"/>
                    <a:pt x="1051" y="4764"/>
                  </a:cubicBezTo>
                  <a:cubicBezTo>
                    <a:pt x="1047" y="4764"/>
                    <a:pt x="1041" y="4762"/>
                    <a:pt x="1034" y="4756"/>
                  </a:cubicBezTo>
                  <a:cubicBezTo>
                    <a:pt x="1016" y="4759"/>
                    <a:pt x="1016" y="4759"/>
                    <a:pt x="1003" y="4812"/>
                  </a:cubicBezTo>
                  <a:cubicBezTo>
                    <a:pt x="1006" y="4834"/>
                    <a:pt x="1015" y="4878"/>
                    <a:pt x="1033" y="4878"/>
                  </a:cubicBezTo>
                  <a:cubicBezTo>
                    <a:pt x="1033" y="4878"/>
                    <a:pt x="1034" y="4878"/>
                    <a:pt x="1034" y="4878"/>
                  </a:cubicBezTo>
                  <a:cubicBezTo>
                    <a:pt x="1035" y="4878"/>
                    <a:pt x="1035" y="4878"/>
                    <a:pt x="1035" y="4878"/>
                  </a:cubicBezTo>
                  <a:cubicBezTo>
                    <a:pt x="1057" y="4878"/>
                    <a:pt x="1081" y="5013"/>
                    <a:pt x="1066" y="5041"/>
                  </a:cubicBezTo>
                  <a:cubicBezTo>
                    <a:pt x="1066" y="5041"/>
                    <a:pt x="1069" y="5063"/>
                    <a:pt x="1072" y="5088"/>
                  </a:cubicBezTo>
                  <a:cubicBezTo>
                    <a:pt x="1078" y="5110"/>
                    <a:pt x="1103" y="5129"/>
                    <a:pt x="1106" y="5154"/>
                  </a:cubicBezTo>
                  <a:cubicBezTo>
                    <a:pt x="1110" y="5170"/>
                    <a:pt x="1122" y="5185"/>
                    <a:pt x="1135" y="5198"/>
                  </a:cubicBezTo>
                  <a:cubicBezTo>
                    <a:pt x="1141" y="5220"/>
                    <a:pt x="1144" y="5245"/>
                    <a:pt x="1122" y="5248"/>
                  </a:cubicBezTo>
                  <a:cubicBezTo>
                    <a:pt x="1169" y="5264"/>
                    <a:pt x="1169" y="5264"/>
                    <a:pt x="1132" y="5295"/>
                  </a:cubicBezTo>
                  <a:cubicBezTo>
                    <a:pt x="1091" y="5301"/>
                    <a:pt x="1091" y="5301"/>
                    <a:pt x="1135" y="5317"/>
                  </a:cubicBezTo>
                  <a:cubicBezTo>
                    <a:pt x="1160" y="5336"/>
                    <a:pt x="1160" y="5336"/>
                    <a:pt x="1144" y="5364"/>
                  </a:cubicBezTo>
                  <a:cubicBezTo>
                    <a:pt x="1123" y="5367"/>
                    <a:pt x="1128" y="5389"/>
                    <a:pt x="1144" y="5389"/>
                  </a:cubicBezTo>
                  <a:cubicBezTo>
                    <a:pt x="1145" y="5389"/>
                    <a:pt x="1146" y="5389"/>
                    <a:pt x="1147" y="5389"/>
                  </a:cubicBezTo>
                  <a:cubicBezTo>
                    <a:pt x="1194" y="5405"/>
                    <a:pt x="1226" y="5471"/>
                    <a:pt x="1185" y="5477"/>
                  </a:cubicBezTo>
                  <a:cubicBezTo>
                    <a:pt x="1191" y="5496"/>
                    <a:pt x="1201" y="5508"/>
                    <a:pt x="1216" y="5521"/>
                  </a:cubicBezTo>
                  <a:cubicBezTo>
                    <a:pt x="1260" y="5536"/>
                    <a:pt x="1260" y="5536"/>
                    <a:pt x="1219" y="5543"/>
                  </a:cubicBezTo>
                  <a:cubicBezTo>
                    <a:pt x="1182" y="5574"/>
                    <a:pt x="1188" y="5599"/>
                    <a:pt x="1232" y="5615"/>
                  </a:cubicBezTo>
                  <a:cubicBezTo>
                    <a:pt x="1248" y="5624"/>
                    <a:pt x="1251" y="5646"/>
                    <a:pt x="1241" y="5659"/>
                  </a:cubicBezTo>
                  <a:cubicBezTo>
                    <a:pt x="1230" y="5707"/>
                    <a:pt x="1234" y="5826"/>
                    <a:pt x="1262" y="5826"/>
                  </a:cubicBezTo>
                  <a:cubicBezTo>
                    <a:pt x="1265" y="5826"/>
                    <a:pt x="1269" y="5825"/>
                    <a:pt x="1273" y="5822"/>
                  </a:cubicBezTo>
                  <a:lnTo>
                    <a:pt x="1282" y="5869"/>
                  </a:lnTo>
                  <a:cubicBezTo>
                    <a:pt x="1269" y="5919"/>
                    <a:pt x="1276" y="5944"/>
                    <a:pt x="1301" y="5963"/>
                  </a:cubicBezTo>
                  <a:lnTo>
                    <a:pt x="1326" y="5981"/>
                  </a:lnTo>
                  <a:cubicBezTo>
                    <a:pt x="1301" y="5988"/>
                    <a:pt x="1288" y="6013"/>
                    <a:pt x="1291" y="6035"/>
                  </a:cubicBezTo>
                  <a:cubicBezTo>
                    <a:pt x="1296" y="6051"/>
                    <a:pt x="1297" y="6057"/>
                    <a:pt x="1304" y="6057"/>
                  </a:cubicBezTo>
                  <a:cubicBezTo>
                    <a:pt x="1307" y="6057"/>
                    <a:pt x="1312" y="6056"/>
                    <a:pt x="1320" y="6053"/>
                  </a:cubicBezTo>
                  <a:cubicBezTo>
                    <a:pt x="1325" y="6046"/>
                    <a:pt x="1328" y="6042"/>
                    <a:pt x="1331" y="6042"/>
                  </a:cubicBezTo>
                  <a:cubicBezTo>
                    <a:pt x="1338" y="6042"/>
                    <a:pt x="1340" y="6057"/>
                    <a:pt x="1345" y="6072"/>
                  </a:cubicBezTo>
                  <a:cubicBezTo>
                    <a:pt x="1348" y="6097"/>
                    <a:pt x="1335" y="6119"/>
                    <a:pt x="1313" y="6129"/>
                  </a:cubicBezTo>
                  <a:lnTo>
                    <a:pt x="1316" y="6151"/>
                  </a:lnTo>
                  <a:cubicBezTo>
                    <a:pt x="1322" y="6150"/>
                    <a:pt x="1326" y="6150"/>
                    <a:pt x="1330" y="6150"/>
                  </a:cubicBezTo>
                  <a:cubicBezTo>
                    <a:pt x="1358" y="6150"/>
                    <a:pt x="1361" y="6167"/>
                    <a:pt x="1342" y="6169"/>
                  </a:cubicBezTo>
                  <a:cubicBezTo>
                    <a:pt x="1332" y="6194"/>
                    <a:pt x="1329" y="6220"/>
                    <a:pt x="1338" y="6245"/>
                  </a:cubicBezTo>
                  <a:cubicBezTo>
                    <a:pt x="1340" y="6244"/>
                    <a:pt x="1342" y="6244"/>
                    <a:pt x="1343" y="6244"/>
                  </a:cubicBezTo>
                  <a:cubicBezTo>
                    <a:pt x="1351" y="6244"/>
                    <a:pt x="1347" y="6253"/>
                    <a:pt x="1343" y="6253"/>
                  </a:cubicBezTo>
                  <a:cubicBezTo>
                    <a:pt x="1341" y="6253"/>
                    <a:pt x="1339" y="6251"/>
                    <a:pt x="1338" y="6245"/>
                  </a:cubicBezTo>
                  <a:lnTo>
                    <a:pt x="1316" y="6248"/>
                  </a:lnTo>
                  <a:cubicBezTo>
                    <a:pt x="1307" y="6265"/>
                    <a:pt x="1312" y="6271"/>
                    <a:pt x="1321" y="6271"/>
                  </a:cubicBezTo>
                  <a:cubicBezTo>
                    <a:pt x="1327" y="6271"/>
                    <a:pt x="1335" y="6269"/>
                    <a:pt x="1342" y="6267"/>
                  </a:cubicBezTo>
                  <a:cubicBezTo>
                    <a:pt x="1342" y="6267"/>
                    <a:pt x="1348" y="6292"/>
                    <a:pt x="1354" y="6314"/>
                  </a:cubicBezTo>
                  <a:cubicBezTo>
                    <a:pt x="1356" y="6329"/>
                    <a:pt x="1360" y="6345"/>
                    <a:pt x="1367" y="6345"/>
                  </a:cubicBezTo>
                  <a:cubicBezTo>
                    <a:pt x="1370" y="6345"/>
                    <a:pt x="1374" y="6341"/>
                    <a:pt x="1379" y="6332"/>
                  </a:cubicBezTo>
                  <a:cubicBezTo>
                    <a:pt x="1387" y="6330"/>
                    <a:pt x="1395" y="6328"/>
                    <a:pt x="1403" y="6328"/>
                  </a:cubicBezTo>
                  <a:cubicBezTo>
                    <a:pt x="1413" y="6328"/>
                    <a:pt x="1422" y="6332"/>
                    <a:pt x="1426" y="6345"/>
                  </a:cubicBezTo>
                  <a:cubicBezTo>
                    <a:pt x="1427" y="6345"/>
                    <a:pt x="1428" y="6345"/>
                    <a:pt x="1429" y="6345"/>
                  </a:cubicBezTo>
                  <a:cubicBezTo>
                    <a:pt x="1438" y="6345"/>
                    <a:pt x="1435" y="6354"/>
                    <a:pt x="1431" y="6354"/>
                  </a:cubicBezTo>
                  <a:cubicBezTo>
                    <a:pt x="1429" y="6354"/>
                    <a:pt x="1427" y="6352"/>
                    <a:pt x="1426" y="6345"/>
                  </a:cubicBezTo>
                  <a:cubicBezTo>
                    <a:pt x="1404" y="6351"/>
                    <a:pt x="1385" y="6354"/>
                    <a:pt x="1389" y="6376"/>
                  </a:cubicBezTo>
                  <a:cubicBezTo>
                    <a:pt x="1395" y="6389"/>
                    <a:pt x="1385" y="6401"/>
                    <a:pt x="1376" y="6404"/>
                  </a:cubicBezTo>
                  <a:cubicBezTo>
                    <a:pt x="1373" y="6404"/>
                    <a:pt x="1370" y="6403"/>
                    <a:pt x="1368" y="6403"/>
                  </a:cubicBezTo>
                  <a:cubicBezTo>
                    <a:pt x="1334" y="6403"/>
                    <a:pt x="1371" y="6481"/>
                    <a:pt x="1395" y="6498"/>
                  </a:cubicBezTo>
                  <a:cubicBezTo>
                    <a:pt x="1448" y="6533"/>
                    <a:pt x="1454" y="6555"/>
                    <a:pt x="1414" y="6567"/>
                  </a:cubicBezTo>
                  <a:cubicBezTo>
                    <a:pt x="1373" y="6577"/>
                    <a:pt x="1426" y="6611"/>
                    <a:pt x="1492" y="6621"/>
                  </a:cubicBezTo>
                  <a:lnTo>
                    <a:pt x="1558" y="6627"/>
                  </a:lnTo>
                  <a:lnTo>
                    <a:pt x="1498" y="6643"/>
                  </a:lnTo>
                  <a:cubicBezTo>
                    <a:pt x="1423" y="6687"/>
                    <a:pt x="1423" y="6687"/>
                    <a:pt x="1483" y="6743"/>
                  </a:cubicBezTo>
                  <a:cubicBezTo>
                    <a:pt x="1514" y="6784"/>
                    <a:pt x="1514" y="6784"/>
                    <a:pt x="1495" y="6790"/>
                  </a:cubicBezTo>
                  <a:cubicBezTo>
                    <a:pt x="1473" y="6793"/>
                    <a:pt x="1479" y="6818"/>
                    <a:pt x="1501" y="6884"/>
                  </a:cubicBezTo>
                  <a:cubicBezTo>
                    <a:pt x="1518" y="6945"/>
                    <a:pt x="1525" y="6970"/>
                    <a:pt x="1540" y="6970"/>
                  </a:cubicBezTo>
                  <a:cubicBezTo>
                    <a:pt x="1541" y="6970"/>
                    <a:pt x="1543" y="6969"/>
                    <a:pt x="1545" y="6969"/>
                  </a:cubicBezTo>
                  <a:cubicBezTo>
                    <a:pt x="1545" y="6969"/>
                    <a:pt x="1555" y="6994"/>
                    <a:pt x="1561" y="7016"/>
                  </a:cubicBezTo>
                  <a:cubicBezTo>
                    <a:pt x="1536" y="7040"/>
                    <a:pt x="1547" y="7067"/>
                    <a:pt x="1568" y="7067"/>
                  </a:cubicBezTo>
                  <a:cubicBezTo>
                    <a:pt x="1576" y="7067"/>
                    <a:pt x="1586" y="7063"/>
                    <a:pt x="1595" y="7053"/>
                  </a:cubicBezTo>
                  <a:lnTo>
                    <a:pt x="1608" y="7097"/>
                  </a:lnTo>
                  <a:lnTo>
                    <a:pt x="1589" y="7103"/>
                  </a:lnTo>
                  <a:cubicBezTo>
                    <a:pt x="1570" y="7110"/>
                    <a:pt x="1580" y="7157"/>
                    <a:pt x="1646" y="7335"/>
                  </a:cubicBezTo>
                  <a:cubicBezTo>
                    <a:pt x="1709" y="7501"/>
                    <a:pt x="1728" y="7543"/>
                    <a:pt x="1754" y="7543"/>
                  </a:cubicBezTo>
                  <a:cubicBezTo>
                    <a:pt x="1759" y="7543"/>
                    <a:pt x="1765" y="7541"/>
                    <a:pt x="1771" y="7539"/>
                  </a:cubicBezTo>
                  <a:cubicBezTo>
                    <a:pt x="1818" y="7542"/>
                    <a:pt x="1827" y="7564"/>
                    <a:pt x="1790" y="7580"/>
                  </a:cubicBezTo>
                  <a:cubicBezTo>
                    <a:pt x="1773" y="7588"/>
                    <a:pt x="1762" y="7613"/>
                    <a:pt x="1773" y="7613"/>
                  </a:cubicBezTo>
                  <a:cubicBezTo>
                    <a:pt x="1775" y="7613"/>
                    <a:pt x="1777" y="7612"/>
                    <a:pt x="1780" y="7611"/>
                  </a:cubicBezTo>
                  <a:cubicBezTo>
                    <a:pt x="1790" y="7633"/>
                    <a:pt x="1793" y="7658"/>
                    <a:pt x="1790" y="7683"/>
                  </a:cubicBezTo>
                  <a:cubicBezTo>
                    <a:pt x="1782" y="7753"/>
                    <a:pt x="1801" y="7772"/>
                    <a:pt x="1819" y="7772"/>
                  </a:cubicBezTo>
                  <a:cubicBezTo>
                    <a:pt x="1822" y="7772"/>
                    <a:pt x="1825" y="7772"/>
                    <a:pt x="1827" y="7771"/>
                  </a:cubicBezTo>
                  <a:cubicBezTo>
                    <a:pt x="1837" y="7757"/>
                    <a:pt x="1842" y="7751"/>
                    <a:pt x="1845" y="7751"/>
                  </a:cubicBezTo>
                  <a:lnTo>
                    <a:pt x="1845" y="7751"/>
                  </a:lnTo>
                  <a:cubicBezTo>
                    <a:pt x="1849" y="7751"/>
                    <a:pt x="1844" y="7771"/>
                    <a:pt x="1840" y="7790"/>
                  </a:cubicBezTo>
                  <a:cubicBezTo>
                    <a:pt x="1832" y="7817"/>
                    <a:pt x="1823" y="7845"/>
                    <a:pt x="1834" y="7845"/>
                  </a:cubicBezTo>
                  <a:cubicBezTo>
                    <a:pt x="1836" y="7845"/>
                    <a:pt x="1837" y="7844"/>
                    <a:pt x="1840" y="7843"/>
                  </a:cubicBezTo>
                  <a:cubicBezTo>
                    <a:pt x="1865" y="7855"/>
                    <a:pt x="1953" y="7971"/>
                    <a:pt x="1915" y="7990"/>
                  </a:cubicBezTo>
                  <a:lnTo>
                    <a:pt x="1937" y="8031"/>
                  </a:lnTo>
                  <a:cubicBezTo>
                    <a:pt x="1939" y="8030"/>
                    <a:pt x="1940" y="8030"/>
                    <a:pt x="1942" y="8030"/>
                  </a:cubicBezTo>
                  <a:cubicBezTo>
                    <a:pt x="1960" y="8030"/>
                    <a:pt x="1980" y="8069"/>
                    <a:pt x="2003" y="8103"/>
                  </a:cubicBezTo>
                  <a:cubicBezTo>
                    <a:pt x="2028" y="8144"/>
                    <a:pt x="2040" y="8166"/>
                    <a:pt x="2022" y="8175"/>
                  </a:cubicBezTo>
                  <a:cubicBezTo>
                    <a:pt x="2017" y="8174"/>
                    <a:pt x="2013" y="8173"/>
                    <a:pt x="2010" y="8173"/>
                  </a:cubicBezTo>
                  <a:cubicBezTo>
                    <a:pt x="1995" y="8173"/>
                    <a:pt x="2010" y="8192"/>
                    <a:pt x="2047" y="8216"/>
                  </a:cubicBezTo>
                  <a:cubicBezTo>
                    <a:pt x="2059" y="8235"/>
                    <a:pt x="2106" y="8235"/>
                    <a:pt x="2119" y="8253"/>
                  </a:cubicBezTo>
                  <a:cubicBezTo>
                    <a:pt x="2125" y="8250"/>
                    <a:pt x="2133" y="8249"/>
                    <a:pt x="2140" y="8249"/>
                  </a:cubicBezTo>
                  <a:cubicBezTo>
                    <a:pt x="2155" y="8249"/>
                    <a:pt x="2170" y="8256"/>
                    <a:pt x="2178" y="8269"/>
                  </a:cubicBezTo>
                  <a:lnTo>
                    <a:pt x="2163" y="8282"/>
                  </a:lnTo>
                  <a:lnTo>
                    <a:pt x="2128" y="8304"/>
                  </a:lnTo>
                  <a:cubicBezTo>
                    <a:pt x="2138" y="8319"/>
                    <a:pt x="2148" y="8335"/>
                    <a:pt x="2161" y="8335"/>
                  </a:cubicBezTo>
                  <a:cubicBezTo>
                    <a:pt x="2165" y="8335"/>
                    <a:pt x="2168" y="8334"/>
                    <a:pt x="2172" y="8332"/>
                  </a:cubicBezTo>
                  <a:lnTo>
                    <a:pt x="2172" y="8332"/>
                  </a:lnTo>
                  <a:cubicBezTo>
                    <a:pt x="2169" y="8363"/>
                    <a:pt x="2181" y="8382"/>
                    <a:pt x="2210" y="8419"/>
                  </a:cubicBezTo>
                  <a:cubicBezTo>
                    <a:pt x="2235" y="8460"/>
                    <a:pt x="2263" y="8498"/>
                    <a:pt x="2294" y="8501"/>
                  </a:cubicBezTo>
                  <a:cubicBezTo>
                    <a:pt x="2279" y="8543"/>
                    <a:pt x="2359" y="8649"/>
                    <a:pt x="2408" y="8649"/>
                  </a:cubicBezTo>
                  <a:cubicBezTo>
                    <a:pt x="2409" y="8649"/>
                    <a:pt x="2411" y="8649"/>
                    <a:pt x="2413" y="8648"/>
                  </a:cubicBezTo>
                  <a:cubicBezTo>
                    <a:pt x="2417" y="8644"/>
                    <a:pt x="2421" y="8643"/>
                    <a:pt x="2425" y="8643"/>
                  </a:cubicBezTo>
                  <a:cubicBezTo>
                    <a:pt x="2436" y="8643"/>
                    <a:pt x="2445" y="8659"/>
                    <a:pt x="2445" y="8683"/>
                  </a:cubicBezTo>
                  <a:cubicBezTo>
                    <a:pt x="2445" y="8714"/>
                    <a:pt x="2445" y="8714"/>
                    <a:pt x="2476" y="8717"/>
                  </a:cubicBezTo>
                  <a:cubicBezTo>
                    <a:pt x="2507" y="8720"/>
                    <a:pt x="2510" y="8752"/>
                    <a:pt x="2510" y="8783"/>
                  </a:cubicBezTo>
                  <a:cubicBezTo>
                    <a:pt x="2498" y="8827"/>
                    <a:pt x="2514" y="8846"/>
                    <a:pt x="2545" y="8849"/>
                  </a:cubicBezTo>
                  <a:cubicBezTo>
                    <a:pt x="2583" y="8864"/>
                    <a:pt x="2617" y="8886"/>
                    <a:pt x="2645" y="8915"/>
                  </a:cubicBezTo>
                  <a:cubicBezTo>
                    <a:pt x="2672" y="8924"/>
                    <a:pt x="2690" y="8933"/>
                    <a:pt x="2700" y="8933"/>
                  </a:cubicBezTo>
                  <a:cubicBezTo>
                    <a:pt x="2707" y="8933"/>
                    <a:pt x="2709" y="8928"/>
                    <a:pt x="2708" y="8915"/>
                  </a:cubicBezTo>
                  <a:cubicBezTo>
                    <a:pt x="2720" y="8905"/>
                    <a:pt x="2736" y="8899"/>
                    <a:pt x="2752" y="8899"/>
                  </a:cubicBezTo>
                  <a:cubicBezTo>
                    <a:pt x="2787" y="8910"/>
                    <a:pt x="2790" y="8921"/>
                    <a:pt x="2783" y="8921"/>
                  </a:cubicBezTo>
                  <a:cubicBezTo>
                    <a:pt x="2780" y="8921"/>
                    <a:pt x="2775" y="8919"/>
                    <a:pt x="2771" y="8915"/>
                  </a:cubicBezTo>
                  <a:cubicBezTo>
                    <a:pt x="2758" y="8911"/>
                    <a:pt x="2749" y="8910"/>
                    <a:pt x="2744" y="8910"/>
                  </a:cubicBezTo>
                  <a:cubicBezTo>
                    <a:pt x="2729" y="8910"/>
                    <a:pt x="2740" y="8923"/>
                    <a:pt x="2742" y="8946"/>
                  </a:cubicBezTo>
                  <a:cubicBezTo>
                    <a:pt x="2745" y="8977"/>
                    <a:pt x="2783" y="9006"/>
                    <a:pt x="2802" y="9021"/>
                  </a:cubicBezTo>
                  <a:cubicBezTo>
                    <a:pt x="2818" y="9037"/>
                    <a:pt x="2855" y="9068"/>
                    <a:pt x="2874" y="9081"/>
                  </a:cubicBezTo>
                  <a:cubicBezTo>
                    <a:pt x="2906" y="9122"/>
                    <a:pt x="2927" y="9142"/>
                    <a:pt x="2939" y="9142"/>
                  </a:cubicBezTo>
                  <a:cubicBezTo>
                    <a:pt x="2943" y="9142"/>
                    <a:pt x="2947" y="9139"/>
                    <a:pt x="2949" y="9134"/>
                  </a:cubicBezTo>
                  <a:lnTo>
                    <a:pt x="2962" y="9118"/>
                  </a:lnTo>
                  <a:lnTo>
                    <a:pt x="2962" y="9118"/>
                  </a:lnTo>
                  <a:cubicBezTo>
                    <a:pt x="2956" y="9164"/>
                    <a:pt x="3137" y="9285"/>
                    <a:pt x="3203" y="9285"/>
                  </a:cubicBezTo>
                  <a:cubicBezTo>
                    <a:pt x="3209" y="9285"/>
                    <a:pt x="3215" y="9284"/>
                    <a:pt x="3219" y="9281"/>
                  </a:cubicBezTo>
                  <a:lnTo>
                    <a:pt x="3219" y="9281"/>
                  </a:lnTo>
                  <a:lnTo>
                    <a:pt x="3206" y="9300"/>
                  </a:lnTo>
                  <a:cubicBezTo>
                    <a:pt x="3197" y="9319"/>
                    <a:pt x="3219" y="9328"/>
                    <a:pt x="3259" y="9353"/>
                  </a:cubicBezTo>
                  <a:cubicBezTo>
                    <a:pt x="3278" y="9366"/>
                    <a:pt x="3372" y="9391"/>
                    <a:pt x="3435" y="9419"/>
                  </a:cubicBezTo>
                  <a:cubicBezTo>
                    <a:pt x="3500" y="9450"/>
                    <a:pt x="3556" y="9473"/>
                    <a:pt x="3581" y="9473"/>
                  </a:cubicBezTo>
                  <a:cubicBezTo>
                    <a:pt x="3588" y="9473"/>
                    <a:pt x="3593" y="9471"/>
                    <a:pt x="3595" y="9466"/>
                  </a:cubicBezTo>
                  <a:cubicBezTo>
                    <a:pt x="3617" y="9476"/>
                    <a:pt x="3617" y="9476"/>
                    <a:pt x="3607" y="9494"/>
                  </a:cubicBezTo>
                  <a:cubicBezTo>
                    <a:pt x="3579" y="9504"/>
                    <a:pt x="3601" y="9513"/>
                    <a:pt x="3623" y="9523"/>
                  </a:cubicBezTo>
                  <a:cubicBezTo>
                    <a:pt x="3627" y="9524"/>
                    <a:pt x="3630" y="9525"/>
                    <a:pt x="3633" y="9525"/>
                  </a:cubicBezTo>
                  <a:cubicBezTo>
                    <a:pt x="3647" y="9525"/>
                    <a:pt x="3653" y="9507"/>
                    <a:pt x="3661" y="9491"/>
                  </a:cubicBezTo>
                  <a:cubicBezTo>
                    <a:pt x="3663" y="9485"/>
                    <a:pt x="3667" y="9482"/>
                    <a:pt x="3672" y="9482"/>
                  </a:cubicBezTo>
                  <a:cubicBezTo>
                    <a:pt x="3684" y="9482"/>
                    <a:pt x="3702" y="9494"/>
                    <a:pt x="3726" y="9516"/>
                  </a:cubicBezTo>
                  <a:cubicBezTo>
                    <a:pt x="3776" y="9557"/>
                    <a:pt x="3839" y="9576"/>
                    <a:pt x="3902" y="9576"/>
                  </a:cubicBezTo>
                  <a:cubicBezTo>
                    <a:pt x="3927" y="9582"/>
                    <a:pt x="3949" y="9588"/>
                    <a:pt x="3943" y="9607"/>
                  </a:cubicBezTo>
                  <a:cubicBezTo>
                    <a:pt x="3957" y="9635"/>
                    <a:pt x="3985" y="9649"/>
                    <a:pt x="4014" y="9649"/>
                  </a:cubicBezTo>
                  <a:cubicBezTo>
                    <a:pt x="4028" y="9649"/>
                    <a:pt x="4042" y="9646"/>
                    <a:pt x="4055" y="9639"/>
                  </a:cubicBezTo>
                  <a:cubicBezTo>
                    <a:pt x="4080" y="9645"/>
                    <a:pt x="4080" y="9645"/>
                    <a:pt x="4074" y="9664"/>
                  </a:cubicBezTo>
                  <a:cubicBezTo>
                    <a:pt x="4086" y="9679"/>
                    <a:pt x="4088" y="9693"/>
                    <a:pt x="4096" y="9693"/>
                  </a:cubicBezTo>
                  <a:cubicBezTo>
                    <a:pt x="4101" y="9693"/>
                    <a:pt x="4108" y="9688"/>
                    <a:pt x="4121" y="9673"/>
                  </a:cubicBezTo>
                  <a:cubicBezTo>
                    <a:pt x="4134" y="9671"/>
                    <a:pt x="4146" y="9670"/>
                    <a:pt x="4159" y="9670"/>
                  </a:cubicBezTo>
                  <a:cubicBezTo>
                    <a:pt x="4202" y="9670"/>
                    <a:pt x="4245" y="9682"/>
                    <a:pt x="4284" y="9704"/>
                  </a:cubicBezTo>
                  <a:cubicBezTo>
                    <a:pt x="4294" y="9706"/>
                    <a:pt x="4304" y="9708"/>
                    <a:pt x="4312" y="9708"/>
                  </a:cubicBezTo>
                  <a:cubicBezTo>
                    <a:pt x="4324" y="9708"/>
                    <a:pt x="4333" y="9704"/>
                    <a:pt x="4334" y="9692"/>
                  </a:cubicBezTo>
                  <a:lnTo>
                    <a:pt x="4337" y="9670"/>
                  </a:lnTo>
                  <a:cubicBezTo>
                    <a:pt x="4346" y="9695"/>
                    <a:pt x="4350" y="9706"/>
                    <a:pt x="4356" y="9706"/>
                  </a:cubicBezTo>
                  <a:cubicBezTo>
                    <a:pt x="4361" y="9706"/>
                    <a:pt x="4368" y="9697"/>
                    <a:pt x="4381" y="9679"/>
                  </a:cubicBezTo>
                  <a:cubicBezTo>
                    <a:pt x="4383" y="9669"/>
                    <a:pt x="4389" y="9664"/>
                    <a:pt x="4395" y="9664"/>
                  </a:cubicBezTo>
                  <a:cubicBezTo>
                    <a:pt x="4402" y="9664"/>
                    <a:pt x="4408" y="9671"/>
                    <a:pt x="4406" y="9682"/>
                  </a:cubicBezTo>
                  <a:cubicBezTo>
                    <a:pt x="4416" y="9695"/>
                    <a:pt x="4431" y="9704"/>
                    <a:pt x="4450" y="9707"/>
                  </a:cubicBezTo>
                  <a:lnTo>
                    <a:pt x="4710" y="9704"/>
                  </a:lnTo>
                  <a:cubicBezTo>
                    <a:pt x="4754" y="9707"/>
                    <a:pt x="4791" y="9708"/>
                    <a:pt x="4822" y="9708"/>
                  </a:cubicBezTo>
                  <a:cubicBezTo>
                    <a:pt x="4925" y="9708"/>
                    <a:pt x="4967" y="9697"/>
                    <a:pt x="4964" y="9682"/>
                  </a:cubicBezTo>
                  <a:cubicBezTo>
                    <a:pt x="4976" y="9671"/>
                    <a:pt x="4981" y="9666"/>
                    <a:pt x="4987" y="9666"/>
                  </a:cubicBezTo>
                  <a:cubicBezTo>
                    <a:pt x="4993" y="9666"/>
                    <a:pt x="4999" y="9670"/>
                    <a:pt x="5011" y="9679"/>
                  </a:cubicBezTo>
                  <a:cubicBezTo>
                    <a:pt x="5027" y="9691"/>
                    <a:pt x="5045" y="9697"/>
                    <a:pt x="5064" y="9697"/>
                  </a:cubicBezTo>
                  <a:cubicBezTo>
                    <a:pt x="5070" y="9697"/>
                    <a:pt x="5077" y="9697"/>
                    <a:pt x="5083" y="9695"/>
                  </a:cubicBezTo>
                  <a:cubicBezTo>
                    <a:pt x="5091" y="9694"/>
                    <a:pt x="5099" y="9693"/>
                    <a:pt x="5107" y="9693"/>
                  </a:cubicBezTo>
                  <a:cubicBezTo>
                    <a:pt x="5120" y="9693"/>
                    <a:pt x="5131" y="9696"/>
                    <a:pt x="5133" y="9711"/>
                  </a:cubicBezTo>
                  <a:cubicBezTo>
                    <a:pt x="5152" y="9689"/>
                    <a:pt x="5152" y="9689"/>
                    <a:pt x="5177" y="9686"/>
                  </a:cubicBezTo>
                  <a:cubicBezTo>
                    <a:pt x="5177" y="9694"/>
                    <a:pt x="5183" y="9699"/>
                    <a:pt x="5191" y="9699"/>
                  </a:cubicBezTo>
                  <a:cubicBezTo>
                    <a:pt x="5200" y="9699"/>
                    <a:pt x="5213" y="9693"/>
                    <a:pt x="5224" y="9679"/>
                  </a:cubicBezTo>
                  <a:cubicBezTo>
                    <a:pt x="5232" y="9657"/>
                    <a:pt x="5236" y="9646"/>
                    <a:pt x="5239" y="9646"/>
                  </a:cubicBezTo>
                  <a:cubicBezTo>
                    <a:pt x="5242" y="9646"/>
                    <a:pt x="5243" y="9656"/>
                    <a:pt x="5246" y="9676"/>
                  </a:cubicBezTo>
                  <a:cubicBezTo>
                    <a:pt x="5248" y="9688"/>
                    <a:pt x="5279" y="9697"/>
                    <a:pt x="5294" y="9697"/>
                  </a:cubicBezTo>
                  <a:cubicBezTo>
                    <a:pt x="5302" y="9697"/>
                    <a:pt x="5305" y="9694"/>
                    <a:pt x="5296" y="9689"/>
                  </a:cubicBezTo>
                  <a:cubicBezTo>
                    <a:pt x="5293" y="9667"/>
                    <a:pt x="5337" y="9660"/>
                    <a:pt x="5359" y="9635"/>
                  </a:cubicBezTo>
                  <a:cubicBezTo>
                    <a:pt x="5367" y="9634"/>
                    <a:pt x="5376" y="9633"/>
                    <a:pt x="5383" y="9633"/>
                  </a:cubicBezTo>
                  <a:cubicBezTo>
                    <a:pt x="5395" y="9633"/>
                    <a:pt x="5404" y="9636"/>
                    <a:pt x="5406" y="9648"/>
                  </a:cubicBezTo>
                  <a:cubicBezTo>
                    <a:pt x="5410" y="9650"/>
                    <a:pt x="5415" y="9651"/>
                    <a:pt x="5422" y="9651"/>
                  </a:cubicBezTo>
                  <a:cubicBezTo>
                    <a:pt x="5463" y="9651"/>
                    <a:pt x="5547" y="9613"/>
                    <a:pt x="5563" y="9592"/>
                  </a:cubicBezTo>
                  <a:cubicBezTo>
                    <a:pt x="5559" y="9579"/>
                    <a:pt x="5565" y="9573"/>
                    <a:pt x="5571" y="9573"/>
                  </a:cubicBezTo>
                  <a:cubicBezTo>
                    <a:pt x="5576" y="9573"/>
                    <a:pt x="5582" y="9577"/>
                    <a:pt x="5585" y="9585"/>
                  </a:cubicBezTo>
                  <a:cubicBezTo>
                    <a:pt x="5588" y="9595"/>
                    <a:pt x="5595" y="9598"/>
                    <a:pt x="5604" y="9598"/>
                  </a:cubicBezTo>
                  <a:cubicBezTo>
                    <a:pt x="5613" y="9598"/>
                    <a:pt x="5624" y="9595"/>
                    <a:pt x="5635" y="9592"/>
                  </a:cubicBezTo>
                  <a:cubicBezTo>
                    <a:pt x="5640" y="9582"/>
                    <a:pt x="5645" y="9578"/>
                    <a:pt x="5648" y="9578"/>
                  </a:cubicBezTo>
                  <a:cubicBezTo>
                    <a:pt x="5655" y="9578"/>
                    <a:pt x="5659" y="9592"/>
                    <a:pt x="5663" y="9604"/>
                  </a:cubicBezTo>
                  <a:cubicBezTo>
                    <a:pt x="5655" y="9618"/>
                    <a:pt x="5657" y="9624"/>
                    <a:pt x="5666" y="9624"/>
                  </a:cubicBezTo>
                  <a:cubicBezTo>
                    <a:pt x="5675" y="9624"/>
                    <a:pt x="5691" y="9618"/>
                    <a:pt x="5713" y="9610"/>
                  </a:cubicBezTo>
                  <a:cubicBezTo>
                    <a:pt x="5732" y="9585"/>
                    <a:pt x="5820" y="9554"/>
                    <a:pt x="5886" y="9529"/>
                  </a:cubicBezTo>
                  <a:cubicBezTo>
                    <a:pt x="5998" y="9488"/>
                    <a:pt x="6011" y="9454"/>
                    <a:pt x="6036" y="9400"/>
                  </a:cubicBezTo>
                  <a:lnTo>
                    <a:pt x="6039" y="9353"/>
                  </a:lnTo>
                  <a:lnTo>
                    <a:pt x="6058" y="9391"/>
                  </a:lnTo>
                  <a:cubicBezTo>
                    <a:pt x="6070" y="9410"/>
                    <a:pt x="6086" y="9425"/>
                    <a:pt x="6105" y="9438"/>
                  </a:cubicBezTo>
                  <a:cubicBezTo>
                    <a:pt x="6127" y="9429"/>
                    <a:pt x="6117" y="9410"/>
                    <a:pt x="6108" y="9391"/>
                  </a:cubicBezTo>
                  <a:cubicBezTo>
                    <a:pt x="6099" y="9372"/>
                    <a:pt x="6121" y="9360"/>
                    <a:pt x="6171" y="9360"/>
                  </a:cubicBezTo>
                  <a:cubicBezTo>
                    <a:pt x="6221" y="9357"/>
                    <a:pt x="6243" y="9344"/>
                    <a:pt x="6252" y="9316"/>
                  </a:cubicBezTo>
                  <a:cubicBezTo>
                    <a:pt x="6268" y="9304"/>
                    <a:pt x="6286" y="9298"/>
                    <a:pt x="6305" y="9298"/>
                  </a:cubicBezTo>
                  <a:cubicBezTo>
                    <a:pt x="6311" y="9298"/>
                    <a:pt x="6318" y="9298"/>
                    <a:pt x="6324" y="9300"/>
                  </a:cubicBezTo>
                  <a:cubicBezTo>
                    <a:pt x="6346" y="9288"/>
                    <a:pt x="6346" y="9288"/>
                    <a:pt x="6334" y="9269"/>
                  </a:cubicBezTo>
                  <a:cubicBezTo>
                    <a:pt x="6326" y="9253"/>
                    <a:pt x="6337" y="9242"/>
                    <a:pt x="6359" y="9242"/>
                  </a:cubicBezTo>
                  <a:cubicBezTo>
                    <a:pt x="6364" y="9242"/>
                    <a:pt x="6369" y="9243"/>
                    <a:pt x="6374" y="9244"/>
                  </a:cubicBezTo>
                  <a:cubicBezTo>
                    <a:pt x="6384" y="9250"/>
                    <a:pt x="6395" y="9252"/>
                    <a:pt x="6406" y="9252"/>
                  </a:cubicBezTo>
                  <a:cubicBezTo>
                    <a:pt x="6441" y="9252"/>
                    <a:pt x="6475" y="9227"/>
                    <a:pt x="6465" y="9212"/>
                  </a:cubicBezTo>
                  <a:cubicBezTo>
                    <a:pt x="6456" y="9197"/>
                    <a:pt x="6475" y="9184"/>
                    <a:pt x="6494" y="9168"/>
                  </a:cubicBezTo>
                  <a:cubicBezTo>
                    <a:pt x="6515" y="9159"/>
                    <a:pt x="6531" y="9137"/>
                    <a:pt x="6541" y="9112"/>
                  </a:cubicBezTo>
                  <a:lnTo>
                    <a:pt x="6578" y="9087"/>
                  </a:lnTo>
                  <a:cubicBezTo>
                    <a:pt x="6581" y="9085"/>
                    <a:pt x="6584" y="9084"/>
                    <a:pt x="6586" y="9084"/>
                  </a:cubicBezTo>
                  <a:cubicBezTo>
                    <a:pt x="6594" y="9084"/>
                    <a:pt x="6587" y="9105"/>
                    <a:pt x="6572" y="9118"/>
                  </a:cubicBezTo>
                  <a:lnTo>
                    <a:pt x="6603" y="9121"/>
                  </a:lnTo>
                  <a:cubicBezTo>
                    <a:pt x="6641" y="9093"/>
                    <a:pt x="6656" y="9078"/>
                    <a:pt x="6663" y="9049"/>
                  </a:cubicBezTo>
                  <a:cubicBezTo>
                    <a:pt x="6659" y="9022"/>
                    <a:pt x="6658" y="9010"/>
                    <a:pt x="6661" y="9010"/>
                  </a:cubicBezTo>
                  <a:lnTo>
                    <a:pt x="6661" y="9010"/>
                  </a:lnTo>
                  <a:cubicBezTo>
                    <a:pt x="6664" y="9010"/>
                    <a:pt x="6670" y="9018"/>
                    <a:pt x="6682" y="9034"/>
                  </a:cubicBezTo>
                  <a:cubicBezTo>
                    <a:pt x="6688" y="9042"/>
                    <a:pt x="6696" y="9046"/>
                    <a:pt x="6704" y="9046"/>
                  </a:cubicBezTo>
                  <a:cubicBezTo>
                    <a:pt x="6717" y="9046"/>
                    <a:pt x="6730" y="9037"/>
                    <a:pt x="6732" y="9021"/>
                  </a:cubicBezTo>
                  <a:cubicBezTo>
                    <a:pt x="6728" y="8993"/>
                    <a:pt x="6738" y="8983"/>
                    <a:pt x="6749" y="8983"/>
                  </a:cubicBezTo>
                  <a:cubicBezTo>
                    <a:pt x="6757" y="8983"/>
                    <a:pt x="6764" y="8987"/>
                    <a:pt x="6769" y="8993"/>
                  </a:cubicBezTo>
                  <a:cubicBezTo>
                    <a:pt x="6773" y="9012"/>
                    <a:pt x="6775" y="9024"/>
                    <a:pt x="6780" y="9024"/>
                  </a:cubicBezTo>
                  <a:cubicBezTo>
                    <a:pt x="6786" y="9024"/>
                    <a:pt x="6797" y="9001"/>
                    <a:pt x="6823" y="8946"/>
                  </a:cubicBezTo>
                  <a:cubicBezTo>
                    <a:pt x="6860" y="8915"/>
                    <a:pt x="6917" y="8839"/>
                    <a:pt x="6964" y="8789"/>
                  </a:cubicBezTo>
                  <a:cubicBezTo>
                    <a:pt x="7033" y="8723"/>
                    <a:pt x="7064" y="8689"/>
                    <a:pt x="7095" y="8686"/>
                  </a:cubicBezTo>
                  <a:cubicBezTo>
                    <a:pt x="7097" y="8688"/>
                    <a:pt x="7100" y="8690"/>
                    <a:pt x="7102" y="8692"/>
                  </a:cubicBezTo>
                  <a:lnTo>
                    <a:pt x="7102" y="8692"/>
                  </a:lnTo>
                  <a:cubicBezTo>
                    <a:pt x="7082" y="8667"/>
                    <a:pt x="7099" y="8650"/>
                    <a:pt x="7142" y="8601"/>
                  </a:cubicBezTo>
                  <a:cubicBezTo>
                    <a:pt x="7186" y="8576"/>
                    <a:pt x="7214" y="8532"/>
                    <a:pt x="7214" y="8479"/>
                  </a:cubicBezTo>
                  <a:lnTo>
                    <a:pt x="7214" y="8479"/>
                  </a:lnTo>
                  <a:lnTo>
                    <a:pt x="7186" y="8517"/>
                  </a:lnTo>
                  <a:cubicBezTo>
                    <a:pt x="7152" y="8488"/>
                    <a:pt x="7167" y="8473"/>
                    <a:pt x="7211" y="8448"/>
                  </a:cubicBezTo>
                  <a:cubicBezTo>
                    <a:pt x="7216" y="8442"/>
                    <a:pt x="7222" y="8440"/>
                    <a:pt x="7227" y="8440"/>
                  </a:cubicBezTo>
                  <a:cubicBezTo>
                    <a:pt x="7238" y="8440"/>
                    <a:pt x="7249" y="8449"/>
                    <a:pt x="7261" y="8457"/>
                  </a:cubicBezTo>
                  <a:cubicBezTo>
                    <a:pt x="7268" y="8462"/>
                    <a:pt x="7276" y="8464"/>
                    <a:pt x="7284" y="8464"/>
                  </a:cubicBezTo>
                  <a:cubicBezTo>
                    <a:pt x="7298" y="8464"/>
                    <a:pt x="7313" y="8457"/>
                    <a:pt x="7321" y="8445"/>
                  </a:cubicBezTo>
                  <a:cubicBezTo>
                    <a:pt x="7334" y="8428"/>
                    <a:pt x="7346" y="8412"/>
                    <a:pt x="7328" y="8412"/>
                  </a:cubicBezTo>
                  <a:cubicBezTo>
                    <a:pt x="7325" y="8412"/>
                    <a:pt x="7322" y="8412"/>
                    <a:pt x="7318" y="8413"/>
                  </a:cubicBezTo>
                  <a:cubicBezTo>
                    <a:pt x="7302" y="8401"/>
                    <a:pt x="7302" y="8401"/>
                    <a:pt x="7315" y="8382"/>
                  </a:cubicBezTo>
                  <a:cubicBezTo>
                    <a:pt x="7333" y="8363"/>
                    <a:pt x="7343" y="8338"/>
                    <a:pt x="7340" y="8313"/>
                  </a:cubicBezTo>
                  <a:cubicBezTo>
                    <a:pt x="7321" y="8300"/>
                    <a:pt x="7336" y="8282"/>
                    <a:pt x="7349" y="8263"/>
                  </a:cubicBezTo>
                  <a:cubicBezTo>
                    <a:pt x="7371" y="8253"/>
                    <a:pt x="7390" y="8238"/>
                    <a:pt x="7402" y="8216"/>
                  </a:cubicBezTo>
                  <a:lnTo>
                    <a:pt x="7421" y="8228"/>
                  </a:lnTo>
                  <a:cubicBezTo>
                    <a:pt x="7429" y="8231"/>
                    <a:pt x="7437" y="8233"/>
                    <a:pt x="7445" y="8233"/>
                  </a:cubicBezTo>
                  <a:cubicBezTo>
                    <a:pt x="7452" y="8233"/>
                    <a:pt x="7460" y="8231"/>
                    <a:pt x="7468" y="8228"/>
                  </a:cubicBezTo>
                  <a:cubicBezTo>
                    <a:pt x="7478" y="8219"/>
                    <a:pt x="7474" y="8206"/>
                    <a:pt x="7465" y="8197"/>
                  </a:cubicBezTo>
                  <a:cubicBezTo>
                    <a:pt x="7456" y="8194"/>
                    <a:pt x="7525" y="8072"/>
                    <a:pt x="7590" y="7937"/>
                  </a:cubicBezTo>
                  <a:cubicBezTo>
                    <a:pt x="7653" y="7799"/>
                    <a:pt x="7709" y="7652"/>
                    <a:pt x="7719" y="7617"/>
                  </a:cubicBezTo>
                  <a:cubicBezTo>
                    <a:pt x="7750" y="7584"/>
                    <a:pt x="7771" y="7527"/>
                    <a:pt x="7756" y="7527"/>
                  </a:cubicBezTo>
                  <a:cubicBezTo>
                    <a:pt x="7755" y="7527"/>
                    <a:pt x="7753" y="7528"/>
                    <a:pt x="7750" y="7529"/>
                  </a:cubicBezTo>
                  <a:cubicBezTo>
                    <a:pt x="7731" y="7523"/>
                    <a:pt x="7766" y="7414"/>
                    <a:pt x="7800" y="7276"/>
                  </a:cubicBezTo>
                  <a:cubicBezTo>
                    <a:pt x="7838" y="7119"/>
                    <a:pt x="7854" y="7000"/>
                    <a:pt x="7835" y="6997"/>
                  </a:cubicBezTo>
                  <a:lnTo>
                    <a:pt x="7844" y="6928"/>
                  </a:lnTo>
                  <a:cubicBezTo>
                    <a:pt x="7847" y="6890"/>
                    <a:pt x="7844" y="6849"/>
                    <a:pt x="7841" y="6812"/>
                  </a:cubicBezTo>
                  <a:cubicBezTo>
                    <a:pt x="7828" y="6794"/>
                    <a:pt x="7824" y="6776"/>
                    <a:pt x="7829" y="6776"/>
                  </a:cubicBezTo>
                  <a:lnTo>
                    <a:pt x="7829" y="6776"/>
                  </a:lnTo>
                  <a:cubicBezTo>
                    <a:pt x="7832" y="6776"/>
                    <a:pt x="7836" y="6779"/>
                    <a:pt x="7841" y="6787"/>
                  </a:cubicBezTo>
                  <a:cubicBezTo>
                    <a:pt x="7849" y="6788"/>
                    <a:pt x="7857" y="6789"/>
                    <a:pt x="7863" y="6789"/>
                  </a:cubicBezTo>
                  <a:cubicBezTo>
                    <a:pt x="7876" y="6789"/>
                    <a:pt x="7885" y="6785"/>
                    <a:pt x="7885" y="6771"/>
                  </a:cubicBezTo>
                  <a:cubicBezTo>
                    <a:pt x="7891" y="6724"/>
                    <a:pt x="7869" y="6721"/>
                    <a:pt x="7850" y="6718"/>
                  </a:cubicBezTo>
                  <a:cubicBezTo>
                    <a:pt x="7829" y="6718"/>
                    <a:pt x="7832" y="6693"/>
                    <a:pt x="7832" y="6693"/>
                  </a:cubicBezTo>
                  <a:cubicBezTo>
                    <a:pt x="7832" y="6677"/>
                    <a:pt x="7832" y="6672"/>
                    <a:pt x="7840" y="6672"/>
                  </a:cubicBezTo>
                  <a:cubicBezTo>
                    <a:pt x="7843" y="6672"/>
                    <a:pt x="7848" y="6673"/>
                    <a:pt x="7854" y="6674"/>
                  </a:cubicBezTo>
                  <a:lnTo>
                    <a:pt x="7894" y="6677"/>
                  </a:lnTo>
                  <a:lnTo>
                    <a:pt x="7897" y="6652"/>
                  </a:lnTo>
                  <a:cubicBezTo>
                    <a:pt x="7876" y="6652"/>
                    <a:pt x="7879" y="6627"/>
                    <a:pt x="7879" y="6627"/>
                  </a:cubicBezTo>
                  <a:cubicBezTo>
                    <a:pt x="7879" y="6611"/>
                    <a:pt x="7879" y="6607"/>
                    <a:pt x="7894" y="6607"/>
                  </a:cubicBezTo>
                  <a:cubicBezTo>
                    <a:pt x="7900" y="6607"/>
                    <a:pt x="7908" y="6607"/>
                    <a:pt x="7919" y="6608"/>
                  </a:cubicBezTo>
                  <a:cubicBezTo>
                    <a:pt x="7922" y="6608"/>
                    <a:pt x="7924" y="6608"/>
                    <a:pt x="7926" y="6608"/>
                  </a:cubicBezTo>
                  <a:cubicBezTo>
                    <a:pt x="7963" y="6608"/>
                    <a:pt x="7961" y="6585"/>
                    <a:pt x="7923" y="6561"/>
                  </a:cubicBezTo>
                  <a:lnTo>
                    <a:pt x="7907" y="6511"/>
                  </a:lnTo>
                  <a:cubicBezTo>
                    <a:pt x="7948" y="6492"/>
                    <a:pt x="7907" y="6442"/>
                    <a:pt x="7888" y="6417"/>
                  </a:cubicBezTo>
                  <a:cubicBezTo>
                    <a:pt x="7929" y="6395"/>
                    <a:pt x="7929" y="6373"/>
                    <a:pt x="7888" y="6348"/>
                  </a:cubicBezTo>
                  <a:cubicBezTo>
                    <a:pt x="7869" y="6348"/>
                    <a:pt x="7869" y="6323"/>
                    <a:pt x="7888" y="6301"/>
                  </a:cubicBezTo>
                  <a:cubicBezTo>
                    <a:pt x="7910" y="6279"/>
                    <a:pt x="7910" y="6254"/>
                    <a:pt x="7910" y="6207"/>
                  </a:cubicBezTo>
                  <a:cubicBezTo>
                    <a:pt x="7888" y="6185"/>
                    <a:pt x="7885" y="6019"/>
                    <a:pt x="7866" y="5834"/>
                  </a:cubicBezTo>
                  <a:cubicBezTo>
                    <a:pt x="7848" y="5626"/>
                    <a:pt x="7826" y="5486"/>
                    <a:pt x="7804" y="5486"/>
                  </a:cubicBezTo>
                  <a:cubicBezTo>
                    <a:pt x="7804" y="5486"/>
                    <a:pt x="7804" y="5486"/>
                    <a:pt x="7803" y="5486"/>
                  </a:cubicBezTo>
                  <a:cubicBezTo>
                    <a:pt x="7800" y="5464"/>
                    <a:pt x="7800" y="5464"/>
                    <a:pt x="7819" y="5436"/>
                  </a:cubicBezTo>
                  <a:cubicBezTo>
                    <a:pt x="7838" y="5433"/>
                    <a:pt x="7835" y="5411"/>
                    <a:pt x="7791" y="5395"/>
                  </a:cubicBezTo>
                  <a:cubicBezTo>
                    <a:pt x="7766" y="5373"/>
                    <a:pt x="7747" y="5377"/>
                    <a:pt x="7788" y="5370"/>
                  </a:cubicBezTo>
                  <a:cubicBezTo>
                    <a:pt x="7807" y="5367"/>
                    <a:pt x="7800" y="5320"/>
                    <a:pt x="7785" y="5229"/>
                  </a:cubicBezTo>
                  <a:cubicBezTo>
                    <a:pt x="7769" y="5163"/>
                    <a:pt x="7754" y="5072"/>
                    <a:pt x="7733" y="5072"/>
                  </a:cubicBezTo>
                  <a:cubicBezTo>
                    <a:pt x="7733" y="5072"/>
                    <a:pt x="7732" y="5072"/>
                    <a:pt x="7731" y="5073"/>
                  </a:cubicBezTo>
                  <a:cubicBezTo>
                    <a:pt x="7712" y="5046"/>
                    <a:pt x="7705" y="5036"/>
                    <a:pt x="7707" y="5036"/>
                  </a:cubicBezTo>
                  <a:lnTo>
                    <a:pt x="7707" y="5036"/>
                  </a:lnTo>
                  <a:cubicBezTo>
                    <a:pt x="7709" y="5036"/>
                    <a:pt x="7715" y="5040"/>
                    <a:pt x="7725" y="5048"/>
                  </a:cubicBezTo>
                  <a:cubicBezTo>
                    <a:pt x="7728" y="5048"/>
                    <a:pt x="7731" y="5049"/>
                    <a:pt x="7733" y="5049"/>
                  </a:cubicBezTo>
                  <a:cubicBezTo>
                    <a:pt x="7772" y="5049"/>
                    <a:pt x="7766" y="4940"/>
                    <a:pt x="7713" y="4885"/>
                  </a:cubicBezTo>
                  <a:cubicBezTo>
                    <a:pt x="7706" y="4859"/>
                    <a:pt x="7700" y="4838"/>
                    <a:pt x="7722" y="4831"/>
                  </a:cubicBezTo>
                  <a:cubicBezTo>
                    <a:pt x="7713" y="4794"/>
                    <a:pt x="7694" y="4756"/>
                    <a:pt x="7672" y="4725"/>
                  </a:cubicBezTo>
                  <a:cubicBezTo>
                    <a:pt x="7666" y="4700"/>
                    <a:pt x="7644" y="4609"/>
                    <a:pt x="7631" y="4565"/>
                  </a:cubicBezTo>
                  <a:cubicBezTo>
                    <a:pt x="7622" y="4534"/>
                    <a:pt x="7606" y="4505"/>
                    <a:pt x="7584" y="4480"/>
                  </a:cubicBezTo>
                  <a:cubicBezTo>
                    <a:pt x="7580" y="4462"/>
                    <a:pt x="7575" y="4446"/>
                    <a:pt x="7575" y="4446"/>
                  </a:cubicBezTo>
                  <a:lnTo>
                    <a:pt x="7575" y="4446"/>
                  </a:lnTo>
                  <a:cubicBezTo>
                    <a:pt x="7575" y="4446"/>
                    <a:pt x="7576" y="4449"/>
                    <a:pt x="7578" y="4455"/>
                  </a:cubicBezTo>
                  <a:cubicBezTo>
                    <a:pt x="7597" y="4452"/>
                    <a:pt x="7565" y="4339"/>
                    <a:pt x="7515" y="4183"/>
                  </a:cubicBezTo>
                  <a:cubicBezTo>
                    <a:pt x="7462" y="4026"/>
                    <a:pt x="7412" y="3891"/>
                    <a:pt x="7424" y="3863"/>
                  </a:cubicBezTo>
                  <a:cubicBezTo>
                    <a:pt x="7415" y="3847"/>
                    <a:pt x="7402" y="3835"/>
                    <a:pt x="7387" y="3825"/>
                  </a:cubicBezTo>
                  <a:cubicBezTo>
                    <a:pt x="7340" y="3819"/>
                    <a:pt x="7330" y="3797"/>
                    <a:pt x="7343" y="3769"/>
                  </a:cubicBezTo>
                  <a:cubicBezTo>
                    <a:pt x="7374" y="3731"/>
                    <a:pt x="7336" y="3644"/>
                    <a:pt x="7289" y="3637"/>
                  </a:cubicBezTo>
                  <a:lnTo>
                    <a:pt x="7308" y="3631"/>
                  </a:lnTo>
                  <a:cubicBezTo>
                    <a:pt x="7336" y="3593"/>
                    <a:pt x="7289" y="3534"/>
                    <a:pt x="7242" y="3531"/>
                  </a:cubicBezTo>
                  <a:cubicBezTo>
                    <a:pt x="7252" y="3499"/>
                    <a:pt x="7261" y="3471"/>
                    <a:pt x="7233" y="3456"/>
                  </a:cubicBezTo>
                  <a:cubicBezTo>
                    <a:pt x="7224" y="3437"/>
                    <a:pt x="7224" y="3437"/>
                    <a:pt x="7261" y="3418"/>
                  </a:cubicBezTo>
                  <a:cubicBezTo>
                    <a:pt x="7280" y="3409"/>
                    <a:pt x="7299" y="3402"/>
                    <a:pt x="7289" y="3380"/>
                  </a:cubicBezTo>
                  <a:cubicBezTo>
                    <a:pt x="7285" y="3370"/>
                    <a:pt x="7278" y="3367"/>
                    <a:pt x="7271" y="3367"/>
                  </a:cubicBezTo>
                  <a:cubicBezTo>
                    <a:pt x="7262" y="3367"/>
                    <a:pt x="7252" y="3371"/>
                    <a:pt x="7242" y="3374"/>
                  </a:cubicBezTo>
                  <a:lnTo>
                    <a:pt x="7224" y="3333"/>
                  </a:lnTo>
                  <a:cubicBezTo>
                    <a:pt x="7224" y="3333"/>
                    <a:pt x="7215" y="3318"/>
                    <a:pt x="7202" y="3318"/>
                  </a:cubicBezTo>
                  <a:cubicBezTo>
                    <a:pt x="7199" y="3318"/>
                    <a:pt x="7196" y="3319"/>
                    <a:pt x="7192" y="3321"/>
                  </a:cubicBezTo>
                  <a:cubicBezTo>
                    <a:pt x="7190" y="3322"/>
                    <a:pt x="7188" y="3322"/>
                    <a:pt x="7185" y="3322"/>
                  </a:cubicBezTo>
                  <a:cubicBezTo>
                    <a:pt x="7171" y="3322"/>
                    <a:pt x="7163" y="3305"/>
                    <a:pt x="7155" y="3286"/>
                  </a:cubicBezTo>
                  <a:cubicBezTo>
                    <a:pt x="7164" y="3281"/>
                    <a:pt x="7162" y="3276"/>
                    <a:pt x="7155" y="3276"/>
                  </a:cubicBezTo>
                  <a:cubicBezTo>
                    <a:pt x="7149" y="3276"/>
                    <a:pt x="7140" y="3281"/>
                    <a:pt x="7136" y="3296"/>
                  </a:cubicBezTo>
                  <a:cubicBezTo>
                    <a:pt x="7126" y="3299"/>
                    <a:pt x="7116" y="3303"/>
                    <a:pt x="7108" y="3303"/>
                  </a:cubicBezTo>
                  <a:cubicBezTo>
                    <a:pt x="7100" y="3303"/>
                    <a:pt x="7093" y="3300"/>
                    <a:pt x="7089" y="3289"/>
                  </a:cubicBezTo>
                  <a:lnTo>
                    <a:pt x="7051" y="3308"/>
                  </a:lnTo>
                  <a:cubicBezTo>
                    <a:pt x="7014" y="3327"/>
                    <a:pt x="6995" y="3336"/>
                    <a:pt x="6995" y="3387"/>
                  </a:cubicBezTo>
                  <a:cubicBezTo>
                    <a:pt x="7012" y="3469"/>
                    <a:pt x="7021" y="3536"/>
                    <a:pt x="7051" y="3536"/>
                  </a:cubicBezTo>
                  <a:cubicBezTo>
                    <a:pt x="7054" y="3536"/>
                    <a:pt x="7057" y="3535"/>
                    <a:pt x="7061" y="3534"/>
                  </a:cubicBezTo>
                  <a:cubicBezTo>
                    <a:pt x="7098" y="3543"/>
                    <a:pt x="7114" y="3584"/>
                    <a:pt x="7098" y="3619"/>
                  </a:cubicBezTo>
                  <a:cubicBezTo>
                    <a:pt x="7080" y="3625"/>
                    <a:pt x="7117" y="3709"/>
                    <a:pt x="7158" y="3816"/>
                  </a:cubicBezTo>
                  <a:cubicBezTo>
                    <a:pt x="7208" y="3944"/>
                    <a:pt x="7233" y="4010"/>
                    <a:pt x="7221" y="4038"/>
                  </a:cubicBezTo>
                  <a:cubicBezTo>
                    <a:pt x="7214" y="4054"/>
                    <a:pt x="7211" y="4070"/>
                    <a:pt x="7217" y="4089"/>
                  </a:cubicBezTo>
                  <a:cubicBezTo>
                    <a:pt x="7218" y="4088"/>
                    <a:pt x="7219" y="4088"/>
                    <a:pt x="7219" y="4088"/>
                  </a:cubicBezTo>
                  <a:cubicBezTo>
                    <a:pt x="7239" y="4088"/>
                    <a:pt x="7285" y="4216"/>
                    <a:pt x="7330" y="4361"/>
                  </a:cubicBezTo>
                  <a:cubicBezTo>
                    <a:pt x="7380" y="4513"/>
                    <a:pt x="7420" y="4665"/>
                    <a:pt x="7439" y="4665"/>
                  </a:cubicBezTo>
                  <a:cubicBezTo>
                    <a:pt x="7440" y="4665"/>
                    <a:pt x="7440" y="4665"/>
                    <a:pt x="7440" y="4665"/>
                  </a:cubicBezTo>
                  <a:cubicBezTo>
                    <a:pt x="7446" y="4687"/>
                    <a:pt x="7452" y="4709"/>
                    <a:pt x="7452" y="4709"/>
                  </a:cubicBezTo>
                  <a:cubicBezTo>
                    <a:pt x="7434" y="4712"/>
                    <a:pt x="7446" y="4756"/>
                    <a:pt x="7456" y="4803"/>
                  </a:cubicBezTo>
                  <a:cubicBezTo>
                    <a:pt x="7474" y="4828"/>
                    <a:pt x="7490" y="4856"/>
                    <a:pt x="7496" y="4885"/>
                  </a:cubicBezTo>
                  <a:cubicBezTo>
                    <a:pt x="7478" y="4891"/>
                    <a:pt x="7484" y="4913"/>
                    <a:pt x="7493" y="4957"/>
                  </a:cubicBezTo>
                  <a:cubicBezTo>
                    <a:pt x="7502" y="4996"/>
                    <a:pt x="7508" y="5020"/>
                    <a:pt x="7522" y="5020"/>
                  </a:cubicBezTo>
                  <a:cubicBezTo>
                    <a:pt x="7524" y="5020"/>
                    <a:pt x="7526" y="5020"/>
                    <a:pt x="7528" y="5019"/>
                  </a:cubicBezTo>
                  <a:cubicBezTo>
                    <a:pt x="7550" y="5101"/>
                    <a:pt x="7559" y="5185"/>
                    <a:pt x="7559" y="5270"/>
                  </a:cubicBezTo>
                  <a:cubicBezTo>
                    <a:pt x="7540" y="5295"/>
                    <a:pt x="7565" y="5314"/>
                    <a:pt x="7590" y="5333"/>
                  </a:cubicBezTo>
                  <a:cubicBezTo>
                    <a:pt x="7612" y="5333"/>
                    <a:pt x="7634" y="5348"/>
                    <a:pt x="7640" y="5373"/>
                  </a:cubicBezTo>
                  <a:lnTo>
                    <a:pt x="7597" y="5380"/>
                  </a:lnTo>
                  <a:cubicBezTo>
                    <a:pt x="7588" y="5372"/>
                    <a:pt x="7583" y="5368"/>
                    <a:pt x="7580" y="5368"/>
                  </a:cubicBezTo>
                  <a:lnTo>
                    <a:pt x="7580" y="5368"/>
                  </a:lnTo>
                  <a:cubicBezTo>
                    <a:pt x="7576" y="5368"/>
                    <a:pt x="7577" y="5378"/>
                    <a:pt x="7581" y="5405"/>
                  </a:cubicBezTo>
                  <a:lnTo>
                    <a:pt x="7587" y="5449"/>
                  </a:lnTo>
                  <a:cubicBezTo>
                    <a:pt x="7587" y="5449"/>
                    <a:pt x="7588" y="5449"/>
                    <a:pt x="7588" y="5449"/>
                  </a:cubicBezTo>
                  <a:cubicBezTo>
                    <a:pt x="7610" y="5449"/>
                    <a:pt x="7628" y="5561"/>
                    <a:pt x="7647" y="5718"/>
                  </a:cubicBezTo>
                  <a:cubicBezTo>
                    <a:pt x="7668" y="5914"/>
                    <a:pt x="7669" y="5985"/>
                    <a:pt x="7689" y="5985"/>
                  </a:cubicBezTo>
                  <a:cubicBezTo>
                    <a:pt x="7690" y="5985"/>
                    <a:pt x="7690" y="5985"/>
                    <a:pt x="7691" y="5985"/>
                  </a:cubicBezTo>
                  <a:cubicBezTo>
                    <a:pt x="7709" y="5985"/>
                    <a:pt x="7713" y="6006"/>
                    <a:pt x="7694" y="6075"/>
                  </a:cubicBezTo>
                  <a:cubicBezTo>
                    <a:pt x="7637" y="6213"/>
                    <a:pt x="7637" y="6213"/>
                    <a:pt x="7659" y="6235"/>
                  </a:cubicBezTo>
                  <a:cubicBezTo>
                    <a:pt x="7659" y="6213"/>
                    <a:pt x="7678" y="6210"/>
                    <a:pt x="7700" y="6210"/>
                  </a:cubicBezTo>
                  <a:cubicBezTo>
                    <a:pt x="7741" y="6210"/>
                    <a:pt x="7741" y="6232"/>
                    <a:pt x="7700" y="6257"/>
                  </a:cubicBezTo>
                  <a:cubicBezTo>
                    <a:pt x="7662" y="6257"/>
                    <a:pt x="7675" y="6589"/>
                    <a:pt x="7709" y="6618"/>
                  </a:cubicBezTo>
                  <a:lnTo>
                    <a:pt x="7691" y="6614"/>
                  </a:lnTo>
                  <a:cubicBezTo>
                    <a:pt x="7669" y="6614"/>
                    <a:pt x="7669" y="6636"/>
                    <a:pt x="7659" y="6724"/>
                  </a:cubicBezTo>
                  <a:lnTo>
                    <a:pt x="7653" y="6790"/>
                  </a:lnTo>
                  <a:cubicBezTo>
                    <a:pt x="7696" y="6796"/>
                    <a:pt x="7657" y="6922"/>
                    <a:pt x="7635" y="6922"/>
                  </a:cubicBezTo>
                  <a:cubicBezTo>
                    <a:pt x="7635" y="6922"/>
                    <a:pt x="7634" y="6922"/>
                    <a:pt x="7634" y="6922"/>
                  </a:cubicBezTo>
                  <a:cubicBezTo>
                    <a:pt x="7612" y="6940"/>
                    <a:pt x="7612" y="6940"/>
                    <a:pt x="7606" y="6981"/>
                  </a:cubicBezTo>
                  <a:cubicBezTo>
                    <a:pt x="7633" y="7051"/>
                    <a:pt x="7596" y="7154"/>
                    <a:pt x="7573" y="7154"/>
                  </a:cubicBezTo>
                  <a:cubicBezTo>
                    <a:pt x="7573" y="7154"/>
                    <a:pt x="7572" y="7154"/>
                    <a:pt x="7572" y="7153"/>
                  </a:cubicBezTo>
                  <a:lnTo>
                    <a:pt x="7562" y="7197"/>
                  </a:lnTo>
                  <a:cubicBezTo>
                    <a:pt x="7572" y="7226"/>
                    <a:pt x="7572" y="7257"/>
                    <a:pt x="7559" y="7285"/>
                  </a:cubicBezTo>
                  <a:cubicBezTo>
                    <a:pt x="7547" y="7335"/>
                    <a:pt x="7540" y="7359"/>
                    <a:pt x="7550" y="7359"/>
                  </a:cubicBezTo>
                  <a:cubicBezTo>
                    <a:pt x="7553" y="7359"/>
                    <a:pt x="7557" y="7357"/>
                    <a:pt x="7562" y="7354"/>
                  </a:cubicBezTo>
                  <a:cubicBezTo>
                    <a:pt x="7584" y="7360"/>
                    <a:pt x="7603" y="7367"/>
                    <a:pt x="7597" y="7385"/>
                  </a:cubicBezTo>
                  <a:lnTo>
                    <a:pt x="7578" y="7382"/>
                  </a:lnTo>
                  <a:cubicBezTo>
                    <a:pt x="7577" y="7382"/>
                    <a:pt x="7576" y="7382"/>
                    <a:pt x="7575" y="7382"/>
                  </a:cubicBezTo>
                  <a:cubicBezTo>
                    <a:pt x="7557" y="7382"/>
                    <a:pt x="7536" y="7442"/>
                    <a:pt x="7512" y="7520"/>
                  </a:cubicBezTo>
                  <a:cubicBezTo>
                    <a:pt x="7474" y="7624"/>
                    <a:pt x="7456" y="7664"/>
                    <a:pt x="7431" y="7674"/>
                  </a:cubicBezTo>
                  <a:lnTo>
                    <a:pt x="7440" y="7702"/>
                  </a:lnTo>
                  <a:cubicBezTo>
                    <a:pt x="7448" y="7726"/>
                    <a:pt x="7442" y="7745"/>
                    <a:pt x="7429" y="7745"/>
                  </a:cubicBezTo>
                  <a:cubicBezTo>
                    <a:pt x="7427" y="7745"/>
                    <a:pt x="7424" y="7744"/>
                    <a:pt x="7421" y="7743"/>
                  </a:cubicBezTo>
                  <a:cubicBezTo>
                    <a:pt x="7393" y="7752"/>
                    <a:pt x="7362" y="7830"/>
                    <a:pt x="7358" y="7877"/>
                  </a:cubicBezTo>
                  <a:lnTo>
                    <a:pt x="7336" y="7918"/>
                  </a:lnTo>
                  <a:cubicBezTo>
                    <a:pt x="7289" y="7918"/>
                    <a:pt x="7261" y="7971"/>
                    <a:pt x="7286" y="8012"/>
                  </a:cubicBezTo>
                  <a:cubicBezTo>
                    <a:pt x="7282" y="8009"/>
                    <a:pt x="7278" y="8008"/>
                    <a:pt x="7275" y="8008"/>
                  </a:cubicBezTo>
                  <a:cubicBezTo>
                    <a:pt x="7262" y="8008"/>
                    <a:pt x="7252" y="8023"/>
                    <a:pt x="7242" y="8037"/>
                  </a:cubicBezTo>
                  <a:cubicBezTo>
                    <a:pt x="7240" y="8081"/>
                    <a:pt x="7202" y="8148"/>
                    <a:pt x="7181" y="8148"/>
                  </a:cubicBezTo>
                  <a:cubicBezTo>
                    <a:pt x="7180" y="8148"/>
                    <a:pt x="7178" y="8148"/>
                    <a:pt x="7177" y="8147"/>
                  </a:cubicBezTo>
                  <a:lnTo>
                    <a:pt x="7164" y="8166"/>
                  </a:lnTo>
                  <a:cubicBezTo>
                    <a:pt x="7167" y="8188"/>
                    <a:pt x="7158" y="8213"/>
                    <a:pt x="7142" y="8228"/>
                  </a:cubicBezTo>
                  <a:cubicBezTo>
                    <a:pt x="7127" y="8247"/>
                    <a:pt x="7120" y="8272"/>
                    <a:pt x="7123" y="8294"/>
                  </a:cubicBezTo>
                  <a:cubicBezTo>
                    <a:pt x="7127" y="8310"/>
                    <a:pt x="7120" y="8329"/>
                    <a:pt x="7111" y="8341"/>
                  </a:cubicBezTo>
                  <a:cubicBezTo>
                    <a:pt x="7108" y="8345"/>
                    <a:pt x="7106" y="8347"/>
                    <a:pt x="7104" y="8347"/>
                  </a:cubicBezTo>
                  <a:cubicBezTo>
                    <a:pt x="7097" y="8347"/>
                    <a:pt x="7095" y="8323"/>
                    <a:pt x="7092" y="8300"/>
                  </a:cubicBezTo>
                  <a:cubicBezTo>
                    <a:pt x="7095" y="8288"/>
                    <a:pt x="7094" y="8282"/>
                    <a:pt x="7091" y="8282"/>
                  </a:cubicBezTo>
                  <a:cubicBezTo>
                    <a:pt x="7083" y="8282"/>
                    <a:pt x="7061" y="8324"/>
                    <a:pt x="7054" y="8379"/>
                  </a:cubicBezTo>
                  <a:cubicBezTo>
                    <a:pt x="7049" y="8421"/>
                    <a:pt x="7047" y="8440"/>
                    <a:pt x="7045" y="8440"/>
                  </a:cubicBezTo>
                  <a:cubicBezTo>
                    <a:pt x="7043" y="8440"/>
                    <a:pt x="7042" y="8425"/>
                    <a:pt x="7039" y="8398"/>
                  </a:cubicBezTo>
                  <a:cubicBezTo>
                    <a:pt x="7039" y="8378"/>
                    <a:pt x="7038" y="8360"/>
                    <a:pt x="7034" y="8360"/>
                  </a:cubicBezTo>
                  <a:cubicBezTo>
                    <a:pt x="7031" y="8360"/>
                    <a:pt x="7028" y="8367"/>
                    <a:pt x="7023" y="8385"/>
                  </a:cubicBezTo>
                  <a:cubicBezTo>
                    <a:pt x="7023" y="8385"/>
                    <a:pt x="6998" y="8416"/>
                    <a:pt x="7014" y="8432"/>
                  </a:cubicBezTo>
                  <a:cubicBezTo>
                    <a:pt x="7001" y="8448"/>
                    <a:pt x="6986" y="8463"/>
                    <a:pt x="6970" y="8482"/>
                  </a:cubicBezTo>
                  <a:cubicBezTo>
                    <a:pt x="6942" y="8492"/>
                    <a:pt x="6917" y="8507"/>
                    <a:pt x="6895" y="8532"/>
                  </a:cubicBezTo>
                  <a:cubicBezTo>
                    <a:pt x="6895" y="8561"/>
                    <a:pt x="6895" y="8561"/>
                    <a:pt x="6866" y="8564"/>
                  </a:cubicBezTo>
                  <a:cubicBezTo>
                    <a:pt x="6862" y="8559"/>
                    <a:pt x="6858" y="8557"/>
                    <a:pt x="6855" y="8557"/>
                  </a:cubicBezTo>
                  <a:cubicBezTo>
                    <a:pt x="6846" y="8557"/>
                    <a:pt x="6844" y="8571"/>
                    <a:pt x="6866" y="8592"/>
                  </a:cubicBezTo>
                  <a:cubicBezTo>
                    <a:pt x="6869" y="8618"/>
                    <a:pt x="6848" y="8639"/>
                    <a:pt x="6824" y="8639"/>
                  </a:cubicBezTo>
                  <a:cubicBezTo>
                    <a:pt x="6823" y="8639"/>
                    <a:pt x="6821" y="8639"/>
                    <a:pt x="6819" y="8639"/>
                  </a:cubicBezTo>
                  <a:cubicBezTo>
                    <a:pt x="6806" y="8626"/>
                    <a:pt x="6796" y="8621"/>
                    <a:pt x="6790" y="8621"/>
                  </a:cubicBezTo>
                  <a:cubicBezTo>
                    <a:pt x="6782" y="8621"/>
                    <a:pt x="6781" y="8630"/>
                    <a:pt x="6788" y="8639"/>
                  </a:cubicBezTo>
                  <a:cubicBezTo>
                    <a:pt x="6788" y="8655"/>
                    <a:pt x="6782" y="8673"/>
                    <a:pt x="6772" y="8686"/>
                  </a:cubicBezTo>
                  <a:cubicBezTo>
                    <a:pt x="6772" y="8685"/>
                    <a:pt x="6771" y="8685"/>
                    <a:pt x="6769" y="8685"/>
                  </a:cubicBezTo>
                  <a:cubicBezTo>
                    <a:pt x="6744" y="8685"/>
                    <a:pt x="6604" y="8808"/>
                    <a:pt x="6456" y="8918"/>
                  </a:cubicBezTo>
                  <a:cubicBezTo>
                    <a:pt x="6437" y="8930"/>
                    <a:pt x="6434" y="8955"/>
                    <a:pt x="6443" y="8977"/>
                  </a:cubicBezTo>
                  <a:cubicBezTo>
                    <a:pt x="6455" y="8993"/>
                    <a:pt x="6458" y="8998"/>
                    <a:pt x="6456" y="8998"/>
                  </a:cubicBezTo>
                  <a:cubicBezTo>
                    <a:pt x="6453" y="8998"/>
                    <a:pt x="6441" y="8992"/>
                    <a:pt x="6425" y="8990"/>
                  </a:cubicBezTo>
                  <a:cubicBezTo>
                    <a:pt x="6405" y="8975"/>
                    <a:pt x="6389" y="8969"/>
                    <a:pt x="6378" y="8969"/>
                  </a:cubicBezTo>
                  <a:cubicBezTo>
                    <a:pt x="6358" y="8969"/>
                    <a:pt x="6356" y="8989"/>
                    <a:pt x="6390" y="9015"/>
                  </a:cubicBezTo>
                  <a:cubicBezTo>
                    <a:pt x="6415" y="9028"/>
                    <a:pt x="6424" y="9033"/>
                    <a:pt x="6415" y="9033"/>
                  </a:cubicBezTo>
                  <a:cubicBezTo>
                    <a:pt x="6409" y="9033"/>
                    <a:pt x="6395" y="9031"/>
                    <a:pt x="6371" y="9027"/>
                  </a:cubicBezTo>
                  <a:cubicBezTo>
                    <a:pt x="6361" y="9025"/>
                    <a:pt x="6355" y="9024"/>
                    <a:pt x="6350" y="9024"/>
                  </a:cubicBezTo>
                  <a:cubicBezTo>
                    <a:pt x="6341" y="9024"/>
                    <a:pt x="6340" y="9030"/>
                    <a:pt x="6334" y="9049"/>
                  </a:cubicBezTo>
                  <a:cubicBezTo>
                    <a:pt x="6342" y="9062"/>
                    <a:pt x="6337" y="9071"/>
                    <a:pt x="6329" y="9071"/>
                  </a:cubicBezTo>
                  <a:cubicBezTo>
                    <a:pt x="6324" y="9071"/>
                    <a:pt x="6319" y="9068"/>
                    <a:pt x="6315" y="9062"/>
                  </a:cubicBezTo>
                  <a:cubicBezTo>
                    <a:pt x="6300" y="9059"/>
                    <a:pt x="6284" y="9055"/>
                    <a:pt x="6274" y="9055"/>
                  </a:cubicBezTo>
                  <a:cubicBezTo>
                    <a:pt x="6266" y="9055"/>
                    <a:pt x="6262" y="9058"/>
                    <a:pt x="6268" y="9065"/>
                  </a:cubicBezTo>
                  <a:cubicBezTo>
                    <a:pt x="6258" y="9071"/>
                    <a:pt x="6248" y="9073"/>
                    <a:pt x="6237" y="9073"/>
                  </a:cubicBezTo>
                  <a:cubicBezTo>
                    <a:pt x="6231" y="9073"/>
                    <a:pt x="6225" y="9072"/>
                    <a:pt x="6218" y="9071"/>
                  </a:cubicBezTo>
                  <a:cubicBezTo>
                    <a:pt x="6215" y="9071"/>
                    <a:pt x="6213" y="9070"/>
                    <a:pt x="6210" y="9070"/>
                  </a:cubicBezTo>
                  <a:cubicBezTo>
                    <a:pt x="6188" y="9070"/>
                    <a:pt x="6182" y="9096"/>
                    <a:pt x="6174" y="9121"/>
                  </a:cubicBezTo>
                  <a:cubicBezTo>
                    <a:pt x="6151" y="9161"/>
                    <a:pt x="6135" y="9181"/>
                    <a:pt x="6125" y="9181"/>
                  </a:cubicBezTo>
                  <a:cubicBezTo>
                    <a:pt x="6118" y="9181"/>
                    <a:pt x="6114" y="9172"/>
                    <a:pt x="6114" y="9153"/>
                  </a:cubicBezTo>
                  <a:cubicBezTo>
                    <a:pt x="6114" y="9141"/>
                    <a:pt x="6109" y="9137"/>
                    <a:pt x="6102" y="9137"/>
                  </a:cubicBezTo>
                  <a:cubicBezTo>
                    <a:pt x="6078" y="9137"/>
                    <a:pt x="6029" y="9184"/>
                    <a:pt x="6027" y="9222"/>
                  </a:cubicBezTo>
                  <a:cubicBezTo>
                    <a:pt x="6027" y="9251"/>
                    <a:pt x="6027" y="9262"/>
                    <a:pt x="6024" y="9262"/>
                  </a:cubicBezTo>
                  <a:cubicBezTo>
                    <a:pt x="6023" y="9262"/>
                    <a:pt x="6021" y="9257"/>
                    <a:pt x="6017" y="9250"/>
                  </a:cubicBezTo>
                  <a:cubicBezTo>
                    <a:pt x="6012" y="9240"/>
                    <a:pt x="6004" y="9236"/>
                    <a:pt x="5996" y="9236"/>
                  </a:cubicBezTo>
                  <a:cubicBezTo>
                    <a:pt x="5994" y="9236"/>
                    <a:pt x="5991" y="9237"/>
                    <a:pt x="5989" y="9237"/>
                  </a:cubicBezTo>
                  <a:cubicBezTo>
                    <a:pt x="5976" y="9243"/>
                    <a:pt x="5965" y="9248"/>
                    <a:pt x="5955" y="9248"/>
                  </a:cubicBezTo>
                  <a:cubicBezTo>
                    <a:pt x="5948" y="9248"/>
                    <a:pt x="5943" y="9245"/>
                    <a:pt x="5939" y="9237"/>
                  </a:cubicBezTo>
                  <a:cubicBezTo>
                    <a:pt x="5920" y="9250"/>
                    <a:pt x="5901" y="9266"/>
                    <a:pt x="5889" y="9284"/>
                  </a:cubicBezTo>
                  <a:cubicBezTo>
                    <a:pt x="5873" y="9315"/>
                    <a:pt x="5843" y="9331"/>
                    <a:pt x="5813" y="9331"/>
                  </a:cubicBezTo>
                  <a:cubicBezTo>
                    <a:pt x="5793" y="9331"/>
                    <a:pt x="5773" y="9324"/>
                    <a:pt x="5757" y="9310"/>
                  </a:cubicBezTo>
                  <a:lnTo>
                    <a:pt x="5723" y="9344"/>
                  </a:lnTo>
                  <a:cubicBezTo>
                    <a:pt x="5718" y="9377"/>
                    <a:pt x="5710" y="9399"/>
                    <a:pt x="5702" y="9399"/>
                  </a:cubicBezTo>
                  <a:cubicBezTo>
                    <a:pt x="5697" y="9399"/>
                    <a:pt x="5692" y="9393"/>
                    <a:pt x="5688" y="9378"/>
                  </a:cubicBezTo>
                  <a:cubicBezTo>
                    <a:pt x="5686" y="9372"/>
                    <a:pt x="5684" y="9365"/>
                    <a:pt x="5682" y="9360"/>
                  </a:cubicBezTo>
                  <a:lnTo>
                    <a:pt x="5682" y="9360"/>
                  </a:lnTo>
                  <a:cubicBezTo>
                    <a:pt x="5678" y="9385"/>
                    <a:pt x="5650" y="9398"/>
                    <a:pt x="5622" y="9398"/>
                  </a:cubicBezTo>
                  <a:cubicBezTo>
                    <a:pt x="5600" y="9398"/>
                    <a:pt x="5578" y="9389"/>
                    <a:pt x="5572" y="9372"/>
                  </a:cubicBezTo>
                  <a:cubicBezTo>
                    <a:pt x="5568" y="9358"/>
                    <a:pt x="5567" y="9353"/>
                    <a:pt x="5561" y="9353"/>
                  </a:cubicBezTo>
                  <a:cubicBezTo>
                    <a:pt x="5558" y="9353"/>
                    <a:pt x="5554" y="9354"/>
                    <a:pt x="5547" y="9357"/>
                  </a:cubicBezTo>
                  <a:lnTo>
                    <a:pt x="5550" y="9378"/>
                  </a:lnTo>
                  <a:cubicBezTo>
                    <a:pt x="5556" y="9397"/>
                    <a:pt x="5563" y="9416"/>
                    <a:pt x="5541" y="9422"/>
                  </a:cubicBezTo>
                  <a:cubicBezTo>
                    <a:pt x="5532" y="9427"/>
                    <a:pt x="5523" y="9429"/>
                    <a:pt x="5515" y="9429"/>
                  </a:cubicBezTo>
                  <a:cubicBezTo>
                    <a:pt x="5506" y="9429"/>
                    <a:pt x="5497" y="9425"/>
                    <a:pt x="5494" y="9413"/>
                  </a:cubicBezTo>
                  <a:cubicBezTo>
                    <a:pt x="5477" y="9405"/>
                    <a:pt x="5459" y="9395"/>
                    <a:pt x="5451" y="9395"/>
                  </a:cubicBezTo>
                  <a:cubicBezTo>
                    <a:pt x="5446" y="9395"/>
                    <a:pt x="5445" y="9397"/>
                    <a:pt x="5447" y="9404"/>
                  </a:cubicBezTo>
                  <a:cubicBezTo>
                    <a:pt x="5443" y="9404"/>
                    <a:pt x="5439" y="9405"/>
                    <a:pt x="5435" y="9405"/>
                  </a:cubicBezTo>
                  <a:cubicBezTo>
                    <a:pt x="5423" y="9405"/>
                    <a:pt x="5412" y="9401"/>
                    <a:pt x="5400" y="9394"/>
                  </a:cubicBezTo>
                  <a:cubicBezTo>
                    <a:pt x="5378" y="9397"/>
                    <a:pt x="5359" y="9404"/>
                    <a:pt x="5315" y="9410"/>
                  </a:cubicBezTo>
                  <a:cubicBezTo>
                    <a:pt x="5306" y="9425"/>
                    <a:pt x="5286" y="9433"/>
                    <a:pt x="5271" y="9433"/>
                  </a:cubicBezTo>
                  <a:cubicBezTo>
                    <a:pt x="5261" y="9433"/>
                    <a:pt x="5254" y="9430"/>
                    <a:pt x="5253" y="9422"/>
                  </a:cubicBezTo>
                  <a:cubicBezTo>
                    <a:pt x="5231" y="9425"/>
                    <a:pt x="5209" y="9435"/>
                    <a:pt x="5193" y="9454"/>
                  </a:cubicBezTo>
                  <a:cubicBezTo>
                    <a:pt x="5178" y="9456"/>
                    <a:pt x="5165" y="9457"/>
                    <a:pt x="5155" y="9457"/>
                  </a:cubicBezTo>
                  <a:cubicBezTo>
                    <a:pt x="5136" y="9457"/>
                    <a:pt x="5127" y="9452"/>
                    <a:pt x="5127" y="9438"/>
                  </a:cubicBezTo>
                  <a:cubicBezTo>
                    <a:pt x="5126" y="9429"/>
                    <a:pt x="5125" y="9424"/>
                    <a:pt x="5122" y="9424"/>
                  </a:cubicBezTo>
                  <a:cubicBezTo>
                    <a:pt x="5120" y="9424"/>
                    <a:pt x="5115" y="9430"/>
                    <a:pt x="5105" y="9441"/>
                  </a:cubicBezTo>
                  <a:cubicBezTo>
                    <a:pt x="5105" y="9463"/>
                    <a:pt x="5086" y="9463"/>
                    <a:pt x="5064" y="9466"/>
                  </a:cubicBezTo>
                  <a:lnTo>
                    <a:pt x="5021" y="9469"/>
                  </a:lnTo>
                  <a:cubicBezTo>
                    <a:pt x="5021" y="9491"/>
                    <a:pt x="5021" y="9491"/>
                    <a:pt x="5002" y="9494"/>
                  </a:cubicBezTo>
                  <a:cubicBezTo>
                    <a:pt x="4977" y="9494"/>
                    <a:pt x="4911" y="9476"/>
                    <a:pt x="4892" y="9476"/>
                  </a:cubicBezTo>
                  <a:cubicBezTo>
                    <a:pt x="4826" y="9479"/>
                    <a:pt x="4826" y="9479"/>
                    <a:pt x="4848" y="9498"/>
                  </a:cubicBezTo>
                  <a:cubicBezTo>
                    <a:pt x="4864" y="9498"/>
                    <a:pt x="4868" y="9508"/>
                    <a:pt x="4855" y="9508"/>
                  </a:cubicBezTo>
                  <a:cubicBezTo>
                    <a:pt x="4849" y="9508"/>
                    <a:pt x="4839" y="9506"/>
                    <a:pt x="4826" y="9501"/>
                  </a:cubicBezTo>
                  <a:cubicBezTo>
                    <a:pt x="4776" y="9488"/>
                    <a:pt x="4726" y="9479"/>
                    <a:pt x="4673" y="9476"/>
                  </a:cubicBezTo>
                  <a:cubicBezTo>
                    <a:pt x="4643" y="9473"/>
                    <a:pt x="4624" y="9472"/>
                    <a:pt x="4611" y="9472"/>
                  </a:cubicBezTo>
                  <a:cubicBezTo>
                    <a:pt x="4588" y="9472"/>
                    <a:pt x="4587" y="9477"/>
                    <a:pt x="4585" y="9491"/>
                  </a:cubicBezTo>
                  <a:cubicBezTo>
                    <a:pt x="4594" y="9511"/>
                    <a:pt x="4594" y="9521"/>
                    <a:pt x="4588" y="9521"/>
                  </a:cubicBezTo>
                  <a:cubicBezTo>
                    <a:pt x="4583" y="9521"/>
                    <a:pt x="4573" y="9510"/>
                    <a:pt x="4563" y="9488"/>
                  </a:cubicBezTo>
                  <a:cubicBezTo>
                    <a:pt x="4540" y="9459"/>
                    <a:pt x="4523" y="9448"/>
                    <a:pt x="4512" y="9448"/>
                  </a:cubicBezTo>
                  <a:cubicBezTo>
                    <a:pt x="4506" y="9448"/>
                    <a:pt x="4502" y="9453"/>
                    <a:pt x="4500" y="9460"/>
                  </a:cubicBezTo>
                  <a:cubicBezTo>
                    <a:pt x="4483" y="9475"/>
                    <a:pt x="4478" y="9480"/>
                    <a:pt x="4467" y="9480"/>
                  </a:cubicBezTo>
                  <a:cubicBezTo>
                    <a:pt x="4464" y="9480"/>
                    <a:pt x="4461" y="9479"/>
                    <a:pt x="4457" y="9479"/>
                  </a:cubicBezTo>
                  <a:cubicBezTo>
                    <a:pt x="4457" y="9466"/>
                    <a:pt x="4450" y="9460"/>
                    <a:pt x="4435" y="9460"/>
                  </a:cubicBezTo>
                  <a:cubicBezTo>
                    <a:pt x="4425" y="9460"/>
                    <a:pt x="4410" y="9463"/>
                    <a:pt x="4391" y="9469"/>
                  </a:cubicBezTo>
                  <a:cubicBezTo>
                    <a:pt x="4369" y="9466"/>
                    <a:pt x="4369" y="9466"/>
                    <a:pt x="4372" y="9444"/>
                  </a:cubicBezTo>
                  <a:lnTo>
                    <a:pt x="4328" y="9438"/>
                  </a:lnTo>
                  <a:cubicBezTo>
                    <a:pt x="4316" y="9447"/>
                    <a:pt x="4298" y="9451"/>
                    <a:pt x="4280" y="9451"/>
                  </a:cubicBezTo>
                  <a:cubicBezTo>
                    <a:pt x="4222" y="9451"/>
                    <a:pt x="4149" y="9417"/>
                    <a:pt x="4137" y="9400"/>
                  </a:cubicBezTo>
                  <a:cubicBezTo>
                    <a:pt x="4133" y="9400"/>
                    <a:pt x="4129" y="9399"/>
                    <a:pt x="4125" y="9399"/>
                  </a:cubicBezTo>
                  <a:cubicBezTo>
                    <a:pt x="4112" y="9399"/>
                    <a:pt x="4099" y="9403"/>
                    <a:pt x="4090" y="9410"/>
                  </a:cubicBezTo>
                  <a:cubicBezTo>
                    <a:pt x="4076" y="9425"/>
                    <a:pt x="4064" y="9432"/>
                    <a:pt x="4056" y="9432"/>
                  </a:cubicBezTo>
                  <a:cubicBezTo>
                    <a:pt x="4045" y="9432"/>
                    <a:pt x="4041" y="9420"/>
                    <a:pt x="4046" y="9397"/>
                  </a:cubicBezTo>
                  <a:cubicBezTo>
                    <a:pt x="4053" y="9376"/>
                    <a:pt x="4056" y="9366"/>
                    <a:pt x="4053" y="9366"/>
                  </a:cubicBezTo>
                  <a:lnTo>
                    <a:pt x="4053" y="9366"/>
                  </a:lnTo>
                  <a:cubicBezTo>
                    <a:pt x="4050" y="9366"/>
                    <a:pt x="4042" y="9374"/>
                    <a:pt x="4027" y="9391"/>
                  </a:cubicBezTo>
                  <a:cubicBezTo>
                    <a:pt x="4022" y="9394"/>
                    <a:pt x="4014" y="9395"/>
                    <a:pt x="4005" y="9395"/>
                  </a:cubicBezTo>
                  <a:cubicBezTo>
                    <a:pt x="3965" y="9395"/>
                    <a:pt x="3899" y="9369"/>
                    <a:pt x="3927" y="9341"/>
                  </a:cubicBezTo>
                  <a:cubicBezTo>
                    <a:pt x="3933" y="9322"/>
                    <a:pt x="3939" y="9303"/>
                    <a:pt x="3939" y="9303"/>
                  </a:cubicBezTo>
                  <a:lnTo>
                    <a:pt x="3939" y="9303"/>
                  </a:lnTo>
                  <a:cubicBezTo>
                    <a:pt x="3930" y="9308"/>
                    <a:pt x="3918" y="9311"/>
                    <a:pt x="3906" y="9311"/>
                  </a:cubicBezTo>
                  <a:cubicBezTo>
                    <a:pt x="3901" y="9311"/>
                    <a:pt x="3897" y="9310"/>
                    <a:pt x="3892" y="9310"/>
                  </a:cubicBezTo>
                  <a:cubicBezTo>
                    <a:pt x="3890" y="9317"/>
                    <a:pt x="3885" y="9321"/>
                    <a:pt x="3876" y="9321"/>
                  </a:cubicBezTo>
                  <a:cubicBezTo>
                    <a:pt x="3862" y="9321"/>
                    <a:pt x="3840" y="9313"/>
                    <a:pt x="3805" y="9300"/>
                  </a:cubicBezTo>
                  <a:cubicBezTo>
                    <a:pt x="3764" y="9288"/>
                    <a:pt x="3676" y="9272"/>
                    <a:pt x="3635" y="9256"/>
                  </a:cubicBezTo>
                  <a:cubicBezTo>
                    <a:pt x="3595" y="9241"/>
                    <a:pt x="3535" y="9209"/>
                    <a:pt x="3523" y="9184"/>
                  </a:cubicBezTo>
                  <a:cubicBezTo>
                    <a:pt x="3502" y="9171"/>
                    <a:pt x="3477" y="9165"/>
                    <a:pt x="3452" y="9165"/>
                  </a:cubicBezTo>
                  <a:cubicBezTo>
                    <a:pt x="3448" y="9165"/>
                    <a:pt x="3443" y="9165"/>
                    <a:pt x="3438" y="9165"/>
                  </a:cubicBezTo>
                  <a:cubicBezTo>
                    <a:pt x="3434" y="9166"/>
                    <a:pt x="3430" y="9166"/>
                    <a:pt x="3427" y="9166"/>
                  </a:cubicBezTo>
                  <a:cubicBezTo>
                    <a:pt x="3398" y="9166"/>
                    <a:pt x="3370" y="9147"/>
                    <a:pt x="3378" y="9131"/>
                  </a:cubicBezTo>
                  <a:lnTo>
                    <a:pt x="3360" y="9121"/>
                  </a:lnTo>
                  <a:cubicBezTo>
                    <a:pt x="3338" y="9121"/>
                    <a:pt x="3313" y="9118"/>
                    <a:pt x="3294" y="9109"/>
                  </a:cubicBezTo>
                  <a:cubicBezTo>
                    <a:pt x="3302" y="9092"/>
                    <a:pt x="3296" y="9067"/>
                    <a:pt x="3273" y="9067"/>
                  </a:cubicBezTo>
                  <a:cubicBezTo>
                    <a:pt x="3271" y="9067"/>
                    <a:pt x="3268" y="9068"/>
                    <a:pt x="3266" y="9068"/>
                  </a:cubicBezTo>
                  <a:cubicBezTo>
                    <a:pt x="3263" y="9074"/>
                    <a:pt x="3258" y="9077"/>
                    <a:pt x="3253" y="9077"/>
                  </a:cubicBezTo>
                  <a:cubicBezTo>
                    <a:pt x="3242" y="9077"/>
                    <a:pt x="3225" y="9066"/>
                    <a:pt x="3200" y="9049"/>
                  </a:cubicBezTo>
                  <a:cubicBezTo>
                    <a:pt x="3187" y="9031"/>
                    <a:pt x="3028" y="8924"/>
                    <a:pt x="2890" y="8802"/>
                  </a:cubicBezTo>
                  <a:cubicBezTo>
                    <a:pt x="2752" y="8685"/>
                    <a:pt x="2629" y="8557"/>
                    <a:pt x="2618" y="8557"/>
                  </a:cubicBezTo>
                  <a:cubicBezTo>
                    <a:pt x="2617" y="8557"/>
                    <a:pt x="2617" y="8557"/>
                    <a:pt x="2617" y="8557"/>
                  </a:cubicBezTo>
                  <a:lnTo>
                    <a:pt x="2573" y="8510"/>
                  </a:lnTo>
                  <a:cubicBezTo>
                    <a:pt x="2557" y="8495"/>
                    <a:pt x="2529" y="8460"/>
                    <a:pt x="2529" y="8460"/>
                  </a:cubicBezTo>
                  <a:cubicBezTo>
                    <a:pt x="2564" y="8432"/>
                    <a:pt x="2476" y="8363"/>
                    <a:pt x="2420" y="8322"/>
                  </a:cubicBezTo>
                  <a:cubicBezTo>
                    <a:pt x="2398" y="8316"/>
                    <a:pt x="2376" y="8300"/>
                    <a:pt x="2366" y="8278"/>
                  </a:cubicBezTo>
                  <a:cubicBezTo>
                    <a:pt x="2401" y="8257"/>
                    <a:pt x="2363" y="8203"/>
                    <a:pt x="2319" y="8178"/>
                  </a:cubicBezTo>
                  <a:cubicBezTo>
                    <a:pt x="2316" y="8178"/>
                    <a:pt x="2313" y="8179"/>
                    <a:pt x="2309" y="8179"/>
                  </a:cubicBezTo>
                  <a:cubicBezTo>
                    <a:pt x="2271" y="8179"/>
                    <a:pt x="2262" y="8161"/>
                    <a:pt x="2294" y="8141"/>
                  </a:cubicBezTo>
                  <a:cubicBezTo>
                    <a:pt x="2329" y="8119"/>
                    <a:pt x="2307" y="8081"/>
                    <a:pt x="2232" y="8075"/>
                  </a:cubicBezTo>
                  <a:cubicBezTo>
                    <a:pt x="2200" y="8069"/>
                    <a:pt x="2200" y="8069"/>
                    <a:pt x="2206" y="8037"/>
                  </a:cubicBezTo>
                  <a:cubicBezTo>
                    <a:pt x="2226" y="8005"/>
                    <a:pt x="2223" y="7986"/>
                    <a:pt x="2212" y="7986"/>
                  </a:cubicBezTo>
                  <a:cubicBezTo>
                    <a:pt x="2210" y="7986"/>
                    <a:pt x="2207" y="7988"/>
                    <a:pt x="2203" y="7990"/>
                  </a:cubicBezTo>
                  <a:cubicBezTo>
                    <a:pt x="2153" y="7990"/>
                    <a:pt x="2144" y="7971"/>
                    <a:pt x="2169" y="7931"/>
                  </a:cubicBezTo>
                  <a:cubicBezTo>
                    <a:pt x="2185" y="7871"/>
                    <a:pt x="2185" y="7871"/>
                    <a:pt x="2138" y="7871"/>
                  </a:cubicBezTo>
                  <a:cubicBezTo>
                    <a:pt x="2091" y="7871"/>
                    <a:pt x="2047" y="7793"/>
                    <a:pt x="2075" y="7752"/>
                  </a:cubicBezTo>
                  <a:cubicBezTo>
                    <a:pt x="2067" y="7736"/>
                    <a:pt x="2073" y="7710"/>
                    <a:pt x="2062" y="7710"/>
                  </a:cubicBezTo>
                  <a:cubicBezTo>
                    <a:pt x="2060" y="7710"/>
                    <a:pt x="2058" y="7710"/>
                    <a:pt x="2056" y="7711"/>
                  </a:cubicBezTo>
                  <a:lnTo>
                    <a:pt x="2065" y="7683"/>
                  </a:lnTo>
                  <a:cubicBezTo>
                    <a:pt x="2056" y="7664"/>
                    <a:pt x="2047" y="7642"/>
                    <a:pt x="2047" y="7642"/>
                  </a:cubicBezTo>
                  <a:lnTo>
                    <a:pt x="2028" y="7652"/>
                  </a:lnTo>
                  <a:cubicBezTo>
                    <a:pt x="2015" y="7633"/>
                    <a:pt x="1981" y="7501"/>
                    <a:pt x="1921" y="7354"/>
                  </a:cubicBezTo>
                  <a:cubicBezTo>
                    <a:pt x="1849" y="7162"/>
                    <a:pt x="1828" y="7099"/>
                    <a:pt x="1815" y="7099"/>
                  </a:cubicBezTo>
                  <a:cubicBezTo>
                    <a:pt x="1813" y="7099"/>
                    <a:pt x="1811" y="7102"/>
                    <a:pt x="1808" y="7106"/>
                  </a:cubicBezTo>
                  <a:cubicBezTo>
                    <a:pt x="1800" y="7115"/>
                    <a:pt x="1794" y="7119"/>
                    <a:pt x="1788" y="7119"/>
                  </a:cubicBezTo>
                  <a:cubicBezTo>
                    <a:pt x="1774" y="7119"/>
                    <a:pt x="1773" y="7088"/>
                    <a:pt x="1796" y="7063"/>
                  </a:cubicBezTo>
                  <a:cubicBezTo>
                    <a:pt x="1793" y="7022"/>
                    <a:pt x="1787" y="6984"/>
                    <a:pt x="1780" y="6947"/>
                  </a:cubicBezTo>
                  <a:cubicBezTo>
                    <a:pt x="1765" y="6903"/>
                    <a:pt x="1755" y="6859"/>
                    <a:pt x="1774" y="6853"/>
                  </a:cubicBezTo>
                  <a:lnTo>
                    <a:pt x="1768" y="6831"/>
                  </a:lnTo>
                  <a:cubicBezTo>
                    <a:pt x="1714" y="6799"/>
                    <a:pt x="1677" y="6668"/>
                    <a:pt x="1680" y="6596"/>
                  </a:cubicBezTo>
                  <a:cubicBezTo>
                    <a:pt x="1674" y="6555"/>
                    <a:pt x="1658" y="6517"/>
                    <a:pt x="1630" y="6489"/>
                  </a:cubicBezTo>
                  <a:cubicBezTo>
                    <a:pt x="1598" y="6448"/>
                    <a:pt x="1598" y="6448"/>
                    <a:pt x="1614" y="6420"/>
                  </a:cubicBezTo>
                  <a:cubicBezTo>
                    <a:pt x="1635" y="6417"/>
                    <a:pt x="1624" y="6285"/>
                    <a:pt x="1587" y="6285"/>
                  </a:cubicBezTo>
                  <a:cubicBezTo>
                    <a:pt x="1585" y="6285"/>
                    <a:pt x="1584" y="6285"/>
                    <a:pt x="1583" y="6285"/>
                  </a:cubicBezTo>
                  <a:lnTo>
                    <a:pt x="1598" y="6257"/>
                  </a:lnTo>
                  <a:cubicBezTo>
                    <a:pt x="1610" y="6238"/>
                    <a:pt x="1596" y="6215"/>
                    <a:pt x="1575" y="6215"/>
                  </a:cubicBezTo>
                  <a:cubicBezTo>
                    <a:pt x="1572" y="6215"/>
                    <a:pt x="1570" y="6216"/>
                    <a:pt x="1567" y="6216"/>
                  </a:cubicBezTo>
                  <a:cubicBezTo>
                    <a:pt x="1561" y="6218"/>
                    <a:pt x="1555" y="6219"/>
                    <a:pt x="1551" y="6219"/>
                  </a:cubicBezTo>
                  <a:cubicBezTo>
                    <a:pt x="1526" y="6219"/>
                    <a:pt x="1529" y="6198"/>
                    <a:pt x="1577" y="6166"/>
                  </a:cubicBezTo>
                  <a:cubicBezTo>
                    <a:pt x="1612" y="6158"/>
                    <a:pt x="1614" y="6140"/>
                    <a:pt x="1599" y="6140"/>
                  </a:cubicBezTo>
                  <a:cubicBezTo>
                    <a:pt x="1597" y="6140"/>
                    <a:pt x="1595" y="6140"/>
                    <a:pt x="1592" y="6141"/>
                  </a:cubicBezTo>
                  <a:cubicBezTo>
                    <a:pt x="1567" y="6122"/>
                    <a:pt x="1542" y="6104"/>
                    <a:pt x="1558" y="6075"/>
                  </a:cubicBezTo>
                  <a:cubicBezTo>
                    <a:pt x="1555" y="6057"/>
                    <a:pt x="1550" y="6039"/>
                    <a:pt x="1525" y="6039"/>
                  </a:cubicBezTo>
                  <a:cubicBezTo>
                    <a:pt x="1520" y="6039"/>
                    <a:pt x="1514" y="6039"/>
                    <a:pt x="1508" y="6041"/>
                  </a:cubicBezTo>
                  <a:cubicBezTo>
                    <a:pt x="1506" y="6041"/>
                    <a:pt x="1505" y="6041"/>
                    <a:pt x="1504" y="6041"/>
                  </a:cubicBezTo>
                  <a:cubicBezTo>
                    <a:pt x="1488" y="6041"/>
                    <a:pt x="1482" y="6021"/>
                    <a:pt x="1476" y="5997"/>
                  </a:cubicBezTo>
                  <a:cubicBezTo>
                    <a:pt x="1483" y="5996"/>
                    <a:pt x="1487" y="5996"/>
                    <a:pt x="1491" y="5996"/>
                  </a:cubicBezTo>
                  <a:cubicBezTo>
                    <a:pt x="1500" y="5996"/>
                    <a:pt x="1505" y="5999"/>
                    <a:pt x="1523" y="6013"/>
                  </a:cubicBezTo>
                  <a:cubicBezTo>
                    <a:pt x="1525" y="6019"/>
                    <a:pt x="1526" y="6021"/>
                    <a:pt x="1526" y="6021"/>
                  </a:cubicBezTo>
                  <a:cubicBezTo>
                    <a:pt x="1526" y="6021"/>
                    <a:pt x="1521" y="6000"/>
                    <a:pt x="1514" y="5966"/>
                  </a:cubicBezTo>
                  <a:cubicBezTo>
                    <a:pt x="1511" y="5944"/>
                    <a:pt x="1520" y="5894"/>
                    <a:pt x="1542" y="5891"/>
                  </a:cubicBezTo>
                  <a:cubicBezTo>
                    <a:pt x="1552" y="5872"/>
                    <a:pt x="1553" y="5856"/>
                    <a:pt x="1543" y="5856"/>
                  </a:cubicBezTo>
                  <a:cubicBezTo>
                    <a:pt x="1538" y="5856"/>
                    <a:pt x="1529" y="5861"/>
                    <a:pt x="1517" y="5872"/>
                  </a:cubicBezTo>
                  <a:cubicBezTo>
                    <a:pt x="1506" y="5873"/>
                    <a:pt x="1498" y="5875"/>
                    <a:pt x="1492" y="5875"/>
                  </a:cubicBezTo>
                  <a:cubicBezTo>
                    <a:pt x="1476" y="5875"/>
                    <a:pt x="1474" y="5866"/>
                    <a:pt x="1467" y="5834"/>
                  </a:cubicBezTo>
                  <a:cubicBezTo>
                    <a:pt x="1461" y="5809"/>
                    <a:pt x="1457" y="5787"/>
                    <a:pt x="1476" y="5784"/>
                  </a:cubicBezTo>
                  <a:cubicBezTo>
                    <a:pt x="1498" y="5781"/>
                    <a:pt x="1498" y="5781"/>
                    <a:pt x="1489" y="5734"/>
                  </a:cubicBezTo>
                  <a:cubicBezTo>
                    <a:pt x="1470" y="5668"/>
                    <a:pt x="1420" y="5615"/>
                    <a:pt x="1357" y="5590"/>
                  </a:cubicBezTo>
                  <a:cubicBezTo>
                    <a:pt x="1343" y="5593"/>
                    <a:pt x="1333" y="5595"/>
                    <a:pt x="1329" y="5595"/>
                  </a:cubicBezTo>
                  <a:cubicBezTo>
                    <a:pt x="1321" y="5595"/>
                    <a:pt x="1329" y="5588"/>
                    <a:pt x="1351" y="5568"/>
                  </a:cubicBezTo>
                  <a:cubicBezTo>
                    <a:pt x="1373" y="5565"/>
                    <a:pt x="1367" y="5540"/>
                    <a:pt x="1363" y="5518"/>
                  </a:cubicBezTo>
                  <a:lnTo>
                    <a:pt x="1363" y="5518"/>
                  </a:lnTo>
                  <a:cubicBezTo>
                    <a:pt x="1362" y="5518"/>
                    <a:pt x="1361" y="5518"/>
                    <a:pt x="1360" y="5518"/>
                  </a:cubicBezTo>
                  <a:cubicBezTo>
                    <a:pt x="1349" y="5518"/>
                    <a:pt x="1353" y="5509"/>
                    <a:pt x="1358" y="5509"/>
                  </a:cubicBezTo>
                  <a:lnTo>
                    <a:pt x="1358" y="5509"/>
                  </a:lnTo>
                  <a:cubicBezTo>
                    <a:pt x="1360" y="5509"/>
                    <a:pt x="1362" y="5511"/>
                    <a:pt x="1363" y="5518"/>
                  </a:cubicBezTo>
                  <a:cubicBezTo>
                    <a:pt x="1365" y="5517"/>
                    <a:pt x="1366" y="5517"/>
                    <a:pt x="1367" y="5517"/>
                  </a:cubicBezTo>
                  <a:cubicBezTo>
                    <a:pt x="1386" y="5517"/>
                    <a:pt x="1389" y="5538"/>
                    <a:pt x="1392" y="5561"/>
                  </a:cubicBezTo>
                  <a:lnTo>
                    <a:pt x="1414" y="5555"/>
                  </a:lnTo>
                  <a:cubicBezTo>
                    <a:pt x="1451" y="5527"/>
                    <a:pt x="1445" y="5502"/>
                    <a:pt x="1401" y="5486"/>
                  </a:cubicBezTo>
                  <a:cubicBezTo>
                    <a:pt x="1376" y="5467"/>
                    <a:pt x="1376" y="5467"/>
                    <a:pt x="1392" y="5439"/>
                  </a:cubicBezTo>
                  <a:cubicBezTo>
                    <a:pt x="1407" y="5415"/>
                    <a:pt x="1424" y="5389"/>
                    <a:pt x="1407" y="5389"/>
                  </a:cubicBezTo>
                  <a:cubicBezTo>
                    <a:pt x="1406" y="5389"/>
                    <a:pt x="1405" y="5389"/>
                    <a:pt x="1404" y="5389"/>
                  </a:cubicBezTo>
                  <a:cubicBezTo>
                    <a:pt x="1398" y="5364"/>
                    <a:pt x="1401" y="5339"/>
                    <a:pt x="1410" y="5317"/>
                  </a:cubicBezTo>
                  <a:cubicBezTo>
                    <a:pt x="1405" y="5273"/>
                    <a:pt x="1399" y="5251"/>
                    <a:pt x="1383" y="5251"/>
                  </a:cubicBezTo>
                  <a:cubicBezTo>
                    <a:pt x="1381" y="5251"/>
                    <a:pt x="1380" y="5251"/>
                    <a:pt x="1379" y="5251"/>
                  </a:cubicBezTo>
                  <a:cubicBezTo>
                    <a:pt x="1378" y="5251"/>
                    <a:pt x="1376" y="5252"/>
                    <a:pt x="1375" y="5252"/>
                  </a:cubicBezTo>
                  <a:cubicBezTo>
                    <a:pt x="1357" y="5252"/>
                    <a:pt x="1354" y="5231"/>
                    <a:pt x="1351" y="5207"/>
                  </a:cubicBezTo>
                  <a:cubicBezTo>
                    <a:pt x="1345" y="5187"/>
                    <a:pt x="1342" y="5163"/>
                    <a:pt x="1323" y="5163"/>
                  </a:cubicBezTo>
                  <a:cubicBezTo>
                    <a:pt x="1322" y="5163"/>
                    <a:pt x="1321" y="5163"/>
                    <a:pt x="1320" y="5163"/>
                  </a:cubicBezTo>
                  <a:cubicBezTo>
                    <a:pt x="1318" y="5164"/>
                    <a:pt x="1317" y="5164"/>
                    <a:pt x="1316" y="5164"/>
                  </a:cubicBezTo>
                  <a:cubicBezTo>
                    <a:pt x="1297" y="5164"/>
                    <a:pt x="1275" y="5144"/>
                    <a:pt x="1266" y="5101"/>
                  </a:cubicBezTo>
                  <a:cubicBezTo>
                    <a:pt x="1238" y="5060"/>
                    <a:pt x="1238" y="5060"/>
                    <a:pt x="1276" y="5029"/>
                  </a:cubicBezTo>
                  <a:cubicBezTo>
                    <a:pt x="1295" y="5026"/>
                    <a:pt x="1291" y="5001"/>
                    <a:pt x="1288" y="4979"/>
                  </a:cubicBezTo>
                  <a:cubicBezTo>
                    <a:pt x="1285" y="4960"/>
                    <a:pt x="1288" y="4941"/>
                    <a:pt x="1301" y="4928"/>
                  </a:cubicBezTo>
                  <a:cubicBezTo>
                    <a:pt x="1311" y="4909"/>
                    <a:pt x="1305" y="4905"/>
                    <a:pt x="1293" y="4905"/>
                  </a:cubicBezTo>
                  <a:cubicBezTo>
                    <a:pt x="1288" y="4905"/>
                    <a:pt x="1282" y="4906"/>
                    <a:pt x="1276" y="4907"/>
                  </a:cubicBezTo>
                  <a:lnTo>
                    <a:pt x="1235" y="4916"/>
                  </a:lnTo>
                  <a:cubicBezTo>
                    <a:pt x="1229" y="4891"/>
                    <a:pt x="1266" y="4863"/>
                    <a:pt x="1288" y="4856"/>
                  </a:cubicBezTo>
                  <a:cubicBezTo>
                    <a:pt x="1312" y="4837"/>
                    <a:pt x="1319" y="4831"/>
                    <a:pt x="1309" y="4831"/>
                  </a:cubicBezTo>
                  <a:cubicBezTo>
                    <a:pt x="1304" y="4831"/>
                    <a:pt x="1295" y="4832"/>
                    <a:pt x="1282" y="4834"/>
                  </a:cubicBezTo>
                  <a:cubicBezTo>
                    <a:pt x="1281" y="4835"/>
                    <a:pt x="1279" y="4835"/>
                    <a:pt x="1278" y="4835"/>
                  </a:cubicBezTo>
                  <a:cubicBezTo>
                    <a:pt x="1260" y="4835"/>
                    <a:pt x="1239" y="4815"/>
                    <a:pt x="1251" y="4769"/>
                  </a:cubicBezTo>
                  <a:cubicBezTo>
                    <a:pt x="1241" y="4722"/>
                    <a:pt x="1232" y="4675"/>
                    <a:pt x="1254" y="4671"/>
                  </a:cubicBezTo>
                  <a:cubicBezTo>
                    <a:pt x="1263" y="4656"/>
                    <a:pt x="1260" y="4634"/>
                    <a:pt x="1244" y="4624"/>
                  </a:cubicBezTo>
                  <a:cubicBezTo>
                    <a:pt x="1219" y="4606"/>
                    <a:pt x="1216" y="4581"/>
                    <a:pt x="1226" y="4509"/>
                  </a:cubicBezTo>
                  <a:cubicBezTo>
                    <a:pt x="1241" y="4406"/>
                    <a:pt x="1244" y="4387"/>
                    <a:pt x="1222" y="4387"/>
                  </a:cubicBezTo>
                  <a:cubicBezTo>
                    <a:pt x="1217" y="4387"/>
                    <a:pt x="1211" y="4388"/>
                    <a:pt x="1204" y="4389"/>
                  </a:cubicBezTo>
                  <a:cubicBezTo>
                    <a:pt x="1196" y="4392"/>
                    <a:pt x="1188" y="4394"/>
                    <a:pt x="1184" y="4394"/>
                  </a:cubicBezTo>
                  <a:cubicBezTo>
                    <a:pt x="1175" y="4394"/>
                    <a:pt x="1176" y="4388"/>
                    <a:pt x="1201" y="4367"/>
                  </a:cubicBezTo>
                  <a:cubicBezTo>
                    <a:pt x="1216" y="4339"/>
                    <a:pt x="1191" y="4320"/>
                    <a:pt x="1163" y="4277"/>
                  </a:cubicBezTo>
                  <a:cubicBezTo>
                    <a:pt x="1144" y="4268"/>
                    <a:pt x="1124" y="4264"/>
                    <a:pt x="1104" y="4264"/>
                  </a:cubicBezTo>
                  <a:cubicBezTo>
                    <a:pt x="1094" y="4264"/>
                    <a:pt x="1085" y="4265"/>
                    <a:pt x="1075" y="4267"/>
                  </a:cubicBezTo>
                  <a:cubicBezTo>
                    <a:pt x="1063" y="4270"/>
                    <a:pt x="1054" y="4272"/>
                    <a:pt x="1049" y="4272"/>
                  </a:cubicBezTo>
                  <a:cubicBezTo>
                    <a:pt x="1036" y="4272"/>
                    <a:pt x="1038" y="4261"/>
                    <a:pt x="1047" y="4226"/>
                  </a:cubicBezTo>
                  <a:cubicBezTo>
                    <a:pt x="1044" y="4201"/>
                    <a:pt x="1056" y="4179"/>
                    <a:pt x="1078" y="4170"/>
                  </a:cubicBezTo>
                  <a:cubicBezTo>
                    <a:pt x="1080" y="4170"/>
                    <a:pt x="1081" y="4170"/>
                    <a:pt x="1082" y="4170"/>
                  </a:cubicBezTo>
                  <a:cubicBezTo>
                    <a:pt x="1101" y="4170"/>
                    <a:pt x="1103" y="4192"/>
                    <a:pt x="1103" y="4192"/>
                  </a:cubicBezTo>
                  <a:lnTo>
                    <a:pt x="1110" y="4214"/>
                  </a:lnTo>
                  <a:cubicBezTo>
                    <a:pt x="1128" y="4211"/>
                    <a:pt x="1150" y="4208"/>
                    <a:pt x="1141" y="4161"/>
                  </a:cubicBezTo>
                  <a:cubicBezTo>
                    <a:pt x="1156" y="4134"/>
                    <a:pt x="1154" y="4113"/>
                    <a:pt x="1136" y="4113"/>
                  </a:cubicBezTo>
                  <a:cubicBezTo>
                    <a:pt x="1134" y="4113"/>
                    <a:pt x="1133" y="4113"/>
                    <a:pt x="1132" y="4114"/>
                  </a:cubicBezTo>
                  <a:cubicBezTo>
                    <a:pt x="1150" y="4085"/>
                    <a:pt x="1141" y="4042"/>
                    <a:pt x="1132" y="3995"/>
                  </a:cubicBezTo>
                  <a:cubicBezTo>
                    <a:pt x="1125" y="3948"/>
                    <a:pt x="1113" y="3875"/>
                    <a:pt x="1128" y="3850"/>
                  </a:cubicBezTo>
                  <a:cubicBezTo>
                    <a:pt x="1120" y="3806"/>
                    <a:pt x="1116" y="3784"/>
                    <a:pt x="1098" y="3784"/>
                  </a:cubicBezTo>
                  <a:cubicBezTo>
                    <a:pt x="1097" y="3784"/>
                    <a:pt x="1095" y="3784"/>
                    <a:pt x="1094" y="3785"/>
                  </a:cubicBezTo>
                  <a:cubicBezTo>
                    <a:pt x="1089" y="3785"/>
                    <a:pt x="1085" y="3786"/>
                    <a:pt x="1081" y="3786"/>
                  </a:cubicBezTo>
                  <a:cubicBezTo>
                    <a:pt x="1053" y="3786"/>
                    <a:pt x="1052" y="3768"/>
                    <a:pt x="1069" y="3763"/>
                  </a:cubicBezTo>
                  <a:cubicBezTo>
                    <a:pt x="1106" y="3734"/>
                    <a:pt x="1072" y="3427"/>
                    <a:pt x="1028" y="3412"/>
                  </a:cubicBezTo>
                  <a:cubicBezTo>
                    <a:pt x="1028" y="3412"/>
                    <a:pt x="1025" y="3387"/>
                    <a:pt x="1019" y="3365"/>
                  </a:cubicBezTo>
                  <a:cubicBezTo>
                    <a:pt x="1031" y="3315"/>
                    <a:pt x="1006" y="3174"/>
                    <a:pt x="981" y="3155"/>
                  </a:cubicBezTo>
                  <a:lnTo>
                    <a:pt x="969" y="3083"/>
                  </a:lnTo>
                  <a:cubicBezTo>
                    <a:pt x="981" y="3032"/>
                    <a:pt x="978" y="3011"/>
                    <a:pt x="953" y="2992"/>
                  </a:cubicBezTo>
                  <a:cubicBezTo>
                    <a:pt x="928" y="2970"/>
                    <a:pt x="906" y="2973"/>
                    <a:pt x="928" y="2970"/>
                  </a:cubicBezTo>
                  <a:cubicBezTo>
                    <a:pt x="947" y="2967"/>
                    <a:pt x="940" y="2920"/>
                    <a:pt x="922" y="2826"/>
                  </a:cubicBezTo>
                  <a:cubicBezTo>
                    <a:pt x="911" y="2766"/>
                    <a:pt x="908" y="2746"/>
                    <a:pt x="902" y="2746"/>
                  </a:cubicBezTo>
                  <a:cubicBezTo>
                    <a:pt x="899" y="2746"/>
                    <a:pt x="896" y="2751"/>
                    <a:pt x="890" y="2760"/>
                  </a:cubicBezTo>
                  <a:cubicBezTo>
                    <a:pt x="853" y="2672"/>
                    <a:pt x="875" y="2666"/>
                    <a:pt x="893" y="2663"/>
                  </a:cubicBezTo>
                  <a:cubicBezTo>
                    <a:pt x="900" y="2665"/>
                    <a:pt x="906" y="2666"/>
                    <a:pt x="911" y="2666"/>
                  </a:cubicBezTo>
                  <a:cubicBezTo>
                    <a:pt x="936" y="2666"/>
                    <a:pt x="921" y="2633"/>
                    <a:pt x="865" y="2622"/>
                  </a:cubicBezTo>
                  <a:cubicBezTo>
                    <a:pt x="818" y="2603"/>
                    <a:pt x="812" y="2559"/>
                    <a:pt x="831" y="2553"/>
                  </a:cubicBezTo>
                  <a:cubicBezTo>
                    <a:pt x="832" y="2553"/>
                    <a:pt x="833" y="2553"/>
                    <a:pt x="834" y="2553"/>
                  </a:cubicBezTo>
                  <a:cubicBezTo>
                    <a:pt x="853" y="2553"/>
                    <a:pt x="856" y="2576"/>
                    <a:pt x="862" y="2597"/>
                  </a:cubicBezTo>
                  <a:cubicBezTo>
                    <a:pt x="862" y="2597"/>
                    <a:pt x="881" y="2594"/>
                    <a:pt x="903" y="2591"/>
                  </a:cubicBezTo>
                  <a:cubicBezTo>
                    <a:pt x="897" y="2566"/>
                    <a:pt x="897" y="2566"/>
                    <a:pt x="875" y="2547"/>
                  </a:cubicBezTo>
                  <a:cubicBezTo>
                    <a:pt x="868" y="2531"/>
                    <a:pt x="859" y="2515"/>
                    <a:pt x="843" y="2503"/>
                  </a:cubicBezTo>
                  <a:cubicBezTo>
                    <a:pt x="837" y="2495"/>
                    <a:pt x="828" y="2492"/>
                    <a:pt x="819" y="2492"/>
                  </a:cubicBezTo>
                  <a:cubicBezTo>
                    <a:pt x="804" y="2492"/>
                    <a:pt x="789" y="2500"/>
                    <a:pt x="784" y="2515"/>
                  </a:cubicBezTo>
                  <a:cubicBezTo>
                    <a:pt x="778" y="2523"/>
                    <a:pt x="773" y="2527"/>
                    <a:pt x="770" y="2527"/>
                  </a:cubicBezTo>
                  <a:cubicBezTo>
                    <a:pt x="763" y="2527"/>
                    <a:pt x="761" y="2512"/>
                    <a:pt x="759" y="2497"/>
                  </a:cubicBezTo>
                  <a:cubicBezTo>
                    <a:pt x="767" y="2463"/>
                    <a:pt x="777" y="2449"/>
                    <a:pt x="790" y="2449"/>
                  </a:cubicBezTo>
                  <a:cubicBezTo>
                    <a:pt x="797" y="2449"/>
                    <a:pt x="806" y="2454"/>
                    <a:pt x="815" y="2462"/>
                  </a:cubicBezTo>
                  <a:cubicBezTo>
                    <a:pt x="817" y="2476"/>
                    <a:pt x="827" y="2480"/>
                    <a:pt x="840" y="2480"/>
                  </a:cubicBezTo>
                  <a:cubicBezTo>
                    <a:pt x="847" y="2480"/>
                    <a:pt x="854" y="2479"/>
                    <a:pt x="862" y="2478"/>
                  </a:cubicBezTo>
                  <a:cubicBezTo>
                    <a:pt x="881" y="2475"/>
                    <a:pt x="818" y="2365"/>
                    <a:pt x="774" y="2346"/>
                  </a:cubicBezTo>
                  <a:lnTo>
                    <a:pt x="793" y="2343"/>
                  </a:lnTo>
                  <a:cubicBezTo>
                    <a:pt x="815" y="2340"/>
                    <a:pt x="806" y="2293"/>
                    <a:pt x="799" y="2246"/>
                  </a:cubicBezTo>
                  <a:cubicBezTo>
                    <a:pt x="791" y="2202"/>
                    <a:pt x="787" y="2180"/>
                    <a:pt x="769" y="2180"/>
                  </a:cubicBezTo>
                  <a:cubicBezTo>
                    <a:pt x="768" y="2180"/>
                    <a:pt x="766" y="2180"/>
                    <a:pt x="765" y="2180"/>
                  </a:cubicBezTo>
                  <a:cubicBezTo>
                    <a:pt x="757" y="2181"/>
                    <a:pt x="749" y="2183"/>
                    <a:pt x="742" y="2183"/>
                  </a:cubicBezTo>
                  <a:cubicBezTo>
                    <a:pt x="731" y="2183"/>
                    <a:pt x="723" y="2179"/>
                    <a:pt x="721" y="2164"/>
                  </a:cubicBezTo>
                  <a:lnTo>
                    <a:pt x="721" y="2164"/>
                  </a:lnTo>
                  <a:cubicBezTo>
                    <a:pt x="724" y="2189"/>
                    <a:pt x="702" y="2193"/>
                    <a:pt x="683" y="2196"/>
                  </a:cubicBezTo>
                  <a:cubicBezTo>
                    <a:pt x="690" y="2168"/>
                    <a:pt x="699" y="2142"/>
                    <a:pt x="712" y="2117"/>
                  </a:cubicBezTo>
                  <a:cubicBezTo>
                    <a:pt x="749" y="2058"/>
                    <a:pt x="759" y="1986"/>
                    <a:pt x="740" y="1920"/>
                  </a:cubicBezTo>
                  <a:cubicBezTo>
                    <a:pt x="730" y="1873"/>
                    <a:pt x="718" y="1804"/>
                    <a:pt x="734" y="1776"/>
                  </a:cubicBezTo>
                  <a:cubicBezTo>
                    <a:pt x="728" y="1732"/>
                    <a:pt x="722" y="1710"/>
                    <a:pt x="706" y="1710"/>
                  </a:cubicBezTo>
                  <a:cubicBezTo>
                    <a:pt x="705" y="1710"/>
                    <a:pt x="703" y="1710"/>
                    <a:pt x="702" y="1710"/>
                  </a:cubicBezTo>
                  <a:lnTo>
                    <a:pt x="693" y="1663"/>
                  </a:lnTo>
                  <a:cubicBezTo>
                    <a:pt x="708" y="1639"/>
                    <a:pt x="703" y="1594"/>
                    <a:pt x="682" y="1594"/>
                  </a:cubicBezTo>
                  <a:cubicBezTo>
                    <a:pt x="682" y="1594"/>
                    <a:pt x="681" y="1594"/>
                    <a:pt x="680" y="1594"/>
                  </a:cubicBezTo>
                  <a:cubicBezTo>
                    <a:pt x="655" y="1575"/>
                    <a:pt x="674" y="1547"/>
                    <a:pt x="668" y="1525"/>
                  </a:cubicBezTo>
                  <a:cubicBezTo>
                    <a:pt x="687" y="1493"/>
                    <a:pt x="696" y="1480"/>
                    <a:pt x="689" y="1480"/>
                  </a:cubicBezTo>
                  <a:cubicBezTo>
                    <a:pt x="683" y="1480"/>
                    <a:pt x="669" y="1488"/>
                    <a:pt x="643" y="1503"/>
                  </a:cubicBezTo>
                  <a:cubicBezTo>
                    <a:pt x="624" y="1506"/>
                    <a:pt x="611" y="1556"/>
                    <a:pt x="614" y="1582"/>
                  </a:cubicBezTo>
                  <a:lnTo>
                    <a:pt x="627" y="1650"/>
                  </a:lnTo>
                  <a:lnTo>
                    <a:pt x="596" y="1585"/>
                  </a:lnTo>
                  <a:cubicBezTo>
                    <a:pt x="590" y="1563"/>
                    <a:pt x="563" y="1522"/>
                    <a:pt x="544" y="1522"/>
                  </a:cubicBezTo>
                  <a:cubicBezTo>
                    <a:pt x="544" y="1522"/>
                    <a:pt x="543" y="1522"/>
                    <a:pt x="542" y="1522"/>
                  </a:cubicBezTo>
                  <a:cubicBezTo>
                    <a:pt x="541" y="1522"/>
                    <a:pt x="539" y="1523"/>
                    <a:pt x="537" y="1523"/>
                  </a:cubicBezTo>
                  <a:cubicBezTo>
                    <a:pt x="527" y="1523"/>
                    <a:pt x="517" y="1514"/>
                    <a:pt x="517" y="1503"/>
                  </a:cubicBezTo>
                  <a:lnTo>
                    <a:pt x="558" y="1497"/>
                  </a:lnTo>
                  <a:cubicBezTo>
                    <a:pt x="571" y="1505"/>
                    <a:pt x="586" y="1511"/>
                    <a:pt x="601" y="1511"/>
                  </a:cubicBezTo>
                  <a:cubicBezTo>
                    <a:pt x="609" y="1511"/>
                    <a:pt x="617" y="1509"/>
                    <a:pt x="624" y="1506"/>
                  </a:cubicBezTo>
                  <a:cubicBezTo>
                    <a:pt x="659" y="1480"/>
                    <a:pt x="667" y="1412"/>
                    <a:pt x="634" y="1412"/>
                  </a:cubicBezTo>
                  <a:cubicBezTo>
                    <a:pt x="632" y="1412"/>
                    <a:pt x="629" y="1412"/>
                    <a:pt x="627" y="1412"/>
                  </a:cubicBezTo>
                  <a:cubicBezTo>
                    <a:pt x="624" y="1387"/>
                    <a:pt x="624" y="1387"/>
                    <a:pt x="640" y="1359"/>
                  </a:cubicBezTo>
                  <a:cubicBezTo>
                    <a:pt x="658" y="1356"/>
                    <a:pt x="655" y="1334"/>
                    <a:pt x="611" y="1318"/>
                  </a:cubicBezTo>
                  <a:cubicBezTo>
                    <a:pt x="564" y="1303"/>
                    <a:pt x="561" y="1278"/>
                    <a:pt x="599" y="1246"/>
                  </a:cubicBezTo>
                  <a:cubicBezTo>
                    <a:pt x="629" y="1195"/>
                    <a:pt x="615" y="1105"/>
                    <a:pt x="595" y="1105"/>
                  </a:cubicBezTo>
                  <a:cubicBezTo>
                    <a:pt x="594" y="1105"/>
                    <a:pt x="593" y="1105"/>
                    <a:pt x="593" y="1105"/>
                  </a:cubicBezTo>
                  <a:cubicBezTo>
                    <a:pt x="591" y="1105"/>
                    <a:pt x="589" y="1106"/>
                    <a:pt x="587" y="1106"/>
                  </a:cubicBezTo>
                  <a:cubicBezTo>
                    <a:pt x="551" y="1106"/>
                    <a:pt x="540" y="1041"/>
                    <a:pt x="555" y="1014"/>
                  </a:cubicBezTo>
                  <a:cubicBezTo>
                    <a:pt x="574" y="992"/>
                    <a:pt x="567" y="958"/>
                    <a:pt x="542" y="945"/>
                  </a:cubicBezTo>
                  <a:cubicBezTo>
                    <a:pt x="571" y="942"/>
                    <a:pt x="577" y="908"/>
                    <a:pt x="555" y="895"/>
                  </a:cubicBezTo>
                  <a:cubicBezTo>
                    <a:pt x="555" y="895"/>
                    <a:pt x="554" y="885"/>
                    <a:pt x="549" y="885"/>
                  </a:cubicBezTo>
                  <a:cubicBezTo>
                    <a:pt x="546" y="885"/>
                    <a:pt x="542" y="888"/>
                    <a:pt x="536" y="898"/>
                  </a:cubicBezTo>
                  <a:lnTo>
                    <a:pt x="486" y="858"/>
                  </a:lnTo>
                  <a:lnTo>
                    <a:pt x="486" y="858"/>
                  </a:lnTo>
                  <a:cubicBezTo>
                    <a:pt x="489" y="883"/>
                    <a:pt x="470" y="886"/>
                    <a:pt x="448" y="889"/>
                  </a:cubicBezTo>
                  <a:cubicBezTo>
                    <a:pt x="448" y="889"/>
                    <a:pt x="448" y="889"/>
                    <a:pt x="448" y="889"/>
                  </a:cubicBezTo>
                  <a:cubicBezTo>
                    <a:pt x="430" y="889"/>
                    <a:pt x="434" y="794"/>
                    <a:pt x="486" y="739"/>
                  </a:cubicBezTo>
                  <a:lnTo>
                    <a:pt x="517" y="685"/>
                  </a:lnTo>
                  <a:lnTo>
                    <a:pt x="477" y="692"/>
                  </a:lnTo>
                  <a:cubicBezTo>
                    <a:pt x="473" y="666"/>
                    <a:pt x="467" y="645"/>
                    <a:pt x="489" y="641"/>
                  </a:cubicBezTo>
                  <a:cubicBezTo>
                    <a:pt x="511" y="638"/>
                    <a:pt x="511" y="638"/>
                    <a:pt x="505" y="613"/>
                  </a:cubicBezTo>
                  <a:cubicBezTo>
                    <a:pt x="505" y="613"/>
                    <a:pt x="502" y="594"/>
                    <a:pt x="484" y="594"/>
                  </a:cubicBezTo>
                  <a:cubicBezTo>
                    <a:pt x="483" y="594"/>
                    <a:pt x="481" y="594"/>
                    <a:pt x="480" y="594"/>
                  </a:cubicBezTo>
                  <a:cubicBezTo>
                    <a:pt x="466" y="596"/>
                    <a:pt x="457" y="598"/>
                    <a:pt x="452" y="598"/>
                  </a:cubicBezTo>
                  <a:cubicBezTo>
                    <a:pt x="441" y="598"/>
                    <a:pt x="444" y="592"/>
                    <a:pt x="455" y="576"/>
                  </a:cubicBezTo>
                  <a:cubicBezTo>
                    <a:pt x="492" y="544"/>
                    <a:pt x="489" y="519"/>
                    <a:pt x="442" y="504"/>
                  </a:cubicBezTo>
                  <a:cubicBezTo>
                    <a:pt x="428" y="507"/>
                    <a:pt x="418" y="509"/>
                    <a:pt x="414" y="509"/>
                  </a:cubicBezTo>
                  <a:cubicBezTo>
                    <a:pt x="406" y="509"/>
                    <a:pt x="415" y="502"/>
                    <a:pt x="439" y="482"/>
                  </a:cubicBezTo>
                  <a:cubicBezTo>
                    <a:pt x="461" y="475"/>
                    <a:pt x="477" y="450"/>
                    <a:pt x="473" y="428"/>
                  </a:cubicBezTo>
                  <a:lnTo>
                    <a:pt x="473" y="428"/>
                  </a:lnTo>
                  <a:lnTo>
                    <a:pt x="452" y="431"/>
                  </a:lnTo>
                  <a:cubicBezTo>
                    <a:pt x="447" y="432"/>
                    <a:pt x="443" y="433"/>
                    <a:pt x="439" y="433"/>
                  </a:cubicBezTo>
                  <a:cubicBezTo>
                    <a:pt x="410" y="433"/>
                    <a:pt x="409" y="412"/>
                    <a:pt x="423" y="388"/>
                  </a:cubicBezTo>
                  <a:cubicBezTo>
                    <a:pt x="442" y="384"/>
                    <a:pt x="439" y="359"/>
                    <a:pt x="411" y="319"/>
                  </a:cubicBezTo>
                  <a:cubicBezTo>
                    <a:pt x="401" y="272"/>
                    <a:pt x="398" y="247"/>
                    <a:pt x="417" y="243"/>
                  </a:cubicBezTo>
                  <a:cubicBezTo>
                    <a:pt x="458" y="237"/>
                    <a:pt x="458" y="237"/>
                    <a:pt x="414" y="221"/>
                  </a:cubicBezTo>
                  <a:cubicBezTo>
                    <a:pt x="389" y="200"/>
                    <a:pt x="389" y="200"/>
                    <a:pt x="401" y="149"/>
                  </a:cubicBezTo>
                  <a:cubicBezTo>
                    <a:pt x="417" y="124"/>
                    <a:pt x="417" y="124"/>
                    <a:pt x="392" y="102"/>
                  </a:cubicBezTo>
                  <a:cubicBezTo>
                    <a:pt x="351" y="112"/>
                    <a:pt x="332" y="115"/>
                    <a:pt x="336" y="137"/>
                  </a:cubicBezTo>
                  <a:cubicBezTo>
                    <a:pt x="339" y="162"/>
                    <a:pt x="339" y="162"/>
                    <a:pt x="320" y="165"/>
                  </a:cubicBezTo>
                  <a:lnTo>
                    <a:pt x="311" y="118"/>
                  </a:lnTo>
                  <a:cubicBezTo>
                    <a:pt x="304" y="87"/>
                    <a:pt x="292" y="55"/>
                    <a:pt x="273" y="30"/>
                  </a:cubicBezTo>
                  <a:cubicBezTo>
                    <a:pt x="258" y="10"/>
                    <a:pt x="242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52"/>
            <p:cNvSpPr/>
            <p:nvPr/>
          </p:nvSpPr>
          <p:spPr>
            <a:xfrm>
              <a:off x="7643250" y="2001775"/>
              <a:ext cx="58475" cy="47575"/>
            </a:xfrm>
            <a:custGeom>
              <a:avLst/>
              <a:gdLst/>
              <a:ahLst/>
              <a:cxnLst/>
              <a:rect l="l" t="t" r="r" b="b"/>
              <a:pathLst>
                <a:path w="2339" h="1903" extrusionOk="0">
                  <a:moveTo>
                    <a:pt x="448" y="0"/>
                  </a:moveTo>
                  <a:cubicBezTo>
                    <a:pt x="398" y="19"/>
                    <a:pt x="0" y="1902"/>
                    <a:pt x="0" y="1902"/>
                  </a:cubicBezTo>
                  <a:lnTo>
                    <a:pt x="2338" y="548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52"/>
            <p:cNvSpPr/>
            <p:nvPr/>
          </p:nvSpPr>
          <p:spPr>
            <a:xfrm>
              <a:off x="7859325" y="1946850"/>
              <a:ext cx="24550" cy="32225"/>
            </a:xfrm>
            <a:custGeom>
              <a:avLst/>
              <a:gdLst/>
              <a:ahLst/>
              <a:cxnLst/>
              <a:rect l="l" t="t" r="r" b="b"/>
              <a:pathLst>
                <a:path w="982" h="1289" extrusionOk="0">
                  <a:moveTo>
                    <a:pt x="0" y="0"/>
                  </a:moveTo>
                  <a:lnTo>
                    <a:pt x="715" y="1288"/>
                  </a:lnTo>
                  <a:lnTo>
                    <a:pt x="981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52"/>
            <p:cNvSpPr/>
            <p:nvPr/>
          </p:nvSpPr>
          <p:spPr>
            <a:xfrm>
              <a:off x="7858550" y="1927425"/>
              <a:ext cx="76325" cy="129600"/>
            </a:xfrm>
            <a:custGeom>
              <a:avLst/>
              <a:gdLst/>
              <a:ahLst/>
              <a:cxnLst/>
              <a:rect l="l" t="t" r="r" b="b"/>
              <a:pathLst>
                <a:path w="3053" h="5184" extrusionOk="0">
                  <a:moveTo>
                    <a:pt x="1066" y="0"/>
                  </a:moveTo>
                  <a:cubicBezTo>
                    <a:pt x="708" y="1727"/>
                    <a:pt x="354" y="3457"/>
                    <a:pt x="0" y="5183"/>
                  </a:cubicBezTo>
                  <a:lnTo>
                    <a:pt x="3052" y="5183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52"/>
            <p:cNvSpPr/>
            <p:nvPr/>
          </p:nvSpPr>
          <p:spPr>
            <a:xfrm>
              <a:off x="7876475" y="1915025"/>
              <a:ext cx="24775" cy="24800"/>
            </a:xfrm>
            <a:custGeom>
              <a:avLst/>
              <a:gdLst/>
              <a:ahLst/>
              <a:cxnLst/>
              <a:rect l="l" t="t" r="r" b="b"/>
              <a:pathLst>
                <a:path w="991" h="992" extrusionOk="0">
                  <a:moveTo>
                    <a:pt x="496" y="1"/>
                  </a:moveTo>
                  <a:cubicBezTo>
                    <a:pt x="223" y="1"/>
                    <a:pt x="1" y="223"/>
                    <a:pt x="1" y="496"/>
                  </a:cubicBezTo>
                  <a:cubicBezTo>
                    <a:pt x="1" y="769"/>
                    <a:pt x="223" y="991"/>
                    <a:pt x="496" y="991"/>
                  </a:cubicBezTo>
                  <a:cubicBezTo>
                    <a:pt x="768" y="991"/>
                    <a:pt x="991" y="769"/>
                    <a:pt x="991" y="496"/>
                  </a:cubicBezTo>
                  <a:cubicBezTo>
                    <a:pt x="991" y="223"/>
                    <a:pt x="768" y="1"/>
                    <a:pt x="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52"/>
            <p:cNvSpPr/>
            <p:nvPr/>
          </p:nvSpPr>
          <p:spPr>
            <a:xfrm>
              <a:off x="8090050" y="2401100"/>
              <a:ext cx="259150" cy="145425"/>
            </a:xfrm>
            <a:custGeom>
              <a:avLst/>
              <a:gdLst/>
              <a:ahLst/>
              <a:cxnLst/>
              <a:rect l="l" t="t" r="r" b="b"/>
              <a:pathLst>
                <a:path w="10366" h="5817" extrusionOk="0">
                  <a:moveTo>
                    <a:pt x="10213" y="26"/>
                  </a:moveTo>
                  <a:cubicBezTo>
                    <a:pt x="10220" y="26"/>
                    <a:pt x="10227" y="54"/>
                    <a:pt x="10223" y="88"/>
                  </a:cubicBezTo>
                  <a:cubicBezTo>
                    <a:pt x="10228" y="111"/>
                    <a:pt x="10230" y="121"/>
                    <a:pt x="10228" y="121"/>
                  </a:cubicBezTo>
                  <a:cubicBezTo>
                    <a:pt x="10226" y="121"/>
                    <a:pt x="10221" y="112"/>
                    <a:pt x="10210" y="94"/>
                  </a:cubicBezTo>
                  <a:cubicBezTo>
                    <a:pt x="10201" y="75"/>
                    <a:pt x="10192" y="56"/>
                    <a:pt x="10204" y="50"/>
                  </a:cubicBezTo>
                  <a:cubicBezTo>
                    <a:pt x="10206" y="33"/>
                    <a:pt x="10210" y="26"/>
                    <a:pt x="10213" y="26"/>
                  </a:cubicBezTo>
                  <a:close/>
                  <a:moveTo>
                    <a:pt x="8510" y="958"/>
                  </a:moveTo>
                  <a:cubicBezTo>
                    <a:pt x="8514" y="958"/>
                    <a:pt x="8516" y="963"/>
                    <a:pt x="8524" y="975"/>
                  </a:cubicBezTo>
                  <a:cubicBezTo>
                    <a:pt x="8534" y="993"/>
                    <a:pt x="8531" y="1018"/>
                    <a:pt x="8518" y="1025"/>
                  </a:cubicBezTo>
                  <a:cubicBezTo>
                    <a:pt x="8517" y="1025"/>
                    <a:pt x="8516" y="1025"/>
                    <a:pt x="8515" y="1025"/>
                  </a:cubicBezTo>
                  <a:cubicBezTo>
                    <a:pt x="8503" y="1025"/>
                    <a:pt x="8488" y="991"/>
                    <a:pt x="8499" y="965"/>
                  </a:cubicBezTo>
                  <a:lnTo>
                    <a:pt x="8502" y="962"/>
                  </a:lnTo>
                  <a:cubicBezTo>
                    <a:pt x="8506" y="960"/>
                    <a:pt x="8508" y="958"/>
                    <a:pt x="8510" y="958"/>
                  </a:cubicBezTo>
                  <a:close/>
                  <a:moveTo>
                    <a:pt x="8130" y="1241"/>
                  </a:moveTo>
                  <a:cubicBezTo>
                    <a:pt x="8132" y="1241"/>
                    <a:pt x="8134" y="1243"/>
                    <a:pt x="8136" y="1247"/>
                  </a:cubicBezTo>
                  <a:cubicBezTo>
                    <a:pt x="8142" y="1263"/>
                    <a:pt x="8145" y="1275"/>
                    <a:pt x="8142" y="1291"/>
                  </a:cubicBezTo>
                  <a:cubicBezTo>
                    <a:pt x="8142" y="1291"/>
                    <a:pt x="8142" y="1304"/>
                    <a:pt x="8138" y="1304"/>
                  </a:cubicBezTo>
                  <a:cubicBezTo>
                    <a:pt x="8137" y="1304"/>
                    <a:pt x="8135" y="1303"/>
                    <a:pt x="8133" y="1297"/>
                  </a:cubicBezTo>
                  <a:lnTo>
                    <a:pt x="8120" y="1279"/>
                  </a:lnTo>
                  <a:cubicBezTo>
                    <a:pt x="8122" y="1260"/>
                    <a:pt x="8125" y="1241"/>
                    <a:pt x="8130" y="1241"/>
                  </a:cubicBezTo>
                  <a:close/>
                  <a:moveTo>
                    <a:pt x="7640" y="1509"/>
                  </a:moveTo>
                  <a:cubicBezTo>
                    <a:pt x="7649" y="1509"/>
                    <a:pt x="7656" y="1523"/>
                    <a:pt x="7656" y="1523"/>
                  </a:cubicBezTo>
                  <a:cubicBezTo>
                    <a:pt x="7656" y="1523"/>
                    <a:pt x="7666" y="1542"/>
                    <a:pt x="7653" y="1548"/>
                  </a:cubicBezTo>
                  <a:cubicBezTo>
                    <a:pt x="7641" y="1539"/>
                    <a:pt x="7631" y="1529"/>
                    <a:pt x="7622" y="1517"/>
                  </a:cubicBezTo>
                  <a:lnTo>
                    <a:pt x="7634" y="1511"/>
                  </a:lnTo>
                  <a:cubicBezTo>
                    <a:pt x="7636" y="1510"/>
                    <a:pt x="7638" y="1509"/>
                    <a:pt x="7640" y="1509"/>
                  </a:cubicBezTo>
                  <a:close/>
                  <a:moveTo>
                    <a:pt x="7541" y="1607"/>
                  </a:moveTo>
                  <a:cubicBezTo>
                    <a:pt x="7545" y="1607"/>
                    <a:pt x="7547" y="1611"/>
                    <a:pt x="7553" y="1623"/>
                  </a:cubicBezTo>
                  <a:lnTo>
                    <a:pt x="7540" y="1630"/>
                  </a:lnTo>
                  <a:lnTo>
                    <a:pt x="7518" y="1617"/>
                  </a:lnTo>
                  <a:lnTo>
                    <a:pt x="7531" y="1611"/>
                  </a:lnTo>
                  <a:cubicBezTo>
                    <a:pt x="7536" y="1608"/>
                    <a:pt x="7538" y="1607"/>
                    <a:pt x="7541" y="1607"/>
                  </a:cubicBezTo>
                  <a:close/>
                  <a:moveTo>
                    <a:pt x="7520" y="1655"/>
                  </a:moveTo>
                  <a:lnTo>
                    <a:pt x="7520" y="1655"/>
                  </a:lnTo>
                  <a:cubicBezTo>
                    <a:pt x="7519" y="1655"/>
                    <a:pt x="7516" y="1658"/>
                    <a:pt x="7515" y="1667"/>
                  </a:cubicBezTo>
                  <a:cubicBezTo>
                    <a:pt x="7523" y="1663"/>
                    <a:pt x="7522" y="1655"/>
                    <a:pt x="7520" y="1655"/>
                  </a:cubicBezTo>
                  <a:close/>
                  <a:moveTo>
                    <a:pt x="7171" y="1636"/>
                  </a:moveTo>
                  <a:cubicBezTo>
                    <a:pt x="7180" y="1655"/>
                    <a:pt x="7189" y="1673"/>
                    <a:pt x="7177" y="1680"/>
                  </a:cubicBezTo>
                  <a:lnTo>
                    <a:pt x="7155" y="1667"/>
                  </a:lnTo>
                  <a:lnTo>
                    <a:pt x="7158" y="1642"/>
                  </a:lnTo>
                  <a:lnTo>
                    <a:pt x="7171" y="1636"/>
                  </a:lnTo>
                  <a:close/>
                  <a:moveTo>
                    <a:pt x="7419" y="1670"/>
                  </a:moveTo>
                  <a:cubicBezTo>
                    <a:pt x="7423" y="1670"/>
                    <a:pt x="7425" y="1675"/>
                    <a:pt x="7431" y="1686"/>
                  </a:cubicBezTo>
                  <a:lnTo>
                    <a:pt x="7418" y="1692"/>
                  </a:lnTo>
                  <a:lnTo>
                    <a:pt x="7396" y="1683"/>
                  </a:lnTo>
                  <a:lnTo>
                    <a:pt x="7409" y="1677"/>
                  </a:lnTo>
                  <a:cubicBezTo>
                    <a:pt x="7414" y="1673"/>
                    <a:pt x="7417" y="1670"/>
                    <a:pt x="7419" y="1670"/>
                  </a:cubicBezTo>
                  <a:close/>
                  <a:moveTo>
                    <a:pt x="7325" y="1703"/>
                  </a:moveTo>
                  <a:cubicBezTo>
                    <a:pt x="7329" y="1703"/>
                    <a:pt x="7333" y="1707"/>
                    <a:pt x="7337" y="1714"/>
                  </a:cubicBezTo>
                  <a:cubicBezTo>
                    <a:pt x="7346" y="1733"/>
                    <a:pt x="7346" y="1733"/>
                    <a:pt x="7334" y="1739"/>
                  </a:cubicBezTo>
                  <a:cubicBezTo>
                    <a:pt x="7323" y="1744"/>
                    <a:pt x="7317" y="1748"/>
                    <a:pt x="7314" y="1748"/>
                  </a:cubicBezTo>
                  <a:cubicBezTo>
                    <a:pt x="7309" y="1748"/>
                    <a:pt x="7310" y="1741"/>
                    <a:pt x="7312" y="1727"/>
                  </a:cubicBezTo>
                  <a:cubicBezTo>
                    <a:pt x="7314" y="1712"/>
                    <a:pt x="7319" y="1703"/>
                    <a:pt x="7325" y="1703"/>
                  </a:cubicBezTo>
                  <a:close/>
                  <a:moveTo>
                    <a:pt x="7030" y="1732"/>
                  </a:moveTo>
                  <a:cubicBezTo>
                    <a:pt x="7034" y="1732"/>
                    <a:pt x="7036" y="1737"/>
                    <a:pt x="7042" y="1749"/>
                  </a:cubicBezTo>
                  <a:cubicBezTo>
                    <a:pt x="7042" y="1749"/>
                    <a:pt x="7052" y="1767"/>
                    <a:pt x="7039" y="1774"/>
                  </a:cubicBezTo>
                  <a:lnTo>
                    <a:pt x="7017" y="1761"/>
                  </a:lnTo>
                  <a:cubicBezTo>
                    <a:pt x="7008" y="1742"/>
                    <a:pt x="7020" y="1736"/>
                    <a:pt x="7020" y="1736"/>
                  </a:cubicBezTo>
                  <a:cubicBezTo>
                    <a:pt x="7025" y="1734"/>
                    <a:pt x="7028" y="1732"/>
                    <a:pt x="7030" y="1732"/>
                  </a:cubicBezTo>
                  <a:close/>
                  <a:moveTo>
                    <a:pt x="7417" y="1777"/>
                  </a:moveTo>
                  <a:lnTo>
                    <a:pt x="7417" y="1777"/>
                  </a:lnTo>
                  <a:cubicBezTo>
                    <a:pt x="7418" y="1780"/>
                    <a:pt x="7420" y="1783"/>
                    <a:pt x="7421" y="1786"/>
                  </a:cubicBezTo>
                  <a:cubicBezTo>
                    <a:pt x="7422" y="1787"/>
                    <a:pt x="7424" y="1788"/>
                    <a:pt x="7425" y="1788"/>
                  </a:cubicBezTo>
                  <a:lnTo>
                    <a:pt x="7425" y="1788"/>
                  </a:lnTo>
                  <a:cubicBezTo>
                    <a:pt x="7422" y="1785"/>
                    <a:pt x="7420" y="1782"/>
                    <a:pt x="7417" y="1777"/>
                  </a:cubicBezTo>
                  <a:close/>
                  <a:moveTo>
                    <a:pt x="7425" y="1788"/>
                  </a:moveTo>
                  <a:cubicBezTo>
                    <a:pt x="7429" y="1794"/>
                    <a:pt x="7432" y="1796"/>
                    <a:pt x="7433" y="1796"/>
                  </a:cubicBezTo>
                  <a:cubicBezTo>
                    <a:pt x="7434" y="1796"/>
                    <a:pt x="7431" y="1793"/>
                    <a:pt x="7425" y="1788"/>
                  </a:cubicBezTo>
                  <a:close/>
                  <a:moveTo>
                    <a:pt x="6064" y="2379"/>
                  </a:moveTo>
                  <a:cubicBezTo>
                    <a:pt x="6074" y="2397"/>
                    <a:pt x="6083" y="2416"/>
                    <a:pt x="6071" y="2422"/>
                  </a:cubicBezTo>
                  <a:lnTo>
                    <a:pt x="6058" y="2429"/>
                  </a:lnTo>
                  <a:cubicBezTo>
                    <a:pt x="6052" y="2413"/>
                    <a:pt x="6049" y="2401"/>
                    <a:pt x="6052" y="2385"/>
                  </a:cubicBezTo>
                  <a:lnTo>
                    <a:pt x="6064" y="2379"/>
                  </a:lnTo>
                  <a:close/>
                  <a:moveTo>
                    <a:pt x="5579" y="2655"/>
                  </a:moveTo>
                  <a:cubicBezTo>
                    <a:pt x="5584" y="2655"/>
                    <a:pt x="5587" y="2660"/>
                    <a:pt x="5594" y="2670"/>
                  </a:cubicBezTo>
                  <a:cubicBezTo>
                    <a:pt x="5604" y="2689"/>
                    <a:pt x="5579" y="2701"/>
                    <a:pt x="5566" y="2708"/>
                  </a:cubicBezTo>
                  <a:cubicBezTo>
                    <a:pt x="5547" y="2701"/>
                    <a:pt x="5544" y="2676"/>
                    <a:pt x="5560" y="2664"/>
                  </a:cubicBezTo>
                  <a:cubicBezTo>
                    <a:pt x="5570" y="2658"/>
                    <a:pt x="5575" y="2655"/>
                    <a:pt x="5579" y="2655"/>
                  </a:cubicBezTo>
                  <a:close/>
                  <a:moveTo>
                    <a:pt x="4497" y="3077"/>
                  </a:moveTo>
                  <a:cubicBezTo>
                    <a:pt x="4507" y="3096"/>
                    <a:pt x="4516" y="3115"/>
                    <a:pt x="4504" y="3121"/>
                  </a:cubicBezTo>
                  <a:lnTo>
                    <a:pt x="4491" y="3128"/>
                  </a:lnTo>
                  <a:cubicBezTo>
                    <a:pt x="4485" y="3115"/>
                    <a:pt x="4482" y="3099"/>
                    <a:pt x="4485" y="3084"/>
                  </a:cubicBezTo>
                  <a:lnTo>
                    <a:pt x="4497" y="3077"/>
                  </a:lnTo>
                  <a:close/>
                  <a:moveTo>
                    <a:pt x="4714" y="3106"/>
                  </a:moveTo>
                  <a:cubicBezTo>
                    <a:pt x="4723" y="3124"/>
                    <a:pt x="4732" y="3143"/>
                    <a:pt x="4723" y="3149"/>
                  </a:cubicBezTo>
                  <a:lnTo>
                    <a:pt x="4698" y="3137"/>
                  </a:lnTo>
                  <a:lnTo>
                    <a:pt x="4701" y="3112"/>
                  </a:lnTo>
                  <a:lnTo>
                    <a:pt x="4714" y="3106"/>
                  </a:lnTo>
                  <a:close/>
                  <a:moveTo>
                    <a:pt x="4354" y="3318"/>
                  </a:moveTo>
                  <a:cubicBezTo>
                    <a:pt x="4358" y="3318"/>
                    <a:pt x="4360" y="3322"/>
                    <a:pt x="4366" y="3334"/>
                  </a:cubicBezTo>
                  <a:cubicBezTo>
                    <a:pt x="4372" y="3347"/>
                    <a:pt x="4375" y="3363"/>
                    <a:pt x="4375" y="3378"/>
                  </a:cubicBezTo>
                  <a:cubicBezTo>
                    <a:pt x="4374" y="3379"/>
                    <a:pt x="4374" y="3379"/>
                    <a:pt x="4373" y="3379"/>
                  </a:cubicBezTo>
                  <a:cubicBezTo>
                    <a:pt x="4361" y="3379"/>
                    <a:pt x="4353" y="3339"/>
                    <a:pt x="4344" y="3322"/>
                  </a:cubicBezTo>
                  <a:cubicBezTo>
                    <a:pt x="4348" y="3320"/>
                    <a:pt x="4351" y="3318"/>
                    <a:pt x="4354" y="3318"/>
                  </a:cubicBezTo>
                  <a:close/>
                  <a:moveTo>
                    <a:pt x="4074" y="3488"/>
                  </a:moveTo>
                  <a:cubicBezTo>
                    <a:pt x="4084" y="3507"/>
                    <a:pt x="4093" y="3526"/>
                    <a:pt x="4081" y="3532"/>
                  </a:cubicBezTo>
                  <a:lnTo>
                    <a:pt x="4059" y="3519"/>
                  </a:lnTo>
                  <a:lnTo>
                    <a:pt x="4062" y="3494"/>
                  </a:lnTo>
                  <a:lnTo>
                    <a:pt x="4074" y="3488"/>
                  </a:lnTo>
                  <a:close/>
                  <a:moveTo>
                    <a:pt x="3325" y="3867"/>
                  </a:moveTo>
                  <a:cubicBezTo>
                    <a:pt x="3328" y="3867"/>
                    <a:pt x="3333" y="3873"/>
                    <a:pt x="3325" y="3877"/>
                  </a:cubicBezTo>
                  <a:cubicBezTo>
                    <a:pt x="3322" y="3869"/>
                    <a:pt x="3323" y="3867"/>
                    <a:pt x="3325" y="3867"/>
                  </a:cubicBezTo>
                  <a:close/>
                  <a:moveTo>
                    <a:pt x="2768" y="3863"/>
                  </a:moveTo>
                  <a:cubicBezTo>
                    <a:pt x="2766" y="3863"/>
                    <a:pt x="2763" y="3865"/>
                    <a:pt x="2758" y="3867"/>
                  </a:cubicBezTo>
                  <a:cubicBezTo>
                    <a:pt x="2733" y="3880"/>
                    <a:pt x="2733" y="3880"/>
                    <a:pt x="2758" y="3892"/>
                  </a:cubicBezTo>
                  <a:lnTo>
                    <a:pt x="2780" y="3880"/>
                  </a:lnTo>
                  <a:cubicBezTo>
                    <a:pt x="2774" y="3868"/>
                    <a:pt x="2772" y="3863"/>
                    <a:pt x="2768" y="3863"/>
                  </a:cubicBezTo>
                  <a:close/>
                  <a:moveTo>
                    <a:pt x="3260" y="3867"/>
                  </a:moveTo>
                  <a:cubicBezTo>
                    <a:pt x="3269" y="3886"/>
                    <a:pt x="3278" y="3905"/>
                    <a:pt x="3266" y="3911"/>
                  </a:cubicBezTo>
                  <a:lnTo>
                    <a:pt x="3244" y="3898"/>
                  </a:lnTo>
                  <a:lnTo>
                    <a:pt x="3247" y="3873"/>
                  </a:lnTo>
                  <a:lnTo>
                    <a:pt x="3260" y="3867"/>
                  </a:lnTo>
                  <a:close/>
                  <a:moveTo>
                    <a:pt x="3149" y="3908"/>
                  </a:moveTo>
                  <a:cubicBezTo>
                    <a:pt x="3155" y="3908"/>
                    <a:pt x="3166" y="3914"/>
                    <a:pt x="3181" y="3930"/>
                  </a:cubicBezTo>
                  <a:cubicBezTo>
                    <a:pt x="3191" y="3949"/>
                    <a:pt x="3191" y="3949"/>
                    <a:pt x="3181" y="3955"/>
                  </a:cubicBezTo>
                  <a:cubicBezTo>
                    <a:pt x="3166" y="3949"/>
                    <a:pt x="3156" y="3936"/>
                    <a:pt x="3147" y="3924"/>
                  </a:cubicBezTo>
                  <a:cubicBezTo>
                    <a:pt x="3142" y="3914"/>
                    <a:pt x="3143" y="3908"/>
                    <a:pt x="3149" y="3908"/>
                  </a:cubicBezTo>
                  <a:close/>
                  <a:moveTo>
                    <a:pt x="2849" y="4008"/>
                  </a:moveTo>
                  <a:lnTo>
                    <a:pt x="2849" y="4008"/>
                  </a:lnTo>
                  <a:cubicBezTo>
                    <a:pt x="2853" y="4016"/>
                    <a:pt x="2852" y="4018"/>
                    <a:pt x="2850" y="4018"/>
                  </a:cubicBezTo>
                  <a:cubicBezTo>
                    <a:pt x="2847" y="4018"/>
                    <a:pt x="2841" y="4012"/>
                    <a:pt x="2849" y="4008"/>
                  </a:cubicBezTo>
                  <a:close/>
                  <a:moveTo>
                    <a:pt x="2978" y="4062"/>
                  </a:moveTo>
                  <a:cubicBezTo>
                    <a:pt x="2987" y="4062"/>
                    <a:pt x="2993" y="4074"/>
                    <a:pt x="2993" y="4074"/>
                  </a:cubicBezTo>
                  <a:cubicBezTo>
                    <a:pt x="2998" y="4083"/>
                    <a:pt x="2995" y="4085"/>
                    <a:pt x="2989" y="4085"/>
                  </a:cubicBezTo>
                  <a:cubicBezTo>
                    <a:pt x="2986" y="4085"/>
                    <a:pt x="2982" y="4085"/>
                    <a:pt x="2979" y="4085"/>
                  </a:cubicBezTo>
                  <a:cubicBezTo>
                    <a:pt x="2975" y="4085"/>
                    <a:pt x="2971" y="4085"/>
                    <a:pt x="2968" y="4086"/>
                  </a:cubicBezTo>
                  <a:cubicBezTo>
                    <a:pt x="2946" y="4077"/>
                    <a:pt x="2946" y="4077"/>
                    <a:pt x="2971" y="4065"/>
                  </a:cubicBezTo>
                  <a:cubicBezTo>
                    <a:pt x="2974" y="4063"/>
                    <a:pt x="2976" y="4062"/>
                    <a:pt x="2978" y="4062"/>
                  </a:cubicBezTo>
                  <a:close/>
                  <a:moveTo>
                    <a:pt x="2613" y="4110"/>
                  </a:moveTo>
                  <a:cubicBezTo>
                    <a:pt x="2611" y="4110"/>
                    <a:pt x="2610" y="4111"/>
                    <a:pt x="2608" y="4112"/>
                  </a:cubicBezTo>
                  <a:lnTo>
                    <a:pt x="2595" y="4118"/>
                  </a:lnTo>
                  <a:cubicBezTo>
                    <a:pt x="2601" y="4130"/>
                    <a:pt x="2614" y="4143"/>
                    <a:pt x="2627" y="4149"/>
                  </a:cubicBezTo>
                  <a:cubicBezTo>
                    <a:pt x="2639" y="4143"/>
                    <a:pt x="2630" y="4124"/>
                    <a:pt x="2630" y="4124"/>
                  </a:cubicBezTo>
                  <a:cubicBezTo>
                    <a:pt x="2630" y="4124"/>
                    <a:pt x="2623" y="4110"/>
                    <a:pt x="2613" y="4110"/>
                  </a:cubicBezTo>
                  <a:close/>
                  <a:moveTo>
                    <a:pt x="2758" y="4177"/>
                  </a:moveTo>
                  <a:cubicBezTo>
                    <a:pt x="2764" y="4177"/>
                    <a:pt x="2769" y="4181"/>
                    <a:pt x="2774" y="4190"/>
                  </a:cubicBezTo>
                  <a:cubicBezTo>
                    <a:pt x="2774" y="4190"/>
                    <a:pt x="2783" y="4209"/>
                    <a:pt x="2771" y="4215"/>
                  </a:cubicBezTo>
                  <a:cubicBezTo>
                    <a:pt x="2768" y="4216"/>
                    <a:pt x="2765" y="4217"/>
                    <a:pt x="2762" y="4217"/>
                  </a:cubicBezTo>
                  <a:cubicBezTo>
                    <a:pt x="2750" y="4217"/>
                    <a:pt x="2736" y="4209"/>
                    <a:pt x="2736" y="4209"/>
                  </a:cubicBezTo>
                  <a:cubicBezTo>
                    <a:pt x="2727" y="4190"/>
                    <a:pt x="2739" y="4184"/>
                    <a:pt x="2739" y="4184"/>
                  </a:cubicBezTo>
                  <a:cubicBezTo>
                    <a:pt x="2746" y="4181"/>
                    <a:pt x="2752" y="4177"/>
                    <a:pt x="2758" y="4177"/>
                  </a:cubicBezTo>
                  <a:close/>
                  <a:moveTo>
                    <a:pt x="2511" y="4233"/>
                  </a:moveTo>
                  <a:cubicBezTo>
                    <a:pt x="2515" y="4233"/>
                    <a:pt x="2517" y="4238"/>
                    <a:pt x="2523" y="4249"/>
                  </a:cubicBezTo>
                  <a:lnTo>
                    <a:pt x="2511" y="4256"/>
                  </a:lnTo>
                  <a:lnTo>
                    <a:pt x="2489" y="4243"/>
                  </a:lnTo>
                  <a:lnTo>
                    <a:pt x="2501" y="4237"/>
                  </a:lnTo>
                  <a:cubicBezTo>
                    <a:pt x="2506" y="4235"/>
                    <a:pt x="2509" y="4233"/>
                    <a:pt x="2511" y="4233"/>
                  </a:cubicBezTo>
                  <a:close/>
                  <a:moveTo>
                    <a:pt x="2400" y="4284"/>
                  </a:moveTo>
                  <a:cubicBezTo>
                    <a:pt x="2408" y="4284"/>
                    <a:pt x="2419" y="4298"/>
                    <a:pt x="2423" y="4325"/>
                  </a:cubicBezTo>
                  <a:lnTo>
                    <a:pt x="2398" y="4337"/>
                  </a:lnTo>
                  <a:cubicBezTo>
                    <a:pt x="2388" y="4322"/>
                    <a:pt x="2379" y="4303"/>
                    <a:pt x="2392" y="4296"/>
                  </a:cubicBezTo>
                  <a:cubicBezTo>
                    <a:pt x="2393" y="4288"/>
                    <a:pt x="2396" y="4284"/>
                    <a:pt x="2400" y="4284"/>
                  </a:cubicBezTo>
                  <a:close/>
                  <a:moveTo>
                    <a:pt x="2169" y="4319"/>
                  </a:moveTo>
                  <a:lnTo>
                    <a:pt x="2178" y="4337"/>
                  </a:lnTo>
                  <a:cubicBezTo>
                    <a:pt x="2181" y="4342"/>
                    <a:pt x="2182" y="4344"/>
                    <a:pt x="2182" y="4344"/>
                  </a:cubicBezTo>
                  <a:cubicBezTo>
                    <a:pt x="2182" y="4344"/>
                    <a:pt x="2176" y="4332"/>
                    <a:pt x="2169" y="4319"/>
                  </a:cubicBezTo>
                  <a:close/>
                  <a:moveTo>
                    <a:pt x="2363" y="4450"/>
                  </a:moveTo>
                  <a:lnTo>
                    <a:pt x="2376" y="4469"/>
                  </a:lnTo>
                  <a:cubicBezTo>
                    <a:pt x="2367" y="4473"/>
                    <a:pt x="2363" y="4488"/>
                    <a:pt x="2357" y="4488"/>
                  </a:cubicBezTo>
                  <a:cubicBezTo>
                    <a:pt x="2355" y="4488"/>
                    <a:pt x="2353" y="4486"/>
                    <a:pt x="2351" y="4481"/>
                  </a:cubicBezTo>
                  <a:cubicBezTo>
                    <a:pt x="2350" y="4482"/>
                    <a:pt x="2349" y="4482"/>
                    <a:pt x="2348" y="4482"/>
                  </a:cubicBezTo>
                  <a:cubicBezTo>
                    <a:pt x="2341" y="4482"/>
                    <a:pt x="2355" y="4456"/>
                    <a:pt x="2363" y="4450"/>
                  </a:cubicBezTo>
                  <a:close/>
                  <a:moveTo>
                    <a:pt x="3103" y="4465"/>
                  </a:moveTo>
                  <a:cubicBezTo>
                    <a:pt x="3101" y="4465"/>
                    <a:pt x="3098" y="4467"/>
                    <a:pt x="3094" y="4469"/>
                  </a:cubicBezTo>
                  <a:cubicBezTo>
                    <a:pt x="3094" y="4484"/>
                    <a:pt x="3097" y="4500"/>
                    <a:pt x="3103" y="4513"/>
                  </a:cubicBezTo>
                  <a:cubicBezTo>
                    <a:pt x="3106" y="4519"/>
                    <a:pt x="3110" y="4523"/>
                    <a:pt x="3113" y="4523"/>
                  </a:cubicBezTo>
                  <a:cubicBezTo>
                    <a:pt x="3118" y="4523"/>
                    <a:pt x="3122" y="4510"/>
                    <a:pt x="3115" y="4481"/>
                  </a:cubicBezTo>
                  <a:cubicBezTo>
                    <a:pt x="3109" y="4469"/>
                    <a:pt x="3107" y="4465"/>
                    <a:pt x="3103" y="4465"/>
                  </a:cubicBezTo>
                  <a:close/>
                  <a:moveTo>
                    <a:pt x="1954" y="4484"/>
                  </a:moveTo>
                  <a:cubicBezTo>
                    <a:pt x="1957" y="4484"/>
                    <a:pt x="1959" y="4495"/>
                    <a:pt x="1962" y="4519"/>
                  </a:cubicBezTo>
                  <a:lnTo>
                    <a:pt x="1959" y="4569"/>
                  </a:lnTo>
                  <a:cubicBezTo>
                    <a:pt x="1958" y="4570"/>
                    <a:pt x="1957" y="4570"/>
                    <a:pt x="1956" y="4570"/>
                  </a:cubicBezTo>
                  <a:cubicBezTo>
                    <a:pt x="1947" y="4570"/>
                    <a:pt x="1949" y="4546"/>
                    <a:pt x="1940" y="4506"/>
                  </a:cubicBezTo>
                  <a:cubicBezTo>
                    <a:pt x="1947" y="4492"/>
                    <a:pt x="1951" y="4484"/>
                    <a:pt x="1954" y="4484"/>
                  </a:cubicBezTo>
                  <a:close/>
                  <a:moveTo>
                    <a:pt x="2091" y="4522"/>
                  </a:moveTo>
                  <a:cubicBezTo>
                    <a:pt x="2100" y="4541"/>
                    <a:pt x="2109" y="4560"/>
                    <a:pt x="2097" y="4566"/>
                  </a:cubicBezTo>
                  <a:lnTo>
                    <a:pt x="2084" y="4572"/>
                  </a:lnTo>
                  <a:cubicBezTo>
                    <a:pt x="2081" y="4560"/>
                    <a:pt x="2078" y="4544"/>
                    <a:pt x="2078" y="4528"/>
                  </a:cubicBezTo>
                  <a:lnTo>
                    <a:pt x="2091" y="4522"/>
                  </a:lnTo>
                  <a:close/>
                  <a:moveTo>
                    <a:pt x="1633" y="4691"/>
                  </a:moveTo>
                  <a:lnTo>
                    <a:pt x="1643" y="4710"/>
                  </a:lnTo>
                  <a:lnTo>
                    <a:pt x="1639" y="4735"/>
                  </a:lnTo>
                  <a:lnTo>
                    <a:pt x="1617" y="4723"/>
                  </a:lnTo>
                  <a:cubicBezTo>
                    <a:pt x="1608" y="4704"/>
                    <a:pt x="1621" y="4698"/>
                    <a:pt x="1633" y="4691"/>
                  </a:cubicBezTo>
                  <a:close/>
                  <a:moveTo>
                    <a:pt x="1709" y="4691"/>
                  </a:moveTo>
                  <a:cubicBezTo>
                    <a:pt x="1711" y="4691"/>
                    <a:pt x="1716" y="4700"/>
                    <a:pt x="1724" y="4716"/>
                  </a:cubicBezTo>
                  <a:cubicBezTo>
                    <a:pt x="1737" y="4735"/>
                    <a:pt x="1740" y="4760"/>
                    <a:pt x="1727" y="4782"/>
                  </a:cubicBezTo>
                  <a:lnTo>
                    <a:pt x="1705" y="4795"/>
                  </a:lnTo>
                  <a:cubicBezTo>
                    <a:pt x="1705" y="4795"/>
                    <a:pt x="1705" y="4770"/>
                    <a:pt x="1708" y="4748"/>
                  </a:cubicBezTo>
                  <a:cubicBezTo>
                    <a:pt x="1707" y="4708"/>
                    <a:pt x="1706" y="4691"/>
                    <a:pt x="1709" y="4691"/>
                  </a:cubicBezTo>
                  <a:close/>
                  <a:moveTo>
                    <a:pt x="1207" y="5083"/>
                  </a:moveTo>
                  <a:cubicBezTo>
                    <a:pt x="1201" y="5083"/>
                    <a:pt x="1194" y="5086"/>
                    <a:pt x="1188" y="5089"/>
                  </a:cubicBezTo>
                  <a:cubicBezTo>
                    <a:pt x="1184" y="5089"/>
                    <a:pt x="1181" y="5088"/>
                    <a:pt x="1178" y="5088"/>
                  </a:cubicBezTo>
                  <a:cubicBezTo>
                    <a:pt x="1153" y="5088"/>
                    <a:pt x="1152" y="5110"/>
                    <a:pt x="1160" y="5127"/>
                  </a:cubicBezTo>
                  <a:cubicBezTo>
                    <a:pt x="1164" y="5135"/>
                    <a:pt x="1169" y="5139"/>
                    <a:pt x="1175" y="5139"/>
                  </a:cubicBezTo>
                  <a:cubicBezTo>
                    <a:pt x="1183" y="5139"/>
                    <a:pt x="1193" y="5134"/>
                    <a:pt x="1207" y="5127"/>
                  </a:cubicBezTo>
                  <a:cubicBezTo>
                    <a:pt x="1219" y="5121"/>
                    <a:pt x="1223" y="5096"/>
                    <a:pt x="1223" y="5096"/>
                  </a:cubicBezTo>
                  <a:cubicBezTo>
                    <a:pt x="1218" y="5086"/>
                    <a:pt x="1212" y="5083"/>
                    <a:pt x="1207" y="5083"/>
                  </a:cubicBezTo>
                  <a:close/>
                  <a:moveTo>
                    <a:pt x="1099" y="5088"/>
                  </a:moveTo>
                  <a:cubicBezTo>
                    <a:pt x="1109" y="5088"/>
                    <a:pt x="1114" y="5106"/>
                    <a:pt x="1100" y="5133"/>
                  </a:cubicBezTo>
                  <a:lnTo>
                    <a:pt x="1078" y="5146"/>
                  </a:lnTo>
                  <a:cubicBezTo>
                    <a:pt x="1072" y="5127"/>
                    <a:pt x="1078" y="5105"/>
                    <a:pt x="1094" y="5089"/>
                  </a:cubicBezTo>
                  <a:cubicBezTo>
                    <a:pt x="1096" y="5088"/>
                    <a:pt x="1097" y="5088"/>
                    <a:pt x="1099" y="5088"/>
                  </a:cubicBezTo>
                  <a:close/>
                  <a:moveTo>
                    <a:pt x="352" y="5289"/>
                  </a:moveTo>
                  <a:cubicBezTo>
                    <a:pt x="350" y="5289"/>
                    <a:pt x="347" y="5291"/>
                    <a:pt x="342" y="5293"/>
                  </a:cubicBezTo>
                  <a:lnTo>
                    <a:pt x="333" y="5302"/>
                  </a:lnTo>
                  <a:lnTo>
                    <a:pt x="355" y="5312"/>
                  </a:lnTo>
                  <a:lnTo>
                    <a:pt x="364" y="5306"/>
                  </a:lnTo>
                  <a:cubicBezTo>
                    <a:pt x="358" y="5294"/>
                    <a:pt x="356" y="5289"/>
                    <a:pt x="352" y="5289"/>
                  </a:cubicBezTo>
                  <a:close/>
                  <a:moveTo>
                    <a:pt x="373" y="5400"/>
                  </a:moveTo>
                  <a:cubicBezTo>
                    <a:pt x="379" y="5400"/>
                    <a:pt x="384" y="5403"/>
                    <a:pt x="389" y="5412"/>
                  </a:cubicBezTo>
                  <a:lnTo>
                    <a:pt x="376" y="5418"/>
                  </a:lnTo>
                  <a:cubicBezTo>
                    <a:pt x="374" y="5414"/>
                    <a:pt x="372" y="5412"/>
                    <a:pt x="371" y="5412"/>
                  </a:cubicBezTo>
                  <a:lnTo>
                    <a:pt x="371" y="5412"/>
                  </a:lnTo>
                  <a:cubicBezTo>
                    <a:pt x="367" y="5412"/>
                    <a:pt x="370" y="5428"/>
                    <a:pt x="386" y="5437"/>
                  </a:cubicBezTo>
                  <a:lnTo>
                    <a:pt x="408" y="5475"/>
                  </a:lnTo>
                  <a:cubicBezTo>
                    <a:pt x="406" y="5476"/>
                    <a:pt x="403" y="5476"/>
                    <a:pt x="400" y="5476"/>
                  </a:cubicBezTo>
                  <a:cubicBezTo>
                    <a:pt x="388" y="5476"/>
                    <a:pt x="372" y="5465"/>
                    <a:pt x="364" y="5450"/>
                  </a:cubicBezTo>
                  <a:cubicBezTo>
                    <a:pt x="329" y="5418"/>
                    <a:pt x="329" y="5418"/>
                    <a:pt x="355" y="5406"/>
                  </a:cubicBezTo>
                  <a:cubicBezTo>
                    <a:pt x="361" y="5403"/>
                    <a:pt x="367" y="5400"/>
                    <a:pt x="373" y="5400"/>
                  </a:cubicBezTo>
                  <a:close/>
                  <a:moveTo>
                    <a:pt x="230" y="5471"/>
                  </a:moveTo>
                  <a:cubicBezTo>
                    <a:pt x="234" y="5471"/>
                    <a:pt x="236" y="5475"/>
                    <a:pt x="242" y="5487"/>
                  </a:cubicBezTo>
                  <a:cubicBezTo>
                    <a:pt x="242" y="5487"/>
                    <a:pt x="242" y="5512"/>
                    <a:pt x="229" y="5519"/>
                  </a:cubicBezTo>
                  <a:lnTo>
                    <a:pt x="207" y="5506"/>
                  </a:lnTo>
                  <a:cubicBezTo>
                    <a:pt x="195" y="5490"/>
                    <a:pt x="207" y="5484"/>
                    <a:pt x="220" y="5475"/>
                  </a:cubicBezTo>
                  <a:cubicBezTo>
                    <a:pt x="224" y="5472"/>
                    <a:pt x="227" y="5471"/>
                    <a:pt x="230" y="5471"/>
                  </a:cubicBezTo>
                  <a:close/>
                  <a:moveTo>
                    <a:pt x="10254" y="0"/>
                  </a:moveTo>
                  <a:cubicBezTo>
                    <a:pt x="10198" y="6"/>
                    <a:pt x="10151" y="6"/>
                    <a:pt x="10170" y="44"/>
                  </a:cubicBezTo>
                  <a:cubicBezTo>
                    <a:pt x="10170" y="44"/>
                    <a:pt x="10167" y="69"/>
                    <a:pt x="10154" y="75"/>
                  </a:cubicBezTo>
                  <a:cubicBezTo>
                    <a:pt x="10152" y="76"/>
                    <a:pt x="10150" y="77"/>
                    <a:pt x="10147" y="77"/>
                  </a:cubicBezTo>
                  <a:cubicBezTo>
                    <a:pt x="10137" y="77"/>
                    <a:pt x="10123" y="69"/>
                    <a:pt x="10123" y="69"/>
                  </a:cubicBezTo>
                  <a:cubicBezTo>
                    <a:pt x="10120" y="65"/>
                    <a:pt x="10115" y="63"/>
                    <a:pt x="10108" y="63"/>
                  </a:cubicBezTo>
                  <a:cubicBezTo>
                    <a:pt x="10087" y="63"/>
                    <a:pt x="10048" y="83"/>
                    <a:pt x="10000" y="110"/>
                  </a:cubicBezTo>
                  <a:cubicBezTo>
                    <a:pt x="9943" y="139"/>
                    <a:pt x="9908" y="157"/>
                    <a:pt x="9885" y="157"/>
                  </a:cubicBezTo>
                  <a:cubicBezTo>
                    <a:pt x="9879" y="157"/>
                    <a:pt x="9873" y="156"/>
                    <a:pt x="9869" y="154"/>
                  </a:cubicBezTo>
                  <a:cubicBezTo>
                    <a:pt x="9862" y="149"/>
                    <a:pt x="9853" y="146"/>
                    <a:pt x="9844" y="146"/>
                  </a:cubicBezTo>
                  <a:cubicBezTo>
                    <a:pt x="9841" y="146"/>
                    <a:pt x="9838" y="146"/>
                    <a:pt x="9834" y="147"/>
                  </a:cubicBezTo>
                  <a:cubicBezTo>
                    <a:pt x="9844" y="166"/>
                    <a:pt x="9772" y="204"/>
                    <a:pt x="9684" y="251"/>
                  </a:cubicBezTo>
                  <a:cubicBezTo>
                    <a:pt x="9599" y="295"/>
                    <a:pt x="9515" y="338"/>
                    <a:pt x="9524" y="357"/>
                  </a:cubicBezTo>
                  <a:lnTo>
                    <a:pt x="9499" y="370"/>
                  </a:lnTo>
                  <a:cubicBezTo>
                    <a:pt x="9496" y="363"/>
                    <a:pt x="9490" y="360"/>
                    <a:pt x="9483" y="360"/>
                  </a:cubicBezTo>
                  <a:cubicBezTo>
                    <a:pt x="9471" y="360"/>
                    <a:pt x="9455" y="368"/>
                    <a:pt x="9439" y="376"/>
                  </a:cubicBezTo>
                  <a:cubicBezTo>
                    <a:pt x="9433" y="395"/>
                    <a:pt x="9418" y="411"/>
                    <a:pt x="9402" y="420"/>
                  </a:cubicBezTo>
                  <a:cubicBezTo>
                    <a:pt x="9398" y="413"/>
                    <a:pt x="9393" y="411"/>
                    <a:pt x="9388" y="411"/>
                  </a:cubicBezTo>
                  <a:cubicBezTo>
                    <a:pt x="9380" y="411"/>
                    <a:pt x="9369" y="416"/>
                    <a:pt x="9355" y="423"/>
                  </a:cubicBezTo>
                  <a:cubicBezTo>
                    <a:pt x="9330" y="436"/>
                    <a:pt x="9317" y="442"/>
                    <a:pt x="9327" y="461"/>
                  </a:cubicBezTo>
                  <a:cubicBezTo>
                    <a:pt x="9283" y="486"/>
                    <a:pt x="9236" y="501"/>
                    <a:pt x="9182" y="511"/>
                  </a:cubicBezTo>
                  <a:cubicBezTo>
                    <a:pt x="9178" y="509"/>
                    <a:pt x="9175" y="507"/>
                    <a:pt x="9172" y="507"/>
                  </a:cubicBezTo>
                  <a:cubicBezTo>
                    <a:pt x="9160" y="507"/>
                    <a:pt x="9160" y="528"/>
                    <a:pt x="9157" y="548"/>
                  </a:cubicBezTo>
                  <a:cubicBezTo>
                    <a:pt x="9167" y="567"/>
                    <a:pt x="9164" y="592"/>
                    <a:pt x="9151" y="599"/>
                  </a:cubicBezTo>
                  <a:lnTo>
                    <a:pt x="9132" y="561"/>
                  </a:lnTo>
                  <a:cubicBezTo>
                    <a:pt x="9134" y="547"/>
                    <a:pt x="9135" y="541"/>
                    <a:pt x="9131" y="541"/>
                  </a:cubicBezTo>
                  <a:cubicBezTo>
                    <a:pt x="9128" y="541"/>
                    <a:pt x="9121" y="545"/>
                    <a:pt x="9110" y="552"/>
                  </a:cubicBezTo>
                  <a:lnTo>
                    <a:pt x="9085" y="564"/>
                  </a:lnTo>
                  <a:cubicBezTo>
                    <a:pt x="9095" y="580"/>
                    <a:pt x="9035" y="614"/>
                    <a:pt x="8947" y="658"/>
                  </a:cubicBezTo>
                  <a:cubicBezTo>
                    <a:pt x="8838" y="715"/>
                    <a:pt x="8803" y="733"/>
                    <a:pt x="8813" y="752"/>
                  </a:cubicBezTo>
                  <a:cubicBezTo>
                    <a:pt x="8822" y="771"/>
                    <a:pt x="8810" y="777"/>
                    <a:pt x="8763" y="777"/>
                  </a:cubicBezTo>
                  <a:cubicBezTo>
                    <a:pt x="8717" y="770"/>
                    <a:pt x="8691" y="766"/>
                    <a:pt x="8677" y="766"/>
                  </a:cubicBezTo>
                  <a:cubicBezTo>
                    <a:pt x="8659" y="766"/>
                    <a:pt x="8658" y="773"/>
                    <a:pt x="8656" y="787"/>
                  </a:cubicBezTo>
                  <a:cubicBezTo>
                    <a:pt x="8658" y="786"/>
                    <a:pt x="8659" y="785"/>
                    <a:pt x="8661" y="785"/>
                  </a:cubicBezTo>
                  <a:cubicBezTo>
                    <a:pt x="8671" y="785"/>
                    <a:pt x="8680" y="802"/>
                    <a:pt x="8690" y="818"/>
                  </a:cubicBezTo>
                  <a:cubicBezTo>
                    <a:pt x="8701" y="838"/>
                    <a:pt x="8702" y="848"/>
                    <a:pt x="8694" y="848"/>
                  </a:cubicBezTo>
                  <a:cubicBezTo>
                    <a:pt x="8689" y="848"/>
                    <a:pt x="8679" y="842"/>
                    <a:pt x="8665" y="830"/>
                  </a:cubicBezTo>
                  <a:cubicBezTo>
                    <a:pt x="8663" y="825"/>
                    <a:pt x="8657" y="823"/>
                    <a:pt x="8649" y="823"/>
                  </a:cubicBezTo>
                  <a:cubicBezTo>
                    <a:pt x="8603" y="823"/>
                    <a:pt x="8478" y="907"/>
                    <a:pt x="8477" y="947"/>
                  </a:cubicBezTo>
                  <a:lnTo>
                    <a:pt x="8477" y="947"/>
                  </a:lnTo>
                  <a:cubicBezTo>
                    <a:pt x="8475" y="942"/>
                    <a:pt x="8472" y="937"/>
                    <a:pt x="8468" y="931"/>
                  </a:cubicBezTo>
                  <a:cubicBezTo>
                    <a:pt x="8465" y="925"/>
                    <a:pt x="8461" y="922"/>
                    <a:pt x="8455" y="922"/>
                  </a:cubicBezTo>
                  <a:cubicBezTo>
                    <a:pt x="8445" y="922"/>
                    <a:pt x="8429" y="931"/>
                    <a:pt x="8399" y="946"/>
                  </a:cubicBezTo>
                  <a:lnTo>
                    <a:pt x="8361" y="965"/>
                  </a:lnTo>
                  <a:cubicBezTo>
                    <a:pt x="8375" y="993"/>
                    <a:pt x="8335" y="1010"/>
                    <a:pt x="8309" y="1010"/>
                  </a:cubicBezTo>
                  <a:cubicBezTo>
                    <a:pt x="8300" y="1010"/>
                    <a:pt x="8292" y="1008"/>
                    <a:pt x="8289" y="1003"/>
                  </a:cubicBezTo>
                  <a:cubicBezTo>
                    <a:pt x="8277" y="997"/>
                    <a:pt x="8271" y="993"/>
                    <a:pt x="8265" y="993"/>
                  </a:cubicBezTo>
                  <a:cubicBezTo>
                    <a:pt x="8259" y="993"/>
                    <a:pt x="8253" y="997"/>
                    <a:pt x="8242" y="1003"/>
                  </a:cubicBezTo>
                  <a:cubicBezTo>
                    <a:pt x="8228" y="1045"/>
                    <a:pt x="8187" y="1062"/>
                    <a:pt x="8161" y="1062"/>
                  </a:cubicBezTo>
                  <a:cubicBezTo>
                    <a:pt x="8152" y="1062"/>
                    <a:pt x="8145" y="1060"/>
                    <a:pt x="8142" y="1056"/>
                  </a:cubicBezTo>
                  <a:lnTo>
                    <a:pt x="8120" y="1069"/>
                  </a:lnTo>
                  <a:cubicBezTo>
                    <a:pt x="8117" y="1094"/>
                    <a:pt x="8092" y="1106"/>
                    <a:pt x="8079" y="1113"/>
                  </a:cubicBezTo>
                  <a:cubicBezTo>
                    <a:pt x="8042" y="1131"/>
                    <a:pt x="8029" y="1138"/>
                    <a:pt x="8054" y="1150"/>
                  </a:cubicBezTo>
                  <a:cubicBezTo>
                    <a:pt x="8064" y="1169"/>
                    <a:pt x="8073" y="1188"/>
                    <a:pt x="8061" y="1191"/>
                  </a:cubicBezTo>
                  <a:lnTo>
                    <a:pt x="8051" y="1175"/>
                  </a:lnTo>
                  <a:cubicBezTo>
                    <a:pt x="8049" y="1170"/>
                    <a:pt x="8044" y="1168"/>
                    <a:pt x="8037" y="1168"/>
                  </a:cubicBezTo>
                  <a:cubicBezTo>
                    <a:pt x="8019" y="1168"/>
                    <a:pt x="7990" y="1182"/>
                    <a:pt x="7954" y="1200"/>
                  </a:cubicBezTo>
                  <a:cubicBezTo>
                    <a:pt x="7910" y="1223"/>
                    <a:pt x="7885" y="1236"/>
                    <a:pt x="7866" y="1236"/>
                  </a:cubicBezTo>
                  <a:cubicBezTo>
                    <a:pt x="7859" y="1236"/>
                    <a:pt x="7853" y="1235"/>
                    <a:pt x="7847" y="1232"/>
                  </a:cubicBezTo>
                  <a:lnTo>
                    <a:pt x="7844" y="1257"/>
                  </a:lnTo>
                  <a:cubicBezTo>
                    <a:pt x="7842" y="1272"/>
                    <a:pt x="7837" y="1280"/>
                    <a:pt x="7831" y="1280"/>
                  </a:cubicBezTo>
                  <a:cubicBezTo>
                    <a:pt x="7827" y="1280"/>
                    <a:pt x="7823" y="1277"/>
                    <a:pt x="7819" y="1269"/>
                  </a:cubicBezTo>
                  <a:cubicBezTo>
                    <a:pt x="7816" y="1268"/>
                    <a:pt x="7812" y="1267"/>
                    <a:pt x="7808" y="1267"/>
                  </a:cubicBezTo>
                  <a:cubicBezTo>
                    <a:pt x="7784" y="1267"/>
                    <a:pt x="7748" y="1289"/>
                    <a:pt x="7735" y="1316"/>
                  </a:cubicBezTo>
                  <a:lnTo>
                    <a:pt x="7710" y="1329"/>
                  </a:lnTo>
                  <a:cubicBezTo>
                    <a:pt x="7699" y="1318"/>
                    <a:pt x="7687" y="1313"/>
                    <a:pt x="7677" y="1313"/>
                  </a:cubicBezTo>
                  <a:cubicBezTo>
                    <a:pt x="7658" y="1313"/>
                    <a:pt x="7644" y="1331"/>
                    <a:pt x="7650" y="1360"/>
                  </a:cubicBezTo>
                  <a:cubicBezTo>
                    <a:pt x="7645" y="1351"/>
                    <a:pt x="7640" y="1348"/>
                    <a:pt x="7634" y="1348"/>
                  </a:cubicBezTo>
                  <a:cubicBezTo>
                    <a:pt x="7628" y="1348"/>
                    <a:pt x="7622" y="1351"/>
                    <a:pt x="7616" y="1354"/>
                  </a:cubicBezTo>
                  <a:cubicBezTo>
                    <a:pt x="7604" y="1378"/>
                    <a:pt x="7572" y="1398"/>
                    <a:pt x="7553" y="1398"/>
                  </a:cubicBezTo>
                  <a:cubicBezTo>
                    <a:pt x="7547" y="1398"/>
                    <a:pt x="7543" y="1396"/>
                    <a:pt x="7540" y="1391"/>
                  </a:cubicBezTo>
                  <a:lnTo>
                    <a:pt x="7528" y="1398"/>
                  </a:lnTo>
                  <a:cubicBezTo>
                    <a:pt x="7528" y="1416"/>
                    <a:pt x="7518" y="1432"/>
                    <a:pt x="7503" y="1435"/>
                  </a:cubicBezTo>
                  <a:cubicBezTo>
                    <a:pt x="7487" y="1442"/>
                    <a:pt x="7475" y="1457"/>
                    <a:pt x="7475" y="1473"/>
                  </a:cubicBezTo>
                  <a:cubicBezTo>
                    <a:pt x="7471" y="1498"/>
                    <a:pt x="7462" y="1504"/>
                    <a:pt x="7462" y="1504"/>
                  </a:cubicBezTo>
                  <a:cubicBezTo>
                    <a:pt x="7460" y="1506"/>
                    <a:pt x="7459" y="1506"/>
                    <a:pt x="7457" y="1506"/>
                  </a:cubicBezTo>
                  <a:cubicBezTo>
                    <a:pt x="7450" y="1506"/>
                    <a:pt x="7450" y="1485"/>
                    <a:pt x="7453" y="1463"/>
                  </a:cubicBezTo>
                  <a:cubicBezTo>
                    <a:pt x="7458" y="1453"/>
                    <a:pt x="7457" y="1448"/>
                    <a:pt x="7454" y="1448"/>
                  </a:cubicBezTo>
                  <a:lnTo>
                    <a:pt x="7454" y="1448"/>
                  </a:lnTo>
                  <a:cubicBezTo>
                    <a:pt x="7446" y="1448"/>
                    <a:pt x="7426" y="1469"/>
                    <a:pt x="7415" y="1507"/>
                  </a:cubicBezTo>
                  <a:cubicBezTo>
                    <a:pt x="7405" y="1536"/>
                    <a:pt x="7401" y="1550"/>
                    <a:pt x="7399" y="1550"/>
                  </a:cubicBezTo>
                  <a:cubicBezTo>
                    <a:pt x="7398" y="1550"/>
                    <a:pt x="7399" y="1538"/>
                    <a:pt x="7402" y="1514"/>
                  </a:cubicBezTo>
                  <a:cubicBezTo>
                    <a:pt x="7405" y="1497"/>
                    <a:pt x="7405" y="1480"/>
                    <a:pt x="7402" y="1480"/>
                  </a:cubicBezTo>
                  <a:cubicBezTo>
                    <a:pt x="7400" y="1480"/>
                    <a:pt x="7397" y="1484"/>
                    <a:pt x="7393" y="1495"/>
                  </a:cubicBezTo>
                  <a:cubicBezTo>
                    <a:pt x="7393" y="1495"/>
                    <a:pt x="7368" y="1507"/>
                    <a:pt x="7377" y="1526"/>
                  </a:cubicBezTo>
                  <a:lnTo>
                    <a:pt x="7340" y="1545"/>
                  </a:lnTo>
                  <a:cubicBezTo>
                    <a:pt x="7333" y="1543"/>
                    <a:pt x="7326" y="1542"/>
                    <a:pt x="7319" y="1542"/>
                  </a:cubicBezTo>
                  <a:cubicBezTo>
                    <a:pt x="7306" y="1542"/>
                    <a:pt x="7294" y="1545"/>
                    <a:pt x="7283" y="1551"/>
                  </a:cubicBezTo>
                  <a:cubicBezTo>
                    <a:pt x="7282" y="1566"/>
                    <a:pt x="7281" y="1572"/>
                    <a:pt x="7276" y="1572"/>
                  </a:cubicBezTo>
                  <a:cubicBezTo>
                    <a:pt x="7273" y="1572"/>
                    <a:pt x="7267" y="1569"/>
                    <a:pt x="7258" y="1564"/>
                  </a:cubicBezTo>
                  <a:cubicBezTo>
                    <a:pt x="7255" y="1557"/>
                    <a:pt x="7251" y="1554"/>
                    <a:pt x="7249" y="1554"/>
                  </a:cubicBezTo>
                  <a:lnTo>
                    <a:pt x="7249" y="1554"/>
                  </a:lnTo>
                  <a:cubicBezTo>
                    <a:pt x="7244" y="1554"/>
                    <a:pt x="7243" y="1565"/>
                    <a:pt x="7255" y="1589"/>
                  </a:cubicBezTo>
                  <a:cubicBezTo>
                    <a:pt x="7253" y="1606"/>
                    <a:pt x="7247" y="1614"/>
                    <a:pt x="7236" y="1614"/>
                  </a:cubicBezTo>
                  <a:cubicBezTo>
                    <a:pt x="7231" y="1614"/>
                    <a:pt x="7225" y="1612"/>
                    <a:pt x="7218" y="1608"/>
                  </a:cubicBezTo>
                  <a:cubicBezTo>
                    <a:pt x="7208" y="1590"/>
                    <a:pt x="7200" y="1583"/>
                    <a:pt x="7196" y="1583"/>
                  </a:cubicBezTo>
                  <a:cubicBezTo>
                    <a:pt x="7192" y="1583"/>
                    <a:pt x="7191" y="1589"/>
                    <a:pt x="7196" y="1598"/>
                  </a:cubicBezTo>
                  <a:cubicBezTo>
                    <a:pt x="7193" y="1620"/>
                    <a:pt x="7180" y="1630"/>
                    <a:pt x="7180" y="1630"/>
                  </a:cubicBezTo>
                  <a:cubicBezTo>
                    <a:pt x="7179" y="1627"/>
                    <a:pt x="7176" y="1626"/>
                    <a:pt x="7171" y="1626"/>
                  </a:cubicBezTo>
                  <a:cubicBezTo>
                    <a:pt x="7141" y="1626"/>
                    <a:pt x="7046" y="1675"/>
                    <a:pt x="6951" y="1724"/>
                  </a:cubicBezTo>
                  <a:cubicBezTo>
                    <a:pt x="6939" y="1730"/>
                    <a:pt x="6936" y="1755"/>
                    <a:pt x="6948" y="1774"/>
                  </a:cubicBezTo>
                  <a:cubicBezTo>
                    <a:pt x="6956" y="1790"/>
                    <a:pt x="6959" y="1796"/>
                    <a:pt x="6958" y="1796"/>
                  </a:cubicBezTo>
                  <a:cubicBezTo>
                    <a:pt x="6956" y="1796"/>
                    <a:pt x="6948" y="1787"/>
                    <a:pt x="6936" y="1780"/>
                  </a:cubicBezTo>
                  <a:cubicBezTo>
                    <a:pt x="6916" y="1760"/>
                    <a:pt x="6902" y="1750"/>
                    <a:pt x="6894" y="1750"/>
                  </a:cubicBezTo>
                  <a:cubicBezTo>
                    <a:pt x="6884" y="1750"/>
                    <a:pt x="6887" y="1766"/>
                    <a:pt x="6910" y="1793"/>
                  </a:cubicBezTo>
                  <a:cubicBezTo>
                    <a:pt x="6927" y="1809"/>
                    <a:pt x="6935" y="1817"/>
                    <a:pt x="6932" y="1817"/>
                  </a:cubicBezTo>
                  <a:cubicBezTo>
                    <a:pt x="6930" y="1817"/>
                    <a:pt x="6919" y="1811"/>
                    <a:pt x="6898" y="1799"/>
                  </a:cubicBezTo>
                  <a:cubicBezTo>
                    <a:pt x="6889" y="1795"/>
                    <a:pt x="6884" y="1793"/>
                    <a:pt x="6881" y="1793"/>
                  </a:cubicBezTo>
                  <a:cubicBezTo>
                    <a:pt x="6876" y="1793"/>
                    <a:pt x="6875" y="1798"/>
                    <a:pt x="6873" y="1811"/>
                  </a:cubicBezTo>
                  <a:cubicBezTo>
                    <a:pt x="6878" y="1822"/>
                    <a:pt x="6876" y="1829"/>
                    <a:pt x="6872" y="1829"/>
                  </a:cubicBezTo>
                  <a:cubicBezTo>
                    <a:pt x="6869" y="1829"/>
                    <a:pt x="6864" y="1825"/>
                    <a:pt x="6860" y="1818"/>
                  </a:cubicBezTo>
                  <a:cubicBezTo>
                    <a:pt x="6847" y="1812"/>
                    <a:pt x="6833" y="1805"/>
                    <a:pt x="6827" y="1805"/>
                  </a:cubicBezTo>
                  <a:cubicBezTo>
                    <a:pt x="6823" y="1805"/>
                    <a:pt x="6822" y="1807"/>
                    <a:pt x="6826" y="1814"/>
                  </a:cubicBezTo>
                  <a:cubicBezTo>
                    <a:pt x="6823" y="1815"/>
                    <a:pt x="6820" y="1816"/>
                    <a:pt x="6817" y="1816"/>
                  </a:cubicBezTo>
                  <a:cubicBezTo>
                    <a:pt x="6809" y="1816"/>
                    <a:pt x="6798" y="1813"/>
                    <a:pt x="6791" y="1808"/>
                  </a:cubicBezTo>
                  <a:cubicBezTo>
                    <a:pt x="6787" y="1806"/>
                    <a:pt x="6784" y="1805"/>
                    <a:pt x="6781" y="1805"/>
                  </a:cubicBezTo>
                  <a:cubicBezTo>
                    <a:pt x="6769" y="1805"/>
                    <a:pt x="6769" y="1825"/>
                    <a:pt x="6766" y="1846"/>
                  </a:cubicBezTo>
                  <a:cubicBezTo>
                    <a:pt x="6756" y="1878"/>
                    <a:pt x="6747" y="1893"/>
                    <a:pt x="6741" y="1893"/>
                  </a:cubicBezTo>
                  <a:cubicBezTo>
                    <a:pt x="6735" y="1893"/>
                    <a:pt x="6731" y="1884"/>
                    <a:pt x="6729" y="1865"/>
                  </a:cubicBezTo>
                  <a:cubicBezTo>
                    <a:pt x="6727" y="1853"/>
                    <a:pt x="6722" y="1848"/>
                    <a:pt x="6715" y="1848"/>
                  </a:cubicBezTo>
                  <a:cubicBezTo>
                    <a:pt x="6698" y="1848"/>
                    <a:pt x="6672" y="1883"/>
                    <a:pt x="6679" y="1915"/>
                  </a:cubicBezTo>
                  <a:cubicBezTo>
                    <a:pt x="6682" y="1941"/>
                    <a:pt x="6684" y="1952"/>
                    <a:pt x="6682" y="1952"/>
                  </a:cubicBezTo>
                  <a:cubicBezTo>
                    <a:pt x="6681" y="1952"/>
                    <a:pt x="6679" y="1947"/>
                    <a:pt x="6675" y="1940"/>
                  </a:cubicBezTo>
                  <a:cubicBezTo>
                    <a:pt x="6670" y="1929"/>
                    <a:pt x="6663" y="1926"/>
                    <a:pt x="6659" y="1926"/>
                  </a:cubicBezTo>
                  <a:cubicBezTo>
                    <a:pt x="6656" y="1926"/>
                    <a:pt x="6654" y="1927"/>
                    <a:pt x="6654" y="1927"/>
                  </a:cubicBezTo>
                  <a:cubicBezTo>
                    <a:pt x="6647" y="1930"/>
                    <a:pt x="6641" y="1934"/>
                    <a:pt x="6635" y="1934"/>
                  </a:cubicBezTo>
                  <a:cubicBezTo>
                    <a:pt x="6629" y="1934"/>
                    <a:pt x="6624" y="1930"/>
                    <a:pt x="6619" y="1921"/>
                  </a:cubicBezTo>
                  <a:cubicBezTo>
                    <a:pt x="6619" y="1921"/>
                    <a:pt x="6607" y="1927"/>
                    <a:pt x="6591" y="1959"/>
                  </a:cubicBezTo>
                  <a:cubicBezTo>
                    <a:pt x="6589" y="1987"/>
                    <a:pt x="6573" y="2000"/>
                    <a:pt x="6554" y="2000"/>
                  </a:cubicBezTo>
                  <a:cubicBezTo>
                    <a:pt x="6539" y="2000"/>
                    <a:pt x="6523" y="1993"/>
                    <a:pt x="6509" y="1981"/>
                  </a:cubicBezTo>
                  <a:lnTo>
                    <a:pt x="6494" y="2012"/>
                  </a:lnTo>
                  <a:cubicBezTo>
                    <a:pt x="6498" y="2039"/>
                    <a:pt x="6499" y="2060"/>
                    <a:pt x="6493" y="2060"/>
                  </a:cubicBezTo>
                  <a:cubicBezTo>
                    <a:pt x="6490" y="2060"/>
                    <a:pt x="6485" y="2055"/>
                    <a:pt x="6478" y="2043"/>
                  </a:cubicBezTo>
                  <a:cubicBezTo>
                    <a:pt x="6475" y="2036"/>
                    <a:pt x="6471" y="2029"/>
                    <a:pt x="6469" y="2024"/>
                  </a:cubicBezTo>
                  <a:lnTo>
                    <a:pt x="6469" y="2024"/>
                  </a:lnTo>
                  <a:cubicBezTo>
                    <a:pt x="6474" y="2049"/>
                    <a:pt x="6458" y="2062"/>
                    <a:pt x="6439" y="2062"/>
                  </a:cubicBezTo>
                  <a:cubicBezTo>
                    <a:pt x="6424" y="2062"/>
                    <a:pt x="6408" y="2054"/>
                    <a:pt x="6400" y="2037"/>
                  </a:cubicBezTo>
                  <a:cubicBezTo>
                    <a:pt x="6392" y="2025"/>
                    <a:pt x="6389" y="2021"/>
                    <a:pt x="6385" y="2021"/>
                  </a:cubicBezTo>
                  <a:cubicBezTo>
                    <a:pt x="6383" y="2021"/>
                    <a:pt x="6381" y="2022"/>
                    <a:pt x="6378" y="2024"/>
                  </a:cubicBezTo>
                  <a:lnTo>
                    <a:pt x="6387" y="2043"/>
                  </a:lnTo>
                  <a:cubicBezTo>
                    <a:pt x="6397" y="2062"/>
                    <a:pt x="6406" y="2081"/>
                    <a:pt x="6393" y="2087"/>
                  </a:cubicBezTo>
                  <a:cubicBezTo>
                    <a:pt x="6387" y="2090"/>
                    <a:pt x="6381" y="2093"/>
                    <a:pt x="6375" y="2093"/>
                  </a:cubicBezTo>
                  <a:cubicBezTo>
                    <a:pt x="6369" y="2093"/>
                    <a:pt x="6364" y="2090"/>
                    <a:pt x="6359" y="2081"/>
                  </a:cubicBezTo>
                  <a:cubicBezTo>
                    <a:pt x="6345" y="2073"/>
                    <a:pt x="6331" y="2065"/>
                    <a:pt x="6325" y="2065"/>
                  </a:cubicBezTo>
                  <a:cubicBezTo>
                    <a:pt x="6322" y="2065"/>
                    <a:pt x="6321" y="2068"/>
                    <a:pt x="6324" y="2075"/>
                  </a:cubicBezTo>
                  <a:cubicBezTo>
                    <a:pt x="6320" y="2077"/>
                    <a:pt x="6315" y="2078"/>
                    <a:pt x="6310" y="2078"/>
                  </a:cubicBezTo>
                  <a:cubicBezTo>
                    <a:pt x="6303" y="2078"/>
                    <a:pt x="6296" y="2075"/>
                    <a:pt x="6290" y="2071"/>
                  </a:cubicBezTo>
                  <a:lnTo>
                    <a:pt x="6243" y="2097"/>
                  </a:lnTo>
                  <a:cubicBezTo>
                    <a:pt x="6241" y="2113"/>
                    <a:pt x="6229" y="2124"/>
                    <a:pt x="6219" y="2124"/>
                  </a:cubicBezTo>
                  <a:cubicBezTo>
                    <a:pt x="6213" y="2124"/>
                    <a:pt x="6209" y="2122"/>
                    <a:pt x="6205" y="2115"/>
                  </a:cubicBezTo>
                  <a:cubicBezTo>
                    <a:pt x="6190" y="2122"/>
                    <a:pt x="6180" y="2137"/>
                    <a:pt x="6177" y="2153"/>
                  </a:cubicBezTo>
                  <a:cubicBezTo>
                    <a:pt x="6163" y="2160"/>
                    <a:pt x="6154" y="2165"/>
                    <a:pt x="6147" y="2165"/>
                  </a:cubicBezTo>
                  <a:cubicBezTo>
                    <a:pt x="6141" y="2165"/>
                    <a:pt x="6136" y="2161"/>
                    <a:pt x="6130" y="2153"/>
                  </a:cubicBezTo>
                  <a:cubicBezTo>
                    <a:pt x="6126" y="2144"/>
                    <a:pt x="6123" y="2140"/>
                    <a:pt x="6122" y="2140"/>
                  </a:cubicBezTo>
                  <a:cubicBezTo>
                    <a:pt x="6121" y="2140"/>
                    <a:pt x="6121" y="2146"/>
                    <a:pt x="6121" y="2159"/>
                  </a:cubicBezTo>
                  <a:cubicBezTo>
                    <a:pt x="6130" y="2178"/>
                    <a:pt x="6118" y="2184"/>
                    <a:pt x="6105" y="2191"/>
                  </a:cubicBezTo>
                  <a:lnTo>
                    <a:pt x="6080" y="2203"/>
                  </a:lnTo>
                  <a:cubicBezTo>
                    <a:pt x="6089" y="2222"/>
                    <a:pt x="6089" y="2222"/>
                    <a:pt x="6077" y="2228"/>
                  </a:cubicBezTo>
                  <a:cubicBezTo>
                    <a:pt x="6064" y="2234"/>
                    <a:pt x="6020" y="2234"/>
                    <a:pt x="6008" y="2241"/>
                  </a:cubicBezTo>
                  <a:cubicBezTo>
                    <a:pt x="5970" y="2263"/>
                    <a:pt x="5970" y="2263"/>
                    <a:pt x="5992" y="2272"/>
                  </a:cubicBezTo>
                  <a:cubicBezTo>
                    <a:pt x="5994" y="2271"/>
                    <a:pt x="5996" y="2271"/>
                    <a:pt x="5997" y="2271"/>
                  </a:cubicBezTo>
                  <a:cubicBezTo>
                    <a:pt x="6005" y="2271"/>
                    <a:pt x="6008" y="2280"/>
                    <a:pt x="5992" y="2280"/>
                  </a:cubicBezTo>
                  <a:cubicBezTo>
                    <a:pt x="5989" y="2280"/>
                    <a:pt x="5985" y="2279"/>
                    <a:pt x="5980" y="2278"/>
                  </a:cubicBezTo>
                  <a:cubicBezTo>
                    <a:pt x="5948" y="2285"/>
                    <a:pt x="5914" y="2294"/>
                    <a:pt x="5886" y="2306"/>
                  </a:cubicBezTo>
                  <a:cubicBezTo>
                    <a:pt x="5836" y="2332"/>
                    <a:pt x="5836" y="2332"/>
                    <a:pt x="5845" y="2350"/>
                  </a:cubicBezTo>
                  <a:cubicBezTo>
                    <a:pt x="5862" y="2368"/>
                    <a:pt x="5866" y="2377"/>
                    <a:pt x="5861" y="2377"/>
                  </a:cubicBezTo>
                  <a:cubicBezTo>
                    <a:pt x="5857" y="2377"/>
                    <a:pt x="5847" y="2371"/>
                    <a:pt x="5832" y="2357"/>
                  </a:cubicBezTo>
                  <a:cubicBezTo>
                    <a:pt x="5812" y="2345"/>
                    <a:pt x="5798" y="2340"/>
                    <a:pt x="5791" y="2340"/>
                  </a:cubicBezTo>
                  <a:cubicBezTo>
                    <a:pt x="5782" y="2340"/>
                    <a:pt x="5780" y="2347"/>
                    <a:pt x="5785" y="2357"/>
                  </a:cubicBezTo>
                  <a:cubicBezTo>
                    <a:pt x="5785" y="2382"/>
                    <a:pt x="5785" y="2382"/>
                    <a:pt x="5773" y="2388"/>
                  </a:cubicBezTo>
                  <a:cubicBezTo>
                    <a:pt x="5769" y="2381"/>
                    <a:pt x="5765" y="2377"/>
                    <a:pt x="5761" y="2377"/>
                  </a:cubicBezTo>
                  <a:cubicBezTo>
                    <a:pt x="5754" y="2377"/>
                    <a:pt x="5745" y="2387"/>
                    <a:pt x="5735" y="2407"/>
                  </a:cubicBezTo>
                  <a:cubicBezTo>
                    <a:pt x="5731" y="2409"/>
                    <a:pt x="5728" y="2411"/>
                    <a:pt x="5725" y="2411"/>
                  </a:cubicBezTo>
                  <a:cubicBezTo>
                    <a:pt x="5722" y="2411"/>
                    <a:pt x="5719" y="2406"/>
                    <a:pt x="5713" y="2394"/>
                  </a:cubicBezTo>
                  <a:lnTo>
                    <a:pt x="5688" y="2410"/>
                  </a:lnTo>
                  <a:cubicBezTo>
                    <a:pt x="5686" y="2448"/>
                    <a:pt x="5629" y="2470"/>
                    <a:pt x="5596" y="2470"/>
                  </a:cubicBezTo>
                  <a:cubicBezTo>
                    <a:pt x="5589" y="2470"/>
                    <a:pt x="5583" y="2469"/>
                    <a:pt x="5579" y="2466"/>
                  </a:cubicBezTo>
                  <a:cubicBezTo>
                    <a:pt x="5579" y="2466"/>
                    <a:pt x="5566" y="2473"/>
                    <a:pt x="5563" y="2498"/>
                  </a:cubicBezTo>
                  <a:cubicBezTo>
                    <a:pt x="5568" y="2522"/>
                    <a:pt x="5567" y="2535"/>
                    <a:pt x="5560" y="2535"/>
                  </a:cubicBezTo>
                  <a:cubicBezTo>
                    <a:pt x="5555" y="2535"/>
                    <a:pt x="5548" y="2527"/>
                    <a:pt x="5538" y="2510"/>
                  </a:cubicBezTo>
                  <a:cubicBezTo>
                    <a:pt x="5529" y="2492"/>
                    <a:pt x="5524" y="2483"/>
                    <a:pt x="5523" y="2483"/>
                  </a:cubicBezTo>
                  <a:lnTo>
                    <a:pt x="5523" y="2483"/>
                  </a:lnTo>
                  <a:cubicBezTo>
                    <a:pt x="5521" y="2483"/>
                    <a:pt x="5524" y="2494"/>
                    <a:pt x="5528" y="2516"/>
                  </a:cubicBezTo>
                  <a:cubicBezTo>
                    <a:pt x="5526" y="2532"/>
                    <a:pt x="5500" y="2551"/>
                    <a:pt x="5480" y="2551"/>
                  </a:cubicBezTo>
                  <a:cubicBezTo>
                    <a:pt x="5468" y="2551"/>
                    <a:pt x="5459" y="2545"/>
                    <a:pt x="5456" y="2529"/>
                  </a:cubicBezTo>
                  <a:lnTo>
                    <a:pt x="5438" y="2495"/>
                  </a:lnTo>
                  <a:cubicBezTo>
                    <a:pt x="5434" y="2516"/>
                    <a:pt x="5422" y="2526"/>
                    <a:pt x="5422" y="2526"/>
                  </a:cubicBezTo>
                  <a:cubicBezTo>
                    <a:pt x="5431" y="2542"/>
                    <a:pt x="5419" y="2548"/>
                    <a:pt x="5381" y="2570"/>
                  </a:cubicBezTo>
                  <a:cubicBezTo>
                    <a:pt x="5359" y="2582"/>
                    <a:pt x="5319" y="2626"/>
                    <a:pt x="5293" y="2639"/>
                  </a:cubicBezTo>
                  <a:cubicBezTo>
                    <a:pt x="5277" y="2648"/>
                    <a:pt x="5251" y="2662"/>
                    <a:pt x="5229" y="2662"/>
                  </a:cubicBezTo>
                  <a:cubicBezTo>
                    <a:pt x="5223" y="2662"/>
                    <a:pt x="5217" y="2660"/>
                    <a:pt x="5212" y="2657"/>
                  </a:cubicBezTo>
                  <a:cubicBezTo>
                    <a:pt x="5193" y="2667"/>
                    <a:pt x="5177" y="2683"/>
                    <a:pt x="5171" y="2701"/>
                  </a:cubicBezTo>
                  <a:cubicBezTo>
                    <a:pt x="5171" y="2718"/>
                    <a:pt x="5160" y="2729"/>
                    <a:pt x="5150" y="2729"/>
                  </a:cubicBezTo>
                  <a:cubicBezTo>
                    <a:pt x="5145" y="2729"/>
                    <a:pt x="5140" y="2726"/>
                    <a:pt x="5137" y="2720"/>
                  </a:cubicBezTo>
                  <a:lnTo>
                    <a:pt x="5124" y="2726"/>
                  </a:lnTo>
                  <a:cubicBezTo>
                    <a:pt x="5109" y="2758"/>
                    <a:pt x="5096" y="2764"/>
                    <a:pt x="5096" y="2764"/>
                  </a:cubicBezTo>
                  <a:cubicBezTo>
                    <a:pt x="5091" y="2753"/>
                    <a:pt x="5081" y="2746"/>
                    <a:pt x="5074" y="2746"/>
                  </a:cubicBezTo>
                  <a:cubicBezTo>
                    <a:pt x="5068" y="2746"/>
                    <a:pt x="5063" y="2750"/>
                    <a:pt x="5062" y="2761"/>
                  </a:cubicBezTo>
                  <a:cubicBezTo>
                    <a:pt x="5071" y="2777"/>
                    <a:pt x="5058" y="2783"/>
                    <a:pt x="5036" y="2798"/>
                  </a:cubicBezTo>
                  <a:cubicBezTo>
                    <a:pt x="5036" y="2798"/>
                    <a:pt x="5035" y="2798"/>
                    <a:pt x="5035" y="2798"/>
                  </a:cubicBezTo>
                  <a:cubicBezTo>
                    <a:pt x="4990" y="2798"/>
                    <a:pt x="4598" y="3002"/>
                    <a:pt x="4607" y="3021"/>
                  </a:cubicBezTo>
                  <a:lnTo>
                    <a:pt x="4570" y="3040"/>
                  </a:lnTo>
                  <a:lnTo>
                    <a:pt x="4532" y="3059"/>
                  </a:lnTo>
                  <a:cubicBezTo>
                    <a:pt x="4527" y="3049"/>
                    <a:pt x="4521" y="3045"/>
                    <a:pt x="4513" y="3045"/>
                  </a:cubicBezTo>
                  <a:cubicBezTo>
                    <a:pt x="4489" y="3045"/>
                    <a:pt x="4456" y="3081"/>
                    <a:pt x="4435" y="3109"/>
                  </a:cubicBezTo>
                  <a:cubicBezTo>
                    <a:pt x="4435" y="3128"/>
                    <a:pt x="4425" y="3143"/>
                    <a:pt x="4410" y="3146"/>
                  </a:cubicBezTo>
                  <a:cubicBezTo>
                    <a:pt x="4401" y="3133"/>
                    <a:pt x="4391" y="3128"/>
                    <a:pt x="4381" y="3128"/>
                  </a:cubicBezTo>
                  <a:cubicBezTo>
                    <a:pt x="4364" y="3128"/>
                    <a:pt x="4347" y="3143"/>
                    <a:pt x="4338" y="3162"/>
                  </a:cubicBezTo>
                  <a:cubicBezTo>
                    <a:pt x="4341" y="3186"/>
                    <a:pt x="4339" y="3199"/>
                    <a:pt x="4333" y="3199"/>
                  </a:cubicBezTo>
                  <a:cubicBezTo>
                    <a:pt x="4328" y="3199"/>
                    <a:pt x="4321" y="3191"/>
                    <a:pt x="4313" y="3175"/>
                  </a:cubicBezTo>
                  <a:cubicBezTo>
                    <a:pt x="4306" y="3161"/>
                    <a:pt x="4298" y="3154"/>
                    <a:pt x="4291" y="3154"/>
                  </a:cubicBezTo>
                  <a:cubicBezTo>
                    <a:pt x="4280" y="3154"/>
                    <a:pt x="4271" y="3175"/>
                    <a:pt x="4275" y="3218"/>
                  </a:cubicBezTo>
                  <a:cubicBezTo>
                    <a:pt x="4273" y="3233"/>
                    <a:pt x="4272" y="3239"/>
                    <a:pt x="4268" y="3239"/>
                  </a:cubicBezTo>
                  <a:cubicBezTo>
                    <a:pt x="4264" y="3239"/>
                    <a:pt x="4259" y="3236"/>
                    <a:pt x="4250" y="3231"/>
                  </a:cubicBezTo>
                  <a:cubicBezTo>
                    <a:pt x="4234" y="3215"/>
                    <a:pt x="4223" y="3209"/>
                    <a:pt x="4217" y="3209"/>
                  </a:cubicBezTo>
                  <a:cubicBezTo>
                    <a:pt x="4211" y="3209"/>
                    <a:pt x="4211" y="3215"/>
                    <a:pt x="4215" y="3225"/>
                  </a:cubicBezTo>
                  <a:cubicBezTo>
                    <a:pt x="4219" y="3250"/>
                    <a:pt x="4216" y="3263"/>
                    <a:pt x="4207" y="3263"/>
                  </a:cubicBezTo>
                  <a:cubicBezTo>
                    <a:pt x="4201" y="3263"/>
                    <a:pt x="4191" y="3257"/>
                    <a:pt x="4178" y="3243"/>
                  </a:cubicBezTo>
                  <a:cubicBezTo>
                    <a:pt x="4159" y="3234"/>
                    <a:pt x="4149" y="3229"/>
                    <a:pt x="4143" y="3229"/>
                  </a:cubicBezTo>
                  <a:cubicBezTo>
                    <a:pt x="4135" y="3229"/>
                    <a:pt x="4137" y="3239"/>
                    <a:pt x="4140" y="3262"/>
                  </a:cubicBezTo>
                  <a:cubicBezTo>
                    <a:pt x="4147" y="3293"/>
                    <a:pt x="4124" y="3316"/>
                    <a:pt x="4099" y="3316"/>
                  </a:cubicBezTo>
                  <a:cubicBezTo>
                    <a:pt x="4088" y="3316"/>
                    <a:pt x="4077" y="3312"/>
                    <a:pt x="4068" y="3303"/>
                  </a:cubicBezTo>
                  <a:cubicBezTo>
                    <a:pt x="4065" y="3305"/>
                    <a:pt x="4061" y="3305"/>
                    <a:pt x="4058" y="3305"/>
                  </a:cubicBezTo>
                  <a:cubicBezTo>
                    <a:pt x="4054" y="3305"/>
                    <a:pt x="4050" y="3305"/>
                    <a:pt x="4047" y="3305"/>
                  </a:cubicBezTo>
                  <a:cubicBezTo>
                    <a:pt x="4041" y="3305"/>
                    <a:pt x="4038" y="3306"/>
                    <a:pt x="4043" y="3316"/>
                  </a:cubicBezTo>
                  <a:lnTo>
                    <a:pt x="4021" y="3303"/>
                  </a:lnTo>
                  <a:lnTo>
                    <a:pt x="3996" y="3316"/>
                  </a:lnTo>
                  <a:lnTo>
                    <a:pt x="4009" y="3334"/>
                  </a:lnTo>
                  <a:cubicBezTo>
                    <a:pt x="3946" y="3353"/>
                    <a:pt x="3883" y="3378"/>
                    <a:pt x="3827" y="3406"/>
                  </a:cubicBezTo>
                  <a:cubicBezTo>
                    <a:pt x="3692" y="3475"/>
                    <a:pt x="3667" y="3488"/>
                    <a:pt x="3689" y="3500"/>
                  </a:cubicBezTo>
                  <a:cubicBezTo>
                    <a:pt x="3708" y="3519"/>
                    <a:pt x="3706" y="3531"/>
                    <a:pt x="3695" y="3531"/>
                  </a:cubicBezTo>
                  <a:cubicBezTo>
                    <a:pt x="3688" y="3531"/>
                    <a:pt x="3677" y="3526"/>
                    <a:pt x="3664" y="3513"/>
                  </a:cubicBezTo>
                  <a:cubicBezTo>
                    <a:pt x="3651" y="3519"/>
                    <a:pt x="3617" y="3513"/>
                    <a:pt x="3595" y="3526"/>
                  </a:cubicBezTo>
                  <a:cubicBezTo>
                    <a:pt x="3578" y="3534"/>
                    <a:pt x="3561" y="3542"/>
                    <a:pt x="3549" y="3542"/>
                  </a:cubicBezTo>
                  <a:cubicBezTo>
                    <a:pt x="3543" y="3542"/>
                    <a:pt x="3539" y="3540"/>
                    <a:pt x="3535" y="3535"/>
                  </a:cubicBezTo>
                  <a:lnTo>
                    <a:pt x="3523" y="3541"/>
                  </a:lnTo>
                  <a:cubicBezTo>
                    <a:pt x="3517" y="3588"/>
                    <a:pt x="3444" y="3629"/>
                    <a:pt x="3397" y="3629"/>
                  </a:cubicBezTo>
                  <a:cubicBezTo>
                    <a:pt x="3376" y="3638"/>
                    <a:pt x="3357" y="3657"/>
                    <a:pt x="3347" y="3679"/>
                  </a:cubicBezTo>
                  <a:cubicBezTo>
                    <a:pt x="3338" y="3698"/>
                    <a:pt x="3334" y="3706"/>
                    <a:pt x="3328" y="3706"/>
                  </a:cubicBezTo>
                  <a:cubicBezTo>
                    <a:pt x="3323" y="3706"/>
                    <a:pt x="3318" y="3703"/>
                    <a:pt x="3310" y="3698"/>
                  </a:cubicBezTo>
                  <a:cubicBezTo>
                    <a:pt x="3307" y="3693"/>
                    <a:pt x="3300" y="3691"/>
                    <a:pt x="3291" y="3691"/>
                  </a:cubicBezTo>
                  <a:cubicBezTo>
                    <a:pt x="3264" y="3691"/>
                    <a:pt x="3221" y="3710"/>
                    <a:pt x="3238" y="3736"/>
                  </a:cubicBezTo>
                  <a:lnTo>
                    <a:pt x="3213" y="3723"/>
                  </a:lnTo>
                  <a:cubicBezTo>
                    <a:pt x="3209" y="3722"/>
                    <a:pt x="3206" y="3721"/>
                    <a:pt x="3204" y="3721"/>
                  </a:cubicBezTo>
                  <a:cubicBezTo>
                    <a:pt x="3191" y="3721"/>
                    <a:pt x="3192" y="3741"/>
                    <a:pt x="3200" y="3754"/>
                  </a:cubicBezTo>
                  <a:cubicBezTo>
                    <a:pt x="3210" y="3773"/>
                    <a:pt x="3211" y="3784"/>
                    <a:pt x="3205" y="3784"/>
                  </a:cubicBezTo>
                  <a:cubicBezTo>
                    <a:pt x="3199" y="3784"/>
                    <a:pt x="3186" y="3774"/>
                    <a:pt x="3166" y="3751"/>
                  </a:cubicBezTo>
                  <a:cubicBezTo>
                    <a:pt x="3156" y="3731"/>
                    <a:pt x="3147" y="3724"/>
                    <a:pt x="3143" y="3724"/>
                  </a:cubicBezTo>
                  <a:lnTo>
                    <a:pt x="3143" y="3724"/>
                  </a:lnTo>
                  <a:cubicBezTo>
                    <a:pt x="3140" y="3724"/>
                    <a:pt x="3139" y="3730"/>
                    <a:pt x="3144" y="3739"/>
                  </a:cubicBezTo>
                  <a:cubicBezTo>
                    <a:pt x="3141" y="3759"/>
                    <a:pt x="3139" y="3780"/>
                    <a:pt x="3126" y="3780"/>
                  </a:cubicBezTo>
                  <a:cubicBezTo>
                    <a:pt x="3123" y="3780"/>
                    <a:pt x="3119" y="3779"/>
                    <a:pt x="3115" y="3776"/>
                  </a:cubicBezTo>
                  <a:cubicBezTo>
                    <a:pt x="3103" y="3783"/>
                    <a:pt x="3090" y="3789"/>
                    <a:pt x="3112" y="3826"/>
                  </a:cubicBezTo>
                  <a:cubicBezTo>
                    <a:pt x="3122" y="3845"/>
                    <a:pt x="3109" y="3851"/>
                    <a:pt x="3097" y="3858"/>
                  </a:cubicBezTo>
                  <a:cubicBezTo>
                    <a:pt x="3087" y="3845"/>
                    <a:pt x="3084" y="3830"/>
                    <a:pt x="3090" y="3814"/>
                  </a:cubicBezTo>
                  <a:lnTo>
                    <a:pt x="3090" y="3814"/>
                  </a:lnTo>
                  <a:cubicBezTo>
                    <a:pt x="3085" y="3816"/>
                    <a:pt x="3077" y="3821"/>
                    <a:pt x="3065" y="3826"/>
                  </a:cubicBezTo>
                  <a:cubicBezTo>
                    <a:pt x="3060" y="3828"/>
                    <a:pt x="3054" y="3829"/>
                    <a:pt x="3049" y="3829"/>
                  </a:cubicBezTo>
                  <a:cubicBezTo>
                    <a:pt x="3033" y="3829"/>
                    <a:pt x="3018" y="3822"/>
                    <a:pt x="3009" y="3808"/>
                  </a:cubicBezTo>
                  <a:cubicBezTo>
                    <a:pt x="3002" y="3804"/>
                    <a:pt x="2996" y="3802"/>
                    <a:pt x="2992" y="3802"/>
                  </a:cubicBezTo>
                  <a:cubicBezTo>
                    <a:pt x="2983" y="3802"/>
                    <a:pt x="2984" y="3811"/>
                    <a:pt x="3006" y="3833"/>
                  </a:cubicBezTo>
                  <a:cubicBezTo>
                    <a:pt x="3025" y="3870"/>
                    <a:pt x="3025" y="3870"/>
                    <a:pt x="3003" y="3883"/>
                  </a:cubicBezTo>
                  <a:cubicBezTo>
                    <a:pt x="2996" y="3886"/>
                    <a:pt x="2990" y="3889"/>
                    <a:pt x="2984" y="3889"/>
                  </a:cubicBezTo>
                  <a:cubicBezTo>
                    <a:pt x="2978" y="3889"/>
                    <a:pt x="2973" y="3886"/>
                    <a:pt x="2968" y="3877"/>
                  </a:cubicBezTo>
                  <a:cubicBezTo>
                    <a:pt x="2961" y="3866"/>
                    <a:pt x="2958" y="3862"/>
                    <a:pt x="2953" y="3862"/>
                  </a:cubicBezTo>
                  <a:cubicBezTo>
                    <a:pt x="2949" y="3862"/>
                    <a:pt x="2944" y="3865"/>
                    <a:pt x="2934" y="3870"/>
                  </a:cubicBezTo>
                  <a:cubicBezTo>
                    <a:pt x="2896" y="3892"/>
                    <a:pt x="2890" y="3964"/>
                    <a:pt x="2896" y="4008"/>
                  </a:cubicBezTo>
                  <a:cubicBezTo>
                    <a:pt x="2906" y="4028"/>
                    <a:pt x="2911" y="4037"/>
                    <a:pt x="2908" y="4037"/>
                  </a:cubicBezTo>
                  <a:cubicBezTo>
                    <a:pt x="2906" y="4037"/>
                    <a:pt x="2898" y="4029"/>
                    <a:pt x="2884" y="4014"/>
                  </a:cubicBezTo>
                  <a:cubicBezTo>
                    <a:pt x="2879" y="4005"/>
                    <a:pt x="2873" y="4002"/>
                    <a:pt x="2867" y="4002"/>
                  </a:cubicBezTo>
                  <a:cubicBezTo>
                    <a:pt x="2862" y="4002"/>
                    <a:pt x="2855" y="4005"/>
                    <a:pt x="2849" y="4008"/>
                  </a:cubicBezTo>
                  <a:cubicBezTo>
                    <a:pt x="2840" y="3992"/>
                    <a:pt x="2852" y="3986"/>
                    <a:pt x="2865" y="3977"/>
                  </a:cubicBezTo>
                  <a:lnTo>
                    <a:pt x="2855" y="3961"/>
                  </a:lnTo>
                  <a:cubicBezTo>
                    <a:pt x="2842" y="3948"/>
                    <a:pt x="2832" y="3942"/>
                    <a:pt x="2826" y="3942"/>
                  </a:cubicBezTo>
                  <a:cubicBezTo>
                    <a:pt x="2817" y="3942"/>
                    <a:pt x="2814" y="3954"/>
                    <a:pt x="2818" y="3980"/>
                  </a:cubicBezTo>
                  <a:cubicBezTo>
                    <a:pt x="2816" y="3995"/>
                    <a:pt x="2815" y="4001"/>
                    <a:pt x="2810" y="4001"/>
                  </a:cubicBezTo>
                  <a:cubicBezTo>
                    <a:pt x="2807" y="4001"/>
                    <a:pt x="2802" y="3998"/>
                    <a:pt x="2793" y="3992"/>
                  </a:cubicBezTo>
                  <a:cubicBezTo>
                    <a:pt x="2779" y="3985"/>
                    <a:pt x="2765" y="3977"/>
                    <a:pt x="2759" y="3977"/>
                  </a:cubicBezTo>
                  <a:cubicBezTo>
                    <a:pt x="2756" y="3977"/>
                    <a:pt x="2755" y="3979"/>
                    <a:pt x="2758" y="3986"/>
                  </a:cubicBezTo>
                  <a:cubicBezTo>
                    <a:pt x="2752" y="3989"/>
                    <a:pt x="2744" y="3991"/>
                    <a:pt x="2736" y="3991"/>
                  </a:cubicBezTo>
                  <a:cubicBezTo>
                    <a:pt x="2728" y="3991"/>
                    <a:pt x="2719" y="3989"/>
                    <a:pt x="2711" y="3986"/>
                  </a:cubicBezTo>
                  <a:cubicBezTo>
                    <a:pt x="2689" y="3999"/>
                    <a:pt x="2677" y="4005"/>
                    <a:pt x="2686" y="4024"/>
                  </a:cubicBezTo>
                  <a:cubicBezTo>
                    <a:pt x="2696" y="4043"/>
                    <a:pt x="2683" y="4049"/>
                    <a:pt x="2670" y="4055"/>
                  </a:cubicBezTo>
                  <a:cubicBezTo>
                    <a:pt x="2658" y="4061"/>
                    <a:pt x="2645" y="4068"/>
                    <a:pt x="2655" y="4086"/>
                  </a:cubicBezTo>
                  <a:cubicBezTo>
                    <a:pt x="2667" y="4108"/>
                    <a:pt x="2661" y="4133"/>
                    <a:pt x="2639" y="4143"/>
                  </a:cubicBezTo>
                  <a:cubicBezTo>
                    <a:pt x="2631" y="4159"/>
                    <a:pt x="2627" y="4166"/>
                    <a:pt x="2621" y="4166"/>
                  </a:cubicBezTo>
                  <a:cubicBezTo>
                    <a:pt x="2616" y="4166"/>
                    <a:pt x="2608" y="4159"/>
                    <a:pt x="2592" y="4143"/>
                  </a:cubicBezTo>
                  <a:cubicBezTo>
                    <a:pt x="2588" y="4134"/>
                    <a:pt x="2583" y="4131"/>
                    <a:pt x="2577" y="4131"/>
                  </a:cubicBezTo>
                  <a:cubicBezTo>
                    <a:pt x="2571" y="4131"/>
                    <a:pt x="2564" y="4135"/>
                    <a:pt x="2558" y="4140"/>
                  </a:cubicBezTo>
                  <a:cubicBezTo>
                    <a:pt x="2554" y="4141"/>
                    <a:pt x="2551" y="4141"/>
                    <a:pt x="2548" y="4141"/>
                  </a:cubicBezTo>
                  <a:cubicBezTo>
                    <a:pt x="2539" y="4141"/>
                    <a:pt x="2530" y="4138"/>
                    <a:pt x="2523" y="4133"/>
                  </a:cubicBezTo>
                  <a:cubicBezTo>
                    <a:pt x="2518" y="4131"/>
                    <a:pt x="2515" y="4129"/>
                    <a:pt x="2513" y="4129"/>
                  </a:cubicBezTo>
                  <a:cubicBezTo>
                    <a:pt x="2505" y="4129"/>
                    <a:pt x="2513" y="4144"/>
                    <a:pt x="2520" y="4159"/>
                  </a:cubicBezTo>
                  <a:lnTo>
                    <a:pt x="2542" y="4193"/>
                  </a:lnTo>
                  <a:cubicBezTo>
                    <a:pt x="2541" y="4194"/>
                    <a:pt x="2539" y="4194"/>
                    <a:pt x="2538" y="4194"/>
                  </a:cubicBezTo>
                  <a:cubicBezTo>
                    <a:pt x="2524" y="4194"/>
                    <a:pt x="2497" y="4169"/>
                    <a:pt x="2489" y="4152"/>
                  </a:cubicBezTo>
                  <a:cubicBezTo>
                    <a:pt x="2472" y="4137"/>
                    <a:pt x="2464" y="4130"/>
                    <a:pt x="2462" y="4130"/>
                  </a:cubicBezTo>
                  <a:lnTo>
                    <a:pt x="2462" y="4130"/>
                  </a:lnTo>
                  <a:cubicBezTo>
                    <a:pt x="2459" y="4130"/>
                    <a:pt x="2465" y="4139"/>
                    <a:pt x="2476" y="4159"/>
                  </a:cubicBezTo>
                  <a:cubicBezTo>
                    <a:pt x="2485" y="4175"/>
                    <a:pt x="2483" y="4197"/>
                    <a:pt x="2458" y="4197"/>
                  </a:cubicBezTo>
                  <a:cubicBezTo>
                    <a:pt x="2455" y="4197"/>
                    <a:pt x="2452" y="4197"/>
                    <a:pt x="2448" y="4196"/>
                  </a:cubicBezTo>
                  <a:cubicBezTo>
                    <a:pt x="2432" y="4204"/>
                    <a:pt x="2416" y="4212"/>
                    <a:pt x="2404" y="4212"/>
                  </a:cubicBezTo>
                  <a:cubicBezTo>
                    <a:pt x="2397" y="4212"/>
                    <a:pt x="2392" y="4209"/>
                    <a:pt x="2388" y="4202"/>
                  </a:cubicBezTo>
                  <a:cubicBezTo>
                    <a:pt x="2384" y="4200"/>
                    <a:pt x="2380" y="4199"/>
                    <a:pt x="2377" y="4199"/>
                  </a:cubicBezTo>
                  <a:cubicBezTo>
                    <a:pt x="2365" y="4199"/>
                    <a:pt x="2363" y="4215"/>
                    <a:pt x="2363" y="4215"/>
                  </a:cubicBezTo>
                  <a:cubicBezTo>
                    <a:pt x="2363" y="4240"/>
                    <a:pt x="2351" y="4246"/>
                    <a:pt x="2304" y="4246"/>
                  </a:cubicBezTo>
                  <a:cubicBezTo>
                    <a:pt x="2286" y="4246"/>
                    <a:pt x="2271" y="4245"/>
                    <a:pt x="2261" y="4245"/>
                  </a:cubicBezTo>
                  <a:cubicBezTo>
                    <a:pt x="2223" y="4245"/>
                    <a:pt x="2227" y="4252"/>
                    <a:pt x="2241" y="4281"/>
                  </a:cubicBezTo>
                  <a:cubicBezTo>
                    <a:pt x="2249" y="4292"/>
                    <a:pt x="2255" y="4302"/>
                    <a:pt x="2252" y="4302"/>
                  </a:cubicBezTo>
                  <a:cubicBezTo>
                    <a:pt x="2250" y="4302"/>
                    <a:pt x="2244" y="4298"/>
                    <a:pt x="2232" y="4287"/>
                  </a:cubicBezTo>
                  <a:cubicBezTo>
                    <a:pt x="2227" y="4285"/>
                    <a:pt x="2223" y="4284"/>
                    <a:pt x="2220" y="4284"/>
                  </a:cubicBezTo>
                  <a:cubicBezTo>
                    <a:pt x="2206" y="4284"/>
                    <a:pt x="2204" y="4305"/>
                    <a:pt x="2191" y="4331"/>
                  </a:cubicBezTo>
                  <a:cubicBezTo>
                    <a:pt x="2194" y="4359"/>
                    <a:pt x="2204" y="4387"/>
                    <a:pt x="2219" y="4409"/>
                  </a:cubicBezTo>
                  <a:cubicBezTo>
                    <a:pt x="2233" y="4436"/>
                    <a:pt x="2236" y="4444"/>
                    <a:pt x="2225" y="4444"/>
                  </a:cubicBezTo>
                  <a:cubicBezTo>
                    <a:pt x="2221" y="4444"/>
                    <a:pt x="2213" y="4442"/>
                    <a:pt x="2204" y="4441"/>
                  </a:cubicBezTo>
                  <a:cubicBezTo>
                    <a:pt x="2201" y="4442"/>
                    <a:pt x="2199" y="4442"/>
                    <a:pt x="2196" y="4442"/>
                  </a:cubicBezTo>
                  <a:cubicBezTo>
                    <a:pt x="2183" y="4442"/>
                    <a:pt x="2167" y="4432"/>
                    <a:pt x="2160" y="4419"/>
                  </a:cubicBezTo>
                  <a:cubicBezTo>
                    <a:pt x="2150" y="4400"/>
                    <a:pt x="2163" y="4394"/>
                    <a:pt x="2163" y="4394"/>
                  </a:cubicBezTo>
                  <a:lnTo>
                    <a:pt x="2175" y="4387"/>
                  </a:lnTo>
                  <a:cubicBezTo>
                    <a:pt x="2166" y="4373"/>
                    <a:pt x="2158" y="4358"/>
                    <a:pt x="2143" y="4358"/>
                  </a:cubicBezTo>
                  <a:cubicBezTo>
                    <a:pt x="2139" y="4358"/>
                    <a:pt x="2134" y="4359"/>
                    <a:pt x="2128" y="4362"/>
                  </a:cubicBezTo>
                  <a:cubicBezTo>
                    <a:pt x="2121" y="4358"/>
                    <a:pt x="2114" y="4356"/>
                    <a:pt x="2110" y="4356"/>
                  </a:cubicBezTo>
                  <a:cubicBezTo>
                    <a:pt x="2102" y="4356"/>
                    <a:pt x="2100" y="4363"/>
                    <a:pt x="2106" y="4375"/>
                  </a:cubicBezTo>
                  <a:cubicBezTo>
                    <a:pt x="2100" y="4371"/>
                    <a:pt x="2093" y="4370"/>
                    <a:pt x="2086" y="4370"/>
                  </a:cubicBezTo>
                  <a:cubicBezTo>
                    <a:pt x="2070" y="4370"/>
                    <a:pt x="2052" y="4378"/>
                    <a:pt x="2034" y="4387"/>
                  </a:cubicBezTo>
                  <a:cubicBezTo>
                    <a:pt x="2014" y="4397"/>
                    <a:pt x="1989" y="4413"/>
                    <a:pt x="1967" y="4413"/>
                  </a:cubicBezTo>
                  <a:cubicBezTo>
                    <a:pt x="1961" y="4413"/>
                    <a:pt x="1955" y="4412"/>
                    <a:pt x="1950" y="4409"/>
                  </a:cubicBezTo>
                  <a:cubicBezTo>
                    <a:pt x="1928" y="4422"/>
                    <a:pt x="1915" y="4428"/>
                    <a:pt x="1925" y="4447"/>
                  </a:cubicBezTo>
                  <a:cubicBezTo>
                    <a:pt x="1937" y="4470"/>
                    <a:pt x="1936" y="4480"/>
                    <a:pt x="1931" y="4480"/>
                  </a:cubicBezTo>
                  <a:cubicBezTo>
                    <a:pt x="1928" y="4480"/>
                    <a:pt x="1925" y="4477"/>
                    <a:pt x="1921" y="4472"/>
                  </a:cubicBezTo>
                  <a:cubicBezTo>
                    <a:pt x="1916" y="4466"/>
                    <a:pt x="1905" y="4463"/>
                    <a:pt x="1891" y="4463"/>
                  </a:cubicBezTo>
                  <a:cubicBezTo>
                    <a:pt x="1833" y="4463"/>
                    <a:pt x="1722" y="4512"/>
                    <a:pt x="1727" y="4547"/>
                  </a:cubicBezTo>
                  <a:lnTo>
                    <a:pt x="1705" y="4560"/>
                  </a:lnTo>
                  <a:cubicBezTo>
                    <a:pt x="1704" y="4560"/>
                    <a:pt x="1702" y="4560"/>
                    <a:pt x="1701" y="4560"/>
                  </a:cubicBezTo>
                  <a:cubicBezTo>
                    <a:pt x="1665" y="4560"/>
                    <a:pt x="1595" y="4595"/>
                    <a:pt x="1592" y="4619"/>
                  </a:cubicBezTo>
                  <a:lnTo>
                    <a:pt x="1558" y="4638"/>
                  </a:lnTo>
                  <a:cubicBezTo>
                    <a:pt x="1550" y="4637"/>
                    <a:pt x="1543" y="4636"/>
                    <a:pt x="1537" y="4636"/>
                  </a:cubicBezTo>
                  <a:cubicBezTo>
                    <a:pt x="1518" y="4636"/>
                    <a:pt x="1510" y="4644"/>
                    <a:pt x="1508" y="4663"/>
                  </a:cubicBezTo>
                  <a:cubicBezTo>
                    <a:pt x="1506" y="4681"/>
                    <a:pt x="1510" y="4696"/>
                    <a:pt x="1509" y="4696"/>
                  </a:cubicBezTo>
                  <a:cubicBezTo>
                    <a:pt x="1508" y="4696"/>
                    <a:pt x="1507" y="4694"/>
                    <a:pt x="1505" y="4688"/>
                  </a:cubicBezTo>
                  <a:cubicBezTo>
                    <a:pt x="1502" y="4682"/>
                    <a:pt x="1497" y="4679"/>
                    <a:pt x="1490" y="4679"/>
                  </a:cubicBezTo>
                  <a:cubicBezTo>
                    <a:pt x="1476" y="4679"/>
                    <a:pt x="1455" y="4690"/>
                    <a:pt x="1423" y="4707"/>
                  </a:cubicBezTo>
                  <a:cubicBezTo>
                    <a:pt x="1373" y="4732"/>
                    <a:pt x="1373" y="4732"/>
                    <a:pt x="1395" y="4745"/>
                  </a:cubicBezTo>
                  <a:cubicBezTo>
                    <a:pt x="1378" y="4765"/>
                    <a:pt x="1366" y="4772"/>
                    <a:pt x="1358" y="4772"/>
                  </a:cubicBezTo>
                  <a:cubicBezTo>
                    <a:pt x="1348" y="4772"/>
                    <a:pt x="1342" y="4762"/>
                    <a:pt x="1335" y="4754"/>
                  </a:cubicBezTo>
                  <a:cubicBezTo>
                    <a:pt x="1333" y="4737"/>
                    <a:pt x="1327" y="4728"/>
                    <a:pt x="1323" y="4728"/>
                  </a:cubicBezTo>
                  <a:cubicBezTo>
                    <a:pt x="1316" y="4728"/>
                    <a:pt x="1312" y="4748"/>
                    <a:pt x="1323" y="4785"/>
                  </a:cubicBezTo>
                  <a:cubicBezTo>
                    <a:pt x="1327" y="4815"/>
                    <a:pt x="1316" y="4829"/>
                    <a:pt x="1305" y="4829"/>
                  </a:cubicBezTo>
                  <a:cubicBezTo>
                    <a:pt x="1301" y="4829"/>
                    <a:pt x="1297" y="4827"/>
                    <a:pt x="1295" y="4823"/>
                  </a:cubicBezTo>
                  <a:cubicBezTo>
                    <a:pt x="1285" y="4804"/>
                    <a:pt x="1298" y="4798"/>
                    <a:pt x="1310" y="4792"/>
                  </a:cubicBezTo>
                  <a:lnTo>
                    <a:pt x="1292" y="4754"/>
                  </a:lnTo>
                  <a:cubicBezTo>
                    <a:pt x="1279" y="4760"/>
                    <a:pt x="1279" y="4760"/>
                    <a:pt x="1276" y="4785"/>
                  </a:cubicBezTo>
                  <a:cubicBezTo>
                    <a:pt x="1276" y="4785"/>
                    <a:pt x="1263" y="4792"/>
                    <a:pt x="1260" y="4817"/>
                  </a:cubicBezTo>
                  <a:cubicBezTo>
                    <a:pt x="1257" y="4839"/>
                    <a:pt x="1270" y="4861"/>
                    <a:pt x="1292" y="4870"/>
                  </a:cubicBezTo>
                  <a:cubicBezTo>
                    <a:pt x="1313" y="4882"/>
                    <a:pt x="1301" y="4889"/>
                    <a:pt x="1288" y="4895"/>
                  </a:cubicBezTo>
                  <a:cubicBezTo>
                    <a:pt x="1254" y="4892"/>
                    <a:pt x="1245" y="4873"/>
                    <a:pt x="1248" y="4848"/>
                  </a:cubicBezTo>
                  <a:cubicBezTo>
                    <a:pt x="1257" y="4842"/>
                    <a:pt x="1248" y="4823"/>
                    <a:pt x="1238" y="4804"/>
                  </a:cubicBezTo>
                  <a:cubicBezTo>
                    <a:pt x="1237" y="4802"/>
                    <a:pt x="1236" y="4801"/>
                    <a:pt x="1234" y="4801"/>
                  </a:cubicBezTo>
                  <a:cubicBezTo>
                    <a:pt x="1220" y="4801"/>
                    <a:pt x="1189" y="4859"/>
                    <a:pt x="1194" y="4898"/>
                  </a:cubicBezTo>
                  <a:cubicBezTo>
                    <a:pt x="1192" y="4893"/>
                    <a:pt x="1189" y="4887"/>
                    <a:pt x="1185" y="4879"/>
                  </a:cubicBezTo>
                  <a:cubicBezTo>
                    <a:pt x="1182" y="4872"/>
                    <a:pt x="1176" y="4870"/>
                    <a:pt x="1169" y="4870"/>
                  </a:cubicBezTo>
                  <a:cubicBezTo>
                    <a:pt x="1157" y="4870"/>
                    <a:pt x="1141" y="4878"/>
                    <a:pt x="1125" y="4886"/>
                  </a:cubicBezTo>
                  <a:cubicBezTo>
                    <a:pt x="1100" y="4898"/>
                    <a:pt x="1091" y="4904"/>
                    <a:pt x="1100" y="4923"/>
                  </a:cubicBezTo>
                  <a:cubicBezTo>
                    <a:pt x="1110" y="4942"/>
                    <a:pt x="1119" y="4961"/>
                    <a:pt x="1107" y="4967"/>
                  </a:cubicBezTo>
                  <a:cubicBezTo>
                    <a:pt x="1108" y="4966"/>
                    <a:pt x="1110" y="4966"/>
                    <a:pt x="1112" y="4966"/>
                  </a:cubicBezTo>
                  <a:cubicBezTo>
                    <a:pt x="1122" y="4966"/>
                    <a:pt x="1130" y="4982"/>
                    <a:pt x="1138" y="4998"/>
                  </a:cubicBezTo>
                  <a:cubicBezTo>
                    <a:pt x="1119" y="4995"/>
                    <a:pt x="1100" y="4989"/>
                    <a:pt x="1082" y="4980"/>
                  </a:cubicBezTo>
                  <a:cubicBezTo>
                    <a:pt x="1062" y="4966"/>
                    <a:pt x="1038" y="4959"/>
                    <a:pt x="1015" y="4959"/>
                  </a:cubicBezTo>
                  <a:cubicBezTo>
                    <a:pt x="994" y="4959"/>
                    <a:pt x="974" y="4965"/>
                    <a:pt x="956" y="4976"/>
                  </a:cubicBezTo>
                  <a:cubicBezTo>
                    <a:pt x="937" y="4986"/>
                    <a:pt x="910" y="4999"/>
                    <a:pt x="889" y="4999"/>
                  </a:cubicBezTo>
                  <a:cubicBezTo>
                    <a:pt x="883" y="4999"/>
                    <a:pt x="877" y="4998"/>
                    <a:pt x="872" y="4995"/>
                  </a:cubicBezTo>
                  <a:cubicBezTo>
                    <a:pt x="847" y="5008"/>
                    <a:pt x="834" y="5014"/>
                    <a:pt x="843" y="5033"/>
                  </a:cubicBezTo>
                  <a:lnTo>
                    <a:pt x="821" y="5045"/>
                  </a:lnTo>
                  <a:cubicBezTo>
                    <a:pt x="815" y="5042"/>
                    <a:pt x="809" y="5040"/>
                    <a:pt x="803" y="5040"/>
                  </a:cubicBezTo>
                  <a:cubicBezTo>
                    <a:pt x="788" y="5040"/>
                    <a:pt x="777" y="5051"/>
                    <a:pt x="784" y="5064"/>
                  </a:cubicBezTo>
                  <a:cubicBezTo>
                    <a:pt x="782" y="5081"/>
                    <a:pt x="771" y="5081"/>
                    <a:pt x="761" y="5081"/>
                  </a:cubicBezTo>
                  <a:lnTo>
                    <a:pt x="761" y="5081"/>
                  </a:lnTo>
                  <a:cubicBezTo>
                    <a:pt x="756" y="5081"/>
                    <a:pt x="750" y="5081"/>
                    <a:pt x="746" y="5083"/>
                  </a:cubicBezTo>
                  <a:cubicBezTo>
                    <a:pt x="728" y="5074"/>
                    <a:pt x="718" y="5069"/>
                    <a:pt x="714" y="5069"/>
                  </a:cubicBezTo>
                  <a:lnTo>
                    <a:pt x="714" y="5069"/>
                  </a:lnTo>
                  <a:cubicBezTo>
                    <a:pt x="709" y="5069"/>
                    <a:pt x="719" y="5080"/>
                    <a:pt x="743" y="5108"/>
                  </a:cubicBezTo>
                  <a:cubicBezTo>
                    <a:pt x="755" y="5122"/>
                    <a:pt x="770" y="5129"/>
                    <a:pt x="785" y="5129"/>
                  </a:cubicBezTo>
                  <a:cubicBezTo>
                    <a:pt x="790" y="5129"/>
                    <a:pt x="795" y="5128"/>
                    <a:pt x="800" y="5127"/>
                  </a:cubicBezTo>
                  <a:lnTo>
                    <a:pt x="837" y="5108"/>
                  </a:lnTo>
                  <a:lnTo>
                    <a:pt x="812" y="5146"/>
                  </a:lnTo>
                  <a:cubicBezTo>
                    <a:pt x="793" y="5158"/>
                    <a:pt x="787" y="5180"/>
                    <a:pt x="793" y="5202"/>
                  </a:cubicBezTo>
                  <a:cubicBezTo>
                    <a:pt x="793" y="5202"/>
                    <a:pt x="803" y="5221"/>
                    <a:pt x="790" y="5227"/>
                  </a:cubicBezTo>
                  <a:lnTo>
                    <a:pt x="771" y="5190"/>
                  </a:lnTo>
                  <a:cubicBezTo>
                    <a:pt x="771" y="5168"/>
                    <a:pt x="765" y="5146"/>
                    <a:pt x="756" y="5127"/>
                  </a:cubicBezTo>
                  <a:cubicBezTo>
                    <a:pt x="740" y="5114"/>
                    <a:pt x="722" y="5107"/>
                    <a:pt x="709" y="5107"/>
                  </a:cubicBezTo>
                  <a:cubicBezTo>
                    <a:pt x="694" y="5107"/>
                    <a:pt x="686" y="5116"/>
                    <a:pt x="696" y="5136"/>
                  </a:cubicBezTo>
                  <a:cubicBezTo>
                    <a:pt x="691" y="5139"/>
                    <a:pt x="688" y="5140"/>
                    <a:pt x="685" y="5140"/>
                  </a:cubicBezTo>
                  <a:cubicBezTo>
                    <a:pt x="680" y="5140"/>
                    <a:pt x="675" y="5137"/>
                    <a:pt x="662" y="5130"/>
                  </a:cubicBezTo>
                  <a:cubicBezTo>
                    <a:pt x="658" y="5124"/>
                    <a:pt x="655" y="5120"/>
                    <a:pt x="652" y="5120"/>
                  </a:cubicBezTo>
                  <a:cubicBezTo>
                    <a:pt x="646" y="5120"/>
                    <a:pt x="642" y="5133"/>
                    <a:pt x="646" y="5161"/>
                  </a:cubicBezTo>
                  <a:cubicBezTo>
                    <a:pt x="651" y="5187"/>
                    <a:pt x="650" y="5200"/>
                    <a:pt x="640" y="5200"/>
                  </a:cubicBezTo>
                  <a:cubicBezTo>
                    <a:pt x="633" y="5200"/>
                    <a:pt x="623" y="5193"/>
                    <a:pt x="608" y="5180"/>
                  </a:cubicBezTo>
                  <a:cubicBezTo>
                    <a:pt x="595" y="5173"/>
                    <a:pt x="582" y="5170"/>
                    <a:pt x="570" y="5170"/>
                  </a:cubicBezTo>
                  <a:cubicBezTo>
                    <a:pt x="541" y="5170"/>
                    <a:pt x="520" y="5186"/>
                    <a:pt x="527" y="5199"/>
                  </a:cubicBezTo>
                  <a:cubicBezTo>
                    <a:pt x="542" y="5222"/>
                    <a:pt x="525" y="5248"/>
                    <a:pt x="503" y="5248"/>
                  </a:cubicBezTo>
                  <a:cubicBezTo>
                    <a:pt x="497" y="5248"/>
                    <a:pt x="492" y="5247"/>
                    <a:pt x="486" y="5243"/>
                  </a:cubicBezTo>
                  <a:cubicBezTo>
                    <a:pt x="479" y="5239"/>
                    <a:pt x="473" y="5237"/>
                    <a:pt x="467" y="5237"/>
                  </a:cubicBezTo>
                  <a:cubicBezTo>
                    <a:pt x="457" y="5237"/>
                    <a:pt x="452" y="5245"/>
                    <a:pt x="452" y="5262"/>
                  </a:cubicBezTo>
                  <a:cubicBezTo>
                    <a:pt x="446" y="5252"/>
                    <a:pt x="436" y="5244"/>
                    <a:pt x="428" y="5244"/>
                  </a:cubicBezTo>
                  <a:cubicBezTo>
                    <a:pt x="423" y="5244"/>
                    <a:pt x="419" y="5248"/>
                    <a:pt x="417" y="5259"/>
                  </a:cubicBezTo>
                  <a:cubicBezTo>
                    <a:pt x="417" y="5259"/>
                    <a:pt x="405" y="5265"/>
                    <a:pt x="427" y="5274"/>
                  </a:cubicBezTo>
                  <a:lnTo>
                    <a:pt x="420" y="5324"/>
                  </a:lnTo>
                  <a:cubicBezTo>
                    <a:pt x="422" y="5324"/>
                    <a:pt x="424" y="5323"/>
                    <a:pt x="425" y="5323"/>
                  </a:cubicBezTo>
                  <a:cubicBezTo>
                    <a:pt x="435" y="5323"/>
                    <a:pt x="444" y="5339"/>
                    <a:pt x="452" y="5356"/>
                  </a:cubicBezTo>
                  <a:cubicBezTo>
                    <a:pt x="457" y="5364"/>
                    <a:pt x="448" y="5370"/>
                    <a:pt x="431" y="5370"/>
                  </a:cubicBezTo>
                  <a:cubicBezTo>
                    <a:pt x="411" y="5370"/>
                    <a:pt x="380" y="5362"/>
                    <a:pt x="351" y="5340"/>
                  </a:cubicBezTo>
                  <a:lnTo>
                    <a:pt x="308" y="5315"/>
                  </a:lnTo>
                  <a:lnTo>
                    <a:pt x="308" y="5315"/>
                  </a:lnTo>
                  <a:lnTo>
                    <a:pt x="326" y="5353"/>
                  </a:lnTo>
                  <a:cubicBezTo>
                    <a:pt x="320" y="5356"/>
                    <a:pt x="314" y="5359"/>
                    <a:pt x="308" y="5359"/>
                  </a:cubicBezTo>
                  <a:cubicBezTo>
                    <a:pt x="302" y="5359"/>
                    <a:pt x="297" y="5356"/>
                    <a:pt x="292" y="5346"/>
                  </a:cubicBezTo>
                  <a:cubicBezTo>
                    <a:pt x="286" y="5334"/>
                    <a:pt x="284" y="5330"/>
                    <a:pt x="280" y="5330"/>
                  </a:cubicBezTo>
                  <a:cubicBezTo>
                    <a:pt x="277" y="5330"/>
                    <a:pt x="275" y="5331"/>
                    <a:pt x="270" y="5334"/>
                  </a:cubicBezTo>
                  <a:cubicBezTo>
                    <a:pt x="270" y="5334"/>
                    <a:pt x="257" y="5340"/>
                    <a:pt x="267" y="5359"/>
                  </a:cubicBezTo>
                  <a:cubicBezTo>
                    <a:pt x="279" y="5383"/>
                    <a:pt x="283" y="5391"/>
                    <a:pt x="279" y="5391"/>
                  </a:cubicBezTo>
                  <a:cubicBezTo>
                    <a:pt x="277" y="5391"/>
                    <a:pt x="272" y="5388"/>
                    <a:pt x="264" y="5384"/>
                  </a:cubicBezTo>
                  <a:cubicBezTo>
                    <a:pt x="251" y="5371"/>
                    <a:pt x="241" y="5364"/>
                    <a:pt x="235" y="5364"/>
                  </a:cubicBezTo>
                  <a:cubicBezTo>
                    <a:pt x="226" y="5364"/>
                    <a:pt x="224" y="5377"/>
                    <a:pt x="229" y="5403"/>
                  </a:cubicBezTo>
                  <a:cubicBezTo>
                    <a:pt x="239" y="5422"/>
                    <a:pt x="244" y="5432"/>
                    <a:pt x="241" y="5432"/>
                  </a:cubicBezTo>
                  <a:cubicBezTo>
                    <a:pt x="239" y="5432"/>
                    <a:pt x="232" y="5424"/>
                    <a:pt x="217" y="5409"/>
                  </a:cubicBezTo>
                  <a:cubicBezTo>
                    <a:pt x="209" y="5393"/>
                    <a:pt x="193" y="5382"/>
                    <a:pt x="180" y="5382"/>
                  </a:cubicBezTo>
                  <a:cubicBezTo>
                    <a:pt x="178" y="5382"/>
                    <a:pt x="175" y="5383"/>
                    <a:pt x="173" y="5384"/>
                  </a:cubicBezTo>
                  <a:lnTo>
                    <a:pt x="182" y="5403"/>
                  </a:lnTo>
                  <a:cubicBezTo>
                    <a:pt x="195" y="5429"/>
                    <a:pt x="193" y="5440"/>
                    <a:pt x="183" y="5440"/>
                  </a:cubicBezTo>
                  <a:cubicBezTo>
                    <a:pt x="179" y="5440"/>
                    <a:pt x="173" y="5438"/>
                    <a:pt x="167" y="5434"/>
                  </a:cubicBezTo>
                  <a:cubicBezTo>
                    <a:pt x="163" y="5427"/>
                    <a:pt x="159" y="5423"/>
                    <a:pt x="155" y="5423"/>
                  </a:cubicBezTo>
                  <a:cubicBezTo>
                    <a:pt x="147" y="5423"/>
                    <a:pt x="139" y="5433"/>
                    <a:pt x="129" y="5453"/>
                  </a:cubicBezTo>
                  <a:cubicBezTo>
                    <a:pt x="116" y="5460"/>
                    <a:pt x="106" y="5467"/>
                    <a:pt x="99" y="5467"/>
                  </a:cubicBezTo>
                  <a:cubicBezTo>
                    <a:pt x="93" y="5467"/>
                    <a:pt x="89" y="5464"/>
                    <a:pt x="85" y="5456"/>
                  </a:cubicBezTo>
                  <a:cubicBezTo>
                    <a:pt x="75" y="5438"/>
                    <a:pt x="69" y="5428"/>
                    <a:pt x="67" y="5428"/>
                  </a:cubicBezTo>
                  <a:lnTo>
                    <a:pt x="67" y="5428"/>
                  </a:lnTo>
                  <a:cubicBezTo>
                    <a:pt x="65" y="5428"/>
                    <a:pt x="68" y="5439"/>
                    <a:pt x="73" y="5462"/>
                  </a:cubicBezTo>
                  <a:cubicBezTo>
                    <a:pt x="70" y="5479"/>
                    <a:pt x="70" y="5485"/>
                    <a:pt x="59" y="5485"/>
                  </a:cubicBezTo>
                  <a:cubicBezTo>
                    <a:pt x="54" y="5485"/>
                    <a:pt x="46" y="5483"/>
                    <a:pt x="35" y="5481"/>
                  </a:cubicBezTo>
                  <a:cubicBezTo>
                    <a:pt x="26" y="5476"/>
                    <a:pt x="20" y="5473"/>
                    <a:pt x="17" y="5473"/>
                  </a:cubicBezTo>
                  <a:cubicBezTo>
                    <a:pt x="12" y="5473"/>
                    <a:pt x="12" y="5479"/>
                    <a:pt x="10" y="5494"/>
                  </a:cubicBezTo>
                  <a:cubicBezTo>
                    <a:pt x="25" y="5525"/>
                    <a:pt x="35" y="5543"/>
                    <a:pt x="44" y="5543"/>
                  </a:cubicBezTo>
                  <a:cubicBezTo>
                    <a:pt x="46" y="5543"/>
                    <a:pt x="48" y="5542"/>
                    <a:pt x="51" y="5541"/>
                  </a:cubicBezTo>
                  <a:cubicBezTo>
                    <a:pt x="55" y="5538"/>
                    <a:pt x="58" y="5537"/>
                    <a:pt x="60" y="5537"/>
                  </a:cubicBezTo>
                  <a:cubicBezTo>
                    <a:pt x="64" y="5537"/>
                    <a:pt x="67" y="5541"/>
                    <a:pt x="73" y="5553"/>
                  </a:cubicBezTo>
                  <a:lnTo>
                    <a:pt x="51" y="5566"/>
                  </a:lnTo>
                  <a:cubicBezTo>
                    <a:pt x="32" y="5575"/>
                    <a:pt x="16" y="5591"/>
                    <a:pt x="10" y="5610"/>
                  </a:cubicBezTo>
                  <a:cubicBezTo>
                    <a:pt x="1" y="5633"/>
                    <a:pt x="8" y="5659"/>
                    <a:pt x="18" y="5659"/>
                  </a:cubicBezTo>
                  <a:cubicBezTo>
                    <a:pt x="22" y="5659"/>
                    <a:pt x="25" y="5655"/>
                    <a:pt x="29" y="5647"/>
                  </a:cubicBezTo>
                  <a:lnTo>
                    <a:pt x="51" y="5660"/>
                  </a:lnTo>
                  <a:cubicBezTo>
                    <a:pt x="64" y="5683"/>
                    <a:pt x="77" y="5694"/>
                    <a:pt x="84" y="5694"/>
                  </a:cubicBezTo>
                  <a:cubicBezTo>
                    <a:pt x="93" y="5694"/>
                    <a:pt x="93" y="5677"/>
                    <a:pt x="76" y="5647"/>
                  </a:cubicBezTo>
                  <a:cubicBezTo>
                    <a:pt x="59" y="5615"/>
                    <a:pt x="53" y="5601"/>
                    <a:pt x="56" y="5601"/>
                  </a:cubicBezTo>
                  <a:lnTo>
                    <a:pt x="56" y="5601"/>
                  </a:lnTo>
                  <a:cubicBezTo>
                    <a:pt x="58" y="5601"/>
                    <a:pt x="65" y="5609"/>
                    <a:pt x="79" y="5622"/>
                  </a:cubicBezTo>
                  <a:cubicBezTo>
                    <a:pt x="90" y="5643"/>
                    <a:pt x="99" y="5649"/>
                    <a:pt x="108" y="5649"/>
                  </a:cubicBezTo>
                  <a:cubicBezTo>
                    <a:pt x="113" y="5649"/>
                    <a:pt x="118" y="5646"/>
                    <a:pt x="123" y="5644"/>
                  </a:cubicBezTo>
                  <a:cubicBezTo>
                    <a:pt x="127" y="5642"/>
                    <a:pt x="130" y="5640"/>
                    <a:pt x="132" y="5640"/>
                  </a:cubicBezTo>
                  <a:cubicBezTo>
                    <a:pt x="136" y="5640"/>
                    <a:pt x="139" y="5645"/>
                    <a:pt x="145" y="5657"/>
                  </a:cubicBezTo>
                  <a:cubicBezTo>
                    <a:pt x="152" y="5672"/>
                    <a:pt x="169" y="5683"/>
                    <a:pt x="181" y="5683"/>
                  </a:cubicBezTo>
                  <a:cubicBezTo>
                    <a:pt x="184" y="5683"/>
                    <a:pt x="186" y="5683"/>
                    <a:pt x="188" y="5682"/>
                  </a:cubicBezTo>
                  <a:cubicBezTo>
                    <a:pt x="201" y="5675"/>
                    <a:pt x="201" y="5675"/>
                    <a:pt x="192" y="5657"/>
                  </a:cubicBezTo>
                  <a:cubicBezTo>
                    <a:pt x="180" y="5650"/>
                    <a:pt x="182" y="5643"/>
                    <a:pt x="190" y="5643"/>
                  </a:cubicBezTo>
                  <a:cubicBezTo>
                    <a:pt x="198" y="5643"/>
                    <a:pt x="211" y="5648"/>
                    <a:pt x="226" y="5663"/>
                  </a:cubicBezTo>
                  <a:cubicBezTo>
                    <a:pt x="234" y="5667"/>
                    <a:pt x="239" y="5670"/>
                    <a:pt x="241" y="5670"/>
                  </a:cubicBezTo>
                  <a:cubicBezTo>
                    <a:pt x="245" y="5670"/>
                    <a:pt x="241" y="5662"/>
                    <a:pt x="229" y="5638"/>
                  </a:cubicBezTo>
                  <a:cubicBezTo>
                    <a:pt x="216" y="5615"/>
                    <a:pt x="220" y="5601"/>
                    <a:pt x="232" y="5601"/>
                  </a:cubicBezTo>
                  <a:cubicBezTo>
                    <a:pt x="240" y="5601"/>
                    <a:pt x="251" y="5607"/>
                    <a:pt x="264" y="5619"/>
                  </a:cubicBezTo>
                  <a:lnTo>
                    <a:pt x="289" y="5606"/>
                  </a:lnTo>
                  <a:cubicBezTo>
                    <a:pt x="301" y="5600"/>
                    <a:pt x="292" y="5581"/>
                    <a:pt x="282" y="5563"/>
                  </a:cubicBezTo>
                  <a:cubicBezTo>
                    <a:pt x="271" y="5539"/>
                    <a:pt x="266" y="5530"/>
                    <a:pt x="270" y="5530"/>
                  </a:cubicBezTo>
                  <a:lnTo>
                    <a:pt x="270" y="5530"/>
                  </a:lnTo>
                  <a:cubicBezTo>
                    <a:pt x="272" y="5530"/>
                    <a:pt x="278" y="5533"/>
                    <a:pt x="286" y="5537"/>
                  </a:cubicBezTo>
                  <a:cubicBezTo>
                    <a:pt x="298" y="5544"/>
                    <a:pt x="308" y="5556"/>
                    <a:pt x="317" y="5569"/>
                  </a:cubicBezTo>
                  <a:cubicBezTo>
                    <a:pt x="321" y="5578"/>
                    <a:pt x="327" y="5581"/>
                    <a:pt x="332" y="5581"/>
                  </a:cubicBezTo>
                  <a:cubicBezTo>
                    <a:pt x="338" y="5581"/>
                    <a:pt x="345" y="5577"/>
                    <a:pt x="351" y="5572"/>
                  </a:cubicBezTo>
                  <a:cubicBezTo>
                    <a:pt x="364" y="5566"/>
                    <a:pt x="386" y="5553"/>
                    <a:pt x="377" y="5534"/>
                  </a:cubicBezTo>
                  <a:lnTo>
                    <a:pt x="377" y="5534"/>
                  </a:lnTo>
                  <a:lnTo>
                    <a:pt x="386" y="5553"/>
                  </a:lnTo>
                  <a:cubicBezTo>
                    <a:pt x="388" y="5552"/>
                    <a:pt x="390" y="5552"/>
                    <a:pt x="391" y="5552"/>
                  </a:cubicBezTo>
                  <a:cubicBezTo>
                    <a:pt x="397" y="5552"/>
                    <a:pt x="401" y="5555"/>
                    <a:pt x="402" y="5555"/>
                  </a:cubicBezTo>
                  <a:cubicBezTo>
                    <a:pt x="403" y="5555"/>
                    <a:pt x="402" y="5554"/>
                    <a:pt x="398" y="5547"/>
                  </a:cubicBezTo>
                  <a:cubicBezTo>
                    <a:pt x="406" y="5545"/>
                    <a:pt x="414" y="5544"/>
                    <a:pt x="422" y="5544"/>
                  </a:cubicBezTo>
                  <a:cubicBezTo>
                    <a:pt x="430" y="5544"/>
                    <a:pt x="438" y="5545"/>
                    <a:pt x="445" y="5547"/>
                  </a:cubicBezTo>
                  <a:cubicBezTo>
                    <a:pt x="447" y="5547"/>
                    <a:pt x="449" y="5547"/>
                    <a:pt x="451" y="5547"/>
                  </a:cubicBezTo>
                  <a:cubicBezTo>
                    <a:pt x="482" y="5547"/>
                    <a:pt x="496" y="5496"/>
                    <a:pt x="442" y="5478"/>
                  </a:cubicBezTo>
                  <a:lnTo>
                    <a:pt x="452" y="5472"/>
                  </a:lnTo>
                  <a:cubicBezTo>
                    <a:pt x="464" y="5465"/>
                    <a:pt x="455" y="5447"/>
                    <a:pt x="455" y="5447"/>
                  </a:cubicBezTo>
                  <a:cubicBezTo>
                    <a:pt x="445" y="5431"/>
                    <a:pt x="458" y="5421"/>
                    <a:pt x="471" y="5415"/>
                  </a:cubicBezTo>
                  <a:lnTo>
                    <a:pt x="489" y="5453"/>
                  </a:lnTo>
                  <a:cubicBezTo>
                    <a:pt x="499" y="5486"/>
                    <a:pt x="513" y="5503"/>
                    <a:pt x="522" y="5503"/>
                  </a:cubicBezTo>
                  <a:cubicBezTo>
                    <a:pt x="530" y="5503"/>
                    <a:pt x="533" y="5489"/>
                    <a:pt x="524" y="5459"/>
                  </a:cubicBezTo>
                  <a:lnTo>
                    <a:pt x="524" y="5459"/>
                  </a:lnTo>
                  <a:cubicBezTo>
                    <a:pt x="526" y="5464"/>
                    <a:pt x="530" y="5471"/>
                    <a:pt x="533" y="5478"/>
                  </a:cubicBezTo>
                  <a:cubicBezTo>
                    <a:pt x="537" y="5485"/>
                    <a:pt x="541" y="5488"/>
                    <a:pt x="545" y="5488"/>
                  </a:cubicBezTo>
                  <a:cubicBezTo>
                    <a:pt x="552" y="5488"/>
                    <a:pt x="561" y="5479"/>
                    <a:pt x="571" y="5459"/>
                  </a:cubicBezTo>
                  <a:cubicBezTo>
                    <a:pt x="583" y="5453"/>
                    <a:pt x="577" y="5409"/>
                    <a:pt x="565" y="5390"/>
                  </a:cubicBezTo>
                  <a:cubicBezTo>
                    <a:pt x="555" y="5371"/>
                    <a:pt x="568" y="5365"/>
                    <a:pt x="568" y="5365"/>
                  </a:cubicBezTo>
                  <a:cubicBezTo>
                    <a:pt x="572" y="5363"/>
                    <a:pt x="575" y="5361"/>
                    <a:pt x="577" y="5361"/>
                  </a:cubicBezTo>
                  <a:cubicBezTo>
                    <a:pt x="581" y="5361"/>
                    <a:pt x="584" y="5366"/>
                    <a:pt x="590" y="5378"/>
                  </a:cubicBezTo>
                  <a:cubicBezTo>
                    <a:pt x="597" y="5393"/>
                    <a:pt x="606" y="5400"/>
                    <a:pt x="613" y="5400"/>
                  </a:cubicBezTo>
                  <a:cubicBezTo>
                    <a:pt x="624" y="5400"/>
                    <a:pt x="631" y="5385"/>
                    <a:pt x="627" y="5359"/>
                  </a:cubicBezTo>
                  <a:lnTo>
                    <a:pt x="627" y="5359"/>
                  </a:lnTo>
                  <a:lnTo>
                    <a:pt x="637" y="5378"/>
                  </a:lnTo>
                  <a:cubicBezTo>
                    <a:pt x="641" y="5386"/>
                    <a:pt x="648" y="5393"/>
                    <a:pt x="659" y="5393"/>
                  </a:cubicBezTo>
                  <a:cubicBezTo>
                    <a:pt x="672" y="5393"/>
                    <a:pt x="692" y="5383"/>
                    <a:pt x="721" y="5356"/>
                  </a:cubicBezTo>
                  <a:cubicBezTo>
                    <a:pt x="755" y="5338"/>
                    <a:pt x="784" y="5323"/>
                    <a:pt x="801" y="5323"/>
                  </a:cubicBezTo>
                  <a:cubicBezTo>
                    <a:pt x="808" y="5323"/>
                    <a:pt x="813" y="5325"/>
                    <a:pt x="815" y="5331"/>
                  </a:cubicBezTo>
                  <a:cubicBezTo>
                    <a:pt x="816" y="5333"/>
                    <a:pt x="818" y="5334"/>
                    <a:pt x="820" y="5334"/>
                  </a:cubicBezTo>
                  <a:cubicBezTo>
                    <a:pt x="832" y="5334"/>
                    <a:pt x="856" y="5281"/>
                    <a:pt x="859" y="5237"/>
                  </a:cubicBezTo>
                  <a:cubicBezTo>
                    <a:pt x="863" y="5245"/>
                    <a:pt x="868" y="5248"/>
                    <a:pt x="875" y="5248"/>
                  </a:cubicBezTo>
                  <a:cubicBezTo>
                    <a:pt x="882" y="5248"/>
                    <a:pt x="892" y="5243"/>
                    <a:pt x="906" y="5237"/>
                  </a:cubicBezTo>
                  <a:cubicBezTo>
                    <a:pt x="925" y="5227"/>
                    <a:pt x="934" y="5222"/>
                    <a:pt x="940" y="5222"/>
                  </a:cubicBezTo>
                  <a:cubicBezTo>
                    <a:pt x="946" y="5222"/>
                    <a:pt x="948" y="5227"/>
                    <a:pt x="953" y="5237"/>
                  </a:cubicBezTo>
                  <a:cubicBezTo>
                    <a:pt x="956" y="5256"/>
                    <a:pt x="958" y="5266"/>
                    <a:pt x="959" y="5266"/>
                  </a:cubicBezTo>
                  <a:cubicBezTo>
                    <a:pt x="961" y="5266"/>
                    <a:pt x="962" y="5255"/>
                    <a:pt x="966" y="5230"/>
                  </a:cubicBezTo>
                  <a:cubicBezTo>
                    <a:pt x="961" y="5207"/>
                    <a:pt x="972" y="5196"/>
                    <a:pt x="986" y="5196"/>
                  </a:cubicBezTo>
                  <a:cubicBezTo>
                    <a:pt x="998" y="5196"/>
                    <a:pt x="1013" y="5205"/>
                    <a:pt x="1022" y="5221"/>
                  </a:cubicBezTo>
                  <a:cubicBezTo>
                    <a:pt x="1028" y="5229"/>
                    <a:pt x="1033" y="5233"/>
                    <a:pt x="1039" y="5233"/>
                  </a:cubicBezTo>
                  <a:cubicBezTo>
                    <a:pt x="1046" y="5233"/>
                    <a:pt x="1055" y="5228"/>
                    <a:pt x="1069" y="5221"/>
                  </a:cubicBezTo>
                  <a:cubicBezTo>
                    <a:pt x="1072" y="5196"/>
                    <a:pt x="1097" y="5183"/>
                    <a:pt x="1122" y="5171"/>
                  </a:cubicBezTo>
                  <a:cubicBezTo>
                    <a:pt x="1157" y="5152"/>
                    <a:pt x="1157" y="5152"/>
                    <a:pt x="1138" y="5114"/>
                  </a:cubicBezTo>
                  <a:cubicBezTo>
                    <a:pt x="1119" y="5077"/>
                    <a:pt x="1132" y="5071"/>
                    <a:pt x="1157" y="5058"/>
                  </a:cubicBezTo>
                  <a:cubicBezTo>
                    <a:pt x="1163" y="5055"/>
                    <a:pt x="1169" y="5052"/>
                    <a:pt x="1174" y="5052"/>
                  </a:cubicBezTo>
                  <a:cubicBezTo>
                    <a:pt x="1180" y="5052"/>
                    <a:pt x="1185" y="5055"/>
                    <a:pt x="1191" y="5064"/>
                  </a:cubicBezTo>
                  <a:cubicBezTo>
                    <a:pt x="1191" y="5064"/>
                    <a:pt x="1205" y="5072"/>
                    <a:pt x="1216" y="5072"/>
                  </a:cubicBezTo>
                  <a:cubicBezTo>
                    <a:pt x="1218" y="5072"/>
                    <a:pt x="1221" y="5072"/>
                    <a:pt x="1223" y="5071"/>
                  </a:cubicBezTo>
                  <a:cubicBezTo>
                    <a:pt x="1229" y="5067"/>
                    <a:pt x="1235" y="5064"/>
                    <a:pt x="1241" y="5064"/>
                  </a:cubicBezTo>
                  <a:cubicBezTo>
                    <a:pt x="1247" y="5064"/>
                    <a:pt x="1252" y="5067"/>
                    <a:pt x="1257" y="5077"/>
                  </a:cubicBezTo>
                  <a:cubicBezTo>
                    <a:pt x="1264" y="5080"/>
                    <a:pt x="1272" y="5081"/>
                    <a:pt x="1279" y="5081"/>
                  </a:cubicBezTo>
                  <a:cubicBezTo>
                    <a:pt x="1288" y="5081"/>
                    <a:pt x="1297" y="5079"/>
                    <a:pt x="1304" y="5074"/>
                  </a:cubicBezTo>
                  <a:cubicBezTo>
                    <a:pt x="1320" y="5066"/>
                    <a:pt x="1336" y="5058"/>
                    <a:pt x="1348" y="5058"/>
                  </a:cubicBezTo>
                  <a:cubicBezTo>
                    <a:pt x="1355" y="5058"/>
                    <a:pt x="1360" y="5060"/>
                    <a:pt x="1364" y="5067"/>
                  </a:cubicBezTo>
                  <a:cubicBezTo>
                    <a:pt x="1376" y="5061"/>
                    <a:pt x="1376" y="5061"/>
                    <a:pt x="1367" y="5042"/>
                  </a:cubicBezTo>
                  <a:cubicBezTo>
                    <a:pt x="1357" y="5023"/>
                    <a:pt x="1357" y="4998"/>
                    <a:pt x="1417" y="4992"/>
                  </a:cubicBezTo>
                  <a:cubicBezTo>
                    <a:pt x="1442" y="4980"/>
                    <a:pt x="1480" y="4961"/>
                    <a:pt x="1470" y="4942"/>
                  </a:cubicBezTo>
                  <a:cubicBezTo>
                    <a:pt x="1474" y="4940"/>
                    <a:pt x="1476" y="4938"/>
                    <a:pt x="1478" y="4938"/>
                  </a:cubicBezTo>
                  <a:cubicBezTo>
                    <a:pt x="1481" y="4938"/>
                    <a:pt x="1484" y="4943"/>
                    <a:pt x="1492" y="4955"/>
                  </a:cubicBezTo>
                  <a:cubicBezTo>
                    <a:pt x="1500" y="4969"/>
                    <a:pt x="1508" y="4976"/>
                    <a:pt x="1516" y="4976"/>
                  </a:cubicBezTo>
                  <a:cubicBezTo>
                    <a:pt x="1527" y="4976"/>
                    <a:pt x="1537" y="4960"/>
                    <a:pt x="1539" y="4929"/>
                  </a:cubicBezTo>
                  <a:cubicBezTo>
                    <a:pt x="1533" y="4917"/>
                    <a:pt x="1536" y="4910"/>
                    <a:pt x="1545" y="4910"/>
                  </a:cubicBezTo>
                  <a:cubicBezTo>
                    <a:pt x="1550" y="4910"/>
                    <a:pt x="1556" y="4913"/>
                    <a:pt x="1564" y="4917"/>
                  </a:cubicBezTo>
                  <a:cubicBezTo>
                    <a:pt x="1564" y="4917"/>
                    <a:pt x="1577" y="4911"/>
                    <a:pt x="1580" y="4886"/>
                  </a:cubicBezTo>
                  <a:cubicBezTo>
                    <a:pt x="1582" y="4867"/>
                    <a:pt x="1583" y="4862"/>
                    <a:pt x="1596" y="4862"/>
                  </a:cubicBezTo>
                  <a:cubicBezTo>
                    <a:pt x="1600" y="4862"/>
                    <a:pt x="1606" y="4863"/>
                    <a:pt x="1614" y="4864"/>
                  </a:cubicBezTo>
                  <a:cubicBezTo>
                    <a:pt x="1621" y="4873"/>
                    <a:pt x="1626" y="4876"/>
                    <a:pt x="1632" y="4876"/>
                  </a:cubicBezTo>
                  <a:cubicBezTo>
                    <a:pt x="1637" y="4876"/>
                    <a:pt x="1643" y="4873"/>
                    <a:pt x="1649" y="4870"/>
                  </a:cubicBezTo>
                  <a:cubicBezTo>
                    <a:pt x="1663" y="4841"/>
                    <a:pt x="1778" y="4781"/>
                    <a:pt x="1814" y="4781"/>
                  </a:cubicBezTo>
                  <a:cubicBezTo>
                    <a:pt x="1817" y="4781"/>
                    <a:pt x="1819" y="4781"/>
                    <a:pt x="1821" y="4782"/>
                  </a:cubicBezTo>
                  <a:cubicBezTo>
                    <a:pt x="1824" y="4757"/>
                    <a:pt x="1824" y="4757"/>
                    <a:pt x="1837" y="4751"/>
                  </a:cubicBezTo>
                  <a:cubicBezTo>
                    <a:pt x="1847" y="4760"/>
                    <a:pt x="1854" y="4764"/>
                    <a:pt x="1858" y="4764"/>
                  </a:cubicBezTo>
                  <a:cubicBezTo>
                    <a:pt x="1868" y="4764"/>
                    <a:pt x="1864" y="4745"/>
                    <a:pt x="1849" y="4720"/>
                  </a:cubicBezTo>
                  <a:lnTo>
                    <a:pt x="1840" y="4726"/>
                  </a:lnTo>
                  <a:lnTo>
                    <a:pt x="1827" y="4732"/>
                  </a:lnTo>
                  <a:cubicBezTo>
                    <a:pt x="1815" y="4711"/>
                    <a:pt x="1821" y="4696"/>
                    <a:pt x="1834" y="4696"/>
                  </a:cubicBezTo>
                  <a:cubicBezTo>
                    <a:pt x="1844" y="4696"/>
                    <a:pt x="1859" y="4707"/>
                    <a:pt x="1871" y="4732"/>
                  </a:cubicBezTo>
                  <a:cubicBezTo>
                    <a:pt x="1887" y="4745"/>
                    <a:pt x="1895" y="4752"/>
                    <a:pt x="1899" y="4752"/>
                  </a:cubicBezTo>
                  <a:cubicBezTo>
                    <a:pt x="1904" y="4752"/>
                    <a:pt x="1902" y="4741"/>
                    <a:pt x="1896" y="4716"/>
                  </a:cubicBezTo>
                  <a:cubicBezTo>
                    <a:pt x="1893" y="4692"/>
                    <a:pt x="1896" y="4680"/>
                    <a:pt x="1905" y="4680"/>
                  </a:cubicBezTo>
                  <a:cubicBezTo>
                    <a:pt x="1911" y="4680"/>
                    <a:pt x="1921" y="4686"/>
                    <a:pt x="1934" y="4698"/>
                  </a:cubicBezTo>
                  <a:cubicBezTo>
                    <a:pt x="1943" y="4716"/>
                    <a:pt x="1948" y="4725"/>
                    <a:pt x="1949" y="4725"/>
                  </a:cubicBezTo>
                  <a:cubicBezTo>
                    <a:pt x="1951" y="4725"/>
                    <a:pt x="1950" y="4714"/>
                    <a:pt x="1947" y="4691"/>
                  </a:cubicBezTo>
                  <a:cubicBezTo>
                    <a:pt x="1937" y="4638"/>
                    <a:pt x="1944" y="4603"/>
                    <a:pt x="1961" y="4603"/>
                  </a:cubicBezTo>
                  <a:cubicBezTo>
                    <a:pt x="1970" y="4603"/>
                    <a:pt x="1983" y="4615"/>
                    <a:pt x="1997" y="4641"/>
                  </a:cubicBezTo>
                  <a:cubicBezTo>
                    <a:pt x="2015" y="4673"/>
                    <a:pt x="2033" y="4687"/>
                    <a:pt x="2044" y="4687"/>
                  </a:cubicBezTo>
                  <a:cubicBezTo>
                    <a:pt x="2047" y="4687"/>
                    <a:pt x="2048" y="4686"/>
                    <a:pt x="2050" y="4685"/>
                  </a:cubicBezTo>
                  <a:cubicBezTo>
                    <a:pt x="2062" y="4679"/>
                    <a:pt x="2053" y="4660"/>
                    <a:pt x="2044" y="4641"/>
                  </a:cubicBezTo>
                  <a:cubicBezTo>
                    <a:pt x="2025" y="4623"/>
                    <a:pt x="2022" y="4613"/>
                    <a:pt x="2031" y="4613"/>
                  </a:cubicBezTo>
                  <a:cubicBezTo>
                    <a:pt x="2038" y="4613"/>
                    <a:pt x="2050" y="4618"/>
                    <a:pt x="2069" y="4629"/>
                  </a:cubicBezTo>
                  <a:cubicBezTo>
                    <a:pt x="2093" y="4643"/>
                    <a:pt x="2112" y="4649"/>
                    <a:pt x="2127" y="4649"/>
                  </a:cubicBezTo>
                  <a:cubicBezTo>
                    <a:pt x="2152" y="4649"/>
                    <a:pt x="2165" y="4631"/>
                    <a:pt x="2175" y="4597"/>
                  </a:cubicBezTo>
                  <a:cubicBezTo>
                    <a:pt x="2194" y="4560"/>
                    <a:pt x="2214" y="4538"/>
                    <a:pt x="2224" y="4538"/>
                  </a:cubicBezTo>
                  <a:cubicBezTo>
                    <a:pt x="2230" y="4538"/>
                    <a:pt x="2232" y="4548"/>
                    <a:pt x="2225" y="4569"/>
                  </a:cubicBezTo>
                  <a:cubicBezTo>
                    <a:pt x="2222" y="4597"/>
                    <a:pt x="2220" y="4609"/>
                    <a:pt x="2222" y="4609"/>
                  </a:cubicBezTo>
                  <a:cubicBezTo>
                    <a:pt x="2224" y="4609"/>
                    <a:pt x="2228" y="4602"/>
                    <a:pt x="2235" y="4588"/>
                  </a:cubicBezTo>
                  <a:lnTo>
                    <a:pt x="2298" y="4557"/>
                  </a:lnTo>
                  <a:cubicBezTo>
                    <a:pt x="2307" y="4550"/>
                    <a:pt x="2310" y="4525"/>
                    <a:pt x="2301" y="4506"/>
                  </a:cubicBezTo>
                  <a:lnTo>
                    <a:pt x="2301" y="4506"/>
                  </a:lnTo>
                  <a:cubicBezTo>
                    <a:pt x="2316" y="4521"/>
                    <a:pt x="2331" y="4531"/>
                    <a:pt x="2345" y="4531"/>
                  </a:cubicBezTo>
                  <a:cubicBezTo>
                    <a:pt x="2359" y="4531"/>
                    <a:pt x="2369" y="4520"/>
                    <a:pt x="2373" y="4494"/>
                  </a:cubicBezTo>
                  <a:lnTo>
                    <a:pt x="2398" y="4481"/>
                  </a:lnTo>
                  <a:cubicBezTo>
                    <a:pt x="2407" y="4475"/>
                    <a:pt x="2407" y="4475"/>
                    <a:pt x="2410" y="4450"/>
                  </a:cubicBezTo>
                  <a:cubicBezTo>
                    <a:pt x="2412" y="4439"/>
                    <a:pt x="2416" y="4436"/>
                    <a:pt x="2423" y="4436"/>
                  </a:cubicBezTo>
                  <a:cubicBezTo>
                    <a:pt x="2432" y="4436"/>
                    <a:pt x="2445" y="4443"/>
                    <a:pt x="2457" y="4450"/>
                  </a:cubicBezTo>
                  <a:cubicBezTo>
                    <a:pt x="2471" y="4456"/>
                    <a:pt x="2485" y="4463"/>
                    <a:pt x="2491" y="4463"/>
                  </a:cubicBezTo>
                  <a:cubicBezTo>
                    <a:pt x="2494" y="4463"/>
                    <a:pt x="2495" y="4460"/>
                    <a:pt x="2492" y="4453"/>
                  </a:cubicBezTo>
                  <a:cubicBezTo>
                    <a:pt x="2482" y="4437"/>
                    <a:pt x="2498" y="4406"/>
                    <a:pt x="2498" y="4381"/>
                  </a:cubicBezTo>
                  <a:cubicBezTo>
                    <a:pt x="2499" y="4371"/>
                    <a:pt x="2503" y="4367"/>
                    <a:pt x="2507" y="4367"/>
                  </a:cubicBezTo>
                  <a:cubicBezTo>
                    <a:pt x="2514" y="4367"/>
                    <a:pt x="2522" y="4378"/>
                    <a:pt x="2520" y="4394"/>
                  </a:cubicBezTo>
                  <a:cubicBezTo>
                    <a:pt x="2533" y="4409"/>
                    <a:pt x="2533" y="4409"/>
                    <a:pt x="2564" y="4416"/>
                  </a:cubicBezTo>
                  <a:cubicBezTo>
                    <a:pt x="2576" y="4409"/>
                    <a:pt x="2601" y="4397"/>
                    <a:pt x="2592" y="4378"/>
                  </a:cubicBezTo>
                  <a:cubicBezTo>
                    <a:pt x="2584" y="4362"/>
                    <a:pt x="2636" y="4332"/>
                    <a:pt x="2665" y="4332"/>
                  </a:cubicBezTo>
                  <a:cubicBezTo>
                    <a:pt x="2670" y="4332"/>
                    <a:pt x="2674" y="4332"/>
                    <a:pt x="2677" y="4334"/>
                  </a:cubicBezTo>
                  <a:lnTo>
                    <a:pt x="2702" y="4322"/>
                  </a:lnTo>
                  <a:cubicBezTo>
                    <a:pt x="2714" y="4315"/>
                    <a:pt x="2717" y="4290"/>
                    <a:pt x="2730" y="4284"/>
                  </a:cubicBezTo>
                  <a:cubicBezTo>
                    <a:pt x="2730" y="4284"/>
                    <a:pt x="2743" y="4278"/>
                    <a:pt x="2743" y="4253"/>
                  </a:cubicBezTo>
                  <a:cubicBezTo>
                    <a:pt x="2749" y="4249"/>
                    <a:pt x="2755" y="4246"/>
                    <a:pt x="2761" y="4246"/>
                  </a:cubicBezTo>
                  <a:cubicBezTo>
                    <a:pt x="2767" y="4246"/>
                    <a:pt x="2772" y="4249"/>
                    <a:pt x="2777" y="4259"/>
                  </a:cubicBezTo>
                  <a:cubicBezTo>
                    <a:pt x="2774" y="4235"/>
                    <a:pt x="2772" y="4224"/>
                    <a:pt x="2776" y="4224"/>
                  </a:cubicBezTo>
                  <a:lnTo>
                    <a:pt x="2776" y="4224"/>
                  </a:lnTo>
                  <a:cubicBezTo>
                    <a:pt x="2780" y="4224"/>
                    <a:pt x="2788" y="4232"/>
                    <a:pt x="2802" y="4246"/>
                  </a:cubicBezTo>
                  <a:cubicBezTo>
                    <a:pt x="2811" y="4263"/>
                    <a:pt x="2816" y="4271"/>
                    <a:pt x="2818" y="4271"/>
                  </a:cubicBezTo>
                  <a:cubicBezTo>
                    <a:pt x="2819" y="4271"/>
                    <a:pt x="2818" y="4261"/>
                    <a:pt x="2815" y="4240"/>
                  </a:cubicBezTo>
                  <a:cubicBezTo>
                    <a:pt x="2817" y="4224"/>
                    <a:pt x="2817" y="4219"/>
                    <a:pt x="2823" y="4219"/>
                  </a:cubicBezTo>
                  <a:cubicBezTo>
                    <a:pt x="2826" y="4219"/>
                    <a:pt x="2831" y="4221"/>
                    <a:pt x="2840" y="4224"/>
                  </a:cubicBezTo>
                  <a:cubicBezTo>
                    <a:pt x="2844" y="4232"/>
                    <a:pt x="2848" y="4236"/>
                    <a:pt x="2851" y="4236"/>
                  </a:cubicBezTo>
                  <a:cubicBezTo>
                    <a:pt x="2856" y="4236"/>
                    <a:pt x="2858" y="4229"/>
                    <a:pt x="2852" y="4218"/>
                  </a:cubicBezTo>
                  <a:cubicBezTo>
                    <a:pt x="2848" y="4189"/>
                    <a:pt x="2860" y="4161"/>
                    <a:pt x="2874" y="4161"/>
                  </a:cubicBezTo>
                  <a:cubicBezTo>
                    <a:pt x="2879" y="4161"/>
                    <a:pt x="2885" y="4165"/>
                    <a:pt x="2890" y="4174"/>
                  </a:cubicBezTo>
                  <a:cubicBezTo>
                    <a:pt x="2890" y="4174"/>
                    <a:pt x="2902" y="4168"/>
                    <a:pt x="2905" y="4143"/>
                  </a:cubicBezTo>
                  <a:cubicBezTo>
                    <a:pt x="2902" y="4122"/>
                    <a:pt x="2901" y="4112"/>
                    <a:pt x="2903" y="4112"/>
                  </a:cubicBezTo>
                  <a:lnTo>
                    <a:pt x="2903" y="4112"/>
                  </a:lnTo>
                  <a:cubicBezTo>
                    <a:pt x="2904" y="4112"/>
                    <a:pt x="2909" y="4120"/>
                    <a:pt x="2918" y="4137"/>
                  </a:cubicBezTo>
                  <a:cubicBezTo>
                    <a:pt x="2931" y="4150"/>
                    <a:pt x="2941" y="4156"/>
                    <a:pt x="2947" y="4156"/>
                  </a:cubicBezTo>
                  <a:cubicBezTo>
                    <a:pt x="2957" y="4156"/>
                    <a:pt x="2959" y="4143"/>
                    <a:pt x="2956" y="4118"/>
                  </a:cubicBezTo>
                  <a:cubicBezTo>
                    <a:pt x="2956" y="4118"/>
                    <a:pt x="2956" y="4102"/>
                    <a:pt x="2967" y="4102"/>
                  </a:cubicBezTo>
                  <a:cubicBezTo>
                    <a:pt x="2970" y="4102"/>
                    <a:pt x="2973" y="4103"/>
                    <a:pt x="2978" y="4105"/>
                  </a:cubicBezTo>
                  <a:cubicBezTo>
                    <a:pt x="2982" y="4106"/>
                    <a:pt x="2987" y="4106"/>
                    <a:pt x="2993" y="4106"/>
                  </a:cubicBezTo>
                  <a:cubicBezTo>
                    <a:pt x="3032" y="4106"/>
                    <a:pt x="3093" y="4089"/>
                    <a:pt x="3065" y="4061"/>
                  </a:cubicBezTo>
                  <a:lnTo>
                    <a:pt x="3090" y="4049"/>
                  </a:lnTo>
                  <a:cubicBezTo>
                    <a:pt x="3099" y="4050"/>
                    <a:pt x="3105" y="4051"/>
                    <a:pt x="3111" y="4051"/>
                  </a:cubicBezTo>
                  <a:cubicBezTo>
                    <a:pt x="3129" y="4051"/>
                    <a:pt x="3135" y="4043"/>
                    <a:pt x="3137" y="4024"/>
                  </a:cubicBezTo>
                  <a:lnTo>
                    <a:pt x="3141" y="3999"/>
                  </a:lnTo>
                  <a:cubicBezTo>
                    <a:pt x="3148" y="4014"/>
                    <a:pt x="3163" y="4023"/>
                    <a:pt x="3176" y="4023"/>
                  </a:cubicBezTo>
                  <a:cubicBezTo>
                    <a:pt x="3179" y="4023"/>
                    <a:pt x="3182" y="4022"/>
                    <a:pt x="3184" y="4021"/>
                  </a:cubicBezTo>
                  <a:cubicBezTo>
                    <a:pt x="3197" y="4014"/>
                    <a:pt x="3197" y="4014"/>
                    <a:pt x="3188" y="3996"/>
                  </a:cubicBezTo>
                  <a:cubicBezTo>
                    <a:pt x="3166" y="3986"/>
                    <a:pt x="3178" y="3980"/>
                    <a:pt x="3191" y="3974"/>
                  </a:cubicBezTo>
                  <a:cubicBezTo>
                    <a:pt x="3193" y="3972"/>
                    <a:pt x="3196" y="3972"/>
                    <a:pt x="3200" y="3972"/>
                  </a:cubicBezTo>
                  <a:cubicBezTo>
                    <a:pt x="3212" y="3972"/>
                    <a:pt x="3227" y="3981"/>
                    <a:pt x="3235" y="3996"/>
                  </a:cubicBezTo>
                  <a:lnTo>
                    <a:pt x="3247" y="3989"/>
                  </a:lnTo>
                  <a:cubicBezTo>
                    <a:pt x="3233" y="3965"/>
                    <a:pt x="3233" y="3954"/>
                    <a:pt x="3237" y="3954"/>
                  </a:cubicBezTo>
                  <a:lnTo>
                    <a:pt x="3237" y="3954"/>
                  </a:lnTo>
                  <a:cubicBezTo>
                    <a:pt x="3240" y="3954"/>
                    <a:pt x="3244" y="3958"/>
                    <a:pt x="3247" y="3964"/>
                  </a:cubicBezTo>
                  <a:cubicBezTo>
                    <a:pt x="3255" y="3969"/>
                    <a:pt x="3264" y="3971"/>
                    <a:pt x="3272" y="3971"/>
                  </a:cubicBezTo>
                  <a:cubicBezTo>
                    <a:pt x="3280" y="3971"/>
                    <a:pt x="3288" y="3969"/>
                    <a:pt x="3294" y="3964"/>
                  </a:cubicBezTo>
                  <a:cubicBezTo>
                    <a:pt x="3290" y="3957"/>
                    <a:pt x="3292" y="3954"/>
                    <a:pt x="3293" y="3954"/>
                  </a:cubicBezTo>
                  <a:lnTo>
                    <a:pt x="3293" y="3954"/>
                  </a:lnTo>
                  <a:cubicBezTo>
                    <a:pt x="3297" y="3954"/>
                    <a:pt x="3302" y="3960"/>
                    <a:pt x="3294" y="3964"/>
                  </a:cubicBezTo>
                  <a:lnTo>
                    <a:pt x="3303" y="3983"/>
                  </a:lnTo>
                  <a:cubicBezTo>
                    <a:pt x="3308" y="3986"/>
                    <a:pt x="3312" y="3987"/>
                    <a:pt x="3314" y="3987"/>
                  </a:cubicBezTo>
                  <a:cubicBezTo>
                    <a:pt x="3321" y="3987"/>
                    <a:pt x="3314" y="3973"/>
                    <a:pt x="3307" y="3958"/>
                  </a:cubicBezTo>
                  <a:lnTo>
                    <a:pt x="3332" y="3945"/>
                  </a:lnTo>
                  <a:cubicBezTo>
                    <a:pt x="3344" y="3939"/>
                    <a:pt x="3357" y="3933"/>
                    <a:pt x="3335" y="3920"/>
                  </a:cubicBezTo>
                  <a:cubicBezTo>
                    <a:pt x="3325" y="3902"/>
                    <a:pt x="3313" y="3883"/>
                    <a:pt x="3325" y="3877"/>
                  </a:cubicBezTo>
                  <a:lnTo>
                    <a:pt x="3325" y="3877"/>
                  </a:lnTo>
                  <a:cubicBezTo>
                    <a:pt x="3336" y="3893"/>
                    <a:pt x="3345" y="3909"/>
                    <a:pt x="3355" y="3909"/>
                  </a:cubicBezTo>
                  <a:cubicBezTo>
                    <a:pt x="3357" y="3909"/>
                    <a:pt x="3358" y="3909"/>
                    <a:pt x="3360" y="3908"/>
                  </a:cubicBezTo>
                  <a:cubicBezTo>
                    <a:pt x="3361" y="3907"/>
                    <a:pt x="3363" y="3907"/>
                    <a:pt x="3364" y="3907"/>
                  </a:cubicBezTo>
                  <a:cubicBezTo>
                    <a:pt x="3373" y="3907"/>
                    <a:pt x="3382" y="3920"/>
                    <a:pt x="3382" y="3920"/>
                  </a:cubicBezTo>
                  <a:cubicBezTo>
                    <a:pt x="3384" y="3934"/>
                    <a:pt x="3389" y="3939"/>
                    <a:pt x="3395" y="3939"/>
                  </a:cubicBezTo>
                  <a:cubicBezTo>
                    <a:pt x="3408" y="3939"/>
                    <a:pt x="3427" y="3913"/>
                    <a:pt x="3429" y="3895"/>
                  </a:cubicBezTo>
                  <a:cubicBezTo>
                    <a:pt x="3432" y="3866"/>
                    <a:pt x="3438" y="3852"/>
                    <a:pt x="3446" y="3852"/>
                  </a:cubicBezTo>
                  <a:cubicBezTo>
                    <a:pt x="3452" y="3852"/>
                    <a:pt x="3459" y="3859"/>
                    <a:pt x="3466" y="3873"/>
                  </a:cubicBezTo>
                  <a:cubicBezTo>
                    <a:pt x="3471" y="3882"/>
                    <a:pt x="3475" y="3886"/>
                    <a:pt x="3478" y="3886"/>
                  </a:cubicBezTo>
                  <a:cubicBezTo>
                    <a:pt x="3487" y="3886"/>
                    <a:pt x="3487" y="3847"/>
                    <a:pt x="3473" y="3801"/>
                  </a:cubicBezTo>
                  <a:lnTo>
                    <a:pt x="3457" y="3739"/>
                  </a:lnTo>
                  <a:lnTo>
                    <a:pt x="3485" y="3795"/>
                  </a:lnTo>
                  <a:cubicBezTo>
                    <a:pt x="3513" y="3829"/>
                    <a:pt x="3526" y="3846"/>
                    <a:pt x="3535" y="3846"/>
                  </a:cubicBezTo>
                  <a:cubicBezTo>
                    <a:pt x="3543" y="3846"/>
                    <a:pt x="3547" y="3832"/>
                    <a:pt x="3554" y="3804"/>
                  </a:cubicBezTo>
                  <a:cubicBezTo>
                    <a:pt x="3563" y="3787"/>
                    <a:pt x="3567" y="3779"/>
                    <a:pt x="3570" y="3779"/>
                  </a:cubicBezTo>
                  <a:cubicBezTo>
                    <a:pt x="3573" y="3779"/>
                    <a:pt x="3575" y="3784"/>
                    <a:pt x="3579" y="3792"/>
                  </a:cubicBezTo>
                  <a:cubicBezTo>
                    <a:pt x="3583" y="3800"/>
                    <a:pt x="3588" y="3803"/>
                    <a:pt x="3594" y="3803"/>
                  </a:cubicBezTo>
                  <a:cubicBezTo>
                    <a:pt x="3604" y="3803"/>
                    <a:pt x="3617" y="3797"/>
                    <a:pt x="3639" y="3786"/>
                  </a:cubicBezTo>
                  <a:cubicBezTo>
                    <a:pt x="3673" y="3767"/>
                    <a:pt x="3686" y="3761"/>
                    <a:pt x="3676" y="3742"/>
                  </a:cubicBezTo>
                  <a:lnTo>
                    <a:pt x="3701" y="3729"/>
                  </a:lnTo>
                  <a:cubicBezTo>
                    <a:pt x="3711" y="3738"/>
                    <a:pt x="3718" y="3742"/>
                    <a:pt x="3724" y="3742"/>
                  </a:cubicBezTo>
                  <a:cubicBezTo>
                    <a:pt x="3738" y="3742"/>
                    <a:pt x="3739" y="3720"/>
                    <a:pt x="3717" y="3698"/>
                  </a:cubicBezTo>
                  <a:lnTo>
                    <a:pt x="3739" y="3685"/>
                  </a:lnTo>
                  <a:lnTo>
                    <a:pt x="3752" y="3704"/>
                  </a:lnTo>
                  <a:cubicBezTo>
                    <a:pt x="3754" y="3709"/>
                    <a:pt x="3758" y="3712"/>
                    <a:pt x="3763" y="3712"/>
                  </a:cubicBezTo>
                  <a:cubicBezTo>
                    <a:pt x="3779" y="3712"/>
                    <a:pt x="3810" y="3694"/>
                    <a:pt x="3883" y="3657"/>
                  </a:cubicBezTo>
                  <a:cubicBezTo>
                    <a:pt x="3993" y="3601"/>
                    <a:pt x="4005" y="3594"/>
                    <a:pt x="3984" y="3557"/>
                  </a:cubicBezTo>
                  <a:cubicBezTo>
                    <a:pt x="3980" y="3532"/>
                    <a:pt x="3982" y="3520"/>
                    <a:pt x="3988" y="3520"/>
                  </a:cubicBezTo>
                  <a:cubicBezTo>
                    <a:pt x="3993" y="3520"/>
                    <a:pt x="4000" y="3528"/>
                    <a:pt x="4009" y="3544"/>
                  </a:cubicBezTo>
                  <a:cubicBezTo>
                    <a:pt x="4015" y="3557"/>
                    <a:pt x="4026" y="3566"/>
                    <a:pt x="4031" y="3566"/>
                  </a:cubicBezTo>
                  <a:cubicBezTo>
                    <a:pt x="4033" y="3566"/>
                    <a:pt x="4034" y="3563"/>
                    <a:pt x="4031" y="3557"/>
                  </a:cubicBezTo>
                  <a:cubicBezTo>
                    <a:pt x="4038" y="3552"/>
                    <a:pt x="4046" y="3550"/>
                    <a:pt x="4054" y="3550"/>
                  </a:cubicBezTo>
                  <a:cubicBezTo>
                    <a:pt x="4062" y="3550"/>
                    <a:pt x="4070" y="3552"/>
                    <a:pt x="4078" y="3557"/>
                  </a:cubicBezTo>
                  <a:cubicBezTo>
                    <a:pt x="4090" y="3560"/>
                    <a:pt x="4100" y="3562"/>
                    <a:pt x="4107" y="3562"/>
                  </a:cubicBezTo>
                  <a:cubicBezTo>
                    <a:pt x="4135" y="3562"/>
                    <a:pt x="4135" y="3543"/>
                    <a:pt x="4128" y="3529"/>
                  </a:cubicBezTo>
                  <a:cubicBezTo>
                    <a:pt x="4113" y="3515"/>
                    <a:pt x="4110" y="3510"/>
                    <a:pt x="4113" y="3510"/>
                  </a:cubicBezTo>
                  <a:lnTo>
                    <a:pt x="4113" y="3510"/>
                  </a:lnTo>
                  <a:cubicBezTo>
                    <a:pt x="4117" y="3510"/>
                    <a:pt x="4129" y="3516"/>
                    <a:pt x="4140" y="3522"/>
                  </a:cubicBezTo>
                  <a:cubicBezTo>
                    <a:pt x="4154" y="3530"/>
                    <a:pt x="4168" y="3538"/>
                    <a:pt x="4174" y="3538"/>
                  </a:cubicBezTo>
                  <a:cubicBezTo>
                    <a:pt x="4177" y="3538"/>
                    <a:pt x="4178" y="3536"/>
                    <a:pt x="4175" y="3529"/>
                  </a:cubicBezTo>
                  <a:cubicBezTo>
                    <a:pt x="4175" y="3510"/>
                    <a:pt x="4213" y="3472"/>
                    <a:pt x="4239" y="3472"/>
                  </a:cubicBezTo>
                  <a:cubicBezTo>
                    <a:pt x="4248" y="3472"/>
                    <a:pt x="4255" y="3476"/>
                    <a:pt x="4259" y="3485"/>
                  </a:cubicBezTo>
                  <a:lnTo>
                    <a:pt x="4284" y="3472"/>
                  </a:lnTo>
                  <a:cubicBezTo>
                    <a:pt x="4275" y="3453"/>
                    <a:pt x="4297" y="3441"/>
                    <a:pt x="4322" y="3428"/>
                  </a:cubicBezTo>
                  <a:cubicBezTo>
                    <a:pt x="4336" y="3421"/>
                    <a:pt x="4347" y="3416"/>
                    <a:pt x="4355" y="3416"/>
                  </a:cubicBezTo>
                  <a:cubicBezTo>
                    <a:pt x="4361" y="3416"/>
                    <a:pt x="4365" y="3419"/>
                    <a:pt x="4369" y="3425"/>
                  </a:cubicBezTo>
                  <a:cubicBezTo>
                    <a:pt x="4368" y="3436"/>
                    <a:pt x="4369" y="3441"/>
                    <a:pt x="4372" y="3441"/>
                  </a:cubicBezTo>
                  <a:cubicBezTo>
                    <a:pt x="4377" y="3441"/>
                    <a:pt x="4385" y="3431"/>
                    <a:pt x="4394" y="3413"/>
                  </a:cubicBezTo>
                  <a:cubicBezTo>
                    <a:pt x="4407" y="3406"/>
                    <a:pt x="4397" y="3366"/>
                    <a:pt x="4410" y="3359"/>
                  </a:cubicBezTo>
                  <a:cubicBezTo>
                    <a:pt x="4400" y="3341"/>
                    <a:pt x="4403" y="3316"/>
                    <a:pt x="4416" y="3309"/>
                  </a:cubicBezTo>
                  <a:lnTo>
                    <a:pt x="4425" y="3328"/>
                  </a:lnTo>
                  <a:lnTo>
                    <a:pt x="4444" y="3363"/>
                  </a:lnTo>
                  <a:cubicBezTo>
                    <a:pt x="4457" y="3356"/>
                    <a:pt x="4469" y="3350"/>
                    <a:pt x="4460" y="3331"/>
                  </a:cubicBezTo>
                  <a:lnTo>
                    <a:pt x="4460" y="3331"/>
                  </a:lnTo>
                  <a:cubicBezTo>
                    <a:pt x="4468" y="3336"/>
                    <a:pt x="4475" y="3338"/>
                    <a:pt x="4482" y="3338"/>
                  </a:cubicBezTo>
                  <a:cubicBezTo>
                    <a:pt x="4493" y="3338"/>
                    <a:pt x="4504" y="3333"/>
                    <a:pt x="4519" y="3325"/>
                  </a:cubicBezTo>
                  <a:cubicBezTo>
                    <a:pt x="4544" y="3312"/>
                    <a:pt x="4566" y="3300"/>
                    <a:pt x="4570" y="3275"/>
                  </a:cubicBezTo>
                  <a:cubicBezTo>
                    <a:pt x="4577" y="3283"/>
                    <a:pt x="4588" y="3286"/>
                    <a:pt x="4599" y="3286"/>
                  </a:cubicBezTo>
                  <a:cubicBezTo>
                    <a:pt x="4633" y="3286"/>
                    <a:pt x="4674" y="3255"/>
                    <a:pt x="4667" y="3225"/>
                  </a:cubicBezTo>
                  <a:cubicBezTo>
                    <a:pt x="4661" y="3213"/>
                    <a:pt x="4664" y="3206"/>
                    <a:pt x="4673" y="3206"/>
                  </a:cubicBezTo>
                  <a:cubicBezTo>
                    <a:pt x="4677" y="3206"/>
                    <a:pt x="4684" y="3208"/>
                    <a:pt x="4692" y="3212"/>
                  </a:cubicBezTo>
                  <a:cubicBezTo>
                    <a:pt x="4700" y="3216"/>
                    <a:pt x="4706" y="3218"/>
                    <a:pt x="4709" y="3218"/>
                  </a:cubicBezTo>
                  <a:cubicBezTo>
                    <a:pt x="4714" y="3218"/>
                    <a:pt x="4715" y="3213"/>
                    <a:pt x="4717" y="3200"/>
                  </a:cubicBezTo>
                  <a:cubicBezTo>
                    <a:pt x="4718" y="3188"/>
                    <a:pt x="4724" y="3184"/>
                    <a:pt x="4731" y="3184"/>
                  </a:cubicBezTo>
                  <a:cubicBezTo>
                    <a:pt x="4740" y="3184"/>
                    <a:pt x="4752" y="3190"/>
                    <a:pt x="4764" y="3196"/>
                  </a:cubicBezTo>
                  <a:cubicBezTo>
                    <a:pt x="4779" y="3211"/>
                    <a:pt x="4789" y="3218"/>
                    <a:pt x="4797" y="3218"/>
                  </a:cubicBezTo>
                  <a:cubicBezTo>
                    <a:pt x="4805" y="3218"/>
                    <a:pt x="4809" y="3210"/>
                    <a:pt x="4811" y="3196"/>
                  </a:cubicBezTo>
                  <a:cubicBezTo>
                    <a:pt x="4820" y="3175"/>
                    <a:pt x="4839" y="3156"/>
                    <a:pt x="4861" y="3146"/>
                  </a:cubicBezTo>
                  <a:cubicBezTo>
                    <a:pt x="4877" y="3115"/>
                    <a:pt x="4889" y="3109"/>
                    <a:pt x="4867" y="3096"/>
                  </a:cubicBezTo>
                  <a:cubicBezTo>
                    <a:pt x="4861" y="3084"/>
                    <a:pt x="4858" y="3068"/>
                    <a:pt x="4858" y="3052"/>
                  </a:cubicBezTo>
                  <a:cubicBezTo>
                    <a:pt x="4865" y="3039"/>
                    <a:pt x="4870" y="3035"/>
                    <a:pt x="4873" y="3035"/>
                  </a:cubicBezTo>
                  <a:lnTo>
                    <a:pt x="4873" y="3035"/>
                  </a:lnTo>
                  <a:cubicBezTo>
                    <a:pt x="4878" y="3035"/>
                    <a:pt x="4878" y="3042"/>
                    <a:pt x="4870" y="3046"/>
                  </a:cubicBezTo>
                  <a:cubicBezTo>
                    <a:pt x="4858" y="3077"/>
                    <a:pt x="4867" y="3071"/>
                    <a:pt x="4889" y="3084"/>
                  </a:cubicBezTo>
                  <a:cubicBezTo>
                    <a:pt x="4898" y="3087"/>
                    <a:pt x="4906" y="3089"/>
                    <a:pt x="4915" y="3089"/>
                  </a:cubicBezTo>
                  <a:cubicBezTo>
                    <a:pt x="4927" y="3089"/>
                    <a:pt x="4939" y="3085"/>
                    <a:pt x="4949" y="3077"/>
                  </a:cubicBezTo>
                  <a:cubicBezTo>
                    <a:pt x="4961" y="3071"/>
                    <a:pt x="4986" y="3059"/>
                    <a:pt x="4999" y="3052"/>
                  </a:cubicBezTo>
                  <a:cubicBezTo>
                    <a:pt x="5046" y="3049"/>
                    <a:pt x="5058" y="3043"/>
                    <a:pt x="5046" y="3027"/>
                  </a:cubicBezTo>
                  <a:lnTo>
                    <a:pt x="5036" y="3008"/>
                  </a:lnTo>
                  <a:lnTo>
                    <a:pt x="5036" y="3008"/>
                  </a:lnTo>
                  <a:cubicBezTo>
                    <a:pt x="5042" y="3013"/>
                    <a:pt x="5049" y="3015"/>
                    <a:pt x="5059" y="3015"/>
                  </a:cubicBezTo>
                  <a:cubicBezTo>
                    <a:pt x="5108" y="3015"/>
                    <a:pt x="5202" y="2961"/>
                    <a:pt x="5196" y="2924"/>
                  </a:cubicBezTo>
                  <a:lnTo>
                    <a:pt x="5196" y="2924"/>
                  </a:lnTo>
                  <a:lnTo>
                    <a:pt x="5206" y="2943"/>
                  </a:lnTo>
                  <a:cubicBezTo>
                    <a:pt x="5210" y="2951"/>
                    <a:pt x="5215" y="2955"/>
                    <a:pt x="5221" y="2955"/>
                  </a:cubicBezTo>
                  <a:cubicBezTo>
                    <a:pt x="5229" y="2955"/>
                    <a:pt x="5239" y="2950"/>
                    <a:pt x="5253" y="2943"/>
                  </a:cubicBezTo>
                  <a:cubicBezTo>
                    <a:pt x="5281" y="2918"/>
                    <a:pt x="5309" y="2893"/>
                    <a:pt x="5340" y="2874"/>
                  </a:cubicBezTo>
                  <a:cubicBezTo>
                    <a:pt x="5391" y="2846"/>
                    <a:pt x="5428" y="2827"/>
                    <a:pt x="5416" y="2808"/>
                  </a:cubicBezTo>
                  <a:cubicBezTo>
                    <a:pt x="5420" y="2806"/>
                    <a:pt x="5423" y="2804"/>
                    <a:pt x="5425" y="2804"/>
                  </a:cubicBezTo>
                  <a:cubicBezTo>
                    <a:pt x="5429" y="2804"/>
                    <a:pt x="5432" y="2809"/>
                    <a:pt x="5438" y="2820"/>
                  </a:cubicBezTo>
                  <a:cubicBezTo>
                    <a:pt x="5438" y="2834"/>
                    <a:pt x="5441" y="2839"/>
                    <a:pt x="5446" y="2839"/>
                  </a:cubicBezTo>
                  <a:cubicBezTo>
                    <a:pt x="5450" y="2839"/>
                    <a:pt x="5455" y="2836"/>
                    <a:pt x="5460" y="2833"/>
                  </a:cubicBezTo>
                  <a:cubicBezTo>
                    <a:pt x="5472" y="2827"/>
                    <a:pt x="5463" y="2808"/>
                    <a:pt x="5453" y="2789"/>
                  </a:cubicBezTo>
                  <a:cubicBezTo>
                    <a:pt x="5446" y="2775"/>
                    <a:pt x="5451" y="2768"/>
                    <a:pt x="5469" y="2768"/>
                  </a:cubicBezTo>
                  <a:cubicBezTo>
                    <a:pt x="5475" y="2768"/>
                    <a:pt x="5482" y="2769"/>
                    <a:pt x="5491" y="2770"/>
                  </a:cubicBezTo>
                  <a:cubicBezTo>
                    <a:pt x="5494" y="2771"/>
                    <a:pt x="5496" y="2771"/>
                    <a:pt x="5499" y="2771"/>
                  </a:cubicBezTo>
                  <a:cubicBezTo>
                    <a:pt x="5534" y="2771"/>
                    <a:pt x="5571" y="2752"/>
                    <a:pt x="5588" y="2720"/>
                  </a:cubicBezTo>
                  <a:cubicBezTo>
                    <a:pt x="5594" y="2717"/>
                    <a:pt x="5601" y="2714"/>
                    <a:pt x="5606" y="2714"/>
                  </a:cubicBezTo>
                  <a:cubicBezTo>
                    <a:pt x="5612" y="2714"/>
                    <a:pt x="5618" y="2717"/>
                    <a:pt x="5622" y="2726"/>
                  </a:cubicBezTo>
                  <a:cubicBezTo>
                    <a:pt x="5631" y="2731"/>
                    <a:pt x="5640" y="2734"/>
                    <a:pt x="5650" y="2734"/>
                  </a:cubicBezTo>
                  <a:cubicBezTo>
                    <a:pt x="5666" y="2734"/>
                    <a:pt x="5681" y="2725"/>
                    <a:pt x="5685" y="2695"/>
                  </a:cubicBezTo>
                  <a:cubicBezTo>
                    <a:pt x="5689" y="2691"/>
                    <a:pt x="5691" y="2689"/>
                    <a:pt x="5694" y="2689"/>
                  </a:cubicBezTo>
                  <a:cubicBezTo>
                    <a:pt x="5697" y="2689"/>
                    <a:pt x="5700" y="2693"/>
                    <a:pt x="5707" y="2704"/>
                  </a:cubicBezTo>
                  <a:cubicBezTo>
                    <a:pt x="5719" y="2711"/>
                    <a:pt x="5727" y="2719"/>
                    <a:pt x="5730" y="2719"/>
                  </a:cubicBezTo>
                  <a:cubicBezTo>
                    <a:pt x="5734" y="2719"/>
                    <a:pt x="5733" y="2713"/>
                    <a:pt x="5729" y="2692"/>
                  </a:cubicBezTo>
                  <a:cubicBezTo>
                    <a:pt x="5743" y="2665"/>
                    <a:pt x="5771" y="2647"/>
                    <a:pt x="5802" y="2647"/>
                  </a:cubicBezTo>
                  <a:cubicBezTo>
                    <a:pt x="5807" y="2647"/>
                    <a:pt x="5812" y="2647"/>
                    <a:pt x="5817" y="2648"/>
                  </a:cubicBezTo>
                  <a:cubicBezTo>
                    <a:pt x="5829" y="2642"/>
                    <a:pt x="5839" y="2636"/>
                    <a:pt x="5829" y="2617"/>
                  </a:cubicBezTo>
                  <a:lnTo>
                    <a:pt x="5820" y="2598"/>
                  </a:lnTo>
                  <a:lnTo>
                    <a:pt x="5820" y="2598"/>
                  </a:lnTo>
                  <a:cubicBezTo>
                    <a:pt x="5834" y="2612"/>
                    <a:pt x="5842" y="2620"/>
                    <a:pt x="5846" y="2620"/>
                  </a:cubicBezTo>
                  <a:cubicBezTo>
                    <a:pt x="5850" y="2620"/>
                    <a:pt x="5848" y="2609"/>
                    <a:pt x="5845" y="2585"/>
                  </a:cubicBezTo>
                  <a:cubicBezTo>
                    <a:pt x="5840" y="2574"/>
                    <a:pt x="5841" y="2568"/>
                    <a:pt x="5846" y="2568"/>
                  </a:cubicBezTo>
                  <a:cubicBezTo>
                    <a:pt x="5849" y="2568"/>
                    <a:pt x="5854" y="2571"/>
                    <a:pt x="5858" y="2579"/>
                  </a:cubicBezTo>
                  <a:cubicBezTo>
                    <a:pt x="5864" y="2584"/>
                    <a:pt x="5873" y="2587"/>
                    <a:pt x="5882" y="2587"/>
                  </a:cubicBezTo>
                  <a:cubicBezTo>
                    <a:pt x="5885" y="2587"/>
                    <a:pt x="5889" y="2586"/>
                    <a:pt x="5892" y="2585"/>
                  </a:cubicBezTo>
                  <a:cubicBezTo>
                    <a:pt x="5930" y="2551"/>
                    <a:pt x="5973" y="2523"/>
                    <a:pt x="6017" y="2495"/>
                  </a:cubicBezTo>
                  <a:cubicBezTo>
                    <a:pt x="6114" y="2444"/>
                    <a:pt x="6152" y="2426"/>
                    <a:pt x="6143" y="2407"/>
                  </a:cubicBezTo>
                  <a:cubicBezTo>
                    <a:pt x="6143" y="2392"/>
                    <a:pt x="6143" y="2386"/>
                    <a:pt x="6147" y="2386"/>
                  </a:cubicBezTo>
                  <a:cubicBezTo>
                    <a:pt x="6150" y="2386"/>
                    <a:pt x="6156" y="2389"/>
                    <a:pt x="6165" y="2394"/>
                  </a:cubicBezTo>
                  <a:cubicBezTo>
                    <a:pt x="6172" y="2399"/>
                    <a:pt x="6181" y="2401"/>
                    <a:pt x="6189" y="2401"/>
                  </a:cubicBezTo>
                  <a:cubicBezTo>
                    <a:pt x="6198" y="2401"/>
                    <a:pt x="6205" y="2399"/>
                    <a:pt x="6212" y="2394"/>
                  </a:cubicBezTo>
                  <a:cubicBezTo>
                    <a:pt x="6218" y="2391"/>
                    <a:pt x="6224" y="2388"/>
                    <a:pt x="6230" y="2388"/>
                  </a:cubicBezTo>
                  <a:cubicBezTo>
                    <a:pt x="6236" y="2388"/>
                    <a:pt x="6241" y="2391"/>
                    <a:pt x="6246" y="2401"/>
                  </a:cubicBezTo>
                  <a:cubicBezTo>
                    <a:pt x="6249" y="2375"/>
                    <a:pt x="6249" y="2375"/>
                    <a:pt x="6262" y="2369"/>
                  </a:cubicBezTo>
                  <a:cubicBezTo>
                    <a:pt x="6265" y="2377"/>
                    <a:pt x="6270" y="2380"/>
                    <a:pt x="6274" y="2380"/>
                  </a:cubicBezTo>
                  <a:cubicBezTo>
                    <a:pt x="6280" y="2380"/>
                    <a:pt x="6285" y="2372"/>
                    <a:pt x="6287" y="2357"/>
                  </a:cubicBezTo>
                  <a:cubicBezTo>
                    <a:pt x="6282" y="2334"/>
                    <a:pt x="6280" y="2323"/>
                    <a:pt x="6282" y="2323"/>
                  </a:cubicBezTo>
                  <a:lnTo>
                    <a:pt x="6282" y="2323"/>
                  </a:lnTo>
                  <a:cubicBezTo>
                    <a:pt x="6283" y="2323"/>
                    <a:pt x="6289" y="2332"/>
                    <a:pt x="6299" y="2350"/>
                  </a:cubicBezTo>
                  <a:cubicBezTo>
                    <a:pt x="6304" y="2359"/>
                    <a:pt x="6319" y="2363"/>
                    <a:pt x="6328" y="2363"/>
                  </a:cubicBezTo>
                  <a:cubicBezTo>
                    <a:pt x="6337" y="2363"/>
                    <a:pt x="6341" y="2359"/>
                    <a:pt x="6331" y="2353"/>
                  </a:cubicBezTo>
                  <a:cubicBezTo>
                    <a:pt x="6321" y="2335"/>
                    <a:pt x="6346" y="2322"/>
                    <a:pt x="6350" y="2297"/>
                  </a:cubicBezTo>
                  <a:cubicBezTo>
                    <a:pt x="6356" y="2294"/>
                    <a:pt x="6362" y="2291"/>
                    <a:pt x="6368" y="2291"/>
                  </a:cubicBezTo>
                  <a:cubicBezTo>
                    <a:pt x="6374" y="2291"/>
                    <a:pt x="6379" y="2294"/>
                    <a:pt x="6384" y="2303"/>
                  </a:cubicBezTo>
                  <a:cubicBezTo>
                    <a:pt x="6386" y="2305"/>
                    <a:pt x="6389" y="2305"/>
                    <a:pt x="6392" y="2305"/>
                  </a:cubicBezTo>
                  <a:cubicBezTo>
                    <a:pt x="6416" y="2305"/>
                    <a:pt x="6456" y="2263"/>
                    <a:pt x="6459" y="2241"/>
                  </a:cubicBezTo>
                  <a:cubicBezTo>
                    <a:pt x="6454" y="2230"/>
                    <a:pt x="6456" y="2223"/>
                    <a:pt x="6460" y="2223"/>
                  </a:cubicBezTo>
                  <a:cubicBezTo>
                    <a:pt x="6463" y="2223"/>
                    <a:pt x="6468" y="2227"/>
                    <a:pt x="6472" y="2234"/>
                  </a:cubicBezTo>
                  <a:cubicBezTo>
                    <a:pt x="6476" y="2244"/>
                    <a:pt x="6482" y="2247"/>
                    <a:pt x="6488" y="2247"/>
                  </a:cubicBezTo>
                  <a:cubicBezTo>
                    <a:pt x="6494" y="2247"/>
                    <a:pt x="6500" y="2244"/>
                    <a:pt x="6506" y="2241"/>
                  </a:cubicBezTo>
                  <a:cubicBezTo>
                    <a:pt x="6507" y="2232"/>
                    <a:pt x="6509" y="2229"/>
                    <a:pt x="6511" y="2229"/>
                  </a:cubicBezTo>
                  <a:cubicBezTo>
                    <a:pt x="6516" y="2229"/>
                    <a:pt x="6522" y="2241"/>
                    <a:pt x="6528" y="2253"/>
                  </a:cubicBezTo>
                  <a:cubicBezTo>
                    <a:pt x="6527" y="2266"/>
                    <a:pt x="6529" y="2270"/>
                    <a:pt x="6535" y="2270"/>
                  </a:cubicBezTo>
                  <a:cubicBezTo>
                    <a:pt x="6541" y="2270"/>
                    <a:pt x="6550" y="2266"/>
                    <a:pt x="6563" y="2259"/>
                  </a:cubicBezTo>
                  <a:cubicBezTo>
                    <a:pt x="6566" y="2234"/>
                    <a:pt x="6613" y="2206"/>
                    <a:pt x="6650" y="2187"/>
                  </a:cubicBezTo>
                  <a:cubicBezTo>
                    <a:pt x="6694" y="2172"/>
                    <a:pt x="6722" y="2128"/>
                    <a:pt x="6719" y="2081"/>
                  </a:cubicBezTo>
                  <a:lnTo>
                    <a:pt x="6713" y="2040"/>
                  </a:lnTo>
                  <a:lnTo>
                    <a:pt x="6732" y="2075"/>
                  </a:lnTo>
                  <a:cubicBezTo>
                    <a:pt x="6744" y="2093"/>
                    <a:pt x="6757" y="2109"/>
                    <a:pt x="6773" y="2125"/>
                  </a:cubicBezTo>
                  <a:cubicBezTo>
                    <a:pt x="6785" y="2118"/>
                    <a:pt x="6776" y="2100"/>
                    <a:pt x="6766" y="2081"/>
                  </a:cubicBezTo>
                  <a:cubicBezTo>
                    <a:pt x="6759" y="2067"/>
                    <a:pt x="6765" y="2060"/>
                    <a:pt x="6781" y="2060"/>
                  </a:cubicBezTo>
                  <a:cubicBezTo>
                    <a:pt x="6786" y="2060"/>
                    <a:pt x="6793" y="2060"/>
                    <a:pt x="6801" y="2062"/>
                  </a:cubicBezTo>
                  <a:cubicBezTo>
                    <a:pt x="6809" y="2064"/>
                    <a:pt x="6816" y="2064"/>
                    <a:pt x="6822" y="2064"/>
                  </a:cubicBezTo>
                  <a:cubicBezTo>
                    <a:pt x="6841" y="2064"/>
                    <a:pt x="6849" y="2056"/>
                    <a:pt x="6851" y="2037"/>
                  </a:cubicBezTo>
                  <a:cubicBezTo>
                    <a:pt x="6859" y="2032"/>
                    <a:pt x="6867" y="2030"/>
                    <a:pt x="6874" y="2030"/>
                  </a:cubicBezTo>
                  <a:cubicBezTo>
                    <a:pt x="6882" y="2030"/>
                    <a:pt x="6890" y="2032"/>
                    <a:pt x="6898" y="2037"/>
                  </a:cubicBezTo>
                  <a:cubicBezTo>
                    <a:pt x="6910" y="2031"/>
                    <a:pt x="6910" y="2031"/>
                    <a:pt x="6901" y="2012"/>
                  </a:cubicBezTo>
                  <a:cubicBezTo>
                    <a:pt x="6895" y="2000"/>
                    <a:pt x="6897" y="1993"/>
                    <a:pt x="6905" y="1993"/>
                  </a:cubicBezTo>
                  <a:cubicBezTo>
                    <a:pt x="6909" y="1993"/>
                    <a:pt x="6915" y="1995"/>
                    <a:pt x="6923" y="1999"/>
                  </a:cubicBezTo>
                  <a:cubicBezTo>
                    <a:pt x="6936" y="2010"/>
                    <a:pt x="6948" y="2014"/>
                    <a:pt x="6959" y="2014"/>
                  </a:cubicBezTo>
                  <a:cubicBezTo>
                    <a:pt x="6977" y="2014"/>
                    <a:pt x="6989" y="2002"/>
                    <a:pt x="6983" y="1990"/>
                  </a:cubicBezTo>
                  <a:cubicBezTo>
                    <a:pt x="6973" y="1971"/>
                    <a:pt x="6986" y="1965"/>
                    <a:pt x="6998" y="1959"/>
                  </a:cubicBezTo>
                  <a:cubicBezTo>
                    <a:pt x="7014" y="1952"/>
                    <a:pt x="7023" y="1940"/>
                    <a:pt x="7026" y="1921"/>
                  </a:cubicBezTo>
                  <a:lnTo>
                    <a:pt x="7048" y="1908"/>
                  </a:lnTo>
                  <a:cubicBezTo>
                    <a:pt x="7050" y="1908"/>
                    <a:pt x="7051" y="1907"/>
                    <a:pt x="7052" y="1907"/>
                  </a:cubicBezTo>
                  <a:cubicBezTo>
                    <a:pt x="7060" y="1907"/>
                    <a:pt x="7057" y="1928"/>
                    <a:pt x="7048" y="1934"/>
                  </a:cubicBezTo>
                  <a:lnTo>
                    <a:pt x="7070" y="1946"/>
                  </a:lnTo>
                  <a:cubicBezTo>
                    <a:pt x="7092" y="1934"/>
                    <a:pt x="7105" y="1927"/>
                    <a:pt x="7108" y="1902"/>
                  </a:cubicBezTo>
                  <a:cubicBezTo>
                    <a:pt x="7105" y="1879"/>
                    <a:pt x="7103" y="1868"/>
                    <a:pt x="7105" y="1868"/>
                  </a:cubicBezTo>
                  <a:lnTo>
                    <a:pt x="7105" y="1868"/>
                  </a:lnTo>
                  <a:cubicBezTo>
                    <a:pt x="7107" y="1868"/>
                    <a:pt x="7111" y="1878"/>
                    <a:pt x="7120" y="1896"/>
                  </a:cubicBezTo>
                  <a:cubicBezTo>
                    <a:pt x="7126" y="1907"/>
                    <a:pt x="7136" y="1916"/>
                    <a:pt x="7144" y="1916"/>
                  </a:cubicBezTo>
                  <a:cubicBezTo>
                    <a:pt x="7149" y="1916"/>
                    <a:pt x="7154" y="1912"/>
                    <a:pt x="7155" y="1902"/>
                  </a:cubicBezTo>
                  <a:cubicBezTo>
                    <a:pt x="7152" y="1880"/>
                    <a:pt x="7156" y="1872"/>
                    <a:pt x="7162" y="1872"/>
                  </a:cubicBezTo>
                  <a:cubicBezTo>
                    <a:pt x="7167" y="1872"/>
                    <a:pt x="7175" y="1880"/>
                    <a:pt x="7180" y="1890"/>
                  </a:cubicBezTo>
                  <a:cubicBezTo>
                    <a:pt x="7183" y="1908"/>
                    <a:pt x="7184" y="1918"/>
                    <a:pt x="7188" y="1918"/>
                  </a:cubicBezTo>
                  <a:cubicBezTo>
                    <a:pt x="7192" y="1918"/>
                    <a:pt x="7199" y="1903"/>
                    <a:pt x="7214" y="1871"/>
                  </a:cubicBezTo>
                  <a:cubicBezTo>
                    <a:pt x="7240" y="1855"/>
                    <a:pt x="7280" y="1811"/>
                    <a:pt x="7315" y="1793"/>
                  </a:cubicBezTo>
                  <a:cubicBezTo>
                    <a:pt x="7351" y="1774"/>
                    <a:pt x="7375" y="1763"/>
                    <a:pt x="7393" y="1763"/>
                  </a:cubicBezTo>
                  <a:cubicBezTo>
                    <a:pt x="7400" y="1763"/>
                    <a:pt x="7406" y="1764"/>
                    <a:pt x="7412" y="1767"/>
                  </a:cubicBezTo>
                  <a:cubicBezTo>
                    <a:pt x="7414" y="1771"/>
                    <a:pt x="7415" y="1774"/>
                    <a:pt x="7417" y="1777"/>
                  </a:cubicBezTo>
                  <a:lnTo>
                    <a:pt x="7417" y="1777"/>
                  </a:lnTo>
                  <a:cubicBezTo>
                    <a:pt x="7405" y="1747"/>
                    <a:pt x="7418" y="1741"/>
                    <a:pt x="7449" y="1724"/>
                  </a:cubicBezTo>
                  <a:cubicBezTo>
                    <a:pt x="7451" y="1724"/>
                    <a:pt x="7453" y="1724"/>
                    <a:pt x="7455" y="1724"/>
                  </a:cubicBezTo>
                  <a:cubicBezTo>
                    <a:pt x="7487" y="1724"/>
                    <a:pt x="7512" y="1697"/>
                    <a:pt x="7515" y="1667"/>
                  </a:cubicBezTo>
                  <a:lnTo>
                    <a:pt x="7515" y="1667"/>
                  </a:lnTo>
                  <a:lnTo>
                    <a:pt x="7490" y="1680"/>
                  </a:lnTo>
                  <a:cubicBezTo>
                    <a:pt x="7475" y="1650"/>
                    <a:pt x="7480" y="1640"/>
                    <a:pt x="7499" y="1640"/>
                  </a:cubicBezTo>
                  <a:cubicBezTo>
                    <a:pt x="7505" y="1640"/>
                    <a:pt x="7511" y="1641"/>
                    <a:pt x="7518" y="1642"/>
                  </a:cubicBezTo>
                  <a:cubicBezTo>
                    <a:pt x="7520" y="1641"/>
                    <a:pt x="7521" y="1641"/>
                    <a:pt x="7522" y="1641"/>
                  </a:cubicBezTo>
                  <a:cubicBezTo>
                    <a:pt x="7531" y="1641"/>
                    <a:pt x="7542" y="1657"/>
                    <a:pt x="7550" y="1670"/>
                  </a:cubicBezTo>
                  <a:cubicBezTo>
                    <a:pt x="7558" y="1686"/>
                    <a:pt x="7574" y="1697"/>
                    <a:pt x="7586" y="1697"/>
                  </a:cubicBezTo>
                  <a:cubicBezTo>
                    <a:pt x="7589" y="1697"/>
                    <a:pt x="7591" y="1697"/>
                    <a:pt x="7594" y="1695"/>
                  </a:cubicBezTo>
                  <a:cubicBezTo>
                    <a:pt x="7606" y="1689"/>
                    <a:pt x="7619" y="1683"/>
                    <a:pt x="7594" y="1670"/>
                  </a:cubicBezTo>
                  <a:cubicBezTo>
                    <a:pt x="7584" y="1652"/>
                    <a:pt x="7584" y="1652"/>
                    <a:pt x="7597" y="1645"/>
                  </a:cubicBezTo>
                  <a:cubicBezTo>
                    <a:pt x="7612" y="1639"/>
                    <a:pt x="7625" y="1626"/>
                    <a:pt x="7625" y="1608"/>
                  </a:cubicBezTo>
                  <a:cubicBezTo>
                    <a:pt x="7616" y="1589"/>
                    <a:pt x="7628" y="1583"/>
                    <a:pt x="7641" y="1576"/>
                  </a:cubicBezTo>
                  <a:cubicBezTo>
                    <a:pt x="7646" y="1581"/>
                    <a:pt x="7653" y="1582"/>
                    <a:pt x="7660" y="1582"/>
                  </a:cubicBezTo>
                  <a:cubicBezTo>
                    <a:pt x="7669" y="1582"/>
                    <a:pt x="7678" y="1580"/>
                    <a:pt x="7685" y="1576"/>
                  </a:cubicBezTo>
                  <a:lnTo>
                    <a:pt x="7697" y="1595"/>
                  </a:lnTo>
                  <a:cubicBezTo>
                    <a:pt x="7703" y="1608"/>
                    <a:pt x="7716" y="1617"/>
                    <a:pt x="7728" y="1626"/>
                  </a:cubicBezTo>
                  <a:cubicBezTo>
                    <a:pt x="7741" y="1620"/>
                    <a:pt x="7728" y="1601"/>
                    <a:pt x="7728" y="1601"/>
                  </a:cubicBezTo>
                  <a:cubicBezTo>
                    <a:pt x="7719" y="1583"/>
                    <a:pt x="8014" y="1429"/>
                    <a:pt x="8051" y="1410"/>
                  </a:cubicBezTo>
                  <a:cubicBezTo>
                    <a:pt x="8056" y="1411"/>
                    <a:pt x="8061" y="1411"/>
                    <a:pt x="8065" y="1411"/>
                  </a:cubicBezTo>
                  <a:cubicBezTo>
                    <a:pt x="8094" y="1411"/>
                    <a:pt x="8117" y="1396"/>
                    <a:pt x="8098" y="1385"/>
                  </a:cubicBezTo>
                  <a:cubicBezTo>
                    <a:pt x="8089" y="1366"/>
                    <a:pt x="8151" y="1335"/>
                    <a:pt x="8224" y="1294"/>
                  </a:cubicBezTo>
                  <a:cubicBezTo>
                    <a:pt x="8311" y="1250"/>
                    <a:pt x="8371" y="1219"/>
                    <a:pt x="8361" y="1200"/>
                  </a:cubicBezTo>
                  <a:lnTo>
                    <a:pt x="8399" y="1181"/>
                  </a:lnTo>
                  <a:cubicBezTo>
                    <a:pt x="8421" y="1169"/>
                    <a:pt x="8437" y="1138"/>
                    <a:pt x="8449" y="1131"/>
                  </a:cubicBezTo>
                  <a:cubicBezTo>
                    <a:pt x="8451" y="1117"/>
                    <a:pt x="8456" y="1109"/>
                    <a:pt x="8459" y="1109"/>
                  </a:cubicBezTo>
                  <a:cubicBezTo>
                    <a:pt x="8461" y="1109"/>
                    <a:pt x="8463" y="1114"/>
                    <a:pt x="8462" y="1125"/>
                  </a:cubicBezTo>
                  <a:cubicBezTo>
                    <a:pt x="8470" y="1141"/>
                    <a:pt x="8478" y="1158"/>
                    <a:pt x="8488" y="1158"/>
                  </a:cubicBezTo>
                  <a:cubicBezTo>
                    <a:pt x="8490" y="1158"/>
                    <a:pt x="8491" y="1157"/>
                    <a:pt x="8493" y="1156"/>
                  </a:cubicBezTo>
                  <a:cubicBezTo>
                    <a:pt x="8518" y="1141"/>
                    <a:pt x="8509" y="1125"/>
                    <a:pt x="8499" y="1106"/>
                  </a:cubicBezTo>
                  <a:cubicBezTo>
                    <a:pt x="8490" y="1087"/>
                    <a:pt x="8499" y="1081"/>
                    <a:pt x="8499" y="1081"/>
                  </a:cubicBezTo>
                  <a:cubicBezTo>
                    <a:pt x="8504" y="1079"/>
                    <a:pt x="8507" y="1077"/>
                    <a:pt x="8509" y="1077"/>
                  </a:cubicBezTo>
                  <a:cubicBezTo>
                    <a:pt x="8514" y="1077"/>
                    <a:pt x="8516" y="1082"/>
                    <a:pt x="8524" y="1094"/>
                  </a:cubicBezTo>
                  <a:cubicBezTo>
                    <a:pt x="8534" y="1109"/>
                    <a:pt x="8543" y="1128"/>
                    <a:pt x="8543" y="1128"/>
                  </a:cubicBezTo>
                  <a:lnTo>
                    <a:pt x="8556" y="1122"/>
                  </a:lnTo>
                  <a:cubicBezTo>
                    <a:pt x="8546" y="1103"/>
                    <a:pt x="8556" y="1097"/>
                    <a:pt x="8556" y="1097"/>
                  </a:cubicBezTo>
                  <a:cubicBezTo>
                    <a:pt x="8559" y="1095"/>
                    <a:pt x="8562" y="1094"/>
                    <a:pt x="8564" y="1094"/>
                  </a:cubicBezTo>
                  <a:cubicBezTo>
                    <a:pt x="8570" y="1094"/>
                    <a:pt x="8575" y="1101"/>
                    <a:pt x="8590" y="1128"/>
                  </a:cubicBezTo>
                  <a:cubicBezTo>
                    <a:pt x="8599" y="1145"/>
                    <a:pt x="8606" y="1153"/>
                    <a:pt x="8610" y="1153"/>
                  </a:cubicBezTo>
                  <a:cubicBezTo>
                    <a:pt x="8616" y="1153"/>
                    <a:pt x="8617" y="1140"/>
                    <a:pt x="8612" y="1116"/>
                  </a:cubicBezTo>
                  <a:lnTo>
                    <a:pt x="8628" y="1084"/>
                  </a:lnTo>
                  <a:cubicBezTo>
                    <a:pt x="8635" y="1091"/>
                    <a:pt x="8641" y="1094"/>
                    <a:pt x="8645" y="1094"/>
                  </a:cubicBezTo>
                  <a:cubicBezTo>
                    <a:pt x="8662" y="1094"/>
                    <a:pt x="8666" y="1060"/>
                    <a:pt x="8669" y="1040"/>
                  </a:cubicBezTo>
                  <a:cubicBezTo>
                    <a:pt x="8682" y="1053"/>
                    <a:pt x="8691" y="1060"/>
                    <a:pt x="8698" y="1060"/>
                  </a:cubicBezTo>
                  <a:cubicBezTo>
                    <a:pt x="8707" y="1060"/>
                    <a:pt x="8709" y="1047"/>
                    <a:pt x="8703" y="1022"/>
                  </a:cubicBezTo>
                  <a:cubicBezTo>
                    <a:pt x="8697" y="1009"/>
                    <a:pt x="8700" y="1003"/>
                    <a:pt x="8709" y="1003"/>
                  </a:cubicBezTo>
                  <a:cubicBezTo>
                    <a:pt x="8714" y="1003"/>
                    <a:pt x="8720" y="1005"/>
                    <a:pt x="8728" y="1009"/>
                  </a:cubicBezTo>
                  <a:cubicBezTo>
                    <a:pt x="8736" y="1014"/>
                    <a:pt x="8743" y="1016"/>
                    <a:pt x="8750" y="1016"/>
                  </a:cubicBezTo>
                  <a:cubicBezTo>
                    <a:pt x="8761" y="1016"/>
                    <a:pt x="8772" y="1011"/>
                    <a:pt x="8788" y="1003"/>
                  </a:cubicBezTo>
                  <a:cubicBezTo>
                    <a:pt x="8791" y="978"/>
                    <a:pt x="8875" y="931"/>
                    <a:pt x="8973" y="881"/>
                  </a:cubicBezTo>
                  <a:cubicBezTo>
                    <a:pt x="9082" y="824"/>
                    <a:pt x="9157" y="783"/>
                    <a:pt x="9148" y="768"/>
                  </a:cubicBezTo>
                  <a:cubicBezTo>
                    <a:pt x="9154" y="765"/>
                    <a:pt x="9157" y="763"/>
                    <a:pt x="9160" y="763"/>
                  </a:cubicBezTo>
                  <a:cubicBezTo>
                    <a:pt x="9165" y="763"/>
                    <a:pt x="9170" y="766"/>
                    <a:pt x="9182" y="771"/>
                  </a:cubicBezTo>
                  <a:cubicBezTo>
                    <a:pt x="9186" y="777"/>
                    <a:pt x="9189" y="781"/>
                    <a:pt x="9192" y="781"/>
                  </a:cubicBezTo>
                  <a:cubicBezTo>
                    <a:pt x="9198" y="781"/>
                    <a:pt x="9201" y="768"/>
                    <a:pt x="9195" y="740"/>
                  </a:cubicBezTo>
                  <a:cubicBezTo>
                    <a:pt x="9197" y="725"/>
                    <a:pt x="9194" y="713"/>
                    <a:pt x="9196" y="713"/>
                  </a:cubicBezTo>
                  <a:lnTo>
                    <a:pt x="9196" y="713"/>
                  </a:lnTo>
                  <a:cubicBezTo>
                    <a:pt x="9197" y="713"/>
                    <a:pt x="9200" y="719"/>
                    <a:pt x="9208" y="733"/>
                  </a:cubicBezTo>
                  <a:cubicBezTo>
                    <a:pt x="9211" y="740"/>
                    <a:pt x="9216" y="742"/>
                    <a:pt x="9223" y="742"/>
                  </a:cubicBezTo>
                  <a:cubicBezTo>
                    <a:pt x="9236" y="742"/>
                    <a:pt x="9259" y="731"/>
                    <a:pt x="9292" y="715"/>
                  </a:cubicBezTo>
                  <a:cubicBezTo>
                    <a:pt x="9327" y="696"/>
                    <a:pt x="9377" y="671"/>
                    <a:pt x="9367" y="652"/>
                  </a:cubicBezTo>
                  <a:cubicBezTo>
                    <a:pt x="9376" y="635"/>
                    <a:pt x="9380" y="627"/>
                    <a:pt x="9381" y="627"/>
                  </a:cubicBezTo>
                  <a:lnTo>
                    <a:pt x="9381" y="627"/>
                  </a:lnTo>
                  <a:cubicBezTo>
                    <a:pt x="9382" y="627"/>
                    <a:pt x="9381" y="634"/>
                    <a:pt x="9380" y="646"/>
                  </a:cubicBezTo>
                  <a:cubicBezTo>
                    <a:pt x="9382" y="663"/>
                    <a:pt x="9395" y="671"/>
                    <a:pt x="9410" y="671"/>
                  </a:cubicBezTo>
                  <a:cubicBezTo>
                    <a:pt x="9434" y="671"/>
                    <a:pt x="9464" y="652"/>
                    <a:pt x="9474" y="617"/>
                  </a:cubicBezTo>
                  <a:cubicBezTo>
                    <a:pt x="9480" y="614"/>
                    <a:pt x="9486" y="611"/>
                    <a:pt x="9492" y="611"/>
                  </a:cubicBezTo>
                  <a:cubicBezTo>
                    <a:pt x="9498" y="611"/>
                    <a:pt x="9504" y="614"/>
                    <a:pt x="9508" y="624"/>
                  </a:cubicBezTo>
                  <a:cubicBezTo>
                    <a:pt x="9530" y="611"/>
                    <a:pt x="9549" y="595"/>
                    <a:pt x="9562" y="573"/>
                  </a:cubicBezTo>
                  <a:lnTo>
                    <a:pt x="9646" y="530"/>
                  </a:lnTo>
                  <a:cubicBezTo>
                    <a:pt x="9662" y="517"/>
                    <a:pt x="9678" y="505"/>
                    <a:pt x="9684" y="486"/>
                  </a:cubicBezTo>
                  <a:lnTo>
                    <a:pt x="9696" y="479"/>
                  </a:lnTo>
                  <a:cubicBezTo>
                    <a:pt x="9698" y="483"/>
                    <a:pt x="9702" y="485"/>
                    <a:pt x="9707" y="485"/>
                  </a:cubicBezTo>
                  <a:cubicBezTo>
                    <a:pt x="9731" y="485"/>
                    <a:pt x="9785" y="455"/>
                    <a:pt x="9853" y="420"/>
                  </a:cubicBezTo>
                  <a:cubicBezTo>
                    <a:pt x="9932" y="381"/>
                    <a:pt x="9998" y="346"/>
                    <a:pt x="10026" y="346"/>
                  </a:cubicBezTo>
                  <a:cubicBezTo>
                    <a:pt x="10030" y="346"/>
                    <a:pt x="10033" y="347"/>
                    <a:pt x="10035" y="348"/>
                  </a:cubicBezTo>
                  <a:cubicBezTo>
                    <a:pt x="10035" y="348"/>
                    <a:pt x="10047" y="342"/>
                    <a:pt x="10051" y="317"/>
                  </a:cubicBezTo>
                  <a:cubicBezTo>
                    <a:pt x="10046" y="286"/>
                    <a:pt x="10050" y="275"/>
                    <a:pt x="10061" y="275"/>
                  </a:cubicBezTo>
                  <a:cubicBezTo>
                    <a:pt x="10065" y="275"/>
                    <a:pt x="10070" y="276"/>
                    <a:pt x="10076" y="279"/>
                  </a:cubicBezTo>
                  <a:cubicBezTo>
                    <a:pt x="10085" y="289"/>
                    <a:pt x="10097" y="293"/>
                    <a:pt x="10109" y="293"/>
                  </a:cubicBezTo>
                  <a:cubicBezTo>
                    <a:pt x="10134" y="293"/>
                    <a:pt x="10157" y="272"/>
                    <a:pt x="10151" y="241"/>
                  </a:cubicBezTo>
                  <a:lnTo>
                    <a:pt x="10151" y="241"/>
                  </a:lnTo>
                  <a:lnTo>
                    <a:pt x="10160" y="260"/>
                  </a:lnTo>
                  <a:cubicBezTo>
                    <a:pt x="10168" y="268"/>
                    <a:pt x="10176" y="272"/>
                    <a:pt x="10183" y="272"/>
                  </a:cubicBezTo>
                  <a:cubicBezTo>
                    <a:pt x="10204" y="272"/>
                    <a:pt x="10217" y="243"/>
                    <a:pt x="10210" y="210"/>
                  </a:cubicBezTo>
                  <a:lnTo>
                    <a:pt x="10210" y="210"/>
                  </a:lnTo>
                  <a:cubicBezTo>
                    <a:pt x="10223" y="217"/>
                    <a:pt x="10236" y="224"/>
                    <a:pt x="10245" y="224"/>
                  </a:cubicBezTo>
                  <a:cubicBezTo>
                    <a:pt x="10251" y="224"/>
                    <a:pt x="10256" y="221"/>
                    <a:pt x="10257" y="210"/>
                  </a:cubicBezTo>
                  <a:cubicBezTo>
                    <a:pt x="10261" y="208"/>
                    <a:pt x="10264" y="207"/>
                    <a:pt x="10266" y="207"/>
                  </a:cubicBezTo>
                  <a:cubicBezTo>
                    <a:pt x="10272" y="207"/>
                    <a:pt x="10275" y="215"/>
                    <a:pt x="10289" y="241"/>
                  </a:cubicBezTo>
                  <a:cubicBezTo>
                    <a:pt x="10300" y="255"/>
                    <a:pt x="10308" y="271"/>
                    <a:pt x="10318" y="271"/>
                  </a:cubicBezTo>
                  <a:cubicBezTo>
                    <a:pt x="10320" y="271"/>
                    <a:pt x="10322" y="270"/>
                    <a:pt x="10323" y="270"/>
                  </a:cubicBezTo>
                  <a:cubicBezTo>
                    <a:pt x="10333" y="263"/>
                    <a:pt x="10323" y="244"/>
                    <a:pt x="10314" y="226"/>
                  </a:cubicBezTo>
                  <a:lnTo>
                    <a:pt x="10339" y="213"/>
                  </a:lnTo>
                  <a:cubicBezTo>
                    <a:pt x="10339" y="213"/>
                    <a:pt x="10351" y="207"/>
                    <a:pt x="10342" y="188"/>
                  </a:cubicBezTo>
                  <a:cubicBezTo>
                    <a:pt x="10333" y="172"/>
                    <a:pt x="10345" y="166"/>
                    <a:pt x="10355" y="157"/>
                  </a:cubicBezTo>
                  <a:cubicBezTo>
                    <a:pt x="10358" y="162"/>
                    <a:pt x="10360" y="164"/>
                    <a:pt x="10362" y="164"/>
                  </a:cubicBezTo>
                  <a:cubicBezTo>
                    <a:pt x="10366" y="164"/>
                    <a:pt x="10361" y="148"/>
                    <a:pt x="10345" y="141"/>
                  </a:cubicBezTo>
                  <a:cubicBezTo>
                    <a:pt x="10336" y="122"/>
                    <a:pt x="10326" y="103"/>
                    <a:pt x="10339" y="97"/>
                  </a:cubicBezTo>
                  <a:lnTo>
                    <a:pt x="10320" y="60"/>
                  </a:lnTo>
                  <a:cubicBezTo>
                    <a:pt x="10301" y="22"/>
                    <a:pt x="10289" y="3"/>
                    <a:pt x="10254" y="0"/>
                  </a:cubicBezTo>
                  <a:close/>
                  <a:moveTo>
                    <a:pt x="342" y="5766"/>
                  </a:moveTo>
                  <a:lnTo>
                    <a:pt x="329" y="5772"/>
                  </a:lnTo>
                  <a:cubicBezTo>
                    <a:pt x="329" y="5788"/>
                    <a:pt x="333" y="5801"/>
                    <a:pt x="339" y="5816"/>
                  </a:cubicBezTo>
                  <a:lnTo>
                    <a:pt x="351" y="5810"/>
                  </a:lnTo>
                  <a:cubicBezTo>
                    <a:pt x="364" y="5804"/>
                    <a:pt x="355" y="5785"/>
                    <a:pt x="342" y="5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52"/>
            <p:cNvSpPr/>
            <p:nvPr/>
          </p:nvSpPr>
          <p:spPr>
            <a:xfrm>
              <a:off x="7750650" y="2400175"/>
              <a:ext cx="19850" cy="299750"/>
            </a:xfrm>
            <a:custGeom>
              <a:avLst/>
              <a:gdLst/>
              <a:ahLst/>
              <a:cxnLst/>
              <a:rect l="l" t="t" r="r" b="b"/>
              <a:pathLst>
                <a:path w="794" h="11990" extrusionOk="0">
                  <a:moveTo>
                    <a:pt x="139" y="222"/>
                  </a:moveTo>
                  <a:lnTo>
                    <a:pt x="139" y="238"/>
                  </a:lnTo>
                  <a:cubicBezTo>
                    <a:pt x="139" y="250"/>
                    <a:pt x="157" y="250"/>
                    <a:pt x="179" y="250"/>
                  </a:cubicBezTo>
                  <a:lnTo>
                    <a:pt x="179" y="234"/>
                  </a:lnTo>
                  <a:cubicBezTo>
                    <a:pt x="167" y="228"/>
                    <a:pt x="154" y="222"/>
                    <a:pt x="139" y="222"/>
                  </a:cubicBezTo>
                  <a:close/>
                  <a:moveTo>
                    <a:pt x="471" y="247"/>
                  </a:moveTo>
                  <a:cubicBezTo>
                    <a:pt x="493" y="247"/>
                    <a:pt x="493" y="260"/>
                    <a:pt x="493" y="275"/>
                  </a:cubicBezTo>
                  <a:cubicBezTo>
                    <a:pt x="493" y="288"/>
                    <a:pt x="493" y="291"/>
                    <a:pt x="471" y="291"/>
                  </a:cubicBezTo>
                  <a:cubicBezTo>
                    <a:pt x="471" y="291"/>
                    <a:pt x="452" y="275"/>
                    <a:pt x="452" y="263"/>
                  </a:cubicBezTo>
                  <a:lnTo>
                    <a:pt x="471" y="247"/>
                  </a:lnTo>
                  <a:close/>
                  <a:moveTo>
                    <a:pt x="484" y="408"/>
                  </a:moveTo>
                  <a:cubicBezTo>
                    <a:pt x="493" y="408"/>
                    <a:pt x="493" y="415"/>
                    <a:pt x="493" y="432"/>
                  </a:cubicBezTo>
                  <a:cubicBezTo>
                    <a:pt x="493" y="444"/>
                    <a:pt x="493" y="460"/>
                    <a:pt x="474" y="460"/>
                  </a:cubicBezTo>
                  <a:lnTo>
                    <a:pt x="474" y="444"/>
                  </a:lnTo>
                  <a:cubicBezTo>
                    <a:pt x="487" y="444"/>
                    <a:pt x="482" y="439"/>
                    <a:pt x="472" y="439"/>
                  </a:cubicBezTo>
                  <a:cubicBezTo>
                    <a:pt x="466" y="439"/>
                    <a:pt x="459" y="440"/>
                    <a:pt x="452" y="444"/>
                  </a:cubicBezTo>
                  <a:lnTo>
                    <a:pt x="411" y="444"/>
                  </a:lnTo>
                  <a:cubicBezTo>
                    <a:pt x="411" y="432"/>
                    <a:pt x="430" y="416"/>
                    <a:pt x="452" y="416"/>
                  </a:cubicBezTo>
                  <a:cubicBezTo>
                    <a:pt x="468" y="411"/>
                    <a:pt x="478" y="408"/>
                    <a:pt x="484" y="408"/>
                  </a:cubicBezTo>
                  <a:close/>
                  <a:moveTo>
                    <a:pt x="599" y="457"/>
                  </a:moveTo>
                  <a:lnTo>
                    <a:pt x="577" y="473"/>
                  </a:lnTo>
                  <a:lnTo>
                    <a:pt x="577" y="485"/>
                  </a:lnTo>
                  <a:cubicBezTo>
                    <a:pt x="599" y="485"/>
                    <a:pt x="599" y="485"/>
                    <a:pt x="599" y="473"/>
                  </a:cubicBezTo>
                  <a:lnTo>
                    <a:pt x="599" y="457"/>
                  </a:lnTo>
                  <a:close/>
                  <a:moveTo>
                    <a:pt x="393" y="1209"/>
                  </a:moveTo>
                  <a:cubicBezTo>
                    <a:pt x="414" y="1212"/>
                    <a:pt x="430" y="1228"/>
                    <a:pt x="433" y="1250"/>
                  </a:cubicBezTo>
                  <a:cubicBezTo>
                    <a:pt x="433" y="1255"/>
                    <a:pt x="429" y="1258"/>
                    <a:pt x="424" y="1258"/>
                  </a:cubicBezTo>
                  <a:cubicBezTo>
                    <a:pt x="416" y="1258"/>
                    <a:pt x="404" y="1252"/>
                    <a:pt x="393" y="1237"/>
                  </a:cubicBezTo>
                  <a:lnTo>
                    <a:pt x="393" y="1209"/>
                  </a:lnTo>
                  <a:close/>
                  <a:moveTo>
                    <a:pt x="371" y="1294"/>
                  </a:moveTo>
                  <a:cubicBezTo>
                    <a:pt x="352" y="1294"/>
                    <a:pt x="352" y="1306"/>
                    <a:pt x="352" y="1334"/>
                  </a:cubicBezTo>
                  <a:cubicBezTo>
                    <a:pt x="352" y="1350"/>
                    <a:pt x="371" y="1363"/>
                    <a:pt x="371" y="1363"/>
                  </a:cubicBezTo>
                  <a:cubicBezTo>
                    <a:pt x="393" y="1363"/>
                    <a:pt x="393" y="1350"/>
                    <a:pt x="393" y="1334"/>
                  </a:cubicBezTo>
                  <a:cubicBezTo>
                    <a:pt x="414" y="1306"/>
                    <a:pt x="393" y="1294"/>
                    <a:pt x="371" y="1294"/>
                  </a:cubicBezTo>
                  <a:close/>
                  <a:moveTo>
                    <a:pt x="518" y="1898"/>
                  </a:moveTo>
                  <a:cubicBezTo>
                    <a:pt x="540" y="1898"/>
                    <a:pt x="540" y="1911"/>
                    <a:pt x="540" y="1927"/>
                  </a:cubicBezTo>
                  <a:lnTo>
                    <a:pt x="518" y="1927"/>
                  </a:lnTo>
                  <a:lnTo>
                    <a:pt x="499" y="1911"/>
                  </a:lnTo>
                  <a:lnTo>
                    <a:pt x="518" y="1898"/>
                  </a:lnTo>
                  <a:close/>
                  <a:moveTo>
                    <a:pt x="414" y="1942"/>
                  </a:moveTo>
                  <a:lnTo>
                    <a:pt x="455" y="1971"/>
                  </a:lnTo>
                  <a:cubicBezTo>
                    <a:pt x="518" y="1996"/>
                    <a:pt x="518" y="1996"/>
                    <a:pt x="477" y="1996"/>
                  </a:cubicBezTo>
                  <a:cubicBezTo>
                    <a:pt x="473" y="1997"/>
                    <a:pt x="468" y="1997"/>
                    <a:pt x="464" y="1997"/>
                  </a:cubicBezTo>
                  <a:cubicBezTo>
                    <a:pt x="444" y="1997"/>
                    <a:pt x="427" y="1986"/>
                    <a:pt x="414" y="1971"/>
                  </a:cubicBezTo>
                  <a:lnTo>
                    <a:pt x="414" y="1942"/>
                  </a:lnTo>
                  <a:close/>
                  <a:moveTo>
                    <a:pt x="504" y="2273"/>
                  </a:moveTo>
                  <a:cubicBezTo>
                    <a:pt x="513" y="2273"/>
                    <a:pt x="533" y="2282"/>
                    <a:pt x="562" y="2293"/>
                  </a:cubicBezTo>
                  <a:cubicBezTo>
                    <a:pt x="574" y="2310"/>
                    <a:pt x="580" y="2316"/>
                    <a:pt x="574" y="2316"/>
                  </a:cubicBezTo>
                  <a:cubicBezTo>
                    <a:pt x="569" y="2316"/>
                    <a:pt x="559" y="2313"/>
                    <a:pt x="540" y="2306"/>
                  </a:cubicBezTo>
                  <a:lnTo>
                    <a:pt x="499" y="2278"/>
                  </a:lnTo>
                  <a:cubicBezTo>
                    <a:pt x="499" y="2274"/>
                    <a:pt x="501" y="2273"/>
                    <a:pt x="504" y="2273"/>
                  </a:cubicBezTo>
                  <a:close/>
                  <a:moveTo>
                    <a:pt x="436" y="2394"/>
                  </a:moveTo>
                  <a:cubicBezTo>
                    <a:pt x="452" y="2394"/>
                    <a:pt x="468" y="2397"/>
                    <a:pt x="480" y="2406"/>
                  </a:cubicBezTo>
                  <a:lnTo>
                    <a:pt x="480" y="2422"/>
                  </a:lnTo>
                  <a:cubicBezTo>
                    <a:pt x="458" y="2422"/>
                    <a:pt x="436" y="2422"/>
                    <a:pt x="436" y="2406"/>
                  </a:cubicBezTo>
                  <a:lnTo>
                    <a:pt x="436" y="2394"/>
                  </a:lnTo>
                  <a:close/>
                  <a:moveTo>
                    <a:pt x="398" y="2671"/>
                  </a:moveTo>
                  <a:cubicBezTo>
                    <a:pt x="404" y="2671"/>
                    <a:pt x="418" y="2691"/>
                    <a:pt x="418" y="2704"/>
                  </a:cubicBezTo>
                  <a:lnTo>
                    <a:pt x="396" y="2704"/>
                  </a:lnTo>
                  <a:cubicBezTo>
                    <a:pt x="396" y="2688"/>
                    <a:pt x="377" y="2676"/>
                    <a:pt x="396" y="2676"/>
                  </a:cubicBezTo>
                  <a:cubicBezTo>
                    <a:pt x="396" y="2672"/>
                    <a:pt x="397" y="2671"/>
                    <a:pt x="398" y="2671"/>
                  </a:cubicBezTo>
                  <a:close/>
                  <a:moveTo>
                    <a:pt x="518" y="2788"/>
                  </a:moveTo>
                  <a:cubicBezTo>
                    <a:pt x="532" y="2788"/>
                    <a:pt x="543" y="2790"/>
                    <a:pt x="543" y="2801"/>
                  </a:cubicBezTo>
                  <a:cubicBezTo>
                    <a:pt x="559" y="2810"/>
                    <a:pt x="551" y="2821"/>
                    <a:pt x="530" y="2821"/>
                  </a:cubicBezTo>
                  <a:cubicBezTo>
                    <a:pt x="522" y="2821"/>
                    <a:pt x="513" y="2820"/>
                    <a:pt x="502" y="2817"/>
                  </a:cubicBezTo>
                  <a:lnTo>
                    <a:pt x="502" y="2788"/>
                  </a:lnTo>
                  <a:cubicBezTo>
                    <a:pt x="508" y="2788"/>
                    <a:pt x="513" y="2788"/>
                    <a:pt x="518" y="2788"/>
                  </a:cubicBezTo>
                  <a:close/>
                  <a:moveTo>
                    <a:pt x="543" y="2914"/>
                  </a:moveTo>
                  <a:lnTo>
                    <a:pt x="543" y="2926"/>
                  </a:lnTo>
                  <a:cubicBezTo>
                    <a:pt x="543" y="2942"/>
                    <a:pt x="543" y="2942"/>
                    <a:pt x="521" y="2942"/>
                  </a:cubicBezTo>
                  <a:lnTo>
                    <a:pt x="521" y="2930"/>
                  </a:lnTo>
                  <a:lnTo>
                    <a:pt x="543" y="2914"/>
                  </a:lnTo>
                  <a:close/>
                  <a:moveTo>
                    <a:pt x="606" y="3067"/>
                  </a:moveTo>
                  <a:cubicBezTo>
                    <a:pt x="593" y="3071"/>
                    <a:pt x="577" y="3074"/>
                    <a:pt x="565" y="3083"/>
                  </a:cubicBezTo>
                  <a:cubicBezTo>
                    <a:pt x="565" y="3096"/>
                    <a:pt x="587" y="3096"/>
                    <a:pt x="587" y="3096"/>
                  </a:cubicBezTo>
                  <a:cubicBezTo>
                    <a:pt x="587" y="3096"/>
                    <a:pt x="606" y="3096"/>
                    <a:pt x="606" y="3083"/>
                  </a:cubicBezTo>
                  <a:lnTo>
                    <a:pt x="606" y="3067"/>
                  </a:lnTo>
                  <a:close/>
                  <a:moveTo>
                    <a:pt x="461" y="3155"/>
                  </a:moveTo>
                  <a:cubicBezTo>
                    <a:pt x="480" y="3155"/>
                    <a:pt x="480" y="3168"/>
                    <a:pt x="480" y="3168"/>
                  </a:cubicBezTo>
                  <a:cubicBezTo>
                    <a:pt x="480" y="3183"/>
                    <a:pt x="480" y="3196"/>
                    <a:pt x="461" y="3196"/>
                  </a:cubicBezTo>
                  <a:cubicBezTo>
                    <a:pt x="461" y="3196"/>
                    <a:pt x="440" y="3196"/>
                    <a:pt x="440" y="3183"/>
                  </a:cubicBezTo>
                  <a:cubicBezTo>
                    <a:pt x="440" y="3168"/>
                    <a:pt x="461" y="3155"/>
                    <a:pt x="461" y="3155"/>
                  </a:cubicBezTo>
                  <a:close/>
                  <a:moveTo>
                    <a:pt x="749" y="3311"/>
                  </a:moveTo>
                  <a:cubicBezTo>
                    <a:pt x="747" y="3311"/>
                    <a:pt x="742" y="3315"/>
                    <a:pt x="734" y="3321"/>
                  </a:cubicBezTo>
                  <a:lnTo>
                    <a:pt x="734" y="3349"/>
                  </a:lnTo>
                  <a:cubicBezTo>
                    <a:pt x="753" y="3349"/>
                    <a:pt x="753" y="3349"/>
                    <a:pt x="753" y="3334"/>
                  </a:cubicBezTo>
                  <a:cubicBezTo>
                    <a:pt x="753" y="3318"/>
                    <a:pt x="753" y="3311"/>
                    <a:pt x="749" y="3311"/>
                  </a:cubicBezTo>
                  <a:close/>
                  <a:moveTo>
                    <a:pt x="23" y="3343"/>
                  </a:moveTo>
                  <a:cubicBezTo>
                    <a:pt x="1" y="3343"/>
                    <a:pt x="1" y="3356"/>
                    <a:pt x="45" y="3371"/>
                  </a:cubicBezTo>
                  <a:cubicBezTo>
                    <a:pt x="63" y="3371"/>
                    <a:pt x="63" y="3371"/>
                    <a:pt x="63" y="3356"/>
                  </a:cubicBezTo>
                  <a:cubicBezTo>
                    <a:pt x="51" y="3346"/>
                    <a:pt x="38" y="3343"/>
                    <a:pt x="23" y="3343"/>
                  </a:cubicBezTo>
                  <a:close/>
                  <a:moveTo>
                    <a:pt x="479" y="3413"/>
                  </a:moveTo>
                  <a:cubicBezTo>
                    <a:pt x="483" y="3413"/>
                    <a:pt x="483" y="3420"/>
                    <a:pt x="483" y="3437"/>
                  </a:cubicBezTo>
                  <a:cubicBezTo>
                    <a:pt x="483" y="3450"/>
                    <a:pt x="461" y="3450"/>
                    <a:pt x="461" y="3450"/>
                  </a:cubicBezTo>
                  <a:cubicBezTo>
                    <a:pt x="440" y="3450"/>
                    <a:pt x="461" y="3437"/>
                    <a:pt x="461" y="3422"/>
                  </a:cubicBezTo>
                  <a:cubicBezTo>
                    <a:pt x="470" y="3417"/>
                    <a:pt x="475" y="3413"/>
                    <a:pt x="479" y="3413"/>
                  </a:cubicBezTo>
                  <a:close/>
                  <a:moveTo>
                    <a:pt x="524" y="3663"/>
                  </a:moveTo>
                  <a:cubicBezTo>
                    <a:pt x="546" y="3663"/>
                    <a:pt x="546" y="3675"/>
                    <a:pt x="505" y="3691"/>
                  </a:cubicBezTo>
                  <a:cubicBezTo>
                    <a:pt x="483" y="3691"/>
                    <a:pt x="483" y="3691"/>
                    <a:pt x="483" y="3675"/>
                  </a:cubicBezTo>
                  <a:cubicBezTo>
                    <a:pt x="496" y="3669"/>
                    <a:pt x="512" y="3663"/>
                    <a:pt x="524" y="3663"/>
                  </a:cubicBezTo>
                  <a:close/>
                  <a:moveTo>
                    <a:pt x="505" y="3760"/>
                  </a:moveTo>
                  <a:lnTo>
                    <a:pt x="524" y="3776"/>
                  </a:lnTo>
                  <a:lnTo>
                    <a:pt x="524" y="3788"/>
                  </a:lnTo>
                  <a:cubicBezTo>
                    <a:pt x="505" y="3788"/>
                    <a:pt x="483" y="3788"/>
                    <a:pt x="483" y="3776"/>
                  </a:cubicBezTo>
                  <a:lnTo>
                    <a:pt x="505" y="3760"/>
                  </a:lnTo>
                  <a:close/>
                  <a:moveTo>
                    <a:pt x="465" y="4678"/>
                  </a:moveTo>
                  <a:lnTo>
                    <a:pt x="487" y="4694"/>
                  </a:lnTo>
                  <a:lnTo>
                    <a:pt x="487" y="4706"/>
                  </a:lnTo>
                  <a:cubicBezTo>
                    <a:pt x="465" y="4706"/>
                    <a:pt x="446" y="4706"/>
                    <a:pt x="446" y="4694"/>
                  </a:cubicBezTo>
                  <a:lnTo>
                    <a:pt x="465" y="4678"/>
                  </a:lnTo>
                  <a:close/>
                  <a:moveTo>
                    <a:pt x="457" y="5025"/>
                  </a:moveTo>
                  <a:cubicBezTo>
                    <a:pt x="471" y="5025"/>
                    <a:pt x="494" y="5032"/>
                    <a:pt x="508" y="5032"/>
                  </a:cubicBezTo>
                  <a:cubicBezTo>
                    <a:pt x="508" y="5045"/>
                    <a:pt x="508" y="5045"/>
                    <a:pt x="487" y="5045"/>
                  </a:cubicBezTo>
                  <a:cubicBezTo>
                    <a:pt x="474" y="5045"/>
                    <a:pt x="458" y="5039"/>
                    <a:pt x="446" y="5032"/>
                  </a:cubicBezTo>
                  <a:cubicBezTo>
                    <a:pt x="446" y="5027"/>
                    <a:pt x="450" y="5025"/>
                    <a:pt x="457" y="5025"/>
                  </a:cubicBezTo>
                  <a:close/>
                  <a:moveTo>
                    <a:pt x="615" y="5255"/>
                  </a:moveTo>
                  <a:cubicBezTo>
                    <a:pt x="628" y="5258"/>
                    <a:pt x="643" y="5261"/>
                    <a:pt x="656" y="5270"/>
                  </a:cubicBezTo>
                  <a:lnTo>
                    <a:pt x="656" y="5283"/>
                  </a:lnTo>
                  <a:cubicBezTo>
                    <a:pt x="634" y="5283"/>
                    <a:pt x="615" y="5283"/>
                    <a:pt x="615" y="5270"/>
                  </a:cubicBezTo>
                  <a:lnTo>
                    <a:pt x="615" y="5255"/>
                  </a:lnTo>
                  <a:close/>
                  <a:moveTo>
                    <a:pt x="508" y="5440"/>
                  </a:moveTo>
                  <a:lnTo>
                    <a:pt x="530" y="5455"/>
                  </a:lnTo>
                  <a:lnTo>
                    <a:pt x="530" y="5468"/>
                  </a:lnTo>
                  <a:cubicBezTo>
                    <a:pt x="512" y="5468"/>
                    <a:pt x="490" y="5468"/>
                    <a:pt x="490" y="5455"/>
                  </a:cubicBezTo>
                  <a:lnTo>
                    <a:pt x="508" y="5440"/>
                  </a:lnTo>
                  <a:close/>
                  <a:moveTo>
                    <a:pt x="509" y="6422"/>
                  </a:moveTo>
                  <a:cubicBezTo>
                    <a:pt x="520" y="6422"/>
                    <a:pt x="531" y="6430"/>
                    <a:pt x="534" y="6443"/>
                  </a:cubicBezTo>
                  <a:cubicBezTo>
                    <a:pt x="534" y="6471"/>
                    <a:pt x="534" y="6471"/>
                    <a:pt x="515" y="6471"/>
                  </a:cubicBezTo>
                  <a:cubicBezTo>
                    <a:pt x="493" y="6471"/>
                    <a:pt x="493" y="6443"/>
                    <a:pt x="493" y="6430"/>
                  </a:cubicBezTo>
                  <a:cubicBezTo>
                    <a:pt x="497" y="6424"/>
                    <a:pt x="503" y="6422"/>
                    <a:pt x="509" y="6422"/>
                  </a:cubicBezTo>
                  <a:close/>
                  <a:moveTo>
                    <a:pt x="515" y="7007"/>
                  </a:moveTo>
                  <a:cubicBezTo>
                    <a:pt x="530" y="7007"/>
                    <a:pt x="543" y="7013"/>
                    <a:pt x="555" y="7019"/>
                  </a:cubicBezTo>
                  <a:lnTo>
                    <a:pt x="555" y="7035"/>
                  </a:lnTo>
                  <a:cubicBezTo>
                    <a:pt x="537" y="7035"/>
                    <a:pt x="515" y="7035"/>
                    <a:pt x="515" y="7022"/>
                  </a:cubicBezTo>
                  <a:lnTo>
                    <a:pt x="515" y="7007"/>
                  </a:lnTo>
                  <a:close/>
                  <a:moveTo>
                    <a:pt x="665" y="8191"/>
                  </a:moveTo>
                  <a:cubicBezTo>
                    <a:pt x="687" y="8191"/>
                    <a:pt x="687" y="8204"/>
                    <a:pt x="687" y="8204"/>
                  </a:cubicBezTo>
                  <a:cubicBezTo>
                    <a:pt x="687" y="8219"/>
                    <a:pt x="687" y="8219"/>
                    <a:pt x="665" y="8219"/>
                  </a:cubicBezTo>
                  <a:cubicBezTo>
                    <a:pt x="665" y="8219"/>
                    <a:pt x="643" y="8219"/>
                    <a:pt x="643" y="8204"/>
                  </a:cubicBezTo>
                  <a:lnTo>
                    <a:pt x="665" y="8191"/>
                  </a:lnTo>
                  <a:close/>
                  <a:moveTo>
                    <a:pt x="687" y="8360"/>
                  </a:moveTo>
                  <a:lnTo>
                    <a:pt x="709" y="8373"/>
                  </a:lnTo>
                  <a:lnTo>
                    <a:pt x="709" y="8389"/>
                  </a:lnTo>
                  <a:cubicBezTo>
                    <a:pt x="687" y="8389"/>
                    <a:pt x="665" y="8389"/>
                    <a:pt x="665" y="8373"/>
                  </a:cubicBezTo>
                  <a:lnTo>
                    <a:pt x="687" y="8360"/>
                  </a:lnTo>
                  <a:close/>
                  <a:moveTo>
                    <a:pt x="545" y="8465"/>
                  </a:moveTo>
                  <a:cubicBezTo>
                    <a:pt x="548" y="8465"/>
                    <a:pt x="553" y="8468"/>
                    <a:pt x="562" y="8473"/>
                  </a:cubicBezTo>
                  <a:cubicBezTo>
                    <a:pt x="584" y="8489"/>
                    <a:pt x="584" y="8501"/>
                    <a:pt x="562" y="8501"/>
                  </a:cubicBezTo>
                  <a:cubicBezTo>
                    <a:pt x="540" y="8501"/>
                    <a:pt x="540" y="8501"/>
                    <a:pt x="540" y="8489"/>
                  </a:cubicBezTo>
                  <a:cubicBezTo>
                    <a:pt x="540" y="8472"/>
                    <a:pt x="540" y="8465"/>
                    <a:pt x="545" y="8465"/>
                  </a:cubicBezTo>
                  <a:close/>
                  <a:moveTo>
                    <a:pt x="452" y="8545"/>
                  </a:moveTo>
                  <a:cubicBezTo>
                    <a:pt x="451" y="8546"/>
                    <a:pt x="450" y="8547"/>
                    <a:pt x="449" y="8548"/>
                  </a:cubicBezTo>
                  <a:lnTo>
                    <a:pt x="449" y="8548"/>
                  </a:lnTo>
                  <a:cubicBezTo>
                    <a:pt x="452" y="8547"/>
                    <a:pt x="457" y="8546"/>
                    <a:pt x="463" y="8546"/>
                  </a:cubicBezTo>
                  <a:lnTo>
                    <a:pt x="463" y="8546"/>
                  </a:lnTo>
                  <a:cubicBezTo>
                    <a:pt x="460" y="8545"/>
                    <a:pt x="456" y="8545"/>
                    <a:pt x="452" y="8545"/>
                  </a:cubicBezTo>
                  <a:close/>
                  <a:moveTo>
                    <a:pt x="449" y="8548"/>
                  </a:moveTo>
                  <a:cubicBezTo>
                    <a:pt x="439" y="8550"/>
                    <a:pt x="436" y="8552"/>
                    <a:pt x="438" y="8552"/>
                  </a:cubicBezTo>
                  <a:cubicBezTo>
                    <a:pt x="440" y="8552"/>
                    <a:pt x="443" y="8551"/>
                    <a:pt x="449" y="8548"/>
                  </a:cubicBezTo>
                  <a:close/>
                  <a:moveTo>
                    <a:pt x="562" y="8573"/>
                  </a:moveTo>
                  <a:lnTo>
                    <a:pt x="562" y="8586"/>
                  </a:lnTo>
                  <a:cubicBezTo>
                    <a:pt x="562" y="8602"/>
                    <a:pt x="562" y="8602"/>
                    <a:pt x="540" y="8602"/>
                  </a:cubicBezTo>
                  <a:lnTo>
                    <a:pt x="540" y="8586"/>
                  </a:lnTo>
                  <a:lnTo>
                    <a:pt x="562" y="8573"/>
                  </a:lnTo>
                  <a:close/>
                  <a:moveTo>
                    <a:pt x="515" y="8686"/>
                  </a:moveTo>
                  <a:cubicBezTo>
                    <a:pt x="515" y="8693"/>
                    <a:pt x="520" y="8696"/>
                    <a:pt x="523" y="8696"/>
                  </a:cubicBezTo>
                  <a:cubicBezTo>
                    <a:pt x="526" y="8696"/>
                    <a:pt x="526" y="8693"/>
                    <a:pt x="515" y="8686"/>
                  </a:cubicBezTo>
                  <a:close/>
                  <a:moveTo>
                    <a:pt x="562" y="8715"/>
                  </a:moveTo>
                  <a:lnTo>
                    <a:pt x="562" y="8727"/>
                  </a:lnTo>
                  <a:cubicBezTo>
                    <a:pt x="562" y="8743"/>
                    <a:pt x="562" y="8743"/>
                    <a:pt x="543" y="8743"/>
                  </a:cubicBezTo>
                  <a:lnTo>
                    <a:pt x="543" y="8727"/>
                  </a:lnTo>
                  <a:lnTo>
                    <a:pt x="562" y="8715"/>
                  </a:lnTo>
                  <a:close/>
                  <a:moveTo>
                    <a:pt x="606" y="8856"/>
                  </a:moveTo>
                  <a:lnTo>
                    <a:pt x="606" y="8868"/>
                  </a:lnTo>
                  <a:cubicBezTo>
                    <a:pt x="606" y="8884"/>
                    <a:pt x="584" y="8884"/>
                    <a:pt x="584" y="8884"/>
                  </a:cubicBezTo>
                  <a:cubicBezTo>
                    <a:pt x="584" y="8884"/>
                    <a:pt x="562" y="8884"/>
                    <a:pt x="562" y="8868"/>
                  </a:cubicBezTo>
                  <a:cubicBezTo>
                    <a:pt x="574" y="8862"/>
                    <a:pt x="590" y="8856"/>
                    <a:pt x="606" y="8856"/>
                  </a:cubicBezTo>
                  <a:close/>
                  <a:moveTo>
                    <a:pt x="587" y="9420"/>
                  </a:moveTo>
                  <a:cubicBezTo>
                    <a:pt x="606" y="9432"/>
                    <a:pt x="628" y="9448"/>
                    <a:pt x="606" y="9448"/>
                  </a:cubicBezTo>
                  <a:cubicBezTo>
                    <a:pt x="593" y="9448"/>
                    <a:pt x="577" y="9442"/>
                    <a:pt x="565" y="9432"/>
                  </a:cubicBezTo>
                  <a:cubicBezTo>
                    <a:pt x="565" y="9432"/>
                    <a:pt x="543" y="9420"/>
                    <a:pt x="565" y="9420"/>
                  </a:cubicBezTo>
                  <a:close/>
                  <a:moveTo>
                    <a:pt x="648" y="9889"/>
                  </a:moveTo>
                  <a:cubicBezTo>
                    <a:pt x="662" y="9889"/>
                    <a:pt x="681" y="9895"/>
                    <a:pt x="693" y="9912"/>
                  </a:cubicBezTo>
                  <a:cubicBezTo>
                    <a:pt x="693" y="9927"/>
                    <a:pt x="693" y="9927"/>
                    <a:pt x="671" y="9927"/>
                  </a:cubicBezTo>
                  <a:cubicBezTo>
                    <a:pt x="649" y="9927"/>
                    <a:pt x="631" y="9912"/>
                    <a:pt x="631" y="9899"/>
                  </a:cubicBezTo>
                  <a:cubicBezTo>
                    <a:pt x="631" y="9892"/>
                    <a:pt x="638" y="9889"/>
                    <a:pt x="648" y="9889"/>
                  </a:cubicBezTo>
                  <a:close/>
                  <a:moveTo>
                    <a:pt x="678" y="11873"/>
                  </a:moveTo>
                  <a:cubicBezTo>
                    <a:pt x="700" y="11873"/>
                    <a:pt x="718" y="11873"/>
                    <a:pt x="718" y="11889"/>
                  </a:cubicBezTo>
                  <a:cubicBezTo>
                    <a:pt x="740" y="11903"/>
                    <a:pt x="740" y="11910"/>
                    <a:pt x="730" y="11910"/>
                  </a:cubicBezTo>
                  <a:cubicBezTo>
                    <a:pt x="719" y="11910"/>
                    <a:pt x="698" y="11903"/>
                    <a:pt x="678" y="11889"/>
                  </a:cubicBezTo>
                  <a:cubicBezTo>
                    <a:pt x="637" y="11873"/>
                    <a:pt x="637" y="11873"/>
                    <a:pt x="678" y="11873"/>
                  </a:cubicBezTo>
                  <a:close/>
                  <a:moveTo>
                    <a:pt x="434" y="0"/>
                  </a:moveTo>
                  <a:cubicBezTo>
                    <a:pt x="424" y="0"/>
                    <a:pt x="419" y="7"/>
                    <a:pt x="430" y="21"/>
                  </a:cubicBezTo>
                  <a:lnTo>
                    <a:pt x="408" y="37"/>
                  </a:lnTo>
                  <a:cubicBezTo>
                    <a:pt x="345" y="37"/>
                    <a:pt x="345" y="65"/>
                    <a:pt x="408" y="65"/>
                  </a:cubicBezTo>
                  <a:cubicBezTo>
                    <a:pt x="471" y="65"/>
                    <a:pt x="471" y="65"/>
                    <a:pt x="430" y="78"/>
                  </a:cubicBezTo>
                  <a:cubicBezTo>
                    <a:pt x="386" y="78"/>
                    <a:pt x="386" y="93"/>
                    <a:pt x="386" y="106"/>
                  </a:cubicBezTo>
                  <a:cubicBezTo>
                    <a:pt x="386" y="122"/>
                    <a:pt x="386" y="122"/>
                    <a:pt x="367" y="122"/>
                  </a:cubicBezTo>
                  <a:cubicBezTo>
                    <a:pt x="345" y="122"/>
                    <a:pt x="327" y="134"/>
                    <a:pt x="327" y="150"/>
                  </a:cubicBezTo>
                  <a:cubicBezTo>
                    <a:pt x="327" y="162"/>
                    <a:pt x="327" y="162"/>
                    <a:pt x="345" y="162"/>
                  </a:cubicBezTo>
                  <a:cubicBezTo>
                    <a:pt x="349" y="160"/>
                    <a:pt x="353" y="159"/>
                    <a:pt x="355" y="159"/>
                  </a:cubicBezTo>
                  <a:cubicBezTo>
                    <a:pt x="366" y="159"/>
                    <a:pt x="360" y="180"/>
                    <a:pt x="327" y="191"/>
                  </a:cubicBezTo>
                  <a:cubicBezTo>
                    <a:pt x="305" y="206"/>
                    <a:pt x="305" y="206"/>
                    <a:pt x="345" y="206"/>
                  </a:cubicBezTo>
                  <a:cubicBezTo>
                    <a:pt x="389" y="206"/>
                    <a:pt x="389" y="234"/>
                    <a:pt x="345" y="247"/>
                  </a:cubicBezTo>
                  <a:lnTo>
                    <a:pt x="345" y="275"/>
                  </a:lnTo>
                  <a:cubicBezTo>
                    <a:pt x="345" y="291"/>
                    <a:pt x="367" y="291"/>
                    <a:pt x="389" y="291"/>
                  </a:cubicBezTo>
                  <a:cubicBezTo>
                    <a:pt x="430" y="291"/>
                    <a:pt x="430" y="291"/>
                    <a:pt x="408" y="303"/>
                  </a:cubicBezTo>
                  <a:cubicBezTo>
                    <a:pt x="396" y="313"/>
                    <a:pt x="383" y="319"/>
                    <a:pt x="367" y="319"/>
                  </a:cubicBezTo>
                  <a:cubicBezTo>
                    <a:pt x="345" y="319"/>
                    <a:pt x="345" y="332"/>
                    <a:pt x="345" y="347"/>
                  </a:cubicBezTo>
                  <a:cubicBezTo>
                    <a:pt x="345" y="360"/>
                    <a:pt x="345" y="388"/>
                    <a:pt x="367" y="388"/>
                  </a:cubicBezTo>
                  <a:lnTo>
                    <a:pt x="345" y="388"/>
                  </a:lnTo>
                  <a:cubicBezTo>
                    <a:pt x="345" y="404"/>
                    <a:pt x="327" y="404"/>
                    <a:pt x="345" y="404"/>
                  </a:cubicBezTo>
                  <a:cubicBezTo>
                    <a:pt x="345" y="419"/>
                    <a:pt x="336" y="435"/>
                    <a:pt x="327" y="448"/>
                  </a:cubicBezTo>
                  <a:cubicBezTo>
                    <a:pt x="312" y="467"/>
                    <a:pt x="326" y="492"/>
                    <a:pt x="350" y="492"/>
                  </a:cubicBezTo>
                  <a:cubicBezTo>
                    <a:pt x="362" y="492"/>
                    <a:pt x="375" y="487"/>
                    <a:pt x="389" y="473"/>
                  </a:cubicBezTo>
                  <a:lnTo>
                    <a:pt x="389" y="488"/>
                  </a:lnTo>
                  <a:cubicBezTo>
                    <a:pt x="389" y="501"/>
                    <a:pt x="408" y="501"/>
                    <a:pt x="408" y="501"/>
                  </a:cubicBezTo>
                  <a:cubicBezTo>
                    <a:pt x="430" y="501"/>
                    <a:pt x="430" y="516"/>
                    <a:pt x="430" y="529"/>
                  </a:cubicBezTo>
                  <a:lnTo>
                    <a:pt x="389" y="529"/>
                  </a:lnTo>
                  <a:cubicBezTo>
                    <a:pt x="378" y="527"/>
                    <a:pt x="369" y="526"/>
                    <a:pt x="360" y="526"/>
                  </a:cubicBezTo>
                  <a:cubicBezTo>
                    <a:pt x="322" y="526"/>
                    <a:pt x="316" y="547"/>
                    <a:pt x="367" y="557"/>
                  </a:cubicBezTo>
                  <a:lnTo>
                    <a:pt x="349" y="557"/>
                  </a:lnTo>
                  <a:cubicBezTo>
                    <a:pt x="327" y="557"/>
                    <a:pt x="327" y="573"/>
                    <a:pt x="349" y="601"/>
                  </a:cubicBezTo>
                  <a:cubicBezTo>
                    <a:pt x="349" y="614"/>
                    <a:pt x="389" y="629"/>
                    <a:pt x="411" y="629"/>
                  </a:cubicBezTo>
                  <a:cubicBezTo>
                    <a:pt x="430" y="629"/>
                    <a:pt x="430" y="642"/>
                    <a:pt x="430" y="642"/>
                  </a:cubicBezTo>
                  <a:cubicBezTo>
                    <a:pt x="430" y="658"/>
                    <a:pt x="430" y="658"/>
                    <a:pt x="411" y="658"/>
                  </a:cubicBezTo>
                  <a:cubicBezTo>
                    <a:pt x="367" y="658"/>
                    <a:pt x="367" y="686"/>
                    <a:pt x="411" y="698"/>
                  </a:cubicBezTo>
                  <a:lnTo>
                    <a:pt x="389" y="698"/>
                  </a:lnTo>
                  <a:cubicBezTo>
                    <a:pt x="367" y="698"/>
                    <a:pt x="349" y="714"/>
                    <a:pt x="367" y="783"/>
                  </a:cubicBezTo>
                  <a:cubicBezTo>
                    <a:pt x="367" y="839"/>
                    <a:pt x="367" y="883"/>
                    <a:pt x="349" y="883"/>
                  </a:cubicBezTo>
                  <a:cubicBezTo>
                    <a:pt x="327" y="883"/>
                    <a:pt x="367" y="940"/>
                    <a:pt x="411" y="968"/>
                  </a:cubicBezTo>
                  <a:cubicBezTo>
                    <a:pt x="389" y="968"/>
                    <a:pt x="389" y="980"/>
                    <a:pt x="389" y="1008"/>
                  </a:cubicBezTo>
                  <a:cubicBezTo>
                    <a:pt x="389" y="1052"/>
                    <a:pt x="389" y="1052"/>
                    <a:pt x="371" y="1052"/>
                  </a:cubicBezTo>
                  <a:cubicBezTo>
                    <a:pt x="352" y="1047"/>
                    <a:pt x="342" y="1044"/>
                    <a:pt x="339" y="1044"/>
                  </a:cubicBezTo>
                  <a:cubicBezTo>
                    <a:pt x="334" y="1044"/>
                    <a:pt x="345" y="1050"/>
                    <a:pt x="371" y="1065"/>
                  </a:cubicBezTo>
                  <a:cubicBezTo>
                    <a:pt x="411" y="1081"/>
                    <a:pt x="389" y="1121"/>
                    <a:pt x="349" y="1121"/>
                  </a:cubicBezTo>
                  <a:cubicBezTo>
                    <a:pt x="327" y="1121"/>
                    <a:pt x="327" y="1137"/>
                    <a:pt x="327" y="1165"/>
                  </a:cubicBezTo>
                  <a:cubicBezTo>
                    <a:pt x="349" y="1181"/>
                    <a:pt x="349" y="1209"/>
                    <a:pt x="349" y="1237"/>
                  </a:cubicBezTo>
                  <a:cubicBezTo>
                    <a:pt x="349" y="1278"/>
                    <a:pt x="349" y="1278"/>
                    <a:pt x="389" y="1278"/>
                  </a:cubicBezTo>
                  <a:cubicBezTo>
                    <a:pt x="433" y="1278"/>
                    <a:pt x="433" y="1291"/>
                    <a:pt x="433" y="1319"/>
                  </a:cubicBezTo>
                  <a:cubicBezTo>
                    <a:pt x="433" y="1334"/>
                    <a:pt x="433" y="1347"/>
                    <a:pt x="411" y="1347"/>
                  </a:cubicBezTo>
                  <a:cubicBezTo>
                    <a:pt x="411" y="1347"/>
                    <a:pt x="393" y="1363"/>
                    <a:pt x="393" y="1375"/>
                  </a:cubicBezTo>
                  <a:cubicBezTo>
                    <a:pt x="393" y="1391"/>
                    <a:pt x="393" y="1403"/>
                    <a:pt x="371" y="1406"/>
                  </a:cubicBezTo>
                  <a:cubicBezTo>
                    <a:pt x="358" y="1416"/>
                    <a:pt x="349" y="1432"/>
                    <a:pt x="349" y="1447"/>
                  </a:cubicBezTo>
                  <a:cubicBezTo>
                    <a:pt x="349" y="1475"/>
                    <a:pt x="349" y="1504"/>
                    <a:pt x="330" y="1504"/>
                  </a:cubicBezTo>
                  <a:cubicBezTo>
                    <a:pt x="330" y="1519"/>
                    <a:pt x="330" y="1519"/>
                    <a:pt x="349" y="1519"/>
                  </a:cubicBezTo>
                  <a:cubicBezTo>
                    <a:pt x="371" y="1519"/>
                    <a:pt x="393" y="1532"/>
                    <a:pt x="371" y="1588"/>
                  </a:cubicBezTo>
                  <a:cubicBezTo>
                    <a:pt x="371" y="1616"/>
                    <a:pt x="371" y="1660"/>
                    <a:pt x="393" y="1660"/>
                  </a:cubicBezTo>
                  <a:cubicBezTo>
                    <a:pt x="393" y="1673"/>
                    <a:pt x="393" y="1673"/>
                    <a:pt x="371" y="1673"/>
                  </a:cubicBezTo>
                  <a:cubicBezTo>
                    <a:pt x="330" y="1673"/>
                    <a:pt x="330" y="1701"/>
                    <a:pt x="371" y="1729"/>
                  </a:cubicBezTo>
                  <a:cubicBezTo>
                    <a:pt x="393" y="1729"/>
                    <a:pt x="393" y="1745"/>
                    <a:pt x="371" y="1757"/>
                  </a:cubicBezTo>
                  <a:cubicBezTo>
                    <a:pt x="371" y="1757"/>
                    <a:pt x="371" y="1773"/>
                    <a:pt x="393" y="1786"/>
                  </a:cubicBezTo>
                  <a:cubicBezTo>
                    <a:pt x="414" y="1801"/>
                    <a:pt x="414" y="1801"/>
                    <a:pt x="393" y="1830"/>
                  </a:cubicBezTo>
                  <a:cubicBezTo>
                    <a:pt x="371" y="1830"/>
                    <a:pt x="371" y="1842"/>
                    <a:pt x="371" y="1858"/>
                  </a:cubicBezTo>
                  <a:cubicBezTo>
                    <a:pt x="393" y="1886"/>
                    <a:pt x="393" y="2040"/>
                    <a:pt x="371" y="2055"/>
                  </a:cubicBezTo>
                  <a:cubicBezTo>
                    <a:pt x="393" y="2068"/>
                    <a:pt x="393" y="2068"/>
                    <a:pt x="393" y="2083"/>
                  </a:cubicBezTo>
                  <a:cubicBezTo>
                    <a:pt x="352" y="2096"/>
                    <a:pt x="374" y="2112"/>
                    <a:pt x="414" y="2112"/>
                  </a:cubicBezTo>
                  <a:lnTo>
                    <a:pt x="414" y="2083"/>
                  </a:lnTo>
                  <a:cubicBezTo>
                    <a:pt x="455" y="2083"/>
                    <a:pt x="455" y="2124"/>
                    <a:pt x="393" y="2124"/>
                  </a:cubicBezTo>
                  <a:cubicBezTo>
                    <a:pt x="352" y="2140"/>
                    <a:pt x="352" y="2140"/>
                    <a:pt x="393" y="2152"/>
                  </a:cubicBezTo>
                  <a:cubicBezTo>
                    <a:pt x="436" y="2168"/>
                    <a:pt x="436" y="2181"/>
                    <a:pt x="393" y="2196"/>
                  </a:cubicBezTo>
                  <a:cubicBezTo>
                    <a:pt x="352" y="2196"/>
                    <a:pt x="352" y="2196"/>
                    <a:pt x="393" y="2209"/>
                  </a:cubicBezTo>
                  <a:cubicBezTo>
                    <a:pt x="477" y="2237"/>
                    <a:pt x="499" y="2278"/>
                    <a:pt x="414" y="2281"/>
                  </a:cubicBezTo>
                  <a:cubicBezTo>
                    <a:pt x="374" y="2281"/>
                    <a:pt x="352" y="2293"/>
                    <a:pt x="352" y="2309"/>
                  </a:cubicBezTo>
                  <a:cubicBezTo>
                    <a:pt x="352" y="2322"/>
                    <a:pt x="374" y="2322"/>
                    <a:pt x="393" y="2322"/>
                  </a:cubicBezTo>
                  <a:cubicBezTo>
                    <a:pt x="404" y="2318"/>
                    <a:pt x="413" y="2317"/>
                    <a:pt x="418" y="2317"/>
                  </a:cubicBezTo>
                  <a:cubicBezTo>
                    <a:pt x="433" y="2317"/>
                    <a:pt x="425" y="2329"/>
                    <a:pt x="393" y="2350"/>
                  </a:cubicBezTo>
                  <a:cubicBezTo>
                    <a:pt x="330" y="2394"/>
                    <a:pt x="330" y="2422"/>
                    <a:pt x="374" y="2463"/>
                  </a:cubicBezTo>
                  <a:cubicBezTo>
                    <a:pt x="403" y="2503"/>
                    <a:pt x="411" y="2537"/>
                    <a:pt x="399" y="2537"/>
                  </a:cubicBezTo>
                  <a:cubicBezTo>
                    <a:pt x="394" y="2537"/>
                    <a:pt x="385" y="2531"/>
                    <a:pt x="374" y="2519"/>
                  </a:cubicBezTo>
                  <a:cubicBezTo>
                    <a:pt x="352" y="2506"/>
                    <a:pt x="341" y="2500"/>
                    <a:pt x="338" y="2500"/>
                  </a:cubicBezTo>
                  <a:lnTo>
                    <a:pt x="338" y="2500"/>
                  </a:lnTo>
                  <a:cubicBezTo>
                    <a:pt x="335" y="2500"/>
                    <a:pt x="341" y="2506"/>
                    <a:pt x="352" y="2519"/>
                  </a:cubicBezTo>
                  <a:cubicBezTo>
                    <a:pt x="352" y="2547"/>
                    <a:pt x="352" y="2575"/>
                    <a:pt x="352" y="2591"/>
                  </a:cubicBezTo>
                  <a:cubicBezTo>
                    <a:pt x="352" y="2604"/>
                    <a:pt x="374" y="2619"/>
                    <a:pt x="396" y="2619"/>
                  </a:cubicBezTo>
                  <a:cubicBezTo>
                    <a:pt x="352" y="2632"/>
                    <a:pt x="333" y="2663"/>
                    <a:pt x="374" y="2688"/>
                  </a:cubicBezTo>
                  <a:lnTo>
                    <a:pt x="374" y="2716"/>
                  </a:lnTo>
                  <a:cubicBezTo>
                    <a:pt x="374" y="2732"/>
                    <a:pt x="374" y="2732"/>
                    <a:pt x="396" y="2745"/>
                  </a:cubicBezTo>
                  <a:cubicBezTo>
                    <a:pt x="414" y="2760"/>
                    <a:pt x="396" y="2773"/>
                    <a:pt x="374" y="2788"/>
                  </a:cubicBezTo>
                  <a:cubicBezTo>
                    <a:pt x="352" y="2804"/>
                    <a:pt x="333" y="2817"/>
                    <a:pt x="352" y="2817"/>
                  </a:cubicBezTo>
                  <a:cubicBezTo>
                    <a:pt x="374" y="2817"/>
                    <a:pt x="396" y="2845"/>
                    <a:pt x="414" y="2857"/>
                  </a:cubicBezTo>
                  <a:cubicBezTo>
                    <a:pt x="430" y="2869"/>
                    <a:pt x="423" y="2878"/>
                    <a:pt x="411" y="2878"/>
                  </a:cubicBezTo>
                  <a:cubicBezTo>
                    <a:pt x="407" y="2878"/>
                    <a:pt x="401" y="2877"/>
                    <a:pt x="396" y="2873"/>
                  </a:cubicBezTo>
                  <a:cubicBezTo>
                    <a:pt x="374" y="2873"/>
                    <a:pt x="374" y="2873"/>
                    <a:pt x="352" y="2901"/>
                  </a:cubicBezTo>
                  <a:cubicBezTo>
                    <a:pt x="352" y="2916"/>
                    <a:pt x="352" y="2942"/>
                    <a:pt x="370" y="2942"/>
                  </a:cubicBezTo>
                  <a:cubicBezTo>
                    <a:pt x="371" y="2942"/>
                    <a:pt x="373" y="2942"/>
                    <a:pt x="374" y="2942"/>
                  </a:cubicBezTo>
                  <a:cubicBezTo>
                    <a:pt x="396" y="2942"/>
                    <a:pt x="396" y="3027"/>
                    <a:pt x="374" y="3042"/>
                  </a:cubicBezTo>
                  <a:lnTo>
                    <a:pt x="374" y="3071"/>
                  </a:lnTo>
                  <a:cubicBezTo>
                    <a:pt x="374" y="3083"/>
                    <a:pt x="396" y="3099"/>
                    <a:pt x="396" y="3111"/>
                  </a:cubicBezTo>
                  <a:cubicBezTo>
                    <a:pt x="396" y="3111"/>
                    <a:pt x="396" y="3127"/>
                    <a:pt x="418" y="3139"/>
                  </a:cubicBezTo>
                  <a:cubicBezTo>
                    <a:pt x="418" y="3155"/>
                    <a:pt x="418" y="3168"/>
                    <a:pt x="396" y="3168"/>
                  </a:cubicBezTo>
                  <a:cubicBezTo>
                    <a:pt x="436" y="3183"/>
                    <a:pt x="436" y="3183"/>
                    <a:pt x="396" y="3196"/>
                  </a:cubicBezTo>
                  <a:cubicBezTo>
                    <a:pt x="355" y="3199"/>
                    <a:pt x="355" y="3199"/>
                    <a:pt x="396" y="3212"/>
                  </a:cubicBezTo>
                  <a:cubicBezTo>
                    <a:pt x="418" y="3224"/>
                    <a:pt x="418" y="3224"/>
                    <a:pt x="396" y="3240"/>
                  </a:cubicBezTo>
                  <a:cubicBezTo>
                    <a:pt x="376" y="3240"/>
                    <a:pt x="374" y="3253"/>
                    <a:pt x="390" y="3253"/>
                  </a:cubicBezTo>
                  <a:cubicBezTo>
                    <a:pt x="392" y="3253"/>
                    <a:pt x="394" y="3253"/>
                    <a:pt x="396" y="3252"/>
                  </a:cubicBezTo>
                  <a:cubicBezTo>
                    <a:pt x="436" y="3268"/>
                    <a:pt x="458" y="3309"/>
                    <a:pt x="418" y="3309"/>
                  </a:cubicBezTo>
                  <a:cubicBezTo>
                    <a:pt x="418" y="3309"/>
                    <a:pt x="418" y="3324"/>
                    <a:pt x="436" y="3337"/>
                  </a:cubicBezTo>
                  <a:cubicBezTo>
                    <a:pt x="480" y="3353"/>
                    <a:pt x="480" y="3353"/>
                    <a:pt x="436" y="3353"/>
                  </a:cubicBezTo>
                  <a:cubicBezTo>
                    <a:pt x="396" y="3368"/>
                    <a:pt x="396" y="3381"/>
                    <a:pt x="436" y="3393"/>
                  </a:cubicBezTo>
                  <a:cubicBezTo>
                    <a:pt x="449" y="3400"/>
                    <a:pt x="449" y="3418"/>
                    <a:pt x="436" y="3422"/>
                  </a:cubicBezTo>
                  <a:cubicBezTo>
                    <a:pt x="419" y="3447"/>
                    <a:pt x="399" y="3524"/>
                    <a:pt x="430" y="3524"/>
                  </a:cubicBezTo>
                  <a:cubicBezTo>
                    <a:pt x="433" y="3524"/>
                    <a:pt x="436" y="3523"/>
                    <a:pt x="440" y="3522"/>
                  </a:cubicBezTo>
                  <a:lnTo>
                    <a:pt x="440" y="3550"/>
                  </a:lnTo>
                  <a:cubicBezTo>
                    <a:pt x="418" y="3578"/>
                    <a:pt x="418" y="3591"/>
                    <a:pt x="440" y="3606"/>
                  </a:cubicBezTo>
                  <a:lnTo>
                    <a:pt x="458" y="3619"/>
                  </a:lnTo>
                  <a:cubicBezTo>
                    <a:pt x="440" y="3619"/>
                    <a:pt x="418" y="3635"/>
                    <a:pt x="418" y="3650"/>
                  </a:cubicBezTo>
                  <a:cubicBezTo>
                    <a:pt x="418" y="3663"/>
                    <a:pt x="418" y="3663"/>
                    <a:pt x="440" y="3663"/>
                  </a:cubicBezTo>
                  <a:cubicBezTo>
                    <a:pt x="445" y="3658"/>
                    <a:pt x="449" y="3656"/>
                    <a:pt x="452" y="3656"/>
                  </a:cubicBezTo>
                  <a:cubicBezTo>
                    <a:pt x="458" y="3656"/>
                    <a:pt x="458" y="3667"/>
                    <a:pt x="458" y="3675"/>
                  </a:cubicBezTo>
                  <a:cubicBezTo>
                    <a:pt x="458" y="3691"/>
                    <a:pt x="440" y="3704"/>
                    <a:pt x="418" y="3707"/>
                  </a:cubicBezTo>
                  <a:lnTo>
                    <a:pt x="418" y="3719"/>
                  </a:lnTo>
                  <a:cubicBezTo>
                    <a:pt x="458" y="3719"/>
                    <a:pt x="458" y="3732"/>
                    <a:pt x="440" y="3732"/>
                  </a:cubicBezTo>
                  <a:cubicBezTo>
                    <a:pt x="424" y="3741"/>
                    <a:pt x="414" y="3760"/>
                    <a:pt x="418" y="3776"/>
                  </a:cubicBezTo>
                  <a:cubicBezTo>
                    <a:pt x="432" y="3776"/>
                    <a:pt x="427" y="3783"/>
                    <a:pt x="422" y="3783"/>
                  </a:cubicBezTo>
                  <a:cubicBezTo>
                    <a:pt x="420" y="3783"/>
                    <a:pt x="418" y="3781"/>
                    <a:pt x="418" y="3776"/>
                  </a:cubicBezTo>
                  <a:lnTo>
                    <a:pt x="396" y="3776"/>
                  </a:lnTo>
                  <a:cubicBezTo>
                    <a:pt x="377" y="3791"/>
                    <a:pt x="396" y="3791"/>
                    <a:pt x="418" y="3791"/>
                  </a:cubicBezTo>
                  <a:lnTo>
                    <a:pt x="418" y="3820"/>
                  </a:lnTo>
                  <a:cubicBezTo>
                    <a:pt x="418" y="3828"/>
                    <a:pt x="418" y="3839"/>
                    <a:pt x="425" y="3839"/>
                  </a:cubicBezTo>
                  <a:cubicBezTo>
                    <a:pt x="428" y="3839"/>
                    <a:pt x="433" y="3837"/>
                    <a:pt x="440" y="3832"/>
                  </a:cubicBezTo>
                  <a:cubicBezTo>
                    <a:pt x="458" y="3832"/>
                    <a:pt x="480" y="3832"/>
                    <a:pt x="480" y="3845"/>
                  </a:cubicBezTo>
                  <a:cubicBezTo>
                    <a:pt x="495" y="3845"/>
                    <a:pt x="490" y="3852"/>
                    <a:pt x="485" y="3852"/>
                  </a:cubicBezTo>
                  <a:cubicBezTo>
                    <a:pt x="483" y="3852"/>
                    <a:pt x="480" y="3850"/>
                    <a:pt x="480" y="3845"/>
                  </a:cubicBezTo>
                  <a:cubicBezTo>
                    <a:pt x="461" y="3845"/>
                    <a:pt x="440" y="3845"/>
                    <a:pt x="440" y="3860"/>
                  </a:cubicBezTo>
                  <a:cubicBezTo>
                    <a:pt x="440" y="3876"/>
                    <a:pt x="418" y="3876"/>
                    <a:pt x="418" y="3876"/>
                  </a:cubicBezTo>
                  <a:cubicBezTo>
                    <a:pt x="413" y="3874"/>
                    <a:pt x="409" y="3873"/>
                    <a:pt x="406" y="3873"/>
                  </a:cubicBezTo>
                  <a:cubicBezTo>
                    <a:pt x="382" y="3873"/>
                    <a:pt x="401" y="3919"/>
                    <a:pt x="418" y="3932"/>
                  </a:cubicBezTo>
                  <a:cubicBezTo>
                    <a:pt x="461" y="3957"/>
                    <a:pt x="461" y="3973"/>
                    <a:pt x="418" y="3973"/>
                  </a:cubicBezTo>
                  <a:cubicBezTo>
                    <a:pt x="377" y="3973"/>
                    <a:pt x="418" y="4001"/>
                    <a:pt x="480" y="4014"/>
                  </a:cubicBezTo>
                  <a:lnTo>
                    <a:pt x="543" y="4029"/>
                  </a:lnTo>
                  <a:lnTo>
                    <a:pt x="480" y="4029"/>
                  </a:lnTo>
                  <a:cubicBezTo>
                    <a:pt x="399" y="4045"/>
                    <a:pt x="399" y="4045"/>
                    <a:pt x="440" y="4086"/>
                  </a:cubicBezTo>
                  <a:cubicBezTo>
                    <a:pt x="461" y="4114"/>
                    <a:pt x="461" y="4114"/>
                    <a:pt x="440" y="4114"/>
                  </a:cubicBezTo>
                  <a:cubicBezTo>
                    <a:pt x="418" y="4114"/>
                    <a:pt x="418" y="4130"/>
                    <a:pt x="418" y="4170"/>
                  </a:cubicBezTo>
                  <a:cubicBezTo>
                    <a:pt x="418" y="4214"/>
                    <a:pt x="418" y="4227"/>
                    <a:pt x="440" y="4227"/>
                  </a:cubicBezTo>
                  <a:lnTo>
                    <a:pt x="440" y="4255"/>
                  </a:lnTo>
                  <a:cubicBezTo>
                    <a:pt x="407" y="4268"/>
                    <a:pt x="414" y="4288"/>
                    <a:pt x="439" y="4288"/>
                  </a:cubicBezTo>
                  <a:cubicBezTo>
                    <a:pt x="445" y="4288"/>
                    <a:pt x="453" y="4287"/>
                    <a:pt x="461" y="4283"/>
                  </a:cubicBezTo>
                  <a:lnTo>
                    <a:pt x="461" y="4312"/>
                  </a:lnTo>
                  <a:lnTo>
                    <a:pt x="440" y="4312"/>
                  </a:lnTo>
                  <a:cubicBezTo>
                    <a:pt x="421" y="4312"/>
                    <a:pt x="421" y="4340"/>
                    <a:pt x="421" y="4453"/>
                  </a:cubicBezTo>
                  <a:cubicBezTo>
                    <a:pt x="421" y="4581"/>
                    <a:pt x="421" y="4594"/>
                    <a:pt x="461" y="4594"/>
                  </a:cubicBezTo>
                  <a:cubicBezTo>
                    <a:pt x="502" y="4606"/>
                    <a:pt x="502" y="4622"/>
                    <a:pt x="461" y="4622"/>
                  </a:cubicBezTo>
                  <a:cubicBezTo>
                    <a:pt x="440" y="4622"/>
                    <a:pt x="421" y="4637"/>
                    <a:pt x="440" y="4637"/>
                  </a:cubicBezTo>
                  <a:cubicBezTo>
                    <a:pt x="440" y="4653"/>
                    <a:pt x="433" y="4669"/>
                    <a:pt x="421" y="4678"/>
                  </a:cubicBezTo>
                  <a:cubicBezTo>
                    <a:pt x="380" y="4722"/>
                    <a:pt x="399" y="4735"/>
                    <a:pt x="421" y="4735"/>
                  </a:cubicBezTo>
                  <a:cubicBezTo>
                    <a:pt x="432" y="4731"/>
                    <a:pt x="439" y="4729"/>
                    <a:pt x="442" y="4729"/>
                  </a:cubicBezTo>
                  <a:cubicBezTo>
                    <a:pt x="450" y="4729"/>
                    <a:pt x="436" y="4739"/>
                    <a:pt x="421" y="4750"/>
                  </a:cubicBezTo>
                  <a:cubicBezTo>
                    <a:pt x="399" y="4763"/>
                    <a:pt x="380" y="4778"/>
                    <a:pt x="399" y="4778"/>
                  </a:cubicBezTo>
                  <a:cubicBezTo>
                    <a:pt x="421" y="4791"/>
                    <a:pt x="443" y="4876"/>
                    <a:pt x="399" y="4876"/>
                  </a:cubicBezTo>
                  <a:lnTo>
                    <a:pt x="399" y="4904"/>
                  </a:lnTo>
                  <a:cubicBezTo>
                    <a:pt x="421" y="4904"/>
                    <a:pt x="421" y="4932"/>
                    <a:pt x="421" y="4960"/>
                  </a:cubicBezTo>
                  <a:cubicBezTo>
                    <a:pt x="421" y="4988"/>
                    <a:pt x="421" y="5004"/>
                    <a:pt x="402" y="5004"/>
                  </a:cubicBezTo>
                  <a:cubicBezTo>
                    <a:pt x="396" y="5000"/>
                    <a:pt x="392" y="4998"/>
                    <a:pt x="389" y="4998"/>
                  </a:cubicBezTo>
                  <a:cubicBezTo>
                    <a:pt x="382" y="4998"/>
                    <a:pt x="386" y="5012"/>
                    <a:pt x="402" y="5032"/>
                  </a:cubicBezTo>
                  <a:cubicBezTo>
                    <a:pt x="402" y="5045"/>
                    <a:pt x="443" y="5060"/>
                    <a:pt x="443" y="5073"/>
                  </a:cubicBezTo>
                  <a:cubicBezTo>
                    <a:pt x="465" y="5073"/>
                    <a:pt x="483" y="5089"/>
                    <a:pt x="483" y="5101"/>
                  </a:cubicBezTo>
                  <a:lnTo>
                    <a:pt x="421" y="5101"/>
                  </a:lnTo>
                  <a:cubicBezTo>
                    <a:pt x="421" y="5117"/>
                    <a:pt x="421" y="5129"/>
                    <a:pt x="443" y="5129"/>
                  </a:cubicBezTo>
                  <a:cubicBezTo>
                    <a:pt x="421" y="5145"/>
                    <a:pt x="421" y="5158"/>
                    <a:pt x="421" y="5186"/>
                  </a:cubicBezTo>
                  <a:cubicBezTo>
                    <a:pt x="421" y="5214"/>
                    <a:pt x="421" y="5242"/>
                    <a:pt x="443" y="5258"/>
                  </a:cubicBezTo>
                  <a:cubicBezTo>
                    <a:pt x="402" y="5270"/>
                    <a:pt x="402" y="5358"/>
                    <a:pt x="443" y="5371"/>
                  </a:cubicBezTo>
                  <a:cubicBezTo>
                    <a:pt x="465" y="5371"/>
                    <a:pt x="465" y="5383"/>
                    <a:pt x="443" y="5399"/>
                  </a:cubicBezTo>
                  <a:cubicBezTo>
                    <a:pt x="424" y="5411"/>
                    <a:pt x="424" y="5411"/>
                    <a:pt x="443" y="5427"/>
                  </a:cubicBezTo>
                  <a:cubicBezTo>
                    <a:pt x="465" y="5440"/>
                    <a:pt x="443" y="5455"/>
                    <a:pt x="424" y="5468"/>
                  </a:cubicBezTo>
                  <a:cubicBezTo>
                    <a:pt x="380" y="5484"/>
                    <a:pt x="380" y="5499"/>
                    <a:pt x="402" y="5512"/>
                  </a:cubicBezTo>
                  <a:cubicBezTo>
                    <a:pt x="418" y="5534"/>
                    <a:pt x="424" y="5559"/>
                    <a:pt x="424" y="5584"/>
                  </a:cubicBezTo>
                  <a:cubicBezTo>
                    <a:pt x="437" y="5602"/>
                    <a:pt x="441" y="5615"/>
                    <a:pt x="451" y="5615"/>
                  </a:cubicBezTo>
                  <a:cubicBezTo>
                    <a:pt x="454" y="5615"/>
                    <a:pt x="459" y="5613"/>
                    <a:pt x="465" y="5609"/>
                  </a:cubicBezTo>
                  <a:cubicBezTo>
                    <a:pt x="480" y="5612"/>
                    <a:pt x="493" y="5615"/>
                    <a:pt x="505" y="5625"/>
                  </a:cubicBezTo>
                  <a:cubicBezTo>
                    <a:pt x="518" y="5641"/>
                    <a:pt x="516" y="5648"/>
                    <a:pt x="512" y="5648"/>
                  </a:cubicBezTo>
                  <a:cubicBezTo>
                    <a:pt x="509" y="5648"/>
                    <a:pt x="505" y="5644"/>
                    <a:pt x="505" y="5637"/>
                  </a:cubicBezTo>
                  <a:cubicBezTo>
                    <a:pt x="498" y="5625"/>
                    <a:pt x="493" y="5621"/>
                    <a:pt x="489" y="5621"/>
                  </a:cubicBezTo>
                  <a:cubicBezTo>
                    <a:pt x="483" y="5621"/>
                    <a:pt x="477" y="5630"/>
                    <a:pt x="465" y="5637"/>
                  </a:cubicBezTo>
                  <a:cubicBezTo>
                    <a:pt x="449" y="5653"/>
                    <a:pt x="443" y="5675"/>
                    <a:pt x="443" y="5697"/>
                  </a:cubicBezTo>
                  <a:cubicBezTo>
                    <a:pt x="443" y="5709"/>
                    <a:pt x="443" y="5737"/>
                    <a:pt x="446" y="5753"/>
                  </a:cubicBezTo>
                  <a:cubicBezTo>
                    <a:pt x="424" y="5794"/>
                    <a:pt x="424" y="5809"/>
                    <a:pt x="446" y="5809"/>
                  </a:cubicBezTo>
                  <a:lnTo>
                    <a:pt x="465" y="5806"/>
                  </a:lnTo>
                  <a:lnTo>
                    <a:pt x="465" y="5806"/>
                  </a:lnTo>
                  <a:cubicBezTo>
                    <a:pt x="424" y="5822"/>
                    <a:pt x="424" y="5979"/>
                    <a:pt x="465" y="5991"/>
                  </a:cubicBezTo>
                  <a:lnTo>
                    <a:pt x="446" y="5991"/>
                  </a:lnTo>
                  <a:cubicBezTo>
                    <a:pt x="424" y="5991"/>
                    <a:pt x="424" y="6007"/>
                    <a:pt x="424" y="6035"/>
                  </a:cubicBezTo>
                  <a:cubicBezTo>
                    <a:pt x="433" y="6070"/>
                    <a:pt x="440" y="6107"/>
                    <a:pt x="446" y="6148"/>
                  </a:cubicBezTo>
                  <a:cubicBezTo>
                    <a:pt x="446" y="6204"/>
                    <a:pt x="446" y="6245"/>
                    <a:pt x="468" y="6245"/>
                  </a:cubicBezTo>
                  <a:cubicBezTo>
                    <a:pt x="468" y="6261"/>
                    <a:pt x="468" y="6261"/>
                    <a:pt x="446" y="6261"/>
                  </a:cubicBezTo>
                  <a:cubicBezTo>
                    <a:pt x="439" y="6256"/>
                    <a:pt x="435" y="6254"/>
                    <a:pt x="431" y="6254"/>
                  </a:cubicBezTo>
                  <a:cubicBezTo>
                    <a:pt x="424" y="6254"/>
                    <a:pt x="424" y="6264"/>
                    <a:pt x="424" y="6273"/>
                  </a:cubicBezTo>
                  <a:cubicBezTo>
                    <a:pt x="424" y="6289"/>
                    <a:pt x="446" y="6289"/>
                    <a:pt x="468" y="6289"/>
                  </a:cubicBezTo>
                  <a:cubicBezTo>
                    <a:pt x="487" y="6289"/>
                    <a:pt x="487" y="6301"/>
                    <a:pt x="468" y="6330"/>
                  </a:cubicBezTo>
                  <a:cubicBezTo>
                    <a:pt x="446" y="6364"/>
                    <a:pt x="446" y="6408"/>
                    <a:pt x="468" y="6443"/>
                  </a:cubicBezTo>
                  <a:cubicBezTo>
                    <a:pt x="468" y="6458"/>
                    <a:pt x="468" y="6471"/>
                    <a:pt x="446" y="6471"/>
                  </a:cubicBezTo>
                  <a:cubicBezTo>
                    <a:pt x="427" y="6486"/>
                    <a:pt x="405" y="6515"/>
                    <a:pt x="446" y="6543"/>
                  </a:cubicBezTo>
                  <a:cubicBezTo>
                    <a:pt x="446" y="6555"/>
                    <a:pt x="446" y="6555"/>
                    <a:pt x="427" y="6555"/>
                  </a:cubicBezTo>
                  <a:cubicBezTo>
                    <a:pt x="405" y="6571"/>
                    <a:pt x="383" y="6571"/>
                    <a:pt x="427" y="6584"/>
                  </a:cubicBezTo>
                  <a:cubicBezTo>
                    <a:pt x="446" y="6615"/>
                    <a:pt x="446" y="6652"/>
                    <a:pt x="427" y="6684"/>
                  </a:cubicBezTo>
                  <a:cubicBezTo>
                    <a:pt x="427" y="6696"/>
                    <a:pt x="427" y="6712"/>
                    <a:pt x="446" y="6712"/>
                  </a:cubicBezTo>
                  <a:lnTo>
                    <a:pt x="468" y="6712"/>
                  </a:lnTo>
                  <a:cubicBezTo>
                    <a:pt x="427" y="6725"/>
                    <a:pt x="427" y="6725"/>
                    <a:pt x="468" y="6740"/>
                  </a:cubicBezTo>
                  <a:cubicBezTo>
                    <a:pt x="490" y="6740"/>
                    <a:pt x="490" y="6753"/>
                    <a:pt x="468" y="6753"/>
                  </a:cubicBezTo>
                  <a:cubicBezTo>
                    <a:pt x="446" y="6768"/>
                    <a:pt x="446" y="6781"/>
                    <a:pt x="446" y="6781"/>
                  </a:cubicBezTo>
                  <a:cubicBezTo>
                    <a:pt x="458" y="6834"/>
                    <a:pt x="465" y="6884"/>
                    <a:pt x="468" y="6938"/>
                  </a:cubicBezTo>
                  <a:cubicBezTo>
                    <a:pt x="468" y="7050"/>
                    <a:pt x="468" y="7091"/>
                    <a:pt x="490" y="7091"/>
                  </a:cubicBezTo>
                  <a:cubicBezTo>
                    <a:pt x="512" y="7107"/>
                    <a:pt x="512" y="7107"/>
                    <a:pt x="490" y="7119"/>
                  </a:cubicBezTo>
                  <a:cubicBezTo>
                    <a:pt x="474" y="7129"/>
                    <a:pt x="468" y="7144"/>
                    <a:pt x="468" y="7163"/>
                  </a:cubicBezTo>
                  <a:cubicBezTo>
                    <a:pt x="468" y="7176"/>
                    <a:pt x="468" y="7191"/>
                    <a:pt x="449" y="7191"/>
                  </a:cubicBezTo>
                  <a:cubicBezTo>
                    <a:pt x="468" y="7204"/>
                    <a:pt x="468" y="7204"/>
                    <a:pt x="471" y="7220"/>
                  </a:cubicBezTo>
                  <a:cubicBezTo>
                    <a:pt x="449" y="7220"/>
                    <a:pt x="449" y="7232"/>
                    <a:pt x="471" y="7248"/>
                  </a:cubicBezTo>
                  <a:cubicBezTo>
                    <a:pt x="512" y="7260"/>
                    <a:pt x="512" y="7260"/>
                    <a:pt x="471" y="7260"/>
                  </a:cubicBezTo>
                  <a:cubicBezTo>
                    <a:pt x="452" y="7260"/>
                    <a:pt x="434" y="7292"/>
                    <a:pt x="442" y="7292"/>
                  </a:cubicBezTo>
                  <a:cubicBezTo>
                    <a:pt x="443" y="7292"/>
                    <a:pt x="446" y="7291"/>
                    <a:pt x="449" y="7289"/>
                  </a:cubicBezTo>
                  <a:cubicBezTo>
                    <a:pt x="471" y="7289"/>
                    <a:pt x="471" y="7317"/>
                    <a:pt x="490" y="7333"/>
                  </a:cubicBezTo>
                  <a:cubicBezTo>
                    <a:pt x="490" y="7345"/>
                    <a:pt x="490" y="7361"/>
                    <a:pt x="471" y="7361"/>
                  </a:cubicBezTo>
                  <a:cubicBezTo>
                    <a:pt x="449" y="7373"/>
                    <a:pt x="471" y="7445"/>
                    <a:pt x="490" y="7458"/>
                  </a:cubicBezTo>
                  <a:cubicBezTo>
                    <a:pt x="512" y="7458"/>
                    <a:pt x="512" y="7474"/>
                    <a:pt x="490" y="7474"/>
                  </a:cubicBezTo>
                  <a:cubicBezTo>
                    <a:pt x="471" y="7474"/>
                    <a:pt x="471" y="7486"/>
                    <a:pt x="471" y="7502"/>
                  </a:cubicBezTo>
                  <a:cubicBezTo>
                    <a:pt x="490" y="7514"/>
                    <a:pt x="471" y="7514"/>
                    <a:pt x="449" y="7514"/>
                  </a:cubicBezTo>
                  <a:cubicBezTo>
                    <a:pt x="443" y="7511"/>
                    <a:pt x="439" y="7509"/>
                    <a:pt x="436" y="7509"/>
                  </a:cubicBezTo>
                  <a:cubicBezTo>
                    <a:pt x="427" y="7509"/>
                    <a:pt x="427" y="7522"/>
                    <a:pt x="427" y="7542"/>
                  </a:cubicBezTo>
                  <a:cubicBezTo>
                    <a:pt x="449" y="7558"/>
                    <a:pt x="449" y="7615"/>
                    <a:pt x="449" y="7655"/>
                  </a:cubicBezTo>
                  <a:cubicBezTo>
                    <a:pt x="443" y="7705"/>
                    <a:pt x="468" y="7749"/>
                    <a:pt x="512" y="7768"/>
                  </a:cubicBezTo>
                  <a:lnTo>
                    <a:pt x="555" y="7784"/>
                  </a:lnTo>
                  <a:lnTo>
                    <a:pt x="512" y="7784"/>
                  </a:lnTo>
                  <a:cubicBezTo>
                    <a:pt x="493" y="7787"/>
                    <a:pt x="471" y="7790"/>
                    <a:pt x="449" y="7796"/>
                  </a:cubicBezTo>
                  <a:cubicBezTo>
                    <a:pt x="449" y="7812"/>
                    <a:pt x="471" y="7812"/>
                    <a:pt x="493" y="7812"/>
                  </a:cubicBezTo>
                  <a:cubicBezTo>
                    <a:pt x="512" y="7812"/>
                    <a:pt x="512" y="7825"/>
                    <a:pt x="493" y="7853"/>
                  </a:cubicBezTo>
                  <a:cubicBezTo>
                    <a:pt x="471" y="7881"/>
                    <a:pt x="471" y="7897"/>
                    <a:pt x="493" y="7909"/>
                  </a:cubicBezTo>
                  <a:cubicBezTo>
                    <a:pt x="493" y="7928"/>
                    <a:pt x="487" y="7944"/>
                    <a:pt x="471" y="7953"/>
                  </a:cubicBezTo>
                  <a:cubicBezTo>
                    <a:pt x="471" y="7966"/>
                    <a:pt x="471" y="7966"/>
                    <a:pt x="493" y="7966"/>
                  </a:cubicBezTo>
                  <a:cubicBezTo>
                    <a:pt x="512" y="7966"/>
                    <a:pt x="512" y="7981"/>
                    <a:pt x="493" y="7994"/>
                  </a:cubicBezTo>
                  <a:cubicBezTo>
                    <a:pt x="450" y="8009"/>
                    <a:pt x="449" y="8050"/>
                    <a:pt x="469" y="8050"/>
                  </a:cubicBezTo>
                  <a:cubicBezTo>
                    <a:pt x="469" y="8050"/>
                    <a:pt x="470" y="8050"/>
                    <a:pt x="471" y="8050"/>
                  </a:cubicBezTo>
                  <a:cubicBezTo>
                    <a:pt x="493" y="8050"/>
                    <a:pt x="493" y="8066"/>
                    <a:pt x="493" y="8078"/>
                  </a:cubicBezTo>
                  <a:cubicBezTo>
                    <a:pt x="490" y="8097"/>
                    <a:pt x="499" y="8113"/>
                    <a:pt x="515" y="8122"/>
                  </a:cubicBezTo>
                  <a:lnTo>
                    <a:pt x="515" y="8150"/>
                  </a:lnTo>
                  <a:cubicBezTo>
                    <a:pt x="515" y="8154"/>
                    <a:pt x="513" y="8156"/>
                    <a:pt x="510" y="8156"/>
                  </a:cubicBezTo>
                  <a:cubicBezTo>
                    <a:pt x="504" y="8156"/>
                    <a:pt x="493" y="8146"/>
                    <a:pt x="493" y="8135"/>
                  </a:cubicBezTo>
                  <a:lnTo>
                    <a:pt x="471" y="8150"/>
                  </a:lnTo>
                  <a:cubicBezTo>
                    <a:pt x="471" y="8179"/>
                    <a:pt x="471" y="8194"/>
                    <a:pt x="493" y="8207"/>
                  </a:cubicBezTo>
                  <a:cubicBezTo>
                    <a:pt x="534" y="8219"/>
                    <a:pt x="534" y="8219"/>
                    <a:pt x="493" y="8219"/>
                  </a:cubicBezTo>
                  <a:cubicBezTo>
                    <a:pt x="471" y="8223"/>
                    <a:pt x="452" y="8235"/>
                    <a:pt x="471" y="8251"/>
                  </a:cubicBezTo>
                  <a:cubicBezTo>
                    <a:pt x="515" y="8263"/>
                    <a:pt x="493" y="8276"/>
                    <a:pt x="471" y="8279"/>
                  </a:cubicBezTo>
                  <a:cubicBezTo>
                    <a:pt x="457" y="8274"/>
                    <a:pt x="448" y="8270"/>
                    <a:pt x="443" y="8270"/>
                  </a:cubicBezTo>
                  <a:cubicBezTo>
                    <a:pt x="435" y="8270"/>
                    <a:pt x="444" y="8283"/>
                    <a:pt x="471" y="8320"/>
                  </a:cubicBezTo>
                  <a:cubicBezTo>
                    <a:pt x="471" y="8348"/>
                    <a:pt x="493" y="8404"/>
                    <a:pt x="493" y="8448"/>
                  </a:cubicBezTo>
                  <a:cubicBezTo>
                    <a:pt x="493" y="8505"/>
                    <a:pt x="493" y="8533"/>
                    <a:pt x="474" y="8545"/>
                  </a:cubicBezTo>
                  <a:cubicBezTo>
                    <a:pt x="470" y="8545"/>
                    <a:pt x="466" y="8545"/>
                    <a:pt x="463" y="8546"/>
                  </a:cubicBezTo>
                  <a:lnTo>
                    <a:pt x="463" y="8546"/>
                  </a:lnTo>
                  <a:cubicBezTo>
                    <a:pt x="493" y="8548"/>
                    <a:pt x="493" y="8562"/>
                    <a:pt x="493" y="8602"/>
                  </a:cubicBezTo>
                  <a:cubicBezTo>
                    <a:pt x="477" y="8630"/>
                    <a:pt x="487" y="8668"/>
                    <a:pt x="515" y="8686"/>
                  </a:cubicBezTo>
                  <a:lnTo>
                    <a:pt x="515" y="8658"/>
                  </a:lnTo>
                  <a:cubicBezTo>
                    <a:pt x="555" y="8658"/>
                    <a:pt x="555" y="8671"/>
                    <a:pt x="537" y="8699"/>
                  </a:cubicBezTo>
                  <a:cubicBezTo>
                    <a:pt x="537" y="8715"/>
                    <a:pt x="515" y="8715"/>
                    <a:pt x="493" y="8715"/>
                  </a:cubicBezTo>
                  <a:cubicBezTo>
                    <a:pt x="474" y="8715"/>
                    <a:pt x="452" y="8730"/>
                    <a:pt x="452" y="8743"/>
                  </a:cubicBezTo>
                  <a:cubicBezTo>
                    <a:pt x="452" y="8754"/>
                    <a:pt x="452" y="8764"/>
                    <a:pt x="460" y="8764"/>
                  </a:cubicBezTo>
                  <a:cubicBezTo>
                    <a:pt x="463" y="8764"/>
                    <a:pt x="468" y="8762"/>
                    <a:pt x="474" y="8758"/>
                  </a:cubicBezTo>
                  <a:cubicBezTo>
                    <a:pt x="493" y="8758"/>
                    <a:pt x="493" y="8758"/>
                    <a:pt x="496" y="8771"/>
                  </a:cubicBezTo>
                  <a:cubicBezTo>
                    <a:pt x="493" y="8787"/>
                    <a:pt x="499" y="8805"/>
                    <a:pt x="515" y="8812"/>
                  </a:cubicBezTo>
                  <a:cubicBezTo>
                    <a:pt x="537" y="8812"/>
                    <a:pt x="537" y="8827"/>
                    <a:pt x="537" y="8840"/>
                  </a:cubicBezTo>
                  <a:cubicBezTo>
                    <a:pt x="524" y="8852"/>
                    <a:pt x="515" y="8868"/>
                    <a:pt x="515" y="8884"/>
                  </a:cubicBezTo>
                  <a:lnTo>
                    <a:pt x="496" y="8884"/>
                  </a:lnTo>
                  <a:cubicBezTo>
                    <a:pt x="480" y="8884"/>
                    <a:pt x="465" y="8890"/>
                    <a:pt x="452" y="8899"/>
                  </a:cubicBezTo>
                  <a:cubicBezTo>
                    <a:pt x="452" y="8912"/>
                    <a:pt x="474" y="8912"/>
                    <a:pt x="474" y="8912"/>
                  </a:cubicBezTo>
                  <a:cubicBezTo>
                    <a:pt x="496" y="8912"/>
                    <a:pt x="496" y="9250"/>
                    <a:pt x="496" y="9294"/>
                  </a:cubicBezTo>
                  <a:cubicBezTo>
                    <a:pt x="477" y="9319"/>
                    <a:pt x="474" y="9353"/>
                    <a:pt x="489" y="9353"/>
                  </a:cubicBezTo>
                  <a:cubicBezTo>
                    <a:pt x="491" y="9353"/>
                    <a:pt x="493" y="9352"/>
                    <a:pt x="496" y="9351"/>
                  </a:cubicBezTo>
                  <a:cubicBezTo>
                    <a:pt x="518" y="9351"/>
                    <a:pt x="518" y="9420"/>
                    <a:pt x="518" y="9504"/>
                  </a:cubicBezTo>
                  <a:cubicBezTo>
                    <a:pt x="518" y="9605"/>
                    <a:pt x="518" y="9673"/>
                    <a:pt x="540" y="9673"/>
                  </a:cubicBezTo>
                  <a:lnTo>
                    <a:pt x="540" y="9717"/>
                  </a:lnTo>
                  <a:cubicBezTo>
                    <a:pt x="540" y="9746"/>
                    <a:pt x="559" y="9774"/>
                    <a:pt x="559" y="9786"/>
                  </a:cubicBezTo>
                  <a:cubicBezTo>
                    <a:pt x="574" y="9797"/>
                    <a:pt x="579" y="9807"/>
                    <a:pt x="572" y="9807"/>
                  </a:cubicBezTo>
                  <a:cubicBezTo>
                    <a:pt x="569" y="9807"/>
                    <a:pt x="565" y="9806"/>
                    <a:pt x="559" y="9802"/>
                  </a:cubicBezTo>
                  <a:cubicBezTo>
                    <a:pt x="540" y="9802"/>
                    <a:pt x="518" y="9802"/>
                    <a:pt x="518" y="9814"/>
                  </a:cubicBezTo>
                  <a:cubicBezTo>
                    <a:pt x="518" y="9843"/>
                    <a:pt x="540" y="9843"/>
                    <a:pt x="562" y="9843"/>
                  </a:cubicBezTo>
                  <a:cubicBezTo>
                    <a:pt x="581" y="9843"/>
                    <a:pt x="581" y="9858"/>
                    <a:pt x="581" y="9858"/>
                  </a:cubicBezTo>
                  <a:cubicBezTo>
                    <a:pt x="581" y="9871"/>
                    <a:pt x="581" y="9871"/>
                    <a:pt x="562" y="9871"/>
                  </a:cubicBezTo>
                  <a:lnTo>
                    <a:pt x="518" y="9871"/>
                  </a:lnTo>
                  <a:lnTo>
                    <a:pt x="518" y="9887"/>
                  </a:lnTo>
                  <a:cubicBezTo>
                    <a:pt x="540" y="9887"/>
                    <a:pt x="540" y="9899"/>
                    <a:pt x="540" y="9899"/>
                  </a:cubicBezTo>
                  <a:cubicBezTo>
                    <a:pt x="540" y="9915"/>
                    <a:pt x="540" y="9915"/>
                    <a:pt x="499" y="9915"/>
                  </a:cubicBezTo>
                  <a:cubicBezTo>
                    <a:pt x="455" y="9915"/>
                    <a:pt x="455" y="9927"/>
                    <a:pt x="499" y="9943"/>
                  </a:cubicBezTo>
                  <a:lnTo>
                    <a:pt x="518" y="9971"/>
                  </a:lnTo>
                  <a:cubicBezTo>
                    <a:pt x="477" y="9984"/>
                    <a:pt x="518" y="10012"/>
                    <a:pt x="540" y="10028"/>
                  </a:cubicBezTo>
                  <a:cubicBezTo>
                    <a:pt x="499" y="10040"/>
                    <a:pt x="499" y="10056"/>
                    <a:pt x="540" y="10068"/>
                  </a:cubicBezTo>
                  <a:cubicBezTo>
                    <a:pt x="562" y="10068"/>
                    <a:pt x="562" y="10084"/>
                    <a:pt x="540" y="10097"/>
                  </a:cubicBezTo>
                  <a:cubicBezTo>
                    <a:pt x="518" y="10112"/>
                    <a:pt x="518" y="10125"/>
                    <a:pt x="518" y="10153"/>
                  </a:cubicBezTo>
                  <a:cubicBezTo>
                    <a:pt x="540" y="10169"/>
                    <a:pt x="540" y="10266"/>
                    <a:pt x="540" y="10379"/>
                  </a:cubicBezTo>
                  <a:cubicBezTo>
                    <a:pt x="540" y="10507"/>
                    <a:pt x="543" y="10592"/>
                    <a:pt x="562" y="10592"/>
                  </a:cubicBezTo>
                  <a:cubicBezTo>
                    <a:pt x="562" y="10604"/>
                    <a:pt x="562" y="10604"/>
                    <a:pt x="543" y="10620"/>
                  </a:cubicBezTo>
                  <a:cubicBezTo>
                    <a:pt x="521" y="10620"/>
                    <a:pt x="521" y="10632"/>
                    <a:pt x="562" y="10648"/>
                  </a:cubicBezTo>
                  <a:cubicBezTo>
                    <a:pt x="584" y="10661"/>
                    <a:pt x="606" y="10661"/>
                    <a:pt x="562" y="10661"/>
                  </a:cubicBezTo>
                  <a:cubicBezTo>
                    <a:pt x="543" y="10661"/>
                    <a:pt x="543" y="10689"/>
                    <a:pt x="543" y="10745"/>
                  </a:cubicBezTo>
                  <a:cubicBezTo>
                    <a:pt x="543" y="10789"/>
                    <a:pt x="543" y="10846"/>
                    <a:pt x="562" y="10846"/>
                  </a:cubicBezTo>
                  <a:cubicBezTo>
                    <a:pt x="574" y="10862"/>
                    <a:pt x="580" y="10869"/>
                    <a:pt x="578" y="10869"/>
                  </a:cubicBezTo>
                  <a:cubicBezTo>
                    <a:pt x="576" y="10869"/>
                    <a:pt x="571" y="10865"/>
                    <a:pt x="562" y="10858"/>
                  </a:cubicBezTo>
                  <a:cubicBezTo>
                    <a:pt x="559" y="10857"/>
                    <a:pt x="555" y="10857"/>
                    <a:pt x="553" y="10857"/>
                  </a:cubicBezTo>
                  <a:cubicBezTo>
                    <a:pt x="518" y="10857"/>
                    <a:pt x="505" y="10921"/>
                    <a:pt x="543" y="10958"/>
                  </a:cubicBezTo>
                  <a:cubicBezTo>
                    <a:pt x="543" y="10971"/>
                    <a:pt x="543" y="10987"/>
                    <a:pt x="521" y="10987"/>
                  </a:cubicBezTo>
                  <a:cubicBezTo>
                    <a:pt x="521" y="11012"/>
                    <a:pt x="530" y="11037"/>
                    <a:pt x="543" y="11059"/>
                  </a:cubicBezTo>
                  <a:lnTo>
                    <a:pt x="543" y="11156"/>
                  </a:lnTo>
                  <a:cubicBezTo>
                    <a:pt x="546" y="11178"/>
                    <a:pt x="552" y="11196"/>
                    <a:pt x="565" y="11212"/>
                  </a:cubicBezTo>
                  <a:lnTo>
                    <a:pt x="565" y="11225"/>
                  </a:lnTo>
                  <a:cubicBezTo>
                    <a:pt x="543" y="11228"/>
                    <a:pt x="543" y="11297"/>
                    <a:pt x="543" y="11397"/>
                  </a:cubicBezTo>
                  <a:cubicBezTo>
                    <a:pt x="543" y="11494"/>
                    <a:pt x="546" y="11579"/>
                    <a:pt x="524" y="11594"/>
                  </a:cubicBezTo>
                  <a:cubicBezTo>
                    <a:pt x="524" y="11594"/>
                    <a:pt x="524" y="11607"/>
                    <a:pt x="546" y="11623"/>
                  </a:cubicBezTo>
                  <a:cubicBezTo>
                    <a:pt x="587" y="11635"/>
                    <a:pt x="587" y="11651"/>
                    <a:pt x="565" y="11663"/>
                  </a:cubicBezTo>
                  <a:cubicBezTo>
                    <a:pt x="524" y="11676"/>
                    <a:pt x="524" y="11736"/>
                    <a:pt x="565" y="11748"/>
                  </a:cubicBezTo>
                  <a:lnTo>
                    <a:pt x="546" y="11748"/>
                  </a:lnTo>
                  <a:cubicBezTo>
                    <a:pt x="502" y="11764"/>
                    <a:pt x="524" y="11804"/>
                    <a:pt x="565" y="11820"/>
                  </a:cubicBezTo>
                  <a:cubicBezTo>
                    <a:pt x="546" y="11833"/>
                    <a:pt x="524" y="11848"/>
                    <a:pt x="546" y="11861"/>
                  </a:cubicBezTo>
                  <a:cubicBezTo>
                    <a:pt x="546" y="11877"/>
                    <a:pt x="546" y="11877"/>
                    <a:pt x="505" y="11877"/>
                  </a:cubicBezTo>
                  <a:cubicBezTo>
                    <a:pt x="483" y="11877"/>
                    <a:pt x="461" y="11877"/>
                    <a:pt x="461" y="11889"/>
                  </a:cubicBezTo>
                  <a:cubicBezTo>
                    <a:pt x="461" y="11905"/>
                    <a:pt x="483" y="11905"/>
                    <a:pt x="505" y="11905"/>
                  </a:cubicBezTo>
                  <a:lnTo>
                    <a:pt x="505" y="11933"/>
                  </a:lnTo>
                  <a:cubicBezTo>
                    <a:pt x="505" y="11933"/>
                    <a:pt x="505" y="11945"/>
                    <a:pt x="524" y="11945"/>
                  </a:cubicBezTo>
                  <a:cubicBezTo>
                    <a:pt x="546" y="11945"/>
                    <a:pt x="546" y="11961"/>
                    <a:pt x="546" y="11974"/>
                  </a:cubicBezTo>
                  <a:cubicBezTo>
                    <a:pt x="531" y="11974"/>
                    <a:pt x="536" y="11981"/>
                    <a:pt x="548" y="11981"/>
                  </a:cubicBezTo>
                  <a:cubicBezTo>
                    <a:pt x="553" y="11981"/>
                    <a:pt x="561" y="11979"/>
                    <a:pt x="568" y="11974"/>
                  </a:cubicBezTo>
                  <a:cubicBezTo>
                    <a:pt x="587" y="11974"/>
                    <a:pt x="609" y="11974"/>
                    <a:pt x="609" y="11989"/>
                  </a:cubicBezTo>
                  <a:lnTo>
                    <a:pt x="649" y="11986"/>
                  </a:lnTo>
                  <a:cubicBezTo>
                    <a:pt x="693" y="11986"/>
                    <a:pt x="712" y="11986"/>
                    <a:pt x="734" y="11958"/>
                  </a:cubicBezTo>
                  <a:cubicBezTo>
                    <a:pt x="753" y="11902"/>
                    <a:pt x="775" y="11861"/>
                    <a:pt x="734" y="11861"/>
                  </a:cubicBezTo>
                  <a:cubicBezTo>
                    <a:pt x="734" y="11861"/>
                    <a:pt x="712" y="11845"/>
                    <a:pt x="712" y="11833"/>
                  </a:cubicBezTo>
                  <a:cubicBezTo>
                    <a:pt x="712" y="11817"/>
                    <a:pt x="734" y="11804"/>
                    <a:pt x="734" y="11804"/>
                  </a:cubicBezTo>
                  <a:cubicBezTo>
                    <a:pt x="753" y="11804"/>
                    <a:pt x="753" y="11748"/>
                    <a:pt x="753" y="11676"/>
                  </a:cubicBezTo>
                  <a:cubicBezTo>
                    <a:pt x="753" y="11591"/>
                    <a:pt x="753" y="11547"/>
                    <a:pt x="775" y="11535"/>
                  </a:cubicBezTo>
                  <a:cubicBezTo>
                    <a:pt x="794" y="11519"/>
                    <a:pt x="794" y="11507"/>
                    <a:pt x="794" y="11507"/>
                  </a:cubicBezTo>
                  <a:cubicBezTo>
                    <a:pt x="775" y="11507"/>
                    <a:pt x="775" y="11422"/>
                    <a:pt x="772" y="11322"/>
                  </a:cubicBezTo>
                  <a:cubicBezTo>
                    <a:pt x="772" y="11225"/>
                    <a:pt x="772" y="11124"/>
                    <a:pt x="753" y="11124"/>
                  </a:cubicBezTo>
                  <a:lnTo>
                    <a:pt x="753" y="11096"/>
                  </a:lnTo>
                  <a:cubicBezTo>
                    <a:pt x="772" y="11096"/>
                    <a:pt x="772" y="11068"/>
                    <a:pt x="772" y="11040"/>
                  </a:cubicBezTo>
                  <a:cubicBezTo>
                    <a:pt x="759" y="11024"/>
                    <a:pt x="753" y="11005"/>
                    <a:pt x="750" y="10983"/>
                  </a:cubicBezTo>
                  <a:cubicBezTo>
                    <a:pt x="772" y="10983"/>
                    <a:pt x="772" y="10971"/>
                    <a:pt x="772" y="10943"/>
                  </a:cubicBezTo>
                  <a:cubicBezTo>
                    <a:pt x="772" y="10914"/>
                    <a:pt x="772" y="10899"/>
                    <a:pt x="750" y="10899"/>
                  </a:cubicBezTo>
                  <a:cubicBezTo>
                    <a:pt x="750" y="10849"/>
                    <a:pt x="756" y="10795"/>
                    <a:pt x="772" y="10745"/>
                  </a:cubicBezTo>
                  <a:cubicBezTo>
                    <a:pt x="794" y="10730"/>
                    <a:pt x="772" y="10717"/>
                    <a:pt x="750" y="10701"/>
                  </a:cubicBezTo>
                  <a:cubicBezTo>
                    <a:pt x="731" y="10701"/>
                    <a:pt x="709" y="10689"/>
                    <a:pt x="709" y="10673"/>
                  </a:cubicBezTo>
                  <a:lnTo>
                    <a:pt x="750" y="10673"/>
                  </a:lnTo>
                  <a:cubicBezTo>
                    <a:pt x="759" y="10680"/>
                    <a:pt x="764" y="10684"/>
                    <a:pt x="768" y="10684"/>
                  </a:cubicBezTo>
                  <a:cubicBezTo>
                    <a:pt x="772" y="10684"/>
                    <a:pt x="772" y="10677"/>
                    <a:pt x="772" y="10661"/>
                  </a:cubicBezTo>
                  <a:lnTo>
                    <a:pt x="772" y="10632"/>
                  </a:lnTo>
                  <a:cubicBezTo>
                    <a:pt x="750" y="10632"/>
                    <a:pt x="750" y="10560"/>
                    <a:pt x="750" y="10463"/>
                  </a:cubicBezTo>
                  <a:cubicBezTo>
                    <a:pt x="750" y="10335"/>
                    <a:pt x="750" y="10294"/>
                    <a:pt x="728" y="10294"/>
                  </a:cubicBezTo>
                  <a:cubicBezTo>
                    <a:pt x="706" y="10294"/>
                    <a:pt x="706" y="10278"/>
                    <a:pt x="728" y="10238"/>
                  </a:cubicBezTo>
                  <a:cubicBezTo>
                    <a:pt x="790" y="10153"/>
                    <a:pt x="790" y="10153"/>
                    <a:pt x="769" y="10137"/>
                  </a:cubicBezTo>
                  <a:lnTo>
                    <a:pt x="769" y="10137"/>
                  </a:lnTo>
                  <a:cubicBezTo>
                    <a:pt x="769" y="10153"/>
                    <a:pt x="750" y="10153"/>
                    <a:pt x="728" y="10153"/>
                  </a:cubicBezTo>
                  <a:cubicBezTo>
                    <a:pt x="687" y="10153"/>
                    <a:pt x="687" y="10137"/>
                    <a:pt x="728" y="10125"/>
                  </a:cubicBezTo>
                  <a:cubicBezTo>
                    <a:pt x="769" y="10125"/>
                    <a:pt x="747" y="9912"/>
                    <a:pt x="706" y="9899"/>
                  </a:cubicBezTo>
                  <a:lnTo>
                    <a:pt x="728" y="9899"/>
                  </a:lnTo>
                  <a:cubicBezTo>
                    <a:pt x="747" y="9899"/>
                    <a:pt x="747" y="9883"/>
                    <a:pt x="747" y="9827"/>
                  </a:cubicBezTo>
                  <a:lnTo>
                    <a:pt x="747" y="9786"/>
                  </a:lnTo>
                  <a:cubicBezTo>
                    <a:pt x="706" y="9786"/>
                    <a:pt x="728" y="9702"/>
                    <a:pt x="747" y="9702"/>
                  </a:cubicBezTo>
                  <a:cubicBezTo>
                    <a:pt x="769" y="9686"/>
                    <a:pt x="769" y="9686"/>
                    <a:pt x="769" y="9658"/>
                  </a:cubicBezTo>
                  <a:cubicBezTo>
                    <a:pt x="725" y="9617"/>
                    <a:pt x="747" y="9545"/>
                    <a:pt x="769" y="9545"/>
                  </a:cubicBezTo>
                  <a:lnTo>
                    <a:pt x="769" y="9517"/>
                  </a:lnTo>
                  <a:cubicBezTo>
                    <a:pt x="753" y="9501"/>
                    <a:pt x="743" y="9482"/>
                    <a:pt x="747" y="9460"/>
                  </a:cubicBezTo>
                  <a:cubicBezTo>
                    <a:pt x="747" y="9428"/>
                    <a:pt x="747" y="9413"/>
                    <a:pt x="738" y="9413"/>
                  </a:cubicBezTo>
                  <a:cubicBezTo>
                    <a:pt x="735" y="9413"/>
                    <a:pt x="731" y="9415"/>
                    <a:pt x="725" y="9420"/>
                  </a:cubicBezTo>
                  <a:cubicBezTo>
                    <a:pt x="706" y="9420"/>
                    <a:pt x="684" y="9420"/>
                    <a:pt x="684" y="9404"/>
                  </a:cubicBezTo>
                  <a:lnTo>
                    <a:pt x="706" y="9404"/>
                  </a:lnTo>
                  <a:cubicBezTo>
                    <a:pt x="725" y="9404"/>
                    <a:pt x="725" y="9363"/>
                    <a:pt x="725" y="9307"/>
                  </a:cubicBezTo>
                  <a:cubicBezTo>
                    <a:pt x="725" y="9235"/>
                    <a:pt x="725" y="9207"/>
                    <a:pt x="747" y="9191"/>
                  </a:cubicBezTo>
                  <a:lnTo>
                    <a:pt x="725" y="9178"/>
                  </a:lnTo>
                  <a:cubicBezTo>
                    <a:pt x="703" y="9166"/>
                    <a:pt x="703" y="9150"/>
                    <a:pt x="725" y="9150"/>
                  </a:cubicBezTo>
                  <a:cubicBezTo>
                    <a:pt x="747" y="9134"/>
                    <a:pt x="747" y="9078"/>
                    <a:pt x="725" y="9050"/>
                  </a:cubicBezTo>
                  <a:lnTo>
                    <a:pt x="725" y="9022"/>
                  </a:lnTo>
                  <a:cubicBezTo>
                    <a:pt x="765" y="9009"/>
                    <a:pt x="765" y="8965"/>
                    <a:pt x="725" y="8953"/>
                  </a:cubicBezTo>
                  <a:cubicBezTo>
                    <a:pt x="747" y="8953"/>
                    <a:pt x="747" y="8937"/>
                    <a:pt x="747" y="8924"/>
                  </a:cubicBezTo>
                  <a:cubicBezTo>
                    <a:pt x="725" y="8896"/>
                    <a:pt x="725" y="8840"/>
                    <a:pt x="743" y="8840"/>
                  </a:cubicBezTo>
                  <a:lnTo>
                    <a:pt x="743" y="8824"/>
                  </a:lnTo>
                  <a:cubicBezTo>
                    <a:pt x="731" y="8818"/>
                    <a:pt x="722" y="8799"/>
                    <a:pt x="725" y="8783"/>
                  </a:cubicBezTo>
                  <a:cubicBezTo>
                    <a:pt x="725" y="8768"/>
                    <a:pt x="718" y="8749"/>
                    <a:pt x="703" y="8740"/>
                  </a:cubicBezTo>
                  <a:cubicBezTo>
                    <a:pt x="681" y="8727"/>
                    <a:pt x="681" y="8715"/>
                    <a:pt x="681" y="8715"/>
                  </a:cubicBezTo>
                  <a:cubicBezTo>
                    <a:pt x="681" y="8710"/>
                    <a:pt x="683" y="8708"/>
                    <a:pt x="686" y="8708"/>
                  </a:cubicBezTo>
                  <a:cubicBezTo>
                    <a:pt x="694" y="8708"/>
                    <a:pt x="709" y="8718"/>
                    <a:pt x="725" y="8727"/>
                  </a:cubicBezTo>
                  <a:cubicBezTo>
                    <a:pt x="729" y="8733"/>
                    <a:pt x="732" y="8736"/>
                    <a:pt x="734" y="8736"/>
                  </a:cubicBezTo>
                  <a:cubicBezTo>
                    <a:pt x="741" y="8736"/>
                    <a:pt x="734" y="8702"/>
                    <a:pt x="703" y="8671"/>
                  </a:cubicBezTo>
                  <a:cubicBezTo>
                    <a:pt x="680" y="8648"/>
                    <a:pt x="670" y="8638"/>
                    <a:pt x="673" y="8638"/>
                  </a:cubicBezTo>
                  <a:lnTo>
                    <a:pt x="673" y="8638"/>
                  </a:lnTo>
                  <a:cubicBezTo>
                    <a:pt x="675" y="8638"/>
                    <a:pt x="685" y="8644"/>
                    <a:pt x="703" y="8655"/>
                  </a:cubicBezTo>
                  <a:cubicBezTo>
                    <a:pt x="715" y="8664"/>
                    <a:pt x="727" y="8672"/>
                    <a:pt x="731" y="8672"/>
                  </a:cubicBezTo>
                  <a:cubicBezTo>
                    <a:pt x="734" y="8672"/>
                    <a:pt x="733" y="8667"/>
                    <a:pt x="725" y="8655"/>
                  </a:cubicBezTo>
                  <a:cubicBezTo>
                    <a:pt x="725" y="8655"/>
                    <a:pt x="725" y="8627"/>
                    <a:pt x="703" y="8627"/>
                  </a:cubicBezTo>
                  <a:lnTo>
                    <a:pt x="703" y="8586"/>
                  </a:lnTo>
                  <a:cubicBezTo>
                    <a:pt x="715" y="8570"/>
                    <a:pt x="725" y="8552"/>
                    <a:pt x="725" y="8530"/>
                  </a:cubicBezTo>
                  <a:cubicBezTo>
                    <a:pt x="703" y="8514"/>
                    <a:pt x="703" y="8514"/>
                    <a:pt x="725" y="8501"/>
                  </a:cubicBezTo>
                  <a:cubicBezTo>
                    <a:pt x="743" y="8501"/>
                    <a:pt x="743" y="8486"/>
                    <a:pt x="703" y="8486"/>
                  </a:cubicBezTo>
                  <a:cubicBezTo>
                    <a:pt x="681" y="8473"/>
                    <a:pt x="681" y="8458"/>
                    <a:pt x="703" y="8445"/>
                  </a:cubicBezTo>
                  <a:cubicBezTo>
                    <a:pt x="743" y="8445"/>
                    <a:pt x="743" y="8429"/>
                    <a:pt x="725" y="8429"/>
                  </a:cubicBezTo>
                  <a:cubicBezTo>
                    <a:pt x="703" y="8417"/>
                    <a:pt x="703" y="8401"/>
                    <a:pt x="703" y="8401"/>
                  </a:cubicBezTo>
                  <a:cubicBezTo>
                    <a:pt x="722" y="8401"/>
                    <a:pt x="722" y="8276"/>
                    <a:pt x="722" y="8147"/>
                  </a:cubicBezTo>
                  <a:cubicBezTo>
                    <a:pt x="722" y="8135"/>
                    <a:pt x="703" y="8119"/>
                    <a:pt x="681" y="8119"/>
                  </a:cubicBezTo>
                  <a:cubicBezTo>
                    <a:pt x="671" y="8120"/>
                    <a:pt x="665" y="8120"/>
                    <a:pt x="661" y="8120"/>
                  </a:cubicBezTo>
                  <a:cubicBezTo>
                    <a:pt x="649" y="8120"/>
                    <a:pt x="664" y="8116"/>
                    <a:pt x="681" y="8107"/>
                  </a:cubicBezTo>
                  <a:cubicBezTo>
                    <a:pt x="731" y="8094"/>
                    <a:pt x="741" y="8074"/>
                    <a:pt x="712" y="8074"/>
                  </a:cubicBezTo>
                  <a:cubicBezTo>
                    <a:pt x="704" y="8074"/>
                    <a:pt x="694" y="8075"/>
                    <a:pt x="681" y="8078"/>
                  </a:cubicBezTo>
                  <a:cubicBezTo>
                    <a:pt x="664" y="8085"/>
                    <a:pt x="654" y="8089"/>
                    <a:pt x="651" y="8089"/>
                  </a:cubicBezTo>
                  <a:cubicBezTo>
                    <a:pt x="647" y="8089"/>
                    <a:pt x="657" y="8081"/>
                    <a:pt x="681" y="8063"/>
                  </a:cubicBezTo>
                  <a:cubicBezTo>
                    <a:pt x="703" y="8050"/>
                    <a:pt x="703" y="8050"/>
                    <a:pt x="681" y="8034"/>
                  </a:cubicBezTo>
                  <a:cubicBezTo>
                    <a:pt x="659" y="8034"/>
                    <a:pt x="659" y="8022"/>
                    <a:pt x="681" y="8022"/>
                  </a:cubicBezTo>
                  <a:cubicBezTo>
                    <a:pt x="703" y="8006"/>
                    <a:pt x="722" y="7994"/>
                    <a:pt x="703" y="7994"/>
                  </a:cubicBezTo>
                  <a:cubicBezTo>
                    <a:pt x="703" y="7994"/>
                    <a:pt x="703" y="7978"/>
                    <a:pt x="722" y="7966"/>
                  </a:cubicBezTo>
                  <a:cubicBezTo>
                    <a:pt x="743" y="7950"/>
                    <a:pt x="722" y="7937"/>
                    <a:pt x="700" y="7922"/>
                  </a:cubicBezTo>
                  <a:cubicBezTo>
                    <a:pt x="669" y="7891"/>
                    <a:pt x="662" y="7875"/>
                    <a:pt x="676" y="7875"/>
                  </a:cubicBezTo>
                  <a:cubicBezTo>
                    <a:pt x="681" y="7875"/>
                    <a:pt x="689" y="7877"/>
                    <a:pt x="700" y="7881"/>
                  </a:cubicBezTo>
                  <a:cubicBezTo>
                    <a:pt x="703" y="7882"/>
                    <a:pt x="706" y="7882"/>
                    <a:pt x="709" y="7882"/>
                  </a:cubicBezTo>
                  <a:cubicBezTo>
                    <a:pt x="740" y="7882"/>
                    <a:pt x="718" y="7823"/>
                    <a:pt x="681" y="7809"/>
                  </a:cubicBezTo>
                  <a:cubicBezTo>
                    <a:pt x="637" y="7796"/>
                    <a:pt x="637" y="7796"/>
                    <a:pt x="659" y="7796"/>
                  </a:cubicBezTo>
                  <a:cubicBezTo>
                    <a:pt x="681" y="7796"/>
                    <a:pt x="681" y="7781"/>
                    <a:pt x="681" y="7781"/>
                  </a:cubicBezTo>
                  <a:cubicBezTo>
                    <a:pt x="681" y="7768"/>
                    <a:pt x="681" y="7752"/>
                    <a:pt x="700" y="7752"/>
                  </a:cubicBezTo>
                  <a:cubicBezTo>
                    <a:pt x="696" y="7737"/>
                    <a:pt x="690" y="7724"/>
                    <a:pt x="681" y="7712"/>
                  </a:cubicBezTo>
                  <a:cubicBezTo>
                    <a:pt x="637" y="7683"/>
                    <a:pt x="659" y="7640"/>
                    <a:pt x="700" y="7627"/>
                  </a:cubicBezTo>
                  <a:lnTo>
                    <a:pt x="678" y="7599"/>
                  </a:lnTo>
                  <a:cubicBezTo>
                    <a:pt x="637" y="7583"/>
                    <a:pt x="615" y="7571"/>
                    <a:pt x="659" y="7571"/>
                  </a:cubicBezTo>
                  <a:lnTo>
                    <a:pt x="678" y="7571"/>
                  </a:lnTo>
                  <a:cubicBezTo>
                    <a:pt x="637" y="7555"/>
                    <a:pt x="659" y="7499"/>
                    <a:pt x="700" y="7499"/>
                  </a:cubicBezTo>
                  <a:cubicBezTo>
                    <a:pt x="722" y="7499"/>
                    <a:pt x="722" y="7499"/>
                    <a:pt x="722" y="7486"/>
                  </a:cubicBezTo>
                  <a:lnTo>
                    <a:pt x="700" y="7486"/>
                  </a:lnTo>
                  <a:cubicBezTo>
                    <a:pt x="678" y="7486"/>
                    <a:pt x="659" y="7486"/>
                    <a:pt x="659" y="7470"/>
                  </a:cubicBezTo>
                  <a:cubicBezTo>
                    <a:pt x="659" y="7458"/>
                    <a:pt x="659" y="7442"/>
                    <a:pt x="678" y="7442"/>
                  </a:cubicBezTo>
                  <a:cubicBezTo>
                    <a:pt x="700" y="7430"/>
                    <a:pt x="722" y="7414"/>
                    <a:pt x="700" y="7414"/>
                  </a:cubicBezTo>
                  <a:cubicBezTo>
                    <a:pt x="700" y="7414"/>
                    <a:pt x="700" y="7401"/>
                    <a:pt x="722" y="7386"/>
                  </a:cubicBezTo>
                  <a:lnTo>
                    <a:pt x="722" y="7329"/>
                  </a:lnTo>
                  <a:cubicBezTo>
                    <a:pt x="700" y="7317"/>
                    <a:pt x="700" y="7289"/>
                    <a:pt x="722" y="7285"/>
                  </a:cubicBezTo>
                  <a:cubicBezTo>
                    <a:pt x="718" y="7270"/>
                    <a:pt x="712" y="7254"/>
                    <a:pt x="700" y="7245"/>
                  </a:cubicBezTo>
                  <a:cubicBezTo>
                    <a:pt x="700" y="7217"/>
                    <a:pt x="700" y="7204"/>
                    <a:pt x="718" y="7201"/>
                  </a:cubicBezTo>
                  <a:cubicBezTo>
                    <a:pt x="740" y="7201"/>
                    <a:pt x="740" y="7201"/>
                    <a:pt x="718" y="7188"/>
                  </a:cubicBezTo>
                  <a:cubicBezTo>
                    <a:pt x="700" y="7188"/>
                    <a:pt x="700" y="7176"/>
                    <a:pt x="700" y="7160"/>
                  </a:cubicBezTo>
                  <a:cubicBezTo>
                    <a:pt x="700" y="7148"/>
                    <a:pt x="700" y="7132"/>
                    <a:pt x="700" y="7132"/>
                  </a:cubicBezTo>
                  <a:cubicBezTo>
                    <a:pt x="678" y="7132"/>
                    <a:pt x="678" y="7132"/>
                    <a:pt x="678" y="7119"/>
                  </a:cubicBezTo>
                  <a:cubicBezTo>
                    <a:pt x="678" y="7104"/>
                    <a:pt x="700" y="7060"/>
                    <a:pt x="700" y="7047"/>
                  </a:cubicBezTo>
                  <a:cubicBezTo>
                    <a:pt x="700" y="7020"/>
                    <a:pt x="700" y="7010"/>
                    <a:pt x="694" y="7010"/>
                  </a:cubicBezTo>
                  <a:cubicBezTo>
                    <a:pt x="691" y="7010"/>
                    <a:pt x="686" y="7013"/>
                    <a:pt x="678" y="7019"/>
                  </a:cubicBezTo>
                  <a:cubicBezTo>
                    <a:pt x="678" y="7026"/>
                    <a:pt x="674" y="7030"/>
                    <a:pt x="671" y="7030"/>
                  </a:cubicBezTo>
                  <a:cubicBezTo>
                    <a:pt x="667" y="7030"/>
                    <a:pt x="665" y="7023"/>
                    <a:pt x="678" y="7007"/>
                  </a:cubicBezTo>
                  <a:cubicBezTo>
                    <a:pt x="687" y="6972"/>
                    <a:pt x="693" y="6941"/>
                    <a:pt x="700" y="6906"/>
                  </a:cubicBezTo>
                  <a:cubicBezTo>
                    <a:pt x="700" y="6850"/>
                    <a:pt x="700" y="6850"/>
                    <a:pt x="678" y="6850"/>
                  </a:cubicBezTo>
                  <a:cubicBezTo>
                    <a:pt x="665" y="6855"/>
                    <a:pt x="657" y="6856"/>
                    <a:pt x="652" y="6856"/>
                  </a:cubicBezTo>
                  <a:cubicBezTo>
                    <a:pt x="641" y="6856"/>
                    <a:pt x="649" y="6846"/>
                    <a:pt x="678" y="6837"/>
                  </a:cubicBezTo>
                  <a:cubicBezTo>
                    <a:pt x="718" y="6806"/>
                    <a:pt x="718" y="6793"/>
                    <a:pt x="696" y="6793"/>
                  </a:cubicBezTo>
                  <a:cubicBezTo>
                    <a:pt x="678" y="6778"/>
                    <a:pt x="678" y="6778"/>
                    <a:pt x="678" y="6765"/>
                  </a:cubicBezTo>
                  <a:cubicBezTo>
                    <a:pt x="696" y="6765"/>
                    <a:pt x="696" y="6750"/>
                    <a:pt x="678" y="6721"/>
                  </a:cubicBezTo>
                  <a:cubicBezTo>
                    <a:pt x="678" y="6709"/>
                    <a:pt x="678" y="6709"/>
                    <a:pt x="696" y="6709"/>
                  </a:cubicBezTo>
                  <a:lnTo>
                    <a:pt x="696" y="6681"/>
                  </a:lnTo>
                  <a:cubicBezTo>
                    <a:pt x="656" y="6652"/>
                    <a:pt x="678" y="6568"/>
                    <a:pt x="696" y="6552"/>
                  </a:cubicBezTo>
                  <a:cubicBezTo>
                    <a:pt x="696" y="6552"/>
                    <a:pt x="696" y="6540"/>
                    <a:pt x="678" y="6524"/>
                  </a:cubicBezTo>
                  <a:cubicBezTo>
                    <a:pt x="634" y="6511"/>
                    <a:pt x="634" y="6499"/>
                    <a:pt x="678" y="6496"/>
                  </a:cubicBezTo>
                  <a:cubicBezTo>
                    <a:pt x="718" y="6496"/>
                    <a:pt x="718" y="6496"/>
                    <a:pt x="678" y="6483"/>
                  </a:cubicBezTo>
                  <a:cubicBezTo>
                    <a:pt x="658" y="6469"/>
                    <a:pt x="656" y="6410"/>
                    <a:pt x="687" y="6410"/>
                  </a:cubicBezTo>
                  <a:cubicBezTo>
                    <a:pt x="690" y="6410"/>
                    <a:pt x="693" y="6410"/>
                    <a:pt x="696" y="6411"/>
                  </a:cubicBezTo>
                  <a:lnTo>
                    <a:pt x="737" y="6411"/>
                  </a:lnTo>
                  <a:cubicBezTo>
                    <a:pt x="718" y="6399"/>
                    <a:pt x="718" y="6383"/>
                    <a:pt x="718" y="6383"/>
                  </a:cubicBezTo>
                  <a:cubicBezTo>
                    <a:pt x="696" y="6383"/>
                    <a:pt x="696" y="6370"/>
                    <a:pt x="696" y="6327"/>
                  </a:cubicBezTo>
                  <a:cubicBezTo>
                    <a:pt x="696" y="6298"/>
                    <a:pt x="675" y="6242"/>
                    <a:pt x="675" y="6214"/>
                  </a:cubicBezTo>
                  <a:cubicBezTo>
                    <a:pt x="675" y="6186"/>
                    <a:pt x="675" y="6145"/>
                    <a:pt x="696" y="6129"/>
                  </a:cubicBezTo>
                  <a:cubicBezTo>
                    <a:pt x="696" y="6110"/>
                    <a:pt x="690" y="6088"/>
                    <a:pt x="675" y="6073"/>
                  </a:cubicBezTo>
                  <a:cubicBezTo>
                    <a:pt x="653" y="6060"/>
                    <a:pt x="653" y="6032"/>
                    <a:pt x="675" y="6032"/>
                  </a:cubicBezTo>
                  <a:lnTo>
                    <a:pt x="675" y="6016"/>
                  </a:lnTo>
                  <a:cubicBezTo>
                    <a:pt x="665" y="6007"/>
                    <a:pt x="656" y="5991"/>
                    <a:pt x="653" y="5976"/>
                  </a:cubicBezTo>
                  <a:cubicBezTo>
                    <a:pt x="675" y="5976"/>
                    <a:pt x="696" y="5960"/>
                    <a:pt x="675" y="5947"/>
                  </a:cubicBezTo>
                  <a:cubicBezTo>
                    <a:pt x="653" y="5947"/>
                    <a:pt x="653" y="5932"/>
                    <a:pt x="653" y="5903"/>
                  </a:cubicBezTo>
                  <a:cubicBezTo>
                    <a:pt x="675" y="5875"/>
                    <a:pt x="675" y="5411"/>
                    <a:pt x="653" y="5411"/>
                  </a:cubicBezTo>
                  <a:lnTo>
                    <a:pt x="653" y="5368"/>
                  </a:lnTo>
                  <a:lnTo>
                    <a:pt x="653" y="5327"/>
                  </a:lnTo>
                  <a:cubicBezTo>
                    <a:pt x="693" y="5327"/>
                    <a:pt x="671" y="5255"/>
                    <a:pt x="653" y="5214"/>
                  </a:cubicBezTo>
                  <a:cubicBezTo>
                    <a:pt x="637" y="5205"/>
                    <a:pt x="628" y="5189"/>
                    <a:pt x="631" y="5170"/>
                  </a:cubicBezTo>
                  <a:cubicBezTo>
                    <a:pt x="671" y="5170"/>
                    <a:pt x="671" y="5129"/>
                    <a:pt x="653" y="5101"/>
                  </a:cubicBezTo>
                  <a:cubicBezTo>
                    <a:pt x="609" y="5086"/>
                    <a:pt x="609" y="5073"/>
                    <a:pt x="653" y="5073"/>
                  </a:cubicBezTo>
                  <a:cubicBezTo>
                    <a:pt x="693" y="5073"/>
                    <a:pt x="693" y="5045"/>
                    <a:pt x="631" y="5017"/>
                  </a:cubicBezTo>
                  <a:cubicBezTo>
                    <a:pt x="609" y="5001"/>
                    <a:pt x="609" y="5001"/>
                    <a:pt x="631" y="4988"/>
                  </a:cubicBezTo>
                  <a:cubicBezTo>
                    <a:pt x="671" y="4973"/>
                    <a:pt x="671" y="4960"/>
                    <a:pt x="653" y="4960"/>
                  </a:cubicBezTo>
                  <a:cubicBezTo>
                    <a:pt x="609" y="4945"/>
                    <a:pt x="609" y="4932"/>
                    <a:pt x="653" y="4916"/>
                  </a:cubicBezTo>
                  <a:cubicBezTo>
                    <a:pt x="693" y="4888"/>
                    <a:pt x="693" y="4888"/>
                    <a:pt x="653" y="4876"/>
                  </a:cubicBezTo>
                  <a:cubicBezTo>
                    <a:pt x="609" y="4863"/>
                    <a:pt x="609" y="4804"/>
                    <a:pt x="649" y="4791"/>
                  </a:cubicBezTo>
                  <a:cubicBezTo>
                    <a:pt x="649" y="4775"/>
                    <a:pt x="671" y="4763"/>
                    <a:pt x="649" y="4763"/>
                  </a:cubicBezTo>
                  <a:lnTo>
                    <a:pt x="671" y="4747"/>
                  </a:lnTo>
                  <a:lnTo>
                    <a:pt x="671" y="4719"/>
                  </a:lnTo>
                  <a:lnTo>
                    <a:pt x="649" y="4719"/>
                  </a:lnTo>
                  <a:cubicBezTo>
                    <a:pt x="662" y="4653"/>
                    <a:pt x="668" y="4587"/>
                    <a:pt x="671" y="4521"/>
                  </a:cubicBezTo>
                  <a:cubicBezTo>
                    <a:pt x="671" y="4389"/>
                    <a:pt x="671" y="4348"/>
                    <a:pt x="658" y="4348"/>
                  </a:cubicBezTo>
                  <a:cubicBezTo>
                    <a:pt x="656" y="4348"/>
                    <a:pt x="653" y="4350"/>
                    <a:pt x="649" y="4352"/>
                  </a:cubicBezTo>
                  <a:cubicBezTo>
                    <a:pt x="641" y="4355"/>
                    <a:pt x="634" y="4357"/>
                    <a:pt x="629" y="4357"/>
                  </a:cubicBezTo>
                  <a:cubicBezTo>
                    <a:pt x="610" y="4357"/>
                    <a:pt x="617" y="4336"/>
                    <a:pt x="649" y="4324"/>
                  </a:cubicBezTo>
                  <a:cubicBezTo>
                    <a:pt x="649" y="4308"/>
                    <a:pt x="671" y="4280"/>
                    <a:pt x="671" y="4252"/>
                  </a:cubicBezTo>
                  <a:cubicBezTo>
                    <a:pt x="671" y="4224"/>
                    <a:pt x="671" y="4196"/>
                    <a:pt x="690" y="4196"/>
                  </a:cubicBezTo>
                  <a:lnTo>
                    <a:pt x="690" y="4183"/>
                  </a:lnTo>
                  <a:cubicBezTo>
                    <a:pt x="649" y="4155"/>
                    <a:pt x="649" y="4070"/>
                    <a:pt x="668" y="4026"/>
                  </a:cubicBezTo>
                  <a:cubicBezTo>
                    <a:pt x="671" y="4001"/>
                    <a:pt x="665" y="3976"/>
                    <a:pt x="649" y="3957"/>
                  </a:cubicBezTo>
                  <a:cubicBezTo>
                    <a:pt x="628" y="3929"/>
                    <a:pt x="628" y="3929"/>
                    <a:pt x="649" y="3914"/>
                  </a:cubicBezTo>
                  <a:cubicBezTo>
                    <a:pt x="668" y="3914"/>
                    <a:pt x="690" y="3829"/>
                    <a:pt x="649" y="3829"/>
                  </a:cubicBezTo>
                  <a:lnTo>
                    <a:pt x="668" y="3816"/>
                  </a:lnTo>
                  <a:cubicBezTo>
                    <a:pt x="690" y="3801"/>
                    <a:pt x="668" y="3788"/>
                    <a:pt x="649" y="3788"/>
                  </a:cubicBezTo>
                  <a:cubicBezTo>
                    <a:pt x="606" y="3788"/>
                    <a:pt x="606" y="3773"/>
                    <a:pt x="668" y="3760"/>
                  </a:cubicBezTo>
                  <a:cubicBezTo>
                    <a:pt x="712" y="3760"/>
                    <a:pt x="709" y="3744"/>
                    <a:pt x="690" y="3744"/>
                  </a:cubicBezTo>
                  <a:cubicBezTo>
                    <a:pt x="668" y="3732"/>
                    <a:pt x="646" y="3716"/>
                    <a:pt x="668" y="3704"/>
                  </a:cubicBezTo>
                  <a:cubicBezTo>
                    <a:pt x="668" y="3688"/>
                    <a:pt x="668" y="3675"/>
                    <a:pt x="628" y="3675"/>
                  </a:cubicBezTo>
                  <a:cubicBezTo>
                    <a:pt x="606" y="3675"/>
                    <a:pt x="606" y="3660"/>
                    <a:pt x="606" y="3647"/>
                  </a:cubicBezTo>
                  <a:cubicBezTo>
                    <a:pt x="608" y="3647"/>
                    <a:pt x="611" y="3646"/>
                    <a:pt x="614" y="3646"/>
                  </a:cubicBezTo>
                  <a:cubicBezTo>
                    <a:pt x="627" y="3646"/>
                    <a:pt x="639" y="3652"/>
                    <a:pt x="646" y="3660"/>
                  </a:cubicBezTo>
                  <a:lnTo>
                    <a:pt x="646" y="3631"/>
                  </a:lnTo>
                  <a:cubicBezTo>
                    <a:pt x="653" y="3610"/>
                    <a:pt x="668" y="3594"/>
                    <a:pt x="690" y="3591"/>
                  </a:cubicBezTo>
                  <a:cubicBezTo>
                    <a:pt x="704" y="3580"/>
                    <a:pt x="707" y="3570"/>
                    <a:pt x="694" y="3570"/>
                  </a:cubicBezTo>
                  <a:cubicBezTo>
                    <a:pt x="688" y="3570"/>
                    <a:pt x="680" y="3571"/>
                    <a:pt x="668" y="3575"/>
                  </a:cubicBezTo>
                  <a:cubicBezTo>
                    <a:pt x="628" y="3575"/>
                    <a:pt x="628" y="3575"/>
                    <a:pt x="628" y="3547"/>
                  </a:cubicBezTo>
                  <a:cubicBezTo>
                    <a:pt x="628" y="3534"/>
                    <a:pt x="628" y="3519"/>
                    <a:pt x="646" y="3519"/>
                  </a:cubicBezTo>
                  <a:cubicBezTo>
                    <a:pt x="668" y="3519"/>
                    <a:pt x="668" y="3519"/>
                    <a:pt x="668" y="3490"/>
                  </a:cubicBezTo>
                  <a:cubicBezTo>
                    <a:pt x="668" y="3450"/>
                    <a:pt x="606" y="3406"/>
                    <a:pt x="565" y="3393"/>
                  </a:cubicBezTo>
                  <a:cubicBezTo>
                    <a:pt x="521" y="3393"/>
                    <a:pt x="521" y="3393"/>
                    <a:pt x="565" y="3378"/>
                  </a:cubicBezTo>
                  <a:cubicBezTo>
                    <a:pt x="584" y="3378"/>
                    <a:pt x="584" y="3365"/>
                    <a:pt x="584" y="3349"/>
                  </a:cubicBezTo>
                  <a:cubicBezTo>
                    <a:pt x="569" y="3349"/>
                    <a:pt x="574" y="3344"/>
                    <a:pt x="579" y="3344"/>
                  </a:cubicBezTo>
                  <a:cubicBezTo>
                    <a:pt x="581" y="3344"/>
                    <a:pt x="584" y="3345"/>
                    <a:pt x="584" y="3349"/>
                  </a:cubicBezTo>
                  <a:cubicBezTo>
                    <a:pt x="606" y="3349"/>
                    <a:pt x="606" y="3365"/>
                    <a:pt x="606" y="3378"/>
                  </a:cubicBezTo>
                  <a:lnTo>
                    <a:pt x="624" y="3378"/>
                  </a:lnTo>
                  <a:cubicBezTo>
                    <a:pt x="668" y="3365"/>
                    <a:pt x="668" y="3349"/>
                    <a:pt x="624" y="3337"/>
                  </a:cubicBezTo>
                  <a:cubicBezTo>
                    <a:pt x="606" y="3321"/>
                    <a:pt x="606" y="3321"/>
                    <a:pt x="624" y="3309"/>
                  </a:cubicBezTo>
                  <a:cubicBezTo>
                    <a:pt x="646" y="3293"/>
                    <a:pt x="668" y="3280"/>
                    <a:pt x="646" y="3280"/>
                  </a:cubicBezTo>
                  <a:cubicBezTo>
                    <a:pt x="646" y="3262"/>
                    <a:pt x="656" y="3246"/>
                    <a:pt x="668" y="3237"/>
                  </a:cubicBezTo>
                  <a:cubicBezTo>
                    <a:pt x="668" y="3208"/>
                    <a:pt x="668" y="3196"/>
                    <a:pt x="646" y="3196"/>
                  </a:cubicBezTo>
                  <a:cubicBezTo>
                    <a:pt x="624" y="3196"/>
                    <a:pt x="624" y="3180"/>
                    <a:pt x="624" y="3168"/>
                  </a:cubicBezTo>
                  <a:cubicBezTo>
                    <a:pt x="624" y="3152"/>
                    <a:pt x="624" y="3139"/>
                    <a:pt x="606" y="3139"/>
                  </a:cubicBezTo>
                  <a:cubicBezTo>
                    <a:pt x="581" y="3139"/>
                    <a:pt x="562" y="3121"/>
                    <a:pt x="562" y="3096"/>
                  </a:cubicBezTo>
                  <a:cubicBezTo>
                    <a:pt x="543" y="3067"/>
                    <a:pt x="543" y="3067"/>
                    <a:pt x="584" y="3055"/>
                  </a:cubicBezTo>
                  <a:cubicBezTo>
                    <a:pt x="606" y="3055"/>
                    <a:pt x="606" y="3039"/>
                    <a:pt x="606" y="3027"/>
                  </a:cubicBezTo>
                  <a:cubicBezTo>
                    <a:pt x="606" y="3027"/>
                    <a:pt x="606" y="3011"/>
                    <a:pt x="624" y="2998"/>
                  </a:cubicBezTo>
                  <a:cubicBezTo>
                    <a:pt x="646" y="2983"/>
                    <a:pt x="624" y="2983"/>
                    <a:pt x="602" y="2983"/>
                  </a:cubicBezTo>
                  <a:lnTo>
                    <a:pt x="562" y="2983"/>
                  </a:lnTo>
                  <a:cubicBezTo>
                    <a:pt x="562" y="2970"/>
                    <a:pt x="602" y="2955"/>
                    <a:pt x="624" y="2955"/>
                  </a:cubicBezTo>
                  <a:cubicBezTo>
                    <a:pt x="665" y="2942"/>
                    <a:pt x="665" y="2942"/>
                    <a:pt x="624" y="2942"/>
                  </a:cubicBezTo>
                  <a:cubicBezTo>
                    <a:pt x="602" y="2942"/>
                    <a:pt x="584" y="2926"/>
                    <a:pt x="602" y="2898"/>
                  </a:cubicBezTo>
                  <a:cubicBezTo>
                    <a:pt x="602" y="2870"/>
                    <a:pt x="602" y="2842"/>
                    <a:pt x="624" y="2842"/>
                  </a:cubicBezTo>
                  <a:cubicBezTo>
                    <a:pt x="637" y="2835"/>
                    <a:pt x="637" y="2820"/>
                    <a:pt x="624" y="2814"/>
                  </a:cubicBezTo>
                  <a:cubicBezTo>
                    <a:pt x="602" y="2801"/>
                    <a:pt x="602" y="2785"/>
                    <a:pt x="624" y="2745"/>
                  </a:cubicBezTo>
                  <a:cubicBezTo>
                    <a:pt x="665" y="2673"/>
                    <a:pt x="665" y="2673"/>
                    <a:pt x="624" y="2673"/>
                  </a:cubicBezTo>
                  <a:cubicBezTo>
                    <a:pt x="602" y="2673"/>
                    <a:pt x="584" y="2673"/>
                    <a:pt x="624" y="2660"/>
                  </a:cubicBezTo>
                  <a:cubicBezTo>
                    <a:pt x="646" y="2644"/>
                    <a:pt x="624" y="2632"/>
                    <a:pt x="602" y="2604"/>
                  </a:cubicBezTo>
                  <a:cubicBezTo>
                    <a:pt x="577" y="2591"/>
                    <a:pt x="549" y="2588"/>
                    <a:pt x="521" y="2588"/>
                  </a:cubicBezTo>
                  <a:cubicBezTo>
                    <a:pt x="510" y="2589"/>
                    <a:pt x="502" y="2589"/>
                    <a:pt x="497" y="2589"/>
                  </a:cubicBezTo>
                  <a:cubicBezTo>
                    <a:pt x="478" y="2589"/>
                    <a:pt x="482" y="2584"/>
                    <a:pt x="499" y="2560"/>
                  </a:cubicBezTo>
                  <a:cubicBezTo>
                    <a:pt x="499" y="2547"/>
                    <a:pt x="518" y="2532"/>
                    <a:pt x="540" y="2532"/>
                  </a:cubicBezTo>
                  <a:cubicBezTo>
                    <a:pt x="562" y="2532"/>
                    <a:pt x="562" y="2547"/>
                    <a:pt x="562" y="2547"/>
                  </a:cubicBezTo>
                  <a:lnTo>
                    <a:pt x="562" y="2560"/>
                  </a:lnTo>
                  <a:cubicBezTo>
                    <a:pt x="581" y="2560"/>
                    <a:pt x="602" y="2560"/>
                    <a:pt x="602" y="2532"/>
                  </a:cubicBezTo>
                  <a:cubicBezTo>
                    <a:pt x="624" y="2519"/>
                    <a:pt x="624" y="2503"/>
                    <a:pt x="602" y="2503"/>
                  </a:cubicBezTo>
                  <a:cubicBezTo>
                    <a:pt x="624" y="2491"/>
                    <a:pt x="624" y="2463"/>
                    <a:pt x="624" y="2434"/>
                  </a:cubicBezTo>
                  <a:cubicBezTo>
                    <a:pt x="624" y="2406"/>
                    <a:pt x="624" y="2362"/>
                    <a:pt x="643" y="2347"/>
                  </a:cubicBezTo>
                  <a:cubicBezTo>
                    <a:pt x="643" y="2318"/>
                    <a:pt x="643" y="2306"/>
                    <a:pt x="624" y="2306"/>
                  </a:cubicBezTo>
                  <a:cubicBezTo>
                    <a:pt x="581" y="2306"/>
                    <a:pt x="581" y="2293"/>
                    <a:pt x="602" y="2293"/>
                  </a:cubicBezTo>
                  <a:cubicBezTo>
                    <a:pt x="643" y="2278"/>
                    <a:pt x="665" y="2093"/>
                    <a:pt x="621" y="2080"/>
                  </a:cubicBezTo>
                  <a:lnTo>
                    <a:pt x="621" y="2052"/>
                  </a:lnTo>
                  <a:cubicBezTo>
                    <a:pt x="643" y="2024"/>
                    <a:pt x="643" y="1939"/>
                    <a:pt x="621" y="1924"/>
                  </a:cubicBezTo>
                  <a:lnTo>
                    <a:pt x="621" y="1883"/>
                  </a:lnTo>
                  <a:cubicBezTo>
                    <a:pt x="643" y="1855"/>
                    <a:pt x="643" y="1839"/>
                    <a:pt x="621" y="1826"/>
                  </a:cubicBezTo>
                  <a:cubicBezTo>
                    <a:pt x="599" y="1811"/>
                    <a:pt x="581" y="1814"/>
                    <a:pt x="599" y="1811"/>
                  </a:cubicBezTo>
                  <a:cubicBezTo>
                    <a:pt x="621" y="1811"/>
                    <a:pt x="621" y="1783"/>
                    <a:pt x="621" y="1726"/>
                  </a:cubicBezTo>
                  <a:cubicBezTo>
                    <a:pt x="621" y="1689"/>
                    <a:pt x="621" y="1676"/>
                    <a:pt x="615" y="1676"/>
                  </a:cubicBezTo>
                  <a:cubicBezTo>
                    <a:pt x="612" y="1676"/>
                    <a:pt x="607" y="1680"/>
                    <a:pt x="599" y="1685"/>
                  </a:cubicBezTo>
                  <a:cubicBezTo>
                    <a:pt x="581" y="1629"/>
                    <a:pt x="599" y="1629"/>
                    <a:pt x="621" y="1629"/>
                  </a:cubicBezTo>
                  <a:cubicBezTo>
                    <a:pt x="628" y="1631"/>
                    <a:pt x="634" y="1632"/>
                    <a:pt x="639" y="1632"/>
                  </a:cubicBezTo>
                  <a:cubicBezTo>
                    <a:pt x="660" y="1632"/>
                    <a:pt x="651" y="1611"/>
                    <a:pt x="599" y="1601"/>
                  </a:cubicBezTo>
                  <a:cubicBezTo>
                    <a:pt x="559" y="1588"/>
                    <a:pt x="559" y="1560"/>
                    <a:pt x="581" y="1557"/>
                  </a:cubicBezTo>
                  <a:cubicBezTo>
                    <a:pt x="599" y="1557"/>
                    <a:pt x="599" y="1573"/>
                    <a:pt x="599" y="1585"/>
                  </a:cubicBezTo>
                  <a:lnTo>
                    <a:pt x="643" y="1585"/>
                  </a:lnTo>
                  <a:cubicBezTo>
                    <a:pt x="643" y="1573"/>
                    <a:pt x="643" y="1573"/>
                    <a:pt x="621" y="1557"/>
                  </a:cubicBezTo>
                  <a:cubicBezTo>
                    <a:pt x="621" y="1557"/>
                    <a:pt x="621" y="1544"/>
                    <a:pt x="599" y="1529"/>
                  </a:cubicBezTo>
                  <a:cubicBezTo>
                    <a:pt x="590" y="1523"/>
                    <a:pt x="580" y="1520"/>
                    <a:pt x="570" y="1520"/>
                  </a:cubicBezTo>
                  <a:cubicBezTo>
                    <a:pt x="558" y="1520"/>
                    <a:pt x="547" y="1524"/>
                    <a:pt x="537" y="1532"/>
                  </a:cubicBezTo>
                  <a:cubicBezTo>
                    <a:pt x="531" y="1535"/>
                    <a:pt x="527" y="1537"/>
                    <a:pt x="524" y="1537"/>
                  </a:cubicBezTo>
                  <a:cubicBezTo>
                    <a:pt x="516" y="1537"/>
                    <a:pt x="515" y="1527"/>
                    <a:pt x="515" y="1516"/>
                  </a:cubicBezTo>
                  <a:cubicBezTo>
                    <a:pt x="528" y="1499"/>
                    <a:pt x="541" y="1492"/>
                    <a:pt x="554" y="1492"/>
                  </a:cubicBezTo>
                  <a:cubicBezTo>
                    <a:pt x="562" y="1492"/>
                    <a:pt x="570" y="1495"/>
                    <a:pt x="577" y="1500"/>
                  </a:cubicBezTo>
                  <a:cubicBezTo>
                    <a:pt x="577" y="1516"/>
                    <a:pt x="599" y="1516"/>
                    <a:pt x="621" y="1516"/>
                  </a:cubicBezTo>
                  <a:cubicBezTo>
                    <a:pt x="640" y="1516"/>
                    <a:pt x="599" y="1444"/>
                    <a:pt x="559" y="1432"/>
                  </a:cubicBezTo>
                  <a:lnTo>
                    <a:pt x="577" y="1432"/>
                  </a:lnTo>
                  <a:cubicBezTo>
                    <a:pt x="599" y="1432"/>
                    <a:pt x="599" y="1403"/>
                    <a:pt x="599" y="1375"/>
                  </a:cubicBezTo>
                  <a:cubicBezTo>
                    <a:pt x="599" y="1349"/>
                    <a:pt x="599" y="1334"/>
                    <a:pt x="583" y="1334"/>
                  </a:cubicBezTo>
                  <a:cubicBezTo>
                    <a:pt x="581" y="1334"/>
                    <a:pt x="579" y="1334"/>
                    <a:pt x="577" y="1334"/>
                  </a:cubicBezTo>
                  <a:cubicBezTo>
                    <a:pt x="559" y="1334"/>
                    <a:pt x="537" y="1334"/>
                    <a:pt x="537" y="1319"/>
                  </a:cubicBezTo>
                  <a:cubicBezTo>
                    <a:pt x="537" y="1334"/>
                    <a:pt x="515" y="1334"/>
                    <a:pt x="496" y="1334"/>
                  </a:cubicBezTo>
                  <a:cubicBezTo>
                    <a:pt x="505" y="1319"/>
                    <a:pt x="521" y="1303"/>
                    <a:pt x="537" y="1291"/>
                  </a:cubicBezTo>
                  <a:cubicBezTo>
                    <a:pt x="577" y="1269"/>
                    <a:pt x="602" y="1225"/>
                    <a:pt x="599" y="1178"/>
                  </a:cubicBezTo>
                  <a:cubicBezTo>
                    <a:pt x="599" y="1150"/>
                    <a:pt x="599" y="1106"/>
                    <a:pt x="618" y="1093"/>
                  </a:cubicBezTo>
                  <a:cubicBezTo>
                    <a:pt x="618" y="1065"/>
                    <a:pt x="618" y="1049"/>
                    <a:pt x="599" y="1049"/>
                  </a:cubicBezTo>
                  <a:lnTo>
                    <a:pt x="599" y="1021"/>
                  </a:lnTo>
                  <a:cubicBezTo>
                    <a:pt x="618" y="1008"/>
                    <a:pt x="618" y="980"/>
                    <a:pt x="599" y="980"/>
                  </a:cubicBezTo>
                  <a:cubicBezTo>
                    <a:pt x="577" y="965"/>
                    <a:pt x="599" y="952"/>
                    <a:pt x="599" y="936"/>
                  </a:cubicBezTo>
                  <a:cubicBezTo>
                    <a:pt x="623" y="920"/>
                    <a:pt x="633" y="913"/>
                    <a:pt x="625" y="913"/>
                  </a:cubicBezTo>
                  <a:cubicBezTo>
                    <a:pt x="619" y="913"/>
                    <a:pt x="604" y="917"/>
                    <a:pt x="577" y="924"/>
                  </a:cubicBezTo>
                  <a:cubicBezTo>
                    <a:pt x="555" y="927"/>
                    <a:pt x="540" y="946"/>
                    <a:pt x="537" y="968"/>
                  </a:cubicBezTo>
                  <a:lnTo>
                    <a:pt x="537" y="1008"/>
                  </a:lnTo>
                  <a:lnTo>
                    <a:pt x="515" y="968"/>
                  </a:lnTo>
                  <a:cubicBezTo>
                    <a:pt x="512" y="946"/>
                    <a:pt x="493" y="927"/>
                    <a:pt x="474" y="924"/>
                  </a:cubicBezTo>
                  <a:cubicBezTo>
                    <a:pt x="474" y="924"/>
                    <a:pt x="452" y="924"/>
                    <a:pt x="452" y="911"/>
                  </a:cubicBezTo>
                  <a:lnTo>
                    <a:pt x="493" y="911"/>
                  </a:lnTo>
                  <a:cubicBezTo>
                    <a:pt x="508" y="919"/>
                    <a:pt x="526" y="925"/>
                    <a:pt x="544" y="925"/>
                  </a:cubicBezTo>
                  <a:cubicBezTo>
                    <a:pt x="548" y="925"/>
                    <a:pt x="552" y="924"/>
                    <a:pt x="555" y="924"/>
                  </a:cubicBezTo>
                  <a:cubicBezTo>
                    <a:pt x="599" y="908"/>
                    <a:pt x="618" y="867"/>
                    <a:pt x="577" y="867"/>
                  </a:cubicBezTo>
                  <a:cubicBezTo>
                    <a:pt x="577" y="852"/>
                    <a:pt x="577" y="852"/>
                    <a:pt x="599" y="839"/>
                  </a:cubicBezTo>
                  <a:cubicBezTo>
                    <a:pt x="618" y="839"/>
                    <a:pt x="618" y="824"/>
                    <a:pt x="577" y="811"/>
                  </a:cubicBezTo>
                  <a:cubicBezTo>
                    <a:pt x="537" y="795"/>
                    <a:pt x="534" y="783"/>
                    <a:pt x="577" y="767"/>
                  </a:cubicBezTo>
                  <a:cubicBezTo>
                    <a:pt x="618" y="739"/>
                    <a:pt x="618" y="683"/>
                    <a:pt x="596" y="683"/>
                  </a:cubicBezTo>
                  <a:lnTo>
                    <a:pt x="596" y="683"/>
                  </a:lnTo>
                  <a:cubicBezTo>
                    <a:pt x="594" y="683"/>
                    <a:pt x="592" y="683"/>
                    <a:pt x="590" y="683"/>
                  </a:cubicBezTo>
                  <a:cubicBezTo>
                    <a:pt x="563" y="683"/>
                    <a:pt x="551" y="644"/>
                    <a:pt x="577" y="626"/>
                  </a:cubicBezTo>
                  <a:cubicBezTo>
                    <a:pt x="596" y="614"/>
                    <a:pt x="596" y="598"/>
                    <a:pt x="577" y="585"/>
                  </a:cubicBezTo>
                  <a:cubicBezTo>
                    <a:pt x="596" y="585"/>
                    <a:pt x="618" y="570"/>
                    <a:pt x="596" y="557"/>
                  </a:cubicBezTo>
                  <a:cubicBezTo>
                    <a:pt x="596" y="557"/>
                    <a:pt x="596" y="550"/>
                    <a:pt x="591" y="550"/>
                  </a:cubicBezTo>
                  <a:cubicBezTo>
                    <a:pt x="588" y="550"/>
                    <a:pt x="584" y="552"/>
                    <a:pt x="577" y="557"/>
                  </a:cubicBezTo>
                  <a:lnTo>
                    <a:pt x="534" y="529"/>
                  </a:lnTo>
                  <a:cubicBezTo>
                    <a:pt x="534" y="542"/>
                    <a:pt x="515" y="542"/>
                    <a:pt x="493" y="545"/>
                  </a:cubicBezTo>
                  <a:cubicBezTo>
                    <a:pt x="471" y="545"/>
                    <a:pt x="493" y="488"/>
                    <a:pt x="555" y="457"/>
                  </a:cubicBezTo>
                  <a:lnTo>
                    <a:pt x="596" y="429"/>
                  </a:lnTo>
                  <a:lnTo>
                    <a:pt x="555" y="429"/>
                  </a:lnTo>
                  <a:cubicBezTo>
                    <a:pt x="555" y="416"/>
                    <a:pt x="555" y="401"/>
                    <a:pt x="574" y="401"/>
                  </a:cubicBezTo>
                  <a:cubicBezTo>
                    <a:pt x="596" y="401"/>
                    <a:pt x="596" y="401"/>
                    <a:pt x="596" y="388"/>
                  </a:cubicBezTo>
                  <a:cubicBezTo>
                    <a:pt x="596" y="388"/>
                    <a:pt x="596" y="372"/>
                    <a:pt x="574" y="372"/>
                  </a:cubicBezTo>
                  <a:cubicBezTo>
                    <a:pt x="534" y="372"/>
                    <a:pt x="534" y="372"/>
                    <a:pt x="555" y="360"/>
                  </a:cubicBezTo>
                  <a:cubicBezTo>
                    <a:pt x="596" y="344"/>
                    <a:pt x="596" y="332"/>
                    <a:pt x="555" y="316"/>
                  </a:cubicBezTo>
                  <a:cubicBezTo>
                    <a:pt x="512" y="316"/>
                    <a:pt x="512" y="316"/>
                    <a:pt x="555" y="303"/>
                  </a:cubicBezTo>
                  <a:cubicBezTo>
                    <a:pt x="574" y="303"/>
                    <a:pt x="596" y="288"/>
                    <a:pt x="596" y="275"/>
                  </a:cubicBezTo>
                  <a:lnTo>
                    <a:pt x="574" y="275"/>
                  </a:lnTo>
                  <a:cubicBezTo>
                    <a:pt x="534" y="275"/>
                    <a:pt x="534" y="260"/>
                    <a:pt x="555" y="247"/>
                  </a:cubicBezTo>
                  <a:cubicBezTo>
                    <a:pt x="574" y="247"/>
                    <a:pt x="574" y="231"/>
                    <a:pt x="555" y="203"/>
                  </a:cubicBezTo>
                  <a:cubicBezTo>
                    <a:pt x="555" y="175"/>
                    <a:pt x="555" y="162"/>
                    <a:pt x="574" y="162"/>
                  </a:cubicBezTo>
                  <a:cubicBezTo>
                    <a:pt x="618" y="162"/>
                    <a:pt x="618" y="162"/>
                    <a:pt x="574" y="147"/>
                  </a:cubicBezTo>
                  <a:cubicBezTo>
                    <a:pt x="555" y="134"/>
                    <a:pt x="555" y="134"/>
                    <a:pt x="574" y="106"/>
                  </a:cubicBezTo>
                  <a:cubicBezTo>
                    <a:pt x="596" y="90"/>
                    <a:pt x="596" y="90"/>
                    <a:pt x="574" y="78"/>
                  </a:cubicBezTo>
                  <a:cubicBezTo>
                    <a:pt x="534" y="78"/>
                    <a:pt x="512" y="78"/>
                    <a:pt x="512" y="90"/>
                  </a:cubicBezTo>
                  <a:cubicBezTo>
                    <a:pt x="512" y="106"/>
                    <a:pt x="512" y="106"/>
                    <a:pt x="493" y="106"/>
                  </a:cubicBezTo>
                  <a:lnTo>
                    <a:pt x="493" y="78"/>
                  </a:lnTo>
                  <a:cubicBezTo>
                    <a:pt x="493" y="56"/>
                    <a:pt x="483" y="37"/>
                    <a:pt x="471" y="21"/>
                  </a:cubicBezTo>
                  <a:cubicBezTo>
                    <a:pt x="460" y="7"/>
                    <a:pt x="444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52"/>
            <p:cNvSpPr/>
            <p:nvPr/>
          </p:nvSpPr>
          <p:spPr>
            <a:xfrm>
              <a:off x="7540775" y="2099525"/>
              <a:ext cx="218850" cy="368650"/>
            </a:xfrm>
            <a:custGeom>
              <a:avLst/>
              <a:gdLst/>
              <a:ahLst/>
              <a:cxnLst/>
              <a:rect l="l" t="t" r="r" b="b"/>
              <a:pathLst>
                <a:path w="8754" h="14746" extrusionOk="0">
                  <a:moveTo>
                    <a:pt x="2883" y="133"/>
                  </a:moveTo>
                  <a:lnTo>
                    <a:pt x="2865" y="155"/>
                  </a:lnTo>
                  <a:cubicBezTo>
                    <a:pt x="2849" y="173"/>
                    <a:pt x="2865" y="189"/>
                    <a:pt x="2880" y="202"/>
                  </a:cubicBezTo>
                  <a:lnTo>
                    <a:pt x="2896" y="180"/>
                  </a:lnTo>
                  <a:cubicBezTo>
                    <a:pt x="2896" y="180"/>
                    <a:pt x="2899" y="145"/>
                    <a:pt x="2883" y="133"/>
                  </a:cubicBezTo>
                  <a:close/>
                  <a:moveTo>
                    <a:pt x="3103" y="390"/>
                  </a:moveTo>
                  <a:lnTo>
                    <a:pt x="3103" y="390"/>
                  </a:lnTo>
                  <a:cubicBezTo>
                    <a:pt x="3118" y="402"/>
                    <a:pt x="3100" y="424"/>
                    <a:pt x="3084" y="446"/>
                  </a:cubicBezTo>
                  <a:cubicBezTo>
                    <a:pt x="3074" y="456"/>
                    <a:pt x="3069" y="461"/>
                    <a:pt x="3064" y="461"/>
                  </a:cubicBezTo>
                  <a:cubicBezTo>
                    <a:pt x="3060" y="461"/>
                    <a:pt x="3057" y="458"/>
                    <a:pt x="3050" y="452"/>
                  </a:cubicBezTo>
                  <a:cubicBezTo>
                    <a:pt x="3050" y="433"/>
                    <a:pt x="3059" y="415"/>
                    <a:pt x="3068" y="399"/>
                  </a:cubicBezTo>
                  <a:lnTo>
                    <a:pt x="3103" y="390"/>
                  </a:lnTo>
                  <a:close/>
                  <a:moveTo>
                    <a:pt x="2856" y="624"/>
                  </a:moveTo>
                  <a:cubicBezTo>
                    <a:pt x="2863" y="624"/>
                    <a:pt x="2871" y="625"/>
                    <a:pt x="2877" y="628"/>
                  </a:cubicBezTo>
                  <a:cubicBezTo>
                    <a:pt x="2927" y="634"/>
                    <a:pt x="2927" y="634"/>
                    <a:pt x="2893" y="678"/>
                  </a:cubicBezTo>
                  <a:cubicBezTo>
                    <a:pt x="2881" y="695"/>
                    <a:pt x="2868" y="710"/>
                    <a:pt x="2856" y="710"/>
                  </a:cubicBezTo>
                  <a:cubicBezTo>
                    <a:pt x="2853" y="710"/>
                    <a:pt x="2849" y="709"/>
                    <a:pt x="2846" y="706"/>
                  </a:cubicBezTo>
                  <a:lnTo>
                    <a:pt x="2861" y="684"/>
                  </a:lnTo>
                  <a:cubicBezTo>
                    <a:pt x="2864" y="687"/>
                    <a:pt x="2867" y="688"/>
                    <a:pt x="2868" y="688"/>
                  </a:cubicBezTo>
                  <a:cubicBezTo>
                    <a:pt x="2875" y="688"/>
                    <a:pt x="2873" y="670"/>
                    <a:pt x="2855" y="670"/>
                  </a:cubicBezTo>
                  <a:cubicBezTo>
                    <a:pt x="2853" y="670"/>
                    <a:pt x="2849" y="671"/>
                    <a:pt x="2846" y="672"/>
                  </a:cubicBezTo>
                  <a:lnTo>
                    <a:pt x="2811" y="647"/>
                  </a:lnTo>
                  <a:cubicBezTo>
                    <a:pt x="2822" y="631"/>
                    <a:pt x="2839" y="624"/>
                    <a:pt x="2856" y="624"/>
                  </a:cubicBezTo>
                  <a:close/>
                  <a:moveTo>
                    <a:pt x="2943" y="784"/>
                  </a:moveTo>
                  <a:lnTo>
                    <a:pt x="2908" y="794"/>
                  </a:lnTo>
                  <a:lnTo>
                    <a:pt x="2893" y="816"/>
                  </a:lnTo>
                  <a:cubicBezTo>
                    <a:pt x="2901" y="821"/>
                    <a:pt x="2906" y="824"/>
                    <a:pt x="2909" y="824"/>
                  </a:cubicBezTo>
                  <a:cubicBezTo>
                    <a:pt x="2915" y="824"/>
                    <a:pt x="2918" y="819"/>
                    <a:pt x="2927" y="806"/>
                  </a:cubicBezTo>
                  <a:lnTo>
                    <a:pt x="2943" y="784"/>
                  </a:lnTo>
                  <a:close/>
                  <a:moveTo>
                    <a:pt x="1950" y="1853"/>
                  </a:moveTo>
                  <a:lnTo>
                    <a:pt x="1950" y="1853"/>
                  </a:lnTo>
                  <a:cubicBezTo>
                    <a:pt x="1968" y="1862"/>
                    <a:pt x="1959" y="1922"/>
                    <a:pt x="1946" y="1947"/>
                  </a:cubicBezTo>
                  <a:cubicBezTo>
                    <a:pt x="1941" y="1954"/>
                    <a:pt x="1936" y="1958"/>
                    <a:pt x="1932" y="1958"/>
                  </a:cubicBezTo>
                  <a:cubicBezTo>
                    <a:pt x="1923" y="1958"/>
                    <a:pt x="1918" y="1941"/>
                    <a:pt x="1924" y="1900"/>
                  </a:cubicBezTo>
                  <a:lnTo>
                    <a:pt x="1950" y="1853"/>
                  </a:lnTo>
                  <a:close/>
                  <a:moveTo>
                    <a:pt x="1842" y="1983"/>
                  </a:moveTo>
                  <a:cubicBezTo>
                    <a:pt x="1829" y="1983"/>
                    <a:pt x="1814" y="2004"/>
                    <a:pt x="1790" y="2044"/>
                  </a:cubicBezTo>
                  <a:cubicBezTo>
                    <a:pt x="1783" y="2063"/>
                    <a:pt x="1777" y="2085"/>
                    <a:pt x="1780" y="2104"/>
                  </a:cubicBezTo>
                  <a:cubicBezTo>
                    <a:pt x="1783" y="2105"/>
                    <a:pt x="1786" y="2106"/>
                    <a:pt x="1789" y="2106"/>
                  </a:cubicBezTo>
                  <a:cubicBezTo>
                    <a:pt x="1803" y="2106"/>
                    <a:pt x="1814" y="2087"/>
                    <a:pt x="1827" y="2066"/>
                  </a:cubicBezTo>
                  <a:cubicBezTo>
                    <a:pt x="1871" y="2029"/>
                    <a:pt x="1868" y="1994"/>
                    <a:pt x="1849" y="1985"/>
                  </a:cubicBezTo>
                  <a:cubicBezTo>
                    <a:pt x="1847" y="1983"/>
                    <a:pt x="1844" y="1983"/>
                    <a:pt x="1842" y="1983"/>
                  </a:cubicBezTo>
                  <a:close/>
                  <a:moveTo>
                    <a:pt x="1423" y="3091"/>
                  </a:moveTo>
                  <a:cubicBezTo>
                    <a:pt x="1442" y="3100"/>
                    <a:pt x="1429" y="3125"/>
                    <a:pt x="1420" y="3150"/>
                  </a:cubicBezTo>
                  <a:lnTo>
                    <a:pt x="1401" y="3141"/>
                  </a:lnTo>
                  <a:lnTo>
                    <a:pt x="1392" y="3107"/>
                  </a:lnTo>
                  <a:lnTo>
                    <a:pt x="1423" y="3091"/>
                  </a:lnTo>
                  <a:close/>
                  <a:moveTo>
                    <a:pt x="1295" y="3122"/>
                  </a:moveTo>
                  <a:lnTo>
                    <a:pt x="1310" y="3188"/>
                  </a:lnTo>
                  <a:cubicBezTo>
                    <a:pt x="1333" y="3241"/>
                    <a:pt x="1341" y="3258"/>
                    <a:pt x="1332" y="3258"/>
                  </a:cubicBezTo>
                  <a:cubicBezTo>
                    <a:pt x="1328" y="3258"/>
                    <a:pt x="1319" y="3254"/>
                    <a:pt x="1307" y="3248"/>
                  </a:cubicBezTo>
                  <a:cubicBezTo>
                    <a:pt x="1288" y="3238"/>
                    <a:pt x="1269" y="3232"/>
                    <a:pt x="1273" y="3172"/>
                  </a:cubicBezTo>
                  <a:cubicBezTo>
                    <a:pt x="1285" y="3147"/>
                    <a:pt x="1295" y="3122"/>
                    <a:pt x="1295" y="3122"/>
                  </a:cubicBezTo>
                  <a:close/>
                  <a:moveTo>
                    <a:pt x="1117" y="3749"/>
                  </a:moveTo>
                  <a:cubicBezTo>
                    <a:pt x="1125" y="3749"/>
                    <a:pt x="1135" y="3775"/>
                    <a:pt x="1157" y="3805"/>
                  </a:cubicBezTo>
                  <a:cubicBezTo>
                    <a:pt x="1157" y="3838"/>
                    <a:pt x="1157" y="3853"/>
                    <a:pt x="1152" y="3853"/>
                  </a:cubicBezTo>
                  <a:cubicBezTo>
                    <a:pt x="1147" y="3853"/>
                    <a:pt x="1140" y="3843"/>
                    <a:pt x="1125" y="3824"/>
                  </a:cubicBezTo>
                  <a:cubicBezTo>
                    <a:pt x="1119" y="3790"/>
                    <a:pt x="1110" y="3758"/>
                    <a:pt x="1110" y="3758"/>
                  </a:cubicBezTo>
                  <a:cubicBezTo>
                    <a:pt x="1112" y="3752"/>
                    <a:pt x="1114" y="3749"/>
                    <a:pt x="1117" y="3749"/>
                  </a:cubicBezTo>
                  <a:close/>
                  <a:moveTo>
                    <a:pt x="972" y="3940"/>
                  </a:moveTo>
                  <a:cubicBezTo>
                    <a:pt x="994" y="3946"/>
                    <a:pt x="1003" y="3981"/>
                    <a:pt x="1003" y="3981"/>
                  </a:cubicBezTo>
                  <a:lnTo>
                    <a:pt x="994" y="4006"/>
                  </a:lnTo>
                  <a:cubicBezTo>
                    <a:pt x="972" y="3997"/>
                    <a:pt x="953" y="3990"/>
                    <a:pt x="962" y="3965"/>
                  </a:cubicBezTo>
                  <a:lnTo>
                    <a:pt x="972" y="3940"/>
                  </a:lnTo>
                  <a:close/>
                  <a:moveTo>
                    <a:pt x="997" y="4357"/>
                  </a:moveTo>
                  <a:lnTo>
                    <a:pt x="1034" y="4370"/>
                  </a:lnTo>
                  <a:lnTo>
                    <a:pt x="1016" y="4363"/>
                  </a:lnTo>
                  <a:lnTo>
                    <a:pt x="997" y="4357"/>
                  </a:lnTo>
                  <a:close/>
                  <a:moveTo>
                    <a:pt x="747" y="4432"/>
                  </a:moveTo>
                  <a:lnTo>
                    <a:pt x="747" y="4432"/>
                  </a:lnTo>
                  <a:cubicBezTo>
                    <a:pt x="752" y="4432"/>
                    <a:pt x="751" y="4477"/>
                    <a:pt x="746" y="4498"/>
                  </a:cubicBezTo>
                  <a:lnTo>
                    <a:pt x="727" y="4492"/>
                  </a:lnTo>
                  <a:cubicBezTo>
                    <a:pt x="733" y="4470"/>
                    <a:pt x="724" y="4440"/>
                    <a:pt x="737" y="4440"/>
                  </a:cubicBezTo>
                  <a:cubicBezTo>
                    <a:pt x="738" y="4440"/>
                    <a:pt x="740" y="4441"/>
                    <a:pt x="743" y="4442"/>
                  </a:cubicBezTo>
                  <a:lnTo>
                    <a:pt x="743" y="4438"/>
                  </a:lnTo>
                  <a:cubicBezTo>
                    <a:pt x="745" y="4434"/>
                    <a:pt x="746" y="4432"/>
                    <a:pt x="747" y="4432"/>
                  </a:cubicBezTo>
                  <a:close/>
                  <a:moveTo>
                    <a:pt x="777" y="4683"/>
                  </a:moveTo>
                  <a:cubicBezTo>
                    <a:pt x="796" y="4689"/>
                    <a:pt x="818" y="4695"/>
                    <a:pt x="809" y="4721"/>
                  </a:cubicBezTo>
                  <a:cubicBezTo>
                    <a:pt x="817" y="4742"/>
                    <a:pt x="809" y="4757"/>
                    <a:pt x="795" y="4757"/>
                  </a:cubicBezTo>
                  <a:cubicBezTo>
                    <a:pt x="786" y="4757"/>
                    <a:pt x="774" y="4751"/>
                    <a:pt x="762" y="4736"/>
                  </a:cubicBezTo>
                  <a:lnTo>
                    <a:pt x="777" y="4683"/>
                  </a:lnTo>
                  <a:close/>
                  <a:moveTo>
                    <a:pt x="746" y="4930"/>
                  </a:moveTo>
                  <a:lnTo>
                    <a:pt x="737" y="4956"/>
                  </a:lnTo>
                  <a:cubicBezTo>
                    <a:pt x="730" y="4972"/>
                    <a:pt x="728" y="4978"/>
                    <a:pt x="722" y="4978"/>
                  </a:cubicBezTo>
                  <a:cubicBezTo>
                    <a:pt x="719" y="4978"/>
                    <a:pt x="715" y="4976"/>
                    <a:pt x="709" y="4974"/>
                  </a:cubicBezTo>
                  <a:lnTo>
                    <a:pt x="718" y="4949"/>
                  </a:lnTo>
                  <a:lnTo>
                    <a:pt x="746" y="4930"/>
                  </a:lnTo>
                  <a:close/>
                  <a:moveTo>
                    <a:pt x="711" y="5233"/>
                  </a:moveTo>
                  <a:cubicBezTo>
                    <a:pt x="693" y="5233"/>
                    <a:pt x="671" y="5250"/>
                    <a:pt x="671" y="5250"/>
                  </a:cubicBezTo>
                  <a:cubicBezTo>
                    <a:pt x="665" y="5275"/>
                    <a:pt x="683" y="5281"/>
                    <a:pt x="683" y="5281"/>
                  </a:cubicBezTo>
                  <a:cubicBezTo>
                    <a:pt x="683" y="5281"/>
                    <a:pt x="684" y="5282"/>
                    <a:pt x="686" y="5282"/>
                  </a:cubicBezTo>
                  <a:cubicBezTo>
                    <a:pt x="692" y="5282"/>
                    <a:pt x="707" y="5280"/>
                    <a:pt x="712" y="5260"/>
                  </a:cubicBezTo>
                  <a:lnTo>
                    <a:pt x="718" y="5234"/>
                  </a:lnTo>
                  <a:cubicBezTo>
                    <a:pt x="716" y="5234"/>
                    <a:pt x="713" y="5233"/>
                    <a:pt x="711" y="5233"/>
                  </a:cubicBezTo>
                  <a:close/>
                  <a:moveTo>
                    <a:pt x="539" y="5354"/>
                  </a:moveTo>
                  <a:cubicBezTo>
                    <a:pt x="558" y="5360"/>
                    <a:pt x="552" y="5385"/>
                    <a:pt x="552" y="5385"/>
                  </a:cubicBezTo>
                  <a:cubicBezTo>
                    <a:pt x="546" y="5410"/>
                    <a:pt x="541" y="5433"/>
                    <a:pt x="524" y="5433"/>
                  </a:cubicBezTo>
                  <a:cubicBezTo>
                    <a:pt x="522" y="5433"/>
                    <a:pt x="520" y="5433"/>
                    <a:pt x="517" y="5432"/>
                  </a:cubicBezTo>
                  <a:cubicBezTo>
                    <a:pt x="517" y="5432"/>
                    <a:pt x="499" y="5429"/>
                    <a:pt x="505" y="5401"/>
                  </a:cubicBezTo>
                  <a:cubicBezTo>
                    <a:pt x="511" y="5382"/>
                    <a:pt x="524" y="5366"/>
                    <a:pt x="536" y="5354"/>
                  </a:cubicBezTo>
                  <a:close/>
                  <a:moveTo>
                    <a:pt x="20" y="5597"/>
                  </a:moveTo>
                  <a:cubicBezTo>
                    <a:pt x="5" y="5597"/>
                    <a:pt x="0" y="5623"/>
                    <a:pt x="32" y="5658"/>
                  </a:cubicBezTo>
                  <a:cubicBezTo>
                    <a:pt x="39" y="5660"/>
                    <a:pt x="43" y="5661"/>
                    <a:pt x="47" y="5661"/>
                  </a:cubicBezTo>
                  <a:cubicBezTo>
                    <a:pt x="54" y="5661"/>
                    <a:pt x="56" y="5655"/>
                    <a:pt x="60" y="5636"/>
                  </a:cubicBezTo>
                  <a:cubicBezTo>
                    <a:pt x="60" y="5636"/>
                    <a:pt x="47" y="5604"/>
                    <a:pt x="25" y="5598"/>
                  </a:cubicBezTo>
                  <a:cubicBezTo>
                    <a:pt x="24" y="5597"/>
                    <a:pt x="22" y="5597"/>
                    <a:pt x="20" y="5597"/>
                  </a:cubicBezTo>
                  <a:close/>
                  <a:moveTo>
                    <a:pt x="742" y="5722"/>
                  </a:moveTo>
                  <a:lnTo>
                    <a:pt x="742" y="5722"/>
                  </a:lnTo>
                  <a:cubicBezTo>
                    <a:pt x="739" y="5722"/>
                    <a:pt x="732" y="5727"/>
                    <a:pt x="721" y="5736"/>
                  </a:cubicBezTo>
                  <a:cubicBezTo>
                    <a:pt x="715" y="5761"/>
                    <a:pt x="709" y="5789"/>
                    <a:pt x="709" y="5789"/>
                  </a:cubicBezTo>
                  <a:cubicBezTo>
                    <a:pt x="714" y="5790"/>
                    <a:pt x="719" y="5791"/>
                    <a:pt x="722" y="5791"/>
                  </a:cubicBezTo>
                  <a:cubicBezTo>
                    <a:pt x="731" y="5791"/>
                    <a:pt x="732" y="5786"/>
                    <a:pt x="737" y="5767"/>
                  </a:cubicBezTo>
                  <a:cubicBezTo>
                    <a:pt x="744" y="5735"/>
                    <a:pt x="747" y="5722"/>
                    <a:pt x="742" y="5722"/>
                  </a:cubicBezTo>
                  <a:close/>
                  <a:moveTo>
                    <a:pt x="433" y="5844"/>
                  </a:moveTo>
                  <a:lnTo>
                    <a:pt x="433" y="5844"/>
                  </a:lnTo>
                  <a:cubicBezTo>
                    <a:pt x="437" y="5844"/>
                    <a:pt x="434" y="5857"/>
                    <a:pt x="427" y="5889"/>
                  </a:cubicBezTo>
                  <a:cubicBezTo>
                    <a:pt x="422" y="5909"/>
                    <a:pt x="412" y="5912"/>
                    <a:pt x="406" y="5912"/>
                  </a:cubicBezTo>
                  <a:cubicBezTo>
                    <a:pt x="403" y="5912"/>
                    <a:pt x="401" y="5911"/>
                    <a:pt x="401" y="5911"/>
                  </a:cubicBezTo>
                  <a:cubicBezTo>
                    <a:pt x="379" y="5908"/>
                    <a:pt x="405" y="5886"/>
                    <a:pt x="414" y="5858"/>
                  </a:cubicBezTo>
                  <a:cubicBezTo>
                    <a:pt x="424" y="5850"/>
                    <a:pt x="430" y="5844"/>
                    <a:pt x="433" y="5844"/>
                  </a:cubicBezTo>
                  <a:close/>
                  <a:moveTo>
                    <a:pt x="511" y="6350"/>
                  </a:moveTo>
                  <a:cubicBezTo>
                    <a:pt x="509" y="6357"/>
                    <a:pt x="509" y="6361"/>
                    <a:pt x="509" y="6361"/>
                  </a:cubicBezTo>
                  <a:cubicBezTo>
                    <a:pt x="509" y="6361"/>
                    <a:pt x="509" y="6358"/>
                    <a:pt x="511" y="6350"/>
                  </a:cubicBezTo>
                  <a:cubicBezTo>
                    <a:pt x="511" y="6350"/>
                    <a:pt x="511" y="6350"/>
                    <a:pt x="511" y="6350"/>
                  </a:cubicBezTo>
                  <a:close/>
                  <a:moveTo>
                    <a:pt x="382" y="6328"/>
                  </a:moveTo>
                  <a:cubicBezTo>
                    <a:pt x="383" y="6328"/>
                    <a:pt x="385" y="6328"/>
                    <a:pt x="386" y="6328"/>
                  </a:cubicBezTo>
                  <a:cubicBezTo>
                    <a:pt x="408" y="6331"/>
                    <a:pt x="401" y="6359"/>
                    <a:pt x="354" y="6378"/>
                  </a:cubicBezTo>
                  <a:cubicBezTo>
                    <a:pt x="336" y="6375"/>
                    <a:pt x="336" y="6375"/>
                    <a:pt x="339" y="6347"/>
                  </a:cubicBezTo>
                  <a:cubicBezTo>
                    <a:pt x="339" y="6347"/>
                    <a:pt x="363" y="6328"/>
                    <a:pt x="382" y="6328"/>
                  </a:cubicBezTo>
                  <a:close/>
                  <a:moveTo>
                    <a:pt x="245" y="6526"/>
                  </a:moveTo>
                  <a:cubicBezTo>
                    <a:pt x="257" y="6528"/>
                    <a:pt x="251" y="6537"/>
                    <a:pt x="247" y="6537"/>
                  </a:cubicBezTo>
                  <a:cubicBezTo>
                    <a:pt x="244" y="6537"/>
                    <a:pt x="243" y="6534"/>
                    <a:pt x="245" y="6526"/>
                  </a:cubicBezTo>
                  <a:close/>
                  <a:moveTo>
                    <a:pt x="329" y="6513"/>
                  </a:moveTo>
                  <a:lnTo>
                    <a:pt x="345" y="6544"/>
                  </a:lnTo>
                  <a:lnTo>
                    <a:pt x="342" y="6569"/>
                  </a:lnTo>
                  <a:cubicBezTo>
                    <a:pt x="320" y="6566"/>
                    <a:pt x="301" y="6563"/>
                    <a:pt x="304" y="6535"/>
                  </a:cubicBezTo>
                  <a:lnTo>
                    <a:pt x="329" y="6513"/>
                  </a:lnTo>
                  <a:close/>
                  <a:moveTo>
                    <a:pt x="282" y="6670"/>
                  </a:moveTo>
                  <a:lnTo>
                    <a:pt x="282" y="6670"/>
                  </a:lnTo>
                  <a:cubicBezTo>
                    <a:pt x="297" y="6672"/>
                    <a:pt x="291" y="6683"/>
                    <a:pt x="286" y="6683"/>
                  </a:cubicBezTo>
                  <a:cubicBezTo>
                    <a:pt x="284" y="6683"/>
                    <a:pt x="281" y="6680"/>
                    <a:pt x="282" y="6670"/>
                  </a:cubicBezTo>
                  <a:close/>
                  <a:moveTo>
                    <a:pt x="116" y="8277"/>
                  </a:moveTo>
                  <a:lnTo>
                    <a:pt x="135" y="8306"/>
                  </a:lnTo>
                  <a:lnTo>
                    <a:pt x="135" y="8334"/>
                  </a:lnTo>
                  <a:cubicBezTo>
                    <a:pt x="113" y="8334"/>
                    <a:pt x="94" y="8334"/>
                    <a:pt x="94" y="8306"/>
                  </a:cubicBezTo>
                  <a:lnTo>
                    <a:pt x="116" y="8277"/>
                  </a:lnTo>
                  <a:close/>
                  <a:moveTo>
                    <a:pt x="103" y="8953"/>
                  </a:moveTo>
                  <a:cubicBezTo>
                    <a:pt x="116" y="8953"/>
                    <a:pt x="139" y="8964"/>
                    <a:pt x="154" y="8964"/>
                  </a:cubicBezTo>
                  <a:cubicBezTo>
                    <a:pt x="154" y="8992"/>
                    <a:pt x="154" y="8992"/>
                    <a:pt x="135" y="8992"/>
                  </a:cubicBezTo>
                  <a:cubicBezTo>
                    <a:pt x="113" y="8992"/>
                    <a:pt x="91" y="8964"/>
                    <a:pt x="91" y="8964"/>
                  </a:cubicBezTo>
                  <a:cubicBezTo>
                    <a:pt x="91" y="8955"/>
                    <a:pt x="96" y="8953"/>
                    <a:pt x="103" y="8953"/>
                  </a:cubicBezTo>
                  <a:close/>
                  <a:moveTo>
                    <a:pt x="280" y="9396"/>
                  </a:moveTo>
                  <a:cubicBezTo>
                    <a:pt x="301" y="9396"/>
                    <a:pt x="320" y="9418"/>
                    <a:pt x="320" y="9418"/>
                  </a:cubicBezTo>
                  <a:lnTo>
                    <a:pt x="323" y="9446"/>
                  </a:lnTo>
                  <a:cubicBezTo>
                    <a:pt x="319" y="9446"/>
                    <a:pt x="315" y="9446"/>
                    <a:pt x="311" y="9446"/>
                  </a:cubicBezTo>
                  <a:cubicBezTo>
                    <a:pt x="294" y="9446"/>
                    <a:pt x="279" y="9444"/>
                    <a:pt x="279" y="9421"/>
                  </a:cubicBezTo>
                  <a:lnTo>
                    <a:pt x="276" y="9396"/>
                  </a:lnTo>
                  <a:cubicBezTo>
                    <a:pt x="277" y="9396"/>
                    <a:pt x="279" y="9396"/>
                    <a:pt x="280" y="9396"/>
                  </a:cubicBezTo>
                  <a:close/>
                  <a:moveTo>
                    <a:pt x="198" y="9757"/>
                  </a:moveTo>
                  <a:lnTo>
                    <a:pt x="223" y="9782"/>
                  </a:lnTo>
                  <a:lnTo>
                    <a:pt x="226" y="9807"/>
                  </a:lnTo>
                  <a:cubicBezTo>
                    <a:pt x="219" y="9808"/>
                    <a:pt x="212" y="9809"/>
                    <a:pt x="206" y="9809"/>
                  </a:cubicBezTo>
                  <a:cubicBezTo>
                    <a:pt x="194" y="9809"/>
                    <a:pt x="184" y="9804"/>
                    <a:pt x="182" y="9785"/>
                  </a:cubicBezTo>
                  <a:lnTo>
                    <a:pt x="198" y="9757"/>
                  </a:lnTo>
                  <a:close/>
                  <a:moveTo>
                    <a:pt x="513" y="11631"/>
                  </a:moveTo>
                  <a:cubicBezTo>
                    <a:pt x="525" y="11631"/>
                    <a:pt x="538" y="11646"/>
                    <a:pt x="542" y="11662"/>
                  </a:cubicBezTo>
                  <a:cubicBezTo>
                    <a:pt x="558" y="11715"/>
                    <a:pt x="558" y="11715"/>
                    <a:pt x="536" y="11718"/>
                  </a:cubicBezTo>
                  <a:cubicBezTo>
                    <a:pt x="535" y="11719"/>
                    <a:pt x="534" y="11719"/>
                    <a:pt x="533" y="11719"/>
                  </a:cubicBezTo>
                  <a:cubicBezTo>
                    <a:pt x="516" y="11719"/>
                    <a:pt x="501" y="11670"/>
                    <a:pt x="495" y="11646"/>
                  </a:cubicBezTo>
                  <a:cubicBezTo>
                    <a:pt x="500" y="11635"/>
                    <a:pt x="506" y="11631"/>
                    <a:pt x="513" y="11631"/>
                  </a:cubicBezTo>
                  <a:close/>
                  <a:moveTo>
                    <a:pt x="8518" y="11995"/>
                  </a:moveTo>
                  <a:cubicBezTo>
                    <a:pt x="8527" y="11995"/>
                    <a:pt x="8539" y="12021"/>
                    <a:pt x="8537" y="12060"/>
                  </a:cubicBezTo>
                  <a:cubicBezTo>
                    <a:pt x="8548" y="12089"/>
                    <a:pt x="8551" y="12101"/>
                    <a:pt x="8546" y="12101"/>
                  </a:cubicBezTo>
                  <a:cubicBezTo>
                    <a:pt x="8543" y="12101"/>
                    <a:pt x="8535" y="12094"/>
                    <a:pt x="8521" y="12082"/>
                  </a:cubicBezTo>
                  <a:cubicBezTo>
                    <a:pt x="8505" y="12069"/>
                    <a:pt x="8490" y="12057"/>
                    <a:pt x="8505" y="12035"/>
                  </a:cubicBezTo>
                  <a:cubicBezTo>
                    <a:pt x="8505" y="12007"/>
                    <a:pt x="8511" y="11995"/>
                    <a:pt x="8518" y="11995"/>
                  </a:cubicBezTo>
                  <a:close/>
                  <a:moveTo>
                    <a:pt x="911" y="12688"/>
                  </a:moveTo>
                  <a:cubicBezTo>
                    <a:pt x="922" y="12688"/>
                    <a:pt x="933" y="12690"/>
                    <a:pt x="940" y="12696"/>
                  </a:cubicBezTo>
                  <a:lnTo>
                    <a:pt x="953" y="12718"/>
                  </a:lnTo>
                  <a:cubicBezTo>
                    <a:pt x="943" y="12723"/>
                    <a:pt x="933" y="12728"/>
                    <a:pt x="924" y="12728"/>
                  </a:cubicBezTo>
                  <a:cubicBezTo>
                    <a:pt x="916" y="12728"/>
                    <a:pt x="909" y="12724"/>
                    <a:pt x="903" y="12712"/>
                  </a:cubicBezTo>
                  <a:lnTo>
                    <a:pt x="893" y="12690"/>
                  </a:lnTo>
                  <a:cubicBezTo>
                    <a:pt x="899" y="12689"/>
                    <a:pt x="905" y="12688"/>
                    <a:pt x="911" y="12688"/>
                  </a:cubicBezTo>
                  <a:close/>
                  <a:moveTo>
                    <a:pt x="2502" y="14168"/>
                  </a:moveTo>
                  <a:cubicBezTo>
                    <a:pt x="2510" y="14168"/>
                    <a:pt x="2517" y="14172"/>
                    <a:pt x="2517" y="14172"/>
                  </a:cubicBezTo>
                  <a:cubicBezTo>
                    <a:pt x="2539" y="14185"/>
                    <a:pt x="2539" y="14185"/>
                    <a:pt x="2529" y="14203"/>
                  </a:cubicBezTo>
                  <a:cubicBezTo>
                    <a:pt x="2525" y="14209"/>
                    <a:pt x="2517" y="14213"/>
                    <a:pt x="2510" y="14213"/>
                  </a:cubicBezTo>
                  <a:cubicBezTo>
                    <a:pt x="2505" y="14213"/>
                    <a:pt x="2501" y="14212"/>
                    <a:pt x="2498" y="14210"/>
                  </a:cubicBezTo>
                  <a:lnTo>
                    <a:pt x="2485" y="14178"/>
                  </a:lnTo>
                  <a:cubicBezTo>
                    <a:pt x="2489" y="14170"/>
                    <a:pt x="2496" y="14168"/>
                    <a:pt x="2502" y="14168"/>
                  </a:cubicBezTo>
                  <a:close/>
                  <a:moveTo>
                    <a:pt x="2808" y="14275"/>
                  </a:moveTo>
                  <a:lnTo>
                    <a:pt x="2830" y="14285"/>
                  </a:lnTo>
                  <a:cubicBezTo>
                    <a:pt x="2825" y="14300"/>
                    <a:pt x="2820" y="14316"/>
                    <a:pt x="2805" y="14316"/>
                  </a:cubicBezTo>
                  <a:cubicBezTo>
                    <a:pt x="2801" y="14316"/>
                    <a:pt x="2797" y="14315"/>
                    <a:pt x="2793" y="14313"/>
                  </a:cubicBezTo>
                  <a:lnTo>
                    <a:pt x="2777" y="14285"/>
                  </a:lnTo>
                  <a:lnTo>
                    <a:pt x="2808" y="14275"/>
                  </a:lnTo>
                  <a:close/>
                  <a:moveTo>
                    <a:pt x="5608" y="14291"/>
                  </a:moveTo>
                  <a:cubicBezTo>
                    <a:pt x="5614" y="14291"/>
                    <a:pt x="5617" y="14297"/>
                    <a:pt x="5622" y="14310"/>
                  </a:cubicBezTo>
                  <a:cubicBezTo>
                    <a:pt x="5625" y="14335"/>
                    <a:pt x="5610" y="14357"/>
                    <a:pt x="5585" y="14366"/>
                  </a:cubicBezTo>
                  <a:cubicBezTo>
                    <a:pt x="5582" y="14367"/>
                    <a:pt x="5580" y="14368"/>
                    <a:pt x="5578" y="14368"/>
                  </a:cubicBezTo>
                  <a:cubicBezTo>
                    <a:pt x="5558" y="14368"/>
                    <a:pt x="5551" y="14331"/>
                    <a:pt x="5588" y="14297"/>
                  </a:cubicBezTo>
                  <a:cubicBezTo>
                    <a:pt x="5598" y="14294"/>
                    <a:pt x="5604" y="14291"/>
                    <a:pt x="5608" y="14291"/>
                  </a:cubicBezTo>
                  <a:close/>
                  <a:moveTo>
                    <a:pt x="2960" y="14471"/>
                  </a:moveTo>
                  <a:cubicBezTo>
                    <a:pt x="2975" y="14471"/>
                    <a:pt x="2985" y="14477"/>
                    <a:pt x="2981" y="14492"/>
                  </a:cubicBezTo>
                  <a:cubicBezTo>
                    <a:pt x="2977" y="14504"/>
                    <a:pt x="2975" y="14508"/>
                    <a:pt x="2968" y="14508"/>
                  </a:cubicBezTo>
                  <a:cubicBezTo>
                    <a:pt x="2964" y="14508"/>
                    <a:pt x="2958" y="14507"/>
                    <a:pt x="2949" y="14504"/>
                  </a:cubicBezTo>
                  <a:cubicBezTo>
                    <a:pt x="2899" y="14485"/>
                    <a:pt x="2899" y="14485"/>
                    <a:pt x="2930" y="14476"/>
                  </a:cubicBezTo>
                  <a:cubicBezTo>
                    <a:pt x="2941" y="14473"/>
                    <a:pt x="2951" y="14471"/>
                    <a:pt x="2960" y="14471"/>
                  </a:cubicBezTo>
                  <a:close/>
                  <a:moveTo>
                    <a:pt x="3112" y="14526"/>
                  </a:moveTo>
                  <a:lnTo>
                    <a:pt x="3137" y="14536"/>
                  </a:lnTo>
                  <a:cubicBezTo>
                    <a:pt x="3162" y="14542"/>
                    <a:pt x="3162" y="14542"/>
                    <a:pt x="3156" y="14564"/>
                  </a:cubicBezTo>
                  <a:lnTo>
                    <a:pt x="3131" y="14554"/>
                  </a:lnTo>
                  <a:lnTo>
                    <a:pt x="3112" y="14526"/>
                  </a:lnTo>
                  <a:close/>
                  <a:moveTo>
                    <a:pt x="3035" y="14603"/>
                  </a:moveTo>
                  <a:cubicBezTo>
                    <a:pt x="3033" y="14606"/>
                    <a:pt x="3032" y="14610"/>
                    <a:pt x="3031" y="14614"/>
                  </a:cubicBezTo>
                  <a:cubicBezTo>
                    <a:pt x="3032" y="14615"/>
                    <a:pt x="3033" y="14617"/>
                    <a:pt x="3034" y="14618"/>
                  </a:cubicBezTo>
                  <a:lnTo>
                    <a:pt x="3034" y="14618"/>
                  </a:lnTo>
                  <a:cubicBezTo>
                    <a:pt x="3033" y="14614"/>
                    <a:pt x="3034" y="14609"/>
                    <a:pt x="3035" y="14603"/>
                  </a:cubicBezTo>
                  <a:close/>
                  <a:moveTo>
                    <a:pt x="3372" y="14589"/>
                  </a:moveTo>
                  <a:lnTo>
                    <a:pt x="3397" y="14595"/>
                  </a:lnTo>
                  <a:cubicBezTo>
                    <a:pt x="3426" y="14601"/>
                    <a:pt x="3426" y="14601"/>
                    <a:pt x="3422" y="14620"/>
                  </a:cubicBezTo>
                  <a:lnTo>
                    <a:pt x="3394" y="14614"/>
                  </a:lnTo>
                  <a:lnTo>
                    <a:pt x="3372" y="14589"/>
                  </a:lnTo>
                  <a:close/>
                  <a:moveTo>
                    <a:pt x="3331" y="14614"/>
                  </a:moveTo>
                  <a:cubicBezTo>
                    <a:pt x="3328" y="14614"/>
                    <a:pt x="3322" y="14615"/>
                    <a:pt x="3313" y="14620"/>
                  </a:cubicBezTo>
                  <a:cubicBezTo>
                    <a:pt x="3315" y="14620"/>
                    <a:pt x="3317" y="14621"/>
                    <a:pt x="3318" y="14621"/>
                  </a:cubicBezTo>
                  <a:cubicBezTo>
                    <a:pt x="3332" y="14621"/>
                    <a:pt x="3338" y="14614"/>
                    <a:pt x="3331" y="14614"/>
                  </a:cubicBezTo>
                  <a:close/>
                  <a:moveTo>
                    <a:pt x="3034" y="14618"/>
                  </a:moveTo>
                  <a:cubicBezTo>
                    <a:pt x="3035" y="14626"/>
                    <a:pt x="3038" y="14630"/>
                    <a:pt x="3039" y="14630"/>
                  </a:cubicBezTo>
                  <a:cubicBezTo>
                    <a:pt x="3040" y="14630"/>
                    <a:pt x="3040" y="14626"/>
                    <a:pt x="3034" y="14618"/>
                  </a:cubicBezTo>
                  <a:close/>
                  <a:moveTo>
                    <a:pt x="3642" y="14592"/>
                  </a:moveTo>
                  <a:lnTo>
                    <a:pt x="3670" y="14595"/>
                  </a:lnTo>
                  <a:cubicBezTo>
                    <a:pt x="3695" y="14598"/>
                    <a:pt x="3692" y="14620"/>
                    <a:pt x="3692" y="14620"/>
                  </a:cubicBezTo>
                  <a:cubicBezTo>
                    <a:pt x="3692" y="14620"/>
                    <a:pt x="3692" y="14636"/>
                    <a:pt x="3670" y="14636"/>
                  </a:cubicBezTo>
                  <a:cubicBezTo>
                    <a:pt x="3668" y="14636"/>
                    <a:pt x="3666" y="14636"/>
                    <a:pt x="3664" y="14636"/>
                  </a:cubicBezTo>
                  <a:cubicBezTo>
                    <a:pt x="3664" y="14636"/>
                    <a:pt x="3639" y="14611"/>
                    <a:pt x="3642" y="14592"/>
                  </a:cubicBezTo>
                  <a:close/>
                  <a:moveTo>
                    <a:pt x="4755" y="14578"/>
                  </a:moveTo>
                  <a:cubicBezTo>
                    <a:pt x="4758" y="14578"/>
                    <a:pt x="4760" y="14580"/>
                    <a:pt x="4761" y="14586"/>
                  </a:cubicBezTo>
                  <a:cubicBezTo>
                    <a:pt x="4761" y="14601"/>
                    <a:pt x="4754" y="14620"/>
                    <a:pt x="4739" y="14630"/>
                  </a:cubicBezTo>
                  <a:cubicBezTo>
                    <a:pt x="4739" y="14630"/>
                    <a:pt x="4728" y="14642"/>
                    <a:pt x="4720" y="14642"/>
                  </a:cubicBezTo>
                  <a:cubicBezTo>
                    <a:pt x="4717" y="14642"/>
                    <a:pt x="4715" y="14639"/>
                    <a:pt x="4714" y="14633"/>
                  </a:cubicBezTo>
                  <a:lnTo>
                    <a:pt x="4710" y="14614"/>
                  </a:lnTo>
                  <a:cubicBezTo>
                    <a:pt x="4729" y="14598"/>
                    <a:pt x="4746" y="14578"/>
                    <a:pt x="4755" y="14578"/>
                  </a:cubicBezTo>
                  <a:close/>
                  <a:moveTo>
                    <a:pt x="3379" y="1"/>
                  </a:moveTo>
                  <a:cubicBezTo>
                    <a:pt x="3371" y="1"/>
                    <a:pt x="3362" y="9"/>
                    <a:pt x="3353" y="29"/>
                  </a:cubicBezTo>
                  <a:lnTo>
                    <a:pt x="3322" y="35"/>
                  </a:lnTo>
                  <a:cubicBezTo>
                    <a:pt x="3308" y="24"/>
                    <a:pt x="3296" y="19"/>
                    <a:pt x="3286" y="19"/>
                  </a:cubicBezTo>
                  <a:cubicBezTo>
                    <a:pt x="3262" y="19"/>
                    <a:pt x="3253" y="48"/>
                    <a:pt x="3285" y="79"/>
                  </a:cubicBezTo>
                  <a:cubicBezTo>
                    <a:pt x="3318" y="109"/>
                    <a:pt x="3328" y="117"/>
                    <a:pt x="3313" y="117"/>
                  </a:cubicBezTo>
                  <a:cubicBezTo>
                    <a:pt x="3307" y="117"/>
                    <a:pt x="3298" y="116"/>
                    <a:pt x="3285" y="114"/>
                  </a:cubicBezTo>
                  <a:cubicBezTo>
                    <a:pt x="3274" y="104"/>
                    <a:pt x="3264" y="100"/>
                    <a:pt x="3256" y="100"/>
                  </a:cubicBezTo>
                  <a:cubicBezTo>
                    <a:pt x="3241" y="100"/>
                    <a:pt x="3229" y="114"/>
                    <a:pt x="3219" y="126"/>
                  </a:cubicBezTo>
                  <a:cubicBezTo>
                    <a:pt x="3208" y="139"/>
                    <a:pt x="3203" y="144"/>
                    <a:pt x="3199" y="144"/>
                  </a:cubicBezTo>
                  <a:cubicBezTo>
                    <a:pt x="3195" y="144"/>
                    <a:pt x="3191" y="141"/>
                    <a:pt x="3184" y="136"/>
                  </a:cubicBezTo>
                  <a:cubicBezTo>
                    <a:pt x="3176" y="131"/>
                    <a:pt x="3168" y="129"/>
                    <a:pt x="3159" y="129"/>
                  </a:cubicBezTo>
                  <a:cubicBezTo>
                    <a:pt x="3142" y="129"/>
                    <a:pt x="3125" y="136"/>
                    <a:pt x="3115" y="148"/>
                  </a:cubicBezTo>
                  <a:cubicBezTo>
                    <a:pt x="3100" y="170"/>
                    <a:pt x="3100" y="170"/>
                    <a:pt x="3115" y="183"/>
                  </a:cubicBezTo>
                  <a:cubicBezTo>
                    <a:pt x="3118" y="182"/>
                    <a:pt x="3119" y="182"/>
                    <a:pt x="3121" y="182"/>
                  </a:cubicBezTo>
                  <a:cubicBezTo>
                    <a:pt x="3140" y="182"/>
                    <a:pt x="3113" y="212"/>
                    <a:pt x="3073" y="212"/>
                  </a:cubicBezTo>
                  <a:cubicBezTo>
                    <a:pt x="3069" y="212"/>
                    <a:pt x="3066" y="211"/>
                    <a:pt x="3062" y="211"/>
                  </a:cubicBezTo>
                  <a:cubicBezTo>
                    <a:pt x="3031" y="220"/>
                    <a:pt x="3031" y="220"/>
                    <a:pt x="3062" y="245"/>
                  </a:cubicBezTo>
                  <a:cubicBezTo>
                    <a:pt x="3091" y="272"/>
                    <a:pt x="3061" y="309"/>
                    <a:pt x="3018" y="309"/>
                  </a:cubicBezTo>
                  <a:cubicBezTo>
                    <a:pt x="3015" y="309"/>
                    <a:pt x="3012" y="309"/>
                    <a:pt x="3009" y="308"/>
                  </a:cubicBezTo>
                  <a:lnTo>
                    <a:pt x="2971" y="352"/>
                  </a:lnTo>
                  <a:cubicBezTo>
                    <a:pt x="2952" y="371"/>
                    <a:pt x="2971" y="386"/>
                    <a:pt x="2987" y="399"/>
                  </a:cubicBezTo>
                  <a:cubicBezTo>
                    <a:pt x="3018" y="427"/>
                    <a:pt x="3018" y="427"/>
                    <a:pt x="2984" y="433"/>
                  </a:cubicBezTo>
                  <a:cubicBezTo>
                    <a:pt x="2978" y="436"/>
                    <a:pt x="2972" y="437"/>
                    <a:pt x="2966" y="437"/>
                  </a:cubicBezTo>
                  <a:cubicBezTo>
                    <a:pt x="2955" y="437"/>
                    <a:pt x="2944" y="433"/>
                    <a:pt x="2934" y="427"/>
                  </a:cubicBezTo>
                  <a:cubicBezTo>
                    <a:pt x="2930" y="425"/>
                    <a:pt x="2927" y="424"/>
                    <a:pt x="2924" y="424"/>
                  </a:cubicBezTo>
                  <a:cubicBezTo>
                    <a:pt x="2910" y="424"/>
                    <a:pt x="2896" y="440"/>
                    <a:pt x="2883" y="455"/>
                  </a:cubicBezTo>
                  <a:cubicBezTo>
                    <a:pt x="2866" y="476"/>
                    <a:pt x="2832" y="512"/>
                    <a:pt x="2843" y="530"/>
                  </a:cubicBezTo>
                  <a:lnTo>
                    <a:pt x="2843" y="530"/>
                  </a:lnTo>
                  <a:cubicBezTo>
                    <a:pt x="2839" y="527"/>
                    <a:pt x="2835" y="522"/>
                    <a:pt x="2830" y="518"/>
                  </a:cubicBezTo>
                  <a:cubicBezTo>
                    <a:pt x="2811" y="540"/>
                    <a:pt x="2796" y="527"/>
                    <a:pt x="2811" y="540"/>
                  </a:cubicBezTo>
                  <a:cubicBezTo>
                    <a:pt x="2793" y="562"/>
                    <a:pt x="2771" y="581"/>
                    <a:pt x="2746" y="593"/>
                  </a:cubicBezTo>
                  <a:cubicBezTo>
                    <a:pt x="2704" y="619"/>
                    <a:pt x="2686" y="688"/>
                    <a:pt x="2727" y="688"/>
                  </a:cubicBezTo>
                  <a:cubicBezTo>
                    <a:pt x="2736" y="688"/>
                    <a:pt x="2747" y="685"/>
                    <a:pt x="2761" y="678"/>
                  </a:cubicBezTo>
                  <a:lnTo>
                    <a:pt x="2761" y="678"/>
                  </a:lnTo>
                  <a:lnTo>
                    <a:pt x="2746" y="700"/>
                  </a:lnTo>
                  <a:cubicBezTo>
                    <a:pt x="2730" y="722"/>
                    <a:pt x="2746" y="734"/>
                    <a:pt x="2746" y="734"/>
                  </a:cubicBezTo>
                  <a:cubicBezTo>
                    <a:pt x="2761" y="747"/>
                    <a:pt x="2746" y="769"/>
                    <a:pt x="2730" y="791"/>
                  </a:cubicBezTo>
                  <a:lnTo>
                    <a:pt x="2695" y="766"/>
                  </a:lnTo>
                  <a:cubicBezTo>
                    <a:pt x="2684" y="743"/>
                    <a:pt x="2669" y="734"/>
                    <a:pt x="2657" y="734"/>
                  </a:cubicBezTo>
                  <a:cubicBezTo>
                    <a:pt x="2638" y="734"/>
                    <a:pt x="2626" y="760"/>
                    <a:pt x="2645" y="797"/>
                  </a:cubicBezTo>
                  <a:lnTo>
                    <a:pt x="2630" y="784"/>
                  </a:lnTo>
                  <a:cubicBezTo>
                    <a:pt x="2627" y="782"/>
                    <a:pt x="2624" y="781"/>
                    <a:pt x="2621" y="781"/>
                  </a:cubicBezTo>
                  <a:cubicBezTo>
                    <a:pt x="2608" y="781"/>
                    <a:pt x="2595" y="804"/>
                    <a:pt x="2579" y="850"/>
                  </a:cubicBezTo>
                  <a:cubicBezTo>
                    <a:pt x="2570" y="878"/>
                    <a:pt x="2576" y="910"/>
                    <a:pt x="2598" y="932"/>
                  </a:cubicBezTo>
                  <a:cubicBezTo>
                    <a:pt x="2614" y="944"/>
                    <a:pt x="2598" y="966"/>
                    <a:pt x="2598" y="966"/>
                  </a:cubicBezTo>
                  <a:cubicBezTo>
                    <a:pt x="2589" y="979"/>
                    <a:pt x="2585" y="984"/>
                    <a:pt x="2580" y="984"/>
                  </a:cubicBezTo>
                  <a:cubicBezTo>
                    <a:pt x="2576" y="984"/>
                    <a:pt x="2572" y="981"/>
                    <a:pt x="2564" y="976"/>
                  </a:cubicBezTo>
                  <a:cubicBezTo>
                    <a:pt x="2557" y="971"/>
                    <a:pt x="2551" y="968"/>
                    <a:pt x="2545" y="968"/>
                  </a:cubicBezTo>
                  <a:cubicBezTo>
                    <a:pt x="2521" y="968"/>
                    <a:pt x="2501" y="1004"/>
                    <a:pt x="2514" y="1041"/>
                  </a:cubicBezTo>
                  <a:lnTo>
                    <a:pt x="2498" y="1029"/>
                  </a:lnTo>
                  <a:cubicBezTo>
                    <a:pt x="2495" y="1026"/>
                    <a:pt x="2491" y="1025"/>
                    <a:pt x="2486" y="1025"/>
                  </a:cubicBezTo>
                  <a:cubicBezTo>
                    <a:pt x="2466" y="1025"/>
                    <a:pt x="2433" y="1051"/>
                    <a:pt x="2385" y="1151"/>
                  </a:cubicBezTo>
                  <a:cubicBezTo>
                    <a:pt x="2327" y="1235"/>
                    <a:pt x="2286" y="1300"/>
                    <a:pt x="2265" y="1300"/>
                  </a:cubicBezTo>
                  <a:cubicBezTo>
                    <a:pt x="2263" y="1300"/>
                    <a:pt x="2261" y="1299"/>
                    <a:pt x="2260" y="1298"/>
                  </a:cubicBezTo>
                  <a:cubicBezTo>
                    <a:pt x="2259" y="1298"/>
                    <a:pt x="2258" y="1297"/>
                    <a:pt x="2257" y="1297"/>
                  </a:cubicBezTo>
                  <a:cubicBezTo>
                    <a:pt x="2241" y="1297"/>
                    <a:pt x="2216" y="1405"/>
                    <a:pt x="2222" y="1471"/>
                  </a:cubicBezTo>
                  <a:cubicBezTo>
                    <a:pt x="2219" y="1469"/>
                    <a:pt x="2216" y="1468"/>
                    <a:pt x="2213" y="1468"/>
                  </a:cubicBezTo>
                  <a:cubicBezTo>
                    <a:pt x="2198" y="1468"/>
                    <a:pt x="2183" y="1491"/>
                    <a:pt x="2160" y="1527"/>
                  </a:cubicBezTo>
                  <a:cubicBezTo>
                    <a:pt x="2125" y="1578"/>
                    <a:pt x="2116" y="1591"/>
                    <a:pt x="2106" y="1591"/>
                  </a:cubicBezTo>
                  <a:cubicBezTo>
                    <a:pt x="2102" y="1591"/>
                    <a:pt x="2099" y="1589"/>
                    <a:pt x="2094" y="1587"/>
                  </a:cubicBezTo>
                  <a:cubicBezTo>
                    <a:pt x="2085" y="1565"/>
                    <a:pt x="2081" y="1554"/>
                    <a:pt x="2079" y="1554"/>
                  </a:cubicBezTo>
                  <a:lnTo>
                    <a:pt x="2079" y="1554"/>
                  </a:lnTo>
                  <a:cubicBezTo>
                    <a:pt x="2076" y="1554"/>
                    <a:pt x="2078" y="1571"/>
                    <a:pt x="2081" y="1609"/>
                  </a:cubicBezTo>
                  <a:cubicBezTo>
                    <a:pt x="2097" y="1648"/>
                    <a:pt x="2055" y="1695"/>
                    <a:pt x="2020" y="1695"/>
                  </a:cubicBezTo>
                  <a:cubicBezTo>
                    <a:pt x="2014" y="1695"/>
                    <a:pt x="2008" y="1693"/>
                    <a:pt x="2003" y="1690"/>
                  </a:cubicBezTo>
                  <a:cubicBezTo>
                    <a:pt x="1999" y="1688"/>
                    <a:pt x="1996" y="1687"/>
                    <a:pt x="1993" y="1687"/>
                  </a:cubicBezTo>
                  <a:cubicBezTo>
                    <a:pt x="1978" y="1687"/>
                    <a:pt x="1963" y="1709"/>
                    <a:pt x="1940" y="1750"/>
                  </a:cubicBezTo>
                  <a:cubicBezTo>
                    <a:pt x="1943" y="1784"/>
                    <a:pt x="1915" y="1831"/>
                    <a:pt x="1887" y="1878"/>
                  </a:cubicBezTo>
                  <a:cubicBezTo>
                    <a:pt x="1846" y="1950"/>
                    <a:pt x="1846" y="1950"/>
                    <a:pt x="1884" y="1972"/>
                  </a:cubicBezTo>
                  <a:cubicBezTo>
                    <a:pt x="1918" y="1994"/>
                    <a:pt x="1906" y="2016"/>
                    <a:pt x="1877" y="2063"/>
                  </a:cubicBezTo>
                  <a:cubicBezTo>
                    <a:pt x="1864" y="2084"/>
                    <a:pt x="1853" y="2103"/>
                    <a:pt x="1839" y="2103"/>
                  </a:cubicBezTo>
                  <a:cubicBezTo>
                    <a:pt x="1836" y="2103"/>
                    <a:pt x="1833" y="2102"/>
                    <a:pt x="1830" y="2101"/>
                  </a:cubicBezTo>
                  <a:cubicBezTo>
                    <a:pt x="1812" y="2110"/>
                    <a:pt x="1796" y="2123"/>
                    <a:pt x="1787" y="2138"/>
                  </a:cubicBezTo>
                  <a:cubicBezTo>
                    <a:pt x="1773" y="2157"/>
                    <a:pt x="1762" y="2178"/>
                    <a:pt x="1748" y="2178"/>
                  </a:cubicBezTo>
                  <a:cubicBezTo>
                    <a:pt x="1745" y="2178"/>
                    <a:pt x="1742" y="2177"/>
                    <a:pt x="1740" y="2176"/>
                  </a:cubicBezTo>
                  <a:cubicBezTo>
                    <a:pt x="1714" y="2188"/>
                    <a:pt x="1693" y="2210"/>
                    <a:pt x="1680" y="2235"/>
                  </a:cubicBezTo>
                  <a:cubicBezTo>
                    <a:pt x="1654" y="2281"/>
                    <a:pt x="1629" y="2324"/>
                    <a:pt x="1612" y="2324"/>
                  </a:cubicBezTo>
                  <a:cubicBezTo>
                    <a:pt x="1611" y="2324"/>
                    <a:pt x="1609" y="2324"/>
                    <a:pt x="1608" y="2323"/>
                  </a:cubicBezTo>
                  <a:lnTo>
                    <a:pt x="1608" y="2323"/>
                  </a:lnTo>
                  <a:cubicBezTo>
                    <a:pt x="1592" y="2345"/>
                    <a:pt x="1592" y="2345"/>
                    <a:pt x="1611" y="2354"/>
                  </a:cubicBezTo>
                  <a:cubicBezTo>
                    <a:pt x="1630" y="2367"/>
                    <a:pt x="1633" y="2398"/>
                    <a:pt x="1567" y="2489"/>
                  </a:cubicBezTo>
                  <a:cubicBezTo>
                    <a:pt x="1542" y="2536"/>
                    <a:pt x="1505" y="2611"/>
                    <a:pt x="1523" y="2621"/>
                  </a:cubicBezTo>
                  <a:cubicBezTo>
                    <a:pt x="1516" y="2636"/>
                    <a:pt x="1513" y="2642"/>
                    <a:pt x="1507" y="2642"/>
                  </a:cubicBezTo>
                  <a:cubicBezTo>
                    <a:pt x="1504" y="2642"/>
                    <a:pt x="1499" y="2640"/>
                    <a:pt x="1492" y="2637"/>
                  </a:cubicBezTo>
                  <a:cubicBezTo>
                    <a:pt x="1486" y="2633"/>
                    <a:pt x="1480" y="2631"/>
                    <a:pt x="1475" y="2631"/>
                  </a:cubicBezTo>
                  <a:cubicBezTo>
                    <a:pt x="1447" y="2631"/>
                    <a:pt x="1431" y="2676"/>
                    <a:pt x="1442" y="2734"/>
                  </a:cubicBezTo>
                  <a:cubicBezTo>
                    <a:pt x="1461" y="2743"/>
                    <a:pt x="1448" y="2768"/>
                    <a:pt x="1417" y="2784"/>
                  </a:cubicBezTo>
                  <a:cubicBezTo>
                    <a:pt x="1407" y="2803"/>
                    <a:pt x="1407" y="2821"/>
                    <a:pt x="1411" y="2840"/>
                  </a:cubicBezTo>
                  <a:cubicBezTo>
                    <a:pt x="1417" y="2875"/>
                    <a:pt x="1417" y="2875"/>
                    <a:pt x="1373" y="2915"/>
                  </a:cubicBezTo>
                  <a:cubicBezTo>
                    <a:pt x="1370" y="2914"/>
                    <a:pt x="1368" y="2913"/>
                    <a:pt x="1365" y="2913"/>
                  </a:cubicBezTo>
                  <a:cubicBezTo>
                    <a:pt x="1350" y="2913"/>
                    <a:pt x="1340" y="2935"/>
                    <a:pt x="1329" y="2956"/>
                  </a:cubicBezTo>
                  <a:cubicBezTo>
                    <a:pt x="1320" y="3009"/>
                    <a:pt x="1201" y="3288"/>
                    <a:pt x="1169" y="3307"/>
                  </a:cubicBezTo>
                  <a:cubicBezTo>
                    <a:pt x="1179" y="3338"/>
                    <a:pt x="1179" y="3338"/>
                    <a:pt x="1166" y="3364"/>
                  </a:cubicBezTo>
                  <a:cubicBezTo>
                    <a:pt x="1116" y="3373"/>
                    <a:pt x="1125" y="3407"/>
                    <a:pt x="1163" y="3423"/>
                  </a:cubicBezTo>
                  <a:lnTo>
                    <a:pt x="1175" y="3398"/>
                  </a:lnTo>
                  <a:lnTo>
                    <a:pt x="1185" y="3373"/>
                  </a:lnTo>
                  <a:lnTo>
                    <a:pt x="1185" y="3373"/>
                  </a:lnTo>
                  <a:cubicBezTo>
                    <a:pt x="1217" y="3386"/>
                    <a:pt x="1199" y="3444"/>
                    <a:pt x="1157" y="3444"/>
                  </a:cubicBezTo>
                  <a:cubicBezTo>
                    <a:pt x="1150" y="3444"/>
                    <a:pt x="1143" y="3442"/>
                    <a:pt x="1135" y="3439"/>
                  </a:cubicBezTo>
                  <a:cubicBezTo>
                    <a:pt x="1085" y="3448"/>
                    <a:pt x="1085" y="3448"/>
                    <a:pt x="1113" y="3492"/>
                  </a:cubicBezTo>
                  <a:cubicBezTo>
                    <a:pt x="1138" y="3533"/>
                    <a:pt x="1128" y="3558"/>
                    <a:pt x="1078" y="3567"/>
                  </a:cubicBezTo>
                  <a:cubicBezTo>
                    <a:pt x="1064" y="3561"/>
                    <a:pt x="1055" y="3558"/>
                    <a:pt x="1051" y="3558"/>
                  </a:cubicBezTo>
                  <a:cubicBezTo>
                    <a:pt x="1045" y="3558"/>
                    <a:pt x="1052" y="3567"/>
                    <a:pt x="1069" y="3592"/>
                  </a:cubicBezTo>
                  <a:cubicBezTo>
                    <a:pt x="1114" y="3662"/>
                    <a:pt x="1112" y="3734"/>
                    <a:pt x="1061" y="3734"/>
                  </a:cubicBezTo>
                  <a:cubicBezTo>
                    <a:pt x="1053" y="3734"/>
                    <a:pt x="1043" y="3732"/>
                    <a:pt x="1031" y="3727"/>
                  </a:cubicBezTo>
                  <a:cubicBezTo>
                    <a:pt x="1022" y="3721"/>
                    <a:pt x="1012" y="3718"/>
                    <a:pt x="1002" y="3718"/>
                  </a:cubicBezTo>
                  <a:cubicBezTo>
                    <a:pt x="982" y="3718"/>
                    <a:pt x="962" y="3731"/>
                    <a:pt x="953" y="3752"/>
                  </a:cubicBezTo>
                  <a:cubicBezTo>
                    <a:pt x="944" y="3780"/>
                    <a:pt x="962" y="3787"/>
                    <a:pt x="981" y="3796"/>
                  </a:cubicBezTo>
                  <a:cubicBezTo>
                    <a:pt x="989" y="3794"/>
                    <a:pt x="996" y="3793"/>
                    <a:pt x="1001" y="3793"/>
                  </a:cubicBezTo>
                  <a:cubicBezTo>
                    <a:pt x="1027" y="3793"/>
                    <a:pt x="1012" y="3817"/>
                    <a:pt x="962" y="3846"/>
                  </a:cubicBezTo>
                  <a:cubicBezTo>
                    <a:pt x="878" y="3899"/>
                    <a:pt x="856" y="3953"/>
                    <a:pt x="868" y="4047"/>
                  </a:cubicBezTo>
                  <a:cubicBezTo>
                    <a:pt x="868" y="4127"/>
                    <a:pt x="855" y="4190"/>
                    <a:pt x="842" y="4190"/>
                  </a:cubicBezTo>
                  <a:cubicBezTo>
                    <a:pt x="837" y="4190"/>
                    <a:pt x="831" y="4178"/>
                    <a:pt x="828" y="4150"/>
                  </a:cubicBezTo>
                  <a:cubicBezTo>
                    <a:pt x="818" y="4114"/>
                    <a:pt x="813" y="4097"/>
                    <a:pt x="811" y="4097"/>
                  </a:cubicBezTo>
                  <a:cubicBezTo>
                    <a:pt x="809" y="4097"/>
                    <a:pt x="809" y="4112"/>
                    <a:pt x="809" y="4141"/>
                  </a:cubicBezTo>
                  <a:lnTo>
                    <a:pt x="762" y="4272"/>
                  </a:lnTo>
                  <a:cubicBezTo>
                    <a:pt x="749" y="4294"/>
                    <a:pt x="759" y="4323"/>
                    <a:pt x="781" y="4335"/>
                  </a:cubicBezTo>
                  <a:cubicBezTo>
                    <a:pt x="724" y="4348"/>
                    <a:pt x="693" y="4407"/>
                    <a:pt x="715" y="4460"/>
                  </a:cubicBezTo>
                  <a:lnTo>
                    <a:pt x="699" y="4511"/>
                  </a:lnTo>
                  <a:cubicBezTo>
                    <a:pt x="690" y="4539"/>
                    <a:pt x="690" y="4539"/>
                    <a:pt x="702" y="4570"/>
                  </a:cubicBezTo>
                  <a:cubicBezTo>
                    <a:pt x="715" y="4605"/>
                    <a:pt x="687" y="4623"/>
                    <a:pt x="658" y="4645"/>
                  </a:cubicBezTo>
                  <a:cubicBezTo>
                    <a:pt x="630" y="4664"/>
                    <a:pt x="602" y="4683"/>
                    <a:pt x="621" y="4689"/>
                  </a:cubicBezTo>
                  <a:cubicBezTo>
                    <a:pt x="643" y="4695"/>
                    <a:pt x="646" y="4755"/>
                    <a:pt x="658" y="4789"/>
                  </a:cubicBezTo>
                  <a:cubicBezTo>
                    <a:pt x="664" y="4809"/>
                    <a:pt x="656" y="4824"/>
                    <a:pt x="646" y="4824"/>
                  </a:cubicBezTo>
                  <a:cubicBezTo>
                    <a:pt x="641" y="4824"/>
                    <a:pt x="635" y="4820"/>
                    <a:pt x="630" y="4808"/>
                  </a:cubicBezTo>
                  <a:cubicBezTo>
                    <a:pt x="624" y="4807"/>
                    <a:pt x="620" y="4805"/>
                    <a:pt x="616" y="4805"/>
                  </a:cubicBezTo>
                  <a:cubicBezTo>
                    <a:pt x="606" y="4805"/>
                    <a:pt x="599" y="4815"/>
                    <a:pt x="574" y="4849"/>
                  </a:cubicBezTo>
                  <a:cubicBezTo>
                    <a:pt x="564" y="4874"/>
                    <a:pt x="549" y="4927"/>
                    <a:pt x="568" y="4934"/>
                  </a:cubicBezTo>
                  <a:cubicBezTo>
                    <a:pt x="589" y="4940"/>
                    <a:pt x="539" y="5097"/>
                    <a:pt x="511" y="5118"/>
                  </a:cubicBezTo>
                  <a:cubicBezTo>
                    <a:pt x="505" y="5134"/>
                    <a:pt x="502" y="5153"/>
                    <a:pt x="499" y="5172"/>
                  </a:cubicBezTo>
                  <a:cubicBezTo>
                    <a:pt x="489" y="5197"/>
                    <a:pt x="505" y="5231"/>
                    <a:pt x="499" y="5256"/>
                  </a:cubicBezTo>
                  <a:cubicBezTo>
                    <a:pt x="492" y="5278"/>
                    <a:pt x="495" y="5297"/>
                    <a:pt x="505" y="5316"/>
                  </a:cubicBezTo>
                  <a:cubicBezTo>
                    <a:pt x="499" y="5339"/>
                    <a:pt x="494" y="5364"/>
                    <a:pt x="476" y="5364"/>
                  </a:cubicBezTo>
                  <a:cubicBezTo>
                    <a:pt x="474" y="5364"/>
                    <a:pt x="472" y="5364"/>
                    <a:pt x="470" y="5363"/>
                  </a:cubicBezTo>
                  <a:lnTo>
                    <a:pt x="470" y="5363"/>
                  </a:lnTo>
                  <a:cubicBezTo>
                    <a:pt x="505" y="5401"/>
                    <a:pt x="505" y="5401"/>
                    <a:pt x="458" y="5416"/>
                  </a:cubicBezTo>
                  <a:cubicBezTo>
                    <a:pt x="444" y="5413"/>
                    <a:pt x="435" y="5411"/>
                    <a:pt x="430" y="5411"/>
                  </a:cubicBezTo>
                  <a:cubicBezTo>
                    <a:pt x="421" y="5411"/>
                    <a:pt x="429" y="5419"/>
                    <a:pt x="452" y="5444"/>
                  </a:cubicBezTo>
                  <a:cubicBezTo>
                    <a:pt x="464" y="5476"/>
                    <a:pt x="464" y="5476"/>
                    <a:pt x="439" y="5498"/>
                  </a:cubicBezTo>
                  <a:cubicBezTo>
                    <a:pt x="438" y="5497"/>
                    <a:pt x="436" y="5497"/>
                    <a:pt x="435" y="5497"/>
                  </a:cubicBezTo>
                  <a:cubicBezTo>
                    <a:pt x="422" y="5497"/>
                    <a:pt x="419" y="5523"/>
                    <a:pt x="433" y="5523"/>
                  </a:cubicBezTo>
                  <a:cubicBezTo>
                    <a:pt x="462" y="5558"/>
                    <a:pt x="467" y="5636"/>
                    <a:pt x="433" y="5636"/>
                  </a:cubicBezTo>
                  <a:cubicBezTo>
                    <a:pt x="431" y="5636"/>
                    <a:pt x="429" y="5636"/>
                    <a:pt x="427" y="5636"/>
                  </a:cubicBezTo>
                  <a:lnTo>
                    <a:pt x="427" y="5636"/>
                  </a:lnTo>
                  <a:cubicBezTo>
                    <a:pt x="420" y="5654"/>
                    <a:pt x="423" y="5676"/>
                    <a:pt x="433" y="5695"/>
                  </a:cubicBezTo>
                  <a:cubicBezTo>
                    <a:pt x="455" y="5718"/>
                    <a:pt x="463" y="5726"/>
                    <a:pt x="454" y="5726"/>
                  </a:cubicBezTo>
                  <a:cubicBezTo>
                    <a:pt x="450" y="5726"/>
                    <a:pt x="440" y="5723"/>
                    <a:pt x="427" y="5720"/>
                  </a:cubicBezTo>
                  <a:cubicBezTo>
                    <a:pt x="379" y="5739"/>
                    <a:pt x="373" y="5764"/>
                    <a:pt x="405" y="5802"/>
                  </a:cubicBezTo>
                  <a:cubicBezTo>
                    <a:pt x="414" y="5820"/>
                    <a:pt x="408" y="5842"/>
                    <a:pt x="392" y="5855"/>
                  </a:cubicBezTo>
                  <a:cubicBezTo>
                    <a:pt x="359" y="5899"/>
                    <a:pt x="316" y="6045"/>
                    <a:pt x="348" y="6045"/>
                  </a:cubicBezTo>
                  <a:cubicBezTo>
                    <a:pt x="350" y="6045"/>
                    <a:pt x="352" y="6044"/>
                    <a:pt x="354" y="6043"/>
                  </a:cubicBezTo>
                  <a:lnTo>
                    <a:pt x="354" y="6043"/>
                  </a:lnTo>
                  <a:lnTo>
                    <a:pt x="345" y="6096"/>
                  </a:lnTo>
                  <a:cubicBezTo>
                    <a:pt x="314" y="6146"/>
                    <a:pt x="311" y="6175"/>
                    <a:pt x="326" y="6206"/>
                  </a:cubicBezTo>
                  <a:lnTo>
                    <a:pt x="342" y="6234"/>
                  </a:lnTo>
                  <a:cubicBezTo>
                    <a:pt x="341" y="6234"/>
                    <a:pt x="339" y="6234"/>
                    <a:pt x="338" y="6234"/>
                  </a:cubicBezTo>
                  <a:cubicBezTo>
                    <a:pt x="317" y="6234"/>
                    <a:pt x="295" y="6258"/>
                    <a:pt x="289" y="6281"/>
                  </a:cubicBezTo>
                  <a:cubicBezTo>
                    <a:pt x="285" y="6309"/>
                    <a:pt x="285" y="6309"/>
                    <a:pt x="304" y="6312"/>
                  </a:cubicBezTo>
                  <a:cubicBezTo>
                    <a:pt x="311" y="6307"/>
                    <a:pt x="316" y="6304"/>
                    <a:pt x="319" y="6304"/>
                  </a:cubicBezTo>
                  <a:cubicBezTo>
                    <a:pt x="327" y="6304"/>
                    <a:pt x="325" y="6323"/>
                    <a:pt x="320" y="6344"/>
                  </a:cubicBezTo>
                  <a:cubicBezTo>
                    <a:pt x="314" y="6367"/>
                    <a:pt x="291" y="6391"/>
                    <a:pt x="273" y="6391"/>
                  </a:cubicBezTo>
                  <a:cubicBezTo>
                    <a:pt x="272" y="6391"/>
                    <a:pt x="271" y="6391"/>
                    <a:pt x="270" y="6391"/>
                  </a:cubicBezTo>
                  <a:lnTo>
                    <a:pt x="264" y="6416"/>
                  </a:lnTo>
                  <a:cubicBezTo>
                    <a:pt x="302" y="6425"/>
                    <a:pt x="301" y="6448"/>
                    <a:pt x="283" y="6448"/>
                  </a:cubicBezTo>
                  <a:cubicBezTo>
                    <a:pt x="282" y="6448"/>
                    <a:pt x="280" y="6447"/>
                    <a:pt x="279" y="6447"/>
                  </a:cubicBezTo>
                  <a:cubicBezTo>
                    <a:pt x="257" y="6469"/>
                    <a:pt x="245" y="6497"/>
                    <a:pt x="245" y="6526"/>
                  </a:cubicBezTo>
                  <a:lnTo>
                    <a:pt x="223" y="6522"/>
                  </a:lnTo>
                  <a:lnTo>
                    <a:pt x="223" y="6522"/>
                  </a:lnTo>
                  <a:cubicBezTo>
                    <a:pt x="198" y="6544"/>
                    <a:pt x="217" y="6548"/>
                    <a:pt x="238" y="6551"/>
                  </a:cubicBezTo>
                  <a:cubicBezTo>
                    <a:pt x="238" y="6551"/>
                    <a:pt x="232" y="6579"/>
                    <a:pt x="229" y="6607"/>
                  </a:cubicBezTo>
                  <a:cubicBezTo>
                    <a:pt x="225" y="6625"/>
                    <a:pt x="222" y="6645"/>
                    <a:pt x="230" y="6645"/>
                  </a:cubicBezTo>
                  <a:cubicBezTo>
                    <a:pt x="233" y="6645"/>
                    <a:pt x="238" y="6642"/>
                    <a:pt x="245" y="6635"/>
                  </a:cubicBezTo>
                  <a:cubicBezTo>
                    <a:pt x="267" y="6642"/>
                    <a:pt x="285" y="6645"/>
                    <a:pt x="282" y="6670"/>
                  </a:cubicBezTo>
                  <a:cubicBezTo>
                    <a:pt x="275" y="6669"/>
                    <a:pt x="269" y="6668"/>
                    <a:pt x="263" y="6668"/>
                  </a:cubicBezTo>
                  <a:cubicBezTo>
                    <a:pt x="250" y="6668"/>
                    <a:pt x="241" y="6672"/>
                    <a:pt x="238" y="6692"/>
                  </a:cubicBezTo>
                  <a:cubicBezTo>
                    <a:pt x="236" y="6715"/>
                    <a:pt x="221" y="6717"/>
                    <a:pt x="215" y="6717"/>
                  </a:cubicBezTo>
                  <a:cubicBezTo>
                    <a:pt x="214" y="6717"/>
                    <a:pt x="213" y="6717"/>
                    <a:pt x="213" y="6717"/>
                  </a:cubicBezTo>
                  <a:cubicBezTo>
                    <a:pt x="209" y="6712"/>
                    <a:pt x="204" y="6710"/>
                    <a:pt x="201" y="6710"/>
                  </a:cubicBezTo>
                  <a:cubicBezTo>
                    <a:pt x="178" y="6710"/>
                    <a:pt x="184" y="6799"/>
                    <a:pt x="198" y="6823"/>
                  </a:cubicBezTo>
                  <a:cubicBezTo>
                    <a:pt x="229" y="6880"/>
                    <a:pt x="229" y="6906"/>
                    <a:pt x="199" y="6906"/>
                  </a:cubicBezTo>
                  <a:cubicBezTo>
                    <a:pt x="196" y="6906"/>
                    <a:pt x="192" y="6905"/>
                    <a:pt x="188" y="6905"/>
                  </a:cubicBezTo>
                  <a:cubicBezTo>
                    <a:pt x="187" y="6905"/>
                    <a:pt x="186" y="6905"/>
                    <a:pt x="185" y="6905"/>
                  </a:cubicBezTo>
                  <a:cubicBezTo>
                    <a:pt x="149" y="6905"/>
                    <a:pt x="184" y="6962"/>
                    <a:pt x="238" y="6996"/>
                  </a:cubicBezTo>
                  <a:lnTo>
                    <a:pt x="298" y="7030"/>
                  </a:lnTo>
                  <a:lnTo>
                    <a:pt x="235" y="7024"/>
                  </a:lnTo>
                  <a:cubicBezTo>
                    <a:pt x="151" y="7040"/>
                    <a:pt x="151" y="7040"/>
                    <a:pt x="182" y="7127"/>
                  </a:cubicBezTo>
                  <a:cubicBezTo>
                    <a:pt x="192" y="7173"/>
                    <a:pt x="194" y="7182"/>
                    <a:pt x="183" y="7182"/>
                  </a:cubicBezTo>
                  <a:cubicBezTo>
                    <a:pt x="180" y="7182"/>
                    <a:pt x="177" y="7181"/>
                    <a:pt x="173" y="7181"/>
                  </a:cubicBezTo>
                  <a:cubicBezTo>
                    <a:pt x="172" y="7180"/>
                    <a:pt x="171" y="7180"/>
                    <a:pt x="170" y="7180"/>
                  </a:cubicBezTo>
                  <a:cubicBezTo>
                    <a:pt x="154" y="7180"/>
                    <a:pt x="150" y="7210"/>
                    <a:pt x="138" y="7287"/>
                  </a:cubicBezTo>
                  <a:cubicBezTo>
                    <a:pt x="126" y="7369"/>
                    <a:pt x="126" y="7397"/>
                    <a:pt x="148" y="7400"/>
                  </a:cubicBezTo>
                  <a:cubicBezTo>
                    <a:pt x="148" y="7400"/>
                    <a:pt x="144" y="7428"/>
                    <a:pt x="144" y="7453"/>
                  </a:cubicBezTo>
                  <a:cubicBezTo>
                    <a:pt x="107" y="7474"/>
                    <a:pt x="113" y="7518"/>
                    <a:pt x="142" y="7518"/>
                  </a:cubicBezTo>
                  <a:cubicBezTo>
                    <a:pt x="147" y="7518"/>
                    <a:pt x="153" y="7516"/>
                    <a:pt x="160" y="7513"/>
                  </a:cubicBezTo>
                  <a:lnTo>
                    <a:pt x="160" y="7513"/>
                  </a:lnTo>
                  <a:cubicBezTo>
                    <a:pt x="160" y="7513"/>
                    <a:pt x="160" y="7538"/>
                    <a:pt x="157" y="7566"/>
                  </a:cubicBezTo>
                  <a:lnTo>
                    <a:pt x="135" y="7563"/>
                  </a:lnTo>
                  <a:cubicBezTo>
                    <a:pt x="116" y="7563"/>
                    <a:pt x="110" y="7616"/>
                    <a:pt x="94" y="7836"/>
                  </a:cubicBezTo>
                  <a:cubicBezTo>
                    <a:pt x="79" y="8083"/>
                    <a:pt x="76" y="8111"/>
                    <a:pt x="116" y="8114"/>
                  </a:cubicBezTo>
                  <a:cubicBezTo>
                    <a:pt x="158" y="8141"/>
                    <a:pt x="160" y="8168"/>
                    <a:pt x="123" y="8168"/>
                  </a:cubicBezTo>
                  <a:cubicBezTo>
                    <a:pt x="121" y="8168"/>
                    <a:pt x="119" y="8168"/>
                    <a:pt x="116" y="8168"/>
                  </a:cubicBezTo>
                  <a:cubicBezTo>
                    <a:pt x="97" y="8168"/>
                    <a:pt x="76" y="8193"/>
                    <a:pt x="94" y="8196"/>
                  </a:cubicBezTo>
                  <a:cubicBezTo>
                    <a:pt x="94" y="8224"/>
                    <a:pt x="88" y="8252"/>
                    <a:pt x="72" y="8277"/>
                  </a:cubicBezTo>
                  <a:cubicBezTo>
                    <a:pt x="32" y="8359"/>
                    <a:pt x="50" y="8387"/>
                    <a:pt x="72" y="8387"/>
                  </a:cubicBezTo>
                  <a:cubicBezTo>
                    <a:pt x="84" y="8379"/>
                    <a:pt x="91" y="8375"/>
                    <a:pt x="94" y="8375"/>
                  </a:cubicBezTo>
                  <a:cubicBezTo>
                    <a:pt x="102" y="8375"/>
                    <a:pt x="88" y="8395"/>
                    <a:pt x="72" y="8415"/>
                  </a:cubicBezTo>
                  <a:cubicBezTo>
                    <a:pt x="50" y="8440"/>
                    <a:pt x="29" y="8469"/>
                    <a:pt x="50" y="8469"/>
                  </a:cubicBezTo>
                  <a:cubicBezTo>
                    <a:pt x="69" y="8497"/>
                    <a:pt x="88" y="8663"/>
                    <a:pt x="47" y="8663"/>
                  </a:cubicBezTo>
                  <a:lnTo>
                    <a:pt x="47" y="8716"/>
                  </a:lnTo>
                  <a:cubicBezTo>
                    <a:pt x="66" y="8716"/>
                    <a:pt x="66" y="8773"/>
                    <a:pt x="66" y="8826"/>
                  </a:cubicBezTo>
                  <a:cubicBezTo>
                    <a:pt x="66" y="8882"/>
                    <a:pt x="69" y="8910"/>
                    <a:pt x="47" y="8910"/>
                  </a:cubicBezTo>
                  <a:cubicBezTo>
                    <a:pt x="41" y="8903"/>
                    <a:pt x="37" y="8899"/>
                    <a:pt x="34" y="8899"/>
                  </a:cubicBezTo>
                  <a:lnTo>
                    <a:pt x="34" y="8899"/>
                  </a:lnTo>
                  <a:cubicBezTo>
                    <a:pt x="27" y="8899"/>
                    <a:pt x="32" y="8925"/>
                    <a:pt x="50" y="8964"/>
                  </a:cubicBezTo>
                  <a:cubicBezTo>
                    <a:pt x="50" y="8992"/>
                    <a:pt x="94" y="9020"/>
                    <a:pt x="94" y="9045"/>
                  </a:cubicBezTo>
                  <a:cubicBezTo>
                    <a:pt x="116" y="9045"/>
                    <a:pt x="138" y="9073"/>
                    <a:pt x="138" y="9102"/>
                  </a:cubicBezTo>
                  <a:lnTo>
                    <a:pt x="76" y="9102"/>
                  </a:lnTo>
                  <a:cubicBezTo>
                    <a:pt x="79" y="9130"/>
                    <a:pt x="79" y="9158"/>
                    <a:pt x="101" y="9158"/>
                  </a:cubicBezTo>
                  <a:cubicBezTo>
                    <a:pt x="82" y="9186"/>
                    <a:pt x="82" y="9211"/>
                    <a:pt x="85" y="9268"/>
                  </a:cubicBezTo>
                  <a:cubicBezTo>
                    <a:pt x="88" y="9321"/>
                    <a:pt x="88" y="9377"/>
                    <a:pt x="110" y="9402"/>
                  </a:cubicBezTo>
                  <a:cubicBezTo>
                    <a:pt x="72" y="9434"/>
                    <a:pt x="76" y="9600"/>
                    <a:pt x="123" y="9625"/>
                  </a:cubicBezTo>
                  <a:cubicBezTo>
                    <a:pt x="124" y="9625"/>
                    <a:pt x="125" y="9625"/>
                    <a:pt x="126" y="9625"/>
                  </a:cubicBezTo>
                  <a:cubicBezTo>
                    <a:pt x="145" y="9625"/>
                    <a:pt x="147" y="9651"/>
                    <a:pt x="129" y="9678"/>
                  </a:cubicBezTo>
                  <a:cubicBezTo>
                    <a:pt x="110" y="9706"/>
                    <a:pt x="110" y="9706"/>
                    <a:pt x="135" y="9735"/>
                  </a:cubicBezTo>
                  <a:cubicBezTo>
                    <a:pt x="157" y="9760"/>
                    <a:pt x="141" y="9788"/>
                    <a:pt x="123" y="9816"/>
                  </a:cubicBezTo>
                  <a:cubicBezTo>
                    <a:pt x="85" y="9847"/>
                    <a:pt x="85" y="9876"/>
                    <a:pt x="110" y="9901"/>
                  </a:cubicBezTo>
                  <a:cubicBezTo>
                    <a:pt x="129" y="9945"/>
                    <a:pt x="141" y="9988"/>
                    <a:pt x="144" y="10035"/>
                  </a:cubicBezTo>
                  <a:cubicBezTo>
                    <a:pt x="165" y="10073"/>
                    <a:pt x="172" y="10099"/>
                    <a:pt x="180" y="10099"/>
                  </a:cubicBezTo>
                  <a:cubicBezTo>
                    <a:pt x="184" y="10099"/>
                    <a:pt x="187" y="10095"/>
                    <a:pt x="191" y="10086"/>
                  </a:cubicBezTo>
                  <a:cubicBezTo>
                    <a:pt x="213" y="10086"/>
                    <a:pt x="238" y="10108"/>
                    <a:pt x="238" y="10108"/>
                  </a:cubicBezTo>
                  <a:cubicBezTo>
                    <a:pt x="253" y="10139"/>
                    <a:pt x="252" y="10153"/>
                    <a:pt x="247" y="10153"/>
                  </a:cubicBezTo>
                  <a:cubicBezTo>
                    <a:pt x="244" y="10153"/>
                    <a:pt x="240" y="10147"/>
                    <a:pt x="238" y="10136"/>
                  </a:cubicBezTo>
                  <a:cubicBezTo>
                    <a:pt x="228" y="10115"/>
                    <a:pt x="223" y="10107"/>
                    <a:pt x="218" y="10107"/>
                  </a:cubicBezTo>
                  <a:cubicBezTo>
                    <a:pt x="212" y="10107"/>
                    <a:pt x="209" y="10124"/>
                    <a:pt x="198" y="10142"/>
                  </a:cubicBezTo>
                  <a:cubicBezTo>
                    <a:pt x="185" y="10176"/>
                    <a:pt x="182" y="10214"/>
                    <a:pt x="188" y="10252"/>
                  </a:cubicBezTo>
                  <a:cubicBezTo>
                    <a:pt x="191" y="10280"/>
                    <a:pt x="198" y="10336"/>
                    <a:pt x="201" y="10361"/>
                  </a:cubicBezTo>
                  <a:cubicBezTo>
                    <a:pt x="195" y="10442"/>
                    <a:pt x="200" y="10471"/>
                    <a:pt x="217" y="10471"/>
                  </a:cubicBezTo>
                  <a:cubicBezTo>
                    <a:pt x="218" y="10471"/>
                    <a:pt x="219" y="10471"/>
                    <a:pt x="220" y="10471"/>
                  </a:cubicBezTo>
                  <a:lnTo>
                    <a:pt x="242" y="10468"/>
                  </a:lnTo>
                  <a:lnTo>
                    <a:pt x="242" y="10468"/>
                  </a:lnTo>
                  <a:cubicBezTo>
                    <a:pt x="204" y="10499"/>
                    <a:pt x="254" y="10800"/>
                    <a:pt x="301" y="10819"/>
                  </a:cubicBezTo>
                  <a:lnTo>
                    <a:pt x="279" y="10822"/>
                  </a:lnTo>
                  <a:cubicBezTo>
                    <a:pt x="257" y="10828"/>
                    <a:pt x="264" y="10853"/>
                    <a:pt x="273" y="10910"/>
                  </a:cubicBezTo>
                  <a:cubicBezTo>
                    <a:pt x="279" y="10935"/>
                    <a:pt x="314" y="11041"/>
                    <a:pt x="332" y="11123"/>
                  </a:cubicBezTo>
                  <a:cubicBezTo>
                    <a:pt x="354" y="11226"/>
                    <a:pt x="369" y="11305"/>
                    <a:pt x="390" y="11305"/>
                  </a:cubicBezTo>
                  <a:cubicBezTo>
                    <a:pt x="390" y="11305"/>
                    <a:pt x="391" y="11305"/>
                    <a:pt x="392" y="11305"/>
                  </a:cubicBezTo>
                  <a:lnTo>
                    <a:pt x="392" y="11305"/>
                  </a:lnTo>
                  <a:cubicBezTo>
                    <a:pt x="398" y="11333"/>
                    <a:pt x="398" y="11333"/>
                    <a:pt x="376" y="11336"/>
                  </a:cubicBezTo>
                  <a:cubicBezTo>
                    <a:pt x="370" y="11330"/>
                    <a:pt x="366" y="11328"/>
                    <a:pt x="363" y="11328"/>
                  </a:cubicBezTo>
                  <a:cubicBezTo>
                    <a:pt x="354" y="11328"/>
                    <a:pt x="359" y="11349"/>
                    <a:pt x="364" y="11367"/>
                  </a:cubicBezTo>
                  <a:cubicBezTo>
                    <a:pt x="368" y="11385"/>
                    <a:pt x="376" y="11389"/>
                    <a:pt x="387" y="11389"/>
                  </a:cubicBezTo>
                  <a:cubicBezTo>
                    <a:pt x="394" y="11389"/>
                    <a:pt x="402" y="11387"/>
                    <a:pt x="411" y="11386"/>
                  </a:cubicBezTo>
                  <a:cubicBezTo>
                    <a:pt x="413" y="11386"/>
                    <a:pt x="414" y="11385"/>
                    <a:pt x="416" y="11385"/>
                  </a:cubicBezTo>
                  <a:cubicBezTo>
                    <a:pt x="431" y="11385"/>
                    <a:pt x="435" y="11413"/>
                    <a:pt x="430" y="11464"/>
                  </a:cubicBezTo>
                  <a:cubicBezTo>
                    <a:pt x="427" y="11540"/>
                    <a:pt x="445" y="11615"/>
                    <a:pt x="483" y="11678"/>
                  </a:cubicBezTo>
                  <a:cubicBezTo>
                    <a:pt x="492" y="11706"/>
                    <a:pt x="499" y="11731"/>
                    <a:pt x="477" y="11737"/>
                  </a:cubicBezTo>
                  <a:cubicBezTo>
                    <a:pt x="458" y="11784"/>
                    <a:pt x="474" y="11841"/>
                    <a:pt x="517" y="11869"/>
                  </a:cubicBezTo>
                  <a:cubicBezTo>
                    <a:pt x="524" y="11894"/>
                    <a:pt x="524" y="11894"/>
                    <a:pt x="505" y="11900"/>
                  </a:cubicBezTo>
                  <a:cubicBezTo>
                    <a:pt x="492" y="11935"/>
                    <a:pt x="474" y="11941"/>
                    <a:pt x="521" y="11953"/>
                  </a:cubicBezTo>
                  <a:cubicBezTo>
                    <a:pt x="558" y="12007"/>
                    <a:pt x="580" y="12072"/>
                    <a:pt x="580" y="12138"/>
                  </a:cubicBezTo>
                  <a:cubicBezTo>
                    <a:pt x="588" y="12161"/>
                    <a:pt x="597" y="12183"/>
                    <a:pt x="612" y="12183"/>
                  </a:cubicBezTo>
                  <a:cubicBezTo>
                    <a:pt x="614" y="12183"/>
                    <a:pt x="616" y="12183"/>
                    <a:pt x="618" y="12182"/>
                  </a:cubicBezTo>
                  <a:lnTo>
                    <a:pt x="636" y="12176"/>
                  </a:lnTo>
                  <a:lnTo>
                    <a:pt x="636" y="12176"/>
                  </a:lnTo>
                  <a:cubicBezTo>
                    <a:pt x="608" y="12217"/>
                    <a:pt x="608" y="12217"/>
                    <a:pt x="655" y="12226"/>
                  </a:cubicBezTo>
                  <a:cubicBezTo>
                    <a:pt x="657" y="12225"/>
                    <a:pt x="658" y="12225"/>
                    <a:pt x="660" y="12225"/>
                  </a:cubicBezTo>
                  <a:cubicBezTo>
                    <a:pt x="673" y="12225"/>
                    <a:pt x="679" y="12249"/>
                    <a:pt x="665" y="12254"/>
                  </a:cubicBezTo>
                  <a:cubicBezTo>
                    <a:pt x="658" y="12273"/>
                    <a:pt x="658" y="12292"/>
                    <a:pt x="665" y="12311"/>
                  </a:cubicBezTo>
                  <a:cubicBezTo>
                    <a:pt x="674" y="12339"/>
                    <a:pt x="743" y="12458"/>
                    <a:pt x="799" y="12583"/>
                  </a:cubicBezTo>
                  <a:cubicBezTo>
                    <a:pt x="882" y="12772"/>
                    <a:pt x="926" y="12844"/>
                    <a:pt x="944" y="12844"/>
                  </a:cubicBezTo>
                  <a:cubicBezTo>
                    <a:pt x="945" y="12844"/>
                    <a:pt x="946" y="12844"/>
                    <a:pt x="947" y="12843"/>
                  </a:cubicBezTo>
                  <a:cubicBezTo>
                    <a:pt x="978" y="12859"/>
                    <a:pt x="978" y="12859"/>
                    <a:pt x="972" y="12893"/>
                  </a:cubicBezTo>
                  <a:cubicBezTo>
                    <a:pt x="972" y="12922"/>
                    <a:pt x="978" y="12950"/>
                    <a:pt x="994" y="12975"/>
                  </a:cubicBezTo>
                  <a:cubicBezTo>
                    <a:pt x="1009" y="12997"/>
                    <a:pt x="1022" y="13022"/>
                    <a:pt x="1003" y="13031"/>
                  </a:cubicBezTo>
                  <a:cubicBezTo>
                    <a:pt x="1034" y="13044"/>
                    <a:pt x="1034" y="13044"/>
                    <a:pt x="1050" y="13069"/>
                  </a:cubicBezTo>
                  <a:cubicBezTo>
                    <a:pt x="1031" y="13078"/>
                    <a:pt x="1047" y="13103"/>
                    <a:pt x="1078" y="13116"/>
                  </a:cubicBezTo>
                  <a:cubicBezTo>
                    <a:pt x="1128" y="13116"/>
                    <a:pt x="1128" y="13116"/>
                    <a:pt x="1091" y="13138"/>
                  </a:cubicBezTo>
                  <a:cubicBezTo>
                    <a:pt x="1078" y="13148"/>
                    <a:pt x="1092" y="13204"/>
                    <a:pt x="1100" y="13204"/>
                  </a:cubicBezTo>
                  <a:cubicBezTo>
                    <a:pt x="1101" y="13204"/>
                    <a:pt x="1103" y="13201"/>
                    <a:pt x="1103" y="13194"/>
                  </a:cubicBezTo>
                  <a:cubicBezTo>
                    <a:pt x="1105" y="13193"/>
                    <a:pt x="1107" y="13193"/>
                    <a:pt x="1108" y="13193"/>
                  </a:cubicBezTo>
                  <a:cubicBezTo>
                    <a:pt x="1125" y="13193"/>
                    <a:pt x="1154" y="13230"/>
                    <a:pt x="1185" y="13241"/>
                  </a:cubicBezTo>
                  <a:cubicBezTo>
                    <a:pt x="1201" y="13263"/>
                    <a:pt x="1216" y="13285"/>
                    <a:pt x="1197" y="13298"/>
                  </a:cubicBezTo>
                  <a:cubicBezTo>
                    <a:pt x="1194" y="13332"/>
                    <a:pt x="1295" y="13429"/>
                    <a:pt x="1329" y="13439"/>
                  </a:cubicBezTo>
                  <a:cubicBezTo>
                    <a:pt x="1332" y="13436"/>
                    <a:pt x="1336" y="13435"/>
                    <a:pt x="1339" y="13435"/>
                  </a:cubicBezTo>
                  <a:cubicBezTo>
                    <a:pt x="1350" y="13435"/>
                    <a:pt x="1357" y="13451"/>
                    <a:pt x="1345" y="13461"/>
                  </a:cubicBezTo>
                  <a:cubicBezTo>
                    <a:pt x="1329" y="13473"/>
                    <a:pt x="1345" y="13495"/>
                    <a:pt x="1364" y="13517"/>
                  </a:cubicBezTo>
                  <a:cubicBezTo>
                    <a:pt x="1395" y="13523"/>
                    <a:pt x="1379" y="13536"/>
                    <a:pt x="1364" y="13548"/>
                  </a:cubicBezTo>
                  <a:cubicBezTo>
                    <a:pt x="1360" y="13548"/>
                    <a:pt x="1356" y="13547"/>
                    <a:pt x="1354" y="13547"/>
                  </a:cubicBezTo>
                  <a:cubicBezTo>
                    <a:pt x="1334" y="13547"/>
                    <a:pt x="1352" y="13569"/>
                    <a:pt x="1382" y="13605"/>
                  </a:cubicBezTo>
                  <a:cubicBezTo>
                    <a:pt x="1417" y="13614"/>
                    <a:pt x="1489" y="13696"/>
                    <a:pt x="1548" y="13752"/>
                  </a:cubicBezTo>
                  <a:cubicBezTo>
                    <a:pt x="1646" y="13852"/>
                    <a:pt x="1683" y="13849"/>
                    <a:pt x="1749" y="13856"/>
                  </a:cubicBezTo>
                  <a:lnTo>
                    <a:pt x="1799" y="13843"/>
                  </a:lnTo>
                  <a:lnTo>
                    <a:pt x="1771" y="13874"/>
                  </a:lnTo>
                  <a:cubicBezTo>
                    <a:pt x="1758" y="13896"/>
                    <a:pt x="1752" y="13918"/>
                    <a:pt x="1749" y="13940"/>
                  </a:cubicBezTo>
                  <a:cubicBezTo>
                    <a:pt x="1756" y="13946"/>
                    <a:pt x="1762" y="13949"/>
                    <a:pt x="1768" y="13949"/>
                  </a:cubicBezTo>
                  <a:cubicBezTo>
                    <a:pt x="1779" y="13949"/>
                    <a:pt x="1788" y="13938"/>
                    <a:pt x="1796" y="13928"/>
                  </a:cubicBezTo>
                  <a:cubicBezTo>
                    <a:pt x="1800" y="13924"/>
                    <a:pt x="1804" y="13922"/>
                    <a:pt x="1808" y="13922"/>
                  </a:cubicBezTo>
                  <a:cubicBezTo>
                    <a:pt x="1822" y="13922"/>
                    <a:pt x="1838" y="13940"/>
                    <a:pt x="1862" y="13978"/>
                  </a:cubicBezTo>
                  <a:cubicBezTo>
                    <a:pt x="1890" y="14025"/>
                    <a:pt x="1912" y="14044"/>
                    <a:pt x="1946" y="14044"/>
                  </a:cubicBezTo>
                  <a:cubicBezTo>
                    <a:pt x="1971" y="14056"/>
                    <a:pt x="1990" y="14081"/>
                    <a:pt x="2000" y="14109"/>
                  </a:cubicBezTo>
                  <a:cubicBezTo>
                    <a:pt x="2010" y="14117"/>
                    <a:pt x="2016" y="14121"/>
                    <a:pt x="2020" y="14121"/>
                  </a:cubicBezTo>
                  <a:cubicBezTo>
                    <a:pt x="2024" y="14121"/>
                    <a:pt x="2028" y="14116"/>
                    <a:pt x="2034" y="14106"/>
                  </a:cubicBezTo>
                  <a:cubicBezTo>
                    <a:pt x="2038" y="14102"/>
                    <a:pt x="2042" y="14100"/>
                    <a:pt x="2047" y="14100"/>
                  </a:cubicBezTo>
                  <a:cubicBezTo>
                    <a:pt x="2059" y="14100"/>
                    <a:pt x="2072" y="14112"/>
                    <a:pt x="2081" y="14134"/>
                  </a:cubicBezTo>
                  <a:cubicBezTo>
                    <a:pt x="2081" y="14178"/>
                    <a:pt x="2132" y="14216"/>
                    <a:pt x="2154" y="14216"/>
                  </a:cubicBezTo>
                  <a:cubicBezTo>
                    <a:pt x="2158" y="14216"/>
                    <a:pt x="2161" y="14215"/>
                    <a:pt x="2163" y="14213"/>
                  </a:cubicBezTo>
                  <a:cubicBezTo>
                    <a:pt x="2166" y="14207"/>
                    <a:pt x="2170" y="14204"/>
                    <a:pt x="2176" y="14204"/>
                  </a:cubicBezTo>
                  <a:cubicBezTo>
                    <a:pt x="2187" y="14204"/>
                    <a:pt x="2202" y="14214"/>
                    <a:pt x="2219" y="14222"/>
                  </a:cubicBezTo>
                  <a:cubicBezTo>
                    <a:pt x="2237" y="14238"/>
                    <a:pt x="2262" y="14245"/>
                    <a:pt x="2287" y="14245"/>
                  </a:cubicBezTo>
                  <a:cubicBezTo>
                    <a:pt x="2291" y="14245"/>
                    <a:pt x="2296" y="14245"/>
                    <a:pt x="2301" y="14244"/>
                  </a:cubicBezTo>
                  <a:lnTo>
                    <a:pt x="2348" y="14269"/>
                  </a:lnTo>
                  <a:cubicBezTo>
                    <a:pt x="2363" y="14277"/>
                    <a:pt x="2356" y="14282"/>
                    <a:pt x="2342" y="14282"/>
                  </a:cubicBezTo>
                  <a:cubicBezTo>
                    <a:pt x="2334" y="14282"/>
                    <a:pt x="2323" y="14280"/>
                    <a:pt x="2313" y="14275"/>
                  </a:cubicBezTo>
                  <a:lnTo>
                    <a:pt x="2313" y="14275"/>
                  </a:lnTo>
                  <a:lnTo>
                    <a:pt x="2329" y="14307"/>
                  </a:lnTo>
                  <a:cubicBezTo>
                    <a:pt x="2371" y="14329"/>
                    <a:pt x="2396" y="14342"/>
                    <a:pt x="2423" y="14342"/>
                  </a:cubicBezTo>
                  <a:cubicBezTo>
                    <a:pt x="2426" y="14342"/>
                    <a:pt x="2429" y="14342"/>
                    <a:pt x="2432" y="14341"/>
                  </a:cubicBezTo>
                  <a:cubicBezTo>
                    <a:pt x="2452" y="14330"/>
                    <a:pt x="2463" y="14324"/>
                    <a:pt x="2467" y="14324"/>
                  </a:cubicBezTo>
                  <a:cubicBezTo>
                    <a:pt x="2472" y="14324"/>
                    <a:pt x="2468" y="14333"/>
                    <a:pt x="2457" y="14354"/>
                  </a:cubicBezTo>
                  <a:cubicBezTo>
                    <a:pt x="2449" y="14371"/>
                    <a:pt x="2461" y="14395"/>
                    <a:pt x="2488" y="14395"/>
                  </a:cubicBezTo>
                  <a:cubicBezTo>
                    <a:pt x="2491" y="14395"/>
                    <a:pt x="2495" y="14395"/>
                    <a:pt x="2498" y="14395"/>
                  </a:cubicBezTo>
                  <a:cubicBezTo>
                    <a:pt x="2511" y="14386"/>
                    <a:pt x="2521" y="14383"/>
                    <a:pt x="2529" y="14383"/>
                  </a:cubicBezTo>
                  <a:cubicBezTo>
                    <a:pt x="2549" y="14383"/>
                    <a:pt x="2555" y="14403"/>
                    <a:pt x="2548" y="14416"/>
                  </a:cubicBezTo>
                  <a:cubicBezTo>
                    <a:pt x="2504" y="14442"/>
                    <a:pt x="2507" y="14442"/>
                    <a:pt x="2623" y="14448"/>
                  </a:cubicBezTo>
                  <a:cubicBezTo>
                    <a:pt x="2673" y="14473"/>
                    <a:pt x="2783" y="14489"/>
                    <a:pt x="2861" y="14517"/>
                  </a:cubicBezTo>
                  <a:cubicBezTo>
                    <a:pt x="2962" y="14554"/>
                    <a:pt x="3018" y="14564"/>
                    <a:pt x="3037" y="14595"/>
                  </a:cubicBezTo>
                  <a:cubicBezTo>
                    <a:pt x="3036" y="14598"/>
                    <a:pt x="3035" y="14601"/>
                    <a:pt x="3035" y="14603"/>
                  </a:cubicBezTo>
                  <a:lnTo>
                    <a:pt x="3035" y="14603"/>
                  </a:lnTo>
                  <a:cubicBezTo>
                    <a:pt x="3041" y="14590"/>
                    <a:pt x="3050" y="14585"/>
                    <a:pt x="3065" y="14585"/>
                  </a:cubicBezTo>
                  <a:cubicBezTo>
                    <a:pt x="3083" y="14585"/>
                    <a:pt x="3108" y="14592"/>
                    <a:pt x="3147" y="14605"/>
                  </a:cubicBezTo>
                  <a:cubicBezTo>
                    <a:pt x="3177" y="14623"/>
                    <a:pt x="3210" y="14633"/>
                    <a:pt x="3245" y="14633"/>
                  </a:cubicBezTo>
                  <a:cubicBezTo>
                    <a:pt x="3267" y="14633"/>
                    <a:pt x="3290" y="14629"/>
                    <a:pt x="3313" y="14620"/>
                  </a:cubicBezTo>
                  <a:lnTo>
                    <a:pt x="3259" y="14608"/>
                  </a:lnTo>
                  <a:cubicBezTo>
                    <a:pt x="3264" y="14588"/>
                    <a:pt x="3272" y="14579"/>
                    <a:pt x="3286" y="14579"/>
                  </a:cubicBezTo>
                  <a:cubicBezTo>
                    <a:pt x="3299" y="14579"/>
                    <a:pt x="3318" y="14589"/>
                    <a:pt x="3344" y="14605"/>
                  </a:cubicBezTo>
                  <a:cubicBezTo>
                    <a:pt x="3369" y="14611"/>
                    <a:pt x="3366" y="14630"/>
                    <a:pt x="3360" y="14652"/>
                  </a:cubicBezTo>
                  <a:cubicBezTo>
                    <a:pt x="3357" y="14670"/>
                    <a:pt x="3379" y="14699"/>
                    <a:pt x="3407" y="14702"/>
                  </a:cubicBezTo>
                  <a:cubicBezTo>
                    <a:pt x="3417" y="14705"/>
                    <a:pt x="3427" y="14708"/>
                    <a:pt x="3435" y="14708"/>
                  </a:cubicBezTo>
                  <a:cubicBezTo>
                    <a:pt x="3446" y="14708"/>
                    <a:pt x="3451" y="14702"/>
                    <a:pt x="3438" y="14689"/>
                  </a:cubicBezTo>
                  <a:cubicBezTo>
                    <a:pt x="3440" y="14673"/>
                    <a:pt x="3441" y="14669"/>
                    <a:pt x="3452" y="14669"/>
                  </a:cubicBezTo>
                  <a:cubicBezTo>
                    <a:pt x="3456" y="14669"/>
                    <a:pt x="3462" y="14669"/>
                    <a:pt x="3469" y="14670"/>
                  </a:cubicBezTo>
                  <a:cubicBezTo>
                    <a:pt x="3480" y="14674"/>
                    <a:pt x="3491" y="14676"/>
                    <a:pt x="3501" y="14676"/>
                  </a:cubicBezTo>
                  <a:cubicBezTo>
                    <a:pt x="3518" y="14676"/>
                    <a:pt x="3535" y="14671"/>
                    <a:pt x="3551" y="14661"/>
                  </a:cubicBezTo>
                  <a:cubicBezTo>
                    <a:pt x="3553" y="14649"/>
                    <a:pt x="3565" y="14646"/>
                    <a:pt x="3580" y="14646"/>
                  </a:cubicBezTo>
                  <a:cubicBezTo>
                    <a:pt x="3589" y="14646"/>
                    <a:pt x="3600" y="14647"/>
                    <a:pt x="3610" y="14648"/>
                  </a:cubicBezTo>
                  <a:cubicBezTo>
                    <a:pt x="3632" y="14667"/>
                    <a:pt x="3657" y="14677"/>
                    <a:pt x="3686" y="14683"/>
                  </a:cubicBezTo>
                  <a:lnTo>
                    <a:pt x="3686" y="14702"/>
                  </a:lnTo>
                  <a:cubicBezTo>
                    <a:pt x="3683" y="14724"/>
                    <a:pt x="3708" y="14746"/>
                    <a:pt x="3708" y="14746"/>
                  </a:cubicBezTo>
                  <a:cubicBezTo>
                    <a:pt x="3710" y="14746"/>
                    <a:pt x="3711" y="14746"/>
                    <a:pt x="3713" y="14746"/>
                  </a:cubicBezTo>
                  <a:cubicBezTo>
                    <a:pt x="3733" y="14746"/>
                    <a:pt x="3736" y="14730"/>
                    <a:pt x="3736" y="14730"/>
                  </a:cubicBezTo>
                  <a:cubicBezTo>
                    <a:pt x="3737" y="14725"/>
                    <a:pt x="3752" y="14724"/>
                    <a:pt x="3778" y="14724"/>
                  </a:cubicBezTo>
                  <a:cubicBezTo>
                    <a:pt x="3832" y="14724"/>
                    <a:pt x="3929" y="14730"/>
                    <a:pt x="4036" y="14730"/>
                  </a:cubicBezTo>
                  <a:cubicBezTo>
                    <a:pt x="4050" y="14730"/>
                    <a:pt x="4063" y="14730"/>
                    <a:pt x="4077" y="14730"/>
                  </a:cubicBezTo>
                  <a:cubicBezTo>
                    <a:pt x="4106" y="14731"/>
                    <a:pt x="4135" y="14731"/>
                    <a:pt x="4164" y="14731"/>
                  </a:cubicBezTo>
                  <a:cubicBezTo>
                    <a:pt x="4307" y="14731"/>
                    <a:pt x="4441" y="14720"/>
                    <a:pt x="4475" y="14720"/>
                  </a:cubicBezTo>
                  <a:cubicBezTo>
                    <a:pt x="4496" y="14726"/>
                    <a:pt x="4519" y="14729"/>
                    <a:pt x="4540" y="14729"/>
                  </a:cubicBezTo>
                  <a:cubicBezTo>
                    <a:pt x="4576" y="14729"/>
                    <a:pt x="4603" y="14721"/>
                    <a:pt x="4585" y="14711"/>
                  </a:cubicBezTo>
                  <a:cubicBezTo>
                    <a:pt x="4582" y="14689"/>
                    <a:pt x="4720" y="14680"/>
                    <a:pt x="4880" y="14652"/>
                  </a:cubicBezTo>
                  <a:cubicBezTo>
                    <a:pt x="5068" y="14623"/>
                    <a:pt x="5199" y="14586"/>
                    <a:pt x="5196" y="14567"/>
                  </a:cubicBezTo>
                  <a:cubicBezTo>
                    <a:pt x="5221" y="14564"/>
                    <a:pt x="5249" y="14558"/>
                    <a:pt x="5275" y="14548"/>
                  </a:cubicBezTo>
                  <a:cubicBezTo>
                    <a:pt x="5328" y="14532"/>
                    <a:pt x="5375" y="14498"/>
                    <a:pt x="5400" y="14492"/>
                  </a:cubicBezTo>
                  <a:cubicBezTo>
                    <a:pt x="5411" y="14476"/>
                    <a:pt x="5424" y="14467"/>
                    <a:pt x="5430" y="14467"/>
                  </a:cubicBezTo>
                  <a:cubicBezTo>
                    <a:pt x="5435" y="14467"/>
                    <a:pt x="5434" y="14472"/>
                    <a:pt x="5425" y="14482"/>
                  </a:cubicBezTo>
                  <a:cubicBezTo>
                    <a:pt x="5430" y="14501"/>
                    <a:pt x="5436" y="14518"/>
                    <a:pt x="5454" y="14518"/>
                  </a:cubicBezTo>
                  <a:cubicBezTo>
                    <a:pt x="5456" y="14518"/>
                    <a:pt x="5459" y="14518"/>
                    <a:pt x="5463" y="14517"/>
                  </a:cubicBezTo>
                  <a:cubicBezTo>
                    <a:pt x="5516" y="14501"/>
                    <a:pt x="5510" y="14479"/>
                    <a:pt x="5503" y="14460"/>
                  </a:cubicBezTo>
                  <a:cubicBezTo>
                    <a:pt x="5497" y="14442"/>
                    <a:pt x="5522" y="14432"/>
                    <a:pt x="5522" y="14432"/>
                  </a:cubicBezTo>
                  <a:cubicBezTo>
                    <a:pt x="5532" y="14428"/>
                    <a:pt x="5539" y="14426"/>
                    <a:pt x="5543" y="14426"/>
                  </a:cubicBezTo>
                  <a:cubicBezTo>
                    <a:pt x="5548" y="14426"/>
                    <a:pt x="5550" y="14431"/>
                    <a:pt x="5553" y="14442"/>
                  </a:cubicBezTo>
                  <a:cubicBezTo>
                    <a:pt x="5560" y="14464"/>
                    <a:pt x="5569" y="14482"/>
                    <a:pt x="5569" y="14482"/>
                  </a:cubicBezTo>
                  <a:lnTo>
                    <a:pt x="5594" y="14473"/>
                  </a:lnTo>
                  <a:cubicBezTo>
                    <a:pt x="5588" y="14454"/>
                    <a:pt x="5613" y="14445"/>
                    <a:pt x="5613" y="14445"/>
                  </a:cubicBezTo>
                  <a:cubicBezTo>
                    <a:pt x="5621" y="14442"/>
                    <a:pt x="5627" y="14440"/>
                    <a:pt x="5631" y="14440"/>
                  </a:cubicBezTo>
                  <a:cubicBezTo>
                    <a:pt x="5639" y="14440"/>
                    <a:pt x="5642" y="14449"/>
                    <a:pt x="5651" y="14476"/>
                  </a:cubicBezTo>
                  <a:cubicBezTo>
                    <a:pt x="5657" y="14492"/>
                    <a:pt x="5665" y="14499"/>
                    <a:pt x="5674" y="14499"/>
                  </a:cubicBezTo>
                  <a:cubicBezTo>
                    <a:pt x="5685" y="14499"/>
                    <a:pt x="5697" y="14485"/>
                    <a:pt x="5704" y="14457"/>
                  </a:cubicBezTo>
                  <a:lnTo>
                    <a:pt x="5748" y="14420"/>
                  </a:lnTo>
                  <a:cubicBezTo>
                    <a:pt x="5755" y="14425"/>
                    <a:pt x="5762" y="14427"/>
                    <a:pt x="5769" y="14427"/>
                  </a:cubicBezTo>
                  <a:cubicBezTo>
                    <a:pt x="5801" y="14427"/>
                    <a:pt x="5826" y="14383"/>
                    <a:pt x="5842" y="14360"/>
                  </a:cubicBezTo>
                  <a:cubicBezTo>
                    <a:pt x="5857" y="14371"/>
                    <a:pt x="5870" y="14376"/>
                    <a:pt x="5880" y="14376"/>
                  </a:cubicBezTo>
                  <a:cubicBezTo>
                    <a:pt x="5899" y="14376"/>
                    <a:pt x="5911" y="14360"/>
                    <a:pt x="5917" y="14329"/>
                  </a:cubicBezTo>
                  <a:cubicBezTo>
                    <a:pt x="5912" y="14314"/>
                    <a:pt x="5927" y="14305"/>
                    <a:pt x="5949" y="14305"/>
                  </a:cubicBezTo>
                  <a:cubicBezTo>
                    <a:pt x="5954" y="14305"/>
                    <a:pt x="5961" y="14306"/>
                    <a:pt x="5967" y="14307"/>
                  </a:cubicBezTo>
                  <a:cubicBezTo>
                    <a:pt x="5975" y="14309"/>
                    <a:pt x="5982" y="14310"/>
                    <a:pt x="5990" y="14310"/>
                  </a:cubicBezTo>
                  <a:cubicBezTo>
                    <a:pt x="6014" y="14310"/>
                    <a:pt x="6038" y="14299"/>
                    <a:pt x="6077" y="14282"/>
                  </a:cubicBezTo>
                  <a:cubicBezTo>
                    <a:pt x="6092" y="14254"/>
                    <a:pt x="6265" y="14172"/>
                    <a:pt x="6456" y="14066"/>
                  </a:cubicBezTo>
                  <a:cubicBezTo>
                    <a:pt x="6669" y="13946"/>
                    <a:pt x="6807" y="13852"/>
                    <a:pt x="6794" y="13837"/>
                  </a:cubicBezTo>
                  <a:cubicBezTo>
                    <a:pt x="6810" y="13826"/>
                    <a:pt x="6814" y="13823"/>
                    <a:pt x="6827" y="13823"/>
                  </a:cubicBezTo>
                  <a:cubicBezTo>
                    <a:pt x="6833" y="13823"/>
                    <a:pt x="6840" y="13823"/>
                    <a:pt x="6851" y="13824"/>
                  </a:cubicBezTo>
                  <a:cubicBezTo>
                    <a:pt x="6854" y="13829"/>
                    <a:pt x="6859" y="13832"/>
                    <a:pt x="6863" y="13832"/>
                  </a:cubicBezTo>
                  <a:cubicBezTo>
                    <a:pt x="6875" y="13832"/>
                    <a:pt x="6888" y="13814"/>
                    <a:pt x="6885" y="13777"/>
                  </a:cubicBezTo>
                  <a:cubicBezTo>
                    <a:pt x="6891" y="13756"/>
                    <a:pt x="6890" y="13742"/>
                    <a:pt x="6893" y="13742"/>
                  </a:cubicBezTo>
                  <a:cubicBezTo>
                    <a:pt x="6895" y="13742"/>
                    <a:pt x="6899" y="13748"/>
                    <a:pt x="6907" y="13762"/>
                  </a:cubicBezTo>
                  <a:cubicBezTo>
                    <a:pt x="6910" y="13765"/>
                    <a:pt x="6913" y="13767"/>
                    <a:pt x="6917" y="13767"/>
                  </a:cubicBezTo>
                  <a:cubicBezTo>
                    <a:pt x="6938" y="13767"/>
                    <a:pt x="6980" y="13734"/>
                    <a:pt x="7055" y="13683"/>
                  </a:cubicBezTo>
                  <a:cubicBezTo>
                    <a:pt x="7120" y="13639"/>
                    <a:pt x="7205" y="13570"/>
                    <a:pt x="7196" y="13555"/>
                  </a:cubicBezTo>
                  <a:cubicBezTo>
                    <a:pt x="7211" y="13527"/>
                    <a:pt x="7218" y="13514"/>
                    <a:pt x="7220" y="13514"/>
                  </a:cubicBezTo>
                  <a:lnTo>
                    <a:pt x="7220" y="13514"/>
                  </a:lnTo>
                  <a:cubicBezTo>
                    <a:pt x="7221" y="13514"/>
                    <a:pt x="7218" y="13522"/>
                    <a:pt x="7214" y="13536"/>
                  </a:cubicBezTo>
                  <a:cubicBezTo>
                    <a:pt x="7216" y="13548"/>
                    <a:pt x="7224" y="13553"/>
                    <a:pt x="7236" y="13553"/>
                  </a:cubicBezTo>
                  <a:cubicBezTo>
                    <a:pt x="7274" y="13553"/>
                    <a:pt x="7351" y="13499"/>
                    <a:pt x="7377" y="13432"/>
                  </a:cubicBezTo>
                  <a:cubicBezTo>
                    <a:pt x="7393" y="13421"/>
                    <a:pt x="7408" y="13409"/>
                    <a:pt x="7420" y="13409"/>
                  </a:cubicBezTo>
                  <a:cubicBezTo>
                    <a:pt x="7425" y="13409"/>
                    <a:pt x="7430" y="13411"/>
                    <a:pt x="7434" y="13417"/>
                  </a:cubicBezTo>
                  <a:cubicBezTo>
                    <a:pt x="7468" y="13385"/>
                    <a:pt x="7500" y="13351"/>
                    <a:pt x="7525" y="13310"/>
                  </a:cubicBezTo>
                  <a:lnTo>
                    <a:pt x="7669" y="13185"/>
                  </a:lnTo>
                  <a:cubicBezTo>
                    <a:pt x="7697" y="13160"/>
                    <a:pt x="7719" y="13129"/>
                    <a:pt x="7735" y="13094"/>
                  </a:cubicBezTo>
                  <a:lnTo>
                    <a:pt x="7753" y="13075"/>
                  </a:lnTo>
                  <a:cubicBezTo>
                    <a:pt x="7755" y="13076"/>
                    <a:pt x="7756" y="13077"/>
                    <a:pt x="7758" y="13077"/>
                  </a:cubicBezTo>
                  <a:cubicBezTo>
                    <a:pt x="7784" y="13077"/>
                    <a:pt x="7879" y="12989"/>
                    <a:pt x="8004" y="12859"/>
                  </a:cubicBezTo>
                  <a:cubicBezTo>
                    <a:pt x="8139" y="12724"/>
                    <a:pt x="8248" y="12602"/>
                    <a:pt x="8283" y="12596"/>
                  </a:cubicBezTo>
                  <a:cubicBezTo>
                    <a:pt x="8292" y="12580"/>
                    <a:pt x="8302" y="12558"/>
                    <a:pt x="8302" y="12539"/>
                  </a:cubicBezTo>
                  <a:cubicBezTo>
                    <a:pt x="8289" y="12492"/>
                    <a:pt x="8308" y="12470"/>
                    <a:pt x="8339" y="12464"/>
                  </a:cubicBezTo>
                  <a:cubicBezTo>
                    <a:pt x="8341" y="12464"/>
                    <a:pt x="8343" y="12464"/>
                    <a:pt x="8345" y="12464"/>
                  </a:cubicBezTo>
                  <a:cubicBezTo>
                    <a:pt x="8395" y="12464"/>
                    <a:pt x="8461" y="12387"/>
                    <a:pt x="8446" y="12339"/>
                  </a:cubicBezTo>
                  <a:cubicBezTo>
                    <a:pt x="8441" y="12335"/>
                    <a:pt x="8439" y="12334"/>
                    <a:pt x="8440" y="12334"/>
                  </a:cubicBezTo>
                  <a:lnTo>
                    <a:pt x="8440" y="12334"/>
                  </a:lnTo>
                  <a:cubicBezTo>
                    <a:pt x="8440" y="12334"/>
                    <a:pt x="8451" y="12342"/>
                    <a:pt x="8465" y="12351"/>
                  </a:cubicBezTo>
                  <a:cubicBezTo>
                    <a:pt x="8467" y="12352"/>
                    <a:pt x="8468" y="12352"/>
                    <a:pt x="8470" y="12352"/>
                  </a:cubicBezTo>
                  <a:cubicBezTo>
                    <a:pt x="8515" y="12352"/>
                    <a:pt x="8549" y="12280"/>
                    <a:pt x="8534" y="12232"/>
                  </a:cubicBezTo>
                  <a:cubicBezTo>
                    <a:pt x="8568" y="12226"/>
                    <a:pt x="8603" y="12217"/>
                    <a:pt x="8603" y="12182"/>
                  </a:cubicBezTo>
                  <a:cubicBezTo>
                    <a:pt x="8610" y="12172"/>
                    <a:pt x="8614" y="12166"/>
                    <a:pt x="8619" y="12166"/>
                  </a:cubicBezTo>
                  <a:cubicBezTo>
                    <a:pt x="8626" y="12166"/>
                    <a:pt x="8634" y="12173"/>
                    <a:pt x="8653" y="12188"/>
                  </a:cubicBezTo>
                  <a:cubicBezTo>
                    <a:pt x="8662" y="12196"/>
                    <a:pt x="8672" y="12203"/>
                    <a:pt x="8682" y="12203"/>
                  </a:cubicBezTo>
                  <a:cubicBezTo>
                    <a:pt x="8688" y="12203"/>
                    <a:pt x="8695" y="12200"/>
                    <a:pt x="8703" y="12191"/>
                  </a:cubicBezTo>
                  <a:cubicBezTo>
                    <a:pt x="8719" y="12170"/>
                    <a:pt x="8703" y="12157"/>
                    <a:pt x="8687" y="12144"/>
                  </a:cubicBezTo>
                  <a:cubicBezTo>
                    <a:pt x="8687" y="12144"/>
                    <a:pt x="8703" y="12123"/>
                    <a:pt x="8722" y="12101"/>
                  </a:cubicBezTo>
                  <a:cubicBezTo>
                    <a:pt x="8722" y="12101"/>
                    <a:pt x="8737" y="12079"/>
                    <a:pt x="8722" y="12066"/>
                  </a:cubicBezTo>
                  <a:cubicBezTo>
                    <a:pt x="8703" y="12054"/>
                    <a:pt x="8722" y="12032"/>
                    <a:pt x="8737" y="12010"/>
                  </a:cubicBezTo>
                  <a:cubicBezTo>
                    <a:pt x="8740" y="12012"/>
                    <a:pt x="8743" y="12013"/>
                    <a:pt x="8745" y="12013"/>
                  </a:cubicBezTo>
                  <a:cubicBezTo>
                    <a:pt x="8754" y="12013"/>
                    <a:pt x="8752" y="11996"/>
                    <a:pt x="8733" y="11996"/>
                  </a:cubicBezTo>
                  <a:cubicBezTo>
                    <a:pt x="8730" y="11996"/>
                    <a:pt x="8726" y="11996"/>
                    <a:pt x="8722" y="11997"/>
                  </a:cubicBezTo>
                  <a:cubicBezTo>
                    <a:pt x="8706" y="11985"/>
                    <a:pt x="8687" y="11972"/>
                    <a:pt x="8706" y="11950"/>
                  </a:cubicBezTo>
                  <a:lnTo>
                    <a:pt x="8672" y="11925"/>
                  </a:lnTo>
                  <a:cubicBezTo>
                    <a:pt x="8653" y="11910"/>
                    <a:pt x="8639" y="11900"/>
                    <a:pt x="8620" y="11900"/>
                  </a:cubicBezTo>
                  <a:cubicBezTo>
                    <a:pt x="8608" y="11900"/>
                    <a:pt x="8593" y="11904"/>
                    <a:pt x="8574" y="11916"/>
                  </a:cubicBezTo>
                  <a:cubicBezTo>
                    <a:pt x="8490" y="11988"/>
                    <a:pt x="8424" y="12038"/>
                    <a:pt x="8455" y="12066"/>
                  </a:cubicBezTo>
                  <a:cubicBezTo>
                    <a:pt x="8455" y="12085"/>
                    <a:pt x="8449" y="12104"/>
                    <a:pt x="8440" y="12119"/>
                  </a:cubicBezTo>
                  <a:cubicBezTo>
                    <a:pt x="8424" y="12135"/>
                    <a:pt x="8408" y="12144"/>
                    <a:pt x="8390" y="12148"/>
                  </a:cubicBezTo>
                  <a:cubicBezTo>
                    <a:pt x="8388" y="12147"/>
                    <a:pt x="8387" y="12146"/>
                    <a:pt x="8385" y="12146"/>
                  </a:cubicBezTo>
                  <a:cubicBezTo>
                    <a:pt x="8362" y="12146"/>
                    <a:pt x="8299" y="12226"/>
                    <a:pt x="8217" y="12320"/>
                  </a:cubicBezTo>
                  <a:cubicBezTo>
                    <a:pt x="8111" y="12442"/>
                    <a:pt x="8057" y="12502"/>
                    <a:pt x="8023" y="12505"/>
                  </a:cubicBezTo>
                  <a:cubicBezTo>
                    <a:pt x="8004" y="12508"/>
                    <a:pt x="7985" y="12517"/>
                    <a:pt x="7973" y="12530"/>
                  </a:cubicBezTo>
                  <a:cubicBezTo>
                    <a:pt x="7988" y="12546"/>
                    <a:pt x="7879" y="12662"/>
                    <a:pt x="7747" y="12793"/>
                  </a:cubicBezTo>
                  <a:cubicBezTo>
                    <a:pt x="7612" y="12925"/>
                    <a:pt x="7474" y="13050"/>
                    <a:pt x="7490" y="13066"/>
                  </a:cubicBezTo>
                  <a:lnTo>
                    <a:pt x="7449" y="13100"/>
                  </a:lnTo>
                  <a:cubicBezTo>
                    <a:pt x="7447" y="13098"/>
                    <a:pt x="7443" y="13096"/>
                    <a:pt x="7440" y="13096"/>
                  </a:cubicBezTo>
                  <a:cubicBezTo>
                    <a:pt x="7421" y="13096"/>
                    <a:pt x="7389" y="13125"/>
                    <a:pt x="7355" y="13154"/>
                  </a:cubicBezTo>
                  <a:cubicBezTo>
                    <a:pt x="7337" y="13185"/>
                    <a:pt x="7315" y="13213"/>
                    <a:pt x="7286" y="13238"/>
                  </a:cubicBezTo>
                  <a:cubicBezTo>
                    <a:pt x="7283" y="13234"/>
                    <a:pt x="7279" y="13232"/>
                    <a:pt x="7275" y="13232"/>
                  </a:cubicBezTo>
                  <a:cubicBezTo>
                    <a:pt x="7262" y="13232"/>
                    <a:pt x="7244" y="13247"/>
                    <a:pt x="7214" y="13273"/>
                  </a:cubicBezTo>
                  <a:cubicBezTo>
                    <a:pt x="7174" y="13307"/>
                    <a:pt x="7152" y="13323"/>
                    <a:pt x="7164" y="13338"/>
                  </a:cubicBezTo>
                  <a:cubicBezTo>
                    <a:pt x="7142" y="13354"/>
                    <a:pt x="6998" y="13470"/>
                    <a:pt x="6920" y="13498"/>
                  </a:cubicBezTo>
                  <a:cubicBezTo>
                    <a:pt x="6918" y="13498"/>
                    <a:pt x="6917" y="13498"/>
                    <a:pt x="6915" y="13498"/>
                  </a:cubicBezTo>
                  <a:cubicBezTo>
                    <a:pt x="6884" y="13498"/>
                    <a:pt x="6875" y="13528"/>
                    <a:pt x="6866" y="13561"/>
                  </a:cubicBezTo>
                  <a:cubicBezTo>
                    <a:pt x="6876" y="13583"/>
                    <a:pt x="6870" y="13611"/>
                    <a:pt x="6848" y="13624"/>
                  </a:cubicBezTo>
                  <a:cubicBezTo>
                    <a:pt x="6848" y="13624"/>
                    <a:pt x="6835" y="13608"/>
                    <a:pt x="6823" y="13589"/>
                  </a:cubicBezTo>
                  <a:cubicBezTo>
                    <a:pt x="6829" y="13574"/>
                    <a:pt x="6832" y="13566"/>
                    <a:pt x="6828" y="13566"/>
                  </a:cubicBezTo>
                  <a:lnTo>
                    <a:pt x="6828" y="13566"/>
                  </a:lnTo>
                  <a:cubicBezTo>
                    <a:pt x="6824" y="13566"/>
                    <a:pt x="6813" y="13574"/>
                    <a:pt x="6791" y="13589"/>
                  </a:cubicBezTo>
                  <a:lnTo>
                    <a:pt x="6747" y="13617"/>
                  </a:lnTo>
                  <a:cubicBezTo>
                    <a:pt x="6760" y="13636"/>
                    <a:pt x="6650" y="13711"/>
                    <a:pt x="6490" y="13805"/>
                  </a:cubicBezTo>
                  <a:cubicBezTo>
                    <a:pt x="6290" y="13924"/>
                    <a:pt x="6215" y="13956"/>
                    <a:pt x="6227" y="13975"/>
                  </a:cubicBezTo>
                  <a:cubicBezTo>
                    <a:pt x="6237" y="13993"/>
                    <a:pt x="6212" y="14006"/>
                    <a:pt x="6133" y="14025"/>
                  </a:cubicBezTo>
                  <a:cubicBezTo>
                    <a:pt x="5964" y="14034"/>
                    <a:pt x="5964" y="14034"/>
                    <a:pt x="5948" y="14066"/>
                  </a:cubicBezTo>
                  <a:cubicBezTo>
                    <a:pt x="5954" y="14063"/>
                    <a:pt x="5959" y="14061"/>
                    <a:pt x="5963" y="14061"/>
                  </a:cubicBezTo>
                  <a:cubicBezTo>
                    <a:pt x="5976" y="14061"/>
                    <a:pt x="5982" y="14076"/>
                    <a:pt x="5989" y="14091"/>
                  </a:cubicBezTo>
                  <a:cubicBezTo>
                    <a:pt x="6001" y="14114"/>
                    <a:pt x="5995" y="14128"/>
                    <a:pt x="5980" y="14128"/>
                  </a:cubicBezTo>
                  <a:cubicBezTo>
                    <a:pt x="5970" y="14128"/>
                    <a:pt x="5957" y="14123"/>
                    <a:pt x="5942" y="14113"/>
                  </a:cubicBezTo>
                  <a:cubicBezTo>
                    <a:pt x="5941" y="14110"/>
                    <a:pt x="5937" y="14109"/>
                    <a:pt x="5931" y="14109"/>
                  </a:cubicBezTo>
                  <a:cubicBezTo>
                    <a:pt x="5868" y="14109"/>
                    <a:pt x="5575" y="14246"/>
                    <a:pt x="5560" y="14287"/>
                  </a:cubicBezTo>
                  <a:lnTo>
                    <a:pt x="5560" y="14287"/>
                  </a:lnTo>
                  <a:cubicBezTo>
                    <a:pt x="5558" y="14282"/>
                    <a:pt x="5556" y="14275"/>
                    <a:pt x="5553" y="14266"/>
                  </a:cubicBezTo>
                  <a:cubicBezTo>
                    <a:pt x="5550" y="14260"/>
                    <a:pt x="5545" y="14256"/>
                    <a:pt x="5536" y="14256"/>
                  </a:cubicBezTo>
                  <a:cubicBezTo>
                    <a:pt x="5519" y="14256"/>
                    <a:pt x="5487" y="14268"/>
                    <a:pt x="5422" y="14288"/>
                  </a:cubicBezTo>
                  <a:lnTo>
                    <a:pt x="5347" y="14310"/>
                  </a:lnTo>
                  <a:cubicBezTo>
                    <a:pt x="5356" y="14341"/>
                    <a:pt x="5270" y="14361"/>
                    <a:pt x="5225" y="14361"/>
                  </a:cubicBezTo>
                  <a:cubicBezTo>
                    <a:pt x="5210" y="14361"/>
                    <a:pt x="5200" y="14358"/>
                    <a:pt x="5199" y="14354"/>
                  </a:cubicBezTo>
                  <a:cubicBezTo>
                    <a:pt x="5183" y="14346"/>
                    <a:pt x="5175" y="14342"/>
                    <a:pt x="5164" y="14342"/>
                  </a:cubicBezTo>
                  <a:cubicBezTo>
                    <a:pt x="5154" y="14342"/>
                    <a:pt x="5141" y="14345"/>
                    <a:pt x="5118" y="14351"/>
                  </a:cubicBezTo>
                  <a:cubicBezTo>
                    <a:pt x="5075" y="14388"/>
                    <a:pt x="5003" y="14403"/>
                    <a:pt x="4958" y="14403"/>
                  </a:cubicBezTo>
                  <a:cubicBezTo>
                    <a:pt x="4935" y="14403"/>
                    <a:pt x="4918" y="14399"/>
                    <a:pt x="4917" y="14391"/>
                  </a:cubicBezTo>
                  <a:lnTo>
                    <a:pt x="4867" y="14401"/>
                  </a:lnTo>
                  <a:cubicBezTo>
                    <a:pt x="4839" y="14420"/>
                    <a:pt x="4804" y="14435"/>
                    <a:pt x="4767" y="14435"/>
                  </a:cubicBezTo>
                  <a:cubicBezTo>
                    <a:pt x="4692" y="14451"/>
                    <a:pt x="4667" y="14451"/>
                    <a:pt x="4695" y="14470"/>
                  </a:cubicBezTo>
                  <a:cubicBezTo>
                    <a:pt x="4695" y="14489"/>
                    <a:pt x="4698" y="14511"/>
                    <a:pt x="4673" y="14514"/>
                  </a:cubicBezTo>
                  <a:lnTo>
                    <a:pt x="4670" y="14492"/>
                  </a:lnTo>
                  <a:cubicBezTo>
                    <a:pt x="4668" y="14482"/>
                    <a:pt x="4652" y="14478"/>
                    <a:pt x="4625" y="14478"/>
                  </a:cubicBezTo>
                  <a:cubicBezTo>
                    <a:pt x="4593" y="14478"/>
                    <a:pt x="4545" y="14483"/>
                    <a:pt x="4488" y="14489"/>
                  </a:cubicBezTo>
                  <a:cubicBezTo>
                    <a:pt x="4437" y="14492"/>
                    <a:pt x="4398" y="14495"/>
                    <a:pt x="4368" y="14495"/>
                  </a:cubicBezTo>
                  <a:cubicBezTo>
                    <a:pt x="4322" y="14495"/>
                    <a:pt x="4296" y="14489"/>
                    <a:pt x="4281" y="14476"/>
                  </a:cubicBezTo>
                  <a:lnTo>
                    <a:pt x="4253" y="14498"/>
                  </a:lnTo>
                  <a:cubicBezTo>
                    <a:pt x="4239" y="14510"/>
                    <a:pt x="4226" y="14516"/>
                    <a:pt x="4216" y="14516"/>
                  </a:cubicBezTo>
                  <a:cubicBezTo>
                    <a:pt x="4208" y="14516"/>
                    <a:pt x="4203" y="14511"/>
                    <a:pt x="4203" y="14501"/>
                  </a:cubicBezTo>
                  <a:cubicBezTo>
                    <a:pt x="4189" y="14489"/>
                    <a:pt x="4153" y="14483"/>
                    <a:pt x="4115" y="14483"/>
                  </a:cubicBezTo>
                  <a:cubicBezTo>
                    <a:pt x="4081" y="14483"/>
                    <a:pt x="4046" y="14488"/>
                    <a:pt x="4021" y="14498"/>
                  </a:cubicBezTo>
                  <a:lnTo>
                    <a:pt x="3968" y="14495"/>
                  </a:lnTo>
                  <a:cubicBezTo>
                    <a:pt x="3953" y="14471"/>
                    <a:pt x="3927" y="14459"/>
                    <a:pt x="3901" y="14459"/>
                  </a:cubicBezTo>
                  <a:cubicBezTo>
                    <a:pt x="3879" y="14459"/>
                    <a:pt x="3857" y="14468"/>
                    <a:pt x="3839" y="14485"/>
                  </a:cubicBezTo>
                  <a:cubicBezTo>
                    <a:pt x="3842" y="14464"/>
                    <a:pt x="3817" y="14464"/>
                    <a:pt x="3792" y="14460"/>
                  </a:cubicBezTo>
                  <a:cubicBezTo>
                    <a:pt x="3775" y="14466"/>
                    <a:pt x="3753" y="14469"/>
                    <a:pt x="3731" y="14469"/>
                  </a:cubicBezTo>
                  <a:cubicBezTo>
                    <a:pt x="3683" y="14469"/>
                    <a:pt x="3637" y="14457"/>
                    <a:pt x="3639" y="14442"/>
                  </a:cubicBezTo>
                  <a:lnTo>
                    <a:pt x="3614" y="14438"/>
                  </a:lnTo>
                  <a:cubicBezTo>
                    <a:pt x="3597" y="14447"/>
                    <a:pt x="3579" y="14451"/>
                    <a:pt x="3560" y="14451"/>
                  </a:cubicBezTo>
                  <a:cubicBezTo>
                    <a:pt x="3551" y="14451"/>
                    <a:pt x="3542" y="14450"/>
                    <a:pt x="3532" y="14448"/>
                  </a:cubicBezTo>
                  <a:cubicBezTo>
                    <a:pt x="3524" y="14446"/>
                    <a:pt x="3515" y="14445"/>
                    <a:pt x="3506" y="14445"/>
                  </a:cubicBezTo>
                  <a:cubicBezTo>
                    <a:pt x="3489" y="14445"/>
                    <a:pt x="3470" y="14449"/>
                    <a:pt x="3454" y="14457"/>
                  </a:cubicBezTo>
                  <a:cubicBezTo>
                    <a:pt x="3440" y="14464"/>
                    <a:pt x="3426" y="14468"/>
                    <a:pt x="3411" y="14468"/>
                  </a:cubicBezTo>
                  <a:cubicBezTo>
                    <a:pt x="3407" y="14468"/>
                    <a:pt x="3402" y="14467"/>
                    <a:pt x="3397" y="14467"/>
                  </a:cubicBezTo>
                  <a:cubicBezTo>
                    <a:pt x="3372" y="14460"/>
                    <a:pt x="3404" y="14445"/>
                    <a:pt x="3432" y="14429"/>
                  </a:cubicBezTo>
                  <a:cubicBezTo>
                    <a:pt x="3464" y="14423"/>
                    <a:pt x="3450" y="14415"/>
                    <a:pt x="3415" y="14415"/>
                  </a:cubicBezTo>
                  <a:cubicBezTo>
                    <a:pt x="3391" y="14415"/>
                    <a:pt x="3359" y="14419"/>
                    <a:pt x="3325" y="14429"/>
                  </a:cubicBezTo>
                  <a:cubicBezTo>
                    <a:pt x="3285" y="14441"/>
                    <a:pt x="3264" y="14447"/>
                    <a:pt x="3259" y="14447"/>
                  </a:cubicBezTo>
                  <a:cubicBezTo>
                    <a:pt x="3254" y="14447"/>
                    <a:pt x="3269" y="14439"/>
                    <a:pt x="3300" y="14423"/>
                  </a:cubicBezTo>
                  <a:cubicBezTo>
                    <a:pt x="3325" y="14413"/>
                    <a:pt x="3348" y="14401"/>
                    <a:pt x="3330" y="14401"/>
                  </a:cubicBezTo>
                  <a:cubicBezTo>
                    <a:pt x="3325" y="14401"/>
                    <a:pt x="3318" y="14402"/>
                    <a:pt x="3306" y="14404"/>
                  </a:cubicBezTo>
                  <a:cubicBezTo>
                    <a:pt x="3306" y="14404"/>
                    <a:pt x="3294" y="14402"/>
                    <a:pt x="3281" y="14402"/>
                  </a:cubicBezTo>
                  <a:cubicBezTo>
                    <a:pt x="3267" y="14402"/>
                    <a:pt x="3253" y="14404"/>
                    <a:pt x="3250" y="14413"/>
                  </a:cubicBezTo>
                  <a:cubicBezTo>
                    <a:pt x="3225" y="14410"/>
                    <a:pt x="3200" y="14401"/>
                    <a:pt x="3175" y="14395"/>
                  </a:cubicBezTo>
                  <a:cubicBezTo>
                    <a:pt x="3150" y="14369"/>
                    <a:pt x="3115" y="14354"/>
                    <a:pt x="3084" y="14344"/>
                  </a:cubicBezTo>
                  <a:cubicBezTo>
                    <a:pt x="3071" y="14351"/>
                    <a:pt x="3063" y="14355"/>
                    <a:pt x="3057" y="14355"/>
                  </a:cubicBezTo>
                  <a:cubicBezTo>
                    <a:pt x="3049" y="14355"/>
                    <a:pt x="3045" y="14348"/>
                    <a:pt x="3034" y="14332"/>
                  </a:cubicBezTo>
                  <a:cubicBezTo>
                    <a:pt x="3037" y="14323"/>
                    <a:pt x="3033" y="14316"/>
                    <a:pt x="3026" y="14316"/>
                  </a:cubicBezTo>
                  <a:cubicBezTo>
                    <a:pt x="3019" y="14316"/>
                    <a:pt x="3009" y="14324"/>
                    <a:pt x="3002" y="14344"/>
                  </a:cubicBezTo>
                  <a:cubicBezTo>
                    <a:pt x="2994" y="14348"/>
                    <a:pt x="2986" y="14350"/>
                    <a:pt x="2978" y="14350"/>
                  </a:cubicBezTo>
                  <a:cubicBezTo>
                    <a:pt x="2958" y="14350"/>
                    <a:pt x="2939" y="14339"/>
                    <a:pt x="2930" y="14319"/>
                  </a:cubicBezTo>
                  <a:cubicBezTo>
                    <a:pt x="2939" y="14293"/>
                    <a:pt x="2931" y="14281"/>
                    <a:pt x="2923" y="14281"/>
                  </a:cubicBezTo>
                  <a:cubicBezTo>
                    <a:pt x="2918" y="14281"/>
                    <a:pt x="2914" y="14285"/>
                    <a:pt x="2912" y="14291"/>
                  </a:cubicBezTo>
                  <a:cubicBezTo>
                    <a:pt x="2902" y="14295"/>
                    <a:pt x="2891" y="14296"/>
                    <a:pt x="2880" y="14296"/>
                  </a:cubicBezTo>
                  <a:cubicBezTo>
                    <a:pt x="2872" y="14296"/>
                    <a:pt x="2865" y="14296"/>
                    <a:pt x="2858" y="14294"/>
                  </a:cubicBezTo>
                  <a:cubicBezTo>
                    <a:pt x="2865" y="14275"/>
                    <a:pt x="2645" y="14197"/>
                    <a:pt x="2448" y="14087"/>
                  </a:cubicBezTo>
                  <a:cubicBezTo>
                    <a:pt x="2439" y="14083"/>
                    <a:pt x="2430" y="14080"/>
                    <a:pt x="2421" y="14080"/>
                  </a:cubicBezTo>
                  <a:cubicBezTo>
                    <a:pt x="2406" y="14080"/>
                    <a:pt x="2392" y="14086"/>
                    <a:pt x="2382" y="14100"/>
                  </a:cubicBezTo>
                  <a:cubicBezTo>
                    <a:pt x="2374" y="14113"/>
                    <a:pt x="2370" y="14119"/>
                    <a:pt x="2369" y="14119"/>
                  </a:cubicBezTo>
                  <a:cubicBezTo>
                    <a:pt x="2366" y="14119"/>
                    <a:pt x="2368" y="14105"/>
                    <a:pt x="2360" y="14087"/>
                  </a:cubicBezTo>
                  <a:cubicBezTo>
                    <a:pt x="2364" y="14048"/>
                    <a:pt x="2351" y="14024"/>
                    <a:pt x="2337" y="14024"/>
                  </a:cubicBezTo>
                  <a:cubicBezTo>
                    <a:pt x="2328" y="14024"/>
                    <a:pt x="2318" y="14036"/>
                    <a:pt x="2313" y="14062"/>
                  </a:cubicBezTo>
                  <a:cubicBezTo>
                    <a:pt x="2315" y="14086"/>
                    <a:pt x="2315" y="14098"/>
                    <a:pt x="2312" y="14098"/>
                  </a:cubicBezTo>
                  <a:cubicBezTo>
                    <a:pt x="2310" y="14098"/>
                    <a:pt x="2304" y="14082"/>
                    <a:pt x="2294" y="14047"/>
                  </a:cubicBezTo>
                  <a:cubicBezTo>
                    <a:pt x="2286" y="14025"/>
                    <a:pt x="2283" y="14018"/>
                    <a:pt x="2272" y="14018"/>
                  </a:cubicBezTo>
                  <a:cubicBezTo>
                    <a:pt x="2267" y="14018"/>
                    <a:pt x="2260" y="14020"/>
                    <a:pt x="2250" y="14022"/>
                  </a:cubicBezTo>
                  <a:cubicBezTo>
                    <a:pt x="2246" y="14027"/>
                    <a:pt x="2241" y="14029"/>
                    <a:pt x="2237" y="14029"/>
                  </a:cubicBezTo>
                  <a:cubicBezTo>
                    <a:pt x="2227" y="14029"/>
                    <a:pt x="2220" y="14019"/>
                    <a:pt x="2228" y="14006"/>
                  </a:cubicBezTo>
                  <a:cubicBezTo>
                    <a:pt x="2221" y="13981"/>
                    <a:pt x="2214" y="13956"/>
                    <a:pt x="2205" y="13956"/>
                  </a:cubicBezTo>
                  <a:cubicBezTo>
                    <a:pt x="2202" y="13956"/>
                    <a:pt x="2200" y="13958"/>
                    <a:pt x="2197" y="13962"/>
                  </a:cubicBezTo>
                  <a:cubicBezTo>
                    <a:pt x="2181" y="13950"/>
                    <a:pt x="2172" y="13934"/>
                    <a:pt x="2166" y="13918"/>
                  </a:cubicBezTo>
                  <a:cubicBezTo>
                    <a:pt x="2158" y="13892"/>
                    <a:pt x="2135" y="13890"/>
                    <a:pt x="2109" y="13890"/>
                  </a:cubicBezTo>
                  <a:cubicBezTo>
                    <a:pt x="2104" y="13890"/>
                    <a:pt x="2099" y="13890"/>
                    <a:pt x="2094" y="13890"/>
                  </a:cubicBezTo>
                  <a:cubicBezTo>
                    <a:pt x="2006" y="13877"/>
                    <a:pt x="1987" y="13862"/>
                    <a:pt x="2031" y="13843"/>
                  </a:cubicBezTo>
                  <a:cubicBezTo>
                    <a:pt x="2072" y="13826"/>
                    <a:pt x="1990" y="13781"/>
                    <a:pt x="1937" y="13781"/>
                  </a:cubicBezTo>
                  <a:cubicBezTo>
                    <a:pt x="1930" y="13781"/>
                    <a:pt x="1924" y="13782"/>
                    <a:pt x="1918" y="13783"/>
                  </a:cubicBezTo>
                  <a:cubicBezTo>
                    <a:pt x="1896" y="13789"/>
                    <a:pt x="1884" y="13793"/>
                    <a:pt x="1880" y="13793"/>
                  </a:cubicBezTo>
                  <a:cubicBezTo>
                    <a:pt x="1875" y="13793"/>
                    <a:pt x="1879" y="13789"/>
                    <a:pt x="1887" y="13780"/>
                  </a:cubicBezTo>
                  <a:cubicBezTo>
                    <a:pt x="1899" y="13765"/>
                    <a:pt x="1881" y="13749"/>
                    <a:pt x="1881" y="13749"/>
                  </a:cubicBezTo>
                  <a:cubicBezTo>
                    <a:pt x="1862" y="13730"/>
                    <a:pt x="1843" y="13715"/>
                    <a:pt x="1856" y="13699"/>
                  </a:cubicBezTo>
                  <a:cubicBezTo>
                    <a:pt x="1837" y="13683"/>
                    <a:pt x="1812" y="13671"/>
                    <a:pt x="1787" y="13664"/>
                  </a:cubicBezTo>
                  <a:cubicBezTo>
                    <a:pt x="1724" y="13658"/>
                    <a:pt x="1680" y="13602"/>
                    <a:pt x="1693" y="13542"/>
                  </a:cubicBezTo>
                  <a:lnTo>
                    <a:pt x="1642" y="13520"/>
                  </a:lnTo>
                  <a:cubicBezTo>
                    <a:pt x="1628" y="13523"/>
                    <a:pt x="1615" y="13524"/>
                    <a:pt x="1605" y="13524"/>
                  </a:cubicBezTo>
                  <a:cubicBezTo>
                    <a:pt x="1580" y="13524"/>
                    <a:pt x="1570" y="13515"/>
                    <a:pt x="1592" y="13495"/>
                  </a:cubicBezTo>
                  <a:lnTo>
                    <a:pt x="1608" y="13479"/>
                  </a:lnTo>
                  <a:lnTo>
                    <a:pt x="1608" y="13479"/>
                  </a:lnTo>
                  <a:cubicBezTo>
                    <a:pt x="1606" y="13480"/>
                    <a:pt x="1603" y="13480"/>
                    <a:pt x="1601" y="13480"/>
                  </a:cubicBezTo>
                  <a:cubicBezTo>
                    <a:pt x="1556" y="13480"/>
                    <a:pt x="1509" y="13394"/>
                    <a:pt x="1542" y="13370"/>
                  </a:cubicBezTo>
                  <a:cubicBezTo>
                    <a:pt x="1558" y="13357"/>
                    <a:pt x="1558" y="13357"/>
                    <a:pt x="1542" y="13338"/>
                  </a:cubicBezTo>
                  <a:lnTo>
                    <a:pt x="1523" y="13351"/>
                  </a:lnTo>
                  <a:cubicBezTo>
                    <a:pt x="1513" y="13359"/>
                    <a:pt x="1504" y="13367"/>
                    <a:pt x="1494" y="13367"/>
                  </a:cubicBezTo>
                  <a:cubicBezTo>
                    <a:pt x="1488" y="13367"/>
                    <a:pt x="1482" y="13364"/>
                    <a:pt x="1476" y="13357"/>
                  </a:cubicBezTo>
                  <a:cubicBezTo>
                    <a:pt x="1461" y="13335"/>
                    <a:pt x="1445" y="13317"/>
                    <a:pt x="1461" y="13304"/>
                  </a:cubicBezTo>
                  <a:cubicBezTo>
                    <a:pt x="1461" y="13275"/>
                    <a:pt x="1463" y="13248"/>
                    <a:pt x="1454" y="13248"/>
                  </a:cubicBezTo>
                  <a:cubicBezTo>
                    <a:pt x="1453" y="13248"/>
                    <a:pt x="1451" y="13249"/>
                    <a:pt x="1448" y="13251"/>
                  </a:cubicBezTo>
                  <a:cubicBezTo>
                    <a:pt x="1436" y="13235"/>
                    <a:pt x="1432" y="13216"/>
                    <a:pt x="1432" y="13197"/>
                  </a:cubicBezTo>
                  <a:lnTo>
                    <a:pt x="1376" y="13113"/>
                  </a:lnTo>
                  <a:cubicBezTo>
                    <a:pt x="1345" y="13103"/>
                    <a:pt x="1313" y="13060"/>
                    <a:pt x="1332" y="13050"/>
                  </a:cubicBezTo>
                  <a:cubicBezTo>
                    <a:pt x="1320" y="13025"/>
                    <a:pt x="1298" y="13006"/>
                    <a:pt x="1276" y="12994"/>
                  </a:cubicBezTo>
                  <a:cubicBezTo>
                    <a:pt x="1248" y="12950"/>
                    <a:pt x="1235" y="12928"/>
                    <a:pt x="1251" y="12919"/>
                  </a:cubicBezTo>
                  <a:cubicBezTo>
                    <a:pt x="1269" y="12909"/>
                    <a:pt x="1269" y="12909"/>
                    <a:pt x="1238" y="12897"/>
                  </a:cubicBezTo>
                  <a:cubicBezTo>
                    <a:pt x="1235" y="12898"/>
                    <a:pt x="1232" y="12899"/>
                    <a:pt x="1229" y="12899"/>
                  </a:cubicBezTo>
                  <a:cubicBezTo>
                    <a:pt x="1215" y="12899"/>
                    <a:pt x="1205" y="12880"/>
                    <a:pt x="1194" y="12862"/>
                  </a:cubicBezTo>
                  <a:lnTo>
                    <a:pt x="1169" y="12815"/>
                  </a:lnTo>
                  <a:cubicBezTo>
                    <a:pt x="1163" y="12820"/>
                    <a:pt x="1159" y="12823"/>
                    <a:pt x="1156" y="12823"/>
                  </a:cubicBezTo>
                  <a:cubicBezTo>
                    <a:pt x="1151" y="12823"/>
                    <a:pt x="1148" y="12817"/>
                    <a:pt x="1141" y="12803"/>
                  </a:cubicBezTo>
                  <a:cubicBezTo>
                    <a:pt x="1125" y="12781"/>
                    <a:pt x="1110" y="12702"/>
                    <a:pt x="1097" y="12677"/>
                  </a:cubicBezTo>
                  <a:cubicBezTo>
                    <a:pt x="1077" y="12636"/>
                    <a:pt x="1068" y="12619"/>
                    <a:pt x="1064" y="12619"/>
                  </a:cubicBezTo>
                  <a:cubicBezTo>
                    <a:pt x="1060" y="12619"/>
                    <a:pt x="1059" y="12627"/>
                    <a:pt x="1056" y="12640"/>
                  </a:cubicBezTo>
                  <a:cubicBezTo>
                    <a:pt x="1062" y="12651"/>
                    <a:pt x="1061" y="12659"/>
                    <a:pt x="1058" y="12659"/>
                  </a:cubicBezTo>
                  <a:cubicBezTo>
                    <a:pt x="1054" y="12659"/>
                    <a:pt x="1047" y="12648"/>
                    <a:pt x="1044" y="12618"/>
                  </a:cubicBezTo>
                  <a:cubicBezTo>
                    <a:pt x="1034" y="12593"/>
                    <a:pt x="1022" y="12514"/>
                    <a:pt x="987" y="12442"/>
                  </a:cubicBezTo>
                  <a:cubicBezTo>
                    <a:pt x="956" y="12368"/>
                    <a:pt x="949" y="12351"/>
                    <a:pt x="939" y="12351"/>
                  </a:cubicBezTo>
                  <a:cubicBezTo>
                    <a:pt x="936" y="12351"/>
                    <a:pt x="932" y="12352"/>
                    <a:pt x="928" y="12354"/>
                  </a:cubicBezTo>
                  <a:cubicBezTo>
                    <a:pt x="918" y="12368"/>
                    <a:pt x="911" y="12373"/>
                    <a:pt x="906" y="12373"/>
                  </a:cubicBezTo>
                  <a:cubicBezTo>
                    <a:pt x="898" y="12373"/>
                    <a:pt x="900" y="12354"/>
                    <a:pt x="919" y="12329"/>
                  </a:cubicBezTo>
                  <a:cubicBezTo>
                    <a:pt x="935" y="12271"/>
                    <a:pt x="930" y="12247"/>
                    <a:pt x="915" y="12247"/>
                  </a:cubicBezTo>
                  <a:cubicBezTo>
                    <a:pt x="913" y="12247"/>
                    <a:pt x="911" y="12247"/>
                    <a:pt x="909" y="12248"/>
                  </a:cubicBezTo>
                  <a:cubicBezTo>
                    <a:pt x="881" y="12229"/>
                    <a:pt x="881" y="12229"/>
                    <a:pt x="872" y="12207"/>
                  </a:cubicBezTo>
                  <a:cubicBezTo>
                    <a:pt x="890" y="12198"/>
                    <a:pt x="881" y="12173"/>
                    <a:pt x="843" y="12132"/>
                  </a:cubicBezTo>
                  <a:cubicBezTo>
                    <a:pt x="834" y="12107"/>
                    <a:pt x="834" y="12107"/>
                    <a:pt x="856" y="12101"/>
                  </a:cubicBezTo>
                  <a:lnTo>
                    <a:pt x="837" y="12050"/>
                  </a:lnTo>
                  <a:cubicBezTo>
                    <a:pt x="781" y="12013"/>
                    <a:pt x="752" y="11853"/>
                    <a:pt x="765" y="11822"/>
                  </a:cubicBezTo>
                  <a:cubicBezTo>
                    <a:pt x="759" y="11806"/>
                    <a:pt x="746" y="11790"/>
                    <a:pt x="730" y="11778"/>
                  </a:cubicBezTo>
                  <a:cubicBezTo>
                    <a:pt x="680" y="11765"/>
                    <a:pt x="674" y="11737"/>
                    <a:pt x="715" y="11728"/>
                  </a:cubicBezTo>
                  <a:cubicBezTo>
                    <a:pt x="756" y="11715"/>
                    <a:pt x="756" y="11715"/>
                    <a:pt x="709" y="11703"/>
                  </a:cubicBezTo>
                  <a:cubicBezTo>
                    <a:pt x="682" y="11682"/>
                    <a:pt x="650" y="11567"/>
                    <a:pt x="686" y="11567"/>
                  </a:cubicBezTo>
                  <a:cubicBezTo>
                    <a:pt x="688" y="11567"/>
                    <a:pt x="690" y="11567"/>
                    <a:pt x="693" y="11568"/>
                  </a:cubicBezTo>
                  <a:lnTo>
                    <a:pt x="734" y="11558"/>
                  </a:lnTo>
                  <a:cubicBezTo>
                    <a:pt x="718" y="11546"/>
                    <a:pt x="705" y="11530"/>
                    <a:pt x="699" y="11511"/>
                  </a:cubicBezTo>
                  <a:cubicBezTo>
                    <a:pt x="698" y="11512"/>
                    <a:pt x="697" y="11512"/>
                    <a:pt x="696" y="11512"/>
                  </a:cubicBezTo>
                  <a:cubicBezTo>
                    <a:pt x="680" y="11512"/>
                    <a:pt x="673" y="11485"/>
                    <a:pt x="652" y="11411"/>
                  </a:cubicBezTo>
                  <a:cubicBezTo>
                    <a:pt x="640" y="11361"/>
                    <a:pt x="596" y="11261"/>
                    <a:pt x="583" y="11207"/>
                  </a:cubicBezTo>
                  <a:cubicBezTo>
                    <a:pt x="574" y="11154"/>
                    <a:pt x="558" y="11076"/>
                    <a:pt x="571" y="11045"/>
                  </a:cubicBezTo>
                  <a:cubicBezTo>
                    <a:pt x="564" y="11010"/>
                    <a:pt x="552" y="10976"/>
                    <a:pt x="533" y="10944"/>
                  </a:cubicBezTo>
                  <a:cubicBezTo>
                    <a:pt x="508" y="10922"/>
                    <a:pt x="499" y="10866"/>
                    <a:pt x="521" y="10863"/>
                  </a:cubicBezTo>
                  <a:lnTo>
                    <a:pt x="514" y="10838"/>
                  </a:lnTo>
                  <a:cubicBezTo>
                    <a:pt x="499" y="10813"/>
                    <a:pt x="489" y="10788"/>
                    <a:pt x="480" y="10759"/>
                  </a:cubicBezTo>
                  <a:cubicBezTo>
                    <a:pt x="508" y="10753"/>
                    <a:pt x="514" y="10722"/>
                    <a:pt x="492" y="10703"/>
                  </a:cubicBezTo>
                  <a:lnTo>
                    <a:pt x="492" y="10703"/>
                  </a:lnTo>
                  <a:cubicBezTo>
                    <a:pt x="491" y="10703"/>
                    <a:pt x="490" y="10703"/>
                    <a:pt x="489" y="10703"/>
                  </a:cubicBezTo>
                  <a:cubicBezTo>
                    <a:pt x="473" y="10703"/>
                    <a:pt x="467" y="10678"/>
                    <a:pt x="458" y="10628"/>
                  </a:cubicBezTo>
                  <a:cubicBezTo>
                    <a:pt x="470" y="10600"/>
                    <a:pt x="420" y="10368"/>
                    <a:pt x="405" y="10139"/>
                  </a:cubicBezTo>
                  <a:cubicBezTo>
                    <a:pt x="379" y="9910"/>
                    <a:pt x="351" y="9688"/>
                    <a:pt x="342" y="9688"/>
                  </a:cubicBezTo>
                  <a:lnTo>
                    <a:pt x="332" y="9609"/>
                  </a:lnTo>
                  <a:cubicBezTo>
                    <a:pt x="329" y="9581"/>
                    <a:pt x="326" y="9528"/>
                    <a:pt x="326" y="9528"/>
                  </a:cubicBezTo>
                  <a:cubicBezTo>
                    <a:pt x="367" y="9525"/>
                    <a:pt x="342" y="9393"/>
                    <a:pt x="317" y="9312"/>
                  </a:cubicBezTo>
                  <a:cubicBezTo>
                    <a:pt x="298" y="9290"/>
                    <a:pt x="292" y="9261"/>
                    <a:pt x="292" y="9230"/>
                  </a:cubicBezTo>
                  <a:cubicBezTo>
                    <a:pt x="336" y="9230"/>
                    <a:pt x="329" y="9149"/>
                    <a:pt x="307" y="9095"/>
                  </a:cubicBezTo>
                  <a:cubicBezTo>
                    <a:pt x="264" y="9070"/>
                    <a:pt x="264" y="9042"/>
                    <a:pt x="304" y="9042"/>
                  </a:cubicBezTo>
                  <a:cubicBezTo>
                    <a:pt x="348" y="9039"/>
                    <a:pt x="345" y="8986"/>
                    <a:pt x="279" y="8932"/>
                  </a:cubicBezTo>
                  <a:cubicBezTo>
                    <a:pt x="257" y="8907"/>
                    <a:pt x="257" y="8907"/>
                    <a:pt x="276" y="8879"/>
                  </a:cubicBezTo>
                  <a:cubicBezTo>
                    <a:pt x="317" y="8851"/>
                    <a:pt x="317" y="8826"/>
                    <a:pt x="298" y="8826"/>
                  </a:cubicBezTo>
                  <a:cubicBezTo>
                    <a:pt x="254" y="8798"/>
                    <a:pt x="254" y="8773"/>
                    <a:pt x="298" y="8744"/>
                  </a:cubicBezTo>
                  <a:cubicBezTo>
                    <a:pt x="339" y="8691"/>
                    <a:pt x="339" y="8691"/>
                    <a:pt x="298" y="8663"/>
                  </a:cubicBezTo>
                  <a:cubicBezTo>
                    <a:pt x="257" y="8635"/>
                    <a:pt x="260" y="8528"/>
                    <a:pt x="301" y="8500"/>
                  </a:cubicBezTo>
                  <a:cubicBezTo>
                    <a:pt x="301" y="8475"/>
                    <a:pt x="323" y="8447"/>
                    <a:pt x="301" y="8447"/>
                  </a:cubicBezTo>
                  <a:lnTo>
                    <a:pt x="323" y="8422"/>
                  </a:lnTo>
                  <a:lnTo>
                    <a:pt x="323" y="8365"/>
                  </a:lnTo>
                  <a:lnTo>
                    <a:pt x="304" y="8365"/>
                  </a:lnTo>
                  <a:cubicBezTo>
                    <a:pt x="304" y="8340"/>
                    <a:pt x="320" y="8177"/>
                    <a:pt x="336" y="7989"/>
                  </a:cubicBezTo>
                  <a:cubicBezTo>
                    <a:pt x="355" y="7733"/>
                    <a:pt x="359" y="7658"/>
                    <a:pt x="346" y="7658"/>
                  </a:cubicBezTo>
                  <a:cubicBezTo>
                    <a:pt x="344" y="7658"/>
                    <a:pt x="342" y="7660"/>
                    <a:pt x="339" y="7663"/>
                  </a:cubicBezTo>
                  <a:cubicBezTo>
                    <a:pt x="331" y="7668"/>
                    <a:pt x="324" y="7670"/>
                    <a:pt x="319" y="7670"/>
                  </a:cubicBezTo>
                  <a:cubicBezTo>
                    <a:pt x="297" y="7670"/>
                    <a:pt x="306" y="7630"/>
                    <a:pt x="342" y="7610"/>
                  </a:cubicBezTo>
                  <a:cubicBezTo>
                    <a:pt x="345" y="7582"/>
                    <a:pt x="370" y="7532"/>
                    <a:pt x="373" y="7478"/>
                  </a:cubicBezTo>
                  <a:cubicBezTo>
                    <a:pt x="376" y="7426"/>
                    <a:pt x="379" y="7372"/>
                    <a:pt x="400" y="7372"/>
                  </a:cubicBezTo>
                  <a:cubicBezTo>
                    <a:pt x="400" y="7372"/>
                    <a:pt x="401" y="7372"/>
                    <a:pt x="401" y="7372"/>
                  </a:cubicBezTo>
                  <a:lnTo>
                    <a:pt x="408" y="7347"/>
                  </a:lnTo>
                  <a:cubicBezTo>
                    <a:pt x="373" y="7287"/>
                    <a:pt x="392" y="7127"/>
                    <a:pt x="423" y="7049"/>
                  </a:cubicBezTo>
                  <a:cubicBezTo>
                    <a:pt x="433" y="7002"/>
                    <a:pt x="433" y="6955"/>
                    <a:pt x="420" y="6911"/>
                  </a:cubicBezTo>
                  <a:cubicBezTo>
                    <a:pt x="408" y="6855"/>
                    <a:pt x="408" y="6855"/>
                    <a:pt x="430" y="6833"/>
                  </a:cubicBezTo>
                  <a:cubicBezTo>
                    <a:pt x="452" y="6833"/>
                    <a:pt x="492" y="6676"/>
                    <a:pt x="452" y="6670"/>
                  </a:cubicBezTo>
                  <a:lnTo>
                    <a:pt x="477" y="6648"/>
                  </a:lnTo>
                  <a:cubicBezTo>
                    <a:pt x="499" y="6632"/>
                    <a:pt x="492" y="6598"/>
                    <a:pt x="467" y="6591"/>
                  </a:cubicBezTo>
                  <a:cubicBezTo>
                    <a:pt x="423" y="6585"/>
                    <a:pt x="430" y="6557"/>
                    <a:pt x="495" y="6541"/>
                  </a:cubicBezTo>
                  <a:cubicBezTo>
                    <a:pt x="500" y="6542"/>
                    <a:pt x="504" y="6542"/>
                    <a:pt x="508" y="6542"/>
                  </a:cubicBezTo>
                  <a:cubicBezTo>
                    <a:pt x="537" y="6542"/>
                    <a:pt x="540" y="6522"/>
                    <a:pt x="524" y="6519"/>
                  </a:cubicBezTo>
                  <a:cubicBezTo>
                    <a:pt x="508" y="6488"/>
                    <a:pt x="492" y="6457"/>
                    <a:pt x="517" y="6435"/>
                  </a:cubicBezTo>
                  <a:cubicBezTo>
                    <a:pt x="521" y="6410"/>
                    <a:pt x="527" y="6381"/>
                    <a:pt x="486" y="6375"/>
                  </a:cubicBezTo>
                  <a:cubicBezTo>
                    <a:pt x="464" y="6369"/>
                    <a:pt x="470" y="6344"/>
                    <a:pt x="474" y="6316"/>
                  </a:cubicBezTo>
                  <a:lnTo>
                    <a:pt x="474" y="6316"/>
                  </a:lnTo>
                  <a:cubicBezTo>
                    <a:pt x="495" y="6322"/>
                    <a:pt x="495" y="6322"/>
                    <a:pt x="511" y="6350"/>
                  </a:cubicBezTo>
                  <a:lnTo>
                    <a:pt x="511" y="6350"/>
                  </a:lnTo>
                  <a:cubicBezTo>
                    <a:pt x="513" y="6338"/>
                    <a:pt x="516" y="6320"/>
                    <a:pt x="521" y="6297"/>
                  </a:cubicBezTo>
                  <a:cubicBezTo>
                    <a:pt x="526" y="6273"/>
                    <a:pt x="552" y="6227"/>
                    <a:pt x="573" y="6227"/>
                  </a:cubicBezTo>
                  <a:cubicBezTo>
                    <a:pt x="574" y="6227"/>
                    <a:pt x="576" y="6228"/>
                    <a:pt x="577" y="6228"/>
                  </a:cubicBezTo>
                  <a:cubicBezTo>
                    <a:pt x="596" y="6209"/>
                    <a:pt x="604" y="6190"/>
                    <a:pt x="587" y="6190"/>
                  </a:cubicBezTo>
                  <a:cubicBezTo>
                    <a:pt x="581" y="6190"/>
                    <a:pt x="573" y="6192"/>
                    <a:pt x="561" y="6197"/>
                  </a:cubicBezTo>
                  <a:cubicBezTo>
                    <a:pt x="521" y="6187"/>
                    <a:pt x="521" y="6187"/>
                    <a:pt x="530" y="6134"/>
                  </a:cubicBezTo>
                  <a:cubicBezTo>
                    <a:pt x="536" y="6111"/>
                    <a:pt x="539" y="6086"/>
                    <a:pt x="555" y="6086"/>
                  </a:cubicBezTo>
                  <a:cubicBezTo>
                    <a:pt x="557" y="6086"/>
                    <a:pt x="559" y="6086"/>
                    <a:pt x="561" y="6087"/>
                  </a:cubicBezTo>
                  <a:cubicBezTo>
                    <a:pt x="565" y="6087"/>
                    <a:pt x="568" y="6088"/>
                    <a:pt x="570" y="6088"/>
                  </a:cubicBezTo>
                  <a:cubicBezTo>
                    <a:pt x="581" y="6088"/>
                    <a:pt x="583" y="6080"/>
                    <a:pt x="593" y="6037"/>
                  </a:cubicBezTo>
                  <a:cubicBezTo>
                    <a:pt x="599" y="5961"/>
                    <a:pt x="577" y="5886"/>
                    <a:pt x="530" y="5830"/>
                  </a:cubicBezTo>
                  <a:cubicBezTo>
                    <a:pt x="489" y="5820"/>
                    <a:pt x="489" y="5820"/>
                    <a:pt x="536" y="5802"/>
                  </a:cubicBezTo>
                  <a:cubicBezTo>
                    <a:pt x="538" y="5802"/>
                    <a:pt x="540" y="5803"/>
                    <a:pt x="541" y="5803"/>
                  </a:cubicBezTo>
                  <a:cubicBezTo>
                    <a:pt x="556" y="5803"/>
                    <a:pt x="562" y="5777"/>
                    <a:pt x="571" y="5755"/>
                  </a:cubicBezTo>
                  <a:cubicBezTo>
                    <a:pt x="557" y="5751"/>
                    <a:pt x="563" y="5742"/>
                    <a:pt x="568" y="5742"/>
                  </a:cubicBezTo>
                  <a:cubicBezTo>
                    <a:pt x="570" y="5742"/>
                    <a:pt x="573" y="5745"/>
                    <a:pt x="571" y="5755"/>
                  </a:cubicBezTo>
                  <a:cubicBezTo>
                    <a:pt x="589" y="5761"/>
                    <a:pt x="583" y="5786"/>
                    <a:pt x="577" y="5811"/>
                  </a:cubicBezTo>
                  <a:lnTo>
                    <a:pt x="596" y="5817"/>
                  </a:lnTo>
                  <a:cubicBezTo>
                    <a:pt x="643" y="5799"/>
                    <a:pt x="649" y="5773"/>
                    <a:pt x="618" y="5739"/>
                  </a:cubicBezTo>
                  <a:cubicBezTo>
                    <a:pt x="602" y="5708"/>
                    <a:pt x="602" y="5708"/>
                    <a:pt x="630" y="5686"/>
                  </a:cubicBezTo>
                  <a:cubicBezTo>
                    <a:pt x="655" y="5664"/>
                    <a:pt x="683" y="5642"/>
                    <a:pt x="662" y="5639"/>
                  </a:cubicBezTo>
                  <a:cubicBezTo>
                    <a:pt x="671" y="5611"/>
                    <a:pt x="683" y="5585"/>
                    <a:pt x="702" y="5563"/>
                  </a:cubicBezTo>
                  <a:cubicBezTo>
                    <a:pt x="715" y="5513"/>
                    <a:pt x="721" y="5485"/>
                    <a:pt x="702" y="5482"/>
                  </a:cubicBezTo>
                  <a:cubicBezTo>
                    <a:pt x="680" y="5476"/>
                    <a:pt x="687" y="5451"/>
                    <a:pt x="696" y="5422"/>
                  </a:cubicBezTo>
                  <a:cubicBezTo>
                    <a:pt x="702" y="5397"/>
                    <a:pt x="709" y="5369"/>
                    <a:pt x="687" y="5366"/>
                  </a:cubicBezTo>
                  <a:cubicBezTo>
                    <a:pt x="668" y="5360"/>
                    <a:pt x="652" y="5328"/>
                    <a:pt x="668" y="5275"/>
                  </a:cubicBezTo>
                  <a:cubicBezTo>
                    <a:pt x="658" y="5216"/>
                    <a:pt x="658" y="5216"/>
                    <a:pt x="705" y="5200"/>
                  </a:cubicBezTo>
                  <a:cubicBezTo>
                    <a:pt x="708" y="5201"/>
                    <a:pt x="710" y="5201"/>
                    <a:pt x="712" y="5201"/>
                  </a:cubicBezTo>
                  <a:cubicBezTo>
                    <a:pt x="729" y="5201"/>
                    <a:pt x="735" y="5179"/>
                    <a:pt x="743" y="5156"/>
                  </a:cubicBezTo>
                  <a:cubicBezTo>
                    <a:pt x="749" y="5137"/>
                    <a:pt x="762" y="5122"/>
                    <a:pt x="777" y="5109"/>
                  </a:cubicBezTo>
                  <a:cubicBezTo>
                    <a:pt x="806" y="5090"/>
                    <a:pt x="787" y="5084"/>
                    <a:pt x="765" y="5078"/>
                  </a:cubicBezTo>
                  <a:lnTo>
                    <a:pt x="727" y="5065"/>
                  </a:lnTo>
                  <a:cubicBezTo>
                    <a:pt x="733" y="5044"/>
                    <a:pt x="770" y="5029"/>
                    <a:pt x="792" y="5029"/>
                  </a:cubicBezTo>
                  <a:cubicBezTo>
                    <a:pt x="796" y="5029"/>
                    <a:pt x="800" y="5030"/>
                    <a:pt x="803" y="5031"/>
                  </a:cubicBezTo>
                  <a:cubicBezTo>
                    <a:pt x="850" y="5018"/>
                    <a:pt x="850" y="5018"/>
                    <a:pt x="809" y="5006"/>
                  </a:cubicBezTo>
                  <a:cubicBezTo>
                    <a:pt x="790" y="4999"/>
                    <a:pt x="777" y="4968"/>
                    <a:pt x="815" y="4921"/>
                  </a:cubicBezTo>
                  <a:cubicBezTo>
                    <a:pt x="830" y="4874"/>
                    <a:pt x="845" y="4823"/>
                    <a:pt x="862" y="4823"/>
                  </a:cubicBezTo>
                  <a:cubicBezTo>
                    <a:pt x="863" y="4823"/>
                    <a:pt x="864" y="4824"/>
                    <a:pt x="865" y="4824"/>
                  </a:cubicBezTo>
                  <a:cubicBezTo>
                    <a:pt x="881" y="4811"/>
                    <a:pt x="887" y="4793"/>
                    <a:pt x="881" y="4774"/>
                  </a:cubicBezTo>
                  <a:cubicBezTo>
                    <a:pt x="872" y="4739"/>
                    <a:pt x="878" y="4714"/>
                    <a:pt x="922" y="4642"/>
                  </a:cubicBezTo>
                  <a:cubicBezTo>
                    <a:pt x="1000" y="4526"/>
                    <a:pt x="1000" y="4529"/>
                    <a:pt x="962" y="4514"/>
                  </a:cubicBezTo>
                  <a:cubicBezTo>
                    <a:pt x="940" y="4507"/>
                    <a:pt x="922" y="4501"/>
                    <a:pt x="972" y="4489"/>
                  </a:cubicBezTo>
                  <a:cubicBezTo>
                    <a:pt x="1000" y="4470"/>
                    <a:pt x="991" y="4438"/>
                    <a:pt x="987" y="4382"/>
                  </a:cubicBezTo>
                  <a:cubicBezTo>
                    <a:pt x="978" y="4348"/>
                    <a:pt x="940" y="4335"/>
                    <a:pt x="919" y="4326"/>
                  </a:cubicBezTo>
                  <a:cubicBezTo>
                    <a:pt x="881" y="4313"/>
                    <a:pt x="881" y="4313"/>
                    <a:pt x="919" y="4269"/>
                  </a:cubicBezTo>
                  <a:cubicBezTo>
                    <a:pt x="927" y="4247"/>
                    <a:pt x="949" y="4230"/>
                    <a:pt x="969" y="4230"/>
                  </a:cubicBezTo>
                  <a:cubicBezTo>
                    <a:pt x="972" y="4230"/>
                    <a:pt x="975" y="4231"/>
                    <a:pt x="978" y="4232"/>
                  </a:cubicBezTo>
                  <a:cubicBezTo>
                    <a:pt x="997" y="4238"/>
                    <a:pt x="987" y="4266"/>
                    <a:pt x="987" y="4266"/>
                  </a:cubicBezTo>
                  <a:lnTo>
                    <a:pt x="978" y="4291"/>
                  </a:lnTo>
                  <a:cubicBezTo>
                    <a:pt x="984" y="4293"/>
                    <a:pt x="991" y="4295"/>
                    <a:pt x="997" y="4295"/>
                  </a:cubicBezTo>
                  <a:cubicBezTo>
                    <a:pt x="1009" y="4295"/>
                    <a:pt x="1022" y="4287"/>
                    <a:pt x="1034" y="4254"/>
                  </a:cubicBezTo>
                  <a:cubicBezTo>
                    <a:pt x="1066" y="4235"/>
                    <a:pt x="1075" y="4210"/>
                    <a:pt x="1053" y="4203"/>
                  </a:cubicBezTo>
                  <a:cubicBezTo>
                    <a:pt x="1085" y="4185"/>
                    <a:pt x="1103" y="4134"/>
                    <a:pt x="1122" y="4084"/>
                  </a:cubicBezTo>
                  <a:cubicBezTo>
                    <a:pt x="1141" y="4031"/>
                    <a:pt x="1169" y="3956"/>
                    <a:pt x="1197" y="3940"/>
                  </a:cubicBezTo>
                  <a:cubicBezTo>
                    <a:pt x="1216" y="3887"/>
                    <a:pt x="1226" y="3862"/>
                    <a:pt x="1207" y="3856"/>
                  </a:cubicBezTo>
                  <a:cubicBezTo>
                    <a:pt x="1170" y="3842"/>
                    <a:pt x="1174" y="3820"/>
                    <a:pt x="1191" y="3820"/>
                  </a:cubicBezTo>
                  <a:cubicBezTo>
                    <a:pt x="1193" y="3820"/>
                    <a:pt x="1195" y="3820"/>
                    <a:pt x="1197" y="3821"/>
                  </a:cubicBezTo>
                  <a:cubicBezTo>
                    <a:pt x="1244" y="3812"/>
                    <a:pt x="1404" y="3498"/>
                    <a:pt x="1376" y="3458"/>
                  </a:cubicBezTo>
                  <a:lnTo>
                    <a:pt x="1398" y="3407"/>
                  </a:lnTo>
                  <a:cubicBezTo>
                    <a:pt x="1439" y="3367"/>
                    <a:pt x="1505" y="3219"/>
                    <a:pt x="1495" y="3185"/>
                  </a:cubicBezTo>
                  <a:cubicBezTo>
                    <a:pt x="1495" y="3185"/>
                    <a:pt x="1508" y="3160"/>
                    <a:pt x="1533" y="3113"/>
                  </a:cubicBezTo>
                  <a:cubicBezTo>
                    <a:pt x="1573" y="3072"/>
                    <a:pt x="1586" y="3050"/>
                    <a:pt x="1580" y="3016"/>
                  </a:cubicBezTo>
                  <a:cubicBezTo>
                    <a:pt x="1575" y="2990"/>
                    <a:pt x="1563" y="2978"/>
                    <a:pt x="1566" y="2978"/>
                  </a:cubicBezTo>
                  <a:lnTo>
                    <a:pt x="1566" y="2978"/>
                  </a:lnTo>
                  <a:cubicBezTo>
                    <a:pt x="1567" y="2978"/>
                    <a:pt x="1569" y="2979"/>
                    <a:pt x="1573" y="2981"/>
                  </a:cubicBezTo>
                  <a:cubicBezTo>
                    <a:pt x="1575" y="2982"/>
                    <a:pt x="1577" y="2982"/>
                    <a:pt x="1578" y="2982"/>
                  </a:cubicBezTo>
                  <a:cubicBezTo>
                    <a:pt x="1597" y="2982"/>
                    <a:pt x="1621" y="2936"/>
                    <a:pt x="1664" y="2846"/>
                  </a:cubicBezTo>
                  <a:cubicBezTo>
                    <a:pt x="1700" y="2777"/>
                    <a:pt x="1710" y="2757"/>
                    <a:pt x="1702" y="2757"/>
                  </a:cubicBezTo>
                  <a:cubicBezTo>
                    <a:pt x="1699" y="2757"/>
                    <a:pt x="1692" y="2761"/>
                    <a:pt x="1683" y="2765"/>
                  </a:cubicBezTo>
                  <a:cubicBezTo>
                    <a:pt x="1706" y="2689"/>
                    <a:pt x="1722" y="2672"/>
                    <a:pt x="1736" y="2672"/>
                  </a:cubicBezTo>
                  <a:cubicBezTo>
                    <a:pt x="1741" y="2672"/>
                    <a:pt x="1747" y="2675"/>
                    <a:pt x="1752" y="2677"/>
                  </a:cubicBezTo>
                  <a:cubicBezTo>
                    <a:pt x="1759" y="2689"/>
                    <a:pt x="1766" y="2695"/>
                    <a:pt x="1771" y="2695"/>
                  </a:cubicBezTo>
                  <a:cubicBezTo>
                    <a:pt x="1785" y="2695"/>
                    <a:pt x="1788" y="2659"/>
                    <a:pt x="1758" y="2621"/>
                  </a:cubicBezTo>
                  <a:cubicBezTo>
                    <a:pt x="1736" y="2582"/>
                    <a:pt x="1754" y="2537"/>
                    <a:pt x="1769" y="2537"/>
                  </a:cubicBezTo>
                  <a:cubicBezTo>
                    <a:pt x="1771" y="2537"/>
                    <a:pt x="1772" y="2538"/>
                    <a:pt x="1774" y="2539"/>
                  </a:cubicBezTo>
                  <a:cubicBezTo>
                    <a:pt x="1793" y="2549"/>
                    <a:pt x="1780" y="2571"/>
                    <a:pt x="1768" y="2596"/>
                  </a:cubicBezTo>
                  <a:lnTo>
                    <a:pt x="1805" y="2615"/>
                  </a:lnTo>
                  <a:cubicBezTo>
                    <a:pt x="1818" y="2593"/>
                    <a:pt x="1818" y="2593"/>
                    <a:pt x="1812" y="2558"/>
                  </a:cubicBezTo>
                  <a:cubicBezTo>
                    <a:pt x="1821" y="2539"/>
                    <a:pt x="1821" y="2521"/>
                    <a:pt x="1818" y="2499"/>
                  </a:cubicBezTo>
                  <a:cubicBezTo>
                    <a:pt x="1813" y="2476"/>
                    <a:pt x="1804" y="2464"/>
                    <a:pt x="1788" y="2464"/>
                  </a:cubicBezTo>
                  <a:cubicBezTo>
                    <a:pt x="1782" y="2464"/>
                    <a:pt x="1774" y="2466"/>
                    <a:pt x="1765" y="2470"/>
                  </a:cubicBezTo>
                  <a:cubicBezTo>
                    <a:pt x="1759" y="2473"/>
                    <a:pt x="1754" y="2474"/>
                    <a:pt x="1751" y="2474"/>
                  </a:cubicBezTo>
                  <a:cubicBezTo>
                    <a:pt x="1737" y="2474"/>
                    <a:pt x="1746" y="2454"/>
                    <a:pt x="1758" y="2436"/>
                  </a:cubicBezTo>
                  <a:cubicBezTo>
                    <a:pt x="1779" y="2419"/>
                    <a:pt x="1794" y="2412"/>
                    <a:pt x="1805" y="2412"/>
                  </a:cubicBezTo>
                  <a:cubicBezTo>
                    <a:pt x="1817" y="2412"/>
                    <a:pt x="1824" y="2423"/>
                    <a:pt x="1827" y="2442"/>
                  </a:cubicBezTo>
                  <a:cubicBezTo>
                    <a:pt x="1815" y="2467"/>
                    <a:pt x="1830" y="2477"/>
                    <a:pt x="1849" y="2486"/>
                  </a:cubicBezTo>
                  <a:cubicBezTo>
                    <a:pt x="1850" y="2486"/>
                    <a:pt x="1851" y="2487"/>
                    <a:pt x="1851" y="2487"/>
                  </a:cubicBezTo>
                  <a:cubicBezTo>
                    <a:pt x="1870" y="2487"/>
                    <a:pt x="1898" y="2363"/>
                    <a:pt x="1878" y="2316"/>
                  </a:cubicBezTo>
                  <a:lnTo>
                    <a:pt x="1878" y="2316"/>
                  </a:lnTo>
                  <a:cubicBezTo>
                    <a:pt x="1883" y="2319"/>
                    <a:pt x="1889" y="2322"/>
                    <a:pt x="1896" y="2326"/>
                  </a:cubicBezTo>
                  <a:cubicBezTo>
                    <a:pt x="1898" y="2327"/>
                    <a:pt x="1899" y="2327"/>
                    <a:pt x="1901" y="2327"/>
                  </a:cubicBezTo>
                  <a:cubicBezTo>
                    <a:pt x="1917" y="2327"/>
                    <a:pt x="1943" y="2285"/>
                    <a:pt x="1968" y="2242"/>
                  </a:cubicBezTo>
                  <a:cubicBezTo>
                    <a:pt x="1993" y="2195"/>
                    <a:pt x="2009" y="2173"/>
                    <a:pt x="1990" y="2160"/>
                  </a:cubicBezTo>
                  <a:cubicBezTo>
                    <a:pt x="1971" y="2151"/>
                    <a:pt x="1956" y="2141"/>
                    <a:pt x="1968" y="2116"/>
                  </a:cubicBezTo>
                  <a:lnTo>
                    <a:pt x="1968" y="2116"/>
                  </a:lnTo>
                  <a:cubicBezTo>
                    <a:pt x="1963" y="2127"/>
                    <a:pt x="1956" y="2131"/>
                    <a:pt x="1949" y="2131"/>
                  </a:cubicBezTo>
                  <a:cubicBezTo>
                    <a:pt x="1939" y="2131"/>
                    <a:pt x="1929" y="2125"/>
                    <a:pt x="1918" y="2119"/>
                  </a:cubicBezTo>
                  <a:cubicBezTo>
                    <a:pt x="1943" y="2101"/>
                    <a:pt x="1968" y="2085"/>
                    <a:pt x="1997" y="2069"/>
                  </a:cubicBezTo>
                  <a:cubicBezTo>
                    <a:pt x="2059" y="2044"/>
                    <a:pt x="2103" y="2010"/>
                    <a:pt x="2156" y="1916"/>
                  </a:cubicBezTo>
                  <a:cubicBezTo>
                    <a:pt x="2185" y="1869"/>
                    <a:pt x="2228" y="1800"/>
                    <a:pt x="2263" y="1790"/>
                  </a:cubicBezTo>
                  <a:cubicBezTo>
                    <a:pt x="2291" y="1743"/>
                    <a:pt x="2307" y="1721"/>
                    <a:pt x="2288" y="1709"/>
                  </a:cubicBezTo>
                  <a:lnTo>
                    <a:pt x="2319" y="1665"/>
                  </a:lnTo>
                  <a:cubicBezTo>
                    <a:pt x="2351" y="1653"/>
                    <a:pt x="2382" y="1609"/>
                    <a:pt x="2363" y="1596"/>
                  </a:cubicBezTo>
                  <a:cubicBezTo>
                    <a:pt x="2360" y="1565"/>
                    <a:pt x="2395" y="1552"/>
                    <a:pt x="2410" y="1530"/>
                  </a:cubicBezTo>
                  <a:cubicBezTo>
                    <a:pt x="2473" y="1508"/>
                    <a:pt x="2473" y="1508"/>
                    <a:pt x="2407" y="1496"/>
                  </a:cubicBezTo>
                  <a:cubicBezTo>
                    <a:pt x="2404" y="1494"/>
                    <a:pt x="2401" y="1493"/>
                    <a:pt x="2397" y="1493"/>
                  </a:cubicBezTo>
                  <a:cubicBezTo>
                    <a:pt x="2375" y="1493"/>
                    <a:pt x="2339" y="1521"/>
                    <a:pt x="2326" y="1540"/>
                  </a:cubicBezTo>
                  <a:lnTo>
                    <a:pt x="2282" y="1609"/>
                  </a:lnTo>
                  <a:lnTo>
                    <a:pt x="2310" y="1530"/>
                  </a:lnTo>
                  <a:cubicBezTo>
                    <a:pt x="2326" y="1505"/>
                    <a:pt x="2338" y="1449"/>
                    <a:pt x="2319" y="1436"/>
                  </a:cubicBezTo>
                  <a:cubicBezTo>
                    <a:pt x="2319" y="1436"/>
                    <a:pt x="2304" y="1427"/>
                    <a:pt x="2316" y="1402"/>
                  </a:cubicBezTo>
                  <a:lnTo>
                    <a:pt x="2316" y="1402"/>
                  </a:lnTo>
                  <a:lnTo>
                    <a:pt x="2354" y="1427"/>
                  </a:lnTo>
                  <a:cubicBezTo>
                    <a:pt x="2354" y="1452"/>
                    <a:pt x="2366" y="1474"/>
                    <a:pt x="2388" y="1483"/>
                  </a:cubicBezTo>
                  <a:cubicBezTo>
                    <a:pt x="2390" y="1483"/>
                    <a:pt x="2391" y="1483"/>
                    <a:pt x="2392" y="1483"/>
                  </a:cubicBezTo>
                  <a:cubicBezTo>
                    <a:pt x="2442" y="1483"/>
                    <a:pt x="2500" y="1429"/>
                    <a:pt x="2467" y="1405"/>
                  </a:cubicBezTo>
                  <a:cubicBezTo>
                    <a:pt x="2482" y="1383"/>
                    <a:pt x="2482" y="1383"/>
                    <a:pt x="2514" y="1374"/>
                  </a:cubicBezTo>
                  <a:cubicBezTo>
                    <a:pt x="2516" y="1375"/>
                    <a:pt x="2518" y="1376"/>
                    <a:pt x="2521" y="1376"/>
                  </a:cubicBezTo>
                  <a:cubicBezTo>
                    <a:pt x="2533" y="1376"/>
                    <a:pt x="2542" y="1354"/>
                    <a:pt x="2526" y="1314"/>
                  </a:cubicBezTo>
                  <a:cubicBezTo>
                    <a:pt x="2508" y="1273"/>
                    <a:pt x="2521" y="1248"/>
                    <a:pt x="2562" y="1248"/>
                  </a:cubicBezTo>
                  <a:cubicBezTo>
                    <a:pt x="2565" y="1248"/>
                    <a:pt x="2567" y="1248"/>
                    <a:pt x="2570" y="1248"/>
                  </a:cubicBezTo>
                  <a:cubicBezTo>
                    <a:pt x="2636" y="1229"/>
                    <a:pt x="2702" y="1142"/>
                    <a:pt x="2686" y="1129"/>
                  </a:cubicBezTo>
                  <a:cubicBezTo>
                    <a:pt x="2652" y="1104"/>
                    <a:pt x="2702" y="1041"/>
                    <a:pt x="2733" y="1032"/>
                  </a:cubicBezTo>
                  <a:cubicBezTo>
                    <a:pt x="2764" y="1026"/>
                    <a:pt x="2786" y="998"/>
                    <a:pt x="2783" y="966"/>
                  </a:cubicBezTo>
                  <a:lnTo>
                    <a:pt x="2783" y="966"/>
                  </a:lnTo>
                  <a:cubicBezTo>
                    <a:pt x="2789" y="970"/>
                    <a:pt x="2794" y="972"/>
                    <a:pt x="2800" y="972"/>
                  </a:cubicBezTo>
                  <a:cubicBezTo>
                    <a:pt x="2817" y="972"/>
                    <a:pt x="2832" y="956"/>
                    <a:pt x="2830" y="935"/>
                  </a:cubicBezTo>
                  <a:cubicBezTo>
                    <a:pt x="2830" y="935"/>
                    <a:pt x="2841" y="920"/>
                    <a:pt x="2827" y="920"/>
                  </a:cubicBezTo>
                  <a:cubicBezTo>
                    <a:pt x="2824" y="920"/>
                    <a:pt x="2820" y="921"/>
                    <a:pt x="2814" y="922"/>
                  </a:cubicBezTo>
                  <a:lnTo>
                    <a:pt x="2814" y="853"/>
                  </a:lnTo>
                  <a:cubicBezTo>
                    <a:pt x="2808" y="862"/>
                    <a:pt x="2802" y="865"/>
                    <a:pt x="2795" y="865"/>
                  </a:cubicBezTo>
                  <a:cubicBezTo>
                    <a:pt x="2784" y="865"/>
                    <a:pt x="2774" y="858"/>
                    <a:pt x="2764" y="850"/>
                  </a:cubicBezTo>
                  <a:cubicBezTo>
                    <a:pt x="2749" y="838"/>
                    <a:pt x="2830" y="763"/>
                    <a:pt x="2912" y="759"/>
                  </a:cubicBezTo>
                  <a:lnTo>
                    <a:pt x="2977" y="741"/>
                  </a:lnTo>
                  <a:lnTo>
                    <a:pt x="2943" y="716"/>
                  </a:lnTo>
                  <a:cubicBezTo>
                    <a:pt x="2958" y="698"/>
                    <a:pt x="2971" y="681"/>
                    <a:pt x="2984" y="681"/>
                  </a:cubicBezTo>
                  <a:cubicBezTo>
                    <a:pt x="2987" y="681"/>
                    <a:pt x="2990" y="682"/>
                    <a:pt x="2993" y="684"/>
                  </a:cubicBezTo>
                  <a:cubicBezTo>
                    <a:pt x="3000" y="690"/>
                    <a:pt x="3004" y="693"/>
                    <a:pt x="3008" y="693"/>
                  </a:cubicBezTo>
                  <a:cubicBezTo>
                    <a:pt x="3012" y="693"/>
                    <a:pt x="3016" y="688"/>
                    <a:pt x="3024" y="678"/>
                  </a:cubicBezTo>
                  <a:cubicBezTo>
                    <a:pt x="3024" y="678"/>
                    <a:pt x="3043" y="656"/>
                    <a:pt x="3028" y="643"/>
                  </a:cubicBezTo>
                  <a:cubicBezTo>
                    <a:pt x="2993" y="615"/>
                    <a:pt x="2993" y="615"/>
                    <a:pt x="3028" y="609"/>
                  </a:cubicBezTo>
                  <a:cubicBezTo>
                    <a:pt x="3033" y="610"/>
                    <a:pt x="3038" y="610"/>
                    <a:pt x="3043" y="610"/>
                  </a:cubicBezTo>
                  <a:cubicBezTo>
                    <a:pt x="3081" y="610"/>
                    <a:pt x="3095" y="588"/>
                    <a:pt x="3081" y="546"/>
                  </a:cubicBezTo>
                  <a:cubicBezTo>
                    <a:pt x="3060" y="530"/>
                    <a:pt x="3053" y="524"/>
                    <a:pt x="3066" y="524"/>
                  </a:cubicBezTo>
                  <a:cubicBezTo>
                    <a:pt x="3072" y="524"/>
                    <a:pt x="3083" y="525"/>
                    <a:pt x="3100" y="527"/>
                  </a:cubicBezTo>
                  <a:cubicBezTo>
                    <a:pt x="3107" y="531"/>
                    <a:pt x="3116" y="532"/>
                    <a:pt x="3124" y="532"/>
                  </a:cubicBezTo>
                  <a:cubicBezTo>
                    <a:pt x="3140" y="532"/>
                    <a:pt x="3155" y="526"/>
                    <a:pt x="3165" y="512"/>
                  </a:cubicBezTo>
                  <a:lnTo>
                    <a:pt x="3150" y="499"/>
                  </a:lnTo>
                  <a:cubicBezTo>
                    <a:pt x="3118" y="471"/>
                    <a:pt x="3134" y="452"/>
                    <a:pt x="3169" y="443"/>
                  </a:cubicBezTo>
                  <a:cubicBezTo>
                    <a:pt x="3172" y="446"/>
                    <a:pt x="3175" y="448"/>
                    <a:pt x="3179" y="448"/>
                  </a:cubicBezTo>
                  <a:cubicBezTo>
                    <a:pt x="3192" y="448"/>
                    <a:pt x="3207" y="425"/>
                    <a:pt x="3222" y="383"/>
                  </a:cubicBezTo>
                  <a:cubicBezTo>
                    <a:pt x="3249" y="348"/>
                    <a:pt x="3267" y="329"/>
                    <a:pt x="3281" y="329"/>
                  </a:cubicBezTo>
                  <a:cubicBezTo>
                    <a:pt x="3284" y="329"/>
                    <a:pt x="3288" y="331"/>
                    <a:pt x="3291" y="333"/>
                  </a:cubicBezTo>
                  <a:cubicBezTo>
                    <a:pt x="3304" y="345"/>
                    <a:pt x="3312" y="352"/>
                    <a:pt x="3315" y="352"/>
                  </a:cubicBezTo>
                  <a:cubicBezTo>
                    <a:pt x="3319" y="352"/>
                    <a:pt x="3315" y="341"/>
                    <a:pt x="3306" y="314"/>
                  </a:cubicBezTo>
                  <a:cubicBezTo>
                    <a:pt x="3310" y="280"/>
                    <a:pt x="3310" y="280"/>
                    <a:pt x="3360" y="252"/>
                  </a:cubicBezTo>
                  <a:cubicBezTo>
                    <a:pt x="3394" y="245"/>
                    <a:pt x="3394" y="245"/>
                    <a:pt x="3394" y="211"/>
                  </a:cubicBezTo>
                  <a:cubicBezTo>
                    <a:pt x="3373" y="192"/>
                    <a:pt x="3359" y="180"/>
                    <a:pt x="3347" y="180"/>
                  </a:cubicBezTo>
                  <a:cubicBezTo>
                    <a:pt x="3342" y="180"/>
                    <a:pt x="3337" y="183"/>
                    <a:pt x="3332" y="189"/>
                  </a:cubicBezTo>
                  <a:cubicBezTo>
                    <a:pt x="3321" y="201"/>
                    <a:pt x="3317" y="206"/>
                    <a:pt x="3312" y="206"/>
                  </a:cubicBezTo>
                  <a:cubicBezTo>
                    <a:pt x="3308" y="206"/>
                    <a:pt x="3304" y="202"/>
                    <a:pt x="3297" y="195"/>
                  </a:cubicBezTo>
                  <a:lnTo>
                    <a:pt x="3332" y="155"/>
                  </a:lnTo>
                  <a:cubicBezTo>
                    <a:pt x="3357" y="126"/>
                    <a:pt x="3375" y="95"/>
                    <a:pt x="3388" y="57"/>
                  </a:cubicBezTo>
                  <a:cubicBezTo>
                    <a:pt x="3400" y="24"/>
                    <a:pt x="3392" y="1"/>
                    <a:pt x="3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52"/>
            <p:cNvSpPr/>
            <p:nvPr/>
          </p:nvSpPr>
          <p:spPr>
            <a:xfrm>
              <a:off x="7762800" y="2101750"/>
              <a:ext cx="226675" cy="371650"/>
            </a:xfrm>
            <a:custGeom>
              <a:avLst/>
              <a:gdLst/>
              <a:ahLst/>
              <a:cxnLst/>
              <a:rect l="l" t="t" r="r" b="b"/>
              <a:pathLst>
                <a:path w="9067" h="14866" extrusionOk="0">
                  <a:moveTo>
                    <a:pt x="5904" y="391"/>
                  </a:moveTo>
                  <a:cubicBezTo>
                    <a:pt x="5917" y="391"/>
                    <a:pt x="5929" y="411"/>
                    <a:pt x="5939" y="429"/>
                  </a:cubicBezTo>
                  <a:cubicBezTo>
                    <a:pt x="5952" y="454"/>
                    <a:pt x="5952" y="454"/>
                    <a:pt x="5933" y="464"/>
                  </a:cubicBezTo>
                  <a:cubicBezTo>
                    <a:pt x="5917" y="457"/>
                    <a:pt x="5901" y="445"/>
                    <a:pt x="5889" y="426"/>
                  </a:cubicBezTo>
                  <a:lnTo>
                    <a:pt x="5895" y="395"/>
                  </a:lnTo>
                  <a:cubicBezTo>
                    <a:pt x="5898" y="392"/>
                    <a:pt x="5901" y="391"/>
                    <a:pt x="5904" y="391"/>
                  </a:cubicBezTo>
                  <a:close/>
                  <a:moveTo>
                    <a:pt x="5599" y="509"/>
                  </a:moveTo>
                  <a:cubicBezTo>
                    <a:pt x="5592" y="509"/>
                    <a:pt x="5584" y="511"/>
                    <a:pt x="5576" y="514"/>
                  </a:cubicBezTo>
                  <a:lnTo>
                    <a:pt x="5591" y="536"/>
                  </a:lnTo>
                  <a:cubicBezTo>
                    <a:pt x="5597" y="547"/>
                    <a:pt x="5603" y="550"/>
                    <a:pt x="5611" y="550"/>
                  </a:cubicBezTo>
                  <a:cubicBezTo>
                    <a:pt x="5620" y="550"/>
                    <a:pt x="5631" y="544"/>
                    <a:pt x="5641" y="539"/>
                  </a:cubicBezTo>
                  <a:lnTo>
                    <a:pt x="5626" y="517"/>
                  </a:lnTo>
                  <a:cubicBezTo>
                    <a:pt x="5617" y="512"/>
                    <a:pt x="5608" y="509"/>
                    <a:pt x="5599" y="509"/>
                  </a:cubicBezTo>
                  <a:close/>
                  <a:moveTo>
                    <a:pt x="6202" y="689"/>
                  </a:moveTo>
                  <a:lnTo>
                    <a:pt x="6199" y="724"/>
                  </a:lnTo>
                  <a:lnTo>
                    <a:pt x="6212" y="746"/>
                  </a:lnTo>
                  <a:cubicBezTo>
                    <a:pt x="6231" y="736"/>
                    <a:pt x="6231" y="736"/>
                    <a:pt x="6218" y="711"/>
                  </a:cubicBezTo>
                  <a:lnTo>
                    <a:pt x="6202" y="689"/>
                  </a:lnTo>
                  <a:close/>
                  <a:moveTo>
                    <a:pt x="6059" y="657"/>
                  </a:moveTo>
                  <a:cubicBezTo>
                    <a:pt x="6065" y="657"/>
                    <a:pt x="6072" y="668"/>
                    <a:pt x="6086" y="692"/>
                  </a:cubicBezTo>
                  <a:cubicBezTo>
                    <a:pt x="6099" y="714"/>
                    <a:pt x="6111" y="739"/>
                    <a:pt x="6093" y="749"/>
                  </a:cubicBezTo>
                  <a:lnTo>
                    <a:pt x="6080" y="727"/>
                  </a:lnTo>
                  <a:cubicBezTo>
                    <a:pt x="6090" y="720"/>
                    <a:pt x="6086" y="714"/>
                    <a:pt x="6079" y="714"/>
                  </a:cubicBezTo>
                  <a:cubicBezTo>
                    <a:pt x="6073" y="714"/>
                    <a:pt x="6064" y="720"/>
                    <a:pt x="6061" y="736"/>
                  </a:cubicBezTo>
                  <a:lnTo>
                    <a:pt x="6027" y="755"/>
                  </a:lnTo>
                  <a:cubicBezTo>
                    <a:pt x="6011" y="733"/>
                    <a:pt x="6017" y="705"/>
                    <a:pt x="6036" y="689"/>
                  </a:cubicBezTo>
                  <a:cubicBezTo>
                    <a:pt x="6047" y="668"/>
                    <a:pt x="6052" y="657"/>
                    <a:pt x="6059" y="657"/>
                  </a:cubicBezTo>
                  <a:close/>
                  <a:moveTo>
                    <a:pt x="6682" y="2064"/>
                  </a:moveTo>
                  <a:cubicBezTo>
                    <a:pt x="6703" y="2064"/>
                    <a:pt x="6739" y="2098"/>
                    <a:pt x="6748" y="2118"/>
                  </a:cubicBezTo>
                  <a:cubicBezTo>
                    <a:pt x="6754" y="2131"/>
                    <a:pt x="6752" y="2140"/>
                    <a:pt x="6743" y="2140"/>
                  </a:cubicBezTo>
                  <a:cubicBezTo>
                    <a:pt x="6735" y="2140"/>
                    <a:pt x="6720" y="2132"/>
                    <a:pt x="6701" y="2112"/>
                  </a:cubicBezTo>
                  <a:lnTo>
                    <a:pt x="6676" y="2065"/>
                  </a:lnTo>
                  <a:cubicBezTo>
                    <a:pt x="6677" y="2064"/>
                    <a:pt x="6680" y="2064"/>
                    <a:pt x="6682" y="2064"/>
                  </a:cubicBezTo>
                  <a:close/>
                  <a:moveTo>
                    <a:pt x="6740" y="2216"/>
                  </a:moveTo>
                  <a:cubicBezTo>
                    <a:pt x="6736" y="2216"/>
                    <a:pt x="6732" y="2217"/>
                    <a:pt x="6729" y="2218"/>
                  </a:cubicBezTo>
                  <a:cubicBezTo>
                    <a:pt x="6707" y="2228"/>
                    <a:pt x="6719" y="2253"/>
                    <a:pt x="6744" y="2300"/>
                  </a:cubicBezTo>
                  <a:cubicBezTo>
                    <a:pt x="6754" y="2319"/>
                    <a:pt x="6766" y="2331"/>
                    <a:pt x="6785" y="2341"/>
                  </a:cubicBezTo>
                  <a:cubicBezTo>
                    <a:pt x="6804" y="2334"/>
                    <a:pt x="6791" y="2309"/>
                    <a:pt x="6782" y="2284"/>
                  </a:cubicBezTo>
                  <a:cubicBezTo>
                    <a:pt x="6779" y="2235"/>
                    <a:pt x="6758" y="2216"/>
                    <a:pt x="6740" y="2216"/>
                  </a:cubicBezTo>
                  <a:close/>
                  <a:moveTo>
                    <a:pt x="7336" y="3227"/>
                  </a:moveTo>
                  <a:cubicBezTo>
                    <a:pt x="7351" y="3227"/>
                    <a:pt x="7360" y="3249"/>
                    <a:pt x="7368" y="3271"/>
                  </a:cubicBezTo>
                  <a:lnTo>
                    <a:pt x="7349" y="3281"/>
                  </a:lnTo>
                  <a:lnTo>
                    <a:pt x="7321" y="3262"/>
                  </a:lnTo>
                  <a:lnTo>
                    <a:pt x="7330" y="3228"/>
                  </a:lnTo>
                  <a:cubicBezTo>
                    <a:pt x="7332" y="3227"/>
                    <a:pt x="7334" y="3227"/>
                    <a:pt x="7336" y="3227"/>
                  </a:cubicBezTo>
                  <a:close/>
                  <a:moveTo>
                    <a:pt x="7262" y="3344"/>
                  </a:moveTo>
                  <a:lnTo>
                    <a:pt x="7321" y="3378"/>
                  </a:lnTo>
                  <a:cubicBezTo>
                    <a:pt x="7399" y="3406"/>
                    <a:pt x="7399" y="3406"/>
                    <a:pt x="7362" y="3422"/>
                  </a:cubicBezTo>
                  <a:cubicBezTo>
                    <a:pt x="7354" y="3424"/>
                    <a:pt x="7347" y="3427"/>
                    <a:pt x="7337" y="3427"/>
                  </a:cubicBezTo>
                  <a:cubicBezTo>
                    <a:pt x="7323" y="3427"/>
                    <a:pt x="7306" y="3420"/>
                    <a:pt x="7283" y="3394"/>
                  </a:cubicBezTo>
                  <a:lnTo>
                    <a:pt x="7262" y="3344"/>
                  </a:lnTo>
                  <a:close/>
                  <a:moveTo>
                    <a:pt x="7582" y="3908"/>
                  </a:moveTo>
                  <a:cubicBezTo>
                    <a:pt x="7592" y="3908"/>
                    <a:pt x="7614" y="3917"/>
                    <a:pt x="7644" y="3923"/>
                  </a:cubicBezTo>
                  <a:cubicBezTo>
                    <a:pt x="7672" y="3953"/>
                    <a:pt x="7681" y="3963"/>
                    <a:pt x="7667" y="3963"/>
                  </a:cubicBezTo>
                  <a:cubicBezTo>
                    <a:pt x="7661" y="3963"/>
                    <a:pt x="7650" y="3961"/>
                    <a:pt x="7634" y="3958"/>
                  </a:cubicBezTo>
                  <a:lnTo>
                    <a:pt x="7578" y="3920"/>
                  </a:lnTo>
                  <a:cubicBezTo>
                    <a:pt x="7575" y="3911"/>
                    <a:pt x="7576" y="3908"/>
                    <a:pt x="7582" y="3908"/>
                  </a:cubicBezTo>
                  <a:close/>
                  <a:moveTo>
                    <a:pt x="7606" y="4143"/>
                  </a:moveTo>
                  <a:cubicBezTo>
                    <a:pt x="7624" y="4143"/>
                    <a:pt x="7644" y="4155"/>
                    <a:pt x="7644" y="4155"/>
                  </a:cubicBezTo>
                  <a:lnTo>
                    <a:pt x="7650" y="4180"/>
                  </a:lnTo>
                  <a:cubicBezTo>
                    <a:pt x="7641" y="4185"/>
                    <a:pt x="7632" y="4188"/>
                    <a:pt x="7624" y="4188"/>
                  </a:cubicBezTo>
                  <a:cubicBezTo>
                    <a:pt x="7616" y="4188"/>
                    <a:pt x="7608" y="4184"/>
                    <a:pt x="7603" y="4171"/>
                  </a:cubicBezTo>
                  <a:lnTo>
                    <a:pt x="7594" y="4146"/>
                  </a:lnTo>
                  <a:cubicBezTo>
                    <a:pt x="7597" y="4144"/>
                    <a:pt x="7602" y="4143"/>
                    <a:pt x="7606" y="4143"/>
                  </a:cubicBezTo>
                  <a:close/>
                  <a:moveTo>
                    <a:pt x="7920" y="4434"/>
                  </a:moveTo>
                  <a:lnTo>
                    <a:pt x="7898" y="4440"/>
                  </a:lnTo>
                  <a:lnTo>
                    <a:pt x="7879" y="4450"/>
                  </a:lnTo>
                  <a:lnTo>
                    <a:pt x="7920" y="4434"/>
                  </a:lnTo>
                  <a:close/>
                  <a:moveTo>
                    <a:pt x="7734" y="4662"/>
                  </a:moveTo>
                  <a:lnTo>
                    <a:pt x="7734" y="4662"/>
                  </a:lnTo>
                  <a:cubicBezTo>
                    <a:pt x="7740" y="4662"/>
                    <a:pt x="7764" y="4693"/>
                    <a:pt x="7769" y="4713"/>
                  </a:cubicBezTo>
                  <a:lnTo>
                    <a:pt x="7750" y="4719"/>
                  </a:lnTo>
                  <a:cubicBezTo>
                    <a:pt x="7741" y="4694"/>
                    <a:pt x="7713" y="4675"/>
                    <a:pt x="7735" y="4669"/>
                  </a:cubicBezTo>
                  <a:cubicBezTo>
                    <a:pt x="7733" y="4664"/>
                    <a:pt x="7733" y="4662"/>
                    <a:pt x="7734" y="4662"/>
                  </a:cubicBezTo>
                  <a:close/>
                  <a:moveTo>
                    <a:pt x="7925" y="4836"/>
                  </a:moveTo>
                  <a:cubicBezTo>
                    <a:pt x="7935" y="4836"/>
                    <a:pt x="7943" y="4840"/>
                    <a:pt x="7948" y="4854"/>
                  </a:cubicBezTo>
                  <a:cubicBezTo>
                    <a:pt x="7972" y="4872"/>
                    <a:pt x="7969" y="4898"/>
                    <a:pt x="7937" y="4898"/>
                  </a:cubicBezTo>
                  <a:cubicBezTo>
                    <a:pt x="7931" y="4898"/>
                    <a:pt x="7924" y="4897"/>
                    <a:pt x="7917" y="4895"/>
                  </a:cubicBezTo>
                  <a:lnTo>
                    <a:pt x="7901" y="4841"/>
                  </a:lnTo>
                  <a:cubicBezTo>
                    <a:pt x="7909" y="4839"/>
                    <a:pt x="7918" y="4836"/>
                    <a:pt x="7925" y="4836"/>
                  </a:cubicBezTo>
                  <a:close/>
                  <a:moveTo>
                    <a:pt x="8017" y="5061"/>
                  </a:moveTo>
                  <a:lnTo>
                    <a:pt x="8023" y="5089"/>
                  </a:lnTo>
                  <a:cubicBezTo>
                    <a:pt x="8032" y="5114"/>
                    <a:pt x="8032" y="5114"/>
                    <a:pt x="8011" y="5120"/>
                  </a:cubicBezTo>
                  <a:lnTo>
                    <a:pt x="8004" y="5095"/>
                  </a:lnTo>
                  <a:lnTo>
                    <a:pt x="8017" y="5061"/>
                  </a:lnTo>
                  <a:close/>
                  <a:moveTo>
                    <a:pt x="8164" y="5330"/>
                  </a:moveTo>
                  <a:cubicBezTo>
                    <a:pt x="8142" y="5337"/>
                    <a:pt x="8133" y="5368"/>
                    <a:pt x="8133" y="5368"/>
                  </a:cubicBezTo>
                  <a:cubicBezTo>
                    <a:pt x="8138" y="5388"/>
                    <a:pt x="8153" y="5390"/>
                    <a:pt x="8159" y="5390"/>
                  </a:cubicBezTo>
                  <a:cubicBezTo>
                    <a:pt x="8160" y="5390"/>
                    <a:pt x="8161" y="5390"/>
                    <a:pt x="8161" y="5390"/>
                  </a:cubicBezTo>
                  <a:cubicBezTo>
                    <a:pt x="8161" y="5390"/>
                    <a:pt x="8180" y="5384"/>
                    <a:pt x="8170" y="5355"/>
                  </a:cubicBezTo>
                  <a:lnTo>
                    <a:pt x="8164" y="5330"/>
                  </a:lnTo>
                  <a:close/>
                  <a:moveTo>
                    <a:pt x="8077" y="5527"/>
                  </a:moveTo>
                  <a:cubicBezTo>
                    <a:pt x="8093" y="5527"/>
                    <a:pt x="8098" y="5547"/>
                    <a:pt x="8098" y="5547"/>
                  </a:cubicBezTo>
                  <a:cubicBezTo>
                    <a:pt x="8108" y="5575"/>
                    <a:pt x="8114" y="5600"/>
                    <a:pt x="8095" y="5606"/>
                  </a:cubicBezTo>
                  <a:cubicBezTo>
                    <a:pt x="8095" y="5606"/>
                    <a:pt x="8093" y="5607"/>
                    <a:pt x="8090" y="5607"/>
                  </a:cubicBezTo>
                  <a:cubicBezTo>
                    <a:pt x="8083" y="5607"/>
                    <a:pt x="8071" y="5604"/>
                    <a:pt x="8067" y="5584"/>
                  </a:cubicBezTo>
                  <a:cubicBezTo>
                    <a:pt x="8064" y="5565"/>
                    <a:pt x="8064" y="5547"/>
                    <a:pt x="8070" y="5528"/>
                  </a:cubicBezTo>
                  <a:cubicBezTo>
                    <a:pt x="8073" y="5527"/>
                    <a:pt x="8075" y="5527"/>
                    <a:pt x="8077" y="5527"/>
                  </a:cubicBezTo>
                  <a:close/>
                  <a:moveTo>
                    <a:pt x="8433" y="5748"/>
                  </a:moveTo>
                  <a:cubicBezTo>
                    <a:pt x="8430" y="5748"/>
                    <a:pt x="8427" y="5755"/>
                    <a:pt x="8421" y="5769"/>
                  </a:cubicBezTo>
                  <a:lnTo>
                    <a:pt x="8437" y="5822"/>
                  </a:lnTo>
                  <a:cubicBezTo>
                    <a:pt x="8456" y="5816"/>
                    <a:pt x="8456" y="5816"/>
                    <a:pt x="8449" y="5791"/>
                  </a:cubicBezTo>
                  <a:cubicBezTo>
                    <a:pt x="8440" y="5761"/>
                    <a:pt x="8437" y="5748"/>
                    <a:pt x="8433" y="5748"/>
                  </a:cubicBezTo>
                  <a:close/>
                  <a:moveTo>
                    <a:pt x="7749" y="5982"/>
                  </a:moveTo>
                  <a:cubicBezTo>
                    <a:pt x="7748" y="5982"/>
                    <a:pt x="7746" y="5982"/>
                    <a:pt x="7744" y="5982"/>
                  </a:cubicBezTo>
                  <a:cubicBezTo>
                    <a:pt x="7725" y="5988"/>
                    <a:pt x="7732" y="6014"/>
                    <a:pt x="7779" y="6029"/>
                  </a:cubicBezTo>
                  <a:cubicBezTo>
                    <a:pt x="7801" y="6023"/>
                    <a:pt x="7801" y="6023"/>
                    <a:pt x="7791" y="5998"/>
                  </a:cubicBezTo>
                  <a:cubicBezTo>
                    <a:pt x="7791" y="5998"/>
                    <a:pt x="7770" y="5982"/>
                    <a:pt x="7749" y="5982"/>
                  </a:cubicBezTo>
                  <a:close/>
                  <a:moveTo>
                    <a:pt x="8223" y="6002"/>
                  </a:moveTo>
                  <a:cubicBezTo>
                    <a:pt x="8227" y="6002"/>
                    <a:pt x="8230" y="6015"/>
                    <a:pt x="8239" y="6045"/>
                  </a:cubicBezTo>
                  <a:cubicBezTo>
                    <a:pt x="8246" y="6070"/>
                    <a:pt x="8227" y="6076"/>
                    <a:pt x="8227" y="6076"/>
                  </a:cubicBezTo>
                  <a:cubicBezTo>
                    <a:pt x="8225" y="6077"/>
                    <a:pt x="8223" y="6077"/>
                    <a:pt x="8222" y="6077"/>
                  </a:cubicBezTo>
                  <a:cubicBezTo>
                    <a:pt x="8207" y="6077"/>
                    <a:pt x="8220" y="6046"/>
                    <a:pt x="8211" y="6023"/>
                  </a:cubicBezTo>
                  <a:cubicBezTo>
                    <a:pt x="8217" y="6009"/>
                    <a:pt x="8220" y="6002"/>
                    <a:pt x="8223" y="6002"/>
                  </a:cubicBezTo>
                  <a:close/>
                  <a:moveTo>
                    <a:pt x="8395" y="6454"/>
                  </a:moveTo>
                  <a:cubicBezTo>
                    <a:pt x="8409" y="6454"/>
                    <a:pt x="8411" y="6478"/>
                    <a:pt x="8380" y="6512"/>
                  </a:cubicBezTo>
                  <a:cubicBezTo>
                    <a:pt x="8374" y="6514"/>
                    <a:pt x="8370" y="6515"/>
                    <a:pt x="8367" y="6515"/>
                  </a:cubicBezTo>
                  <a:cubicBezTo>
                    <a:pt x="8361" y="6515"/>
                    <a:pt x="8360" y="6509"/>
                    <a:pt x="8355" y="6490"/>
                  </a:cubicBezTo>
                  <a:cubicBezTo>
                    <a:pt x="8355" y="6490"/>
                    <a:pt x="8368" y="6459"/>
                    <a:pt x="8390" y="6455"/>
                  </a:cubicBezTo>
                  <a:cubicBezTo>
                    <a:pt x="8392" y="6455"/>
                    <a:pt x="8393" y="6454"/>
                    <a:pt x="8395" y="6454"/>
                  </a:cubicBezTo>
                  <a:close/>
                  <a:moveTo>
                    <a:pt x="8412" y="6643"/>
                  </a:moveTo>
                  <a:lnTo>
                    <a:pt x="8440" y="6665"/>
                  </a:lnTo>
                  <a:lnTo>
                    <a:pt x="8446" y="6690"/>
                  </a:lnTo>
                  <a:cubicBezTo>
                    <a:pt x="8437" y="6693"/>
                    <a:pt x="8428" y="6696"/>
                    <a:pt x="8421" y="6696"/>
                  </a:cubicBezTo>
                  <a:cubicBezTo>
                    <a:pt x="8410" y="6696"/>
                    <a:pt x="8403" y="6691"/>
                    <a:pt x="8399" y="6675"/>
                  </a:cubicBezTo>
                  <a:lnTo>
                    <a:pt x="8412" y="6643"/>
                  </a:lnTo>
                  <a:close/>
                  <a:moveTo>
                    <a:pt x="8719" y="8380"/>
                  </a:moveTo>
                  <a:lnTo>
                    <a:pt x="8744" y="8405"/>
                  </a:lnTo>
                  <a:lnTo>
                    <a:pt x="8747" y="8430"/>
                  </a:lnTo>
                  <a:cubicBezTo>
                    <a:pt x="8740" y="8431"/>
                    <a:pt x="8733" y="8432"/>
                    <a:pt x="8727" y="8432"/>
                  </a:cubicBezTo>
                  <a:cubicBezTo>
                    <a:pt x="8714" y="8432"/>
                    <a:pt x="8705" y="8428"/>
                    <a:pt x="8703" y="8411"/>
                  </a:cubicBezTo>
                  <a:lnTo>
                    <a:pt x="8719" y="8380"/>
                  </a:lnTo>
                  <a:close/>
                  <a:moveTo>
                    <a:pt x="8794" y="9043"/>
                  </a:moveTo>
                  <a:cubicBezTo>
                    <a:pt x="8806" y="9043"/>
                    <a:pt x="8826" y="9050"/>
                    <a:pt x="8840" y="9050"/>
                  </a:cubicBezTo>
                  <a:cubicBezTo>
                    <a:pt x="8841" y="9050"/>
                    <a:pt x="8843" y="9050"/>
                    <a:pt x="8844" y="9050"/>
                  </a:cubicBezTo>
                  <a:lnTo>
                    <a:pt x="8844" y="9050"/>
                  </a:lnTo>
                  <a:cubicBezTo>
                    <a:pt x="8844" y="9078"/>
                    <a:pt x="8844" y="9078"/>
                    <a:pt x="8825" y="9078"/>
                  </a:cubicBezTo>
                  <a:cubicBezTo>
                    <a:pt x="8824" y="9079"/>
                    <a:pt x="8823" y="9079"/>
                    <a:pt x="8821" y="9079"/>
                  </a:cubicBezTo>
                  <a:cubicBezTo>
                    <a:pt x="8801" y="9079"/>
                    <a:pt x="8781" y="9056"/>
                    <a:pt x="8781" y="9056"/>
                  </a:cubicBezTo>
                  <a:cubicBezTo>
                    <a:pt x="8780" y="9046"/>
                    <a:pt x="8786" y="9043"/>
                    <a:pt x="8794" y="9043"/>
                  </a:cubicBezTo>
                  <a:close/>
                  <a:moveTo>
                    <a:pt x="8982" y="9482"/>
                  </a:moveTo>
                  <a:cubicBezTo>
                    <a:pt x="9000" y="9482"/>
                    <a:pt x="9020" y="9508"/>
                    <a:pt x="9020" y="9508"/>
                  </a:cubicBezTo>
                  <a:lnTo>
                    <a:pt x="9023" y="9536"/>
                  </a:lnTo>
                  <a:cubicBezTo>
                    <a:pt x="9001" y="9536"/>
                    <a:pt x="8979" y="9536"/>
                    <a:pt x="8979" y="9508"/>
                  </a:cubicBezTo>
                  <a:lnTo>
                    <a:pt x="8979" y="9483"/>
                  </a:lnTo>
                  <a:cubicBezTo>
                    <a:pt x="8980" y="9482"/>
                    <a:pt x="8981" y="9482"/>
                    <a:pt x="8982" y="9482"/>
                  </a:cubicBezTo>
                  <a:close/>
                  <a:moveTo>
                    <a:pt x="8882" y="9840"/>
                  </a:moveTo>
                  <a:lnTo>
                    <a:pt x="8904" y="9868"/>
                  </a:lnTo>
                  <a:lnTo>
                    <a:pt x="8904" y="9896"/>
                  </a:lnTo>
                  <a:cubicBezTo>
                    <a:pt x="8882" y="9896"/>
                    <a:pt x="8863" y="9896"/>
                    <a:pt x="8863" y="9868"/>
                  </a:cubicBezTo>
                  <a:lnTo>
                    <a:pt x="8882" y="9840"/>
                  </a:lnTo>
                  <a:close/>
                  <a:moveTo>
                    <a:pt x="8628" y="11724"/>
                  </a:moveTo>
                  <a:cubicBezTo>
                    <a:pt x="8644" y="11724"/>
                    <a:pt x="8648" y="11747"/>
                    <a:pt x="8644" y="11767"/>
                  </a:cubicBezTo>
                  <a:cubicBezTo>
                    <a:pt x="8630" y="11807"/>
                    <a:pt x="8626" y="11817"/>
                    <a:pt x="8617" y="11817"/>
                  </a:cubicBezTo>
                  <a:cubicBezTo>
                    <a:pt x="8614" y="11817"/>
                    <a:pt x="8611" y="11816"/>
                    <a:pt x="8606" y="11814"/>
                  </a:cubicBezTo>
                  <a:cubicBezTo>
                    <a:pt x="8584" y="11808"/>
                    <a:pt x="8603" y="11755"/>
                    <a:pt x="8612" y="11730"/>
                  </a:cubicBezTo>
                  <a:cubicBezTo>
                    <a:pt x="8618" y="11726"/>
                    <a:pt x="8623" y="11724"/>
                    <a:pt x="8628" y="11724"/>
                  </a:cubicBezTo>
                  <a:close/>
                  <a:moveTo>
                    <a:pt x="200" y="12037"/>
                  </a:moveTo>
                  <a:cubicBezTo>
                    <a:pt x="210" y="12037"/>
                    <a:pt x="203" y="12044"/>
                    <a:pt x="185" y="12062"/>
                  </a:cubicBezTo>
                  <a:cubicBezTo>
                    <a:pt x="175" y="12072"/>
                    <a:pt x="166" y="12083"/>
                    <a:pt x="155" y="12083"/>
                  </a:cubicBezTo>
                  <a:cubicBezTo>
                    <a:pt x="150" y="12083"/>
                    <a:pt x="145" y="12080"/>
                    <a:pt x="138" y="12074"/>
                  </a:cubicBezTo>
                  <a:cubicBezTo>
                    <a:pt x="76" y="12066"/>
                    <a:pt x="93" y="12042"/>
                    <a:pt x="147" y="12042"/>
                  </a:cubicBezTo>
                  <a:cubicBezTo>
                    <a:pt x="153" y="12042"/>
                    <a:pt x="160" y="12042"/>
                    <a:pt x="167" y="12043"/>
                  </a:cubicBezTo>
                  <a:cubicBezTo>
                    <a:pt x="184" y="12040"/>
                    <a:pt x="195" y="12037"/>
                    <a:pt x="200" y="12037"/>
                  </a:cubicBezTo>
                  <a:close/>
                  <a:moveTo>
                    <a:pt x="8180" y="12764"/>
                  </a:moveTo>
                  <a:cubicBezTo>
                    <a:pt x="8195" y="12776"/>
                    <a:pt x="8202" y="12811"/>
                    <a:pt x="8202" y="12811"/>
                  </a:cubicBezTo>
                  <a:lnTo>
                    <a:pt x="8186" y="12836"/>
                  </a:lnTo>
                  <a:cubicBezTo>
                    <a:pt x="8167" y="12823"/>
                    <a:pt x="8152" y="12814"/>
                    <a:pt x="8164" y="12789"/>
                  </a:cubicBezTo>
                  <a:lnTo>
                    <a:pt x="8180" y="12764"/>
                  </a:lnTo>
                  <a:close/>
                  <a:moveTo>
                    <a:pt x="3236" y="14322"/>
                  </a:moveTo>
                  <a:cubicBezTo>
                    <a:pt x="3244" y="14322"/>
                    <a:pt x="3252" y="14324"/>
                    <a:pt x="3260" y="14327"/>
                  </a:cubicBezTo>
                  <a:cubicBezTo>
                    <a:pt x="3284" y="14337"/>
                    <a:pt x="3270" y="14375"/>
                    <a:pt x="3216" y="14375"/>
                  </a:cubicBezTo>
                  <a:cubicBezTo>
                    <a:pt x="3214" y="14375"/>
                    <a:pt x="3212" y="14375"/>
                    <a:pt x="3210" y="14375"/>
                  </a:cubicBezTo>
                  <a:cubicBezTo>
                    <a:pt x="3181" y="14365"/>
                    <a:pt x="3184" y="14362"/>
                    <a:pt x="3191" y="14343"/>
                  </a:cubicBezTo>
                  <a:cubicBezTo>
                    <a:pt x="3201" y="14330"/>
                    <a:pt x="3218" y="14322"/>
                    <a:pt x="3236" y="14322"/>
                  </a:cubicBezTo>
                  <a:close/>
                  <a:moveTo>
                    <a:pt x="5842" y="14475"/>
                  </a:moveTo>
                  <a:cubicBezTo>
                    <a:pt x="5840" y="14475"/>
                    <a:pt x="5842" y="14480"/>
                    <a:pt x="5854" y="14487"/>
                  </a:cubicBezTo>
                  <a:lnTo>
                    <a:pt x="5854" y="14487"/>
                  </a:lnTo>
                  <a:cubicBezTo>
                    <a:pt x="5849" y="14479"/>
                    <a:pt x="5844" y="14475"/>
                    <a:pt x="5842" y="14475"/>
                  </a:cubicBezTo>
                  <a:close/>
                  <a:moveTo>
                    <a:pt x="5854" y="14487"/>
                  </a:moveTo>
                  <a:lnTo>
                    <a:pt x="5854" y="14487"/>
                  </a:lnTo>
                  <a:cubicBezTo>
                    <a:pt x="5854" y="14488"/>
                    <a:pt x="5854" y="14488"/>
                    <a:pt x="5855" y="14489"/>
                  </a:cubicBezTo>
                  <a:lnTo>
                    <a:pt x="5855" y="14489"/>
                  </a:lnTo>
                  <a:cubicBezTo>
                    <a:pt x="5855" y="14489"/>
                    <a:pt x="5855" y="14488"/>
                    <a:pt x="5854" y="14487"/>
                  </a:cubicBezTo>
                  <a:cubicBezTo>
                    <a:pt x="5854" y="14487"/>
                    <a:pt x="5854" y="14487"/>
                    <a:pt x="5854" y="14487"/>
                  </a:cubicBezTo>
                  <a:close/>
                  <a:moveTo>
                    <a:pt x="6547" y="14456"/>
                  </a:moveTo>
                  <a:lnTo>
                    <a:pt x="6582" y="14462"/>
                  </a:lnTo>
                  <a:cubicBezTo>
                    <a:pt x="6591" y="14481"/>
                    <a:pt x="6566" y="14494"/>
                    <a:pt x="6566" y="14494"/>
                  </a:cubicBezTo>
                  <a:cubicBezTo>
                    <a:pt x="6554" y="14497"/>
                    <a:pt x="6547" y="14500"/>
                    <a:pt x="6543" y="14500"/>
                  </a:cubicBezTo>
                  <a:cubicBezTo>
                    <a:pt x="6536" y="14500"/>
                    <a:pt x="6534" y="14495"/>
                    <a:pt x="6528" y="14484"/>
                  </a:cubicBezTo>
                  <a:cubicBezTo>
                    <a:pt x="6528" y="14484"/>
                    <a:pt x="6522" y="14465"/>
                    <a:pt x="6547" y="14456"/>
                  </a:cubicBezTo>
                  <a:close/>
                  <a:moveTo>
                    <a:pt x="6023" y="14532"/>
                  </a:moveTo>
                  <a:cubicBezTo>
                    <a:pt x="6032" y="14532"/>
                    <a:pt x="6027" y="14538"/>
                    <a:pt x="6014" y="14553"/>
                  </a:cubicBezTo>
                  <a:cubicBezTo>
                    <a:pt x="6001" y="14570"/>
                    <a:pt x="5985" y="14580"/>
                    <a:pt x="5973" y="14580"/>
                  </a:cubicBezTo>
                  <a:cubicBezTo>
                    <a:pt x="5966" y="14580"/>
                    <a:pt x="5960" y="14576"/>
                    <a:pt x="5958" y="14569"/>
                  </a:cubicBezTo>
                  <a:cubicBezTo>
                    <a:pt x="5955" y="14547"/>
                    <a:pt x="5955" y="14547"/>
                    <a:pt x="5980" y="14541"/>
                  </a:cubicBezTo>
                  <a:cubicBezTo>
                    <a:pt x="6003" y="14535"/>
                    <a:pt x="6017" y="14532"/>
                    <a:pt x="6023" y="14532"/>
                  </a:cubicBezTo>
                  <a:close/>
                  <a:moveTo>
                    <a:pt x="4164" y="14549"/>
                  </a:moveTo>
                  <a:cubicBezTo>
                    <a:pt x="4170" y="14549"/>
                    <a:pt x="4174" y="14551"/>
                    <a:pt x="4172" y="14559"/>
                  </a:cubicBezTo>
                  <a:lnTo>
                    <a:pt x="4168" y="14581"/>
                  </a:lnTo>
                  <a:cubicBezTo>
                    <a:pt x="4149" y="14589"/>
                    <a:pt x="4127" y="14599"/>
                    <a:pt x="4116" y="14599"/>
                  </a:cubicBezTo>
                  <a:cubicBezTo>
                    <a:pt x="4110" y="14599"/>
                    <a:pt x="4107" y="14596"/>
                    <a:pt x="4109" y="14588"/>
                  </a:cubicBezTo>
                  <a:cubicBezTo>
                    <a:pt x="4115" y="14572"/>
                    <a:pt x="4128" y="14559"/>
                    <a:pt x="4147" y="14553"/>
                  </a:cubicBezTo>
                  <a:cubicBezTo>
                    <a:pt x="4147" y="14553"/>
                    <a:pt x="4157" y="14549"/>
                    <a:pt x="4164" y="14549"/>
                  </a:cubicBezTo>
                  <a:close/>
                  <a:moveTo>
                    <a:pt x="5597" y="14594"/>
                  </a:moveTo>
                  <a:lnTo>
                    <a:pt x="5597" y="14594"/>
                  </a:lnTo>
                  <a:cubicBezTo>
                    <a:pt x="5579" y="14596"/>
                    <a:pt x="5574" y="14606"/>
                    <a:pt x="5580" y="14606"/>
                  </a:cubicBezTo>
                  <a:cubicBezTo>
                    <a:pt x="5582" y="14606"/>
                    <a:pt x="5589" y="14603"/>
                    <a:pt x="5597" y="14594"/>
                  </a:cubicBezTo>
                  <a:close/>
                  <a:moveTo>
                    <a:pt x="5792" y="14584"/>
                  </a:moveTo>
                  <a:lnTo>
                    <a:pt x="5823" y="14600"/>
                  </a:lnTo>
                  <a:lnTo>
                    <a:pt x="5795" y="14603"/>
                  </a:lnTo>
                  <a:cubicBezTo>
                    <a:pt x="5785" y="14605"/>
                    <a:pt x="5779" y="14607"/>
                    <a:pt x="5774" y="14607"/>
                  </a:cubicBezTo>
                  <a:cubicBezTo>
                    <a:pt x="5766" y="14607"/>
                    <a:pt x="5766" y="14602"/>
                    <a:pt x="5764" y="14588"/>
                  </a:cubicBezTo>
                  <a:lnTo>
                    <a:pt x="5792" y="14584"/>
                  </a:lnTo>
                  <a:close/>
                  <a:moveTo>
                    <a:pt x="5519" y="14625"/>
                  </a:moveTo>
                  <a:lnTo>
                    <a:pt x="5547" y="14641"/>
                  </a:lnTo>
                  <a:lnTo>
                    <a:pt x="5519" y="14644"/>
                  </a:lnTo>
                  <a:cubicBezTo>
                    <a:pt x="5512" y="14645"/>
                    <a:pt x="5507" y="14646"/>
                    <a:pt x="5503" y="14646"/>
                  </a:cubicBezTo>
                  <a:cubicBezTo>
                    <a:pt x="5494" y="14646"/>
                    <a:pt x="5493" y="14642"/>
                    <a:pt x="5491" y="14628"/>
                  </a:cubicBezTo>
                  <a:lnTo>
                    <a:pt x="5519" y="14625"/>
                  </a:lnTo>
                  <a:close/>
                  <a:moveTo>
                    <a:pt x="6234" y="14597"/>
                  </a:moveTo>
                  <a:lnTo>
                    <a:pt x="6265" y="14610"/>
                  </a:lnTo>
                  <a:lnTo>
                    <a:pt x="6246" y="14638"/>
                  </a:lnTo>
                  <a:lnTo>
                    <a:pt x="6218" y="14647"/>
                  </a:lnTo>
                  <a:cubicBezTo>
                    <a:pt x="6212" y="14625"/>
                    <a:pt x="6205" y="14606"/>
                    <a:pt x="6234" y="14597"/>
                  </a:cubicBezTo>
                  <a:close/>
                  <a:moveTo>
                    <a:pt x="5243" y="14666"/>
                  </a:moveTo>
                  <a:cubicBezTo>
                    <a:pt x="5243" y="14666"/>
                    <a:pt x="5272" y="14685"/>
                    <a:pt x="5272" y="14707"/>
                  </a:cubicBezTo>
                  <a:lnTo>
                    <a:pt x="5243" y="14707"/>
                  </a:lnTo>
                  <a:cubicBezTo>
                    <a:pt x="5241" y="14707"/>
                    <a:pt x="5240" y="14707"/>
                    <a:pt x="5238" y="14707"/>
                  </a:cubicBezTo>
                  <a:cubicBezTo>
                    <a:pt x="5215" y="14707"/>
                    <a:pt x="5215" y="14688"/>
                    <a:pt x="5215" y="14688"/>
                  </a:cubicBezTo>
                  <a:cubicBezTo>
                    <a:pt x="5215" y="14688"/>
                    <a:pt x="5215" y="14666"/>
                    <a:pt x="5243" y="14666"/>
                  </a:cubicBezTo>
                  <a:close/>
                  <a:moveTo>
                    <a:pt x="5631" y="0"/>
                  </a:moveTo>
                  <a:cubicBezTo>
                    <a:pt x="5613" y="0"/>
                    <a:pt x="5608" y="17"/>
                    <a:pt x="5638" y="40"/>
                  </a:cubicBezTo>
                  <a:lnTo>
                    <a:pt x="5632" y="75"/>
                  </a:lnTo>
                  <a:cubicBezTo>
                    <a:pt x="5591" y="99"/>
                    <a:pt x="5598" y="132"/>
                    <a:pt x="5628" y="132"/>
                  </a:cubicBezTo>
                  <a:cubicBezTo>
                    <a:pt x="5637" y="132"/>
                    <a:pt x="5648" y="129"/>
                    <a:pt x="5660" y="122"/>
                  </a:cubicBezTo>
                  <a:cubicBezTo>
                    <a:pt x="5685" y="108"/>
                    <a:pt x="5698" y="100"/>
                    <a:pt x="5703" y="100"/>
                  </a:cubicBezTo>
                  <a:cubicBezTo>
                    <a:pt x="5709" y="100"/>
                    <a:pt x="5703" y="111"/>
                    <a:pt x="5692" y="134"/>
                  </a:cubicBezTo>
                  <a:cubicBezTo>
                    <a:pt x="5657" y="156"/>
                    <a:pt x="5670" y="178"/>
                    <a:pt x="5685" y="200"/>
                  </a:cubicBezTo>
                  <a:cubicBezTo>
                    <a:pt x="5698" y="225"/>
                    <a:pt x="5698" y="225"/>
                    <a:pt x="5679" y="235"/>
                  </a:cubicBezTo>
                  <a:cubicBezTo>
                    <a:pt x="5660" y="254"/>
                    <a:pt x="5657" y="282"/>
                    <a:pt x="5670" y="304"/>
                  </a:cubicBezTo>
                  <a:cubicBezTo>
                    <a:pt x="5679" y="317"/>
                    <a:pt x="5683" y="322"/>
                    <a:pt x="5688" y="322"/>
                  </a:cubicBezTo>
                  <a:cubicBezTo>
                    <a:pt x="5692" y="322"/>
                    <a:pt x="5697" y="320"/>
                    <a:pt x="5704" y="316"/>
                  </a:cubicBezTo>
                  <a:cubicBezTo>
                    <a:pt x="5705" y="308"/>
                    <a:pt x="5707" y="304"/>
                    <a:pt x="5710" y="304"/>
                  </a:cubicBezTo>
                  <a:cubicBezTo>
                    <a:pt x="5718" y="304"/>
                    <a:pt x="5730" y="339"/>
                    <a:pt x="5713" y="373"/>
                  </a:cubicBezTo>
                  <a:cubicBezTo>
                    <a:pt x="5710" y="392"/>
                    <a:pt x="5708" y="400"/>
                    <a:pt x="5714" y="400"/>
                  </a:cubicBezTo>
                  <a:cubicBezTo>
                    <a:pt x="5719" y="400"/>
                    <a:pt x="5728" y="395"/>
                    <a:pt x="5745" y="385"/>
                  </a:cubicBezTo>
                  <a:cubicBezTo>
                    <a:pt x="5750" y="382"/>
                    <a:pt x="5756" y="381"/>
                    <a:pt x="5761" y="381"/>
                  </a:cubicBezTo>
                  <a:cubicBezTo>
                    <a:pt x="5787" y="381"/>
                    <a:pt x="5804" y="418"/>
                    <a:pt x="5786" y="457"/>
                  </a:cubicBezTo>
                  <a:lnTo>
                    <a:pt x="5811" y="501"/>
                  </a:lnTo>
                  <a:cubicBezTo>
                    <a:pt x="5818" y="513"/>
                    <a:pt x="5825" y="517"/>
                    <a:pt x="5833" y="517"/>
                  </a:cubicBezTo>
                  <a:cubicBezTo>
                    <a:pt x="5841" y="517"/>
                    <a:pt x="5851" y="511"/>
                    <a:pt x="5861" y="504"/>
                  </a:cubicBezTo>
                  <a:cubicBezTo>
                    <a:pt x="5877" y="496"/>
                    <a:pt x="5886" y="492"/>
                    <a:pt x="5891" y="492"/>
                  </a:cubicBezTo>
                  <a:cubicBezTo>
                    <a:pt x="5897" y="492"/>
                    <a:pt x="5896" y="500"/>
                    <a:pt x="5892" y="520"/>
                  </a:cubicBezTo>
                  <a:cubicBezTo>
                    <a:pt x="5892" y="536"/>
                    <a:pt x="5883" y="551"/>
                    <a:pt x="5870" y="564"/>
                  </a:cubicBezTo>
                  <a:cubicBezTo>
                    <a:pt x="5851" y="573"/>
                    <a:pt x="5864" y="598"/>
                    <a:pt x="5880" y="620"/>
                  </a:cubicBezTo>
                  <a:cubicBezTo>
                    <a:pt x="5891" y="642"/>
                    <a:pt x="5912" y="682"/>
                    <a:pt x="5929" y="682"/>
                  </a:cubicBezTo>
                  <a:cubicBezTo>
                    <a:pt x="5932" y="682"/>
                    <a:pt x="5934" y="681"/>
                    <a:pt x="5936" y="680"/>
                  </a:cubicBezTo>
                  <a:lnTo>
                    <a:pt x="5936" y="680"/>
                  </a:lnTo>
                  <a:lnTo>
                    <a:pt x="5917" y="692"/>
                  </a:lnTo>
                  <a:cubicBezTo>
                    <a:pt x="5926" y="709"/>
                    <a:pt x="5920" y="718"/>
                    <a:pt x="5923" y="718"/>
                  </a:cubicBezTo>
                  <a:cubicBezTo>
                    <a:pt x="5924" y="718"/>
                    <a:pt x="5926" y="717"/>
                    <a:pt x="5930" y="714"/>
                  </a:cubicBezTo>
                  <a:cubicBezTo>
                    <a:pt x="5942" y="739"/>
                    <a:pt x="5948" y="768"/>
                    <a:pt x="5952" y="796"/>
                  </a:cubicBezTo>
                  <a:cubicBezTo>
                    <a:pt x="5957" y="830"/>
                    <a:pt x="5987" y="861"/>
                    <a:pt x="6009" y="861"/>
                  </a:cubicBezTo>
                  <a:cubicBezTo>
                    <a:pt x="6023" y="861"/>
                    <a:pt x="6034" y="848"/>
                    <a:pt x="6033" y="813"/>
                  </a:cubicBezTo>
                  <a:lnTo>
                    <a:pt x="6033" y="813"/>
                  </a:lnTo>
                  <a:cubicBezTo>
                    <a:pt x="6036" y="819"/>
                    <a:pt x="6040" y="827"/>
                    <a:pt x="6046" y="836"/>
                  </a:cubicBezTo>
                  <a:cubicBezTo>
                    <a:pt x="6054" y="848"/>
                    <a:pt x="6063" y="851"/>
                    <a:pt x="6068" y="851"/>
                  </a:cubicBezTo>
                  <a:cubicBezTo>
                    <a:pt x="6074" y="851"/>
                    <a:pt x="6077" y="849"/>
                    <a:pt x="6077" y="849"/>
                  </a:cubicBezTo>
                  <a:cubicBezTo>
                    <a:pt x="6080" y="848"/>
                    <a:pt x="6082" y="847"/>
                    <a:pt x="6085" y="847"/>
                  </a:cubicBezTo>
                  <a:cubicBezTo>
                    <a:pt x="6100" y="847"/>
                    <a:pt x="6113" y="868"/>
                    <a:pt x="6124" y="887"/>
                  </a:cubicBezTo>
                  <a:lnTo>
                    <a:pt x="6086" y="905"/>
                  </a:lnTo>
                  <a:cubicBezTo>
                    <a:pt x="6021" y="911"/>
                    <a:pt x="6026" y="965"/>
                    <a:pt x="6083" y="965"/>
                  </a:cubicBezTo>
                  <a:cubicBezTo>
                    <a:pt x="6086" y="965"/>
                    <a:pt x="6089" y="965"/>
                    <a:pt x="6093" y="965"/>
                  </a:cubicBezTo>
                  <a:lnTo>
                    <a:pt x="6093" y="965"/>
                  </a:lnTo>
                  <a:lnTo>
                    <a:pt x="6074" y="974"/>
                  </a:lnTo>
                  <a:cubicBezTo>
                    <a:pt x="6058" y="984"/>
                    <a:pt x="6071" y="1009"/>
                    <a:pt x="6115" y="1046"/>
                  </a:cubicBezTo>
                  <a:cubicBezTo>
                    <a:pt x="6128" y="1062"/>
                    <a:pt x="6147" y="1069"/>
                    <a:pt x="6167" y="1069"/>
                  </a:cubicBezTo>
                  <a:cubicBezTo>
                    <a:pt x="6176" y="1069"/>
                    <a:pt x="6184" y="1068"/>
                    <a:pt x="6193" y="1065"/>
                  </a:cubicBezTo>
                  <a:cubicBezTo>
                    <a:pt x="6196" y="1064"/>
                    <a:pt x="6199" y="1063"/>
                    <a:pt x="6202" y="1063"/>
                  </a:cubicBezTo>
                  <a:cubicBezTo>
                    <a:pt x="6216" y="1063"/>
                    <a:pt x="6224" y="1078"/>
                    <a:pt x="6224" y="1078"/>
                  </a:cubicBezTo>
                  <a:cubicBezTo>
                    <a:pt x="6237" y="1103"/>
                    <a:pt x="6237" y="1103"/>
                    <a:pt x="6218" y="1112"/>
                  </a:cubicBezTo>
                  <a:cubicBezTo>
                    <a:pt x="6184" y="1131"/>
                    <a:pt x="6209" y="1178"/>
                    <a:pt x="6259" y="1184"/>
                  </a:cubicBezTo>
                  <a:lnTo>
                    <a:pt x="6240" y="1194"/>
                  </a:lnTo>
                  <a:cubicBezTo>
                    <a:pt x="6221" y="1203"/>
                    <a:pt x="6215" y="1238"/>
                    <a:pt x="6296" y="1347"/>
                  </a:cubicBezTo>
                  <a:cubicBezTo>
                    <a:pt x="6346" y="1441"/>
                    <a:pt x="6381" y="1517"/>
                    <a:pt x="6365" y="1526"/>
                  </a:cubicBezTo>
                  <a:cubicBezTo>
                    <a:pt x="6346" y="1532"/>
                    <a:pt x="6431" y="1611"/>
                    <a:pt x="6494" y="1642"/>
                  </a:cubicBezTo>
                  <a:cubicBezTo>
                    <a:pt x="6475" y="1651"/>
                    <a:pt x="6488" y="1673"/>
                    <a:pt x="6513" y="1723"/>
                  </a:cubicBezTo>
                  <a:cubicBezTo>
                    <a:pt x="6547" y="1795"/>
                    <a:pt x="6547" y="1795"/>
                    <a:pt x="6528" y="1805"/>
                  </a:cubicBezTo>
                  <a:cubicBezTo>
                    <a:pt x="6513" y="1803"/>
                    <a:pt x="6502" y="1802"/>
                    <a:pt x="6496" y="1802"/>
                  </a:cubicBezTo>
                  <a:cubicBezTo>
                    <a:pt x="6484" y="1802"/>
                    <a:pt x="6497" y="1808"/>
                    <a:pt x="6541" y="1830"/>
                  </a:cubicBezTo>
                  <a:cubicBezTo>
                    <a:pt x="6591" y="1836"/>
                    <a:pt x="6607" y="1918"/>
                    <a:pt x="6569" y="1936"/>
                  </a:cubicBezTo>
                  <a:cubicBezTo>
                    <a:pt x="6550" y="1946"/>
                    <a:pt x="6563" y="1968"/>
                    <a:pt x="6585" y="2018"/>
                  </a:cubicBezTo>
                  <a:cubicBezTo>
                    <a:pt x="6616" y="2034"/>
                    <a:pt x="6638" y="2081"/>
                    <a:pt x="6663" y="2131"/>
                  </a:cubicBezTo>
                  <a:cubicBezTo>
                    <a:pt x="6687" y="2180"/>
                    <a:pt x="6694" y="2196"/>
                    <a:pt x="6708" y="2196"/>
                  </a:cubicBezTo>
                  <a:cubicBezTo>
                    <a:pt x="6715" y="2196"/>
                    <a:pt x="6723" y="2192"/>
                    <a:pt x="6735" y="2187"/>
                  </a:cubicBezTo>
                  <a:cubicBezTo>
                    <a:pt x="6744" y="2183"/>
                    <a:pt x="6751" y="2181"/>
                    <a:pt x="6757" y="2181"/>
                  </a:cubicBezTo>
                  <a:cubicBezTo>
                    <a:pt x="6779" y="2181"/>
                    <a:pt x="6790" y="2204"/>
                    <a:pt x="6807" y="2240"/>
                  </a:cubicBezTo>
                  <a:cubicBezTo>
                    <a:pt x="6820" y="2265"/>
                    <a:pt x="6829" y="2291"/>
                    <a:pt x="6810" y="2300"/>
                  </a:cubicBezTo>
                  <a:cubicBezTo>
                    <a:pt x="6807" y="2319"/>
                    <a:pt x="6807" y="2341"/>
                    <a:pt x="6813" y="2356"/>
                  </a:cubicBezTo>
                  <a:cubicBezTo>
                    <a:pt x="6826" y="2381"/>
                    <a:pt x="6835" y="2407"/>
                    <a:pt x="6817" y="2416"/>
                  </a:cubicBezTo>
                  <a:cubicBezTo>
                    <a:pt x="6813" y="2444"/>
                    <a:pt x="6820" y="2472"/>
                    <a:pt x="6832" y="2497"/>
                  </a:cubicBezTo>
                  <a:cubicBezTo>
                    <a:pt x="6854" y="2548"/>
                    <a:pt x="6876" y="2598"/>
                    <a:pt x="6857" y="2604"/>
                  </a:cubicBezTo>
                  <a:cubicBezTo>
                    <a:pt x="6866" y="2621"/>
                    <a:pt x="6868" y="2626"/>
                    <a:pt x="6875" y="2626"/>
                  </a:cubicBezTo>
                  <a:cubicBezTo>
                    <a:pt x="6878" y="2626"/>
                    <a:pt x="6882" y="2625"/>
                    <a:pt x="6889" y="2623"/>
                  </a:cubicBezTo>
                  <a:cubicBezTo>
                    <a:pt x="6892" y="2621"/>
                    <a:pt x="6895" y="2620"/>
                    <a:pt x="6898" y="2620"/>
                  </a:cubicBezTo>
                  <a:cubicBezTo>
                    <a:pt x="6916" y="2620"/>
                    <a:pt x="6940" y="2646"/>
                    <a:pt x="6964" y="2736"/>
                  </a:cubicBezTo>
                  <a:cubicBezTo>
                    <a:pt x="6982" y="2783"/>
                    <a:pt x="7010" y="2852"/>
                    <a:pt x="7032" y="2852"/>
                  </a:cubicBezTo>
                  <a:cubicBezTo>
                    <a:pt x="7033" y="2852"/>
                    <a:pt x="7035" y="2852"/>
                    <a:pt x="7036" y="2852"/>
                  </a:cubicBezTo>
                  <a:lnTo>
                    <a:pt x="7036" y="2852"/>
                  </a:lnTo>
                  <a:cubicBezTo>
                    <a:pt x="7045" y="2877"/>
                    <a:pt x="7045" y="2877"/>
                    <a:pt x="7027" y="2886"/>
                  </a:cubicBezTo>
                  <a:cubicBezTo>
                    <a:pt x="6989" y="2902"/>
                    <a:pt x="7008" y="2952"/>
                    <a:pt x="7067" y="2983"/>
                  </a:cubicBezTo>
                  <a:cubicBezTo>
                    <a:pt x="7069" y="2982"/>
                    <a:pt x="7071" y="2982"/>
                    <a:pt x="7073" y="2982"/>
                  </a:cubicBezTo>
                  <a:cubicBezTo>
                    <a:pt x="7088" y="2982"/>
                    <a:pt x="7098" y="3005"/>
                    <a:pt x="7089" y="3033"/>
                  </a:cubicBezTo>
                  <a:cubicBezTo>
                    <a:pt x="7099" y="3052"/>
                    <a:pt x="7111" y="3068"/>
                    <a:pt x="7130" y="3077"/>
                  </a:cubicBezTo>
                  <a:cubicBezTo>
                    <a:pt x="7161" y="3093"/>
                    <a:pt x="7161" y="3093"/>
                    <a:pt x="7161" y="3149"/>
                  </a:cubicBezTo>
                  <a:cubicBezTo>
                    <a:pt x="7142" y="3159"/>
                    <a:pt x="7152" y="3184"/>
                    <a:pt x="7164" y="3209"/>
                  </a:cubicBezTo>
                  <a:cubicBezTo>
                    <a:pt x="7202" y="3249"/>
                    <a:pt x="7315" y="3528"/>
                    <a:pt x="7305" y="3560"/>
                  </a:cubicBezTo>
                  <a:cubicBezTo>
                    <a:pt x="7334" y="3575"/>
                    <a:pt x="7334" y="3575"/>
                    <a:pt x="7343" y="3604"/>
                  </a:cubicBezTo>
                  <a:cubicBezTo>
                    <a:pt x="7322" y="3632"/>
                    <a:pt x="7335" y="3650"/>
                    <a:pt x="7358" y="3650"/>
                  </a:cubicBezTo>
                  <a:cubicBezTo>
                    <a:pt x="7366" y="3650"/>
                    <a:pt x="7375" y="3648"/>
                    <a:pt x="7384" y="3644"/>
                  </a:cubicBezTo>
                  <a:lnTo>
                    <a:pt x="7374" y="3619"/>
                  </a:lnTo>
                  <a:lnTo>
                    <a:pt x="7365" y="3594"/>
                  </a:lnTo>
                  <a:cubicBezTo>
                    <a:pt x="7368" y="3593"/>
                    <a:pt x="7372" y="3592"/>
                    <a:pt x="7375" y="3592"/>
                  </a:cubicBezTo>
                  <a:cubicBezTo>
                    <a:pt x="7408" y="3592"/>
                    <a:pt x="7428" y="3656"/>
                    <a:pt x="7374" y="3679"/>
                  </a:cubicBezTo>
                  <a:cubicBezTo>
                    <a:pt x="7346" y="3716"/>
                    <a:pt x="7346" y="3716"/>
                    <a:pt x="7393" y="3729"/>
                  </a:cubicBezTo>
                  <a:cubicBezTo>
                    <a:pt x="7443" y="3738"/>
                    <a:pt x="7453" y="3763"/>
                    <a:pt x="7421" y="3804"/>
                  </a:cubicBezTo>
                  <a:cubicBezTo>
                    <a:pt x="7384" y="3820"/>
                    <a:pt x="7384" y="3820"/>
                    <a:pt x="7431" y="3829"/>
                  </a:cubicBezTo>
                  <a:cubicBezTo>
                    <a:pt x="7528" y="3851"/>
                    <a:pt x="7578" y="3920"/>
                    <a:pt x="7500" y="3948"/>
                  </a:cubicBezTo>
                  <a:cubicBezTo>
                    <a:pt x="7465" y="3958"/>
                    <a:pt x="7450" y="3989"/>
                    <a:pt x="7459" y="4020"/>
                  </a:cubicBezTo>
                  <a:cubicBezTo>
                    <a:pt x="7464" y="4034"/>
                    <a:pt x="7472" y="4039"/>
                    <a:pt x="7482" y="4039"/>
                  </a:cubicBezTo>
                  <a:cubicBezTo>
                    <a:pt x="7490" y="4039"/>
                    <a:pt x="7499" y="4036"/>
                    <a:pt x="7509" y="4033"/>
                  </a:cubicBezTo>
                  <a:cubicBezTo>
                    <a:pt x="7518" y="4019"/>
                    <a:pt x="7526" y="4013"/>
                    <a:pt x="7531" y="4013"/>
                  </a:cubicBezTo>
                  <a:cubicBezTo>
                    <a:pt x="7540" y="4013"/>
                    <a:pt x="7541" y="4039"/>
                    <a:pt x="7528" y="4083"/>
                  </a:cubicBezTo>
                  <a:cubicBezTo>
                    <a:pt x="7497" y="4180"/>
                    <a:pt x="7512" y="4230"/>
                    <a:pt x="7581" y="4293"/>
                  </a:cubicBezTo>
                  <a:cubicBezTo>
                    <a:pt x="7637" y="4358"/>
                    <a:pt x="7665" y="4418"/>
                    <a:pt x="7649" y="4418"/>
                  </a:cubicBezTo>
                  <a:cubicBezTo>
                    <a:pt x="7644" y="4418"/>
                    <a:pt x="7633" y="4410"/>
                    <a:pt x="7616" y="4393"/>
                  </a:cubicBezTo>
                  <a:cubicBezTo>
                    <a:pt x="7589" y="4377"/>
                    <a:pt x="7575" y="4369"/>
                    <a:pt x="7572" y="4369"/>
                  </a:cubicBezTo>
                  <a:lnTo>
                    <a:pt x="7572" y="4369"/>
                  </a:lnTo>
                  <a:cubicBezTo>
                    <a:pt x="7568" y="4369"/>
                    <a:pt x="7577" y="4379"/>
                    <a:pt x="7597" y="4403"/>
                  </a:cubicBezTo>
                  <a:lnTo>
                    <a:pt x="7641" y="4528"/>
                  </a:lnTo>
                  <a:cubicBezTo>
                    <a:pt x="7649" y="4551"/>
                    <a:pt x="7668" y="4566"/>
                    <a:pt x="7693" y="4566"/>
                  </a:cubicBezTo>
                  <a:cubicBezTo>
                    <a:pt x="7696" y="4566"/>
                    <a:pt x="7698" y="4566"/>
                    <a:pt x="7700" y="4566"/>
                  </a:cubicBezTo>
                  <a:lnTo>
                    <a:pt x="7700" y="4566"/>
                  </a:lnTo>
                  <a:cubicBezTo>
                    <a:pt x="7663" y="4610"/>
                    <a:pt x="7675" y="4672"/>
                    <a:pt x="7722" y="4700"/>
                  </a:cubicBezTo>
                  <a:lnTo>
                    <a:pt x="7738" y="4754"/>
                  </a:lnTo>
                  <a:cubicBezTo>
                    <a:pt x="7747" y="4779"/>
                    <a:pt x="7747" y="4779"/>
                    <a:pt x="7775" y="4798"/>
                  </a:cubicBezTo>
                  <a:cubicBezTo>
                    <a:pt x="7804" y="4816"/>
                    <a:pt x="7794" y="4848"/>
                    <a:pt x="7782" y="4882"/>
                  </a:cubicBezTo>
                  <a:cubicBezTo>
                    <a:pt x="7770" y="4911"/>
                    <a:pt x="7761" y="4939"/>
                    <a:pt x="7774" y="4939"/>
                  </a:cubicBezTo>
                  <a:cubicBezTo>
                    <a:pt x="7776" y="4939"/>
                    <a:pt x="7777" y="4939"/>
                    <a:pt x="7779" y="4939"/>
                  </a:cubicBezTo>
                  <a:cubicBezTo>
                    <a:pt x="7780" y="4938"/>
                    <a:pt x="7781" y="4938"/>
                    <a:pt x="7783" y="4938"/>
                  </a:cubicBezTo>
                  <a:cubicBezTo>
                    <a:pt x="7802" y="4938"/>
                    <a:pt x="7837" y="4977"/>
                    <a:pt x="7863" y="4995"/>
                  </a:cubicBezTo>
                  <a:cubicBezTo>
                    <a:pt x="7885" y="5012"/>
                    <a:pt x="7882" y="5035"/>
                    <a:pt x="7866" y="5035"/>
                  </a:cubicBezTo>
                  <a:cubicBezTo>
                    <a:pt x="7862" y="5035"/>
                    <a:pt x="7857" y="5034"/>
                    <a:pt x="7851" y="5029"/>
                  </a:cubicBezTo>
                  <a:cubicBezTo>
                    <a:pt x="7832" y="5036"/>
                    <a:pt x="7832" y="5036"/>
                    <a:pt x="7829" y="5092"/>
                  </a:cubicBezTo>
                  <a:cubicBezTo>
                    <a:pt x="7838" y="5116"/>
                    <a:pt x="7852" y="5165"/>
                    <a:pt x="7870" y="5165"/>
                  </a:cubicBezTo>
                  <a:cubicBezTo>
                    <a:pt x="7871" y="5165"/>
                    <a:pt x="7872" y="5165"/>
                    <a:pt x="7873" y="5164"/>
                  </a:cubicBezTo>
                  <a:cubicBezTo>
                    <a:pt x="7873" y="5164"/>
                    <a:pt x="7874" y="5164"/>
                    <a:pt x="7874" y="5164"/>
                  </a:cubicBezTo>
                  <a:cubicBezTo>
                    <a:pt x="7896" y="5164"/>
                    <a:pt x="7941" y="5312"/>
                    <a:pt x="7929" y="5343"/>
                  </a:cubicBezTo>
                  <a:lnTo>
                    <a:pt x="7945" y="5396"/>
                  </a:lnTo>
                  <a:cubicBezTo>
                    <a:pt x="7951" y="5421"/>
                    <a:pt x="7979" y="5443"/>
                    <a:pt x="7989" y="5468"/>
                  </a:cubicBezTo>
                  <a:cubicBezTo>
                    <a:pt x="7995" y="5487"/>
                    <a:pt x="8007" y="5503"/>
                    <a:pt x="8023" y="5512"/>
                  </a:cubicBezTo>
                  <a:cubicBezTo>
                    <a:pt x="8032" y="5540"/>
                    <a:pt x="8039" y="5565"/>
                    <a:pt x="8020" y="5572"/>
                  </a:cubicBezTo>
                  <a:cubicBezTo>
                    <a:pt x="8067" y="5584"/>
                    <a:pt x="8067" y="5584"/>
                    <a:pt x="8032" y="5622"/>
                  </a:cubicBezTo>
                  <a:cubicBezTo>
                    <a:pt x="7995" y="5634"/>
                    <a:pt x="7995" y="5634"/>
                    <a:pt x="8042" y="5650"/>
                  </a:cubicBezTo>
                  <a:cubicBezTo>
                    <a:pt x="8070" y="5669"/>
                    <a:pt x="8070" y="5669"/>
                    <a:pt x="8054" y="5700"/>
                  </a:cubicBezTo>
                  <a:cubicBezTo>
                    <a:pt x="8040" y="5703"/>
                    <a:pt x="8047" y="5729"/>
                    <a:pt x="8060" y="5729"/>
                  </a:cubicBezTo>
                  <a:cubicBezTo>
                    <a:pt x="8061" y="5729"/>
                    <a:pt x="8062" y="5729"/>
                    <a:pt x="8064" y="5728"/>
                  </a:cubicBezTo>
                  <a:cubicBezTo>
                    <a:pt x="8111" y="5741"/>
                    <a:pt x="8152" y="5813"/>
                    <a:pt x="8114" y="5825"/>
                  </a:cubicBezTo>
                  <a:cubicBezTo>
                    <a:pt x="8120" y="5844"/>
                    <a:pt x="8133" y="5860"/>
                    <a:pt x="8148" y="5872"/>
                  </a:cubicBezTo>
                  <a:cubicBezTo>
                    <a:pt x="8195" y="5888"/>
                    <a:pt x="8195" y="5888"/>
                    <a:pt x="8155" y="5898"/>
                  </a:cubicBezTo>
                  <a:cubicBezTo>
                    <a:pt x="8120" y="5935"/>
                    <a:pt x="8130" y="5960"/>
                    <a:pt x="8177" y="5976"/>
                  </a:cubicBezTo>
                  <a:cubicBezTo>
                    <a:pt x="8192" y="5988"/>
                    <a:pt x="8199" y="6010"/>
                    <a:pt x="8192" y="6029"/>
                  </a:cubicBezTo>
                  <a:cubicBezTo>
                    <a:pt x="8187" y="6080"/>
                    <a:pt x="8201" y="6217"/>
                    <a:pt x="8229" y="6217"/>
                  </a:cubicBezTo>
                  <a:cubicBezTo>
                    <a:pt x="8232" y="6217"/>
                    <a:pt x="8236" y="6215"/>
                    <a:pt x="8239" y="6211"/>
                  </a:cubicBezTo>
                  <a:lnTo>
                    <a:pt x="8252" y="6264"/>
                  </a:lnTo>
                  <a:cubicBezTo>
                    <a:pt x="8246" y="6321"/>
                    <a:pt x="8252" y="6349"/>
                    <a:pt x="8280" y="6371"/>
                  </a:cubicBezTo>
                  <a:lnTo>
                    <a:pt x="8308" y="6390"/>
                  </a:lnTo>
                  <a:cubicBezTo>
                    <a:pt x="8283" y="6402"/>
                    <a:pt x="8274" y="6427"/>
                    <a:pt x="8280" y="6452"/>
                  </a:cubicBezTo>
                  <a:cubicBezTo>
                    <a:pt x="8284" y="6471"/>
                    <a:pt x="8286" y="6478"/>
                    <a:pt x="8293" y="6478"/>
                  </a:cubicBezTo>
                  <a:cubicBezTo>
                    <a:pt x="8296" y="6478"/>
                    <a:pt x="8301" y="6476"/>
                    <a:pt x="8308" y="6474"/>
                  </a:cubicBezTo>
                  <a:cubicBezTo>
                    <a:pt x="8312" y="6464"/>
                    <a:pt x="8316" y="6460"/>
                    <a:pt x="8319" y="6460"/>
                  </a:cubicBezTo>
                  <a:cubicBezTo>
                    <a:pt x="8325" y="6460"/>
                    <a:pt x="8329" y="6477"/>
                    <a:pt x="8333" y="6496"/>
                  </a:cubicBezTo>
                  <a:cubicBezTo>
                    <a:pt x="8343" y="6521"/>
                    <a:pt x="8330" y="6546"/>
                    <a:pt x="8308" y="6559"/>
                  </a:cubicBezTo>
                  <a:lnTo>
                    <a:pt x="8315" y="6584"/>
                  </a:lnTo>
                  <a:cubicBezTo>
                    <a:pt x="8321" y="6582"/>
                    <a:pt x="8326" y="6582"/>
                    <a:pt x="8331" y="6582"/>
                  </a:cubicBezTo>
                  <a:cubicBezTo>
                    <a:pt x="8357" y="6582"/>
                    <a:pt x="8358" y="6601"/>
                    <a:pt x="8340" y="6606"/>
                  </a:cubicBezTo>
                  <a:cubicBezTo>
                    <a:pt x="8330" y="6634"/>
                    <a:pt x="8330" y="6662"/>
                    <a:pt x="8340" y="6690"/>
                  </a:cubicBezTo>
                  <a:cubicBezTo>
                    <a:pt x="8341" y="6690"/>
                    <a:pt x="8343" y="6690"/>
                    <a:pt x="8344" y="6690"/>
                  </a:cubicBezTo>
                  <a:cubicBezTo>
                    <a:pt x="8352" y="6690"/>
                    <a:pt x="8350" y="6700"/>
                    <a:pt x="8346" y="6700"/>
                  </a:cubicBezTo>
                  <a:cubicBezTo>
                    <a:pt x="8344" y="6700"/>
                    <a:pt x="8341" y="6698"/>
                    <a:pt x="8340" y="6690"/>
                  </a:cubicBezTo>
                  <a:lnTo>
                    <a:pt x="8318" y="6694"/>
                  </a:lnTo>
                  <a:cubicBezTo>
                    <a:pt x="8310" y="6714"/>
                    <a:pt x="8314" y="6720"/>
                    <a:pt x="8325" y="6720"/>
                  </a:cubicBezTo>
                  <a:cubicBezTo>
                    <a:pt x="8331" y="6720"/>
                    <a:pt x="8338" y="6718"/>
                    <a:pt x="8346" y="6715"/>
                  </a:cubicBezTo>
                  <a:lnTo>
                    <a:pt x="8355" y="6769"/>
                  </a:lnTo>
                  <a:cubicBezTo>
                    <a:pt x="8360" y="6786"/>
                    <a:pt x="8364" y="6805"/>
                    <a:pt x="8371" y="6805"/>
                  </a:cubicBezTo>
                  <a:cubicBezTo>
                    <a:pt x="8375" y="6805"/>
                    <a:pt x="8379" y="6801"/>
                    <a:pt x="8383" y="6791"/>
                  </a:cubicBezTo>
                  <a:cubicBezTo>
                    <a:pt x="8391" y="6788"/>
                    <a:pt x="8399" y="6786"/>
                    <a:pt x="8406" y="6786"/>
                  </a:cubicBezTo>
                  <a:cubicBezTo>
                    <a:pt x="8417" y="6786"/>
                    <a:pt x="8427" y="6791"/>
                    <a:pt x="8430" y="6806"/>
                  </a:cubicBezTo>
                  <a:cubicBezTo>
                    <a:pt x="8431" y="6806"/>
                    <a:pt x="8432" y="6806"/>
                    <a:pt x="8433" y="6806"/>
                  </a:cubicBezTo>
                  <a:cubicBezTo>
                    <a:pt x="8443" y="6806"/>
                    <a:pt x="8441" y="6818"/>
                    <a:pt x="8437" y="6818"/>
                  </a:cubicBezTo>
                  <a:cubicBezTo>
                    <a:pt x="8435" y="6818"/>
                    <a:pt x="8432" y="6815"/>
                    <a:pt x="8430" y="6806"/>
                  </a:cubicBezTo>
                  <a:cubicBezTo>
                    <a:pt x="8409" y="6813"/>
                    <a:pt x="8390" y="6816"/>
                    <a:pt x="8396" y="6844"/>
                  </a:cubicBezTo>
                  <a:cubicBezTo>
                    <a:pt x="8402" y="6869"/>
                    <a:pt x="8380" y="6875"/>
                    <a:pt x="8380" y="6875"/>
                  </a:cubicBezTo>
                  <a:cubicBezTo>
                    <a:pt x="8376" y="6874"/>
                    <a:pt x="8373" y="6873"/>
                    <a:pt x="8370" y="6873"/>
                  </a:cubicBezTo>
                  <a:cubicBezTo>
                    <a:pt x="8341" y="6873"/>
                    <a:pt x="8382" y="6959"/>
                    <a:pt x="8405" y="6979"/>
                  </a:cubicBezTo>
                  <a:cubicBezTo>
                    <a:pt x="8459" y="7023"/>
                    <a:pt x="8465" y="7048"/>
                    <a:pt x="8424" y="7057"/>
                  </a:cubicBezTo>
                  <a:cubicBezTo>
                    <a:pt x="8383" y="7066"/>
                    <a:pt x="8437" y="7110"/>
                    <a:pt x="8503" y="7123"/>
                  </a:cubicBezTo>
                  <a:lnTo>
                    <a:pt x="8568" y="7139"/>
                  </a:lnTo>
                  <a:lnTo>
                    <a:pt x="8509" y="7151"/>
                  </a:lnTo>
                  <a:cubicBezTo>
                    <a:pt x="8434" y="7195"/>
                    <a:pt x="8434" y="7195"/>
                    <a:pt x="8490" y="7264"/>
                  </a:cubicBezTo>
                  <a:cubicBezTo>
                    <a:pt x="8521" y="7314"/>
                    <a:pt x="8521" y="7314"/>
                    <a:pt x="8503" y="7317"/>
                  </a:cubicBezTo>
                  <a:cubicBezTo>
                    <a:pt x="8481" y="7323"/>
                    <a:pt x="8487" y="7349"/>
                    <a:pt x="8503" y="7430"/>
                  </a:cubicBezTo>
                  <a:cubicBezTo>
                    <a:pt x="8520" y="7504"/>
                    <a:pt x="8527" y="7531"/>
                    <a:pt x="8543" y="7531"/>
                  </a:cubicBezTo>
                  <a:cubicBezTo>
                    <a:pt x="8544" y="7531"/>
                    <a:pt x="8545" y="7530"/>
                    <a:pt x="8546" y="7530"/>
                  </a:cubicBezTo>
                  <a:cubicBezTo>
                    <a:pt x="8546" y="7530"/>
                    <a:pt x="8553" y="7555"/>
                    <a:pt x="8556" y="7584"/>
                  </a:cubicBezTo>
                  <a:cubicBezTo>
                    <a:pt x="8530" y="7610"/>
                    <a:pt x="8542" y="7645"/>
                    <a:pt x="8564" y="7645"/>
                  </a:cubicBezTo>
                  <a:cubicBezTo>
                    <a:pt x="8571" y="7645"/>
                    <a:pt x="8579" y="7642"/>
                    <a:pt x="8587" y="7634"/>
                  </a:cubicBezTo>
                  <a:cubicBezTo>
                    <a:pt x="8587" y="7634"/>
                    <a:pt x="8593" y="7659"/>
                    <a:pt x="8600" y="7687"/>
                  </a:cubicBezTo>
                  <a:lnTo>
                    <a:pt x="8578" y="7690"/>
                  </a:lnTo>
                  <a:cubicBezTo>
                    <a:pt x="8556" y="7693"/>
                    <a:pt x="8568" y="7747"/>
                    <a:pt x="8606" y="7960"/>
                  </a:cubicBezTo>
                  <a:cubicBezTo>
                    <a:pt x="8646" y="8180"/>
                    <a:pt x="8652" y="8220"/>
                    <a:pt x="8685" y="8220"/>
                  </a:cubicBezTo>
                  <a:cubicBezTo>
                    <a:pt x="8688" y="8220"/>
                    <a:pt x="8691" y="8220"/>
                    <a:pt x="8694" y="8220"/>
                  </a:cubicBezTo>
                  <a:cubicBezTo>
                    <a:pt x="8741" y="8239"/>
                    <a:pt x="8744" y="8267"/>
                    <a:pt x="8703" y="8273"/>
                  </a:cubicBezTo>
                  <a:cubicBezTo>
                    <a:pt x="8682" y="8276"/>
                    <a:pt x="8667" y="8305"/>
                    <a:pt x="8685" y="8305"/>
                  </a:cubicBezTo>
                  <a:cubicBezTo>
                    <a:pt x="8685" y="8305"/>
                    <a:pt x="8686" y="8304"/>
                    <a:pt x="8687" y="8304"/>
                  </a:cubicBezTo>
                  <a:lnTo>
                    <a:pt x="8687" y="8304"/>
                  </a:lnTo>
                  <a:cubicBezTo>
                    <a:pt x="8691" y="8333"/>
                    <a:pt x="8687" y="8361"/>
                    <a:pt x="8678" y="8386"/>
                  </a:cubicBezTo>
                  <a:cubicBezTo>
                    <a:pt x="8649" y="8468"/>
                    <a:pt x="8669" y="8493"/>
                    <a:pt x="8690" y="8493"/>
                  </a:cubicBezTo>
                  <a:cubicBezTo>
                    <a:pt x="8691" y="8493"/>
                    <a:pt x="8692" y="8493"/>
                    <a:pt x="8694" y="8492"/>
                  </a:cubicBezTo>
                  <a:cubicBezTo>
                    <a:pt x="8705" y="8483"/>
                    <a:pt x="8711" y="8479"/>
                    <a:pt x="8714" y="8479"/>
                  </a:cubicBezTo>
                  <a:lnTo>
                    <a:pt x="8714" y="8479"/>
                  </a:lnTo>
                  <a:cubicBezTo>
                    <a:pt x="8720" y="8479"/>
                    <a:pt x="8708" y="8501"/>
                    <a:pt x="8697" y="8521"/>
                  </a:cubicBezTo>
                  <a:cubicBezTo>
                    <a:pt x="8682" y="8547"/>
                    <a:pt x="8664" y="8577"/>
                    <a:pt x="8681" y="8577"/>
                  </a:cubicBezTo>
                  <a:cubicBezTo>
                    <a:pt x="8682" y="8577"/>
                    <a:pt x="8683" y="8577"/>
                    <a:pt x="8684" y="8577"/>
                  </a:cubicBezTo>
                  <a:cubicBezTo>
                    <a:pt x="8706" y="8602"/>
                    <a:pt x="8750" y="8759"/>
                    <a:pt x="8706" y="8765"/>
                  </a:cubicBezTo>
                  <a:cubicBezTo>
                    <a:pt x="8706" y="8765"/>
                    <a:pt x="8709" y="8790"/>
                    <a:pt x="8713" y="8818"/>
                  </a:cubicBezTo>
                  <a:cubicBezTo>
                    <a:pt x="8713" y="8818"/>
                    <a:pt x="8714" y="8818"/>
                    <a:pt x="8714" y="8818"/>
                  </a:cubicBezTo>
                  <a:cubicBezTo>
                    <a:pt x="8735" y="8818"/>
                    <a:pt x="8741" y="8870"/>
                    <a:pt x="8747" y="8925"/>
                  </a:cubicBezTo>
                  <a:cubicBezTo>
                    <a:pt x="8753" y="8978"/>
                    <a:pt x="8753" y="9003"/>
                    <a:pt x="8734" y="9006"/>
                  </a:cubicBezTo>
                  <a:cubicBezTo>
                    <a:pt x="8728" y="9000"/>
                    <a:pt x="8723" y="8997"/>
                    <a:pt x="8720" y="8997"/>
                  </a:cubicBezTo>
                  <a:lnTo>
                    <a:pt x="8720" y="8997"/>
                  </a:lnTo>
                  <a:cubicBezTo>
                    <a:pt x="8713" y="8997"/>
                    <a:pt x="8719" y="9020"/>
                    <a:pt x="8738" y="9060"/>
                  </a:cubicBezTo>
                  <a:cubicBezTo>
                    <a:pt x="8741" y="9088"/>
                    <a:pt x="8785" y="9110"/>
                    <a:pt x="8788" y="9138"/>
                  </a:cubicBezTo>
                  <a:cubicBezTo>
                    <a:pt x="8789" y="9138"/>
                    <a:pt x="8790" y="9138"/>
                    <a:pt x="8791" y="9138"/>
                  </a:cubicBezTo>
                  <a:cubicBezTo>
                    <a:pt x="8809" y="9138"/>
                    <a:pt x="8832" y="9161"/>
                    <a:pt x="8835" y="9188"/>
                  </a:cubicBezTo>
                  <a:lnTo>
                    <a:pt x="8813" y="9188"/>
                  </a:lnTo>
                  <a:lnTo>
                    <a:pt x="8772" y="9194"/>
                  </a:lnTo>
                  <a:cubicBezTo>
                    <a:pt x="8772" y="9218"/>
                    <a:pt x="8775" y="9245"/>
                    <a:pt x="8794" y="9245"/>
                  </a:cubicBezTo>
                  <a:cubicBezTo>
                    <a:pt x="8795" y="9245"/>
                    <a:pt x="8796" y="9245"/>
                    <a:pt x="8797" y="9244"/>
                  </a:cubicBezTo>
                  <a:lnTo>
                    <a:pt x="8797" y="9244"/>
                  </a:lnTo>
                  <a:cubicBezTo>
                    <a:pt x="8778" y="9273"/>
                    <a:pt x="8778" y="9301"/>
                    <a:pt x="8781" y="9354"/>
                  </a:cubicBezTo>
                  <a:cubicBezTo>
                    <a:pt x="8785" y="9407"/>
                    <a:pt x="8788" y="9464"/>
                    <a:pt x="8813" y="9489"/>
                  </a:cubicBezTo>
                  <a:cubicBezTo>
                    <a:pt x="8772" y="9517"/>
                    <a:pt x="8775" y="9680"/>
                    <a:pt x="8819" y="9705"/>
                  </a:cubicBezTo>
                  <a:cubicBezTo>
                    <a:pt x="8841" y="9705"/>
                    <a:pt x="8841" y="9733"/>
                    <a:pt x="8819" y="9758"/>
                  </a:cubicBezTo>
                  <a:cubicBezTo>
                    <a:pt x="8800" y="9787"/>
                    <a:pt x="8800" y="9787"/>
                    <a:pt x="8819" y="9815"/>
                  </a:cubicBezTo>
                  <a:cubicBezTo>
                    <a:pt x="8841" y="9840"/>
                    <a:pt x="8819" y="9868"/>
                    <a:pt x="8800" y="9896"/>
                  </a:cubicBezTo>
                  <a:cubicBezTo>
                    <a:pt x="8760" y="9921"/>
                    <a:pt x="8760" y="9950"/>
                    <a:pt x="8778" y="9978"/>
                  </a:cubicBezTo>
                  <a:cubicBezTo>
                    <a:pt x="8794" y="10019"/>
                    <a:pt x="8800" y="10066"/>
                    <a:pt x="8797" y="10113"/>
                  </a:cubicBezTo>
                  <a:cubicBezTo>
                    <a:pt x="8811" y="10152"/>
                    <a:pt x="8815" y="10178"/>
                    <a:pt x="8825" y="10178"/>
                  </a:cubicBezTo>
                  <a:cubicBezTo>
                    <a:pt x="8828" y="10178"/>
                    <a:pt x="8832" y="10175"/>
                    <a:pt x="8838" y="10169"/>
                  </a:cubicBezTo>
                  <a:cubicBezTo>
                    <a:pt x="8857" y="10169"/>
                    <a:pt x="8879" y="10197"/>
                    <a:pt x="8879" y="10197"/>
                  </a:cubicBezTo>
                  <a:cubicBezTo>
                    <a:pt x="8889" y="10230"/>
                    <a:pt x="8887" y="10243"/>
                    <a:pt x="8883" y="10243"/>
                  </a:cubicBezTo>
                  <a:cubicBezTo>
                    <a:pt x="8880" y="10243"/>
                    <a:pt x="8877" y="10236"/>
                    <a:pt x="8879" y="10225"/>
                  </a:cubicBezTo>
                  <a:cubicBezTo>
                    <a:pt x="8869" y="10201"/>
                    <a:pt x="8864" y="10193"/>
                    <a:pt x="8859" y="10193"/>
                  </a:cubicBezTo>
                  <a:cubicBezTo>
                    <a:pt x="8853" y="10193"/>
                    <a:pt x="8847" y="10208"/>
                    <a:pt x="8835" y="10222"/>
                  </a:cubicBezTo>
                  <a:cubicBezTo>
                    <a:pt x="8816" y="10254"/>
                    <a:pt x="8807" y="10291"/>
                    <a:pt x="8810" y="10329"/>
                  </a:cubicBezTo>
                  <a:cubicBezTo>
                    <a:pt x="8807" y="10357"/>
                    <a:pt x="8803" y="10410"/>
                    <a:pt x="8800" y="10438"/>
                  </a:cubicBezTo>
                  <a:cubicBezTo>
                    <a:pt x="8775" y="10517"/>
                    <a:pt x="8772" y="10545"/>
                    <a:pt x="8794" y="10545"/>
                  </a:cubicBezTo>
                  <a:lnTo>
                    <a:pt x="8813" y="10548"/>
                  </a:lnTo>
                  <a:cubicBezTo>
                    <a:pt x="8772" y="10573"/>
                    <a:pt x="8738" y="10867"/>
                    <a:pt x="8772" y="10899"/>
                  </a:cubicBezTo>
                  <a:lnTo>
                    <a:pt x="8772" y="10899"/>
                  </a:lnTo>
                  <a:cubicBezTo>
                    <a:pt x="8767" y="10898"/>
                    <a:pt x="8760" y="10897"/>
                    <a:pt x="8753" y="10896"/>
                  </a:cubicBezTo>
                  <a:cubicBezTo>
                    <a:pt x="8752" y="10896"/>
                    <a:pt x="8751" y="10896"/>
                    <a:pt x="8750" y="10896"/>
                  </a:cubicBezTo>
                  <a:cubicBezTo>
                    <a:pt x="8731" y="10896"/>
                    <a:pt x="8728" y="10924"/>
                    <a:pt x="8719" y="10974"/>
                  </a:cubicBezTo>
                  <a:cubicBezTo>
                    <a:pt x="8716" y="10999"/>
                    <a:pt x="8716" y="11109"/>
                    <a:pt x="8703" y="11191"/>
                  </a:cubicBezTo>
                  <a:cubicBezTo>
                    <a:pt x="8681" y="11297"/>
                    <a:pt x="8662" y="11375"/>
                    <a:pt x="8681" y="11382"/>
                  </a:cubicBezTo>
                  <a:cubicBezTo>
                    <a:pt x="8677" y="11400"/>
                    <a:pt x="8675" y="11405"/>
                    <a:pt x="8667" y="11405"/>
                  </a:cubicBezTo>
                  <a:cubicBezTo>
                    <a:pt x="8665" y="11405"/>
                    <a:pt x="8661" y="11404"/>
                    <a:pt x="8656" y="11404"/>
                  </a:cubicBezTo>
                  <a:cubicBezTo>
                    <a:pt x="8651" y="11393"/>
                    <a:pt x="8647" y="11389"/>
                    <a:pt x="8644" y="11389"/>
                  </a:cubicBezTo>
                  <a:cubicBezTo>
                    <a:pt x="8638" y="11389"/>
                    <a:pt x="8635" y="11407"/>
                    <a:pt x="8631" y="11426"/>
                  </a:cubicBezTo>
                  <a:cubicBezTo>
                    <a:pt x="8625" y="11451"/>
                    <a:pt x="8644" y="11457"/>
                    <a:pt x="8665" y="11460"/>
                  </a:cubicBezTo>
                  <a:cubicBezTo>
                    <a:pt x="8684" y="11466"/>
                    <a:pt x="8678" y="11491"/>
                    <a:pt x="8644" y="11538"/>
                  </a:cubicBezTo>
                  <a:cubicBezTo>
                    <a:pt x="8606" y="11604"/>
                    <a:pt x="8584" y="11676"/>
                    <a:pt x="8584" y="11748"/>
                  </a:cubicBezTo>
                  <a:cubicBezTo>
                    <a:pt x="8576" y="11774"/>
                    <a:pt x="8567" y="11796"/>
                    <a:pt x="8552" y="11796"/>
                  </a:cubicBezTo>
                  <a:cubicBezTo>
                    <a:pt x="8550" y="11796"/>
                    <a:pt x="8548" y="11796"/>
                    <a:pt x="8546" y="11795"/>
                  </a:cubicBezTo>
                  <a:cubicBezTo>
                    <a:pt x="8503" y="11824"/>
                    <a:pt x="8487" y="11877"/>
                    <a:pt x="8503" y="11924"/>
                  </a:cubicBezTo>
                  <a:cubicBezTo>
                    <a:pt x="8496" y="11941"/>
                    <a:pt x="8494" y="11946"/>
                    <a:pt x="8488" y="11946"/>
                  </a:cubicBezTo>
                  <a:cubicBezTo>
                    <a:pt x="8485" y="11946"/>
                    <a:pt x="8481" y="11945"/>
                    <a:pt x="8474" y="11943"/>
                  </a:cubicBezTo>
                  <a:cubicBezTo>
                    <a:pt x="8446" y="11961"/>
                    <a:pt x="8424" y="11952"/>
                    <a:pt x="8456" y="11993"/>
                  </a:cubicBezTo>
                  <a:cubicBezTo>
                    <a:pt x="8452" y="12059"/>
                    <a:pt x="8427" y="12118"/>
                    <a:pt x="8387" y="12168"/>
                  </a:cubicBezTo>
                  <a:cubicBezTo>
                    <a:pt x="8374" y="12193"/>
                    <a:pt x="8365" y="12218"/>
                    <a:pt x="8383" y="12225"/>
                  </a:cubicBezTo>
                  <a:cubicBezTo>
                    <a:pt x="8390" y="12228"/>
                    <a:pt x="8397" y="12232"/>
                    <a:pt x="8402" y="12234"/>
                  </a:cubicBezTo>
                  <a:lnTo>
                    <a:pt x="8402" y="12234"/>
                  </a:lnTo>
                  <a:cubicBezTo>
                    <a:pt x="8352" y="12244"/>
                    <a:pt x="8352" y="12244"/>
                    <a:pt x="8380" y="12284"/>
                  </a:cubicBezTo>
                  <a:cubicBezTo>
                    <a:pt x="8391" y="12287"/>
                    <a:pt x="8383" y="12311"/>
                    <a:pt x="8373" y="12311"/>
                  </a:cubicBezTo>
                  <a:cubicBezTo>
                    <a:pt x="8371" y="12311"/>
                    <a:pt x="8369" y="12311"/>
                    <a:pt x="8368" y="12309"/>
                  </a:cubicBezTo>
                  <a:cubicBezTo>
                    <a:pt x="8352" y="12319"/>
                    <a:pt x="8336" y="12331"/>
                    <a:pt x="8327" y="12350"/>
                  </a:cubicBezTo>
                  <a:cubicBezTo>
                    <a:pt x="8296" y="12444"/>
                    <a:pt x="8255" y="12538"/>
                    <a:pt x="8211" y="12626"/>
                  </a:cubicBezTo>
                  <a:cubicBezTo>
                    <a:pt x="8105" y="12817"/>
                    <a:pt x="8058" y="12883"/>
                    <a:pt x="8076" y="12895"/>
                  </a:cubicBezTo>
                  <a:cubicBezTo>
                    <a:pt x="8076" y="12930"/>
                    <a:pt x="8076" y="12930"/>
                    <a:pt x="8045" y="12942"/>
                  </a:cubicBezTo>
                  <a:cubicBezTo>
                    <a:pt x="8017" y="12952"/>
                    <a:pt x="7995" y="12971"/>
                    <a:pt x="7982" y="12999"/>
                  </a:cubicBezTo>
                  <a:cubicBezTo>
                    <a:pt x="7970" y="13016"/>
                    <a:pt x="7959" y="13034"/>
                    <a:pt x="7946" y="13034"/>
                  </a:cubicBezTo>
                  <a:cubicBezTo>
                    <a:pt x="7943" y="13034"/>
                    <a:pt x="7939" y="13033"/>
                    <a:pt x="7935" y="13030"/>
                  </a:cubicBezTo>
                  <a:cubicBezTo>
                    <a:pt x="7935" y="13065"/>
                    <a:pt x="7935" y="13065"/>
                    <a:pt x="7920" y="13087"/>
                  </a:cubicBezTo>
                  <a:cubicBezTo>
                    <a:pt x="7917" y="13084"/>
                    <a:pt x="7914" y="13083"/>
                    <a:pt x="7911" y="13083"/>
                  </a:cubicBezTo>
                  <a:cubicBezTo>
                    <a:pt x="7898" y="13083"/>
                    <a:pt x="7888" y="13103"/>
                    <a:pt x="7888" y="13130"/>
                  </a:cubicBezTo>
                  <a:cubicBezTo>
                    <a:pt x="7897" y="13158"/>
                    <a:pt x="7901" y="13169"/>
                    <a:pt x="7897" y="13169"/>
                  </a:cubicBezTo>
                  <a:cubicBezTo>
                    <a:pt x="7894" y="13169"/>
                    <a:pt x="7886" y="13163"/>
                    <a:pt x="7873" y="13152"/>
                  </a:cubicBezTo>
                  <a:cubicBezTo>
                    <a:pt x="7871" y="13151"/>
                    <a:pt x="7868" y="13150"/>
                    <a:pt x="7865" y="13150"/>
                  </a:cubicBezTo>
                  <a:cubicBezTo>
                    <a:pt x="7844" y="13150"/>
                    <a:pt x="7803" y="13185"/>
                    <a:pt x="7817" y="13185"/>
                  </a:cubicBezTo>
                  <a:cubicBezTo>
                    <a:pt x="7818" y="13185"/>
                    <a:pt x="7820" y="13184"/>
                    <a:pt x="7823" y="13184"/>
                  </a:cubicBezTo>
                  <a:lnTo>
                    <a:pt x="7823" y="13184"/>
                  </a:lnTo>
                  <a:cubicBezTo>
                    <a:pt x="7838" y="13196"/>
                    <a:pt x="7807" y="13240"/>
                    <a:pt x="7807" y="13275"/>
                  </a:cubicBezTo>
                  <a:cubicBezTo>
                    <a:pt x="7792" y="13292"/>
                    <a:pt x="7778" y="13307"/>
                    <a:pt x="7764" y="13307"/>
                  </a:cubicBezTo>
                  <a:cubicBezTo>
                    <a:pt x="7761" y="13307"/>
                    <a:pt x="7757" y="13306"/>
                    <a:pt x="7754" y="13303"/>
                  </a:cubicBezTo>
                  <a:cubicBezTo>
                    <a:pt x="7719" y="13309"/>
                    <a:pt x="7650" y="13428"/>
                    <a:pt x="7647" y="13463"/>
                  </a:cubicBezTo>
                  <a:cubicBezTo>
                    <a:pt x="7657" y="13470"/>
                    <a:pt x="7645" y="13485"/>
                    <a:pt x="7635" y="13485"/>
                  </a:cubicBezTo>
                  <a:cubicBezTo>
                    <a:pt x="7633" y="13485"/>
                    <a:pt x="7630" y="13484"/>
                    <a:pt x="7628" y="13481"/>
                  </a:cubicBezTo>
                  <a:cubicBezTo>
                    <a:pt x="7625" y="13479"/>
                    <a:pt x="7621" y="13477"/>
                    <a:pt x="7617" y="13477"/>
                  </a:cubicBezTo>
                  <a:cubicBezTo>
                    <a:pt x="7604" y="13477"/>
                    <a:pt x="7589" y="13492"/>
                    <a:pt x="7575" y="13506"/>
                  </a:cubicBezTo>
                  <a:cubicBezTo>
                    <a:pt x="7573" y="13523"/>
                    <a:pt x="7569" y="13528"/>
                    <a:pt x="7564" y="13528"/>
                  </a:cubicBezTo>
                  <a:cubicBezTo>
                    <a:pt x="7557" y="13528"/>
                    <a:pt x="7549" y="13521"/>
                    <a:pt x="7540" y="13513"/>
                  </a:cubicBezTo>
                  <a:cubicBezTo>
                    <a:pt x="7542" y="13500"/>
                    <a:pt x="7540" y="13495"/>
                    <a:pt x="7535" y="13495"/>
                  </a:cubicBezTo>
                  <a:cubicBezTo>
                    <a:pt x="7528" y="13495"/>
                    <a:pt x="7511" y="13512"/>
                    <a:pt x="7487" y="13538"/>
                  </a:cubicBezTo>
                  <a:cubicBezTo>
                    <a:pt x="7487" y="13572"/>
                    <a:pt x="7406" y="13647"/>
                    <a:pt x="7346" y="13701"/>
                  </a:cubicBezTo>
                  <a:cubicBezTo>
                    <a:pt x="7249" y="13795"/>
                    <a:pt x="7236" y="13823"/>
                    <a:pt x="7221" y="13892"/>
                  </a:cubicBezTo>
                  <a:lnTo>
                    <a:pt x="7227" y="13942"/>
                  </a:lnTo>
                  <a:lnTo>
                    <a:pt x="7199" y="13908"/>
                  </a:lnTo>
                  <a:cubicBezTo>
                    <a:pt x="7183" y="13895"/>
                    <a:pt x="7161" y="13882"/>
                    <a:pt x="7139" y="13876"/>
                  </a:cubicBezTo>
                  <a:lnTo>
                    <a:pt x="7139" y="13876"/>
                  </a:lnTo>
                  <a:cubicBezTo>
                    <a:pt x="7121" y="13895"/>
                    <a:pt x="7133" y="13911"/>
                    <a:pt x="7146" y="13926"/>
                  </a:cubicBezTo>
                  <a:cubicBezTo>
                    <a:pt x="7158" y="13942"/>
                    <a:pt x="7136" y="13961"/>
                    <a:pt x="7080" y="13977"/>
                  </a:cubicBezTo>
                  <a:cubicBezTo>
                    <a:pt x="7020" y="13989"/>
                    <a:pt x="6998" y="14005"/>
                    <a:pt x="6989" y="14039"/>
                  </a:cubicBezTo>
                  <a:cubicBezTo>
                    <a:pt x="6967" y="14058"/>
                    <a:pt x="6939" y="14067"/>
                    <a:pt x="6911" y="14067"/>
                  </a:cubicBezTo>
                  <a:cubicBezTo>
                    <a:pt x="6885" y="14083"/>
                    <a:pt x="6885" y="14083"/>
                    <a:pt x="6898" y="14099"/>
                  </a:cubicBezTo>
                  <a:cubicBezTo>
                    <a:pt x="6906" y="14116"/>
                    <a:pt x="6890" y="14127"/>
                    <a:pt x="6861" y="14127"/>
                  </a:cubicBezTo>
                  <a:cubicBezTo>
                    <a:pt x="6858" y="14127"/>
                    <a:pt x="6855" y="14127"/>
                    <a:pt x="6851" y="14127"/>
                  </a:cubicBezTo>
                  <a:cubicBezTo>
                    <a:pt x="6842" y="14123"/>
                    <a:pt x="6832" y="14121"/>
                    <a:pt x="6822" y="14121"/>
                  </a:cubicBezTo>
                  <a:cubicBezTo>
                    <a:pt x="6780" y="14121"/>
                    <a:pt x="6737" y="14152"/>
                    <a:pt x="6748" y="14165"/>
                  </a:cubicBezTo>
                  <a:cubicBezTo>
                    <a:pt x="6757" y="14183"/>
                    <a:pt x="6732" y="14199"/>
                    <a:pt x="6710" y="14212"/>
                  </a:cubicBezTo>
                  <a:cubicBezTo>
                    <a:pt x="6682" y="14221"/>
                    <a:pt x="6660" y="14243"/>
                    <a:pt x="6644" y="14268"/>
                  </a:cubicBezTo>
                  <a:lnTo>
                    <a:pt x="6594" y="14293"/>
                  </a:lnTo>
                  <a:cubicBezTo>
                    <a:pt x="6591" y="14295"/>
                    <a:pt x="6588" y="14296"/>
                    <a:pt x="6586" y="14296"/>
                  </a:cubicBezTo>
                  <a:cubicBezTo>
                    <a:pt x="6577" y="14296"/>
                    <a:pt x="6591" y="14272"/>
                    <a:pt x="6610" y="14262"/>
                  </a:cubicBezTo>
                  <a:lnTo>
                    <a:pt x="6578" y="14255"/>
                  </a:lnTo>
                  <a:cubicBezTo>
                    <a:pt x="6528" y="14277"/>
                    <a:pt x="6506" y="14293"/>
                    <a:pt x="6488" y="14321"/>
                  </a:cubicBezTo>
                  <a:cubicBezTo>
                    <a:pt x="6483" y="14348"/>
                    <a:pt x="6480" y="14360"/>
                    <a:pt x="6477" y="14360"/>
                  </a:cubicBezTo>
                  <a:cubicBezTo>
                    <a:pt x="6474" y="14360"/>
                    <a:pt x="6470" y="14350"/>
                    <a:pt x="6462" y="14331"/>
                  </a:cubicBezTo>
                  <a:cubicBezTo>
                    <a:pt x="6456" y="14320"/>
                    <a:pt x="6445" y="14315"/>
                    <a:pt x="6434" y="14315"/>
                  </a:cubicBezTo>
                  <a:cubicBezTo>
                    <a:pt x="6422" y="14315"/>
                    <a:pt x="6409" y="14321"/>
                    <a:pt x="6403" y="14334"/>
                  </a:cubicBezTo>
                  <a:cubicBezTo>
                    <a:pt x="6398" y="14359"/>
                    <a:pt x="6386" y="14369"/>
                    <a:pt x="6375" y="14369"/>
                  </a:cubicBezTo>
                  <a:cubicBezTo>
                    <a:pt x="6366" y="14369"/>
                    <a:pt x="6357" y="14363"/>
                    <a:pt x="6353" y="14353"/>
                  </a:cubicBezTo>
                  <a:cubicBezTo>
                    <a:pt x="6357" y="14332"/>
                    <a:pt x="6360" y="14320"/>
                    <a:pt x="6354" y="14320"/>
                  </a:cubicBezTo>
                  <a:lnTo>
                    <a:pt x="6354" y="14320"/>
                  </a:lnTo>
                  <a:cubicBezTo>
                    <a:pt x="6348" y="14320"/>
                    <a:pt x="6327" y="14340"/>
                    <a:pt x="6278" y="14384"/>
                  </a:cubicBezTo>
                  <a:cubicBezTo>
                    <a:pt x="6227" y="14403"/>
                    <a:pt x="6130" y="14456"/>
                    <a:pt x="6052" y="14481"/>
                  </a:cubicBezTo>
                  <a:cubicBezTo>
                    <a:pt x="5975" y="14499"/>
                    <a:pt x="5926" y="14512"/>
                    <a:pt x="5892" y="14512"/>
                  </a:cubicBezTo>
                  <a:cubicBezTo>
                    <a:pt x="5880" y="14512"/>
                    <a:pt x="5869" y="14510"/>
                    <a:pt x="5861" y="14506"/>
                  </a:cubicBezTo>
                  <a:cubicBezTo>
                    <a:pt x="5859" y="14499"/>
                    <a:pt x="5857" y="14494"/>
                    <a:pt x="5855" y="14489"/>
                  </a:cubicBezTo>
                  <a:lnTo>
                    <a:pt x="5855" y="14489"/>
                  </a:lnTo>
                  <a:cubicBezTo>
                    <a:pt x="5863" y="14528"/>
                    <a:pt x="5838" y="14535"/>
                    <a:pt x="5757" y="14547"/>
                  </a:cubicBezTo>
                  <a:cubicBezTo>
                    <a:pt x="5749" y="14546"/>
                    <a:pt x="5741" y="14546"/>
                    <a:pt x="5733" y="14546"/>
                  </a:cubicBezTo>
                  <a:cubicBezTo>
                    <a:pt x="5684" y="14546"/>
                    <a:pt x="5635" y="14562"/>
                    <a:pt x="5597" y="14594"/>
                  </a:cubicBezTo>
                  <a:cubicBezTo>
                    <a:pt x="5626" y="14591"/>
                    <a:pt x="5654" y="14588"/>
                    <a:pt x="5654" y="14588"/>
                  </a:cubicBezTo>
                  <a:lnTo>
                    <a:pt x="5654" y="14588"/>
                  </a:lnTo>
                  <a:cubicBezTo>
                    <a:pt x="5658" y="14615"/>
                    <a:pt x="5647" y="14627"/>
                    <a:pt x="5621" y="14627"/>
                  </a:cubicBezTo>
                  <a:cubicBezTo>
                    <a:pt x="5608" y="14627"/>
                    <a:pt x="5592" y="14624"/>
                    <a:pt x="5572" y="14619"/>
                  </a:cubicBezTo>
                  <a:cubicBezTo>
                    <a:pt x="5571" y="14619"/>
                    <a:pt x="5569" y="14619"/>
                    <a:pt x="5567" y="14619"/>
                  </a:cubicBezTo>
                  <a:cubicBezTo>
                    <a:pt x="5544" y="14619"/>
                    <a:pt x="5544" y="14599"/>
                    <a:pt x="5541" y="14581"/>
                  </a:cubicBezTo>
                  <a:cubicBezTo>
                    <a:pt x="5532" y="14558"/>
                    <a:pt x="5511" y="14543"/>
                    <a:pt x="5488" y="14543"/>
                  </a:cubicBezTo>
                  <a:cubicBezTo>
                    <a:pt x="5486" y="14543"/>
                    <a:pt x="5484" y="14543"/>
                    <a:pt x="5482" y="14544"/>
                  </a:cubicBezTo>
                  <a:cubicBezTo>
                    <a:pt x="5456" y="14547"/>
                    <a:pt x="5428" y="14550"/>
                    <a:pt x="5456" y="14569"/>
                  </a:cubicBezTo>
                  <a:cubicBezTo>
                    <a:pt x="5460" y="14591"/>
                    <a:pt x="5460" y="14591"/>
                    <a:pt x="5431" y="14594"/>
                  </a:cubicBezTo>
                  <a:cubicBezTo>
                    <a:pt x="5403" y="14594"/>
                    <a:pt x="5375" y="14600"/>
                    <a:pt x="5353" y="14619"/>
                  </a:cubicBezTo>
                  <a:cubicBezTo>
                    <a:pt x="5353" y="14641"/>
                    <a:pt x="5325" y="14641"/>
                    <a:pt x="5297" y="14641"/>
                  </a:cubicBezTo>
                  <a:cubicBezTo>
                    <a:pt x="5272" y="14628"/>
                    <a:pt x="5243" y="14625"/>
                    <a:pt x="5215" y="14625"/>
                  </a:cubicBezTo>
                  <a:lnTo>
                    <a:pt x="5215" y="14603"/>
                  </a:lnTo>
                  <a:cubicBezTo>
                    <a:pt x="5212" y="14584"/>
                    <a:pt x="5187" y="14566"/>
                    <a:pt x="5187" y="14566"/>
                  </a:cubicBezTo>
                  <a:cubicBezTo>
                    <a:pt x="5185" y="14565"/>
                    <a:pt x="5183" y="14565"/>
                    <a:pt x="5182" y="14565"/>
                  </a:cubicBezTo>
                  <a:cubicBezTo>
                    <a:pt x="5159" y="14565"/>
                    <a:pt x="5159" y="14584"/>
                    <a:pt x="5159" y="14584"/>
                  </a:cubicBezTo>
                  <a:cubicBezTo>
                    <a:pt x="5159" y="14591"/>
                    <a:pt x="5089" y="14597"/>
                    <a:pt x="4992" y="14597"/>
                  </a:cubicBezTo>
                  <a:cubicBezTo>
                    <a:pt x="4941" y="14597"/>
                    <a:pt x="4883" y="14595"/>
                    <a:pt x="4823" y="14591"/>
                  </a:cubicBezTo>
                  <a:cubicBezTo>
                    <a:pt x="4689" y="14584"/>
                    <a:pt x="4557" y="14569"/>
                    <a:pt x="4425" y="14547"/>
                  </a:cubicBezTo>
                  <a:cubicBezTo>
                    <a:pt x="4394" y="14527"/>
                    <a:pt x="4351" y="14515"/>
                    <a:pt x="4329" y="14515"/>
                  </a:cubicBezTo>
                  <a:cubicBezTo>
                    <a:pt x="4316" y="14515"/>
                    <a:pt x="4311" y="14519"/>
                    <a:pt x="4319" y="14528"/>
                  </a:cubicBezTo>
                  <a:cubicBezTo>
                    <a:pt x="4318" y="14532"/>
                    <a:pt x="4310" y="14534"/>
                    <a:pt x="4297" y="14534"/>
                  </a:cubicBezTo>
                  <a:cubicBezTo>
                    <a:pt x="4252" y="14534"/>
                    <a:pt x="4144" y="14512"/>
                    <a:pt x="4021" y="14481"/>
                  </a:cubicBezTo>
                  <a:cubicBezTo>
                    <a:pt x="3865" y="14441"/>
                    <a:pt x="3749" y="14402"/>
                    <a:pt x="3713" y="14402"/>
                  </a:cubicBezTo>
                  <a:cubicBezTo>
                    <a:pt x="3706" y="14402"/>
                    <a:pt x="3703" y="14403"/>
                    <a:pt x="3702" y="14406"/>
                  </a:cubicBezTo>
                  <a:cubicBezTo>
                    <a:pt x="3702" y="14406"/>
                    <a:pt x="3676" y="14400"/>
                    <a:pt x="3623" y="14381"/>
                  </a:cubicBezTo>
                  <a:cubicBezTo>
                    <a:pt x="3573" y="14362"/>
                    <a:pt x="3514" y="14362"/>
                    <a:pt x="3488" y="14353"/>
                  </a:cubicBezTo>
                  <a:cubicBezTo>
                    <a:pt x="3478" y="14355"/>
                    <a:pt x="3469" y="14356"/>
                    <a:pt x="3462" y="14356"/>
                  </a:cubicBezTo>
                  <a:cubicBezTo>
                    <a:pt x="3444" y="14356"/>
                    <a:pt x="3439" y="14350"/>
                    <a:pt x="3463" y="14343"/>
                  </a:cubicBezTo>
                  <a:cubicBezTo>
                    <a:pt x="3470" y="14324"/>
                    <a:pt x="3479" y="14306"/>
                    <a:pt x="3451" y="14296"/>
                  </a:cubicBezTo>
                  <a:cubicBezTo>
                    <a:pt x="3435" y="14289"/>
                    <a:pt x="3423" y="14286"/>
                    <a:pt x="3415" y="14286"/>
                  </a:cubicBezTo>
                  <a:cubicBezTo>
                    <a:pt x="3396" y="14286"/>
                    <a:pt x="3391" y="14299"/>
                    <a:pt x="3385" y="14312"/>
                  </a:cubicBezTo>
                  <a:cubicBezTo>
                    <a:pt x="3382" y="14321"/>
                    <a:pt x="3374" y="14324"/>
                    <a:pt x="3367" y="14324"/>
                  </a:cubicBezTo>
                  <a:cubicBezTo>
                    <a:pt x="3360" y="14324"/>
                    <a:pt x="3354" y="14321"/>
                    <a:pt x="3354" y="14321"/>
                  </a:cubicBezTo>
                  <a:cubicBezTo>
                    <a:pt x="3329" y="14312"/>
                    <a:pt x="3329" y="14312"/>
                    <a:pt x="3335" y="14293"/>
                  </a:cubicBezTo>
                  <a:lnTo>
                    <a:pt x="3351" y="14252"/>
                  </a:lnTo>
                  <a:lnTo>
                    <a:pt x="3325" y="14243"/>
                  </a:lnTo>
                  <a:cubicBezTo>
                    <a:pt x="3322" y="14252"/>
                    <a:pt x="3315" y="14255"/>
                    <a:pt x="3307" y="14255"/>
                  </a:cubicBezTo>
                  <a:cubicBezTo>
                    <a:pt x="3300" y="14255"/>
                    <a:pt x="3294" y="14252"/>
                    <a:pt x="3294" y="14252"/>
                  </a:cubicBezTo>
                  <a:cubicBezTo>
                    <a:pt x="3266" y="14240"/>
                    <a:pt x="3266" y="14240"/>
                    <a:pt x="3285" y="14202"/>
                  </a:cubicBezTo>
                  <a:cubicBezTo>
                    <a:pt x="3295" y="14179"/>
                    <a:pt x="3288" y="14166"/>
                    <a:pt x="3273" y="14166"/>
                  </a:cubicBezTo>
                  <a:cubicBezTo>
                    <a:pt x="3263" y="14166"/>
                    <a:pt x="3250" y="14171"/>
                    <a:pt x="3235" y="14180"/>
                  </a:cubicBezTo>
                  <a:lnTo>
                    <a:pt x="3175" y="14177"/>
                  </a:lnTo>
                  <a:cubicBezTo>
                    <a:pt x="3172" y="14149"/>
                    <a:pt x="3149" y="14142"/>
                    <a:pt x="3124" y="14142"/>
                  </a:cubicBezTo>
                  <a:cubicBezTo>
                    <a:pt x="3105" y="14142"/>
                    <a:pt x="3084" y="14146"/>
                    <a:pt x="3069" y="14149"/>
                  </a:cubicBezTo>
                  <a:cubicBezTo>
                    <a:pt x="3064" y="14118"/>
                    <a:pt x="3052" y="14102"/>
                    <a:pt x="3032" y="14102"/>
                  </a:cubicBezTo>
                  <a:cubicBezTo>
                    <a:pt x="3022" y="14102"/>
                    <a:pt x="3010" y="14106"/>
                    <a:pt x="2996" y="14114"/>
                  </a:cubicBezTo>
                  <a:cubicBezTo>
                    <a:pt x="2993" y="14120"/>
                    <a:pt x="2989" y="14123"/>
                    <a:pt x="2983" y="14123"/>
                  </a:cubicBezTo>
                  <a:cubicBezTo>
                    <a:pt x="2972" y="14123"/>
                    <a:pt x="2957" y="14111"/>
                    <a:pt x="2946" y="14089"/>
                  </a:cubicBezTo>
                  <a:cubicBezTo>
                    <a:pt x="2931" y="14058"/>
                    <a:pt x="2909" y="14045"/>
                    <a:pt x="2859" y="14020"/>
                  </a:cubicBezTo>
                  <a:cubicBezTo>
                    <a:pt x="2858" y="14020"/>
                    <a:pt x="2857" y="14020"/>
                    <a:pt x="2857" y="14020"/>
                  </a:cubicBezTo>
                  <a:cubicBezTo>
                    <a:pt x="2822" y="14020"/>
                    <a:pt x="2655" y="13931"/>
                    <a:pt x="2473" y="13820"/>
                  </a:cubicBezTo>
                  <a:cubicBezTo>
                    <a:pt x="2284" y="13699"/>
                    <a:pt x="2155" y="13608"/>
                    <a:pt x="2125" y="13608"/>
                  </a:cubicBezTo>
                  <a:cubicBezTo>
                    <a:pt x="2122" y="13608"/>
                    <a:pt x="2120" y="13608"/>
                    <a:pt x="2119" y="13610"/>
                  </a:cubicBezTo>
                  <a:cubicBezTo>
                    <a:pt x="2097" y="13594"/>
                    <a:pt x="2097" y="13594"/>
                    <a:pt x="2088" y="13560"/>
                  </a:cubicBezTo>
                  <a:cubicBezTo>
                    <a:pt x="2096" y="13549"/>
                    <a:pt x="2089" y="13539"/>
                    <a:pt x="2069" y="13539"/>
                  </a:cubicBezTo>
                  <a:cubicBezTo>
                    <a:pt x="2059" y="13539"/>
                    <a:pt x="2047" y="13541"/>
                    <a:pt x="2031" y="13547"/>
                  </a:cubicBezTo>
                  <a:cubicBezTo>
                    <a:pt x="2015" y="13547"/>
                    <a:pt x="2003" y="13551"/>
                    <a:pt x="1999" y="13551"/>
                  </a:cubicBezTo>
                  <a:cubicBezTo>
                    <a:pt x="1993" y="13551"/>
                    <a:pt x="1996" y="13546"/>
                    <a:pt x="2009" y="13528"/>
                  </a:cubicBezTo>
                  <a:cubicBezTo>
                    <a:pt x="2022" y="13513"/>
                    <a:pt x="1978" y="13481"/>
                    <a:pt x="1890" y="13416"/>
                  </a:cubicBezTo>
                  <a:cubicBezTo>
                    <a:pt x="1831" y="13371"/>
                    <a:pt x="1757" y="13313"/>
                    <a:pt x="1733" y="13313"/>
                  </a:cubicBezTo>
                  <a:cubicBezTo>
                    <a:pt x="1731" y="13313"/>
                    <a:pt x="1729" y="13314"/>
                    <a:pt x="1727" y="13315"/>
                  </a:cubicBezTo>
                  <a:cubicBezTo>
                    <a:pt x="1671" y="13300"/>
                    <a:pt x="1671" y="13300"/>
                    <a:pt x="1705" y="13300"/>
                  </a:cubicBezTo>
                  <a:cubicBezTo>
                    <a:pt x="1752" y="13284"/>
                    <a:pt x="1661" y="13184"/>
                    <a:pt x="1571" y="13165"/>
                  </a:cubicBezTo>
                  <a:cubicBezTo>
                    <a:pt x="1549" y="13146"/>
                    <a:pt x="1530" y="13130"/>
                    <a:pt x="1542" y="13112"/>
                  </a:cubicBezTo>
                  <a:cubicBezTo>
                    <a:pt x="1508" y="13083"/>
                    <a:pt x="1467" y="13058"/>
                    <a:pt x="1423" y="13043"/>
                  </a:cubicBezTo>
                  <a:lnTo>
                    <a:pt x="1279" y="12917"/>
                  </a:lnTo>
                  <a:cubicBezTo>
                    <a:pt x="1251" y="12895"/>
                    <a:pt x="1220" y="12877"/>
                    <a:pt x="1185" y="12861"/>
                  </a:cubicBezTo>
                  <a:cubicBezTo>
                    <a:pt x="1179" y="12855"/>
                    <a:pt x="1172" y="12850"/>
                    <a:pt x="1166" y="12845"/>
                  </a:cubicBezTo>
                  <a:lnTo>
                    <a:pt x="1166" y="12845"/>
                  </a:lnTo>
                  <a:cubicBezTo>
                    <a:pt x="1179" y="12829"/>
                    <a:pt x="1078" y="12738"/>
                    <a:pt x="938" y="12610"/>
                  </a:cubicBezTo>
                  <a:cubicBezTo>
                    <a:pt x="800" y="12482"/>
                    <a:pt x="681" y="12369"/>
                    <a:pt x="677" y="12334"/>
                  </a:cubicBezTo>
                  <a:cubicBezTo>
                    <a:pt x="662" y="12322"/>
                    <a:pt x="643" y="12316"/>
                    <a:pt x="624" y="12312"/>
                  </a:cubicBezTo>
                  <a:cubicBezTo>
                    <a:pt x="614" y="12315"/>
                    <a:pt x="604" y="12316"/>
                    <a:pt x="596" y="12316"/>
                  </a:cubicBezTo>
                  <a:cubicBezTo>
                    <a:pt x="567" y="12316"/>
                    <a:pt x="554" y="12299"/>
                    <a:pt x="549" y="12272"/>
                  </a:cubicBezTo>
                  <a:cubicBezTo>
                    <a:pt x="558" y="12225"/>
                    <a:pt x="494" y="12158"/>
                    <a:pt x="445" y="12158"/>
                  </a:cubicBezTo>
                  <a:cubicBezTo>
                    <a:pt x="441" y="12158"/>
                    <a:pt x="437" y="12158"/>
                    <a:pt x="433" y="12159"/>
                  </a:cubicBezTo>
                  <a:cubicBezTo>
                    <a:pt x="437" y="12155"/>
                    <a:pt x="443" y="12149"/>
                    <a:pt x="449" y="12143"/>
                  </a:cubicBezTo>
                  <a:cubicBezTo>
                    <a:pt x="457" y="12102"/>
                    <a:pt x="402" y="12063"/>
                    <a:pt x="354" y="12063"/>
                  </a:cubicBezTo>
                  <a:cubicBezTo>
                    <a:pt x="348" y="12063"/>
                    <a:pt x="342" y="12063"/>
                    <a:pt x="336" y="12065"/>
                  </a:cubicBezTo>
                  <a:cubicBezTo>
                    <a:pt x="333" y="12030"/>
                    <a:pt x="326" y="11996"/>
                    <a:pt x="292" y="11993"/>
                  </a:cubicBezTo>
                  <a:cubicBezTo>
                    <a:pt x="273" y="11974"/>
                    <a:pt x="273" y="11974"/>
                    <a:pt x="301" y="11946"/>
                  </a:cubicBezTo>
                  <a:cubicBezTo>
                    <a:pt x="317" y="11930"/>
                    <a:pt x="333" y="11914"/>
                    <a:pt x="314" y="11896"/>
                  </a:cubicBezTo>
                  <a:cubicBezTo>
                    <a:pt x="307" y="11889"/>
                    <a:pt x="300" y="11887"/>
                    <a:pt x="295" y="11887"/>
                  </a:cubicBezTo>
                  <a:cubicBezTo>
                    <a:pt x="283" y="11887"/>
                    <a:pt x="274" y="11897"/>
                    <a:pt x="264" y="11905"/>
                  </a:cubicBezTo>
                  <a:lnTo>
                    <a:pt x="226" y="11867"/>
                  </a:lnTo>
                  <a:cubicBezTo>
                    <a:pt x="226" y="11867"/>
                    <a:pt x="217" y="11858"/>
                    <a:pt x="206" y="11858"/>
                  </a:cubicBezTo>
                  <a:cubicBezTo>
                    <a:pt x="201" y="11858"/>
                    <a:pt x="196" y="11860"/>
                    <a:pt x="192" y="11864"/>
                  </a:cubicBezTo>
                  <a:cubicBezTo>
                    <a:pt x="188" y="11868"/>
                    <a:pt x="183" y="11870"/>
                    <a:pt x="179" y="11870"/>
                  </a:cubicBezTo>
                  <a:cubicBezTo>
                    <a:pt x="166" y="11870"/>
                    <a:pt x="152" y="11856"/>
                    <a:pt x="138" y="11842"/>
                  </a:cubicBezTo>
                  <a:cubicBezTo>
                    <a:pt x="145" y="11836"/>
                    <a:pt x="143" y="11831"/>
                    <a:pt x="138" y="11831"/>
                  </a:cubicBezTo>
                  <a:cubicBezTo>
                    <a:pt x="131" y="11831"/>
                    <a:pt x="121" y="11839"/>
                    <a:pt x="123" y="11858"/>
                  </a:cubicBezTo>
                  <a:cubicBezTo>
                    <a:pt x="114" y="11866"/>
                    <a:pt x="105" y="11876"/>
                    <a:pt x="93" y="11876"/>
                  </a:cubicBezTo>
                  <a:cubicBezTo>
                    <a:pt x="88" y="11876"/>
                    <a:pt x="82" y="11874"/>
                    <a:pt x="76" y="11867"/>
                  </a:cubicBezTo>
                  <a:lnTo>
                    <a:pt x="44" y="11896"/>
                  </a:lnTo>
                  <a:cubicBezTo>
                    <a:pt x="16" y="11927"/>
                    <a:pt x="1" y="11943"/>
                    <a:pt x="26" y="11993"/>
                  </a:cubicBezTo>
                  <a:cubicBezTo>
                    <a:pt x="79" y="12070"/>
                    <a:pt x="119" y="12134"/>
                    <a:pt x="147" y="12134"/>
                  </a:cubicBezTo>
                  <a:cubicBezTo>
                    <a:pt x="152" y="12134"/>
                    <a:pt x="156" y="12132"/>
                    <a:pt x="160" y="12128"/>
                  </a:cubicBezTo>
                  <a:cubicBezTo>
                    <a:pt x="201" y="12128"/>
                    <a:pt x="236" y="12162"/>
                    <a:pt x="239" y="12203"/>
                  </a:cubicBezTo>
                  <a:cubicBezTo>
                    <a:pt x="223" y="12218"/>
                    <a:pt x="301" y="12294"/>
                    <a:pt x="399" y="12388"/>
                  </a:cubicBezTo>
                  <a:cubicBezTo>
                    <a:pt x="518" y="12500"/>
                    <a:pt x="577" y="12557"/>
                    <a:pt x="580" y="12591"/>
                  </a:cubicBezTo>
                  <a:cubicBezTo>
                    <a:pt x="583" y="12610"/>
                    <a:pt x="593" y="12629"/>
                    <a:pt x="608" y="12645"/>
                  </a:cubicBezTo>
                  <a:cubicBezTo>
                    <a:pt x="609" y="12644"/>
                    <a:pt x="610" y="12643"/>
                    <a:pt x="612" y="12643"/>
                  </a:cubicBezTo>
                  <a:cubicBezTo>
                    <a:pt x="636" y="12643"/>
                    <a:pt x="749" y="12750"/>
                    <a:pt x="881" y="12870"/>
                  </a:cubicBezTo>
                  <a:cubicBezTo>
                    <a:pt x="1017" y="12994"/>
                    <a:pt x="1153" y="13113"/>
                    <a:pt x="1181" y="13113"/>
                  </a:cubicBezTo>
                  <a:cubicBezTo>
                    <a:pt x="1183" y="13113"/>
                    <a:pt x="1184" y="13112"/>
                    <a:pt x="1185" y="13112"/>
                  </a:cubicBezTo>
                  <a:lnTo>
                    <a:pt x="1226" y="13146"/>
                  </a:lnTo>
                  <a:cubicBezTo>
                    <a:pt x="1213" y="13162"/>
                    <a:pt x="1254" y="13199"/>
                    <a:pt x="1295" y="13234"/>
                  </a:cubicBezTo>
                  <a:cubicBezTo>
                    <a:pt x="1332" y="13246"/>
                    <a:pt x="1364" y="13265"/>
                    <a:pt x="1395" y="13290"/>
                  </a:cubicBezTo>
                  <a:cubicBezTo>
                    <a:pt x="1383" y="13306"/>
                    <a:pt x="1401" y="13325"/>
                    <a:pt x="1445" y="13359"/>
                  </a:cubicBezTo>
                  <a:cubicBezTo>
                    <a:pt x="1477" y="13385"/>
                    <a:pt x="1498" y="13400"/>
                    <a:pt x="1511" y="13400"/>
                  </a:cubicBezTo>
                  <a:cubicBezTo>
                    <a:pt x="1516" y="13400"/>
                    <a:pt x="1520" y="13398"/>
                    <a:pt x="1524" y="13394"/>
                  </a:cubicBezTo>
                  <a:cubicBezTo>
                    <a:pt x="1605" y="13456"/>
                    <a:pt x="1680" y="13525"/>
                    <a:pt x="1752" y="13597"/>
                  </a:cubicBezTo>
                  <a:cubicBezTo>
                    <a:pt x="1762" y="13632"/>
                    <a:pt x="1796" y="13632"/>
                    <a:pt x="1831" y="13632"/>
                  </a:cubicBezTo>
                  <a:cubicBezTo>
                    <a:pt x="1840" y="13624"/>
                    <a:pt x="1853" y="13620"/>
                    <a:pt x="1865" y="13620"/>
                  </a:cubicBezTo>
                  <a:cubicBezTo>
                    <a:pt x="1878" y="13620"/>
                    <a:pt x="1890" y="13624"/>
                    <a:pt x="1900" y="13632"/>
                  </a:cubicBezTo>
                  <a:lnTo>
                    <a:pt x="1875" y="13666"/>
                  </a:lnTo>
                  <a:cubicBezTo>
                    <a:pt x="1840" y="13666"/>
                    <a:pt x="1840" y="13666"/>
                    <a:pt x="1887" y="13698"/>
                  </a:cubicBezTo>
                  <a:lnTo>
                    <a:pt x="1931" y="13732"/>
                  </a:lnTo>
                  <a:cubicBezTo>
                    <a:pt x="1932" y="13730"/>
                    <a:pt x="1934" y="13729"/>
                    <a:pt x="1937" y="13729"/>
                  </a:cubicBezTo>
                  <a:cubicBezTo>
                    <a:pt x="1966" y="13729"/>
                    <a:pt x="2072" y="13805"/>
                    <a:pt x="2219" y="13904"/>
                  </a:cubicBezTo>
                  <a:cubicBezTo>
                    <a:pt x="2400" y="14023"/>
                    <a:pt x="2483" y="14068"/>
                    <a:pt x="2509" y="14068"/>
                  </a:cubicBezTo>
                  <a:cubicBezTo>
                    <a:pt x="2513" y="14068"/>
                    <a:pt x="2516" y="14066"/>
                    <a:pt x="2517" y="14064"/>
                  </a:cubicBezTo>
                  <a:cubicBezTo>
                    <a:pt x="2519" y="14059"/>
                    <a:pt x="2523" y="14057"/>
                    <a:pt x="2528" y="14057"/>
                  </a:cubicBezTo>
                  <a:cubicBezTo>
                    <a:pt x="2541" y="14057"/>
                    <a:pt x="2565" y="14077"/>
                    <a:pt x="2611" y="14121"/>
                  </a:cubicBezTo>
                  <a:cubicBezTo>
                    <a:pt x="2707" y="14234"/>
                    <a:pt x="2725" y="14254"/>
                    <a:pt x="2748" y="14254"/>
                  </a:cubicBezTo>
                  <a:cubicBezTo>
                    <a:pt x="2753" y="14254"/>
                    <a:pt x="2758" y="14253"/>
                    <a:pt x="2765" y="14252"/>
                  </a:cubicBezTo>
                  <a:cubicBezTo>
                    <a:pt x="2739" y="14240"/>
                    <a:pt x="2749" y="14221"/>
                    <a:pt x="2758" y="14202"/>
                  </a:cubicBezTo>
                  <a:cubicBezTo>
                    <a:pt x="2767" y="14189"/>
                    <a:pt x="2775" y="14183"/>
                    <a:pt x="2783" y="14183"/>
                  </a:cubicBezTo>
                  <a:cubicBezTo>
                    <a:pt x="2796" y="14183"/>
                    <a:pt x="2806" y="14199"/>
                    <a:pt x="2808" y="14230"/>
                  </a:cubicBezTo>
                  <a:cubicBezTo>
                    <a:pt x="2791" y="14265"/>
                    <a:pt x="3118" y="14410"/>
                    <a:pt x="3207" y="14410"/>
                  </a:cubicBezTo>
                  <a:cubicBezTo>
                    <a:pt x="3215" y="14410"/>
                    <a:pt x="3222" y="14408"/>
                    <a:pt x="3225" y="14406"/>
                  </a:cubicBezTo>
                  <a:lnTo>
                    <a:pt x="3225" y="14406"/>
                  </a:lnTo>
                  <a:lnTo>
                    <a:pt x="3219" y="14425"/>
                  </a:lnTo>
                  <a:cubicBezTo>
                    <a:pt x="3210" y="14443"/>
                    <a:pt x="3235" y="14453"/>
                    <a:pt x="3341" y="14497"/>
                  </a:cubicBezTo>
                  <a:cubicBezTo>
                    <a:pt x="3394" y="14519"/>
                    <a:pt x="3420" y="14528"/>
                    <a:pt x="3420" y="14528"/>
                  </a:cubicBezTo>
                  <a:cubicBezTo>
                    <a:pt x="3422" y="14521"/>
                    <a:pt x="3430" y="14518"/>
                    <a:pt x="3441" y="14518"/>
                  </a:cubicBezTo>
                  <a:cubicBezTo>
                    <a:pt x="3488" y="14518"/>
                    <a:pt x="3588" y="14572"/>
                    <a:pt x="3582" y="14588"/>
                  </a:cubicBezTo>
                  <a:cubicBezTo>
                    <a:pt x="3601" y="14616"/>
                    <a:pt x="3601" y="14616"/>
                    <a:pt x="3655" y="14635"/>
                  </a:cubicBezTo>
                  <a:cubicBezTo>
                    <a:pt x="3663" y="14633"/>
                    <a:pt x="3673" y="14633"/>
                    <a:pt x="3682" y="14633"/>
                  </a:cubicBezTo>
                  <a:cubicBezTo>
                    <a:pt x="3772" y="14633"/>
                    <a:pt x="3880" y="14683"/>
                    <a:pt x="3874" y="14700"/>
                  </a:cubicBezTo>
                  <a:lnTo>
                    <a:pt x="3930" y="14716"/>
                  </a:lnTo>
                  <a:cubicBezTo>
                    <a:pt x="3944" y="14713"/>
                    <a:pt x="3959" y="14711"/>
                    <a:pt x="3974" y="14711"/>
                  </a:cubicBezTo>
                  <a:cubicBezTo>
                    <a:pt x="3998" y="14711"/>
                    <a:pt x="4023" y="14716"/>
                    <a:pt x="4046" y="14725"/>
                  </a:cubicBezTo>
                  <a:cubicBezTo>
                    <a:pt x="4090" y="14735"/>
                    <a:pt x="4119" y="14742"/>
                    <a:pt x="4133" y="14742"/>
                  </a:cubicBezTo>
                  <a:cubicBezTo>
                    <a:pt x="4146" y="14742"/>
                    <a:pt x="4146" y="14736"/>
                    <a:pt x="4134" y="14722"/>
                  </a:cubicBezTo>
                  <a:cubicBezTo>
                    <a:pt x="4140" y="14706"/>
                    <a:pt x="4143" y="14687"/>
                    <a:pt x="4163" y="14687"/>
                  </a:cubicBezTo>
                  <a:cubicBezTo>
                    <a:pt x="4165" y="14687"/>
                    <a:pt x="4168" y="14687"/>
                    <a:pt x="4172" y="14688"/>
                  </a:cubicBezTo>
                  <a:lnTo>
                    <a:pt x="4168" y="14710"/>
                  </a:lnTo>
                  <a:cubicBezTo>
                    <a:pt x="4162" y="14729"/>
                    <a:pt x="4247" y="14751"/>
                    <a:pt x="4360" y="14766"/>
                  </a:cubicBezTo>
                  <a:cubicBezTo>
                    <a:pt x="4501" y="14794"/>
                    <a:pt x="4557" y="14798"/>
                    <a:pt x="4582" y="14823"/>
                  </a:cubicBezTo>
                  <a:lnTo>
                    <a:pt x="4613" y="14804"/>
                  </a:lnTo>
                  <a:cubicBezTo>
                    <a:pt x="4627" y="14797"/>
                    <a:pt x="4639" y="14794"/>
                    <a:pt x="4649" y="14794"/>
                  </a:cubicBezTo>
                  <a:cubicBezTo>
                    <a:pt x="4663" y="14794"/>
                    <a:pt x="4673" y="14800"/>
                    <a:pt x="4673" y="14813"/>
                  </a:cubicBezTo>
                  <a:cubicBezTo>
                    <a:pt x="4689" y="14829"/>
                    <a:pt x="4741" y="14837"/>
                    <a:pt x="4793" y="14837"/>
                  </a:cubicBezTo>
                  <a:cubicBezTo>
                    <a:pt x="4822" y="14837"/>
                    <a:pt x="4852" y="14835"/>
                    <a:pt x="4874" y="14829"/>
                  </a:cubicBezTo>
                  <a:lnTo>
                    <a:pt x="4930" y="14832"/>
                  </a:lnTo>
                  <a:cubicBezTo>
                    <a:pt x="4943" y="14854"/>
                    <a:pt x="4973" y="14865"/>
                    <a:pt x="5003" y="14865"/>
                  </a:cubicBezTo>
                  <a:cubicBezTo>
                    <a:pt x="5031" y="14865"/>
                    <a:pt x="5060" y="14855"/>
                    <a:pt x="5074" y="14835"/>
                  </a:cubicBezTo>
                  <a:cubicBezTo>
                    <a:pt x="5074" y="14857"/>
                    <a:pt x="5102" y="14857"/>
                    <a:pt x="5134" y="14857"/>
                  </a:cubicBezTo>
                  <a:cubicBezTo>
                    <a:pt x="5167" y="14846"/>
                    <a:pt x="5221" y="14838"/>
                    <a:pt x="5260" y="14838"/>
                  </a:cubicBezTo>
                  <a:cubicBezTo>
                    <a:pt x="5287" y="14838"/>
                    <a:pt x="5306" y="14842"/>
                    <a:pt x="5306" y="14851"/>
                  </a:cubicBezTo>
                  <a:lnTo>
                    <a:pt x="5337" y="14851"/>
                  </a:lnTo>
                  <a:cubicBezTo>
                    <a:pt x="5362" y="14832"/>
                    <a:pt x="5391" y="14823"/>
                    <a:pt x="5422" y="14823"/>
                  </a:cubicBezTo>
                  <a:cubicBezTo>
                    <a:pt x="5425" y="14823"/>
                    <a:pt x="5428" y="14823"/>
                    <a:pt x="5432" y="14823"/>
                  </a:cubicBezTo>
                  <a:cubicBezTo>
                    <a:pt x="5459" y="14823"/>
                    <a:pt x="5484" y="14811"/>
                    <a:pt x="5507" y="14794"/>
                  </a:cubicBezTo>
                  <a:cubicBezTo>
                    <a:pt x="5522" y="14779"/>
                    <a:pt x="5541" y="14769"/>
                    <a:pt x="5563" y="14766"/>
                  </a:cubicBezTo>
                  <a:cubicBezTo>
                    <a:pt x="5565" y="14766"/>
                    <a:pt x="5566" y="14766"/>
                    <a:pt x="5567" y="14766"/>
                  </a:cubicBezTo>
                  <a:cubicBezTo>
                    <a:pt x="5588" y="14766"/>
                    <a:pt x="5565" y="14789"/>
                    <a:pt x="5538" y="14810"/>
                  </a:cubicBezTo>
                  <a:cubicBezTo>
                    <a:pt x="5517" y="14821"/>
                    <a:pt x="5516" y="14826"/>
                    <a:pt x="5527" y="14826"/>
                  </a:cubicBezTo>
                  <a:cubicBezTo>
                    <a:pt x="5546" y="14826"/>
                    <a:pt x="5599" y="14810"/>
                    <a:pt x="5651" y="14779"/>
                  </a:cubicBezTo>
                  <a:cubicBezTo>
                    <a:pt x="5691" y="14750"/>
                    <a:pt x="5711" y="14736"/>
                    <a:pt x="5713" y="14736"/>
                  </a:cubicBezTo>
                  <a:lnTo>
                    <a:pt x="5713" y="14736"/>
                  </a:lnTo>
                  <a:cubicBezTo>
                    <a:pt x="5716" y="14736"/>
                    <a:pt x="5703" y="14748"/>
                    <a:pt x="5679" y="14772"/>
                  </a:cubicBezTo>
                  <a:cubicBezTo>
                    <a:pt x="5662" y="14790"/>
                    <a:pt x="5645" y="14807"/>
                    <a:pt x="5653" y="14807"/>
                  </a:cubicBezTo>
                  <a:cubicBezTo>
                    <a:pt x="5656" y="14807"/>
                    <a:pt x="5665" y="14803"/>
                    <a:pt x="5682" y="14794"/>
                  </a:cubicBezTo>
                  <a:cubicBezTo>
                    <a:pt x="5682" y="14794"/>
                    <a:pt x="5742" y="14785"/>
                    <a:pt x="5735" y="14763"/>
                  </a:cubicBezTo>
                  <a:lnTo>
                    <a:pt x="5823" y="14747"/>
                  </a:lnTo>
                  <a:cubicBezTo>
                    <a:pt x="5841" y="14752"/>
                    <a:pt x="5859" y="14754"/>
                    <a:pt x="5877" y="14754"/>
                  </a:cubicBezTo>
                  <a:cubicBezTo>
                    <a:pt x="5899" y="14754"/>
                    <a:pt x="5920" y="14751"/>
                    <a:pt x="5942" y="14744"/>
                  </a:cubicBezTo>
                  <a:cubicBezTo>
                    <a:pt x="5955" y="14728"/>
                    <a:pt x="5960" y="14721"/>
                    <a:pt x="5969" y="14721"/>
                  </a:cubicBezTo>
                  <a:cubicBezTo>
                    <a:pt x="5975" y="14721"/>
                    <a:pt x="5984" y="14725"/>
                    <a:pt x="5999" y="14732"/>
                  </a:cubicBezTo>
                  <a:cubicBezTo>
                    <a:pt x="6000" y="14738"/>
                    <a:pt x="6004" y="14742"/>
                    <a:pt x="6009" y="14742"/>
                  </a:cubicBezTo>
                  <a:cubicBezTo>
                    <a:pt x="6017" y="14742"/>
                    <a:pt x="6027" y="14730"/>
                    <a:pt x="6021" y="14704"/>
                  </a:cubicBezTo>
                  <a:cubicBezTo>
                    <a:pt x="6035" y="14685"/>
                    <a:pt x="6056" y="14675"/>
                    <a:pt x="6076" y="14675"/>
                  </a:cubicBezTo>
                  <a:cubicBezTo>
                    <a:pt x="6086" y="14675"/>
                    <a:pt x="6096" y="14678"/>
                    <a:pt x="6105" y="14682"/>
                  </a:cubicBezTo>
                  <a:cubicBezTo>
                    <a:pt x="6112" y="14703"/>
                    <a:pt x="6122" y="14710"/>
                    <a:pt x="6130" y="14710"/>
                  </a:cubicBezTo>
                  <a:cubicBezTo>
                    <a:pt x="6138" y="14710"/>
                    <a:pt x="6143" y="14703"/>
                    <a:pt x="6140" y="14694"/>
                  </a:cubicBezTo>
                  <a:cubicBezTo>
                    <a:pt x="6152" y="14675"/>
                    <a:pt x="6171" y="14663"/>
                    <a:pt x="6190" y="14657"/>
                  </a:cubicBezTo>
                  <a:cubicBezTo>
                    <a:pt x="6190" y="14659"/>
                    <a:pt x="6194" y="14660"/>
                    <a:pt x="6201" y="14660"/>
                  </a:cubicBezTo>
                  <a:cubicBezTo>
                    <a:pt x="6253" y="14660"/>
                    <a:pt x="6477" y="14587"/>
                    <a:pt x="6688" y="14481"/>
                  </a:cubicBezTo>
                  <a:cubicBezTo>
                    <a:pt x="6713" y="14465"/>
                    <a:pt x="6729" y="14434"/>
                    <a:pt x="6719" y="14415"/>
                  </a:cubicBezTo>
                  <a:cubicBezTo>
                    <a:pt x="6711" y="14398"/>
                    <a:pt x="6708" y="14392"/>
                    <a:pt x="6711" y="14392"/>
                  </a:cubicBezTo>
                  <a:lnTo>
                    <a:pt x="6711" y="14392"/>
                  </a:lnTo>
                  <a:cubicBezTo>
                    <a:pt x="6715" y="14392"/>
                    <a:pt x="6728" y="14399"/>
                    <a:pt x="6748" y="14403"/>
                  </a:cubicBezTo>
                  <a:cubicBezTo>
                    <a:pt x="6767" y="14418"/>
                    <a:pt x="6786" y="14425"/>
                    <a:pt x="6800" y="14425"/>
                  </a:cubicBezTo>
                  <a:cubicBezTo>
                    <a:pt x="6825" y="14425"/>
                    <a:pt x="6834" y="14404"/>
                    <a:pt x="6798" y="14378"/>
                  </a:cubicBezTo>
                  <a:cubicBezTo>
                    <a:pt x="6771" y="14362"/>
                    <a:pt x="6761" y="14358"/>
                    <a:pt x="6772" y="14358"/>
                  </a:cubicBezTo>
                  <a:cubicBezTo>
                    <a:pt x="6779" y="14358"/>
                    <a:pt x="6796" y="14360"/>
                    <a:pt x="6823" y="14362"/>
                  </a:cubicBezTo>
                  <a:cubicBezTo>
                    <a:pt x="6831" y="14363"/>
                    <a:pt x="6838" y="14363"/>
                    <a:pt x="6843" y="14363"/>
                  </a:cubicBezTo>
                  <a:cubicBezTo>
                    <a:pt x="6859" y="14363"/>
                    <a:pt x="6863" y="14358"/>
                    <a:pt x="6873" y="14334"/>
                  </a:cubicBezTo>
                  <a:cubicBezTo>
                    <a:pt x="6864" y="14321"/>
                    <a:pt x="6875" y="14310"/>
                    <a:pt x="6885" y="14310"/>
                  </a:cubicBezTo>
                  <a:cubicBezTo>
                    <a:pt x="6890" y="14310"/>
                    <a:pt x="6895" y="14312"/>
                    <a:pt x="6898" y="14318"/>
                  </a:cubicBezTo>
                  <a:cubicBezTo>
                    <a:pt x="6911" y="14319"/>
                    <a:pt x="6925" y="14320"/>
                    <a:pt x="6936" y="14320"/>
                  </a:cubicBezTo>
                  <a:cubicBezTo>
                    <a:pt x="6954" y="14320"/>
                    <a:pt x="6965" y="14317"/>
                    <a:pt x="6958" y="14306"/>
                  </a:cubicBezTo>
                  <a:cubicBezTo>
                    <a:pt x="6976" y="14296"/>
                    <a:pt x="6998" y="14293"/>
                    <a:pt x="7020" y="14293"/>
                  </a:cubicBezTo>
                  <a:cubicBezTo>
                    <a:pt x="7022" y="14293"/>
                    <a:pt x="7023" y="14293"/>
                    <a:pt x="7025" y="14293"/>
                  </a:cubicBezTo>
                  <a:cubicBezTo>
                    <a:pt x="7059" y="14293"/>
                    <a:pt x="7071" y="14260"/>
                    <a:pt x="7083" y="14227"/>
                  </a:cubicBezTo>
                  <a:cubicBezTo>
                    <a:pt x="7112" y="14175"/>
                    <a:pt x="7132" y="14149"/>
                    <a:pt x="7142" y="14149"/>
                  </a:cubicBezTo>
                  <a:cubicBezTo>
                    <a:pt x="7149" y="14149"/>
                    <a:pt x="7152" y="14158"/>
                    <a:pt x="7152" y="14177"/>
                  </a:cubicBezTo>
                  <a:cubicBezTo>
                    <a:pt x="7152" y="14187"/>
                    <a:pt x="7156" y="14192"/>
                    <a:pt x="7163" y="14192"/>
                  </a:cubicBezTo>
                  <a:cubicBezTo>
                    <a:pt x="7190" y="14192"/>
                    <a:pt x="7261" y="14117"/>
                    <a:pt x="7258" y="14077"/>
                  </a:cubicBezTo>
                  <a:cubicBezTo>
                    <a:pt x="7256" y="14045"/>
                    <a:pt x="7256" y="14033"/>
                    <a:pt x="7259" y="14033"/>
                  </a:cubicBezTo>
                  <a:cubicBezTo>
                    <a:pt x="7260" y="14033"/>
                    <a:pt x="7263" y="14037"/>
                    <a:pt x="7268" y="14042"/>
                  </a:cubicBezTo>
                  <a:cubicBezTo>
                    <a:pt x="7272" y="14047"/>
                    <a:pt x="7276" y="14049"/>
                    <a:pt x="7281" y="14049"/>
                  </a:cubicBezTo>
                  <a:cubicBezTo>
                    <a:pt x="7291" y="14049"/>
                    <a:pt x="7302" y="14039"/>
                    <a:pt x="7302" y="14039"/>
                  </a:cubicBezTo>
                  <a:cubicBezTo>
                    <a:pt x="7318" y="14028"/>
                    <a:pt x="7336" y="14014"/>
                    <a:pt x="7349" y="14014"/>
                  </a:cubicBezTo>
                  <a:cubicBezTo>
                    <a:pt x="7354" y="14014"/>
                    <a:pt x="7359" y="14016"/>
                    <a:pt x="7362" y="14020"/>
                  </a:cubicBezTo>
                  <a:cubicBezTo>
                    <a:pt x="7384" y="13998"/>
                    <a:pt x="7399" y="13977"/>
                    <a:pt x="7415" y="13948"/>
                  </a:cubicBezTo>
                  <a:cubicBezTo>
                    <a:pt x="7430" y="13888"/>
                    <a:pt x="7486" y="13848"/>
                    <a:pt x="7549" y="13848"/>
                  </a:cubicBezTo>
                  <a:cubicBezTo>
                    <a:pt x="7551" y="13848"/>
                    <a:pt x="7554" y="13848"/>
                    <a:pt x="7556" y="13848"/>
                  </a:cubicBezTo>
                  <a:lnTo>
                    <a:pt x="7584" y="13795"/>
                  </a:lnTo>
                  <a:cubicBezTo>
                    <a:pt x="7580" y="13757"/>
                    <a:pt x="7582" y="13728"/>
                    <a:pt x="7595" y="13728"/>
                  </a:cubicBezTo>
                  <a:cubicBezTo>
                    <a:pt x="7600" y="13728"/>
                    <a:pt x="7606" y="13731"/>
                    <a:pt x="7613" y="13738"/>
                  </a:cubicBezTo>
                  <a:lnTo>
                    <a:pt x="7628" y="13754"/>
                  </a:lnTo>
                  <a:cubicBezTo>
                    <a:pt x="7620" y="13712"/>
                    <a:pt x="7682" y="13659"/>
                    <a:pt x="7721" y="13659"/>
                  </a:cubicBezTo>
                  <a:cubicBezTo>
                    <a:pt x="7729" y="13659"/>
                    <a:pt x="7736" y="13662"/>
                    <a:pt x="7741" y="13666"/>
                  </a:cubicBezTo>
                  <a:cubicBezTo>
                    <a:pt x="7748" y="13672"/>
                    <a:pt x="7752" y="13675"/>
                    <a:pt x="7756" y="13675"/>
                  </a:cubicBezTo>
                  <a:cubicBezTo>
                    <a:pt x="7760" y="13675"/>
                    <a:pt x="7765" y="13670"/>
                    <a:pt x="7775" y="13660"/>
                  </a:cubicBezTo>
                  <a:lnTo>
                    <a:pt x="7760" y="13644"/>
                  </a:lnTo>
                  <a:cubicBezTo>
                    <a:pt x="7747" y="13629"/>
                    <a:pt x="7732" y="13616"/>
                    <a:pt x="7750" y="13594"/>
                  </a:cubicBezTo>
                  <a:cubicBezTo>
                    <a:pt x="7765" y="13579"/>
                    <a:pt x="7780" y="13562"/>
                    <a:pt x="7794" y="13562"/>
                  </a:cubicBezTo>
                  <a:cubicBezTo>
                    <a:pt x="7797" y="13562"/>
                    <a:pt x="7800" y="13563"/>
                    <a:pt x="7804" y="13566"/>
                  </a:cubicBezTo>
                  <a:cubicBezTo>
                    <a:pt x="7838" y="13560"/>
                    <a:pt x="7873" y="13550"/>
                    <a:pt x="7857" y="13538"/>
                  </a:cubicBezTo>
                  <a:cubicBezTo>
                    <a:pt x="7873" y="13522"/>
                    <a:pt x="7891" y="13513"/>
                    <a:pt x="7910" y="13506"/>
                  </a:cubicBezTo>
                  <a:lnTo>
                    <a:pt x="7985" y="13419"/>
                  </a:lnTo>
                  <a:cubicBezTo>
                    <a:pt x="7988" y="13388"/>
                    <a:pt x="8013" y="13348"/>
                    <a:pt x="8032" y="13348"/>
                  </a:cubicBezTo>
                  <a:cubicBezTo>
                    <a:pt x="8034" y="13348"/>
                    <a:pt x="8037" y="13348"/>
                    <a:pt x="8039" y="13350"/>
                  </a:cubicBezTo>
                  <a:cubicBezTo>
                    <a:pt x="8054" y="13325"/>
                    <a:pt x="8067" y="13296"/>
                    <a:pt x="8073" y="13268"/>
                  </a:cubicBezTo>
                  <a:cubicBezTo>
                    <a:pt x="8101" y="13230"/>
                    <a:pt x="8117" y="13208"/>
                    <a:pt x="8130" y="13208"/>
                  </a:cubicBezTo>
                  <a:cubicBezTo>
                    <a:pt x="8133" y="13208"/>
                    <a:pt x="8136" y="13210"/>
                    <a:pt x="8139" y="13212"/>
                  </a:cubicBezTo>
                  <a:cubicBezTo>
                    <a:pt x="8145" y="13215"/>
                    <a:pt x="8150" y="13217"/>
                    <a:pt x="8152" y="13217"/>
                  </a:cubicBezTo>
                  <a:cubicBezTo>
                    <a:pt x="8158" y="13217"/>
                    <a:pt x="8158" y="13209"/>
                    <a:pt x="8158" y="13187"/>
                  </a:cubicBezTo>
                  <a:cubicBezTo>
                    <a:pt x="8142" y="13174"/>
                    <a:pt x="8158" y="13152"/>
                    <a:pt x="8173" y="13127"/>
                  </a:cubicBezTo>
                  <a:lnTo>
                    <a:pt x="8205" y="13080"/>
                  </a:lnTo>
                  <a:cubicBezTo>
                    <a:pt x="8186" y="13068"/>
                    <a:pt x="8186" y="13068"/>
                    <a:pt x="8202" y="13046"/>
                  </a:cubicBezTo>
                  <a:cubicBezTo>
                    <a:pt x="8217" y="13021"/>
                    <a:pt x="8283" y="12961"/>
                    <a:pt x="8299" y="12936"/>
                  </a:cubicBezTo>
                  <a:cubicBezTo>
                    <a:pt x="8327" y="12884"/>
                    <a:pt x="8336" y="12868"/>
                    <a:pt x="8328" y="12868"/>
                  </a:cubicBezTo>
                  <a:cubicBezTo>
                    <a:pt x="8325" y="12868"/>
                    <a:pt x="8318" y="12872"/>
                    <a:pt x="8308" y="12877"/>
                  </a:cubicBezTo>
                  <a:cubicBezTo>
                    <a:pt x="8303" y="12884"/>
                    <a:pt x="8297" y="12888"/>
                    <a:pt x="8294" y="12888"/>
                  </a:cubicBezTo>
                  <a:cubicBezTo>
                    <a:pt x="8289" y="12888"/>
                    <a:pt x="8294" y="12876"/>
                    <a:pt x="8324" y="12851"/>
                  </a:cubicBezTo>
                  <a:cubicBezTo>
                    <a:pt x="8365" y="12798"/>
                    <a:pt x="8402" y="12745"/>
                    <a:pt x="8440" y="12689"/>
                  </a:cubicBezTo>
                  <a:cubicBezTo>
                    <a:pt x="8490" y="12585"/>
                    <a:pt x="8490" y="12585"/>
                    <a:pt x="8471" y="12576"/>
                  </a:cubicBezTo>
                  <a:lnTo>
                    <a:pt x="8471" y="12576"/>
                  </a:lnTo>
                  <a:cubicBezTo>
                    <a:pt x="8466" y="12576"/>
                    <a:pt x="8461" y="12577"/>
                    <a:pt x="8457" y="12577"/>
                  </a:cubicBezTo>
                  <a:cubicBezTo>
                    <a:pt x="8424" y="12577"/>
                    <a:pt x="8439" y="12556"/>
                    <a:pt x="8484" y="12551"/>
                  </a:cubicBezTo>
                  <a:cubicBezTo>
                    <a:pt x="8550" y="12519"/>
                    <a:pt x="8562" y="12491"/>
                    <a:pt x="8543" y="12482"/>
                  </a:cubicBezTo>
                  <a:cubicBezTo>
                    <a:pt x="8534" y="12447"/>
                    <a:pt x="8534" y="12447"/>
                    <a:pt x="8546" y="12422"/>
                  </a:cubicBezTo>
                  <a:cubicBezTo>
                    <a:pt x="8549" y="12423"/>
                    <a:pt x="8551" y="12424"/>
                    <a:pt x="8553" y="12424"/>
                  </a:cubicBezTo>
                  <a:cubicBezTo>
                    <a:pt x="8568" y="12424"/>
                    <a:pt x="8578" y="12396"/>
                    <a:pt x="8581" y="12344"/>
                  </a:cubicBezTo>
                  <a:cubicBezTo>
                    <a:pt x="8589" y="12328"/>
                    <a:pt x="8592" y="12322"/>
                    <a:pt x="8597" y="12322"/>
                  </a:cubicBezTo>
                  <a:cubicBezTo>
                    <a:pt x="8601" y="12322"/>
                    <a:pt x="8605" y="12325"/>
                    <a:pt x="8612" y="12328"/>
                  </a:cubicBezTo>
                  <a:cubicBezTo>
                    <a:pt x="8612" y="12328"/>
                    <a:pt x="8625" y="12300"/>
                    <a:pt x="8634" y="12275"/>
                  </a:cubicBezTo>
                  <a:cubicBezTo>
                    <a:pt x="8618" y="12206"/>
                    <a:pt x="8697" y="12055"/>
                    <a:pt x="8728" y="12037"/>
                  </a:cubicBezTo>
                  <a:cubicBezTo>
                    <a:pt x="8734" y="12015"/>
                    <a:pt x="8734" y="11993"/>
                    <a:pt x="8728" y="11974"/>
                  </a:cubicBezTo>
                  <a:cubicBezTo>
                    <a:pt x="8702" y="11940"/>
                    <a:pt x="8704" y="11917"/>
                    <a:pt x="8728" y="11917"/>
                  </a:cubicBezTo>
                  <a:cubicBezTo>
                    <a:pt x="8734" y="11917"/>
                    <a:pt x="8740" y="11919"/>
                    <a:pt x="8747" y="11921"/>
                  </a:cubicBezTo>
                  <a:cubicBezTo>
                    <a:pt x="8760" y="11925"/>
                    <a:pt x="8769" y="11928"/>
                    <a:pt x="8773" y="11928"/>
                  </a:cubicBezTo>
                  <a:cubicBezTo>
                    <a:pt x="8781" y="11928"/>
                    <a:pt x="8775" y="11919"/>
                    <a:pt x="8756" y="11893"/>
                  </a:cubicBezTo>
                  <a:cubicBezTo>
                    <a:pt x="8745" y="11865"/>
                    <a:pt x="8778" y="11757"/>
                    <a:pt x="8807" y="11757"/>
                  </a:cubicBezTo>
                  <a:cubicBezTo>
                    <a:pt x="8811" y="11757"/>
                    <a:pt x="8815" y="11760"/>
                    <a:pt x="8819" y="11764"/>
                  </a:cubicBezTo>
                  <a:lnTo>
                    <a:pt x="8860" y="11777"/>
                  </a:lnTo>
                  <a:cubicBezTo>
                    <a:pt x="8854" y="11758"/>
                    <a:pt x="8850" y="11736"/>
                    <a:pt x="8854" y="11717"/>
                  </a:cubicBezTo>
                  <a:cubicBezTo>
                    <a:pt x="8835" y="11711"/>
                    <a:pt x="8841" y="11683"/>
                    <a:pt x="8866" y="11598"/>
                  </a:cubicBezTo>
                  <a:cubicBezTo>
                    <a:pt x="8882" y="11545"/>
                    <a:pt x="8885" y="11429"/>
                    <a:pt x="8897" y="11375"/>
                  </a:cubicBezTo>
                  <a:cubicBezTo>
                    <a:pt x="8910" y="11319"/>
                    <a:pt x="8929" y="11238"/>
                    <a:pt x="8954" y="11212"/>
                  </a:cubicBezTo>
                  <a:cubicBezTo>
                    <a:pt x="8960" y="11175"/>
                    <a:pt x="8960" y="11134"/>
                    <a:pt x="8954" y="11097"/>
                  </a:cubicBezTo>
                  <a:cubicBezTo>
                    <a:pt x="8939" y="11066"/>
                    <a:pt x="8947" y="11015"/>
                    <a:pt x="8965" y="11015"/>
                  </a:cubicBezTo>
                  <a:cubicBezTo>
                    <a:pt x="8965" y="11015"/>
                    <a:pt x="8966" y="11015"/>
                    <a:pt x="8966" y="11015"/>
                  </a:cubicBezTo>
                  <a:lnTo>
                    <a:pt x="8973" y="10987"/>
                  </a:lnTo>
                  <a:cubicBezTo>
                    <a:pt x="8963" y="10959"/>
                    <a:pt x="8960" y="10927"/>
                    <a:pt x="8963" y="10899"/>
                  </a:cubicBezTo>
                  <a:cubicBezTo>
                    <a:pt x="8991" y="10899"/>
                    <a:pt x="9007" y="10868"/>
                    <a:pt x="8991" y="10846"/>
                  </a:cubicBezTo>
                  <a:cubicBezTo>
                    <a:pt x="8969" y="10843"/>
                    <a:pt x="8973" y="10815"/>
                    <a:pt x="8982" y="10761"/>
                  </a:cubicBezTo>
                  <a:cubicBezTo>
                    <a:pt x="8995" y="10733"/>
                    <a:pt x="9026" y="10492"/>
                    <a:pt x="9038" y="10254"/>
                  </a:cubicBezTo>
                  <a:cubicBezTo>
                    <a:pt x="9048" y="10017"/>
                    <a:pt x="9039" y="9787"/>
                    <a:pt x="9029" y="9787"/>
                  </a:cubicBezTo>
                  <a:cubicBezTo>
                    <a:pt x="9029" y="9787"/>
                    <a:pt x="9029" y="9787"/>
                    <a:pt x="9029" y="9787"/>
                  </a:cubicBezTo>
                  <a:lnTo>
                    <a:pt x="9029" y="9702"/>
                  </a:lnTo>
                  <a:lnTo>
                    <a:pt x="9026" y="9617"/>
                  </a:lnTo>
                  <a:cubicBezTo>
                    <a:pt x="9067" y="9617"/>
                    <a:pt x="9042" y="9480"/>
                    <a:pt x="9016" y="9398"/>
                  </a:cubicBezTo>
                  <a:cubicBezTo>
                    <a:pt x="8998" y="9373"/>
                    <a:pt x="8988" y="9345"/>
                    <a:pt x="8988" y="9313"/>
                  </a:cubicBezTo>
                  <a:cubicBezTo>
                    <a:pt x="9032" y="9313"/>
                    <a:pt x="9026" y="9229"/>
                    <a:pt x="9001" y="9176"/>
                  </a:cubicBezTo>
                  <a:cubicBezTo>
                    <a:pt x="8957" y="9150"/>
                    <a:pt x="8954" y="9122"/>
                    <a:pt x="8995" y="9119"/>
                  </a:cubicBezTo>
                  <a:cubicBezTo>
                    <a:pt x="9038" y="9116"/>
                    <a:pt x="9032" y="9063"/>
                    <a:pt x="8966" y="9013"/>
                  </a:cubicBezTo>
                  <a:cubicBezTo>
                    <a:pt x="8941" y="8987"/>
                    <a:pt x="8941" y="8987"/>
                    <a:pt x="8960" y="8956"/>
                  </a:cubicBezTo>
                  <a:cubicBezTo>
                    <a:pt x="8998" y="8925"/>
                    <a:pt x="8995" y="8900"/>
                    <a:pt x="8976" y="8900"/>
                  </a:cubicBezTo>
                  <a:cubicBezTo>
                    <a:pt x="8929" y="8878"/>
                    <a:pt x="8929" y="8850"/>
                    <a:pt x="8966" y="8818"/>
                  </a:cubicBezTo>
                  <a:cubicBezTo>
                    <a:pt x="9001" y="8759"/>
                    <a:pt x="9001" y="8759"/>
                    <a:pt x="8957" y="8737"/>
                  </a:cubicBezTo>
                  <a:cubicBezTo>
                    <a:pt x="8913" y="8712"/>
                    <a:pt x="8897" y="8605"/>
                    <a:pt x="8935" y="8571"/>
                  </a:cubicBezTo>
                  <a:cubicBezTo>
                    <a:pt x="8932" y="8547"/>
                    <a:pt x="8949" y="8517"/>
                    <a:pt x="8932" y="8517"/>
                  </a:cubicBezTo>
                  <a:cubicBezTo>
                    <a:pt x="8931" y="8517"/>
                    <a:pt x="8930" y="8517"/>
                    <a:pt x="8929" y="8517"/>
                  </a:cubicBezTo>
                  <a:lnTo>
                    <a:pt x="8944" y="8486"/>
                  </a:lnTo>
                  <a:cubicBezTo>
                    <a:pt x="8941" y="8461"/>
                    <a:pt x="8938" y="8433"/>
                    <a:pt x="8938" y="8433"/>
                  </a:cubicBezTo>
                  <a:lnTo>
                    <a:pt x="8916" y="8436"/>
                  </a:lnTo>
                  <a:cubicBezTo>
                    <a:pt x="8910" y="8307"/>
                    <a:pt x="8897" y="8179"/>
                    <a:pt x="8879" y="8050"/>
                  </a:cubicBezTo>
                  <a:cubicBezTo>
                    <a:pt x="8834" y="7801"/>
                    <a:pt x="8818" y="7723"/>
                    <a:pt x="8806" y="7723"/>
                  </a:cubicBezTo>
                  <a:cubicBezTo>
                    <a:pt x="8804" y="7723"/>
                    <a:pt x="8802" y="7726"/>
                    <a:pt x="8800" y="7731"/>
                  </a:cubicBezTo>
                  <a:cubicBezTo>
                    <a:pt x="8792" y="7739"/>
                    <a:pt x="8785" y="7742"/>
                    <a:pt x="8779" y="7742"/>
                  </a:cubicBezTo>
                  <a:cubicBezTo>
                    <a:pt x="8761" y="7742"/>
                    <a:pt x="8761" y="7704"/>
                    <a:pt x="8788" y="7678"/>
                  </a:cubicBezTo>
                  <a:cubicBezTo>
                    <a:pt x="8785" y="7652"/>
                    <a:pt x="8794" y="7593"/>
                    <a:pt x="8781" y="7540"/>
                  </a:cubicBezTo>
                  <a:cubicBezTo>
                    <a:pt x="8772" y="7486"/>
                    <a:pt x="8760" y="7433"/>
                    <a:pt x="8781" y="7427"/>
                  </a:cubicBezTo>
                  <a:lnTo>
                    <a:pt x="8775" y="7402"/>
                  </a:lnTo>
                  <a:cubicBezTo>
                    <a:pt x="8722" y="7355"/>
                    <a:pt x="8691" y="7195"/>
                    <a:pt x="8694" y="7110"/>
                  </a:cubicBezTo>
                  <a:cubicBezTo>
                    <a:pt x="8687" y="7066"/>
                    <a:pt x="8669" y="7023"/>
                    <a:pt x="8644" y="6982"/>
                  </a:cubicBezTo>
                  <a:cubicBezTo>
                    <a:pt x="8609" y="6935"/>
                    <a:pt x="8609" y="6935"/>
                    <a:pt x="8625" y="6904"/>
                  </a:cubicBezTo>
                  <a:cubicBezTo>
                    <a:pt x="8643" y="6897"/>
                    <a:pt x="8629" y="6743"/>
                    <a:pt x="8591" y="6743"/>
                  </a:cubicBezTo>
                  <a:cubicBezTo>
                    <a:pt x="8589" y="6743"/>
                    <a:pt x="8588" y="6743"/>
                    <a:pt x="8587" y="6744"/>
                  </a:cubicBezTo>
                  <a:lnTo>
                    <a:pt x="8600" y="6712"/>
                  </a:lnTo>
                  <a:cubicBezTo>
                    <a:pt x="8615" y="6689"/>
                    <a:pt x="8598" y="6662"/>
                    <a:pt x="8573" y="6662"/>
                  </a:cubicBezTo>
                  <a:cubicBezTo>
                    <a:pt x="8571" y="6662"/>
                    <a:pt x="8570" y="6662"/>
                    <a:pt x="8568" y="6662"/>
                  </a:cubicBezTo>
                  <a:cubicBezTo>
                    <a:pt x="8563" y="6664"/>
                    <a:pt x="8557" y="6664"/>
                    <a:pt x="8553" y="6664"/>
                  </a:cubicBezTo>
                  <a:cubicBezTo>
                    <a:pt x="8527" y="6664"/>
                    <a:pt x="8529" y="6641"/>
                    <a:pt x="8575" y="6606"/>
                  </a:cubicBezTo>
                  <a:cubicBezTo>
                    <a:pt x="8611" y="6597"/>
                    <a:pt x="8610" y="6574"/>
                    <a:pt x="8595" y="6574"/>
                  </a:cubicBezTo>
                  <a:cubicBezTo>
                    <a:pt x="8594" y="6574"/>
                    <a:pt x="8592" y="6574"/>
                    <a:pt x="8590" y="6574"/>
                  </a:cubicBezTo>
                  <a:cubicBezTo>
                    <a:pt x="8562" y="6553"/>
                    <a:pt x="8537" y="6531"/>
                    <a:pt x="8550" y="6499"/>
                  </a:cubicBezTo>
                  <a:cubicBezTo>
                    <a:pt x="8544" y="6475"/>
                    <a:pt x="8539" y="6453"/>
                    <a:pt x="8512" y="6453"/>
                  </a:cubicBezTo>
                  <a:cubicBezTo>
                    <a:pt x="8507" y="6453"/>
                    <a:pt x="8502" y="6454"/>
                    <a:pt x="8496" y="6455"/>
                  </a:cubicBezTo>
                  <a:cubicBezTo>
                    <a:pt x="8494" y="6456"/>
                    <a:pt x="8493" y="6456"/>
                    <a:pt x="8491" y="6456"/>
                  </a:cubicBezTo>
                  <a:cubicBezTo>
                    <a:pt x="8476" y="6456"/>
                    <a:pt x="8467" y="6431"/>
                    <a:pt x="8462" y="6408"/>
                  </a:cubicBezTo>
                  <a:cubicBezTo>
                    <a:pt x="8469" y="6406"/>
                    <a:pt x="8474" y="6405"/>
                    <a:pt x="8479" y="6405"/>
                  </a:cubicBezTo>
                  <a:cubicBezTo>
                    <a:pt x="8487" y="6405"/>
                    <a:pt x="8492" y="6410"/>
                    <a:pt x="8509" y="6424"/>
                  </a:cubicBezTo>
                  <a:cubicBezTo>
                    <a:pt x="8511" y="6432"/>
                    <a:pt x="8513" y="6435"/>
                    <a:pt x="8513" y="6435"/>
                  </a:cubicBezTo>
                  <a:cubicBezTo>
                    <a:pt x="8513" y="6435"/>
                    <a:pt x="8505" y="6410"/>
                    <a:pt x="8496" y="6371"/>
                  </a:cubicBezTo>
                  <a:cubicBezTo>
                    <a:pt x="8490" y="6346"/>
                    <a:pt x="8496" y="6286"/>
                    <a:pt x="8515" y="6283"/>
                  </a:cubicBezTo>
                  <a:cubicBezTo>
                    <a:pt x="8525" y="6262"/>
                    <a:pt x="8526" y="6243"/>
                    <a:pt x="8516" y="6243"/>
                  </a:cubicBezTo>
                  <a:cubicBezTo>
                    <a:pt x="8510" y="6243"/>
                    <a:pt x="8502" y="6248"/>
                    <a:pt x="8490" y="6261"/>
                  </a:cubicBezTo>
                  <a:cubicBezTo>
                    <a:pt x="8478" y="6264"/>
                    <a:pt x="8469" y="6266"/>
                    <a:pt x="8463" y="6266"/>
                  </a:cubicBezTo>
                  <a:cubicBezTo>
                    <a:pt x="8448" y="6266"/>
                    <a:pt x="8446" y="6255"/>
                    <a:pt x="8437" y="6217"/>
                  </a:cubicBezTo>
                  <a:cubicBezTo>
                    <a:pt x="8427" y="6192"/>
                    <a:pt x="8421" y="6164"/>
                    <a:pt x="8443" y="6161"/>
                  </a:cubicBezTo>
                  <a:cubicBezTo>
                    <a:pt x="8462" y="6155"/>
                    <a:pt x="8462" y="6155"/>
                    <a:pt x="8449" y="6101"/>
                  </a:cubicBezTo>
                  <a:cubicBezTo>
                    <a:pt x="8424" y="6029"/>
                    <a:pt x="8368" y="5973"/>
                    <a:pt x="8299" y="5945"/>
                  </a:cubicBezTo>
                  <a:cubicBezTo>
                    <a:pt x="8285" y="5948"/>
                    <a:pt x="8276" y="5950"/>
                    <a:pt x="8271" y="5950"/>
                  </a:cubicBezTo>
                  <a:cubicBezTo>
                    <a:pt x="8262" y="5950"/>
                    <a:pt x="8269" y="5942"/>
                    <a:pt x="8289" y="5920"/>
                  </a:cubicBezTo>
                  <a:cubicBezTo>
                    <a:pt x="8311" y="5913"/>
                    <a:pt x="8302" y="5885"/>
                    <a:pt x="8296" y="5860"/>
                  </a:cubicBezTo>
                  <a:lnTo>
                    <a:pt x="8296" y="5860"/>
                  </a:lnTo>
                  <a:cubicBezTo>
                    <a:pt x="8294" y="5861"/>
                    <a:pt x="8292" y="5861"/>
                    <a:pt x="8291" y="5861"/>
                  </a:cubicBezTo>
                  <a:cubicBezTo>
                    <a:pt x="8283" y="5861"/>
                    <a:pt x="8285" y="5850"/>
                    <a:pt x="8289" y="5850"/>
                  </a:cubicBezTo>
                  <a:lnTo>
                    <a:pt x="8289" y="5850"/>
                  </a:lnTo>
                  <a:cubicBezTo>
                    <a:pt x="8291" y="5850"/>
                    <a:pt x="8294" y="5853"/>
                    <a:pt x="8296" y="5860"/>
                  </a:cubicBezTo>
                  <a:cubicBezTo>
                    <a:pt x="8298" y="5859"/>
                    <a:pt x="8299" y="5859"/>
                    <a:pt x="8301" y="5859"/>
                  </a:cubicBezTo>
                  <a:cubicBezTo>
                    <a:pt x="8316" y="5859"/>
                    <a:pt x="8325" y="5884"/>
                    <a:pt x="8330" y="5907"/>
                  </a:cubicBezTo>
                  <a:lnTo>
                    <a:pt x="8352" y="5901"/>
                  </a:lnTo>
                  <a:cubicBezTo>
                    <a:pt x="8383" y="5863"/>
                    <a:pt x="8377" y="5838"/>
                    <a:pt x="8330" y="5822"/>
                  </a:cubicBezTo>
                  <a:cubicBezTo>
                    <a:pt x="8302" y="5804"/>
                    <a:pt x="8302" y="5804"/>
                    <a:pt x="8315" y="5769"/>
                  </a:cubicBezTo>
                  <a:cubicBezTo>
                    <a:pt x="8326" y="5740"/>
                    <a:pt x="8337" y="5712"/>
                    <a:pt x="8325" y="5712"/>
                  </a:cubicBezTo>
                  <a:cubicBezTo>
                    <a:pt x="8324" y="5712"/>
                    <a:pt x="8322" y="5712"/>
                    <a:pt x="8321" y="5713"/>
                  </a:cubicBezTo>
                  <a:cubicBezTo>
                    <a:pt x="8311" y="5684"/>
                    <a:pt x="8311" y="5656"/>
                    <a:pt x="8318" y="5628"/>
                  </a:cubicBezTo>
                  <a:cubicBezTo>
                    <a:pt x="8303" y="5578"/>
                    <a:pt x="8296" y="5553"/>
                    <a:pt x="8277" y="5553"/>
                  </a:cubicBezTo>
                  <a:cubicBezTo>
                    <a:pt x="8276" y="5553"/>
                    <a:pt x="8275" y="5553"/>
                    <a:pt x="8274" y="5553"/>
                  </a:cubicBezTo>
                  <a:cubicBezTo>
                    <a:pt x="8272" y="5554"/>
                    <a:pt x="8270" y="5554"/>
                    <a:pt x="8268" y="5554"/>
                  </a:cubicBezTo>
                  <a:cubicBezTo>
                    <a:pt x="8254" y="5554"/>
                    <a:pt x="8248" y="5531"/>
                    <a:pt x="8239" y="5509"/>
                  </a:cubicBezTo>
                  <a:cubicBezTo>
                    <a:pt x="8234" y="5484"/>
                    <a:pt x="8226" y="5461"/>
                    <a:pt x="8210" y="5461"/>
                  </a:cubicBezTo>
                  <a:cubicBezTo>
                    <a:pt x="8209" y="5461"/>
                    <a:pt x="8207" y="5461"/>
                    <a:pt x="8205" y="5462"/>
                  </a:cubicBezTo>
                  <a:cubicBezTo>
                    <a:pt x="8202" y="5463"/>
                    <a:pt x="8200" y="5463"/>
                    <a:pt x="8197" y="5463"/>
                  </a:cubicBezTo>
                  <a:cubicBezTo>
                    <a:pt x="8177" y="5463"/>
                    <a:pt x="8153" y="5441"/>
                    <a:pt x="8139" y="5396"/>
                  </a:cubicBezTo>
                  <a:cubicBezTo>
                    <a:pt x="8105" y="5349"/>
                    <a:pt x="8105" y="5349"/>
                    <a:pt x="8136" y="5312"/>
                  </a:cubicBezTo>
                  <a:cubicBezTo>
                    <a:pt x="8155" y="5305"/>
                    <a:pt x="8148" y="5277"/>
                    <a:pt x="8139" y="5252"/>
                  </a:cubicBezTo>
                  <a:cubicBezTo>
                    <a:pt x="8136" y="5233"/>
                    <a:pt x="8136" y="5211"/>
                    <a:pt x="8142" y="5196"/>
                  </a:cubicBezTo>
                  <a:cubicBezTo>
                    <a:pt x="8150" y="5175"/>
                    <a:pt x="8146" y="5169"/>
                    <a:pt x="8137" y="5169"/>
                  </a:cubicBezTo>
                  <a:cubicBezTo>
                    <a:pt x="8132" y="5169"/>
                    <a:pt x="8124" y="5171"/>
                    <a:pt x="8117" y="5174"/>
                  </a:cubicBezTo>
                  <a:lnTo>
                    <a:pt x="8076" y="5186"/>
                  </a:lnTo>
                  <a:cubicBezTo>
                    <a:pt x="8067" y="5161"/>
                    <a:pt x="8101" y="5124"/>
                    <a:pt x="8120" y="5117"/>
                  </a:cubicBezTo>
                  <a:cubicBezTo>
                    <a:pt x="8140" y="5091"/>
                    <a:pt x="8148" y="5082"/>
                    <a:pt x="8139" y="5082"/>
                  </a:cubicBezTo>
                  <a:cubicBezTo>
                    <a:pt x="8135" y="5082"/>
                    <a:pt x="8125" y="5085"/>
                    <a:pt x="8111" y="5089"/>
                  </a:cubicBezTo>
                  <a:cubicBezTo>
                    <a:pt x="8109" y="5090"/>
                    <a:pt x="8106" y="5090"/>
                    <a:pt x="8104" y="5090"/>
                  </a:cubicBezTo>
                  <a:cubicBezTo>
                    <a:pt x="8086" y="5090"/>
                    <a:pt x="8064" y="5069"/>
                    <a:pt x="8067" y="5017"/>
                  </a:cubicBezTo>
                  <a:cubicBezTo>
                    <a:pt x="8051" y="4967"/>
                    <a:pt x="8032" y="4914"/>
                    <a:pt x="8054" y="4907"/>
                  </a:cubicBezTo>
                  <a:cubicBezTo>
                    <a:pt x="8061" y="4888"/>
                    <a:pt x="8054" y="4867"/>
                    <a:pt x="8036" y="4857"/>
                  </a:cubicBezTo>
                  <a:cubicBezTo>
                    <a:pt x="8007" y="4835"/>
                    <a:pt x="8001" y="4810"/>
                    <a:pt x="7995" y="4726"/>
                  </a:cubicBezTo>
                  <a:cubicBezTo>
                    <a:pt x="7992" y="4617"/>
                    <a:pt x="7992" y="4592"/>
                    <a:pt x="7973" y="4592"/>
                  </a:cubicBezTo>
                  <a:cubicBezTo>
                    <a:pt x="7968" y="4592"/>
                    <a:pt x="7960" y="4594"/>
                    <a:pt x="7951" y="4597"/>
                  </a:cubicBezTo>
                  <a:cubicBezTo>
                    <a:pt x="7944" y="4599"/>
                    <a:pt x="7936" y="4602"/>
                    <a:pt x="7931" y="4602"/>
                  </a:cubicBezTo>
                  <a:cubicBezTo>
                    <a:pt x="7923" y="4602"/>
                    <a:pt x="7922" y="4595"/>
                    <a:pt x="7942" y="4572"/>
                  </a:cubicBezTo>
                  <a:cubicBezTo>
                    <a:pt x="7954" y="4537"/>
                    <a:pt x="7926" y="4519"/>
                    <a:pt x="7888" y="4475"/>
                  </a:cubicBezTo>
                  <a:cubicBezTo>
                    <a:pt x="7874" y="4469"/>
                    <a:pt x="7859" y="4465"/>
                    <a:pt x="7843" y="4465"/>
                  </a:cubicBezTo>
                  <a:cubicBezTo>
                    <a:pt x="7828" y="4465"/>
                    <a:pt x="7813" y="4469"/>
                    <a:pt x="7801" y="4475"/>
                  </a:cubicBezTo>
                  <a:cubicBezTo>
                    <a:pt x="7788" y="4479"/>
                    <a:pt x="7779" y="4482"/>
                    <a:pt x="7773" y="4482"/>
                  </a:cubicBezTo>
                  <a:cubicBezTo>
                    <a:pt x="7760" y="4482"/>
                    <a:pt x="7761" y="4469"/>
                    <a:pt x="7763" y="4431"/>
                  </a:cubicBezTo>
                  <a:cubicBezTo>
                    <a:pt x="7750" y="4406"/>
                    <a:pt x="7760" y="4381"/>
                    <a:pt x="7782" y="4365"/>
                  </a:cubicBezTo>
                  <a:cubicBezTo>
                    <a:pt x="7784" y="4364"/>
                    <a:pt x="7786" y="4364"/>
                    <a:pt x="7789" y="4364"/>
                  </a:cubicBezTo>
                  <a:cubicBezTo>
                    <a:pt x="7806" y="4364"/>
                    <a:pt x="7813" y="4384"/>
                    <a:pt x="7813" y="4384"/>
                  </a:cubicBezTo>
                  <a:lnTo>
                    <a:pt x="7819" y="4409"/>
                  </a:lnTo>
                  <a:cubicBezTo>
                    <a:pt x="7841" y="4403"/>
                    <a:pt x="7860" y="4396"/>
                    <a:pt x="7841" y="4346"/>
                  </a:cubicBezTo>
                  <a:cubicBezTo>
                    <a:pt x="7853" y="4315"/>
                    <a:pt x="7846" y="4292"/>
                    <a:pt x="7829" y="4292"/>
                  </a:cubicBezTo>
                  <a:cubicBezTo>
                    <a:pt x="7827" y="4292"/>
                    <a:pt x="7825" y="4292"/>
                    <a:pt x="7823" y="4293"/>
                  </a:cubicBezTo>
                  <a:cubicBezTo>
                    <a:pt x="7835" y="4262"/>
                    <a:pt x="7816" y="4208"/>
                    <a:pt x="7797" y="4158"/>
                  </a:cubicBezTo>
                  <a:cubicBezTo>
                    <a:pt x="7779" y="4108"/>
                    <a:pt x="7754" y="4030"/>
                    <a:pt x="7763" y="3998"/>
                  </a:cubicBezTo>
                  <a:cubicBezTo>
                    <a:pt x="7746" y="3951"/>
                    <a:pt x="7737" y="3925"/>
                    <a:pt x="7719" y="3925"/>
                  </a:cubicBezTo>
                  <a:cubicBezTo>
                    <a:pt x="7717" y="3925"/>
                    <a:pt x="7715" y="3926"/>
                    <a:pt x="7713" y="3926"/>
                  </a:cubicBezTo>
                  <a:cubicBezTo>
                    <a:pt x="7704" y="3930"/>
                    <a:pt x="7697" y="3931"/>
                    <a:pt x="7691" y="3931"/>
                  </a:cubicBezTo>
                  <a:cubicBezTo>
                    <a:pt x="7672" y="3931"/>
                    <a:pt x="7670" y="3916"/>
                    <a:pt x="7685" y="3911"/>
                  </a:cubicBezTo>
                  <a:cubicBezTo>
                    <a:pt x="7713" y="3870"/>
                    <a:pt x="7609" y="3528"/>
                    <a:pt x="7559" y="3519"/>
                  </a:cubicBezTo>
                  <a:cubicBezTo>
                    <a:pt x="7559" y="3519"/>
                    <a:pt x="7547" y="3494"/>
                    <a:pt x="7537" y="3469"/>
                  </a:cubicBezTo>
                  <a:cubicBezTo>
                    <a:pt x="7537" y="3409"/>
                    <a:pt x="7475" y="3259"/>
                    <a:pt x="7446" y="3240"/>
                  </a:cubicBezTo>
                  <a:lnTo>
                    <a:pt x="7415" y="3165"/>
                  </a:lnTo>
                  <a:cubicBezTo>
                    <a:pt x="7415" y="3105"/>
                    <a:pt x="7406" y="3080"/>
                    <a:pt x="7374" y="3065"/>
                  </a:cubicBezTo>
                  <a:cubicBezTo>
                    <a:pt x="7343" y="3046"/>
                    <a:pt x="7324" y="3055"/>
                    <a:pt x="7343" y="3046"/>
                  </a:cubicBezTo>
                  <a:cubicBezTo>
                    <a:pt x="7365" y="3040"/>
                    <a:pt x="7343" y="2989"/>
                    <a:pt x="7299" y="2889"/>
                  </a:cubicBezTo>
                  <a:cubicBezTo>
                    <a:pt x="7271" y="2824"/>
                    <a:pt x="7261" y="2800"/>
                    <a:pt x="7256" y="2800"/>
                  </a:cubicBezTo>
                  <a:cubicBezTo>
                    <a:pt x="7253" y="2800"/>
                    <a:pt x="7251" y="2808"/>
                    <a:pt x="7249" y="2820"/>
                  </a:cubicBezTo>
                  <a:cubicBezTo>
                    <a:pt x="7186" y="2729"/>
                    <a:pt x="7205" y="2720"/>
                    <a:pt x="7224" y="2710"/>
                  </a:cubicBezTo>
                  <a:lnTo>
                    <a:pt x="7224" y="2710"/>
                  </a:lnTo>
                  <a:cubicBezTo>
                    <a:pt x="7228" y="2711"/>
                    <a:pt x="7232" y="2712"/>
                    <a:pt x="7235" y="2712"/>
                  </a:cubicBezTo>
                  <a:cubicBezTo>
                    <a:pt x="7270" y="2712"/>
                    <a:pt x="7246" y="2670"/>
                    <a:pt x="7183" y="2670"/>
                  </a:cubicBezTo>
                  <a:cubicBezTo>
                    <a:pt x="7136" y="2660"/>
                    <a:pt x="7111" y="2610"/>
                    <a:pt x="7133" y="2604"/>
                  </a:cubicBezTo>
                  <a:cubicBezTo>
                    <a:pt x="7136" y="2603"/>
                    <a:pt x="7138" y="2602"/>
                    <a:pt x="7141" y="2602"/>
                  </a:cubicBezTo>
                  <a:cubicBezTo>
                    <a:pt x="7155" y="2602"/>
                    <a:pt x="7163" y="2623"/>
                    <a:pt x="7174" y="2645"/>
                  </a:cubicBezTo>
                  <a:lnTo>
                    <a:pt x="7211" y="2629"/>
                  </a:lnTo>
                  <a:cubicBezTo>
                    <a:pt x="7199" y="2604"/>
                    <a:pt x="7199" y="2604"/>
                    <a:pt x="7171" y="2585"/>
                  </a:cubicBezTo>
                  <a:cubicBezTo>
                    <a:pt x="7161" y="2569"/>
                    <a:pt x="7146" y="2554"/>
                    <a:pt x="7127" y="2544"/>
                  </a:cubicBezTo>
                  <a:cubicBezTo>
                    <a:pt x="7118" y="2539"/>
                    <a:pt x="7110" y="2537"/>
                    <a:pt x="7103" y="2537"/>
                  </a:cubicBezTo>
                  <a:cubicBezTo>
                    <a:pt x="7088" y="2537"/>
                    <a:pt x="7077" y="2548"/>
                    <a:pt x="7070" y="2569"/>
                  </a:cubicBezTo>
                  <a:cubicBezTo>
                    <a:pt x="7068" y="2582"/>
                    <a:pt x="7065" y="2586"/>
                    <a:pt x="7062" y="2586"/>
                  </a:cubicBezTo>
                  <a:cubicBezTo>
                    <a:pt x="7055" y="2586"/>
                    <a:pt x="7047" y="2570"/>
                    <a:pt x="7039" y="2554"/>
                  </a:cubicBezTo>
                  <a:cubicBezTo>
                    <a:pt x="7037" y="2513"/>
                    <a:pt x="7046" y="2497"/>
                    <a:pt x="7063" y="2497"/>
                  </a:cubicBezTo>
                  <a:cubicBezTo>
                    <a:pt x="7070" y="2497"/>
                    <a:pt x="7077" y="2499"/>
                    <a:pt x="7086" y="2504"/>
                  </a:cubicBezTo>
                  <a:cubicBezTo>
                    <a:pt x="7092" y="2516"/>
                    <a:pt x="7100" y="2520"/>
                    <a:pt x="7109" y="2520"/>
                  </a:cubicBezTo>
                  <a:cubicBezTo>
                    <a:pt x="7117" y="2520"/>
                    <a:pt x="7127" y="2516"/>
                    <a:pt x="7136" y="2513"/>
                  </a:cubicBezTo>
                  <a:cubicBezTo>
                    <a:pt x="7155" y="2504"/>
                    <a:pt x="7061" y="2397"/>
                    <a:pt x="7011" y="2388"/>
                  </a:cubicBezTo>
                  <a:lnTo>
                    <a:pt x="7030" y="2378"/>
                  </a:lnTo>
                  <a:cubicBezTo>
                    <a:pt x="7048" y="2372"/>
                    <a:pt x="7027" y="2322"/>
                    <a:pt x="7005" y="2272"/>
                  </a:cubicBezTo>
                  <a:cubicBezTo>
                    <a:pt x="6986" y="2229"/>
                    <a:pt x="6974" y="2204"/>
                    <a:pt x="6959" y="2204"/>
                  </a:cubicBezTo>
                  <a:cubicBezTo>
                    <a:pt x="6956" y="2204"/>
                    <a:pt x="6954" y="2205"/>
                    <a:pt x="6951" y="2206"/>
                  </a:cubicBezTo>
                  <a:cubicBezTo>
                    <a:pt x="6942" y="2211"/>
                    <a:pt x="6933" y="2215"/>
                    <a:pt x="6924" y="2215"/>
                  </a:cubicBezTo>
                  <a:cubicBezTo>
                    <a:pt x="6915" y="2215"/>
                    <a:pt x="6907" y="2211"/>
                    <a:pt x="6901" y="2200"/>
                  </a:cubicBezTo>
                  <a:lnTo>
                    <a:pt x="6901" y="2200"/>
                  </a:lnTo>
                  <a:cubicBezTo>
                    <a:pt x="6914" y="2222"/>
                    <a:pt x="6895" y="2231"/>
                    <a:pt x="6876" y="2240"/>
                  </a:cubicBezTo>
                  <a:cubicBezTo>
                    <a:pt x="6873" y="2209"/>
                    <a:pt x="6876" y="2181"/>
                    <a:pt x="6879" y="2150"/>
                  </a:cubicBezTo>
                  <a:cubicBezTo>
                    <a:pt x="6895" y="2084"/>
                    <a:pt x="6889" y="2024"/>
                    <a:pt x="6842" y="1927"/>
                  </a:cubicBezTo>
                  <a:cubicBezTo>
                    <a:pt x="6820" y="1877"/>
                    <a:pt x="6782" y="1802"/>
                    <a:pt x="6788" y="1770"/>
                  </a:cubicBezTo>
                  <a:cubicBezTo>
                    <a:pt x="6769" y="1727"/>
                    <a:pt x="6758" y="1703"/>
                    <a:pt x="6743" y="1703"/>
                  </a:cubicBezTo>
                  <a:cubicBezTo>
                    <a:pt x="6740" y="1703"/>
                    <a:pt x="6738" y="1703"/>
                    <a:pt x="6735" y="1705"/>
                  </a:cubicBezTo>
                  <a:lnTo>
                    <a:pt x="6710" y="1654"/>
                  </a:lnTo>
                  <a:cubicBezTo>
                    <a:pt x="6716" y="1626"/>
                    <a:pt x="6695" y="1581"/>
                    <a:pt x="6680" y="1581"/>
                  </a:cubicBezTo>
                  <a:cubicBezTo>
                    <a:pt x="6678" y="1581"/>
                    <a:pt x="6677" y="1582"/>
                    <a:pt x="6676" y="1582"/>
                  </a:cubicBezTo>
                  <a:cubicBezTo>
                    <a:pt x="6644" y="1567"/>
                    <a:pt x="6650" y="1535"/>
                    <a:pt x="6638" y="1510"/>
                  </a:cubicBezTo>
                  <a:cubicBezTo>
                    <a:pt x="6645" y="1474"/>
                    <a:pt x="6648" y="1456"/>
                    <a:pt x="6643" y="1456"/>
                  </a:cubicBezTo>
                  <a:lnTo>
                    <a:pt x="6643" y="1456"/>
                  </a:lnTo>
                  <a:cubicBezTo>
                    <a:pt x="6638" y="1456"/>
                    <a:pt x="6627" y="1470"/>
                    <a:pt x="6607" y="1495"/>
                  </a:cubicBezTo>
                  <a:cubicBezTo>
                    <a:pt x="6588" y="1504"/>
                    <a:pt x="6594" y="1560"/>
                    <a:pt x="6607" y="1585"/>
                  </a:cubicBezTo>
                  <a:lnTo>
                    <a:pt x="6641" y="1658"/>
                  </a:lnTo>
                  <a:lnTo>
                    <a:pt x="6588" y="1595"/>
                  </a:lnTo>
                  <a:cubicBezTo>
                    <a:pt x="6577" y="1572"/>
                    <a:pt x="6540" y="1540"/>
                    <a:pt x="6519" y="1540"/>
                  </a:cubicBezTo>
                  <a:cubicBezTo>
                    <a:pt x="6517" y="1540"/>
                    <a:pt x="6515" y="1541"/>
                    <a:pt x="6513" y="1542"/>
                  </a:cubicBezTo>
                  <a:cubicBezTo>
                    <a:pt x="6513" y="1542"/>
                    <a:pt x="6509" y="1543"/>
                    <a:pt x="6504" y="1543"/>
                  </a:cubicBezTo>
                  <a:cubicBezTo>
                    <a:pt x="6498" y="1543"/>
                    <a:pt x="6488" y="1540"/>
                    <a:pt x="6481" y="1526"/>
                  </a:cubicBezTo>
                  <a:lnTo>
                    <a:pt x="6519" y="1507"/>
                  </a:lnTo>
                  <a:cubicBezTo>
                    <a:pt x="6528" y="1513"/>
                    <a:pt x="6539" y="1515"/>
                    <a:pt x="6549" y="1515"/>
                  </a:cubicBezTo>
                  <a:cubicBezTo>
                    <a:pt x="6562" y="1515"/>
                    <a:pt x="6575" y="1511"/>
                    <a:pt x="6588" y="1504"/>
                  </a:cubicBezTo>
                  <a:cubicBezTo>
                    <a:pt x="6610" y="1465"/>
                    <a:pt x="6597" y="1395"/>
                    <a:pt x="6567" y="1395"/>
                  </a:cubicBezTo>
                  <a:cubicBezTo>
                    <a:pt x="6564" y="1395"/>
                    <a:pt x="6560" y="1396"/>
                    <a:pt x="6556" y="1397"/>
                  </a:cubicBezTo>
                  <a:cubicBezTo>
                    <a:pt x="6544" y="1372"/>
                    <a:pt x="6544" y="1372"/>
                    <a:pt x="6550" y="1338"/>
                  </a:cubicBezTo>
                  <a:cubicBezTo>
                    <a:pt x="6569" y="1328"/>
                    <a:pt x="6556" y="1303"/>
                    <a:pt x="6506" y="1300"/>
                  </a:cubicBezTo>
                  <a:cubicBezTo>
                    <a:pt x="6459" y="1294"/>
                    <a:pt x="6447" y="1269"/>
                    <a:pt x="6469" y="1228"/>
                  </a:cubicBezTo>
                  <a:cubicBezTo>
                    <a:pt x="6481" y="1162"/>
                    <a:pt x="6436" y="1071"/>
                    <a:pt x="6415" y="1071"/>
                  </a:cubicBezTo>
                  <a:cubicBezTo>
                    <a:pt x="6414" y="1071"/>
                    <a:pt x="6413" y="1071"/>
                    <a:pt x="6412" y="1072"/>
                  </a:cubicBezTo>
                  <a:cubicBezTo>
                    <a:pt x="6407" y="1074"/>
                    <a:pt x="6403" y="1076"/>
                    <a:pt x="6398" y="1076"/>
                  </a:cubicBezTo>
                  <a:cubicBezTo>
                    <a:pt x="6366" y="1076"/>
                    <a:pt x="6338" y="1017"/>
                    <a:pt x="6343" y="987"/>
                  </a:cubicBezTo>
                  <a:cubicBezTo>
                    <a:pt x="6350" y="956"/>
                    <a:pt x="6334" y="924"/>
                    <a:pt x="6303" y="915"/>
                  </a:cubicBezTo>
                  <a:cubicBezTo>
                    <a:pt x="6328" y="899"/>
                    <a:pt x="6321" y="865"/>
                    <a:pt x="6296" y="855"/>
                  </a:cubicBezTo>
                  <a:cubicBezTo>
                    <a:pt x="6296" y="855"/>
                    <a:pt x="6292" y="848"/>
                    <a:pt x="6287" y="848"/>
                  </a:cubicBezTo>
                  <a:cubicBezTo>
                    <a:pt x="6284" y="848"/>
                    <a:pt x="6280" y="852"/>
                    <a:pt x="6278" y="865"/>
                  </a:cubicBezTo>
                  <a:lnTo>
                    <a:pt x="6215" y="836"/>
                  </a:lnTo>
                  <a:lnTo>
                    <a:pt x="6215" y="836"/>
                  </a:lnTo>
                  <a:cubicBezTo>
                    <a:pt x="6227" y="862"/>
                    <a:pt x="6209" y="871"/>
                    <a:pt x="6193" y="880"/>
                  </a:cubicBezTo>
                  <a:cubicBezTo>
                    <a:pt x="6192" y="881"/>
                    <a:pt x="6191" y="881"/>
                    <a:pt x="6190" y="881"/>
                  </a:cubicBezTo>
                  <a:cubicBezTo>
                    <a:pt x="6171" y="881"/>
                    <a:pt x="6141" y="783"/>
                    <a:pt x="6168" y="708"/>
                  </a:cubicBezTo>
                  <a:lnTo>
                    <a:pt x="6177" y="642"/>
                  </a:lnTo>
                  <a:lnTo>
                    <a:pt x="6140" y="661"/>
                  </a:lnTo>
                  <a:cubicBezTo>
                    <a:pt x="6127" y="636"/>
                    <a:pt x="6115" y="614"/>
                    <a:pt x="6133" y="605"/>
                  </a:cubicBezTo>
                  <a:cubicBezTo>
                    <a:pt x="6149" y="592"/>
                    <a:pt x="6149" y="592"/>
                    <a:pt x="6137" y="570"/>
                  </a:cubicBezTo>
                  <a:cubicBezTo>
                    <a:pt x="6137" y="570"/>
                    <a:pt x="6128" y="552"/>
                    <a:pt x="6114" y="552"/>
                  </a:cubicBezTo>
                  <a:cubicBezTo>
                    <a:pt x="6111" y="552"/>
                    <a:pt x="6108" y="553"/>
                    <a:pt x="6105" y="554"/>
                  </a:cubicBezTo>
                  <a:cubicBezTo>
                    <a:pt x="6088" y="564"/>
                    <a:pt x="6079" y="570"/>
                    <a:pt x="6075" y="570"/>
                  </a:cubicBezTo>
                  <a:cubicBezTo>
                    <a:pt x="6069" y="570"/>
                    <a:pt x="6070" y="561"/>
                    <a:pt x="6074" y="542"/>
                  </a:cubicBezTo>
                  <a:cubicBezTo>
                    <a:pt x="6096" y="498"/>
                    <a:pt x="6083" y="473"/>
                    <a:pt x="6033" y="470"/>
                  </a:cubicBezTo>
                  <a:cubicBezTo>
                    <a:pt x="6019" y="479"/>
                    <a:pt x="6010" y="484"/>
                    <a:pt x="6007" y="484"/>
                  </a:cubicBezTo>
                  <a:cubicBezTo>
                    <a:pt x="6002" y="484"/>
                    <a:pt x="6008" y="474"/>
                    <a:pt x="6021" y="448"/>
                  </a:cubicBezTo>
                  <a:cubicBezTo>
                    <a:pt x="6039" y="429"/>
                    <a:pt x="6042" y="401"/>
                    <a:pt x="6030" y="379"/>
                  </a:cubicBezTo>
                  <a:lnTo>
                    <a:pt x="6030" y="379"/>
                  </a:lnTo>
                  <a:lnTo>
                    <a:pt x="6011" y="388"/>
                  </a:lnTo>
                  <a:cubicBezTo>
                    <a:pt x="6002" y="394"/>
                    <a:pt x="5995" y="397"/>
                    <a:pt x="5989" y="397"/>
                  </a:cubicBezTo>
                  <a:cubicBezTo>
                    <a:pt x="5971" y="397"/>
                    <a:pt x="5965" y="376"/>
                    <a:pt x="5967" y="351"/>
                  </a:cubicBezTo>
                  <a:cubicBezTo>
                    <a:pt x="5986" y="341"/>
                    <a:pt x="5970" y="319"/>
                    <a:pt x="5927" y="282"/>
                  </a:cubicBezTo>
                  <a:cubicBezTo>
                    <a:pt x="5898" y="235"/>
                    <a:pt x="5883" y="210"/>
                    <a:pt x="5901" y="200"/>
                  </a:cubicBezTo>
                  <a:cubicBezTo>
                    <a:pt x="5939" y="178"/>
                    <a:pt x="5939" y="178"/>
                    <a:pt x="5889" y="178"/>
                  </a:cubicBezTo>
                  <a:cubicBezTo>
                    <a:pt x="5854" y="166"/>
                    <a:pt x="5854" y="166"/>
                    <a:pt x="5845" y="106"/>
                  </a:cubicBezTo>
                  <a:cubicBezTo>
                    <a:pt x="5851" y="72"/>
                    <a:pt x="5851" y="72"/>
                    <a:pt x="5820" y="59"/>
                  </a:cubicBezTo>
                  <a:cubicBezTo>
                    <a:pt x="5782" y="81"/>
                    <a:pt x="5764" y="91"/>
                    <a:pt x="5779" y="116"/>
                  </a:cubicBezTo>
                  <a:cubicBezTo>
                    <a:pt x="5792" y="138"/>
                    <a:pt x="5792" y="138"/>
                    <a:pt x="5773" y="150"/>
                  </a:cubicBezTo>
                  <a:lnTo>
                    <a:pt x="5748" y="103"/>
                  </a:lnTo>
                  <a:cubicBezTo>
                    <a:pt x="5729" y="69"/>
                    <a:pt x="5704" y="40"/>
                    <a:pt x="5673" y="19"/>
                  </a:cubicBezTo>
                  <a:cubicBezTo>
                    <a:pt x="5657" y="6"/>
                    <a:pt x="5641" y="0"/>
                    <a:pt x="5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52"/>
            <p:cNvSpPr/>
            <p:nvPr/>
          </p:nvSpPr>
          <p:spPr>
            <a:xfrm>
              <a:off x="7782150" y="2465900"/>
              <a:ext cx="32275" cy="33350"/>
            </a:xfrm>
            <a:custGeom>
              <a:avLst/>
              <a:gdLst/>
              <a:ahLst/>
              <a:cxnLst/>
              <a:rect l="l" t="t" r="r" b="b"/>
              <a:pathLst>
                <a:path w="1291" h="1334" extrusionOk="0">
                  <a:moveTo>
                    <a:pt x="449" y="8"/>
                  </a:moveTo>
                  <a:cubicBezTo>
                    <a:pt x="449" y="8"/>
                    <a:pt x="450" y="10"/>
                    <a:pt x="451" y="12"/>
                  </a:cubicBezTo>
                  <a:lnTo>
                    <a:pt x="451" y="12"/>
                  </a:lnTo>
                  <a:cubicBezTo>
                    <a:pt x="450" y="10"/>
                    <a:pt x="449" y="8"/>
                    <a:pt x="449" y="8"/>
                  </a:cubicBezTo>
                  <a:close/>
                  <a:moveTo>
                    <a:pt x="451" y="12"/>
                  </a:moveTo>
                  <a:lnTo>
                    <a:pt x="451" y="12"/>
                  </a:lnTo>
                  <a:cubicBezTo>
                    <a:pt x="452" y="17"/>
                    <a:pt x="455" y="26"/>
                    <a:pt x="458" y="40"/>
                  </a:cubicBezTo>
                  <a:cubicBezTo>
                    <a:pt x="458" y="41"/>
                    <a:pt x="459" y="41"/>
                    <a:pt x="459" y="42"/>
                  </a:cubicBezTo>
                  <a:lnTo>
                    <a:pt x="459" y="42"/>
                  </a:lnTo>
                  <a:cubicBezTo>
                    <a:pt x="458" y="37"/>
                    <a:pt x="457" y="30"/>
                    <a:pt x="455" y="22"/>
                  </a:cubicBezTo>
                  <a:cubicBezTo>
                    <a:pt x="453" y="18"/>
                    <a:pt x="452" y="15"/>
                    <a:pt x="451" y="12"/>
                  </a:cubicBezTo>
                  <a:close/>
                  <a:moveTo>
                    <a:pt x="430" y="91"/>
                  </a:moveTo>
                  <a:lnTo>
                    <a:pt x="430" y="91"/>
                  </a:lnTo>
                  <a:cubicBezTo>
                    <a:pt x="428" y="91"/>
                    <a:pt x="430" y="100"/>
                    <a:pt x="431" y="100"/>
                  </a:cubicBezTo>
                  <a:cubicBezTo>
                    <a:pt x="431" y="100"/>
                    <a:pt x="431" y="98"/>
                    <a:pt x="430" y="91"/>
                  </a:cubicBezTo>
                  <a:close/>
                  <a:moveTo>
                    <a:pt x="461" y="106"/>
                  </a:moveTo>
                  <a:lnTo>
                    <a:pt x="471" y="125"/>
                  </a:lnTo>
                  <a:lnTo>
                    <a:pt x="468" y="125"/>
                  </a:lnTo>
                  <a:cubicBezTo>
                    <a:pt x="464" y="125"/>
                    <a:pt x="464" y="125"/>
                    <a:pt x="458" y="106"/>
                  </a:cubicBezTo>
                  <a:close/>
                  <a:moveTo>
                    <a:pt x="427" y="112"/>
                  </a:moveTo>
                  <a:lnTo>
                    <a:pt x="436" y="131"/>
                  </a:lnTo>
                  <a:lnTo>
                    <a:pt x="433" y="134"/>
                  </a:lnTo>
                  <a:cubicBezTo>
                    <a:pt x="430" y="134"/>
                    <a:pt x="430" y="134"/>
                    <a:pt x="420" y="116"/>
                  </a:cubicBezTo>
                  <a:lnTo>
                    <a:pt x="427" y="112"/>
                  </a:lnTo>
                  <a:close/>
                  <a:moveTo>
                    <a:pt x="489" y="100"/>
                  </a:moveTo>
                  <a:cubicBezTo>
                    <a:pt x="496" y="100"/>
                    <a:pt x="496" y="100"/>
                    <a:pt x="496" y="119"/>
                  </a:cubicBezTo>
                  <a:cubicBezTo>
                    <a:pt x="496" y="130"/>
                    <a:pt x="495" y="136"/>
                    <a:pt x="494" y="136"/>
                  </a:cubicBezTo>
                  <a:cubicBezTo>
                    <a:pt x="492" y="136"/>
                    <a:pt x="491" y="131"/>
                    <a:pt x="489" y="122"/>
                  </a:cubicBezTo>
                  <a:cubicBezTo>
                    <a:pt x="483" y="100"/>
                    <a:pt x="483" y="100"/>
                    <a:pt x="489" y="100"/>
                  </a:cubicBezTo>
                  <a:close/>
                  <a:moveTo>
                    <a:pt x="399" y="144"/>
                  </a:moveTo>
                  <a:cubicBezTo>
                    <a:pt x="405" y="156"/>
                    <a:pt x="411" y="169"/>
                    <a:pt x="417" y="181"/>
                  </a:cubicBezTo>
                  <a:lnTo>
                    <a:pt x="414" y="185"/>
                  </a:lnTo>
                  <a:cubicBezTo>
                    <a:pt x="411" y="185"/>
                    <a:pt x="402" y="166"/>
                    <a:pt x="402" y="166"/>
                  </a:cubicBezTo>
                  <a:cubicBezTo>
                    <a:pt x="402" y="166"/>
                    <a:pt x="395" y="147"/>
                    <a:pt x="399" y="144"/>
                  </a:cubicBezTo>
                  <a:close/>
                  <a:moveTo>
                    <a:pt x="874" y="150"/>
                  </a:moveTo>
                  <a:cubicBezTo>
                    <a:pt x="874" y="150"/>
                    <a:pt x="875" y="150"/>
                    <a:pt x="875" y="150"/>
                  </a:cubicBezTo>
                  <a:lnTo>
                    <a:pt x="878" y="153"/>
                  </a:lnTo>
                  <a:cubicBezTo>
                    <a:pt x="872" y="166"/>
                    <a:pt x="865" y="175"/>
                    <a:pt x="856" y="188"/>
                  </a:cubicBezTo>
                  <a:lnTo>
                    <a:pt x="853" y="185"/>
                  </a:lnTo>
                  <a:cubicBezTo>
                    <a:pt x="862" y="167"/>
                    <a:pt x="870" y="150"/>
                    <a:pt x="874" y="150"/>
                  </a:cubicBezTo>
                  <a:close/>
                  <a:moveTo>
                    <a:pt x="571" y="197"/>
                  </a:moveTo>
                  <a:lnTo>
                    <a:pt x="577" y="216"/>
                  </a:lnTo>
                  <a:cubicBezTo>
                    <a:pt x="577" y="238"/>
                    <a:pt x="574" y="238"/>
                    <a:pt x="574" y="238"/>
                  </a:cubicBezTo>
                  <a:cubicBezTo>
                    <a:pt x="571" y="238"/>
                    <a:pt x="571" y="238"/>
                    <a:pt x="571" y="216"/>
                  </a:cubicBezTo>
                  <a:cubicBezTo>
                    <a:pt x="571" y="216"/>
                    <a:pt x="568" y="197"/>
                    <a:pt x="571" y="197"/>
                  </a:cubicBezTo>
                  <a:close/>
                  <a:moveTo>
                    <a:pt x="269" y="207"/>
                  </a:moveTo>
                  <a:cubicBezTo>
                    <a:pt x="270" y="207"/>
                    <a:pt x="272" y="208"/>
                    <a:pt x="276" y="213"/>
                  </a:cubicBezTo>
                  <a:lnTo>
                    <a:pt x="289" y="228"/>
                  </a:lnTo>
                  <a:cubicBezTo>
                    <a:pt x="298" y="242"/>
                    <a:pt x="306" y="256"/>
                    <a:pt x="304" y="256"/>
                  </a:cubicBezTo>
                  <a:cubicBezTo>
                    <a:pt x="303" y="256"/>
                    <a:pt x="302" y="254"/>
                    <a:pt x="298" y="250"/>
                  </a:cubicBezTo>
                  <a:cubicBezTo>
                    <a:pt x="289" y="238"/>
                    <a:pt x="279" y="228"/>
                    <a:pt x="273" y="216"/>
                  </a:cubicBezTo>
                  <a:cubicBezTo>
                    <a:pt x="273" y="216"/>
                    <a:pt x="267" y="207"/>
                    <a:pt x="269" y="207"/>
                  </a:cubicBezTo>
                  <a:close/>
                  <a:moveTo>
                    <a:pt x="536" y="219"/>
                  </a:moveTo>
                  <a:lnTo>
                    <a:pt x="543" y="238"/>
                  </a:lnTo>
                  <a:lnTo>
                    <a:pt x="543" y="260"/>
                  </a:lnTo>
                  <a:cubicBezTo>
                    <a:pt x="536" y="241"/>
                    <a:pt x="533" y="219"/>
                    <a:pt x="536" y="219"/>
                  </a:cubicBezTo>
                  <a:close/>
                  <a:moveTo>
                    <a:pt x="1006" y="232"/>
                  </a:moveTo>
                  <a:cubicBezTo>
                    <a:pt x="1009" y="232"/>
                    <a:pt x="1011" y="233"/>
                    <a:pt x="1013" y="235"/>
                  </a:cubicBezTo>
                  <a:cubicBezTo>
                    <a:pt x="999" y="252"/>
                    <a:pt x="985" y="263"/>
                    <a:pt x="980" y="263"/>
                  </a:cubicBezTo>
                  <a:cubicBezTo>
                    <a:pt x="979" y="263"/>
                    <a:pt x="979" y="263"/>
                    <a:pt x="978" y="263"/>
                  </a:cubicBezTo>
                  <a:cubicBezTo>
                    <a:pt x="975" y="257"/>
                    <a:pt x="975" y="257"/>
                    <a:pt x="988" y="241"/>
                  </a:cubicBezTo>
                  <a:cubicBezTo>
                    <a:pt x="996" y="234"/>
                    <a:pt x="1002" y="232"/>
                    <a:pt x="1006" y="232"/>
                  </a:cubicBezTo>
                  <a:close/>
                  <a:moveTo>
                    <a:pt x="709" y="279"/>
                  </a:moveTo>
                  <a:cubicBezTo>
                    <a:pt x="703" y="297"/>
                    <a:pt x="703" y="297"/>
                    <a:pt x="706" y="301"/>
                  </a:cubicBezTo>
                  <a:lnTo>
                    <a:pt x="709" y="279"/>
                  </a:lnTo>
                  <a:close/>
                  <a:moveTo>
                    <a:pt x="239" y="338"/>
                  </a:moveTo>
                  <a:cubicBezTo>
                    <a:pt x="258" y="348"/>
                    <a:pt x="273" y="363"/>
                    <a:pt x="289" y="379"/>
                  </a:cubicBezTo>
                  <a:cubicBezTo>
                    <a:pt x="286" y="379"/>
                    <a:pt x="286" y="379"/>
                    <a:pt x="270" y="369"/>
                  </a:cubicBezTo>
                  <a:cubicBezTo>
                    <a:pt x="251" y="357"/>
                    <a:pt x="236" y="341"/>
                    <a:pt x="239" y="338"/>
                  </a:cubicBezTo>
                  <a:close/>
                  <a:moveTo>
                    <a:pt x="1124" y="472"/>
                  </a:moveTo>
                  <a:cubicBezTo>
                    <a:pt x="1125" y="472"/>
                    <a:pt x="1126" y="472"/>
                    <a:pt x="1126" y="473"/>
                  </a:cubicBezTo>
                  <a:lnTo>
                    <a:pt x="1107" y="482"/>
                  </a:lnTo>
                  <a:lnTo>
                    <a:pt x="1085" y="485"/>
                  </a:lnTo>
                  <a:lnTo>
                    <a:pt x="1085" y="479"/>
                  </a:lnTo>
                  <a:cubicBezTo>
                    <a:pt x="1103" y="477"/>
                    <a:pt x="1118" y="472"/>
                    <a:pt x="1124" y="472"/>
                  </a:cubicBezTo>
                  <a:close/>
                  <a:moveTo>
                    <a:pt x="1006" y="544"/>
                  </a:moveTo>
                  <a:cubicBezTo>
                    <a:pt x="1010" y="544"/>
                    <a:pt x="1012" y="544"/>
                    <a:pt x="1013" y="545"/>
                  </a:cubicBezTo>
                  <a:cubicBezTo>
                    <a:pt x="997" y="548"/>
                    <a:pt x="985" y="548"/>
                    <a:pt x="969" y="551"/>
                  </a:cubicBezTo>
                  <a:lnTo>
                    <a:pt x="969" y="548"/>
                  </a:lnTo>
                  <a:cubicBezTo>
                    <a:pt x="984" y="546"/>
                    <a:pt x="998" y="544"/>
                    <a:pt x="1006" y="544"/>
                  </a:cubicBezTo>
                  <a:close/>
                  <a:moveTo>
                    <a:pt x="1182" y="586"/>
                  </a:moveTo>
                  <a:cubicBezTo>
                    <a:pt x="1167" y="588"/>
                    <a:pt x="1151" y="590"/>
                    <a:pt x="1137" y="590"/>
                  </a:cubicBezTo>
                  <a:cubicBezTo>
                    <a:pt x="1131" y="590"/>
                    <a:pt x="1125" y="590"/>
                    <a:pt x="1119" y="589"/>
                  </a:cubicBezTo>
                  <a:cubicBezTo>
                    <a:pt x="1119" y="586"/>
                    <a:pt x="1119" y="586"/>
                    <a:pt x="1138" y="586"/>
                  </a:cubicBezTo>
                  <a:close/>
                  <a:moveTo>
                    <a:pt x="305" y="680"/>
                  </a:moveTo>
                  <a:cubicBezTo>
                    <a:pt x="305" y="680"/>
                    <a:pt x="304" y="680"/>
                    <a:pt x="304" y="680"/>
                  </a:cubicBezTo>
                  <a:lnTo>
                    <a:pt x="304" y="680"/>
                  </a:lnTo>
                  <a:cubicBezTo>
                    <a:pt x="304" y="680"/>
                    <a:pt x="304" y="680"/>
                    <a:pt x="305" y="680"/>
                  </a:cubicBezTo>
                  <a:close/>
                  <a:moveTo>
                    <a:pt x="1135" y="677"/>
                  </a:moveTo>
                  <a:cubicBezTo>
                    <a:pt x="1154" y="680"/>
                    <a:pt x="1176" y="680"/>
                    <a:pt x="1176" y="686"/>
                  </a:cubicBezTo>
                  <a:lnTo>
                    <a:pt x="1154" y="686"/>
                  </a:lnTo>
                  <a:lnTo>
                    <a:pt x="1132" y="680"/>
                  </a:lnTo>
                  <a:lnTo>
                    <a:pt x="1135" y="677"/>
                  </a:lnTo>
                  <a:close/>
                  <a:moveTo>
                    <a:pt x="252" y="761"/>
                  </a:moveTo>
                  <a:cubicBezTo>
                    <a:pt x="260" y="761"/>
                    <a:pt x="230" y="773"/>
                    <a:pt x="198" y="780"/>
                  </a:cubicBezTo>
                  <a:cubicBezTo>
                    <a:pt x="179" y="786"/>
                    <a:pt x="169" y="789"/>
                    <a:pt x="167" y="789"/>
                  </a:cubicBezTo>
                  <a:cubicBezTo>
                    <a:pt x="166" y="789"/>
                    <a:pt x="175" y="785"/>
                    <a:pt x="195" y="777"/>
                  </a:cubicBezTo>
                  <a:cubicBezTo>
                    <a:pt x="207" y="771"/>
                    <a:pt x="223" y="767"/>
                    <a:pt x="236" y="764"/>
                  </a:cubicBezTo>
                  <a:cubicBezTo>
                    <a:pt x="244" y="762"/>
                    <a:pt x="250" y="761"/>
                    <a:pt x="252" y="761"/>
                  </a:cubicBezTo>
                  <a:close/>
                  <a:moveTo>
                    <a:pt x="784" y="785"/>
                  </a:moveTo>
                  <a:cubicBezTo>
                    <a:pt x="784" y="785"/>
                    <a:pt x="784" y="785"/>
                    <a:pt x="784" y="786"/>
                  </a:cubicBezTo>
                  <a:cubicBezTo>
                    <a:pt x="781" y="786"/>
                    <a:pt x="781" y="786"/>
                    <a:pt x="797" y="802"/>
                  </a:cubicBezTo>
                  <a:lnTo>
                    <a:pt x="800" y="799"/>
                  </a:lnTo>
                  <a:cubicBezTo>
                    <a:pt x="789" y="788"/>
                    <a:pt x="786" y="785"/>
                    <a:pt x="784" y="785"/>
                  </a:cubicBezTo>
                  <a:close/>
                  <a:moveTo>
                    <a:pt x="1047" y="883"/>
                  </a:moveTo>
                  <a:lnTo>
                    <a:pt x="1047" y="883"/>
                  </a:lnTo>
                  <a:cubicBezTo>
                    <a:pt x="1049" y="883"/>
                    <a:pt x="1055" y="888"/>
                    <a:pt x="1054" y="890"/>
                  </a:cubicBezTo>
                  <a:cubicBezTo>
                    <a:pt x="1048" y="885"/>
                    <a:pt x="1047" y="883"/>
                    <a:pt x="1047" y="883"/>
                  </a:cubicBezTo>
                  <a:close/>
                  <a:moveTo>
                    <a:pt x="1010" y="877"/>
                  </a:moveTo>
                  <a:cubicBezTo>
                    <a:pt x="1028" y="890"/>
                    <a:pt x="1047" y="902"/>
                    <a:pt x="1044" y="905"/>
                  </a:cubicBezTo>
                  <a:lnTo>
                    <a:pt x="1025" y="896"/>
                  </a:lnTo>
                  <a:lnTo>
                    <a:pt x="1010" y="880"/>
                  </a:lnTo>
                  <a:lnTo>
                    <a:pt x="1010" y="877"/>
                  </a:lnTo>
                  <a:close/>
                  <a:moveTo>
                    <a:pt x="900" y="905"/>
                  </a:moveTo>
                  <a:lnTo>
                    <a:pt x="900" y="905"/>
                  </a:lnTo>
                  <a:cubicBezTo>
                    <a:pt x="905" y="911"/>
                    <a:pt x="905" y="913"/>
                    <a:pt x="905" y="913"/>
                  </a:cubicBezTo>
                  <a:cubicBezTo>
                    <a:pt x="904" y="913"/>
                    <a:pt x="898" y="907"/>
                    <a:pt x="900" y="905"/>
                  </a:cubicBezTo>
                  <a:close/>
                  <a:moveTo>
                    <a:pt x="339" y="899"/>
                  </a:moveTo>
                  <a:lnTo>
                    <a:pt x="330" y="918"/>
                  </a:lnTo>
                  <a:cubicBezTo>
                    <a:pt x="342" y="902"/>
                    <a:pt x="342" y="902"/>
                    <a:pt x="339" y="899"/>
                  </a:cubicBezTo>
                  <a:close/>
                  <a:moveTo>
                    <a:pt x="983" y="892"/>
                  </a:moveTo>
                  <a:cubicBezTo>
                    <a:pt x="986" y="892"/>
                    <a:pt x="996" y="897"/>
                    <a:pt x="1016" y="908"/>
                  </a:cubicBezTo>
                  <a:cubicBezTo>
                    <a:pt x="1032" y="921"/>
                    <a:pt x="1032" y="921"/>
                    <a:pt x="1028" y="924"/>
                  </a:cubicBezTo>
                  <a:cubicBezTo>
                    <a:pt x="1016" y="918"/>
                    <a:pt x="1003" y="912"/>
                    <a:pt x="994" y="902"/>
                  </a:cubicBezTo>
                  <a:cubicBezTo>
                    <a:pt x="985" y="896"/>
                    <a:pt x="981" y="892"/>
                    <a:pt x="983" y="892"/>
                  </a:cubicBezTo>
                  <a:close/>
                  <a:moveTo>
                    <a:pt x="844" y="921"/>
                  </a:moveTo>
                  <a:cubicBezTo>
                    <a:pt x="844" y="921"/>
                    <a:pt x="844" y="921"/>
                    <a:pt x="844" y="921"/>
                  </a:cubicBezTo>
                  <a:lnTo>
                    <a:pt x="840" y="921"/>
                  </a:lnTo>
                  <a:cubicBezTo>
                    <a:pt x="850" y="934"/>
                    <a:pt x="859" y="943"/>
                    <a:pt x="869" y="955"/>
                  </a:cubicBezTo>
                  <a:cubicBezTo>
                    <a:pt x="869" y="952"/>
                    <a:pt x="859" y="937"/>
                    <a:pt x="859" y="937"/>
                  </a:cubicBezTo>
                  <a:cubicBezTo>
                    <a:pt x="859" y="937"/>
                    <a:pt x="849" y="921"/>
                    <a:pt x="844" y="921"/>
                  </a:cubicBezTo>
                  <a:close/>
                  <a:moveTo>
                    <a:pt x="740" y="921"/>
                  </a:moveTo>
                  <a:cubicBezTo>
                    <a:pt x="750" y="940"/>
                    <a:pt x="756" y="959"/>
                    <a:pt x="756" y="959"/>
                  </a:cubicBezTo>
                  <a:lnTo>
                    <a:pt x="750" y="940"/>
                  </a:lnTo>
                  <a:lnTo>
                    <a:pt x="740" y="921"/>
                  </a:lnTo>
                  <a:close/>
                  <a:moveTo>
                    <a:pt x="988" y="968"/>
                  </a:moveTo>
                  <a:cubicBezTo>
                    <a:pt x="991" y="968"/>
                    <a:pt x="1003" y="981"/>
                    <a:pt x="1003" y="981"/>
                  </a:cubicBezTo>
                  <a:cubicBezTo>
                    <a:pt x="1010" y="987"/>
                    <a:pt x="1010" y="989"/>
                    <a:pt x="1009" y="989"/>
                  </a:cubicBezTo>
                  <a:cubicBezTo>
                    <a:pt x="1007" y="989"/>
                    <a:pt x="1003" y="986"/>
                    <a:pt x="1001" y="986"/>
                  </a:cubicBezTo>
                  <a:cubicBezTo>
                    <a:pt x="1001" y="986"/>
                    <a:pt x="1000" y="986"/>
                    <a:pt x="1000" y="987"/>
                  </a:cubicBezTo>
                  <a:cubicBezTo>
                    <a:pt x="981" y="974"/>
                    <a:pt x="981" y="974"/>
                    <a:pt x="988" y="968"/>
                  </a:cubicBezTo>
                  <a:close/>
                  <a:moveTo>
                    <a:pt x="245" y="958"/>
                  </a:moveTo>
                  <a:cubicBezTo>
                    <a:pt x="246" y="958"/>
                    <a:pt x="247" y="959"/>
                    <a:pt x="248" y="959"/>
                  </a:cubicBezTo>
                  <a:cubicBezTo>
                    <a:pt x="251" y="962"/>
                    <a:pt x="251" y="962"/>
                    <a:pt x="239" y="977"/>
                  </a:cubicBezTo>
                  <a:cubicBezTo>
                    <a:pt x="239" y="977"/>
                    <a:pt x="226" y="990"/>
                    <a:pt x="221" y="990"/>
                  </a:cubicBezTo>
                  <a:cubicBezTo>
                    <a:pt x="221" y="990"/>
                    <a:pt x="220" y="990"/>
                    <a:pt x="220" y="990"/>
                  </a:cubicBezTo>
                  <a:lnTo>
                    <a:pt x="229" y="971"/>
                  </a:lnTo>
                  <a:cubicBezTo>
                    <a:pt x="238" y="960"/>
                    <a:pt x="242" y="958"/>
                    <a:pt x="245" y="958"/>
                  </a:cubicBezTo>
                  <a:close/>
                  <a:moveTo>
                    <a:pt x="852" y="988"/>
                  </a:moveTo>
                  <a:cubicBezTo>
                    <a:pt x="854" y="988"/>
                    <a:pt x="856" y="992"/>
                    <a:pt x="862" y="1006"/>
                  </a:cubicBezTo>
                  <a:lnTo>
                    <a:pt x="859" y="1006"/>
                  </a:lnTo>
                  <a:lnTo>
                    <a:pt x="847" y="990"/>
                  </a:lnTo>
                  <a:lnTo>
                    <a:pt x="850" y="990"/>
                  </a:lnTo>
                  <a:cubicBezTo>
                    <a:pt x="851" y="989"/>
                    <a:pt x="851" y="988"/>
                    <a:pt x="852" y="988"/>
                  </a:cubicBezTo>
                  <a:close/>
                  <a:moveTo>
                    <a:pt x="823" y="993"/>
                  </a:moveTo>
                  <a:lnTo>
                    <a:pt x="823" y="993"/>
                  </a:lnTo>
                  <a:cubicBezTo>
                    <a:pt x="825" y="993"/>
                    <a:pt x="832" y="1010"/>
                    <a:pt x="844" y="1037"/>
                  </a:cubicBezTo>
                  <a:lnTo>
                    <a:pt x="840" y="1040"/>
                  </a:lnTo>
                  <a:cubicBezTo>
                    <a:pt x="831" y="1021"/>
                    <a:pt x="822" y="1002"/>
                    <a:pt x="825" y="1002"/>
                  </a:cubicBezTo>
                  <a:cubicBezTo>
                    <a:pt x="823" y="996"/>
                    <a:pt x="822" y="993"/>
                    <a:pt x="823" y="993"/>
                  </a:cubicBezTo>
                  <a:close/>
                  <a:moveTo>
                    <a:pt x="938" y="1010"/>
                  </a:moveTo>
                  <a:cubicBezTo>
                    <a:pt x="940" y="1010"/>
                    <a:pt x="945" y="1014"/>
                    <a:pt x="953" y="1024"/>
                  </a:cubicBezTo>
                  <a:cubicBezTo>
                    <a:pt x="953" y="1024"/>
                    <a:pt x="966" y="1040"/>
                    <a:pt x="963" y="1043"/>
                  </a:cubicBezTo>
                  <a:cubicBezTo>
                    <a:pt x="960" y="1043"/>
                    <a:pt x="944" y="1031"/>
                    <a:pt x="944" y="1031"/>
                  </a:cubicBezTo>
                  <a:cubicBezTo>
                    <a:pt x="931" y="1012"/>
                    <a:pt x="934" y="1012"/>
                    <a:pt x="934" y="1012"/>
                  </a:cubicBezTo>
                  <a:cubicBezTo>
                    <a:pt x="935" y="1011"/>
                    <a:pt x="936" y="1010"/>
                    <a:pt x="938" y="1010"/>
                  </a:cubicBezTo>
                  <a:close/>
                  <a:moveTo>
                    <a:pt x="273" y="979"/>
                  </a:moveTo>
                  <a:cubicBezTo>
                    <a:pt x="274" y="979"/>
                    <a:pt x="275" y="980"/>
                    <a:pt x="276" y="981"/>
                  </a:cubicBezTo>
                  <a:cubicBezTo>
                    <a:pt x="279" y="984"/>
                    <a:pt x="283" y="987"/>
                    <a:pt x="270" y="1002"/>
                  </a:cubicBezTo>
                  <a:lnTo>
                    <a:pt x="267" y="1002"/>
                  </a:lnTo>
                  <a:cubicBezTo>
                    <a:pt x="271" y="996"/>
                    <a:pt x="272" y="994"/>
                    <a:pt x="272" y="994"/>
                  </a:cubicBezTo>
                  <a:lnTo>
                    <a:pt x="272" y="994"/>
                  </a:lnTo>
                  <a:cubicBezTo>
                    <a:pt x="270" y="994"/>
                    <a:pt x="262" y="1005"/>
                    <a:pt x="258" y="1018"/>
                  </a:cubicBezTo>
                  <a:lnTo>
                    <a:pt x="232" y="1056"/>
                  </a:lnTo>
                  <a:cubicBezTo>
                    <a:pt x="232" y="1053"/>
                    <a:pt x="239" y="1034"/>
                    <a:pt x="251" y="1015"/>
                  </a:cubicBezTo>
                  <a:cubicBezTo>
                    <a:pt x="266" y="986"/>
                    <a:pt x="269" y="979"/>
                    <a:pt x="273" y="979"/>
                  </a:cubicBezTo>
                  <a:close/>
                  <a:moveTo>
                    <a:pt x="709" y="1000"/>
                  </a:moveTo>
                  <a:cubicBezTo>
                    <a:pt x="710" y="1000"/>
                    <a:pt x="711" y="1010"/>
                    <a:pt x="715" y="1034"/>
                  </a:cubicBezTo>
                  <a:cubicBezTo>
                    <a:pt x="715" y="1056"/>
                    <a:pt x="715" y="1078"/>
                    <a:pt x="715" y="1078"/>
                  </a:cubicBezTo>
                  <a:cubicBezTo>
                    <a:pt x="712" y="1078"/>
                    <a:pt x="712" y="1056"/>
                    <a:pt x="706" y="1015"/>
                  </a:cubicBezTo>
                  <a:cubicBezTo>
                    <a:pt x="707" y="1006"/>
                    <a:pt x="708" y="1000"/>
                    <a:pt x="709" y="1000"/>
                  </a:cubicBezTo>
                  <a:close/>
                  <a:moveTo>
                    <a:pt x="404" y="978"/>
                  </a:moveTo>
                  <a:cubicBezTo>
                    <a:pt x="402" y="987"/>
                    <a:pt x="403" y="996"/>
                    <a:pt x="405" y="1006"/>
                  </a:cubicBezTo>
                  <a:lnTo>
                    <a:pt x="414" y="1009"/>
                  </a:lnTo>
                  <a:lnTo>
                    <a:pt x="395" y="1024"/>
                  </a:lnTo>
                  <a:cubicBezTo>
                    <a:pt x="392" y="1024"/>
                    <a:pt x="380" y="1040"/>
                    <a:pt x="373" y="1062"/>
                  </a:cubicBezTo>
                  <a:cubicBezTo>
                    <a:pt x="373" y="1062"/>
                    <a:pt x="368" y="1078"/>
                    <a:pt x="362" y="1078"/>
                  </a:cubicBezTo>
                  <a:cubicBezTo>
                    <a:pt x="362" y="1078"/>
                    <a:pt x="361" y="1078"/>
                    <a:pt x="361" y="1078"/>
                  </a:cubicBezTo>
                  <a:cubicBezTo>
                    <a:pt x="361" y="1078"/>
                    <a:pt x="370" y="1059"/>
                    <a:pt x="377" y="1040"/>
                  </a:cubicBezTo>
                  <a:cubicBezTo>
                    <a:pt x="386" y="1021"/>
                    <a:pt x="395" y="1002"/>
                    <a:pt x="402" y="984"/>
                  </a:cubicBezTo>
                  <a:cubicBezTo>
                    <a:pt x="402" y="982"/>
                    <a:pt x="403" y="980"/>
                    <a:pt x="404" y="978"/>
                  </a:cubicBezTo>
                  <a:close/>
                  <a:moveTo>
                    <a:pt x="624" y="1043"/>
                  </a:moveTo>
                  <a:lnTo>
                    <a:pt x="627" y="1065"/>
                  </a:lnTo>
                  <a:lnTo>
                    <a:pt x="624" y="1084"/>
                  </a:lnTo>
                  <a:lnTo>
                    <a:pt x="618" y="1065"/>
                  </a:lnTo>
                  <a:cubicBezTo>
                    <a:pt x="618" y="1043"/>
                    <a:pt x="621" y="1043"/>
                    <a:pt x="624" y="1043"/>
                  </a:cubicBezTo>
                  <a:close/>
                  <a:moveTo>
                    <a:pt x="756" y="1087"/>
                  </a:moveTo>
                  <a:cubicBezTo>
                    <a:pt x="762" y="1109"/>
                    <a:pt x="768" y="1128"/>
                    <a:pt x="765" y="1131"/>
                  </a:cubicBezTo>
                  <a:lnTo>
                    <a:pt x="762" y="1131"/>
                  </a:lnTo>
                  <a:cubicBezTo>
                    <a:pt x="759" y="1118"/>
                    <a:pt x="756" y="1103"/>
                    <a:pt x="753" y="1090"/>
                  </a:cubicBezTo>
                  <a:lnTo>
                    <a:pt x="756" y="1087"/>
                  </a:lnTo>
                  <a:close/>
                  <a:moveTo>
                    <a:pt x="853" y="1125"/>
                  </a:moveTo>
                  <a:lnTo>
                    <a:pt x="859" y="1144"/>
                  </a:lnTo>
                  <a:cubicBezTo>
                    <a:pt x="857" y="1146"/>
                    <a:pt x="858" y="1155"/>
                    <a:pt x="857" y="1155"/>
                  </a:cubicBezTo>
                  <a:cubicBezTo>
                    <a:pt x="856" y="1155"/>
                    <a:pt x="855" y="1153"/>
                    <a:pt x="853" y="1147"/>
                  </a:cubicBezTo>
                  <a:cubicBezTo>
                    <a:pt x="850" y="1147"/>
                    <a:pt x="850" y="1125"/>
                    <a:pt x="853" y="1125"/>
                  </a:cubicBezTo>
                  <a:close/>
                  <a:moveTo>
                    <a:pt x="444" y="1127"/>
                  </a:moveTo>
                  <a:cubicBezTo>
                    <a:pt x="445" y="1127"/>
                    <a:pt x="445" y="1128"/>
                    <a:pt x="446" y="1128"/>
                  </a:cubicBezTo>
                  <a:cubicBezTo>
                    <a:pt x="449" y="1128"/>
                    <a:pt x="442" y="1147"/>
                    <a:pt x="430" y="1165"/>
                  </a:cubicBezTo>
                  <a:lnTo>
                    <a:pt x="424" y="1165"/>
                  </a:lnTo>
                  <a:cubicBezTo>
                    <a:pt x="427" y="1145"/>
                    <a:pt x="438" y="1127"/>
                    <a:pt x="444" y="1127"/>
                  </a:cubicBezTo>
                  <a:close/>
                  <a:moveTo>
                    <a:pt x="644" y="1075"/>
                  </a:moveTo>
                  <a:cubicBezTo>
                    <a:pt x="644" y="1075"/>
                    <a:pt x="645" y="1086"/>
                    <a:pt x="646" y="1106"/>
                  </a:cubicBezTo>
                  <a:cubicBezTo>
                    <a:pt x="649" y="1125"/>
                    <a:pt x="649" y="1147"/>
                    <a:pt x="646" y="1169"/>
                  </a:cubicBezTo>
                  <a:lnTo>
                    <a:pt x="637" y="1169"/>
                  </a:lnTo>
                  <a:cubicBezTo>
                    <a:pt x="637" y="1169"/>
                    <a:pt x="640" y="1147"/>
                    <a:pt x="643" y="1125"/>
                  </a:cubicBezTo>
                  <a:cubicBezTo>
                    <a:pt x="643" y="1091"/>
                    <a:pt x="643" y="1075"/>
                    <a:pt x="644" y="1075"/>
                  </a:cubicBezTo>
                  <a:close/>
                  <a:moveTo>
                    <a:pt x="454" y="1164"/>
                  </a:moveTo>
                  <a:cubicBezTo>
                    <a:pt x="451" y="1164"/>
                    <a:pt x="447" y="1178"/>
                    <a:pt x="442" y="1191"/>
                  </a:cubicBezTo>
                  <a:cubicBezTo>
                    <a:pt x="439" y="1212"/>
                    <a:pt x="442" y="1212"/>
                    <a:pt x="452" y="1216"/>
                  </a:cubicBezTo>
                  <a:cubicBezTo>
                    <a:pt x="455" y="1216"/>
                    <a:pt x="464" y="1197"/>
                    <a:pt x="464" y="1197"/>
                  </a:cubicBezTo>
                  <a:cubicBezTo>
                    <a:pt x="468" y="1175"/>
                    <a:pt x="464" y="1175"/>
                    <a:pt x="458" y="1175"/>
                  </a:cubicBezTo>
                  <a:cubicBezTo>
                    <a:pt x="457" y="1167"/>
                    <a:pt x="456" y="1164"/>
                    <a:pt x="454" y="1164"/>
                  </a:cubicBezTo>
                  <a:close/>
                  <a:moveTo>
                    <a:pt x="44" y="1197"/>
                  </a:moveTo>
                  <a:cubicBezTo>
                    <a:pt x="32" y="1206"/>
                    <a:pt x="23" y="1216"/>
                    <a:pt x="13" y="1225"/>
                  </a:cubicBezTo>
                  <a:lnTo>
                    <a:pt x="16" y="1231"/>
                  </a:lnTo>
                  <a:cubicBezTo>
                    <a:pt x="17" y="1232"/>
                    <a:pt x="17" y="1232"/>
                    <a:pt x="18" y="1232"/>
                  </a:cubicBezTo>
                  <a:cubicBezTo>
                    <a:pt x="25" y="1232"/>
                    <a:pt x="36" y="1217"/>
                    <a:pt x="48" y="1200"/>
                  </a:cubicBezTo>
                  <a:lnTo>
                    <a:pt x="44" y="1197"/>
                  </a:lnTo>
                  <a:close/>
                  <a:moveTo>
                    <a:pt x="538" y="0"/>
                  </a:moveTo>
                  <a:cubicBezTo>
                    <a:pt x="536" y="0"/>
                    <a:pt x="533" y="11"/>
                    <a:pt x="527" y="31"/>
                  </a:cubicBezTo>
                  <a:cubicBezTo>
                    <a:pt x="518" y="31"/>
                    <a:pt x="505" y="56"/>
                    <a:pt x="493" y="56"/>
                  </a:cubicBezTo>
                  <a:cubicBezTo>
                    <a:pt x="488" y="57"/>
                    <a:pt x="484" y="58"/>
                    <a:pt x="480" y="58"/>
                  </a:cubicBezTo>
                  <a:cubicBezTo>
                    <a:pt x="472" y="58"/>
                    <a:pt x="465" y="54"/>
                    <a:pt x="459" y="42"/>
                  </a:cubicBezTo>
                  <a:lnTo>
                    <a:pt x="459" y="42"/>
                  </a:lnTo>
                  <a:cubicBezTo>
                    <a:pt x="462" y="62"/>
                    <a:pt x="456" y="63"/>
                    <a:pt x="449" y="65"/>
                  </a:cubicBezTo>
                  <a:cubicBezTo>
                    <a:pt x="444" y="60"/>
                    <a:pt x="440" y="58"/>
                    <a:pt x="437" y="58"/>
                  </a:cubicBezTo>
                  <a:cubicBezTo>
                    <a:pt x="429" y="58"/>
                    <a:pt x="428" y="74"/>
                    <a:pt x="430" y="91"/>
                  </a:cubicBezTo>
                  <a:lnTo>
                    <a:pt x="439" y="91"/>
                  </a:lnTo>
                  <a:cubicBezTo>
                    <a:pt x="445" y="114"/>
                    <a:pt x="446" y="124"/>
                    <a:pt x="443" y="124"/>
                  </a:cubicBezTo>
                  <a:cubicBezTo>
                    <a:pt x="441" y="124"/>
                    <a:pt x="438" y="120"/>
                    <a:pt x="433" y="112"/>
                  </a:cubicBezTo>
                  <a:cubicBezTo>
                    <a:pt x="430" y="112"/>
                    <a:pt x="424" y="94"/>
                    <a:pt x="417" y="72"/>
                  </a:cubicBezTo>
                  <a:cubicBezTo>
                    <a:pt x="409" y="54"/>
                    <a:pt x="400" y="37"/>
                    <a:pt x="396" y="37"/>
                  </a:cubicBezTo>
                  <a:cubicBezTo>
                    <a:pt x="396" y="37"/>
                    <a:pt x="396" y="37"/>
                    <a:pt x="395" y="37"/>
                  </a:cubicBezTo>
                  <a:cubicBezTo>
                    <a:pt x="389" y="37"/>
                    <a:pt x="386" y="40"/>
                    <a:pt x="399" y="56"/>
                  </a:cubicBezTo>
                  <a:cubicBezTo>
                    <a:pt x="405" y="78"/>
                    <a:pt x="405" y="78"/>
                    <a:pt x="402" y="78"/>
                  </a:cubicBezTo>
                  <a:cubicBezTo>
                    <a:pt x="395" y="81"/>
                    <a:pt x="392" y="81"/>
                    <a:pt x="395" y="103"/>
                  </a:cubicBezTo>
                  <a:cubicBezTo>
                    <a:pt x="405" y="122"/>
                    <a:pt x="402" y="122"/>
                    <a:pt x="399" y="125"/>
                  </a:cubicBezTo>
                  <a:cubicBezTo>
                    <a:pt x="389" y="111"/>
                    <a:pt x="382" y="109"/>
                    <a:pt x="378" y="109"/>
                  </a:cubicBezTo>
                  <a:cubicBezTo>
                    <a:pt x="377" y="109"/>
                    <a:pt x="377" y="109"/>
                    <a:pt x="377" y="109"/>
                  </a:cubicBezTo>
                  <a:lnTo>
                    <a:pt x="370" y="87"/>
                  </a:lnTo>
                  <a:cubicBezTo>
                    <a:pt x="364" y="75"/>
                    <a:pt x="358" y="62"/>
                    <a:pt x="348" y="53"/>
                  </a:cubicBezTo>
                  <a:lnTo>
                    <a:pt x="348" y="53"/>
                  </a:lnTo>
                  <a:cubicBezTo>
                    <a:pt x="345" y="53"/>
                    <a:pt x="355" y="72"/>
                    <a:pt x="355" y="72"/>
                  </a:cubicBezTo>
                  <a:cubicBezTo>
                    <a:pt x="361" y="91"/>
                    <a:pt x="273" y="134"/>
                    <a:pt x="264" y="144"/>
                  </a:cubicBezTo>
                  <a:cubicBezTo>
                    <a:pt x="258" y="140"/>
                    <a:pt x="252" y="138"/>
                    <a:pt x="249" y="138"/>
                  </a:cubicBezTo>
                  <a:cubicBezTo>
                    <a:pt x="242" y="138"/>
                    <a:pt x="241" y="145"/>
                    <a:pt x="251" y="153"/>
                  </a:cubicBezTo>
                  <a:cubicBezTo>
                    <a:pt x="264" y="169"/>
                    <a:pt x="248" y="181"/>
                    <a:pt x="229" y="197"/>
                  </a:cubicBezTo>
                  <a:cubicBezTo>
                    <a:pt x="207" y="216"/>
                    <a:pt x="195" y="232"/>
                    <a:pt x="211" y="244"/>
                  </a:cubicBezTo>
                  <a:lnTo>
                    <a:pt x="204" y="254"/>
                  </a:lnTo>
                  <a:cubicBezTo>
                    <a:pt x="198" y="260"/>
                    <a:pt x="211" y="279"/>
                    <a:pt x="207" y="282"/>
                  </a:cubicBezTo>
                  <a:cubicBezTo>
                    <a:pt x="214" y="290"/>
                    <a:pt x="217" y="295"/>
                    <a:pt x="216" y="295"/>
                  </a:cubicBezTo>
                  <a:cubicBezTo>
                    <a:pt x="215" y="295"/>
                    <a:pt x="211" y="292"/>
                    <a:pt x="204" y="285"/>
                  </a:cubicBezTo>
                  <a:cubicBezTo>
                    <a:pt x="190" y="271"/>
                    <a:pt x="176" y="259"/>
                    <a:pt x="171" y="259"/>
                  </a:cubicBezTo>
                  <a:cubicBezTo>
                    <a:pt x="171" y="259"/>
                    <a:pt x="170" y="259"/>
                    <a:pt x="170" y="260"/>
                  </a:cubicBezTo>
                  <a:cubicBezTo>
                    <a:pt x="164" y="266"/>
                    <a:pt x="179" y="279"/>
                    <a:pt x="198" y="291"/>
                  </a:cubicBezTo>
                  <a:cubicBezTo>
                    <a:pt x="214" y="304"/>
                    <a:pt x="211" y="307"/>
                    <a:pt x="211" y="307"/>
                  </a:cubicBezTo>
                  <a:cubicBezTo>
                    <a:pt x="211" y="308"/>
                    <a:pt x="211" y="309"/>
                    <a:pt x="210" y="309"/>
                  </a:cubicBezTo>
                  <a:cubicBezTo>
                    <a:pt x="208" y="309"/>
                    <a:pt x="204" y="306"/>
                    <a:pt x="192" y="297"/>
                  </a:cubicBezTo>
                  <a:lnTo>
                    <a:pt x="157" y="272"/>
                  </a:lnTo>
                  <a:lnTo>
                    <a:pt x="157" y="275"/>
                  </a:lnTo>
                  <a:cubicBezTo>
                    <a:pt x="173" y="288"/>
                    <a:pt x="170" y="291"/>
                    <a:pt x="170" y="291"/>
                  </a:cubicBezTo>
                  <a:cubicBezTo>
                    <a:pt x="169" y="292"/>
                    <a:pt x="168" y="293"/>
                    <a:pt x="167" y="293"/>
                  </a:cubicBezTo>
                  <a:cubicBezTo>
                    <a:pt x="164" y="293"/>
                    <a:pt x="157" y="288"/>
                    <a:pt x="132" y="272"/>
                  </a:cubicBezTo>
                  <a:cubicBezTo>
                    <a:pt x="118" y="261"/>
                    <a:pt x="109" y="255"/>
                    <a:pt x="108" y="255"/>
                  </a:cubicBezTo>
                  <a:lnTo>
                    <a:pt x="108" y="255"/>
                  </a:lnTo>
                  <a:cubicBezTo>
                    <a:pt x="105" y="255"/>
                    <a:pt x="112" y="263"/>
                    <a:pt x="129" y="279"/>
                  </a:cubicBezTo>
                  <a:lnTo>
                    <a:pt x="142" y="297"/>
                  </a:lnTo>
                  <a:cubicBezTo>
                    <a:pt x="133" y="293"/>
                    <a:pt x="128" y="291"/>
                    <a:pt x="125" y="291"/>
                  </a:cubicBezTo>
                  <a:cubicBezTo>
                    <a:pt x="118" y="291"/>
                    <a:pt x="139" y="310"/>
                    <a:pt x="151" y="319"/>
                  </a:cubicBezTo>
                  <a:cubicBezTo>
                    <a:pt x="136" y="313"/>
                    <a:pt x="126" y="310"/>
                    <a:pt x="123" y="310"/>
                  </a:cubicBezTo>
                  <a:cubicBezTo>
                    <a:pt x="117" y="310"/>
                    <a:pt x="124" y="317"/>
                    <a:pt x="145" y="332"/>
                  </a:cubicBezTo>
                  <a:cubicBezTo>
                    <a:pt x="155" y="338"/>
                    <a:pt x="158" y="341"/>
                    <a:pt x="154" y="341"/>
                  </a:cubicBezTo>
                  <a:cubicBezTo>
                    <a:pt x="151" y="341"/>
                    <a:pt x="146" y="340"/>
                    <a:pt x="138" y="338"/>
                  </a:cubicBezTo>
                  <a:cubicBezTo>
                    <a:pt x="131" y="336"/>
                    <a:pt x="126" y="335"/>
                    <a:pt x="123" y="335"/>
                  </a:cubicBezTo>
                  <a:cubicBezTo>
                    <a:pt x="117" y="335"/>
                    <a:pt x="115" y="337"/>
                    <a:pt x="113" y="341"/>
                  </a:cubicBezTo>
                  <a:cubicBezTo>
                    <a:pt x="129" y="354"/>
                    <a:pt x="117" y="379"/>
                    <a:pt x="104" y="407"/>
                  </a:cubicBezTo>
                  <a:cubicBezTo>
                    <a:pt x="88" y="438"/>
                    <a:pt x="82" y="463"/>
                    <a:pt x="101" y="470"/>
                  </a:cubicBezTo>
                  <a:cubicBezTo>
                    <a:pt x="101" y="471"/>
                    <a:pt x="101" y="472"/>
                    <a:pt x="98" y="472"/>
                  </a:cubicBezTo>
                  <a:cubicBezTo>
                    <a:pt x="95" y="472"/>
                    <a:pt x="90" y="471"/>
                    <a:pt x="79" y="470"/>
                  </a:cubicBezTo>
                  <a:cubicBezTo>
                    <a:pt x="74" y="468"/>
                    <a:pt x="70" y="467"/>
                    <a:pt x="68" y="467"/>
                  </a:cubicBezTo>
                  <a:cubicBezTo>
                    <a:pt x="62" y="467"/>
                    <a:pt x="68" y="473"/>
                    <a:pt x="98" y="482"/>
                  </a:cubicBezTo>
                  <a:cubicBezTo>
                    <a:pt x="109" y="488"/>
                    <a:pt x="120" y="492"/>
                    <a:pt x="119" y="492"/>
                  </a:cubicBezTo>
                  <a:cubicBezTo>
                    <a:pt x="118" y="492"/>
                    <a:pt x="111" y="490"/>
                    <a:pt x="95" y="485"/>
                  </a:cubicBezTo>
                  <a:cubicBezTo>
                    <a:pt x="91" y="485"/>
                    <a:pt x="89" y="485"/>
                    <a:pt x="86" y="485"/>
                  </a:cubicBezTo>
                  <a:cubicBezTo>
                    <a:pt x="75" y="485"/>
                    <a:pt x="72" y="491"/>
                    <a:pt x="70" y="504"/>
                  </a:cubicBezTo>
                  <a:cubicBezTo>
                    <a:pt x="66" y="517"/>
                    <a:pt x="63" y="532"/>
                    <a:pt x="85" y="536"/>
                  </a:cubicBezTo>
                  <a:cubicBezTo>
                    <a:pt x="96" y="541"/>
                    <a:pt x="100" y="543"/>
                    <a:pt x="99" y="543"/>
                  </a:cubicBezTo>
                  <a:cubicBezTo>
                    <a:pt x="97" y="543"/>
                    <a:pt x="92" y="541"/>
                    <a:pt x="82" y="539"/>
                  </a:cubicBezTo>
                  <a:cubicBezTo>
                    <a:pt x="75" y="537"/>
                    <a:pt x="69" y="536"/>
                    <a:pt x="63" y="536"/>
                  </a:cubicBezTo>
                  <a:cubicBezTo>
                    <a:pt x="37" y="536"/>
                    <a:pt x="26" y="551"/>
                    <a:pt x="57" y="564"/>
                  </a:cubicBezTo>
                  <a:cubicBezTo>
                    <a:pt x="57" y="566"/>
                    <a:pt x="57" y="571"/>
                    <a:pt x="45" y="571"/>
                  </a:cubicBezTo>
                  <a:cubicBezTo>
                    <a:pt x="43" y="571"/>
                    <a:pt x="39" y="571"/>
                    <a:pt x="35" y="570"/>
                  </a:cubicBezTo>
                  <a:lnTo>
                    <a:pt x="35" y="570"/>
                  </a:lnTo>
                  <a:cubicBezTo>
                    <a:pt x="35" y="573"/>
                    <a:pt x="35" y="579"/>
                    <a:pt x="54" y="592"/>
                  </a:cubicBezTo>
                  <a:cubicBezTo>
                    <a:pt x="54" y="601"/>
                    <a:pt x="54" y="611"/>
                    <a:pt x="51" y="620"/>
                  </a:cubicBezTo>
                  <a:cubicBezTo>
                    <a:pt x="51" y="626"/>
                    <a:pt x="73" y="636"/>
                    <a:pt x="73" y="636"/>
                  </a:cubicBezTo>
                  <a:cubicBezTo>
                    <a:pt x="73" y="637"/>
                    <a:pt x="73" y="638"/>
                    <a:pt x="73" y="639"/>
                  </a:cubicBezTo>
                  <a:cubicBezTo>
                    <a:pt x="51" y="639"/>
                    <a:pt x="51" y="661"/>
                    <a:pt x="54" y="689"/>
                  </a:cubicBezTo>
                  <a:cubicBezTo>
                    <a:pt x="54" y="717"/>
                    <a:pt x="60" y="739"/>
                    <a:pt x="38" y="749"/>
                  </a:cubicBezTo>
                  <a:cubicBezTo>
                    <a:pt x="38" y="749"/>
                    <a:pt x="41" y="752"/>
                    <a:pt x="60" y="752"/>
                  </a:cubicBezTo>
                  <a:cubicBezTo>
                    <a:pt x="75" y="750"/>
                    <a:pt x="84" y="749"/>
                    <a:pt x="90" y="749"/>
                  </a:cubicBezTo>
                  <a:cubicBezTo>
                    <a:pt x="100" y="749"/>
                    <a:pt x="96" y="752"/>
                    <a:pt x="82" y="758"/>
                  </a:cubicBezTo>
                  <a:cubicBezTo>
                    <a:pt x="52" y="768"/>
                    <a:pt x="48" y="783"/>
                    <a:pt x="69" y="783"/>
                  </a:cubicBezTo>
                  <a:cubicBezTo>
                    <a:pt x="74" y="783"/>
                    <a:pt x="81" y="782"/>
                    <a:pt x="88" y="780"/>
                  </a:cubicBezTo>
                  <a:lnTo>
                    <a:pt x="88" y="780"/>
                  </a:lnTo>
                  <a:lnTo>
                    <a:pt x="70" y="786"/>
                  </a:lnTo>
                  <a:cubicBezTo>
                    <a:pt x="42" y="797"/>
                    <a:pt x="45" y="803"/>
                    <a:pt x="62" y="803"/>
                  </a:cubicBezTo>
                  <a:cubicBezTo>
                    <a:pt x="70" y="803"/>
                    <a:pt x="82" y="802"/>
                    <a:pt x="95" y="799"/>
                  </a:cubicBezTo>
                  <a:lnTo>
                    <a:pt x="95" y="799"/>
                  </a:lnTo>
                  <a:cubicBezTo>
                    <a:pt x="78" y="807"/>
                    <a:pt x="61" y="818"/>
                    <a:pt x="73" y="818"/>
                  </a:cubicBezTo>
                  <a:cubicBezTo>
                    <a:pt x="75" y="818"/>
                    <a:pt x="77" y="818"/>
                    <a:pt x="79" y="818"/>
                  </a:cubicBezTo>
                  <a:lnTo>
                    <a:pt x="79" y="818"/>
                  </a:lnTo>
                  <a:cubicBezTo>
                    <a:pt x="79" y="821"/>
                    <a:pt x="79" y="821"/>
                    <a:pt x="41" y="836"/>
                  </a:cubicBezTo>
                  <a:cubicBezTo>
                    <a:pt x="19" y="843"/>
                    <a:pt x="1" y="852"/>
                    <a:pt x="4" y="855"/>
                  </a:cubicBezTo>
                  <a:cubicBezTo>
                    <a:pt x="4" y="856"/>
                    <a:pt x="4" y="856"/>
                    <a:pt x="5" y="856"/>
                  </a:cubicBezTo>
                  <a:cubicBezTo>
                    <a:pt x="10" y="856"/>
                    <a:pt x="26" y="850"/>
                    <a:pt x="44" y="843"/>
                  </a:cubicBezTo>
                  <a:lnTo>
                    <a:pt x="48" y="852"/>
                  </a:lnTo>
                  <a:cubicBezTo>
                    <a:pt x="48" y="852"/>
                    <a:pt x="48" y="853"/>
                    <a:pt x="50" y="853"/>
                  </a:cubicBezTo>
                  <a:cubicBezTo>
                    <a:pt x="52" y="853"/>
                    <a:pt x="57" y="852"/>
                    <a:pt x="66" y="849"/>
                  </a:cubicBezTo>
                  <a:cubicBezTo>
                    <a:pt x="75" y="845"/>
                    <a:pt x="80" y="843"/>
                    <a:pt x="83" y="843"/>
                  </a:cubicBezTo>
                  <a:cubicBezTo>
                    <a:pt x="87" y="843"/>
                    <a:pt x="88" y="845"/>
                    <a:pt x="88" y="849"/>
                  </a:cubicBezTo>
                  <a:cubicBezTo>
                    <a:pt x="82" y="851"/>
                    <a:pt x="80" y="852"/>
                    <a:pt x="81" y="852"/>
                  </a:cubicBezTo>
                  <a:cubicBezTo>
                    <a:pt x="83" y="852"/>
                    <a:pt x="97" y="848"/>
                    <a:pt x="107" y="840"/>
                  </a:cubicBezTo>
                  <a:cubicBezTo>
                    <a:pt x="123" y="832"/>
                    <a:pt x="138" y="826"/>
                    <a:pt x="145" y="826"/>
                  </a:cubicBezTo>
                  <a:cubicBezTo>
                    <a:pt x="146" y="826"/>
                    <a:pt x="147" y="826"/>
                    <a:pt x="148" y="827"/>
                  </a:cubicBezTo>
                  <a:lnTo>
                    <a:pt x="185" y="808"/>
                  </a:lnTo>
                  <a:cubicBezTo>
                    <a:pt x="211" y="799"/>
                    <a:pt x="236" y="786"/>
                    <a:pt x="261" y="771"/>
                  </a:cubicBezTo>
                  <a:cubicBezTo>
                    <a:pt x="272" y="757"/>
                    <a:pt x="283" y="747"/>
                    <a:pt x="275" y="747"/>
                  </a:cubicBezTo>
                  <a:cubicBezTo>
                    <a:pt x="271" y="747"/>
                    <a:pt x="265" y="748"/>
                    <a:pt x="254" y="752"/>
                  </a:cubicBezTo>
                  <a:cubicBezTo>
                    <a:pt x="254" y="752"/>
                    <a:pt x="240" y="756"/>
                    <a:pt x="235" y="756"/>
                  </a:cubicBezTo>
                  <a:cubicBezTo>
                    <a:pt x="233" y="756"/>
                    <a:pt x="232" y="756"/>
                    <a:pt x="232" y="755"/>
                  </a:cubicBezTo>
                  <a:cubicBezTo>
                    <a:pt x="232" y="752"/>
                    <a:pt x="251" y="742"/>
                    <a:pt x="251" y="742"/>
                  </a:cubicBezTo>
                  <a:cubicBezTo>
                    <a:pt x="270" y="736"/>
                    <a:pt x="270" y="727"/>
                    <a:pt x="267" y="714"/>
                  </a:cubicBezTo>
                  <a:cubicBezTo>
                    <a:pt x="264" y="702"/>
                    <a:pt x="264" y="692"/>
                    <a:pt x="283" y="686"/>
                  </a:cubicBezTo>
                  <a:cubicBezTo>
                    <a:pt x="296" y="681"/>
                    <a:pt x="302" y="680"/>
                    <a:pt x="304" y="680"/>
                  </a:cubicBezTo>
                  <a:lnTo>
                    <a:pt x="304" y="680"/>
                  </a:lnTo>
                  <a:cubicBezTo>
                    <a:pt x="302" y="680"/>
                    <a:pt x="301" y="680"/>
                    <a:pt x="299" y="680"/>
                  </a:cubicBezTo>
                  <a:cubicBezTo>
                    <a:pt x="283" y="680"/>
                    <a:pt x="282" y="666"/>
                    <a:pt x="279" y="651"/>
                  </a:cubicBezTo>
                  <a:cubicBezTo>
                    <a:pt x="279" y="636"/>
                    <a:pt x="283" y="617"/>
                    <a:pt x="261" y="617"/>
                  </a:cubicBezTo>
                  <a:cubicBezTo>
                    <a:pt x="261" y="614"/>
                    <a:pt x="261" y="614"/>
                    <a:pt x="261" y="614"/>
                  </a:cubicBezTo>
                  <a:cubicBezTo>
                    <a:pt x="283" y="614"/>
                    <a:pt x="283" y="608"/>
                    <a:pt x="286" y="604"/>
                  </a:cubicBezTo>
                  <a:cubicBezTo>
                    <a:pt x="264" y="598"/>
                    <a:pt x="264" y="592"/>
                    <a:pt x="264" y="592"/>
                  </a:cubicBezTo>
                  <a:lnTo>
                    <a:pt x="264" y="592"/>
                  </a:lnTo>
                  <a:cubicBezTo>
                    <a:pt x="270" y="593"/>
                    <a:pt x="274" y="593"/>
                    <a:pt x="277" y="593"/>
                  </a:cubicBezTo>
                  <a:cubicBezTo>
                    <a:pt x="286" y="593"/>
                    <a:pt x="286" y="590"/>
                    <a:pt x="286" y="586"/>
                  </a:cubicBezTo>
                  <a:cubicBezTo>
                    <a:pt x="286" y="583"/>
                    <a:pt x="289" y="579"/>
                    <a:pt x="267" y="576"/>
                  </a:cubicBezTo>
                  <a:cubicBezTo>
                    <a:pt x="270" y="564"/>
                    <a:pt x="279" y="554"/>
                    <a:pt x="295" y="551"/>
                  </a:cubicBezTo>
                  <a:cubicBezTo>
                    <a:pt x="299" y="552"/>
                    <a:pt x="301" y="552"/>
                    <a:pt x="302" y="552"/>
                  </a:cubicBezTo>
                  <a:cubicBezTo>
                    <a:pt x="307" y="552"/>
                    <a:pt x="292" y="547"/>
                    <a:pt x="276" y="542"/>
                  </a:cubicBezTo>
                  <a:cubicBezTo>
                    <a:pt x="254" y="536"/>
                    <a:pt x="236" y="529"/>
                    <a:pt x="236" y="526"/>
                  </a:cubicBezTo>
                  <a:lnTo>
                    <a:pt x="236" y="526"/>
                  </a:lnTo>
                  <a:lnTo>
                    <a:pt x="276" y="536"/>
                  </a:lnTo>
                  <a:cubicBezTo>
                    <a:pt x="289" y="539"/>
                    <a:pt x="295" y="541"/>
                    <a:pt x="297" y="541"/>
                  </a:cubicBezTo>
                  <a:cubicBezTo>
                    <a:pt x="298" y="541"/>
                    <a:pt x="298" y="540"/>
                    <a:pt x="298" y="539"/>
                  </a:cubicBezTo>
                  <a:cubicBezTo>
                    <a:pt x="298" y="536"/>
                    <a:pt x="301" y="532"/>
                    <a:pt x="301" y="532"/>
                  </a:cubicBezTo>
                  <a:cubicBezTo>
                    <a:pt x="279" y="529"/>
                    <a:pt x="286" y="517"/>
                    <a:pt x="292" y="498"/>
                  </a:cubicBezTo>
                  <a:cubicBezTo>
                    <a:pt x="301" y="479"/>
                    <a:pt x="305" y="470"/>
                    <a:pt x="286" y="463"/>
                  </a:cubicBezTo>
                  <a:cubicBezTo>
                    <a:pt x="272" y="456"/>
                    <a:pt x="268" y="453"/>
                    <a:pt x="276" y="453"/>
                  </a:cubicBezTo>
                  <a:cubicBezTo>
                    <a:pt x="279" y="453"/>
                    <a:pt x="283" y="453"/>
                    <a:pt x="289" y="454"/>
                  </a:cubicBezTo>
                  <a:cubicBezTo>
                    <a:pt x="326" y="461"/>
                    <a:pt x="341" y="465"/>
                    <a:pt x="345" y="465"/>
                  </a:cubicBezTo>
                  <a:cubicBezTo>
                    <a:pt x="347" y="465"/>
                    <a:pt x="343" y="463"/>
                    <a:pt x="336" y="457"/>
                  </a:cubicBezTo>
                  <a:cubicBezTo>
                    <a:pt x="323" y="454"/>
                    <a:pt x="311" y="448"/>
                    <a:pt x="298" y="438"/>
                  </a:cubicBezTo>
                  <a:cubicBezTo>
                    <a:pt x="278" y="428"/>
                    <a:pt x="270" y="423"/>
                    <a:pt x="272" y="423"/>
                  </a:cubicBezTo>
                  <a:lnTo>
                    <a:pt x="272" y="423"/>
                  </a:lnTo>
                  <a:cubicBezTo>
                    <a:pt x="274" y="423"/>
                    <a:pt x="284" y="427"/>
                    <a:pt x="301" y="435"/>
                  </a:cubicBezTo>
                  <a:cubicBezTo>
                    <a:pt x="308" y="439"/>
                    <a:pt x="313" y="440"/>
                    <a:pt x="317" y="440"/>
                  </a:cubicBezTo>
                  <a:cubicBezTo>
                    <a:pt x="335" y="440"/>
                    <a:pt x="333" y="413"/>
                    <a:pt x="310" y="390"/>
                  </a:cubicBezTo>
                  <a:lnTo>
                    <a:pt x="310" y="390"/>
                  </a:lnTo>
                  <a:cubicBezTo>
                    <a:pt x="313" y="393"/>
                    <a:pt x="312" y="390"/>
                    <a:pt x="323" y="401"/>
                  </a:cubicBezTo>
                  <a:cubicBezTo>
                    <a:pt x="334" y="406"/>
                    <a:pt x="338" y="408"/>
                    <a:pt x="341" y="408"/>
                  </a:cubicBezTo>
                  <a:cubicBezTo>
                    <a:pt x="344" y="408"/>
                    <a:pt x="346" y="407"/>
                    <a:pt x="348" y="404"/>
                  </a:cubicBezTo>
                  <a:lnTo>
                    <a:pt x="355" y="398"/>
                  </a:lnTo>
                  <a:cubicBezTo>
                    <a:pt x="335" y="384"/>
                    <a:pt x="336" y="377"/>
                    <a:pt x="342" y="377"/>
                  </a:cubicBezTo>
                  <a:cubicBezTo>
                    <a:pt x="348" y="377"/>
                    <a:pt x="357" y="381"/>
                    <a:pt x="364" y="388"/>
                  </a:cubicBezTo>
                  <a:cubicBezTo>
                    <a:pt x="378" y="395"/>
                    <a:pt x="380" y="399"/>
                    <a:pt x="383" y="399"/>
                  </a:cubicBezTo>
                  <a:cubicBezTo>
                    <a:pt x="383" y="399"/>
                    <a:pt x="384" y="398"/>
                    <a:pt x="386" y="398"/>
                  </a:cubicBezTo>
                  <a:cubicBezTo>
                    <a:pt x="371" y="379"/>
                    <a:pt x="371" y="373"/>
                    <a:pt x="376" y="373"/>
                  </a:cubicBezTo>
                  <a:cubicBezTo>
                    <a:pt x="381" y="373"/>
                    <a:pt x="390" y="378"/>
                    <a:pt x="395" y="385"/>
                  </a:cubicBezTo>
                  <a:lnTo>
                    <a:pt x="402" y="382"/>
                  </a:lnTo>
                  <a:cubicBezTo>
                    <a:pt x="386" y="366"/>
                    <a:pt x="392" y="363"/>
                    <a:pt x="392" y="360"/>
                  </a:cubicBezTo>
                  <a:cubicBezTo>
                    <a:pt x="399" y="357"/>
                    <a:pt x="399" y="357"/>
                    <a:pt x="383" y="341"/>
                  </a:cubicBezTo>
                  <a:cubicBezTo>
                    <a:pt x="370" y="326"/>
                    <a:pt x="358" y="310"/>
                    <a:pt x="358" y="307"/>
                  </a:cubicBezTo>
                  <a:lnTo>
                    <a:pt x="358" y="307"/>
                  </a:lnTo>
                  <a:lnTo>
                    <a:pt x="373" y="322"/>
                  </a:lnTo>
                  <a:cubicBezTo>
                    <a:pt x="381" y="332"/>
                    <a:pt x="386" y="334"/>
                    <a:pt x="390" y="334"/>
                  </a:cubicBezTo>
                  <a:cubicBezTo>
                    <a:pt x="393" y="334"/>
                    <a:pt x="396" y="333"/>
                    <a:pt x="399" y="332"/>
                  </a:cubicBezTo>
                  <a:cubicBezTo>
                    <a:pt x="403" y="329"/>
                    <a:pt x="407" y="327"/>
                    <a:pt x="411" y="327"/>
                  </a:cubicBezTo>
                  <a:cubicBezTo>
                    <a:pt x="415" y="327"/>
                    <a:pt x="420" y="330"/>
                    <a:pt x="427" y="338"/>
                  </a:cubicBezTo>
                  <a:lnTo>
                    <a:pt x="417" y="319"/>
                  </a:lnTo>
                  <a:cubicBezTo>
                    <a:pt x="413" y="310"/>
                    <a:pt x="411" y="305"/>
                    <a:pt x="412" y="305"/>
                  </a:cubicBezTo>
                  <a:lnTo>
                    <a:pt x="412" y="305"/>
                  </a:lnTo>
                  <a:cubicBezTo>
                    <a:pt x="413" y="305"/>
                    <a:pt x="416" y="310"/>
                    <a:pt x="420" y="319"/>
                  </a:cubicBezTo>
                  <a:cubicBezTo>
                    <a:pt x="426" y="326"/>
                    <a:pt x="430" y="329"/>
                    <a:pt x="434" y="329"/>
                  </a:cubicBezTo>
                  <a:cubicBezTo>
                    <a:pt x="438" y="329"/>
                    <a:pt x="440" y="323"/>
                    <a:pt x="436" y="310"/>
                  </a:cubicBezTo>
                  <a:lnTo>
                    <a:pt x="439" y="310"/>
                  </a:lnTo>
                  <a:cubicBezTo>
                    <a:pt x="450" y="326"/>
                    <a:pt x="457" y="335"/>
                    <a:pt x="459" y="335"/>
                  </a:cubicBezTo>
                  <a:cubicBezTo>
                    <a:pt x="462" y="335"/>
                    <a:pt x="461" y="328"/>
                    <a:pt x="455" y="313"/>
                  </a:cubicBezTo>
                  <a:lnTo>
                    <a:pt x="455" y="313"/>
                  </a:lnTo>
                  <a:cubicBezTo>
                    <a:pt x="459" y="322"/>
                    <a:pt x="462" y="322"/>
                    <a:pt x="464" y="322"/>
                  </a:cubicBezTo>
                  <a:cubicBezTo>
                    <a:pt x="461" y="310"/>
                    <a:pt x="462" y="304"/>
                    <a:pt x="466" y="304"/>
                  </a:cubicBezTo>
                  <a:cubicBezTo>
                    <a:pt x="469" y="304"/>
                    <a:pt x="473" y="308"/>
                    <a:pt x="477" y="316"/>
                  </a:cubicBezTo>
                  <a:cubicBezTo>
                    <a:pt x="474" y="297"/>
                    <a:pt x="474" y="294"/>
                    <a:pt x="477" y="294"/>
                  </a:cubicBezTo>
                  <a:cubicBezTo>
                    <a:pt x="480" y="294"/>
                    <a:pt x="480" y="294"/>
                    <a:pt x="477" y="272"/>
                  </a:cubicBezTo>
                  <a:cubicBezTo>
                    <a:pt x="474" y="254"/>
                    <a:pt x="477" y="250"/>
                    <a:pt x="477" y="250"/>
                  </a:cubicBezTo>
                  <a:cubicBezTo>
                    <a:pt x="480" y="266"/>
                    <a:pt x="486" y="279"/>
                    <a:pt x="486" y="291"/>
                  </a:cubicBezTo>
                  <a:cubicBezTo>
                    <a:pt x="488" y="300"/>
                    <a:pt x="489" y="305"/>
                    <a:pt x="490" y="305"/>
                  </a:cubicBezTo>
                  <a:cubicBezTo>
                    <a:pt x="491" y="305"/>
                    <a:pt x="491" y="294"/>
                    <a:pt x="489" y="269"/>
                  </a:cubicBezTo>
                  <a:cubicBezTo>
                    <a:pt x="488" y="249"/>
                    <a:pt x="487" y="239"/>
                    <a:pt x="487" y="239"/>
                  </a:cubicBezTo>
                  <a:lnTo>
                    <a:pt x="487" y="239"/>
                  </a:lnTo>
                  <a:cubicBezTo>
                    <a:pt x="488" y="239"/>
                    <a:pt x="489" y="249"/>
                    <a:pt x="493" y="269"/>
                  </a:cubicBezTo>
                  <a:cubicBezTo>
                    <a:pt x="495" y="284"/>
                    <a:pt x="497" y="298"/>
                    <a:pt x="498" y="298"/>
                  </a:cubicBezTo>
                  <a:cubicBezTo>
                    <a:pt x="499" y="298"/>
                    <a:pt x="499" y="295"/>
                    <a:pt x="499" y="288"/>
                  </a:cubicBezTo>
                  <a:cubicBezTo>
                    <a:pt x="499" y="288"/>
                    <a:pt x="502" y="288"/>
                    <a:pt x="496" y="269"/>
                  </a:cubicBezTo>
                  <a:lnTo>
                    <a:pt x="505" y="266"/>
                  </a:lnTo>
                  <a:cubicBezTo>
                    <a:pt x="515" y="285"/>
                    <a:pt x="518" y="285"/>
                    <a:pt x="521" y="285"/>
                  </a:cubicBezTo>
                  <a:cubicBezTo>
                    <a:pt x="519" y="274"/>
                    <a:pt x="518" y="268"/>
                    <a:pt x="519" y="268"/>
                  </a:cubicBezTo>
                  <a:lnTo>
                    <a:pt x="519" y="268"/>
                  </a:lnTo>
                  <a:cubicBezTo>
                    <a:pt x="519" y="268"/>
                    <a:pt x="521" y="274"/>
                    <a:pt x="524" y="285"/>
                  </a:cubicBezTo>
                  <a:cubicBezTo>
                    <a:pt x="526" y="292"/>
                    <a:pt x="528" y="297"/>
                    <a:pt x="528" y="297"/>
                  </a:cubicBezTo>
                  <a:cubicBezTo>
                    <a:pt x="529" y="297"/>
                    <a:pt x="528" y="287"/>
                    <a:pt x="524" y="263"/>
                  </a:cubicBezTo>
                  <a:cubicBezTo>
                    <a:pt x="522" y="253"/>
                    <a:pt x="522" y="248"/>
                    <a:pt x="524" y="248"/>
                  </a:cubicBezTo>
                  <a:lnTo>
                    <a:pt x="524" y="248"/>
                  </a:lnTo>
                  <a:cubicBezTo>
                    <a:pt x="525" y="248"/>
                    <a:pt x="527" y="252"/>
                    <a:pt x="530" y="263"/>
                  </a:cubicBezTo>
                  <a:cubicBezTo>
                    <a:pt x="536" y="286"/>
                    <a:pt x="538" y="296"/>
                    <a:pt x="538" y="296"/>
                  </a:cubicBezTo>
                  <a:cubicBezTo>
                    <a:pt x="539" y="296"/>
                    <a:pt x="538" y="291"/>
                    <a:pt x="536" y="282"/>
                  </a:cubicBezTo>
                  <a:cubicBezTo>
                    <a:pt x="536" y="263"/>
                    <a:pt x="540" y="263"/>
                    <a:pt x="540" y="263"/>
                  </a:cubicBezTo>
                  <a:cubicBezTo>
                    <a:pt x="542" y="277"/>
                    <a:pt x="555" y="279"/>
                    <a:pt x="570" y="279"/>
                  </a:cubicBezTo>
                  <a:cubicBezTo>
                    <a:pt x="576" y="279"/>
                    <a:pt x="581" y="279"/>
                    <a:pt x="587" y="279"/>
                  </a:cubicBezTo>
                  <a:cubicBezTo>
                    <a:pt x="593" y="266"/>
                    <a:pt x="593" y="254"/>
                    <a:pt x="590" y="238"/>
                  </a:cubicBezTo>
                  <a:cubicBezTo>
                    <a:pt x="590" y="221"/>
                    <a:pt x="590" y="215"/>
                    <a:pt x="590" y="215"/>
                  </a:cubicBezTo>
                  <a:cubicBezTo>
                    <a:pt x="590" y="215"/>
                    <a:pt x="591" y="227"/>
                    <a:pt x="593" y="238"/>
                  </a:cubicBezTo>
                  <a:cubicBezTo>
                    <a:pt x="596" y="269"/>
                    <a:pt x="598" y="285"/>
                    <a:pt x="600" y="285"/>
                  </a:cubicBezTo>
                  <a:cubicBezTo>
                    <a:pt x="601" y="285"/>
                    <a:pt x="601" y="269"/>
                    <a:pt x="599" y="238"/>
                  </a:cubicBezTo>
                  <a:cubicBezTo>
                    <a:pt x="598" y="217"/>
                    <a:pt x="597" y="207"/>
                    <a:pt x="597" y="207"/>
                  </a:cubicBezTo>
                  <a:lnTo>
                    <a:pt x="597" y="207"/>
                  </a:lnTo>
                  <a:cubicBezTo>
                    <a:pt x="598" y="207"/>
                    <a:pt x="599" y="217"/>
                    <a:pt x="602" y="238"/>
                  </a:cubicBezTo>
                  <a:cubicBezTo>
                    <a:pt x="604" y="249"/>
                    <a:pt x="605" y="254"/>
                    <a:pt x="605" y="254"/>
                  </a:cubicBezTo>
                  <a:cubicBezTo>
                    <a:pt x="606" y="254"/>
                    <a:pt x="607" y="249"/>
                    <a:pt x="609" y="238"/>
                  </a:cubicBezTo>
                  <a:cubicBezTo>
                    <a:pt x="609" y="228"/>
                    <a:pt x="609" y="224"/>
                    <a:pt x="610" y="224"/>
                  </a:cubicBezTo>
                  <a:cubicBezTo>
                    <a:pt x="611" y="224"/>
                    <a:pt x="612" y="228"/>
                    <a:pt x="612" y="238"/>
                  </a:cubicBezTo>
                  <a:cubicBezTo>
                    <a:pt x="614" y="253"/>
                    <a:pt x="615" y="269"/>
                    <a:pt x="615" y="269"/>
                  </a:cubicBezTo>
                  <a:cubicBezTo>
                    <a:pt x="615" y="269"/>
                    <a:pt x="615" y="266"/>
                    <a:pt x="615" y="260"/>
                  </a:cubicBezTo>
                  <a:cubicBezTo>
                    <a:pt x="615" y="260"/>
                    <a:pt x="618" y="260"/>
                    <a:pt x="621" y="282"/>
                  </a:cubicBezTo>
                  <a:cubicBezTo>
                    <a:pt x="621" y="288"/>
                    <a:pt x="621" y="291"/>
                    <a:pt x="622" y="291"/>
                  </a:cubicBezTo>
                  <a:cubicBezTo>
                    <a:pt x="623" y="291"/>
                    <a:pt x="626" y="276"/>
                    <a:pt x="630" y="263"/>
                  </a:cubicBezTo>
                  <a:cubicBezTo>
                    <a:pt x="635" y="243"/>
                    <a:pt x="638" y="232"/>
                    <a:pt x="639" y="232"/>
                  </a:cubicBezTo>
                  <a:lnTo>
                    <a:pt x="639" y="232"/>
                  </a:lnTo>
                  <a:cubicBezTo>
                    <a:pt x="641" y="232"/>
                    <a:pt x="640" y="243"/>
                    <a:pt x="637" y="263"/>
                  </a:cubicBezTo>
                  <a:cubicBezTo>
                    <a:pt x="634" y="279"/>
                    <a:pt x="635" y="286"/>
                    <a:pt x="638" y="286"/>
                  </a:cubicBezTo>
                  <a:cubicBezTo>
                    <a:pt x="641" y="286"/>
                    <a:pt x="649" y="269"/>
                    <a:pt x="652" y="244"/>
                  </a:cubicBezTo>
                  <a:cubicBezTo>
                    <a:pt x="658" y="220"/>
                    <a:pt x="660" y="210"/>
                    <a:pt x="661" y="210"/>
                  </a:cubicBezTo>
                  <a:lnTo>
                    <a:pt x="661" y="210"/>
                  </a:lnTo>
                  <a:cubicBezTo>
                    <a:pt x="661" y="210"/>
                    <a:pt x="660" y="215"/>
                    <a:pt x="659" y="222"/>
                  </a:cubicBezTo>
                  <a:cubicBezTo>
                    <a:pt x="656" y="244"/>
                    <a:pt x="659" y="244"/>
                    <a:pt x="659" y="244"/>
                  </a:cubicBezTo>
                  <a:cubicBezTo>
                    <a:pt x="662" y="244"/>
                    <a:pt x="665" y="247"/>
                    <a:pt x="662" y="266"/>
                  </a:cubicBezTo>
                  <a:cubicBezTo>
                    <a:pt x="662" y="266"/>
                    <a:pt x="665" y="266"/>
                    <a:pt x="671" y="247"/>
                  </a:cubicBezTo>
                  <a:cubicBezTo>
                    <a:pt x="676" y="233"/>
                    <a:pt x="679" y="226"/>
                    <a:pt x="682" y="226"/>
                  </a:cubicBezTo>
                  <a:cubicBezTo>
                    <a:pt x="687" y="226"/>
                    <a:pt x="688" y="246"/>
                    <a:pt x="684" y="272"/>
                  </a:cubicBezTo>
                  <a:lnTo>
                    <a:pt x="693" y="254"/>
                  </a:lnTo>
                  <a:cubicBezTo>
                    <a:pt x="701" y="229"/>
                    <a:pt x="707" y="212"/>
                    <a:pt x="708" y="212"/>
                  </a:cubicBezTo>
                  <a:lnTo>
                    <a:pt x="708" y="212"/>
                  </a:lnTo>
                  <a:cubicBezTo>
                    <a:pt x="709" y="212"/>
                    <a:pt x="707" y="219"/>
                    <a:pt x="703" y="235"/>
                  </a:cubicBezTo>
                  <a:cubicBezTo>
                    <a:pt x="703" y="244"/>
                    <a:pt x="703" y="244"/>
                    <a:pt x="699" y="254"/>
                  </a:cubicBezTo>
                  <a:cubicBezTo>
                    <a:pt x="704" y="240"/>
                    <a:pt x="708" y="234"/>
                    <a:pt x="710" y="234"/>
                  </a:cubicBezTo>
                  <a:lnTo>
                    <a:pt x="710" y="234"/>
                  </a:lnTo>
                  <a:cubicBezTo>
                    <a:pt x="714" y="234"/>
                    <a:pt x="715" y="253"/>
                    <a:pt x="709" y="279"/>
                  </a:cubicBezTo>
                  <a:cubicBezTo>
                    <a:pt x="715" y="261"/>
                    <a:pt x="721" y="241"/>
                    <a:pt x="724" y="241"/>
                  </a:cubicBezTo>
                  <a:cubicBezTo>
                    <a:pt x="724" y="241"/>
                    <a:pt x="724" y="241"/>
                    <a:pt x="724" y="241"/>
                  </a:cubicBezTo>
                  <a:cubicBezTo>
                    <a:pt x="728" y="241"/>
                    <a:pt x="728" y="241"/>
                    <a:pt x="724" y="263"/>
                  </a:cubicBezTo>
                  <a:cubicBezTo>
                    <a:pt x="722" y="279"/>
                    <a:pt x="718" y="293"/>
                    <a:pt x="719" y="293"/>
                  </a:cubicBezTo>
                  <a:cubicBezTo>
                    <a:pt x="719" y="293"/>
                    <a:pt x="720" y="290"/>
                    <a:pt x="721" y="285"/>
                  </a:cubicBezTo>
                  <a:cubicBezTo>
                    <a:pt x="721" y="285"/>
                    <a:pt x="724" y="285"/>
                    <a:pt x="721" y="307"/>
                  </a:cubicBezTo>
                  <a:lnTo>
                    <a:pt x="731" y="310"/>
                  </a:lnTo>
                  <a:cubicBezTo>
                    <a:pt x="735" y="301"/>
                    <a:pt x="738" y="297"/>
                    <a:pt x="739" y="297"/>
                  </a:cubicBezTo>
                  <a:lnTo>
                    <a:pt x="739" y="297"/>
                  </a:lnTo>
                  <a:cubicBezTo>
                    <a:pt x="741" y="297"/>
                    <a:pt x="740" y="303"/>
                    <a:pt x="737" y="313"/>
                  </a:cubicBezTo>
                  <a:cubicBezTo>
                    <a:pt x="737" y="313"/>
                    <a:pt x="740" y="313"/>
                    <a:pt x="750" y="297"/>
                  </a:cubicBezTo>
                  <a:cubicBezTo>
                    <a:pt x="756" y="297"/>
                    <a:pt x="759" y="301"/>
                    <a:pt x="750" y="319"/>
                  </a:cubicBezTo>
                  <a:cubicBezTo>
                    <a:pt x="745" y="329"/>
                    <a:pt x="742" y="333"/>
                    <a:pt x="743" y="333"/>
                  </a:cubicBezTo>
                  <a:cubicBezTo>
                    <a:pt x="743" y="333"/>
                    <a:pt x="746" y="329"/>
                    <a:pt x="753" y="319"/>
                  </a:cubicBezTo>
                  <a:cubicBezTo>
                    <a:pt x="757" y="306"/>
                    <a:pt x="760" y="302"/>
                    <a:pt x="762" y="302"/>
                  </a:cubicBezTo>
                  <a:cubicBezTo>
                    <a:pt x="763" y="302"/>
                    <a:pt x="764" y="303"/>
                    <a:pt x="765" y="304"/>
                  </a:cubicBezTo>
                  <a:lnTo>
                    <a:pt x="768" y="304"/>
                  </a:lnTo>
                  <a:cubicBezTo>
                    <a:pt x="775" y="290"/>
                    <a:pt x="777" y="286"/>
                    <a:pt x="779" y="286"/>
                  </a:cubicBezTo>
                  <a:cubicBezTo>
                    <a:pt x="779" y="286"/>
                    <a:pt x="780" y="287"/>
                    <a:pt x="781" y="288"/>
                  </a:cubicBezTo>
                  <a:cubicBezTo>
                    <a:pt x="781" y="288"/>
                    <a:pt x="781" y="313"/>
                    <a:pt x="781" y="313"/>
                  </a:cubicBezTo>
                  <a:cubicBezTo>
                    <a:pt x="783" y="314"/>
                    <a:pt x="784" y="315"/>
                    <a:pt x="785" y="315"/>
                  </a:cubicBezTo>
                  <a:cubicBezTo>
                    <a:pt x="788" y="315"/>
                    <a:pt x="790" y="311"/>
                    <a:pt x="797" y="297"/>
                  </a:cubicBezTo>
                  <a:cubicBezTo>
                    <a:pt x="794" y="297"/>
                    <a:pt x="798" y="289"/>
                    <a:pt x="799" y="289"/>
                  </a:cubicBezTo>
                  <a:lnTo>
                    <a:pt x="799" y="289"/>
                  </a:lnTo>
                  <a:cubicBezTo>
                    <a:pt x="799" y="289"/>
                    <a:pt x="799" y="291"/>
                    <a:pt x="797" y="297"/>
                  </a:cubicBezTo>
                  <a:cubicBezTo>
                    <a:pt x="800" y="301"/>
                    <a:pt x="797" y="322"/>
                    <a:pt x="803" y="326"/>
                  </a:cubicBezTo>
                  <a:cubicBezTo>
                    <a:pt x="805" y="328"/>
                    <a:pt x="807" y="329"/>
                    <a:pt x="808" y="329"/>
                  </a:cubicBezTo>
                  <a:cubicBezTo>
                    <a:pt x="811" y="329"/>
                    <a:pt x="814" y="326"/>
                    <a:pt x="822" y="316"/>
                  </a:cubicBezTo>
                  <a:cubicBezTo>
                    <a:pt x="831" y="297"/>
                    <a:pt x="837" y="288"/>
                    <a:pt x="837" y="288"/>
                  </a:cubicBezTo>
                  <a:lnTo>
                    <a:pt x="837" y="288"/>
                  </a:lnTo>
                  <a:cubicBezTo>
                    <a:pt x="838" y="288"/>
                    <a:pt x="834" y="297"/>
                    <a:pt x="825" y="316"/>
                  </a:cubicBezTo>
                  <a:cubicBezTo>
                    <a:pt x="811" y="339"/>
                    <a:pt x="807" y="348"/>
                    <a:pt x="809" y="348"/>
                  </a:cubicBezTo>
                  <a:cubicBezTo>
                    <a:pt x="810" y="348"/>
                    <a:pt x="814" y="344"/>
                    <a:pt x="818" y="338"/>
                  </a:cubicBezTo>
                  <a:cubicBezTo>
                    <a:pt x="827" y="327"/>
                    <a:pt x="830" y="324"/>
                    <a:pt x="832" y="324"/>
                  </a:cubicBezTo>
                  <a:cubicBezTo>
                    <a:pt x="833" y="324"/>
                    <a:pt x="833" y="325"/>
                    <a:pt x="834" y="326"/>
                  </a:cubicBezTo>
                  <a:cubicBezTo>
                    <a:pt x="828" y="334"/>
                    <a:pt x="824" y="338"/>
                    <a:pt x="825" y="338"/>
                  </a:cubicBezTo>
                  <a:cubicBezTo>
                    <a:pt x="826" y="338"/>
                    <a:pt x="830" y="335"/>
                    <a:pt x="837" y="329"/>
                  </a:cubicBezTo>
                  <a:lnTo>
                    <a:pt x="837" y="329"/>
                  </a:lnTo>
                  <a:cubicBezTo>
                    <a:pt x="840" y="332"/>
                    <a:pt x="840" y="332"/>
                    <a:pt x="828" y="348"/>
                  </a:cubicBezTo>
                  <a:lnTo>
                    <a:pt x="831" y="351"/>
                  </a:lnTo>
                  <a:cubicBezTo>
                    <a:pt x="841" y="340"/>
                    <a:pt x="848" y="336"/>
                    <a:pt x="852" y="336"/>
                  </a:cubicBezTo>
                  <a:cubicBezTo>
                    <a:pt x="859" y="336"/>
                    <a:pt x="855" y="353"/>
                    <a:pt x="847" y="363"/>
                  </a:cubicBezTo>
                  <a:cubicBezTo>
                    <a:pt x="847" y="363"/>
                    <a:pt x="847" y="364"/>
                    <a:pt x="847" y="364"/>
                  </a:cubicBezTo>
                  <a:cubicBezTo>
                    <a:pt x="848" y="364"/>
                    <a:pt x="852" y="362"/>
                    <a:pt x="862" y="354"/>
                  </a:cubicBezTo>
                  <a:cubicBezTo>
                    <a:pt x="878" y="340"/>
                    <a:pt x="886" y="333"/>
                    <a:pt x="887" y="333"/>
                  </a:cubicBezTo>
                  <a:lnTo>
                    <a:pt x="887" y="333"/>
                  </a:lnTo>
                  <a:cubicBezTo>
                    <a:pt x="889" y="333"/>
                    <a:pt x="882" y="341"/>
                    <a:pt x="865" y="357"/>
                  </a:cubicBezTo>
                  <a:cubicBezTo>
                    <a:pt x="851" y="371"/>
                    <a:pt x="844" y="378"/>
                    <a:pt x="845" y="378"/>
                  </a:cubicBezTo>
                  <a:cubicBezTo>
                    <a:pt x="845" y="378"/>
                    <a:pt x="853" y="371"/>
                    <a:pt x="869" y="357"/>
                  </a:cubicBezTo>
                  <a:cubicBezTo>
                    <a:pt x="873" y="353"/>
                    <a:pt x="877" y="351"/>
                    <a:pt x="880" y="351"/>
                  </a:cubicBezTo>
                  <a:cubicBezTo>
                    <a:pt x="886" y="351"/>
                    <a:pt x="884" y="362"/>
                    <a:pt x="859" y="382"/>
                  </a:cubicBezTo>
                  <a:lnTo>
                    <a:pt x="828" y="410"/>
                  </a:lnTo>
                  <a:cubicBezTo>
                    <a:pt x="847" y="398"/>
                    <a:pt x="847" y="398"/>
                    <a:pt x="847" y="398"/>
                  </a:cubicBezTo>
                  <a:cubicBezTo>
                    <a:pt x="856" y="390"/>
                    <a:pt x="861" y="387"/>
                    <a:pt x="864" y="387"/>
                  </a:cubicBezTo>
                  <a:cubicBezTo>
                    <a:pt x="866" y="387"/>
                    <a:pt x="867" y="389"/>
                    <a:pt x="869" y="391"/>
                  </a:cubicBezTo>
                  <a:cubicBezTo>
                    <a:pt x="870" y="393"/>
                    <a:pt x="876" y="393"/>
                    <a:pt x="882" y="393"/>
                  </a:cubicBezTo>
                  <a:cubicBezTo>
                    <a:pt x="888" y="393"/>
                    <a:pt x="894" y="393"/>
                    <a:pt x="894" y="395"/>
                  </a:cubicBezTo>
                  <a:cubicBezTo>
                    <a:pt x="897" y="398"/>
                    <a:pt x="900" y="404"/>
                    <a:pt x="884" y="416"/>
                  </a:cubicBezTo>
                  <a:cubicBezTo>
                    <a:pt x="886" y="418"/>
                    <a:pt x="887" y="420"/>
                    <a:pt x="891" y="420"/>
                  </a:cubicBezTo>
                  <a:cubicBezTo>
                    <a:pt x="894" y="420"/>
                    <a:pt x="898" y="419"/>
                    <a:pt x="906" y="416"/>
                  </a:cubicBezTo>
                  <a:cubicBezTo>
                    <a:pt x="914" y="413"/>
                    <a:pt x="919" y="411"/>
                    <a:pt x="921" y="411"/>
                  </a:cubicBezTo>
                  <a:cubicBezTo>
                    <a:pt x="924" y="411"/>
                    <a:pt x="921" y="415"/>
                    <a:pt x="909" y="423"/>
                  </a:cubicBezTo>
                  <a:lnTo>
                    <a:pt x="913" y="423"/>
                  </a:lnTo>
                  <a:cubicBezTo>
                    <a:pt x="922" y="420"/>
                    <a:pt x="927" y="419"/>
                    <a:pt x="931" y="419"/>
                  </a:cubicBezTo>
                  <a:cubicBezTo>
                    <a:pt x="934" y="419"/>
                    <a:pt x="934" y="420"/>
                    <a:pt x="934" y="420"/>
                  </a:cubicBezTo>
                  <a:cubicBezTo>
                    <a:pt x="920" y="429"/>
                    <a:pt x="905" y="437"/>
                    <a:pt x="910" y="437"/>
                  </a:cubicBezTo>
                  <a:cubicBezTo>
                    <a:pt x="911" y="437"/>
                    <a:pt x="914" y="437"/>
                    <a:pt x="919" y="435"/>
                  </a:cubicBezTo>
                  <a:cubicBezTo>
                    <a:pt x="929" y="430"/>
                    <a:pt x="934" y="428"/>
                    <a:pt x="936" y="428"/>
                  </a:cubicBezTo>
                  <a:cubicBezTo>
                    <a:pt x="938" y="428"/>
                    <a:pt x="938" y="429"/>
                    <a:pt x="938" y="432"/>
                  </a:cubicBezTo>
                  <a:cubicBezTo>
                    <a:pt x="925" y="444"/>
                    <a:pt x="946" y="523"/>
                    <a:pt x="965" y="523"/>
                  </a:cubicBezTo>
                  <a:cubicBezTo>
                    <a:pt x="965" y="523"/>
                    <a:pt x="965" y="523"/>
                    <a:pt x="966" y="523"/>
                  </a:cubicBezTo>
                  <a:lnTo>
                    <a:pt x="969" y="532"/>
                  </a:lnTo>
                  <a:cubicBezTo>
                    <a:pt x="969" y="536"/>
                    <a:pt x="969" y="539"/>
                    <a:pt x="969" y="539"/>
                  </a:cubicBezTo>
                  <a:cubicBezTo>
                    <a:pt x="928" y="548"/>
                    <a:pt x="950" y="554"/>
                    <a:pt x="972" y="561"/>
                  </a:cubicBezTo>
                  <a:cubicBezTo>
                    <a:pt x="991" y="561"/>
                    <a:pt x="991" y="564"/>
                    <a:pt x="991" y="567"/>
                  </a:cubicBezTo>
                  <a:cubicBezTo>
                    <a:pt x="950" y="573"/>
                    <a:pt x="950" y="579"/>
                    <a:pt x="972" y="583"/>
                  </a:cubicBezTo>
                  <a:cubicBezTo>
                    <a:pt x="1013" y="583"/>
                    <a:pt x="1016" y="586"/>
                    <a:pt x="972" y="589"/>
                  </a:cubicBezTo>
                  <a:cubicBezTo>
                    <a:pt x="931" y="592"/>
                    <a:pt x="931" y="595"/>
                    <a:pt x="994" y="598"/>
                  </a:cubicBezTo>
                  <a:cubicBezTo>
                    <a:pt x="1013" y="601"/>
                    <a:pt x="1013" y="601"/>
                    <a:pt x="994" y="604"/>
                  </a:cubicBezTo>
                  <a:cubicBezTo>
                    <a:pt x="950" y="611"/>
                    <a:pt x="950" y="611"/>
                    <a:pt x="972" y="611"/>
                  </a:cubicBezTo>
                  <a:cubicBezTo>
                    <a:pt x="1013" y="614"/>
                    <a:pt x="1013" y="617"/>
                    <a:pt x="972" y="620"/>
                  </a:cubicBezTo>
                  <a:cubicBezTo>
                    <a:pt x="931" y="626"/>
                    <a:pt x="931" y="623"/>
                    <a:pt x="972" y="626"/>
                  </a:cubicBezTo>
                  <a:cubicBezTo>
                    <a:pt x="1013" y="633"/>
                    <a:pt x="1013" y="645"/>
                    <a:pt x="969" y="645"/>
                  </a:cubicBezTo>
                  <a:cubicBezTo>
                    <a:pt x="969" y="648"/>
                    <a:pt x="947" y="648"/>
                    <a:pt x="969" y="648"/>
                  </a:cubicBezTo>
                  <a:lnTo>
                    <a:pt x="947" y="651"/>
                  </a:lnTo>
                  <a:lnTo>
                    <a:pt x="947" y="655"/>
                  </a:lnTo>
                  <a:lnTo>
                    <a:pt x="969" y="658"/>
                  </a:lnTo>
                  <a:cubicBezTo>
                    <a:pt x="966" y="661"/>
                    <a:pt x="944" y="673"/>
                    <a:pt x="941" y="689"/>
                  </a:cubicBezTo>
                  <a:cubicBezTo>
                    <a:pt x="931" y="717"/>
                    <a:pt x="931" y="720"/>
                    <a:pt x="950" y="724"/>
                  </a:cubicBezTo>
                  <a:cubicBezTo>
                    <a:pt x="979" y="730"/>
                    <a:pt x="987" y="734"/>
                    <a:pt x="979" y="734"/>
                  </a:cubicBezTo>
                  <a:cubicBezTo>
                    <a:pt x="974" y="734"/>
                    <a:pt x="964" y="733"/>
                    <a:pt x="950" y="730"/>
                  </a:cubicBezTo>
                  <a:cubicBezTo>
                    <a:pt x="949" y="731"/>
                    <a:pt x="943" y="731"/>
                    <a:pt x="938" y="731"/>
                  </a:cubicBezTo>
                  <a:cubicBezTo>
                    <a:pt x="932" y="731"/>
                    <a:pt x="927" y="731"/>
                    <a:pt x="925" y="733"/>
                  </a:cubicBezTo>
                  <a:cubicBezTo>
                    <a:pt x="925" y="737"/>
                    <a:pt x="924" y="740"/>
                    <a:pt x="918" y="740"/>
                  </a:cubicBezTo>
                  <a:cubicBezTo>
                    <a:pt x="915" y="740"/>
                    <a:pt x="910" y="739"/>
                    <a:pt x="903" y="736"/>
                  </a:cubicBezTo>
                  <a:lnTo>
                    <a:pt x="900" y="739"/>
                  </a:lnTo>
                  <a:cubicBezTo>
                    <a:pt x="934" y="754"/>
                    <a:pt x="932" y="768"/>
                    <a:pt x="915" y="768"/>
                  </a:cubicBezTo>
                  <a:cubicBezTo>
                    <a:pt x="913" y="768"/>
                    <a:pt x="911" y="768"/>
                    <a:pt x="909" y="767"/>
                  </a:cubicBezTo>
                  <a:lnTo>
                    <a:pt x="909" y="767"/>
                  </a:lnTo>
                  <a:cubicBezTo>
                    <a:pt x="906" y="771"/>
                    <a:pt x="906" y="774"/>
                    <a:pt x="922" y="786"/>
                  </a:cubicBezTo>
                  <a:cubicBezTo>
                    <a:pt x="931" y="795"/>
                    <a:pt x="935" y="799"/>
                    <a:pt x="933" y="799"/>
                  </a:cubicBezTo>
                  <a:cubicBezTo>
                    <a:pt x="932" y="799"/>
                    <a:pt x="927" y="797"/>
                    <a:pt x="919" y="793"/>
                  </a:cubicBezTo>
                  <a:cubicBezTo>
                    <a:pt x="911" y="789"/>
                    <a:pt x="903" y="787"/>
                    <a:pt x="898" y="787"/>
                  </a:cubicBezTo>
                  <a:cubicBezTo>
                    <a:pt x="889" y="787"/>
                    <a:pt x="889" y="792"/>
                    <a:pt x="909" y="805"/>
                  </a:cubicBezTo>
                  <a:lnTo>
                    <a:pt x="891" y="796"/>
                  </a:lnTo>
                  <a:cubicBezTo>
                    <a:pt x="886" y="793"/>
                    <a:pt x="883" y="792"/>
                    <a:pt x="883" y="792"/>
                  </a:cubicBezTo>
                  <a:lnTo>
                    <a:pt x="883" y="792"/>
                  </a:lnTo>
                  <a:cubicBezTo>
                    <a:pt x="880" y="792"/>
                    <a:pt x="892" y="802"/>
                    <a:pt x="906" y="811"/>
                  </a:cubicBezTo>
                  <a:cubicBezTo>
                    <a:pt x="923" y="822"/>
                    <a:pt x="931" y="828"/>
                    <a:pt x="930" y="828"/>
                  </a:cubicBezTo>
                  <a:cubicBezTo>
                    <a:pt x="928" y="828"/>
                    <a:pt x="914" y="820"/>
                    <a:pt x="884" y="802"/>
                  </a:cubicBezTo>
                  <a:cubicBezTo>
                    <a:pt x="865" y="789"/>
                    <a:pt x="856" y="784"/>
                    <a:pt x="856" y="784"/>
                  </a:cubicBezTo>
                  <a:lnTo>
                    <a:pt x="856" y="784"/>
                  </a:lnTo>
                  <a:cubicBezTo>
                    <a:pt x="856" y="784"/>
                    <a:pt x="861" y="787"/>
                    <a:pt x="869" y="793"/>
                  </a:cubicBezTo>
                  <a:cubicBezTo>
                    <a:pt x="880" y="802"/>
                    <a:pt x="892" y="813"/>
                    <a:pt x="889" y="813"/>
                  </a:cubicBezTo>
                  <a:cubicBezTo>
                    <a:pt x="889" y="813"/>
                    <a:pt x="886" y="811"/>
                    <a:pt x="881" y="808"/>
                  </a:cubicBezTo>
                  <a:lnTo>
                    <a:pt x="881" y="808"/>
                  </a:lnTo>
                  <a:cubicBezTo>
                    <a:pt x="881" y="811"/>
                    <a:pt x="878" y="811"/>
                    <a:pt x="913" y="836"/>
                  </a:cubicBezTo>
                  <a:cubicBezTo>
                    <a:pt x="928" y="849"/>
                    <a:pt x="925" y="852"/>
                    <a:pt x="925" y="855"/>
                  </a:cubicBezTo>
                  <a:cubicBezTo>
                    <a:pt x="913" y="846"/>
                    <a:pt x="903" y="836"/>
                    <a:pt x="894" y="827"/>
                  </a:cubicBezTo>
                  <a:cubicBezTo>
                    <a:pt x="894" y="826"/>
                    <a:pt x="894" y="826"/>
                    <a:pt x="894" y="826"/>
                  </a:cubicBezTo>
                  <a:cubicBezTo>
                    <a:pt x="893" y="826"/>
                    <a:pt x="893" y="828"/>
                    <a:pt x="891" y="830"/>
                  </a:cubicBezTo>
                  <a:cubicBezTo>
                    <a:pt x="875" y="827"/>
                    <a:pt x="862" y="818"/>
                    <a:pt x="853" y="808"/>
                  </a:cubicBezTo>
                  <a:cubicBezTo>
                    <a:pt x="846" y="804"/>
                    <a:pt x="842" y="801"/>
                    <a:pt x="841" y="801"/>
                  </a:cubicBezTo>
                  <a:lnTo>
                    <a:pt x="841" y="801"/>
                  </a:lnTo>
                  <a:cubicBezTo>
                    <a:pt x="839" y="801"/>
                    <a:pt x="847" y="808"/>
                    <a:pt x="869" y="824"/>
                  </a:cubicBezTo>
                  <a:cubicBezTo>
                    <a:pt x="900" y="849"/>
                    <a:pt x="900" y="849"/>
                    <a:pt x="897" y="852"/>
                  </a:cubicBezTo>
                  <a:cubicBezTo>
                    <a:pt x="896" y="853"/>
                    <a:pt x="895" y="855"/>
                    <a:pt x="893" y="855"/>
                  </a:cubicBezTo>
                  <a:cubicBezTo>
                    <a:pt x="891" y="855"/>
                    <a:pt x="887" y="852"/>
                    <a:pt x="878" y="843"/>
                  </a:cubicBezTo>
                  <a:cubicBezTo>
                    <a:pt x="868" y="834"/>
                    <a:pt x="864" y="832"/>
                    <a:pt x="862" y="832"/>
                  </a:cubicBezTo>
                  <a:cubicBezTo>
                    <a:pt x="861" y="832"/>
                    <a:pt x="860" y="832"/>
                    <a:pt x="859" y="833"/>
                  </a:cubicBezTo>
                  <a:cubicBezTo>
                    <a:pt x="875" y="861"/>
                    <a:pt x="897" y="890"/>
                    <a:pt x="922" y="918"/>
                  </a:cubicBezTo>
                  <a:cubicBezTo>
                    <a:pt x="936" y="932"/>
                    <a:pt x="943" y="939"/>
                    <a:pt x="943" y="939"/>
                  </a:cubicBezTo>
                  <a:cubicBezTo>
                    <a:pt x="942" y="939"/>
                    <a:pt x="934" y="932"/>
                    <a:pt x="919" y="918"/>
                  </a:cubicBezTo>
                  <a:cubicBezTo>
                    <a:pt x="908" y="907"/>
                    <a:pt x="904" y="905"/>
                    <a:pt x="902" y="905"/>
                  </a:cubicBezTo>
                  <a:cubicBezTo>
                    <a:pt x="902" y="905"/>
                    <a:pt x="901" y="905"/>
                    <a:pt x="900" y="905"/>
                  </a:cubicBezTo>
                  <a:cubicBezTo>
                    <a:pt x="884" y="893"/>
                    <a:pt x="887" y="890"/>
                    <a:pt x="891" y="890"/>
                  </a:cubicBezTo>
                  <a:lnTo>
                    <a:pt x="875" y="874"/>
                  </a:lnTo>
                  <a:cubicBezTo>
                    <a:pt x="860" y="860"/>
                    <a:pt x="852" y="853"/>
                    <a:pt x="851" y="853"/>
                  </a:cubicBezTo>
                  <a:lnTo>
                    <a:pt x="851" y="853"/>
                  </a:lnTo>
                  <a:cubicBezTo>
                    <a:pt x="850" y="853"/>
                    <a:pt x="856" y="861"/>
                    <a:pt x="869" y="877"/>
                  </a:cubicBezTo>
                  <a:cubicBezTo>
                    <a:pt x="875" y="887"/>
                    <a:pt x="878" y="892"/>
                    <a:pt x="878" y="892"/>
                  </a:cubicBezTo>
                  <a:cubicBezTo>
                    <a:pt x="877" y="892"/>
                    <a:pt x="873" y="888"/>
                    <a:pt x="865" y="880"/>
                  </a:cubicBezTo>
                  <a:cubicBezTo>
                    <a:pt x="855" y="871"/>
                    <a:pt x="844" y="861"/>
                    <a:pt x="842" y="861"/>
                  </a:cubicBezTo>
                  <a:lnTo>
                    <a:pt x="842" y="861"/>
                  </a:lnTo>
                  <a:cubicBezTo>
                    <a:pt x="842" y="861"/>
                    <a:pt x="843" y="863"/>
                    <a:pt x="847" y="868"/>
                  </a:cubicBezTo>
                  <a:cubicBezTo>
                    <a:pt x="847" y="868"/>
                    <a:pt x="846" y="868"/>
                    <a:pt x="846" y="868"/>
                  </a:cubicBezTo>
                  <a:cubicBezTo>
                    <a:pt x="844" y="868"/>
                    <a:pt x="840" y="866"/>
                    <a:pt x="831" y="855"/>
                  </a:cubicBezTo>
                  <a:lnTo>
                    <a:pt x="831" y="855"/>
                  </a:lnTo>
                  <a:cubicBezTo>
                    <a:pt x="825" y="858"/>
                    <a:pt x="825" y="858"/>
                    <a:pt x="837" y="877"/>
                  </a:cubicBezTo>
                  <a:cubicBezTo>
                    <a:pt x="850" y="893"/>
                    <a:pt x="847" y="893"/>
                    <a:pt x="844" y="896"/>
                  </a:cubicBezTo>
                  <a:cubicBezTo>
                    <a:pt x="844" y="896"/>
                    <a:pt x="840" y="899"/>
                    <a:pt x="853" y="915"/>
                  </a:cubicBezTo>
                  <a:cubicBezTo>
                    <a:pt x="865" y="930"/>
                    <a:pt x="875" y="949"/>
                    <a:pt x="869" y="952"/>
                  </a:cubicBezTo>
                  <a:cubicBezTo>
                    <a:pt x="873" y="962"/>
                    <a:pt x="875" y="967"/>
                    <a:pt x="873" y="967"/>
                  </a:cubicBezTo>
                  <a:cubicBezTo>
                    <a:pt x="871" y="967"/>
                    <a:pt x="864" y="959"/>
                    <a:pt x="850" y="940"/>
                  </a:cubicBezTo>
                  <a:cubicBezTo>
                    <a:pt x="843" y="929"/>
                    <a:pt x="840" y="926"/>
                    <a:pt x="837" y="926"/>
                  </a:cubicBezTo>
                  <a:cubicBezTo>
                    <a:pt x="836" y="926"/>
                    <a:pt x="835" y="926"/>
                    <a:pt x="834" y="927"/>
                  </a:cubicBezTo>
                  <a:cubicBezTo>
                    <a:pt x="834" y="927"/>
                    <a:pt x="834" y="927"/>
                    <a:pt x="818" y="912"/>
                  </a:cubicBezTo>
                  <a:cubicBezTo>
                    <a:pt x="815" y="907"/>
                    <a:pt x="813" y="905"/>
                    <a:pt x="813" y="905"/>
                  </a:cubicBezTo>
                  <a:lnTo>
                    <a:pt x="813" y="905"/>
                  </a:lnTo>
                  <a:cubicBezTo>
                    <a:pt x="812" y="905"/>
                    <a:pt x="819" y="917"/>
                    <a:pt x="828" y="930"/>
                  </a:cubicBezTo>
                  <a:lnTo>
                    <a:pt x="850" y="965"/>
                  </a:lnTo>
                  <a:cubicBezTo>
                    <a:pt x="834" y="949"/>
                    <a:pt x="822" y="934"/>
                    <a:pt x="812" y="915"/>
                  </a:cubicBezTo>
                  <a:cubicBezTo>
                    <a:pt x="800" y="898"/>
                    <a:pt x="793" y="889"/>
                    <a:pt x="793" y="889"/>
                  </a:cubicBezTo>
                  <a:lnTo>
                    <a:pt x="793" y="889"/>
                  </a:lnTo>
                  <a:cubicBezTo>
                    <a:pt x="793" y="889"/>
                    <a:pt x="798" y="898"/>
                    <a:pt x="809" y="915"/>
                  </a:cubicBezTo>
                  <a:cubicBezTo>
                    <a:pt x="818" y="929"/>
                    <a:pt x="824" y="943"/>
                    <a:pt x="820" y="943"/>
                  </a:cubicBezTo>
                  <a:cubicBezTo>
                    <a:pt x="819" y="943"/>
                    <a:pt x="816" y="941"/>
                    <a:pt x="812" y="937"/>
                  </a:cubicBezTo>
                  <a:cubicBezTo>
                    <a:pt x="811" y="938"/>
                    <a:pt x="809" y="939"/>
                    <a:pt x="807" y="939"/>
                  </a:cubicBezTo>
                  <a:cubicBezTo>
                    <a:pt x="804" y="939"/>
                    <a:pt x="799" y="936"/>
                    <a:pt x="793" y="924"/>
                  </a:cubicBezTo>
                  <a:cubicBezTo>
                    <a:pt x="790" y="918"/>
                    <a:pt x="788" y="917"/>
                    <a:pt x="787" y="917"/>
                  </a:cubicBezTo>
                  <a:lnTo>
                    <a:pt x="787" y="917"/>
                  </a:lnTo>
                  <a:cubicBezTo>
                    <a:pt x="784" y="917"/>
                    <a:pt x="787" y="927"/>
                    <a:pt x="787" y="927"/>
                  </a:cubicBezTo>
                  <a:cubicBezTo>
                    <a:pt x="792" y="937"/>
                    <a:pt x="794" y="943"/>
                    <a:pt x="791" y="943"/>
                  </a:cubicBezTo>
                  <a:cubicBezTo>
                    <a:pt x="789" y="943"/>
                    <a:pt x="785" y="939"/>
                    <a:pt x="778" y="930"/>
                  </a:cubicBezTo>
                  <a:cubicBezTo>
                    <a:pt x="763" y="914"/>
                    <a:pt x="755" y="905"/>
                    <a:pt x="753" y="905"/>
                  </a:cubicBezTo>
                  <a:lnTo>
                    <a:pt x="753" y="905"/>
                  </a:lnTo>
                  <a:cubicBezTo>
                    <a:pt x="750" y="905"/>
                    <a:pt x="754" y="915"/>
                    <a:pt x="762" y="937"/>
                  </a:cubicBezTo>
                  <a:cubicBezTo>
                    <a:pt x="758" y="931"/>
                    <a:pt x="756" y="929"/>
                    <a:pt x="755" y="929"/>
                  </a:cubicBezTo>
                  <a:lnTo>
                    <a:pt x="755" y="929"/>
                  </a:lnTo>
                  <a:cubicBezTo>
                    <a:pt x="753" y="929"/>
                    <a:pt x="757" y="943"/>
                    <a:pt x="759" y="959"/>
                  </a:cubicBezTo>
                  <a:cubicBezTo>
                    <a:pt x="762" y="981"/>
                    <a:pt x="778" y="1018"/>
                    <a:pt x="784" y="1040"/>
                  </a:cubicBezTo>
                  <a:cubicBezTo>
                    <a:pt x="794" y="1063"/>
                    <a:pt x="797" y="1072"/>
                    <a:pt x="795" y="1072"/>
                  </a:cubicBezTo>
                  <a:cubicBezTo>
                    <a:pt x="794" y="1072"/>
                    <a:pt x="790" y="1068"/>
                    <a:pt x="784" y="1062"/>
                  </a:cubicBezTo>
                  <a:cubicBezTo>
                    <a:pt x="781" y="1062"/>
                    <a:pt x="771" y="1043"/>
                    <a:pt x="765" y="1024"/>
                  </a:cubicBezTo>
                  <a:cubicBezTo>
                    <a:pt x="759" y="1002"/>
                    <a:pt x="762" y="1002"/>
                    <a:pt x="762" y="1002"/>
                  </a:cubicBezTo>
                  <a:lnTo>
                    <a:pt x="765" y="1002"/>
                  </a:lnTo>
                  <a:cubicBezTo>
                    <a:pt x="757" y="982"/>
                    <a:pt x="750" y="965"/>
                    <a:pt x="747" y="965"/>
                  </a:cubicBezTo>
                  <a:cubicBezTo>
                    <a:pt x="747" y="965"/>
                    <a:pt x="747" y="965"/>
                    <a:pt x="746" y="965"/>
                  </a:cubicBezTo>
                  <a:cubicBezTo>
                    <a:pt x="740" y="955"/>
                    <a:pt x="737" y="951"/>
                    <a:pt x="736" y="951"/>
                  </a:cubicBezTo>
                  <a:lnTo>
                    <a:pt x="736" y="951"/>
                  </a:lnTo>
                  <a:cubicBezTo>
                    <a:pt x="735" y="951"/>
                    <a:pt x="737" y="955"/>
                    <a:pt x="740" y="965"/>
                  </a:cubicBezTo>
                  <a:cubicBezTo>
                    <a:pt x="733" y="952"/>
                    <a:pt x="728" y="948"/>
                    <a:pt x="724" y="948"/>
                  </a:cubicBezTo>
                  <a:cubicBezTo>
                    <a:pt x="722" y="948"/>
                    <a:pt x="720" y="948"/>
                    <a:pt x="718" y="949"/>
                  </a:cubicBezTo>
                  <a:cubicBezTo>
                    <a:pt x="717" y="949"/>
                    <a:pt x="716" y="949"/>
                    <a:pt x="715" y="949"/>
                  </a:cubicBezTo>
                  <a:cubicBezTo>
                    <a:pt x="711" y="949"/>
                    <a:pt x="704" y="948"/>
                    <a:pt x="699" y="934"/>
                  </a:cubicBezTo>
                  <a:cubicBezTo>
                    <a:pt x="693" y="934"/>
                    <a:pt x="690" y="934"/>
                    <a:pt x="696" y="955"/>
                  </a:cubicBezTo>
                  <a:cubicBezTo>
                    <a:pt x="702" y="978"/>
                    <a:pt x="703" y="988"/>
                    <a:pt x="702" y="988"/>
                  </a:cubicBezTo>
                  <a:cubicBezTo>
                    <a:pt x="701" y="988"/>
                    <a:pt x="699" y="983"/>
                    <a:pt x="696" y="974"/>
                  </a:cubicBezTo>
                  <a:cubicBezTo>
                    <a:pt x="689" y="950"/>
                    <a:pt x="673" y="935"/>
                    <a:pt x="661" y="935"/>
                  </a:cubicBezTo>
                  <a:cubicBezTo>
                    <a:pt x="653" y="935"/>
                    <a:pt x="648" y="942"/>
                    <a:pt x="649" y="959"/>
                  </a:cubicBezTo>
                  <a:lnTo>
                    <a:pt x="643" y="959"/>
                  </a:lnTo>
                  <a:cubicBezTo>
                    <a:pt x="640" y="950"/>
                    <a:pt x="635" y="945"/>
                    <a:pt x="630" y="945"/>
                  </a:cubicBezTo>
                  <a:cubicBezTo>
                    <a:pt x="625" y="945"/>
                    <a:pt x="620" y="950"/>
                    <a:pt x="618" y="962"/>
                  </a:cubicBezTo>
                  <a:lnTo>
                    <a:pt x="612" y="962"/>
                  </a:lnTo>
                  <a:cubicBezTo>
                    <a:pt x="607" y="951"/>
                    <a:pt x="605" y="945"/>
                    <a:pt x="603" y="945"/>
                  </a:cubicBezTo>
                  <a:cubicBezTo>
                    <a:pt x="601" y="945"/>
                    <a:pt x="601" y="951"/>
                    <a:pt x="599" y="962"/>
                  </a:cubicBezTo>
                  <a:cubicBezTo>
                    <a:pt x="597" y="975"/>
                    <a:pt x="596" y="990"/>
                    <a:pt x="596" y="990"/>
                  </a:cubicBezTo>
                  <a:cubicBezTo>
                    <a:pt x="596" y="990"/>
                    <a:pt x="596" y="987"/>
                    <a:pt x="596" y="981"/>
                  </a:cubicBezTo>
                  <a:cubicBezTo>
                    <a:pt x="596" y="962"/>
                    <a:pt x="590" y="959"/>
                    <a:pt x="577" y="959"/>
                  </a:cubicBezTo>
                  <a:cubicBezTo>
                    <a:pt x="568" y="959"/>
                    <a:pt x="568" y="959"/>
                    <a:pt x="571" y="981"/>
                  </a:cubicBezTo>
                  <a:cubicBezTo>
                    <a:pt x="566" y="986"/>
                    <a:pt x="563" y="988"/>
                    <a:pt x="562" y="988"/>
                  </a:cubicBezTo>
                  <a:cubicBezTo>
                    <a:pt x="557" y="988"/>
                    <a:pt x="558" y="974"/>
                    <a:pt x="558" y="959"/>
                  </a:cubicBezTo>
                  <a:cubicBezTo>
                    <a:pt x="561" y="940"/>
                    <a:pt x="561" y="930"/>
                    <a:pt x="560" y="930"/>
                  </a:cubicBezTo>
                  <a:lnTo>
                    <a:pt x="560" y="930"/>
                  </a:lnTo>
                  <a:cubicBezTo>
                    <a:pt x="559" y="930"/>
                    <a:pt x="556" y="945"/>
                    <a:pt x="552" y="977"/>
                  </a:cubicBezTo>
                  <a:cubicBezTo>
                    <a:pt x="549" y="1001"/>
                    <a:pt x="545" y="1011"/>
                    <a:pt x="542" y="1011"/>
                  </a:cubicBezTo>
                  <a:cubicBezTo>
                    <a:pt x="541" y="1011"/>
                    <a:pt x="540" y="1005"/>
                    <a:pt x="540" y="996"/>
                  </a:cubicBezTo>
                  <a:cubicBezTo>
                    <a:pt x="543" y="977"/>
                    <a:pt x="546" y="977"/>
                    <a:pt x="549" y="977"/>
                  </a:cubicBezTo>
                  <a:cubicBezTo>
                    <a:pt x="549" y="977"/>
                    <a:pt x="549" y="959"/>
                    <a:pt x="552" y="937"/>
                  </a:cubicBezTo>
                  <a:cubicBezTo>
                    <a:pt x="549" y="937"/>
                    <a:pt x="549" y="937"/>
                    <a:pt x="546" y="955"/>
                  </a:cubicBezTo>
                  <a:cubicBezTo>
                    <a:pt x="546" y="955"/>
                    <a:pt x="543" y="955"/>
                    <a:pt x="536" y="977"/>
                  </a:cubicBezTo>
                  <a:cubicBezTo>
                    <a:pt x="530" y="996"/>
                    <a:pt x="530" y="1018"/>
                    <a:pt x="530" y="1037"/>
                  </a:cubicBezTo>
                  <a:cubicBezTo>
                    <a:pt x="533" y="1059"/>
                    <a:pt x="530" y="1059"/>
                    <a:pt x="524" y="1059"/>
                  </a:cubicBezTo>
                  <a:cubicBezTo>
                    <a:pt x="521" y="1037"/>
                    <a:pt x="524" y="1015"/>
                    <a:pt x="527" y="996"/>
                  </a:cubicBezTo>
                  <a:cubicBezTo>
                    <a:pt x="530" y="996"/>
                    <a:pt x="533" y="974"/>
                    <a:pt x="536" y="955"/>
                  </a:cubicBezTo>
                  <a:cubicBezTo>
                    <a:pt x="536" y="951"/>
                    <a:pt x="536" y="949"/>
                    <a:pt x="535" y="949"/>
                  </a:cubicBezTo>
                  <a:cubicBezTo>
                    <a:pt x="531" y="949"/>
                    <a:pt x="519" y="982"/>
                    <a:pt x="511" y="1015"/>
                  </a:cubicBezTo>
                  <a:cubicBezTo>
                    <a:pt x="511" y="1006"/>
                    <a:pt x="511" y="1012"/>
                    <a:pt x="515" y="993"/>
                  </a:cubicBezTo>
                  <a:cubicBezTo>
                    <a:pt x="518" y="971"/>
                    <a:pt x="511" y="971"/>
                    <a:pt x="505" y="971"/>
                  </a:cubicBezTo>
                  <a:cubicBezTo>
                    <a:pt x="503" y="970"/>
                    <a:pt x="502" y="970"/>
                    <a:pt x="501" y="970"/>
                  </a:cubicBezTo>
                  <a:cubicBezTo>
                    <a:pt x="497" y="970"/>
                    <a:pt x="495" y="974"/>
                    <a:pt x="493" y="990"/>
                  </a:cubicBezTo>
                  <a:cubicBezTo>
                    <a:pt x="489" y="1009"/>
                    <a:pt x="486" y="1031"/>
                    <a:pt x="483" y="1031"/>
                  </a:cubicBezTo>
                  <a:cubicBezTo>
                    <a:pt x="486" y="1031"/>
                    <a:pt x="480" y="1049"/>
                    <a:pt x="477" y="1071"/>
                  </a:cubicBezTo>
                  <a:cubicBezTo>
                    <a:pt x="477" y="1056"/>
                    <a:pt x="474" y="1043"/>
                    <a:pt x="477" y="1028"/>
                  </a:cubicBezTo>
                  <a:cubicBezTo>
                    <a:pt x="477" y="984"/>
                    <a:pt x="477" y="962"/>
                    <a:pt x="464" y="962"/>
                  </a:cubicBezTo>
                  <a:cubicBezTo>
                    <a:pt x="458" y="959"/>
                    <a:pt x="452" y="955"/>
                    <a:pt x="455" y="934"/>
                  </a:cubicBezTo>
                  <a:cubicBezTo>
                    <a:pt x="454" y="934"/>
                    <a:pt x="452" y="933"/>
                    <a:pt x="451" y="933"/>
                  </a:cubicBezTo>
                  <a:cubicBezTo>
                    <a:pt x="447" y="933"/>
                    <a:pt x="444" y="935"/>
                    <a:pt x="439" y="952"/>
                  </a:cubicBezTo>
                  <a:lnTo>
                    <a:pt x="436" y="949"/>
                  </a:lnTo>
                  <a:cubicBezTo>
                    <a:pt x="438" y="939"/>
                    <a:pt x="437" y="933"/>
                    <a:pt x="434" y="933"/>
                  </a:cubicBezTo>
                  <a:cubicBezTo>
                    <a:pt x="433" y="933"/>
                    <a:pt x="430" y="937"/>
                    <a:pt x="427" y="946"/>
                  </a:cubicBezTo>
                  <a:cubicBezTo>
                    <a:pt x="424" y="952"/>
                    <a:pt x="422" y="954"/>
                    <a:pt x="421" y="954"/>
                  </a:cubicBezTo>
                  <a:cubicBezTo>
                    <a:pt x="419" y="954"/>
                    <a:pt x="419" y="945"/>
                    <a:pt x="417" y="943"/>
                  </a:cubicBezTo>
                  <a:cubicBezTo>
                    <a:pt x="422" y="924"/>
                    <a:pt x="424" y="914"/>
                    <a:pt x="423" y="914"/>
                  </a:cubicBezTo>
                  <a:lnTo>
                    <a:pt x="423" y="914"/>
                  </a:lnTo>
                  <a:cubicBezTo>
                    <a:pt x="423" y="914"/>
                    <a:pt x="418" y="929"/>
                    <a:pt x="408" y="962"/>
                  </a:cubicBezTo>
                  <a:cubicBezTo>
                    <a:pt x="408" y="962"/>
                    <a:pt x="407" y="963"/>
                    <a:pt x="407" y="964"/>
                  </a:cubicBezTo>
                  <a:lnTo>
                    <a:pt x="407" y="964"/>
                  </a:lnTo>
                  <a:cubicBezTo>
                    <a:pt x="411" y="948"/>
                    <a:pt x="412" y="938"/>
                    <a:pt x="410" y="938"/>
                  </a:cubicBezTo>
                  <a:lnTo>
                    <a:pt x="410" y="938"/>
                  </a:lnTo>
                  <a:cubicBezTo>
                    <a:pt x="408" y="938"/>
                    <a:pt x="404" y="944"/>
                    <a:pt x="399" y="959"/>
                  </a:cubicBezTo>
                  <a:cubicBezTo>
                    <a:pt x="395" y="955"/>
                    <a:pt x="395" y="955"/>
                    <a:pt x="402" y="937"/>
                  </a:cubicBezTo>
                  <a:cubicBezTo>
                    <a:pt x="404" y="927"/>
                    <a:pt x="406" y="922"/>
                    <a:pt x="405" y="922"/>
                  </a:cubicBezTo>
                  <a:lnTo>
                    <a:pt x="405" y="922"/>
                  </a:lnTo>
                  <a:cubicBezTo>
                    <a:pt x="404" y="922"/>
                    <a:pt x="400" y="931"/>
                    <a:pt x="389" y="952"/>
                  </a:cubicBezTo>
                  <a:cubicBezTo>
                    <a:pt x="380" y="970"/>
                    <a:pt x="374" y="979"/>
                    <a:pt x="372" y="979"/>
                  </a:cubicBezTo>
                  <a:cubicBezTo>
                    <a:pt x="369" y="979"/>
                    <a:pt x="372" y="969"/>
                    <a:pt x="380" y="949"/>
                  </a:cubicBezTo>
                  <a:cubicBezTo>
                    <a:pt x="388" y="923"/>
                    <a:pt x="387" y="911"/>
                    <a:pt x="382" y="911"/>
                  </a:cubicBezTo>
                  <a:lnTo>
                    <a:pt x="382" y="911"/>
                  </a:lnTo>
                  <a:cubicBezTo>
                    <a:pt x="380" y="911"/>
                    <a:pt x="377" y="914"/>
                    <a:pt x="373" y="921"/>
                  </a:cubicBezTo>
                  <a:cubicBezTo>
                    <a:pt x="363" y="941"/>
                    <a:pt x="357" y="950"/>
                    <a:pt x="354" y="950"/>
                  </a:cubicBezTo>
                  <a:cubicBezTo>
                    <a:pt x="352" y="950"/>
                    <a:pt x="352" y="944"/>
                    <a:pt x="355" y="934"/>
                  </a:cubicBezTo>
                  <a:cubicBezTo>
                    <a:pt x="358" y="923"/>
                    <a:pt x="360" y="918"/>
                    <a:pt x="358" y="918"/>
                  </a:cubicBezTo>
                  <a:lnTo>
                    <a:pt x="358" y="918"/>
                  </a:lnTo>
                  <a:cubicBezTo>
                    <a:pt x="357" y="918"/>
                    <a:pt x="354" y="922"/>
                    <a:pt x="348" y="930"/>
                  </a:cubicBezTo>
                  <a:cubicBezTo>
                    <a:pt x="355" y="917"/>
                    <a:pt x="362" y="903"/>
                    <a:pt x="360" y="903"/>
                  </a:cubicBezTo>
                  <a:lnTo>
                    <a:pt x="360" y="903"/>
                  </a:lnTo>
                  <a:cubicBezTo>
                    <a:pt x="360" y="903"/>
                    <a:pt x="358" y="904"/>
                    <a:pt x="355" y="908"/>
                  </a:cubicBezTo>
                  <a:cubicBezTo>
                    <a:pt x="355" y="908"/>
                    <a:pt x="352" y="908"/>
                    <a:pt x="342" y="927"/>
                  </a:cubicBezTo>
                  <a:lnTo>
                    <a:pt x="317" y="959"/>
                  </a:lnTo>
                  <a:cubicBezTo>
                    <a:pt x="320" y="962"/>
                    <a:pt x="308" y="981"/>
                    <a:pt x="298" y="996"/>
                  </a:cubicBezTo>
                  <a:cubicBezTo>
                    <a:pt x="296" y="1000"/>
                    <a:pt x="294" y="1002"/>
                    <a:pt x="293" y="1002"/>
                  </a:cubicBezTo>
                  <a:cubicBezTo>
                    <a:pt x="289" y="1002"/>
                    <a:pt x="292" y="977"/>
                    <a:pt x="314" y="934"/>
                  </a:cubicBezTo>
                  <a:lnTo>
                    <a:pt x="333" y="896"/>
                  </a:lnTo>
                  <a:lnTo>
                    <a:pt x="311" y="930"/>
                  </a:lnTo>
                  <a:cubicBezTo>
                    <a:pt x="308" y="927"/>
                    <a:pt x="305" y="927"/>
                    <a:pt x="317" y="908"/>
                  </a:cubicBezTo>
                  <a:cubicBezTo>
                    <a:pt x="330" y="893"/>
                    <a:pt x="330" y="893"/>
                    <a:pt x="326" y="890"/>
                  </a:cubicBezTo>
                  <a:lnTo>
                    <a:pt x="326" y="890"/>
                  </a:lnTo>
                  <a:cubicBezTo>
                    <a:pt x="326" y="890"/>
                    <a:pt x="326" y="890"/>
                    <a:pt x="314" y="905"/>
                  </a:cubicBezTo>
                  <a:cubicBezTo>
                    <a:pt x="300" y="925"/>
                    <a:pt x="293" y="934"/>
                    <a:pt x="293" y="934"/>
                  </a:cubicBezTo>
                  <a:cubicBezTo>
                    <a:pt x="292" y="934"/>
                    <a:pt x="294" y="929"/>
                    <a:pt x="298" y="921"/>
                  </a:cubicBezTo>
                  <a:cubicBezTo>
                    <a:pt x="310" y="903"/>
                    <a:pt x="315" y="893"/>
                    <a:pt x="314" y="893"/>
                  </a:cubicBezTo>
                  <a:lnTo>
                    <a:pt x="314" y="893"/>
                  </a:lnTo>
                  <a:cubicBezTo>
                    <a:pt x="312" y="893"/>
                    <a:pt x="305" y="900"/>
                    <a:pt x="292" y="915"/>
                  </a:cubicBezTo>
                  <a:cubicBezTo>
                    <a:pt x="279" y="932"/>
                    <a:pt x="273" y="941"/>
                    <a:pt x="273" y="941"/>
                  </a:cubicBezTo>
                  <a:cubicBezTo>
                    <a:pt x="272" y="941"/>
                    <a:pt x="278" y="932"/>
                    <a:pt x="289" y="915"/>
                  </a:cubicBezTo>
                  <a:cubicBezTo>
                    <a:pt x="298" y="902"/>
                    <a:pt x="308" y="890"/>
                    <a:pt x="311" y="877"/>
                  </a:cubicBezTo>
                  <a:lnTo>
                    <a:pt x="311" y="877"/>
                  </a:lnTo>
                  <a:lnTo>
                    <a:pt x="298" y="893"/>
                  </a:lnTo>
                  <a:cubicBezTo>
                    <a:pt x="284" y="912"/>
                    <a:pt x="277" y="920"/>
                    <a:pt x="276" y="920"/>
                  </a:cubicBezTo>
                  <a:cubicBezTo>
                    <a:pt x="275" y="920"/>
                    <a:pt x="277" y="915"/>
                    <a:pt x="283" y="908"/>
                  </a:cubicBezTo>
                  <a:cubicBezTo>
                    <a:pt x="290" y="898"/>
                    <a:pt x="292" y="893"/>
                    <a:pt x="290" y="893"/>
                  </a:cubicBezTo>
                  <a:lnTo>
                    <a:pt x="290" y="893"/>
                  </a:lnTo>
                  <a:cubicBezTo>
                    <a:pt x="288" y="893"/>
                    <a:pt x="283" y="897"/>
                    <a:pt x="276" y="902"/>
                  </a:cubicBezTo>
                  <a:cubicBezTo>
                    <a:pt x="270" y="896"/>
                    <a:pt x="270" y="896"/>
                    <a:pt x="283" y="880"/>
                  </a:cubicBezTo>
                  <a:cubicBezTo>
                    <a:pt x="297" y="864"/>
                    <a:pt x="304" y="856"/>
                    <a:pt x="303" y="856"/>
                  </a:cubicBezTo>
                  <a:lnTo>
                    <a:pt x="303" y="856"/>
                  </a:lnTo>
                  <a:cubicBezTo>
                    <a:pt x="303" y="856"/>
                    <a:pt x="295" y="863"/>
                    <a:pt x="279" y="877"/>
                  </a:cubicBezTo>
                  <a:cubicBezTo>
                    <a:pt x="273" y="884"/>
                    <a:pt x="269" y="887"/>
                    <a:pt x="268" y="887"/>
                  </a:cubicBezTo>
                  <a:cubicBezTo>
                    <a:pt x="266" y="887"/>
                    <a:pt x="269" y="882"/>
                    <a:pt x="276" y="871"/>
                  </a:cubicBezTo>
                  <a:cubicBezTo>
                    <a:pt x="283" y="863"/>
                    <a:pt x="286" y="859"/>
                    <a:pt x="285" y="859"/>
                  </a:cubicBezTo>
                  <a:lnTo>
                    <a:pt x="285" y="859"/>
                  </a:lnTo>
                  <a:cubicBezTo>
                    <a:pt x="284" y="859"/>
                    <a:pt x="279" y="862"/>
                    <a:pt x="270" y="868"/>
                  </a:cubicBezTo>
                  <a:cubicBezTo>
                    <a:pt x="242" y="899"/>
                    <a:pt x="229" y="915"/>
                    <a:pt x="229" y="915"/>
                  </a:cubicBezTo>
                  <a:cubicBezTo>
                    <a:pt x="232" y="918"/>
                    <a:pt x="232" y="918"/>
                    <a:pt x="220" y="934"/>
                  </a:cubicBezTo>
                  <a:lnTo>
                    <a:pt x="214" y="927"/>
                  </a:lnTo>
                  <a:cubicBezTo>
                    <a:pt x="212" y="927"/>
                    <a:pt x="212" y="927"/>
                    <a:pt x="210" y="927"/>
                  </a:cubicBezTo>
                  <a:cubicBezTo>
                    <a:pt x="207" y="927"/>
                    <a:pt x="202" y="928"/>
                    <a:pt x="189" y="934"/>
                  </a:cubicBezTo>
                  <a:cubicBezTo>
                    <a:pt x="172" y="944"/>
                    <a:pt x="149" y="967"/>
                    <a:pt x="155" y="967"/>
                  </a:cubicBezTo>
                  <a:cubicBezTo>
                    <a:pt x="156" y="967"/>
                    <a:pt x="156" y="967"/>
                    <a:pt x="157" y="966"/>
                  </a:cubicBezTo>
                  <a:lnTo>
                    <a:pt x="157" y="966"/>
                  </a:lnTo>
                  <a:lnTo>
                    <a:pt x="148" y="981"/>
                  </a:lnTo>
                  <a:cubicBezTo>
                    <a:pt x="124" y="1004"/>
                    <a:pt x="115" y="1017"/>
                    <a:pt x="119" y="1017"/>
                  </a:cubicBezTo>
                  <a:cubicBezTo>
                    <a:pt x="121" y="1017"/>
                    <a:pt x="134" y="1007"/>
                    <a:pt x="154" y="987"/>
                  </a:cubicBezTo>
                  <a:cubicBezTo>
                    <a:pt x="178" y="961"/>
                    <a:pt x="189" y="950"/>
                    <a:pt x="190" y="950"/>
                  </a:cubicBezTo>
                  <a:lnTo>
                    <a:pt x="190" y="950"/>
                  </a:lnTo>
                  <a:cubicBezTo>
                    <a:pt x="191" y="950"/>
                    <a:pt x="184" y="958"/>
                    <a:pt x="173" y="974"/>
                  </a:cubicBezTo>
                  <a:cubicBezTo>
                    <a:pt x="142" y="1002"/>
                    <a:pt x="145" y="1006"/>
                    <a:pt x="148" y="1009"/>
                  </a:cubicBezTo>
                  <a:cubicBezTo>
                    <a:pt x="151" y="1012"/>
                    <a:pt x="151" y="1012"/>
                    <a:pt x="138" y="1028"/>
                  </a:cubicBezTo>
                  <a:cubicBezTo>
                    <a:pt x="123" y="1043"/>
                    <a:pt x="113" y="1062"/>
                    <a:pt x="117" y="1065"/>
                  </a:cubicBezTo>
                  <a:cubicBezTo>
                    <a:pt x="117" y="1066"/>
                    <a:pt x="118" y="1067"/>
                    <a:pt x="119" y="1067"/>
                  </a:cubicBezTo>
                  <a:cubicBezTo>
                    <a:pt x="121" y="1067"/>
                    <a:pt x="124" y="1063"/>
                    <a:pt x="132" y="1053"/>
                  </a:cubicBezTo>
                  <a:cubicBezTo>
                    <a:pt x="137" y="1046"/>
                    <a:pt x="140" y="1042"/>
                    <a:pt x="141" y="1042"/>
                  </a:cubicBezTo>
                  <a:lnTo>
                    <a:pt x="141" y="1042"/>
                  </a:lnTo>
                  <a:cubicBezTo>
                    <a:pt x="144" y="1042"/>
                    <a:pt x="140" y="1053"/>
                    <a:pt x="126" y="1075"/>
                  </a:cubicBezTo>
                  <a:cubicBezTo>
                    <a:pt x="122" y="1083"/>
                    <a:pt x="120" y="1087"/>
                    <a:pt x="120" y="1087"/>
                  </a:cubicBezTo>
                  <a:cubicBezTo>
                    <a:pt x="121" y="1087"/>
                    <a:pt x="127" y="1080"/>
                    <a:pt x="142" y="1062"/>
                  </a:cubicBezTo>
                  <a:cubicBezTo>
                    <a:pt x="154" y="1047"/>
                    <a:pt x="162" y="1039"/>
                    <a:pt x="164" y="1039"/>
                  </a:cubicBezTo>
                  <a:lnTo>
                    <a:pt x="164" y="1039"/>
                  </a:lnTo>
                  <a:cubicBezTo>
                    <a:pt x="168" y="1039"/>
                    <a:pt x="163" y="1051"/>
                    <a:pt x="151" y="1071"/>
                  </a:cubicBezTo>
                  <a:lnTo>
                    <a:pt x="157" y="1075"/>
                  </a:lnTo>
                  <a:cubicBezTo>
                    <a:pt x="158" y="1075"/>
                    <a:pt x="158" y="1075"/>
                    <a:pt x="159" y="1075"/>
                  </a:cubicBezTo>
                  <a:cubicBezTo>
                    <a:pt x="166" y="1075"/>
                    <a:pt x="177" y="1060"/>
                    <a:pt x="189" y="1043"/>
                  </a:cubicBezTo>
                  <a:cubicBezTo>
                    <a:pt x="203" y="1026"/>
                    <a:pt x="209" y="1018"/>
                    <a:pt x="210" y="1018"/>
                  </a:cubicBezTo>
                  <a:lnTo>
                    <a:pt x="210" y="1018"/>
                  </a:lnTo>
                  <a:cubicBezTo>
                    <a:pt x="211" y="1018"/>
                    <a:pt x="208" y="1022"/>
                    <a:pt x="204" y="1031"/>
                  </a:cubicBezTo>
                  <a:cubicBezTo>
                    <a:pt x="198" y="1043"/>
                    <a:pt x="189" y="1056"/>
                    <a:pt x="182" y="1065"/>
                  </a:cubicBezTo>
                  <a:cubicBezTo>
                    <a:pt x="170" y="1084"/>
                    <a:pt x="173" y="1087"/>
                    <a:pt x="176" y="1087"/>
                  </a:cubicBezTo>
                  <a:cubicBezTo>
                    <a:pt x="178" y="1089"/>
                    <a:pt x="180" y="1091"/>
                    <a:pt x="183" y="1091"/>
                  </a:cubicBezTo>
                  <a:cubicBezTo>
                    <a:pt x="186" y="1091"/>
                    <a:pt x="191" y="1088"/>
                    <a:pt x="198" y="1078"/>
                  </a:cubicBezTo>
                  <a:lnTo>
                    <a:pt x="198" y="1078"/>
                  </a:lnTo>
                  <a:lnTo>
                    <a:pt x="185" y="1096"/>
                  </a:lnTo>
                  <a:cubicBezTo>
                    <a:pt x="188" y="1099"/>
                    <a:pt x="184" y="1106"/>
                    <a:pt x="184" y="1106"/>
                  </a:cubicBezTo>
                  <a:cubicBezTo>
                    <a:pt x="184" y="1106"/>
                    <a:pt x="186" y="1105"/>
                    <a:pt x="189" y="1100"/>
                  </a:cubicBezTo>
                  <a:cubicBezTo>
                    <a:pt x="189" y="1100"/>
                    <a:pt x="192" y="1103"/>
                    <a:pt x="189" y="1125"/>
                  </a:cubicBezTo>
                  <a:cubicBezTo>
                    <a:pt x="188" y="1130"/>
                    <a:pt x="189" y="1132"/>
                    <a:pt x="192" y="1132"/>
                  </a:cubicBezTo>
                  <a:cubicBezTo>
                    <a:pt x="199" y="1132"/>
                    <a:pt x="220" y="1109"/>
                    <a:pt x="229" y="1078"/>
                  </a:cubicBezTo>
                  <a:cubicBezTo>
                    <a:pt x="228" y="1076"/>
                    <a:pt x="227" y="1075"/>
                    <a:pt x="227" y="1075"/>
                  </a:cubicBezTo>
                  <a:lnTo>
                    <a:pt x="227" y="1075"/>
                  </a:lnTo>
                  <a:cubicBezTo>
                    <a:pt x="228" y="1075"/>
                    <a:pt x="229" y="1076"/>
                    <a:pt x="232" y="1078"/>
                  </a:cubicBezTo>
                  <a:cubicBezTo>
                    <a:pt x="233" y="1078"/>
                    <a:pt x="233" y="1078"/>
                    <a:pt x="233" y="1078"/>
                  </a:cubicBezTo>
                  <a:cubicBezTo>
                    <a:pt x="237" y="1078"/>
                    <a:pt x="248" y="1062"/>
                    <a:pt x="248" y="1062"/>
                  </a:cubicBezTo>
                  <a:cubicBezTo>
                    <a:pt x="255" y="1051"/>
                    <a:pt x="258" y="1048"/>
                    <a:pt x="261" y="1048"/>
                  </a:cubicBezTo>
                  <a:cubicBezTo>
                    <a:pt x="262" y="1048"/>
                    <a:pt x="263" y="1049"/>
                    <a:pt x="264" y="1049"/>
                  </a:cubicBezTo>
                  <a:cubicBezTo>
                    <a:pt x="264" y="1049"/>
                    <a:pt x="254" y="1068"/>
                    <a:pt x="242" y="1084"/>
                  </a:cubicBezTo>
                  <a:cubicBezTo>
                    <a:pt x="221" y="1116"/>
                    <a:pt x="212" y="1137"/>
                    <a:pt x="215" y="1137"/>
                  </a:cubicBezTo>
                  <a:cubicBezTo>
                    <a:pt x="217" y="1137"/>
                    <a:pt x="225" y="1127"/>
                    <a:pt x="239" y="1106"/>
                  </a:cubicBezTo>
                  <a:lnTo>
                    <a:pt x="239" y="1106"/>
                  </a:lnTo>
                  <a:cubicBezTo>
                    <a:pt x="236" y="1118"/>
                    <a:pt x="236" y="1115"/>
                    <a:pt x="229" y="1125"/>
                  </a:cubicBezTo>
                  <a:cubicBezTo>
                    <a:pt x="224" y="1135"/>
                    <a:pt x="223" y="1141"/>
                    <a:pt x="226" y="1141"/>
                  </a:cubicBezTo>
                  <a:cubicBezTo>
                    <a:pt x="229" y="1141"/>
                    <a:pt x="234" y="1138"/>
                    <a:pt x="242" y="1131"/>
                  </a:cubicBezTo>
                  <a:cubicBezTo>
                    <a:pt x="242" y="1131"/>
                    <a:pt x="242" y="1131"/>
                    <a:pt x="242" y="1131"/>
                  </a:cubicBezTo>
                  <a:cubicBezTo>
                    <a:pt x="247" y="1131"/>
                    <a:pt x="267" y="1099"/>
                    <a:pt x="276" y="1081"/>
                  </a:cubicBezTo>
                  <a:cubicBezTo>
                    <a:pt x="283" y="1067"/>
                    <a:pt x="287" y="1065"/>
                    <a:pt x="288" y="1065"/>
                  </a:cubicBezTo>
                  <a:cubicBezTo>
                    <a:pt x="289" y="1065"/>
                    <a:pt x="289" y="1065"/>
                    <a:pt x="289" y="1065"/>
                  </a:cubicBezTo>
                  <a:cubicBezTo>
                    <a:pt x="292" y="1068"/>
                    <a:pt x="292" y="1068"/>
                    <a:pt x="283" y="1084"/>
                  </a:cubicBezTo>
                  <a:cubicBezTo>
                    <a:pt x="272" y="1104"/>
                    <a:pt x="271" y="1115"/>
                    <a:pt x="274" y="1115"/>
                  </a:cubicBezTo>
                  <a:cubicBezTo>
                    <a:pt x="278" y="1115"/>
                    <a:pt x="285" y="1107"/>
                    <a:pt x="295" y="1090"/>
                  </a:cubicBezTo>
                  <a:lnTo>
                    <a:pt x="295" y="1090"/>
                  </a:lnTo>
                  <a:lnTo>
                    <a:pt x="286" y="1109"/>
                  </a:lnTo>
                  <a:cubicBezTo>
                    <a:pt x="278" y="1125"/>
                    <a:pt x="272" y="1143"/>
                    <a:pt x="287" y="1143"/>
                  </a:cubicBezTo>
                  <a:cubicBezTo>
                    <a:pt x="290" y="1143"/>
                    <a:pt x="294" y="1142"/>
                    <a:pt x="298" y="1140"/>
                  </a:cubicBezTo>
                  <a:cubicBezTo>
                    <a:pt x="314" y="1147"/>
                    <a:pt x="326" y="1153"/>
                    <a:pt x="317" y="1172"/>
                  </a:cubicBezTo>
                  <a:cubicBezTo>
                    <a:pt x="316" y="1176"/>
                    <a:pt x="316" y="1177"/>
                    <a:pt x="318" y="1177"/>
                  </a:cubicBezTo>
                  <a:cubicBezTo>
                    <a:pt x="323" y="1177"/>
                    <a:pt x="347" y="1151"/>
                    <a:pt x="364" y="1122"/>
                  </a:cubicBezTo>
                  <a:lnTo>
                    <a:pt x="364" y="1122"/>
                  </a:lnTo>
                  <a:cubicBezTo>
                    <a:pt x="358" y="1144"/>
                    <a:pt x="361" y="1144"/>
                    <a:pt x="367" y="1147"/>
                  </a:cubicBezTo>
                  <a:cubicBezTo>
                    <a:pt x="380" y="1150"/>
                    <a:pt x="380" y="1150"/>
                    <a:pt x="373" y="1172"/>
                  </a:cubicBezTo>
                  <a:cubicBezTo>
                    <a:pt x="366" y="1191"/>
                    <a:pt x="362" y="1200"/>
                    <a:pt x="362" y="1200"/>
                  </a:cubicBezTo>
                  <a:cubicBezTo>
                    <a:pt x="363" y="1200"/>
                    <a:pt x="367" y="1191"/>
                    <a:pt x="377" y="1172"/>
                  </a:cubicBezTo>
                  <a:cubicBezTo>
                    <a:pt x="382" y="1158"/>
                    <a:pt x="387" y="1152"/>
                    <a:pt x="390" y="1152"/>
                  </a:cubicBezTo>
                  <a:lnTo>
                    <a:pt x="390" y="1152"/>
                  </a:lnTo>
                  <a:cubicBezTo>
                    <a:pt x="395" y="1152"/>
                    <a:pt x="395" y="1171"/>
                    <a:pt x="389" y="1197"/>
                  </a:cubicBezTo>
                  <a:cubicBezTo>
                    <a:pt x="383" y="1219"/>
                    <a:pt x="386" y="1219"/>
                    <a:pt x="395" y="1222"/>
                  </a:cubicBezTo>
                  <a:cubicBezTo>
                    <a:pt x="402" y="1208"/>
                    <a:pt x="410" y="1206"/>
                    <a:pt x="417" y="1206"/>
                  </a:cubicBezTo>
                  <a:cubicBezTo>
                    <a:pt x="419" y="1206"/>
                    <a:pt x="421" y="1206"/>
                    <a:pt x="424" y="1206"/>
                  </a:cubicBezTo>
                  <a:cubicBezTo>
                    <a:pt x="426" y="1207"/>
                    <a:pt x="428" y="1207"/>
                    <a:pt x="430" y="1207"/>
                  </a:cubicBezTo>
                  <a:cubicBezTo>
                    <a:pt x="436" y="1207"/>
                    <a:pt x="438" y="1200"/>
                    <a:pt x="442" y="1169"/>
                  </a:cubicBezTo>
                  <a:cubicBezTo>
                    <a:pt x="450" y="1137"/>
                    <a:pt x="453" y="1130"/>
                    <a:pt x="459" y="1130"/>
                  </a:cubicBezTo>
                  <a:cubicBezTo>
                    <a:pt x="461" y="1130"/>
                    <a:pt x="462" y="1130"/>
                    <a:pt x="464" y="1131"/>
                  </a:cubicBezTo>
                  <a:cubicBezTo>
                    <a:pt x="468" y="1131"/>
                    <a:pt x="471" y="1134"/>
                    <a:pt x="468" y="1153"/>
                  </a:cubicBezTo>
                  <a:cubicBezTo>
                    <a:pt x="468" y="1153"/>
                    <a:pt x="468" y="1175"/>
                    <a:pt x="471" y="1175"/>
                  </a:cubicBezTo>
                  <a:cubicBezTo>
                    <a:pt x="477" y="1178"/>
                    <a:pt x="480" y="1178"/>
                    <a:pt x="477" y="1197"/>
                  </a:cubicBezTo>
                  <a:cubicBezTo>
                    <a:pt x="477" y="1197"/>
                    <a:pt x="477" y="1219"/>
                    <a:pt x="486" y="1222"/>
                  </a:cubicBezTo>
                  <a:cubicBezTo>
                    <a:pt x="496" y="1222"/>
                    <a:pt x="505" y="1222"/>
                    <a:pt x="502" y="1244"/>
                  </a:cubicBezTo>
                  <a:cubicBezTo>
                    <a:pt x="505" y="1244"/>
                    <a:pt x="505" y="1244"/>
                    <a:pt x="508" y="1225"/>
                  </a:cubicBezTo>
                  <a:cubicBezTo>
                    <a:pt x="510" y="1210"/>
                    <a:pt x="514" y="1196"/>
                    <a:pt x="521" y="1196"/>
                  </a:cubicBezTo>
                  <a:cubicBezTo>
                    <a:pt x="524" y="1196"/>
                    <a:pt x="528" y="1199"/>
                    <a:pt x="533" y="1206"/>
                  </a:cubicBezTo>
                  <a:cubicBezTo>
                    <a:pt x="535" y="1206"/>
                    <a:pt x="536" y="1206"/>
                    <a:pt x="538" y="1206"/>
                  </a:cubicBezTo>
                  <a:cubicBezTo>
                    <a:pt x="545" y="1206"/>
                    <a:pt x="553" y="1204"/>
                    <a:pt x="555" y="1187"/>
                  </a:cubicBezTo>
                  <a:cubicBezTo>
                    <a:pt x="558" y="1187"/>
                    <a:pt x="558" y="1187"/>
                    <a:pt x="558" y="1209"/>
                  </a:cubicBezTo>
                  <a:cubicBezTo>
                    <a:pt x="557" y="1230"/>
                    <a:pt x="558" y="1240"/>
                    <a:pt x="562" y="1240"/>
                  </a:cubicBezTo>
                  <a:cubicBezTo>
                    <a:pt x="565" y="1240"/>
                    <a:pt x="569" y="1230"/>
                    <a:pt x="574" y="1209"/>
                  </a:cubicBezTo>
                  <a:cubicBezTo>
                    <a:pt x="574" y="1198"/>
                    <a:pt x="576" y="1193"/>
                    <a:pt x="578" y="1193"/>
                  </a:cubicBezTo>
                  <a:cubicBezTo>
                    <a:pt x="580" y="1193"/>
                    <a:pt x="582" y="1198"/>
                    <a:pt x="583" y="1209"/>
                  </a:cubicBezTo>
                  <a:cubicBezTo>
                    <a:pt x="583" y="1209"/>
                    <a:pt x="587" y="1209"/>
                    <a:pt x="593" y="1191"/>
                  </a:cubicBezTo>
                  <a:cubicBezTo>
                    <a:pt x="594" y="1180"/>
                    <a:pt x="595" y="1174"/>
                    <a:pt x="597" y="1174"/>
                  </a:cubicBezTo>
                  <a:cubicBezTo>
                    <a:pt x="598" y="1174"/>
                    <a:pt x="601" y="1180"/>
                    <a:pt x="605" y="1191"/>
                  </a:cubicBezTo>
                  <a:cubicBezTo>
                    <a:pt x="605" y="1209"/>
                    <a:pt x="609" y="1209"/>
                    <a:pt x="615" y="1209"/>
                  </a:cubicBezTo>
                  <a:cubicBezTo>
                    <a:pt x="618" y="1199"/>
                    <a:pt x="634" y="1194"/>
                    <a:pt x="648" y="1194"/>
                  </a:cubicBezTo>
                  <a:cubicBezTo>
                    <a:pt x="660" y="1194"/>
                    <a:pt x="671" y="1198"/>
                    <a:pt x="674" y="1206"/>
                  </a:cubicBezTo>
                  <a:cubicBezTo>
                    <a:pt x="674" y="1187"/>
                    <a:pt x="674" y="1187"/>
                    <a:pt x="681" y="1187"/>
                  </a:cubicBezTo>
                  <a:cubicBezTo>
                    <a:pt x="684" y="1203"/>
                    <a:pt x="686" y="1209"/>
                    <a:pt x="688" y="1209"/>
                  </a:cubicBezTo>
                  <a:cubicBezTo>
                    <a:pt x="690" y="1209"/>
                    <a:pt x="689" y="1191"/>
                    <a:pt x="687" y="1165"/>
                  </a:cubicBezTo>
                  <a:lnTo>
                    <a:pt x="677" y="1165"/>
                  </a:lnTo>
                  <a:cubicBezTo>
                    <a:pt x="675" y="1147"/>
                    <a:pt x="676" y="1136"/>
                    <a:pt x="679" y="1136"/>
                  </a:cubicBezTo>
                  <a:cubicBezTo>
                    <a:pt x="682" y="1136"/>
                    <a:pt x="688" y="1151"/>
                    <a:pt x="693" y="1184"/>
                  </a:cubicBezTo>
                  <a:cubicBezTo>
                    <a:pt x="698" y="1205"/>
                    <a:pt x="700" y="1215"/>
                    <a:pt x="701" y="1215"/>
                  </a:cubicBezTo>
                  <a:cubicBezTo>
                    <a:pt x="703" y="1215"/>
                    <a:pt x="703" y="1205"/>
                    <a:pt x="703" y="1184"/>
                  </a:cubicBezTo>
                  <a:cubicBezTo>
                    <a:pt x="701" y="1162"/>
                    <a:pt x="701" y="1151"/>
                    <a:pt x="703" y="1151"/>
                  </a:cubicBezTo>
                  <a:cubicBezTo>
                    <a:pt x="705" y="1151"/>
                    <a:pt x="709" y="1161"/>
                    <a:pt x="715" y="1181"/>
                  </a:cubicBezTo>
                  <a:cubicBezTo>
                    <a:pt x="718" y="1201"/>
                    <a:pt x="720" y="1212"/>
                    <a:pt x="720" y="1212"/>
                  </a:cubicBezTo>
                  <a:cubicBezTo>
                    <a:pt x="721" y="1212"/>
                    <a:pt x="720" y="1201"/>
                    <a:pt x="718" y="1181"/>
                  </a:cubicBezTo>
                  <a:cubicBezTo>
                    <a:pt x="715" y="1134"/>
                    <a:pt x="714" y="1107"/>
                    <a:pt x="718" y="1107"/>
                  </a:cubicBezTo>
                  <a:lnTo>
                    <a:pt x="718" y="1107"/>
                  </a:lnTo>
                  <a:cubicBezTo>
                    <a:pt x="720" y="1107"/>
                    <a:pt x="726" y="1123"/>
                    <a:pt x="734" y="1159"/>
                  </a:cubicBezTo>
                  <a:cubicBezTo>
                    <a:pt x="743" y="1200"/>
                    <a:pt x="753" y="1219"/>
                    <a:pt x="756" y="1219"/>
                  </a:cubicBezTo>
                  <a:cubicBezTo>
                    <a:pt x="762" y="1216"/>
                    <a:pt x="756" y="1197"/>
                    <a:pt x="753" y="1175"/>
                  </a:cubicBezTo>
                  <a:cubicBezTo>
                    <a:pt x="745" y="1156"/>
                    <a:pt x="742" y="1147"/>
                    <a:pt x="743" y="1147"/>
                  </a:cubicBezTo>
                  <a:lnTo>
                    <a:pt x="743" y="1147"/>
                  </a:lnTo>
                  <a:cubicBezTo>
                    <a:pt x="744" y="1147"/>
                    <a:pt x="750" y="1156"/>
                    <a:pt x="759" y="1175"/>
                  </a:cubicBezTo>
                  <a:cubicBezTo>
                    <a:pt x="774" y="1204"/>
                    <a:pt x="783" y="1218"/>
                    <a:pt x="790" y="1218"/>
                  </a:cubicBezTo>
                  <a:cubicBezTo>
                    <a:pt x="795" y="1218"/>
                    <a:pt x="798" y="1207"/>
                    <a:pt x="800" y="1187"/>
                  </a:cubicBezTo>
                  <a:cubicBezTo>
                    <a:pt x="801" y="1163"/>
                    <a:pt x="805" y="1151"/>
                    <a:pt x="809" y="1151"/>
                  </a:cubicBezTo>
                  <a:cubicBezTo>
                    <a:pt x="812" y="1151"/>
                    <a:pt x="815" y="1161"/>
                    <a:pt x="815" y="1181"/>
                  </a:cubicBezTo>
                  <a:cubicBezTo>
                    <a:pt x="817" y="1206"/>
                    <a:pt x="818" y="1217"/>
                    <a:pt x="819" y="1217"/>
                  </a:cubicBezTo>
                  <a:cubicBezTo>
                    <a:pt x="820" y="1217"/>
                    <a:pt x="820" y="1211"/>
                    <a:pt x="822" y="1200"/>
                  </a:cubicBezTo>
                  <a:cubicBezTo>
                    <a:pt x="828" y="1200"/>
                    <a:pt x="837" y="1197"/>
                    <a:pt x="844" y="1194"/>
                  </a:cubicBezTo>
                  <a:cubicBezTo>
                    <a:pt x="847" y="1194"/>
                    <a:pt x="844" y="1172"/>
                    <a:pt x="837" y="1153"/>
                  </a:cubicBezTo>
                  <a:lnTo>
                    <a:pt x="837" y="1153"/>
                  </a:lnTo>
                  <a:cubicBezTo>
                    <a:pt x="848" y="1175"/>
                    <a:pt x="858" y="1189"/>
                    <a:pt x="863" y="1189"/>
                  </a:cubicBezTo>
                  <a:cubicBezTo>
                    <a:pt x="867" y="1189"/>
                    <a:pt x="868" y="1182"/>
                    <a:pt x="865" y="1165"/>
                  </a:cubicBezTo>
                  <a:lnTo>
                    <a:pt x="872" y="1162"/>
                  </a:lnTo>
                  <a:cubicBezTo>
                    <a:pt x="878" y="1159"/>
                    <a:pt x="878" y="1159"/>
                    <a:pt x="872" y="1140"/>
                  </a:cubicBezTo>
                  <a:cubicBezTo>
                    <a:pt x="871" y="1133"/>
                    <a:pt x="871" y="1130"/>
                    <a:pt x="873" y="1130"/>
                  </a:cubicBezTo>
                  <a:cubicBezTo>
                    <a:pt x="877" y="1130"/>
                    <a:pt x="885" y="1142"/>
                    <a:pt x="894" y="1153"/>
                  </a:cubicBezTo>
                  <a:cubicBezTo>
                    <a:pt x="902" y="1166"/>
                    <a:pt x="911" y="1177"/>
                    <a:pt x="912" y="1177"/>
                  </a:cubicBezTo>
                  <a:cubicBezTo>
                    <a:pt x="913" y="1177"/>
                    <a:pt x="912" y="1175"/>
                    <a:pt x="909" y="1169"/>
                  </a:cubicBezTo>
                  <a:cubicBezTo>
                    <a:pt x="903" y="1147"/>
                    <a:pt x="897" y="1128"/>
                    <a:pt x="894" y="1106"/>
                  </a:cubicBezTo>
                  <a:cubicBezTo>
                    <a:pt x="892" y="1100"/>
                    <a:pt x="892" y="1097"/>
                    <a:pt x="893" y="1097"/>
                  </a:cubicBezTo>
                  <a:lnTo>
                    <a:pt x="893" y="1097"/>
                  </a:lnTo>
                  <a:cubicBezTo>
                    <a:pt x="895" y="1097"/>
                    <a:pt x="902" y="1109"/>
                    <a:pt x="906" y="1122"/>
                  </a:cubicBezTo>
                  <a:cubicBezTo>
                    <a:pt x="913" y="1137"/>
                    <a:pt x="922" y="1147"/>
                    <a:pt x="934" y="1156"/>
                  </a:cubicBezTo>
                  <a:cubicBezTo>
                    <a:pt x="938" y="1153"/>
                    <a:pt x="947" y="1150"/>
                    <a:pt x="938" y="1131"/>
                  </a:cubicBezTo>
                  <a:cubicBezTo>
                    <a:pt x="929" y="1118"/>
                    <a:pt x="937" y="1110"/>
                    <a:pt x="947" y="1110"/>
                  </a:cubicBezTo>
                  <a:cubicBezTo>
                    <a:pt x="952" y="1110"/>
                    <a:pt x="958" y="1111"/>
                    <a:pt x="963" y="1115"/>
                  </a:cubicBezTo>
                  <a:lnTo>
                    <a:pt x="969" y="1112"/>
                  </a:lnTo>
                  <a:cubicBezTo>
                    <a:pt x="975" y="1109"/>
                    <a:pt x="966" y="1090"/>
                    <a:pt x="969" y="1087"/>
                  </a:cubicBezTo>
                  <a:cubicBezTo>
                    <a:pt x="969" y="1087"/>
                    <a:pt x="972" y="1084"/>
                    <a:pt x="963" y="1065"/>
                  </a:cubicBezTo>
                  <a:cubicBezTo>
                    <a:pt x="964" y="1064"/>
                    <a:pt x="965" y="1064"/>
                    <a:pt x="967" y="1064"/>
                  </a:cubicBezTo>
                  <a:cubicBezTo>
                    <a:pt x="970" y="1064"/>
                    <a:pt x="976" y="1067"/>
                    <a:pt x="985" y="1078"/>
                  </a:cubicBezTo>
                  <a:cubicBezTo>
                    <a:pt x="973" y="1060"/>
                    <a:pt x="968" y="1051"/>
                    <a:pt x="969" y="1051"/>
                  </a:cubicBezTo>
                  <a:lnTo>
                    <a:pt x="969" y="1051"/>
                  </a:lnTo>
                  <a:cubicBezTo>
                    <a:pt x="970" y="1051"/>
                    <a:pt x="977" y="1059"/>
                    <a:pt x="991" y="1075"/>
                  </a:cubicBezTo>
                  <a:cubicBezTo>
                    <a:pt x="1003" y="1090"/>
                    <a:pt x="1009" y="1098"/>
                    <a:pt x="1010" y="1098"/>
                  </a:cubicBezTo>
                  <a:cubicBezTo>
                    <a:pt x="1011" y="1098"/>
                    <a:pt x="1005" y="1089"/>
                    <a:pt x="994" y="1071"/>
                  </a:cubicBezTo>
                  <a:cubicBezTo>
                    <a:pt x="989" y="1061"/>
                    <a:pt x="986" y="1056"/>
                    <a:pt x="988" y="1056"/>
                  </a:cubicBezTo>
                  <a:lnTo>
                    <a:pt x="988" y="1056"/>
                  </a:lnTo>
                  <a:cubicBezTo>
                    <a:pt x="989" y="1056"/>
                    <a:pt x="993" y="1060"/>
                    <a:pt x="1000" y="1065"/>
                  </a:cubicBezTo>
                  <a:cubicBezTo>
                    <a:pt x="1006" y="1073"/>
                    <a:pt x="1011" y="1077"/>
                    <a:pt x="1012" y="1077"/>
                  </a:cubicBezTo>
                  <a:cubicBezTo>
                    <a:pt x="1014" y="1077"/>
                    <a:pt x="1012" y="1072"/>
                    <a:pt x="1003" y="1062"/>
                  </a:cubicBezTo>
                  <a:cubicBezTo>
                    <a:pt x="989" y="1039"/>
                    <a:pt x="981" y="1022"/>
                    <a:pt x="986" y="1022"/>
                  </a:cubicBezTo>
                  <a:lnTo>
                    <a:pt x="986" y="1022"/>
                  </a:lnTo>
                  <a:cubicBezTo>
                    <a:pt x="988" y="1022"/>
                    <a:pt x="994" y="1026"/>
                    <a:pt x="1003" y="1037"/>
                  </a:cubicBezTo>
                  <a:cubicBezTo>
                    <a:pt x="1003" y="1037"/>
                    <a:pt x="1007" y="1034"/>
                    <a:pt x="994" y="1015"/>
                  </a:cubicBezTo>
                  <a:cubicBezTo>
                    <a:pt x="981" y="999"/>
                    <a:pt x="975" y="991"/>
                    <a:pt x="976" y="991"/>
                  </a:cubicBezTo>
                  <a:lnTo>
                    <a:pt x="976" y="991"/>
                  </a:lnTo>
                  <a:cubicBezTo>
                    <a:pt x="976" y="991"/>
                    <a:pt x="983" y="998"/>
                    <a:pt x="997" y="1012"/>
                  </a:cubicBezTo>
                  <a:cubicBezTo>
                    <a:pt x="1012" y="1025"/>
                    <a:pt x="1021" y="1031"/>
                    <a:pt x="1024" y="1031"/>
                  </a:cubicBezTo>
                  <a:cubicBezTo>
                    <a:pt x="1027" y="1031"/>
                    <a:pt x="1022" y="1023"/>
                    <a:pt x="1007" y="1006"/>
                  </a:cubicBezTo>
                  <a:cubicBezTo>
                    <a:pt x="1007" y="1006"/>
                    <a:pt x="1001" y="995"/>
                    <a:pt x="1005" y="995"/>
                  </a:cubicBezTo>
                  <a:lnTo>
                    <a:pt x="1005" y="995"/>
                  </a:lnTo>
                  <a:cubicBezTo>
                    <a:pt x="1007" y="995"/>
                    <a:pt x="1009" y="996"/>
                    <a:pt x="1013" y="999"/>
                  </a:cubicBezTo>
                  <a:cubicBezTo>
                    <a:pt x="1020" y="1004"/>
                    <a:pt x="1028" y="1006"/>
                    <a:pt x="1035" y="1006"/>
                  </a:cubicBezTo>
                  <a:cubicBezTo>
                    <a:pt x="1048" y="1006"/>
                    <a:pt x="1055" y="997"/>
                    <a:pt x="1032" y="981"/>
                  </a:cubicBezTo>
                  <a:lnTo>
                    <a:pt x="1038" y="974"/>
                  </a:lnTo>
                  <a:cubicBezTo>
                    <a:pt x="1046" y="978"/>
                    <a:pt x="1052" y="980"/>
                    <a:pt x="1055" y="980"/>
                  </a:cubicBezTo>
                  <a:cubicBezTo>
                    <a:pt x="1060" y="980"/>
                    <a:pt x="1058" y="975"/>
                    <a:pt x="1050" y="965"/>
                  </a:cubicBezTo>
                  <a:lnTo>
                    <a:pt x="1035" y="946"/>
                  </a:lnTo>
                  <a:lnTo>
                    <a:pt x="1035" y="946"/>
                  </a:lnTo>
                  <a:cubicBezTo>
                    <a:pt x="1048" y="960"/>
                    <a:pt x="1064" y="969"/>
                    <a:pt x="1070" y="969"/>
                  </a:cubicBezTo>
                  <a:cubicBezTo>
                    <a:pt x="1071" y="969"/>
                    <a:pt x="1072" y="968"/>
                    <a:pt x="1072" y="968"/>
                  </a:cubicBezTo>
                  <a:cubicBezTo>
                    <a:pt x="1075" y="965"/>
                    <a:pt x="1075" y="965"/>
                    <a:pt x="1060" y="952"/>
                  </a:cubicBezTo>
                  <a:cubicBezTo>
                    <a:pt x="1041" y="943"/>
                    <a:pt x="1044" y="940"/>
                    <a:pt x="1044" y="937"/>
                  </a:cubicBezTo>
                  <a:cubicBezTo>
                    <a:pt x="1045" y="936"/>
                    <a:pt x="1045" y="936"/>
                    <a:pt x="1046" y="936"/>
                  </a:cubicBezTo>
                  <a:cubicBezTo>
                    <a:pt x="1052" y="936"/>
                    <a:pt x="1069" y="945"/>
                    <a:pt x="1085" y="955"/>
                  </a:cubicBezTo>
                  <a:lnTo>
                    <a:pt x="1088" y="952"/>
                  </a:lnTo>
                  <a:cubicBezTo>
                    <a:pt x="1066" y="937"/>
                    <a:pt x="1058" y="930"/>
                    <a:pt x="1060" y="930"/>
                  </a:cubicBezTo>
                  <a:lnTo>
                    <a:pt x="1060" y="930"/>
                  </a:lnTo>
                  <a:cubicBezTo>
                    <a:pt x="1061" y="930"/>
                    <a:pt x="1065" y="932"/>
                    <a:pt x="1072" y="937"/>
                  </a:cubicBezTo>
                  <a:cubicBezTo>
                    <a:pt x="1081" y="941"/>
                    <a:pt x="1086" y="943"/>
                    <a:pt x="1090" y="943"/>
                  </a:cubicBezTo>
                  <a:cubicBezTo>
                    <a:pt x="1094" y="943"/>
                    <a:pt x="1096" y="940"/>
                    <a:pt x="1097" y="937"/>
                  </a:cubicBezTo>
                  <a:cubicBezTo>
                    <a:pt x="1090" y="933"/>
                    <a:pt x="1088" y="932"/>
                    <a:pt x="1089" y="932"/>
                  </a:cubicBezTo>
                  <a:lnTo>
                    <a:pt x="1089" y="932"/>
                  </a:lnTo>
                  <a:cubicBezTo>
                    <a:pt x="1090" y="932"/>
                    <a:pt x="1097" y="935"/>
                    <a:pt x="1097" y="937"/>
                  </a:cubicBezTo>
                  <a:lnTo>
                    <a:pt x="1113" y="949"/>
                  </a:lnTo>
                  <a:cubicBezTo>
                    <a:pt x="1118" y="952"/>
                    <a:pt x="1120" y="952"/>
                    <a:pt x="1121" y="952"/>
                  </a:cubicBezTo>
                  <a:cubicBezTo>
                    <a:pt x="1124" y="952"/>
                    <a:pt x="1112" y="943"/>
                    <a:pt x="1097" y="934"/>
                  </a:cubicBezTo>
                  <a:cubicBezTo>
                    <a:pt x="1097" y="934"/>
                    <a:pt x="1101" y="930"/>
                    <a:pt x="1104" y="927"/>
                  </a:cubicBezTo>
                  <a:cubicBezTo>
                    <a:pt x="1107" y="924"/>
                    <a:pt x="1107" y="921"/>
                    <a:pt x="1088" y="915"/>
                  </a:cubicBezTo>
                  <a:cubicBezTo>
                    <a:pt x="1069" y="902"/>
                    <a:pt x="1054" y="893"/>
                    <a:pt x="1054" y="890"/>
                  </a:cubicBezTo>
                  <a:lnTo>
                    <a:pt x="1054" y="890"/>
                  </a:lnTo>
                  <a:cubicBezTo>
                    <a:pt x="1070" y="898"/>
                    <a:pt x="1087" y="909"/>
                    <a:pt x="1091" y="909"/>
                  </a:cubicBezTo>
                  <a:cubicBezTo>
                    <a:pt x="1091" y="909"/>
                    <a:pt x="1091" y="909"/>
                    <a:pt x="1091" y="908"/>
                  </a:cubicBezTo>
                  <a:cubicBezTo>
                    <a:pt x="1092" y="908"/>
                    <a:pt x="1092" y="908"/>
                    <a:pt x="1093" y="908"/>
                  </a:cubicBezTo>
                  <a:cubicBezTo>
                    <a:pt x="1099" y="908"/>
                    <a:pt x="1113" y="915"/>
                    <a:pt x="1113" y="915"/>
                  </a:cubicBezTo>
                  <a:cubicBezTo>
                    <a:pt x="1124" y="922"/>
                    <a:pt x="1130" y="925"/>
                    <a:pt x="1133" y="925"/>
                  </a:cubicBezTo>
                  <a:cubicBezTo>
                    <a:pt x="1141" y="925"/>
                    <a:pt x="1133" y="910"/>
                    <a:pt x="1122" y="899"/>
                  </a:cubicBezTo>
                  <a:cubicBezTo>
                    <a:pt x="1103" y="885"/>
                    <a:pt x="1095" y="878"/>
                    <a:pt x="1100" y="878"/>
                  </a:cubicBezTo>
                  <a:cubicBezTo>
                    <a:pt x="1103" y="878"/>
                    <a:pt x="1113" y="882"/>
                    <a:pt x="1129" y="890"/>
                  </a:cubicBezTo>
                  <a:cubicBezTo>
                    <a:pt x="1137" y="894"/>
                    <a:pt x="1141" y="896"/>
                    <a:pt x="1143" y="896"/>
                  </a:cubicBezTo>
                  <a:cubicBezTo>
                    <a:pt x="1148" y="896"/>
                    <a:pt x="1120" y="874"/>
                    <a:pt x="1079" y="852"/>
                  </a:cubicBezTo>
                  <a:lnTo>
                    <a:pt x="1022" y="821"/>
                  </a:lnTo>
                  <a:lnTo>
                    <a:pt x="1079" y="849"/>
                  </a:lnTo>
                  <a:cubicBezTo>
                    <a:pt x="1119" y="865"/>
                    <a:pt x="1138" y="873"/>
                    <a:pt x="1143" y="873"/>
                  </a:cubicBezTo>
                  <a:cubicBezTo>
                    <a:pt x="1148" y="873"/>
                    <a:pt x="1139" y="866"/>
                    <a:pt x="1122" y="852"/>
                  </a:cubicBezTo>
                  <a:cubicBezTo>
                    <a:pt x="1113" y="842"/>
                    <a:pt x="1109" y="839"/>
                    <a:pt x="1112" y="839"/>
                  </a:cubicBezTo>
                  <a:lnTo>
                    <a:pt x="1112" y="839"/>
                  </a:lnTo>
                  <a:cubicBezTo>
                    <a:pt x="1114" y="839"/>
                    <a:pt x="1118" y="840"/>
                    <a:pt x="1126" y="843"/>
                  </a:cubicBezTo>
                  <a:cubicBezTo>
                    <a:pt x="1134" y="846"/>
                    <a:pt x="1139" y="848"/>
                    <a:pt x="1143" y="848"/>
                  </a:cubicBezTo>
                  <a:cubicBezTo>
                    <a:pt x="1149" y="848"/>
                    <a:pt x="1150" y="844"/>
                    <a:pt x="1154" y="836"/>
                  </a:cubicBezTo>
                  <a:cubicBezTo>
                    <a:pt x="1157" y="827"/>
                    <a:pt x="1160" y="821"/>
                    <a:pt x="1141" y="814"/>
                  </a:cubicBezTo>
                  <a:lnTo>
                    <a:pt x="1141" y="808"/>
                  </a:lnTo>
                  <a:cubicBezTo>
                    <a:pt x="1150" y="810"/>
                    <a:pt x="1156" y="811"/>
                    <a:pt x="1160" y="811"/>
                  </a:cubicBezTo>
                  <a:cubicBezTo>
                    <a:pt x="1174" y="811"/>
                    <a:pt x="1158" y="800"/>
                    <a:pt x="1126" y="793"/>
                  </a:cubicBezTo>
                  <a:cubicBezTo>
                    <a:pt x="1126" y="793"/>
                    <a:pt x="1126" y="789"/>
                    <a:pt x="1129" y="786"/>
                  </a:cubicBezTo>
                  <a:lnTo>
                    <a:pt x="1148" y="793"/>
                  </a:lnTo>
                  <a:cubicBezTo>
                    <a:pt x="1151" y="794"/>
                    <a:pt x="1154" y="794"/>
                    <a:pt x="1157" y="794"/>
                  </a:cubicBezTo>
                  <a:cubicBezTo>
                    <a:pt x="1169" y="794"/>
                    <a:pt x="1174" y="783"/>
                    <a:pt x="1179" y="758"/>
                  </a:cubicBezTo>
                  <a:cubicBezTo>
                    <a:pt x="1191" y="720"/>
                    <a:pt x="1191" y="717"/>
                    <a:pt x="1148" y="711"/>
                  </a:cubicBezTo>
                  <a:cubicBezTo>
                    <a:pt x="1120" y="703"/>
                    <a:pt x="1113" y="699"/>
                    <a:pt x="1123" y="699"/>
                  </a:cubicBezTo>
                  <a:cubicBezTo>
                    <a:pt x="1128" y="699"/>
                    <a:pt x="1137" y="700"/>
                    <a:pt x="1151" y="702"/>
                  </a:cubicBezTo>
                  <a:cubicBezTo>
                    <a:pt x="1160" y="703"/>
                    <a:pt x="1170" y="704"/>
                    <a:pt x="1176" y="704"/>
                  </a:cubicBezTo>
                  <a:cubicBezTo>
                    <a:pt x="1181" y="704"/>
                    <a:pt x="1182" y="703"/>
                    <a:pt x="1173" y="702"/>
                  </a:cubicBezTo>
                  <a:cubicBezTo>
                    <a:pt x="1173" y="702"/>
                    <a:pt x="1173" y="692"/>
                    <a:pt x="1195" y="692"/>
                  </a:cubicBezTo>
                  <a:cubicBezTo>
                    <a:pt x="1238" y="683"/>
                    <a:pt x="1216" y="677"/>
                    <a:pt x="1198" y="673"/>
                  </a:cubicBezTo>
                  <a:cubicBezTo>
                    <a:pt x="1154" y="673"/>
                    <a:pt x="1176" y="673"/>
                    <a:pt x="1198" y="670"/>
                  </a:cubicBezTo>
                  <a:cubicBezTo>
                    <a:pt x="1220" y="667"/>
                    <a:pt x="1238" y="664"/>
                    <a:pt x="1220" y="664"/>
                  </a:cubicBezTo>
                  <a:cubicBezTo>
                    <a:pt x="1198" y="658"/>
                    <a:pt x="1179" y="633"/>
                    <a:pt x="1223" y="633"/>
                  </a:cubicBezTo>
                  <a:cubicBezTo>
                    <a:pt x="1223" y="633"/>
                    <a:pt x="1223" y="630"/>
                    <a:pt x="1223" y="623"/>
                  </a:cubicBezTo>
                  <a:cubicBezTo>
                    <a:pt x="1201" y="623"/>
                    <a:pt x="1201" y="614"/>
                    <a:pt x="1201" y="608"/>
                  </a:cubicBezTo>
                  <a:cubicBezTo>
                    <a:pt x="1201" y="598"/>
                    <a:pt x="1201" y="595"/>
                    <a:pt x="1223" y="592"/>
                  </a:cubicBezTo>
                  <a:cubicBezTo>
                    <a:pt x="1229" y="594"/>
                    <a:pt x="1234" y="595"/>
                    <a:pt x="1236" y="595"/>
                  </a:cubicBezTo>
                  <a:cubicBezTo>
                    <a:pt x="1243" y="595"/>
                    <a:pt x="1238" y="590"/>
                    <a:pt x="1223" y="586"/>
                  </a:cubicBezTo>
                  <a:cubicBezTo>
                    <a:pt x="1223" y="579"/>
                    <a:pt x="1182" y="579"/>
                    <a:pt x="1182" y="573"/>
                  </a:cubicBezTo>
                  <a:cubicBezTo>
                    <a:pt x="1176" y="574"/>
                    <a:pt x="1169" y="574"/>
                    <a:pt x="1163" y="574"/>
                  </a:cubicBezTo>
                  <a:cubicBezTo>
                    <a:pt x="1149" y="574"/>
                    <a:pt x="1138" y="572"/>
                    <a:pt x="1138" y="570"/>
                  </a:cubicBezTo>
                  <a:lnTo>
                    <a:pt x="1160" y="567"/>
                  </a:lnTo>
                  <a:lnTo>
                    <a:pt x="1201" y="564"/>
                  </a:lnTo>
                  <a:cubicBezTo>
                    <a:pt x="1201" y="561"/>
                    <a:pt x="1201" y="557"/>
                    <a:pt x="1189" y="557"/>
                  </a:cubicBezTo>
                  <a:cubicBezTo>
                    <a:pt x="1186" y="557"/>
                    <a:pt x="1183" y="557"/>
                    <a:pt x="1179" y="557"/>
                  </a:cubicBezTo>
                  <a:cubicBezTo>
                    <a:pt x="1201" y="551"/>
                    <a:pt x="1201" y="548"/>
                    <a:pt x="1201" y="539"/>
                  </a:cubicBezTo>
                  <a:cubicBezTo>
                    <a:pt x="1198" y="529"/>
                    <a:pt x="1198" y="520"/>
                    <a:pt x="1176" y="520"/>
                  </a:cubicBezTo>
                  <a:cubicBezTo>
                    <a:pt x="1212" y="511"/>
                    <a:pt x="1214" y="488"/>
                    <a:pt x="1184" y="488"/>
                  </a:cubicBezTo>
                  <a:cubicBezTo>
                    <a:pt x="1180" y="488"/>
                    <a:pt x="1177" y="488"/>
                    <a:pt x="1173" y="489"/>
                  </a:cubicBezTo>
                  <a:cubicBezTo>
                    <a:pt x="1167" y="489"/>
                    <a:pt x="1163" y="490"/>
                    <a:pt x="1160" y="490"/>
                  </a:cubicBezTo>
                  <a:cubicBezTo>
                    <a:pt x="1152" y="490"/>
                    <a:pt x="1155" y="486"/>
                    <a:pt x="1169" y="479"/>
                  </a:cubicBezTo>
                  <a:cubicBezTo>
                    <a:pt x="1191" y="470"/>
                    <a:pt x="1191" y="470"/>
                    <a:pt x="1169" y="470"/>
                  </a:cubicBezTo>
                  <a:cubicBezTo>
                    <a:pt x="1167" y="470"/>
                    <a:pt x="1164" y="470"/>
                    <a:pt x="1163" y="470"/>
                  </a:cubicBezTo>
                  <a:cubicBezTo>
                    <a:pt x="1153" y="470"/>
                    <a:pt x="1169" y="462"/>
                    <a:pt x="1185" y="454"/>
                  </a:cubicBezTo>
                  <a:cubicBezTo>
                    <a:pt x="1226" y="438"/>
                    <a:pt x="1226" y="435"/>
                    <a:pt x="1204" y="435"/>
                  </a:cubicBezTo>
                  <a:cubicBezTo>
                    <a:pt x="1182" y="432"/>
                    <a:pt x="1179" y="426"/>
                    <a:pt x="1179" y="420"/>
                  </a:cubicBezTo>
                  <a:cubicBezTo>
                    <a:pt x="1170" y="420"/>
                    <a:pt x="1164" y="419"/>
                    <a:pt x="1159" y="419"/>
                  </a:cubicBezTo>
                  <a:cubicBezTo>
                    <a:pt x="1152" y="419"/>
                    <a:pt x="1146" y="420"/>
                    <a:pt x="1135" y="426"/>
                  </a:cubicBezTo>
                  <a:cubicBezTo>
                    <a:pt x="1122" y="429"/>
                    <a:pt x="1110" y="432"/>
                    <a:pt x="1094" y="435"/>
                  </a:cubicBezTo>
                  <a:cubicBezTo>
                    <a:pt x="1077" y="435"/>
                    <a:pt x="1087" y="431"/>
                    <a:pt x="1092" y="431"/>
                  </a:cubicBezTo>
                  <a:cubicBezTo>
                    <a:pt x="1093" y="431"/>
                    <a:pt x="1094" y="432"/>
                    <a:pt x="1094" y="432"/>
                  </a:cubicBezTo>
                  <a:cubicBezTo>
                    <a:pt x="1116" y="432"/>
                    <a:pt x="1116" y="429"/>
                    <a:pt x="1135" y="416"/>
                  </a:cubicBezTo>
                  <a:cubicBezTo>
                    <a:pt x="1151" y="407"/>
                    <a:pt x="1151" y="398"/>
                    <a:pt x="1148" y="395"/>
                  </a:cubicBezTo>
                  <a:cubicBezTo>
                    <a:pt x="1148" y="391"/>
                    <a:pt x="1144" y="382"/>
                    <a:pt x="1144" y="379"/>
                  </a:cubicBezTo>
                  <a:cubicBezTo>
                    <a:pt x="1153" y="366"/>
                    <a:pt x="1156" y="360"/>
                    <a:pt x="1150" y="360"/>
                  </a:cubicBezTo>
                  <a:cubicBezTo>
                    <a:pt x="1148" y="360"/>
                    <a:pt x="1144" y="361"/>
                    <a:pt x="1138" y="363"/>
                  </a:cubicBezTo>
                  <a:lnTo>
                    <a:pt x="1116" y="373"/>
                  </a:lnTo>
                  <a:cubicBezTo>
                    <a:pt x="1148" y="357"/>
                    <a:pt x="1140" y="321"/>
                    <a:pt x="1114" y="321"/>
                  </a:cubicBezTo>
                  <a:cubicBezTo>
                    <a:pt x="1109" y="321"/>
                    <a:pt x="1103" y="323"/>
                    <a:pt x="1097" y="326"/>
                  </a:cubicBezTo>
                  <a:lnTo>
                    <a:pt x="1113" y="316"/>
                  </a:lnTo>
                  <a:cubicBezTo>
                    <a:pt x="1132" y="304"/>
                    <a:pt x="1129" y="301"/>
                    <a:pt x="1126" y="294"/>
                  </a:cubicBezTo>
                  <a:cubicBezTo>
                    <a:pt x="1122" y="288"/>
                    <a:pt x="1097" y="285"/>
                    <a:pt x="1091" y="275"/>
                  </a:cubicBezTo>
                  <a:cubicBezTo>
                    <a:pt x="1085" y="265"/>
                    <a:pt x="1080" y="257"/>
                    <a:pt x="1072" y="257"/>
                  </a:cubicBezTo>
                  <a:cubicBezTo>
                    <a:pt x="1069" y="257"/>
                    <a:pt x="1065" y="259"/>
                    <a:pt x="1060" y="263"/>
                  </a:cubicBezTo>
                  <a:cubicBezTo>
                    <a:pt x="1057" y="260"/>
                    <a:pt x="1057" y="260"/>
                    <a:pt x="1072" y="247"/>
                  </a:cubicBezTo>
                  <a:cubicBezTo>
                    <a:pt x="1091" y="238"/>
                    <a:pt x="1088" y="235"/>
                    <a:pt x="1088" y="232"/>
                  </a:cubicBezTo>
                  <a:cubicBezTo>
                    <a:pt x="1088" y="231"/>
                    <a:pt x="1087" y="230"/>
                    <a:pt x="1086" y="230"/>
                  </a:cubicBezTo>
                  <a:cubicBezTo>
                    <a:pt x="1080" y="230"/>
                    <a:pt x="1066" y="243"/>
                    <a:pt x="1050" y="254"/>
                  </a:cubicBezTo>
                  <a:cubicBezTo>
                    <a:pt x="1044" y="259"/>
                    <a:pt x="1040" y="261"/>
                    <a:pt x="1038" y="261"/>
                  </a:cubicBezTo>
                  <a:cubicBezTo>
                    <a:pt x="1035" y="261"/>
                    <a:pt x="1037" y="255"/>
                    <a:pt x="1044" y="244"/>
                  </a:cubicBezTo>
                  <a:cubicBezTo>
                    <a:pt x="1052" y="229"/>
                    <a:pt x="1047" y="216"/>
                    <a:pt x="1034" y="216"/>
                  </a:cubicBezTo>
                  <a:cubicBezTo>
                    <a:pt x="1031" y="216"/>
                    <a:pt x="1027" y="217"/>
                    <a:pt x="1022" y="219"/>
                  </a:cubicBezTo>
                  <a:cubicBezTo>
                    <a:pt x="1022" y="216"/>
                    <a:pt x="1019" y="213"/>
                    <a:pt x="1035" y="197"/>
                  </a:cubicBezTo>
                  <a:cubicBezTo>
                    <a:pt x="1041" y="186"/>
                    <a:pt x="1048" y="172"/>
                    <a:pt x="1039" y="172"/>
                  </a:cubicBezTo>
                  <a:cubicBezTo>
                    <a:pt x="1036" y="172"/>
                    <a:pt x="1029" y="175"/>
                    <a:pt x="1019" y="181"/>
                  </a:cubicBezTo>
                  <a:cubicBezTo>
                    <a:pt x="1016" y="181"/>
                    <a:pt x="1016" y="181"/>
                    <a:pt x="1028" y="166"/>
                  </a:cubicBezTo>
                  <a:cubicBezTo>
                    <a:pt x="1036" y="154"/>
                    <a:pt x="1044" y="144"/>
                    <a:pt x="1041" y="144"/>
                  </a:cubicBezTo>
                  <a:lnTo>
                    <a:pt x="1041" y="144"/>
                  </a:lnTo>
                  <a:cubicBezTo>
                    <a:pt x="1040" y="144"/>
                    <a:pt x="1035" y="148"/>
                    <a:pt x="1022" y="159"/>
                  </a:cubicBezTo>
                  <a:cubicBezTo>
                    <a:pt x="1017" y="162"/>
                    <a:pt x="1013" y="163"/>
                    <a:pt x="1009" y="163"/>
                  </a:cubicBezTo>
                  <a:cubicBezTo>
                    <a:pt x="1000" y="163"/>
                    <a:pt x="996" y="154"/>
                    <a:pt x="1000" y="138"/>
                  </a:cubicBezTo>
                  <a:cubicBezTo>
                    <a:pt x="999" y="136"/>
                    <a:pt x="998" y="135"/>
                    <a:pt x="996" y="135"/>
                  </a:cubicBezTo>
                  <a:cubicBezTo>
                    <a:pt x="993" y="135"/>
                    <a:pt x="989" y="138"/>
                    <a:pt x="981" y="150"/>
                  </a:cubicBezTo>
                  <a:lnTo>
                    <a:pt x="969" y="166"/>
                  </a:lnTo>
                  <a:cubicBezTo>
                    <a:pt x="980" y="146"/>
                    <a:pt x="986" y="137"/>
                    <a:pt x="984" y="137"/>
                  </a:cubicBezTo>
                  <a:lnTo>
                    <a:pt x="984" y="137"/>
                  </a:lnTo>
                  <a:cubicBezTo>
                    <a:pt x="983" y="137"/>
                    <a:pt x="976" y="145"/>
                    <a:pt x="963" y="159"/>
                  </a:cubicBezTo>
                  <a:cubicBezTo>
                    <a:pt x="957" y="167"/>
                    <a:pt x="953" y="171"/>
                    <a:pt x="952" y="171"/>
                  </a:cubicBezTo>
                  <a:cubicBezTo>
                    <a:pt x="951" y="171"/>
                    <a:pt x="953" y="166"/>
                    <a:pt x="960" y="156"/>
                  </a:cubicBezTo>
                  <a:cubicBezTo>
                    <a:pt x="969" y="138"/>
                    <a:pt x="966" y="134"/>
                    <a:pt x="966" y="134"/>
                  </a:cubicBezTo>
                  <a:cubicBezTo>
                    <a:pt x="965" y="133"/>
                    <a:pt x="961" y="133"/>
                    <a:pt x="955" y="133"/>
                  </a:cubicBezTo>
                  <a:lnTo>
                    <a:pt x="955" y="133"/>
                  </a:lnTo>
                  <a:cubicBezTo>
                    <a:pt x="943" y="133"/>
                    <a:pt x="926" y="133"/>
                    <a:pt x="916" y="125"/>
                  </a:cubicBezTo>
                  <a:cubicBezTo>
                    <a:pt x="900" y="116"/>
                    <a:pt x="890" y="110"/>
                    <a:pt x="882" y="110"/>
                  </a:cubicBezTo>
                  <a:cubicBezTo>
                    <a:pt x="877" y="110"/>
                    <a:pt x="873" y="114"/>
                    <a:pt x="869" y="122"/>
                  </a:cubicBezTo>
                  <a:cubicBezTo>
                    <a:pt x="863" y="129"/>
                    <a:pt x="860" y="133"/>
                    <a:pt x="859" y="133"/>
                  </a:cubicBezTo>
                  <a:cubicBezTo>
                    <a:pt x="858" y="133"/>
                    <a:pt x="859" y="129"/>
                    <a:pt x="862" y="119"/>
                  </a:cubicBezTo>
                  <a:cubicBezTo>
                    <a:pt x="865" y="97"/>
                    <a:pt x="862" y="94"/>
                    <a:pt x="859" y="94"/>
                  </a:cubicBezTo>
                  <a:cubicBezTo>
                    <a:pt x="856" y="91"/>
                    <a:pt x="853" y="91"/>
                    <a:pt x="859" y="72"/>
                  </a:cubicBezTo>
                  <a:lnTo>
                    <a:pt x="859" y="72"/>
                  </a:lnTo>
                  <a:cubicBezTo>
                    <a:pt x="847" y="87"/>
                    <a:pt x="847" y="87"/>
                    <a:pt x="844" y="87"/>
                  </a:cubicBezTo>
                  <a:cubicBezTo>
                    <a:pt x="849" y="77"/>
                    <a:pt x="849" y="72"/>
                    <a:pt x="847" y="72"/>
                  </a:cubicBezTo>
                  <a:lnTo>
                    <a:pt x="847" y="72"/>
                  </a:lnTo>
                  <a:cubicBezTo>
                    <a:pt x="845" y="72"/>
                    <a:pt x="842" y="76"/>
                    <a:pt x="837" y="84"/>
                  </a:cubicBezTo>
                  <a:cubicBezTo>
                    <a:pt x="828" y="101"/>
                    <a:pt x="823" y="110"/>
                    <a:pt x="822" y="110"/>
                  </a:cubicBezTo>
                  <a:cubicBezTo>
                    <a:pt x="821" y="110"/>
                    <a:pt x="825" y="100"/>
                    <a:pt x="831" y="81"/>
                  </a:cubicBezTo>
                  <a:cubicBezTo>
                    <a:pt x="838" y="68"/>
                    <a:pt x="838" y="51"/>
                    <a:pt x="835" y="51"/>
                  </a:cubicBezTo>
                  <a:lnTo>
                    <a:pt x="835" y="51"/>
                  </a:lnTo>
                  <a:cubicBezTo>
                    <a:pt x="834" y="51"/>
                    <a:pt x="833" y="53"/>
                    <a:pt x="831" y="59"/>
                  </a:cubicBezTo>
                  <a:cubicBezTo>
                    <a:pt x="825" y="78"/>
                    <a:pt x="818" y="75"/>
                    <a:pt x="806" y="94"/>
                  </a:cubicBezTo>
                  <a:cubicBezTo>
                    <a:pt x="803" y="91"/>
                    <a:pt x="800" y="91"/>
                    <a:pt x="806" y="69"/>
                  </a:cubicBezTo>
                  <a:cubicBezTo>
                    <a:pt x="807" y="62"/>
                    <a:pt x="804" y="59"/>
                    <a:pt x="800" y="59"/>
                  </a:cubicBezTo>
                  <a:cubicBezTo>
                    <a:pt x="792" y="59"/>
                    <a:pt x="778" y="69"/>
                    <a:pt x="771" y="81"/>
                  </a:cubicBezTo>
                  <a:cubicBezTo>
                    <a:pt x="770" y="90"/>
                    <a:pt x="768" y="95"/>
                    <a:pt x="767" y="95"/>
                  </a:cubicBezTo>
                  <a:cubicBezTo>
                    <a:pt x="765" y="95"/>
                    <a:pt x="765" y="89"/>
                    <a:pt x="768" y="78"/>
                  </a:cubicBezTo>
                  <a:cubicBezTo>
                    <a:pt x="775" y="59"/>
                    <a:pt x="771" y="56"/>
                    <a:pt x="765" y="56"/>
                  </a:cubicBezTo>
                  <a:cubicBezTo>
                    <a:pt x="763" y="61"/>
                    <a:pt x="761" y="64"/>
                    <a:pt x="761" y="64"/>
                  </a:cubicBezTo>
                  <a:cubicBezTo>
                    <a:pt x="759" y="64"/>
                    <a:pt x="764" y="50"/>
                    <a:pt x="768" y="34"/>
                  </a:cubicBezTo>
                  <a:cubicBezTo>
                    <a:pt x="778" y="15"/>
                    <a:pt x="771" y="15"/>
                    <a:pt x="765" y="12"/>
                  </a:cubicBezTo>
                  <a:cubicBezTo>
                    <a:pt x="759" y="24"/>
                    <a:pt x="751" y="27"/>
                    <a:pt x="742" y="27"/>
                  </a:cubicBezTo>
                  <a:cubicBezTo>
                    <a:pt x="736" y="27"/>
                    <a:pt x="730" y="26"/>
                    <a:pt x="724" y="25"/>
                  </a:cubicBezTo>
                  <a:cubicBezTo>
                    <a:pt x="722" y="24"/>
                    <a:pt x="720" y="24"/>
                    <a:pt x="718" y="24"/>
                  </a:cubicBezTo>
                  <a:cubicBezTo>
                    <a:pt x="704" y="24"/>
                    <a:pt x="695" y="45"/>
                    <a:pt x="684" y="81"/>
                  </a:cubicBezTo>
                  <a:lnTo>
                    <a:pt x="674" y="122"/>
                  </a:lnTo>
                  <a:lnTo>
                    <a:pt x="681" y="78"/>
                  </a:lnTo>
                  <a:cubicBezTo>
                    <a:pt x="684" y="59"/>
                    <a:pt x="684" y="15"/>
                    <a:pt x="684" y="15"/>
                  </a:cubicBezTo>
                  <a:lnTo>
                    <a:pt x="684" y="15"/>
                  </a:lnTo>
                  <a:cubicBezTo>
                    <a:pt x="681" y="15"/>
                    <a:pt x="677" y="37"/>
                    <a:pt x="674" y="56"/>
                  </a:cubicBezTo>
                  <a:cubicBezTo>
                    <a:pt x="673" y="67"/>
                    <a:pt x="671" y="73"/>
                    <a:pt x="669" y="73"/>
                  </a:cubicBezTo>
                  <a:cubicBezTo>
                    <a:pt x="667" y="73"/>
                    <a:pt x="665" y="67"/>
                    <a:pt x="662" y="56"/>
                  </a:cubicBezTo>
                  <a:cubicBezTo>
                    <a:pt x="659" y="45"/>
                    <a:pt x="656" y="39"/>
                    <a:pt x="654" y="39"/>
                  </a:cubicBezTo>
                  <a:cubicBezTo>
                    <a:pt x="651" y="39"/>
                    <a:pt x="649" y="44"/>
                    <a:pt x="646" y="53"/>
                  </a:cubicBezTo>
                  <a:cubicBezTo>
                    <a:pt x="643" y="53"/>
                    <a:pt x="640" y="53"/>
                    <a:pt x="637" y="31"/>
                  </a:cubicBezTo>
                  <a:cubicBezTo>
                    <a:pt x="630" y="31"/>
                    <a:pt x="630" y="31"/>
                    <a:pt x="630" y="53"/>
                  </a:cubicBezTo>
                  <a:cubicBezTo>
                    <a:pt x="630" y="62"/>
                    <a:pt x="629" y="67"/>
                    <a:pt x="627" y="67"/>
                  </a:cubicBezTo>
                  <a:cubicBezTo>
                    <a:pt x="625" y="67"/>
                    <a:pt x="623" y="61"/>
                    <a:pt x="621" y="50"/>
                  </a:cubicBezTo>
                  <a:cubicBezTo>
                    <a:pt x="619" y="26"/>
                    <a:pt x="614" y="16"/>
                    <a:pt x="610" y="16"/>
                  </a:cubicBezTo>
                  <a:cubicBezTo>
                    <a:pt x="608" y="16"/>
                    <a:pt x="605" y="22"/>
                    <a:pt x="605" y="31"/>
                  </a:cubicBezTo>
                  <a:cubicBezTo>
                    <a:pt x="605" y="50"/>
                    <a:pt x="602" y="50"/>
                    <a:pt x="599" y="50"/>
                  </a:cubicBezTo>
                  <a:cubicBezTo>
                    <a:pt x="593" y="50"/>
                    <a:pt x="590" y="50"/>
                    <a:pt x="587" y="72"/>
                  </a:cubicBezTo>
                  <a:lnTo>
                    <a:pt x="577" y="72"/>
                  </a:lnTo>
                  <a:cubicBezTo>
                    <a:pt x="574" y="72"/>
                    <a:pt x="577" y="50"/>
                    <a:pt x="580" y="50"/>
                  </a:cubicBezTo>
                  <a:lnTo>
                    <a:pt x="577" y="28"/>
                  </a:lnTo>
                  <a:cubicBezTo>
                    <a:pt x="568" y="28"/>
                    <a:pt x="565" y="28"/>
                    <a:pt x="562" y="50"/>
                  </a:cubicBezTo>
                  <a:cubicBezTo>
                    <a:pt x="560" y="71"/>
                    <a:pt x="560" y="82"/>
                    <a:pt x="560" y="82"/>
                  </a:cubicBezTo>
                  <a:cubicBezTo>
                    <a:pt x="560" y="82"/>
                    <a:pt x="560" y="71"/>
                    <a:pt x="558" y="50"/>
                  </a:cubicBezTo>
                  <a:cubicBezTo>
                    <a:pt x="556" y="37"/>
                    <a:pt x="552" y="22"/>
                    <a:pt x="549" y="22"/>
                  </a:cubicBezTo>
                  <a:cubicBezTo>
                    <a:pt x="548" y="22"/>
                    <a:pt x="547" y="24"/>
                    <a:pt x="546" y="31"/>
                  </a:cubicBezTo>
                  <a:cubicBezTo>
                    <a:pt x="546" y="49"/>
                    <a:pt x="545" y="55"/>
                    <a:pt x="543" y="55"/>
                  </a:cubicBezTo>
                  <a:cubicBezTo>
                    <a:pt x="542" y="55"/>
                    <a:pt x="540" y="44"/>
                    <a:pt x="540" y="31"/>
                  </a:cubicBezTo>
                  <a:cubicBezTo>
                    <a:pt x="540" y="11"/>
                    <a:pt x="540" y="0"/>
                    <a:pt x="538" y="0"/>
                  </a:cubicBezTo>
                  <a:close/>
                  <a:moveTo>
                    <a:pt x="1257" y="1287"/>
                  </a:moveTo>
                  <a:cubicBezTo>
                    <a:pt x="1256" y="1287"/>
                    <a:pt x="1255" y="1288"/>
                    <a:pt x="1254" y="1291"/>
                  </a:cubicBezTo>
                  <a:cubicBezTo>
                    <a:pt x="1260" y="1303"/>
                    <a:pt x="1267" y="1313"/>
                    <a:pt x="1276" y="1325"/>
                  </a:cubicBezTo>
                  <a:cubicBezTo>
                    <a:pt x="1281" y="1331"/>
                    <a:pt x="1285" y="1333"/>
                    <a:pt x="1287" y="1333"/>
                  </a:cubicBezTo>
                  <a:cubicBezTo>
                    <a:pt x="1291" y="1333"/>
                    <a:pt x="1287" y="1323"/>
                    <a:pt x="1273" y="1300"/>
                  </a:cubicBezTo>
                  <a:cubicBezTo>
                    <a:pt x="1263" y="1291"/>
                    <a:pt x="1260" y="1287"/>
                    <a:pt x="1257" y="1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52"/>
            <p:cNvSpPr/>
            <p:nvPr/>
          </p:nvSpPr>
          <p:spPr>
            <a:xfrm>
              <a:off x="7785525" y="2553275"/>
              <a:ext cx="32250" cy="33400"/>
            </a:xfrm>
            <a:custGeom>
              <a:avLst/>
              <a:gdLst/>
              <a:ahLst/>
              <a:cxnLst/>
              <a:rect l="l" t="t" r="r" b="b"/>
              <a:pathLst>
                <a:path w="1290" h="1336" extrusionOk="0">
                  <a:moveTo>
                    <a:pt x="449" y="9"/>
                  </a:moveTo>
                  <a:cubicBezTo>
                    <a:pt x="449" y="9"/>
                    <a:pt x="452" y="18"/>
                    <a:pt x="458" y="43"/>
                  </a:cubicBezTo>
                  <a:cubicBezTo>
                    <a:pt x="458" y="44"/>
                    <a:pt x="459" y="44"/>
                    <a:pt x="459" y="45"/>
                  </a:cubicBezTo>
                  <a:lnTo>
                    <a:pt x="459" y="45"/>
                  </a:lnTo>
                  <a:cubicBezTo>
                    <a:pt x="458" y="39"/>
                    <a:pt x="457" y="31"/>
                    <a:pt x="455" y="21"/>
                  </a:cubicBezTo>
                  <a:cubicBezTo>
                    <a:pt x="451" y="13"/>
                    <a:pt x="449" y="9"/>
                    <a:pt x="449" y="9"/>
                  </a:cubicBezTo>
                  <a:close/>
                  <a:moveTo>
                    <a:pt x="430" y="93"/>
                  </a:moveTo>
                  <a:lnTo>
                    <a:pt x="430" y="93"/>
                  </a:lnTo>
                  <a:cubicBezTo>
                    <a:pt x="428" y="93"/>
                    <a:pt x="430" y="101"/>
                    <a:pt x="430" y="101"/>
                  </a:cubicBezTo>
                  <a:cubicBezTo>
                    <a:pt x="431" y="101"/>
                    <a:pt x="431" y="99"/>
                    <a:pt x="430" y="93"/>
                  </a:cubicBezTo>
                  <a:close/>
                  <a:moveTo>
                    <a:pt x="461" y="105"/>
                  </a:moveTo>
                  <a:lnTo>
                    <a:pt x="470" y="124"/>
                  </a:lnTo>
                  <a:lnTo>
                    <a:pt x="467" y="127"/>
                  </a:lnTo>
                  <a:cubicBezTo>
                    <a:pt x="464" y="127"/>
                    <a:pt x="464" y="127"/>
                    <a:pt x="458" y="109"/>
                  </a:cubicBezTo>
                  <a:lnTo>
                    <a:pt x="461" y="105"/>
                  </a:lnTo>
                  <a:close/>
                  <a:moveTo>
                    <a:pt x="423" y="115"/>
                  </a:moveTo>
                  <a:lnTo>
                    <a:pt x="436" y="134"/>
                  </a:lnTo>
                  <a:lnTo>
                    <a:pt x="433" y="137"/>
                  </a:lnTo>
                  <a:cubicBezTo>
                    <a:pt x="430" y="137"/>
                    <a:pt x="430" y="137"/>
                    <a:pt x="420" y="118"/>
                  </a:cubicBezTo>
                  <a:lnTo>
                    <a:pt x="423" y="115"/>
                  </a:lnTo>
                  <a:close/>
                  <a:moveTo>
                    <a:pt x="493" y="101"/>
                  </a:moveTo>
                  <a:cubicBezTo>
                    <a:pt x="495" y="101"/>
                    <a:pt x="495" y="105"/>
                    <a:pt x="495" y="121"/>
                  </a:cubicBezTo>
                  <a:cubicBezTo>
                    <a:pt x="495" y="132"/>
                    <a:pt x="495" y="138"/>
                    <a:pt x="494" y="138"/>
                  </a:cubicBezTo>
                  <a:cubicBezTo>
                    <a:pt x="492" y="138"/>
                    <a:pt x="491" y="132"/>
                    <a:pt x="489" y="121"/>
                  </a:cubicBezTo>
                  <a:cubicBezTo>
                    <a:pt x="483" y="102"/>
                    <a:pt x="483" y="102"/>
                    <a:pt x="489" y="102"/>
                  </a:cubicBezTo>
                  <a:cubicBezTo>
                    <a:pt x="491" y="101"/>
                    <a:pt x="492" y="101"/>
                    <a:pt x="493" y="101"/>
                  </a:cubicBezTo>
                  <a:close/>
                  <a:moveTo>
                    <a:pt x="398" y="146"/>
                  </a:moveTo>
                  <a:cubicBezTo>
                    <a:pt x="405" y="159"/>
                    <a:pt x="411" y="171"/>
                    <a:pt x="417" y="184"/>
                  </a:cubicBezTo>
                  <a:lnTo>
                    <a:pt x="414" y="184"/>
                  </a:lnTo>
                  <a:cubicBezTo>
                    <a:pt x="414" y="184"/>
                    <a:pt x="413" y="184"/>
                    <a:pt x="413" y="184"/>
                  </a:cubicBezTo>
                  <a:cubicBezTo>
                    <a:pt x="409" y="184"/>
                    <a:pt x="401" y="168"/>
                    <a:pt x="401" y="168"/>
                  </a:cubicBezTo>
                  <a:cubicBezTo>
                    <a:pt x="401" y="168"/>
                    <a:pt x="392" y="149"/>
                    <a:pt x="398" y="146"/>
                  </a:cubicBezTo>
                  <a:close/>
                  <a:moveTo>
                    <a:pt x="874" y="152"/>
                  </a:moveTo>
                  <a:cubicBezTo>
                    <a:pt x="874" y="152"/>
                    <a:pt x="874" y="152"/>
                    <a:pt x="875" y="152"/>
                  </a:cubicBezTo>
                  <a:lnTo>
                    <a:pt x="878" y="152"/>
                  </a:lnTo>
                  <a:cubicBezTo>
                    <a:pt x="872" y="165"/>
                    <a:pt x="862" y="177"/>
                    <a:pt x="856" y="190"/>
                  </a:cubicBezTo>
                  <a:lnTo>
                    <a:pt x="853" y="187"/>
                  </a:lnTo>
                  <a:cubicBezTo>
                    <a:pt x="861" y="169"/>
                    <a:pt x="870" y="152"/>
                    <a:pt x="874" y="152"/>
                  </a:cubicBezTo>
                  <a:close/>
                  <a:moveTo>
                    <a:pt x="571" y="196"/>
                  </a:moveTo>
                  <a:lnTo>
                    <a:pt x="574" y="218"/>
                  </a:lnTo>
                  <a:cubicBezTo>
                    <a:pt x="577" y="240"/>
                    <a:pt x="574" y="240"/>
                    <a:pt x="574" y="240"/>
                  </a:cubicBezTo>
                  <a:cubicBezTo>
                    <a:pt x="571" y="240"/>
                    <a:pt x="571" y="240"/>
                    <a:pt x="568" y="218"/>
                  </a:cubicBezTo>
                  <a:cubicBezTo>
                    <a:pt x="568" y="218"/>
                    <a:pt x="568" y="199"/>
                    <a:pt x="571" y="196"/>
                  </a:cubicBezTo>
                  <a:close/>
                  <a:moveTo>
                    <a:pt x="269" y="209"/>
                  </a:moveTo>
                  <a:cubicBezTo>
                    <a:pt x="269" y="209"/>
                    <a:pt x="271" y="210"/>
                    <a:pt x="276" y="215"/>
                  </a:cubicBezTo>
                  <a:lnTo>
                    <a:pt x="289" y="231"/>
                  </a:lnTo>
                  <a:cubicBezTo>
                    <a:pt x="296" y="245"/>
                    <a:pt x="304" y="259"/>
                    <a:pt x="303" y="259"/>
                  </a:cubicBezTo>
                  <a:cubicBezTo>
                    <a:pt x="303" y="259"/>
                    <a:pt x="301" y="257"/>
                    <a:pt x="298" y="253"/>
                  </a:cubicBezTo>
                  <a:cubicBezTo>
                    <a:pt x="289" y="240"/>
                    <a:pt x="279" y="231"/>
                    <a:pt x="273" y="218"/>
                  </a:cubicBezTo>
                  <a:cubicBezTo>
                    <a:pt x="273" y="218"/>
                    <a:pt x="267" y="209"/>
                    <a:pt x="269" y="209"/>
                  </a:cubicBezTo>
                  <a:close/>
                  <a:moveTo>
                    <a:pt x="1004" y="233"/>
                  </a:moveTo>
                  <a:cubicBezTo>
                    <a:pt x="1008" y="233"/>
                    <a:pt x="1009" y="235"/>
                    <a:pt x="1009" y="237"/>
                  </a:cubicBezTo>
                  <a:cubicBezTo>
                    <a:pt x="997" y="256"/>
                    <a:pt x="981" y="265"/>
                    <a:pt x="978" y="265"/>
                  </a:cubicBezTo>
                  <a:lnTo>
                    <a:pt x="978" y="262"/>
                  </a:lnTo>
                  <a:cubicBezTo>
                    <a:pt x="975" y="259"/>
                    <a:pt x="972" y="259"/>
                    <a:pt x="987" y="243"/>
                  </a:cubicBezTo>
                  <a:cubicBezTo>
                    <a:pt x="995" y="235"/>
                    <a:pt x="1001" y="233"/>
                    <a:pt x="1004" y="233"/>
                  </a:cubicBezTo>
                  <a:close/>
                  <a:moveTo>
                    <a:pt x="709" y="281"/>
                  </a:moveTo>
                  <a:lnTo>
                    <a:pt x="709" y="281"/>
                  </a:lnTo>
                  <a:cubicBezTo>
                    <a:pt x="702" y="300"/>
                    <a:pt x="702" y="300"/>
                    <a:pt x="705" y="300"/>
                  </a:cubicBezTo>
                  <a:lnTo>
                    <a:pt x="709" y="281"/>
                  </a:lnTo>
                  <a:close/>
                  <a:moveTo>
                    <a:pt x="238" y="340"/>
                  </a:moveTo>
                  <a:cubicBezTo>
                    <a:pt x="257" y="350"/>
                    <a:pt x="273" y="362"/>
                    <a:pt x="289" y="378"/>
                  </a:cubicBezTo>
                  <a:cubicBezTo>
                    <a:pt x="288" y="379"/>
                    <a:pt x="287" y="380"/>
                    <a:pt x="286" y="380"/>
                  </a:cubicBezTo>
                  <a:cubicBezTo>
                    <a:pt x="284" y="380"/>
                    <a:pt x="280" y="377"/>
                    <a:pt x="270" y="369"/>
                  </a:cubicBezTo>
                  <a:cubicBezTo>
                    <a:pt x="251" y="359"/>
                    <a:pt x="235" y="344"/>
                    <a:pt x="238" y="340"/>
                  </a:cubicBezTo>
                  <a:close/>
                  <a:moveTo>
                    <a:pt x="1123" y="474"/>
                  </a:moveTo>
                  <a:cubicBezTo>
                    <a:pt x="1125" y="474"/>
                    <a:pt x="1125" y="475"/>
                    <a:pt x="1125" y="475"/>
                  </a:cubicBezTo>
                  <a:lnTo>
                    <a:pt x="1107" y="485"/>
                  </a:lnTo>
                  <a:lnTo>
                    <a:pt x="1085" y="485"/>
                  </a:lnTo>
                  <a:lnTo>
                    <a:pt x="1085" y="481"/>
                  </a:lnTo>
                  <a:cubicBezTo>
                    <a:pt x="1100" y="479"/>
                    <a:pt x="1117" y="474"/>
                    <a:pt x="1123" y="474"/>
                  </a:cubicBezTo>
                  <a:close/>
                  <a:moveTo>
                    <a:pt x="1006" y="543"/>
                  </a:moveTo>
                  <a:cubicBezTo>
                    <a:pt x="1008" y="543"/>
                    <a:pt x="1009" y="543"/>
                    <a:pt x="1009" y="544"/>
                  </a:cubicBezTo>
                  <a:lnTo>
                    <a:pt x="1013" y="547"/>
                  </a:lnTo>
                  <a:cubicBezTo>
                    <a:pt x="997" y="550"/>
                    <a:pt x="984" y="550"/>
                    <a:pt x="969" y="550"/>
                  </a:cubicBezTo>
                  <a:cubicBezTo>
                    <a:pt x="985" y="546"/>
                    <a:pt x="999" y="543"/>
                    <a:pt x="1006" y="543"/>
                  </a:cubicBezTo>
                  <a:close/>
                  <a:moveTo>
                    <a:pt x="1153" y="587"/>
                  </a:moveTo>
                  <a:cubicBezTo>
                    <a:pt x="1162" y="587"/>
                    <a:pt x="1170" y="588"/>
                    <a:pt x="1179" y="588"/>
                  </a:cubicBezTo>
                  <a:cubicBezTo>
                    <a:pt x="1165" y="590"/>
                    <a:pt x="1150" y="592"/>
                    <a:pt x="1136" y="592"/>
                  </a:cubicBezTo>
                  <a:cubicBezTo>
                    <a:pt x="1130" y="592"/>
                    <a:pt x="1125" y="592"/>
                    <a:pt x="1119" y="591"/>
                  </a:cubicBezTo>
                  <a:cubicBezTo>
                    <a:pt x="1119" y="588"/>
                    <a:pt x="1119" y="588"/>
                    <a:pt x="1138" y="588"/>
                  </a:cubicBezTo>
                  <a:cubicBezTo>
                    <a:pt x="1143" y="587"/>
                    <a:pt x="1148" y="587"/>
                    <a:pt x="1153" y="587"/>
                  </a:cubicBezTo>
                  <a:close/>
                  <a:moveTo>
                    <a:pt x="1132" y="679"/>
                  </a:moveTo>
                  <a:cubicBezTo>
                    <a:pt x="1154" y="682"/>
                    <a:pt x="1176" y="682"/>
                    <a:pt x="1172" y="688"/>
                  </a:cubicBezTo>
                  <a:lnTo>
                    <a:pt x="1154" y="688"/>
                  </a:lnTo>
                  <a:lnTo>
                    <a:pt x="1132" y="682"/>
                  </a:lnTo>
                  <a:lnTo>
                    <a:pt x="1132" y="679"/>
                  </a:lnTo>
                  <a:close/>
                  <a:moveTo>
                    <a:pt x="253" y="762"/>
                  </a:moveTo>
                  <a:cubicBezTo>
                    <a:pt x="256" y="762"/>
                    <a:pt x="228" y="773"/>
                    <a:pt x="198" y="782"/>
                  </a:cubicBezTo>
                  <a:cubicBezTo>
                    <a:pt x="179" y="787"/>
                    <a:pt x="169" y="789"/>
                    <a:pt x="167" y="789"/>
                  </a:cubicBezTo>
                  <a:cubicBezTo>
                    <a:pt x="165" y="789"/>
                    <a:pt x="174" y="786"/>
                    <a:pt x="195" y="779"/>
                  </a:cubicBezTo>
                  <a:cubicBezTo>
                    <a:pt x="207" y="773"/>
                    <a:pt x="223" y="767"/>
                    <a:pt x="235" y="767"/>
                  </a:cubicBezTo>
                  <a:cubicBezTo>
                    <a:pt x="246" y="763"/>
                    <a:pt x="251" y="762"/>
                    <a:pt x="253" y="762"/>
                  </a:cubicBezTo>
                  <a:close/>
                  <a:moveTo>
                    <a:pt x="784" y="785"/>
                  </a:moveTo>
                  <a:cubicBezTo>
                    <a:pt x="781" y="789"/>
                    <a:pt x="781" y="789"/>
                    <a:pt x="796" y="804"/>
                  </a:cubicBezTo>
                  <a:lnTo>
                    <a:pt x="799" y="801"/>
                  </a:lnTo>
                  <a:cubicBezTo>
                    <a:pt x="784" y="786"/>
                    <a:pt x="784" y="785"/>
                    <a:pt x="784" y="785"/>
                  </a:cubicBezTo>
                  <a:close/>
                  <a:moveTo>
                    <a:pt x="1047" y="885"/>
                  </a:moveTo>
                  <a:cubicBezTo>
                    <a:pt x="1048" y="885"/>
                    <a:pt x="1055" y="889"/>
                    <a:pt x="1053" y="889"/>
                  </a:cubicBezTo>
                  <a:cubicBezTo>
                    <a:pt x="1048" y="886"/>
                    <a:pt x="1047" y="885"/>
                    <a:pt x="1047" y="885"/>
                  </a:cubicBezTo>
                  <a:close/>
                  <a:moveTo>
                    <a:pt x="1009" y="879"/>
                  </a:moveTo>
                  <a:cubicBezTo>
                    <a:pt x="1028" y="892"/>
                    <a:pt x="1044" y="901"/>
                    <a:pt x="1044" y="905"/>
                  </a:cubicBezTo>
                  <a:lnTo>
                    <a:pt x="1025" y="898"/>
                  </a:lnTo>
                  <a:lnTo>
                    <a:pt x="1009" y="883"/>
                  </a:lnTo>
                  <a:lnTo>
                    <a:pt x="1009" y="879"/>
                  </a:lnTo>
                  <a:close/>
                  <a:moveTo>
                    <a:pt x="900" y="908"/>
                  </a:moveTo>
                  <a:lnTo>
                    <a:pt x="900" y="908"/>
                  </a:lnTo>
                  <a:cubicBezTo>
                    <a:pt x="904" y="913"/>
                    <a:pt x="905" y="915"/>
                    <a:pt x="904" y="915"/>
                  </a:cubicBezTo>
                  <a:cubicBezTo>
                    <a:pt x="903" y="915"/>
                    <a:pt x="898" y="910"/>
                    <a:pt x="900" y="908"/>
                  </a:cubicBezTo>
                  <a:close/>
                  <a:moveTo>
                    <a:pt x="336" y="901"/>
                  </a:moveTo>
                  <a:lnTo>
                    <a:pt x="329" y="920"/>
                  </a:lnTo>
                  <a:cubicBezTo>
                    <a:pt x="342" y="901"/>
                    <a:pt x="342" y="901"/>
                    <a:pt x="339" y="901"/>
                  </a:cubicBezTo>
                  <a:close/>
                  <a:moveTo>
                    <a:pt x="982" y="895"/>
                  </a:moveTo>
                  <a:lnTo>
                    <a:pt x="982" y="895"/>
                  </a:lnTo>
                  <a:cubicBezTo>
                    <a:pt x="985" y="895"/>
                    <a:pt x="995" y="899"/>
                    <a:pt x="1013" y="911"/>
                  </a:cubicBezTo>
                  <a:cubicBezTo>
                    <a:pt x="1031" y="923"/>
                    <a:pt x="1031" y="923"/>
                    <a:pt x="1028" y="926"/>
                  </a:cubicBezTo>
                  <a:cubicBezTo>
                    <a:pt x="1016" y="920"/>
                    <a:pt x="1003" y="911"/>
                    <a:pt x="991" y="905"/>
                  </a:cubicBezTo>
                  <a:cubicBezTo>
                    <a:pt x="983" y="899"/>
                    <a:pt x="980" y="895"/>
                    <a:pt x="982" y="895"/>
                  </a:cubicBezTo>
                  <a:close/>
                  <a:moveTo>
                    <a:pt x="844" y="923"/>
                  </a:moveTo>
                  <a:cubicBezTo>
                    <a:pt x="844" y="923"/>
                    <a:pt x="844" y="923"/>
                    <a:pt x="843" y="923"/>
                  </a:cubicBezTo>
                  <a:lnTo>
                    <a:pt x="840" y="923"/>
                  </a:lnTo>
                  <a:cubicBezTo>
                    <a:pt x="850" y="936"/>
                    <a:pt x="859" y="945"/>
                    <a:pt x="868" y="958"/>
                  </a:cubicBezTo>
                  <a:cubicBezTo>
                    <a:pt x="868" y="955"/>
                    <a:pt x="856" y="939"/>
                    <a:pt x="856" y="939"/>
                  </a:cubicBezTo>
                  <a:cubicBezTo>
                    <a:pt x="856" y="939"/>
                    <a:pt x="848" y="923"/>
                    <a:pt x="844" y="923"/>
                  </a:cubicBezTo>
                  <a:close/>
                  <a:moveTo>
                    <a:pt x="740" y="923"/>
                  </a:moveTo>
                  <a:lnTo>
                    <a:pt x="756" y="961"/>
                  </a:lnTo>
                  <a:lnTo>
                    <a:pt x="749" y="942"/>
                  </a:lnTo>
                  <a:lnTo>
                    <a:pt x="740" y="923"/>
                  </a:lnTo>
                  <a:close/>
                  <a:moveTo>
                    <a:pt x="988" y="970"/>
                  </a:moveTo>
                  <a:cubicBezTo>
                    <a:pt x="990" y="970"/>
                    <a:pt x="1003" y="983"/>
                    <a:pt x="1003" y="983"/>
                  </a:cubicBezTo>
                  <a:cubicBezTo>
                    <a:pt x="1010" y="989"/>
                    <a:pt x="1010" y="991"/>
                    <a:pt x="1009" y="991"/>
                  </a:cubicBezTo>
                  <a:cubicBezTo>
                    <a:pt x="1007" y="991"/>
                    <a:pt x="1002" y="989"/>
                    <a:pt x="999" y="989"/>
                  </a:cubicBezTo>
                  <a:cubicBezTo>
                    <a:pt x="998" y="989"/>
                    <a:pt x="997" y="989"/>
                    <a:pt x="997" y="989"/>
                  </a:cubicBezTo>
                  <a:lnTo>
                    <a:pt x="997" y="986"/>
                  </a:lnTo>
                  <a:cubicBezTo>
                    <a:pt x="981" y="977"/>
                    <a:pt x="981" y="977"/>
                    <a:pt x="987" y="970"/>
                  </a:cubicBezTo>
                  <a:cubicBezTo>
                    <a:pt x="987" y="970"/>
                    <a:pt x="988" y="970"/>
                    <a:pt x="988" y="970"/>
                  </a:cubicBezTo>
                  <a:close/>
                  <a:moveTo>
                    <a:pt x="245" y="959"/>
                  </a:moveTo>
                  <a:cubicBezTo>
                    <a:pt x="246" y="959"/>
                    <a:pt x="247" y="960"/>
                    <a:pt x="248" y="961"/>
                  </a:cubicBezTo>
                  <a:cubicBezTo>
                    <a:pt x="251" y="964"/>
                    <a:pt x="251" y="964"/>
                    <a:pt x="235" y="980"/>
                  </a:cubicBezTo>
                  <a:cubicBezTo>
                    <a:pt x="235" y="980"/>
                    <a:pt x="225" y="993"/>
                    <a:pt x="221" y="993"/>
                  </a:cubicBezTo>
                  <a:cubicBezTo>
                    <a:pt x="220" y="993"/>
                    <a:pt x="220" y="993"/>
                    <a:pt x="220" y="992"/>
                  </a:cubicBezTo>
                  <a:lnTo>
                    <a:pt x="229" y="973"/>
                  </a:lnTo>
                  <a:cubicBezTo>
                    <a:pt x="238" y="963"/>
                    <a:pt x="242" y="959"/>
                    <a:pt x="245" y="959"/>
                  </a:cubicBezTo>
                  <a:close/>
                  <a:moveTo>
                    <a:pt x="850" y="989"/>
                  </a:moveTo>
                  <a:cubicBezTo>
                    <a:pt x="853" y="989"/>
                    <a:pt x="853" y="989"/>
                    <a:pt x="862" y="1008"/>
                  </a:cubicBezTo>
                  <a:lnTo>
                    <a:pt x="859" y="1008"/>
                  </a:lnTo>
                  <a:lnTo>
                    <a:pt x="846" y="992"/>
                  </a:lnTo>
                  <a:lnTo>
                    <a:pt x="850" y="989"/>
                  </a:lnTo>
                  <a:close/>
                  <a:moveTo>
                    <a:pt x="820" y="994"/>
                  </a:moveTo>
                  <a:cubicBezTo>
                    <a:pt x="822" y="994"/>
                    <a:pt x="832" y="1012"/>
                    <a:pt x="843" y="1039"/>
                  </a:cubicBezTo>
                  <a:lnTo>
                    <a:pt x="837" y="1042"/>
                  </a:lnTo>
                  <a:cubicBezTo>
                    <a:pt x="828" y="1024"/>
                    <a:pt x="821" y="1005"/>
                    <a:pt x="821" y="1002"/>
                  </a:cubicBezTo>
                  <a:cubicBezTo>
                    <a:pt x="820" y="997"/>
                    <a:pt x="819" y="994"/>
                    <a:pt x="820" y="994"/>
                  </a:cubicBezTo>
                  <a:close/>
                  <a:moveTo>
                    <a:pt x="935" y="1012"/>
                  </a:moveTo>
                  <a:cubicBezTo>
                    <a:pt x="938" y="1012"/>
                    <a:pt x="942" y="1015"/>
                    <a:pt x="950" y="1027"/>
                  </a:cubicBezTo>
                  <a:cubicBezTo>
                    <a:pt x="950" y="1027"/>
                    <a:pt x="966" y="1042"/>
                    <a:pt x="962" y="1046"/>
                  </a:cubicBezTo>
                  <a:cubicBezTo>
                    <a:pt x="956" y="1046"/>
                    <a:pt x="940" y="1033"/>
                    <a:pt x="940" y="1033"/>
                  </a:cubicBezTo>
                  <a:cubicBezTo>
                    <a:pt x="928" y="1014"/>
                    <a:pt x="931" y="1014"/>
                    <a:pt x="931" y="1014"/>
                  </a:cubicBezTo>
                  <a:cubicBezTo>
                    <a:pt x="932" y="1013"/>
                    <a:pt x="933" y="1012"/>
                    <a:pt x="935" y="1012"/>
                  </a:cubicBezTo>
                  <a:close/>
                  <a:moveTo>
                    <a:pt x="273" y="982"/>
                  </a:moveTo>
                  <a:cubicBezTo>
                    <a:pt x="274" y="982"/>
                    <a:pt x="275" y="982"/>
                    <a:pt x="276" y="983"/>
                  </a:cubicBezTo>
                  <a:cubicBezTo>
                    <a:pt x="279" y="986"/>
                    <a:pt x="279" y="989"/>
                    <a:pt x="270" y="1005"/>
                  </a:cubicBezTo>
                  <a:lnTo>
                    <a:pt x="267" y="1005"/>
                  </a:lnTo>
                  <a:cubicBezTo>
                    <a:pt x="271" y="999"/>
                    <a:pt x="272" y="996"/>
                    <a:pt x="271" y="996"/>
                  </a:cubicBezTo>
                  <a:lnTo>
                    <a:pt x="271" y="996"/>
                  </a:lnTo>
                  <a:cubicBezTo>
                    <a:pt x="270" y="996"/>
                    <a:pt x="261" y="1008"/>
                    <a:pt x="254" y="1020"/>
                  </a:cubicBezTo>
                  <a:lnTo>
                    <a:pt x="232" y="1055"/>
                  </a:lnTo>
                  <a:cubicBezTo>
                    <a:pt x="229" y="1055"/>
                    <a:pt x="238" y="1033"/>
                    <a:pt x="251" y="1017"/>
                  </a:cubicBezTo>
                  <a:cubicBezTo>
                    <a:pt x="266" y="988"/>
                    <a:pt x="269" y="982"/>
                    <a:pt x="273" y="982"/>
                  </a:cubicBezTo>
                  <a:close/>
                  <a:moveTo>
                    <a:pt x="708" y="1003"/>
                  </a:moveTo>
                  <a:cubicBezTo>
                    <a:pt x="709" y="1003"/>
                    <a:pt x="710" y="1013"/>
                    <a:pt x="712" y="1036"/>
                  </a:cubicBezTo>
                  <a:lnTo>
                    <a:pt x="715" y="1077"/>
                  </a:lnTo>
                  <a:cubicBezTo>
                    <a:pt x="715" y="1077"/>
                    <a:pt x="714" y="1077"/>
                    <a:pt x="714" y="1077"/>
                  </a:cubicBezTo>
                  <a:cubicBezTo>
                    <a:pt x="712" y="1077"/>
                    <a:pt x="711" y="1056"/>
                    <a:pt x="705" y="1017"/>
                  </a:cubicBezTo>
                  <a:cubicBezTo>
                    <a:pt x="707" y="1008"/>
                    <a:pt x="708" y="1003"/>
                    <a:pt x="708" y="1003"/>
                  </a:cubicBezTo>
                  <a:close/>
                  <a:moveTo>
                    <a:pt x="624" y="1046"/>
                  </a:moveTo>
                  <a:lnTo>
                    <a:pt x="624" y="1064"/>
                  </a:lnTo>
                  <a:lnTo>
                    <a:pt x="624" y="1086"/>
                  </a:lnTo>
                  <a:lnTo>
                    <a:pt x="618" y="1067"/>
                  </a:lnTo>
                  <a:cubicBezTo>
                    <a:pt x="618" y="1046"/>
                    <a:pt x="621" y="1046"/>
                    <a:pt x="624" y="1046"/>
                  </a:cubicBezTo>
                  <a:close/>
                  <a:moveTo>
                    <a:pt x="756" y="1089"/>
                  </a:moveTo>
                  <a:cubicBezTo>
                    <a:pt x="762" y="1111"/>
                    <a:pt x="768" y="1130"/>
                    <a:pt x="765" y="1130"/>
                  </a:cubicBezTo>
                  <a:lnTo>
                    <a:pt x="759" y="1133"/>
                  </a:lnTo>
                  <a:cubicBezTo>
                    <a:pt x="756" y="1118"/>
                    <a:pt x="756" y="1105"/>
                    <a:pt x="752" y="1093"/>
                  </a:cubicBezTo>
                  <a:lnTo>
                    <a:pt x="756" y="1089"/>
                  </a:lnTo>
                  <a:close/>
                  <a:moveTo>
                    <a:pt x="853" y="1127"/>
                  </a:moveTo>
                  <a:lnTo>
                    <a:pt x="859" y="1146"/>
                  </a:lnTo>
                  <a:cubicBezTo>
                    <a:pt x="857" y="1146"/>
                    <a:pt x="858" y="1157"/>
                    <a:pt x="856" y="1157"/>
                  </a:cubicBezTo>
                  <a:cubicBezTo>
                    <a:pt x="856" y="1157"/>
                    <a:pt x="855" y="1155"/>
                    <a:pt x="853" y="1149"/>
                  </a:cubicBezTo>
                  <a:cubicBezTo>
                    <a:pt x="846" y="1149"/>
                    <a:pt x="846" y="1127"/>
                    <a:pt x="853" y="1127"/>
                  </a:cubicBezTo>
                  <a:close/>
                  <a:moveTo>
                    <a:pt x="442" y="1127"/>
                  </a:moveTo>
                  <a:cubicBezTo>
                    <a:pt x="448" y="1130"/>
                    <a:pt x="442" y="1149"/>
                    <a:pt x="430" y="1168"/>
                  </a:cubicBezTo>
                  <a:lnTo>
                    <a:pt x="423" y="1165"/>
                  </a:lnTo>
                  <a:cubicBezTo>
                    <a:pt x="427" y="1146"/>
                    <a:pt x="439" y="1127"/>
                    <a:pt x="442" y="1127"/>
                  </a:cubicBezTo>
                  <a:close/>
                  <a:moveTo>
                    <a:pt x="643" y="1077"/>
                  </a:moveTo>
                  <a:cubicBezTo>
                    <a:pt x="644" y="1077"/>
                    <a:pt x="644" y="1087"/>
                    <a:pt x="646" y="1105"/>
                  </a:cubicBezTo>
                  <a:cubicBezTo>
                    <a:pt x="649" y="1127"/>
                    <a:pt x="649" y="1149"/>
                    <a:pt x="643" y="1168"/>
                  </a:cubicBezTo>
                  <a:lnTo>
                    <a:pt x="636" y="1171"/>
                  </a:lnTo>
                  <a:cubicBezTo>
                    <a:pt x="636" y="1171"/>
                    <a:pt x="640" y="1149"/>
                    <a:pt x="640" y="1127"/>
                  </a:cubicBezTo>
                  <a:cubicBezTo>
                    <a:pt x="641" y="1092"/>
                    <a:pt x="642" y="1077"/>
                    <a:pt x="643" y="1077"/>
                  </a:cubicBezTo>
                  <a:close/>
                  <a:moveTo>
                    <a:pt x="453" y="1164"/>
                  </a:moveTo>
                  <a:cubicBezTo>
                    <a:pt x="449" y="1164"/>
                    <a:pt x="444" y="1178"/>
                    <a:pt x="442" y="1193"/>
                  </a:cubicBezTo>
                  <a:cubicBezTo>
                    <a:pt x="439" y="1212"/>
                    <a:pt x="442" y="1215"/>
                    <a:pt x="452" y="1215"/>
                  </a:cubicBezTo>
                  <a:cubicBezTo>
                    <a:pt x="452" y="1215"/>
                    <a:pt x="452" y="1215"/>
                    <a:pt x="452" y="1215"/>
                  </a:cubicBezTo>
                  <a:cubicBezTo>
                    <a:pt x="456" y="1215"/>
                    <a:pt x="464" y="1196"/>
                    <a:pt x="464" y="1196"/>
                  </a:cubicBezTo>
                  <a:cubicBezTo>
                    <a:pt x="467" y="1177"/>
                    <a:pt x="464" y="1177"/>
                    <a:pt x="458" y="1174"/>
                  </a:cubicBezTo>
                  <a:cubicBezTo>
                    <a:pt x="457" y="1167"/>
                    <a:pt x="455" y="1164"/>
                    <a:pt x="453" y="1164"/>
                  </a:cubicBezTo>
                  <a:close/>
                  <a:moveTo>
                    <a:pt x="44" y="1199"/>
                  </a:moveTo>
                  <a:cubicBezTo>
                    <a:pt x="32" y="1209"/>
                    <a:pt x="22" y="1218"/>
                    <a:pt x="13" y="1227"/>
                  </a:cubicBezTo>
                  <a:lnTo>
                    <a:pt x="16" y="1230"/>
                  </a:lnTo>
                  <a:cubicBezTo>
                    <a:pt x="17" y="1231"/>
                    <a:pt x="18" y="1232"/>
                    <a:pt x="19" y="1232"/>
                  </a:cubicBezTo>
                  <a:cubicBezTo>
                    <a:pt x="26" y="1232"/>
                    <a:pt x="36" y="1216"/>
                    <a:pt x="47" y="1202"/>
                  </a:cubicBezTo>
                  <a:lnTo>
                    <a:pt x="44" y="1199"/>
                  </a:lnTo>
                  <a:close/>
                  <a:moveTo>
                    <a:pt x="537" y="0"/>
                  </a:moveTo>
                  <a:cubicBezTo>
                    <a:pt x="535" y="0"/>
                    <a:pt x="532" y="11"/>
                    <a:pt x="527" y="33"/>
                  </a:cubicBezTo>
                  <a:cubicBezTo>
                    <a:pt x="517" y="33"/>
                    <a:pt x="505" y="55"/>
                    <a:pt x="492" y="58"/>
                  </a:cubicBezTo>
                  <a:cubicBezTo>
                    <a:pt x="488" y="59"/>
                    <a:pt x="484" y="60"/>
                    <a:pt x="480" y="60"/>
                  </a:cubicBezTo>
                  <a:cubicBezTo>
                    <a:pt x="472" y="60"/>
                    <a:pt x="465" y="57"/>
                    <a:pt x="459" y="45"/>
                  </a:cubicBezTo>
                  <a:lnTo>
                    <a:pt x="459" y="45"/>
                  </a:lnTo>
                  <a:cubicBezTo>
                    <a:pt x="461" y="63"/>
                    <a:pt x="455" y="65"/>
                    <a:pt x="448" y="68"/>
                  </a:cubicBezTo>
                  <a:cubicBezTo>
                    <a:pt x="443" y="63"/>
                    <a:pt x="440" y="61"/>
                    <a:pt x="437" y="61"/>
                  </a:cubicBezTo>
                  <a:cubicBezTo>
                    <a:pt x="428" y="61"/>
                    <a:pt x="427" y="77"/>
                    <a:pt x="430" y="93"/>
                  </a:cubicBezTo>
                  <a:lnTo>
                    <a:pt x="439" y="90"/>
                  </a:lnTo>
                  <a:cubicBezTo>
                    <a:pt x="445" y="114"/>
                    <a:pt x="446" y="124"/>
                    <a:pt x="443" y="124"/>
                  </a:cubicBezTo>
                  <a:cubicBezTo>
                    <a:pt x="441" y="124"/>
                    <a:pt x="438" y="119"/>
                    <a:pt x="433" y="112"/>
                  </a:cubicBezTo>
                  <a:cubicBezTo>
                    <a:pt x="433" y="112"/>
                    <a:pt x="432" y="112"/>
                    <a:pt x="432" y="112"/>
                  </a:cubicBezTo>
                  <a:cubicBezTo>
                    <a:pt x="429" y="112"/>
                    <a:pt x="423" y="92"/>
                    <a:pt x="417" y="74"/>
                  </a:cubicBezTo>
                  <a:cubicBezTo>
                    <a:pt x="408" y="55"/>
                    <a:pt x="398" y="36"/>
                    <a:pt x="395" y="36"/>
                  </a:cubicBezTo>
                  <a:lnTo>
                    <a:pt x="395" y="36"/>
                  </a:lnTo>
                  <a:cubicBezTo>
                    <a:pt x="389" y="40"/>
                    <a:pt x="386" y="40"/>
                    <a:pt x="398" y="58"/>
                  </a:cubicBezTo>
                  <a:cubicBezTo>
                    <a:pt x="405" y="77"/>
                    <a:pt x="405" y="77"/>
                    <a:pt x="401" y="80"/>
                  </a:cubicBezTo>
                  <a:cubicBezTo>
                    <a:pt x="395" y="80"/>
                    <a:pt x="392" y="83"/>
                    <a:pt x="395" y="102"/>
                  </a:cubicBezTo>
                  <a:cubicBezTo>
                    <a:pt x="405" y="124"/>
                    <a:pt x="401" y="124"/>
                    <a:pt x="395" y="124"/>
                  </a:cubicBezTo>
                  <a:cubicBezTo>
                    <a:pt x="388" y="110"/>
                    <a:pt x="381" y="108"/>
                    <a:pt x="378" y="108"/>
                  </a:cubicBezTo>
                  <a:cubicBezTo>
                    <a:pt x="377" y="108"/>
                    <a:pt x="376" y="109"/>
                    <a:pt x="376" y="109"/>
                  </a:cubicBezTo>
                  <a:lnTo>
                    <a:pt x="370" y="90"/>
                  </a:lnTo>
                  <a:cubicBezTo>
                    <a:pt x="364" y="77"/>
                    <a:pt x="358" y="65"/>
                    <a:pt x="348" y="55"/>
                  </a:cubicBezTo>
                  <a:lnTo>
                    <a:pt x="348" y="55"/>
                  </a:lnTo>
                  <a:cubicBezTo>
                    <a:pt x="345" y="55"/>
                    <a:pt x="354" y="74"/>
                    <a:pt x="354" y="74"/>
                  </a:cubicBezTo>
                  <a:cubicBezTo>
                    <a:pt x="361" y="93"/>
                    <a:pt x="273" y="137"/>
                    <a:pt x="264" y="146"/>
                  </a:cubicBezTo>
                  <a:cubicBezTo>
                    <a:pt x="257" y="142"/>
                    <a:pt x="252" y="140"/>
                    <a:pt x="248" y="140"/>
                  </a:cubicBezTo>
                  <a:cubicBezTo>
                    <a:pt x="241" y="140"/>
                    <a:pt x="241" y="147"/>
                    <a:pt x="251" y="156"/>
                  </a:cubicBezTo>
                  <a:cubicBezTo>
                    <a:pt x="264" y="171"/>
                    <a:pt x="248" y="184"/>
                    <a:pt x="229" y="199"/>
                  </a:cubicBezTo>
                  <a:cubicBezTo>
                    <a:pt x="207" y="218"/>
                    <a:pt x="195" y="234"/>
                    <a:pt x="210" y="246"/>
                  </a:cubicBezTo>
                  <a:lnTo>
                    <a:pt x="204" y="256"/>
                  </a:lnTo>
                  <a:cubicBezTo>
                    <a:pt x="198" y="259"/>
                    <a:pt x="210" y="281"/>
                    <a:pt x="207" y="281"/>
                  </a:cubicBezTo>
                  <a:cubicBezTo>
                    <a:pt x="214" y="290"/>
                    <a:pt x="217" y="294"/>
                    <a:pt x="216" y="294"/>
                  </a:cubicBezTo>
                  <a:cubicBezTo>
                    <a:pt x="215" y="294"/>
                    <a:pt x="211" y="291"/>
                    <a:pt x="204" y="284"/>
                  </a:cubicBezTo>
                  <a:cubicBezTo>
                    <a:pt x="190" y="273"/>
                    <a:pt x="173" y="262"/>
                    <a:pt x="170" y="262"/>
                  </a:cubicBezTo>
                  <a:cubicBezTo>
                    <a:pt x="170" y="262"/>
                    <a:pt x="170" y="262"/>
                    <a:pt x="170" y="262"/>
                  </a:cubicBezTo>
                  <a:cubicBezTo>
                    <a:pt x="163" y="268"/>
                    <a:pt x="179" y="281"/>
                    <a:pt x="198" y="293"/>
                  </a:cubicBezTo>
                  <a:cubicBezTo>
                    <a:pt x="213" y="306"/>
                    <a:pt x="210" y="309"/>
                    <a:pt x="210" y="309"/>
                  </a:cubicBezTo>
                  <a:cubicBezTo>
                    <a:pt x="210" y="310"/>
                    <a:pt x="210" y="311"/>
                    <a:pt x="210" y="311"/>
                  </a:cubicBezTo>
                  <a:cubicBezTo>
                    <a:pt x="208" y="311"/>
                    <a:pt x="204" y="308"/>
                    <a:pt x="191" y="300"/>
                  </a:cubicBezTo>
                  <a:lnTo>
                    <a:pt x="157" y="275"/>
                  </a:lnTo>
                  <a:lnTo>
                    <a:pt x="157" y="278"/>
                  </a:lnTo>
                  <a:cubicBezTo>
                    <a:pt x="173" y="290"/>
                    <a:pt x="170" y="293"/>
                    <a:pt x="170" y="293"/>
                  </a:cubicBezTo>
                  <a:cubicBezTo>
                    <a:pt x="169" y="294"/>
                    <a:pt x="168" y="295"/>
                    <a:pt x="167" y="295"/>
                  </a:cubicBezTo>
                  <a:cubicBezTo>
                    <a:pt x="164" y="295"/>
                    <a:pt x="157" y="290"/>
                    <a:pt x="132" y="271"/>
                  </a:cubicBezTo>
                  <a:cubicBezTo>
                    <a:pt x="118" y="262"/>
                    <a:pt x="110" y="257"/>
                    <a:pt x="108" y="257"/>
                  </a:cubicBezTo>
                  <a:lnTo>
                    <a:pt x="108" y="257"/>
                  </a:lnTo>
                  <a:cubicBezTo>
                    <a:pt x="104" y="257"/>
                    <a:pt x="111" y="265"/>
                    <a:pt x="129" y="281"/>
                  </a:cubicBezTo>
                  <a:lnTo>
                    <a:pt x="141" y="297"/>
                  </a:lnTo>
                  <a:cubicBezTo>
                    <a:pt x="133" y="292"/>
                    <a:pt x="128" y="291"/>
                    <a:pt x="126" y="291"/>
                  </a:cubicBezTo>
                  <a:cubicBezTo>
                    <a:pt x="117" y="291"/>
                    <a:pt x="139" y="312"/>
                    <a:pt x="151" y="322"/>
                  </a:cubicBezTo>
                  <a:cubicBezTo>
                    <a:pt x="135" y="314"/>
                    <a:pt x="126" y="311"/>
                    <a:pt x="122" y="311"/>
                  </a:cubicBezTo>
                  <a:cubicBezTo>
                    <a:pt x="117" y="311"/>
                    <a:pt x="124" y="318"/>
                    <a:pt x="144" y="331"/>
                  </a:cubicBezTo>
                  <a:cubicBezTo>
                    <a:pt x="154" y="339"/>
                    <a:pt x="158" y="343"/>
                    <a:pt x="154" y="343"/>
                  </a:cubicBezTo>
                  <a:cubicBezTo>
                    <a:pt x="152" y="343"/>
                    <a:pt x="147" y="341"/>
                    <a:pt x="138" y="337"/>
                  </a:cubicBezTo>
                  <a:cubicBezTo>
                    <a:pt x="132" y="335"/>
                    <a:pt x="127" y="334"/>
                    <a:pt x="123" y="334"/>
                  </a:cubicBezTo>
                  <a:cubicBezTo>
                    <a:pt x="117" y="334"/>
                    <a:pt x="115" y="338"/>
                    <a:pt x="113" y="344"/>
                  </a:cubicBezTo>
                  <a:cubicBezTo>
                    <a:pt x="129" y="356"/>
                    <a:pt x="116" y="378"/>
                    <a:pt x="104" y="409"/>
                  </a:cubicBezTo>
                  <a:cubicBezTo>
                    <a:pt x="88" y="441"/>
                    <a:pt x="82" y="466"/>
                    <a:pt x="101" y="469"/>
                  </a:cubicBezTo>
                  <a:cubicBezTo>
                    <a:pt x="101" y="472"/>
                    <a:pt x="101" y="472"/>
                    <a:pt x="79" y="472"/>
                  </a:cubicBezTo>
                  <a:cubicBezTo>
                    <a:pt x="73" y="470"/>
                    <a:pt x="68" y="469"/>
                    <a:pt x="66" y="469"/>
                  </a:cubicBezTo>
                  <a:cubicBezTo>
                    <a:pt x="62" y="469"/>
                    <a:pt x="70" y="474"/>
                    <a:pt x="97" y="485"/>
                  </a:cubicBezTo>
                  <a:cubicBezTo>
                    <a:pt x="108" y="490"/>
                    <a:pt x="119" y="493"/>
                    <a:pt x="119" y="493"/>
                  </a:cubicBezTo>
                  <a:cubicBezTo>
                    <a:pt x="118" y="493"/>
                    <a:pt x="111" y="492"/>
                    <a:pt x="94" y="488"/>
                  </a:cubicBezTo>
                  <a:cubicBezTo>
                    <a:pt x="91" y="487"/>
                    <a:pt x="89" y="487"/>
                    <a:pt x="86" y="487"/>
                  </a:cubicBezTo>
                  <a:cubicBezTo>
                    <a:pt x="74" y="487"/>
                    <a:pt x="72" y="493"/>
                    <a:pt x="69" y="507"/>
                  </a:cubicBezTo>
                  <a:cubicBezTo>
                    <a:pt x="66" y="519"/>
                    <a:pt x="63" y="535"/>
                    <a:pt x="85" y="538"/>
                  </a:cubicBezTo>
                  <a:cubicBezTo>
                    <a:pt x="95" y="543"/>
                    <a:pt x="100" y="545"/>
                    <a:pt x="98" y="545"/>
                  </a:cubicBezTo>
                  <a:cubicBezTo>
                    <a:pt x="97" y="545"/>
                    <a:pt x="92" y="544"/>
                    <a:pt x="82" y="541"/>
                  </a:cubicBezTo>
                  <a:cubicBezTo>
                    <a:pt x="73" y="538"/>
                    <a:pt x="65" y="537"/>
                    <a:pt x="59" y="537"/>
                  </a:cubicBezTo>
                  <a:cubicBezTo>
                    <a:pt x="36" y="537"/>
                    <a:pt x="28" y="552"/>
                    <a:pt x="57" y="566"/>
                  </a:cubicBezTo>
                  <a:cubicBezTo>
                    <a:pt x="57" y="569"/>
                    <a:pt x="57" y="572"/>
                    <a:pt x="35" y="572"/>
                  </a:cubicBezTo>
                  <a:cubicBezTo>
                    <a:pt x="35" y="575"/>
                    <a:pt x="35" y="579"/>
                    <a:pt x="54" y="594"/>
                  </a:cubicBezTo>
                  <a:cubicBezTo>
                    <a:pt x="54" y="604"/>
                    <a:pt x="54" y="613"/>
                    <a:pt x="50" y="622"/>
                  </a:cubicBezTo>
                  <a:cubicBezTo>
                    <a:pt x="50" y="629"/>
                    <a:pt x="72" y="638"/>
                    <a:pt x="72" y="638"/>
                  </a:cubicBezTo>
                  <a:cubicBezTo>
                    <a:pt x="72" y="639"/>
                    <a:pt x="72" y="640"/>
                    <a:pt x="72" y="641"/>
                  </a:cubicBezTo>
                  <a:cubicBezTo>
                    <a:pt x="50" y="641"/>
                    <a:pt x="50" y="660"/>
                    <a:pt x="54" y="688"/>
                  </a:cubicBezTo>
                  <a:cubicBezTo>
                    <a:pt x="54" y="716"/>
                    <a:pt x="60" y="742"/>
                    <a:pt x="38" y="748"/>
                  </a:cubicBezTo>
                  <a:cubicBezTo>
                    <a:pt x="38" y="748"/>
                    <a:pt x="41" y="754"/>
                    <a:pt x="60" y="754"/>
                  </a:cubicBezTo>
                  <a:cubicBezTo>
                    <a:pt x="74" y="752"/>
                    <a:pt x="84" y="751"/>
                    <a:pt x="90" y="751"/>
                  </a:cubicBezTo>
                  <a:cubicBezTo>
                    <a:pt x="100" y="751"/>
                    <a:pt x="96" y="754"/>
                    <a:pt x="82" y="760"/>
                  </a:cubicBezTo>
                  <a:cubicBezTo>
                    <a:pt x="51" y="771"/>
                    <a:pt x="48" y="785"/>
                    <a:pt x="69" y="785"/>
                  </a:cubicBezTo>
                  <a:cubicBezTo>
                    <a:pt x="74" y="785"/>
                    <a:pt x="80" y="784"/>
                    <a:pt x="88" y="782"/>
                  </a:cubicBezTo>
                  <a:lnTo>
                    <a:pt x="88" y="782"/>
                  </a:lnTo>
                  <a:cubicBezTo>
                    <a:pt x="79" y="785"/>
                    <a:pt x="79" y="785"/>
                    <a:pt x="69" y="789"/>
                  </a:cubicBezTo>
                  <a:cubicBezTo>
                    <a:pt x="42" y="799"/>
                    <a:pt x="44" y="806"/>
                    <a:pt x="62" y="806"/>
                  </a:cubicBezTo>
                  <a:cubicBezTo>
                    <a:pt x="70" y="806"/>
                    <a:pt x="81" y="804"/>
                    <a:pt x="94" y="801"/>
                  </a:cubicBezTo>
                  <a:lnTo>
                    <a:pt x="94" y="801"/>
                  </a:lnTo>
                  <a:cubicBezTo>
                    <a:pt x="78" y="810"/>
                    <a:pt x="61" y="820"/>
                    <a:pt x="73" y="820"/>
                  </a:cubicBezTo>
                  <a:cubicBezTo>
                    <a:pt x="74" y="820"/>
                    <a:pt x="76" y="820"/>
                    <a:pt x="79" y="820"/>
                  </a:cubicBezTo>
                  <a:lnTo>
                    <a:pt x="79" y="820"/>
                  </a:lnTo>
                  <a:cubicBezTo>
                    <a:pt x="79" y="823"/>
                    <a:pt x="79" y="823"/>
                    <a:pt x="41" y="839"/>
                  </a:cubicBezTo>
                  <a:cubicBezTo>
                    <a:pt x="19" y="845"/>
                    <a:pt x="0" y="851"/>
                    <a:pt x="3" y="858"/>
                  </a:cubicBezTo>
                  <a:cubicBezTo>
                    <a:pt x="3" y="858"/>
                    <a:pt x="4" y="858"/>
                    <a:pt x="5" y="858"/>
                  </a:cubicBezTo>
                  <a:cubicBezTo>
                    <a:pt x="10" y="858"/>
                    <a:pt x="26" y="853"/>
                    <a:pt x="44" y="845"/>
                  </a:cubicBezTo>
                  <a:lnTo>
                    <a:pt x="47" y="854"/>
                  </a:lnTo>
                  <a:cubicBezTo>
                    <a:pt x="47" y="854"/>
                    <a:pt x="47" y="855"/>
                    <a:pt x="50" y="855"/>
                  </a:cubicBezTo>
                  <a:cubicBezTo>
                    <a:pt x="52" y="855"/>
                    <a:pt x="57" y="854"/>
                    <a:pt x="66" y="851"/>
                  </a:cubicBezTo>
                  <a:cubicBezTo>
                    <a:pt x="76" y="847"/>
                    <a:pt x="81" y="845"/>
                    <a:pt x="84" y="845"/>
                  </a:cubicBezTo>
                  <a:cubicBezTo>
                    <a:pt x="87" y="845"/>
                    <a:pt x="88" y="847"/>
                    <a:pt x="88" y="848"/>
                  </a:cubicBezTo>
                  <a:cubicBezTo>
                    <a:pt x="81" y="852"/>
                    <a:pt x="80" y="854"/>
                    <a:pt x="82" y="854"/>
                  </a:cubicBezTo>
                  <a:cubicBezTo>
                    <a:pt x="86" y="854"/>
                    <a:pt x="97" y="849"/>
                    <a:pt x="107" y="842"/>
                  </a:cubicBezTo>
                  <a:cubicBezTo>
                    <a:pt x="123" y="834"/>
                    <a:pt x="139" y="826"/>
                    <a:pt x="146" y="826"/>
                  </a:cubicBezTo>
                  <a:cubicBezTo>
                    <a:pt x="146" y="826"/>
                    <a:pt x="147" y="826"/>
                    <a:pt x="148" y="826"/>
                  </a:cubicBezTo>
                  <a:lnTo>
                    <a:pt x="185" y="811"/>
                  </a:lnTo>
                  <a:cubicBezTo>
                    <a:pt x="210" y="798"/>
                    <a:pt x="235" y="785"/>
                    <a:pt x="260" y="770"/>
                  </a:cubicBezTo>
                  <a:cubicBezTo>
                    <a:pt x="271" y="757"/>
                    <a:pt x="282" y="747"/>
                    <a:pt x="276" y="747"/>
                  </a:cubicBezTo>
                  <a:cubicBezTo>
                    <a:pt x="273" y="747"/>
                    <a:pt x="266" y="749"/>
                    <a:pt x="254" y="754"/>
                  </a:cubicBezTo>
                  <a:cubicBezTo>
                    <a:pt x="254" y="754"/>
                    <a:pt x="232" y="757"/>
                    <a:pt x="232" y="757"/>
                  </a:cubicBezTo>
                  <a:cubicBezTo>
                    <a:pt x="232" y="754"/>
                    <a:pt x="251" y="745"/>
                    <a:pt x="251" y="745"/>
                  </a:cubicBezTo>
                  <a:cubicBezTo>
                    <a:pt x="270" y="738"/>
                    <a:pt x="270" y="729"/>
                    <a:pt x="267" y="716"/>
                  </a:cubicBezTo>
                  <a:cubicBezTo>
                    <a:pt x="264" y="701"/>
                    <a:pt x="264" y="695"/>
                    <a:pt x="282" y="688"/>
                  </a:cubicBezTo>
                  <a:cubicBezTo>
                    <a:pt x="301" y="682"/>
                    <a:pt x="301" y="679"/>
                    <a:pt x="301" y="679"/>
                  </a:cubicBezTo>
                  <a:lnTo>
                    <a:pt x="301" y="679"/>
                  </a:lnTo>
                  <a:cubicBezTo>
                    <a:pt x="298" y="680"/>
                    <a:pt x="296" y="680"/>
                    <a:pt x="294" y="680"/>
                  </a:cubicBezTo>
                  <a:cubicBezTo>
                    <a:pt x="282" y="680"/>
                    <a:pt x="282" y="667"/>
                    <a:pt x="279" y="654"/>
                  </a:cubicBezTo>
                  <a:cubicBezTo>
                    <a:pt x="279" y="635"/>
                    <a:pt x="282" y="619"/>
                    <a:pt x="260" y="619"/>
                  </a:cubicBezTo>
                  <a:lnTo>
                    <a:pt x="260" y="613"/>
                  </a:lnTo>
                  <a:cubicBezTo>
                    <a:pt x="282" y="613"/>
                    <a:pt x="282" y="610"/>
                    <a:pt x="282" y="604"/>
                  </a:cubicBezTo>
                  <a:cubicBezTo>
                    <a:pt x="264" y="597"/>
                    <a:pt x="264" y="594"/>
                    <a:pt x="264" y="594"/>
                  </a:cubicBezTo>
                  <a:cubicBezTo>
                    <a:pt x="285" y="594"/>
                    <a:pt x="285" y="591"/>
                    <a:pt x="285" y="588"/>
                  </a:cubicBezTo>
                  <a:cubicBezTo>
                    <a:pt x="285" y="582"/>
                    <a:pt x="289" y="582"/>
                    <a:pt x="267" y="579"/>
                  </a:cubicBezTo>
                  <a:cubicBezTo>
                    <a:pt x="270" y="566"/>
                    <a:pt x="279" y="554"/>
                    <a:pt x="295" y="554"/>
                  </a:cubicBezTo>
                  <a:cubicBezTo>
                    <a:pt x="298" y="554"/>
                    <a:pt x="300" y="554"/>
                    <a:pt x="302" y="554"/>
                  </a:cubicBezTo>
                  <a:cubicBezTo>
                    <a:pt x="307" y="554"/>
                    <a:pt x="292" y="549"/>
                    <a:pt x="276" y="541"/>
                  </a:cubicBezTo>
                  <a:cubicBezTo>
                    <a:pt x="254" y="538"/>
                    <a:pt x="235" y="532"/>
                    <a:pt x="235" y="528"/>
                  </a:cubicBezTo>
                  <a:lnTo>
                    <a:pt x="235" y="528"/>
                  </a:lnTo>
                  <a:lnTo>
                    <a:pt x="276" y="538"/>
                  </a:lnTo>
                  <a:cubicBezTo>
                    <a:pt x="289" y="542"/>
                    <a:pt x="294" y="543"/>
                    <a:pt x="296" y="543"/>
                  </a:cubicBezTo>
                  <a:cubicBezTo>
                    <a:pt x="298" y="543"/>
                    <a:pt x="298" y="542"/>
                    <a:pt x="298" y="541"/>
                  </a:cubicBezTo>
                  <a:lnTo>
                    <a:pt x="298" y="535"/>
                  </a:lnTo>
                  <a:cubicBezTo>
                    <a:pt x="279" y="528"/>
                    <a:pt x="282" y="516"/>
                    <a:pt x="292" y="500"/>
                  </a:cubicBezTo>
                  <a:cubicBezTo>
                    <a:pt x="301" y="478"/>
                    <a:pt x="304" y="472"/>
                    <a:pt x="285" y="463"/>
                  </a:cubicBezTo>
                  <a:cubicBezTo>
                    <a:pt x="264" y="456"/>
                    <a:pt x="267" y="453"/>
                    <a:pt x="289" y="453"/>
                  </a:cubicBezTo>
                  <a:cubicBezTo>
                    <a:pt x="323" y="462"/>
                    <a:pt x="339" y="465"/>
                    <a:pt x="344" y="465"/>
                  </a:cubicBezTo>
                  <a:cubicBezTo>
                    <a:pt x="348" y="465"/>
                    <a:pt x="343" y="462"/>
                    <a:pt x="336" y="456"/>
                  </a:cubicBezTo>
                  <a:cubicBezTo>
                    <a:pt x="323" y="453"/>
                    <a:pt x="311" y="447"/>
                    <a:pt x="298" y="441"/>
                  </a:cubicBezTo>
                  <a:cubicBezTo>
                    <a:pt x="277" y="430"/>
                    <a:pt x="268" y="424"/>
                    <a:pt x="272" y="424"/>
                  </a:cubicBezTo>
                  <a:cubicBezTo>
                    <a:pt x="275" y="424"/>
                    <a:pt x="285" y="428"/>
                    <a:pt x="301" y="434"/>
                  </a:cubicBezTo>
                  <a:cubicBezTo>
                    <a:pt x="308" y="438"/>
                    <a:pt x="313" y="440"/>
                    <a:pt x="317" y="440"/>
                  </a:cubicBezTo>
                  <a:cubicBezTo>
                    <a:pt x="336" y="440"/>
                    <a:pt x="333" y="411"/>
                    <a:pt x="307" y="391"/>
                  </a:cubicBezTo>
                  <a:lnTo>
                    <a:pt x="307" y="391"/>
                  </a:lnTo>
                  <a:lnTo>
                    <a:pt x="323" y="400"/>
                  </a:lnTo>
                  <a:cubicBezTo>
                    <a:pt x="333" y="407"/>
                    <a:pt x="338" y="410"/>
                    <a:pt x="341" y="410"/>
                  </a:cubicBezTo>
                  <a:cubicBezTo>
                    <a:pt x="344" y="410"/>
                    <a:pt x="345" y="407"/>
                    <a:pt x="348" y="403"/>
                  </a:cubicBezTo>
                  <a:lnTo>
                    <a:pt x="354" y="400"/>
                  </a:lnTo>
                  <a:cubicBezTo>
                    <a:pt x="335" y="384"/>
                    <a:pt x="335" y="378"/>
                    <a:pt x="342" y="378"/>
                  </a:cubicBezTo>
                  <a:cubicBezTo>
                    <a:pt x="348" y="378"/>
                    <a:pt x="357" y="382"/>
                    <a:pt x="364" y="387"/>
                  </a:cubicBezTo>
                  <a:cubicBezTo>
                    <a:pt x="374" y="396"/>
                    <a:pt x="378" y="399"/>
                    <a:pt x="380" y="399"/>
                  </a:cubicBezTo>
                  <a:cubicBezTo>
                    <a:pt x="381" y="399"/>
                    <a:pt x="382" y="398"/>
                    <a:pt x="383" y="397"/>
                  </a:cubicBezTo>
                  <a:cubicBezTo>
                    <a:pt x="369" y="380"/>
                    <a:pt x="370" y="373"/>
                    <a:pt x="376" y="373"/>
                  </a:cubicBezTo>
                  <a:cubicBezTo>
                    <a:pt x="381" y="373"/>
                    <a:pt x="390" y="377"/>
                    <a:pt x="395" y="384"/>
                  </a:cubicBezTo>
                  <a:lnTo>
                    <a:pt x="398" y="384"/>
                  </a:lnTo>
                  <a:cubicBezTo>
                    <a:pt x="386" y="366"/>
                    <a:pt x="392" y="366"/>
                    <a:pt x="392" y="362"/>
                  </a:cubicBezTo>
                  <a:cubicBezTo>
                    <a:pt x="398" y="359"/>
                    <a:pt x="398" y="356"/>
                    <a:pt x="383" y="344"/>
                  </a:cubicBezTo>
                  <a:cubicBezTo>
                    <a:pt x="370" y="328"/>
                    <a:pt x="358" y="312"/>
                    <a:pt x="358" y="309"/>
                  </a:cubicBezTo>
                  <a:lnTo>
                    <a:pt x="358" y="309"/>
                  </a:lnTo>
                  <a:lnTo>
                    <a:pt x="373" y="325"/>
                  </a:lnTo>
                  <a:cubicBezTo>
                    <a:pt x="380" y="333"/>
                    <a:pt x="385" y="336"/>
                    <a:pt x="389" y="336"/>
                  </a:cubicBezTo>
                  <a:cubicBezTo>
                    <a:pt x="393" y="336"/>
                    <a:pt x="395" y="334"/>
                    <a:pt x="398" y="331"/>
                  </a:cubicBezTo>
                  <a:cubicBezTo>
                    <a:pt x="402" y="328"/>
                    <a:pt x="406" y="326"/>
                    <a:pt x="410" y="326"/>
                  </a:cubicBezTo>
                  <a:cubicBezTo>
                    <a:pt x="414" y="326"/>
                    <a:pt x="419" y="330"/>
                    <a:pt x="427" y="340"/>
                  </a:cubicBezTo>
                  <a:lnTo>
                    <a:pt x="417" y="322"/>
                  </a:lnTo>
                  <a:cubicBezTo>
                    <a:pt x="412" y="312"/>
                    <a:pt x="411" y="307"/>
                    <a:pt x="412" y="307"/>
                  </a:cubicBezTo>
                  <a:lnTo>
                    <a:pt x="412" y="307"/>
                  </a:lnTo>
                  <a:cubicBezTo>
                    <a:pt x="413" y="307"/>
                    <a:pt x="416" y="311"/>
                    <a:pt x="420" y="319"/>
                  </a:cubicBezTo>
                  <a:cubicBezTo>
                    <a:pt x="426" y="326"/>
                    <a:pt x="430" y="330"/>
                    <a:pt x="433" y="330"/>
                  </a:cubicBezTo>
                  <a:cubicBezTo>
                    <a:pt x="438" y="330"/>
                    <a:pt x="440" y="323"/>
                    <a:pt x="436" y="312"/>
                  </a:cubicBezTo>
                  <a:lnTo>
                    <a:pt x="439" y="309"/>
                  </a:lnTo>
                  <a:cubicBezTo>
                    <a:pt x="450" y="327"/>
                    <a:pt x="456" y="336"/>
                    <a:pt x="459" y="336"/>
                  </a:cubicBezTo>
                  <a:cubicBezTo>
                    <a:pt x="461" y="336"/>
                    <a:pt x="458" y="326"/>
                    <a:pt x="448" y="306"/>
                  </a:cubicBezTo>
                  <a:lnTo>
                    <a:pt x="448" y="306"/>
                  </a:lnTo>
                  <a:cubicBezTo>
                    <a:pt x="455" y="319"/>
                    <a:pt x="459" y="323"/>
                    <a:pt x="461" y="323"/>
                  </a:cubicBezTo>
                  <a:cubicBezTo>
                    <a:pt x="462" y="323"/>
                    <a:pt x="463" y="323"/>
                    <a:pt x="464" y="322"/>
                  </a:cubicBezTo>
                  <a:cubicBezTo>
                    <a:pt x="461" y="311"/>
                    <a:pt x="462" y="306"/>
                    <a:pt x="465" y="306"/>
                  </a:cubicBezTo>
                  <a:cubicBezTo>
                    <a:pt x="468" y="306"/>
                    <a:pt x="472" y="310"/>
                    <a:pt x="477" y="319"/>
                  </a:cubicBezTo>
                  <a:cubicBezTo>
                    <a:pt x="474" y="297"/>
                    <a:pt x="474" y="297"/>
                    <a:pt x="477" y="297"/>
                  </a:cubicBezTo>
                  <a:cubicBezTo>
                    <a:pt x="480" y="297"/>
                    <a:pt x="480" y="297"/>
                    <a:pt x="477" y="275"/>
                  </a:cubicBezTo>
                  <a:cubicBezTo>
                    <a:pt x="474" y="253"/>
                    <a:pt x="474" y="253"/>
                    <a:pt x="474" y="253"/>
                  </a:cubicBezTo>
                  <a:lnTo>
                    <a:pt x="474" y="253"/>
                  </a:lnTo>
                  <a:cubicBezTo>
                    <a:pt x="480" y="265"/>
                    <a:pt x="483" y="281"/>
                    <a:pt x="486" y="293"/>
                  </a:cubicBezTo>
                  <a:cubicBezTo>
                    <a:pt x="487" y="302"/>
                    <a:pt x="489" y="307"/>
                    <a:pt x="489" y="307"/>
                  </a:cubicBezTo>
                  <a:cubicBezTo>
                    <a:pt x="491" y="307"/>
                    <a:pt x="491" y="296"/>
                    <a:pt x="489" y="271"/>
                  </a:cubicBezTo>
                  <a:cubicBezTo>
                    <a:pt x="488" y="251"/>
                    <a:pt x="487" y="241"/>
                    <a:pt x="487" y="241"/>
                  </a:cubicBezTo>
                  <a:lnTo>
                    <a:pt x="487" y="241"/>
                  </a:lnTo>
                  <a:cubicBezTo>
                    <a:pt x="488" y="241"/>
                    <a:pt x="489" y="251"/>
                    <a:pt x="492" y="271"/>
                  </a:cubicBezTo>
                  <a:cubicBezTo>
                    <a:pt x="495" y="285"/>
                    <a:pt x="497" y="299"/>
                    <a:pt x="498" y="299"/>
                  </a:cubicBezTo>
                  <a:cubicBezTo>
                    <a:pt x="498" y="299"/>
                    <a:pt x="499" y="297"/>
                    <a:pt x="499" y="290"/>
                  </a:cubicBezTo>
                  <a:cubicBezTo>
                    <a:pt x="499" y="290"/>
                    <a:pt x="502" y="290"/>
                    <a:pt x="495" y="268"/>
                  </a:cubicBezTo>
                  <a:lnTo>
                    <a:pt x="505" y="268"/>
                  </a:lnTo>
                  <a:cubicBezTo>
                    <a:pt x="514" y="287"/>
                    <a:pt x="517" y="287"/>
                    <a:pt x="521" y="287"/>
                  </a:cubicBezTo>
                  <a:cubicBezTo>
                    <a:pt x="519" y="276"/>
                    <a:pt x="518" y="270"/>
                    <a:pt x="519" y="270"/>
                  </a:cubicBezTo>
                  <a:lnTo>
                    <a:pt x="519" y="270"/>
                  </a:lnTo>
                  <a:cubicBezTo>
                    <a:pt x="519" y="270"/>
                    <a:pt x="521" y="275"/>
                    <a:pt x="524" y="284"/>
                  </a:cubicBezTo>
                  <a:cubicBezTo>
                    <a:pt x="526" y="293"/>
                    <a:pt x="528" y="299"/>
                    <a:pt x="528" y="299"/>
                  </a:cubicBezTo>
                  <a:cubicBezTo>
                    <a:pt x="529" y="299"/>
                    <a:pt x="527" y="289"/>
                    <a:pt x="524" y="265"/>
                  </a:cubicBezTo>
                  <a:cubicBezTo>
                    <a:pt x="522" y="254"/>
                    <a:pt x="522" y="249"/>
                    <a:pt x="523" y="249"/>
                  </a:cubicBezTo>
                  <a:lnTo>
                    <a:pt x="523" y="249"/>
                  </a:lnTo>
                  <a:cubicBezTo>
                    <a:pt x="524" y="249"/>
                    <a:pt x="527" y="254"/>
                    <a:pt x="530" y="265"/>
                  </a:cubicBezTo>
                  <a:cubicBezTo>
                    <a:pt x="535" y="289"/>
                    <a:pt x="538" y="299"/>
                    <a:pt x="538" y="299"/>
                  </a:cubicBezTo>
                  <a:cubicBezTo>
                    <a:pt x="538" y="299"/>
                    <a:pt x="538" y="293"/>
                    <a:pt x="536" y="284"/>
                  </a:cubicBezTo>
                  <a:cubicBezTo>
                    <a:pt x="536" y="262"/>
                    <a:pt x="539" y="262"/>
                    <a:pt x="539" y="262"/>
                  </a:cubicBezTo>
                  <a:cubicBezTo>
                    <a:pt x="536" y="240"/>
                    <a:pt x="533" y="221"/>
                    <a:pt x="536" y="221"/>
                  </a:cubicBezTo>
                  <a:lnTo>
                    <a:pt x="536" y="221"/>
                  </a:lnTo>
                  <a:lnTo>
                    <a:pt x="542" y="240"/>
                  </a:lnTo>
                  <a:lnTo>
                    <a:pt x="542" y="262"/>
                  </a:lnTo>
                  <a:lnTo>
                    <a:pt x="539" y="262"/>
                  </a:lnTo>
                  <a:cubicBezTo>
                    <a:pt x="542" y="279"/>
                    <a:pt x="556" y="281"/>
                    <a:pt x="572" y="281"/>
                  </a:cubicBezTo>
                  <a:cubicBezTo>
                    <a:pt x="577" y="281"/>
                    <a:pt x="581" y="281"/>
                    <a:pt x="586" y="281"/>
                  </a:cubicBezTo>
                  <a:cubicBezTo>
                    <a:pt x="589" y="268"/>
                    <a:pt x="593" y="253"/>
                    <a:pt x="589" y="240"/>
                  </a:cubicBezTo>
                  <a:cubicBezTo>
                    <a:pt x="589" y="223"/>
                    <a:pt x="589" y="216"/>
                    <a:pt x="590" y="216"/>
                  </a:cubicBezTo>
                  <a:cubicBezTo>
                    <a:pt x="590" y="216"/>
                    <a:pt x="591" y="228"/>
                    <a:pt x="593" y="240"/>
                  </a:cubicBezTo>
                  <a:cubicBezTo>
                    <a:pt x="596" y="271"/>
                    <a:pt x="598" y="287"/>
                    <a:pt x="599" y="287"/>
                  </a:cubicBezTo>
                  <a:cubicBezTo>
                    <a:pt x="600" y="287"/>
                    <a:pt x="600" y="271"/>
                    <a:pt x="599" y="240"/>
                  </a:cubicBezTo>
                  <a:cubicBezTo>
                    <a:pt x="597" y="220"/>
                    <a:pt x="597" y="210"/>
                    <a:pt x="597" y="210"/>
                  </a:cubicBezTo>
                  <a:lnTo>
                    <a:pt x="597" y="210"/>
                  </a:lnTo>
                  <a:cubicBezTo>
                    <a:pt x="597" y="210"/>
                    <a:pt x="599" y="220"/>
                    <a:pt x="602" y="240"/>
                  </a:cubicBezTo>
                  <a:cubicBezTo>
                    <a:pt x="604" y="251"/>
                    <a:pt x="604" y="257"/>
                    <a:pt x="605" y="257"/>
                  </a:cubicBezTo>
                  <a:cubicBezTo>
                    <a:pt x="606" y="257"/>
                    <a:pt x="607" y="251"/>
                    <a:pt x="608" y="240"/>
                  </a:cubicBezTo>
                  <a:cubicBezTo>
                    <a:pt x="608" y="229"/>
                    <a:pt x="609" y="224"/>
                    <a:pt x="610" y="224"/>
                  </a:cubicBezTo>
                  <a:cubicBezTo>
                    <a:pt x="611" y="224"/>
                    <a:pt x="611" y="229"/>
                    <a:pt x="611" y="240"/>
                  </a:cubicBezTo>
                  <a:cubicBezTo>
                    <a:pt x="614" y="256"/>
                    <a:pt x="614" y="270"/>
                    <a:pt x="614" y="270"/>
                  </a:cubicBezTo>
                  <a:cubicBezTo>
                    <a:pt x="615" y="270"/>
                    <a:pt x="615" y="268"/>
                    <a:pt x="615" y="262"/>
                  </a:cubicBezTo>
                  <a:cubicBezTo>
                    <a:pt x="615" y="262"/>
                    <a:pt x="618" y="262"/>
                    <a:pt x="621" y="284"/>
                  </a:cubicBezTo>
                  <a:cubicBezTo>
                    <a:pt x="621" y="289"/>
                    <a:pt x="621" y="292"/>
                    <a:pt x="622" y="292"/>
                  </a:cubicBezTo>
                  <a:cubicBezTo>
                    <a:pt x="623" y="292"/>
                    <a:pt x="626" y="278"/>
                    <a:pt x="630" y="262"/>
                  </a:cubicBezTo>
                  <a:cubicBezTo>
                    <a:pt x="635" y="242"/>
                    <a:pt x="638" y="232"/>
                    <a:pt x="639" y="232"/>
                  </a:cubicBezTo>
                  <a:lnTo>
                    <a:pt x="639" y="232"/>
                  </a:lnTo>
                  <a:cubicBezTo>
                    <a:pt x="640" y="232"/>
                    <a:pt x="640" y="243"/>
                    <a:pt x="636" y="265"/>
                  </a:cubicBezTo>
                  <a:cubicBezTo>
                    <a:pt x="634" y="281"/>
                    <a:pt x="635" y="287"/>
                    <a:pt x="637" y="287"/>
                  </a:cubicBezTo>
                  <a:cubicBezTo>
                    <a:pt x="641" y="287"/>
                    <a:pt x="648" y="270"/>
                    <a:pt x="652" y="246"/>
                  </a:cubicBezTo>
                  <a:cubicBezTo>
                    <a:pt x="658" y="222"/>
                    <a:pt x="660" y="212"/>
                    <a:pt x="660" y="212"/>
                  </a:cubicBezTo>
                  <a:lnTo>
                    <a:pt x="660" y="212"/>
                  </a:lnTo>
                  <a:cubicBezTo>
                    <a:pt x="660" y="212"/>
                    <a:pt x="660" y="217"/>
                    <a:pt x="658" y="224"/>
                  </a:cubicBezTo>
                  <a:cubicBezTo>
                    <a:pt x="655" y="246"/>
                    <a:pt x="658" y="246"/>
                    <a:pt x="658" y="246"/>
                  </a:cubicBezTo>
                  <a:cubicBezTo>
                    <a:pt x="662" y="246"/>
                    <a:pt x="665" y="246"/>
                    <a:pt x="662" y="268"/>
                  </a:cubicBezTo>
                  <a:cubicBezTo>
                    <a:pt x="662" y="268"/>
                    <a:pt x="665" y="268"/>
                    <a:pt x="671" y="250"/>
                  </a:cubicBezTo>
                  <a:cubicBezTo>
                    <a:pt x="676" y="235"/>
                    <a:pt x="679" y="228"/>
                    <a:pt x="682" y="228"/>
                  </a:cubicBezTo>
                  <a:cubicBezTo>
                    <a:pt x="686" y="228"/>
                    <a:pt x="687" y="247"/>
                    <a:pt x="683" y="275"/>
                  </a:cubicBezTo>
                  <a:lnTo>
                    <a:pt x="693" y="256"/>
                  </a:lnTo>
                  <a:cubicBezTo>
                    <a:pt x="701" y="231"/>
                    <a:pt x="707" y="214"/>
                    <a:pt x="709" y="214"/>
                  </a:cubicBezTo>
                  <a:lnTo>
                    <a:pt x="709" y="214"/>
                  </a:lnTo>
                  <a:cubicBezTo>
                    <a:pt x="710" y="214"/>
                    <a:pt x="709" y="221"/>
                    <a:pt x="705" y="237"/>
                  </a:cubicBezTo>
                  <a:cubicBezTo>
                    <a:pt x="702" y="246"/>
                    <a:pt x="702" y="243"/>
                    <a:pt x="699" y="256"/>
                  </a:cubicBezTo>
                  <a:cubicBezTo>
                    <a:pt x="704" y="241"/>
                    <a:pt x="707" y="235"/>
                    <a:pt x="710" y="235"/>
                  </a:cubicBezTo>
                  <a:lnTo>
                    <a:pt x="710" y="235"/>
                  </a:lnTo>
                  <a:cubicBezTo>
                    <a:pt x="714" y="235"/>
                    <a:pt x="715" y="255"/>
                    <a:pt x="709" y="281"/>
                  </a:cubicBezTo>
                  <a:cubicBezTo>
                    <a:pt x="715" y="259"/>
                    <a:pt x="721" y="240"/>
                    <a:pt x="724" y="240"/>
                  </a:cubicBezTo>
                  <a:cubicBezTo>
                    <a:pt x="727" y="243"/>
                    <a:pt x="727" y="243"/>
                    <a:pt x="724" y="262"/>
                  </a:cubicBezTo>
                  <a:cubicBezTo>
                    <a:pt x="722" y="278"/>
                    <a:pt x="718" y="293"/>
                    <a:pt x="718" y="293"/>
                  </a:cubicBezTo>
                  <a:cubicBezTo>
                    <a:pt x="719" y="293"/>
                    <a:pt x="719" y="290"/>
                    <a:pt x="721" y="284"/>
                  </a:cubicBezTo>
                  <a:cubicBezTo>
                    <a:pt x="721" y="284"/>
                    <a:pt x="724" y="287"/>
                    <a:pt x="721" y="306"/>
                  </a:cubicBezTo>
                  <a:lnTo>
                    <a:pt x="730" y="309"/>
                  </a:lnTo>
                  <a:cubicBezTo>
                    <a:pt x="735" y="300"/>
                    <a:pt x="738" y="296"/>
                    <a:pt x="739" y="296"/>
                  </a:cubicBezTo>
                  <a:lnTo>
                    <a:pt x="739" y="296"/>
                  </a:lnTo>
                  <a:cubicBezTo>
                    <a:pt x="741" y="296"/>
                    <a:pt x="740" y="302"/>
                    <a:pt x="737" y="312"/>
                  </a:cubicBezTo>
                  <a:cubicBezTo>
                    <a:pt x="737" y="312"/>
                    <a:pt x="737" y="312"/>
                    <a:pt x="737" y="312"/>
                  </a:cubicBezTo>
                  <a:cubicBezTo>
                    <a:pt x="739" y="312"/>
                    <a:pt x="742" y="311"/>
                    <a:pt x="749" y="297"/>
                  </a:cubicBezTo>
                  <a:cubicBezTo>
                    <a:pt x="756" y="300"/>
                    <a:pt x="759" y="300"/>
                    <a:pt x="749" y="319"/>
                  </a:cubicBezTo>
                  <a:cubicBezTo>
                    <a:pt x="744" y="330"/>
                    <a:pt x="742" y="335"/>
                    <a:pt x="743" y="335"/>
                  </a:cubicBezTo>
                  <a:cubicBezTo>
                    <a:pt x="743" y="335"/>
                    <a:pt x="746" y="331"/>
                    <a:pt x="752" y="322"/>
                  </a:cubicBezTo>
                  <a:cubicBezTo>
                    <a:pt x="759" y="303"/>
                    <a:pt x="762" y="303"/>
                    <a:pt x="765" y="303"/>
                  </a:cubicBezTo>
                  <a:lnTo>
                    <a:pt x="768" y="306"/>
                  </a:lnTo>
                  <a:cubicBezTo>
                    <a:pt x="775" y="293"/>
                    <a:pt x="777" y="289"/>
                    <a:pt x="778" y="289"/>
                  </a:cubicBezTo>
                  <a:cubicBezTo>
                    <a:pt x="779" y="289"/>
                    <a:pt x="780" y="289"/>
                    <a:pt x="781" y="290"/>
                  </a:cubicBezTo>
                  <a:cubicBezTo>
                    <a:pt x="781" y="290"/>
                    <a:pt x="781" y="312"/>
                    <a:pt x="781" y="315"/>
                  </a:cubicBezTo>
                  <a:cubicBezTo>
                    <a:pt x="782" y="316"/>
                    <a:pt x="784" y="317"/>
                    <a:pt x="785" y="317"/>
                  </a:cubicBezTo>
                  <a:cubicBezTo>
                    <a:pt x="788" y="317"/>
                    <a:pt x="790" y="313"/>
                    <a:pt x="796" y="300"/>
                  </a:cubicBezTo>
                  <a:cubicBezTo>
                    <a:pt x="794" y="298"/>
                    <a:pt x="797" y="289"/>
                    <a:pt x="798" y="289"/>
                  </a:cubicBezTo>
                  <a:lnTo>
                    <a:pt x="798" y="289"/>
                  </a:lnTo>
                  <a:cubicBezTo>
                    <a:pt x="799" y="289"/>
                    <a:pt x="799" y="292"/>
                    <a:pt x="796" y="300"/>
                  </a:cubicBezTo>
                  <a:cubicBezTo>
                    <a:pt x="799" y="300"/>
                    <a:pt x="796" y="322"/>
                    <a:pt x="803" y="328"/>
                  </a:cubicBezTo>
                  <a:cubicBezTo>
                    <a:pt x="805" y="330"/>
                    <a:pt x="806" y="332"/>
                    <a:pt x="808" y="332"/>
                  </a:cubicBezTo>
                  <a:cubicBezTo>
                    <a:pt x="811" y="332"/>
                    <a:pt x="813" y="327"/>
                    <a:pt x="821" y="315"/>
                  </a:cubicBezTo>
                  <a:cubicBezTo>
                    <a:pt x="830" y="297"/>
                    <a:pt x="836" y="289"/>
                    <a:pt x="837" y="289"/>
                  </a:cubicBezTo>
                  <a:lnTo>
                    <a:pt x="837" y="289"/>
                  </a:lnTo>
                  <a:cubicBezTo>
                    <a:pt x="838" y="289"/>
                    <a:pt x="834" y="299"/>
                    <a:pt x="825" y="319"/>
                  </a:cubicBezTo>
                  <a:cubicBezTo>
                    <a:pt x="811" y="339"/>
                    <a:pt x="807" y="349"/>
                    <a:pt x="809" y="349"/>
                  </a:cubicBezTo>
                  <a:cubicBezTo>
                    <a:pt x="810" y="349"/>
                    <a:pt x="813" y="345"/>
                    <a:pt x="818" y="337"/>
                  </a:cubicBezTo>
                  <a:cubicBezTo>
                    <a:pt x="831" y="325"/>
                    <a:pt x="831" y="325"/>
                    <a:pt x="834" y="325"/>
                  </a:cubicBezTo>
                  <a:cubicBezTo>
                    <a:pt x="827" y="334"/>
                    <a:pt x="824" y="339"/>
                    <a:pt x="825" y="339"/>
                  </a:cubicBezTo>
                  <a:cubicBezTo>
                    <a:pt x="827" y="339"/>
                    <a:pt x="831" y="336"/>
                    <a:pt x="837" y="331"/>
                  </a:cubicBezTo>
                  <a:cubicBezTo>
                    <a:pt x="840" y="331"/>
                    <a:pt x="840" y="331"/>
                    <a:pt x="828" y="347"/>
                  </a:cubicBezTo>
                  <a:lnTo>
                    <a:pt x="831" y="350"/>
                  </a:lnTo>
                  <a:cubicBezTo>
                    <a:pt x="840" y="341"/>
                    <a:pt x="847" y="338"/>
                    <a:pt x="851" y="338"/>
                  </a:cubicBezTo>
                  <a:cubicBezTo>
                    <a:pt x="859" y="338"/>
                    <a:pt x="855" y="355"/>
                    <a:pt x="846" y="366"/>
                  </a:cubicBezTo>
                  <a:cubicBezTo>
                    <a:pt x="846" y="366"/>
                    <a:pt x="846" y="366"/>
                    <a:pt x="862" y="353"/>
                  </a:cubicBezTo>
                  <a:cubicBezTo>
                    <a:pt x="877" y="340"/>
                    <a:pt x="885" y="333"/>
                    <a:pt x="887" y="333"/>
                  </a:cubicBezTo>
                  <a:lnTo>
                    <a:pt x="887" y="333"/>
                  </a:lnTo>
                  <a:cubicBezTo>
                    <a:pt x="889" y="333"/>
                    <a:pt x="882" y="341"/>
                    <a:pt x="865" y="356"/>
                  </a:cubicBezTo>
                  <a:cubicBezTo>
                    <a:pt x="851" y="372"/>
                    <a:pt x="844" y="380"/>
                    <a:pt x="845" y="380"/>
                  </a:cubicBezTo>
                  <a:cubicBezTo>
                    <a:pt x="845" y="380"/>
                    <a:pt x="853" y="373"/>
                    <a:pt x="868" y="359"/>
                  </a:cubicBezTo>
                  <a:cubicBezTo>
                    <a:pt x="873" y="356"/>
                    <a:pt x="877" y="354"/>
                    <a:pt x="880" y="354"/>
                  </a:cubicBezTo>
                  <a:cubicBezTo>
                    <a:pt x="886" y="354"/>
                    <a:pt x="883" y="364"/>
                    <a:pt x="859" y="381"/>
                  </a:cubicBezTo>
                  <a:lnTo>
                    <a:pt x="828" y="409"/>
                  </a:lnTo>
                  <a:cubicBezTo>
                    <a:pt x="840" y="401"/>
                    <a:pt x="844" y="400"/>
                    <a:pt x="846" y="400"/>
                  </a:cubicBezTo>
                  <a:cubicBezTo>
                    <a:pt x="846" y="400"/>
                    <a:pt x="846" y="400"/>
                    <a:pt x="846" y="400"/>
                  </a:cubicBezTo>
                  <a:cubicBezTo>
                    <a:pt x="855" y="392"/>
                    <a:pt x="860" y="389"/>
                    <a:pt x="863" y="389"/>
                  </a:cubicBezTo>
                  <a:cubicBezTo>
                    <a:pt x="865" y="389"/>
                    <a:pt x="867" y="391"/>
                    <a:pt x="868" y="394"/>
                  </a:cubicBezTo>
                  <a:cubicBezTo>
                    <a:pt x="869" y="394"/>
                    <a:pt x="871" y="395"/>
                    <a:pt x="873" y="395"/>
                  </a:cubicBezTo>
                  <a:cubicBezTo>
                    <a:pt x="878" y="395"/>
                    <a:pt x="887" y="393"/>
                    <a:pt x="891" y="393"/>
                  </a:cubicBezTo>
                  <a:cubicBezTo>
                    <a:pt x="892" y="393"/>
                    <a:pt x="893" y="393"/>
                    <a:pt x="893" y="394"/>
                  </a:cubicBezTo>
                  <a:cubicBezTo>
                    <a:pt x="897" y="400"/>
                    <a:pt x="900" y="406"/>
                    <a:pt x="884" y="419"/>
                  </a:cubicBezTo>
                  <a:cubicBezTo>
                    <a:pt x="885" y="420"/>
                    <a:pt x="886" y="421"/>
                    <a:pt x="888" y="421"/>
                  </a:cubicBezTo>
                  <a:cubicBezTo>
                    <a:pt x="890" y="421"/>
                    <a:pt x="895" y="419"/>
                    <a:pt x="906" y="416"/>
                  </a:cubicBezTo>
                  <a:cubicBezTo>
                    <a:pt x="913" y="412"/>
                    <a:pt x="917" y="411"/>
                    <a:pt x="920" y="411"/>
                  </a:cubicBezTo>
                  <a:cubicBezTo>
                    <a:pt x="924" y="411"/>
                    <a:pt x="921" y="416"/>
                    <a:pt x="909" y="422"/>
                  </a:cubicBezTo>
                  <a:lnTo>
                    <a:pt x="912" y="425"/>
                  </a:lnTo>
                  <a:cubicBezTo>
                    <a:pt x="922" y="422"/>
                    <a:pt x="927" y="421"/>
                    <a:pt x="930" y="421"/>
                  </a:cubicBezTo>
                  <a:cubicBezTo>
                    <a:pt x="933" y="421"/>
                    <a:pt x="934" y="422"/>
                    <a:pt x="934" y="422"/>
                  </a:cubicBezTo>
                  <a:cubicBezTo>
                    <a:pt x="920" y="429"/>
                    <a:pt x="906" y="438"/>
                    <a:pt x="909" y="438"/>
                  </a:cubicBezTo>
                  <a:cubicBezTo>
                    <a:pt x="910" y="438"/>
                    <a:pt x="913" y="437"/>
                    <a:pt x="919" y="434"/>
                  </a:cubicBezTo>
                  <a:cubicBezTo>
                    <a:pt x="927" y="430"/>
                    <a:pt x="932" y="429"/>
                    <a:pt x="935" y="429"/>
                  </a:cubicBezTo>
                  <a:cubicBezTo>
                    <a:pt x="938" y="429"/>
                    <a:pt x="939" y="431"/>
                    <a:pt x="940" y="434"/>
                  </a:cubicBezTo>
                  <a:cubicBezTo>
                    <a:pt x="925" y="447"/>
                    <a:pt x="946" y="525"/>
                    <a:pt x="964" y="525"/>
                  </a:cubicBezTo>
                  <a:cubicBezTo>
                    <a:pt x="965" y="525"/>
                    <a:pt x="965" y="525"/>
                    <a:pt x="966" y="525"/>
                  </a:cubicBezTo>
                  <a:lnTo>
                    <a:pt x="969" y="532"/>
                  </a:lnTo>
                  <a:cubicBezTo>
                    <a:pt x="969" y="535"/>
                    <a:pt x="969" y="541"/>
                    <a:pt x="969" y="541"/>
                  </a:cubicBezTo>
                  <a:cubicBezTo>
                    <a:pt x="928" y="547"/>
                    <a:pt x="950" y="557"/>
                    <a:pt x="972" y="563"/>
                  </a:cubicBezTo>
                  <a:cubicBezTo>
                    <a:pt x="991" y="563"/>
                    <a:pt x="991" y="566"/>
                    <a:pt x="991" y="569"/>
                  </a:cubicBezTo>
                  <a:cubicBezTo>
                    <a:pt x="950" y="572"/>
                    <a:pt x="950" y="582"/>
                    <a:pt x="972" y="585"/>
                  </a:cubicBezTo>
                  <a:cubicBezTo>
                    <a:pt x="1013" y="585"/>
                    <a:pt x="1016" y="588"/>
                    <a:pt x="972" y="591"/>
                  </a:cubicBezTo>
                  <a:cubicBezTo>
                    <a:pt x="931" y="594"/>
                    <a:pt x="931" y="597"/>
                    <a:pt x="994" y="601"/>
                  </a:cubicBezTo>
                  <a:cubicBezTo>
                    <a:pt x="1013" y="604"/>
                    <a:pt x="1013" y="604"/>
                    <a:pt x="994" y="607"/>
                  </a:cubicBezTo>
                  <a:cubicBezTo>
                    <a:pt x="950" y="610"/>
                    <a:pt x="950" y="613"/>
                    <a:pt x="972" y="613"/>
                  </a:cubicBezTo>
                  <a:cubicBezTo>
                    <a:pt x="1013" y="613"/>
                    <a:pt x="1013" y="619"/>
                    <a:pt x="972" y="619"/>
                  </a:cubicBezTo>
                  <a:cubicBezTo>
                    <a:pt x="931" y="626"/>
                    <a:pt x="931" y="626"/>
                    <a:pt x="972" y="629"/>
                  </a:cubicBezTo>
                  <a:cubicBezTo>
                    <a:pt x="1013" y="632"/>
                    <a:pt x="1013" y="644"/>
                    <a:pt x="969" y="644"/>
                  </a:cubicBezTo>
                  <a:cubicBezTo>
                    <a:pt x="969" y="648"/>
                    <a:pt x="947" y="651"/>
                    <a:pt x="969" y="651"/>
                  </a:cubicBezTo>
                  <a:lnTo>
                    <a:pt x="947" y="651"/>
                  </a:lnTo>
                  <a:cubicBezTo>
                    <a:pt x="947" y="654"/>
                    <a:pt x="947" y="657"/>
                    <a:pt x="947" y="657"/>
                  </a:cubicBezTo>
                  <a:lnTo>
                    <a:pt x="969" y="660"/>
                  </a:lnTo>
                  <a:cubicBezTo>
                    <a:pt x="966" y="660"/>
                    <a:pt x="944" y="676"/>
                    <a:pt x="940" y="691"/>
                  </a:cubicBezTo>
                  <a:cubicBezTo>
                    <a:pt x="931" y="716"/>
                    <a:pt x="931" y="723"/>
                    <a:pt x="950" y="726"/>
                  </a:cubicBezTo>
                  <a:cubicBezTo>
                    <a:pt x="975" y="731"/>
                    <a:pt x="985" y="735"/>
                    <a:pt x="981" y="735"/>
                  </a:cubicBezTo>
                  <a:cubicBezTo>
                    <a:pt x="977" y="735"/>
                    <a:pt x="967" y="733"/>
                    <a:pt x="950" y="729"/>
                  </a:cubicBezTo>
                  <a:cubicBezTo>
                    <a:pt x="950" y="732"/>
                    <a:pt x="928" y="732"/>
                    <a:pt x="925" y="735"/>
                  </a:cubicBezTo>
                  <a:cubicBezTo>
                    <a:pt x="925" y="737"/>
                    <a:pt x="923" y="741"/>
                    <a:pt x="916" y="741"/>
                  </a:cubicBezTo>
                  <a:cubicBezTo>
                    <a:pt x="913" y="741"/>
                    <a:pt x="909" y="740"/>
                    <a:pt x="903" y="738"/>
                  </a:cubicBezTo>
                  <a:lnTo>
                    <a:pt x="900" y="738"/>
                  </a:lnTo>
                  <a:cubicBezTo>
                    <a:pt x="934" y="756"/>
                    <a:pt x="932" y="770"/>
                    <a:pt x="914" y="770"/>
                  </a:cubicBezTo>
                  <a:cubicBezTo>
                    <a:pt x="913" y="770"/>
                    <a:pt x="911" y="770"/>
                    <a:pt x="909" y="770"/>
                  </a:cubicBezTo>
                  <a:lnTo>
                    <a:pt x="909" y="770"/>
                  </a:lnTo>
                  <a:cubicBezTo>
                    <a:pt x="906" y="773"/>
                    <a:pt x="906" y="776"/>
                    <a:pt x="922" y="789"/>
                  </a:cubicBezTo>
                  <a:cubicBezTo>
                    <a:pt x="931" y="796"/>
                    <a:pt x="935" y="799"/>
                    <a:pt x="932" y="799"/>
                  </a:cubicBezTo>
                  <a:cubicBezTo>
                    <a:pt x="931" y="799"/>
                    <a:pt x="926" y="797"/>
                    <a:pt x="919" y="795"/>
                  </a:cubicBezTo>
                  <a:cubicBezTo>
                    <a:pt x="911" y="791"/>
                    <a:pt x="903" y="789"/>
                    <a:pt x="897" y="789"/>
                  </a:cubicBezTo>
                  <a:cubicBezTo>
                    <a:pt x="889" y="789"/>
                    <a:pt x="888" y="794"/>
                    <a:pt x="909" y="807"/>
                  </a:cubicBezTo>
                  <a:lnTo>
                    <a:pt x="890" y="798"/>
                  </a:lnTo>
                  <a:cubicBezTo>
                    <a:pt x="886" y="796"/>
                    <a:pt x="883" y="795"/>
                    <a:pt x="882" y="795"/>
                  </a:cubicBezTo>
                  <a:lnTo>
                    <a:pt x="882" y="795"/>
                  </a:lnTo>
                  <a:cubicBezTo>
                    <a:pt x="880" y="795"/>
                    <a:pt x="892" y="803"/>
                    <a:pt x="906" y="811"/>
                  </a:cubicBezTo>
                  <a:cubicBezTo>
                    <a:pt x="922" y="822"/>
                    <a:pt x="931" y="829"/>
                    <a:pt x="930" y="829"/>
                  </a:cubicBezTo>
                  <a:cubicBezTo>
                    <a:pt x="929" y="829"/>
                    <a:pt x="915" y="821"/>
                    <a:pt x="887" y="804"/>
                  </a:cubicBezTo>
                  <a:cubicBezTo>
                    <a:pt x="867" y="791"/>
                    <a:pt x="857" y="785"/>
                    <a:pt x="856" y="785"/>
                  </a:cubicBezTo>
                  <a:lnTo>
                    <a:pt x="856" y="785"/>
                  </a:lnTo>
                  <a:cubicBezTo>
                    <a:pt x="855" y="785"/>
                    <a:pt x="860" y="789"/>
                    <a:pt x="868" y="795"/>
                  </a:cubicBezTo>
                  <a:cubicBezTo>
                    <a:pt x="880" y="804"/>
                    <a:pt x="892" y="814"/>
                    <a:pt x="889" y="814"/>
                  </a:cubicBezTo>
                  <a:cubicBezTo>
                    <a:pt x="888" y="814"/>
                    <a:pt x="886" y="813"/>
                    <a:pt x="881" y="811"/>
                  </a:cubicBezTo>
                  <a:lnTo>
                    <a:pt x="881" y="811"/>
                  </a:lnTo>
                  <a:cubicBezTo>
                    <a:pt x="881" y="814"/>
                    <a:pt x="878" y="814"/>
                    <a:pt x="912" y="839"/>
                  </a:cubicBezTo>
                  <a:cubicBezTo>
                    <a:pt x="928" y="851"/>
                    <a:pt x="925" y="854"/>
                    <a:pt x="925" y="854"/>
                  </a:cubicBezTo>
                  <a:cubicBezTo>
                    <a:pt x="912" y="848"/>
                    <a:pt x="903" y="839"/>
                    <a:pt x="893" y="829"/>
                  </a:cubicBezTo>
                  <a:lnTo>
                    <a:pt x="890" y="832"/>
                  </a:lnTo>
                  <a:cubicBezTo>
                    <a:pt x="875" y="826"/>
                    <a:pt x="862" y="820"/>
                    <a:pt x="853" y="811"/>
                  </a:cubicBezTo>
                  <a:cubicBezTo>
                    <a:pt x="845" y="805"/>
                    <a:pt x="840" y="802"/>
                    <a:pt x="840" y="802"/>
                  </a:cubicBezTo>
                  <a:lnTo>
                    <a:pt x="840" y="802"/>
                  </a:lnTo>
                  <a:cubicBezTo>
                    <a:pt x="840" y="802"/>
                    <a:pt x="848" y="808"/>
                    <a:pt x="868" y="823"/>
                  </a:cubicBezTo>
                  <a:cubicBezTo>
                    <a:pt x="900" y="851"/>
                    <a:pt x="900" y="851"/>
                    <a:pt x="897" y="854"/>
                  </a:cubicBezTo>
                  <a:cubicBezTo>
                    <a:pt x="896" y="855"/>
                    <a:pt x="895" y="856"/>
                    <a:pt x="894" y="856"/>
                  </a:cubicBezTo>
                  <a:cubicBezTo>
                    <a:pt x="892" y="856"/>
                    <a:pt x="888" y="853"/>
                    <a:pt x="878" y="845"/>
                  </a:cubicBezTo>
                  <a:cubicBezTo>
                    <a:pt x="867" y="834"/>
                    <a:pt x="864" y="831"/>
                    <a:pt x="862" y="831"/>
                  </a:cubicBezTo>
                  <a:cubicBezTo>
                    <a:pt x="861" y="831"/>
                    <a:pt x="860" y="831"/>
                    <a:pt x="859" y="832"/>
                  </a:cubicBezTo>
                  <a:cubicBezTo>
                    <a:pt x="875" y="864"/>
                    <a:pt x="897" y="892"/>
                    <a:pt x="922" y="917"/>
                  </a:cubicBezTo>
                  <a:cubicBezTo>
                    <a:pt x="936" y="933"/>
                    <a:pt x="943" y="941"/>
                    <a:pt x="942" y="941"/>
                  </a:cubicBezTo>
                  <a:cubicBezTo>
                    <a:pt x="942" y="941"/>
                    <a:pt x="934" y="934"/>
                    <a:pt x="919" y="920"/>
                  </a:cubicBezTo>
                  <a:cubicBezTo>
                    <a:pt x="907" y="909"/>
                    <a:pt x="904" y="907"/>
                    <a:pt x="902" y="907"/>
                  </a:cubicBezTo>
                  <a:cubicBezTo>
                    <a:pt x="901" y="907"/>
                    <a:pt x="901" y="908"/>
                    <a:pt x="900" y="908"/>
                  </a:cubicBezTo>
                  <a:cubicBezTo>
                    <a:pt x="884" y="892"/>
                    <a:pt x="887" y="892"/>
                    <a:pt x="890" y="889"/>
                  </a:cubicBezTo>
                  <a:lnTo>
                    <a:pt x="875" y="873"/>
                  </a:lnTo>
                  <a:cubicBezTo>
                    <a:pt x="860" y="860"/>
                    <a:pt x="852" y="853"/>
                    <a:pt x="851" y="853"/>
                  </a:cubicBezTo>
                  <a:lnTo>
                    <a:pt x="851" y="853"/>
                  </a:lnTo>
                  <a:cubicBezTo>
                    <a:pt x="849" y="853"/>
                    <a:pt x="855" y="861"/>
                    <a:pt x="868" y="879"/>
                  </a:cubicBezTo>
                  <a:cubicBezTo>
                    <a:pt x="875" y="888"/>
                    <a:pt x="878" y="892"/>
                    <a:pt x="877" y="892"/>
                  </a:cubicBezTo>
                  <a:cubicBezTo>
                    <a:pt x="877" y="892"/>
                    <a:pt x="873" y="889"/>
                    <a:pt x="865" y="883"/>
                  </a:cubicBezTo>
                  <a:cubicBezTo>
                    <a:pt x="855" y="872"/>
                    <a:pt x="844" y="863"/>
                    <a:pt x="842" y="863"/>
                  </a:cubicBezTo>
                  <a:lnTo>
                    <a:pt x="842" y="863"/>
                  </a:lnTo>
                  <a:cubicBezTo>
                    <a:pt x="841" y="863"/>
                    <a:pt x="842" y="865"/>
                    <a:pt x="846" y="870"/>
                  </a:cubicBezTo>
                  <a:cubicBezTo>
                    <a:pt x="846" y="870"/>
                    <a:pt x="846" y="870"/>
                    <a:pt x="846" y="870"/>
                  </a:cubicBezTo>
                  <a:cubicBezTo>
                    <a:pt x="844" y="870"/>
                    <a:pt x="840" y="869"/>
                    <a:pt x="831" y="858"/>
                  </a:cubicBezTo>
                  <a:lnTo>
                    <a:pt x="831" y="858"/>
                  </a:lnTo>
                  <a:cubicBezTo>
                    <a:pt x="825" y="861"/>
                    <a:pt x="825" y="861"/>
                    <a:pt x="837" y="876"/>
                  </a:cubicBezTo>
                  <a:cubicBezTo>
                    <a:pt x="850" y="895"/>
                    <a:pt x="846" y="895"/>
                    <a:pt x="846" y="895"/>
                  </a:cubicBezTo>
                  <a:cubicBezTo>
                    <a:pt x="843" y="898"/>
                    <a:pt x="840" y="898"/>
                    <a:pt x="853" y="917"/>
                  </a:cubicBezTo>
                  <a:cubicBezTo>
                    <a:pt x="865" y="933"/>
                    <a:pt x="875" y="952"/>
                    <a:pt x="872" y="955"/>
                  </a:cubicBezTo>
                  <a:cubicBezTo>
                    <a:pt x="874" y="963"/>
                    <a:pt x="876" y="969"/>
                    <a:pt x="874" y="969"/>
                  </a:cubicBezTo>
                  <a:cubicBezTo>
                    <a:pt x="872" y="969"/>
                    <a:pt x="865" y="961"/>
                    <a:pt x="850" y="942"/>
                  </a:cubicBezTo>
                  <a:cubicBezTo>
                    <a:pt x="843" y="928"/>
                    <a:pt x="839" y="926"/>
                    <a:pt x="836" y="926"/>
                  </a:cubicBezTo>
                  <a:cubicBezTo>
                    <a:pt x="835" y="926"/>
                    <a:pt x="835" y="926"/>
                    <a:pt x="834" y="926"/>
                  </a:cubicBezTo>
                  <a:cubicBezTo>
                    <a:pt x="834" y="926"/>
                    <a:pt x="834" y="927"/>
                    <a:pt x="834" y="927"/>
                  </a:cubicBezTo>
                  <a:cubicBezTo>
                    <a:pt x="833" y="927"/>
                    <a:pt x="829" y="925"/>
                    <a:pt x="818" y="914"/>
                  </a:cubicBezTo>
                  <a:cubicBezTo>
                    <a:pt x="815" y="908"/>
                    <a:pt x="813" y="906"/>
                    <a:pt x="813" y="906"/>
                  </a:cubicBezTo>
                  <a:lnTo>
                    <a:pt x="813" y="906"/>
                  </a:lnTo>
                  <a:cubicBezTo>
                    <a:pt x="813" y="906"/>
                    <a:pt x="821" y="919"/>
                    <a:pt x="828" y="933"/>
                  </a:cubicBezTo>
                  <a:lnTo>
                    <a:pt x="850" y="967"/>
                  </a:lnTo>
                  <a:cubicBezTo>
                    <a:pt x="834" y="952"/>
                    <a:pt x="821" y="936"/>
                    <a:pt x="812" y="917"/>
                  </a:cubicBezTo>
                  <a:cubicBezTo>
                    <a:pt x="801" y="898"/>
                    <a:pt x="796" y="889"/>
                    <a:pt x="795" y="889"/>
                  </a:cubicBezTo>
                  <a:lnTo>
                    <a:pt x="795" y="889"/>
                  </a:lnTo>
                  <a:cubicBezTo>
                    <a:pt x="795" y="889"/>
                    <a:pt x="799" y="898"/>
                    <a:pt x="809" y="917"/>
                  </a:cubicBezTo>
                  <a:cubicBezTo>
                    <a:pt x="818" y="931"/>
                    <a:pt x="824" y="945"/>
                    <a:pt x="820" y="945"/>
                  </a:cubicBezTo>
                  <a:cubicBezTo>
                    <a:pt x="819" y="945"/>
                    <a:pt x="816" y="943"/>
                    <a:pt x="812" y="939"/>
                  </a:cubicBezTo>
                  <a:cubicBezTo>
                    <a:pt x="811" y="940"/>
                    <a:pt x="810" y="941"/>
                    <a:pt x="808" y="941"/>
                  </a:cubicBezTo>
                  <a:cubicBezTo>
                    <a:pt x="805" y="941"/>
                    <a:pt x="800" y="937"/>
                    <a:pt x="793" y="923"/>
                  </a:cubicBezTo>
                  <a:cubicBezTo>
                    <a:pt x="789" y="919"/>
                    <a:pt x="788" y="917"/>
                    <a:pt x="787" y="917"/>
                  </a:cubicBezTo>
                  <a:lnTo>
                    <a:pt x="787" y="917"/>
                  </a:lnTo>
                  <a:cubicBezTo>
                    <a:pt x="785" y="917"/>
                    <a:pt x="790" y="926"/>
                    <a:pt x="790" y="926"/>
                  </a:cubicBezTo>
                  <a:cubicBezTo>
                    <a:pt x="794" y="937"/>
                    <a:pt x="794" y="943"/>
                    <a:pt x="791" y="943"/>
                  </a:cubicBezTo>
                  <a:cubicBezTo>
                    <a:pt x="789" y="943"/>
                    <a:pt x="784" y="940"/>
                    <a:pt x="778" y="933"/>
                  </a:cubicBezTo>
                  <a:cubicBezTo>
                    <a:pt x="762" y="916"/>
                    <a:pt x="754" y="907"/>
                    <a:pt x="753" y="907"/>
                  </a:cubicBezTo>
                  <a:lnTo>
                    <a:pt x="753" y="907"/>
                  </a:lnTo>
                  <a:cubicBezTo>
                    <a:pt x="751" y="907"/>
                    <a:pt x="755" y="917"/>
                    <a:pt x="765" y="936"/>
                  </a:cubicBezTo>
                  <a:cubicBezTo>
                    <a:pt x="769" y="947"/>
                    <a:pt x="773" y="958"/>
                    <a:pt x="773" y="958"/>
                  </a:cubicBezTo>
                  <a:cubicBezTo>
                    <a:pt x="773" y="958"/>
                    <a:pt x="770" y="952"/>
                    <a:pt x="762" y="936"/>
                  </a:cubicBezTo>
                  <a:cubicBezTo>
                    <a:pt x="759" y="932"/>
                    <a:pt x="757" y="930"/>
                    <a:pt x="756" y="930"/>
                  </a:cubicBezTo>
                  <a:lnTo>
                    <a:pt x="756" y="930"/>
                  </a:lnTo>
                  <a:cubicBezTo>
                    <a:pt x="752" y="930"/>
                    <a:pt x="756" y="945"/>
                    <a:pt x="759" y="961"/>
                  </a:cubicBezTo>
                  <a:cubicBezTo>
                    <a:pt x="762" y="980"/>
                    <a:pt x="778" y="1020"/>
                    <a:pt x="784" y="1039"/>
                  </a:cubicBezTo>
                  <a:cubicBezTo>
                    <a:pt x="793" y="1064"/>
                    <a:pt x="797" y="1073"/>
                    <a:pt x="796" y="1073"/>
                  </a:cubicBezTo>
                  <a:cubicBezTo>
                    <a:pt x="795" y="1073"/>
                    <a:pt x="792" y="1069"/>
                    <a:pt x="787" y="1061"/>
                  </a:cubicBezTo>
                  <a:cubicBezTo>
                    <a:pt x="787" y="1061"/>
                    <a:pt x="786" y="1062"/>
                    <a:pt x="786" y="1062"/>
                  </a:cubicBezTo>
                  <a:cubicBezTo>
                    <a:pt x="779" y="1062"/>
                    <a:pt x="771" y="1041"/>
                    <a:pt x="765" y="1024"/>
                  </a:cubicBezTo>
                  <a:cubicBezTo>
                    <a:pt x="759" y="1005"/>
                    <a:pt x="762" y="1005"/>
                    <a:pt x="762" y="1005"/>
                  </a:cubicBezTo>
                  <a:lnTo>
                    <a:pt x="765" y="1002"/>
                  </a:lnTo>
                  <a:cubicBezTo>
                    <a:pt x="759" y="983"/>
                    <a:pt x="749" y="964"/>
                    <a:pt x="746" y="964"/>
                  </a:cubicBezTo>
                  <a:cubicBezTo>
                    <a:pt x="742" y="955"/>
                    <a:pt x="739" y="950"/>
                    <a:pt x="737" y="950"/>
                  </a:cubicBezTo>
                  <a:lnTo>
                    <a:pt x="737" y="950"/>
                  </a:lnTo>
                  <a:cubicBezTo>
                    <a:pt x="736" y="950"/>
                    <a:pt x="737" y="956"/>
                    <a:pt x="740" y="967"/>
                  </a:cubicBezTo>
                  <a:cubicBezTo>
                    <a:pt x="730" y="948"/>
                    <a:pt x="724" y="948"/>
                    <a:pt x="718" y="948"/>
                  </a:cubicBezTo>
                  <a:cubicBezTo>
                    <a:pt x="717" y="949"/>
                    <a:pt x="716" y="950"/>
                    <a:pt x="714" y="950"/>
                  </a:cubicBezTo>
                  <a:cubicBezTo>
                    <a:pt x="710" y="950"/>
                    <a:pt x="704" y="946"/>
                    <a:pt x="699" y="933"/>
                  </a:cubicBezTo>
                  <a:cubicBezTo>
                    <a:pt x="693" y="936"/>
                    <a:pt x="690" y="936"/>
                    <a:pt x="696" y="955"/>
                  </a:cubicBezTo>
                  <a:cubicBezTo>
                    <a:pt x="702" y="979"/>
                    <a:pt x="703" y="989"/>
                    <a:pt x="701" y="989"/>
                  </a:cubicBezTo>
                  <a:cubicBezTo>
                    <a:pt x="701" y="989"/>
                    <a:pt x="699" y="984"/>
                    <a:pt x="696" y="977"/>
                  </a:cubicBezTo>
                  <a:cubicBezTo>
                    <a:pt x="689" y="952"/>
                    <a:pt x="673" y="937"/>
                    <a:pt x="662" y="937"/>
                  </a:cubicBezTo>
                  <a:cubicBezTo>
                    <a:pt x="655" y="937"/>
                    <a:pt x="649" y="944"/>
                    <a:pt x="649" y="961"/>
                  </a:cubicBezTo>
                  <a:lnTo>
                    <a:pt x="646" y="961"/>
                  </a:lnTo>
                  <a:cubicBezTo>
                    <a:pt x="641" y="950"/>
                    <a:pt x="635" y="944"/>
                    <a:pt x="629" y="944"/>
                  </a:cubicBezTo>
                  <a:cubicBezTo>
                    <a:pt x="624" y="944"/>
                    <a:pt x="619" y="950"/>
                    <a:pt x="618" y="961"/>
                  </a:cubicBezTo>
                  <a:lnTo>
                    <a:pt x="611" y="961"/>
                  </a:lnTo>
                  <a:cubicBezTo>
                    <a:pt x="607" y="952"/>
                    <a:pt x="604" y="947"/>
                    <a:pt x="603" y="947"/>
                  </a:cubicBezTo>
                  <a:cubicBezTo>
                    <a:pt x="601" y="947"/>
                    <a:pt x="600" y="952"/>
                    <a:pt x="599" y="961"/>
                  </a:cubicBezTo>
                  <a:cubicBezTo>
                    <a:pt x="597" y="977"/>
                    <a:pt x="596" y="991"/>
                    <a:pt x="596" y="991"/>
                  </a:cubicBezTo>
                  <a:cubicBezTo>
                    <a:pt x="596" y="991"/>
                    <a:pt x="596" y="988"/>
                    <a:pt x="596" y="983"/>
                  </a:cubicBezTo>
                  <a:cubicBezTo>
                    <a:pt x="596" y="961"/>
                    <a:pt x="589" y="961"/>
                    <a:pt x="580" y="961"/>
                  </a:cubicBezTo>
                  <a:cubicBezTo>
                    <a:pt x="568" y="961"/>
                    <a:pt x="568" y="961"/>
                    <a:pt x="571" y="980"/>
                  </a:cubicBezTo>
                  <a:cubicBezTo>
                    <a:pt x="566" y="986"/>
                    <a:pt x="563" y="989"/>
                    <a:pt x="561" y="989"/>
                  </a:cubicBezTo>
                  <a:cubicBezTo>
                    <a:pt x="557" y="989"/>
                    <a:pt x="558" y="973"/>
                    <a:pt x="558" y="958"/>
                  </a:cubicBezTo>
                  <a:cubicBezTo>
                    <a:pt x="561" y="940"/>
                    <a:pt x="561" y="930"/>
                    <a:pt x="560" y="930"/>
                  </a:cubicBezTo>
                  <a:lnTo>
                    <a:pt x="560" y="930"/>
                  </a:lnTo>
                  <a:cubicBezTo>
                    <a:pt x="559" y="930"/>
                    <a:pt x="555" y="945"/>
                    <a:pt x="552" y="980"/>
                  </a:cubicBezTo>
                  <a:cubicBezTo>
                    <a:pt x="548" y="1003"/>
                    <a:pt x="545" y="1013"/>
                    <a:pt x="543" y="1013"/>
                  </a:cubicBezTo>
                  <a:cubicBezTo>
                    <a:pt x="542" y="1013"/>
                    <a:pt x="541" y="1008"/>
                    <a:pt x="542" y="999"/>
                  </a:cubicBezTo>
                  <a:cubicBezTo>
                    <a:pt x="542" y="981"/>
                    <a:pt x="544" y="980"/>
                    <a:pt x="547" y="980"/>
                  </a:cubicBezTo>
                  <a:cubicBezTo>
                    <a:pt x="547" y="980"/>
                    <a:pt x="548" y="980"/>
                    <a:pt x="549" y="980"/>
                  </a:cubicBezTo>
                  <a:lnTo>
                    <a:pt x="552" y="936"/>
                  </a:lnTo>
                  <a:cubicBezTo>
                    <a:pt x="549" y="936"/>
                    <a:pt x="549" y="936"/>
                    <a:pt x="546" y="958"/>
                  </a:cubicBezTo>
                  <a:cubicBezTo>
                    <a:pt x="546" y="958"/>
                    <a:pt x="542" y="958"/>
                    <a:pt x="536" y="977"/>
                  </a:cubicBezTo>
                  <a:cubicBezTo>
                    <a:pt x="533" y="999"/>
                    <a:pt x="530" y="1017"/>
                    <a:pt x="530" y="1039"/>
                  </a:cubicBezTo>
                  <a:cubicBezTo>
                    <a:pt x="532" y="1055"/>
                    <a:pt x="531" y="1060"/>
                    <a:pt x="529" y="1060"/>
                  </a:cubicBezTo>
                  <a:cubicBezTo>
                    <a:pt x="529" y="1060"/>
                    <a:pt x="528" y="1059"/>
                    <a:pt x="527" y="1058"/>
                  </a:cubicBezTo>
                  <a:cubicBezTo>
                    <a:pt x="521" y="1039"/>
                    <a:pt x="524" y="1017"/>
                    <a:pt x="530" y="995"/>
                  </a:cubicBezTo>
                  <a:cubicBezTo>
                    <a:pt x="530" y="996"/>
                    <a:pt x="530" y="996"/>
                    <a:pt x="531" y="996"/>
                  </a:cubicBezTo>
                  <a:cubicBezTo>
                    <a:pt x="533" y="996"/>
                    <a:pt x="533" y="975"/>
                    <a:pt x="536" y="955"/>
                  </a:cubicBezTo>
                  <a:cubicBezTo>
                    <a:pt x="537" y="951"/>
                    <a:pt x="537" y="950"/>
                    <a:pt x="536" y="950"/>
                  </a:cubicBezTo>
                  <a:cubicBezTo>
                    <a:pt x="533" y="950"/>
                    <a:pt x="519" y="981"/>
                    <a:pt x="511" y="1014"/>
                  </a:cubicBezTo>
                  <a:cubicBezTo>
                    <a:pt x="511" y="1005"/>
                    <a:pt x="511" y="1011"/>
                    <a:pt x="514" y="995"/>
                  </a:cubicBezTo>
                  <a:cubicBezTo>
                    <a:pt x="517" y="973"/>
                    <a:pt x="511" y="973"/>
                    <a:pt x="505" y="970"/>
                  </a:cubicBezTo>
                  <a:cubicBezTo>
                    <a:pt x="499" y="970"/>
                    <a:pt x="495" y="970"/>
                    <a:pt x="492" y="989"/>
                  </a:cubicBezTo>
                  <a:cubicBezTo>
                    <a:pt x="489" y="1011"/>
                    <a:pt x="486" y="1030"/>
                    <a:pt x="483" y="1030"/>
                  </a:cubicBezTo>
                  <a:cubicBezTo>
                    <a:pt x="486" y="1030"/>
                    <a:pt x="483" y="1052"/>
                    <a:pt x="477" y="1071"/>
                  </a:cubicBezTo>
                  <a:cubicBezTo>
                    <a:pt x="477" y="1058"/>
                    <a:pt x="474" y="1042"/>
                    <a:pt x="477" y="1030"/>
                  </a:cubicBezTo>
                  <a:cubicBezTo>
                    <a:pt x="477" y="986"/>
                    <a:pt x="477" y="964"/>
                    <a:pt x="464" y="961"/>
                  </a:cubicBezTo>
                  <a:cubicBezTo>
                    <a:pt x="458" y="961"/>
                    <a:pt x="452" y="958"/>
                    <a:pt x="455" y="936"/>
                  </a:cubicBezTo>
                  <a:cubicBezTo>
                    <a:pt x="453" y="935"/>
                    <a:pt x="451" y="934"/>
                    <a:pt x="450" y="934"/>
                  </a:cubicBezTo>
                  <a:cubicBezTo>
                    <a:pt x="446" y="934"/>
                    <a:pt x="444" y="938"/>
                    <a:pt x="439" y="952"/>
                  </a:cubicBezTo>
                  <a:lnTo>
                    <a:pt x="436" y="952"/>
                  </a:lnTo>
                  <a:cubicBezTo>
                    <a:pt x="438" y="940"/>
                    <a:pt x="437" y="933"/>
                    <a:pt x="434" y="933"/>
                  </a:cubicBezTo>
                  <a:cubicBezTo>
                    <a:pt x="432" y="933"/>
                    <a:pt x="429" y="938"/>
                    <a:pt x="427" y="948"/>
                  </a:cubicBezTo>
                  <a:cubicBezTo>
                    <a:pt x="424" y="954"/>
                    <a:pt x="422" y="956"/>
                    <a:pt x="421" y="956"/>
                  </a:cubicBezTo>
                  <a:cubicBezTo>
                    <a:pt x="419" y="956"/>
                    <a:pt x="420" y="945"/>
                    <a:pt x="420" y="945"/>
                  </a:cubicBezTo>
                  <a:cubicBezTo>
                    <a:pt x="423" y="927"/>
                    <a:pt x="425" y="917"/>
                    <a:pt x="425" y="917"/>
                  </a:cubicBezTo>
                  <a:lnTo>
                    <a:pt x="425" y="917"/>
                  </a:lnTo>
                  <a:cubicBezTo>
                    <a:pt x="424" y="917"/>
                    <a:pt x="420" y="931"/>
                    <a:pt x="408" y="964"/>
                  </a:cubicBezTo>
                  <a:cubicBezTo>
                    <a:pt x="401" y="977"/>
                    <a:pt x="401" y="992"/>
                    <a:pt x="405" y="1005"/>
                  </a:cubicBezTo>
                  <a:lnTo>
                    <a:pt x="414" y="1008"/>
                  </a:lnTo>
                  <a:lnTo>
                    <a:pt x="398" y="1027"/>
                  </a:lnTo>
                  <a:cubicBezTo>
                    <a:pt x="398" y="1027"/>
                    <a:pt x="398" y="1026"/>
                    <a:pt x="397" y="1026"/>
                  </a:cubicBezTo>
                  <a:cubicBezTo>
                    <a:pt x="393" y="1026"/>
                    <a:pt x="379" y="1044"/>
                    <a:pt x="373" y="1061"/>
                  </a:cubicBezTo>
                  <a:cubicBezTo>
                    <a:pt x="373" y="1061"/>
                    <a:pt x="367" y="1080"/>
                    <a:pt x="364" y="1080"/>
                  </a:cubicBezTo>
                  <a:lnTo>
                    <a:pt x="376" y="1039"/>
                  </a:lnTo>
                  <a:cubicBezTo>
                    <a:pt x="386" y="1020"/>
                    <a:pt x="395" y="1002"/>
                    <a:pt x="401" y="983"/>
                  </a:cubicBezTo>
                  <a:cubicBezTo>
                    <a:pt x="409" y="957"/>
                    <a:pt x="412" y="938"/>
                    <a:pt x="409" y="938"/>
                  </a:cubicBezTo>
                  <a:lnTo>
                    <a:pt x="409" y="938"/>
                  </a:lnTo>
                  <a:cubicBezTo>
                    <a:pt x="408" y="938"/>
                    <a:pt x="404" y="944"/>
                    <a:pt x="398" y="958"/>
                  </a:cubicBezTo>
                  <a:cubicBezTo>
                    <a:pt x="395" y="958"/>
                    <a:pt x="395" y="958"/>
                    <a:pt x="401" y="936"/>
                  </a:cubicBezTo>
                  <a:cubicBezTo>
                    <a:pt x="404" y="928"/>
                    <a:pt x="406" y="923"/>
                    <a:pt x="405" y="923"/>
                  </a:cubicBezTo>
                  <a:lnTo>
                    <a:pt x="405" y="923"/>
                  </a:lnTo>
                  <a:cubicBezTo>
                    <a:pt x="404" y="923"/>
                    <a:pt x="400" y="932"/>
                    <a:pt x="389" y="952"/>
                  </a:cubicBezTo>
                  <a:cubicBezTo>
                    <a:pt x="380" y="970"/>
                    <a:pt x="374" y="979"/>
                    <a:pt x="373" y="979"/>
                  </a:cubicBezTo>
                  <a:cubicBezTo>
                    <a:pt x="371" y="979"/>
                    <a:pt x="373" y="969"/>
                    <a:pt x="380" y="948"/>
                  </a:cubicBezTo>
                  <a:cubicBezTo>
                    <a:pt x="387" y="923"/>
                    <a:pt x="387" y="912"/>
                    <a:pt x="383" y="912"/>
                  </a:cubicBezTo>
                  <a:lnTo>
                    <a:pt x="383" y="912"/>
                  </a:lnTo>
                  <a:cubicBezTo>
                    <a:pt x="380" y="912"/>
                    <a:pt x="377" y="916"/>
                    <a:pt x="373" y="923"/>
                  </a:cubicBezTo>
                  <a:cubicBezTo>
                    <a:pt x="363" y="943"/>
                    <a:pt x="357" y="951"/>
                    <a:pt x="354" y="951"/>
                  </a:cubicBezTo>
                  <a:cubicBezTo>
                    <a:pt x="351" y="951"/>
                    <a:pt x="351" y="945"/>
                    <a:pt x="354" y="936"/>
                  </a:cubicBezTo>
                  <a:cubicBezTo>
                    <a:pt x="360" y="924"/>
                    <a:pt x="361" y="919"/>
                    <a:pt x="359" y="919"/>
                  </a:cubicBezTo>
                  <a:lnTo>
                    <a:pt x="359" y="919"/>
                  </a:lnTo>
                  <a:cubicBezTo>
                    <a:pt x="358" y="919"/>
                    <a:pt x="354" y="922"/>
                    <a:pt x="348" y="930"/>
                  </a:cubicBezTo>
                  <a:cubicBezTo>
                    <a:pt x="355" y="916"/>
                    <a:pt x="361" y="903"/>
                    <a:pt x="360" y="903"/>
                  </a:cubicBezTo>
                  <a:lnTo>
                    <a:pt x="360" y="903"/>
                  </a:lnTo>
                  <a:cubicBezTo>
                    <a:pt x="360" y="903"/>
                    <a:pt x="358" y="905"/>
                    <a:pt x="354" y="911"/>
                  </a:cubicBezTo>
                  <a:cubicBezTo>
                    <a:pt x="354" y="911"/>
                    <a:pt x="354" y="911"/>
                    <a:pt x="354" y="911"/>
                  </a:cubicBezTo>
                  <a:cubicBezTo>
                    <a:pt x="352" y="911"/>
                    <a:pt x="349" y="912"/>
                    <a:pt x="342" y="926"/>
                  </a:cubicBezTo>
                  <a:cubicBezTo>
                    <a:pt x="342" y="926"/>
                    <a:pt x="329" y="945"/>
                    <a:pt x="317" y="961"/>
                  </a:cubicBezTo>
                  <a:cubicBezTo>
                    <a:pt x="320" y="961"/>
                    <a:pt x="311" y="980"/>
                    <a:pt x="298" y="999"/>
                  </a:cubicBezTo>
                  <a:cubicBezTo>
                    <a:pt x="296" y="1003"/>
                    <a:pt x="294" y="1005"/>
                    <a:pt x="293" y="1005"/>
                  </a:cubicBezTo>
                  <a:cubicBezTo>
                    <a:pt x="289" y="1005"/>
                    <a:pt x="292" y="980"/>
                    <a:pt x="314" y="936"/>
                  </a:cubicBezTo>
                  <a:lnTo>
                    <a:pt x="333" y="895"/>
                  </a:lnTo>
                  <a:lnTo>
                    <a:pt x="311" y="930"/>
                  </a:lnTo>
                  <a:cubicBezTo>
                    <a:pt x="307" y="930"/>
                    <a:pt x="307" y="926"/>
                    <a:pt x="317" y="911"/>
                  </a:cubicBezTo>
                  <a:cubicBezTo>
                    <a:pt x="329" y="892"/>
                    <a:pt x="329" y="892"/>
                    <a:pt x="326" y="892"/>
                  </a:cubicBezTo>
                  <a:cubicBezTo>
                    <a:pt x="326" y="892"/>
                    <a:pt x="326" y="892"/>
                    <a:pt x="326" y="892"/>
                  </a:cubicBezTo>
                  <a:cubicBezTo>
                    <a:pt x="325" y="892"/>
                    <a:pt x="323" y="894"/>
                    <a:pt x="314" y="908"/>
                  </a:cubicBezTo>
                  <a:cubicBezTo>
                    <a:pt x="299" y="927"/>
                    <a:pt x="293" y="936"/>
                    <a:pt x="292" y="936"/>
                  </a:cubicBezTo>
                  <a:cubicBezTo>
                    <a:pt x="292" y="936"/>
                    <a:pt x="294" y="931"/>
                    <a:pt x="298" y="923"/>
                  </a:cubicBezTo>
                  <a:cubicBezTo>
                    <a:pt x="310" y="904"/>
                    <a:pt x="315" y="894"/>
                    <a:pt x="314" y="894"/>
                  </a:cubicBezTo>
                  <a:lnTo>
                    <a:pt x="314" y="894"/>
                  </a:lnTo>
                  <a:cubicBezTo>
                    <a:pt x="312" y="894"/>
                    <a:pt x="305" y="902"/>
                    <a:pt x="292" y="917"/>
                  </a:cubicBezTo>
                  <a:cubicBezTo>
                    <a:pt x="280" y="934"/>
                    <a:pt x="273" y="943"/>
                    <a:pt x="273" y="943"/>
                  </a:cubicBezTo>
                  <a:cubicBezTo>
                    <a:pt x="273" y="943"/>
                    <a:pt x="279" y="933"/>
                    <a:pt x="292" y="914"/>
                  </a:cubicBezTo>
                  <a:cubicBezTo>
                    <a:pt x="301" y="905"/>
                    <a:pt x="307" y="892"/>
                    <a:pt x="311" y="879"/>
                  </a:cubicBezTo>
                  <a:lnTo>
                    <a:pt x="311" y="879"/>
                  </a:lnTo>
                  <a:lnTo>
                    <a:pt x="298" y="895"/>
                  </a:lnTo>
                  <a:cubicBezTo>
                    <a:pt x="284" y="914"/>
                    <a:pt x="277" y="922"/>
                    <a:pt x="276" y="922"/>
                  </a:cubicBezTo>
                  <a:cubicBezTo>
                    <a:pt x="274" y="922"/>
                    <a:pt x="277" y="916"/>
                    <a:pt x="282" y="908"/>
                  </a:cubicBezTo>
                  <a:cubicBezTo>
                    <a:pt x="290" y="899"/>
                    <a:pt x="292" y="894"/>
                    <a:pt x="289" y="894"/>
                  </a:cubicBezTo>
                  <a:lnTo>
                    <a:pt x="289" y="894"/>
                  </a:lnTo>
                  <a:cubicBezTo>
                    <a:pt x="287" y="894"/>
                    <a:pt x="283" y="896"/>
                    <a:pt x="276" y="901"/>
                  </a:cubicBezTo>
                  <a:cubicBezTo>
                    <a:pt x="270" y="898"/>
                    <a:pt x="270" y="895"/>
                    <a:pt x="282" y="879"/>
                  </a:cubicBezTo>
                  <a:lnTo>
                    <a:pt x="282" y="879"/>
                  </a:lnTo>
                  <a:cubicBezTo>
                    <a:pt x="275" y="885"/>
                    <a:pt x="271" y="888"/>
                    <a:pt x="270" y="888"/>
                  </a:cubicBezTo>
                  <a:cubicBezTo>
                    <a:pt x="269" y="888"/>
                    <a:pt x="271" y="884"/>
                    <a:pt x="276" y="873"/>
                  </a:cubicBezTo>
                  <a:cubicBezTo>
                    <a:pt x="283" y="863"/>
                    <a:pt x="286" y="859"/>
                    <a:pt x="285" y="859"/>
                  </a:cubicBezTo>
                  <a:lnTo>
                    <a:pt x="285" y="859"/>
                  </a:lnTo>
                  <a:cubicBezTo>
                    <a:pt x="284" y="859"/>
                    <a:pt x="280" y="863"/>
                    <a:pt x="273" y="870"/>
                  </a:cubicBezTo>
                  <a:cubicBezTo>
                    <a:pt x="242" y="898"/>
                    <a:pt x="229" y="914"/>
                    <a:pt x="232" y="917"/>
                  </a:cubicBezTo>
                  <a:cubicBezTo>
                    <a:pt x="232" y="920"/>
                    <a:pt x="232" y="920"/>
                    <a:pt x="220" y="933"/>
                  </a:cubicBezTo>
                  <a:lnTo>
                    <a:pt x="213" y="930"/>
                  </a:lnTo>
                  <a:cubicBezTo>
                    <a:pt x="213" y="928"/>
                    <a:pt x="213" y="928"/>
                    <a:pt x="212" y="928"/>
                  </a:cubicBezTo>
                  <a:cubicBezTo>
                    <a:pt x="209" y="928"/>
                    <a:pt x="203" y="930"/>
                    <a:pt x="191" y="936"/>
                  </a:cubicBezTo>
                  <a:cubicBezTo>
                    <a:pt x="173" y="944"/>
                    <a:pt x="149" y="966"/>
                    <a:pt x="155" y="966"/>
                  </a:cubicBezTo>
                  <a:cubicBezTo>
                    <a:pt x="156" y="966"/>
                    <a:pt x="158" y="965"/>
                    <a:pt x="160" y="964"/>
                  </a:cubicBezTo>
                  <a:lnTo>
                    <a:pt x="160" y="964"/>
                  </a:lnTo>
                  <a:lnTo>
                    <a:pt x="148" y="983"/>
                  </a:lnTo>
                  <a:cubicBezTo>
                    <a:pt x="125" y="1006"/>
                    <a:pt x="115" y="1019"/>
                    <a:pt x="118" y="1019"/>
                  </a:cubicBezTo>
                  <a:cubicBezTo>
                    <a:pt x="121" y="1019"/>
                    <a:pt x="133" y="1008"/>
                    <a:pt x="154" y="986"/>
                  </a:cubicBezTo>
                  <a:cubicBezTo>
                    <a:pt x="178" y="962"/>
                    <a:pt x="189" y="951"/>
                    <a:pt x="189" y="951"/>
                  </a:cubicBezTo>
                  <a:lnTo>
                    <a:pt x="189" y="951"/>
                  </a:lnTo>
                  <a:cubicBezTo>
                    <a:pt x="189" y="951"/>
                    <a:pt x="182" y="959"/>
                    <a:pt x="170" y="973"/>
                  </a:cubicBezTo>
                  <a:cubicBezTo>
                    <a:pt x="141" y="1005"/>
                    <a:pt x="144" y="1008"/>
                    <a:pt x="148" y="1011"/>
                  </a:cubicBezTo>
                  <a:cubicBezTo>
                    <a:pt x="151" y="1014"/>
                    <a:pt x="151" y="1014"/>
                    <a:pt x="138" y="1030"/>
                  </a:cubicBezTo>
                  <a:cubicBezTo>
                    <a:pt x="123" y="1046"/>
                    <a:pt x="113" y="1064"/>
                    <a:pt x="116" y="1067"/>
                  </a:cubicBezTo>
                  <a:cubicBezTo>
                    <a:pt x="117" y="1068"/>
                    <a:pt x="118" y="1069"/>
                    <a:pt x="119" y="1069"/>
                  </a:cubicBezTo>
                  <a:cubicBezTo>
                    <a:pt x="121" y="1069"/>
                    <a:pt x="123" y="1066"/>
                    <a:pt x="132" y="1055"/>
                  </a:cubicBezTo>
                  <a:cubicBezTo>
                    <a:pt x="136" y="1048"/>
                    <a:pt x="139" y="1044"/>
                    <a:pt x="140" y="1044"/>
                  </a:cubicBezTo>
                  <a:lnTo>
                    <a:pt x="140" y="1044"/>
                  </a:lnTo>
                  <a:cubicBezTo>
                    <a:pt x="142" y="1044"/>
                    <a:pt x="139" y="1054"/>
                    <a:pt x="126" y="1077"/>
                  </a:cubicBezTo>
                  <a:cubicBezTo>
                    <a:pt x="120" y="1085"/>
                    <a:pt x="117" y="1089"/>
                    <a:pt x="118" y="1089"/>
                  </a:cubicBezTo>
                  <a:cubicBezTo>
                    <a:pt x="118" y="1089"/>
                    <a:pt x="125" y="1081"/>
                    <a:pt x="141" y="1061"/>
                  </a:cubicBezTo>
                  <a:cubicBezTo>
                    <a:pt x="152" y="1047"/>
                    <a:pt x="160" y="1041"/>
                    <a:pt x="163" y="1041"/>
                  </a:cubicBezTo>
                  <a:lnTo>
                    <a:pt x="163" y="1041"/>
                  </a:lnTo>
                  <a:cubicBezTo>
                    <a:pt x="166" y="1041"/>
                    <a:pt x="163" y="1051"/>
                    <a:pt x="151" y="1071"/>
                  </a:cubicBezTo>
                  <a:lnTo>
                    <a:pt x="157" y="1077"/>
                  </a:lnTo>
                  <a:cubicBezTo>
                    <a:pt x="157" y="1077"/>
                    <a:pt x="158" y="1077"/>
                    <a:pt x="158" y="1077"/>
                  </a:cubicBezTo>
                  <a:cubicBezTo>
                    <a:pt x="162" y="1077"/>
                    <a:pt x="174" y="1060"/>
                    <a:pt x="185" y="1046"/>
                  </a:cubicBezTo>
                  <a:cubicBezTo>
                    <a:pt x="199" y="1028"/>
                    <a:pt x="206" y="1020"/>
                    <a:pt x="207" y="1020"/>
                  </a:cubicBezTo>
                  <a:lnTo>
                    <a:pt x="207" y="1020"/>
                  </a:lnTo>
                  <a:cubicBezTo>
                    <a:pt x="207" y="1020"/>
                    <a:pt x="205" y="1025"/>
                    <a:pt x="201" y="1033"/>
                  </a:cubicBezTo>
                  <a:cubicBezTo>
                    <a:pt x="195" y="1046"/>
                    <a:pt x="188" y="1055"/>
                    <a:pt x="179" y="1067"/>
                  </a:cubicBezTo>
                  <a:cubicBezTo>
                    <a:pt x="170" y="1083"/>
                    <a:pt x="173" y="1086"/>
                    <a:pt x="176" y="1089"/>
                  </a:cubicBezTo>
                  <a:cubicBezTo>
                    <a:pt x="177" y="1091"/>
                    <a:pt x="179" y="1093"/>
                    <a:pt x="182" y="1093"/>
                  </a:cubicBezTo>
                  <a:cubicBezTo>
                    <a:pt x="186" y="1093"/>
                    <a:pt x="191" y="1090"/>
                    <a:pt x="198" y="1080"/>
                  </a:cubicBezTo>
                  <a:lnTo>
                    <a:pt x="198" y="1080"/>
                  </a:lnTo>
                  <a:lnTo>
                    <a:pt x="185" y="1099"/>
                  </a:lnTo>
                  <a:cubicBezTo>
                    <a:pt x="187" y="1099"/>
                    <a:pt x="182" y="1107"/>
                    <a:pt x="183" y="1107"/>
                  </a:cubicBezTo>
                  <a:cubicBezTo>
                    <a:pt x="183" y="1107"/>
                    <a:pt x="184" y="1105"/>
                    <a:pt x="188" y="1099"/>
                  </a:cubicBezTo>
                  <a:cubicBezTo>
                    <a:pt x="188" y="1099"/>
                    <a:pt x="191" y="1102"/>
                    <a:pt x="188" y="1127"/>
                  </a:cubicBezTo>
                  <a:cubicBezTo>
                    <a:pt x="188" y="1132"/>
                    <a:pt x="189" y="1135"/>
                    <a:pt x="191" y="1135"/>
                  </a:cubicBezTo>
                  <a:cubicBezTo>
                    <a:pt x="199" y="1135"/>
                    <a:pt x="219" y="1111"/>
                    <a:pt x="229" y="1078"/>
                  </a:cubicBezTo>
                  <a:lnTo>
                    <a:pt x="229" y="1078"/>
                  </a:lnTo>
                  <a:cubicBezTo>
                    <a:pt x="230" y="1079"/>
                    <a:pt x="231" y="1079"/>
                    <a:pt x="232" y="1080"/>
                  </a:cubicBezTo>
                  <a:cubicBezTo>
                    <a:pt x="232" y="1080"/>
                    <a:pt x="233" y="1080"/>
                    <a:pt x="233" y="1080"/>
                  </a:cubicBezTo>
                  <a:cubicBezTo>
                    <a:pt x="237" y="1080"/>
                    <a:pt x="245" y="1064"/>
                    <a:pt x="245" y="1064"/>
                  </a:cubicBezTo>
                  <a:cubicBezTo>
                    <a:pt x="253" y="1053"/>
                    <a:pt x="257" y="1049"/>
                    <a:pt x="260" y="1049"/>
                  </a:cubicBezTo>
                  <a:cubicBezTo>
                    <a:pt x="261" y="1049"/>
                    <a:pt x="262" y="1051"/>
                    <a:pt x="264" y="1052"/>
                  </a:cubicBezTo>
                  <a:lnTo>
                    <a:pt x="242" y="1086"/>
                  </a:lnTo>
                  <a:cubicBezTo>
                    <a:pt x="221" y="1118"/>
                    <a:pt x="212" y="1139"/>
                    <a:pt x="215" y="1139"/>
                  </a:cubicBezTo>
                  <a:cubicBezTo>
                    <a:pt x="217" y="1139"/>
                    <a:pt x="224" y="1130"/>
                    <a:pt x="238" y="1110"/>
                  </a:cubicBezTo>
                  <a:lnTo>
                    <a:pt x="238" y="1110"/>
                  </a:lnTo>
                  <a:cubicBezTo>
                    <a:pt x="233" y="1118"/>
                    <a:pt x="235" y="1118"/>
                    <a:pt x="229" y="1127"/>
                  </a:cubicBezTo>
                  <a:cubicBezTo>
                    <a:pt x="222" y="1138"/>
                    <a:pt x="221" y="1143"/>
                    <a:pt x="224" y="1143"/>
                  </a:cubicBezTo>
                  <a:cubicBezTo>
                    <a:pt x="227" y="1143"/>
                    <a:pt x="232" y="1140"/>
                    <a:pt x="238" y="1133"/>
                  </a:cubicBezTo>
                  <a:cubicBezTo>
                    <a:pt x="239" y="1133"/>
                    <a:pt x="239" y="1133"/>
                    <a:pt x="239" y="1133"/>
                  </a:cubicBezTo>
                  <a:cubicBezTo>
                    <a:pt x="247" y="1133"/>
                    <a:pt x="267" y="1101"/>
                    <a:pt x="276" y="1083"/>
                  </a:cubicBezTo>
                  <a:cubicBezTo>
                    <a:pt x="283" y="1069"/>
                    <a:pt x="287" y="1067"/>
                    <a:pt x="288" y="1067"/>
                  </a:cubicBezTo>
                  <a:cubicBezTo>
                    <a:pt x="288" y="1067"/>
                    <a:pt x="289" y="1067"/>
                    <a:pt x="289" y="1067"/>
                  </a:cubicBezTo>
                  <a:cubicBezTo>
                    <a:pt x="292" y="1067"/>
                    <a:pt x="292" y="1067"/>
                    <a:pt x="282" y="1086"/>
                  </a:cubicBezTo>
                  <a:cubicBezTo>
                    <a:pt x="272" y="1107"/>
                    <a:pt x="270" y="1118"/>
                    <a:pt x="274" y="1118"/>
                  </a:cubicBezTo>
                  <a:cubicBezTo>
                    <a:pt x="276" y="1118"/>
                    <a:pt x="283" y="1110"/>
                    <a:pt x="292" y="1093"/>
                  </a:cubicBezTo>
                  <a:lnTo>
                    <a:pt x="292" y="1093"/>
                  </a:lnTo>
                  <a:lnTo>
                    <a:pt x="285" y="1111"/>
                  </a:lnTo>
                  <a:cubicBezTo>
                    <a:pt x="278" y="1127"/>
                    <a:pt x="272" y="1145"/>
                    <a:pt x="287" y="1145"/>
                  </a:cubicBezTo>
                  <a:cubicBezTo>
                    <a:pt x="290" y="1145"/>
                    <a:pt x="293" y="1144"/>
                    <a:pt x="298" y="1143"/>
                  </a:cubicBezTo>
                  <a:cubicBezTo>
                    <a:pt x="314" y="1149"/>
                    <a:pt x="326" y="1155"/>
                    <a:pt x="317" y="1174"/>
                  </a:cubicBezTo>
                  <a:cubicBezTo>
                    <a:pt x="316" y="1178"/>
                    <a:pt x="316" y="1180"/>
                    <a:pt x="317" y="1180"/>
                  </a:cubicBezTo>
                  <a:cubicBezTo>
                    <a:pt x="323" y="1180"/>
                    <a:pt x="346" y="1154"/>
                    <a:pt x="361" y="1124"/>
                  </a:cubicBezTo>
                  <a:lnTo>
                    <a:pt x="361" y="1124"/>
                  </a:lnTo>
                  <a:cubicBezTo>
                    <a:pt x="354" y="1143"/>
                    <a:pt x="361" y="1146"/>
                    <a:pt x="367" y="1149"/>
                  </a:cubicBezTo>
                  <a:cubicBezTo>
                    <a:pt x="380" y="1152"/>
                    <a:pt x="380" y="1152"/>
                    <a:pt x="373" y="1171"/>
                  </a:cubicBezTo>
                  <a:cubicBezTo>
                    <a:pt x="365" y="1192"/>
                    <a:pt x="361" y="1202"/>
                    <a:pt x="362" y="1202"/>
                  </a:cubicBezTo>
                  <a:cubicBezTo>
                    <a:pt x="362" y="1202"/>
                    <a:pt x="367" y="1192"/>
                    <a:pt x="376" y="1174"/>
                  </a:cubicBezTo>
                  <a:cubicBezTo>
                    <a:pt x="382" y="1159"/>
                    <a:pt x="386" y="1153"/>
                    <a:pt x="389" y="1153"/>
                  </a:cubicBezTo>
                  <a:lnTo>
                    <a:pt x="389" y="1153"/>
                  </a:lnTo>
                  <a:cubicBezTo>
                    <a:pt x="394" y="1153"/>
                    <a:pt x="394" y="1173"/>
                    <a:pt x="386" y="1199"/>
                  </a:cubicBezTo>
                  <a:cubicBezTo>
                    <a:pt x="383" y="1218"/>
                    <a:pt x="386" y="1221"/>
                    <a:pt x="395" y="1224"/>
                  </a:cubicBezTo>
                  <a:cubicBezTo>
                    <a:pt x="402" y="1211"/>
                    <a:pt x="409" y="1207"/>
                    <a:pt x="414" y="1207"/>
                  </a:cubicBezTo>
                  <a:cubicBezTo>
                    <a:pt x="416" y="1207"/>
                    <a:pt x="418" y="1208"/>
                    <a:pt x="420" y="1209"/>
                  </a:cubicBezTo>
                  <a:cubicBezTo>
                    <a:pt x="423" y="1209"/>
                    <a:pt x="425" y="1210"/>
                    <a:pt x="427" y="1210"/>
                  </a:cubicBezTo>
                  <a:cubicBezTo>
                    <a:pt x="433" y="1210"/>
                    <a:pt x="435" y="1203"/>
                    <a:pt x="442" y="1171"/>
                  </a:cubicBezTo>
                  <a:cubicBezTo>
                    <a:pt x="450" y="1139"/>
                    <a:pt x="453" y="1132"/>
                    <a:pt x="457" y="1132"/>
                  </a:cubicBezTo>
                  <a:cubicBezTo>
                    <a:pt x="458" y="1132"/>
                    <a:pt x="460" y="1133"/>
                    <a:pt x="461" y="1133"/>
                  </a:cubicBezTo>
                  <a:cubicBezTo>
                    <a:pt x="467" y="1133"/>
                    <a:pt x="470" y="1133"/>
                    <a:pt x="467" y="1155"/>
                  </a:cubicBezTo>
                  <a:cubicBezTo>
                    <a:pt x="467" y="1155"/>
                    <a:pt x="467" y="1177"/>
                    <a:pt x="470" y="1177"/>
                  </a:cubicBezTo>
                  <a:cubicBezTo>
                    <a:pt x="474" y="1177"/>
                    <a:pt x="480" y="1180"/>
                    <a:pt x="477" y="1199"/>
                  </a:cubicBezTo>
                  <a:cubicBezTo>
                    <a:pt x="477" y="1199"/>
                    <a:pt x="477" y="1221"/>
                    <a:pt x="486" y="1221"/>
                  </a:cubicBezTo>
                  <a:cubicBezTo>
                    <a:pt x="495" y="1224"/>
                    <a:pt x="502" y="1224"/>
                    <a:pt x="502" y="1246"/>
                  </a:cubicBezTo>
                  <a:cubicBezTo>
                    <a:pt x="505" y="1246"/>
                    <a:pt x="505" y="1246"/>
                    <a:pt x="508" y="1224"/>
                  </a:cubicBezTo>
                  <a:cubicBezTo>
                    <a:pt x="510" y="1211"/>
                    <a:pt x="512" y="1197"/>
                    <a:pt x="518" y="1197"/>
                  </a:cubicBezTo>
                  <a:cubicBezTo>
                    <a:pt x="521" y="1197"/>
                    <a:pt x="525" y="1200"/>
                    <a:pt x="530" y="1209"/>
                  </a:cubicBezTo>
                  <a:cubicBezTo>
                    <a:pt x="539" y="1209"/>
                    <a:pt x="552" y="1209"/>
                    <a:pt x="552" y="1190"/>
                  </a:cubicBezTo>
                  <a:cubicBezTo>
                    <a:pt x="558" y="1190"/>
                    <a:pt x="558" y="1190"/>
                    <a:pt x="558" y="1209"/>
                  </a:cubicBezTo>
                  <a:cubicBezTo>
                    <a:pt x="557" y="1231"/>
                    <a:pt x="558" y="1242"/>
                    <a:pt x="561" y="1242"/>
                  </a:cubicBezTo>
                  <a:cubicBezTo>
                    <a:pt x="565" y="1242"/>
                    <a:pt x="569" y="1232"/>
                    <a:pt x="574" y="1212"/>
                  </a:cubicBezTo>
                  <a:cubicBezTo>
                    <a:pt x="574" y="1201"/>
                    <a:pt x="575" y="1195"/>
                    <a:pt x="576" y="1195"/>
                  </a:cubicBezTo>
                  <a:cubicBezTo>
                    <a:pt x="578" y="1195"/>
                    <a:pt x="580" y="1201"/>
                    <a:pt x="583" y="1212"/>
                  </a:cubicBezTo>
                  <a:cubicBezTo>
                    <a:pt x="583" y="1212"/>
                    <a:pt x="586" y="1212"/>
                    <a:pt x="593" y="1190"/>
                  </a:cubicBezTo>
                  <a:cubicBezTo>
                    <a:pt x="594" y="1180"/>
                    <a:pt x="595" y="1176"/>
                    <a:pt x="597" y="1176"/>
                  </a:cubicBezTo>
                  <a:cubicBezTo>
                    <a:pt x="598" y="1176"/>
                    <a:pt x="600" y="1180"/>
                    <a:pt x="605" y="1190"/>
                  </a:cubicBezTo>
                  <a:cubicBezTo>
                    <a:pt x="605" y="1212"/>
                    <a:pt x="608" y="1212"/>
                    <a:pt x="611" y="1212"/>
                  </a:cubicBezTo>
                  <a:cubicBezTo>
                    <a:pt x="616" y="1200"/>
                    <a:pt x="630" y="1195"/>
                    <a:pt x="644" y="1195"/>
                  </a:cubicBezTo>
                  <a:cubicBezTo>
                    <a:pt x="657" y="1195"/>
                    <a:pt x="670" y="1199"/>
                    <a:pt x="674" y="1209"/>
                  </a:cubicBezTo>
                  <a:cubicBezTo>
                    <a:pt x="674" y="1190"/>
                    <a:pt x="674" y="1190"/>
                    <a:pt x="680" y="1187"/>
                  </a:cubicBezTo>
                  <a:cubicBezTo>
                    <a:pt x="684" y="1204"/>
                    <a:pt x="686" y="1211"/>
                    <a:pt x="687" y="1211"/>
                  </a:cubicBezTo>
                  <a:cubicBezTo>
                    <a:pt x="689" y="1211"/>
                    <a:pt x="687" y="1193"/>
                    <a:pt x="683" y="1168"/>
                  </a:cubicBezTo>
                  <a:lnTo>
                    <a:pt x="677" y="1168"/>
                  </a:lnTo>
                  <a:cubicBezTo>
                    <a:pt x="674" y="1149"/>
                    <a:pt x="675" y="1138"/>
                    <a:pt x="678" y="1138"/>
                  </a:cubicBezTo>
                  <a:cubicBezTo>
                    <a:pt x="682" y="1138"/>
                    <a:pt x="688" y="1153"/>
                    <a:pt x="693" y="1187"/>
                  </a:cubicBezTo>
                  <a:cubicBezTo>
                    <a:pt x="698" y="1207"/>
                    <a:pt x="700" y="1217"/>
                    <a:pt x="701" y="1217"/>
                  </a:cubicBezTo>
                  <a:cubicBezTo>
                    <a:pt x="702" y="1217"/>
                    <a:pt x="701" y="1207"/>
                    <a:pt x="699" y="1187"/>
                  </a:cubicBezTo>
                  <a:cubicBezTo>
                    <a:pt x="699" y="1164"/>
                    <a:pt x="700" y="1153"/>
                    <a:pt x="702" y="1153"/>
                  </a:cubicBezTo>
                  <a:cubicBezTo>
                    <a:pt x="704" y="1153"/>
                    <a:pt x="707" y="1163"/>
                    <a:pt x="712" y="1183"/>
                  </a:cubicBezTo>
                  <a:cubicBezTo>
                    <a:pt x="716" y="1204"/>
                    <a:pt x="719" y="1214"/>
                    <a:pt x="720" y="1214"/>
                  </a:cubicBezTo>
                  <a:cubicBezTo>
                    <a:pt x="720" y="1214"/>
                    <a:pt x="720" y="1204"/>
                    <a:pt x="718" y="1183"/>
                  </a:cubicBezTo>
                  <a:cubicBezTo>
                    <a:pt x="713" y="1135"/>
                    <a:pt x="712" y="1107"/>
                    <a:pt x="717" y="1107"/>
                  </a:cubicBezTo>
                  <a:lnTo>
                    <a:pt x="717" y="1107"/>
                  </a:lnTo>
                  <a:cubicBezTo>
                    <a:pt x="720" y="1107"/>
                    <a:pt x="726" y="1123"/>
                    <a:pt x="734" y="1158"/>
                  </a:cubicBezTo>
                  <a:cubicBezTo>
                    <a:pt x="742" y="1197"/>
                    <a:pt x="751" y="1218"/>
                    <a:pt x="755" y="1218"/>
                  </a:cubicBezTo>
                  <a:cubicBezTo>
                    <a:pt x="755" y="1218"/>
                    <a:pt x="755" y="1218"/>
                    <a:pt x="756" y="1218"/>
                  </a:cubicBezTo>
                  <a:cubicBezTo>
                    <a:pt x="759" y="1218"/>
                    <a:pt x="756" y="1199"/>
                    <a:pt x="749" y="1177"/>
                  </a:cubicBezTo>
                  <a:cubicBezTo>
                    <a:pt x="743" y="1157"/>
                    <a:pt x="741" y="1147"/>
                    <a:pt x="742" y="1147"/>
                  </a:cubicBezTo>
                  <a:lnTo>
                    <a:pt x="742" y="1147"/>
                  </a:lnTo>
                  <a:cubicBezTo>
                    <a:pt x="744" y="1147"/>
                    <a:pt x="749" y="1157"/>
                    <a:pt x="759" y="1177"/>
                  </a:cubicBezTo>
                  <a:cubicBezTo>
                    <a:pt x="773" y="1206"/>
                    <a:pt x="783" y="1220"/>
                    <a:pt x="789" y="1220"/>
                  </a:cubicBezTo>
                  <a:cubicBezTo>
                    <a:pt x="794" y="1220"/>
                    <a:pt x="796" y="1208"/>
                    <a:pt x="796" y="1187"/>
                  </a:cubicBezTo>
                  <a:cubicBezTo>
                    <a:pt x="800" y="1164"/>
                    <a:pt x="804" y="1152"/>
                    <a:pt x="807" y="1152"/>
                  </a:cubicBezTo>
                  <a:cubicBezTo>
                    <a:pt x="811" y="1152"/>
                    <a:pt x="814" y="1162"/>
                    <a:pt x="815" y="1183"/>
                  </a:cubicBezTo>
                  <a:cubicBezTo>
                    <a:pt x="817" y="1207"/>
                    <a:pt x="818" y="1217"/>
                    <a:pt x="819" y="1217"/>
                  </a:cubicBezTo>
                  <a:cubicBezTo>
                    <a:pt x="819" y="1217"/>
                    <a:pt x="820" y="1212"/>
                    <a:pt x="821" y="1202"/>
                  </a:cubicBezTo>
                  <a:cubicBezTo>
                    <a:pt x="828" y="1202"/>
                    <a:pt x="834" y="1199"/>
                    <a:pt x="843" y="1196"/>
                  </a:cubicBezTo>
                  <a:cubicBezTo>
                    <a:pt x="846" y="1193"/>
                    <a:pt x="843" y="1174"/>
                    <a:pt x="837" y="1155"/>
                  </a:cubicBezTo>
                  <a:lnTo>
                    <a:pt x="837" y="1155"/>
                  </a:lnTo>
                  <a:cubicBezTo>
                    <a:pt x="848" y="1177"/>
                    <a:pt x="858" y="1191"/>
                    <a:pt x="863" y="1191"/>
                  </a:cubicBezTo>
                  <a:cubicBezTo>
                    <a:pt x="867" y="1191"/>
                    <a:pt x="868" y="1183"/>
                    <a:pt x="865" y="1165"/>
                  </a:cubicBezTo>
                  <a:lnTo>
                    <a:pt x="872" y="1161"/>
                  </a:lnTo>
                  <a:cubicBezTo>
                    <a:pt x="875" y="1161"/>
                    <a:pt x="875" y="1161"/>
                    <a:pt x="872" y="1140"/>
                  </a:cubicBezTo>
                  <a:cubicBezTo>
                    <a:pt x="870" y="1134"/>
                    <a:pt x="869" y="1131"/>
                    <a:pt x="871" y="1131"/>
                  </a:cubicBezTo>
                  <a:lnTo>
                    <a:pt x="871" y="1131"/>
                  </a:lnTo>
                  <a:cubicBezTo>
                    <a:pt x="874" y="1131"/>
                    <a:pt x="883" y="1142"/>
                    <a:pt x="893" y="1155"/>
                  </a:cubicBezTo>
                  <a:cubicBezTo>
                    <a:pt x="902" y="1166"/>
                    <a:pt x="911" y="1177"/>
                    <a:pt x="912" y="1177"/>
                  </a:cubicBezTo>
                  <a:cubicBezTo>
                    <a:pt x="913" y="1177"/>
                    <a:pt x="912" y="1175"/>
                    <a:pt x="909" y="1171"/>
                  </a:cubicBezTo>
                  <a:cubicBezTo>
                    <a:pt x="903" y="1149"/>
                    <a:pt x="897" y="1130"/>
                    <a:pt x="893" y="1108"/>
                  </a:cubicBezTo>
                  <a:cubicBezTo>
                    <a:pt x="891" y="1101"/>
                    <a:pt x="891" y="1098"/>
                    <a:pt x="892" y="1098"/>
                  </a:cubicBezTo>
                  <a:lnTo>
                    <a:pt x="892" y="1098"/>
                  </a:lnTo>
                  <a:cubicBezTo>
                    <a:pt x="895" y="1098"/>
                    <a:pt x="902" y="1111"/>
                    <a:pt x="906" y="1124"/>
                  </a:cubicBezTo>
                  <a:cubicBezTo>
                    <a:pt x="912" y="1136"/>
                    <a:pt x="922" y="1149"/>
                    <a:pt x="934" y="1158"/>
                  </a:cubicBezTo>
                  <a:cubicBezTo>
                    <a:pt x="937" y="1155"/>
                    <a:pt x="947" y="1152"/>
                    <a:pt x="934" y="1133"/>
                  </a:cubicBezTo>
                  <a:cubicBezTo>
                    <a:pt x="928" y="1120"/>
                    <a:pt x="936" y="1112"/>
                    <a:pt x="947" y="1112"/>
                  </a:cubicBezTo>
                  <a:cubicBezTo>
                    <a:pt x="952" y="1112"/>
                    <a:pt x="957" y="1114"/>
                    <a:pt x="962" y="1118"/>
                  </a:cubicBezTo>
                  <a:lnTo>
                    <a:pt x="969" y="1114"/>
                  </a:lnTo>
                  <a:cubicBezTo>
                    <a:pt x="975" y="1111"/>
                    <a:pt x="966" y="1093"/>
                    <a:pt x="969" y="1089"/>
                  </a:cubicBezTo>
                  <a:cubicBezTo>
                    <a:pt x="969" y="1089"/>
                    <a:pt x="972" y="1086"/>
                    <a:pt x="962" y="1067"/>
                  </a:cubicBezTo>
                  <a:cubicBezTo>
                    <a:pt x="964" y="1066"/>
                    <a:pt x="965" y="1065"/>
                    <a:pt x="967" y="1065"/>
                  </a:cubicBezTo>
                  <a:cubicBezTo>
                    <a:pt x="970" y="1065"/>
                    <a:pt x="975" y="1068"/>
                    <a:pt x="984" y="1080"/>
                  </a:cubicBezTo>
                  <a:cubicBezTo>
                    <a:pt x="973" y="1061"/>
                    <a:pt x="967" y="1052"/>
                    <a:pt x="968" y="1052"/>
                  </a:cubicBezTo>
                  <a:lnTo>
                    <a:pt x="968" y="1052"/>
                  </a:lnTo>
                  <a:cubicBezTo>
                    <a:pt x="968" y="1052"/>
                    <a:pt x="975" y="1060"/>
                    <a:pt x="991" y="1074"/>
                  </a:cubicBezTo>
                  <a:cubicBezTo>
                    <a:pt x="1003" y="1091"/>
                    <a:pt x="1009" y="1100"/>
                    <a:pt x="1010" y="1100"/>
                  </a:cubicBezTo>
                  <a:cubicBezTo>
                    <a:pt x="1010" y="1100"/>
                    <a:pt x="1005" y="1091"/>
                    <a:pt x="994" y="1074"/>
                  </a:cubicBezTo>
                  <a:cubicBezTo>
                    <a:pt x="989" y="1063"/>
                    <a:pt x="986" y="1059"/>
                    <a:pt x="988" y="1059"/>
                  </a:cubicBezTo>
                  <a:lnTo>
                    <a:pt x="988" y="1059"/>
                  </a:lnTo>
                  <a:cubicBezTo>
                    <a:pt x="989" y="1059"/>
                    <a:pt x="993" y="1062"/>
                    <a:pt x="1000" y="1067"/>
                  </a:cubicBezTo>
                  <a:cubicBezTo>
                    <a:pt x="1006" y="1075"/>
                    <a:pt x="1009" y="1078"/>
                    <a:pt x="1011" y="1078"/>
                  </a:cubicBezTo>
                  <a:cubicBezTo>
                    <a:pt x="1012" y="1078"/>
                    <a:pt x="1010" y="1073"/>
                    <a:pt x="1003" y="1064"/>
                  </a:cubicBezTo>
                  <a:cubicBezTo>
                    <a:pt x="989" y="1042"/>
                    <a:pt x="981" y="1024"/>
                    <a:pt x="986" y="1024"/>
                  </a:cubicBezTo>
                  <a:lnTo>
                    <a:pt x="986" y="1024"/>
                  </a:lnTo>
                  <a:cubicBezTo>
                    <a:pt x="988" y="1024"/>
                    <a:pt x="994" y="1029"/>
                    <a:pt x="1003" y="1039"/>
                  </a:cubicBezTo>
                  <a:cubicBezTo>
                    <a:pt x="1003" y="1039"/>
                    <a:pt x="1006" y="1036"/>
                    <a:pt x="994" y="1017"/>
                  </a:cubicBezTo>
                  <a:cubicBezTo>
                    <a:pt x="981" y="1000"/>
                    <a:pt x="975" y="991"/>
                    <a:pt x="975" y="991"/>
                  </a:cubicBezTo>
                  <a:lnTo>
                    <a:pt x="975" y="991"/>
                  </a:lnTo>
                  <a:cubicBezTo>
                    <a:pt x="976" y="991"/>
                    <a:pt x="983" y="999"/>
                    <a:pt x="997" y="1014"/>
                  </a:cubicBezTo>
                  <a:cubicBezTo>
                    <a:pt x="1011" y="1027"/>
                    <a:pt x="1020" y="1034"/>
                    <a:pt x="1023" y="1034"/>
                  </a:cubicBezTo>
                  <a:cubicBezTo>
                    <a:pt x="1027" y="1034"/>
                    <a:pt x="1021" y="1025"/>
                    <a:pt x="1006" y="1008"/>
                  </a:cubicBezTo>
                  <a:cubicBezTo>
                    <a:pt x="1006" y="1008"/>
                    <a:pt x="999" y="997"/>
                    <a:pt x="1004" y="997"/>
                  </a:cubicBezTo>
                  <a:lnTo>
                    <a:pt x="1004" y="997"/>
                  </a:lnTo>
                  <a:cubicBezTo>
                    <a:pt x="1005" y="997"/>
                    <a:pt x="1008" y="999"/>
                    <a:pt x="1013" y="1002"/>
                  </a:cubicBezTo>
                  <a:cubicBezTo>
                    <a:pt x="1020" y="1005"/>
                    <a:pt x="1028" y="1007"/>
                    <a:pt x="1035" y="1007"/>
                  </a:cubicBezTo>
                  <a:cubicBezTo>
                    <a:pt x="1048" y="1007"/>
                    <a:pt x="1054" y="1000"/>
                    <a:pt x="1031" y="983"/>
                  </a:cubicBezTo>
                  <a:lnTo>
                    <a:pt x="1038" y="977"/>
                  </a:lnTo>
                  <a:cubicBezTo>
                    <a:pt x="1045" y="980"/>
                    <a:pt x="1050" y="981"/>
                    <a:pt x="1053" y="981"/>
                  </a:cubicBezTo>
                  <a:cubicBezTo>
                    <a:pt x="1060" y="981"/>
                    <a:pt x="1058" y="975"/>
                    <a:pt x="1047" y="964"/>
                  </a:cubicBezTo>
                  <a:lnTo>
                    <a:pt x="1034" y="948"/>
                  </a:lnTo>
                  <a:lnTo>
                    <a:pt x="1034" y="948"/>
                  </a:lnTo>
                  <a:cubicBezTo>
                    <a:pt x="1048" y="960"/>
                    <a:pt x="1065" y="971"/>
                    <a:pt x="1071" y="971"/>
                  </a:cubicBezTo>
                  <a:cubicBezTo>
                    <a:pt x="1071" y="971"/>
                    <a:pt x="1072" y="971"/>
                    <a:pt x="1072" y="970"/>
                  </a:cubicBezTo>
                  <a:cubicBezTo>
                    <a:pt x="1075" y="967"/>
                    <a:pt x="1075" y="967"/>
                    <a:pt x="1060" y="955"/>
                  </a:cubicBezTo>
                  <a:cubicBezTo>
                    <a:pt x="1041" y="942"/>
                    <a:pt x="1041" y="942"/>
                    <a:pt x="1044" y="939"/>
                  </a:cubicBezTo>
                  <a:cubicBezTo>
                    <a:pt x="1044" y="939"/>
                    <a:pt x="1045" y="938"/>
                    <a:pt x="1046" y="938"/>
                  </a:cubicBezTo>
                  <a:cubicBezTo>
                    <a:pt x="1052" y="938"/>
                    <a:pt x="1068" y="947"/>
                    <a:pt x="1085" y="958"/>
                  </a:cubicBezTo>
                  <a:lnTo>
                    <a:pt x="1085" y="952"/>
                  </a:lnTo>
                  <a:cubicBezTo>
                    <a:pt x="1065" y="938"/>
                    <a:pt x="1058" y="932"/>
                    <a:pt x="1059" y="932"/>
                  </a:cubicBezTo>
                  <a:lnTo>
                    <a:pt x="1059" y="932"/>
                  </a:lnTo>
                  <a:cubicBezTo>
                    <a:pt x="1060" y="932"/>
                    <a:pt x="1065" y="934"/>
                    <a:pt x="1072" y="939"/>
                  </a:cubicBezTo>
                  <a:cubicBezTo>
                    <a:pt x="1080" y="942"/>
                    <a:pt x="1085" y="943"/>
                    <a:pt x="1088" y="943"/>
                  </a:cubicBezTo>
                  <a:cubicBezTo>
                    <a:pt x="1093" y="943"/>
                    <a:pt x="1094" y="941"/>
                    <a:pt x="1094" y="939"/>
                  </a:cubicBezTo>
                  <a:cubicBezTo>
                    <a:pt x="1088" y="935"/>
                    <a:pt x="1087" y="934"/>
                    <a:pt x="1088" y="934"/>
                  </a:cubicBezTo>
                  <a:lnTo>
                    <a:pt x="1088" y="934"/>
                  </a:lnTo>
                  <a:cubicBezTo>
                    <a:pt x="1090" y="934"/>
                    <a:pt x="1096" y="937"/>
                    <a:pt x="1094" y="939"/>
                  </a:cubicBezTo>
                  <a:lnTo>
                    <a:pt x="1113" y="952"/>
                  </a:lnTo>
                  <a:cubicBezTo>
                    <a:pt x="1117" y="953"/>
                    <a:pt x="1119" y="954"/>
                    <a:pt x="1121" y="954"/>
                  </a:cubicBezTo>
                  <a:cubicBezTo>
                    <a:pt x="1125" y="954"/>
                    <a:pt x="1112" y="946"/>
                    <a:pt x="1097" y="936"/>
                  </a:cubicBezTo>
                  <a:lnTo>
                    <a:pt x="1103" y="930"/>
                  </a:lnTo>
                  <a:cubicBezTo>
                    <a:pt x="1107" y="926"/>
                    <a:pt x="1107" y="923"/>
                    <a:pt x="1088" y="914"/>
                  </a:cubicBezTo>
                  <a:cubicBezTo>
                    <a:pt x="1069" y="905"/>
                    <a:pt x="1053" y="892"/>
                    <a:pt x="1053" y="889"/>
                  </a:cubicBezTo>
                  <a:lnTo>
                    <a:pt x="1053" y="889"/>
                  </a:lnTo>
                  <a:cubicBezTo>
                    <a:pt x="1070" y="900"/>
                    <a:pt x="1086" y="908"/>
                    <a:pt x="1090" y="908"/>
                  </a:cubicBezTo>
                  <a:cubicBezTo>
                    <a:pt x="1091" y="908"/>
                    <a:pt x="1091" y="908"/>
                    <a:pt x="1091" y="908"/>
                  </a:cubicBezTo>
                  <a:cubicBezTo>
                    <a:pt x="1091" y="907"/>
                    <a:pt x="1092" y="907"/>
                    <a:pt x="1092" y="907"/>
                  </a:cubicBezTo>
                  <a:cubicBezTo>
                    <a:pt x="1098" y="907"/>
                    <a:pt x="1113" y="917"/>
                    <a:pt x="1113" y="917"/>
                  </a:cubicBezTo>
                  <a:cubicBezTo>
                    <a:pt x="1123" y="924"/>
                    <a:pt x="1129" y="927"/>
                    <a:pt x="1133" y="927"/>
                  </a:cubicBezTo>
                  <a:cubicBezTo>
                    <a:pt x="1141" y="927"/>
                    <a:pt x="1132" y="910"/>
                    <a:pt x="1119" y="901"/>
                  </a:cubicBezTo>
                  <a:cubicBezTo>
                    <a:pt x="1102" y="886"/>
                    <a:pt x="1095" y="879"/>
                    <a:pt x="1098" y="879"/>
                  </a:cubicBezTo>
                  <a:lnTo>
                    <a:pt x="1098" y="879"/>
                  </a:lnTo>
                  <a:cubicBezTo>
                    <a:pt x="1101" y="879"/>
                    <a:pt x="1110" y="884"/>
                    <a:pt x="1125" y="892"/>
                  </a:cubicBezTo>
                  <a:cubicBezTo>
                    <a:pt x="1134" y="896"/>
                    <a:pt x="1139" y="898"/>
                    <a:pt x="1141" y="898"/>
                  </a:cubicBezTo>
                  <a:cubicBezTo>
                    <a:pt x="1148" y="898"/>
                    <a:pt x="1119" y="876"/>
                    <a:pt x="1075" y="851"/>
                  </a:cubicBezTo>
                  <a:lnTo>
                    <a:pt x="1022" y="823"/>
                  </a:lnTo>
                  <a:lnTo>
                    <a:pt x="1078" y="848"/>
                  </a:lnTo>
                  <a:cubicBezTo>
                    <a:pt x="1118" y="865"/>
                    <a:pt x="1137" y="873"/>
                    <a:pt x="1143" y="873"/>
                  </a:cubicBezTo>
                  <a:lnTo>
                    <a:pt x="1143" y="873"/>
                  </a:lnTo>
                  <a:cubicBezTo>
                    <a:pt x="1148" y="873"/>
                    <a:pt x="1139" y="865"/>
                    <a:pt x="1122" y="851"/>
                  </a:cubicBezTo>
                  <a:cubicBezTo>
                    <a:pt x="1114" y="843"/>
                    <a:pt x="1110" y="840"/>
                    <a:pt x="1111" y="840"/>
                  </a:cubicBezTo>
                  <a:lnTo>
                    <a:pt x="1111" y="840"/>
                  </a:lnTo>
                  <a:cubicBezTo>
                    <a:pt x="1112" y="840"/>
                    <a:pt x="1117" y="842"/>
                    <a:pt x="1125" y="845"/>
                  </a:cubicBezTo>
                  <a:cubicBezTo>
                    <a:pt x="1133" y="849"/>
                    <a:pt x="1138" y="850"/>
                    <a:pt x="1141" y="850"/>
                  </a:cubicBezTo>
                  <a:cubicBezTo>
                    <a:pt x="1147" y="850"/>
                    <a:pt x="1150" y="846"/>
                    <a:pt x="1154" y="839"/>
                  </a:cubicBezTo>
                  <a:cubicBezTo>
                    <a:pt x="1157" y="826"/>
                    <a:pt x="1160" y="823"/>
                    <a:pt x="1138" y="817"/>
                  </a:cubicBezTo>
                  <a:lnTo>
                    <a:pt x="1141" y="807"/>
                  </a:lnTo>
                  <a:cubicBezTo>
                    <a:pt x="1151" y="810"/>
                    <a:pt x="1158" y="811"/>
                    <a:pt x="1161" y="811"/>
                  </a:cubicBezTo>
                  <a:cubicBezTo>
                    <a:pt x="1172" y="811"/>
                    <a:pt x="1156" y="802"/>
                    <a:pt x="1125" y="795"/>
                  </a:cubicBezTo>
                  <a:lnTo>
                    <a:pt x="1128" y="789"/>
                  </a:lnTo>
                  <a:lnTo>
                    <a:pt x="1147" y="792"/>
                  </a:lnTo>
                  <a:cubicBezTo>
                    <a:pt x="1152" y="793"/>
                    <a:pt x="1155" y="794"/>
                    <a:pt x="1158" y="794"/>
                  </a:cubicBezTo>
                  <a:cubicBezTo>
                    <a:pt x="1169" y="794"/>
                    <a:pt x="1174" y="785"/>
                    <a:pt x="1179" y="760"/>
                  </a:cubicBezTo>
                  <a:cubicBezTo>
                    <a:pt x="1191" y="723"/>
                    <a:pt x="1188" y="716"/>
                    <a:pt x="1147" y="710"/>
                  </a:cubicBezTo>
                  <a:cubicBezTo>
                    <a:pt x="1121" y="704"/>
                    <a:pt x="1113" y="701"/>
                    <a:pt x="1122" y="701"/>
                  </a:cubicBezTo>
                  <a:cubicBezTo>
                    <a:pt x="1126" y="701"/>
                    <a:pt x="1136" y="702"/>
                    <a:pt x="1150" y="704"/>
                  </a:cubicBezTo>
                  <a:cubicBezTo>
                    <a:pt x="1157" y="705"/>
                    <a:pt x="1163" y="705"/>
                    <a:pt x="1169" y="705"/>
                  </a:cubicBezTo>
                  <a:cubicBezTo>
                    <a:pt x="1179" y="705"/>
                    <a:pt x="1185" y="704"/>
                    <a:pt x="1172" y="704"/>
                  </a:cubicBezTo>
                  <a:cubicBezTo>
                    <a:pt x="1172" y="704"/>
                    <a:pt x="1172" y="695"/>
                    <a:pt x="1194" y="691"/>
                  </a:cubicBezTo>
                  <a:cubicBezTo>
                    <a:pt x="1238" y="685"/>
                    <a:pt x="1216" y="679"/>
                    <a:pt x="1197" y="676"/>
                  </a:cubicBezTo>
                  <a:cubicBezTo>
                    <a:pt x="1154" y="676"/>
                    <a:pt x="1176" y="676"/>
                    <a:pt x="1197" y="673"/>
                  </a:cubicBezTo>
                  <a:cubicBezTo>
                    <a:pt x="1219" y="669"/>
                    <a:pt x="1238" y="666"/>
                    <a:pt x="1219" y="666"/>
                  </a:cubicBezTo>
                  <a:cubicBezTo>
                    <a:pt x="1197" y="660"/>
                    <a:pt x="1179" y="635"/>
                    <a:pt x="1223" y="635"/>
                  </a:cubicBezTo>
                  <a:cubicBezTo>
                    <a:pt x="1223" y="635"/>
                    <a:pt x="1223" y="629"/>
                    <a:pt x="1223" y="626"/>
                  </a:cubicBezTo>
                  <a:cubicBezTo>
                    <a:pt x="1201" y="626"/>
                    <a:pt x="1201" y="616"/>
                    <a:pt x="1201" y="610"/>
                  </a:cubicBezTo>
                  <a:cubicBezTo>
                    <a:pt x="1201" y="601"/>
                    <a:pt x="1201" y="594"/>
                    <a:pt x="1223" y="594"/>
                  </a:cubicBezTo>
                  <a:cubicBezTo>
                    <a:pt x="1228" y="595"/>
                    <a:pt x="1232" y="595"/>
                    <a:pt x="1235" y="595"/>
                  </a:cubicBezTo>
                  <a:cubicBezTo>
                    <a:pt x="1243" y="595"/>
                    <a:pt x="1239" y="592"/>
                    <a:pt x="1223" y="585"/>
                  </a:cubicBezTo>
                  <a:cubicBezTo>
                    <a:pt x="1223" y="582"/>
                    <a:pt x="1182" y="579"/>
                    <a:pt x="1182" y="575"/>
                  </a:cubicBezTo>
                  <a:cubicBezTo>
                    <a:pt x="1160" y="575"/>
                    <a:pt x="1138" y="575"/>
                    <a:pt x="1138" y="572"/>
                  </a:cubicBezTo>
                  <a:lnTo>
                    <a:pt x="1160" y="569"/>
                  </a:lnTo>
                  <a:lnTo>
                    <a:pt x="1201" y="566"/>
                  </a:lnTo>
                  <a:cubicBezTo>
                    <a:pt x="1201" y="564"/>
                    <a:pt x="1201" y="559"/>
                    <a:pt x="1189" y="559"/>
                  </a:cubicBezTo>
                  <a:cubicBezTo>
                    <a:pt x="1186" y="559"/>
                    <a:pt x="1183" y="559"/>
                    <a:pt x="1179" y="560"/>
                  </a:cubicBezTo>
                  <a:cubicBezTo>
                    <a:pt x="1201" y="554"/>
                    <a:pt x="1201" y="547"/>
                    <a:pt x="1197" y="541"/>
                  </a:cubicBezTo>
                  <a:cubicBezTo>
                    <a:pt x="1197" y="532"/>
                    <a:pt x="1197" y="522"/>
                    <a:pt x="1176" y="522"/>
                  </a:cubicBezTo>
                  <a:cubicBezTo>
                    <a:pt x="1214" y="513"/>
                    <a:pt x="1213" y="487"/>
                    <a:pt x="1178" y="487"/>
                  </a:cubicBezTo>
                  <a:cubicBezTo>
                    <a:pt x="1177" y="487"/>
                    <a:pt x="1174" y="488"/>
                    <a:pt x="1172" y="488"/>
                  </a:cubicBezTo>
                  <a:cubicBezTo>
                    <a:pt x="1165" y="490"/>
                    <a:pt x="1160" y="491"/>
                    <a:pt x="1157" y="491"/>
                  </a:cubicBezTo>
                  <a:cubicBezTo>
                    <a:pt x="1153" y="491"/>
                    <a:pt x="1157" y="488"/>
                    <a:pt x="1169" y="481"/>
                  </a:cubicBezTo>
                  <a:cubicBezTo>
                    <a:pt x="1191" y="472"/>
                    <a:pt x="1191" y="472"/>
                    <a:pt x="1169" y="472"/>
                  </a:cubicBezTo>
                  <a:cubicBezTo>
                    <a:pt x="1147" y="472"/>
                    <a:pt x="1166" y="466"/>
                    <a:pt x="1185" y="456"/>
                  </a:cubicBezTo>
                  <a:cubicBezTo>
                    <a:pt x="1219" y="443"/>
                    <a:pt x="1225" y="437"/>
                    <a:pt x="1213" y="437"/>
                  </a:cubicBezTo>
                  <a:cubicBezTo>
                    <a:pt x="1210" y="437"/>
                    <a:pt x="1207" y="437"/>
                    <a:pt x="1204" y="438"/>
                  </a:cubicBezTo>
                  <a:cubicBezTo>
                    <a:pt x="1182" y="434"/>
                    <a:pt x="1179" y="425"/>
                    <a:pt x="1179" y="422"/>
                  </a:cubicBezTo>
                  <a:cubicBezTo>
                    <a:pt x="1169" y="421"/>
                    <a:pt x="1163" y="419"/>
                    <a:pt x="1157" y="419"/>
                  </a:cubicBezTo>
                  <a:cubicBezTo>
                    <a:pt x="1151" y="419"/>
                    <a:pt x="1145" y="421"/>
                    <a:pt x="1135" y="428"/>
                  </a:cubicBezTo>
                  <a:cubicBezTo>
                    <a:pt x="1122" y="431"/>
                    <a:pt x="1110" y="434"/>
                    <a:pt x="1094" y="438"/>
                  </a:cubicBezTo>
                  <a:cubicBezTo>
                    <a:pt x="1078" y="438"/>
                    <a:pt x="1086" y="432"/>
                    <a:pt x="1091" y="432"/>
                  </a:cubicBezTo>
                  <a:cubicBezTo>
                    <a:pt x="1093" y="432"/>
                    <a:pt x="1094" y="433"/>
                    <a:pt x="1094" y="434"/>
                  </a:cubicBezTo>
                  <a:cubicBezTo>
                    <a:pt x="1116" y="434"/>
                    <a:pt x="1116" y="431"/>
                    <a:pt x="1135" y="419"/>
                  </a:cubicBezTo>
                  <a:cubicBezTo>
                    <a:pt x="1150" y="409"/>
                    <a:pt x="1150" y="400"/>
                    <a:pt x="1147" y="397"/>
                  </a:cubicBezTo>
                  <a:cubicBezTo>
                    <a:pt x="1147" y="394"/>
                    <a:pt x="1144" y="384"/>
                    <a:pt x="1144" y="381"/>
                  </a:cubicBezTo>
                  <a:cubicBezTo>
                    <a:pt x="1153" y="368"/>
                    <a:pt x="1155" y="361"/>
                    <a:pt x="1150" y="361"/>
                  </a:cubicBezTo>
                  <a:cubicBezTo>
                    <a:pt x="1148" y="361"/>
                    <a:pt x="1144" y="363"/>
                    <a:pt x="1138" y="366"/>
                  </a:cubicBezTo>
                  <a:lnTo>
                    <a:pt x="1116" y="375"/>
                  </a:lnTo>
                  <a:cubicBezTo>
                    <a:pt x="1148" y="356"/>
                    <a:pt x="1139" y="321"/>
                    <a:pt x="1112" y="321"/>
                  </a:cubicBezTo>
                  <a:cubicBezTo>
                    <a:pt x="1108" y="321"/>
                    <a:pt x="1103" y="322"/>
                    <a:pt x="1097" y="325"/>
                  </a:cubicBezTo>
                  <a:lnTo>
                    <a:pt x="1113" y="315"/>
                  </a:lnTo>
                  <a:cubicBezTo>
                    <a:pt x="1132" y="306"/>
                    <a:pt x="1128" y="303"/>
                    <a:pt x="1125" y="293"/>
                  </a:cubicBezTo>
                  <a:cubicBezTo>
                    <a:pt x="1122" y="290"/>
                    <a:pt x="1097" y="287"/>
                    <a:pt x="1091" y="275"/>
                  </a:cubicBezTo>
                  <a:cubicBezTo>
                    <a:pt x="1085" y="266"/>
                    <a:pt x="1080" y="259"/>
                    <a:pt x="1073" y="259"/>
                  </a:cubicBezTo>
                  <a:cubicBezTo>
                    <a:pt x="1069" y="259"/>
                    <a:pt x="1065" y="261"/>
                    <a:pt x="1060" y="265"/>
                  </a:cubicBezTo>
                  <a:cubicBezTo>
                    <a:pt x="1056" y="262"/>
                    <a:pt x="1056" y="262"/>
                    <a:pt x="1072" y="250"/>
                  </a:cubicBezTo>
                  <a:cubicBezTo>
                    <a:pt x="1091" y="240"/>
                    <a:pt x="1088" y="237"/>
                    <a:pt x="1088" y="231"/>
                  </a:cubicBezTo>
                  <a:cubicBezTo>
                    <a:pt x="1087" y="230"/>
                    <a:pt x="1087" y="230"/>
                    <a:pt x="1086" y="230"/>
                  </a:cubicBezTo>
                  <a:cubicBezTo>
                    <a:pt x="1081" y="230"/>
                    <a:pt x="1067" y="242"/>
                    <a:pt x="1050" y="256"/>
                  </a:cubicBezTo>
                  <a:cubicBezTo>
                    <a:pt x="1044" y="261"/>
                    <a:pt x="1040" y="263"/>
                    <a:pt x="1038" y="263"/>
                  </a:cubicBezTo>
                  <a:cubicBezTo>
                    <a:pt x="1034" y="263"/>
                    <a:pt x="1036" y="258"/>
                    <a:pt x="1044" y="246"/>
                  </a:cubicBezTo>
                  <a:cubicBezTo>
                    <a:pt x="1051" y="230"/>
                    <a:pt x="1047" y="218"/>
                    <a:pt x="1035" y="218"/>
                  </a:cubicBezTo>
                  <a:cubicBezTo>
                    <a:pt x="1031" y="218"/>
                    <a:pt x="1027" y="219"/>
                    <a:pt x="1022" y="221"/>
                  </a:cubicBezTo>
                  <a:cubicBezTo>
                    <a:pt x="1022" y="218"/>
                    <a:pt x="1019" y="215"/>
                    <a:pt x="1034" y="199"/>
                  </a:cubicBezTo>
                  <a:cubicBezTo>
                    <a:pt x="1041" y="187"/>
                    <a:pt x="1047" y="172"/>
                    <a:pt x="1040" y="172"/>
                  </a:cubicBezTo>
                  <a:cubicBezTo>
                    <a:pt x="1036" y="172"/>
                    <a:pt x="1030" y="176"/>
                    <a:pt x="1019" y="184"/>
                  </a:cubicBezTo>
                  <a:cubicBezTo>
                    <a:pt x="1016" y="181"/>
                    <a:pt x="1016" y="181"/>
                    <a:pt x="1028" y="165"/>
                  </a:cubicBezTo>
                  <a:cubicBezTo>
                    <a:pt x="1036" y="154"/>
                    <a:pt x="1043" y="143"/>
                    <a:pt x="1041" y="143"/>
                  </a:cubicBezTo>
                  <a:lnTo>
                    <a:pt x="1041" y="143"/>
                  </a:lnTo>
                  <a:cubicBezTo>
                    <a:pt x="1040" y="143"/>
                    <a:pt x="1034" y="148"/>
                    <a:pt x="1022" y="159"/>
                  </a:cubicBezTo>
                  <a:cubicBezTo>
                    <a:pt x="1016" y="162"/>
                    <a:pt x="1012" y="163"/>
                    <a:pt x="1008" y="163"/>
                  </a:cubicBezTo>
                  <a:cubicBezTo>
                    <a:pt x="999" y="163"/>
                    <a:pt x="996" y="155"/>
                    <a:pt x="1000" y="140"/>
                  </a:cubicBezTo>
                  <a:cubicBezTo>
                    <a:pt x="999" y="139"/>
                    <a:pt x="997" y="137"/>
                    <a:pt x="996" y="137"/>
                  </a:cubicBezTo>
                  <a:cubicBezTo>
                    <a:pt x="993" y="137"/>
                    <a:pt x="989" y="140"/>
                    <a:pt x="981" y="149"/>
                  </a:cubicBezTo>
                  <a:lnTo>
                    <a:pt x="969" y="168"/>
                  </a:lnTo>
                  <a:cubicBezTo>
                    <a:pt x="980" y="148"/>
                    <a:pt x="986" y="139"/>
                    <a:pt x="984" y="139"/>
                  </a:cubicBezTo>
                  <a:lnTo>
                    <a:pt x="984" y="139"/>
                  </a:lnTo>
                  <a:cubicBezTo>
                    <a:pt x="983" y="139"/>
                    <a:pt x="976" y="147"/>
                    <a:pt x="962" y="162"/>
                  </a:cubicBezTo>
                  <a:cubicBezTo>
                    <a:pt x="957" y="169"/>
                    <a:pt x="953" y="172"/>
                    <a:pt x="952" y="172"/>
                  </a:cubicBezTo>
                  <a:cubicBezTo>
                    <a:pt x="950" y="172"/>
                    <a:pt x="952" y="167"/>
                    <a:pt x="959" y="159"/>
                  </a:cubicBezTo>
                  <a:cubicBezTo>
                    <a:pt x="969" y="140"/>
                    <a:pt x="966" y="137"/>
                    <a:pt x="966" y="137"/>
                  </a:cubicBezTo>
                  <a:cubicBezTo>
                    <a:pt x="964" y="136"/>
                    <a:pt x="960" y="136"/>
                    <a:pt x="955" y="136"/>
                  </a:cubicBezTo>
                  <a:lnTo>
                    <a:pt x="955" y="136"/>
                  </a:lnTo>
                  <a:cubicBezTo>
                    <a:pt x="943" y="136"/>
                    <a:pt x="926" y="136"/>
                    <a:pt x="915" y="127"/>
                  </a:cubicBezTo>
                  <a:cubicBezTo>
                    <a:pt x="900" y="117"/>
                    <a:pt x="890" y="112"/>
                    <a:pt x="883" y="112"/>
                  </a:cubicBezTo>
                  <a:cubicBezTo>
                    <a:pt x="877" y="112"/>
                    <a:pt x="873" y="116"/>
                    <a:pt x="868" y="124"/>
                  </a:cubicBezTo>
                  <a:cubicBezTo>
                    <a:pt x="863" y="131"/>
                    <a:pt x="860" y="135"/>
                    <a:pt x="858" y="135"/>
                  </a:cubicBezTo>
                  <a:cubicBezTo>
                    <a:pt x="857" y="135"/>
                    <a:pt x="859" y="130"/>
                    <a:pt x="862" y="118"/>
                  </a:cubicBezTo>
                  <a:cubicBezTo>
                    <a:pt x="865" y="99"/>
                    <a:pt x="862" y="96"/>
                    <a:pt x="859" y="96"/>
                  </a:cubicBezTo>
                  <a:cubicBezTo>
                    <a:pt x="856" y="93"/>
                    <a:pt x="853" y="93"/>
                    <a:pt x="859" y="71"/>
                  </a:cubicBezTo>
                  <a:lnTo>
                    <a:pt x="859" y="71"/>
                  </a:lnTo>
                  <a:cubicBezTo>
                    <a:pt x="850" y="84"/>
                    <a:pt x="848" y="88"/>
                    <a:pt x="846" y="88"/>
                  </a:cubicBezTo>
                  <a:cubicBezTo>
                    <a:pt x="845" y="88"/>
                    <a:pt x="844" y="88"/>
                    <a:pt x="843" y="87"/>
                  </a:cubicBezTo>
                  <a:cubicBezTo>
                    <a:pt x="848" y="77"/>
                    <a:pt x="849" y="72"/>
                    <a:pt x="847" y="72"/>
                  </a:cubicBezTo>
                  <a:lnTo>
                    <a:pt x="847" y="72"/>
                  </a:lnTo>
                  <a:cubicBezTo>
                    <a:pt x="845" y="72"/>
                    <a:pt x="842" y="76"/>
                    <a:pt x="837" y="83"/>
                  </a:cubicBezTo>
                  <a:cubicBezTo>
                    <a:pt x="828" y="102"/>
                    <a:pt x="823" y="112"/>
                    <a:pt x="822" y="112"/>
                  </a:cubicBezTo>
                  <a:cubicBezTo>
                    <a:pt x="821" y="112"/>
                    <a:pt x="825" y="102"/>
                    <a:pt x="831" y="83"/>
                  </a:cubicBezTo>
                  <a:cubicBezTo>
                    <a:pt x="838" y="69"/>
                    <a:pt x="838" y="52"/>
                    <a:pt x="835" y="52"/>
                  </a:cubicBezTo>
                  <a:lnTo>
                    <a:pt x="835" y="52"/>
                  </a:lnTo>
                  <a:cubicBezTo>
                    <a:pt x="834" y="52"/>
                    <a:pt x="832" y="54"/>
                    <a:pt x="831" y="58"/>
                  </a:cubicBezTo>
                  <a:cubicBezTo>
                    <a:pt x="825" y="80"/>
                    <a:pt x="818" y="74"/>
                    <a:pt x="806" y="93"/>
                  </a:cubicBezTo>
                  <a:cubicBezTo>
                    <a:pt x="803" y="93"/>
                    <a:pt x="799" y="93"/>
                    <a:pt x="806" y="71"/>
                  </a:cubicBezTo>
                  <a:cubicBezTo>
                    <a:pt x="807" y="63"/>
                    <a:pt x="804" y="60"/>
                    <a:pt x="800" y="60"/>
                  </a:cubicBezTo>
                  <a:cubicBezTo>
                    <a:pt x="792" y="60"/>
                    <a:pt x="777" y="71"/>
                    <a:pt x="771" y="83"/>
                  </a:cubicBezTo>
                  <a:cubicBezTo>
                    <a:pt x="768" y="92"/>
                    <a:pt x="766" y="96"/>
                    <a:pt x="765" y="96"/>
                  </a:cubicBezTo>
                  <a:cubicBezTo>
                    <a:pt x="764" y="96"/>
                    <a:pt x="765" y="91"/>
                    <a:pt x="768" y="80"/>
                  </a:cubicBezTo>
                  <a:cubicBezTo>
                    <a:pt x="774" y="62"/>
                    <a:pt x="771" y="58"/>
                    <a:pt x="765" y="58"/>
                  </a:cubicBezTo>
                  <a:cubicBezTo>
                    <a:pt x="762" y="63"/>
                    <a:pt x="761" y="66"/>
                    <a:pt x="760" y="66"/>
                  </a:cubicBezTo>
                  <a:cubicBezTo>
                    <a:pt x="759" y="66"/>
                    <a:pt x="764" y="50"/>
                    <a:pt x="768" y="36"/>
                  </a:cubicBezTo>
                  <a:cubicBezTo>
                    <a:pt x="778" y="18"/>
                    <a:pt x="771" y="18"/>
                    <a:pt x="765" y="15"/>
                  </a:cubicBezTo>
                  <a:cubicBezTo>
                    <a:pt x="759" y="26"/>
                    <a:pt x="750" y="29"/>
                    <a:pt x="740" y="29"/>
                  </a:cubicBezTo>
                  <a:cubicBezTo>
                    <a:pt x="735" y="29"/>
                    <a:pt x="729" y="28"/>
                    <a:pt x="724" y="27"/>
                  </a:cubicBezTo>
                  <a:cubicBezTo>
                    <a:pt x="722" y="26"/>
                    <a:pt x="720" y="26"/>
                    <a:pt x="718" y="26"/>
                  </a:cubicBezTo>
                  <a:cubicBezTo>
                    <a:pt x="703" y="26"/>
                    <a:pt x="695" y="47"/>
                    <a:pt x="683" y="80"/>
                  </a:cubicBezTo>
                  <a:lnTo>
                    <a:pt x="674" y="121"/>
                  </a:lnTo>
                  <a:lnTo>
                    <a:pt x="680" y="80"/>
                  </a:lnTo>
                  <a:cubicBezTo>
                    <a:pt x="683" y="58"/>
                    <a:pt x="683" y="18"/>
                    <a:pt x="683" y="18"/>
                  </a:cubicBezTo>
                  <a:lnTo>
                    <a:pt x="683" y="18"/>
                  </a:lnTo>
                  <a:cubicBezTo>
                    <a:pt x="680" y="18"/>
                    <a:pt x="677" y="36"/>
                    <a:pt x="674" y="58"/>
                  </a:cubicBezTo>
                  <a:cubicBezTo>
                    <a:pt x="673" y="69"/>
                    <a:pt x="671" y="73"/>
                    <a:pt x="669" y="73"/>
                  </a:cubicBezTo>
                  <a:cubicBezTo>
                    <a:pt x="667" y="73"/>
                    <a:pt x="665" y="67"/>
                    <a:pt x="662" y="55"/>
                  </a:cubicBezTo>
                  <a:cubicBezTo>
                    <a:pt x="658" y="46"/>
                    <a:pt x="656" y="40"/>
                    <a:pt x="653" y="40"/>
                  </a:cubicBezTo>
                  <a:cubicBezTo>
                    <a:pt x="651" y="40"/>
                    <a:pt x="649" y="45"/>
                    <a:pt x="646" y="55"/>
                  </a:cubicBezTo>
                  <a:cubicBezTo>
                    <a:pt x="643" y="55"/>
                    <a:pt x="640" y="55"/>
                    <a:pt x="633" y="33"/>
                  </a:cubicBezTo>
                  <a:cubicBezTo>
                    <a:pt x="630" y="33"/>
                    <a:pt x="630" y="33"/>
                    <a:pt x="630" y="52"/>
                  </a:cubicBezTo>
                  <a:cubicBezTo>
                    <a:pt x="630" y="63"/>
                    <a:pt x="629" y="69"/>
                    <a:pt x="627" y="69"/>
                  </a:cubicBezTo>
                  <a:cubicBezTo>
                    <a:pt x="625" y="69"/>
                    <a:pt x="622" y="63"/>
                    <a:pt x="621" y="52"/>
                  </a:cubicBezTo>
                  <a:cubicBezTo>
                    <a:pt x="619" y="28"/>
                    <a:pt x="614" y="18"/>
                    <a:pt x="610" y="18"/>
                  </a:cubicBezTo>
                  <a:cubicBezTo>
                    <a:pt x="607" y="18"/>
                    <a:pt x="605" y="23"/>
                    <a:pt x="605" y="30"/>
                  </a:cubicBezTo>
                  <a:cubicBezTo>
                    <a:pt x="605" y="52"/>
                    <a:pt x="602" y="52"/>
                    <a:pt x="596" y="52"/>
                  </a:cubicBezTo>
                  <a:cubicBezTo>
                    <a:pt x="593" y="52"/>
                    <a:pt x="589" y="52"/>
                    <a:pt x="586" y="71"/>
                  </a:cubicBezTo>
                  <a:lnTo>
                    <a:pt x="577" y="71"/>
                  </a:lnTo>
                  <a:cubicBezTo>
                    <a:pt x="574" y="71"/>
                    <a:pt x="577" y="52"/>
                    <a:pt x="580" y="52"/>
                  </a:cubicBezTo>
                  <a:lnTo>
                    <a:pt x="577" y="30"/>
                  </a:lnTo>
                  <a:cubicBezTo>
                    <a:pt x="568" y="30"/>
                    <a:pt x="564" y="30"/>
                    <a:pt x="561" y="52"/>
                  </a:cubicBezTo>
                  <a:cubicBezTo>
                    <a:pt x="560" y="73"/>
                    <a:pt x="559" y="83"/>
                    <a:pt x="558" y="83"/>
                  </a:cubicBezTo>
                  <a:cubicBezTo>
                    <a:pt x="557" y="83"/>
                    <a:pt x="557" y="73"/>
                    <a:pt x="555" y="52"/>
                  </a:cubicBezTo>
                  <a:cubicBezTo>
                    <a:pt x="555" y="37"/>
                    <a:pt x="552" y="22"/>
                    <a:pt x="549" y="22"/>
                  </a:cubicBezTo>
                  <a:cubicBezTo>
                    <a:pt x="548" y="22"/>
                    <a:pt x="547" y="25"/>
                    <a:pt x="546" y="30"/>
                  </a:cubicBezTo>
                  <a:cubicBezTo>
                    <a:pt x="546" y="49"/>
                    <a:pt x="544" y="56"/>
                    <a:pt x="543" y="56"/>
                  </a:cubicBezTo>
                  <a:cubicBezTo>
                    <a:pt x="541" y="56"/>
                    <a:pt x="539" y="44"/>
                    <a:pt x="539" y="33"/>
                  </a:cubicBezTo>
                  <a:cubicBezTo>
                    <a:pt x="539" y="11"/>
                    <a:pt x="539" y="0"/>
                    <a:pt x="537" y="0"/>
                  </a:cubicBezTo>
                  <a:close/>
                  <a:moveTo>
                    <a:pt x="1256" y="1288"/>
                  </a:moveTo>
                  <a:cubicBezTo>
                    <a:pt x="1255" y="1288"/>
                    <a:pt x="1255" y="1289"/>
                    <a:pt x="1254" y="1290"/>
                  </a:cubicBezTo>
                  <a:cubicBezTo>
                    <a:pt x="1257" y="1303"/>
                    <a:pt x="1266" y="1315"/>
                    <a:pt x="1276" y="1328"/>
                  </a:cubicBezTo>
                  <a:cubicBezTo>
                    <a:pt x="1280" y="1333"/>
                    <a:pt x="1284" y="1336"/>
                    <a:pt x="1286" y="1336"/>
                  </a:cubicBezTo>
                  <a:cubicBezTo>
                    <a:pt x="1289" y="1336"/>
                    <a:pt x="1287" y="1325"/>
                    <a:pt x="1273" y="1303"/>
                  </a:cubicBezTo>
                  <a:cubicBezTo>
                    <a:pt x="1262" y="1292"/>
                    <a:pt x="1258" y="1288"/>
                    <a:pt x="1256" y="1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52"/>
            <p:cNvSpPr/>
            <p:nvPr/>
          </p:nvSpPr>
          <p:spPr>
            <a:xfrm>
              <a:off x="7789750" y="2646900"/>
              <a:ext cx="32250" cy="33400"/>
            </a:xfrm>
            <a:custGeom>
              <a:avLst/>
              <a:gdLst/>
              <a:ahLst/>
              <a:cxnLst/>
              <a:rect l="l" t="t" r="r" b="b"/>
              <a:pathLst>
                <a:path w="1290" h="1336" extrusionOk="0">
                  <a:moveTo>
                    <a:pt x="427" y="93"/>
                  </a:moveTo>
                  <a:lnTo>
                    <a:pt x="427" y="93"/>
                  </a:lnTo>
                  <a:cubicBezTo>
                    <a:pt x="425" y="93"/>
                    <a:pt x="427" y="103"/>
                    <a:pt x="427" y="103"/>
                  </a:cubicBezTo>
                  <a:cubicBezTo>
                    <a:pt x="428" y="103"/>
                    <a:pt x="428" y="100"/>
                    <a:pt x="427" y="93"/>
                  </a:cubicBezTo>
                  <a:close/>
                  <a:moveTo>
                    <a:pt x="461" y="105"/>
                  </a:moveTo>
                  <a:lnTo>
                    <a:pt x="471" y="127"/>
                  </a:lnTo>
                  <a:lnTo>
                    <a:pt x="464" y="127"/>
                  </a:lnTo>
                  <a:cubicBezTo>
                    <a:pt x="461" y="127"/>
                    <a:pt x="461" y="127"/>
                    <a:pt x="458" y="108"/>
                  </a:cubicBezTo>
                  <a:lnTo>
                    <a:pt x="461" y="105"/>
                  </a:lnTo>
                  <a:close/>
                  <a:moveTo>
                    <a:pt x="424" y="115"/>
                  </a:moveTo>
                  <a:lnTo>
                    <a:pt x="433" y="134"/>
                  </a:lnTo>
                  <a:lnTo>
                    <a:pt x="430" y="137"/>
                  </a:lnTo>
                  <a:cubicBezTo>
                    <a:pt x="427" y="137"/>
                    <a:pt x="427" y="137"/>
                    <a:pt x="420" y="118"/>
                  </a:cubicBezTo>
                  <a:lnTo>
                    <a:pt x="424" y="115"/>
                  </a:lnTo>
                  <a:close/>
                  <a:moveTo>
                    <a:pt x="490" y="101"/>
                  </a:moveTo>
                  <a:cubicBezTo>
                    <a:pt x="493" y="101"/>
                    <a:pt x="493" y="105"/>
                    <a:pt x="496" y="121"/>
                  </a:cubicBezTo>
                  <a:cubicBezTo>
                    <a:pt x="496" y="132"/>
                    <a:pt x="495" y="137"/>
                    <a:pt x="493" y="137"/>
                  </a:cubicBezTo>
                  <a:cubicBezTo>
                    <a:pt x="492" y="137"/>
                    <a:pt x="489" y="132"/>
                    <a:pt x="486" y="121"/>
                  </a:cubicBezTo>
                  <a:cubicBezTo>
                    <a:pt x="483" y="102"/>
                    <a:pt x="483" y="102"/>
                    <a:pt x="486" y="102"/>
                  </a:cubicBezTo>
                  <a:cubicBezTo>
                    <a:pt x="488" y="101"/>
                    <a:pt x="489" y="101"/>
                    <a:pt x="490" y="101"/>
                  </a:cubicBezTo>
                  <a:close/>
                  <a:moveTo>
                    <a:pt x="395" y="146"/>
                  </a:moveTo>
                  <a:cubicBezTo>
                    <a:pt x="402" y="159"/>
                    <a:pt x="411" y="171"/>
                    <a:pt x="414" y="184"/>
                  </a:cubicBezTo>
                  <a:lnTo>
                    <a:pt x="411" y="187"/>
                  </a:lnTo>
                  <a:cubicBezTo>
                    <a:pt x="408" y="187"/>
                    <a:pt x="402" y="168"/>
                    <a:pt x="402" y="168"/>
                  </a:cubicBezTo>
                  <a:cubicBezTo>
                    <a:pt x="402" y="168"/>
                    <a:pt x="392" y="149"/>
                    <a:pt x="395" y="146"/>
                  </a:cubicBezTo>
                  <a:close/>
                  <a:moveTo>
                    <a:pt x="873" y="152"/>
                  </a:moveTo>
                  <a:cubicBezTo>
                    <a:pt x="874" y="152"/>
                    <a:pt x="874" y="152"/>
                    <a:pt x="875" y="152"/>
                  </a:cubicBezTo>
                  <a:lnTo>
                    <a:pt x="878" y="155"/>
                  </a:lnTo>
                  <a:cubicBezTo>
                    <a:pt x="869" y="165"/>
                    <a:pt x="862" y="177"/>
                    <a:pt x="853" y="190"/>
                  </a:cubicBezTo>
                  <a:lnTo>
                    <a:pt x="850" y="187"/>
                  </a:lnTo>
                  <a:cubicBezTo>
                    <a:pt x="859" y="169"/>
                    <a:pt x="867" y="152"/>
                    <a:pt x="873" y="152"/>
                  </a:cubicBezTo>
                  <a:close/>
                  <a:moveTo>
                    <a:pt x="568" y="199"/>
                  </a:moveTo>
                  <a:lnTo>
                    <a:pt x="574" y="218"/>
                  </a:lnTo>
                  <a:cubicBezTo>
                    <a:pt x="574" y="240"/>
                    <a:pt x="571" y="240"/>
                    <a:pt x="571" y="240"/>
                  </a:cubicBezTo>
                  <a:cubicBezTo>
                    <a:pt x="571" y="240"/>
                    <a:pt x="571" y="240"/>
                    <a:pt x="568" y="218"/>
                  </a:cubicBezTo>
                  <a:cubicBezTo>
                    <a:pt x="568" y="218"/>
                    <a:pt x="565" y="199"/>
                    <a:pt x="568" y="199"/>
                  </a:cubicBezTo>
                  <a:close/>
                  <a:moveTo>
                    <a:pt x="267" y="209"/>
                  </a:moveTo>
                  <a:cubicBezTo>
                    <a:pt x="268" y="209"/>
                    <a:pt x="270" y="210"/>
                    <a:pt x="273" y="215"/>
                  </a:cubicBezTo>
                  <a:lnTo>
                    <a:pt x="286" y="231"/>
                  </a:lnTo>
                  <a:cubicBezTo>
                    <a:pt x="295" y="245"/>
                    <a:pt x="304" y="258"/>
                    <a:pt x="302" y="258"/>
                  </a:cubicBezTo>
                  <a:cubicBezTo>
                    <a:pt x="301" y="258"/>
                    <a:pt x="299" y="257"/>
                    <a:pt x="295" y="253"/>
                  </a:cubicBezTo>
                  <a:cubicBezTo>
                    <a:pt x="286" y="240"/>
                    <a:pt x="276" y="231"/>
                    <a:pt x="270" y="218"/>
                  </a:cubicBezTo>
                  <a:cubicBezTo>
                    <a:pt x="270" y="218"/>
                    <a:pt x="265" y="209"/>
                    <a:pt x="267" y="209"/>
                  </a:cubicBezTo>
                  <a:close/>
                  <a:moveTo>
                    <a:pt x="536" y="221"/>
                  </a:moveTo>
                  <a:lnTo>
                    <a:pt x="543" y="240"/>
                  </a:lnTo>
                  <a:lnTo>
                    <a:pt x="543" y="262"/>
                  </a:lnTo>
                  <a:lnTo>
                    <a:pt x="540" y="262"/>
                  </a:lnTo>
                  <a:cubicBezTo>
                    <a:pt x="536" y="243"/>
                    <a:pt x="533" y="221"/>
                    <a:pt x="536" y="221"/>
                  </a:cubicBezTo>
                  <a:close/>
                  <a:moveTo>
                    <a:pt x="1003" y="233"/>
                  </a:moveTo>
                  <a:cubicBezTo>
                    <a:pt x="1007" y="233"/>
                    <a:pt x="1008" y="235"/>
                    <a:pt x="1010" y="237"/>
                  </a:cubicBezTo>
                  <a:cubicBezTo>
                    <a:pt x="997" y="256"/>
                    <a:pt x="978" y="265"/>
                    <a:pt x="975" y="265"/>
                  </a:cubicBezTo>
                  <a:cubicBezTo>
                    <a:pt x="972" y="259"/>
                    <a:pt x="972" y="259"/>
                    <a:pt x="988" y="243"/>
                  </a:cubicBezTo>
                  <a:cubicBezTo>
                    <a:pt x="996" y="235"/>
                    <a:pt x="1000" y="233"/>
                    <a:pt x="1003" y="233"/>
                  </a:cubicBezTo>
                  <a:close/>
                  <a:moveTo>
                    <a:pt x="236" y="340"/>
                  </a:moveTo>
                  <a:lnTo>
                    <a:pt x="236" y="340"/>
                  </a:lnTo>
                  <a:cubicBezTo>
                    <a:pt x="254" y="350"/>
                    <a:pt x="273" y="362"/>
                    <a:pt x="286" y="381"/>
                  </a:cubicBezTo>
                  <a:cubicBezTo>
                    <a:pt x="286" y="381"/>
                    <a:pt x="286" y="381"/>
                    <a:pt x="267" y="372"/>
                  </a:cubicBezTo>
                  <a:cubicBezTo>
                    <a:pt x="251" y="359"/>
                    <a:pt x="236" y="343"/>
                    <a:pt x="236" y="340"/>
                  </a:cubicBezTo>
                  <a:close/>
                  <a:moveTo>
                    <a:pt x="1122" y="474"/>
                  </a:moveTo>
                  <a:cubicBezTo>
                    <a:pt x="1124" y="474"/>
                    <a:pt x="1125" y="474"/>
                    <a:pt x="1126" y="475"/>
                  </a:cubicBezTo>
                  <a:lnTo>
                    <a:pt x="1107" y="484"/>
                  </a:lnTo>
                  <a:lnTo>
                    <a:pt x="1085" y="484"/>
                  </a:lnTo>
                  <a:lnTo>
                    <a:pt x="1085" y="481"/>
                  </a:lnTo>
                  <a:cubicBezTo>
                    <a:pt x="1100" y="479"/>
                    <a:pt x="1115" y="474"/>
                    <a:pt x="1122" y="474"/>
                  </a:cubicBezTo>
                  <a:close/>
                  <a:moveTo>
                    <a:pt x="1007" y="543"/>
                  </a:moveTo>
                  <a:cubicBezTo>
                    <a:pt x="1009" y="543"/>
                    <a:pt x="1010" y="543"/>
                    <a:pt x="1010" y="544"/>
                  </a:cubicBezTo>
                  <a:lnTo>
                    <a:pt x="1010" y="547"/>
                  </a:lnTo>
                  <a:cubicBezTo>
                    <a:pt x="997" y="550"/>
                    <a:pt x="981" y="550"/>
                    <a:pt x="969" y="553"/>
                  </a:cubicBezTo>
                  <a:lnTo>
                    <a:pt x="969" y="550"/>
                  </a:lnTo>
                  <a:cubicBezTo>
                    <a:pt x="984" y="548"/>
                    <a:pt x="1001" y="543"/>
                    <a:pt x="1007" y="543"/>
                  </a:cubicBezTo>
                  <a:close/>
                  <a:moveTo>
                    <a:pt x="1151" y="587"/>
                  </a:moveTo>
                  <a:cubicBezTo>
                    <a:pt x="1161" y="587"/>
                    <a:pt x="1171" y="588"/>
                    <a:pt x="1179" y="588"/>
                  </a:cubicBezTo>
                  <a:cubicBezTo>
                    <a:pt x="1163" y="590"/>
                    <a:pt x="1149" y="592"/>
                    <a:pt x="1135" y="592"/>
                  </a:cubicBezTo>
                  <a:cubicBezTo>
                    <a:pt x="1129" y="592"/>
                    <a:pt x="1123" y="592"/>
                    <a:pt x="1116" y="591"/>
                  </a:cubicBezTo>
                  <a:cubicBezTo>
                    <a:pt x="1116" y="588"/>
                    <a:pt x="1116" y="588"/>
                    <a:pt x="1138" y="588"/>
                  </a:cubicBezTo>
                  <a:cubicBezTo>
                    <a:pt x="1142" y="587"/>
                    <a:pt x="1147" y="587"/>
                    <a:pt x="1151" y="587"/>
                  </a:cubicBezTo>
                  <a:close/>
                  <a:moveTo>
                    <a:pt x="1132" y="679"/>
                  </a:moveTo>
                  <a:cubicBezTo>
                    <a:pt x="1154" y="682"/>
                    <a:pt x="1173" y="682"/>
                    <a:pt x="1173" y="688"/>
                  </a:cubicBezTo>
                  <a:lnTo>
                    <a:pt x="1151" y="688"/>
                  </a:lnTo>
                  <a:lnTo>
                    <a:pt x="1132" y="682"/>
                  </a:lnTo>
                  <a:lnTo>
                    <a:pt x="1132" y="679"/>
                  </a:lnTo>
                  <a:close/>
                  <a:moveTo>
                    <a:pt x="251" y="762"/>
                  </a:moveTo>
                  <a:lnTo>
                    <a:pt x="251" y="762"/>
                  </a:lnTo>
                  <a:cubicBezTo>
                    <a:pt x="255" y="762"/>
                    <a:pt x="226" y="775"/>
                    <a:pt x="195" y="782"/>
                  </a:cubicBezTo>
                  <a:cubicBezTo>
                    <a:pt x="177" y="788"/>
                    <a:pt x="167" y="790"/>
                    <a:pt x="165" y="790"/>
                  </a:cubicBezTo>
                  <a:cubicBezTo>
                    <a:pt x="162" y="790"/>
                    <a:pt x="172" y="786"/>
                    <a:pt x="195" y="779"/>
                  </a:cubicBezTo>
                  <a:cubicBezTo>
                    <a:pt x="207" y="773"/>
                    <a:pt x="220" y="767"/>
                    <a:pt x="236" y="767"/>
                  </a:cubicBezTo>
                  <a:cubicBezTo>
                    <a:pt x="244" y="764"/>
                    <a:pt x="249" y="762"/>
                    <a:pt x="251" y="762"/>
                  </a:cubicBezTo>
                  <a:close/>
                  <a:moveTo>
                    <a:pt x="781" y="785"/>
                  </a:moveTo>
                  <a:cubicBezTo>
                    <a:pt x="781" y="788"/>
                    <a:pt x="781" y="788"/>
                    <a:pt x="797" y="804"/>
                  </a:cubicBezTo>
                  <a:lnTo>
                    <a:pt x="797" y="801"/>
                  </a:lnTo>
                  <a:cubicBezTo>
                    <a:pt x="784" y="785"/>
                    <a:pt x="784" y="785"/>
                    <a:pt x="781" y="785"/>
                  </a:cubicBezTo>
                  <a:close/>
                  <a:moveTo>
                    <a:pt x="1045" y="886"/>
                  </a:moveTo>
                  <a:cubicBezTo>
                    <a:pt x="1046" y="886"/>
                    <a:pt x="1054" y="890"/>
                    <a:pt x="1054" y="892"/>
                  </a:cubicBezTo>
                  <a:cubicBezTo>
                    <a:pt x="1046" y="887"/>
                    <a:pt x="1045" y="886"/>
                    <a:pt x="1045" y="886"/>
                  </a:cubicBezTo>
                  <a:close/>
                  <a:moveTo>
                    <a:pt x="1010" y="879"/>
                  </a:moveTo>
                  <a:cubicBezTo>
                    <a:pt x="1025" y="892"/>
                    <a:pt x="1044" y="901"/>
                    <a:pt x="1041" y="904"/>
                  </a:cubicBezTo>
                  <a:lnTo>
                    <a:pt x="1022" y="898"/>
                  </a:lnTo>
                  <a:lnTo>
                    <a:pt x="1007" y="882"/>
                  </a:lnTo>
                  <a:lnTo>
                    <a:pt x="1010" y="879"/>
                  </a:lnTo>
                  <a:close/>
                  <a:moveTo>
                    <a:pt x="897" y="908"/>
                  </a:moveTo>
                  <a:lnTo>
                    <a:pt x="897" y="908"/>
                  </a:lnTo>
                  <a:cubicBezTo>
                    <a:pt x="903" y="913"/>
                    <a:pt x="904" y="915"/>
                    <a:pt x="904" y="915"/>
                  </a:cubicBezTo>
                  <a:cubicBezTo>
                    <a:pt x="903" y="915"/>
                    <a:pt x="897" y="910"/>
                    <a:pt x="897" y="908"/>
                  </a:cubicBezTo>
                  <a:close/>
                  <a:moveTo>
                    <a:pt x="336" y="901"/>
                  </a:moveTo>
                  <a:lnTo>
                    <a:pt x="326" y="920"/>
                  </a:lnTo>
                  <a:lnTo>
                    <a:pt x="330" y="920"/>
                  </a:lnTo>
                  <a:cubicBezTo>
                    <a:pt x="339" y="904"/>
                    <a:pt x="339" y="904"/>
                    <a:pt x="339" y="901"/>
                  </a:cubicBezTo>
                  <a:close/>
                  <a:moveTo>
                    <a:pt x="981" y="895"/>
                  </a:moveTo>
                  <a:lnTo>
                    <a:pt x="981" y="895"/>
                  </a:lnTo>
                  <a:cubicBezTo>
                    <a:pt x="984" y="895"/>
                    <a:pt x="993" y="899"/>
                    <a:pt x="1013" y="911"/>
                  </a:cubicBezTo>
                  <a:cubicBezTo>
                    <a:pt x="1028" y="923"/>
                    <a:pt x="1028" y="923"/>
                    <a:pt x="1025" y="926"/>
                  </a:cubicBezTo>
                  <a:cubicBezTo>
                    <a:pt x="1013" y="920"/>
                    <a:pt x="1003" y="911"/>
                    <a:pt x="991" y="904"/>
                  </a:cubicBezTo>
                  <a:cubicBezTo>
                    <a:pt x="983" y="898"/>
                    <a:pt x="979" y="895"/>
                    <a:pt x="981" y="895"/>
                  </a:cubicBezTo>
                  <a:close/>
                  <a:moveTo>
                    <a:pt x="841" y="923"/>
                  </a:moveTo>
                  <a:cubicBezTo>
                    <a:pt x="841" y="923"/>
                    <a:pt x="841" y="923"/>
                    <a:pt x="840" y="923"/>
                  </a:cubicBezTo>
                  <a:cubicBezTo>
                    <a:pt x="847" y="936"/>
                    <a:pt x="856" y="945"/>
                    <a:pt x="865" y="958"/>
                  </a:cubicBezTo>
                  <a:cubicBezTo>
                    <a:pt x="869" y="955"/>
                    <a:pt x="856" y="939"/>
                    <a:pt x="856" y="939"/>
                  </a:cubicBezTo>
                  <a:cubicBezTo>
                    <a:pt x="856" y="939"/>
                    <a:pt x="845" y="923"/>
                    <a:pt x="841" y="923"/>
                  </a:cubicBezTo>
                  <a:close/>
                  <a:moveTo>
                    <a:pt x="986" y="970"/>
                  </a:moveTo>
                  <a:cubicBezTo>
                    <a:pt x="990" y="970"/>
                    <a:pt x="1003" y="983"/>
                    <a:pt x="1003" y="983"/>
                  </a:cubicBezTo>
                  <a:cubicBezTo>
                    <a:pt x="1008" y="989"/>
                    <a:pt x="1009" y="991"/>
                    <a:pt x="1007" y="991"/>
                  </a:cubicBezTo>
                  <a:cubicBezTo>
                    <a:pt x="1006" y="991"/>
                    <a:pt x="1001" y="989"/>
                    <a:pt x="999" y="989"/>
                  </a:cubicBezTo>
                  <a:cubicBezTo>
                    <a:pt x="998" y="989"/>
                    <a:pt x="997" y="989"/>
                    <a:pt x="997" y="989"/>
                  </a:cubicBezTo>
                  <a:cubicBezTo>
                    <a:pt x="978" y="977"/>
                    <a:pt x="978" y="977"/>
                    <a:pt x="985" y="970"/>
                  </a:cubicBezTo>
                  <a:cubicBezTo>
                    <a:pt x="985" y="970"/>
                    <a:pt x="985" y="970"/>
                    <a:pt x="986" y="970"/>
                  </a:cubicBezTo>
                  <a:close/>
                  <a:moveTo>
                    <a:pt x="242" y="959"/>
                  </a:moveTo>
                  <a:cubicBezTo>
                    <a:pt x="243" y="959"/>
                    <a:pt x="244" y="960"/>
                    <a:pt x="245" y="961"/>
                  </a:cubicBezTo>
                  <a:cubicBezTo>
                    <a:pt x="248" y="964"/>
                    <a:pt x="248" y="964"/>
                    <a:pt x="236" y="980"/>
                  </a:cubicBezTo>
                  <a:cubicBezTo>
                    <a:pt x="236" y="980"/>
                    <a:pt x="223" y="993"/>
                    <a:pt x="218" y="993"/>
                  </a:cubicBezTo>
                  <a:cubicBezTo>
                    <a:pt x="217" y="993"/>
                    <a:pt x="217" y="992"/>
                    <a:pt x="217" y="992"/>
                  </a:cubicBezTo>
                  <a:lnTo>
                    <a:pt x="226" y="973"/>
                  </a:lnTo>
                  <a:cubicBezTo>
                    <a:pt x="237" y="963"/>
                    <a:pt x="240" y="959"/>
                    <a:pt x="242" y="959"/>
                  </a:cubicBezTo>
                  <a:close/>
                  <a:moveTo>
                    <a:pt x="849" y="991"/>
                  </a:moveTo>
                  <a:cubicBezTo>
                    <a:pt x="851" y="991"/>
                    <a:pt x="853" y="994"/>
                    <a:pt x="859" y="1008"/>
                  </a:cubicBezTo>
                  <a:lnTo>
                    <a:pt x="856" y="1008"/>
                  </a:lnTo>
                  <a:lnTo>
                    <a:pt x="844" y="992"/>
                  </a:lnTo>
                  <a:lnTo>
                    <a:pt x="847" y="992"/>
                  </a:lnTo>
                  <a:cubicBezTo>
                    <a:pt x="848" y="991"/>
                    <a:pt x="848" y="991"/>
                    <a:pt x="849" y="991"/>
                  </a:cubicBezTo>
                  <a:close/>
                  <a:moveTo>
                    <a:pt x="821" y="995"/>
                  </a:moveTo>
                  <a:cubicBezTo>
                    <a:pt x="823" y="995"/>
                    <a:pt x="832" y="1013"/>
                    <a:pt x="844" y="1039"/>
                  </a:cubicBezTo>
                  <a:lnTo>
                    <a:pt x="837" y="1042"/>
                  </a:lnTo>
                  <a:cubicBezTo>
                    <a:pt x="828" y="1024"/>
                    <a:pt x="818" y="1005"/>
                    <a:pt x="822" y="1005"/>
                  </a:cubicBezTo>
                  <a:cubicBezTo>
                    <a:pt x="820" y="998"/>
                    <a:pt x="820" y="995"/>
                    <a:pt x="821" y="995"/>
                  </a:cubicBezTo>
                  <a:close/>
                  <a:moveTo>
                    <a:pt x="935" y="1012"/>
                  </a:moveTo>
                  <a:cubicBezTo>
                    <a:pt x="938" y="1012"/>
                    <a:pt x="942" y="1015"/>
                    <a:pt x="950" y="1027"/>
                  </a:cubicBezTo>
                  <a:cubicBezTo>
                    <a:pt x="950" y="1027"/>
                    <a:pt x="963" y="1042"/>
                    <a:pt x="959" y="1045"/>
                  </a:cubicBezTo>
                  <a:cubicBezTo>
                    <a:pt x="956" y="1045"/>
                    <a:pt x="941" y="1033"/>
                    <a:pt x="941" y="1033"/>
                  </a:cubicBezTo>
                  <a:cubicBezTo>
                    <a:pt x="928" y="1014"/>
                    <a:pt x="931" y="1014"/>
                    <a:pt x="931" y="1014"/>
                  </a:cubicBezTo>
                  <a:cubicBezTo>
                    <a:pt x="932" y="1013"/>
                    <a:pt x="934" y="1012"/>
                    <a:pt x="935" y="1012"/>
                  </a:cubicBezTo>
                  <a:close/>
                  <a:moveTo>
                    <a:pt x="271" y="982"/>
                  </a:moveTo>
                  <a:cubicBezTo>
                    <a:pt x="272" y="982"/>
                    <a:pt x="272" y="982"/>
                    <a:pt x="273" y="983"/>
                  </a:cubicBezTo>
                  <a:cubicBezTo>
                    <a:pt x="276" y="986"/>
                    <a:pt x="279" y="989"/>
                    <a:pt x="267" y="1005"/>
                  </a:cubicBezTo>
                  <a:cubicBezTo>
                    <a:pt x="270" y="999"/>
                    <a:pt x="271" y="996"/>
                    <a:pt x="270" y="996"/>
                  </a:cubicBezTo>
                  <a:lnTo>
                    <a:pt x="270" y="996"/>
                  </a:lnTo>
                  <a:cubicBezTo>
                    <a:pt x="269" y="996"/>
                    <a:pt x="261" y="1008"/>
                    <a:pt x="254" y="1020"/>
                  </a:cubicBezTo>
                  <a:lnTo>
                    <a:pt x="232" y="1055"/>
                  </a:lnTo>
                  <a:cubicBezTo>
                    <a:pt x="229" y="1055"/>
                    <a:pt x="236" y="1033"/>
                    <a:pt x="248" y="1017"/>
                  </a:cubicBezTo>
                  <a:cubicBezTo>
                    <a:pt x="265" y="988"/>
                    <a:pt x="269" y="982"/>
                    <a:pt x="271" y="982"/>
                  </a:cubicBezTo>
                  <a:close/>
                  <a:moveTo>
                    <a:pt x="706" y="1003"/>
                  </a:moveTo>
                  <a:cubicBezTo>
                    <a:pt x="707" y="1003"/>
                    <a:pt x="708" y="1013"/>
                    <a:pt x="712" y="1036"/>
                  </a:cubicBezTo>
                  <a:lnTo>
                    <a:pt x="715" y="1077"/>
                  </a:lnTo>
                  <a:cubicBezTo>
                    <a:pt x="715" y="1077"/>
                    <a:pt x="715" y="1077"/>
                    <a:pt x="714" y="1077"/>
                  </a:cubicBezTo>
                  <a:cubicBezTo>
                    <a:pt x="712" y="1077"/>
                    <a:pt x="708" y="1055"/>
                    <a:pt x="703" y="1017"/>
                  </a:cubicBezTo>
                  <a:lnTo>
                    <a:pt x="706" y="1017"/>
                  </a:lnTo>
                  <a:cubicBezTo>
                    <a:pt x="706" y="1008"/>
                    <a:pt x="706" y="1003"/>
                    <a:pt x="706" y="1003"/>
                  </a:cubicBezTo>
                  <a:close/>
                  <a:moveTo>
                    <a:pt x="621" y="1045"/>
                  </a:moveTo>
                  <a:lnTo>
                    <a:pt x="624" y="1064"/>
                  </a:lnTo>
                  <a:lnTo>
                    <a:pt x="621" y="1086"/>
                  </a:lnTo>
                  <a:lnTo>
                    <a:pt x="618" y="1067"/>
                  </a:lnTo>
                  <a:cubicBezTo>
                    <a:pt x="615" y="1045"/>
                    <a:pt x="618" y="1045"/>
                    <a:pt x="621" y="1045"/>
                  </a:cubicBezTo>
                  <a:close/>
                  <a:moveTo>
                    <a:pt x="756" y="1089"/>
                  </a:moveTo>
                  <a:cubicBezTo>
                    <a:pt x="762" y="1111"/>
                    <a:pt x="765" y="1130"/>
                    <a:pt x="762" y="1130"/>
                  </a:cubicBezTo>
                  <a:lnTo>
                    <a:pt x="759" y="1133"/>
                  </a:lnTo>
                  <a:cubicBezTo>
                    <a:pt x="756" y="1121"/>
                    <a:pt x="753" y="1105"/>
                    <a:pt x="753" y="1092"/>
                  </a:cubicBezTo>
                  <a:lnTo>
                    <a:pt x="756" y="1089"/>
                  </a:lnTo>
                  <a:close/>
                  <a:moveTo>
                    <a:pt x="850" y="1127"/>
                  </a:moveTo>
                  <a:lnTo>
                    <a:pt x="859" y="1146"/>
                  </a:lnTo>
                  <a:cubicBezTo>
                    <a:pt x="855" y="1146"/>
                    <a:pt x="857" y="1156"/>
                    <a:pt x="855" y="1156"/>
                  </a:cubicBezTo>
                  <a:cubicBezTo>
                    <a:pt x="854" y="1156"/>
                    <a:pt x="853" y="1155"/>
                    <a:pt x="850" y="1149"/>
                  </a:cubicBezTo>
                  <a:cubicBezTo>
                    <a:pt x="847" y="1149"/>
                    <a:pt x="847" y="1127"/>
                    <a:pt x="850" y="1127"/>
                  </a:cubicBezTo>
                  <a:close/>
                  <a:moveTo>
                    <a:pt x="442" y="1127"/>
                  </a:moveTo>
                  <a:cubicBezTo>
                    <a:pt x="446" y="1130"/>
                    <a:pt x="442" y="1149"/>
                    <a:pt x="430" y="1168"/>
                  </a:cubicBezTo>
                  <a:lnTo>
                    <a:pt x="420" y="1165"/>
                  </a:lnTo>
                  <a:cubicBezTo>
                    <a:pt x="427" y="1146"/>
                    <a:pt x="439" y="1127"/>
                    <a:pt x="442" y="1127"/>
                  </a:cubicBezTo>
                  <a:close/>
                  <a:moveTo>
                    <a:pt x="642" y="1077"/>
                  </a:moveTo>
                  <a:cubicBezTo>
                    <a:pt x="642" y="1077"/>
                    <a:pt x="643" y="1088"/>
                    <a:pt x="646" y="1108"/>
                  </a:cubicBezTo>
                  <a:cubicBezTo>
                    <a:pt x="649" y="1127"/>
                    <a:pt x="649" y="1149"/>
                    <a:pt x="643" y="1171"/>
                  </a:cubicBezTo>
                  <a:lnTo>
                    <a:pt x="634" y="1171"/>
                  </a:lnTo>
                  <a:cubicBezTo>
                    <a:pt x="634" y="1171"/>
                    <a:pt x="637" y="1149"/>
                    <a:pt x="640" y="1127"/>
                  </a:cubicBezTo>
                  <a:cubicBezTo>
                    <a:pt x="642" y="1093"/>
                    <a:pt x="641" y="1077"/>
                    <a:pt x="642" y="1077"/>
                  </a:cubicBezTo>
                  <a:close/>
                  <a:moveTo>
                    <a:pt x="453" y="1165"/>
                  </a:moveTo>
                  <a:cubicBezTo>
                    <a:pt x="448" y="1165"/>
                    <a:pt x="445" y="1180"/>
                    <a:pt x="442" y="1193"/>
                  </a:cubicBezTo>
                  <a:cubicBezTo>
                    <a:pt x="436" y="1215"/>
                    <a:pt x="442" y="1215"/>
                    <a:pt x="449" y="1218"/>
                  </a:cubicBezTo>
                  <a:cubicBezTo>
                    <a:pt x="455" y="1218"/>
                    <a:pt x="461" y="1199"/>
                    <a:pt x="461" y="1199"/>
                  </a:cubicBezTo>
                  <a:cubicBezTo>
                    <a:pt x="464" y="1177"/>
                    <a:pt x="461" y="1177"/>
                    <a:pt x="458" y="1174"/>
                  </a:cubicBezTo>
                  <a:cubicBezTo>
                    <a:pt x="456" y="1167"/>
                    <a:pt x="454" y="1165"/>
                    <a:pt x="453" y="1165"/>
                  </a:cubicBezTo>
                  <a:close/>
                  <a:moveTo>
                    <a:pt x="41" y="1199"/>
                  </a:moveTo>
                  <a:cubicBezTo>
                    <a:pt x="32" y="1208"/>
                    <a:pt x="19" y="1218"/>
                    <a:pt x="10" y="1227"/>
                  </a:cubicBezTo>
                  <a:lnTo>
                    <a:pt x="16" y="1233"/>
                  </a:lnTo>
                  <a:cubicBezTo>
                    <a:pt x="16" y="1234"/>
                    <a:pt x="17" y="1234"/>
                    <a:pt x="17" y="1234"/>
                  </a:cubicBezTo>
                  <a:cubicBezTo>
                    <a:pt x="21" y="1234"/>
                    <a:pt x="33" y="1217"/>
                    <a:pt x="44" y="1202"/>
                  </a:cubicBezTo>
                  <a:lnTo>
                    <a:pt x="41" y="1199"/>
                  </a:lnTo>
                  <a:close/>
                  <a:moveTo>
                    <a:pt x="535" y="0"/>
                  </a:moveTo>
                  <a:cubicBezTo>
                    <a:pt x="533" y="0"/>
                    <a:pt x="530" y="11"/>
                    <a:pt x="524" y="33"/>
                  </a:cubicBezTo>
                  <a:cubicBezTo>
                    <a:pt x="514" y="33"/>
                    <a:pt x="502" y="58"/>
                    <a:pt x="489" y="58"/>
                  </a:cubicBezTo>
                  <a:cubicBezTo>
                    <a:pt x="485" y="59"/>
                    <a:pt x="481" y="60"/>
                    <a:pt x="477" y="60"/>
                  </a:cubicBezTo>
                  <a:cubicBezTo>
                    <a:pt x="469" y="60"/>
                    <a:pt x="463" y="56"/>
                    <a:pt x="458" y="43"/>
                  </a:cubicBezTo>
                  <a:cubicBezTo>
                    <a:pt x="451" y="19"/>
                    <a:pt x="447" y="9"/>
                    <a:pt x="446" y="9"/>
                  </a:cubicBezTo>
                  <a:lnTo>
                    <a:pt x="446" y="9"/>
                  </a:lnTo>
                  <a:cubicBezTo>
                    <a:pt x="446" y="9"/>
                    <a:pt x="448" y="15"/>
                    <a:pt x="452" y="24"/>
                  </a:cubicBezTo>
                  <a:cubicBezTo>
                    <a:pt x="461" y="65"/>
                    <a:pt x="458" y="65"/>
                    <a:pt x="446" y="68"/>
                  </a:cubicBezTo>
                  <a:cubicBezTo>
                    <a:pt x="441" y="63"/>
                    <a:pt x="437" y="61"/>
                    <a:pt x="434" y="61"/>
                  </a:cubicBezTo>
                  <a:cubicBezTo>
                    <a:pt x="427" y="61"/>
                    <a:pt x="427" y="77"/>
                    <a:pt x="427" y="93"/>
                  </a:cubicBezTo>
                  <a:lnTo>
                    <a:pt x="436" y="90"/>
                  </a:lnTo>
                  <a:cubicBezTo>
                    <a:pt x="444" y="115"/>
                    <a:pt x="446" y="124"/>
                    <a:pt x="442" y="124"/>
                  </a:cubicBezTo>
                  <a:cubicBezTo>
                    <a:pt x="440" y="124"/>
                    <a:pt x="436" y="121"/>
                    <a:pt x="430" y="115"/>
                  </a:cubicBezTo>
                  <a:cubicBezTo>
                    <a:pt x="427" y="115"/>
                    <a:pt x="420" y="96"/>
                    <a:pt x="414" y="74"/>
                  </a:cubicBezTo>
                  <a:cubicBezTo>
                    <a:pt x="408" y="57"/>
                    <a:pt x="397" y="39"/>
                    <a:pt x="393" y="39"/>
                  </a:cubicBezTo>
                  <a:cubicBezTo>
                    <a:pt x="393" y="39"/>
                    <a:pt x="393" y="39"/>
                    <a:pt x="392" y="39"/>
                  </a:cubicBezTo>
                  <a:cubicBezTo>
                    <a:pt x="389" y="39"/>
                    <a:pt x="383" y="39"/>
                    <a:pt x="395" y="58"/>
                  </a:cubicBezTo>
                  <a:cubicBezTo>
                    <a:pt x="402" y="80"/>
                    <a:pt x="402" y="80"/>
                    <a:pt x="399" y="80"/>
                  </a:cubicBezTo>
                  <a:cubicBezTo>
                    <a:pt x="395" y="80"/>
                    <a:pt x="389" y="83"/>
                    <a:pt x="395" y="102"/>
                  </a:cubicBezTo>
                  <a:cubicBezTo>
                    <a:pt x="402" y="124"/>
                    <a:pt x="399" y="124"/>
                    <a:pt x="395" y="124"/>
                  </a:cubicBezTo>
                  <a:cubicBezTo>
                    <a:pt x="383" y="108"/>
                    <a:pt x="377" y="108"/>
                    <a:pt x="377" y="108"/>
                  </a:cubicBezTo>
                  <a:lnTo>
                    <a:pt x="367" y="90"/>
                  </a:lnTo>
                  <a:cubicBezTo>
                    <a:pt x="361" y="77"/>
                    <a:pt x="355" y="65"/>
                    <a:pt x="348" y="55"/>
                  </a:cubicBezTo>
                  <a:lnTo>
                    <a:pt x="348" y="55"/>
                  </a:lnTo>
                  <a:cubicBezTo>
                    <a:pt x="342" y="55"/>
                    <a:pt x="352" y="74"/>
                    <a:pt x="352" y="74"/>
                  </a:cubicBezTo>
                  <a:cubicBezTo>
                    <a:pt x="358" y="93"/>
                    <a:pt x="270" y="137"/>
                    <a:pt x="264" y="146"/>
                  </a:cubicBezTo>
                  <a:cubicBezTo>
                    <a:pt x="258" y="142"/>
                    <a:pt x="252" y="140"/>
                    <a:pt x="248" y="140"/>
                  </a:cubicBezTo>
                  <a:cubicBezTo>
                    <a:pt x="240" y="140"/>
                    <a:pt x="238" y="147"/>
                    <a:pt x="248" y="155"/>
                  </a:cubicBezTo>
                  <a:cubicBezTo>
                    <a:pt x="261" y="171"/>
                    <a:pt x="245" y="184"/>
                    <a:pt x="229" y="199"/>
                  </a:cubicBezTo>
                  <a:cubicBezTo>
                    <a:pt x="207" y="218"/>
                    <a:pt x="195" y="234"/>
                    <a:pt x="211" y="246"/>
                  </a:cubicBezTo>
                  <a:lnTo>
                    <a:pt x="201" y="256"/>
                  </a:lnTo>
                  <a:cubicBezTo>
                    <a:pt x="195" y="262"/>
                    <a:pt x="207" y="281"/>
                    <a:pt x="204" y="284"/>
                  </a:cubicBezTo>
                  <a:cubicBezTo>
                    <a:pt x="212" y="292"/>
                    <a:pt x="215" y="296"/>
                    <a:pt x="214" y="296"/>
                  </a:cubicBezTo>
                  <a:cubicBezTo>
                    <a:pt x="214" y="296"/>
                    <a:pt x="209" y="292"/>
                    <a:pt x="201" y="284"/>
                  </a:cubicBezTo>
                  <a:cubicBezTo>
                    <a:pt x="187" y="273"/>
                    <a:pt x="173" y="262"/>
                    <a:pt x="168" y="262"/>
                  </a:cubicBezTo>
                  <a:cubicBezTo>
                    <a:pt x="167" y="262"/>
                    <a:pt x="167" y="262"/>
                    <a:pt x="167" y="262"/>
                  </a:cubicBezTo>
                  <a:cubicBezTo>
                    <a:pt x="160" y="268"/>
                    <a:pt x="179" y="281"/>
                    <a:pt x="195" y="293"/>
                  </a:cubicBezTo>
                  <a:cubicBezTo>
                    <a:pt x="211" y="306"/>
                    <a:pt x="211" y="309"/>
                    <a:pt x="211" y="309"/>
                  </a:cubicBezTo>
                  <a:cubicBezTo>
                    <a:pt x="209" y="310"/>
                    <a:pt x="209" y="311"/>
                    <a:pt x="208" y="311"/>
                  </a:cubicBezTo>
                  <a:cubicBezTo>
                    <a:pt x="206" y="311"/>
                    <a:pt x="202" y="308"/>
                    <a:pt x="192" y="300"/>
                  </a:cubicBezTo>
                  <a:lnTo>
                    <a:pt x="157" y="275"/>
                  </a:lnTo>
                  <a:lnTo>
                    <a:pt x="154" y="278"/>
                  </a:lnTo>
                  <a:cubicBezTo>
                    <a:pt x="170" y="290"/>
                    <a:pt x="170" y="293"/>
                    <a:pt x="170" y="293"/>
                  </a:cubicBezTo>
                  <a:cubicBezTo>
                    <a:pt x="169" y="294"/>
                    <a:pt x="168" y="295"/>
                    <a:pt x="167" y="295"/>
                  </a:cubicBezTo>
                  <a:cubicBezTo>
                    <a:pt x="164" y="295"/>
                    <a:pt x="157" y="290"/>
                    <a:pt x="132" y="275"/>
                  </a:cubicBezTo>
                  <a:cubicBezTo>
                    <a:pt x="116" y="263"/>
                    <a:pt x="107" y="258"/>
                    <a:pt x="105" y="258"/>
                  </a:cubicBezTo>
                  <a:lnTo>
                    <a:pt x="105" y="258"/>
                  </a:lnTo>
                  <a:cubicBezTo>
                    <a:pt x="102" y="258"/>
                    <a:pt x="109" y="265"/>
                    <a:pt x="126" y="281"/>
                  </a:cubicBezTo>
                  <a:lnTo>
                    <a:pt x="138" y="300"/>
                  </a:lnTo>
                  <a:cubicBezTo>
                    <a:pt x="129" y="294"/>
                    <a:pt x="124" y="292"/>
                    <a:pt x="122" y="292"/>
                  </a:cubicBezTo>
                  <a:lnTo>
                    <a:pt x="122" y="292"/>
                  </a:lnTo>
                  <a:cubicBezTo>
                    <a:pt x="115" y="292"/>
                    <a:pt x="136" y="312"/>
                    <a:pt x="148" y="322"/>
                  </a:cubicBezTo>
                  <a:cubicBezTo>
                    <a:pt x="133" y="314"/>
                    <a:pt x="123" y="310"/>
                    <a:pt x="119" y="310"/>
                  </a:cubicBezTo>
                  <a:cubicBezTo>
                    <a:pt x="114" y="310"/>
                    <a:pt x="121" y="318"/>
                    <a:pt x="142" y="331"/>
                  </a:cubicBezTo>
                  <a:cubicBezTo>
                    <a:pt x="154" y="339"/>
                    <a:pt x="157" y="343"/>
                    <a:pt x="152" y="343"/>
                  </a:cubicBezTo>
                  <a:cubicBezTo>
                    <a:pt x="149" y="343"/>
                    <a:pt x="145" y="342"/>
                    <a:pt x="138" y="340"/>
                  </a:cubicBezTo>
                  <a:cubicBezTo>
                    <a:pt x="130" y="337"/>
                    <a:pt x="125" y="336"/>
                    <a:pt x="122" y="336"/>
                  </a:cubicBezTo>
                  <a:cubicBezTo>
                    <a:pt x="116" y="336"/>
                    <a:pt x="114" y="340"/>
                    <a:pt x="110" y="343"/>
                  </a:cubicBezTo>
                  <a:cubicBezTo>
                    <a:pt x="129" y="356"/>
                    <a:pt x="113" y="381"/>
                    <a:pt x="101" y="409"/>
                  </a:cubicBezTo>
                  <a:cubicBezTo>
                    <a:pt x="85" y="441"/>
                    <a:pt x="79" y="466"/>
                    <a:pt x="101" y="469"/>
                  </a:cubicBezTo>
                  <a:cubicBezTo>
                    <a:pt x="99" y="472"/>
                    <a:pt x="98" y="474"/>
                    <a:pt x="94" y="474"/>
                  </a:cubicBezTo>
                  <a:cubicBezTo>
                    <a:pt x="90" y="474"/>
                    <a:pt x="85" y="473"/>
                    <a:pt x="76" y="472"/>
                  </a:cubicBezTo>
                  <a:cubicBezTo>
                    <a:pt x="71" y="470"/>
                    <a:pt x="67" y="469"/>
                    <a:pt x="65" y="469"/>
                  </a:cubicBezTo>
                  <a:cubicBezTo>
                    <a:pt x="60" y="469"/>
                    <a:pt x="67" y="475"/>
                    <a:pt x="95" y="484"/>
                  </a:cubicBezTo>
                  <a:cubicBezTo>
                    <a:pt x="106" y="490"/>
                    <a:pt x="118" y="495"/>
                    <a:pt x="118" y="495"/>
                  </a:cubicBezTo>
                  <a:cubicBezTo>
                    <a:pt x="117" y="495"/>
                    <a:pt x="111" y="493"/>
                    <a:pt x="95" y="488"/>
                  </a:cubicBezTo>
                  <a:cubicBezTo>
                    <a:pt x="91" y="487"/>
                    <a:pt x="88" y="487"/>
                    <a:pt x="85" y="487"/>
                  </a:cubicBezTo>
                  <a:cubicBezTo>
                    <a:pt x="72" y="487"/>
                    <a:pt x="72" y="493"/>
                    <a:pt x="66" y="506"/>
                  </a:cubicBezTo>
                  <a:cubicBezTo>
                    <a:pt x="63" y="519"/>
                    <a:pt x="63" y="535"/>
                    <a:pt x="82" y="538"/>
                  </a:cubicBezTo>
                  <a:cubicBezTo>
                    <a:pt x="92" y="543"/>
                    <a:pt x="97" y="545"/>
                    <a:pt x="96" y="545"/>
                  </a:cubicBezTo>
                  <a:cubicBezTo>
                    <a:pt x="95" y="545"/>
                    <a:pt x="90" y="544"/>
                    <a:pt x="82" y="541"/>
                  </a:cubicBezTo>
                  <a:cubicBezTo>
                    <a:pt x="74" y="539"/>
                    <a:pt x="67" y="538"/>
                    <a:pt x="61" y="538"/>
                  </a:cubicBezTo>
                  <a:cubicBezTo>
                    <a:pt x="34" y="538"/>
                    <a:pt x="24" y="553"/>
                    <a:pt x="57" y="566"/>
                  </a:cubicBezTo>
                  <a:cubicBezTo>
                    <a:pt x="54" y="569"/>
                    <a:pt x="54" y="572"/>
                    <a:pt x="35" y="572"/>
                  </a:cubicBezTo>
                  <a:cubicBezTo>
                    <a:pt x="32" y="575"/>
                    <a:pt x="32" y="582"/>
                    <a:pt x="54" y="594"/>
                  </a:cubicBezTo>
                  <a:cubicBezTo>
                    <a:pt x="51" y="604"/>
                    <a:pt x="51" y="613"/>
                    <a:pt x="51" y="622"/>
                  </a:cubicBezTo>
                  <a:cubicBezTo>
                    <a:pt x="51" y="629"/>
                    <a:pt x="69" y="638"/>
                    <a:pt x="69" y="638"/>
                  </a:cubicBezTo>
                  <a:cubicBezTo>
                    <a:pt x="69" y="639"/>
                    <a:pt x="69" y="640"/>
                    <a:pt x="69" y="641"/>
                  </a:cubicBezTo>
                  <a:cubicBezTo>
                    <a:pt x="51" y="641"/>
                    <a:pt x="48" y="663"/>
                    <a:pt x="51" y="688"/>
                  </a:cubicBezTo>
                  <a:cubicBezTo>
                    <a:pt x="51" y="716"/>
                    <a:pt x="57" y="741"/>
                    <a:pt x="38" y="751"/>
                  </a:cubicBezTo>
                  <a:cubicBezTo>
                    <a:pt x="38" y="751"/>
                    <a:pt x="38" y="754"/>
                    <a:pt x="60" y="754"/>
                  </a:cubicBezTo>
                  <a:cubicBezTo>
                    <a:pt x="75" y="752"/>
                    <a:pt x="84" y="751"/>
                    <a:pt x="89" y="751"/>
                  </a:cubicBezTo>
                  <a:cubicBezTo>
                    <a:pt x="98" y="751"/>
                    <a:pt x="94" y="754"/>
                    <a:pt x="82" y="760"/>
                  </a:cubicBezTo>
                  <a:cubicBezTo>
                    <a:pt x="49" y="770"/>
                    <a:pt x="47" y="785"/>
                    <a:pt x="69" y="785"/>
                  </a:cubicBezTo>
                  <a:cubicBezTo>
                    <a:pt x="74" y="785"/>
                    <a:pt x="81" y="784"/>
                    <a:pt x="88" y="782"/>
                  </a:cubicBezTo>
                  <a:lnTo>
                    <a:pt x="88" y="782"/>
                  </a:lnTo>
                  <a:lnTo>
                    <a:pt x="66" y="788"/>
                  </a:lnTo>
                  <a:cubicBezTo>
                    <a:pt x="41" y="799"/>
                    <a:pt x="43" y="805"/>
                    <a:pt x="59" y="805"/>
                  </a:cubicBezTo>
                  <a:cubicBezTo>
                    <a:pt x="67" y="805"/>
                    <a:pt x="78" y="804"/>
                    <a:pt x="91" y="801"/>
                  </a:cubicBezTo>
                  <a:lnTo>
                    <a:pt x="91" y="801"/>
                  </a:lnTo>
                  <a:cubicBezTo>
                    <a:pt x="75" y="809"/>
                    <a:pt x="58" y="820"/>
                    <a:pt x="70" y="820"/>
                  </a:cubicBezTo>
                  <a:cubicBezTo>
                    <a:pt x="72" y="820"/>
                    <a:pt x="73" y="820"/>
                    <a:pt x="76" y="820"/>
                  </a:cubicBezTo>
                  <a:lnTo>
                    <a:pt x="76" y="820"/>
                  </a:lnTo>
                  <a:cubicBezTo>
                    <a:pt x="79" y="823"/>
                    <a:pt x="79" y="823"/>
                    <a:pt x="38" y="839"/>
                  </a:cubicBezTo>
                  <a:cubicBezTo>
                    <a:pt x="19" y="845"/>
                    <a:pt x="1" y="851"/>
                    <a:pt x="1" y="857"/>
                  </a:cubicBezTo>
                  <a:cubicBezTo>
                    <a:pt x="1" y="858"/>
                    <a:pt x="2" y="858"/>
                    <a:pt x="4" y="858"/>
                  </a:cubicBezTo>
                  <a:cubicBezTo>
                    <a:pt x="10" y="858"/>
                    <a:pt x="26" y="853"/>
                    <a:pt x="41" y="845"/>
                  </a:cubicBezTo>
                  <a:cubicBezTo>
                    <a:pt x="41" y="845"/>
                    <a:pt x="41" y="851"/>
                    <a:pt x="44" y="854"/>
                  </a:cubicBezTo>
                  <a:cubicBezTo>
                    <a:pt x="44" y="854"/>
                    <a:pt x="44" y="855"/>
                    <a:pt x="47" y="855"/>
                  </a:cubicBezTo>
                  <a:cubicBezTo>
                    <a:pt x="50" y="855"/>
                    <a:pt x="55" y="854"/>
                    <a:pt x="66" y="851"/>
                  </a:cubicBezTo>
                  <a:cubicBezTo>
                    <a:pt x="75" y="847"/>
                    <a:pt x="80" y="845"/>
                    <a:pt x="82" y="845"/>
                  </a:cubicBezTo>
                  <a:cubicBezTo>
                    <a:pt x="86" y="845"/>
                    <a:pt x="87" y="848"/>
                    <a:pt x="88" y="851"/>
                  </a:cubicBezTo>
                  <a:cubicBezTo>
                    <a:pt x="81" y="853"/>
                    <a:pt x="79" y="854"/>
                    <a:pt x="79" y="854"/>
                  </a:cubicBezTo>
                  <a:cubicBezTo>
                    <a:pt x="81" y="854"/>
                    <a:pt x="95" y="850"/>
                    <a:pt x="107" y="842"/>
                  </a:cubicBezTo>
                  <a:cubicBezTo>
                    <a:pt x="123" y="834"/>
                    <a:pt x="140" y="825"/>
                    <a:pt x="144" y="825"/>
                  </a:cubicBezTo>
                  <a:cubicBezTo>
                    <a:pt x="144" y="825"/>
                    <a:pt x="145" y="826"/>
                    <a:pt x="145" y="826"/>
                  </a:cubicBezTo>
                  <a:lnTo>
                    <a:pt x="182" y="810"/>
                  </a:lnTo>
                  <a:cubicBezTo>
                    <a:pt x="211" y="801"/>
                    <a:pt x="236" y="785"/>
                    <a:pt x="258" y="770"/>
                  </a:cubicBezTo>
                  <a:cubicBezTo>
                    <a:pt x="269" y="759"/>
                    <a:pt x="281" y="748"/>
                    <a:pt x="273" y="748"/>
                  </a:cubicBezTo>
                  <a:cubicBezTo>
                    <a:pt x="270" y="748"/>
                    <a:pt x="263" y="749"/>
                    <a:pt x="251" y="754"/>
                  </a:cubicBezTo>
                  <a:cubicBezTo>
                    <a:pt x="251" y="754"/>
                    <a:pt x="239" y="758"/>
                    <a:pt x="233" y="758"/>
                  </a:cubicBezTo>
                  <a:cubicBezTo>
                    <a:pt x="231" y="758"/>
                    <a:pt x="230" y="758"/>
                    <a:pt x="229" y="757"/>
                  </a:cubicBezTo>
                  <a:cubicBezTo>
                    <a:pt x="229" y="754"/>
                    <a:pt x="248" y="745"/>
                    <a:pt x="248" y="745"/>
                  </a:cubicBezTo>
                  <a:cubicBezTo>
                    <a:pt x="267" y="738"/>
                    <a:pt x="267" y="729"/>
                    <a:pt x="264" y="716"/>
                  </a:cubicBezTo>
                  <a:cubicBezTo>
                    <a:pt x="261" y="704"/>
                    <a:pt x="261" y="694"/>
                    <a:pt x="279" y="688"/>
                  </a:cubicBezTo>
                  <a:cubicBezTo>
                    <a:pt x="301" y="682"/>
                    <a:pt x="301" y="682"/>
                    <a:pt x="301" y="682"/>
                  </a:cubicBezTo>
                  <a:lnTo>
                    <a:pt x="301" y="682"/>
                  </a:lnTo>
                  <a:cubicBezTo>
                    <a:pt x="299" y="682"/>
                    <a:pt x="298" y="682"/>
                    <a:pt x="296" y="682"/>
                  </a:cubicBezTo>
                  <a:cubicBezTo>
                    <a:pt x="279" y="682"/>
                    <a:pt x="279" y="668"/>
                    <a:pt x="279" y="654"/>
                  </a:cubicBezTo>
                  <a:cubicBezTo>
                    <a:pt x="279" y="638"/>
                    <a:pt x="279" y="619"/>
                    <a:pt x="258" y="619"/>
                  </a:cubicBezTo>
                  <a:cubicBezTo>
                    <a:pt x="261" y="616"/>
                    <a:pt x="261" y="613"/>
                    <a:pt x="261" y="613"/>
                  </a:cubicBezTo>
                  <a:cubicBezTo>
                    <a:pt x="264" y="614"/>
                    <a:pt x="267" y="614"/>
                    <a:pt x="270" y="614"/>
                  </a:cubicBezTo>
                  <a:cubicBezTo>
                    <a:pt x="281" y="614"/>
                    <a:pt x="283" y="609"/>
                    <a:pt x="283" y="607"/>
                  </a:cubicBezTo>
                  <a:cubicBezTo>
                    <a:pt x="261" y="600"/>
                    <a:pt x="264" y="594"/>
                    <a:pt x="264" y="594"/>
                  </a:cubicBezTo>
                  <a:cubicBezTo>
                    <a:pt x="283" y="594"/>
                    <a:pt x="283" y="594"/>
                    <a:pt x="286" y="588"/>
                  </a:cubicBezTo>
                  <a:cubicBezTo>
                    <a:pt x="286" y="585"/>
                    <a:pt x="286" y="582"/>
                    <a:pt x="264" y="579"/>
                  </a:cubicBezTo>
                  <a:cubicBezTo>
                    <a:pt x="267" y="566"/>
                    <a:pt x="279" y="557"/>
                    <a:pt x="292" y="553"/>
                  </a:cubicBezTo>
                  <a:cubicBezTo>
                    <a:pt x="296" y="554"/>
                    <a:pt x="299" y="554"/>
                    <a:pt x="300" y="554"/>
                  </a:cubicBezTo>
                  <a:cubicBezTo>
                    <a:pt x="307" y="554"/>
                    <a:pt x="291" y="549"/>
                    <a:pt x="273" y="544"/>
                  </a:cubicBezTo>
                  <a:cubicBezTo>
                    <a:pt x="254" y="538"/>
                    <a:pt x="236" y="532"/>
                    <a:pt x="236" y="528"/>
                  </a:cubicBezTo>
                  <a:lnTo>
                    <a:pt x="236" y="528"/>
                  </a:lnTo>
                  <a:lnTo>
                    <a:pt x="276" y="538"/>
                  </a:lnTo>
                  <a:cubicBezTo>
                    <a:pt x="287" y="541"/>
                    <a:pt x="292" y="543"/>
                    <a:pt x="294" y="543"/>
                  </a:cubicBezTo>
                  <a:cubicBezTo>
                    <a:pt x="295" y="543"/>
                    <a:pt x="295" y="542"/>
                    <a:pt x="295" y="541"/>
                  </a:cubicBezTo>
                  <a:cubicBezTo>
                    <a:pt x="298" y="538"/>
                    <a:pt x="298" y="535"/>
                    <a:pt x="298" y="535"/>
                  </a:cubicBezTo>
                  <a:cubicBezTo>
                    <a:pt x="276" y="532"/>
                    <a:pt x="283" y="519"/>
                    <a:pt x="289" y="500"/>
                  </a:cubicBezTo>
                  <a:cubicBezTo>
                    <a:pt x="298" y="478"/>
                    <a:pt x="301" y="472"/>
                    <a:pt x="283" y="466"/>
                  </a:cubicBezTo>
                  <a:cubicBezTo>
                    <a:pt x="264" y="456"/>
                    <a:pt x="264" y="453"/>
                    <a:pt x="289" y="453"/>
                  </a:cubicBezTo>
                  <a:cubicBezTo>
                    <a:pt x="325" y="462"/>
                    <a:pt x="341" y="467"/>
                    <a:pt x="343" y="467"/>
                  </a:cubicBezTo>
                  <a:cubicBezTo>
                    <a:pt x="345" y="467"/>
                    <a:pt x="341" y="465"/>
                    <a:pt x="333" y="459"/>
                  </a:cubicBezTo>
                  <a:cubicBezTo>
                    <a:pt x="320" y="453"/>
                    <a:pt x="308" y="450"/>
                    <a:pt x="295" y="441"/>
                  </a:cubicBezTo>
                  <a:cubicBezTo>
                    <a:pt x="275" y="430"/>
                    <a:pt x="266" y="425"/>
                    <a:pt x="269" y="425"/>
                  </a:cubicBezTo>
                  <a:lnTo>
                    <a:pt x="269" y="425"/>
                  </a:lnTo>
                  <a:cubicBezTo>
                    <a:pt x="271" y="425"/>
                    <a:pt x="281" y="429"/>
                    <a:pt x="298" y="437"/>
                  </a:cubicBezTo>
                  <a:cubicBezTo>
                    <a:pt x="305" y="441"/>
                    <a:pt x="310" y="442"/>
                    <a:pt x="315" y="442"/>
                  </a:cubicBezTo>
                  <a:cubicBezTo>
                    <a:pt x="335" y="442"/>
                    <a:pt x="330" y="411"/>
                    <a:pt x="305" y="390"/>
                  </a:cubicBezTo>
                  <a:lnTo>
                    <a:pt x="305" y="390"/>
                  </a:lnTo>
                  <a:lnTo>
                    <a:pt x="323" y="403"/>
                  </a:lnTo>
                  <a:cubicBezTo>
                    <a:pt x="332" y="408"/>
                    <a:pt x="337" y="411"/>
                    <a:pt x="340" y="411"/>
                  </a:cubicBezTo>
                  <a:cubicBezTo>
                    <a:pt x="343" y="411"/>
                    <a:pt x="346" y="409"/>
                    <a:pt x="348" y="406"/>
                  </a:cubicBezTo>
                  <a:lnTo>
                    <a:pt x="352" y="400"/>
                  </a:lnTo>
                  <a:cubicBezTo>
                    <a:pt x="335" y="385"/>
                    <a:pt x="334" y="379"/>
                    <a:pt x="340" y="379"/>
                  </a:cubicBezTo>
                  <a:cubicBezTo>
                    <a:pt x="344" y="379"/>
                    <a:pt x="354" y="383"/>
                    <a:pt x="361" y="390"/>
                  </a:cubicBezTo>
                  <a:cubicBezTo>
                    <a:pt x="373" y="396"/>
                    <a:pt x="377" y="399"/>
                    <a:pt x="380" y="399"/>
                  </a:cubicBezTo>
                  <a:cubicBezTo>
                    <a:pt x="381" y="399"/>
                    <a:pt x="382" y="398"/>
                    <a:pt x="383" y="397"/>
                  </a:cubicBezTo>
                  <a:cubicBezTo>
                    <a:pt x="370" y="381"/>
                    <a:pt x="370" y="374"/>
                    <a:pt x="374" y="374"/>
                  </a:cubicBezTo>
                  <a:cubicBezTo>
                    <a:pt x="379" y="374"/>
                    <a:pt x="388" y="380"/>
                    <a:pt x="395" y="387"/>
                  </a:cubicBezTo>
                  <a:lnTo>
                    <a:pt x="399" y="384"/>
                  </a:lnTo>
                  <a:cubicBezTo>
                    <a:pt x="386" y="369"/>
                    <a:pt x="389" y="365"/>
                    <a:pt x="389" y="362"/>
                  </a:cubicBezTo>
                  <a:cubicBezTo>
                    <a:pt x="395" y="359"/>
                    <a:pt x="399" y="359"/>
                    <a:pt x="383" y="343"/>
                  </a:cubicBezTo>
                  <a:cubicBezTo>
                    <a:pt x="367" y="328"/>
                    <a:pt x="355" y="312"/>
                    <a:pt x="358" y="309"/>
                  </a:cubicBezTo>
                  <a:lnTo>
                    <a:pt x="358" y="309"/>
                  </a:lnTo>
                  <a:lnTo>
                    <a:pt x="370" y="325"/>
                  </a:lnTo>
                  <a:cubicBezTo>
                    <a:pt x="378" y="334"/>
                    <a:pt x="383" y="337"/>
                    <a:pt x="388" y="337"/>
                  </a:cubicBezTo>
                  <a:cubicBezTo>
                    <a:pt x="391" y="337"/>
                    <a:pt x="395" y="335"/>
                    <a:pt x="399" y="334"/>
                  </a:cubicBezTo>
                  <a:cubicBezTo>
                    <a:pt x="403" y="331"/>
                    <a:pt x="406" y="329"/>
                    <a:pt x="409" y="329"/>
                  </a:cubicBezTo>
                  <a:cubicBezTo>
                    <a:pt x="413" y="329"/>
                    <a:pt x="417" y="332"/>
                    <a:pt x="424" y="340"/>
                  </a:cubicBezTo>
                  <a:lnTo>
                    <a:pt x="414" y="322"/>
                  </a:lnTo>
                  <a:cubicBezTo>
                    <a:pt x="410" y="312"/>
                    <a:pt x="408" y="307"/>
                    <a:pt x="409" y="307"/>
                  </a:cubicBezTo>
                  <a:lnTo>
                    <a:pt x="409" y="307"/>
                  </a:lnTo>
                  <a:cubicBezTo>
                    <a:pt x="410" y="307"/>
                    <a:pt x="414" y="312"/>
                    <a:pt x="420" y="322"/>
                  </a:cubicBezTo>
                  <a:cubicBezTo>
                    <a:pt x="426" y="328"/>
                    <a:pt x="430" y="331"/>
                    <a:pt x="432" y="331"/>
                  </a:cubicBezTo>
                  <a:cubicBezTo>
                    <a:pt x="436" y="331"/>
                    <a:pt x="437" y="325"/>
                    <a:pt x="433" y="312"/>
                  </a:cubicBezTo>
                  <a:lnTo>
                    <a:pt x="436" y="312"/>
                  </a:lnTo>
                  <a:cubicBezTo>
                    <a:pt x="446" y="328"/>
                    <a:pt x="453" y="336"/>
                    <a:pt x="456" y="336"/>
                  </a:cubicBezTo>
                  <a:cubicBezTo>
                    <a:pt x="459" y="336"/>
                    <a:pt x="457" y="326"/>
                    <a:pt x="449" y="306"/>
                  </a:cubicBezTo>
                  <a:lnTo>
                    <a:pt x="449" y="306"/>
                  </a:lnTo>
                  <a:cubicBezTo>
                    <a:pt x="458" y="325"/>
                    <a:pt x="458" y="325"/>
                    <a:pt x="461" y="325"/>
                  </a:cubicBezTo>
                  <a:cubicBezTo>
                    <a:pt x="458" y="312"/>
                    <a:pt x="459" y="306"/>
                    <a:pt x="463" y="306"/>
                  </a:cubicBezTo>
                  <a:cubicBezTo>
                    <a:pt x="465" y="306"/>
                    <a:pt x="470" y="310"/>
                    <a:pt x="474" y="318"/>
                  </a:cubicBezTo>
                  <a:lnTo>
                    <a:pt x="477" y="318"/>
                  </a:lnTo>
                  <a:cubicBezTo>
                    <a:pt x="471" y="300"/>
                    <a:pt x="474" y="296"/>
                    <a:pt x="474" y="296"/>
                  </a:cubicBezTo>
                  <a:cubicBezTo>
                    <a:pt x="477" y="296"/>
                    <a:pt x="480" y="296"/>
                    <a:pt x="474" y="275"/>
                  </a:cubicBezTo>
                  <a:cubicBezTo>
                    <a:pt x="471" y="256"/>
                    <a:pt x="474" y="253"/>
                    <a:pt x="474" y="253"/>
                  </a:cubicBezTo>
                  <a:cubicBezTo>
                    <a:pt x="480" y="265"/>
                    <a:pt x="483" y="281"/>
                    <a:pt x="483" y="293"/>
                  </a:cubicBezTo>
                  <a:cubicBezTo>
                    <a:pt x="484" y="302"/>
                    <a:pt x="486" y="307"/>
                    <a:pt x="487" y="307"/>
                  </a:cubicBezTo>
                  <a:cubicBezTo>
                    <a:pt x="489" y="307"/>
                    <a:pt x="490" y="296"/>
                    <a:pt x="486" y="271"/>
                  </a:cubicBezTo>
                  <a:cubicBezTo>
                    <a:pt x="485" y="251"/>
                    <a:pt x="484" y="241"/>
                    <a:pt x="484" y="241"/>
                  </a:cubicBezTo>
                  <a:lnTo>
                    <a:pt x="484" y="241"/>
                  </a:lnTo>
                  <a:cubicBezTo>
                    <a:pt x="485" y="241"/>
                    <a:pt x="486" y="251"/>
                    <a:pt x="489" y="271"/>
                  </a:cubicBezTo>
                  <a:cubicBezTo>
                    <a:pt x="492" y="286"/>
                    <a:pt x="495" y="300"/>
                    <a:pt x="496" y="300"/>
                  </a:cubicBezTo>
                  <a:cubicBezTo>
                    <a:pt x="497" y="300"/>
                    <a:pt x="497" y="297"/>
                    <a:pt x="496" y="290"/>
                  </a:cubicBezTo>
                  <a:cubicBezTo>
                    <a:pt x="496" y="290"/>
                    <a:pt x="502" y="290"/>
                    <a:pt x="496" y="271"/>
                  </a:cubicBezTo>
                  <a:lnTo>
                    <a:pt x="502" y="268"/>
                  </a:lnTo>
                  <a:cubicBezTo>
                    <a:pt x="514" y="287"/>
                    <a:pt x="514" y="287"/>
                    <a:pt x="518" y="287"/>
                  </a:cubicBezTo>
                  <a:cubicBezTo>
                    <a:pt x="516" y="276"/>
                    <a:pt x="515" y="271"/>
                    <a:pt x="516" y="271"/>
                  </a:cubicBezTo>
                  <a:lnTo>
                    <a:pt x="516" y="271"/>
                  </a:lnTo>
                  <a:cubicBezTo>
                    <a:pt x="517" y="271"/>
                    <a:pt x="519" y="276"/>
                    <a:pt x="524" y="287"/>
                  </a:cubicBezTo>
                  <a:cubicBezTo>
                    <a:pt x="525" y="295"/>
                    <a:pt x="526" y="299"/>
                    <a:pt x="527" y="299"/>
                  </a:cubicBezTo>
                  <a:cubicBezTo>
                    <a:pt x="528" y="299"/>
                    <a:pt x="526" y="289"/>
                    <a:pt x="521" y="265"/>
                  </a:cubicBezTo>
                  <a:cubicBezTo>
                    <a:pt x="519" y="254"/>
                    <a:pt x="519" y="249"/>
                    <a:pt x="520" y="249"/>
                  </a:cubicBezTo>
                  <a:lnTo>
                    <a:pt x="520" y="249"/>
                  </a:lnTo>
                  <a:cubicBezTo>
                    <a:pt x="522" y="249"/>
                    <a:pt x="524" y="254"/>
                    <a:pt x="527" y="265"/>
                  </a:cubicBezTo>
                  <a:cubicBezTo>
                    <a:pt x="532" y="289"/>
                    <a:pt x="536" y="299"/>
                    <a:pt x="537" y="299"/>
                  </a:cubicBezTo>
                  <a:cubicBezTo>
                    <a:pt x="538" y="299"/>
                    <a:pt x="538" y="293"/>
                    <a:pt x="536" y="284"/>
                  </a:cubicBezTo>
                  <a:cubicBezTo>
                    <a:pt x="533" y="265"/>
                    <a:pt x="536" y="262"/>
                    <a:pt x="536" y="262"/>
                  </a:cubicBezTo>
                  <a:cubicBezTo>
                    <a:pt x="539" y="279"/>
                    <a:pt x="553" y="281"/>
                    <a:pt x="570" y="281"/>
                  </a:cubicBezTo>
                  <a:cubicBezTo>
                    <a:pt x="576" y="281"/>
                    <a:pt x="581" y="281"/>
                    <a:pt x="587" y="281"/>
                  </a:cubicBezTo>
                  <a:cubicBezTo>
                    <a:pt x="590" y="268"/>
                    <a:pt x="590" y="256"/>
                    <a:pt x="590" y="240"/>
                  </a:cubicBezTo>
                  <a:cubicBezTo>
                    <a:pt x="588" y="223"/>
                    <a:pt x="588" y="216"/>
                    <a:pt x="589" y="216"/>
                  </a:cubicBezTo>
                  <a:lnTo>
                    <a:pt x="589" y="216"/>
                  </a:lnTo>
                  <a:cubicBezTo>
                    <a:pt x="589" y="216"/>
                    <a:pt x="591" y="228"/>
                    <a:pt x="593" y="240"/>
                  </a:cubicBezTo>
                  <a:cubicBezTo>
                    <a:pt x="594" y="271"/>
                    <a:pt x="596" y="287"/>
                    <a:pt x="597" y="287"/>
                  </a:cubicBezTo>
                  <a:cubicBezTo>
                    <a:pt x="598" y="287"/>
                    <a:pt x="599" y="271"/>
                    <a:pt x="599" y="240"/>
                  </a:cubicBezTo>
                  <a:cubicBezTo>
                    <a:pt x="601" y="251"/>
                    <a:pt x="601" y="257"/>
                    <a:pt x="602" y="257"/>
                  </a:cubicBezTo>
                  <a:cubicBezTo>
                    <a:pt x="603" y="257"/>
                    <a:pt x="604" y="251"/>
                    <a:pt x="605" y="240"/>
                  </a:cubicBezTo>
                  <a:cubicBezTo>
                    <a:pt x="605" y="231"/>
                    <a:pt x="606" y="226"/>
                    <a:pt x="607" y="226"/>
                  </a:cubicBezTo>
                  <a:cubicBezTo>
                    <a:pt x="608" y="226"/>
                    <a:pt x="609" y="231"/>
                    <a:pt x="609" y="240"/>
                  </a:cubicBezTo>
                  <a:cubicBezTo>
                    <a:pt x="611" y="256"/>
                    <a:pt x="613" y="271"/>
                    <a:pt x="614" y="271"/>
                  </a:cubicBezTo>
                  <a:cubicBezTo>
                    <a:pt x="615" y="271"/>
                    <a:pt x="615" y="268"/>
                    <a:pt x="615" y="262"/>
                  </a:cubicBezTo>
                  <a:cubicBezTo>
                    <a:pt x="615" y="262"/>
                    <a:pt x="618" y="262"/>
                    <a:pt x="618" y="284"/>
                  </a:cubicBezTo>
                  <a:cubicBezTo>
                    <a:pt x="619" y="290"/>
                    <a:pt x="620" y="293"/>
                    <a:pt x="621" y="293"/>
                  </a:cubicBezTo>
                  <a:cubicBezTo>
                    <a:pt x="623" y="293"/>
                    <a:pt x="625" y="278"/>
                    <a:pt x="627" y="265"/>
                  </a:cubicBezTo>
                  <a:cubicBezTo>
                    <a:pt x="634" y="245"/>
                    <a:pt x="637" y="235"/>
                    <a:pt x="639" y="235"/>
                  </a:cubicBezTo>
                  <a:lnTo>
                    <a:pt x="639" y="235"/>
                  </a:lnTo>
                  <a:cubicBezTo>
                    <a:pt x="641" y="235"/>
                    <a:pt x="640" y="245"/>
                    <a:pt x="637" y="265"/>
                  </a:cubicBezTo>
                  <a:cubicBezTo>
                    <a:pt x="634" y="281"/>
                    <a:pt x="635" y="288"/>
                    <a:pt x="637" y="288"/>
                  </a:cubicBezTo>
                  <a:cubicBezTo>
                    <a:pt x="640" y="288"/>
                    <a:pt x="647" y="271"/>
                    <a:pt x="652" y="246"/>
                  </a:cubicBezTo>
                  <a:cubicBezTo>
                    <a:pt x="653" y="241"/>
                    <a:pt x="654" y="236"/>
                    <a:pt x="655" y="232"/>
                  </a:cubicBezTo>
                  <a:lnTo>
                    <a:pt x="655" y="232"/>
                  </a:lnTo>
                  <a:cubicBezTo>
                    <a:pt x="653" y="246"/>
                    <a:pt x="656" y="246"/>
                    <a:pt x="656" y="246"/>
                  </a:cubicBezTo>
                  <a:cubicBezTo>
                    <a:pt x="659" y="246"/>
                    <a:pt x="662" y="249"/>
                    <a:pt x="659" y="268"/>
                  </a:cubicBezTo>
                  <a:cubicBezTo>
                    <a:pt x="659" y="268"/>
                    <a:pt x="662" y="268"/>
                    <a:pt x="671" y="249"/>
                  </a:cubicBezTo>
                  <a:cubicBezTo>
                    <a:pt x="676" y="235"/>
                    <a:pt x="679" y="229"/>
                    <a:pt x="682" y="229"/>
                  </a:cubicBezTo>
                  <a:cubicBezTo>
                    <a:pt x="687" y="229"/>
                    <a:pt x="688" y="248"/>
                    <a:pt x="684" y="275"/>
                  </a:cubicBezTo>
                  <a:lnTo>
                    <a:pt x="693" y="256"/>
                  </a:lnTo>
                  <a:cubicBezTo>
                    <a:pt x="699" y="231"/>
                    <a:pt x="705" y="214"/>
                    <a:pt x="706" y="214"/>
                  </a:cubicBezTo>
                  <a:lnTo>
                    <a:pt x="706" y="214"/>
                  </a:lnTo>
                  <a:cubicBezTo>
                    <a:pt x="707" y="214"/>
                    <a:pt x="706" y="221"/>
                    <a:pt x="703" y="237"/>
                  </a:cubicBezTo>
                  <a:cubicBezTo>
                    <a:pt x="699" y="246"/>
                    <a:pt x="699" y="246"/>
                    <a:pt x="696" y="256"/>
                  </a:cubicBezTo>
                  <a:cubicBezTo>
                    <a:pt x="701" y="242"/>
                    <a:pt x="704" y="236"/>
                    <a:pt x="707" y="236"/>
                  </a:cubicBezTo>
                  <a:lnTo>
                    <a:pt x="707" y="236"/>
                  </a:lnTo>
                  <a:cubicBezTo>
                    <a:pt x="711" y="236"/>
                    <a:pt x="712" y="255"/>
                    <a:pt x="706" y="281"/>
                  </a:cubicBezTo>
                  <a:cubicBezTo>
                    <a:pt x="699" y="300"/>
                    <a:pt x="699" y="300"/>
                    <a:pt x="703" y="303"/>
                  </a:cubicBezTo>
                  <a:lnTo>
                    <a:pt x="709" y="281"/>
                  </a:lnTo>
                  <a:cubicBezTo>
                    <a:pt x="712" y="263"/>
                    <a:pt x="717" y="243"/>
                    <a:pt x="721" y="243"/>
                  </a:cubicBezTo>
                  <a:cubicBezTo>
                    <a:pt x="721" y="243"/>
                    <a:pt x="721" y="243"/>
                    <a:pt x="721" y="243"/>
                  </a:cubicBezTo>
                  <a:cubicBezTo>
                    <a:pt x="724" y="243"/>
                    <a:pt x="728" y="243"/>
                    <a:pt x="721" y="265"/>
                  </a:cubicBezTo>
                  <a:cubicBezTo>
                    <a:pt x="719" y="279"/>
                    <a:pt x="717" y="294"/>
                    <a:pt x="718" y="294"/>
                  </a:cubicBezTo>
                  <a:cubicBezTo>
                    <a:pt x="719" y="294"/>
                    <a:pt x="720" y="292"/>
                    <a:pt x="721" y="287"/>
                  </a:cubicBezTo>
                  <a:lnTo>
                    <a:pt x="721" y="287"/>
                  </a:lnTo>
                  <a:cubicBezTo>
                    <a:pt x="721" y="287"/>
                    <a:pt x="721" y="287"/>
                    <a:pt x="718" y="309"/>
                  </a:cubicBezTo>
                  <a:lnTo>
                    <a:pt x="728" y="312"/>
                  </a:lnTo>
                  <a:cubicBezTo>
                    <a:pt x="732" y="304"/>
                    <a:pt x="735" y="300"/>
                    <a:pt x="736" y="300"/>
                  </a:cubicBezTo>
                  <a:lnTo>
                    <a:pt x="736" y="300"/>
                  </a:lnTo>
                  <a:cubicBezTo>
                    <a:pt x="738" y="300"/>
                    <a:pt x="737" y="305"/>
                    <a:pt x="734" y="315"/>
                  </a:cubicBezTo>
                  <a:cubicBezTo>
                    <a:pt x="734" y="315"/>
                    <a:pt x="737" y="315"/>
                    <a:pt x="750" y="300"/>
                  </a:cubicBezTo>
                  <a:lnTo>
                    <a:pt x="750" y="300"/>
                  </a:lnTo>
                  <a:cubicBezTo>
                    <a:pt x="753" y="300"/>
                    <a:pt x="756" y="303"/>
                    <a:pt x="746" y="322"/>
                  </a:cubicBezTo>
                  <a:cubicBezTo>
                    <a:pt x="743" y="331"/>
                    <a:pt x="742" y="336"/>
                    <a:pt x="742" y="336"/>
                  </a:cubicBezTo>
                  <a:cubicBezTo>
                    <a:pt x="742" y="336"/>
                    <a:pt x="745" y="331"/>
                    <a:pt x="750" y="322"/>
                  </a:cubicBezTo>
                  <a:cubicBezTo>
                    <a:pt x="756" y="308"/>
                    <a:pt x="758" y="304"/>
                    <a:pt x="760" y="304"/>
                  </a:cubicBezTo>
                  <a:cubicBezTo>
                    <a:pt x="761" y="304"/>
                    <a:pt x="761" y="305"/>
                    <a:pt x="762" y="306"/>
                  </a:cubicBezTo>
                  <a:lnTo>
                    <a:pt x="765" y="306"/>
                  </a:lnTo>
                  <a:cubicBezTo>
                    <a:pt x="772" y="293"/>
                    <a:pt x="774" y="289"/>
                    <a:pt x="775" y="289"/>
                  </a:cubicBezTo>
                  <a:cubicBezTo>
                    <a:pt x="776" y="289"/>
                    <a:pt x="777" y="289"/>
                    <a:pt x="778" y="290"/>
                  </a:cubicBezTo>
                  <a:cubicBezTo>
                    <a:pt x="781" y="290"/>
                    <a:pt x="778" y="315"/>
                    <a:pt x="781" y="315"/>
                  </a:cubicBezTo>
                  <a:cubicBezTo>
                    <a:pt x="783" y="316"/>
                    <a:pt x="784" y="317"/>
                    <a:pt x="785" y="317"/>
                  </a:cubicBezTo>
                  <a:cubicBezTo>
                    <a:pt x="788" y="317"/>
                    <a:pt x="789" y="313"/>
                    <a:pt x="793" y="300"/>
                  </a:cubicBezTo>
                  <a:cubicBezTo>
                    <a:pt x="791" y="298"/>
                    <a:pt x="796" y="291"/>
                    <a:pt x="798" y="291"/>
                  </a:cubicBezTo>
                  <a:lnTo>
                    <a:pt x="798" y="291"/>
                  </a:lnTo>
                  <a:cubicBezTo>
                    <a:pt x="799" y="291"/>
                    <a:pt x="799" y="293"/>
                    <a:pt x="797" y="300"/>
                  </a:cubicBezTo>
                  <a:cubicBezTo>
                    <a:pt x="800" y="303"/>
                    <a:pt x="793" y="325"/>
                    <a:pt x="800" y="328"/>
                  </a:cubicBezTo>
                  <a:cubicBezTo>
                    <a:pt x="803" y="330"/>
                    <a:pt x="805" y="332"/>
                    <a:pt x="807" y="332"/>
                  </a:cubicBezTo>
                  <a:cubicBezTo>
                    <a:pt x="810" y="332"/>
                    <a:pt x="813" y="327"/>
                    <a:pt x="818" y="315"/>
                  </a:cubicBezTo>
                  <a:cubicBezTo>
                    <a:pt x="829" y="298"/>
                    <a:pt x="835" y="290"/>
                    <a:pt x="836" y="290"/>
                  </a:cubicBezTo>
                  <a:lnTo>
                    <a:pt x="836" y="290"/>
                  </a:lnTo>
                  <a:cubicBezTo>
                    <a:pt x="837" y="290"/>
                    <a:pt x="833" y="299"/>
                    <a:pt x="822" y="318"/>
                  </a:cubicBezTo>
                  <a:cubicBezTo>
                    <a:pt x="810" y="341"/>
                    <a:pt x="806" y="350"/>
                    <a:pt x="807" y="350"/>
                  </a:cubicBezTo>
                  <a:cubicBezTo>
                    <a:pt x="807" y="350"/>
                    <a:pt x="810" y="346"/>
                    <a:pt x="815" y="340"/>
                  </a:cubicBezTo>
                  <a:cubicBezTo>
                    <a:pt x="828" y="325"/>
                    <a:pt x="828" y="325"/>
                    <a:pt x="831" y="325"/>
                  </a:cubicBezTo>
                  <a:cubicBezTo>
                    <a:pt x="824" y="335"/>
                    <a:pt x="822" y="340"/>
                    <a:pt x="824" y="340"/>
                  </a:cubicBezTo>
                  <a:cubicBezTo>
                    <a:pt x="826" y="340"/>
                    <a:pt x="830" y="337"/>
                    <a:pt x="837" y="331"/>
                  </a:cubicBezTo>
                  <a:lnTo>
                    <a:pt x="837" y="331"/>
                  </a:lnTo>
                  <a:cubicBezTo>
                    <a:pt x="837" y="331"/>
                    <a:pt x="837" y="331"/>
                    <a:pt x="825" y="350"/>
                  </a:cubicBezTo>
                  <a:lnTo>
                    <a:pt x="828" y="353"/>
                  </a:lnTo>
                  <a:cubicBezTo>
                    <a:pt x="838" y="343"/>
                    <a:pt x="845" y="339"/>
                    <a:pt x="848" y="339"/>
                  </a:cubicBezTo>
                  <a:cubicBezTo>
                    <a:pt x="856" y="339"/>
                    <a:pt x="852" y="355"/>
                    <a:pt x="844" y="365"/>
                  </a:cubicBezTo>
                  <a:cubicBezTo>
                    <a:pt x="844" y="365"/>
                    <a:pt x="844" y="366"/>
                    <a:pt x="844" y="366"/>
                  </a:cubicBezTo>
                  <a:cubicBezTo>
                    <a:pt x="846" y="366"/>
                    <a:pt x="850" y="364"/>
                    <a:pt x="862" y="356"/>
                  </a:cubicBezTo>
                  <a:cubicBezTo>
                    <a:pt x="876" y="341"/>
                    <a:pt x="883" y="334"/>
                    <a:pt x="885" y="334"/>
                  </a:cubicBezTo>
                  <a:lnTo>
                    <a:pt x="885" y="334"/>
                  </a:lnTo>
                  <a:cubicBezTo>
                    <a:pt x="886" y="334"/>
                    <a:pt x="880" y="343"/>
                    <a:pt x="865" y="359"/>
                  </a:cubicBezTo>
                  <a:cubicBezTo>
                    <a:pt x="870" y="355"/>
                    <a:pt x="874" y="354"/>
                    <a:pt x="877" y="354"/>
                  </a:cubicBezTo>
                  <a:cubicBezTo>
                    <a:pt x="883" y="354"/>
                    <a:pt x="881" y="364"/>
                    <a:pt x="859" y="384"/>
                  </a:cubicBezTo>
                  <a:lnTo>
                    <a:pt x="828" y="412"/>
                  </a:lnTo>
                  <a:cubicBezTo>
                    <a:pt x="844" y="400"/>
                    <a:pt x="844" y="400"/>
                    <a:pt x="844" y="400"/>
                  </a:cubicBezTo>
                  <a:cubicBezTo>
                    <a:pt x="853" y="393"/>
                    <a:pt x="858" y="389"/>
                    <a:pt x="861" y="389"/>
                  </a:cubicBezTo>
                  <a:cubicBezTo>
                    <a:pt x="863" y="389"/>
                    <a:pt x="864" y="391"/>
                    <a:pt x="865" y="394"/>
                  </a:cubicBezTo>
                  <a:cubicBezTo>
                    <a:pt x="866" y="394"/>
                    <a:pt x="868" y="395"/>
                    <a:pt x="870" y="395"/>
                  </a:cubicBezTo>
                  <a:cubicBezTo>
                    <a:pt x="874" y="395"/>
                    <a:pt x="880" y="394"/>
                    <a:pt x="884" y="394"/>
                  </a:cubicBezTo>
                  <a:cubicBezTo>
                    <a:pt x="889" y="394"/>
                    <a:pt x="893" y="394"/>
                    <a:pt x="894" y="397"/>
                  </a:cubicBezTo>
                  <a:cubicBezTo>
                    <a:pt x="897" y="400"/>
                    <a:pt x="900" y="406"/>
                    <a:pt x="884" y="419"/>
                  </a:cubicBezTo>
                  <a:cubicBezTo>
                    <a:pt x="884" y="420"/>
                    <a:pt x="884" y="422"/>
                    <a:pt x="887" y="422"/>
                  </a:cubicBezTo>
                  <a:cubicBezTo>
                    <a:pt x="890" y="422"/>
                    <a:pt x="895" y="420"/>
                    <a:pt x="906" y="416"/>
                  </a:cubicBezTo>
                  <a:cubicBezTo>
                    <a:pt x="912" y="413"/>
                    <a:pt x="917" y="412"/>
                    <a:pt x="920" y="412"/>
                  </a:cubicBezTo>
                  <a:cubicBezTo>
                    <a:pt x="925" y="412"/>
                    <a:pt x="922" y="417"/>
                    <a:pt x="909" y="425"/>
                  </a:cubicBezTo>
                  <a:cubicBezTo>
                    <a:pt x="920" y="422"/>
                    <a:pt x="926" y="421"/>
                    <a:pt x="929" y="421"/>
                  </a:cubicBezTo>
                  <a:cubicBezTo>
                    <a:pt x="931" y="421"/>
                    <a:pt x="931" y="422"/>
                    <a:pt x="931" y="422"/>
                  </a:cubicBezTo>
                  <a:cubicBezTo>
                    <a:pt x="916" y="429"/>
                    <a:pt x="903" y="439"/>
                    <a:pt x="908" y="439"/>
                  </a:cubicBezTo>
                  <a:cubicBezTo>
                    <a:pt x="910" y="439"/>
                    <a:pt x="912" y="439"/>
                    <a:pt x="916" y="437"/>
                  </a:cubicBezTo>
                  <a:cubicBezTo>
                    <a:pt x="926" y="432"/>
                    <a:pt x="931" y="430"/>
                    <a:pt x="933" y="430"/>
                  </a:cubicBezTo>
                  <a:cubicBezTo>
                    <a:pt x="935" y="430"/>
                    <a:pt x="936" y="432"/>
                    <a:pt x="938" y="434"/>
                  </a:cubicBezTo>
                  <a:cubicBezTo>
                    <a:pt x="925" y="447"/>
                    <a:pt x="946" y="525"/>
                    <a:pt x="965" y="525"/>
                  </a:cubicBezTo>
                  <a:cubicBezTo>
                    <a:pt x="965" y="525"/>
                    <a:pt x="965" y="525"/>
                    <a:pt x="966" y="525"/>
                  </a:cubicBezTo>
                  <a:lnTo>
                    <a:pt x="966" y="535"/>
                  </a:lnTo>
                  <a:cubicBezTo>
                    <a:pt x="966" y="535"/>
                    <a:pt x="966" y="541"/>
                    <a:pt x="966" y="541"/>
                  </a:cubicBezTo>
                  <a:cubicBezTo>
                    <a:pt x="925" y="550"/>
                    <a:pt x="950" y="557"/>
                    <a:pt x="969" y="563"/>
                  </a:cubicBezTo>
                  <a:cubicBezTo>
                    <a:pt x="991" y="563"/>
                    <a:pt x="991" y="566"/>
                    <a:pt x="991" y="569"/>
                  </a:cubicBezTo>
                  <a:cubicBezTo>
                    <a:pt x="950" y="575"/>
                    <a:pt x="950" y="582"/>
                    <a:pt x="972" y="585"/>
                  </a:cubicBezTo>
                  <a:cubicBezTo>
                    <a:pt x="1013" y="585"/>
                    <a:pt x="1013" y="588"/>
                    <a:pt x="972" y="591"/>
                  </a:cubicBezTo>
                  <a:cubicBezTo>
                    <a:pt x="928" y="594"/>
                    <a:pt x="928" y="597"/>
                    <a:pt x="991" y="600"/>
                  </a:cubicBezTo>
                  <a:cubicBezTo>
                    <a:pt x="1013" y="604"/>
                    <a:pt x="1013" y="604"/>
                    <a:pt x="991" y="607"/>
                  </a:cubicBezTo>
                  <a:cubicBezTo>
                    <a:pt x="950" y="610"/>
                    <a:pt x="950" y="613"/>
                    <a:pt x="969" y="613"/>
                  </a:cubicBezTo>
                  <a:cubicBezTo>
                    <a:pt x="1013" y="616"/>
                    <a:pt x="1013" y="619"/>
                    <a:pt x="969" y="622"/>
                  </a:cubicBezTo>
                  <a:cubicBezTo>
                    <a:pt x="928" y="626"/>
                    <a:pt x="928" y="626"/>
                    <a:pt x="969" y="629"/>
                  </a:cubicBezTo>
                  <a:cubicBezTo>
                    <a:pt x="1010" y="635"/>
                    <a:pt x="1010" y="647"/>
                    <a:pt x="969" y="647"/>
                  </a:cubicBezTo>
                  <a:cubicBezTo>
                    <a:pt x="969" y="647"/>
                    <a:pt x="947" y="651"/>
                    <a:pt x="966" y="651"/>
                  </a:cubicBezTo>
                  <a:lnTo>
                    <a:pt x="947" y="654"/>
                  </a:lnTo>
                  <a:lnTo>
                    <a:pt x="947" y="657"/>
                  </a:lnTo>
                  <a:lnTo>
                    <a:pt x="966" y="660"/>
                  </a:lnTo>
                  <a:cubicBezTo>
                    <a:pt x="966" y="663"/>
                    <a:pt x="944" y="676"/>
                    <a:pt x="938" y="691"/>
                  </a:cubicBezTo>
                  <a:cubicBezTo>
                    <a:pt x="931" y="720"/>
                    <a:pt x="928" y="723"/>
                    <a:pt x="950" y="726"/>
                  </a:cubicBezTo>
                  <a:cubicBezTo>
                    <a:pt x="977" y="732"/>
                    <a:pt x="985" y="737"/>
                    <a:pt x="976" y="737"/>
                  </a:cubicBezTo>
                  <a:cubicBezTo>
                    <a:pt x="971" y="737"/>
                    <a:pt x="961" y="735"/>
                    <a:pt x="947" y="732"/>
                  </a:cubicBezTo>
                  <a:cubicBezTo>
                    <a:pt x="947" y="732"/>
                    <a:pt x="925" y="732"/>
                    <a:pt x="922" y="735"/>
                  </a:cubicBezTo>
                  <a:cubicBezTo>
                    <a:pt x="922" y="739"/>
                    <a:pt x="921" y="742"/>
                    <a:pt x="915" y="742"/>
                  </a:cubicBezTo>
                  <a:cubicBezTo>
                    <a:pt x="912" y="742"/>
                    <a:pt x="907" y="741"/>
                    <a:pt x="900" y="738"/>
                  </a:cubicBezTo>
                  <a:lnTo>
                    <a:pt x="900" y="738"/>
                  </a:lnTo>
                  <a:cubicBezTo>
                    <a:pt x="934" y="756"/>
                    <a:pt x="929" y="770"/>
                    <a:pt x="912" y="770"/>
                  </a:cubicBezTo>
                  <a:cubicBezTo>
                    <a:pt x="910" y="770"/>
                    <a:pt x="908" y="770"/>
                    <a:pt x="906" y="770"/>
                  </a:cubicBezTo>
                  <a:lnTo>
                    <a:pt x="906" y="770"/>
                  </a:lnTo>
                  <a:cubicBezTo>
                    <a:pt x="906" y="773"/>
                    <a:pt x="903" y="776"/>
                    <a:pt x="919" y="788"/>
                  </a:cubicBezTo>
                  <a:cubicBezTo>
                    <a:pt x="928" y="797"/>
                    <a:pt x="931" y="801"/>
                    <a:pt x="930" y="801"/>
                  </a:cubicBezTo>
                  <a:cubicBezTo>
                    <a:pt x="928" y="801"/>
                    <a:pt x="924" y="799"/>
                    <a:pt x="916" y="795"/>
                  </a:cubicBezTo>
                  <a:cubicBezTo>
                    <a:pt x="908" y="791"/>
                    <a:pt x="900" y="789"/>
                    <a:pt x="895" y="789"/>
                  </a:cubicBezTo>
                  <a:cubicBezTo>
                    <a:pt x="887" y="789"/>
                    <a:pt x="887" y="794"/>
                    <a:pt x="909" y="807"/>
                  </a:cubicBezTo>
                  <a:lnTo>
                    <a:pt x="891" y="798"/>
                  </a:lnTo>
                  <a:cubicBezTo>
                    <a:pt x="886" y="796"/>
                    <a:pt x="883" y="795"/>
                    <a:pt x="882" y="795"/>
                  </a:cubicBezTo>
                  <a:lnTo>
                    <a:pt x="882" y="795"/>
                  </a:lnTo>
                  <a:cubicBezTo>
                    <a:pt x="879" y="795"/>
                    <a:pt x="891" y="804"/>
                    <a:pt x="903" y="814"/>
                  </a:cubicBezTo>
                  <a:cubicBezTo>
                    <a:pt x="921" y="824"/>
                    <a:pt x="930" y="830"/>
                    <a:pt x="928" y="830"/>
                  </a:cubicBezTo>
                  <a:cubicBezTo>
                    <a:pt x="927" y="830"/>
                    <a:pt x="912" y="822"/>
                    <a:pt x="884" y="804"/>
                  </a:cubicBezTo>
                  <a:cubicBezTo>
                    <a:pt x="865" y="792"/>
                    <a:pt x="856" y="786"/>
                    <a:pt x="855" y="786"/>
                  </a:cubicBezTo>
                  <a:lnTo>
                    <a:pt x="855" y="786"/>
                  </a:lnTo>
                  <a:cubicBezTo>
                    <a:pt x="855" y="786"/>
                    <a:pt x="859" y="789"/>
                    <a:pt x="865" y="795"/>
                  </a:cubicBezTo>
                  <a:cubicBezTo>
                    <a:pt x="877" y="804"/>
                    <a:pt x="889" y="815"/>
                    <a:pt x="886" y="815"/>
                  </a:cubicBezTo>
                  <a:cubicBezTo>
                    <a:pt x="885" y="815"/>
                    <a:pt x="883" y="814"/>
                    <a:pt x="878" y="810"/>
                  </a:cubicBezTo>
                  <a:lnTo>
                    <a:pt x="878" y="810"/>
                  </a:lnTo>
                  <a:cubicBezTo>
                    <a:pt x="878" y="814"/>
                    <a:pt x="875" y="814"/>
                    <a:pt x="909" y="839"/>
                  </a:cubicBezTo>
                  <a:cubicBezTo>
                    <a:pt x="925" y="851"/>
                    <a:pt x="925" y="854"/>
                    <a:pt x="922" y="854"/>
                  </a:cubicBezTo>
                  <a:cubicBezTo>
                    <a:pt x="912" y="848"/>
                    <a:pt x="900" y="839"/>
                    <a:pt x="891" y="829"/>
                  </a:cubicBezTo>
                  <a:lnTo>
                    <a:pt x="891" y="829"/>
                  </a:lnTo>
                  <a:cubicBezTo>
                    <a:pt x="890" y="830"/>
                    <a:pt x="889" y="831"/>
                    <a:pt x="887" y="832"/>
                  </a:cubicBezTo>
                  <a:cubicBezTo>
                    <a:pt x="875" y="826"/>
                    <a:pt x="862" y="820"/>
                    <a:pt x="850" y="810"/>
                  </a:cubicBezTo>
                  <a:cubicBezTo>
                    <a:pt x="844" y="806"/>
                    <a:pt x="840" y="803"/>
                    <a:pt x="839" y="803"/>
                  </a:cubicBezTo>
                  <a:lnTo>
                    <a:pt x="839" y="803"/>
                  </a:lnTo>
                  <a:cubicBezTo>
                    <a:pt x="837" y="803"/>
                    <a:pt x="844" y="810"/>
                    <a:pt x="865" y="826"/>
                  </a:cubicBezTo>
                  <a:cubicBezTo>
                    <a:pt x="897" y="851"/>
                    <a:pt x="897" y="851"/>
                    <a:pt x="894" y="854"/>
                  </a:cubicBezTo>
                  <a:cubicBezTo>
                    <a:pt x="894" y="855"/>
                    <a:pt x="893" y="856"/>
                    <a:pt x="892" y="856"/>
                  </a:cubicBezTo>
                  <a:cubicBezTo>
                    <a:pt x="890" y="856"/>
                    <a:pt x="885" y="853"/>
                    <a:pt x="875" y="845"/>
                  </a:cubicBezTo>
                  <a:cubicBezTo>
                    <a:pt x="864" y="837"/>
                    <a:pt x="861" y="834"/>
                    <a:pt x="859" y="834"/>
                  </a:cubicBezTo>
                  <a:cubicBezTo>
                    <a:pt x="858" y="834"/>
                    <a:pt x="857" y="834"/>
                    <a:pt x="856" y="835"/>
                  </a:cubicBezTo>
                  <a:cubicBezTo>
                    <a:pt x="875" y="864"/>
                    <a:pt x="894" y="892"/>
                    <a:pt x="919" y="917"/>
                  </a:cubicBezTo>
                  <a:cubicBezTo>
                    <a:pt x="933" y="933"/>
                    <a:pt x="940" y="941"/>
                    <a:pt x="939" y="941"/>
                  </a:cubicBezTo>
                  <a:cubicBezTo>
                    <a:pt x="939" y="941"/>
                    <a:pt x="931" y="934"/>
                    <a:pt x="916" y="920"/>
                  </a:cubicBezTo>
                  <a:cubicBezTo>
                    <a:pt x="907" y="909"/>
                    <a:pt x="903" y="907"/>
                    <a:pt x="900" y="907"/>
                  </a:cubicBezTo>
                  <a:cubicBezTo>
                    <a:pt x="899" y="907"/>
                    <a:pt x="898" y="908"/>
                    <a:pt x="897" y="908"/>
                  </a:cubicBezTo>
                  <a:cubicBezTo>
                    <a:pt x="884" y="892"/>
                    <a:pt x="884" y="892"/>
                    <a:pt x="887" y="889"/>
                  </a:cubicBezTo>
                  <a:lnTo>
                    <a:pt x="872" y="876"/>
                  </a:lnTo>
                  <a:cubicBezTo>
                    <a:pt x="858" y="861"/>
                    <a:pt x="851" y="854"/>
                    <a:pt x="849" y="854"/>
                  </a:cubicBezTo>
                  <a:lnTo>
                    <a:pt x="849" y="854"/>
                  </a:lnTo>
                  <a:cubicBezTo>
                    <a:pt x="848" y="854"/>
                    <a:pt x="854" y="863"/>
                    <a:pt x="869" y="879"/>
                  </a:cubicBezTo>
                  <a:cubicBezTo>
                    <a:pt x="874" y="888"/>
                    <a:pt x="876" y="893"/>
                    <a:pt x="875" y="893"/>
                  </a:cubicBezTo>
                  <a:cubicBezTo>
                    <a:pt x="873" y="893"/>
                    <a:pt x="869" y="890"/>
                    <a:pt x="862" y="882"/>
                  </a:cubicBezTo>
                  <a:cubicBezTo>
                    <a:pt x="851" y="874"/>
                    <a:pt x="840" y="863"/>
                    <a:pt x="840" y="863"/>
                  </a:cubicBezTo>
                  <a:lnTo>
                    <a:pt x="840" y="863"/>
                  </a:lnTo>
                  <a:cubicBezTo>
                    <a:pt x="840" y="863"/>
                    <a:pt x="842" y="865"/>
                    <a:pt x="847" y="870"/>
                  </a:cubicBezTo>
                  <a:cubicBezTo>
                    <a:pt x="847" y="870"/>
                    <a:pt x="846" y="870"/>
                    <a:pt x="846" y="870"/>
                  </a:cubicBezTo>
                  <a:cubicBezTo>
                    <a:pt x="844" y="870"/>
                    <a:pt x="839" y="869"/>
                    <a:pt x="828" y="857"/>
                  </a:cubicBezTo>
                  <a:lnTo>
                    <a:pt x="828" y="857"/>
                  </a:lnTo>
                  <a:cubicBezTo>
                    <a:pt x="825" y="861"/>
                    <a:pt x="822" y="861"/>
                    <a:pt x="834" y="879"/>
                  </a:cubicBezTo>
                  <a:cubicBezTo>
                    <a:pt x="847" y="895"/>
                    <a:pt x="847" y="895"/>
                    <a:pt x="844" y="898"/>
                  </a:cubicBezTo>
                  <a:cubicBezTo>
                    <a:pt x="840" y="898"/>
                    <a:pt x="840" y="898"/>
                    <a:pt x="850" y="917"/>
                  </a:cubicBezTo>
                  <a:cubicBezTo>
                    <a:pt x="862" y="933"/>
                    <a:pt x="875" y="951"/>
                    <a:pt x="869" y="955"/>
                  </a:cubicBezTo>
                  <a:cubicBezTo>
                    <a:pt x="871" y="964"/>
                    <a:pt x="873" y="970"/>
                    <a:pt x="872" y="970"/>
                  </a:cubicBezTo>
                  <a:cubicBezTo>
                    <a:pt x="870" y="970"/>
                    <a:pt x="864" y="961"/>
                    <a:pt x="850" y="942"/>
                  </a:cubicBezTo>
                  <a:cubicBezTo>
                    <a:pt x="841" y="931"/>
                    <a:pt x="837" y="928"/>
                    <a:pt x="835" y="928"/>
                  </a:cubicBezTo>
                  <a:cubicBezTo>
                    <a:pt x="834" y="928"/>
                    <a:pt x="834" y="929"/>
                    <a:pt x="834" y="929"/>
                  </a:cubicBezTo>
                  <a:cubicBezTo>
                    <a:pt x="834" y="929"/>
                    <a:pt x="831" y="929"/>
                    <a:pt x="818" y="914"/>
                  </a:cubicBezTo>
                  <a:cubicBezTo>
                    <a:pt x="814" y="908"/>
                    <a:pt x="812" y="906"/>
                    <a:pt x="811" y="906"/>
                  </a:cubicBezTo>
                  <a:lnTo>
                    <a:pt x="811" y="906"/>
                  </a:lnTo>
                  <a:cubicBezTo>
                    <a:pt x="810" y="906"/>
                    <a:pt x="818" y="919"/>
                    <a:pt x="825" y="933"/>
                  </a:cubicBezTo>
                  <a:lnTo>
                    <a:pt x="847" y="967"/>
                  </a:lnTo>
                  <a:cubicBezTo>
                    <a:pt x="834" y="951"/>
                    <a:pt x="822" y="936"/>
                    <a:pt x="809" y="917"/>
                  </a:cubicBezTo>
                  <a:lnTo>
                    <a:pt x="809" y="917"/>
                  </a:lnTo>
                  <a:cubicBezTo>
                    <a:pt x="816" y="931"/>
                    <a:pt x="821" y="945"/>
                    <a:pt x="818" y="945"/>
                  </a:cubicBezTo>
                  <a:cubicBezTo>
                    <a:pt x="817" y="945"/>
                    <a:pt x="815" y="943"/>
                    <a:pt x="812" y="939"/>
                  </a:cubicBezTo>
                  <a:cubicBezTo>
                    <a:pt x="810" y="940"/>
                    <a:pt x="807" y="941"/>
                    <a:pt x="805" y="941"/>
                  </a:cubicBezTo>
                  <a:cubicBezTo>
                    <a:pt x="801" y="941"/>
                    <a:pt x="796" y="938"/>
                    <a:pt x="790" y="926"/>
                  </a:cubicBezTo>
                  <a:cubicBezTo>
                    <a:pt x="787" y="920"/>
                    <a:pt x="786" y="918"/>
                    <a:pt x="785" y="918"/>
                  </a:cubicBezTo>
                  <a:lnTo>
                    <a:pt x="785" y="918"/>
                  </a:lnTo>
                  <a:cubicBezTo>
                    <a:pt x="784" y="918"/>
                    <a:pt x="787" y="926"/>
                    <a:pt x="787" y="926"/>
                  </a:cubicBezTo>
                  <a:cubicBezTo>
                    <a:pt x="791" y="938"/>
                    <a:pt x="791" y="944"/>
                    <a:pt x="789" y="944"/>
                  </a:cubicBezTo>
                  <a:cubicBezTo>
                    <a:pt x="786" y="944"/>
                    <a:pt x="782" y="940"/>
                    <a:pt x="775" y="933"/>
                  </a:cubicBezTo>
                  <a:cubicBezTo>
                    <a:pt x="759" y="916"/>
                    <a:pt x="752" y="907"/>
                    <a:pt x="751" y="907"/>
                  </a:cubicBezTo>
                  <a:lnTo>
                    <a:pt x="751" y="907"/>
                  </a:lnTo>
                  <a:cubicBezTo>
                    <a:pt x="749" y="907"/>
                    <a:pt x="754" y="917"/>
                    <a:pt x="762" y="936"/>
                  </a:cubicBezTo>
                  <a:cubicBezTo>
                    <a:pt x="766" y="949"/>
                    <a:pt x="770" y="960"/>
                    <a:pt x="770" y="960"/>
                  </a:cubicBezTo>
                  <a:cubicBezTo>
                    <a:pt x="770" y="960"/>
                    <a:pt x="767" y="954"/>
                    <a:pt x="759" y="939"/>
                  </a:cubicBezTo>
                  <a:cubicBezTo>
                    <a:pt x="756" y="933"/>
                    <a:pt x="755" y="931"/>
                    <a:pt x="754" y="931"/>
                  </a:cubicBezTo>
                  <a:lnTo>
                    <a:pt x="754" y="931"/>
                  </a:lnTo>
                  <a:cubicBezTo>
                    <a:pt x="753" y="931"/>
                    <a:pt x="756" y="945"/>
                    <a:pt x="756" y="961"/>
                  </a:cubicBezTo>
                  <a:cubicBezTo>
                    <a:pt x="762" y="983"/>
                    <a:pt x="775" y="1020"/>
                    <a:pt x="784" y="1039"/>
                  </a:cubicBezTo>
                  <a:cubicBezTo>
                    <a:pt x="791" y="1063"/>
                    <a:pt x="794" y="1073"/>
                    <a:pt x="793" y="1073"/>
                  </a:cubicBezTo>
                  <a:cubicBezTo>
                    <a:pt x="792" y="1073"/>
                    <a:pt x="789" y="1069"/>
                    <a:pt x="784" y="1061"/>
                  </a:cubicBezTo>
                  <a:cubicBezTo>
                    <a:pt x="784" y="1061"/>
                    <a:pt x="784" y="1061"/>
                    <a:pt x="783" y="1061"/>
                  </a:cubicBezTo>
                  <a:cubicBezTo>
                    <a:pt x="779" y="1061"/>
                    <a:pt x="771" y="1044"/>
                    <a:pt x="762" y="1024"/>
                  </a:cubicBezTo>
                  <a:cubicBezTo>
                    <a:pt x="756" y="1005"/>
                    <a:pt x="759" y="1005"/>
                    <a:pt x="759" y="1005"/>
                  </a:cubicBezTo>
                  <a:lnTo>
                    <a:pt x="762" y="1005"/>
                  </a:lnTo>
                  <a:cubicBezTo>
                    <a:pt x="756" y="984"/>
                    <a:pt x="750" y="967"/>
                    <a:pt x="745" y="967"/>
                  </a:cubicBezTo>
                  <a:cubicBezTo>
                    <a:pt x="744" y="967"/>
                    <a:pt x="744" y="967"/>
                    <a:pt x="743" y="967"/>
                  </a:cubicBezTo>
                  <a:cubicBezTo>
                    <a:pt x="739" y="957"/>
                    <a:pt x="736" y="952"/>
                    <a:pt x="734" y="952"/>
                  </a:cubicBezTo>
                  <a:lnTo>
                    <a:pt x="734" y="952"/>
                  </a:lnTo>
                  <a:cubicBezTo>
                    <a:pt x="733" y="952"/>
                    <a:pt x="734" y="957"/>
                    <a:pt x="737" y="967"/>
                  </a:cubicBezTo>
                  <a:cubicBezTo>
                    <a:pt x="730" y="954"/>
                    <a:pt x="725" y="950"/>
                    <a:pt x="722" y="950"/>
                  </a:cubicBezTo>
                  <a:cubicBezTo>
                    <a:pt x="720" y="950"/>
                    <a:pt x="719" y="951"/>
                    <a:pt x="718" y="951"/>
                  </a:cubicBezTo>
                  <a:cubicBezTo>
                    <a:pt x="717" y="951"/>
                    <a:pt x="715" y="952"/>
                    <a:pt x="714" y="952"/>
                  </a:cubicBezTo>
                  <a:cubicBezTo>
                    <a:pt x="708" y="952"/>
                    <a:pt x="701" y="950"/>
                    <a:pt x="696" y="933"/>
                  </a:cubicBezTo>
                  <a:cubicBezTo>
                    <a:pt x="690" y="936"/>
                    <a:pt x="687" y="936"/>
                    <a:pt x="693" y="955"/>
                  </a:cubicBezTo>
                  <a:cubicBezTo>
                    <a:pt x="699" y="979"/>
                    <a:pt x="700" y="989"/>
                    <a:pt x="699" y="989"/>
                  </a:cubicBezTo>
                  <a:cubicBezTo>
                    <a:pt x="699" y="989"/>
                    <a:pt x="698" y="984"/>
                    <a:pt x="696" y="977"/>
                  </a:cubicBezTo>
                  <a:cubicBezTo>
                    <a:pt x="687" y="952"/>
                    <a:pt x="671" y="937"/>
                    <a:pt x="660" y="937"/>
                  </a:cubicBezTo>
                  <a:cubicBezTo>
                    <a:pt x="653" y="937"/>
                    <a:pt x="648" y="944"/>
                    <a:pt x="649" y="961"/>
                  </a:cubicBezTo>
                  <a:lnTo>
                    <a:pt x="643" y="961"/>
                  </a:lnTo>
                  <a:cubicBezTo>
                    <a:pt x="638" y="951"/>
                    <a:pt x="632" y="947"/>
                    <a:pt x="627" y="947"/>
                  </a:cubicBezTo>
                  <a:cubicBezTo>
                    <a:pt x="622" y="947"/>
                    <a:pt x="618" y="951"/>
                    <a:pt x="618" y="961"/>
                  </a:cubicBezTo>
                  <a:lnTo>
                    <a:pt x="609" y="964"/>
                  </a:lnTo>
                  <a:cubicBezTo>
                    <a:pt x="605" y="953"/>
                    <a:pt x="603" y="947"/>
                    <a:pt x="601" y="947"/>
                  </a:cubicBezTo>
                  <a:cubicBezTo>
                    <a:pt x="599" y="947"/>
                    <a:pt x="597" y="952"/>
                    <a:pt x="596" y="961"/>
                  </a:cubicBezTo>
                  <a:cubicBezTo>
                    <a:pt x="596" y="969"/>
                    <a:pt x="596" y="977"/>
                    <a:pt x="596" y="983"/>
                  </a:cubicBezTo>
                  <a:cubicBezTo>
                    <a:pt x="593" y="961"/>
                    <a:pt x="590" y="961"/>
                    <a:pt x="577" y="961"/>
                  </a:cubicBezTo>
                  <a:cubicBezTo>
                    <a:pt x="565" y="961"/>
                    <a:pt x="565" y="961"/>
                    <a:pt x="568" y="983"/>
                  </a:cubicBezTo>
                  <a:cubicBezTo>
                    <a:pt x="564" y="988"/>
                    <a:pt x="562" y="990"/>
                    <a:pt x="560" y="990"/>
                  </a:cubicBezTo>
                  <a:cubicBezTo>
                    <a:pt x="555" y="990"/>
                    <a:pt x="556" y="975"/>
                    <a:pt x="558" y="961"/>
                  </a:cubicBezTo>
                  <a:cubicBezTo>
                    <a:pt x="560" y="942"/>
                    <a:pt x="560" y="931"/>
                    <a:pt x="559" y="931"/>
                  </a:cubicBezTo>
                  <a:lnTo>
                    <a:pt x="559" y="931"/>
                  </a:lnTo>
                  <a:cubicBezTo>
                    <a:pt x="557" y="931"/>
                    <a:pt x="554" y="946"/>
                    <a:pt x="549" y="980"/>
                  </a:cubicBezTo>
                  <a:cubicBezTo>
                    <a:pt x="545" y="1003"/>
                    <a:pt x="542" y="1013"/>
                    <a:pt x="540" y="1013"/>
                  </a:cubicBezTo>
                  <a:cubicBezTo>
                    <a:pt x="539" y="1013"/>
                    <a:pt x="538" y="1008"/>
                    <a:pt x="540" y="998"/>
                  </a:cubicBezTo>
                  <a:cubicBezTo>
                    <a:pt x="540" y="980"/>
                    <a:pt x="543" y="980"/>
                    <a:pt x="546" y="980"/>
                  </a:cubicBezTo>
                  <a:lnTo>
                    <a:pt x="549" y="939"/>
                  </a:lnTo>
                  <a:cubicBezTo>
                    <a:pt x="548" y="938"/>
                    <a:pt x="547" y="937"/>
                    <a:pt x="547" y="937"/>
                  </a:cubicBezTo>
                  <a:cubicBezTo>
                    <a:pt x="546" y="937"/>
                    <a:pt x="545" y="942"/>
                    <a:pt x="543" y="958"/>
                  </a:cubicBezTo>
                  <a:cubicBezTo>
                    <a:pt x="543" y="958"/>
                    <a:pt x="540" y="958"/>
                    <a:pt x="536" y="977"/>
                  </a:cubicBezTo>
                  <a:cubicBezTo>
                    <a:pt x="530" y="998"/>
                    <a:pt x="527" y="1017"/>
                    <a:pt x="530" y="1039"/>
                  </a:cubicBezTo>
                  <a:cubicBezTo>
                    <a:pt x="530" y="1061"/>
                    <a:pt x="527" y="1061"/>
                    <a:pt x="524" y="1061"/>
                  </a:cubicBezTo>
                  <a:cubicBezTo>
                    <a:pt x="521" y="1039"/>
                    <a:pt x="521" y="1017"/>
                    <a:pt x="527" y="998"/>
                  </a:cubicBezTo>
                  <a:cubicBezTo>
                    <a:pt x="530" y="998"/>
                    <a:pt x="533" y="977"/>
                    <a:pt x="533" y="958"/>
                  </a:cubicBezTo>
                  <a:cubicBezTo>
                    <a:pt x="534" y="953"/>
                    <a:pt x="534" y="951"/>
                    <a:pt x="533" y="951"/>
                  </a:cubicBezTo>
                  <a:cubicBezTo>
                    <a:pt x="529" y="951"/>
                    <a:pt x="517" y="978"/>
                    <a:pt x="510" y="1010"/>
                  </a:cubicBezTo>
                  <a:lnTo>
                    <a:pt x="510" y="1010"/>
                  </a:lnTo>
                  <a:cubicBezTo>
                    <a:pt x="510" y="1008"/>
                    <a:pt x="510" y="1006"/>
                    <a:pt x="511" y="995"/>
                  </a:cubicBezTo>
                  <a:cubicBezTo>
                    <a:pt x="514" y="973"/>
                    <a:pt x="508" y="973"/>
                    <a:pt x="502" y="973"/>
                  </a:cubicBezTo>
                  <a:cubicBezTo>
                    <a:pt x="500" y="972"/>
                    <a:pt x="499" y="972"/>
                    <a:pt x="498" y="972"/>
                  </a:cubicBezTo>
                  <a:cubicBezTo>
                    <a:pt x="495" y="972"/>
                    <a:pt x="494" y="976"/>
                    <a:pt x="489" y="989"/>
                  </a:cubicBezTo>
                  <a:cubicBezTo>
                    <a:pt x="486" y="1010"/>
                    <a:pt x="484" y="1030"/>
                    <a:pt x="481" y="1030"/>
                  </a:cubicBezTo>
                  <a:cubicBezTo>
                    <a:pt x="480" y="1030"/>
                    <a:pt x="480" y="1030"/>
                    <a:pt x="480" y="1030"/>
                  </a:cubicBezTo>
                  <a:lnTo>
                    <a:pt x="480" y="1030"/>
                  </a:lnTo>
                  <a:cubicBezTo>
                    <a:pt x="483" y="1033"/>
                    <a:pt x="480" y="1052"/>
                    <a:pt x="477" y="1074"/>
                  </a:cubicBezTo>
                  <a:cubicBezTo>
                    <a:pt x="474" y="1058"/>
                    <a:pt x="474" y="1042"/>
                    <a:pt x="474" y="1030"/>
                  </a:cubicBezTo>
                  <a:cubicBezTo>
                    <a:pt x="477" y="986"/>
                    <a:pt x="474" y="964"/>
                    <a:pt x="464" y="961"/>
                  </a:cubicBezTo>
                  <a:cubicBezTo>
                    <a:pt x="458" y="961"/>
                    <a:pt x="449" y="958"/>
                    <a:pt x="452" y="936"/>
                  </a:cubicBezTo>
                  <a:cubicBezTo>
                    <a:pt x="451" y="936"/>
                    <a:pt x="450" y="936"/>
                    <a:pt x="450" y="936"/>
                  </a:cubicBezTo>
                  <a:cubicBezTo>
                    <a:pt x="447" y="936"/>
                    <a:pt x="444" y="938"/>
                    <a:pt x="439" y="955"/>
                  </a:cubicBezTo>
                  <a:lnTo>
                    <a:pt x="433" y="951"/>
                  </a:lnTo>
                  <a:cubicBezTo>
                    <a:pt x="435" y="940"/>
                    <a:pt x="435" y="935"/>
                    <a:pt x="433" y="935"/>
                  </a:cubicBezTo>
                  <a:cubicBezTo>
                    <a:pt x="431" y="935"/>
                    <a:pt x="428" y="939"/>
                    <a:pt x="424" y="948"/>
                  </a:cubicBezTo>
                  <a:cubicBezTo>
                    <a:pt x="421" y="954"/>
                    <a:pt x="419" y="956"/>
                    <a:pt x="419" y="956"/>
                  </a:cubicBezTo>
                  <a:cubicBezTo>
                    <a:pt x="417" y="956"/>
                    <a:pt x="420" y="945"/>
                    <a:pt x="417" y="945"/>
                  </a:cubicBezTo>
                  <a:cubicBezTo>
                    <a:pt x="422" y="927"/>
                    <a:pt x="424" y="917"/>
                    <a:pt x="423" y="917"/>
                  </a:cubicBezTo>
                  <a:lnTo>
                    <a:pt x="423" y="917"/>
                  </a:lnTo>
                  <a:cubicBezTo>
                    <a:pt x="423" y="917"/>
                    <a:pt x="418" y="931"/>
                    <a:pt x="408" y="964"/>
                  </a:cubicBezTo>
                  <a:cubicBezTo>
                    <a:pt x="402" y="977"/>
                    <a:pt x="399" y="992"/>
                    <a:pt x="402" y="1008"/>
                  </a:cubicBezTo>
                  <a:lnTo>
                    <a:pt x="411" y="1011"/>
                  </a:lnTo>
                  <a:lnTo>
                    <a:pt x="395" y="1027"/>
                  </a:lnTo>
                  <a:cubicBezTo>
                    <a:pt x="392" y="1027"/>
                    <a:pt x="380" y="1042"/>
                    <a:pt x="370" y="1061"/>
                  </a:cubicBezTo>
                  <a:cubicBezTo>
                    <a:pt x="370" y="1061"/>
                    <a:pt x="365" y="1080"/>
                    <a:pt x="362" y="1080"/>
                  </a:cubicBezTo>
                  <a:cubicBezTo>
                    <a:pt x="361" y="1080"/>
                    <a:pt x="361" y="1080"/>
                    <a:pt x="361" y="1080"/>
                  </a:cubicBezTo>
                  <a:lnTo>
                    <a:pt x="377" y="1042"/>
                  </a:lnTo>
                  <a:cubicBezTo>
                    <a:pt x="386" y="1024"/>
                    <a:pt x="392" y="1005"/>
                    <a:pt x="399" y="983"/>
                  </a:cubicBezTo>
                  <a:cubicBezTo>
                    <a:pt x="407" y="957"/>
                    <a:pt x="409" y="938"/>
                    <a:pt x="406" y="938"/>
                  </a:cubicBezTo>
                  <a:lnTo>
                    <a:pt x="406" y="938"/>
                  </a:lnTo>
                  <a:cubicBezTo>
                    <a:pt x="405" y="938"/>
                    <a:pt x="401" y="944"/>
                    <a:pt x="395" y="958"/>
                  </a:cubicBezTo>
                  <a:cubicBezTo>
                    <a:pt x="395" y="958"/>
                    <a:pt x="395" y="958"/>
                    <a:pt x="399" y="936"/>
                  </a:cubicBezTo>
                  <a:cubicBezTo>
                    <a:pt x="402" y="928"/>
                    <a:pt x="404" y="923"/>
                    <a:pt x="404" y="923"/>
                  </a:cubicBezTo>
                  <a:lnTo>
                    <a:pt x="404" y="923"/>
                  </a:lnTo>
                  <a:cubicBezTo>
                    <a:pt x="403" y="923"/>
                    <a:pt x="397" y="933"/>
                    <a:pt x="386" y="955"/>
                  </a:cubicBezTo>
                  <a:cubicBezTo>
                    <a:pt x="377" y="972"/>
                    <a:pt x="372" y="981"/>
                    <a:pt x="370" y="981"/>
                  </a:cubicBezTo>
                  <a:cubicBezTo>
                    <a:pt x="368" y="981"/>
                    <a:pt x="371" y="970"/>
                    <a:pt x="380" y="948"/>
                  </a:cubicBezTo>
                  <a:cubicBezTo>
                    <a:pt x="386" y="923"/>
                    <a:pt x="384" y="912"/>
                    <a:pt x="381" y="912"/>
                  </a:cubicBezTo>
                  <a:lnTo>
                    <a:pt x="381" y="912"/>
                  </a:lnTo>
                  <a:cubicBezTo>
                    <a:pt x="379" y="912"/>
                    <a:pt x="376" y="916"/>
                    <a:pt x="373" y="923"/>
                  </a:cubicBezTo>
                  <a:cubicBezTo>
                    <a:pt x="364" y="943"/>
                    <a:pt x="356" y="951"/>
                    <a:pt x="353" y="951"/>
                  </a:cubicBezTo>
                  <a:cubicBezTo>
                    <a:pt x="350" y="951"/>
                    <a:pt x="350" y="945"/>
                    <a:pt x="355" y="936"/>
                  </a:cubicBezTo>
                  <a:cubicBezTo>
                    <a:pt x="358" y="926"/>
                    <a:pt x="359" y="920"/>
                    <a:pt x="357" y="920"/>
                  </a:cubicBezTo>
                  <a:lnTo>
                    <a:pt x="357" y="920"/>
                  </a:lnTo>
                  <a:cubicBezTo>
                    <a:pt x="355" y="920"/>
                    <a:pt x="351" y="924"/>
                    <a:pt x="345" y="933"/>
                  </a:cubicBezTo>
                  <a:cubicBezTo>
                    <a:pt x="352" y="919"/>
                    <a:pt x="359" y="904"/>
                    <a:pt x="357" y="904"/>
                  </a:cubicBezTo>
                  <a:lnTo>
                    <a:pt x="357" y="904"/>
                  </a:lnTo>
                  <a:cubicBezTo>
                    <a:pt x="357" y="904"/>
                    <a:pt x="355" y="906"/>
                    <a:pt x="352" y="911"/>
                  </a:cubicBezTo>
                  <a:cubicBezTo>
                    <a:pt x="352" y="911"/>
                    <a:pt x="351" y="911"/>
                    <a:pt x="351" y="911"/>
                  </a:cubicBezTo>
                  <a:cubicBezTo>
                    <a:pt x="350" y="911"/>
                    <a:pt x="347" y="912"/>
                    <a:pt x="342" y="929"/>
                  </a:cubicBezTo>
                  <a:lnTo>
                    <a:pt x="314" y="961"/>
                  </a:lnTo>
                  <a:cubicBezTo>
                    <a:pt x="317" y="964"/>
                    <a:pt x="308" y="980"/>
                    <a:pt x="298" y="998"/>
                  </a:cubicBezTo>
                  <a:cubicBezTo>
                    <a:pt x="295" y="1003"/>
                    <a:pt x="293" y="1005"/>
                    <a:pt x="292" y="1005"/>
                  </a:cubicBezTo>
                  <a:cubicBezTo>
                    <a:pt x="287" y="1005"/>
                    <a:pt x="292" y="980"/>
                    <a:pt x="314" y="936"/>
                  </a:cubicBezTo>
                  <a:lnTo>
                    <a:pt x="333" y="898"/>
                  </a:lnTo>
                  <a:lnTo>
                    <a:pt x="308" y="933"/>
                  </a:lnTo>
                  <a:cubicBezTo>
                    <a:pt x="308" y="929"/>
                    <a:pt x="305" y="929"/>
                    <a:pt x="317" y="911"/>
                  </a:cubicBezTo>
                  <a:cubicBezTo>
                    <a:pt x="326" y="895"/>
                    <a:pt x="326" y="895"/>
                    <a:pt x="326" y="892"/>
                  </a:cubicBezTo>
                  <a:cubicBezTo>
                    <a:pt x="326" y="892"/>
                    <a:pt x="326" y="892"/>
                    <a:pt x="326" y="892"/>
                  </a:cubicBezTo>
                  <a:cubicBezTo>
                    <a:pt x="324" y="892"/>
                    <a:pt x="320" y="893"/>
                    <a:pt x="311" y="908"/>
                  </a:cubicBezTo>
                  <a:cubicBezTo>
                    <a:pt x="298" y="927"/>
                    <a:pt x="293" y="936"/>
                    <a:pt x="292" y="936"/>
                  </a:cubicBezTo>
                  <a:cubicBezTo>
                    <a:pt x="292" y="936"/>
                    <a:pt x="294" y="931"/>
                    <a:pt x="298" y="923"/>
                  </a:cubicBezTo>
                  <a:cubicBezTo>
                    <a:pt x="310" y="904"/>
                    <a:pt x="314" y="894"/>
                    <a:pt x="313" y="894"/>
                  </a:cubicBezTo>
                  <a:lnTo>
                    <a:pt x="313" y="894"/>
                  </a:lnTo>
                  <a:cubicBezTo>
                    <a:pt x="311" y="894"/>
                    <a:pt x="304" y="902"/>
                    <a:pt x="292" y="917"/>
                  </a:cubicBezTo>
                  <a:cubicBezTo>
                    <a:pt x="279" y="934"/>
                    <a:pt x="273" y="943"/>
                    <a:pt x="273" y="943"/>
                  </a:cubicBezTo>
                  <a:cubicBezTo>
                    <a:pt x="272" y="943"/>
                    <a:pt x="278" y="934"/>
                    <a:pt x="289" y="917"/>
                  </a:cubicBezTo>
                  <a:cubicBezTo>
                    <a:pt x="298" y="904"/>
                    <a:pt x="305" y="892"/>
                    <a:pt x="311" y="879"/>
                  </a:cubicBezTo>
                  <a:lnTo>
                    <a:pt x="311" y="879"/>
                  </a:lnTo>
                  <a:lnTo>
                    <a:pt x="298" y="895"/>
                  </a:lnTo>
                  <a:cubicBezTo>
                    <a:pt x="283" y="914"/>
                    <a:pt x="276" y="921"/>
                    <a:pt x="274" y="921"/>
                  </a:cubicBezTo>
                  <a:cubicBezTo>
                    <a:pt x="273" y="921"/>
                    <a:pt x="275" y="916"/>
                    <a:pt x="279" y="908"/>
                  </a:cubicBezTo>
                  <a:cubicBezTo>
                    <a:pt x="286" y="899"/>
                    <a:pt x="288" y="895"/>
                    <a:pt x="287" y="895"/>
                  </a:cubicBezTo>
                  <a:lnTo>
                    <a:pt x="287" y="895"/>
                  </a:lnTo>
                  <a:cubicBezTo>
                    <a:pt x="285" y="895"/>
                    <a:pt x="281" y="899"/>
                    <a:pt x="273" y="904"/>
                  </a:cubicBezTo>
                  <a:cubicBezTo>
                    <a:pt x="270" y="898"/>
                    <a:pt x="267" y="898"/>
                    <a:pt x="283" y="882"/>
                  </a:cubicBezTo>
                  <a:cubicBezTo>
                    <a:pt x="295" y="865"/>
                    <a:pt x="301" y="857"/>
                    <a:pt x="301" y="857"/>
                  </a:cubicBezTo>
                  <a:lnTo>
                    <a:pt x="301" y="857"/>
                  </a:lnTo>
                  <a:cubicBezTo>
                    <a:pt x="301" y="857"/>
                    <a:pt x="294" y="865"/>
                    <a:pt x="279" y="879"/>
                  </a:cubicBezTo>
                  <a:cubicBezTo>
                    <a:pt x="272" y="885"/>
                    <a:pt x="269" y="888"/>
                    <a:pt x="267" y="888"/>
                  </a:cubicBezTo>
                  <a:cubicBezTo>
                    <a:pt x="266" y="888"/>
                    <a:pt x="268" y="883"/>
                    <a:pt x="273" y="873"/>
                  </a:cubicBezTo>
                  <a:cubicBezTo>
                    <a:pt x="280" y="865"/>
                    <a:pt x="283" y="861"/>
                    <a:pt x="282" y="861"/>
                  </a:cubicBezTo>
                  <a:lnTo>
                    <a:pt x="282" y="861"/>
                  </a:lnTo>
                  <a:cubicBezTo>
                    <a:pt x="281" y="861"/>
                    <a:pt x="277" y="864"/>
                    <a:pt x="270" y="870"/>
                  </a:cubicBezTo>
                  <a:cubicBezTo>
                    <a:pt x="242" y="901"/>
                    <a:pt x="226" y="914"/>
                    <a:pt x="229" y="917"/>
                  </a:cubicBezTo>
                  <a:cubicBezTo>
                    <a:pt x="232" y="920"/>
                    <a:pt x="232" y="920"/>
                    <a:pt x="217" y="936"/>
                  </a:cubicBezTo>
                  <a:lnTo>
                    <a:pt x="214" y="929"/>
                  </a:lnTo>
                  <a:cubicBezTo>
                    <a:pt x="212" y="929"/>
                    <a:pt x="211" y="929"/>
                    <a:pt x="209" y="929"/>
                  </a:cubicBezTo>
                  <a:cubicBezTo>
                    <a:pt x="205" y="929"/>
                    <a:pt x="200" y="930"/>
                    <a:pt x="189" y="936"/>
                  </a:cubicBezTo>
                  <a:cubicBezTo>
                    <a:pt x="172" y="944"/>
                    <a:pt x="147" y="966"/>
                    <a:pt x="154" y="966"/>
                  </a:cubicBezTo>
                  <a:cubicBezTo>
                    <a:pt x="155" y="966"/>
                    <a:pt x="157" y="965"/>
                    <a:pt x="160" y="964"/>
                  </a:cubicBezTo>
                  <a:lnTo>
                    <a:pt x="160" y="964"/>
                  </a:lnTo>
                  <a:lnTo>
                    <a:pt x="148" y="983"/>
                  </a:lnTo>
                  <a:cubicBezTo>
                    <a:pt x="124" y="1006"/>
                    <a:pt x="115" y="1019"/>
                    <a:pt x="118" y="1019"/>
                  </a:cubicBezTo>
                  <a:cubicBezTo>
                    <a:pt x="121" y="1019"/>
                    <a:pt x="132" y="1009"/>
                    <a:pt x="151" y="989"/>
                  </a:cubicBezTo>
                  <a:cubicBezTo>
                    <a:pt x="175" y="964"/>
                    <a:pt x="186" y="952"/>
                    <a:pt x="187" y="952"/>
                  </a:cubicBezTo>
                  <a:lnTo>
                    <a:pt x="187" y="952"/>
                  </a:lnTo>
                  <a:cubicBezTo>
                    <a:pt x="188" y="952"/>
                    <a:pt x="181" y="961"/>
                    <a:pt x="170" y="977"/>
                  </a:cubicBezTo>
                  <a:cubicBezTo>
                    <a:pt x="142" y="1005"/>
                    <a:pt x="145" y="1008"/>
                    <a:pt x="148" y="1011"/>
                  </a:cubicBezTo>
                  <a:cubicBezTo>
                    <a:pt x="151" y="1014"/>
                    <a:pt x="151" y="1014"/>
                    <a:pt x="135" y="1030"/>
                  </a:cubicBezTo>
                  <a:cubicBezTo>
                    <a:pt x="123" y="1045"/>
                    <a:pt x="110" y="1064"/>
                    <a:pt x="113" y="1067"/>
                  </a:cubicBezTo>
                  <a:cubicBezTo>
                    <a:pt x="114" y="1068"/>
                    <a:pt x="115" y="1069"/>
                    <a:pt x="116" y="1069"/>
                  </a:cubicBezTo>
                  <a:cubicBezTo>
                    <a:pt x="118" y="1069"/>
                    <a:pt x="121" y="1066"/>
                    <a:pt x="132" y="1055"/>
                  </a:cubicBezTo>
                  <a:cubicBezTo>
                    <a:pt x="136" y="1048"/>
                    <a:pt x="139" y="1044"/>
                    <a:pt x="140" y="1044"/>
                  </a:cubicBezTo>
                  <a:lnTo>
                    <a:pt x="140" y="1044"/>
                  </a:lnTo>
                  <a:cubicBezTo>
                    <a:pt x="142" y="1044"/>
                    <a:pt x="139" y="1055"/>
                    <a:pt x="123" y="1077"/>
                  </a:cubicBezTo>
                  <a:cubicBezTo>
                    <a:pt x="119" y="1085"/>
                    <a:pt x="116" y="1090"/>
                    <a:pt x="117" y="1090"/>
                  </a:cubicBezTo>
                  <a:cubicBezTo>
                    <a:pt x="118" y="1090"/>
                    <a:pt x="124" y="1082"/>
                    <a:pt x="138" y="1064"/>
                  </a:cubicBezTo>
                  <a:cubicBezTo>
                    <a:pt x="151" y="1049"/>
                    <a:pt x="160" y="1041"/>
                    <a:pt x="163" y="1041"/>
                  </a:cubicBezTo>
                  <a:lnTo>
                    <a:pt x="163" y="1041"/>
                  </a:lnTo>
                  <a:cubicBezTo>
                    <a:pt x="167" y="1041"/>
                    <a:pt x="163" y="1052"/>
                    <a:pt x="151" y="1071"/>
                  </a:cubicBezTo>
                  <a:lnTo>
                    <a:pt x="157" y="1077"/>
                  </a:lnTo>
                  <a:cubicBezTo>
                    <a:pt x="158" y="1077"/>
                    <a:pt x="158" y="1077"/>
                    <a:pt x="158" y="1077"/>
                  </a:cubicBezTo>
                  <a:cubicBezTo>
                    <a:pt x="163" y="1077"/>
                    <a:pt x="174" y="1063"/>
                    <a:pt x="185" y="1045"/>
                  </a:cubicBezTo>
                  <a:cubicBezTo>
                    <a:pt x="200" y="1028"/>
                    <a:pt x="206" y="1020"/>
                    <a:pt x="207" y="1020"/>
                  </a:cubicBezTo>
                  <a:lnTo>
                    <a:pt x="207" y="1020"/>
                  </a:lnTo>
                  <a:cubicBezTo>
                    <a:pt x="208" y="1020"/>
                    <a:pt x="205" y="1025"/>
                    <a:pt x="201" y="1033"/>
                  </a:cubicBezTo>
                  <a:cubicBezTo>
                    <a:pt x="195" y="1045"/>
                    <a:pt x="189" y="1058"/>
                    <a:pt x="179" y="1067"/>
                  </a:cubicBezTo>
                  <a:cubicBezTo>
                    <a:pt x="167" y="1086"/>
                    <a:pt x="170" y="1086"/>
                    <a:pt x="173" y="1089"/>
                  </a:cubicBezTo>
                  <a:cubicBezTo>
                    <a:pt x="174" y="1091"/>
                    <a:pt x="177" y="1093"/>
                    <a:pt x="181" y="1093"/>
                  </a:cubicBezTo>
                  <a:cubicBezTo>
                    <a:pt x="184" y="1093"/>
                    <a:pt x="188" y="1091"/>
                    <a:pt x="192" y="1085"/>
                  </a:cubicBezTo>
                  <a:lnTo>
                    <a:pt x="192" y="1085"/>
                  </a:lnTo>
                  <a:cubicBezTo>
                    <a:pt x="190" y="1090"/>
                    <a:pt x="190" y="1092"/>
                    <a:pt x="185" y="1099"/>
                  </a:cubicBezTo>
                  <a:cubicBezTo>
                    <a:pt x="188" y="1101"/>
                    <a:pt x="183" y="1109"/>
                    <a:pt x="183" y="1109"/>
                  </a:cubicBezTo>
                  <a:cubicBezTo>
                    <a:pt x="183" y="1109"/>
                    <a:pt x="185" y="1107"/>
                    <a:pt x="189" y="1102"/>
                  </a:cubicBezTo>
                  <a:lnTo>
                    <a:pt x="189" y="1102"/>
                  </a:lnTo>
                  <a:cubicBezTo>
                    <a:pt x="189" y="1102"/>
                    <a:pt x="192" y="1102"/>
                    <a:pt x="185" y="1127"/>
                  </a:cubicBezTo>
                  <a:cubicBezTo>
                    <a:pt x="185" y="1132"/>
                    <a:pt x="186" y="1135"/>
                    <a:pt x="189" y="1135"/>
                  </a:cubicBezTo>
                  <a:cubicBezTo>
                    <a:pt x="197" y="1135"/>
                    <a:pt x="218" y="1111"/>
                    <a:pt x="226" y="1078"/>
                  </a:cubicBezTo>
                  <a:lnTo>
                    <a:pt x="226" y="1078"/>
                  </a:lnTo>
                  <a:cubicBezTo>
                    <a:pt x="227" y="1079"/>
                    <a:pt x="228" y="1079"/>
                    <a:pt x="229" y="1080"/>
                  </a:cubicBezTo>
                  <a:cubicBezTo>
                    <a:pt x="230" y="1080"/>
                    <a:pt x="230" y="1080"/>
                    <a:pt x="230" y="1080"/>
                  </a:cubicBezTo>
                  <a:cubicBezTo>
                    <a:pt x="234" y="1080"/>
                    <a:pt x="245" y="1064"/>
                    <a:pt x="245" y="1064"/>
                  </a:cubicBezTo>
                  <a:cubicBezTo>
                    <a:pt x="251" y="1053"/>
                    <a:pt x="254" y="1049"/>
                    <a:pt x="257" y="1049"/>
                  </a:cubicBezTo>
                  <a:cubicBezTo>
                    <a:pt x="258" y="1049"/>
                    <a:pt x="259" y="1051"/>
                    <a:pt x="261" y="1052"/>
                  </a:cubicBezTo>
                  <a:lnTo>
                    <a:pt x="242" y="1086"/>
                  </a:lnTo>
                  <a:cubicBezTo>
                    <a:pt x="219" y="1118"/>
                    <a:pt x="210" y="1139"/>
                    <a:pt x="214" y="1139"/>
                  </a:cubicBezTo>
                  <a:cubicBezTo>
                    <a:pt x="217" y="1139"/>
                    <a:pt x="225" y="1129"/>
                    <a:pt x="239" y="1108"/>
                  </a:cubicBezTo>
                  <a:lnTo>
                    <a:pt x="239" y="1108"/>
                  </a:lnTo>
                  <a:cubicBezTo>
                    <a:pt x="232" y="1121"/>
                    <a:pt x="232" y="1118"/>
                    <a:pt x="226" y="1127"/>
                  </a:cubicBezTo>
                  <a:cubicBezTo>
                    <a:pt x="221" y="1138"/>
                    <a:pt x="220" y="1143"/>
                    <a:pt x="223" y="1143"/>
                  </a:cubicBezTo>
                  <a:cubicBezTo>
                    <a:pt x="225" y="1143"/>
                    <a:pt x="231" y="1140"/>
                    <a:pt x="239" y="1133"/>
                  </a:cubicBezTo>
                  <a:cubicBezTo>
                    <a:pt x="239" y="1133"/>
                    <a:pt x="239" y="1133"/>
                    <a:pt x="239" y="1133"/>
                  </a:cubicBezTo>
                  <a:cubicBezTo>
                    <a:pt x="244" y="1133"/>
                    <a:pt x="267" y="1101"/>
                    <a:pt x="276" y="1083"/>
                  </a:cubicBezTo>
                  <a:cubicBezTo>
                    <a:pt x="283" y="1069"/>
                    <a:pt x="287" y="1067"/>
                    <a:pt x="288" y="1067"/>
                  </a:cubicBezTo>
                  <a:cubicBezTo>
                    <a:pt x="289" y="1067"/>
                    <a:pt x="289" y="1067"/>
                    <a:pt x="289" y="1067"/>
                  </a:cubicBezTo>
                  <a:cubicBezTo>
                    <a:pt x="292" y="1067"/>
                    <a:pt x="292" y="1067"/>
                    <a:pt x="283" y="1086"/>
                  </a:cubicBezTo>
                  <a:cubicBezTo>
                    <a:pt x="272" y="1107"/>
                    <a:pt x="270" y="1118"/>
                    <a:pt x="273" y="1118"/>
                  </a:cubicBezTo>
                  <a:cubicBezTo>
                    <a:pt x="275" y="1118"/>
                    <a:pt x="282" y="1110"/>
                    <a:pt x="292" y="1092"/>
                  </a:cubicBezTo>
                  <a:lnTo>
                    <a:pt x="292" y="1092"/>
                  </a:lnTo>
                  <a:lnTo>
                    <a:pt x="283" y="1111"/>
                  </a:lnTo>
                  <a:cubicBezTo>
                    <a:pt x="275" y="1127"/>
                    <a:pt x="271" y="1145"/>
                    <a:pt x="287" y="1145"/>
                  </a:cubicBezTo>
                  <a:cubicBezTo>
                    <a:pt x="290" y="1145"/>
                    <a:pt x="294" y="1144"/>
                    <a:pt x="298" y="1143"/>
                  </a:cubicBezTo>
                  <a:cubicBezTo>
                    <a:pt x="311" y="1149"/>
                    <a:pt x="323" y="1155"/>
                    <a:pt x="317" y="1174"/>
                  </a:cubicBezTo>
                  <a:cubicBezTo>
                    <a:pt x="315" y="1178"/>
                    <a:pt x="315" y="1180"/>
                    <a:pt x="316" y="1180"/>
                  </a:cubicBezTo>
                  <a:cubicBezTo>
                    <a:pt x="320" y="1180"/>
                    <a:pt x="344" y="1154"/>
                    <a:pt x="361" y="1124"/>
                  </a:cubicBezTo>
                  <a:lnTo>
                    <a:pt x="361" y="1124"/>
                  </a:lnTo>
                  <a:cubicBezTo>
                    <a:pt x="355" y="1143"/>
                    <a:pt x="358" y="1146"/>
                    <a:pt x="367" y="1149"/>
                  </a:cubicBezTo>
                  <a:cubicBezTo>
                    <a:pt x="377" y="1152"/>
                    <a:pt x="377" y="1152"/>
                    <a:pt x="370" y="1171"/>
                  </a:cubicBezTo>
                  <a:cubicBezTo>
                    <a:pt x="362" y="1192"/>
                    <a:pt x="358" y="1202"/>
                    <a:pt x="359" y="1202"/>
                  </a:cubicBezTo>
                  <a:cubicBezTo>
                    <a:pt x="360" y="1202"/>
                    <a:pt x="366" y="1192"/>
                    <a:pt x="377" y="1174"/>
                  </a:cubicBezTo>
                  <a:cubicBezTo>
                    <a:pt x="382" y="1160"/>
                    <a:pt x="386" y="1155"/>
                    <a:pt x="389" y="1155"/>
                  </a:cubicBezTo>
                  <a:lnTo>
                    <a:pt x="389" y="1155"/>
                  </a:lnTo>
                  <a:cubicBezTo>
                    <a:pt x="393" y="1155"/>
                    <a:pt x="392" y="1173"/>
                    <a:pt x="386" y="1199"/>
                  </a:cubicBezTo>
                  <a:cubicBezTo>
                    <a:pt x="380" y="1221"/>
                    <a:pt x="386" y="1221"/>
                    <a:pt x="392" y="1224"/>
                  </a:cubicBezTo>
                  <a:cubicBezTo>
                    <a:pt x="399" y="1211"/>
                    <a:pt x="406" y="1207"/>
                    <a:pt x="412" y="1207"/>
                  </a:cubicBezTo>
                  <a:cubicBezTo>
                    <a:pt x="415" y="1207"/>
                    <a:pt x="418" y="1207"/>
                    <a:pt x="420" y="1208"/>
                  </a:cubicBezTo>
                  <a:cubicBezTo>
                    <a:pt x="423" y="1209"/>
                    <a:pt x="425" y="1210"/>
                    <a:pt x="427" y="1210"/>
                  </a:cubicBezTo>
                  <a:cubicBezTo>
                    <a:pt x="433" y="1210"/>
                    <a:pt x="435" y="1203"/>
                    <a:pt x="442" y="1171"/>
                  </a:cubicBezTo>
                  <a:cubicBezTo>
                    <a:pt x="447" y="1139"/>
                    <a:pt x="450" y="1132"/>
                    <a:pt x="456" y="1132"/>
                  </a:cubicBezTo>
                  <a:cubicBezTo>
                    <a:pt x="457" y="1132"/>
                    <a:pt x="459" y="1133"/>
                    <a:pt x="461" y="1133"/>
                  </a:cubicBezTo>
                  <a:cubicBezTo>
                    <a:pt x="464" y="1133"/>
                    <a:pt x="467" y="1133"/>
                    <a:pt x="464" y="1155"/>
                  </a:cubicBezTo>
                  <a:cubicBezTo>
                    <a:pt x="464" y="1155"/>
                    <a:pt x="464" y="1177"/>
                    <a:pt x="471" y="1177"/>
                  </a:cubicBezTo>
                  <a:cubicBezTo>
                    <a:pt x="474" y="1180"/>
                    <a:pt x="477" y="1180"/>
                    <a:pt x="474" y="1199"/>
                  </a:cubicBezTo>
                  <a:cubicBezTo>
                    <a:pt x="474" y="1199"/>
                    <a:pt x="477" y="1221"/>
                    <a:pt x="483" y="1224"/>
                  </a:cubicBezTo>
                  <a:cubicBezTo>
                    <a:pt x="493" y="1224"/>
                    <a:pt x="502" y="1224"/>
                    <a:pt x="499" y="1246"/>
                  </a:cubicBezTo>
                  <a:cubicBezTo>
                    <a:pt x="505" y="1246"/>
                    <a:pt x="505" y="1246"/>
                    <a:pt x="505" y="1227"/>
                  </a:cubicBezTo>
                  <a:cubicBezTo>
                    <a:pt x="507" y="1212"/>
                    <a:pt x="511" y="1197"/>
                    <a:pt x="518" y="1197"/>
                  </a:cubicBezTo>
                  <a:cubicBezTo>
                    <a:pt x="521" y="1197"/>
                    <a:pt x="525" y="1200"/>
                    <a:pt x="530" y="1208"/>
                  </a:cubicBezTo>
                  <a:cubicBezTo>
                    <a:pt x="532" y="1208"/>
                    <a:pt x="534" y="1209"/>
                    <a:pt x="537" y="1209"/>
                  </a:cubicBezTo>
                  <a:cubicBezTo>
                    <a:pt x="545" y="1209"/>
                    <a:pt x="552" y="1207"/>
                    <a:pt x="552" y="1190"/>
                  </a:cubicBezTo>
                  <a:cubicBezTo>
                    <a:pt x="555" y="1190"/>
                    <a:pt x="555" y="1190"/>
                    <a:pt x="555" y="1212"/>
                  </a:cubicBezTo>
                  <a:cubicBezTo>
                    <a:pt x="554" y="1232"/>
                    <a:pt x="556" y="1242"/>
                    <a:pt x="560" y="1242"/>
                  </a:cubicBezTo>
                  <a:cubicBezTo>
                    <a:pt x="564" y="1242"/>
                    <a:pt x="569" y="1232"/>
                    <a:pt x="574" y="1212"/>
                  </a:cubicBezTo>
                  <a:cubicBezTo>
                    <a:pt x="574" y="1201"/>
                    <a:pt x="575" y="1195"/>
                    <a:pt x="576" y="1195"/>
                  </a:cubicBezTo>
                  <a:cubicBezTo>
                    <a:pt x="577" y="1195"/>
                    <a:pt x="579" y="1201"/>
                    <a:pt x="580" y="1212"/>
                  </a:cubicBezTo>
                  <a:cubicBezTo>
                    <a:pt x="580" y="1212"/>
                    <a:pt x="587" y="1212"/>
                    <a:pt x="590" y="1190"/>
                  </a:cubicBezTo>
                  <a:cubicBezTo>
                    <a:pt x="591" y="1181"/>
                    <a:pt x="592" y="1176"/>
                    <a:pt x="593" y="1176"/>
                  </a:cubicBezTo>
                  <a:cubicBezTo>
                    <a:pt x="595" y="1176"/>
                    <a:pt x="597" y="1181"/>
                    <a:pt x="602" y="1193"/>
                  </a:cubicBezTo>
                  <a:cubicBezTo>
                    <a:pt x="602" y="1212"/>
                    <a:pt x="609" y="1212"/>
                    <a:pt x="612" y="1212"/>
                  </a:cubicBezTo>
                  <a:cubicBezTo>
                    <a:pt x="615" y="1201"/>
                    <a:pt x="630" y="1196"/>
                    <a:pt x="645" y="1196"/>
                  </a:cubicBezTo>
                  <a:cubicBezTo>
                    <a:pt x="657" y="1196"/>
                    <a:pt x="668" y="1200"/>
                    <a:pt x="671" y="1208"/>
                  </a:cubicBezTo>
                  <a:cubicBezTo>
                    <a:pt x="674" y="1190"/>
                    <a:pt x="674" y="1190"/>
                    <a:pt x="677" y="1190"/>
                  </a:cubicBezTo>
                  <a:cubicBezTo>
                    <a:pt x="681" y="1205"/>
                    <a:pt x="684" y="1211"/>
                    <a:pt x="685" y="1211"/>
                  </a:cubicBezTo>
                  <a:cubicBezTo>
                    <a:pt x="688" y="1211"/>
                    <a:pt x="688" y="1193"/>
                    <a:pt x="684" y="1168"/>
                  </a:cubicBezTo>
                  <a:lnTo>
                    <a:pt x="674" y="1168"/>
                  </a:lnTo>
                  <a:cubicBezTo>
                    <a:pt x="673" y="1149"/>
                    <a:pt x="674" y="1138"/>
                    <a:pt x="677" y="1138"/>
                  </a:cubicBezTo>
                  <a:cubicBezTo>
                    <a:pt x="680" y="1138"/>
                    <a:pt x="685" y="1153"/>
                    <a:pt x="690" y="1186"/>
                  </a:cubicBezTo>
                  <a:cubicBezTo>
                    <a:pt x="696" y="1207"/>
                    <a:pt x="699" y="1217"/>
                    <a:pt x="701" y="1217"/>
                  </a:cubicBezTo>
                  <a:cubicBezTo>
                    <a:pt x="702" y="1217"/>
                    <a:pt x="701" y="1207"/>
                    <a:pt x="699" y="1186"/>
                  </a:cubicBezTo>
                  <a:cubicBezTo>
                    <a:pt x="698" y="1164"/>
                    <a:pt x="698" y="1153"/>
                    <a:pt x="700" y="1153"/>
                  </a:cubicBezTo>
                  <a:cubicBezTo>
                    <a:pt x="702" y="1153"/>
                    <a:pt x="706" y="1163"/>
                    <a:pt x="712" y="1183"/>
                  </a:cubicBezTo>
                  <a:cubicBezTo>
                    <a:pt x="715" y="1204"/>
                    <a:pt x="717" y="1214"/>
                    <a:pt x="717" y="1214"/>
                  </a:cubicBezTo>
                  <a:cubicBezTo>
                    <a:pt x="717" y="1214"/>
                    <a:pt x="717" y="1204"/>
                    <a:pt x="715" y="1183"/>
                  </a:cubicBezTo>
                  <a:cubicBezTo>
                    <a:pt x="711" y="1135"/>
                    <a:pt x="712" y="1107"/>
                    <a:pt x="716" y="1107"/>
                  </a:cubicBezTo>
                  <a:cubicBezTo>
                    <a:pt x="719" y="1107"/>
                    <a:pt x="724" y="1123"/>
                    <a:pt x="731" y="1158"/>
                  </a:cubicBezTo>
                  <a:cubicBezTo>
                    <a:pt x="740" y="1199"/>
                    <a:pt x="750" y="1221"/>
                    <a:pt x="756" y="1221"/>
                  </a:cubicBezTo>
                  <a:cubicBezTo>
                    <a:pt x="759" y="1218"/>
                    <a:pt x="753" y="1199"/>
                    <a:pt x="750" y="1177"/>
                  </a:cubicBezTo>
                  <a:cubicBezTo>
                    <a:pt x="743" y="1158"/>
                    <a:pt x="741" y="1149"/>
                    <a:pt x="742" y="1149"/>
                  </a:cubicBezTo>
                  <a:lnTo>
                    <a:pt x="742" y="1149"/>
                  </a:lnTo>
                  <a:cubicBezTo>
                    <a:pt x="743" y="1149"/>
                    <a:pt x="748" y="1158"/>
                    <a:pt x="756" y="1177"/>
                  </a:cubicBezTo>
                  <a:cubicBezTo>
                    <a:pt x="770" y="1206"/>
                    <a:pt x="781" y="1219"/>
                    <a:pt x="787" y="1219"/>
                  </a:cubicBezTo>
                  <a:cubicBezTo>
                    <a:pt x="794" y="1219"/>
                    <a:pt x="797" y="1208"/>
                    <a:pt x="797" y="1186"/>
                  </a:cubicBezTo>
                  <a:cubicBezTo>
                    <a:pt x="798" y="1164"/>
                    <a:pt x="802" y="1152"/>
                    <a:pt x="806" y="1152"/>
                  </a:cubicBezTo>
                  <a:cubicBezTo>
                    <a:pt x="809" y="1152"/>
                    <a:pt x="812" y="1162"/>
                    <a:pt x="812" y="1183"/>
                  </a:cubicBezTo>
                  <a:cubicBezTo>
                    <a:pt x="816" y="1207"/>
                    <a:pt x="817" y="1217"/>
                    <a:pt x="818" y="1217"/>
                  </a:cubicBezTo>
                  <a:cubicBezTo>
                    <a:pt x="818" y="1217"/>
                    <a:pt x="818" y="1211"/>
                    <a:pt x="818" y="1202"/>
                  </a:cubicBezTo>
                  <a:cubicBezTo>
                    <a:pt x="828" y="1202"/>
                    <a:pt x="834" y="1199"/>
                    <a:pt x="840" y="1196"/>
                  </a:cubicBezTo>
                  <a:cubicBezTo>
                    <a:pt x="847" y="1196"/>
                    <a:pt x="840" y="1174"/>
                    <a:pt x="834" y="1155"/>
                  </a:cubicBezTo>
                  <a:lnTo>
                    <a:pt x="834" y="1155"/>
                  </a:lnTo>
                  <a:cubicBezTo>
                    <a:pt x="845" y="1177"/>
                    <a:pt x="856" y="1192"/>
                    <a:pt x="862" y="1192"/>
                  </a:cubicBezTo>
                  <a:cubicBezTo>
                    <a:pt x="865" y="1192"/>
                    <a:pt x="866" y="1185"/>
                    <a:pt x="862" y="1168"/>
                  </a:cubicBezTo>
                  <a:cubicBezTo>
                    <a:pt x="865" y="1165"/>
                    <a:pt x="872" y="1165"/>
                    <a:pt x="872" y="1165"/>
                  </a:cubicBezTo>
                  <a:cubicBezTo>
                    <a:pt x="875" y="1161"/>
                    <a:pt x="875" y="1161"/>
                    <a:pt x="869" y="1143"/>
                  </a:cubicBezTo>
                  <a:cubicBezTo>
                    <a:pt x="868" y="1135"/>
                    <a:pt x="868" y="1133"/>
                    <a:pt x="870" y="1133"/>
                  </a:cubicBezTo>
                  <a:cubicBezTo>
                    <a:pt x="874" y="1133"/>
                    <a:pt x="882" y="1145"/>
                    <a:pt x="891" y="1155"/>
                  </a:cubicBezTo>
                  <a:cubicBezTo>
                    <a:pt x="899" y="1166"/>
                    <a:pt x="910" y="1179"/>
                    <a:pt x="912" y="1179"/>
                  </a:cubicBezTo>
                  <a:cubicBezTo>
                    <a:pt x="913" y="1179"/>
                    <a:pt x="912" y="1176"/>
                    <a:pt x="909" y="1171"/>
                  </a:cubicBezTo>
                  <a:cubicBezTo>
                    <a:pt x="900" y="1149"/>
                    <a:pt x="894" y="1130"/>
                    <a:pt x="891" y="1108"/>
                  </a:cubicBezTo>
                  <a:cubicBezTo>
                    <a:pt x="889" y="1102"/>
                    <a:pt x="888" y="1100"/>
                    <a:pt x="889" y="1100"/>
                  </a:cubicBezTo>
                  <a:lnTo>
                    <a:pt x="889" y="1100"/>
                  </a:lnTo>
                  <a:cubicBezTo>
                    <a:pt x="892" y="1100"/>
                    <a:pt x="899" y="1111"/>
                    <a:pt x="903" y="1124"/>
                  </a:cubicBezTo>
                  <a:cubicBezTo>
                    <a:pt x="909" y="1139"/>
                    <a:pt x="919" y="1149"/>
                    <a:pt x="931" y="1158"/>
                  </a:cubicBezTo>
                  <a:cubicBezTo>
                    <a:pt x="938" y="1155"/>
                    <a:pt x="944" y="1152"/>
                    <a:pt x="934" y="1133"/>
                  </a:cubicBezTo>
                  <a:cubicBezTo>
                    <a:pt x="926" y="1120"/>
                    <a:pt x="935" y="1112"/>
                    <a:pt x="946" y="1112"/>
                  </a:cubicBezTo>
                  <a:cubicBezTo>
                    <a:pt x="950" y="1112"/>
                    <a:pt x="956" y="1114"/>
                    <a:pt x="959" y="1118"/>
                  </a:cubicBezTo>
                  <a:lnTo>
                    <a:pt x="969" y="1114"/>
                  </a:lnTo>
                  <a:cubicBezTo>
                    <a:pt x="972" y="1111"/>
                    <a:pt x="963" y="1092"/>
                    <a:pt x="966" y="1089"/>
                  </a:cubicBezTo>
                  <a:cubicBezTo>
                    <a:pt x="966" y="1089"/>
                    <a:pt x="972" y="1086"/>
                    <a:pt x="963" y="1067"/>
                  </a:cubicBezTo>
                  <a:cubicBezTo>
                    <a:pt x="964" y="1066"/>
                    <a:pt x="965" y="1066"/>
                    <a:pt x="966" y="1066"/>
                  </a:cubicBezTo>
                  <a:cubicBezTo>
                    <a:pt x="969" y="1066"/>
                    <a:pt x="973" y="1069"/>
                    <a:pt x="981" y="1080"/>
                  </a:cubicBezTo>
                  <a:cubicBezTo>
                    <a:pt x="970" y="1062"/>
                    <a:pt x="965" y="1054"/>
                    <a:pt x="966" y="1054"/>
                  </a:cubicBezTo>
                  <a:lnTo>
                    <a:pt x="966" y="1054"/>
                  </a:lnTo>
                  <a:cubicBezTo>
                    <a:pt x="967" y="1054"/>
                    <a:pt x="974" y="1061"/>
                    <a:pt x="988" y="1077"/>
                  </a:cubicBezTo>
                  <a:cubicBezTo>
                    <a:pt x="1000" y="1092"/>
                    <a:pt x="1006" y="1100"/>
                    <a:pt x="1007" y="1100"/>
                  </a:cubicBezTo>
                  <a:cubicBezTo>
                    <a:pt x="1008" y="1100"/>
                    <a:pt x="1002" y="1091"/>
                    <a:pt x="991" y="1074"/>
                  </a:cubicBezTo>
                  <a:cubicBezTo>
                    <a:pt x="986" y="1063"/>
                    <a:pt x="983" y="1059"/>
                    <a:pt x="985" y="1059"/>
                  </a:cubicBezTo>
                  <a:lnTo>
                    <a:pt x="985" y="1059"/>
                  </a:lnTo>
                  <a:cubicBezTo>
                    <a:pt x="987" y="1059"/>
                    <a:pt x="992" y="1062"/>
                    <a:pt x="1000" y="1067"/>
                  </a:cubicBezTo>
                  <a:cubicBezTo>
                    <a:pt x="1006" y="1074"/>
                    <a:pt x="1010" y="1078"/>
                    <a:pt x="1011" y="1078"/>
                  </a:cubicBezTo>
                  <a:cubicBezTo>
                    <a:pt x="1012" y="1078"/>
                    <a:pt x="1010" y="1073"/>
                    <a:pt x="1003" y="1064"/>
                  </a:cubicBezTo>
                  <a:cubicBezTo>
                    <a:pt x="987" y="1041"/>
                    <a:pt x="978" y="1024"/>
                    <a:pt x="983" y="1024"/>
                  </a:cubicBezTo>
                  <a:lnTo>
                    <a:pt x="983" y="1024"/>
                  </a:lnTo>
                  <a:cubicBezTo>
                    <a:pt x="985" y="1024"/>
                    <a:pt x="991" y="1029"/>
                    <a:pt x="1000" y="1039"/>
                  </a:cubicBezTo>
                  <a:cubicBezTo>
                    <a:pt x="1000" y="1039"/>
                    <a:pt x="1003" y="1036"/>
                    <a:pt x="994" y="1017"/>
                  </a:cubicBezTo>
                  <a:cubicBezTo>
                    <a:pt x="981" y="1001"/>
                    <a:pt x="975" y="993"/>
                    <a:pt x="976" y="993"/>
                  </a:cubicBezTo>
                  <a:lnTo>
                    <a:pt x="976" y="993"/>
                  </a:lnTo>
                  <a:cubicBezTo>
                    <a:pt x="976" y="993"/>
                    <a:pt x="983" y="1000"/>
                    <a:pt x="997" y="1014"/>
                  </a:cubicBezTo>
                  <a:cubicBezTo>
                    <a:pt x="1012" y="1027"/>
                    <a:pt x="1020" y="1033"/>
                    <a:pt x="1022" y="1033"/>
                  </a:cubicBezTo>
                  <a:cubicBezTo>
                    <a:pt x="1025" y="1033"/>
                    <a:pt x="1020" y="1025"/>
                    <a:pt x="1007" y="1008"/>
                  </a:cubicBezTo>
                  <a:cubicBezTo>
                    <a:pt x="1007" y="1008"/>
                    <a:pt x="999" y="997"/>
                    <a:pt x="1004" y="997"/>
                  </a:cubicBezTo>
                  <a:lnTo>
                    <a:pt x="1004" y="997"/>
                  </a:lnTo>
                  <a:cubicBezTo>
                    <a:pt x="1005" y="997"/>
                    <a:pt x="1008" y="998"/>
                    <a:pt x="1013" y="1002"/>
                  </a:cubicBezTo>
                  <a:cubicBezTo>
                    <a:pt x="1019" y="1006"/>
                    <a:pt x="1027" y="1008"/>
                    <a:pt x="1034" y="1008"/>
                  </a:cubicBezTo>
                  <a:cubicBezTo>
                    <a:pt x="1047" y="1008"/>
                    <a:pt x="1055" y="999"/>
                    <a:pt x="1032" y="983"/>
                  </a:cubicBezTo>
                  <a:lnTo>
                    <a:pt x="1035" y="977"/>
                  </a:lnTo>
                  <a:cubicBezTo>
                    <a:pt x="1043" y="980"/>
                    <a:pt x="1048" y="982"/>
                    <a:pt x="1051" y="982"/>
                  </a:cubicBezTo>
                  <a:cubicBezTo>
                    <a:pt x="1057" y="982"/>
                    <a:pt x="1055" y="976"/>
                    <a:pt x="1047" y="964"/>
                  </a:cubicBezTo>
                  <a:lnTo>
                    <a:pt x="1032" y="948"/>
                  </a:lnTo>
                  <a:lnTo>
                    <a:pt x="1032" y="948"/>
                  </a:lnTo>
                  <a:cubicBezTo>
                    <a:pt x="1048" y="962"/>
                    <a:pt x="1064" y="971"/>
                    <a:pt x="1070" y="971"/>
                  </a:cubicBezTo>
                  <a:cubicBezTo>
                    <a:pt x="1071" y="971"/>
                    <a:pt x="1072" y="971"/>
                    <a:pt x="1072" y="970"/>
                  </a:cubicBezTo>
                  <a:cubicBezTo>
                    <a:pt x="1075" y="967"/>
                    <a:pt x="1075" y="967"/>
                    <a:pt x="1057" y="955"/>
                  </a:cubicBezTo>
                  <a:cubicBezTo>
                    <a:pt x="1038" y="945"/>
                    <a:pt x="1041" y="942"/>
                    <a:pt x="1044" y="939"/>
                  </a:cubicBezTo>
                  <a:cubicBezTo>
                    <a:pt x="1045" y="938"/>
                    <a:pt x="1045" y="938"/>
                    <a:pt x="1046" y="938"/>
                  </a:cubicBezTo>
                  <a:cubicBezTo>
                    <a:pt x="1052" y="938"/>
                    <a:pt x="1068" y="947"/>
                    <a:pt x="1082" y="958"/>
                  </a:cubicBezTo>
                  <a:lnTo>
                    <a:pt x="1085" y="955"/>
                  </a:lnTo>
                  <a:cubicBezTo>
                    <a:pt x="1063" y="939"/>
                    <a:pt x="1056" y="932"/>
                    <a:pt x="1058" y="932"/>
                  </a:cubicBezTo>
                  <a:lnTo>
                    <a:pt x="1058" y="932"/>
                  </a:lnTo>
                  <a:cubicBezTo>
                    <a:pt x="1059" y="932"/>
                    <a:pt x="1063" y="934"/>
                    <a:pt x="1069" y="939"/>
                  </a:cubicBezTo>
                  <a:cubicBezTo>
                    <a:pt x="1077" y="943"/>
                    <a:pt x="1082" y="944"/>
                    <a:pt x="1085" y="944"/>
                  </a:cubicBezTo>
                  <a:cubicBezTo>
                    <a:pt x="1090" y="944"/>
                    <a:pt x="1092" y="941"/>
                    <a:pt x="1094" y="939"/>
                  </a:cubicBezTo>
                  <a:cubicBezTo>
                    <a:pt x="1087" y="935"/>
                    <a:pt x="1086" y="934"/>
                    <a:pt x="1087" y="934"/>
                  </a:cubicBezTo>
                  <a:lnTo>
                    <a:pt x="1087" y="934"/>
                  </a:lnTo>
                  <a:cubicBezTo>
                    <a:pt x="1089" y="934"/>
                    <a:pt x="1096" y="937"/>
                    <a:pt x="1094" y="939"/>
                  </a:cubicBezTo>
                  <a:lnTo>
                    <a:pt x="1110" y="951"/>
                  </a:lnTo>
                  <a:cubicBezTo>
                    <a:pt x="1115" y="954"/>
                    <a:pt x="1118" y="955"/>
                    <a:pt x="1119" y="955"/>
                  </a:cubicBezTo>
                  <a:cubicBezTo>
                    <a:pt x="1123" y="955"/>
                    <a:pt x="1109" y="945"/>
                    <a:pt x="1097" y="936"/>
                  </a:cubicBezTo>
                  <a:lnTo>
                    <a:pt x="1101" y="929"/>
                  </a:lnTo>
                  <a:cubicBezTo>
                    <a:pt x="1104" y="926"/>
                    <a:pt x="1107" y="923"/>
                    <a:pt x="1085" y="917"/>
                  </a:cubicBezTo>
                  <a:cubicBezTo>
                    <a:pt x="1069" y="904"/>
                    <a:pt x="1050" y="895"/>
                    <a:pt x="1054" y="892"/>
                  </a:cubicBezTo>
                  <a:lnTo>
                    <a:pt x="1054" y="892"/>
                  </a:lnTo>
                  <a:cubicBezTo>
                    <a:pt x="1066" y="900"/>
                    <a:pt x="1081" y="909"/>
                    <a:pt x="1088" y="909"/>
                  </a:cubicBezTo>
                  <a:cubicBezTo>
                    <a:pt x="1089" y="909"/>
                    <a:pt x="1091" y="909"/>
                    <a:pt x="1091" y="908"/>
                  </a:cubicBezTo>
                  <a:cubicBezTo>
                    <a:pt x="1091" y="907"/>
                    <a:pt x="1092" y="907"/>
                    <a:pt x="1093" y="907"/>
                  </a:cubicBezTo>
                  <a:cubicBezTo>
                    <a:pt x="1098" y="907"/>
                    <a:pt x="1110" y="917"/>
                    <a:pt x="1110" y="917"/>
                  </a:cubicBezTo>
                  <a:cubicBezTo>
                    <a:pt x="1120" y="924"/>
                    <a:pt x="1126" y="927"/>
                    <a:pt x="1130" y="927"/>
                  </a:cubicBezTo>
                  <a:cubicBezTo>
                    <a:pt x="1138" y="927"/>
                    <a:pt x="1130" y="910"/>
                    <a:pt x="1119" y="901"/>
                  </a:cubicBezTo>
                  <a:cubicBezTo>
                    <a:pt x="1100" y="887"/>
                    <a:pt x="1092" y="880"/>
                    <a:pt x="1096" y="880"/>
                  </a:cubicBezTo>
                  <a:lnTo>
                    <a:pt x="1096" y="880"/>
                  </a:lnTo>
                  <a:cubicBezTo>
                    <a:pt x="1100" y="880"/>
                    <a:pt x="1109" y="884"/>
                    <a:pt x="1126" y="892"/>
                  </a:cubicBezTo>
                  <a:cubicBezTo>
                    <a:pt x="1134" y="896"/>
                    <a:pt x="1139" y="898"/>
                    <a:pt x="1141" y="898"/>
                  </a:cubicBezTo>
                  <a:cubicBezTo>
                    <a:pt x="1147" y="898"/>
                    <a:pt x="1117" y="876"/>
                    <a:pt x="1075" y="854"/>
                  </a:cubicBezTo>
                  <a:lnTo>
                    <a:pt x="1019" y="823"/>
                  </a:lnTo>
                  <a:lnTo>
                    <a:pt x="1075" y="851"/>
                  </a:lnTo>
                  <a:cubicBezTo>
                    <a:pt x="1116" y="867"/>
                    <a:pt x="1135" y="875"/>
                    <a:pt x="1141" y="875"/>
                  </a:cubicBezTo>
                  <a:cubicBezTo>
                    <a:pt x="1146" y="875"/>
                    <a:pt x="1138" y="868"/>
                    <a:pt x="1122" y="854"/>
                  </a:cubicBezTo>
                  <a:cubicBezTo>
                    <a:pt x="1113" y="845"/>
                    <a:pt x="1109" y="841"/>
                    <a:pt x="1112" y="841"/>
                  </a:cubicBezTo>
                  <a:lnTo>
                    <a:pt x="1112" y="841"/>
                  </a:lnTo>
                  <a:cubicBezTo>
                    <a:pt x="1114" y="841"/>
                    <a:pt x="1118" y="842"/>
                    <a:pt x="1126" y="845"/>
                  </a:cubicBezTo>
                  <a:cubicBezTo>
                    <a:pt x="1133" y="849"/>
                    <a:pt x="1137" y="850"/>
                    <a:pt x="1141" y="850"/>
                  </a:cubicBezTo>
                  <a:cubicBezTo>
                    <a:pt x="1145" y="850"/>
                    <a:pt x="1147" y="846"/>
                    <a:pt x="1151" y="839"/>
                  </a:cubicBezTo>
                  <a:cubicBezTo>
                    <a:pt x="1157" y="826"/>
                    <a:pt x="1157" y="823"/>
                    <a:pt x="1138" y="817"/>
                  </a:cubicBezTo>
                  <a:cubicBezTo>
                    <a:pt x="1138" y="817"/>
                    <a:pt x="1138" y="814"/>
                    <a:pt x="1141" y="807"/>
                  </a:cubicBezTo>
                  <a:cubicBezTo>
                    <a:pt x="1151" y="810"/>
                    <a:pt x="1158" y="811"/>
                    <a:pt x="1161" y="811"/>
                  </a:cubicBezTo>
                  <a:cubicBezTo>
                    <a:pt x="1171" y="811"/>
                    <a:pt x="1153" y="802"/>
                    <a:pt x="1122" y="795"/>
                  </a:cubicBezTo>
                  <a:cubicBezTo>
                    <a:pt x="1122" y="795"/>
                    <a:pt x="1126" y="792"/>
                    <a:pt x="1126" y="788"/>
                  </a:cubicBezTo>
                  <a:lnTo>
                    <a:pt x="1144" y="795"/>
                  </a:lnTo>
                  <a:cubicBezTo>
                    <a:pt x="1148" y="795"/>
                    <a:pt x="1150" y="795"/>
                    <a:pt x="1153" y="795"/>
                  </a:cubicBezTo>
                  <a:cubicBezTo>
                    <a:pt x="1167" y="795"/>
                    <a:pt x="1171" y="787"/>
                    <a:pt x="1179" y="760"/>
                  </a:cubicBezTo>
                  <a:cubicBezTo>
                    <a:pt x="1188" y="723"/>
                    <a:pt x="1188" y="720"/>
                    <a:pt x="1148" y="713"/>
                  </a:cubicBezTo>
                  <a:cubicBezTo>
                    <a:pt x="1120" y="705"/>
                    <a:pt x="1111" y="701"/>
                    <a:pt x="1120" y="701"/>
                  </a:cubicBezTo>
                  <a:cubicBezTo>
                    <a:pt x="1125" y="701"/>
                    <a:pt x="1134" y="702"/>
                    <a:pt x="1148" y="704"/>
                  </a:cubicBezTo>
                  <a:cubicBezTo>
                    <a:pt x="1158" y="705"/>
                    <a:pt x="1169" y="706"/>
                    <a:pt x="1175" y="706"/>
                  </a:cubicBezTo>
                  <a:cubicBezTo>
                    <a:pt x="1180" y="706"/>
                    <a:pt x="1180" y="705"/>
                    <a:pt x="1169" y="704"/>
                  </a:cubicBezTo>
                  <a:cubicBezTo>
                    <a:pt x="1169" y="704"/>
                    <a:pt x="1169" y="694"/>
                    <a:pt x="1191" y="694"/>
                  </a:cubicBezTo>
                  <a:cubicBezTo>
                    <a:pt x="1235" y="685"/>
                    <a:pt x="1216" y="679"/>
                    <a:pt x="1195" y="676"/>
                  </a:cubicBezTo>
                  <a:cubicBezTo>
                    <a:pt x="1154" y="676"/>
                    <a:pt x="1176" y="676"/>
                    <a:pt x="1195" y="673"/>
                  </a:cubicBezTo>
                  <a:cubicBezTo>
                    <a:pt x="1216" y="669"/>
                    <a:pt x="1238" y="666"/>
                    <a:pt x="1216" y="666"/>
                  </a:cubicBezTo>
                  <a:cubicBezTo>
                    <a:pt x="1198" y="660"/>
                    <a:pt x="1179" y="635"/>
                    <a:pt x="1220" y="635"/>
                  </a:cubicBezTo>
                  <a:cubicBezTo>
                    <a:pt x="1220" y="635"/>
                    <a:pt x="1220" y="632"/>
                    <a:pt x="1220" y="626"/>
                  </a:cubicBezTo>
                  <a:cubicBezTo>
                    <a:pt x="1201" y="626"/>
                    <a:pt x="1201" y="616"/>
                    <a:pt x="1201" y="610"/>
                  </a:cubicBezTo>
                  <a:cubicBezTo>
                    <a:pt x="1201" y="600"/>
                    <a:pt x="1201" y="597"/>
                    <a:pt x="1220" y="594"/>
                  </a:cubicBezTo>
                  <a:cubicBezTo>
                    <a:pt x="1226" y="596"/>
                    <a:pt x="1230" y="597"/>
                    <a:pt x="1233" y="597"/>
                  </a:cubicBezTo>
                  <a:cubicBezTo>
                    <a:pt x="1240" y="597"/>
                    <a:pt x="1235" y="592"/>
                    <a:pt x="1220" y="585"/>
                  </a:cubicBezTo>
                  <a:cubicBezTo>
                    <a:pt x="1220" y="582"/>
                    <a:pt x="1179" y="579"/>
                    <a:pt x="1179" y="575"/>
                  </a:cubicBezTo>
                  <a:cubicBezTo>
                    <a:pt x="1172" y="576"/>
                    <a:pt x="1166" y="577"/>
                    <a:pt x="1161" y="577"/>
                  </a:cubicBezTo>
                  <a:cubicBezTo>
                    <a:pt x="1148" y="577"/>
                    <a:pt x="1138" y="574"/>
                    <a:pt x="1138" y="572"/>
                  </a:cubicBezTo>
                  <a:lnTo>
                    <a:pt x="1157" y="569"/>
                  </a:lnTo>
                  <a:lnTo>
                    <a:pt x="1198" y="566"/>
                  </a:lnTo>
                  <a:cubicBezTo>
                    <a:pt x="1198" y="563"/>
                    <a:pt x="1198" y="559"/>
                    <a:pt x="1188" y="559"/>
                  </a:cubicBezTo>
                  <a:cubicBezTo>
                    <a:pt x="1185" y="559"/>
                    <a:pt x="1182" y="559"/>
                    <a:pt x="1179" y="560"/>
                  </a:cubicBezTo>
                  <a:cubicBezTo>
                    <a:pt x="1198" y="553"/>
                    <a:pt x="1198" y="550"/>
                    <a:pt x="1198" y="541"/>
                  </a:cubicBezTo>
                  <a:cubicBezTo>
                    <a:pt x="1198" y="532"/>
                    <a:pt x="1195" y="522"/>
                    <a:pt x="1176" y="522"/>
                  </a:cubicBezTo>
                  <a:cubicBezTo>
                    <a:pt x="1212" y="514"/>
                    <a:pt x="1211" y="490"/>
                    <a:pt x="1180" y="490"/>
                  </a:cubicBezTo>
                  <a:cubicBezTo>
                    <a:pt x="1177" y="490"/>
                    <a:pt x="1173" y="490"/>
                    <a:pt x="1169" y="491"/>
                  </a:cubicBezTo>
                  <a:cubicBezTo>
                    <a:pt x="1165" y="492"/>
                    <a:pt x="1161" y="492"/>
                    <a:pt x="1158" y="492"/>
                  </a:cubicBezTo>
                  <a:cubicBezTo>
                    <a:pt x="1151" y="492"/>
                    <a:pt x="1153" y="488"/>
                    <a:pt x="1169" y="481"/>
                  </a:cubicBezTo>
                  <a:cubicBezTo>
                    <a:pt x="1188" y="472"/>
                    <a:pt x="1188" y="472"/>
                    <a:pt x="1166" y="472"/>
                  </a:cubicBezTo>
                  <a:cubicBezTo>
                    <a:pt x="1164" y="472"/>
                    <a:pt x="1162" y="473"/>
                    <a:pt x="1161" y="473"/>
                  </a:cubicBezTo>
                  <a:cubicBezTo>
                    <a:pt x="1153" y="473"/>
                    <a:pt x="1169" y="464"/>
                    <a:pt x="1185" y="456"/>
                  </a:cubicBezTo>
                  <a:cubicBezTo>
                    <a:pt x="1223" y="441"/>
                    <a:pt x="1223" y="437"/>
                    <a:pt x="1201" y="437"/>
                  </a:cubicBezTo>
                  <a:cubicBezTo>
                    <a:pt x="1179" y="434"/>
                    <a:pt x="1176" y="425"/>
                    <a:pt x="1176" y="422"/>
                  </a:cubicBezTo>
                  <a:cubicBezTo>
                    <a:pt x="1166" y="420"/>
                    <a:pt x="1160" y="419"/>
                    <a:pt x="1156" y="419"/>
                  </a:cubicBezTo>
                  <a:cubicBezTo>
                    <a:pt x="1150" y="419"/>
                    <a:pt x="1145" y="421"/>
                    <a:pt x="1135" y="428"/>
                  </a:cubicBezTo>
                  <a:cubicBezTo>
                    <a:pt x="1119" y="431"/>
                    <a:pt x="1107" y="434"/>
                    <a:pt x="1094" y="437"/>
                  </a:cubicBezTo>
                  <a:cubicBezTo>
                    <a:pt x="1077" y="437"/>
                    <a:pt x="1085" y="433"/>
                    <a:pt x="1089" y="433"/>
                  </a:cubicBezTo>
                  <a:cubicBezTo>
                    <a:pt x="1090" y="433"/>
                    <a:pt x="1091" y="434"/>
                    <a:pt x="1091" y="434"/>
                  </a:cubicBezTo>
                  <a:cubicBezTo>
                    <a:pt x="1113" y="434"/>
                    <a:pt x="1113" y="431"/>
                    <a:pt x="1132" y="419"/>
                  </a:cubicBezTo>
                  <a:cubicBezTo>
                    <a:pt x="1151" y="409"/>
                    <a:pt x="1148" y="400"/>
                    <a:pt x="1148" y="397"/>
                  </a:cubicBezTo>
                  <a:cubicBezTo>
                    <a:pt x="1144" y="394"/>
                    <a:pt x="1141" y="384"/>
                    <a:pt x="1141" y="381"/>
                  </a:cubicBezTo>
                  <a:cubicBezTo>
                    <a:pt x="1152" y="368"/>
                    <a:pt x="1154" y="361"/>
                    <a:pt x="1148" y="361"/>
                  </a:cubicBezTo>
                  <a:cubicBezTo>
                    <a:pt x="1145" y="361"/>
                    <a:pt x="1141" y="362"/>
                    <a:pt x="1135" y="365"/>
                  </a:cubicBezTo>
                  <a:lnTo>
                    <a:pt x="1116" y="375"/>
                  </a:lnTo>
                  <a:cubicBezTo>
                    <a:pt x="1147" y="357"/>
                    <a:pt x="1138" y="323"/>
                    <a:pt x="1112" y="323"/>
                  </a:cubicBezTo>
                  <a:cubicBezTo>
                    <a:pt x="1107" y="323"/>
                    <a:pt x="1101" y="325"/>
                    <a:pt x="1094" y="328"/>
                  </a:cubicBezTo>
                  <a:lnTo>
                    <a:pt x="1113" y="315"/>
                  </a:lnTo>
                  <a:cubicBezTo>
                    <a:pt x="1129" y="306"/>
                    <a:pt x="1129" y="303"/>
                    <a:pt x="1122" y="293"/>
                  </a:cubicBezTo>
                  <a:cubicBezTo>
                    <a:pt x="1122" y="290"/>
                    <a:pt x="1097" y="287"/>
                    <a:pt x="1088" y="278"/>
                  </a:cubicBezTo>
                  <a:cubicBezTo>
                    <a:pt x="1082" y="267"/>
                    <a:pt x="1077" y="259"/>
                    <a:pt x="1069" y="259"/>
                  </a:cubicBezTo>
                  <a:cubicBezTo>
                    <a:pt x="1066" y="259"/>
                    <a:pt x="1062" y="261"/>
                    <a:pt x="1057" y="265"/>
                  </a:cubicBezTo>
                  <a:cubicBezTo>
                    <a:pt x="1054" y="262"/>
                    <a:pt x="1054" y="262"/>
                    <a:pt x="1069" y="249"/>
                  </a:cubicBezTo>
                  <a:cubicBezTo>
                    <a:pt x="1091" y="240"/>
                    <a:pt x="1088" y="237"/>
                    <a:pt x="1085" y="234"/>
                  </a:cubicBezTo>
                  <a:cubicBezTo>
                    <a:pt x="1084" y="233"/>
                    <a:pt x="1083" y="232"/>
                    <a:pt x="1082" y="232"/>
                  </a:cubicBezTo>
                  <a:cubicBezTo>
                    <a:pt x="1076" y="232"/>
                    <a:pt x="1063" y="243"/>
                    <a:pt x="1050" y="256"/>
                  </a:cubicBezTo>
                  <a:cubicBezTo>
                    <a:pt x="1043" y="261"/>
                    <a:pt x="1038" y="263"/>
                    <a:pt x="1036" y="263"/>
                  </a:cubicBezTo>
                  <a:cubicBezTo>
                    <a:pt x="1033" y="263"/>
                    <a:pt x="1035" y="258"/>
                    <a:pt x="1041" y="246"/>
                  </a:cubicBezTo>
                  <a:cubicBezTo>
                    <a:pt x="1051" y="229"/>
                    <a:pt x="1045" y="218"/>
                    <a:pt x="1034" y="218"/>
                  </a:cubicBezTo>
                  <a:cubicBezTo>
                    <a:pt x="1030" y="218"/>
                    <a:pt x="1026" y="219"/>
                    <a:pt x="1022" y="221"/>
                  </a:cubicBezTo>
                  <a:cubicBezTo>
                    <a:pt x="1019" y="218"/>
                    <a:pt x="1016" y="215"/>
                    <a:pt x="1032" y="199"/>
                  </a:cubicBezTo>
                  <a:cubicBezTo>
                    <a:pt x="1040" y="188"/>
                    <a:pt x="1046" y="174"/>
                    <a:pt x="1037" y="174"/>
                  </a:cubicBezTo>
                  <a:cubicBezTo>
                    <a:pt x="1033" y="174"/>
                    <a:pt x="1026" y="177"/>
                    <a:pt x="1016" y="184"/>
                  </a:cubicBezTo>
                  <a:cubicBezTo>
                    <a:pt x="1013" y="181"/>
                    <a:pt x="1013" y="181"/>
                    <a:pt x="1028" y="168"/>
                  </a:cubicBezTo>
                  <a:cubicBezTo>
                    <a:pt x="1034" y="157"/>
                    <a:pt x="1042" y="146"/>
                    <a:pt x="1041" y="146"/>
                  </a:cubicBezTo>
                  <a:lnTo>
                    <a:pt x="1041" y="146"/>
                  </a:lnTo>
                  <a:cubicBezTo>
                    <a:pt x="1040" y="146"/>
                    <a:pt x="1034" y="151"/>
                    <a:pt x="1022" y="162"/>
                  </a:cubicBezTo>
                  <a:cubicBezTo>
                    <a:pt x="1017" y="163"/>
                    <a:pt x="1012" y="164"/>
                    <a:pt x="1009" y="164"/>
                  </a:cubicBezTo>
                  <a:cubicBezTo>
                    <a:pt x="998" y="164"/>
                    <a:pt x="995" y="156"/>
                    <a:pt x="1000" y="140"/>
                  </a:cubicBezTo>
                  <a:cubicBezTo>
                    <a:pt x="998" y="138"/>
                    <a:pt x="996" y="137"/>
                    <a:pt x="993" y="137"/>
                  </a:cubicBezTo>
                  <a:cubicBezTo>
                    <a:pt x="990" y="137"/>
                    <a:pt x="986" y="140"/>
                    <a:pt x="978" y="149"/>
                  </a:cubicBezTo>
                  <a:lnTo>
                    <a:pt x="966" y="168"/>
                  </a:lnTo>
                  <a:cubicBezTo>
                    <a:pt x="977" y="148"/>
                    <a:pt x="983" y="139"/>
                    <a:pt x="981" y="139"/>
                  </a:cubicBezTo>
                  <a:lnTo>
                    <a:pt x="981" y="139"/>
                  </a:lnTo>
                  <a:cubicBezTo>
                    <a:pt x="980" y="139"/>
                    <a:pt x="973" y="147"/>
                    <a:pt x="959" y="162"/>
                  </a:cubicBezTo>
                  <a:cubicBezTo>
                    <a:pt x="954" y="169"/>
                    <a:pt x="950" y="173"/>
                    <a:pt x="949" y="173"/>
                  </a:cubicBezTo>
                  <a:cubicBezTo>
                    <a:pt x="948" y="173"/>
                    <a:pt x="950" y="168"/>
                    <a:pt x="956" y="159"/>
                  </a:cubicBezTo>
                  <a:cubicBezTo>
                    <a:pt x="966" y="140"/>
                    <a:pt x="963" y="137"/>
                    <a:pt x="963" y="137"/>
                  </a:cubicBezTo>
                  <a:cubicBezTo>
                    <a:pt x="962" y="136"/>
                    <a:pt x="958" y="136"/>
                    <a:pt x="952" y="136"/>
                  </a:cubicBezTo>
                  <a:lnTo>
                    <a:pt x="952" y="136"/>
                  </a:lnTo>
                  <a:cubicBezTo>
                    <a:pt x="942" y="136"/>
                    <a:pt x="925" y="136"/>
                    <a:pt x="912" y="127"/>
                  </a:cubicBezTo>
                  <a:cubicBezTo>
                    <a:pt x="898" y="118"/>
                    <a:pt x="888" y="113"/>
                    <a:pt x="880" y="113"/>
                  </a:cubicBezTo>
                  <a:cubicBezTo>
                    <a:pt x="874" y="113"/>
                    <a:pt x="870" y="116"/>
                    <a:pt x="865" y="124"/>
                  </a:cubicBezTo>
                  <a:cubicBezTo>
                    <a:pt x="859" y="132"/>
                    <a:pt x="856" y="135"/>
                    <a:pt x="855" y="135"/>
                  </a:cubicBezTo>
                  <a:cubicBezTo>
                    <a:pt x="854" y="135"/>
                    <a:pt x="856" y="131"/>
                    <a:pt x="859" y="121"/>
                  </a:cubicBezTo>
                  <a:cubicBezTo>
                    <a:pt x="865" y="99"/>
                    <a:pt x="862" y="96"/>
                    <a:pt x="856" y="96"/>
                  </a:cubicBezTo>
                  <a:cubicBezTo>
                    <a:pt x="853" y="93"/>
                    <a:pt x="850" y="93"/>
                    <a:pt x="859" y="74"/>
                  </a:cubicBezTo>
                  <a:lnTo>
                    <a:pt x="859" y="74"/>
                  </a:lnTo>
                  <a:cubicBezTo>
                    <a:pt x="847" y="90"/>
                    <a:pt x="847" y="90"/>
                    <a:pt x="840" y="90"/>
                  </a:cubicBezTo>
                  <a:cubicBezTo>
                    <a:pt x="846" y="78"/>
                    <a:pt x="847" y="72"/>
                    <a:pt x="845" y="72"/>
                  </a:cubicBezTo>
                  <a:lnTo>
                    <a:pt x="845" y="72"/>
                  </a:lnTo>
                  <a:cubicBezTo>
                    <a:pt x="844" y="72"/>
                    <a:pt x="840" y="76"/>
                    <a:pt x="834" y="83"/>
                  </a:cubicBezTo>
                  <a:cubicBezTo>
                    <a:pt x="825" y="102"/>
                    <a:pt x="820" y="112"/>
                    <a:pt x="820" y="112"/>
                  </a:cubicBezTo>
                  <a:cubicBezTo>
                    <a:pt x="819" y="112"/>
                    <a:pt x="823" y="102"/>
                    <a:pt x="831" y="83"/>
                  </a:cubicBezTo>
                  <a:cubicBezTo>
                    <a:pt x="836" y="70"/>
                    <a:pt x="835" y="53"/>
                    <a:pt x="833" y="53"/>
                  </a:cubicBezTo>
                  <a:lnTo>
                    <a:pt x="833" y="53"/>
                  </a:lnTo>
                  <a:cubicBezTo>
                    <a:pt x="833" y="53"/>
                    <a:pt x="832" y="55"/>
                    <a:pt x="831" y="61"/>
                  </a:cubicBezTo>
                  <a:cubicBezTo>
                    <a:pt x="822" y="80"/>
                    <a:pt x="815" y="77"/>
                    <a:pt x="806" y="96"/>
                  </a:cubicBezTo>
                  <a:cubicBezTo>
                    <a:pt x="800" y="93"/>
                    <a:pt x="797" y="93"/>
                    <a:pt x="803" y="71"/>
                  </a:cubicBezTo>
                  <a:cubicBezTo>
                    <a:pt x="804" y="64"/>
                    <a:pt x="802" y="62"/>
                    <a:pt x="798" y="62"/>
                  </a:cubicBezTo>
                  <a:cubicBezTo>
                    <a:pt x="790" y="62"/>
                    <a:pt x="778" y="71"/>
                    <a:pt x="771" y="83"/>
                  </a:cubicBezTo>
                  <a:cubicBezTo>
                    <a:pt x="768" y="92"/>
                    <a:pt x="766" y="97"/>
                    <a:pt x="765" y="97"/>
                  </a:cubicBezTo>
                  <a:cubicBezTo>
                    <a:pt x="764" y="97"/>
                    <a:pt x="764" y="92"/>
                    <a:pt x="765" y="80"/>
                  </a:cubicBezTo>
                  <a:cubicBezTo>
                    <a:pt x="771" y="61"/>
                    <a:pt x="768" y="58"/>
                    <a:pt x="765" y="58"/>
                  </a:cubicBezTo>
                  <a:cubicBezTo>
                    <a:pt x="762" y="64"/>
                    <a:pt x="761" y="66"/>
                    <a:pt x="760" y="66"/>
                  </a:cubicBezTo>
                  <a:cubicBezTo>
                    <a:pt x="758" y="66"/>
                    <a:pt x="761" y="52"/>
                    <a:pt x="765" y="36"/>
                  </a:cubicBezTo>
                  <a:cubicBezTo>
                    <a:pt x="775" y="18"/>
                    <a:pt x="771" y="18"/>
                    <a:pt x="762" y="14"/>
                  </a:cubicBezTo>
                  <a:cubicBezTo>
                    <a:pt x="756" y="26"/>
                    <a:pt x="748" y="29"/>
                    <a:pt x="740" y="29"/>
                  </a:cubicBezTo>
                  <a:cubicBezTo>
                    <a:pt x="734" y="29"/>
                    <a:pt x="729" y="28"/>
                    <a:pt x="724" y="27"/>
                  </a:cubicBezTo>
                  <a:cubicBezTo>
                    <a:pt x="722" y="26"/>
                    <a:pt x="720" y="26"/>
                    <a:pt x="718" y="26"/>
                  </a:cubicBezTo>
                  <a:cubicBezTo>
                    <a:pt x="701" y="26"/>
                    <a:pt x="694" y="47"/>
                    <a:pt x="681" y="80"/>
                  </a:cubicBezTo>
                  <a:lnTo>
                    <a:pt x="671" y="121"/>
                  </a:lnTo>
                  <a:lnTo>
                    <a:pt x="677" y="80"/>
                  </a:lnTo>
                  <a:cubicBezTo>
                    <a:pt x="681" y="61"/>
                    <a:pt x="681" y="18"/>
                    <a:pt x="681" y="18"/>
                  </a:cubicBezTo>
                  <a:lnTo>
                    <a:pt x="681" y="18"/>
                  </a:lnTo>
                  <a:cubicBezTo>
                    <a:pt x="677" y="18"/>
                    <a:pt x="674" y="39"/>
                    <a:pt x="671" y="58"/>
                  </a:cubicBezTo>
                  <a:cubicBezTo>
                    <a:pt x="671" y="69"/>
                    <a:pt x="670" y="74"/>
                    <a:pt x="668" y="74"/>
                  </a:cubicBezTo>
                  <a:cubicBezTo>
                    <a:pt x="666" y="74"/>
                    <a:pt x="663" y="68"/>
                    <a:pt x="662" y="58"/>
                  </a:cubicBezTo>
                  <a:cubicBezTo>
                    <a:pt x="659" y="47"/>
                    <a:pt x="655" y="41"/>
                    <a:pt x="652" y="41"/>
                  </a:cubicBezTo>
                  <a:cubicBezTo>
                    <a:pt x="649" y="41"/>
                    <a:pt x="646" y="46"/>
                    <a:pt x="643" y="55"/>
                  </a:cubicBezTo>
                  <a:cubicBezTo>
                    <a:pt x="640" y="55"/>
                    <a:pt x="637" y="55"/>
                    <a:pt x="634" y="33"/>
                  </a:cubicBezTo>
                  <a:cubicBezTo>
                    <a:pt x="630" y="33"/>
                    <a:pt x="630" y="33"/>
                    <a:pt x="627" y="55"/>
                  </a:cubicBezTo>
                  <a:cubicBezTo>
                    <a:pt x="627" y="64"/>
                    <a:pt x="627" y="69"/>
                    <a:pt x="625" y="69"/>
                  </a:cubicBezTo>
                  <a:cubicBezTo>
                    <a:pt x="624" y="69"/>
                    <a:pt x="623" y="63"/>
                    <a:pt x="621" y="52"/>
                  </a:cubicBezTo>
                  <a:cubicBezTo>
                    <a:pt x="619" y="28"/>
                    <a:pt x="613" y="18"/>
                    <a:pt x="608" y="18"/>
                  </a:cubicBezTo>
                  <a:cubicBezTo>
                    <a:pt x="605" y="18"/>
                    <a:pt x="602" y="22"/>
                    <a:pt x="602" y="30"/>
                  </a:cubicBezTo>
                  <a:cubicBezTo>
                    <a:pt x="602" y="52"/>
                    <a:pt x="599" y="52"/>
                    <a:pt x="596" y="52"/>
                  </a:cubicBezTo>
                  <a:cubicBezTo>
                    <a:pt x="593" y="52"/>
                    <a:pt x="587" y="52"/>
                    <a:pt x="583" y="74"/>
                  </a:cubicBezTo>
                  <a:lnTo>
                    <a:pt x="577" y="74"/>
                  </a:lnTo>
                  <a:cubicBezTo>
                    <a:pt x="571" y="74"/>
                    <a:pt x="574" y="52"/>
                    <a:pt x="580" y="52"/>
                  </a:cubicBezTo>
                  <a:lnTo>
                    <a:pt x="574" y="30"/>
                  </a:lnTo>
                  <a:cubicBezTo>
                    <a:pt x="565" y="30"/>
                    <a:pt x="561" y="30"/>
                    <a:pt x="558" y="52"/>
                  </a:cubicBezTo>
                  <a:cubicBezTo>
                    <a:pt x="558" y="72"/>
                    <a:pt x="558" y="83"/>
                    <a:pt x="558" y="83"/>
                  </a:cubicBezTo>
                  <a:cubicBezTo>
                    <a:pt x="558" y="83"/>
                    <a:pt x="557" y="72"/>
                    <a:pt x="555" y="52"/>
                  </a:cubicBezTo>
                  <a:cubicBezTo>
                    <a:pt x="553" y="37"/>
                    <a:pt x="549" y="23"/>
                    <a:pt x="547" y="23"/>
                  </a:cubicBezTo>
                  <a:cubicBezTo>
                    <a:pt x="546" y="23"/>
                    <a:pt x="546" y="26"/>
                    <a:pt x="546" y="33"/>
                  </a:cubicBezTo>
                  <a:cubicBezTo>
                    <a:pt x="546" y="50"/>
                    <a:pt x="545" y="56"/>
                    <a:pt x="543" y="56"/>
                  </a:cubicBezTo>
                  <a:cubicBezTo>
                    <a:pt x="541" y="56"/>
                    <a:pt x="538" y="44"/>
                    <a:pt x="536" y="33"/>
                  </a:cubicBezTo>
                  <a:cubicBezTo>
                    <a:pt x="536" y="11"/>
                    <a:pt x="536" y="0"/>
                    <a:pt x="535" y="0"/>
                  </a:cubicBezTo>
                  <a:close/>
                  <a:moveTo>
                    <a:pt x="1256" y="1288"/>
                  </a:moveTo>
                  <a:cubicBezTo>
                    <a:pt x="1254" y="1288"/>
                    <a:pt x="1253" y="1289"/>
                    <a:pt x="1251" y="1290"/>
                  </a:cubicBezTo>
                  <a:cubicBezTo>
                    <a:pt x="1257" y="1306"/>
                    <a:pt x="1263" y="1315"/>
                    <a:pt x="1273" y="1327"/>
                  </a:cubicBezTo>
                  <a:cubicBezTo>
                    <a:pt x="1278" y="1333"/>
                    <a:pt x="1282" y="1336"/>
                    <a:pt x="1285" y="1336"/>
                  </a:cubicBezTo>
                  <a:cubicBezTo>
                    <a:pt x="1289" y="1336"/>
                    <a:pt x="1286" y="1325"/>
                    <a:pt x="1270" y="1302"/>
                  </a:cubicBezTo>
                  <a:cubicBezTo>
                    <a:pt x="1261" y="1292"/>
                    <a:pt x="1258" y="1288"/>
                    <a:pt x="1256" y="1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52"/>
            <p:cNvSpPr/>
            <p:nvPr/>
          </p:nvSpPr>
          <p:spPr>
            <a:xfrm>
              <a:off x="6496650" y="3021025"/>
              <a:ext cx="991575" cy="90300"/>
            </a:xfrm>
            <a:custGeom>
              <a:avLst/>
              <a:gdLst/>
              <a:ahLst/>
              <a:cxnLst/>
              <a:rect l="l" t="t" r="r" b="b"/>
              <a:pathLst>
                <a:path w="39663" h="3612" extrusionOk="0">
                  <a:moveTo>
                    <a:pt x="25500" y="0"/>
                  </a:moveTo>
                  <a:cubicBezTo>
                    <a:pt x="25448" y="0"/>
                    <a:pt x="25473" y="5"/>
                    <a:pt x="25545" y="20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4" y="4"/>
                  </a:cubicBezTo>
                  <a:cubicBezTo>
                    <a:pt x="25578" y="2"/>
                    <a:pt x="25528" y="0"/>
                    <a:pt x="25500" y="0"/>
                  </a:cubicBezTo>
                  <a:close/>
                  <a:moveTo>
                    <a:pt x="19898" y="45"/>
                  </a:moveTo>
                  <a:lnTo>
                    <a:pt x="19894" y="63"/>
                  </a:lnTo>
                  <a:lnTo>
                    <a:pt x="19894" y="85"/>
                  </a:lnTo>
                  <a:lnTo>
                    <a:pt x="19898" y="45"/>
                  </a:lnTo>
                  <a:close/>
                  <a:moveTo>
                    <a:pt x="23583" y="107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799" y="151"/>
                    <a:pt x="23799" y="132"/>
                    <a:pt x="23799" y="132"/>
                  </a:cubicBezTo>
                  <a:cubicBezTo>
                    <a:pt x="23799" y="132"/>
                    <a:pt x="23799" y="110"/>
                    <a:pt x="23693" y="110"/>
                  </a:cubicBezTo>
                  <a:lnTo>
                    <a:pt x="23583" y="107"/>
                  </a:lnTo>
                  <a:close/>
                  <a:moveTo>
                    <a:pt x="22496" y="154"/>
                  </a:moveTo>
                  <a:cubicBezTo>
                    <a:pt x="22605" y="157"/>
                    <a:pt x="22605" y="157"/>
                    <a:pt x="22602" y="176"/>
                  </a:cubicBezTo>
                  <a:lnTo>
                    <a:pt x="22496" y="176"/>
                  </a:lnTo>
                  <a:lnTo>
                    <a:pt x="22386" y="154"/>
                  </a:lnTo>
                  <a:close/>
                  <a:moveTo>
                    <a:pt x="21604" y="143"/>
                  </a:moveTo>
                  <a:cubicBezTo>
                    <a:pt x="21671" y="143"/>
                    <a:pt x="21707" y="162"/>
                    <a:pt x="21627" y="192"/>
                  </a:cubicBezTo>
                  <a:lnTo>
                    <a:pt x="21408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0" y="145"/>
                    <a:pt x="21579" y="143"/>
                    <a:pt x="21604" y="143"/>
                  </a:cubicBezTo>
                  <a:close/>
                  <a:moveTo>
                    <a:pt x="17784" y="131"/>
                  </a:moveTo>
                  <a:cubicBezTo>
                    <a:pt x="17812" y="131"/>
                    <a:pt x="17785" y="142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5" y="214"/>
                    <a:pt x="17490" y="214"/>
                  </a:cubicBezTo>
                  <a:cubicBezTo>
                    <a:pt x="17409" y="214"/>
                    <a:pt x="17513" y="190"/>
                    <a:pt x="17616" y="148"/>
                  </a:cubicBezTo>
                  <a:cubicBezTo>
                    <a:pt x="17709" y="137"/>
                    <a:pt x="17762" y="131"/>
                    <a:pt x="17784" y="131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1" y="264"/>
                  </a:lnTo>
                  <a:cubicBezTo>
                    <a:pt x="18371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1" y="248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7" y="277"/>
                    <a:pt x="24225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3"/>
                  </a:moveTo>
                  <a:lnTo>
                    <a:pt x="20756" y="295"/>
                  </a:lnTo>
                  <a:cubicBezTo>
                    <a:pt x="20687" y="295"/>
                    <a:pt x="20618" y="303"/>
                    <a:pt x="20576" y="303"/>
                  </a:cubicBezTo>
                  <a:cubicBezTo>
                    <a:pt x="20552" y="303"/>
                    <a:pt x="20537" y="300"/>
                    <a:pt x="20537" y="292"/>
                  </a:cubicBezTo>
                  <a:cubicBezTo>
                    <a:pt x="20430" y="292"/>
                    <a:pt x="20647" y="273"/>
                    <a:pt x="20756" y="273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1"/>
                    <a:pt x="26394" y="292"/>
                  </a:cubicBezTo>
                  <a:cubicBezTo>
                    <a:pt x="26504" y="295"/>
                    <a:pt x="26501" y="317"/>
                    <a:pt x="26501" y="317"/>
                  </a:cubicBezTo>
                  <a:cubicBezTo>
                    <a:pt x="26501" y="324"/>
                    <a:pt x="26491" y="326"/>
                    <a:pt x="26475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3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2" y="358"/>
                  </a:lnTo>
                  <a:lnTo>
                    <a:pt x="15122" y="308"/>
                  </a:lnTo>
                  <a:cubicBezTo>
                    <a:pt x="15242" y="270"/>
                    <a:pt x="15295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1"/>
                    <a:pt x="28346" y="339"/>
                  </a:cubicBezTo>
                  <a:cubicBezTo>
                    <a:pt x="28346" y="355"/>
                    <a:pt x="28346" y="360"/>
                    <a:pt x="28304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2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6"/>
                    <a:pt x="28995" y="386"/>
                  </a:cubicBezTo>
                  <a:lnTo>
                    <a:pt x="28888" y="361"/>
                  </a:lnTo>
                  <a:lnTo>
                    <a:pt x="28998" y="342"/>
                  </a:ln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cubicBezTo>
                    <a:pt x="9388" y="618"/>
                    <a:pt x="9288" y="621"/>
                    <a:pt x="9275" y="621"/>
                  </a:cubicBezTo>
                  <a:lnTo>
                    <a:pt x="9275" y="621"/>
                  </a:lnTo>
                  <a:cubicBezTo>
                    <a:pt x="9294" y="599"/>
                    <a:pt x="9495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10397" y="565"/>
                  </a:moveTo>
                  <a:cubicBezTo>
                    <a:pt x="10356" y="565"/>
                    <a:pt x="10302" y="568"/>
                    <a:pt x="10249" y="571"/>
                  </a:cubicBezTo>
                  <a:cubicBezTo>
                    <a:pt x="10216" y="570"/>
                    <a:pt x="10186" y="569"/>
                    <a:pt x="10158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8"/>
                    <a:pt x="9950" y="622"/>
                    <a:pt x="10005" y="622"/>
                  </a:cubicBezTo>
                  <a:cubicBezTo>
                    <a:pt x="10059" y="622"/>
                    <a:pt x="10140" y="618"/>
                    <a:pt x="10249" y="612"/>
                  </a:cubicBezTo>
                  <a:cubicBezTo>
                    <a:pt x="10321" y="606"/>
                    <a:pt x="10393" y="596"/>
                    <a:pt x="10465" y="577"/>
                  </a:cubicBezTo>
                  <a:cubicBezTo>
                    <a:pt x="10465" y="568"/>
                    <a:pt x="10437" y="565"/>
                    <a:pt x="10397" y="565"/>
                  </a:cubicBezTo>
                  <a:close/>
                  <a:moveTo>
                    <a:pt x="25717" y="693"/>
                  </a:moveTo>
                  <a:lnTo>
                    <a:pt x="25717" y="693"/>
                  </a:lnTo>
                  <a:cubicBezTo>
                    <a:pt x="25717" y="693"/>
                    <a:pt x="25717" y="693"/>
                    <a:pt x="25717" y="693"/>
                  </a:cubicBezTo>
                  <a:lnTo>
                    <a:pt x="25717" y="693"/>
                  </a:lnTo>
                  <a:cubicBezTo>
                    <a:pt x="25717" y="693"/>
                    <a:pt x="25717" y="693"/>
                    <a:pt x="25717" y="693"/>
                  </a:cubicBezTo>
                  <a:close/>
                  <a:moveTo>
                    <a:pt x="25717" y="693"/>
                  </a:moveTo>
                  <a:cubicBezTo>
                    <a:pt x="25719" y="694"/>
                    <a:pt x="25607" y="712"/>
                    <a:pt x="25607" y="731"/>
                  </a:cubicBezTo>
                  <a:cubicBezTo>
                    <a:pt x="25607" y="741"/>
                    <a:pt x="25630" y="747"/>
                    <a:pt x="25665" y="747"/>
                  </a:cubicBezTo>
                  <a:cubicBezTo>
                    <a:pt x="25707" y="747"/>
                    <a:pt x="25766" y="739"/>
                    <a:pt x="25827" y="718"/>
                  </a:cubicBezTo>
                  <a:cubicBezTo>
                    <a:pt x="25827" y="697"/>
                    <a:pt x="25827" y="697"/>
                    <a:pt x="25717" y="693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4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0" y="824"/>
                    <a:pt x="3750" y="819"/>
                    <a:pt x="3726" y="819"/>
                  </a:cubicBezTo>
                  <a:close/>
                  <a:moveTo>
                    <a:pt x="36030" y="812"/>
                  </a:moveTo>
                  <a:lnTo>
                    <a:pt x="36137" y="822"/>
                  </a:lnTo>
                  <a:cubicBezTo>
                    <a:pt x="36134" y="838"/>
                    <a:pt x="36132" y="855"/>
                    <a:pt x="36069" y="855"/>
                  </a:cubicBezTo>
                  <a:cubicBezTo>
                    <a:pt x="36057" y="855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0" y="812"/>
                  </a:lnTo>
                  <a:close/>
                  <a:moveTo>
                    <a:pt x="3489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2" y="965"/>
                    <a:pt x="3426" y="963"/>
                    <a:pt x="3419" y="963"/>
                  </a:cubicBezTo>
                  <a:cubicBezTo>
                    <a:pt x="3393" y="963"/>
                    <a:pt x="3347" y="984"/>
                    <a:pt x="3433" y="991"/>
                  </a:cubicBezTo>
                  <a:lnTo>
                    <a:pt x="3436" y="1032"/>
                  </a:lnTo>
                  <a:cubicBezTo>
                    <a:pt x="3407" y="1034"/>
                    <a:pt x="3379" y="1035"/>
                    <a:pt x="3352" y="1035"/>
                  </a:cubicBezTo>
                  <a:cubicBezTo>
                    <a:pt x="3277" y="1035"/>
                    <a:pt x="3219" y="1026"/>
                    <a:pt x="3216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4" y="954"/>
                    <a:pt x="3447" y="949"/>
                    <a:pt x="3489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19" y="1110"/>
                  </a:lnTo>
                  <a:cubicBezTo>
                    <a:pt x="1919" y="1088"/>
                    <a:pt x="2025" y="1079"/>
                    <a:pt x="2135" y="1066"/>
                  </a:cubicBezTo>
                  <a:cubicBezTo>
                    <a:pt x="2179" y="1062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2" y="1267"/>
                    <a:pt x="38719" y="1270"/>
                    <a:pt x="38713" y="1289"/>
                  </a:cubicBezTo>
                  <a:cubicBezTo>
                    <a:pt x="38710" y="1293"/>
                    <a:pt x="38699" y="1295"/>
                    <a:pt x="38683" y="1295"/>
                  </a:cubicBezTo>
                  <a:cubicBezTo>
                    <a:pt x="38647" y="1295"/>
                    <a:pt x="38591" y="1286"/>
                    <a:pt x="38591" y="1286"/>
                  </a:cubicBezTo>
                  <a:cubicBezTo>
                    <a:pt x="38490" y="1251"/>
                    <a:pt x="38606" y="1248"/>
                    <a:pt x="38616" y="1229"/>
                  </a:cubicBezTo>
                  <a:close/>
                  <a:moveTo>
                    <a:pt x="24049" y="1323"/>
                  </a:moveTo>
                  <a:cubicBezTo>
                    <a:pt x="24067" y="1323"/>
                    <a:pt x="24078" y="1326"/>
                    <a:pt x="24078" y="1333"/>
                  </a:cubicBezTo>
                  <a:cubicBezTo>
                    <a:pt x="24078" y="1333"/>
                    <a:pt x="24075" y="1351"/>
                    <a:pt x="23965" y="1373"/>
                  </a:cubicBezTo>
                  <a:cubicBezTo>
                    <a:pt x="23965" y="1373"/>
                    <a:pt x="23922" y="1381"/>
                    <a:pt x="23890" y="1381"/>
                  </a:cubicBezTo>
                  <a:cubicBezTo>
                    <a:pt x="23872" y="1381"/>
                    <a:pt x="23858" y="1378"/>
                    <a:pt x="23859" y="1370"/>
                  </a:cubicBezTo>
                  <a:lnTo>
                    <a:pt x="23859" y="1351"/>
                  </a:lnTo>
                  <a:cubicBezTo>
                    <a:pt x="23934" y="1336"/>
                    <a:pt x="24009" y="1323"/>
                    <a:pt x="24049" y="1323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08"/>
                    <a:pt x="27689" y="1422"/>
                    <a:pt x="27599" y="1422"/>
                  </a:cubicBezTo>
                  <a:cubicBezTo>
                    <a:pt x="27583" y="1422"/>
                    <a:pt x="27567" y="1421"/>
                    <a:pt x="27550" y="1420"/>
                  </a:cubicBezTo>
                  <a:cubicBezTo>
                    <a:pt x="27441" y="1414"/>
                    <a:pt x="27444" y="1373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0"/>
                    <a:pt x="19735" y="1420"/>
                  </a:cubicBezTo>
                  <a:cubicBezTo>
                    <a:pt x="19735" y="1420"/>
                    <a:pt x="19735" y="1439"/>
                    <a:pt x="19628" y="1445"/>
                  </a:cubicBezTo>
                  <a:cubicBezTo>
                    <a:pt x="19628" y="1445"/>
                    <a:pt x="19518" y="1430"/>
                    <a:pt x="19518" y="1408"/>
                  </a:cubicBezTo>
                  <a:lnTo>
                    <a:pt x="19628" y="1405"/>
                  </a:lnTo>
                  <a:cubicBezTo>
                    <a:pt x="19641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5"/>
                    <a:pt x="1725" y="1464"/>
                  </a:cubicBezTo>
                  <a:lnTo>
                    <a:pt x="1834" y="1455"/>
                  </a:lnTo>
                  <a:cubicBezTo>
                    <a:pt x="1941" y="1442"/>
                    <a:pt x="1938" y="1424"/>
                    <a:pt x="1938" y="1402"/>
                  </a:cubicBezTo>
                  <a:close/>
                  <a:moveTo>
                    <a:pt x="18623" y="1495"/>
                  </a:moveTo>
                  <a:cubicBezTo>
                    <a:pt x="18653" y="1495"/>
                    <a:pt x="18653" y="1500"/>
                    <a:pt x="18653" y="1514"/>
                  </a:cubicBezTo>
                  <a:lnTo>
                    <a:pt x="18544" y="1521"/>
                  </a:lnTo>
                  <a:lnTo>
                    <a:pt x="18437" y="1505"/>
                  </a:lnTo>
                  <a:lnTo>
                    <a:pt x="18544" y="1499"/>
                  </a:lnTo>
                  <a:cubicBezTo>
                    <a:pt x="18582" y="1497"/>
                    <a:pt x="18607" y="1495"/>
                    <a:pt x="18623" y="1495"/>
                  </a:cubicBezTo>
                  <a:close/>
                  <a:moveTo>
                    <a:pt x="18296" y="1547"/>
                  </a:moveTo>
                  <a:cubicBezTo>
                    <a:pt x="18286" y="1547"/>
                    <a:pt x="18261" y="1551"/>
                    <a:pt x="18221" y="1561"/>
                  </a:cubicBezTo>
                  <a:cubicBezTo>
                    <a:pt x="18288" y="1558"/>
                    <a:pt x="18313" y="1547"/>
                    <a:pt x="18296" y="1547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3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3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5"/>
                  </a:cubicBezTo>
                  <a:cubicBezTo>
                    <a:pt x="16584" y="1678"/>
                    <a:pt x="16530" y="1690"/>
                    <a:pt x="16518" y="1690"/>
                  </a:cubicBezTo>
                  <a:cubicBezTo>
                    <a:pt x="16507" y="1690"/>
                    <a:pt x="16534" y="1680"/>
                    <a:pt x="16585" y="1659"/>
                  </a:cubicBezTo>
                  <a:cubicBezTo>
                    <a:pt x="16658" y="1627"/>
                    <a:pt x="16732" y="1613"/>
                    <a:pt x="16773" y="1613"/>
                  </a:cubicBezTo>
                  <a:close/>
                  <a:moveTo>
                    <a:pt x="17143" y="1685"/>
                  </a:moveTo>
                  <a:cubicBezTo>
                    <a:pt x="17141" y="1688"/>
                    <a:pt x="17140" y="1692"/>
                    <a:pt x="17140" y="1696"/>
                  </a:cubicBezTo>
                  <a:cubicBezTo>
                    <a:pt x="17146" y="1697"/>
                    <a:pt x="17152" y="1698"/>
                    <a:pt x="17157" y="1698"/>
                  </a:cubicBezTo>
                  <a:lnTo>
                    <a:pt x="17157" y="1698"/>
                  </a:lnTo>
                  <a:cubicBezTo>
                    <a:pt x="17152" y="1695"/>
                    <a:pt x="17146" y="1691"/>
                    <a:pt x="17143" y="1685"/>
                  </a:cubicBezTo>
                  <a:close/>
                  <a:moveTo>
                    <a:pt x="17157" y="1698"/>
                  </a:moveTo>
                  <a:lnTo>
                    <a:pt x="17157" y="1698"/>
                  </a:lnTo>
                  <a:cubicBezTo>
                    <a:pt x="17168" y="1704"/>
                    <a:pt x="17180" y="1707"/>
                    <a:pt x="17186" y="1707"/>
                  </a:cubicBezTo>
                  <a:cubicBezTo>
                    <a:pt x="17193" y="1707"/>
                    <a:pt x="17190" y="1703"/>
                    <a:pt x="17157" y="1698"/>
                  </a:cubicBezTo>
                  <a:close/>
                  <a:moveTo>
                    <a:pt x="15861" y="1787"/>
                  </a:moveTo>
                  <a:cubicBezTo>
                    <a:pt x="15871" y="1796"/>
                    <a:pt x="15871" y="1812"/>
                    <a:pt x="15864" y="1822"/>
                  </a:cubicBezTo>
                  <a:cubicBezTo>
                    <a:pt x="15855" y="1840"/>
                    <a:pt x="15830" y="1853"/>
                    <a:pt x="15777" y="1916"/>
                  </a:cubicBezTo>
                  <a:cubicBezTo>
                    <a:pt x="15733" y="1947"/>
                    <a:pt x="15692" y="1985"/>
                    <a:pt x="15654" y="2025"/>
                  </a:cubicBezTo>
                  <a:cubicBezTo>
                    <a:pt x="15683" y="1975"/>
                    <a:pt x="15714" y="1928"/>
                    <a:pt x="15748" y="1884"/>
                  </a:cubicBezTo>
                  <a:cubicBezTo>
                    <a:pt x="15777" y="1850"/>
                    <a:pt x="15811" y="1822"/>
                    <a:pt x="15849" y="1796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7"/>
                    <a:pt x="38979" y="2755"/>
                    <a:pt x="39089" y="2705"/>
                  </a:cubicBezTo>
                  <a:cubicBezTo>
                    <a:pt x="39127" y="2690"/>
                    <a:pt x="39161" y="2668"/>
                    <a:pt x="39199" y="2646"/>
                  </a:cubicBez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7"/>
                  </a:lnTo>
                  <a:cubicBezTo>
                    <a:pt x="37544" y="2965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5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4"/>
                    <a:pt x="16369" y="3069"/>
                  </a:cubicBezTo>
                  <a:cubicBezTo>
                    <a:pt x="16369" y="3067"/>
                    <a:pt x="16370" y="3064"/>
                    <a:pt x="16386" y="3064"/>
                  </a:cubicBezTo>
                  <a:close/>
                  <a:moveTo>
                    <a:pt x="30180" y="3351"/>
                  </a:move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8"/>
                    <a:pt x="29914" y="3398"/>
                  </a:cubicBezTo>
                  <a:cubicBezTo>
                    <a:pt x="29854" y="3398"/>
                    <a:pt x="29854" y="3393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2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3" y="3445"/>
                  </a:lnTo>
                  <a:cubicBezTo>
                    <a:pt x="25516" y="3427"/>
                    <a:pt x="25516" y="3407"/>
                    <a:pt x="25606" y="3407"/>
                  </a:cubicBezTo>
                  <a:close/>
                  <a:moveTo>
                    <a:pt x="20616" y="33"/>
                  </a:moveTo>
                  <a:cubicBezTo>
                    <a:pt x="20549" y="33"/>
                    <a:pt x="20548" y="43"/>
                    <a:pt x="20546" y="63"/>
                  </a:cubicBezTo>
                  <a:cubicBezTo>
                    <a:pt x="20546" y="76"/>
                    <a:pt x="20546" y="87"/>
                    <a:pt x="20527" y="87"/>
                  </a:cubicBezTo>
                  <a:cubicBezTo>
                    <a:pt x="20512" y="87"/>
                    <a:pt x="20486" y="81"/>
                    <a:pt x="20440" y="63"/>
                  </a:cubicBezTo>
                  <a:cubicBezTo>
                    <a:pt x="20406" y="57"/>
                    <a:pt x="20372" y="54"/>
                    <a:pt x="20335" y="54"/>
                  </a:cubicBezTo>
                  <a:cubicBezTo>
                    <a:pt x="20252" y="54"/>
                    <a:pt x="20153" y="68"/>
                    <a:pt x="20004" y="85"/>
                  </a:cubicBezTo>
                  <a:cubicBezTo>
                    <a:pt x="19894" y="107"/>
                    <a:pt x="19891" y="148"/>
                    <a:pt x="19891" y="167"/>
                  </a:cubicBezTo>
                  <a:cubicBezTo>
                    <a:pt x="19891" y="193"/>
                    <a:pt x="19891" y="204"/>
                    <a:pt x="19844" y="204"/>
                  </a:cubicBezTo>
                  <a:cubicBezTo>
                    <a:pt x="19812" y="204"/>
                    <a:pt x="19761" y="199"/>
                    <a:pt x="19675" y="192"/>
                  </a:cubicBezTo>
                  <a:cubicBezTo>
                    <a:pt x="19565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8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8"/>
                    <a:pt x="19462" y="89"/>
                  </a:cubicBezTo>
                  <a:cubicBezTo>
                    <a:pt x="19409" y="80"/>
                    <a:pt x="19357" y="75"/>
                    <a:pt x="19317" y="75"/>
                  </a:cubicBezTo>
                  <a:cubicBezTo>
                    <a:pt x="19274" y="75"/>
                    <a:pt x="19246" y="80"/>
                    <a:pt x="19246" y="92"/>
                  </a:cubicBezTo>
                  <a:cubicBezTo>
                    <a:pt x="19160" y="75"/>
                    <a:pt x="19011" y="73"/>
                    <a:pt x="18847" y="73"/>
                  </a:cubicBezTo>
                  <a:cubicBezTo>
                    <a:pt x="18800" y="73"/>
                    <a:pt x="18752" y="73"/>
                    <a:pt x="18704" y="73"/>
                  </a:cubicBezTo>
                  <a:cubicBezTo>
                    <a:pt x="18626" y="74"/>
                    <a:pt x="18536" y="75"/>
                    <a:pt x="18446" y="75"/>
                  </a:cubicBezTo>
                  <a:cubicBezTo>
                    <a:pt x="18283" y="75"/>
                    <a:pt x="18123" y="71"/>
                    <a:pt x="18052" y="57"/>
                  </a:cubicBezTo>
                  <a:cubicBezTo>
                    <a:pt x="17836" y="60"/>
                    <a:pt x="17726" y="63"/>
                    <a:pt x="17726" y="85"/>
                  </a:cubicBezTo>
                  <a:cubicBezTo>
                    <a:pt x="17726" y="110"/>
                    <a:pt x="17686" y="121"/>
                    <a:pt x="17654" y="121"/>
                  </a:cubicBezTo>
                  <a:cubicBezTo>
                    <a:pt x="17634" y="121"/>
                    <a:pt x="17616" y="116"/>
                    <a:pt x="17616" y="107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7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2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91" y="156"/>
                    <a:pt x="14325" y="153"/>
                    <a:pt x="14269" y="153"/>
                  </a:cubicBezTo>
                  <a:cubicBezTo>
                    <a:pt x="14174" y="153"/>
                    <a:pt x="14106" y="161"/>
                    <a:pt x="14037" y="176"/>
                  </a:cubicBezTo>
                  <a:cubicBezTo>
                    <a:pt x="13960" y="192"/>
                    <a:pt x="13939" y="207"/>
                    <a:pt x="13933" y="207"/>
                  </a:cubicBezTo>
                  <a:cubicBezTo>
                    <a:pt x="13931" y="207"/>
                    <a:pt x="13931" y="205"/>
                    <a:pt x="13931" y="198"/>
                  </a:cubicBezTo>
                  <a:cubicBezTo>
                    <a:pt x="13931" y="189"/>
                    <a:pt x="13881" y="185"/>
                    <a:pt x="13782" y="185"/>
                  </a:cubicBezTo>
                  <a:cubicBezTo>
                    <a:pt x="13673" y="185"/>
                    <a:pt x="13505" y="190"/>
                    <a:pt x="13279" y="198"/>
                  </a:cubicBezTo>
                  <a:cubicBezTo>
                    <a:pt x="12847" y="217"/>
                    <a:pt x="12847" y="217"/>
                    <a:pt x="12953" y="236"/>
                  </a:cubicBezTo>
                  <a:cubicBezTo>
                    <a:pt x="12780" y="251"/>
                    <a:pt x="12676" y="256"/>
                    <a:pt x="12614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3" y="203"/>
                    <a:pt x="12517" y="203"/>
                  </a:cubicBezTo>
                  <a:cubicBezTo>
                    <a:pt x="12466" y="203"/>
                    <a:pt x="12367" y="223"/>
                    <a:pt x="12304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8" y="303"/>
                    <a:pt x="11978" y="295"/>
                  </a:cubicBezTo>
                  <a:cubicBezTo>
                    <a:pt x="11978" y="277"/>
                    <a:pt x="12085" y="270"/>
                    <a:pt x="12195" y="267"/>
                  </a:cubicBezTo>
                  <a:lnTo>
                    <a:pt x="12195" y="226"/>
                  </a:lnTo>
                  <a:cubicBezTo>
                    <a:pt x="12187" y="226"/>
                    <a:pt x="12180" y="226"/>
                    <a:pt x="12172" y="226"/>
                  </a:cubicBezTo>
                  <a:cubicBezTo>
                    <a:pt x="12107" y="226"/>
                    <a:pt x="12040" y="238"/>
                    <a:pt x="11978" y="255"/>
                  </a:cubicBezTo>
                  <a:cubicBezTo>
                    <a:pt x="11906" y="258"/>
                    <a:pt x="11831" y="270"/>
                    <a:pt x="11762" y="286"/>
                  </a:cubicBezTo>
                  <a:cubicBezTo>
                    <a:pt x="11653" y="311"/>
                    <a:pt x="11653" y="333"/>
                    <a:pt x="11762" y="349"/>
                  </a:cubicBezTo>
                  <a:cubicBezTo>
                    <a:pt x="11869" y="364"/>
                    <a:pt x="11762" y="367"/>
                    <a:pt x="11653" y="374"/>
                  </a:cubicBezTo>
                  <a:cubicBezTo>
                    <a:pt x="11436" y="361"/>
                    <a:pt x="11436" y="342"/>
                    <a:pt x="11546" y="314"/>
                  </a:cubicBezTo>
                  <a:cubicBezTo>
                    <a:pt x="11653" y="311"/>
                    <a:pt x="11653" y="289"/>
                    <a:pt x="11653" y="270"/>
                  </a:cubicBezTo>
                  <a:cubicBezTo>
                    <a:pt x="11653" y="267"/>
                    <a:pt x="11642" y="266"/>
                    <a:pt x="11623" y="266"/>
                  </a:cubicBezTo>
                  <a:cubicBezTo>
                    <a:pt x="11508" y="266"/>
                    <a:pt x="11095" y="318"/>
                    <a:pt x="11004" y="361"/>
                  </a:cubicBezTo>
                  <a:cubicBezTo>
                    <a:pt x="11004" y="356"/>
                    <a:pt x="11004" y="348"/>
                    <a:pt x="11004" y="339"/>
                  </a:cubicBezTo>
                  <a:cubicBezTo>
                    <a:pt x="11004" y="332"/>
                    <a:pt x="10968" y="329"/>
                    <a:pt x="10910" y="329"/>
                  </a:cubicBezTo>
                  <a:cubicBezTo>
                    <a:pt x="10826" y="329"/>
                    <a:pt x="10696" y="335"/>
                    <a:pt x="10568" y="342"/>
                  </a:cubicBezTo>
                  <a:cubicBezTo>
                    <a:pt x="10352" y="355"/>
                    <a:pt x="10245" y="361"/>
                    <a:pt x="10245" y="380"/>
                  </a:cubicBezTo>
                  <a:cubicBezTo>
                    <a:pt x="10245" y="402"/>
                    <a:pt x="10245" y="424"/>
                    <a:pt x="10136" y="430"/>
                  </a:cubicBezTo>
                  <a:cubicBezTo>
                    <a:pt x="10150" y="429"/>
                    <a:pt x="10163" y="429"/>
                    <a:pt x="10174" y="429"/>
                  </a:cubicBezTo>
                  <a:cubicBezTo>
                    <a:pt x="10245" y="429"/>
                    <a:pt x="10245" y="446"/>
                    <a:pt x="10245" y="465"/>
                  </a:cubicBezTo>
                  <a:cubicBezTo>
                    <a:pt x="10245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6" y="416"/>
                    <a:pt x="9051" y="424"/>
                  </a:cubicBezTo>
                  <a:cubicBezTo>
                    <a:pt x="8881" y="434"/>
                    <a:pt x="8643" y="450"/>
                    <a:pt x="8497" y="450"/>
                  </a:cubicBezTo>
                  <a:cubicBezTo>
                    <a:pt x="8458" y="450"/>
                    <a:pt x="8426" y="448"/>
                    <a:pt x="8403" y="446"/>
                  </a:cubicBezTo>
                  <a:cubicBezTo>
                    <a:pt x="8187" y="458"/>
                    <a:pt x="8077" y="468"/>
                    <a:pt x="8077" y="487"/>
                  </a:cubicBezTo>
                  <a:lnTo>
                    <a:pt x="7861" y="502"/>
                  </a:lnTo>
                  <a:cubicBezTo>
                    <a:pt x="7830" y="498"/>
                    <a:pt x="7790" y="496"/>
                    <a:pt x="7750" y="496"/>
                  </a:cubicBezTo>
                  <a:cubicBezTo>
                    <a:pt x="7647" y="496"/>
                    <a:pt x="7536" y="508"/>
                    <a:pt x="7538" y="524"/>
                  </a:cubicBezTo>
                  <a:cubicBezTo>
                    <a:pt x="7479" y="539"/>
                    <a:pt x="7419" y="542"/>
                    <a:pt x="7360" y="542"/>
                  </a:cubicBezTo>
                  <a:cubicBezTo>
                    <a:pt x="7333" y="542"/>
                    <a:pt x="7306" y="541"/>
                    <a:pt x="7279" y="541"/>
                  </a:cubicBezTo>
                  <a:cubicBezTo>
                    <a:pt x="7256" y="541"/>
                    <a:pt x="7234" y="542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8" y="540"/>
                    <a:pt x="7105" y="571"/>
                  </a:cubicBezTo>
                  <a:cubicBezTo>
                    <a:pt x="7105" y="588"/>
                    <a:pt x="7229" y="595"/>
                    <a:pt x="7337" y="595"/>
                  </a:cubicBezTo>
                  <a:cubicBezTo>
                    <a:pt x="7372" y="595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5"/>
                  </a:lnTo>
                  <a:cubicBezTo>
                    <a:pt x="7322" y="621"/>
                    <a:pt x="7105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5" y="634"/>
                    <a:pt x="7105" y="615"/>
                    <a:pt x="7105" y="593"/>
                  </a:cubicBezTo>
                  <a:cubicBezTo>
                    <a:pt x="7054" y="577"/>
                    <a:pt x="6955" y="568"/>
                    <a:pt x="6864" y="568"/>
                  </a:cubicBezTo>
                  <a:cubicBezTo>
                    <a:pt x="6761" y="568"/>
                    <a:pt x="6670" y="579"/>
                    <a:pt x="6670" y="602"/>
                  </a:cubicBezTo>
                  <a:cubicBezTo>
                    <a:pt x="6640" y="605"/>
                    <a:pt x="6610" y="607"/>
                    <a:pt x="6580" y="607"/>
                  </a:cubicBezTo>
                  <a:cubicBezTo>
                    <a:pt x="6538" y="607"/>
                    <a:pt x="6496" y="604"/>
                    <a:pt x="6454" y="596"/>
                  </a:cubicBezTo>
                  <a:cubicBezTo>
                    <a:pt x="6454" y="590"/>
                    <a:pt x="6441" y="586"/>
                    <a:pt x="6421" y="586"/>
                  </a:cubicBezTo>
                  <a:cubicBezTo>
                    <a:pt x="6381" y="586"/>
                    <a:pt x="6308" y="600"/>
                    <a:pt x="6237" y="634"/>
                  </a:cubicBezTo>
                  <a:cubicBezTo>
                    <a:pt x="6177" y="664"/>
                    <a:pt x="6111" y="679"/>
                    <a:pt x="6045" y="679"/>
                  </a:cubicBezTo>
                  <a:cubicBezTo>
                    <a:pt x="6001" y="679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3" y="744"/>
                  </a:cubicBezTo>
                  <a:cubicBezTo>
                    <a:pt x="4801" y="740"/>
                    <a:pt x="4769" y="738"/>
                    <a:pt x="4737" y="738"/>
                  </a:cubicBezTo>
                  <a:cubicBezTo>
                    <a:pt x="4660" y="738"/>
                    <a:pt x="4583" y="749"/>
                    <a:pt x="4507" y="769"/>
                  </a:cubicBezTo>
                  <a:cubicBezTo>
                    <a:pt x="4507" y="756"/>
                    <a:pt x="4473" y="748"/>
                    <a:pt x="4424" y="748"/>
                  </a:cubicBezTo>
                  <a:cubicBezTo>
                    <a:pt x="4385" y="748"/>
                    <a:pt x="4338" y="753"/>
                    <a:pt x="4291" y="765"/>
                  </a:cubicBezTo>
                  <a:cubicBezTo>
                    <a:pt x="4291" y="765"/>
                    <a:pt x="4182" y="778"/>
                    <a:pt x="4291" y="787"/>
                  </a:cubicBezTo>
                  <a:lnTo>
                    <a:pt x="4078" y="850"/>
                  </a:lnTo>
                  <a:cubicBezTo>
                    <a:pt x="4097" y="848"/>
                    <a:pt x="4113" y="848"/>
                    <a:pt x="4126" y="848"/>
                  </a:cubicBezTo>
                  <a:cubicBezTo>
                    <a:pt x="4186" y="848"/>
                    <a:pt x="4188" y="863"/>
                    <a:pt x="4188" y="881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20" y="897"/>
                  </a:lnTo>
                  <a:cubicBezTo>
                    <a:pt x="3261" y="902"/>
                    <a:pt x="3202" y="907"/>
                    <a:pt x="3160" y="907"/>
                  </a:cubicBezTo>
                  <a:cubicBezTo>
                    <a:pt x="3126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81" y="876"/>
                  </a:cubicBezTo>
                  <a:cubicBezTo>
                    <a:pt x="3066" y="876"/>
                    <a:pt x="3040" y="879"/>
                    <a:pt x="2994" y="885"/>
                  </a:cubicBezTo>
                  <a:cubicBezTo>
                    <a:pt x="2994" y="885"/>
                    <a:pt x="2884" y="894"/>
                    <a:pt x="2887" y="913"/>
                  </a:cubicBezTo>
                  <a:cubicBezTo>
                    <a:pt x="2889" y="941"/>
                    <a:pt x="2890" y="951"/>
                    <a:pt x="2860" y="951"/>
                  </a:cubicBezTo>
                  <a:cubicBezTo>
                    <a:pt x="2844" y="951"/>
                    <a:pt x="2819" y="948"/>
                    <a:pt x="2781" y="944"/>
                  </a:cubicBezTo>
                  <a:cubicBezTo>
                    <a:pt x="2739" y="932"/>
                    <a:pt x="2695" y="926"/>
                    <a:pt x="2653" y="926"/>
                  </a:cubicBezTo>
                  <a:cubicBezTo>
                    <a:pt x="2584" y="926"/>
                    <a:pt x="2517" y="941"/>
                    <a:pt x="2455" y="972"/>
                  </a:cubicBezTo>
                  <a:cubicBezTo>
                    <a:pt x="2456" y="996"/>
                    <a:pt x="2457" y="1006"/>
                    <a:pt x="2441" y="1006"/>
                  </a:cubicBezTo>
                  <a:cubicBezTo>
                    <a:pt x="2427" y="1006"/>
                    <a:pt x="2400" y="998"/>
                    <a:pt x="2348" y="982"/>
                  </a:cubicBezTo>
                  <a:cubicBezTo>
                    <a:pt x="2346" y="968"/>
                    <a:pt x="2288" y="958"/>
                    <a:pt x="2217" y="958"/>
                  </a:cubicBezTo>
                  <a:cubicBezTo>
                    <a:pt x="2189" y="958"/>
                    <a:pt x="2159" y="959"/>
                    <a:pt x="2129" y="963"/>
                  </a:cubicBezTo>
                  <a:lnTo>
                    <a:pt x="2129" y="982"/>
                  </a:lnTo>
                  <a:cubicBezTo>
                    <a:pt x="2131" y="1016"/>
                    <a:pt x="2068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8"/>
                    <a:pt x="1904" y="1015"/>
                    <a:pt x="1882" y="1015"/>
                  </a:cubicBezTo>
                  <a:cubicBezTo>
                    <a:pt x="1834" y="1015"/>
                    <a:pt x="1737" y="1030"/>
                    <a:pt x="1593" y="1060"/>
                  </a:cubicBezTo>
                  <a:cubicBezTo>
                    <a:pt x="1463" y="1073"/>
                    <a:pt x="1371" y="1082"/>
                    <a:pt x="1319" y="1082"/>
                  </a:cubicBezTo>
                  <a:cubicBezTo>
                    <a:pt x="1284" y="1082"/>
                    <a:pt x="1267" y="1078"/>
                    <a:pt x="1267" y="1069"/>
                  </a:cubicBezTo>
                  <a:cubicBezTo>
                    <a:pt x="1266" y="1050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7" y="1082"/>
                  </a:cubicBezTo>
                  <a:cubicBezTo>
                    <a:pt x="1051" y="1113"/>
                    <a:pt x="1051" y="1113"/>
                    <a:pt x="835" y="1116"/>
                  </a:cubicBezTo>
                  <a:cubicBezTo>
                    <a:pt x="811" y="1111"/>
                    <a:pt x="787" y="1109"/>
                    <a:pt x="764" y="1109"/>
                  </a:cubicBezTo>
                  <a:cubicBezTo>
                    <a:pt x="714" y="1109"/>
                    <a:pt x="665" y="1119"/>
                    <a:pt x="618" y="1138"/>
                  </a:cubicBezTo>
                  <a:cubicBezTo>
                    <a:pt x="621" y="1171"/>
                    <a:pt x="623" y="1192"/>
                    <a:pt x="681" y="1192"/>
                  </a:cubicBezTo>
                  <a:cubicBezTo>
                    <a:pt x="694" y="1192"/>
                    <a:pt x="711" y="1191"/>
                    <a:pt x="731" y="1189"/>
                  </a:cubicBezTo>
                  <a:cubicBezTo>
                    <a:pt x="777" y="1183"/>
                    <a:pt x="803" y="1180"/>
                    <a:pt x="818" y="1180"/>
                  </a:cubicBezTo>
                  <a:cubicBezTo>
                    <a:pt x="838" y="1180"/>
                    <a:pt x="839" y="1185"/>
                    <a:pt x="841" y="1198"/>
                  </a:cubicBezTo>
                  <a:lnTo>
                    <a:pt x="625" y="1220"/>
                  </a:lnTo>
                  <a:cubicBezTo>
                    <a:pt x="481" y="1232"/>
                    <a:pt x="336" y="1254"/>
                    <a:pt x="195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8" y="1326"/>
                  </a:cubicBezTo>
                  <a:lnTo>
                    <a:pt x="305" y="1339"/>
                  </a:lnTo>
                  <a:cubicBezTo>
                    <a:pt x="308" y="1364"/>
                    <a:pt x="345" y="1375"/>
                    <a:pt x="388" y="1375"/>
                  </a:cubicBezTo>
                  <a:cubicBezTo>
                    <a:pt x="451" y="1375"/>
                    <a:pt x="525" y="1352"/>
                    <a:pt x="521" y="1317"/>
                  </a:cubicBezTo>
                  <a:cubicBezTo>
                    <a:pt x="519" y="1279"/>
                    <a:pt x="519" y="1264"/>
                    <a:pt x="542" y="1264"/>
                  </a:cubicBezTo>
                  <a:cubicBezTo>
                    <a:pt x="557" y="1264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4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1"/>
                    <a:pt x="957" y="1314"/>
                  </a:cubicBezTo>
                  <a:cubicBezTo>
                    <a:pt x="957" y="1327"/>
                    <a:pt x="1014" y="1338"/>
                    <a:pt x="1086" y="1338"/>
                  </a:cubicBezTo>
                  <a:cubicBezTo>
                    <a:pt x="1113" y="1338"/>
                    <a:pt x="1143" y="1336"/>
                    <a:pt x="1173" y="1333"/>
                  </a:cubicBezTo>
                  <a:cubicBezTo>
                    <a:pt x="1283" y="1320"/>
                    <a:pt x="1283" y="1320"/>
                    <a:pt x="1280" y="1301"/>
                  </a:cubicBezTo>
                  <a:cubicBezTo>
                    <a:pt x="1212" y="1295"/>
                    <a:pt x="1273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6" y="1303"/>
                    <a:pt x="1560" y="1305"/>
                    <a:pt x="1576" y="1305"/>
                  </a:cubicBezTo>
                  <a:cubicBezTo>
                    <a:pt x="1606" y="1305"/>
                    <a:pt x="1606" y="1295"/>
                    <a:pt x="1606" y="1267"/>
                  </a:cubicBezTo>
                  <a:cubicBezTo>
                    <a:pt x="1603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8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0"/>
                  </a:cubicBezTo>
                  <a:cubicBezTo>
                    <a:pt x="2246" y="1133"/>
                    <a:pt x="2245" y="1124"/>
                    <a:pt x="2279" y="1124"/>
                  </a:cubicBezTo>
                  <a:cubicBezTo>
                    <a:pt x="2295" y="1124"/>
                    <a:pt x="2319" y="1126"/>
                    <a:pt x="2355" y="1129"/>
                  </a:cubicBezTo>
                  <a:cubicBezTo>
                    <a:pt x="2464" y="1142"/>
                    <a:pt x="2467" y="1160"/>
                    <a:pt x="2467" y="1160"/>
                  </a:cubicBezTo>
                  <a:cubicBezTo>
                    <a:pt x="2467" y="1170"/>
                    <a:pt x="2489" y="1174"/>
                    <a:pt x="2523" y="1174"/>
                  </a:cubicBezTo>
                  <a:cubicBezTo>
                    <a:pt x="2564" y="1174"/>
                    <a:pt x="2624" y="1169"/>
                    <a:pt x="2684" y="1163"/>
                  </a:cubicBezTo>
                  <a:cubicBezTo>
                    <a:pt x="2790" y="1154"/>
                    <a:pt x="3006" y="1135"/>
                    <a:pt x="3006" y="1113"/>
                  </a:cubicBezTo>
                  <a:lnTo>
                    <a:pt x="3006" y="1135"/>
                  </a:lnTo>
                  <a:cubicBezTo>
                    <a:pt x="3031" y="1133"/>
                    <a:pt x="3050" y="1132"/>
                    <a:pt x="3065" y="1132"/>
                  </a:cubicBezTo>
                  <a:cubicBezTo>
                    <a:pt x="3092" y="1132"/>
                    <a:pt x="3104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6"/>
                  </a:cubicBezTo>
                  <a:cubicBezTo>
                    <a:pt x="3655" y="1116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0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3"/>
                  </a:cubicBezTo>
                  <a:lnTo>
                    <a:pt x="4084" y="994"/>
                  </a:lnTo>
                  <a:cubicBezTo>
                    <a:pt x="4031" y="1032"/>
                    <a:pt x="4060" y="1051"/>
                    <a:pt x="4116" y="1051"/>
                  </a:cubicBezTo>
                  <a:cubicBezTo>
                    <a:pt x="4170" y="1051"/>
                    <a:pt x="4249" y="1033"/>
                    <a:pt x="4301" y="997"/>
                  </a:cubicBezTo>
                  <a:lnTo>
                    <a:pt x="4301" y="1019"/>
                  </a:lnTo>
                  <a:cubicBezTo>
                    <a:pt x="4302" y="1026"/>
                    <a:pt x="4314" y="1029"/>
                    <a:pt x="4338" y="1029"/>
                  </a:cubicBezTo>
                  <a:cubicBezTo>
                    <a:pt x="4387" y="1029"/>
                    <a:pt x="4482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1"/>
                    <a:pt x="4946" y="881"/>
                  </a:cubicBezTo>
                  <a:cubicBezTo>
                    <a:pt x="4986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8" y="919"/>
                    <a:pt x="5134" y="919"/>
                  </a:cubicBezTo>
                  <a:cubicBezTo>
                    <a:pt x="5207" y="919"/>
                    <a:pt x="5313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7"/>
                    <a:pt x="5469" y="907"/>
                  </a:cubicBezTo>
                  <a:cubicBezTo>
                    <a:pt x="5557" y="907"/>
                    <a:pt x="5724" y="895"/>
                    <a:pt x="6030" y="859"/>
                  </a:cubicBezTo>
                  <a:cubicBezTo>
                    <a:pt x="6349" y="836"/>
                    <a:pt x="6608" y="817"/>
                    <a:pt x="6722" y="817"/>
                  </a:cubicBezTo>
                  <a:cubicBezTo>
                    <a:pt x="6763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8"/>
                    <a:pt x="7434" y="718"/>
                  </a:cubicBezTo>
                  <a:cubicBezTo>
                    <a:pt x="7434" y="729"/>
                    <a:pt x="7457" y="733"/>
                    <a:pt x="7502" y="733"/>
                  </a:cubicBezTo>
                  <a:cubicBezTo>
                    <a:pt x="7555" y="733"/>
                    <a:pt x="7640" y="727"/>
                    <a:pt x="7757" y="718"/>
                  </a:cubicBezTo>
                  <a:cubicBezTo>
                    <a:pt x="7920" y="707"/>
                    <a:pt x="8002" y="702"/>
                    <a:pt x="8042" y="702"/>
                  </a:cubicBezTo>
                  <a:cubicBezTo>
                    <a:pt x="8083" y="702"/>
                    <a:pt x="8083" y="707"/>
                    <a:pt x="8083" y="718"/>
                  </a:cubicBezTo>
                  <a:cubicBezTo>
                    <a:pt x="8032" y="741"/>
                    <a:pt x="8005" y="753"/>
                    <a:pt x="8016" y="753"/>
                  </a:cubicBezTo>
                  <a:cubicBezTo>
                    <a:pt x="8027" y="753"/>
                    <a:pt x="8081" y="740"/>
                    <a:pt x="8193" y="712"/>
                  </a:cubicBezTo>
                  <a:cubicBezTo>
                    <a:pt x="8249" y="686"/>
                    <a:pt x="8366" y="673"/>
                    <a:pt x="8464" y="673"/>
                  </a:cubicBezTo>
                  <a:cubicBezTo>
                    <a:pt x="8552" y="673"/>
                    <a:pt x="8625" y="683"/>
                    <a:pt x="8625" y="703"/>
                  </a:cubicBezTo>
                  <a:cubicBezTo>
                    <a:pt x="8625" y="712"/>
                    <a:pt x="8646" y="716"/>
                    <a:pt x="8687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3" y="593"/>
                  </a:cubicBezTo>
                  <a:cubicBezTo>
                    <a:pt x="9813" y="552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1"/>
                    <a:pt x="10355" y="543"/>
                  </a:cubicBezTo>
                  <a:cubicBezTo>
                    <a:pt x="10409" y="550"/>
                    <a:pt x="10463" y="554"/>
                    <a:pt x="10517" y="554"/>
                  </a:cubicBezTo>
                  <a:cubicBezTo>
                    <a:pt x="10535" y="554"/>
                    <a:pt x="10553" y="553"/>
                    <a:pt x="10571" y="552"/>
                  </a:cubicBezTo>
                  <a:cubicBezTo>
                    <a:pt x="10623" y="549"/>
                    <a:pt x="10674" y="546"/>
                    <a:pt x="10714" y="546"/>
                  </a:cubicBezTo>
                  <a:cubicBezTo>
                    <a:pt x="10758" y="546"/>
                    <a:pt x="10788" y="550"/>
                    <a:pt x="10788" y="562"/>
                  </a:cubicBezTo>
                  <a:cubicBezTo>
                    <a:pt x="10848" y="567"/>
                    <a:pt x="10907" y="569"/>
                    <a:pt x="10967" y="569"/>
                  </a:cubicBezTo>
                  <a:cubicBezTo>
                    <a:pt x="11016" y="569"/>
                    <a:pt x="11064" y="568"/>
                    <a:pt x="11114" y="565"/>
                  </a:cubicBezTo>
                  <a:cubicBezTo>
                    <a:pt x="11232" y="560"/>
                    <a:pt x="11350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7" y="451"/>
                    <a:pt x="12789" y="451"/>
                    <a:pt x="12805" y="451"/>
                  </a:cubicBezTo>
                  <a:cubicBezTo>
                    <a:pt x="12847" y="451"/>
                    <a:pt x="12847" y="455"/>
                    <a:pt x="12847" y="471"/>
                  </a:cubicBezTo>
                  <a:cubicBezTo>
                    <a:pt x="12847" y="488"/>
                    <a:pt x="12885" y="496"/>
                    <a:pt x="12946" y="496"/>
                  </a:cubicBezTo>
                  <a:cubicBezTo>
                    <a:pt x="13029" y="496"/>
                    <a:pt x="13154" y="481"/>
                    <a:pt x="13279" y="452"/>
                  </a:cubicBezTo>
                  <a:cubicBezTo>
                    <a:pt x="13279" y="439"/>
                    <a:pt x="13317" y="432"/>
                    <a:pt x="13370" y="432"/>
                  </a:cubicBezTo>
                  <a:cubicBezTo>
                    <a:pt x="13407" y="432"/>
                    <a:pt x="13451" y="435"/>
                    <a:pt x="13495" y="443"/>
                  </a:cubicBezTo>
                  <a:cubicBezTo>
                    <a:pt x="13567" y="440"/>
                    <a:pt x="13639" y="430"/>
                    <a:pt x="13711" y="414"/>
                  </a:cubicBezTo>
                  <a:cubicBezTo>
                    <a:pt x="13774" y="402"/>
                    <a:pt x="13801" y="397"/>
                    <a:pt x="13852" y="397"/>
                  </a:cubicBezTo>
                  <a:cubicBezTo>
                    <a:pt x="13891" y="397"/>
                    <a:pt x="13944" y="400"/>
                    <a:pt x="14037" y="405"/>
                  </a:cubicBezTo>
                  <a:cubicBezTo>
                    <a:pt x="14037" y="419"/>
                    <a:pt x="14082" y="423"/>
                    <a:pt x="14143" y="423"/>
                  </a:cubicBezTo>
                  <a:cubicBezTo>
                    <a:pt x="14176" y="423"/>
                    <a:pt x="14215" y="422"/>
                    <a:pt x="14254" y="421"/>
                  </a:cubicBezTo>
                  <a:cubicBezTo>
                    <a:pt x="14427" y="398"/>
                    <a:pt x="15226" y="367"/>
                    <a:pt x="15593" y="367"/>
                  </a:cubicBezTo>
                  <a:cubicBezTo>
                    <a:pt x="15684" y="367"/>
                    <a:pt x="15749" y="369"/>
                    <a:pt x="15770" y="374"/>
                  </a:cubicBezTo>
                  <a:cubicBezTo>
                    <a:pt x="15833" y="357"/>
                    <a:pt x="15896" y="348"/>
                    <a:pt x="15959" y="348"/>
                  </a:cubicBezTo>
                  <a:cubicBezTo>
                    <a:pt x="15968" y="348"/>
                    <a:pt x="15977" y="348"/>
                    <a:pt x="15987" y="349"/>
                  </a:cubicBezTo>
                  <a:cubicBezTo>
                    <a:pt x="16026" y="363"/>
                    <a:pt x="16065" y="369"/>
                    <a:pt x="16099" y="369"/>
                  </a:cubicBezTo>
                  <a:cubicBezTo>
                    <a:pt x="16159" y="369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7" y="307"/>
                    <a:pt x="16061" y="296"/>
                    <a:pt x="16138" y="296"/>
                  </a:cubicBezTo>
                  <a:cubicBezTo>
                    <a:pt x="16223" y="296"/>
                    <a:pt x="16313" y="310"/>
                    <a:pt x="16313" y="342"/>
                  </a:cubicBezTo>
                  <a:cubicBezTo>
                    <a:pt x="16365" y="362"/>
                    <a:pt x="16391" y="373"/>
                    <a:pt x="16418" y="373"/>
                  </a:cubicBezTo>
                  <a:cubicBezTo>
                    <a:pt x="16445" y="373"/>
                    <a:pt x="16473" y="362"/>
                    <a:pt x="16529" y="339"/>
                  </a:cubicBezTo>
                  <a:cubicBezTo>
                    <a:pt x="16583" y="316"/>
                    <a:pt x="16641" y="304"/>
                    <a:pt x="16700" y="304"/>
                  </a:cubicBezTo>
                  <a:cubicBezTo>
                    <a:pt x="16752" y="304"/>
                    <a:pt x="16804" y="314"/>
                    <a:pt x="16855" y="333"/>
                  </a:cubicBezTo>
                  <a:cubicBezTo>
                    <a:pt x="16855" y="353"/>
                    <a:pt x="16855" y="363"/>
                    <a:pt x="16867" y="363"/>
                  </a:cubicBezTo>
                  <a:cubicBezTo>
                    <a:pt x="16880" y="363"/>
                    <a:pt x="16907" y="352"/>
                    <a:pt x="16961" y="330"/>
                  </a:cubicBezTo>
                  <a:cubicBezTo>
                    <a:pt x="17089" y="279"/>
                    <a:pt x="17254" y="248"/>
                    <a:pt x="17368" y="248"/>
                  </a:cubicBezTo>
                  <a:cubicBezTo>
                    <a:pt x="17449" y="248"/>
                    <a:pt x="17505" y="263"/>
                    <a:pt x="17503" y="299"/>
                  </a:cubicBezTo>
                  <a:cubicBezTo>
                    <a:pt x="17503" y="336"/>
                    <a:pt x="17598" y="355"/>
                    <a:pt x="17697" y="355"/>
                  </a:cubicBezTo>
                  <a:cubicBezTo>
                    <a:pt x="17704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1"/>
                    <a:pt x="18355" y="356"/>
                    <a:pt x="18511" y="356"/>
                  </a:cubicBezTo>
                  <a:cubicBezTo>
                    <a:pt x="18646" y="356"/>
                    <a:pt x="18780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0"/>
                  </a:cubicBezTo>
                  <a:cubicBezTo>
                    <a:pt x="19221" y="345"/>
                    <a:pt x="19167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cubicBezTo>
                    <a:pt x="19562" y="339"/>
                    <a:pt x="19779" y="336"/>
                    <a:pt x="19888" y="336"/>
                  </a:cubicBezTo>
                  <a:cubicBezTo>
                    <a:pt x="19995" y="336"/>
                    <a:pt x="20104" y="314"/>
                    <a:pt x="20104" y="292"/>
                  </a:cubicBezTo>
                  <a:cubicBezTo>
                    <a:pt x="20171" y="318"/>
                    <a:pt x="20281" y="336"/>
                    <a:pt x="20407" y="336"/>
                  </a:cubicBezTo>
                  <a:cubicBezTo>
                    <a:pt x="20483" y="336"/>
                    <a:pt x="20565" y="329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09" y="316"/>
                  </a:cubicBezTo>
                  <a:cubicBezTo>
                    <a:pt x="20967" y="316"/>
                    <a:pt x="21026" y="308"/>
                    <a:pt x="21082" y="295"/>
                  </a:cubicBezTo>
                  <a:cubicBezTo>
                    <a:pt x="21113" y="289"/>
                    <a:pt x="21145" y="286"/>
                    <a:pt x="21176" y="286"/>
                  </a:cubicBezTo>
                  <a:cubicBezTo>
                    <a:pt x="21253" y="286"/>
                    <a:pt x="21330" y="302"/>
                    <a:pt x="21405" y="317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7"/>
                    <a:pt x="21841" y="299"/>
                    <a:pt x="21947" y="277"/>
                  </a:cubicBezTo>
                  <a:cubicBezTo>
                    <a:pt x="21979" y="271"/>
                    <a:pt x="22010" y="269"/>
                    <a:pt x="22037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0"/>
                    <a:pt x="22054" y="320"/>
                    <a:pt x="22270" y="339"/>
                  </a:cubicBezTo>
                  <a:cubicBezTo>
                    <a:pt x="22310" y="339"/>
                    <a:pt x="22364" y="340"/>
                    <a:pt x="22416" y="340"/>
                  </a:cubicBezTo>
                  <a:cubicBezTo>
                    <a:pt x="22508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6"/>
                    <a:pt x="23590" y="336"/>
                    <a:pt x="23598" y="336"/>
                  </a:cubicBezTo>
                  <a:cubicBezTo>
                    <a:pt x="23697" y="336"/>
                    <a:pt x="23798" y="320"/>
                    <a:pt x="23899" y="320"/>
                  </a:cubicBezTo>
                  <a:cubicBezTo>
                    <a:pt x="23972" y="320"/>
                    <a:pt x="24044" y="314"/>
                    <a:pt x="24116" y="305"/>
                  </a:cubicBezTo>
                  <a:cubicBezTo>
                    <a:pt x="24225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2"/>
                    <a:pt x="24546" y="363"/>
                    <a:pt x="24560" y="363"/>
                  </a:cubicBezTo>
                  <a:cubicBezTo>
                    <a:pt x="24574" y="363"/>
                    <a:pt x="24602" y="353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8" y="319"/>
                    <a:pt x="24837" y="325"/>
                    <a:pt x="24874" y="336"/>
                  </a:cubicBezTo>
                  <a:cubicBezTo>
                    <a:pt x="24872" y="348"/>
                    <a:pt x="24903" y="354"/>
                    <a:pt x="24932" y="354"/>
                  </a:cubicBezTo>
                  <a:cubicBezTo>
                    <a:pt x="24957" y="354"/>
                    <a:pt x="24981" y="349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0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89" y="296"/>
                    <a:pt x="25717" y="286"/>
                    <a:pt x="25730" y="286"/>
                  </a:cubicBezTo>
                  <a:cubicBezTo>
                    <a:pt x="25745" y="286"/>
                    <a:pt x="25744" y="297"/>
                    <a:pt x="25742" y="317"/>
                  </a:cubicBezTo>
                  <a:cubicBezTo>
                    <a:pt x="25798" y="343"/>
                    <a:pt x="25857" y="355"/>
                    <a:pt x="25916" y="355"/>
                  </a:cubicBezTo>
                  <a:cubicBezTo>
                    <a:pt x="25967" y="355"/>
                    <a:pt x="26019" y="346"/>
                    <a:pt x="26068" y="327"/>
                  </a:cubicBezTo>
                  <a:cubicBezTo>
                    <a:pt x="26100" y="323"/>
                    <a:pt x="26131" y="320"/>
                    <a:pt x="26162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1" y="350"/>
                    <a:pt x="26778" y="374"/>
                    <a:pt x="26952" y="374"/>
                  </a:cubicBezTo>
                  <a:cubicBezTo>
                    <a:pt x="27034" y="374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1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60" y="408"/>
                    <a:pt x="28594" y="399"/>
                    <a:pt x="28623" y="399"/>
                  </a:cubicBezTo>
                  <a:cubicBezTo>
                    <a:pt x="28648" y="399"/>
                    <a:pt x="28669" y="405"/>
                    <a:pt x="28669" y="414"/>
                  </a:cubicBezTo>
                  <a:cubicBezTo>
                    <a:pt x="28776" y="436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5" y="440"/>
                    <a:pt x="29061" y="449"/>
                    <a:pt x="29009" y="449"/>
                  </a:cubicBezTo>
                  <a:cubicBezTo>
                    <a:pt x="29004" y="449"/>
                    <a:pt x="28998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8" y="465"/>
                    <a:pt x="29098" y="452"/>
                  </a:cubicBezTo>
                  <a:lnTo>
                    <a:pt x="29315" y="461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89" y="461"/>
                    <a:pt x="29424" y="446"/>
                  </a:cubicBezTo>
                  <a:cubicBezTo>
                    <a:pt x="29427" y="425"/>
                    <a:pt x="29430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7" y="401"/>
                  </a:cubicBezTo>
                  <a:cubicBezTo>
                    <a:pt x="29579" y="401"/>
                    <a:pt x="29605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7" y="430"/>
                    <a:pt x="29534" y="452"/>
                    <a:pt x="29644" y="455"/>
                  </a:cubicBezTo>
                  <a:cubicBezTo>
                    <a:pt x="29750" y="461"/>
                    <a:pt x="29750" y="483"/>
                    <a:pt x="29750" y="483"/>
                  </a:cubicBezTo>
                  <a:cubicBezTo>
                    <a:pt x="29679" y="505"/>
                    <a:pt x="29825" y="514"/>
                    <a:pt x="29971" y="514"/>
                  </a:cubicBezTo>
                  <a:cubicBezTo>
                    <a:pt x="30057" y="514"/>
                    <a:pt x="30142" y="511"/>
                    <a:pt x="30183" y="505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4" y="485"/>
                    <a:pt x="30507" y="496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0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80"/>
                  </a:lnTo>
                  <a:cubicBezTo>
                    <a:pt x="31010" y="537"/>
                    <a:pt x="31032" y="557"/>
                    <a:pt x="31131" y="557"/>
                  </a:cubicBezTo>
                  <a:cubicBezTo>
                    <a:pt x="31184" y="557"/>
                    <a:pt x="31259" y="552"/>
                    <a:pt x="31374" y="543"/>
                  </a:cubicBezTo>
                  <a:cubicBezTo>
                    <a:pt x="31460" y="539"/>
                    <a:pt x="31513" y="537"/>
                    <a:pt x="31544" y="537"/>
                  </a:cubicBezTo>
                  <a:cubicBezTo>
                    <a:pt x="31592" y="537"/>
                    <a:pt x="31592" y="542"/>
                    <a:pt x="31590" y="555"/>
                  </a:cubicBezTo>
                  <a:cubicBezTo>
                    <a:pt x="31590" y="574"/>
                    <a:pt x="31696" y="581"/>
                    <a:pt x="32022" y="602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5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4" y="653"/>
                    <a:pt x="32847" y="653"/>
                  </a:cubicBezTo>
                  <a:cubicBezTo>
                    <a:pt x="32910" y="653"/>
                    <a:pt x="32948" y="639"/>
                    <a:pt x="32890" y="612"/>
                  </a:cubicBezTo>
                  <a:lnTo>
                    <a:pt x="32890" y="612"/>
                  </a:lnTo>
                  <a:lnTo>
                    <a:pt x="33107" y="624"/>
                  </a:lnTo>
                  <a:lnTo>
                    <a:pt x="33107" y="646"/>
                  </a:lnTo>
                  <a:cubicBezTo>
                    <a:pt x="33103" y="671"/>
                    <a:pt x="33320" y="675"/>
                    <a:pt x="34185" y="740"/>
                  </a:cubicBezTo>
                  <a:cubicBezTo>
                    <a:pt x="34777" y="782"/>
                    <a:pt x="35049" y="802"/>
                    <a:pt x="35172" y="802"/>
                  </a:cubicBezTo>
                  <a:cubicBezTo>
                    <a:pt x="35252" y="802"/>
                    <a:pt x="35270" y="794"/>
                    <a:pt x="35272" y="778"/>
                  </a:cubicBezTo>
                  <a:cubicBezTo>
                    <a:pt x="35321" y="763"/>
                    <a:pt x="35368" y="756"/>
                    <a:pt x="35406" y="756"/>
                  </a:cubicBezTo>
                  <a:cubicBezTo>
                    <a:pt x="35456" y="756"/>
                    <a:pt x="35490" y="769"/>
                    <a:pt x="35488" y="794"/>
                  </a:cubicBezTo>
                  <a:cubicBezTo>
                    <a:pt x="35486" y="808"/>
                    <a:pt x="35548" y="828"/>
                    <a:pt x="35577" y="828"/>
                  </a:cubicBezTo>
                  <a:cubicBezTo>
                    <a:pt x="35586" y="828"/>
                    <a:pt x="35592" y="826"/>
                    <a:pt x="35592" y="822"/>
                  </a:cubicBezTo>
                  <a:cubicBezTo>
                    <a:pt x="35701" y="828"/>
                    <a:pt x="35808" y="844"/>
                    <a:pt x="35914" y="866"/>
                  </a:cubicBezTo>
                  <a:cubicBezTo>
                    <a:pt x="36098" y="904"/>
                    <a:pt x="36213" y="917"/>
                    <a:pt x="36277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8" y="881"/>
                    <a:pt x="36299" y="874"/>
                    <a:pt x="36308" y="874"/>
                  </a:cubicBezTo>
                  <a:cubicBezTo>
                    <a:pt x="36324" y="874"/>
                    <a:pt x="36389" y="893"/>
                    <a:pt x="36454" y="913"/>
                  </a:cubicBezTo>
                  <a:cubicBezTo>
                    <a:pt x="36538" y="935"/>
                    <a:pt x="36620" y="959"/>
                    <a:pt x="36652" y="959"/>
                  </a:cubicBezTo>
                  <a:cubicBezTo>
                    <a:pt x="36661" y="959"/>
                    <a:pt x="36666" y="957"/>
                    <a:pt x="36667" y="953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7"/>
                  </a:cubicBezTo>
                  <a:lnTo>
                    <a:pt x="37635" y="1082"/>
                  </a:lnTo>
                  <a:cubicBezTo>
                    <a:pt x="37636" y="1078"/>
                    <a:pt x="37644" y="1077"/>
                    <a:pt x="37658" y="1077"/>
                  </a:cubicBezTo>
                  <a:cubicBezTo>
                    <a:pt x="37719" y="1077"/>
                    <a:pt x="37894" y="1108"/>
                    <a:pt x="38064" y="1151"/>
                  </a:cubicBezTo>
                  <a:cubicBezTo>
                    <a:pt x="38274" y="1201"/>
                    <a:pt x="38378" y="1236"/>
                    <a:pt x="38371" y="1257"/>
                  </a:cubicBezTo>
                  <a:cubicBezTo>
                    <a:pt x="38353" y="1255"/>
                    <a:pt x="38340" y="1254"/>
                    <a:pt x="38334" y="1254"/>
                  </a:cubicBezTo>
                  <a:cubicBezTo>
                    <a:pt x="38300" y="1254"/>
                    <a:pt x="38401" y="1280"/>
                    <a:pt x="38578" y="1326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8"/>
                    <a:pt x="38913" y="1408"/>
                  </a:cubicBezTo>
                  <a:cubicBezTo>
                    <a:pt x="38950" y="1408"/>
                    <a:pt x="39037" y="1436"/>
                    <a:pt x="39114" y="1486"/>
                  </a:cubicBezTo>
                  <a:lnTo>
                    <a:pt x="39102" y="1502"/>
                  </a:lnTo>
                  <a:lnTo>
                    <a:pt x="39080" y="1536"/>
                  </a:lnTo>
                  <a:cubicBezTo>
                    <a:pt x="39166" y="1591"/>
                    <a:pt x="39242" y="1657"/>
                    <a:pt x="39264" y="1657"/>
                  </a:cubicBezTo>
                  <a:cubicBezTo>
                    <a:pt x="39265" y="1657"/>
                    <a:pt x="39267" y="1656"/>
                    <a:pt x="39268" y="1655"/>
                  </a:cubicBezTo>
                  <a:cubicBezTo>
                    <a:pt x="39302" y="1702"/>
                    <a:pt x="39337" y="1746"/>
                    <a:pt x="39374" y="1806"/>
                  </a:cubicBezTo>
                  <a:cubicBezTo>
                    <a:pt x="39424" y="1881"/>
                    <a:pt x="39446" y="1969"/>
                    <a:pt x="39443" y="2060"/>
                  </a:cubicBezTo>
                  <a:cubicBezTo>
                    <a:pt x="39412" y="2298"/>
                    <a:pt x="39199" y="2426"/>
                    <a:pt x="39120" y="2498"/>
                  </a:cubicBezTo>
                  <a:cubicBezTo>
                    <a:pt x="39064" y="2514"/>
                    <a:pt x="38885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4"/>
                  </a:cubicBezTo>
                  <a:cubicBezTo>
                    <a:pt x="38063" y="2823"/>
                    <a:pt x="38049" y="2823"/>
                    <a:pt x="38035" y="2823"/>
                  </a:cubicBezTo>
                  <a:cubicBezTo>
                    <a:pt x="37976" y="2823"/>
                    <a:pt x="37917" y="2834"/>
                    <a:pt x="37864" y="2859"/>
                  </a:cubicBezTo>
                  <a:cubicBezTo>
                    <a:pt x="37794" y="2879"/>
                    <a:pt x="37724" y="2889"/>
                    <a:pt x="37652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6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59" y="3085"/>
                    <a:pt x="36206" y="3090"/>
                    <a:pt x="36185" y="3090"/>
                  </a:cubicBezTo>
                  <a:cubicBezTo>
                    <a:pt x="36157" y="3090"/>
                    <a:pt x="36183" y="3082"/>
                    <a:pt x="36244" y="3078"/>
                  </a:cubicBezTo>
                  <a:cubicBezTo>
                    <a:pt x="36460" y="3041"/>
                    <a:pt x="36353" y="3047"/>
                    <a:pt x="36244" y="3034"/>
                  </a:cubicBezTo>
                  <a:cubicBezTo>
                    <a:pt x="36214" y="3031"/>
                    <a:pt x="36178" y="3030"/>
                    <a:pt x="36138" y="3030"/>
                  </a:cubicBezTo>
                  <a:cubicBezTo>
                    <a:pt x="36027" y="3030"/>
                    <a:pt x="35889" y="3040"/>
                    <a:pt x="35811" y="3047"/>
                  </a:cubicBezTo>
                  <a:lnTo>
                    <a:pt x="35379" y="3075"/>
                  </a:lnTo>
                  <a:cubicBezTo>
                    <a:pt x="35053" y="3075"/>
                    <a:pt x="34943" y="3081"/>
                    <a:pt x="34943" y="3103"/>
                  </a:cubicBezTo>
                  <a:lnTo>
                    <a:pt x="34946" y="3122"/>
                  </a:lnTo>
                  <a:cubicBezTo>
                    <a:pt x="34926" y="3116"/>
                    <a:pt x="34871" y="3114"/>
                    <a:pt x="34793" y="3114"/>
                  </a:cubicBezTo>
                  <a:cubicBezTo>
                    <a:pt x="34441" y="3114"/>
                    <a:pt x="33626" y="3165"/>
                    <a:pt x="33539" y="3204"/>
                  </a:cubicBezTo>
                  <a:cubicBezTo>
                    <a:pt x="33539" y="3198"/>
                    <a:pt x="33539" y="3190"/>
                    <a:pt x="33539" y="3182"/>
                  </a:cubicBezTo>
                  <a:cubicBezTo>
                    <a:pt x="33538" y="3171"/>
                    <a:pt x="33512" y="3167"/>
                    <a:pt x="33463" y="3167"/>
                  </a:cubicBezTo>
                  <a:cubicBezTo>
                    <a:pt x="33409" y="3167"/>
                    <a:pt x="33326" y="3172"/>
                    <a:pt x="33213" y="3178"/>
                  </a:cubicBezTo>
                  <a:cubicBezTo>
                    <a:pt x="33103" y="3185"/>
                    <a:pt x="32671" y="3222"/>
                    <a:pt x="32345" y="3238"/>
                  </a:cubicBezTo>
                  <a:cubicBezTo>
                    <a:pt x="31913" y="3257"/>
                    <a:pt x="31590" y="3266"/>
                    <a:pt x="31590" y="3288"/>
                  </a:cubicBezTo>
                  <a:cubicBezTo>
                    <a:pt x="31560" y="3289"/>
                    <a:pt x="31538" y="3290"/>
                    <a:pt x="31522" y="3290"/>
                  </a:cubicBezTo>
                  <a:cubicBezTo>
                    <a:pt x="31480" y="3290"/>
                    <a:pt x="31480" y="3285"/>
                    <a:pt x="31480" y="3269"/>
                  </a:cubicBezTo>
                  <a:cubicBezTo>
                    <a:pt x="31545" y="3254"/>
                    <a:pt x="31533" y="3251"/>
                    <a:pt x="31489" y="3251"/>
                  </a:cubicBezTo>
                  <a:cubicBezTo>
                    <a:pt x="31459" y="3251"/>
                    <a:pt x="31415" y="3252"/>
                    <a:pt x="31370" y="3254"/>
                  </a:cubicBezTo>
                  <a:cubicBezTo>
                    <a:pt x="31264" y="3257"/>
                    <a:pt x="31264" y="3279"/>
                    <a:pt x="31264" y="3298"/>
                  </a:cubicBezTo>
                  <a:cubicBezTo>
                    <a:pt x="31264" y="3311"/>
                    <a:pt x="31222" y="3317"/>
                    <a:pt x="31140" y="3317"/>
                  </a:cubicBezTo>
                  <a:cubicBezTo>
                    <a:pt x="31089" y="3317"/>
                    <a:pt x="31021" y="3315"/>
                    <a:pt x="30938" y="3310"/>
                  </a:cubicBezTo>
                  <a:cubicBezTo>
                    <a:pt x="30844" y="3306"/>
                    <a:pt x="30751" y="3304"/>
                    <a:pt x="30657" y="3304"/>
                  </a:cubicBezTo>
                  <a:cubicBezTo>
                    <a:pt x="30461" y="3304"/>
                    <a:pt x="30265" y="3313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6"/>
                  </a:cubicBezTo>
                  <a:cubicBezTo>
                    <a:pt x="29778" y="3304"/>
                    <a:pt x="29701" y="3299"/>
                    <a:pt x="29623" y="3299"/>
                  </a:cubicBezTo>
                  <a:cubicBezTo>
                    <a:pt x="29519" y="3299"/>
                    <a:pt x="29414" y="3309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6" y="3298"/>
                    <a:pt x="29119" y="3287"/>
                    <a:pt x="29089" y="3287"/>
                  </a:cubicBezTo>
                  <a:cubicBezTo>
                    <a:pt x="29064" y="3287"/>
                    <a:pt x="29037" y="3294"/>
                    <a:pt x="28989" y="3313"/>
                  </a:cubicBezTo>
                  <a:cubicBezTo>
                    <a:pt x="28841" y="3326"/>
                    <a:pt x="28693" y="3332"/>
                    <a:pt x="28545" y="3332"/>
                  </a:cubicBezTo>
                  <a:cubicBezTo>
                    <a:pt x="28440" y="3332"/>
                    <a:pt x="28335" y="3329"/>
                    <a:pt x="28230" y="3323"/>
                  </a:cubicBezTo>
                  <a:cubicBezTo>
                    <a:pt x="28121" y="3326"/>
                    <a:pt x="28014" y="3323"/>
                    <a:pt x="28014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7"/>
                    <a:pt x="27767" y="3383"/>
                    <a:pt x="27740" y="3383"/>
                  </a:cubicBezTo>
                  <a:cubicBezTo>
                    <a:pt x="27713" y="3383"/>
                    <a:pt x="27687" y="3377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5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3"/>
                  </a:lnTo>
                  <a:cubicBezTo>
                    <a:pt x="25166" y="3363"/>
                    <a:pt x="25084" y="3367"/>
                    <a:pt x="25084" y="3376"/>
                  </a:cubicBezTo>
                  <a:cubicBezTo>
                    <a:pt x="25051" y="3386"/>
                    <a:pt x="25016" y="3391"/>
                    <a:pt x="24983" y="3391"/>
                  </a:cubicBezTo>
                  <a:cubicBezTo>
                    <a:pt x="24943" y="3391"/>
                    <a:pt x="24905" y="3385"/>
                    <a:pt x="24868" y="3373"/>
                  </a:cubicBezTo>
                  <a:cubicBezTo>
                    <a:pt x="24775" y="3356"/>
                    <a:pt x="24679" y="3347"/>
                    <a:pt x="24586" y="3347"/>
                  </a:cubicBezTo>
                  <a:cubicBezTo>
                    <a:pt x="24572" y="3347"/>
                    <a:pt x="24559" y="3347"/>
                    <a:pt x="24545" y="3348"/>
                  </a:cubicBezTo>
                  <a:cubicBezTo>
                    <a:pt x="24435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5" y="3334"/>
                    <a:pt x="24222" y="3341"/>
                    <a:pt x="24167" y="3341"/>
                  </a:cubicBezTo>
                  <a:cubicBezTo>
                    <a:pt x="24148" y="3341"/>
                    <a:pt x="24129" y="3340"/>
                    <a:pt x="24109" y="3338"/>
                  </a:cubicBezTo>
                  <a:cubicBezTo>
                    <a:pt x="24111" y="3326"/>
                    <a:pt x="24080" y="3321"/>
                    <a:pt x="24033" y="3321"/>
                  </a:cubicBezTo>
                  <a:cubicBezTo>
                    <a:pt x="23994" y="3321"/>
                    <a:pt x="23943" y="3325"/>
                    <a:pt x="23893" y="3332"/>
                  </a:cubicBezTo>
                  <a:cubicBezTo>
                    <a:pt x="23838" y="3352"/>
                    <a:pt x="23811" y="3363"/>
                    <a:pt x="23797" y="3363"/>
                  </a:cubicBezTo>
                  <a:cubicBezTo>
                    <a:pt x="23784" y="3363"/>
                    <a:pt x="23784" y="3352"/>
                    <a:pt x="23784" y="3332"/>
                  </a:cubicBezTo>
                  <a:cubicBezTo>
                    <a:pt x="23786" y="3316"/>
                    <a:pt x="23608" y="3296"/>
                    <a:pt x="23560" y="3296"/>
                  </a:cubicBezTo>
                  <a:cubicBezTo>
                    <a:pt x="23544" y="3296"/>
                    <a:pt x="23543" y="3298"/>
                    <a:pt x="23570" y="3304"/>
                  </a:cubicBezTo>
                  <a:cubicBezTo>
                    <a:pt x="23567" y="3326"/>
                    <a:pt x="23351" y="3320"/>
                    <a:pt x="23241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5" y="3316"/>
                    <a:pt x="22242" y="3320"/>
                    <a:pt x="22217" y="3320"/>
                  </a:cubicBezTo>
                  <a:cubicBezTo>
                    <a:pt x="22188" y="3320"/>
                    <a:pt x="22157" y="3314"/>
                    <a:pt x="22157" y="3304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79"/>
                    <a:pt x="21898" y="3281"/>
                    <a:pt x="21883" y="3281"/>
                  </a:cubicBezTo>
                  <a:cubicBezTo>
                    <a:pt x="21834" y="3281"/>
                    <a:pt x="21835" y="3265"/>
                    <a:pt x="21837" y="3251"/>
                  </a:cubicBezTo>
                  <a:cubicBezTo>
                    <a:pt x="21947" y="3232"/>
                    <a:pt x="21837" y="3229"/>
                    <a:pt x="21621" y="3219"/>
                  </a:cubicBezTo>
                  <a:cubicBezTo>
                    <a:pt x="21592" y="3223"/>
                    <a:pt x="21538" y="3225"/>
                    <a:pt x="21470" y="3225"/>
                  </a:cubicBezTo>
                  <a:cubicBezTo>
                    <a:pt x="21285" y="3225"/>
                    <a:pt x="20991" y="3213"/>
                    <a:pt x="20753" y="3204"/>
                  </a:cubicBezTo>
                  <a:cubicBezTo>
                    <a:pt x="20544" y="3193"/>
                    <a:pt x="20399" y="3188"/>
                    <a:pt x="20287" y="3188"/>
                  </a:cubicBezTo>
                  <a:cubicBezTo>
                    <a:pt x="20110" y="3188"/>
                    <a:pt x="20017" y="3200"/>
                    <a:pt x="19882" y="3219"/>
                  </a:cubicBezTo>
                  <a:lnTo>
                    <a:pt x="19769" y="3254"/>
                  </a:lnTo>
                  <a:lnTo>
                    <a:pt x="19775" y="3213"/>
                  </a:lnTo>
                  <a:cubicBezTo>
                    <a:pt x="19775" y="3191"/>
                    <a:pt x="19672" y="3144"/>
                    <a:pt x="19672" y="3144"/>
                  </a:cubicBezTo>
                  <a:cubicBezTo>
                    <a:pt x="19664" y="3144"/>
                    <a:pt x="19656" y="3144"/>
                    <a:pt x="19649" y="3144"/>
                  </a:cubicBezTo>
                  <a:cubicBezTo>
                    <a:pt x="19562" y="3144"/>
                    <a:pt x="19562" y="3161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86" y="3139"/>
                    <a:pt x="18990" y="3129"/>
                    <a:pt x="18907" y="3129"/>
                  </a:cubicBezTo>
                  <a:cubicBezTo>
                    <a:pt x="18870" y="3129"/>
                    <a:pt x="18836" y="3131"/>
                    <a:pt x="18801" y="3135"/>
                  </a:cubicBezTo>
                  <a:cubicBezTo>
                    <a:pt x="18694" y="3131"/>
                    <a:pt x="18585" y="3119"/>
                    <a:pt x="18478" y="3094"/>
                  </a:cubicBezTo>
                  <a:cubicBezTo>
                    <a:pt x="18439" y="3092"/>
                    <a:pt x="18414" y="3090"/>
                    <a:pt x="18398" y="3090"/>
                  </a:cubicBezTo>
                  <a:cubicBezTo>
                    <a:pt x="18371" y="3090"/>
                    <a:pt x="18370" y="3094"/>
                    <a:pt x="18368" y="3106"/>
                  </a:cubicBezTo>
                  <a:cubicBezTo>
                    <a:pt x="18368" y="3115"/>
                    <a:pt x="18350" y="3120"/>
                    <a:pt x="18321" y="3120"/>
                  </a:cubicBezTo>
                  <a:cubicBezTo>
                    <a:pt x="18279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4"/>
                    <a:pt x="17659" y="3054"/>
                  </a:cubicBezTo>
                  <a:cubicBezTo>
                    <a:pt x="17618" y="3054"/>
                    <a:pt x="17561" y="3050"/>
                    <a:pt x="17503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8" y="3039"/>
                    <a:pt x="17177" y="3044"/>
                  </a:cubicBezTo>
                  <a:cubicBezTo>
                    <a:pt x="17071" y="3037"/>
                    <a:pt x="16961" y="3025"/>
                    <a:pt x="16961" y="3025"/>
                  </a:cubicBezTo>
                  <a:cubicBezTo>
                    <a:pt x="16888" y="3017"/>
                    <a:pt x="16914" y="3012"/>
                    <a:pt x="16971" y="3012"/>
                  </a:cubicBezTo>
                  <a:cubicBezTo>
                    <a:pt x="16999" y="3012"/>
                    <a:pt x="17035" y="3013"/>
                    <a:pt x="17071" y="3016"/>
                  </a:cubicBezTo>
                  <a:lnTo>
                    <a:pt x="16964" y="2984"/>
                  </a:lnTo>
                  <a:cubicBezTo>
                    <a:pt x="16748" y="2962"/>
                    <a:pt x="16642" y="2940"/>
                    <a:pt x="16529" y="2937"/>
                  </a:cubicBezTo>
                  <a:cubicBezTo>
                    <a:pt x="16489" y="2943"/>
                    <a:pt x="16463" y="2947"/>
                    <a:pt x="16445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8" y="2887"/>
                    <a:pt x="16331" y="2843"/>
                    <a:pt x="16222" y="2818"/>
                  </a:cubicBezTo>
                  <a:cubicBezTo>
                    <a:pt x="16168" y="2812"/>
                    <a:pt x="16118" y="2799"/>
                    <a:pt x="16071" y="2771"/>
                  </a:cubicBezTo>
                  <a:cubicBezTo>
                    <a:pt x="16037" y="2746"/>
                    <a:pt x="16021" y="2721"/>
                    <a:pt x="16027" y="2715"/>
                  </a:cubicBezTo>
                  <a:lnTo>
                    <a:pt x="16027" y="2715"/>
                  </a:lnTo>
                  <a:cubicBezTo>
                    <a:pt x="16057" y="2721"/>
                    <a:pt x="16079" y="2726"/>
                    <a:pt x="16088" y="2726"/>
                  </a:cubicBezTo>
                  <a:cubicBezTo>
                    <a:pt x="16096" y="2726"/>
                    <a:pt x="16094" y="2722"/>
                    <a:pt x="16077" y="2712"/>
                  </a:cubicBezTo>
                  <a:cubicBezTo>
                    <a:pt x="16049" y="2680"/>
                    <a:pt x="15927" y="2665"/>
                    <a:pt x="15799" y="2467"/>
                  </a:cubicBezTo>
                  <a:cubicBezTo>
                    <a:pt x="15770" y="2401"/>
                    <a:pt x="15764" y="2329"/>
                    <a:pt x="15777" y="2260"/>
                  </a:cubicBezTo>
                  <a:cubicBezTo>
                    <a:pt x="15795" y="2173"/>
                    <a:pt x="15842" y="2094"/>
                    <a:pt x="15908" y="2032"/>
                  </a:cubicBezTo>
                  <a:cubicBezTo>
                    <a:pt x="16043" y="1909"/>
                    <a:pt x="16206" y="1818"/>
                    <a:pt x="16381" y="1771"/>
                  </a:cubicBezTo>
                  <a:cubicBezTo>
                    <a:pt x="16544" y="1724"/>
                    <a:pt x="16714" y="1693"/>
                    <a:pt x="16883" y="1681"/>
                  </a:cubicBezTo>
                  <a:cubicBezTo>
                    <a:pt x="16932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3" y="1653"/>
                    <a:pt x="17279" y="1644"/>
                    <a:pt x="17572" y="1624"/>
                  </a:cubicBezTo>
                  <a:cubicBezTo>
                    <a:pt x="17898" y="1621"/>
                    <a:pt x="18111" y="1587"/>
                    <a:pt x="18221" y="1561"/>
                  </a:cubicBezTo>
                  <a:lnTo>
                    <a:pt x="18221" y="1561"/>
                  </a:lnTo>
                  <a:lnTo>
                    <a:pt x="18005" y="1574"/>
                  </a:lnTo>
                  <a:cubicBezTo>
                    <a:pt x="18002" y="1543"/>
                    <a:pt x="18066" y="1530"/>
                    <a:pt x="18194" y="1530"/>
                  </a:cubicBezTo>
                  <a:cubicBezTo>
                    <a:pt x="18233" y="1530"/>
                    <a:pt x="18277" y="1531"/>
                    <a:pt x="18328" y="1533"/>
                  </a:cubicBezTo>
                  <a:cubicBezTo>
                    <a:pt x="18341" y="1532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6" y="1600"/>
                    <a:pt x="18605" y="1600"/>
                  </a:cubicBezTo>
                  <a:cubicBezTo>
                    <a:pt x="18621" y="1600"/>
                    <a:pt x="18637" y="1600"/>
                    <a:pt x="18653" y="1599"/>
                  </a:cubicBezTo>
                  <a:cubicBezTo>
                    <a:pt x="18763" y="1593"/>
                    <a:pt x="18870" y="1587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79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4"/>
                    <a:pt x="19590" y="1484"/>
                  </a:cubicBezTo>
                  <a:cubicBezTo>
                    <a:pt x="19639" y="1484"/>
                    <a:pt x="19688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4" y="1540"/>
                    <a:pt x="19844" y="1540"/>
                  </a:cubicBezTo>
                  <a:cubicBezTo>
                    <a:pt x="19954" y="1536"/>
                    <a:pt x="19954" y="1514"/>
                    <a:pt x="19954" y="1514"/>
                  </a:cubicBezTo>
                  <a:cubicBezTo>
                    <a:pt x="19992" y="1508"/>
                    <a:pt x="20029" y="1505"/>
                    <a:pt x="20067" y="1505"/>
                  </a:cubicBezTo>
                  <a:lnTo>
                    <a:pt x="20365" y="1489"/>
                  </a:lnTo>
                  <a:cubicBezTo>
                    <a:pt x="20612" y="1474"/>
                    <a:pt x="20947" y="1464"/>
                    <a:pt x="21295" y="1455"/>
                  </a:cubicBezTo>
                  <a:cubicBezTo>
                    <a:pt x="21873" y="1439"/>
                    <a:pt x="22481" y="1432"/>
                    <a:pt x="22757" y="1432"/>
                  </a:cubicBezTo>
                  <a:cubicBezTo>
                    <a:pt x="22811" y="1432"/>
                    <a:pt x="22852" y="1432"/>
                    <a:pt x="22878" y="1433"/>
                  </a:cubicBezTo>
                  <a:cubicBezTo>
                    <a:pt x="22982" y="1442"/>
                    <a:pt x="23111" y="1447"/>
                    <a:pt x="23206" y="1447"/>
                  </a:cubicBezTo>
                  <a:cubicBezTo>
                    <a:pt x="23307" y="1447"/>
                    <a:pt x="23369" y="1441"/>
                    <a:pt x="23313" y="1430"/>
                  </a:cubicBezTo>
                  <a:cubicBezTo>
                    <a:pt x="23313" y="1420"/>
                    <a:pt x="23448" y="1414"/>
                    <a:pt x="23668" y="1414"/>
                  </a:cubicBezTo>
                  <a:lnTo>
                    <a:pt x="24507" y="1420"/>
                  </a:lnTo>
                  <a:lnTo>
                    <a:pt x="25441" y="1436"/>
                  </a:lnTo>
                  <a:cubicBezTo>
                    <a:pt x="25537" y="1439"/>
                    <a:pt x="25617" y="1440"/>
                    <a:pt x="25677" y="1440"/>
                  </a:cubicBezTo>
                  <a:cubicBezTo>
                    <a:pt x="25762" y="1440"/>
                    <a:pt x="25808" y="1437"/>
                    <a:pt x="25808" y="1430"/>
                  </a:cubicBezTo>
                  <a:lnTo>
                    <a:pt x="26134" y="1439"/>
                  </a:lnTo>
                  <a:cubicBezTo>
                    <a:pt x="26211" y="1443"/>
                    <a:pt x="26288" y="1444"/>
                    <a:pt x="26360" y="1444"/>
                  </a:cubicBezTo>
                  <a:cubicBezTo>
                    <a:pt x="26460" y="1444"/>
                    <a:pt x="26551" y="1442"/>
                    <a:pt x="26619" y="1442"/>
                  </a:cubicBezTo>
                  <a:cubicBezTo>
                    <a:pt x="26640" y="1442"/>
                    <a:pt x="26660" y="1442"/>
                    <a:pt x="26676" y="1442"/>
                  </a:cubicBezTo>
                  <a:cubicBezTo>
                    <a:pt x="26727" y="1435"/>
                    <a:pt x="26776" y="1432"/>
                    <a:pt x="26805" y="1432"/>
                  </a:cubicBezTo>
                  <a:cubicBezTo>
                    <a:pt x="26841" y="1432"/>
                    <a:pt x="26846" y="1437"/>
                    <a:pt x="26786" y="1445"/>
                  </a:cubicBezTo>
                  <a:cubicBezTo>
                    <a:pt x="26783" y="1467"/>
                    <a:pt x="26783" y="1489"/>
                    <a:pt x="26889" y="1492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8" y="1445"/>
                  </a:cubicBezTo>
                  <a:cubicBezTo>
                    <a:pt x="27207" y="1445"/>
                    <a:pt x="27221" y="1445"/>
                    <a:pt x="27221" y="1445"/>
                  </a:cubicBezTo>
                  <a:cubicBezTo>
                    <a:pt x="27328" y="1452"/>
                    <a:pt x="27328" y="1452"/>
                    <a:pt x="27328" y="1471"/>
                  </a:cubicBezTo>
                  <a:cubicBezTo>
                    <a:pt x="27325" y="1492"/>
                    <a:pt x="27325" y="1514"/>
                    <a:pt x="27325" y="1514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9" y="1587"/>
                    <a:pt x="27728" y="1587"/>
                  </a:cubicBezTo>
                  <a:cubicBezTo>
                    <a:pt x="27766" y="1587"/>
                    <a:pt x="27814" y="1580"/>
                    <a:pt x="27864" y="1565"/>
                  </a:cubicBezTo>
                  <a:lnTo>
                    <a:pt x="28083" y="1555"/>
                  </a:lnTo>
                  <a:cubicBezTo>
                    <a:pt x="28126" y="1575"/>
                    <a:pt x="28190" y="1581"/>
                    <a:pt x="28257" y="1581"/>
                  </a:cubicBezTo>
                  <a:cubicBezTo>
                    <a:pt x="28351" y="1581"/>
                    <a:pt x="28452" y="1569"/>
                    <a:pt x="28516" y="1561"/>
                  </a:cubicBezTo>
                  <a:cubicBezTo>
                    <a:pt x="28576" y="1591"/>
                    <a:pt x="28641" y="1605"/>
                    <a:pt x="28705" y="1605"/>
                  </a:cubicBezTo>
                  <a:cubicBezTo>
                    <a:pt x="28751" y="1605"/>
                    <a:pt x="28797" y="1598"/>
                    <a:pt x="28841" y="1583"/>
                  </a:cubicBezTo>
                  <a:cubicBezTo>
                    <a:pt x="28843" y="1575"/>
                    <a:pt x="28860" y="1570"/>
                    <a:pt x="28888" y="1570"/>
                  </a:cubicBezTo>
                  <a:cubicBezTo>
                    <a:pt x="28929" y="1570"/>
                    <a:pt x="28994" y="1580"/>
                    <a:pt x="29058" y="1599"/>
                  </a:cubicBezTo>
                  <a:cubicBezTo>
                    <a:pt x="29164" y="1627"/>
                    <a:pt x="29271" y="1637"/>
                    <a:pt x="29487" y="1652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4"/>
                    <a:pt x="31220" y="1784"/>
                  </a:cubicBezTo>
                  <a:lnTo>
                    <a:pt x="31668" y="1831"/>
                  </a:lnTo>
                  <a:cubicBezTo>
                    <a:pt x="31815" y="1843"/>
                    <a:pt x="31963" y="1869"/>
                    <a:pt x="32104" y="1906"/>
                  </a:cubicBezTo>
                  <a:cubicBezTo>
                    <a:pt x="32354" y="1981"/>
                    <a:pt x="32524" y="2082"/>
                    <a:pt x="32611" y="2191"/>
                  </a:cubicBezTo>
                  <a:cubicBezTo>
                    <a:pt x="32649" y="2238"/>
                    <a:pt x="32671" y="2295"/>
                    <a:pt x="32677" y="2357"/>
                  </a:cubicBezTo>
                  <a:cubicBezTo>
                    <a:pt x="32677" y="2398"/>
                    <a:pt x="32668" y="2420"/>
                    <a:pt x="32674" y="2420"/>
                  </a:cubicBezTo>
                  <a:cubicBezTo>
                    <a:pt x="32658" y="2455"/>
                    <a:pt x="32637" y="2486"/>
                    <a:pt x="32605" y="2508"/>
                  </a:cubicBezTo>
                  <a:cubicBezTo>
                    <a:pt x="32571" y="2530"/>
                    <a:pt x="32533" y="2545"/>
                    <a:pt x="32496" y="2558"/>
                  </a:cubicBezTo>
                  <a:cubicBezTo>
                    <a:pt x="32494" y="2557"/>
                    <a:pt x="32491" y="2557"/>
                    <a:pt x="32488" y="2557"/>
                  </a:cubicBezTo>
                  <a:cubicBezTo>
                    <a:pt x="32455" y="2557"/>
                    <a:pt x="32369" y="2590"/>
                    <a:pt x="32314" y="2639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7" y="2676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0" y="2674"/>
                  </a:cubicBezTo>
                  <a:cubicBezTo>
                    <a:pt x="31938" y="2680"/>
                    <a:pt x="31862" y="2686"/>
                    <a:pt x="31765" y="2690"/>
                  </a:cubicBezTo>
                  <a:cubicBezTo>
                    <a:pt x="31671" y="2693"/>
                    <a:pt x="31558" y="2696"/>
                    <a:pt x="31455" y="2696"/>
                  </a:cubicBezTo>
                  <a:cubicBezTo>
                    <a:pt x="31281" y="2696"/>
                    <a:pt x="31077" y="2692"/>
                    <a:pt x="30924" y="2692"/>
                  </a:cubicBezTo>
                  <a:cubicBezTo>
                    <a:pt x="30791" y="2692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3" y="2676"/>
                    <a:pt x="30425" y="2653"/>
                    <a:pt x="30162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2" y="2665"/>
                    <a:pt x="29616" y="2646"/>
                  </a:cubicBezTo>
                  <a:cubicBezTo>
                    <a:pt x="29571" y="2644"/>
                    <a:pt x="29526" y="2643"/>
                    <a:pt x="29467" y="2643"/>
                  </a:cubicBezTo>
                  <a:cubicBezTo>
                    <a:pt x="29382" y="2643"/>
                    <a:pt x="29265" y="2646"/>
                    <a:pt x="29070" y="2655"/>
                  </a:cubicBezTo>
                  <a:lnTo>
                    <a:pt x="28312" y="2643"/>
                  </a:lnTo>
                  <a:cubicBezTo>
                    <a:pt x="28292" y="2642"/>
                    <a:pt x="28273" y="2642"/>
                    <a:pt x="28253" y="2642"/>
                  </a:cubicBezTo>
                  <a:cubicBezTo>
                    <a:pt x="28058" y="2642"/>
                    <a:pt x="27879" y="2655"/>
                    <a:pt x="27879" y="2655"/>
                  </a:cubicBezTo>
                  <a:lnTo>
                    <a:pt x="27770" y="2652"/>
                  </a:lnTo>
                  <a:cubicBezTo>
                    <a:pt x="27770" y="2643"/>
                    <a:pt x="27635" y="2636"/>
                    <a:pt x="27406" y="2630"/>
                  </a:cubicBezTo>
                  <a:lnTo>
                    <a:pt x="26472" y="2608"/>
                  </a:lnTo>
                  <a:cubicBezTo>
                    <a:pt x="25714" y="2596"/>
                    <a:pt x="25062" y="2586"/>
                    <a:pt x="24956" y="2561"/>
                  </a:cubicBezTo>
                  <a:cubicBezTo>
                    <a:pt x="24883" y="2561"/>
                    <a:pt x="24811" y="2567"/>
                    <a:pt x="24739" y="2580"/>
                  </a:cubicBezTo>
                  <a:cubicBezTo>
                    <a:pt x="24676" y="2600"/>
                    <a:pt x="24611" y="2611"/>
                    <a:pt x="24546" y="2611"/>
                  </a:cubicBezTo>
                  <a:cubicBezTo>
                    <a:pt x="24500" y="2611"/>
                    <a:pt x="24455" y="2606"/>
                    <a:pt x="24410" y="2596"/>
                  </a:cubicBezTo>
                  <a:cubicBezTo>
                    <a:pt x="24352" y="2571"/>
                    <a:pt x="24188" y="2557"/>
                    <a:pt x="24036" y="2557"/>
                  </a:cubicBezTo>
                  <a:cubicBezTo>
                    <a:pt x="23919" y="2557"/>
                    <a:pt x="23809" y="2565"/>
                    <a:pt x="23762" y="2583"/>
                  </a:cubicBezTo>
                  <a:cubicBezTo>
                    <a:pt x="23762" y="2577"/>
                    <a:pt x="23762" y="2569"/>
                    <a:pt x="23762" y="2561"/>
                  </a:cubicBez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19" y="2574"/>
                  </a:cubicBezTo>
                  <a:cubicBezTo>
                    <a:pt x="23139" y="2557"/>
                    <a:pt x="23059" y="2539"/>
                    <a:pt x="22977" y="2539"/>
                  </a:cubicBezTo>
                  <a:cubicBezTo>
                    <a:pt x="22951" y="2539"/>
                    <a:pt x="22924" y="2541"/>
                    <a:pt x="22897" y="2545"/>
                  </a:cubicBezTo>
                  <a:cubicBezTo>
                    <a:pt x="22787" y="2545"/>
                    <a:pt x="22787" y="2545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80"/>
                    <a:pt x="22574" y="2498"/>
                  </a:cubicBezTo>
                  <a:lnTo>
                    <a:pt x="22358" y="2495"/>
                  </a:lnTo>
                  <a:cubicBezTo>
                    <a:pt x="22358" y="2495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201" y="2532"/>
                    <a:pt x="22139" y="2532"/>
                  </a:cubicBezTo>
                  <a:cubicBezTo>
                    <a:pt x="22106" y="2532"/>
                    <a:pt x="22067" y="2531"/>
                    <a:pt x="22029" y="2530"/>
                  </a:cubicBezTo>
                  <a:cubicBezTo>
                    <a:pt x="22029" y="2524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5" y="2574"/>
                    <a:pt x="22025" y="2592"/>
                    <a:pt x="21916" y="2592"/>
                  </a:cubicBezTo>
                  <a:cubicBezTo>
                    <a:pt x="21916" y="2592"/>
                    <a:pt x="21916" y="2611"/>
                    <a:pt x="21916" y="2633"/>
                  </a:cubicBezTo>
                  <a:cubicBezTo>
                    <a:pt x="21913" y="2674"/>
                    <a:pt x="21913" y="2696"/>
                    <a:pt x="22126" y="2721"/>
                  </a:cubicBezTo>
                  <a:cubicBezTo>
                    <a:pt x="22396" y="2739"/>
                    <a:pt x="22625" y="2756"/>
                    <a:pt x="22759" y="2756"/>
                  </a:cubicBezTo>
                  <a:cubicBezTo>
                    <a:pt x="22838" y="2756"/>
                    <a:pt x="22884" y="2750"/>
                    <a:pt x="22884" y="2733"/>
                  </a:cubicBezTo>
                  <a:cubicBezTo>
                    <a:pt x="22956" y="2721"/>
                    <a:pt x="23031" y="2718"/>
                    <a:pt x="23103" y="2718"/>
                  </a:cubicBezTo>
                  <a:cubicBezTo>
                    <a:pt x="23176" y="2718"/>
                    <a:pt x="23248" y="2727"/>
                    <a:pt x="23320" y="2743"/>
                  </a:cubicBezTo>
                  <a:cubicBezTo>
                    <a:pt x="23317" y="2762"/>
                    <a:pt x="23752" y="2771"/>
                    <a:pt x="24291" y="2780"/>
                  </a:cubicBezTo>
                  <a:cubicBezTo>
                    <a:pt x="24943" y="2790"/>
                    <a:pt x="25269" y="2796"/>
                    <a:pt x="25375" y="2821"/>
                  </a:cubicBezTo>
                  <a:cubicBezTo>
                    <a:pt x="25444" y="2834"/>
                    <a:pt x="25517" y="2843"/>
                    <a:pt x="25592" y="2843"/>
                  </a:cubicBezTo>
                  <a:cubicBezTo>
                    <a:pt x="25592" y="2836"/>
                    <a:pt x="25683" y="2833"/>
                    <a:pt x="25838" y="2833"/>
                  </a:cubicBezTo>
                  <a:cubicBezTo>
                    <a:pt x="25889" y="2833"/>
                    <a:pt x="25947" y="2833"/>
                    <a:pt x="26012" y="2834"/>
                  </a:cubicBezTo>
                  <a:lnTo>
                    <a:pt x="26999" y="2849"/>
                  </a:lnTo>
                  <a:lnTo>
                    <a:pt x="28042" y="2865"/>
                  </a:lnTo>
                  <a:cubicBezTo>
                    <a:pt x="28114" y="2866"/>
                    <a:pt x="28179" y="2866"/>
                    <a:pt x="28237" y="2866"/>
                  </a:cubicBezTo>
                  <a:cubicBezTo>
                    <a:pt x="28411" y="2866"/>
                    <a:pt x="28519" y="2863"/>
                    <a:pt x="28519" y="2856"/>
                  </a:cubicBezTo>
                  <a:lnTo>
                    <a:pt x="28735" y="2859"/>
                  </a:lnTo>
                  <a:cubicBezTo>
                    <a:pt x="28735" y="2881"/>
                    <a:pt x="28951" y="2884"/>
                    <a:pt x="29167" y="2887"/>
                  </a:cubicBezTo>
                  <a:cubicBezTo>
                    <a:pt x="29322" y="2876"/>
                    <a:pt x="29476" y="2874"/>
                    <a:pt x="29552" y="2874"/>
                  </a:cubicBezTo>
                  <a:cubicBezTo>
                    <a:pt x="29582" y="2874"/>
                    <a:pt x="29600" y="2875"/>
                    <a:pt x="29600" y="2875"/>
                  </a:cubicBezTo>
                  <a:cubicBezTo>
                    <a:pt x="29600" y="2893"/>
                    <a:pt x="29710" y="2896"/>
                    <a:pt x="29926" y="2900"/>
                  </a:cubicBezTo>
                  <a:cubicBezTo>
                    <a:pt x="30002" y="2901"/>
                    <a:pt x="30065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1" y="2884"/>
                    <a:pt x="31113" y="2906"/>
                    <a:pt x="31449" y="2925"/>
                  </a:cubicBezTo>
                  <a:cubicBezTo>
                    <a:pt x="31477" y="2931"/>
                    <a:pt x="31502" y="2934"/>
                    <a:pt x="31530" y="2934"/>
                  </a:cubicBezTo>
                  <a:cubicBezTo>
                    <a:pt x="31565" y="2934"/>
                    <a:pt x="31574" y="2931"/>
                    <a:pt x="31634" y="2928"/>
                  </a:cubicBezTo>
                  <a:cubicBezTo>
                    <a:pt x="31728" y="2918"/>
                    <a:pt x="31819" y="2906"/>
                    <a:pt x="31909" y="2887"/>
                  </a:cubicBezTo>
                  <a:cubicBezTo>
                    <a:pt x="31906" y="2871"/>
                    <a:pt x="32063" y="2834"/>
                    <a:pt x="32220" y="2812"/>
                  </a:cubicBezTo>
                  <a:lnTo>
                    <a:pt x="32260" y="2849"/>
                  </a:lnTo>
                  <a:cubicBezTo>
                    <a:pt x="32185" y="2871"/>
                    <a:pt x="32141" y="2881"/>
                    <a:pt x="32166" y="2881"/>
                  </a:cubicBezTo>
                  <a:cubicBezTo>
                    <a:pt x="32179" y="2878"/>
                    <a:pt x="32207" y="2875"/>
                    <a:pt x="32254" y="2871"/>
                  </a:cubicBezTo>
                  <a:cubicBezTo>
                    <a:pt x="32301" y="2862"/>
                    <a:pt x="32354" y="2846"/>
                    <a:pt x="32430" y="2827"/>
                  </a:cubicBezTo>
                  <a:cubicBezTo>
                    <a:pt x="32489" y="2809"/>
                    <a:pt x="32549" y="2784"/>
                    <a:pt x="32605" y="2755"/>
                  </a:cubicBezTo>
                  <a:cubicBezTo>
                    <a:pt x="32627" y="2746"/>
                    <a:pt x="32649" y="2733"/>
                    <a:pt x="32668" y="2718"/>
                  </a:cubicBezTo>
                  <a:cubicBezTo>
                    <a:pt x="32658" y="2715"/>
                    <a:pt x="32709" y="2683"/>
                    <a:pt x="32771" y="2614"/>
                  </a:cubicBezTo>
                  <a:cubicBezTo>
                    <a:pt x="32812" y="2567"/>
                    <a:pt x="32843" y="2511"/>
                    <a:pt x="32862" y="2451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4"/>
                    <a:pt x="32872" y="2339"/>
                    <a:pt x="32868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4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12"/>
                  </a:lnTo>
                  <a:lnTo>
                    <a:pt x="31283" y="1583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6"/>
                  </a:cubicBezTo>
                  <a:cubicBezTo>
                    <a:pt x="30593" y="1543"/>
                    <a:pt x="30582" y="1547"/>
                    <a:pt x="30557" y="1547"/>
                  </a:cubicBezTo>
                  <a:cubicBezTo>
                    <a:pt x="30502" y="1547"/>
                    <a:pt x="30381" y="1531"/>
                    <a:pt x="30161" y="1499"/>
                  </a:cubicBezTo>
                  <a:cubicBezTo>
                    <a:pt x="29686" y="1411"/>
                    <a:pt x="29562" y="1389"/>
                    <a:pt x="29485" y="1389"/>
                  </a:cubicBezTo>
                  <a:cubicBezTo>
                    <a:pt x="29458" y="1389"/>
                    <a:pt x="29437" y="1392"/>
                    <a:pt x="29409" y="1395"/>
                  </a:cubicBezTo>
                  <a:cubicBezTo>
                    <a:pt x="29515" y="1402"/>
                    <a:pt x="29515" y="1424"/>
                    <a:pt x="29512" y="1445"/>
                  </a:cubicBezTo>
                  <a:cubicBezTo>
                    <a:pt x="29509" y="1463"/>
                    <a:pt x="29489" y="1471"/>
                    <a:pt x="29458" y="1471"/>
                  </a:cubicBezTo>
                  <a:cubicBezTo>
                    <a:pt x="29416" y="1471"/>
                    <a:pt x="29356" y="1456"/>
                    <a:pt x="29296" y="1427"/>
                  </a:cubicBezTo>
                  <a:cubicBezTo>
                    <a:pt x="29298" y="1389"/>
                    <a:pt x="28229" y="1328"/>
                    <a:pt x="27763" y="1328"/>
                  </a:cubicBezTo>
                  <a:cubicBezTo>
                    <a:pt x="27656" y="1328"/>
                    <a:pt x="27581" y="1331"/>
                    <a:pt x="27558" y="1338"/>
                  </a:cubicBezTo>
                  <a:lnTo>
                    <a:pt x="27558" y="1338"/>
                  </a:lnTo>
                  <a:cubicBezTo>
                    <a:pt x="27559" y="1333"/>
                    <a:pt x="27559" y="1326"/>
                    <a:pt x="27560" y="1317"/>
                  </a:cubicBezTo>
                  <a:cubicBezTo>
                    <a:pt x="27560" y="1298"/>
                    <a:pt x="27453" y="1289"/>
                    <a:pt x="27018" y="1267"/>
                  </a:cubicBezTo>
                  <a:lnTo>
                    <a:pt x="26692" y="1254"/>
                  </a:lnTo>
                  <a:cubicBezTo>
                    <a:pt x="26691" y="1266"/>
                    <a:pt x="26637" y="1270"/>
                    <a:pt x="26561" y="1270"/>
                  </a:cubicBezTo>
                  <a:cubicBezTo>
                    <a:pt x="26370" y="1270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5" y="1206"/>
                    <a:pt x="25498" y="1210"/>
                    <a:pt x="25381" y="1210"/>
                  </a:cubicBezTo>
                  <a:cubicBezTo>
                    <a:pt x="25110" y="1210"/>
                    <a:pt x="24846" y="1191"/>
                    <a:pt x="24846" y="1176"/>
                  </a:cubicBezTo>
                  <a:lnTo>
                    <a:pt x="24627" y="1173"/>
                  </a:lnTo>
                  <a:cubicBezTo>
                    <a:pt x="24521" y="1182"/>
                    <a:pt x="24415" y="1188"/>
                    <a:pt x="24309" y="1188"/>
                  </a:cubicBezTo>
                  <a:cubicBezTo>
                    <a:pt x="24270" y="1188"/>
                    <a:pt x="24230" y="1187"/>
                    <a:pt x="24191" y="1185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6"/>
                    <a:pt x="23862" y="1245"/>
                    <a:pt x="23755" y="1245"/>
                  </a:cubicBezTo>
                  <a:lnTo>
                    <a:pt x="23755" y="1223"/>
                  </a:lnTo>
                  <a:cubicBezTo>
                    <a:pt x="23755" y="1207"/>
                    <a:pt x="23527" y="1200"/>
                    <a:pt x="23196" y="1200"/>
                  </a:cubicBezTo>
                  <a:cubicBezTo>
                    <a:pt x="23132" y="1200"/>
                    <a:pt x="23064" y="1201"/>
                    <a:pt x="22994" y="1201"/>
                  </a:cubicBezTo>
                  <a:cubicBezTo>
                    <a:pt x="22777" y="1201"/>
                    <a:pt x="22612" y="1202"/>
                    <a:pt x="22486" y="1202"/>
                  </a:cubicBezTo>
                  <a:cubicBezTo>
                    <a:pt x="22296" y="1202"/>
                    <a:pt x="22192" y="1200"/>
                    <a:pt x="22126" y="1189"/>
                  </a:cubicBezTo>
                  <a:lnTo>
                    <a:pt x="22016" y="1210"/>
                  </a:lnTo>
                  <a:cubicBezTo>
                    <a:pt x="21959" y="1222"/>
                    <a:pt x="21903" y="1227"/>
                    <a:pt x="21862" y="1227"/>
                  </a:cubicBezTo>
                  <a:cubicBezTo>
                    <a:pt x="21824" y="1227"/>
                    <a:pt x="21800" y="1223"/>
                    <a:pt x="21800" y="1214"/>
                  </a:cubicBezTo>
                  <a:cubicBezTo>
                    <a:pt x="21760" y="1206"/>
                    <a:pt x="21679" y="1202"/>
                    <a:pt x="21581" y="1202"/>
                  </a:cubicBezTo>
                  <a:cubicBezTo>
                    <a:pt x="21407" y="1202"/>
                    <a:pt x="21179" y="1213"/>
                    <a:pt x="21038" y="1229"/>
                  </a:cubicBezTo>
                  <a:lnTo>
                    <a:pt x="20822" y="1236"/>
                  </a:lnTo>
                  <a:cubicBezTo>
                    <a:pt x="20777" y="1219"/>
                    <a:pt x="20695" y="1211"/>
                    <a:pt x="20606" y="1211"/>
                  </a:cubicBezTo>
                  <a:cubicBezTo>
                    <a:pt x="20480" y="1211"/>
                    <a:pt x="20341" y="1227"/>
                    <a:pt x="20277" y="1254"/>
                  </a:cubicBezTo>
                  <a:cubicBezTo>
                    <a:pt x="20277" y="1240"/>
                    <a:pt x="20232" y="1236"/>
                    <a:pt x="20171" y="1236"/>
                  </a:cubicBezTo>
                  <a:cubicBezTo>
                    <a:pt x="20138" y="1236"/>
                    <a:pt x="20099" y="1238"/>
                    <a:pt x="20061" y="1239"/>
                  </a:cubicBezTo>
                  <a:cubicBezTo>
                    <a:pt x="19906" y="1259"/>
                    <a:pt x="19639" y="1276"/>
                    <a:pt x="19500" y="1276"/>
                  </a:cubicBezTo>
                  <a:cubicBezTo>
                    <a:pt x="19444" y="1276"/>
                    <a:pt x="19409" y="1273"/>
                    <a:pt x="19409" y="1267"/>
                  </a:cubicBezTo>
                  <a:lnTo>
                    <a:pt x="19299" y="1273"/>
                  </a:lnTo>
                  <a:cubicBezTo>
                    <a:pt x="19192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0" y="1348"/>
                  </a:cubicBezTo>
                  <a:cubicBezTo>
                    <a:pt x="18578" y="1364"/>
                    <a:pt x="18506" y="1377"/>
                    <a:pt x="18434" y="1380"/>
                  </a:cubicBezTo>
                  <a:cubicBezTo>
                    <a:pt x="18423" y="1380"/>
                    <a:pt x="18413" y="1381"/>
                    <a:pt x="18406" y="1381"/>
                  </a:cubicBezTo>
                  <a:cubicBezTo>
                    <a:pt x="18347" y="1381"/>
                    <a:pt x="18442" y="1358"/>
                    <a:pt x="18541" y="1333"/>
                  </a:cubicBezTo>
                  <a:cubicBezTo>
                    <a:pt x="18613" y="1321"/>
                    <a:pt x="18625" y="1316"/>
                    <a:pt x="18596" y="1316"/>
                  </a:cubicBezTo>
                  <a:cubicBezTo>
                    <a:pt x="18540" y="1316"/>
                    <a:pt x="18323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39" y="1425"/>
                    <a:pt x="17893" y="1412"/>
                    <a:pt x="17999" y="1386"/>
                  </a:cubicBezTo>
                  <a:cubicBezTo>
                    <a:pt x="18070" y="1367"/>
                    <a:pt x="18143" y="1348"/>
                    <a:pt x="18118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8"/>
                  </a:cubicBezTo>
                  <a:lnTo>
                    <a:pt x="17456" y="1424"/>
                  </a:lnTo>
                  <a:cubicBezTo>
                    <a:pt x="17408" y="1421"/>
                    <a:pt x="17360" y="1420"/>
                    <a:pt x="17311" y="1420"/>
                  </a:cubicBezTo>
                  <a:cubicBezTo>
                    <a:pt x="17214" y="1420"/>
                    <a:pt x="17117" y="1425"/>
                    <a:pt x="17021" y="1433"/>
                  </a:cubicBezTo>
                  <a:cubicBezTo>
                    <a:pt x="16970" y="1451"/>
                    <a:pt x="16917" y="1460"/>
                    <a:pt x="16862" y="1460"/>
                  </a:cubicBezTo>
                  <a:cubicBezTo>
                    <a:pt x="16839" y="1460"/>
                    <a:pt x="16815" y="1459"/>
                    <a:pt x="16792" y="1455"/>
                  </a:cubicBezTo>
                  <a:cubicBezTo>
                    <a:pt x="16792" y="1449"/>
                    <a:pt x="16781" y="1446"/>
                    <a:pt x="16766" y="1446"/>
                  </a:cubicBezTo>
                  <a:cubicBezTo>
                    <a:pt x="16731" y="1446"/>
                    <a:pt x="16675" y="1461"/>
                    <a:pt x="16679" y="1489"/>
                  </a:cubicBezTo>
                  <a:cubicBezTo>
                    <a:pt x="16566" y="1530"/>
                    <a:pt x="16447" y="1558"/>
                    <a:pt x="16328" y="1571"/>
                  </a:cubicBezTo>
                  <a:cubicBezTo>
                    <a:pt x="16325" y="1558"/>
                    <a:pt x="16310" y="1553"/>
                    <a:pt x="16292" y="1553"/>
                  </a:cubicBezTo>
                  <a:cubicBezTo>
                    <a:pt x="16254" y="1553"/>
                    <a:pt x="16202" y="1574"/>
                    <a:pt x="16206" y="1587"/>
                  </a:cubicBezTo>
                  <a:cubicBezTo>
                    <a:pt x="16150" y="1615"/>
                    <a:pt x="16093" y="1652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5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cubicBezTo>
                    <a:pt x="15679" y="1937"/>
                    <a:pt x="15661" y="1956"/>
                    <a:pt x="15642" y="1978"/>
                  </a:cubicBezTo>
                  <a:cubicBezTo>
                    <a:pt x="15626" y="2003"/>
                    <a:pt x="15611" y="2028"/>
                    <a:pt x="15598" y="2057"/>
                  </a:cubicBezTo>
                  <a:cubicBezTo>
                    <a:pt x="15564" y="2113"/>
                    <a:pt x="15542" y="2179"/>
                    <a:pt x="15535" y="2248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92"/>
                    <a:pt x="15535" y="2430"/>
                    <a:pt x="15542" y="2467"/>
                  </a:cubicBezTo>
                  <a:cubicBezTo>
                    <a:pt x="15548" y="2545"/>
                    <a:pt x="15601" y="2614"/>
                    <a:pt x="15639" y="2690"/>
                  </a:cubicBezTo>
                  <a:cubicBezTo>
                    <a:pt x="15689" y="2749"/>
                    <a:pt x="15745" y="2809"/>
                    <a:pt x="15802" y="2862"/>
                  </a:cubicBezTo>
                  <a:cubicBezTo>
                    <a:pt x="15855" y="2900"/>
                    <a:pt x="15915" y="2940"/>
                    <a:pt x="15974" y="2978"/>
                  </a:cubicBezTo>
                  <a:lnTo>
                    <a:pt x="16159" y="3063"/>
                  </a:lnTo>
                  <a:cubicBezTo>
                    <a:pt x="16407" y="3153"/>
                    <a:pt x="16670" y="3210"/>
                    <a:pt x="16933" y="3232"/>
                  </a:cubicBezTo>
                  <a:cubicBezTo>
                    <a:pt x="16962" y="3235"/>
                    <a:pt x="16990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199"/>
                    <a:pt x="17265" y="3216"/>
                  </a:cubicBezTo>
                  <a:cubicBezTo>
                    <a:pt x="17322" y="3256"/>
                    <a:pt x="17414" y="3279"/>
                    <a:pt x="17467" y="3279"/>
                  </a:cubicBezTo>
                  <a:cubicBezTo>
                    <a:pt x="17510" y="3279"/>
                    <a:pt x="17528" y="3264"/>
                    <a:pt x="17481" y="3232"/>
                  </a:cubicBezTo>
                  <a:cubicBezTo>
                    <a:pt x="17432" y="3208"/>
                    <a:pt x="17406" y="3195"/>
                    <a:pt x="17416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5"/>
                    <a:pt x="17727" y="3265"/>
                  </a:cubicBezTo>
                  <a:cubicBezTo>
                    <a:pt x="17754" y="3265"/>
                    <a:pt x="17781" y="3263"/>
                    <a:pt x="17807" y="3257"/>
                  </a:cubicBezTo>
                  <a:cubicBezTo>
                    <a:pt x="17809" y="3248"/>
                    <a:pt x="17827" y="3244"/>
                    <a:pt x="17849" y="3244"/>
                  </a:cubicBezTo>
                  <a:cubicBezTo>
                    <a:pt x="17880" y="3244"/>
                    <a:pt x="17917" y="3252"/>
                    <a:pt x="17917" y="3263"/>
                  </a:cubicBezTo>
                  <a:cubicBezTo>
                    <a:pt x="17997" y="3285"/>
                    <a:pt x="18079" y="3307"/>
                    <a:pt x="18113" y="3307"/>
                  </a:cubicBezTo>
                  <a:cubicBezTo>
                    <a:pt x="18123" y="3307"/>
                    <a:pt x="18129" y="3305"/>
                    <a:pt x="18130" y="3301"/>
                  </a:cubicBezTo>
                  <a:cubicBezTo>
                    <a:pt x="18202" y="3307"/>
                    <a:pt x="18274" y="3320"/>
                    <a:pt x="18346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2" y="3351"/>
                    <a:pt x="18608" y="3343"/>
                    <a:pt x="18672" y="3335"/>
                  </a:cubicBezTo>
                  <a:cubicBezTo>
                    <a:pt x="18800" y="3327"/>
                    <a:pt x="18895" y="3322"/>
                    <a:pt x="18956" y="3322"/>
                  </a:cubicBezTo>
                  <a:cubicBezTo>
                    <a:pt x="19053" y="3322"/>
                    <a:pt x="19067" y="3333"/>
                    <a:pt x="18998" y="3354"/>
                  </a:cubicBezTo>
                  <a:cubicBezTo>
                    <a:pt x="18931" y="3374"/>
                    <a:pt x="19095" y="3388"/>
                    <a:pt x="19263" y="3388"/>
                  </a:cubicBezTo>
                  <a:cubicBezTo>
                    <a:pt x="19378" y="3388"/>
                    <a:pt x="19494" y="3382"/>
                    <a:pt x="19540" y="3367"/>
                  </a:cubicBezTo>
                  <a:cubicBezTo>
                    <a:pt x="19603" y="3347"/>
                    <a:pt x="19631" y="3339"/>
                    <a:pt x="19643" y="3339"/>
                  </a:cubicBezTo>
                  <a:cubicBezTo>
                    <a:pt x="19652" y="3339"/>
                    <a:pt x="19651" y="3344"/>
                    <a:pt x="19650" y="3354"/>
                  </a:cubicBezTo>
                  <a:cubicBezTo>
                    <a:pt x="19650" y="3373"/>
                    <a:pt x="19757" y="3379"/>
                    <a:pt x="19757" y="3379"/>
                  </a:cubicBezTo>
                  <a:cubicBezTo>
                    <a:pt x="19866" y="3385"/>
                    <a:pt x="19976" y="3392"/>
                    <a:pt x="19973" y="3410"/>
                  </a:cubicBezTo>
                  <a:cubicBezTo>
                    <a:pt x="19973" y="3410"/>
                    <a:pt x="20009" y="3412"/>
                    <a:pt x="20080" y="3412"/>
                  </a:cubicBezTo>
                  <a:cubicBezTo>
                    <a:pt x="20133" y="3412"/>
                    <a:pt x="20206" y="3411"/>
                    <a:pt x="20299" y="3407"/>
                  </a:cubicBezTo>
                  <a:cubicBezTo>
                    <a:pt x="20352" y="3400"/>
                    <a:pt x="20412" y="3397"/>
                    <a:pt x="20472" y="3397"/>
                  </a:cubicBezTo>
                  <a:cubicBezTo>
                    <a:pt x="20664" y="3397"/>
                    <a:pt x="20869" y="3427"/>
                    <a:pt x="20947" y="3461"/>
                  </a:cubicBezTo>
                  <a:lnTo>
                    <a:pt x="21167" y="3448"/>
                  </a:lnTo>
                  <a:cubicBezTo>
                    <a:pt x="21233" y="3428"/>
                    <a:pt x="21298" y="3413"/>
                    <a:pt x="21340" y="3413"/>
                  </a:cubicBezTo>
                  <a:cubicBezTo>
                    <a:pt x="21369" y="3413"/>
                    <a:pt x="21387" y="3420"/>
                    <a:pt x="21386" y="3439"/>
                  </a:cubicBezTo>
                  <a:lnTo>
                    <a:pt x="21383" y="3457"/>
                  </a:lnTo>
                  <a:cubicBezTo>
                    <a:pt x="21414" y="3448"/>
                    <a:pt x="21469" y="3444"/>
                    <a:pt x="21532" y="3444"/>
                  </a:cubicBezTo>
                  <a:cubicBezTo>
                    <a:pt x="21700" y="3444"/>
                    <a:pt x="21927" y="3473"/>
                    <a:pt x="21925" y="3504"/>
                  </a:cubicBezTo>
                  <a:cubicBezTo>
                    <a:pt x="21922" y="3523"/>
                    <a:pt x="21922" y="3523"/>
                    <a:pt x="22032" y="3526"/>
                  </a:cubicBezTo>
                  <a:lnTo>
                    <a:pt x="22035" y="3508"/>
                  </a:lnTo>
                  <a:cubicBezTo>
                    <a:pt x="22035" y="3488"/>
                    <a:pt x="22037" y="3469"/>
                    <a:pt x="22111" y="3469"/>
                  </a:cubicBezTo>
                  <a:cubicBezTo>
                    <a:pt x="22121" y="3469"/>
                    <a:pt x="22132" y="3469"/>
                    <a:pt x="22145" y="3470"/>
                  </a:cubicBezTo>
                  <a:cubicBezTo>
                    <a:pt x="22254" y="3473"/>
                    <a:pt x="22361" y="3476"/>
                    <a:pt x="22361" y="3498"/>
                  </a:cubicBezTo>
                  <a:cubicBezTo>
                    <a:pt x="22441" y="3515"/>
                    <a:pt x="22521" y="3533"/>
                    <a:pt x="22557" y="3533"/>
                  </a:cubicBezTo>
                  <a:cubicBezTo>
                    <a:pt x="22569" y="3533"/>
                    <a:pt x="22576" y="3531"/>
                    <a:pt x="22577" y="3526"/>
                  </a:cubicBezTo>
                  <a:cubicBezTo>
                    <a:pt x="22649" y="3529"/>
                    <a:pt x="22721" y="3539"/>
                    <a:pt x="22790" y="3555"/>
                  </a:cubicBezTo>
                  <a:cubicBezTo>
                    <a:pt x="22900" y="3558"/>
                    <a:pt x="23009" y="3561"/>
                    <a:pt x="23226" y="3567"/>
                  </a:cubicBezTo>
                  <a:cubicBezTo>
                    <a:pt x="23270" y="3559"/>
                    <a:pt x="23332" y="3556"/>
                    <a:pt x="23390" y="3556"/>
                  </a:cubicBezTo>
                  <a:cubicBezTo>
                    <a:pt x="23475" y="3556"/>
                    <a:pt x="23552" y="3563"/>
                    <a:pt x="23552" y="3576"/>
                  </a:cubicBezTo>
                  <a:cubicBezTo>
                    <a:pt x="23570" y="3577"/>
                    <a:pt x="23589" y="3577"/>
                    <a:pt x="23608" y="3577"/>
                  </a:cubicBezTo>
                  <a:cubicBezTo>
                    <a:pt x="23699" y="3577"/>
                    <a:pt x="23789" y="3571"/>
                    <a:pt x="23878" y="3561"/>
                  </a:cubicBezTo>
                  <a:cubicBezTo>
                    <a:pt x="24097" y="3567"/>
                    <a:pt x="24203" y="3570"/>
                    <a:pt x="24203" y="3592"/>
                  </a:cubicBezTo>
                  <a:cubicBezTo>
                    <a:pt x="24202" y="3602"/>
                    <a:pt x="24201" y="3606"/>
                    <a:pt x="24214" y="3606"/>
                  </a:cubicBezTo>
                  <a:cubicBezTo>
                    <a:pt x="24228" y="3606"/>
                    <a:pt x="24255" y="3602"/>
                    <a:pt x="24310" y="3592"/>
                  </a:cubicBezTo>
                  <a:cubicBezTo>
                    <a:pt x="24312" y="3578"/>
                    <a:pt x="24373" y="3576"/>
                    <a:pt x="24449" y="3576"/>
                  </a:cubicBezTo>
                  <a:cubicBezTo>
                    <a:pt x="24475" y="3576"/>
                    <a:pt x="24502" y="3576"/>
                    <a:pt x="24529" y="3576"/>
                  </a:cubicBezTo>
                  <a:lnTo>
                    <a:pt x="24746" y="3580"/>
                  </a:lnTo>
                  <a:cubicBezTo>
                    <a:pt x="24748" y="3564"/>
                    <a:pt x="24748" y="3559"/>
                    <a:pt x="24789" y="3559"/>
                  </a:cubicBezTo>
                  <a:cubicBezTo>
                    <a:pt x="24805" y="3559"/>
                    <a:pt x="24826" y="3560"/>
                    <a:pt x="24855" y="3561"/>
                  </a:cubicBezTo>
                  <a:lnTo>
                    <a:pt x="25397" y="3589"/>
                  </a:lnTo>
                  <a:cubicBezTo>
                    <a:pt x="25511" y="3591"/>
                    <a:pt x="25585" y="3593"/>
                    <a:pt x="25629" y="3593"/>
                  </a:cubicBezTo>
                  <a:cubicBezTo>
                    <a:pt x="25710" y="3593"/>
                    <a:pt x="25686" y="3588"/>
                    <a:pt x="25617" y="3573"/>
                  </a:cubicBezTo>
                  <a:cubicBezTo>
                    <a:pt x="25546" y="3571"/>
                    <a:pt x="25522" y="3563"/>
                    <a:pt x="25572" y="3563"/>
                  </a:cubicBezTo>
                  <a:cubicBezTo>
                    <a:pt x="25599" y="3563"/>
                    <a:pt x="25649" y="3565"/>
                    <a:pt x="25726" y="3573"/>
                  </a:cubicBezTo>
                  <a:cubicBezTo>
                    <a:pt x="25833" y="3573"/>
                    <a:pt x="26159" y="3595"/>
                    <a:pt x="26485" y="3598"/>
                  </a:cubicBezTo>
                  <a:cubicBezTo>
                    <a:pt x="26578" y="3599"/>
                    <a:pt x="26651" y="3599"/>
                    <a:pt x="26708" y="3599"/>
                  </a:cubicBezTo>
                  <a:cubicBezTo>
                    <a:pt x="26917" y="3599"/>
                    <a:pt x="26918" y="3594"/>
                    <a:pt x="26920" y="3580"/>
                  </a:cubicBezTo>
                  <a:cubicBezTo>
                    <a:pt x="26867" y="3558"/>
                    <a:pt x="26866" y="3548"/>
                    <a:pt x="26891" y="3548"/>
                  </a:cubicBezTo>
                  <a:cubicBezTo>
                    <a:pt x="26918" y="3548"/>
                    <a:pt x="26973" y="3559"/>
                    <a:pt x="27027" y="3580"/>
                  </a:cubicBezTo>
                  <a:cubicBezTo>
                    <a:pt x="27150" y="3603"/>
                    <a:pt x="27238" y="3612"/>
                    <a:pt x="27292" y="3612"/>
                  </a:cubicBezTo>
                  <a:cubicBezTo>
                    <a:pt x="27332" y="3612"/>
                    <a:pt x="27353" y="3607"/>
                    <a:pt x="27353" y="3598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6"/>
                  </a:cubicBezTo>
                  <a:cubicBezTo>
                    <a:pt x="27571" y="3587"/>
                    <a:pt x="27594" y="3591"/>
                    <a:pt x="27640" y="3591"/>
                  </a:cubicBezTo>
                  <a:cubicBezTo>
                    <a:pt x="27694" y="3591"/>
                    <a:pt x="27779" y="3585"/>
                    <a:pt x="27895" y="3573"/>
                  </a:cubicBezTo>
                  <a:cubicBezTo>
                    <a:pt x="28005" y="3573"/>
                    <a:pt x="28005" y="3573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8" y="3562"/>
                    <a:pt x="28752" y="3562"/>
                  </a:cubicBezTo>
                  <a:cubicBezTo>
                    <a:pt x="28956" y="3562"/>
                    <a:pt x="29145" y="3570"/>
                    <a:pt x="29199" y="3580"/>
                  </a:cubicBezTo>
                  <a:cubicBezTo>
                    <a:pt x="29271" y="3580"/>
                    <a:pt x="29346" y="3570"/>
                    <a:pt x="29415" y="3555"/>
                  </a:cubicBezTo>
                  <a:cubicBezTo>
                    <a:pt x="29472" y="3532"/>
                    <a:pt x="29529" y="3520"/>
                    <a:pt x="29570" y="3520"/>
                  </a:cubicBezTo>
                  <a:cubicBezTo>
                    <a:pt x="29609" y="3520"/>
                    <a:pt x="29634" y="3530"/>
                    <a:pt x="29634" y="3551"/>
                  </a:cubicBezTo>
                  <a:cubicBezTo>
                    <a:pt x="29634" y="3571"/>
                    <a:pt x="29634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7" y="3535"/>
                    <a:pt x="29966" y="3526"/>
                    <a:pt x="30103" y="3526"/>
                  </a:cubicBezTo>
                  <a:cubicBezTo>
                    <a:pt x="30234" y="3526"/>
                    <a:pt x="30337" y="3535"/>
                    <a:pt x="30283" y="3558"/>
                  </a:cubicBezTo>
                  <a:lnTo>
                    <a:pt x="30283" y="3598"/>
                  </a:lnTo>
                  <a:cubicBezTo>
                    <a:pt x="30355" y="3583"/>
                    <a:pt x="30427" y="3573"/>
                    <a:pt x="30502" y="3573"/>
                  </a:cubicBezTo>
                  <a:cubicBezTo>
                    <a:pt x="30502" y="3551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6" y="3475"/>
                    <a:pt x="32279" y="3475"/>
                  </a:cubicBezTo>
                  <a:cubicBezTo>
                    <a:pt x="32354" y="3475"/>
                    <a:pt x="32417" y="3477"/>
                    <a:pt x="32455" y="3482"/>
                  </a:cubicBezTo>
                  <a:cubicBezTo>
                    <a:pt x="32599" y="3476"/>
                    <a:pt x="32746" y="3464"/>
                    <a:pt x="32890" y="3442"/>
                  </a:cubicBezTo>
                  <a:cubicBezTo>
                    <a:pt x="32956" y="3426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92"/>
                    <a:pt x="33649" y="3385"/>
                    <a:pt x="33649" y="3385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5" y="3408"/>
                    <a:pt x="33825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8" y="3357"/>
                    <a:pt x="34203" y="3357"/>
                  </a:cubicBezTo>
                  <a:cubicBezTo>
                    <a:pt x="34357" y="3357"/>
                    <a:pt x="35276" y="3311"/>
                    <a:pt x="36168" y="3244"/>
                  </a:cubicBezTo>
                  <a:cubicBezTo>
                    <a:pt x="36626" y="3213"/>
                    <a:pt x="37083" y="3178"/>
                    <a:pt x="37425" y="3138"/>
                  </a:cubicBezTo>
                  <a:cubicBezTo>
                    <a:pt x="37597" y="3119"/>
                    <a:pt x="37738" y="3097"/>
                    <a:pt x="37839" y="3081"/>
                  </a:cubicBezTo>
                  <a:cubicBezTo>
                    <a:pt x="37939" y="3066"/>
                    <a:pt x="37995" y="3050"/>
                    <a:pt x="37995" y="3050"/>
                  </a:cubicBezTo>
                  <a:cubicBezTo>
                    <a:pt x="37995" y="3050"/>
                    <a:pt x="38105" y="3034"/>
                    <a:pt x="38324" y="2990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8" y="2882"/>
                    <a:pt x="38986" y="2821"/>
                  </a:cubicBezTo>
                  <a:cubicBezTo>
                    <a:pt x="39167" y="2743"/>
                    <a:pt x="39399" y="2614"/>
                    <a:pt x="39537" y="2411"/>
                  </a:cubicBezTo>
                  <a:cubicBezTo>
                    <a:pt x="39578" y="2339"/>
                    <a:pt x="39612" y="2260"/>
                    <a:pt x="39634" y="2179"/>
                  </a:cubicBezTo>
                  <a:cubicBezTo>
                    <a:pt x="39656" y="2091"/>
                    <a:pt x="39659" y="2000"/>
                    <a:pt x="39637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4"/>
                    <a:pt x="39343" y="1417"/>
                    <a:pt x="39208" y="1348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69"/>
                    <a:pt x="38403" y="1047"/>
                    <a:pt x="38337" y="1007"/>
                  </a:cubicBezTo>
                  <a:cubicBezTo>
                    <a:pt x="38263" y="952"/>
                    <a:pt x="38177" y="921"/>
                    <a:pt x="38143" y="921"/>
                  </a:cubicBezTo>
                  <a:cubicBezTo>
                    <a:pt x="38133" y="921"/>
                    <a:pt x="38128" y="924"/>
                    <a:pt x="38127" y="928"/>
                  </a:cubicBezTo>
                  <a:cubicBezTo>
                    <a:pt x="38104" y="931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6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8" y="758"/>
                    <a:pt x="36811" y="715"/>
                  </a:cubicBezTo>
                  <a:cubicBezTo>
                    <a:pt x="36728" y="706"/>
                    <a:pt x="36647" y="686"/>
                    <a:pt x="36611" y="686"/>
                  </a:cubicBezTo>
                  <a:cubicBezTo>
                    <a:pt x="36599" y="686"/>
                    <a:pt x="36592" y="688"/>
                    <a:pt x="36591" y="693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5" y="662"/>
                  </a:lnTo>
                  <a:cubicBezTo>
                    <a:pt x="36156" y="653"/>
                    <a:pt x="35510" y="584"/>
                    <a:pt x="34752" y="530"/>
                  </a:cubicBezTo>
                  <a:cubicBezTo>
                    <a:pt x="33938" y="468"/>
                    <a:pt x="33579" y="444"/>
                    <a:pt x="33468" y="444"/>
                  </a:cubicBezTo>
                  <a:cubicBezTo>
                    <a:pt x="33416" y="444"/>
                    <a:pt x="33418" y="449"/>
                    <a:pt x="33451" y="458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2"/>
                    <a:pt x="33235" y="446"/>
                  </a:cubicBezTo>
                  <a:cubicBezTo>
                    <a:pt x="33125" y="440"/>
                    <a:pt x="32912" y="405"/>
                    <a:pt x="32696" y="393"/>
                  </a:cubicBezTo>
                  <a:cubicBezTo>
                    <a:pt x="32480" y="377"/>
                    <a:pt x="32260" y="364"/>
                    <a:pt x="32264" y="346"/>
                  </a:cubicBezTo>
                  <a:lnTo>
                    <a:pt x="32154" y="336"/>
                  </a:lnTo>
                  <a:cubicBezTo>
                    <a:pt x="32100" y="343"/>
                    <a:pt x="32020" y="346"/>
                    <a:pt x="31925" y="346"/>
                  </a:cubicBezTo>
                  <a:cubicBezTo>
                    <a:pt x="31635" y="346"/>
                    <a:pt x="31206" y="318"/>
                    <a:pt x="30963" y="292"/>
                  </a:cubicBezTo>
                  <a:cubicBezTo>
                    <a:pt x="30853" y="285"/>
                    <a:pt x="30743" y="281"/>
                    <a:pt x="30633" y="281"/>
                  </a:cubicBezTo>
                  <a:cubicBezTo>
                    <a:pt x="30561" y="281"/>
                    <a:pt x="30489" y="282"/>
                    <a:pt x="30418" y="286"/>
                  </a:cubicBezTo>
                  <a:cubicBezTo>
                    <a:pt x="30334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0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89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8" y="202"/>
                    <a:pt x="29259" y="198"/>
                    <a:pt x="29224" y="198"/>
                  </a:cubicBezTo>
                  <a:cubicBezTo>
                    <a:pt x="29164" y="198"/>
                    <a:pt x="29119" y="209"/>
                    <a:pt x="29117" y="223"/>
                  </a:cubicBezTo>
                  <a:cubicBezTo>
                    <a:pt x="29116" y="240"/>
                    <a:pt x="29096" y="250"/>
                    <a:pt x="29065" y="250"/>
                  </a:cubicBezTo>
                  <a:cubicBezTo>
                    <a:pt x="29023" y="250"/>
                    <a:pt x="28961" y="232"/>
                    <a:pt x="28901" y="192"/>
                  </a:cubicBezTo>
                  <a:cubicBezTo>
                    <a:pt x="28903" y="167"/>
                    <a:pt x="28862" y="156"/>
                    <a:pt x="28831" y="156"/>
                  </a:cubicBezTo>
                  <a:cubicBezTo>
                    <a:pt x="28812" y="156"/>
                    <a:pt x="28796" y="160"/>
                    <a:pt x="28794" y="167"/>
                  </a:cubicBezTo>
                  <a:cubicBezTo>
                    <a:pt x="28726" y="179"/>
                    <a:pt x="28657" y="189"/>
                    <a:pt x="28588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9" y="175"/>
                    <a:pt x="28410" y="175"/>
                    <a:pt x="28383" y="175"/>
                  </a:cubicBezTo>
                  <a:cubicBezTo>
                    <a:pt x="28309" y="175"/>
                    <a:pt x="28251" y="181"/>
                    <a:pt x="28249" y="211"/>
                  </a:cubicBezTo>
                  <a:cubicBezTo>
                    <a:pt x="28247" y="222"/>
                    <a:pt x="28205" y="226"/>
                    <a:pt x="28147" y="226"/>
                  </a:cubicBezTo>
                  <a:cubicBezTo>
                    <a:pt x="28112" y="226"/>
                    <a:pt x="28071" y="224"/>
                    <a:pt x="28030" y="223"/>
                  </a:cubicBezTo>
                  <a:cubicBezTo>
                    <a:pt x="28030" y="201"/>
                    <a:pt x="28030" y="201"/>
                    <a:pt x="28143" y="186"/>
                  </a:cubicBezTo>
                  <a:cubicBezTo>
                    <a:pt x="28169" y="186"/>
                    <a:pt x="28183" y="187"/>
                    <a:pt x="28184" y="187"/>
                  </a:cubicBezTo>
                  <a:cubicBezTo>
                    <a:pt x="28189" y="187"/>
                    <a:pt x="28088" y="183"/>
                    <a:pt x="27923" y="176"/>
                  </a:cubicBezTo>
                  <a:cubicBezTo>
                    <a:pt x="27817" y="173"/>
                    <a:pt x="27600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0" y="105"/>
                    <a:pt x="27434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1" y="173"/>
                  </a:cubicBezTo>
                  <a:cubicBezTo>
                    <a:pt x="27165" y="170"/>
                    <a:pt x="27055" y="167"/>
                    <a:pt x="27058" y="145"/>
                  </a:cubicBezTo>
                  <a:cubicBezTo>
                    <a:pt x="27058" y="123"/>
                    <a:pt x="27058" y="123"/>
                    <a:pt x="26842" y="117"/>
                  </a:cubicBezTo>
                  <a:cubicBezTo>
                    <a:pt x="26818" y="116"/>
                    <a:pt x="26793" y="116"/>
                    <a:pt x="26769" y="116"/>
                  </a:cubicBezTo>
                  <a:cubicBezTo>
                    <a:pt x="26468" y="116"/>
                    <a:pt x="26179" y="167"/>
                    <a:pt x="26074" y="201"/>
                  </a:cubicBezTo>
                  <a:cubicBezTo>
                    <a:pt x="26073" y="221"/>
                    <a:pt x="26072" y="232"/>
                    <a:pt x="26059" y="232"/>
                  </a:cubicBezTo>
                  <a:cubicBezTo>
                    <a:pt x="26046" y="232"/>
                    <a:pt x="26020" y="221"/>
                    <a:pt x="25968" y="198"/>
                  </a:cubicBezTo>
                  <a:cubicBezTo>
                    <a:pt x="25968" y="176"/>
                    <a:pt x="25861" y="176"/>
                    <a:pt x="25752" y="173"/>
                  </a:cubicBezTo>
                  <a:cubicBezTo>
                    <a:pt x="25752" y="179"/>
                    <a:pt x="25741" y="181"/>
                    <a:pt x="25730" y="181"/>
                  </a:cubicBezTo>
                  <a:cubicBezTo>
                    <a:pt x="25707" y="181"/>
                    <a:pt x="25681" y="173"/>
                    <a:pt x="25732" y="173"/>
                  </a:cubicBezTo>
                  <a:cubicBezTo>
                    <a:pt x="25738" y="173"/>
                    <a:pt x="25744" y="173"/>
                    <a:pt x="25752" y="173"/>
                  </a:cubicBezTo>
                  <a:cubicBezTo>
                    <a:pt x="25752" y="159"/>
                    <a:pt x="25797" y="155"/>
                    <a:pt x="25859" y="155"/>
                  </a:cubicBezTo>
                  <a:cubicBezTo>
                    <a:pt x="25893" y="155"/>
                    <a:pt x="25932" y="156"/>
                    <a:pt x="25971" y="157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6" y="100"/>
                  </a:cubicBezTo>
                  <a:cubicBezTo>
                    <a:pt x="25745" y="100"/>
                    <a:pt x="25694" y="109"/>
                    <a:pt x="25645" y="126"/>
                  </a:cubicBezTo>
                  <a:cubicBezTo>
                    <a:pt x="25610" y="135"/>
                    <a:pt x="25575" y="140"/>
                    <a:pt x="25540" y="140"/>
                  </a:cubicBezTo>
                  <a:cubicBezTo>
                    <a:pt x="25502" y="140"/>
                    <a:pt x="25465" y="134"/>
                    <a:pt x="25429" y="123"/>
                  </a:cubicBezTo>
                  <a:cubicBezTo>
                    <a:pt x="25351" y="105"/>
                    <a:pt x="25273" y="86"/>
                    <a:pt x="25236" y="86"/>
                  </a:cubicBezTo>
                  <a:cubicBezTo>
                    <a:pt x="25222" y="86"/>
                    <a:pt x="25213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1" y="64"/>
                    <a:pt x="24730" y="62"/>
                    <a:pt x="24678" y="62"/>
                  </a:cubicBezTo>
                  <a:cubicBezTo>
                    <a:pt x="24602" y="62"/>
                    <a:pt x="24564" y="66"/>
                    <a:pt x="24564" y="79"/>
                  </a:cubicBezTo>
                  <a:cubicBezTo>
                    <a:pt x="24561" y="96"/>
                    <a:pt x="24496" y="98"/>
                    <a:pt x="24416" y="98"/>
                  </a:cubicBezTo>
                  <a:cubicBezTo>
                    <a:pt x="24393" y="98"/>
                    <a:pt x="24369" y="98"/>
                    <a:pt x="24344" y="98"/>
                  </a:cubicBezTo>
                  <a:cubicBezTo>
                    <a:pt x="24313" y="97"/>
                    <a:pt x="24281" y="96"/>
                    <a:pt x="24252" y="96"/>
                  </a:cubicBezTo>
                  <a:cubicBezTo>
                    <a:pt x="24182" y="96"/>
                    <a:pt x="24127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1"/>
                    <a:pt x="23799" y="151"/>
                  </a:cubicBezTo>
                  <a:cubicBezTo>
                    <a:pt x="23712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6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2"/>
                    <a:pt x="22984" y="69"/>
                    <a:pt x="22968" y="69"/>
                  </a:cubicBezTo>
                  <a:cubicBezTo>
                    <a:pt x="22934" y="69"/>
                    <a:pt x="22933" y="83"/>
                    <a:pt x="22931" y="98"/>
                  </a:cubicBezTo>
                  <a:lnTo>
                    <a:pt x="22931" y="139"/>
                  </a:lnTo>
                  <a:cubicBezTo>
                    <a:pt x="22821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4" y="40"/>
                  </a:cubicBezTo>
                  <a:cubicBezTo>
                    <a:pt x="22611" y="40"/>
                    <a:pt x="22610" y="51"/>
                    <a:pt x="22608" y="73"/>
                  </a:cubicBezTo>
                  <a:cubicBezTo>
                    <a:pt x="22608" y="87"/>
                    <a:pt x="22561" y="99"/>
                    <a:pt x="22466" y="99"/>
                  </a:cubicBezTo>
                  <a:cubicBezTo>
                    <a:pt x="22417" y="99"/>
                    <a:pt x="22356" y="96"/>
                    <a:pt x="22282" y="89"/>
                  </a:cubicBezTo>
                  <a:cubicBezTo>
                    <a:pt x="22066" y="89"/>
                    <a:pt x="21847" y="89"/>
                    <a:pt x="21850" y="67"/>
                  </a:cubicBezTo>
                  <a:cubicBezTo>
                    <a:pt x="21814" y="60"/>
                    <a:pt x="21777" y="57"/>
                    <a:pt x="21740" y="57"/>
                  </a:cubicBezTo>
                  <a:cubicBezTo>
                    <a:pt x="21703" y="57"/>
                    <a:pt x="21667" y="60"/>
                    <a:pt x="21631" y="67"/>
                  </a:cubicBezTo>
                  <a:cubicBezTo>
                    <a:pt x="21580" y="77"/>
                    <a:pt x="21529" y="82"/>
                    <a:pt x="21457" y="82"/>
                  </a:cubicBezTo>
                  <a:cubicBezTo>
                    <a:pt x="21375" y="82"/>
                    <a:pt x="21263" y="75"/>
                    <a:pt x="21088" y="63"/>
                  </a:cubicBezTo>
                  <a:cubicBezTo>
                    <a:pt x="20819" y="43"/>
                    <a:pt x="20684" y="33"/>
                    <a:pt x="20616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52"/>
            <p:cNvSpPr/>
            <p:nvPr/>
          </p:nvSpPr>
          <p:spPr>
            <a:xfrm>
              <a:off x="7703275" y="3093350"/>
              <a:ext cx="342300" cy="18625"/>
            </a:xfrm>
            <a:custGeom>
              <a:avLst/>
              <a:gdLst/>
              <a:ahLst/>
              <a:cxnLst/>
              <a:rect l="l" t="t" r="r" b="b"/>
              <a:pathLst>
                <a:path w="13692" h="745" extrusionOk="0">
                  <a:moveTo>
                    <a:pt x="3820" y="0"/>
                  </a:moveTo>
                  <a:cubicBezTo>
                    <a:pt x="3785" y="0"/>
                    <a:pt x="3785" y="0"/>
                    <a:pt x="3801" y="19"/>
                  </a:cubicBezTo>
                  <a:lnTo>
                    <a:pt x="3801" y="22"/>
                  </a:lnTo>
                  <a:lnTo>
                    <a:pt x="3836" y="22"/>
                  </a:lnTo>
                  <a:cubicBezTo>
                    <a:pt x="3836" y="0"/>
                    <a:pt x="3836" y="0"/>
                    <a:pt x="3820" y="0"/>
                  </a:cubicBezTo>
                  <a:close/>
                  <a:moveTo>
                    <a:pt x="533" y="113"/>
                  </a:moveTo>
                  <a:lnTo>
                    <a:pt x="548" y="135"/>
                  </a:lnTo>
                  <a:lnTo>
                    <a:pt x="564" y="135"/>
                  </a:lnTo>
                  <a:cubicBezTo>
                    <a:pt x="564" y="113"/>
                    <a:pt x="564" y="113"/>
                    <a:pt x="548" y="113"/>
                  </a:cubicBezTo>
                  <a:close/>
                  <a:moveTo>
                    <a:pt x="9583" y="119"/>
                  </a:moveTo>
                  <a:cubicBezTo>
                    <a:pt x="9583" y="138"/>
                    <a:pt x="9583" y="160"/>
                    <a:pt x="9567" y="160"/>
                  </a:cubicBezTo>
                  <a:lnTo>
                    <a:pt x="9552" y="138"/>
                  </a:lnTo>
                  <a:lnTo>
                    <a:pt x="9567" y="119"/>
                  </a:lnTo>
                  <a:close/>
                  <a:moveTo>
                    <a:pt x="6042" y="126"/>
                  </a:moveTo>
                  <a:cubicBezTo>
                    <a:pt x="6042" y="148"/>
                    <a:pt x="6042" y="166"/>
                    <a:pt x="6023" y="166"/>
                  </a:cubicBezTo>
                  <a:lnTo>
                    <a:pt x="6007" y="166"/>
                  </a:lnTo>
                  <a:cubicBezTo>
                    <a:pt x="6010" y="151"/>
                    <a:pt x="6017" y="138"/>
                    <a:pt x="6026" y="126"/>
                  </a:cubicBezTo>
                  <a:close/>
                  <a:moveTo>
                    <a:pt x="9376" y="138"/>
                  </a:moveTo>
                  <a:cubicBezTo>
                    <a:pt x="9392" y="138"/>
                    <a:pt x="9392" y="138"/>
                    <a:pt x="9392" y="157"/>
                  </a:cubicBezTo>
                  <a:cubicBezTo>
                    <a:pt x="9392" y="157"/>
                    <a:pt x="9392" y="179"/>
                    <a:pt x="9376" y="179"/>
                  </a:cubicBezTo>
                  <a:lnTo>
                    <a:pt x="9357" y="157"/>
                  </a:lnTo>
                  <a:cubicBezTo>
                    <a:pt x="9357" y="138"/>
                    <a:pt x="9376" y="138"/>
                    <a:pt x="9376" y="138"/>
                  </a:cubicBezTo>
                  <a:close/>
                  <a:moveTo>
                    <a:pt x="3513" y="144"/>
                  </a:moveTo>
                  <a:cubicBezTo>
                    <a:pt x="3513" y="157"/>
                    <a:pt x="3519" y="173"/>
                    <a:pt x="3528" y="185"/>
                  </a:cubicBezTo>
                  <a:cubicBezTo>
                    <a:pt x="3544" y="185"/>
                    <a:pt x="3544" y="163"/>
                    <a:pt x="3544" y="163"/>
                  </a:cubicBezTo>
                  <a:cubicBezTo>
                    <a:pt x="3544" y="163"/>
                    <a:pt x="3544" y="144"/>
                    <a:pt x="3528" y="144"/>
                  </a:cubicBezTo>
                  <a:close/>
                  <a:moveTo>
                    <a:pt x="11325" y="157"/>
                  </a:moveTo>
                  <a:cubicBezTo>
                    <a:pt x="11341" y="157"/>
                    <a:pt x="11341" y="157"/>
                    <a:pt x="11341" y="176"/>
                  </a:cubicBezTo>
                  <a:cubicBezTo>
                    <a:pt x="11341" y="198"/>
                    <a:pt x="11322" y="220"/>
                    <a:pt x="11307" y="220"/>
                  </a:cubicBezTo>
                  <a:cubicBezTo>
                    <a:pt x="11291" y="220"/>
                    <a:pt x="11291" y="176"/>
                    <a:pt x="11325" y="157"/>
                  </a:cubicBezTo>
                  <a:close/>
                  <a:moveTo>
                    <a:pt x="3350" y="204"/>
                  </a:moveTo>
                  <a:cubicBezTo>
                    <a:pt x="3366" y="204"/>
                    <a:pt x="3366" y="204"/>
                    <a:pt x="3366" y="226"/>
                  </a:cubicBezTo>
                  <a:lnTo>
                    <a:pt x="3350" y="226"/>
                  </a:lnTo>
                  <a:lnTo>
                    <a:pt x="3334" y="204"/>
                  </a:lnTo>
                  <a:close/>
                  <a:moveTo>
                    <a:pt x="13598" y="140"/>
                  </a:moveTo>
                  <a:cubicBezTo>
                    <a:pt x="13607" y="140"/>
                    <a:pt x="13601" y="169"/>
                    <a:pt x="13579" y="198"/>
                  </a:cubicBezTo>
                  <a:cubicBezTo>
                    <a:pt x="13571" y="220"/>
                    <a:pt x="13567" y="231"/>
                    <a:pt x="13565" y="231"/>
                  </a:cubicBezTo>
                  <a:cubicBezTo>
                    <a:pt x="13563" y="231"/>
                    <a:pt x="13563" y="220"/>
                    <a:pt x="13563" y="198"/>
                  </a:cubicBezTo>
                  <a:cubicBezTo>
                    <a:pt x="13563" y="179"/>
                    <a:pt x="13563" y="157"/>
                    <a:pt x="13579" y="157"/>
                  </a:cubicBezTo>
                  <a:cubicBezTo>
                    <a:pt x="13588" y="145"/>
                    <a:pt x="13594" y="140"/>
                    <a:pt x="13598" y="140"/>
                  </a:cubicBezTo>
                  <a:close/>
                  <a:moveTo>
                    <a:pt x="2193" y="193"/>
                  </a:moveTo>
                  <a:cubicBezTo>
                    <a:pt x="2197" y="193"/>
                    <a:pt x="2202" y="194"/>
                    <a:pt x="2206" y="195"/>
                  </a:cubicBezTo>
                  <a:lnTo>
                    <a:pt x="2206" y="213"/>
                  </a:lnTo>
                  <a:lnTo>
                    <a:pt x="2190" y="235"/>
                  </a:lnTo>
                  <a:lnTo>
                    <a:pt x="2175" y="213"/>
                  </a:lnTo>
                  <a:cubicBezTo>
                    <a:pt x="2175" y="197"/>
                    <a:pt x="2183" y="193"/>
                    <a:pt x="2193" y="193"/>
                  </a:cubicBezTo>
                  <a:close/>
                  <a:moveTo>
                    <a:pt x="2650" y="164"/>
                  </a:moveTo>
                  <a:cubicBezTo>
                    <a:pt x="2655" y="164"/>
                    <a:pt x="2651" y="173"/>
                    <a:pt x="2642" y="198"/>
                  </a:cubicBezTo>
                  <a:lnTo>
                    <a:pt x="2610" y="238"/>
                  </a:lnTo>
                  <a:cubicBezTo>
                    <a:pt x="2595" y="238"/>
                    <a:pt x="2610" y="217"/>
                    <a:pt x="2626" y="176"/>
                  </a:cubicBezTo>
                  <a:cubicBezTo>
                    <a:pt x="2639" y="168"/>
                    <a:pt x="2646" y="164"/>
                    <a:pt x="2650" y="164"/>
                  </a:cubicBezTo>
                  <a:close/>
                  <a:moveTo>
                    <a:pt x="3218" y="195"/>
                  </a:moveTo>
                  <a:cubicBezTo>
                    <a:pt x="3228" y="195"/>
                    <a:pt x="3233" y="215"/>
                    <a:pt x="3221" y="245"/>
                  </a:cubicBezTo>
                  <a:lnTo>
                    <a:pt x="3190" y="245"/>
                  </a:lnTo>
                  <a:cubicBezTo>
                    <a:pt x="3190" y="223"/>
                    <a:pt x="3190" y="204"/>
                    <a:pt x="3206" y="204"/>
                  </a:cubicBezTo>
                  <a:cubicBezTo>
                    <a:pt x="3210" y="198"/>
                    <a:pt x="3214" y="195"/>
                    <a:pt x="3218" y="195"/>
                  </a:cubicBezTo>
                  <a:close/>
                  <a:moveTo>
                    <a:pt x="323" y="217"/>
                  </a:moveTo>
                  <a:cubicBezTo>
                    <a:pt x="338" y="217"/>
                    <a:pt x="338" y="217"/>
                    <a:pt x="338" y="238"/>
                  </a:cubicBezTo>
                  <a:cubicBezTo>
                    <a:pt x="338" y="238"/>
                    <a:pt x="323" y="257"/>
                    <a:pt x="307" y="257"/>
                  </a:cubicBezTo>
                  <a:lnTo>
                    <a:pt x="291" y="238"/>
                  </a:lnTo>
                  <a:cubicBezTo>
                    <a:pt x="291" y="217"/>
                    <a:pt x="307" y="217"/>
                    <a:pt x="323" y="217"/>
                  </a:cubicBezTo>
                  <a:close/>
                  <a:moveTo>
                    <a:pt x="10131" y="229"/>
                  </a:moveTo>
                  <a:cubicBezTo>
                    <a:pt x="10147" y="229"/>
                    <a:pt x="10147" y="248"/>
                    <a:pt x="10147" y="248"/>
                  </a:cubicBezTo>
                  <a:cubicBezTo>
                    <a:pt x="10147" y="248"/>
                    <a:pt x="10147" y="270"/>
                    <a:pt x="10131" y="270"/>
                  </a:cubicBezTo>
                  <a:cubicBezTo>
                    <a:pt x="10122" y="257"/>
                    <a:pt x="10116" y="242"/>
                    <a:pt x="10116" y="229"/>
                  </a:cubicBezTo>
                  <a:close/>
                  <a:moveTo>
                    <a:pt x="4194" y="220"/>
                  </a:moveTo>
                  <a:cubicBezTo>
                    <a:pt x="4201" y="220"/>
                    <a:pt x="4212" y="230"/>
                    <a:pt x="4221" y="254"/>
                  </a:cubicBezTo>
                  <a:cubicBezTo>
                    <a:pt x="4221" y="276"/>
                    <a:pt x="4221" y="276"/>
                    <a:pt x="4202" y="276"/>
                  </a:cubicBezTo>
                  <a:cubicBezTo>
                    <a:pt x="4196" y="264"/>
                    <a:pt x="4190" y="248"/>
                    <a:pt x="4187" y="232"/>
                  </a:cubicBezTo>
                  <a:cubicBezTo>
                    <a:pt x="4187" y="225"/>
                    <a:pt x="4190" y="220"/>
                    <a:pt x="4194" y="220"/>
                  </a:cubicBezTo>
                  <a:close/>
                  <a:moveTo>
                    <a:pt x="4334" y="235"/>
                  </a:moveTo>
                  <a:cubicBezTo>
                    <a:pt x="4334" y="254"/>
                    <a:pt x="4334" y="276"/>
                    <a:pt x="4315" y="276"/>
                  </a:cubicBezTo>
                  <a:lnTo>
                    <a:pt x="4299" y="254"/>
                  </a:lnTo>
                  <a:lnTo>
                    <a:pt x="4318" y="235"/>
                  </a:lnTo>
                  <a:close/>
                  <a:moveTo>
                    <a:pt x="9702" y="250"/>
                  </a:moveTo>
                  <a:cubicBezTo>
                    <a:pt x="9708" y="250"/>
                    <a:pt x="9711" y="256"/>
                    <a:pt x="9711" y="267"/>
                  </a:cubicBezTo>
                  <a:cubicBezTo>
                    <a:pt x="9711" y="285"/>
                    <a:pt x="9711" y="285"/>
                    <a:pt x="9696" y="285"/>
                  </a:cubicBezTo>
                  <a:cubicBezTo>
                    <a:pt x="9664" y="285"/>
                    <a:pt x="9664" y="285"/>
                    <a:pt x="9680" y="267"/>
                  </a:cubicBezTo>
                  <a:cubicBezTo>
                    <a:pt x="9688" y="256"/>
                    <a:pt x="9696" y="250"/>
                    <a:pt x="9702" y="250"/>
                  </a:cubicBezTo>
                  <a:close/>
                  <a:moveTo>
                    <a:pt x="10789" y="226"/>
                  </a:moveTo>
                  <a:cubicBezTo>
                    <a:pt x="10791" y="226"/>
                    <a:pt x="10793" y="229"/>
                    <a:pt x="10793" y="235"/>
                  </a:cubicBezTo>
                  <a:cubicBezTo>
                    <a:pt x="10790" y="251"/>
                    <a:pt x="10786" y="264"/>
                    <a:pt x="10777" y="276"/>
                  </a:cubicBezTo>
                  <a:cubicBezTo>
                    <a:pt x="10777" y="276"/>
                    <a:pt x="10769" y="286"/>
                    <a:pt x="10763" y="286"/>
                  </a:cubicBezTo>
                  <a:cubicBezTo>
                    <a:pt x="10760" y="286"/>
                    <a:pt x="10758" y="283"/>
                    <a:pt x="10758" y="276"/>
                  </a:cubicBezTo>
                  <a:lnTo>
                    <a:pt x="10758" y="254"/>
                  </a:lnTo>
                  <a:cubicBezTo>
                    <a:pt x="10771" y="241"/>
                    <a:pt x="10783" y="226"/>
                    <a:pt x="10789" y="226"/>
                  </a:cubicBezTo>
                  <a:close/>
                  <a:moveTo>
                    <a:pt x="9809" y="267"/>
                  </a:moveTo>
                  <a:cubicBezTo>
                    <a:pt x="9824" y="267"/>
                    <a:pt x="9824" y="267"/>
                    <a:pt x="9824" y="289"/>
                  </a:cubicBezTo>
                  <a:lnTo>
                    <a:pt x="9809" y="289"/>
                  </a:lnTo>
                  <a:lnTo>
                    <a:pt x="9793" y="267"/>
                  </a:lnTo>
                  <a:close/>
                  <a:moveTo>
                    <a:pt x="9972" y="267"/>
                  </a:moveTo>
                  <a:cubicBezTo>
                    <a:pt x="9987" y="267"/>
                    <a:pt x="9987" y="267"/>
                    <a:pt x="9987" y="289"/>
                  </a:cubicBezTo>
                  <a:lnTo>
                    <a:pt x="9972" y="289"/>
                  </a:lnTo>
                  <a:lnTo>
                    <a:pt x="9953" y="267"/>
                  </a:lnTo>
                  <a:close/>
                  <a:moveTo>
                    <a:pt x="8038" y="251"/>
                  </a:moveTo>
                  <a:cubicBezTo>
                    <a:pt x="8038" y="270"/>
                    <a:pt x="8038" y="292"/>
                    <a:pt x="8022" y="292"/>
                  </a:cubicBezTo>
                  <a:lnTo>
                    <a:pt x="8004" y="292"/>
                  </a:lnTo>
                  <a:cubicBezTo>
                    <a:pt x="8007" y="276"/>
                    <a:pt x="8013" y="260"/>
                    <a:pt x="8022" y="251"/>
                  </a:cubicBezTo>
                  <a:close/>
                  <a:moveTo>
                    <a:pt x="6249" y="254"/>
                  </a:moveTo>
                  <a:cubicBezTo>
                    <a:pt x="6249" y="273"/>
                    <a:pt x="6249" y="295"/>
                    <a:pt x="6233" y="295"/>
                  </a:cubicBezTo>
                  <a:lnTo>
                    <a:pt x="6217" y="273"/>
                  </a:lnTo>
                  <a:lnTo>
                    <a:pt x="6233" y="254"/>
                  </a:lnTo>
                  <a:close/>
                  <a:moveTo>
                    <a:pt x="482" y="218"/>
                  </a:moveTo>
                  <a:cubicBezTo>
                    <a:pt x="486" y="218"/>
                    <a:pt x="491" y="219"/>
                    <a:pt x="498" y="220"/>
                  </a:cubicBezTo>
                  <a:cubicBezTo>
                    <a:pt x="517" y="220"/>
                    <a:pt x="533" y="220"/>
                    <a:pt x="533" y="238"/>
                  </a:cubicBezTo>
                  <a:lnTo>
                    <a:pt x="514" y="238"/>
                  </a:lnTo>
                  <a:cubicBezTo>
                    <a:pt x="514" y="233"/>
                    <a:pt x="512" y="231"/>
                    <a:pt x="511" y="231"/>
                  </a:cubicBezTo>
                  <a:lnTo>
                    <a:pt x="511" y="231"/>
                  </a:lnTo>
                  <a:cubicBezTo>
                    <a:pt x="507" y="231"/>
                    <a:pt x="503" y="245"/>
                    <a:pt x="514" y="260"/>
                  </a:cubicBezTo>
                  <a:lnTo>
                    <a:pt x="514" y="301"/>
                  </a:lnTo>
                  <a:cubicBezTo>
                    <a:pt x="498" y="301"/>
                    <a:pt x="482" y="279"/>
                    <a:pt x="482" y="260"/>
                  </a:cubicBezTo>
                  <a:cubicBezTo>
                    <a:pt x="470" y="226"/>
                    <a:pt x="467" y="218"/>
                    <a:pt x="482" y="218"/>
                  </a:cubicBezTo>
                  <a:close/>
                  <a:moveTo>
                    <a:pt x="2770" y="260"/>
                  </a:moveTo>
                  <a:cubicBezTo>
                    <a:pt x="2770" y="281"/>
                    <a:pt x="2770" y="301"/>
                    <a:pt x="2757" y="301"/>
                  </a:cubicBezTo>
                  <a:cubicBezTo>
                    <a:pt x="2756" y="301"/>
                    <a:pt x="2755" y="301"/>
                    <a:pt x="2754" y="301"/>
                  </a:cubicBezTo>
                  <a:lnTo>
                    <a:pt x="2739" y="301"/>
                  </a:lnTo>
                  <a:cubicBezTo>
                    <a:pt x="2739" y="289"/>
                    <a:pt x="2745" y="273"/>
                    <a:pt x="2754" y="260"/>
                  </a:cubicBezTo>
                  <a:close/>
                  <a:moveTo>
                    <a:pt x="3930" y="273"/>
                  </a:moveTo>
                  <a:cubicBezTo>
                    <a:pt x="3945" y="273"/>
                    <a:pt x="3945" y="295"/>
                    <a:pt x="3945" y="295"/>
                  </a:cubicBezTo>
                  <a:cubicBezTo>
                    <a:pt x="3945" y="301"/>
                    <a:pt x="3944" y="303"/>
                    <a:pt x="3941" y="303"/>
                  </a:cubicBezTo>
                  <a:cubicBezTo>
                    <a:pt x="3936" y="303"/>
                    <a:pt x="3925" y="292"/>
                    <a:pt x="3914" y="292"/>
                  </a:cubicBezTo>
                  <a:cubicBezTo>
                    <a:pt x="3898" y="273"/>
                    <a:pt x="3898" y="273"/>
                    <a:pt x="3930" y="273"/>
                  </a:cubicBezTo>
                  <a:close/>
                  <a:moveTo>
                    <a:pt x="7361" y="264"/>
                  </a:moveTo>
                  <a:cubicBezTo>
                    <a:pt x="7392" y="264"/>
                    <a:pt x="7392" y="264"/>
                    <a:pt x="7392" y="285"/>
                  </a:cubicBezTo>
                  <a:cubicBezTo>
                    <a:pt x="7392" y="303"/>
                    <a:pt x="7374" y="304"/>
                    <a:pt x="7358" y="304"/>
                  </a:cubicBezTo>
                  <a:cubicBezTo>
                    <a:pt x="7353" y="304"/>
                    <a:pt x="7349" y="304"/>
                    <a:pt x="7345" y="304"/>
                  </a:cubicBezTo>
                  <a:cubicBezTo>
                    <a:pt x="7330" y="292"/>
                    <a:pt x="7339" y="264"/>
                    <a:pt x="7361" y="264"/>
                  </a:cubicBezTo>
                  <a:close/>
                  <a:moveTo>
                    <a:pt x="9932" y="298"/>
                  </a:moveTo>
                  <a:cubicBezTo>
                    <a:pt x="9930" y="298"/>
                    <a:pt x="9927" y="300"/>
                    <a:pt x="9921" y="307"/>
                  </a:cubicBezTo>
                  <a:cubicBezTo>
                    <a:pt x="9932" y="307"/>
                    <a:pt x="9935" y="298"/>
                    <a:pt x="9932" y="298"/>
                  </a:cubicBezTo>
                  <a:close/>
                  <a:moveTo>
                    <a:pt x="3623" y="270"/>
                  </a:moveTo>
                  <a:cubicBezTo>
                    <a:pt x="3641" y="270"/>
                    <a:pt x="3657" y="270"/>
                    <a:pt x="3657" y="292"/>
                  </a:cubicBezTo>
                  <a:cubicBezTo>
                    <a:pt x="3657" y="292"/>
                    <a:pt x="3657" y="311"/>
                    <a:pt x="3638" y="311"/>
                  </a:cubicBezTo>
                  <a:cubicBezTo>
                    <a:pt x="3623" y="311"/>
                    <a:pt x="3608" y="291"/>
                    <a:pt x="3607" y="289"/>
                  </a:cubicBezTo>
                  <a:lnTo>
                    <a:pt x="3607" y="289"/>
                  </a:lnTo>
                  <a:cubicBezTo>
                    <a:pt x="3608" y="270"/>
                    <a:pt x="3623" y="270"/>
                    <a:pt x="3623" y="270"/>
                  </a:cubicBezTo>
                  <a:close/>
                  <a:moveTo>
                    <a:pt x="2285" y="226"/>
                  </a:moveTo>
                  <a:cubicBezTo>
                    <a:pt x="2288" y="226"/>
                    <a:pt x="2288" y="237"/>
                    <a:pt x="2288" y="257"/>
                  </a:cubicBezTo>
                  <a:cubicBezTo>
                    <a:pt x="2291" y="282"/>
                    <a:pt x="2278" y="307"/>
                    <a:pt x="2253" y="320"/>
                  </a:cubicBezTo>
                  <a:lnTo>
                    <a:pt x="2222" y="320"/>
                  </a:lnTo>
                  <a:lnTo>
                    <a:pt x="2256" y="276"/>
                  </a:lnTo>
                  <a:cubicBezTo>
                    <a:pt x="2273" y="242"/>
                    <a:pt x="2281" y="226"/>
                    <a:pt x="2285" y="226"/>
                  </a:cubicBezTo>
                  <a:close/>
                  <a:moveTo>
                    <a:pt x="5381" y="285"/>
                  </a:moveTo>
                  <a:cubicBezTo>
                    <a:pt x="5381" y="307"/>
                    <a:pt x="5381" y="329"/>
                    <a:pt x="5362" y="329"/>
                  </a:cubicBezTo>
                  <a:lnTo>
                    <a:pt x="5346" y="307"/>
                  </a:lnTo>
                  <a:lnTo>
                    <a:pt x="5362" y="285"/>
                  </a:lnTo>
                  <a:close/>
                  <a:moveTo>
                    <a:pt x="1432" y="289"/>
                  </a:moveTo>
                  <a:cubicBezTo>
                    <a:pt x="1451" y="289"/>
                    <a:pt x="1448" y="311"/>
                    <a:pt x="1416" y="332"/>
                  </a:cubicBezTo>
                  <a:lnTo>
                    <a:pt x="1385" y="332"/>
                  </a:lnTo>
                  <a:cubicBezTo>
                    <a:pt x="1385" y="311"/>
                    <a:pt x="1416" y="289"/>
                    <a:pt x="1432" y="289"/>
                  </a:cubicBezTo>
                  <a:close/>
                  <a:moveTo>
                    <a:pt x="5750" y="270"/>
                  </a:moveTo>
                  <a:cubicBezTo>
                    <a:pt x="5766" y="270"/>
                    <a:pt x="5766" y="270"/>
                    <a:pt x="5766" y="292"/>
                  </a:cubicBezTo>
                  <a:cubicBezTo>
                    <a:pt x="5766" y="304"/>
                    <a:pt x="5760" y="320"/>
                    <a:pt x="5750" y="332"/>
                  </a:cubicBezTo>
                  <a:cubicBezTo>
                    <a:pt x="5735" y="332"/>
                    <a:pt x="5750" y="289"/>
                    <a:pt x="5750" y="270"/>
                  </a:cubicBezTo>
                  <a:close/>
                  <a:moveTo>
                    <a:pt x="3093" y="326"/>
                  </a:moveTo>
                  <a:lnTo>
                    <a:pt x="3093" y="348"/>
                  </a:lnTo>
                  <a:cubicBezTo>
                    <a:pt x="3082" y="348"/>
                    <a:pt x="3071" y="357"/>
                    <a:pt x="3064" y="357"/>
                  </a:cubicBezTo>
                  <a:cubicBezTo>
                    <a:pt x="3061" y="357"/>
                    <a:pt x="3058" y="354"/>
                    <a:pt x="3058" y="348"/>
                  </a:cubicBezTo>
                  <a:cubicBezTo>
                    <a:pt x="3043" y="348"/>
                    <a:pt x="3077" y="326"/>
                    <a:pt x="3093" y="326"/>
                  </a:cubicBezTo>
                  <a:close/>
                  <a:moveTo>
                    <a:pt x="1506" y="323"/>
                  </a:moveTo>
                  <a:cubicBezTo>
                    <a:pt x="1490" y="323"/>
                    <a:pt x="1482" y="339"/>
                    <a:pt x="1482" y="354"/>
                  </a:cubicBezTo>
                  <a:cubicBezTo>
                    <a:pt x="1482" y="373"/>
                    <a:pt x="1498" y="373"/>
                    <a:pt x="1529" y="373"/>
                  </a:cubicBezTo>
                  <a:cubicBezTo>
                    <a:pt x="1545" y="373"/>
                    <a:pt x="1560" y="354"/>
                    <a:pt x="1560" y="354"/>
                  </a:cubicBezTo>
                  <a:cubicBezTo>
                    <a:pt x="1560" y="332"/>
                    <a:pt x="1545" y="332"/>
                    <a:pt x="1529" y="332"/>
                  </a:cubicBezTo>
                  <a:cubicBezTo>
                    <a:pt x="1520" y="326"/>
                    <a:pt x="1512" y="323"/>
                    <a:pt x="1506" y="323"/>
                  </a:cubicBezTo>
                  <a:close/>
                  <a:moveTo>
                    <a:pt x="9762" y="359"/>
                  </a:moveTo>
                  <a:cubicBezTo>
                    <a:pt x="9762" y="362"/>
                    <a:pt x="9762" y="366"/>
                    <a:pt x="9762" y="370"/>
                  </a:cubicBezTo>
                  <a:cubicBezTo>
                    <a:pt x="9763" y="371"/>
                    <a:pt x="9764" y="373"/>
                    <a:pt x="9764" y="374"/>
                  </a:cubicBezTo>
                  <a:lnTo>
                    <a:pt x="9764" y="374"/>
                  </a:lnTo>
                  <a:cubicBezTo>
                    <a:pt x="9763" y="370"/>
                    <a:pt x="9763" y="365"/>
                    <a:pt x="9762" y="359"/>
                  </a:cubicBezTo>
                  <a:close/>
                  <a:moveTo>
                    <a:pt x="9764" y="374"/>
                  </a:moveTo>
                  <a:cubicBezTo>
                    <a:pt x="9766" y="380"/>
                    <a:pt x="9768" y="382"/>
                    <a:pt x="9768" y="382"/>
                  </a:cubicBezTo>
                  <a:cubicBezTo>
                    <a:pt x="9769" y="382"/>
                    <a:pt x="9768" y="379"/>
                    <a:pt x="9764" y="374"/>
                  </a:cubicBezTo>
                  <a:close/>
                  <a:moveTo>
                    <a:pt x="4090" y="51"/>
                  </a:moveTo>
                  <a:cubicBezTo>
                    <a:pt x="4083" y="51"/>
                    <a:pt x="4080" y="61"/>
                    <a:pt x="4089" y="85"/>
                  </a:cubicBezTo>
                  <a:cubicBezTo>
                    <a:pt x="4089" y="120"/>
                    <a:pt x="4089" y="127"/>
                    <a:pt x="4074" y="127"/>
                  </a:cubicBezTo>
                  <a:cubicBezTo>
                    <a:pt x="4070" y="127"/>
                    <a:pt x="4065" y="126"/>
                    <a:pt x="4058" y="126"/>
                  </a:cubicBezTo>
                  <a:cubicBezTo>
                    <a:pt x="4042" y="126"/>
                    <a:pt x="4027" y="126"/>
                    <a:pt x="4027" y="107"/>
                  </a:cubicBezTo>
                  <a:cubicBezTo>
                    <a:pt x="4027" y="85"/>
                    <a:pt x="4027" y="85"/>
                    <a:pt x="3995" y="85"/>
                  </a:cubicBezTo>
                  <a:cubicBezTo>
                    <a:pt x="3945" y="85"/>
                    <a:pt x="3898" y="148"/>
                    <a:pt x="3879" y="188"/>
                  </a:cubicBezTo>
                  <a:cubicBezTo>
                    <a:pt x="3879" y="209"/>
                    <a:pt x="3879" y="219"/>
                    <a:pt x="3878" y="219"/>
                  </a:cubicBezTo>
                  <a:cubicBezTo>
                    <a:pt x="3876" y="219"/>
                    <a:pt x="3872" y="209"/>
                    <a:pt x="3864" y="188"/>
                  </a:cubicBezTo>
                  <a:cubicBezTo>
                    <a:pt x="3864" y="166"/>
                    <a:pt x="3848" y="166"/>
                    <a:pt x="3832" y="166"/>
                  </a:cubicBezTo>
                  <a:cubicBezTo>
                    <a:pt x="3832" y="174"/>
                    <a:pt x="3831" y="176"/>
                    <a:pt x="3829" y="176"/>
                  </a:cubicBezTo>
                  <a:cubicBezTo>
                    <a:pt x="3826" y="176"/>
                    <a:pt x="3822" y="166"/>
                    <a:pt x="3832" y="166"/>
                  </a:cubicBezTo>
                  <a:cubicBezTo>
                    <a:pt x="3832" y="149"/>
                    <a:pt x="3842" y="147"/>
                    <a:pt x="3854" y="147"/>
                  </a:cubicBezTo>
                  <a:cubicBezTo>
                    <a:pt x="3857" y="147"/>
                    <a:pt x="3860" y="148"/>
                    <a:pt x="3864" y="148"/>
                  </a:cubicBezTo>
                  <a:lnTo>
                    <a:pt x="3864" y="126"/>
                  </a:lnTo>
                  <a:cubicBezTo>
                    <a:pt x="3856" y="105"/>
                    <a:pt x="3848" y="95"/>
                    <a:pt x="3840" y="95"/>
                  </a:cubicBezTo>
                  <a:cubicBezTo>
                    <a:pt x="3832" y="95"/>
                    <a:pt x="3825" y="105"/>
                    <a:pt x="3817" y="126"/>
                  </a:cubicBezTo>
                  <a:cubicBezTo>
                    <a:pt x="3809" y="135"/>
                    <a:pt x="3805" y="140"/>
                    <a:pt x="3801" y="140"/>
                  </a:cubicBezTo>
                  <a:cubicBezTo>
                    <a:pt x="3797" y="140"/>
                    <a:pt x="3793" y="135"/>
                    <a:pt x="3785" y="126"/>
                  </a:cubicBezTo>
                  <a:cubicBezTo>
                    <a:pt x="3774" y="110"/>
                    <a:pt x="3763" y="95"/>
                    <a:pt x="3757" y="95"/>
                  </a:cubicBezTo>
                  <a:cubicBezTo>
                    <a:pt x="3754" y="95"/>
                    <a:pt x="3752" y="97"/>
                    <a:pt x="3751" y="104"/>
                  </a:cubicBezTo>
                  <a:cubicBezTo>
                    <a:pt x="3735" y="104"/>
                    <a:pt x="3717" y="94"/>
                    <a:pt x="3704" y="82"/>
                  </a:cubicBezTo>
                  <a:cubicBezTo>
                    <a:pt x="3673" y="82"/>
                    <a:pt x="3657" y="82"/>
                    <a:pt x="3657" y="104"/>
                  </a:cubicBezTo>
                  <a:cubicBezTo>
                    <a:pt x="3657" y="123"/>
                    <a:pt x="3638" y="123"/>
                    <a:pt x="3623" y="123"/>
                  </a:cubicBezTo>
                  <a:cubicBezTo>
                    <a:pt x="3607" y="123"/>
                    <a:pt x="3591" y="123"/>
                    <a:pt x="3591" y="144"/>
                  </a:cubicBezTo>
                  <a:cubicBezTo>
                    <a:pt x="3591" y="168"/>
                    <a:pt x="3572" y="186"/>
                    <a:pt x="3550" y="186"/>
                  </a:cubicBezTo>
                  <a:cubicBezTo>
                    <a:pt x="3548" y="186"/>
                    <a:pt x="3546" y="185"/>
                    <a:pt x="3544" y="185"/>
                  </a:cubicBezTo>
                  <a:cubicBezTo>
                    <a:pt x="3530" y="193"/>
                    <a:pt x="3522" y="197"/>
                    <a:pt x="3516" y="197"/>
                  </a:cubicBezTo>
                  <a:cubicBezTo>
                    <a:pt x="3507" y="197"/>
                    <a:pt x="3503" y="188"/>
                    <a:pt x="3494" y="163"/>
                  </a:cubicBezTo>
                  <a:cubicBezTo>
                    <a:pt x="3494" y="141"/>
                    <a:pt x="3478" y="141"/>
                    <a:pt x="3463" y="141"/>
                  </a:cubicBezTo>
                  <a:cubicBezTo>
                    <a:pt x="3450" y="141"/>
                    <a:pt x="3438" y="132"/>
                    <a:pt x="3431" y="123"/>
                  </a:cubicBezTo>
                  <a:cubicBezTo>
                    <a:pt x="3427" y="116"/>
                    <a:pt x="3423" y="113"/>
                    <a:pt x="3421" y="113"/>
                  </a:cubicBezTo>
                  <a:cubicBezTo>
                    <a:pt x="3415" y="113"/>
                    <a:pt x="3415" y="128"/>
                    <a:pt x="3413" y="141"/>
                  </a:cubicBezTo>
                  <a:lnTo>
                    <a:pt x="3413" y="182"/>
                  </a:lnTo>
                  <a:cubicBezTo>
                    <a:pt x="3397" y="182"/>
                    <a:pt x="3381" y="141"/>
                    <a:pt x="3381" y="119"/>
                  </a:cubicBezTo>
                  <a:cubicBezTo>
                    <a:pt x="3373" y="99"/>
                    <a:pt x="3369" y="89"/>
                    <a:pt x="3367" y="89"/>
                  </a:cubicBezTo>
                  <a:cubicBezTo>
                    <a:pt x="3366" y="89"/>
                    <a:pt x="3366" y="99"/>
                    <a:pt x="3366" y="119"/>
                  </a:cubicBezTo>
                  <a:cubicBezTo>
                    <a:pt x="3366" y="135"/>
                    <a:pt x="3358" y="150"/>
                    <a:pt x="3342" y="150"/>
                  </a:cubicBezTo>
                  <a:cubicBezTo>
                    <a:pt x="3336" y="150"/>
                    <a:pt x="3328" y="148"/>
                    <a:pt x="3319" y="141"/>
                  </a:cubicBezTo>
                  <a:cubicBezTo>
                    <a:pt x="3284" y="141"/>
                    <a:pt x="3253" y="141"/>
                    <a:pt x="3253" y="119"/>
                  </a:cubicBezTo>
                  <a:cubicBezTo>
                    <a:pt x="3250" y="113"/>
                    <a:pt x="3243" y="110"/>
                    <a:pt x="3237" y="110"/>
                  </a:cubicBezTo>
                  <a:cubicBezTo>
                    <a:pt x="3231" y="110"/>
                    <a:pt x="3225" y="113"/>
                    <a:pt x="3221" y="119"/>
                  </a:cubicBezTo>
                  <a:cubicBezTo>
                    <a:pt x="3214" y="130"/>
                    <a:pt x="3206" y="136"/>
                    <a:pt x="3194" y="136"/>
                  </a:cubicBezTo>
                  <a:cubicBezTo>
                    <a:pt x="3181" y="136"/>
                    <a:pt x="3165" y="130"/>
                    <a:pt x="3140" y="119"/>
                  </a:cubicBezTo>
                  <a:cubicBezTo>
                    <a:pt x="3100" y="97"/>
                    <a:pt x="3080" y="86"/>
                    <a:pt x="3070" y="86"/>
                  </a:cubicBezTo>
                  <a:cubicBezTo>
                    <a:pt x="3061" y="86"/>
                    <a:pt x="3060" y="96"/>
                    <a:pt x="3058" y="116"/>
                  </a:cubicBezTo>
                  <a:cubicBezTo>
                    <a:pt x="3058" y="129"/>
                    <a:pt x="3058" y="142"/>
                    <a:pt x="3055" y="142"/>
                  </a:cubicBezTo>
                  <a:cubicBezTo>
                    <a:pt x="3053" y="142"/>
                    <a:pt x="3049" y="135"/>
                    <a:pt x="3043" y="116"/>
                  </a:cubicBezTo>
                  <a:cubicBezTo>
                    <a:pt x="3038" y="111"/>
                    <a:pt x="3034" y="109"/>
                    <a:pt x="3029" y="109"/>
                  </a:cubicBezTo>
                  <a:cubicBezTo>
                    <a:pt x="3017" y="109"/>
                    <a:pt x="3002" y="123"/>
                    <a:pt x="2980" y="138"/>
                  </a:cubicBezTo>
                  <a:cubicBezTo>
                    <a:pt x="2964" y="163"/>
                    <a:pt x="2961" y="191"/>
                    <a:pt x="2961" y="223"/>
                  </a:cubicBezTo>
                  <a:cubicBezTo>
                    <a:pt x="2961" y="246"/>
                    <a:pt x="2961" y="256"/>
                    <a:pt x="2955" y="256"/>
                  </a:cubicBezTo>
                  <a:cubicBezTo>
                    <a:pt x="2951" y="256"/>
                    <a:pt x="2943" y="251"/>
                    <a:pt x="2930" y="242"/>
                  </a:cubicBezTo>
                  <a:cubicBezTo>
                    <a:pt x="2914" y="242"/>
                    <a:pt x="2899" y="220"/>
                    <a:pt x="2899" y="201"/>
                  </a:cubicBezTo>
                  <a:cubicBezTo>
                    <a:pt x="2899" y="179"/>
                    <a:pt x="2914" y="179"/>
                    <a:pt x="2914" y="179"/>
                  </a:cubicBezTo>
                  <a:lnTo>
                    <a:pt x="2930" y="179"/>
                  </a:lnTo>
                  <a:cubicBezTo>
                    <a:pt x="2930" y="157"/>
                    <a:pt x="2930" y="138"/>
                    <a:pt x="2899" y="138"/>
                  </a:cubicBezTo>
                  <a:cubicBezTo>
                    <a:pt x="2891" y="127"/>
                    <a:pt x="2883" y="122"/>
                    <a:pt x="2877" y="122"/>
                  </a:cubicBezTo>
                  <a:cubicBezTo>
                    <a:pt x="2871" y="122"/>
                    <a:pt x="2867" y="127"/>
                    <a:pt x="2867" y="138"/>
                  </a:cubicBezTo>
                  <a:cubicBezTo>
                    <a:pt x="2852" y="116"/>
                    <a:pt x="2817" y="116"/>
                    <a:pt x="2786" y="116"/>
                  </a:cubicBezTo>
                  <a:cubicBezTo>
                    <a:pt x="2754" y="116"/>
                    <a:pt x="2704" y="113"/>
                    <a:pt x="2689" y="94"/>
                  </a:cubicBezTo>
                  <a:cubicBezTo>
                    <a:pt x="2657" y="94"/>
                    <a:pt x="2642" y="94"/>
                    <a:pt x="2642" y="113"/>
                  </a:cubicBezTo>
                  <a:cubicBezTo>
                    <a:pt x="2642" y="138"/>
                    <a:pt x="2636" y="148"/>
                    <a:pt x="2632" y="148"/>
                  </a:cubicBezTo>
                  <a:cubicBezTo>
                    <a:pt x="2629" y="148"/>
                    <a:pt x="2626" y="143"/>
                    <a:pt x="2626" y="135"/>
                  </a:cubicBezTo>
                  <a:cubicBezTo>
                    <a:pt x="2616" y="107"/>
                    <a:pt x="2529" y="88"/>
                    <a:pt x="2462" y="88"/>
                  </a:cubicBezTo>
                  <a:cubicBezTo>
                    <a:pt x="2423" y="88"/>
                    <a:pt x="2390" y="95"/>
                    <a:pt x="2385" y="110"/>
                  </a:cubicBezTo>
                  <a:lnTo>
                    <a:pt x="2350" y="110"/>
                  </a:lnTo>
                  <a:cubicBezTo>
                    <a:pt x="2334" y="100"/>
                    <a:pt x="2300" y="95"/>
                    <a:pt x="2269" y="95"/>
                  </a:cubicBezTo>
                  <a:cubicBezTo>
                    <a:pt x="2240" y="95"/>
                    <a:pt x="2214" y="99"/>
                    <a:pt x="2206" y="110"/>
                  </a:cubicBezTo>
                  <a:lnTo>
                    <a:pt x="2159" y="110"/>
                  </a:lnTo>
                  <a:cubicBezTo>
                    <a:pt x="2141" y="99"/>
                    <a:pt x="2128" y="93"/>
                    <a:pt x="2118" y="93"/>
                  </a:cubicBezTo>
                  <a:cubicBezTo>
                    <a:pt x="2108" y="93"/>
                    <a:pt x="2101" y="98"/>
                    <a:pt x="2093" y="107"/>
                  </a:cubicBezTo>
                  <a:cubicBezTo>
                    <a:pt x="2082" y="122"/>
                    <a:pt x="2079" y="138"/>
                    <a:pt x="2078" y="138"/>
                  </a:cubicBezTo>
                  <a:cubicBezTo>
                    <a:pt x="2078" y="138"/>
                    <a:pt x="2078" y="135"/>
                    <a:pt x="2078" y="129"/>
                  </a:cubicBezTo>
                  <a:cubicBezTo>
                    <a:pt x="2078" y="107"/>
                    <a:pt x="2046" y="107"/>
                    <a:pt x="1980" y="107"/>
                  </a:cubicBezTo>
                  <a:cubicBezTo>
                    <a:pt x="1918" y="107"/>
                    <a:pt x="1918" y="107"/>
                    <a:pt x="1933" y="129"/>
                  </a:cubicBezTo>
                  <a:cubicBezTo>
                    <a:pt x="1916" y="134"/>
                    <a:pt x="1903" y="136"/>
                    <a:pt x="1893" y="136"/>
                  </a:cubicBezTo>
                  <a:cubicBezTo>
                    <a:pt x="1868" y="136"/>
                    <a:pt x="1868" y="121"/>
                    <a:pt x="1868" y="107"/>
                  </a:cubicBezTo>
                  <a:cubicBezTo>
                    <a:pt x="1875" y="88"/>
                    <a:pt x="1872" y="77"/>
                    <a:pt x="1865" y="77"/>
                  </a:cubicBezTo>
                  <a:cubicBezTo>
                    <a:pt x="1858" y="77"/>
                    <a:pt x="1845" y="92"/>
                    <a:pt x="1836" y="126"/>
                  </a:cubicBezTo>
                  <a:cubicBezTo>
                    <a:pt x="1827" y="151"/>
                    <a:pt x="1811" y="162"/>
                    <a:pt x="1800" y="162"/>
                  </a:cubicBezTo>
                  <a:cubicBezTo>
                    <a:pt x="1792" y="162"/>
                    <a:pt x="1786" y="157"/>
                    <a:pt x="1786" y="148"/>
                  </a:cubicBezTo>
                  <a:cubicBezTo>
                    <a:pt x="1786" y="126"/>
                    <a:pt x="1805" y="126"/>
                    <a:pt x="1821" y="126"/>
                  </a:cubicBezTo>
                  <a:lnTo>
                    <a:pt x="1821" y="85"/>
                  </a:lnTo>
                  <a:cubicBezTo>
                    <a:pt x="1805" y="85"/>
                    <a:pt x="1805" y="85"/>
                    <a:pt x="1786" y="107"/>
                  </a:cubicBezTo>
                  <a:cubicBezTo>
                    <a:pt x="1774" y="107"/>
                    <a:pt x="1761" y="113"/>
                    <a:pt x="1755" y="126"/>
                  </a:cubicBezTo>
                  <a:cubicBezTo>
                    <a:pt x="1739" y="144"/>
                    <a:pt x="1739" y="170"/>
                    <a:pt x="1755" y="188"/>
                  </a:cubicBezTo>
                  <a:cubicBezTo>
                    <a:pt x="1770" y="210"/>
                    <a:pt x="1755" y="210"/>
                    <a:pt x="1739" y="210"/>
                  </a:cubicBezTo>
                  <a:cubicBezTo>
                    <a:pt x="1708" y="188"/>
                    <a:pt x="1708" y="166"/>
                    <a:pt x="1723" y="148"/>
                  </a:cubicBezTo>
                  <a:cubicBezTo>
                    <a:pt x="1739" y="148"/>
                    <a:pt x="1739" y="126"/>
                    <a:pt x="1739" y="104"/>
                  </a:cubicBezTo>
                  <a:cubicBezTo>
                    <a:pt x="1739" y="100"/>
                    <a:pt x="1737" y="99"/>
                    <a:pt x="1733" y="99"/>
                  </a:cubicBezTo>
                  <a:cubicBezTo>
                    <a:pt x="1713" y="99"/>
                    <a:pt x="1655" y="133"/>
                    <a:pt x="1642" y="166"/>
                  </a:cubicBezTo>
                  <a:lnTo>
                    <a:pt x="1642" y="144"/>
                  </a:lnTo>
                  <a:cubicBezTo>
                    <a:pt x="1642" y="126"/>
                    <a:pt x="1611" y="126"/>
                    <a:pt x="1579" y="126"/>
                  </a:cubicBezTo>
                  <a:cubicBezTo>
                    <a:pt x="1572" y="126"/>
                    <a:pt x="1565" y="126"/>
                    <a:pt x="1559" y="126"/>
                  </a:cubicBezTo>
                  <a:cubicBezTo>
                    <a:pt x="1539" y="126"/>
                    <a:pt x="1529" y="127"/>
                    <a:pt x="1529" y="144"/>
                  </a:cubicBezTo>
                  <a:cubicBezTo>
                    <a:pt x="1529" y="166"/>
                    <a:pt x="1529" y="185"/>
                    <a:pt x="1513" y="185"/>
                  </a:cubicBezTo>
                  <a:cubicBezTo>
                    <a:pt x="1529" y="185"/>
                    <a:pt x="1529" y="207"/>
                    <a:pt x="1529" y="229"/>
                  </a:cubicBezTo>
                  <a:cubicBezTo>
                    <a:pt x="1510" y="217"/>
                    <a:pt x="1495" y="201"/>
                    <a:pt x="1482" y="185"/>
                  </a:cubicBezTo>
                  <a:cubicBezTo>
                    <a:pt x="1455" y="147"/>
                    <a:pt x="1409" y="122"/>
                    <a:pt x="1362" y="122"/>
                  </a:cubicBezTo>
                  <a:cubicBezTo>
                    <a:pt x="1359" y="122"/>
                    <a:pt x="1356" y="122"/>
                    <a:pt x="1354" y="123"/>
                  </a:cubicBezTo>
                  <a:cubicBezTo>
                    <a:pt x="1319" y="123"/>
                    <a:pt x="1272" y="123"/>
                    <a:pt x="1256" y="101"/>
                  </a:cubicBezTo>
                  <a:cubicBezTo>
                    <a:pt x="1222" y="101"/>
                    <a:pt x="1206" y="101"/>
                    <a:pt x="1206" y="119"/>
                  </a:cubicBezTo>
                  <a:lnTo>
                    <a:pt x="1175" y="119"/>
                  </a:lnTo>
                  <a:cubicBezTo>
                    <a:pt x="1167" y="110"/>
                    <a:pt x="1155" y="105"/>
                    <a:pt x="1146" y="105"/>
                  </a:cubicBezTo>
                  <a:cubicBezTo>
                    <a:pt x="1136" y="105"/>
                    <a:pt x="1128" y="110"/>
                    <a:pt x="1128" y="119"/>
                  </a:cubicBezTo>
                  <a:cubicBezTo>
                    <a:pt x="1122" y="127"/>
                    <a:pt x="1116" y="129"/>
                    <a:pt x="1110" y="129"/>
                  </a:cubicBezTo>
                  <a:cubicBezTo>
                    <a:pt x="1099" y="129"/>
                    <a:pt x="1088" y="119"/>
                    <a:pt x="1078" y="119"/>
                  </a:cubicBezTo>
                  <a:cubicBezTo>
                    <a:pt x="1064" y="101"/>
                    <a:pt x="1056" y="91"/>
                    <a:pt x="1053" y="91"/>
                  </a:cubicBezTo>
                  <a:lnTo>
                    <a:pt x="1053" y="91"/>
                  </a:lnTo>
                  <a:cubicBezTo>
                    <a:pt x="1050" y="91"/>
                    <a:pt x="1054" y="107"/>
                    <a:pt x="1062" y="141"/>
                  </a:cubicBezTo>
                  <a:cubicBezTo>
                    <a:pt x="1062" y="160"/>
                    <a:pt x="1094" y="182"/>
                    <a:pt x="1109" y="182"/>
                  </a:cubicBezTo>
                  <a:lnTo>
                    <a:pt x="1159" y="182"/>
                  </a:lnTo>
                  <a:lnTo>
                    <a:pt x="1109" y="204"/>
                  </a:lnTo>
                  <a:cubicBezTo>
                    <a:pt x="1094" y="204"/>
                    <a:pt x="1062" y="223"/>
                    <a:pt x="1062" y="245"/>
                  </a:cubicBezTo>
                  <a:cubicBezTo>
                    <a:pt x="1062" y="245"/>
                    <a:pt x="1062" y="267"/>
                    <a:pt x="1047" y="267"/>
                  </a:cubicBezTo>
                  <a:lnTo>
                    <a:pt x="1047" y="223"/>
                  </a:lnTo>
                  <a:cubicBezTo>
                    <a:pt x="1059" y="204"/>
                    <a:pt x="1065" y="182"/>
                    <a:pt x="1062" y="160"/>
                  </a:cubicBezTo>
                  <a:cubicBezTo>
                    <a:pt x="1052" y="135"/>
                    <a:pt x="1030" y="116"/>
                    <a:pt x="1014" y="116"/>
                  </a:cubicBezTo>
                  <a:cubicBezTo>
                    <a:pt x="1005" y="116"/>
                    <a:pt x="998" y="123"/>
                    <a:pt x="996" y="138"/>
                  </a:cubicBezTo>
                  <a:cubicBezTo>
                    <a:pt x="981" y="138"/>
                    <a:pt x="981" y="138"/>
                    <a:pt x="965" y="119"/>
                  </a:cubicBezTo>
                  <a:cubicBezTo>
                    <a:pt x="965" y="110"/>
                    <a:pt x="962" y="105"/>
                    <a:pt x="958" y="105"/>
                  </a:cubicBezTo>
                  <a:cubicBezTo>
                    <a:pt x="952" y="105"/>
                    <a:pt x="943" y="115"/>
                    <a:pt x="934" y="138"/>
                  </a:cubicBezTo>
                  <a:cubicBezTo>
                    <a:pt x="926" y="160"/>
                    <a:pt x="918" y="170"/>
                    <a:pt x="910" y="170"/>
                  </a:cubicBezTo>
                  <a:cubicBezTo>
                    <a:pt x="902" y="170"/>
                    <a:pt x="893" y="159"/>
                    <a:pt x="884" y="138"/>
                  </a:cubicBezTo>
                  <a:cubicBezTo>
                    <a:pt x="865" y="114"/>
                    <a:pt x="835" y="104"/>
                    <a:pt x="814" y="104"/>
                  </a:cubicBezTo>
                  <a:cubicBezTo>
                    <a:pt x="800" y="104"/>
                    <a:pt x="790" y="109"/>
                    <a:pt x="790" y="116"/>
                  </a:cubicBezTo>
                  <a:cubicBezTo>
                    <a:pt x="788" y="138"/>
                    <a:pt x="769" y="151"/>
                    <a:pt x="751" y="151"/>
                  </a:cubicBezTo>
                  <a:cubicBezTo>
                    <a:pt x="741" y="151"/>
                    <a:pt x="731" y="147"/>
                    <a:pt x="724" y="138"/>
                  </a:cubicBezTo>
                  <a:cubicBezTo>
                    <a:pt x="716" y="127"/>
                    <a:pt x="707" y="121"/>
                    <a:pt x="699" y="121"/>
                  </a:cubicBezTo>
                  <a:cubicBezTo>
                    <a:pt x="692" y="121"/>
                    <a:pt x="684" y="126"/>
                    <a:pt x="677" y="135"/>
                  </a:cubicBezTo>
                  <a:cubicBezTo>
                    <a:pt x="677" y="122"/>
                    <a:pt x="669" y="107"/>
                    <a:pt x="658" y="107"/>
                  </a:cubicBezTo>
                  <a:cubicBezTo>
                    <a:pt x="653" y="107"/>
                    <a:pt x="648" y="110"/>
                    <a:pt x="642" y="116"/>
                  </a:cubicBezTo>
                  <a:cubicBezTo>
                    <a:pt x="642" y="116"/>
                    <a:pt x="627" y="116"/>
                    <a:pt x="642" y="135"/>
                  </a:cubicBezTo>
                  <a:lnTo>
                    <a:pt x="611" y="179"/>
                  </a:lnTo>
                  <a:cubicBezTo>
                    <a:pt x="627" y="179"/>
                    <a:pt x="627" y="198"/>
                    <a:pt x="627" y="220"/>
                  </a:cubicBezTo>
                  <a:cubicBezTo>
                    <a:pt x="627" y="225"/>
                    <a:pt x="623" y="228"/>
                    <a:pt x="616" y="228"/>
                  </a:cubicBezTo>
                  <a:cubicBezTo>
                    <a:pt x="597" y="228"/>
                    <a:pt x="555" y="204"/>
                    <a:pt x="529" y="157"/>
                  </a:cubicBezTo>
                  <a:lnTo>
                    <a:pt x="498" y="113"/>
                  </a:lnTo>
                  <a:lnTo>
                    <a:pt x="498" y="157"/>
                  </a:lnTo>
                  <a:cubicBezTo>
                    <a:pt x="482" y="157"/>
                    <a:pt x="467" y="154"/>
                    <a:pt x="467" y="135"/>
                  </a:cubicBezTo>
                  <a:cubicBezTo>
                    <a:pt x="467" y="113"/>
                    <a:pt x="467" y="113"/>
                    <a:pt x="451" y="113"/>
                  </a:cubicBezTo>
                  <a:cubicBezTo>
                    <a:pt x="451" y="113"/>
                    <a:pt x="435" y="113"/>
                    <a:pt x="435" y="135"/>
                  </a:cubicBezTo>
                  <a:cubicBezTo>
                    <a:pt x="435" y="159"/>
                    <a:pt x="435" y="169"/>
                    <a:pt x="432" y="169"/>
                  </a:cubicBezTo>
                  <a:cubicBezTo>
                    <a:pt x="429" y="169"/>
                    <a:pt x="425" y="163"/>
                    <a:pt x="417" y="154"/>
                  </a:cubicBezTo>
                  <a:cubicBezTo>
                    <a:pt x="409" y="133"/>
                    <a:pt x="401" y="123"/>
                    <a:pt x="393" y="123"/>
                  </a:cubicBezTo>
                  <a:cubicBezTo>
                    <a:pt x="385" y="123"/>
                    <a:pt x="377" y="133"/>
                    <a:pt x="370" y="154"/>
                  </a:cubicBezTo>
                  <a:cubicBezTo>
                    <a:pt x="370" y="176"/>
                    <a:pt x="370" y="187"/>
                    <a:pt x="368" y="187"/>
                  </a:cubicBezTo>
                  <a:cubicBezTo>
                    <a:pt x="366" y="187"/>
                    <a:pt x="362" y="176"/>
                    <a:pt x="354" y="154"/>
                  </a:cubicBezTo>
                  <a:cubicBezTo>
                    <a:pt x="354" y="135"/>
                    <a:pt x="338" y="113"/>
                    <a:pt x="323" y="113"/>
                  </a:cubicBezTo>
                  <a:lnTo>
                    <a:pt x="323" y="132"/>
                  </a:lnTo>
                  <a:cubicBezTo>
                    <a:pt x="323" y="158"/>
                    <a:pt x="316" y="168"/>
                    <a:pt x="308" y="168"/>
                  </a:cubicBezTo>
                  <a:cubicBezTo>
                    <a:pt x="302" y="168"/>
                    <a:pt x="295" y="163"/>
                    <a:pt x="288" y="154"/>
                  </a:cubicBezTo>
                  <a:cubicBezTo>
                    <a:pt x="288" y="143"/>
                    <a:pt x="284" y="137"/>
                    <a:pt x="276" y="137"/>
                  </a:cubicBezTo>
                  <a:cubicBezTo>
                    <a:pt x="269" y="137"/>
                    <a:pt x="257" y="143"/>
                    <a:pt x="241" y="154"/>
                  </a:cubicBezTo>
                  <a:cubicBezTo>
                    <a:pt x="210" y="154"/>
                    <a:pt x="194" y="154"/>
                    <a:pt x="194" y="132"/>
                  </a:cubicBezTo>
                  <a:cubicBezTo>
                    <a:pt x="194" y="112"/>
                    <a:pt x="194" y="101"/>
                    <a:pt x="192" y="101"/>
                  </a:cubicBezTo>
                  <a:cubicBezTo>
                    <a:pt x="189" y="101"/>
                    <a:pt x="185" y="112"/>
                    <a:pt x="175" y="132"/>
                  </a:cubicBezTo>
                  <a:cubicBezTo>
                    <a:pt x="167" y="143"/>
                    <a:pt x="164" y="148"/>
                    <a:pt x="158" y="148"/>
                  </a:cubicBezTo>
                  <a:cubicBezTo>
                    <a:pt x="152" y="148"/>
                    <a:pt x="144" y="143"/>
                    <a:pt x="128" y="132"/>
                  </a:cubicBezTo>
                  <a:cubicBezTo>
                    <a:pt x="120" y="121"/>
                    <a:pt x="117" y="115"/>
                    <a:pt x="113" y="115"/>
                  </a:cubicBezTo>
                  <a:cubicBezTo>
                    <a:pt x="109" y="115"/>
                    <a:pt x="105" y="121"/>
                    <a:pt x="97" y="132"/>
                  </a:cubicBezTo>
                  <a:cubicBezTo>
                    <a:pt x="97" y="173"/>
                    <a:pt x="97" y="195"/>
                    <a:pt x="113" y="195"/>
                  </a:cubicBezTo>
                  <a:cubicBezTo>
                    <a:pt x="128" y="195"/>
                    <a:pt x="128" y="195"/>
                    <a:pt x="128" y="213"/>
                  </a:cubicBezTo>
                  <a:lnTo>
                    <a:pt x="97" y="213"/>
                  </a:lnTo>
                  <a:cubicBezTo>
                    <a:pt x="72" y="213"/>
                    <a:pt x="50" y="220"/>
                    <a:pt x="31" y="235"/>
                  </a:cubicBezTo>
                  <a:cubicBezTo>
                    <a:pt x="6" y="251"/>
                    <a:pt x="1" y="282"/>
                    <a:pt x="17" y="282"/>
                  </a:cubicBezTo>
                  <a:cubicBezTo>
                    <a:pt x="20" y="282"/>
                    <a:pt x="25" y="280"/>
                    <a:pt x="31" y="276"/>
                  </a:cubicBezTo>
                  <a:lnTo>
                    <a:pt x="47" y="298"/>
                  </a:lnTo>
                  <a:cubicBezTo>
                    <a:pt x="47" y="329"/>
                    <a:pt x="55" y="345"/>
                    <a:pt x="63" y="345"/>
                  </a:cubicBezTo>
                  <a:cubicBezTo>
                    <a:pt x="71" y="345"/>
                    <a:pt x="80" y="329"/>
                    <a:pt x="81" y="298"/>
                  </a:cubicBezTo>
                  <a:cubicBezTo>
                    <a:pt x="81" y="263"/>
                    <a:pt x="81" y="248"/>
                    <a:pt x="84" y="248"/>
                  </a:cubicBezTo>
                  <a:cubicBezTo>
                    <a:pt x="86" y="248"/>
                    <a:pt x="90" y="258"/>
                    <a:pt x="97" y="276"/>
                  </a:cubicBezTo>
                  <a:cubicBezTo>
                    <a:pt x="97" y="320"/>
                    <a:pt x="113" y="320"/>
                    <a:pt x="128" y="320"/>
                  </a:cubicBezTo>
                  <a:cubicBezTo>
                    <a:pt x="144" y="320"/>
                    <a:pt x="144" y="320"/>
                    <a:pt x="144" y="339"/>
                  </a:cubicBezTo>
                  <a:cubicBezTo>
                    <a:pt x="144" y="361"/>
                    <a:pt x="160" y="383"/>
                    <a:pt x="175" y="383"/>
                  </a:cubicBezTo>
                  <a:cubicBezTo>
                    <a:pt x="191" y="383"/>
                    <a:pt x="191" y="383"/>
                    <a:pt x="191" y="361"/>
                  </a:cubicBezTo>
                  <a:cubicBezTo>
                    <a:pt x="185" y="353"/>
                    <a:pt x="187" y="349"/>
                    <a:pt x="192" y="349"/>
                  </a:cubicBezTo>
                  <a:cubicBezTo>
                    <a:pt x="200" y="349"/>
                    <a:pt x="216" y="358"/>
                    <a:pt x="225" y="383"/>
                  </a:cubicBezTo>
                  <a:cubicBezTo>
                    <a:pt x="232" y="392"/>
                    <a:pt x="236" y="397"/>
                    <a:pt x="238" y="397"/>
                  </a:cubicBezTo>
                  <a:cubicBezTo>
                    <a:pt x="241" y="397"/>
                    <a:pt x="241" y="386"/>
                    <a:pt x="241" y="361"/>
                  </a:cubicBezTo>
                  <a:cubicBezTo>
                    <a:pt x="241" y="341"/>
                    <a:pt x="249" y="331"/>
                    <a:pt x="258" y="331"/>
                  </a:cubicBezTo>
                  <a:cubicBezTo>
                    <a:pt x="268" y="331"/>
                    <a:pt x="280" y="341"/>
                    <a:pt x="288" y="364"/>
                  </a:cubicBezTo>
                  <a:lnTo>
                    <a:pt x="323" y="364"/>
                  </a:lnTo>
                  <a:cubicBezTo>
                    <a:pt x="338" y="364"/>
                    <a:pt x="338" y="342"/>
                    <a:pt x="338" y="320"/>
                  </a:cubicBezTo>
                  <a:cubicBezTo>
                    <a:pt x="338" y="296"/>
                    <a:pt x="338" y="287"/>
                    <a:pt x="341" y="287"/>
                  </a:cubicBezTo>
                  <a:cubicBezTo>
                    <a:pt x="343" y="287"/>
                    <a:pt x="347" y="292"/>
                    <a:pt x="354" y="301"/>
                  </a:cubicBezTo>
                  <a:cubicBezTo>
                    <a:pt x="363" y="314"/>
                    <a:pt x="370" y="326"/>
                    <a:pt x="370" y="342"/>
                  </a:cubicBezTo>
                  <a:cubicBezTo>
                    <a:pt x="370" y="364"/>
                    <a:pt x="385" y="364"/>
                    <a:pt x="401" y="364"/>
                  </a:cubicBezTo>
                  <a:cubicBezTo>
                    <a:pt x="417" y="364"/>
                    <a:pt x="451" y="364"/>
                    <a:pt x="451" y="342"/>
                  </a:cubicBezTo>
                  <a:cubicBezTo>
                    <a:pt x="451" y="347"/>
                    <a:pt x="451" y="355"/>
                    <a:pt x="451" y="364"/>
                  </a:cubicBezTo>
                  <a:cubicBezTo>
                    <a:pt x="462" y="364"/>
                    <a:pt x="465" y="374"/>
                    <a:pt x="466" y="374"/>
                  </a:cubicBezTo>
                  <a:cubicBezTo>
                    <a:pt x="467" y="374"/>
                    <a:pt x="467" y="371"/>
                    <a:pt x="467" y="364"/>
                  </a:cubicBezTo>
                  <a:cubicBezTo>
                    <a:pt x="482" y="367"/>
                    <a:pt x="501" y="373"/>
                    <a:pt x="514" y="386"/>
                  </a:cubicBezTo>
                  <a:cubicBezTo>
                    <a:pt x="520" y="390"/>
                    <a:pt x="526" y="392"/>
                    <a:pt x="532" y="392"/>
                  </a:cubicBezTo>
                  <a:cubicBezTo>
                    <a:pt x="560" y="392"/>
                    <a:pt x="587" y="356"/>
                    <a:pt x="548" y="323"/>
                  </a:cubicBezTo>
                  <a:lnTo>
                    <a:pt x="564" y="323"/>
                  </a:lnTo>
                  <a:cubicBezTo>
                    <a:pt x="580" y="323"/>
                    <a:pt x="580" y="301"/>
                    <a:pt x="580" y="301"/>
                  </a:cubicBezTo>
                  <a:cubicBezTo>
                    <a:pt x="580" y="282"/>
                    <a:pt x="595" y="282"/>
                    <a:pt x="611" y="282"/>
                  </a:cubicBezTo>
                  <a:lnTo>
                    <a:pt x="611" y="323"/>
                  </a:lnTo>
                  <a:cubicBezTo>
                    <a:pt x="602" y="360"/>
                    <a:pt x="609" y="382"/>
                    <a:pt x="619" y="382"/>
                  </a:cubicBezTo>
                  <a:cubicBezTo>
                    <a:pt x="627" y="382"/>
                    <a:pt x="636" y="371"/>
                    <a:pt x="642" y="345"/>
                  </a:cubicBezTo>
                  <a:lnTo>
                    <a:pt x="642" y="367"/>
                  </a:lnTo>
                  <a:cubicBezTo>
                    <a:pt x="642" y="376"/>
                    <a:pt x="647" y="381"/>
                    <a:pt x="656" y="381"/>
                  </a:cubicBezTo>
                  <a:cubicBezTo>
                    <a:pt x="664" y="381"/>
                    <a:pt x="677" y="376"/>
                    <a:pt x="692" y="367"/>
                  </a:cubicBezTo>
                  <a:cubicBezTo>
                    <a:pt x="708" y="367"/>
                    <a:pt x="724" y="326"/>
                    <a:pt x="724" y="304"/>
                  </a:cubicBezTo>
                  <a:cubicBezTo>
                    <a:pt x="724" y="282"/>
                    <a:pt x="739" y="282"/>
                    <a:pt x="739" y="282"/>
                  </a:cubicBezTo>
                  <a:cubicBezTo>
                    <a:pt x="758" y="282"/>
                    <a:pt x="758" y="282"/>
                    <a:pt x="755" y="304"/>
                  </a:cubicBezTo>
                  <a:cubicBezTo>
                    <a:pt x="755" y="325"/>
                    <a:pt x="764" y="335"/>
                    <a:pt x="774" y="335"/>
                  </a:cubicBezTo>
                  <a:cubicBezTo>
                    <a:pt x="785" y="335"/>
                    <a:pt x="797" y="325"/>
                    <a:pt x="805" y="304"/>
                  </a:cubicBezTo>
                  <a:lnTo>
                    <a:pt x="805" y="326"/>
                  </a:lnTo>
                  <a:cubicBezTo>
                    <a:pt x="805" y="340"/>
                    <a:pt x="814" y="355"/>
                    <a:pt x="850" y="355"/>
                  </a:cubicBezTo>
                  <a:cubicBezTo>
                    <a:pt x="863" y="355"/>
                    <a:pt x="880" y="353"/>
                    <a:pt x="902" y="348"/>
                  </a:cubicBezTo>
                  <a:cubicBezTo>
                    <a:pt x="965" y="348"/>
                    <a:pt x="1015" y="348"/>
                    <a:pt x="1015" y="370"/>
                  </a:cubicBezTo>
                  <a:cubicBezTo>
                    <a:pt x="1015" y="373"/>
                    <a:pt x="1017" y="375"/>
                    <a:pt x="1020" y="375"/>
                  </a:cubicBezTo>
                  <a:cubicBezTo>
                    <a:pt x="1036" y="375"/>
                    <a:pt x="1084" y="341"/>
                    <a:pt x="1112" y="307"/>
                  </a:cubicBezTo>
                  <a:cubicBezTo>
                    <a:pt x="1112" y="329"/>
                    <a:pt x="1128" y="329"/>
                    <a:pt x="1159" y="329"/>
                  </a:cubicBezTo>
                  <a:cubicBezTo>
                    <a:pt x="1206" y="329"/>
                    <a:pt x="1206" y="329"/>
                    <a:pt x="1206" y="351"/>
                  </a:cubicBezTo>
                  <a:cubicBezTo>
                    <a:pt x="1199" y="372"/>
                    <a:pt x="1195" y="382"/>
                    <a:pt x="1197" y="382"/>
                  </a:cubicBezTo>
                  <a:cubicBezTo>
                    <a:pt x="1199" y="382"/>
                    <a:pt x="1206" y="372"/>
                    <a:pt x="1222" y="351"/>
                  </a:cubicBezTo>
                  <a:cubicBezTo>
                    <a:pt x="1229" y="335"/>
                    <a:pt x="1240" y="327"/>
                    <a:pt x="1252" y="327"/>
                  </a:cubicBezTo>
                  <a:cubicBezTo>
                    <a:pt x="1270" y="327"/>
                    <a:pt x="1288" y="346"/>
                    <a:pt x="1288" y="373"/>
                  </a:cubicBezTo>
                  <a:cubicBezTo>
                    <a:pt x="1288" y="392"/>
                    <a:pt x="1303" y="392"/>
                    <a:pt x="1335" y="392"/>
                  </a:cubicBezTo>
                  <a:cubicBezTo>
                    <a:pt x="1354" y="373"/>
                    <a:pt x="1385" y="373"/>
                    <a:pt x="1416" y="373"/>
                  </a:cubicBezTo>
                  <a:cubicBezTo>
                    <a:pt x="1466" y="373"/>
                    <a:pt x="1466" y="373"/>
                    <a:pt x="1466" y="332"/>
                  </a:cubicBezTo>
                  <a:cubicBezTo>
                    <a:pt x="1466" y="294"/>
                    <a:pt x="1478" y="292"/>
                    <a:pt x="1502" y="292"/>
                  </a:cubicBezTo>
                  <a:cubicBezTo>
                    <a:pt x="1506" y="292"/>
                    <a:pt x="1510" y="292"/>
                    <a:pt x="1513" y="292"/>
                  </a:cubicBezTo>
                  <a:cubicBezTo>
                    <a:pt x="1529" y="292"/>
                    <a:pt x="1545" y="292"/>
                    <a:pt x="1545" y="311"/>
                  </a:cubicBezTo>
                  <a:cubicBezTo>
                    <a:pt x="1545" y="311"/>
                    <a:pt x="1560" y="332"/>
                    <a:pt x="1579" y="332"/>
                  </a:cubicBezTo>
                  <a:cubicBezTo>
                    <a:pt x="1595" y="332"/>
                    <a:pt x="1611" y="332"/>
                    <a:pt x="1611" y="354"/>
                  </a:cubicBezTo>
                  <a:cubicBezTo>
                    <a:pt x="1623" y="367"/>
                    <a:pt x="1639" y="376"/>
                    <a:pt x="1658" y="376"/>
                  </a:cubicBezTo>
                  <a:cubicBezTo>
                    <a:pt x="1692" y="376"/>
                    <a:pt x="1723" y="376"/>
                    <a:pt x="1723" y="398"/>
                  </a:cubicBezTo>
                  <a:cubicBezTo>
                    <a:pt x="1739" y="398"/>
                    <a:pt x="1739" y="398"/>
                    <a:pt x="1739" y="376"/>
                  </a:cubicBezTo>
                  <a:cubicBezTo>
                    <a:pt x="1739" y="361"/>
                    <a:pt x="1746" y="348"/>
                    <a:pt x="1772" y="348"/>
                  </a:cubicBezTo>
                  <a:cubicBezTo>
                    <a:pt x="1784" y="348"/>
                    <a:pt x="1800" y="351"/>
                    <a:pt x="1821" y="358"/>
                  </a:cubicBezTo>
                  <a:cubicBezTo>
                    <a:pt x="1852" y="358"/>
                    <a:pt x="1899" y="358"/>
                    <a:pt x="1899" y="336"/>
                  </a:cubicBezTo>
                  <a:cubicBezTo>
                    <a:pt x="1918" y="336"/>
                    <a:pt x="1918" y="336"/>
                    <a:pt x="1918" y="358"/>
                  </a:cubicBezTo>
                  <a:cubicBezTo>
                    <a:pt x="1916" y="378"/>
                    <a:pt x="1924" y="388"/>
                    <a:pt x="1936" y="388"/>
                  </a:cubicBezTo>
                  <a:cubicBezTo>
                    <a:pt x="1948" y="388"/>
                    <a:pt x="1965" y="378"/>
                    <a:pt x="1980" y="358"/>
                  </a:cubicBezTo>
                  <a:cubicBezTo>
                    <a:pt x="1980" y="347"/>
                    <a:pt x="1984" y="341"/>
                    <a:pt x="1990" y="341"/>
                  </a:cubicBezTo>
                  <a:cubicBezTo>
                    <a:pt x="1996" y="341"/>
                    <a:pt x="2004" y="347"/>
                    <a:pt x="2012" y="358"/>
                  </a:cubicBezTo>
                  <a:cubicBezTo>
                    <a:pt x="2027" y="358"/>
                    <a:pt x="2037" y="348"/>
                    <a:pt x="2046" y="339"/>
                  </a:cubicBezTo>
                  <a:cubicBezTo>
                    <a:pt x="2054" y="328"/>
                    <a:pt x="2058" y="322"/>
                    <a:pt x="2064" y="322"/>
                  </a:cubicBezTo>
                  <a:cubicBezTo>
                    <a:pt x="2070" y="322"/>
                    <a:pt x="2078" y="328"/>
                    <a:pt x="2093" y="339"/>
                  </a:cubicBezTo>
                  <a:cubicBezTo>
                    <a:pt x="2093" y="358"/>
                    <a:pt x="2109" y="358"/>
                    <a:pt x="2125" y="358"/>
                  </a:cubicBezTo>
                  <a:cubicBezTo>
                    <a:pt x="2141" y="349"/>
                    <a:pt x="2190" y="344"/>
                    <a:pt x="2239" y="344"/>
                  </a:cubicBezTo>
                  <a:cubicBezTo>
                    <a:pt x="2291" y="344"/>
                    <a:pt x="2342" y="349"/>
                    <a:pt x="2350" y="361"/>
                  </a:cubicBezTo>
                  <a:cubicBezTo>
                    <a:pt x="2366" y="342"/>
                    <a:pt x="2366" y="342"/>
                    <a:pt x="2385" y="342"/>
                  </a:cubicBezTo>
                  <a:cubicBezTo>
                    <a:pt x="2391" y="357"/>
                    <a:pt x="2396" y="364"/>
                    <a:pt x="2401" y="364"/>
                  </a:cubicBezTo>
                  <a:cubicBezTo>
                    <a:pt x="2410" y="364"/>
                    <a:pt x="2416" y="345"/>
                    <a:pt x="2416" y="320"/>
                  </a:cubicBezTo>
                  <a:lnTo>
                    <a:pt x="2385" y="320"/>
                  </a:lnTo>
                  <a:cubicBezTo>
                    <a:pt x="2385" y="302"/>
                    <a:pt x="2394" y="292"/>
                    <a:pt x="2404" y="292"/>
                  </a:cubicBezTo>
                  <a:cubicBezTo>
                    <a:pt x="2417" y="292"/>
                    <a:pt x="2432" y="307"/>
                    <a:pt x="2432" y="342"/>
                  </a:cubicBezTo>
                  <a:cubicBezTo>
                    <a:pt x="2439" y="362"/>
                    <a:pt x="2443" y="372"/>
                    <a:pt x="2447" y="372"/>
                  </a:cubicBezTo>
                  <a:cubicBezTo>
                    <a:pt x="2451" y="372"/>
                    <a:pt x="2455" y="362"/>
                    <a:pt x="2463" y="342"/>
                  </a:cubicBezTo>
                  <a:cubicBezTo>
                    <a:pt x="2472" y="322"/>
                    <a:pt x="2481" y="311"/>
                    <a:pt x="2489" y="311"/>
                  </a:cubicBezTo>
                  <a:cubicBezTo>
                    <a:pt x="2497" y="311"/>
                    <a:pt x="2505" y="322"/>
                    <a:pt x="2513" y="342"/>
                  </a:cubicBezTo>
                  <a:cubicBezTo>
                    <a:pt x="2513" y="362"/>
                    <a:pt x="2513" y="372"/>
                    <a:pt x="2515" y="372"/>
                  </a:cubicBezTo>
                  <a:cubicBezTo>
                    <a:pt x="2517" y="372"/>
                    <a:pt x="2521" y="362"/>
                    <a:pt x="2529" y="342"/>
                  </a:cubicBezTo>
                  <a:cubicBezTo>
                    <a:pt x="2546" y="295"/>
                    <a:pt x="2569" y="268"/>
                    <a:pt x="2587" y="268"/>
                  </a:cubicBezTo>
                  <a:cubicBezTo>
                    <a:pt x="2600" y="268"/>
                    <a:pt x="2610" y="285"/>
                    <a:pt x="2610" y="323"/>
                  </a:cubicBezTo>
                  <a:cubicBezTo>
                    <a:pt x="2607" y="364"/>
                    <a:pt x="2626" y="386"/>
                    <a:pt x="2642" y="386"/>
                  </a:cubicBezTo>
                  <a:cubicBezTo>
                    <a:pt x="2657" y="386"/>
                    <a:pt x="2657" y="364"/>
                    <a:pt x="2657" y="342"/>
                  </a:cubicBezTo>
                  <a:cubicBezTo>
                    <a:pt x="2650" y="322"/>
                    <a:pt x="2649" y="312"/>
                    <a:pt x="2655" y="312"/>
                  </a:cubicBezTo>
                  <a:cubicBezTo>
                    <a:pt x="2661" y="312"/>
                    <a:pt x="2673" y="323"/>
                    <a:pt x="2689" y="345"/>
                  </a:cubicBezTo>
                  <a:cubicBezTo>
                    <a:pt x="2716" y="380"/>
                    <a:pt x="2738" y="395"/>
                    <a:pt x="2760" y="395"/>
                  </a:cubicBezTo>
                  <a:cubicBezTo>
                    <a:pt x="2778" y="395"/>
                    <a:pt x="2796" y="385"/>
                    <a:pt x="2817" y="367"/>
                  </a:cubicBezTo>
                  <a:cubicBezTo>
                    <a:pt x="2849" y="345"/>
                    <a:pt x="2877" y="335"/>
                    <a:pt x="2892" y="335"/>
                  </a:cubicBezTo>
                  <a:cubicBezTo>
                    <a:pt x="2906" y="335"/>
                    <a:pt x="2907" y="346"/>
                    <a:pt x="2883" y="367"/>
                  </a:cubicBezTo>
                  <a:cubicBezTo>
                    <a:pt x="2865" y="390"/>
                    <a:pt x="2857" y="400"/>
                    <a:pt x="2860" y="400"/>
                  </a:cubicBezTo>
                  <a:cubicBezTo>
                    <a:pt x="2862" y="400"/>
                    <a:pt x="2870" y="395"/>
                    <a:pt x="2883" y="386"/>
                  </a:cubicBezTo>
                  <a:lnTo>
                    <a:pt x="2964" y="389"/>
                  </a:lnTo>
                  <a:cubicBezTo>
                    <a:pt x="2980" y="389"/>
                    <a:pt x="2996" y="367"/>
                    <a:pt x="2996" y="345"/>
                  </a:cubicBezTo>
                  <a:cubicBezTo>
                    <a:pt x="3005" y="372"/>
                    <a:pt x="3021" y="391"/>
                    <a:pt x="3040" y="391"/>
                  </a:cubicBezTo>
                  <a:cubicBezTo>
                    <a:pt x="3051" y="391"/>
                    <a:pt x="3064" y="384"/>
                    <a:pt x="3077" y="367"/>
                  </a:cubicBezTo>
                  <a:lnTo>
                    <a:pt x="3109" y="367"/>
                  </a:lnTo>
                  <a:cubicBezTo>
                    <a:pt x="3124" y="367"/>
                    <a:pt x="3124" y="367"/>
                    <a:pt x="3140" y="348"/>
                  </a:cubicBezTo>
                  <a:cubicBezTo>
                    <a:pt x="3144" y="342"/>
                    <a:pt x="3149" y="339"/>
                    <a:pt x="3154" y="339"/>
                  </a:cubicBezTo>
                  <a:cubicBezTo>
                    <a:pt x="3165" y="339"/>
                    <a:pt x="3177" y="355"/>
                    <a:pt x="3190" y="370"/>
                  </a:cubicBezTo>
                  <a:cubicBezTo>
                    <a:pt x="3201" y="384"/>
                    <a:pt x="3213" y="399"/>
                    <a:pt x="3218" y="399"/>
                  </a:cubicBezTo>
                  <a:cubicBezTo>
                    <a:pt x="3220" y="399"/>
                    <a:pt x="3221" y="397"/>
                    <a:pt x="3221" y="392"/>
                  </a:cubicBezTo>
                  <a:cubicBezTo>
                    <a:pt x="3221" y="370"/>
                    <a:pt x="3253" y="348"/>
                    <a:pt x="3268" y="329"/>
                  </a:cubicBezTo>
                  <a:cubicBezTo>
                    <a:pt x="3274" y="323"/>
                    <a:pt x="3279" y="320"/>
                    <a:pt x="3284" y="320"/>
                  </a:cubicBezTo>
                  <a:cubicBezTo>
                    <a:pt x="3293" y="320"/>
                    <a:pt x="3297" y="335"/>
                    <a:pt x="3284" y="348"/>
                  </a:cubicBezTo>
                  <a:cubicBezTo>
                    <a:pt x="3284" y="370"/>
                    <a:pt x="3284" y="370"/>
                    <a:pt x="3319" y="392"/>
                  </a:cubicBezTo>
                  <a:cubicBezTo>
                    <a:pt x="3334" y="392"/>
                    <a:pt x="3366" y="392"/>
                    <a:pt x="3366" y="370"/>
                  </a:cubicBezTo>
                  <a:cubicBezTo>
                    <a:pt x="3366" y="361"/>
                    <a:pt x="3388" y="356"/>
                    <a:pt x="3413" y="356"/>
                  </a:cubicBezTo>
                  <a:cubicBezTo>
                    <a:pt x="3440" y="356"/>
                    <a:pt x="3470" y="362"/>
                    <a:pt x="3478" y="373"/>
                  </a:cubicBezTo>
                  <a:lnTo>
                    <a:pt x="3510" y="373"/>
                  </a:lnTo>
                  <a:cubicBezTo>
                    <a:pt x="3525" y="373"/>
                    <a:pt x="3544" y="351"/>
                    <a:pt x="3560" y="351"/>
                  </a:cubicBezTo>
                  <a:cubicBezTo>
                    <a:pt x="3572" y="351"/>
                    <a:pt x="3585" y="342"/>
                    <a:pt x="3591" y="332"/>
                  </a:cubicBezTo>
                  <a:cubicBezTo>
                    <a:pt x="3607" y="332"/>
                    <a:pt x="3623" y="332"/>
                    <a:pt x="3623" y="351"/>
                  </a:cubicBezTo>
                  <a:cubicBezTo>
                    <a:pt x="3632" y="331"/>
                    <a:pt x="3636" y="321"/>
                    <a:pt x="3641" y="321"/>
                  </a:cubicBezTo>
                  <a:cubicBezTo>
                    <a:pt x="3645" y="321"/>
                    <a:pt x="3649" y="332"/>
                    <a:pt x="3657" y="354"/>
                  </a:cubicBezTo>
                  <a:cubicBezTo>
                    <a:pt x="3657" y="375"/>
                    <a:pt x="3657" y="385"/>
                    <a:pt x="3659" y="385"/>
                  </a:cubicBezTo>
                  <a:cubicBezTo>
                    <a:pt x="3661" y="385"/>
                    <a:pt x="3665" y="375"/>
                    <a:pt x="3673" y="354"/>
                  </a:cubicBezTo>
                  <a:cubicBezTo>
                    <a:pt x="3680" y="343"/>
                    <a:pt x="3684" y="338"/>
                    <a:pt x="3688" y="338"/>
                  </a:cubicBezTo>
                  <a:cubicBezTo>
                    <a:pt x="3692" y="338"/>
                    <a:pt x="3696" y="343"/>
                    <a:pt x="3704" y="354"/>
                  </a:cubicBezTo>
                  <a:cubicBezTo>
                    <a:pt x="3704" y="364"/>
                    <a:pt x="3708" y="369"/>
                    <a:pt x="3712" y="369"/>
                  </a:cubicBezTo>
                  <a:cubicBezTo>
                    <a:pt x="3716" y="369"/>
                    <a:pt x="3720" y="364"/>
                    <a:pt x="3720" y="354"/>
                  </a:cubicBezTo>
                  <a:cubicBezTo>
                    <a:pt x="3729" y="327"/>
                    <a:pt x="3752" y="310"/>
                    <a:pt x="3768" y="310"/>
                  </a:cubicBezTo>
                  <a:cubicBezTo>
                    <a:pt x="3778" y="310"/>
                    <a:pt x="3785" y="317"/>
                    <a:pt x="3785" y="332"/>
                  </a:cubicBezTo>
                  <a:cubicBezTo>
                    <a:pt x="3798" y="332"/>
                    <a:pt x="3811" y="323"/>
                    <a:pt x="3817" y="314"/>
                  </a:cubicBezTo>
                  <a:cubicBezTo>
                    <a:pt x="3825" y="292"/>
                    <a:pt x="3829" y="281"/>
                    <a:pt x="3831" y="281"/>
                  </a:cubicBezTo>
                  <a:cubicBezTo>
                    <a:pt x="3832" y="281"/>
                    <a:pt x="3832" y="292"/>
                    <a:pt x="3832" y="314"/>
                  </a:cubicBezTo>
                  <a:cubicBezTo>
                    <a:pt x="3840" y="334"/>
                    <a:pt x="3848" y="344"/>
                    <a:pt x="3856" y="344"/>
                  </a:cubicBezTo>
                  <a:cubicBezTo>
                    <a:pt x="3865" y="344"/>
                    <a:pt x="3873" y="334"/>
                    <a:pt x="3883" y="314"/>
                  </a:cubicBezTo>
                  <a:cubicBezTo>
                    <a:pt x="3886" y="307"/>
                    <a:pt x="3892" y="304"/>
                    <a:pt x="3898" y="304"/>
                  </a:cubicBezTo>
                  <a:cubicBezTo>
                    <a:pt x="3905" y="304"/>
                    <a:pt x="3911" y="307"/>
                    <a:pt x="3914" y="314"/>
                  </a:cubicBezTo>
                  <a:cubicBezTo>
                    <a:pt x="3932" y="326"/>
                    <a:pt x="3972" y="339"/>
                    <a:pt x="4000" y="339"/>
                  </a:cubicBezTo>
                  <a:cubicBezTo>
                    <a:pt x="4020" y="339"/>
                    <a:pt x="4033" y="332"/>
                    <a:pt x="4027" y="314"/>
                  </a:cubicBezTo>
                  <a:lnTo>
                    <a:pt x="4058" y="314"/>
                  </a:lnTo>
                  <a:cubicBezTo>
                    <a:pt x="4074" y="325"/>
                    <a:pt x="4087" y="331"/>
                    <a:pt x="4098" y="331"/>
                  </a:cubicBezTo>
                  <a:cubicBezTo>
                    <a:pt x="4108" y="331"/>
                    <a:pt x="4116" y="326"/>
                    <a:pt x="4124" y="317"/>
                  </a:cubicBezTo>
                  <a:lnTo>
                    <a:pt x="4140" y="295"/>
                  </a:lnTo>
                  <a:cubicBezTo>
                    <a:pt x="4140" y="317"/>
                    <a:pt x="4155" y="336"/>
                    <a:pt x="4171" y="336"/>
                  </a:cubicBezTo>
                  <a:cubicBezTo>
                    <a:pt x="4187" y="336"/>
                    <a:pt x="4187" y="336"/>
                    <a:pt x="4187" y="317"/>
                  </a:cubicBezTo>
                  <a:cubicBezTo>
                    <a:pt x="4171" y="295"/>
                    <a:pt x="4187" y="295"/>
                    <a:pt x="4205" y="295"/>
                  </a:cubicBezTo>
                  <a:cubicBezTo>
                    <a:pt x="4221" y="295"/>
                    <a:pt x="4237" y="317"/>
                    <a:pt x="4237" y="339"/>
                  </a:cubicBezTo>
                  <a:lnTo>
                    <a:pt x="4252" y="339"/>
                  </a:lnTo>
                  <a:cubicBezTo>
                    <a:pt x="4252" y="313"/>
                    <a:pt x="4258" y="302"/>
                    <a:pt x="4262" y="302"/>
                  </a:cubicBezTo>
                  <a:cubicBezTo>
                    <a:pt x="4265" y="302"/>
                    <a:pt x="4268" y="308"/>
                    <a:pt x="4268" y="317"/>
                  </a:cubicBezTo>
                  <a:cubicBezTo>
                    <a:pt x="4277" y="332"/>
                    <a:pt x="4296" y="339"/>
                    <a:pt x="4315" y="339"/>
                  </a:cubicBezTo>
                  <a:cubicBezTo>
                    <a:pt x="4315" y="331"/>
                    <a:pt x="4317" y="329"/>
                    <a:pt x="4319" y="329"/>
                  </a:cubicBezTo>
                  <a:cubicBezTo>
                    <a:pt x="4323" y="329"/>
                    <a:pt x="4328" y="339"/>
                    <a:pt x="4315" y="339"/>
                  </a:cubicBezTo>
                  <a:lnTo>
                    <a:pt x="4315" y="358"/>
                  </a:lnTo>
                  <a:cubicBezTo>
                    <a:pt x="4321" y="364"/>
                    <a:pt x="4325" y="367"/>
                    <a:pt x="4327" y="367"/>
                  </a:cubicBezTo>
                  <a:cubicBezTo>
                    <a:pt x="4334" y="367"/>
                    <a:pt x="4334" y="352"/>
                    <a:pt x="4334" y="339"/>
                  </a:cubicBezTo>
                  <a:lnTo>
                    <a:pt x="4365" y="339"/>
                  </a:lnTo>
                  <a:cubicBezTo>
                    <a:pt x="4381" y="339"/>
                    <a:pt x="4397" y="339"/>
                    <a:pt x="4381" y="317"/>
                  </a:cubicBezTo>
                  <a:cubicBezTo>
                    <a:pt x="4381" y="298"/>
                    <a:pt x="4381" y="276"/>
                    <a:pt x="4397" y="276"/>
                  </a:cubicBezTo>
                  <a:cubicBezTo>
                    <a:pt x="4397" y="269"/>
                    <a:pt x="4398" y="266"/>
                    <a:pt x="4400" y="266"/>
                  </a:cubicBezTo>
                  <a:cubicBezTo>
                    <a:pt x="4404" y="266"/>
                    <a:pt x="4407" y="276"/>
                    <a:pt x="4397" y="276"/>
                  </a:cubicBezTo>
                  <a:cubicBezTo>
                    <a:pt x="4397" y="298"/>
                    <a:pt x="4397" y="317"/>
                    <a:pt x="4412" y="317"/>
                  </a:cubicBezTo>
                  <a:cubicBezTo>
                    <a:pt x="4428" y="317"/>
                    <a:pt x="4428" y="339"/>
                    <a:pt x="4428" y="339"/>
                  </a:cubicBezTo>
                  <a:cubicBezTo>
                    <a:pt x="4421" y="356"/>
                    <a:pt x="4429" y="363"/>
                    <a:pt x="4442" y="363"/>
                  </a:cubicBezTo>
                  <a:cubicBezTo>
                    <a:pt x="4460" y="363"/>
                    <a:pt x="4485" y="351"/>
                    <a:pt x="4494" y="339"/>
                  </a:cubicBezTo>
                  <a:cubicBezTo>
                    <a:pt x="4509" y="318"/>
                    <a:pt x="4521" y="308"/>
                    <a:pt x="4529" y="308"/>
                  </a:cubicBezTo>
                  <a:cubicBezTo>
                    <a:pt x="4537" y="308"/>
                    <a:pt x="4541" y="318"/>
                    <a:pt x="4541" y="339"/>
                  </a:cubicBezTo>
                  <a:cubicBezTo>
                    <a:pt x="4541" y="352"/>
                    <a:pt x="4544" y="357"/>
                    <a:pt x="4548" y="357"/>
                  </a:cubicBezTo>
                  <a:cubicBezTo>
                    <a:pt x="4559" y="357"/>
                    <a:pt x="4580" y="324"/>
                    <a:pt x="4591" y="279"/>
                  </a:cubicBezTo>
                  <a:lnTo>
                    <a:pt x="4607" y="217"/>
                  </a:lnTo>
                  <a:lnTo>
                    <a:pt x="4607" y="279"/>
                  </a:lnTo>
                  <a:cubicBezTo>
                    <a:pt x="4616" y="327"/>
                    <a:pt x="4620" y="347"/>
                    <a:pt x="4631" y="347"/>
                  </a:cubicBezTo>
                  <a:cubicBezTo>
                    <a:pt x="4638" y="347"/>
                    <a:pt x="4650" y="337"/>
                    <a:pt x="4669" y="320"/>
                  </a:cubicBezTo>
                  <a:cubicBezTo>
                    <a:pt x="4686" y="311"/>
                    <a:pt x="4695" y="306"/>
                    <a:pt x="4699" y="306"/>
                  </a:cubicBezTo>
                  <a:cubicBezTo>
                    <a:pt x="4704" y="306"/>
                    <a:pt x="4704" y="311"/>
                    <a:pt x="4704" y="320"/>
                  </a:cubicBezTo>
                  <a:cubicBezTo>
                    <a:pt x="4704" y="342"/>
                    <a:pt x="4719" y="342"/>
                    <a:pt x="4766" y="342"/>
                  </a:cubicBezTo>
                  <a:cubicBezTo>
                    <a:pt x="4816" y="342"/>
                    <a:pt x="4832" y="342"/>
                    <a:pt x="4832" y="323"/>
                  </a:cubicBezTo>
                  <a:lnTo>
                    <a:pt x="4863" y="323"/>
                  </a:lnTo>
                  <a:cubicBezTo>
                    <a:pt x="4870" y="339"/>
                    <a:pt x="4878" y="346"/>
                    <a:pt x="4886" y="346"/>
                  </a:cubicBezTo>
                  <a:cubicBezTo>
                    <a:pt x="4898" y="346"/>
                    <a:pt x="4906" y="328"/>
                    <a:pt x="4895" y="301"/>
                  </a:cubicBezTo>
                  <a:lnTo>
                    <a:pt x="4929" y="301"/>
                  </a:lnTo>
                  <a:lnTo>
                    <a:pt x="4929" y="323"/>
                  </a:lnTo>
                  <a:cubicBezTo>
                    <a:pt x="4929" y="345"/>
                    <a:pt x="4961" y="345"/>
                    <a:pt x="5089" y="345"/>
                  </a:cubicBezTo>
                  <a:cubicBezTo>
                    <a:pt x="5120" y="346"/>
                    <a:pt x="5144" y="346"/>
                    <a:pt x="5165" y="346"/>
                  </a:cubicBezTo>
                  <a:cubicBezTo>
                    <a:pt x="5240" y="346"/>
                    <a:pt x="5252" y="339"/>
                    <a:pt x="5252" y="304"/>
                  </a:cubicBezTo>
                  <a:cubicBezTo>
                    <a:pt x="5260" y="284"/>
                    <a:pt x="5268" y="274"/>
                    <a:pt x="5274" y="274"/>
                  </a:cubicBezTo>
                  <a:cubicBezTo>
                    <a:pt x="5280" y="274"/>
                    <a:pt x="5283" y="284"/>
                    <a:pt x="5283" y="304"/>
                  </a:cubicBezTo>
                  <a:cubicBezTo>
                    <a:pt x="5283" y="320"/>
                    <a:pt x="5291" y="335"/>
                    <a:pt x="5296" y="335"/>
                  </a:cubicBezTo>
                  <a:cubicBezTo>
                    <a:pt x="5298" y="335"/>
                    <a:pt x="5299" y="333"/>
                    <a:pt x="5299" y="326"/>
                  </a:cubicBezTo>
                  <a:cubicBezTo>
                    <a:pt x="5318" y="326"/>
                    <a:pt x="5334" y="336"/>
                    <a:pt x="5346" y="348"/>
                  </a:cubicBezTo>
                  <a:cubicBezTo>
                    <a:pt x="5368" y="366"/>
                    <a:pt x="5383" y="372"/>
                    <a:pt x="5393" y="372"/>
                  </a:cubicBezTo>
                  <a:cubicBezTo>
                    <a:pt x="5407" y="372"/>
                    <a:pt x="5412" y="361"/>
                    <a:pt x="5412" y="348"/>
                  </a:cubicBezTo>
                  <a:cubicBezTo>
                    <a:pt x="5405" y="331"/>
                    <a:pt x="5404" y="324"/>
                    <a:pt x="5407" y="324"/>
                  </a:cubicBezTo>
                  <a:lnTo>
                    <a:pt x="5407" y="324"/>
                  </a:lnTo>
                  <a:cubicBezTo>
                    <a:pt x="5410" y="324"/>
                    <a:pt x="5419" y="336"/>
                    <a:pt x="5428" y="348"/>
                  </a:cubicBezTo>
                  <a:cubicBezTo>
                    <a:pt x="5439" y="364"/>
                    <a:pt x="5450" y="379"/>
                    <a:pt x="5455" y="379"/>
                  </a:cubicBezTo>
                  <a:cubicBezTo>
                    <a:pt x="5458" y="379"/>
                    <a:pt x="5459" y="377"/>
                    <a:pt x="5459" y="370"/>
                  </a:cubicBezTo>
                  <a:cubicBezTo>
                    <a:pt x="5468" y="358"/>
                    <a:pt x="5503" y="346"/>
                    <a:pt x="5532" y="346"/>
                  </a:cubicBezTo>
                  <a:cubicBezTo>
                    <a:pt x="5554" y="346"/>
                    <a:pt x="5572" y="353"/>
                    <a:pt x="5572" y="370"/>
                  </a:cubicBezTo>
                  <a:lnTo>
                    <a:pt x="5606" y="370"/>
                  </a:lnTo>
                  <a:cubicBezTo>
                    <a:pt x="5606" y="351"/>
                    <a:pt x="5638" y="351"/>
                    <a:pt x="5669" y="351"/>
                  </a:cubicBezTo>
                  <a:cubicBezTo>
                    <a:pt x="5700" y="351"/>
                    <a:pt x="5719" y="351"/>
                    <a:pt x="5719" y="373"/>
                  </a:cubicBezTo>
                  <a:cubicBezTo>
                    <a:pt x="5710" y="383"/>
                    <a:pt x="5710" y="387"/>
                    <a:pt x="5716" y="387"/>
                  </a:cubicBezTo>
                  <a:cubicBezTo>
                    <a:pt x="5722" y="387"/>
                    <a:pt x="5735" y="383"/>
                    <a:pt x="5750" y="373"/>
                  </a:cubicBezTo>
                  <a:cubicBezTo>
                    <a:pt x="5766" y="373"/>
                    <a:pt x="5782" y="332"/>
                    <a:pt x="5797" y="332"/>
                  </a:cubicBezTo>
                  <a:cubicBezTo>
                    <a:pt x="5797" y="311"/>
                    <a:pt x="5816" y="289"/>
                    <a:pt x="5832" y="289"/>
                  </a:cubicBezTo>
                  <a:lnTo>
                    <a:pt x="5832" y="311"/>
                  </a:lnTo>
                  <a:cubicBezTo>
                    <a:pt x="5832" y="332"/>
                    <a:pt x="5832" y="351"/>
                    <a:pt x="5832" y="351"/>
                  </a:cubicBezTo>
                  <a:cubicBezTo>
                    <a:pt x="5835" y="351"/>
                    <a:pt x="5839" y="351"/>
                    <a:pt x="5842" y="351"/>
                  </a:cubicBezTo>
                  <a:cubicBezTo>
                    <a:pt x="5854" y="351"/>
                    <a:pt x="5863" y="350"/>
                    <a:pt x="5863" y="332"/>
                  </a:cubicBezTo>
                  <a:cubicBezTo>
                    <a:pt x="5879" y="354"/>
                    <a:pt x="5895" y="354"/>
                    <a:pt x="5926" y="354"/>
                  </a:cubicBezTo>
                  <a:cubicBezTo>
                    <a:pt x="5960" y="354"/>
                    <a:pt x="5992" y="354"/>
                    <a:pt x="6007" y="332"/>
                  </a:cubicBezTo>
                  <a:cubicBezTo>
                    <a:pt x="6015" y="355"/>
                    <a:pt x="6044" y="366"/>
                    <a:pt x="6073" y="366"/>
                  </a:cubicBezTo>
                  <a:cubicBezTo>
                    <a:pt x="6101" y="366"/>
                    <a:pt x="6128" y="356"/>
                    <a:pt x="6136" y="336"/>
                  </a:cubicBezTo>
                  <a:cubicBezTo>
                    <a:pt x="6136" y="325"/>
                    <a:pt x="6140" y="319"/>
                    <a:pt x="6146" y="319"/>
                  </a:cubicBezTo>
                  <a:cubicBezTo>
                    <a:pt x="6152" y="319"/>
                    <a:pt x="6161" y="325"/>
                    <a:pt x="6170" y="336"/>
                  </a:cubicBezTo>
                  <a:cubicBezTo>
                    <a:pt x="6178" y="347"/>
                    <a:pt x="6182" y="352"/>
                    <a:pt x="6186" y="352"/>
                  </a:cubicBezTo>
                  <a:cubicBezTo>
                    <a:pt x="6190" y="352"/>
                    <a:pt x="6194" y="347"/>
                    <a:pt x="6202" y="336"/>
                  </a:cubicBezTo>
                  <a:cubicBezTo>
                    <a:pt x="6206" y="329"/>
                    <a:pt x="6211" y="327"/>
                    <a:pt x="6215" y="327"/>
                  </a:cubicBezTo>
                  <a:cubicBezTo>
                    <a:pt x="6226" y="327"/>
                    <a:pt x="6238" y="342"/>
                    <a:pt x="6249" y="358"/>
                  </a:cubicBezTo>
                  <a:cubicBezTo>
                    <a:pt x="6258" y="382"/>
                    <a:pt x="6267" y="392"/>
                    <a:pt x="6277" y="392"/>
                  </a:cubicBezTo>
                  <a:cubicBezTo>
                    <a:pt x="6284" y="392"/>
                    <a:pt x="6291" y="387"/>
                    <a:pt x="6299" y="379"/>
                  </a:cubicBezTo>
                  <a:cubicBezTo>
                    <a:pt x="6321" y="364"/>
                    <a:pt x="6349" y="358"/>
                    <a:pt x="6377" y="358"/>
                  </a:cubicBezTo>
                  <a:cubicBezTo>
                    <a:pt x="6412" y="339"/>
                    <a:pt x="6427" y="339"/>
                    <a:pt x="6412" y="317"/>
                  </a:cubicBezTo>
                  <a:cubicBezTo>
                    <a:pt x="6412" y="301"/>
                    <a:pt x="6418" y="285"/>
                    <a:pt x="6427" y="276"/>
                  </a:cubicBezTo>
                  <a:cubicBezTo>
                    <a:pt x="6438" y="269"/>
                    <a:pt x="6445" y="266"/>
                    <a:pt x="6449" y="266"/>
                  </a:cubicBezTo>
                  <a:cubicBezTo>
                    <a:pt x="6457" y="266"/>
                    <a:pt x="6453" y="276"/>
                    <a:pt x="6443" y="276"/>
                  </a:cubicBezTo>
                  <a:cubicBezTo>
                    <a:pt x="6412" y="295"/>
                    <a:pt x="6427" y="295"/>
                    <a:pt x="6443" y="317"/>
                  </a:cubicBezTo>
                  <a:cubicBezTo>
                    <a:pt x="6457" y="330"/>
                    <a:pt x="6477" y="339"/>
                    <a:pt x="6497" y="339"/>
                  </a:cubicBezTo>
                  <a:cubicBezTo>
                    <a:pt x="6500" y="339"/>
                    <a:pt x="6503" y="339"/>
                    <a:pt x="6506" y="339"/>
                  </a:cubicBezTo>
                  <a:lnTo>
                    <a:pt x="6571" y="339"/>
                  </a:lnTo>
                  <a:cubicBezTo>
                    <a:pt x="6595" y="350"/>
                    <a:pt x="6611" y="355"/>
                    <a:pt x="6622" y="355"/>
                  </a:cubicBezTo>
                  <a:cubicBezTo>
                    <a:pt x="6633" y="355"/>
                    <a:pt x="6637" y="350"/>
                    <a:pt x="6637" y="339"/>
                  </a:cubicBezTo>
                  <a:lnTo>
                    <a:pt x="6637" y="320"/>
                  </a:lnTo>
                  <a:cubicBezTo>
                    <a:pt x="6645" y="340"/>
                    <a:pt x="6693" y="351"/>
                    <a:pt x="6741" y="351"/>
                  </a:cubicBezTo>
                  <a:cubicBezTo>
                    <a:pt x="6788" y="351"/>
                    <a:pt x="6836" y="340"/>
                    <a:pt x="6844" y="320"/>
                  </a:cubicBezTo>
                  <a:lnTo>
                    <a:pt x="6844" y="342"/>
                  </a:lnTo>
                  <a:cubicBezTo>
                    <a:pt x="6844" y="361"/>
                    <a:pt x="6863" y="364"/>
                    <a:pt x="6894" y="364"/>
                  </a:cubicBezTo>
                  <a:cubicBezTo>
                    <a:pt x="6935" y="354"/>
                    <a:pt x="6979" y="348"/>
                    <a:pt x="7023" y="342"/>
                  </a:cubicBezTo>
                  <a:cubicBezTo>
                    <a:pt x="7041" y="343"/>
                    <a:pt x="7057" y="343"/>
                    <a:pt x="7072" y="343"/>
                  </a:cubicBezTo>
                  <a:cubicBezTo>
                    <a:pt x="7111" y="343"/>
                    <a:pt x="7136" y="339"/>
                    <a:pt x="7136" y="323"/>
                  </a:cubicBezTo>
                  <a:cubicBezTo>
                    <a:pt x="7151" y="323"/>
                    <a:pt x="7151" y="323"/>
                    <a:pt x="7151" y="345"/>
                  </a:cubicBezTo>
                  <a:cubicBezTo>
                    <a:pt x="7136" y="364"/>
                    <a:pt x="7151" y="364"/>
                    <a:pt x="7167" y="364"/>
                  </a:cubicBezTo>
                  <a:cubicBezTo>
                    <a:pt x="7168" y="364"/>
                    <a:pt x="7169" y="364"/>
                    <a:pt x="7170" y="364"/>
                  </a:cubicBezTo>
                  <a:cubicBezTo>
                    <a:pt x="7183" y="364"/>
                    <a:pt x="7183" y="344"/>
                    <a:pt x="7183" y="323"/>
                  </a:cubicBezTo>
                  <a:cubicBezTo>
                    <a:pt x="7183" y="314"/>
                    <a:pt x="7187" y="309"/>
                    <a:pt x="7196" y="309"/>
                  </a:cubicBezTo>
                  <a:cubicBezTo>
                    <a:pt x="7204" y="309"/>
                    <a:pt x="7217" y="314"/>
                    <a:pt x="7233" y="323"/>
                  </a:cubicBezTo>
                  <a:cubicBezTo>
                    <a:pt x="7254" y="334"/>
                    <a:pt x="7277" y="340"/>
                    <a:pt x="7299" y="340"/>
                  </a:cubicBezTo>
                  <a:cubicBezTo>
                    <a:pt x="7321" y="340"/>
                    <a:pt x="7342" y="335"/>
                    <a:pt x="7361" y="326"/>
                  </a:cubicBezTo>
                  <a:cubicBezTo>
                    <a:pt x="7377" y="326"/>
                    <a:pt x="7392" y="326"/>
                    <a:pt x="7392" y="348"/>
                  </a:cubicBezTo>
                  <a:cubicBezTo>
                    <a:pt x="7402" y="364"/>
                    <a:pt x="7418" y="372"/>
                    <a:pt x="7433" y="372"/>
                  </a:cubicBezTo>
                  <a:cubicBezTo>
                    <a:pt x="7449" y="372"/>
                    <a:pt x="7465" y="364"/>
                    <a:pt x="7474" y="348"/>
                  </a:cubicBezTo>
                  <a:cubicBezTo>
                    <a:pt x="7490" y="348"/>
                    <a:pt x="7490" y="348"/>
                    <a:pt x="7490" y="367"/>
                  </a:cubicBezTo>
                  <a:cubicBezTo>
                    <a:pt x="7499" y="380"/>
                    <a:pt x="7503" y="393"/>
                    <a:pt x="7507" y="393"/>
                  </a:cubicBezTo>
                  <a:cubicBezTo>
                    <a:pt x="7511" y="393"/>
                    <a:pt x="7515" y="387"/>
                    <a:pt x="7521" y="370"/>
                  </a:cubicBezTo>
                  <a:cubicBezTo>
                    <a:pt x="7538" y="359"/>
                    <a:pt x="7558" y="354"/>
                    <a:pt x="7577" y="354"/>
                  </a:cubicBezTo>
                  <a:cubicBezTo>
                    <a:pt x="7597" y="354"/>
                    <a:pt x="7617" y="359"/>
                    <a:pt x="7634" y="370"/>
                  </a:cubicBezTo>
                  <a:cubicBezTo>
                    <a:pt x="7649" y="370"/>
                    <a:pt x="7665" y="370"/>
                    <a:pt x="7668" y="348"/>
                  </a:cubicBezTo>
                  <a:lnTo>
                    <a:pt x="7668" y="329"/>
                  </a:lnTo>
                  <a:cubicBezTo>
                    <a:pt x="7676" y="350"/>
                    <a:pt x="7680" y="360"/>
                    <a:pt x="7684" y="360"/>
                  </a:cubicBezTo>
                  <a:cubicBezTo>
                    <a:pt x="7688" y="360"/>
                    <a:pt x="7692" y="350"/>
                    <a:pt x="7700" y="329"/>
                  </a:cubicBezTo>
                  <a:cubicBezTo>
                    <a:pt x="7700" y="318"/>
                    <a:pt x="7704" y="313"/>
                    <a:pt x="7707" y="313"/>
                  </a:cubicBezTo>
                  <a:cubicBezTo>
                    <a:pt x="7711" y="313"/>
                    <a:pt x="7715" y="318"/>
                    <a:pt x="7715" y="329"/>
                  </a:cubicBezTo>
                  <a:cubicBezTo>
                    <a:pt x="7722" y="339"/>
                    <a:pt x="7734" y="348"/>
                    <a:pt x="7747" y="351"/>
                  </a:cubicBezTo>
                  <a:cubicBezTo>
                    <a:pt x="7806" y="339"/>
                    <a:pt x="7866" y="332"/>
                    <a:pt x="7925" y="329"/>
                  </a:cubicBezTo>
                  <a:cubicBezTo>
                    <a:pt x="7960" y="330"/>
                    <a:pt x="7990" y="331"/>
                    <a:pt x="8013" y="331"/>
                  </a:cubicBezTo>
                  <a:cubicBezTo>
                    <a:pt x="8076" y="331"/>
                    <a:pt x="8101" y="326"/>
                    <a:pt x="8101" y="311"/>
                  </a:cubicBezTo>
                  <a:cubicBezTo>
                    <a:pt x="8110" y="301"/>
                    <a:pt x="8115" y="296"/>
                    <a:pt x="8119" y="296"/>
                  </a:cubicBezTo>
                  <a:cubicBezTo>
                    <a:pt x="8123" y="296"/>
                    <a:pt x="8127" y="301"/>
                    <a:pt x="8135" y="311"/>
                  </a:cubicBezTo>
                  <a:cubicBezTo>
                    <a:pt x="8143" y="324"/>
                    <a:pt x="8159" y="333"/>
                    <a:pt x="8175" y="333"/>
                  </a:cubicBezTo>
                  <a:cubicBezTo>
                    <a:pt x="8177" y="333"/>
                    <a:pt x="8180" y="333"/>
                    <a:pt x="8182" y="332"/>
                  </a:cubicBezTo>
                  <a:cubicBezTo>
                    <a:pt x="8198" y="332"/>
                    <a:pt x="8214" y="332"/>
                    <a:pt x="8214" y="354"/>
                  </a:cubicBezTo>
                  <a:cubicBezTo>
                    <a:pt x="8229" y="332"/>
                    <a:pt x="8229" y="332"/>
                    <a:pt x="8248" y="332"/>
                  </a:cubicBezTo>
                  <a:cubicBezTo>
                    <a:pt x="8248" y="344"/>
                    <a:pt x="8252" y="349"/>
                    <a:pt x="8258" y="349"/>
                  </a:cubicBezTo>
                  <a:cubicBezTo>
                    <a:pt x="8264" y="349"/>
                    <a:pt x="8272" y="345"/>
                    <a:pt x="8279" y="336"/>
                  </a:cubicBezTo>
                  <a:cubicBezTo>
                    <a:pt x="8287" y="314"/>
                    <a:pt x="8291" y="303"/>
                    <a:pt x="8293" y="303"/>
                  </a:cubicBezTo>
                  <a:cubicBezTo>
                    <a:pt x="8295" y="303"/>
                    <a:pt x="8295" y="314"/>
                    <a:pt x="8295" y="336"/>
                  </a:cubicBezTo>
                  <a:cubicBezTo>
                    <a:pt x="8295" y="349"/>
                    <a:pt x="8318" y="364"/>
                    <a:pt x="8327" y="364"/>
                  </a:cubicBezTo>
                  <a:cubicBezTo>
                    <a:pt x="8330" y="364"/>
                    <a:pt x="8331" y="361"/>
                    <a:pt x="8326" y="354"/>
                  </a:cubicBezTo>
                  <a:cubicBezTo>
                    <a:pt x="8326" y="336"/>
                    <a:pt x="8361" y="336"/>
                    <a:pt x="8376" y="314"/>
                  </a:cubicBezTo>
                  <a:cubicBezTo>
                    <a:pt x="8392" y="314"/>
                    <a:pt x="8408" y="314"/>
                    <a:pt x="8408" y="336"/>
                  </a:cubicBezTo>
                  <a:cubicBezTo>
                    <a:pt x="8412" y="342"/>
                    <a:pt x="8423" y="345"/>
                    <a:pt x="8436" y="345"/>
                  </a:cubicBezTo>
                  <a:cubicBezTo>
                    <a:pt x="8466" y="345"/>
                    <a:pt x="8510" y="330"/>
                    <a:pt x="8521" y="317"/>
                  </a:cubicBezTo>
                  <a:cubicBezTo>
                    <a:pt x="8521" y="306"/>
                    <a:pt x="8525" y="300"/>
                    <a:pt x="8528" y="300"/>
                  </a:cubicBezTo>
                  <a:cubicBezTo>
                    <a:pt x="8532" y="300"/>
                    <a:pt x="8536" y="306"/>
                    <a:pt x="8536" y="317"/>
                  </a:cubicBezTo>
                  <a:cubicBezTo>
                    <a:pt x="8536" y="336"/>
                    <a:pt x="8552" y="336"/>
                    <a:pt x="8568" y="336"/>
                  </a:cubicBezTo>
                  <a:cubicBezTo>
                    <a:pt x="8573" y="330"/>
                    <a:pt x="8577" y="328"/>
                    <a:pt x="8579" y="328"/>
                  </a:cubicBezTo>
                  <a:cubicBezTo>
                    <a:pt x="8585" y="328"/>
                    <a:pt x="8583" y="342"/>
                    <a:pt x="8583" y="358"/>
                  </a:cubicBezTo>
                  <a:cubicBezTo>
                    <a:pt x="8568" y="379"/>
                    <a:pt x="8583" y="379"/>
                    <a:pt x="8618" y="379"/>
                  </a:cubicBezTo>
                  <a:cubicBezTo>
                    <a:pt x="8629" y="364"/>
                    <a:pt x="8665" y="359"/>
                    <a:pt x="8703" y="359"/>
                  </a:cubicBezTo>
                  <a:cubicBezTo>
                    <a:pt x="8718" y="359"/>
                    <a:pt x="8733" y="360"/>
                    <a:pt x="8746" y="361"/>
                  </a:cubicBezTo>
                  <a:cubicBezTo>
                    <a:pt x="8828" y="361"/>
                    <a:pt x="8843" y="339"/>
                    <a:pt x="8875" y="298"/>
                  </a:cubicBezTo>
                  <a:lnTo>
                    <a:pt x="8890" y="257"/>
                  </a:lnTo>
                  <a:lnTo>
                    <a:pt x="8890" y="298"/>
                  </a:lnTo>
                  <a:cubicBezTo>
                    <a:pt x="8894" y="320"/>
                    <a:pt x="8900" y="342"/>
                    <a:pt x="8906" y="361"/>
                  </a:cubicBezTo>
                  <a:cubicBezTo>
                    <a:pt x="8922" y="361"/>
                    <a:pt x="8922" y="339"/>
                    <a:pt x="8922" y="320"/>
                  </a:cubicBezTo>
                  <a:cubicBezTo>
                    <a:pt x="8922" y="309"/>
                    <a:pt x="8926" y="304"/>
                    <a:pt x="8935" y="304"/>
                  </a:cubicBezTo>
                  <a:cubicBezTo>
                    <a:pt x="8944" y="304"/>
                    <a:pt x="8956" y="309"/>
                    <a:pt x="8972" y="320"/>
                  </a:cubicBezTo>
                  <a:cubicBezTo>
                    <a:pt x="8988" y="331"/>
                    <a:pt x="8999" y="336"/>
                    <a:pt x="9009" y="336"/>
                  </a:cubicBezTo>
                  <a:cubicBezTo>
                    <a:pt x="9019" y="336"/>
                    <a:pt x="9027" y="331"/>
                    <a:pt x="9035" y="320"/>
                  </a:cubicBezTo>
                  <a:cubicBezTo>
                    <a:pt x="9037" y="320"/>
                    <a:pt x="9039" y="319"/>
                    <a:pt x="9042" y="319"/>
                  </a:cubicBezTo>
                  <a:cubicBezTo>
                    <a:pt x="9058" y="319"/>
                    <a:pt x="9074" y="328"/>
                    <a:pt x="9085" y="342"/>
                  </a:cubicBezTo>
                  <a:cubicBezTo>
                    <a:pt x="9100" y="342"/>
                    <a:pt x="9100" y="342"/>
                    <a:pt x="9100" y="320"/>
                  </a:cubicBezTo>
                  <a:cubicBezTo>
                    <a:pt x="9100" y="311"/>
                    <a:pt x="9104" y="306"/>
                    <a:pt x="9110" y="306"/>
                  </a:cubicBezTo>
                  <a:cubicBezTo>
                    <a:pt x="9116" y="306"/>
                    <a:pt x="9124" y="311"/>
                    <a:pt x="9132" y="320"/>
                  </a:cubicBezTo>
                  <a:cubicBezTo>
                    <a:pt x="9141" y="346"/>
                    <a:pt x="9162" y="356"/>
                    <a:pt x="9178" y="356"/>
                  </a:cubicBezTo>
                  <a:cubicBezTo>
                    <a:pt x="9189" y="356"/>
                    <a:pt x="9198" y="351"/>
                    <a:pt x="9198" y="342"/>
                  </a:cubicBezTo>
                  <a:cubicBezTo>
                    <a:pt x="9198" y="323"/>
                    <a:pt x="9213" y="323"/>
                    <a:pt x="9229" y="323"/>
                  </a:cubicBezTo>
                  <a:cubicBezTo>
                    <a:pt x="9231" y="323"/>
                    <a:pt x="9234" y="324"/>
                    <a:pt x="9236" y="324"/>
                  </a:cubicBezTo>
                  <a:cubicBezTo>
                    <a:pt x="9252" y="324"/>
                    <a:pt x="9268" y="315"/>
                    <a:pt x="9279" y="301"/>
                  </a:cubicBezTo>
                  <a:lnTo>
                    <a:pt x="9310" y="301"/>
                  </a:lnTo>
                  <a:cubicBezTo>
                    <a:pt x="9326" y="301"/>
                    <a:pt x="9310" y="323"/>
                    <a:pt x="9295" y="323"/>
                  </a:cubicBezTo>
                  <a:lnTo>
                    <a:pt x="9310" y="345"/>
                  </a:lnTo>
                  <a:cubicBezTo>
                    <a:pt x="9342" y="345"/>
                    <a:pt x="9357" y="345"/>
                    <a:pt x="9373" y="323"/>
                  </a:cubicBezTo>
                  <a:cubicBezTo>
                    <a:pt x="9382" y="303"/>
                    <a:pt x="9387" y="293"/>
                    <a:pt x="9389" y="293"/>
                  </a:cubicBezTo>
                  <a:lnTo>
                    <a:pt x="9389" y="293"/>
                  </a:lnTo>
                  <a:cubicBezTo>
                    <a:pt x="9391" y="293"/>
                    <a:pt x="9390" y="303"/>
                    <a:pt x="9389" y="323"/>
                  </a:cubicBezTo>
                  <a:cubicBezTo>
                    <a:pt x="9389" y="339"/>
                    <a:pt x="9397" y="354"/>
                    <a:pt x="9408" y="354"/>
                  </a:cubicBezTo>
                  <a:cubicBezTo>
                    <a:pt x="9412" y="354"/>
                    <a:pt x="9418" y="351"/>
                    <a:pt x="9423" y="345"/>
                  </a:cubicBezTo>
                  <a:cubicBezTo>
                    <a:pt x="9430" y="328"/>
                    <a:pt x="9437" y="321"/>
                    <a:pt x="9442" y="321"/>
                  </a:cubicBezTo>
                  <a:cubicBezTo>
                    <a:pt x="9449" y="321"/>
                    <a:pt x="9455" y="333"/>
                    <a:pt x="9455" y="345"/>
                  </a:cubicBezTo>
                  <a:cubicBezTo>
                    <a:pt x="9447" y="365"/>
                    <a:pt x="9443" y="376"/>
                    <a:pt x="9449" y="376"/>
                  </a:cubicBezTo>
                  <a:cubicBezTo>
                    <a:pt x="9455" y="376"/>
                    <a:pt x="9470" y="365"/>
                    <a:pt x="9502" y="345"/>
                  </a:cubicBezTo>
                  <a:cubicBezTo>
                    <a:pt x="9536" y="345"/>
                    <a:pt x="9599" y="326"/>
                    <a:pt x="9649" y="326"/>
                  </a:cubicBezTo>
                  <a:cubicBezTo>
                    <a:pt x="9711" y="326"/>
                    <a:pt x="9746" y="326"/>
                    <a:pt x="9762" y="348"/>
                  </a:cubicBezTo>
                  <a:cubicBezTo>
                    <a:pt x="9762" y="352"/>
                    <a:pt x="9762" y="356"/>
                    <a:pt x="9762" y="359"/>
                  </a:cubicBezTo>
                  <a:lnTo>
                    <a:pt x="9762" y="359"/>
                  </a:lnTo>
                  <a:cubicBezTo>
                    <a:pt x="9765" y="326"/>
                    <a:pt x="9782" y="326"/>
                    <a:pt x="9824" y="326"/>
                  </a:cubicBezTo>
                  <a:cubicBezTo>
                    <a:pt x="9837" y="333"/>
                    <a:pt x="9851" y="337"/>
                    <a:pt x="9864" y="337"/>
                  </a:cubicBezTo>
                  <a:cubicBezTo>
                    <a:pt x="9887" y="337"/>
                    <a:pt x="9908" y="327"/>
                    <a:pt x="9921" y="307"/>
                  </a:cubicBezTo>
                  <a:lnTo>
                    <a:pt x="9890" y="307"/>
                  </a:lnTo>
                  <a:cubicBezTo>
                    <a:pt x="9890" y="283"/>
                    <a:pt x="9896" y="273"/>
                    <a:pt x="9907" y="273"/>
                  </a:cubicBezTo>
                  <a:cubicBezTo>
                    <a:pt x="9914" y="273"/>
                    <a:pt x="9924" y="278"/>
                    <a:pt x="9937" y="285"/>
                  </a:cubicBezTo>
                  <a:cubicBezTo>
                    <a:pt x="9953" y="285"/>
                    <a:pt x="9953" y="307"/>
                    <a:pt x="9953" y="329"/>
                  </a:cubicBezTo>
                  <a:cubicBezTo>
                    <a:pt x="9953" y="351"/>
                    <a:pt x="9968" y="370"/>
                    <a:pt x="9987" y="370"/>
                  </a:cubicBezTo>
                  <a:cubicBezTo>
                    <a:pt x="10003" y="370"/>
                    <a:pt x="10019" y="370"/>
                    <a:pt x="10003" y="351"/>
                  </a:cubicBezTo>
                  <a:cubicBezTo>
                    <a:pt x="10003" y="329"/>
                    <a:pt x="10003" y="329"/>
                    <a:pt x="10019" y="329"/>
                  </a:cubicBezTo>
                  <a:cubicBezTo>
                    <a:pt x="10021" y="330"/>
                    <a:pt x="10024" y="330"/>
                    <a:pt x="10026" y="330"/>
                  </a:cubicBezTo>
                  <a:cubicBezTo>
                    <a:pt x="10042" y="330"/>
                    <a:pt x="10057" y="321"/>
                    <a:pt x="10066" y="311"/>
                  </a:cubicBezTo>
                  <a:cubicBezTo>
                    <a:pt x="10066" y="289"/>
                    <a:pt x="10084" y="289"/>
                    <a:pt x="10100" y="289"/>
                  </a:cubicBezTo>
                  <a:cubicBezTo>
                    <a:pt x="10113" y="301"/>
                    <a:pt x="10128" y="311"/>
                    <a:pt x="10147" y="311"/>
                  </a:cubicBezTo>
                  <a:lnTo>
                    <a:pt x="10147" y="329"/>
                  </a:lnTo>
                  <a:cubicBezTo>
                    <a:pt x="10147" y="345"/>
                    <a:pt x="10153" y="361"/>
                    <a:pt x="10163" y="373"/>
                  </a:cubicBezTo>
                  <a:cubicBezTo>
                    <a:pt x="10178" y="373"/>
                    <a:pt x="10178" y="351"/>
                    <a:pt x="10178" y="351"/>
                  </a:cubicBezTo>
                  <a:cubicBezTo>
                    <a:pt x="10178" y="337"/>
                    <a:pt x="10397" y="335"/>
                    <a:pt x="10526" y="335"/>
                  </a:cubicBezTo>
                  <a:cubicBezTo>
                    <a:pt x="10569" y="335"/>
                    <a:pt x="10602" y="336"/>
                    <a:pt x="10614" y="336"/>
                  </a:cubicBezTo>
                  <a:cubicBezTo>
                    <a:pt x="10630" y="347"/>
                    <a:pt x="10650" y="352"/>
                    <a:pt x="10665" y="352"/>
                  </a:cubicBezTo>
                  <a:cubicBezTo>
                    <a:pt x="10679" y="352"/>
                    <a:pt x="10688" y="347"/>
                    <a:pt x="10680" y="336"/>
                  </a:cubicBezTo>
                  <a:cubicBezTo>
                    <a:pt x="10680" y="319"/>
                    <a:pt x="10727" y="317"/>
                    <a:pt x="10794" y="317"/>
                  </a:cubicBezTo>
                  <a:cubicBezTo>
                    <a:pt x="10813" y="317"/>
                    <a:pt x="10834" y="317"/>
                    <a:pt x="10855" y="317"/>
                  </a:cubicBezTo>
                  <a:cubicBezTo>
                    <a:pt x="10880" y="317"/>
                    <a:pt x="10904" y="317"/>
                    <a:pt x="10925" y="317"/>
                  </a:cubicBezTo>
                  <a:cubicBezTo>
                    <a:pt x="11000" y="317"/>
                    <a:pt x="11050" y="315"/>
                    <a:pt x="11050" y="298"/>
                  </a:cubicBezTo>
                  <a:lnTo>
                    <a:pt x="11097" y="298"/>
                  </a:lnTo>
                  <a:cubicBezTo>
                    <a:pt x="11131" y="298"/>
                    <a:pt x="11162" y="279"/>
                    <a:pt x="11178" y="279"/>
                  </a:cubicBezTo>
                  <a:cubicBezTo>
                    <a:pt x="11186" y="268"/>
                    <a:pt x="11194" y="263"/>
                    <a:pt x="11198" y="263"/>
                  </a:cubicBezTo>
                  <a:cubicBezTo>
                    <a:pt x="11202" y="263"/>
                    <a:pt x="11202" y="268"/>
                    <a:pt x="11194" y="279"/>
                  </a:cubicBezTo>
                  <a:cubicBezTo>
                    <a:pt x="11194" y="298"/>
                    <a:pt x="11194" y="320"/>
                    <a:pt x="11209" y="320"/>
                  </a:cubicBezTo>
                  <a:cubicBezTo>
                    <a:pt x="11241" y="320"/>
                    <a:pt x="11241" y="298"/>
                    <a:pt x="11244" y="279"/>
                  </a:cubicBezTo>
                  <a:cubicBezTo>
                    <a:pt x="11244" y="257"/>
                    <a:pt x="11260" y="257"/>
                    <a:pt x="11260" y="257"/>
                  </a:cubicBezTo>
                  <a:cubicBezTo>
                    <a:pt x="11275" y="257"/>
                    <a:pt x="11275" y="257"/>
                    <a:pt x="11275" y="279"/>
                  </a:cubicBezTo>
                  <a:cubicBezTo>
                    <a:pt x="11275" y="301"/>
                    <a:pt x="11275" y="320"/>
                    <a:pt x="11275" y="320"/>
                  </a:cubicBezTo>
                  <a:lnTo>
                    <a:pt x="11291" y="320"/>
                  </a:lnTo>
                  <a:cubicBezTo>
                    <a:pt x="11291" y="301"/>
                    <a:pt x="11307" y="301"/>
                    <a:pt x="11307" y="301"/>
                  </a:cubicBezTo>
                  <a:cubicBezTo>
                    <a:pt x="11322" y="301"/>
                    <a:pt x="11322" y="301"/>
                    <a:pt x="11322" y="342"/>
                  </a:cubicBezTo>
                  <a:cubicBezTo>
                    <a:pt x="11322" y="362"/>
                    <a:pt x="11326" y="372"/>
                    <a:pt x="11332" y="372"/>
                  </a:cubicBezTo>
                  <a:cubicBezTo>
                    <a:pt x="11338" y="372"/>
                    <a:pt x="11346" y="362"/>
                    <a:pt x="11354" y="342"/>
                  </a:cubicBezTo>
                  <a:lnTo>
                    <a:pt x="11388" y="323"/>
                  </a:lnTo>
                  <a:cubicBezTo>
                    <a:pt x="11393" y="336"/>
                    <a:pt x="11399" y="340"/>
                    <a:pt x="11406" y="340"/>
                  </a:cubicBezTo>
                  <a:cubicBezTo>
                    <a:pt x="11422" y="340"/>
                    <a:pt x="11440" y="316"/>
                    <a:pt x="11451" y="301"/>
                  </a:cubicBezTo>
                  <a:cubicBezTo>
                    <a:pt x="11459" y="322"/>
                    <a:pt x="11467" y="333"/>
                    <a:pt x="11475" y="333"/>
                  </a:cubicBezTo>
                  <a:cubicBezTo>
                    <a:pt x="11483" y="333"/>
                    <a:pt x="11492" y="323"/>
                    <a:pt x="11501" y="301"/>
                  </a:cubicBezTo>
                  <a:cubicBezTo>
                    <a:pt x="11501" y="292"/>
                    <a:pt x="11505" y="287"/>
                    <a:pt x="11511" y="287"/>
                  </a:cubicBezTo>
                  <a:cubicBezTo>
                    <a:pt x="11517" y="287"/>
                    <a:pt x="11524" y="292"/>
                    <a:pt x="11532" y="301"/>
                  </a:cubicBezTo>
                  <a:cubicBezTo>
                    <a:pt x="11548" y="323"/>
                    <a:pt x="11564" y="323"/>
                    <a:pt x="11595" y="323"/>
                  </a:cubicBezTo>
                  <a:cubicBezTo>
                    <a:pt x="11614" y="304"/>
                    <a:pt x="11727" y="304"/>
                    <a:pt x="11855" y="304"/>
                  </a:cubicBezTo>
                  <a:cubicBezTo>
                    <a:pt x="11895" y="305"/>
                    <a:pt x="11931" y="306"/>
                    <a:pt x="11962" y="306"/>
                  </a:cubicBezTo>
                  <a:cubicBezTo>
                    <a:pt x="12045" y="306"/>
                    <a:pt x="12096" y="301"/>
                    <a:pt x="12096" y="285"/>
                  </a:cubicBezTo>
                  <a:cubicBezTo>
                    <a:pt x="12112" y="285"/>
                    <a:pt x="12112" y="285"/>
                    <a:pt x="12128" y="307"/>
                  </a:cubicBezTo>
                  <a:cubicBezTo>
                    <a:pt x="12128" y="317"/>
                    <a:pt x="12130" y="322"/>
                    <a:pt x="12135" y="322"/>
                  </a:cubicBezTo>
                  <a:cubicBezTo>
                    <a:pt x="12141" y="322"/>
                    <a:pt x="12150" y="312"/>
                    <a:pt x="12159" y="289"/>
                  </a:cubicBezTo>
                  <a:cubicBezTo>
                    <a:pt x="12170" y="276"/>
                    <a:pt x="12174" y="263"/>
                    <a:pt x="12176" y="263"/>
                  </a:cubicBezTo>
                  <a:cubicBezTo>
                    <a:pt x="12178" y="263"/>
                    <a:pt x="12178" y="270"/>
                    <a:pt x="12178" y="289"/>
                  </a:cubicBezTo>
                  <a:cubicBezTo>
                    <a:pt x="12178" y="307"/>
                    <a:pt x="12209" y="307"/>
                    <a:pt x="12272" y="311"/>
                  </a:cubicBezTo>
                  <a:cubicBezTo>
                    <a:pt x="12322" y="311"/>
                    <a:pt x="12385" y="311"/>
                    <a:pt x="12385" y="289"/>
                  </a:cubicBezTo>
                  <a:cubicBezTo>
                    <a:pt x="12402" y="279"/>
                    <a:pt x="12410" y="275"/>
                    <a:pt x="12412" y="275"/>
                  </a:cubicBezTo>
                  <a:lnTo>
                    <a:pt x="12412" y="275"/>
                  </a:lnTo>
                  <a:cubicBezTo>
                    <a:pt x="12414" y="275"/>
                    <a:pt x="12410" y="279"/>
                    <a:pt x="12400" y="289"/>
                  </a:cubicBezTo>
                  <a:cubicBezTo>
                    <a:pt x="12391" y="316"/>
                    <a:pt x="12418" y="334"/>
                    <a:pt x="12452" y="334"/>
                  </a:cubicBezTo>
                  <a:cubicBezTo>
                    <a:pt x="12472" y="334"/>
                    <a:pt x="12495" y="327"/>
                    <a:pt x="12513" y="311"/>
                  </a:cubicBezTo>
                  <a:cubicBezTo>
                    <a:pt x="12532" y="311"/>
                    <a:pt x="12548" y="311"/>
                    <a:pt x="12548" y="332"/>
                  </a:cubicBezTo>
                  <a:cubicBezTo>
                    <a:pt x="12576" y="332"/>
                    <a:pt x="12601" y="326"/>
                    <a:pt x="12626" y="314"/>
                  </a:cubicBezTo>
                  <a:lnTo>
                    <a:pt x="12739" y="314"/>
                  </a:lnTo>
                  <a:cubicBezTo>
                    <a:pt x="12764" y="314"/>
                    <a:pt x="12786" y="304"/>
                    <a:pt x="12805" y="295"/>
                  </a:cubicBezTo>
                  <a:lnTo>
                    <a:pt x="12820" y="295"/>
                  </a:lnTo>
                  <a:cubicBezTo>
                    <a:pt x="12820" y="314"/>
                    <a:pt x="12902" y="317"/>
                    <a:pt x="13015" y="317"/>
                  </a:cubicBezTo>
                  <a:cubicBezTo>
                    <a:pt x="13127" y="317"/>
                    <a:pt x="13224" y="320"/>
                    <a:pt x="13240" y="339"/>
                  </a:cubicBezTo>
                  <a:cubicBezTo>
                    <a:pt x="13253" y="339"/>
                    <a:pt x="13265" y="329"/>
                    <a:pt x="13272" y="320"/>
                  </a:cubicBezTo>
                  <a:cubicBezTo>
                    <a:pt x="13281" y="294"/>
                    <a:pt x="13290" y="284"/>
                    <a:pt x="13299" y="284"/>
                  </a:cubicBezTo>
                  <a:cubicBezTo>
                    <a:pt x="13306" y="284"/>
                    <a:pt x="13312" y="289"/>
                    <a:pt x="13319" y="298"/>
                  </a:cubicBezTo>
                  <a:cubicBezTo>
                    <a:pt x="13328" y="320"/>
                    <a:pt x="13347" y="331"/>
                    <a:pt x="13367" y="331"/>
                  </a:cubicBezTo>
                  <a:cubicBezTo>
                    <a:pt x="13387" y="331"/>
                    <a:pt x="13406" y="320"/>
                    <a:pt x="13416" y="298"/>
                  </a:cubicBezTo>
                  <a:lnTo>
                    <a:pt x="13416" y="320"/>
                  </a:lnTo>
                  <a:cubicBezTo>
                    <a:pt x="13422" y="336"/>
                    <a:pt x="13433" y="343"/>
                    <a:pt x="13446" y="343"/>
                  </a:cubicBezTo>
                  <a:cubicBezTo>
                    <a:pt x="13465" y="343"/>
                    <a:pt x="13488" y="326"/>
                    <a:pt x="13497" y="301"/>
                  </a:cubicBezTo>
                  <a:cubicBezTo>
                    <a:pt x="13509" y="315"/>
                    <a:pt x="13520" y="330"/>
                    <a:pt x="13531" y="330"/>
                  </a:cubicBezTo>
                  <a:cubicBezTo>
                    <a:pt x="13536" y="330"/>
                    <a:pt x="13540" y="328"/>
                    <a:pt x="13544" y="323"/>
                  </a:cubicBezTo>
                  <a:cubicBezTo>
                    <a:pt x="13563" y="323"/>
                    <a:pt x="13563" y="323"/>
                    <a:pt x="13560" y="364"/>
                  </a:cubicBezTo>
                  <a:cubicBezTo>
                    <a:pt x="13560" y="386"/>
                    <a:pt x="13560" y="405"/>
                    <a:pt x="13575" y="405"/>
                  </a:cubicBezTo>
                  <a:cubicBezTo>
                    <a:pt x="13594" y="405"/>
                    <a:pt x="13594" y="386"/>
                    <a:pt x="13594" y="364"/>
                  </a:cubicBezTo>
                  <a:lnTo>
                    <a:pt x="13626" y="364"/>
                  </a:lnTo>
                  <a:cubicBezTo>
                    <a:pt x="13626" y="364"/>
                    <a:pt x="13641" y="364"/>
                    <a:pt x="13641" y="342"/>
                  </a:cubicBezTo>
                  <a:cubicBezTo>
                    <a:pt x="13641" y="323"/>
                    <a:pt x="13657" y="323"/>
                    <a:pt x="13673" y="323"/>
                  </a:cubicBezTo>
                  <a:cubicBezTo>
                    <a:pt x="13673" y="330"/>
                    <a:pt x="13674" y="332"/>
                    <a:pt x="13676" y="332"/>
                  </a:cubicBezTo>
                  <a:cubicBezTo>
                    <a:pt x="13680" y="332"/>
                    <a:pt x="13686" y="317"/>
                    <a:pt x="13673" y="301"/>
                  </a:cubicBezTo>
                  <a:cubicBezTo>
                    <a:pt x="13673" y="282"/>
                    <a:pt x="13676" y="260"/>
                    <a:pt x="13691" y="260"/>
                  </a:cubicBezTo>
                  <a:cubicBezTo>
                    <a:pt x="13691" y="260"/>
                    <a:pt x="13691" y="238"/>
                    <a:pt x="13691" y="220"/>
                  </a:cubicBezTo>
                  <a:cubicBezTo>
                    <a:pt x="13691" y="176"/>
                    <a:pt x="13691" y="157"/>
                    <a:pt x="13660" y="135"/>
                  </a:cubicBezTo>
                  <a:cubicBezTo>
                    <a:pt x="13622" y="122"/>
                    <a:pt x="13590" y="110"/>
                    <a:pt x="13570" y="110"/>
                  </a:cubicBezTo>
                  <a:cubicBezTo>
                    <a:pt x="13556" y="110"/>
                    <a:pt x="13547" y="117"/>
                    <a:pt x="13547" y="135"/>
                  </a:cubicBezTo>
                  <a:cubicBezTo>
                    <a:pt x="13547" y="135"/>
                    <a:pt x="13528" y="154"/>
                    <a:pt x="13513" y="154"/>
                  </a:cubicBezTo>
                  <a:cubicBezTo>
                    <a:pt x="13497" y="154"/>
                    <a:pt x="13481" y="132"/>
                    <a:pt x="13481" y="132"/>
                  </a:cubicBezTo>
                  <a:cubicBezTo>
                    <a:pt x="13481" y="113"/>
                    <a:pt x="13419" y="113"/>
                    <a:pt x="13337" y="110"/>
                  </a:cubicBezTo>
                  <a:cubicBezTo>
                    <a:pt x="13240" y="110"/>
                    <a:pt x="13193" y="110"/>
                    <a:pt x="13174" y="88"/>
                  </a:cubicBezTo>
                  <a:cubicBezTo>
                    <a:pt x="13168" y="76"/>
                    <a:pt x="13156" y="69"/>
                    <a:pt x="13143" y="66"/>
                  </a:cubicBezTo>
                  <a:cubicBezTo>
                    <a:pt x="13143" y="82"/>
                    <a:pt x="13092" y="86"/>
                    <a:pt x="13021" y="86"/>
                  </a:cubicBezTo>
                  <a:cubicBezTo>
                    <a:pt x="12994" y="86"/>
                    <a:pt x="12964" y="86"/>
                    <a:pt x="12933" y="85"/>
                  </a:cubicBezTo>
                  <a:cubicBezTo>
                    <a:pt x="12820" y="85"/>
                    <a:pt x="12707" y="85"/>
                    <a:pt x="12707" y="104"/>
                  </a:cubicBezTo>
                  <a:lnTo>
                    <a:pt x="12676" y="104"/>
                  </a:lnTo>
                  <a:cubicBezTo>
                    <a:pt x="12676" y="85"/>
                    <a:pt x="12645" y="82"/>
                    <a:pt x="12613" y="82"/>
                  </a:cubicBezTo>
                  <a:cubicBezTo>
                    <a:pt x="12591" y="94"/>
                    <a:pt x="12570" y="104"/>
                    <a:pt x="12548" y="104"/>
                  </a:cubicBezTo>
                  <a:cubicBezTo>
                    <a:pt x="12548" y="82"/>
                    <a:pt x="12532" y="82"/>
                    <a:pt x="12501" y="82"/>
                  </a:cubicBezTo>
                  <a:cubicBezTo>
                    <a:pt x="12466" y="82"/>
                    <a:pt x="12450" y="82"/>
                    <a:pt x="12450" y="104"/>
                  </a:cubicBezTo>
                  <a:cubicBezTo>
                    <a:pt x="12391" y="104"/>
                    <a:pt x="12331" y="94"/>
                    <a:pt x="12275" y="79"/>
                  </a:cubicBezTo>
                  <a:cubicBezTo>
                    <a:pt x="12270" y="73"/>
                    <a:pt x="12266" y="71"/>
                    <a:pt x="12261" y="71"/>
                  </a:cubicBezTo>
                  <a:cubicBezTo>
                    <a:pt x="12249" y="71"/>
                    <a:pt x="12236" y="85"/>
                    <a:pt x="12225" y="101"/>
                  </a:cubicBezTo>
                  <a:cubicBezTo>
                    <a:pt x="12225" y="119"/>
                    <a:pt x="12209" y="141"/>
                    <a:pt x="12193" y="141"/>
                  </a:cubicBezTo>
                  <a:lnTo>
                    <a:pt x="12193" y="101"/>
                  </a:lnTo>
                  <a:cubicBezTo>
                    <a:pt x="12209" y="79"/>
                    <a:pt x="12209" y="79"/>
                    <a:pt x="12178" y="79"/>
                  </a:cubicBezTo>
                  <a:lnTo>
                    <a:pt x="12146" y="79"/>
                  </a:lnTo>
                  <a:cubicBezTo>
                    <a:pt x="12146" y="96"/>
                    <a:pt x="12097" y="98"/>
                    <a:pt x="12022" y="98"/>
                  </a:cubicBezTo>
                  <a:cubicBezTo>
                    <a:pt x="12001" y="98"/>
                    <a:pt x="11977" y="97"/>
                    <a:pt x="11952" y="97"/>
                  </a:cubicBezTo>
                  <a:cubicBezTo>
                    <a:pt x="11920" y="97"/>
                    <a:pt x="11893" y="97"/>
                    <a:pt x="11870" y="97"/>
                  </a:cubicBezTo>
                  <a:cubicBezTo>
                    <a:pt x="11788" y="97"/>
                    <a:pt x="11758" y="99"/>
                    <a:pt x="11758" y="116"/>
                  </a:cubicBezTo>
                  <a:cubicBezTo>
                    <a:pt x="11758" y="127"/>
                    <a:pt x="11754" y="133"/>
                    <a:pt x="11744" y="133"/>
                  </a:cubicBezTo>
                  <a:cubicBezTo>
                    <a:pt x="11734" y="133"/>
                    <a:pt x="11719" y="127"/>
                    <a:pt x="11695" y="116"/>
                  </a:cubicBezTo>
                  <a:cubicBezTo>
                    <a:pt x="11632" y="76"/>
                    <a:pt x="11610" y="61"/>
                    <a:pt x="11598" y="61"/>
                  </a:cubicBezTo>
                  <a:cubicBezTo>
                    <a:pt x="11592" y="61"/>
                    <a:pt x="11588" y="66"/>
                    <a:pt x="11582" y="72"/>
                  </a:cubicBezTo>
                  <a:cubicBezTo>
                    <a:pt x="11598" y="72"/>
                    <a:pt x="11598" y="94"/>
                    <a:pt x="11598" y="116"/>
                  </a:cubicBezTo>
                  <a:cubicBezTo>
                    <a:pt x="11598" y="136"/>
                    <a:pt x="11594" y="146"/>
                    <a:pt x="11587" y="146"/>
                  </a:cubicBezTo>
                  <a:cubicBezTo>
                    <a:pt x="11580" y="146"/>
                    <a:pt x="11572" y="135"/>
                    <a:pt x="11564" y="113"/>
                  </a:cubicBezTo>
                  <a:cubicBezTo>
                    <a:pt x="11564" y="97"/>
                    <a:pt x="11527" y="90"/>
                    <a:pt x="11481" y="90"/>
                  </a:cubicBezTo>
                  <a:cubicBezTo>
                    <a:pt x="11410" y="90"/>
                    <a:pt x="11316" y="107"/>
                    <a:pt x="11307" y="132"/>
                  </a:cubicBezTo>
                  <a:lnTo>
                    <a:pt x="11307" y="113"/>
                  </a:lnTo>
                  <a:cubicBezTo>
                    <a:pt x="11307" y="91"/>
                    <a:pt x="11291" y="91"/>
                    <a:pt x="11225" y="91"/>
                  </a:cubicBezTo>
                  <a:lnTo>
                    <a:pt x="11178" y="91"/>
                  </a:lnTo>
                  <a:cubicBezTo>
                    <a:pt x="11178" y="108"/>
                    <a:pt x="11162" y="114"/>
                    <a:pt x="11143" y="114"/>
                  </a:cubicBezTo>
                  <a:cubicBezTo>
                    <a:pt x="11115" y="114"/>
                    <a:pt x="11081" y="101"/>
                    <a:pt x="11081" y="88"/>
                  </a:cubicBezTo>
                  <a:cubicBezTo>
                    <a:pt x="11065" y="69"/>
                    <a:pt x="11065" y="69"/>
                    <a:pt x="11034" y="66"/>
                  </a:cubicBezTo>
                  <a:cubicBezTo>
                    <a:pt x="11013" y="85"/>
                    <a:pt x="10987" y="91"/>
                    <a:pt x="10963" y="91"/>
                  </a:cubicBezTo>
                  <a:cubicBezTo>
                    <a:pt x="10932" y="91"/>
                    <a:pt x="10905" y="79"/>
                    <a:pt x="10905" y="66"/>
                  </a:cubicBezTo>
                  <a:lnTo>
                    <a:pt x="10871" y="66"/>
                  </a:lnTo>
                  <a:cubicBezTo>
                    <a:pt x="10858" y="79"/>
                    <a:pt x="10838" y="86"/>
                    <a:pt x="10819" y="86"/>
                  </a:cubicBezTo>
                  <a:cubicBezTo>
                    <a:pt x="10816" y="86"/>
                    <a:pt x="10812" y="85"/>
                    <a:pt x="10808" y="85"/>
                  </a:cubicBezTo>
                  <a:cubicBezTo>
                    <a:pt x="10758" y="85"/>
                    <a:pt x="10743" y="85"/>
                    <a:pt x="10758" y="107"/>
                  </a:cubicBezTo>
                  <a:cubicBezTo>
                    <a:pt x="10758" y="129"/>
                    <a:pt x="10758" y="148"/>
                    <a:pt x="10743" y="148"/>
                  </a:cubicBezTo>
                  <a:lnTo>
                    <a:pt x="10743" y="129"/>
                  </a:lnTo>
                  <a:cubicBezTo>
                    <a:pt x="10743" y="107"/>
                    <a:pt x="10696" y="107"/>
                    <a:pt x="10630" y="107"/>
                  </a:cubicBezTo>
                  <a:cubicBezTo>
                    <a:pt x="10551" y="104"/>
                    <a:pt x="10517" y="104"/>
                    <a:pt x="10501" y="85"/>
                  </a:cubicBezTo>
                  <a:lnTo>
                    <a:pt x="10486" y="104"/>
                  </a:lnTo>
                  <a:cubicBezTo>
                    <a:pt x="10478" y="115"/>
                    <a:pt x="10470" y="120"/>
                    <a:pt x="10464" y="120"/>
                  </a:cubicBezTo>
                  <a:cubicBezTo>
                    <a:pt x="10458" y="120"/>
                    <a:pt x="10454" y="115"/>
                    <a:pt x="10454" y="104"/>
                  </a:cubicBezTo>
                  <a:cubicBezTo>
                    <a:pt x="10446" y="93"/>
                    <a:pt x="10426" y="87"/>
                    <a:pt x="10404" y="87"/>
                  </a:cubicBezTo>
                  <a:cubicBezTo>
                    <a:pt x="10381" y="87"/>
                    <a:pt x="10357" y="93"/>
                    <a:pt x="10341" y="104"/>
                  </a:cubicBezTo>
                  <a:lnTo>
                    <a:pt x="10307" y="104"/>
                  </a:lnTo>
                  <a:cubicBezTo>
                    <a:pt x="10302" y="81"/>
                    <a:pt x="10284" y="70"/>
                    <a:pt x="10267" y="70"/>
                  </a:cubicBezTo>
                  <a:cubicBezTo>
                    <a:pt x="10250" y="70"/>
                    <a:pt x="10233" y="81"/>
                    <a:pt x="10229" y="101"/>
                  </a:cubicBezTo>
                  <a:cubicBezTo>
                    <a:pt x="10229" y="82"/>
                    <a:pt x="10213" y="82"/>
                    <a:pt x="10197" y="82"/>
                  </a:cubicBezTo>
                  <a:cubicBezTo>
                    <a:pt x="10181" y="91"/>
                    <a:pt x="10158" y="96"/>
                    <a:pt x="10138" y="96"/>
                  </a:cubicBezTo>
                  <a:cubicBezTo>
                    <a:pt x="10117" y="96"/>
                    <a:pt x="10100" y="90"/>
                    <a:pt x="10100" y="79"/>
                  </a:cubicBezTo>
                  <a:lnTo>
                    <a:pt x="10084" y="79"/>
                  </a:lnTo>
                  <a:cubicBezTo>
                    <a:pt x="10074" y="92"/>
                    <a:pt x="10058" y="101"/>
                    <a:pt x="10042" y="101"/>
                  </a:cubicBezTo>
                  <a:cubicBezTo>
                    <a:pt x="10039" y="101"/>
                    <a:pt x="10037" y="101"/>
                    <a:pt x="10034" y="101"/>
                  </a:cubicBezTo>
                  <a:cubicBezTo>
                    <a:pt x="10031" y="100"/>
                    <a:pt x="10028" y="100"/>
                    <a:pt x="10025" y="100"/>
                  </a:cubicBezTo>
                  <a:cubicBezTo>
                    <a:pt x="10009" y="100"/>
                    <a:pt x="9995" y="106"/>
                    <a:pt x="9987" y="119"/>
                  </a:cubicBezTo>
                  <a:cubicBezTo>
                    <a:pt x="9978" y="132"/>
                    <a:pt x="9968" y="138"/>
                    <a:pt x="9953" y="141"/>
                  </a:cubicBezTo>
                  <a:cubicBezTo>
                    <a:pt x="9937" y="141"/>
                    <a:pt x="9953" y="119"/>
                    <a:pt x="9972" y="101"/>
                  </a:cubicBezTo>
                  <a:cubicBezTo>
                    <a:pt x="9985" y="91"/>
                    <a:pt x="9984" y="86"/>
                    <a:pt x="9974" y="86"/>
                  </a:cubicBezTo>
                  <a:cubicBezTo>
                    <a:pt x="9961" y="86"/>
                    <a:pt x="9933" y="96"/>
                    <a:pt x="9906" y="119"/>
                  </a:cubicBezTo>
                  <a:cubicBezTo>
                    <a:pt x="9881" y="140"/>
                    <a:pt x="9868" y="150"/>
                    <a:pt x="9866" y="150"/>
                  </a:cubicBezTo>
                  <a:cubicBezTo>
                    <a:pt x="9864" y="150"/>
                    <a:pt x="9873" y="140"/>
                    <a:pt x="9890" y="119"/>
                  </a:cubicBezTo>
                  <a:cubicBezTo>
                    <a:pt x="9901" y="104"/>
                    <a:pt x="9912" y="90"/>
                    <a:pt x="9907" y="90"/>
                  </a:cubicBezTo>
                  <a:cubicBezTo>
                    <a:pt x="9904" y="90"/>
                    <a:pt x="9899" y="92"/>
                    <a:pt x="9890" y="97"/>
                  </a:cubicBezTo>
                  <a:cubicBezTo>
                    <a:pt x="9890" y="97"/>
                    <a:pt x="9859" y="97"/>
                    <a:pt x="9856" y="119"/>
                  </a:cubicBezTo>
                  <a:lnTo>
                    <a:pt x="9809" y="119"/>
                  </a:lnTo>
                  <a:cubicBezTo>
                    <a:pt x="9790" y="104"/>
                    <a:pt x="9768" y="97"/>
                    <a:pt x="9746" y="97"/>
                  </a:cubicBezTo>
                  <a:cubicBezTo>
                    <a:pt x="9737" y="108"/>
                    <a:pt x="9732" y="114"/>
                    <a:pt x="9728" y="114"/>
                  </a:cubicBezTo>
                  <a:cubicBezTo>
                    <a:pt x="9723" y="114"/>
                    <a:pt x="9719" y="108"/>
                    <a:pt x="9711" y="97"/>
                  </a:cubicBezTo>
                  <a:cubicBezTo>
                    <a:pt x="9711" y="88"/>
                    <a:pt x="9709" y="83"/>
                    <a:pt x="9705" y="83"/>
                  </a:cubicBezTo>
                  <a:cubicBezTo>
                    <a:pt x="9701" y="83"/>
                    <a:pt x="9696" y="93"/>
                    <a:pt x="9696" y="116"/>
                  </a:cubicBezTo>
                  <a:cubicBezTo>
                    <a:pt x="9688" y="127"/>
                    <a:pt x="9680" y="133"/>
                    <a:pt x="9672" y="133"/>
                  </a:cubicBezTo>
                  <a:cubicBezTo>
                    <a:pt x="9664" y="133"/>
                    <a:pt x="9657" y="127"/>
                    <a:pt x="9649" y="116"/>
                  </a:cubicBezTo>
                  <a:cubicBezTo>
                    <a:pt x="9649" y="93"/>
                    <a:pt x="9644" y="83"/>
                    <a:pt x="9639" y="83"/>
                  </a:cubicBezTo>
                  <a:cubicBezTo>
                    <a:pt x="9636" y="83"/>
                    <a:pt x="9633" y="88"/>
                    <a:pt x="9633" y="97"/>
                  </a:cubicBezTo>
                  <a:cubicBezTo>
                    <a:pt x="9624" y="107"/>
                    <a:pt x="9611" y="116"/>
                    <a:pt x="9599" y="116"/>
                  </a:cubicBezTo>
                  <a:cubicBezTo>
                    <a:pt x="9599" y="94"/>
                    <a:pt x="9455" y="94"/>
                    <a:pt x="9310" y="94"/>
                  </a:cubicBezTo>
                  <a:cubicBezTo>
                    <a:pt x="9295" y="94"/>
                    <a:pt x="9276" y="113"/>
                    <a:pt x="9276" y="135"/>
                  </a:cubicBezTo>
                  <a:cubicBezTo>
                    <a:pt x="9276" y="153"/>
                    <a:pt x="9276" y="159"/>
                    <a:pt x="9275" y="159"/>
                  </a:cubicBezTo>
                  <a:cubicBezTo>
                    <a:pt x="9273" y="159"/>
                    <a:pt x="9269" y="148"/>
                    <a:pt x="9260" y="135"/>
                  </a:cubicBezTo>
                  <a:cubicBezTo>
                    <a:pt x="9252" y="104"/>
                    <a:pt x="9241" y="88"/>
                    <a:pt x="9233" y="88"/>
                  </a:cubicBezTo>
                  <a:cubicBezTo>
                    <a:pt x="9225" y="88"/>
                    <a:pt x="9221" y="104"/>
                    <a:pt x="9229" y="135"/>
                  </a:cubicBezTo>
                  <a:cubicBezTo>
                    <a:pt x="9237" y="155"/>
                    <a:pt x="9241" y="166"/>
                    <a:pt x="9239" y="166"/>
                  </a:cubicBezTo>
                  <a:cubicBezTo>
                    <a:pt x="9237" y="166"/>
                    <a:pt x="9229" y="155"/>
                    <a:pt x="9213" y="135"/>
                  </a:cubicBezTo>
                  <a:cubicBezTo>
                    <a:pt x="9205" y="124"/>
                    <a:pt x="9201" y="119"/>
                    <a:pt x="9198" y="119"/>
                  </a:cubicBezTo>
                  <a:cubicBezTo>
                    <a:pt x="9194" y="119"/>
                    <a:pt x="9190" y="124"/>
                    <a:pt x="9182" y="135"/>
                  </a:cubicBezTo>
                  <a:cubicBezTo>
                    <a:pt x="9182" y="144"/>
                    <a:pt x="9177" y="149"/>
                    <a:pt x="9172" y="149"/>
                  </a:cubicBezTo>
                  <a:cubicBezTo>
                    <a:pt x="9168" y="149"/>
                    <a:pt x="9163" y="144"/>
                    <a:pt x="9163" y="135"/>
                  </a:cubicBezTo>
                  <a:cubicBezTo>
                    <a:pt x="9152" y="120"/>
                    <a:pt x="9141" y="104"/>
                    <a:pt x="9135" y="104"/>
                  </a:cubicBezTo>
                  <a:cubicBezTo>
                    <a:pt x="9133" y="104"/>
                    <a:pt x="9132" y="107"/>
                    <a:pt x="9132" y="113"/>
                  </a:cubicBezTo>
                  <a:cubicBezTo>
                    <a:pt x="9119" y="110"/>
                    <a:pt x="9107" y="104"/>
                    <a:pt x="9100" y="91"/>
                  </a:cubicBezTo>
                  <a:cubicBezTo>
                    <a:pt x="9096" y="85"/>
                    <a:pt x="9091" y="82"/>
                    <a:pt x="9087" y="82"/>
                  </a:cubicBezTo>
                  <a:cubicBezTo>
                    <a:pt x="9075" y="82"/>
                    <a:pt x="9064" y="98"/>
                    <a:pt x="9050" y="113"/>
                  </a:cubicBezTo>
                  <a:cubicBezTo>
                    <a:pt x="9027" y="133"/>
                    <a:pt x="9011" y="144"/>
                    <a:pt x="9003" y="144"/>
                  </a:cubicBezTo>
                  <a:cubicBezTo>
                    <a:pt x="8995" y="144"/>
                    <a:pt x="8995" y="133"/>
                    <a:pt x="9003" y="113"/>
                  </a:cubicBezTo>
                  <a:cubicBezTo>
                    <a:pt x="9009" y="96"/>
                    <a:pt x="9001" y="89"/>
                    <a:pt x="8988" y="89"/>
                  </a:cubicBezTo>
                  <a:cubicBezTo>
                    <a:pt x="8967" y="89"/>
                    <a:pt x="8933" y="107"/>
                    <a:pt x="8922" y="132"/>
                  </a:cubicBezTo>
                  <a:cubicBezTo>
                    <a:pt x="8912" y="156"/>
                    <a:pt x="8909" y="166"/>
                    <a:pt x="8907" y="166"/>
                  </a:cubicBezTo>
                  <a:cubicBezTo>
                    <a:pt x="8906" y="166"/>
                    <a:pt x="8906" y="161"/>
                    <a:pt x="8906" y="154"/>
                  </a:cubicBezTo>
                  <a:cubicBezTo>
                    <a:pt x="8906" y="132"/>
                    <a:pt x="8890" y="132"/>
                    <a:pt x="8890" y="132"/>
                  </a:cubicBezTo>
                  <a:cubicBezTo>
                    <a:pt x="8875" y="132"/>
                    <a:pt x="8859" y="132"/>
                    <a:pt x="8859" y="110"/>
                  </a:cubicBezTo>
                  <a:cubicBezTo>
                    <a:pt x="8840" y="113"/>
                    <a:pt x="8825" y="119"/>
                    <a:pt x="8809" y="132"/>
                  </a:cubicBezTo>
                  <a:cubicBezTo>
                    <a:pt x="8797" y="147"/>
                    <a:pt x="8783" y="154"/>
                    <a:pt x="8770" y="154"/>
                  </a:cubicBezTo>
                  <a:cubicBezTo>
                    <a:pt x="8747" y="154"/>
                    <a:pt x="8725" y="135"/>
                    <a:pt x="8715" y="110"/>
                  </a:cubicBezTo>
                  <a:lnTo>
                    <a:pt x="8680" y="129"/>
                  </a:lnTo>
                  <a:cubicBezTo>
                    <a:pt x="8671" y="154"/>
                    <a:pt x="8661" y="172"/>
                    <a:pt x="8655" y="172"/>
                  </a:cubicBezTo>
                  <a:cubicBezTo>
                    <a:pt x="8651" y="172"/>
                    <a:pt x="8649" y="166"/>
                    <a:pt x="8649" y="151"/>
                  </a:cubicBezTo>
                  <a:lnTo>
                    <a:pt x="8649" y="129"/>
                  </a:lnTo>
                  <a:cubicBezTo>
                    <a:pt x="8643" y="144"/>
                    <a:pt x="8630" y="150"/>
                    <a:pt x="8617" y="150"/>
                  </a:cubicBezTo>
                  <a:cubicBezTo>
                    <a:pt x="8593" y="150"/>
                    <a:pt x="8568" y="132"/>
                    <a:pt x="8568" y="107"/>
                  </a:cubicBezTo>
                  <a:cubicBezTo>
                    <a:pt x="8568" y="88"/>
                    <a:pt x="8568" y="88"/>
                    <a:pt x="8552" y="85"/>
                  </a:cubicBezTo>
                  <a:lnTo>
                    <a:pt x="8552" y="107"/>
                  </a:lnTo>
                  <a:cubicBezTo>
                    <a:pt x="8552" y="129"/>
                    <a:pt x="8552" y="148"/>
                    <a:pt x="8536" y="148"/>
                  </a:cubicBezTo>
                  <a:cubicBezTo>
                    <a:pt x="8521" y="148"/>
                    <a:pt x="8505" y="148"/>
                    <a:pt x="8505" y="129"/>
                  </a:cubicBezTo>
                  <a:cubicBezTo>
                    <a:pt x="8494" y="113"/>
                    <a:pt x="8481" y="98"/>
                    <a:pt x="8475" y="98"/>
                  </a:cubicBezTo>
                  <a:cubicBezTo>
                    <a:pt x="8472" y="98"/>
                    <a:pt x="8471" y="100"/>
                    <a:pt x="8471" y="107"/>
                  </a:cubicBezTo>
                  <a:cubicBezTo>
                    <a:pt x="8458" y="104"/>
                    <a:pt x="8445" y="97"/>
                    <a:pt x="8439" y="85"/>
                  </a:cubicBezTo>
                  <a:lnTo>
                    <a:pt x="8376" y="85"/>
                  </a:lnTo>
                  <a:cubicBezTo>
                    <a:pt x="8367" y="95"/>
                    <a:pt x="8356" y="100"/>
                    <a:pt x="8346" y="100"/>
                  </a:cubicBezTo>
                  <a:cubicBezTo>
                    <a:pt x="8335" y="100"/>
                    <a:pt x="8326" y="95"/>
                    <a:pt x="8326" y="85"/>
                  </a:cubicBezTo>
                  <a:cubicBezTo>
                    <a:pt x="8308" y="85"/>
                    <a:pt x="8292" y="91"/>
                    <a:pt x="8279" y="104"/>
                  </a:cubicBezTo>
                  <a:cubicBezTo>
                    <a:pt x="8245" y="104"/>
                    <a:pt x="8229" y="104"/>
                    <a:pt x="8229" y="82"/>
                  </a:cubicBezTo>
                  <a:cubicBezTo>
                    <a:pt x="8229" y="72"/>
                    <a:pt x="8229" y="68"/>
                    <a:pt x="8227" y="68"/>
                  </a:cubicBezTo>
                  <a:cubicBezTo>
                    <a:pt x="8225" y="68"/>
                    <a:pt x="8221" y="72"/>
                    <a:pt x="8214" y="82"/>
                  </a:cubicBezTo>
                  <a:cubicBezTo>
                    <a:pt x="8214" y="104"/>
                    <a:pt x="8198" y="104"/>
                    <a:pt x="8182" y="104"/>
                  </a:cubicBezTo>
                  <a:lnTo>
                    <a:pt x="8151" y="104"/>
                  </a:lnTo>
                  <a:cubicBezTo>
                    <a:pt x="8151" y="126"/>
                    <a:pt x="8151" y="126"/>
                    <a:pt x="8132" y="126"/>
                  </a:cubicBezTo>
                  <a:cubicBezTo>
                    <a:pt x="8116" y="123"/>
                    <a:pt x="8069" y="104"/>
                    <a:pt x="8054" y="104"/>
                  </a:cubicBezTo>
                  <a:cubicBezTo>
                    <a:pt x="8040" y="103"/>
                    <a:pt x="8030" y="102"/>
                    <a:pt x="8023" y="102"/>
                  </a:cubicBezTo>
                  <a:cubicBezTo>
                    <a:pt x="8005" y="102"/>
                    <a:pt x="8009" y="107"/>
                    <a:pt x="8022" y="123"/>
                  </a:cubicBezTo>
                  <a:cubicBezTo>
                    <a:pt x="8033" y="123"/>
                    <a:pt x="8036" y="132"/>
                    <a:pt x="8027" y="132"/>
                  </a:cubicBezTo>
                  <a:cubicBezTo>
                    <a:pt x="8023" y="132"/>
                    <a:pt x="8015" y="130"/>
                    <a:pt x="8004" y="123"/>
                  </a:cubicBezTo>
                  <a:cubicBezTo>
                    <a:pt x="7969" y="113"/>
                    <a:pt x="7931" y="107"/>
                    <a:pt x="7891" y="101"/>
                  </a:cubicBezTo>
                  <a:cubicBezTo>
                    <a:pt x="7828" y="101"/>
                    <a:pt x="7828" y="101"/>
                    <a:pt x="7828" y="123"/>
                  </a:cubicBezTo>
                  <a:cubicBezTo>
                    <a:pt x="7836" y="143"/>
                    <a:pt x="7836" y="153"/>
                    <a:pt x="7832" y="153"/>
                  </a:cubicBezTo>
                  <a:cubicBezTo>
                    <a:pt x="7828" y="153"/>
                    <a:pt x="7820" y="143"/>
                    <a:pt x="7812" y="123"/>
                  </a:cubicBezTo>
                  <a:cubicBezTo>
                    <a:pt x="7792" y="97"/>
                    <a:pt x="7778" y="86"/>
                    <a:pt x="7771" y="86"/>
                  </a:cubicBezTo>
                  <a:cubicBezTo>
                    <a:pt x="7765" y="86"/>
                    <a:pt x="7762" y="92"/>
                    <a:pt x="7762" y="101"/>
                  </a:cubicBezTo>
                  <a:cubicBezTo>
                    <a:pt x="7747" y="119"/>
                    <a:pt x="7747" y="119"/>
                    <a:pt x="7731" y="119"/>
                  </a:cubicBezTo>
                  <a:cubicBezTo>
                    <a:pt x="7731" y="110"/>
                    <a:pt x="7727" y="105"/>
                    <a:pt x="7719" y="105"/>
                  </a:cubicBezTo>
                  <a:cubicBezTo>
                    <a:pt x="7711" y="105"/>
                    <a:pt x="7700" y="110"/>
                    <a:pt x="7684" y="119"/>
                  </a:cubicBezTo>
                  <a:cubicBezTo>
                    <a:pt x="7665" y="119"/>
                    <a:pt x="7665" y="119"/>
                    <a:pt x="7665" y="101"/>
                  </a:cubicBezTo>
                  <a:cubicBezTo>
                    <a:pt x="7665" y="101"/>
                    <a:pt x="7649" y="97"/>
                    <a:pt x="7634" y="97"/>
                  </a:cubicBezTo>
                  <a:cubicBezTo>
                    <a:pt x="7621" y="116"/>
                    <a:pt x="7596" y="123"/>
                    <a:pt x="7570" y="123"/>
                  </a:cubicBezTo>
                  <a:cubicBezTo>
                    <a:pt x="7535" y="123"/>
                    <a:pt x="7499" y="110"/>
                    <a:pt x="7490" y="97"/>
                  </a:cubicBezTo>
                  <a:cubicBezTo>
                    <a:pt x="7477" y="101"/>
                    <a:pt x="7465" y="107"/>
                    <a:pt x="7458" y="119"/>
                  </a:cubicBezTo>
                  <a:cubicBezTo>
                    <a:pt x="7449" y="139"/>
                    <a:pt x="7441" y="150"/>
                    <a:pt x="7434" y="150"/>
                  </a:cubicBezTo>
                  <a:cubicBezTo>
                    <a:pt x="7428" y="150"/>
                    <a:pt x="7424" y="139"/>
                    <a:pt x="7424" y="116"/>
                  </a:cubicBezTo>
                  <a:cubicBezTo>
                    <a:pt x="7424" y="96"/>
                    <a:pt x="7424" y="86"/>
                    <a:pt x="7422" y="86"/>
                  </a:cubicBezTo>
                  <a:cubicBezTo>
                    <a:pt x="7420" y="86"/>
                    <a:pt x="7416" y="96"/>
                    <a:pt x="7408" y="116"/>
                  </a:cubicBezTo>
                  <a:cubicBezTo>
                    <a:pt x="7402" y="126"/>
                    <a:pt x="7383" y="131"/>
                    <a:pt x="7365" y="131"/>
                  </a:cubicBezTo>
                  <a:cubicBezTo>
                    <a:pt x="7341" y="131"/>
                    <a:pt x="7319" y="121"/>
                    <a:pt x="7330" y="97"/>
                  </a:cubicBezTo>
                  <a:lnTo>
                    <a:pt x="7330" y="54"/>
                  </a:lnTo>
                  <a:cubicBezTo>
                    <a:pt x="7320" y="66"/>
                    <a:pt x="7311" y="72"/>
                    <a:pt x="7295" y="76"/>
                  </a:cubicBezTo>
                  <a:cubicBezTo>
                    <a:pt x="7295" y="94"/>
                    <a:pt x="7280" y="94"/>
                    <a:pt x="7233" y="94"/>
                  </a:cubicBezTo>
                  <a:cubicBezTo>
                    <a:pt x="7200" y="94"/>
                    <a:pt x="7144" y="113"/>
                    <a:pt x="7111" y="113"/>
                  </a:cubicBezTo>
                  <a:cubicBezTo>
                    <a:pt x="7108" y="113"/>
                    <a:pt x="7106" y="113"/>
                    <a:pt x="7104" y="113"/>
                  </a:cubicBezTo>
                  <a:cubicBezTo>
                    <a:pt x="7070" y="113"/>
                    <a:pt x="7023" y="113"/>
                    <a:pt x="7007" y="94"/>
                  </a:cubicBezTo>
                  <a:cubicBezTo>
                    <a:pt x="7004" y="94"/>
                    <a:pt x="7000" y="94"/>
                    <a:pt x="6997" y="94"/>
                  </a:cubicBezTo>
                  <a:cubicBezTo>
                    <a:pt x="6976" y="94"/>
                    <a:pt x="6958" y="102"/>
                    <a:pt x="6941" y="113"/>
                  </a:cubicBezTo>
                  <a:cubicBezTo>
                    <a:pt x="6933" y="124"/>
                    <a:pt x="6922" y="130"/>
                    <a:pt x="6912" y="130"/>
                  </a:cubicBezTo>
                  <a:cubicBezTo>
                    <a:pt x="6902" y="130"/>
                    <a:pt x="6894" y="124"/>
                    <a:pt x="6894" y="113"/>
                  </a:cubicBezTo>
                  <a:lnTo>
                    <a:pt x="6879" y="113"/>
                  </a:lnTo>
                  <a:cubicBezTo>
                    <a:pt x="6863" y="123"/>
                    <a:pt x="6847" y="132"/>
                    <a:pt x="6828" y="132"/>
                  </a:cubicBezTo>
                  <a:cubicBezTo>
                    <a:pt x="6828" y="119"/>
                    <a:pt x="6821" y="104"/>
                    <a:pt x="6811" y="104"/>
                  </a:cubicBezTo>
                  <a:cubicBezTo>
                    <a:pt x="6806" y="104"/>
                    <a:pt x="6802" y="107"/>
                    <a:pt x="6797" y="113"/>
                  </a:cubicBezTo>
                  <a:cubicBezTo>
                    <a:pt x="6797" y="132"/>
                    <a:pt x="6781" y="132"/>
                    <a:pt x="6747" y="132"/>
                  </a:cubicBezTo>
                  <a:cubicBezTo>
                    <a:pt x="6729" y="120"/>
                    <a:pt x="6557" y="113"/>
                    <a:pt x="6408" y="113"/>
                  </a:cubicBezTo>
                  <a:cubicBezTo>
                    <a:pt x="6290" y="113"/>
                    <a:pt x="6186" y="117"/>
                    <a:pt x="6186" y="126"/>
                  </a:cubicBezTo>
                  <a:lnTo>
                    <a:pt x="6089" y="126"/>
                  </a:lnTo>
                  <a:cubicBezTo>
                    <a:pt x="6089" y="108"/>
                    <a:pt x="6074" y="102"/>
                    <a:pt x="6053" y="102"/>
                  </a:cubicBezTo>
                  <a:cubicBezTo>
                    <a:pt x="6025" y="102"/>
                    <a:pt x="5987" y="113"/>
                    <a:pt x="5960" y="126"/>
                  </a:cubicBezTo>
                  <a:cubicBezTo>
                    <a:pt x="5950" y="139"/>
                    <a:pt x="5935" y="145"/>
                    <a:pt x="5920" y="145"/>
                  </a:cubicBezTo>
                  <a:cubicBezTo>
                    <a:pt x="5916" y="145"/>
                    <a:pt x="5913" y="145"/>
                    <a:pt x="5910" y="144"/>
                  </a:cubicBezTo>
                  <a:cubicBezTo>
                    <a:pt x="5910" y="120"/>
                    <a:pt x="5894" y="110"/>
                    <a:pt x="5873" y="110"/>
                  </a:cubicBezTo>
                  <a:cubicBezTo>
                    <a:pt x="5859" y="110"/>
                    <a:pt x="5843" y="115"/>
                    <a:pt x="5829" y="123"/>
                  </a:cubicBezTo>
                  <a:cubicBezTo>
                    <a:pt x="5821" y="144"/>
                    <a:pt x="5813" y="154"/>
                    <a:pt x="5807" y="154"/>
                  </a:cubicBezTo>
                  <a:cubicBezTo>
                    <a:pt x="5801" y="154"/>
                    <a:pt x="5797" y="143"/>
                    <a:pt x="5797" y="123"/>
                  </a:cubicBezTo>
                  <a:cubicBezTo>
                    <a:pt x="5797" y="104"/>
                    <a:pt x="5791" y="94"/>
                    <a:pt x="5781" y="94"/>
                  </a:cubicBezTo>
                  <a:cubicBezTo>
                    <a:pt x="5769" y="94"/>
                    <a:pt x="5752" y="110"/>
                    <a:pt x="5735" y="144"/>
                  </a:cubicBezTo>
                  <a:cubicBezTo>
                    <a:pt x="5725" y="154"/>
                    <a:pt x="5721" y="159"/>
                    <a:pt x="5716" y="159"/>
                  </a:cubicBezTo>
                  <a:cubicBezTo>
                    <a:pt x="5712" y="159"/>
                    <a:pt x="5708" y="154"/>
                    <a:pt x="5700" y="144"/>
                  </a:cubicBezTo>
                  <a:cubicBezTo>
                    <a:pt x="5691" y="119"/>
                    <a:pt x="5682" y="108"/>
                    <a:pt x="5676" y="108"/>
                  </a:cubicBezTo>
                  <a:cubicBezTo>
                    <a:pt x="5672" y="108"/>
                    <a:pt x="5669" y="113"/>
                    <a:pt x="5669" y="123"/>
                  </a:cubicBezTo>
                  <a:cubicBezTo>
                    <a:pt x="5661" y="143"/>
                    <a:pt x="5653" y="153"/>
                    <a:pt x="5645" y="153"/>
                  </a:cubicBezTo>
                  <a:cubicBezTo>
                    <a:pt x="5638" y="153"/>
                    <a:pt x="5630" y="143"/>
                    <a:pt x="5622" y="123"/>
                  </a:cubicBezTo>
                  <a:cubicBezTo>
                    <a:pt x="5604" y="100"/>
                    <a:pt x="5596" y="89"/>
                    <a:pt x="5589" y="89"/>
                  </a:cubicBezTo>
                  <a:cubicBezTo>
                    <a:pt x="5583" y="89"/>
                    <a:pt x="5579" y="99"/>
                    <a:pt x="5572" y="119"/>
                  </a:cubicBezTo>
                  <a:cubicBezTo>
                    <a:pt x="5562" y="141"/>
                    <a:pt x="5543" y="152"/>
                    <a:pt x="5523" y="152"/>
                  </a:cubicBezTo>
                  <a:cubicBezTo>
                    <a:pt x="5504" y="152"/>
                    <a:pt x="5484" y="141"/>
                    <a:pt x="5475" y="119"/>
                  </a:cubicBezTo>
                  <a:cubicBezTo>
                    <a:pt x="5464" y="119"/>
                    <a:pt x="5454" y="110"/>
                    <a:pt x="5448" y="110"/>
                  </a:cubicBezTo>
                  <a:cubicBezTo>
                    <a:pt x="5445" y="110"/>
                    <a:pt x="5443" y="112"/>
                    <a:pt x="5443" y="119"/>
                  </a:cubicBezTo>
                  <a:lnTo>
                    <a:pt x="5428" y="97"/>
                  </a:lnTo>
                  <a:lnTo>
                    <a:pt x="5396" y="97"/>
                  </a:lnTo>
                  <a:lnTo>
                    <a:pt x="5396" y="119"/>
                  </a:lnTo>
                  <a:cubicBezTo>
                    <a:pt x="5321" y="107"/>
                    <a:pt x="5246" y="97"/>
                    <a:pt x="5171" y="97"/>
                  </a:cubicBezTo>
                  <a:cubicBezTo>
                    <a:pt x="5122" y="97"/>
                    <a:pt x="5084" y="96"/>
                    <a:pt x="5055" y="96"/>
                  </a:cubicBezTo>
                  <a:cubicBezTo>
                    <a:pt x="4978" y="96"/>
                    <a:pt x="4965" y="100"/>
                    <a:pt x="4976" y="116"/>
                  </a:cubicBezTo>
                  <a:cubicBezTo>
                    <a:pt x="4984" y="137"/>
                    <a:pt x="4980" y="147"/>
                    <a:pt x="4972" y="147"/>
                  </a:cubicBezTo>
                  <a:cubicBezTo>
                    <a:pt x="4965" y="147"/>
                    <a:pt x="4953" y="137"/>
                    <a:pt x="4945" y="116"/>
                  </a:cubicBezTo>
                  <a:cubicBezTo>
                    <a:pt x="4929" y="116"/>
                    <a:pt x="4895" y="94"/>
                    <a:pt x="4863" y="94"/>
                  </a:cubicBezTo>
                  <a:cubicBezTo>
                    <a:pt x="4832" y="94"/>
                    <a:pt x="4801" y="91"/>
                    <a:pt x="4801" y="72"/>
                  </a:cubicBezTo>
                  <a:lnTo>
                    <a:pt x="4785" y="72"/>
                  </a:lnTo>
                  <a:cubicBezTo>
                    <a:pt x="4765" y="96"/>
                    <a:pt x="4725" y="106"/>
                    <a:pt x="4685" y="106"/>
                  </a:cubicBezTo>
                  <a:cubicBezTo>
                    <a:pt x="4655" y="106"/>
                    <a:pt x="4626" y="100"/>
                    <a:pt x="4607" y="91"/>
                  </a:cubicBezTo>
                  <a:cubicBezTo>
                    <a:pt x="4602" y="91"/>
                    <a:pt x="4597" y="90"/>
                    <a:pt x="4592" y="90"/>
                  </a:cubicBezTo>
                  <a:cubicBezTo>
                    <a:pt x="4569" y="90"/>
                    <a:pt x="4546" y="97"/>
                    <a:pt x="4525" y="110"/>
                  </a:cubicBezTo>
                  <a:cubicBezTo>
                    <a:pt x="4509" y="121"/>
                    <a:pt x="4502" y="126"/>
                    <a:pt x="4496" y="126"/>
                  </a:cubicBezTo>
                  <a:cubicBezTo>
                    <a:pt x="4490" y="126"/>
                    <a:pt x="4486" y="121"/>
                    <a:pt x="4478" y="110"/>
                  </a:cubicBezTo>
                  <a:cubicBezTo>
                    <a:pt x="4478" y="97"/>
                    <a:pt x="4446" y="85"/>
                    <a:pt x="4418" y="85"/>
                  </a:cubicBezTo>
                  <a:cubicBezTo>
                    <a:pt x="4398" y="85"/>
                    <a:pt x="4381" y="91"/>
                    <a:pt x="4381" y="110"/>
                  </a:cubicBezTo>
                  <a:lnTo>
                    <a:pt x="4365" y="88"/>
                  </a:lnTo>
                  <a:cubicBezTo>
                    <a:pt x="4361" y="82"/>
                    <a:pt x="4356" y="79"/>
                    <a:pt x="4352" y="79"/>
                  </a:cubicBezTo>
                  <a:cubicBezTo>
                    <a:pt x="4342" y="79"/>
                    <a:pt x="4334" y="94"/>
                    <a:pt x="4334" y="110"/>
                  </a:cubicBezTo>
                  <a:cubicBezTo>
                    <a:pt x="4332" y="128"/>
                    <a:pt x="4329" y="138"/>
                    <a:pt x="4323" y="138"/>
                  </a:cubicBezTo>
                  <a:cubicBezTo>
                    <a:pt x="4317" y="138"/>
                    <a:pt x="4308" y="123"/>
                    <a:pt x="4299" y="88"/>
                  </a:cubicBezTo>
                  <a:cubicBezTo>
                    <a:pt x="4299" y="64"/>
                    <a:pt x="4294" y="54"/>
                    <a:pt x="4289" y="54"/>
                  </a:cubicBezTo>
                  <a:cubicBezTo>
                    <a:pt x="4286" y="54"/>
                    <a:pt x="4284" y="59"/>
                    <a:pt x="4284" y="66"/>
                  </a:cubicBezTo>
                  <a:cubicBezTo>
                    <a:pt x="4273" y="82"/>
                    <a:pt x="4261" y="96"/>
                    <a:pt x="4250" y="96"/>
                  </a:cubicBezTo>
                  <a:cubicBezTo>
                    <a:pt x="4246" y="96"/>
                    <a:pt x="4241" y="93"/>
                    <a:pt x="4237" y="88"/>
                  </a:cubicBezTo>
                  <a:cubicBezTo>
                    <a:pt x="4221" y="88"/>
                    <a:pt x="4202" y="88"/>
                    <a:pt x="4202" y="129"/>
                  </a:cubicBezTo>
                  <a:cubicBezTo>
                    <a:pt x="4202" y="145"/>
                    <a:pt x="4194" y="149"/>
                    <a:pt x="4183" y="149"/>
                  </a:cubicBezTo>
                  <a:cubicBezTo>
                    <a:pt x="4180" y="149"/>
                    <a:pt x="4175" y="148"/>
                    <a:pt x="4171" y="148"/>
                  </a:cubicBezTo>
                  <a:cubicBezTo>
                    <a:pt x="4171" y="129"/>
                    <a:pt x="4171" y="129"/>
                    <a:pt x="4187" y="107"/>
                  </a:cubicBezTo>
                  <a:lnTo>
                    <a:pt x="4155" y="107"/>
                  </a:lnTo>
                  <a:cubicBezTo>
                    <a:pt x="4140" y="107"/>
                    <a:pt x="4108" y="85"/>
                    <a:pt x="4108" y="66"/>
                  </a:cubicBezTo>
                  <a:cubicBezTo>
                    <a:pt x="4102" y="57"/>
                    <a:pt x="4094" y="51"/>
                    <a:pt x="4090" y="51"/>
                  </a:cubicBezTo>
                  <a:close/>
                  <a:moveTo>
                    <a:pt x="272" y="530"/>
                  </a:moveTo>
                  <a:cubicBezTo>
                    <a:pt x="263" y="542"/>
                    <a:pt x="257" y="555"/>
                    <a:pt x="257" y="571"/>
                  </a:cubicBezTo>
                  <a:lnTo>
                    <a:pt x="272" y="571"/>
                  </a:lnTo>
                  <a:cubicBezTo>
                    <a:pt x="288" y="571"/>
                    <a:pt x="288" y="549"/>
                    <a:pt x="288" y="530"/>
                  </a:cubicBezTo>
                  <a:close/>
                  <a:moveTo>
                    <a:pt x="3832" y="690"/>
                  </a:moveTo>
                  <a:cubicBezTo>
                    <a:pt x="3823" y="702"/>
                    <a:pt x="3817" y="715"/>
                    <a:pt x="3814" y="730"/>
                  </a:cubicBezTo>
                  <a:cubicBezTo>
                    <a:pt x="3814" y="740"/>
                    <a:pt x="3816" y="745"/>
                    <a:pt x="3821" y="745"/>
                  </a:cubicBezTo>
                  <a:cubicBezTo>
                    <a:pt x="3827" y="745"/>
                    <a:pt x="3837" y="734"/>
                    <a:pt x="3848" y="709"/>
                  </a:cubicBezTo>
                  <a:cubicBezTo>
                    <a:pt x="3848" y="690"/>
                    <a:pt x="3848" y="690"/>
                    <a:pt x="3832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52"/>
            <p:cNvSpPr/>
            <p:nvPr/>
          </p:nvSpPr>
          <p:spPr>
            <a:xfrm>
              <a:off x="8261250" y="3061300"/>
              <a:ext cx="275225" cy="18650"/>
            </a:xfrm>
            <a:custGeom>
              <a:avLst/>
              <a:gdLst/>
              <a:ahLst/>
              <a:cxnLst/>
              <a:rect l="l" t="t" r="r" b="b"/>
              <a:pathLst>
                <a:path w="11009" h="746" extrusionOk="0">
                  <a:moveTo>
                    <a:pt x="3071" y="1"/>
                  </a:moveTo>
                  <a:cubicBezTo>
                    <a:pt x="3046" y="1"/>
                    <a:pt x="3046" y="1"/>
                    <a:pt x="3058" y="23"/>
                  </a:cubicBezTo>
                  <a:lnTo>
                    <a:pt x="3083" y="23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3"/>
                  </a:moveTo>
                  <a:lnTo>
                    <a:pt x="442" y="135"/>
                  </a:lnTo>
                  <a:lnTo>
                    <a:pt x="454" y="135"/>
                  </a:lnTo>
                  <a:cubicBezTo>
                    <a:pt x="454" y="117"/>
                    <a:pt x="454" y="117"/>
                    <a:pt x="442" y="113"/>
                  </a:cubicBezTo>
                  <a:close/>
                  <a:moveTo>
                    <a:pt x="7706" y="120"/>
                  </a:moveTo>
                  <a:cubicBezTo>
                    <a:pt x="7706" y="138"/>
                    <a:pt x="7706" y="160"/>
                    <a:pt x="7693" y="160"/>
                  </a:cubicBezTo>
                  <a:lnTo>
                    <a:pt x="7681" y="138"/>
                  </a:lnTo>
                  <a:lnTo>
                    <a:pt x="7693" y="120"/>
                  </a:lnTo>
                  <a:close/>
                  <a:moveTo>
                    <a:pt x="4857" y="126"/>
                  </a:moveTo>
                  <a:cubicBezTo>
                    <a:pt x="4857" y="148"/>
                    <a:pt x="4857" y="167"/>
                    <a:pt x="4845" y="167"/>
                  </a:cubicBezTo>
                  <a:lnTo>
                    <a:pt x="4832" y="167"/>
                  </a:lnTo>
                  <a:cubicBezTo>
                    <a:pt x="4832" y="154"/>
                    <a:pt x="4835" y="138"/>
                    <a:pt x="4845" y="126"/>
                  </a:cubicBezTo>
                  <a:close/>
                  <a:moveTo>
                    <a:pt x="7537" y="138"/>
                  </a:moveTo>
                  <a:cubicBezTo>
                    <a:pt x="7549" y="138"/>
                    <a:pt x="7549" y="138"/>
                    <a:pt x="7549" y="160"/>
                  </a:cubicBezTo>
                  <a:cubicBezTo>
                    <a:pt x="7549" y="160"/>
                    <a:pt x="7549" y="179"/>
                    <a:pt x="7537" y="179"/>
                  </a:cubicBezTo>
                  <a:lnTo>
                    <a:pt x="7524" y="157"/>
                  </a:lnTo>
                  <a:cubicBezTo>
                    <a:pt x="7524" y="138"/>
                    <a:pt x="7537" y="138"/>
                    <a:pt x="7537" y="138"/>
                  </a:cubicBezTo>
                  <a:close/>
                  <a:moveTo>
                    <a:pt x="2823" y="145"/>
                  </a:moveTo>
                  <a:cubicBezTo>
                    <a:pt x="2826" y="157"/>
                    <a:pt x="2830" y="173"/>
                    <a:pt x="2836" y="185"/>
                  </a:cubicBezTo>
                  <a:cubicBezTo>
                    <a:pt x="2848" y="185"/>
                    <a:pt x="2848" y="164"/>
                    <a:pt x="2848" y="164"/>
                  </a:cubicBezTo>
                  <a:cubicBezTo>
                    <a:pt x="2848" y="164"/>
                    <a:pt x="2848" y="145"/>
                    <a:pt x="2836" y="145"/>
                  </a:cubicBezTo>
                  <a:close/>
                  <a:moveTo>
                    <a:pt x="9104" y="157"/>
                  </a:moveTo>
                  <a:cubicBezTo>
                    <a:pt x="9116" y="157"/>
                    <a:pt x="9116" y="157"/>
                    <a:pt x="9116" y="179"/>
                  </a:cubicBezTo>
                  <a:cubicBezTo>
                    <a:pt x="9116" y="198"/>
                    <a:pt x="9104" y="220"/>
                    <a:pt x="9091" y="220"/>
                  </a:cubicBezTo>
                  <a:cubicBezTo>
                    <a:pt x="9078" y="220"/>
                    <a:pt x="9078" y="176"/>
                    <a:pt x="9104" y="157"/>
                  </a:cubicBezTo>
                  <a:close/>
                  <a:moveTo>
                    <a:pt x="2695" y="204"/>
                  </a:moveTo>
                  <a:cubicBezTo>
                    <a:pt x="2707" y="204"/>
                    <a:pt x="2707" y="204"/>
                    <a:pt x="2707" y="226"/>
                  </a:cubicBezTo>
                  <a:lnTo>
                    <a:pt x="2695" y="226"/>
                  </a:lnTo>
                  <a:lnTo>
                    <a:pt x="2682" y="204"/>
                  </a:lnTo>
                  <a:close/>
                  <a:moveTo>
                    <a:pt x="10934" y="140"/>
                  </a:moveTo>
                  <a:cubicBezTo>
                    <a:pt x="10941" y="140"/>
                    <a:pt x="10936" y="169"/>
                    <a:pt x="10918" y="198"/>
                  </a:cubicBezTo>
                  <a:cubicBezTo>
                    <a:pt x="10910" y="220"/>
                    <a:pt x="10906" y="231"/>
                    <a:pt x="10905" y="231"/>
                  </a:cubicBezTo>
                  <a:cubicBezTo>
                    <a:pt x="10903" y="231"/>
                    <a:pt x="10904" y="220"/>
                    <a:pt x="10905" y="198"/>
                  </a:cubicBezTo>
                  <a:cubicBezTo>
                    <a:pt x="10905" y="179"/>
                    <a:pt x="10905" y="157"/>
                    <a:pt x="10918" y="157"/>
                  </a:cubicBezTo>
                  <a:cubicBezTo>
                    <a:pt x="10925" y="145"/>
                    <a:pt x="10931" y="140"/>
                    <a:pt x="10934" y="140"/>
                  </a:cubicBezTo>
                  <a:close/>
                  <a:moveTo>
                    <a:pt x="1774" y="195"/>
                  </a:moveTo>
                  <a:lnTo>
                    <a:pt x="1774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5"/>
                    <a:pt x="1761" y="195"/>
                    <a:pt x="1774" y="195"/>
                  </a:cubicBezTo>
                  <a:close/>
                  <a:moveTo>
                    <a:pt x="2131" y="164"/>
                  </a:moveTo>
                  <a:cubicBezTo>
                    <a:pt x="2135" y="164"/>
                    <a:pt x="2132" y="174"/>
                    <a:pt x="2125" y="198"/>
                  </a:cubicBezTo>
                  <a:lnTo>
                    <a:pt x="2099" y="239"/>
                  </a:lnTo>
                  <a:cubicBezTo>
                    <a:pt x="2087" y="239"/>
                    <a:pt x="2099" y="220"/>
                    <a:pt x="2112" y="176"/>
                  </a:cubicBezTo>
                  <a:cubicBezTo>
                    <a:pt x="2122" y="168"/>
                    <a:pt x="2128" y="164"/>
                    <a:pt x="2131" y="164"/>
                  </a:cubicBezTo>
                  <a:close/>
                  <a:moveTo>
                    <a:pt x="2589" y="196"/>
                  </a:moveTo>
                  <a:cubicBezTo>
                    <a:pt x="2596" y="196"/>
                    <a:pt x="2601" y="215"/>
                    <a:pt x="2591" y="245"/>
                  </a:cubicBezTo>
                  <a:lnTo>
                    <a:pt x="2563" y="245"/>
                  </a:lnTo>
                  <a:cubicBezTo>
                    <a:pt x="2563" y="223"/>
                    <a:pt x="2566" y="204"/>
                    <a:pt x="2579" y="204"/>
                  </a:cubicBezTo>
                  <a:cubicBezTo>
                    <a:pt x="2582" y="198"/>
                    <a:pt x="2586" y="196"/>
                    <a:pt x="2589" y="196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9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5" y="229"/>
                  </a:moveTo>
                  <a:cubicBezTo>
                    <a:pt x="8160" y="229"/>
                    <a:pt x="8157" y="248"/>
                    <a:pt x="8157" y="248"/>
                  </a:cubicBezTo>
                  <a:cubicBezTo>
                    <a:pt x="8157" y="248"/>
                    <a:pt x="8157" y="270"/>
                    <a:pt x="8145" y="270"/>
                  </a:cubicBezTo>
                  <a:cubicBezTo>
                    <a:pt x="8138" y="258"/>
                    <a:pt x="8135" y="242"/>
                    <a:pt x="8132" y="229"/>
                  </a:cubicBezTo>
                  <a:close/>
                  <a:moveTo>
                    <a:pt x="3374" y="220"/>
                  </a:moveTo>
                  <a:cubicBezTo>
                    <a:pt x="3379" y="220"/>
                    <a:pt x="3386" y="230"/>
                    <a:pt x="3394" y="254"/>
                  </a:cubicBezTo>
                  <a:cubicBezTo>
                    <a:pt x="3394" y="276"/>
                    <a:pt x="3394" y="276"/>
                    <a:pt x="3381" y="276"/>
                  </a:cubicBezTo>
                  <a:cubicBezTo>
                    <a:pt x="3372" y="264"/>
                    <a:pt x="3369" y="248"/>
                    <a:pt x="3369" y="236"/>
                  </a:cubicBezTo>
                  <a:lnTo>
                    <a:pt x="3369" y="232"/>
                  </a:lnTo>
                  <a:cubicBezTo>
                    <a:pt x="3369" y="225"/>
                    <a:pt x="3371" y="220"/>
                    <a:pt x="3374" y="220"/>
                  </a:cubicBezTo>
                  <a:close/>
                  <a:moveTo>
                    <a:pt x="3485" y="236"/>
                  </a:moveTo>
                  <a:cubicBezTo>
                    <a:pt x="3485" y="254"/>
                    <a:pt x="3485" y="276"/>
                    <a:pt x="3472" y="276"/>
                  </a:cubicBezTo>
                  <a:lnTo>
                    <a:pt x="3460" y="254"/>
                  </a:lnTo>
                  <a:lnTo>
                    <a:pt x="3472" y="236"/>
                  </a:lnTo>
                  <a:close/>
                  <a:moveTo>
                    <a:pt x="7801" y="251"/>
                  </a:moveTo>
                  <a:cubicBezTo>
                    <a:pt x="7806" y="251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7" y="286"/>
                  </a:cubicBezTo>
                  <a:cubicBezTo>
                    <a:pt x="7769" y="286"/>
                    <a:pt x="7769" y="286"/>
                    <a:pt x="7784" y="267"/>
                  </a:cubicBezTo>
                  <a:cubicBezTo>
                    <a:pt x="7790" y="256"/>
                    <a:pt x="7797" y="251"/>
                    <a:pt x="7801" y="251"/>
                  </a:cubicBez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4" y="251"/>
                    <a:pt x="8671" y="264"/>
                    <a:pt x="8665" y="276"/>
                  </a:cubicBezTo>
                  <a:cubicBezTo>
                    <a:pt x="8665" y="276"/>
                    <a:pt x="8658" y="286"/>
                    <a:pt x="8653" y="286"/>
                  </a:cubicBezTo>
                  <a:cubicBezTo>
                    <a:pt x="8651" y="286"/>
                    <a:pt x="8649" y="284"/>
                    <a:pt x="8649" y="276"/>
                  </a:cubicBezTo>
                  <a:lnTo>
                    <a:pt x="8649" y="254"/>
                  </a:lnTo>
                  <a:cubicBezTo>
                    <a:pt x="8660" y="241"/>
                    <a:pt x="8670" y="226"/>
                    <a:pt x="8674" y="226"/>
                  </a:cubicBezTo>
                  <a:close/>
                  <a:moveTo>
                    <a:pt x="7888" y="267"/>
                  </a:moveTo>
                  <a:cubicBezTo>
                    <a:pt x="7900" y="267"/>
                    <a:pt x="7900" y="267"/>
                    <a:pt x="7900" y="289"/>
                  </a:cubicBezTo>
                  <a:lnTo>
                    <a:pt x="7888" y="289"/>
                  </a:lnTo>
                  <a:lnTo>
                    <a:pt x="7875" y="267"/>
                  </a:lnTo>
                  <a:close/>
                  <a:moveTo>
                    <a:pt x="8016" y="270"/>
                  </a:moveTo>
                  <a:cubicBezTo>
                    <a:pt x="8029" y="270"/>
                    <a:pt x="8029" y="270"/>
                    <a:pt x="8029" y="289"/>
                  </a:cubicBezTo>
                  <a:lnTo>
                    <a:pt x="8016" y="289"/>
                  </a:lnTo>
                  <a:lnTo>
                    <a:pt x="8004" y="270"/>
                  </a:lnTo>
                  <a:close/>
                  <a:moveTo>
                    <a:pt x="6462" y="251"/>
                  </a:moveTo>
                  <a:cubicBezTo>
                    <a:pt x="6462" y="270"/>
                    <a:pt x="6462" y="292"/>
                    <a:pt x="6449" y="292"/>
                  </a:cubicBezTo>
                  <a:lnTo>
                    <a:pt x="6437" y="292"/>
                  </a:lnTo>
                  <a:cubicBezTo>
                    <a:pt x="6437" y="276"/>
                    <a:pt x="6443" y="264"/>
                    <a:pt x="6449" y="251"/>
                  </a:cubicBezTo>
                  <a:close/>
                  <a:moveTo>
                    <a:pt x="5026" y="254"/>
                  </a:moveTo>
                  <a:cubicBezTo>
                    <a:pt x="5026" y="273"/>
                    <a:pt x="5023" y="295"/>
                    <a:pt x="5011" y="295"/>
                  </a:cubicBezTo>
                  <a:lnTo>
                    <a:pt x="4998" y="273"/>
                  </a:lnTo>
                  <a:lnTo>
                    <a:pt x="5011" y="254"/>
                  </a:lnTo>
                  <a:close/>
                  <a:moveTo>
                    <a:pt x="401" y="220"/>
                  </a:moveTo>
                  <a:cubicBezTo>
                    <a:pt x="417" y="220"/>
                    <a:pt x="429" y="220"/>
                    <a:pt x="429" y="239"/>
                  </a:cubicBezTo>
                  <a:lnTo>
                    <a:pt x="417" y="239"/>
                  </a:lnTo>
                  <a:cubicBezTo>
                    <a:pt x="417" y="233"/>
                    <a:pt x="415" y="231"/>
                    <a:pt x="414" y="231"/>
                  </a:cubicBezTo>
                  <a:lnTo>
                    <a:pt x="414" y="231"/>
                  </a:lnTo>
                  <a:cubicBezTo>
                    <a:pt x="410" y="231"/>
                    <a:pt x="405" y="245"/>
                    <a:pt x="417" y="261"/>
                  </a:cubicBezTo>
                  <a:lnTo>
                    <a:pt x="417" y="301"/>
                  </a:lnTo>
                  <a:cubicBezTo>
                    <a:pt x="401" y="301"/>
                    <a:pt x="388" y="283"/>
                    <a:pt x="388" y="261"/>
                  </a:cubicBezTo>
                  <a:cubicBezTo>
                    <a:pt x="376" y="220"/>
                    <a:pt x="376" y="220"/>
                    <a:pt x="401" y="220"/>
                  </a:cubicBezTo>
                  <a:close/>
                  <a:moveTo>
                    <a:pt x="3162" y="273"/>
                  </a:moveTo>
                  <a:cubicBezTo>
                    <a:pt x="3174" y="273"/>
                    <a:pt x="3174" y="295"/>
                    <a:pt x="3174" y="295"/>
                  </a:cubicBezTo>
                  <a:cubicBezTo>
                    <a:pt x="3174" y="301"/>
                    <a:pt x="3173" y="304"/>
                    <a:pt x="3171" y="304"/>
                  </a:cubicBezTo>
                  <a:cubicBezTo>
                    <a:pt x="3166" y="304"/>
                    <a:pt x="3157" y="295"/>
                    <a:pt x="3146" y="295"/>
                  </a:cubicBezTo>
                  <a:cubicBezTo>
                    <a:pt x="3134" y="273"/>
                    <a:pt x="3134" y="273"/>
                    <a:pt x="3162" y="273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5"/>
                    <a:pt x="2215" y="305"/>
                  </a:cubicBezTo>
                  <a:lnTo>
                    <a:pt x="2203" y="305"/>
                  </a:lnTo>
                  <a:cubicBezTo>
                    <a:pt x="2203" y="289"/>
                    <a:pt x="2206" y="273"/>
                    <a:pt x="2215" y="261"/>
                  </a:cubicBezTo>
                  <a:close/>
                  <a:moveTo>
                    <a:pt x="5920" y="264"/>
                  </a:moveTo>
                  <a:cubicBezTo>
                    <a:pt x="5945" y="264"/>
                    <a:pt x="5945" y="264"/>
                    <a:pt x="5945" y="286"/>
                  </a:cubicBezTo>
                  <a:cubicBezTo>
                    <a:pt x="5945" y="302"/>
                    <a:pt x="5931" y="306"/>
                    <a:pt x="5918" y="306"/>
                  </a:cubicBezTo>
                  <a:cubicBezTo>
                    <a:pt x="5913" y="306"/>
                    <a:pt x="5908" y="305"/>
                    <a:pt x="5904" y="305"/>
                  </a:cubicBezTo>
                  <a:cubicBezTo>
                    <a:pt x="5891" y="286"/>
                    <a:pt x="5907" y="264"/>
                    <a:pt x="5920" y="264"/>
                  </a:cubicBezTo>
                  <a:close/>
                  <a:moveTo>
                    <a:pt x="7987" y="299"/>
                  </a:moveTo>
                  <a:cubicBezTo>
                    <a:pt x="7985" y="299"/>
                    <a:pt x="7983" y="301"/>
                    <a:pt x="7978" y="308"/>
                  </a:cubicBezTo>
                  <a:cubicBezTo>
                    <a:pt x="7987" y="308"/>
                    <a:pt x="7990" y="299"/>
                    <a:pt x="7987" y="299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92"/>
                  </a:cubicBezTo>
                  <a:cubicBezTo>
                    <a:pt x="2939" y="292"/>
                    <a:pt x="2939" y="311"/>
                    <a:pt x="2927" y="311"/>
                  </a:cubicBezTo>
                  <a:cubicBezTo>
                    <a:pt x="2914" y="311"/>
                    <a:pt x="2902" y="292"/>
                    <a:pt x="2902" y="292"/>
                  </a:cubicBezTo>
                  <a:cubicBezTo>
                    <a:pt x="2902" y="270"/>
                    <a:pt x="2914" y="270"/>
                    <a:pt x="2914" y="270"/>
                  </a:cubicBezTo>
                  <a:close/>
                  <a:moveTo>
                    <a:pt x="1837" y="229"/>
                  </a:moveTo>
                  <a:cubicBezTo>
                    <a:pt x="1839" y="229"/>
                    <a:pt x="1839" y="239"/>
                    <a:pt x="1839" y="258"/>
                  </a:cubicBezTo>
                  <a:cubicBezTo>
                    <a:pt x="1842" y="283"/>
                    <a:pt x="1833" y="305"/>
                    <a:pt x="1814" y="320"/>
                  </a:cubicBezTo>
                  <a:lnTo>
                    <a:pt x="1786" y="320"/>
                  </a:lnTo>
                  <a:lnTo>
                    <a:pt x="1814" y="276"/>
                  </a:lnTo>
                  <a:cubicBezTo>
                    <a:pt x="1828" y="244"/>
                    <a:pt x="1834" y="229"/>
                    <a:pt x="1837" y="229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30"/>
                    <a:pt x="4312" y="330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92"/>
                  </a:moveTo>
                  <a:cubicBezTo>
                    <a:pt x="1166" y="292"/>
                    <a:pt x="1166" y="311"/>
                    <a:pt x="1141" y="333"/>
                  </a:cubicBezTo>
                  <a:lnTo>
                    <a:pt x="1115" y="333"/>
                  </a:lnTo>
                  <a:cubicBezTo>
                    <a:pt x="1119" y="311"/>
                    <a:pt x="1134" y="295"/>
                    <a:pt x="1153" y="292"/>
                  </a:cubicBezTo>
                  <a:close/>
                  <a:moveTo>
                    <a:pt x="4622" y="270"/>
                  </a:moveTo>
                  <a:cubicBezTo>
                    <a:pt x="4638" y="270"/>
                    <a:pt x="4638" y="270"/>
                    <a:pt x="4638" y="292"/>
                  </a:cubicBezTo>
                  <a:cubicBezTo>
                    <a:pt x="4635" y="305"/>
                    <a:pt x="4632" y="320"/>
                    <a:pt x="4622" y="333"/>
                  </a:cubicBezTo>
                  <a:cubicBezTo>
                    <a:pt x="4610" y="333"/>
                    <a:pt x="4622" y="292"/>
                    <a:pt x="4622" y="270"/>
                  </a:cubicBezTo>
                  <a:close/>
                  <a:moveTo>
                    <a:pt x="2488" y="326"/>
                  </a:moveTo>
                  <a:lnTo>
                    <a:pt x="2488" y="348"/>
                  </a:lnTo>
                  <a:cubicBezTo>
                    <a:pt x="2478" y="348"/>
                    <a:pt x="2469" y="358"/>
                    <a:pt x="2464" y="358"/>
                  </a:cubicBezTo>
                  <a:cubicBezTo>
                    <a:pt x="2461" y="358"/>
                    <a:pt x="2460" y="356"/>
                    <a:pt x="2460" y="348"/>
                  </a:cubicBezTo>
                  <a:cubicBezTo>
                    <a:pt x="2447" y="348"/>
                    <a:pt x="2472" y="326"/>
                    <a:pt x="2488" y="326"/>
                  </a:cubicBezTo>
                  <a:close/>
                  <a:moveTo>
                    <a:pt x="7850" y="368"/>
                  </a:moveTo>
                  <a:cubicBezTo>
                    <a:pt x="7850" y="369"/>
                    <a:pt x="7850" y="370"/>
                    <a:pt x="7850" y="370"/>
                  </a:cubicBezTo>
                  <a:cubicBezTo>
                    <a:pt x="7850" y="371"/>
                    <a:pt x="7850" y="371"/>
                    <a:pt x="7850" y="371"/>
                  </a:cubicBezTo>
                  <a:lnTo>
                    <a:pt x="7850" y="371"/>
                  </a:lnTo>
                  <a:cubicBezTo>
                    <a:pt x="7850" y="370"/>
                    <a:pt x="7850" y="369"/>
                    <a:pt x="7850" y="368"/>
                  </a:cubicBezTo>
                  <a:close/>
                  <a:moveTo>
                    <a:pt x="1212" y="325"/>
                  </a:moveTo>
                  <a:cubicBezTo>
                    <a:pt x="1199" y="325"/>
                    <a:pt x="1191" y="339"/>
                    <a:pt x="1191" y="355"/>
                  </a:cubicBezTo>
                  <a:cubicBezTo>
                    <a:pt x="1191" y="374"/>
                    <a:pt x="1203" y="374"/>
                    <a:pt x="1231" y="377"/>
                  </a:cubicBezTo>
                  <a:cubicBezTo>
                    <a:pt x="1244" y="377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8" y="325"/>
                    <a:pt x="1212" y="325"/>
                  </a:cubicBezTo>
                  <a:close/>
                  <a:moveTo>
                    <a:pt x="7850" y="371"/>
                  </a:moveTo>
                  <a:cubicBezTo>
                    <a:pt x="7851" y="379"/>
                    <a:pt x="7854" y="383"/>
                    <a:pt x="7854" y="383"/>
                  </a:cubicBezTo>
                  <a:cubicBezTo>
                    <a:pt x="7855" y="383"/>
                    <a:pt x="7855" y="378"/>
                    <a:pt x="7850" y="371"/>
                  </a:cubicBezTo>
                  <a:close/>
                  <a:moveTo>
                    <a:pt x="3291" y="52"/>
                  </a:moveTo>
                  <a:cubicBezTo>
                    <a:pt x="3286" y="52"/>
                    <a:pt x="3284" y="62"/>
                    <a:pt x="3293" y="85"/>
                  </a:cubicBezTo>
                  <a:cubicBezTo>
                    <a:pt x="3293" y="126"/>
                    <a:pt x="3293" y="126"/>
                    <a:pt x="3265" y="126"/>
                  </a:cubicBezTo>
                  <a:cubicBezTo>
                    <a:pt x="3253" y="126"/>
                    <a:pt x="3240" y="126"/>
                    <a:pt x="3240" y="107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7" y="148"/>
                    <a:pt x="3124" y="189"/>
                  </a:cubicBezTo>
                  <a:cubicBezTo>
                    <a:pt x="3124" y="209"/>
                    <a:pt x="3124" y="219"/>
                    <a:pt x="3123" y="219"/>
                  </a:cubicBezTo>
                  <a:cubicBezTo>
                    <a:pt x="3121" y="219"/>
                    <a:pt x="3118" y="209"/>
                    <a:pt x="3112" y="189"/>
                  </a:cubicBezTo>
                  <a:cubicBezTo>
                    <a:pt x="3112" y="167"/>
                    <a:pt x="3096" y="167"/>
                    <a:pt x="3083" y="167"/>
                  </a:cubicBezTo>
                  <a:cubicBezTo>
                    <a:pt x="3083" y="174"/>
                    <a:pt x="3082" y="176"/>
                    <a:pt x="3081" y="176"/>
                  </a:cubicBezTo>
                  <a:cubicBezTo>
                    <a:pt x="3078" y="176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2" y="145"/>
                  </a:cubicBezTo>
                  <a:lnTo>
                    <a:pt x="3112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5"/>
                    <a:pt x="3046" y="126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4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2" y="123"/>
                    <a:pt x="2889" y="123"/>
                    <a:pt x="2889" y="145"/>
                  </a:cubicBezTo>
                  <a:cubicBezTo>
                    <a:pt x="2892" y="167"/>
                    <a:pt x="2874" y="185"/>
                    <a:pt x="2852" y="185"/>
                  </a:cubicBezTo>
                  <a:cubicBezTo>
                    <a:pt x="2841" y="193"/>
                    <a:pt x="2835" y="198"/>
                    <a:pt x="2831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6" y="142"/>
                  </a:cubicBezTo>
                  <a:cubicBezTo>
                    <a:pt x="2786" y="142"/>
                    <a:pt x="2773" y="142"/>
                    <a:pt x="2761" y="120"/>
                  </a:cubicBezTo>
                  <a:cubicBezTo>
                    <a:pt x="2757" y="114"/>
                    <a:pt x="2755" y="112"/>
                    <a:pt x="2753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2"/>
                    <a:pt x="2748" y="182"/>
                  </a:cubicBezTo>
                  <a:cubicBezTo>
                    <a:pt x="2736" y="182"/>
                    <a:pt x="2723" y="142"/>
                    <a:pt x="2723" y="120"/>
                  </a:cubicBezTo>
                  <a:cubicBezTo>
                    <a:pt x="2717" y="99"/>
                    <a:pt x="2714" y="89"/>
                    <a:pt x="2712" y="89"/>
                  </a:cubicBezTo>
                  <a:cubicBezTo>
                    <a:pt x="2710" y="89"/>
                    <a:pt x="2709" y="99"/>
                    <a:pt x="2707" y="120"/>
                  </a:cubicBezTo>
                  <a:cubicBezTo>
                    <a:pt x="2707" y="135"/>
                    <a:pt x="2701" y="151"/>
                    <a:pt x="2689" y="151"/>
                  </a:cubicBezTo>
                  <a:cubicBezTo>
                    <a:pt x="2683" y="151"/>
                    <a:pt x="2677" y="148"/>
                    <a:pt x="2670" y="142"/>
                  </a:cubicBezTo>
                  <a:cubicBezTo>
                    <a:pt x="2645" y="142"/>
                    <a:pt x="2617" y="142"/>
                    <a:pt x="2620" y="120"/>
                  </a:cubicBezTo>
                  <a:cubicBezTo>
                    <a:pt x="2614" y="112"/>
                    <a:pt x="2610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0" y="134"/>
                    <a:pt x="2548" y="129"/>
                    <a:pt x="2529" y="120"/>
                  </a:cubicBezTo>
                  <a:cubicBezTo>
                    <a:pt x="2495" y="97"/>
                    <a:pt x="2479" y="86"/>
                    <a:pt x="2471" y="86"/>
                  </a:cubicBezTo>
                  <a:cubicBezTo>
                    <a:pt x="2463" y="86"/>
                    <a:pt x="2463" y="97"/>
                    <a:pt x="2463" y="117"/>
                  </a:cubicBezTo>
                  <a:cubicBezTo>
                    <a:pt x="2463" y="129"/>
                    <a:pt x="2463" y="142"/>
                    <a:pt x="2461" y="142"/>
                  </a:cubicBezTo>
                  <a:cubicBezTo>
                    <a:pt x="2459" y="142"/>
                    <a:pt x="2456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8"/>
                  </a:cubicBezTo>
                  <a:cubicBezTo>
                    <a:pt x="2388" y="164"/>
                    <a:pt x="2381" y="192"/>
                    <a:pt x="2385" y="220"/>
                  </a:cubicBezTo>
                  <a:cubicBezTo>
                    <a:pt x="2385" y="246"/>
                    <a:pt x="2385" y="256"/>
                    <a:pt x="2380" y="256"/>
                  </a:cubicBezTo>
                  <a:cubicBezTo>
                    <a:pt x="2376" y="256"/>
                    <a:pt x="2370" y="251"/>
                    <a:pt x="2360" y="242"/>
                  </a:cubicBezTo>
                  <a:cubicBezTo>
                    <a:pt x="2347" y="242"/>
                    <a:pt x="2331" y="220"/>
                    <a:pt x="2334" y="201"/>
                  </a:cubicBezTo>
                  <a:cubicBezTo>
                    <a:pt x="2334" y="179"/>
                    <a:pt x="2347" y="179"/>
                    <a:pt x="2347" y="179"/>
                  </a:cubicBezTo>
                  <a:lnTo>
                    <a:pt x="2360" y="179"/>
                  </a:lnTo>
                  <a:cubicBezTo>
                    <a:pt x="2360" y="157"/>
                    <a:pt x="2360" y="138"/>
                    <a:pt x="2334" y="138"/>
                  </a:cubicBezTo>
                  <a:cubicBezTo>
                    <a:pt x="2326" y="127"/>
                    <a:pt x="2319" y="122"/>
                    <a:pt x="2314" y="122"/>
                  </a:cubicBezTo>
                  <a:cubicBezTo>
                    <a:pt x="2309" y="122"/>
                    <a:pt x="2306" y="126"/>
                    <a:pt x="2306" y="135"/>
                  </a:cubicBezTo>
                  <a:cubicBezTo>
                    <a:pt x="2294" y="117"/>
                    <a:pt x="2269" y="117"/>
                    <a:pt x="2244" y="113"/>
                  </a:cubicBezTo>
                  <a:cubicBezTo>
                    <a:pt x="2215" y="113"/>
                    <a:pt x="2178" y="113"/>
                    <a:pt x="2165" y="95"/>
                  </a:cubicBezTo>
                  <a:cubicBezTo>
                    <a:pt x="2158" y="94"/>
                    <a:pt x="2152" y="93"/>
                    <a:pt x="2147" y="93"/>
                  </a:cubicBezTo>
                  <a:cubicBezTo>
                    <a:pt x="2134" y="93"/>
                    <a:pt x="2128" y="97"/>
                    <a:pt x="2128" y="113"/>
                  </a:cubicBezTo>
                  <a:cubicBezTo>
                    <a:pt x="2126" y="138"/>
                    <a:pt x="2121" y="147"/>
                    <a:pt x="2117" y="147"/>
                  </a:cubicBezTo>
                  <a:cubicBezTo>
                    <a:pt x="2114" y="147"/>
                    <a:pt x="2112" y="143"/>
                    <a:pt x="2112" y="135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5"/>
                    <a:pt x="1918" y="110"/>
                  </a:cubicBezTo>
                  <a:lnTo>
                    <a:pt x="1893" y="110"/>
                  </a:lnTo>
                  <a:cubicBezTo>
                    <a:pt x="1880" y="99"/>
                    <a:pt x="1854" y="94"/>
                    <a:pt x="1830" y="94"/>
                  </a:cubicBezTo>
                  <a:cubicBezTo>
                    <a:pt x="1806" y="94"/>
                    <a:pt x="1783" y="99"/>
                    <a:pt x="1777" y="110"/>
                  </a:cubicBezTo>
                  <a:lnTo>
                    <a:pt x="1739" y="110"/>
                  </a:lnTo>
                  <a:cubicBezTo>
                    <a:pt x="1724" y="99"/>
                    <a:pt x="1714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4" y="138"/>
                  </a:cubicBezTo>
                  <a:cubicBezTo>
                    <a:pt x="1673" y="138"/>
                    <a:pt x="1673" y="135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9"/>
                  </a:cubicBezTo>
                  <a:cubicBezTo>
                    <a:pt x="1543" y="134"/>
                    <a:pt x="1532" y="136"/>
                    <a:pt x="1525" y="136"/>
                  </a:cubicBezTo>
                  <a:cubicBezTo>
                    <a:pt x="1504" y="136"/>
                    <a:pt x="1504" y="121"/>
                    <a:pt x="1504" y="107"/>
                  </a:cubicBezTo>
                  <a:cubicBezTo>
                    <a:pt x="1510" y="87"/>
                    <a:pt x="1508" y="76"/>
                    <a:pt x="1502" y="76"/>
                  </a:cubicBezTo>
                  <a:cubicBezTo>
                    <a:pt x="1496" y="76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5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6" y="104"/>
                    <a:pt x="1413" y="126"/>
                  </a:cubicBezTo>
                  <a:cubicBezTo>
                    <a:pt x="1401" y="145"/>
                    <a:pt x="1401" y="170"/>
                    <a:pt x="1413" y="189"/>
                  </a:cubicBezTo>
                  <a:cubicBezTo>
                    <a:pt x="1426" y="211"/>
                    <a:pt x="1413" y="211"/>
                    <a:pt x="1401" y="211"/>
                  </a:cubicBezTo>
                  <a:cubicBezTo>
                    <a:pt x="1379" y="195"/>
                    <a:pt x="1372" y="167"/>
                    <a:pt x="1388" y="148"/>
                  </a:cubicBezTo>
                  <a:cubicBezTo>
                    <a:pt x="1401" y="148"/>
                    <a:pt x="1401" y="126"/>
                    <a:pt x="1401" y="104"/>
                  </a:cubicBezTo>
                  <a:cubicBezTo>
                    <a:pt x="1401" y="101"/>
                    <a:pt x="1399" y="99"/>
                    <a:pt x="1395" y="99"/>
                  </a:cubicBezTo>
                  <a:cubicBezTo>
                    <a:pt x="1379" y="99"/>
                    <a:pt x="1333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6"/>
                    <a:pt x="1272" y="123"/>
                  </a:cubicBezTo>
                  <a:cubicBezTo>
                    <a:pt x="1247" y="123"/>
                    <a:pt x="1231" y="123"/>
                    <a:pt x="1231" y="145"/>
                  </a:cubicBezTo>
                  <a:cubicBezTo>
                    <a:pt x="1231" y="167"/>
                    <a:pt x="1231" y="185"/>
                    <a:pt x="1219" y="185"/>
                  </a:cubicBezTo>
                  <a:cubicBezTo>
                    <a:pt x="1231" y="185"/>
                    <a:pt x="1231" y="207"/>
                    <a:pt x="1231" y="229"/>
                  </a:cubicBezTo>
                  <a:cubicBezTo>
                    <a:pt x="1219" y="217"/>
                    <a:pt x="1203" y="201"/>
                    <a:pt x="1194" y="185"/>
                  </a:cubicBezTo>
                  <a:cubicBezTo>
                    <a:pt x="1176" y="147"/>
                    <a:pt x="1139" y="123"/>
                    <a:pt x="1098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5" y="123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10"/>
                    <a:pt x="930" y="104"/>
                    <a:pt x="922" y="104"/>
                  </a:cubicBezTo>
                  <a:cubicBezTo>
                    <a:pt x="914" y="104"/>
                    <a:pt x="909" y="109"/>
                    <a:pt x="909" y="120"/>
                  </a:cubicBezTo>
                  <a:cubicBezTo>
                    <a:pt x="904" y="127"/>
                    <a:pt x="900" y="129"/>
                    <a:pt x="896" y="129"/>
                  </a:cubicBezTo>
                  <a:cubicBezTo>
                    <a:pt x="888" y="129"/>
                    <a:pt x="879" y="120"/>
                    <a:pt x="871" y="120"/>
                  </a:cubicBezTo>
                  <a:cubicBezTo>
                    <a:pt x="858" y="101"/>
                    <a:pt x="851" y="91"/>
                    <a:pt x="849" y="91"/>
                  </a:cubicBezTo>
                  <a:lnTo>
                    <a:pt x="849" y="91"/>
                  </a:lnTo>
                  <a:cubicBezTo>
                    <a:pt x="846" y="91"/>
                    <a:pt x="850" y="107"/>
                    <a:pt x="858" y="142"/>
                  </a:cubicBezTo>
                  <a:cubicBezTo>
                    <a:pt x="858" y="160"/>
                    <a:pt x="874" y="179"/>
                    <a:pt x="896" y="182"/>
                  </a:cubicBezTo>
                  <a:lnTo>
                    <a:pt x="934" y="182"/>
                  </a:lnTo>
                  <a:lnTo>
                    <a:pt x="896" y="204"/>
                  </a:lnTo>
                  <a:cubicBezTo>
                    <a:pt x="874" y="207"/>
                    <a:pt x="858" y="223"/>
                    <a:pt x="855" y="245"/>
                  </a:cubicBezTo>
                  <a:cubicBezTo>
                    <a:pt x="855" y="245"/>
                    <a:pt x="855" y="264"/>
                    <a:pt x="845" y="264"/>
                  </a:cubicBezTo>
                  <a:cubicBezTo>
                    <a:pt x="844" y="264"/>
                    <a:pt x="844" y="264"/>
                    <a:pt x="843" y="264"/>
                  </a:cubicBezTo>
                  <a:cubicBezTo>
                    <a:pt x="843" y="264"/>
                    <a:pt x="843" y="245"/>
                    <a:pt x="843" y="223"/>
                  </a:cubicBezTo>
                  <a:cubicBezTo>
                    <a:pt x="855" y="204"/>
                    <a:pt x="858" y="182"/>
                    <a:pt x="855" y="160"/>
                  </a:cubicBezTo>
                  <a:cubicBezTo>
                    <a:pt x="847" y="135"/>
                    <a:pt x="830" y="117"/>
                    <a:pt x="818" y="117"/>
                  </a:cubicBezTo>
                  <a:cubicBezTo>
                    <a:pt x="810" y="117"/>
                    <a:pt x="805" y="123"/>
                    <a:pt x="805" y="138"/>
                  </a:cubicBezTo>
                  <a:cubicBezTo>
                    <a:pt x="793" y="138"/>
                    <a:pt x="793" y="138"/>
                    <a:pt x="780" y="120"/>
                  </a:cubicBezTo>
                  <a:cubicBezTo>
                    <a:pt x="780" y="110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8"/>
                  </a:cubicBezTo>
                  <a:cubicBezTo>
                    <a:pt x="746" y="159"/>
                    <a:pt x="739" y="169"/>
                    <a:pt x="733" y="169"/>
                  </a:cubicBezTo>
                  <a:cubicBezTo>
                    <a:pt x="727" y="169"/>
                    <a:pt x="721" y="159"/>
                    <a:pt x="714" y="138"/>
                  </a:cubicBezTo>
                  <a:cubicBezTo>
                    <a:pt x="699" y="114"/>
                    <a:pt x="674" y="103"/>
                    <a:pt x="656" y="103"/>
                  </a:cubicBezTo>
                  <a:cubicBezTo>
                    <a:pt x="644" y="103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5"/>
                  </a:cubicBezTo>
                  <a:cubicBezTo>
                    <a:pt x="580" y="126"/>
                    <a:pt x="573" y="121"/>
                    <a:pt x="565" y="121"/>
                  </a:cubicBezTo>
                  <a:cubicBezTo>
                    <a:pt x="558" y="121"/>
                    <a:pt x="551" y="126"/>
                    <a:pt x="545" y="135"/>
                  </a:cubicBezTo>
                  <a:cubicBezTo>
                    <a:pt x="545" y="122"/>
                    <a:pt x="539" y="107"/>
                    <a:pt x="531" y="107"/>
                  </a:cubicBezTo>
                  <a:cubicBezTo>
                    <a:pt x="527" y="107"/>
                    <a:pt x="524" y="110"/>
                    <a:pt x="520" y="117"/>
                  </a:cubicBezTo>
                  <a:cubicBezTo>
                    <a:pt x="520" y="117"/>
                    <a:pt x="507" y="117"/>
                    <a:pt x="520" y="135"/>
                  </a:cubicBezTo>
                  <a:cubicBezTo>
                    <a:pt x="520" y="135"/>
                    <a:pt x="507" y="157"/>
                    <a:pt x="495" y="176"/>
                  </a:cubicBez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5"/>
                    <a:pt x="429" y="157"/>
                  </a:cubicBezTo>
                  <a:lnTo>
                    <a:pt x="404" y="113"/>
                  </a:lnTo>
                  <a:cubicBezTo>
                    <a:pt x="404" y="135"/>
                    <a:pt x="404" y="154"/>
                    <a:pt x="404" y="154"/>
                  </a:cubicBezTo>
                  <a:cubicBezTo>
                    <a:pt x="392" y="154"/>
                    <a:pt x="379" y="154"/>
                    <a:pt x="379" y="135"/>
                  </a:cubicBezTo>
                  <a:cubicBezTo>
                    <a:pt x="379" y="113"/>
                    <a:pt x="379" y="113"/>
                    <a:pt x="366" y="113"/>
                  </a:cubicBezTo>
                  <a:cubicBezTo>
                    <a:pt x="366" y="113"/>
                    <a:pt x="351" y="113"/>
                    <a:pt x="351" y="135"/>
                  </a:cubicBezTo>
                  <a:cubicBezTo>
                    <a:pt x="351" y="159"/>
                    <a:pt x="351" y="169"/>
                    <a:pt x="348" y="169"/>
                  </a:cubicBezTo>
                  <a:cubicBezTo>
                    <a:pt x="347" y="169"/>
                    <a:pt x="344" y="163"/>
                    <a:pt x="338" y="154"/>
                  </a:cubicBezTo>
                  <a:cubicBezTo>
                    <a:pt x="332" y="134"/>
                    <a:pt x="326" y="124"/>
                    <a:pt x="319" y="124"/>
                  </a:cubicBezTo>
                  <a:cubicBezTo>
                    <a:pt x="313" y="124"/>
                    <a:pt x="307" y="134"/>
                    <a:pt x="301" y="154"/>
                  </a:cubicBezTo>
                  <a:cubicBezTo>
                    <a:pt x="301" y="175"/>
                    <a:pt x="301" y="185"/>
                    <a:pt x="299" y="185"/>
                  </a:cubicBezTo>
                  <a:cubicBezTo>
                    <a:pt x="298" y="185"/>
                    <a:pt x="294" y="175"/>
                    <a:pt x="288" y="154"/>
                  </a:cubicBezTo>
                  <a:cubicBezTo>
                    <a:pt x="288" y="132"/>
                    <a:pt x="276" y="113"/>
                    <a:pt x="260" y="113"/>
                  </a:cubicBezTo>
                  <a:lnTo>
                    <a:pt x="260" y="132"/>
                  </a:lnTo>
                  <a:cubicBezTo>
                    <a:pt x="260" y="158"/>
                    <a:pt x="256" y="169"/>
                    <a:pt x="250" y="169"/>
                  </a:cubicBezTo>
                  <a:cubicBezTo>
                    <a:pt x="245" y="169"/>
                    <a:pt x="240" y="163"/>
                    <a:pt x="235" y="154"/>
                  </a:cubicBezTo>
                  <a:cubicBezTo>
                    <a:pt x="235" y="143"/>
                    <a:pt x="232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72" y="154"/>
                    <a:pt x="156" y="154"/>
                    <a:pt x="156" y="132"/>
                  </a:cubicBezTo>
                  <a:cubicBezTo>
                    <a:pt x="156" y="112"/>
                    <a:pt x="156" y="102"/>
                    <a:pt x="155" y="102"/>
                  </a:cubicBezTo>
                  <a:cubicBezTo>
                    <a:pt x="153" y="102"/>
                    <a:pt x="150" y="112"/>
                    <a:pt x="144" y="132"/>
                  </a:cubicBezTo>
                  <a:cubicBezTo>
                    <a:pt x="138" y="143"/>
                    <a:pt x="135" y="149"/>
                    <a:pt x="130" y="149"/>
                  </a:cubicBezTo>
                  <a:cubicBezTo>
                    <a:pt x="125" y="149"/>
                    <a:pt x="119" y="143"/>
                    <a:pt x="106" y="132"/>
                  </a:cubicBezTo>
                  <a:cubicBezTo>
                    <a:pt x="100" y="121"/>
                    <a:pt x="97" y="116"/>
                    <a:pt x="94" y="116"/>
                  </a:cubicBezTo>
                  <a:cubicBezTo>
                    <a:pt x="91" y="116"/>
                    <a:pt x="88" y="121"/>
                    <a:pt x="81" y="132"/>
                  </a:cubicBezTo>
                  <a:cubicBezTo>
                    <a:pt x="81" y="173"/>
                    <a:pt x="81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81" y="214"/>
                  </a:lnTo>
                  <a:cubicBezTo>
                    <a:pt x="59" y="214"/>
                    <a:pt x="41" y="220"/>
                    <a:pt x="28" y="236"/>
                  </a:cubicBezTo>
                  <a:cubicBezTo>
                    <a:pt x="5" y="253"/>
                    <a:pt x="1" y="283"/>
                    <a:pt x="14" y="283"/>
                  </a:cubicBezTo>
                  <a:cubicBezTo>
                    <a:pt x="18" y="283"/>
                    <a:pt x="22" y="281"/>
                    <a:pt x="28" y="276"/>
                  </a:cubicBezTo>
                  <a:lnTo>
                    <a:pt x="41" y="298"/>
                  </a:lnTo>
                  <a:cubicBezTo>
                    <a:pt x="41" y="330"/>
                    <a:pt x="47" y="345"/>
                    <a:pt x="53" y="345"/>
                  </a:cubicBezTo>
                  <a:cubicBezTo>
                    <a:pt x="59" y="345"/>
                    <a:pt x="66" y="330"/>
                    <a:pt x="66" y="298"/>
                  </a:cubicBezTo>
                  <a:cubicBezTo>
                    <a:pt x="66" y="264"/>
                    <a:pt x="66" y="248"/>
                    <a:pt x="68" y="248"/>
                  </a:cubicBezTo>
                  <a:cubicBezTo>
                    <a:pt x="69" y="248"/>
                    <a:pt x="73" y="258"/>
                    <a:pt x="78" y="276"/>
                  </a:cubicBezTo>
                  <a:cubicBezTo>
                    <a:pt x="78" y="320"/>
                    <a:pt x="91" y="320"/>
                    <a:pt x="103" y="320"/>
                  </a:cubicBezTo>
                  <a:cubicBezTo>
                    <a:pt x="116" y="320"/>
                    <a:pt x="116" y="320"/>
                    <a:pt x="116" y="342"/>
                  </a:cubicBezTo>
                  <a:cubicBezTo>
                    <a:pt x="116" y="361"/>
                    <a:pt x="128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3"/>
                    <a:pt x="153" y="349"/>
                    <a:pt x="156" y="349"/>
                  </a:cubicBezTo>
                  <a:cubicBezTo>
                    <a:pt x="162" y="349"/>
                    <a:pt x="174" y="359"/>
                    <a:pt x="182" y="383"/>
                  </a:cubicBezTo>
                  <a:cubicBezTo>
                    <a:pt x="187" y="392"/>
                    <a:pt x="190" y="397"/>
                    <a:pt x="192" y="397"/>
                  </a:cubicBezTo>
                  <a:cubicBezTo>
                    <a:pt x="194" y="397"/>
                    <a:pt x="194" y="387"/>
                    <a:pt x="194" y="361"/>
                  </a:cubicBezTo>
                  <a:cubicBezTo>
                    <a:pt x="194" y="341"/>
                    <a:pt x="200" y="331"/>
                    <a:pt x="208" y="331"/>
                  </a:cubicBezTo>
                  <a:cubicBezTo>
                    <a:pt x="216" y="331"/>
                    <a:pt x="227" y="342"/>
                    <a:pt x="235" y="364"/>
                  </a:cubicBezTo>
                  <a:lnTo>
                    <a:pt x="260" y="364"/>
                  </a:lnTo>
                  <a:cubicBezTo>
                    <a:pt x="272" y="364"/>
                    <a:pt x="272" y="342"/>
                    <a:pt x="272" y="320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7" y="287"/>
                    <a:pt x="280" y="292"/>
                    <a:pt x="285" y="301"/>
                  </a:cubicBezTo>
                  <a:cubicBezTo>
                    <a:pt x="294" y="314"/>
                    <a:pt x="298" y="326"/>
                    <a:pt x="298" y="342"/>
                  </a:cubicBezTo>
                  <a:cubicBezTo>
                    <a:pt x="298" y="364"/>
                    <a:pt x="310" y="364"/>
                    <a:pt x="323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2" y="364"/>
                    <a:pt x="374" y="374"/>
                    <a:pt x="375" y="374"/>
                  </a:cubicBezTo>
                  <a:cubicBezTo>
                    <a:pt x="376" y="374"/>
                    <a:pt x="376" y="371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9" y="390"/>
                    <a:pt x="424" y="392"/>
                    <a:pt x="430" y="392"/>
                  </a:cubicBezTo>
                  <a:cubicBezTo>
                    <a:pt x="453" y="392"/>
                    <a:pt x="472" y="357"/>
                    <a:pt x="442" y="323"/>
                  </a:cubicBezTo>
                  <a:lnTo>
                    <a:pt x="454" y="323"/>
                  </a:lnTo>
                  <a:cubicBezTo>
                    <a:pt x="467" y="323"/>
                    <a:pt x="467" y="301"/>
                    <a:pt x="467" y="301"/>
                  </a:cubicBezTo>
                  <a:cubicBezTo>
                    <a:pt x="467" y="283"/>
                    <a:pt x="479" y="283"/>
                    <a:pt x="492" y="283"/>
                  </a:cubicBezTo>
                  <a:lnTo>
                    <a:pt x="492" y="323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4" y="371"/>
                    <a:pt x="520" y="345"/>
                  </a:cubicBezTo>
                  <a:lnTo>
                    <a:pt x="520" y="367"/>
                  </a:lnTo>
                  <a:cubicBezTo>
                    <a:pt x="520" y="377"/>
                    <a:pt x="523" y="381"/>
                    <a:pt x="529" y="381"/>
                  </a:cubicBezTo>
                  <a:cubicBezTo>
                    <a:pt x="536" y="381"/>
                    <a:pt x="545" y="377"/>
                    <a:pt x="558" y="367"/>
                  </a:cubicBezTo>
                  <a:cubicBezTo>
                    <a:pt x="570" y="367"/>
                    <a:pt x="583" y="326"/>
                    <a:pt x="583" y="305"/>
                  </a:cubicBezTo>
                  <a:cubicBezTo>
                    <a:pt x="583" y="283"/>
                    <a:pt x="595" y="283"/>
                    <a:pt x="595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09" y="325"/>
                    <a:pt x="616" y="335"/>
                    <a:pt x="624" y="335"/>
                  </a:cubicBezTo>
                  <a:cubicBezTo>
                    <a:pt x="632" y="335"/>
                    <a:pt x="642" y="325"/>
                    <a:pt x="649" y="305"/>
                  </a:cubicBezTo>
                  <a:lnTo>
                    <a:pt x="649" y="326"/>
                  </a:lnTo>
                  <a:cubicBezTo>
                    <a:pt x="649" y="340"/>
                    <a:pt x="655" y="356"/>
                    <a:pt x="684" y="356"/>
                  </a:cubicBezTo>
                  <a:cubicBezTo>
                    <a:pt x="695" y="356"/>
                    <a:pt x="709" y="354"/>
                    <a:pt x="727" y="348"/>
                  </a:cubicBezTo>
                  <a:cubicBezTo>
                    <a:pt x="777" y="348"/>
                    <a:pt x="818" y="348"/>
                    <a:pt x="818" y="370"/>
                  </a:cubicBezTo>
                  <a:cubicBezTo>
                    <a:pt x="818" y="374"/>
                    <a:pt x="819" y="375"/>
                    <a:pt x="822" y="375"/>
                  </a:cubicBezTo>
                  <a:cubicBezTo>
                    <a:pt x="834" y="375"/>
                    <a:pt x="872" y="341"/>
                    <a:pt x="893" y="308"/>
                  </a:cubicBezTo>
                  <a:cubicBezTo>
                    <a:pt x="893" y="330"/>
                    <a:pt x="909" y="330"/>
                    <a:pt x="934" y="330"/>
                  </a:cubicBezTo>
                  <a:cubicBezTo>
                    <a:pt x="971" y="330"/>
                    <a:pt x="971" y="330"/>
                    <a:pt x="971" y="352"/>
                  </a:cubicBezTo>
                  <a:cubicBezTo>
                    <a:pt x="965" y="372"/>
                    <a:pt x="962" y="382"/>
                    <a:pt x="963" y="382"/>
                  </a:cubicBezTo>
                  <a:cubicBezTo>
                    <a:pt x="965" y="382"/>
                    <a:pt x="971" y="372"/>
                    <a:pt x="984" y="352"/>
                  </a:cubicBezTo>
                  <a:cubicBezTo>
                    <a:pt x="990" y="335"/>
                    <a:pt x="999" y="328"/>
                    <a:pt x="1008" y="328"/>
                  </a:cubicBezTo>
                  <a:cubicBezTo>
                    <a:pt x="1023" y="328"/>
                    <a:pt x="1037" y="346"/>
                    <a:pt x="1037" y="374"/>
                  </a:cubicBezTo>
                  <a:cubicBezTo>
                    <a:pt x="1037" y="392"/>
                    <a:pt x="1050" y="392"/>
                    <a:pt x="1075" y="392"/>
                  </a:cubicBezTo>
                  <a:cubicBezTo>
                    <a:pt x="1087" y="374"/>
                    <a:pt x="1115" y="374"/>
                    <a:pt x="1141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78" y="294"/>
                    <a:pt x="1190" y="292"/>
                    <a:pt x="1210" y="292"/>
                  </a:cubicBezTo>
                  <a:cubicBezTo>
                    <a:pt x="1213" y="292"/>
                    <a:pt x="1216" y="292"/>
                    <a:pt x="1219" y="292"/>
                  </a:cubicBezTo>
                  <a:cubicBezTo>
                    <a:pt x="1231" y="292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2" y="333"/>
                    <a:pt x="1297" y="333"/>
                    <a:pt x="1297" y="355"/>
                  </a:cubicBezTo>
                  <a:cubicBezTo>
                    <a:pt x="1303" y="367"/>
                    <a:pt x="1319" y="377"/>
                    <a:pt x="1335" y="377"/>
                  </a:cubicBezTo>
                  <a:cubicBezTo>
                    <a:pt x="1360" y="377"/>
                    <a:pt x="1385" y="377"/>
                    <a:pt x="1385" y="399"/>
                  </a:cubicBezTo>
                  <a:cubicBezTo>
                    <a:pt x="1401" y="399"/>
                    <a:pt x="1401" y="399"/>
                    <a:pt x="1401" y="377"/>
                  </a:cubicBezTo>
                  <a:cubicBezTo>
                    <a:pt x="1401" y="362"/>
                    <a:pt x="1406" y="348"/>
                    <a:pt x="1426" y="348"/>
                  </a:cubicBezTo>
                  <a:cubicBezTo>
                    <a:pt x="1435" y="348"/>
                    <a:pt x="1447" y="351"/>
                    <a:pt x="1463" y="358"/>
                  </a:cubicBezTo>
                  <a:cubicBezTo>
                    <a:pt x="1491" y="358"/>
                    <a:pt x="1529" y="358"/>
                    <a:pt x="1529" y="336"/>
                  </a:cubicBezTo>
                  <a:cubicBezTo>
                    <a:pt x="1542" y="336"/>
                    <a:pt x="1542" y="336"/>
                    <a:pt x="1542" y="358"/>
                  </a:cubicBezTo>
                  <a:cubicBezTo>
                    <a:pt x="1542" y="378"/>
                    <a:pt x="1548" y="388"/>
                    <a:pt x="1558" y="388"/>
                  </a:cubicBezTo>
                  <a:cubicBezTo>
                    <a:pt x="1567" y="388"/>
                    <a:pt x="1581" y="378"/>
                    <a:pt x="1595" y="358"/>
                  </a:cubicBezTo>
                  <a:cubicBezTo>
                    <a:pt x="1595" y="347"/>
                    <a:pt x="1598" y="341"/>
                    <a:pt x="1603" y="341"/>
                  </a:cubicBezTo>
                  <a:cubicBezTo>
                    <a:pt x="1607" y="341"/>
                    <a:pt x="1614" y="347"/>
                    <a:pt x="1620" y="358"/>
                  </a:cubicBezTo>
                  <a:cubicBezTo>
                    <a:pt x="1620" y="358"/>
                    <a:pt x="1633" y="358"/>
                    <a:pt x="1645" y="339"/>
                  </a:cubicBezTo>
                  <a:cubicBezTo>
                    <a:pt x="1651" y="328"/>
                    <a:pt x="1654" y="323"/>
                    <a:pt x="1660" y="323"/>
                  </a:cubicBezTo>
                  <a:cubicBezTo>
                    <a:pt x="1665" y="323"/>
                    <a:pt x="1672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2" y="344"/>
                  </a:cubicBezTo>
                  <a:cubicBezTo>
                    <a:pt x="1844" y="344"/>
                    <a:pt x="1886" y="350"/>
                    <a:pt x="1893" y="361"/>
                  </a:cubicBezTo>
                  <a:cubicBezTo>
                    <a:pt x="1905" y="342"/>
                    <a:pt x="1905" y="342"/>
                    <a:pt x="1918" y="342"/>
                  </a:cubicBezTo>
                  <a:cubicBezTo>
                    <a:pt x="1922" y="357"/>
                    <a:pt x="1927" y="364"/>
                    <a:pt x="1931" y="364"/>
                  </a:cubicBezTo>
                  <a:cubicBezTo>
                    <a:pt x="1938" y="364"/>
                    <a:pt x="1943" y="346"/>
                    <a:pt x="1943" y="320"/>
                  </a:cubicBezTo>
                  <a:lnTo>
                    <a:pt x="1918" y="320"/>
                  </a:lnTo>
                  <a:cubicBezTo>
                    <a:pt x="1918" y="302"/>
                    <a:pt x="1925" y="292"/>
                    <a:pt x="1933" y="292"/>
                  </a:cubicBezTo>
                  <a:cubicBezTo>
                    <a:pt x="1944" y="292"/>
                    <a:pt x="1955" y="307"/>
                    <a:pt x="1955" y="342"/>
                  </a:cubicBezTo>
                  <a:cubicBezTo>
                    <a:pt x="1962" y="363"/>
                    <a:pt x="1965" y="373"/>
                    <a:pt x="1968" y="373"/>
                  </a:cubicBezTo>
                  <a:cubicBezTo>
                    <a:pt x="1972" y="373"/>
                    <a:pt x="1976" y="363"/>
                    <a:pt x="1984" y="342"/>
                  </a:cubicBezTo>
                  <a:cubicBezTo>
                    <a:pt x="1990" y="322"/>
                    <a:pt x="1996" y="312"/>
                    <a:pt x="2002" y="312"/>
                  </a:cubicBezTo>
                  <a:cubicBezTo>
                    <a:pt x="2009" y="312"/>
                    <a:pt x="2015" y="322"/>
                    <a:pt x="2021" y="342"/>
                  </a:cubicBezTo>
                  <a:cubicBezTo>
                    <a:pt x="2021" y="363"/>
                    <a:pt x="2021" y="373"/>
                    <a:pt x="2023" y="373"/>
                  </a:cubicBezTo>
                  <a:cubicBezTo>
                    <a:pt x="2024" y="373"/>
                    <a:pt x="2027" y="363"/>
                    <a:pt x="2034" y="342"/>
                  </a:cubicBezTo>
                  <a:cubicBezTo>
                    <a:pt x="2048" y="297"/>
                    <a:pt x="2067" y="270"/>
                    <a:pt x="2081" y="270"/>
                  </a:cubicBezTo>
                  <a:cubicBezTo>
                    <a:pt x="2092" y="270"/>
                    <a:pt x="2099" y="286"/>
                    <a:pt x="2099" y="323"/>
                  </a:cubicBezTo>
                  <a:cubicBezTo>
                    <a:pt x="2099" y="364"/>
                    <a:pt x="2112" y="386"/>
                    <a:pt x="2125" y="386"/>
                  </a:cubicBezTo>
                  <a:cubicBezTo>
                    <a:pt x="2137" y="386"/>
                    <a:pt x="2137" y="364"/>
                    <a:pt x="2137" y="345"/>
                  </a:cubicBezTo>
                  <a:cubicBezTo>
                    <a:pt x="2131" y="323"/>
                    <a:pt x="2131" y="312"/>
                    <a:pt x="2135" y="312"/>
                  </a:cubicBezTo>
                  <a:cubicBezTo>
                    <a:pt x="2140" y="312"/>
                    <a:pt x="2150" y="323"/>
                    <a:pt x="2162" y="345"/>
                  </a:cubicBezTo>
                  <a:cubicBezTo>
                    <a:pt x="2185" y="380"/>
                    <a:pt x="2202" y="395"/>
                    <a:pt x="2220" y="395"/>
                  </a:cubicBezTo>
                  <a:cubicBezTo>
                    <a:pt x="2234" y="395"/>
                    <a:pt x="2249" y="385"/>
                    <a:pt x="2266" y="367"/>
                  </a:cubicBezTo>
                  <a:cubicBezTo>
                    <a:pt x="2292" y="347"/>
                    <a:pt x="2315" y="337"/>
                    <a:pt x="2326" y="337"/>
                  </a:cubicBezTo>
                  <a:cubicBezTo>
                    <a:pt x="2338" y="337"/>
                    <a:pt x="2338" y="347"/>
                    <a:pt x="2319" y="367"/>
                  </a:cubicBezTo>
                  <a:cubicBezTo>
                    <a:pt x="2304" y="391"/>
                    <a:pt x="2298" y="401"/>
                    <a:pt x="2301" y="401"/>
                  </a:cubicBezTo>
                  <a:cubicBezTo>
                    <a:pt x="2303" y="401"/>
                    <a:pt x="2309" y="397"/>
                    <a:pt x="2319" y="389"/>
                  </a:cubicBezTo>
                  <a:lnTo>
                    <a:pt x="2385" y="389"/>
                  </a:lnTo>
                  <a:cubicBezTo>
                    <a:pt x="2397" y="389"/>
                    <a:pt x="2410" y="367"/>
                    <a:pt x="2410" y="348"/>
                  </a:cubicBezTo>
                  <a:cubicBezTo>
                    <a:pt x="2417" y="373"/>
                    <a:pt x="2430" y="391"/>
                    <a:pt x="2445" y="391"/>
                  </a:cubicBezTo>
                  <a:cubicBezTo>
                    <a:pt x="2454" y="391"/>
                    <a:pt x="2465" y="384"/>
                    <a:pt x="2476" y="367"/>
                  </a:cubicBezTo>
                  <a:lnTo>
                    <a:pt x="2501" y="370"/>
                  </a:lnTo>
                  <a:cubicBezTo>
                    <a:pt x="2513" y="370"/>
                    <a:pt x="2513" y="370"/>
                    <a:pt x="2526" y="348"/>
                  </a:cubicBezTo>
                  <a:cubicBezTo>
                    <a:pt x="2529" y="342"/>
                    <a:pt x="2533" y="339"/>
                    <a:pt x="2537" y="339"/>
                  </a:cubicBezTo>
                  <a:cubicBezTo>
                    <a:pt x="2546" y="339"/>
                    <a:pt x="2554" y="355"/>
                    <a:pt x="2563" y="370"/>
                  </a:cubicBezTo>
                  <a:cubicBezTo>
                    <a:pt x="2575" y="384"/>
                    <a:pt x="2584" y="399"/>
                    <a:pt x="2589" y="399"/>
                  </a:cubicBezTo>
                  <a:cubicBezTo>
                    <a:pt x="2591" y="399"/>
                    <a:pt x="2591" y="397"/>
                    <a:pt x="2591" y="392"/>
                  </a:cubicBezTo>
                  <a:cubicBezTo>
                    <a:pt x="2591" y="370"/>
                    <a:pt x="2617" y="348"/>
                    <a:pt x="2629" y="330"/>
                  </a:cubicBezTo>
                  <a:cubicBezTo>
                    <a:pt x="2633" y="323"/>
                    <a:pt x="2637" y="320"/>
                    <a:pt x="2640" y="320"/>
                  </a:cubicBezTo>
                  <a:cubicBezTo>
                    <a:pt x="2647" y="320"/>
                    <a:pt x="2650" y="335"/>
                    <a:pt x="2642" y="348"/>
                  </a:cubicBezTo>
                  <a:cubicBezTo>
                    <a:pt x="2642" y="370"/>
                    <a:pt x="2642" y="370"/>
                    <a:pt x="2670" y="392"/>
                  </a:cubicBezTo>
                  <a:cubicBezTo>
                    <a:pt x="2682" y="392"/>
                    <a:pt x="2707" y="392"/>
                    <a:pt x="2707" y="370"/>
                  </a:cubicBezTo>
                  <a:cubicBezTo>
                    <a:pt x="2707" y="361"/>
                    <a:pt x="2726" y="357"/>
                    <a:pt x="2746" y="357"/>
                  </a:cubicBezTo>
                  <a:cubicBezTo>
                    <a:pt x="2768" y="357"/>
                    <a:pt x="2792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48" y="352"/>
                    <a:pt x="2864" y="352"/>
                  </a:cubicBezTo>
                  <a:cubicBezTo>
                    <a:pt x="2864" y="352"/>
                    <a:pt x="2877" y="352"/>
                    <a:pt x="2889" y="333"/>
                  </a:cubicBezTo>
                  <a:cubicBezTo>
                    <a:pt x="2902" y="333"/>
                    <a:pt x="2914" y="333"/>
                    <a:pt x="2914" y="352"/>
                  </a:cubicBezTo>
                  <a:cubicBezTo>
                    <a:pt x="2920" y="332"/>
                    <a:pt x="2924" y="321"/>
                    <a:pt x="2927" y="321"/>
                  </a:cubicBezTo>
                  <a:cubicBezTo>
                    <a:pt x="2930" y="321"/>
                    <a:pt x="2933" y="332"/>
                    <a:pt x="2939" y="355"/>
                  </a:cubicBezTo>
                  <a:cubicBezTo>
                    <a:pt x="2939" y="375"/>
                    <a:pt x="2939" y="385"/>
                    <a:pt x="2941" y="385"/>
                  </a:cubicBezTo>
                  <a:cubicBezTo>
                    <a:pt x="2943" y="385"/>
                    <a:pt x="2947" y="375"/>
                    <a:pt x="2955" y="355"/>
                  </a:cubicBezTo>
                  <a:cubicBezTo>
                    <a:pt x="2961" y="344"/>
                    <a:pt x="2964" y="338"/>
                    <a:pt x="2968" y="338"/>
                  </a:cubicBezTo>
                  <a:cubicBezTo>
                    <a:pt x="2971" y="338"/>
                    <a:pt x="2974" y="344"/>
                    <a:pt x="2980" y="355"/>
                  </a:cubicBezTo>
                  <a:cubicBezTo>
                    <a:pt x="2980" y="364"/>
                    <a:pt x="2983" y="369"/>
                    <a:pt x="2986" y="369"/>
                  </a:cubicBezTo>
                  <a:cubicBezTo>
                    <a:pt x="2989" y="369"/>
                    <a:pt x="2993" y="364"/>
                    <a:pt x="2993" y="355"/>
                  </a:cubicBezTo>
                  <a:cubicBezTo>
                    <a:pt x="3000" y="328"/>
                    <a:pt x="3019" y="310"/>
                    <a:pt x="3031" y="310"/>
                  </a:cubicBezTo>
                  <a:cubicBezTo>
                    <a:pt x="3039" y="310"/>
                    <a:pt x="3044" y="317"/>
                    <a:pt x="3043" y="333"/>
                  </a:cubicBezTo>
                  <a:cubicBezTo>
                    <a:pt x="3043" y="333"/>
                    <a:pt x="3058" y="333"/>
                    <a:pt x="3071" y="314"/>
                  </a:cubicBezTo>
                  <a:cubicBezTo>
                    <a:pt x="3077" y="292"/>
                    <a:pt x="3080" y="281"/>
                    <a:pt x="3082" y="281"/>
                  </a:cubicBezTo>
                  <a:cubicBezTo>
                    <a:pt x="3083" y="281"/>
                    <a:pt x="3083" y="292"/>
                    <a:pt x="3083" y="314"/>
                  </a:cubicBezTo>
                  <a:cubicBezTo>
                    <a:pt x="3090" y="334"/>
                    <a:pt x="3096" y="345"/>
                    <a:pt x="3102" y="345"/>
                  </a:cubicBezTo>
                  <a:cubicBezTo>
                    <a:pt x="3109" y="345"/>
                    <a:pt x="3115" y="334"/>
                    <a:pt x="3121" y="314"/>
                  </a:cubicBezTo>
                  <a:cubicBezTo>
                    <a:pt x="3121" y="314"/>
                    <a:pt x="3127" y="304"/>
                    <a:pt x="3135" y="304"/>
                  </a:cubicBezTo>
                  <a:cubicBezTo>
                    <a:pt x="3139" y="304"/>
                    <a:pt x="3144" y="307"/>
                    <a:pt x="3149" y="314"/>
                  </a:cubicBezTo>
                  <a:cubicBezTo>
                    <a:pt x="3164" y="327"/>
                    <a:pt x="3196" y="339"/>
                    <a:pt x="3218" y="339"/>
                  </a:cubicBezTo>
                  <a:cubicBezTo>
                    <a:pt x="3233" y="339"/>
                    <a:pt x="3244" y="333"/>
                    <a:pt x="3237" y="314"/>
                  </a:cubicBezTo>
                  <a:lnTo>
                    <a:pt x="3265" y="314"/>
                  </a:lnTo>
                  <a:cubicBezTo>
                    <a:pt x="3278" y="325"/>
                    <a:pt x="3288" y="331"/>
                    <a:pt x="3296" y="331"/>
                  </a:cubicBezTo>
                  <a:cubicBezTo>
                    <a:pt x="3303" y="331"/>
                    <a:pt x="3309" y="326"/>
                    <a:pt x="3315" y="317"/>
                  </a:cubicBezTo>
                  <a:lnTo>
                    <a:pt x="3328" y="295"/>
                  </a:lnTo>
                  <a:cubicBezTo>
                    <a:pt x="3328" y="317"/>
                    <a:pt x="3340" y="336"/>
                    <a:pt x="3356" y="336"/>
                  </a:cubicBezTo>
                  <a:cubicBezTo>
                    <a:pt x="3369" y="336"/>
                    <a:pt x="3369" y="336"/>
                    <a:pt x="3369" y="317"/>
                  </a:cubicBezTo>
                  <a:cubicBezTo>
                    <a:pt x="3356" y="295"/>
                    <a:pt x="3369" y="295"/>
                    <a:pt x="3381" y="295"/>
                  </a:cubicBezTo>
                  <a:cubicBezTo>
                    <a:pt x="3394" y="295"/>
                    <a:pt x="3406" y="317"/>
                    <a:pt x="3406" y="339"/>
                  </a:cubicBezTo>
                  <a:lnTo>
                    <a:pt x="3419" y="339"/>
                  </a:lnTo>
                  <a:cubicBezTo>
                    <a:pt x="3419" y="313"/>
                    <a:pt x="3423" y="303"/>
                    <a:pt x="3427" y="303"/>
                  </a:cubicBezTo>
                  <a:cubicBezTo>
                    <a:pt x="3429" y="303"/>
                    <a:pt x="3431" y="308"/>
                    <a:pt x="3431" y="317"/>
                  </a:cubicBezTo>
                  <a:cubicBezTo>
                    <a:pt x="3441" y="333"/>
                    <a:pt x="3456" y="339"/>
                    <a:pt x="3472" y="339"/>
                  </a:cubicBezTo>
                  <a:cubicBezTo>
                    <a:pt x="3472" y="332"/>
                    <a:pt x="3473" y="329"/>
                    <a:pt x="3475" y="329"/>
                  </a:cubicBezTo>
                  <a:lnTo>
                    <a:pt x="3475" y="329"/>
                  </a:lnTo>
                  <a:cubicBezTo>
                    <a:pt x="3478" y="329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4"/>
                    <a:pt x="3478" y="367"/>
                    <a:pt x="3480" y="367"/>
                  </a:cubicBezTo>
                  <a:cubicBezTo>
                    <a:pt x="3485" y="367"/>
                    <a:pt x="3485" y="352"/>
                    <a:pt x="3485" y="339"/>
                  </a:cubicBezTo>
                  <a:lnTo>
                    <a:pt x="3510" y="339"/>
                  </a:lnTo>
                  <a:cubicBezTo>
                    <a:pt x="3522" y="339"/>
                    <a:pt x="3535" y="339"/>
                    <a:pt x="3522" y="317"/>
                  </a:cubicBezTo>
                  <a:cubicBezTo>
                    <a:pt x="3522" y="298"/>
                    <a:pt x="3522" y="276"/>
                    <a:pt x="3538" y="276"/>
                  </a:cubicBezTo>
                  <a:cubicBezTo>
                    <a:pt x="3538" y="269"/>
                    <a:pt x="3539" y="267"/>
                    <a:pt x="3541" y="267"/>
                  </a:cubicBezTo>
                  <a:lnTo>
                    <a:pt x="3541" y="267"/>
                  </a:lnTo>
                  <a:cubicBezTo>
                    <a:pt x="3543" y="267"/>
                    <a:pt x="3546" y="276"/>
                    <a:pt x="3538" y="276"/>
                  </a:cubicBezTo>
                  <a:cubicBezTo>
                    <a:pt x="3538" y="298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8" y="357"/>
                    <a:pt x="3564" y="363"/>
                    <a:pt x="3574" y="363"/>
                  </a:cubicBezTo>
                  <a:cubicBezTo>
                    <a:pt x="3587" y="363"/>
                    <a:pt x="3606" y="352"/>
                    <a:pt x="3613" y="339"/>
                  </a:cubicBezTo>
                  <a:cubicBezTo>
                    <a:pt x="3627" y="319"/>
                    <a:pt x="3637" y="308"/>
                    <a:pt x="3644" y="308"/>
                  </a:cubicBezTo>
                  <a:cubicBezTo>
                    <a:pt x="3651" y="308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3" y="324"/>
                    <a:pt x="3691" y="279"/>
                  </a:cubicBezTo>
                  <a:lnTo>
                    <a:pt x="3704" y="217"/>
                  </a:lnTo>
                  <a:lnTo>
                    <a:pt x="3704" y="279"/>
                  </a:lnTo>
                  <a:cubicBezTo>
                    <a:pt x="3711" y="327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0"/>
                  </a:cubicBezTo>
                  <a:cubicBezTo>
                    <a:pt x="3770" y="311"/>
                    <a:pt x="3776" y="306"/>
                    <a:pt x="3779" y="306"/>
                  </a:cubicBezTo>
                  <a:cubicBezTo>
                    <a:pt x="3782" y="306"/>
                    <a:pt x="3782" y="311"/>
                    <a:pt x="3782" y="320"/>
                  </a:cubicBezTo>
                  <a:cubicBezTo>
                    <a:pt x="3782" y="342"/>
                    <a:pt x="3795" y="342"/>
                    <a:pt x="3836" y="342"/>
                  </a:cubicBezTo>
                  <a:cubicBezTo>
                    <a:pt x="3873" y="342"/>
                    <a:pt x="3886" y="342"/>
                    <a:pt x="3886" y="323"/>
                  </a:cubicBezTo>
                  <a:lnTo>
                    <a:pt x="3911" y="323"/>
                  </a:lnTo>
                  <a:cubicBezTo>
                    <a:pt x="3916" y="339"/>
                    <a:pt x="3923" y="346"/>
                    <a:pt x="3929" y="346"/>
                  </a:cubicBezTo>
                  <a:cubicBezTo>
                    <a:pt x="3939" y="346"/>
                    <a:pt x="3947" y="328"/>
                    <a:pt x="3939" y="301"/>
                  </a:cubicBezTo>
                  <a:lnTo>
                    <a:pt x="3964" y="301"/>
                  </a:lnTo>
                  <a:lnTo>
                    <a:pt x="3964" y="323"/>
                  </a:lnTo>
                  <a:cubicBezTo>
                    <a:pt x="3964" y="345"/>
                    <a:pt x="3989" y="345"/>
                    <a:pt x="4093" y="345"/>
                  </a:cubicBezTo>
                  <a:cubicBezTo>
                    <a:pt x="4117" y="346"/>
                    <a:pt x="4137" y="346"/>
                    <a:pt x="4153" y="346"/>
                  </a:cubicBezTo>
                  <a:cubicBezTo>
                    <a:pt x="4213" y="346"/>
                    <a:pt x="4222" y="339"/>
                    <a:pt x="4224" y="305"/>
                  </a:cubicBezTo>
                  <a:cubicBezTo>
                    <a:pt x="4230" y="284"/>
                    <a:pt x="4237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6" y="336"/>
                    <a:pt x="4259" y="336"/>
                  </a:cubicBezTo>
                  <a:cubicBezTo>
                    <a:pt x="4261" y="336"/>
                    <a:pt x="4262" y="333"/>
                    <a:pt x="4262" y="326"/>
                  </a:cubicBezTo>
                  <a:cubicBezTo>
                    <a:pt x="4277" y="326"/>
                    <a:pt x="4290" y="336"/>
                    <a:pt x="4299" y="348"/>
                  </a:cubicBezTo>
                  <a:cubicBezTo>
                    <a:pt x="4317" y="366"/>
                    <a:pt x="4329" y="372"/>
                    <a:pt x="4338" y="372"/>
                  </a:cubicBezTo>
                  <a:cubicBezTo>
                    <a:pt x="4349" y="372"/>
                    <a:pt x="4353" y="361"/>
                    <a:pt x="4353" y="348"/>
                  </a:cubicBezTo>
                  <a:cubicBezTo>
                    <a:pt x="4347" y="331"/>
                    <a:pt x="4347" y="324"/>
                    <a:pt x="4348" y="324"/>
                  </a:cubicBezTo>
                  <a:lnTo>
                    <a:pt x="4348" y="324"/>
                  </a:lnTo>
                  <a:cubicBezTo>
                    <a:pt x="4351" y="324"/>
                    <a:pt x="4358" y="336"/>
                    <a:pt x="4365" y="348"/>
                  </a:cubicBezTo>
                  <a:cubicBezTo>
                    <a:pt x="4374" y="364"/>
                    <a:pt x="4383" y="379"/>
                    <a:pt x="4387" y="379"/>
                  </a:cubicBezTo>
                  <a:cubicBezTo>
                    <a:pt x="4389" y="379"/>
                    <a:pt x="4390" y="377"/>
                    <a:pt x="4390" y="370"/>
                  </a:cubicBezTo>
                  <a:cubicBezTo>
                    <a:pt x="4397" y="358"/>
                    <a:pt x="4426" y="346"/>
                    <a:pt x="4449" y="346"/>
                  </a:cubicBezTo>
                  <a:cubicBezTo>
                    <a:pt x="4467" y="346"/>
                    <a:pt x="4481" y="353"/>
                    <a:pt x="4481" y="370"/>
                  </a:cubicBezTo>
                  <a:lnTo>
                    <a:pt x="4506" y="370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5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8" y="374"/>
                    <a:pt x="4650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1" y="352"/>
                    <a:pt x="4716" y="352"/>
                    <a:pt x="4716" y="333"/>
                  </a:cubicBezTo>
                  <a:cubicBezTo>
                    <a:pt x="4729" y="355"/>
                    <a:pt x="4741" y="355"/>
                    <a:pt x="4766" y="355"/>
                  </a:cubicBezTo>
                  <a:cubicBezTo>
                    <a:pt x="4791" y="355"/>
                    <a:pt x="4820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6" y="336"/>
                  </a:cubicBezTo>
                  <a:cubicBezTo>
                    <a:pt x="4936" y="325"/>
                    <a:pt x="4939" y="319"/>
                    <a:pt x="4943" y="319"/>
                  </a:cubicBezTo>
                  <a:cubicBezTo>
                    <a:pt x="4948" y="319"/>
                    <a:pt x="4954" y="325"/>
                    <a:pt x="4961" y="336"/>
                  </a:cubicBezTo>
                  <a:cubicBezTo>
                    <a:pt x="4967" y="345"/>
                    <a:pt x="4970" y="350"/>
                    <a:pt x="4973" y="350"/>
                  </a:cubicBezTo>
                  <a:cubicBezTo>
                    <a:pt x="4976" y="350"/>
                    <a:pt x="4979" y="345"/>
                    <a:pt x="4986" y="336"/>
                  </a:cubicBezTo>
                  <a:cubicBezTo>
                    <a:pt x="4990" y="329"/>
                    <a:pt x="4995" y="327"/>
                    <a:pt x="4999" y="327"/>
                  </a:cubicBezTo>
                  <a:cubicBezTo>
                    <a:pt x="5009" y="327"/>
                    <a:pt x="5018" y="342"/>
                    <a:pt x="5026" y="358"/>
                  </a:cubicBezTo>
                  <a:cubicBezTo>
                    <a:pt x="5034" y="382"/>
                    <a:pt x="5041" y="392"/>
                    <a:pt x="5049" y="392"/>
                  </a:cubicBezTo>
                  <a:cubicBezTo>
                    <a:pt x="5054" y="392"/>
                    <a:pt x="5059" y="387"/>
                    <a:pt x="5064" y="380"/>
                  </a:cubicBezTo>
                  <a:cubicBezTo>
                    <a:pt x="5083" y="364"/>
                    <a:pt x="5105" y="358"/>
                    <a:pt x="5130" y="358"/>
                  </a:cubicBezTo>
                  <a:cubicBezTo>
                    <a:pt x="5155" y="339"/>
                    <a:pt x="5167" y="339"/>
                    <a:pt x="5155" y="317"/>
                  </a:cubicBezTo>
                  <a:cubicBezTo>
                    <a:pt x="5155" y="301"/>
                    <a:pt x="5161" y="289"/>
                    <a:pt x="5167" y="276"/>
                  </a:cubicBezTo>
                  <a:cubicBezTo>
                    <a:pt x="5177" y="269"/>
                    <a:pt x="5183" y="267"/>
                    <a:pt x="5187" y="267"/>
                  </a:cubicBezTo>
                  <a:lnTo>
                    <a:pt x="5187" y="267"/>
                  </a:lnTo>
                  <a:cubicBezTo>
                    <a:pt x="5194" y="267"/>
                    <a:pt x="5190" y="276"/>
                    <a:pt x="5180" y="276"/>
                  </a:cubicBezTo>
                  <a:cubicBezTo>
                    <a:pt x="5155" y="295"/>
                    <a:pt x="5167" y="295"/>
                    <a:pt x="5180" y="317"/>
                  </a:cubicBezTo>
                  <a:cubicBezTo>
                    <a:pt x="5191" y="331"/>
                    <a:pt x="5209" y="340"/>
                    <a:pt x="5226" y="340"/>
                  </a:cubicBezTo>
                  <a:cubicBezTo>
                    <a:pt x="5228" y="340"/>
                    <a:pt x="5231" y="339"/>
                    <a:pt x="5233" y="339"/>
                  </a:cubicBezTo>
                  <a:lnTo>
                    <a:pt x="5283" y="339"/>
                  </a:lnTo>
                  <a:cubicBezTo>
                    <a:pt x="5304" y="350"/>
                    <a:pt x="5317" y="355"/>
                    <a:pt x="5325" y="355"/>
                  </a:cubicBezTo>
                  <a:cubicBezTo>
                    <a:pt x="5334" y="355"/>
                    <a:pt x="5337" y="350"/>
                    <a:pt x="5337" y="339"/>
                  </a:cubicBezTo>
                  <a:cubicBezTo>
                    <a:pt x="5337" y="331"/>
                    <a:pt x="5337" y="325"/>
                    <a:pt x="5337" y="320"/>
                  </a:cubicBezTo>
                  <a:cubicBezTo>
                    <a:pt x="5343" y="341"/>
                    <a:pt x="5381" y="351"/>
                    <a:pt x="5420" y="351"/>
                  </a:cubicBezTo>
                  <a:cubicBezTo>
                    <a:pt x="5459" y="351"/>
                    <a:pt x="5498" y="341"/>
                    <a:pt x="5506" y="320"/>
                  </a:cubicBezTo>
                  <a:lnTo>
                    <a:pt x="5506" y="342"/>
                  </a:lnTo>
                  <a:cubicBezTo>
                    <a:pt x="5506" y="361"/>
                    <a:pt x="5518" y="364"/>
                    <a:pt x="5544" y="364"/>
                  </a:cubicBezTo>
                  <a:cubicBezTo>
                    <a:pt x="5578" y="355"/>
                    <a:pt x="5612" y="348"/>
                    <a:pt x="5647" y="342"/>
                  </a:cubicBezTo>
                  <a:cubicBezTo>
                    <a:pt x="5662" y="343"/>
                    <a:pt x="5675" y="344"/>
                    <a:pt x="5687" y="344"/>
                  </a:cubicBezTo>
                  <a:cubicBezTo>
                    <a:pt x="5718" y="344"/>
                    <a:pt x="5738" y="339"/>
                    <a:pt x="5738" y="323"/>
                  </a:cubicBezTo>
                  <a:cubicBezTo>
                    <a:pt x="5750" y="323"/>
                    <a:pt x="5750" y="323"/>
                    <a:pt x="5750" y="345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64" y="364"/>
                    <a:pt x="5764" y="364"/>
                    <a:pt x="5765" y="364"/>
                  </a:cubicBezTo>
                  <a:cubicBezTo>
                    <a:pt x="5775" y="364"/>
                    <a:pt x="5775" y="344"/>
                    <a:pt x="5775" y="323"/>
                  </a:cubicBezTo>
                  <a:cubicBezTo>
                    <a:pt x="5775" y="314"/>
                    <a:pt x="5779" y="309"/>
                    <a:pt x="5786" y="309"/>
                  </a:cubicBezTo>
                  <a:cubicBezTo>
                    <a:pt x="5793" y="309"/>
                    <a:pt x="5804" y="314"/>
                    <a:pt x="5816" y="323"/>
                  </a:cubicBezTo>
                  <a:cubicBezTo>
                    <a:pt x="5832" y="335"/>
                    <a:pt x="5851" y="340"/>
                    <a:pt x="5870" y="340"/>
                  </a:cubicBezTo>
                  <a:cubicBezTo>
                    <a:pt x="5887" y="340"/>
                    <a:pt x="5905" y="336"/>
                    <a:pt x="5920" y="326"/>
                  </a:cubicBezTo>
                  <a:cubicBezTo>
                    <a:pt x="5932" y="326"/>
                    <a:pt x="5945" y="326"/>
                    <a:pt x="5945" y="348"/>
                  </a:cubicBezTo>
                  <a:cubicBezTo>
                    <a:pt x="5952" y="359"/>
                    <a:pt x="5964" y="371"/>
                    <a:pt x="5978" y="371"/>
                  </a:cubicBezTo>
                  <a:cubicBezTo>
                    <a:pt x="5988" y="371"/>
                    <a:pt x="5999" y="365"/>
                    <a:pt x="6010" y="348"/>
                  </a:cubicBezTo>
                  <a:cubicBezTo>
                    <a:pt x="6023" y="348"/>
                    <a:pt x="6023" y="348"/>
                    <a:pt x="6023" y="367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40" y="393"/>
                    <a:pt x="6043" y="387"/>
                    <a:pt x="6048" y="370"/>
                  </a:cubicBezTo>
                  <a:cubicBezTo>
                    <a:pt x="6062" y="359"/>
                    <a:pt x="6079" y="354"/>
                    <a:pt x="6095" y="354"/>
                  </a:cubicBezTo>
                  <a:cubicBezTo>
                    <a:pt x="6111" y="354"/>
                    <a:pt x="6126" y="359"/>
                    <a:pt x="6139" y="370"/>
                  </a:cubicBezTo>
                  <a:cubicBezTo>
                    <a:pt x="6151" y="370"/>
                    <a:pt x="6164" y="370"/>
                    <a:pt x="6164" y="348"/>
                  </a:cubicBezTo>
                  <a:cubicBezTo>
                    <a:pt x="6164" y="342"/>
                    <a:pt x="6164" y="335"/>
                    <a:pt x="6164" y="330"/>
                  </a:cubicBezTo>
                  <a:cubicBezTo>
                    <a:pt x="6170" y="350"/>
                    <a:pt x="6173" y="360"/>
                    <a:pt x="6177" y="360"/>
                  </a:cubicBezTo>
                  <a:cubicBezTo>
                    <a:pt x="6180" y="360"/>
                    <a:pt x="6184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2" y="313"/>
                    <a:pt x="6205" y="319"/>
                    <a:pt x="6205" y="330"/>
                  </a:cubicBezTo>
                  <a:cubicBezTo>
                    <a:pt x="6217" y="352"/>
                    <a:pt x="6230" y="352"/>
                    <a:pt x="6230" y="352"/>
                  </a:cubicBezTo>
                  <a:cubicBezTo>
                    <a:pt x="6277" y="339"/>
                    <a:pt x="6324" y="333"/>
                    <a:pt x="6371" y="330"/>
                  </a:cubicBezTo>
                  <a:cubicBezTo>
                    <a:pt x="6400" y="330"/>
                    <a:pt x="6424" y="331"/>
                    <a:pt x="6444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1"/>
                    <a:pt x="6524" y="297"/>
                    <a:pt x="6528" y="297"/>
                  </a:cubicBezTo>
                  <a:cubicBezTo>
                    <a:pt x="6531" y="297"/>
                    <a:pt x="6534" y="301"/>
                    <a:pt x="6540" y="311"/>
                  </a:cubicBezTo>
                  <a:cubicBezTo>
                    <a:pt x="6546" y="324"/>
                    <a:pt x="6558" y="333"/>
                    <a:pt x="6574" y="333"/>
                  </a:cubicBezTo>
                  <a:cubicBezTo>
                    <a:pt x="6576" y="333"/>
                    <a:pt x="6578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0" y="345"/>
                    <a:pt x="6656" y="336"/>
                  </a:cubicBezTo>
                  <a:cubicBezTo>
                    <a:pt x="6664" y="314"/>
                    <a:pt x="6668" y="303"/>
                    <a:pt x="6670" y="303"/>
                  </a:cubicBezTo>
                  <a:cubicBezTo>
                    <a:pt x="6672" y="303"/>
                    <a:pt x="6672" y="314"/>
                    <a:pt x="6672" y="336"/>
                  </a:cubicBezTo>
                  <a:cubicBezTo>
                    <a:pt x="6672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7" y="355"/>
                  </a:cubicBezTo>
                  <a:cubicBezTo>
                    <a:pt x="6697" y="336"/>
                    <a:pt x="6722" y="336"/>
                    <a:pt x="6734" y="314"/>
                  </a:cubicBezTo>
                  <a:cubicBezTo>
                    <a:pt x="6747" y="314"/>
                    <a:pt x="6763" y="314"/>
                    <a:pt x="6759" y="336"/>
                  </a:cubicBezTo>
                  <a:cubicBezTo>
                    <a:pt x="6764" y="342"/>
                    <a:pt x="6773" y="345"/>
                    <a:pt x="6783" y="345"/>
                  </a:cubicBezTo>
                  <a:cubicBezTo>
                    <a:pt x="6808" y="345"/>
                    <a:pt x="6841" y="330"/>
                    <a:pt x="6850" y="317"/>
                  </a:cubicBezTo>
                  <a:cubicBezTo>
                    <a:pt x="6850" y="306"/>
                    <a:pt x="6854" y="301"/>
                    <a:pt x="6858" y="301"/>
                  </a:cubicBezTo>
                  <a:cubicBezTo>
                    <a:pt x="6862" y="301"/>
                    <a:pt x="6866" y="306"/>
                    <a:pt x="6866" y="317"/>
                  </a:cubicBezTo>
                  <a:cubicBezTo>
                    <a:pt x="6866" y="336"/>
                    <a:pt x="6879" y="336"/>
                    <a:pt x="6891" y="336"/>
                  </a:cubicBezTo>
                  <a:cubicBezTo>
                    <a:pt x="6895" y="330"/>
                    <a:pt x="6897" y="328"/>
                    <a:pt x="6899" y="328"/>
                  </a:cubicBezTo>
                  <a:cubicBezTo>
                    <a:pt x="6904" y="328"/>
                    <a:pt x="6904" y="342"/>
                    <a:pt x="6904" y="358"/>
                  </a:cubicBezTo>
                  <a:cubicBezTo>
                    <a:pt x="6891" y="380"/>
                    <a:pt x="6904" y="380"/>
                    <a:pt x="6929" y="380"/>
                  </a:cubicBezTo>
                  <a:cubicBezTo>
                    <a:pt x="6938" y="364"/>
                    <a:pt x="6968" y="359"/>
                    <a:pt x="6999" y="359"/>
                  </a:cubicBezTo>
                  <a:cubicBezTo>
                    <a:pt x="7010" y="359"/>
                    <a:pt x="7022" y="360"/>
                    <a:pt x="7032" y="361"/>
                  </a:cubicBezTo>
                  <a:cubicBezTo>
                    <a:pt x="7098" y="361"/>
                    <a:pt x="7110" y="339"/>
                    <a:pt x="7135" y="298"/>
                  </a:cubicBezTo>
                  <a:lnTo>
                    <a:pt x="7151" y="258"/>
                  </a:lnTo>
                  <a:lnTo>
                    <a:pt x="7151" y="298"/>
                  </a:lnTo>
                  <a:cubicBezTo>
                    <a:pt x="7151" y="320"/>
                    <a:pt x="7157" y="342"/>
                    <a:pt x="7164" y="361"/>
                  </a:cubicBezTo>
                  <a:cubicBezTo>
                    <a:pt x="7176" y="361"/>
                    <a:pt x="7176" y="339"/>
                    <a:pt x="7176" y="320"/>
                  </a:cubicBezTo>
                  <a:cubicBezTo>
                    <a:pt x="7176" y="309"/>
                    <a:pt x="7179" y="304"/>
                    <a:pt x="7186" y="304"/>
                  </a:cubicBezTo>
                  <a:cubicBezTo>
                    <a:pt x="7192" y="304"/>
                    <a:pt x="7201" y="309"/>
                    <a:pt x="7214" y="320"/>
                  </a:cubicBezTo>
                  <a:cubicBezTo>
                    <a:pt x="7226" y="331"/>
                    <a:pt x="7236" y="337"/>
                    <a:pt x="7244" y="337"/>
                  </a:cubicBezTo>
                  <a:cubicBezTo>
                    <a:pt x="7252" y="337"/>
                    <a:pt x="7259" y="331"/>
                    <a:pt x="7267" y="320"/>
                  </a:cubicBezTo>
                  <a:cubicBezTo>
                    <a:pt x="7283" y="320"/>
                    <a:pt x="7298" y="326"/>
                    <a:pt x="7305" y="342"/>
                  </a:cubicBezTo>
                  <a:cubicBezTo>
                    <a:pt x="7317" y="342"/>
                    <a:pt x="7317" y="342"/>
                    <a:pt x="7317" y="320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6" y="311"/>
                    <a:pt x="7342" y="320"/>
                  </a:cubicBezTo>
                  <a:cubicBezTo>
                    <a:pt x="7351" y="346"/>
                    <a:pt x="7368" y="357"/>
                    <a:pt x="7380" y="357"/>
                  </a:cubicBezTo>
                  <a:cubicBezTo>
                    <a:pt x="7389" y="357"/>
                    <a:pt x="7396" y="351"/>
                    <a:pt x="7396" y="342"/>
                  </a:cubicBezTo>
                  <a:cubicBezTo>
                    <a:pt x="7396" y="323"/>
                    <a:pt x="7408" y="323"/>
                    <a:pt x="7421" y="323"/>
                  </a:cubicBezTo>
                  <a:cubicBezTo>
                    <a:pt x="7436" y="323"/>
                    <a:pt x="7452" y="317"/>
                    <a:pt x="7461" y="301"/>
                  </a:cubicBezTo>
                  <a:lnTo>
                    <a:pt x="7486" y="301"/>
                  </a:lnTo>
                  <a:cubicBezTo>
                    <a:pt x="7499" y="301"/>
                    <a:pt x="7486" y="323"/>
                    <a:pt x="7474" y="323"/>
                  </a:cubicBezTo>
                  <a:lnTo>
                    <a:pt x="7486" y="345"/>
                  </a:lnTo>
                  <a:cubicBezTo>
                    <a:pt x="7512" y="345"/>
                    <a:pt x="7524" y="345"/>
                    <a:pt x="7537" y="323"/>
                  </a:cubicBezTo>
                  <a:cubicBezTo>
                    <a:pt x="7544" y="303"/>
                    <a:pt x="7548" y="293"/>
                    <a:pt x="7550" y="293"/>
                  </a:cubicBezTo>
                  <a:cubicBezTo>
                    <a:pt x="7552" y="293"/>
                    <a:pt x="7552" y="303"/>
                    <a:pt x="7552" y="323"/>
                  </a:cubicBezTo>
                  <a:cubicBezTo>
                    <a:pt x="7552" y="339"/>
                    <a:pt x="7559" y="354"/>
                    <a:pt x="7567" y="354"/>
                  </a:cubicBezTo>
                  <a:cubicBezTo>
                    <a:pt x="7570" y="354"/>
                    <a:pt x="7574" y="352"/>
                    <a:pt x="7577" y="345"/>
                  </a:cubicBezTo>
                  <a:cubicBezTo>
                    <a:pt x="7583" y="328"/>
                    <a:pt x="7588" y="321"/>
                    <a:pt x="7593" y="321"/>
                  </a:cubicBezTo>
                  <a:cubicBezTo>
                    <a:pt x="7598" y="321"/>
                    <a:pt x="7602" y="333"/>
                    <a:pt x="7602" y="345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2" y="376"/>
                    <a:pt x="7615" y="366"/>
                    <a:pt x="7640" y="345"/>
                  </a:cubicBezTo>
                  <a:cubicBezTo>
                    <a:pt x="7668" y="345"/>
                    <a:pt x="7718" y="326"/>
                    <a:pt x="7759" y="326"/>
                  </a:cubicBezTo>
                  <a:cubicBezTo>
                    <a:pt x="7809" y="326"/>
                    <a:pt x="7834" y="326"/>
                    <a:pt x="7850" y="348"/>
                  </a:cubicBezTo>
                  <a:cubicBezTo>
                    <a:pt x="7849" y="357"/>
                    <a:pt x="7849" y="363"/>
                    <a:pt x="7850" y="368"/>
                  </a:cubicBezTo>
                  <a:lnTo>
                    <a:pt x="7850" y="368"/>
                  </a:lnTo>
                  <a:cubicBezTo>
                    <a:pt x="7850" y="326"/>
                    <a:pt x="7863" y="326"/>
                    <a:pt x="7900" y="326"/>
                  </a:cubicBezTo>
                  <a:cubicBezTo>
                    <a:pt x="7910" y="333"/>
                    <a:pt x="7921" y="336"/>
                    <a:pt x="7931" y="336"/>
                  </a:cubicBezTo>
                  <a:cubicBezTo>
                    <a:pt x="7950" y="336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2" y="274"/>
                    <a:pt x="7980" y="280"/>
                    <a:pt x="7991" y="289"/>
                  </a:cubicBezTo>
                  <a:cubicBezTo>
                    <a:pt x="8004" y="289"/>
                    <a:pt x="8004" y="308"/>
                    <a:pt x="8004" y="330"/>
                  </a:cubicBezTo>
                  <a:cubicBezTo>
                    <a:pt x="8004" y="352"/>
                    <a:pt x="8016" y="370"/>
                    <a:pt x="8029" y="370"/>
                  </a:cubicBezTo>
                  <a:cubicBezTo>
                    <a:pt x="8044" y="370"/>
                    <a:pt x="8057" y="370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0"/>
                    <a:pt x="8063" y="330"/>
                  </a:cubicBezTo>
                  <a:cubicBezTo>
                    <a:pt x="8076" y="330"/>
                    <a:pt x="8089" y="322"/>
                    <a:pt x="8094" y="311"/>
                  </a:cubicBezTo>
                  <a:cubicBezTo>
                    <a:pt x="8094" y="289"/>
                    <a:pt x="8107" y="289"/>
                    <a:pt x="8119" y="289"/>
                  </a:cubicBezTo>
                  <a:cubicBezTo>
                    <a:pt x="8129" y="301"/>
                    <a:pt x="8145" y="311"/>
                    <a:pt x="8160" y="311"/>
                  </a:cubicBezTo>
                  <a:lnTo>
                    <a:pt x="8160" y="330"/>
                  </a:lnTo>
                  <a:cubicBezTo>
                    <a:pt x="8160" y="345"/>
                    <a:pt x="8163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7"/>
                    <a:pt x="8360" y="336"/>
                    <a:pt x="8464" y="336"/>
                  </a:cubicBezTo>
                  <a:cubicBezTo>
                    <a:pt x="8499" y="336"/>
                    <a:pt x="8526" y="336"/>
                    <a:pt x="8536" y="336"/>
                  </a:cubicBezTo>
                  <a:cubicBezTo>
                    <a:pt x="8549" y="347"/>
                    <a:pt x="8565" y="352"/>
                    <a:pt x="8575" y="352"/>
                  </a:cubicBezTo>
                  <a:cubicBezTo>
                    <a:pt x="8586" y="352"/>
                    <a:pt x="8593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1" y="317"/>
                  </a:cubicBezTo>
                  <a:cubicBezTo>
                    <a:pt x="8751" y="317"/>
                    <a:pt x="8770" y="317"/>
                    <a:pt x="8787" y="317"/>
                  </a:cubicBezTo>
                  <a:cubicBezTo>
                    <a:pt x="8846" y="317"/>
                    <a:pt x="8884" y="315"/>
                    <a:pt x="8884" y="298"/>
                  </a:cubicBezTo>
                  <a:lnTo>
                    <a:pt x="8925" y="298"/>
                  </a:lnTo>
                  <a:cubicBezTo>
                    <a:pt x="8950" y="298"/>
                    <a:pt x="8975" y="279"/>
                    <a:pt x="8988" y="279"/>
                  </a:cubicBezTo>
                  <a:cubicBezTo>
                    <a:pt x="8995" y="269"/>
                    <a:pt x="9002" y="263"/>
                    <a:pt x="9006" y="263"/>
                  </a:cubicBezTo>
                  <a:lnTo>
                    <a:pt x="9006" y="263"/>
                  </a:lnTo>
                  <a:cubicBezTo>
                    <a:pt x="9009" y="263"/>
                    <a:pt x="9008" y="269"/>
                    <a:pt x="9000" y="279"/>
                  </a:cubicBezTo>
                  <a:cubicBezTo>
                    <a:pt x="9000" y="298"/>
                    <a:pt x="9000" y="320"/>
                    <a:pt x="9016" y="320"/>
                  </a:cubicBezTo>
                  <a:cubicBezTo>
                    <a:pt x="9041" y="320"/>
                    <a:pt x="9041" y="298"/>
                    <a:pt x="9041" y="279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79"/>
                  </a:cubicBezTo>
                  <a:lnTo>
                    <a:pt x="9066" y="320"/>
                  </a:lnTo>
                  <a:lnTo>
                    <a:pt x="9078" y="320"/>
                  </a:lnTo>
                  <a:cubicBezTo>
                    <a:pt x="9078" y="301"/>
                    <a:pt x="9091" y="301"/>
                    <a:pt x="9091" y="301"/>
                  </a:cubicBezTo>
                  <a:cubicBezTo>
                    <a:pt x="9107" y="301"/>
                    <a:pt x="9107" y="301"/>
                    <a:pt x="9104" y="342"/>
                  </a:cubicBezTo>
                  <a:cubicBezTo>
                    <a:pt x="9104" y="363"/>
                    <a:pt x="9107" y="373"/>
                    <a:pt x="9113" y="373"/>
                  </a:cubicBezTo>
                  <a:cubicBezTo>
                    <a:pt x="9118" y="373"/>
                    <a:pt x="9125" y="363"/>
                    <a:pt x="9132" y="342"/>
                  </a:cubicBezTo>
                  <a:lnTo>
                    <a:pt x="9157" y="323"/>
                  </a:lnTo>
                  <a:cubicBezTo>
                    <a:pt x="9161" y="336"/>
                    <a:pt x="9166" y="341"/>
                    <a:pt x="9171" y="341"/>
                  </a:cubicBezTo>
                  <a:cubicBezTo>
                    <a:pt x="9184" y="341"/>
                    <a:pt x="9199" y="317"/>
                    <a:pt x="9210" y="301"/>
                  </a:cubicBezTo>
                  <a:cubicBezTo>
                    <a:pt x="9216" y="322"/>
                    <a:pt x="9223" y="332"/>
                    <a:pt x="9229" y="332"/>
                  </a:cubicBezTo>
                  <a:cubicBezTo>
                    <a:pt x="9235" y="332"/>
                    <a:pt x="9241" y="322"/>
                    <a:pt x="9248" y="301"/>
                  </a:cubicBezTo>
                  <a:cubicBezTo>
                    <a:pt x="9248" y="292"/>
                    <a:pt x="9251" y="287"/>
                    <a:pt x="9256" y="287"/>
                  </a:cubicBezTo>
                  <a:cubicBezTo>
                    <a:pt x="9260" y="287"/>
                    <a:pt x="9266" y="292"/>
                    <a:pt x="9273" y="301"/>
                  </a:cubicBezTo>
                  <a:cubicBezTo>
                    <a:pt x="9285" y="323"/>
                    <a:pt x="9298" y="323"/>
                    <a:pt x="9326" y="323"/>
                  </a:cubicBezTo>
                  <a:cubicBezTo>
                    <a:pt x="9339" y="305"/>
                    <a:pt x="9429" y="305"/>
                    <a:pt x="9533" y="305"/>
                  </a:cubicBezTo>
                  <a:cubicBezTo>
                    <a:pt x="9565" y="305"/>
                    <a:pt x="9594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40" y="286"/>
                    <a:pt x="9740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0" y="312"/>
                    <a:pt x="9777" y="289"/>
                  </a:cubicBezTo>
                  <a:cubicBezTo>
                    <a:pt x="9786" y="276"/>
                    <a:pt x="9790" y="264"/>
                    <a:pt x="9792" y="264"/>
                  </a:cubicBezTo>
                  <a:cubicBezTo>
                    <a:pt x="9793" y="264"/>
                    <a:pt x="9793" y="270"/>
                    <a:pt x="9793" y="289"/>
                  </a:cubicBezTo>
                  <a:cubicBezTo>
                    <a:pt x="9793" y="308"/>
                    <a:pt x="9818" y="308"/>
                    <a:pt x="9868" y="311"/>
                  </a:cubicBezTo>
                  <a:cubicBezTo>
                    <a:pt x="9909" y="311"/>
                    <a:pt x="9959" y="311"/>
                    <a:pt x="9959" y="289"/>
                  </a:cubicBezTo>
                  <a:cubicBezTo>
                    <a:pt x="9973" y="279"/>
                    <a:pt x="9980" y="275"/>
                    <a:pt x="9982" y="275"/>
                  </a:cubicBezTo>
                  <a:lnTo>
                    <a:pt x="9982" y="275"/>
                  </a:lnTo>
                  <a:cubicBezTo>
                    <a:pt x="9983" y="275"/>
                    <a:pt x="9979" y="279"/>
                    <a:pt x="9972" y="289"/>
                  </a:cubicBezTo>
                  <a:cubicBezTo>
                    <a:pt x="9964" y="316"/>
                    <a:pt x="9986" y="335"/>
                    <a:pt x="10013" y="335"/>
                  </a:cubicBezTo>
                  <a:cubicBezTo>
                    <a:pt x="10030" y="335"/>
                    <a:pt x="10048" y="328"/>
                    <a:pt x="10062" y="311"/>
                  </a:cubicBezTo>
                  <a:cubicBezTo>
                    <a:pt x="10075" y="311"/>
                    <a:pt x="10091" y="311"/>
                    <a:pt x="10088" y="333"/>
                  </a:cubicBezTo>
                  <a:cubicBezTo>
                    <a:pt x="10113" y="333"/>
                    <a:pt x="10135" y="326"/>
                    <a:pt x="10153" y="314"/>
                  </a:cubicBezTo>
                  <a:lnTo>
                    <a:pt x="10244" y="314"/>
                  </a:lnTo>
                  <a:cubicBezTo>
                    <a:pt x="10263" y="314"/>
                    <a:pt x="10282" y="305"/>
                    <a:pt x="10297" y="295"/>
                  </a:cubicBezTo>
                  <a:lnTo>
                    <a:pt x="10310" y="295"/>
                  </a:lnTo>
                  <a:cubicBezTo>
                    <a:pt x="10310" y="314"/>
                    <a:pt x="10373" y="314"/>
                    <a:pt x="10464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0" y="320"/>
                  </a:cubicBezTo>
                  <a:cubicBezTo>
                    <a:pt x="10680" y="295"/>
                    <a:pt x="10688" y="284"/>
                    <a:pt x="10695" y="284"/>
                  </a:cubicBezTo>
                  <a:cubicBezTo>
                    <a:pt x="10701" y="284"/>
                    <a:pt x="10706" y="289"/>
                    <a:pt x="10711" y="298"/>
                  </a:cubicBezTo>
                  <a:cubicBezTo>
                    <a:pt x="10716" y="319"/>
                    <a:pt x="10734" y="330"/>
                    <a:pt x="10751" y="330"/>
                  </a:cubicBezTo>
                  <a:cubicBezTo>
                    <a:pt x="10768" y="330"/>
                    <a:pt x="10785" y="320"/>
                    <a:pt x="10790" y="298"/>
                  </a:cubicBezTo>
                  <a:lnTo>
                    <a:pt x="10790" y="320"/>
                  </a:lnTo>
                  <a:cubicBezTo>
                    <a:pt x="10794" y="336"/>
                    <a:pt x="10803" y="343"/>
                    <a:pt x="10813" y="343"/>
                  </a:cubicBezTo>
                  <a:cubicBezTo>
                    <a:pt x="10828" y="343"/>
                    <a:pt x="10845" y="326"/>
                    <a:pt x="10852" y="301"/>
                  </a:cubicBezTo>
                  <a:cubicBezTo>
                    <a:pt x="10861" y="315"/>
                    <a:pt x="10871" y="329"/>
                    <a:pt x="10881" y="329"/>
                  </a:cubicBezTo>
                  <a:cubicBezTo>
                    <a:pt x="10885" y="329"/>
                    <a:pt x="10889" y="327"/>
                    <a:pt x="10893" y="320"/>
                  </a:cubicBezTo>
                  <a:cubicBezTo>
                    <a:pt x="10905" y="320"/>
                    <a:pt x="10905" y="320"/>
                    <a:pt x="10905" y="364"/>
                  </a:cubicBezTo>
                  <a:cubicBezTo>
                    <a:pt x="10905" y="386"/>
                    <a:pt x="10905" y="405"/>
                    <a:pt x="10918" y="405"/>
                  </a:cubicBezTo>
                  <a:cubicBezTo>
                    <a:pt x="10931" y="405"/>
                    <a:pt x="10931" y="386"/>
                    <a:pt x="10931" y="364"/>
                  </a:cubicBezTo>
                  <a:lnTo>
                    <a:pt x="10956" y="364"/>
                  </a:lnTo>
                  <a:cubicBezTo>
                    <a:pt x="10956" y="364"/>
                    <a:pt x="10968" y="364"/>
                    <a:pt x="10968" y="342"/>
                  </a:cubicBezTo>
                  <a:cubicBezTo>
                    <a:pt x="10971" y="323"/>
                    <a:pt x="10984" y="323"/>
                    <a:pt x="10996" y="323"/>
                  </a:cubicBezTo>
                  <a:cubicBezTo>
                    <a:pt x="10996" y="330"/>
                    <a:pt x="10997" y="332"/>
                    <a:pt x="10999" y="332"/>
                  </a:cubicBezTo>
                  <a:cubicBezTo>
                    <a:pt x="11002" y="332"/>
                    <a:pt x="11005" y="317"/>
                    <a:pt x="10996" y="301"/>
                  </a:cubicBezTo>
                  <a:cubicBezTo>
                    <a:pt x="10996" y="283"/>
                    <a:pt x="10996" y="261"/>
                    <a:pt x="11009" y="261"/>
                  </a:cubicBezTo>
                  <a:lnTo>
                    <a:pt x="11009" y="220"/>
                  </a:lnTo>
                  <a:cubicBezTo>
                    <a:pt x="11009" y="176"/>
                    <a:pt x="11009" y="157"/>
                    <a:pt x="10984" y="135"/>
                  </a:cubicBezTo>
                  <a:cubicBezTo>
                    <a:pt x="10953" y="123"/>
                    <a:pt x="10928" y="110"/>
                    <a:pt x="10911" y="110"/>
                  </a:cubicBezTo>
                  <a:cubicBezTo>
                    <a:pt x="10900" y="110"/>
                    <a:pt x="10893" y="117"/>
                    <a:pt x="10893" y="135"/>
                  </a:cubicBezTo>
                  <a:cubicBezTo>
                    <a:pt x="10893" y="135"/>
                    <a:pt x="10880" y="154"/>
                    <a:pt x="10868" y="154"/>
                  </a:cubicBezTo>
                  <a:cubicBezTo>
                    <a:pt x="10855" y="154"/>
                    <a:pt x="10840" y="132"/>
                    <a:pt x="10840" y="132"/>
                  </a:cubicBezTo>
                  <a:cubicBezTo>
                    <a:pt x="10840" y="113"/>
                    <a:pt x="10790" y="110"/>
                    <a:pt x="10724" y="110"/>
                  </a:cubicBezTo>
                  <a:cubicBezTo>
                    <a:pt x="10645" y="110"/>
                    <a:pt x="10608" y="110"/>
                    <a:pt x="10595" y="88"/>
                  </a:cubicBezTo>
                  <a:cubicBezTo>
                    <a:pt x="10583" y="66"/>
                    <a:pt x="10570" y="66"/>
                    <a:pt x="10570" y="66"/>
                  </a:cubicBezTo>
                  <a:cubicBezTo>
                    <a:pt x="10570" y="82"/>
                    <a:pt x="10529" y="87"/>
                    <a:pt x="10472" y="87"/>
                  </a:cubicBezTo>
                  <a:cubicBezTo>
                    <a:pt x="10450" y="87"/>
                    <a:pt x="10426" y="86"/>
                    <a:pt x="10401" y="85"/>
                  </a:cubicBezTo>
                  <a:cubicBezTo>
                    <a:pt x="10310" y="85"/>
                    <a:pt x="10219" y="85"/>
                    <a:pt x="10219" y="104"/>
                  </a:cubicBezTo>
                  <a:lnTo>
                    <a:pt x="10194" y="104"/>
                  </a:lnTo>
                  <a:cubicBezTo>
                    <a:pt x="10194" y="85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1" y="104"/>
                  </a:cubicBezTo>
                  <a:cubicBezTo>
                    <a:pt x="10091" y="82"/>
                    <a:pt x="10078" y="82"/>
                    <a:pt x="10050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1"/>
                    <a:pt x="10000" y="101"/>
                    <a:pt x="9994" y="101"/>
                  </a:cubicBezTo>
                  <a:cubicBezTo>
                    <a:pt x="9952" y="101"/>
                    <a:pt x="9910" y="93"/>
                    <a:pt x="9871" y="79"/>
                  </a:cubicBezTo>
                  <a:cubicBezTo>
                    <a:pt x="9868" y="74"/>
                    <a:pt x="9864" y="71"/>
                    <a:pt x="9860" y="71"/>
                  </a:cubicBezTo>
                  <a:cubicBezTo>
                    <a:pt x="9850" y="71"/>
                    <a:pt x="9839" y="85"/>
                    <a:pt x="9831" y="101"/>
                  </a:cubicBezTo>
                  <a:cubicBezTo>
                    <a:pt x="9831" y="120"/>
                    <a:pt x="9818" y="142"/>
                    <a:pt x="9805" y="142"/>
                  </a:cubicBezTo>
                  <a:cubicBezTo>
                    <a:pt x="9805" y="142"/>
                    <a:pt x="9805" y="120"/>
                    <a:pt x="9805" y="101"/>
                  </a:cubicBez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6"/>
                    <a:pt x="9728" y="98"/>
                    <a:pt x="9668" y="98"/>
                  </a:cubicBezTo>
                  <a:cubicBezTo>
                    <a:pt x="9650" y="98"/>
                    <a:pt x="9631" y="98"/>
                    <a:pt x="9611" y="98"/>
                  </a:cubicBezTo>
                  <a:cubicBezTo>
                    <a:pt x="9579" y="97"/>
                    <a:pt x="9553" y="96"/>
                    <a:pt x="9532" y="96"/>
                  </a:cubicBezTo>
                  <a:cubicBezTo>
                    <a:pt x="9476" y="96"/>
                    <a:pt x="9455" y="101"/>
                    <a:pt x="9455" y="117"/>
                  </a:cubicBezTo>
                  <a:cubicBezTo>
                    <a:pt x="9455" y="128"/>
                    <a:pt x="9451" y="133"/>
                    <a:pt x="9444" y="133"/>
                  </a:cubicBezTo>
                  <a:cubicBezTo>
                    <a:pt x="9436" y="133"/>
                    <a:pt x="9423" y="128"/>
                    <a:pt x="9404" y="117"/>
                  </a:cubicBezTo>
                  <a:cubicBezTo>
                    <a:pt x="9354" y="76"/>
                    <a:pt x="9336" y="62"/>
                    <a:pt x="9326" y="62"/>
                  </a:cubicBezTo>
                  <a:cubicBezTo>
                    <a:pt x="9321" y="62"/>
                    <a:pt x="9318" y="66"/>
                    <a:pt x="9313" y="73"/>
                  </a:cubicBezTo>
                  <a:cubicBezTo>
                    <a:pt x="9326" y="73"/>
                    <a:pt x="9326" y="95"/>
                    <a:pt x="9326" y="117"/>
                  </a:cubicBezTo>
                  <a:cubicBezTo>
                    <a:pt x="9326" y="137"/>
                    <a:pt x="9323" y="147"/>
                    <a:pt x="9318" y="147"/>
                  </a:cubicBezTo>
                  <a:cubicBezTo>
                    <a:pt x="9314" y="147"/>
                    <a:pt x="9307" y="136"/>
                    <a:pt x="9301" y="113"/>
                  </a:cubicBezTo>
                  <a:cubicBezTo>
                    <a:pt x="9301" y="98"/>
                    <a:pt x="9271" y="91"/>
                    <a:pt x="9235" y="91"/>
                  </a:cubicBezTo>
                  <a:cubicBezTo>
                    <a:pt x="9177" y="91"/>
                    <a:pt x="9102" y="107"/>
                    <a:pt x="9094" y="132"/>
                  </a:cubicBezTo>
                  <a:lnTo>
                    <a:pt x="9094" y="113"/>
                  </a:lnTo>
                  <a:cubicBezTo>
                    <a:pt x="9094" y="91"/>
                    <a:pt x="9082" y="91"/>
                    <a:pt x="9028" y="91"/>
                  </a:cubicBezTo>
                  <a:lnTo>
                    <a:pt x="8991" y="91"/>
                  </a:lnTo>
                  <a:cubicBezTo>
                    <a:pt x="8991" y="108"/>
                    <a:pt x="8978" y="114"/>
                    <a:pt x="8962" y="114"/>
                  </a:cubicBezTo>
                  <a:cubicBezTo>
                    <a:pt x="8940" y="114"/>
                    <a:pt x="8912" y="101"/>
                    <a:pt x="8912" y="88"/>
                  </a:cubicBezTo>
                  <a:cubicBezTo>
                    <a:pt x="8900" y="70"/>
                    <a:pt x="8900" y="70"/>
                    <a:pt x="8872" y="66"/>
                  </a:cubicBezTo>
                  <a:cubicBezTo>
                    <a:pt x="8856" y="85"/>
                    <a:pt x="8835" y="92"/>
                    <a:pt x="8816" y="92"/>
                  </a:cubicBezTo>
                  <a:cubicBezTo>
                    <a:pt x="8790" y="92"/>
                    <a:pt x="8768" y="79"/>
                    <a:pt x="8768" y="66"/>
                  </a:cubicBezTo>
                  <a:lnTo>
                    <a:pt x="8743" y="66"/>
                  </a:lnTo>
                  <a:cubicBezTo>
                    <a:pt x="8733" y="79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40" y="85"/>
                    <a:pt x="8652" y="107"/>
                  </a:cubicBezTo>
                  <a:cubicBezTo>
                    <a:pt x="8652" y="129"/>
                    <a:pt x="8652" y="148"/>
                    <a:pt x="8640" y="148"/>
                  </a:cubicBezTo>
                  <a:lnTo>
                    <a:pt x="8640" y="129"/>
                  </a:lnTo>
                  <a:cubicBezTo>
                    <a:pt x="8640" y="107"/>
                    <a:pt x="8602" y="107"/>
                    <a:pt x="8549" y="107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0" y="120"/>
                    <a:pt x="8416" y="120"/>
                  </a:cubicBezTo>
                  <a:cubicBezTo>
                    <a:pt x="8411" y="120"/>
                    <a:pt x="8408" y="115"/>
                    <a:pt x="8408" y="104"/>
                  </a:cubicBezTo>
                  <a:cubicBezTo>
                    <a:pt x="8402" y="93"/>
                    <a:pt x="8385" y="88"/>
                    <a:pt x="8367" y="88"/>
                  </a:cubicBezTo>
                  <a:cubicBezTo>
                    <a:pt x="8349" y="88"/>
                    <a:pt x="8329" y="93"/>
                    <a:pt x="8317" y="104"/>
                  </a:cubicBezTo>
                  <a:lnTo>
                    <a:pt x="8289" y="104"/>
                  </a:lnTo>
                  <a:cubicBezTo>
                    <a:pt x="8282" y="82"/>
                    <a:pt x="8269" y="71"/>
                    <a:pt x="8257" y="71"/>
                  </a:cubicBezTo>
                  <a:cubicBezTo>
                    <a:pt x="8244" y="71"/>
                    <a:pt x="8232" y="81"/>
                    <a:pt x="8226" y="101"/>
                  </a:cubicBezTo>
                  <a:cubicBezTo>
                    <a:pt x="8226" y="82"/>
                    <a:pt x="8214" y="82"/>
                    <a:pt x="8201" y="82"/>
                  </a:cubicBezTo>
                  <a:cubicBezTo>
                    <a:pt x="8187" y="91"/>
                    <a:pt x="8169" y="96"/>
                    <a:pt x="8153" y="96"/>
                  </a:cubicBezTo>
                  <a:cubicBezTo>
                    <a:pt x="8136" y="96"/>
                    <a:pt x="8123" y="90"/>
                    <a:pt x="8123" y="79"/>
                  </a:cubicBezTo>
                  <a:lnTo>
                    <a:pt x="8110" y="79"/>
                  </a:lnTo>
                  <a:cubicBezTo>
                    <a:pt x="8101" y="95"/>
                    <a:pt x="8085" y="101"/>
                    <a:pt x="8069" y="101"/>
                  </a:cubicBezTo>
                  <a:cubicBezTo>
                    <a:pt x="8067" y="100"/>
                    <a:pt x="8065" y="100"/>
                    <a:pt x="8063" y="100"/>
                  </a:cubicBezTo>
                  <a:cubicBezTo>
                    <a:pt x="8050" y="100"/>
                    <a:pt x="8037" y="109"/>
                    <a:pt x="8032" y="120"/>
                  </a:cubicBezTo>
                  <a:cubicBezTo>
                    <a:pt x="8019" y="142"/>
                    <a:pt x="8004" y="142"/>
                    <a:pt x="8004" y="142"/>
                  </a:cubicBezTo>
                  <a:cubicBezTo>
                    <a:pt x="7991" y="142"/>
                    <a:pt x="8004" y="120"/>
                    <a:pt x="8019" y="101"/>
                  </a:cubicBezTo>
                  <a:cubicBezTo>
                    <a:pt x="8030" y="92"/>
                    <a:pt x="8029" y="86"/>
                    <a:pt x="8022" y="86"/>
                  </a:cubicBezTo>
                  <a:cubicBezTo>
                    <a:pt x="8012" y="86"/>
                    <a:pt x="7989" y="96"/>
                    <a:pt x="7966" y="120"/>
                  </a:cubicBezTo>
                  <a:cubicBezTo>
                    <a:pt x="7947" y="140"/>
                    <a:pt x="7938" y="150"/>
                    <a:pt x="7936" y="150"/>
                  </a:cubicBezTo>
                  <a:cubicBezTo>
                    <a:pt x="7935" y="150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7" y="90"/>
                  </a:cubicBezTo>
                  <a:lnTo>
                    <a:pt x="7967" y="90"/>
                  </a:lnTo>
                  <a:cubicBezTo>
                    <a:pt x="7965" y="90"/>
                    <a:pt x="7961" y="92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8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9"/>
                    <a:pt x="7828" y="114"/>
                    <a:pt x="7825" y="114"/>
                  </a:cubicBezTo>
                  <a:cubicBezTo>
                    <a:pt x="7822" y="114"/>
                    <a:pt x="7819" y="109"/>
                    <a:pt x="7812" y="98"/>
                  </a:cubicBezTo>
                  <a:cubicBezTo>
                    <a:pt x="7812" y="88"/>
                    <a:pt x="7810" y="83"/>
                    <a:pt x="7806" y="83"/>
                  </a:cubicBezTo>
                  <a:cubicBezTo>
                    <a:pt x="7802" y="83"/>
                    <a:pt x="7797" y="93"/>
                    <a:pt x="7797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2" y="133"/>
                    <a:pt x="7765" y="128"/>
                    <a:pt x="7759" y="117"/>
                  </a:cubicBezTo>
                  <a:cubicBezTo>
                    <a:pt x="7759" y="93"/>
                    <a:pt x="7755" y="83"/>
                    <a:pt x="7751" y="83"/>
                  </a:cubicBezTo>
                  <a:cubicBezTo>
                    <a:pt x="7749" y="83"/>
                    <a:pt x="7747" y="88"/>
                    <a:pt x="7747" y="98"/>
                  </a:cubicBezTo>
                  <a:cubicBezTo>
                    <a:pt x="7734" y="117"/>
                    <a:pt x="7722" y="117"/>
                    <a:pt x="7722" y="117"/>
                  </a:cubicBezTo>
                  <a:cubicBezTo>
                    <a:pt x="7722" y="95"/>
                    <a:pt x="7602" y="95"/>
                    <a:pt x="7486" y="95"/>
                  </a:cubicBezTo>
                  <a:cubicBezTo>
                    <a:pt x="7474" y="95"/>
                    <a:pt x="7461" y="113"/>
                    <a:pt x="7461" y="135"/>
                  </a:cubicBezTo>
                  <a:cubicBezTo>
                    <a:pt x="7461" y="152"/>
                    <a:pt x="7461" y="158"/>
                    <a:pt x="7460" y="158"/>
                  </a:cubicBezTo>
                  <a:cubicBezTo>
                    <a:pt x="7459" y="158"/>
                    <a:pt x="7456" y="146"/>
                    <a:pt x="7449" y="135"/>
                  </a:cubicBezTo>
                  <a:cubicBezTo>
                    <a:pt x="7443" y="104"/>
                    <a:pt x="7432" y="88"/>
                    <a:pt x="7426" y="88"/>
                  </a:cubicBezTo>
                  <a:cubicBezTo>
                    <a:pt x="7419" y="88"/>
                    <a:pt x="7416" y="104"/>
                    <a:pt x="7424" y="135"/>
                  </a:cubicBezTo>
                  <a:cubicBezTo>
                    <a:pt x="7430" y="156"/>
                    <a:pt x="7433" y="166"/>
                    <a:pt x="7431" y="166"/>
                  </a:cubicBezTo>
                  <a:cubicBezTo>
                    <a:pt x="7429" y="166"/>
                    <a:pt x="7422" y="156"/>
                    <a:pt x="7408" y="135"/>
                  </a:cubicBezTo>
                  <a:cubicBezTo>
                    <a:pt x="7402" y="124"/>
                    <a:pt x="7399" y="119"/>
                    <a:pt x="7396" y="119"/>
                  </a:cubicBezTo>
                  <a:cubicBezTo>
                    <a:pt x="7392" y="119"/>
                    <a:pt x="7389" y="124"/>
                    <a:pt x="7383" y="135"/>
                  </a:cubicBezTo>
                  <a:cubicBezTo>
                    <a:pt x="7383" y="145"/>
                    <a:pt x="7380" y="149"/>
                    <a:pt x="7377" y="149"/>
                  </a:cubicBezTo>
                  <a:cubicBezTo>
                    <a:pt x="7374" y="149"/>
                    <a:pt x="7371" y="145"/>
                    <a:pt x="7371" y="135"/>
                  </a:cubicBezTo>
                  <a:cubicBezTo>
                    <a:pt x="7362" y="120"/>
                    <a:pt x="7353" y="104"/>
                    <a:pt x="7348" y="104"/>
                  </a:cubicBezTo>
                  <a:cubicBezTo>
                    <a:pt x="7347" y="104"/>
                    <a:pt x="7345" y="107"/>
                    <a:pt x="7345" y="113"/>
                  </a:cubicBezTo>
                  <a:cubicBezTo>
                    <a:pt x="7345" y="113"/>
                    <a:pt x="7333" y="113"/>
                    <a:pt x="7320" y="91"/>
                  </a:cubicBezTo>
                  <a:cubicBezTo>
                    <a:pt x="7316" y="85"/>
                    <a:pt x="7311" y="82"/>
                    <a:pt x="7307" y="82"/>
                  </a:cubicBezTo>
                  <a:cubicBezTo>
                    <a:pt x="7297" y="82"/>
                    <a:pt x="7289" y="98"/>
                    <a:pt x="7280" y="113"/>
                  </a:cubicBezTo>
                  <a:cubicBezTo>
                    <a:pt x="7261" y="133"/>
                    <a:pt x="7248" y="144"/>
                    <a:pt x="7241" y="144"/>
                  </a:cubicBezTo>
                  <a:cubicBezTo>
                    <a:pt x="7234" y="144"/>
                    <a:pt x="7234" y="133"/>
                    <a:pt x="7242" y="110"/>
                  </a:cubicBezTo>
                  <a:cubicBezTo>
                    <a:pt x="7247" y="95"/>
                    <a:pt x="7240" y="89"/>
                    <a:pt x="7230" y="89"/>
                  </a:cubicBezTo>
                  <a:cubicBezTo>
                    <a:pt x="7213" y="89"/>
                    <a:pt x="7184" y="107"/>
                    <a:pt x="7176" y="132"/>
                  </a:cubicBezTo>
                  <a:cubicBezTo>
                    <a:pt x="7169" y="156"/>
                    <a:pt x="7166" y="166"/>
                    <a:pt x="7165" y="166"/>
                  </a:cubicBezTo>
                  <a:cubicBezTo>
                    <a:pt x="7164" y="166"/>
                    <a:pt x="7164" y="160"/>
                    <a:pt x="7164" y="151"/>
                  </a:cubicBezTo>
                  <a:cubicBezTo>
                    <a:pt x="7164" y="132"/>
                    <a:pt x="7151" y="132"/>
                    <a:pt x="7151" y="132"/>
                  </a:cubicBezTo>
                  <a:cubicBezTo>
                    <a:pt x="7139" y="132"/>
                    <a:pt x="7126" y="132"/>
                    <a:pt x="7126" y="110"/>
                  </a:cubicBezTo>
                  <a:cubicBezTo>
                    <a:pt x="7126" y="110"/>
                    <a:pt x="7110" y="110"/>
                    <a:pt x="7085" y="129"/>
                  </a:cubicBezTo>
                  <a:cubicBezTo>
                    <a:pt x="7076" y="146"/>
                    <a:pt x="7064" y="153"/>
                    <a:pt x="7052" y="153"/>
                  </a:cubicBezTo>
                  <a:cubicBezTo>
                    <a:pt x="7033" y="153"/>
                    <a:pt x="7015" y="135"/>
                    <a:pt x="7007" y="110"/>
                  </a:cubicBezTo>
                  <a:lnTo>
                    <a:pt x="6982" y="129"/>
                  </a:lnTo>
                  <a:cubicBezTo>
                    <a:pt x="6974" y="155"/>
                    <a:pt x="6966" y="173"/>
                    <a:pt x="6961" y="173"/>
                  </a:cubicBezTo>
                  <a:cubicBezTo>
                    <a:pt x="6959" y="173"/>
                    <a:pt x="6957" y="166"/>
                    <a:pt x="6957" y="151"/>
                  </a:cubicBezTo>
                  <a:cubicBezTo>
                    <a:pt x="6957" y="143"/>
                    <a:pt x="6957" y="135"/>
                    <a:pt x="6957" y="129"/>
                  </a:cubicBezTo>
                  <a:cubicBezTo>
                    <a:pt x="6952" y="144"/>
                    <a:pt x="6942" y="151"/>
                    <a:pt x="6931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9" y="85"/>
                  </a:cubicBezTo>
                  <a:lnTo>
                    <a:pt x="6879" y="107"/>
                  </a:lnTo>
                  <a:cubicBezTo>
                    <a:pt x="6879" y="129"/>
                    <a:pt x="6879" y="148"/>
                    <a:pt x="6866" y="148"/>
                  </a:cubicBezTo>
                  <a:cubicBezTo>
                    <a:pt x="6853" y="148"/>
                    <a:pt x="6841" y="148"/>
                    <a:pt x="6841" y="129"/>
                  </a:cubicBezTo>
                  <a:cubicBezTo>
                    <a:pt x="6830" y="114"/>
                    <a:pt x="6820" y="98"/>
                    <a:pt x="6816" y="98"/>
                  </a:cubicBezTo>
                  <a:cubicBezTo>
                    <a:pt x="6814" y="98"/>
                    <a:pt x="6813" y="101"/>
                    <a:pt x="6813" y="107"/>
                  </a:cubicBezTo>
                  <a:cubicBezTo>
                    <a:pt x="6813" y="107"/>
                    <a:pt x="6800" y="107"/>
                    <a:pt x="6788" y="85"/>
                  </a:cubicBezTo>
                  <a:lnTo>
                    <a:pt x="6737" y="85"/>
                  </a:lnTo>
                  <a:cubicBezTo>
                    <a:pt x="6730" y="95"/>
                    <a:pt x="6719" y="99"/>
                    <a:pt x="6711" y="99"/>
                  </a:cubicBezTo>
                  <a:cubicBezTo>
                    <a:pt x="6703" y="99"/>
                    <a:pt x="6697" y="95"/>
                    <a:pt x="6697" y="85"/>
                  </a:cubicBezTo>
                  <a:cubicBezTo>
                    <a:pt x="6681" y="85"/>
                    <a:pt x="6669" y="91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6" y="104"/>
                  </a:lnTo>
                  <a:cubicBezTo>
                    <a:pt x="6556" y="123"/>
                    <a:pt x="6556" y="123"/>
                    <a:pt x="6543" y="123"/>
                  </a:cubicBezTo>
                  <a:cubicBezTo>
                    <a:pt x="6528" y="123"/>
                    <a:pt x="6490" y="104"/>
                    <a:pt x="6477" y="104"/>
                  </a:cubicBezTo>
                  <a:cubicBezTo>
                    <a:pt x="6467" y="103"/>
                    <a:pt x="6460" y="103"/>
                    <a:pt x="6454" y="103"/>
                  </a:cubicBezTo>
                  <a:cubicBezTo>
                    <a:pt x="6441" y="103"/>
                    <a:pt x="6443" y="107"/>
                    <a:pt x="6452" y="123"/>
                  </a:cubicBezTo>
                  <a:cubicBezTo>
                    <a:pt x="6461" y="123"/>
                    <a:pt x="6463" y="133"/>
                    <a:pt x="6457" y="133"/>
                  </a:cubicBezTo>
                  <a:cubicBezTo>
                    <a:pt x="6454" y="133"/>
                    <a:pt x="6448" y="130"/>
                    <a:pt x="6440" y="123"/>
                  </a:cubicBezTo>
                  <a:cubicBezTo>
                    <a:pt x="6408" y="113"/>
                    <a:pt x="6377" y="104"/>
                    <a:pt x="6349" y="101"/>
                  </a:cubicBezTo>
                  <a:cubicBezTo>
                    <a:pt x="6296" y="101"/>
                    <a:pt x="6296" y="101"/>
                    <a:pt x="6296" y="120"/>
                  </a:cubicBezTo>
                  <a:cubicBezTo>
                    <a:pt x="6302" y="142"/>
                    <a:pt x="6302" y="153"/>
                    <a:pt x="6299" y="153"/>
                  </a:cubicBezTo>
                  <a:cubicBezTo>
                    <a:pt x="6296" y="153"/>
                    <a:pt x="6289" y="142"/>
                    <a:pt x="6283" y="120"/>
                  </a:cubicBezTo>
                  <a:cubicBezTo>
                    <a:pt x="6269" y="96"/>
                    <a:pt x="6258" y="86"/>
                    <a:pt x="6252" y="86"/>
                  </a:cubicBezTo>
                  <a:cubicBezTo>
                    <a:pt x="6248" y="86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10"/>
                    <a:pt x="6214" y="106"/>
                    <a:pt x="6208" y="106"/>
                  </a:cubicBezTo>
                  <a:cubicBezTo>
                    <a:pt x="6202" y="106"/>
                    <a:pt x="6192" y="110"/>
                    <a:pt x="6180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6"/>
                    <a:pt x="6109" y="123"/>
                    <a:pt x="6088" y="123"/>
                  </a:cubicBezTo>
                  <a:cubicBezTo>
                    <a:pt x="6059" y="123"/>
                    <a:pt x="6030" y="110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2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70" y="86"/>
                    <a:pt x="5967" y="96"/>
                    <a:pt x="5960" y="117"/>
                  </a:cubicBezTo>
                  <a:cubicBezTo>
                    <a:pt x="5954" y="126"/>
                    <a:pt x="5939" y="131"/>
                    <a:pt x="5925" y="131"/>
                  </a:cubicBezTo>
                  <a:cubicBezTo>
                    <a:pt x="5906" y="131"/>
                    <a:pt x="5887" y="120"/>
                    <a:pt x="5894" y="95"/>
                  </a:cubicBezTo>
                  <a:lnTo>
                    <a:pt x="5894" y="54"/>
                  </a:lnTo>
                  <a:cubicBezTo>
                    <a:pt x="5882" y="76"/>
                    <a:pt x="5869" y="76"/>
                    <a:pt x="5869" y="76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3"/>
                    <a:pt x="5713" y="113"/>
                  </a:cubicBezTo>
                  <a:cubicBezTo>
                    <a:pt x="5688" y="113"/>
                    <a:pt x="5647" y="113"/>
                    <a:pt x="5634" y="91"/>
                  </a:cubicBezTo>
                  <a:cubicBezTo>
                    <a:pt x="5616" y="91"/>
                    <a:pt x="5597" y="98"/>
                    <a:pt x="5584" y="113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1" y="128"/>
                    <a:pt x="5544" y="123"/>
                    <a:pt x="5544" y="113"/>
                  </a:cubicBezTo>
                  <a:lnTo>
                    <a:pt x="5531" y="113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8"/>
                    <a:pt x="5487" y="103"/>
                    <a:pt x="5478" y="103"/>
                  </a:cubicBezTo>
                  <a:cubicBezTo>
                    <a:pt x="5475" y="103"/>
                    <a:pt x="5472" y="105"/>
                    <a:pt x="5468" y="110"/>
                  </a:cubicBezTo>
                  <a:cubicBezTo>
                    <a:pt x="5468" y="132"/>
                    <a:pt x="5453" y="132"/>
                    <a:pt x="5428" y="132"/>
                  </a:cubicBezTo>
                  <a:cubicBezTo>
                    <a:pt x="5414" y="120"/>
                    <a:pt x="5275" y="114"/>
                    <a:pt x="5155" y="114"/>
                  </a:cubicBezTo>
                  <a:cubicBezTo>
                    <a:pt x="5060" y="114"/>
                    <a:pt x="4976" y="118"/>
                    <a:pt x="4976" y="126"/>
                  </a:cubicBezTo>
                  <a:lnTo>
                    <a:pt x="4898" y="126"/>
                  </a:lnTo>
                  <a:cubicBezTo>
                    <a:pt x="4898" y="108"/>
                    <a:pt x="4886" y="102"/>
                    <a:pt x="4869" y="102"/>
                  </a:cubicBezTo>
                  <a:cubicBezTo>
                    <a:pt x="4847" y="102"/>
                    <a:pt x="4816" y="113"/>
                    <a:pt x="4795" y="126"/>
                  </a:cubicBezTo>
                  <a:cubicBezTo>
                    <a:pt x="4786" y="137"/>
                    <a:pt x="4773" y="145"/>
                    <a:pt x="4760" y="145"/>
                  </a:cubicBezTo>
                  <a:cubicBezTo>
                    <a:pt x="4758" y="145"/>
                    <a:pt x="4756" y="145"/>
                    <a:pt x="4754" y="145"/>
                  </a:cubicBezTo>
                  <a:cubicBezTo>
                    <a:pt x="4754" y="120"/>
                    <a:pt x="4740" y="111"/>
                    <a:pt x="4724" y="111"/>
                  </a:cubicBezTo>
                  <a:cubicBezTo>
                    <a:pt x="4713" y="111"/>
                    <a:pt x="4701" y="115"/>
                    <a:pt x="4691" y="123"/>
                  </a:cubicBezTo>
                  <a:cubicBezTo>
                    <a:pt x="4683" y="143"/>
                    <a:pt x="4676" y="153"/>
                    <a:pt x="4671" y="153"/>
                  </a:cubicBezTo>
                  <a:cubicBezTo>
                    <a:pt x="4666" y="153"/>
                    <a:pt x="4663" y="143"/>
                    <a:pt x="4663" y="123"/>
                  </a:cubicBezTo>
                  <a:cubicBezTo>
                    <a:pt x="4663" y="104"/>
                    <a:pt x="4658" y="94"/>
                    <a:pt x="4650" y="94"/>
                  </a:cubicBezTo>
                  <a:cubicBezTo>
                    <a:pt x="4640" y="94"/>
                    <a:pt x="4626" y="109"/>
                    <a:pt x="4613" y="142"/>
                  </a:cubicBezTo>
                  <a:cubicBezTo>
                    <a:pt x="4607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8" y="142"/>
                  </a:cubicBezTo>
                  <a:cubicBezTo>
                    <a:pt x="4580" y="118"/>
                    <a:pt x="4572" y="108"/>
                    <a:pt x="4566" y="108"/>
                  </a:cubicBezTo>
                  <a:cubicBezTo>
                    <a:pt x="4562" y="108"/>
                    <a:pt x="4559" y="114"/>
                    <a:pt x="4559" y="123"/>
                  </a:cubicBezTo>
                  <a:cubicBezTo>
                    <a:pt x="4553" y="143"/>
                    <a:pt x="4547" y="153"/>
                    <a:pt x="4541" y="153"/>
                  </a:cubicBezTo>
                  <a:cubicBezTo>
                    <a:pt x="4535" y="153"/>
                    <a:pt x="4528" y="142"/>
                    <a:pt x="4522" y="120"/>
                  </a:cubicBezTo>
                  <a:cubicBezTo>
                    <a:pt x="4509" y="99"/>
                    <a:pt x="4503" y="89"/>
                    <a:pt x="4498" y="89"/>
                  </a:cubicBezTo>
                  <a:cubicBezTo>
                    <a:pt x="4494" y="89"/>
                    <a:pt x="4491" y="99"/>
                    <a:pt x="4484" y="120"/>
                  </a:cubicBezTo>
                  <a:cubicBezTo>
                    <a:pt x="4480" y="141"/>
                    <a:pt x="4463" y="151"/>
                    <a:pt x="4446" y="151"/>
                  </a:cubicBezTo>
                  <a:cubicBezTo>
                    <a:pt x="4429" y="151"/>
                    <a:pt x="4411" y="140"/>
                    <a:pt x="4406" y="120"/>
                  </a:cubicBezTo>
                  <a:cubicBezTo>
                    <a:pt x="4398" y="120"/>
                    <a:pt x="4389" y="110"/>
                    <a:pt x="4385" y="110"/>
                  </a:cubicBezTo>
                  <a:cubicBezTo>
                    <a:pt x="4382" y="110"/>
                    <a:pt x="4381" y="112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1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3"/>
                  </a:cubicBezTo>
                  <a:cubicBezTo>
                    <a:pt x="4011" y="135"/>
                    <a:pt x="4008" y="146"/>
                    <a:pt x="4001" y="146"/>
                  </a:cubicBezTo>
                  <a:cubicBezTo>
                    <a:pt x="3995" y="146"/>
                    <a:pt x="3984" y="135"/>
                    <a:pt x="3977" y="113"/>
                  </a:cubicBezTo>
                  <a:cubicBezTo>
                    <a:pt x="3964" y="113"/>
                    <a:pt x="3939" y="95"/>
                    <a:pt x="3914" y="91"/>
                  </a:cubicBezTo>
                  <a:cubicBezTo>
                    <a:pt x="3889" y="91"/>
                    <a:pt x="3861" y="91"/>
                    <a:pt x="3861" y="73"/>
                  </a:cubicBezTo>
                  <a:lnTo>
                    <a:pt x="3848" y="73"/>
                  </a:lnTo>
                  <a:cubicBezTo>
                    <a:pt x="3834" y="96"/>
                    <a:pt x="3801" y="106"/>
                    <a:pt x="3770" y="106"/>
                  </a:cubicBezTo>
                  <a:cubicBezTo>
                    <a:pt x="3746" y="106"/>
                    <a:pt x="3723" y="101"/>
                    <a:pt x="3707" y="91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7"/>
                    <a:pt x="3641" y="110"/>
                  </a:cubicBezTo>
                  <a:cubicBezTo>
                    <a:pt x="3629" y="121"/>
                    <a:pt x="3622" y="127"/>
                    <a:pt x="3618" y="127"/>
                  </a:cubicBezTo>
                  <a:cubicBezTo>
                    <a:pt x="3613" y="127"/>
                    <a:pt x="3610" y="121"/>
                    <a:pt x="3604" y="110"/>
                  </a:cubicBezTo>
                  <a:cubicBezTo>
                    <a:pt x="3604" y="98"/>
                    <a:pt x="3578" y="85"/>
                    <a:pt x="3555" y="85"/>
                  </a:cubicBezTo>
                  <a:cubicBezTo>
                    <a:pt x="3539" y="85"/>
                    <a:pt x="3525" y="92"/>
                    <a:pt x="3525" y="110"/>
                  </a:cubicBezTo>
                  <a:lnTo>
                    <a:pt x="3513" y="88"/>
                  </a:lnTo>
                  <a:cubicBezTo>
                    <a:pt x="3509" y="82"/>
                    <a:pt x="3505" y="79"/>
                    <a:pt x="3501" y="79"/>
                  </a:cubicBezTo>
                  <a:cubicBezTo>
                    <a:pt x="3492" y="79"/>
                    <a:pt x="3485" y="95"/>
                    <a:pt x="3485" y="110"/>
                  </a:cubicBezTo>
                  <a:cubicBezTo>
                    <a:pt x="3485" y="128"/>
                    <a:pt x="3482" y="139"/>
                    <a:pt x="3478" y="139"/>
                  </a:cubicBezTo>
                  <a:cubicBezTo>
                    <a:pt x="3473" y="139"/>
                    <a:pt x="3466" y="123"/>
                    <a:pt x="3460" y="88"/>
                  </a:cubicBezTo>
                  <a:cubicBezTo>
                    <a:pt x="3460" y="63"/>
                    <a:pt x="3455" y="52"/>
                    <a:pt x="3452" y="52"/>
                  </a:cubicBezTo>
                  <a:cubicBezTo>
                    <a:pt x="3449" y="52"/>
                    <a:pt x="3447" y="57"/>
                    <a:pt x="3447" y="66"/>
                  </a:cubicBezTo>
                  <a:cubicBezTo>
                    <a:pt x="3438" y="82"/>
                    <a:pt x="3429" y="96"/>
                    <a:pt x="3420" y="96"/>
                  </a:cubicBezTo>
                  <a:cubicBezTo>
                    <a:pt x="3417" y="96"/>
                    <a:pt x="3413" y="94"/>
                    <a:pt x="3409" y="88"/>
                  </a:cubicBezTo>
                  <a:cubicBezTo>
                    <a:pt x="3408" y="88"/>
                    <a:pt x="3406" y="88"/>
                    <a:pt x="3405" y="88"/>
                  </a:cubicBezTo>
                  <a:cubicBezTo>
                    <a:pt x="3393" y="88"/>
                    <a:pt x="3381" y="91"/>
                    <a:pt x="3381" y="129"/>
                  </a:cubicBezTo>
                  <a:cubicBezTo>
                    <a:pt x="3381" y="148"/>
                    <a:pt x="3369" y="148"/>
                    <a:pt x="3356" y="148"/>
                  </a:cubicBezTo>
                  <a:cubicBezTo>
                    <a:pt x="3356" y="135"/>
                    <a:pt x="3359" y="120"/>
                    <a:pt x="3369" y="107"/>
                  </a:cubicBezTo>
                  <a:lnTo>
                    <a:pt x="3344" y="107"/>
                  </a:lnTo>
                  <a:cubicBezTo>
                    <a:pt x="3325" y="101"/>
                    <a:pt x="3309" y="85"/>
                    <a:pt x="3306" y="66"/>
                  </a:cubicBezTo>
                  <a:cubicBezTo>
                    <a:pt x="3301" y="57"/>
                    <a:pt x="3295" y="52"/>
                    <a:pt x="3291" y="52"/>
                  </a:cubicBezTo>
                  <a:close/>
                  <a:moveTo>
                    <a:pt x="219" y="530"/>
                  </a:moveTo>
                  <a:cubicBezTo>
                    <a:pt x="213" y="543"/>
                    <a:pt x="207" y="555"/>
                    <a:pt x="207" y="571"/>
                  </a:cubicBezTo>
                  <a:lnTo>
                    <a:pt x="219" y="571"/>
                  </a:lnTo>
                  <a:cubicBezTo>
                    <a:pt x="232" y="571"/>
                    <a:pt x="232" y="552"/>
                    <a:pt x="232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40"/>
                    <a:pt x="3070" y="745"/>
                    <a:pt x="3074" y="745"/>
                  </a:cubicBezTo>
                  <a:cubicBezTo>
                    <a:pt x="3078" y="745"/>
                    <a:pt x="3086" y="735"/>
                    <a:pt x="3093" y="712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52"/>
            <p:cNvSpPr/>
            <p:nvPr/>
          </p:nvSpPr>
          <p:spPr>
            <a:xfrm>
              <a:off x="7850775" y="3032875"/>
              <a:ext cx="117175" cy="20275"/>
            </a:xfrm>
            <a:custGeom>
              <a:avLst/>
              <a:gdLst/>
              <a:ahLst/>
              <a:cxnLst/>
              <a:rect l="l" t="t" r="r" b="b"/>
              <a:pathLst>
                <a:path w="4687" h="811" extrusionOk="0">
                  <a:moveTo>
                    <a:pt x="1317" y="66"/>
                  </a:moveTo>
                  <a:cubicBezTo>
                    <a:pt x="1308" y="66"/>
                    <a:pt x="1308" y="66"/>
                    <a:pt x="1311" y="88"/>
                  </a:cubicBezTo>
                  <a:lnTo>
                    <a:pt x="1323" y="88"/>
                  </a:lnTo>
                  <a:cubicBezTo>
                    <a:pt x="1323" y="66"/>
                    <a:pt x="1323" y="66"/>
                    <a:pt x="1317" y="66"/>
                  </a:cubicBezTo>
                  <a:close/>
                  <a:moveTo>
                    <a:pt x="198" y="103"/>
                  </a:moveTo>
                  <a:lnTo>
                    <a:pt x="201" y="125"/>
                  </a:lnTo>
                  <a:lnTo>
                    <a:pt x="208" y="125"/>
                  </a:lnTo>
                  <a:cubicBezTo>
                    <a:pt x="211" y="107"/>
                    <a:pt x="211" y="107"/>
                    <a:pt x="204" y="107"/>
                  </a:cubicBezTo>
                  <a:lnTo>
                    <a:pt x="198" y="103"/>
                  </a:lnTo>
                  <a:close/>
                  <a:moveTo>
                    <a:pt x="4631" y="49"/>
                  </a:moveTo>
                  <a:cubicBezTo>
                    <a:pt x="4635" y="49"/>
                    <a:pt x="4637" y="79"/>
                    <a:pt x="4633" y="110"/>
                  </a:cubicBezTo>
                  <a:cubicBezTo>
                    <a:pt x="4633" y="130"/>
                    <a:pt x="4633" y="140"/>
                    <a:pt x="4632" y="140"/>
                  </a:cubicBezTo>
                  <a:cubicBezTo>
                    <a:pt x="4632" y="140"/>
                    <a:pt x="4631" y="130"/>
                    <a:pt x="4629" y="110"/>
                  </a:cubicBezTo>
                  <a:lnTo>
                    <a:pt x="4626" y="110"/>
                  </a:lnTo>
                  <a:cubicBezTo>
                    <a:pt x="4626" y="88"/>
                    <a:pt x="4623" y="66"/>
                    <a:pt x="4626" y="66"/>
                  </a:cubicBezTo>
                  <a:cubicBezTo>
                    <a:pt x="4628" y="54"/>
                    <a:pt x="4630" y="49"/>
                    <a:pt x="4631" y="49"/>
                  </a:cubicBezTo>
                  <a:close/>
                  <a:moveTo>
                    <a:pt x="3272" y="160"/>
                  </a:moveTo>
                  <a:cubicBezTo>
                    <a:pt x="3272" y="182"/>
                    <a:pt x="3276" y="204"/>
                    <a:pt x="3269" y="204"/>
                  </a:cubicBezTo>
                  <a:lnTo>
                    <a:pt x="3263" y="182"/>
                  </a:lnTo>
                  <a:lnTo>
                    <a:pt x="3266" y="160"/>
                  </a:lnTo>
                  <a:close/>
                  <a:moveTo>
                    <a:pt x="3865" y="154"/>
                  </a:moveTo>
                  <a:cubicBezTo>
                    <a:pt x="3871" y="154"/>
                    <a:pt x="3871" y="154"/>
                    <a:pt x="3871" y="172"/>
                  </a:cubicBezTo>
                  <a:cubicBezTo>
                    <a:pt x="3874" y="194"/>
                    <a:pt x="3871" y="216"/>
                    <a:pt x="3865" y="216"/>
                  </a:cubicBezTo>
                  <a:cubicBezTo>
                    <a:pt x="3859" y="216"/>
                    <a:pt x="3855" y="172"/>
                    <a:pt x="3865" y="154"/>
                  </a:cubicBezTo>
                  <a:close/>
                  <a:moveTo>
                    <a:pt x="3200" y="185"/>
                  </a:moveTo>
                  <a:cubicBezTo>
                    <a:pt x="3207" y="185"/>
                    <a:pt x="3207" y="185"/>
                    <a:pt x="3210" y="204"/>
                  </a:cubicBezTo>
                  <a:cubicBezTo>
                    <a:pt x="3210" y="204"/>
                    <a:pt x="3210" y="226"/>
                    <a:pt x="3204" y="226"/>
                  </a:cubicBezTo>
                  <a:lnTo>
                    <a:pt x="3197" y="207"/>
                  </a:lnTo>
                  <a:cubicBezTo>
                    <a:pt x="3197" y="185"/>
                    <a:pt x="3200" y="185"/>
                    <a:pt x="3200" y="185"/>
                  </a:cubicBezTo>
                  <a:close/>
                  <a:moveTo>
                    <a:pt x="112" y="199"/>
                  </a:moveTo>
                  <a:cubicBezTo>
                    <a:pt x="114" y="199"/>
                    <a:pt x="115" y="200"/>
                    <a:pt x="117" y="201"/>
                  </a:cubicBezTo>
                  <a:cubicBezTo>
                    <a:pt x="123" y="201"/>
                    <a:pt x="123" y="201"/>
                    <a:pt x="120" y="219"/>
                  </a:cubicBezTo>
                  <a:cubicBezTo>
                    <a:pt x="120" y="219"/>
                    <a:pt x="114" y="241"/>
                    <a:pt x="107" y="241"/>
                  </a:cubicBezTo>
                  <a:lnTo>
                    <a:pt x="104" y="219"/>
                  </a:lnTo>
                  <a:cubicBezTo>
                    <a:pt x="106" y="203"/>
                    <a:pt x="109" y="199"/>
                    <a:pt x="112" y="199"/>
                  </a:cubicBezTo>
                  <a:close/>
                  <a:moveTo>
                    <a:pt x="1317" y="235"/>
                  </a:moveTo>
                  <a:cubicBezTo>
                    <a:pt x="1316" y="241"/>
                    <a:pt x="1315" y="243"/>
                    <a:pt x="1314" y="243"/>
                  </a:cubicBezTo>
                  <a:cubicBezTo>
                    <a:pt x="1313" y="243"/>
                    <a:pt x="1313" y="235"/>
                    <a:pt x="1317" y="235"/>
                  </a:cubicBezTo>
                  <a:close/>
                  <a:moveTo>
                    <a:pt x="1207" y="204"/>
                  </a:moveTo>
                  <a:cubicBezTo>
                    <a:pt x="1207" y="219"/>
                    <a:pt x="1207" y="232"/>
                    <a:pt x="1210" y="248"/>
                  </a:cubicBezTo>
                  <a:cubicBezTo>
                    <a:pt x="1217" y="248"/>
                    <a:pt x="1217" y="226"/>
                    <a:pt x="1217" y="226"/>
                  </a:cubicBezTo>
                  <a:cubicBezTo>
                    <a:pt x="1217" y="226"/>
                    <a:pt x="1220" y="207"/>
                    <a:pt x="1214" y="204"/>
                  </a:cubicBezTo>
                  <a:close/>
                  <a:moveTo>
                    <a:pt x="2069" y="207"/>
                  </a:moveTo>
                  <a:cubicBezTo>
                    <a:pt x="2069" y="229"/>
                    <a:pt x="2069" y="248"/>
                    <a:pt x="2063" y="248"/>
                  </a:cubicBezTo>
                  <a:lnTo>
                    <a:pt x="2057" y="248"/>
                  </a:lnTo>
                  <a:cubicBezTo>
                    <a:pt x="2057" y="235"/>
                    <a:pt x="2060" y="219"/>
                    <a:pt x="2063" y="207"/>
                  </a:cubicBezTo>
                  <a:close/>
                  <a:moveTo>
                    <a:pt x="759" y="229"/>
                  </a:moveTo>
                  <a:lnTo>
                    <a:pt x="759" y="251"/>
                  </a:lnTo>
                  <a:lnTo>
                    <a:pt x="753" y="270"/>
                  </a:lnTo>
                  <a:lnTo>
                    <a:pt x="747" y="251"/>
                  </a:lnTo>
                  <a:cubicBezTo>
                    <a:pt x="750" y="229"/>
                    <a:pt x="756" y="229"/>
                    <a:pt x="759" y="229"/>
                  </a:cubicBezTo>
                  <a:close/>
                  <a:moveTo>
                    <a:pt x="913" y="210"/>
                  </a:moveTo>
                  <a:lnTo>
                    <a:pt x="913" y="210"/>
                  </a:lnTo>
                  <a:cubicBezTo>
                    <a:pt x="915" y="210"/>
                    <a:pt x="913" y="220"/>
                    <a:pt x="910" y="244"/>
                  </a:cubicBezTo>
                  <a:lnTo>
                    <a:pt x="894" y="285"/>
                  </a:lnTo>
                  <a:cubicBezTo>
                    <a:pt x="891" y="285"/>
                    <a:pt x="897" y="263"/>
                    <a:pt x="903" y="223"/>
                  </a:cubicBezTo>
                  <a:cubicBezTo>
                    <a:pt x="908" y="215"/>
                    <a:pt x="911" y="210"/>
                    <a:pt x="913" y="210"/>
                  </a:cubicBezTo>
                  <a:close/>
                  <a:moveTo>
                    <a:pt x="1151" y="263"/>
                  </a:moveTo>
                  <a:cubicBezTo>
                    <a:pt x="1154" y="263"/>
                    <a:pt x="1154" y="263"/>
                    <a:pt x="1154" y="285"/>
                  </a:cubicBezTo>
                  <a:lnTo>
                    <a:pt x="1148" y="285"/>
                  </a:lnTo>
                  <a:lnTo>
                    <a:pt x="1145" y="263"/>
                  </a:lnTo>
                  <a:close/>
                  <a:moveTo>
                    <a:pt x="176" y="207"/>
                  </a:moveTo>
                  <a:cubicBezTo>
                    <a:pt x="183" y="207"/>
                    <a:pt x="189" y="210"/>
                    <a:pt x="186" y="229"/>
                  </a:cubicBezTo>
                  <a:lnTo>
                    <a:pt x="179" y="229"/>
                  </a:lnTo>
                  <a:cubicBezTo>
                    <a:pt x="180" y="222"/>
                    <a:pt x="180" y="220"/>
                    <a:pt x="180" y="220"/>
                  </a:cubicBezTo>
                  <a:lnTo>
                    <a:pt x="180" y="220"/>
                  </a:lnTo>
                  <a:cubicBezTo>
                    <a:pt x="180" y="220"/>
                    <a:pt x="177" y="235"/>
                    <a:pt x="179" y="251"/>
                  </a:cubicBezTo>
                  <a:lnTo>
                    <a:pt x="173" y="291"/>
                  </a:lnTo>
                  <a:cubicBezTo>
                    <a:pt x="170" y="291"/>
                    <a:pt x="167" y="270"/>
                    <a:pt x="167" y="248"/>
                  </a:cubicBezTo>
                  <a:cubicBezTo>
                    <a:pt x="167" y="207"/>
                    <a:pt x="167" y="207"/>
                    <a:pt x="176" y="20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89" y="241"/>
                    <a:pt x="3689" y="248"/>
                  </a:cubicBezTo>
                  <a:cubicBezTo>
                    <a:pt x="3692" y="260"/>
                    <a:pt x="3692" y="276"/>
                    <a:pt x="3689" y="288"/>
                  </a:cubicBezTo>
                  <a:cubicBezTo>
                    <a:pt x="3689" y="288"/>
                    <a:pt x="3688" y="298"/>
                    <a:pt x="3686" y="298"/>
                  </a:cubicBezTo>
                  <a:cubicBezTo>
                    <a:pt x="3685" y="298"/>
                    <a:pt x="3684" y="296"/>
                    <a:pt x="3683" y="288"/>
                  </a:cubicBezTo>
                  <a:lnTo>
                    <a:pt x="3680" y="266"/>
                  </a:lnTo>
                  <a:cubicBezTo>
                    <a:pt x="3684" y="253"/>
                    <a:pt x="3687" y="238"/>
                    <a:pt x="3688" y="238"/>
                  </a:cubicBezTo>
                  <a:close/>
                  <a:moveTo>
                    <a:pt x="1105" y="251"/>
                  </a:moveTo>
                  <a:cubicBezTo>
                    <a:pt x="1108" y="251"/>
                    <a:pt x="1108" y="271"/>
                    <a:pt x="1104" y="301"/>
                  </a:cubicBezTo>
                  <a:lnTo>
                    <a:pt x="1091" y="301"/>
                  </a:lnTo>
                  <a:cubicBezTo>
                    <a:pt x="1094" y="279"/>
                    <a:pt x="1094" y="260"/>
                    <a:pt x="1101" y="260"/>
                  </a:cubicBezTo>
                  <a:cubicBezTo>
                    <a:pt x="1102" y="254"/>
                    <a:pt x="1104" y="251"/>
                    <a:pt x="1105" y="251"/>
                  </a:cubicBezTo>
                  <a:close/>
                  <a:moveTo>
                    <a:pt x="3464" y="257"/>
                  </a:moveTo>
                  <a:cubicBezTo>
                    <a:pt x="3470" y="257"/>
                    <a:pt x="3473" y="279"/>
                    <a:pt x="3473" y="279"/>
                  </a:cubicBezTo>
                  <a:cubicBezTo>
                    <a:pt x="3473" y="279"/>
                    <a:pt x="3473" y="301"/>
                    <a:pt x="3467" y="301"/>
                  </a:cubicBezTo>
                  <a:cubicBezTo>
                    <a:pt x="3464" y="285"/>
                    <a:pt x="3461" y="273"/>
                    <a:pt x="3461" y="257"/>
                  </a:cubicBezTo>
                  <a:close/>
                  <a:moveTo>
                    <a:pt x="3414" y="301"/>
                  </a:moveTo>
                  <a:cubicBezTo>
                    <a:pt x="3420" y="301"/>
                    <a:pt x="3420" y="301"/>
                    <a:pt x="3420" y="323"/>
                  </a:cubicBezTo>
                  <a:lnTo>
                    <a:pt x="3414" y="323"/>
                  </a:lnTo>
                  <a:lnTo>
                    <a:pt x="3407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6" y="304"/>
                  </a:cubicBezTo>
                  <a:cubicBezTo>
                    <a:pt x="3326" y="326"/>
                    <a:pt x="3326" y="326"/>
                    <a:pt x="3319" y="326"/>
                  </a:cubicBezTo>
                  <a:cubicBezTo>
                    <a:pt x="3310" y="326"/>
                    <a:pt x="3310" y="326"/>
                    <a:pt x="3313" y="307"/>
                  </a:cubicBezTo>
                  <a:cubicBezTo>
                    <a:pt x="3315" y="296"/>
                    <a:pt x="3317" y="290"/>
                    <a:pt x="3320" y="290"/>
                  </a:cubicBezTo>
                  <a:close/>
                  <a:moveTo>
                    <a:pt x="3357" y="304"/>
                  </a:moveTo>
                  <a:cubicBezTo>
                    <a:pt x="3363" y="304"/>
                    <a:pt x="3363" y="304"/>
                    <a:pt x="3363" y="326"/>
                  </a:cubicBezTo>
                  <a:lnTo>
                    <a:pt x="3360" y="326"/>
                  </a:lnTo>
                  <a:lnTo>
                    <a:pt x="3351" y="304"/>
                  </a:lnTo>
                  <a:close/>
                  <a:moveTo>
                    <a:pt x="3404" y="335"/>
                  </a:moveTo>
                  <a:lnTo>
                    <a:pt x="3404" y="335"/>
                  </a:lnTo>
                  <a:cubicBezTo>
                    <a:pt x="3403" y="335"/>
                    <a:pt x="3402" y="337"/>
                    <a:pt x="3401" y="345"/>
                  </a:cubicBezTo>
                  <a:cubicBezTo>
                    <a:pt x="3405" y="345"/>
                    <a:pt x="3405" y="335"/>
                    <a:pt x="3404" y="335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0"/>
                    <a:pt x="1445" y="326"/>
                  </a:cubicBezTo>
                  <a:cubicBezTo>
                    <a:pt x="1443" y="342"/>
                    <a:pt x="1443" y="346"/>
                    <a:pt x="1441" y="346"/>
                  </a:cubicBezTo>
                  <a:cubicBezTo>
                    <a:pt x="1441" y="346"/>
                    <a:pt x="1440" y="346"/>
                    <a:pt x="1439" y="345"/>
                  </a:cubicBezTo>
                  <a:cubicBezTo>
                    <a:pt x="1436" y="332"/>
                    <a:pt x="1433" y="317"/>
                    <a:pt x="1436" y="304"/>
                  </a:cubicBezTo>
                  <a:lnTo>
                    <a:pt x="1433" y="304"/>
                  </a:lnTo>
                  <a:cubicBezTo>
                    <a:pt x="1434" y="295"/>
                    <a:pt x="1436" y="290"/>
                    <a:pt x="1437" y="290"/>
                  </a:cubicBezTo>
                  <a:close/>
                  <a:moveTo>
                    <a:pt x="490" y="307"/>
                  </a:moveTo>
                  <a:cubicBezTo>
                    <a:pt x="496" y="307"/>
                    <a:pt x="493" y="329"/>
                    <a:pt x="480" y="348"/>
                  </a:cubicBezTo>
                  <a:lnTo>
                    <a:pt x="471" y="348"/>
                  </a:lnTo>
                  <a:cubicBezTo>
                    <a:pt x="471" y="326"/>
                    <a:pt x="483" y="307"/>
                    <a:pt x="490" y="307"/>
                  </a:cubicBezTo>
                  <a:close/>
                  <a:moveTo>
                    <a:pt x="1483" y="307"/>
                  </a:moveTo>
                  <a:cubicBezTo>
                    <a:pt x="1483" y="329"/>
                    <a:pt x="1483" y="348"/>
                    <a:pt x="1477" y="348"/>
                  </a:cubicBezTo>
                  <a:lnTo>
                    <a:pt x="1471" y="326"/>
                  </a:lnTo>
                  <a:lnTo>
                    <a:pt x="1477" y="307"/>
                  </a:lnTo>
                  <a:close/>
                  <a:moveTo>
                    <a:pt x="947" y="310"/>
                  </a:moveTo>
                  <a:cubicBezTo>
                    <a:pt x="947" y="332"/>
                    <a:pt x="947" y="351"/>
                    <a:pt x="941" y="351"/>
                  </a:cubicBezTo>
                  <a:lnTo>
                    <a:pt x="935" y="351"/>
                  </a:lnTo>
                  <a:cubicBezTo>
                    <a:pt x="935" y="335"/>
                    <a:pt x="938" y="323"/>
                    <a:pt x="944" y="310"/>
                  </a:cubicBezTo>
                  <a:close/>
                  <a:moveTo>
                    <a:pt x="785" y="266"/>
                  </a:moveTo>
                  <a:cubicBezTo>
                    <a:pt x="786" y="266"/>
                    <a:pt x="786" y="276"/>
                    <a:pt x="784" y="295"/>
                  </a:cubicBezTo>
                  <a:cubicBezTo>
                    <a:pt x="784" y="317"/>
                    <a:pt x="778" y="338"/>
                    <a:pt x="769" y="357"/>
                  </a:cubicBezTo>
                  <a:lnTo>
                    <a:pt x="756" y="354"/>
                  </a:lnTo>
                  <a:cubicBezTo>
                    <a:pt x="756" y="354"/>
                    <a:pt x="765" y="335"/>
                    <a:pt x="772" y="313"/>
                  </a:cubicBezTo>
                  <a:cubicBezTo>
                    <a:pt x="780" y="281"/>
                    <a:pt x="784" y="266"/>
                    <a:pt x="785" y="266"/>
                  </a:cubicBezTo>
                  <a:close/>
                  <a:moveTo>
                    <a:pt x="2752" y="317"/>
                  </a:moveTo>
                  <a:cubicBezTo>
                    <a:pt x="2752" y="338"/>
                    <a:pt x="2752" y="360"/>
                    <a:pt x="2746" y="360"/>
                  </a:cubicBezTo>
                  <a:lnTo>
                    <a:pt x="2743" y="360"/>
                  </a:lnTo>
                  <a:cubicBezTo>
                    <a:pt x="2740" y="345"/>
                    <a:pt x="2743" y="332"/>
                    <a:pt x="2746" y="317"/>
                  </a:cubicBezTo>
                  <a:close/>
                  <a:moveTo>
                    <a:pt x="1345" y="338"/>
                  </a:moveTo>
                  <a:cubicBezTo>
                    <a:pt x="1351" y="342"/>
                    <a:pt x="1348" y="360"/>
                    <a:pt x="1348" y="360"/>
                  </a:cubicBezTo>
                  <a:cubicBezTo>
                    <a:pt x="1348" y="368"/>
                    <a:pt x="1348" y="370"/>
                    <a:pt x="1347" y="370"/>
                  </a:cubicBezTo>
                  <a:cubicBezTo>
                    <a:pt x="1346" y="370"/>
                    <a:pt x="1343" y="360"/>
                    <a:pt x="1339" y="360"/>
                  </a:cubicBezTo>
                  <a:cubicBezTo>
                    <a:pt x="1333" y="338"/>
                    <a:pt x="1333" y="338"/>
                    <a:pt x="1345" y="338"/>
                  </a:cubicBezTo>
                  <a:close/>
                  <a:moveTo>
                    <a:pt x="1239" y="332"/>
                  </a:moveTo>
                  <a:cubicBezTo>
                    <a:pt x="1245" y="332"/>
                    <a:pt x="1251" y="332"/>
                    <a:pt x="1251" y="354"/>
                  </a:cubicBezTo>
                  <a:cubicBezTo>
                    <a:pt x="1251" y="354"/>
                    <a:pt x="1248" y="376"/>
                    <a:pt x="1245" y="376"/>
                  </a:cubicBezTo>
                  <a:cubicBezTo>
                    <a:pt x="1239" y="376"/>
                    <a:pt x="1232" y="354"/>
                    <a:pt x="1232" y="354"/>
                  </a:cubicBezTo>
                  <a:cubicBezTo>
                    <a:pt x="1236" y="332"/>
                    <a:pt x="1239" y="332"/>
                    <a:pt x="1239" y="332"/>
                  </a:cubicBezTo>
                  <a:close/>
                  <a:moveTo>
                    <a:pt x="2138" y="332"/>
                  </a:moveTo>
                  <a:cubicBezTo>
                    <a:pt x="2138" y="354"/>
                    <a:pt x="2138" y="376"/>
                    <a:pt x="2135" y="376"/>
                  </a:cubicBezTo>
                  <a:lnTo>
                    <a:pt x="2129" y="354"/>
                  </a:lnTo>
                  <a:lnTo>
                    <a:pt x="2135" y="332"/>
                  </a:lnTo>
                  <a:close/>
                  <a:moveTo>
                    <a:pt x="2520" y="338"/>
                  </a:moveTo>
                  <a:cubicBezTo>
                    <a:pt x="2530" y="338"/>
                    <a:pt x="2530" y="338"/>
                    <a:pt x="2533" y="360"/>
                  </a:cubicBezTo>
                  <a:cubicBezTo>
                    <a:pt x="2533" y="377"/>
                    <a:pt x="2525" y="379"/>
                    <a:pt x="2519" y="379"/>
                  </a:cubicBezTo>
                  <a:cubicBezTo>
                    <a:pt x="2517" y="379"/>
                    <a:pt x="2515" y="379"/>
                    <a:pt x="2514" y="379"/>
                  </a:cubicBezTo>
                  <a:cubicBezTo>
                    <a:pt x="2508" y="360"/>
                    <a:pt x="2514" y="338"/>
                    <a:pt x="2520" y="338"/>
                  </a:cubicBezTo>
                  <a:close/>
                  <a:moveTo>
                    <a:pt x="510" y="342"/>
                  </a:moveTo>
                  <a:cubicBezTo>
                    <a:pt x="505" y="342"/>
                    <a:pt x="502" y="357"/>
                    <a:pt x="502" y="370"/>
                  </a:cubicBezTo>
                  <a:cubicBezTo>
                    <a:pt x="499" y="392"/>
                    <a:pt x="505" y="392"/>
                    <a:pt x="515" y="395"/>
                  </a:cubicBezTo>
                  <a:cubicBezTo>
                    <a:pt x="521" y="395"/>
                    <a:pt x="527" y="373"/>
                    <a:pt x="527" y="373"/>
                  </a:cubicBezTo>
                  <a:cubicBezTo>
                    <a:pt x="530" y="354"/>
                    <a:pt x="524" y="351"/>
                    <a:pt x="518" y="351"/>
                  </a:cubicBezTo>
                  <a:cubicBezTo>
                    <a:pt x="515" y="344"/>
                    <a:pt x="513" y="342"/>
                    <a:pt x="510" y="342"/>
                  </a:cubicBezTo>
                  <a:close/>
                  <a:moveTo>
                    <a:pt x="1840" y="367"/>
                  </a:moveTo>
                  <a:cubicBezTo>
                    <a:pt x="1840" y="385"/>
                    <a:pt x="1840" y="407"/>
                    <a:pt x="1834" y="407"/>
                  </a:cubicBezTo>
                  <a:lnTo>
                    <a:pt x="1831" y="385"/>
                  </a:lnTo>
                  <a:lnTo>
                    <a:pt x="1834" y="367"/>
                  </a:lnTo>
                  <a:close/>
                  <a:moveTo>
                    <a:pt x="1054" y="382"/>
                  </a:moveTo>
                  <a:lnTo>
                    <a:pt x="1054" y="401"/>
                  </a:lnTo>
                  <a:cubicBezTo>
                    <a:pt x="1050" y="401"/>
                    <a:pt x="1045" y="411"/>
                    <a:pt x="1044" y="411"/>
                  </a:cubicBezTo>
                  <a:cubicBezTo>
                    <a:pt x="1043" y="411"/>
                    <a:pt x="1043" y="408"/>
                    <a:pt x="1044" y="401"/>
                  </a:cubicBezTo>
                  <a:cubicBezTo>
                    <a:pt x="1038" y="401"/>
                    <a:pt x="1051" y="382"/>
                    <a:pt x="1054" y="382"/>
                  </a:cubicBezTo>
                  <a:close/>
                  <a:moveTo>
                    <a:pt x="1969" y="348"/>
                  </a:moveTo>
                  <a:lnTo>
                    <a:pt x="1969" y="351"/>
                  </a:lnTo>
                  <a:cubicBezTo>
                    <a:pt x="1975" y="351"/>
                    <a:pt x="1975" y="351"/>
                    <a:pt x="1975" y="370"/>
                  </a:cubicBezTo>
                  <a:cubicBezTo>
                    <a:pt x="1972" y="385"/>
                    <a:pt x="1972" y="398"/>
                    <a:pt x="1969" y="414"/>
                  </a:cubicBezTo>
                  <a:cubicBezTo>
                    <a:pt x="1963" y="411"/>
                    <a:pt x="1969" y="370"/>
                    <a:pt x="1969" y="348"/>
                  </a:cubicBezTo>
                  <a:close/>
                  <a:moveTo>
                    <a:pt x="3347" y="387"/>
                  </a:moveTo>
                  <a:cubicBezTo>
                    <a:pt x="3347" y="393"/>
                    <a:pt x="3347" y="400"/>
                    <a:pt x="3348" y="411"/>
                  </a:cubicBezTo>
                  <a:cubicBezTo>
                    <a:pt x="3350" y="415"/>
                    <a:pt x="3351" y="419"/>
                    <a:pt x="3352" y="421"/>
                  </a:cubicBezTo>
                  <a:lnTo>
                    <a:pt x="3352" y="421"/>
                  </a:lnTo>
                  <a:cubicBezTo>
                    <a:pt x="3351" y="417"/>
                    <a:pt x="3349" y="407"/>
                    <a:pt x="3348" y="389"/>
                  </a:cubicBezTo>
                  <a:cubicBezTo>
                    <a:pt x="3347" y="388"/>
                    <a:pt x="3347" y="387"/>
                    <a:pt x="3347" y="387"/>
                  </a:cubicBezTo>
                  <a:close/>
                  <a:moveTo>
                    <a:pt x="3352" y="421"/>
                  </a:moveTo>
                  <a:cubicBezTo>
                    <a:pt x="3352" y="422"/>
                    <a:pt x="3353" y="423"/>
                    <a:pt x="3353" y="423"/>
                  </a:cubicBezTo>
                  <a:cubicBezTo>
                    <a:pt x="3353" y="423"/>
                    <a:pt x="3353" y="422"/>
                    <a:pt x="3352" y="421"/>
                  </a:cubicBezTo>
                  <a:close/>
                  <a:moveTo>
                    <a:pt x="4470" y="0"/>
                  </a:moveTo>
                  <a:lnTo>
                    <a:pt x="4470" y="0"/>
                  </a:lnTo>
                  <a:cubicBezTo>
                    <a:pt x="4473" y="19"/>
                    <a:pt x="4441" y="22"/>
                    <a:pt x="4404" y="28"/>
                  </a:cubicBezTo>
                  <a:cubicBezTo>
                    <a:pt x="4363" y="31"/>
                    <a:pt x="4325" y="34"/>
                    <a:pt x="4329" y="56"/>
                  </a:cubicBezTo>
                  <a:lnTo>
                    <a:pt x="4319" y="56"/>
                  </a:lnTo>
                  <a:cubicBezTo>
                    <a:pt x="4317" y="40"/>
                    <a:pt x="4310" y="36"/>
                    <a:pt x="4302" y="36"/>
                  </a:cubicBezTo>
                  <a:cubicBezTo>
                    <a:pt x="4299" y="36"/>
                    <a:pt x="4297" y="37"/>
                    <a:pt x="4294" y="38"/>
                  </a:cubicBezTo>
                  <a:cubicBezTo>
                    <a:pt x="4285" y="60"/>
                    <a:pt x="4275" y="60"/>
                    <a:pt x="4275" y="60"/>
                  </a:cubicBezTo>
                  <a:cubicBezTo>
                    <a:pt x="4273" y="44"/>
                    <a:pt x="4269" y="39"/>
                    <a:pt x="4264" y="39"/>
                  </a:cubicBezTo>
                  <a:cubicBezTo>
                    <a:pt x="4261" y="39"/>
                    <a:pt x="4259" y="40"/>
                    <a:pt x="4256" y="41"/>
                  </a:cubicBezTo>
                  <a:cubicBezTo>
                    <a:pt x="4244" y="41"/>
                    <a:pt x="4238" y="41"/>
                    <a:pt x="4241" y="63"/>
                  </a:cubicBezTo>
                  <a:cubicBezTo>
                    <a:pt x="4237" y="63"/>
                    <a:pt x="4233" y="63"/>
                    <a:pt x="4230" y="63"/>
                  </a:cubicBezTo>
                  <a:cubicBezTo>
                    <a:pt x="4211" y="63"/>
                    <a:pt x="4194" y="57"/>
                    <a:pt x="4178" y="47"/>
                  </a:cubicBezTo>
                  <a:cubicBezTo>
                    <a:pt x="4176" y="41"/>
                    <a:pt x="4175" y="38"/>
                    <a:pt x="4173" y="38"/>
                  </a:cubicBezTo>
                  <a:cubicBezTo>
                    <a:pt x="4170" y="38"/>
                    <a:pt x="4168" y="53"/>
                    <a:pt x="4166" y="69"/>
                  </a:cubicBezTo>
                  <a:cubicBezTo>
                    <a:pt x="4169" y="91"/>
                    <a:pt x="4162" y="110"/>
                    <a:pt x="4159" y="110"/>
                  </a:cubicBezTo>
                  <a:cubicBezTo>
                    <a:pt x="4159" y="110"/>
                    <a:pt x="4156" y="91"/>
                    <a:pt x="4153" y="69"/>
                  </a:cubicBezTo>
                  <a:cubicBezTo>
                    <a:pt x="4155" y="53"/>
                    <a:pt x="4156" y="49"/>
                    <a:pt x="4153" y="49"/>
                  </a:cubicBezTo>
                  <a:cubicBezTo>
                    <a:pt x="4151" y="49"/>
                    <a:pt x="4149" y="49"/>
                    <a:pt x="4147" y="50"/>
                  </a:cubicBezTo>
                  <a:lnTo>
                    <a:pt x="4134" y="50"/>
                  </a:lnTo>
                  <a:cubicBezTo>
                    <a:pt x="4137" y="72"/>
                    <a:pt x="4109" y="72"/>
                    <a:pt x="4072" y="75"/>
                  </a:cubicBezTo>
                  <a:cubicBezTo>
                    <a:pt x="4021" y="78"/>
                    <a:pt x="4006" y="81"/>
                    <a:pt x="4009" y="100"/>
                  </a:cubicBezTo>
                  <a:cubicBezTo>
                    <a:pt x="4011" y="112"/>
                    <a:pt x="4010" y="117"/>
                    <a:pt x="4006" y="117"/>
                  </a:cubicBezTo>
                  <a:cubicBezTo>
                    <a:pt x="4002" y="117"/>
                    <a:pt x="3996" y="112"/>
                    <a:pt x="3987" y="103"/>
                  </a:cubicBezTo>
                  <a:cubicBezTo>
                    <a:pt x="3963" y="65"/>
                    <a:pt x="3954" y="52"/>
                    <a:pt x="3949" y="52"/>
                  </a:cubicBezTo>
                  <a:cubicBezTo>
                    <a:pt x="3947" y="52"/>
                    <a:pt x="3945" y="56"/>
                    <a:pt x="3943" y="63"/>
                  </a:cubicBezTo>
                  <a:cubicBezTo>
                    <a:pt x="3949" y="63"/>
                    <a:pt x="3953" y="85"/>
                    <a:pt x="3953" y="107"/>
                  </a:cubicBezTo>
                  <a:cubicBezTo>
                    <a:pt x="3956" y="127"/>
                    <a:pt x="3956" y="137"/>
                    <a:pt x="3954" y="137"/>
                  </a:cubicBezTo>
                  <a:cubicBezTo>
                    <a:pt x="3952" y="137"/>
                    <a:pt x="3948" y="127"/>
                    <a:pt x="3943" y="107"/>
                  </a:cubicBezTo>
                  <a:cubicBezTo>
                    <a:pt x="3942" y="92"/>
                    <a:pt x="3931" y="86"/>
                    <a:pt x="3917" y="86"/>
                  </a:cubicBezTo>
                  <a:cubicBezTo>
                    <a:pt x="3892" y="86"/>
                    <a:pt x="3859" y="105"/>
                    <a:pt x="3859" y="132"/>
                  </a:cubicBezTo>
                  <a:cubicBezTo>
                    <a:pt x="3855" y="125"/>
                    <a:pt x="3859" y="132"/>
                    <a:pt x="3855" y="113"/>
                  </a:cubicBezTo>
                  <a:cubicBezTo>
                    <a:pt x="3853" y="97"/>
                    <a:pt x="3851" y="93"/>
                    <a:pt x="3841" y="93"/>
                  </a:cubicBezTo>
                  <a:cubicBezTo>
                    <a:pt x="3838" y="93"/>
                    <a:pt x="3833" y="93"/>
                    <a:pt x="3827" y="94"/>
                  </a:cubicBezTo>
                  <a:lnTo>
                    <a:pt x="3811" y="94"/>
                  </a:lnTo>
                  <a:cubicBezTo>
                    <a:pt x="3813" y="112"/>
                    <a:pt x="3807" y="118"/>
                    <a:pt x="3800" y="118"/>
                  </a:cubicBezTo>
                  <a:cubicBezTo>
                    <a:pt x="3790" y="118"/>
                    <a:pt x="3779" y="108"/>
                    <a:pt x="3777" y="97"/>
                  </a:cubicBezTo>
                  <a:cubicBezTo>
                    <a:pt x="3771" y="75"/>
                    <a:pt x="3771" y="75"/>
                    <a:pt x="3758" y="75"/>
                  </a:cubicBezTo>
                  <a:cubicBezTo>
                    <a:pt x="3753" y="95"/>
                    <a:pt x="3744" y="102"/>
                    <a:pt x="3736" y="102"/>
                  </a:cubicBezTo>
                  <a:cubicBezTo>
                    <a:pt x="3726" y="102"/>
                    <a:pt x="3716" y="91"/>
                    <a:pt x="3714" y="78"/>
                  </a:cubicBezTo>
                  <a:lnTo>
                    <a:pt x="3705" y="78"/>
                  </a:lnTo>
                  <a:cubicBezTo>
                    <a:pt x="3702" y="100"/>
                    <a:pt x="3689" y="100"/>
                    <a:pt x="3683" y="100"/>
                  </a:cubicBezTo>
                  <a:cubicBezTo>
                    <a:pt x="3667" y="103"/>
                    <a:pt x="3664" y="103"/>
                    <a:pt x="3670" y="122"/>
                  </a:cubicBezTo>
                  <a:cubicBezTo>
                    <a:pt x="3670" y="144"/>
                    <a:pt x="3674" y="166"/>
                    <a:pt x="3667" y="166"/>
                  </a:cubicBezTo>
                  <a:lnTo>
                    <a:pt x="3667" y="144"/>
                  </a:lnTo>
                  <a:cubicBezTo>
                    <a:pt x="3665" y="127"/>
                    <a:pt x="3655" y="125"/>
                    <a:pt x="3640" y="125"/>
                  </a:cubicBezTo>
                  <a:cubicBezTo>
                    <a:pt x="3636" y="125"/>
                    <a:pt x="3631" y="125"/>
                    <a:pt x="3627" y="125"/>
                  </a:cubicBezTo>
                  <a:cubicBezTo>
                    <a:pt x="3619" y="126"/>
                    <a:pt x="3613" y="127"/>
                    <a:pt x="3607" y="127"/>
                  </a:cubicBezTo>
                  <a:cubicBezTo>
                    <a:pt x="3593" y="127"/>
                    <a:pt x="3586" y="122"/>
                    <a:pt x="3580" y="107"/>
                  </a:cubicBezTo>
                  <a:lnTo>
                    <a:pt x="3576" y="128"/>
                  </a:lnTo>
                  <a:cubicBezTo>
                    <a:pt x="3575" y="139"/>
                    <a:pt x="3573" y="145"/>
                    <a:pt x="3571" y="145"/>
                  </a:cubicBezTo>
                  <a:cubicBezTo>
                    <a:pt x="3569" y="145"/>
                    <a:pt x="3567" y="139"/>
                    <a:pt x="3567" y="128"/>
                  </a:cubicBezTo>
                  <a:cubicBezTo>
                    <a:pt x="3563" y="119"/>
                    <a:pt x="3555" y="115"/>
                    <a:pt x="3548" y="115"/>
                  </a:cubicBezTo>
                  <a:cubicBezTo>
                    <a:pt x="3539" y="115"/>
                    <a:pt x="3531" y="120"/>
                    <a:pt x="3526" y="132"/>
                  </a:cubicBezTo>
                  <a:lnTo>
                    <a:pt x="3517" y="132"/>
                  </a:lnTo>
                  <a:cubicBezTo>
                    <a:pt x="3512" y="111"/>
                    <a:pt x="3506" y="101"/>
                    <a:pt x="3500" y="101"/>
                  </a:cubicBezTo>
                  <a:cubicBezTo>
                    <a:pt x="3495" y="101"/>
                    <a:pt x="3490" y="111"/>
                    <a:pt x="3489" y="132"/>
                  </a:cubicBezTo>
                  <a:cubicBezTo>
                    <a:pt x="3489" y="113"/>
                    <a:pt x="3482" y="113"/>
                    <a:pt x="3476" y="113"/>
                  </a:cubicBezTo>
                  <a:cubicBezTo>
                    <a:pt x="3471" y="124"/>
                    <a:pt x="3464" y="129"/>
                    <a:pt x="3457" y="129"/>
                  </a:cubicBezTo>
                  <a:cubicBezTo>
                    <a:pt x="3450" y="129"/>
                    <a:pt x="3445" y="124"/>
                    <a:pt x="3445" y="113"/>
                  </a:cubicBezTo>
                  <a:lnTo>
                    <a:pt x="3439" y="113"/>
                  </a:lnTo>
                  <a:cubicBezTo>
                    <a:pt x="3435" y="135"/>
                    <a:pt x="3429" y="135"/>
                    <a:pt x="3423" y="135"/>
                  </a:cubicBezTo>
                  <a:cubicBezTo>
                    <a:pt x="3420" y="135"/>
                    <a:pt x="3414" y="135"/>
                    <a:pt x="3407" y="157"/>
                  </a:cubicBezTo>
                  <a:cubicBezTo>
                    <a:pt x="3404" y="179"/>
                    <a:pt x="3398" y="179"/>
                    <a:pt x="3398" y="179"/>
                  </a:cubicBezTo>
                  <a:cubicBezTo>
                    <a:pt x="3395" y="179"/>
                    <a:pt x="3398" y="157"/>
                    <a:pt x="3401" y="135"/>
                  </a:cubicBezTo>
                  <a:cubicBezTo>
                    <a:pt x="3405" y="127"/>
                    <a:pt x="3404" y="123"/>
                    <a:pt x="3402" y="123"/>
                  </a:cubicBezTo>
                  <a:cubicBezTo>
                    <a:pt x="3398" y="123"/>
                    <a:pt x="3390" y="132"/>
                    <a:pt x="3382" y="157"/>
                  </a:cubicBezTo>
                  <a:cubicBezTo>
                    <a:pt x="3374" y="179"/>
                    <a:pt x="3370" y="190"/>
                    <a:pt x="3370" y="190"/>
                  </a:cubicBezTo>
                  <a:cubicBezTo>
                    <a:pt x="3369" y="190"/>
                    <a:pt x="3371" y="179"/>
                    <a:pt x="3376" y="157"/>
                  </a:cubicBezTo>
                  <a:cubicBezTo>
                    <a:pt x="3378" y="143"/>
                    <a:pt x="3382" y="129"/>
                    <a:pt x="3381" y="129"/>
                  </a:cubicBezTo>
                  <a:lnTo>
                    <a:pt x="3381" y="129"/>
                  </a:lnTo>
                  <a:cubicBezTo>
                    <a:pt x="3380" y="129"/>
                    <a:pt x="3379" y="131"/>
                    <a:pt x="3376" y="138"/>
                  </a:cubicBezTo>
                  <a:cubicBezTo>
                    <a:pt x="3376" y="138"/>
                    <a:pt x="3363" y="138"/>
                    <a:pt x="3363" y="160"/>
                  </a:cubicBezTo>
                  <a:lnTo>
                    <a:pt x="3348" y="160"/>
                  </a:lnTo>
                  <a:cubicBezTo>
                    <a:pt x="3335" y="138"/>
                    <a:pt x="3332" y="138"/>
                    <a:pt x="3326" y="138"/>
                  </a:cubicBezTo>
                  <a:cubicBezTo>
                    <a:pt x="3324" y="149"/>
                    <a:pt x="3323" y="154"/>
                    <a:pt x="3322" y="154"/>
                  </a:cubicBezTo>
                  <a:cubicBezTo>
                    <a:pt x="3320" y="154"/>
                    <a:pt x="3318" y="149"/>
                    <a:pt x="3313" y="138"/>
                  </a:cubicBezTo>
                  <a:cubicBezTo>
                    <a:pt x="3313" y="130"/>
                    <a:pt x="3312" y="126"/>
                    <a:pt x="3311" y="126"/>
                  </a:cubicBezTo>
                  <a:cubicBezTo>
                    <a:pt x="3310" y="126"/>
                    <a:pt x="3308" y="136"/>
                    <a:pt x="3310" y="160"/>
                  </a:cubicBezTo>
                  <a:cubicBezTo>
                    <a:pt x="3309" y="171"/>
                    <a:pt x="3306" y="176"/>
                    <a:pt x="3303" y="176"/>
                  </a:cubicBezTo>
                  <a:cubicBezTo>
                    <a:pt x="3301" y="176"/>
                    <a:pt x="3298" y="171"/>
                    <a:pt x="3294" y="160"/>
                  </a:cubicBezTo>
                  <a:cubicBezTo>
                    <a:pt x="3293" y="136"/>
                    <a:pt x="3290" y="126"/>
                    <a:pt x="3288" y="126"/>
                  </a:cubicBezTo>
                  <a:cubicBezTo>
                    <a:pt x="3287" y="126"/>
                    <a:pt x="3287" y="132"/>
                    <a:pt x="3288" y="141"/>
                  </a:cubicBezTo>
                  <a:cubicBezTo>
                    <a:pt x="3282" y="163"/>
                    <a:pt x="3279" y="163"/>
                    <a:pt x="3279" y="163"/>
                  </a:cubicBezTo>
                  <a:cubicBezTo>
                    <a:pt x="3276" y="146"/>
                    <a:pt x="3245" y="144"/>
                    <a:pt x="3210" y="144"/>
                  </a:cubicBezTo>
                  <a:cubicBezTo>
                    <a:pt x="3200" y="144"/>
                    <a:pt x="3189" y="144"/>
                    <a:pt x="3178" y="144"/>
                  </a:cubicBezTo>
                  <a:cubicBezTo>
                    <a:pt x="3172" y="144"/>
                    <a:pt x="3169" y="166"/>
                    <a:pt x="3169" y="185"/>
                  </a:cubicBezTo>
                  <a:cubicBezTo>
                    <a:pt x="3170" y="203"/>
                    <a:pt x="3171" y="210"/>
                    <a:pt x="3170" y="210"/>
                  </a:cubicBezTo>
                  <a:cubicBezTo>
                    <a:pt x="3169" y="210"/>
                    <a:pt x="3166" y="198"/>
                    <a:pt x="3163" y="185"/>
                  </a:cubicBezTo>
                  <a:cubicBezTo>
                    <a:pt x="3158" y="154"/>
                    <a:pt x="3154" y="139"/>
                    <a:pt x="3151" y="139"/>
                  </a:cubicBezTo>
                  <a:lnTo>
                    <a:pt x="3151" y="139"/>
                  </a:lnTo>
                  <a:cubicBezTo>
                    <a:pt x="3149" y="139"/>
                    <a:pt x="3149" y="155"/>
                    <a:pt x="3153" y="185"/>
                  </a:cubicBezTo>
                  <a:cubicBezTo>
                    <a:pt x="3157" y="207"/>
                    <a:pt x="3158" y="218"/>
                    <a:pt x="3157" y="218"/>
                  </a:cubicBezTo>
                  <a:cubicBezTo>
                    <a:pt x="3157" y="218"/>
                    <a:pt x="3153" y="207"/>
                    <a:pt x="3147" y="185"/>
                  </a:cubicBezTo>
                  <a:cubicBezTo>
                    <a:pt x="3144" y="176"/>
                    <a:pt x="3143" y="171"/>
                    <a:pt x="3141" y="171"/>
                  </a:cubicBezTo>
                  <a:cubicBezTo>
                    <a:pt x="3139" y="171"/>
                    <a:pt x="3138" y="177"/>
                    <a:pt x="3135" y="188"/>
                  </a:cubicBezTo>
                  <a:cubicBezTo>
                    <a:pt x="3136" y="197"/>
                    <a:pt x="3135" y="202"/>
                    <a:pt x="3134" y="202"/>
                  </a:cubicBezTo>
                  <a:cubicBezTo>
                    <a:pt x="3133" y="202"/>
                    <a:pt x="3131" y="197"/>
                    <a:pt x="3131" y="188"/>
                  </a:cubicBezTo>
                  <a:cubicBezTo>
                    <a:pt x="3127" y="173"/>
                    <a:pt x="3123" y="157"/>
                    <a:pt x="3120" y="157"/>
                  </a:cubicBezTo>
                  <a:cubicBezTo>
                    <a:pt x="3119" y="157"/>
                    <a:pt x="3119" y="160"/>
                    <a:pt x="3119" y="166"/>
                  </a:cubicBezTo>
                  <a:cubicBezTo>
                    <a:pt x="3119" y="166"/>
                    <a:pt x="3113" y="166"/>
                    <a:pt x="3106" y="144"/>
                  </a:cubicBezTo>
                  <a:cubicBezTo>
                    <a:pt x="3105" y="139"/>
                    <a:pt x="3103" y="137"/>
                    <a:pt x="3102" y="137"/>
                  </a:cubicBezTo>
                  <a:cubicBezTo>
                    <a:pt x="3098" y="137"/>
                    <a:pt x="3095" y="152"/>
                    <a:pt x="3091" y="166"/>
                  </a:cubicBezTo>
                  <a:cubicBezTo>
                    <a:pt x="3084" y="188"/>
                    <a:pt x="3080" y="199"/>
                    <a:pt x="3077" y="199"/>
                  </a:cubicBezTo>
                  <a:cubicBezTo>
                    <a:pt x="3074" y="199"/>
                    <a:pt x="3073" y="188"/>
                    <a:pt x="3075" y="166"/>
                  </a:cubicBezTo>
                  <a:cubicBezTo>
                    <a:pt x="3076" y="151"/>
                    <a:pt x="3073" y="144"/>
                    <a:pt x="3069" y="144"/>
                  </a:cubicBezTo>
                  <a:cubicBezTo>
                    <a:pt x="3063" y="144"/>
                    <a:pt x="3052" y="163"/>
                    <a:pt x="3050" y="188"/>
                  </a:cubicBezTo>
                  <a:cubicBezTo>
                    <a:pt x="3046" y="214"/>
                    <a:pt x="3045" y="224"/>
                    <a:pt x="3044" y="224"/>
                  </a:cubicBezTo>
                  <a:cubicBezTo>
                    <a:pt x="3044" y="224"/>
                    <a:pt x="3044" y="219"/>
                    <a:pt x="3044" y="210"/>
                  </a:cubicBezTo>
                  <a:cubicBezTo>
                    <a:pt x="3044" y="188"/>
                    <a:pt x="3037" y="188"/>
                    <a:pt x="3037" y="188"/>
                  </a:cubicBezTo>
                  <a:cubicBezTo>
                    <a:pt x="3031" y="188"/>
                    <a:pt x="3028" y="188"/>
                    <a:pt x="3025" y="169"/>
                  </a:cubicBezTo>
                  <a:cubicBezTo>
                    <a:pt x="3025" y="169"/>
                    <a:pt x="3019" y="169"/>
                    <a:pt x="3009" y="188"/>
                  </a:cubicBezTo>
                  <a:cubicBezTo>
                    <a:pt x="3006" y="205"/>
                    <a:pt x="3001" y="212"/>
                    <a:pt x="2996" y="212"/>
                  </a:cubicBezTo>
                  <a:cubicBezTo>
                    <a:pt x="2989" y="212"/>
                    <a:pt x="2981" y="194"/>
                    <a:pt x="2975" y="169"/>
                  </a:cubicBezTo>
                  <a:lnTo>
                    <a:pt x="2965" y="191"/>
                  </a:lnTo>
                  <a:cubicBezTo>
                    <a:pt x="2963" y="217"/>
                    <a:pt x="2961" y="235"/>
                    <a:pt x="2959" y="235"/>
                  </a:cubicBezTo>
                  <a:cubicBezTo>
                    <a:pt x="2958" y="235"/>
                    <a:pt x="2957" y="228"/>
                    <a:pt x="2956" y="213"/>
                  </a:cubicBezTo>
                  <a:lnTo>
                    <a:pt x="2956" y="191"/>
                  </a:lnTo>
                  <a:cubicBezTo>
                    <a:pt x="2955" y="207"/>
                    <a:pt x="2950" y="214"/>
                    <a:pt x="2945" y="214"/>
                  </a:cubicBezTo>
                  <a:cubicBezTo>
                    <a:pt x="2937" y="214"/>
                    <a:pt x="2928" y="196"/>
                    <a:pt x="2928" y="169"/>
                  </a:cubicBezTo>
                  <a:cubicBezTo>
                    <a:pt x="2925" y="150"/>
                    <a:pt x="2925" y="150"/>
                    <a:pt x="2921" y="150"/>
                  </a:cubicBezTo>
                  <a:lnTo>
                    <a:pt x="2921" y="169"/>
                  </a:lnTo>
                  <a:cubicBezTo>
                    <a:pt x="2921" y="191"/>
                    <a:pt x="2925" y="213"/>
                    <a:pt x="2918" y="213"/>
                  </a:cubicBezTo>
                  <a:cubicBezTo>
                    <a:pt x="2912" y="213"/>
                    <a:pt x="2906" y="213"/>
                    <a:pt x="2906" y="191"/>
                  </a:cubicBezTo>
                  <a:cubicBezTo>
                    <a:pt x="2901" y="178"/>
                    <a:pt x="2897" y="163"/>
                    <a:pt x="2895" y="163"/>
                  </a:cubicBezTo>
                  <a:cubicBezTo>
                    <a:pt x="2894" y="163"/>
                    <a:pt x="2893" y="166"/>
                    <a:pt x="2893" y="172"/>
                  </a:cubicBezTo>
                  <a:cubicBezTo>
                    <a:pt x="2893" y="172"/>
                    <a:pt x="2890" y="172"/>
                    <a:pt x="2884" y="150"/>
                  </a:cubicBezTo>
                  <a:lnTo>
                    <a:pt x="2862" y="150"/>
                  </a:lnTo>
                  <a:cubicBezTo>
                    <a:pt x="2859" y="161"/>
                    <a:pt x="2855" y="167"/>
                    <a:pt x="2851" y="167"/>
                  </a:cubicBezTo>
                  <a:cubicBezTo>
                    <a:pt x="2848" y="167"/>
                    <a:pt x="2845" y="161"/>
                    <a:pt x="2843" y="150"/>
                  </a:cubicBezTo>
                  <a:cubicBezTo>
                    <a:pt x="2843" y="150"/>
                    <a:pt x="2834" y="150"/>
                    <a:pt x="2827" y="172"/>
                  </a:cubicBezTo>
                  <a:cubicBezTo>
                    <a:pt x="2818" y="172"/>
                    <a:pt x="2812" y="172"/>
                    <a:pt x="2812" y="150"/>
                  </a:cubicBezTo>
                  <a:cubicBezTo>
                    <a:pt x="2812" y="139"/>
                    <a:pt x="2812" y="134"/>
                    <a:pt x="2811" y="134"/>
                  </a:cubicBezTo>
                  <a:cubicBezTo>
                    <a:pt x="2810" y="134"/>
                    <a:pt x="2809" y="139"/>
                    <a:pt x="2806" y="150"/>
                  </a:cubicBezTo>
                  <a:cubicBezTo>
                    <a:pt x="2806" y="172"/>
                    <a:pt x="2802" y="172"/>
                    <a:pt x="2796" y="172"/>
                  </a:cubicBezTo>
                  <a:lnTo>
                    <a:pt x="2784" y="172"/>
                  </a:lnTo>
                  <a:cubicBezTo>
                    <a:pt x="2787" y="191"/>
                    <a:pt x="2787" y="191"/>
                    <a:pt x="2780" y="191"/>
                  </a:cubicBezTo>
                  <a:cubicBezTo>
                    <a:pt x="2774" y="191"/>
                    <a:pt x="2759" y="172"/>
                    <a:pt x="2752" y="172"/>
                  </a:cubicBezTo>
                  <a:cubicBezTo>
                    <a:pt x="2737" y="172"/>
                    <a:pt x="2737" y="172"/>
                    <a:pt x="2743" y="194"/>
                  </a:cubicBezTo>
                  <a:cubicBezTo>
                    <a:pt x="2745" y="194"/>
                    <a:pt x="2747" y="203"/>
                    <a:pt x="2744" y="203"/>
                  </a:cubicBezTo>
                  <a:cubicBezTo>
                    <a:pt x="2743" y="203"/>
                    <a:pt x="2741" y="201"/>
                    <a:pt x="2737" y="194"/>
                  </a:cubicBezTo>
                  <a:cubicBezTo>
                    <a:pt x="2730" y="194"/>
                    <a:pt x="2715" y="172"/>
                    <a:pt x="2696" y="172"/>
                  </a:cubicBezTo>
                  <a:cubicBezTo>
                    <a:pt x="2674" y="172"/>
                    <a:pt x="2674" y="172"/>
                    <a:pt x="2677" y="194"/>
                  </a:cubicBezTo>
                  <a:cubicBezTo>
                    <a:pt x="2680" y="215"/>
                    <a:pt x="2680" y="225"/>
                    <a:pt x="2679" y="225"/>
                  </a:cubicBezTo>
                  <a:cubicBezTo>
                    <a:pt x="2677" y="225"/>
                    <a:pt x="2674" y="215"/>
                    <a:pt x="2671" y="194"/>
                  </a:cubicBezTo>
                  <a:cubicBezTo>
                    <a:pt x="2663" y="169"/>
                    <a:pt x="2658" y="158"/>
                    <a:pt x="2655" y="158"/>
                  </a:cubicBezTo>
                  <a:cubicBezTo>
                    <a:pt x="2653" y="158"/>
                    <a:pt x="2652" y="163"/>
                    <a:pt x="2652" y="172"/>
                  </a:cubicBezTo>
                  <a:cubicBezTo>
                    <a:pt x="2649" y="194"/>
                    <a:pt x="2649" y="194"/>
                    <a:pt x="2643" y="194"/>
                  </a:cubicBezTo>
                  <a:cubicBezTo>
                    <a:pt x="2643" y="183"/>
                    <a:pt x="2641" y="178"/>
                    <a:pt x="2638" y="178"/>
                  </a:cubicBezTo>
                  <a:cubicBezTo>
                    <a:pt x="2636" y="178"/>
                    <a:pt x="2632" y="183"/>
                    <a:pt x="2627" y="194"/>
                  </a:cubicBezTo>
                  <a:cubicBezTo>
                    <a:pt x="2621" y="194"/>
                    <a:pt x="2621" y="194"/>
                    <a:pt x="2621" y="172"/>
                  </a:cubicBezTo>
                  <a:lnTo>
                    <a:pt x="2611" y="172"/>
                  </a:lnTo>
                  <a:cubicBezTo>
                    <a:pt x="2606" y="190"/>
                    <a:pt x="2597" y="196"/>
                    <a:pt x="2588" y="196"/>
                  </a:cubicBezTo>
                  <a:cubicBezTo>
                    <a:pt x="2576" y="196"/>
                    <a:pt x="2565" y="185"/>
                    <a:pt x="2561" y="172"/>
                  </a:cubicBezTo>
                  <a:cubicBezTo>
                    <a:pt x="2561" y="172"/>
                    <a:pt x="2555" y="172"/>
                    <a:pt x="2549" y="194"/>
                  </a:cubicBezTo>
                  <a:cubicBezTo>
                    <a:pt x="2547" y="215"/>
                    <a:pt x="2545" y="225"/>
                    <a:pt x="2543" y="225"/>
                  </a:cubicBezTo>
                  <a:cubicBezTo>
                    <a:pt x="2541" y="225"/>
                    <a:pt x="2539" y="215"/>
                    <a:pt x="2539" y="194"/>
                  </a:cubicBezTo>
                  <a:cubicBezTo>
                    <a:pt x="2539" y="172"/>
                    <a:pt x="2539" y="161"/>
                    <a:pt x="2538" y="161"/>
                  </a:cubicBezTo>
                  <a:cubicBezTo>
                    <a:pt x="2538" y="161"/>
                    <a:pt x="2536" y="172"/>
                    <a:pt x="2533" y="194"/>
                  </a:cubicBezTo>
                  <a:cubicBezTo>
                    <a:pt x="2532" y="202"/>
                    <a:pt x="2526" y="206"/>
                    <a:pt x="2521" y="206"/>
                  </a:cubicBezTo>
                  <a:cubicBezTo>
                    <a:pt x="2512" y="206"/>
                    <a:pt x="2503" y="197"/>
                    <a:pt x="2505" y="172"/>
                  </a:cubicBezTo>
                  <a:cubicBezTo>
                    <a:pt x="2505" y="150"/>
                    <a:pt x="2505" y="132"/>
                    <a:pt x="2505" y="132"/>
                  </a:cubicBezTo>
                  <a:cubicBezTo>
                    <a:pt x="2498" y="150"/>
                    <a:pt x="2495" y="150"/>
                    <a:pt x="2495" y="150"/>
                  </a:cubicBezTo>
                  <a:cubicBezTo>
                    <a:pt x="2495" y="172"/>
                    <a:pt x="2489" y="172"/>
                    <a:pt x="2473" y="172"/>
                  </a:cubicBezTo>
                  <a:cubicBezTo>
                    <a:pt x="2461" y="172"/>
                    <a:pt x="2442" y="191"/>
                    <a:pt x="2429" y="191"/>
                  </a:cubicBezTo>
                  <a:cubicBezTo>
                    <a:pt x="2427" y="192"/>
                    <a:pt x="2425" y="192"/>
                    <a:pt x="2423" y="192"/>
                  </a:cubicBezTo>
                  <a:cubicBezTo>
                    <a:pt x="2411" y="192"/>
                    <a:pt x="2400" y="183"/>
                    <a:pt x="2395" y="172"/>
                  </a:cubicBezTo>
                  <a:cubicBezTo>
                    <a:pt x="2392" y="172"/>
                    <a:pt x="2386" y="172"/>
                    <a:pt x="2376" y="191"/>
                  </a:cubicBezTo>
                  <a:cubicBezTo>
                    <a:pt x="2373" y="202"/>
                    <a:pt x="2368" y="208"/>
                    <a:pt x="2364" y="208"/>
                  </a:cubicBezTo>
                  <a:cubicBezTo>
                    <a:pt x="2361" y="208"/>
                    <a:pt x="2357" y="202"/>
                    <a:pt x="2357" y="191"/>
                  </a:cubicBezTo>
                  <a:lnTo>
                    <a:pt x="2354" y="191"/>
                  </a:lnTo>
                  <a:cubicBezTo>
                    <a:pt x="2342" y="213"/>
                    <a:pt x="2335" y="213"/>
                    <a:pt x="2335" y="213"/>
                  </a:cubicBezTo>
                  <a:cubicBezTo>
                    <a:pt x="2335" y="197"/>
                    <a:pt x="2332" y="183"/>
                    <a:pt x="2329" y="183"/>
                  </a:cubicBezTo>
                  <a:cubicBezTo>
                    <a:pt x="2328" y="183"/>
                    <a:pt x="2327" y="186"/>
                    <a:pt x="2326" y="191"/>
                  </a:cubicBezTo>
                  <a:cubicBezTo>
                    <a:pt x="2326" y="213"/>
                    <a:pt x="2320" y="213"/>
                    <a:pt x="2310" y="213"/>
                  </a:cubicBezTo>
                  <a:cubicBezTo>
                    <a:pt x="2303" y="201"/>
                    <a:pt x="2244" y="194"/>
                    <a:pt x="2192" y="194"/>
                  </a:cubicBezTo>
                  <a:cubicBezTo>
                    <a:pt x="2152" y="194"/>
                    <a:pt x="2116" y="199"/>
                    <a:pt x="2116" y="207"/>
                  </a:cubicBezTo>
                  <a:lnTo>
                    <a:pt x="2085" y="207"/>
                  </a:lnTo>
                  <a:cubicBezTo>
                    <a:pt x="2085" y="189"/>
                    <a:pt x="2080" y="183"/>
                    <a:pt x="2072" y="183"/>
                  </a:cubicBezTo>
                  <a:cubicBezTo>
                    <a:pt x="2063" y="183"/>
                    <a:pt x="2050" y="194"/>
                    <a:pt x="2041" y="207"/>
                  </a:cubicBezTo>
                  <a:cubicBezTo>
                    <a:pt x="2035" y="226"/>
                    <a:pt x="2028" y="226"/>
                    <a:pt x="2025" y="226"/>
                  </a:cubicBezTo>
                  <a:cubicBezTo>
                    <a:pt x="2025" y="201"/>
                    <a:pt x="2019" y="192"/>
                    <a:pt x="2011" y="192"/>
                  </a:cubicBezTo>
                  <a:cubicBezTo>
                    <a:pt x="2006" y="192"/>
                    <a:pt x="2001" y="196"/>
                    <a:pt x="1997" y="204"/>
                  </a:cubicBezTo>
                  <a:cubicBezTo>
                    <a:pt x="1994" y="225"/>
                    <a:pt x="1991" y="235"/>
                    <a:pt x="1989" y="235"/>
                  </a:cubicBezTo>
                  <a:cubicBezTo>
                    <a:pt x="1986" y="235"/>
                    <a:pt x="1984" y="224"/>
                    <a:pt x="1984" y="204"/>
                  </a:cubicBezTo>
                  <a:cubicBezTo>
                    <a:pt x="1984" y="186"/>
                    <a:pt x="1983" y="175"/>
                    <a:pt x="1979" y="175"/>
                  </a:cubicBezTo>
                  <a:cubicBezTo>
                    <a:pt x="1975" y="175"/>
                    <a:pt x="1969" y="191"/>
                    <a:pt x="1963" y="226"/>
                  </a:cubicBezTo>
                  <a:cubicBezTo>
                    <a:pt x="1961" y="235"/>
                    <a:pt x="1960" y="239"/>
                    <a:pt x="1959" y="239"/>
                  </a:cubicBezTo>
                  <a:cubicBezTo>
                    <a:pt x="1958" y="239"/>
                    <a:pt x="1956" y="234"/>
                    <a:pt x="1953" y="223"/>
                  </a:cubicBezTo>
                  <a:cubicBezTo>
                    <a:pt x="1950" y="199"/>
                    <a:pt x="1946" y="189"/>
                    <a:pt x="1944" y="189"/>
                  </a:cubicBezTo>
                  <a:cubicBezTo>
                    <a:pt x="1942" y="189"/>
                    <a:pt x="1941" y="194"/>
                    <a:pt x="1941" y="204"/>
                  </a:cubicBezTo>
                  <a:cubicBezTo>
                    <a:pt x="1939" y="224"/>
                    <a:pt x="1937" y="234"/>
                    <a:pt x="1934" y="234"/>
                  </a:cubicBezTo>
                  <a:cubicBezTo>
                    <a:pt x="1931" y="234"/>
                    <a:pt x="1928" y="223"/>
                    <a:pt x="1925" y="201"/>
                  </a:cubicBezTo>
                  <a:cubicBezTo>
                    <a:pt x="1920" y="180"/>
                    <a:pt x="1918" y="170"/>
                    <a:pt x="1916" y="170"/>
                  </a:cubicBezTo>
                  <a:cubicBezTo>
                    <a:pt x="1914" y="170"/>
                    <a:pt x="1912" y="180"/>
                    <a:pt x="1909" y="201"/>
                  </a:cubicBezTo>
                  <a:cubicBezTo>
                    <a:pt x="1906" y="222"/>
                    <a:pt x="1899" y="232"/>
                    <a:pt x="1892" y="232"/>
                  </a:cubicBezTo>
                  <a:cubicBezTo>
                    <a:pt x="1885" y="232"/>
                    <a:pt x="1878" y="221"/>
                    <a:pt x="1875" y="201"/>
                  </a:cubicBezTo>
                  <a:cubicBezTo>
                    <a:pt x="1873" y="201"/>
                    <a:pt x="1869" y="191"/>
                    <a:pt x="1867" y="191"/>
                  </a:cubicBezTo>
                  <a:cubicBezTo>
                    <a:pt x="1866" y="191"/>
                    <a:pt x="1865" y="193"/>
                    <a:pt x="1865" y="201"/>
                  </a:cubicBezTo>
                  <a:lnTo>
                    <a:pt x="1859" y="179"/>
                  </a:lnTo>
                  <a:lnTo>
                    <a:pt x="1850" y="179"/>
                  </a:lnTo>
                  <a:lnTo>
                    <a:pt x="1850" y="201"/>
                  </a:lnTo>
                  <a:cubicBezTo>
                    <a:pt x="1825" y="188"/>
                    <a:pt x="1800" y="179"/>
                    <a:pt x="1771" y="176"/>
                  </a:cubicBezTo>
                  <a:cubicBezTo>
                    <a:pt x="1755" y="175"/>
                    <a:pt x="1742" y="174"/>
                    <a:pt x="1733" y="174"/>
                  </a:cubicBezTo>
                  <a:cubicBezTo>
                    <a:pt x="1708" y="174"/>
                    <a:pt x="1703" y="178"/>
                    <a:pt x="1706" y="194"/>
                  </a:cubicBezTo>
                  <a:cubicBezTo>
                    <a:pt x="1709" y="215"/>
                    <a:pt x="1707" y="225"/>
                    <a:pt x="1704" y="225"/>
                  </a:cubicBezTo>
                  <a:cubicBezTo>
                    <a:pt x="1702" y="225"/>
                    <a:pt x="1698" y="215"/>
                    <a:pt x="1696" y="194"/>
                  </a:cubicBezTo>
                  <a:cubicBezTo>
                    <a:pt x="1690" y="191"/>
                    <a:pt x="1681" y="172"/>
                    <a:pt x="1668" y="169"/>
                  </a:cubicBezTo>
                  <a:cubicBezTo>
                    <a:pt x="1659" y="169"/>
                    <a:pt x="1646" y="169"/>
                    <a:pt x="1646" y="147"/>
                  </a:cubicBezTo>
                  <a:lnTo>
                    <a:pt x="1643" y="147"/>
                  </a:lnTo>
                  <a:cubicBezTo>
                    <a:pt x="1636" y="171"/>
                    <a:pt x="1621" y="181"/>
                    <a:pt x="1607" y="181"/>
                  </a:cubicBezTo>
                  <a:cubicBezTo>
                    <a:pt x="1597" y="181"/>
                    <a:pt x="1587" y="175"/>
                    <a:pt x="1580" y="166"/>
                  </a:cubicBezTo>
                  <a:cubicBezTo>
                    <a:pt x="1571" y="166"/>
                    <a:pt x="1565" y="166"/>
                    <a:pt x="1552" y="185"/>
                  </a:cubicBezTo>
                  <a:cubicBezTo>
                    <a:pt x="1547" y="196"/>
                    <a:pt x="1545" y="201"/>
                    <a:pt x="1543" y="201"/>
                  </a:cubicBezTo>
                  <a:cubicBezTo>
                    <a:pt x="1541" y="201"/>
                    <a:pt x="1539" y="196"/>
                    <a:pt x="1536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10" y="159"/>
                    <a:pt x="1505" y="165"/>
                    <a:pt x="1505" y="182"/>
                  </a:cubicBezTo>
                  <a:lnTo>
                    <a:pt x="1499" y="163"/>
                  </a:lnTo>
                  <a:cubicBezTo>
                    <a:pt x="1498" y="156"/>
                    <a:pt x="1496" y="153"/>
                    <a:pt x="1495" y="153"/>
                  </a:cubicBezTo>
                  <a:cubicBezTo>
                    <a:pt x="1492" y="153"/>
                    <a:pt x="1488" y="167"/>
                    <a:pt x="1486" y="182"/>
                  </a:cubicBezTo>
                  <a:cubicBezTo>
                    <a:pt x="1486" y="200"/>
                    <a:pt x="1485" y="210"/>
                    <a:pt x="1483" y="210"/>
                  </a:cubicBezTo>
                  <a:cubicBezTo>
                    <a:pt x="1481" y="210"/>
                    <a:pt x="1479" y="195"/>
                    <a:pt x="1477" y="160"/>
                  </a:cubicBezTo>
                  <a:cubicBezTo>
                    <a:pt x="1479" y="136"/>
                    <a:pt x="1477" y="126"/>
                    <a:pt x="1476" y="126"/>
                  </a:cubicBezTo>
                  <a:cubicBezTo>
                    <a:pt x="1475" y="126"/>
                    <a:pt x="1474" y="132"/>
                    <a:pt x="1474" y="141"/>
                  </a:cubicBezTo>
                  <a:cubicBezTo>
                    <a:pt x="1469" y="154"/>
                    <a:pt x="1465" y="169"/>
                    <a:pt x="1460" y="169"/>
                  </a:cubicBezTo>
                  <a:cubicBezTo>
                    <a:pt x="1459" y="169"/>
                    <a:pt x="1457" y="166"/>
                    <a:pt x="1455" y="160"/>
                  </a:cubicBezTo>
                  <a:cubicBezTo>
                    <a:pt x="1449" y="160"/>
                    <a:pt x="1445" y="160"/>
                    <a:pt x="1442" y="201"/>
                  </a:cubicBezTo>
                  <a:cubicBezTo>
                    <a:pt x="1442" y="218"/>
                    <a:pt x="1439" y="220"/>
                    <a:pt x="1435" y="220"/>
                  </a:cubicBezTo>
                  <a:cubicBezTo>
                    <a:pt x="1434" y="220"/>
                    <a:pt x="1434" y="219"/>
                    <a:pt x="1433" y="219"/>
                  </a:cubicBezTo>
                  <a:cubicBezTo>
                    <a:pt x="1430" y="207"/>
                    <a:pt x="1433" y="191"/>
                    <a:pt x="1439" y="179"/>
                  </a:cubicBezTo>
                  <a:lnTo>
                    <a:pt x="1427" y="179"/>
                  </a:lnTo>
                  <a:cubicBezTo>
                    <a:pt x="1424" y="179"/>
                    <a:pt x="1411" y="157"/>
                    <a:pt x="1414" y="135"/>
                  </a:cubicBezTo>
                  <a:cubicBezTo>
                    <a:pt x="1412" y="126"/>
                    <a:pt x="1409" y="120"/>
                    <a:pt x="1407" y="120"/>
                  </a:cubicBezTo>
                  <a:lnTo>
                    <a:pt x="1407" y="120"/>
                  </a:lnTo>
                  <a:cubicBezTo>
                    <a:pt x="1405" y="120"/>
                    <a:pt x="1404" y="131"/>
                    <a:pt x="1408" y="157"/>
                  </a:cubicBezTo>
                  <a:cubicBezTo>
                    <a:pt x="1405" y="197"/>
                    <a:pt x="1405" y="197"/>
                    <a:pt x="1395" y="197"/>
                  </a:cubicBezTo>
                  <a:cubicBezTo>
                    <a:pt x="1389" y="197"/>
                    <a:pt x="1383" y="197"/>
                    <a:pt x="1383" y="176"/>
                  </a:cubicBezTo>
                  <a:cubicBezTo>
                    <a:pt x="1386" y="154"/>
                    <a:pt x="1386" y="154"/>
                    <a:pt x="1373" y="154"/>
                  </a:cubicBezTo>
                  <a:cubicBezTo>
                    <a:pt x="1358" y="154"/>
                    <a:pt x="1339" y="213"/>
                    <a:pt x="1333" y="257"/>
                  </a:cubicBezTo>
                  <a:cubicBezTo>
                    <a:pt x="1331" y="277"/>
                    <a:pt x="1330" y="288"/>
                    <a:pt x="1330" y="288"/>
                  </a:cubicBezTo>
                  <a:cubicBezTo>
                    <a:pt x="1329" y="288"/>
                    <a:pt x="1328" y="277"/>
                    <a:pt x="1326" y="257"/>
                  </a:cubicBezTo>
                  <a:cubicBezTo>
                    <a:pt x="1326" y="235"/>
                    <a:pt x="1320" y="235"/>
                    <a:pt x="1317" y="235"/>
                  </a:cubicBezTo>
                  <a:cubicBezTo>
                    <a:pt x="1317" y="213"/>
                    <a:pt x="1323" y="213"/>
                    <a:pt x="1326" y="213"/>
                  </a:cubicBezTo>
                  <a:lnTo>
                    <a:pt x="1330" y="194"/>
                  </a:lnTo>
                  <a:cubicBezTo>
                    <a:pt x="1326" y="172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1" y="191"/>
                  </a:cubicBezTo>
                  <a:cubicBezTo>
                    <a:pt x="1308" y="202"/>
                    <a:pt x="1306" y="208"/>
                    <a:pt x="1305" y="208"/>
                  </a:cubicBezTo>
                  <a:cubicBezTo>
                    <a:pt x="1304" y="208"/>
                    <a:pt x="1303" y="202"/>
                    <a:pt x="1301" y="191"/>
                  </a:cubicBezTo>
                  <a:cubicBezTo>
                    <a:pt x="1297" y="176"/>
                    <a:pt x="1294" y="160"/>
                    <a:pt x="1293" y="160"/>
                  </a:cubicBezTo>
                  <a:cubicBezTo>
                    <a:pt x="1292" y="160"/>
                    <a:pt x="1292" y="163"/>
                    <a:pt x="1292" y="169"/>
                  </a:cubicBezTo>
                  <a:cubicBezTo>
                    <a:pt x="1292" y="169"/>
                    <a:pt x="1279" y="169"/>
                    <a:pt x="1276" y="147"/>
                  </a:cubicBezTo>
                  <a:cubicBezTo>
                    <a:pt x="1264" y="147"/>
                    <a:pt x="1257" y="147"/>
                    <a:pt x="1257" y="166"/>
                  </a:cubicBezTo>
                  <a:cubicBezTo>
                    <a:pt x="1257" y="188"/>
                    <a:pt x="1251" y="188"/>
                    <a:pt x="1245" y="188"/>
                  </a:cubicBezTo>
                  <a:cubicBezTo>
                    <a:pt x="1242" y="188"/>
                    <a:pt x="1236" y="188"/>
                    <a:pt x="1236" y="207"/>
                  </a:cubicBezTo>
                  <a:cubicBezTo>
                    <a:pt x="1232" y="229"/>
                    <a:pt x="1226" y="248"/>
                    <a:pt x="1217" y="248"/>
                  </a:cubicBezTo>
                  <a:cubicBezTo>
                    <a:pt x="1212" y="257"/>
                    <a:pt x="1208" y="262"/>
                    <a:pt x="1206" y="262"/>
                  </a:cubicBezTo>
                  <a:cubicBezTo>
                    <a:pt x="1204" y="262"/>
                    <a:pt x="1203" y="251"/>
                    <a:pt x="1201" y="226"/>
                  </a:cubicBezTo>
                  <a:cubicBezTo>
                    <a:pt x="1201" y="204"/>
                    <a:pt x="1195" y="204"/>
                    <a:pt x="1192" y="204"/>
                  </a:cubicBezTo>
                  <a:cubicBezTo>
                    <a:pt x="1192" y="204"/>
                    <a:pt x="1185" y="204"/>
                    <a:pt x="1182" y="182"/>
                  </a:cubicBezTo>
                  <a:cubicBezTo>
                    <a:pt x="1180" y="176"/>
                    <a:pt x="1179" y="174"/>
                    <a:pt x="1178" y="174"/>
                  </a:cubicBezTo>
                  <a:cubicBezTo>
                    <a:pt x="1176" y="174"/>
                    <a:pt x="1175" y="188"/>
                    <a:pt x="1173" y="204"/>
                  </a:cubicBezTo>
                  <a:cubicBezTo>
                    <a:pt x="1173" y="226"/>
                    <a:pt x="1173" y="244"/>
                    <a:pt x="1173" y="244"/>
                  </a:cubicBezTo>
                  <a:cubicBezTo>
                    <a:pt x="1167" y="244"/>
                    <a:pt x="1163" y="204"/>
                    <a:pt x="1163" y="182"/>
                  </a:cubicBezTo>
                  <a:cubicBezTo>
                    <a:pt x="1162" y="160"/>
                    <a:pt x="1161" y="149"/>
                    <a:pt x="1161" y="149"/>
                  </a:cubicBezTo>
                  <a:cubicBezTo>
                    <a:pt x="1160" y="149"/>
                    <a:pt x="1160" y="160"/>
                    <a:pt x="1160" y="182"/>
                  </a:cubicBezTo>
                  <a:cubicBezTo>
                    <a:pt x="1158" y="195"/>
                    <a:pt x="1154" y="210"/>
                    <a:pt x="1149" y="210"/>
                  </a:cubicBezTo>
                  <a:cubicBezTo>
                    <a:pt x="1147" y="210"/>
                    <a:pt x="1144" y="207"/>
                    <a:pt x="1141" y="201"/>
                  </a:cubicBezTo>
                  <a:cubicBezTo>
                    <a:pt x="1132" y="201"/>
                    <a:pt x="1120" y="197"/>
                    <a:pt x="1120" y="179"/>
                  </a:cubicBezTo>
                  <a:cubicBezTo>
                    <a:pt x="1119" y="171"/>
                    <a:pt x="1117" y="169"/>
                    <a:pt x="1116" y="169"/>
                  </a:cubicBezTo>
                  <a:cubicBezTo>
                    <a:pt x="1113" y="169"/>
                    <a:pt x="1110" y="179"/>
                    <a:pt x="1110" y="179"/>
                  </a:cubicBezTo>
                  <a:cubicBezTo>
                    <a:pt x="1107" y="188"/>
                    <a:pt x="1104" y="192"/>
                    <a:pt x="1100" y="192"/>
                  </a:cubicBezTo>
                  <a:cubicBezTo>
                    <a:pt x="1096" y="192"/>
                    <a:pt x="1090" y="187"/>
                    <a:pt x="1082" y="176"/>
                  </a:cubicBezTo>
                  <a:cubicBezTo>
                    <a:pt x="1069" y="153"/>
                    <a:pt x="1063" y="142"/>
                    <a:pt x="1059" y="142"/>
                  </a:cubicBezTo>
                  <a:cubicBezTo>
                    <a:pt x="1056" y="142"/>
                    <a:pt x="1055" y="152"/>
                    <a:pt x="1054" y="172"/>
                  </a:cubicBezTo>
                  <a:cubicBezTo>
                    <a:pt x="1054" y="185"/>
                    <a:pt x="1054" y="196"/>
                    <a:pt x="1053" y="196"/>
                  </a:cubicBezTo>
                  <a:cubicBezTo>
                    <a:pt x="1053" y="196"/>
                    <a:pt x="1052" y="190"/>
                    <a:pt x="1051" y="172"/>
                  </a:cubicBezTo>
                  <a:cubicBezTo>
                    <a:pt x="1049" y="166"/>
                    <a:pt x="1047" y="163"/>
                    <a:pt x="1045" y="163"/>
                  </a:cubicBezTo>
                  <a:cubicBezTo>
                    <a:pt x="1040" y="163"/>
                    <a:pt x="1034" y="178"/>
                    <a:pt x="1026" y="191"/>
                  </a:cubicBezTo>
                  <a:cubicBezTo>
                    <a:pt x="1019" y="219"/>
                    <a:pt x="1016" y="248"/>
                    <a:pt x="1016" y="273"/>
                  </a:cubicBezTo>
                  <a:cubicBezTo>
                    <a:pt x="1014" y="298"/>
                    <a:pt x="1014" y="309"/>
                    <a:pt x="1011" y="309"/>
                  </a:cubicBezTo>
                  <a:cubicBezTo>
                    <a:pt x="1010" y="309"/>
                    <a:pt x="1007" y="304"/>
                    <a:pt x="1004" y="295"/>
                  </a:cubicBezTo>
                  <a:cubicBezTo>
                    <a:pt x="997" y="295"/>
                    <a:pt x="994" y="273"/>
                    <a:pt x="994" y="251"/>
                  </a:cubicBezTo>
                  <a:cubicBezTo>
                    <a:pt x="997" y="232"/>
                    <a:pt x="1004" y="232"/>
                    <a:pt x="1004" y="232"/>
                  </a:cubicBezTo>
                  <a:lnTo>
                    <a:pt x="1007" y="232"/>
                  </a:lnTo>
                  <a:cubicBezTo>
                    <a:pt x="1010" y="210"/>
                    <a:pt x="1010" y="191"/>
                    <a:pt x="1000" y="188"/>
                  </a:cubicBezTo>
                  <a:cubicBezTo>
                    <a:pt x="997" y="178"/>
                    <a:pt x="995" y="173"/>
                    <a:pt x="993" y="173"/>
                  </a:cubicBezTo>
                  <a:cubicBezTo>
                    <a:pt x="991" y="173"/>
                    <a:pt x="989" y="177"/>
                    <a:pt x="988" y="188"/>
                  </a:cubicBezTo>
                  <a:cubicBezTo>
                    <a:pt x="985" y="166"/>
                    <a:pt x="972" y="166"/>
                    <a:pt x="963" y="166"/>
                  </a:cubicBezTo>
                  <a:cubicBezTo>
                    <a:pt x="950" y="163"/>
                    <a:pt x="935" y="163"/>
                    <a:pt x="932" y="141"/>
                  </a:cubicBezTo>
                  <a:cubicBezTo>
                    <a:pt x="919" y="141"/>
                    <a:pt x="916" y="141"/>
                    <a:pt x="913" y="160"/>
                  </a:cubicBezTo>
                  <a:cubicBezTo>
                    <a:pt x="911" y="186"/>
                    <a:pt x="909" y="196"/>
                    <a:pt x="908" y="196"/>
                  </a:cubicBezTo>
                  <a:cubicBezTo>
                    <a:pt x="907" y="196"/>
                    <a:pt x="906" y="191"/>
                    <a:pt x="906" y="182"/>
                  </a:cubicBezTo>
                  <a:cubicBezTo>
                    <a:pt x="904" y="155"/>
                    <a:pt x="874" y="134"/>
                    <a:pt x="851" y="134"/>
                  </a:cubicBezTo>
                  <a:cubicBezTo>
                    <a:pt x="838" y="134"/>
                    <a:pt x="828" y="140"/>
                    <a:pt x="825" y="154"/>
                  </a:cubicBezTo>
                  <a:cubicBezTo>
                    <a:pt x="825" y="154"/>
                    <a:pt x="822" y="154"/>
                    <a:pt x="816" y="150"/>
                  </a:cubicBezTo>
                  <a:cubicBezTo>
                    <a:pt x="810" y="140"/>
                    <a:pt x="797" y="133"/>
                    <a:pt x="786" y="133"/>
                  </a:cubicBezTo>
                  <a:cubicBezTo>
                    <a:pt x="777" y="133"/>
                    <a:pt x="768" y="138"/>
                    <a:pt x="765" y="147"/>
                  </a:cubicBezTo>
                  <a:lnTo>
                    <a:pt x="750" y="144"/>
                  </a:lnTo>
                  <a:cubicBezTo>
                    <a:pt x="745" y="133"/>
                    <a:pt x="741" y="128"/>
                    <a:pt x="738" y="128"/>
                  </a:cubicBezTo>
                  <a:cubicBezTo>
                    <a:pt x="734" y="128"/>
                    <a:pt x="731" y="133"/>
                    <a:pt x="728" y="144"/>
                  </a:cubicBezTo>
                  <a:cubicBezTo>
                    <a:pt x="723" y="157"/>
                    <a:pt x="721" y="172"/>
                    <a:pt x="720" y="172"/>
                  </a:cubicBezTo>
                  <a:cubicBezTo>
                    <a:pt x="720" y="172"/>
                    <a:pt x="721" y="169"/>
                    <a:pt x="722" y="163"/>
                  </a:cubicBezTo>
                  <a:cubicBezTo>
                    <a:pt x="722" y="144"/>
                    <a:pt x="712" y="141"/>
                    <a:pt x="690" y="141"/>
                  </a:cubicBezTo>
                  <a:cubicBezTo>
                    <a:pt x="684" y="140"/>
                    <a:pt x="680" y="140"/>
                    <a:pt x="677" y="140"/>
                  </a:cubicBezTo>
                  <a:cubicBezTo>
                    <a:pt x="669" y="140"/>
                    <a:pt x="669" y="144"/>
                    <a:pt x="671" y="160"/>
                  </a:cubicBezTo>
                  <a:cubicBezTo>
                    <a:pt x="666" y="165"/>
                    <a:pt x="661" y="167"/>
                    <a:pt x="658" y="167"/>
                  </a:cubicBezTo>
                  <a:cubicBezTo>
                    <a:pt x="650" y="167"/>
                    <a:pt x="650" y="151"/>
                    <a:pt x="653" y="135"/>
                  </a:cubicBezTo>
                  <a:cubicBezTo>
                    <a:pt x="655" y="117"/>
                    <a:pt x="655" y="107"/>
                    <a:pt x="653" y="107"/>
                  </a:cubicBezTo>
                  <a:lnTo>
                    <a:pt x="653" y="107"/>
                  </a:lnTo>
                  <a:cubicBezTo>
                    <a:pt x="650" y="107"/>
                    <a:pt x="645" y="122"/>
                    <a:pt x="640" y="157"/>
                  </a:cubicBezTo>
                  <a:cubicBezTo>
                    <a:pt x="635" y="180"/>
                    <a:pt x="628" y="189"/>
                    <a:pt x="624" y="189"/>
                  </a:cubicBezTo>
                  <a:cubicBezTo>
                    <a:pt x="621" y="189"/>
                    <a:pt x="620" y="184"/>
                    <a:pt x="621" y="176"/>
                  </a:cubicBezTo>
                  <a:cubicBezTo>
                    <a:pt x="621" y="160"/>
                    <a:pt x="625" y="155"/>
                    <a:pt x="629" y="155"/>
                  </a:cubicBezTo>
                  <a:cubicBezTo>
                    <a:pt x="630" y="155"/>
                    <a:pt x="632" y="156"/>
                    <a:pt x="634" y="157"/>
                  </a:cubicBezTo>
                  <a:cubicBezTo>
                    <a:pt x="634" y="157"/>
                    <a:pt x="634" y="135"/>
                    <a:pt x="637" y="113"/>
                  </a:cubicBezTo>
                  <a:cubicBezTo>
                    <a:pt x="631" y="113"/>
                    <a:pt x="631" y="113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2" y="135"/>
                    <a:pt x="617" y="137"/>
                    <a:pt x="612" y="154"/>
                  </a:cubicBezTo>
                  <a:cubicBezTo>
                    <a:pt x="606" y="172"/>
                    <a:pt x="602" y="194"/>
                    <a:pt x="606" y="216"/>
                  </a:cubicBezTo>
                  <a:cubicBezTo>
                    <a:pt x="610" y="233"/>
                    <a:pt x="608" y="235"/>
                    <a:pt x="603" y="235"/>
                  </a:cubicBezTo>
                  <a:cubicBezTo>
                    <a:pt x="602" y="235"/>
                    <a:pt x="601" y="235"/>
                    <a:pt x="599" y="235"/>
                  </a:cubicBezTo>
                  <a:cubicBezTo>
                    <a:pt x="593" y="216"/>
                    <a:pt x="590" y="194"/>
                    <a:pt x="599" y="172"/>
                  </a:cubicBezTo>
                  <a:cubicBezTo>
                    <a:pt x="606" y="172"/>
                    <a:pt x="606" y="154"/>
                    <a:pt x="609" y="132"/>
                  </a:cubicBezTo>
                  <a:cubicBezTo>
                    <a:pt x="609" y="127"/>
                    <a:pt x="608" y="125"/>
                    <a:pt x="606" y="125"/>
                  </a:cubicBezTo>
                  <a:cubicBezTo>
                    <a:pt x="599" y="125"/>
                    <a:pt x="579" y="158"/>
                    <a:pt x="571" y="191"/>
                  </a:cubicBezTo>
                  <a:cubicBezTo>
                    <a:pt x="571" y="182"/>
                    <a:pt x="571" y="188"/>
                    <a:pt x="571" y="169"/>
                  </a:cubicBezTo>
                  <a:cubicBezTo>
                    <a:pt x="574" y="147"/>
                    <a:pt x="562" y="147"/>
                    <a:pt x="552" y="147"/>
                  </a:cubicBezTo>
                  <a:cubicBezTo>
                    <a:pt x="549" y="146"/>
                    <a:pt x="546" y="146"/>
                    <a:pt x="544" y="146"/>
                  </a:cubicBezTo>
                  <a:cubicBezTo>
                    <a:pt x="538" y="146"/>
                    <a:pt x="536" y="150"/>
                    <a:pt x="534" y="166"/>
                  </a:cubicBezTo>
                  <a:cubicBezTo>
                    <a:pt x="534" y="185"/>
                    <a:pt x="530" y="207"/>
                    <a:pt x="524" y="207"/>
                  </a:cubicBezTo>
                  <a:cubicBezTo>
                    <a:pt x="530" y="207"/>
                    <a:pt x="530" y="229"/>
                    <a:pt x="527" y="248"/>
                  </a:cubicBezTo>
                  <a:cubicBezTo>
                    <a:pt x="521" y="235"/>
                    <a:pt x="518" y="219"/>
                    <a:pt x="515" y="204"/>
                  </a:cubicBezTo>
                  <a:cubicBezTo>
                    <a:pt x="505" y="163"/>
                    <a:pt x="499" y="141"/>
                    <a:pt x="477" y="138"/>
                  </a:cubicBezTo>
                  <a:cubicBezTo>
                    <a:pt x="465" y="138"/>
                    <a:pt x="449" y="135"/>
                    <a:pt x="446" y="113"/>
                  </a:cubicBezTo>
                  <a:cubicBezTo>
                    <a:pt x="433" y="113"/>
                    <a:pt x="427" y="113"/>
                    <a:pt x="427" y="132"/>
                  </a:cubicBezTo>
                  <a:lnTo>
                    <a:pt x="414" y="132"/>
                  </a:lnTo>
                  <a:cubicBezTo>
                    <a:pt x="413" y="120"/>
                    <a:pt x="410" y="115"/>
                    <a:pt x="406" y="115"/>
                  </a:cubicBezTo>
                  <a:cubicBezTo>
                    <a:pt x="403" y="115"/>
                    <a:pt x="400" y="119"/>
                    <a:pt x="399" y="128"/>
                  </a:cubicBezTo>
                  <a:cubicBezTo>
                    <a:pt x="397" y="136"/>
                    <a:pt x="395" y="138"/>
                    <a:pt x="393" y="138"/>
                  </a:cubicBezTo>
                  <a:cubicBezTo>
                    <a:pt x="390" y="138"/>
                    <a:pt x="387" y="128"/>
                    <a:pt x="383" y="128"/>
                  </a:cubicBezTo>
                  <a:cubicBezTo>
                    <a:pt x="380" y="109"/>
                    <a:pt x="379" y="98"/>
                    <a:pt x="378" y="98"/>
                  </a:cubicBezTo>
                  <a:cubicBezTo>
                    <a:pt x="377" y="98"/>
                    <a:pt x="377" y="113"/>
                    <a:pt x="377" y="147"/>
                  </a:cubicBezTo>
                  <a:cubicBezTo>
                    <a:pt x="374" y="169"/>
                    <a:pt x="383" y="191"/>
                    <a:pt x="389" y="191"/>
                  </a:cubicBezTo>
                  <a:lnTo>
                    <a:pt x="405" y="194"/>
                  </a:lnTo>
                  <a:lnTo>
                    <a:pt x="386" y="213"/>
                  </a:lnTo>
                  <a:cubicBezTo>
                    <a:pt x="386" y="213"/>
                    <a:pt x="385" y="213"/>
                    <a:pt x="385" y="213"/>
                  </a:cubicBezTo>
                  <a:cubicBezTo>
                    <a:pt x="378" y="213"/>
                    <a:pt x="367" y="233"/>
                    <a:pt x="367" y="251"/>
                  </a:cubicBezTo>
                  <a:cubicBezTo>
                    <a:pt x="367" y="251"/>
                    <a:pt x="364" y="273"/>
                    <a:pt x="358" y="273"/>
                  </a:cubicBezTo>
                  <a:lnTo>
                    <a:pt x="364" y="229"/>
                  </a:lnTo>
                  <a:cubicBezTo>
                    <a:pt x="371" y="210"/>
                    <a:pt x="374" y="188"/>
                    <a:pt x="374" y="169"/>
                  </a:cubicBezTo>
                  <a:cubicBezTo>
                    <a:pt x="374" y="142"/>
                    <a:pt x="367" y="123"/>
                    <a:pt x="362" y="123"/>
                  </a:cubicBezTo>
                  <a:cubicBezTo>
                    <a:pt x="359" y="123"/>
                    <a:pt x="356" y="129"/>
                    <a:pt x="355" y="144"/>
                  </a:cubicBezTo>
                  <a:cubicBezTo>
                    <a:pt x="349" y="144"/>
                    <a:pt x="349" y="144"/>
                    <a:pt x="346" y="122"/>
                  </a:cubicBezTo>
                  <a:cubicBezTo>
                    <a:pt x="347" y="114"/>
                    <a:pt x="346" y="109"/>
                    <a:pt x="345" y="109"/>
                  </a:cubicBezTo>
                  <a:cubicBezTo>
                    <a:pt x="343" y="109"/>
                    <a:pt x="338" y="119"/>
                    <a:pt x="333" y="144"/>
                  </a:cubicBezTo>
                  <a:cubicBezTo>
                    <a:pt x="328" y="164"/>
                    <a:pt x="325" y="173"/>
                    <a:pt x="322" y="173"/>
                  </a:cubicBezTo>
                  <a:cubicBezTo>
                    <a:pt x="319" y="173"/>
                    <a:pt x="317" y="162"/>
                    <a:pt x="317" y="141"/>
                  </a:cubicBezTo>
                  <a:cubicBezTo>
                    <a:pt x="312" y="114"/>
                    <a:pt x="301" y="103"/>
                    <a:pt x="294" y="103"/>
                  </a:cubicBezTo>
                  <a:cubicBezTo>
                    <a:pt x="289" y="103"/>
                    <a:pt x="286" y="107"/>
                    <a:pt x="286" y="116"/>
                  </a:cubicBezTo>
                  <a:cubicBezTo>
                    <a:pt x="284" y="139"/>
                    <a:pt x="277" y="149"/>
                    <a:pt x="271" y="149"/>
                  </a:cubicBezTo>
                  <a:cubicBezTo>
                    <a:pt x="266" y="149"/>
                    <a:pt x="262" y="144"/>
                    <a:pt x="261" y="135"/>
                  </a:cubicBezTo>
                  <a:cubicBezTo>
                    <a:pt x="259" y="123"/>
                    <a:pt x="257" y="118"/>
                    <a:pt x="254" y="118"/>
                  </a:cubicBezTo>
                  <a:cubicBezTo>
                    <a:pt x="251" y="118"/>
                    <a:pt x="248" y="123"/>
                    <a:pt x="245" y="132"/>
                  </a:cubicBezTo>
                  <a:cubicBezTo>
                    <a:pt x="247" y="116"/>
                    <a:pt x="247" y="102"/>
                    <a:pt x="242" y="102"/>
                  </a:cubicBezTo>
                  <a:cubicBezTo>
                    <a:pt x="241" y="102"/>
                    <a:pt x="239" y="104"/>
                    <a:pt x="236" y="110"/>
                  </a:cubicBezTo>
                  <a:cubicBezTo>
                    <a:pt x="236" y="110"/>
                    <a:pt x="230" y="110"/>
                    <a:pt x="236" y="132"/>
                  </a:cubicBezTo>
                  <a:lnTo>
                    <a:pt x="220" y="169"/>
                  </a:lnTo>
                  <a:cubicBezTo>
                    <a:pt x="226" y="172"/>
                    <a:pt x="223" y="191"/>
                    <a:pt x="220" y="213"/>
                  </a:cubicBezTo>
                  <a:cubicBezTo>
                    <a:pt x="220" y="218"/>
                    <a:pt x="219" y="221"/>
                    <a:pt x="217" y="221"/>
                  </a:cubicBezTo>
                  <a:cubicBezTo>
                    <a:pt x="211" y="221"/>
                    <a:pt x="197" y="195"/>
                    <a:pt x="195" y="147"/>
                  </a:cubicBezTo>
                  <a:lnTo>
                    <a:pt x="189" y="103"/>
                  </a:lnTo>
                  <a:lnTo>
                    <a:pt x="183" y="144"/>
                  </a:lnTo>
                  <a:cubicBezTo>
                    <a:pt x="179" y="144"/>
                    <a:pt x="173" y="144"/>
                    <a:pt x="176" y="122"/>
                  </a:cubicBezTo>
                  <a:cubicBezTo>
                    <a:pt x="176" y="100"/>
                    <a:pt x="176" y="103"/>
                    <a:pt x="170" y="100"/>
                  </a:cubicBezTo>
                  <a:cubicBezTo>
                    <a:pt x="170" y="100"/>
                    <a:pt x="167" y="100"/>
                    <a:pt x="164" y="122"/>
                  </a:cubicBezTo>
                  <a:cubicBezTo>
                    <a:pt x="162" y="146"/>
                    <a:pt x="161" y="156"/>
                    <a:pt x="160" y="156"/>
                  </a:cubicBezTo>
                  <a:cubicBezTo>
                    <a:pt x="160" y="156"/>
                    <a:pt x="159" y="150"/>
                    <a:pt x="157" y="141"/>
                  </a:cubicBezTo>
                  <a:cubicBezTo>
                    <a:pt x="156" y="120"/>
                    <a:pt x="154" y="109"/>
                    <a:pt x="151" y="109"/>
                  </a:cubicBezTo>
                  <a:cubicBezTo>
                    <a:pt x="149" y="109"/>
                    <a:pt x="145" y="118"/>
                    <a:pt x="139" y="138"/>
                  </a:cubicBezTo>
                  <a:cubicBezTo>
                    <a:pt x="137" y="160"/>
                    <a:pt x="136" y="171"/>
                    <a:pt x="136" y="171"/>
                  </a:cubicBezTo>
                  <a:cubicBezTo>
                    <a:pt x="136" y="171"/>
                    <a:pt x="136" y="160"/>
                    <a:pt x="136" y="138"/>
                  </a:cubicBezTo>
                  <a:cubicBezTo>
                    <a:pt x="136" y="119"/>
                    <a:pt x="132" y="97"/>
                    <a:pt x="129" y="94"/>
                  </a:cubicBezTo>
                  <a:lnTo>
                    <a:pt x="126" y="116"/>
                  </a:lnTo>
                  <a:cubicBezTo>
                    <a:pt x="124" y="139"/>
                    <a:pt x="121" y="149"/>
                    <a:pt x="119" y="149"/>
                  </a:cubicBezTo>
                  <a:cubicBezTo>
                    <a:pt x="117" y="149"/>
                    <a:pt x="115" y="144"/>
                    <a:pt x="114" y="135"/>
                  </a:cubicBezTo>
                  <a:cubicBezTo>
                    <a:pt x="114" y="125"/>
                    <a:pt x="113" y="119"/>
                    <a:pt x="110" y="119"/>
                  </a:cubicBezTo>
                  <a:cubicBezTo>
                    <a:pt x="108" y="119"/>
                    <a:pt x="104" y="124"/>
                    <a:pt x="98" y="135"/>
                  </a:cubicBezTo>
                  <a:cubicBezTo>
                    <a:pt x="85" y="132"/>
                    <a:pt x="79" y="132"/>
                    <a:pt x="82" y="110"/>
                  </a:cubicBezTo>
                  <a:cubicBezTo>
                    <a:pt x="84" y="89"/>
                    <a:pt x="85" y="79"/>
                    <a:pt x="84" y="79"/>
                  </a:cubicBezTo>
                  <a:lnTo>
                    <a:pt x="84" y="79"/>
                  </a:lnTo>
                  <a:cubicBezTo>
                    <a:pt x="83" y="79"/>
                    <a:pt x="81" y="89"/>
                    <a:pt x="76" y="110"/>
                  </a:cubicBezTo>
                  <a:cubicBezTo>
                    <a:pt x="73" y="120"/>
                    <a:pt x="71" y="126"/>
                    <a:pt x="70" y="126"/>
                  </a:cubicBezTo>
                  <a:cubicBezTo>
                    <a:pt x="68" y="126"/>
                    <a:pt x="65" y="120"/>
                    <a:pt x="60" y="107"/>
                  </a:cubicBezTo>
                  <a:cubicBezTo>
                    <a:pt x="59" y="97"/>
                    <a:pt x="58" y="92"/>
                    <a:pt x="57" y="92"/>
                  </a:cubicBezTo>
                  <a:cubicBezTo>
                    <a:pt x="56" y="92"/>
                    <a:pt x="54" y="97"/>
                    <a:pt x="51" y="107"/>
                  </a:cubicBezTo>
                  <a:cubicBezTo>
                    <a:pt x="45" y="147"/>
                    <a:pt x="45" y="169"/>
                    <a:pt x="48" y="169"/>
                  </a:cubicBezTo>
                  <a:cubicBezTo>
                    <a:pt x="54" y="169"/>
                    <a:pt x="54" y="169"/>
                    <a:pt x="51" y="191"/>
                  </a:cubicBezTo>
                  <a:lnTo>
                    <a:pt x="42" y="188"/>
                  </a:lnTo>
                  <a:cubicBezTo>
                    <a:pt x="35" y="188"/>
                    <a:pt x="29" y="188"/>
                    <a:pt x="16" y="207"/>
                  </a:cubicBezTo>
                  <a:cubicBezTo>
                    <a:pt x="6" y="222"/>
                    <a:pt x="0" y="254"/>
                    <a:pt x="7" y="254"/>
                  </a:cubicBezTo>
                  <a:cubicBezTo>
                    <a:pt x="8" y="254"/>
                    <a:pt x="10" y="252"/>
                    <a:pt x="13" y="248"/>
                  </a:cubicBezTo>
                  <a:lnTo>
                    <a:pt x="16" y="270"/>
                  </a:lnTo>
                  <a:cubicBezTo>
                    <a:pt x="13" y="302"/>
                    <a:pt x="14" y="318"/>
                    <a:pt x="17" y="318"/>
                  </a:cubicBezTo>
                  <a:cubicBezTo>
                    <a:pt x="19" y="318"/>
                    <a:pt x="23" y="303"/>
                    <a:pt x="26" y="273"/>
                  </a:cubicBezTo>
                  <a:cubicBezTo>
                    <a:pt x="29" y="238"/>
                    <a:pt x="31" y="222"/>
                    <a:pt x="32" y="222"/>
                  </a:cubicBezTo>
                  <a:cubicBezTo>
                    <a:pt x="33" y="222"/>
                    <a:pt x="34" y="233"/>
                    <a:pt x="35" y="251"/>
                  </a:cubicBezTo>
                  <a:cubicBezTo>
                    <a:pt x="29" y="295"/>
                    <a:pt x="35" y="295"/>
                    <a:pt x="42" y="295"/>
                  </a:cubicBezTo>
                  <a:cubicBezTo>
                    <a:pt x="48" y="295"/>
                    <a:pt x="48" y="295"/>
                    <a:pt x="45" y="317"/>
                  </a:cubicBezTo>
                  <a:cubicBezTo>
                    <a:pt x="42" y="338"/>
                    <a:pt x="45" y="357"/>
                    <a:pt x="51" y="360"/>
                  </a:cubicBezTo>
                  <a:cubicBezTo>
                    <a:pt x="57" y="360"/>
                    <a:pt x="57" y="360"/>
                    <a:pt x="57" y="338"/>
                  </a:cubicBezTo>
                  <a:cubicBezTo>
                    <a:pt x="56" y="330"/>
                    <a:pt x="57" y="325"/>
                    <a:pt x="59" y="325"/>
                  </a:cubicBezTo>
                  <a:cubicBezTo>
                    <a:pt x="62" y="325"/>
                    <a:pt x="67" y="336"/>
                    <a:pt x="67" y="360"/>
                  </a:cubicBezTo>
                  <a:cubicBezTo>
                    <a:pt x="68" y="370"/>
                    <a:pt x="69" y="375"/>
                    <a:pt x="70" y="375"/>
                  </a:cubicBezTo>
                  <a:cubicBezTo>
                    <a:pt x="71" y="375"/>
                    <a:pt x="72" y="365"/>
                    <a:pt x="76" y="342"/>
                  </a:cubicBezTo>
                  <a:cubicBezTo>
                    <a:pt x="78" y="322"/>
                    <a:pt x="81" y="311"/>
                    <a:pt x="85" y="311"/>
                  </a:cubicBezTo>
                  <a:cubicBezTo>
                    <a:pt x="88" y="311"/>
                    <a:pt x="92" y="322"/>
                    <a:pt x="92" y="345"/>
                  </a:cubicBezTo>
                  <a:lnTo>
                    <a:pt x="104" y="345"/>
                  </a:lnTo>
                  <a:cubicBezTo>
                    <a:pt x="107" y="345"/>
                    <a:pt x="110" y="326"/>
                    <a:pt x="114" y="304"/>
                  </a:cubicBezTo>
                  <a:cubicBezTo>
                    <a:pt x="115" y="280"/>
                    <a:pt x="116" y="271"/>
                    <a:pt x="117" y="271"/>
                  </a:cubicBezTo>
                  <a:cubicBezTo>
                    <a:pt x="118" y="271"/>
                    <a:pt x="119" y="276"/>
                    <a:pt x="120" y="285"/>
                  </a:cubicBezTo>
                  <a:cubicBezTo>
                    <a:pt x="123" y="298"/>
                    <a:pt x="123" y="313"/>
                    <a:pt x="120" y="326"/>
                  </a:cubicBezTo>
                  <a:cubicBezTo>
                    <a:pt x="120" y="348"/>
                    <a:pt x="126" y="348"/>
                    <a:pt x="129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40" y="348"/>
                    <a:pt x="148" y="346"/>
                    <a:pt x="148" y="329"/>
                  </a:cubicBezTo>
                  <a:cubicBezTo>
                    <a:pt x="148" y="342"/>
                    <a:pt x="148" y="338"/>
                    <a:pt x="148" y="351"/>
                  </a:cubicBezTo>
                  <a:cubicBezTo>
                    <a:pt x="150" y="351"/>
                    <a:pt x="151" y="361"/>
                    <a:pt x="151" y="361"/>
                  </a:cubicBezTo>
                  <a:cubicBezTo>
                    <a:pt x="151" y="361"/>
                    <a:pt x="151" y="358"/>
                    <a:pt x="151" y="351"/>
                  </a:cubicBezTo>
                  <a:cubicBezTo>
                    <a:pt x="151" y="351"/>
                    <a:pt x="157" y="351"/>
                    <a:pt x="167" y="373"/>
                  </a:cubicBezTo>
                  <a:cubicBezTo>
                    <a:pt x="169" y="378"/>
                    <a:pt x="171" y="381"/>
                    <a:pt x="174" y="381"/>
                  </a:cubicBezTo>
                  <a:cubicBezTo>
                    <a:pt x="183" y="381"/>
                    <a:pt x="192" y="348"/>
                    <a:pt x="183" y="313"/>
                  </a:cubicBezTo>
                  <a:lnTo>
                    <a:pt x="189" y="313"/>
                  </a:lnTo>
                  <a:cubicBezTo>
                    <a:pt x="195" y="313"/>
                    <a:pt x="198" y="295"/>
                    <a:pt x="198" y="295"/>
                  </a:cubicBezTo>
                  <a:cubicBezTo>
                    <a:pt x="198" y="279"/>
                    <a:pt x="202" y="274"/>
                    <a:pt x="206" y="274"/>
                  </a:cubicBezTo>
                  <a:cubicBezTo>
                    <a:pt x="207" y="274"/>
                    <a:pt x="209" y="275"/>
                    <a:pt x="211" y="276"/>
                  </a:cubicBezTo>
                  <a:lnTo>
                    <a:pt x="204" y="317"/>
                  </a:lnTo>
                  <a:cubicBezTo>
                    <a:pt x="199" y="353"/>
                    <a:pt x="200" y="376"/>
                    <a:pt x="204" y="376"/>
                  </a:cubicBezTo>
                  <a:cubicBezTo>
                    <a:pt x="206" y="376"/>
                    <a:pt x="210" y="364"/>
                    <a:pt x="214" y="338"/>
                  </a:cubicBezTo>
                  <a:cubicBezTo>
                    <a:pt x="214" y="351"/>
                    <a:pt x="214" y="348"/>
                    <a:pt x="214" y="360"/>
                  </a:cubicBezTo>
                  <a:cubicBezTo>
                    <a:pt x="212" y="370"/>
                    <a:pt x="213" y="375"/>
                    <a:pt x="216" y="375"/>
                  </a:cubicBezTo>
                  <a:cubicBezTo>
                    <a:pt x="219" y="375"/>
                    <a:pt x="223" y="370"/>
                    <a:pt x="230" y="360"/>
                  </a:cubicBezTo>
                  <a:cubicBezTo>
                    <a:pt x="236" y="360"/>
                    <a:pt x="245" y="320"/>
                    <a:pt x="245" y="301"/>
                  </a:cubicBezTo>
                  <a:cubicBezTo>
                    <a:pt x="248" y="279"/>
                    <a:pt x="255" y="279"/>
                    <a:pt x="255" y="279"/>
                  </a:cubicBezTo>
                  <a:cubicBezTo>
                    <a:pt x="261" y="282"/>
                    <a:pt x="261" y="282"/>
                    <a:pt x="258" y="301"/>
                  </a:cubicBezTo>
                  <a:cubicBezTo>
                    <a:pt x="256" y="323"/>
                    <a:pt x="258" y="334"/>
                    <a:pt x="261" y="334"/>
                  </a:cubicBezTo>
                  <a:cubicBezTo>
                    <a:pt x="264" y="334"/>
                    <a:pt x="269" y="324"/>
                    <a:pt x="273" y="304"/>
                  </a:cubicBezTo>
                  <a:lnTo>
                    <a:pt x="273" y="326"/>
                  </a:lnTo>
                  <a:cubicBezTo>
                    <a:pt x="271" y="340"/>
                    <a:pt x="272" y="355"/>
                    <a:pt x="284" y="355"/>
                  </a:cubicBezTo>
                  <a:cubicBezTo>
                    <a:pt x="288" y="355"/>
                    <a:pt x="294" y="353"/>
                    <a:pt x="302" y="348"/>
                  </a:cubicBezTo>
                  <a:cubicBezTo>
                    <a:pt x="324" y="351"/>
                    <a:pt x="342" y="354"/>
                    <a:pt x="339" y="373"/>
                  </a:cubicBezTo>
                  <a:cubicBezTo>
                    <a:pt x="339" y="377"/>
                    <a:pt x="340" y="379"/>
                    <a:pt x="342" y="379"/>
                  </a:cubicBezTo>
                  <a:cubicBezTo>
                    <a:pt x="349" y="379"/>
                    <a:pt x="367" y="349"/>
                    <a:pt x="377" y="317"/>
                  </a:cubicBezTo>
                  <a:cubicBezTo>
                    <a:pt x="377" y="335"/>
                    <a:pt x="383" y="338"/>
                    <a:pt x="393" y="338"/>
                  </a:cubicBezTo>
                  <a:cubicBezTo>
                    <a:pt x="408" y="342"/>
                    <a:pt x="408" y="342"/>
                    <a:pt x="408" y="360"/>
                  </a:cubicBezTo>
                  <a:cubicBezTo>
                    <a:pt x="403" y="381"/>
                    <a:pt x="401" y="391"/>
                    <a:pt x="402" y="391"/>
                  </a:cubicBezTo>
                  <a:cubicBezTo>
                    <a:pt x="403" y="391"/>
                    <a:pt x="407" y="381"/>
                    <a:pt x="414" y="360"/>
                  </a:cubicBezTo>
                  <a:cubicBezTo>
                    <a:pt x="417" y="346"/>
                    <a:pt x="420" y="340"/>
                    <a:pt x="424" y="340"/>
                  </a:cubicBezTo>
                  <a:cubicBezTo>
                    <a:pt x="430" y="340"/>
                    <a:pt x="435" y="359"/>
                    <a:pt x="433" y="385"/>
                  </a:cubicBezTo>
                  <a:cubicBezTo>
                    <a:pt x="430" y="404"/>
                    <a:pt x="436" y="407"/>
                    <a:pt x="449" y="407"/>
                  </a:cubicBezTo>
                  <a:cubicBezTo>
                    <a:pt x="452" y="397"/>
                    <a:pt x="461" y="388"/>
                    <a:pt x="472" y="388"/>
                  </a:cubicBezTo>
                  <a:cubicBezTo>
                    <a:pt x="474" y="388"/>
                    <a:pt x="475" y="388"/>
                    <a:pt x="477" y="389"/>
                  </a:cubicBezTo>
                  <a:cubicBezTo>
                    <a:pt x="481" y="389"/>
                    <a:pt x="483" y="390"/>
                    <a:pt x="485" y="390"/>
                  </a:cubicBezTo>
                  <a:cubicBezTo>
                    <a:pt x="493" y="390"/>
                    <a:pt x="493" y="383"/>
                    <a:pt x="496" y="351"/>
                  </a:cubicBezTo>
                  <a:cubicBezTo>
                    <a:pt x="501" y="313"/>
                    <a:pt x="504" y="310"/>
                    <a:pt x="514" y="310"/>
                  </a:cubicBezTo>
                  <a:cubicBezTo>
                    <a:pt x="515" y="310"/>
                    <a:pt x="516" y="310"/>
                    <a:pt x="518" y="310"/>
                  </a:cubicBezTo>
                  <a:cubicBezTo>
                    <a:pt x="524" y="310"/>
                    <a:pt x="527" y="310"/>
                    <a:pt x="527" y="332"/>
                  </a:cubicBezTo>
                  <a:cubicBezTo>
                    <a:pt x="527" y="332"/>
                    <a:pt x="530" y="354"/>
                    <a:pt x="537" y="354"/>
                  </a:cubicBezTo>
                  <a:cubicBezTo>
                    <a:pt x="543" y="354"/>
                    <a:pt x="546" y="354"/>
                    <a:pt x="546" y="376"/>
                  </a:cubicBezTo>
                  <a:cubicBezTo>
                    <a:pt x="546" y="376"/>
                    <a:pt x="549" y="398"/>
                    <a:pt x="562" y="398"/>
                  </a:cubicBezTo>
                  <a:cubicBezTo>
                    <a:pt x="571" y="401"/>
                    <a:pt x="584" y="401"/>
                    <a:pt x="581" y="423"/>
                  </a:cubicBezTo>
                  <a:cubicBezTo>
                    <a:pt x="587" y="423"/>
                    <a:pt x="587" y="423"/>
                    <a:pt x="587" y="401"/>
                  </a:cubicBezTo>
                  <a:cubicBezTo>
                    <a:pt x="589" y="388"/>
                    <a:pt x="593" y="373"/>
                    <a:pt x="602" y="373"/>
                  </a:cubicBezTo>
                  <a:cubicBezTo>
                    <a:pt x="606" y="373"/>
                    <a:pt x="612" y="376"/>
                    <a:pt x="618" y="382"/>
                  </a:cubicBezTo>
                  <a:cubicBezTo>
                    <a:pt x="621" y="383"/>
                    <a:pt x="624" y="384"/>
                    <a:pt x="627" y="384"/>
                  </a:cubicBezTo>
                  <a:cubicBezTo>
                    <a:pt x="636" y="384"/>
                    <a:pt x="644" y="380"/>
                    <a:pt x="646" y="367"/>
                  </a:cubicBezTo>
                  <a:cubicBezTo>
                    <a:pt x="653" y="367"/>
                    <a:pt x="653" y="367"/>
                    <a:pt x="649" y="389"/>
                  </a:cubicBezTo>
                  <a:cubicBezTo>
                    <a:pt x="648" y="409"/>
                    <a:pt x="650" y="419"/>
                    <a:pt x="655" y="419"/>
                  </a:cubicBezTo>
                  <a:cubicBezTo>
                    <a:pt x="659" y="419"/>
                    <a:pt x="665" y="409"/>
                    <a:pt x="671" y="389"/>
                  </a:cubicBezTo>
                  <a:cubicBezTo>
                    <a:pt x="673" y="380"/>
                    <a:pt x="675" y="375"/>
                    <a:pt x="677" y="375"/>
                  </a:cubicBezTo>
                  <a:cubicBezTo>
                    <a:pt x="680" y="375"/>
                    <a:pt x="682" y="380"/>
                    <a:pt x="684" y="392"/>
                  </a:cubicBezTo>
                  <a:cubicBezTo>
                    <a:pt x="684" y="392"/>
                    <a:pt x="690" y="392"/>
                    <a:pt x="696" y="370"/>
                  </a:cubicBezTo>
                  <a:cubicBezTo>
                    <a:pt x="700" y="361"/>
                    <a:pt x="701" y="356"/>
                    <a:pt x="703" y="356"/>
                  </a:cubicBezTo>
                  <a:cubicBezTo>
                    <a:pt x="705" y="356"/>
                    <a:pt x="707" y="362"/>
                    <a:pt x="712" y="373"/>
                  </a:cubicBezTo>
                  <a:cubicBezTo>
                    <a:pt x="712" y="392"/>
                    <a:pt x="715" y="395"/>
                    <a:pt x="722" y="395"/>
                  </a:cubicBezTo>
                  <a:cubicBezTo>
                    <a:pt x="727" y="387"/>
                    <a:pt x="742" y="383"/>
                    <a:pt x="757" y="383"/>
                  </a:cubicBezTo>
                  <a:cubicBezTo>
                    <a:pt x="776" y="383"/>
                    <a:pt x="796" y="389"/>
                    <a:pt x="800" y="401"/>
                  </a:cubicBezTo>
                  <a:cubicBezTo>
                    <a:pt x="806" y="382"/>
                    <a:pt x="806" y="382"/>
                    <a:pt x="812" y="382"/>
                  </a:cubicBezTo>
                  <a:cubicBezTo>
                    <a:pt x="814" y="398"/>
                    <a:pt x="815" y="405"/>
                    <a:pt x="817" y="405"/>
                  </a:cubicBezTo>
                  <a:cubicBezTo>
                    <a:pt x="820" y="405"/>
                    <a:pt x="823" y="388"/>
                    <a:pt x="825" y="364"/>
                  </a:cubicBezTo>
                  <a:lnTo>
                    <a:pt x="819" y="360"/>
                  </a:lnTo>
                  <a:lnTo>
                    <a:pt x="812" y="360"/>
                  </a:lnTo>
                  <a:cubicBezTo>
                    <a:pt x="814" y="342"/>
                    <a:pt x="818" y="332"/>
                    <a:pt x="821" y="332"/>
                  </a:cubicBezTo>
                  <a:cubicBezTo>
                    <a:pt x="826" y="332"/>
                    <a:pt x="830" y="348"/>
                    <a:pt x="828" y="382"/>
                  </a:cubicBezTo>
                  <a:cubicBezTo>
                    <a:pt x="830" y="405"/>
                    <a:pt x="830" y="416"/>
                    <a:pt x="832" y="416"/>
                  </a:cubicBezTo>
                  <a:cubicBezTo>
                    <a:pt x="834" y="416"/>
                    <a:pt x="836" y="405"/>
                    <a:pt x="841" y="385"/>
                  </a:cubicBezTo>
                  <a:cubicBezTo>
                    <a:pt x="844" y="365"/>
                    <a:pt x="847" y="355"/>
                    <a:pt x="850" y="355"/>
                  </a:cubicBezTo>
                  <a:cubicBezTo>
                    <a:pt x="852" y="355"/>
                    <a:pt x="855" y="365"/>
                    <a:pt x="856" y="385"/>
                  </a:cubicBezTo>
                  <a:cubicBezTo>
                    <a:pt x="855" y="407"/>
                    <a:pt x="854" y="418"/>
                    <a:pt x="855" y="418"/>
                  </a:cubicBezTo>
                  <a:cubicBezTo>
                    <a:pt x="856" y="418"/>
                    <a:pt x="858" y="407"/>
                    <a:pt x="863" y="385"/>
                  </a:cubicBezTo>
                  <a:cubicBezTo>
                    <a:pt x="871" y="341"/>
                    <a:pt x="880" y="315"/>
                    <a:pt x="885" y="315"/>
                  </a:cubicBezTo>
                  <a:cubicBezTo>
                    <a:pt x="890" y="315"/>
                    <a:pt x="892" y="332"/>
                    <a:pt x="891" y="370"/>
                  </a:cubicBezTo>
                  <a:cubicBezTo>
                    <a:pt x="888" y="411"/>
                    <a:pt x="891" y="432"/>
                    <a:pt x="897" y="432"/>
                  </a:cubicBezTo>
                  <a:cubicBezTo>
                    <a:pt x="903" y="432"/>
                    <a:pt x="903" y="411"/>
                    <a:pt x="906" y="392"/>
                  </a:cubicBezTo>
                  <a:cubicBezTo>
                    <a:pt x="905" y="370"/>
                    <a:pt x="905" y="359"/>
                    <a:pt x="906" y="359"/>
                  </a:cubicBezTo>
                  <a:cubicBezTo>
                    <a:pt x="908" y="359"/>
                    <a:pt x="911" y="370"/>
                    <a:pt x="916" y="392"/>
                  </a:cubicBezTo>
                  <a:cubicBezTo>
                    <a:pt x="923" y="427"/>
                    <a:pt x="930" y="444"/>
                    <a:pt x="938" y="444"/>
                  </a:cubicBezTo>
                  <a:cubicBezTo>
                    <a:pt x="945" y="444"/>
                    <a:pt x="952" y="434"/>
                    <a:pt x="960" y="417"/>
                  </a:cubicBezTo>
                  <a:cubicBezTo>
                    <a:pt x="972" y="396"/>
                    <a:pt x="982" y="386"/>
                    <a:pt x="987" y="386"/>
                  </a:cubicBezTo>
                  <a:cubicBezTo>
                    <a:pt x="992" y="386"/>
                    <a:pt x="991" y="396"/>
                    <a:pt x="982" y="417"/>
                  </a:cubicBezTo>
                  <a:cubicBezTo>
                    <a:pt x="974" y="441"/>
                    <a:pt x="971" y="451"/>
                    <a:pt x="973" y="451"/>
                  </a:cubicBezTo>
                  <a:cubicBezTo>
                    <a:pt x="974" y="451"/>
                    <a:pt x="977" y="446"/>
                    <a:pt x="982" y="439"/>
                  </a:cubicBezTo>
                  <a:lnTo>
                    <a:pt x="1007" y="442"/>
                  </a:lnTo>
                  <a:cubicBezTo>
                    <a:pt x="1013" y="442"/>
                    <a:pt x="1019" y="420"/>
                    <a:pt x="1022" y="401"/>
                  </a:cubicBezTo>
                  <a:cubicBezTo>
                    <a:pt x="1024" y="427"/>
                    <a:pt x="1029" y="445"/>
                    <a:pt x="1035" y="445"/>
                  </a:cubicBezTo>
                  <a:cubicBezTo>
                    <a:pt x="1039" y="445"/>
                    <a:pt x="1043" y="438"/>
                    <a:pt x="1047" y="423"/>
                  </a:cubicBezTo>
                  <a:lnTo>
                    <a:pt x="1060" y="423"/>
                  </a:lnTo>
                  <a:cubicBezTo>
                    <a:pt x="1063" y="423"/>
                    <a:pt x="1063" y="423"/>
                    <a:pt x="1073" y="404"/>
                  </a:cubicBezTo>
                  <a:cubicBezTo>
                    <a:pt x="1074" y="398"/>
                    <a:pt x="1076" y="395"/>
                    <a:pt x="1077" y="395"/>
                  </a:cubicBezTo>
                  <a:cubicBezTo>
                    <a:pt x="1081" y="395"/>
                    <a:pt x="1084" y="411"/>
                    <a:pt x="1088" y="426"/>
                  </a:cubicBezTo>
                  <a:cubicBezTo>
                    <a:pt x="1090" y="442"/>
                    <a:pt x="1093" y="457"/>
                    <a:pt x="1095" y="457"/>
                  </a:cubicBezTo>
                  <a:cubicBezTo>
                    <a:pt x="1096" y="457"/>
                    <a:pt x="1097" y="455"/>
                    <a:pt x="1098" y="448"/>
                  </a:cubicBezTo>
                  <a:cubicBezTo>
                    <a:pt x="1101" y="426"/>
                    <a:pt x="1107" y="407"/>
                    <a:pt x="1116" y="385"/>
                  </a:cubicBezTo>
                  <a:cubicBezTo>
                    <a:pt x="1118" y="380"/>
                    <a:pt x="1120" y="378"/>
                    <a:pt x="1121" y="378"/>
                  </a:cubicBezTo>
                  <a:lnTo>
                    <a:pt x="1121" y="378"/>
                  </a:lnTo>
                  <a:cubicBezTo>
                    <a:pt x="1125" y="378"/>
                    <a:pt x="1126" y="394"/>
                    <a:pt x="1120" y="407"/>
                  </a:cubicBezTo>
                  <a:cubicBezTo>
                    <a:pt x="1120" y="423"/>
                    <a:pt x="1123" y="439"/>
                    <a:pt x="1129" y="451"/>
                  </a:cubicBezTo>
                  <a:cubicBezTo>
                    <a:pt x="1135" y="451"/>
                    <a:pt x="1148" y="451"/>
                    <a:pt x="1148" y="432"/>
                  </a:cubicBezTo>
                  <a:cubicBezTo>
                    <a:pt x="1148" y="422"/>
                    <a:pt x="1155" y="418"/>
                    <a:pt x="1163" y="418"/>
                  </a:cubicBezTo>
                  <a:cubicBezTo>
                    <a:pt x="1173" y="418"/>
                    <a:pt x="1184" y="424"/>
                    <a:pt x="1185" y="436"/>
                  </a:cubicBezTo>
                  <a:lnTo>
                    <a:pt x="1198" y="436"/>
                  </a:lnTo>
                  <a:cubicBezTo>
                    <a:pt x="1204" y="436"/>
                    <a:pt x="1210" y="417"/>
                    <a:pt x="1213" y="417"/>
                  </a:cubicBezTo>
                  <a:cubicBezTo>
                    <a:pt x="1213" y="417"/>
                    <a:pt x="1213" y="417"/>
                    <a:pt x="1214" y="417"/>
                  </a:cubicBezTo>
                  <a:cubicBezTo>
                    <a:pt x="1214" y="417"/>
                    <a:pt x="1220" y="417"/>
                    <a:pt x="1226" y="395"/>
                  </a:cubicBezTo>
                  <a:cubicBezTo>
                    <a:pt x="1232" y="395"/>
                    <a:pt x="1239" y="395"/>
                    <a:pt x="1239" y="417"/>
                  </a:cubicBezTo>
                  <a:cubicBezTo>
                    <a:pt x="1242" y="396"/>
                    <a:pt x="1243" y="386"/>
                    <a:pt x="1245" y="386"/>
                  </a:cubicBezTo>
                  <a:cubicBezTo>
                    <a:pt x="1246" y="386"/>
                    <a:pt x="1246" y="396"/>
                    <a:pt x="1248" y="417"/>
                  </a:cubicBezTo>
                  <a:cubicBezTo>
                    <a:pt x="1246" y="439"/>
                    <a:pt x="1246" y="450"/>
                    <a:pt x="1246" y="450"/>
                  </a:cubicBezTo>
                  <a:cubicBezTo>
                    <a:pt x="1247" y="450"/>
                    <a:pt x="1250" y="439"/>
                    <a:pt x="1254" y="417"/>
                  </a:cubicBezTo>
                  <a:cubicBezTo>
                    <a:pt x="1257" y="408"/>
                    <a:pt x="1259" y="403"/>
                    <a:pt x="1260" y="403"/>
                  </a:cubicBezTo>
                  <a:cubicBezTo>
                    <a:pt x="1261" y="403"/>
                    <a:pt x="1262" y="409"/>
                    <a:pt x="1264" y="420"/>
                  </a:cubicBezTo>
                  <a:cubicBezTo>
                    <a:pt x="1264" y="429"/>
                    <a:pt x="1265" y="434"/>
                    <a:pt x="1267" y="434"/>
                  </a:cubicBezTo>
                  <a:cubicBezTo>
                    <a:pt x="1268" y="434"/>
                    <a:pt x="1270" y="429"/>
                    <a:pt x="1270" y="420"/>
                  </a:cubicBezTo>
                  <a:cubicBezTo>
                    <a:pt x="1274" y="394"/>
                    <a:pt x="1282" y="376"/>
                    <a:pt x="1287" y="376"/>
                  </a:cubicBezTo>
                  <a:cubicBezTo>
                    <a:pt x="1291" y="376"/>
                    <a:pt x="1293" y="384"/>
                    <a:pt x="1292" y="401"/>
                  </a:cubicBezTo>
                  <a:cubicBezTo>
                    <a:pt x="1292" y="401"/>
                    <a:pt x="1298" y="401"/>
                    <a:pt x="1304" y="379"/>
                  </a:cubicBezTo>
                  <a:cubicBezTo>
                    <a:pt x="1308" y="359"/>
                    <a:pt x="1309" y="349"/>
                    <a:pt x="1310" y="349"/>
                  </a:cubicBezTo>
                  <a:cubicBezTo>
                    <a:pt x="1311" y="349"/>
                    <a:pt x="1311" y="359"/>
                    <a:pt x="1311" y="379"/>
                  </a:cubicBezTo>
                  <a:cubicBezTo>
                    <a:pt x="1312" y="402"/>
                    <a:pt x="1315" y="413"/>
                    <a:pt x="1318" y="413"/>
                  </a:cubicBezTo>
                  <a:cubicBezTo>
                    <a:pt x="1320" y="413"/>
                    <a:pt x="1323" y="402"/>
                    <a:pt x="1326" y="382"/>
                  </a:cubicBezTo>
                  <a:cubicBezTo>
                    <a:pt x="1326" y="382"/>
                    <a:pt x="1329" y="373"/>
                    <a:pt x="1333" y="373"/>
                  </a:cubicBezTo>
                  <a:cubicBezTo>
                    <a:pt x="1335" y="373"/>
                    <a:pt x="1337" y="375"/>
                    <a:pt x="1339" y="382"/>
                  </a:cubicBezTo>
                  <a:cubicBezTo>
                    <a:pt x="1344" y="395"/>
                    <a:pt x="1358" y="408"/>
                    <a:pt x="1367" y="408"/>
                  </a:cubicBezTo>
                  <a:cubicBezTo>
                    <a:pt x="1373" y="408"/>
                    <a:pt x="1378" y="402"/>
                    <a:pt x="1377" y="385"/>
                  </a:cubicBezTo>
                  <a:lnTo>
                    <a:pt x="1389" y="385"/>
                  </a:lnTo>
                  <a:cubicBezTo>
                    <a:pt x="1394" y="396"/>
                    <a:pt x="1398" y="402"/>
                    <a:pt x="1401" y="402"/>
                  </a:cubicBezTo>
                  <a:cubicBezTo>
                    <a:pt x="1405" y="402"/>
                    <a:pt x="1408" y="396"/>
                    <a:pt x="1411" y="385"/>
                  </a:cubicBezTo>
                  <a:lnTo>
                    <a:pt x="1417" y="367"/>
                  </a:lnTo>
                  <a:lnTo>
                    <a:pt x="1417" y="367"/>
                  </a:lnTo>
                  <a:cubicBezTo>
                    <a:pt x="1414" y="385"/>
                    <a:pt x="1420" y="407"/>
                    <a:pt x="1427" y="407"/>
                  </a:cubicBezTo>
                  <a:cubicBezTo>
                    <a:pt x="1433" y="407"/>
                    <a:pt x="1430" y="407"/>
                    <a:pt x="1433" y="389"/>
                  </a:cubicBezTo>
                  <a:cubicBezTo>
                    <a:pt x="1427" y="367"/>
                    <a:pt x="1433" y="367"/>
                    <a:pt x="1439" y="367"/>
                  </a:cubicBezTo>
                  <a:cubicBezTo>
                    <a:pt x="1442" y="367"/>
                    <a:pt x="1449" y="389"/>
                    <a:pt x="1449" y="411"/>
                  </a:cubicBezTo>
                  <a:lnTo>
                    <a:pt x="1455" y="411"/>
                  </a:lnTo>
                  <a:cubicBezTo>
                    <a:pt x="1455" y="386"/>
                    <a:pt x="1457" y="376"/>
                    <a:pt x="1458" y="376"/>
                  </a:cubicBezTo>
                  <a:lnTo>
                    <a:pt x="1458" y="376"/>
                  </a:lnTo>
                  <a:cubicBezTo>
                    <a:pt x="1459" y="376"/>
                    <a:pt x="1459" y="381"/>
                    <a:pt x="1458" y="389"/>
                  </a:cubicBezTo>
                  <a:cubicBezTo>
                    <a:pt x="1464" y="411"/>
                    <a:pt x="1471" y="411"/>
                    <a:pt x="1477" y="411"/>
                  </a:cubicBezTo>
                  <a:cubicBezTo>
                    <a:pt x="1477" y="404"/>
                    <a:pt x="1477" y="402"/>
                    <a:pt x="1478" y="402"/>
                  </a:cubicBezTo>
                  <a:lnTo>
                    <a:pt x="1478" y="402"/>
                  </a:lnTo>
                  <a:cubicBezTo>
                    <a:pt x="1478" y="402"/>
                    <a:pt x="1479" y="411"/>
                    <a:pt x="1477" y="411"/>
                  </a:cubicBezTo>
                  <a:lnTo>
                    <a:pt x="1474" y="432"/>
                  </a:lnTo>
                  <a:cubicBezTo>
                    <a:pt x="1476" y="439"/>
                    <a:pt x="1477" y="442"/>
                    <a:pt x="1478" y="442"/>
                  </a:cubicBezTo>
                  <a:cubicBezTo>
                    <a:pt x="1480" y="442"/>
                    <a:pt x="1480" y="426"/>
                    <a:pt x="1480" y="411"/>
                  </a:cubicBezTo>
                  <a:lnTo>
                    <a:pt x="1492" y="414"/>
                  </a:lnTo>
                  <a:cubicBezTo>
                    <a:pt x="1499" y="414"/>
                    <a:pt x="1502" y="414"/>
                    <a:pt x="1499" y="392"/>
                  </a:cubicBezTo>
                  <a:cubicBezTo>
                    <a:pt x="1499" y="370"/>
                    <a:pt x="1499" y="351"/>
                    <a:pt x="1505" y="351"/>
                  </a:cubicBezTo>
                  <a:cubicBezTo>
                    <a:pt x="1505" y="344"/>
                    <a:pt x="1506" y="341"/>
                    <a:pt x="1506" y="341"/>
                  </a:cubicBezTo>
                  <a:lnTo>
                    <a:pt x="1506" y="341"/>
                  </a:lnTo>
                  <a:cubicBezTo>
                    <a:pt x="1508" y="341"/>
                    <a:pt x="1509" y="351"/>
                    <a:pt x="1505" y="351"/>
                  </a:cubicBezTo>
                  <a:cubicBezTo>
                    <a:pt x="1505" y="370"/>
                    <a:pt x="1505" y="392"/>
                    <a:pt x="1508" y="392"/>
                  </a:cubicBezTo>
                  <a:cubicBezTo>
                    <a:pt x="1514" y="392"/>
                    <a:pt x="1514" y="414"/>
                    <a:pt x="1514" y="414"/>
                  </a:cubicBezTo>
                  <a:cubicBezTo>
                    <a:pt x="1512" y="431"/>
                    <a:pt x="1514" y="438"/>
                    <a:pt x="1518" y="438"/>
                  </a:cubicBezTo>
                  <a:cubicBezTo>
                    <a:pt x="1524" y="438"/>
                    <a:pt x="1533" y="426"/>
                    <a:pt x="1536" y="414"/>
                  </a:cubicBezTo>
                  <a:cubicBezTo>
                    <a:pt x="1543" y="394"/>
                    <a:pt x="1547" y="383"/>
                    <a:pt x="1550" y="383"/>
                  </a:cubicBezTo>
                  <a:cubicBezTo>
                    <a:pt x="1553" y="383"/>
                    <a:pt x="1554" y="394"/>
                    <a:pt x="1552" y="417"/>
                  </a:cubicBezTo>
                  <a:cubicBezTo>
                    <a:pt x="1552" y="428"/>
                    <a:pt x="1553" y="433"/>
                    <a:pt x="1555" y="433"/>
                  </a:cubicBezTo>
                  <a:cubicBezTo>
                    <a:pt x="1559" y="433"/>
                    <a:pt x="1566" y="399"/>
                    <a:pt x="1571" y="354"/>
                  </a:cubicBezTo>
                  <a:lnTo>
                    <a:pt x="1577" y="291"/>
                  </a:lnTo>
                  <a:lnTo>
                    <a:pt x="1577" y="354"/>
                  </a:lnTo>
                  <a:cubicBezTo>
                    <a:pt x="1579" y="404"/>
                    <a:pt x="1580" y="425"/>
                    <a:pt x="1584" y="425"/>
                  </a:cubicBezTo>
                  <a:cubicBezTo>
                    <a:pt x="1587" y="425"/>
                    <a:pt x="1591" y="415"/>
                    <a:pt x="1599" y="398"/>
                  </a:cubicBezTo>
                  <a:cubicBezTo>
                    <a:pt x="1604" y="387"/>
                    <a:pt x="1606" y="382"/>
                    <a:pt x="1607" y="382"/>
                  </a:cubicBezTo>
                  <a:cubicBezTo>
                    <a:pt x="1608" y="382"/>
                    <a:pt x="1608" y="387"/>
                    <a:pt x="1608" y="398"/>
                  </a:cubicBezTo>
                  <a:cubicBezTo>
                    <a:pt x="1608" y="420"/>
                    <a:pt x="1615" y="420"/>
                    <a:pt x="1630" y="420"/>
                  </a:cubicBezTo>
                  <a:cubicBezTo>
                    <a:pt x="1646" y="420"/>
                    <a:pt x="1652" y="420"/>
                    <a:pt x="1652" y="401"/>
                  </a:cubicBezTo>
                  <a:lnTo>
                    <a:pt x="1665" y="401"/>
                  </a:lnTo>
                  <a:cubicBezTo>
                    <a:pt x="1666" y="417"/>
                    <a:pt x="1669" y="424"/>
                    <a:pt x="1671" y="424"/>
                  </a:cubicBezTo>
                  <a:cubicBezTo>
                    <a:pt x="1675" y="424"/>
                    <a:pt x="1678" y="406"/>
                    <a:pt x="1674" y="379"/>
                  </a:cubicBezTo>
                  <a:lnTo>
                    <a:pt x="1674" y="379"/>
                  </a:lnTo>
                  <a:lnTo>
                    <a:pt x="1687" y="382"/>
                  </a:lnTo>
                  <a:lnTo>
                    <a:pt x="1687" y="401"/>
                  </a:lnTo>
                  <a:cubicBezTo>
                    <a:pt x="1687" y="423"/>
                    <a:pt x="1696" y="423"/>
                    <a:pt x="1740" y="426"/>
                  </a:cubicBezTo>
                  <a:cubicBezTo>
                    <a:pt x="1749" y="427"/>
                    <a:pt x="1756" y="427"/>
                    <a:pt x="1762" y="427"/>
                  </a:cubicBezTo>
                  <a:cubicBezTo>
                    <a:pt x="1792" y="427"/>
                    <a:pt x="1796" y="419"/>
                    <a:pt x="1796" y="385"/>
                  </a:cubicBezTo>
                  <a:cubicBezTo>
                    <a:pt x="1800" y="365"/>
                    <a:pt x="1803" y="355"/>
                    <a:pt x="1805" y="355"/>
                  </a:cubicBezTo>
                  <a:cubicBezTo>
                    <a:pt x="1807" y="355"/>
                    <a:pt x="1809" y="365"/>
                    <a:pt x="1809" y="385"/>
                  </a:cubicBezTo>
                  <a:cubicBezTo>
                    <a:pt x="1809" y="401"/>
                    <a:pt x="1811" y="416"/>
                    <a:pt x="1811" y="416"/>
                  </a:cubicBezTo>
                  <a:cubicBezTo>
                    <a:pt x="1812" y="416"/>
                    <a:pt x="1812" y="414"/>
                    <a:pt x="1812" y="407"/>
                  </a:cubicBezTo>
                  <a:cubicBezTo>
                    <a:pt x="1812" y="407"/>
                    <a:pt x="1825" y="407"/>
                    <a:pt x="1831" y="429"/>
                  </a:cubicBezTo>
                  <a:cubicBezTo>
                    <a:pt x="1838" y="447"/>
                    <a:pt x="1843" y="453"/>
                    <a:pt x="1846" y="453"/>
                  </a:cubicBezTo>
                  <a:cubicBezTo>
                    <a:pt x="1851" y="453"/>
                    <a:pt x="1853" y="442"/>
                    <a:pt x="1853" y="429"/>
                  </a:cubicBezTo>
                  <a:cubicBezTo>
                    <a:pt x="1850" y="412"/>
                    <a:pt x="1850" y="405"/>
                    <a:pt x="1850" y="405"/>
                  </a:cubicBezTo>
                  <a:lnTo>
                    <a:pt x="1850" y="405"/>
                  </a:lnTo>
                  <a:cubicBezTo>
                    <a:pt x="1851" y="405"/>
                    <a:pt x="1854" y="417"/>
                    <a:pt x="1856" y="429"/>
                  </a:cubicBezTo>
                  <a:cubicBezTo>
                    <a:pt x="1860" y="445"/>
                    <a:pt x="1865" y="460"/>
                    <a:pt x="1867" y="460"/>
                  </a:cubicBezTo>
                  <a:cubicBezTo>
                    <a:pt x="1868" y="460"/>
                    <a:pt x="1869" y="458"/>
                    <a:pt x="1869" y="451"/>
                  </a:cubicBezTo>
                  <a:cubicBezTo>
                    <a:pt x="1872" y="439"/>
                    <a:pt x="1884" y="427"/>
                    <a:pt x="1893" y="427"/>
                  </a:cubicBezTo>
                  <a:cubicBezTo>
                    <a:pt x="1900" y="427"/>
                    <a:pt x="1906" y="434"/>
                    <a:pt x="1906" y="451"/>
                  </a:cubicBezTo>
                  <a:lnTo>
                    <a:pt x="1919" y="451"/>
                  </a:lnTo>
                  <a:cubicBezTo>
                    <a:pt x="1919" y="432"/>
                    <a:pt x="1928" y="432"/>
                    <a:pt x="1941" y="432"/>
                  </a:cubicBezTo>
                  <a:cubicBezTo>
                    <a:pt x="1950" y="432"/>
                    <a:pt x="1956" y="432"/>
                    <a:pt x="1956" y="454"/>
                  </a:cubicBezTo>
                  <a:cubicBezTo>
                    <a:pt x="1953" y="465"/>
                    <a:pt x="1953" y="471"/>
                    <a:pt x="1955" y="471"/>
                  </a:cubicBezTo>
                  <a:cubicBezTo>
                    <a:pt x="1958" y="471"/>
                    <a:pt x="1963" y="465"/>
                    <a:pt x="1969" y="454"/>
                  </a:cubicBezTo>
                  <a:cubicBezTo>
                    <a:pt x="1975" y="454"/>
                    <a:pt x="1978" y="414"/>
                    <a:pt x="1984" y="414"/>
                  </a:cubicBezTo>
                  <a:cubicBezTo>
                    <a:pt x="1984" y="392"/>
                    <a:pt x="1991" y="373"/>
                    <a:pt x="1997" y="373"/>
                  </a:cubicBezTo>
                  <a:lnTo>
                    <a:pt x="1997" y="392"/>
                  </a:lnTo>
                  <a:cubicBezTo>
                    <a:pt x="1997" y="414"/>
                    <a:pt x="1997" y="436"/>
                    <a:pt x="1997" y="436"/>
                  </a:cubicBezTo>
                  <a:cubicBezTo>
                    <a:pt x="2000" y="436"/>
                    <a:pt x="2006" y="436"/>
                    <a:pt x="2006" y="414"/>
                  </a:cubicBezTo>
                  <a:cubicBezTo>
                    <a:pt x="2013" y="436"/>
                    <a:pt x="2019" y="436"/>
                    <a:pt x="2028" y="436"/>
                  </a:cubicBezTo>
                  <a:cubicBezTo>
                    <a:pt x="2041" y="436"/>
                    <a:pt x="2050" y="436"/>
                    <a:pt x="2057" y="417"/>
                  </a:cubicBezTo>
                  <a:cubicBezTo>
                    <a:pt x="2060" y="437"/>
                    <a:pt x="2069" y="447"/>
                    <a:pt x="2078" y="447"/>
                  </a:cubicBezTo>
                  <a:cubicBezTo>
                    <a:pt x="2088" y="447"/>
                    <a:pt x="2097" y="437"/>
                    <a:pt x="2100" y="417"/>
                  </a:cubicBezTo>
                  <a:cubicBezTo>
                    <a:pt x="2100" y="406"/>
                    <a:pt x="2102" y="400"/>
                    <a:pt x="2104" y="400"/>
                  </a:cubicBezTo>
                  <a:cubicBezTo>
                    <a:pt x="2107" y="400"/>
                    <a:pt x="2110" y="406"/>
                    <a:pt x="2113" y="417"/>
                  </a:cubicBezTo>
                  <a:cubicBezTo>
                    <a:pt x="2116" y="428"/>
                    <a:pt x="2118" y="433"/>
                    <a:pt x="2119" y="433"/>
                  </a:cubicBezTo>
                  <a:cubicBezTo>
                    <a:pt x="2120" y="433"/>
                    <a:pt x="2121" y="428"/>
                    <a:pt x="2122" y="417"/>
                  </a:cubicBezTo>
                  <a:cubicBezTo>
                    <a:pt x="2124" y="411"/>
                    <a:pt x="2126" y="409"/>
                    <a:pt x="2128" y="409"/>
                  </a:cubicBezTo>
                  <a:cubicBezTo>
                    <a:pt x="2132" y="409"/>
                    <a:pt x="2137" y="423"/>
                    <a:pt x="2141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2" y="473"/>
                    <a:pt x="2154" y="468"/>
                    <a:pt x="2157" y="461"/>
                  </a:cubicBezTo>
                  <a:cubicBezTo>
                    <a:pt x="2166" y="439"/>
                    <a:pt x="2179" y="439"/>
                    <a:pt x="2185" y="439"/>
                  </a:cubicBezTo>
                  <a:cubicBezTo>
                    <a:pt x="2194" y="420"/>
                    <a:pt x="2201" y="420"/>
                    <a:pt x="2194" y="398"/>
                  </a:cubicBezTo>
                  <a:cubicBezTo>
                    <a:pt x="2194" y="385"/>
                    <a:pt x="2198" y="370"/>
                    <a:pt x="2201" y="357"/>
                  </a:cubicBezTo>
                  <a:cubicBezTo>
                    <a:pt x="2204" y="350"/>
                    <a:pt x="2206" y="348"/>
                    <a:pt x="2207" y="348"/>
                  </a:cubicBezTo>
                  <a:lnTo>
                    <a:pt x="2207" y="348"/>
                  </a:lnTo>
                  <a:cubicBezTo>
                    <a:pt x="2210" y="348"/>
                    <a:pt x="2209" y="357"/>
                    <a:pt x="2207" y="357"/>
                  </a:cubicBezTo>
                  <a:cubicBezTo>
                    <a:pt x="2194" y="376"/>
                    <a:pt x="2201" y="376"/>
                    <a:pt x="2207" y="398"/>
                  </a:cubicBezTo>
                  <a:cubicBezTo>
                    <a:pt x="2213" y="420"/>
                    <a:pt x="2223" y="420"/>
                    <a:pt x="2229" y="420"/>
                  </a:cubicBezTo>
                  <a:lnTo>
                    <a:pt x="2251" y="420"/>
                  </a:lnTo>
                  <a:cubicBezTo>
                    <a:pt x="2259" y="431"/>
                    <a:pt x="2264" y="436"/>
                    <a:pt x="2268" y="436"/>
                  </a:cubicBezTo>
                  <a:cubicBezTo>
                    <a:pt x="2271" y="436"/>
                    <a:pt x="2273" y="431"/>
                    <a:pt x="2273" y="420"/>
                  </a:cubicBezTo>
                  <a:lnTo>
                    <a:pt x="2273" y="401"/>
                  </a:lnTo>
                  <a:cubicBezTo>
                    <a:pt x="2276" y="422"/>
                    <a:pt x="2292" y="432"/>
                    <a:pt x="2309" y="432"/>
                  </a:cubicBezTo>
                  <a:cubicBezTo>
                    <a:pt x="2325" y="432"/>
                    <a:pt x="2342" y="422"/>
                    <a:pt x="2345" y="401"/>
                  </a:cubicBezTo>
                  <a:cubicBezTo>
                    <a:pt x="2345" y="414"/>
                    <a:pt x="2345" y="411"/>
                    <a:pt x="2345" y="423"/>
                  </a:cubicBezTo>
                  <a:cubicBezTo>
                    <a:pt x="2345" y="442"/>
                    <a:pt x="2351" y="442"/>
                    <a:pt x="2361" y="442"/>
                  </a:cubicBezTo>
                  <a:cubicBezTo>
                    <a:pt x="2367" y="442"/>
                    <a:pt x="2389" y="423"/>
                    <a:pt x="2408" y="423"/>
                  </a:cubicBezTo>
                  <a:cubicBezTo>
                    <a:pt x="2429" y="423"/>
                    <a:pt x="2445" y="423"/>
                    <a:pt x="2445" y="401"/>
                  </a:cubicBezTo>
                  <a:cubicBezTo>
                    <a:pt x="2451" y="401"/>
                    <a:pt x="2451" y="401"/>
                    <a:pt x="2451" y="423"/>
                  </a:cubicBezTo>
                  <a:cubicBezTo>
                    <a:pt x="2445" y="445"/>
                    <a:pt x="2451" y="445"/>
                    <a:pt x="2458" y="445"/>
                  </a:cubicBezTo>
                  <a:cubicBezTo>
                    <a:pt x="2461" y="445"/>
                    <a:pt x="2461" y="423"/>
                    <a:pt x="2461" y="401"/>
                  </a:cubicBezTo>
                  <a:cubicBezTo>
                    <a:pt x="2461" y="392"/>
                    <a:pt x="2462" y="387"/>
                    <a:pt x="2465" y="387"/>
                  </a:cubicBezTo>
                  <a:cubicBezTo>
                    <a:pt x="2468" y="387"/>
                    <a:pt x="2472" y="392"/>
                    <a:pt x="2476" y="401"/>
                  </a:cubicBezTo>
                  <a:cubicBezTo>
                    <a:pt x="2481" y="412"/>
                    <a:pt x="2491" y="418"/>
                    <a:pt x="2500" y="418"/>
                  </a:cubicBezTo>
                  <a:cubicBezTo>
                    <a:pt x="2509" y="418"/>
                    <a:pt x="2519" y="412"/>
                    <a:pt x="2523" y="401"/>
                  </a:cubicBezTo>
                  <a:cubicBezTo>
                    <a:pt x="2527" y="401"/>
                    <a:pt x="2533" y="401"/>
                    <a:pt x="2533" y="423"/>
                  </a:cubicBezTo>
                  <a:cubicBezTo>
                    <a:pt x="2536" y="436"/>
                    <a:pt x="2542" y="447"/>
                    <a:pt x="2548" y="447"/>
                  </a:cubicBezTo>
                  <a:cubicBezTo>
                    <a:pt x="2552" y="447"/>
                    <a:pt x="2557" y="441"/>
                    <a:pt x="2561" y="423"/>
                  </a:cubicBezTo>
                  <a:cubicBezTo>
                    <a:pt x="2567" y="423"/>
                    <a:pt x="2567" y="423"/>
                    <a:pt x="2567" y="445"/>
                  </a:cubicBezTo>
                  <a:cubicBezTo>
                    <a:pt x="2571" y="456"/>
                    <a:pt x="2573" y="468"/>
                    <a:pt x="2574" y="468"/>
                  </a:cubicBezTo>
                  <a:cubicBezTo>
                    <a:pt x="2576" y="468"/>
                    <a:pt x="2577" y="462"/>
                    <a:pt x="2580" y="445"/>
                  </a:cubicBezTo>
                  <a:cubicBezTo>
                    <a:pt x="2585" y="434"/>
                    <a:pt x="2591" y="429"/>
                    <a:pt x="2598" y="429"/>
                  </a:cubicBezTo>
                  <a:cubicBezTo>
                    <a:pt x="2604" y="429"/>
                    <a:pt x="2611" y="434"/>
                    <a:pt x="2618" y="445"/>
                  </a:cubicBezTo>
                  <a:cubicBezTo>
                    <a:pt x="2624" y="445"/>
                    <a:pt x="2630" y="445"/>
                    <a:pt x="2627" y="423"/>
                  </a:cubicBezTo>
                  <a:cubicBezTo>
                    <a:pt x="2627" y="411"/>
                    <a:pt x="2627" y="414"/>
                    <a:pt x="2627" y="401"/>
                  </a:cubicBezTo>
                  <a:cubicBezTo>
                    <a:pt x="2630" y="423"/>
                    <a:pt x="2632" y="434"/>
                    <a:pt x="2633" y="434"/>
                  </a:cubicBezTo>
                  <a:cubicBezTo>
                    <a:pt x="2635" y="434"/>
                    <a:pt x="2636" y="423"/>
                    <a:pt x="2639" y="401"/>
                  </a:cubicBezTo>
                  <a:cubicBezTo>
                    <a:pt x="2639" y="392"/>
                    <a:pt x="2640" y="387"/>
                    <a:pt x="2641" y="387"/>
                  </a:cubicBezTo>
                  <a:cubicBezTo>
                    <a:pt x="2642" y="387"/>
                    <a:pt x="2643" y="392"/>
                    <a:pt x="2643" y="401"/>
                  </a:cubicBezTo>
                  <a:cubicBezTo>
                    <a:pt x="2649" y="423"/>
                    <a:pt x="2655" y="423"/>
                    <a:pt x="2655" y="423"/>
                  </a:cubicBezTo>
                  <a:cubicBezTo>
                    <a:pt x="2674" y="414"/>
                    <a:pt x="2696" y="404"/>
                    <a:pt x="2715" y="401"/>
                  </a:cubicBezTo>
                  <a:cubicBezTo>
                    <a:pt x="2762" y="401"/>
                    <a:pt x="2777" y="401"/>
                    <a:pt x="2777" y="379"/>
                  </a:cubicBezTo>
                  <a:cubicBezTo>
                    <a:pt x="2779" y="370"/>
                    <a:pt x="2780" y="365"/>
                    <a:pt x="2781" y="365"/>
                  </a:cubicBezTo>
                  <a:cubicBezTo>
                    <a:pt x="2782" y="365"/>
                    <a:pt x="2784" y="370"/>
                    <a:pt x="2787" y="379"/>
                  </a:cubicBezTo>
                  <a:cubicBezTo>
                    <a:pt x="2793" y="401"/>
                    <a:pt x="2799" y="401"/>
                    <a:pt x="2806" y="401"/>
                  </a:cubicBezTo>
                  <a:cubicBezTo>
                    <a:pt x="2812" y="401"/>
                    <a:pt x="2815" y="401"/>
                    <a:pt x="2815" y="423"/>
                  </a:cubicBezTo>
                  <a:cubicBezTo>
                    <a:pt x="2821" y="401"/>
                    <a:pt x="2821" y="401"/>
                    <a:pt x="2827" y="401"/>
                  </a:cubicBezTo>
                  <a:cubicBezTo>
                    <a:pt x="2827" y="412"/>
                    <a:pt x="2829" y="418"/>
                    <a:pt x="2831" y="418"/>
                  </a:cubicBezTo>
                  <a:cubicBezTo>
                    <a:pt x="2833" y="418"/>
                    <a:pt x="2835" y="412"/>
                    <a:pt x="2837" y="401"/>
                  </a:cubicBezTo>
                  <a:cubicBezTo>
                    <a:pt x="2840" y="381"/>
                    <a:pt x="2842" y="371"/>
                    <a:pt x="2842" y="371"/>
                  </a:cubicBezTo>
                  <a:cubicBezTo>
                    <a:pt x="2843" y="371"/>
                    <a:pt x="2843" y="381"/>
                    <a:pt x="2843" y="401"/>
                  </a:cubicBezTo>
                  <a:cubicBezTo>
                    <a:pt x="2843" y="417"/>
                    <a:pt x="2853" y="431"/>
                    <a:pt x="2856" y="431"/>
                  </a:cubicBezTo>
                  <a:cubicBezTo>
                    <a:pt x="2857" y="431"/>
                    <a:pt x="2857" y="428"/>
                    <a:pt x="2856" y="423"/>
                  </a:cubicBezTo>
                  <a:cubicBezTo>
                    <a:pt x="2856" y="401"/>
                    <a:pt x="2865" y="401"/>
                    <a:pt x="2871" y="379"/>
                  </a:cubicBezTo>
                  <a:cubicBezTo>
                    <a:pt x="2874" y="379"/>
                    <a:pt x="2881" y="379"/>
                    <a:pt x="2881" y="401"/>
                  </a:cubicBezTo>
                  <a:cubicBezTo>
                    <a:pt x="2883" y="407"/>
                    <a:pt x="2886" y="409"/>
                    <a:pt x="2891" y="409"/>
                  </a:cubicBezTo>
                  <a:cubicBezTo>
                    <a:pt x="2901" y="409"/>
                    <a:pt x="2916" y="395"/>
                    <a:pt x="2918" y="379"/>
                  </a:cubicBezTo>
                  <a:cubicBezTo>
                    <a:pt x="2918" y="368"/>
                    <a:pt x="2920" y="363"/>
                    <a:pt x="2921" y="363"/>
                  </a:cubicBezTo>
                  <a:cubicBezTo>
                    <a:pt x="2923" y="363"/>
                    <a:pt x="2925" y="368"/>
                    <a:pt x="2925" y="379"/>
                  </a:cubicBezTo>
                  <a:cubicBezTo>
                    <a:pt x="2928" y="401"/>
                    <a:pt x="2931" y="401"/>
                    <a:pt x="2937" y="401"/>
                  </a:cubicBezTo>
                  <a:cubicBezTo>
                    <a:pt x="2939" y="395"/>
                    <a:pt x="2940" y="392"/>
                    <a:pt x="2941" y="392"/>
                  </a:cubicBezTo>
                  <a:cubicBezTo>
                    <a:pt x="2943" y="392"/>
                    <a:pt x="2943" y="407"/>
                    <a:pt x="2943" y="420"/>
                  </a:cubicBezTo>
                  <a:cubicBezTo>
                    <a:pt x="2940" y="442"/>
                    <a:pt x="2943" y="442"/>
                    <a:pt x="2956" y="442"/>
                  </a:cubicBezTo>
                  <a:cubicBezTo>
                    <a:pt x="2959" y="420"/>
                    <a:pt x="2984" y="420"/>
                    <a:pt x="3000" y="420"/>
                  </a:cubicBezTo>
                  <a:cubicBezTo>
                    <a:pt x="3028" y="420"/>
                    <a:pt x="3031" y="398"/>
                    <a:pt x="3041" y="357"/>
                  </a:cubicBezTo>
                  <a:lnTo>
                    <a:pt x="3044" y="313"/>
                  </a:lnTo>
                  <a:lnTo>
                    <a:pt x="3047" y="357"/>
                  </a:lnTo>
                  <a:cubicBezTo>
                    <a:pt x="3047" y="376"/>
                    <a:pt x="3056" y="417"/>
                    <a:pt x="3056" y="417"/>
                  </a:cubicBezTo>
                  <a:cubicBezTo>
                    <a:pt x="3059" y="417"/>
                    <a:pt x="3059" y="398"/>
                    <a:pt x="3059" y="376"/>
                  </a:cubicBezTo>
                  <a:cubicBezTo>
                    <a:pt x="3058" y="365"/>
                    <a:pt x="3059" y="360"/>
                    <a:pt x="3061" y="360"/>
                  </a:cubicBezTo>
                  <a:cubicBezTo>
                    <a:pt x="3064" y="360"/>
                    <a:pt x="3069" y="365"/>
                    <a:pt x="3075" y="376"/>
                  </a:cubicBezTo>
                  <a:cubicBezTo>
                    <a:pt x="3081" y="387"/>
                    <a:pt x="3086" y="393"/>
                    <a:pt x="3090" y="393"/>
                  </a:cubicBezTo>
                  <a:cubicBezTo>
                    <a:pt x="3093" y="393"/>
                    <a:pt x="3095" y="387"/>
                    <a:pt x="3097" y="376"/>
                  </a:cubicBezTo>
                  <a:cubicBezTo>
                    <a:pt x="3103" y="376"/>
                    <a:pt x="3110" y="376"/>
                    <a:pt x="3116" y="395"/>
                  </a:cubicBezTo>
                  <a:cubicBezTo>
                    <a:pt x="3119" y="395"/>
                    <a:pt x="3119" y="395"/>
                    <a:pt x="3119" y="376"/>
                  </a:cubicBezTo>
                  <a:cubicBezTo>
                    <a:pt x="3119" y="365"/>
                    <a:pt x="3120" y="360"/>
                    <a:pt x="3122" y="360"/>
                  </a:cubicBezTo>
                  <a:cubicBezTo>
                    <a:pt x="3124" y="360"/>
                    <a:pt x="3127" y="365"/>
                    <a:pt x="3131" y="376"/>
                  </a:cubicBezTo>
                  <a:cubicBezTo>
                    <a:pt x="3135" y="400"/>
                    <a:pt x="3142" y="410"/>
                    <a:pt x="3147" y="410"/>
                  </a:cubicBezTo>
                  <a:cubicBezTo>
                    <a:pt x="3151" y="410"/>
                    <a:pt x="3153" y="404"/>
                    <a:pt x="3153" y="395"/>
                  </a:cubicBezTo>
                  <a:cubicBezTo>
                    <a:pt x="3153" y="373"/>
                    <a:pt x="3157" y="373"/>
                    <a:pt x="3163" y="373"/>
                  </a:cubicBezTo>
                  <a:cubicBezTo>
                    <a:pt x="3169" y="373"/>
                    <a:pt x="3175" y="373"/>
                    <a:pt x="3178" y="354"/>
                  </a:cubicBezTo>
                  <a:lnTo>
                    <a:pt x="3191" y="351"/>
                  </a:lnTo>
                  <a:lnTo>
                    <a:pt x="3191" y="351"/>
                  </a:lnTo>
                  <a:cubicBezTo>
                    <a:pt x="3194" y="351"/>
                    <a:pt x="3191" y="373"/>
                    <a:pt x="3185" y="373"/>
                  </a:cubicBezTo>
                  <a:lnTo>
                    <a:pt x="3191" y="395"/>
                  </a:lnTo>
                  <a:cubicBezTo>
                    <a:pt x="3204" y="395"/>
                    <a:pt x="3210" y="395"/>
                    <a:pt x="3213" y="373"/>
                  </a:cubicBezTo>
                  <a:cubicBezTo>
                    <a:pt x="3215" y="353"/>
                    <a:pt x="3215" y="342"/>
                    <a:pt x="3216" y="342"/>
                  </a:cubicBezTo>
                  <a:cubicBezTo>
                    <a:pt x="3217" y="342"/>
                    <a:pt x="3218" y="353"/>
                    <a:pt x="3219" y="373"/>
                  </a:cubicBezTo>
                  <a:cubicBezTo>
                    <a:pt x="3219" y="388"/>
                    <a:pt x="3222" y="402"/>
                    <a:pt x="3226" y="402"/>
                  </a:cubicBezTo>
                  <a:cubicBezTo>
                    <a:pt x="3228" y="402"/>
                    <a:pt x="3230" y="399"/>
                    <a:pt x="3232" y="392"/>
                  </a:cubicBezTo>
                  <a:cubicBezTo>
                    <a:pt x="3233" y="375"/>
                    <a:pt x="3235" y="369"/>
                    <a:pt x="3237" y="369"/>
                  </a:cubicBezTo>
                  <a:cubicBezTo>
                    <a:pt x="3239" y="369"/>
                    <a:pt x="3241" y="381"/>
                    <a:pt x="3241" y="392"/>
                  </a:cubicBezTo>
                  <a:cubicBezTo>
                    <a:pt x="3240" y="414"/>
                    <a:pt x="3239" y="425"/>
                    <a:pt x="3241" y="425"/>
                  </a:cubicBezTo>
                  <a:cubicBezTo>
                    <a:pt x="3243" y="425"/>
                    <a:pt x="3249" y="414"/>
                    <a:pt x="3260" y="392"/>
                  </a:cubicBezTo>
                  <a:cubicBezTo>
                    <a:pt x="3269" y="392"/>
                    <a:pt x="3291" y="370"/>
                    <a:pt x="3307" y="370"/>
                  </a:cubicBezTo>
                  <a:cubicBezTo>
                    <a:pt x="3312" y="370"/>
                    <a:pt x="3316" y="370"/>
                    <a:pt x="3320" y="370"/>
                  </a:cubicBezTo>
                  <a:cubicBezTo>
                    <a:pt x="3334" y="370"/>
                    <a:pt x="3342" y="371"/>
                    <a:pt x="3347" y="387"/>
                  </a:cubicBezTo>
                  <a:lnTo>
                    <a:pt x="3347" y="387"/>
                  </a:lnTo>
                  <a:cubicBezTo>
                    <a:pt x="3348" y="367"/>
                    <a:pt x="3355" y="367"/>
                    <a:pt x="3370" y="367"/>
                  </a:cubicBezTo>
                  <a:cubicBezTo>
                    <a:pt x="3374" y="373"/>
                    <a:pt x="3378" y="376"/>
                    <a:pt x="3382" y="376"/>
                  </a:cubicBezTo>
                  <a:cubicBezTo>
                    <a:pt x="3391" y="376"/>
                    <a:pt x="3397" y="360"/>
                    <a:pt x="3401" y="345"/>
                  </a:cubicBezTo>
                  <a:lnTo>
                    <a:pt x="3388" y="345"/>
                  </a:lnTo>
                  <a:cubicBezTo>
                    <a:pt x="3387" y="320"/>
                    <a:pt x="3388" y="311"/>
                    <a:pt x="3392" y="311"/>
                  </a:cubicBezTo>
                  <a:cubicBezTo>
                    <a:pt x="3395" y="311"/>
                    <a:pt x="3399" y="315"/>
                    <a:pt x="3404" y="323"/>
                  </a:cubicBezTo>
                  <a:cubicBezTo>
                    <a:pt x="3410" y="323"/>
                    <a:pt x="3410" y="345"/>
                    <a:pt x="3414" y="367"/>
                  </a:cubicBezTo>
                  <a:cubicBezTo>
                    <a:pt x="3414" y="385"/>
                    <a:pt x="3420" y="407"/>
                    <a:pt x="3426" y="407"/>
                  </a:cubicBezTo>
                  <a:cubicBezTo>
                    <a:pt x="3432" y="407"/>
                    <a:pt x="3439" y="407"/>
                    <a:pt x="3429" y="385"/>
                  </a:cubicBezTo>
                  <a:cubicBezTo>
                    <a:pt x="3429" y="364"/>
                    <a:pt x="3429" y="364"/>
                    <a:pt x="3435" y="364"/>
                  </a:cubicBezTo>
                  <a:cubicBezTo>
                    <a:pt x="3439" y="364"/>
                    <a:pt x="3445" y="364"/>
                    <a:pt x="3451" y="342"/>
                  </a:cubicBezTo>
                  <a:cubicBezTo>
                    <a:pt x="3448" y="323"/>
                    <a:pt x="3454" y="323"/>
                    <a:pt x="3461" y="323"/>
                  </a:cubicBezTo>
                  <a:cubicBezTo>
                    <a:pt x="3467" y="342"/>
                    <a:pt x="3476" y="342"/>
                    <a:pt x="3476" y="342"/>
                  </a:cubicBezTo>
                  <a:cubicBezTo>
                    <a:pt x="3479" y="354"/>
                    <a:pt x="3479" y="351"/>
                    <a:pt x="3479" y="364"/>
                  </a:cubicBezTo>
                  <a:cubicBezTo>
                    <a:pt x="3479" y="376"/>
                    <a:pt x="3482" y="392"/>
                    <a:pt x="3489" y="404"/>
                  </a:cubicBezTo>
                  <a:cubicBezTo>
                    <a:pt x="3492" y="404"/>
                    <a:pt x="3492" y="382"/>
                    <a:pt x="3492" y="382"/>
                  </a:cubicBezTo>
                  <a:cubicBezTo>
                    <a:pt x="3489" y="364"/>
                    <a:pt x="3623" y="354"/>
                    <a:pt x="3639" y="354"/>
                  </a:cubicBezTo>
                  <a:cubicBezTo>
                    <a:pt x="3645" y="365"/>
                    <a:pt x="3652" y="369"/>
                    <a:pt x="3657" y="369"/>
                  </a:cubicBezTo>
                  <a:cubicBezTo>
                    <a:pt x="3662" y="369"/>
                    <a:pt x="3664" y="364"/>
                    <a:pt x="3661" y="354"/>
                  </a:cubicBezTo>
                  <a:cubicBezTo>
                    <a:pt x="3661" y="332"/>
                    <a:pt x="3686" y="332"/>
                    <a:pt x="3721" y="329"/>
                  </a:cubicBezTo>
                  <a:cubicBezTo>
                    <a:pt x="3758" y="326"/>
                    <a:pt x="3786" y="326"/>
                    <a:pt x="3786" y="304"/>
                  </a:cubicBezTo>
                  <a:lnTo>
                    <a:pt x="3802" y="304"/>
                  </a:lnTo>
                  <a:cubicBezTo>
                    <a:pt x="3811" y="304"/>
                    <a:pt x="3821" y="282"/>
                    <a:pt x="3827" y="282"/>
                  </a:cubicBezTo>
                  <a:cubicBezTo>
                    <a:pt x="3829" y="271"/>
                    <a:pt x="3831" y="266"/>
                    <a:pt x="3833" y="266"/>
                  </a:cubicBezTo>
                  <a:cubicBezTo>
                    <a:pt x="3834" y="266"/>
                    <a:pt x="3835" y="271"/>
                    <a:pt x="3833" y="282"/>
                  </a:cubicBezTo>
                  <a:cubicBezTo>
                    <a:pt x="3833" y="301"/>
                    <a:pt x="3837" y="323"/>
                    <a:pt x="3843" y="323"/>
                  </a:cubicBezTo>
                  <a:cubicBezTo>
                    <a:pt x="3852" y="323"/>
                    <a:pt x="3852" y="301"/>
                    <a:pt x="3849" y="279"/>
                  </a:cubicBezTo>
                  <a:cubicBezTo>
                    <a:pt x="3846" y="260"/>
                    <a:pt x="3852" y="260"/>
                    <a:pt x="3852" y="260"/>
                  </a:cubicBezTo>
                  <a:cubicBezTo>
                    <a:pt x="3854" y="259"/>
                    <a:pt x="3855" y="259"/>
                    <a:pt x="3856" y="259"/>
                  </a:cubicBezTo>
                  <a:cubicBezTo>
                    <a:pt x="3859" y="259"/>
                    <a:pt x="3859" y="263"/>
                    <a:pt x="3862" y="279"/>
                  </a:cubicBezTo>
                  <a:cubicBezTo>
                    <a:pt x="3862" y="301"/>
                    <a:pt x="3865" y="320"/>
                    <a:pt x="3865" y="320"/>
                  </a:cubicBezTo>
                  <a:lnTo>
                    <a:pt x="3871" y="320"/>
                  </a:lnTo>
                  <a:cubicBezTo>
                    <a:pt x="3868" y="301"/>
                    <a:pt x="3874" y="298"/>
                    <a:pt x="3874" y="298"/>
                  </a:cubicBezTo>
                  <a:cubicBezTo>
                    <a:pt x="3877" y="298"/>
                    <a:pt x="3877" y="298"/>
                    <a:pt x="3884" y="342"/>
                  </a:cubicBezTo>
                  <a:cubicBezTo>
                    <a:pt x="3885" y="362"/>
                    <a:pt x="3887" y="372"/>
                    <a:pt x="3889" y="372"/>
                  </a:cubicBezTo>
                  <a:cubicBezTo>
                    <a:pt x="3891" y="372"/>
                    <a:pt x="3893" y="361"/>
                    <a:pt x="3893" y="338"/>
                  </a:cubicBezTo>
                  <a:lnTo>
                    <a:pt x="3902" y="317"/>
                  </a:lnTo>
                  <a:cubicBezTo>
                    <a:pt x="3905" y="330"/>
                    <a:pt x="3908" y="335"/>
                    <a:pt x="3910" y="335"/>
                  </a:cubicBezTo>
                  <a:cubicBezTo>
                    <a:pt x="3916" y="335"/>
                    <a:pt x="3920" y="310"/>
                    <a:pt x="3924" y="295"/>
                  </a:cubicBezTo>
                  <a:cubicBezTo>
                    <a:pt x="3929" y="316"/>
                    <a:pt x="3932" y="326"/>
                    <a:pt x="3934" y="326"/>
                  </a:cubicBezTo>
                  <a:cubicBezTo>
                    <a:pt x="3937" y="326"/>
                    <a:pt x="3938" y="315"/>
                    <a:pt x="3940" y="295"/>
                  </a:cubicBezTo>
                  <a:cubicBezTo>
                    <a:pt x="3938" y="284"/>
                    <a:pt x="3939" y="278"/>
                    <a:pt x="3941" y="278"/>
                  </a:cubicBezTo>
                  <a:cubicBezTo>
                    <a:pt x="3943" y="278"/>
                    <a:pt x="3946" y="284"/>
                    <a:pt x="3949" y="295"/>
                  </a:cubicBezTo>
                  <a:cubicBezTo>
                    <a:pt x="3959" y="313"/>
                    <a:pt x="3965" y="313"/>
                    <a:pt x="3974" y="313"/>
                  </a:cubicBezTo>
                  <a:cubicBezTo>
                    <a:pt x="3978" y="291"/>
                    <a:pt x="4015" y="288"/>
                    <a:pt x="4062" y="285"/>
                  </a:cubicBezTo>
                  <a:cubicBezTo>
                    <a:pt x="4109" y="282"/>
                    <a:pt x="4144" y="279"/>
                    <a:pt x="4141" y="260"/>
                  </a:cubicBezTo>
                  <a:cubicBezTo>
                    <a:pt x="4147" y="260"/>
                    <a:pt x="4147" y="260"/>
                    <a:pt x="4153" y="279"/>
                  </a:cubicBezTo>
                  <a:cubicBezTo>
                    <a:pt x="4154" y="288"/>
                    <a:pt x="4156" y="292"/>
                    <a:pt x="4158" y="292"/>
                  </a:cubicBezTo>
                  <a:cubicBezTo>
                    <a:pt x="4160" y="292"/>
                    <a:pt x="4162" y="282"/>
                    <a:pt x="4162" y="257"/>
                  </a:cubicBezTo>
                  <a:cubicBezTo>
                    <a:pt x="4164" y="244"/>
                    <a:pt x="4165" y="233"/>
                    <a:pt x="4166" y="233"/>
                  </a:cubicBezTo>
                  <a:cubicBezTo>
                    <a:pt x="4167" y="233"/>
                    <a:pt x="4167" y="239"/>
                    <a:pt x="4169" y="257"/>
                  </a:cubicBezTo>
                  <a:cubicBezTo>
                    <a:pt x="4171" y="274"/>
                    <a:pt x="4177" y="276"/>
                    <a:pt x="4190" y="276"/>
                  </a:cubicBezTo>
                  <a:cubicBezTo>
                    <a:pt x="4194" y="276"/>
                    <a:pt x="4198" y="276"/>
                    <a:pt x="4203" y="276"/>
                  </a:cubicBezTo>
                  <a:cubicBezTo>
                    <a:pt x="4222" y="273"/>
                    <a:pt x="4244" y="273"/>
                    <a:pt x="4241" y="251"/>
                  </a:cubicBezTo>
                  <a:cubicBezTo>
                    <a:pt x="4246" y="240"/>
                    <a:pt x="4248" y="234"/>
                    <a:pt x="4249" y="234"/>
                  </a:cubicBezTo>
                  <a:lnTo>
                    <a:pt x="4249" y="234"/>
                  </a:lnTo>
                  <a:cubicBezTo>
                    <a:pt x="4249" y="234"/>
                    <a:pt x="4249" y="240"/>
                    <a:pt x="4247" y="251"/>
                  </a:cubicBezTo>
                  <a:cubicBezTo>
                    <a:pt x="4245" y="275"/>
                    <a:pt x="4256" y="292"/>
                    <a:pt x="4267" y="292"/>
                  </a:cubicBezTo>
                  <a:cubicBezTo>
                    <a:pt x="4275" y="292"/>
                    <a:pt x="4283" y="284"/>
                    <a:pt x="4288" y="266"/>
                  </a:cubicBezTo>
                  <a:cubicBezTo>
                    <a:pt x="4291" y="266"/>
                    <a:pt x="4297" y="266"/>
                    <a:pt x="4300" y="288"/>
                  </a:cubicBezTo>
                  <a:cubicBezTo>
                    <a:pt x="4307" y="288"/>
                    <a:pt x="4310" y="285"/>
                    <a:pt x="4325" y="263"/>
                  </a:cubicBezTo>
                  <a:lnTo>
                    <a:pt x="4363" y="260"/>
                  </a:lnTo>
                  <a:cubicBezTo>
                    <a:pt x="4376" y="260"/>
                    <a:pt x="4385" y="238"/>
                    <a:pt x="4385" y="238"/>
                  </a:cubicBezTo>
                  <a:lnTo>
                    <a:pt x="4388" y="238"/>
                  </a:lnTo>
                  <a:cubicBezTo>
                    <a:pt x="4390" y="252"/>
                    <a:pt x="4403" y="256"/>
                    <a:pt x="4421" y="256"/>
                  </a:cubicBezTo>
                  <a:cubicBezTo>
                    <a:pt x="4432" y="256"/>
                    <a:pt x="4444" y="255"/>
                    <a:pt x="4457" y="254"/>
                  </a:cubicBezTo>
                  <a:cubicBezTo>
                    <a:pt x="4472" y="251"/>
                    <a:pt x="4487" y="249"/>
                    <a:pt x="4500" y="249"/>
                  </a:cubicBezTo>
                  <a:cubicBezTo>
                    <a:pt x="4519" y="249"/>
                    <a:pt x="4533" y="253"/>
                    <a:pt x="4539" y="266"/>
                  </a:cubicBezTo>
                  <a:cubicBezTo>
                    <a:pt x="4539" y="266"/>
                    <a:pt x="4542" y="266"/>
                    <a:pt x="4545" y="244"/>
                  </a:cubicBezTo>
                  <a:cubicBezTo>
                    <a:pt x="4545" y="219"/>
                    <a:pt x="4547" y="208"/>
                    <a:pt x="4551" y="208"/>
                  </a:cubicBezTo>
                  <a:cubicBezTo>
                    <a:pt x="4553" y="208"/>
                    <a:pt x="4557" y="213"/>
                    <a:pt x="4560" y="223"/>
                  </a:cubicBezTo>
                  <a:cubicBezTo>
                    <a:pt x="4565" y="242"/>
                    <a:pt x="4572" y="252"/>
                    <a:pt x="4579" y="252"/>
                  </a:cubicBezTo>
                  <a:cubicBezTo>
                    <a:pt x="4586" y="252"/>
                    <a:pt x="4592" y="241"/>
                    <a:pt x="4592" y="219"/>
                  </a:cubicBezTo>
                  <a:cubicBezTo>
                    <a:pt x="4595" y="229"/>
                    <a:pt x="4595" y="226"/>
                    <a:pt x="4595" y="238"/>
                  </a:cubicBezTo>
                  <a:cubicBezTo>
                    <a:pt x="4600" y="253"/>
                    <a:pt x="4604" y="260"/>
                    <a:pt x="4608" y="260"/>
                  </a:cubicBezTo>
                  <a:cubicBezTo>
                    <a:pt x="4615" y="260"/>
                    <a:pt x="4620" y="242"/>
                    <a:pt x="4620" y="216"/>
                  </a:cubicBezTo>
                  <a:cubicBezTo>
                    <a:pt x="4627" y="229"/>
                    <a:pt x="4632" y="244"/>
                    <a:pt x="4635" y="244"/>
                  </a:cubicBezTo>
                  <a:cubicBezTo>
                    <a:pt x="4637" y="244"/>
                    <a:pt x="4638" y="242"/>
                    <a:pt x="4639" y="235"/>
                  </a:cubicBezTo>
                  <a:cubicBezTo>
                    <a:pt x="4645" y="235"/>
                    <a:pt x="4645" y="235"/>
                    <a:pt x="4651" y="276"/>
                  </a:cubicBezTo>
                  <a:cubicBezTo>
                    <a:pt x="4654" y="295"/>
                    <a:pt x="4654" y="317"/>
                    <a:pt x="4661" y="317"/>
                  </a:cubicBezTo>
                  <a:cubicBezTo>
                    <a:pt x="4667" y="317"/>
                    <a:pt x="4664" y="295"/>
                    <a:pt x="4661" y="273"/>
                  </a:cubicBezTo>
                  <a:lnTo>
                    <a:pt x="4673" y="273"/>
                  </a:lnTo>
                  <a:cubicBezTo>
                    <a:pt x="4673" y="273"/>
                    <a:pt x="4676" y="273"/>
                    <a:pt x="4676" y="251"/>
                  </a:cubicBezTo>
                  <a:cubicBezTo>
                    <a:pt x="4673" y="232"/>
                    <a:pt x="4676" y="229"/>
                    <a:pt x="4683" y="229"/>
                  </a:cubicBezTo>
                  <a:cubicBezTo>
                    <a:pt x="4684" y="235"/>
                    <a:pt x="4685" y="238"/>
                    <a:pt x="4685" y="238"/>
                  </a:cubicBezTo>
                  <a:cubicBezTo>
                    <a:pt x="4687" y="238"/>
                    <a:pt x="4686" y="223"/>
                    <a:pt x="4680" y="210"/>
                  </a:cubicBezTo>
                  <a:cubicBezTo>
                    <a:pt x="4676" y="188"/>
                    <a:pt x="4676" y="169"/>
                    <a:pt x="4680" y="166"/>
                  </a:cubicBezTo>
                  <a:lnTo>
                    <a:pt x="4676" y="125"/>
                  </a:lnTo>
                  <a:cubicBezTo>
                    <a:pt x="4673" y="97"/>
                    <a:pt x="4667" y="69"/>
                    <a:pt x="4654" y="44"/>
                  </a:cubicBezTo>
                  <a:cubicBezTo>
                    <a:pt x="4640" y="33"/>
                    <a:pt x="4628" y="23"/>
                    <a:pt x="4621" y="23"/>
                  </a:cubicBezTo>
                  <a:cubicBezTo>
                    <a:pt x="4615" y="23"/>
                    <a:pt x="4612" y="29"/>
                    <a:pt x="4614" y="47"/>
                  </a:cubicBezTo>
                  <a:cubicBezTo>
                    <a:pt x="4614" y="47"/>
                    <a:pt x="4611" y="69"/>
                    <a:pt x="4607" y="69"/>
                  </a:cubicBezTo>
                  <a:cubicBezTo>
                    <a:pt x="4601" y="69"/>
                    <a:pt x="4592" y="50"/>
                    <a:pt x="4592" y="50"/>
                  </a:cubicBezTo>
                  <a:cubicBezTo>
                    <a:pt x="4592" y="36"/>
                    <a:pt x="4583" y="32"/>
                    <a:pt x="4569" y="32"/>
                  </a:cubicBezTo>
                  <a:cubicBezTo>
                    <a:pt x="4561" y="32"/>
                    <a:pt x="4552" y="33"/>
                    <a:pt x="4542" y="34"/>
                  </a:cubicBezTo>
                  <a:cubicBezTo>
                    <a:pt x="4529" y="36"/>
                    <a:pt x="4520" y="37"/>
                    <a:pt x="4512" y="37"/>
                  </a:cubicBezTo>
                  <a:cubicBezTo>
                    <a:pt x="4497" y="37"/>
                    <a:pt x="4489" y="33"/>
                    <a:pt x="4485" y="19"/>
                  </a:cubicBezTo>
                  <a:cubicBezTo>
                    <a:pt x="4476" y="0"/>
                    <a:pt x="4470" y="0"/>
                    <a:pt x="4470" y="0"/>
                  </a:cubicBezTo>
                  <a:close/>
                  <a:moveTo>
                    <a:pt x="70" y="508"/>
                  </a:moveTo>
                  <a:cubicBezTo>
                    <a:pt x="63" y="520"/>
                    <a:pt x="60" y="536"/>
                    <a:pt x="60" y="548"/>
                  </a:cubicBezTo>
                  <a:lnTo>
                    <a:pt x="57" y="548"/>
                  </a:lnTo>
                  <a:lnTo>
                    <a:pt x="63" y="552"/>
                  </a:lnTo>
                  <a:cubicBezTo>
                    <a:pt x="70" y="552"/>
                    <a:pt x="73" y="530"/>
                    <a:pt x="73" y="511"/>
                  </a:cubicBezTo>
                  <a:lnTo>
                    <a:pt x="70" y="508"/>
                  </a:lnTo>
                  <a:close/>
                  <a:moveTo>
                    <a:pt x="1295" y="755"/>
                  </a:moveTo>
                  <a:cubicBezTo>
                    <a:pt x="1292" y="768"/>
                    <a:pt x="1289" y="780"/>
                    <a:pt x="1289" y="796"/>
                  </a:cubicBezTo>
                  <a:cubicBezTo>
                    <a:pt x="1287" y="805"/>
                    <a:pt x="1288" y="810"/>
                    <a:pt x="1289" y="810"/>
                  </a:cubicBezTo>
                  <a:cubicBezTo>
                    <a:pt x="1291" y="810"/>
                    <a:pt x="1295" y="800"/>
                    <a:pt x="1298" y="774"/>
                  </a:cubicBezTo>
                  <a:cubicBezTo>
                    <a:pt x="1301" y="755"/>
                    <a:pt x="1301" y="755"/>
                    <a:pt x="1295" y="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2577;p52"/>
          <p:cNvGrpSpPr/>
          <p:nvPr/>
        </p:nvGrpSpPr>
        <p:grpSpPr>
          <a:xfrm>
            <a:off x="6324600" y="1581150"/>
            <a:ext cx="2318100" cy="1011375"/>
            <a:chOff x="3320700" y="1560375"/>
            <a:chExt cx="2502550" cy="1456125"/>
          </a:xfrm>
        </p:grpSpPr>
        <p:sp>
          <p:nvSpPr>
            <p:cNvPr id="12578" name="Google Shape;12578;p52"/>
            <p:cNvSpPr/>
            <p:nvPr/>
          </p:nvSpPr>
          <p:spPr>
            <a:xfrm>
              <a:off x="5055600" y="2841075"/>
              <a:ext cx="767650" cy="18650"/>
            </a:xfrm>
            <a:custGeom>
              <a:avLst/>
              <a:gdLst/>
              <a:ahLst/>
              <a:cxnLst/>
              <a:rect l="l" t="t" r="r" b="b"/>
              <a:pathLst>
                <a:path w="30706" h="746" extrusionOk="0">
                  <a:moveTo>
                    <a:pt x="8562" y="0"/>
                  </a:moveTo>
                  <a:cubicBezTo>
                    <a:pt x="8490" y="0"/>
                    <a:pt x="8490" y="0"/>
                    <a:pt x="8525" y="22"/>
                  </a:cubicBezTo>
                  <a:lnTo>
                    <a:pt x="8600" y="22"/>
                  </a:lnTo>
                  <a:cubicBezTo>
                    <a:pt x="8600" y="0"/>
                    <a:pt x="8600" y="0"/>
                    <a:pt x="8562" y="0"/>
                  </a:cubicBezTo>
                  <a:close/>
                  <a:moveTo>
                    <a:pt x="1192" y="116"/>
                  </a:moveTo>
                  <a:lnTo>
                    <a:pt x="1226" y="135"/>
                  </a:lnTo>
                  <a:lnTo>
                    <a:pt x="1264" y="135"/>
                  </a:lnTo>
                  <a:cubicBezTo>
                    <a:pt x="1264" y="116"/>
                    <a:pt x="1264" y="116"/>
                    <a:pt x="1226" y="116"/>
                  </a:cubicBezTo>
                  <a:close/>
                  <a:moveTo>
                    <a:pt x="21496" y="119"/>
                  </a:moveTo>
                  <a:cubicBezTo>
                    <a:pt x="21496" y="141"/>
                    <a:pt x="21493" y="160"/>
                    <a:pt x="21458" y="160"/>
                  </a:cubicBezTo>
                  <a:lnTo>
                    <a:pt x="21424" y="141"/>
                  </a:lnTo>
                  <a:lnTo>
                    <a:pt x="21458" y="119"/>
                  </a:lnTo>
                  <a:close/>
                  <a:moveTo>
                    <a:pt x="13545" y="126"/>
                  </a:moveTo>
                  <a:cubicBezTo>
                    <a:pt x="13545" y="148"/>
                    <a:pt x="13545" y="170"/>
                    <a:pt x="13511" y="170"/>
                  </a:cubicBezTo>
                  <a:lnTo>
                    <a:pt x="13473" y="170"/>
                  </a:lnTo>
                  <a:cubicBezTo>
                    <a:pt x="13473" y="148"/>
                    <a:pt x="13511" y="126"/>
                    <a:pt x="13511" y="126"/>
                  </a:cubicBezTo>
                  <a:close/>
                  <a:moveTo>
                    <a:pt x="21026" y="138"/>
                  </a:moveTo>
                  <a:cubicBezTo>
                    <a:pt x="21060" y="138"/>
                    <a:pt x="21060" y="138"/>
                    <a:pt x="21060" y="160"/>
                  </a:cubicBezTo>
                  <a:cubicBezTo>
                    <a:pt x="21060" y="160"/>
                    <a:pt x="21060" y="179"/>
                    <a:pt x="21026" y="179"/>
                  </a:cubicBezTo>
                  <a:lnTo>
                    <a:pt x="20988" y="160"/>
                  </a:lnTo>
                  <a:cubicBezTo>
                    <a:pt x="20988" y="138"/>
                    <a:pt x="21026" y="138"/>
                    <a:pt x="21026" y="138"/>
                  </a:cubicBezTo>
                  <a:close/>
                  <a:moveTo>
                    <a:pt x="7873" y="144"/>
                  </a:moveTo>
                  <a:cubicBezTo>
                    <a:pt x="7873" y="166"/>
                    <a:pt x="7911" y="185"/>
                    <a:pt x="7911" y="185"/>
                  </a:cubicBezTo>
                  <a:cubicBezTo>
                    <a:pt x="7945" y="185"/>
                    <a:pt x="7945" y="166"/>
                    <a:pt x="7945" y="166"/>
                  </a:cubicBezTo>
                  <a:cubicBezTo>
                    <a:pt x="7945" y="166"/>
                    <a:pt x="7945" y="144"/>
                    <a:pt x="7911" y="144"/>
                  </a:cubicBezTo>
                  <a:close/>
                  <a:moveTo>
                    <a:pt x="25397" y="157"/>
                  </a:moveTo>
                  <a:cubicBezTo>
                    <a:pt x="25432" y="157"/>
                    <a:pt x="25432" y="157"/>
                    <a:pt x="25432" y="179"/>
                  </a:cubicBezTo>
                  <a:cubicBezTo>
                    <a:pt x="25432" y="198"/>
                    <a:pt x="25394" y="220"/>
                    <a:pt x="25360" y="220"/>
                  </a:cubicBezTo>
                  <a:cubicBezTo>
                    <a:pt x="25322" y="220"/>
                    <a:pt x="25322" y="179"/>
                    <a:pt x="25397" y="157"/>
                  </a:cubicBezTo>
                  <a:close/>
                  <a:moveTo>
                    <a:pt x="7513" y="204"/>
                  </a:moveTo>
                  <a:cubicBezTo>
                    <a:pt x="7547" y="204"/>
                    <a:pt x="7547" y="204"/>
                    <a:pt x="7547" y="226"/>
                  </a:cubicBezTo>
                  <a:lnTo>
                    <a:pt x="7513" y="226"/>
                  </a:lnTo>
                  <a:lnTo>
                    <a:pt x="7475" y="204"/>
                  </a:lnTo>
                  <a:close/>
                  <a:moveTo>
                    <a:pt x="30499" y="140"/>
                  </a:moveTo>
                  <a:cubicBezTo>
                    <a:pt x="30521" y="140"/>
                    <a:pt x="30505" y="170"/>
                    <a:pt x="30452" y="201"/>
                  </a:cubicBezTo>
                  <a:cubicBezTo>
                    <a:pt x="30435" y="221"/>
                    <a:pt x="30426" y="231"/>
                    <a:pt x="30422" y="231"/>
                  </a:cubicBezTo>
                  <a:cubicBezTo>
                    <a:pt x="30418" y="231"/>
                    <a:pt x="30418" y="221"/>
                    <a:pt x="30418" y="201"/>
                  </a:cubicBezTo>
                  <a:cubicBezTo>
                    <a:pt x="30418" y="179"/>
                    <a:pt x="30418" y="157"/>
                    <a:pt x="30452" y="157"/>
                  </a:cubicBezTo>
                  <a:cubicBezTo>
                    <a:pt x="30474" y="145"/>
                    <a:pt x="30489" y="140"/>
                    <a:pt x="30499" y="140"/>
                  </a:cubicBezTo>
                  <a:close/>
                  <a:moveTo>
                    <a:pt x="4946" y="195"/>
                  </a:moveTo>
                  <a:lnTo>
                    <a:pt x="4946" y="217"/>
                  </a:lnTo>
                  <a:lnTo>
                    <a:pt x="4912" y="235"/>
                  </a:lnTo>
                  <a:lnTo>
                    <a:pt x="4874" y="213"/>
                  </a:lnTo>
                  <a:cubicBezTo>
                    <a:pt x="4874" y="195"/>
                    <a:pt x="4912" y="195"/>
                    <a:pt x="4946" y="195"/>
                  </a:cubicBezTo>
                  <a:close/>
                  <a:moveTo>
                    <a:pt x="5942" y="164"/>
                  </a:moveTo>
                  <a:cubicBezTo>
                    <a:pt x="5952" y="164"/>
                    <a:pt x="5944" y="174"/>
                    <a:pt x="5924" y="198"/>
                  </a:cubicBezTo>
                  <a:lnTo>
                    <a:pt x="5849" y="238"/>
                  </a:lnTo>
                  <a:cubicBezTo>
                    <a:pt x="5814" y="238"/>
                    <a:pt x="5852" y="220"/>
                    <a:pt x="5886" y="176"/>
                  </a:cubicBezTo>
                  <a:lnTo>
                    <a:pt x="5886" y="179"/>
                  </a:lnTo>
                  <a:cubicBezTo>
                    <a:pt x="5917" y="170"/>
                    <a:pt x="5934" y="164"/>
                    <a:pt x="5942" y="164"/>
                  </a:cubicBezTo>
                  <a:close/>
                  <a:moveTo>
                    <a:pt x="7215" y="195"/>
                  </a:moveTo>
                  <a:cubicBezTo>
                    <a:pt x="7238" y="195"/>
                    <a:pt x="7249" y="215"/>
                    <a:pt x="7224" y="245"/>
                  </a:cubicBezTo>
                  <a:lnTo>
                    <a:pt x="7149" y="245"/>
                  </a:lnTo>
                  <a:cubicBezTo>
                    <a:pt x="7152" y="226"/>
                    <a:pt x="7152" y="204"/>
                    <a:pt x="7187" y="204"/>
                  </a:cubicBezTo>
                  <a:cubicBezTo>
                    <a:pt x="7197" y="198"/>
                    <a:pt x="7207" y="195"/>
                    <a:pt x="7215" y="195"/>
                  </a:cubicBezTo>
                  <a:close/>
                  <a:moveTo>
                    <a:pt x="722" y="217"/>
                  </a:moveTo>
                  <a:cubicBezTo>
                    <a:pt x="756" y="217"/>
                    <a:pt x="756" y="217"/>
                    <a:pt x="756" y="238"/>
                  </a:cubicBezTo>
                  <a:cubicBezTo>
                    <a:pt x="734" y="251"/>
                    <a:pt x="709" y="257"/>
                    <a:pt x="684" y="260"/>
                  </a:cubicBezTo>
                  <a:lnTo>
                    <a:pt x="646" y="238"/>
                  </a:lnTo>
                  <a:cubicBezTo>
                    <a:pt x="650" y="217"/>
                    <a:pt x="684" y="217"/>
                    <a:pt x="722" y="217"/>
                  </a:cubicBezTo>
                  <a:close/>
                  <a:moveTo>
                    <a:pt x="22721" y="229"/>
                  </a:moveTo>
                  <a:cubicBezTo>
                    <a:pt x="22759" y="229"/>
                    <a:pt x="22759" y="251"/>
                    <a:pt x="22759" y="251"/>
                  </a:cubicBezTo>
                  <a:cubicBezTo>
                    <a:pt x="22759" y="251"/>
                    <a:pt x="22759" y="270"/>
                    <a:pt x="22721" y="270"/>
                  </a:cubicBezTo>
                  <a:cubicBezTo>
                    <a:pt x="22721" y="270"/>
                    <a:pt x="22687" y="251"/>
                    <a:pt x="22687" y="229"/>
                  </a:cubicBezTo>
                  <a:close/>
                  <a:moveTo>
                    <a:pt x="9407" y="221"/>
                  </a:moveTo>
                  <a:cubicBezTo>
                    <a:pt x="9421" y="221"/>
                    <a:pt x="9442" y="231"/>
                    <a:pt x="9462" y="254"/>
                  </a:cubicBezTo>
                  <a:cubicBezTo>
                    <a:pt x="9462" y="276"/>
                    <a:pt x="9462" y="276"/>
                    <a:pt x="9427" y="276"/>
                  </a:cubicBezTo>
                  <a:cubicBezTo>
                    <a:pt x="9427" y="276"/>
                    <a:pt x="9390" y="254"/>
                    <a:pt x="9390" y="235"/>
                  </a:cubicBezTo>
                  <a:cubicBezTo>
                    <a:pt x="9390" y="226"/>
                    <a:pt x="9397" y="221"/>
                    <a:pt x="9407" y="221"/>
                  </a:cubicBezTo>
                  <a:close/>
                  <a:moveTo>
                    <a:pt x="9716" y="235"/>
                  </a:moveTo>
                  <a:cubicBezTo>
                    <a:pt x="9716" y="257"/>
                    <a:pt x="9716" y="276"/>
                    <a:pt x="9678" y="276"/>
                  </a:cubicBezTo>
                  <a:lnTo>
                    <a:pt x="9644" y="257"/>
                  </a:lnTo>
                  <a:lnTo>
                    <a:pt x="9678" y="235"/>
                  </a:lnTo>
                  <a:close/>
                  <a:moveTo>
                    <a:pt x="24195" y="226"/>
                  </a:moveTo>
                  <a:cubicBezTo>
                    <a:pt x="24200" y="226"/>
                    <a:pt x="24203" y="229"/>
                    <a:pt x="24203" y="235"/>
                  </a:cubicBezTo>
                  <a:cubicBezTo>
                    <a:pt x="24203" y="235"/>
                    <a:pt x="24203" y="257"/>
                    <a:pt x="24166" y="276"/>
                  </a:cubicBezTo>
                  <a:cubicBezTo>
                    <a:pt x="24166" y="276"/>
                    <a:pt x="24149" y="286"/>
                    <a:pt x="24139" y="286"/>
                  </a:cubicBezTo>
                  <a:cubicBezTo>
                    <a:pt x="24134" y="286"/>
                    <a:pt x="24130" y="283"/>
                    <a:pt x="24131" y="276"/>
                  </a:cubicBezTo>
                  <a:lnTo>
                    <a:pt x="24131" y="257"/>
                  </a:lnTo>
                  <a:cubicBezTo>
                    <a:pt x="24156" y="242"/>
                    <a:pt x="24182" y="226"/>
                    <a:pt x="24195" y="226"/>
                  </a:cubicBezTo>
                  <a:close/>
                  <a:moveTo>
                    <a:pt x="21759" y="250"/>
                  </a:moveTo>
                  <a:cubicBezTo>
                    <a:pt x="21772" y="250"/>
                    <a:pt x="21781" y="256"/>
                    <a:pt x="21781" y="267"/>
                  </a:cubicBezTo>
                  <a:cubicBezTo>
                    <a:pt x="21781" y="289"/>
                    <a:pt x="21781" y="289"/>
                    <a:pt x="21746" y="289"/>
                  </a:cubicBezTo>
                  <a:cubicBezTo>
                    <a:pt x="21674" y="289"/>
                    <a:pt x="21674" y="289"/>
                    <a:pt x="21709" y="267"/>
                  </a:cubicBezTo>
                  <a:cubicBezTo>
                    <a:pt x="21728" y="256"/>
                    <a:pt x="21746" y="250"/>
                    <a:pt x="21759" y="250"/>
                  </a:cubicBezTo>
                  <a:close/>
                  <a:moveTo>
                    <a:pt x="21997" y="267"/>
                  </a:moveTo>
                  <a:cubicBezTo>
                    <a:pt x="22035" y="267"/>
                    <a:pt x="22035" y="267"/>
                    <a:pt x="22035" y="289"/>
                  </a:cubicBezTo>
                  <a:lnTo>
                    <a:pt x="21997" y="289"/>
                  </a:lnTo>
                  <a:lnTo>
                    <a:pt x="21963" y="267"/>
                  </a:lnTo>
                  <a:close/>
                  <a:moveTo>
                    <a:pt x="22361" y="270"/>
                  </a:moveTo>
                  <a:cubicBezTo>
                    <a:pt x="22395" y="270"/>
                    <a:pt x="22395" y="270"/>
                    <a:pt x="22395" y="289"/>
                  </a:cubicBezTo>
                  <a:lnTo>
                    <a:pt x="22361" y="289"/>
                  </a:lnTo>
                  <a:lnTo>
                    <a:pt x="22323" y="270"/>
                  </a:lnTo>
                  <a:close/>
                  <a:moveTo>
                    <a:pt x="18023" y="251"/>
                  </a:moveTo>
                  <a:cubicBezTo>
                    <a:pt x="18023" y="273"/>
                    <a:pt x="18023" y="292"/>
                    <a:pt x="17989" y="292"/>
                  </a:cubicBezTo>
                  <a:lnTo>
                    <a:pt x="17951" y="292"/>
                  </a:lnTo>
                  <a:cubicBezTo>
                    <a:pt x="17951" y="270"/>
                    <a:pt x="17989" y="251"/>
                    <a:pt x="17989" y="251"/>
                  </a:cubicBezTo>
                  <a:close/>
                  <a:moveTo>
                    <a:pt x="14015" y="254"/>
                  </a:moveTo>
                  <a:cubicBezTo>
                    <a:pt x="14015" y="276"/>
                    <a:pt x="14015" y="295"/>
                    <a:pt x="13978" y="295"/>
                  </a:cubicBezTo>
                  <a:lnTo>
                    <a:pt x="13943" y="276"/>
                  </a:lnTo>
                  <a:lnTo>
                    <a:pt x="13978" y="254"/>
                  </a:lnTo>
                  <a:close/>
                  <a:moveTo>
                    <a:pt x="1117" y="220"/>
                  </a:moveTo>
                  <a:cubicBezTo>
                    <a:pt x="1154" y="220"/>
                    <a:pt x="1189" y="220"/>
                    <a:pt x="1189" y="242"/>
                  </a:cubicBezTo>
                  <a:lnTo>
                    <a:pt x="1154" y="242"/>
                  </a:lnTo>
                  <a:cubicBezTo>
                    <a:pt x="1154" y="235"/>
                    <a:pt x="1151" y="232"/>
                    <a:pt x="1147" y="232"/>
                  </a:cubicBezTo>
                  <a:cubicBezTo>
                    <a:pt x="1138" y="232"/>
                    <a:pt x="1128" y="247"/>
                    <a:pt x="1154" y="260"/>
                  </a:cubicBezTo>
                  <a:lnTo>
                    <a:pt x="1154" y="304"/>
                  </a:lnTo>
                  <a:cubicBezTo>
                    <a:pt x="1117" y="304"/>
                    <a:pt x="1082" y="282"/>
                    <a:pt x="1082" y="260"/>
                  </a:cubicBezTo>
                  <a:cubicBezTo>
                    <a:pt x="1044" y="220"/>
                    <a:pt x="1044" y="220"/>
                    <a:pt x="1117" y="220"/>
                  </a:cubicBezTo>
                  <a:close/>
                  <a:moveTo>
                    <a:pt x="6212" y="264"/>
                  </a:moveTo>
                  <a:cubicBezTo>
                    <a:pt x="6212" y="282"/>
                    <a:pt x="6209" y="304"/>
                    <a:pt x="6174" y="304"/>
                  </a:cubicBezTo>
                  <a:lnTo>
                    <a:pt x="6137" y="304"/>
                  </a:lnTo>
                  <a:cubicBezTo>
                    <a:pt x="6140" y="282"/>
                    <a:pt x="6174" y="264"/>
                    <a:pt x="6174" y="264"/>
                  </a:cubicBezTo>
                  <a:close/>
                  <a:moveTo>
                    <a:pt x="8813" y="273"/>
                  </a:moveTo>
                  <a:cubicBezTo>
                    <a:pt x="8848" y="273"/>
                    <a:pt x="8848" y="295"/>
                    <a:pt x="8848" y="295"/>
                  </a:cubicBezTo>
                  <a:cubicBezTo>
                    <a:pt x="8848" y="302"/>
                    <a:pt x="8844" y="305"/>
                    <a:pt x="8837" y="305"/>
                  </a:cubicBezTo>
                  <a:cubicBezTo>
                    <a:pt x="8824" y="305"/>
                    <a:pt x="8801" y="295"/>
                    <a:pt x="8776" y="295"/>
                  </a:cubicBezTo>
                  <a:cubicBezTo>
                    <a:pt x="8741" y="273"/>
                    <a:pt x="8741" y="273"/>
                    <a:pt x="8813" y="273"/>
                  </a:cubicBezTo>
                  <a:close/>
                  <a:moveTo>
                    <a:pt x="16507" y="264"/>
                  </a:moveTo>
                  <a:cubicBezTo>
                    <a:pt x="16579" y="267"/>
                    <a:pt x="16579" y="267"/>
                    <a:pt x="16579" y="285"/>
                  </a:cubicBezTo>
                  <a:cubicBezTo>
                    <a:pt x="16579" y="307"/>
                    <a:pt x="16507" y="307"/>
                    <a:pt x="16469" y="307"/>
                  </a:cubicBezTo>
                  <a:cubicBezTo>
                    <a:pt x="16435" y="285"/>
                    <a:pt x="16472" y="264"/>
                    <a:pt x="16507" y="264"/>
                  </a:cubicBezTo>
                  <a:close/>
                  <a:moveTo>
                    <a:pt x="22276" y="299"/>
                  </a:moveTo>
                  <a:cubicBezTo>
                    <a:pt x="22272" y="299"/>
                    <a:pt x="22263" y="301"/>
                    <a:pt x="22251" y="307"/>
                  </a:cubicBezTo>
                  <a:cubicBezTo>
                    <a:pt x="22276" y="307"/>
                    <a:pt x="22284" y="299"/>
                    <a:pt x="22276" y="299"/>
                  </a:cubicBezTo>
                  <a:close/>
                  <a:moveTo>
                    <a:pt x="8127" y="270"/>
                  </a:moveTo>
                  <a:cubicBezTo>
                    <a:pt x="8161" y="270"/>
                    <a:pt x="8199" y="270"/>
                    <a:pt x="8199" y="292"/>
                  </a:cubicBezTo>
                  <a:cubicBezTo>
                    <a:pt x="8199" y="292"/>
                    <a:pt x="8196" y="314"/>
                    <a:pt x="8161" y="314"/>
                  </a:cubicBezTo>
                  <a:cubicBezTo>
                    <a:pt x="8136" y="311"/>
                    <a:pt x="8111" y="304"/>
                    <a:pt x="8089" y="292"/>
                  </a:cubicBezTo>
                  <a:cubicBezTo>
                    <a:pt x="8089" y="270"/>
                    <a:pt x="8127" y="270"/>
                    <a:pt x="8127" y="270"/>
                  </a:cubicBezTo>
                  <a:close/>
                  <a:moveTo>
                    <a:pt x="5121" y="229"/>
                  </a:moveTo>
                  <a:cubicBezTo>
                    <a:pt x="5128" y="229"/>
                    <a:pt x="5128" y="239"/>
                    <a:pt x="5128" y="257"/>
                  </a:cubicBezTo>
                  <a:cubicBezTo>
                    <a:pt x="5128" y="279"/>
                    <a:pt x="5128" y="298"/>
                    <a:pt x="5056" y="320"/>
                  </a:cubicBezTo>
                  <a:lnTo>
                    <a:pt x="4981" y="320"/>
                  </a:lnTo>
                  <a:lnTo>
                    <a:pt x="5056" y="279"/>
                  </a:lnTo>
                  <a:cubicBezTo>
                    <a:pt x="5096" y="245"/>
                    <a:pt x="5113" y="229"/>
                    <a:pt x="5121" y="229"/>
                  </a:cubicBezTo>
                  <a:close/>
                  <a:moveTo>
                    <a:pt x="12063" y="289"/>
                  </a:moveTo>
                  <a:cubicBezTo>
                    <a:pt x="12063" y="307"/>
                    <a:pt x="12063" y="329"/>
                    <a:pt x="12025" y="329"/>
                  </a:cubicBezTo>
                  <a:lnTo>
                    <a:pt x="11991" y="307"/>
                  </a:lnTo>
                  <a:lnTo>
                    <a:pt x="12028" y="289"/>
                  </a:lnTo>
                  <a:close/>
                  <a:moveTo>
                    <a:pt x="3213" y="292"/>
                  </a:moveTo>
                  <a:cubicBezTo>
                    <a:pt x="3248" y="292"/>
                    <a:pt x="3248" y="311"/>
                    <a:pt x="3175" y="332"/>
                  </a:cubicBezTo>
                  <a:lnTo>
                    <a:pt x="3103" y="332"/>
                  </a:lnTo>
                  <a:cubicBezTo>
                    <a:pt x="3103" y="311"/>
                    <a:pt x="3175" y="292"/>
                    <a:pt x="3213" y="292"/>
                  </a:cubicBezTo>
                  <a:close/>
                  <a:moveTo>
                    <a:pt x="12893" y="270"/>
                  </a:moveTo>
                  <a:cubicBezTo>
                    <a:pt x="12931" y="270"/>
                    <a:pt x="12931" y="270"/>
                    <a:pt x="12931" y="292"/>
                  </a:cubicBezTo>
                  <a:cubicBezTo>
                    <a:pt x="12931" y="314"/>
                    <a:pt x="12893" y="332"/>
                    <a:pt x="12893" y="332"/>
                  </a:cubicBezTo>
                  <a:cubicBezTo>
                    <a:pt x="12859" y="332"/>
                    <a:pt x="12893" y="292"/>
                    <a:pt x="12893" y="270"/>
                  </a:cubicBezTo>
                  <a:close/>
                  <a:moveTo>
                    <a:pt x="6933" y="329"/>
                  </a:moveTo>
                  <a:lnTo>
                    <a:pt x="6933" y="348"/>
                  </a:lnTo>
                  <a:cubicBezTo>
                    <a:pt x="6908" y="348"/>
                    <a:pt x="6884" y="358"/>
                    <a:pt x="6871" y="358"/>
                  </a:cubicBezTo>
                  <a:cubicBezTo>
                    <a:pt x="6865" y="358"/>
                    <a:pt x="6861" y="355"/>
                    <a:pt x="6861" y="348"/>
                  </a:cubicBezTo>
                  <a:cubicBezTo>
                    <a:pt x="6823" y="348"/>
                    <a:pt x="6895" y="329"/>
                    <a:pt x="6933" y="329"/>
                  </a:cubicBezTo>
                  <a:close/>
                  <a:moveTo>
                    <a:pt x="21891" y="360"/>
                  </a:moveTo>
                  <a:cubicBezTo>
                    <a:pt x="21891" y="363"/>
                    <a:pt x="21891" y="366"/>
                    <a:pt x="21891" y="370"/>
                  </a:cubicBezTo>
                  <a:cubicBezTo>
                    <a:pt x="21892" y="371"/>
                    <a:pt x="21894" y="372"/>
                    <a:pt x="21896" y="373"/>
                  </a:cubicBezTo>
                  <a:lnTo>
                    <a:pt x="21896" y="373"/>
                  </a:lnTo>
                  <a:cubicBezTo>
                    <a:pt x="21894" y="370"/>
                    <a:pt x="21892" y="365"/>
                    <a:pt x="21891" y="360"/>
                  </a:cubicBezTo>
                  <a:close/>
                  <a:moveTo>
                    <a:pt x="3376" y="325"/>
                  </a:moveTo>
                  <a:cubicBezTo>
                    <a:pt x="3339" y="325"/>
                    <a:pt x="3320" y="339"/>
                    <a:pt x="3320" y="354"/>
                  </a:cubicBezTo>
                  <a:cubicBezTo>
                    <a:pt x="3320" y="376"/>
                    <a:pt x="3354" y="376"/>
                    <a:pt x="3429" y="376"/>
                  </a:cubicBezTo>
                  <a:cubicBezTo>
                    <a:pt x="3454" y="373"/>
                    <a:pt x="3479" y="367"/>
                    <a:pt x="3501" y="354"/>
                  </a:cubicBezTo>
                  <a:cubicBezTo>
                    <a:pt x="3501" y="332"/>
                    <a:pt x="3464" y="332"/>
                    <a:pt x="3429" y="332"/>
                  </a:cubicBezTo>
                  <a:cubicBezTo>
                    <a:pt x="3409" y="327"/>
                    <a:pt x="3391" y="325"/>
                    <a:pt x="3376" y="325"/>
                  </a:cubicBezTo>
                  <a:close/>
                  <a:moveTo>
                    <a:pt x="21896" y="373"/>
                  </a:moveTo>
                  <a:cubicBezTo>
                    <a:pt x="21899" y="381"/>
                    <a:pt x="21904" y="384"/>
                    <a:pt x="21905" y="384"/>
                  </a:cubicBezTo>
                  <a:cubicBezTo>
                    <a:pt x="21907" y="384"/>
                    <a:pt x="21905" y="380"/>
                    <a:pt x="21896" y="373"/>
                  </a:cubicBezTo>
                  <a:close/>
                  <a:moveTo>
                    <a:pt x="9173" y="51"/>
                  </a:moveTo>
                  <a:cubicBezTo>
                    <a:pt x="9160" y="51"/>
                    <a:pt x="9157" y="61"/>
                    <a:pt x="9177" y="85"/>
                  </a:cubicBezTo>
                  <a:cubicBezTo>
                    <a:pt x="9177" y="129"/>
                    <a:pt x="9177" y="129"/>
                    <a:pt x="9105" y="129"/>
                  </a:cubicBezTo>
                  <a:cubicBezTo>
                    <a:pt x="9067" y="129"/>
                    <a:pt x="9033" y="126"/>
                    <a:pt x="9033" y="107"/>
                  </a:cubicBezTo>
                  <a:cubicBezTo>
                    <a:pt x="9033" y="85"/>
                    <a:pt x="9033" y="85"/>
                    <a:pt x="8960" y="85"/>
                  </a:cubicBezTo>
                  <a:cubicBezTo>
                    <a:pt x="8866" y="88"/>
                    <a:pt x="8776" y="123"/>
                    <a:pt x="8707" y="188"/>
                  </a:cubicBezTo>
                  <a:cubicBezTo>
                    <a:pt x="8707" y="209"/>
                    <a:pt x="8707" y="219"/>
                    <a:pt x="8702" y="219"/>
                  </a:cubicBezTo>
                  <a:cubicBezTo>
                    <a:pt x="8697" y="219"/>
                    <a:pt x="8688" y="209"/>
                    <a:pt x="8669" y="188"/>
                  </a:cubicBezTo>
                  <a:cubicBezTo>
                    <a:pt x="8669" y="166"/>
                    <a:pt x="8635" y="166"/>
                    <a:pt x="8597" y="166"/>
                  </a:cubicBezTo>
                  <a:cubicBezTo>
                    <a:pt x="8597" y="174"/>
                    <a:pt x="8593" y="176"/>
                    <a:pt x="8589" y="176"/>
                  </a:cubicBezTo>
                  <a:cubicBezTo>
                    <a:pt x="8582" y="176"/>
                    <a:pt x="8574" y="166"/>
                    <a:pt x="8597" y="166"/>
                  </a:cubicBezTo>
                  <a:cubicBezTo>
                    <a:pt x="8597" y="148"/>
                    <a:pt x="8635" y="148"/>
                    <a:pt x="8669" y="148"/>
                  </a:cubicBezTo>
                  <a:lnTo>
                    <a:pt x="8672" y="126"/>
                  </a:lnTo>
                  <a:cubicBezTo>
                    <a:pt x="8660" y="105"/>
                    <a:pt x="8638" y="95"/>
                    <a:pt x="8617" y="95"/>
                  </a:cubicBezTo>
                  <a:cubicBezTo>
                    <a:pt x="8596" y="95"/>
                    <a:pt x="8575" y="105"/>
                    <a:pt x="8562" y="126"/>
                  </a:cubicBezTo>
                  <a:cubicBezTo>
                    <a:pt x="8544" y="137"/>
                    <a:pt x="8534" y="142"/>
                    <a:pt x="8525" y="142"/>
                  </a:cubicBezTo>
                  <a:cubicBezTo>
                    <a:pt x="8516" y="142"/>
                    <a:pt x="8508" y="137"/>
                    <a:pt x="8490" y="126"/>
                  </a:cubicBezTo>
                  <a:cubicBezTo>
                    <a:pt x="8464" y="110"/>
                    <a:pt x="8439" y="95"/>
                    <a:pt x="8426" y="95"/>
                  </a:cubicBezTo>
                  <a:cubicBezTo>
                    <a:pt x="8421" y="95"/>
                    <a:pt x="8418" y="97"/>
                    <a:pt x="8418" y="104"/>
                  </a:cubicBezTo>
                  <a:cubicBezTo>
                    <a:pt x="8381" y="104"/>
                    <a:pt x="8343" y="97"/>
                    <a:pt x="8309" y="82"/>
                  </a:cubicBezTo>
                  <a:cubicBezTo>
                    <a:pt x="8237" y="82"/>
                    <a:pt x="8202" y="82"/>
                    <a:pt x="8202" y="104"/>
                  </a:cubicBezTo>
                  <a:cubicBezTo>
                    <a:pt x="8202" y="123"/>
                    <a:pt x="8164" y="123"/>
                    <a:pt x="8130" y="123"/>
                  </a:cubicBezTo>
                  <a:cubicBezTo>
                    <a:pt x="8092" y="123"/>
                    <a:pt x="8058" y="123"/>
                    <a:pt x="8055" y="144"/>
                  </a:cubicBezTo>
                  <a:cubicBezTo>
                    <a:pt x="8055" y="166"/>
                    <a:pt x="8020" y="185"/>
                    <a:pt x="7948" y="185"/>
                  </a:cubicBezTo>
                  <a:cubicBezTo>
                    <a:pt x="7918" y="194"/>
                    <a:pt x="7901" y="200"/>
                    <a:pt x="7888" y="200"/>
                  </a:cubicBezTo>
                  <a:cubicBezTo>
                    <a:pt x="7870" y="200"/>
                    <a:pt x="7861" y="189"/>
                    <a:pt x="7839" y="163"/>
                  </a:cubicBezTo>
                  <a:cubicBezTo>
                    <a:pt x="7839" y="144"/>
                    <a:pt x="7804" y="144"/>
                    <a:pt x="7766" y="141"/>
                  </a:cubicBezTo>
                  <a:cubicBezTo>
                    <a:pt x="7741" y="141"/>
                    <a:pt x="7716" y="135"/>
                    <a:pt x="7694" y="123"/>
                  </a:cubicBezTo>
                  <a:cubicBezTo>
                    <a:pt x="7684" y="116"/>
                    <a:pt x="7677" y="113"/>
                    <a:pt x="7672" y="113"/>
                  </a:cubicBezTo>
                  <a:cubicBezTo>
                    <a:pt x="7660" y="113"/>
                    <a:pt x="7660" y="128"/>
                    <a:pt x="7660" y="141"/>
                  </a:cubicBezTo>
                  <a:lnTo>
                    <a:pt x="7660" y="185"/>
                  </a:lnTo>
                  <a:cubicBezTo>
                    <a:pt x="7622" y="179"/>
                    <a:pt x="7594" y="154"/>
                    <a:pt x="7588" y="123"/>
                  </a:cubicBezTo>
                  <a:cubicBezTo>
                    <a:pt x="7569" y="101"/>
                    <a:pt x="7560" y="90"/>
                    <a:pt x="7555" y="90"/>
                  </a:cubicBezTo>
                  <a:cubicBezTo>
                    <a:pt x="7550" y="90"/>
                    <a:pt x="7550" y="101"/>
                    <a:pt x="7550" y="123"/>
                  </a:cubicBezTo>
                  <a:cubicBezTo>
                    <a:pt x="7550" y="136"/>
                    <a:pt x="7532" y="150"/>
                    <a:pt x="7497" y="150"/>
                  </a:cubicBezTo>
                  <a:cubicBezTo>
                    <a:pt x="7482" y="150"/>
                    <a:pt x="7464" y="148"/>
                    <a:pt x="7444" y="141"/>
                  </a:cubicBezTo>
                  <a:cubicBezTo>
                    <a:pt x="7368" y="141"/>
                    <a:pt x="7296" y="141"/>
                    <a:pt x="7300" y="119"/>
                  </a:cubicBezTo>
                  <a:cubicBezTo>
                    <a:pt x="7287" y="113"/>
                    <a:pt x="7274" y="110"/>
                    <a:pt x="7262" y="110"/>
                  </a:cubicBezTo>
                  <a:cubicBezTo>
                    <a:pt x="7249" y="110"/>
                    <a:pt x="7237" y="113"/>
                    <a:pt x="7224" y="119"/>
                  </a:cubicBezTo>
                  <a:cubicBezTo>
                    <a:pt x="7207" y="130"/>
                    <a:pt x="7189" y="136"/>
                    <a:pt x="7162" y="136"/>
                  </a:cubicBezTo>
                  <a:cubicBezTo>
                    <a:pt x="7135" y="136"/>
                    <a:pt x="7099" y="130"/>
                    <a:pt x="7046" y="119"/>
                  </a:cubicBezTo>
                  <a:cubicBezTo>
                    <a:pt x="6955" y="97"/>
                    <a:pt x="6909" y="86"/>
                    <a:pt x="6887" y="86"/>
                  </a:cubicBezTo>
                  <a:cubicBezTo>
                    <a:pt x="6864" y="86"/>
                    <a:pt x="6864" y="97"/>
                    <a:pt x="6864" y="119"/>
                  </a:cubicBezTo>
                  <a:cubicBezTo>
                    <a:pt x="6864" y="130"/>
                    <a:pt x="6864" y="142"/>
                    <a:pt x="6857" y="142"/>
                  </a:cubicBezTo>
                  <a:cubicBezTo>
                    <a:pt x="6852" y="142"/>
                    <a:pt x="6844" y="136"/>
                    <a:pt x="6829" y="119"/>
                  </a:cubicBezTo>
                  <a:cubicBezTo>
                    <a:pt x="6818" y="113"/>
                    <a:pt x="6807" y="110"/>
                    <a:pt x="6796" y="110"/>
                  </a:cubicBezTo>
                  <a:cubicBezTo>
                    <a:pt x="6768" y="110"/>
                    <a:pt x="6735" y="125"/>
                    <a:pt x="6682" y="138"/>
                  </a:cubicBezTo>
                  <a:cubicBezTo>
                    <a:pt x="6657" y="157"/>
                    <a:pt x="6641" y="188"/>
                    <a:pt x="6648" y="223"/>
                  </a:cubicBezTo>
                  <a:cubicBezTo>
                    <a:pt x="6646" y="246"/>
                    <a:pt x="6645" y="256"/>
                    <a:pt x="6631" y="256"/>
                  </a:cubicBezTo>
                  <a:cubicBezTo>
                    <a:pt x="6621" y="256"/>
                    <a:pt x="6603" y="251"/>
                    <a:pt x="6572" y="242"/>
                  </a:cubicBezTo>
                  <a:cubicBezTo>
                    <a:pt x="6538" y="242"/>
                    <a:pt x="6500" y="220"/>
                    <a:pt x="6504" y="201"/>
                  </a:cubicBezTo>
                  <a:cubicBezTo>
                    <a:pt x="6504" y="179"/>
                    <a:pt x="6538" y="179"/>
                    <a:pt x="6538" y="179"/>
                  </a:cubicBezTo>
                  <a:lnTo>
                    <a:pt x="6576" y="179"/>
                  </a:lnTo>
                  <a:cubicBezTo>
                    <a:pt x="6576" y="160"/>
                    <a:pt x="6576" y="138"/>
                    <a:pt x="6504" y="138"/>
                  </a:cubicBezTo>
                  <a:cubicBezTo>
                    <a:pt x="6485" y="127"/>
                    <a:pt x="6467" y="122"/>
                    <a:pt x="6453" y="122"/>
                  </a:cubicBezTo>
                  <a:cubicBezTo>
                    <a:pt x="6440" y="122"/>
                    <a:pt x="6431" y="127"/>
                    <a:pt x="6431" y="138"/>
                  </a:cubicBezTo>
                  <a:cubicBezTo>
                    <a:pt x="6394" y="116"/>
                    <a:pt x="6322" y="116"/>
                    <a:pt x="6250" y="116"/>
                  </a:cubicBezTo>
                  <a:cubicBezTo>
                    <a:pt x="6178" y="116"/>
                    <a:pt x="6071" y="116"/>
                    <a:pt x="6033" y="94"/>
                  </a:cubicBezTo>
                  <a:cubicBezTo>
                    <a:pt x="5961" y="94"/>
                    <a:pt x="5927" y="94"/>
                    <a:pt x="5924" y="113"/>
                  </a:cubicBezTo>
                  <a:cubicBezTo>
                    <a:pt x="5924" y="139"/>
                    <a:pt x="5912" y="149"/>
                    <a:pt x="5902" y="149"/>
                  </a:cubicBezTo>
                  <a:cubicBezTo>
                    <a:pt x="5895" y="149"/>
                    <a:pt x="5889" y="144"/>
                    <a:pt x="5889" y="135"/>
                  </a:cubicBezTo>
                  <a:cubicBezTo>
                    <a:pt x="5866" y="109"/>
                    <a:pt x="5672" y="90"/>
                    <a:pt x="5523" y="90"/>
                  </a:cubicBezTo>
                  <a:cubicBezTo>
                    <a:pt x="5434" y="90"/>
                    <a:pt x="5361" y="97"/>
                    <a:pt x="5347" y="113"/>
                  </a:cubicBezTo>
                  <a:lnTo>
                    <a:pt x="5275" y="110"/>
                  </a:lnTo>
                  <a:cubicBezTo>
                    <a:pt x="5238" y="100"/>
                    <a:pt x="5161" y="95"/>
                    <a:pt x="5091" y="95"/>
                  </a:cubicBezTo>
                  <a:cubicBezTo>
                    <a:pt x="5027" y="95"/>
                    <a:pt x="4967" y="99"/>
                    <a:pt x="4949" y="110"/>
                  </a:cubicBezTo>
                  <a:lnTo>
                    <a:pt x="4843" y="110"/>
                  </a:lnTo>
                  <a:cubicBezTo>
                    <a:pt x="4807" y="99"/>
                    <a:pt x="4779" y="94"/>
                    <a:pt x="4756" y="94"/>
                  </a:cubicBezTo>
                  <a:cubicBezTo>
                    <a:pt x="4734" y="94"/>
                    <a:pt x="4716" y="99"/>
                    <a:pt x="4698" y="110"/>
                  </a:cubicBezTo>
                  <a:cubicBezTo>
                    <a:pt x="4672" y="123"/>
                    <a:pt x="4664" y="138"/>
                    <a:pt x="4662" y="138"/>
                  </a:cubicBezTo>
                  <a:cubicBezTo>
                    <a:pt x="4661" y="138"/>
                    <a:pt x="4661" y="135"/>
                    <a:pt x="4661" y="129"/>
                  </a:cubicBezTo>
                  <a:cubicBezTo>
                    <a:pt x="4661" y="110"/>
                    <a:pt x="4589" y="107"/>
                    <a:pt x="4445" y="107"/>
                  </a:cubicBezTo>
                  <a:cubicBezTo>
                    <a:pt x="4300" y="107"/>
                    <a:pt x="4300" y="107"/>
                    <a:pt x="4335" y="129"/>
                  </a:cubicBezTo>
                  <a:cubicBezTo>
                    <a:pt x="4293" y="134"/>
                    <a:pt x="4264" y="136"/>
                    <a:pt x="4243" y="136"/>
                  </a:cubicBezTo>
                  <a:cubicBezTo>
                    <a:pt x="4191" y="136"/>
                    <a:pt x="4191" y="122"/>
                    <a:pt x="4191" y="107"/>
                  </a:cubicBezTo>
                  <a:cubicBezTo>
                    <a:pt x="4208" y="88"/>
                    <a:pt x="4202" y="78"/>
                    <a:pt x="4188" y="78"/>
                  </a:cubicBezTo>
                  <a:cubicBezTo>
                    <a:pt x="4170" y="78"/>
                    <a:pt x="4139" y="93"/>
                    <a:pt x="4119" y="126"/>
                  </a:cubicBezTo>
                  <a:cubicBezTo>
                    <a:pt x="4097" y="151"/>
                    <a:pt x="4063" y="162"/>
                    <a:pt x="4039" y="162"/>
                  </a:cubicBezTo>
                  <a:cubicBezTo>
                    <a:pt x="4021" y="162"/>
                    <a:pt x="4009" y="157"/>
                    <a:pt x="4009" y="148"/>
                  </a:cubicBezTo>
                  <a:cubicBezTo>
                    <a:pt x="4009" y="126"/>
                    <a:pt x="4047" y="126"/>
                    <a:pt x="4081" y="126"/>
                  </a:cubicBezTo>
                  <a:lnTo>
                    <a:pt x="4084" y="85"/>
                  </a:lnTo>
                  <a:cubicBezTo>
                    <a:pt x="4080" y="84"/>
                    <a:pt x="4075" y="84"/>
                    <a:pt x="4071" y="84"/>
                  </a:cubicBezTo>
                  <a:cubicBezTo>
                    <a:pt x="4048" y="84"/>
                    <a:pt x="4028" y="91"/>
                    <a:pt x="4012" y="107"/>
                  </a:cubicBezTo>
                  <a:cubicBezTo>
                    <a:pt x="3984" y="107"/>
                    <a:pt x="3959" y="113"/>
                    <a:pt x="3937" y="126"/>
                  </a:cubicBezTo>
                  <a:cubicBezTo>
                    <a:pt x="3902" y="148"/>
                    <a:pt x="3902" y="170"/>
                    <a:pt x="3937" y="188"/>
                  </a:cubicBezTo>
                  <a:cubicBezTo>
                    <a:pt x="3975" y="210"/>
                    <a:pt x="3937" y="210"/>
                    <a:pt x="3899" y="210"/>
                  </a:cubicBezTo>
                  <a:cubicBezTo>
                    <a:pt x="3830" y="188"/>
                    <a:pt x="3830" y="166"/>
                    <a:pt x="3865" y="148"/>
                  </a:cubicBezTo>
                  <a:cubicBezTo>
                    <a:pt x="3902" y="148"/>
                    <a:pt x="3902" y="126"/>
                    <a:pt x="3902" y="107"/>
                  </a:cubicBezTo>
                  <a:cubicBezTo>
                    <a:pt x="3902" y="103"/>
                    <a:pt x="3896" y="101"/>
                    <a:pt x="3884" y="101"/>
                  </a:cubicBezTo>
                  <a:cubicBezTo>
                    <a:pt x="3838" y="101"/>
                    <a:pt x="3714" y="134"/>
                    <a:pt x="3686" y="166"/>
                  </a:cubicBezTo>
                  <a:cubicBezTo>
                    <a:pt x="3685" y="176"/>
                    <a:pt x="3684" y="181"/>
                    <a:pt x="3684" y="181"/>
                  </a:cubicBezTo>
                  <a:cubicBezTo>
                    <a:pt x="3684" y="181"/>
                    <a:pt x="3684" y="171"/>
                    <a:pt x="3686" y="148"/>
                  </a:cubicBezTo>
                  <a:cubicBezTo>
                    <a:pt x="3686" y="126"/>
                    <a:pt x="3614" y="126"/>
                    <a:pt x="3542" y="126"/>
                  </a:cubicBezTo>
                  <a:cubicBezTo>
                    <a:pt x="3470" y="126"/>
                    <a:pt x="3432" y="126"/>
                    <a:pt x="3432" y="144"/>
                  </a:cubicBezTo>
                  <a:cubicBezTo>
                    <a:pt x="3432" y="166"/>
                    <a:pt x="3432" y="188"/>
                    <a:pt x="3395" y="188"/>
                  </a:cubicBezTo>
                  <a:cubicBezTo>
                    <a:pt x="3432" y="188"/>
                    <a:pt x="3432" y="207"/>
                    <a:pt x="3432" y="229"/>
                  </a:cubicBezTo>
                  <a:cubicBezTo>
                    <a:pt x="3395" y="217"/>
                    <a:pt x="3357" y="204"/>
                    <a:pt x="3323" y="185"/>
                  </a:cubicBezTo>
                  <a:cubicBezTo>
                    <a:pt x="3251" y="144"/>
                    <a:pt x="3179" y="123"/>
                    <a:pt x="3034" y="123"/>
                  </a:cubicBezTo>
                  <a:cubicBezTo>
                    <a:pt x="2962" y="123"/>
                    <a:pt x="2856" y="123"/>
                    <a:pt x="2818" y="101"/>
                  </a:cubicBezTo>
                  <a:cubicBezTo>
                    <a:pt x="2746" y="101"/>
                    <a:pt x="2712" y="101"/>
                    <a:pt x="2708" y="123"/>
                  </a:cubicBezTo>
                  <a:lnTo>
                    <a:pt x="2636" y="119"/>
                  </a:lnTo>
                  <a:cubicBezTo>
                    <a:pt x="2619" y="110"/>
                    <a:pt x="2593" y="105"/>
                    <a:pt x="2570" y="105"/>
                  </a:cubicBezTo>
                  <a:cubicBezTo>
                    <a:pt x="2548" y="105"/>
                    <a:pt x="2530" y="110"/>
                    <a:pt x="2530" y="119"/>
                  </a:cubicBezTo>
                  <a:cubicBezTo>
                    <a:pt x="2517" y="127"/>
                    <a:pt x="2505" y="129"/>
                    <a:pt x="2493" y="129"/>
                  </a:cubicBezTo>
                  <a:cubicBezTo>
                    <a:pt x="2469" y="129"/>
                    <a:pt x="2445" y="119"/>
                    <a:pt x="2420" y="119"/>
                  </a:cubicBezTo>
                  <a:cubicBezTo>
                    <a:pt x="2388" y="101"/>
                    <a:pt x="2370" y="91"/>
                    <a:pt x="2364" y="91"/>
                  </a:cubicBezTo>
                  <a:cubicBezTo>
                    <a:pt x="2356" y="91"/>
                    <a:pt x="2365" y="107"/>
                    <a:pt x="2386" y="141"/>
                  </a:cubicBezTo>
                  <a:cubicBezTo>
                    <a:pt x="2386" y="160"/>
                    <a:pt x="2458" y="182"/>
                    <a:pt x="2492" y="182"/>
                  </a:cubicBezTo>
                  <a:lnTo>
                    <a:pt x="2602" y="182"/>
                  </a:lnTo>
                  <a:lnTo>
                    <a:pt x="2492" y="204"/>
                  </a:lnTo>
                  <a:cubicBezTo>
                    <a:pt x="2455" y="204"/>
                    <a:pt x="2383" y="223"/>
                    <a:pt x="2383" y="245"/>
                  </a:cubicBezTo>
                  <a:cubicBezTo>
                    <a:pt x="2383" y="245"/>
                    <a:pt x="2383" y="267"/>
                    <a:pt x="2348" y="267"/>
                  </a:cubicBezTo>
                  <a:lnTo>
                    <a:pt x="2348" y="223"/>
                  </a:lnTo>
                  <a:cubicBezTo>
                    <a:pt x="2373" y="213"/>
                    <a:pt x="2386" y="188"/>
                    <a:pt x="2386" y="160"/>
                  </a:cubicBezTo>
                  <a:cubicBezTo>
                    <a:pt x="2363" y="135"/>
                    <a:pt x="2314" y="117"/>
                    <a:pt x="2279" y="117"/>
                  </a:cubicBezTo>
                  <a:cubicBezTo>
                    <a:pt x="2257" y="117"/>
                    <a:pt x="2242" y="124"/>
                    <a:pt x="2242" y="141"/>
                  </a:cubicBezTo>
                  <a:cubicBezTo>
                    <a:pt x="2213" y="141"/>
                    <a:pt x="2188" y="135"/>
                    <a:pt x="2169" y="119"/>
                  </a:cubicBezTo>
                  <a:cubicBezTo>
                    <a:pt x="2169" y="110"/>
                    <a:pt x="2163" y="105"/>
                    <a:pt x="2152" y="105"/>
                  </a:cubicBezTo>
                  <a:cubicBezTo>
                    <a:pt x="2138" y="105"/>
                    <a:pt x="2116" y="115"/>
                    <a:pt x="2094" y="138"/>
                  </a:cubicBezTo>
                  <a:cubicBezTo>
                    <a:pt x="2084" y="160"/>
                    <a:pt x="2063" y="170"/>
                    <a:pt x="2042" y="170"/>
                  </a:cubicBezTo>
                  <a:cubicBezTo>
                    <a:pt x="2021" y="170"/>
                    <a:pt x="1999" y="159"/>
                    <a:pt x="1988" y="138"/>
                  </a:cubicBezTo>
                  <a:cubicBezTo>
                    <a:pt x="1945" y="114"/>
                    <a:pt x="1876" y="104"/>
                    <a:pt x="1828" y="104"/>
                  </a:cubicBezTo>
                  <a:cubicBezTo>
                    <a:pt x="1795" y="104"/>
                    <a:pt x="1771" y="109"/>
                    <a:pt x="1771" y="116"/>
                  </a:cubicBezTo>
                  <a:cubicBezTo>
                    <a:pt x="1771" y="142"/>
                    <a:pt x="1735" y="151"/>
                    <a:pt x="1697" y="151"/>
                  </a:cubicBezTo>
                  <a:cubicBezTo>
                    <a:pt x="1669" y="151"/>
                    <a:pt x="1640" y="146"/>
                    <a:pt x="1624" y="138"/>
                  </a:cubicBezTo>
                  <a:cubicBezTo>
                    <a:pt x="1609" y="127"/>
                    <a:pt x="1591" y="122"/>
                    <a:pt x="1572" y="122"/>
                  </a:cubicBezTo>
                  <a:cubicBezTo>
                    <a:pt x="1554" y="122"/>
                    <a:pt x="1535" y="127"/>
                    <a:pt x="1518" y="138"/>
                  </a:cubicBezTo>
                  <a:cubicBezTo>
                    <a:pt x="1518" y="123"/>
                    <a:pt x="1500" y="107"/>
                    <a:pt x="1477" y="107"/>
                  </a:cubicBezTo>
                  <a:cubicBezTo>
                    <a:pt x="1467" y="107"/>
                    <a:pt x="1457" y="110"/>
                    <a:pt x="1446" y="116"/>
                  </a:cubicBezTo>
                  <a:cubicBezTo>
                    <a:pt x="1446" y="116"/>
                    <a:pt x="1408" y="116"/>
                    <a:pt x="1446" y="135"/>
                  </a:cubicBezTo>
                  <a:lnTo>
                    <a:pt x="1373" y="179"/>
                  </a:lnTo>
                  <a:cubicBezTo>
                    <a:pt x="1408" y="179"/>
                    <a:pt x="1408" y="198"/>
                    <a:pt x="1408" y="220"/>
                  </a:cubicBezTo>
                  <a:cubicBezTo>
                    <a:pt x="1408" y="225"/>
                    <a:pt x="1399" y="228"/>
                    <a:pt x="1384" y="228"/>
                  </a:cubicBezTo>
                  <a:cubicBezTo>
                    <a:pt x="1340" y="228"/>
                    <a:pt x="1246" y="204"/>
                    <a:pt x="1192" y="157"/>
                  </a:cubicBezTo>
                  <a:lnTo>
                    <a:pt x="1120" y="113"/>
                  </a:lnTo>
                  <a:cubicBezTo>
                    <a:pt x="1120" y="135"/>
                    <a:pt x="1120" y="157"/>
                    <a:pt x="1120" y="157"/>
                  </a:cubicBezTo>
                  <a:cubicBezTo>
                    <a:pt x="1082" y="157"/>
                    <a:pt x="1048" y="157"/>
                    <a:pt x="1048" y="135"/>
                  </a:cubicBezTo>
                  <a:cubicBezTo>
                    <a:pt x="1048" y="113"/>
                    <a:pt x="1048" y="113"/>
                    <a:pt x="1013" y="113"/>
                  </a:cubicBezTo>
                  <a:cubicBezTo>
                    <a:pt x="1013" y="113"/>
                    <a:pt x="976" y="113"/>
                    <a:pt x="976" y="135"/>
                  </a:cubicBezTo>
                  <a:cubicBezTo>
                    <a:pt x="976" y="159"/>
                    <a:pt x="976" y="168"/>
                    <a:pt x="968" y="168"/>
                  </a:cubicBezTo>
                  <a:cubicBezTo>
                    <a:pt x="963" y="168"/>
                    <a:pt x="954" y="163"/>
                    <a:pt x="938" y="154"/>
                  </a:cubicBezTo>
                  <a:cubicBezTo>
                    <a:pt x="927" y="133"/>
                    <a:pt x="907" y="123"/>
                    <a:pt x="886" y="123"/>
                  </a:cubicBezTo>
                  <a:cubicBezTo>
                    <a:pt x="865" y="123"/>
                    <a:pt x="844" y="133"/>
                    <a:pt x="831" y="154"/>
                  </a:cubicBezTo>
                  <a:cubicBezTo>
                    <a:pt x="831" y="176"/>
                    <a:pt x="831" y="187"/>
                    <a:pt x="827" y="187"/>
                  </a:cubicBezTo>
                  <a:cubicBezTo>
                    <a:pt x="822" y="187"/>
                    <a:pt x="813" y="176"/>
                    <a:pt x="794" y="154"/>
                  </a:cubicBezTo>
                  <a:cubicBezTo>
                    <a:pt x="794" y="135"/>
                    <a:pt x="759" y="113"/>
                    <a:pt x="722" y="113"/>
                  </a:cubicBezTo>
                  <a:lnTo>
                    <a:pt x="722" y="135"/>
                  </a:lnTo>
                  <a:cubicBezTo>
                    <a:pt x="722" y="159"/>
                    <a:pt x="710" y="168"/>
                    <a:pt x="693" y="168"/>
                  </a:cubicBezTo>
                  <a:cubicBezTo>
                    <a:pt x="681" y="168"/>
                    <a:pt x="666" y="163"/>
                    <a:pt x="650" y="154"/>
                  </a:cubicBezTo>
                  <a:cubicBezTo>
                    <a:pt x="650" y="143"/>
                    <a:pt x="641" y="137"/>
                    <a:pt x="623" y="137"/>
                  </a:cubicBezTo>
                  <a:cubicBezTo>
                    <a:pt x="606" y="137"/>
                    <a:pt x="579" y="143"/>
                    <a:pt x="543" y="154"/>
                  </a:cubicBezTo>
                  <a:cubicBezTo>
                    <a:pt x="471" y="154"/>
                    <a:pt x="433" y="154"/>
                    <a:pt x="433" y="132"/>
                  </a:cubicBezTo>
                  <a:cubicBezTo>
                    <a:pt x="433" y="112"/>
                    <a:pt x="433" y="101"/>
                    <a:pt x="429" y="101"/>
                  </a:cubicBezTo>
                  <a:cubicBezTo>
                    <a:pt x="425" y="101"/>
                    <a:pt x="416" y="112"/>
                    <a:pt x="399" y="132"/>
                  </a:cubicBezTo>
                  <a:cubicBezTo>
                    <a:pt x="380" y="143"/>
                    <a:pt x="371" y="148"/>
                    <a:pt x="357" y="148"/>
                  </a:cubicBezTo>
                  <a:cubicBezTo>
                    <a:pt x="343" y="148"/>
                    <a:pt x="325" y="143"/>
                    <a:pt x="289" y="132"/>
                  </a:cubicBezTo>
                  <a:cubicBezTo>
                    <a:pt x="272" y="121"/>
                    <a:pt x="263" y="115"/>
                    <a:pt x="254" y="115"/>
                  </a:cubicBezTo>
                  <a:cubicBezTo>
                    <a:pt x="245" y="115"/>
                    <a:pt x="236" y="121"/>
                    <a:pt x="217" y="132"/>
                  </a:cubicBezTo>
                  <a:cubicBezTo>
                    <a:pt x="217" y="173"/>
                    <a:pt x="217" y="195"/>
                    <a:pt x="252" y="195"/>
                  </a:cubicBezTo>
                  <a:cubicBezTo>
                    <a:pt x="289" y="195"/>
                    <a:pt x="289" y="195"/>
                    <a:pt x="289" y="217"/>
                  </a:cubicBezTo>
                  <a:lnTo>
                    <a:pt x="217" y="213"/>
                  </a:lnTo>
                  <a:cubicBezTo>
                    <a:pt x="167" y="213"/>
                    <a:pt x="117" y="220"/>
                    <a:pt x="70" y="235"/>
                  </a:cubicBezTo>
                  <a:cubicBezTo>
                    <a:pt x="12" y="253"/>
                    <a:pt x="1" y="282"/>
                    <a:pt x="35" y="282"/>
                  </a:cubicBezTo>
                  <a:cubicBezTo>
                    <a:pt x="44" y="282"/>
                    <a:pt x="55" y="280"/>
                    <a:pt x="70" y="276"/>
                  </a:cubicBezTo>
                  <a:lnTo>
                    <a:pt x="104" y="298"/>
                  </a:lnTo>
                  <a:cubicBezTo>
                    <a:pt x="104" y="329"/>
                    <a:pt x="122" y="345"/>
                    <a:pt x="140" y="345"/>
                  </a:cubicBezTo>
                  <a:cubicBezTo>
                    <a:pt x="158" y="345"/>
                    <a:pt x="176" y="329"/>
                    <a:pt x="176" y="298"/>
                  </a:cubicBezTo>
                  <a:cubicBezTo>
                    <a:pt x="178" y="264"/>
                    <a:pt x="179" y="248"/>
                    <a:pt x="185" y="248"/>
                  </a:cubicBezTo>
                  <a:cubicBezTo>
                    <a:pt x="190" y="248"/>
                    <a:pt x="198" y="259"/>
                    <a:pt x="214" y="279"/>
                  </a:cubicBezTo>
                  <a:cubicBezTo>
                    <a:pt x="214" y="320"/>
                    <a:pt x="248" y="320"/>
                    <a:pt x="286" y="320"/>
                  </a:cubicBezTo>
                  <a:cubicBezTo>
                    <a:pt x="321" y="320"/>
                    <a:pt x="321" y="320"/>
                    <a:pt x="321" y="342"/>
                  </a:cubicBezTo>
                  <a:cubicBezTo>
                    <a:pt x="321" y="361"/>
                    <a:pt x="358" y="383"/>
                    <a:pt x="393" y="383"/>
                  </a:cubicBezTo>
                  <a:cubicBezTo>
                    <a:pt x="430" y="383"/>
                    <a:pt x="430" y="383"/>
                    <a:pt x="430" y="364"/>
                  </a:cubicBezTo>
                  <a:cubicBezTo>
                    <a:pt x="414" y="355"/>
                    <a:pt x="418" y="349"/>
                    <a:pt x="430" y="349"/>
                  </a:cubicBezTo>
                  <a:cubicBezTo>
                    <a:pt x="447" y="349"/>
                    <a:pt x="481" y="359"/>
                    <a:pt x="502" y="383"/>
                  </a:cubicBezTo>
                  <a:cubicBezTo>
                    <a:pt x="517" y="392"/>
                    <a:pt x="525" y="397"/>
                    <a:pt x="530" y="397"/>
                  </a:cubicBezTo>
                  <a:cubicBezTo>
                    <a:pt x="537" y="397"/>
                    <a:pt x="537" y="387"/>
                    <a:pt x="537" y="364"/>
                  </a:cubicBezTo>
                  <a:cubicBezTo>
                    <a:pt x="538" y="342"/>
                    <a:pt x="557" y="331"/>
                    <a:pt x="580" y="331"/>
                  </a:cubicBezTo>
                  <a:cubicBezTo>
                    <a:pt x="603" y="331"/>
                    <a:pt x="629" y="342"/>
                    <a:pt x="646" y="364"/>
                  </a:cubicBezTo>
                  <a:lnTo>
                    <a:pt x="719" y="364"/>
                  </a:lnTo>
                  <a:cubicBezTo>
                    <a:pt x="756" y="364"/>
                    <a:pt x="756" y="342"/>
                    <a:pt x="756" y="323"/>
                  </a:cubicBezTo>
                  <a:cubicBezTo>
                    <a:pt x="756" y="297"/>
                    <a:pt x="756" y="287"/>
                    <a:pt x="763" y="287"/>
                  </a:cubicBezTo>
                  <a:cubicBezTo>
                    <a:pt x="768" y="287"/>
                    <a:pt x="776" y="292"/>
                    <a:pt x="791" y="301"/>
                  </a:cubicBezTo>
                  <a:cubicBezTo>
                    <a:pt x="828" y="323"/>
                    <a:pt x="828" y="342"/>
                    <a:pt x="828" y="342"/>
                  </a:cubicBezTo>
                  <a:cubicBezTo>
                    <a:pt x="828" y="364"/>
                    <a:pt x="863" y="364"/>
                    <a:pt x="900" y="364"/>
                  </a:cubicBezTo>
                  <a:cubicBezTo>
                    <a:pt x="935" y="364"/>
                    <a:pt x="1007" y="364"/>
                    <a:pt x="1007" y="345"/>
                  </a:cubicBezTo>
                  <a:lnTo>
                    <a:pt x="1007" y="364"/>
                  </a:lnTo>
                  <a:cubicBezTo>
                    <a:pt x="1032" y="364"/>
                    <a:pt x="1040" y="374"/>
                    <a:pt x="1043" y="374"/>
                  </a:cubicBezTo>
                  <a:cubicBezTo>
                    <a:pt x="1044" y="374"/>
                    <a:pt x="1044" y="371"/>
                    <a:pt x="1044" y="364"/>
                  </a:cubicBezTo>
                  <a:cubicBezTo>
                    <a:pt x="1079" y="367"/>
                    <a:pt x="1117" y="373"/>
                    <a:pt x="1151" y="386"/>
                  </a:cubicBezTo>
                  <a:cubicBezTo>
                    <a:pt x="1165" y="390"/>
                    <a:pt x="1180" y="392"/>
                    <a:pt x="1195" y="392"/>
                  </a:cubicBezTo>
                  <a:cubicBezTo>
                    <a:pt x="1257" y="392"/>
                    <a:pt x="1312" y="359"/>
                    <a:pt x="1226" y="323"/>
                  </a:cubicBezTo>
                  <a:lnTo>
                    <a:pt x="1261" y="323"/>
                  </a:lnTo>
                  <a:cubicBezTo>
                    <a:pt x="1298" y="323"/>
                    <a:pt x="1298" y="304"/>
                    <a:pt x="1298" y="304"/>
                  </a:cubicBezTo>
                  <a:cubicBezTo>
                    <a:pt x="1298" y="282"/>
                    <a:pt x="1333" y="282"/>
                    <a:pt x="1370" y="282"/>
                  </a:cubicBezTo>
                  <a:lnTo>
                    <a:pt x="1370" y="323"/>
                  </a:lnTo>
                  <a:cubicBezTo>
                    <a:pt x="1348" y="360"/>
                    <a:pt x="1364" y="382"/>
                    <a:pt x="1388" y="382"/>
                  </a:cubicBezTo>
                  <a:cubicBezTo>
                    <a:pt x="1405" y="382"/>
                    <a:pt x="1427" y="371"/>
                    <a:pt x="1442" y="345"/>
                  </a:cubicBezTo>
                  <a:cubicBezTo>
                    <a:pt x="1442" y="351"/>
                    <a:pt x="1442" y="359"/>
                    <a:pt x="1442" y="367"/>
                  </a:cubicBezTo>
                  <a:cubicBezTo>
                    <a:pt x="1441" y="377"/>
                    <a:pt x="1450" y="382"/>
                    <a:pt x="1470" y="382"/>
                  </a:cubicBezTo>
                  <a:cubicBezTo>
                    <a:pt x="1488" y="382"/>
                    <a:pt x="1514" y="377"/>
                    <a:pt x="1549" y="367"/>
                  </a:cubicBezTo>
                  <a:cubicBezTo>
                    <a:pt x="1583" y="364"/>
                    <a:pt x="1615" y="339"/>
                    <a:pt x="1621" y="304"/>
                  </a:cubicBezTo>
                  <a:cubicBezTo>
                    <a:pt x="1624" y="287"/>
                    <a:pt x="1645" y="285"/>
                    <a:pt x="1654" y="285"/>
                  </a:cubicBezTo>
                  <a:cubicBezTo>
                    <a:pt x="1657" y="285"/>
                    <a:pt x="1659" y="285"/>
                    <a:pt x="1659" y="285"/>
                  </a:cubicBezTo>
                  <a:cubicBezTo>
                    <a:pt x="1696" y="285"/>
                    <a:pt x="1696" y="285"/>
                    <a:pt x="1693" y="304"/>
                  </a:cubicBezTo>
                  <a:cubicBezTo>
                    <a:pt x="1693" y="326"/>
                    <a:pt x="1711" y="337"/>
                    <a:pt x="1734" y="337"/>
                  </a:cubicBezTo>
                  <a:cubicBezTo>
                    <a:pt x="1757" y="337"/>
                    <a:pt x="1784" y="326"/>
                    <a:pt x="1803" y="304"/>
                  </a:cubicBezTo>
                  <a:lnTo>
                    <a:pt x="1803" y="326"/>
                  </a:lnTo>
                  <a:cubicBezTo>
                    <a:pt x="1803" y="342"/>
                    <a:pt x="1820" y="356"/>
                    <a:pt x="1896" y="356"/>
                  </a:cubicBezTo>
                  <a:cubicBezTo>
                    <a:pt x="1927" y="356"/>
                    <a:pt x="1967" y="354"/>
                    <a:pt x="2019" y="348"/>
                  </a:cubicBezTo>
                  <a:cubicBezTo>
                    <a:pt x="2163" y="348"/>
                    <a:pt x="2273" y="348"/>
                    <a:pt x="2273" y="370"/>
                  </a:cubicBezTo>
                  <a:cubicBezTo>
                    <a:pt x="2273" y="374"/>
                    <a:pt x="2278" y="376"/>
                    <a:pt x="2287" y="376"/>
                  </a:cubicBezTo>
                  <a:cubicBezTo>
                    <a:pt x="2326" y="376"/>
                    <a:pt x="2431" y="343"/>
                    <a:pt x="2489" y="307"/>
                  </a:cubicBezTo>
                  <a:cubicBezTo>
                    <a:pt x="2489" y="329"/>
                    <a:pt x="2527" y="329"/>
                    <a:pt x="2599" y="329"/>
                  </a:cubicBezTo>
                  <a:cubicBezTo>
                    <a:pt x="2705" y="329"/>
                    <a:pt x="2705" y="329"/>
                    <a:pt x="2705" y="351"/>
                  </a:cubicBezTo>
                  <a:cubicBezTo>
                    <a:pt x="2687" y="372"/>
                    <a:pt x="2677" y="382"/>
                    <a:pt x="2682" y="382"/>
                  </a:cubicBezTo>
                  <a:cubicBezTo>
                    <a:pt x="2687" y="382"/>
                    <a:pt x="2705" y="372"/>
                    <a:pt x="2743" y="351"/>
                  </a:cubicBezTo>
                  <a:cubicBezTo>
                    <a:pt x="2756" y="336"/>
                    <a:pt x="2781" y="329"/>
                    <a:pt x="2806" y="329"/>
                  </a:cubicBezTo>
                  <a:cubicBezTo>
                    <a:pt x="2846" y="329"/>
                    <a:pt x="2887" y="346"/>
                    <a:pt x="2887" y="373"/>
                  </a:cubicBezTo>
                  <a:cubicBezTo>
                    <a:pt x="2887" y="392"/>
                    <a:pt x="2922" y="392"/>
                    <a:pt x="2994" y="395"/>
                  </a:cubicBezTo>
                  <a:cubicBezTo>
                    <a:pt x="3031" y="373"/>
                    <a:pt x="3103" y="373"/>
                    <a:pt x="3175" y="373"/>
                  </a:cubicBezTo>
                  <a:cubicBezTo>
                    <a:pt x="3282" y="373"/>
                    <a:pt x="3282" y="373"/>
                    <a:pt x="3285" y="332"/>
                  </a:cubicBezTo>
                  <a:cubicBezTo>
                    <a:pt x="3285" y="292"/>
                    <a:pt x="3320" y="292"/>
                    <a:pt x="3392" y="292"/>
                  </a:cubicBezTo>
                  <a:cubicBezTo>
                    <a:pt x="3429" y="292"/>
                    <a:pt x="3464" y="292"/>
                    <a:pt x="3464" y="314"/>
                  </a:cubicBezTo>
                  <a:cubicBezTo>
                    <a:pt x="3486" y="326"/>
                    <a:pt x="3511" y="332"/>
                    <a:pt x="3536" y="332"/>
                  </a:cubicBezTo>
                  <a:cubicBezTo>
                    <a:pt x="3573" y="332"/>
                    <a:pt x="3608" y="332"/>
                    <a:pt x="3608" y="354"/>
                  </a:cubicBezTo>
                  <a:cubicBezTo>
                    <a:pt x="3642" y="370"/>
                    <a:pt x="3680" y="376"/>
                    <a:pt x="3718" y="376"/>
                  </a:cubicBezTo>
                  <a:cubicBezTo>
                    <a:pt x="3790" y="376"/>
                    <a:pt x="3862" y="376"/>
                    <a:pt x="3862" y="398"/>
                  </a:cubicBezTo>
                  <a:cubicBezTo>
                    <a:pt x="3896" y="398"/>
                    <a:pt x="3896" y="398"/>
                    <a:pt x="3896" y="376"/>
                  </a:cubicBezTo>
                  <a:cubicBezTo>
                    <a:pt x="3896" y="363"/>
                    <a:pt x="3915" y="348"/>
                    <a:pt x="3976" y="348"/>
                  </a:cubicBezTo>
                  <a:cubicBezTo>
                    <a:pt x="4002" y="348"/>
                    <a:pt x="4035" y="351"/>
                    <a:pt x="4078" y="358"/>
                  </a:cubicBezTo>
                  <a:cubicBezTo>
                    <a:pt x="4150" y="358"/>
                    <a:pt x="4260" y="358"/>
                    <a:pt x="4260" y="336"/>
                  </a:cubicBezTo>
                  <a:cubicBezTo>
                    <a:pt x="4294" y="336"/>
                    <a:pt x="4294" y="336"/>
                    <a:pt x="4294" y="358"/>
                  </a:cubicBezTo>
                  <a:cubicBezTo>
                    <a:pt x="4294" y="378"/>
                    <a:pt x="4312" y="388"/>
                    <a:pt x="4339" y="388"/>
                  </a:cubicBezTo>
                  <a:cubicBezTo>
                    <a:pt x="4366" y="388"/>
                    <a:pt x="4402" y="378"/>
                    <a:pt x="4438" y="358"/>
                  </a:cubicBezTo>
                  <a:cubicBezTo>
                    <a:pt x="4438" y="348"/>
                    <a:pt x="4448" y="343"/>
                    <a:pt x="4461" y="343"/>
                  </a:cubicBezTo>
                  <a:cubicBezTo>
                    <a:pt x="4475" y="343"/>
                    <a:pt x="4493" y="348"/>
                    <a:pt x="4510" y="358"/>
                  </a:cubicBezTo>
                  <a:cubicBezTo>
                    <a:pt x="4539" y="358"/>
                    <a:pt x="4564" y="351"/>
                    <a:pt x="4586" y="339"/>
                  </a:cubicBezTo>
                  <a:cubicBezTo>
                    <a:pt x="4603" y="328"/>
                    <a:pt x="4612" y="322"/>
                    <a:pt x="4625" y="322"/>
                  </a:cubicBezTo>
                  <a:cubicBezTo>
                    <a:pt x="4638" y="322"/>
                    <a:pt x="4656" y="328"/>
                    <a:pt x="4692" y="339"/>
                  </a:cubicBezTo>
                  <a:cubicBezTo>
                    <a:pt x="4692" y="361"/>
                    <a:pt x="4730" y="361"/>
                    <a:pt x="4764" y="361"/>
                  </a:cubicBezTo>
                  <a:cubicBezTo>
                    <a:pt x="4799" y="350"/>
                    <a:pt x="4909" y="345"/>
                    <a:pt x="5018" y="345"/>
                  </a:cubicBezTo>
                  <a:cubicBezTo>
                    <a:pt x="5136" y="345"/>
                    <a:pt x="5252" y="351"/>
                    <a:pt x="5272" y="361"/>
                  </a:cubicBezTo>
                  <a:cubicBezTo>
                    <a:pt x="5288" y="348"/>
                    <a:pt x="5308" y="341"/>
                    <a:pt x="5330" y="341"/>
                  </a:cubicBezTo>
                  <a:cubicBezTo>
                    <a:pt x="5335" y="341"/>
                    <a:pt x="5339" y="341"/>
                    <a:pt x="5344" y="342"/>
                  </a:cubicBezTo>
                  <a:cubicBezTo>
                    <a:pt x="5357" y="358"/>
                    <a:pt x="5371" y="364"/>
                    <a:pt x="5383" y="364"/>
                  </a:cubicBezTo>
                  <a:cubicBezTo>
                    <a:pt x="5402" y="364"/>
                    <a:pt x="5416" y="347"/>
                    <a:pt x="5416" y="320"/>
                  </a:cubicBezTo>
                  <a:lnTo>
                    <a:pt x="5344" y="320"/>
                  </a:lnTo>
                  <a:cubicBezTo>
                    <a:pt x="5344" y="302"/>
                    <a:pt x="5366" y="292"/>
                    <a:pt x="5390" y="292"/>
                  </a:cubicBezTo>
                  <a:cubicBezTo>
                    <a:pt x="5419" y="292"/>
                    <a:pt x="5452" y="307"/>
                    <a:pt x="5451" y="342"/>
                  </a:cubicBezTo>
                  <a:cubicBezTo>
                    <a:pt x="5469" y="362"/>
                    <a:pt x="5479" y="372"/>
                    <a:pt x="5488" y="372"/>
                  </a:cubicBezTo>
                  <a:cubicBezTo>
                    <a:pt x="5497" y="372"/>
                    <a:pt x="5505" y="362"/>
                    <a:pt x="5523" y="342"/>
                  </a:cubicBezTo>
                  <a:cubicBezTo>
                    <a:pt x="5535" y="322"/>
                    <a:pt x="5556" y="311"/>
                    <a:pt x="5577" y="311"/>
                  </a:cubicBezTo>
                  <a:cubicBezTo>
                    <a:pt x="5599" y="311"/>
                    <a:pt x="5620" y="322"/>
                    <a:pt x="5632" y="342"/>
                  </a:cubicBezTo>
                  <a:cubicBezTo>
                    <a:pt x="5632" y="364"/>
                    <a:pt x="5632" y="375"/>
                    <a:pt x="5637" y="375"/>
                  </a:cubicBezTo>
                  <a:cubicBezTo>
                    <a:pt x="5641" y="375"/>
                    <a:pt x="5650" y="364"/>
                    <a:pt x="5667" y="342"/>
                  </a:cubicBezTo>
                  <a:cubicBezTo>
                    <a:pt x="5709" y="296"/>
                    <a:pt x="5761" y="269"/>
                    <a:pt x="5798" y="269"/>
                  </a:cubicBezTo>
                  <a:cubicBezTo>
                    <a:pt x="5828" y="269"/>
                    <a:pt x="5849" y="286"/>
                    <a:pt x="5849" y="323"/>
                  </a:cubicBezTo>
                  <a:cubicBezTo>
                    <a:pt x="5849" y="359"/>
                    <a:pt x="5880" y="386"/>
                    <a:pt x="5915" y="386"/>
                  </a:cubicBezTo>
                  <a:cubicBezTo>
                    <a:pt x="5917" y="386"/>
                    <a:pt x="5919" y="386"/>
                    <a:pt x="5921" y="386"/>
                  </a:cubicBezTo>
                  <a:cubicBezTo>
                    <a:pt x="5955" y="386"/>
                    <a:pt x="5958" y="364"/>
                    <a:pt x="5958" y="345"/>
                  </a:cubicBezTo>
                  <a:cubicBezTo>
                    <a:pt x="5939" y="323"/>
                    <a:pt x="5939" y="312"/>
                    <a:pt x="5953" y="312"/>
                  </a:cubicBezTo>
                  <a:cubicBezTo>
                    <a:pt x="5967" y="312"/>
                    <a:pt x="5994" y="323"/>
                    <a:pt x="6030" y="345"/>
                  </a:cubicBezTo>
                  <a:cubicBezTo>
                    <a:pt x="6078" y="379"/>
                    <a:pt x="6135" y="395"/>
                    <a:pt x="6191" y="395"/>
                  </a:cubicBezTo>
                  <a:cubicBezTo>
                    <a:pt x="6235" y="395"/>
                    <a:pt x="6278" y="386"/>
                    <a:pt x="6319" y="367"/>
                  </a:cubicBezTo>
                  <a:cubicBezTo>
                    <a:pt x="6391" y="347"/>
                    <a:pt x="6454" y="336"/>
                    <a:pt x="6486" y="336"/>
                  </a:cubicBezTo>
                  <a:cubicBezTo>
                    <a:pt x="6518" y="336"/>
                    <a:pt x="6518" y="347"/>
                    <a:pt x="6463" y="367"/>
                  </a:cubicBezTo>
                  <a:cubicBezTo>
                    <a:pt x="6420" y="391"/>
                    <a:pt x="6403" y="401"/>
                    <a:pt x="6411" y="401"/>
                  </a:cubicBezTo>
                  <a:cubicBezTo>
                    <a:pt x="6416" y="401"/>
                    <a:pt x="6434" y="396"/>
                    <a:pt x="6463" y="389"/>
                  </a:cubicBezTo>
                  <a:lnTo>
                    <a:pt x="6641" y="389"/>
                  </a:lnTo>
                  <a:cubicBezTo>
                    <a:pt x="6679" y="389"/>
                    <a:pt x="6717" y="367"/>
                    <a:pt x="6717" y="348"/>
                  </a:cubicBezTo>
                  <a:cubicBezTo>
                    <a:pt x="6744" y="378"/>
                    <a:pt x="6782" y="393"/>
                    <a:pt x="6819" y="393"/>
                  </a:cubicBezTo>
                  <a:cubicBezTo>
                    <a:pt x="6846" y="393"/>
                    <a:pt x="6872" y="386"/>
                    <a:pt x="6895" y="370"/>
                  </a:cubicBezTo>
                  <a:lnTo>
                    <a:pt x="6967" y="370"/>
                  </a:lnTo>
                  <a:cubicBezTo>
                    <a:pt x="6971" y="370"/>
                    <a:pt x="6975" y="371"/>
                    <a:pt x="6978" y="371"/>
                  </a:cubicBezTo>
                  <a:cubicBezTo>
                    <a:pt x="7002" y="371"/>
                    <a:pt x="7023" y="362"/>
                    <a:pt x="7039" y="348"/>
                  </a:cubicBezTo>
                  <a:cubicBezTo>
                    <a:pt x="7050" y="343"/>
                    <a:pt x="7061" y="340"/>
                    <a:pt x="7072" y="340"/>
                  </a:cubicBezTo>
                  <a:cubicBezTo>
                    <a:pt x="7098" y="340"/>
                    <a:pt x="7125" y="354"/>
                    <a:pt x="7149" y="370"/>
                  </a:cubicBezTo>
                  <a:cubicBezTo>
                    <a:pt x="7174" y="386"/>
                    <a:pt x="7200" y="400"/>
                    <a:pt x="7213" y="400"/>
                  </a:cubicBezTo>
                  <a:cubicBezTo>
                    <a:pt x="7218" y="400"/>
                    <a:pt x="7221" y="397"/>
                    <a:pt x="7221" y="392"/>
                  </a:cubicBezTo>
                  <a:cubicBezTo>
                    <a:pt x="7221" y="370"/>
                    <a:pt x="7293" y="351"/>
                    <a:pt x="7331" y="329"/>
                  </a:cubicBezTo>
                  <a:cubicBezTo>
                    <a:pt x="7341" y="323"/>
                    <a:pt x="7351" y="320"/>
                    <a:pt x="7360" y="320"/>
                  </a:cubicBezTo>
                  <a:cubicBezTo>
                    <a:pt x="7381" y="320"/>
                    <a:pt x="7392" y="336"/>
                    <a:pt x="7365" y="351"/>
                  </a:cubicBezTo>
                  <a:cubicBezTo>
                    <a:pt x="7365" y="370"/>
                    <a:pt x="7365" y="370"/>
                    <a:pt x="7437" y="392"/>
                  </a:cubicBezTo>
                  <a:cubicBezTo>
                    <a:pt x="7475" y="392"/>
                    <a:pt x="7547" y="392"/>
                    <a:pt x="7547" y="373"/>
                  </a:cubicBezTo>
                  <a:cubicBezTo>
                    <a:pt x="7547" y="362"/>
                    <a:pt x="7601" y="357"/>
                    <a:pt x="7660" y="357"/>
                  </a:cubicBezTo>
                  <a:cubicBezTo>
                    <a:pt x="7718" y="357"/>
                    <a:pt x="7781" y="362"/>
                    <a:pt x="7798" y="373"/>
                  </a:cubicBezTo>
                  <a:lnTo>
                    <a:pt x="7873" y="373"/>
                  </a:lnTo>
                  <a:cubicBezTo>
                    <a:pt x="7905" y="373"/>
                    <a:pt x="7940" y="354"/>
                    <a:pt x="7973" y="354"/>
                  </a:cubicBezTo>
                  <a:cubicBezTo>
                    <a:pt x="7975" y="354"/>
                    <a:pt x="7977" y="354"/>
                    <a:pt x="7980" y="354"/>
                  </a:cubicBezTo>
                  <a:cubicBezTo>
                    <a:pt x="8005" y="351"/>
                    <a:pt x="8030" y="345"/>
                    <a:pt x="8052" y="332"/>
                  </a:cubicBezTo>
                  <a:cubicBezTo>
                    <a:pt x="8089" y="332"/>
                    <a:pt x="8124" y="332"/>
                    <a:pt x="8124" y="354"/>
                  </a:cubicBezTo>
                  <a:cubicBezTo>
                    <a:pt x="8143" y="332"/>
                    <a:pt x="8152" y="322"/>
                    <a:pt x="8161" y="322"/>
                  </a:cubicBezTo>
                  <a:cubicBezTo>
                    <a:pt x="8170" y="322"/>
                    <a:pt x="8179" y="332"/>
                    <a:pt x="8196" y="354"/>
                  </a:cubicBezTo>
                  <a:cubicBezTo>
                    <a:pt x="8196" y="375"/>
                    <a:pt x="8196" y="385"/>
                    <a:pt x="8200" y="385"/>
                  </a:cubicBezTo>
                  <a:cubicBezTo>
                    <a:pt x="8205" y="385"/>
                    <a:pt x="8215" y="375"/>
                    <a:pt x="8233" y="354"/>
                  </a:cubicBezTo>
                  <a:cubicBezTo>
                    <a:pt x="8251" y="343"/>
                    <a:pt x="8259" y="338"/>
                    <a:pt x="8268" y="338"/>
                  </a:cubicBezTo>
                  <a:cubicBezTo>
                    <a:pt x="8277" y="338"/>
                    <a:pt x="8287" y="343"/>
                    <a:pt x="8305" y="354"/>
                  </a:cubicBezTo>
                  <a:cubicBezTo>
                    <a:pt x="8305" y="365"/>
                    <a:pt x="8314" y="371"/>
                    <a:pt x="8323" y="371"/>
                  </a:cubicBezTo>
                  <a:cubicBezTo>
                    <a:pt x="8331" y="371"/>
                    <a:pt x="8340" y="365"/>
                    <a:pt x="8340" y="354"/>
                  </a:cubicBezTo>
                  <a:cubicBezTo>
                    <a:pt x="8363" y="329"/>
                    <a:pt x="8415" y="311"/>
                    <a:pt x="8451" y="311"/>
                  </a:cubicBezTo>
                  <a:cubicBezTo>
                    <a:pt x="8472" y="311"/>
                    <a:pt x="8487" y="317"/>
                    <a:pt x="8487" y="332"/>
                  </a:cubicBezTo>
                  <a:cubicBezTo>
                    <a:pt x="8512" y="332"/>
                    <a:pt x="8537" y="326"/>
                    <a:pt x="8559" y="314"/>
                  </a:cubicBezTo>
                  <a:cubicBezTo>
                    <a:pt x="8578" y="293"/>
                    <a:pt x="8588" y="283"/>
                    <a:pt x="8592" y="283"/>
                  </a:cubicBezTo>
                  <a:cubicBezTo>
                    <a:pt x="8596" y="283"/>
                    <a:pt x="8595" y="293"/>
                    <a:pt x="8594" y="314"/>
                  </a:cubicBezTo>
                  <a:cubicBezTo>
                    <a:pt x="8606" y="334"/>
                    <a:pt x="8627" y="344"/>
                    <a:pt x="8649" y="344"/>
                  </a:cubicBezTo>
                  <a:cubicBezTo>
                    <a:pt x="8670" y="344"/>
                    <a:pt x="8691" y="334"/>
                    <a:pt x="8703" y="314"/>
                  </a:cubicBezTo>
                  <a:cubicBezTo>
                    <a:pt x="8714" y="307"/>
                    <a:pt x="8727" y="304"/>
                    <a:pt x="8740" y="304"/>
                  </a:cubicBezTo>
                  <a:cubicBezTo>
                    <a:pt x="8752" y="304"/>
                    <a:pt x="8765" y="307"/>
                    <a:pt x="8776" y="314"/>
                  </a:cubicBezTo>
                  <a:cubicBezTo>
                    <a:pt x="8817" y="326"/>
                    <a:pt x="8907" y="339"/>
                    <a:pt x="8969" y="339"/>
                  </a:cubicBezTo>
                  <a:cubicBezTo>
                    <a:pt x="9014" y="339"/>
                    <a:pt x="9044" y="332"/>
                    <a:pt x="9029" y="314"/>
                  </a:cubicBezTo>
                  <a:lnTo>
                    <a:pt x="9029" y="314"/>
                  </a:lnTo>
                  <a:lnTo>
                    <a:pt x="9101" y="317"/>
                  </a:lnTo>
                  <a:cubicBezTo>
                    <a:pt x="9138" y="326"/>
                    <a:pt x="9164" y="331"/>
                    <a:pt x="9186" y="331"/>
                  </a:cubicBezTo>
                  <a:cubicBezTo>
                    <a:pt x="9209" y="331"/>
                    <a:pt x="9227" y="326"/>
                    <a:pt x="9246" y="317"/>
                  </a:cubicBezTo>
                  <a:lnTo>
                    <a:pt x="9280" y="295"/>
                  </a:lnTo>
                  <a:cubicBezTo>
                    <a:pt x="9280" y="317"/>
                    <a:pt x="9318" y="339"/>
                    <a:pt x="9352" y="339"/>
                  </a:cubicBezTo>
                  <a:cubicBezTo>
                    <a:pt x="9390" y="339"/>
                    <a:pt x="9390" y="339"/>
                    <a:pt x="9390" y="317"/>
                  </a:cubicBezTo>
                  <a:cubicBezTo>
                    <a:pt x="9355" y="295"/>
                    <a:pt x="9390" y="295"/>
                    <a:pt x="9427" y="295"/>
                  </a:cubicBezTo>
                  <a:cubicBezTo>
                    <a:pt x="9462" y="295"/>
                    <a:pt x="9499" y="317"/>
                    <a:pt x="9496" y="339"/>
                  </a:cubicBezTo>
                  <a:lnTo>
                    <a:pt x="9534" y="339"/>
                  </a:lnTo>
                  <a:cubicBezTo>
                    <a:pt x="9534" y="313"/>
                    <a:pt x="9546" y="304"/>
                    <a:pt x="9557" y="304"/>
                  </a:cubicBezTo>
                  <a:cubicBezTo>
                    <a:pt x="9565" y="304"/>
                    <a:pt x="9572" y="309"/>
                    <a:pt x="9572" y="317"/>
                  </a:cubicBezTo>
                  <a:cubicBezTo>
                    <a:pt x="9598" y="333"/>
                    <a:pt x="9628" y="340"/>
                    <a:pt x="9660" y="340"/>
                  </a:cubicBezTo>
                  <a:cubicBezTo>
                    <a:pt x="9666" y="340"/>
                    <a:pt x="9672" y="339"/>
                    <a:pt x="9678" y="339"/>
                  </a:cubicBezTo>
                  <a:cubicBezTo>
                    <a:pt x="9678" y="331"/>
                    <a:pt x="9682" y="329"/>
                    <a:pt x="9686" y="329"/>
                  </a:cubicBezTo>
                  <a:cubicBezTo>
                    <a:pt x="9695" y="329"/>
                    <a:pt x="9703" y="339"/>
                    <a:pt x="9678" y="339"/>
                  </a:cubicBezTo>
                  <a:lnTo>
                    <a:pt x="9678" y="361"/>
                  </a:lnTo>
                  <a:cubicBezTo>
                    <a:pt x="9688" y="366"/>
                    <a:pt x="9695" y="368"/>
                    <a:pt x="9701" y="368"/>
                  </a:cubicBezTo>
                  <a:cubicBezTo>
                    <a:pt x="9714" y="368"/>
                    <a:pt x="9716" y="354"/>
                    <a:pt x="9716" y="339"/>
                  </a:cubicBezTo>
                  <a:lnTo>
                    <a:pt x="9788" y="339"/>
                  </a:lnTo>
                  <a:cubicBezTo>
                    <a:pt x="9822" y="339"/>
                    <a:pt x="9860" y="339"/>
                    <a:pt x="9822" y="320"/>
                  </a:cubicBezTo>
                  <a:cubicBezTo>
                    <a:pt x="9822" y="298"/>
                    <a:pt x="9822" y="276"/>
                    <a:pt x="9860" y="276"/>
                  </a:cubicBezTo>
                  <a:cubicBezTo>
                    <a:pt x="9860" y="270"/>
                    <a:pt x="9864" y="268"/>
                    <a:pt x="9868" y="268"/>
                  </a:cubicBezTo>
                  <a:cubicBezTo>
                    <a:pt x="9877" y="268"/>
                    <a:pt x="9885" y="276"/>
                    <a:pt x="9860" y="276"/>
                  </a:cubicBezTo>
                  <a:cubicBezTo>
                    <a:pt x="9860" y="298"/>
                    <a:pt x="9860" y="320"/>
                    <a:pt x="9894" y="320"/>
                  </a:cubicBezTo>
                  <a:cubicBezTo>
                    <a:pt x="9932" y="320"/>
                    <a:pt x="9932" y="339"/>
                    <a:pt x="9932" y="339"/>
                  </a:cubicBezTo>
                  <a:cubicBezTo>
                    <a:pt x="9916" y="358"/>
                    <a:pt x="9933" y="364"/>
                    <a:pt x="9961" y="364"/>
                  </a:cubicBezTo>
                  <a:cubicBezTo>
                    <a:pt x="9999" y="364"/>
                    <a:pt x="10055" y="353"/>
                    <a:pt x="10076" y="342"/>
                  </a:cubicBezTo>
                  <a:cubicBezTo>
                    <a:pt x="10112" y="320"/>
                    <a:pt x="10140" y="309"/>
                    <a:pt x="10158" y="309"/>
                  </a:cubicBezTo>
                  <a:cubicBezTo>
                    <a:pt x="10176" y="309"/>
                    <a:pt x="10186" y="320"/>
                    <a:pt x="10186" y="342"/>
                  </a:cubicBezTo>
                  <a:cubicBezTo>
                    <a:pt x="10185" y="353"/>
                    <a:pt x="10190" y="358"/>
                    <a:pt x="10199" y="358"/>
                  </a:cubicBezTo>
                  <a:cubicBezTo>
                    <a:pt x="10221" y="358"/>
                    <a:pt x="10267" y="324"/>
                    <a:pt x="10292" y="279"/>
                  </a:cubicBezTo>
                  <a:lnTo>
                    <a:pt x="10330" y="217"/>
                  </a:lnTo>
                  <a:lnTo>
                    <a:pt x="10330" y="279"/>
                  </a:lnTo>
                  <a:cubicBezTo>
                    <a:pt x="10350" y="328"/>
                    <a:pt x="10358" y="349"/>
                    <a:pt x="10383" y="349"/>
                  </a:cubicBezTo>
                  <a:cubicBezTo>
                    <a:pt x="10401" y="349"/>
                    <a:pt x="10428" y="338"/>
                    <a:pt x="10474" y="320"/>
                  </a:cubicBezTo>
                  <a:cubicBezTo>
                    <a:pt x="10509" y="311"/>
                    <a:pt x="10527" y="306"/>
                    <a:pt x="10536" y="306"/>
                  </a:cubicBezTo>
                  <a:cubicBezTo>
                    <a:pt x="10546" y="306"/>
                    <a:pt x="10546" y="312"/>
                    <a:pt x="10546" y="323"/>
                  </a:cubicBezTo>
                  <a:cubicBezTo>
                    <a:pt x="10546" y="342"/>
                    <a:pt x="10581" y="342"/>
                    <a:pt x="10690" y="342"/>
                  </a:cubicBezTo>
                  <a:cubicBezTo>
                    <a:pt x="10720" y="343"/>
                    <a:pt x="10744" y="343"/>
                    <a:pt x="10763" y="343"/>
                  </a:cubicBezTo>
                  <a:cubicBezTo>
                    <a:pt x="10815" y="343"/>
                    <a:pt x="10834" y="339"/>
                    <a:pt x="10834" y="323"/>
                  </a:cubicBezTo>
                  <a:lnTo>
                    <a:pt x="10907" y="323"/>
                  </a:lnTo>
                  <a:cubicBezTo>
                    <a:pt x="10921" y="339"/>
                    <a:pt x="10941" y="346"/>
                    <a:pt x="10957" y="346"/>
                  </a:cubicBezTo>
                  <a:cubicBezTo>
                    <a:pt x="10983" y="346"/>
                    <a:pt x="11002" y="328"/>
                    <a:pt x="10979" y="301"/>
                  </a:cubicBezTo>
                  <a:lnTo>
                    <a:pt x="10979" y="301"/>
                  </a:lnTo>
                  <a:lnTo>
                    <a:pt x="11051" y="304"/>
                  </a:lnTo>
                  <a:lnTo>
                    <a:pt x="11051" y="323"/>
                  </a:lnTo>
                  <a:cubicBezTo>
                    <a:pt x="11051" y="345"/>
                    <a:pt x="11123" y="345"/>
                    <a:pt x="11411" y="345"/>
                  </a:cubicBezTo>
                  <a:cubicBezTo>
                    <a:pt x="11482" y="346"/>
                    <a:pt x="11539" y="346"/>
                    <a:pt x="11585" y="346"/>
                  </a:cubicBezTo>
                  <a:cubicBezTo>
                    <a:pt x="11752" y="346"/>
                    <a:pt x="11775" y="339"/>
                    <a:pt x="11775" y="307"/>
                  </a:cubicBezTo>
                  <a:cubicBezTo>
                    <a:pt x="11793" y="285"/>
                    <a:pt x="11811" y="275"/>
                    <a:pt x="11825" y="275"/>
                  </a:cubicBezTo>
                  <a:cubicBezTo>
                    <a:pt x="11838" y="275"/>
                    <a:pt x="11847" y="285"/>
                    <a:pt x="11847" y="307"/>
                  </a:cubicBezTo>
                  <a:cubicBezTo>
                    <a:pt x="11847" y="321"/>
                    <a:pt x="11864" y="335"/>
                    <a:pt x="11874" y="335"/>
                  </a:cubicBezTo>
                  <a:cubicBezTo>
                    <a:pt x="11878" y="335"/>
                    <a:pt x="11881" y="333"/>
                    <a:pt x="11881" y="326"/>
                  </a:cubicBezTo>
                  <a:cubicBezTo>
                    <a:pt x="11919" y="326"/>
                    <a:pt x="11956" y="336"/>
                    <a:pt x="11991" y="348"/>
                  </a:cubicBezTo>
                  <a:cubicBezTo>
                    <a:pt x="12036" y="367"/>
                    <a:pt x="12069" y="373"/>
                    <a:pt x="12091" y="373"/>
                  </a:cubicBezTo>
                  <a:cubicBezTo>
                    <a:pt x="12122" y="373"/>
                    <a:pt x="12135" y="361"/>
                    <a:pt x="12135" y="348"/>
                  </a:cubicBezTo>
                  <a:cubicBezTo>
                    <a:pt x="12121" y="331"/>
                    <a:pt x="12118" y="325"/>
                    <a:pt x="12123" y="325"/>
                  </a:cubicBezTo>
                  <a:cubicBezTo>
                    <a:pt x="12130" y="325"/>
                    <a:pt x="12151" y="337"/>
                    <a:pt x="12173" y="348"/>
                  </a:cubicBezTo>
                  <a:cubicBezTo>
                    <a:pt x="12197" y="364"/>
                    <a:pt x="12221" y="379"/>
                    <a:pt x="12235" y="379"/>
                  </a:cubicBezTo>
                  <a:cubicBezTo>
                    <a:pt x="12240" y="379"/>
                    <a:pt x="12244" y="377"/>
                    <a:pt x="12245" y="370"/>
                  </a:cubicBezTo>
                  <a:cubicBezTo>
                    <a:pt x="12264" y="359"/>
                    <a:pt x="12343" y="348"/>
                    <a:pt x="12407" y="348"/>
                  </a:cubicBezTo>
                  <a:cubicBezTo>
                    <a:pt x="12455" y="348"/>
                    <a:pt x="12495" y="354"/>
                    <a:pt x="12495" y="373"/>
                  </a:cubicBezTo>
                  <a:lnTo>
                    <a:pt x="12567" y="373"/>
                  </a:lnTo>
                  <a:cubicBezTo>
                    <a:pt x="12567" y="351"/>
                    <a:pt x="12640" y="351"/>
                    <a:pt x="12715" y="351"/>
                  </a:cubicBezTo>
                  <a:cubicBezTo>
                    <a:pt x="12787" y="351"/>
                    <a:pt x="12821" y="351"/>
                    <a:pt x="12821" y="373"/>
                  </a:cubicBezTo>
                  <a:cubicBezTo>
                    <a:pt x="12802" y="384"/>
                    <a:pt x="12802" y="390"/>
                    <a:pt x="12816" y="390"/>
                  </a:cubicBezTo>
                  <a:cubicBezTo>
                    <a:pt x="12830" y="390"/>
                    <a:pt x="12857" y="384"/>
                    <a:pt x="12893" y="373"/>
                  </a:cubicBezTo>
                  <a:cubicBezTo>
                    <a:pt x="12931" y="373"/>
                    <a:pt x="12965" y="332"/>
                    <a:pt x="13003" y="332"/>
                  </a:cubicBezTo>
                  <a:cubicBezTo>
                    <a:pt x="13003" y="311"/>
                    <a:pt x="13041" y="292"/>
                    <a:pt x="13075" y="292"/>
                  </a:cubicBezTo>
                  <a:lnTo>
                    <a:pt x="13075" y="311"/>
                  </a:lnTo>
                  <a:cubicBezTo>
                    <a:pt x="13075" y="332"/>
                    <a:pt x="13075" y="354"/>
                    <a:pt x="13075" y="354"/>
                  </a:cubicBezTo>
                  <a:cubicBezTo>
                    <a:pt x="13110" y="354"/>
                    <a:pt x="13147" y="354"/>
                    <a:pt x="13147" y="332"/>
                  </a:cubicBezTo>
                  <a:cubicBezTo>
                    <a:pt x="13182" y="354"/>
                    <a:pt x="13219" y="354"/>
                    <a:pt x="13291" y="354"/>
                  </a:cubicBezTo>
                  <a:cubicBezTo>
                    <a:pt x="13363" y="354"/>
                    <a:pt x="13436" y="354"/>
                    <a:pt x="13473" y="336"/>
                  </a:cubicBezTo>
                  <a:cubicBezTo>
                    <a:pt x="13490" y="356"/>
                    <a:pt x="13553" y="366"/>
                    <a:pt x="13616" y="366"/>
                  </a:cubicBezTo>
                  <a:cubicBezTo>
                    <a:pt x="13679" y="366"/>
                    <a:pt x="13743" y="356"/>
                    <a:pt x="13761" y="336"/>
                  </a:cubicBezTo>
                  <a:cubicBezTo>
                    <a:pt x="13761" y="325"/>
                    <a:pt x="13771" y="319"/>
                    <a:pt x="13785" y="319"/>
                  </a:cubicBezTo>
                  <a:cubicBezTo>
                    <a:pt x="13798" y="319"/>
                    <a:pt x="13816" y="325"/>
                    <a:pt x="13834" y="336"/>
                  </a:cubicBezTo>
                  <a:cubicBezTo>
                    <a:pt x="13851" y="347"/>
                    <a:pt x="13859" y="352"/>
                    <a:pt x="13868" y="352"/>
                  </a:cubicBezTo>
                  <a:cubicBezTo>
                    <a:pt x="13877" y="352"/>
                    <a:pt x="13887" y="347"/>
                    <a:pt x="13906" y="336"/>
                  </a:cubicBezTo>
                  <a:cubicBezTo>
                    <a:pt x="13917" y="329"/>
                    <a:pt x="13927" y="327"/>
                    <a:pt x="13938" y="327"/>
                  </a:cubicBezTo>
                  <a:cubicBezTo>
                    <a:pt x="13964" y="327"/>
                    <a:pt x="13989" y="342"/>
                    <a:pt x="14015" y="358"/>
                  </a:cubicBezTo>
                  <a:cubicBezTo>
                    <a:pt x="14029" y="381"/>
                    <a:pt x="14054" y="393"/>
                    <a:pt x="14079" y="393"/>
                  </a:cubicBezTo>
                  <a:cubicBezTo>
                    <a:pt x="14094" y="393"/>
                    <a:pt x="14109" y="389"/>
                    <a:pt x="14122" y="379"/>
                  </a:cubicBezTo>
                  <a:cubicBezTo>
                    <a:pt x="14181" y="364"/>
                    <a:pt x="14241" y="358"/>
                    <a:pt x="14304" y="358"/>
                  </a:cubicBezTo>
                  <a:cubicBezTo>
                    <a:pt x="14376" y="339"/>
                    <a:pt x="14410" y="339"/>
                    <a:pt x="14376" y="317"/>
                  </a:cubicBezTo>
                  <a:cubicBezTo>
                    <a:pt x="14376" y="295"/>
                    <a:pt x="14413" y="276"/>
                    <a:pt x="14413" y="276"/>
                  </a:cubicBezTo>
                  <a:cubicBezTo>
                    <a:pt x="14437" y="269"/>
                    <a:pt x="14453" y="266"/>
                    <a:pt x="14463" y="266"/>
                  </a:cubicBezTo>
                  <a:cubicBezTo>
                    <a:pt x="14481" y="266"/>
                    <a:pt x="14473" y="276"/>
                    <a:pt x="14448" y="276"/>
                  </a:cubicBezTo>
                  <a:cubicBezTo>
                    <a:pt x="14376" y="295"/>
                    <a:pt x="14413" y="295"/>
                    <a:pt x="14448" y="317"/>
                  </a:cubicBezTo>
                  <a:cubicBezTo>
                    <a:pt x="14487" y="333"/>
                    <a:pt x="14527" y="340"/>
                    <a:pt x="14568" y="340"/>
                  </a:cubicBezTo>
                  <a:cubicBezTo>
                    <a:pt x="14576" y="340"/>
                    <a:pt x="14584" y="339"/>
                    <a:pt x="14592" y="339"/>
                  </a:cubicBezTo>
                  <a:lnTo>
                    <a:pt x="14736" y="339"/>
                  </a:lnTo>
                  <a:cubicBezTo>
                    <a:pt x="14791" y="350"/>
                    <a:pt x="14827" y="355"/>
                    <a:pt x="14849" y="355"/>
                  </a:cubicBezTo>
                  <a:cubicBezTo>
                    <a:pt x="14872" y="355"/>
                    <a:pt x="14880" y="350"/>
                    <a:pt x="14880" y="339"/>
                  </a:cubicBezTo>
                  <a:cubicBezTo>
                    <a:pt x="14880" y="331"/>
                    <a:pt x="14880" y="325"/>
                    <a:pt x="14880" y="320"/>
                  </a:cubicBezTo>
                  <a:cubicBezTo>
                    <a:pt x="14899" y="341"/>
                    <a:pt x="15012" y="352"/>
                    <a:pt x="15122" y="352"/>
                  </a:cubicBezTo>
                  <a:cubicBezTo>
                    <a:pt x="15229" y="352"/>
                    <a:pt x="15333" y="341"/>
                    <a:pt x="15350" y="320"/>
                  </a:cubicBezTo>
                  <a:cubicBezTo>
                    <a:pt x="15350" y="325"/>
                    <a:pt x="15350" y="333"/>
                    <a:pt x="15350" y="342"/>
                  </a:cubicBezTo>
                  <a:cubicBezTo>
                    <a:pt x="15350" y="364"/>
                    <a:pt x="15388" y="364"/>
                    <a:pt x="15460" y="364"/>
                  </a:cubicBezTo>
                  <a:cubicBezTo>
                    <a:pt x="15492" y="364"/>
                    <a:pt x="15620" y="345"/>
                    <a:pt x="15726" y="345"/>
                  </a:cubicBezTo>
                  <a:cubicBezTo>
                    <a:pt x="15733" y="345"/>
                    <a:pt x="15741" y="345"/>
                    <a:pt x="15748" y="345"/>
                  </a:cubicBezTo>
                  <a:cubicBezTo>
                    <a:pt x="15892" y="345"/>
                    <a:pt x="16002" y="345"/>
                    <a:pt x="16002" y="323"/>
                  </a:cubicBezTo>
                  <a:cubicBezTo>
                    <a:pt x="16037" y="323"/>
                    <a:pt x="16037" y="323"/>
                    <a:pt x="16037" y="345"/>
                  </a:cubicBezTo>
                  <a:cubicBezTo>
                    <a:pt x="16002" y="367"/>
                    <a:pt x="16037" y="367"/>
                    <a:pt x="16074" y="367"/>
                  </a:cubicBezTo>
                  <a:cubicBezTo>
                    <a:pt x="16109" y="367"/>
                    <a:pt x="16109" y="345"/>
                    <a:pt x="16109" y="323"/>
                  </a:cubicBezTo>
                  <a:cubicBezTo>
                    <a:pt x="16109" y="314"/>
                    <a:pt x="16117" y="309"/>
                    <a:pt x="16134" y="309"/>
                  </a:cubicBezTo>
                  <a:cubicBezTo>
                    <a:pt x="16153" y="309"/>
                    <a:pt x="16181" y="315"/>
                    <a:pt x="16218" y="326"/>
                  </a:cubicBezTo>
                  <a:cubicBezTo>
                    <a:pt x="16267" y="336"/>
                    <a:pt x="16318" y="342"/>
                    <a:pt x="16368" y="342"/>
                  </a:cubicBezTo>
                  <a:cubicBezTo>
                    <a:pt x="16415" y="342"/>
                    <a:pt x="16461" y="337"/>
                    <a:pt x="16507" y="326"/>
                  </a:cubicBezTo>
                  <a:cubicBezTo>
                    <a:pt x="16544" y="326"/>
                    <a:pt x="16579" y="326"/>
                    <a:pt x="16579" y="348"/>
                  </a:cubicBezTo>
                  <a:cubicBezTo>
                    <a:pt x="16607" y="364"/>
                    <a:pt x="16638" y="372"/>
                    <a:pt x="16670" y="372"/>
                  </a:cubicBezTo>
                  <a:cubicBezTo>
                    <a:pt x="16701" y="372"/>
                    <a:pt x="16732" y="364"/>
                    <a:pt x="16760" y="348"/>
                  </a:cubicBezTo>
                  <a:cubicBezTo>
                    <a:pt x="16795" y="348"/>
                    <a:pt x="16795" y="348"/>
                    <a:pt x="16795" y="370"/>
                  </a:cubicBezTo>
                  <a:cubicBezTo>
                    <a:pt x="16817" y="381"/>
                    <a:pt x="16825" y="393"/>
                    <a:pt x="16835" y="393"/>
                  </a:cubicBezTo>
                  <a:cubicBezTo>
                    <a:pt x="16843" y="393"/>
                    <a:pt x="16851" y="387"/>
                    <a:pt x="16867" y="370"/>
                  </a:cubicBezTo>
                  <a:cubicBezTo>
                    <a:pt x="16909" y="359"/>
                    <a:pt x="16952" y="354"/>
                    <a:pt x="16994" y="354"/>
                  </a:cubicBezTo>
                  <a:cubicBezTo>
                    <a:pt x="17036" y="354"/>
                    <a:pt x="17079" y="359"/>
                    <a:pt x="17121" y="370"/>
                  </a:cubicBezTo>
                  <a:cubicBezTo>
                    <a:pt x="17155" y="370"/>
                    <a:pt x="17193" y="370"/>
                    <a:pt x="17193" y="351"/>
                  </a:cubicBezTo>
                  <a:lnTo>
                    <a:pt x="17193" y="329"/>
                  </a:lnTo>
                  <a:cubicBezTo>
                    <a:pt x="17210" y="350"/>
                    <a:pt x="17219" y="360"/>
                    <a:pt x="17228" y="360"/>
                  </a:cubicBezTo>
                  <a:cubicBezTo>
                    <a:pt x="17237" y="360"/>
                    <a:pt x="17246" y="350"/>
                    <a:pt x="17265" y="329"/>
                  </a:cubicBezTo>
                  <a:cubicBezTo>
                    <a:pt x="17265" y="318"/>
                    <a:pt x="17274" y="313"/>
                    <a:pt x="17284" y="313"/>
                  </a:cubicBezTo>
                  <a:cubicBezTo>
                    <a:pt x="17293" y="313"/>
                    <a:pt x="17303" y="318"/>
                    <a:pt x="17303" y="329"/>
                  </a:cubicBezTo>
                  <a:cubicBezTo>
                    <a:pt x="17325" y="342"/>
                    <a:pt x="17350" y="348"/>
                    <a:pt x="17375" y="351"/>
                  </a:cubicBezTo>
                  <a:cubicBezTo>
                    <a:pt x="17407" y="351"/>
                    <a:pt x="17567" y="332"/>
                    <a:pt x="17736" y="332"/>
                  </a:cubicBezTo>
                  <a:cubicBezTo>
                    <a:pt x="17748" y="332"/>
                    <a:pt x="17761" y="332"/>
                    <a:pt x="17773" y="332"/>
                  </a:cubicBezTo>
                  <a:cubicBezTo>
                    <a:pt x="18061" y="332"/>
                    <a:pt x="18168" y="332"/>
                    <a:pt x="18168" y="314"/>
                  </a:cubicBezTo>
                  <a:cubicBezTo>
                    <a:pt x="18186" y="303"/>
                    <a:pt x="18196" y="297"/>
                    <a:pt x="18205" y="297"/>
                  </a:cubicBezTo>
                  <a:cubicBezTo>
                    <a:pt x="18214" y="297"/>
                    <a:pt x="18222" y="303"/>
                    <a:pt x="18240" y="314"/>
                  </a:cubicBezTo>
                  <a:cubicBezTo>
                    <a:pt x="18274" y="329"/>
                    <a:pt x="18312" y="336"/>
                    <a:pt x="18349" y="336"/>
                  </a:cubicBezTo>
                  <a:cubicBezTo>
                    <a:pt x="18387" y="336"/>
                    <a:pt x="18421" y="336"/>
                    <a:pt x="18421" y="354"/>
                  </a:cubicBezTo>
                  <a:cubicBezTo>
                    <a:pt x="18437" y="341"/>
                    <a:pt x="18459" y="335"/>
                    <a:pt x="18481" y="335"/>
                  </a:cubicBezTo>
                  <a:cubicBezTo>
                    <a:pt x="18485" y="335"/>
                    <a:pt x="18489" y="335"/>
                    <a:pt x="18493" y="336"/>
                  </a:cubicBezTo>
                  <a:cubicBezTo>
                    <a:pt x="18493" y="345"/>
                    <a:pt x="18503" y="350"/>
                    <a:pt x="18517" y="350"/>
                  </a:cubicBezTo>
                  <a:cubicBezTo>
                    <a:pt x="18530" y="350"/>
                    <a:pt x="18548" y="345"/>
                    <a:pt x="18566" y="336"/>
                  </a:cubicBezTo>
                  <a:cubicBezTo>
                    <a:pt x="18584" y="315"/>
                    <a:pt x="18594" y="305"/>
                    <a:pt x="18598" y="305"/>
                  </a:cubicBezTo>
                  <a:cubicBezTo>
                    <a:pt x="18603" y="305"/>
                    <a:pt x="18603" y="315"/>
                    <a:pt x="18603" y="336"/>
                  </a:cubicBezTo>
                  <a:cubicBezTo>
                    <a:pt x="18603" y="349"/>
                    <a:pt x="18660" y="365"/>
                    <a:pt x="18677" y="365"/>
                  </a:cubicBezTo>
                  <a:cubicBezTo>
                    <a:pt x="18684" y="365"/>
                    <a:pt x="18685" y="363"/>
                    <a:pt x="18675" y="358"/>
                  </a:cubicBezTo>
                  <a:cubicBezTo>
                    <a:pt x="18675" y="336"/>
                    <a:pt x="18747" y="336"/>
                    <a:pt x="18782" y="314"/>
                  </a:cubicBezTo>
                  <a:cubicBezTo>
                    <a:pt x="18819" y="314"/>
                    <a:pt x="18854" y="314"/>
                    <a:pt x="18854" y="336"/>
                  </a:cubicBezTo>
                  <a:cubicBezTo>
                    <a:pt x="18865" y="342"/>
                    <a:pt x="18889" y="345"/>
                    <a:pt x="18918" y="345"/>
                  </a:cubicBezTo>
                  <a:cubicBezTo>
                    <a:pt x="18987" y="345"/>
                    <a:pt x="19083" y="330"/>
                    <a:pt x="19108" y="317"/>
                  </a:cubicBezTo>
                  <a:cubicBezTo>
                    <a:pt x="19108" y="306"/>
                    <a:pt x="19117" y="300"/>
                    <a:pt x="19127" y="300"/>
                  </a:cubicBezTo>
                  <a:cubicBezTo>
                    <a:pt x="19136" y="300"/>
                    <a:pt x="19145" y="306"/>
                    <a:pt x="19145" y="317"/>
                  </a:cubicBezTo>
                  <a:cubicBezTo>
                    <a:pt x="19145" y="336"/>
                    <a:pt x="19180" y="339"/>
                    <a:pt x="19217" y="339"/>
                  </a:cubicBezTo>
                  <a:cubicBezTo>
                    <a:pt x="19228" y="332"/>
                    <a:pt x="19235" y="330"/>
                    <a:pt x="19240" y="330"/>
                  </a:cubicBezTo>
                  <a:cubicBezTo>
                    <a:pt x="19252" y="330"/>
                    <a:pt x="19252" y="344"/>
                    <a:pt x="19252" y="358"/>
                  </a:cubicBezTo>
                  <a:cubicBezTo>
                    <a:pt x="19214" y="379"/>
                    <a:pt x="19252" y="379"/>
                    <a:pt x="19324" y="379"/>
                  </a:cubicBezTo>
                  <a:cubicBezTo>
                    <a:pt x="19353" y="362"/>
                    <a:pt x="19447" y="361"/>
                    <a:pt x="19537" y="361"/>
                  </a:cubicBezTo>
                  <a:cubicBezTo>
                    <a:pt x="19563" y="361"/>
                    <a:pt x="19589" y="361"/>
                    <a:pt x="19612" y="361"/>
                  </a:cubicBezTo>
                  <a:cubicBezTo>
                    <a:pt x="19794" y="361"/>
                    <a:pt x="19832" y="339"/>
                    <a:pt x="19904" y="298"/>
                  </a:cubicBezTo>
                  <a:lnTo>
                    <a:pt x="19941" y="257"/>
                  </a:lnTo>
                  <a:lnTo>
                    <a:pt x="19938" y="298"/>
                  </a:lnTo>
                  <a:cubicBezTo>
                    <a:pt x="19938" y="320"/>
                    <a:pt x="19976" y="361"/>
                    <a:pt x="19976" y="361"/>
                  </a:cubicBezTo>
                  <a:cubicBezTo>
                    <a:pt x="20010" y="361"/>
                    <a:pt x="20010" y="342"/>
                    <a:pt x="20010" y="320"/>
                  </a:cubicBezTo>
                  <a:cubicBezTo>
                    <a:pt x="20010" y="309"/>
                    <a:pt x="20020" y="303"/>
                    <a:pt x="20038" y="303"/>
                  </a:cubicBezTo>
                  <a:cubicBezTo>
                    <a:pt x="20056" y="303"/>
                    <a:pt x="20084" y="309"/>
                    <a:pt x="20120" y="320"/>
                  </a:cubicBezTo>
                  <a:cubicBezTo>
                    <a:pt x="20156" y="331"/>
                    <a:pt x="20183" y="336"/>
                    <a:pt x="20205" y="336"/>
                  </a:cubicBezTo>
                  <a:cubicBezTo>
                    <a:pt x="20227" y="336"/>
                    <a:pt x="20245" y="331"/>
                    <a:pt x="20264" y="320"/>
                  </a:cubicBezTo>
                  <a:cubicBezTo>
                    <a:pt x="20269" y="320"/>
                    <a:pt x="20274" y="319"/>
                    <a:pt x="20279" y="319"/>
                  </a:cubicBezTo>
                  <a:cubicBezTo>
                    <a:pt x="20311" y="319"/>
                    <a:pt x="20344" y="328"/>
                    <a:pt x="20374" y="342"/>
                  </a:cubicBezTo>
                  <a:cubicBezTo>
                    <a:pt x="20408" y="342"/>
                    <a:pt x="20408" y="342"/>
                    <a:pt x="20408" y="323"/>
                  </a:cubicBezTo>
                  <a:cubicBezTo>
                    <a:pt x="20408" y="312"/>
                    <a:pt x="20418" y="307"/>
                    <a:pt x="20431" y="307"/>
                  </a:cubicBezTo>
                  <a:cubicBezTo>
                    <a:pt x="20445" y="307"/>
                    <a:pt x="20463" y="312"/>
                    <a:pt x="20480" y="323"/>
                  </a:cubicBezTo>
                  <a:cubicBezTo>
                    <a:pt x="20503" y="347"/>
                    <a:pt x="20550" y="357"/>
                    <a:pt x="20584" y="357"/>
                  </a:cubicBezTo>
                  <a:cubicBezTo>
                    <a:pt x="20607" y="357"/>
                    <a:pt x="20624" y="353"/>
                    <a:pt x="20624" y="345"/>
                  </a:cubicBezTo>
                  <a:cubicBezTo>
                    <a:pt x="20624" y="323"/>
                    <a:pt x="20662" y="323"/>
                    <a:pt x="20697" y="323"/>
                  </a:cubicBezTo>
                  <a:cubicBezTo>
                    <a:pt x="20703" y="324"/>
                    <a:pt x="20709" y="324"/>
                    <a:pt x="20715" y="324"/>
                  </a:cubicBezTo>
                  <a:cubicBezTo>
                    <a:pt x="20746" y="324"/>
                    <a:pt x="20777" y="317"/>
                    <a:pt x="20806" y="301"/>
                  </a:cubicBezTo>
                  <a:cubicBezTo>
                    <a:pt x="20844" y="304"/>
                    <a:pt x="20878" y="304"/>
                    <a:pt x="20878" y="304"/>
                  </a:cubicBezTo>
                  <a:cubicBezTo>
                    <a:pt x="20916" y="304"/>
                    <a:pt x="20878" y="323"/>
                    <a:pt x="20841" y="323"/>
                  </a:cubicBezTo>
                  <a:lnTo>
                    <a:pt x="20878" y="345"/>
                  </a:lnTo>
                  <a:cubicBezTo>
                    <a:pt x="20950" y="345"/>
                    <a:pt x="20988" y="345"/>
                    <a:pt x="21022" y="323"/>
                  </a:cubicBezTo>
                  <a:cubicBezTo>
                    <a:pt x="21041" y="303"/>
                    <a:pt x="21051" y="293"/>
                    <a:pt x="21055" y="293"/>
                  </a:cubicBezTo>
                  <a:cubicBezTo>
                    <a:pt x="21060" y="293"/>
                    <a:pt x="21060" y="303"/>
                    <a:pt x="21060" y="323"/>
                  </a:cubicBezTo>
                  <a:cubicBezTo>
                    <a:pt x="21060" y="339"/>
                    <a:pt x="21077" y="354"/>
                    <a:pt x="21101" y="354"/>
                  </a:cubicBezTo>
                  <a:cubicBezTo>
                    <a:pt x="21110" y="354"/>
                    <a:pt x="21121" y="351"/>
                    <a:pt x="21132" y="345"/>
                  </a:cubicBezTo>
                  <a:cubicBezTo>
                    <a:pt x="21146" y="328"/>
                    <a:pt x="21161" y="322"/>
                    <a:pt x="21174" y="322"/>
                  </a:cubicBezTo>
                  <a:cubicBezTo>
                    <a:pt x="21191" y="322"/>
                    <a:pt x="21204" y="334"/>
                    <a:pt x="21204" y="345"/>
                  </a:cubicBezTo>
                  <a:cubicBezTo>
                    <a:pt x="21185" y="367"/>
                    <a:pt x="21176" y="378"/>
                    <a:pt x="21189" y="378"/>
                  </a:cubicBezTo>
                  <a:cubicBezTo>
                    <a:pt x="21203" y="378"/>
                    <a:pt x="21239" y="367"/>
                    <a:pt x="21311" y="345"/>
                  </a:cubicBezTo>
                  <a:cubicBezTo>
                    <a:pt x="21316" y="345"/>
                    <a:pt x="21321" y="345"/>
                    <a:pt x="21326" y="345"/>
                  </a:cubicBezTo>
                  <a:cubicBezTo>
                    <a:pt x="21402" y="345"/>
                    <a:pt x="21537" y="326"/>
                    <a:pt x="21637" y="326"/>
                  </a:cubicBezTo>
                  <a:cubicBezTo>
                    <a:pt x="21781" y="326"/>
                    <a:pt x="21853" y="326"/>
                    <a:pt x="21891" y="348"/>
                  </a:cubicBezTo>
                  <a:cubicBezTo>
                    <a:pt x="21891" y="352"/>
                    <a:pt x="21891" y="356"/>
                    <a:pt x="21891" y="360"/>
                  </a:cubicBezTo>
                  <a:lnTo>
                    <a:pt x="21891" y="360"/>
                  </a:lnTo>
                  <a:cubicBezTo>
                    <a:pt x="21898" y="329"/>
                    <a:pt x="21935" y="329"/>
                    <a:pt x="22035" y="329"/>
                  </a:cubicBezTo>
                  <a:cubicBezTo>
                    <a:pt x="22061" y="336"/>
                    <a:pt x="22088" y="340"/>
                    <a:pt x="22116" y="340"/>
                  </a:cubicBezTo>
                  <a:cubicBezTo>
                    <a:pt x="22163" y="340"/>
                    <a:pt x="22209" y="329"/>
                    <a:pt x="22251" y="307"/>
                  </a:cubicBezTo>
                  <a:lnTo>
                    <a:pt x="22179" y="307"/>
                  </a:lnTo>
                  <a:cubicBezTo>
                    <a:pt x="22179" y="284"/>
                    <a:pt x="22191" y="274"/>
                    <a:pt x="22216" y="274"/>
                  </a:cubicBezTo>
                  <a:cubicBezTo>
                    <a:pt x="22234" y="274"/>
                    <a:pt x="22258" y="279"/>
                    <a:pt x="22289" y="289"/>
                  </a:cubicBezTo>
                  <a:cubicBezTo>
                    <a:pt x="22323" y="289"/>
                    <a:pt x="22323" y="307"/>
                    <a:pt x="22323" y="329"/>
                  </a:cubicBezTo>
                  <a:cubicBezTo>
                    <a:pt x="22323" y="351"/>
                    <a:pt x="22357" y="370"/>
                    <a:pt x="22395" y="373"/>
                  </a:cubicBezTo>
                  <a:cubicBezTo>
                    <a:pt x="22433" y="373"/>
                    <a:pt x="22467" y="373"/>
                    <a:pt x="22433" y="351"/>
                  </a:cubicBezTo>
                  <a:cubicBezTo>
                    <a:pt x="22433" y="329"/>
                    <a:pt x="22433" y="329"/>
                    <a:pt x="22467" y="329"/>
                  </a:cubicBezTo>
                  <a:cubicBezTo>
                    <a:pt x="22473" y="330"/>
                    <a:pt x="22480" y="330"/>
                    <a:pt x="22486" y="330"/>
                  </a:cubicBezTo>
                  <a:cubicBezTo>
                    <a:pt x="22517" y="330"/>
                    <a:pt x="22548" y="324"/>
                    <a:pt x="22577" y="311"/>
                  </a:cubicBezTo>
                  <a:cubicBezTo>
                    <a:pt x="22577" y="289"/>
                    <a:pt x="22614" y="289"/>
                    <a:pt x="22649" y="289"/>
                  </a:cubicBezTo>
                  <a:cubicBezTo>
                    <a:pt x="22683" y="304"/>
                    <a:pt x="22721" y="311"/>
                    <a:pt x="22759" y="311"/>
                  </a:cubicBezTo>
                  <a:lnTo>
                    <a:pt x="22755" y="332"/>
                  </a:lnTo>
                  <a:cubicBezTo>
                    <a:pt x="22755" y="351"/>
                    <a:pt x="22793" y="373"/>
                    <a:pt x="22793" y="373"/>
                  </a:cubicBezTo>
                  <a:cubicBezTo>
                    <a:pt x="22828" y="373"/>
                    <a:pt x="22828" y="351"/>
                    <a:pt x="22828" y="351"/>
                  </a:cubicBezTo>
                  <a:cubicBezTo>
                    <a:pt x="22830" y="337"/>
                    <a:pt x="23317" y="335"/>
                    <a:pt x="23607" y="335"/>
                  </a:cubicBezTo>
                  <a:cubicBezTo>
                    <a:pt x="23703" y="335"/>
                    <a:pt x="23778" y="336"/>
                    <a:pt x="23805" y="336"/>
                  </a:cubicBezTo>
                  <a:cubicBezTo>
                    <a:pt x="23841" y="347"/>
                    <a:pt x="23886" y="352"/>
                    <a:pt x="23917" y="352"/>
                  </a:cubicBezTo>
                  <a:cubicBezTo>
                    <a:pt x="23949" y="352"/>
                    <a:pt x="23967" y="347"/>
                    <a:pt x="23949" y="336"/>
                  </a:cubicBezTo>
                  <a:cubicBezTo>
                    <a:pt x="23949" y="317"/>
                    <a:pt x="24131" y="317"/>
                    <a:pt x="24347" y="317"/>
                  </a:cubicBezTo>
                  <a:cubicBezTo>
                    <a:pt x="24416" y="318"/>
                    <a:pt x="24480" y="318"/>
                    <a:pt x="24536" y="318"/>
                  </a:cubicBezTo>
                  <a:cubicBezTo>
                    <a:pt x="24684" y="318"/>
                    <a:pt x="24780" y="314"/>
                    <a:pt x="24780" y="298"/>
                  </a:cubicBezTo>
                  <a:lnTo>
                    <a:pt x="24890" y="298"/>
                  </a:lnTo>
                  <a:cubicBezTo>
                    <a:pt x="24962" y="298"/>
                    <a:pt x="25034" y="279"/>
                    <a:pt x="25068" y="279"/>
                  </a:cubicBezTo>
                  <a:cubicBezTo>
                    <a:pt x="25087" y="268"/>
                    <a:pt x="25106" y="263"/>
                    <a:pt x="25115" y="263"/>
                  </a:cubicBezTo>
                  <a:cubicBezTo>
                    <a:pt x="25125" y="263"/>
                    <a:pt x="25125" y="268"/>
                    <a:pt x="25106" y="279"/>
                  </a:cubicBezTo>
                  <a:cubicBezTo>
                    <a:pt x="25106" y="301"/>
                    <a:pt x="25106" y="320"/>
                    <a:pt x="25140" y="320"/>
                  </a:cubicBezTo>
                  <a:cubicBezTo>
                    <a:pt x="25212" y="320"/>
                    <a:pt x="25212" y="301"/>
                    <a:pt x="25216" y="279"/>
                  </a:cubicBezTo>
                  <a:cubicBezTo>
                    <a:pt x="25216" y="257"/>
                    <a:pt x="25250" y="257"/>
                    <a:pt x="25250" y="257"/>
                  </a:cubicBezTo>
                  <a:cubicBezTo>
                    <a:pt x="25288" y="257"/>
                    <a:pt x="25288" y="257"/>
                    <a:pt x="25288" y="279"/>
                  </a:cubicBezTo>
                  <a:lnTo>
                    <a:pt x="25284" y="323"/>
                  </a:lnTo>
                  <a:lnTo>
                    <a:pt x="25322" y="323"/>
                  </a:lnTo>
                  <a:cubicBezTo>
                    <a:pt x="25322" y="301"/>
                    <a:pt x="25360" y="301"/>
                    <a:pt x="25360" y="301"/>
                  </a:cubicBezTo>
                  <a:cubicBezTo>
                    <a:pt x="25394" y="301"/>
                    <a:pt x="25394" y="301"/>
                    <a:pt x="25394" y="342"/>
                  </a:cubicBezTo>
                  <a:cubicBezTo>
                    <a:pt x="25394" y="364"/>
                    <a:pt x="25403" y="375"/>
                    <a:pt x="25416" y="375"/>
                  </a:cubicBezTo>
                  <a:cubicBezTo>
                    <a:pt x="25429" y="375"/>
                    <a:pt x="25447" y="364"/>
                    <a:pt x="25466" y="342"/>
                  </a:cubicBezTo>
                  <a:lnTo>
                    <a:pt x="25538" y="323"/>
                  </a:lnTo>
                  <a:cubicBezTo>
                    <a:pt x="25550" y="336"/>
                    <a:pt x="25565" y="340"/>
                    <a:pt x="25581" y="340"/>
                  </a:cubicBezTo>
                  <a:cubicBezTo>
                    <a:pt x="25617" y="340"/>
                    <a:pt x="25659" y="316"/>
                    <a:pt x="25682" y="301"/>
                  </a:cubicBezTo>
                  <a:cubicBezTo>
                    <a:pt x="25695" y="323"/>
                    <a:pt x="25716" y="334"/>
                    <a:pt x="25737" y="334"/>
                  </a:cubicBezTo>
                  <a:cubicBezTo>
                    <a:pt x="25758" y="334"/>
                    <a:pt x="25780" y="323"/>
                    <a:pt x="25792" y="301"/>
                  </a:cubicBezTo>
                  <a:cubicBezTo>
                    <a:pt x="25792" y="292"/>
                    <a:pt x="25801" y="287"/>
                    <a:pt x="25814" y="287"/>
                  </a:cubicBezTo>
                  <a:cubicBezTo>
                    <a:pt x="25828" y="287"/>
                    <a:pt x="25846" y="293"/>
                    <a:pt x="25864" y="304"/>
                  </a:cubicBezTo>
                  <a:cubicBezTo>
                    <a:pt x="25899" y="323"/>
                    <a:pt x="25936" y="323"/>
                    <a:pt x="26008" y="323"/>
                  </a:cubicBezTo>
                  <a:cubicBezTo>
                    <a:pt x="26035" y="310"/>
                    <a:pt x="26169" y="306"/>
                    <a:pt x="26349" y="306"/>
                  </a:cubicBezTo>
                  <a:cubicBezTo>
                    <a:pt x="26423" y="306"/>
                    <a:pt x="26504" y="307"/>
                    <a:pt x="26588" y="307"/>
                  </a:cubicBezTo>
                  <a:cubicBezTo>
                    <a:pt x="26911" y="307"/>
                    <a:pt x="27130" y="307"/>
                    <a:pt x="27130" y="289"/>
                  </a:cubicBezTo>
                  <a:cubicBezTo>
                    <a:pt x="27134" y="288"/>
                    <a:pt x="27139" y="288"/>
                    <a:pt x="27143" y="288"/>
                  </a:cubicBezTo>
                  <a:cubicBezTo>
                    <a:pt x="27164" y="288"/>
                    <a:pt x="27184" y="294"/>
                    <a:pt x="27202" y="307"/>
                  </a:cubicBezTo>
                  <a:cubicBezTo>
                    <a:pt x="27201" y="317"/>
                    <a:pt x="27207" y="322"/>
                    <a:pt x="27217" y="322"/>
                  </a:cubicBezTo>
                  <a:cubicBezTo>
                    <a:pt x="27231" y="322"/>
                    <a:pt x="27253" y="312"/>
                    <a:pt x="27274" y="289"/>
                  </a:cubicBezTo>
                  <a:cubicBezTo>
                    <a:pt x="27294" y="276"/>
                    <a:pt x="27303" y="265"/>
                    <a:pt x="27306" y="265"/>
                  </a:cubicBezTo>
                  <a:cubicBezTo>
                    <a:pt x="27309" y="265"/>
                    <a:pt x="27309" y="271"/>
                    <a:pt x="27309" y="289"/>
                  </a:cubicBezTo>
                  <a:cubicBezTo>
                    <a:pt x="27309" y="311"/>
                    <a:pt x="27381" y="311"/>
                    <a:pt x="27525" y="311"/>
                  </a:cubicBezTo>
                  <a:cubicBezTo>
                    <a:pt x="27635" y="311"/>
                    <a:pt x="27779" y="311"/>
                    <a:pt x="27779" y="292"/>
                  </a:cubicBezTo>
                  <a:cubicBezTo>
                    <a:pt x="27815" y="281"/>
                    <a:pt x="27833" y="275"/>
                    <a:pt x="27838" y="275"/>
                  </a:cubicBezTo>
                  <a:cubicBezTo>
                    <a:pt x="27842" y="275"/>
                    <a:pt x="27834" y="281"/>
                    <a:pt x="27817" y="292"/>
                  </a:cubicBezTo>
                  <a:cubicBezTo>
                    <a:pt x="27793" y="317"/>
                    <a:pt x="27854" y="335"/>
                    <a:pt x="27930" y="335"/>
                  </a:cubicBezTo>
                  <a:cubicBezTo>
                    <a:pt x="27976" y="335"/>
                    <a:pt x="28026" y="329"/>
                    <a:pt x="28067" y="314"/>
                  </a:cubicBezTo>
                  <a:cubicBezTo>
                    <a:pt x="28105" y="314"/>
                    <a:pt x="28139" y="314"/>
                    <a:pt x="28139" y="332"/>
                  </a:cubicBezTo>
                  <a:cubicBezTo>
                    <a:pt x="28202" y="332"/>
                    <a:pt x="28262" y="326"/>
                    <a:pt x="28321" y="314"/>
                  </a:cubicBezTo>
                  <a:lnTo>
                    <a:pt x="28575" y="314"/>
                  </a:lnTo>
                  <a:cubicBezTo>
                    <a:pt x="28622" y="314"/>
                    <a:pt x="28672" y="307"/>
                    <a:pt x="28719" y="295"/>
                  </a:cubicBezTo>
                  <a:lnTo>
                    <a:pt x="28754" y="295"/>
                  </a:lnTo>
                  <a:cubicBezTo>
                    <a:pt x="28754" y="314"/>
                    <a:pt x="28935" y="317"/>
                    <a:pt x="29189" y="317"/>
                  </a:cubicBezTo>
                  <a:cubicBezTo>
                    <a:pt x="29440" y="317"/>
                    <a:pt x="29656" y="320"/>
                    <a:pt x="29694" y="339"/>
                  </a:cubicBezTo>
                  <a:cubicBezTo>
                    <a:pt x="29719" y="339"/>
                    <a:pt x="29744" y="332"/>
                    <a:pt x="29766" y="320"/>
                  </a:cubicBezTo>
                  <a:cubicBezTo>
                    <a:pt x="29781" y="296"/>
                    <a:pt x="29806" y="284"/>
                    <a:pt x="29831" y="284"/>
                  </a:cubicBezTo>
                  <a:cubicBezTo>
                    <a:pt x="29846" y="284"/>
                    <a:pt x="29861" y="289"/>
                    <a:pt x="29875" y="298"/>
                  </a:cubicBezTo>
                  <a:cubicBezTo>
                    <a:pt x="29893" y="320"/>
                    <a:pt x="29939" y="331"/>
                    <a:pt x="29985" y="331"/>
                  </a:cubicBezTo>
                  <a:cubicBezTo>
                    <a:pt x="30029" y="331"/>
                    <a:pt x="30073" y="321"/>
                    <a:pt x="30092" y="301"/>
                  </a:cubicBezTo>
                  <a:lnTo>
                    <a:pt x="30092" y="320"/>
                  </a:lnTo>
                  <a:cubicBezTo>
                    <a:pt x="30105" y="337"/>
                    <a:pt x="30130" y="344"/>
                    <a:pt x="30157" y="344"/>
                  </a:cubicBezTo>
                  <a:cubicBezTo>
                    <a:pt x="30200" y="344"/>
                    <a:pt x="30249" y="326"/>
                    <a:pt x="30270" y="301"/>
                  </a:cubicBezTo>
                  <a:cubicBezTo>
                    <a:pt x="30297" y="317"/>
                    <a:pt x="30322" y="331"/>
                    <a:pt x="30348" y="331"/>
                  </a:cubicBezTo>
                  <a:cubicBezTo>
                    <a:pt x="30359" y="331"/>
                    <a:pt x="30369" y="328"/>
                    <a:pt x="30380" y="323"/>
                  </a:cubicBezTo>
                  <a:cubicBezTo>
                    <a:pt x="30418" y="323"/>
                    <a:pt x="30418" y="323"/>
                    <a:pt x="30414" y="364"/>
                  </a:cubicBezTo>
                  <a:cubicBezTo>
                    <a:pt x="30414" y="386"/>
                    <a:pt x="30414" y="405"/>
                    <a:pt x="30452" y="405"/>
                  </a:cubicBezTo>
                  <a:cubicBezTo>
                    <a:pt x="30487" y="405"/>
                    <a:pt x="30487" y="386"/>
                    <a:pt x="30487" y="364"/>
                  </a:cubicBezTo>
                  <a:lnTo>
                    <a:pt x="30559" y="364"/>
                  </a:lnTo>
                  <a:cubicBezTo>
                    <a:pt x="30559" y="364"/>
                    <a:pt x="30596" y="364"/>
                    <a:pt x="30596" y="345"/>
                  </a:cubicBezTo>
                  <a:cubicBezTo>
                    <a:pt x="30596" y="323"/>
                    <a:pt x="30634" y="323"/>
                    <a:pt x="30668" y="323"/>
                  </a:cubicBezTo>
                  <a:cubicBezTo>
                    <a:pt x="30668" y="330"/>
                    <a:pt x="30672" y="332"/>
                    <a:pt x="30675" y="332"/>
                  </a:cubicBezTo>
                  <a:cubicBezTo>
                    <a:pt x="30684" y="332"/>
                    <a:pt x="30695" y="317"/>
                    <a:pt x="30668" y="301"/>
                  </a:cubicBezTo>
                  <a:cubicBezTo>
                    <a:pt x="30668" y="282"/>
                    <a:pt x="30668" y="260"/>
                    <a:pt x="30706" y="260"/>
                  </a:cubicBezTo>
                  <a:lnTo>
                    <a:pt x="30706" y="220"/>
                  </a:lnTo>
                  <a:cubicBezTo>
                    <a:pt x="30706" y="176"/>
                    <a:pt x="30706" y="157"/>
                    <a:pt x="30634" y="135"/>
                  </a:cubicBezTo>
                  <a:cubicBezTo>
                    <a:pt x="30551" y="122"/>
                    <a:pt x="30480" y="110"/>
                    <a:pt x="30435" y="110"/>
                  </a:cubicBezTo>
                  <a:cubicBezTo>
                    <a:pt x="30402" y="110"/>
                    <a:pt x="30383" y="117"/>
                    <a:pt x="30383" y="135"/>
                  </a:cubicBezTo>
                  <a:cubicBezTo>
                    <a:pt x="30361" y="148"/>
                    <a:pt x="30336" y="154"/>
                    <a:pt x="30311" y="154"/>
                  </a:cubicBezTo>
                  <a:cubicBezTo>
                    <a:pt x="30286" y="154"/>
                    <a:pt x="30261" y="144"/>
                    <a:pt x="30239" y="135"/>
                  </a:cubicBezTo>
                  <a:cubicBezTo>
                    <a:pt x="30239" y="113"/>
                    <a:pt x="30095" y="113"/>
                    <a:pt x="29913" y="110"/>
                  </a:cubicBezTo>
                  <a:cubicBezTo>
                    <a:pt x="29697" y="110"/>
                    <a:pt x="29587" y="110"/>
                    <a:pt x="29553" y="88"/>
                  </a:cubicBezTo>
                  <a:cubicBezTo>
                    <a:pt x="29531" y="76"/>
                    <a:pt x="29506" y="69"/>
                    <a:pt x="29481" y="66"/>
                  </a:cubicBezTo>
                  <a:cubicBezTo>
                    <a:pt x="29481" y="88"/>
                    <a:pt x="29264" y="88"/>
                    <a:pt x="29011" y="88"/>
                  </a:cubicBezTo>
                  <a:cubicBezTo>
                    <a:pt x="28937" y="87"/>
                    <a:pt x="28864" y="86"/>
                    <a:pt x="28797" y="86"/>
                  </a:cubicBezTo>
                  <a:cubicBezTo>
                    <a:pt x="28632" y="86"/>
                    <a:pt x="28505" y="90"/>
                    <a:pt x="28503" y="104"/>
                  </a:cubicBezTo>
                  <a:lnTo>
                    <a:pt x="28431" y="104"/>
                  </a:lnTo>
                  <a:cubicBezTo>
                    <a:pt x="28431" y="85"/>
                    <a:pt x="28359" y="85"/>
                    <a:pt x="28287" y="85"/>
                  </a:cubicBezTo>
                  <a:cubicBezTo>
                    <a:pt x="28240" y="97"/>
                    <a:pt x="28193" y="104"/>
                    <a:pt x="28142" y="104"/>
                  </a:cubicBezTo>
                  <a:cubicBezTo>
                    <a:pt x="28142" y="82"/>
                    <a:pt x="28108" y="82"/>
                    <a:pt x="28036" y="82"/>
                  </a:cubicBezTo>
                  <a:cubicBezTo>
                    <a:pt x="27964" y="82"/>
                    <a:pt x="27926" y="82"/>
                    <a:pt x="27926" y="104"/>
                  </a:cubicBezTo>
                  <a:cubicBezTo>
                    <a:pt x="27795" y="104"/>
                    <a:pt x="27660" y="97"/>
                    <a:pt x="27528" y="79"/>
                  </a:cubicBezTo>
                  <a:cubicBezTo>
                    <a:pt x="27518" y="73"/>
                    <a:pt x="27508" y="71"/>
                    <a:pt x="27498" y="71"/>
                  </a:cubicBezTo>
                  <a:cubicBezTo>
                    <a:pt x="27472" y="71"/>
                    <a:pt x="27446" y="85"/>
                    <a:pt x="27422" y="101"/>
                  </a:cubicBezTo>
                  <a:cubicBezTo>
                    <a:pt x="27419" y="123"/>
                    <a:pt x="27384" y="141"/>
                    <a:pt x="27346" y="141"/>
                  </a:cubicBezTo>
                  <a:lnTo>
                    <a:pt x="27346" y="101"/>
                  </a:lnTo>
                  <a:cubicBezTo>
                    <a:pt x="27384" y="79"/>
                    <a:pt x="27384" y="79"/>
                    <a:pt x="27312" y="79"/>
                  </a:cubicBezTo>
                  <a:lnTo>
                    <a:pt x="27240" y="79"/>
                  </a:lnTo>
                  <a:cubicBezTo>
                    <a:pt x="27240" y="96"/>
                    <a:pt x="27130" y="98"/>
                    <a:pt x="26963" y="98"/>
                  </a:cubicBezTo>
                  <a:cubicBezTo>
                    <a:pt x="26916" y="98"/>
                    <a:pt x="26863" y="97"/>
                    <a:pt x="26807" y="97"/>
                  </a:cubicBezTo>
                  <a:cubicBezTo>
                    <a:pt x="26482" y="97"/>
                    <a:pt x="26372" y="97"/>
                    <a:pt x="26372" y="116"/>
                  </a:cubicBezTo>
                  <a:cubicBezTo>
                    <a:pt x="26372" y="127"/>
                    <a:pt x="26363" y="133"/>
                    <a:pt x="26341" y="133"/>
                  </a:cubicBezTo>
                  <a:cubicBezTo>
                    <a:pt x="26319" y="133"/>
                    <a:pt x="26283" y="127"/>
                    <a:pt x="26228" y="116"/>
                  </a:cubicBezTo>
                  <a:cubicBezTo>
                    <a:pt x="26088" y="76"/>
                    <a:pt x="26039" y="61"/>
                    <a:pt x="26012" y="61"/>
                  </a:cubicBezTo>
                  <a:cubicBezTo>
                    <a:pt x="25997" y="61"/>
                    <a:pt x="25989" y="66"/>
                    <a:pt x="25977" y="72"/>
                  </a:cubicBezTo>
                  <a:cubicBezTo>
                    <a:pt x="26011" y="72"/>
                    <a:pt x="26011" y="94"/>
                    <a:pt x="26011" y="116"/>
                  </a:cubicBezTo>
                  <a:cubicBezTo>
                    <a:pt x="26011" y="137"/>
                    <a:pt x="26002" y="147"/>
                    <a:pt x="25988" y="147"/>
                  </a:cubicBezTo>
                  <a:cubicBezTo>
                    <a:pt x="25975" y="147"/>
                    <a:pt x="25957" y="137"/>
                    <a:pt x="25939" y="116"/>
                  </a:cubicBezTo>
                  <a:cubicBezTo>
                    <a:pt x="25939" y="99"/>
                    <a:pt x="25851" y="91"/>
                    <a:pt x="25744" y="91"/>
                  </a:cubicBezTo>
                  <a:cubicBezTo>
                    <a:pt x="25585" y="91"/>
                    <a:pt x="25382" y="108"/>
                    <a:pt x="25360" y="132"/>
                  </a:cubicBezTo>
                  <a:lnTo>
                    <a:pt x="25360" y="113"/>
                  </a:lnTo>
                  <a:cubicBezTo>
                    <a:pt x="25360" y="91"/>
                    <a:pt x="25325" y="91"/>
                    <a:pt x="25181" y="91"/>
                  </a:cubicBezTo>
                  <a:lnTo>
                    <a:pt x="25071" y="91"/>
                  </a:lnTo>
                  <a:cubicBezTo>
                    <a:pt x="25071" y="108"/>
                    <a:pt x="25035" y="114"/>
                    <a:pt x="24993" y="114"/>
                  </a:cubicBezTo>
                  <a:cubicBezTo>
                    <a:pt x="24931" y="114"/>
                    <a:pt x="24855" y="101"/>
                    <a:pt x="24855" y="88"/>
                  </a:cubicBezTo>
                  <a:cubicBezTo>
                    <a:pt x="24821" y="69"/>
                    <a:pt x="24821" y="69"/>
                    <a:pt x="24749" y="69"/>
                  </a:cubicBezTo>
                  <a:cubicBezTo>
                    <a:pt x="24704" y="86"/>
                    <a:pt x="24647" y="92"/>
                    <a:pt x="24595" y="92"/>
                  </a:cubicBezTo>
                  <a:cubicBezTo>
                    <a:pt x="24521" y="92"/>
                    <a:pt x="24457" y="79"/>
                    <a:pt x="24457" y="66"/>
                  </a:cubicBezTo>
                  <a:lnTo>
                    <a:pt x="24385" y="66"/>
                  </a:lnTo>
                  <a:cubicBezTo>
                    <a:pt x="24348" y="82"/>
                    <a:pt x="24307" y="89"/>
                    <a:pt x="24265" y="89"/>
                  </a:cubicBezTo>
                  <a:cubicBezTo>
                    <a:pt x="24257" y="89"/>
                    <a:pt x="24249" y="89"/>
                    <a:pt x="24241" y="88"/>
                  </a:cubicBezTo>
                  <a:cubicBezTo>
                    <a:pt x="24212" y="87"/>
                    <a:pt x="24188" y="87"/>
                    <a:pt x="24169" y="87"/>
                  </a:cubicBezTo>
                  <a:cubicBezTo>
                    <a:pt x="24119" y="87"/>
                    <a:pt x="24107" y="91"/>
                    <a:pt x="24134" y="107"/>
                  </a:cubicBezTo>
                  <a:cubicBezTo>
                    <a:pt x="24131" y="129"/>
                    <a:pt x="24131" y="148"/>
                    <a:pt x="24097" y="148"/>
                  </a:cubicBezTo>
                  <a:lnTo>
                    <a:pt x="24097" y="129"/>
                  </a:lnTo>
                  <a:cubicBezTo>
                    <a:pt x="24097" y="107"/>
                    <a:pt x="23987" y="107"/>
                    <a:pt x="23843" y="107"/>
                  </a:cubicBezTo>
                  <a:cubicBezTo>
                    <a:pt x="23664" y="104"/>
                    <a:pt x="23592" y="104"/>
                    <a:pt x="23555" y="85"/>
                  </a:cubicBezTo>
                  <a:lnTo>
                    <a:pt x="23520" y="104"/>
                  </a:lnTo>
                  <a:cubicBezTo>
                    <a:pt x="23501" y="115"/>
                    <a:pt x="23483" y="120"/>
                    <a:pt x="23468" y="120"/>
                  </a:cubicBezTo>
                  <a:cubicBezTo>
                    <a:pt x="23454" y="120"/>
                    <a:pt x="23445" y="115"/>
                    <a:pt x="23445" y="104"/>
                  </a:cubicBezTo>
                  <a:cubicBezTo>
                    <a:pt x="23428" y="93"/>
                    <a:pt x="23383" y="87"/>
                    <a:pt x="23334" y="87"/>
                  </a:cubicBezTo>
                  <a:cubicBezTo>
                    <a:pt x="23284" y="87"/>
                    <a:pt x="23230" y="93"/>
                    <a:pt x="23194" y="104"/>
                  </a:cubicBezTo>
                  <a:lnTo>
                    <a:pt x="23122" y="104"/>
                  </a:lnTo>
                  <a:cubicBezTo>
                    <a:pt x="23103" y="81"/>
                    <a:pt x="23066" y="70"/>
                    <a:pt x="23029" y="70"/>
                  </a:cubicBezTo>
                  <a:cubicBezTo>
                    <a:pt x="22994" y="70"/>
                    <a:pt x="22959" y="81"/>
                    <a:pt x="22940" y="101"/>
                  </a:cubicBezTo>
                  <a:cubicBezTo>
                    <a:pt x="22940" y="82"/>
                    <a:pt x="22906" y="82"/>
                    <a:pt x="22868" y="82"/>
                  </a:cubicBezTo>
                  <a:cubicBezTo>
                    <a:pt x="22834" y="91"/>
                    <a:pt x="22782" y="96"/>
                    <a:pt x="22738" y="96"/>
                  </a:cubicBezTo>
                  <a:cubicBezTo>
                    <a:pt x="22691" y="96"/>
                    <a:pt x="22652" y="90"/>
                    <a:pt x="22652" y="79"/>
                  </a:cubicBezTo>
                  <a:lnTo>
                    <a:pt x="22614" y="79"/>
                  </a:lnTo>
                  <a:cubicBezTo>
                    <a:pt x="22588" y="94"/>
                    <a:pt x="22558" y="101"/>
                    <a:pt x="22526" y="101"/>
                  </a:cubicBezTo>
                  <a:cubicBezTo>
                    <a:pt x="22520" y="101"/>
                    <a:pt x="22514" y="101"/>
                    <a:pt x="22508" y="101"/>
                  </a:cubicBezTo>
                  <a:cubicBezTo>
                    <a:pt x="22502" y="100"/>
                    <a:pt x="22495" y="100"/>
                    <a:pt x="22489" y="100"/>
                  </a:cubicBezTo>
                  <a:cubicBezTo>
                    <a:pt x="22458" y="100"/>
                    <a:pt x="22427" y="106"/>
                    <a:pt x="22398" y="119"/>
                  </a:cubicBezTo>
                  <a:cubicBezTo>
                    <a:pt x="22376" y="132"/>
                    <a:pt x="22351" y="141"/>
                    <a:pt x="22326" y="141"/>
                  </a:cubicBezTo>
                  <a:cubicBezTo>
                    <a:pt x="22289" y="141"/>
                    <a:pt x="22326" y="119"/>
                    <a:pt x="22364" y="101"/>
                  </a:cubicBezTo>
                  <a:cubicBezTo>
                    <a:pt x="22394" y="91"/>
                    <a:pt x="22392" y="86"/>
                    <a:pt x="22371" y="86"/>
                  </a:cubicBezTo>
                  <a:cubicBezTo>
                    <a:pt x="22343" y="86"/>
                    <a:pt x="22280" y="96"/>
                    <a:pt x="22216" y="119"/>
                  </a:cubicBezTo>
                  <a:cubicBezTo>
                    <a:pt x="22163" y="140"/>
                    <a:pt x="22137" y="150"/>
                    <a:pt x="22132" y="150"/>
                  </a:cubicBezTo>
                  <a:cubicBezTo>
                    <a:pt x="22128" y="150"/>
                    <a:pt x="22146" y="140"/>
                    <a:pt x="22182" y="119"/>
                  </a:cubicBezTo>
                  <a:cubicBezTo>
                    <a:pt x="22208" y="106"/>
                    <a:pt x="22233" y="91"/>
                    <a:pt x="22221" y="91"/>
                  </a:cubicBezTo>
                  <a:cubicBezTo>
                    <a:pt x="22215" y="91"/>
                    <a:pt x="22203" y="94"/>
                    <a:pt x="22182" y="101"/>
                  </a:cubicBezTo>
                  <a:cubicBezTo>
                    <a:pt x="22182" y="101"/>
                    <a:pt x="22178" y="100"/>
                    <a:pt x="22173" y="100"/>
                  </a:cubicBezTo>
                  <a:cubicBezTo>
                    <a:pt x="22154" y="100"/>
                    <a:pt x="22110" y="102"/>
                    <a:pt x="22110" y="119"/>
                  </a:cubicBezTo>
                  <a:lnTo>
                    <a:pt x="22000" y="119"/>
                  </a:lnTo>
                  <a:cubicBezTo>
                    <a:pt x="21953" y="104"/>
                    <a:pt x="21906" y="97"/>
                    <a:pt x="21856" y="97"/>
                  </a:cubicBezTo>
                  <a:cubicBezTo>
                    <a:pt x="21839" y="108"/>
                    <a:pt x="21830" y="114"/>
                    <a:pt x="21821" y="114"/>
                  </a:cubicBezTo>
                  <a:cubicBezTo>
                    <a:pt x="21812" y="114"/>
                    <a:pt x="21803" y="108"/>
                    <a:pt x="21784" y="97"/>
                  </a:cubicBezTo>
                  <a:cubicBezTo>
                    <a:pt x="21784" y="88"/>
                    <a:pt x="21778" y="83"/>
                    <a:pt x="21771" y="83"/>
                  </a:cubicBezTo>
                  <a:cubicBezTo>
                    <a:pt x="21761" y="83"/>
                    <a:pt x="21750" y="94"/>
                    <a:pt x="21750" y="119"/>
                  </a:cubicBezTo>
                  <a:cubicBezTo>
                    <a:pt x="21733" y="128"/>
                    <a:pt x="21715" y="133"/>
                    <a:pt x="21697" y="133"/>
                  </a:cubicBezTo>
                  <a:cubicBezTo>
                    <a:pt x="21677" y="133"/>
                    <a:pt x="21658" y="128"/>
                    <a:pt x="21640" y="116"/>
                  </a:cubicBezTo>
                  <a:cubicBezTo>
                    <a:pt x="21640" y="93"/>
                    <a:pt x="21628" y="83"/>
                    <a:pt x="21619" y="83"/>
                  </a:cubicBezTo>
                  <a:cubicBezTo>
                    <a:pt x="21612" y="83"/>
                    <a:pt x="21605" y="88"/>
                    <a:pt x="21605" y="97"/>
                  </a:cubicBezTo>
                  <a:cubicBezTo>
                    <a:pt x="21583" y="110"/>
                    <a:pt x="21558" y="116"/>
                    <a:pt x="21530" y="116"/>
                  </a:cubicBezTo>
                  <a:cubicBezTo>
                    <a:pt x="21533" y="97"/>
                    <a:pt x="21207" y="94"/>
                    <a:pt x="20881" y="94"/>
                  </a:cubicBezTo>
                  <a:cubicBezTo>
                    <a:pt x="20847" y="94"/>
                    <a:pt x="20809" y="113"/>
                    <a:pt x="20809" y="135"/>
                  </a:cubicBezTo>
                  <a:cubicBezTo>
                    <a:pt x="20809" y="153"/>
                    <a:pt x="20809" y="159"/>
                    <a:pt x="20806" y="159"/>
                  </a:cubicBezTo>
                  <a:cubicBezTo>
                    <a:pt x="20802" y="159"/>
                    <a:pt x="20793" y="148"/>
                    <a:pt x="20772" y="135"/>
                  </a:cubicBezTo>
                  <a:cubicBezTo>
                    <a:pt x="20755" y="104"/>
                    <a:pt x="20728" y="88"/>
                    <a:pt x="20710" y="88"/>
                  </a:cubicBezTo>
                  <a:cubicBezTo>
                    <a:pt x="20692" y="88"/>
                    <a:pt x="20682" y="104"/>
                    <a:pt x="20700" y="135"/>
                  </a:cubicBezTo>
                  <a:cubicBezTo>
                    <a:pt x="20718" y="155"/>
                    <a:pt x="20728" y="166"/>
                    <a:pt x="20724" y="166"/>
                  </a:cubicBezTo>
                  <a:cubicBezTo>
                    <a:pt x="20719" y="166"/>
                    <a:pt x="20701" y="155"/>
                    <a:pt x="20665" y="135"/>
                  </a:cubicBezTo>
                  <a:cubicBezTo>
                    <a:pt x="20646" y="124"/>
                    <a:pt x="20637" y="119"/>
                    <a:pt x="20628" y="119"/>
                  </a:cubicBezTo>
                  <a:cubicBezTo>
                    <a:pt x="20619" y="119"/>
                    <a:pt x="20610" y="124"/>
                    <a:pt x="20593" y="135"/>
                  </a:cubicBezTo>
                  <a:cubicBezTo>
                    <a:pt x="20593" y="144"/>
                    <a:pt x="20584" y="149"/>
                    <a:pt x="20574" y="149"/>
                  </a:cubicBezTo>
                  <a:cubicBezTo>
                    <a:pt x="20565" y="149"/>
                    <a:pt x="20556" y="144"/>
                    <a:pt x="20556" y="135"/>
                  </a:cubicBezTo>
                  <a:cubicBezTo>
                    <a:pt x="20531" y="120"/>
                    <a:pt x="20505" y="104"/>
                    <a:pt x="20492" y="104"/>
                  </a:cubicBezTo>
                  <a:cubicBezTo>
                    <a:pt x="20487" y="104"/>
                    <a:pt x="20483" y="107"/>
                    <a:pt x="20483" y="113"/>
                  </a:cubicBezTo>
                  <a:cubicBezTo>
                    <a:pt x="20458" y="113"/>
                    <a:pt x="20433" y="104"/>
                    <a:pt x="20411" y="91"/>
                  </a:cubicBezTo>
                  <a:cubicBezTo>
                    <a:pt x="20401" y="86"/>
                    <a:pt x="20391" y="83"/>
                    <a:pt x="20381" y="83"/>
                  </a:cubicBezTo>
                  <a:cubicBezTo>
                    <a:pt x="20356" y="83"/>
                    <a:pt x="20329" y="97"/>
                    <a:pt x="20305" y="113"/>
                  </a:cubicBezTo>
                  <a:cubicBezTo>
                    <a:pt x="20250" y="133"/>
                    <a:pt x="20213" y="144"/>
                    <a:pt x="20195" y="144"/>
                  </a:cubicBezTo>
                  <a:cubicBezTo>
                    <a:pt x="20176" y="144"/>
                    <a:pt x="20176" y="133"/>
                    <a:pt x="20195" y="113"/>
                  </a:cubicBezTo>
                  <a:cubicBezTo>
                    <a:pt x="20210" y="96"/>
                    <a:pt x="20191" y="89"/>
                    <a:pt x="20161" y="89"/>
                  </a:cubicBezTo>
                  <a:cubicBezTo>
                    <a:pt x="20114" y="89"/>
                    <a:pt x="20036" y="107"/>
                    <a:pt x="20013" y="132"/>
                  </a:cubicBezTo>
                  <a:cubicBezTo>
                    <a:pt x="19991" y="156"/>
                    <a:pt x="19983" y="166"/>
                    <a:pt x="19980" y="166"/>
                  </a:cubicBezTo>
                  <a:cubicBezTo>
                    <a:pt x="19978" y="166"/>
                    <a:pt x="19979" y="161"/>
                    <a:pt x="19979" y="154"/>
                  </a:cubicBezTo>
                  <a:cubicBezTo>
                    <a:pt x="19979" y="132"/>
                    <a:pt x="19941" y="132"/>
                    <a:pt x="19941" y="132"/>
                  </a:cubicBezTo>
                  <a:cubicBezTo>
                    <a:pt x="19907" y="132"/>
                    <a:pt x="19869" y="132"/>
                    <a:pt x="19869" y="110"/>
                  </a:cubicBezTo>
                  <a:cubicBezTo>
                    <a:pt x="19832" y="113"/>
                    <a:pt x="19797" y="119"/>
                    <a:pt x="19763" y="132"/>
                  </a:cubicBezTo>
                  <a:cubicBezTo>
                    <a:pt x="19735" y="147"/>
                    <a:pt x="19702" y="154"/>
                    <a:pt x="19670" y="154"/>
                  </a:cubicBezTo>
                  <a:cubicBezTo>
                    <a:pt x="19617" y="154"/>
                    <a:pt x="19567" y="135"/>
                    <a:pt x="19543" y="110"/>
                  </a:cubicBezTo>
                  <a:lnTo>
                    <a:pt x="19471" y="129"/>
                  </a:lnTo>
                  <a:cubicBezTo>
                    <a:pt x="19450" y="156"/>
                    <a:pt x="19428" y="173"/>
                    <a:pt x="19414" y="173"/>
                  </a:cubicBezTo>
                  <a:cubicBezTo>
                    <a:pt x="19405" y="173"/>
                    <a:pt x="19399" y="166"/>
                    <a:pt x="19399" y="151"/>
                  </a:cubicBezTo>
                  <a:cubicBezTo>
                    <a:pt x="19399" y="142"/>
                    <a:pt x="19399" y="134"/>
                    <a:pt x="19399" y="129"/>
                  </a:cubicBezTo>
                  <a:cubicBezTo>
                    <a:pt x="19386" y="144"/>
                    <a:pt x="19356" y="151"/>
                    <a:pt x="19325" y="151"/>
                  </a:cubicBezTo>
                  <a:cubicBezTo>
                    <a:pt x="19275" y="151"/>
                    <a:pt x="19221" y="134"/>
                    <a:pt x="19221" y="107"/>
                  </a:cubicBezTo>
                  <a:cubicBezTo>
                    <a:pt x="19221" y="88"/>
                    <a:pt x="19221" y="88"/>
                    <a:pt x="19183" y="88"/>
                  </a:cubicBezTo>
                  <a:lnTo>
                    <a:pt x="19183" y="107"/>
                  </a:lnTo>
                  <a:cubicBezTo>
                    <a:pt x="19183" y="129"/>
                    <a:pt x="19183" y="151"/>
                    <a:pt x="19148" y="151"/>
                  </a:cubicBezTo>
                  <a:cubicBezTo>
                    <a:pt x="19111" y="151"/>
                    <a:pt x="19073" y="148"/>
                    <a:pt x="19076" y="129"/>
                  </a:cubicBezTo>
                  <a:cubicBezTo>
                    <a:pt x="19050" y="113"/>
                    <a:pt x="19025" y="98"/>
                    <a:pt x="19012" y="98"/>
                  </a:cubicBezTo>
                  <a:cubicBezTo>
                    <a:pt x="19007" y="98"/>
                    <a:pt x="19004" y="100"/>
                    <a:pt x="19004" y="107"/>
                  </a:cubicBezTo>
                  <a:cubicBezTo>
                    <a:pt x="18976" y="107"/>
                    <a:pt x="18954" y="97"/>
                    <a:pt x="18932" y="85"/>
                  </a:cubicBezTo>
                  <a:lnTo>
                    <a:pt x="18785" y="85"/>
                  </a:lnTo>
                  <a:cubicBezTo>
                    <a:pt x="18768" y="96"/>
                    <a:pt x="18741" y="101"/>
                    <a:pt x="18719" y="101"/>
                  </a:cubicBezTo>
                  <a:cubicBezTo>
                    <a:pt x="18696" y="101"/>
                    <a:pt x="18678" y="96"/>
                    <a:pt x="18678" y="85"/>
                  </a:cubicBezTo>
                  <a:cubicBezTo>
                    <a:pt x="18641" y="85"/>
                    <a:pt x="18603" y="91"/>
                    <a:pt x="18569" y="104"/>
                  </a:cubicBezTo>
                  <a:cubicBezTo>
                    <a:pt x="18497" y="104"/>
                    <a:pt x="18462" y="104"/>
                    <a:pt x="18462" y="85"/>
                  </a:cubicBezTo>
                  <a:cubicBezTo>
                    <a:pt x="18462" y="74"/>
                    <a:pt x="18462" y="68"/>
                    <a:pt x="18457" y="68"/>
                  </a:cubicBezTo>
                  <a:cubicBezTo>
                    <a:pt x="18453" y="68"/>
                    <a:pt x="18443" y="74"/>
                    <a:pt x="18425" y="85"/>
                  </a:cubicBezTo>
                  <a:cubicBezTo>
                    <a:pt x="18425" y="104"/>
                    <a:pt x="18390" y="104"/>
                    <a:pt x="18352" y="104"/>
                  </a:cubicBezTo>
                  <a:lnTo>
                    <a:pt x="18280" y="104"/>
                  </a:lnTo>
                  <a:cubicBezTo>
                    <a:pt x="18280" y="126"/>
                    <a:pt x="18280" y="126"/>
                    <a:pt x="18243" y="126"/>
                  </a:cubicBezTo>
                  <a:cubicBezTo>
                    <a:pt x="18208" y="126"/>
                    <a:pt x="18099" y="104"/>
                    <a:pt x="18064" y="104"/>
                  </a:cubicBezTo>
                  <a:cubicBezTo>
                    <a:pt x="17954" y="104"/>
                    <a:pt x="17954" y="104"/>
                    <a:pt x="17992" y="123"/>
                  </a:cubicBezTo>
                  <a:cubicBezTo>
                    <a:pt x="18015" y="123"/>
                    <a:pt x="18023" y="132"/>
                    <a:pt x="18004" y="132"/>
                  </a:cubicBezTo>
                  <a:cubicBezTo>
                    <a:pt x="17995" y="132"/>
                    <a:pt x="17978" y="130"/>
                    <a:pt x="17954" y="123"/>
                  </a:cubicBezTo>
                  <a:cubicBezTo>
                    <a:pt x="17920" y="123"/>
                    <a:pt x="17810" y="101"/>
                    <a:pt x="17704" y="101"/>
                  </a:cubicBezTo>
                  <a:cubicBezTo>
                    <a:pt x="17560" y="101"/>
                    <a:pt x="17560" y="101"/>
                    <a:pt x="17556" y="123"/>
                  </a:cubicBezTo>
                  <a:cubicBezTo>
                    <a:pt x="17575" y="143"/>
                    <a:pt x="17575" y="153"/>
                    <a:pt x="17566" y="153"/>
                  </a:cubicBezTo>
                  <a:cubicBezTo>
                    <a:pt x="17557" y="153"/>
                    <a:pt x="17539" y="143"/>
                    <a:pt x="17522" y="123"/>
                  </a:cubicBezTo>
                  <a:cubicBezTo>
                    <a:pt x="17480" y="97"/>
                    <a:pt x="17449" y="86"/>
                    <a:pt x="17431" y="86"/>
                  </a:cubicBezTo>
                  <a:cubicBezTo>
                    <a:pt x="17419" y="86"/>
                    <a:pt x="17412" y="91"/>
                    <a:pt x="17412" y="101"/>
                  </a:cubicBezTo>
                  <a:cubicBezTo>
                    <a:pt x="17396" y="114"/>
                    <a:pt x="17375" y="123"/>
                    <a:pt x="17351" y="123"/>
                  </a:cubicBezTo>
                  <a:cubicBezTo>
                    <a:pt x="17347" y="123"/>
                    <a:pt x="17344" y="123"/>
                    <a:pt x="17340" y="123"/>
                  </a:cubicBezTo>
                  <a:cubicBezTo>
                    <a:pt x="17340" y="111"/>
                    <a:pt x="17331" y="106"/>
                    <a:pt x="17312" y="106"/>
                  </a:cubicBezTo>
                  <a:cubicBezTo>
                    <a:pt x="17294" y="106"/>
                    <a:pt x="17268" y="110"/>
                    <a:pt x="17234" y="119"/>
                  </a:cubicBezTo>
                  <a:cubicBezTo>
                    <a:pt x="17196" y="119"/>
                    <a:pt x="17196" y="119"/>
                    <a:pt x="17196" y="101"/>
                  </a:cubicBezTo>
                  <a:lnTo>
                    <a:pt x="17124" y="101"/>
                  </a:lnTo>
                  <a:cubicBezTo>
                    <a:pt x="17095" y="117"/>
                    <a:pt x="17041" y="123"/>
                    <a:pt x="16986" y="123"/>
                  </a:cubicBezTo>
                  <a:cubicBezTo>
                    <a:pt x="16905" y="123"/>
                    <a:pt x="16820" y="110"/>
                    <a:pt x="16798" y="97"/>
                  </a:cubicBezTo>
                  <a:cubicBezTo>
                    <a:pt x="16773" y="97"/>
                    <a:pt x="16748" y="107"/>
                    <a:pt x="16726" y="119"/>
                  </a:cubicBezTo>
                  <a:cubicBezTo>
                    <a:pt x="16709" y="140"/>
                    <a:pt x="16691" y="150"/>
                    <a:pt x="16677" y="150"/>
                  </a:cubicBezTo>
                  <a:cubicBezTo>
                    <a:pt x="16663" y="150"/>
                    <a:pt x="16654" y="140"/>
                    <a:pt x="16654" y="119"/>
                  </a:cubicBezTo>
                  <a:cubicBezTo>
                    <a:pt x="16654" y="97"/>
                    <a:pt x="16654" y="86"/>
                    <a:pt x="16650" y="86"/>
                  </a:cubicBezTo>
                  <a:cubicBezTo>
                    <a:pt x="16645" y="86"/>
                    <a:pt x="16637" y="97"/>
                    <a:pt x="16619" y="119"/>
                  </a:cubicBezTo>
                  <a:cubicBezTo>
                    <a:pt x="16604" y="127"/>
                    <a:pt x="16565" y="132"/>
                    <a:pt x="16527" y="132"/>
                  </a:cubicBezTo>
                  <a:cubicBezTo>
                    <a:pt x="16471" y="132"/>
                    <a:pt x="16415" y="122"/>
                    <a:pt x="16438" y="97"/>
                  </a:cubicBezTo>
                  <a:lnTo>
                    <a:pt x="16438" y="54"/>
                  </a:lnTo>
                  <a:cubicBezTo>
                    <a:pt x="16416" y="66"/>
                    <a:pt x="16391" y="76"/>
                    <a:pt x="16366" y="76"/>
                  </a:cubicBezTo>
                  <a:cubicBezTo>
                    <a:pt x="16366" y="91"/>
                    <a:pt x="16347" y="96"/>
                    <a:pt x="16296" y="96"/>
                  </a:cubicBezTo>
                  <a:cubicBezTo>
                    <a:pt x="16276" y="96"/>
                    <a:pt x="16252" y="95"/>
                    <a:pt x="16221" y="94"/>
                  </a:cubicBezTo>
                  <a:cubicBezTo>
                    <a:pt x="16149" y="94"/>
                    <a:pt x="16005" y="116"/>
                    <a:pt x="15933" y="116"/>
                  </a:cubicBezTo>
                  <a:cubicBezTo>
                    <a:pt x="15861" y="116"/>
                    <a:pt x="15751" y="113"/>
                    <a:pt x="15717" y="94"/>
                  </a:cubicBezTo>
                  <a:cubicBezTo>
                    <a:pt x="15709" y="94"/>
                    <a:pt x="15700" y="94"/>
                    <a:pt x="15692" y="94"/>
                  </a:cubicBezTo>
                  <a:cubicBezTo>
                    <a:pt x="15650" y="94"/>
                    <a:pt x="15609" y="100"/>
                    <a:pt x="15570" y="113"/>
                  </a:cubicBezTo>
                  <a:cubicBezTo>
                    <a:pt x="15552" y="124"/>
                    <a:pt x="15526" y="130"/>
                    <a:pt x="15503" y="130"/>
                  </a:cubicBezTo>
                  <a:cubicBezTo>
                    <a:pt x="15481" y="130"/>
                    <a:pt x="15463" y="124"/>
                    <a:pt x="15463" y="113"/>
                  </a:cubicBezTo>
                  <a:lnTo>
                    <a:pt x="15425" y="113"/>
                  </a:lnTo>
                  <a:cubicBezTo>
                    <a:pt x="15391" y="126"/>
                    <a:pt x="15353" y="132"/>
                    <a:pt x="15319" y="132"/>
                  </a:cubicBezTo>
                  <a:cubicBezTo>
                    <a:pt x="15319" y="119"/>
                    <a:pt x="15300" y="104"/>
                    <a:pt x="15277" y="104"/>
                  </a:cubicBezTo>
                  <a:cubicBezTo>
                    <a:pt x="15268" y="104"/>
                    <a:pt x="15257" y="107"/>
                    <a:pt x="15247" y="113"/>
                  </a:cubicBezTo>
                  <a:cubicBezTo>
                    <a:pt x="15247" y="132"/>
                    <a:pt x="15209" y="132"/>
                    <a:pt x="15137" y="132"/>
                  </a:cubicBezTo>
                  <a:cubicBezTo>
                    <a:pt x="15097" y="120"/>
                    <a:pt x="14709" y="113"/>
                    <a:pt x="14373" y="113"/>
                  </a:cubicBezTo>
                  <a:cubicBezTo>
                    <a:pt x="14107" y="113"/>
                    <a:pt x="13873" y="117"/>
                    <a:pt x="13871" y="126"/>
                  </a:cubicBezTo>
                  <a:lnTo>
                    <a:pt x="13655" y="126"/>
                  </a:lnTo>
                  <a:cubicBezTo>
                    <a:pt x="13656" y="108"/>
                    <a:pt x="13623" y="102"/>
                    <a:pt x="13577" y="102"/>
                  </a:cubicBezTo>
                  <a:cubicBezTo>
                    <a:pt x="13515" y="102"/>
                    <a:pt x="13429" y="113"/>
                    <a:pt x="13367" y="126"/>
                  </a:cubicBezTo>
                  <a:cubicBezTo>
                    <a:pt x="13338" y="139"/>
                    <a:pt x="13307" y="145"/>
                    <a:pt x="13276" y="145"/>
                  </a:cubicBezTo>
                  <a:cubicBezTo>
                    <a:pt x="13269" y="145"/>
                    <a:pt x="13263" y="145"/>
                    <a:pt x="13257" y="144"/>
                  </a:cubicBezTo>
                  <a:cubicBezTo>
                    <a:pt x="13259" y="120"/>
                    <a:pt x="13221" y="110"/>
                    <a:pt x="13174" y="110"/>
                  </a:cubicBezTo>
                  <a:cubicBezTo>
                    <a:pt x="13143" y="110"/>
                    <a:pt x="13107" y="115"/>
                    <a:pt x="13078" y="123"/>
                  </a:cubicBezTo>
                  <a:cubicBezTo>
                    <a:pt x="13059" y="144"/>
                    <a:pt x="13041" y="155"/>
                    <a:pt x="13028" y="155"/>
                  </a:cubicBezTo>
                  <a:cubicBezTo>
                    <a:pt x="13015" y="155"/>
                    <a:pt x="13006" y="144"/>
                    <a:pt x="13006" y="123"/>
                  </a:cubicBezTo>
                  <a:cubicBezTo>
                    <a:pt x="13006" y="104"/>
                    <a:pt x="12992" y="94"/>
                    <a:pt x="12970" y="94"/>
                  </a:cubicBezTo>
                  <a:cubicBezTo>
                    <a:pt x="12942" y="94"/>
                    <a:pt x="12902" y="110"/>
                    <a:pt x="12862" y="144"/>
                  </a:cubicBezTo>
                  <a:cubicBezTo>
                    <a:pt x="12843" y="154"/>
                    <a:pt x="12834" y="159"/>
                    <a:pt x="12825" y="159"/>
                  </a:cubicBezTo>
                  <a:cubicBezTo>
                    <a:pt x="12816" y="159"/>
                    <a:pt x="12807" y="154"/>
                    <a:pt x="12790" y="144"/>
                  </a:cubicBezTo>
                  <a:cubicBezTo>
                    <a:pt x="12768" y="119"/>
                    <a:pt x="12747" y="108"/>
                    <a:pt x="12733" y="108"/>
                  </a:cubicBezTo>
                  <a:cubicBezTo>
                    <a:pt x="12724" y="108"/>
                    <a:pt x="12718" y="113"/>
                    <a:pt x="12718" y="123"/>
                  </a:cubicBezTo>
                  <a:cubicBezTo>
                    <a:pt x="12705" y="143"/>
                    <a:pt x="12684" y="153"/>
                    <a:pt x="12663" y="153"/>
                  </a:cubicBezTo>
                  <a:cubicBezTo>
                    <a:pt x="12642" y="153"/>
                    <a:pt x="12621" y="143"/>
                    <a:pt x="12608" y="123"/>
                  </a:cubicBezTo>
                  <a:cubicBezTo>
                    <a:pt x="12572" y="101"/>
                    <a:pt x="12554" y="90"/>
                    <a:pt x="12540" y="90"/>
                  </a:cubicBezTo>
                  <a:cubicBezTo>
                    <a:pt x="12527" y="90"/>
                    <a:pt x="12517" y="101"/>
                    <a:pt x="12499" y="123"/>
                  </a:cubicBezTo>
                  <a:cubicBezTo>
                    <a:pt x="12482" y="143"/>
                    <a:pt x="12438" y="153"/>
                    <a:pt x="12394" y="153"/>
                  </a:cubicBezTo>
                  <a:cubicBezTo>
                    <a:pt x="12348" y="153"/>
                    <a:pt x="12301" y="142"/>
                    <a:pt x="12282" y="119"/>
                  </a:cubicBezTo>
                  <a:cubicBezTo>
                    <a:pt x="12259" y="119"/>
                    <a:pt x="12235" y="110"/>
                    <a:pt x="12221" y="110"/>
                  </a:cubicBezTo>
                  <a:cubicBezTo>
                    <a:pt x="12214" y="110"/>
                    <a:pt x="12210" y="112"/>
                    <a:pt x="12210" y="119"/>
                  </a:cubicBezTo>
                  <a:lnTo>
                    <a:pt x="12176" y="97"/>
                  </a:lnTo>
                  <a:lnTo>
                    <a:pt x="12104" y="97"/>
                  </a:lnTo>
                  <a:lnTo>
                    <a:pt x="12104" y="119"/>
                  </a:lnTo>
                  <a:cubicBezTo>
                    <a:pt x="12066" y="119"/>
                    <a:pt x="11850" y="97"/>
                    <a:pt x="11596" y="97"/>
                  </a:cubicBezTo>
                  <a:cubicBezTo>
                    <a:pt x="11488" y="97"/>
                    <a:pt x="11404" y="96"/>
                    <a:pt x="11339" y="96"/>
                  </a:cubicBezTo>
                  <a:cubicBezTo>
                    <a:pt x="11170" y="96"/>
                    <a:pt x="11138" y="100"/>
                    <a:pt x="11164" y="116"/>
                  </a:cubicBezTo>
                  <a:cubicBezTo>
                    <a:pt x="11181" y="137"/>
                    <a:pt x="11171" y="147"/>
                    <a:pt x="11153" y="147"/>
                  </a:cubicBezTo>
                  <a:cubicBezTo>
                    <a:pt x="11135" y="147"/>
                    <a:pt x="11109" y="137"/>
                    <a:pt x="11091" y="116"/>
                  </a:cubicBezTo>
                  <a:cubicBezTo>
                    <a:pt x="11054" y="116"/>
                    <a:pt x="10982" y="94"/>
                    <a:pt x="10910" y="94"/>
                  </a:cubicBezTo>
                  <a:cubicBezTo>
                    <a:pt x="10838" y="94"/>
                    <a:pt x="10766" y="94"/>
                    <a:pt x="10766" y="72"/>
                  </a:cubicBezTo>
                  <a:lnTo>
                    <a:pt x="10731" y="72"/>
                  </a:lnTo>
                  <a:cubicBezTo>
                    <a:pt x="10689" y="96"/>
                    <a:pt x="10599" y="106"/>
                    <a:pt x="10509" y="106"/>
                  </a:cubicBezTo>
                  <a:cubicBezTo>
                    <a:pt x="10443" y="106"/>
                    <a:pt x="10378" y="100"/>
                    <a:pt x="10333" y="91"/>
                  </a:cubicBezTo>
                  <a:cubicBezTo>
                    <a:pt x="10323" y="91"/>
                    <a:pt x="10313" y="90"/>
                    <a:pt x="10303" y="90"/>
                  </a:cubicBezTo>
                  <a:cubicBezTo>
                    <a:pt x="10253" y="90"/>
                    <a:pt x="10201" y="97"/>
                    <a:pt x="10151" y="110"/>
                  </a:cubicBezTo>
                  <a:cubicBezTo>
                    <a:pt x="10115" y="121"/>
                    <a:pt x="10097" y="126"/>
                    <a:pt x="10084" y="126"/>
                  </a:cubicBezTo>
                  <a:cubicBezTo>
                    <a:pt x="10071" y="126"/>
                    <a:pt x="10062" y="121"/>
                    <a:pt x="10045" y="110"/>
                  </a:cubicBezTo>
                  <a:cubicBezTo>
                    <a:pt x="10045" y="99"/>
                    <a:pt x="9971" y="87"/>
                    <a:pt x="9910" y="87"/>
                  </a:cubicBezTo>
                  <a:cubicBezTo>
                    <a:pt x="9866" y="87"/>
                    <a:pt x="9829" y="93"/>
                    <a:pt x="9829" y="110"/>
                  </a:cubicBezTo>
                  <a:lnTo>
                    <a:pt x="9791" y="88"/>
                  </a:lnTo>
                  <a:cubicBezTo>
                    <a:pt x="9781" y="83"/>
                    <a:pt x="9771" y="80"/>
                    <a:pt x="9761" y="80"/>
                  </a:cubicBezTo>
                  <a:cubicBezTo>
                    <a:pt x="9738" y="80"/>
                    <a:pt x="9719" y="94"/>
                    <a:pt x="9719" y="110"/>
                  </a:cubicBezTo>
                  <a:cubicBezTo>
                    <a:pt x="9719" y="128"/>
                    <a:pt x="9711" y="138"/>
                    <a:pt x="9700" y="138"/>
                  </a:cubicBezTo>
                  <a:cubicBezTo>
                    <a:pt x="9686" y="138"/>
                    <a:pt x="9666" y="123"/>
                    <a:pt x="9647" y="88"/>
                  </a:cubicBezTo>
                  <a:cubicBezTo>
                    <a:pt x="9647" y="64"/>
                    <a:pt x="9635" y="54"/>
                    <a:pt x="9625" y="54"/>
                  </a:cubicBezTo>
                  <a:cubicBezTo>
                    <a:pt x="9618" y="54"/>
                    <a:pt x="9612" y="58"/>
                    <a:pt x="9612" y="66"/>
                  </a:cubicBezTo>
                  <a:cubicBezTo>
                    <a:pt x="9586" y="82"/>
                    <a:pt x="9559" y="97"/>
                    <a:pt x="9534" y="97"/>
                  </a:cubicBezTo>
                  <a:cubicBezTo>
                    <a:pt x="9523" y="97"/>
                    <a:pt x="9513" y="94"/>
                    <a:pt x="9503" y="88"/>
                  </a:cubicBezTo>
                  <a:cubicBezTo>
                    <a:pt x="9465" y="88"/>
                    <a:pt x="9431" y="88"/>
                    <a:pt x="9431" y="129"/>
                  </a:cubicBezTo>
                  <a:cubicBezTo>
                    <a:pt x="9431" y="151"/>
                    <a:pt x="9393" y="151"/>
                    <a:pt x="9355" y="151"/>
                  </a:cubicBezTo>
                  <a:cubicBezTo>
                    <a:pt x="9358" y="129"/>
                    <a:pt x="9358" y="129"/>
                    <a:pt x="9393" y="107"/>
                  </a:cubicBezTo>
                  <a:lnTo>
                    <a:pt x="9321" y="107"/>
                  </a:lnTo>
                  <a:cubicBezTo>
                    <a:pt x="9286" y="107"/>
                    <a:pt x="9214" y="85"/>
                    <a:pt x="9214" y="66"/>
                  </a:cubicBezTo>
                  <a:cubicBezTo>
                    <a:pt x="9198" y="57"/>
                    <a:pt x="9183" y="51"/>
                    <a:pt x="9173" y="51"/>
                  </a:cubicBezTo>
                  <a:close/>
                  <a:moveTo>
                    <a:pt x="609" y="530"/>
                  </a:moveTo>
                  <a:cubicBezTo>
                    <a:pt x="609" y="530"/>
                    <a:pt x="571" y="552"/>
                    <a:pt x="571" y="571"/>
                  </a:cubicBezTo>
                  <a:lnTo>
                    <a:pt x="609" y="571"/>
                  </a:lnTo>
                  <a:cubicBezTo>
                    <a:pt x="643" y="571"/>
                    <a:pt x="643" y="552"/>
                    <a:pt x="643" y="530"/>
                  </a:cubicBezTo>
                  <a:close/>
                  <a:moveTo>
                    <a:pt x="8591" y="690"/>
                  </a:moveTo>
                  <a:cubicBezTo>
                    <a:pt x="8591" y="690"/>
                    <a:pt x="8553" y="712"/>
                    <a:pt x="8553" y="730"/>
                  </a:cubicBezTo>
                  <a:cubicBezTo>
                    <a:pt x="8553" y="740"/>
                    <a:pt x="8559" y="745"/>
                    <a:pt x="8569" y="745"/>
                  </a:cubicBezTo>
                  <a:cubicBezTo>
                    <a:pt x="8583" y="745"/>
                    <a:pt x="8603" y="735"/>
                    <a:pt x="8625" y="712"/>
                  </a:cubicBezTo>
                  <a:cubicBezTo>
                    <a:pt x="8625" y="690"/>
                    <a:pt x="8625" y="690"/>
                    <a:pt x="8591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52"/>
            <p:cNvSpPr/>
            <p:nvPr/>
          </p:nvSpPr>
          <p:spPr>
            <a:xfrm>
              <a:off x="4457925" y="1990175"/>
              <a:ext cx="455975" cy="860725"/>
            </a:xfrm>
            <a:custGeom>
              <a:avLst/>
              <a:gdLst/>
              <a:ahLst/>
              <a:cxnLst/>
              <a:rect l="l" t="t" r="r" b="b"/>
              <a:pathLst>
                <a:path w="18239" h="34429" extrusionOk="0">
                  <a:moveTo>
                    <a:pt x="419" y="179"/>
                  </a:moveTo>
                  <a:cubicBezTo>
                    <a:pt x="425" y="179"/>
                    <a:pt x="425" y="190"/>
                    <a:pt x="423" y="210"/>
                  </a:cubicBezTo>
                  <a:cubicBezTo>
                    <a:pt x="423" y="229"/>
                    <a:pt x="423" y="251"/>
                    <a:pt x="370" y="251"/>
                  </a:cubicBezTo>
                  <a:cubicBezTo>
                    <a:pt x="339" y="263"/>
                    <a:pt x="317" y="268"/>
                    <a:pt x="304" y="268"/>
                  </a:cubicBezTo>
                  <a:cubicBezTo>
                    <a:pt x="274" y="268"/>
                    <a:pt x="297" y="239"/>
                    <a:pt x="370" y="210"/>
                  </a:cubicBezTo>
                  <a:cubicBezTo>
                    <a:pt x="398" y="190"/>
                    <a:pt x="412" y="179"/>
                    <a:pt x="419" y="179"/>
                  </a:cubicBezTo>
                  <a:close/>
                  <a:moveTo>
                    <a:pt x="7664" y="511"/>
                  </a:moveTo>
                  <a:cubicBezTo>
                    <a:pt x="7682" y="511"/>
                    <a:pt x="7702" y="514"/>
                    <a:pt x="7722" y="520"/>
                  </a:cubicBezTo>
                  <a:cubicBezTo>
                    <a:pt x="7762" y="536"/>
                    <a:pt x="7759" y="567"/>
                    <a:pt x="7691" y="567"/>
                  </a:cubicBezTo>
                  <a:cubicBezTo>
                    <a:pt x="7680" y="567"/>
                    <a:pt x="7667" y="566"/>
                    <a:pt x="7653" y="564"/>
                  </a:cubicBezTo>
                  <a:cubicBezTo>
                    <a:pt x="7606" y="548"/>
                    <a:pt x="7606" y="548"/>
                    <a:pt x="7609" y="530"/>
                  </a:cubicBezTo>
                  <a:cubicBezTo>
                    <a:pt x="7613" y="518"/>
                    <a:pt x="7635" y="511"/>
                    <a:pt x="7664" y="511"/>
                  </a:cubicBezTo>
                  <a:close/>
                  <a:moveTo>
                    <a:pt x="9292" y="1139"/>
                  </a:moveTo>
                  <a:cubicBezTo>
                    <a:pt x="9299" y="1139"/>
                    <a:pt x="9306" y="1140"/>
                    <a:pt x="9314" y="1141"/>
                  </a:cubicBezTo>
                  <a:cubicBezTo>
                    <a:pt x="9314" y="1141"/>
                    <a:pt x="9370" y="1147"/>
                    <a:pt x="9358" y="1166"/>
                  </a:cubicBezTo>
                  <a:lnTo>
                    <a:pt x="9348" y="1185"/>
                  </a:lnTo>
                  <a:cubicBezTo>
                    <a:pt x="9292" y="1175"/>
                    <a:pt x="9235" y="1172"/>
                    <a:pt x="9245" y="1153"/>
                  </a:cubicBezTo>
                  <a:cubicBezTo>
                    <a:pt x="9245" y="1153"/>
                    <a:pt x="9254" y="1139"/>
                    <a:pt x="9292" y="1139"/>
                  </a:cubicBezTo>
                  <a:close/>
                  <a:moveTo>
                    <a:pt x="10913" y="2385"/>
                  </a:moveTo>
                  <a:cubicBezTo>
                    <a:pt x="10921" y="2385"/>
                    <a:pt x="10934" y="2389"/>
                    <a:pt x="10953" y="2410"/>
                  </a:cubicBezTo>
                  <a:cubicBezTo>
                    <a:pt x="10953" y="2410"/>
                    <a:pt x="10975" y="2463"/>
                    <a:pt x="10959" y="2479"/>
                  </a:cubicBezTo>
                  <a:lnTo>
                    <a:pt x="10921" y="2438"/>
                  </a:lnTo>
                  <a:cubicBezTo>
                    <a:pt x="10887" y="2401"/>
                    <a:pt x="10903" y="2388"/>
                    <a:pt x="10903" y="2388"/>
                  </a:cubicBezTo>
                  <a:cubicBezTo>
                    <a:pt x="10903" y="2388"/>
                    <a:pt x="10906" y="2385"/>
                    <a:pt x="10913" y="2385"/>
                  </a:cubicBezTo>
                  <a:close/>
                  <a:moveTo>
                    <a:pt x="11285" y="2742"/>
                  </a:moveTo>
                  <a:lnTo>
                    <a:pt x="11323" y="2780"/>
                  </a:lnTo>
                  <a:lnTo>
                    <a:pt x="11341" y="2830"/>
                  </a:lnTo>
                  <a:lnTo>
                    <a:pt x="11304" y="2792"/>
                  </a:lnTo>
                  <a:cubicBezTo>
                    <a:pt x="11269" y="2755"/>
                    <a:pt x="11269" y="2755"/>
                    <a:pt x="11285" y="2742"/>
                  </a:cubicBezTo>
                  <a:close/>
                  <a:moveTo>
                    <a:pt x="11407" y="2860"/>
                  </a:moveTo>
                  <a:cubicBezTo>
                    <a:pt x="11403" y="2860"/>
                    <a:pt x="11410" y="2871"/>
                    <a:pt x="11435" y="2886"/>
                  </a:cubicBezTo>
                  <a:cubicBezTo>
                    <a:pt x="11421" y="2868"/>
                    <a:pt x="11410" y="2860"/>
                    <a:pt x="11407" y="2860"/>
                  </a:cubicBezTo>
                  <a:close/>
                  <a:moveTo>
                    <a:pt x="11611" y="3146"/>
                  </a:moveTo>
                  <a:lnTo>
                    <a:pt x="11645" y="3190"/>
                  </a:lnTo>
                  <a:lnTo>
                    <a:pt x="11658" y="3244"/>
                  </a:lnTo>
                  <a:lnTo>
                    <a:pt x="11626" y="3200"/>
                  </a:lnTo>
                  <a:cubicBezTo>
                    <a:pt x="11595" y="3159"/>
                    <a:pt x="11595" y="3159"/>
                    <a:pt x="11611" y="3146"/>
                  </a:cubicBezTo>
                  <a:close/>
                  <a:moveTo>
                    <a:pt x="11804" y="3239"/>
                  </a:moveTo>
                  <a:cubicBezTo>
                    <a:pt x="11803" y="3239"/>
                    <a:pt x="11803" y="3244"/>
                    <a:pt x="11806" y="3255"/>
                  </a:cubicBezTo>
                  <a:lnTo>
                    <a:pt x="11806" y="3255"/>
                  </a:lnTo>
                  <a:cubicBezTo>
                    <a:pt x="11808" y="3246"/>
                    <a:pt x="11806" y="3239"/>
                    <a:pt x="11804" y="3239"/>
                  </a:cubicBezTo>
                  <a:close/>
                  <a:moveTo>
                    <a:pt x="11806" y="3255"/>
                  </a:moveTo>
                  <a:cubicBezTo>
                    <a:pt x="11804" y="3260"/>
                    <a:pt x="11802" y="3265"/>
                    <a:pt x="11798" y="3270"/>
                  </a:cubicBezTo>
                  <a:lnTo>
                    <a:pt x="11798" y="3270"/>
                  </a:lnTo>
                  <a:cubicBezTo>
                    <a:pt x="11801" y="3269"/>
                    <a:pt x="11805" y="3268"/>
                    <a:pt x="11808" y="3265"/>
                  </a:cubicBezTo>
                  <a:cubicBezTo>
                    <a:pt x="11807" y="3262"/>
                    <a:pt x="11806" y="3258"/>
                    <a:pt x="11806" y="3255"/>
                  </a:cubicBezTo>
                  <a:close/>
                  <a:moveTo>
                    <a:pt x="11823" y="3446"/>
                  </a:moveTo>
                  <a:cubicBezTo>
                    <a:pt x="11830" y="3446"/>
                    <a:pt x="11837" y="3456"/>
                    <a:pt x="11855" y="3485"/>
                  </a:cubicBezTo>
                  <a:cubicBezTo>
                    <a:pt x="11891" y="3540"/>
                    <a:pt x="11904" y="3560"/>
                    <a:pt x="11897" y="3560"/>
                  </a:cubicBezTo>
                  <a:cubicBezTo>
                    <a:pt x="11893" y="3560"/>
                    <a:pt x="11882" y="3553"/>
                    <a:pt x="11865" y="3541"/>
                  </a:cubicBezTo>
                  <a:cubicBezTo>
                    <a:pt x="11821" y="3507"/>
                    <a:pt x="11793" y="3466"/>
                    <a:pt x="11808" y="3453"/>
                  </a:cubicBezTo>
                  <a:cubicBezTo>
                    <a:pt x="11815" y="3449"/>
                    <a:pt x="11819" y="3446"/>
                    <a:pt x="11823" y="3446"/>
                  </a:cubicBezTo>
                  <a:close/>
                  <a:moveTo>
                    <a:pt x="11934" y="3867"/>
                  </a:moveTo>
                  <a:cubicBezTo>
                    <a:pt x="11944" y="3867"/>
                    <a:pt x="11956" y="3875"/>
                    <a:pt x="11971" y="3898"/>
                  </a:cubicBezTo>
                  <a:lnTo>
                    <a:pt x="11981" y="3952"/>
                  </a:lnTo>
                  <a:lnTo>
                    <a:pt x="11981" y="3952"/>
                  </a:lnTo>
                  <a:lnTo>
                    <a:pt x="11937" y="3920"/>
                  </a:lnTo>
                  <a:lnTo>
                    <a:pt x="11909" y="3877"/>
                  </a:lnTo>
                  <a:cubicBezTo>
                    <a:pt x="11917" y="3872"/>
                    <a:pt x="11925" y="3867"/>
                    <a:pt x="11934" y="3867"/>
                  </a:cubicBezTo>
                  <a:close/>
                  <a:moveTo>
                    <a:pt x="12245" y="4393"/>
                  </a:moveTo>
                  <a:cubicBezTo>
                    <a:pt x="12252" y="4393"/>
                    <a:pt x="12267" y="4398"/>
                    <a:pt x="12285" y="4431"/>
                  </a:cubicBezTo>
                  <a:lnTo>
                    <a:pt x="12288" y="4485"/>
                  </a:lnTo>
                  <a:cubicBezTo>
                    <a:pt x="12286" y="4485"/>
                    <a:pt x="12284" y="4486"/>
                    <a:pt x="12283" y="4486"/>
                  </a:cubicBezTo>
                  <a:cubicBezTo>
                    <a:pt x="12265" y="4486"/>
                    <a:pt x="12247" y="4447"/>
                    <a:pt x="12247" y="4447"/>
                  </a:cubicBezTo>
                  <a:cubicBezTo>
                    <a:pt x="12222" y="4403"/>
                    <a:pt x="12222" y="4403"/>
                    <a:pt x="12241" y="4394"/>
                  </a:cubicBezTo>
                  <a:cubicBezTo>
                    <a:pt x="12241" y="4394"/>
                    <a:pt x="12242" y="4393"/>
                    <a:pt x="12245" y="4393"/>
                  </a:cubicBezTo>
                  <a:close/>
                  <a:moveTo>
                    <a:pt x="13425" y="8585"/>
                  </a:moveTo>
                  <a:cubicBezTo>
                    <a:pt x="13440" y="8585"/>
                    <a:pt x="13453" y="8593"/>
                    <a:pt x="13460" y="8631"/>
                  </a:cubicBezTo>
                  <a:lnTo>
                    <a:pt x="13469" y="8684"/>
                  </a:lnTo>
                  <a:cubicBezTo>
                    <a:pt x="13469" y="8684"/>
                    <a:pt x="13468" y="8684"/>
                    <a:pt x="13467" y="8684"/>
                  </a:cubicBezTo>
                  <a:cubicBezTo>
                    <a:pt x="13448" y="8684"/>
                    <a:pt x="13419" y="8640"/>
                    <a:pt x="13419" y="8640"/>
                  </a:cubicBezTo>
                  <a:lnTo>
                    <a:pt x="13410" y="8587"/>
                  </a:lnTo>
                  <a:cubicBezTo>
                    <a:pt x="13415" y="8586"/>
                    <a:pt x="13420" y="8585"/>
                    <a:pt x="13425" y="8585"/>
                  </a:cubicBezTo>
                  <a:close/>
                  <a:moveTo>
                    <a:pt x="13821" y="10655"/>
                  </a:moveTo>
                  <a:cubicBezTo>
                    <a:pt x="13840" y="10655"/>
                    <a:pt x="13858" y="10756"/>
                    <a:pt x="13867" y="10809"/>
                  </a:cubicBezTo>
                  <a:cubicBezTo>
                    <a:pt x="13863" y="10825"/>
                    <a:pt x="13858" y="10832"/>
                    <a:pt x="13852" y="10832"/>
                  </a:cubicBezTo>
                  <a:cubicBezTo>
                    <a:pt x="13839" y="10832"/>
                    <a:pt x="13824" y="10798"/>
                    <a:pt x="13817" y="10762"/>
                  </a:cubicBezTo>
                  <a:cubicBezTo>
                    <a:pt x="13798" y="10658"/>
                    <a:pt x="13798" y="10658"/>
                    <a:pt x="13820" y="10655"/>
                  </a:cubicBezTo>
                  <a:cubicBezTo>
                    <a:pt x="13820" y="10655"/>
                    <a:pt x="13821" y="10655"/>
                    <a:pt x="13821" y="10655"/>
                  </a:cubicBezTo>
                  <a:close/>
                  <a:moveTo>
                    <a:pt x="14465" y="14339"/>
                  </a:moveTo>
                  <a:cubicBezTo>
                    <a:pt x="14480" y="14339"/>
                    <a:pt x="14493" y="14347"/>
                    <a:pt x="14500" y="14387"/>
                  </a:cubicBezTo>
                  <a:lnTo>
                    <a:pt x="14491" y="14441"/>
                  </a:lnTo>
                  <a:lnTo>
                    <a:pt x="14459" y="14394"/>
                  </a:lnTo>
                  <a:lnTo>
                    <a:pt x="14450" y="14340"/>
                  </a:lnTo>
                  <a:cubicBezTo>
                    <a:pt x="14455" y="14340"/>
                    <a:pt x="14460" y="14339"/>
                    <a:pt x="14465" y="14339"/>
                  </a:cubicBezTo>
                  <a:close/>
                  <a:moveTo>
                    <a:pt x="14461" y="15035"/>
                  </a:moveTo>
                  <a:cubicBezTo>
                    <a:pt x="14476" y="15035"/>
                    <a:pt x="14490" y="15042"/>
                    <a:pt x="14497" y="15080"/>
                  </a:cubicBezTo>
                  <a:lnTo>
                    <a:pt x="14506" y="15133"/>
                  </a:lnTo>
                  <a:cubicBezTo>
                    <a:pt x="14506" y="15133"/>
                    <a:pt x="14505" y="15133"/>
                    <a:pt x="14504" y="15133"/>
                  </a:cubicBezTo>
                  <a:cubicBezTo>
                    <a:pt x="14483" y="15133"/>
                    <a:pt x="14456" y="15086"/>
                    <a:pt x="14456" y="15086"/>
                  </a:cubicBezTo>
                  <a:lnTo>
                    <a:pt x="14447" y="15036"/>
                  </a:lnTo>
                  <a:cubicBezTo>
                    <a:pt x="14451" y="15035"/>
                    <a:pt x="14456" y="15035"/>
                    <a:pt x="14461" y="15035"/>
                  </a:cubicBezTo>
                  <a:close/>
                  <a:moveTo>
                    <a:pt x="14769" y="15891"/>
                  </a:moveTo>
                  <a:cubicBezTo>
                    <a:pt x="14790" y="15891"/>
                    <a:pt x="14817" y="15935"/>
                    <a:pt x="14817" y="15935"/>
                  </a:cubicBezTo>
                  <a:cubicBezTo>
                    <a:pt x="14820" y="15955"/>
                    <a:pt x="14816" y="15961"/>
                    <a:pt x="14808" y="15961"/>
                  </a:cubicBezTo>
                  <a:cubicBezTo>
                    <a:pt x="14794" y="15961"/>
                    <a:pt x="14772" y="15945"/>
                    <a:pt x="14759" y="15945"/>
                  </a:cubicBezTo>
                  <a:cubicBezTo>
                    <a:pt x="14758" y="15945"/>
                    <a:pt x="14758" y="15945"/>
                    <a:pt x="14757" y="15945"/>
                  </a:cubicBezTo>
                  <a:cubicBezTo>
                    <a:pt x="14748" y="15895"/>
                    <a:pt x="14748" y="15895"/>
                    <a:pt x="14767" y="15892"/>
                  </a:cubicBezTo>
                  <a:cubicBezTo>
                    <a:pt x="14767" y="15891"/>
                    <a:pt x="14768" y="15891"/>
                    <a:pt x="14769" y="15891"/>
                  </a:cubicBezTo>
                  <a:close/>
                  <a:moveTo>
                    <a:pt x="15003" y="17134"/>
                  </a:moveTo>
                  <a:cubicBezTo>
                    <a:pt x="15018" y="17134"/>
                    <a:pt x="15032" y="17142"/>
                    <a:pt x="15039" y="17180"/>
                  </a:cubicBezTo>
                  <a:lnTo>
                    <a:pt x="15027" y="17236"/>
                  </a:lnTo>
                  <a:lnTo>
                    <a:pt x="14998" y="17186"/>
                  </a:lnTo>
                  <a:lnTo>
                    <a:pt x="14989" y="17136"/>
                  </a:lnTo>
                  <a:cubicBezTo>
                    <a:pt x="14994" y="17135"/>
                    <a:pt x="14998" y="17134"/>
                    <a:pt x="15003" y="17134"/>
                  </a:cubicBezTo>
                  <a:close/>
                  <a:moveTo>
                    <a:pt x="15559" y="20512"/>
                  </a:moveTo>
                  <a:cubicBezTo>
                    <a:pt x="15574" y="20512"/>
                    <a:pt x="15587" y="20520"/>
                    <a:pt x="15594" y="20558"/>
                  </a:cubicBezTo>
                  <a:lnTo>
                    <a:pt x="15581" y="20614"/>
                  </a:lnTo>
                  <a:lnTo>
                    <a:pt x="15553" y="20564"/>
                  </a:lnTo>
                  <a:lnTo>
                    <a:pt x="15544" y="20514"/>
                  </a:lnTo>
                  <a:cubicBezTo>
                    <a:pt x="15549" y="20513"/>
                    <a:pt x="15554" y="20512"/>
                    <a:pt x="15559" y="20512"/>
                  </a:cubicBezTo>
                  <a:close/>
                  <a:moveTo>
                    <a:pt x="15639" y="20873"/>
                  </a:moveTo>
                  <a:cubicBezTo>
                    <a:pt x="15651" y="20873"/>
                    <a:pt x="15652" y="20881"/>
                    <a:pt x="15660" y="20921"/>
                  </a:cubicBezTo>
                  <a:cubicBezTo>
                    <a:pt x="15660" y="20921"/>
                    <a:pt x="15647" y="20978"/>
                    <a:pt x="15625" y="20981"/>
                  </a:cubicBezTo>
                  <a:cubicBezTo>
                    <a:pt x="15625" y="20981"/>
                    <a:pt x="15624" y="20981"/>
                    <a:pt x="15624" y="20981"/>
                  </a:cubicBezTo>
                  <a:cubicBezTo>
                    <a:pt x="15606" y="20981"/>
                    <a:pt x="15598" y="20929"/>
                    <a:pt x="15628" y="20874"/>
                  </a:cubicBezTo>
                  <a:cubicBezTo>
                    <a:pt x="15633" y="20874"/>
                    <a:pt x="15636" y="20873"/>
                    <a:pt x="15639" y="20873"/>
                  </a:cubicBezTo>
                  <a:close/>
                  <a:moveTo>
                    <a:pt x="15827" y="21749"/>
                  </a:moveTo>
                  <a:cubicBezTo>
                    <a:pt x="15847" y="21749"/>
                    <a:pt x="15835" y="21803"/>
                    <a:pt x="15845" y="21852"/>
                  </a:cubicBezTo>
                  <a:cubicBezTo>
                    <a:pt x="15839" y="21876"/>
                    <a:pt x="15836" y="21890"/>
                    <a:pt x="15833" y="21890"/>
                  </a:cubicBezTo>
                  <a:cubicBezTo>
                    <a:pt x="15829" y="21890"/>
                    <a:pt x="15825" y="21865"/>
                    <a:pt x="15816" y="21805"/>
                  </a:cubicBezTo>
                  <a:cubicBezTo>
                    <a:pt x="15807" y="21752"/>
                    <a:pt x="15826" y="21749"/>
                    <a:pt x="15826" y="21749"/>
                  </a:cubicBezTo>
                  <a:cubicBezTo>
                    <a:pt x="15826" y="21749"/>
                    <a:pt x="15827" y="21749"/>
                    <a:pt x="15827" y="21749"/>
                  </a:cubicBezTo>
                  <a:close/>
                  <a:moveTo>
                    <a:pt x="16293" y="21993"/>
                  </a:moveTo>
                  <a:cubicBezTo>
                    <a:pt x="16274" y="21996"/>
                    <a:pt x="16274" y="21996"/>
                    <a:pt x="16283" y="22049"/>
                  </a:cubicBezTo>
                  <a:cubicBezTo>
                    <a:pt x="16283" y="22049"/>
                    <a:pt x="16310" y="22094"/>
                    <a:pt x="16331" y="22094"/>
                  </a:cubicBezTo>
                  <a:cubicBezTo>
                    <a:pt x="16332" y="22094"/>
                    <a:pt x="16333" y="22093"/>
                    <a:pt x="16333" y="22093"/>
                  </a:cubicBezTo>
                  <a:cubicBezTo>
                    <a:pt x="16352" y="22090"/>
                    <a:pt x="16343" y="22040"/>
                    <a:pt x="16293" y="21993"/>
                  </a:cubicBezTo>
                  <a:close/>
                  <a:moveTo>
                    <a:pt x="15622" y="22156"/>
                  </a:moveTo>
                  <a:cubicBezTo>
                    <a:pt x="15603" y="22159"/>
                    <a:pt x="15603" y="22159"/>
                    <a:pt x="15613" y="22209"/>
                  </a:cubicBezTo>
                  <a:cubicBezTo>
                    <a:pt x="15622" y="22270"/>
                    <a:pt x="15626" y="22295"/>
                    <a:pt x="15630" y="22295"/>
                  </a:cubicBezTo>
                  <a:cubicBezTo>
                    <a:pt x="15633" y="22295"/>
                    <a:pt x="15636" y="22282"/>
                    <a:pt x="15641" y="22259"/>
                  </a:cubicBezTo>
                  <a:cubicBezTo>
                    <a:pt x="15632" y="22206"/>
                    <a:pt x="15622" y="22156"/>
                    <a:pt x="15622" y="22156"/>
                  </a:cubicBezTo>
                  <a:close/>
                  <a:moveTo>
                    <a:pt x="15993" y="22682"/>
                  </a:moveTo>
                  <a:cubicBezTo>
                    <a:pt x="15996" y="22682"/>
                    <a:pt x="16012" y="22685"/>
                    <a:pt x="16020" y="22730"/>
                  </a:cubicBezTo>
                  <a:cubicBezTo>
                    <a:pt x="16026" y="22767"/>
                    <a:pt x="16026" y="22802"/>
                    <a:pt x="16020" y="22839"/>
                  </a:cubicBezTo>
                  <a:lnTo>
                    <a:pt x="16020" y="22836"/>
                  </a:lnTo>
                  <a:cubicBezTo>
                    <a:pt x="16019" y="22836"/>
                    <a:pt x="16018" y="22837"/>
                    <a:pt x="16017" y="22837"/>
                  </a:cubicBezTo>
                  <a:cubicBezTo>
                    <a:pt x="15997" y="22837"/>
                    <a:pt x="15989" y="22789"/>
                    <a:pt x="15989" y="22789"/>
                  </a:cubicBezTo>
                  <a:cubicBezTo>
                    <a:pt x="15979" y="22736"/>
                    <a:pt x="15970" y="22686"/>
                    <a:pt x="15992" y="22683"/>
                  </a:cubicBezTo>
                  <a:cubicBezTo>
                    <a:pt x="15992" y="22683"/>
                    <a:pt x="15992" y="22682"/>
                    <a:pt x="15993" y="22682"/>
                  </a:cubicBezTo>
                  <a:close/>
                  <a:moveTo>
                    <a:pt x="15933" y="23065"/>
                  </a:moveTo>
                  <a:cubicBezTo>
                    <a:pt x="15933" y="23065"/>
                    <a:pt x="15932" y="23065"/>
                    <a:pt x="15932" y="23065"/>
                  </a:cubicBezTo>
                  <a:cubicBezTo>
                    <a:pt x="15932" y="23065"/>
                    <a:pt x="15910" y="23068"/>
                    <a:pt x="15920" y="23121"/>
                  </a:cubicBezTo>
                  <a:lnTo>
                    <a:pt x="15929" y="23171"/>
                  </a:lnTo>
                  <a:cubicBezTo>
                    <a:pt x="15951" y="23168"/>
                    <a:pt x="15961" y="23115"/>
                    <a:pt x="15961" y="23115"/>
                  </a:cubicBezTo>
                  <a:cubicBezTo>
                    <a:pt x="15955" y="23067"/>
                    <a:pt x="15937" y="23065"/>
                    <a:pt x="15933" y="23065"/>
                  </a:cubicBezTo>
                  <a:close/>
                  <a:moveTo>
                    <a:pt x="16095" y="23626"/>
                  </a:moveTo>
                  <a:lnTo>
                    <a:pt x="16105" y="23676"/>
                  </a:lnTo>
                  <a:lnTo>
                    <a:pt x="16092" y="23732"/>
                  </a:lnTo>
                  <a:lnTo>
                    <a:pt x="16083" y="23682"/>
                  </a:lnTo>
                  <a:cubicBezTo>
                    <a:pt x="16073" y="23629"/>
                    <a:pt x="16073" y="23629"/>
                    <a:pt x="16095" y="23626"/>
                  </a:cubicBezTo>
                  <a:close/>
                  <a:moveTo>
                    <a:pt x="16167" y="24072"/>
                  </a:moveTo>
                  <a:cubicBezTo>
                    <a:pt x="16175" y="24072"/>
                    <a:pt x="16185" y="24077"/>
                    <a:pt x="16199" y="24090"/>
                  </a:cubicBezTo>
                  <a:cubicBezTo>
                    <a:pt x="16208" y="24140"/>
                    <a:pt x="16208" y="24140"/>
                    <a:pt x="16218" y="24193"/>
                  </a:cubicBezTo>
                  <a:cubicBezTo>
                    <a:pt x="16212" y="24194"/>
                    <a:pt x="16207" y="24195"/>
                    <a:pt x="16202" y="24195"/>
                  </a:cubicBezTo>
                  <a:cubicBezTo>
                    <a:pt x="16187" y="24195"/>
                    <a:pt x="16175" y="24187"/>
                    <a:pt x="16167" y="24149"/>
                  </a:cubicBezTo>
                  <a:cubicBezTo>
                    <a:pt x="16144" y="24112"/>
                    <a:pt x="16145" y="24072"/>
                    <a:pt x="16167" y="24072"/>
                  </a:cubicBezTo>
                  <a:close/>
                  <a:moveTo>
                    <a:pt x="16374" y="24488"/>
                  </a:moveTo>
                  <a:cubicBezTo>
                    <a:pt x="16384" y="24541"/>
                    <a:pt x="16415" y="24588"/>
                    <a:pt x="16393" y="24591"/>
                  </a:cubicBezTo>
                  <a:cubicBezTo>
                    <a:pt x="16395" y="24602"/>
                    <a:pt x="16395" y="24606"/>
                    <a:pt x="16394" y="24606"/>
                  </a:cubicBezTo>
                  <a:cubicBezTo>
                    <a:pt x="16389" y="24606"/>
                    <a:pt x="16363" y="24533"/>
                    <a:pt x="16355" y="24491"/>
                  </a:cubicBezTo>
                  <a:lnTo>
                    <a:pt x="16374" y="24488"/>
                  </a:lnTo>
                  <a:close/>
                  <a:moveTo>
                    <a:pt x="16243" y="24936"/>
                  </a:moveTo>
                  <a:lnTo>
                    <a:pt x="16221" y="24939"/>
                  </a:lnTo>
                  <a:lnTo>
                    <a:pt x="16202" y="24942"/>
                  </a:lnTo>
                  <a:lnTo>
                    <a:pt x="16202" y="24942"/>
                  </a:lnTo>
                  <a:lnTo>
                    <a:pt x="16243" y="24936"/>
                  </a:lnTo>
                  <a:close/>
                  <a:moveTo>
                    <a:pt x="16491" y="25536"/>
                  </a:moveTo>
                  <a:cubicBezTo>
                    <a:pt x="16506" y="25536"/>
                    <a:pt x="16521" y="25544"/>
                    <a:pt x="16528" y="25584"/>
                  </a:cubicBezTo>
                  <a:lnTo>
                    <a:pt x="16537" y="25635"/>
                  </a:lnTo>
                  <a:cubicBezTo>
                    <a:pt x="16536" y="25635"/>
                    <a:pt x="16536" y="25635"/>
                    <a:pt x="16535" y="25635"/>
                  </a:cubicBezTo>
                  <a:cubicBezTo>
                    <a:pt x="16513" y="25635"/>
                    <a:pt x="16487" y="25591"/>
                    <a:pt x="16487" y="25591"/>
                  </a:cubicBezTo>
                  <a:lnTo>
                    <a:pt x="16478" y="25537"/>
                  </a:lnTo>
                  <a:cubicBezTo>
                    <a:pt x="16482" y="25537"/>
                    <a:pt x="16487" y="25536"/>
                    <a:pt x="16491" y="25536"/>
                  </a:cubicBezTo>
                  <a:close/>
                  <a:moveTo>
                    <a:pt x="16450" y="25933"/>
                  </a:moveTo>
                  <a:cubicBezTo>
                    <a:pt x="16455" y="25933"/>
                    <a:pt x="16467" y="25945"/>
                    <a:pt x="16487" y="25964"/>
                  </a:cubicBezTo>
                  <a:lnTo>
                    <a:pt x="16547" y="26061"/>
                  </a:lnTo>
                  <a:cubicBezTo>
                    <a:pt x="16549" y="26076"/>
                    <a:pt x="16549" y="26082"/>
                    <a:pt x="16545" y="26082"/>
                  </a:cubicBezTo>
                  <a:cubicBezTo>
                    <a:pt x="16537" y="26082"/>
                    <a:pt x="16513" y="26050"/>
                    <a:pt x="16478" y="26017"/>
                  </a:cubicBezTo>
                  <a:cubicBezTo>
                    <a:pt x="16453" y="25957"/>
                    <a:pt x="16444" y="25933"/>
                    <a:pt x="16450" y="25933"/>
                  </a:cubicBezTo>
                  <a:close/>
                  <a:moveTo>
                    <a:pt x="16764" y="27094"/>
                  </a:moveTo>
                  <a:cubicBezTo>
                    <a:pt x="16780" y="27094"/>
                    <a:pt x="16801" y="27106"/>
                    <a:pt x="16832" y="27189"/>
                  </a:cubicBezTo>
                  <a:lnTo>
                    <a:pt x="16851" y="27292"/>
                  </a:lnTo>
                  <a:lnTo>
                    <a:pt x="16791" y="27195"/>
                  </a:lnTo>
                  <a:cubicBezTo>
                    <a:pt x="16710" y="27101"/>
                    <a:pt x="16710" y="27101"/>
                    <a:pt x="16753" y="27095"/>
                  </a:cubicBezTo>
                  <a:cubicBezTo>
                    <a:pt x="16757" y="27094"/>
                    <a:pt x="16760" y="27094"/>
                    <a:pt x="16764" y="27094"/>
                  </a:cubicBezTo>
                  <a:close/>
                  <a:moveTo>
                    <a:pt x="16757" y="27361"/>
                  </a:moveTo>
                  <a:lnTo>
                    <a:pt x="16788" y="27408"/>
                  </a:lnTo>
                  <a:lnTo>
                    <a:pt x="16775" y="27465"/>
                  </a:lnTo>
                  <a:cubicBezTo>
                    <a:pt x="16775" y="27465"/>
                    <a:pt x="16774" y="27465"/>
                    <a:pt x="16774" y="27465"/>
                  </a:cubicBezTo>
                  <a:cubicBezTo>
                    <a:pt x="16753" y="27465"/>
                    <a:pt x="16744" y="27413"/>
                    <a:pt x="16735" y="27364"/>
                  </a:cubicBezTo>
                  <a:lnTo>
                    <a:pt x="16757" y="27361"/>
                  </a:lnTo>
                  <a:close/>
                  <a:moveTo>
                    <a:pt x="17267" y="29411"/>
                  </a:moveTo>
                  <a:cubicBezTo>
                    <a:pt x="17249" y="29414"/>
                    <a:pt x="17258" y="29467"/>
                    <a:pt x="17267" y="29517"/>
                  </a:cubicBezTo>
                  <a:cubicBezTo>
                    <a:pt x="17264" y="29624"/>
                    <a:pt x="17291" y="29671"/>
                    <a:pt x="17312" y="29671"/>
                  </a:cubicBezTo>
                  <a:cubicBezTo>
                    <a:pt x="17313" y="29671"/>
                    <a:pt x="17314" y="29671"/>
                    <a:pt x="17314" y="29671"/>
                  </a:cubicBezTo>
                  <a:cubicBezTo>
                    <a:pt x="17336" y="29668"/>
                    <a:pt x="17327" y="29614"/>
                    <a:pt x="17308" y="29511"/>
                  </a:cubicBezTo>
                  <a:cubicBezTo>
                    <a:pt x="17299" y="29477"/>
                    <a:pt x="17286" y="29442"/>
                    <a:pt x="17267" y="29411"/>
                  </a:cubicBezTo>
                  <a:close/>
                  <a:moveTo>
                    <a:pt x="17284" y="29800"/>
                  </a:moveTo>
                  <a:cubicBezTo>
                    <a:pt x="17292" y="29800"/>
                    <a:pt x="17309" y="29824"/>
                    <a:pt x="17330" y="29881"/>
                  </a:cubicBezTo>
                  <a:lnTo>
                    <a:pt x="17349" y="29984"/>
                  </a:lnTo>
                  <a:cubicBezTo>
                    <a:pt x="17348" y="29984"/>
                    <a:pt x="17348" y="29985"/>
                    <a:pt x="17347" y="29985"/>
                  </a:cubicBezTo>
                  <a:cubicBezTo>
                    <a:pt x="17325" y="29985"/>
                    <a:pt x="17289" y="29886"/>
                    <a:pt x="17280" y="29837"/>
                  </a:cubicBezTo>
                  <a:cubicBezTo>
                    <a:pt x="17276" y="29814"/>
                    <a:pt x="17278" y="29800"/>
                    <a:pt x="17284" y="29800"/>
                  </a:cubicBezTo>
                  <a:close/>
                  <a:moveTo>
                    <a:pt x="17631" y="32661"/>
                  </a:moveTo>
                  <a:cubicBezTo>
                    <a:pt x="17612" y="32664"/>
                    <a:pt x="17612" y="32664"/>
                    <a:pt x="17621" y="32717"/>
                  </a:cubicBezTo>
                  <a:lnTo>
                    <a:pt x="17631" y="32767"/>
                  </a:lnTo>
                  <a:lnTo>
                    <a:pt x="17640" y="32714"/>
                  </a:lnTo>
                  <a:lnTo>
                    <a:pt x="17631" y="32661"/>
                  </a:lnTo>
                  <a:close/>
                  <a:moveTo>
                    <a:pt x="17753" y="32748"/>
                  </a:moveTo>
                  <a:lnTo>
                    <a:pt x="17762" y="32798"/>
                  </a:lnTo>
                  <a:cubicBezTo>
                    <a:pt x="17749" y="32802"/>
                    <a:pt x="17756" y="32823"/>
                    <a:pt x="17767" y="32823"/>
                  </a:cubicBezTo>
                  <a:cubicBezTo>
                    <a:pt x="17773" y="32823"/>
                    <a:pt x="17780" y="32816"/>
                    <a:pt x="17784" y="32795"/>
                  </a:cubicBezTo>
                  <a:lnTo>
                    <a:pt x="17825" y="32789"/>
                  </a:lnTo>
                  <a:lnTo>
                    <a:pt x="17825" y="32789"/>
                  </a:lnTo>
                  <a:cubicBezTo>
                    <a:pt x="17835" y="32842"/>
                    <a:pt x="17822" y="32896"/>
                    <a:pt x="17800" y="32902"/>
                  </a:cubicBezTo>
                  <a:cubicBezTo>
                    <a:pt x="17787" y="32926"/>
                    <a:pt x="17779" y="32940"/>
                    <a:pt x="17773" y="32940"/>
                  </a:cubicBezTo>
                  <a:cubicBezTo>
                    <a:pt x="17765" y="32940"/>
                    <a:pt x="17761" y="32914"/>
                    <a:pt x="17750" y="32855"/>
                  </a:cubicBezTo>
                  <a:cubicBezTo>
                    <a:pt x="17741" y="32805"/>
                    <a:pt x="17734" y="32751"/>
                    <a:pt x="17753" y="32748"/>
                  </a:cubicBezTo>
                  <a:close/>
                  <a:moveTo>
                    <a:pt x="17863" y="33372"/>
                  </a:moveTo>
                  <a:cubicBezTo>
                    <a:pt x="17882" y="33400"/>
                    <a:pt x="17894" y="33435"/>
                    <a:pt x="17904" y="33472"/>
                  </a:cubicBezTo>
                  <a:lnTo>
                    <a:pt x="17891" y="33525"/>
                  </a:lnTo>
                  <a:cubicBezTo>
                    <a:pt x="17890" y="33526"/>
                    <a:pt x="17890" y="33526"/>
                    <a:pt x="17889" y="33526"/>
                  </a:cubicBezTo>
                  <a:cubicBezTo>
                    <a:pt x="17869" y="33526"/>
                    <a:pt x="17862" y="33477"/>
                    <a:pt x="17853" y="33425"/>
                  </a:cubicBezTo>
                  <a:cubicBezTo>
                    <a:pt x="17844" y="33375"/>
                    <a:pt x="17844" y="33375"/>
                    <a:pt x="17863" y="33372"/>
                  </a:cubicBezTo>
                  <a:close/>
                  <a:moveTo>
                    <a:pt x="18194" y="33477"/>
                  </a:moveTo>
                  <a:cubicBezTo>
                    <a:pt x="18189" y="33477"/>
                    <a:pt x="18184" y="33478"/>
                    <a:pt x="18179" y="33478"/>
                  </a:cubicBezTo>
                  <a:lnTo>
                    <a:pt x="18189" y="33532"/>
                  </a:lnTo>
                  <a:cubicBezTo>
                    <a:pt x="18189" y="33532"/>
                    <a:pt x="18218" y="33576"/>
                    <a:pt x="18237" y="33576"/>
                  </a:cubicBezTo>
                  <a:cubicBezTo>
                    <a:pt x="18238" y="33576"/>
                    <a:pt x="18238" y="33576"/>
                    <a:pt x="18239" y="33576"/>
                  </a:cubicBezTo>
                  <a:lnTo>
                    <a:pt x="18229" y="33525"/>
                  </a:lnTo>
                  <a:cubicBezTo>
                    <a:pt x="18222" y="33485"/>
                    <a:pt x="18210" y="33477"/>
                    <a:pt x="18194" y="33477"/>
                  </a:cubicBezTo>
                  <a:close/>
                  <a:moveTo>
                    <a:pt x="373" y="0"/>
                  </a:moveTo>
                  <a:cubicBezTo>
                    <a:pt x="323" y="0"/>
                    <a:pt x="323" y="22"/>
                    <a:pt x="320" y="44"/>
                  </a:cubicBezTo>
                  <a:lnTo>
                    <a:pt x="216" y="41"/>
                  </a:lnTo>
                  <a:cubicBezTo>
                    <a:pt x="216" y="41"/>
                    <a:pt x="163" y="41"/>
                    <a:pt x="163" y="63"/>
                  </a:cubicBezTo>
                  <a:cubicBezTo>
                    <a:pt x="163" y="85"/>
                    <a:pt x="110" y="85"/>
                    <a:pt x="56" y="85"/>
                  </a:cubicBezTo>
                  <a:cubicBezTo>
                    <a:pt x="56" y="78"/>
                    <a:pt x="52" y="75"/>
                    <a:pt x="47" y="75"/>
                  </a:cubicBezTo>
                  <a:cubicBezTo>
                    <a:pt x="34" y="75"/>
                    <a:pt x="19" y="90"/>
                    <a:pt x="56" y="103"/>
                  </a:cubicBezTo>
                  <a:cubicBezTo>
                    <a:pt x="56" y="125"/>
                    <a:pt x="56" y="147"/>
                    <a:pt x="3" y="147"/>
                  </a:cubicBezTo>
                  <a:cubicBezTo>
                    <a:pt x="3" y="147"/>
                    <a:pt x="3" y="166"/>
                    <a:pt x="3" y="188"/>
                  </a:cubicBezTo>
                  <a:cubicBezTo>
                    <a:pt x="0" y="229"/>
                    <a:pt x="0" y="251"/>
                    <a:pt x="107" y="273"/>
                  </a:cubicBezTo>
                  <a:cubicBezTo>
                    <a:pt x="229" y="284"/>
                    <a:pt x="334" y="296"/>
                    <a:pt x="399" y="296"/>
                  </a:cubicBezTo>
                  <a:cubicBezTo>
                    <a:pt x="446" y="296"/>
                    <a:pt x="473" y="290"/>
                    <a:pt x="473" y="273"/>
                  </a:cubicBezTo>
                  <a:cubicBezTo>
                    <a:pt x="508" y="260"/>
                    <a:pt x="545" y="254"/>
                    <a:pt x="580" y="251"/>
                  </a:cubicBezTo>
                  <a:cubicBezTo>
                    <a:pt x="617" y="254"/>
                    <a:pt x="652" y="260"/>
                    <a:pt x="686" y="273"/>
                  </a:cubicBezTo>
                  <a:cubicBezTo>
                    <a:pt x="686" y="295"/>
                    <a:pt x="896" y="295"/>
                    <a:pt x="1160" y="295"/>
                  </a:cubicBezTo>
                  <a:cubicBezTo>
                    <a:pt x="1476" y="298"/>
                    <a:pt x="1633" y="298"/>
                    <a:pt x="1686" y="317"/>
                  </a:cubicBezTo>
                  <a:cubicBezTo>
                    <a:pt x="1721" y="332"/>
                    <a:pt x="1755" y="338"/>
                    <a:pt x="1789" y="338"/>
                  </a:cubicBezTo>
                  <a:cubicBezTo>
                    <a:pt x="1789" y="321"/>
                    <a:pt x="1981" y="320"/>
                    <a:pt x="2240" y="320"/>
                  </a:cubicBezTo>
                  <a:cubicBezTo>
                    <a:pt x="2314" y="320"/>
                    <a:pt x="2394" y="320"/>
                    <a:pt x="2476" y="320"/>
                  </a:cubicBezTo>
                  <a:cubicBezTo>
                    <a:pt x="2558" y="320"/>
                    <a:pt x="2640" y="320"/>
                    <a:pt x="2718" y="320"/>
                  </a:cubicBezTo>
                  <a:cubicBezTo>
                    <a:pt x="2990" y="320"/>
                    <a:pt x="3212" y="318"/>
                    <a:pt x="3212" y="301"/>
                  </a:cubicBezTo>
                  <a:lnTo>
                    <a:pt x="3319" y="301"/>
                  </a:lnTo>
                  <a:cubicBezTo>
                    <a:pt x="3319" y="323"/>
                    <a:pt x="3425" y="323"/>
                    <a:pt x="3529" y="323"/>
                  </a:cubicBezTo>
                  <a:cubicBezTo>
                    <a:pt x="3598" y="310"/>
                    <a:pt x="3670" y="304"/>
                    <a:pt x="3742" y="304"/>
                  </a:cubicBezTo>
                  <a:cubicBezTo>
                    <a:pt x="3739" y="323"/>
                    <a:pt x="3792" y="323"/>
                    <a:pt x="3899" y="323"/>
                  </a:cubicBezTo>
                  <a:cubicBezTo>
                    <a:pt x="3927" y="324"/>
                    <a:pt x="3951" y="324"/>
                    <a:pt x="3972" y="324"/>
                  </a:cubicBezTo>
                  <a:cubicBezTo>
                    <a:pt x="4027" y="324"/>
                    <a:pt x="4055" y="320"/>
                    <a:pt x="4055" y="304"/>
                  </a:cubicBezTo>
                  <a:cubicBezTo>
                    <a:pt x="4108" y="304"/>
                    <a:pt x="4478" y="304"/>
                    <a:pt x="4635" y="326"/>
                  </a:cubicBezTo>
                  <a:cubicBezTo>
                    <a:pt x="4651" y="332"/>
                    <a:pt x="4667" y="335"/>
                    <a:pt x="4682" y="335"/>
                  </a:cubicBezTo>
                  <a:cubicBezTo>
                    <a:pt x="4720" y="335"/>
                    <a:pt x="4757" y="320"/>
                    <a:pt x="4795" y="307"/>
                  </a:cubicBezTo>
                  <a:cubicBezTo>
                    <a:pt x="4795" y="285"/>
                    <a:pt x="4848" y="263"/>
                    <a:pt x="4901" y="263"/>
                  </a:cubicBezTo>
                  <a:lnTo>
                    <a:pt x="4898" y="307"/>
                  </a:lnTo>
                  <a:cubicBezTo>
                    <a:pt x="4845" y="326"/>
                    <a:pt x="4845" y="326"/>
                    <a:pt x="4951" y="326"/>
                  </a:cubicBezTo>
                  <a:lnTo>
                    <a:pt x="5058" y="329"/>
                  </a:lnTo>
                  <a:cubicBezTo>
                    <a:pt x="5056" y="317"/>
                    <a:pt x="5170" y="309"/>
                    <a:pt x="5347" y="309"/>
                  </a:cubicBezTo>
                  <a:cubicBezTo>
                    <a:pt x="5443" y="309"/>
                    <a:pt x="5557" y="311"/>
                    <a:pt x="5682" y="317"/>
                  </a:cubicBezTo>
                  <a:lnTo>
                    <a:pt x="6158" y="335"/>
                  </a:lnTo>
                  <a:cubicBezTo>
                    <a:pt x="6207" y="338"/>
                    <a:pt x="6240" y="341"/>
                    <a:pt x="6262" y="341"/>
                  </a:cubicBezTo>
                  <a:cubicBezTo>
                    <a:pt x="6283" y="341"/>
                    <a:pt x="6293" y="338"/>
                    <a:pt x="6293" y="332"/>
                  </a:cubicBezTo>
                  <a:cubicBezTo>
                    <a:pt x="6294" y="326"/>
                    <a:pt x="6301" y="322"/>
                    <a:pt x="6316" y="322"/>
                  </a:cubicBezTo>
                  <a:cubicBezTo>
                    <a:pt x="6344" y="322"/>
                    <a:pt x="6399" y="334"/>
                    <a:pt x="6496" y="360"/>
                  </a:cubicBezTo>
                  <a:cubicBezTo>
                    <a:pt x="6713" y="437"/>
                    <a:pt x="6768" y="457"/>
                    <a:pt x="6805" y="457"/>
                  </a:cubicBezTo>
                  <a:cubicBezTo>
                    <a:pt x="6817" y="457"/>
                    <a:pt x="6827" y="455"/>
                    <a:pt x="6841" y="451"/>
                  </a:cubicBezTo>
                  <a:cubicBezTo>
                    <a:pt x="6791" y="445"/>
                    <a:pt x="6794" y="423"/>
                    <a:pt x="6797" y="404"/>
                  </a:cubicBezTo>
                  <a:cubicBezTo>
                    <a:pt x="6802" y="386"/>
                    <a:pt x="6814" y="377"/>
                    <a:pt x="6830" y="377"/>
                  </a:cubicBezTo>
                  <a:cubicBezTo>
                    <a:pt x="6850" y="377"/>
                    <a:pt x="6875" y="391"/>
                    <a:pt x="6898" y="420"/>
                  </a:cubicBezTo>
                  <a:cubicBezTo>
                    <a:pt x="6891" y="463"/>
                    <a:pt x="7621" y="602"/>
                    <a:pt x="7691" y="602"/>
                  </a:cubicBezTo>
                  <a:cubicBezTo>
                    <a:pt x="7692" y="602"/>
                    <a:pt x="7693" y="602"/>
                    <a:pt x="7694" y="602"/>
                  </a:cubicBezTo>
                  <a:lnTo>
                    <a:pt x="7694" y="602"/>
                  </a:lnTo>
                  <a:lnTo>
                    <a:pt x="7687" y="621"/>
                  </a:lnTo>
                  <a:cubicBezTo>
                    <a:pt x="7681" y="642"/>
                    <a:pt x="7731" y="658"/>
                    <a:pt x="7922" y="718"/>
                  </a:cubicBezTo>
                  <a:lnTo>
                    <a:pt x="8070" y="765"/>
                  </a:lnTo>
                  <a:cubicBezTo>
                    <a:pt x="8072" y="759"/>
                    <a:pt x="8078" y="756"/>
                    <a:pt x="8088" y="756"/>
                  </a:cubicBezTo>
                  <a:cubicBezTo>
                    <a:pt x="8152" y="756"/>
                    <a:pt x="8357" y="867"/>
                    <a:pt x="8349" y="881"/>
                  </a:cubicBezTo>
                  <a:cubicBezTo>
                    <a:pt x="8389" y="921"/>
                    <a:pt x="8389" y="921"/>
                    <a:pt x="8480" y="959"/>
                  </a:cubicBezTo>
                  <a:cubicBezTo>
                    <a:pt x="8643" y="975"/>
                    <a:pt x="8859" y="1113"/>
                    <a:pt x="8847" y="1131"/>
                  </a:cubicBezTo>
                  <a:lnTo>
                    <a:pt x="8938" y="1178"/>
                  </a:lnTo>
                  <a:cubicBezTo>
                    <a:pt x="9003" y="1194"/>
                    <a:pt x="9066" y="1222"/>
                    <a:pt x="9126" y="1257"/>
                  </a:cubicBezTo>
                  <a:cubicBezTo>
                    <a:pt x="9218" y="1303"/>
                    <a:pt x="9267" y="1331"/>
                    <a:pt x="9280" y="1331"/>
                  </a:cubicBezTo>
                  <a:cubicBezTo>
                    <a:pt x="9286" y="1331"/>
                    <a:pt x="9283" y="1324"/>
                    <a:pt x="9273" y="1310"/>
                  </a:cubicBezTo>
                  <a:cubicBezTo>
                    <a:pt x="9279" y="1298"/>
                    <a:pt x="9286" y="1286"/>
                    <a:pt x="9301" y="1286"/>
                  </a:cubicBezTo>
                  <a:cubicBezTo>
                    <a:pt x="9310" y="1286"/>
                    <a:pt x="9321" y="1290"/>
                    <a:pt x="9336" y="1301"/>
                  </a:cubicBezTo>
                  <a:lnTo>
                    <a:pt x="9326" y="1319"/>
                  </a:lnTo>
                  <a:cubicBezTo>
                    <a:pt x="9314" y="1338"/>
                    <a:pt x="9442" y="1420"/>
                    <a:pt x="9615" y="1529"/>
                  </a:cubicBezTo>
                  <a:cubicBezTo>
                    <a:pt x="9831" y="1664"/>
                    <a:pt x="9906" y="1733"/>
                    <a:pt x="9934" y="1780"/>
                  </a:cubicBezTo>
                  <a:lnTo>
                    <a:pt x="9988" y="1793"/>
                  </a:lnTo>
                  <a:cubicBezTo>
                    <a:pt x="10041" y="1808"/>
                    <a:pt x="10082" y="1840"/>
                    <a:pt x="10069" y="1855"/>
                  </a:cubicBezTo>
                  <a:cubicBezTo>
                    <a:pt x="10094" y="1905"/>
                    <a:pt x="10260" y="2024"/>
                    <a:pt x="10348" y="2075"/>
                  </a:cubicBezTo>
                  <a:lnTo>
                    <a:pt x="10423" y="2144"/>
                  </a:lnTo>
                  <a:cubicBezTo>
                    <a:pt x="10433" y="2209"/>
                    <a:pt x="10545" y="2313"/>
                    <a:pt x="10611" y="2316"/>
                  </a:cubicBezTo>
                  <a:cubicBezTo>
                    <a:pt x="10595" y="2332"/>
                    <a:pt x="10633" y="2366"/>
                    <a:pt x="10671" y="2401"/>
                  </a:cubicBezTo>
                  <a:cubicBezTo>
                    <a:pt x="10765" y="2448"/>
                    <a:pt x="10899" y="2601"/>
                    <a:pt x="10884" y="2617"/>
                  </a:cubicBezTo>
                  <a:lnTo>
                    <a:pt x="10918" y="2651"/>
                  </a:lnTo>
                  <a:cubicBezTo>
                    <a:pt x="10965" y="2676"/>
                    <a:pt x="11006" y="2711"/>
                    <a:pt x="11037" y="2752"/>
                  </a:cubicBezTo>
                  <a:cubicBezTo>
                    <a:pt x="11072" y="2792"/>
                    <a:pt x="11113" y="2824"/>
                    <a:pt x="11156" y="2849"/>
                  </a:cubicBezTo>
                  <a:cubicBezTo>
                    <a:pt x="11188" y="2864"/>
                    <a:pt x="11219" y="2886"/>
                    <a:pt x="11244" y="2911"/>
                  </a:cubicBezTo>
                  <a:cubicBezTo>
                    <a:pt x="11256" y="2925"/>
                    <a:pt x="11257" y="2931"/>
                    <a:pt x="11250" y="2931"/>
                  </a:cubicBezTo>
                  <a:cubicBezTo>
                    <a:pt x="11240" y="2931"/>
                    <a:pt x="11209" y="2916"/>
                    <a:pt x="11175" y="2902"/>
                  </a:cubicBezTo>
                  <a:cubicBezTo>
                    <a:pt x="11158" y="2889"/>
                    <a:pt x="11148" y="2883"/>
                    <a:pt x="11146" y="2883"/>
                  </a:cubicBezTo>
                  <a:lnTo>
                    <a:pt x="11146" y="2883"/>
                  </a:lnTo>
                  <a:cubicBezTo>
                    <a:pt x="11137" y="2883"/>
                    <a:pt x="11226" y="2967"/>
                    <a:pt x="11323" y="3046"/>
                  </a:cubicBezTo>
                  <a:cubicBezTo>
                    <a:pt x="11394" y="3100"/>
                    <a:pt x="11425" y="3123"/>
                    <a:pt x="11420" y="3123"/>
                  </a:cubicBezTo>
                  <a:cubicBezTo>
                    <a:pt x="11416" y="3123"/>
                    <a:pt x="11392" y="3110"/>
                    <a:pt x="11351" y="3087"/>
                  </a:cubicBezTo>
                  <a:cubicBezTo>
                    <a:pt x="11325" y="3072"/>
                    <a:pt x="11300" y="3056"/>
                    <a:pt x="11294" y="3056"/>
                  </a:cubicBezTo>
                  <a:cubicBezTo>
                    <a:pt x="11289" y="3056"/>
                    <a:pt x="11299" y="3068"/>
                    <a:pt x="11335" y="3099"/>
                  </a:cubicBezTo>
                  <a:cubicBezTo>
                    <a:pt x="11335" y="3099"/>
                    <a:pt x="11389" y="3167"/>
                    <a:pt x="11409" y="3167"/>
                  </a:cubicBezTo>
                  <a:cubicBezTo>
                    <a:pt x="11411" y="3167"/>
                    <a:pt x="11412" y="3166"/>
                    <a:pt x="11413" y="3165"/>
                  </a:cubicBezTo>
                  <a:lnTo>
                    <a:pt x="11507" y="3287"/>
                  </a:lnTo>
                  <a:cubicBezTo>
                    <a:pt x="11536" y="3350"/>
                    <a:pt x="11573" y="3406"/>
                    <a:pt x="11614" y="3460"/>
                  </a:cubicBezTo>
                  <a:cubicBezTo>
                    <a:pt x="11661" y="3491"/>
                    <a:pt x="11661" y="3491"/>
                    <a:pt x="11670" y="3544"/>
                  </a:cubicBezTo>
                  <a:cubicBezTo>
                    <a:pt x="11656" y="3554"/>
                    <a:pt x="11670" y="3583"/>
                    <a:pt x="11693" y="3583"/>
                  </a:cubicBezTo>
                  <a:cubicBezTo>
                    <a:pt x="11700" y="3583"/>
                    <a:pt x="11707" y="3581"/>
                    <a:pt x="11714" y="3576"/>
                  </a:cubicBezTo>
                  <a:cubicBezTo>
                    <a:pt x="11758" y="3607"/>
                    <a:pt x="11789" y="3654"/>
                    <a:pt x="11799" y="3704"/>
                  </a:cubicBezTo>
                  <a:cubicBezTo>
                    <a:pt x="11765" y="3727"/>
                    <a:pt x="11784" y="3762"/>
                    <a:pt x="11802" y="3762"/>
                  </a:cubicBezTo>
                  <a:cubicBezTo>
                    <a:pt x="11804" y="3762"/>
                    <a:pt x="11806" y="3762"/>
                    <a:pt x="11808" y="3761"/>
                  </a:cubicBezTo>
                  <a:cubicBezTo>
                    <a:pt x="11836" y="3779"/>
                    <a:pt x="11862" y="3804"/>
                    <a:pt x="11880" y="3836"/>
                  </a:cubicBezTo>
                  <a:cubicBezTo>
                    <a:pt x="11868" y="3842"/>
                    <a:pt x="11937" y="3933"/>
                    <a:pt x="12012" y="4090"/>
                  </a:cubicBezTo>
                  <a:cubicBezTo>
                    <a:pt x="12087" y="4243"/>
                    <a:pt x="12203" y="4441"/>
                    <a:pt x="12294" y="4647"/>
                  </a:cubicBezTo>
                  <a:cubicBezTo>
                    <a:pt x="12314" y="4690"/>
                    <a:pt x="12346" y="4727"/>
                    <a:pt x="12366" y="4727"/>
                  </a:cubicBezTo>
                  <a:cubicBezTo>
                    <a:pt x="12368" y="4727"/>
                    <a:pt x="12371" y="4727"/>
                    <a:pt x="12372" y="4726"/>
                  </a:cubicBezTo>
                  <a:cubicBezTo>
                    <a:pt x="12383" y="4721"/>
                    <a:pt x="12389" y="4719"/>
                    <a:pt x="12392" y="4719"/>
                  </a:cubicBezTo>
                  <a:cubicBezTo>
                    <a:pt x="12401" y="4719"/>
                    <a:pt x="12391" y="4735"/>
                    <a:pt x="12391" y="4773"/>
                  </a:cubicBezTo>
                  <a:cubicBezTo>
                    <a:pt x="12363" y="4827"/>
                    <a:pt x="12379" y="4893"/>
                    <a:pt x="12404" y="4893"/>
                  </a:cubicBezTo>
                  <a:cubicBezTo>
                    <a:pt x="12413" y="4893"/>
                    <a:pt x="12422" y="4885"/>
                    <a:pt x="12432" y="4867"/>
                  </a:cubicBezTo>
                  <a:cubicBezTo>
                    <a:pt x="12440" y="4840"/>
                    <a:pt x="12445" y="4824"/>
                    <a:pt x="12447" y="4824"/>
                  </a:cubicBezTo>
                  <a:cubicBezTo>
                    <a:pt x="12451" y="4824"/>
                    <a:pt x="12451" y="4851"/>
                    <a:pt x="12451" y="4914"/>
                  </a:cubicBezTo>
                  <a:cubicBezTo>
                    <a:pt x="12451" y="4970"/>
                    <a:pt x="12451" y="4970"/>
                    <a:pt x="12491" y="5008"/>
                  </a:cubicBezTo>
                  <a:cubicBezTo>
                    <a:pt x="12493" y="5007"/>
                    <a:pt x="12494" y="5007"/>
                    <a:pt x="12495" y="5007"/>
                  </a:cubicBezTo>
                  <a:cubicBezTo>
                    <a:pt x="12513" y="5007"/>
                    <a:pt x="12531" y="5049"/>
                    <a:pt x="12510" y="5055"/>
                  </a:cubicBezTo>
                  <a:cubicBezTo>
                    <a:pt x="12510" y="5107"/>
                    <a:pt x="12510" y="5156"/>
                    <a:pt x="12527" y="5156"/>
                  </a:cubicBezTo>
                  <a:cubicBezTo>
                    <a:pt x="12529" y="5156"/>
                    <a:pt x="12530" y="5156"/>
                    <a:pt x="12532" y="5155"/>
                  </a:cubicBezTo>
                  <a:cubicBezTo>
                    <a:pt x="12542" y="5190"/>
                    <a:pt x="12545" y="5224"/>
                    <a:pt x="12542" y="5259"/>
                  </a:cubicBezTo>
                  <a:cubicBezTo>
                    <a:pt x="12538" y="5315"/>
                    <a:pt x="12573" y="5356"/>
                    <a:pt x="12607" y="5400"/>
                  </a:cubicBezTo>
                  <a:cubicBezTo>
                    <a:pt x="12676" y="5503"/>
                    <a:pt x="12701" y="5556"/>
                    <a:pt x="12681" y="5556"/>
                  </a:cubicBezTo>
                  <a:cubicBezTo>
                    <a:pt x="12675" y="5556"/>
                    <a:pt x="12667" y="5552"/>
                    <a:pt x="12654" y="5544"/>
                  </a:cubicBezTo>
                  <a:cubicBezTo>
                    <a:pt x="12651" y="5541"/>
                    <a:pt x="12648" y="5540"/>
                    <a:pt x="12646" y="5540"/>
                  </a:cubicBezTo>
                  <a:cubicBezTo>
                    <a:pt x="12614" y="5540"/>
                    <a:pt x="12702" y="5747"/>
                    <a:pt x="12755" y="5782"/>
                  </a:cubicBezTo>
                  <a:cubicBezTo>
                    <a:pt x="12808" y="5820"/>
                    <a:pt x="12805" y="5823"/>
                    <a:pt x="12786" y="5826"/>
                  </a:cubicBezTo>
                  <a:cubicBezTo>
                    <a:pt x="12767" y="5832"/>
                    <a:pt x="12777" y="5882"/>
                    <a:pt x="12777" y="5882"/>
                  </a:cubicBezTo>
                  <a:cubicBezTo>
                    <a:pt x="12786" y="5932"/>
                    <a:pt x="12799" y="5979"/>
                    <a:pt x="12777" y="5986"/>
                  </a:cubicBezTo>
                  <a:cubicBezTo>
                    <a:pt x="12792" y="6036"/>
                    <a:pt x="12811" y="6083"/>
                    <a:pt x="12833" y="6130"/>
                  </a:cubicBezTo>
                  <a:cubicBezTo>
                    <a:pt x="12896" y="6221"/>
                    <a:pt x="12908" y="6377"/>
                    <a:pt x="12877" y="6434"/>
                  </a:cubicBezTo>
                  <a:lnTo>
                    <a:pt x="12918" y="6531"/>
                  </a:lnTo>
                  <a:cubicBezTo>
                    <a:pt x="12968" y="6578"/>
                    <a:pt x="12999" y="6625"/>
                    <a:pt x="12958" y="6631"/>
                  </a:cubicBezTo>
                  <a:lnTo>
                    <a:pt x="12936" y="6634"/>
                  </a:lnTo>
                  <a:cubicBezTo>
                    <a:pt x="12987" y="6681"/>
                    <a:pt x="13002" y="6891"/>
                    <a:pt x="12961" y="6898"/>
                  </a:cubicBezTo>
                  <a:cubicBezTo>
                    <a:pt x="12943" y="6901"/>
                    <a:pt x="12943" y="6901"/>
                    <a:pt x="12949" y="6954"/>
                  </a:cubicBezTo>
                  <a:lnTo>
                    <a:pt x="12971" y="6951"/>
                  </a:lnTo>
                  <a:cubicBezTo>
                    <a:pt x="12976" y="6950"/>
                    <a:pt x="12981" y="6949"/>
                    <a:pt x="12986" y="6949"/>
                  </a:cubicBezTo>
                  <a:cubicBezTo>
                    <a:pt x="13001" y="6949"/>
                    <a:pt x="13014" y="6957"/>
                    <a:pt x="13021" y="6995"/>
                  </a:cubicBezTo>
                  <a:cubicBezTo>
                    <a:pt x="13030" y="7048"/>
                    <a:pt x="13040" y="7098"/>
                    <a:pt x="13018" y="7101"/>
                  </a:cubicBezTo>
                  <a:cubicBezTo>
                    <a:pt x="13009" y="7155"/>
                    <a:pt x="12997" y="7208"/>
                    <a:pt x="13015" y="7208"/>
                  </a:cubicBezTo>
                  <a:cubicBezTo>
                    <a:pt x="13016" y="7208"/>
                    <a:pt x="13017" y="7208"/>
                    <a:pt x="13018" y="7208"/>
                  </a:cubicBezTo>
                  <a:lnTo>
                    <a:pt x="13018" y="7208"/>
                  </a:lnTo>
                  <a:cubicBezTo>
                    <a:pt x="13021" y="7245"/>
                    <a:pt x="13021" y="7280"/>
                    <a:pt x="13015" y="7317"/>
                  </a:cubicBezTo>
                  <a:cubicBezTo>
                    <a:pt x="13024" y="7368"/>
                    <a:pt x="13034" y="7421"/>
                    <a:pt x="13052" y="7524"/>
                  </a:cubicBezTo>
                  <a:cubicBezTo>
                    <a:pt x="13081" y="7571"/>
                    <a:pt x="13099" y="7675"/>
                    <a:pt x="13077" y="7681"/>
                  </a:cubicBezTo>
                  <a:cubicBezTo>
                    <a:pt x="13087" y="7731"/>
                    <a:pt x="13103" y="7784"/>
                    <a:pt x="13128" y="7831"/>
                  </a:cubicBezTo>
                  <a:cubicBezTo>
                    <a:pt x="13146" y="7935"/>
                    <a:pt x="13156" y="7988"/>
                    <a:pt x="13134" y="7991"/>
                  </a:cubicBezTo>
                  <a:cubicBezTo>
                    <a:pt x="13115" y="7994"/>
                    <a:pt x="13112" y="7994"/>
                    <a:pt x="13143" y="8041"/>
                  </a:cubicBezTo>
                  <a:cubicBezTo>
                    <a:pt x="13144" y="8041"/>
                    <a:pt x="13144" y="8041"/>
                    <a:pt x="13145" y="8041"/>
                  </a:cubicBezTo>
                  <a:cubicBezTo>
                    <a:pt x="13166" y="8041"/>
                    <a:pt x="13172" y="8093"/>
                    <a:pt x="13181" y="8142"/>
                  </a:cubicBezTo>
                  <a:cubicBezTo>
                    <a:pt x="13190" y="8195"/>
                    <a:pt x="13200" y="8248"/>
                    <a:pt x="13200" y="8248"/>
                  </a:cubicBezTo>
                  <a:cubicBezTo>
                    <a:pt x="13204" y="8248"/>
                    <a:pt x="13208" y="8247"/>
                    <a:pt x="13210" y="8247"/>
                  </a:cubicBezTo>
                  <a:cubicBezTo>
                    <a:pt x="13222" y="8247"/>
                    <a:pt x="13223" y="8255"/>
                    <a:pt x="13231" y="8295"/>
                  </a:cubicBezTo>
                  <a:cubicBezTo>
                    <a:pt x="13240" y="8348"/>
                    <a:pt x="13247" y="8505"/>
                    <a:pt x="13256" y="8558"/>
                  </a:cubicBezTo>
                  <a:cubicBezTo>
                    <a:pt x="13274" y="8655"/>
                    <a:pt x="13280" y="8691"/>
                    <a:pt x="13285" y="8691"/>
                  </a:cubicBezTo>
                  <a:cubicBezTo>
                    <a:pt x="13288" y="8691"/>
                    <a:pt x="13290" y="8678"/>
                    <a:pt x="13294" y="8659"/>
                  </a:cubicBezTo>
                  <a:cubicBezTo>
                    <a:pt x="13290" y="8636"/>
                    <a:pt x="13291" y="8623"/>
                    <a:pt x="13294" y="8623"/>
                  </a:cubicBezTo>
                  <a:cubicBezTo>
                    <a:pt x="13298" y="8623"/>
                    <a:pt x="13305" y="8648"/>
                    <a:pt x="13303" y="8709"/>
                  </a:cubicBezTo>
                  <a:cubicBezTo>
                    <a:pt x="13312" y="8762"/>
                    <a:pt x="13319" y="8922"/>
                    <a:pt x="13347" y="9076"/>
                  </a:cubicBezTo>
                  <a:cubicBezTo>
                    <a:pt x="13379" y="9255"/>
                    <a:pt x="13384" y="9281"/>
                    <a:pt x="13398" y="9281"/>
                  </a:cubicBezTo>
                  <a:cubicBezTo>
                    <a:pt x="13401" y="9281"/>
                    <a:pt x="13403" y="9280"/>
                    <a:pt x="13406" y="9279"/>
                  </a:cubicBezTo>
                  <a:cubicBezTo>
                    <a:pt x="13416" y="9262"/>
                    <a:pt x="13424" y="9255"/>
                    <a:pt x="13429" y="9255"/>
                  </a:cubicBezTo>
                  <a:cubicBezTo>
                    <a:pt x="13439" y="9255"/>
                    <a:pt x="13437" y="9291"/>
                    <a:pt x="13413" y="9333"/>
                  </a:cubicBezTo>
                  <a:cubicBezTo>
                    <a:pt x="13391" y="9439"/>
                    <a:pt x="13400" y="9492"/>
                    <a:pt x="13420" y="9492"/>
                  </a:cubicBezTo>
                  <a:cubicBezTo>
                    <a:pt x="13421" y="9492"/>
                    <a:pt x="13422" y="9492"/>
                    <a:pt x="13422" y="9492"/>
                  </a:cubicBezTo>
                  <a:cubicBezTo>
                    <a:pt x="13444" y="9521"/>
                    <a:pt x="13457" y="9555"/>
                    <a:pt x="13460" y="9593"/>
                  </a:cubicBezTo>
                  <a:cubicBezTo>
                    <a:pt x="13441" y="9596"/>
                    <a:pt x="13450" y="9646"/>
                    <a:pt x="13488" y="9746"/>
                  </a:cubicBezTo>
                  <a:cubicBezTo>
                    <a:pt x="13497" y="9799"/>
                    <a:pt x="13497" y="9799"/>
                    <a:pt x="13475" y="9803"/>
                  </a:cubicBezTo>
                  <a:lnTo>
                    <a:pt x="13494" y="9906"/>
                  </a:lnTo>
                  <a:cubicBezTo>
                    <a:pt x="13554" y="10003"/>
                    <a:pt x="13588" y="10320"/>
                    <a:pt x="13579" y="10373"/>
                  </a:cubicBezTo>
                  <a:cubicBezTo>
                    <a:pt x="13585" y="10407"/>
                    <a:pt x="13598" y="10442"/>
                    <a:pt x="13616" y="10473"/>
                  </a:cubicBezTo>
                  <a:cubicBezTo>
                    <a:pt x="13667" y="10520"/>
                    <a:pt x="13676" y="10570"/>
                    <a:pt x="13635" y="10577"/>
                  </a:cubicBezTo>
                  <a:cubicBezTo>
                    <a:pt x="13595" y="10583"/>
                    <a:pt x="13595" y="10583"/>
                    <a:pt x="13645" y="10630"/>
                  </a:cubicBezTo>
                  <a:cubicBezTo>
                    <a:pt x="13671" y="10673"/>
                    <a:pt x="13713" y="10898"/>
                    <a:pt x="13680" y="10898"/>
                  </a:cubicBezTo>
                  <a:cubicBezTo>
                    <a:pt x="13677" y="10898"/>
                    <a:pt x="13674" y="10897"/>
                    <a:pt x="13670" y="10893"/>
                  </a:cubicBezTo>
                  <a:lnTo>
                    <a:pt x="13629" y="10899"/>
                  </a:lnTo>
                  <a:cubicBezTo>
                    <a:pt x="13648" y="10931"/>
                    <a:pt x="13660" y="10962"/>
                    <a:pt x="13667" y="11000"/>
                  </a:cubicBezTo>
                  <a:cubicBezTo>
                    <a:pt x="13667" y="11000"/>
                    <a:pt x="13668" y="11000"/>
                    <a:pt x="13668" y="11000"/>
                  </a:cubicBezTo>
                  <a:cubicBezTo>
                    <a:pt x="13689" y="11000"/>
                    <a:pt x="13699" y="11051"/>
                    <a:pt x="13726" y="11203"/>
                  </a:cubicBezTo>
                  <a:cubicBezTo>
                    <a:pt x="13742" y="11307"/>
                    <a:pt x="13801" y="11511"/>
                    <a:pt x="13820" y="11614"/>
                  </a:cubicBezTo>
                  <a:cubicBezTo>
                    <a:pt x="13836" y="11717"/>
                    <a:pt x="13864" y="11874"/>
                    <a:pt x="13855" y="11930"/>
                  </a:cubicBezTo>
                  <a:cubicBezTo>
                    <a:pt x="13864" y="11999"/>
                    <a:pt x="13883" y="12068"/>
                    <a:pt x="13911" y="12134"/>
                  </a:cubicBezTo>
                  <a:cubicBezTo>
                    <a:pt x="13939" y="12181"/>
                    <a:pt x="13958" y="12285"/>
                    <a:pt x="13939" y="12288"/>
                  </a:cubicBezTo>
                  <a:lnTo>
                    <a:pt x="13949" y="12341"/>
                  </a:lnTo>
                  <a:cubicBezTo>
                    <a:pt x="13967" y="12391"/>
                    <a:pt x="13983" y="12441"/>
                    <a:pt x="13996" y="12495"/>
                  </a:cubicBezTo>
                  <a:cubicBezTo>
                    <a:pt x="13974" y="12498"/>
                    <a:pt x="13964" y="12551"/>
                    <a:pt x="13993" y="12601"/>
                  </a:cubicBezTo>
                  <a:cubicBezTo>
                    <a:pt x="13993" y="12601"/>
                    <a:pt x="13994" y="12601"/>
                    <a:pt x="13994" y="12601"/>
                  </a:cubicBezTo>
                  <a:cubicBezTo>
                    <a:pt x="14015" y="12601"/>
                    <a:pt x="14024" y="12651"/>
                    <a:pt x="14043" y="12751"/>
                  </a:cubicBezTo>
                  <a:cubicBezTo>
                    <a:pt x="14040" y="12805"/>
                    <a:pt x="14115" y="13262"/>
                    <a:pt x="14193" y="13701"/>
                  </a:cubicBezTo>
                  <a:cubicBezTo>
                    <a:pt x="14234" y="13920"/>
                    <a:pt x="14275" y="14140"/>
                    <a:pt x="14303" y="14300"/>
                  </a:cubicBezTo>
                  <a:cubicBezTo>
                    <a:pt x="14318" y="14381"/>
                    <a:pt x="14334" y="14450"/>
                    <a:pt x="14344" y="14494"/>
                  </a:cubicBezTo>
                  <a:cubicBezTo>
                    <a:pt x="14347" y="14519"/>
                    <a:pt x="14353" y="14544"/>
                    <a:pt x="14362" y="14569"/>
                  </a:cubicBezTo>
                  <a:lnTo>
                    <a:pt x="14391" y="14723"/>
                  </a:lnTo>
                  <a:cubicBezTo>
                    <a:pt x="14400" y="14776"/>
                    <a:pt x="14419" y="14879"/>
                    <a:pt x="14419" y="14879"/>
                  </a:cubicBezTo>
                  <a:cubicBezTo>
                    <a:pt x="14378" y="14886"/>
                    <a:pt x="14444" y="15143"/>
                    <a:pt x="14491" y="15293"/>
                  </a:cubicBezTo>
                  <a:cubicBezTo>
                    <a:pt x="14516" y="15340"/>
                    <a:pt x="14535" y="15393"/>
                    <a:pt x="14541" y="15447"/>
                  </a:cubicBezTo>
                  <a:cubicBezTo>
                    <a:pt x="14497" y="15453"/>
                    <a:pt x="14525" y="15610"/>
                    <a:pt x="14566" y="15710"/>
                  </a:cubicBezTo>
                  <a:cubicBezTo>
                    <a:pt x="14616" y="15754"/>
                    <a:pt x="14626" y="15807"/>
                    <a:pt x="14582" y="15813"/>
                  </a:cubicBezTo>
                  <a:cubicBezTo>
                    <a:pt x="14541" y="15819"/>
                    <a:pt x="14560" y="15923"/>
                    <a:pt x="14641" y="16017"/>
                  </a:cubicBezTo>
                  <a:cubicBezTo>
                    <a:pt x="14666" y="16045"/>
                    <a:pt x="14673" y="16086"/>
                    <a:pt x="14660" y="16120"/>
                  </a:cubicBezTo>
                  <a:cubicBezTo>
                    <a:pt x="14627" y="16178"/>
                    <a:pt x="14634" y="16227"/>
                    <a:pt x="14655" y="16227"/>
                  </a:cubicBezTo>
                  <a:cubicBezTo>
                    <a:pt x="14656" y="16227"/>
                    <a:pt x="14656" y="16227"/>
                    <a:pt x="14657" y="16227"/>
                  </a:cubicBezTo>
                  <a:cubicBezTo>
                    <a:pt x="14707" y="16264"/>
                    <a:pt x="14716" y="16333"/>
                    <a:pt x="14685" y="16384"/>
                  </a:cubicBezTo>
                  <a:cubicBezTo>
                    <a:pt x="14660" y="16493"/>
                    <a:pt x="14660" y="16493"/>
                    <a:pt x="14710" y="16540"/>
                  </a:cubicBezTo>
                  <a:cubicBezTo>
                    <a:pt x="14760" y="16584"/>
                    <a:pt x="14798" y="16791"/>
                    <a:pt x="14767" y="16851"/>
                  </a:cubicBezTo>
                  <a:cubicBezTo>
                    <a:pt x="14776" y="16899"/>
                    <a:pt x="14764" y="16954"/>
                    <a:pt x="14784" y="16954"/>
                  </a:cubicBezTo>
                  <a:cubicBezTo>
                    <a:pt x="14784" y="16954"/>
                    <a:pt x="14785" y="16954"/>
                    <a:pt x="14785" y="16954"/>
                  </a:cubicBezTo>
                  <a:lnTo>
                    <a:pt x="14785" y="16954"/>
                  </a:lnTo>
                  <a:lnTo>
                    <a:pt x="14773" y="17010"/>
                  </a:lnTo>
                  <a:lnTo>
                    <a:pt x="14792" y="17114"/>
                  </a:lnTo>
                  <a:lnTo>
                    <a:pt x="14814" y="17111"/>
                  </a:lnTo>
                  <a:cubicBezTo>
                    <a:pt x="14823" y="17161"/>
                    <a:pt x="14857" y="17477"/>
                    <a:pt x="14920" y="17838"/>
                  </a:cubicBezTo>
                  <a:cubicBezTo>
                    <a:pt x="15005" y="18321"/>
                    <a:pt x="15032" y="18472"/>
                    <a:pt x="15045" y="18472"/>
                  </a:cubicBezTo>
                  <a:cubicBezTo>
                    <a:pt x="15048" y="18472"/>
                    <a:pt x="15050" y="18467"/>
                    <a:pt x="15052" y="18458"/>
                  </a:cubicBezTo>
                  <a:cubicBezTo>
                    <a:pt x="15058" y="18446"/>
                    <a:pt x="15064" y="18440"/>
                    <a:pt x="15070" y="18440"/>
                  </a:cubicBezTo>
                  <a:cubicBezTo>
                    <a:pt x="15089" y="18440"/>
                    <a:pt x="15095" y="18515"/>
                    <a:pt x="15071" y="18562"/>
                  </a:cubicBezTo>
                  <a:cubicBezTo>
                    <a:pt x="15080" y="18615"/>
                    <a:pt x="15077" y="18721"/>
                    <a:pt x="15096" y="18825"/>
                  </a:cubicBezTo>
                  <a:cubicBezTo>
                    <a:pt x="15114" y="18928"/>
                    <a:pt x="15133" y="19032"/>
                    <a:pt x="15111" y="19035"/>
                  </a:cubicBezTo>
                  <a:lnTo>
                    <a:pt x="15121" y="19088"/>
                  </a:lnTo>
                  <a:cubicBezTo>
                    <a:pt x="15180" y="19185"/>
                    <a:pt x="15237" y="19495"/>
                    <a:pt x="15243" y="19655"/>
                  </a:cubicBezTo>
                  <a:cubicBezTo>
                    <a:pt x="15255" y="19743"/>
                    <a:pt x="15277" y="19828"/>
                    <a:pt x="15309" y="19909"/>
                  </a:cubicBezTo>
                  <a:cubicBezTo>
                    <a:pt x="15346" y="20009"/>
                    <a:pt x="15346" y="20009"/>
                    <a:pt x="15337" y="20066"/>
                  </a:cubicBezTo>
                  <a:cubicBezTo>
                    <a:pt x="15315" y="20069"/>
                    <a:pt x="15349" y="20376"/>
                    <a:pt x="15389" y="20376"/>
                  </a:cubicBezTo>
                  <a:cubicBezTo>
                    <a:pt x="15389" y="20376"/>
                    <a:pt x="15390" y="20376"/>
                    <a:pt x="15390" y="20376"/>
                  </a:cubicBezTo>
                  <a:lnTo>
                    <a:pt x="15390" y="20376"/>
                  </a:lnTo>
                  <a:lnTo>
                    <a:pt x="15381" y="20432"/>
                  </a:lnTo>
                  <a:cubicBezTo>
                    <a:pt x="15369" y="20487"/>
                    <a:pt x="15398" y="20533"/>
                    <a:pt x="15417" y="20533"/>
                  </a:cubicBezTo>
                  <a:cubicBezTo>
                    <a:pt x="15417" y="20533"/>
                    <a:pt x="15418" y="20533"/>
                    <a:pt x="15418" y="20533"/>
                  </a:cubicBezTo>
                  <a:cubicBezTo>
                    <a:pt x="15421" y="20532"/>
                    <a:pt x="15423" y="20532"/>
                    <a:pt x="15425" y="20532"/>
                  </a:cubicBezTo>
                  <a:cubicBezTo>
                    <a:pt x="15460" y="20532"/>
                    <a:pt x="15466" y="20580"/>
                    <a:pt x="15415" y="20639"/>
                  </a:cubicBezTo>
                  <a:cubicBezTo>
                    <a:pt x="15376" y="20645"/>
                    <a:pt x="15383" y="20696"/>
                    <a:pt x="15404" y="20696"/>
                  </a:cubicBezTo>
                  <a:cubicBezTo>
                    <a:pt x="15405" y="20696"/>
                    <a:pt x="15405" y="20696"/>
                    <a:pt x="15406" y="20696"/>
                  </a:cubicBezTo>
                  <a:cubicBezTo>
                    <a:pt x="15434" y="20743"/>
                    <a:pt x="15465" y="20793"/>
                    <a:pt x="15453" y="20846"/>
                  </a:cubicBezTo>
                  <a:cubicBezTo>
                    <a:pt x="15462" y="20896"/>
                    <a:pt x="15471" y="20944"/>
                    <a:pt x="15506" y="20944"/>
                  </a:cubicBezTo>
                  <a:cubicBezTo>
                    <a:pt x="15508" y="20944"/>
                    <a:pt x="15510" y="20944"/>
                    <a:pt x="15512" y="20943"/>
                  </a:cubicBezTo>
                  <a:cubicBezTo>
                    <a:pt x="15513" y="20943"/>
                    <a:pt x="15514" y="20943"/>
                    <a:pt x="15514" y="20943"/>
                  </a:cubicBezTo>
                  <a:cubicBezTo>
                    <a:pt x="15535" y="20943"/>
                    <a:pt x="15544" y="20995"/>
                    <a:pt x="15553" y="21044"/>
                  </a:cubicBezTo>
                  <a:cubicBezTo>
                    <a:pt x="15549" y="21044"/>
                    <a:pt x="15545" y="21045"/>
                    <a:pt x="15542" y="21045"/>
                  </a:cubicBezTo>
                  <a:cubicBezTo>
                    <a:pt x="15530" y="21045"/>
                    <a:pt x="15525" y="21037"/>
                    <a:pt x="15503" y="21000"/>
                  </a:cubicBezTo>
                  <a:cubicBezTo>
                    <a:pt x="15500" y="20985"/>
                    <a:pt x="15499" y="20979"/>
                    <a:pt x="15499" y="20979"/>
                  </a:cubicBezTo>
                  <a:lnTo>
                    <a:pt x="15499" y="20979"/>
                  </a:lnTo>
                  <a:cubicBezTo>
                    <a:pt x="15499" y="20979"/>
                    <a:pt x="15507" y="21028"/>
                    <a:pt x="15519" y="21103"/>
                  </a:cubicBezTo>
                  <a:cubicBezTo>
                    <a:pt x="15528" y="21156"/>
                    <a:pt x="15528" y="21263"/>
                    <a:pt x="15506" y="21266"/>
                  </a:cubicBezTo>
                  <a:cubicBezTo>
                    <a:pt x="15498" y="21303"/>
                    <a:pt x="15499" y="21339"/>
                    <a:pt x="15512" y="21339"/>
                  </a:cubicBezTo>
                  <a:cubicBezTo>
                    <a:pt x="15518" y="21339"/>
                    <a:pt x="15527" y="21332"/>
                    <a:pt x="15537" y="21313"/>
                  </a:cubicBezTo>
                  <a:cubicBezTo>
                    <a:pt x="15546" y="21312"/>
                    <a:pt x="15552" y="21311"/>
                    <a:pt x="15557" y="21311"/>
                  </a:cubicBezTo>
                  <a:cubicBezTo>
                    <a:pt x="15579" y="21311"/>
                    <a:pt x="15582" y="21327"/>
                    <a:pt x="15597" y="21410"/>
                  </a:cubicBezTo>
                  <a:cubicBezTo>
                    <a:pt x="15606" y="21463"/>
                    <a:pt x="15613" y="21514"/>
                    <a:pt x="15594" y="21517"/>
                  </a:cubicBezTo>
                  <a:cubicBezTo>
                    <a:pt x="15572" y="21523"/>
                    <a:pt x="15572" y="21523"/>
                    <a:pt x="15591" y="21626"/>
                  </a:cubicBezTo>
                  <a:cubicBezTo>
                    <a:pt x="15616" y="21755"/>
                    <a:pt x="15672" y="21874"/>
                    <a:pt x="15760" y="21971"/>
                  </a:cubicBezTo>
                  <a:cubicBezTo>
                    <a:pt x="15770" y="21970"/>
                    <a:pt x="15778" y="21968"/>
                    <a:pt x="15783" y="21968"/>
                  </a:cubicBezTo>
                  <a:cubicBezTo>
                    <a:pt x="15799" y="21968"/>
                    <a:pt x="15793" y="21979"/>
                    <a:pt x="15769" y="22024"/>
                  </a:cubicBezTo>
                  <a:cubicBezTo>
                    <a:pt x="15747" y="22028"/>
                    <a:pt x="15757" y="22078"/>
                    <a:pt x="15766" y="22131"/>
                  </a:cubicBezTo>
                  <a:cubicBezTo>
                    <a:pt x="15767" y="22131"/>
                    <a:pt x="15767" y="22131"/>
                    <a:pt x="15768" y="22131"/>
                  </a:cubicBezTo>
                  <a:cubicBezTo>
                    <a:pt x="15779" y="22131"/>
                    <a:pt x="15779" y="22153"/>
                    <a:pt x="15774" y="22153"/>
                  </a:cubicBezTo>
                  <a:cubicBezTo>
                    <a:pt x="15772" y="22153"/>
                    <a:pt x="15769" y="22147"/>
                    <a:pt x="15766" y="22131"/>
                  </a:cubicBezTo>
                  <a:cubicBezTo>
                    <a:pt x="15766" y="22131"/>
                    <a:pt x="15765" y="22131"/>
                    <a:pt x="15764" y="22131"/>
                  </a:cubicBezTo>
                  <a:cubicBezTo>
                    <a:pt x="15744" y="22131"/>
                    <a:pt x="15735" y="22079"/>
                    <a:pt x="15726" y="22031"/>
                  </a:cubicBezTo>
                  <a:lnTo>
                    <a:pt x="15707" y="22034"/>
                  </a:lnTo>
                  <a:cubicBezTo>
                    <a:pt x="15672" y="22084"/>
                    <a:pt x="15685" y="22153"/>
                    <a:pt x="15735" y="22191"/>
                  </a:cubicBezTo>
                  <a:cubicBezTo>
                    <a:pt x="15760" y="22216"/>
                    <a:pt x="15766" y="22256"/>
                    <a:pt x="15751" y="22294"/>
                  </a:cubicBezTo>
                  <a:cubicBezTo>
                    <a:pt x="15741" y="22346"/>
                    <a:pt x="15729" y="22401"/>
                    <a:pt x="15749" y="22401"/>
                  </a:cubicBezTo>
                  <a:cubicBezTo>
                    <a:pt x="15749" y="22401"/>
                    <a:pt x="15750" y="22401"/>
                    <a:pt x="15751" y="22400"/>
                  </a:cubicBezTo>
                  <a:cubicBezTo>
                    <a:pt x="15760" y="22454"/>
                    <a:pt x="15763" y="22507"/>
                    <a:pt x="15757" y="22560"/>
                  </a:cubicBezTo>
                  <a:cubicBezTo>
                    <a:pt x="15775" y="22661"/>
                    <a:pt x="15784" y="22711"/>
                    <a:pt x="15802" y="22711"/>
                  </a:cubicBezTo>
                  <a:cubicBezTo>
                    <a:pt x="15803" y="22711"/>
                    <a:pt x="15803" y="22711"/>
                    <a:pt x="15804" y="22711"/>
                  </a:cubicBezTo>
                  <a:cubicBezTo>
                    <a:pt x="15804" y="22711"/>
                    <a:pt x="15805" y="22711"/>
                    <a:pt x="15806" y="22711"/>
                  </a:cubicBezTo>
                  <a:cubicBezTo>
                    <a:pt x="15826" y="22711"/>
                    <a:pt x="15835" y="22762"/>
                    <a:pt x="15845" y="22811"/>
                  </a:cubicBezTo>
                  <a:cubicBezTo>
                    <a:pt x="15854" y="22863"/>
                    <a:pt x="15863" y="22911"/>
                    <a:pt x="15881" y="22911"/>
                  </a:cubicBezTo>
                  <a:cubicBezTo>
                    <a:pt x="15881" y="22911"/>
                    <a:pt x="15882" y="22911"/>
                    <a:pt x="15882" y="22911"/>
                  </a:cubicBezTo>
                  <a:cubicBezTo>
                    <a:pt x="15883" y="22911"/>
                    <a:pt x="15884" y="22911"/>
                    <a:pt x="15884" y="22911"/>
                  </a:cubicBezTo>
                  <a:cubicBezTo>
                    <a:pt x="15906" y="22911"/>
                    <a:pt x="15933" y="22961"/>
                    <a:pt x="15951" y="23062"/>
                  </a:cubicBezTo>
                  <a:cubicBezTo>
                    <a:pt x="15992" y="23162"/>
                    <a:pt x="15992" y="23162"/>
                    <a:pt x="15957" y="23218"/>
                  </a:cubicBezTo>
                  <a:cubicBezTo>
                    <a:pt x="15939" y="23225"/>
                    <a:pt x="15948" y="23275"/>
                    <a:pt x="15957" y="23328"/>
                  </a:cubicBezTo>
                  <a:cubicBezTo>
                    <a:pt x="15961" y="23363"/>
                    <a:pt x="15961" y="23400"/>
                    <a:pt x="15954" y="23435"/>
                  </a:cubicBezTo>
                  <a:cubicBezTo>
                    <a:pt x="15945" y="23475"/>
                    <a:pt x="15955" y="23483"/>
                    <a:pt x="15971" y="23483"/>
                  </a:cubicBezTo>
                  <a:cubicBezTo>
                    <a:pt x="15975" y="23483"/>
                    <a:pt x="15980" y="23482"/>
                    <a:pt x="15986" y="23482"/>
                  </a:cubicBezTo>
                  <a:lnTo>
                    <a:pt x="16026" y="23475"/>
                  </a:lnTo>
                  <a:lnTo>
                    <a:pt x="16026" y="23475"/>
                  </a:lnTo>
                  <a:cubicBezTo>
                    <a:pt x="16036" y="23529"/>
                    <a:pt x="16001" y="23585"/>
                    <a:pt x="15982" y="23588"/>
                  </a:cubicBezTo>
                  <a:cubicBezTo>
                    <a:pt x="15959" y="23633"/>
                    <a:pt x="15953" y="23644"/>
                    <a:pt x="15969" y="23644"/>
                  </a:cubicBezTo>
                  <a:cubicBezTo>
                    <a:pt x="15974" y="23644"/>
                    <a:pt x="15982" y="23643"/>
                    <a:pt x="15992" y="23641"/>
                  </a:cubicBezTo>
                  <a:cubicBezTo>
                    <a:pt x="15992" y="23641"/>
                    <a:pt x="15993" y="23641"/>
                    <a:pt x="15994" y="23641"/>
                  </a:cubicBezTo>
                  <a:cubicBezTo>
                    <a:pt x="16013" y="23641"/>
                    <a:pt x="16042" y="23689"/>
                    <a:pt x="16039" y="23795"/>
                  </a:cubicBezTo>
                  <a:cubicBezTo>
                    <a:pt x="16058" y="23898"/>
                    <a:pt x="16077" y="24002"/>
                    <a:pt x="16055" y="24005"/>
                  </a:cubicBezTo>
                  <a:cubicBezTo>
                    <a:pt x="16048" y="24039"/>
                    <a:pt x="16055" y="24077"/>
                    <a:pt x="16073" y="24108"/>
                  </a:cubicBezTo>
                  <a:cubicBezTo>
                    <a:pt x="16105" y="24155"/>
                    <a:pt x="16114" y="24209"/>
                    <a:pt x="16120" y="24369"/>
                  </a:cubicBezTo>
                  <a:cubicBezTo>
                    <a:pt x="16123" y="24593"/>
                    <a:pt x="16123" y="24628"/>
                    <a:pt x="16148" y="24628"/>
                  </a:cubicBezTo>
                  <a:cubicBezTo>
                    <a:pt x="16152" y="24628"/>
                    <a:pt x="16158" y="24627"/>
                    <a:pt x="16164" y="24625"/>
                  </a:cubicBezTo>
                  <a:cubicBezTo>
                    <a:pt x="16169" y="24625"/>
                    <a:pt x="16174" y="24624"/>
                    <a:pt x="16178" y="24624"/>
                  </a:cubicBezTo>
                  <a:cubicBezTo>
                    <a:pt x="16193" y="24624"/>
                    <a:pt x="16200" y="24633"/>
                    <a:pt x="16174" y="24679"/>
                  </a:cubicBezTo>
                  <a:cubicBezTo>
                    <a:pt x="16164" y="24735"/>
                    <a:pt x="16192" y="24782"/>
                    <a:pt x="16233" y="24882"/>
                  </a:cubicBezTo>
                  <a:cubicBezTo>
                    <a:pt x="16245" y="24909"/>
                    <a:pt x="16272" y="24924"/>
                    <a:pt x="16300" y="24924"/>
                  </a:cubicBezTo>
                  <a:cubicBezTo>
                    <a:pt x="16308" y="24924"/>
                    <a:pt x="16316" y="24923"/>
                    <a:pt x="16324" y="24920"/>
                  </a:cubicBezTo>
                  <a:cubicBezTo>
                    <a:pt x="16332" y="24919"/>
                    <a:pt x="16338" y="24918"/>
                    <a:pt x="16344" y="24918"/>
                  </a:cubicBezTo>
                  <a:cubicBezTo>
                    <a:pt x="16365" y="24918"/>
                    <a:pt x="16364" y="24935"/>
                    <a:pt x="16362" y="25020"/>
                  </a:cubicBezTo>
                  <a:cubicBezTo>
                    <a:pt x="16371" y="25074"/>
                    <a:pt x="16362" y="25130"/>
                    <a:pt x="16340" y="25133"/>
                  </a:cubicBezTo>
                  <a:cubicBezTo>
                    <a:pt x="16339" y="25133"/>
                    <a:pt x="16339" y="25133"/>
                    <a:pt x="16338" y="25133"/>
                  </a:cubicBezTo>
                  <a:cubicBezTo>
                    <a:pt x="16317" y="25133"/>
                    <a:pt x="16312" y="25083"/>
                    <a:pt x="16312" y="25083"/>
                  </a:cubicBezTo>
                  <a:lnTo>
                    <a:pt x="16302" y="25033"/>
                  </a:lnTo>
                  <a:cubicBezTo>
                    <a:pt x="16280" y="25036"/>
                    <a:pt x="16258" y="25039"/>
                    <a:pt x="16277" y="25143"/>
                  </a:cubicBezTo>
                  <a:cubicBezTo>
                    <a:pt x="16268" y="25194"/>
                    <a:pt x="16277" y="25246"/>
                    <a:pt x="16294" y="25246"/>
                  </a:cubicBezTo>
                  <a:cubicBezTo>
                    <a:pt x="16295" y="25246"/>
                    <a:pt x="16295" y="25246"/>
                    <a:pt x="16296" y="25246"/>
                  </a:cubicBezTo>
                  <a:lnTo>
                    <a:pt x="16296" y="25246"/>
                  </a:lnTo>
                  <a:cubicBezTo>
                    <a:pt x="16286" y="25302"/>
                    <a:pt x="16302" y="25406"/>
                    <a:pt x="16321" y="25509"/>
                  </a:cubicBezTo>
                  <a:cubicBezTo>
                    <a:pt x="16340" y="25613"/>
                    <a:pt x="16368" y="25766"/>
                    <a:pt x="16355" y="25823"/>
                  </a:cubicBezTo>
                  <a:cubicBezTo>
                    <a:pt x="16374" y="25923"/>
                    <a:pt x="16383" y="25976"/>
                    <a:pt x="16404" y="25976"/>
                  </a:cubicBezTo>
                  <a:cubicBezTo>
                    <a:pt x="16404" y="25976"/>
                    <a:pt x="16405" y="25976"/>
                    <a:pt x="16406" y="25976"/>
                  </a:cubicBezTo>
                  <a:cubicBezTo>
                    <a:pt x="16408" y="25976"/>
                    <a:pt x="16410" y="25976"/>
                    <a:pt x="16412" y="25976"/>
                  </a:cubicBezTo>
                  <a:cubicBezTo>
                    <a:pt x="16447" y="25976"/>
                    <a:pt x="16454" y="26020"/>
                    <a:pt x="16434" y="26023"/>
                  </a:cubicBezTo>
                  <a:cubicBezTo>
                    <a:pt x="16402" y="26083"/>
                    <a:pt x="16500" y="26760"/>
                    <a:pt x="16553" y="26807"/>
                  </a:cubicBezTo>
                  <a:cubicBezTo>
                    <a:pt x="16553" y="26807"/>
                    <a:pt x="16562" y="26857"/>
                    <a:pt x="16569" y="26910"/>
                  </a:cubicBezTo>
                  <a:cubicBezTo>
                    <a:pt x="16569" y="27017"/>
                    <a:pt x="16622" y="27327"/>
                    <a:pt x="16653" y="27377"/>
                  </a:cubicBezTo>
                  <a:lnTo>
                    <a:pt x="16681" y="27531"/>
                  </a:lnTo>
                  <a:cubicBezTo>
                    <a:pt x="16678" y="27637"/>
                    <a:pt x="16688" y="27690"/>
                    <a:pt x="16716" y="27740"/>
                  </a:cubicBezTo>
                  <a:cubicBezTo>
                    <a:pt x="16747" y="27787"/>
                    <a:pt x="16766" y="27784"/>
                    <a:pt x="16747" y="27787"/>
                  </a:cubicBezTo>
                  <a:cubicBezTo>
                    <a:pt x="16725" y="27791"/>
                    <a:pt x="16744" y="27894"/>
                    <a:pt x="16782" y="28101"/>
                  </a:cubicBezTo>
                  <a:cubicBezTo>
                    <a:pt x="16806" y="28239"/>
                    <a:pt x="16815" y="28286"/>
                    <a:pt x="16820" y="28286"/>
                  </a:cubicBezTo>
                  <a:cubicBezTo>
                    <a:pt x="16823" y="28286"/>
                    <a:pt x="16825" y="28274"/>
                    <a:pt x="16829" y="28254"/>
                  </a:cubicBezTo>
                  <a:cubicBezTo>
                    <a:pt x="16885" y="28458"/>
                    <a:pt x="16866" y="28461"/>
                    <a:pt x="16844" y="28464"/>
                  </a:cubicBezTo>
                  <a:cubicBezTo>
                    <a:pt x="16836" y="28457"/>
                    <a:pt x="16829" y="28454"/>
                    <a:pt x="16825" y="28454"/>
                  </a:cubicBezTo>
                  <a:cubicBezTo>
                    <a:pt x="16802" y="28454"/>
                    <a:pt x="16825" y="28531"/>
                    <a:pt x="16885" y="28565"/>
                  </a:cubicBezTo>
                  <a:cubicBezTo>
                    <a:pt x="16935" y="28612"/>
                    <a:pt x="16954" y="28715"/>
                    <a:pt x="16932" y="28718"/>
                  </a:cubicBezTo>
                  <a:cubicBezTo>
                    <a:pt x="16932" y="28718"/>
                    <a:pt x="16931" y="28718"/>
                    <a:pt x="16930" y="28718"/>
                  </a:cubicBezTo>
                  <a:cubicBezTo>
                    <a:pt x="16913" y="28718"/>
                    <a:pt x="16904" y="28667"/>
                    <a:pt x="16894" y="28618"/>
                  </a:cubicBezTo>
                  <a:lnTo>
                    <a:pt x="16854" y="28624"/>
                  </a:lnTo>
                  <a:cubicBezTo>
                    <a:pt x="16857" y="28662"/>
                    <a:pt x="16869" y="28696"/>
                    <a:pt x="16891" y="28724"/>
                  </a:cubicBezTo>
                  <a:cubicBezTo>
                    <a:pt x="16898" y="28759"/>
                    <a:pt x="16913" y="28793"/>
                    <a:pt x="16932" y="28825"/>
                  </a:cubicBezTo>
                  <a:cubicBezTo>
                    <a:pt x="16945" y="28848"/>
                    <a:pt x="16957" y="28859"/>
                    <a:pt x="16967" y="28859"/>
                  </a:cubicBezTo>
                  <a:cubicBezTo>
                    <a:pt x="16978" y="28859"/>
                    <a:pt x="16987" y="28844"/>
                    <a:pt x="16992" y="28815"/>
                  </a:cubicBezTo>
                  <a:cubicBezTo>
                    <a:pt x="16995" y="28798"/>
                    <a:pt x="16999" y="28791"/>
                    <a:pt x="17002" y="28791"/>
                  </a:cubicBezTo>
                  <a:cubicBezTo>
                    <a:pt x="17010" y="28791"/>
                    <a:pt x="17016" y="28828"/>
                    <a:pt x="17023" y="28862"/>
                  </a:cubicBezTo>
                  <a:cubicBezTo>
                    <a:pt x="17021" y="28929"/>
                    <a:pt x="17012" y="28956"/>
                    <a:pt x="16999" y="28956"/>
                  </a:cubicBezTo>
                  <a:cubicBezTo>
                    <a:pt x="16991" y="28956"/>
                    <a:pt x="16981" y="28945"/>
                    <a:pt x="16970" y="28925"/>
                  </a:cubicBezTo>
                  <a:cubicBezTo>
                    <a:pt x="16963" y="28887"/>
                    <a:pt x="16948" y="28880"/>
                    <a:pt x="16934" y="28880"/>
                  </a:cubicBezTo>
                  <a:cubicBezTo>
                    <a:pt x="16929" y="28880"/>
                    <a:pt x="16924" y="28880"/>
                    <a:pt x="16919" y="28881"/>
                  </a:cubicBezTo>
                  <a:cubicBezTo>
                    <a:pt x="16898" y="28884"/>
                    <a:pt x="16985" y="29135"/>
                    <a:pt x="17035" y="29182"/>
                  </a:cubicBezTo>
                  <a:lnTo>
                    <a:pt x="17017" y="29185"/>
                  </a:lnTo>
                  <a:cubicBezTo>
                    <a:pt x="16995" y="29188"/>
                    <a:pt x="17014" y="29292"/>
                    <a:pt x="17032" y="29395"/>
                  </a:cubicBezTo>
                  <a:cubicBezTo>
                    <a:pt x="17051" y="29496"/>
                    <a:pt x="17060" y="29549"/>
                    <a:pt x="17078" y="29549"/>
                  </a:cubicBezTo>
                  <a:cubicBezTo>
                    <a:pt x="17078" y="29549"/>
                    <a:pt x="17079" y="29549"/>
                    <a:pt x="17079" y="29549"/>
                  </a:cubicBezTo>
                  <a:cubicBezTo>
                    <a:pt x="17085" y="29548"/>
                    <a:pt x="17090" y="29547"/>
                    <a:pt x="17095" y="29547"/>
                  </a:cubicBezTo>
                  <a:cubicBezTo>
                    <a:pt x="17110" y="29547"/>
                    <a:pt x="17122" y="29555"/>
                    <a:pt x="17129" y="29593"/>
                  </a:cubicBezTo>
                  <a:cubicBezTo>
                    <a:pt x="17120" y="29542"/>
                    <a:pt x="17142" y="29539"/>
                    <a:pt x="17161" y="29533"/>
                  </a:cubicBezTo>
                  <a:lnTo>
                    <a:pt x="17161" y="29533"/>
                  </a:lnTo>
                  <a:cubicBezTo>
                    <a:pt x="17161" y="29589"/>
                    <a:pt x="17158" y="29643"/>
                    <a:pt x="17148" y="29696"/>
                  </a:cubicBezTo>
                  <a:cubicBezTo>
                    <a:pt x="17126" y="29806"/>
                    <a:pt x="17123" y="29915"/>
                    <a:pt x="17161" y="30122"/>
                  </a:cubicBezTo>
                  <a:cubicBezTo>
                    <a:pt x="17180" y="30226"/>
                    <a:pt x="17208" y="30382"/>
                    <a:pt x="17195" y="30436"/>
                  </a:cubicBezTo>
                  <a:cubicBezTo>
                    <a:pt x="17214" y="30536"/>
                    <a:pt x="17223" y="30589"/>
                    <a:pt x="17241" y="30589"/>
                  </a:cubicBezTo>
                  <a:cubicBezTo>
                    <a:pt x="17241" y="30589"/>
                    <a:pt x="17242" y="30589"/>
                    <a:pt x="17242" y="30589"/>
                  </a:cubicBezTo>
                  <a:lnTo>
                    <a:pt x="17261" y="30693"/>
                  </a:lnTo>
                  <a:cubicBezTo>
                    <a:pt x="17249" y="30745"/>
                    <a:pt x="17267" y="30849"/>
                    <a:pt x="17288" y="30849"/>
                  </a:cubicBezTo>
                  <a:cubicBezTo>
                    <a:pt x="17289" y="30849"/>
                    <a:pt x="17289" y="30849"/>
                    <a:pt x="17289" y="30849"/>
                  </a:cubicBezTo>
                  <a:cubicBezTo>
                    <a:pt x="17317" y="30896"/>
                    <a:pt x="17308" y="30953"/>
                    <a:pt x="17317" y="31003"/>
                  </a:cubicBezTo>
                  <a:cubicBezTo>
                    <a:pt x="17303" y="31066"/>
                    <a:pt x="17297" y="31093"/>
                    <a:pt x="17305" y="31093"/>
                  </a:cubicBezTo>
                  <a:cubicBezTo>
                    <a:pt x="17310" y="31093"/>
                    <a:pt x="17323" y="31078"/>
                    <a:pt x="17346" y="31053"/>
                  </a:cubicBezTo>
                  <a:cubicBezTo>
                    <a:pt x="17368" y="31050"/>
                    <a:pt x="17368" y="30940"/>
                    <a:pt x="17358" y="30890"/>
                  </a:cubicBezTo>
                  <a:lnTo>
                    <a:pt x="17333" y="30733"/>
                  </a:lnTo>
                  <a:lnTo>
                    <a:pt x="17380" y="30887"/>
                  </a:lnTo>
                  <a:cubicBezTo>
                    <a:pt x="17389" y="30936"/>
                    <a:pt x="17426" y="31034"/>
                    <a:pt x="17448" y="31034"/>
                  </a:cubicBezTo>
                  <a:cubicBezTo>
                    <a:pt x="17448" y="31034"/>
                    <a:pt x="17449" y="31034"/>
                    <a:pt x="17449" y="31034"/>
                  </a:cubicBezTo>
                  <a:cubicBezTo>
                    <a:pt x="17449" y="31034"/>
                    <a:pt x="17449" y="31034"/>
                    <a:pt x="17450" y="31034"/>
                  </a:cubicBezTo>
                  <a:cubicBezTo>
                    <a:pt x="17454" y="31034"/>
                    <a:pt x="17472" y="31037"/>
                    <a:pt x="17480" y="31084"/>
                  </a:cubicBezTo>
                  <a:lnTo>
                    <a:pt x="17437" y="31091"/>
                  </a:lnTo>
                  <a:cubicBezTo>
                    <a:pt x="17416" y="31055"/>
                    <a:pt x="17400" y="31048"/>
                    <a:pt x="17385" y="31048"/>
                  </a:cubicBezTo>
                  <a:cubicBezTo>
                    <a:pt x="17379" y="31048"/>
                    <a:pt x="17373" y="31049"/>
                    <a:pt x="17368" y="31050"/>
                  </a:cubicBezTo>
                  <a:cubicBezTo>
                    <a:pt x="17337" y="31105"/>
                    <a:pt x="17342" y="31260"/>
                    <a:pt x="17381" y="31260"/>
                  </a:cubicBezTo>
                  <a:cubicBezTo>
                    <a:pt x="17382" y="31260"/>
                    <a:pt x="17383" y="31260"/>
                    <a:pt x="17383" y="31260"/>
                  </a:cubicBezTo>
                  <a:lnTo>
                    <a:pt x="17383" y="31260"/>
                  </a:lnTo>
                  <a:cubicBezTo>
                    <a:pt x="17393" y="31294"/>
                    <a:pt x="17393" y="31332"/>
                    <a:pt x="17380" y="31366"/>
                  </a:cubicBezTo>
                  <a:cubicBezTo>
                    <a:pt x="17361" y="31369"/>
                    <a:pt x="17371" y="31423"/>
                    <a:pt x="17421" y="31467"/>
                  </a:cubicBezTo>
                  <a:cubicBezTo>
                    <a:pt x="17468" y="31504"/>
                    <a:pt x="17480" y="31570"/>
                    <a:pt x="17446" y="31623"/>
                  </a:cubicBezTo>
                  <a:cubicBezTo>
                    <a:pt x="17424" y="31732"/>
                    <a:pt x="17461" y="31937"/>
                    <a:pt x="17480" y="31937"/>
                  </a:cubicBezTo>
                  <a:cubicBezTo>
                    <a:pt x="17480" y="31937"/>
                    <a:pt x="17480" y="31937"/>
                    <a:pt x="17480" y="31937"/>
                  </a:cubicBezTo>
                  <a:cubicBezTo>
                    <a:pt x="17481" y="31937"/>
                    <a:pt x="17482" y="31936"/>
                    <a:pt x="17483" y="31936"/>
                  </a:cubicBezTo>
                  <a:cubicBezTo>
                    <a:pt x="17525" y="31936"/>
                    <a:pt x="17549" y="32088"/>
                    <a:pt x="17540" y="32140"/>
                  </a:cubicBezTo>
                  <a:cubicBezTo>
                    <a:pt x="17527" y="32194"/>
                    <a:pt x="17537" y="32250"/>
                    <a:pt x="17565" y="32297"/>
                  </a:cubicBezTo>
                  <a:cubicBezTo>
                    <a:pt x="17546" y="32300"/>
                    <a:pt x="17534" y="32357"/>
                    <a:pt x="17565" y="32404"/>
                  </a:cubicBezTo>
                  <a:cubicBezTo>
                    <a:pt x="17565" y="32404"/>
                    <a:pt x="17569" y="32426"/>
                    <a:pt x="17574" y="32426"/>
                  </a:cubicBezTo>
                  <a:cubicBezTo>
                    <a:pt x="17577" y="32426"/>
                    <a:pt x="17581" y="32420"/>
                    <a:pt x="17584" y="32400"/>
                  </a:cubicBezTo>
                  <a:lnTo>
                    <a:pt x="17643" y="32498"/>
                  </a:lnTo>
                  <a:cubicBezTo>
                    <a:pt x="17634" y="32444"/>
                    <a:pt x="17656" y="32441"/>
                    <a:pt x="17678" y="32438"/>
                  </a:cubicBezTo>
                  <a:cubicBezTo>
                    <a:pt x="17678" y="32438"/>
                    <a:pt x="17678" y="32438"/>
                    <a:pt x="17678" y="32438"/>
                  </a:cubicBezTo>
                  <a:cubicBezTo>
                    <a:pt x="17697" y="32438"/>
                    <a:pt x="17712" y="32649"/>
                    <a:pt x="17668" y="32761"/>
                  </a:cubicBezTo>
                  <a:lnTo>
                    <a:pt x="17647" y="32871"/>
                  </a:lnTo>
                  <a:lnTo>
                    <a:pt x="17687" y="32864"/>
                  </a:lnTo>
                  <a:cubicBezTo>
                    <a:pt x="17697" y="32914"/>
                    <a:pt x="17706" y="32968"/>
                    <a:pt x="17687" y="32971"/>
                  </a:cubicBezTo>
                  <a:cubicBezTo>
                    <a:pt x="17665" y="32974"/>
                    <a:pt x="17665" y="32974"/>
                    <a:pt x="17675" y="33027"/>
                  </a:cubicBezTo>
                  <a:cubicBezTo>
                    <a:pt x="17675" y="33027"/>
                    <a:pt x="17684" y="33074"/>
                    <a:pt x="17701" y="33074"/>
                  </a:cubicBezTo>
                  <a:cubicBezTo>
                    <a:pt x="17702" y="33074"/>
                    <a:pt x="17702" y="33074"/>
                    <a:pt x="17703" y="33074"/>
                  </a:cubicBezTo>
                  <a:cubicBezTo>
                    <a:pt x="17714" y="33073"/>
                    <a:pt x="17722" y="33071"/>
                    <a:pt x="17728" y="33071"/>
                  </a:cubicBezTo>
                  <a:cubicBezTo>
                    <a:pt x="17746" y="33071"/>
                    <a:pt x="17744" y="33082"/>
                    <a:pt x="17734" y="33124"/>
                  </a:cubicBezTo>
                  <a:cubicBezTo>
                    <a:pt x="17700" y="33175"/>
                    <a:pt x="17712" y="33243"/>
                    <a:pt x="17762" y="33278"/>
                  </a:cubicBezTo>
                  <a:cubicBezTo>
                    <a:pt x="17772" y="33276"/>
                    <a:pt x="17780" y="33275"/>
                    <a:pt x="17785" y="33275"/>
                  </a:cubicBezTo>
                  <a:cubicBezTo>
                    <a:pt x="17801" y="33275"/>
                    <a:pt x="17796" y="33286"/>
                    <a:pt x="17772" y="33331"/>
                  </a:cubicBezTo>
                  <a:cubicBezTo>
                    <a:pt x="17750" y="33334"/>
                    <a:pt x="17737" y="33391"/>
                    <a:pt x="17747" y="33441"/>
                  </a:cubicBezTo>
                  <a:lnTo>
                    <a:pt x="17769" y="33438"/>
                  </a:lnTo>
                  <a:cubicBezTo>
                    <a:pt x="17771" y="33437"/>
                    <a:pt x="17773" y="33437"/>
                    <a:pt x="17775" y="33437"/>
                  </a:cubicBezTo>
                  <a:cubicBezTo>
                    <a:pt x="17810" y="33437"/>
                    <a:pt x="17818" y="33485"/>
                    <a:pt x="17806" y="33538"/>
                  </a:cubicBezTo>
                  <a:cubicBezTo>
                    <a:pt x="17788" y="33541"/>
                    <a:pt x="17797" y="33594"/>
                    <a:pt x="17835" y="33695"/>
                  </a:cubicBezTo>
                  <a:cubicBezTo>
                    <a:pt x="17853" y="33798"/>
                    <a:pt x="17863" y="33848"/>
                    <a:pt x="17841" y="33851"/>
                  </a:cubicBezTo>
                  <a:cubicBezTo>
                    <a:pt x="17800" y="33861"/>
                    <a:pt x="17800" y="33861"/>
                    <a:pt x="17850" y="33905"/>
                  </a:cubicBezTo>
                  <a:cubicBezTo>
                    <a:pt x="17882" y="33955"/>
                    <a:pt x="17882" y="33955"/>
                    <a:pt x="17878" y="34061"/>
                  </a:cubicBezTo>
                  <a:cubicBezTo>
                    <a:pt x="17863" y="34096"/>
                    <a:pt x="17872" y="34137"/>
                    <a:pt x="17897" y="34165"/>
                  </a:cubicBezTo>
                  <a:cubicBezTo>
                    <a:pt x="17938" y="34159"/>
                    <a:pt x="17960" y="34155"/>
                    <a:pt x="17951" y="34102"/>
                  </a:cubicBezTo>
                  <a:cubicBezTo>
                    <a:pt x="17941" y="34052"/>
                    <a:pt x="17941" y="34049"/>
                    <a:pt x="17960" y="34046"/>
                  </a:cubicBezTo>
                  <a:lnTo>
                    <a:pt x="17979" y="34152"/>
                  </a:lnTo>
                  <a:cubicBezTo>
                    <a:pt x="17991" y="34221"/>
                    <a:pt x="18010" y="34290"/>
                    <a:pt x="18035" y="34356"/>
                  </a:cubicBezTo>
                  <a:cubicBezTo>
                    <a:pt x="18055" y="34405"/>
                    <a:pt x="18075" y="34428"/>
                    <a:pt x="18087" y="34428"/>
                  </a:cubicBezTo>
                  <a:cubicBezTo>
                    <a:pt x="18099" y="34428"/>
                    <a:pt x="18100" y="34401"/>
                    <a:pt x="18079" y="34350"/>
                  </a:cubicBezTo>
                  <a:lnTo>
                    <a:pt x="18092" y="34293"/>
                  </a:lnTo>
                  <a:cubicBezTo>
                    <a:pt x="18148" y="34284"/>
                    <a:pt x="18137" y="34189"/>
                    <a:pt x="18081" y="34189"/>
                  </a:cubicBezTo>
                  <a:cubicBezTo>
                    <a:pt x="18078" y="34189"/>
                    <a:pt x="18075" y="34189"/>
                    <a:pt x="18073" y="34190"/>
                  </a:cubicBezTo>
                  <a:cubicBezTo>
                    <a:pt x="18055" y="34193"/>
                    <a:pt x="18042" y="34195"/>
                    <a:pt x="18033" y="34195"/>
                  </a:cubicBezTo>
                  <a:cubicBezTo>
                    <a:pt x="18013" y="34195"/>
                    <a:pt x="18019" y="34183"/>
                    <a:pt x="18041" y="34143"/>
                  </a:cubicBezTo>
                  <a:cubicBezTo>
                    <a:pt x="18085" y="34137"/>
                    <a:pt x="18076" y="34083"/>
                    <a:pt x="18066" y="34033"/>
                  </a:cubicBezTo>
                  <a:cubicBezTo>
                    <a:pt x="18057" y="33980"/>
                    <a:pt x="18057" y="33980"/>
                    <a:pt x="18076" y="33977"/>
                  </a:cubicBezTo>
                  <a:cubicBezTo>
                    <a:pt x="18098" y="33974"/>
                    <a:pt x="18110" y="33917"/>
                    <a:pt x="18101" y="33867"/>
                  </a:cubicBezTo>
                  <a:cubicBezTo>
                    <a:pt x="18093" y="33824"/>
                    <a:pt x="18092" y="33816"/>
                    <a:pt x="18080" y="33816"/>
                  </a:cubicBezTo>
                  <a:cubicBezTo>
                    <a:pt x="18077" y="33816"/>
                    <a:pt x="18074" y="33816"/>
                    <a:pt x="18070" y="33817"/>
                  </a:cubicBezTo>
                  <a:cubicBezTo>
                    <a:pt x="18067" y="33828"/>
                    <a:pt x="18064" y="33833"/>
                    <a:pt x="18062" y="33833"/>
                  </a:cubicBezTo>
                  <a:cubicBezTo>
                    <a:pt x="18053" y="33833"/>
                    <a:pt x="18048" y="33758"/>
                    <a:pt x="18073" y="33710"/>
                  </a:cubicBezTo>
                  <a:cubicBezTo>
                    <a:pt x="18079" y="33670"/>
                    <a:pt x="18081" y="33659"/>
                    <a:pt x="18067" y="33659"/>
                  </a:cubicBezTo>
                  <a:cubicBezTo>
                    <a:pt x="18062" y="33659"/>
                    <a:pt x="18053" y="33661"/>
                    <a:pt x="18041" y="33663"/>
                  </a:cubicBezTo>
                  <a:cubicBezTo>
                    <a:pt x="18040" y="33664"/>
                    <a:pt x="18039" y="33664"/>
                    <a:pt x="18038" y="33664"/>
                  </a:cubicBezTo>
                  <a:cubicBezTo>
                    <a:pt x="18000" y="33664"/>
                    <a:pt x="17983" y="33564"/>
                    <a:pt x="18016" y="33507"/>
                  </a:cubicBezTo>
                  <a:lnTo>
                    <a:pt x="17998" y="33403"/>
                  </a:lnTo>
                  <a:cubicBezTo>
                    <a:pt x="17990" y="33363"/>
                    <a:pt x="17976" y="33355"/>
                    <a:pt x="17961" y="33355"/>
                  </a:cubicBezTo>
                  <a:cubicBezTo>
                    <a:pt x="17956" y="33355"/>
                    <a:pt x="17952" y="33356"/>
                    <a:pt x="17947" y="33356"/>
                  </a:cubicBezTo>
                  <a:cubicBezTo>
                    <a:pt x="17936" y="33358"/>
                    <a:pt x="17928" y="33359"/>
                    <a:pt x="17922" y="33359"/>
                  </a:cubicBezTo>
                  <a:cubicBezTo>
                    <a:pt x="17904" y="33359"/>
                    <a:pt x="17907" y="33349"/>
                    <a:pt x="17916" y="33309"/>
                  </a:cubicBezTo>
                  <a:cubicBezTo>
                    <a:pt x="17929" y="33253"/>
                    <a:pt x="17947" y="33250"/>
                    <a:pt x="17947" y="33250"/>
                  </a:cubicBezTo>
                  <a:cubicBezTo>
                    <a:pt x="17969" y="33247"/>
                    <a:pt x="17960" y="33196"/>
                    <a:pt x="17951" y="33143"/>
                  </a:cubicBezTo>
                  <a:cubicBezTo>
                    <a:pt x="17941" y="33091"/>
                    <a:pt x="17923" y="32990"/>
                    <a:pt x="17904" y="32990"/>
                  </a:cubicBezTo>
                  <a:cubicBezTo>
                    <a:pt x="17904" y="32990"/>
                    <a:pt x="17904" y="32990"/>
                    <a:pt x="17904" y="32990"/>
                  </a:cubicBezTo>
                  <a:cubicBezTo>
                    <a:pt x="17897" y="32991"/>
                    <a:pt x="17894" y="32991"/>
                    <a:pt x="17894" y="32991"/>
                  </a:cubicBezTo>
                  <a:cubicBezTo>
                    <a:pt x="17894" y="32991"/>
                    <a:pt x="17909" y="32989"/>
                    <a:pt x="17922" y="32986"/>
                  </a:cubicBezTo>
                  <a:cubicBezTo>
                    <a:pt x="17914" y="32945"/>
                    <a:pt x="17929" y="32935"/>
                    <a:pt x="17920" y="32935"/>
                  </a:cubicBezTo>
                  <a:cubicBezTo>
                    <a:pt x="17919" y="32935"/>
                    <a:pt x="17916" y="32936"/>
                    <a:pt x="17913" y="32936"/>
                  </a:cubicBezTo>
                  <a:cubicBezTo>
                    <a:pt x="17907" y="32883"/>
                    <a:pt x="17904" y="32830"/>
                    <a:pt x="17907" y="32777"/>
                  </a:cubicBezTo>
                  <a:cubicBezTo>
                    <a:pt x="17909" y="32704"/>
                    <a:pt x="17877" y="32611"/>
                    <a:pt x="17852" y="32611"/>
                  </a:cubicBezTo>
                  <a:cubicBezTo>
                    <a:pt x="17841" y="32611"/>
                    <a:pt x="17831" y="32629"/>
                    <a:pt x="17826" y="32677"/>
                  </a:cubicBezTo>
                  <a:lnTo>
                    <a:pt x="17826" y="32677"/>
                  </a:lnTo>
                  <a:cubicBezTo>
                    <a:pt x="17824" y="32665"/>
                    <a:pt x="17822" y="32650"/>
                    <a:pt x="17819" y="32632"/>
                  </a:cubicBezTo>
                  <a:cubicBezTo>
                    <a:pt x="17810" y="32585"/>
                    <a:pt x="17792" y="32582"/>
                    <a:pt x="17788" y="32582"/>
                  </a:cubicBezTo>
                  <a:cubicBezTo>
                    <a:pt x="17788" y="32582"/>
                    <a:pt x="17788" y="32582"/>
                    <a:pt x="17788" y="32582"/>
                  </a:cubicBezTo>
                  <a:cubicBezTo>
                    <a:pt x="17787" y="32582"/>
                    <a:pt x="17786" y="32582"/>
                    <a:pt x="17786" y="32582"/>
                  </a:cubicBezTo>
                  <a:cubicBezTo>
                    <a:pt x="17765" y="32582"/>
                    <a:pt x="17759" y="32534"/>
                    <a:pt x="17750" y="32482"/>
                  </a:cubicBezTo>
                  <a:lnTo>
                    <a:pt x="17791" y="32476"/>
                  </a:lnTo>
                  <a:cubicBezTo>
                    <a:pt x="17801" y="32482"/>
                    <a:pt x="17811" y="32485"/>
                    <a:pt x="17818" y="32485"/>
                  </a:cubicBezTo>
                  <a:cubicBezTo>
                    <a:pt x="17859" y="32485"/>
                    <a:pt x="17852" y="32404"/>
                    <a:pt x="17791" y="32369"/>
                  </a:cubicBezTo>
                  <a:lnTo>
                    <a:pt x="17813" y="32366"/>
                  </a:lnTo>
                  <a:cubicBezTo>
                    <a:pt x="17835" y="32363"/>
                    <a:pt x="17825" y="32310"/>
                    <a:pt x="17784" y="32209"/>
                  </a:cubicBezTo>
                  <a:cubicBezTo>
                    <a:pt x="17775" y="32161"/>
                    <a:pt x="17728" y="32115"/>
                    <a:pt x="17708" y="32115"/>
                  </a:cubicBezTo>
                  <a:cubicBezTo>
                    <a:pt x="17707" y="32115"/>
                    <a:pt x="17707" y="32115"/>
                    <a:pt x="17706" y="32115"/>
                  </a:cubicBezTo>
                  <a:cubicBezTo>
                    <a:pt x="17705" y="32115"/>
                    <a:pt x="17705" y="32115"/>
                    <a:pt x="17704" y="32115"/>
                  </a:cubicBezTo>
                  <a:cubicBezTo>
                    <a:pt x="17684" y="32115"/>
                    <a:pt x="17675" y="32068"/>
                    <a:pt x="17675" y="32068"/>
                  </a:cubicBezTo>
                  <a:cubicBezTo>
                    <a:pt x="17665" y="32015"/>
                    <a:pt x="17665" y="32015"/>
                    <a:pt x="17687" y="32012"/>
                  </a:cubicBezTo>
                  <a:cubicBezTo>
                    <a:pt x="17728" y="32006"/>
                    <a:pt x="17709" y="31902"/>
                    <a:pt x="17659" y="31855"/>
                  </a:cubicBezTo>
                  <a:lnTo>
                    <a:pt x="17681" y="31852"/>
                  </a:lnTo>
                  <a:cubicBezTo>
                    <a:pt x="17700" y="31849"/>
                    <a:pt x="17712" y="31796"/>
                    <a:pt x="17647" y="31539"/>
                  </a:cubicBezTo>
                  <a:cubicBezTo>
                    <a:pt x="17609" y="31332"/>
                    <a:pt x="17581" y="31175"/>
                    <a:pt x="17603" y="31172"/>
                  </a:cubicBezTo>
                  <a:cubicBezTo>
                    <a:pt x="17621" y="31169"/>
                    <a:pt x="17543" y="30968"/>
                    <a:pt x="17484" y="30871"/>
                  </a:cubicBezTo>
                  <a:cubicBezTo>
                    <a:pt x="17506" y="30868"/>
                    <a:pt x="17496" y="30815"/>
                    <a:pt x="17477" y="30711"/>
                  </a:cubicBezTo>
                  <a:cubicBezTo>
                    <a:pt x="17449" y="30558"/>
                    <a:pt x="17449" y="30558"/>
                    <a:pt x="17471" y="30552"/>
                  </a:cubicBezTo>
                  <a:lnTo>
                    <a:pt x="17471" y="30552"/>
                  </a:lnTo>
                  <a:cubicBezTo>
                    <a:pt x="17492" y="30571"/>
                    <a:pt x="17504" y="30582"/>
                    <a:pt x="17507" y="30582"/>
                  </a:cubicBezTo>
                  <a:cubicBezTo>
                    <a:pt x="17511" y="30582"/>
                    <a:pt x="17497" y="30559"/>
                    <a:pt x="17462" y="30501"/>
                  </a:cubicBezTo>
                  <a:cubicBezTo>
                    <a:pt x="17412" y="30457"/>
                    <a:pt x="17405" y="30298"/>
                    <a:pt x="17446" y="30291"/>
                  </a:cubicBezTo>
                  <a:cubicBezTo>
                    <a:pt x="17465" y="30288"/>
                    <a:pt x="17455" y="30235"/>
                    <a:pt x="17440" y="30132"/>
                  </a:cubicBezTo>
                  <a:cubicBezTo>
                    <a:pt x="17408" y="30081"/>
                    <a:pt x="17390" y="29978"/>
                    <a:pt x="17371" y="29875"/>
                  </a:cubicBezTo>
                  <a:cubicBezTo>
                    <a:pt x="17350" y="29747"/>
                    <a:pt x="17346" y="29725"/>
                    <a:pt x="17321" y="29725"/>
                  </a:cubicBezTo>
                  <a:cubicBezTo>
                    <a:pt x="17315" y="29725"/>
                    <a:pt x="17309" y="29726"/>
                    <a:pt x="17302" y="29727"/>
                  </a:cubicBezTo>
                  <a:cubicBezTo>
                    <a:pt x="17300" y="29728"/>
                    <a:pt x="17298" y="29728"/>
                    <a:pt x="17296" y="29728"/>
                  </a:cubicBezTo>
                  <a:cubicBezTo>
                    <a:pt x="17260" y="29728"/>
                    <a:pt x="17251" y="29675"/>
                    <a:pt x="17233" y="29577"/>
                  </a:cubicBezTo>
                  <a:cubicBezTo>
                    <a:pt x="17223" y="29527"/>
                    <a:pt x="17217" y="29473"/>
                    <a:pt x="17236" y="29470"/>
                  </a:cubicBezTo>
                  <a:cubicBezTo>
                    <a:pt x="17242" y="29436"/>
                    <a:pt x="17245" y="29398"/>
                    <a:pt x="17239" y="29364"/>
                  </a:cubicBezTo>
                  <a:cubicBezTo>
                    <a:pt x="17230" y="29311"/>
                    <a:pt x="17220" y="29260"/>
                    <a:pt x="17242" y="29257"/>
                  </a:cubicBezTo>
                  <a:cubicBezTo>
                    <a:pt x="17249" y="29204"/>
                    <a:pt x="17245" y="29151"/>
                    <a:pt x="17233" y="29097"/>
                  </a:cubicBezTo>
                  <a:cubicBezTo>
                    <a:pt x="17214" y="28994"/>
                    <a:pt x="17198" y="28891"/>
                    <a:pt x="17217" y="28887"/>
                  </a:cubicBezTo>
                  <a:cubicBezTo>
                    <a:pt x="17210" y="28845"/>
                    <a:pt x="17208" y="28836"/>
                    <a:pt x="17198" y="28836"/>
                  </a:cubicBezTo>
                  <a:cubicBezTo>
                    <a:pt x="17196" y="28836"/>
                    <a:pt x="17193" y="28837"/>
                    <a:pt x="17189" y="28837"/>
                  </a:cubicBezTo>
                  <a:cubicBezTo>
                    <a:pt x="17188" y="28837"/>
                    <a:pt x="17188" y="28837"/>
                    <a:pt x="17187" y="28837"/>
                  </a:cubicBezTo>
                  <a:cubicBezTo>
                    <a:pt x="17165" y="28837"/>
                    <a:pt x="17138" y="28787"/>
                    <a:pt x="17120" y="28583"/>
                  </a:cubicBezTo>
                  <a:cubicBezTo>
                    <a:pt x="17105" y="28481"/>
                    <a:pt x="17077" y="28326"/>
                    <a:pt x="17055" y="28326"/>
                  </a:cubicBezTo>
                  <a:cubicBezTo>
                    <a:pt x="17055" y="28326"/>
                    <a:pt x="17054" y="28326"/>
                    <a:pt x="17054" y="28327"/>
                  </a:cubicBezTo>
                  <a:cubicBezTo>
                    <a:pt x="17045" y="28273"/>
                    <a:pt x="17045" y="28273"/>
                    <a:pt x="17067" y="28270"/>
                  </a:cubicBezTo>
                  <a:cubicBezTo>
                    <a:pt x="17108" y="28264"/>
                    <a:pt x="17089" y="28160"/>
                    <a:pt x="17029" y="28063"/>
                  </a:cubicBezTo>
                  <a:cubicBezTo>
                    <a:pt x="17029" y="28063"/>
                    <a:pt x="17028" y="28063"/>
                    <a:pt x="17028" y="28063"/>
                  </a:cubicBezTo>
                  <a:cubicBezTo>
                    <a:pt x="17010" y="28063"/>
                    <a:pt x="17001" y="28015"/>
                    <a:pt x="17010" y="27960"/>
                  </a:cubicBezTo>
                  <a:cubicBezTo>
                    <a:pt x="17004" y="27925"/>
                    <a:pt x="16992" y="27891"/>
                    <a:pt x="16973" y="27860"/>
                  </a:cubicBezTo>
                  <a:cubicBezTo>
                    <a:pt x="16941" y="27809"/>
                    <a:pt x="16941" y="27809"/>
                    <a:pt x="16945" y="27703"/>
                  </a:cubicBezTo>
                  <a:cubicBezTo>
                    <a:pt x="16967" y="27700"/>
                    <a:pt x="16957" y="27650"/>
                    <a:pt x="16948" y="27596"/>
                  </a:cubicBezTo>
                  <a:cubicBezTo>
                    <a:pt x="16907" y="27496"/>
                    <a:pt x="16807" y="26926"/>
                    <a:pt x="16819" y="26869"/>
                  </a:cubicBezTo>
                  <a:cubicBezTo>
                    <a:pt x="16797" y="26841"/>
                    <a:pt x="16782" y="26807"/>
                    <a:pt x="16778" y="26769"/>
                  </a:cubicBezTo>
                  <a:cubicBezTo>
                    <a:pt x="16808" y="26716"/>
                    <a:pt x="16785" y="26668"/>
                    <a:pt x="16748" y="26668"/>
                  </a:cubicBezTo>
                  <a:cubicBezTo>
                    <a:pt x="16745" y="26668"/>
                    <a:pt x="16743" y="26668"/>
                    <a:pt x="16741" y="26669"/>
                  </a:cubicBezTo>
                  <a:lnTo>
                    <a:pt x="16750" y="26722"/>
                  </a:lnTo>
                  <a:lnTo>
                    <a:pt x="16760" y="26772"/>
                  </a:lnTo>
                  <a:cubicBezTo>
                    <a:pt x="16759" y="26772"/>
                    <a:pt x="16758" y="26772"/>
                    <a:pt x="16757" y="26772"/>
                  </a:cubicBezTo>
                  <a:cubicBezTo>
                    <a:pt x="16715" y="26772"/>
                    <a:pt x="16692" y="26625"/>
                    <a:pt x="16750" y="26615"/>
                  </a:cubicBezTo>
                  <a:cubicBezTo>
                    <a:pt x="16785" y="26556"/>
                    <a:pt x="16785" y="26556"/>
                    <a:pt x="16735" y="26512"/>
                  </a:cubicBezTo>
                  <a:cubicBezTo>
                    <a:pt x="16684" y="26474"/>
                    <a:pt x="16672" y="26405"/>
                    <a:pt x="16706" y="26355"/>
                  </a:cubicBezTo>
                  <a:cubicBezTo>
                    <a:pt x="16747" y="26349"/>
                    <a:pt x="16747" y="26349"/>
                    <a:pt x="16697" y="26302"/>
                  </a:cubicBezTo>
                  <a:cubicBezTo>
                    <a:pt x="16597" y="26211"/>
                    <a:pt x="16547" y="26061"/>
                    <a:pt x="16631" y="26048"/>
                  </a:cubicBezTo>
                  <a:cubicBezTo>
                    <a:pt x="16672" y="26042"/>
                    <a:pt x="16681" y="25986"/>
                    <a:pt x="16672" y="25932"/>
                  </a:cubicBezTo>
                  <a:cubicBezTo>
                    <a:pt x="16667" y="25894"/>
                    <a:pt x="16653" y="25887"/>
                    <a:pt x="16638" y="25887"/>
                  </a:cubicBezTo>
                  <a:cubicBezTo>
                    <a:pt x="16632" y="25887"/>
                    <a:pt x="16627" y="25888"/>
                    <a:pt x="16622" y="25888"/>
                  </a:cubicBezTo>
                  <a:cubicBezTo>
                    <a:pt x="16613" y="25905"/>
                    <a:pt x="16606" y="25913"/>
                    <a:pt x="16601" y="25913"/>
                  </a:cubicBezTo>
                  <a:cubicBezTo>
                    <a:pt x="16588" y="25913"/>
                    <a:pt x="16587" y="25864"/>
                    <a:pt x="16603" y="25785"/>
                  </a:cubicBezTo>
                  <a:cubicBezTo>
                    <a:pt x="16641" y="25644"/>
                    <a:pt x="16622" y="25494"/>
                    <a:pt x="16553" y="25365"/>
                  </a:cubicBezTo>
                  <a:cubicBezTo>
                    <a:pt x="16496" y="25220"/>
                    <a:pt x="16466" y="25100"/>
                    <a:pt x="16479" y="25100"/>
                  </a:cubicBezTo>
                  <a:cubicBezTo>
                    <a:pt x="16484" y="25100"/>
                    <a:pt x="16496" y="25117"/>
                    <a:pt x="16515" y="25158"/>
                  </a:cubicBezTo>
                  <a:cubicBezTo>
                    <a:pt x="16545" y="25206"/>
                    <a:pt x="16560" y="25231"/>
                    <a:pt x="16562" y="25231"/>
                  </a:cubicBezTo>
                  <a:cubicBezTo>
                    <a:pt x="16565" y="25231"/>
                    <a:pt x="16555" y="25206"/>
                    <a:pt x="16534" y="25155"/>
                  </a:cubicBezTo>
                  <a:cubicBezTo>
                    <a:pt x="16518" y="25052"/>
                    <a:pt x="16500" y="24948"/>
                    <a:pt x="16490" y="24895"/>
                  </a:cubicBezTo>
                  <a:cubicBezTo>
                    <a:pt x="16481" y="24846"/>
                    <a:pt x="16451" y="24798"/>
                    <a:pt x="16432" y="24798"/>
                  </a:cubicBezTo>
                  <a:cubicBezTo>
                    <a:pt x="16432" y="24798"/>
                    <a:pt x="16431" y="24798"/>
                    <a:pt x="16431" y="24798"/>
                  </a:cubicBezTo>
                  <a:cubicBezTo>
                    <a:pt x="16465" y="24713"/>
                    <a:pt x="16456" y="24613"/>
                    <a:pt x="16406" y="24538"/>
                  </a:cubicBezTo>
                  <a:lnTo>
                    <a:pt x="16387" y="24431"/>
                  </a:lnTo>
                  <a:cubicBezTo>
                    <a:pt x="16384" y="24397"/>
                    <a:pt x="16371" y="24362"/>
                    <a:pt x="16346" y="24331"/>
                  </a:cubicBezTo>
                  <a:cubicBezTo>
                    <a:pt x="16318" y="24284"/>
                    <a:pt x="16330" y="24227"/>
                    <a:pt x="16340" y="24174"/>
                  </a:cubicBezTo>
                  <a:cubicBezTo>
                    <a:pt x="16352" y="24121"/>
                    <a:pt x="16361" y="24067"/>
                    <a:pt x="16346" y="24067"/>
                  </a:cubicBezTo>
                  <a:cubicBezTo>
                    <a:pt x="16345" y="24067"/>
                    <a:pt x="16344" y="24067"/>
                    <a:pt x="16343" y="24068"/>
                  </a:cubicBezTo>
                  <a:cubicBezTo>
                    <a:pt x="16343" y="24068"/>
                    <a:pt x="16342" y="24068"/>
                    <a:pt x="16342" y="24068"/>
                  </a:cubicBezTo>
                  <a:cubicBezTo>
                    <a:pt x="16320" y="24068"/>
                    <a:pt x="16283" y="23970"/>
                    <a:pt x="16252" y="23920"/>
                  </a:cubicBezTo>
                  <a:cubicBezTo>
                    <a:pt x="16231" y="23886"/>
                    <a:pt x="16233" y="23846"/>
                    <a:pt x="16246" y="23846"/>
                  </a:cubicBezTo>
                  <a:cubicBezTo>
                    <a:pt x="16251" y="23846"/>
                    <a:pt x="16257" y="23851"/>
                    <a:pt x="16265" y="23864"/>
                  </a:cubicBezTo>
                  <a:cubicBezTo>
                    <a:pt x="16286" y="23861"/>
                    <a:pt x="16286" y="23861"/>
                    <a:pt x="16286" y="23754"/>
                  </a:cubicBezTo>
                  <a:cubicBezTo>
                    <a:pt x="16277" y="23705"/>
                    <a:pt x="16262" y="23604"/>
                    <a:pt x="16240" y="23604"/>
                  </a:cubicBezTo>
                  <a:cubicBezTo>
                    <a:pt x="16240" y="23604"/>
                    <a:pt x="16240" y="23604"/>
                    <a:pt x="16239" y="23604"/>
                  </a:cubicBezTo>
                  <a:cubicBezTo>
                    <a:pt x="16239" y="23604"/>
                    <a:pt x="16239" y="23604"/>
                    <a:pt x="16239" y="23604"/>
                  </a:cubicBezTo>
                  <a:cubicBezTo>
                    <a:pt x="16217" y="23604"/>
                    <a:pt x="16164" y="23293"/>
                    <a:pt x="16174" y="23240"/>
                  </a:cubicBezTo>
                  <a:lnTo>
                    <a:pt x="16158" y="23137"/>
                  </a:lnTo>
                  <a:cubicBezTo>
                    <a:pt x="16149" y="23084"/>
                    <a:pt x="16117" y="23037"/>
                    <a:pt x="16108" y="22983"/>
                  </a:cubicBezTo>
                  <a:cubicBezTo>
                    <a:pt x="16102" y="22949"/>
                    <a:pt x="16089" y="22914"/>
                    <a:pt x="16070" y="22883"/>
                  </a:cubicBezTo>
                  <a:cubicBezTo>
                    <a:pt x="16061" y="22830"/>
                    <a:pt x="16051" y="22780"/>
                    <a:pt x="16070" y="22777"/>
                  </a:cubicBezTo>
                  <a:cubicBezTo>
                    <a:pt x="16020" y="22730"/>
                    <a:pt x="16020" y="22730"/>
                    <a:pt x="16055" y="22673"/>
                  </a:cubicBezTo>
                  <a:cubicBezTo>
                    <a:pt x="16095" y="22667"/>
                    <a:pt x="16095" y="22667"/>
                    <a:pt x="16045" y="22620"/>
                  </a:cubicBezTo>
                  <a:cubicBezTo>
                    <a:pt x="16017" y="22592"/>
                    <a:pt x="16011" y="22551"/>
                    <a:pt x="16026" y="22516"/>
                  </a:cubicBezTo>
                  <a:cubicBezTo>
                    <a:pt x="16044" y="22513"/>
                    <a:pt x="16037" y="22466"/>
                    <a:pt x="16020" y="22466"/>
                  </a:cubicBezTo>
                  <a:cubicBezTo>
                    <a:pt x="16019" y="22466"/>
                    <a:pt x="16018" y="22466"/>
                    <a:pt x="16017" y="22466"/>
                  </a:cubicBezTo>
                  <a:cubicBezTo>
                    <a:pt x="15967" y="22419"/>
                    <a:pt x="15917" y="22266"/>
                    <a:pt x="15961" y="22259"/>
                  </a:cubicBezTo>
                  <a:cubicBezTo>
                    <a:pt x="15951" y="22225"/>
                    <a:pt x="15939" y="22191"/>
                    <a:pt x="15920" y="22159"/>
                  </a:cubicBezTo>
                  <a:cubicBezTo>
                    <a:pt x="15870" y="22115"/>
                    <a:pt x="15870" y="22115"/>
                    <a:pt x="15910" y="22109"/>
                  </a:cubicBezTo>
                  <a:cubicBezTo>
                    <a:pt x="15945" y="22059"/>
                    <a:pt x="15932" y="21990"/>
                    <a:pt x="15882" y="21952"/>
                  </a:cubicBezTo>
                  <a:cubicBezTo>
                    <a:pt x="15867" y="21921"/>
                    <a:pt x="15860" y="21883"/>
                    <a:pt x="15863" y="21849"/>
                  </a:cubicBezTo>
                  <a:cubicBezTo>
                    <a:pt x="15866" y="21751"/>
                    <a:pt x="15838" y="21478"/>
                    <a:pt x="15809" y="21478"/>
                  </a:cubicBezTo>
                  <a:cubicBezTo>
                    <a:pt x="15806" y="21478"/>
                    <a:pt x="15803" y="21480"/>
                    <a:pt x="15801" y="21485"/>
                  </a:cubicBezTo>
                  <a:lnTo>
                    <a:pt x="15782" y="21382"/>
                  </a:lnTo>
                  <a:cubicBezTo>
                    <a:pt x="15785" y="21275"/>
                    <a:pt x="15776" y="21222"/>
                    <a:pt x="15744" y="21175"/>
                  </a:cubicBezTo>
                  <a:lnTo>
                    <a:pt x="15716" y="21125"/>
                  </a:lnTo>
                  <a:cubicBezTo>
                    <a:pt x="15735" y="21122"/>
                    <a:pt x="15747" y="21069"/>
                    <a:pt x="15738" y="21015"/>
                  </a:cubicBezTo>
                  <a:cubicBezTo>
                    <a:pt x="15731" y="20975"/>
                    <a:pt x="15729" y="20967"/>
                    <a:pt x="15719" y="20967"/>
                  </a:cubicBezTo>
                  <a:cubicBezTo>
                    <a:pt x="15717" y="20967"/>
                    <a:pt x="15714" y="20968"/>
                    <a:pt x="15710" y="20968"/>
                  </a:cubicBezTo>
                  <a:cubicBezTo>
                    <a:pt x="15706" y="20984"/>
                    <a:pt x="15703" y="20991"/>
                    <a:pt x="15699" y="20991"/>
                  </a:cubicBezTo>
                  <a:cubicBezTo>
                    <a:pt x="15692" y="20991"/>
                    <a:pt x="15685" y="20955"/>
                    <a:pt x="15679" y="20918"/>
                  </a:cubicBezTo>
                  <a:cubicBezTo>
                    <a:pt x="15669" y="20868"/>
                    <a:pt x="15682" y="20812"/>
                    <a:pt x="15700" y="20809"/>
                  </a:cubicBezTo>
                  <a:lnTo>
                    <a:pt x="15691" y="20755"/>
                  </a:lnTo>
                  <a:cubicBezTo>
                    <a:pt x="15689" y="20756"/>
                    <a:pt x="15686" y="20756"/>
                    <a:pt x="15684" y="20756"/>
                  </a:cubicBezTo>
                  <a:cubicBezTo>
                    <a:pt x="15649" y="20756"/>
                    <a:pt x="15642" y="20711"/>
                    <a:pt x="15663" y="20708"/>
                  </a:cubicBezTo>
                  <a:cubicBezTo>
                    <a:pt x="15672" y="20655"/>
                    <a:pt x="15669" y="20602"/>
                    <a:pt x="15657" y="20548"/>
                  </a:cubicBezTo>
                  <a:cubicBezTo>
                    <a:pt x="15656" y="20548"/>
                    <a:pt x="15655" y="20549"/>
                    <a:pt x="15655" y="20549"/>
                  </a:cubicBezTo>
                  <a:cubicBezTo>
                    <a:pt x="15642" y="20549"/>
                    <a:pt x="15643" y="20527"/>
                    <a:pt x="15648" y="20527"/>
                  </a:cubicBezTo>
                  <a:cubicBezTo>
                    <a:pt x="15650" y="20527"/>
                    <a:pt x="15654" y="20532"/>
                    <a:pt x="15657" y="20548"/>
                  </a:cubicBezTo>
                  <a:lnTo>
                    <a:pt x="15675" y="20545"/>
                  </a:lnTo>
                  <a:cubicBezTo>
                    <a:pt x="15685" y="20504"/>
                    <a:pt x="15675" y="20496"/>
                    <a:pt x="15662" y="20496"/>
                  </a:cubicBezTo>
                  <a:cubicBezTo>
                    <a:pt x="15658" y="20496"/>
                    <a:pt x="15652" y="20497"/>
                    <a:pt x="15647" y="20498"/>
                  </a:cubicBezTo>
                  <a:lnTo>
                    <a:pt x="15628" y="20392"/>
                  </a:lnTo>
                  <a:cubicBezTo>
                    <a:pt x="15622" y="20357"/>
                    <a:pt x="15615" y="20321"/>
                    <a:pt x="15608" y="20321"/>
                  </a:cubicBezTo>
                  <a:cubicBezTo>
                    <a:pt x="15604" y="20321"/>
                    <a:pt x="15601" y="20328"/>
                    <a:pt x="15597" y="20345"/>
                  </a:cubicBezTo>
                  <a:cubicBezTo>
                    <a:pt x="15592" y="20345"/>
                    <a:pt x="15588" y="20346"/>
                    <a:pt x="15583" y="20346"/>
                  </a:cubicBezTo>
                  <a:cubicBezTo>
                    <a:pt x="15568" y="20346"/>
                    <a:pt x="15554" y="20339"/>
                    <a:pt x="15547" y="20301"/>
                  </a:cubicBezTo>
                  <a:cubicBezTo>
                    <a:pt x="15546" y="20301"/>
                    <a:pt x="15546" y="20301"/>
                    <a:pt x="15545" y="20301"/>
                  </a:cubicBezTo>
                  <a:cubicBezTo>
                    <a:pt x="15534" y="20301"/>
                    <a:pt x="15535" y="20278"/>
                    <a:pt x="15539" y="20278"/>
                  </a:cubicBezTo>
                  <a:cubicBezTo>
                    <a:pt x="15541" y="20278"/>
                    <a:pt x="15544" y="20284"/>
                    <a:pt x="15547" y="20301"/>
                  </a:cubicBezTo>
                  <a:cubicBezTo>
                    <a:pt x="15569" y="20295"/>
                    <a:pt x="15591" y="20291"/>
                    <a:pt x="15581" y="20241"/>
                  </a:cubicBezTo>
                  <a:cubicBezTo>
                    <a:pt x="15572" y="20188"/>
                    <a:pt x="15591" y="20185"/>
                    <a:pt x="15591" y="20185"/>
                  </a:cubicBezTo>
                  <a:cubicBezTo>
                    <a:pt x="15596" y="20190"/>
                    <a:pt x="15600" y="20192"/>
                    <a:pt x="15603" y="20192"/>
                  </a:cubicBezTo>
                  <a:cubicBezTo>
                    <a:pt x="15630" y="20192"/>
                    <a:pt x="15582" y="20023"/>
                    <a:pt x="15556" y="19978"/>
                  </a:cubicBezTo>
                  <a:cubicBezTo>
                    <a:pt x="15494" y="19881"/>
                    <a:pt x="15487" y="19828"/>
                    <a:pt x="15528" y="19821"/>
                  </a:cubicBezTo>
                  <a:cubicBezTo>
                    <a:pt x="15569" y="19815"/>
                    <a:pt x="15509" y="19718"/>
                    <a:pt x="15437" y="19677"/>
                  </a:cubicBezTo>
                  <a:lnTo>
                    <a:pt x="15368" y="19633"/>
                  </a:lnTo>
                  <a:lnTo>
                    <a:pt x="15428" y="19624"/>
                  </a:lnTo>
                  <a:cubicBezTo>
                    <a:pt x="15503" y="19561"/>
                    <a:pt x="15503" y="19561"/>
                    <a:pt x="15434" y="19411"/>
                  </a:cubicBezTo>
                  <a:cubicBezTo>
                    <a:pt x="15393" y="19311"/>
                    <a:pt x="15393" y="19311"/>
                    <a:pt x="15415" y="19307"/>
                  </a:cubicBezTo>
                  <a:cubicBezTo>
                    <a:pt x="15434" y="19304"/>
                    <a:pt x="15428" y="19251"/>
                    <a:pt x="15400" y="19097"/>
                  </a:cubicBezTo>
                  <a:cubicBezTo>
                    <a:pt x="15372" y="18945"/>
                    <a:pt x="15363" y="18890"/>
                    <a:pt x="15342" y="18890"/>
                  </a:cubicBezTo>
                  <a:cubicBezTo>
                    <a:pt x="15341" y="18890"/>
                    <a:pt x="15341" y="18891"/>
                    <a:pt x="15340" y="18891"/>
                  </a:cubicBezTo>
                  <a:cubicBezTo>
                    <a:pt x="15340" y="18891"/>
                    <a:pt x="15331" y="18840"/>
                    <a:pt x="15324" y="18787"/>
                  </a:cubicBezTo>
                  <a:cubicBezTo>
                    <a:pt x="15349" y="18743"/>
                    <a:pt x="15329" y="18670"/>
                    <a:pt x="15304" y="18670"/>
                  </a:cubicBezTo>
                  <a:cubicBezTo>
                    <a:pt x="15297" y="18670"/>
                    <a:pt x="15290" y="18675"/>
                    <a:pt x="15284" y="18687"/>
                  </a:cubicBezTo>
                  <a:lnTo>
                    <a:pt x="15265" y="18584"/>
                  </a:lnTo>
                  <a:lnTo>
                    <a:pt x="15287" y="18580"/>
                  </a:lnTo>
                  <a:cubicBezTo>
                    <a:pt x="15306" y="18577"/>
                    <a:pt x="15290" y="18474"/>
                    <a:pt x="15215" y="18060"/>
                  </a:cubicBezTo>
                  <a:cubicBezTo>
                    <a:pt x="15137" y="17615"/>
                    <a:pt x="15125" y="17546"/>
                    <a:pt x="15089" y="17546"/>
                  </a:cubicBezTo>
                  <a:cubicBezTo>
                    <a:pt x="15087" y="17546"/>
                    <a:pt x="15085" y="17546"/>
                    <a:pt x="15083" y="17546"/>
                  </a:cubicBezTo>
                  <a:cubicBezTo>
                    <a:pt x="15030" y="17502"/>
                    <a:pt x="15024" y="17449"/>
                    <a:pt x="15064" y="17443"/>
                  </a:cubicBezTo>
                  <a:cubicBezTo>
                    <a:pt x="15083" y="17440"/>
                    <a:pt x="15095" y="17386"/>
                    <a:pt x="15075" y="17386"/>
                  </a:cubicBezTo>
                  <a:cubicBezTo>
                    <a:pt x="15075" y="17386"/>
                    <a:pt x="15074" y="17386"/>
                    <a:pt x="15074" y="17386"/>
                  </a:cubicBezTo>
                  <a:cubicBezTo>
                    <a:pt x="15064" y="17336"/>
                    <a:pt x="15064" y="17283"/>
                    <a:pt x="15067" y="17230"/>
                  </a:cubicBezTo>
                  <a:cubicBezTo>
                    <a:pt x="15083" y="17072"/>
                    <a:pt x="15054" y="17023"/>
                    <a:pt x="15032" y="17023"/>
                  </a:cubicBezTo>
                  <a:cubicBezTo>
                    <a:pt x="15031" y="17023"/>
                    <a:pt x="15030" y="17023"/>
                    <a:pt x="15030" y="17023"/>
                  </a:cubicBezTo>
                  <a:cubicBezTo>
                    <a:pt x="15020" y="17040"/>
                    <a:pt x="15015" y="17047"/>
                    <a:pt x="15012" y="17047"/>
                  </a:cubicBezTo>
                  <a:cubicBezTo>
                    <a:pt x="15006" y="17047"/>
                    <a:pt x="15014" y="17009"/>
                    <a:pt x="15020" y="16970"/>
                  </a:cubicBezTo>
                  <a:cubicBezTo>
                    <a:pt x="15033" y="16915"/>
                    <a:pt x="15045" y="16863"/>
                    <a:pt x="15025" y="16863"/>
                  </a:cubicBezTo>
                  <a:cubicBezTo>
                    <a:pt x="15025" y="16863"/>
                    <a:pt x="15024" y="16863"/>
                    <a:pt x="15024" y="16863"/>
                  </a:cubicBezTo>
                  <a:cubicBezTo>
                    <a:pt x="14995" y="16813"/>
                    <a:pt x="14920" y="16506"/>
                    <a:pt x="14961" y="16500"/>
                  </a:cubicBezTo>
                  <a:cubicBezTo>
                    <a:pt x="14961" y="16500"/>
                    <a:pt x="14951" y="16446"/>
                    <a:pt x="14942" y="16396"/>
                  </a:cubicBezTo>
                  <a:cubicBezTo>
                    <a:pt x="14942" y="16396"/>
                    <a:pt x="14941" y="16396"/>
                    <a:pt x="14941" y="16396"/>
                  </a:cubicBezTo>
                  <a:cubicBezTo>
                    <a:pt x="14920" y="16396"/>
                    <a:pt x="14901" y="16294"/>
                    <a:pt x="14886" y="16192"/>
                  </a:cubicBezTo>
                  <a:cubicBezTo>
                    <a:pt x="14867" y="16089"/>
                    <a:pt x="14857" y="16036"/>
                    <a:pt x="14876" y="16033"/>
                  </a:cubicBezTo>
                  <a:lnTo>
                    <a:pt x="14876" y="16033"/>
                  </a:lnTo>
                  <a:cubicBezTo>
                    <a:pt x="14884" y="16045"/>
                    <a:pt x="14890" y="16050"/>
                    <a:pt x="14893" y="16050"/>
                  </a:cubicBezTo>
                  <a:cubicBezTo>
                    <a:pt x="14901" y="16050"/>
                    <a:pt x="14888" y="16004"/>
                    <a:pt x="14857" y="15929"/>
                  </a:cubicBezTo>
                  <a:cubicBezTo>
                    <a:pt x="14851" y="15876"/>
                    <a:pt x="14798" y="15832"/>
                    <a:pt x="14789" y="15779"/>
                  </a:cubicBezTo>
                  <a:cubicBezTo>
                    <a:pt x="14788" y="15779"/>
                    <a:pt x="14787" y="15779"/>
                    <a:pt x="14787" y="15779"/>
                  </a:cubicBezTo>
                  <a:cubicBezTo>
                    <a:pt x="14768" y="15779"/>
                    <a:pt x="14738" y="15733"/>
                    <a:pt x="14729" y="15682"/>
                  </a:cubicBezTo>
                  <a:lnTo>
                    <a:pt x="14751" y="15678"/>
                  </a:lnTo>
                  <a:lnTo>
                    <a:pt x="14792" y="15672"/>
                  </a:lnTo>
                  <a:cubicBezTo>
                    <a:pt x="14783" y="15623"/>
                    <a:pt x="14773" y="15572"/>
                    <a:pt x="14756" y="15572"/>
                  </a:cubicBezTo>
                  <a:cubicBezTo>
                    <a:pt x="14755" y="15572"/>
                    <a:pt x="14755" y="15572"/>
                    <a:pt x="14754" y="15572"/>
                  </a:cubicBezTo>
                  <a:cubicBezTo>
                    <a:pt x="14763" y="15519"/>
                    <a:pt x="14754" y="15465"/>
                    <a:pt x="14738" y="15362"/>
                  </a:cubicBezTo>
                  <a:cubicBezTo>
                    <a:pt x="14720" y="15259"/>
                    <a:pt x="14701" y="15155"/>
                    <a:pt x="14669" y="15105"/>
                  </a:cubicBezTo>
                  <a:cubicBezTo>
                    <a:pt x="14704" y="15049"/>
                    <a:pt x="14647" y="14735"/>
                    <a:pt x="14597" y="14691"/>
                  </a:cubicBezTo>
                  <a:cubicBezTo>
                    <a:pt x="14597" y="14691"/>
                    <a:pt x="14596" y="14691"/>
                    <a:pt x="14596" y="14691"/>
                  </a:cubicBezTo>
                  <a:cubicBezTo>
                    <a:pt x="14575" y="14691"/>
                    <a:pt x="14566" y="14640"/>
                    <a:pt x="14579" y="14588"/>
                  </a:cubicBezTo>
                  <a:cubicBezTo>
                    <a:pt x="14594" y="14550"/>
                    <a:pt x="14588" y="14510"/>
                    <a:pt x="14560" y="14484"/>
                  </a:cubicBezTo>
                  <a:cubicBezTo>
                    <a:pt x="14532" y="14434"/>
                    <a:pt x="14541" y="14378"/>
                    <a:pt x="14553" y="14325"/>
                  </a:cubicBezTo>
                  <a:cubicBezTo>
                    <a:pt x="14582" y="14275"/>
                    <a:pt x="14579" y="14212"/>
                    <a:pt x="14547" y="14165"/>
                  </a:cubicBezTo>
                  <a:cubicBezTo>
                    <a:pt x="14516" y="14083"/>
                    <a:pt x="14494" y="13996"/>
                    <a:pt x="14478" y="13908"/>
                  </a:cubicBezTo>
                  <a:cubicBezTo>
                    <a:pt x="14451" y="13835"/>
                    <a:pt x="14439" y="13789"/>
                    <a:pt x="14429" y="13789"/>
                  </a:cubicBezTo>
                  <a:cubicBezTo>
                    <a:pt x="14425" y="13789"/>
                    <a:pt x="14422" y="13796"/>
                    <a:pt x="14419" y="13811"/>
                  </a:cubicBezTo>
                  <a:cubicBezTo>
                    <a:pt x="14418" y="13811"/>
                    <a:pt x="14416" y="13811"/>
                    <a:pt x="14415" y="13811"/>
                  </a:cubicBezTo>
                  <a:cubicBezTo>
                    <a:pt x="14396" y="13811"/>
                    <a:pt x="14369" y="13767"/>
                    <a:pt x="14369" y="13767"/>
                  </a:cubicBezTo>
                  <a:cubicBezTo>
                    <a:pt x="14346" y="13707"/>
                    <a:pt x="14345" y="13682"/>
                    <a:pt x="14349" y="13682"/>
                  </a:cubicBezTo>
                  <a:lnTo>
                    <a:pt x="14349" y="13682"/>
                  </a:lnTo>
                  <a:cubicBezTo>
                    <a:pt x="14352" y="13682"/>
                    <a:pt x="14357" y="13693"/>
                    <a:pt x="14359" y="13714"/>
                  </a:cubicBezTo>
                  <a:cubicBezTo>
                    <a:pt x="14376" y="13756"/>
                    <a:pt x="14384" y="13772"/>
                    <a:pt x="14389" y="13772"/>
                  </a:cubicBezTo>
                  <a:cubicBezTo>
                    <a:pt x="14396" y="13772"/>
                    <a:pt x="14396" y="13740"/>
                    <a:pt x="14403" y="13707"/>
                  </a:cubicBezTo>
                  <a:cubicBezTo>
                    <a:pt x="14406" y="13638"/>
                    <a:pt x="14400" y="13566"/>
                    <a:pt x="14384" y="13497"/>
                  </a:cubicBezTo>
                  <a:cubicBezTo>
                    <a:pt x="14378" y="13447"/>
                    <a:pt x="14359" y="13341"/>
                    <a:pt x="14350" y="13291"/>
                  </a:cubicBezTo>
                  <a:cubicBezTo>
                    <a:pt x="14344" y="13135"/>
                    <a:pt x="14335" y="13084"/>
                    <a:pt x="14314" y="13084"/>
                  </a:cubicBezTo>
                  <a:cubicBezTo>
                    <a:pt x="14313" y="13084"/>
                    <a:pt x="14313" y="13084"/>
                    <a:pt x="14312" y="13084"/>
                  </a:cubicBezTo>
                  <a:cubicBezTo>
                    <a:pt x="14288" y="13087"/>
                    <a:pt x="14278" y="13089"/>
                    <a:pt x="14278" y="13089"/>
                  </a:cubicBezTo>
                  <a:cubicBezTo>
                    <a:pt x="14278" y="13089"/>
                    <a:pt x="14282" y="13088"/>
                    <a:pt x="14290" y="13087"/>
                  </a:cubicBezTo>
                  <a:cubicBezTo>
                    <a:pt x="14325" y="13027"/>
                    <a:pt x="14221" y="12457"/>
                    <a:pt x="14171" y="12410"/>
                  </a:cubicBezTo>
                  <a:lnTo>
                    <a:pt x="14193" y="12407"/>
                  </a:lnTo>
                  <a:cubicBezTo>
                    <a:pt x="14212" y="12404"/>
                    <a:pt x="14206" y="12354"/>
                    <a:pt x="14187" y="12250"/>
                  </a:cubicBezTo>
                  <a:cubicBezTo>
                    <a:pt x="14177" y="12197"/>
                    <a:pt x="14118" y="11993"/>
                    <a:pt x="14093" y="11836"/>
                  </a:cubicBezTo>
                  <a:cubicBezTo>
                    <a:pt x="14056" y="11632"/>
                    <a:pt x="14028" y="11479"/>
                    <a:pt x="14009" y="11479"/>
                  </a:cubicBezTo>
                  <a:cubicBezTo>
                    <a:pt x="14009" y="11479"/>
                    <a:pt x="14008" y="11479"/>
                    <a:pt x="14008" y="11479"/>
                  </a:cubicBezTo>
                  <a:cubicBezTo>
                    <a:pt x="13999" y="11426"/>
                    <a:pt x="13999" y="11426"/>
                    <a:pt x="14018" y="11423"/>
                  </a:cubicBezTo>
                  <a:cubicBezTo>
                    <a:pt x="14026" y="11436"/>
                    <a:pt x="14032" y="11441"/>
                    <a:pt x="14035" y="11441"/>
                  </a:cubicBezTo>
                  <a:cubicBezTo>
                    <a:pt x="14044" y="11441"/>
                    <a:pt x="14037" y="11405"/>
                    <a:pt x="14030" y="11366"/>
                  </a:cubicBezTo>
                  <a:cubicBezTo>
                    <a:pt x="14023" y="11328"/>
                    <a:pt x="14009" y="11321"/>
                    <a:pt x="13994" y="11321"/>
                  </a:cubicBezTo>
                  <a:cubicBezTo>
                    <a:pt x="13989" y="11321"/>
                    <a:pt x="13985" y="11322"/>
                    <a:pt x="13980" y="11322"/>
                  </a:cubicBezTo>
                  <a:cubicBezTo>
                    <a:pt x="13979" y="11323"/>
                    <a:pt x="13979" y="11323"/>
                    <a:pt x="13978" y="11323"/>
                  </a:cubicBezTo>
                  <a:cubicBezTo>
                    <a:pt x="13958" y="11323"/>
                    <a:pt x="13949" y="11269"/>
                    <a:pt x="13952" y="11166"/>
                  </a:cubicBezTo>
                  <a:cubicBezTo>
                    <a:pt x="13949" y="11025"/>
                    <a:pt x="13924" y="10887"/>
                    <a:pt x="13880" y="10752"/>
                  </a:cubicBezTo>
                  <a:cubicBezTo>
                    <a:pt x="13870" y="10699"/>
                    <a:pt x="13861" y="10649"/>
                    <a:pt x="13880" y="10646"/>
                  </a:cubicBezTo>
                  <a:cubicBezTo>
                    <a:pt x="13899" y="10555"/>
                    <a:pt x="13880" y="10464"/>
                    <a:pt x="13836" y="10385"/>
                  </a:cubicBezTo>
                  <a:cubicBezTo>
                    <a:pt x="13826" y="10332"/>
                    <a:pt x="13826" y="10332"/>
                    <a:pt x="13845" y="10329"/>
                  </a:cubicBezTo>
                  <a:cubicBezTo>
                    <a:pt x="13858" y="10276"/>
                    <a:pt x="13880" y="10273"/>
                    <a:pt x="13826" y="10226"/>
                  </a:cubicBezTo>
                  <a:cubicBezTo>
                    <a:pt x="13786" y="10110"/>
                    <a:pt x="13764" y="9987"/>
                    <a:pt x="13764" y="9862"/>
                  </a:cubicBezTo>
                  <a:cubicBezTo>
                    <a:pt x="13755" y="9813"/>
                    <a:pt x="13745" y="9762"/>
                    <a:pt x="13725" y="9762"/>
                  </a:cubicBezTo>
                  <a:cubicBezTo>
                    <a:pt x="13724" y="9762"/>
                    <a:pt x="13724" y="9762"/>
                    <a:pt x="13723" y="9762"/>
                  </a:cubicBezTo>
                  <a:lnTo>
                    <a:pt x="13704" y="9765"/>
                  </a:lnTo>
                  <a:cubicBezTo>
                    <a:pt x="13736" y="9709"/>
                    <a:pt x="13736" y="9709"/>
                    <a:pt x="13685" y="9662"/>
                  </a:cubicBezTo>
                  <a:cubicBezTo>
                    <a:pt x="13685" y="9662"/>
                    <a:pt x="13684" y="9662"/>
                    <a:pt x="13683" y="9662"/>
                  </a:cubicBezTo>
                  <a:cubicBezTo>
                    <a:pt x="13663" y="9662"/>
                    <a:pt x="13655" y="9614"/>
                    <a:pt x="13676" y="9611"/>
                  </a:cubicBezTo>
                  <a:cubicBezTo>
                    <a:pt x="13682" y="9574"/>
                    <a:pt x="13682" y="9539"/>
                    <a:pt x="13679" y="9505"/>
                  </a:cubicBezTo>
                  <a:cubicBezTo>
                    <a:pt x="13670" y="9452"/>
                    <a:pt x="13604" y="9195"/>
                    <a:pt x="13557" y="8938"/>
                  </a:cubicBezTo>
                  <a:cubicBezTo>
                    <a:pt x="13483" y="8529"/>
                    <a:pt x="13458" y="8370"/>
                    <a:pt x="13436" y="8370"/>
                  </a:cubicBezTo>
                  <a:cubicBezTo>
                    <a:pt x="13436" y="8370"/>
                    <a:pt x="13435" y="8370"/>
                    <a:pt x="13435" y="8370"/>
                  </a:cubicBezTo>
                  <a:cubicBezTo>
                    <a:pt x="13410" y="8342"/>
                    <a:pt x="13400" y="8301"/>
                    <a:pt x="13416" y="8264"/>
                  </a:cubicBezTo>
                  <a:cubicBezTo>
                    <a:pt x="13425" y="8214"/>
                    <a:pt x="13422" y="8157"/>
                    <a:pt x="13410" y="8107"/>
                  </a:cubicBezTo>
                  <a:cubicBezTo>
                    <a:pt x="13400" y="8054"/>
                    <a:pt x="13391" y="8004"/>
                    <a:pt x="13413" y="8001"/>
                  </a:cubicBezTo>
                  <a:cubicBezTo>
                    <a:pt x="13391" y="7969"/>
                    <a:pt x="13375" y="7935"/>
                    <a:pt x="13372" y="7900"/>
                  </a:cubicBezTo>
                  <a:cubicBezTo>
                    <a:pt x="13394" y="7894"/>
                    <a:pt x="13385" y="7844"/>
                    <a:pt x="13353" y="7794"/>
                  </a:cubicBezTo>
                  <a:cubicBezTo>
                    <a:pt x="13303" y="7750"/>
                    <a:pt x="13303" y="7750"/>
                    <a:pt x="13344" y="7744"/>
                  </a:cubicBezTo>
                  <a:cubicBezTo>
                    <a:pt x="13362" y="7741"/>
                    <a:pt x="13361" y="7625"/>
                    <a:pt x="13352" y="7625"/>
                  </a:cubicBezTo>
                  <a:lnTo>
                    <a:pt x="13352" y="7625"/>
                  </a:lnTo>
                  <a:cubicBezTo>
                    <a:pt x="13351" y="7625"/>
                    <a:pt x="13349" y="7629"/>
                    <a:pt x="13347" y="7637"/>
                  </a:cubicBezTo>
                  <a:cubicBezTo>
                    <a:pt x="13347" y="7637"/>
                    <a:pt x="13346" y="7637"/>
                    <a:pt x="13346" y="7637"/>
                  </a:cubicBezTo>
                  <a:cubicBezTo>
                    <a:pt x="13328" y="7637"/>
                    <a:pt x="13309" y="7536"/>
                    <a:pt x="13278" y="7487"/>
                  </a:cubicBezTo>
                  <a:cubicBezTo>
                    <a:pt x="13269" y="7437"/>
                    <a:pt x="13259" y="7383"/>
                    <a:pt x="13281" y="7380"/>
                  </a:cubicBezTo>
                  <a:cubicBezTo>
                    <a:pt x="13294" y="7324"/>
                    <a:pt x="13225" y="7070"/>
                    <a:pt x="13197" y="7020"/>
                  </a:cubicBezTo>
                  <a:cubicBezTo>
                    <a:pt x="13196" y="7020"/>
                    <a:pt x="13195" y="7020"/>
                    <a:pt x="13195" y="7020"/>
                  </a:cubicBezTo>
                  <a:cubicBezTo>
                    <a:pt x="13174" y="7020"/>
                    <a:pt x="13166" y="6973"/>
                    <a:pt x="13187" y="6970"/>
                  </a:cubicBezTo>
                  <a:cubicBezTo>
                    <a:pt x="13206" y="6966"/>
                    <a:pt x="13200" y="6913"/>
                    <a:pt x="13190" y="6863"/>
                  </a:cubicBezTo>
                  <a:cubicBezTo>
                    <a:pt x="13159" y="6813"/>
                    <a:pt x="13181" y="6810"/>
                    <a:pt x="13200" y="6807"/>
                  </a:cubicBezTo>
                  <a:cubicBezTo>
                    <a:pt x="13208" y="6819"/>
                    <a:pt x="13213" y="6824"/>
                    <a:pt x="13216" y="6824"/>
                  </a:cubicBezTo>
                  <a:cubicBezTo>
                    <a:pt x="13226" y="6824"/>
                    <a:pt x="13217" y="6777"/>
                    <a:pt x="13203" y="6700"/>
                  </a:cubicBezTo>
                  <a:cubicBezTo>
                    <a:pt x="13171" y="6650"/>
                    <a:pt x="13140" y="6443"/>
                    <a:pt x="13103" y="6290"/>
                  </a:cubicBezTo>
                  <a:cubicBezTo>
                    <a:pt x="13046" y="6033"/>
                    <a:pt x="13015" y="5986"/>
                    <a:pt x="12949" y="5892"/>
                  </a:cubicBezTo>
                  <a:lnTo>
                    <a:pt x="12899" y="5851"/>
                  </a:lnTo>
                  <a:lnTo>
                    <a:pt x="12940" y="5841"/>
                  </a:lnTo>
                  <a:cubicBezTo>
                    <a:pt x="12958" y="5838"/>
                    <a:pt x="12990" y="5776"/>
                    <a:pt x="12990" y="5776"/>
                  </a:cubicBezTo>
                  <a:cubicBezTo>
                    <a:pt x="12981" y="5740"/>
                    <a:pt x="12967" y="5731"/>
                    <a:pt x="12954" y="5731"/>
                  </a:cubicBezTo>
                  <a:cubicBezTo>
                    <a:pt x="12948" y="5731"/>
                    <a:pt x="12942" y="5733"/>
                    <a:pt x="12936" y="5735"/>
                  </a:cubicBezTo>
                  <a:cubicBezTo>
                    <a:pt x="12935" y="5735"/>
                    <a:pt x="12934" y="5735"/>
                    <a:pt x="12933" y="5735"/>
                  </a:cubicBezTo>
                  <a:cubicBezTo>
                    <a:pt x="12913" y="5735"/>
                    <a:pt x="12898" y="5685"/>
                    <a:pt x="12889" y="5584"/>
                  </a:cubicBezTo>
                  <a:cubicBezTo>
                    <a:pt x="12877" y="5481"/>
                    <a:pt x="12861" y="5431"/>
                    <a:pt x="12824" y="5387"/>
                  </a:cubicBezTo>
                  <a:cubicBezTo>
                    <a:pt x="12805" y="5337"/>
                    <a:pt x="12795" y="5284"/>
                    <a:pt x="12795" y="5230"/>
                  </a:cubicBezTo>
                  <a:cubicBezTo>
                    <a:pt x="12784" y="5193"/>
                    <a:pt x="12781" y="5184"/>
                    <a:pt x="12772" y="5184"/>
                  </a:cubicBezTo>
                  <a:cubicBezTo>
                    <a:pt x="12769" y="5184"/>
                    <a:pt x="12766" y="5185"/>
                    <a:pt x="12761" y="5186"/>
                  </a:cubicBezTo>
                  <a:cubicBezTo>
                    <a:pt x="12760" y="5187"/>
                    <a:pt x="12759" y="5187"/>
                    <a:pt x="12758" y="5187"/>
                  </a:cubicBezTo>
                  <a:cubicBezTo>
                    <a:pt x="12740" y="5187"/>
                    <a:pt x="12727" y="5139"/>
                    <a:pt x="12730" y="5086"/>
                  </a:cubicBezTo>
                  <a:cubicBezTo>
                    <a:pt x="12748" y="5025"/>
                    <a:pt x="12688" y="4885"/>
                    <a:pt x="12668" y="4885"/>
                  </a:cubicBezTo>
                  <a:cubicBezTo>
                    <a:pt x="12668" y="4885"/>
                    <a:pt x="12667" y="4886"/>
                    <a:pt x="12667" y="4886"/>
                  </a:cubicBezTo>
                  <a:cubicBezTo>
                    <a:pt x="12665" y="4886"/>
                    <a:pt x="12664" y="4887"/>
                    <a:pt x="12662" y="4887"/>
                  </a:cubicBezTo>
                  <a:cubicBezTo>
                    <a:pt x="12645" y="4887"/>
                    <a:pt x="12625" y="4841"/>
                    <a:pt x="12607" y="4798"/>
                  </a:cubicBezTo>
                  <a:cubicBezTo>
                    <a:pt x="12589" y="4748"/>
                    <a:pt x="12564" y="4701"/>
                    <a:pt x="12526" y="4660"/>
                  </a:cubicBezTo>
                  <a:cubicBezTo>
                    <a:pt x="12507" y="4613"/>
                    <a:pt x="12485" y="4563"/>
                    <a:pt x="12485" y="4563"/>
                  </a:cubicBezTo>
                  <a:cubicBezTo>
                    <a:pt x="12479" y="4548"/>
                    <a:pt x="12479" y="4542"/>
                    <a:pt x="12482" y="4542"/>
                  </a:cubicBezTo>
                  <a:cubicBezTo>
                    <a:pt x="12488" y="4542"/>
                    <a:pt x="12511" y="4571"/>
                    <a:pt x="12526" y="4604"/>
                  </a:cubicBezTo>
                  <a:lnTo>
                    <a:pt x="12526" y="4547"/>
                  </a:lnTo>
                  <a:cubicBezTo>
                    <a:pt x="12485" y="4450"/>
                    <a:pt x="12457" y="4406"/>
                    <a:pt x="12416" y="4369"/>
                  </a:cubicBezTo>
                  <a:cubicBezTo>
                    <a:pt x="12354" y="4340"/>
                    <a:pt x="12354" y="4340"/>
                    <a:pt x="12391" y="4322"/>
                  </a:cubicBezTo>
                  <a:cubicBezTo>
                    <a:pt x="12410" y="4312"/>
                    <a:pt x="12404" y="4256"/>
                    <a:pt x="12360" y="4218"/>
                  </a:cubicBezTo>
                  <a:cubicBezTo>
                    <a:pt x="12297" y="4190"/>
                    <a:pt x="12294" y="4137"/>
                    <a:pt x="12313" y="4127"/>
                  </a:cubicBezTo>
                  <a:lnTo>
                    <a:pt x="12313" y="4127"/>
                  </a:lnTo>
                  <a:cubicBezTo>
                    <a:pt x="12330" y="4135"/>
                    <a:pt x="12342" y="4141"/>
                    <a:pt x="12347" y="4141"/>
                  </a:cubicBezTo>
                  <a:cubicBezTo>
                    <a:pt x="12362" y="4141"/>
                    <a:pt x="12334" y="4105"/>
                    <a:pt x="12238" y="3986"/>
                  </a:cubicBezTo>
                  <a:cubicBezTo>
                    <a:pt x="12194" y="3889"/>
                    <a:pt x="12059" y="3726"/>
                    <a:pt x="11974" y="3595"/>
                  </a:cubicBezTo>
                  <a:cubicBezTo>
                    <a:pt x="11858" y="3419"/>
                    <a:pt x="11808" y="3328"/>
                    <a:pt x="11789" y="3278"/>
                  </a:cubicBezTo>
                  <a:cubicBezTo>
                    <a:pt x="11793" y="3276"/>
                    <a:pt x="11796" y="3273"/>
                    <a:pt x="11798" y="3270"/>
                  </a:cubicBezTo>
                  <a:lnTo>
                    <a:pt x="11798" y="3270"/>
                  </a:lnTo>
                  <a:cubicBezTo>
                    <a:pt x="11796" y="3271"/>
                    <a:pt x="11793" y="3271"/>
                    <a:pt x="11791" y="3271"/>
                  </a:cubicBezTo>
                  <a:cubicBezTo>
                    <a:pt x="11761" y="3271"/>
                    <a:pt x="11726" y="3225"/>
                    <a:pt x="11645" y="3121"/>
                  </a:cubicBezTo>
                  <a:cubicBezTo>
                    <a:pt x="11595" y="3027"/>
                    <a:pt x="11523" y="2949"/>
                    <a:pt x="11435" y="2886"/>
                  </a:cubicBezTo>
                  <a:lnTo>
                    <a:pt x="11435" y="2886"/>
                  </a:lnTo>
                  <a:lnTo>
                    <a:pt x="11501" y="2971"/>
                  </a:lnTo>
                  <a:cubicBezTo>
                    <a:pt x="11494" y="2976"/>
                    <a:pt x="11488" y="2978"/>
                    <a:pt x="11481" y="2978"/>
                  </a:cubicBezTo>
                  <a:cubicBezTo>
                    <a:pt x="11454" y="2978"/>
                    <a:pt x="11426" y="2936"/>
                    <a:pt x="11388" y="2858"/>
                  </a:cubicBezTo>
                  <a:cubicBezTo>
                    <a:pt x="11357" y="2817"/>
                    <a:pt x="11373" y="2805"/>
                    <a:pt x="11388" y="2792"/>
                  </a:cubicBezTo>
                  <a:cubicBezTo>
                    <a:pt x="11404" y="2780"/>
                    <a:pt x="11385" y="2726"/>
                    <a:pt x="11351" y="2689"/>
                  </a:cubicBezTo>
                  <a:cubicBezTo>
                    <a:pt x="11326" y="2663"/>
                    <a:pt x="11303" y="2637"/>
                    <a:pt x="11295" y="2637"/>
                  </a:cubicBezTo>
                  <a:cubicBezTo>
                    <a:pt x="11291" y="2637"/>
                    <a:pt x="11291" y="2645"/>
                    <a:pt x="11297" y="2664"/>
                  </a:cubicBezTo>
                  <a:cubicBezTo>
                    <a:pt x="11292" y="2668"/>
                    <a:pt x="11288" y="2671"/>
                    <a:pt x="11284" y="2671"/>
                  </a:cubicBezTo>
                  <a:cubicBezTo>
                    <a:pt x="11277" y="2671"/>
                    <a:pt x="11269" y="2663"/>
                    <a:pt x="11247" y="2639"/>
                  </a:cubicBezTo>
                  <a:cubicBezTo>
                    <a:pt x="11213" y="2595"/>
                    <a:pt x="11172" y="2560"/>
                    <a:pt x="11125" y="2535"/>
                  </a:cubicBezTo>
                  <a:cubicBezTo>
                    <a:pt x="11123" y="2538"/>
                    <a:pt x="11120" y="2539"/>
                    <a:pt x="11117" y="2539"/>
                  </a:cubicBezTo>
                  <a:cubicBezTo>
                    <a:pt x="11099" y="2539"/>
                    <a:pt x="11069" y="2505"/>
                    <a:pt x="11037" y="2473"/>
                  </a:cubicBezTo>
                  <a:cubicBezTo>
                    <a:pt x="11015" y="2426"/>
                    <a:pt x="10984" y="2382"/>
                    <a:pt x="10946" y="2344"/>
                  </a:cubicBezTo>
                  <a:lnTo>
                    <a:pt x="10946" y="2344"/>
                  </a:lnTo>
                  <a:cubicBezTo>
                    <a:pt x="10950" y="2340"/>
                    <a:pt x="10956" y="2335"/>
                    <a:pt x="10962" y="2328"/>
                  </a:cubicBezTo>
                  <a:cubicBezTo>
                    <a:pt x="10978" y="2313"/>
                    <a:pt x="10956" y="2263"/>
                    <a:pt x="10956" y="2263"/>
                  </a:cubicBezTo>
                  <a:cubicBezTo>
                    <a:pt x="10932" y="2243"/>
                    <a:pt x="10918" y="2238"/>
                    <a:pt x="10910" y="2238"/>
                  </a:cubicBezTo>
                  <a:cubicBezTo>
                    <a:pt x="10905" y="2238"/>
                    <a:pt x="10903" y="2241"/>
                    <a:pt x="10903" y="2241"/>
                  </a:cubicBezTo>
                  <a:cubicBezTo>
                    <a:pt x="10902" y="2241"/>
                    <a:pt x="10902" y="2241"/>
                    <a:pt x="10902" y="2241"/>
                  </a:cubicBezTo>
                  <a:cubicBezTo>
                    <a:pt x="10883" y="2241"/>
                    <a:pt x="10656" y="2032"/>
                    <a:pt x="10407" y="1821"/>
                  </a:cubicBezTo>
                  <a:cubicBezTo>
                    <a:pt x="10141" y="1617"/>
                    <a:pt x="9859" y="1401"/>
                    <a:pt x="9787" y="1366"/>
                  </a:cubicBezTo>
                  <a:cubicBezTo>
                    <a:pt x="9726" y="1308"/>
                    <a:pt x="9628" y="1242"/>
                    <a:pt x="9610" y="1242"/>
                  </a:cubicBezTo>
                  <a:cubicBezTo>
                    <a:pt x="9605" y="1242"/>
                    <a:pt x="9605" y="1245"/>
                    <a:pt x="9611" y="1254"/>
                  </a:cubicBezTo>
                  <a:cubicBezTo>
                    <a:pt x="9611" y="1255"/>
                    <a:pt x="9609" y="1255"/>
                    <a:pt x="9607" y="1255"/>
                  </a:cubicBezTo>
                  <a:cubicBezTo>
                    <a:pt x="9574" y="1255"/>
                    <a:pt x="9370" y="1114"/>
                    <a:pt x="9104" y="984"/>
                  </a:cubicBezTo>
                  <a:cubicBezTo>
                    <a:pt x="8808" y="816"/>
                    <a:pt x="8575" y="728"/>
                    <a:pt x="8536" y="728"/>
                  </a:cubicBezTo>
                  <a:cubicBezTo>
                    <a:pt x="8533" y="728"/>
                    <a:pt x="8531" y="729"/>
                    <a:pt x="8530" y="730"/>
                  </a:cubicBezTo>
                  <a:lnTo>
                    <a:pt x="8386" y="671"/>
                  </a:lnTo>
                  <a:cubicBezTo>
                    <a:pt x="8305" y="639"/>
                    <a:pt x="8220" y="611"/>
                    <a:pt x="8135" y="589"/>
                  </a:cubicBezTo>
                  <a:cubicBezTo>
                    <a:pt x="8130" y="589"/>
                    <a:pt x="8125" y="590"/>
                    <a:pt x="8120" y="590"/>
                  </a:cubicBezTo>
                  <a:cubicBezTo>
                    <a:pt x="8071" y="590"/>
                    <a:pt x="8034" y="576"/>
                    <a:pt x="8085" y="574"/>
                  </a:cubicBezTo>
                  <a:cubicBezTo>
                    <a:pt x="8095" y="555"/>
                    <a:pt x="8101" y="536"/>
                    <a:pt x="8051" y="520"/>
                  </a:cubicBezTo>
                  <a:cubicBezTo>
                    <a:pt x="8012" y="507"/>
                    <a:pt x="7988" y="502"/>
                    <a:pt x="7972" y="502"/>
                  </a:cubicBezTo>
                  <a:cubicBezTo>
                    <a:pt x="7946" y="502"/>
                    <a:pt x="7942" y="515"/>
                    <a:pt x="7938" y="527"/>
                  </a:cubicBezTo>
                  <a:cubicBezTo>
                    <a:pt x="7936" y="534"/>
                    <a:pt x="7927" y="536"/>
                    <a:pt x="7917" y="536"/>
                  </a:cubicBezTo>
                  <a:cubicBezTo>
                    <a:pt x="7901" y="536"/>
                    <a:pt x="7882" y="530"/>
                    <a:pt x="7882" y="530"/>
                  </a:cubicBezTo>
                  <a:cubicBezTo>
                    <a:pt x="7831" y="514"/>
                    <a:pt x="7831" y="514"/>
                    <a:pt x="7838" y="495"/>
                  </a:cubicBezTo>
                  <a:cubicBezTo>
                    <a:pt x="7844" y="473"/>
                    <a:pt x="7853" y="454"/>
                    <a:pt x="7853" y="454"/>
                  </a:cubicBezTo>
                  <a:lnTo>
                    <a:pt x="7803" y="439"/>
                  </a:lnTo>
                  <a:cubicBezTo>
                    <a:pt x="7801" y="446"/>
                    <a:pt x="7792" y="448"/>
                    <a:pt x="7783" y="448"/>
                  </a:cubicBezTo>
                  <a:cubicBezTo>
                    <a:pt x="7766" y="448"/>
                    <a:pt x="7747" y="442"/>
                    <a:pt x="7747" y="442"/>
                  </a:cubicBezTo>
                  <a:cubicBezTo>
                    <a:pt x="7697" y="426"/>
                    <a:pt x="7697" y="426"/>
                    <a:pt x="7709" y="386"/>
                  </a:cubicBezTo>
                  <a:cubicBezTo>
                    <a:pt x="7718" y="360"/>
                    <a:pt x="7697" y="343"/>
                    <a:pt x="7663" y="343"/>
                  </a:cubicBezTo>
                  <a:cubicBezTo>
                    <a:pt x="7647" y="343"/>
                    <a:pt x="7629" y="346"/>
                    <a:pt x="7609" y="354"/>
                  </a:cubicBezTo>
                  <a:cubicBezTo>
                    <a:pt x="7574" y="348"/>
                    <a:pt x="7537" y="345"/>
                    <a:pt x="7502" y="345"/>
                  </a:cubicBezTo>
                  <a:cubicBezTo>
                    <a:pt x="7480" y="318"/>
                    <a:pt x="7437" y="310"/>
                    <a:pt x="7393" y="310"/>
                  </a:cubicBezTo>
                  <a:cubicBezTo>
                    <a:pt x="7356" y="310"/>
                    <a:pt x="7318" y="315"/>
                    <a:pt x="7292" y="320"/>
                  </a:cubicBezTo>
                  <a:cubicBezTo>
                    <a:pt x="7272" y="287"/>
                    <a:pt x="7236" y="269"/>
                    <a:pt x="7198" y="269"/>
                  </a:cubicBezTo>
                  <a:cubicBezTo>
                    <a:pt x="7178" y="269"/>
                    <a:pt x="7158" y="274"/>
                    <a:pt x="7139" y="285"/>
                  </a:cubicBezTo>
                  <a:cubicBezTo>
                    <a:pt x="7138" y="291"/>
                    <a:pt x="7132" y="294"/>
                    <a:pt x="7123" y="294"/>
                  </a:cubicBezTo>
                  <a:cubicBezTo>
                    <a:pt x="7104" y="294"/>
                    <a:pt x="7071" y="281"/>
                    <a:pt x="7039" y="260"/>
                  </a:cubicBezTo>
                  <a:cubicBezTo>
                    <a:pt x="6979" y="226"/>
                    <a:pt x="6910" y="204"/>
                    <a:pt x="6838" y="197"/>
                  </a:cubicBezTo>
                  <a:cubicBezTo>
                    <a:pt x="6832" y="199"/>
                    <a:pt x="6823" y="199"/>
                    <a:pt x="6810" y="199"/>
                  </a:cubicBezTo>
                  <a:cubicBezTo>
                    <a:pt x="6763" y="199"/>
                    <a:pt x="6674" y="191"/>
                    <a:pt x="6556" y="179"/>
                  </a:cubicBezTo>
                  <a:cubicBezTo>
                    <a:pt x="6409" y="163"/>
                    <a:pt x="6214" y="125"/>
                    <a:pt x="6004" y="122"/>
                  </a:cubicBezTo>
                  <a:cubicBezTo>
                    <a:pt x="5771" y="108"/>
                    <a:pt x="5574" y="102"/>
                    <a:pt x="5436" y="102"/>
                  </a:cubicBezTo>
                  <a:cubicBezTo>
                    <a:pt x="5298" y="102"/>
                    <a:pt x="5218" y="108"/>
                    <a:pt x="5218" y="119"/>
                  </a:cubicBezTo>
                  <a:cubicBezTo>
                    <a:pt x="5212" y="120"/>
                    <a:pt x="5207" y="120"/>
                    <a:pt x="5201" y="120"/>
                  </a:cubicBezTo>
                  <a:cubicBezTo>
                    <a:pt x="5171" y="120"/>
                    <a:pt x="5141" y="113"/>
                    <a:pt x="5114" y="97"/>
                  </a:cubicBezTo>
                  <a:cubicBezTo>
                    <a:pt x="5114" y="90"/>
                    <a:pt x="5106" y="85"/>
                    <a:pt x="5092" y="85"/>
                  </a:cubicBezTo>
                  <a:cubicBezTo>
                    <a:pt x="5071" y="85"/>
                    <a:pt x="5040" y="95"/>
                    <a:pt x="5008" y="119"/>
                  </a:cubicBezTo>
                  <a:cubicBezTo>
                    <a:pt x="4977" y="130"/>
                    <a:pt x="4964" y="142"/>
                    <a:pt x="4958" y="142"/>
                  </a:cubicBezTo>
                  <a:cubicBezTo>
                    <a:pt x="4955" y="142"/>
                    <a:pt x="4955" y="136"/>
                    <a:pt x="4955" y="119"/>
                  </a:cubicBezTo>
                  <a:cubicBezTo>
                    <a:pt x="4955" y="97"/>
                    <a:pt x="4851" y="97"/>
                    <a:pt x="4638" y="97"/>
                  </a:cubicBezTo>
                  <a:cubicBezTo>
                    <a:pt x="4481" y="97"/>
                    <a:pt x="4271" y="97"/>
                    <a:pt x="4271" y="116"/>
                  </a:cubicBezTo>
                  <a:cubicBezTo>
                    <a:pt x="4218" y="127"/>
                    <a:pt x="4192" y="132"/>
                    <a:pt x="4185" y="132"/>
                  </a:cubicBezTo>
                  <a:cubicBezTo>
                    <a:pt x="4178" y="132"/>
                    <a:pt x="4192" y="127"/>
                    <a:pt x="4218" y="116"/>
                  </a:cubicBezTo>
                  <a:cubicBezTo>
                    <a:pt x="4252" y="90"/>
                    <a:pt x="4161" y="72"/>
                    <a:pt x="4049" y="72"/>
                  </a:cubicBezTo>
                  <a:cubicBezTo>
                    <a:pt x="3982" y="72"/>
                    <a:pt x="3908" y="79"/>
                    <a:pt x="3848" y="94"/>
                  </a:cubicBezTo>
                  <a:cubicBezTo>
                    <a:pt x="3798" y="94"/>
                    <a:pt x="3745" y="94"/>
                    <a:pt x="3745" y="72"/>
                  </a:cubicBezTo>
                  <a:cubicBezTo>
                    <a:pt x="3657" y="72"/>
                    <a:pt x="3569" y="78"/>
                    <a:pt x="3482" y="94"/>
                  </a:cubicBezTo>
                  <a:lnTo>
                    <a:pt x="3112" y="91"/>
                  </a:lnTo>
                  <a:cubicBezTo>
                    <a:pt x="3040" y="94"/>
                    <a:pt x="2971" y="100"/>
                    <a:pt x="2902" y="113"/>
                  </a:cubicBezTo>
                  <a:lnTo>
                    <a:pt x="2849" y="113"/>
                  </a:lnTo>
                  <a:cubicBezTo>
                    <a:pt x="2849" y="91"/>
                    <a:pt x="2585" y="91"/>
                    <a:pt x="2216" y="91"/>
                  </a:cubicBezTo>
                  <a:cubicBezTo>
                    <a:pt x="1849" y="88"/>
                    <a:pt x="1533" y="88"/>
                    <a:pt x="1479" y="66"/>
                  </a:cubicBezTo>
                  <a:cubicBezTo>
                    <a:pt x="1445" y="69"/>
                    <a:pt x="1407" y="75"/>
                    <a:pt x="1373" y="88"/>
                  </a:cubicBezTo>
                  <a:cubicBezTo>
                    <a:pt x="1346" y="110"/>
                    <a:pt x="1313" y="122"/>
                    <a:pt x="1280" y="122"/>
                  </a:cubicBezTo>
                  <a:cubicBezTo>
                    <a:pt x="1258" y="122"/>
                    <a:pt x="1236" y="117"/>
                    <a:pt x="1216" y="107"/>
                  </a:cubicBezTo>
                  <a:cubicBezTo>
                    <a:pt x="1189" y="86"/>
                    <a:pt x="1124" y="76"/>
                    <a:pt x="1058" y="76"/>
                  </a:cubicBezTo>
                  <a:cubicBezTo>
                    <a:pt x="992" y="76"/>
                    <a:pt x="926" y="86"/>
                    <a:pt x="899" y="107"/>
                  </a:cubicBezTo>
                  <a:lnTo>
                    <a:pt x="899" y="85"/>
                  </a:lnTo>
                  <a:cubicBezTo>
                    <a:pt x="881" y="69"/>
                    <a:pt x="847" y="63"/>
                    <a:pt x="809" y="63"/>
                  </a:cubicBezTo>
                  <a:cubicBezTo>
                    <a:pt x="745" y="63"/>
                    <a:pt x="670" y="81"/>
                    <a:pt x="636" y="107"/>
                  </a:cubicBezTo>
                  <a:cubicBezTo>
                    <a:pt x="599" y="91"/>
                    <a:pt x="562" y="76"/>
                    <a:pt x="526" y="76"/>
                  </a:cubicBezTo>
                  <a:cubicBezTo>
                    <a:pt x="510" y="76"/>
                    <a:pt x="495" y="78"/>
                    <a:pt x="480" y="85"/>
                  </a:cubicBezTo>
                  <a:cubicBezTo>
                    <a:pt x="426" y="85"/>
                    <a:pt x="426" y="85"/>
                    <a:pt x="426" y="44"/>
                  </a:cubicBezTo>
                  <a:cubicBezTo>
                    <a:pt x="426" y="22"/>
                    <a:pt x="426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52"/>
            <p:cNvSpPr/>
            <p:nvPr/>
          </p:nvSpPr>
          <p:spPr>
            <a:xfrm>
              <a:off x="4669925" y="2307275"/>
              <a:ext cx="78325" cy="488000"/>
            </a:xfrm>
            <a:custGeom>
              <a:avLst/>
              <a:gdLst/>
              <a:ahLst/>
              <a:cxnLst/>
              <a:rect l="l" t="t" r="r" b="b"/>
              <a:pathLst>
                <a:path w="3133" h="19520" extrusionOk="0">
                  <a:moveTo>
                    <a:pt x="0" y="397"/>
                  </a:moveTo>
                  <a:lnTo>
                    <a:pt x="3" y="418"/>
                  </a:lnTo>
                  <a:cubicBezTo>
                    <a:pt x="6" y="434"/>
                    <a:pt x="18" y="439"/>
                    <a:pt x="31" y="439"/>
                  </a:cubicBezTo>
                  <a:cubicBezTo>
                    <a:pt x="37" y="439"/>
                    <a:pt x="42" y="438"/>
                    <a:pt x="47" y="437"/>
                  </a:cubicBezTo>
                  <a:lnTo>
                    <a:pt x="44" y="412"/>
                  </a:lnTo>
                  <a:cubicBezTo>
                    <a:pt x="31" y="403"/>
                    <a:pt x="16" y="397"/>
                    <a:pt x="0" y="397"/>
                  </a:cubicBezTo>
                  <a:close/>
                  <a:moveTo>
                    <a:pt x="342" y="399"/>
                  </a:moveTo>
                  <a:cubicBezTo>
                    <a:pt x="358" y="399"/>
                    <a:pt x="361" y="420"/>
                    <a:pt x="364" y="440"/>
                  </a:cubicBezTo>
                  <a:cubicBezTo>
                    <a:pt x="367" y="465"/>
                    <a:pt x="367" y="465"/>
                    <a:pt x="348" y="469"/>
                  </a:cubicBezTo>
                  <a:cubicBezTo>
                    <a:pt x="335" y="456"/>
                    <a:pt x="326" y="440"/>
                    <a:pt x="320" y="425"/>
                  </a:cubicBezTo>
                  <a:lnTo>
                    <a:pt x="339" y="400"/>
                  </a:lnTo>
                  <a:cubicBezTo>
                    <a:pt x="340" y="399"/>
                    <a:pt x="341" y="399"/>
                    <a:pt x="342" y="399"/>
                  </a:cubicBezTo>
                  <a:close/>
                  <a:moveTo>
                    <a:pt x="386" y="656"/>
                  </a:moveTo>
                  <a:cubicBezTo>
                    <a:pt x="393" y="656"/>
                    <a:pt x="395" y="668"/>
                    <a:pt x="398" y="694"/>
                  </a:cubicBezTo>
                  <a:cubicBezTo>
                    <a:pt x="401" y="716"/>
                    <a:pt x="404" y="741"/>
                    <a:pt x="386" y="744"/>
                  </a:cubicBezTo>
                  <a:lnTo>
                    <a:pt x="382" y="719"/>
                  </a:lnTo>
                  <a:cubicBezTo>
                    <a:pt x="394" y="717"/>
                    <a:pt x="390" y="710"/>
                    <a:pt x="381" y="710"/>
                  </a:cubicBezTo>
                  <a:cubicBezTo>
                    <a:pt x="376" y="710"/>
                    <a:pt x="368" y="713"/>
                    <a:pt x="361" y="722"/>
                  </a:cubicBezTo>
                  <a:lnTo>
                    <a:pt x="320" y="729"/>
                  </a:lnTo>
                  <a:cubicBezTo>
                    <a:pt x="317" y="704"/>
                    <a:pt x="332" y="682"/>
                    <a:pt x="354" y="675"/>
                  </a:cubicBezTo>
                  <a:cubicBezTo>
                    <a:pt x="371" y="663"/>
                    <a:pt x="380" y="656"/>
                    <a:pt x="386" y="656"/>
                  </a:cubicBezTo>
                  <a:close/>
                  <a:moveTo>
                    <a:pt x="508" y="726"/>
                  </a:moveTo>
                  <a:lnTo>
                    <a:pt x="492" y="754"/>
                  </a:lnTo>
                  <a:lnTo>
                    <a:pt x="495" y="776"/>
                  </a:lnTo>
                  <a:cubicBezTo>
                    <a:pt x="514" y="773"/>
                    <a:pt x="514" y="773"/>
                    <a:pt x="511" y="751"/>
                  </a:cubicBezTo>
                  <a:lnTo>
                    <a:pt x="508" y="726"/>
                  </a:lnTo>
                  <a:close/>
                  <a:moveTo>
                    <a:pt x="466" y="1973"/>
                  </a:moveTo>
                  <a:cubicBezTo>
                    <a:pt x="488" y="1973"/>
                    <a:pt x="511" y="2014"/>
                    <a:pt x="514" y="2036"/>
                  </a:cubicBezTo>
                  <a:cubicBezTo>
                    <a:pt x="516" y="2047"/>
                    <a:pt x="512" y="2054"/>
                    <a:pt x="506" y="2054"/>
                  </a:cubicBezTo>
                  <a:cubicBezTo>
                    <a:pt x="498" y="2054"/>
                    <a:pt x="486" y="2044"/>
                    <a:pt x="470" y="2020"/>
                  </a:cubicBezTo>
                  <a:lnTo>
                    <a:pt x="464" y="1973"/>
                  </a:lnTo>
                  <a:cubicBezTo>
                    <a:pt x="465" y="1973"/>
                    <a:pt x="465" y="1973"/>
                    <a:pt x="466" y="1973"/>
                  </a:cubicBezTo>
                  <a:close/>
                  <a:moveTo>
                    <a:pt x="465" y="2114"/>
                  </a:moveTo>
                  <a:cubicBezTo>
                    <a:pt x="464" y="2114"/>
                    <a:pt x="462" y="2114"/>
                    <a:pt x="461" y="2114"/>
                  </a:cubicBezTo>
                  <a:cubicBezTo>
                    <a:pt x="442" y="2117"/>
                    <a:pt x="445" y="2139"/>
                    <a:pt x="451" y="2186"/>
                  </a:cubicBezTo>
                  <a:cubicBezTo>
                    <a:pt x="455" y="2202"/>
                    <a:pt x="464" y="2217"/>
                    <a:pt x="476" y="2230"/>
                  </a:cubicBezTo>
                  <a:cubicBezTo>
                    <a:pt x="498" y="2227"/>
                    <a:pt x="495" y="2202"/>
                    <a:pt x="492" y="2180"/>
                  </a:cubicBezTo>
                  <a:cubicBezTo>
                    <a:pt x="507" y="2136"/>
                    <a:pt x="486" y="2114"/>
                    <a:pt x="465" y="2114"/>
                  </a:cubicBezTo>
                  <a:close/>
                  <a:moveTo>
                    <a:pt x="740" y="3082"/>
                  </a:moveTo>
                  <a:cubicBezTo>
                    <a:pt x="759" y="3082"/>
                    <a:pt x="762" y="3104"/>
                    <a:pt x="765" y="3126"/>
                  </a:cubicBezTo>
                  <a:lnTo>
                    <a:pt x="746" y="3129"/>
                  </a:lnTo>
                  <a:lnTo>
                    <a:pt x="721" y="3110"/>
                  </a:lnTo>
                  <a:lnTo>
                    <a:pt x="740" y="3082"/>
                  </a:lnTo>
                  <a:close/>
                  <a:moveTo>
                    <a:pt x="646" y="3167"/>
                  </a:moveTo>
                  <a:lnTo>
                    <a:pt x="693" y="3208"/>
                  </a:lnTo>
                  <a:cubicBezTo>
                    <a:pt x="759" y="3245"/>
                    <a:pt x="759" y="3245"/>
                    <a:pt x="718" y="3251"/>
                  </a:cubicBezTo>
                  <a:cubicBezTo>
                    <a:pt x="715" y="3251"/>
                    <a:pt x="713" y="3251"/>
                    <a:pt x="711" y="3251"/>
                  </a:cubicBezTo>
                  <a:cubicBezTo>
                    <a:pt x="693" y="3251"/>
                    <a:pt x="674" y="3249"/>
                    <a:pt x="649" y="3211"/>
                  </a:cubicBezTo>
                  <a:lnTo>
                    <a:pt x="646" y="3167"/>
                  </a:lnTo>
                  <a:close/>
                  <a:moveTo>
                    <a:pt x="805" y="3697"/>
                  </a:moveTo>
                  <a:cubicBezTo>
                    <a:pt x="815" y="3697"/>
                    <a:pt x="834" y="3711"/>
                    <a:pt x="865" y="3722"/>
                  </a:cubicBezTo>
                  <a:cubicBezTo>
                    <a:pt x="882" y="3748"/>
                    <a:pt x="889" y="3759"/>
                    <a:pt x="882" y="3759"/>
                  </a:cubicBezTo>
                  <a:cubicBezTo>
                    <a:pt x="877" y="3759"/>
                    <a:pt x="867" y="3754"/>
                    <a:pt x="849" y="3747"/>
                  </a:cubicBezTo>
                  <a:lnTo>
                    <a:pt x="799" y="3706"/>
                  </a:lnTo>
                  <a:cubicBezTo>
                    <a:pt x="799" y="3699"/>
                    <a:pt x="801" y="3697"/>
                    <a:pt x="805" y="3697"/>
                  </a:cubicBezTo>
                  <a:close/>
                  <a:moveTo>
                    <a:pt x="762" y="3900"/>
                  </a:moveTo>
                  <a:cubicBezTo>
                    <a:pt x="780" y="3900"/>
                    <a:pt x="796" y="3906"/>
                    <a:pt x="809" y="3916"/>
                  </a:cubicBezTo>
                  <a:lnTo>
                    <a:pt x="812" y="3941"/>
                  </a:lnTo>
                  <a:cubicBezTo>
                    <a:pt x="806" y="3942"/>
                    <a:pt x="800" y="3942"/>
                    <a:pt x="794" y="3942"/>
                  </a:cubicBezTo>
                  <a:cubicBezTo>
                    <a:pt x="779" y="3942"/>
                    <a:pt x="767" y="3938"/>
                    <a:pt x="765" y="3922"/>
                  </a:cubicBezTo>
                  <a:lnTo>
                    <a:pt x="762" y="3900"/>
                  </a:lnTo>
                  <a:close/>
                  <a:moveTo>
                    <a:pt x="1012" y="4195"/>
                  </a:moveTo>
                  <a:lnTo>
                    <a:pt x="985" y="4199"/>
                  </a:lnTo>
                  <a:lnTo>
                    <a:pt x="985" y="4199"/>
                  </a:lnTo>
                  <a:cubicBezTo>
                    <a:pt x="988" y="4199"/>
                    <a:pt x="991" y="4198"/>
                    <a:pt x="994" y="4198"/>
                  </a:cubicBezTo>
                  <a:lnTo>
                    <a:pt x="1012" y="4195"/>
                  </a:lnTo>
                  <a:close/>
                  <a:moveTo>
                    <a:pt x="985" y="4199"/>
                  </a:moveTo>
                  <a:cubicBezTo>
                    <a:pt x="967" y="4201"/>
                    <a:pt x="953" y="4201"/>
                    <a:pt x="972" y="4201"/>
                  </a:cubicBezTo>
                  <a:lnTo>
                    <a:pt x="985" y="4199"/>
                  </a:lnTo>
                  <a:close/>
                  <a:moveTo>
                    <a:pt x="785" y="4358"/>
                  </a:moveTo>
                  <a:cubicBezTo>
                    <a:pt x="789" y="4358"/>
                    <a:pt x="806" y="4390"/>
                    <a:pt x="809" y="4408"/>
                  </a:cubicBezTo>
                  <a:lnTo>
                    <a:pt x="790" y="4411"/>
                  </a:lnTo>
                  <a:cubicBezTo>
                    <a:pt x="787" y="4389"/>
                    <a:pt x="762" y="4367"/>
                    <a:pt x="784" y="4364"/>
                  </a:cubicBezTo>
                  <a:cubicBezTo>
                    <a:pt x="783" y="4360"/>
                    <a:pt x="783" y="4358"/>
                    <a:pt x="785" y="4358"/>
                  </a:cubicBezTo>
                  <a:close/>
                  <a:moveTo>
                    <a:pt x="932" y="4534"/>
                  </a:moveTo>
                  <a:cubicBezTo>
                    <a:pt x="944" y="4534"/>
                    <a:pt x="954" y="4538"/>
                    <a:pt x="956" y="4552"/>
                  </a:cubicBezTo>
                  <a:cubicBezTo>
                    <a:pt x="972" y="4568"/>
                    <a:pt x="968" y="4587"/>
                    <a:pt x="946" y="4587"/>
                  </a:cubicBezTo>
                  <a:cubicBezTo>
                    <a:pt x="938" y="4587"/>
                    <a:pt x="929" y="4585"/>
                    <a:pt x="918" y="4580"/>
                  </a:cubicBezTo>
                  <a:cubicBezTo>
                    <a:pt x="915" y="4558"/>
                    <a:pt x="915" y="4558"/>
                    <a:pt x="912" y="4536"/>
                  </a:cubicBezTo>
                  <a:cubicBezTo>
                    <a:pt x="919" y="4535"/>
                    <a:pt x="926" y="4534"/>
                    <a:pt x="932" y="4534"/>
                  </a:cubicBezTo>
                  <a:close/>
                  <a:moveTo>
                    <a:pt x="981" y="4737"/>
                  </a:moveTo>
                  <a:lnTo>
                    <a:pt x="984" y="4759"/>
                  </a:lnTo>
                  <a:cubicBezTo>
                    <a:pt x="987" y="4784"/>
                    <a:pt x="987" y="4784"/>
                    <a:pt x="965" y="4787"/>
                  </a:cubicBezTo>
                  <a:lnTo>
                    <a:pt x="962" y="4762"/>
                  </a:lnTo>
                  <a:lnTo>
                    <a:pt x="981" y="4737"/>
                  </a:lnTo>
                  <a:close/>
                  <a:moveTo>
                    <a:pt x="1075" y="4981"/>
                  </a:moveTo>
                  <a:cubicBezTo>
                    <a:pt x="1059" y="4988"/>
                    <a:pt x="1047" y="4997"/>
                    <a:pt x="1037" y="5010"/>
                  </a:cubicBezTo>
                  <a:cubicBezTo>
                    <a:pt x="1037" y="5024"/>
                    <a:pt x="1048" y="5030"/>
                    <a:pt x="1058" y="5030"/>
                  </a:cubicBezTo>
                  <a:cubicBezTo>
                    <a:pt x="1071" y="5030"/>
                    <a:pt x="1083" y="5020"/>
                    <a:pt x="1078" y="5003"/>
                  </a:cubicBezTo>
                  <a:lnTo>
                    <a:pt x="1075" y="4981"/>
                  </a:lnTo>
                  <a:close/>
                  <a:moveTo>
                    <a:pt x="953" y="5138"/>
                  </a:moveTo>
                  <a:cubicBezTo>
                    <a:pt x="972" y="5138"/>
                    <a:pt x="975" y="5160"/>
                    <a:pt x="975" y="5160"/>
                  </a:cubicBezTo>
                  <a:cubicBezTo>
                    <a:pt x="978" y="5182"/>
                    <a:pt x="978" y="5204"/>
                    <a:pt x="959" y="5207"/>
                  </a:cubicBezTo>
                  <a:cubicBezTo>
                    <a:pt x="957" y="5207"/>
                    <a:pt x="956" y="5208"/>
                    <a:pt x="954" y="5208"/>
                  </a:cubicBezTo>
                  <a:cubicBezTo>
                    <a:pt x="943" y="5208"/>
                    <a:pt x="934" y="5199"/>
                    <a:pt x="934" y="5188"/>
                  </a:cubicBezTo>
                  <a:cubicBezTo>
                    <a:pt x="934" y="5169"/>
                    <a:pt x="940" y="5154"/>
                    <a:pt x="950" y="5138"/>
                  </a:cubicBezTo>
                  <a:cubicBezTo>
                    <a:pt x="951" y="5138"/>
                    <a:pt x="952" y="5138"/>
                    <a:pt x="953" y="5138"/>
                  </a:cubicBezTo>
                  <a:close/>
                  <a:moveTo>
                    <a:pt x="1270" y="5362"/>
                  </a:moveTo>
                  <a:cubicBezTo>
                    <a:pt x="1267" y="5362"/>
                    <a:pt x="1264" y="5369"/>
                    <a:pt x="1257" y="5379"/>
                  </a:cubicBezTo>
                  <a:cubicBezTo>
                    <a:pt x="1260" y="5401"/>
                    <a:pt x="1263" y="5426"/>
                    <a:pt x="1263" y="5426"/>
                  </a:cubicBezTo>
                  <a:cubicBezTo>
                    <a:pt x="1282" y="5423"/>
                    <a:pt x="1282" y="5423"/>
                    <a:pt x="1279" y="5398"/>
                  </a:cubicBezTo>
                  <a:cubicBezTo>
                    <a:pt x="1275" y="5373"/>
                    <a:pt x="1274" y="5362"/>
                    <a:pt x="1270" y="5362"/>
                  </a:cubicBezTo>
                  <a:close/>
                  <a:moveTo>
                    <a:pt x="555" y="5495"/>
                  </a:moveTo>
                  <a:cubicBezTo>
                    <a:pt x="533" y="5498"/>
                    <a:pt x="536" y="5520"/>
                    <a:pt x="583" y="5539"/>
                  </a:cubicBezTo>
                  <a:cubicBezTo>
                    <a:pt x="602" y="5536"/>
                    <a:pt x="602" y="5536"/>
                    <a:pt x="599" y="5511"/>
                  </a:cubicBezTo>
                  <a:cubicBezTo>
                    <a:pt x="586" y="5502"/>
                    <a:pt x="571" y="5495"/>
                    <a:pt x="555" y="5495"/>
                  </a:cubicBezTo>
                  <a:close/>
                  <a:moveTo>
                    <a:pt x="1023" y="5557"/>
                  </a:moveTo>
                  <a:cubicBezTo>
                    <a:pt x="1026" y="5557"/>
                    <a:pt x="1028" y="5569"/>
                    <a:pt x="1031" y="5596"/>
                  </a:cubicBezTo>
                  <a:cubicBezTo>
                    <a:pt x="1034" y="5608"/>
                    <a:pt x="1025" y="5621"/>
                    <a:pt x="1016" y="5621"/>
                  </a:cubicBezTo>
                  <a:cubicBezTo>
                    <a:pt x="1014" y="5621"/>
                    <a:pt x="1013" y="5621"/>
                    <a:pt x="1012" y="5621"/>
                  </a:cubicBezTo>
                  <a:cubicBezTo>
                    <a:pt x="996" y="5621"/>
                    <a:pt x="1012" y="5597"/>
                    <a:pt x="1009" y="5577"/>
                  </a:cubicBezTo>
                  <a:cubicBezTo>
                    <a:pt x="1016" y="5564"/>
                    <a:pt x="1020" y="5557"/>
                    <a:pt x="1023" y="5557"/>
                  </a:cubicBezTo>
                  <a:close/>
                  <a:moveTo>
                    <a:pt x="1126" y="5959"/>
                  </a:moveTo>
                  <a:cubicBezTo>
                    <a:pt x="1144" y="5959"/>
                    <a:pt x="1145" y="5980"/>
                    <a:pt x="1106" y="6006"/>
                  </a:cubicBezTo>
                  <a:cubicBezTo>
                    <a:pt x="1101" y="6007"/>
                    <a:pt x="1097" y="6008"/>
                    <a:pt x="1095" y="6008"/>
                  </a:cubicBezTo>
                  <a:cubicBezTo>
                    <a:pt x="1087" y="6008"/>
                    <a:pt x="1087" y="6003"/>
                    <a:pt x="1084" y="5987"/>
                  </a:cubicBezTo>
                  <a:cubicBezTo>
                    <a:pt x="1094" y="5975"/>
                    <a:pt x="1106" y="5962"/>
                    <a:pt x="1122" y="5959"/>
                  </a:cubicBezTo>
                  <a:cubicBezTo>
                    <a:pt x="1123" y="5959"/>
                    <a:pt x="1125" y="5959"/>
                    <a:pt x="1126" y="5959"/>
                  </a:cubicBezTo>
                  <a:close/>
                  <a:moveTo>
                    <a:pt x="1122" y="6122"/>
                  </a:moveTo>
                  <a:lnTo>
                    <a:pt x="1147" y="6144"/>
                  </a:lnTo>
                  <a:lnTo>
                    <a:pt x="1150" y="6166"/>
                  </a:lnTo>
                  <a:cubicBezTo>
                    <a:pt x="1143" y="6167"/>
                    <a:pt x="1136" y="6168"/>
                    <a:pt x="1130" y="6168"/>
                  </a:cubicBezTo>
                  <a:cubicBezTo>
                    <a:pt x="1118" y="6168"/>
                    <a:pt x="1108" y="6164"/>
                    <a:pt x="1106" y="6147"/>
                  </a:cubicBezTo>
                  <a:lnTo>
                    <a:pt x="1122" y="6122"/>
                  </a:lnTo>
                  <a:close/>
                  <a:moveTo>
                    <a:pt x="1282" y="7623"/>
                  </a:moveTo>
                  <a:lnTo>
                    <a:pt x="1304" y="7642"/>
                  </a:lnTo>
                  <a:lnTo>
                    <a:pt x="1307" y="7667"/>
                  </a:lnTo>
                  <a:cubicBezTo>
                    <a:pt x="1303" y="7667"/>
                    <a:pt x="1298" y="7667"/>
                    <a:pt x="1294" y="7667"/>
                  </a:cubicBezTo>
                  <a:cubicBezTo>
                    <a:pt x="1279" y="7667"/>
                    <a:pt x="1266" y="7665"/>
                    <a:pt x="1263" y="7648"/>
                  </a:cubicBezTo>
                  <a:lnTo>
                    <a:pt x="1282" y="7623"/>
                  </a:lnTo>
                  <a:close/>
                  <a:moveTo>
                    <a:pt x="1354" y="8188"/>
                  </a:moveTo>
                  <a:cubicBezTo>
                    <a:pt x="1368" y="8188"/>
                    <a:pt x="1388" y="8193"/>
                    <a:pt x="1401" y="8193"/>
                  </a:cubicBezTo>
                  <a:lnTo>
                    <a:pt x="1398" y="8193"/>
                  </a:lnTo>
                  <a:cubicBezTo>
                    <a:pt x="1401" y="8215"/>
                    <a:pt x="1401" y="8215"/>
                    <a:pt x="1382" y="8219"/>
                  </a:cubicBezTo>
                  <a:cubicBezTo>
                    <a:pt x="1366" y="8219"/>
                    <a:pt x="1351" y="8212"/>
                    <a:pt x="1338" y="8200"/>
                  </a:cubicBezTo>
                  <a:cubicBezTo>
                    <a:pt x="1337" y="8191"/>
                    <a:pt x="1344" y="8188"/>
                    <a:pt x="1354" y="8188"/>
                  </a:cubicBezTo>
                  <a:close/>
                  <a:moveTo>
                    <a:pt x="1551" y="8548"/>
                  </a:moveTo>
                  <a:cubicBezTo>
                    <a:pt x="1567" y="8548"/>
                    <a:pt x="1583" y="8554"/>
                    <a:pt x="1595" y="8563"/>
                  </a:cubicBezTo>
                  <a:lnTo>
                    <a:pt x="1598" y="8588"/>
                  </a:lnTo>
                  <a:cubicBezTo>
                    <a:pt x="1594" y="8588"/>
                    <a:pt x="1590" y="8588"/>
                    <a:pt x="1586" y="8588"/>
                  </a:cubicBezTo>
                  <a:cubicBezTo>
                    <a:pt x="1571" y="8588"/>
                    <a:pt x="1557" y="8587"/>
                    <a:pt x="1555" y="8570"/>
                  </a:cubicBezTo>
                  <a:lnTo>
                    <a:pt x="1551" y="8548"/>
                  </a:lnTo>
                  <a:close/>
                  <a:moveTo>
                    <a:pt x="1489" y="8858"/>
                  </a:moveTo>
                  <a:lnTo>
                    <a:pt x="1511" y="8880"/>
                  </a:lnTo>
                  <a:lnTo>
                    <a:pt x="1514" y="8902"/>
                  </a:lnTo>
                  <a:cubicBezTo>
                    <a:pt x="1507" y="8903"/>
                    <a:pt x="1500" y="8904"/>
                    <a:pt x="1494" y="8904"/>
                  </a:cubicBezTo>
                  <a:cubicBezTo>
                    <a:pt x="1482" y="8904"/>
                    <a:pt x="1472" y="8900"/>
                    <a:pt x="1470" y="8886"/>
                  </a:cubicBezTo>
                  <a:lnTo>
                    <a:pt x="1489" y="8858"/>
                  </a:lnTo>
                  <a:close/>
                  <a:moveTo>
                    <a:pt x="1701" y="10460"/>
                  </a:moveTo>
                  <a:cubicBezTo>
                    <a:pt x="1713" y="10460"/>
                    <a:pt x="1725" y="10474"/>
                    <a:pt x="1727" y="10491"/>
                  </a:cubicBezTo>
                  <a:cubicBezTo>
                    <a:pt x="1733" y="10534"/>
                    <a:pt x="1733" y="10534"/>
                    <a:pt x="1711" y="10538"/>
                  </a:cubicBezTo>
                  <a:cubicBezTo>
                    <a:pt x="1711" y="10538"/>
                    <a:pt x="1710" y="10538"/>
                    <a:pt x="1709" y="10538"/>
                  </a:cubicBezTo>
                  <a:cubicBezTo>
                    <a:pt x="1692" y="10538"/>
                    <a:pt x="1686" y="10493"/>
                    <a:pt x="1683" y="10472"/>
                  </a:cubicBezTo>
                  <a:cubicBezTo>
                    <a:pt x="1688" y="10463"/>
                    <a:pt x="1694" y="10460"/>
                    <a:pt x="1701" y="10460"/>
                  </a:cubicBezTo>
                  <a:close/>
                  <a:moveTo>
                    <a:pt x="1830" y="11412"/>
                  </a:moveTo>
                  <a:cubicBezTo>
                    <a:pt x="1846" y="11412"/>
                    <a:pt x="1862" y="11418"/>
                    <a:pt x="1874" y="11431"/>
                  </a:cubicBezTo>
                  <a:lnTo>
                    <a:pt x="1877" y="11453"/>
                  </a:lnTo>
                  <a:cubicBezTo>
                    <a:pt x="1870" y="11454"/>
                    <a:pt x="1863" y="11455"/>
                    <a:pt x="1857" y="11455"/>
                  </a:cubicBezTo>
                  <a:cubicBezTo>
                    <a:pt x="1845" y="11455"/>
                    <a:pt x="1836" y="11451"/>
                    <a:pt x="1833" y="11434"/>
                  </a:cubicBezTo>
                  <a:lnTo>
                    <a:pt x="1830" y="11412"/>
                  </a:lnTo>
                  <a:close/>
                  <a:moveTo>
                    <a:pt x="2235" y="13323"/>
                  </a:moveTo>
                  <a:cubicBezTo>
                    <a:pt x="2254" y="13323"/>
                    <a:pt x="2256" y="13345"/>
                    <a:pt x="2256" y="13345"/>
                  </a:cubicBezTo>
                  <a:cubicBezTo>
                    <a:pt x="2260" y="13367"/>
                    <a:pt x="2260" y="13367"/>
                    <a:pt x="2238" y="13370"/>
                  </a:cubicBezTo>
                  <a:cubicBezTo>
                    <a:pt x="2225" y="13370"/>
                    <a:pt x="2216" y="13364"/>
                    <a:pt x="2213" y="13352"/>
                  </a:cubicBezTo>
                  <a:lnTo>
                    <a:pt x="2231" y="13323"/>
                  </a:lnTo>
                  <a:cubicBezTo>
                    <a:pt x="2233" y="13323"/>
                    <a:pt x="2234" y="13323"/>
                    <a:pt x="2235" y="13323"/>
                  </a:cubicBezTo>
                  <a:close/>
                  <a:moveTo>
                    <a:pt x="2288" y="13599"/>
                  </a:moveTo>
                  <a:lnTo>
                    <a:pt x="2313" y="13618"/>
                  </a:lnTo>
                  <a:lnTo>
                    <a:pt x="2316" y="13640"/>
                  </a:lnTo>
                  <a:cubicBezTo>
                    <a:pt x="2308" y="13641"/>
                    <a:pt x="2301" y="13642"/>
                    <a:pt x="2294" y="13642"/>
                  </a:cubicBezTo>
                  <a:cubicBezTo>
                    <a:pt x="2283" y="13642"/>
                    <a:pt x="2274" y="13639"/>
                    <a:pt x="2272" y="13624"/>
                  </a:cubicBezTo>
                  <a:lnTo>
                    <a:pt x="2288" y="13599"/>
                  </a:lnTo>
                  <a:close/>
                  <a:moveTo>
                    <a:pt x="2172" y="13785"/>
                  </a:moveTo>
                  <a:cubicBezTo>
                    <a:pt x="2175" y="13785"/>
                    <a:pt x="2181" y="13789"/>
                    <a:pt x="2191" y="13797"/>
                  </a:cubicBezTo>
                  <a:cubicBezTo>
                    <a:pt x="2213" y="13819"/>
                    <a:pt x="2216" y="13841"/>
                    <a:pt x="2197" y="13844"/>
                  </a:cubicBezTo>
                  <a:cubicBezTo>
                    <a:pt x="2191" y="13845"/>
                    <a:pt x="2187" y="13845"/>
                    <a:pt x="2183" y="13845"/>
                  </a:cubicBezTo>
                  <a:cubicBezTo>
                    <a:pt x="2175" y="13845"/>
                    <a:pt x="2174" y="13841"/>
                    <a:pt x="2172" y="13825"/>
                  </a:cubicBezTo>
                  <a:cubicBezTo>
                    <a:pt x="2168" y="13796"/>
                    <a:pt x="2167" y="13785"/>
                    <a:pt x="2172" y="13785"/>
                  </a:cubicBezTo>
                  <a:close/>
                  <a:moveTo>
                    <a:pt x="2099" y="13930"/>
                  </a:moveTo>
                  <a:lnTo>
                    <a:pt x="2099" y="13930"/>
                  </a:lnTo>
                  <a:cubicBezTo>
                    <a:pt x="2091" y="13934"/>
                    <a:pt x="2088" y="13938"/>
                    <a:pt x="2090" y="13938"/>
                  </a:cubicBezTo>
                  <a:cubicBezTo>
                    <a:pt x="2091" y="13938"/>
                    <a:pt x="2095" y="13936"/>
                    <a:pt x="2099" y="13930"/>
                  </a:cubicBezTo>
                  <a:close/>
                  <a:moveTo>
                    <a:pt x="2213" y="13960"/>
                  </a:moveTo>
                  <a:lnTo>
                    <a:pt x="2216" y="13982"/>
                  </a:lnTo>
                  <a:cubicBezTo>
                    <a:pt x="2216" y="14007"/>
                    <a:pt x="2216" y="14007"/>
                    <a:pt x="2197" y="14007"/>
                  </a:cubicBezTo>
                  <a:lnTo>
                    <a:pt x="2194" y="13985"/>
                  </a:lnTo>
                  <a:lnTo>
                    <a:pt x="2213" y="13960"/>
                  </a:lnTo>
                  <a:close/>
                  <a:moveTo>
                    <a:pt x="2194" y="14148"/>
                  </a:moveTo>
                  <a:lnTo>
                    <a:pt x="2194" y="14148"/>
                  </a:lnTo>
                  <a:cubicBezTo>
                    <a:pt x="2195" y="14160"/>
                    <a:pt x="2201" y="14165"/>
                    <a:pt x="2204" y="14165"/>
                  </a:cubicBezTo>
                  <a:cubicBezTo>
                    <a:pt x="2207" y="14165"/>
                    <a:pt x="2207" y="14159"/>
                    <a:pt x="2194" y="14148"/>
                  </a:cubicBezTo>
                  <a:close/>
                  <a:moveTo>
                    <a:pt x="2241" y="14188"/>
                  </a:moveTo>
                  <a:lnTo>
                    <a:pt x="2244" y="14213"/>
                  </a:lnTo>
                  <a:cubicBezTo>
                    <a:pt x="2247" y="14235"/>
                    <a:pt x="2247" y="14235"/>
                    <a:pt x="2228" y="14239"/>
                  </a:cubicBezTo>
                  <a:lnTo>
                    <a:pt x="2225" y="14213"/>
                  </a:lnTo>
                  <a:lnTo>
                    <a:pt x="2241" y="14188"/>
                  </a:lnTo>
                  <a:close/>
                  <a:moveTo>
                    <a:pt x="2313" y="14414"/>
                  </a:moveTo>
                  <a:lnTo>
                    <a:pt x="2316" y="14436"/>
                  </a:lnTo>
                  <a:cubicBezTo>
                    <a:pt x="2321" y="14453"/>
                    <a:pt x="2308" y="14463"/>
                    <a:pt x="2296" y="14463"/>
                  </a:cubicBezTo>
                  <a:cubicBezTo>
                    <a:pt x="2285" y="14463"/>
                    <a:pt x="2275" y="14456"/>
                    <a:pt x="2275" y="14442"/>
                  </a:cubicBezTo>
                  <a:cubicBezTo>
                    <a:pt x="2285" y="14430"/>
                    <a:pt x="2297" y="14417"/>
                    <a:pt x="2313" y="14414"/>
                  </a:cubicBezTo>
                  <a:close/>
                  <a:moveTo>
                    <a:pt x="2416" y="15335"/>
                  </a:moveTo>
                  <a:cubicBezTo>
                    <a:pt x="2438" y="15357"/>
                    <a:pt x="2463" y="15376"/>
                    <a:pt x="2441" y="15379"/>
                  </a:cubicBezTo>
                  <a:cubicBezTo>
                    <a:pt x="2426" y="15379"/>
                    <a:pt x="2410" y="15373"/>
                    <a:pt x="2398" y="15364"/>
                  </a:cubicBezTo>
                  <a:cubicBezTo>
                    <a:pt x="2398" y="15364"/>
                    <a:pt x="2376" y="15342"/>
                    <a:pt x="2394" y="15339"/>
                  </a:cubicBezTo>
                  <a:lnTo>
                    <a:pt x="2416" y="15335"/>
                  </a:lnTo>
                  <a:close/>
                  <a:moveTo>
                    <a:pt x="2580" y="16096"/>
                  </a:moveTo>
                  <a:cubicBezTo>
                    <a:pt x="2594" y="16096"/>
                    <a:pt x="2613" y="16105"/>
                    <a:pt x="2626" y="16128"/>
                  </a:cubicBezTo>
                  <a:cubicBezTo>
                    <a:pt x="2629" y="16150"/>
                    <a:pt x="2629" y="16150"/>
                    <a:pt x="2611" y="16153"/>
                  </a:cubicBezTo>
                  <a:cubicBezTo>
                    <a:pt x="2586" y="16153"/>
                    <a:pt x="2567" y="16138"/>
                    <a:pt x="2560" y="16113"/>
                  </a:cubicBezTo>
                  <a:cubicBezTo>
                    <a:pt x="2559" y="16102"/>
                    <a:pt x="2568" y="16096"/>
                    <a:pt x="2580" y="16096"/>
                  </a:cubicBezTo>
                  <a:close/>
                  <a:moveTo>
                    <a:pt x="3054" y="19326"/>
                  </a:moveTo>
                  <a:cubicBezTo>
                    <a:pt x="3066" y="19326"/>
                    <a:pt x="3076" y="19329"/>
                    <a:pt x="3078" y="19344"/>
                  </a:cubicBezTo>
                  <a:cubicBezTo>
                    <a:pt x="3103" y="19365"/>
                    <a:pt x="3103" y="19377"/>
                    <a:pt x="3090" y="19377"/>
                  </a:cubicBezTo>
                  <a:cubicBezTo>
                    <a:pt x="3079" y="19377"/>
                    <a:pt x="3059" y="19369"/>
                    <a:pt x="3037" y="19350"/>
                  </a:cubicBezTo>
                  <a:cubicBezTo>
                    <a:pt x="2993" y="19334"/>
                    <a:pt x="2993" y="19334"/>
                    <a:pt x="3034" y="19328"/>
                  </a:cubicBezTo>
                  <a:cubicBezTo>
                    <a:pt x="3040" y="19327"/>
                    <a:pt x="3047" y="19326"/>
                    <a:pt x="3054" y="19326"/>
                  </a:cubicBezTo>
                  <a:close/>
                  <a:moveTo>
                    <a:pt x="250" y="0"/>
                  </a:moveTo>
                  <a:cubicBezTo>
                    <a:pt x="238" y="0"/>
                    <a:pt x="233" y="13"/>
                    <a:pt x="248" y="36"/>
                  </a:cubicBezTo>
                  <a:lnTo>
                    <a:pt x="229" y="61"/>
                  </a:lnTo>
                  <a:cubicBezTo>
                    <a:pt x="173" y="70"/>
                    <a:pt x="172" y="109"/>
                    <a:pt x="224" y="109"/>
                  </a:cubicBezTo>
                  <a:cubicBezTo>
                    <a:pt x="227" y="109"/>
                    <a:pt x="231" y="109"/>
                    <a:pt x="235" y="108"/>
                  </a:cubicBezTo>
                  <a:cubicBezTo>
                    <a:pt x="258" y="105"/>
                    <a:pt x="273" y="103"/>
                    <a:pt x="280" y="103"/>
                  </a:cubicBezTo>
                  <a:cubicBezTo>
                    <a:pt x="293" y="103"/>
                    <a:pt x="284" y="109"/>
                    <a:pt x="260" y="127"/>
                  </a:cubicBezTo>
                  <a:cubicBezTo>
                    <a:pt x="220" y="133"/>
                    <a:pt x="223" y="155"/>
                    <a:pt x="226" y="180"/>
                  </a:cubicBezTo>
                  <a:cubicBezTo>
                    <a:pt x="229" y="202"/>
                    <a:pt x="229" y="202"/>
                    <a:pt x="207" y="205"/>
                  </a:cubicBezTo>
                  <a:cubicBezTo>
                    <a:pt x="185" y="212"/>
                    <a:pt x="169" y="234"/>
                    <a:pt x="173" y="256"/>
                  </a:cubicBezTo>
                  <a:cubicBezTo>
                    <a:pt x="175" y="274"/>
                    <a:pt x="175" y="279"/>
                    <a:pt x="183" y="279"/>
                  </a:cubicBezTo>
                  <a:cubicBezTo>
                    <a:pt x="186" y="279"/>
                    <a:pt x="190" y="278"/>
                    <a:pt x="194" y="277"/>
                  </a:cubicBezTo>
                  <a:cubicBezTo>
                    <a:pt x="198" y="272"/>
                    <a:pt x="202" y="270"/>
                    <a:pt x="204" y="270"/>
                  </a:cubicBezTo>
                  <a:cubicBezTo>
                    <a:pt x="214" y="270"/>
                    <a:pt x="212" y="302"/>
                    <a:pt x="182" y="324"/>
                  </a:cubicBezTo>
                  <a:cubicBezTo>
                    <a:pt x="168" y="343"/>
                    <a:pt x="164" y="348"/>
                    <a:pt x="180" y="348"/>
                  </a:cubicBezTo>
                  <a:cubicBezTo>
                    <a:pt x="185" y="348"/>
                    <a:pt x="193" y="347"/>
                    <a:pt x="204" y="346"/>
                  </a:cubicBezTo>
                  <a:cubicBezTo>
                    <a:pt x="206" y="346"/>
                    <a:pt x="209" y="346"/>
                    <a:pt x="211" y="346"/>
                  </a:cubicBezTo>
                  <a:cubicBezTo>
                    <a:pt x="245" y="346"/>
                    <a:pt x="249" y="389"/>
                    <a:pt x="213" y="415"/>
                  </a:cubicBezTo>
                  <a:cubicBezTo>
                    <a:pt x="213" y="415"/>
                    <a:pt x="216" y="437"/>
                    <a:pt x="220" y="459"/>
                  </a:cubicBezTo>
                  <a:cubicBezTo>
                    <a:pt x="222" y="476"/>
                    <a:pt x="232" y="480"/>
                    <a:pt x="244" y="480"/>
                  </a:cubicBezTo>
                  <a:cubicBezTo>
                    <a:pt x="251" y="480"/>
                    <a:pt x="257" y="479"/>
                    <a:pt x="263" y="478"/>
                  </a:cubicBezTo>
                  <a:cubicBezTo>
                    <a:pt x="277" y="476"/>
                    <a:pt x="287" y="475"/>
                    <a:pt x="293" y="475"/>
                  </a:cubicBezTo>
                  <a:cubicBezTo>
                    <a:pt x="305" y="475"/>
                    <a:pt x="301" y="481"/>
                    <a:pt x="288" y="500"/>
                  </a:cubicBezTo>
                  <a:cubicBezTo>
                    <a:pt x="279" y="512"/>
                    <a:pt x="267" y="522"/>
                    <a:pt x="251" y="528"/>
                  </a:cubicBezTo>
                  <a:cubicBezTo>
                    <a:pt x="229" y="528"/>
                    <a:pt x="232" y="553"/>
                    <a:pt x="235" y="575"/>
                  </a:cubicBezTo>
                  <a:cubicBezTo>
                    <a:pt x="238" y="596"/>
                    <a:pt x="244" y="641"/>
                    <a:pt x="264" y="641"/>
                  </a:cubicBezTo>
                  <a:cubicBezTo>
                    <a:pt x="265" y="641"/>
                    <a:pt x="266" y="641"/>
                    <a:pt x="267" y="641"/>
                  </a:cubicBezTo>
                  <a:lnTo>
                    <a:pt x="267" y="641"/>
                  </a:lnTo>
                  <a:lnTo>
                    <a:pt x="245" y="644"/>
                  </a:lnTo>
                  <a:cubicBezTo>
                    <a:pt x="247" y="662"/>
                    <a:pt x="234" y="667"/>
                    <a:pt x="239" y="667"/>
                  </a:cubicBezTo>
                  <a:cubicBezTo>
                    <a:pt x="241" y="667"/>
                    <a:pt x="243" y="667"/>
                    <a:pt x="248" y="666"/>
                  </a:cubicBezTo>
                  <a:lnTo>
                    <a:pt x="248" y="666"/>
                  </a:lnTo>
                  <a:cubicBezTo>
                    <a:pt x="248" y="691"/>
                    <a:pt x="245" y="716"/>
                    <a:pt x="235" y="738"/>
                  </a:cubicBezTo>
                  <a:cubicBezTo>
                    <a:pt x="227" y="772"/>
                    <a:pt x="246" y="811"/>
                    <a:pt x="270" y="811"/>
                  </a:cubicBezTo>
                  <a:cubicBezTo>
                    <a:pt x="281" y="811"/>
                    <a:pt x="294" y="801"/>
                    <a:pt x="304" y="776"/>
                  </a:cubicBezTo>
                  <a:lnTo>
                    <a:pt x="304" y="776"/>
                  </a:lnTo>
                  <a:cubicBezTo>
                    <a:pt x="305" y="782"/>
                    <a:pt x="306" y="790"/>
                    <a:pt x="307" y="801"/>
                  </a:cubicBezTo>
                  <a:cubicBezTo>
                    <a:pt x="307" y="812"/>
                    <a:pt x="317" y="820"/>
                    <a:pt x="327" y="820"/>
                  </a:cubicBezTo>
                  <a:cubicBezTo>
                    <a:pt x="329" y="820"/>
                    <a:pt x="331" y="820"/>
                    <a:pt x="332" y="820"/>
                  </a:cubicBezTo>
                  <a:cubicBezTo>
                    <a:pt x="333" y="819"/>
                    <a:pt x="334" y="819"/>
                    <a:pt x="335" y="819"/>
                  </a:cubicBezTo>
                  <a:cubicBezTo>
                    <a:pt x="351" y="819"/>
                    <a:pt x="354" y="843"/>
                    <a:pt x="357" y="863"/>
                  </a:cubicBezTo>
                  <a:lnTo>
                    <a:pt x="317" y="870"/>
                  </a:lnTo>
                  <a:cubicBezTo>
                    <a:pt x="308" y="868"/>
                    <a:pt x="300" y="867"/>
                    <a:pt x="293" y="867"/>
                  </a:cubicBezTo>
                  <a:cubicBezTo>
                    <a:pt x="249" y="867"/>
                    <a:pt x="247" y="906"/>
                    <a:pt x="301" y="917"/>
                  </a:cubicBezTo>
                  <a:lnTo>
                    <a:pt x="282" y="920"/>
                  </a:lnTo>
                  <a:cubicBezTo>
                    <a:pt x="260" y="923"/>
                    <a:pt x="263" y="945"/>
                    <a:pt x="292" y="989"/>
                  </a:cubicBezTo>
                  <a:cubicBezTo>
                    <a:pt x="294" y="1012"/>
                    <a:pt x="331" y="1027"/>
                    <a:pt x="352" y="1027"/>
                  </a:cubicBezTo>
                  <a:cubicBezTo>
                    <a:pt x="354" y="1027"/>
                    <a:pt x="356" y="1027"/>
                    <a:pt x="357" y="1026"/>
                  </a:cubicBezTo>
                  <a:cubicBezTo>
                    <a:pt x="359" y="1026"/>
                    <a:pt x="360" y="1026"/>
                    <a:pt x="361" y="1026"/>
                  </a:cubicBezTo>
                  <a:cubicBezTo>
                    <a:pt x="380" y="1026"/>
                    <a:pt x="382" y="1048"/>
                    <a:pt x="382" y="1048"/>
                  </a:cubicBezTo>
                  <a:cubicBezTo>
                    <a:pt x="386" y="1070"/>
                    <a:pt x="386" y="1070"/>
                    <a:pt x="364" y="1073"/>
                  </a:cubicBezTo>
                  <a:cubicBezTo>
                    <a:pt x="323" y="1080"/>
                    <a:pt x="329" y="1124"/>
                    <a:pt x="373" y="1142"/>
                  </a:cubicBezTo>
                  <a:lnTo>
                    <a:pt x="354" y="1146"/>
                  </a:lnTo>
                  <a:cubicBezTo>
                    <a:pt x="332" y="1149"/>
                    <a:pt x="317" y="1174"/>
                    <a:pt x="351" y="1287"/>
                  </a:cubicBezTo>
                  <a:cubicBezTo>
                    <a:pt x="364" y="1377"/>
                    <a:pt x="373" y="1446"/>
                    <a:pt x="351" y="1450"/>
                  </a:cubicBezTo>
                  <a:cubicBezTo>
                    <a:pt x="332" y="1453"/>
                    <a:pt x="386" y="1537"/>
                    <a:pt x="433" y="1578"/>
                  </a:cubicBezTo>
                  <a:cubicBezTo>
                    <a:pt x="411" y="1581"/>
                    <a:pt x="414" y="1606"/>
                    <a:pt x="420" y="1650"/>
                  </a:cubicBezTo>
                  <a:cubicBezTo>
                    <a:pt x="429" y="1719"/>
                    <a:pt x="429" y="1719"/>
                    <a:pt x="411" y="1722"/>
                  </a:cubicBezTo>
                  <a:cubicBezTo>
                    <a:pt x="393" y="1716"/>
                    <a:pt x="382" y="1712"/>
                    <a:pt x="378" y="1712"/>
                  </a:cubicBezTo>
                  <a:cubicBezTo>
                    <a:pt x="371" y="1712"/>
                    <a:pt x="383" y="1722"/>
                    <a:pt x="414" y="1747"/>
                  </a:cubicBezTo>
                  <a:cubicBezTo>
                    <a:pt x="455" y="1766"/>
                    <a:pt x="448" y="1829"/>
                    <a:pt x="404" y="1841"/>
                  </a:cubicBezTo>
                  <a:cubicBezTo>
                    <a:pt x="382" y="1844"/>
                    <a:pt x="386" y="1866"/>
                    <a:pt x="392" y="1913"/>
                  </a:cubicBezTo>
                  <a:cubicBezTo>
                    <a:pt x="417" y="1932"/>
                    <a:pt x="423" y="1979"/>
                    <a:pt x="429" y="2023"/>
                  </a:cubicBezTo>
                  <a:cubicBezTo>
                    <a:pt x="437" y="2080"/>
                    <a:pt x="439" y="2090"/>
                    <a:pt x="462" y="2090"/>
                  </a:cubicBezTo>
                  <a:cubicBezTo>
                    <a:pt x="467" y="2090"/>
                    <a:pt x="472" y="2089"/>
                    <a:pt x="480" y="2089"/>
                  </a:cubicBezTo>
                  <a:cubicBezTo>
                    <a:pt x="484" y="2088"/>
                    <a:pt x="488" y="2088"/>
                    <a:pt x="492" y="2088"/>
                  </a:cubicBezTo>
                  <a:cubicBezTo>
                    <a:pt x="521" y="2088"/>
                    <a:pt x="524" y="2110"/>
                    <a:pt x="530" y="2151"/>
                  </a:cubicBezTo>
                  <a:cubicBezTo>
                    <a:pt x="533" y="2173"/>
                    <a:pt x="536" y="2198"/>
                    <a:pt x="514" y="2202"/>
                  </a:cubicBezTo>
                  <a:cubicBezTo>
                    <a:pt x="505" y="2214"/>
                    <a:pt x="502" y="2233"/>
                    <a:pt x="502" y="2249"/>
                  </a:cubicBezTo>
                  <a:cubicBezTo>
                    <a:pt x="505" y="2271"/>
                    <a:pt x="508" y="2296"/>
                    <a:pt x="486" y="2299"/>
                  </a:cubicBezTo>
                  <a:cubicBezTo>
                    <a:pt x="473" y="2321"/>
                    <a:pt x="470" y="2346"/>
                    <a:pt x="473" y="2371"/>
                  </a:cubicBezTo>
                  <a:cubicBezTo>
                    <a:pt x="480" y="2415"/>
                    <a:pt x="486" y="2462"/>
                    <a:pt x="467" y="2465"/>
                  </a:cubicBezTo>
                  <a:cubicBezTo>
                    <a:pt x="469" y="2481"/>
                    <a:pt x="470" y="2485"/>
                    <a:pt x="477" y="2485"/>
                  </a:cubicBezTo>
                  <a:cubicBezTo>
                    <a:pt x="480" y="2485"/>
                    <a:pt x="484" y="2485"/>
                    <a:pt x="489" y="2484"/>
                  </a:cubicBezTo>
                  <a:cubicBezTo>
                    <a:pt x="490" y="2483"/>
                    <a:pt x="492" y="2483"/>
                    <a:pt x="493" y="2483"/>
                  </a:cubicBezTo>
                  <a:cubicBezTo>
                    <a:pt x="514" y="2483"/>
                    <a:pt x="535" y="2508"/>
                    <a:pt x="527" y="2596"/>
                  </a:cubicBezTo>
                  <a:cubicBezTo>
                    <a:pt x="533" y="2642"/>
                    <a:pt x="542" y="2709"/>
                    <a:pt x="560" y="2709"/>
                  </a:cubicBezTo>
                  <a:cubicBezTo>
                    <a:pt x="560" y="2709"/>
                    <a:pt x="561" y="2709"/>
                    <a:pt x="561" y="2709"/>
                  </a:cubicBezTo>
                  <a:lnTo>
                    <a:pt x="561" y="2709"/>
                  </a:lnTo>
                  <a:cubicBezTo>
                    <a:pt x="564" y="2731"/>
                    <a:pt x="564" y="2731"/>
                    <a:pt x="545" y="2734"/>
                  </a:cubicBezTo>
                  <a:cubicBezTo>
                    <a:pt x="505" y="2741"/>
                    <a:pt x="508" y="2788"/>
                    <a:pt x="558" y="2825"/>
                  </a:cubicBezTo>
                  <a:cubicBezTo>
                    <a:pt x="577" y="2825"/>
                    <a:pt x="580" y="2847"/>
                    <a:pt x="564" y="2872"/>
                  </a:cubicBezTo>
                  <a:cubicBezTo>
                    <a:pt x="567" y="2891"/>
                    <a:pt x="577" y="2904"/>
                    <a:pt x="589" y="2916"/>
                  </a:cubicBezTo>
                  <a:cubicBezTo>
                    <a:pt x="614" y="2935"/>
                    <a:pt x="614" y="2935"/>
                    <a:pt x="599" y="2985"/>
                  </a:cubicBezTo>
                  <a:cubicBezTo>
                    <a:pt x="580" y="2988"/>
                    <a:pt x="580" y="3010"/>
                    <a:pt x="583" y="3035"/>
                  </a:cubicBezTo>
                  <a:cubicBezTo>
                    <a:pt x="611" y="3076"/>
                    <a:pt x="646" y="3330"/>
                    <a:pt x="627" y="3355"/>
                  </a:cubicBezTo>
                  <a:cubicBezTo>
                    <a:pt x="652" y="3377"/>
                    <a:pt x="652" y="3377"/>
                    <a:pt x="655" y="3399"/>
                  </a:cubicBezTo>
                  <a:cubicBezTo>
                    <a:pt x="622" y="3424"/>
                    <a:pt x="635" y="3444"/>
                    <a:pt x="667" y="3444"/>
                  </a:cubicBezTo>
                  <a:cubicBezTo>
                    <a:pt x="671" y="3444"/>
                    <a:pt x="675" y="3443"/>
                    <a:pt x="680" y="3443"/>
                  </a:cubicBezTo>
                  <a:lnTo>
                    <a:pt x="677" y="3418"/>
                  </a:lnTo>
                  <a:lnTo>
                    <a:pt x="674" y="3396"/>
                  </a:lnTo>
                  <a:cubicBezTo>
                    <a:pt x="676" y="3395"/>
                    <a:pt x="678" y="3395"/>
                    <a:pt x="679" y="3395"/>
                  </a:cubicBezTo>
                  <a:cubicBezTo>
                    <a:pt x="718" y="3395"/>
                    <a:pt x="724" y="3459"/>
                    <a:pt x="665" y="3468"/>
                  </a:cubicBezTo>
                  <a:cubicBezTo>
                    <a:pt x="624" y="3496"/>
                    <a:pt x="624" y="3496"/>
                    <a:pt x="671" y="3515"/>
                  </a:cubicBezTo>
                  <a:cubicBezTo>
                    <a:pt x="715" y="3530"/>
                    <a:pt x="718" y="3555"/>
                    <a:pt x="680" y="3584"/>
                  </a:cubicBezTo>
                  <a:cubicBezTo>
                    <a:pt x="636" y="3587"/>
                    <a:pt x="636" y="3587"/>
                    <a:pt x="683" y="3606"/>
                  </a:cubicBezTo>
                  <a:cubicBezTo>
                    <a:pt x="771" y="3640"/>
                    <a:pt x="802" y="3706"/>
                    <a:pt x="718" y="3718"/>
                  </a:cubicBezTo>
                  <a:cubicBezTo>
                    <a:pt x="677" y="3725"/>
                    <a:pt x="658" y="3750"/>
                    <a:pt x="661" y="3772"/>
                  </a:cubicBezTo>
                  <a:cubicBezTo>
                    <a:pt x="664" y="3788"/>
                    <a:pt x="676" y="3792"/>
                    <a:pt x="690" y="3792"/>
                  </a:cubicBezTo>
                  <a:cubicBezTo>
                    <a:pt x="695" y="3792"/>
                    <a:pt x="700" y="3791"/>
                    <a:pt x="705" y="3790"/>
                  </a:cubicBezTo>
                  <a:cubicBezTo>
                    <a:pt x="718" y="3782"/>
                    <a:pt x="726" y="3778"/>
                    <a:pt x="732" y="3778"/>
                  </a:cubicBezTo>
                  <a:cubicBezTo>
                    <a:pt x="744" y="3778"/>
                    <a:pt x="738" y="3799"/>
                    <a:pt x="712" y="3834"/>
                  </a:cubicBezTo>
                  <a:cubicBezTo>
                    <a:pt x="661" y="3913"/>
                    <a:pt x="665" y="3960"/>
                    <a:pt x="718" y="4022"/>
                  </a:cubicBezTo>
                  <a:cubicBezTo>
                    <a:pt x="756" y="4086"/>
                    <a:pt x="772" y="4139"/>
                    <a:pt x="759" y="4139"/>
                  </a:cubicBezTo>
                  <a:cubicBezTo>
                    <a:pt x="754" y="4139"/>
                    <a:pt x="744" y="4131"/>
                    <a:pt x="730" y="4113"/>
                  </a:cubicBezTo>
                  <a:cubicBezTo>
                    <a:pt x="706" y="4093"/>
                    <a:pt x="693" y="4083"/>
                    <a:pt x="690" y="4083"/>
                  </a:cubicBezTo>
                  <a:cubicBezTo>
                    <a:pt x="687" y="4083"/>
                    <a:pt x="694" y="4094"/>
                    <a:pt x="708" y="4116"/>
                  </a:cubicBezTo>
                  <a:cubicBezTo>
                    <a:pt x="715" y="4163"/>
                    <a:pt x="721" y="4210"/>
                    <a:pt x="724" y="4232"/>
                  </a:cubicBezTo>
                  <a:cubicBezTo>
                    <a:pt x="727" y="4254"/>
                    <a:pt x="746" y="4273"/>
                    <a:pt x="771" y="4273"/>
                  </a:cubicBezTo>
                  <a:cubicBezTo>
                    <a:pt x="727" y="4298"/>
                    <a:pt x="724" y="4361"/>
                    <a:pt x="765" y="4389"/>
                  </a:cubicBezTo>
                  <a:lnTo>
                    <a:pt x="771" y="4436"/>
                  </a:lnTo>
                  <a:cubicBezTo>
                    <a:pt x="774" y="4458"/>
                    <a:pt x="774" y="4458"/>
                    <a:pt x="799" y="4480"/>
                  </a:cubicBezTo>
                  <a:cubicBezTo>
                    <a:pt x="821" y="4499"/>
                    <a:pt x="806" y="4527"/>
                    <a:pt x="787" y="4552"/>
                  </a:cubicBezTo>
                  <a:cubicBezTo>
                    <a:pt x="772" y="4576"/>
                    <a:pt x="754" y="4599"/>
                    <a:pt x="771" y="4599"/>
                  </a:cubicBezTo>
                  <a:cubicBezTo>
                    <a:pt x="772" y="4599"/>
                    <a:pt x="773" y="4599"/>
                    <a:pt x="774" y="4599"/>
                  </a:cubicBezTo>
                  <a:cubicBezTo>
                    <a:pt x="793" y="4599"/>
                    <a:pt x="821" y="4640"/>
                    <a:pt x="843" y="4662"/>
                  </a:cubicBezTo>
                  <a:cubicBezTo>
                    <a:pt x="862" y="4676"/>
                    <a:pt x="856" y="4693"/>
                    <a:pt x="843" y="4693"/>
                  </a:cubicBezTo>
                  <a:cubicBezTo>
                    <a:pt x="838" y="4693"/>
                    <a:pt x="833" y="4691"/>
                    <a:pt x="827" y="4687"/>
                  </a:cubicBezTo>
                  <a:cubicBezTo>
                    <a:pt x="806" y="4690"/>
                    <a:pt x="806" y="4690"/>
                    <a:pt x="790" y="4737"/>
                  </a:cubicBezTo>
                  <a:cubicBezTo>
                    <a:pt x="793" y="4762"/>
                    <a:pt x="799" y="4806"/>
                    <a:pt x="821" y="4806"/>
                  </a:cubicBezTo>
                  <a:cubicBezTo>
                    <a:pt x="821" y="4806"/>
                    <a:pt x="822" y="4806"/>
                    <a:pt x="822" y="4806"/>
                  </a:cubicBezTo>
                  <a:cubicBezTo>
                    <a:pt x="843" y="4806"/>
                    <a:pt x="859" y="4941"/>
                    <a:pt x="843" y="4966"/>
                  </a:cubicBezTo>
                  <a:lnTo>
                    <a:pt x="849" y="5013"/>
                  </a:lnTo>
                  <a:cubicBezTo>
                    <a:pt x="853" y="5035"/>
                    <a:pt x="874" y="5053"/>
                    <a:pt x="878" y="5078"/>
                  </a:cubicBezTo>
                  <a:cubicBezTo>
                    <a:pt x="881" y="5094"/>
                    <a:pt x="890" y="5110"/>
                    <a:pt x="906" y="5122"/>
                  </a:cubicBezTo>
                  <a:cubicBezTo>
                    <a:pt x="909" y="5144"/>
                    <a:pt x="912" y="5166"/>
                    <a:pt x="890" y="5169"/>
                  </a:cubicBezTo>
                  <a:cubicBezTo>
                    <a:pt x="934" y="5188"/>
                    <a:pt x="934" y="5188"/>
                    <a:pt x="896" y="5216"/>
                  </a:cubicBezTo>
                  <a:cubicBezTo>
                    <a:pt x="856" y="5223"/>
                    <a:pt x="856" y="5223"/>
                    <a:pt x="900" y="5238"/>
                  </a:cubicBezTo>
                  <a:cubicBezTo>
                    <a:pt x="925" y="5260"/>
                    <a:pt x="925" y="5260"/>
                    <a:pt x="906" y="5285"/>
                  </a:cubicBezTo>
                  <a:cubicBezTo>
                    <a:pt x="888" y="5288"/>
                    <a:pt x="887" y="5308"/>
                    <a:pt x="905" y="5308"/>
                  </a:cubicBezTo>
                  <a:cubicBezTo>
                    <a:pt x="906" y="5308"/>
                    <a:pt x="908" y="5307"/>
                    <a:pt x="909" y="5307"/>
                  </a:cubicBezTo>
                  <a:cubicBezTo>
                    <a:pt x="953" y="5326"/>
                    <a:pt x="984" y="5392"/>
                    <a:pt x="943" y="5398"/>
                  </a:cubicBezTo>
                  <a:cubicBezTo>
                    <a:pt x="947" y="5414"/>
                    <a:pt x="956" y="5429"/>
                    <a:pt x="968" y="5439"/>
                  </a:cubicBezTo>
                  <a:cubicBezTo>
                    <a:pt x="1012" y="5458"/>
                    <a:pt x="1012" y="5458"/>
                    <a:pt x="972" y="5464"/>
                  </a:cubicBezTo>
                  <a:cubicBezTo>
                    <a:pt x="934" y="5492"/>
                    <a:pt x="937" y="5514"/>
                    <a:pt x="981" y="5533"/>
                  </a:cubicBezTo>
                  <a:cubicBezTo>
                    <a:pt x="994" y="5542"/>
                    <a:pt x="997" y="5564"/>
                    <a:pt x="987" y="5577"/>
                  </a:cubicBezTo>
                  <a:cubicBezTo>
                    <a:pt x="973" y="5622"/>
                    <a:pt x="972" y="5743"/>
                    <a:pt x="1000" y="5743"/>
                  </a:cubicBezTo>
                  <a:cubicBezTo>
                    <a:pt x="1003" y="5743"/>
                    <a:pt x="1006" y="5742"/>
                    <a:pt x="1009" y="5740"/>
                  </a:cubicBezTo>
                  <a:lnTo>
                    <a:pt x="1016" y="5784"/>
                  </a:lnTo>
                  <a:cubicBezTo>
                    <a:pt x="1000" y="5834"/>
                    <a:pt x="1003" y="5856"/>
                    <a:pt x="1028" y="5878"/>
                  </a:cubicBezTo>
                  <a:lnTo>
                    <a:pt x="1050" y="5896"/>
                  </a:lnTo>
                  <a:cubicBezTo>
                    <a:pt x="1028" y="5903"/>
                    <a:pt x="1012" y="5925"/>
                    <a:pt x="1016" y="5950"/>
                  </a:cubicBezTo>
                  <a:cubicBezTo>
                    <a:pt x="1018" y="5966"/>
                    <a:pt x="1018" y="5970"/>
                    <a:pt x="1027" y="5970"/>
                  </a:cubicBezTo>
                  <a:cubicBezTo>
                    <a:pt x="1030" y="5970"/>
                    <a:pt x="1035" y="5969"/>
                    <a:pt x="1041" y="5968"/>
                  </a:cubicBezTo>
                  <a:cubicBezTo>
                    <a:pt x="1045" y="5961"/>
                    <a:pt x="1049" y="5957"/>
                    <a:pt x="1052" y="5957"/>
                  </a:cubicBezTo>
                  <a:cubicBezTo>
                    <a:pt x="1058" y="5957"/>
                    <a:pt x="1060" y="5973"/>
                    <a:pt x="1063" y="5990"/>
                  </a:cubicBezTo>
                  <a:cubicBezTo>
                    <a:pt x="1066" y="6012"/>
                    <a:pt x="1050" y="6034"/>
                    <a:pt x="1028" y="6041"/>
                  </a:cubicBezTo>
                  <a:lnTo>
                    <a:pt x="1031" y="6062"/>
                  </a:lnTo>
                  <a:cubicBezTo>
                    <a:pt x="1034" y="6062"/>
                    <a:pt x="1036" y="6062"/>
                    <a:pt x="1039" y="6062"/>
                  </a:cubicBezTo>
                  <a:cubicBezTo>
                    <a:pt x="1072" y="6062"/>
                    <a:pt x="1074" y="6081"/>
                    <a:pt x="1056" y="6084"/>
                  </a:cubicBezTo>
                  <a:cubicBezTo>
                    <a:pt x="1041" y="6106"/>
                    <a:pt x="1037" y="6131"/>
                    <a:pt x="1044" y="6156"/>
                  </a:cubicBezTo>
                  <a:cubicBezTo>
                    <a:pt x="1045" y="6156"/>
                    <a:pt x="1046" y="6156"/>
                    <a:pt x="1047" y="6156"/>
                  </a:cubicBezTo>
                  <a:cubicBezTo>
                    <a:pt x="1058" y="6156"/>
                    <a:pt x="1054" y="6166"/>
                    <a:pt x="1049" y="6166"/>
                  </a:cubicBezTo>
                  <a:cubicBezTo>
                    <a:pt x="1047" y="6166"/>
                    <a:pt x="1045" y="6163"/>
                    <a:pt x="1044" y="6156"/>
                  </a:cubicBezTo>
                  <a:lnTo>
                    <a:pt x="1022" y="6160"/>
                  </a:lnTo>
                  <a:cubicBezTo>
                    <a:pt x="1011" y="6176"/>
                    <a:pt x="1016" y="6181"/>
                    <a:pt x="1027" y="6181"/>
                  </a:cubicBezTo>
                  <a:cubicBezTo>
                    <a:pt x="1033" y="6181"/>
                    <a:pt x="1040" y="6179"/>
                    <a:pt x="1047" y="6178"/>
                  </a:cubicBezTo>
                  <a:lnTo>
                    <a:pt x="1053" y="6225"/>
                  </a:lnTo>
                  <a:cubicBezTo>
                    <a:pt x="1055" y="6240"/>
                    <a:pt x="1057" y="6255"/>
                    <a:pt x="1064" y="6255"/>
                  </a:cubicBezTo>
                  <a:cubicBezTo>
                    <a:pt x="1066" y="6255"/>
                    <a:pt x="1070" y="6252"/>
                    <a:pt x="1075" y="6244"/>
                  </a:cubicBezTo>
                  <a:cubicBezTo>
                    <a:pt x="1081" y="6243"/>
                    <a:pt x="1087" y="6243"/>
                    <a:pt x="1093" y="6243"/>
                  </a:cubicBezTo>
                  <a:cubicBezTo>
                    <a:pt x="1108" y="6243"/>
                    <a:pt x="1120" y="6247"/>
                    <a:pt x="1122" y="6263"/>
                  </a:cubicBezTo>
                  <a:cubicBezTo>
                    <a:pt x="1123" y="6263"/>
                    <a:pt x="1124" y="6263"/>
                    <a:pt x="1125" y="6263"/>
                  </a:cubicBezTo>
                  <a:cubicBezTo>
                    <a:pt x="1134" y="6263"/>
                    <a:pt x="1131" y="6272"/>
                    <a:pt x="1127" y="6272"/>
                  </a:cubicBezTo>
                  <a:cubicBezTo>
                    <a:pt x="1125" y="6272"/>
                    <a:pt x="1123" y="6270"/>
                    <a:pt x="1122" y="6263"/>
                  </a:cubicBezTo>
                  <a:cubicBezTo>
                    <a:pt x="1100" y="6266"/>
                    <a:pt x="1078" y="6269"/>
                    <a:pt x="1081" y="6291"/>
                  </a:cubicBezTo>
                  <a:cubicBezTo>
                    <a:pt x="1084" y="6304"/>
                    <a:pt x="1078" y="6316"/>
                    <a:pt x="1066" y="6316"/>
                  </a:cubicBezTo>
                  <a:cubicBezTo>
                    <a:pt x="1062" y="6315"/>
                    <a:pt x="1059" y="6314"/>
                    <a:pt x="1056" y="6314"/>
                  </a:cubicBezTo>
                  <a:cubicBezTo>
                    <a:pt x="1027" y="6314"/>
                    <a:pt x="1055" y="6390"/>
                    <a:pt x="1078" y="6407"/>
                  </a:cubicBezTo>
                  <a:cubicBezTo>
                    <a:pt x="1125" y="6448"/>
                    <a:pt x="1128" y="6473"/>
                    <a:pt x="1088" y="6479"/>
                  </a:cubicBezTo>
                  <a:cubicBezTo>
                    <a:pt x="1044" y="6482"/>
                    <a:pt x="1094" y="6523"/>
                    <a:pt x="1157" y="6539"/>
                  </a:cubicBezTo>
                  <a:lnTo>
                    <a:pt x="1222" y="6554"/>
                  </a:lnTo>
                  <a:lnTo>
                    <a:pt x="1160" y="6561"/>
                  </a:lnTo>
                  <a:cubicBezTo>
                    <a:pt x="1081" y="6595"/>
                    <a:pt x="1081" y="6595"/>
                    <a:pt x="1131" y="6658"/>
                  </a:cubicBezTo>
                  <a:cubicBezTo>
                    <a:pt x="1160" y="6702"/>
                    <a:pt x="1160" y="6702"/>
                    <a:pt x="1138" y="6705"/>
                  </a:cubicBezTo>
                  <a:cubicBezTo>
                    <a:pt x="1116" y="6708"/>
                    <a:pt x="1119" y="6730"/>
                    <a:pt x="1128" y="6799"/>
                  </a:cubicBezTo>
                  <a:cubicBezTo>
                    <a:pt x="1137" y="6864"/>
                    <a:pt x="1140" y="6890"/>
                    <a:pt x="1159" y="6890"/>
                  </a:cubicBezTo>
                  <a:cubicBezTo>
                    <a:pt x="1160" y="6890"/>
                    <a:pt x="1162" y="6890"/>
                    <a:pt x="1163" y="6890"/>
                  </a:cubicBezTo>
                  <a:cubicBezTo>
                    <a:pt x="1163" y="6890"/>
                    <a:pt x="1166" y="6912"/>
                    <a:pt x="1169" y="6934"/>
                  </a:cubicBezTo>
                  <a:cubicBezTo>
                    <a:pt x="1140" y="6955"/>
                    <a:pt x="1148" y="6987"/>
                    <a:pt x="1171" y="6987"/>
                  </a:cubicBezTo>
                  <a:cubicBezTo>
                    <a:pt x="1178" y="6987"/>
                    <a:pt x="1186" y="6984"/>
                    <a:pt x="1194" y="6978"/>
                  </a:cubicBezTo>
                  <a:lnTo>
                    <a:pt x="1200" y="7025"/>
                  </a:lnTo>
                  <a:lnTo>
                    <a:pt x="1182" y="7028"/>
                  </a:lnTo>
                  <a:cubicBezTo>
                    <a:pt x="1160" y="7031"/>
                    <a:pt x="1166" y="7075"/>
                    <a:pt x="1191" y="7260"/>
                  </a:cubicBezTo>
                  <a:cubicBezTo>
                    <a:pt x="1218" y="7455"/>
                    <a:pt x="1222" y="7485"/>
                    <a:pt x="1257" y="7485"/>
                  </a:cubicBezTo>
                  <a:cubicBezTo>
                    <a:pt x="1259" y="7485"/>
                    <a:pt x="1261" y="7485"/>
                    <a:pt x="1263" y="7485"/>
                  </a:cubicBezTo>
                  <a:cubicBezTo>
                    <a:pt x="1307" y="7501"/>
                    <a:pt x="1310" y="7526"/>
                    <a:pt x="1269" y="7529"/>
                  </a:cubicBezTo>
                  <a:cubicBezTo>
                    <a:pt x="1247" y="7532"/>
                    <a:pt x="1232" y="7557"/>
                    <a:pt x="1251" y="7557"/>
                  </a:cubicBezTo>
                  <a:cubicBezTo>
                    <a:pt x="1254" y="7579"/>
                    <a:pt x="1251" y="7604"/>
                    <a:pt x="1241" y="7626"/>
                  </a:cubicBezTo>
                  <a:cubicBezTo>
                    <a:pt x="1209" y="7697"/>
                    <a:pt x="1229" y="7721"/>
                    <a:pt x="1250" y="7721"/>
                  </a:cubicBezTo>
                  <a:cubicBezTo>
                    <a:pt x="1251" y="7721"/>
                    <a:pt x="1252" y="7720"/>
                    <a:pt x="1254" y="7720"/>
                  </a:cubicBezTo>
                  <a:cubicBezTo>
                    <a:pt x="1265" y="7711"/>
                    <a:pt x="1272" y="7708"/>
                    <a:pt x="1274" y="7708"/>
                  </a:cubicBezTo>
                  <a:cubicBezTo>
                    <a:pt x="1280" y="7708"/>
                    <a:pt x="1268" y="7725"/>
                    <a:pt x="1257" y="7742"/>
                  </a:cubicBezTo>
                  <a:cubicBezTo>
                    <a:pt x="1239" y="7766"/>
                    <a:pt x="1221" y="7793"/>
                    <a:pt x="1238" y="7793"/>
                  </a:cubicBezTo>
                  <a:cubicBezTo>
                    <a:pt x="1239" y="7793"/>
                    <a:pt x="1240" y="7792"/>
                    <a:pt x="1241" y="7792"/>
                  </a:cubicBezTo>
                  <a:cubicBezTo>
                    <a:pt x="1263" y="7811"/>
                    <a:pt x="1304" y="7946"/>
                    <a:pt x="1263" y="7952"/>
                  </a:cubicBezTo>
                  <a:lnTo>
                    <a:pt x="1269" y="7999"/>
                  </a:lnTo>
                  <a:cubicBezTo>
                    <a:pt x="1270" y="7999"/>
                    <a:pt x="1271" y="7999"/>
                    <a:pt x="1271" y="7999"/>
                  </a:cubicBezTo>
                  <a:cubicBezTo>
                    <a:pt x="1289" y="7999"/>
                    <a:pt x="1295" y="8044"/>
                    <a:pt x="1301" y="8087"/>
                  </a:cubicBezTo>
                  <a:cubicBezTo>
                    <a:pt x="1307" y="8134"/>
                    <a:pt x="1310" y="8156"/>
                    <a:pt x="1291" y="8159"/>
                  </a:cubicBezTo>
                  <a:cubicBezTo>
                    <a:pt x="1285" y="8154"/>
                    <a:pt x="1281" y="8152"/>
                    <a:pt x="1278" y="8152"/>
                  </a:cubicBezTo>
                  <a:cubicBezTo>
                    <a:pt x="1269" y="8152"/>
                    <a:pt x="1276" y="8173"/>
                    <a:pt x="1298" y="8206"/>
                  </a:cubicBezTo>
                  <a:cubicBezTo>
                    <a:pt x="1298" y="8228"/>
                    <a:pt x="1345" y="8247"/>
                    <a:pt x="1348" y="8269"/>
                  </a:cubicBezTo>
                  <a:cubicBezTo>
                    <a:pt x="1370" y="8269"/>
                    <a:pt x="1392" y="8287"/>
                    <a:pt x="1395" y="8309"/>
                  </a:cubicBezTo>
                  <a:lnTo>
                    <a:pt x="1373" y="8313"/>
                  </a:lnTo>
                  <a:lnTo>
                    <a:pt x="1332" y="8319"/>
                  </a:lnTo>
                  <a:cubicBezTo>
                    <a:pt x="1335" y="8339"/>
                    <a:pt x="1338" y="8360"/>
                    <a:pt x="1356" y="8360"/>
                  </a:cubicBezTo>
                  <a:cubicBezTo>
                    <a:pt x="1357" y="8360"/>
                    <a:pt x="1359" y="8360"/>
                    <a:pt x="1360" y="8360"/>
                  </a:cubicBezTo>
                  <a:lnTo>
                    <a:pt x="1360" y="8360"/>
                  </a:lnTo>
                  <a:cubicBezTo>
                    <a:pt x="1341" y="8388"/>
                    <a:pt x="1345" y="8410"/>
                    <a:pt x="1351" y="8457"/>
                  </a:cubicBezTo>
                  <a:cubicBezTo>
                    <a:pt x="1357" y="8501"/>
                    <a:pt x="1363" y="8548"/>
                    <a:pt x="1385" y="8566"/>
                  </a:cubicBezTo>
                  <a:cubicBezTo>
                    <a:pt x="1348" y="8598"/>
                    <a:pt x="1366" y="8736"/>
                    <a:pt x="1410" y="8751"/>
                  </a:cubicBezTo>
                  <a:cubicBezTo>
                    <a:pt x="1412" y="8751"/>
                    <a:pt x="1413" y="8751"/>
                    <a:pt x="1414" y="8751"/>
                  </a:cubicBezTo>
                  <a:cubicBezTo>
                    <a:pt x="1433" y="8751"/>
                    <a:pt x="1434" y="8775"/>
                    <a:pt x="1417" y="8798"/>
                  </a:cubicBezTo>
                  <a:cubicBezTo>
                    <a:pt x="1401" y="8823"/>
                    <a:pt x="1401" y="8823"/>
                    <a:pt x="1423" y="8845"/>
                  </a:cubicBezTo>
                  <a:cubicBezTo>
                    <a:pt x="1448" y="8864"/>
                    <a:pt x="1429" y="8889"/>
                    <a:pt x="1410" y="8914"/>
                  </a:cubicBezTo>
                  <a:cubicBezTo>
                    <a:pt x="1373" y="8946"/>
                    <a:pt x="1376" y="8968"/>
                    <a:pt x="1401" y="8986"/>
                  </a:cubicBezTo>
                  <a:cubicBezTo>
                    <a:pt x="1420" y="9021"/>
                    <a:pt x="1432" y="9058"/>
                    <a:pt x="1435" y="9099"/>
                  </a:cubicBezTo>
                  <a:cubicBezTo>
                    <a:pt x="1455" y="9130"/>
                    <a:pt x="1463" y="9150"/>
                    <a:pt x="1471" y="9150"/>
                  </a:cubicBezTo>
                  <a:cubicBezTo>
                    <a:pt x="1474" y="9150"/>
                    <a:pt x="1478" y="9147"/>
                    <a:pt x="1482" y="9140"/>
                  </a:cubicBezTo>
                  <a:cubicBezTo>
                    <a:pt x="1501" y="9140"/>
                    <a:pt x="1517" y="9146"/>
                    <a:pt x="1529" y="9159"/>
                  </a:cubicBezTo>
                  <a:cubicBezTo>
                    <a:pt x="1545" y="9183"/>
                    <a:pt x="1544" y="9194"/>
                    <a:pt x="1540" y="9194"/>
                  </a:cubicBezTo>
                  <a:cubicBezTo>
                    <a:pt x="1538" y="9194"/>
                    <a:pt x="1534" y="9189"/>
                    <a:pt x="1533" y="9181"/>
                  </a:cubicBezTo>
                  <a:cubicBezTo>
                    <a:pt x="1521" y="9163"/>
                    <a:pt x="1515" y="9157"/>
                    <a:pt x="1510" y="9157"/>
                  </a:cubicBezTo>
                  <a:cubicBezTo>
                    <a:pt x="1503" y="9157"/>
                    <a:pt x="1500" y="9172"/>
                    <a:pt x="1489" y="9187"/>
                  </a:cubicBezTo>
                  <a:cubicBezTo>
                    <a:pt x="1476" y="9215"/>
                    <a:pt x="1473" y="9250"/>
                    <a:pt x="1482" y="9281"/>
                  </a:cubicBezTo>
                  <a:cubicBezTo>
                    <a:pt x="1486" y="9303"/>
                    <a:pt x="1492" y="9350"/>
                    <a:pt x="1495" y="9372"/>
                  </a:cubicBezTo>
                  <a:cubicBezTo>
                    <a:pt x="1483" y="9440"/>
                    <a:pt x="1485" y="9466"/>
                    <a:pt x="1504" y="9466"/>
                  </a:cubicBezTo>
                  <a:cubicBezTo>
                    <a:pt x="1505" y="9466"/>
                    <a:pt x="1506" y="9466"/>
                    <a:pt x="1508" y="9466"/>
                  </a:cubicBezTo>
                  <a:lnTo>
                    <a:pt x="1526" y="9463"/>
                  </a:lnTo>
                  <a:lnTo>
                    <a:pt x="1526" y="9463"/>
                  </a:lnTo>
                  <a:cubicBezTo>
                    <a:pt x="1489" y="9491"/>
                    <a:pt x="1523" y="9745"/>
                    <a:pt x="1567" y="9760"/>
                  </a:cubicBezTo>
                  <a:lnTo>
                    <a:pt x="1567" y="9760"/>
                  </a:lnTo>
                  <a:cubicBezTo>
                    <a:pt x="1561" y="9761"/>
                    <a:pt x="1553" y="9762"/>
                    <a:pt x="1545" y="9763"/>
                  </a:cubicBezTo>
                  <a:cubicBezTo>
                    <a:pt x="1526" y="9767"/>
                    <a:pt x="1529" y="9789"/>
                    <a:pt x="1536" y="9836"/>
                  </a:cubicBezTo>
                  <a:cubicBezTo>
                    <a:pt x="1539" y="9858"/>
                    <a:pt x="1570" y="9948"/>
                    <a:pt x="1580" y="10017"/>
                  </a:cubicBezTo>
                  <a:cubicBezTo>
                    <a:pt x="1592" y="10106"/>
                    <a:pt x="1601" y="10174"/>
                    <a:pt x="1622" y="10174"/>
                  </a:cubicBezTo>
                  <a:cubicBezTo>
                    <a:pt x="1623" y="10174"/>
                    <a:pt x="1623" y="10174"/>
                    <a:pt x="1623" y="10174"/>
                  </a:cubicBezTo>
                  <a:lnTo>
                    <a:pt x="1623" y="10174"/>
                  </a:lnTo>
                  <a:cubicBezTo>
                    <a:pt x="1627" y="10199"/>
                    <a:pt x="1627" y="10199"/>
                    <a:pt x="1605" y="10202"/>
                  </a:cubicBezTo>
                  <a:cubicBezTo>
                    <a:pt x="1597" y="10196"/>
                    <a:pt x="1593" y="10193"/>
                    <a:pt x="1589" y="10193"/>
                  </a:cubicBezTo>
                  <a:cubicBezTo>
                    <a:pt x="1581" y="10193"/>
                    <a:pt x="1584" y="10209"/>
                    <a:pt x="1586" y="10227"/>
                  </a:cubicBezTo>
                  <a:cubicBezTo>
                    <a:pt x="1588" y="10241"/>
                    <a:pt x="1598" y="10245"/>
                    <a:pt x="1610" y="10245"/>
                  </a:cubicBezTo>
                  <a:cubicBezTo>
                    <a:pt x="1616" y="10245"/>
                    <a:pt x="1623" y="10244"/>
                    <a:pt x="1630" y="10243"/>
                  </a:cubicBezTo>
                  <a:cubicBezTo>
                    <a:pt x="1631" y="10243"/>
                    <a:pt x="1632" y="10243"/>
                    <a:pt x="1633" y="10243"/>
                  </a:cubicBezTo>
                  <a:cubicBezTo>
                    <a:pt x="1652" y="10243"/>
                    <a:pt x="1654" y="10268"/>
                    <a:pt x="1639" y="10312"/>
                  </a:cubicBezTo>
                  <a:cubicBezTo>
                    <a:pt x="1627" y="10375"/>
                    <a:pt x="1636" y="10440"/>
                    <a:pt x="1664" y="10497"/>
                  </a:cubicBezTo>
                  <a:cubicBezTo>
                    <a:pt x="1667" y="10519"/>
                    <a:pt x="1670" y="10544"/>
                    <a:pt x="1652" y="10547"/>
                  </a:cubicBezTo>
                  <a:cubicBezTo>
                    <a:pt x="1623" y="10581"/>
                    <a:pt x="1630" y="10635"/>
                    <a:pt x="1667" y="10660"/>
                  </a:cubicBezTo>
                  <a:cubicBezTo>
                    <a:pt x="1667" y="10685"/>
                    <a:pt x="1667" y="10685"/>
                    <a:pt x="1649" y="10688"/>
                  </a:cubicBezTo>
                  <a:cubicBezTo>
                    <a:pt x="1630" y="10713"/>
                    <a:pt x="1611" y="10716"/>
                    <a:pt x="1655" y="10732"/>
                  </a:cubicBezTo>
                  <a:cubicBezTo>
                    <a:pt x="1683" y="10782"/>
                    <a:pt x="1689" y="10838"/>
                    <a:pt x="1677" y="10895"/>
                  </a:cubicBezTo>
                  <a:cubicBezTo>
                    <a:pt x="1680" y="10915"/>
                    <a:pt x="1683" y="10936"/>
                    <a:pt x="1698" y="10936"/>
                  </a:cubicBezTo>
                  <a:cubicBezTo>
                    <a:pt x="1699" y="10936"/>
                    <a:pt x="1701" y="10936"/>
                    <a:pt x="1702" y="10936"/>
                  </a:cubicBezTo>
                  <a:lnTo>
                    <a:pt x="1724" y="10932"/>
                  </a:lnTo>
                  <a:lnTo>
                    <a:pt x="1724" y="10932"/>
                  </a:lnTo>
                  <a:cubicBezTo>
                    <a:pt x="1686" y="10964"/>
                    <a:pt x="1686" y="10964"/>
                    <a:pt x="1730" y="10979"/>
                  </a:cubicBezTo>
                  <a:cubicBezTo>
                    <a:pt x="1731" y="10979"/>
                    <a:pt x="1732" y="10979"/>
                    <a:pt x="1733" y="10979"/>
                  </a:cubicBezTo>
                  <a:cubicBezTo>
                    <a:pt x="1749" y="10979"/>
                    <a:pt x="1751" y="11002"/>
                    <a:pt x="1733" y="11004"/>
                  </a:cubicBezTo>
                  <a:cubicBezTo>
                    <a:pt x="1724" y="11017"/>
                    <a:pt x="1717" y="11033"/>
                    <a:pt x="1717" y="11051"/>
                  </a:cubicBezTo>
                  <a:cubicBezTo>
                    <a:pt x="1721" y="11073"/>
                    <a:pt x="1758" y="11186"/>
                    <a:pt x="1774" y="11302"/>
                  </a:cubicBezTo>
                  <a:cubicBezTo>
                    <a:pt x="1795" y="11483"/>
                    <a:pt x="1805" y="11553"/>
                    <a:pt x="1826" y="11553"/>
                  </a:cubicBezTo>
                  <a:cubicBezTo>
                    <a:pt x="1826" y="11553"/>
                    <a:pt x="1827" y="11553"/>
                    <a:pt x="1827" y="11553"/>
                  </a:cubicBezTo>
                  <a:cubicBezTo>
                    <a:pt x="1849" y="11572"/>
                    <a:pt x="1849" y="11572"/>
                    <a:pt x="1833" y="11597"/>
                  </a:cubicBezTo>
                  <a:cubicBezTo>
                    <a:pt x="1821" y="11619"/>
                    <a:pt x="1815" y="11647"/>
                    <a:pt x="1821" y="11669"/>
                  </a:cubicBezTo>
                  <a:cubicBezTo>
                    <a:pt x="1824" y="11694"/>
                    <a:pt x="1827" y="11716"/>
                    <a:pt x="1808" y="11719"/>
                  </a:cubicBezTo>
                  <a:cubicBezTo>
                    <a:pt x="1830" y="11738"/>
                    <a:pt x="1830" y="11738"/>
                    <a:pt x="1833" y="11763"/>
                  </a:cubicBezTo>
                  <a:cubicBezTo>
                    <a:pt x="1815" y="11766"/>
                    <a:pt x="1815" y="11788"/>
                    <a:pt x="1840" y="11807"/>
                  </a:cubicBezTo>
                  <a:cubicBezTo>
                    <a:pt x="1884" y="11826"/>
                    <a:pt x="1884" y="11826"/>
                    <a:pt x="1843" y="11832"/>
                  </a:cubicBezTo>
                  <a:cubicBezTo>
                    <a:pt x="1824" y="11834"/>
                    <a:pt x="1815" y="11884"/>
                    <a:pt x="1822" y="11884"/>
                  </a:cubicBezTo>
                  <a:cubicBezTo>
                    <a:pt x="1823" y="11884"/>
                    <a:pt x="1825" y="11883"/>
                    <a:pt x="1827" y="11879"/>
                  </a:cubicBezTo>
                  <a:cubicBezTo>
                    <a:pt x="1828" y="11879"/>
                    <a:pt x="1829" y="11879"/>
                    <a:pt x="1829" y="11879"/>
                  </a:cubicBezTo>
                  <a:cubicBezTo>
                    <a:pt x="1850" y="11879"/>
                    <a:pt x="1856" y="11923"/>
                    <a:pt x="1880" y="11945"/>
                  </a:cubicBezTo>
                  <a:cubicBezTo>
                    <a:pt x="1884" y="11967"/>
                    <a:pt x="1887" y="11988"/>
                    <a:pt x="1865" y="11992"/>
                  </a:cubicBezTo>
                  <a:cubicBezTo>
                    <a:pt x="1846" y="12017"/>
                    <a:pt x="1884" y="12130"/>
                    <a:pt x="1906" y="12151"/>
                  </a:cubicBezTo>
                  <a:cubicBezTo>
                    <a:pt x="1907" y="12151"/>
                    <a:pt x="1908" y="12151"/>
                    <a:pt x="1910" y="12151"/>
                  </a:cubicBezTo>
                  <a:cubicBezTo>
                    <a:pt x="1928" y="12151"/>
                    <a:pt x="1929" y="12170"/>
                    <a:pt x="1909" y="12173"/>
                  </a:cubicBezTo>
                  <a:cubicBezTo>
                    <a:pt x="1890" y="12177"/>
                    <a:pt x="1893" y="12198"/>
                    <a:pt x="1896" y="12220"/>
                  </a:cubicBezTo>
                  <a:cubicBezTo>
                    <a:pt x="1918" y="12242"/>
                    <a:pt x="1899" y="12245"/>
                    <a:pt x="1877" y="12249"/>
                  </a:cubicBezTo>
                  <a:cubicBezTo>
                    <a:pt x="1872" y="12243"/>
                    <a:pt x="1868" y="12241"/>
                    <a:pt x="1865" y="12241"/>
                  </a:cubicBezTo>
                  <a:cubicBezTo>
                    <a:pt x="1856" y="12241"/>
                    <a:pt x="1857" y="12263"/>
                    <a:pt x="1862" y="12296"/>
                  </a:cubicBezTo>
                  <a:cubicBezTo>
                    <a:pt x="1887" y="12318"/>
                    <a:pt x="1899" y="12408"/>
                    <a:pt x="1909" y="12477"/>
                  </a:cubicBezTo>
                  <a:cubicBezTo>
                    <a:pt x="1924" y="12593"/>
                    <a:pt x="1946" y="12612"/>
                    <a:pt x="1996" y="12653"/>
                  </a:cubicBezTo>
                  <a:lnTo>
                    <a:pt x="2040" y="12672"/>
                  </a:lnTo>
                  <a:lnTo>
                    <a:pt x="2000" y="12678"/>
                  </a:lnTo>
                  <a:cubicBezTo>
                    <a:pt x="1978" y="12684"/>
                    <a:pt x="1956" y="12694"/>
                    <a:pt x="1940" y="12709"/>
                  </a:cubicBezTo>
                  <a:cubicBezTo>
                    <a:pt x="1942" y="12723"/>
                    <a:pt x="1951" y="12727"/>
                    <a:pt x="1962" y="12727"/>
                  </a:cubicBezTo>
                  <a:cubicBezTo>
                    <a:pt x="1969" y="12727"/>
                    <a:pt x="1976" y="12726"/>
                    <a:pt x="1984" y="12725"/>
                  </a:cubicBezTo>
                  <a:cubicBezTo>
                    <a:pt x="1985" y="12725"/>
                    <a:pt x="1986" y="12725"/>
                    <a:pt x="1987" y="12725"/>
                  </a:cubicBezTo>
                  <a:cubicBezTo>
                    <a:pt x="2003" y="12725"/>
                    <a:pt x="2005" y="12749"/>
                    <a:pt x="1993" y="12794"/>
                  </a:cubicBezTo>
                  <a:cubicBezTo>
                    <a:pt x="1978" y="12844"/>
                    <a:pt x="1981" y="12866"/>
                    <a:pt x="2006" y="12885"/>
                  </a:cubicBezTo>
                  <a:cubicBezTo>
                    <a:pt x="2012" y="12910"/>
                    <a:pt x="2006" y="12938"/>
                    <a:pt x="1993" y="12957"/>
                  </a:cubicBezTo>
                  <a:cubicBezTo>
                    <a:pt x="1996" y="12975"/>
                    <a:pt x="1996" y="12980"/>
                    <a:pt x="2005" y="12980"/>
                  </a:cubicBezTo>
                  <a:cubicBezTo>
                    <a:pt x="2008" y="12980"/>
                    <a:pt x="2013" y="12980"/>
                    <a:pt x="2018" y="12979"/>
                  </a:cubicBezTo>
                  <a:cubicBezTo>
                    <a:pt x="2020" y="12979"/>
                    <a:pt x="2021" y="12978"/>
                    <a:pt x="2022" y="12978"/>
                  </a:cubicBezTo>
                  <a:cubicBezTo>
                    <a:pt x="2037" y="12978"/>
                    <a:pt x="2039" y="12999"/>
                    <a:pt x="2025" y="13026"/>
                  </a:cubicBezTo>
                  <a:cubicBezTo>
                    <a:pt x="1985" y="13053"/>
                    <a:pt x="1993" y="13120"/>
                    <a:pt x="2014" y="13120"/>
                  </a:cubicBezTo>
                  <a:cubicBezTo>
                    <a:pt x="2014" y="13120"/>
                    <a:pt x="2015" y="13120"/>
                    <a:pt x="2015" y="13120"/>
                  </a:cubicBezTo>
                  <a:cubicBezTo>
                    <a:pt x="2017" y="13120"/>
                    <a:pt x="2018" y="13119"/>
                    <a:pt x="2019" y="13119"/>
                  </a:cubicBezTo>
                  <a:cubicBezTo>
                    <a:pt x="2037" y="13119"/>
                    <a:pt x="2037" y="13140"/>
                    <a:pt x="2040" y="13164"/>
                  </a:cubicBezTo>
                  <a:cubicBezTo>
                    <a:pt x="2043" y="13189"/>
                    <a:pt x="2053" y="13211"/>
                    <a:pt x="2072" y="13229"/>
                  </a:cubicBezTo>
                  <a:cubicBezTo>
                    <a:pt x="2075" y="13251"/>
                    <a:pt x="2078" y="13273"/>
                    <a:pt x="2078" y="13273"/>
                  </a:cubicBezTo>
                  <a:cubicBezTo>
                    <a:pt x="2079" y="13281"/>
                    <a:pt x="2077" y="13285"/>
                    <a:pt x="2074" y="13285"/>
                  </a:cubicBezTo>
                  <a:cubicBezTo>
                    <a:pt x="2067" y="13285"/>
                    <a:pt x="2055" y="13270"/>
                    <a:pt x="2053" y="13255"/>
                  </a:cubicBezTo>
                  <a:lnTo>
                    <a:pt x="2037" y="13280"/>
                  </a:lnTo>
                  <a:cubicBezTo>
                    <a:pt x="2043" y="13327"/>
                    <a:pt x="2047" y="13349"/>
                    <a:pt x="2068" y="13370"/>
                  </a:cubicBezTo>
                  <a:cubicBezTo>
                    <a:pt x="2112" y="13386"/>
                    <a:pt x="2112" y="13386"/>
                    <a:pt x="2072" y="13392"/>
                  </a:cubicBezTo>
                  <a:cubicBezTo>
                    <a:pt x="2047" y="13392"/>
                    <a:pt x="2037" y="13427"/>
                    <a:pt x="2059" y="13439"/>
                  </a:cubicBezTo>
                  <a:cubicBezTo>
                    <a:pt x="2103" y="13458"/>
                    <a:pt x="2084" y="13483"/>
                    <a:pt x="2065" y="13486"/>
                  </a:cubicBezTo>
                  <a:cubicBezTo>
                    <a:pt x="2051" y="13482"/>
                    <a:pt x="2041" y="13478"/>
                    <a:pt x="2036" y="13478"/>
                  </a:cubicBezTo>
                  <a:cubicBezTo>
                    <a:pt x="2023" y="13478"/>
                    <a:pt x="2035" y="13496"/>
                    <a:pt x="2075" y="13555"/>
                  </a:cubicBezTo>
                  <a:cubicBezTo>
                    <a:pt x="2078" y="13602"/>
                    <a:pt x="2112" y="13690"/>
                    <a:pt x="2122" y="13759"/>
                  </a:cubicBezTo>
                  <a:cubicBezTo>
                    <a:pt x="2134" y="13853"/>
                    <a:pt x="2141" y="13897"/>
                    <a:pt x="2122" y="13925"/>
                  </a:cubicBezTo>
                  <a:cubicBezTo>
                    <a:pt x="2121" y="13925"/>
                    <a:pt x="2120" y="13925"/>
                    <a:pt x="2119" y="13925"/>
                  </a:cubicBezTo>
                  <a:lnTo>
                    <a:pt x="2119" y="13925"/>
                  </a:lnTo>
                  <a:cubicBezTo>
                    <a:pt x="2116" y="13925"/>
                    <a:pt x="2113" y="13925"/>
                    <a:pt x="2110" y="13925"/>
                  </a:cubicBezTo>
                  <a:cubicBezTo>
                    <a:pt x="2108" y="13925"/>
                    <a:pt x="2105" y="13925"/>
                    <a:pt x="2103" y="13925"/>
                  </a:cubicBezTo>
                  <a:cubicBezTo>
                    <a:pt x="2102" y="13927"/>
                    <a:pt x="2100" y="13929"/>
                    <a:pt x="2099" y="13930"/>
                  </a:cubicBezTo>
                  <a:lnTo>
                    <a:pt x="2099" y="13930"/>
                  </a:lnTo>
                  <a:cubicBezTo>
                    <a:pt x="2104" y="13928"/>
                    <a:pt x="2110" y="13926"/>
                    <a:pt x="2119" y="13925"/>
                  </a:cubicBezTo>
                  <a:lnTo>
                    <a:pt x="2119" y="13925"/>
                  </a:lnTo>
                  <a:cubicBezTo>
                    <a:pt x="2145" y="13929"/>
                    <a:pt x="2148" y="13954"/>
                    <a:pt x="2156" y="14013"/>
                  </a:cubicBezTo>
                  <a:cubicBezTo>
                    <a:pt x="2144" y="14063"/>
                    <a:pt x="2159" y="14113"/>
                    <a:pt x="2194" y="14148"/>
                  </a:cubicBezTo>
                  <a:lnTo>
                    <a:pt x="2188" y="14104"/>
                  </a:lnTo>
                  <a:cubicBezTo>
                    <a:pt x="2192" y="14103"/>
                    <a:pt x="2196" y="14103"/>
                    <a:pt x="2200" y="14103"/>
                  </a:cubicBezTo>
                  <a:cubicBezTo>
                    <a:pt x="2229" y="14103"/>
                    <a:pt x="2230" y="14125"/>
                    <a:pt x="2219" y="14170"/>
                  </a:cubicBezTo>
                  <a:cubicBezTo>
                    <a:pt x="2222" y="14192"/>
                    <a:pt x="2200" y="14195"/>
                    <a:pt x="2181" y="14198"/>
                  </a:cubicBezTo>
                  <a:cubicBezTo>
                    <a:pt x="2156" y="14204"/>
                    <a:pt x="2141" y="14226"/>
                    <a:pt x="2144" y="14248"/>
                  </a:cubicBezTo>
                  <a:cubicBezTo>
                    <a:pt x="2146" y="14265"/>
                    <a:pt x="2148" y="14281"/>
                    <a:pt x="2155" y="14281"/>
                  </a:cubicBezTo>
                  <a:cubicBezTo>
                    <a:pt x="2159" y="14281"/>
                    <a:pt x="2163" y="14278"/>
                    <a:pt x="2169" y="14270"/>
                  </a:cubicBezTo>
                  <a:cubicBezTo>
                    <a:pt x="2174" y="14269"/>
                    <a:pt x="2178" y="14268"/>
                    <a:pt x="2180" y="14268"/>
                  </a:cubicBezTo>
                  <a:cubicBezTo>
                    <a:pt x="2188" y="14268"/>
                    <a:pt x="2188" y="14273"/>
                    <a:pt x="2191" y="14289"/>
                  </a:cubicBezTo>
                  <a:cubicBezTo>
                    <a:pt x="2194" y="14314"/>
                    <a:pt x="2203" y="14339"/>
                    <a:pt x="2222" y="14355"/>
                  </a:cubicBezTo>
                  <a:cubicBezTo>
                    <a:pt x="2223" y="14354"/>
                    <a:pt x="2224" y="14354"/>
                    <a:pt x="2226" y="14354"/>
                  </a:cubicBezTo>
                  <a:cubicBezTo>
                    <a:pt x="2244" y="14354"/>
                    <a:pt x="2247" y="14378"/>
                    <a:pt x="2250" y="14398"/>
                  </a:cubicBezTo>
                  <a:cubicBezTo>
                    <a:pt x="2238" y="14420"/>
                    <a:pt x="2235" y="14445"/>
                    <a:pt x="2238" y="14470"/>
                  </a:cubicBezTo>
                  <a:lnTo>
                    <a:pt x="2238" y="14470"/>
                  </a:lnTo>
                  <a:cubicBezTo>
                    <a:pt x="2232" y="14471"/>
                    <a:pt x="2224" y="14472"/>
                    <a:pt x="2216" y="14474"/>
                  </a:cubicBezTo>
                  <a:cubicBezTo>
                    <a:pt x="2200" y="14477"/>
                    <a:pt x="2188" y="14489"/>
                    <a:pt x="2178" y="14502"/>
                  </a:cubicBezTo>
                  <a:cubicBezTo>
                    <a:pt x="2178" y="14513"/>
                    <a:pt x="2188" y="14521"/>
                    <a:pt x="2198" y="14521"/>
                  </a:cubicBezTo>
                  <a:cubicBezTo>
                    <a:pt x="2200" y="14521"/>
                    <a:pt x="2202" y="14521"/>
                    <a:pt x="2203" y="14521"/>
                  </a:cubicBezTo>
                  <a:cubicBezTo>
                    <a:pt x="2222" y="14521"/>
                    <a:pt x="2297" y="15072"/>
                    <a:pt x="2307" y="15141"/>
                  </a:cubicBezTo>
                  <a:cubicBezTo>
                    <a:pt x="2293" y="15181"/>
                    <a:pt x="2298" y="15237"/>
                    <a:pt x="2312" y="15237"/>
                  </a:cubicBezTo>
                  <a:cubicBezTo>
                    <a:pt x="2314" y="15237"/>
                    <a:pt x="2316" y="15236"/>
                    <a:pt x="2319" y="15232"/>
                  </a:cubicBezTo>
                  <a:cubicBezTo>
                    <a:pt x="2319" y="15232"/>
                    <a:pt x="2320" y="15232"/>
                    <a:pt x="2320" y="15232"/>
                  </a:cubicBezTo>
                  <a:cubicBezTo>
                    <a:pt x="2338" y="15232"/>
                    <a:pt x="2354" y="15347"/>
                    <a:pt x="2372" y="15483"/>
                  </a:cubicBezTo>
                  <a:cubicBezTo>
                    <a:pt x="2394" y="15640"/>
                    <a:pt x="2410" y="15755"/>
                    <a:pt x="2428" y="15755"/>
                  </a:cubicBezTo>
                  <a:cubicBezTo>
                    <a:pt x="2428" y="15755"/>
                    <a:pt x="2429" y="15755"/>
                    <a:pt x="2429" y="15755"/>
                  </a:cubicBezTo>
                  <a:lnTo>
                    <a:pt x="2438" y="15824"/>
                  </a:lnTo>
                  <a:cubicBezTo>
                    <a:pt x="2448" y="15862"/>
                    <a:pt x="2460" y="15899"/>
                    <a:pt x="2476" y="15937"/>
                  </a:cubicBezTo>
                  <a:cubicBezTo>
                    <a:pt x="2492" y="15951"/>
                    <a:pt x="2498" y="15968"/>
                    <a:pt x="2492" y="15968"/>
                  </a:cubicBezTo>
                  <a:cubicBezTo>
                    <a:pt x="2489" y="15968"/>
                    <a:pt x="2485" y="15965"/>
                    <a:pt x="2479" y="15959"/>
                  </a:cubicBezTo>
                  <a:cubicBezTo>
                    <a:pt x="2457" y="15962"/>
                    <a:pt x="2438" y="15965"/>
                    <a:pt x="2441" y="15987"/>
                  </a:cubicBezTo>
                  <a:cubicBezTo>
                    <a:pt x="2446" y="16022"/>
                    <a:pt x="2458" y="16030"/>
                    <a:pt x="2473" y="16030"/>
                  </a:cubicBezTo>
                  <a:cubicBezTo>
                    <a:pt x="2478" y="16030"/>
                    <a:pt x="2483" y="16029"/>
                    <a:pt x="2488" y="16028"/>
                  </a:cubicBezTo>
                  <a:cubicBezTo>
                    <a:pt x="2490" y="16028"/>
                    <a:pt x="2491" y="16028"/>
                    <a:pt x="2492" y="16028"/>
                  </a:cubicBezTo>
                  <a:cubicBezTo>
                    <a:pt x="2508" y="16028"/>
                    <a:pt x="2510" y="16050"/>
                    <a:pt x="2510" y="16050"/>
                  </a:cubicBezTo>
                  <a:cubicBezTo>
                    <a:pt x="2513" y="16072"/>
                    <a:pt x="2513" y="16072"/>
                    <a:pt x="2495" y="16075"/>
                  </a:cubicBezTo>
                  <a:lnTo>
                    <a:pt x="2451" y="16081"/>
                  </a:lnTo>
                  <a:lnTo>
                    <a:pt x="2454" y="16103"/>
                  </a:lnTo>
                  <a:cubicBezTo>
                    <a:pt x="2455" y="16103"/>
                    <a:pt x="2456" y="16103"/>
                    <a:pt x="2458" y="16103"/>
                  </a:cubicBezTo>
                  <a:cubicBezTo>
                    <a:pt x="2476" y="16103"/>
                    <a:pt x="2479" y="16125"/>
                    <a:pt x="2479" y="16125"/>
                  </a:cubicBezTo>
                  <a:cubicBezTo>
                    <a:pt x="2482" y="16147"/>
                    <a:pt x="2482" y="16147"/>
                    <a:pt x="2441" y="16153"/>
                  </a:cubicBezTo>
                  <a:cubicBezTo>
                    <a:pt x="2401" y="16156"/>
                    <a:pt x="2404" y="16182"/>
                    <a:pt x="2448" y="16197"/>
                  </a:cubicBezTo>
                  <a:lnTo>
                    <a:pt x="2473" y="16241"/>
                  </a:lnTo>
                  <a:cubicBezTo>
                    <a:pt x="2435" y="16269"/>
                    <a:pt x="2482" y="16310"/>
                    <a:pt x="2507" y="16332"/>
                  </a:cubicBezTo>
                  <a:cubicBezTo>
                    <a:pt x="2470" y="16360"/>
                    <a:pt x="2473" y="16382"/>
                    <a:pt x="2517" y="16401"/>
                  </a:cubicBezTo>
                  <a:cubicBezTo>
                    <a:pt x="2518" y="16401"/>
                    <a:pt x="2519" y="16401"/>
                    <a:pt x="2520" y="16401"/>
                  </a:cubicBezTo>
                  <a:cubicBezTo>
                    <a:pt x="2536" y="16401"/>
                    <a:pt x="2538" y="16421"/>
                    <a:pt x="2523" y="16445"/>
                  </a:cubicBezTo>
                  <a:cubicBezTo>
                    <a:pt x="2504" y="16470"/>
                    <a:pt x="2507" y="16495"/>
                    <a:pt x="2513" y="16539"/>
                  </a:cubicBezTo>
                  <a:cubicBezTo>
                    <a:pt x="2539" y="16561"/>
                    <a:pt x="2557" y="16721"/>
                    <a:pt x="2582" y="16905"/>
                  </a:cubicBezTo>
                  <a:cubicBezTo>
                    <a:pt x="2610" y="17110"/>
                    <a:pt x="2629" y="17247"/>
                    <a:pt x="2651" y="17247"/>
                  </a:cubicBezTo>
                  <a:cubicBezTo>
                    <a:pt x="2651" y="17247"/>
                    <a:pt x="2651" y="17247"/>
                    <a:pt x="2651" y="17247"/>
                  </a:cubicBezTo>
                  <a:lnTo>
                    <a:pt x="2651" y="17247"/>
                  </a:lnTo>
                  <a:cubicBezTo>
                    <a:pt x="2654" y="17272"/>
                    <a:pt x="2654" y="17272"/>
                    <a:pt x="2636" y="17297"/>
                  </a:cubicBezTo>
                  <a:cubicBezTo>
                    <a:pt x="2614" y="17300"/>
                    <a:pt x="2617" y="17322"/>
                    <a:pt x="2661" y="17341"/>
                  </a:cubicBezTo>
                  <a:cubicBezTo>
                    <a:pt x="2686" y="17360"/>
                    <a:pt x="2708" y="17357"/>
                    <a:pt x="2664" y="17363"/>
                  </a:cubicBezTo>
                  <a:cubicBezTo>
                    <a:pt x="2645" y="17366"/>
                    <a:pt x="2651" y="17410"/>
                    <a:pt x="2664" y="17504"/>
                  </a:cubicBezTo>
                  <a:cubicBezTo>
                    <a:pt x="2673" y="17572"/>
                    <a:pt x="2685" y="17661"/>
                    <a:pt x="2704" y="17661"/>
                  </a:cubicBezTo>
                  <a:cubicBezTo>
                    <a:pt x="2704" y="17661"/>
                    <a:pt x="2704" y="17661"/>
                    <a:pt x="2705" y="17661"/>
                  </a:cubicBezTo>
                  <a:cubicBezTo>
                    <a:pt x="2722" y="17687"/>
                    <a:pt x="2728" y="17698"/>
                    <a:pt x="2726" y="17698"/>
                  </a:cubicBezTo>
                  <a:cubicBezTo>
                    <a:pt x="2724" y="17698"/>
                    <a:pt x="2718" y="17693"/>
                    <a:pt x="2708" y="17686"/>
                  </a:cubicBezTo>
                  <a:cubicBezTo>
                    <a:pt x="2705" y="17684"/>
                    <a:pt x="2702" y="17684"/>
                    <a:pt x="2699" y="17684"/>
                  </a:cubicBezTo>
                  <a:cubicBezTo>
                    <a:pt x="2663" y="17684"/>
                    <a:pt x="2661" y="17791"/>
                    <a:pt x="2708" y="17849"/>
                  </a:cubicBezTo>
                  <a:cubicBezTo>
                    <a:pt x="2711" y="17871"/>
                    <a:pt x="2714" y="17896"/>
                    <a:pt x="2695" y="17896"/>
                  </a:cubicBezTo>
                  <a:cubicBezTo>
                    <a:pt x="2701" y="17936"/>
                    <a:pt x="2711" y="17974"/>
                    <a:pt x="2730" y="18009"/>
                  </a:cubicBezTo>
                  <a:cubicBezTo>
                    <a:pt x="2733" y="18034"/>
                    <a:pt x="2745" y="18124"/>
                    <a:pt x="2752" y="18171"/>
                  </a:cubicBezTo>
                  <a:cubicBezTo>
                    <a:pt x="2758" y="18203"/>
                    <a:pt x="2767" y="18231"/>
                    <a:pt x="2786" y="18259"/>
                  </a:cubicBezTo>
                  <a:cubicBezTo>
                    <a:pt x="2787" y="18267"/>
                    <a:pt x="2788" y="18275"/>
                    <a:pt x="2789" y="18281"/>
                  </a:cubicBezTo>
                  <a:lnTo>
                    <a:pt x="2789" y="18281"/>
                  </a:lnTo>
                  <a:cubicBezTo>
                    <a:pt x="2767" y="18285"/>
                    <a:pt x="2783" y="18401"/>
                    <a:pt x="2805" y="18560"/>
                  </a:cubicBezTo>
                  <a:cubicBezTo>
                    <a:pt x="2827" y="18723"/>
                    <a:pt x="2846" y="18861"/>
                    <a:pt x="2827" y="18886"/>
                  </a:cubicBezTo>
                  <a:cubicBezTo>
                    <a:pt x="2830" y="18902"/>
                    <a:pt x="2839" y="18917"/>
                    <a:pt x="2852" y="18930"/>
                  </a:cubicBezTo>
                  <a:cubicBezTo>
                    <a:pt x="2899" y="18946"/>
                    <a:pt x="2902" y="18971"/>
                    <a:pt x="2883" y="18996"/>
                  </a:cubicBezTo>
                  <a:cubicBezTo>
                    <a:pt x="2846" y="19024"/>
                    <a:pt x="2858" y="19115"/>
                    <a:pt x="2902" y="19134"/>
                  </a:cubicBezTo>
                  <a:lnTo>
                    <a:pt x="2880" y="19137"/>
                  </a:lnTo>
                  <a:cubicBezTo>
                    <a:pt x="2843" y="19165"/>
                    <a:pt x="2874" y="19231"/>
                    <a:pt x="2918" y="19250"/>
                  </a:cubicBezTo>
                  <a:cubicBezTo>
                    <a:pt x="2899" y="19275"/>
                    <a:pt x="2883" y="19300"/>
                    <a:pt x="2905" y="19322"/>
                  </a:cubicBezTo>
                  <a:cubicBezTo>
                    <a:pt x="2908" y="19344"/>
                    <a:pt x="2908" y="19344"/>
                    <a:pt x="2868" y="19350"/>
                  </a:cubicBezTo>
                  <a:cubicBezTo>
                    <a:pt x="2846" y="19353"/>
                    <a:pt x="2827" y="19353"/>
                    <a:pt x="2830" y="19378"/>
                  </a:cubicBezTo>
                  <a:cubicBezTo>
                    <a:pt x="2832" y="19392"/>
                    <a:pt x="2841" y="19396"/>
                    <a:pt x="2852" y="19396"/>
                  </a:cubicBezTo>
                  <a:cubicBezTo>
                    <a:pt x="2859" y="19396"/>
                    <a:pt x="2866" y="19395"/>
                    <a:pt x="2874" y="19394"/>
                  </a:cubicBezTo>
                  <a:lnTo>
                    <a:pt x="2880" y="19441"/>
                  </a:lnTo>
                  <a:cubicBezTo>
                    <a:pt x="2880" y="19441"/>
                    <a:pt x="2883" y="19460"/>
                    <a:pt x="2899" y="19460"/>
                  </a:cubicBezTo>
                  <a:cubicBezTo>
                    <a:pt x="2900" y="19460"/>
                    <a:pt x="2901" y="19460"/>
                    <a:pt x="2902" y="19459"/>
                  </a:cubicBezTo>
                  <a:cubicBezTo>
                    <a:pt x="2924" y="19459"/>
                    <a:pt x="2927" y="19481"/>
                    <a:pt x="2930" y="19503"/>
                  </a:cubicBezTo>
                  <a:cubicBezTo>
                    <a:pt x="2917" y="19505"/>
                    <a:pt x="2921" y="19514"/>
                    <a:pt x="2931" y="19514"/>
                  </a:cubicBezTo>
                  <a:cubicBezTo>
                    <a:pt x="2937" y="19514"/>
                    <a:pt x="2945" y="19511"/>
                    <a:pt x="2952" y="19500"/>
                  </a:cubicBezTo>
                  <a:cubicBezTo>
                    <a:pt x="2956" y="19500"/>
                    <a:pt x="2961" y="19500"/>
                    <a:pt x="2965" y="19500"/>
                  </a:cubicBezTo>
                  <a:cubicBezTo>
                    <a:pt x="2980" y="19500"/>
                    <a:pt x="2994" y="19502"/>
                    <a:pt x="2996" y="19519"/>
                  </a:cubicBezTo>
                  <a:lnTo>
                    <a:pt x="3037" y="19513"/>
                  </a:lnTo>
                  <a:cubicBezTo>
                    <a:pt x="3078" y="19510"/>
                    <a:pt x="3099" y="19506"/>
                    <a:pt x="3112" y="19456"/>
                  </a:cubicBezTo>
                  <a:cubicBezTo>
                    <a:pt x="3121" y="19366"/>
                    <a:pt x="3133" y="19296"/>
                    <a:pt x="3098" y="19296"/>
                  </a:cubicBezTo>
                  <a:cubicBezTo>
                    <a:pt x="3096" y="19296"/>
                    <a:pt x="3095" y="19296"/>
                    <a:pt x="3093" y="19297"/>
                  </a:cubicBezTo>
                  <a:cubicBezTo>
                    <a:pt x="3062" y="19275"/>
                    <a:pt x="3056" y="19231"/>
                    <a:pt x="3081" y="19203"/>
                  </a:cubicBezTo>
                  <a:cubicBezTo>
                    <a:pt x="3099" y="19203"/>
                    <a:pt x="3087" y="19108"/>
                    <a:pt x="3071" y="18993"/>
                  </a:cubicBezTo>
                  <a:cubicBezTo>
                    <a:pt x="3056" y="18855"/>
                    <a:pt x="3046" y="18786"/>
                    <a:pt x="3062" y="18761"/>
                  </a:cubicBezTo>
                  <a:cubicBezTo>
                    <a:pt x="3074" y="18748"/>
                    <a:pt x="3078" y="18729"/>
                    <a:pt x="3078" y="18714"/>
                  </a:cubicBezTo>
                  <a:lnTo>
                    <a:pt x="3078" y="18714"/>
                  </a:lnTo>
                  <a:cubicBezTo>
                    <a:pt x="3077" y="18714"/>
                    <a:pt x="3077" y="18714"/>
                    <a:pt x="3077" y="18714"/>
                  </a:cubicBezTo>
                  <a:cubicBezTo>
                    <a:pt x="3055" y="18714"/>
                    <a:pt x="3037" y="18574"/>
                    <a:pt x="3018" y="18416"/>
                  </a:cubicBezTo>
                  <a:cubicBezTo>
                    <a:pt x="2996" y="18258"/>
                    <a:pt x="2975" y="18096"/>
                    <a:pt x="2953" y="18096"/>
                  </a:cubicBezTo>
                  <a:cubicBezTo>
                    <a:pt x="2953" y="18096"/>
                    <a:pt x="2952" y="18096"/>
                    <a:pt x="2952" y="18096"/>
                  </a:cubicBezTo>
                  <a:lnTo>
                    <a:pt x="2946" y="18052"/>
                  </a:lnTo>
                  <a:cubicBezTo>
                    <a:pt x="2968" y="18049"/>
                    <a:pt x="2962" y="18002"/>
                    <a:pt x="2955" y="17955"/>
                  </a:cubicBezTo>
                  <a:cubicBezTo>
                    <a:pt x="2940" y="17930"/>
                    <a:pt x="2927" y="17899"/>
                    <a:pt x="2921" y="17868"/>
                  </a:cubicBezTo>
                  <a:cubicBezTo>
                    <a:pt x="2943" y="17864"/>
                    <a:pt x="2940" y="17842"/>
                    <a:pt x="2933" y="17795"/>
                  </a:cubicBezTo>
                  <a:cubicBezTo>
                    <a:pt x="2928" y="17751"/>
                    <a:pt x="2924" y="17729"/>
                    <a:pt x="2909" y="17729"/>
                  </a:cubicBezTo>
                  <a:cubicBezTo>
                    <a:pt x="2907" y="17729"/>
                    <a:pt x="2906" y="17729"/>
                    <a:pt x="2905" y="17730"/>
                  </a:cubicBezTo>
                  <a:cubicBezTo>
                    <a:pt x="2890" y="17645"/>
                    <a:pt x="2886" y="17557"/>
                    <a:pt x="2890" y="17473"/>
                  </a:cubicBezTo>
                  <a:cubicBezTo>
                    <a:pt x="2908" y="17448"/>
                    <a:pt x="2883" y="17429"/>
                    <a:pt x="2861" y="17407"/>
                  </a:cubicBezTo>
                  <a:cubicBezTo>
                    <a:pt x="2836" y="17407"/>
                    <a:pt x="2817" y="17391"/>
                    <a:pt x="2814" y="17366"/>
                  </a:cubicBezTo>
                  <a:lnTo>
                    <a:pt x="2855" y="17360"/>
                  </a:lnTo>
                  <a:cubicBezTo>
                    <a:pt x="2864" y="17369"/>
                    <a:pt x="2869" y="17374"/>
                    <a:pt x="2872" y="17374"/>
                  </a:cubicBezTo>
                  <a:cubicBezTo>
                    <a:pt x="2876" y="17374"/>
                    <a:pt x="2876" y="17363"/>
                    <a:pt x="2874" y="17335"/>
                  </a:cubicBezTo>
                  <a:cubicBezTo>
                    <a:pt x="2871" y="17313"/>
                    <a:pt x="2868" y="17291"/>
                    <a:pt x="2868" y="17291"/>
                  </a:cubicBezTo>
                  <a:cubicBezTo>
                    <a:pt x="2846" y="17291"/>
                    <a:pt x="2830" y="17178"/>
                    <a:pt x="2808" y="17015"/>
                  </a:cubicBezTo>
                  <a:cubicBezTo>
                    <a:pt x="2780" y="16813"/>
                    <a:pt x="2771" y="16742"/>
                    <a:pt x="2753" y="16742"/>
                  </a:cubicBezTo>
                  <a:cubicBezTo>
                    <a:pt x="2752" y="16742"/>
                    <a:pt x="2752" y="16742"/>
                    <a:pt x="2752" y="16742"/>
                  </a:cubicBezTo>
                  <a:cubicBezTo>
                    <a:pt x="2750" y="16743"/>
                    <a:pt x="2749" y="16743"/>
                    <a:pt x="2748" y="16743"/>
                  </a:cubicBezTo>
                  <a:cubicBezTo>
                    <a:pt x="2729" y="16743"/>
                    <a:pt x="2727" y="16719"/>
                    <a:pt x="2739" y="16652"/>
                  </a:cubicBezTo>
                  <a:cubicBezTo>
                    <a:pt x="2783" y="16504"/>
                    <a:pt x="2783" y="16504"/>
                    <a:pt x="2758" y="16485"/>
                  </a:cubicBezTo>
                  <a:lnTo>
                    <a:pt x="2758" y="16485"/>
                  </a:lnTo>
                  <a:cubicBezTo>
                    <a:pt x="2761" y="16507"/>
                    <a:pt x="2742" y="16511"/>
                    <a:pt x="2720" y="16514"/>
                  </a:cubicBezTo>
                  <a:cubicBezTo>
                    <a:pt x="2718" y="16514"/>
                    <a:pt x="2715" y="16514"/>
                    <a:pt x="2713" y="16514"/>
                  </a:cubicBezTo>
                  <a:cubicBezTo>
                    <a:pt x="2679" y="16514"/>
                    <a:pt x="2679" y="16493"/>
                    <a:pt x="2714" y="16467"/>
                  </a:cubicBezTo>
                  <a:cubicBezTo>
                    <a:pt x="2755" y="16460"/>
                    <a:pt x="2689" y="16119"/>
                    <a:pt x="2645" y="16103"/>
                  </a:cubicBezTo>
                  <a:lnTo>
                    <a:pt x="2664" y="16100"/>
                  </a:lnTo>
                  <a:cubicBezTo>
                    <a:pt x="2686" y="16097"/>
                    <a:pt x="2683" y="16072"/>
                    <a:pt x="2670" y="15981"/>
                  </a:cubicBezTo>
                  <a:cubicBezTo>
                    <a:pt x="2664" y="15934"/>
                    <a:pt x="2661" y="15912"/>
                    <a:pt x="2661" y="15912"/>
                  </a:cubicBezTo>
                  <a:cubicBezTo>
                    <a:pt x="2660" y="15912"/>
                    <a:pt x="2659" y="15912"/>
                    <a:pt x="2658" y="15912"/>
                  </a:cubicBezTo>
                  <a:cubicBezTo>
                    <a:pt x="2620" y="15912"/>
                    <a:pt x="2624" y="15777"/>
                    <a:pt x="2642" y="15774"/>
                  </a:cubicBezTo>
                  <a:cubicBezTo>
                    <a:pt x="2661" y="15749"/>
                    <a:pt x="2661" y="15749"/>
                    <a:pt x="2654" y="15702"/>
                  </a:cubicBezTo>
                  <a:cubicBezTo>
                    <a:pt x="2604" y="15639"/>
                    <a:pt x="2611" y="15520"/>
                    <a:pt x="2629" y="15517"/>
                  </a:cubicBezTo>
                  <a:lnTo>
                    <a:pt x="2623" y="15473"/>
                  </a:lnTo>
                  <a:cubicBezTo>
                    <a:pt x="2604" y="15448"/>
                    <a:pt x="2592" y="15417"/>
                    <a:pt x="2592" y="15382"/>
                  </a:cubicBezTo>
                  <a:cubicBezTo>
                    <a:pt x="2585" y="15332"/>
                    <a:pt x="2581" y="15307"/>
                    <a:pt x="2573" y="15307"/>
                  </a:cubicBezTo>
                  <a:cubicBezTo>
                    <a:pt x="2569" y="15307"/>
                    <a:pt x="2565" y="15310"/>
                    <a:pt x="2560" y="15317"/>
                  </a:cubicBezTo>
                  <a:cubicBezTo>
                    <a:pt x="2554" y="15318"/>
                    <a:pt x="2548" y="15319"/>
                    <a:pt x="2541" y="15319"/>
                  </a:cubicBezTo>
                  <a:cubicBezTo>
                    <a:pt x="2529" y="15319"/>
                    <a:pt x="2519" y="15315"/>
                    <a:pt x="2517" y="15298"/>
                  </a:cubicBezTo>
                  <a:lnTo>
                    <a:pt x="2539" y="15298"/>
                  </a:lnTo>
                  <a:cubicBezTo>
                    <a:pt x="2557" y="15295"/>
                    <a:pt x="2548" y="15226"/>
                    <a:pt x="2535" y="15132"/>
                  </a:cubicBezTo>
                  <a:cubicBezTo>
                    <a:pt x="2520" y="15019"/>
                    <a:pt x="2513" y="14972"/>
                    <a:pt x="2532" y="14947"/>
                  </a:cubicBezTo>
                  <a:lnTo>
                    <a:pt x="2507" y="14925"/>
                  </a:lnTo>
                  <a:cubicBezTo>
                    <a:pt x="2485" y="14906"/>
                    <a:pt x="2482" y="14884"/>
                    <a:pt x="2501" y="14881"/>
                  </a:cubicBezTo>
                  <a:cubicBezTo>
                    <a:pt x="2520" y="14853"/>
                    <a:pt x="2507" y="14762"/>
                    <a:pt x="2482" y="14718"/>
                  </a:cubicBezTo>
                  <a:lnTo>
                    <a:pt x="2476" y="14674"/>
                  </a:lnTo>
                  <a:cubicBezTo>
                    <a:pt x="2513" y="14640"/>
                    <a:pt x="2504" y="14580"/>
                    <a:pt x="2460" y="14558"/>
                  </a:cubicBezTo>
                  <a:cubicBezTo>
                    <a:pt x="2479" y="14555"/>
                    <a:pt x="2476" y="14533"/>
                    <a:pt x="2473" y="14508"/>
                  </a:cubicBezTo>
                  <a:cubicBezTo>
                    <a:pt x="2448" y="14467"/>
                    <a:pt x="2435" y="14373"/>
                    <a:pt x="2457" y="14370"/>
                  </a:cubicBezTo>
                  <a:lnTo>
                    <a:pt x="2454" y="14348"/>
                  </a:lnTo>
                  <a:cubicBezTo>
                    <a:pt x="2435" y="14333"/>
                    <a:pt x="2423" y="14308"/>
                    <a:pt x="2423" y="14282"/>
                  </a:cubicBezTo>
                  <a:cubicBezTo>
                    <a:pt x="2423" y="14257"/>
                    <a:pt x="2410" y="14232"/>
                    <a:pt x="2391" y="14217"/>
                  </a:cubicBezTo>
                  <a:cubicBezTo>
                    <a:pt x="2379" y="14204"/>
                    <a:pt x="2369" y="14188"/>
                    <a:pt x="2366" y="14173"/>
                  </a:cubicBezTo>
                  <a:cubicBezTo>
                    <a:pt x="2365" y="14166"/>
                    <a:pt x="2367" y="14163"/>
                    <a:pt x="2371" y="14163"/>
                  </a:cubicBezTo>
                  <a:cubicBezTo>
                    <a:pt x="2379" y="14163"/>
                    <a:pt x="2395" y="14176"/>
                    <a:pt x="2410" y="14188"/>
                  </a:cubicBezTo>
                  <a:cubicBezTo>
                    <a:pt x="2416" y="14198"/>
                    <a:pt x="2421" y="14202"/>
                    <a:pt x="2423" y="14202"/>
                  </a:cubicBezTo>
                  <a:cubicBezTo>
                    <a:pt x="2432" y="14202"/>
                    <a:pt x="2418" y="14150"/>
                    <a:pt x="2379" y="14101"/>
                  </a:cubicBezTo>
                  <a:cubicBezTo>
                    <a:pt x="2349" y="14066"/>
                    <a:pt x="2336" y="14050"/>
                    <a:pt x="2339" y="14050"/>
                  </a:cubicBezTo>
                  <a:lnTo>
                    <a:pt x="2339" y="14050"/>
                  </a:lnTo>
                  <a:cubicBezTo>
                    <a:pt x="2341" y="14050"/>
                    <a:pt x="2353" y="14061"/>
                    <a:pt x="2376" y="14079"/>
                  </a:cubicBezTo>
                  <a:cubicBezTo>
                    <a:pt x="2388" y="14089"/>
                    <a:pt x="2402" y="14101"/>
                    <a:pt x="2406" y="14101"/>
                  </a:cubicBezTo>
                  <a:cubicBezTo>
                    <a:pt x="2409" y="14101"/>
                    <a:pt x="2407" y="14094"/>
                    <a:pt x="2394" y="14076"/>
                  </a:cubicBezTo>
                  <a:cubicBezTo>
                    <a:pt x="2394" y="14076"/>
                    <a:pt x="2389" y="14032"/>
                    <a:pt x="2371" y="14032"/>
                  </a:cubicBezTo>
                  <a:cubicBezTo>
                    <a:pt x="2371" y="14032"/>
                    <a:pt x="2370" y="14032"/>
                    <a:pt x="2369" y="14032"/>
                  </a:cubicBezTo>
                  <a:cubicBezTo>
                    <a:pt x="2366" y="14010"/>
                    <a:pt x="2363" y="13985"/>
                    <a:pt x="2360" y="13963"/>
                  </a:cubicBezTo>
                  <a:cubicBezTo>
                    <a:pt x="2369" y="13931"/>
                    <a:pt x="2372" y="13900"/>
                    <a:pt x="2366" y="13869"/>
                  </a:cubicBezTo>
                  <a:cubicBezTo>
                    <a:pt x="2344" y="13847"/>
                    <a:pt x="2344" y="13847"/>
                    <a:pt x="2360" y="13822"/>
                  </a:cubicBezTo>
                  <a:cubicBezTo>
                    <a:pt x="2379" y="13819"/>
                    <a:pt x="2379" y="13802"/>
                    <a:pt x="2351" y="13802"/>
                  </a:cubicBezTo>
                  <a:cubicBezTo>
                    <a:pt x="2347" y="13802"/>
                    <a:pt x="2343" y="13802"/>
                    <a:pt x="2338" y="13803"/>
                  </a:cubicBezTo>
                  <a:cubicBezTo>
                    <a:pt x="2313" y="13787"/>
                    <a:pt x="2310" y="13753"/>
                    <a:pt x="2329" y="13734"/>
                  </a:cubicBezTo>
                  <a:cubicBezTo>
                    <a:pt x="2369" y="13728"/>
                    <a:pt x="2366" y="13706"/>
                    <a:pt x="2347" y="13706"/>
                  </a:cubicBezTo>
                  <a:cubicBezTo>
                    <a:pt x="2332" y="13696"/>
                    <a:pt x="2322" y="13681"/>
                    <a:pt x="2319" y="13665"/>
                  </a:cubicBezTo>
                  <a:cubicBezTo>
                    <a:pt x="2341" y="13662"/>
                    <a:pt x="2313" y="13455"/>
                    <a:pt x="2285" y="13248"/>
                  </a:cubicBezTo>
                  <a:cubicBezTo>
                    <a:pt x="2282" y="13223"/>
                    <a:pt x="2260" y="13208"/>
                    <a:pt x="2238" y="13208"/>
                  </a:cubicBezTo>
                  <a:cubicBezTo>
                    <a:pt x="2228" y="13208"/>
                    <a:pt x="2221" y="13209"/>
                    <a:pt x="2217" y="13209"/>
                  </a:cubicBezTo>
                  <a:cubicBezTo>
                    <a:pt x="2206" y="13209"/>
                    <a:pt x="2220" y="13204"/>
                    <a:pt x="2235" y="13182"/>
                  </a:cubicBezTo>
                  <a:cubicBezTo>
                    <a:pt x="2280" y="13159"/>
                    <a:pt x="2287" y="13128"/>
                    <a:pt x="2262" y="13128"/>
                  </a:cubicBezTo>
                  <a:cubicBezTo>
                    <a:pt x="2254" y="13128"/>
                    <a:pt x="2243" y="13131"/>
                    <a:pt x="2228" y="13139"/>
                  </a:cubicBezTo>
                  <a:cubicBezTo>
                    <a:pt x="2212" y="13150"/>
                    <a:pt x="2203" y="13157"/>
                    <a:pt x="2201" y="13157"/>
                  </a:cubicBezTo>
                  <a:cubicBezTo>
                    <a:pt x="2197" y="13157"/>
                    <a:pt x="2205" y="13144"/>
                    <a:pt x="2225" y="13114"/>
                  </a:cubicBezTo>
                  <a:cubicBezTo>
                    <a:pt x="2241" y="13088"/>
                    <a:pt x="2241" y="13088"/>
                    <a:pt x="2219" y="13070"/>
                  </a:cubicBezTo>
                  <a:cubicBezTo>
                    <a:pt x="2218" y="13070"/>
                    <a:pt x="2216" y="13070"/>
                    <a:pt x="2215" y="13070"/>
                  </a:cubicBezTo>
                  <a:cubicBezTo>
                    <a:pt x="2197" y="13070"/>
                    <a:pt x="2195" y="13048"/>
                    <a:pt x="2216" y="13045"/>
                  </a:cubicBezTo>
                  <a:cubicBezTo>
                    <a:pt x="2233" y="13021"/>
                    <a:pt x="2248" y="12997"/>
                    <a:pt x="2234" y="12997"/>
                  </a:cubicBezTo>
                  <a:cubicBezTo>
                    <a:pt x="2233" y="12997"/>
                    <a:pt x="2232" y="12997"/>
                    <a:pt x="2231" y="12998"/>
                  </a:cubicBezTo>
                  <a:cubicBezTo>
                    <a:pt x="2228" y="12979"/>
                    <a:pt x="2235" y="12963"/>
                    <a:pt x="2244" y="12947"/>
                  </a:cubicBezTo>
                  <a:cubicBezTo>
                    <a:pt x="2263" y="12922"/>
                    <a:pt x="2238" y="12904"/>
                    <a:pt x="2216" y="12882"/>
                  </a:cubicBezTo>
                  <a:cubicBezTo>
                    <a:pt x="2176" y="12832"/>
                    <a:pt x="2166" y="12808"/>
                    <a:pt x="2185" y="12808"/>
                  </a:cubicBezTo>
                  <a:cubicBezTo>
                    <a:pt x="2190" y="12808"/>
                    <a:pt x="2197" y="12809"/>
                    <a:pt x="2206" y="12813"/>
                  </a:cubicBezTo>
                  <a:cubicBezTo>
                    <a:pt x="2210" y="12814"/>
                    <a:pt x="2213" y="12815"/>
                    <a:pt x="2215" y="12815"/>
                  </a:cubicBezTo>
                  <a:cubicBezTo>
                    <a:pt x="2244" y="12815"/>
                    <a:pt x="2209" y="12717"/>
                    <a:pt x="2169" y="12700"/>
                  </a:cubicBezTo>
                  <a:cubicBezTo>
                    <a:pt x="2125" y="12684"/>
                    <a:pt x="2125" y="12684"/>
                    <a:pt x="2147" y="12681"/>
                  </a:cubicBezTo>
                  <a:cubicBezTo>
                    <a:pt x="2166" y="12678"/>
                    <a:pt x="2162" y="12656"/>
                    <a:pt x="2162" y="12656"/>
                  </a:cubicBezTo>
                  <a:cubicBezTo>
                    <a:pt x="2159" y="12631"/>
                    <a:pt x="2156" y="12609"/>
                    <a:pt x="2178" y="12606"/>
                  </a:cubicBezTo>
                  <a:cubicBezTo>
                    <a:pt x="2172" y="12581"/>
                    <a:pt x="2162" y="12559"/>
                    <a:pt x="2147" y="12540"/>
                  </a:cubicBezTo>
                  <a:cubicBezTo>
                    <a:pt x="2106" y="12502"/>
                    <a:pt x="2106" y="12437"/>
                    <a:pt x="2150" y="12399"/>
                  </a:cubicBezTo>
                  <a:lnTo>
                    <a:pt x="2125" y="12355"/>
                  </a:lnTo>
                  <a:cubicBezTo>
                    <a:pt x="2078" y="12339"/>
                    <a:pt x="2056" y="12318"/>
                    <a:pt x="2097" y="12311"/>
                  </a:cubicBezTo>
                  <a:lnTo>
                    <a:pt x="2119" y="12311"/>
                  </a:lnTo>
                  <a:cubicBezTo>
                    <a:pt x="2072" y="12292"/>
                    <a:pt x="2081" y="12198"/>
                    <a:pt x="2122" y="12192"/>
                  </a:cubicBezTo>
                  <a:cubicBezTo>
                    <a:pt x="2144" y="12189"/>
                    <a:pt x="2144" y="12189"/>
                    <a:pt x="2141" y="12167"/>
                  </a:cubicBezTo>
                  <a:lnTo>
                    <a:pt x="2141" y="12167"/>
                  </a:lnTo>
                  <a:lnTo>
                    <a:pt x="2119" y="12170"/>
                  </a:lnTo>
                  <a:cubicBezTo>
                    <a:pt x="2113" y="12171"/>
                    <a:pt x="2108" y="12172"/>
                    <a:pt x="2103" y="12172"/>
                  </a:cubicBezTo>
                  <a:cubicBezTo>
                    <a:pt x="2089" y="12172"/>
                    <a:pt x="2077" y="12167"/>
                    <a:pt x="2075" y="12151"/>
                  </a:cubicBezTo>
                  <a:cubicBezTo>
                    <a:pt x="2072" y="12130"/>
                    <a:pt x="2068" y="12104"/>
                    <a:pt x="2090" y="12104"/>
                  </a:cubicBezTo>
                  <a:cubicBezTo>
                    <a:pt x="2105" y="12078"/>
                    <a:pt x="2123" y="12054"/>
                    <a:pt x="2106" y="12054"/>
                  </a:cubicBezTo>
                  <a:cubicBezTo>
                    <a:pt x="2105" y="12054"/>
                    <a:pt x="2104" y="12054"/>
                    <a:pt x="2103" y="12054"/>
                  </a:cubicBezTo>
                  <a:cubicBezTo>
                    <a:pt x="2103" y="12035"/>
                    <a:pt x="2109" y="12020"/>
                    <a:pt x="2119" y="12004"/>
                  </a:cubicBezTo>
                  <a:cubicBezTo>
                    <a:pt x="2115" y="11982"/>
                    <a:pt x="2112" y="11960"/>
                    <a:pt x="2106" y="11913"/>
                  </a:cubicBezTo>
                  <a:cubicBezTo>
                    <a:pt x="2084" y="11894"/>
                    <a:pt x="2078" y="11847"/>
                    <a:pt x="2097" y="11844"/>
                  </a:cubicBezTo>
                  <a:cubicBezTo>
                    <a:pt x="2094" y="11819"/>
                    <a:pt x="2084" y="11797"/>
                    <a:pt x="2068" y="11779"/>
                  </a:cubicBezTo>
                  <a:cubicBezTo>
                    <a:pt x="2062" y="11732"/>
                    <a:pt x="2059" y="11710"/>
                    <a:pt x="2078" y="11706"/>
                  </a:cubicBezTo>
                  <a:cubicBezTo>
                    <a:pt x="2100" y="11703"/>
                    <a:pt x="2100" y="11703"/>
                    <a:pt x="2075" y="11685"/>
                  </a:cubicBezTo>
                  <a:cubicBezTo>
                    <a:pt x="2074" y="11685"/>
                    <a:pt x="2073" y="11685"/>
                    <a:pt x="2072" y="11685"/>
                  </a:cubicBezTo>
                  <a:cubicBezTo>
                    <a:pt x="2056" y="11685"/>
                    <a:pt x="2053" y="11661"/>
                    <a:pt x="2050" y="11641"/>
                  </a:cubicBezTo>
                  <a:cubicBezTo>
                    <a:pt x="2047" y="11619"/>
                    <a:pt x="2043" y="11594"/>
                    <a:pt x="2043" y="11594"/>
                  </a:cubicBezTo>
                  <a:cubicBezTo>
                    <a:pt x="2037" y="11594"/>
                    <a:pt x="2033" y="11595"/>
                    <a:pt x="2030" y="11595"/>
                  </a:cubicBezTo>
                  <a:cubicBezTo>
                    <a:pt x="2021" y="11595"/>
                    <a:pt x="2021" y="11591"/>
                    <a:pt x="2018" y="11575"/>
                  </a:cubicBezTo>
                  <a:cubicBezTo>
                    <a:pt x="2015" y="11550"/>
                    <a:pt x="2028" y="11481"/>
                    <a:pt x="2025" y="11456"/>
                  </a:cubicBezTo>
                  <a:cubicBezTo>
                    <a:pt x="2019" y="11413"/>
                    <a:pt x="2017" y="11397"/>
                    <a:pt x="2011" y="11397"/>
                  </a:cubicBezTo>
                  <a:cubicBezTo>
                    <a:pt x="2008" y="11397"/>
                    <a:pt x="2003" y="11402"/>
                    <a:pt x="1996" y="11412"/>
                  </a:cubicBezTo>
                  <a:cubicBezTo>
                    <a:pt x="1998" y="11423"/>
                    <a:pt x="1995" y="11430"/>
                    <a:pt x="1992" y="11430"/>
                  </a:cubicBezTo>
                  <a:cubicBezTo>
                    <a:pt x="1989" y="11430"/>
                    <a:pt x="1986" y="11418"/>
                    <a:pt x="1993" y="11390"/>
                  </a:cubicBezTo>
                  <a:cubicBezTo>
                    <a:pt x="1996" y="11337"/>
                    <a:pt x="1996" y="11280"/>
                    <a:pt x="1993" y="11227"/>
                  </a:cubicBezTo>
                  <a:cubicBezTo>
                    <a:pt x="1983" y="11147"/>
                    <a:pt x="1981" y="11135"/>
                    <a:pt x="1969" y="11135"/>
                  </a:cubicBezTo>
                  <a:cubicBezTo>
                    <a:pt x="1967" y="11135"/>
                    <a:pt x="1965" y="11136"/>
                    <a:pt x="1962" y="11136"/>
                  </a:cubicBezTo>
                  <a:cubicBezTo>
                    <a:pt x="1949" y="11145"/>
                    <a:pt x="1939" y="11149"/>
                    <a:pt x="1934" y="11149"/>
                  </a:cubicBezTo>
                  <a:cubicBezTo>
                    <a:pt x="1924" y="11149"/>
                    <a:pt x="1931" y="11133"/>
                    <a:pt x="1959" y="11114"/>
                  </a:cubicBezTo>
                  <a:cubicBezTo>
                    <a:pt x="1991" y="11067"/>
                    <a:pt x="1990" y="11042"/>
                    <a:pt x="1972" y="11042"/>
                  </a:cubicBezTo>
                  <a:cubicBezTo>
                    <a:pt x="1971" y="11042"/>
                    <a:pt x="1969" y="11042"/>
                    <a:pt x="1968" y="11042"/>
                  </a:cubicBezTo>
                  <a:cubicBezTo>
                    <a:pt x="1946" y="11023"/>
                    <a:pt x="1946" y="11023"/>
                    <a:pt x="1943" y="10998"/>
                  </a:cubicBezTo>
                  <a:cubicBezTo>
                    <a:pt x="1962" y="10995"/>
                    <a:pt x="1959" y="10973"/>
                    <a:pt x="1934" y="10929"/>
                  </a:cubicBezTo>
                  <a:cubicBezTo>
                    <a:pt x="1931" y="10907"/>
                    <a:pt x="1931" y="10907"/>
                    <a:pt x="1949" y="10904"/>
                  </a:cubicBezTo>
                  <a:lnTo>
                    <a:pt x="1943" y="10857"/>
                  </a:lnTo>
                  <a:cubicBezTo>
                    <a:pt x="1896" y="10820"/>
                    <a:pt x="1899" y="10679"/>
                    <a:pt x="1918" y="10650"/>
                  </a:cubicBezTo>
                  <a:cubicBezTo>
                    <a:pt x="1915" y="10635"/>
                    <a:pt x="1906" y="10619"/>
                    <a:pt x="1890" y="10610"/>
                  </a:cubicBezTo>
                  <a:cubicBezTo>
                    <a:pt x="1846" y="10591"/>
                    <a:pt x="1843" y="10569"/>
                    <a:pt x="1884" y="10563"/>
                  </a:cubicBezTo>
                  <a:cubicBezTo>
                    <a:pt x="1924" y="10556"/>
                    <a:pt x="1924" y="10556"/>
                    <a:pt x="1880" y="10541"/>
                  </a:cubicBezTo>
                  <a:cubicBezTo>
                    <a:pt x="1860" y="10520"/>
                    <a:pt x="1845" y="10420"/>
                    <a:pt x="1878" y="10420"/>
                  </a:cubicBezTo>
                  <a:cubicBezTo>
                    <a:pt x="1881" y="10420"/>
                    <a:pt x="1883" y="10420"/>
                    <a:pt x="1887" y="10422"/>
                  </a:cubicBezTo>
                  <a:lnTo>
                    <a:pt x="1927" y="10415"/>
                  </a:lnTo>
                  <a:cubicBezTo>
                    <a:pt x="1915" y="10406"/>
                    <a:pt x="1906" y="10390"/>
                    <a:pt x="1902" y="10375"/>
                  </a:cubicBezTo>
                  <a:cubicBezTo>
                    <a:pt x="1880" y="10375"/>
                    <a:pt x="1877" y="10353"/>
                    <a:pt x="1868" y="10284"/>
                  </a:cubicBezTo>
                  <a:cubicBezTo>
                    <a:pt x="1862" y="10237"/>
                    <a:pt x="1830" y="10149"/>
                    <a:pt x="1824" y="10102"/>
                  </a:cubicBezTo>
                  <a:cubicBezTo>
                    <a:pt x="1818" y="10058"/>
                    <a:pt x="1808" y="9989"/>
                    <a:pt x="1824" y="9961"/>
                  </a:cubicBezTo>
                  <a:cubicBezTo>
                    <a:pt x="1821" y="9930"/>
                    <a:pt x="1811" y="9898"/>
                    <a:pt x="1793" y="9873"/>
                  </a:cubicBezTo>
                  <a:cubicBezTo>
                    <a:pt x="1768" y="9851"/>
                    <a:pt x="1761" y="9807"/>
                    <a:pt x="1783" y="9804"/>
                  </a:cubicBezTo>
                  <a:lnTo>
                    <a:pt x="1780" y="9779"/>
                  </a:lnTo>
                  <a:cubicBezTo>
                    <a:pt x="1764" y="9760"/>
                    <a:pt x="1755" y="9738"/>
                    <a:pt x="1749" y="9713"/>
                  </a:cubicBezTo>
                  <a:cubicBezTo>
                    <a:pt x="1774" y="9713"/>
                    <a:pt x="1786" y="9682"/>
                    <a:pt x="1764" y="9666"/>
                  </a:cubicBezTo>
                  <a:lnTo>
                    <a:pt x="1764" y="9666"/>
                  </a:lnTo>
                  <a:cubicBezTo>
                    <a:pt x="1763" y="9667"/>
                    <a:pt x="1762" y="9667"/>
                    <a:pt x="1761" y="9667"/>
                  </a:cubicBezTo>
                  <a:cubicBezTo>
                    <a:pt x="1742" y="9667"/>
                    <a:pt x="1739" y="9642"/>
                    <a:pt x="1733" y="9601"/>
                  </a:cubicBezTo>
                  <a:cubicBezTo>
                    <a:pt x="1749" y="9550"/>
                    <a:pt x="1649" y="8795"/>
                    <a:pt x="1627" y="8795"/>
                  </a:cubicBezTo>
                  <a:cubicBezTo>
                    <a:pt x="1627" y="8795"/>
                    <a:pt x="1627" y="8795"/>
                    <a:pt x="1627" y="8795"/>
                  </a:cubicBezTo>
                  <a:lnTo>
                    <a:pt x="1617" y="8726"/>
                  </a:lnTo>
                  <a:cubicBezTo>
                    <a:pt x="1614" y="8701"/>
                    <a:pt x="1608" y="8657"/>
                    <a:pt x="1608" y="8657"/>
                  </a:cubicBezTo>
                  <a:cubicBezTo>
                    <a:pt x="1652" y="8651"/>
                    <a:pt x="1614" y="8538"/>
                    <a:pt x="1583" y="8472"/>
                  </a:cubicBezTo>
                  <a:cubicBezTo>
                    <a:pt x="1567" y="8457"/>
                    <a:pt x="1555" y="8432"/>
                    <a:pt x="1555" y="8407"/>
                  </a:cubicBezTo>
                  <a:cubicBezTo>
                    <a:pt x="1595" y="8400"/>
                    <a:pt x="1586" y="8331"/>
                    <a:pt x="1561" y="8287"/>
                  </a:cubicBezTo>
                  <a:cubicBezTo>
                    <a:pt x="1514" y="8272"/>
                    <a:pt x="1511" y="8247"/>
                    <a:pt x="1555" y="8244"/>
                  </a:cubicBezTo>
                  <a:cubicBezTo>
                    <a:pt x="1595" y="8237"/>
                    <a:pt x="1589" y="8190"/>
                    <a:pt x="1520" y="8153"/>
                  </a:cubicBezTo>
                  <a:cubicBezTo>
                    <a:pt x="1498" y="8134"/>
                    <a:pt x="1498" y="8134"/>
                    <a:pt x="1514" y="8106"/>
                  </a:cubicBezTo>
                  <a:cubicBezTo>
                    <a:pt x="1549" y="8079"/>
                    <a:pt x="1548" y="8058"/>
                    <a:pt x="1533" y="8058"/>
                  </a:cubicBezTo>
                  <a:cubicBezTo>
                    <a:pt x="1532" y="8058"/>
                    <a:pt x="1531" y="8058"/>
                    <a:pt x="1529" y="8059"/>
                  </a:cubicBezTo>
                  <a:cubicBezTo>
                    <a:pt x="1486" y="8040"/>
                    <a:pt x="1482" y="8018"/>
                    <a:pt x="1520" y="7990"/>
                  </a:cubicBezTo>
                  <a:cubicBezTo>
                    <a:pt x="1555" y="7936"/>
                    <a:pt x="1555" y="7936"/>
                    <a:pt x="1511" y="7921"/>
                  </a:cubicBezTo>
                  <a:cubicBezTo>
                    <a:pt x="1467" y="7902"/>
                    <a:pt x="1454" y="7811"/>
                    <a:pt x="1492" y="7783"/>
                  </a:cubicBezTo>
                  <a:cubicBezTo>
                    <a:pt x="1489" y="7762"/>
                    <a:pt x="1506" y="7736"/>
                    <a:pt x="1489" y="7736"/>
                  </a:cubicBezTo>
                  <a:cubicBezTo>
                    <a:pt x="1488" y="7736"/>
                    <a:pt x="1487" y="7736"/>
                    <a:pt x="1486" y="7736"/>
                  </a:cubicBezTo>
                  <a:lnTo>
                    <a:pt x="1504" y="7711"/>
                  </a:lnTo>
                  <a:lnTo>
                    <a:pt x="1498" y="7664"/>
                  </a:lnTo>
                  <a:lnTo>
                    <a:pt x="1476" y="7667"/>
                  </a:lnTo>
                  <a:cubicBezTo>
                    <a:pt x="1473" y="7645"/>
                    <a:pt x="1476" y="7504"/>
                    <a:pt x="1454" y="7344"/>
                  </a:cubicBezTo>
                  <a:cubicBezTo>
                    <a:pt x="1425" y="7129"/>
                    <a:pt x="1416" y="7062"/>
                    <a:pt x="1404" y="7062"/>
                  </a:cubicBezTo>
                  <a:cubicBezTo>
                    <a:pt x="1402" y="7062"/>
                    <a:pt x="1400" y="7065"/>
                    <a:pt x="1398" y="7068"/>
                  </a:cubicBezTo>
                  <a:cubicBezTo>
                    <a:pt x="1389" y="7075"/>
                    <a:pt x="1382" y="7078"/>
                    <a:pt x="1377" y="7078"/>
                  </a:cubicBezTo>
                  <a:cubicBezTo>
                    <a:pt x="1360" y="7078"/>
                    <a:pt x="1362" y="7046"/>
                    <a:pt x="1392" y="7025"/>
                  </a:cubicBezTo>
                  <a:cubicBezTo>
                    <a:pt x="1395" y="6984"/>
                    <a:pt x="1398" y="6946"/>
                    <a:pt x="1395" y="6905"/>
                  </a:cubicBezTo>
                  <a:cubicBezTo>
                    <a:pt x="1392" y="6858"/>
                    <a:pt x="1385" y="6815"/>
                    <a:pt x="1404" y="6811"/>
                  </a:cubicBezTo>
                  <a:lnTo>
                    <a:pt x="1401" y="6790"/>
                  </a:lnTo>
                  <a:cubicBezTo>
                    <a:pt x="1354" y="6749"/>
                    <a:pt x="1335" y="6611"/>
                    <a:pt x="1348" y="6539"/>
                  </a:cubicBezTo>
                  <a:cubicBezTo>
                    <a:pt x="1345" y="6498"/>
                    <a:pt x="1332" y="6460"/>
                    <a:pt x="1310" y="6426"/>
                  </a:cubicBezTo>
                  <a:cubicBezTo>
                    <a:pt x="1285" y="6382"/>
                    <a:pt x="1285" y="6382"/>
                    <a:pt x="1301" y="6357"/>
                  </a:cubicBezTo>
                  <a:cubicBezTo>
                    <a:pt x="1322" y="6354"/>
                    <a:pt x="1326" y="6219"/>
                    <a:pt x="1288" y="6219"/>
                  </a:cubicBezTo>
                  <a:cubicBezTo>
                    <a:pt x="1287" y="6219"/>
                    <a:pt x="1286" y="6219"/>
                    <a:pt x="1285" y="6219"/>
                  </a:cubicBezTo>
                  <a:lnTo>
                    <a:pt x="1301" y="6194"/>
                  </a:lnTo>
                  <a:cubicBezTo>
                    <a:pt x="1315" y="6174"/>
                    <a:pt x="1301" y="6149"/>
                    <a:pt x="1282" y="6149"/>
                  </a:cubicBezTo>
                  <a:cubicBezTo>
                    <a:pt x="1280" y="6149"/>
                    <a:pt x="1278" y="6150"/>
                    <a:pt x="1276" y="6150"/>
                  </a:cubicBezTo>
                  <a:cubicBezTo>
                    <a:pt x="1271" y="6151"/>
                    <a:pt x="1267" y="6151"/>
                    <a:pt x="1263" y="6151"/>
                  </a:cubicBezTo>
                  <a:cubicBezTo>
                    <a:pt x="1232" y="6151"/>
                    <a:pt x="1235" y="6128"/>
                    <a:pt x="1288" y="6100"/>
                  </a:cubicBezTo>
                  <a:cubicBezTo>
                    <a:pt x="1326" y="6094"/>
                    <a:pt x="1326" y="6075"/>
                    <a:pt x="1310" y="6075"/>
                  </a:cubicBezTo>
                  <a:cubicBezTo>
                    <a:pt x="1309" y="6075"/>
                    <a:pt x="1308" y="6075"/>
                    <a:pt x="1307" y="6075"/>
                  </a:cubicBezTo>
                  <a:cubicBezTo>
                    <a:pt x="1282" y="6056"/>
                    <a:pt x="1260" y="6034"/>
                    <a:pt x="1276" y="6009"/>
                  </a:cubicBezTo>
                  <a:cubicBezTo>
                    <a:pt x="1273" y="5990"/>
                    <a:pt x="1270" y="5967"/>
                    <a:pt x="1240" y="5967"/>
                  </a:cubicBezTo>
                  <a:cubicBezTo>
                    <a:pt x="1237" y="5967"/>
                    <a:pt x="1233" y="5968"/>
                    <a:pt x="1229" y="5968"/>
                  </a:cubicBezTo>
                  <a:cubicBezTo>
                    <a:pt x="1228" y="5969"/>
                    <a:pt x="1226" y="5969"/>
                    <a:pt x="1226" y="5969"/>
                  </a:cubicBezTo>
                  <a:cubicBezTo>
                    <a:pt x="1209" y="5969"/>
                    <a:pt x="1206" y="5945"/>
                    <a:pt x="1204" y="5925"/>
                  </a:cubicBezTo>
                  <a:cubicBezTo>
                    <a:pt x="1209" y="5924"/>
                    <a:pt x="1212" y="5923"/>
                    <a:pt x="1216" y="5923"/>
                  </a:cubicBezTo>
                  <a:cubicBezTo>
                    <a:pt x="1224" y="5923"/>
                    <a:pt x="1229" y="5927"/>
                    <a:pt x="1247" y="5943"/>
                  </a:cubicBezTo>
                  <a:cubicBezTo>
                    <a:pt x="1248" y="5949"/>
                    <a:pt x="1249" y="5952"/>
                    <a:pt x="1249" y="5952"/>
                  </a:cubicBezTo>
                  <a:cubicBezTo>
                    <a:pt x="1249" y="5952"/>
                    <a:pt x="1246" y="5931"/>
                    <a:pt x="1241" y="5896"/>
                  </a:cubicBezTo>
                  <a:cubicBezTo>
                    <a:pt x="1238" y="5874"/>
                    <a:pt x="1251" y="5824"/>
                    <a:pt x="1272" y="5821"/>
                  </a:cubicBezTo>
                  <a:cubicBezTo>
                    <a:pt x="1285" y="5804"/>
                    <a:pt x="1288" y="5789"/>
                    <a:pt x="1276" y="5789"/>
                  </a:cubicBezTo>
                  <a:cubicBezTo>
                    <a:pt x="1270" y="5789"/>
                    <a:pt x="1261" y="5793"/>
                    <a:pt x="1247" y="5802"/>
                  </a:cubicBezTo>
                  <a:cubicBezTo>
                    <a:pt x="1237" y="5804"/>
                    <a:pt x="1229" y="5805"/>
                    <a:pt x="1223" y="5805"/>
                  </a:cubicBezTo>
                  <a:cubicBezTo>
                    <a:pt x="1206" y="5805"/>
                    <a:pt x="1205" y="5796"/>
                    <a:pt x="1200" y="5762"/>
                  </a:cubicBezTo>
                  <a:cubicBezTo>
                    <a:pt x="1197" y="5740"/>
                    <a:pt x="1194" y="5715"/>
                    <a:pt x="1216" y="5711"/>
                  </a:cubicBezTo>
                  <a:cubicBezTo>
                    <a:pt x="1238" y="5708"/>
                    <a:pt x="1238" y="5708"/>
                    <a:pt x="1232" y="5664"/>
                  </a:cubicBezTo>
                  <a:cubicBezTo>
                    <a:pt x="1213" y="5599"/>
                    <a:pt x="1169" y="5542"/>
                    <a:pt x="1106" y="5517"/>
                  </a:cubicBezTo>
                  <a:cubicBezTo>
                    <a:pt x="1094" y="5519"/>
                    <a:pt x="1085" y="5520"/>
                    <a:pt x="1080" y="5520"/>
                  </a:cubicBezTo>
                  <a:cubicBezTo>
                    <a:pt x="1069" y="5520"/>
                    <a:pt x="1077" y="5514"/>
                    <a:pt x="1103" y="5492"/>
                  </a:cubicBezTo>
                  <a:cubicBezTo>
                    <a:pt x="1122" y="5492"/>
                    <a:pt x="1119" y="5467"/>
                    <a:pt x="1116" y="5445"/>
                  </a:cubicBezTo>
                  <a:lnTo>
                    <a:pt x="1116" y="5445"/>
                  </a:lnTo>
                  <a:cubicBezTo>
                    <a:pt x="1115" y="5445"/>
                    <a:pt x="1114" y="5445"/>
                    <a:pt x="1113" y="5445"/>
                  </a:cubicBezTo>
                  <a:cubicBezTo>
                    <a:pt x="1103" y="5445"/>
                    <a:pt x="1107" y="5436"/>
                    <a:pt x="1111" y="5436"/>
                  </a:cubicBezTo>
                  <a:cubicBezTo>
                    <a:pt x="1113" y="5436"/>
                    <a:pt x="1115" y="5438"/>
                    <a:pt x="1116" y="5445"/>
                  </a:cubicBezTo>
                  <a:cubicBezTo>
                    <a:pt x="1117" y="5445"/>
                    <a:pt x="1119" y="5445"/>
                    <a:pt x="1120" y="5445"/>
                  </a:cubicBezTo>
                  <a:cubicBezTo>
                    <a:pt x="1138" y="5445"/>
                    <a:pt x="1141" y="5466"/>
                    <a:pt x="1144" y="5489"/>
                  </a:cubicBezTo>
                  <a:lnTo>
                    <a:pt x="1166" y="5486"/>
                  </a:lnTo>
                  <a:cubicBezTo>
                    <a:pt x="1204" y="5458"/>
                    <a:pt x="1200" y="5433"/>
                    <a:pt x="1157" y="5417"/>
                  </a:cubicBezTo>
                  <a:cubicBezTo>
                    <a:pt x="1131" y="5395"/>
                    <a:pt x="1131" y="5395"/>
                    <a:pt x="1150" y="5370"/>
                  </a:cubicBezTo>
                  <a:cubicBezTo>
                    <a:pt x="1165" y="5346"/>
                    <a:pt x="1183" y="5323"/>
                    <a:pt x="1166" y="5323"/>
                  </a:cubicBezTo>
                  <a:cubicBezTo>
                    <a:pt x="1165" y="5323"/>
                    <a:pt x="1164" y="5323"/>
                    <a:pt x="1163" y="5323"/>
                  </a:cubicBezTo>
                  <a:cubicBezTo>
                    <a:pt x="1160" y="5298"/>
                    <a:pt x="1163" y="5273"/>
                    <a:pt x="1175" y="5251"/>
                  </a:cubicBezTo>
                  <a:cubicBezTo>
                    <a:pt x="1169" y="5207"/>
                    <a:pt x="1166" y="5185"/>
                    <a:pt x="1148" y="5185"/>
                  </a:cubicBezTo>
                  <a:cubicBezTo>
                    <a:pt x="1147" y="5185"/>
                    <a:pt x="1145" y="5185"/>
                    <a:pt x="1144" y="5185"/>
                  </a:cubicBezTo>
                  <a:cubicBezTo>
                    <a:pt x="1125" y="5185"/>
                    <a:pt x="1122" y="5163"/>
                    <a:pt x="1119" y="5141"/>
                  </a:cubicBezTo>
                  <a:cubicBezTo>
                    <a:pt x="1116" y="5120"/>
                    <a:pt x="1113" y="5097"/>
                    <a:pt x="1094" y="5097"/>
                  </a:cubicBezTo>
                  <a:cubicBezTo>
                    <a:pt x="1093" y="5097"/>
                    <a:pt x="1092" y="5097"/>
                    <a:pt x="1091" y="5097"/>
                  </a:cubicBezTo>
                  <a:cubicBezTo>
                    <a:pt x="1090" y="5097"/>
                    <a:pt x="1088" y="5098"/>
                    <a:pt x="1087" y="5098"/>
                  </a:cubicBezTo>
                  <a:cubicBezTo>
                    <a:pt x="1069" y="5098"/>
                    <a:pt x="1046" y="5076"/>
                    <a:pt x="1041" y="5035"/>
                  </a:cubicBezTo>
                  <a:cubicBezTo>
                    <a:pt x="1016" y="4991"/>
                    <a:pt x="1016" y="4991"/>
                    <a:pt x="1053" y="4963"/>
                  </a:cubicBezTo>
                  <a:cubicBezTo>
                    <a:pt x="1072" y="4959"/>
                    <a:pt x="1069" y="4937"/>
                    <a:pt x="1066" y="4912"/>
                  </a:cubicBezTo>
                  <a:cubicBezTo>
                    <a:pt x="1066" y="4897"/>
                    <a:pt x="1072" y="4878"/>
                    <a:pt x="1081" y="4865"/>
                  </a:cubicBezTo>
                  <a:cubicBezTo>
                    <a:pt x="1095" y="4847"/>
                    <a:pt x="1087" y="4842"/>
                    <a:pt x="1074" y="4842"/>
                  </a:cubicBezTo>
                  <a:cubicBezTo>
                    <a:pt x="1069" y="4842"/>
                    <a:pt x="1064" y="4843"/>
                    <a:pt x="1059" y="4843"/>
                  </a:cubicBezTo>
                  <a:lnTo>
                    <a:pt x="1016" y="4850"/>
                  </a:lnTo>
                  <a:cubicBezTo>
                    <a:pt x="1012" y="4828"/>
                    <a:pt x="1053" y="4800"/>
                    <a:pt x="1072" y="4796"/>
                  </a:cubicBezTo>
                  <a:cubicBezTo>
                    <a:pt x="1100" y="4775"/>
                    <a:pt x="1107" y="4770"/>
                    <a:pt x="1092" y="4770"/>
                  </a:cubicBezTo>
                  <a:cubicBezTo>
                    <a:pt x="1087" y="4770"/>
                    <a:pt x="1079" y="4771"/>
                    <a:pt x="1069" y="4771"/>
                  </a:cubicBezTo>
                  <a:cubicBezTo>
                    <a:pt x="1067" y="4772"/>
                    <a:pt x="1066" y="4772"/>
                    <a:pt x="1065" y="4772"/>
                  </a:cubicBezTo>
                  <a:cubicBezTo>
                    <a:pt x="1047" y="4772"/>
                    <a:pt x="1026" y="4752"/>
                    <a:pt x="1041" y="4706"/>
                  </a:cubicBezTo>
                  <a:cubicBezTo>
                    <a:pt x="1034" y="4662"/>
                    <a:pt x="1028" y="4615"/>
                    <a:pt x="1047" y="4612"/>
                  </a:cubicBezTo>
                  <a:cubicBezTo>
                    <a:pt x="1059" y="4596"/>
                    <a:pt x="1056" y="4577"/>
                    <a:pt x="1041" y="4565"/>
                  </a:cubicBezTo>
                  <a:cubicBezTo>
                    <a:pt x="1019" y="4546"/>
                    <a:pt x="1016" y="4524"/>
                    <a:pt x="1025" y="4452"/>
                  </a:cubicBezTo>
                  <a:cubicBezTo>
                    <a:pt x="1048" y="4352"/>
                    <a:pt x="1052" y="4334"/>
                    <a:pt x="1031" y="4334"/>
                  </a:cubicBezTo>
                  <a:cubicBezTo>
                    <a:pt x="1026" y="4334"/>
                    <a:pt x="1020" y="4335"/>
                    <a:pt x="1012" y="4336"/>
                  </a:cubicBezTo>
                  <a:cubicBezTo>
                    <a:pt x="1005" y="4337"/>
                    <a:pt x="998" y="4338"/>
                    <a:pt x="994" y="4338"/>
                  </a:cubicBezTo>
                  <a:cubicBezTo>
                    <a:pt x="983" y="4338"/>
                    <a:pt x="981" y="4333"/>
                    <a:pt x="1009" y="4314"/>
                  </a:cubicBezTo>
                  <a:cubicBezTo>
                    <a:pt x="1025" y="4286"/>
                    <a:pt x="1003" y="4267"/>
                    <a:pt x="975" y="4223"/>
                  </a:cubicBezTo>
                  <a:cubicBezTo>
                    <a:pt x="958" y="4212"/>
                    <a:pt x="938" y="4207"/>
                    <a:pt x="918" y="4207"/>
                  </a:cubicBezTo>
                  <a:cubicBezTo>
                    <a:pt x="908" y="4207"/>
                    <a:pt x="899" y="4208"/>
                    <a:pt x="890" y="4210"/>
                  </a:cubicBezTo>
                  <a:cubicBezTo>
                    <a:pt x="879" y="4212"/>
                    <a:pt x="870" y="4213"/>
                    <a:pt x="864" y="4213"/>
                  </a:cubicBezTo>
                  <a:cubicBezTo>
                    <a:pt x="847" y="4213"/>
                    <a:pt x="850" y="4204"/>
                    <a:pt x="862" y="4167"/>
                  </a:cubicBezTo>
                  <a:cubicBezTo>
                    <a:pt x="859" y="4145"/>
                    <a:pt x="874" y="4123"/>
                    <a:pt x="896" y="4116"/>
                  </a:cubicBezTo>
                  <a:cubicBezTo>
                    <a:pt x="898" y="4116"/>
                    <a:pt x="899" y="4116"/>
                    <a:pt x="900" y="4116"/>
                  </a:cubicBezTo>
                  <a:cubicBezTo>
                    <a:pt x="919" y="4116"/>
                    <a:pt x="921" y="4138"/>
                    <a:pt x="921" y="4138"/>
                  </a:cubicBezTo>
                  <a:lnTo>
                    <a:pt x="925" y="4160"/>
                  </a:lnTo>
                  <a:cubicBezTo>
                    <a:pt x="947" y="4157"/>
                    <a:pt x="965" y="4154"/>
                    <a:pt x="959" y="4107"/>
                  </a:cubicBezTo>
                  <a:cubicBezTo>
                    <a:pt x="977" y="4084"/>
                    <a:pt x="975" y="4063"/>
                    <a:pt x="957" y="4063"/>
                  </a:cubicBezTo>
                  <a:cubicBezTo>
                    <a:pt x="956" y="4063"/>
                    <a:pt x="954" y="4063"/>
                    <a:pt x="953" y="4063"/>
                  </a:cubicBezTo>
                  <a:cubicBezTo>
                    <a:pt x="972" y="4038"/>
                    <a:pt x="965" y="3991"/>
                    <a:pt x="959" y="3944"/>
                  </a:cubicBezTo>
                  <a:cubicBezTo>
                    <a:pt x="953" y="3900"/>
                    <a:pt x="943" y="3831"/>
                    <a:pt x="962" y="3803"/>
                  </a:cubicBezTo>
                  <a:cubicBezTo>
                    <a:pt x="956" y="3762"/>
                    <a:pt x="953" y="3737"/>
                    <a:pt x="934" y="3737"/>
                  </a:cubicBezTo>
                  <a:cubicBezTo>
                    <a:pt x="933" y="3737"/>
                    <a:pt x="932" y="3737"/>
                    <a:pt x="931" y="3737"/>
                  </a:cubicBezTo>
                  <a:cubicBezTo>
                    <a:pt x="926" y="3738"/>
                    <a:pt x="921" y="3738"/>
                    <a:pt x="917" y="3738"/>
                  </a:cubicBezTo>
                  <a:cubicBezTo>
                    <a:pt x="890" y="3738"/>
                    <a:pt x="890" y="3721"/>
                    <a:pt x="909" y="3718"/>
                  </a:cubicBezTo>
                  <a:cubicBezTo>
                    <a:pt x="947" y="3690"/>
                    <a:pt x="928" y="3386"/>
                    <a:pt x="881" y="3371"/>
                  </a:cubicBezTo>
                  <a:cubicBezTo>
                    <a:pt x="881" y="3371"/>
                    <a:pt x="878" y="3345"/>
                    <a:pt x="874" y="3324"/>
                  </a:cubicBezTo>
                  <a:cubicBezTo>
                    <a:pt x="890" y="3277"/>
                    <a:pt x="871" y="3139"/>
                    <a:pt x="849" y="3117"/>
                  </a:cubicBezTo>
                  <a:lnTo>
                    <a:pt x="840" y="3048"/>
                  </a:lnTo>
                  <a:cubicBezTo>
                    <a:pt x="853" y="2998"/>
                    <a:pt x="849" y="2976"/>
                    <a:pt x="827" y="2957"/>
                  </a:cubicBezTo>
                  <a:cubicBezTo>
                    <a:pt x="802" y="2935"/>
                    <a:pt x="784" y="2938"/>
                    <a:pt x="802" y="2935"/>
                  </a:cubicBezTo>
                  <a:cubicBezTo>
                    <a:pt x="824" y="2932"/>
                    <a:pt x="818" y="2888"/>
                    <a:pt x="806" y="2794"/>
                  </a:cubicBezTo>
                  <a:cubicBezTo>
                    <a:pt x="797" y="2734"/>
                    <a:pt x="794" y="2714"/>
                    <a:pt x="788" y="2714"/>
                  </a:cubicBezTo>
                  <a:cubicBezTo>
                    <a:pt x="785" y="2714"/>
                    <a:pt x="781" y="2719"/>
                    <a:pt x="774" y="2728"/>
                  </a:cubicBezTo>
                  <a:cubicBezTo>
                    <a:pt x="743" y="2640"/>
                    <a:pt x="765" y="2637"/>
                    <a:pt x="784" y="2634"/>
                  </a:cubicBezTo>
                  <a:cubicBezTo>
                    <a:pt x="791" y="2637"/>
                    <a:pt x="797" y="2638"/>
                    <a:pt x="801" y="2638"/>
                  </a:cubicBezTo>
                  <a:cubicBezTo>
                    <a:pt x="824" y="2638"/>
                    <a:pt x="811" y="2603"/>
                    <a:pt x="759" y="2590"/>
                  </a:cubicBezTo>
                  <a:cubicBezTo>
                    <a:pt x="712" y="2575"/>
                    <a:pt x="705" y="2528"/>
                    <a:pt x="727" y="2524"/>
                  </a:cubicBezTo>
                  <a:cubicBezTo>
                    <a:pt x="729" y="2524"/>
                    <a:pt x="730" y="2524"/>
                    <a:pt x="731" y="2524"/>
                  </a:cubicBezTo>
                  <a:cubicBezTo>
                    <a:pt x="750" y="2524"/>
                    <a:pt x="752" y="2545"/>
                    <a:pt x="755" y="2568"/>
                  </a:cubicBezTo>
                  <a:lnTo>
                    <a:pt x="796" y="2562"/>
                  </a:lnTo>
                  <a:cubicBezTo>
                    <a:pt x="793" y="2540"/>
                    <a:pt x="793" y="2540"/>
                    <a:pt x="768" y="2518"/>
                  </a:cubicBezTo>
                  <a:cubicBezTo>
                    <a:pt x="765" y="2502"/>
                    <a:pt x="755" y="2487"/>
                    <a:pt x="743" y="2477"/>
                  </a:cubicBezTo>
                  <a:cubicBezTo>
                    <a:pt x="734" y="2468"/>
                    <a:pt x="723" y="2463"/>
                    <a:pt x="712" y="2463"/>
                  </a:cubicBezTo>
                  <a:cubicBezTo>
                    <a:pt x="698" y="2463"/>
                    <a:pt x="685" y="2470"/>
                    <a:pt x="680" y="2484"/>
                  </a:cubicBezTo>
                  <a:cubicBezTo>
                    <a:pt x="674" y="2492"/>
                    <a:pt x="670" y="2495"/>
                    <a:pt x="667" y="2495"/>
                  </a:cubicBezTo>
                  <a:cubicBezTo>
                    <a:pt x="659" y="2495"/>
                    <a:pt x="657" y="2480"/>
                    <a:pt x="655" y="2465"/>
                  </a:cubicBezTo>
                  <a:cubicBezTo>
                    <a:pt x="665" y="2434"/>
                    <a:pt x="677" y="2421"/>
                    <a:pt x="690" y="2421"/>
                  </a:cubicBezTo>
                  <a:cubicBezTo>
                    <a:pt x="698" y="2421"/>
                    <a:pt x="706" y="2425"/>
                    <a:pt x="715" y="2434"/>
                  </a:cubicBezTo>
                  <a:cubicBezTo>
                    <a:pt x="717" y="2448"/>
                    <a:pt x="727" y="2451"/>
                    <a:pt x="738" y="2451"/>
                  </a:cubicBezTo>
                  <a:cubicBezTo>
                    <a:pt x="745" y="2451"/>
                    <a:pt x="752" y="2450"/>
                    <a:pt x="759" y="2449"/>
                  </a:cubicBezTo>
                  <a:cubicBezTo>
                    <a:pt x="780" y="2446"/>
                    <a:pt x="724" y="2336"/>
                    <a:pt x="680" y="2321"/>
                  </a:cubicBezTo>
                  <a:lnTo>
                    <a:pt x="699" y="2318"/>
                  </a:lnTo>
                  <a:cubicBezTo>
                    <a:pt x="721" y="2314"/>
                    <a:pt x="715" y="2267"/>
                    <a:pt x="708" y="2224"/>
                  </a:cubicBezTo>
                  <a:cubicBezTo>
                    <a:pt x="703" y="2179"/>
                    <a:pt x="699" y="2157"/>
                    <a:pt x="681" y="2157"/>
                  </a:cubicBezTo>
                  <a:cubicBezTo>
                    <a:pt x="680" y="2157"/>
                    <a:pt x="678" y="2158"/>
                    <a:pt x="677" y="2158"/>
                  </a:cubicBezTo>
                  <a:cubicBezTo>
                    <a:pt x="673" y="2158"/>
                    <a:pt x="669" y="2158"/>
                    <a:pt x="664" y="2158"/>
                  </a:cubicBezTo>
                  <a:cubicBezTo>
                    <a:pt x="649" y="2158"/>
                    <a:pt x="636" y="2156"/>
                    <a:pt x="633" y="2139"/>
                  </a:cubicBezTo>
                  <a:lnTo>
                    <a:pt x="633" y="2139"/>
                  </a:lnTo>
                  <a:cubicBezTo>
                    <a:pt x="636" y="2161"/>
                    <a:pt x="618" y="2164"/>
                    <a:pt x="596" y="2167"/>
                  </a:cubicBezTo>
                  <a:cubicBezTo>
                    <a:pt x="602" y="2142"/>
                    <a:pt x="614" y="2117"/>
                    <a:pt x="627" y="2092"/>
                  </a:cubicBezTo>
                  <a:cubicBezTo>
                    <a:pt x="668" y="2036"/>
                    <a:pt x="680" y="1967"/>
                    <a:pt x="665" y="1901"/>
                  </a:cubicBezTo>
                  <a:cubicBezTo>
                    <a:pt x="658" y="1854"/>
                    <a:pt x="649" y="1785"/>
                    <a:pt x="668" y="1760"/>
                  </a:cubicBezTo>
                  <a:cubicBezTo>
                    <a:pt x="662" y="1716"/>
                    <a:pt x="659" y="1694"/>
                    <a:pt x="640" y="1694"/>
                  </a:cubicBezTo>
                  <a:cubicBezTo>
                    <a:pt x="639" y="1694"/>
                    <a:pt x="638" y="1694"/>
                    <a:pt x="636" y="1694"/>
                  </a:cubicBezTo>
                  <a:lnTo>
                    <a:pt x="630" y="1647"/>
                  </a:lnTo>
                  <a:cubicBezTo>
                    <a:pt x="648" y="1623"/>
                    <a:pt x="643" y="1578"/>
                    <a:pt x="626" y="1578"/>
                  </a:cubicBezTo>
                  <a:cubicBezTo>
                    <a:pt x="625" y="1578"/>
                    <a:pt x="624" y="1578"/>
                    <a:pt x="624" y="1578"/>
                  </a:cubicBezTo>
                  <a:cubicBezTo>
                    <a:pt x="599" y="1559"/>
                    <a:pt x="618" y="1534"/>
                    <a:pt x="614" y="1509"/>
                  </a:cubicBezTo>
                  <a:cubicBezTo>
                    <a:pt x="634" y="1481"/>
                    <a:pt x="642" y="1469"/>
                    <a:pt x="636" y="1469"/>
                  </a:cubicBezTo>
                  <a:cubicBezTo>
                    <a:pt x="630" y="1469"/>
                    <a:pt x="616" y="1476"/>
                    <a:pt x="589" y="1490"/>
                  </a:cubicBezTo>
                  <a:cubicBezTo>
                    <a:pt x="567" y="1493"/>
                    <a:pt x="555" y="1540"/>
                    <a:pt x="558" y="1565"/>
                  </a:cubicBezTo>
                  <a:lnTo>
                    <a:pt x="567" y="1634"/>
                  </a:lnTo>
                  <a:lnTo>
                    <a:pt x="536" y="1565"/>
                  </a:lnTo>
                  <a:cubicBezTo>
                    <a:pt x="533" y="1544"/>
                    <a:pt x="510" y="1503"/>
                    <a:pt x="488" y="1503"/>
                  </a:cubicBezTo>
                  <a:cubicBezTo>
                    <a:pt x="487" y="1503"/>
                    <a:pt x="487" y="1503"/>
                    <a:pt x="486" y="1503"/>
                  </a:cubicBezTo>
                  <a:cubicBezTo>
                    <a:pt x="484" y="1503"/>
                    <a:pt x="483" y="1503"/>
                    <a:pt x="481" y="1503"/>
                  </a:cubicBezTo>
                  <a:cubicBezTo>
                    <a:pt x="471" y="1503"/>
                    <a:pt x="464" y="1495"/>
                    <a:pt x="461" y="1484"/>
                  </a:cubicBezTo>
                  <a:lnTo>
                    <a:pt x="505" y="1478"/>
                  </a:lnTo>
                  <a:cubicBezTo>
                    <a:pt x="516" y="1489"/>
                    <a:pt x="533" y="1496"/>
                    <a:pt x="550" y="1496"/>
                  </a:cubicBezTo>
                  <a:cubicBezTo>
                    <a:pt x="556" y="1496"/>
                    <a:pt x="562" y="1495"/>
                    <a:pt x="567" y="1493"/>
                  </a:cubicBezTo>
                  <a:cubicBezTo>
                    <a:pt x="607" y="1466"/>
                    <a:pt x="617" y="1396"/>
                    <a:pt x="579" y="1396"/>
                  </a:cubicBezTo>
                  <a:cubicBezTo>
                    <a:pt x="578" y="1396"/>
                    <a:pt x="578" y="1396"/>
                    <a:pt x="577" y="1396"/>
                  </a:cubicBezTo>
                  <a:cubicBezTo>
                    <a:pt x="574" y="1374"/>
                    <a:pt x="574" y="1374"/>
                    <a:pt x="592" y="1349"/>
                  </a:cubicBezTo>
                  <a:cubicBezTo>
                    <a:pt x="611" y="1346"/>
                    <a:pt x="608" y="1324"/>
                    <a:pt x="564" y="1305"/>
                  </a:cubicBezTo>
                  <a:cubicBezTo>
                    <a:pt x="520" y="1290"/>
                    <a:pt x="517" y="1265"/>
                    <a:pt x="555" y="1236"/>
                  </a:cubicBezTo>
                  <a:cubicBezTo>
                    <a:pt x="589" y="1187"/>
                    <a:pt x="580" y="1095"/>
                    <a:pt x="559" y="1095"/>
                  </a:cubicBezTo>
                  <a:cubicBezTo>
                    <a:pt x="559" y="1095"/>
                    <a:pt x="558" y="1095"/>
                    <a:pt x="558" y="1095"/>
                  </a:cubicBezTo>
                  <a:cubicBezTo>
                    <a:pt x="556" y="1096"/>
                    <a:pt x="555" y="1096"/>
                    <a:pt x="553" y="1096"/>
                  </a:cubicBezTo>
                  <a:cubicBezTo>
                    <a:pt x="516" y="1096"/>
                    <a:pt x="509" y="1032"/>
                    <a:pt x="523" y="1008"/>
                  </a:cubicBezTo>
                  <a:cubicBezTo>
                    <a:pt x="542" y="986"/>
                    <a:pt x="539" y="954"/>
                    <a:pt x="514" y="939"/>
                  </a:cubicBezTo>
                  <a:cubicBezTo>
                    <a:pt x="542" y="936"/>
                    <a:pt x="552" y="904"/>
                    <a:pt x="530" y="889"/>
                  </a:cubicBezTo>
                  <a:cubicBezTo>
                    <a:pt x="530" y="889"/>
                    <a:pt x="528" y="880"/>
                    <a:pt x="524" y="880"/>
                  </a:cubicBezTo>
                  <a:cubicBezTo>
                    <a:pt x="521" y="880"/>
                    <a:pt x="517" y="883"/>
                    <a:pt x="511" y="892"/>
                  </a:cubicBezTo>
                  <a:lnTo>
                    <a:pt x="461" y="851"/>
                  </a:lnTo>
                  <a:lnTo>
                    <a:pt x="461" y="851"/>
                  </a:lnTo>
                  <a:cubicBezTo>
                    <a:pt x="464" y="873"/>
                    <a:pt x="445" y="876"/>
                    <a:pt x="423" y="879"/>
                  </a:cubicBezTo>
                  <a:cubicBezTo>
                    <a:pt x="423" y="879"/>
                    <a:pt x="423" y="879"/>
                    <a:pt x="422" y="879"/>
                  </a:cubicBezTo>
                  <a:cubicBezTo>
                    <a:pt x="405" y="879"/>
                    <a:pt x="412" y="787"/>
                    <a:pt x="467" y="735"/>
                  </a:cubicBezTo>
                  <a:lnTo>
                    <a:pt x="502" y="682"/>
                  </a:lnTo>
                  <a:lnTo>
                    <a:pt x="461" y="688"/>
                  </a:lnTo>
                  <a:cubicBezTo>
                    <a:pt x="458" y="663"/>
                    <a:pt x="455" y="641"/>
                    <a:pt x="476" y="638"/>
                  </a:cubicBezTo>
                  <a:cubicBezTo>
                    <a:pt x="495" y="635"/>
                    <a:pt x="495" y="635"/>
                    <a:pt x="492" y="613"/>
                  </a:cubicBezTo>
                  <a:cubicBezTo>
                    <a:pt x="492" y="613"/>
                    <a:pt x="489" y="594"/>
                    <a:pt x="474" y="594"/>
                  </a:cubicBezTo>
                  <a:cubicBezTo>
                    <a:pt x="473" y="594"/>
                    <a:pt x="471" y="594"/>
                    <a:pt x="470" y="594"/>
                  </a:cubicBezTo>
                  <a:cubicBezTo>
                    <a:pt x="460" y="595"/>
                    <a:pt x="452" y="595"/>
                    <a:pt x="446" y="595"/>
                  </a:cubicBezTo>
                  <a:cubicBezTo>
                    <a:pt x="431" y="595"/>
                    <a:pt x="434" y="591"/>
                    <a:pt x="445" y="572"/>
                  </a:cubicBezTo>
                  <a:cubicBezTo>
                    <a:pt x="483" y="544"/>
                    <a:pt x="480" y="522"/>
                    <a:pt x="436" y="503"/>
                  </a:cubicBezTo>
                  <a:cubicBezTo>
                    <a:pt x="423" y="505"/>
                    <a:pt x="414" y="506"/>
                    <a:pt x="409" y="506"/>
                  </a:cubicBezTo>
                  <a:cubicBezTo>
                    <a:pt x="399" y="506"/>
                    <a:pt x="407" y="500"/>
                    <a:pt x="433" y="481"/>
                  </a:cubicBezTo>
                  <a:cubicBezTo>
                    <a:pt x="458" y="475"/>
                    <a:pt x="470" y="453"/>
                    <a:pt x="470" y="428"/>
                  </a:cubicBezTo>
                  <a:lnTo>
                    <a:pt x="470" y="428"/>
                  </a:lnTo>
                  <a:lnTo>
                    <a:pt x="448" y="431"/>
                  </a:lnTo>
                  <a:cubicBezTo>
                    <a:pt x="444" y="432"/>
                    <a:pt x="439" y="432"/>
                    <a:pt x="436" y="432"/>
                  </a:cubicBezTo>
                  <a:cubicBezTo>
                    <a:pt x="407" y="432"/>
                    <a:pt x="406" y="412"/>
                    <a:pt x="420" y="387"/>
                  </a:cubicBezTo>
                  <a:cubicBezTo>
                    <a:pt x="442" y="387"/>
                    <a:pt x="439" y="362"/>
                    <a:pt x="411" y="318"/>
                  </a:cubicBezTo>
                  <a:cubicBezTo>
                    <a:pt x="404" y="274"/>
                    <a:pt x="404" y="249"/>
                    <a:pt x="423" y="249"/>
                  </a:cubicBezTo>
                  <a:cubicBezTo>
                    <a:pt x="464" y="243"/>
                    <a:pt x="464" y="243"/>
                    <a:pt x="420" y="224"/>
                  </a:cubicBezTo>
                  <a:cubicBezTo>
                    <a:pt x="398" y="205"/>
                    <a:pt x="398" y="205"/>
                    <a:pt x="411" y="155"/>
                  </a:cubicBezTo>
                  <a:cubicBezTo>
                    <a:pt x="429" y="130"/>
                    <a:pt x="429" y="130"/>
                    <a:pt x="404" y="111"/>
                  </a:cubicBezTo>
                  <a:cubicBezTo>
                    <a:pt x="364" y="115"/>
                    <a:pt x="342" y="118"/>
                    <a:pt x="345" y="143"/>
                  </a:cubicBezTo>
                  <a:cubicBezTo>
                    <a:pt x="348" y="165"/>
                    <a:pt x="348" y="165"/>
                    <a:pt x="329" y="168"/>
                  </a:cubicBezTo>
                  <a:lnTo>
                    <a:pt x="323" y="121"/>
                  </a:lnTo>
                  <a:cubicBezTo>
                    <a:pt x="320" y="89"/>
                    <a:pt x="307" y="58"/>
                    <a:pt x="288" y="33"/>
                  </a:cubicBezTo>
                  <a:cubicBezTo>
                    <a:pt x="277" y="11"/>
                    <a:pt x="260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52"/>
            <p:cNvSpPr/>
            <p:nvPr/>
          </p:nvSpPr>
          <p:spPr>
            <a:xfrm>
              <a:off x="3896575" y="1981725"/>
              <a:ext cx="312275" cy="169550"/>
            </a:xfrm>
            <a:custGeom>
              <a:avLst/>
              <a:gdLst/>
              <a:ahLst/>
              <a:cxnLst/>
              <a:rect l="l" t="t" r="r" b="b"/>
              <a:pathLst>
                <a:path w="12491" h="6782" extrusionOk="0">
                  <a:moveTo>
                    <a:pt x="8124" y="1"/>
                  </a:moveTo>
                  <a:cubicBezTo>
                    <a:pt x="8117" y="1"/>
                    <a:pt x="8106" y="11"/>
                    <a:pt x="8095" y="37"/>
                  </a:cubicBezTo>
                  <a:cubicBezTo>
                    <a:pt x="8095" y="56"/>
                    <a:pt x="8095" y="56"/>
                    <a:pt x="8114" y="56"/>
                  </a:cubicBezTo>
                  <a:cubicBezTo>
                    <a:pt x="8123" y="47"/>
                    <a:pt x="8129" y="31"/>
                    <a:pt x="8133" y="15"/>
                  </a:cubicBezTo>
                  <a:cubicBezTo>
                    <a:pt x="8133" y="6"/>
                    <a:pt x="8129" y="1"/>
                    <a:pt x="8124" y="1"/>
                  </a:cubicBezTo>
                  <a:close/>
                  <a:moveTo>
                    <a:pt x="12178" y="175"/>
                  </a:moveTo>
                  <a:cubicBezTo>
                    <a:pt x="12163" y="175"/>
                    <a:pt x="12163" y="197"/>
                    <a:pt x="12160" y="216"/>
                  </a:cubicBezTo>
                  <a:lnTo>
                    <a:pt x="12178" y="216"/>
                  </a:lnTo>
                  <a:cubicBezTo>
                    <a:pt x="12191" y="206"/>
                    <a:pt x="12197" y="191"/>
                    <a:pt x="12197" y="175"/>
                  </a:cubicBezTo>
                  <a:close/>
                  <a:moveTo>
                    <a:pt x="8989" y="389"/>
                  </a:moveTo>
                  <a:cubicBezTo>
                    <a:pt x="8992" y="389"/>
                    <a:pt x="8994" y="391"/>
                    <a:pt x="8994" y="398"/>
                  </a:cubicBezTo>
                  <a:cubicBezTo>
                    <a:pt x="9013" y="398"/>
                    <a:pt x="8976" y="420"/>
                    <a:pt x="8957" y="420"/>
                  </a:cubicBezTo>
                  <a:lnTo>
                    <a:pt x="8957" y="398"/>
                  </a:lnTo>
                  <a:cubicBezTo>
                    <a:pt x="8969" y="398"/>
                    <a:pt x="8982" y="389"/>
                    <a:pt x="8989" y="389"/>
                  </a:cubicBezTo>
                  <a:close/>
                  <a:moveTo>
                    <a:pt x="7559" y="410"/>
                  </a:moveTo>
                  <a:cubicBezTo>
                    <a:pt x="7559" y="418"/>
                    <a:pt x="7557" y="421"/>
                    <a:pt x="7554" y="421"/>
                  </a:cubicBezTo>
                  <a:cubicBezTo>
                    <a:pt x="7550" y="421"/>
                    <a:pt x="7547" y="412"/>
                    <a:pt x="7559" y="410"/>
                  </a:cubicBezTo>
                  <a:close/>
                  <a:moveTo>
                    <a:pt x="10743" y="373"/>
                  </a:moveTo>
                  <a:cubicBezTo>
                    <a:pt x="10727" y="373"/>
                    <a:pt x="10715" y="382"/>
                    <a:pt x="10705" y="391"/>
                  </a:cubicBezTo>
                  <a:cubicBezTo>
                    <a:pt x="10705" y="413"/>
                    <a:pt x="10724" y="413"/>
                    <a:pt x="10743" y="413"/>
                  </a:cubicBezTo>
                  <a:cubicBezTo>
                    <a:pt x="10754" y="420"/>
                    <a:pt x="10764" y="422"/>
                    <a:pt x="10772" y="422"/>
                  </a:cubicBezTo>
                  <a:cubicBezTo>
                    <a:pt x="10790" y="422"/>
                    <a:pt x="10799" y="408"/>
                    <a:pt x="10799" y="394"/>
                  </a:cubicBezTo>
                  <a:cubicBezTo>
                    <a:pt x="10799" y="373"/>
                    <a:pt x="10781" y="373"/>
                    <a:pt x="10743" y="373"/>
                  </a:cubicBezTo>
                  <a:close/>
                  <a:moveTo>
                    <a:pt x="10872" y="413"/>
                  </a:moveTo>
                  <a:lnTo>
                    <a:pt x="10909" y="416"/>
                  </a:lnTo>
                  <a:cubicBezTo>
                    <a:pt x="10909" y="435"/>
                    <a:pt x="10872" y="457"/>
                    <a:pt x="10853" y="457"/>
                  </a:cubicBezTo>
                  <a:cubicBezTo>
                    <a:pt x="10834" y="457"/>
                    <a:pt x="10834" y="435"/>
                    <a:pt x="10872" y="413"/>
                  </a:cubicBezTo>
                  <a:close/>
                  <a:moveTo>
                    <a:pt x="7988" y="444"/>
                  </a:moveTo>
                  <a:cubicBezTo>
                    <a:pt x="7995" y="444"/>
                    <a:pt x="8007" y="454"/>
                    <a:pt x="8020" y="454"/>
                  </a:cubicBezTo>
                  <a:cubicBezTo>
                    <a:pt x="8039" y="473"/>
                    <a:pt x="8039" y="473"/>
                    <a:pt x="8001" y="473"/>
                  </a:cubicBezTo>
                  <a:cubicBezTo>
                    <a:pt x="7982" y="473"/>
                    <a:pt x="7982" y="454"/>
                    <a:pt x="7982" y="454"/>
                  </a:cubicBezTo>
                  <a:cubicBezTo>
                    <a:pt x="7982" y="447"/>
                    <a:pt x="7984" y="444"/>
                    <a:pt x="7988" y="444"/>
                  </a:cubicBezTo>
                  <a:close/>
                  <a:moveTo>
                    <a:pt x="8333" y="435"/>
                  </a:moveTo>
                  <a:cubicBezTo>
                    <a:pt x="8346" y="438"/>
                    <a:pt x="8358" y="445"/>
                    <a:pt x="8368" y="457"/>
                  </a:cubicBezTo>
                  <a:cubicBezTo>
                    <a:pt x="8371" y="467"/>
                    <a:pt x="8361" y="476"/>
                    <a:pt x="8349" y="476"/>
                  </a:cubicBezTo>
                  <a:cubicBezTo>
                    <a:pt x="8330" y="476"/>
                    <a:pt x="8314" y="476"/>
                    <a:pt x="8314" y="454"/>
                  </a:cubicBezTo>
                  <a:cubicBezTo>
                    <a:pt x="8314" y="454"/>
                    <a:pt x="8314" y="435"/>
                    <a:pt x="8333" y="435"/>
                  </a:cubicBezTo>
                  <a:close/>
                  <a:moveTo>
                    <a:pt x="9361" y="445"/>
                  </a:moveTo>
                  <a:cubicBezTo>
                    <a:pt x="9361" y="460"/>
                    <a:pt x="9355" y="473"/>
                    <a:pt x="9342" y="485"/>
                  </a:cubicBezTo>
                  <a:lnTo>
                    <a:pt x="9327" y="485"/>
                  </a:lnTo>
                  <a:cubicBezTo>
                    <a:pt x="9327" y="463"/>
                    <a:pt x="9327" y="445"/>
                    <a:pt x="9345" y="445"/>
                  </a:cubicBezTo>
                  <a:close/>
                  <a:moveTo>
                    <a:pt x="7468" y="476"/>
                  </a:moveTo>
                  <a:cubicBezTo>
                    <a:pt x="7468" y="484"/>
                    <a:pt x="7466" y="486"/>
                    <a:pt x="7464" y="486"/>
                  </a:cubicBezTo>
                  <a:cubicBezTo>
                    <a:pt x="7460" y="486"/>
                    <a:pt x="7456" y="478"/>
                    <a:pt x="7468" y="476"/>
                  </a:cubicBezTo>
                  <a:close/>
                  <a:moveTo>
                    <a:pt x="7559" y="473"/>
                  </a:moveTo>
                  <a:lnTo>
                    <a:pt x="7578" y="495"/>
                  </a:lnTo>
                  <a:lnTo>
                    <a:pt x="7559" y="514"/>
                  </a:lnTo>
                  <a:lnTo>
                    <a:pt x="7540" y="517"/>
                  </a:lnTo>
                  <a:cubicBezTo>
                    <a:pt x="7540" y="495"/>
                    <a:pt x="7540" y="473"/>
                    <a:pt x="7559" y="473"/>
                  </a:cubicBezTo>
                  <a:close/>
                  <a:moveTo>
                    <a:pt x="9916" y="426"/>
                  </a:moveTo>
                  <a:lnTo>
                    <a:pt x="9950" y="429"/>
                  </a:lnTo>
                  <a:lnTo>
                    <a:pt x="9913" y="470"/>
                  </a:lnTo>
                  <a:cubicBezTo>
                    <a:pt x="9894" y="504"/>
                    <a:pt x="9885" y="519"/>
                    <a:pt x="9881" y="519"/>
                  </a:cubicBezTo>
                  <a:cubicBezTo>
                    <a:pt x="9878" y="519"/>
                    <a:pt x="9878" y="508"/>
                    <a:pt x="9878" y="488"/>
                  </a:cubicBezTo>
                  <a:cubicBezTo>
                    <a:pt x="9875" y="463"/>
                    <a:pt x="9891" y="438"/>
                    <a:pt x="9916" y="426"/>
                  </a:cubicBezTo>
                  <a:close/>
                  <a:moveTo>
                    <a:pt x="7688" y="470"/>
                  </a:moveTo>
                  <a:cubicBezTo>
                    <a:pt x="7697" y="482"/>
                    <a:pt x="7703" y="498"/>
                    <a:pt x="7706" y="514"/>
                  </a:cubicBezTo>
                  <a:cubicBezTo>
                    <a:pt x="7706" y="521"/>
                    <a:pt x="7703" y="526"/>
                    <a:pt x="7698" y="526"/>
                  </a:cubicBezTo>
                  <a:cubicBezTo>
                    <a:pt x="7691" y="526"/>
                    <a:pt x="7680" y="516"/>
                    <a:pt x="7669" y="492"/>
                  </a:cubicBezTo>
                  <a:cubicBezTo>
                    <a:pt x="7669" y="470"/>
                    <a:pt x="7669" y="470"/>
                    <a:pt x="7688" y="470"/>
                  </a:cubicBezTo>
                  <a:close/>
                  <a:moveTo>
                    <a:pt x="11903" y="445"/>
                  </a:moveTo>
                  <a:cubicBezTo>
                    <a:pt x="11921" y="448"/>
                    <a:pt x="11937" y="467"/>
                    <a:pt x="11937" y="485"/>
                  </a:cubicBezTo>
                  <a:cubicBezTo>
                    <a:pt x="11956" y="529"/>
                    <a:pt x="11956" y="529"/>
                    <a:pt x="11918" y="529"/>
                  </a:cubicBezTo>
                  <a:cubicBezTo>
                    <a:pt x="11903" y="529"/>
                    <a:pt x="11884" y="529"/>
                    <a:pt x="11884" y="507"/>
                  </a:cubicBezTo>
                  <a:lnTo>
                    <a:pt x="11903" y="507"/>
                  </a:lnTo>
                  <a:cubicBezTo>
                    <a:pt x="11903" y="514"/>
                    <a:pt x="11904" y="516"/>
                    <a:pt x="11906" y="516"/>
                  </a:cubicBezTo>
                  <a:cubicBezTo>
                    <a:pt x="11910" y="516"/>
                    <a:pt x="11916" y="501"/>
                    <a:pt x="11903" y="485"/>
                  </a:cubicBezTo>
                  <a:cubicBezTo>
                    <a:pt x="11903" y="467"/>
                    <a:pt x="11903" y="445"/>
                    <a:pt x="11903" y="445"/>
                  </a:cubicBezTo>
                  <a:close/>
                  <a:moveTo>
                    <a:pt x="12141" y="488"/>
                  </a:moveTo>
                  <a:lnTo>
                    <a:pt x="12160" y="510"/>
                  </a:lnTo>
                  <a:cubicBezTo>
                    <a:pt x="12160" y="529"/>
                    <a:pt x="12141" y="529"/>
                    <a:pt x="12122" y="529"/>
                  </a:cubicBezTo>
                  <a:cubicBezTo>
                    <a:pt x="12103" y="529"/>
                    <a:pt x="12103" y="529"/>
                    <a:pt x="12103" y="507"/>
                  </a:cubicBezTo>
                  <a:cubicBezTo>
                    <a:pt x="12112" y="498"/>
                    <a:pt x="12125" y="492"/>
                    <a:pt x="12141" y="488"/>
                  </a:cubicBezTo>
                  <a:close/>
                  <a:moveTo>
                    <a:pt x="8662" y="520"/>
                  </a:moveTo>
                  <a:lnTo>
                    <a:pt x="8681" y="542"/>
                  </a:lnTo>
                  <a:lnTo>
                    <a:pt x="8662" y="542"/>
                  </a:lnTo>
                  <a:cubicBezTo>
                    <a:pt x="8643" y="542"/>
                    <a:pt x="8643" y="542"/>
                    <a:pt x="8643" y="520"/>
                  </a:cubicBezTo>
                  <a:close/>
                  <a:moveTo>
                    <a:pt x="8847" y="501"/>
                  </a:moveTo>
                  <a:cubicBezTo>
                    <a:pt x="8847" y="523"/>
                    <a:pt x="8847" y="545"/>
                    <a:pt x="8828" y="545"/>
                  </a:cubicBezTo>
                  <a:cubicBezTo>
                    <a:pt x="8824" y="550"/>
                    <a:pt x="8819" y="552"/>
                    <a:pt x="8815" y="552"/>
                  </a:cubicBezTo>
                  <a:cubicBezTo>
                    <a:pt x="8802" y="552"/>
                    <a:pt x="8795" y="532"/>
                    <a:pt x="8809" y="501"/>
                  </a:cubicBezTo>
                  <a:close/>
                  <a:moveTo>
                    <a:pt x="9988" y="510"/>
                  </a:moveTo>
                  <a:lnTo>
                    <a:pt x="10007" y="532"/>
                  </a:lnTo>
                  <a:cubicBezTo>
                    <a:pt x="10007" y="554"/>
                    <a:pt x="9988" y="554"/>
                    <a:pt x="9969" y="554"/>
                  </a:cubicBezTo>
                  <a:lnTo>
                    <a:pt x="9969" y="532"/>
                  </a:lnTo>
                  <a:lnTo>
                    <a:pt x="9988" y="510"/>
                  </a:lnTo>
                  <a:close/>
                  <a:moveTo>
                    <a:pt x="10758" y="563"/>
                  </a:moveTo>
                  <a:cubicBezTo>
                    <a:pt x="10758" y="563"/>
                    <a:pt x="10758" y="563"/>
                    <a:pt x="10758" y="563"/>
                  </a:cubicBezTo>
                  <a:lnTo>
                    <a:pt x="10758" y="563"/>
                  </a:lnTo>
                  <a:cubicBezTo>
                    <a:pt x="10759" y="564"/>
                    <a:pt x="10761" y="564"/>
                    <a:pt x="10762" y="564"/>
                  </a:cubicBezTo>
                  <a:cubicBezTo>
                    <a:pt x="10761" y="563"/>
                    <a:pt x="10759" y="563"/>
                    <a:pt x="10758" y="563"/>
                  </a:cubicBezTo>
                  <a:close/>
                  <a:moveTo>
                    <a:pt x="6374" y="526"/>
                  </a:moveTo>
                  <a:lnTo>
                    <a:pt x="6396" y="542"/>
                  </a:lnTo>
                  <a:lnTo>
                    <a:pt x="6381" y="567"/>
                  </a:lnTo>
                  <a:lnTo>
                    <a:pt x="6365" y="570"/>
                  </a:lnTo>
                  <a:cubicBezTo>
                    <a:pt x="6362" y="548"/>
                    <a:pt x="6359" y="526"/>
                    <a:pt x="6374" y="526"/>
                  </a:cubicBezTo>
                  <a:close/>
                  <a:moveTo>
                    <a:pt x="9508" y="507"/>
                  </a:moveTo>
                  <a:cubicBezTo>
                    <a:pt x="9527" y="507"/>
                    <a:pt x="9508" y="529"/>
                    <a:pt x="9490" y="570"/>
                  </a:cubicBezTo>
                  <a:cubicBezTo>
                    <a:pt x="9474" y="579"/>
                    <a:pt x="9465" y="584"/>
                    <a:pt x="9461" y="584"/>
                  </a:cubicBezTo>
                  <a:cubicBezTo>
                    <a:pt x="9455" y="584"/>
                    <a:pt x="9460" y="574"/>
                    <a:pt x="9471" y="548"/>
                  </a:cubicBezTo>
                  <a:lnTo>
                    <a:pt x="9508" y="507"/>
                  </a:lnTo>
                  <a:close/>
                  <a:moveTo>
                    <a:pt x="8458" y="561"/>
                  </a:moveTo>
                  <a:cubicBezTo>
                    <a:pt x="8443" y="561"/>
                    <a:pt x="8443" y="582"/>
                    <a:pt x="8443" y="582"/>
                  </a:cubicBezTo>
                  <a:cubicBezTo>
                    <a:pt x="8443" y="582"/>
                    <a:pt x="8443" y="601"/>
                    <a:pt x="8458" y="604"/>
                  </a:cubicBezTo>
                  <a:lnTo>
                    <a:pt x="8477" y="604"/>
                  </a:lnTo>
                  <a:cubicBezTo>
                    <a:pt x="8477" y="589"/>
                    <a:pt x="8471" y="573"/>
                    <a:pt x="8458" y="561"/>
                  </a:cubicBezTo>
                  <a:close/>
                  <a:moveTo>
                    <a:pt x="11846" y="611"/>
                  </a:moveTo>
                  <a:cubicBezTo>
                    <a:pt x="11846" y="633"/>
                    <a:pt x="11846" y="633"/>
                    <a:pt x="11865" y="633"/>
                  </a:cubicBezTo>
                  <a:lnTo>
                    <a:pt x="11884" y="633"/>
                  </a:lnTo>
                  <a:lnTo>
                    <a:pt x="11865" y="611"/>
                  </a:lnTo>
                  <a:close/>
                  <a:moveTo>
                    <a:pt x="5947" y="607"/>
                  </a:moveTo>
                  <a:cubicBezTo>
                    <a:pt x="5963" y="607"/>
                    <a:pt x="5955" y="649"/>
                    <a:pt x="5958" y="670"/>
                  </a:cubicBezTo>
                  <a:cubicBezTo>
                    <a:pt x="5953" y="671"/>
                    <a:pt x="5950" y="672"/>
                    <a:pt x="5948" y="672"/>
                  </a:cubicBezTo>
                  <a:cubicBezTo>
                    <a:pt x="5942" y="672"/>
                    <a:pt x="5940" y="667"/>
                    <a:pt x="5936" y="651"/>
                  </a:cubicBezTo>
                  <a:cubicBezTo>
                    <a:pt x="5936" y="639"/>
                    <a:pt x="5939" y="623"/>
                    <a:pt x="5945" y="608"/>
                  </a:cubicBezTo>
                  <a:cubicBezTo>
                    <a:pt x="5946" y="607"/>
                    <a:pt x="5946" y="607"/>
                    <a:pt x="5947" y="607"/>
                  </a:cubicBezTo>
                  <a:close/>
                  <a:moveTo>
                    <a:pt x="8111" y="727"/>
                  </a:moveTo>
                  <a:cubicBezTo>
                    <a:pt x="8111" y="745"/>
                    <a:pt x="8111" y="745"/>
                    <a:pt x="8126" y="745"/>
                  </a:cubicBezTo>
                  <a:cubicBezTo>
                    <a:pt x="8164" y="745"/>
                    <a:pt x="8164" y="745"/>
                    <a:pt x="8145" y="727"/>
                  </a:cubicBezTo>
                  <a:close/>
                  <a:moveTo>
                    <a:pt x="5425" y="783"/>
                  </a:moveTo>
                  <a:lnTo>
                    <a:pt x="5447" y="796"/>
                  </a:lnTo>
                  <a:lnTo>
                    <a:pt x="5437" y="821"/>
                  </a:lnTo>
                  <a:lnTo>
                    <a:pt x="5419" y="827"/>
                  </a:lnTo>
                  <a:cubicBezTo>
                    <a:pt x="5412" y="808"/>
                    <a:pt x="5406" y="786"/>
                    <a:pt x="5425" y="783"/>
                  </a:cubicBezTo>
                  <a:close/>
                  <a:moveTo>
                    <a:pt x="5701" y="833"/>
                  </a:moveTo>
                  <a:cubicBezTo>
                    <a:pt x="5704" y="846"/>
                    <a:pt x="5701" y="861"/>
                    <a:pt x="5694" y="877"/>
                  </a:cubicBezTo>
                  <a:lnTo>
                    <a:pt x="5676" y="880"/>
                  </a:lnTo>
                  <a:cubicBezTo>
                    <a:pt x="5669" y="861"/>
                    <a:pt x="5666" y="839"/>
                    <a:pt x="5682" y="836"/>
                  </a:cubicBezTo>
                  <a:lnTo>
                    <a:pt x="5701" y="833"/>
                  </a:lnTo>
                  <a:close/>
                  <a:moveTo>
                    <a:pt x="4250" y="1231"/>
                  </a:moveTo>
                  <a:cubicBezTo>
                    <a:pt x="4272" y="1237"/>
                    <a:pt x="4275" y="1266"/>
                    <a:pt x="4253" y="1275"/>
                  </a:cubicBezTo>
                  <a:cubicBezTo>
                    <a:pt x="4237" y="1283"/>
                    <a:pt x="4229" y="1287"/>
                    <a:pt x="4224" y="1287"/>
                  </a:cubicBezTo>
                  <a:cubicBezTo>
                    <a:pt x="4219" y="1287"/>
                    <a:pt x="4217" y="1283"/>
                    <a:pt x="4212" y="1275"/>
                  </a:cubicBezTo>
                  <a:cubicBezTo>
                    <a:pt x="4203" y="1256"/>
                    <a:pt x="4234" y="1237"/>
                    <a:pt x="4250" y="1231"/>
                  </a:cubicBezTo>
                  <a:close/>
                  <a:moveTo>
                    <a:pt x="3604" y="1607"/>
                  </a:moveTo>
                  <a:cubicBezTo>
                    <a:pt x="3614" y="1620"/>
                    <a:pt x="3614" y="1635"/>
                    <a:pt x="3610" y="1651"/>
                  </a:cubicBezTo>
                  <a:lnTo>
                    <a:pt x="3598" y="1661"/>
                  </a:lnTo>
                  <a:cubicBezTo>
                    <a:pt x="3585" y="1642"/>
                    <a:pt x="3576" y="1626"/>
                    <a:pt x="3589" y="1617"/>
                  </a:cubicBezTo>
                  <a:lnTo>
                    <a:pt x="3604" y="1607"/>
                  </a:lnTo>
                  <a:close/>
                  <a:moveTo>
                    <a:pt x="2457" y="2629"/>
                  </a:moveTo>
                  <a:lnTo>
                    <a:pt x="2485" y="2632"/>
                  </a:lnTo>
                  <a:cubicBezTo>
                    <a:pt x="2492" y="2638"/>
                    <a:pt x="2492" y="2651"/>
                    <a:pt x="2485" y="2660"/>
                  </a:cubicBezTo>
                  <a:cubicBezTo>
                    <a:pt x="2480" y="2665"/>
                    <a:pt x="2477" y="2667"/>
                    <a:pt x="2473" y="2667"/>
                  </a:cubicBezTo>
                  <a:cubicBezTo>
                    <a:pt x="2470" y="2667"/>
                    <a:pt x="2466" y="2664"/>
                    <a:pt x="2457" y="2657"/>
                  </a:cubicBezTo>
                  <a:cubicBezTo>
                    <a:pt x="2457" y="2657"/>
                    <a:pt x="2445" y="2641"/>
                    <a:pt x="2457" y="2629"/>
                  </a:cubicBezTo>
                  <a:close/>
                  <a:moveTo>
                    <a:pt x="2001" y="2797"/>
                  </a:moveTo>
                  <a:cubicBezTo>
                    <a:pt x="1997" y="2797"/>
                    <a:pt x="2000" y="2801"/>
                    <a:pt x="2012" y="2801"/>
                  </a:cubicBezTo>
                  <a:lnTo>
                    <a:pt x="2012" y="2801"/>
                  </a:lnTo>
                  <a:cubicBezTo>
                    <a:pt x="2007" y="2798"/>
                    <a:pt x="2003" y="2797"/>
                    <a:pt x="2001" y="2797"/>
                  </a:cubicBezTo>
                  <a:close/>
                  <a:moveTo>
                    <a:pt x="2012" y="2801"/>
                  </a:moveTo>
                  <a:lnTo>
                    <a:pt x="2012" y="2801"/>
                  </a:lnTo>
                  <a:cubicBezTo>
                    <a:pt x="2015" y="2803"/>
                    <a:pt x="2018" y="2805"/>
                    <a:pt x="2021" y="2808"/>
                  </a:cubicBezTo>
                  <a:lnTo>
                    <a:pt x="2021" y="2808"/>
                  </a:lnTo>
                  <a:cubicBezTo>
                    <a:pt x="2020" y="2806"/>
                    <a:pt x="2018" y="2803"/>
                    <a:pt x="2015" y="2801"/>
                  </a:cubicBezTo>
                  <a:cubicBezTo>
                    <a:pt x="2014" y="2801"/>
                    <a:pt x="2013" y="2801"/>
                    <a:pt x="2012" y="2801"/>
                  </a:cubicBezTo>
                  <a:close/>
                  <a:moveTo>
                    <a:pt x="2338" y="2789"/>
                  </a:moveTo>
                  <a:lnTo>
                    <a:pt x="2341" y="2817"/>
                  </a:lnTo>
                  <a:lnTo>
                    <a:pt x="2329" y="2829"/>
                  </a:lnTo>
                  <a:cubicBezTo>
                    <a:pt x="2313" y="2817"/>
                    <a:pt x="2301" y="2801"/>
                    <a:pt x="2313" y="2789"/>
                  </a:cubicBezTo>
                  <a:close/>
                  <a:moveTo>
                    <a:pt x="2147" y="2786"/>
                  </a:moveTo>
                  <a:cubicBezTo>
                    <a:pt x="2150" y="2786"/>
                    <a:pt x="2150" y="2793"/>
                    <a:pt x="2150" y="2807"/>
                  </a:cubicBezTo>
                  <a:cubicBezTo>
                    <a:pt x="2152" y="2826"/>
                    <a:pt x="2146" y="2839"/>
                    <a:pt x="2137" y="2839"/>
                  </a:cubicBezTo>
                  <a:cubicBezTo>
                    <a:pt x="2133" y="2839"/>
                    <a:pt x="2129" y="2837"/>
                    <a:pt x="2125" y="2833"/>
                  </a:cubicBezTo>
                  <a:cubicBezTo>
                    <a:pt x="2113" y="2817"/>
                    <a:pt x="2113" y="2817"/>
                    <a:pt x="2125" y="2804"/>
                  </a:cubicBezTo>
                  <a:cubicBezTo>
                    <a:pt x="2137" y="2792"/>
                    <a:pt x="2143" y="2786"/>
                    <a:pt x="2147" y="2786"/>
                  </a:cubicBezTo>
                  <a:close/>
                  <a:moveTo>
                    <a:pt x="2066" y="2898"/>
                  </a:moveTo>
                  <a:lnTo>
                    <a:pt x="2053" y="2911"/>
                  </a:lnTo>
                  <a:cubicBezTo>
                    <a:pt x="2047" y="2917"/>
                    <a:pt x="2044" y="2920"/>
                    <a:pt x="2040" y="2920"/>
                  </a:cubicBezTo>
                  <a:cubicBezTo>
                    <a:pt x="2037" y="2920"/>
                    <a:pt x="2033" y="2917"/>
                    <a:pt x="2025" y="2911"/>
                  </a:cubicBezTo>
                  <a:lnTo>
                    <a:pt x="2037" y="2898"/>
                  </a:lnTo>
                  <a:close/>
                  <a:moveTo>
                    <a:pt x="1934" y="2977"/>
                  </a:moveTo>
                  <a:cubicBezTo>
                    <a:pt x="1927" y="2984"/>
                    <a:pt x="1929" y="2993"/>
                    <a:pt x="1931" y="2993"/>
                  </a:cubicBezTo>
                  <a:cubicBezTo>
                    <a:pt x="1933" y="2993"/>
                    <a:pt x="1935" y="2988"/>
                    <a:pt x="1934" y="2977"/>
                  </a:cubicBezTo>
                  <a:close/>
                  <a:moveTo>
                    <a:pt x="1940" y="3030"/>
                  </a:moveTo>
                  <a:lnTo>
                    <a:pt x="1928" y="3043"/>
                  </a:lnTo>
                  <a:cubicBezTo>
                    <a:pt x="1921" y="3050"/>
                    <a:pt x="1918" y="3054"/>
                    <a:pt x="1915" y="3054"/>
                  </a:cubicBezTo>
                  <a:cubicBezTo>
                    <a:pt x="1911" y="3054"/>
                    <a:pt x="1907" y="3050"/>
                    <a:pt x="1899" y="3043"/>
                  </a:cubicBezTo>
                  <a:lnTo>
                    <a:pt x="1912" y="3030"/>
                  </a:lnTo>
                  <a:close/>
                  <a:moveTo>
                    <a:pt x="1802" y="3177"/>
                  </a:moveTo>
                  <a:cubicBezTo>
                    <a:pt x="1818" y="3177"/>
                    <a:pt x="1834" y="3180"/>
                    <a:pt x="1846" y="3190"/>
                  </a:cubicBezTo>
                  <a:lnTo>
                    <a:pt x="1834" y="3202"/>
                  </a:lnTo>
                  <a:cubicBezTo>
                    <a:pt x="1830" y="3208"/>
                    <a:pt x="1825" y="3210"/>
                    <a:pt x="1821" y="3210"/>
                  </a:cubicBezTo>
                  <a:cubicBezTo>
                    <a:pt x="1814" y="3210"/>
                    <a:pt x="1809" y="3205"/>
                    <a:pt x="1809" y="3205"/>
                  </a:cubicBezTo>
                  <a:cubicBezTo>
                    <a:pt x="1809" y="3205"/>
                    <a:pt x="1793" y="3190"/>
                    <a:pt x="1802" y="3177"/>
                  </a:cubicBezTo>
                  <a:close/>
                  <a:moveTo>
                    <a:pt x="1360" y="3732"/>
                  </a:moveTo>
                  <a:cubicBezTo>
                    <a:pt x="1362" y="3732"/>
                    <a:pt x="1364" y="3733"/>
                    <a:pt x="1367" y="3735"/>
                  </a:cubicBezTo>
                  <a:lnTo>
                    <a:pt x="1385" y="3748"/>
                  </a:lnTo>
                  <a:cubicBezTo>
                    <a:pt x="1391" y="3768"/>
                    <a:pt x="1396" y="3791"/>
                    <a:pt x="1389" y="3791"/>
                  </a:cubicBezTo>
                  <a:cubicBezTo>
                    <a:pt x="1387" y="3791"/>
                    <a:pt x="1385" y="3790"/>
                    <a:pt x="1382" y="3788"/>
                  </a:cubicBezTo>
                  <a:cubicBezTo>
                    <a:pt x="1370" y="3779"/>
                    <a:pt x="1360" y="3763"/>
                    <a:pt x="1357" y="3751"/>
                  </a:cubicBezTo>
                  <a:cubicBezTo>
                    <a:pt x="1357" y="3751"/>
                    <a:pt x="1353" y="3732"/>
                    <a:pt x="1360" y="3732"/>
                  </a:cubicBezTo>
                  <a:close/>
                  <a:moveTo>
                    <a:pt x="1091" y="4278"/>
                  </a:moveTo>
                  <a:cubicBezTo>
                    <a:pt x="1104" y="4278"/>
                    <a:pt x="1125" y="4299"/>
                    <a:pt x="1125" y="4331"/>
                  </a:cubicBezTo>
                  <a:cubicBezTo>
                    <a:pt x="1122" y="4339"/>
                    <a:pt x="1120" y="4343"/>
                    <a:pt x="1116" y="4343"/>
                  </a:cubicBezTo>
                  <a:cubicBezTo>
                    <a:pt x="1113" y="4343"/>
                    <a:pt x="1109" y="4341"/>
                    <a:pt x="1100" y="4337"/>
                  </a:cubicBezTo>
                  <a:cubicBezTo>
                    <a:pt x="1081" y="4324"/>
                    <a:pt x="1075" y="4302"/>
                    <a:pt x="1081" y="4284"/>
                  </a:cubicBezTo>
                  <a:cubicBezTo>
                    <a:pt x="1084" y="4280"/>
                    <a:pt x="1087" y="4278"/>
                    <a:pt x="1091" y="4278"/>
                  </a:cubicBezTo>
                  <a:close/>
                  <a:moveTo>
                    <a:pt x="186" y="6634"/>
                  </a:moveTo>
                  <a:cubicBezTo>
                    <a:pt x="191" y="6634"/>
                    <a:pt x="200" y="6635"/>
                    <a:pt x="213" y="6637"/>
                  </a:cubicBezTo>
                  <a:cubicBezTo>
                    <a:pt x="232" y="6643"/>
                    <a:pt x="254" y="6646"/>
                    <a:pt x="248" y="6662"/>
                  </a:cubicBezTo>
                  <a:cubicBezTo>
                    <a:pt x="264" y="6682"/>
                    <a:pt x="264" y="6692"/>
                    <a:pt x="255" y="6692"/>
                  </a:cubicBezTo>
                  <a:cubicBezTo>
                    <a:pt x="246" y="6692"/>
                    <a:pt x="226" y="6679"/>
                    <a:pt x="207" y="6656"/>
                  </a:cubicBezTo>
                  <a:cubicBezTo>
                    <a:pt x="184" y="6639"/>
                    <a:pt x="177" y="6634"/>
                    <a:pt x="186" y="6634"/>
                  </a:cubicBezTo>
                  <a:close/>
                  <a:moveTo>
                    <a:pt x="9226" y="345"/>
                  </a:moveTo>
                  <a:cubicBezTo>
                    <a:pt x="9223" y="345"/>
                    <a:pt x="9214" y="351"/>
                    <a:pt x="9198" y="360"/>
                  </a:cubicBezTo>
                  <a:lnTo>
                    <a:pt x="9104" y="357"/>
                  </a:lnTo>
                  <a:cubicBezTo>
                    <a:pt x="9085" y="360"/>
                    <a:pt x="9070" y="379"/>
                    <a:pt x="9070" y="401"/>
                  </a:cubicBezTo>
                  <a:cubicBezTo>
                    <a:pt x="9058" y="374"/>
                    <a:pt x="9039" y="356"/>
                    <a:pt x="9018" y="356"/>
                  </a:cubicBezTo>
                  <a:cubicBezTo>
                    <a:pt x="9005" y="356"/>
                    <a:pt x="8990" y="363"/>
                    <a:pt x="8976" y="379"/>
                  </a:cubicBezTo>
                  <a:lnTo>
                    <a:pt x="8938" y="379"/>
                  </a:lnTo>
                  <a:cubicBezTo>
                    <a:pt x="8922" y="379"/>
                    <a:pt x="8922" y="379"/>
                    <a:pt x="8903" y="398"/>
                  </a:cubicBezTo>
                  <a:cubicBezTo>
                    <a:pt x="8898" y="404"/>
                    <a:pt x="8892" y="407"/>
                    <a:pt x="8887" y="407"/>
                  </a:cubicBezTo>
                  <a:cubicBezTo>
                    <a:pt x="8874" y="407"/>
                    <a:pt x="8860" y="391"/>
                    <a:pt x="8847" y="376"/>
                  </a:cubicBezTo>
                  <a:cubicBezTo>
                    <a:pt x="8834" y="362"/>
                    <a:pt x="8821" y="348"/>
                    <a:pt x="8814" y="348"/>
                  </a:cubicBezTo>
                  <a:cubicBezTo>
                    <a:pt x="8811" y="348"/>
                    <a:pt x="8809" y="350"/>
                    <a:pt x="8809" y="357"/>
                  </a:cubicBezTo>
                  <a:cubicBezTo>
                    <a:pt x="8809" y="376"/>
                    <a:pt x="8775" y="398"/>
                    <a:pt x="8756" y="420"/>
                  </a:cubicBezTo>
                  <a:cubicBezTo>
                    <a:pt x="8751" y="425"/>
                    <a:pt x="8746" y="427"/>
                    <a:pt x="8742" y="427"/>
                  </a:cubicBezTo>
                  <a:cubicBezTo>
                    <a:pt x="8730" y="427"/>
                    <a:pt x="8724" y="411"/>
                    <a:pt x="8737" y="398"/>
                  </a:cubicBezTo>
                  <a:cubicBezTo>
                    <a:pt x="8737" y="376"/>
                    <a:pt x="8737" y="376"/>
                    <a:pt x="8700" y="354"/>
                  </a:cubicBezTo>
                  <a:cubicBezTo>
                    <a:pt x="8681" y="354"/>
                    <a:pt x="8647" y="354"/>
                    <a:pt x="8643" y="376"/>
                  </a:cubicBezTo>
                  <a:cubicBezTo>
                    <a:pt x="8643" y="386"/>
                    <a:pt x="8618" y="391"/>
                    <a:pt x="8590" y="391"/>
                  </a:cubicBezTo>
                  <a:cubicBezTo>
                    <a:pt x="8559" y="391"/>
                    <a:pt x="8525" y="385"/>
                    <a:pt x="8515" y="376"/>
                  </a:cubicBezTo>
                  <a:cubicBezTo>
                    <a:pt x="8515" y="376"/>
                    <a:pt x="8499" y="373"/>
                    <a:pt x="8480" y="373"/>
                  </a:cubicBezTo>
                  <a:cubicBezTo>
                    <a:pt x="8462" y="373"/>
                    <a:pt x="8443" y="394"/>
                    <a:pt x="8424" y="394"/>
                  </a:cubicBezTo>
                  <a:cubicBezTo>
                    <a:pt x="8408" y="394"/>
                    <a:pt x="8396" y="404"/>
                    <a:pt x="8386" y="416"/>
                  </a:cubicBezTo>
                  <a:cubicBezTo>
                    <a:pt x="8368" y="416"/>
                    <a:pt x="8349" y="413"/>
                    <a:pt x="8352" y="394"/>
                  </a:cubicBezTo>
                  <a:lnTo>
                    <a:pt x="8352" y="394"/>
                  </a:lnTo>
                  <a:cubicBezTo>
                    <a:pt x="8343" y="415"/>
                    <a:pt x="8338" y="425"/>
                    <a:pt x="8333" y="425"/>
                  </a:cubicBezTo>
                  <a:cubicBezTo>
                    <a:pt x="8328" y="425"/>
                    <a:pt x="8324" y="415"/>
                    <a:pt x="8314" y="394"/>
                  </a:cubicBezTo>
                  <a:cubicBezTo>
                    <a:pt x="8314" y="373"/>
                    <a:pt x="8314" y="362"/>
                    <a:pt x="8312" y="362"/>
                  </a:cubicBezTo>
                  <a:cubicBezTo>
                    <a:pt x="8310" y="362"/>
                    <a:pt x="8305" y="373"/>
                    <a:pt x="8296" y="394"/>
                  </a:cubicBezTo>
                  <a:cubicBezTo>
                    <a:pt x="8286" y="403"/>
                    <a:pt x="8282" y="408"/>
                    <a:pt x="8277" y="408"/>
                  </a:cubicBezTo>
                  <a:cubicBezTo>
                    <a:pt x="8272" y="408"/>
                    <a:pt x="8268" y="403"/>
                    <a:pt x="8258" y="391"/>
                  </a:cubicBezTo>
                  <a:cubicBezTo>
                    <a:pt x="8258" y="382"/>
                    <a:pt x="8253" y="377"/>
                    <a:pt x="8249" y="377"/>
                  </a:cubicBezTo>
                  <a:cubicBezTo>
                    <a:pt x="8244" y="377"/>
                    <a:pt x="8239" y="382"/>
                    <a:pt x="8239" y="391"/>
                  </a:cubicBezTo>
                  <a:cubicBezTo>
                    <a:pt x="8228" y="418"/>
                    <a:pt x="8203" y="436"/>
                    <a:pt x="8186" y="436"/>
                  </a:cubicBezTo>
                  <a:cubicBezTo>
                    <a:pt x="8175" y="436"/>
                    <a:pt x="8167" y="429"/>
                    <a:pt x="8167" y="413"/>
                  </a:cubicBezTo>
                  <a:cubicBezTo>
                    <a:pt x="8151" y="413"/>
                    <a:pt x="8139" y="423"/>
                    <a:pt x="8129" y="435"/>
                  </a:cubicBezTo>
                  <a:cubicBezTo>
                    <a:pt x="8120" y="456"/>
                    <a:pt x="8115" y="466"/>
                    <a:pt x="8113" y="466"/>
                  </a:cubicBezTo>
                  <a:cubicBezTo>
                    <a:pt x="8111" y="466"/>
                    <a:pt x="8111" y="456"/>
                    <a:pt x="8111" y="435"/>
                  </a:cubicBezTo>
                  <a:cubicBezTo>
                    <a:pt x="8101" y="413"/>
                    <a:pt x="8091" y="402"/>
                    <a:pt x="8082" y="402"/>
                  </a:cubicBezTo>
                  <a:cubicBezTo>
                    <a:pt x="8073" y="402"/>
                    <a:pt x="8063" y="412"/>
                    <a:pt x="8054" y="432"/>
                  </a:cubicBezTo>
                  <a:cubicBezTo>
                    <a:pt x="8050" y="438"/>
                    <a:pt x="8043" y="441"/>
                    <a:pt x="8037" y="441"/>
                  </a:cubicBezTo>
                  <a:cubicBezTo>
                    <a:pt x="8031" y="441"/>
                    <a:pt x="8024" y="438"/>
                    <a:pt x="8020" y="432"/>
                  </a:cubicBezTo>
                  <a:cubicBezTo>
                    <a:pt x="7998" y="420"/>
                    <a:pt x="7953" y="408"/>
                    <a:pt x="7922" y="408"/>
                  </a:cubicBezTo>
                  <a:cubicBezTo>
                    <a:pt x="7899" y="408"/>
                    <a:pt x="7883" y="415"/>
                    <a:pt x="7891" y="432"/>
                  </a:cubicBezTo>
                  <a:lnTo>
                    <a:pt x="7854" y="432"/>
                  </a:lnTo>
                  <a:cubicBezTo>
                    <a:pt x="7835" y="421"/>
                    <a:pt x="7821" y="416"/>
                    <a:pt x="7809" y="416"/>
                  </a:cubicBezTo>
                  <a:cubicBezTo>
                    <a:pt x="7797" y="416"/>
                    <a:pt x="7788" y="421"/>
                    <a:pt x="7778" y="432"/>
                  </a:cubicBezTo>
                  <a:lnTo>
                    <a:pt x="7760" y="451"/>
                  </a:lnTo>
                  <a:cubicBezTo>
                    <a:pt x="7760" y="429"/>
                    <a:pt x="7744" y="413"/>
                    <a:pt x="7725" y="410"/>
                  </a:cubicBezTo>
                  <a:cubicBezTo>
                    <a:pt x="7706" y="410"/>
                    <a:pt x="7706" y="410"/>
                    <a:pt x="7706" y="429"/>
                  </a:cubicBezTo>
                  <a:cubicBezTo>
                    <a:pt x="7725" y="451"/>
                    <a:pt x="7706" y="451"/>
                    <a:pt x="7688" y="451"/>
                  </a:cubicBezTo>
                  <a:cubicBezTo>
                    <a:pt x="7666" y="448"/>
                    <a:pt x="7650" y="429"/>
                    <a:pt x="7650" y="410"/>
                  </a:cubicBezTo>
                  <a:lnTo>
                    <a:pt x="7631" y="410"/>
                  </a:lnTo>
                  <a:cubicBezTo>
                    <a:pt x="7631" y="434"/>
                    <a:pt x="7626" y="444"/>
                    <a:pt x="7622" y="444"/>
                  </a:cubicBezTo>
                  <a:cubicBezTo>
                    <a:pt x="7618" y="444"/>
                    <a:pt x="7615" y="438"/>
                    <a:pt x="7615" y="429"/>
                  </a:cubicBezTo>
                  <a:cubicBezTo>
                    <a:pt x="7602" y="418"/>
                    <a:pt x="7586" y="410"/>
                    <a:pt x="7568" y="410"/>
                  </a:cubicBezTo>
                  <a:cubicBezTo>
                    <a:pt x="7565" y="410"/>
                    <a:pt x="7562" y="410"/>
                    <a:pt x="7559" y="410"/>
                  </a:cubicBezTo>
                  <a:lnTo>
                    <a:pt x="7559" y="391"/>
                  </a:lnTo>
                  <a:cubicBezTo>
                    <a:pt x="7554" y="385"/>
                    <a:pt x="7550" y="382"/>
                    <a:pt x="7547" y="382"/>
                  </a:cubicBezTo>
                  <a:cubicBezTo>
                    <a:pt x="7540" y="382"/>
                    <a:pt x="7540" y="398"/>
                    <a:pt x="7540" y="413"/>
                  </a:cubicBezTo>
                  <a:lnTo>
                    <a:pt x="7506" y="413"/>
                  </a:lnTo>
                  <a:cubicBezTo>
                    <a:pt x="7487" y="413"/>
                    <a:pt x="7468" y="416"/>
                    <a:pt x="7487" y="435"/>
                  </a:cubicBezTo>
                  <a:cubicBezTo>
                    <a:pt x="7487" y="457"/>
                    <a:pt x="7487" y="476"/>
                    <a:pt x="7468" y="476"/>
                  </a:cubicBezTo>
                  <a:cubicBezTo>
                    <a:pt x="7468" y="457"/>
                    <a:pt x="7468" y="435"/>
                    <a:pt x="7449" y="435"/>
                  </a:cubicBezTo>
                  <a:cubicBezTo>
                    <a:pt x="7448" y="435"/>
                    <a:pt x="7447" y="435"/>
                    <a:pt x="7446" y="435"/>
                  </a:cubicBezTo>
                  <a:cubicBezTo>
                    <a:pt x="7431" y="435"/>
                    <a:pt x="7431" y="416"/>
                    <a:pt x="7431" y="416"/>
                  </a:cubicBezTo>
                  <a:cubicBezTo>
                    <a:pt x="7438" y="399"/>
                    <a:pt x="7430" y="392"/>
                    <a:pt x="7418" y="392"/>
                  </a:cubicBezTo>
                  <a:cubicBezTo>
                    <a:pt x="7398" y="392"/>
                    <a:pt x="7368" y="406"/>
                    <a:pt x="7359" y="420"/>
                  </a:cubicBezTo>
                  <a:cubicBezTo>
                    <a:pt x="7341" y="441"/>
                    <a:pt x="7328" y="452"/>
                    <a:pt x="7319" y="452"/>
                  </a:cubicBezTo>
                  <a:cubicBezTo>
                    <a:pt x="7309" y="452"/>
                    <a:pt x="7304" y="441"/>
                    <a:pt x="7302" y="420"/>
                  </a:cubicBezTo>
                  <a:cubicBezTo>
                    <a:pt x="7302" y="409"/>
                    <a:pt x="7300" y="404"/>
                    <a:pt x="7296" y="404"/>
                  </a:cubicBezTo>
                  <a:cubicBezTo>
                    <a:pt x="7285" y="404"/>
                    <a:pt x="7263" y="440"/>
                    <a:pt x="7252" y="485"/>
                  </a:cubicBezTo>
                  <a:lnTo>
                    <a:pt x="7236" y="548"/>
                  </a:lnTo>
                  <a:lnTo>
                    <a:pt x="7233" y="485"/>
                  </a:lnTo>
                  <a:cubicBezTo>
                    <a:pt x="7221" y="438"/>
                    <a:pt x="7215" y="418"/>
                    <a:pt x="7203" y="418"/>
                  </a:cubicBezTo>
                  <a:cubicBezTo>
                    <a:pt x="7194" y="418"/>
                    <a:pt x="7180" y="429"/>
                    <a:pt x="7158" y="448"/>
                  </a:cubicBezTo>
                  <a:cubicBezTo>
                    <a:pt x="7141" y="459"/>
                    <a:pt x="7132" y="464"/>
                    <a:pt x="7127" y="464"/>
                  </a:cubicBezTo>
                  <a:cubicBezTo>
                    <a:pt x="7123" y="464"/>
                    <a:pt x="7122" y="459"/>
                    <a:pt x="7120" y="448"/>
                  </a:cubicBezTo>
                  <a:cubicBezTo>
                    <a:pt x="7120" y="431"/>
                    <a:pt x="7109" y="429"/>
                    <a:pt x="7079" y="429"/>
                  </a:cubicBezTo>
                  <a:cubicBezTo>
                    <a:pt x="7070" y="429"/>
                    <a:pt x="7060" y="429"/>
                    <a:pt x="7048" y="429"/>
                  </a:cubicBezTo>
                  <a:cubicBezTo>
                    <a:pt x="6992" y="432"/>
                    <a:pt x="6973" y="432"/>
                    <a:pt x="6976" y="454"/>
                  </a:cubicBezTo>
                  <a:lnTo>
                    <a:pt x="6939" y="454"/>
                  </a:lnTo>
                  <a:cubicBezTo>
                    <a:pt x="6931" y="441"/>
                    <a:pt x="6922" y="435"/>
                    <a:pt x="6914" y="435"/>
                  </a:cubicBezTo>
                  <a:cubicBezTo>
                    <a:pt x="6899" y="435"/>
                    <a:pt x="6890" y="455"/>
                    <a:pt x="6904" y="479"/>
                  </a:cubicBezTo>
                  <a:lnTo>
                    <a:pt x="6867" y="485"/>
                  </a:lnTo>
                  <a:lnTo>
                    <a:pt x="6867" y="463"/>
                  </a:lnTo>
                  <a:cubicBezTo>
                    <a:pt x="6865" y="455"/>
                    <a:pt x="6857" y="451"/>
                    <a:pt x="6835" y="451"/>
                  </a:cubicBezTo>
                  <a:cubicBezTo>
                    <a:pt x="6808" y="451"/>
                    <a:pt x="6761" y="456"/>
                    <a:pt x="6682" y="467"/>
                  </a:cubicBezTo>
                  <a:cubicBezTo>
                    <a:pt x="6519" y="485"/>
                    <a:pt x="6500" y="488"/>
                    <a:pt x="6506" y="529"/>
                  </a:cubicBezTo>
                  <a:cubicBezTo>
                    <a:pt x="6500" y="552"/>
                    <a:pt x="6491" y="564"/>
                    <a:pt x="6484" y="564"/>
                  </a:cubicBezTo>
                  <a:cubicBezTo>
                    <a:pt x="6477" y="564"/>
                    <a:pt x="6471" y="555"/>
                    <a:pt x="6469" y="535"/>
                  </a:cubicBezTo>
                  <a:cubicBezTo>
                    <a:pt x="6466" y="520"/>
                    <a:pt x="6457" y="507"/>
                    <a:pt x="6452" y="507"/>
                  </a:cubicBezTo>
                  <a:cubicBezTo>
                    <a:pt x="6450" y="507"/>
                    <a:pt x="6449" y="510"/>
                    <a:pt x="6450" y="517"/>
                  </a:cubicBezTo>
                  <a:cubicBezTo>
                    <a:pt x="6446" y="517"/>
                    <a:pt x="6442" y="517"/>
                    <a:pt x="6438" y="517"/>
                  </a:cubicBezTo>
                  <a:cubicBezTo>
                    <a:pt x="6421" y="517"/>
                    <a:pt x="6406" y="512"/>
                    <a:pt x="6390" y="504"/>
                  </a:cubicBezTo>
                  <a:cubicBezTo>
                    <a:pt x="6368" y="491"/>
                    <a:pt x="6352" y="486"/>
                    <a:pt x="6340" y="486"/>
                  </a:cubicBezTo>
                  <a:cubicBezTo>
                    <a:pt x="6321" y="486"/>
                    <a:pt x="6316" y="500"/>
                    <a:pt x="6318" y="514"/>
                  </a:cubicBezTo>
                  <a:cubicBezTo>
                    <a:pt x="6329" y="529"/>
                    <a:pt x="6331" y="535"/>
                    <a:pt x="6328" y="535"/>
                  </a:cubicBezTo>
                  <a:cubicBezTo>
                    <a:pt x="6325" y="535"/>
                    <a:pt x="6312" y="524"/>
                    <a:pt x="6299" y="514"/>
                  </a:cubicBezTo>
                  <a:cubicBezTo>
                    <a:pt x="6284" y="501"/>
                    <a:pt x="6269" y="489"/>
                    <a:pt x="6262" y="489"/>
                  </a:cubicBezTo>
                  <a:cubicBezTo>
                    <a:pt x="6259" y="489"/>
                    <a:pt x="6258" y="492"/>
                    <a:pt x="6259" y="498"/>
                  </a:cubicBezTo>
                  <a:cubicBezTo>
                    <a:pt x="6250" y="516"/>
                    <a:pt x="6195" y="543"/>
                    <a:pt x="6161" y="543"/>
                  </a:cubicBezTo>
                  <a:cubicBezTo>
                    <a:pt x="6147" y="543"/>
                    <a:pt x="6136" y="538"/>
                    <a:pt x="6133" y="526"/>
                  </a:cubicBezTo>
                  <a:lnTo>
                    <a:pt x="6099" y="532"/>
                  </a:lnTo>
                  <a:cubicBezTo>
                    <a:pt x="6102" y="554"/>
                    <a:pt x="6067" y="561"/>
                    <a:pt x="6030" y="570"/>
                  </a:cubicBezTo>
                  <a:cubicBezTo>
                    <a:pt x="6014" y="573"/>
                    <a:pt x="6001" y="576"/>
                    <a:pt x="5991" y="576"/>
                  </a:cubicBezTo>
                  <a:cubicBezTo>
                    <a:pt x="5981" y="576"/>
                    <a:pt x="5975" y="572"/>
                    <a:pt x="5973" y="561"/>
                  </a:cubicBezTo>
                  <a:cubicBezTo>
                    <a:pt x="5979" y="549"/>
                    <a:pt x="5978" y="544"/>
                    <a:pt x="5973" y="544"/>
                  </a:cubicBezTo>
                  <a:cubicBezTo>
                    <a:pt x="5966" y="544"/>
                    <a:pt x="5953" y="551"/>
                    <a:pt x="5936" y="567"/>
                  </a:cubicBezTo>
                  <a:cubicBezTo>
                    <a:pt x="5917" y="573"/>
                    <a:pt x="5911" y="617"/>
                    <a:pt x="5892" y="620"/>
                  </a:cubicBezTo>
                  <a:cubicBezTo>
                    <a:pt x="5895" y="642"/>
                    <a:pt x="5886" y="661"/>
                    <a:pt x="5864" y="670"/>
                  </a:cubicBezTo>
                  <a:lnTo>
                    <a:pt x="5861" y="648"/>
                  </a:lnTo>
                  <a:lnTo>
                    <a:pt x="5851" y="608"/>
                  </a:lnTo>
                  <a:cubicBezTo>
                    <a:pt x="5832" y="611"/>
                    <a:pt x="5814" y="617"/>
                    <a:pt x="5820" y="636"/>
                  </a:cubicBezTo>
                  <a:cubicBezTo>
                    <a:pt x="5809" y="628"/>
                    <a:pt x="5799" y="625"/>
                    <a:pt x="5787" y="625"/>
                  </a:cubicBezTo>
                  <a:cubicBezTo>
                    <a:pt x="5775" y="625"/>
                    <a:pt x="5762" y="628"/>
                    <a:pt x="5745" y="633"/>
                  </a:cubicBezTo>
                  <a:cubicBezTo>
                    <a:pt x="5707" y="639"/>
                    <a:pt x="5673" y="648"/>
                    <a:pt x="5660" y="670"/>
                  </a:cubicBezTo>
                  <a:cubicBezTo>
                    <a:pt x="5650" y="659"/>
                    <a:pt x="5633" y="654"/>
                    <a:pt x="5615" y="654"/>
                  </a:cubicBezTo>
                  <a:cubicBezTo>
                    <a:pt x="5573" y="654"/>
                    <a:pt x="5521" y="679"/>
                    <a:pt x="5519" y="711"/>
                  </a:cubicBezTo>
                  <a:cubicBezTo>
                    <a:pt x="5521" y="722"/>
                    <a:pt x="5516" y="729"/>
                    <a:pt x="5506" y="729"/>
                  </a:cubicBezTo>
                  <a:cubicBezTo>
                    <a:pt x="5499" y="729"/>
                    <a:pt x="5491" y="726"/>
                    <a:pt x="5481" y="720"/>
                  </a:cubicBezTo>
                  <a:cubicBezTo>
                    <a:pt x="5472" y="715"/>
                    <a:pt x="5466" y="711"/>
                    <a:pt x="5462" y="711"/>
                  </a:cubicBezTo>
                  <a:cubicBezTo>
                    <a:pt x="5457" y="711"/>
                    <a:pt x="5454" y="717"/>
                    <a:pt x="5447" y="733"/>
                  </a:cubicBezTo>
                  <a:cubicBezTo>
                    <a:pt x="5443" y="742"/>
                    <a:pt x="5437" y="746"/>
                    <a:pt x="5430" y="746"/>
                  </a:cubicBezTo>
                  <a:cubicBezTo>
                    <a:pt x="5419" y="746"/>
                    <a:pt x="5404" y="736"/>
                    <a:pt x="5390" y="727"/>
                  </a:cubicBezTo>
                  <a:cubicBezTo>
                    <a:pt x="5375" y="710"/>
                    <a:pt x="5364" y="703"/>
                    <a:pt x="5354" y="703"/>
                  </a:cubicBezTo>
                  <a:cubicBezTo>
                    <a:pt x="5345" y="703"/>
                    <a:pt x="5337" y="711"/>
                    <a:pt x="5331" y="724"/>
                  </a:cubicBezTo>
                  <a:cubicBezTo>
                    <a:pt x="5309" y="749"/>
                    <a:pt x="5281" y="764"/>
                    <a:pt x="5249" y="771"/>
                  </a:cubicBezTo>
                  <a:cubicBezTo>
                    <a:pt x="5221" y="802"/>
                    <a:pt x="5202" y="808"/>
                    <a:pt x="5228" y="821"/>
                  </a:cubicBezTo>
                  <a:cubicBezTo>
                    <a:pt x="5231" y="836"/>
                    <a:pt x="5228" y="852"/>
                    <a:pt x="5221" y="868"/>
                  </a:cubicBezTo>
                  <a:cubicBezTo>
                    <a:pt x="5210" y="880"/>
                    <a:pt x="5202" y="884"/>
                    <a:pt x="5198" y="884"/>
                  </a:cubicBezTo>
                  <a:cubicBezTo>
                    <a:pt x="5192" y="884"/>
                    <a:pt x="5194" y="876"/>
                    <a:pt x="5206" y="874"/>
                  </a:cubicBezTo>
                  <a:cubicBezTo>
                    <a:pt x="5234" y="843"/>
                    <a:pt x="5215" y="849"/>
                    <a:pt x="5193" y="833"/>
                  </a:cubicBezTo>
                  <a:cubicBezTo>
                    <a:pt x="5181" y="829"/>
                    <a:pt x="5169" y="826"/>
                    <a:pt x="5157" y="826"/>
                  </a:cubicBezTo>
                  <a:cubicBezTo>
                    <a:pt x="5142" y="826"/>
                    <a:pt x="5128" y="830"/>
                    <a:pt x="5115" y="836"/>
                  </a:cubicBezTo>
                  <a:lnTo>
                    <a:pt x="5046" y="855"/>
                  </a:lnTo>
                  <a:cubicBezTo>
                    <a:pt x="5036" y="855"/>
                    <a:pt x="5028" y="854"/>
                    <a:pt x="5020" y="854"/>
                  </a:cubicBezTo>
                  <a:cubicBezTo>
                    <a:pt x="4981" y="854"/>
                    <a:pt x="4968" y="861"/>
                    <a:pt x="4974" y="877"/>
                  </a:cubicBezTo>
                  <a:cubicBezTo>
                    <a:pt x="4977" y="886"/>
                    <a:pt x="4980" y="892"/>
                    <a:pt x="4982" y="898"/>
                  </a:cubicBezTo>
                  <a:lnTo>
                    <a:pt x="4982" y="898"/>
                  </a:lnTo>
                  <a:cubicBezTo>
                    <a:pt x="4976" y="893"/>
                    <a:pt x="4967" y="890"/>
                    <a:pt x="4955" y="890"/>
                  </a:cubicBezTo>
                  <a:cubicBezTo>
                    <a:pt x="4892" y="890"/>
                    <a:pt x="4763" y="950"/>
                    <a:pt x="4761" y="987"/>
                  </a:cubicBezTo>
                  <a:lnTo>
                    <a:pt x="4754" y="968"/>
                  </a:lnTo>
                  <a:cubicBezTo>
                    <a:pt x="4750" y="959"/>
                    <a:pt x="4745" y="956"/>
                    <a:pt x="4737" y="956"/>
                  </a:cubicBezTo>
                  <a:cubicBezTo>
                    <a:pt x="4727" y="956"/>
                    <a:pt x="4714" y="961"/>
                    <a:pt x="4695" y="968"/>
                  </a:cubicBezTo>
                  <a:cubicBezTo>
                    <a:pt x="4654" y="996"/>
                    <a:pt x="4610" y="1021"/>
                    <a:pt x="4566" y="1043"/>
                  </a:cubicBezTo>
                  <a:cubicBezTo>
                    <a:pt x="4500" y="1071"/>
                    <a:pt x="4447" y="1093"/>
                    <a:pt x="4457" y="1112"/>
                  </a:cubicBezTo>
                  <a:cubicBezTo>
                    <a:pt x="4451" y="1114"/>
                    <a:pt x="4447" y="1116"/>
                    <a:pt x="4444" y="1116"/>
                  </a:cubicBezTo>
                  <a:cubicBezTo>
                    <a:pt x="4440" y="1116"/>
                    <a:pt x="4437" y="1111"/>
                    <a:pt x="4432" y="1100"/>
                  </a:cubicBezTo>
                  <a:cubicBezTo>
                    <a:pt x="4437" y="1086"/>
                    <a:pt x="4433" y="1081"/>
                    <a:pt x="4427" y="1081"/>
                  </a:cubicBezTo>
                  <a:cubicBezTo>
                    <a:pt x="4421" y="1081"/>
                    <a:pt x="4413" y="1084"/>
                    <a:pt x="4406" y="1087"/>
                  </a:cubicBezTo>
                  <a:cubicBezTo>
                    <a:pt x="4388" y="1093"/>
                    <a:pt x="4397" y="1112"/>
                    <a:pt x="4406" y="1131"/>
                  </a:cubicBezTo>
                  <a:cubicBezTo>
                    <a:pt x="4414" y="1148"/>
                    <a:pt x="4405" y="1155"/>
                    <a:pt x="4382" y="1155"/>
                  </a:cubicBezTo>
                  <a:cubicBezTo>
                    <a:pt x="4375" y="1155"/>
                    <a:pt x="4366" y="1154"/>
                    <a:pt x="4356" y="1153"/>
                  </a:cubicBezTo>
                  <a:cubicBezTo>
                    <a:pt x="4303" y="1156"/>
                    <a:pt x="4256" y="1181"/>
                    <a:pt x="4225" y="1219"/>
                  </a:cubicBezTo>
                  <a:cubicBezTo>
                    <a:pt x="4216" y="1224"/>
                    <a:pt x="4207" y="1229"/>
                    <a:pt x="4199" y="1229"/>
                  </a:cubicBezTo>
                  <a:cubicBezTo>
                    <a:pt x="4193" y="1229"/>
                    <a:pt x="4188" y="1227"/>
                    <a:pt x="4184" y="1219"/>
                  </a:cubicBezTo>
                  <a:cubicBezTo>
                    <a:pt x="4175" y="1214"/>
                    <a:pt x="4166" y="1212"/>
                    <a:pt x="4158" y="1212"/>
                  </a:cubicBezTo>
                  <a:cubicBezTo>
                    <a:pt x="4131" y="1212"/>
                    <a:pt x="4107" y="1231"/>
                    <a:pt x="4102" y="1259"/>
                  </a:cubicBezTo>
                  <a:cubicBezTo>
                    <a:pt x="4096" y="1263"/>
                    <a:pt x="4092" y="1266"/>
                    <a:pt x="4089" y="1266"/>
                  </a:cubicBezTo>
                  <a:cubicBezTo>
                    <a:pt x="4085" y="1266"/>
                    <a:pt x="4083" y="1261"/>
                    <a:pt x="4077" y="1250"/>
                  </a:cubicBezTo>
                  <a:cubicBezTo>
                    <a:pt x="4063" y="1245"/>
                    <a:pt x="4053" y="1238"/>
                    <a:pt x="4048" y="1238"/>
                  </a:cubicBezTo>
                  <a:cubicBezTo>
                    <a:pt x="4043" y="1238"/>
                    <a:pt x="4041" y="1244"/>
                    <a:pt x="4043" y="1266"/>
                  </a:cubicBezTo>
                  <a:cubicBezTo>
                    <a:pt x="4018" y="1303"/>
                    <a:pt x="3974" y="1325"/>
                    <a:pt x="3930" y="1325"/>
                  </a:cubicBezTo>
                  <a:cubicBezTo>
                    <a:pt x="3911" y="1335"/>
                    <a:pt x="3896" y="1341"/>
                    <a:pt x="3905" y="1360"/>
                  </a:cubicBezTo>
                  <a:lnTo>
                    <a:pt x="3918" y="1378"/>
                  </a:lnTo>
                  <a:cubicBezTo>
                    <a:pt x="3901" y="1366"/>
                    <a:pt x="3892" y="1359"/>
                    <a:pt x="3887" y="1359"/>
                  </a:cubicBezTo>
                  <a:cubicBezTo>
                    <a:pt x="3881" y="1359"/>
                    <a:pt x="3881" y="1370"/>
                    <a:pt x="3883" y="1394"/>
                  </a:cubicBezTo>
                  <a:cubicBezTo>
                    <a:pt x="3889" y="1406"/>
                    <a:pt x="3885" y="1414"/>
                    <a:pt x="3879" y="1414"/>
                  </a:cubicBezTo>
                  <a:cubicBezTo>
                    <a:pt x="3876" y="1414"/>
                    <a:pt x="3871" y="1411"/>
                    <a:pt x="3867" y="1404"/>
                  </a:cubicBezTo>
                  <a:cubicBezTo>
                    <a:pt x="3861" y="1400"/>
                    <a:pt x="3854" y="1399"/>
                    <a:pt x="3847" y="1399"/>
                  </a:cubicBezTo>
                  <a:cubicBezTo>
                    <a:pt x="3839" y="1399"/>
                    <a:pt x="3831" y="1400"/>
                    <a:pt x="3824" y="1404"/>
                  </a:cubicBezTo>
                  <a:cubicBezTo>
                    <a:pt x="3808" y="1410"/>
                    <a:pt x="3736" y="1472"/>
                    <a:pt x="3661" y="1523"/>
                  </a:cubicBezTo>
                  <a:cubicBezTo>
                    <a:pt x="3538" y="1601"/>
                    <a:pt x="3491" y="1629"/>
                    <a:pt x="3501" y="1648"/>
                  </a:cubicBezTo>
                  <a:cubicBezTo>
                    <a:pt x="3499" y="1665"/>
                    <a:pt x="3498" y="1670"/>
                    <a:pt x="3489" y="1670"/>
                  </a:cubicBezTo>
                  <a:cubicBezTo>
                    <a:pt x="3485" y="1670"/>
                    <a:pt x="3479" y="1669"/>
                    <a:pt x="3469" y="1667"/>
                  </a:cubicBezTo>
                  <a:cubicBezTo>
                    <a:pt x="3464" y="1665"/>
                    <a:pt x="3457" y="1664"/>
                    <a:pt x="3451" y="1664"/>
                  </a:cubicBezTo>
                  <a:cubicBezTo>
                    <a:pt x="3437" y="1664"/>
                    <a:pt x="3424" y="1669"/>
                    <a:pt x="3413" y="1679"/>
                  </a:cubicBezTo>
                  <a:cubicBezTo>
                    <a:pt x="3404" y="1685"/>
                    <a:pt x="3395" y="1690"/>
                    <a:pt x="3387" y="1690"/>
                  </a:cubicBezTo>
                  <a:cubicBezTo>
                    <a:pt x="3380" y="1690"/>
                    <a:pt x="3374" y="1687"/>
                    <a:pt x="3369" y="1679"/>
                  </a:cubicBezTo>
                  <a:cubicBezTo>
                    <a:pt x="3366" y="1708"/>
                    <a:pt x="3366" y="1708"/>
                    <a:pt x="3350" y="1717"/>
                  </a:cubicBezTo>
                  <a:cubicBezTo>
                    <a:pt x="3346" y="1710"/>
                    <a:pt x="3341" y="1707"/>
                    <a:pt x="3337" y="1707"/>
                  </a:cubicBezTo>
                  <a:cubicBezTo>
                    <a:pt x="3328" y="1707"/>
                    <a:pt x="3321" y="1718"/>
                    <a:pt x="3319" y="1736"/>
                  </a:cubicBezTo>
                  <a:cubicBezTo>
                    <a:pt x="3324" y="1759"/>
                    <a:pt x="3326" y="1770"/>
                    <a:pt x="3324" y="1770"/>
                  </a:cubicBezTo>
                  <a:cubicBezTo>
                    <a:pt x="3321" y="1770"/>
                    <a:pt x="3315" y="1761"/>
                    <a:pt x="3303" y="1745"/>
                  </a:cubicBezTo>
                  <a:cubicBezTo>
                    <a:pt x="3299" y="1740"/>
                    <a:pt x="3289" y="1738"/>
                    <a:pt x="3279" y="1738"/>
                  </a:cubicBezTo>
                  <a:cubicBezTo>
                    <a:pt x="3261" y="1738"/>
                    <a:pt x="3244" y="1744"/>
                    <a:pt x="3263" y="1748"/>
                  </a:cubicBezTo>
                  <a:cubicBezTo>
                    <a:pt x="3272" y="1764"/>
                    <a:pt x="3241" y="1786"/>
                    <a:pt x="3238" y="1811"/>
                  </a:cubicBezTo>
                  <a:cubicBezTo>
                    <a:pt x="3228" y="1817"/>
                    <a:pt x="3219" y="1824"/>
                    <a:pt x="3211" y="1824"/>
                  </a:cubicBezTo>
                  <a:cubicBezTo>
                    <a:pt x="3206" y="1824"/>
                    <a:pt x="3202" y="1821"/>
                    <a:pt x="3197" y="1814"/>
                  </a:cubicBezTo>
                  <a:cubicBezTo>
                    <a:pt x="3196" y="1814"/>
                    <a:pt x="3195" y="1814"/>
                    <a:pt x="3193" y="1814"/>
                  </a:cubicBezTo>
                  <a:cubicBezTo>
                    <a:pt x="3164" y="1814"/>
                    <a:pt x="3109" y="1884"/>
                    <a:pt x="3106" y="1908"/>
                  </a:cubicBezTo>
                  <a:cubicBezTo>
                    <a:pt x="3114" y="1920"/>
                    <a:pt x="3110" y="1929"/>
                    <a:pt x="3103" y="1929"/>
                  </a:cubicBezTo>
                  <a:cubicBezTo>
                    <a:pt x="3099" y="1929"/>
                    <a:pt x="3095" y="1926"/>
                    <a:pt x="3090" y="1921"/>
                  </a:cubicBezTo>
                  <a:cubicBezTo>
                    <a:pt x="3087" y="1915"/>
                    <a:pt x="3082" y="1912"/>
                    <a:pt x="3077" y="1912"/>
                  </a:cubicBezTo>
                  <a:cubicBezTo>
                    <a:pt x="3069" y="1912"/>
                    <a:pt x="3059" y="1919"/>
                    <a:pt x="3050" y="1927"/>
                  </a:cubicBezTo>
                  <a:cubicBezTo>
                    <a:pt x="3048" y="1936"/>
                    <a:pt x="3046" y="1940"/>
                    <a:pt x="3043" y="1940"/>
                  </a:cubicBezTo>
                  <a:cubicBezTo>
                    <a:pt x="3039" y="1940"/>
                    <a:pt x="3032" y="1930"/>
                    <a:pt x="3024" y="1921"/>
                  </a:cubicBezTo>
                  <a:cubicBezTo>
                    <a:pt x="3024" y="1908"/>
                    <a:pt x="3022" y="1903"/>
                    <a:pt x="3017" y="1903"/>
                  </a:cubicBezTo>
                  <a:cubicBezTo>
                    <a:pt x="3010" y="1903"/>
                    <a:pt x="2998" y="1911"/>
                    <a:pt x="2981" y="1924"/>
                  </a:cubicBezTo>
                  <a:cubicBezTo>
                    <a:pt x="2981" y="1952"/>
                    <a:pt x="2921" y="1996"/>
                    <a:pt x="2877" y="2030"/>
                  </a:cubicBezTo>
                  <a:cubicBezTo>
                    <a:pt x="2802" y="2087"/>
                    <a:pt x="2802" y="2112"/>
                    <a:pt x="2799" y="2168"/>
                  </a:cubicBezTo>
                  <a:lnTo>
                    <a:pt x="2808" y="2212"/>
                  </a:lnTo>
                  <a:lnTo>
                    <a:pt x="2808" y="2212"/>
                  </a:lnTo>
                  <a:lnTo>
                    <a:pt x="2783" y="2178"/>
                  </a:lnTo>
                  <a:cubicBezTo>
                    <a:pt x="2767" y="2162"/>
                    <a:pt x="2749" y="2149"/>
                    <a:pt x="2730" y="2140"/>
                  </a:cubicBezTo>
                  <a:lnTo>
                    <a:pt x="2730" y="2140"/>
                  </a:lnTo>
                  <a:cubicBezTo>
                    <a:pt x="2714" y="2153"/>
                    <a:pt x="2727" y="2168"/>
                    <a:pt x="2742" y="2184"/>
                  </a:cubicBezTo>
                  <a:cubicBezTo>
                    <a:pt x="2755" y="2200"/>
                    <a:pt x="2739" y="2212"/>
                    <a:pt x="2699" y="2218"/>
                  </a:cubicBezTo>
                  <a:cubicBezTo>
                    <a:pt x="2658" y="2225"/>
                    <a:pt x="2642" y="2237"/>
                    <a:pt x="2642" y="2265"/>
                  </a:cubicBezTo>
                  <a:cubicBezTo>
                    <a:pt x="2631" y="2279"/>
                    <a:pt x="2613" y="2288"/>
                    <a:pt x="2596" y="2288"/>
                  </a:cubicBezTo>
                  <a:cubicBezTo>
                    <a:pt x="2594" y="2288"/>
                    <a:pt x="2591" y="2288"/>
                    <a:pt x="2589" y="2287"/>
                  </a:cubicBezTo>
                  <a:cubicBezTo>
                    <a:pt x="2576" y="2300"/>
                    <a:pt x="2576" y="2300"/>
                    <a:pt x="2589" y="2315"/>
                  </a:cubicBezTo>
                  <a:cubicBezTo>
                    <a:pt x="2600" y="2330"/>
                    <a:pt x="2591" y="2341"/>
                    <a:pt x="2569" y="2341"/>
                  </a:cubicBezTo>
                  <a:cubicBezTo>
                    <a:pt x="2566" y="2341"/>
                    <a:pt x="2564" y="2341"/>
                    <a:pt x="2561" y="2341"/>
                  </a:cubicBezTo>
                  <a:cubicBezTo>
                    <a:pt x="2552" y="2336"/>
                    <a:pt x="2543" y="2334"/>
                    <a:pt x="2535" y="2334"/>
                  </a:cubicBezTo>
                  <a:cubicBezTo>
                    <a:pt x="2505" y="2334"/>
                    <a:pt x="2482" y="2360"/>
                    <a:pt x="2492" y="2372"/>
                  </a:cubicBezTo>
                  <a:cubicBezTo>
                    <a:pt x="2507" y="2388"/>
                    <a:pt x="2495" y="2400"/>
                    <a:pt x="2479" y="2413"/>
                  </a:cubicBezTo>
                  <a:cubicBezTo>
                    <a:pt x="2464" y="2425"/>
                    <a:pt x="2451" y="2444"/>
                    <a:pt x="2454" y="2466"/>
                  </a:cubicBezTo>
                  <a:lnTo>
                    <a:pt x="2426" y="2488"/>
                  </a:lnTo>
                  <a:cubicBezTo>
                    <a:pt x="2424" y="2490"/>
                    <a:pt x="2422" y="2491"/>
                    <a:pt x="2420" y="2491"/>
                  </a:cubicBezTo>
                  <a:cubicBezTo>
                    <a:pt x="2413" y="2491"/>
                    <a:pt x="2413" y="2471"/>
                    <a:pt x="2426" y="2463"/>
                  </a:cubicBezTo>
                  <a:lnTo>
                    <a:pt x="2398" y="2456"/>
                  </a:lnTo>
                  <a:cubicBezTo>
                    <a:pt x="2369" y="2482"/>
                    <a:pt x="2357" y="2494"/>
                    <a:pt x="2357" y="2522"/>
                  </a:cubicBezTo>
                  <a:cubicBezTo>
                    <a:pt x="2365" y="2546"/>
                    <a:pt x="2369" y="2557"/>
                    <a:pt x="2367" y="2557"/>
                  </a:cubicBezTo>
                  <a:cubicBezTo>
                    <a:pt x="2364" y="2557"/>
                    <a:pt x="2357" y="2549"/>
                    <a:pt x="2344" y="2535"/>
                  </a:cubicBezTo>
                  <a:cubicBezTo>
                    <a:pt x="2337" y="2528"/>
                    <a:pt x="2327" y="2523"/>
                    <a:pt x="2319" y="2523"/>
                  </a:cubicBezTo>
                  <a:cubicBezTo>
                    <a:pt x="2309" y="2523"/>
                    <a:pt x="2301" y="2529"/>
                    <a:pt x="2301" y="2544"/>
                  </a:cubicBezTo>
                  <a:cubicBezTo>
                    <a:pt x="2310" y="2569"/>
                    <a:pt x="2303" y="2578"/>
                    <a:pt x="2294" y="2578"/>
                  </a:cubicBezTo>
                  <a:cubicBezTo>
                    <a:pt x="2288" y="2578"/>
                    <a:pt x="2280" y="2574"/>
                    <a:pt x="2275" y="2569"/>
                  </a:cubicBezTo>
                  <a:cubicBezTo>
                    <a:pt x="2269" y="2551"/>
                    <a:pt x="2265" y="2540"/>
                    <a:pt x="2261" y="2540"/>
                  </a:cubicBezTo>
                  <a:cubicBezTo>
                    <a:pt x="2255" y="2540"/>
                    <a:pt x="2249" y="2559"/>
                    <a:pt x="2235" y="2604"/>
                  </a:cubicBezTo>
                  <a:cubicBezTo>
                    <a:pt x="2203" y="2629"/>
                    <a:pt x="2169" y="2698"/>
                    <a:pt x="2131" y="2735"/>
                  </a:cubicBezTo>
                  <a:cubicBezTo>
                    <a:pt x="2084" y="2786"/>
                    <a:pt x="2059" y="2814"/>
                    <a:pt x="2032" y="2814"/>
                  </a:cubicBezTo>
                  <a:cubicBezTo>
                    <a:pt x="2031" y="2814"/>
                    <a:pt x="2029" y="2814"/>
                    <a:pt x="2028" y="2814"/>
                  </a:cubicBezTo>
                  <a:cubicBezTo>
                    <a:pt x="2026" y="2811"/>
                    <a:pt x="2023" y="2809"/>
                    <a:pt x="2021" y="2808"/>
                  </a:cubicBezTo>
                  <a:lnTo>
                    <a:pt x="2021" y="2808"/>
                  </a:lnTo>
                  <a:cubicBezTo>
                    <a:pt x="2041" y="2832"/>
                    <a:pt x="2028" y="2845"/>
                    <a:pt x="1993" y="2883"/>
                  </a:cubicBezTo>
                  <a:cubicBezTo>
                    <a:pt x="1956" y="2898"/>
                    <a:pt x="1931" y="2936"/>
                    <a:pt x="1934" y="2977"/>
                  </a:cubicBezTo>
                  <a:lnTo>
                    <a:pt x="1959" y="2952"/>
                  </a:lnTo>
                  <a:lnTo>
                    <a:pt x="1959" y="2952"/>
                  </a:lnTo>
                  <a:cubicBezTo>
                    <a:pt x="1990" y="2980"/>
                    <a:pt x="1978" y="2992"/>
                    <a:pt x="1937" y="3005"/>
                  </a:cubicBezTo>
                  <a:cubicBezTo>
                    <a:pt x="1933" y="3008"/>
                    <a:pt x="1930" y="3010"/>
                    <a:pt x="1926" y="3010"/>
                  </a:cubicBezTo>
                  <a:cubicBezTo>
                    <a:pt x="1916" y="3010"/>
                    <a:pt x="1904" y="3000"/>
                    <a:pt x="1893" y="2989"/>
                  </a:cubicBezTo>
                  <a:cubicBezTo>
                    <a:pt x="1885" y="2983"/>
                    <a:pt x="1874" y="2979"/>
                    <a:pt x="1863" y="2979"/>
                  </a:cubicBezTo>
                  <a:cubicBezTo>
                    <a:pt x="1854" y="2979"/>
                    <a:pt x="1844" y="2982"/>
                    <a:pt x="1837" y="2989"/>
                  </a:cubicBezTo>
                  <a:cubicBezTo>
                    <a:pt x="1824" y="3002"/>
                    <a:pt x="1812" y="3014"/>
                    <a:pt x="1840" y="3014"/>
                  </a:cubicBezTo>
                  <a:cubicBezTo>
                    <a:pt x="1856" y="3030"/>
                    <a:pt x="1856" y="3030"/>
                    <a:pt x="1843" y="3043"/>
                  </a:cubicBezTo>
                  <a:cubicBezTo>
                    <a:pt x="1827" y="3055"/>
                    <a:pt x="1818" y="3077"/>
                    <a:pt x="1821" y="3096"/>
                  </a:cubicBezTo>
                  <a:cubicBezTo>
                    <a:pt x="1837" y="3111"/>
                    <a:pt x="1824" y="3124"/>
                    <a:pt x="1812" y="3137"/>
                  </a:cubicBezTo>
                  <a:cubicBezTo>
                    <a:pt x="1793" y="3140"/>
                    <a:pt x="1774" y="3149"/>
                    <a:pt x="1762" y="3165"/>
                  </a:cubicBezTo>
                  <a:lnTo>
                    <a:pt x="1743" y="3152"/>
                  </a:lnTo>
                  <a:cubicBezTo>
                    <a:pt x="1730" y="3143"/>
                    <a:pt x="1718" y="3137"/>
                    <a:pt x="1702" y="3137"/>
                  </a:cubicBezTo>
                  <a:cubicBezTo>
                    <a:pt x="1689" y="3152"/>
                    <a:pt x="1705" y="3165"/>
                    <a:pt x="1705" y="3165"/>
                  </a:cubicBezTo>
                  <a:cubicBezTo>
                    <a:pt x="1721" y="3180"/>
                    <a:pt x="1448" y="3525"/>
                    <a:pt x="1414" y="3566"/>
                  </a:cubicBezTo>
                  <a:cubicBezTo>
                    <a:pt x="1376" y="3585"/>
                    <a:pt x="1342" y="3625"/>
                    <a:pt x="1370" y="3625"/>
                  </a:cubicBezTo>
                  <a:cubicBezTo>
                    <a:pt x="1385" y="3635"/>
                    <a:pt x="1332" y="3710"/>
                    <a:pt x="1273" y="3804"/>
                  </a:cubicBezTo>
                  <a:cubicBezTo>
                    <a:pt x="1201" y="3911"/>
                    <a:pt x="1150" y="3986"/>
                    <a:pt x="1169" y="3998"/>
                  </a:cubicBezTo>
                  <a:lnTo>
                    <a:pt x="1138" y="4042"/>
                  </a:lnTo>
                  <a:cubicBezTo>
                    <a:pt x="1125" y="4070"/>
                    <a:pt x="1116" y="4099"/>
                    <a:pt x="1107" y="4130"/>
                  </a:cubicBezTo>
                  <a:cubicBezTo>
                    <a:pt x="1113" y="4146"/>
                    <a:pt x="1110" y="4158"/>
                    <a:pt x="1105" y="4158"/>
                  </a:cubicBezTo>
                  <a:cubicBezTo>
                    <a:pt x="1102" y="4158"/>
                    <a:pt x="1099" y="4155"/>
                    <a:pt x="1097" y="4146"/>
                  </a:cubicBezTo>
                  <a:cubicBezTo>
                    <a:pt x="1085" y="4138"/>
                    <a:pt x="1075" y="4131"/>
                    <a:pt x="1066" y="4131"/>
                  </a:cubicBezTo>
                  <a:cubicBezTo>
                    <a:pt x="1060" y="4131"/>
                    <a:pt x="1055" y="4133"/>
                    <a:pt x="1050" y="4139"/>
                  </a:cubicBezTo>
                  <a:cubicBezTo>
                    <a:pt x="1031" y="4168"/>
                    <a:pt x="1050" y="4180"/>
                    <a:pt x="1066" y="4189"/>
                  </a:cubicBezTo>
                  <a:cubicBezTo>
                    <a:pt x="1075" y="4196"/>
                    <a:pt x="1081" y="4208"/>
                    <a:pt x="1075" y="4218"/>
                  </a:cubicBezTo>
                  <a:cubicBezTo>
                    <a:pt x="1070" y="4224"/>
                    <a:pt x="1068" y="4228"/>
                    <a:pt x="1064" y="4228"/>
                  </a:cubicBezTo>
                  <a:cubicBezTo>
                    <a:pt x="1060" y="4228"/>
                    <a:pt x="1056" y="4225"/>
                    <a:pt x="1047" y="4221"/>
                  </a:cubicBezTo>
                  <a:lnTo>
                    <a:pt x="1009" y="4199"/>
                  </a:lnTo>
                  <a:lnTo>
                    <a:pt x="1000" y="4215"/>
                  </a:lnTo>
                  <a:cubicBezTo>
                    <a:pt x="1009" y="4221"/>
                    <a:pt x="1016" y="4230"/>
                    <a:pt x="1009" y="4240"/>
                  </a:cubicBezTo>
                  <a:cubicBezTo>
                    <a:pt x="1005" y="4249"/>
                    <a:pt x="1003" y="4253"/>
                    <a:pt x="998" y="4253"/>
                  </a:cubicBezTo>
                  <a:cubicBezTo>
                    <a:pt x="992" y="4253"/>
                    <a:pt x="983" y="4248"/>
                    <a:pt x="966" y="4236"/>
                  </a:cubicBezTo>
                  <a:cubicBezTo>
                    <a:pt x="954" y="4230"/>
                    <a:pt x="945" y="4226"/>
                    <a:pt x="940" y="4226"/>
                  </a:cubicBezTo>
                  <a:cubicBezTo>
                    <a:pt x="927" y="4226"/>
                    <a:pt x="929" y="4242"/>
                    <a:pt x="947" y="4268"/>
                  </a:cubicBezTo>
                  <a:lnTo>
                    <a:pt x="947" y="4312"/>
                  </a:lnTo>
                  <a:cubicBezTo>
                    <a:pt x="944" y="4311"/>
                    <a:pt x="942" y="4311"/>
                    <a:pt x="940" y="4311"/>
                  </a:cubicBezTo>
                  <a:cubicBezTo>
                    <a:pt x="905" y="4311"/>
                    <a:pt x="922" y="4360"/>
                    <a:pt x="931" y="4384"/>
                  </a:cubicBezTo>
                  <a:cubicBezTo>
                    <a:pt x="927" y="4384"/>
                    <a:pt x="924" y="4383"/>
                    <a:pt x="921" y="4383"/>
                  </a:cubicBezTo>
                  <a:cubicBezTo>
                    <a:pt x="886" y="4383"/>
                    <a:pt x="880" y="4399"/>
                    <a:pt x="906" y="4434"/>
                  </a:cubicBezTo>
                  <a:cubicBezTo>
                    <a:pt x="925" y="4443"/>
                    <a:pt x="915" y="4459"/>
                    <a:pt x="887" y="4465"/>
                  </a:cubicBezTo>
                  <a:cubicBezTo>
                    <a:pt x="862" y="4472"/>
                    <a:pt x="853" y="4487"/>
                    <a:pt x="834" y="4519"/>
                  </a:cubicBezTo>
                  <a:cubicBezTo>
                    <a:pt x="843" y="4547"/>
                    <a:pt x="784" y="4656"/>
                    <a:pt x="715" y="4785"/>
                  </a:cubicBezTo>
                  <a:cubicBezTo>
                    <a:pt x="643" y="4935"/>
                    <a:pt x="605" y="5036"/>
                    <a:pt x="621" y="5045"/>
                  </a:cubicBezTo>
                  <a:cubicBezTo>
                    <a:pt x="615" y="5061"/>
                    <a:pt x="615" y="5061"/>
                    <a:pt x="589" y="5070"/>
                  </a:cubicBezTo>
                  <a:cubicBezTo>
                    <a:pt x="585" y="5068"/>
                    <a:pt x="582" y="5067"/>
                    <a:pt x="579" y="5067"/>
                  </a:cubicBezTo>
                  <a:cubicBezTo>
                    <a:pt x="567" y="5067"/>
                    <a:pt x="567" y="5083"/>
                    <a:pt x="593" y="5111"/>
                  </a:cubicBezTo>
                  <a:cubicBezTo>
                    <a:pt x="601" y="5127"/>
                    <a:pt x="611" y="5136"/>
                    <a:pt x="608" y="5136"/>
                  </a:cubicBezTo>
                  <a:cubicBezTo>
                    <a:pt x="606" y="5136"/>
                    <a:pt x="600" y="5133"/>
                    <a:pt x="586" y="5126"/>
                  </a:cubicBezTo>
                  <a:cubicBezTo>
                    <a:pt x="585" y="5126"/>
                    <a:pt x="583" y="5126"/>
                    <a:pt x="582" y="5126"/>
                  </a:cubicBezTo>
                  <a:cubicBezTo>
                    <a:pt x="565" y="5126"/>
                    <a:pt x="550" y="5160"/>
                    <a:pt x="524" y="5221"/>
                  </a:cubicBezTo>
                  <a:cubicBezTo>
                    <a:pt x="502" y="5271"/>
                    <a:pt x="470" y="5336"/>
                    <a:pt x="492" y="5346"/>
                  </a:cubicBezTo>
                  <a:cubicBezTo>
                    <a:pt x="494" y="5369"/>
                    <a:pt x="495" y="5379"/>
                    <a:pt x="493" y="5379"/>
                  </a:cubicBezTo>
                  <a:cubicBezTo>
                    <a:pt x="492" y="5379"/>
                    <a:pt x="488" y="5373"/>
                    <a:pt x="483" y="5362"/>
                  </a:cubicBezTo>
                  <a:cubicBezTo>
                    <a:pt x="478" y="5356"/>
                    <a:pt x="473" y="5354"/>
                    <a:pt x="467" y="5354"/>
                  </a:cubicBezTo>
                  <a:cubicBezTo>
                    <a:pt x="437" y="5354"/>
                    <a:pt x="396" y="5416"/>
                    <a:pt x="417" y="5474"/>
                  </a:cubicBezTo>
                  <a:cubicBezTo>
                    <a:pt x="412" y="5487"/>
                    <a:pt x="407" y="5502"/>
                    <a:pt x="395" y="5502"/>
                  </a:cubicBezTo>
                  <a:cubicBezTo>
                    <a:pt x="392" y="5502"/>
                    <a:pt x="389" y="5501"/>
                    <a:pt x="386" y="5499"/>
                  </a:cubicBezTo>
                  <a:cubicBezTo>
                    <a:pt x="376" y="5531"/>
                    <a:pt x="373" y="5562"/>
                    <a:pt x="376" y="5593"/>
                  </a:cubicBezTo>
                  <a:cubicBezTo>
                    <a:pt x="370" y="5612"/>
                    <a:pt x="348" y="5681"/>
                    <a:pt x="336" y="5716"/>
                  </a:cubicBezTo>
                  <a:cubicBezTo>
                    <a:pt x="329" y="5741"/>
                    <a:pt x="329" y="5766"/>
                    <a:pt x="333" y="5791"/>
                  </a:cubicBezTo>
                  <a:cubicBezTo>
                    <a:pt x="328" y="5804"/>
                    <a:pt x="325" y="5816"/>
                    <a:pt x="325" y="5816"/>
                  </a:cubicBezTo>
                  <a:cubicBezTo>
                    <a:pt x="325" y="5816"/>
                    <a:pt x="325" y="5814"/>
                    <a:pt x="326" y="5810"/>
                  </a:cubicBezTo>
                  <a:cubicBezTo>
                    <a:pt x="326" y="5809"/>
                    <a:pt x="325" y="5809"/>
                    <a:pt x="324" y="5809"/>
                  </a:cubicBezTo>
                  <a:cubicBezTo>
                    <a:pt x="305" y="5809"/>
                    <a:pt x="278" y="5892"/>
                    <a:pt x="239" y="6010"/>
                  </a:cubicBezTo>
                  <a:cubicBezTo>
                    <a:pt x="198" y="6132"/>
                    <a:pt x="182" y="6242"/>
                    <a:pt x="154" y="6252"/>
                  </a:cubicBezTo>
                  <a:cubicBezTo>
                    <a:pt x="151" y="6267"/>
                    <a:pt x="157" y="6283"/>
                    <a:pt x="166" y="6292"/>
                  </a:cubicBezTo>
                  <a:cubicBezTo>
                    <a:pt x="201" y="6320"/>
                    <a:pt x="198" y="6339"/>
                    <a:pt x="173" y="6352"/>
                  </a:cubicBezTo>
                  <a:cubicBezTo>
                    <a:pt x="126" y="6367"/>
                    <a:pt x="113" y="6424"/>
                    <a:pt x="148" y="6458"/>
                  </a:cubicBezTo>
                  <a:lnTo>
                    <a:pt x="129" y="6452"/>
                  </a:lnTo>
                  <a:cubicBezTo>
                    <a:pt x="82" y="6461"/>
                    <a:pt x="91" y="6521"/>
                    <a:pt x="126" y="6546"/>
                  </a:cubicBezTo>
                  <a:cubicBezTo>
                    <a:pt x="104" y="6559"/>
                    <a:pt x="79" y="6574"/>
                    <a:pt x="94" y="6596"/>
                  </a:cubicBezTo>
                  <a:cubicBezTo>
                    <a:pt x="93" y="6607"/>
                    <a:pt x="92" y="6612"/>
                    <a:pt x="83" y="6612"/>
                  </a:cubicBezTo>
                  <a:cubicBezTo>
                    <a:pt x="76" y="6612"/>
                    <a:pt x="66" y="6610"/>
                    <a:pt x="47" y="6606"/>
                  </a:cubicBezTo>
                  <a:cubicBezTo>
                    <a:pt x="39" y="6604"/>
                    <a:pt x="29" y="6602"/>
                    <a:pt x="21" y="6602"/>
                  </a:cubicBezTo>
                  <a:cubicBezTo>
                    <a:pt x="12" y="6602"/>
                    <a:pt x="5" y="6605"/>
                    <a:pt x="3" y="6615"/>
                  </a:cubicBezTo>
                  <a:cubicBezTo>
                    <a:pt x="0" y="6634"/>
                    <a:pt x="19" y="6637"/>
                    <a:pt x="41" y="6640"/>
                  </a:cubicBezTo>
                  <a:cubicBezTo>
                    <a:pt x="41" y="6640"/>
                    <a:pt x="35" y="6659"/>
                    <a:pt x="32" y="6678"/>
                  </a:cubicBezTo>
                  <a:cubicBezTo>
                    <a:pt x="29" y="6687"/>
                    <a:pt x="38" y="6697"/>
                    <a:pt x="47" y="6700"/>
                  </a:cubicBezTo>
                  <a:cubicBezTo>
                    <a:pt x="69" y="6703"/>
                    <a:pt x="63" y="6722"/>
                    <a:pt x="60" y="6737"/>
                  </a:cubicBezTo>
                  <a:cubicBezTo>
                    <a:pt x="59" y="6737"/>
                    <a:pt x="57" y="6737"/>
                    <a:pt x="57" y="6737"/>
                  </a:cubicBezTo>
                  <a:cubicBezTo>
                    <a:pt x="46" y="6737"/>
                    <a:pt x="53" y="6747"/>
                    <a:pt x="67" y="6747"/>
                  </a:cubicBezTo>
                  <a:cubicBezTo>
                    <a:pt x="71" y="6747"/>
                    <a:pt x="76" y="6746"/>
                    <a:pt x="82" y="6744"/>
                  </a:cubicBezTo>
                  <a:cubicBezTo>
                    <a:pt x="101" y="6747"/>
                    <a:pt x="123" y="6750"/>
                    <a:pt x="116" y="6769"/>
                  </a:cubicBezTo>
                  <a:lnTo>
                    <a:pt x="160" y="6775"/>
                  </a:lnTo>
                  <a:cubicBezTo>
                    <a:pt x="176" y="6779"/>
                    <a:pt x="189" y="6781"/>
                    <a:pt x="200" y="6781"/>
                  </a:cubicBezTo>
                  <a:cubicBezTo>
                    <a:pt x="217" y="6781"/>
                    <a:pt x="231" y="6775"/>
                    <a:pt x="248" y="6756"/>
                  </a:cubicBezTo>
                  <a:cubicBezTo>
                    <a:pt x="286" y="6690"/>
                    <a:pt x="320" y="6643"/>
                    <a:pt x="276" y="6634"/>
                  </a:cubicBezTo>
                  <a:cubicBezTo>
                    <a:pt x="270" y="6624"/>
                    <a:pt x="264" y="6609"/>
                    <a:pt x="267" y="6596"/>
                  </a:cubicBezTo>
                  <a:cubicBezTo>
                    <a:pt x="270" y="6577"/>
                    <a:pt x="295" y="6565"/>
                    <a:pt x="295" y="6565"/>
                  </a:cubicBezTo>
                  <a:cubicBezTo>
                    <a:pt x="295" y="6565"/>
                    <a:pt x="296" y="6565"/>
                    <a:pt x="296" y="6565"/>
                  </a:cubicBezTo>
                  <a:cubicBezTo>
                    <a:pt x="314" y="6565"/>
                    <a:pt x="330" y="6497"/>
                    <a:pt x="351" y="6414"/>
                  </a:cubicBezTo>
                  <a:cubicBezTo>
                    <a:pt x="376" y="6311"/>
                    <a:pt x="389" y="6258"/>
                    <a:pt x="411" y="6245"/>
                  </a:cubicBezTo>
                  <a:cubicBezTo>
                    <a:pt x="427" y="6242"/>
                    <a:pt x="436" y="6230"/>
                    <a:pt x="439" y="6217"/>
                  </a:cubicBezTo>
                  <a:cubicBezTo>
                    <a:pt x="417" y="6211"/>
                    <a:pt x="445" y="6107"/>
                    <a:pt x="486" y="5991"/>
                  </a:cubicBezTo>
                  <a:cubicBezTo>
                    <a:pt x="527" y="5872"/>
                    <a:pt x="564" y="5756"/>
                    <a:pt x="546" y="5750"/>
                  </a:cubicBezTo>
                  <a:lnTo>
                    <a:pt x="558" y="5716"/>
                  </a:lnTo>
                  <a:cubicBezTo>
                    <a:pt x="560" y="5716"/>
                    <a:pt x="561" y="5716"/>
                    <a:pt x="562" y="5716"/>
                  </a:cubicBezTo>
                  <a:cubicBezTo>
                    <a:pt x="578" y="5716"/>
                    <a:pt x="587" y="5685"/>
                    <a:pt x="599" y="5653"/>
                  </a:cubicBezTo>
                  <a:cubicBezTo>
                    <a:pt x="593" y="5631"/>
                    <a:pt x="596" y="5603"/>
                    <a:pt x="602" y="5581"/>
                  </a:cubicBezTo>
                  <a:cubicBezTo>
                    <a:pt x="605" y="5582"/>
                    <a:pt x="607" y="5582"/>
                    <a:pt x="609" y="5582"/>
                  </a:cubicBezTo>
                  <a:cubicBezTo>
                    <a:pt x="623" y="5582"/>
                    <a:pt x="628" y="5567"/>
                    <a:pt x="636" y="5537"/>
                  </a:cubicBezTo>
                  <a:cubicBezTo>
                    <a:pt x="649" y="5503"/>
                    <a:pt x="658" y="5487"/>
                    <a:pt x="636" y="5481"/>
                  </a:cubicBezTo>
                  <a:cubicBezTo>
                    <a:pt x="662" y="5418"/>
                    <a:pt x="696" y="5362"/>
                    <a:pt x="734" y="5308"/>
                  </a:cubicBezTo>
                  <a:cubicBezTo>
                    <a:pt x="762" y="5302"/>
                    <a:pt x="749" y="5277"/>
                    <a:pt x="737" y="5252"/>
                  </a:cubicBezTo>
                  <a:cubicBezTo>
                    <a:pt x="718" y="5242"/>
                    <a:pt x="709" y="5224"/>
                    <a:pt x="712" y="5202"/>
                  </a:cubicBezTo>
                  <a:lnTo>
                    <a:pt x="712" y="5202"/>
                  </a:lnTo>
                  <a:lnTo>
                    <a:pt x="752" y="5221"/>
                  </a:lnTo>
                  <a:cubicBezTo>
                    <a:pt x="757" y="5231"/>
                    <a:pt x="759" y="5236"/>
                    <a:pt x="762" y="5236"/>
                  </a:cubicBezTo>
                  <a:cubicBezTo>
                    <a:pt x="765" y="5236"/>
                    <a:pt x="769" y="5228"/>
                    <a:pt x="778" y="5211"/>
                  </a:cubicBezTo>
                  <a:lnTo>
                    <a:pt x="790" y="5180"/>
                  </a:lnTo>
                  <a:cubicBezTo>
                    <a:pt x="771" y="5170"/>
                    <a:pt x="809" y="5089"/>
                    <a:pt x="856" y="4976"/>
                  </a:cubicBezTo>
                  <a:cubicBezTo>
                    <a:pt x="922" y="4829"/>
                    <a:pt x="956" y="4788"/>
                    <a:pt x="934" y="4776"/>
                  </a:cubicBezTo>
                  <a:cubicBezTo>
                    <a:pt x="915" y="4766"/>
                    <a:pt x="925" y="4750"/>
                    <a:pt x="969" y="4713"/>
                  </a:cubicBezTo>
                  <a:cubicBezTo>
                    <a:pt x="1075" y="4647"/>
                    <a:pt x="1075" y="4650"/>
                    <a:pt x="1063" y="4622"/>
                  </a:cubicBezTo>
                  <a:lnTo>
                    <a:pt x="1063" y="4622"/>
                  </a:lnTo>
                  <a:cubicBezTo>
                    <a:pt x="1060" y="4628"/>
                    <a:pt x="1056" y="4630"/>
                    <a:pt x="1050" y="4630"/>
                  </a:cubicBezTo>
                  <a:cubicBezTo>
                    <a:pt x="1042" y="4630"/>
                    <a:pt x="1030" y="4625"/>
                    <a:pt x="1019" y="4619"/>
                  </a:cubicBezTo>
                  <a:cubicBezTo>
                    <a:pt x="984" y="4602"/>
                    <a:pt x="989" y="4587"/>
                    <a:pt x="1024" y="4587"/>
                  </a:cubicBezTo>
                  <a:cubicBezTo>
                    <a:pt x="1027" y="4587"/>
                    <a:pt x="1031" y="4587"/>
                    <a:pt x="1034" y="4587"/>
                  </a:cubicBezTo>
                  <a:cubicBezTo>
                    <a:pt x="1036" y="4588"/>
                    <a:pt x="1037" y="4589"/>
                    <a:pt x="1039" y="4589"/>
                  </a:cubicBezTo>
                  <a:cubicBezTo>
                    <a:pt x="1080" y="4589"/>
                    <a:pt x="1181" y="4364"/>
                    <a:pt x="1154" y="4327"/>
                  </a:cubicBezTo>
                  <a:cubicBezTo>
                    <a:pt x="1145" y="4322"/>
                    <a:pt x="1141" y="4319"/>
                    <a:pt x="1141" y="4319"/>
                  </a:cubicBezTo>
                  <a:lnTo>
                    <a:pt x="1141" y="4319"/>
                  </a:lnTo>
                  <a:cubicBezTo>
                    <a:pt x="1142" y="4319"/>
                    <a:pt x="1151" y="4324"/>
                    <a:pt x="1172" y="4337"/>
                  </a:cubicBezTo>
                  <a:cubicBezTo>
                    <a:pt x="1176" y="4339"/>
                    <a:pt x="1179" y="4341"/>
                    <a:pt x="1182" y="4341"/>
                  </a:cubicBezTo>
                  <a:cubicBezTo>
                    <a:pt x="1193" y="4341"/>
                    <a:pt x="1206" y="4321"/>
                    <a:pt x="1238" y="4274"/>
                  </a:cubicBezTo>
                  <a:cubicBezTo>
                    <a:pt x="1257" y="4243"/>
                    <a:pt x="1266" y="4230"/>
                    <a:pt x="1266" y="4230"/>
                  </a:cubicBezTo>
                  <a:cubicBezTo>
                    <a:pt x="1234" y="4210"/>
                    <a:pt x="1299" y="4139"/>
                    <a:pt x="1322" y="4139"/>
                  </a:cubicBezTo>
                  <a:cubicBezTo>
                    <a:pt x="1324" y="4139"/>
                    <a:pt x="1325" y="4139"/>
                    <a:pt x="1326" y="4139"/>
                  </a:cubicBezTo>
                  <a:cubicBezTo>
                    <a:pt x="1354" y="4136"/>
                    <a:pt x="1354" y="4136"/>
                    <a:pt x="1373" y="4108"/>
                  </a:cubicBezTo>
                  <a:cubicBezTo>
                    <a:pt x="1367" y="4045"/>
                    <a:pt x="1422" y="3987"/>
                    <a:pt x="1445" y="3987"/>
                  </a:cubicBezTo>
                  <a:cubicBezTo>
                    <a:pt x="1448" y="3987"/>
                    <a:pt x="1450" y="3988"/>
                    <a:pt x="1451" y="3989"/>
                  </a:cubicBezTo>
                  <a:lnTo>
                    <a:pt x="1470" y="3961"/>
                  </a:lnTo>
                  <a:cubicBezTo>
                    <a:pt x="1467" y="3936"/>
                    <a:pt x="1476" y="3907"/>
                    <a:pt x="1492" y="3889"/>
                  </a:cubicBezTo>
                  <a:cubicBezTo>
                    <a:pt x="1518" y="3848"/>
                    <a:pt x="1528" y="3832"/>
                    <a:pt x="1510" y="3832"/>
                  </a:cubicBezTo>
                  <a:cubicBezTo>
                    <a:pt x="1508" y="3832"/>
                    <a:pt x="1507" y="3832"/>
                    <a:pt x="1505" y="3832"/>
                  </a:cubicBezTo>
                  <a:cubicBezTo>
                    <a:pt x="1486" y="3820"/>
                    <a:pt x="1470" y="3807"/>
                    <a:pt x="1479" y="3795"/>
                  </a:cubicBezTo>
                  <a:lnTo>
                    <a:pt x="1479" y="3795"/>
                  </a:lnTo>
                  <a:lnTo>
                    <a:pt x="1498" y="3804"/>
                  </a:lnTo>
                  <a:cubicBezTo>
                    <a:pt x="1500" y="3805"/>
                    <a:pt x="1502" y="3806"/>
                    <a:pt x="1504" y="3806"/>
                  </a:cubicBezTo>
                  <a:cubicBezTo>
                    <a:pt x="1521" y="3806"/>
                    <a:pt x="1548" y="3766"/>
                    <a:pt x="1589" y="3719"/>
                  </a:cubicBezTo>
                  <a:cubicBezTo>
                    <a:pt x="1642" y="3647"/>
                    <a:pt x="1668" y="3622"/>
                    <a:pt x="1693" y="3619"/>
                  </a:cubicBezTo>
                  <a:lnTo>
                    <a:pt x="1689" y="3594"/>
                  </a:lnTo>
                  <a:cubicBezTo>
                    <a:pt x="1685" y="3573"/>
                    <a:pt x="1689" y="3561"/>
                    <a:pt x="1699" y="3561"/>
                  </a:cubicBezTo>
                  <a:cubicBezTo>
                    <a:pt x="1702" y="3561"/>
                    <a:pt x="1706" y="3563"/>
                    <a:pt x="1711" y="3566"/>
                  </a:cubicBezTo>
                  <a:cubicBezTo>
                    <a:pt x="1736" y="3563"/>
                    <a:pt x="1780" y="3509"/>
                    <a:pt x="1787" y="3469"/>
                  </a:cubicBezTo>
                  <a:lnTo>
                    <a:pt x="1809" y="3441"/>
                  </a:lnTo>
                  <a:cubicBezTo>
                    <a:pt x="1814" y="3442"/>
                    <a:pt x="1819" y="3443"/>
                    <a:pt x="1824" y="3443"/>
                  </a:cubicBezTo>
                  <a:cubicBezTo>
                    <a:pt x="1860" y="3443"/>
                    <a:pt x="1884" y="3405"/>
                    <a:pt x="1865" y="3372"/>
                  </a:cubicBezTo>
                  <a:lnTo>
                    <a:pt x="1865" y="3372"/>
                  </a:lnTo>
                  <a:cubicBezTo>
                    <a:pt x="1869" y="3375"/>
                    <a:pt x="1873" y="3376"/>
                    <a:pt x="1876" y="3376"/>
                  </a:cubicBezTo>
                  <a:cubicBezTo>
                    <a:pt x="1886" y="3376"/>
                    <a:pt x="1893" y="3365"/>
                    <a:pt x="1903" y="3356"/>
                  </a:cubicBezTo>
                  <a:cubicBezTo>
                    <a:pt x="1908" y="3320"/>
                    <a:pt x="1943" y="3272"/>
                    <a:pt x="1964" y="3272"/>
                  </a:cubicBezTo>
                  <a:cubicBezTo>
                    <a:pt x="1967" y="3272"/>
                    <a:pt x="1969" y="3273"/>
                    <a:pt x="1971" y="3274"/>
                  </a:cubicBezTo>
                  <a:lnTo>
                    <a:pt x="1984" y="3262"/>
                  </a:lnTo>
                  <a:cubicBezTo>
                    <a:pt x="1981" y="3243"/>
                    <a:pt x="1987" y="3221"/>
                    <a:pt x="2003" y="3209"/>
                  </a:cubicBezTo>
                  <a:cubicBezTo>
                    <a:pt x="2019" y="3196"/>
                    <a:pt x="2028" y="3177"/>
                    <a:pt x="2025" y="3155"/>
                  </a:cubicBezTo>
                  <a:cubicBezTo>
                    <a:pt x="2022" y="3143"/>
                    <a:pt x="2025" y="3127"/>
                    <a:pt x="2034" y="3118"/>
                  </a:cubicBezTo>
                  <a:cubicBezTo>
                    <a:pt x="2037" y="3115"/>
                    <a:pt x="2039" y="3113"/>
                    <a:pt x="2041" y="3113"/>
                  </a:cubicBezTo>
                  <a:cubicBezTo>
                    <a:pt x="2048" y="3113"/>
                    <a:pt x="2050" y="3136"/>
                    <a:pt x="2053" y="3158"/>
                  </a:cubicBezTo>
                  <a:cubicBezTo>
                    <a:pt x="2050" y="3169"/>
                    <a:pt x="2051" y="3173"/>
                    <a:pt x="2054" y="3173"/>
                  </a:cubicBezTo>
                  <a:cubicBezTo>
                    <a:pt x="2062" y="3173"/>
                    <a:pt x="2082" y="3140"/>
                    <a:pt x="2084" y="3093"/>
                  </a:cubicBezTo>
                  <a:cubicBezTo>
                    <a:pt x="2088" y="3056"/>
                    <a:pt x="2089" y="3039"/>
                    <a:pt x="2091" y="3039"/>
                  </a:cubicBezTo>
                  <a:cubicBezTo>
                    <a:pt x="2092" y="3039"/>
                    <a:pt x="2094" y="3053"/>
                    <a:pt x="2097" y="3080"/>
                  </a:cubicBezTo>
                  <a:cubicBezTo>
                    <a:pt x="2099" y="3096"/>
                    <a:pt x="2101" y="3113"/>
                    <a:pt x="2104" y="3113"/>
                  </a:cubicBezTo>
                  <a:cubicBezTo>
                    <a:pt x="2106" y="3113"/>
                    <a:pt x="2109" y="3108"/>
                    <a:pt x="2113" y="3093"/>
                  </a:cubicBezTo>
                  <a:cubicBezTo>
                    <a:pt x="2113" y="3093"/>
                    <a:pt x="2138" y="3068"/>
                    <a:pt x="2122" y="3052"/>
                  </a:cubicBezTo>
                  <a:lnTo>
                    <a:pt x="2160" y="3014"/>
                  </a:lnTo>
                  <a:cubicBezTo>
                    <a:pt x="2185" y="3008"/>
                    <a:pt x="2207" y="2996"/>
                    <a:pt x="2222" y="2977"/>
                  </a:cubicBezTo>
                  <a:cubicBezTo>
                    <a:pt x="2220" y="2956"/>
                    <a:pt x="2219" y="2950"/>
                    <a:pt x="2231" y="2950"/>
                  </a:cubicBezTo>
                  <a:cubicBezTo>
                    <a:pt x="2235" y="2950"/>
                    <a:pt x="2240" y="2951"/>
                    <a:pt x="2247" y="2952"/>
                  </a:cubicBezTo>
                  <a:cubicBezTo>
                    <a:pt x="2251" y="2955"/>
                    <a:pt x="2255" y="2956"/>
                    <a:pt x="2258" y="2956"/>
                  </a:cubicBezTo>
                  <a:cubicBezTo>
                    <a:pt x="2266" y="2956"/>
                    <a:pt x="2267" y="2944"/>
                    <a:pt x="2244" y="2923"/>
                  </a:cubicBezTo>
                  <a:cubicBezTo>
                    <a:pt x="2241" y="2895"/>
                    <a:pt x="2254" y="2883"/>
                    <a:pt x="2282" y="2883"/>
                  </a:cubicBezTo>
                  <a:cubicBezTo>
                    <a:pt x="2294" y="2897"/>
                    <a:pt x="2304" y="2902"/>
                    <a:pt x="2309" y="2902"/>
                  </a:cubicBezTo>
                  <a:cubicBezTo>
                    <a:pt x="2316" y="2902"/>
                    <a:pt x="2315" y="2894"/>
                    <a:pt x="2307" y="2886"/>
                  </a:cubicBezTo>
                  <a:cubicBezTo>
                    <a:pt x="2307" y="2870"/>
                    <a:pt x="2310" y="2858"/>
                    <a:pt x="2316" y="2845"/>
                  </a:cubicBezTo>
                  <a:cubicBezTo>
                    <a:pt x="2317" y="2846"/>
                    <a:pt x="2318" y="2846"/>
                    <a:pt x="2319" y="2846"/>
                  </a:cubicBezTo>
                  <a:cubicBezTo>
                    <a:pt x="2341" y="2846"/>
                    <a:pt x="2454" y="2742"/>
                    <a:pt x="2567" y="2645"/>
                  </a:cubicBezTo>
                  <a:cubicBezTo>
                    <a:pt x="2579" y="2629"/>
                    <a:pt x="2579" y="2604"/>
                    <a:pt x="2567" y="2588"/>
                  </a:cubicBezTo>
                  <a:cubicBezTo>
                    <a:pt x="2554" y="2574"/>
                    <a:pt x="2550" y="2569"/>
                    <a:pt x="2551" y="2569"/>
                  </a:cubicBezTo>
                  <a:cubicBezTo>
                    <a:pt x="2554" y="2569"/>
                    <a:pt x="2564" y="2575"/>
                    <a:pt x="2579" y="2579"/>
                  </a:cubicBezTo>
                  <a:cubicBezTo>
                    <a:pt x="2597" y="2590"/>
                    <a:pt x="2613" y="2595"/>
                    <a:pt x="2623" y="2595"/>
                  </a:cubicBezTo>
                  <a:cubicBezTo>
                    <a:pt x="2642" y="2595"/>
                    <a:pt x="2642" y="2576"/>
                    <a:pt x="2605" y="2554"/>
                  </a:cubicBezTo>
                  <a:cubicBezTo>
                    <a:pt x="2579" y="2542"/>
                    <a:pt x="2569" y="2537"/>
                    <a:pt x="2580" y="2537"/>
                  </a:cubicBezTo>
                  <a:cubicBezTo>
                    <a:pt x="2586" y="2537"/>
                    <a:pt x="2600" y="2539"/>
                    <a:pt x="2620" y="2541"/>
                  </a:cubicBezTo>
                  <a:cubicBezTo>
                    <a:pt x="2627" y="2542"/>
                    <a:pt x="2632" y="2543"/>
                    <a:pt x="2635" y="2543"/>
                  </a:cubicBezTo>
                  <a:cubicBezTo>
                    <a:pt x="2645" y="2543"/>
                    <a:pt x="2645" y="2538"/>
                    <a:pt x="2645" y="2519"/>
                  </a:cubicBezTo>
                  <a:cubicBezTo>
                    <a:pt x="2637" y="2509"/>
                    <a:pt x="2640" y="2499"/>
                    <a:pt x="2646" y="2499"/>
                  </a:cubicBezTo>
                  <a:cubicBezTo>
                    <a:pt x="2650" y="2499"/>
                    <a:pt x="2654" y="2502"/>
                    <a:pt x="2658" y="2507"/>
                  </a:cubicBezTo>
                  <a:cubicBezTo>
                    <a:pt x="2669" y="2508"/>
                    <a:pt x="2680" y="2509"/>
                    <a:pt x="2688" y="2509"/>
                  </a:cubicBezTo>
                  <a:cubicBezTo>
                    <a:pt x="2700" y="2509"/>
                    <a:pt x="2706" y="2507"/>
                    <a:pt x="2699" y="2497"/>
                  </a:cubicBezTo>
                  <a:cubicBezTo>
                    <a:pt x="2708" y="2493"/>
                    <a:pt x="2717" y="2490"/>
                    <a:pt x="2727" y="2490"/>
                  </a:cubicBezTo>
                  <a:cubicBezTo>
                    <a:pt x="2731" y="2490"/>
                    <a:pt x="2735" y="2490"/>
                    <a:pt x="2739" y="2491"/>
                  </a:cubicBezTo>
                  <a:cubicBezTo>
                    <a:pt x="2741" y="2491"/>
                    <a:pt x="2742" y="2491"/>
                    <a:pt x="2743" y="2491"/>
                  </a:cubicBezTo>
                  <a:cubicBezTo>
                    <a:pt x="2764" y="2491"/>
                    <a:pt x="2764" y="2464"/>
                    <a:pt x="2764" y="2438"/>
                  </a:cubicBezTo>
                  <a:cubicBezTo>
                    <a:pt x="2772" y="2398"/>
                    <a:pt x="2781" y="2377"/>
                    <a:pt x="2789" y="2377"/>
                  </a:cubicBezTo>
                  <a:cubicBezTo>
                    <a:pt x="2795" y="2377"/>
                    <a:pt x="2800" y="2386"/>
                    <a:pt x="2805" y="2403"/>
                  </a:cubicBezTo>
                  <a:cubicBezTo>
                    <a:pt x="2808" y="2413"/>
                    <a:pt x="2812" y="2417"/>
                    <a:pt x="2818" y="2417"/>
                  </a:cubicBezTo>
                  <a:cubicBezTo>
                    <a:pt x="2838" y="2417"/>
                    <a:pt x="2869" y="2363"/>
                    <a:pt x="2861" y="2331"/>
                  </a:cubicBezTo>
                  <a:cubicBezTo>
                    <a:pt x="2854" y="2305"/>
                    <a:pt x="2851" y="2294"/>
                    <a:pt x="2853" y="2294"/>
                  </a:cubicBezTo>
                  <a:lnTo>
                    <a:pt x="2853" y="2294"/>
                  </a:lnTo>
                  <a:cubicBezTo>
                    <a:pt x="2854" y="2294"/>
                    <a:pt x="2857" y="2299"/>
                    <a:pt x="2861" y="2306"/>
                  </a:cubicBezTo>
                  <a:cubicBezTo>
                    <a:pt x="2865" y="2310"/>
                    <a:pt x="2872" y="2313"/>
                    <a:pt x="2878" y="2313"/>
                  </a:cubicBezTo>
                  <a:cubicBezTo>
                    <a:pt x="2882" y="2313"/>
                    <a:pt x="2886" y="2312"/>
                    <a:pt x="2890" y="2309"/>
                  </a:cubicBezTo>
                  <a:cubicBezTo>
                    <a:pt x="2897" y="2303"/>
                    <a:pt x="2906" y="2296"/>
                    <a:pt x="2915" y="2296"/>
                  </a:cubicBezTo>
                  <a:cubicBezTo>
                    <a:pt x="2920" y="2296"/>
                    <a:pt x="2926" y="2299"/>
                    <a:pt x="2930" y="2306"/>
                  </a:cubicBezTo>
                  <a:cubicBezTo>
                    <a:pt x="2943" y="2290"/>
                    <a:pt x="2956" y="2275"/>
                    <a:pt x="2962" y="2256"/>
                  </a:cubicBezTo>
                  <a:cubicBezTo>
                    <a:pt x="2964" y="2222"/>
                    <a:pt x="2993" y="2198"/>
                    <a:pt x="3024" y="2198"/>
                  </a:cubicBezTo>
                  <a:cubicBezTo>
                    <a:pt x="3036" y="2198"/>
                    <a:pt x="3048" y="2201"/>
                    <a:pt x="3059" y="2209"/>
                  </a:cubicBezTo>
                  <a:lnTo>
                    <a:pt x="3075" y="2171"/>
                  </a:lnTo>
                  <a:cubicBezTo>
                    <a:pt x="3066" y="2141"/>
                    <a:pt x="3065" y="2118"/>
                    <a:pt x="3073" y="2118"/>
                  </a:cubicBezTo>
                  <a:cubicBezTo>
                    <a:pt x="3077" y="2118"/>
                    <a:pt x="3082" y="2123"/>
                    <a:pt x="3090" y="2134"/>
                  </a:cubicBezTo>
                  <a:lnTo>
                    <a:pt x="3103" y="2149"/>
                  </a:lnTo>
                  <a:cubicBezTo>
                    <a:pt x="3096" y="2119"/>
                    <a:pt x="3127" y="2096"/>
                    <a:pt x="3155" y="2096"/>
                  </a:cubicBezTo>
                  <a:cubicBezTo>
                    <a:pt x="3168" y="2096"/>
                    <a:pt x="3180" y="2101"/>
                    <a:pt x="3187" y="2112"/>
                  </a:cubicBezTo>
                  <a:cubicBezTo>
                    <a:pt x="3194" y="2122"/>
                    <a:pt x="3197" y="2127"/>
                    <a:pt x="3201" y="2127"/>
                  </a:cubicBezTo>
                  <a:cubicBezTo>
                    <a:pt x="3204" y="2127"/>
                    <a:pt x="3207" y="2124"/>
                    <a:pt x="3212" y="2118"/>
                  </a:cubicBezTo>
                  <a:lnTo>
                    <a:pt x="3200" y="2102"/>
                  </a:lnTo>
                  <a:cubicBezTo>
                    <a:pt x="3187" y="2084"/>
                    <a:pt x="3175" y="2068"/>
                    <a:pt x="3191" y="2059"/>
                  </a:cubicBezTo>
                  <a:cubicBezTo>
                    <a:pt x="3198" y="2051"/>
                    <a:pt x="3207" y="2044"/>
                    <a:pt x="3216" y="2044"/>
                  </a:cubicBezTo>
                  <a:cubicBezTo>
                    <a:pt x="3221" y="2044"/>
                    <a:pt x="3227" y="2046"/>
                    <a:pt x="3231" y="2052"/>
                  </a:cubicBezTo>
                  <a:cubicBezTo>
                    <a:pt x="3245" y="2056"/>
                    <a:pt x="3259" y="2059"/>
                    <a:pt x="3267" y="2059"/>
                  </a:cubicBezTo>
                  <a:cubicBezTo>
                    <a:pt x="3275" y="2059"/>
                    <a:pt x="3278" y="2056"/>
                    <a:pt x="3272" y="2049"/>
                  </a:cubicBezTo>
                  <a:cubicBezTo>
                    <a:pt x="3280" y="2043"/>
                    <a:pt x="3288" y="2041"/>
                    <a:pt x="3297" y="2041"/>
                  </a:cubicBezTo>
                  <a:cubicBezTo>
                    <a:pt x="3302" y="2041"/>
                    <a:pt x="3307" y="2042"/>
                    <a:pt x="3313" y="2043"/>
                  </a:cubicBezTo>
                  <a:cubicBezTo>
                    <a:pt x="3325" y="2033"/>
                    <a:pt x="3338" y="2021"/>
                    <a:pt x="3369" y="2002"/>
                  </a:cubicBezTo>
                  <a:cubicBezTo>
                    <a:pt x="3372" y="1983"/>
                    <a:pt x="3390" y="1968"/>
                    <a:pt x="3402" y="1968"/>
                  </a:cubicBezTo>
                  <a:cubicBezTo>
                    <a:pt x="3407" y="1968"/>
                    <a:pt x="3411" y="1970"/>
                    <a:pt x="3413" y="1974"/>
                  </a:cubicBezTo>
                  <a:cubicBezTo>
                    <a:pt x="3432" y="1964"/>
                    <a:pt x="3444" y="1949"/>
                    <a:pt x="3448" y="1930"/>
                  </a:cubicBezTo>
                  <a:cubicBezTo>
                    <a:pt x="3468" y="1918"/>
                    <a:pt x="3482" y="1910"/>
                    <a:pt x="3491" y="1910"/>
                  </a:cubicBezTo>
                  <a:cubicBezTo>
                    <a:pt x="3497" y="1910"/>
                    <a:pt x="3501" y="1912"/>
                    <a:pt x="3504" y="1917"/>
                  </a:cubicBezTo>
                  <a:cubicBezTo>
                    <a:pt x="3510" y="1926"/>
                    <a:pt x="3513" y="1931"/>
                    <a:pt x="3515" y="1931"/>
                  </a:cubicBezTo>
                  <a:cubicBezTo>
                    <a:pt x="3517" y="1931"/>
                    <a:pt x="3518" y="1924"/>
                    <a:pt x="3520" y="1908"/>
                  </a:cubicBezTo>
                  <a:cubicBezTo>
                    <a:pt x="3507" y="1892"/>
                    <a:pt x="3523" y="1883"/>
                    <a:pt x="3538" y="1874"/>
                  </a:cubicBezTo>
                  <a:lnTo>
                    <a:pt x="3570" y="1855"/>
                  </a:lnTo>
                  <a:cubicBezTo>
                    <a:pt x="3557" y="1836"/>
                    <a:pt x="3557" y="1836"/>
                    <a:pt x="3573" y="1827"/>
                  </a:cubicBezTo>
                  <a:cubicBezTo>
                    <a:pt x="3589" y="1817"/>
                    <a:pt x="3645" y="1808"/>
                    <a:pt x="3657" y="1798"/>
                  </a:cubicBezTo>
                  <a:cubicBezTo>
                    <a:pt x="3704" y="1767"/>
                    <a:pt x="3704" y="1767"/>
                    <a:pt x="3679" y="1761"/>
                  </a:cubicBezTo>
                  <a:lnTo>
                    <a:pt x="3679" y="1761"/>
                  </a:lnTo>
                  <a:cubicBezTo>
                    <a:pt x="3676" y="1763"/>
                    <a:pt x="3673" y="1763"/>
                    <a:pt x="3671" y="1763"/>
                  </a:cubicBezTo>
                  <a:cubicBezTo>
                    <a:pt x="3661" y="1763"/>
                    <a:pt x="3659" y="1751"/>
                    <a:pt x="3692" y="1751"/>
                  </a:cubicBezTo>
                  <a:cubicBezTo>
                    <a:pt x="3733" y="1739"/>
                    <a:pt x="3770" y="1720"/>
                    <a:pt x="3808" y="1701"/>
                  </a:cubicBezTo>
                  <a:cubicBezTo>
                    <a:pt x="3871" y="1664"/>
                    <a:pt x="3871" y="1664"/>
                    <a:pt x="3858" y="1648"/>
                  </a:cubicBezTo>
                  <a:cubicBezTo>
                    <a:pt x="3838" y="1632"/>
                    <a:pt x="3835" y="1622"/>
                    <a:pt x="3843" y="1622"/>
                  </a:cubicBezTo>
                  <a:cubicBezTo>
                    <a:pt x="3848" y="1622"/>
                    <a:pt x="3859" y="1627"/>
                    <a:pt x="3874" y="1639"/>
                  </a:cubicBezTo>
                  <a:cubicBezTo>
                    <a:pt x="3895" y="1646"/>
                    <a:pt x="3910" y="1649"/>
                    <a:pt x="3920" y="1649"/>
                  </a:cubicBezTo>
                  <a:cubicBezTo>
                    <a:pt x="3935" y="1649"/>
                    <a:pt x="3939" y="1642"/>
                    <a:pt x="3933" y="1632"/>
                  </a:cubicBezTo>
                  <a:cubicBezTo>
                    <a:pt x="3936" y="1604"/>
                    <a:pt x="3936" y="1604"/>
                    <a:pt x="3952" y="1598"/>
                  </a:cubicBezTo>
                  <a:cubicBezTo>
                    <a:pt x="3956" y="1603"/>
                    <a:pt x="3961" y="1606"/>
                    <a:pt x="3966" y="1606"/>
                  </a:cubicBezTo>
                  <a:cubicBezTo>
                    <a:pt x="3976" y="1606"/>
                    <a:pt x="3988" y="1595"/>
                    <a:pt x="4002" y="1573"/>
                  </a:cubicBezTo>
                  <a:cubicBezTo>
                    <a:pt x="4009" y="1569"/>
                    <a:pt x="4012" y="1567"/>
                    <a:pt x="4015" y="1567"/>
                  </a:cubicBezTo>
                  <a:cubicBezTo>
                    <a:pt x="4019" y="1567"/>
                    <a:pt x="4022" y="1571"/>
                    <a:pt x="4027" y="1582"/>
                  </a:cubicBezTo>
                  <a:lnTo>
                    <a:pt x="4059" y="1566"/>
                  </a:lnTo>
                  <a:cubicBezTo>
                    <a:pt x="4069" y="1521"/>
                    <a:pt x="4146" y="1492"/>
                    <a:pt x="4184" y="1492"/>
                  </a:cubicBezTo>
                  <a:cubicBezTo>
                    <a:pt x="4190" y="1492"/>
                    <a:pt x="4196" y="1493"/>
                    <a:pt x="4200" y="1494"/>
                  </a:cubicBezTo>
                  <a:cubicBezTo>
                    <a:pt x="4212" y="1485"/>
                    <a:pt x="4222" y="1472"/>
                    <a:pt x="4222" y="1460"/>
                  </a:cubicBezTo>
                  <a:cubicBezTo>
                    <a:pt x="4220" y="1433"/>
                    <a:pt x="4225" y="1418"/>
                    <a:pt x="4233" y="1418"/>
                  </a:cubicBezTo>
                  <a:cubicBezTo>
                    <a:pt x="4239" y="1418"/>
                    <a:pt x="4246" y="1425"/>
                    <a:pt x="4253" y="1441"/>
                  </a:cubicBezTo>
                  <a:cubicBezTo>
                    <a:pt x="4262" y="1459"/>
                    <a:pt x="4267" y="1469"/>
                    <a:pt x="4269" y="1469"/>
                  </a:cubicBezTo>
                  <a:cubicBezTo>
                    <a:pt x="4271" y="1469"/>
                    <a:pt x="4270" y="1458"/>
                    <a:pt x="4269" y="1435"/>
                  </a:cubicBezTo>
                  <a:cubicBezTo>
                    <a:pt x="4275" y="1416"/>
                    <a:pt x="4312" y="1391"/>
                    <a:pt x="4337" y="1391"/>
                  </a:cubicBezTo>
                  <a:cubicBezTo>
                    <a:pt x="4349" y="1391"/>
                    <a:pt x="4358" y="1397"/>
                    <a:pt x="4359" y="1413"/>
                  </a:cubicBezTo>
                  <a:cubicBezTo>
                    <a:pt x="4366" y="1432"/>
                    <a:pt x="4375" y="1451"/>
                    <a:pt x="4375" y="1451"/>
                  </a:cubicBezTo>
                  <a:cubicBezTo>
                    <a:pt x="4378" y="1435"/>
                    <a:pt x="4388" y="1422"/>
                    <a:pt x="4400" y="1416"/>
                  </a:cubicBezTo>
                  <a:cubicBezTo>
                    <a:pt x="4391" y="1397"/>
                    <a:pt x="4406" y="1388"/>
                    <a:pt x="4453" y="1363"/>
                  </a:cubicBezTo>
                  <a:cubicBezTo>
                    <a:pt x="4485" y="1350"/>
                    <a:pt x="4544" y="1303"/>
                    <a:pt x="4576" y="1291"/>
                  </a:cubicBezTo>
                  <a:cubicBezTo>
                    <a:pt x="4603" y="1281"/>
                    <a:pt x="4638" y="1265"/>
                    <a:pt x="4664" y="1265"/>
                  </a:cubicBezTo>
                  <a:cubicBezTo>
                    <a:pt x="4671" y="1265"/>
                    <a:pt x="4677" y="1266"/>
                    <a:pt x="4682" y="1269"/>
                  </a:cubicBezTo>
                  <a:cubicBezTo>
                    <a:pt x="4707" y="1259"/>
                    <a:pt x="4726" y="1244"/>
                    <a:pt x="4742" y="1222"/>
                  </a:cubicBezTo>
                  <a:cubicBezTo>
                    <a:pt x="4746" y="1205"/>
                    <a:pt x="4763" y="1194"/>
                    <a:pt x="4775" y="1194"/>
                  </a:cubicBezTo>
                  <a:cubicBezTo>
                    <a:pt x="4781" y="1194"/>
                    <a:pt x="4787" y="1197"/>
                    <a:pt x="4789" y="1203"/>
                  </a:cubicBezTo>
                  <a:lnTo>
                    <a:pt x="4808" y="1197"/>
                  </a:lnTo>
                  <a:cubicBezTo>
                    <a:pt x="4817" y="1181"/>
                    <a:pt x="4833" y="1165"/>
                    <a:pt x="4848" y="1156"/>
                  </a:cubicBezTo>
                  <a:cubicBezTo>
                    <a:pt x="4852" y="1169"/>
                    <a:pt x="4862" y="1179"/>
                    <a:pt x="4872" y="1179"/>
                  </a:cubicBezTo>
                  <a:cubicBezTo>
                    <a:pt x="4879" y="1179"/>
                    <a:pt x="4885" y="1174"/>
                    <a:pt x="4889" y="1162"/>
                  </a:cubicBezTo>
                  <a:cubicBezTo>
                    <a:pt x="4880" y="1143"/>
                    <a:pt x="4898" y="1137"/>
                    <a:pt x="4930" y="1121"/>
                  </a:cubicBezTo>
                  <a:cubicBezTo>
                    <a:pt x="4964" y="1112"/>
                    <a:pt x="5532" y="952"/>
                    <a:pt x="5522" y="927"/>
                  </a:cubicBezTo>
                  <a:lnTo>
                    <a:pt x="5575" y="912"/>
                  </a:lnTo>
                  <a:lnTo>
                    <a:pt x="5626" y="896"/>
                  </a:lnTo>
                  <a:cubicBezTo>
                    <a:pt x="5628" y="908"/>
                    <a:pt x="5637" y="912"/>
                    <a:pt x="5649" y="912"/>
                  </a:cubicBezTo>
                  <a:cubicBezTo>
                    <a:pt x="5679" y="912"/>
                    <a:pt x="5730" y="885"/>
                    <a:pt x="5763" y="865"/>
                  </a:cubicBezTo>
                  <a:cubicBezTo>
                    <a:pt x="5773" y="846"/>
                    <a:pt x="5792" y="833"/>
                    <a:pt x="5810" y="833"/>
                  </a:cubicBezTo>
                  <a:cubicBezTo>
                    <a:pt x="5815" y="852"/>
                    <a:pt x="5828" y="859"/>
                    <a:pt x="5844" y="859"/>
                  </a:cubicBezTo>
                  <a:cubicBezTo>
                    <a:pt x="5863" y="859"/>
                    <a:pt x="5886" y="849"/>
                    <a:pt x="5901" y="833"/>
                  </a:cubicBezTo>
                  <a:cubicBezTo>
                    <a:pt x="5906" y="810"/>
                    <a:pt x="5914" y="798"/>
                    <a:pt x="5921" y="798"/>
                  </a:cubicBezTo>
                  <a:cubicBezTo>
                    <a:pt x="5928" y="798"/>
                    <a:pt x="5934" y="808"/>
                    <a:pt x="5939" y="827"/>
                  </a:cubicBezTo>
                  <a:cubicBezTo>
                    <a:pt x="5941" y="843"/>
                    <a:pt x="5948" y="851"/>
                    <a:pt x="5957" y="851"/>
                  </a:cubicBezTo>
                  <a:cubicBezTo>
                    <a:pt x="5971" y="851"/>
                    <a:pt x="5988" y="832"/>
                    <a:pt x="6002" y="792"/>
                  </a:cubicBezTo>
                  <a:cubicBezTo>
                    <a:pt x="6010" y="778"/>
                    <a:pt x="6014" y="772"/>
                    <a:pt x="6020" y="772"/>
                  </a:cubicBezTo>
                  <a:cubicBezTo>
                    <a:pt x="6024" y="772"/>
                    <a:pt x="6029" y="776"/>
                    <a:pt x="6039" y="783"/>
                  </a:cubicBezTo>
                  <a:cubicBezTo>
                    <a:pt x="6053" y="803"/>
                    <a:pt x="6064" y="812"/>
                    <a:pt x="6070" y="812"/>
                  </a:cubicBezTo>
                  <a:cubicBezTo>
                    <a:pt x="6076" y="812"/>
                    <a:pt x="6078" y="806"/>
                    <a:pt x="6077" y="796"/>
                  </a:cubicBezTo>
                  <a:cubicBezTo>
                    <a:pt x="6082" y="772"/>
                    <a:pt x="6090" y="760"/>
                    <a:pt x="6100" y="760"/>
                  </a:cubicBezTo>
                  <a:cubicBezTo>
                    <a:pt x="6108" y="760"/>
                    <a:pt x="6118" y="769"/>
                    <a:pt x="6130" y="786"/>
                  </a:cubicBezTo>
                  <a:cubicBezTo>
                    <a:pt x="6149" y="801"/>
                    <a:pt x="6159" y="808"/>
                    <a:pt x="6165" y="808"/>
                  </a:cubicBezTo>
                  <a:cubicBezTo>
                    <a:pt x="6173" y="808"/>
                    <a:pt x="6175" y="797"/>
                    <a:pt x="6180" y="774"/>
                  </a:cubicBezTo>
                  <a:cubicBezTo>
                    <a:pt x="6190" y="745"/>
                    <a:pt x="6214" y="730"/>
                    <a:pt x="6239" y="730"/>
                  </a:cubicBezTo>
                  <a:cubicBezTo>
                    <a:pt x="6256" y="730"/>
                    <a:pt x="6273" y="737"/>
                    <a:pt x="6287" y="752"/>
                  </a:cubicBezTo>
                  <a:cubicBezTo>
                    <a:pt x="6289" y="751"/>
                    <a:pt x="6292" y="750"/>
                    <a:pt x="6294" y="750"/>
                  </a:cubicBezTo>
                  <a:cubicBezTo>
                    <a:pt x="6303" y="750"/>
                    <a:pt x="6311" y="754"/>
                    <a:pt x="6316" y="754"/>
                  </a:cubicBezTo>
                  <a:cubicBezTo>
                    <a:pt x="6320" y="754"/>
                    <a:pt x="6322" y="752"/>
                    <a:pt x="6321" y="745"/>
                  </a:cubicBezTo>
                  <a:lnTo>
                    <a:pt x="6321" y="745"/>
                  </a:lnTo>
                  <a:lnTo>
                    <a:pt x="6343" y="764"/>
                  </a:lnTo>
                  <a:lnTo>
                    <a:pt x="6378" y="758"/>
                  </a:lnTo>
                  <a:lnTo>
                    <a:pt x="6374" y="739"/>
                  </a:lnTo>
                  <a:cubicBezTo>
                    <a:pt x="6456" y="739"/>
                    <a:pt x="6541" y="736"/>
                    <a:pt x="6625" y="727"/>
                  </a:cubicBezTo>
                  <a:cubicBezTo>
                    <a:pt x="6816" y="705"/>
                    <a:pt x="6854" y="698"/>
                    <a:pt x="6832" y="680"/>
                  </a:cubicBezTo>
                  <a:cubicBezTo>
                    <a:pt x="6820" y="660"/>
                    <a:pt x="6826" y="649"/>
                    <a:pt x="6836" y="649"/>
                  </a:cubicBezTo>
                  <a:cubicBezTo>
                    <a:pt x="6846" y="649"/>
                    <a:pt x="6859" y="657"/>
                    <a:pt x="6870" y="676"/>
                  </a:cubicBezTo>
                  <a:cubicBezTo>
                    <a:pt x="6898" y="683"/>
                    <a:pt x="6929" y="686"/>
                    <a:pt x="6957" y="686"/>
                  </a:cubicBezTo>
                  <a:cubicBezTo>
                    <a:pt x="6968" y="685"/>
                    <a:pt x="6978" y="684"/>
                    <a:pt x="6987" y="684"/>
                  </a:cubicBezTo>
                  <a:cubicBezTo>
                    <a:pt x="7011" y="684"/>
                    <a:pt x="7029" y="689"/>
                    <a:pt x="7029" y="705"/>
                  </a:cubicBezTo>
                  <a:lnTo>
                    <a:pt x="7048" y="705"/>
                  </a:lnTo>
                  <a:cubicBezTo>
                    <a:pt x="7068" y="677"/>
                    <a:pt x="7119" y="666"/>
                    <a:pt x="7167" y="666"/>
                  </a:cubicBezTo>
                  <a:cubicBezTo>
                    <a:pt x="7195" y="666"/>
                    <a:pt x="7223" y="670"/>
                    <a:pt x="7243" y="676"/>
                  </a:cubicBezTo>
                  <a:cubicBezTo>
                    <a:pt x="7274" y="676"/>
                    <a:pt x="7305" y="670"/>
                    <a:pt x="7330" y="651"/>
                  </a:cubicBezTo>
                  <a:cubicBezTo>
                    <a:pt x="7348" y="640"/>
                    <a:pt x="7357" y="635"/>
                    <a:pt x="7364" y="635"/>
                  </a:cubicBezTo>
                  <a:cubicBezTo>
                    <a:pt x="7370" y="635"/>
                    <a:pt x="7375" y="639"/>
                    <a:pt x="7384" y="648"/>
                  </a:cubicBezTo>
                  <a:cubicBezTo>
                    <a:pt x="7384" y="661"/>
                    <a:pt x="7417" y="672"/>
                    <a:pt x="7446" y="672"/>
                  </a:cubicBezTo>
                  <a:cubicBezTo>
                    <a:pt x="7469" y="672"/>
                    <a:pt x="7490" y="665"/>
                    <a:pt x="7490" y="645"/>
                  </a:cubicBezTo>
                  <a:lnTo>
                    <a:pt x="7509" y="667"/>
                  </a:lnTo>
                  <a:cubicBezTo>
                    <a:pt x="7513" y="672"/>
                    <a:pt x="7518" y="674"/>
                    <a:pt x="7522" y="674"/>
                  </a:cubicBezTo>
                  <a:cubicBezTo>
                    <a:pt x="7533" y="674"/>
                    <a:pt x="7543" y="659"/>
                    <a:pt x="7543" y="645"/>
                  </a:cubicBezTo>
                  <a:cubicBezTo>
                    <a:pt x="7543" y="625"/>
                    <a:pt x="7547" y="614"/>
                    <a:pt x="7553" y="614"/>
                  </a:cubicBezTo>
                  <a:cubicBezTo>
                    <a:pt x="7560" y="614"/>
                    <a:pt x="7569" y="630"/>
                    <a:pt x="7578" y="664"/>
                  </a:cubicBezTo>
                  <a:cubicBezTo>
                    <a:pt x="7578" y="687"/>
                    <a:pt x="7584" y="697"/>
                    <a:pt x="7589" y="697"/>
                  </a:cubicBezTo>
                  <a:cubicBezTo>
                    <a:pt x="7593" y="697"/>
                    <a:pt x="7597" y="692"/>
                    <a:pt x="7597" y="683"/>
                  </a:cubicBezTo>
                  <a:cubicBezTo>
                    <a:pt x="7610" y="667"/>
                    <a:pt x="7622" y="652"/>
                    <a:pt x="7634" y="652"/>
                  </a:cubicBezTo>
                  <a:cubicBezTo>
                    <a:pt x="7639" y="652"/>
                    <a:pt x="7644" y="654"/>
                    <a:pt x="7650" y="661"/>
                  </a:cubicBezTo>
                  <a:cubicBezTo>
                    <a:pt x="7669" y="661"/>
                    <a:pt x="7688" y="661"/>
                    <a:pt x="7688" y="620"/>
                  </a:cubicBezTo>
                  <a:cubicBezTo>
                    <a:pt x="7688" y="598"/>
                    <a:pt x="7706" y="598"/>
                    <a:pt x="7725" y="598"/>
                  </a:cubicBezTo>
                  <a:cubicBezTo>
                    <a:pt x="7725" y="620"/>
                    <a:pt x="7725" y="620"/>
                    <a:pt x="7706" y="642"/>
                  </a:cubicBezTo>
                  <a:lnTo>
                    <a:pt x="7741" y="642"/>
                  </a:lnTo>
                  <a:cubicBezTo>
                    <a:pt x="7760" y="642"/>
                    <a:pt x="7797" y="664"/>
                    <a:pt x="7797" y="683"/>
                  </a:cubicBezTo>
                  <a:cubicBezTo>
                    <a:pt x="7805" y="692"/>
                    <a:pt x="7813" y="697"/>
                    <a:pt x="7818" y="697"/>
                  </a:cubicBezTo>
                  <a:cubicBezTo>
                    <a:pt x="7825" y="697"/>
                    <a:pt x="7827" y="687"/>
                    <a:pt x="7816" y="664"/>
                  </a:cubicBezTo>
                  <a:cubicBezTo>
                    <a:pt x="7816" y="620"/>
                    <a:pt x="7816" y="620"/>
                    <a:pt x="7854" y="620"/>
                  </a:cubicBezTo>
                  <a:cubicBezTo>
                    <a:pt x="7872" y="620"/>
                    <a:pt x="7888" y="623"/>
                    <a:pt x="7888" y="642"/>
                  </a:cubicBezTo>
                  <a:cubicBezTo>
                    <a:pt x="7888" y="664"/>
                    <a:pt x="7888" y="664"/>
                    <a:pt x="7926" y="664"/>
                  </a:cubicBezTo>
                  <a:cubicBezTo>
                    <a:pt x="7982" y="664"/>
                    <a:pt x="8035" y="601"/>
                    <a:pt x="8054" y="561"/>
                  </a:cubicBezTo>
                  <a:cubicBezTo>
                    <a:pt x="8056" y="540"/>
                    <a:pt x="8057" y="530"/>
                    <a:pt x="8059" y="530"/>
                  </a:cubicBezTo>
                  <a:cubicBezTo>
                    <a:pt x="8061" y="530"/>
                    <a:pt x="8065" y="540"/>
                    <a:pt x="8073" y="561"/>
                  </a:cubicBezTo>
                  <a:cubicBezTo>
                    <a:pt x="8073" y="582"/>
                    <a:pt x="8092" y="582"/>
                    <a:pt x="8111" y="582"/>
                  </a:cubicBezTo>
                  <a:cubicBezTo>
                    <a:pt x="8111" y="575"/>
                    <a:pt x="8113" y="573"/>
                    <a:pt x="8115" y="573"/>
                  </a:cubicBezTo>
                  <a:cubicBezTo>
                    <a:pt x="8119" y="573"/>
                    <a:pt x="8123" y="582"/>
                    <a:pt x="8111" y="582"/>
                  </a:cubicBezTo>
                  <a:cubicBezTo>
                    <a:pt x="8111" y="601"/>
                    <a:pt x="8092" y="601"/>
                    <a:pt x="8073" y="601"/>
                  </a:cubicBezTo>
                  <a:lnTo>
                    <a:pt x="8073" y="623"/>
                  </a:lnTo>
                  <a:cubicBezTo>
                    <a:pt x="8082" y="644"/>
                    <a:pt x="8092" y="654"/>
                    <a:pt x="8101" y="654"/>
                  </a:cubicBezTo>
                  <a:cubicBezTo>
                    <a:pt x="8111" y="654"/>
                    <a:pt x="8120" y="644"/>
                    <a:pt x="8129" y="623"/>
                  </a:cubicBezTo>
                  <a:cubicBezTo>
                    <a:pt x="8139" y="614"/>
                    <a:pt x="8144" y="609"/>
                    <a:pt x="8148" y="609"/>
                  </a:cubicBezTo>
                  <a:cubicBezTo>
                    <a:pt x="8153" y="609"/>
                    <a:pt x="8158" y="614"/>
                    <a:pt x="8167" y="623"/>
                  </a:cubicBezTo>
                  <a:cubicBezTo>
                    <a:pt x="8178" y="639"/>
                    <a:pt x="8191" y="654"/>
                    <a:pt x="8197" y="654"/>
                  </a:cubicBezTo>
                  <a:cubicBezTo>
                    <a:pt x="8200" y="654"/>
                    <a:pt x="8202" y="652"/>
                    <a:pt x="8202" y="645"/>
                  </a:cubicBezTo>
                  <a:cubicBezTo>
                    <a:pt x="8223" y="645"/>
                    <a:pt x="8242" y="651"/>
                    <a:pt x="8258" y="667"/>
                  </a:cubicBezTo>
                  <a:cubicBezTo>
                    <a:pt x="8296" y="667"/>
                    <a:pt x="8311" y="667"/>
                    <a:pt x="8311" y="645"/>
                  </a:cubicBezTo>
                  <a:cubicBezTo>
                    <a:pt x="8314" y="626"/>
                    <a:pt x="8330" y="626"/>
                    <a:pt x="8349" y="626"/>
                  </a:cubicBezTo>
                  <a:cubicBezTo>
                    <a:pt x="8368" y="626"/>
                    <a:pt x="8386" y="626"/>
                    <a:pt x="8386" y="604"/>
                  </a:cubicBezTo>
                  <a:cubicBezTo>
                    <a:pt x="8386" y="586"/>
                    <a:pt x="8405" y="564"/>
                    <a:pt x="8443" y="564"/>
                  </a:cubicBezTo>
                  <a:cubicBezTo>
                    <a:pt x="8458" y="555"/>
                    <a:pt x="8468" y="549"/>
                    <a:pt x="8474" y="549"/>
                  </a:cubicBezTo>
                  <a:cubicBezTo>
                    <a:pt x="8483" y="549"/>
                    <a:pt x="8487" y="560"/>
                    <a:pt x="8496" y="586"/>
                  </a:cubicBezTo>
                  <a:cubicBezTo>
                    <a:pt x="8496" y="604"/>
                    <a:pt x="8515" y="608"/>
                    <a:pt x="8534" y="608"/>
                  </a:cubicBezTo>
                  <a:cubicBezTo>
                    <a:pt x="8549" y="608"/>
                    <a:pt x="8562" y="617"/>
                    <a:pt x="8571" y="626"/>
                  </a:cubicBezTo>
                  <a:cubicBezTo>
                    <a:pt x="8577" y="633"/>
                    <a:pt x="8581" y="636"/>
                    <a:pt x="8584" y="636"/>
                  </a:cubicBezTo>
                  <a:cubicBezTo>
                    <a:pt x="8590" y="636"/>
                    <a:pt x="8590" y="621"/>
                    <a:pt x="8590" y="608"/>
                  </a:cubicBezTo>
                  <a:lnTo>
                    <a:pt x="8590" y="564"/>
                  </a:lnTo>
                  <a:cubicBezTo>
                    <a:pt x="8609" y="564"/>
                    <a:pt x="8625" y="608"/>
                    <a:pt x="8625" y="629"/>
                  </a:cubicBezTo>
                  <a:cubicBezTo>
                    <a:pt x="8634" y="650"/>
                    <a:pt x="8639" y="660"/>
                    <a:pt x="8641" y="660"/>
                  </a:cubicBezTo>
                  <a:cubicBezTo>
                    <a:pt x="8643" y="660"/>
                    <a:pt x="8643" y="650"/>
                    <a:pt x="8643" y="629"/>
                  </a:cubicBezTo>
                  <a:cubicBezTo>
                    <a:pt x="8643" y="614"/>
                    <a:pt x="8653" y="598"/>
                    <a:pt x="8672" y="598"/>
                  </a:cubicBezTo>
                  <a:cubicBezTo>
                    <a:pt x="8679" y="598"/>
                    <a:pt x="8689" y="601"/>
                    <a:pt x="8700" y="608"/>
                  </a:cubicBezTo>
                  <a:cubicBezTo>
                    <a:pt x="8737" y="608"/>
                    <a:pt x="8772" y="608"/>
                    <a:pt x="8772" y="629"/>
                  </a:cubicBezTo>
                  <a:cubicBezTo>
                    <a:pt x="8777" y="636"/>
                    <a:pt x="8784" y="639"/>
                    <a:pt x="8791" y="639"/>
                  </a:cubicBezTo>
                  <a:cubicBezTo>
                    <a:pt x="8798" y="639"/>
                    <a:pt x="8805" y="636"/>
                    <a:pt x="8809" y="629"/>
                  </a:cubicBezTo>
                  <a:cubicBezTo>
                    <a:pt x="8819" y="619"/>
                    <a:pt x="8828" y="613"/>
                    <a:pt x="8842" y="613"/>
                  </a:cubicBezTo>
                  <a:cubicBezTo>
                    <a:pt x="8856" y="613"/>
                    <a:pt x="8874" y="619"/>
                    <a:pt x="8900" y="629"/>
                  </a:cubicBezTo>
                  <a:cubicBezTo>
                    <a:pt x="8947" y="651"/>
                    <a:pt x="8971" y="662"/>
                    <a:pt x="8983" y="662"/>
                  </a:cubicBezTo>
                  <a:cubicBezTo>
                    <a:pt x="8994" y="662"/>
                    <a:pt x="8994" y="651"/>
                    <a:pt x="8994" y="629"/>
                  </a:cubicBezTo>
                  <a:cubicBezTo>
                    <a:pt x="8994" y="619"/>
                    <a:pt x="8994" y="606"/>
                    <a:pt x="8998" y="606"/>
                  </a:cubicBezTo>
                  <a:cubicBezTo>
                    <a:pt x="9001" y="606"/>
                    <a:pt x="9005" y="613"/>
                    <a:pt x="9013" y="629"/>
                  </a:cubicBezTo>
                  <a:cubicBezTo>
                    <a:pt x="9018" y="636"/>
                    <a:pt x="9023" y="639"/>
                    <a:pt x="9029" y="639"/>
                  </a:cubicBezTo>
                  <a:cubicBezTo>
                    <a:pt x="9043" y="639"/>
                    <a:pt x="9059" y="626"/>
                    <a:pt x="9085" y="611"/>
                  </a:cubicBezTo>
                  <a:cubicBezTo>
                    <a:pt x="9101" y="586"/>
                    <a:pt x="9107" y="557"/>
                    <a:pt x="9104" y="526"/>
                  </a:cubicBezTo>
                  <a:cubicBezTo>
                    <a:pt x="9104" y="503"/>
                    <a:pt x="9104" y="493"/>
                    <a:pt x="9111" y="493"/>
                  </a:cubicBezTo>
                  <a:cubicBezTo>
                    <a:pt x="9117" y="493"/>
                    <a:pt x="9126" y="498"/>
                    <a:pt x="9142" y="507"/>
                  </a:cubicBezTo>
                  <a:cubicBezTo>
                    <a:pt x="9164" y="510"/>
                    <a:pt x="9179" y="529"/>
                    <a:pt x="9179" y="548"/>
                  </a:cubicBezTo>
                  <a:cubicBezTo>
                    <a:pt x="9179" y="561"/>
                    <a:pt x="9170" y="570"/>
                    <a:pt x="9160" y="570"/>
                  </a:cubicBezTo>
                  <a:lnTo>
                    <a:pt x="9142" y="570"/>
                  </a:lnTo>
                  <a:cubicBezTo>
                    <a:pt x="9142" y="592"/>
                    <a:pt x="9142" y="611"/>
                    <a:pt x="9179" y="611"/>
                  </a:cubicBezTo>
                  <a:cubicBezTo>
                    <a:pt x="9187" y="622"/>
                    <a:pt x="9196" y="627"/>
                    <a:pt x="9202" y="627"/>
                  </a:cubicBezTo>
                  <a:cubicBezTo>
                    <a:pt x="9209" y="627"/>
                    <a:pt x="9214" y="622"/>
                    <a:pt x="9214" y="611"/>
                  </a:cubicBezTo>
                  <a:cubicBezTo>
                    <a:pt x="9233" y="633"/>
                    <a:pt x="9270" y="633"/>
                    <a:pt x="9308" y="633"/>
                  </a:cubicBezTo>
                  <a:cubicBezTo>
                    <a:pt x="9342" y="633"/>
                    <a:pt x="9399" y="636"/>
                    <a:pt x="9417" y="655"/>
                  </a:cubicBezTo>
                  <a:cubicBezTo>
                    <a:pt x="9455" y="655"/>
                    <a:pt x="9471" y="655"/>
                    <a:pt x="9471" y="636"/>
                  </a:cubicBezTo>
                  <a:cubicBezTo>
                    <a:pt x="9473" y="610"/>
                    <a:pt x="9479" y="599"/>
                    <a:pt x="9483" y="599"/>
                  </a:cubicBezTo>
                  <a:cubicBezTo>
                    <a:pt x="9487" y="599"/>
                    <a:pt x="9490" y="605"/>
                    <a:pt x="9490" y="614"/>
                  </a:cubicBezTo>
                  <a:cubicBezTo>
                    <a:pt x="9501" y="641"/>
                    <a:pt x="9600" y="660"/>
                    <a:pt x="9677" y="660"/>
                  </a:cubicBezTo>
                  <a:cubicBezTo>
                    <a:pt x="9721" y="660"/>
                    <a:pt x="9758" y="654"/>
                    <a:pt x="9765" y="639"/>
                  </a:cubicBezTo>
                  <a:lnTo>
                    <a:pt x="9803" y="639"/>
                  </a:lnTo>
                  <a:cubicBezTo>
                    <a:pt x="9822" y="649"/>
                    <a:pt x="9861" y="654"/>
                    <a:pt x="9897" y="654"/>
                  </a:cubicBezTo>
                  <a:cubicBezTo>
                    <a:pt x="9930" y="654"/>
                    <a:pt x="9960" y="649"/>
                    <a:pt x="9969" y="639"/>
                  </a:cubicBezTo>
                  <a:lnTo>
                    <a:pt x="10025" y="639"/>
                  </a:lnTo>
                  <a:cubicBezTo>
                    <a:pt x="10043" y="650"/>
                    <a:pt x="10056" y="655"/>
                    <a:pt x="10067" y="655"/>
                  </a:cubicBezTo>
                  <a:cubicBezTo>
                    <a:pt x="10079" y="655"/>
                    <a:pt x="10088" y="650"/>
                    <a:pt x="10097" y="639"/>
                  </a:cubicBezTo>
                  <a:cubicBezTo>
                    <a:pt x="10111" y="626"/>
                    <a:pt x="10115" y="611"/>
                    <a:pt x="10116" y="611"/>
                  </a:cubicBezTo>
                  <a:cubicBezTo>
                    <a:pt x="10116" y="611"/>
                    <a:pt x="10116" y="614"/>
                    <a:pt x="10116" y="620"/>
                  </a:cubicBezTo>
                  <a:cubicBezTo>
                    <a:pt x="10116" y="639"/>
                    <a:pt x="10154" y="642"/>
                    <a:pt x="10226" y="642"/>
                  </a:cubicBezTo>
                  <a:cubicBezTo>
                    <a:pt x="10301" y="642"/>
                    <a:pt x="10301" y="642"/>
                    <a:pt x="10282" y="620"/>
                  </a:cubicBezTo>
                  <a:cubicBezTo>
                    <a:pt x="10303" y="615"/>
                    <a:pt x="10318" y="612"/>
                    <a:pt x="10328" y="612"/>
                  </a:cubicBezTo>
                  <a:cubicBezTo>
                    <a:pt x="10354" y="612"/>
                    <a:pt x="10354" y="626"/>
                    <a:pt x="10354" y="642"/>
                  </a:cubicBezTo>
                  <a:cubicBezTo>
                    <a:pt x="10346" y="661"/>
                    <a:pt x="10349" y="672"/>
                    <a:pt x="10357" y="672"/>
                  </a:cubicBezTo>
                  <a:cubicBezTo>
                    <a:pt x="10366" y="672"/>
                    <a:pt x="10382" y="657"/>
                    <a:pt x="10392" y="623"/>
                  </a:cubicBezTo>
                  <a:cubicBezTo>
                    <a:pt x="10403" y="598"/>
                    <a:pt x="10421" y="587"/>
                    <a:pt x="10433" y="587"/>
                  </a:cubicBezTo>
                  <a:cubicBezTo>
                    <a:pt x="10442" y="587"/>
                    <a:pt x="10448" y="592"/>
                    <a:pt x="10448" y="601"/>
                  </a:cubicBezTo>
                  <a:cubicBezTo>
                    <a:pt x="10448" y="623"/>
                    <a:pt x="10430" y="623"/>
                    <a:pt x="10411" y="623"/>
                  </a:cubicBezTo>
                  <a:cubicBezTo>
                    <a:pt x="10411" y="623"/>
                    <a:pt x="10411" y="642"/>
                    <a:pt x="10411" y="664"/>
                  </a:cubicBezTo>
                  <a:cubicBezTo>
                    <a:pt x="10430" y="664"/>
                    <a:pt x="10430" y="664"/>
                    <a:pt x="10448" y="642"/>
                  </a:cubicBezTo>
                  <a:cubicBezTo>
                    <a:pt x="10461" y="642"/>
                    <a:pt x="10477" y="636"/>
                    <a:pt x="10483" y="623"/>
                  </a:cubicBezTo>
                  <a:cubicBezTo>
                    <a:pt x="10502" y="604"/>
                    <a:pt x="10502" y="576"/>
                    <a:pt x="10486" y="561"/>
                  </a:cubicBezTo>
                  <a:cubicBezTo>
                    <a:pt x="10467" y="539"/>
                    <a:pt x="10486" y="539"/>
                    <a:pt x="10505" y="539"/>
                  </a:cubicBezTo>
                  <a:cubicBezTo>
                    <a:pt x="10539" y="561"/>
                    <a:pt x="10539" y="582"/>
                    <a:pt x="10521" y="601"/>
                  </a:cubicBezTo>
                  <a:cubicBezTo>
                    <a:pt x="10502" y="601"/>
                    <a:pt x="10502" y="623"/>
                    <a:pt x="10502" y="642"/>
                  </a:cubicBezTo>
                  <a:cubicBezTo>
                    <a:pt x="10502" y="646"/>
                    <a:pt x="10505" y="648"/>
                    <a:pt x="10511" y="648"/>
                  </a:cubicBezTo>
                  <a:cubicBezTo>
                    <a:pt x="10535" y="648"/>
                    <a:pt x="10599" y="615"/>
                    <a:pt x="10615" y="582"/>
                  </a:cubicBezTo>
                  <a:lnTo>
                    <a:pt x="10615" y="601"/>
                  </a:lnTo>
                  <a:cubicBezTo>
                    <a:pt x="10615" y="623"/>
                    <a:pt x="10649" y="623"/>
                    <a:pt x="10687" y="623"/>
                  </a:cubicBezTo>
                  <a:cubicBezTo>
                    <a:pt x="10724" y="623"/>
                    <a:pt x="10743" y="623"/>
                    <a:pt x="10743" y="604"/>
                  </a:cubicBezTo>
                  <a:cubicBezTo>
                    <a:pt x="10743" y="584"/>
                    <a:pt x="10743" y="564"/>
                    <a:pt x="10758" y="563"/>
                  </a:cubicBezTo>
                  <a:lnTo>
                    <a:pt x="10758" y="563"/>
                  </a:lnTo>
                  <a:cubicBezTo>
                    <a:pt x="10743" y="561"/>
                    <a:pt x="10743" y="540"/>
                    <a:pt x="10743" y="520"/>
                  </a:cubicBezTo>
                  <a:lnTo>
                    <a:pt x="10743" y="520"/>
                  </a:lnTo>
                  <a:cubicBezTo>
                    <a:pt x="10762" y="532"/>
                    <a:pt x="10781" y="545"/>
                    <a:pt x="10796" y="564"/>
                  </a:cubicBezTo>
                  <a:cubicBezTo>
                    <a:pt x="10832" y="605"/>
                    <a:pt x="10881" y="627"/>
                    <a:pt x="10933" y="627"/>
                  </a:cubicBezTo>
                  <a:cubicBezTo>
                    <a:pt x="10937" y="627"/>
                    <a:pt x="10940" y="627"/>
                    <a:pt x="10944" y="626"/>
                  </a:cubicBezTo>
                  <a:cubicBezTo>
                    <a:pt x="10981" y="626"/>
                    <a:pt x="11038" y="626"/>
                    <a:pt x="11053" y="648"/>
                  </a:cubicBezTo>
                  <a:cubicBezTo>
                    <a:pt x="11091" y="648"/>
                    <a:pt x="11110" y="648"/>
                    <a:pt x="11110" y="626"/>
                  </a:cubicBezTo>
                  <a:lnTo>
                    <a:pt x="11147" y="629"/>
                  </a:lnTo>
                  <a:cubicBezTo>
                    <a:pt x="11157" y="639"/>
                    <a:pt x="11170" y="644"/>
                    <a:pt x="11181" y="644"/>
                  </a:cubicBezTo>
                  <a:cubicBezTo>
                    <a:pt x="11192" y="644"/>
                    <a:pt x="11201" y="639"/>
                    <a:pt x="11201" y="629"/>
                  </a:cubicBezTo>
                  <a:cubicBezTo>
                    <a:pt x="11207" y="622"/>
                    <a:pt x="11213" y="620"/>
                    <a:pt x="11219" y="620"/>
                  </a:cubicBezTo>
                  <a:cubicBezTo>
                    <a:pt x="11232" y="620"/>
                    <a:pt x="11244" y="629"/>
                    <a:pt x="11257" y="629"/>
                  </a:cubicBezTo>
                  <a:cubicBezTo>
                    <a:pt x="11274" y="648"/>
                    <a:pt x="11283" y="658"/>
                    <a:pt x="11287" y="658"/>
                  </a:cubicBezTo>
                  <a:cubicBezTo>
                    <a:pt x="11291" y="658"/>
                    <a:pt x="11286" y="642"/>
                    <a:pt x="11276" y="608"/>
                  </a:cubicBezTo>
                  <a:cubicBezTo>
                    <a:pt x="11276" y="589"/>
                    <a:pt x="11238" y="567"/>
                    <a:pt x="11222" y="567"/>
                  </a:cubicBezTo>
                  <a:lnTo>
                    <a:pt x="11166" y="567"/>
                  </a:lnTo>
                  <a:lnTo>
                    <a:pt x="11222" y="545"/>
                  </a:lnTo>
                  <a:cubicBezTo>
                    <a:pt x="11238" y="545"/>
                    <a:pt x="11276" y="526"/>
                    <a:pt x="11276" y="504"/>
                  </a:cubicBezTo>
                  <a:cubicBezTo>
                    <a:pt x="11276" y="504"/>
                    <a:pt x="11276" y="482"/>
                    <a:pt x="11295" y="482"/>
                  </a:cubicBezTo>
                  <a:cubicBezTo>
                    <a:pt x="11295" y="482"/>
                    <a:pt x="11295" y="504"/>
                    <a:pt x="11295" y="526"/>
                  </a:cubicBezTo>
                  <a:cubicBezTo>
                    <a:pt x="11279" y="542"/>
                    <a:pt x="11273" y="564"/>
                    <a:pt x="11276" y="589"/>
                  </a:cubicBezTo>
                  <a:cubicBezTo>
                    <a:pt x="11287" y="614"/>
                    <a:pt x="11312" y="632"/>
                    <a:pt x="11330" y="632"/>
                  </a:cubicBezTo>
                  <a:cubicBezTo>
                    <a:pt x="11341" y="632"/>
                    <a:pt x="11350" y="625"/>
                    <a:pt x="11351" y="608"/>
                  </a:cubicBezTo>
                  <a:cubicBezTo>
                    <a:pt x="11367" y="608"/>
                    <a:pt x="11367" y="608"/>
                    <a:pt x="11385" y="629"/>
                  </a:cubicBezTo>
                  <a:cubicBezTo>
                    <a:pt x="11385" y="639"/>
                    <a:pt x="11389" y="644"/>
                    <a:pt x="11394" y="644"/>
                  </a:cubicBezTo>
                  <a:cubicBezTo>
                    <a:pt x="11401" y="644"/>
                    <a:pt x="11412" y="634"/>
                    <a:pt x="11423" y="611"/>
                  </a:cubicBezTo>
                  <a:cubicBezTo>
                    <a:pt x="11432" y="589"/>
                    <a:pt x="11442" y="578"/>
                    <a:pt x="11451" y="578"/>
                  </a:cubicBezTo>
                  <a:cubicBezTo>
                    <a:pt x="11461" y="578"/>
                    <a:pt x="11470" y="589"/>
                    <a:pt x="11479" y="611"/>
                  </a:cubicBezTo>
                  <a:cubicBezTo>
                    <a:pt x="11500" y="635"/>
                    <a:pt x="11535" y="645"/>
                    <a:pt x="11560" y="645"/>
                  </a:cubicBezTo>
                  <a:cubicBezTo>
                    <a:pt x="11577" y="645"/>
                    <a:pt x="11589" y="640"/>
                    <a:pt x="11589" y="633"/>
                  </a:cubicBezTo>
                  <a:cubicBezTo>
                    <a:pt x="11589" y="607"/>
                    <a:pt x="11608" y="598"/>
                    <a:pt x="11627" y="598"/>
                  </a:cubicBezTo>
                  <a:cubicBezTo>
                    <a:pt x="11641" y="598"/>
                    <a:pt x="11655" y="603"/>
                    <a:pt x="11661" y="611"/>
                  </a:cubicBezTo>
                  <a:cubicBezTo>
                    <a:pt x="11667" y="622"/>
                    <a:pt x="11678" y="627"/>
                    <a:pt x="11689" y="627"/>
                  </a:cubicBezTo>
                  <a:cubicBezTo>
                    <a:pt x="11700" y="627"/>
                    <a:pt x="11711" y="622"/>
                    <a:pt x="11718" y="611"/>
                  </a:cubicBezTo>
                  <a:cubicBezTo>
                    <a:pt x="11718" y="626"/>
                    <a:pt x="11727" y="642"/>
                    <a:pt x="11739" y="642"/>
                  </a:cubicBezTo>
                  <a:cubicBezTo>
                    <a:pt x="11744" y="642"/>
                    <a:pt x="11750" y="639"/>
                    <a:pt x="11755" y="633"/>
                  </a:cubicBezTo>
                  <a:cubicBezTo>
                    <a:pt x="11755" y="633"/>
                    <a:pt x="11774" y="633"/>
                    <a:pt x="11755" y="614"/>
                  </a:cubicBezTo>
                  <a:lnTo>
                    <a:pt x="11790" y="570"/>
                  </a:lnTo>
                  <a:cubicBezTo>
                    <a:pt x="11774" y="570"/>
                    <a:pt x="11774" y="551"/>
                    <a:pt x="11774" y="529"/>
                  </a:cubicBezTo>
                  <a:cubicBezTo>
                    <a:pt x="11774" y="524"/>
                    <a:pt x="11779" y="521"/>
                    <a:pt x="11786" y="521"/>
                  </a:cubicBezTo>
                  <a:cubicBezTo>
                    <a:pt x="11808" y="521"/>
                    <a:pt x="11856" y="545"/>
                    <a:pt x="11884" y="592"/>
                  </a:cubicBezTo>
                  <a:lnTo>
                    <a:pt x="11918" y="636"/>
                  </a:lnTo>
                  <a:cubicBezTo>
                    <a:pt x="11918" y="614"/>
                    <a:pt x="11921" y="592"/>
                    <a:pt x="11921" y="592"/>
                  </a:cubicBezTo>
                  <a:cubicBezTo>
                    <a:pt x="11937" y="592"/>
                    <a:pt x="11956" y="592"/>
                    <a:pt x="11956" y="614"/>
                  </a:cubicBezTo>
                  <a:cubicBezTo>
                    <a:pt x="11956" y="636"/>
                    <a:pt x="11956" y="636"/>
                    <a:pt x="11975" y="636"/>
                  </a:cubicBezTo>
                  <a:cubicBezTo>
                    <a:pt x="11987" y="636"/>
                    <a:pt x="11993" y="626"/>
                    <a:pt x="11993" y="614"/>
                  </a:cubicBezTo>
                  <a:cubicBezTo>
                    <a:pt x="11993" y="590"/>
                    <a:pt x="11993" y="580"/>
                    <a:pt x="11997" y="580"/>
                  </a:cubicBezTo>
                  <a:cubicBezTo>
                    <a:pt x="12000" y="580"/>
                    <a:pt x="12004" y="586"/>
                    <a:pt x="12012" y="595"/>
                  </a:cubicBezTo>
                  <a:cubicBezTo>
                    <a:pt x="12022" y="615"/>
                    <a:pt x="12031" y="626"/>
                    <a:pt x="12040" y="626"/>
                  </a:cubicBezTo>
                  <a:cubicBezTo>
                    <a:pt x="12050" y="626"/>
                    <a:pt x="12059" y="615"/>
                    <a:pt x="12069" y="595"/>
                  </a:cubicBezTo>
                  <a:cubicBezTo>
                    <a:pt x="12069" y="573"/>
                    <a:pt x="12069" y="562"/>
                    <a:pt x="12071" y="562"/>
                  </a:cubicBezTo>
                  <a:cubicBezTo>
                    <a:pt x="12073" y="562"/>
                    <a:pt x="12076" y="573"/>
                    <a:pt x="12084" y="595"/>
                  </a:cubicBezTo>
                  <a:cubicBezTo>
                    <a:pt x="12084" y="617"/>
                    <a:pt x="12100" y="633"/>
                    <a:pt x="12122" y="636"/>
                  </a:cubicBezTo>
                  <a:lnTo>
                    <a:pt x="12122" y="617"/>
                  </a:lnTo>
                  <a:cubicBezTo>
                    <a:pt x="12122" y="591"/>
                    <a:pt x="12128" y="581"/>
                    <a:pt x="12137" y="581"/>
                  </a:cubicBezTo>
                  <a:cubicBezTo>
                    <a:pt x="12144" y="581"/>
                    <a:pt x="12152" y="586"/>
                    <a:pt x="12160" y="595"/>
                  </a:cubicBezTo>
                  <a:cubicBezTo>
                    <a:pt x="12160" y="606"/>
                    <a:pt x="12164" y="611"/>
                    <a:pt x="12173" y="611"/>
                  </a:cubicBezTo>
                  <a:cubicBezTo>
                    <a:pt x="12182" y="611"/>
                    <a:pt x="12196" y="606"/>
                    <a:pt x="12213" y="595"/>
                  </a:cubicBezTo>
                  <a:cubicBezTo>
                    <a:pt x="12250" y="595"/>
                    <a:pt x="12269" y="595"/>
                    <a:pt x="12269" y="617"/>
                  </a:cubicBezTo>
                  <a:cubicBezTo>
                    <a:pt x="12269" y="637"/>
                    <a:pt x="12269" y="648"/>
                    <a:pt x="12272" y="648"/>
                  </a:cubicBezTo>
                  <a:cubicBezTo>
                    <a:pt x="12274" y="648"/>
                    <a:pt x="12279" y="637"/>
                    <a:pt x="12288" y="617"/>
                  </a:cubicBezTo>
                  <a:cubicBezTo>
                    <a:pt x="12297" y="606"/>
                    <a:pt x="12302" y="601"/>
                    <a:pt x="12309" y="601"/>
                  </a:cubicBezTo>
                  <a:cubicBezTo>
                    <a:pt x="12316" y="601"/>
                    <a:pt x="12326" y="606"/>
                    <a:pt x="12344" y="617"/>
                  </a:cubicBezTo>
                  <a:cubicBezTo>
                    <a:pt x="12352" y="628"/>
                    <a:pt x="12356" y="633"/>
                    <a:pt x="12360" y="633"/>
                  </a:cubicBezTo>
                  <a:cubicBezTo>
                    <a:pt x="12365" y="633"/>
                    <a:pt x="12369" y="628"/>
                    <a:pt x="12379" y="617"/>
                  </a:cubicBezTo>
                  <a:cubicBezTo>
                    <a:pt x="12379" y="576"/>
                    <a:pt x="12379" y="554"/>
                    <a:pt x="12363" y="554"/>
                  </a:cubicBezTo>
                  <a:cubicBezTo>
                    <a:pt x="12344" y="554"/>
                    <a:pt x="12344" y="554"/>
                    <a:pt x="12344" y="532"/>
                  </a:cubicBezTo>
                  <a:lnTo>
                    <a:pt x="12344" y="532"/>
                  </a:lnTo>
                  <a:lnTo>
                    <a:pt x="12379" y="535"/>
                  </a:lnTo>
                  <a:cubicBezTo>
                    <a:pt x="12407" y="535"/>
                    <a:pt x="12432" y="529"/>
                    <a:pt x="12454" y="514"/>
                  </a:cubicBezTo>
                  <a:cubicBezTo>
                    <a:pt x="12485" y="496"/>
                    <a:pt x="12490" y="464"/>
                    <a:pt x="12472" y="464"/>
                  </a:cubicBezTo>
                  <a:cubicBezTo>
                    <a:pt x="12467" y="464"/>
                    <a:pt x="12461" y="465"/>
                    <a:pt x="12454" y="470"/>
                  </a:cubicBezTo>
                  <a:lnTo>
                    <a:pt x="12435" y="448"/>
                  </a:lnTo>
                  <a:cubicBezTo>
                    <a:pt x="12435" y="416"/>
                    <a:pt x="12426" y="401"/>
                    <a:pt x="12416" y="401"/>
                  </a:cubicBezTo>
                  <a:cubicBezTo>
                    <a:pt x="12407" y="401"/>
                    <a:pt x="12398" y="416"/>
                    <a:pt x="12398" y="448"/>
                  </a:cubicBezTo>
                  <a:cubicBezTo>
                    <a:pt x="12398" y="482"/>
                    <a:pt x="12398" y="498"/>
                    <a:pt x="12394" y="498"/>
                  </a:cubicBezTo>
                  <a:cubicBezTo>
                    <a:pt x="12392" y="498"/>
                    <a:pt x="12387" y="488"/>
                    <a:pt x="12379" y="470"/>
                  </a:cubicBezTo>
                  <a:cubicBezTo>
                    <a:pt x="12382" y="429"/>
                    <a:pt x="12363" y="429"/>
                    <a:pt x="12344" y="426"/>
                  </a:cubicBezTo>
                  <a:cubicBezTo>
                    <a:pt x="12326" y="426"/>
                    <a:pt x="12326" y="426"/>
                    <a:pt x="12326" y="407"/>
                  </a:cubicBezTo>
                  <a:cubicBezTo>
                    <a:pt x="12326" y="385"/>
                    <a:pt x="12310" y="366"/>
                    <a:pt x="12288" y="363"/>
                  </a:cubicBezTo>
                  <a:cubicBezTo>
                    <a:pt x="12269" y="363"/>
                    <a:pt x="12269" y="363"/>
                    <a:pt x="12269" y="385"/>
                  </a:cubicBezTo>
                  <a:cubicBezTo>
                    <a:pt x="12277" y="394"/>
                    <a:pt x="12275" y="399"/>
                    <a:pt x="12269" y="399"/>
                  </a:cubicBezTo>
                  <a:cubicBezTo>
                    <a:pt x="12261" y="399"/>
                    <a:pt x="12244" y="389"/>
                    <a:pt x="12235" y="363"/>
                  </a:cubicBezTo>
                  <a:cubicBezTo>
                    <a:pt x="12227" y="354"/>
                    <a:pt x="12222" y="349"/>
                    <a:pt x="12220" y="349"/>
                  </a:cubicBezTo>
                  <a:cubicBezTo>
                    <a:pt x="12216" y="349"/>
                    <a:pt x="12216" y="359"/>
                    <a:pt x="12216" y="385"/>
                  </a:cubicBezTo>
                  <a:cubicBezTo>
                    <a:pt x="12216" y="405"/>
                    <a:pt x="12207" y="416"/>
                    <a:pt x="12195" y="416"/>
                  </a:cubicBezTo>
                  <a:cubicBezTo>
                    <a:pt x="12183" y="416"/>
                    <a:pt x="12169" y="405"/>
                    <a:pt x="12160" y="385"/>
                  </a:cubicBezTo>
                  <a:lnTo>
                    <a:pt x="12122" y="385"/>
                  </a:lnTo>
                  <a:cubicBezTo>
                    <a:pt x="12106" y="385"/>
                    <a:pt x="12103" y="404"/>
                    <a:pt x="12103" y="426"/>
                  </a:cubicBezTo>
                  <a:cubicBezTo>
                    <a:pt x="12103" y="449"/>
                    <a:pt x="12103" y="459"/>
                    <a:pt x="12100" y="459"/>
                  </a:cubicBezTo>
                  <a:cubicBezTo>
                    <a:pt x="12098" y="459"/>
                    <a:pt x="12094" y="454"/>
                    <a:pt x="12087" y="445"/>
                  </a:cubicBezTo>
                  <a:cubicBezTo>
                    <a:pt x="12075" y="435"/>
                    <a:pt x="12069" y="420"/>
                    <a:pt x="12069" y="404"/>
                  </a:cubicBezTo>
                  <a:cubicBezTo>
                    <a:pt x="12069" y="382"/>
                    <a:pt x="12050" y="382"/>
                    <a:pt x="12031" y="382"/>
                  </a:cubicBezTo>
                  <a:cubicBezTo>
                    <a:pt x="12012" y="382"/>
                    <a:pt x="11975" y="382"/>
                    <a:pt x="11975" y="404"/>
                  </a:cubicBezTo>
                  <a:cubicBezTo>
                    <a:pt x="11975" y="398"/>
                    <a:pt x="11975" y="390"/>
                    <a:pt x="11975" y="382"/>
                  </a:cubicBezTo>
                  <a:cubicBezTo>
                    <a:pt x="11962" y="382"/>
                    <a:pt x="11959" y="372"/>
                    <a:pt x="11958" y="372"/>
                  </a:cubicBezTo>
                  <a:cubicBezTo>
                    <a:pt x="11957" y="372"/>
                    <a:pt x="11957" y="375"/>
                    <a:pt x="11956" y="382"/>
                  </a:cubicBezTo>
                  <a:cubicBezTo>
                    <a:pt x="11937" y="379"/>
                    <a:pt x="11918" y="373"/>
                    <a:pt x="11903" y="360"/>
                  </a:cubicBezTo>
                  <a:cubicBezTo>
                    <a:pt x="11896" y="357"/>
                    <a:pt x="11889" y="355"/>
                    <a:pt x="11882" y="355"/>
                  </a:cubicBezTo>
                  <a:cubicBezTo>
                    <a:pt x="11850" y="355"/>
                    <a:pt x="11821" y="389"/>
                    <a:pt x="11865" y="423"/>
                  </a:cubicBezTo>
                  <a:lnTo>
                    <a:pt x="11846" y="423"/>
                  </a:lnTo>
                  <a:cubicBezTo>
                    <a:pt x="11827" y="423"/>
                    <a:pt x="11827" y="445"/>
                    <a:pt x="11827" y="445"/>
                  </a:cubicBezTo>
                  <a:cubicBezTo>
                    <a:pt x="11827" y="463"/>
                    <a:pt x="11809" y="463"/>
                    <a:pt x="11790" y="463"/>
                  </a:cubicBezTo>
                  <a:cubicBezTo>
                    <a:pt x="11790" y="463"/>
                    <a:pt x="11790" y="445"/>
                    <a:pt x="11793" y="423"/>
                  </a:cubicBezTo>
                  <a:cubicBezTo>
                    <a:pt x="11804" y="386"/>
                    <a:pt x="11796" y="363"/>
                    <a:pt x="11783" y="363"/>
                  </a:cubicBezTo>
                  <a:cubicBezTo>
                    <a:pt x="11774" y="363"/>
                    <a:pt x="11763" y="375"/>
                    <a:pt x="11755" y="401"/>
                  </a:cubicBezTo>
                  <a:lnTo>
                    <a:pt x="11755" y="382"/>
                  </a:lnTo>
                  <a:cubicBezTo>
                    <a:pt x="11755" y="371"/>
                    <a:pt x="11750" y="365"/>
                    <a:pt x="11740" y="365"/>
                  </a:cubicBezTo>
                  <a:cubicBezTo>
                    <a:pt x="11731" y="365"/>
                    <a:pt x="11717" y="370"/>
                    <a:pt x="11699" y="379"/>
                  </a:cubicBezTo>
                  <a:cubicBezTo>
                    <a:pt x="11680" y="379"/>
                    <a:pt x="11661" y="423"/>
                    <a:pt x="11661" y="441"/>
                  </a:cubicBezTo>
                  <a:cubicBezTo>
                    <a:pt x="11664" y="454"/>
                    <a:pt x="11655" y="463"/>
                    <a:pt x="11642" y="463"/>
                  </a:cubicBezTo>
                  <a:cubicBezTo>
                    <a:pt x="11627" y="463"/>
                    <a:pt x="11627" y="463"/>
                    <a:pt x="11627" y="441"/>
                  </a:cubicBezTo>
                  <a:cubicBezTo>
                    <a:pt x="11627" y="421"/>
                    <a:pt x="11617" y="411"/>
                    <a:pt x="11606" y="411"/>
                  </a:cubicBezTo>
                  <a:cubicBezTo>
                    <a:pt x="11594" y="411"/>
                    <a:pt x="11580" y="421"/>
                    <a:pt x="11570" y="441"/>
                  </a:cubicBezTo>
                  <a:lnTo>
                    <a:pt x="11570" y="420"/>
                  </a:lnTo>
                  <a:cubicBezTo>
                    <a:pt x="11570" y="406"/>
                    <a:pt x="11561" y="392"/>
                    <a:pt x="11524" y="392"/>
                  </a:cubicBezTo>
                  <a:cubicBezTo>
                    <a:pt x="11508" y="392"/>
                    <a:pt x="11488" y="394"/>
                    <a:pt x="11461" y="401"/>
                  </a:cubicBezTo>
                  <a:cubicBezTo>
                    <a:pt x="11385" y="398"/>
                    <a:pt x="11332" y="398"/>
                    <a:pt x="11332" y="376"/>
                  </a:cubicBezTo>
                  <a:cubicBezTo>
                    <a:pt x="11332" y="372"/>
                    <a:pt x="11330" y="371"/>
                    <a:pt x="11326" y="371"/>
                  </a:cubicBezTo>
                  <a:cubicBezTo>
                    <a:pt x="11307" y="371"/>
                    <a:pt x="11250" y="405"/>
                    <a:pt x="11219" y="438"/>
                  </a:cubicBezTo>
                  <a:cubicBezTo>
                    <a:pt x="11219" y="420"/>
                    <a:pt x="11204" y="416"/>
                    <a:pt x="11166" y="416"/>
                  </a:cubicBezTo>
                  <a:cubicBezTo>
                    <a:pt x="11110" y="416"/>
                    <a:pt x="11110" y="416"/>
                    <a:pt x="11110" y="398"/>
                  </a:cubicBezTo>
                  <a:cubicBezTo>
                    <a:pt x="11119" y="376"/>
                    <a:pt x="11124" y="365"/>
                    <a:pt x="11121" y="365"/>
                  </a:cubicBezTo>
                  <a:lnTo>
                    <a:pt x="11121" y="365"/>
                  </a:lnTo>
                  <a:cubicBezTo>
                    <a:pt x="11119" y="365"/>
                    <a:pt x="11110" y="376"/>
                    <a:pt x="11091" y="398"/>
                  </a:cubicBezTo>
                  <a:cubicBezTo>
                    <a:pt x="11084" y="412"/>
                    <a:pt x="11071" y="418"/>
                    <a:pt x="11058" y="418"/>
                  </a:cubicBezTo>
                  <a:cubicBezTo>
                    <a:pt x="11037" y="418"/>
                    <a:pt x="11015" y="401"/>
                    <a:pt x="11019" y="376"/>
                  </a:cubicBezTo>
                  <a:cubicBezTo>
                    <a:pt x="11019" y="354"/>
                    <a:pt x="11000" y="354"/>
                    <a:pt x="10962" y="354"/>
                  </a:cubicBezTo>
                  <a:cubicBezTo>
                    <a:pt x="10944" y="373"/>
                    <a:pt x="10909" y="373"/>
                    <a:pt x="10872" y="373"/>
                  </a:cubicBezTo>
                  <a:cubicBezTo>
                    <a:pt x="10815" y="373"/>
                    <a:pt x="10815" y="373"/>
                    <a:pt x="10815" y="413"/>
                  </a:cubicBezTo>
                  <a:cubicBezTo>
                    <a:pt x="10815" y="457"/>
                    <a:pt x="10796" y="457"/>
                    <a:pt x="10762" y="457"/>
                  </a:cubicBezTo>
                  <a:cubicBezTo>
                    <a:pt x="10743" y="457"/>
                    <a:pt x="10724" y="457"/>
                    <a:pt x="10724" y="435"/>
                  </a:cubicBezTo>
                  <a:cubicBezTo>
                    <a:pt x="10715" y="423"/>
                    <a:pt x="10702" y="416"/>
                    <a:pt x="10687" y="413"/>
                  </a:cubicBezTo>
                  <a:cubicBezTo>
                    <a:pt x="10668" y="413"/>
                    <a:pt x="10649" y="413"/>
                    <a:pt x="10649" y="391"/>
                  </a:cubicBezTo>
                  <a:cubicBezTo>
                    <a:pt x="10638" y="380"/>
                    <a:pt x="10620" y="372"/>
                    <a:pt x="10603" y="372"/>
                  </a:cubicBezTo>
                  <a:cubicBezTo>
                    <a:pt x="10601" y="372"/>
                    <a:pt x="10598" y="372"/>
                    <a:pt x="10596" y="373"/>
                  </a:cubicBezTo>
                  <a:cubicBezTo>
                    <a:pt x="10558" y="369"/>
                    <a:pt x="10521" y="369"/>
                    <a:pt x="10521" y="351"/>
                  </a:cubicBezTo>
                  <a:cubicBezTo>
                    <a:pt x="10505" y="351"/>
                    <a:pt x="10505" y="351"/>
                    <a:pt x="10505" y="369"/>
                  </a:cubicBezTo>
                  <a:cubicBezTo>
                    <a:pt x="10505" y="385"/>
                    <a:pt x="10495" y="400"/>
                    <a:pt x="10463" y="400"/>
                  </a:cubicBezTo>
                  <a:cubicBezTo>
                    <a:pt x="10450" y="400"/>
                    <a:pt x="10433" y="398"/>
                    <a:pt x="10411" y="391"/>
                  </a:cubicBezTo>
                  <a:cubicBezTo>
                    <a:pt x="10402" y="391"/>
                    <a:pt x="10393" y="391"/>
                    <a:pt x="10384" y="391"/>
                  </a:cubicBezTo>
                  <a:cubicBezTo>
                    <a:pt x="10352" y="391"/>
                    <a:pt x="10320" y="393"/>
                    <a:pt x="10320" y="410"/>
                  </a:cubicBezTo>
                  <a:cubicBezTo>
                    <a:pt x="10301" y="410"/>
                    <a:pt x="10301" y="410"/>
                    <a:pt x="10301" y="388"/>
                  </a:cubicBezTo>
                  <a:cubicBezTo>
                    <a:pt x="10301" y="368"/>
                    <a:pt x="10292" y="358"/>
                    <a:pt x="10278" y="358"/>
                  </a:cubicBezTo>
                  <a:cubicBezTo>
                    <a:pt x="10264" y="358"/>
                    <a:pt x="10245" y="368"/>
                    <a:pt x="10226" y="388"/>
                  </a:cubicBezTo>
                  <a:cubicBezTo>
                    <a:pt x="10226" y="399"/>
                    <a:pt x="10222" y="405"/>
                    <a:pt x="10216" y="405"/>
                  </a:cubicBezTo>
                  <a:cubicBezTo>
                    <a:pt x="10209" y="405"/>
                    <a:pt x="10201" y="399"/>
                    <a:pt x="10191" y="388"/>
                  </a:cubicBezTo>
                  <a:cubicBezTo>
                    <a:pt x="10176" y="391"/>
                    <a:pt x="10163" y="398"/>
                    <a:pt x="10154" y="410"/>
                  </a:cubicBezTo>
                  <a:cubicBezTo>
                    <a:pt x="10144" y="420"/>
                    <a:pt x="10140" y="424"/>
                    <a:pt x="10133" y="424"/>
                  </a:cubicBezTo>
                  <a:cubicBezTo>
                    <a:pt x="10126" y="424"/>
                    <a:pt x="10116" y="420"/>
                    <a:pt x="10097" y="410"/>
                  </a:cubicBezTo>
                  <a:cubicBezTo>
                    <a:pt x="10097" y="388"/>
                    <a:pt x="10079" y="388"/>
                    <a:pt x="10063" y="388"/>
                  </a:cubicBezTo>
                  <a:cubicBezTo>
                    <a:pt x="10045" y="397"/>
                    <a:pt x="9988" y="402"/>
                    <a:pt x="9933" y="402"/>
                  </a:cubicBezTo>
                  <a:cubicBezTo>
                    <a:pt x="9872" y="402"/>
                    <a:pt x="9813" y="396"/>
                    <a:pt x="9803" y="385"/>
                  </a:cubicBezTo>
                  <a:cubicBezTo>
                    <a:pt x="9784" y="407"/>
                    <a:pt x="9784" y="407"/>
                    <a:pt x="9768" y="407"/>
                  </a:cubicBezTo>
                  <a:cubicBezTo>
                    <a:pt x="9761" y="390"/>
                    <a:pt x="9754" y="383"/>
                    <a:pt x="9748" y="383"/>
                  </a:cubicBezTo>
                  <a:cubicBezTo>
                    <a:pt x="9738" y="383"/>
                    <a:pt x="9731" y="401"/>
                    <a:pt x="9731" y="426"/>
                  </a:cubicBezTo>
                  <a:lnTo>
                    <a:pt x="9768" y="426"/>
                  </a:lnTo>
                  <a:cubicBezTo>
                    <a:pt x="9767" y="445"/>
                    <a:pt x="9756" y="455"/>
                    <a:pt x="9744" y="455"/>
                  </a:cubicBezTo>
                  <a:cubicBezTo>
                    <a:pt x="9729" y="455"/>
                    <a:pt x="9712" y="439"/>
                    <a:pt x="9712" y="404"/>
                  </a:cubicBezTo>
                  <a:cubicBezTo>
                    <a:pt x="9703" y="383"/>
                    <a:pt x="9698" y="373"/>
                    <a:pt x="9693" y="373"/>
                  </a:cubicBezTo>
                  <a:cubicBezTo>
                    <a:pt x="9688" y="373"/>
                    <a:pt x="9684" y="383"/>
                    <a:pt x="9674" y="404"/>
                  </a:cubicBezTo>
                  <a:cubicBezTo>
                    <a:pt x="9665" y="425"/>
                    <a:pt x="9656" y="436"/>
                    <a:pt x="9647" y="436"/>
                  </a:cubicBezTo>
                  <a:cubicBezTo>
                    <a:pt x="9638" y="436"/>
                    <a:pt x="9629" y="425"/>
                    <a:pt x="9621" y="404"/>
                  </a:cubicBezTo>
                  <a:cubicBezTo>
                    <a:pt x="9621" y="383"/>
                    <a:pt x="9621" y="373"/>
                    <a:pt x="9619" y="373"/>
                  </a:cubicBezTo>
                  <a:cubicBezTo>
                    <a:pt x="9616" y="373"/>
                    <a:pt x="9612" y="383"/>
                    <a:pt x="9602" y="404"/>
                  </a:cubicBezTo>
                  <a:cubicBezTo>
                    <a:pt x="9581" y="451"/>
                    <a:pt x="9554" y="478"/>
                    <a:pt x="9535" y="478"/>
                  </a:cubicBezTo>
                  <a:cubicBezTo>
                    <a:pt x="9519" y="478"/>
                    <a:pt x="9508" y="462"/>
                    <a:pt x="9508" y="426"/>
                  </a:cubicBezTo>
                  <a:cubicBezTo>
                    <a:pt x="9511" y="382"/>
                    <a:pt x="9493" y="363"/>
                    <a:pt x="9474" y="360"/>
                  </a:cubicBezTo>
                  <a:cubicBezTo>
                    <a:pt x="9455" y="360"/>
                    <a:pt x="9455" y="382"/>
                    <a:pt x="9455" y="404"/>
                  </a:cubicBezTo>
                  <a:cubicBezTo>
                    <a:pt x="9464" y="424"/>
                    <a:pt x="9464" y="434"/>
                    <a:pt x="9457" y="434"/>
                  </a:cubicBezTo>
                  <a:cubicBezTo>
                    <a:pt x="9450" y="434"/>
                    <a:pt x="9436" y="424"/>
                    <a:pt x="9417" y="404"/>
                  </a:cubicBezTo>
                  <a:cubicBezTo>
                    <a:pt x="9388" y="369"/>
                    <a:pt x="9363" y="352"/>
                    <a:pt x="9337" y="352"/>
                  </a:cubicBezTo>
                  <a:cubicBezTo>
                    <a:pt x="9316" y="352"/>
                    <a:pt x="9295" y="363"/>
                    <a:pt x="9270" y="382"/>
                  </a:cubicBezTo>
                  <a:cubicBezTo>
                    <a:pt x="9235" y="402"/>
                    <a:pt x="9203" y="412"/>
                    <a:pt x="9187" y="412"/>
                  </a:cubicBezTo>
                  <a:cubicBezTo>
                    <a:pt x="9170" y="412"/>
                    <a:pt x="9169" y="401"/>
                    <a:pt x="9198" y="379"/>
                  </a:cubicBezTo>
                  <a:cubicBezTo>
                    <a:pt x="9220" y="355"/>
                    <a:pt x="9229" y="345"/>
                    <a:pt x="9226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52"/>
            <p:cNvSpPr/>
            <p:nvPr/>
          </p:nvSpPr>
          <p:spPr>
            <a:xfrm>
              <a:off x="4206425" y="1830875"/>
              <a:ext cx="253400" cy="292950"/>
            </a:xfrm>
            <a:custGeom>
              <a:avLst/>
              <a:gdLst/>
              <a:ahLst/>
              <a:cxnLst/>
              <a:rect l="l" t="t" r="r" b="b"/>
              <a:pathLst>
                <a:path w="10136" h="11718" extrusionOk="0">
                  <a:moveTo>
                    <a:pt x="344" y="172"/>
                  </a:moveTo>
                  <a:cubicBezTo>
                    <a:pt x="354" y="172"/>
                    <a:pt x="375" y="188"/>
                    <a:pt x="395" y="220"/>
                  </a:cubicBezTo>
                  <a:cubicBezTo>
                    <a:pt x="427" y="247"/>
                    <a:pt x="434" y="253"/>
                    <a:pt x="416" y="253"/>
                  </a:cubicBezTo>
                  <a:cubicBezTo>
                    <a:pt x="410" y="253"/>
                    <a:pt x="402" y="252"/>
                    <a:pt x="392" y="252"/>
                  </a:cubicBezTo>
                  <a:cubicBezTo>
                    <a:pt x="373" y="252"/>
                    <a:pt x="352" y="249"/>
                    <a:pt x="355" y="217"/>
                  </a:cubicBezTo>
                  <a:cubicBezTo>
                    <a:pt x="335" y="187"/>
                    <a:pt x="334" y="172"/>
                    <a:pt x="344" y="172"/>
                  </a:cubicBezTo>
                  <a:close/>
                  <a:moveTo>
                    <a:pt x="9101" y="2451"/>
                  </a:moveTo>
                  <a:cubicBezTo>
                    <a:pt x="9100" y="2451"/>
                    <a:pt x="9099" y="2451"/>
                    <a:pt x="9098" y="2452"/>
                  </a:cubicBezTo>
                  <a:lnTo>
                    <a:pt x="9101" y="2483"/>
                  </a:lnTo>
                  <a:cubicBezTo>
                    <a:pt x="9106" y="2504"/>
                    <a:pt x="9118" y="2509"/>
                    <a:pt x="9132" y="2509"/>
                  </a:cubicBezTo>
                  <a:cubicBezTo>
                    <a:pt x="9137" y="2509"/>
                    <a:pt x="9143" y="2509"/>
                    <a:pt x="9148" y="2508"/>
                  </a:cubicBezTo>
                  <a:lnTo>
                    <a:pt x="9145" y="2477"/>
                  </a:lnTo>
                  <a:cubicBezTo>
                    <a:pt x="9145" y="2477"/>
                    <a:pt x="9122" y="2451"/>
                    <a:pt x="9101" y="2451"/>
                  </a:cubicBezTo>
                  <a:close/>
                  <a:moveTo>
                    <a:pt x="9442" y="2473"/>
                  </a:moveTo>
                  <a:cubicBezTo>
                    <a:pt x="9459" y="2473"/>
                    <a:pt x="9462" y="2503"/>
                    <a:pt x="9468" y="2533"/>
                  </a:cubicBezTo>
                  <a:cubicBezTo>
                    <a:pt x="9471" y="2564"/>
                    <a:pt x="9471" y="2564"/>
                    <a:pt x="9449" y="2568"/>
                  </a:cubicBezTo>
                  <a:cubicBezTo>
                    <a:pt x="9436" y="2549"/>
                    <a:pt x="9427" y="2530"/>
                    <a:pt x="9421" y="2508"/>
                  </a:cubicBezTo>
                  <a:lnTo>
                    <a:pt x="9440" y="2474"/>
                  </a:lnTo>
                  <a:cubicBezTo>
                    <a:pt x="9440" y="2473"/>
                    <a:pt x="9441" y="2473"/>
                    <a:pt x="9442" y="2473"/>
                  </a:cubicBezTo>
                  <a:close/>
                  <a:moveTo>
                    <a:pt x="9496" y="2823"/>
                  </a:moveTo>
                  <a:cubicBezTo>
                    <a:pt x="9503" y="2823"/>
                    <a:pt x="9505" y="2839"/>
                    <a:pt x="9509" y="2875"/>
                  </a:cubicBezTo>
                  <a:cubicBezTo>
                    <a:pt x="9515" y="2906"/>
                    <a:pt x="9518" y="2934"/>
                    <a:pt x="9496" y="2937"/>
                  </a:cubicBezTo>
                  <a:lnTo>
                    <a:pt x="9493" y="2906"/>
                  </a:lnTo>
                  <a:cubicBezTo>
                    <a:pt x="9507" y="2906"/>
                    <a:pt x="9502" y="2893"/>
                    <a:pt x="9491" y="2893"/>
                  </a:cubicBezTo>
                  <a:cubicBezTo>
                    <a:pt x="9485" y="2893"/>
                    <a:pt x="9478" y="2897"/>
                    <a:pt x="9471" y="2909"/>
                  </a:cubicBezTo>
                  <a:lnTo>
                    <a:pt x="9430" y="2915"/>
                  </a:lnTo>
                  <a:cubicBezTo>
                    <a:pt x="9427" y="2884"/>
                    <a:pt x="9443" y="2850"/>
                    <a:pt x="9465" y="2847"/>
                  </a:cubicBezTo>
                  <a:cubicBezTo>
                    <a:pt x="9481" y="2832"/>
                    <a:pt x="9490" y="2823"/>
                    <a:pt x="9496" y="2823"/>
                  </a:cubicBezTo>
                  <a:close/>
                  <a:moveTo>
                    <a:pt x="9621" y="2922"/>
                  </a:moveTo>
                  <a:lnTo>
                    <a:pt x="9606" y="2956"/>
                  </a:lnTo>
                  <a:lnTo>
                    <a:pt x="9609" y="2988"/>
                  </a:lnTo>
                  <a:cubicBezTo>
                    <a:pt x="9628" y="2984"/>
                    <a:pt x="9628" y="2984"/>
                    <a:pt x="9624" y="2953"/>
                  </a:cubicBezTo>
                  <a:lnTo>
                    <a:pt x="9621" y="2922"/>
                  </a:lnTo>
                  <a:close/>
                  <a:moveTo>
                    <a:pt x="195" y="4561"/>
                  </a:moveTo>
                  <a:cubicBezTo>
                    <a:pt x="214" y="4561"/>
                    <a:pt x="232" y="4595"/>
                    <a:pt x="232" y="4627"/>
                  </a:cubicBezTo>
                  <a:cubicBezTo>
                    <a:pt x="231" y="4639"/>
                    <a:pt x="224" y="4646"/>
                    <a:pt x="215" y="4646"/>
                  </a:cubicBezTo>
                  <a:cubicBezTo>
                    <a:pt x="200" y="4646"/>
                    <a:pt x="181" y="4630"/>
                    <a:pt x="170" y="4592"/>
                  </a:cubicBezTo>
                  <a:cubicBezTo>
                    <a:pt x="173" y="4561"/>
                    <a:pt x="173" y="4561"/>
                    <a:pt x="195" y="4561"/>
                  </a:cubicBezTo>
                  <a:close/>
                  <a:moveTo>
                    <a:pt x="9623" y="4592"/>
                  </a:moveTo>
                  <a:cubicBezTo>
                    <a:pt x="9645" y="4592"/>
                    <a:pt x="9672" y="4649"/>
                    <a:pt x="9675" y="4680"/>
                  </a:cubicBezTo>
                  <a:cubicBezTo>
                    <a:pt x="9676" y="4694"/>
                    <a:pt x="9673" y="4702"/>
                    <a:pt x="9667" y="4702"/>
                  </a:cubicBezTo>
                  <a:cubicBezTo>
                    <a:pt x="9659" y="4702"/>
                    <a:pt x="9647" y="4688"/>
                    <a:pt x="9631" y="4655"/>
                  </a:cubicBezTo>
                  <a:lnTo>
                    <a:pt x="9621" y="4592"/>
                  </a:lnTo>
                  <a:cubicBezTo>
                    <a:pt x="9622" y="4592"/>
                    <a:pt x="9622" y="4592"/>
                    <a:pt x="9623" y="4592"/>
                  </a:cubicBezTo>
                  <a:close/>
                  <a:moveTo>
                    <a:pt x="9628" y="4780"/>
                  </a:moveTo>
                  <a:cubicBezTo>
                    <a:pt x="9627" y="4780"/>
                    <a:pt x="9626" y="4780"/>
                    <a:pt x="9624" y="4780"/>
                  </a:cubicBezTo>
                  <a:cubicBezTo>
                    <a:pt x="9603" y="4783"/>
                    <a:pt x="9609" y="4815"/>
                    <a:pt x="9615" y="4874"/>
                  </a:cubicBezTo>
                  <a:cubicBezTo>
                    <a:pt x="9618" y="4896"/>
                    <a:pt x="9631" y="4918"/>
                    <a:pt x="9643" y="4934"/>
                  </a:cubicBezTo>
                  <a:cubicBezTo>
                    <a:pt x="9665" y="4934"/>
                    <a:pt x="9662" y="4902"/>
                    <a:pt x="9656" y="4871"/>
                  </a:cubicBezTo>
                  <a:cubicBezTo>
                    <a:pt x="9668" y="4808"/>
                    <a:pt x="9649" y="4780"/>
                    <a:pt x="9628" y="4780"/>
                  </a:cubicBezTo>
                  <a:close/>
                  <a:moveTo>
                    <a:pt x="205" y="5626"/>
                  </a:moveTo>
                  <a:cubicBezTo>
                    <a:pt x="206" y="5626"/>
                    <a:pt x="206" y="5626"/>
                    <a:pt x="207" y="5626"/>
                  </a:cubicBezTo>
                  <a:cubicBezTo>
                    <a:pt x="207" y="5626"/>
                    <a:pt x="226" y="5626"/>
                    <a:pt x="248" y="5658"/>
                  </a:cubicBezTo>
                  <a:cubicBezTo>
                    <a:pt x="248" y="5658"/>
                    <a:pt x="265" y="5689"/>
                    <a:pt x="248" y="5689"/>
                  </a:cubicBezTo>
                  <a:cubicBezTo>
                    <a:pt x="247" y="5689"/>
                    <a:pt x="246" y="5689"/>
                    <a:pt x="245" y="5689"/>
                  </a:cubicBezTo>
                  <a:lnTo>
                    <a:pt x="226" y="5689"/>
                  </a:lnTo>
                  <a:cubicBezTo>
                    <a:pt x="205" y="5659"/>
                    <a:pt x="187" y="5626"/>
                    <a:pt x="205" y="5626"/>
                  </a:cubicBezTo>
                  <a:close/>
                  <a:moveTo>
                    <a:pt x="9941" y="6096"/>
                  </a:moveTo>
                  <a:cubicBezTo>
                    <a:pt x="9960" y="6096"/>
                    <a:pt x="9963" y="6126"/>
                    <a:pt x="9966" y="6156"/>
                  </a:cubicBezTo>
                  <a:lnTo>
                    <a:pt x="9947" y="6159"/>
                  </a:lnTo>
                  <a:lnTo>
                    <a:pt x="9922" y="6131"/>
                  </a:lnTo>
                  <a:lnTo>
                    <a:pt x="9938" y="6096"/>
                  </a:lnTo>
                  <a:cubicBezTo>
                    <a:pt x="9939" y="6096"/>
                    <a:pt x="9940" y="6096"/>
                    <a:pt x="9941" y="6096"/>
                  </a:cubicBezTo>
                  <a:close/>
                  <a:moveTo>
                    <a:pt x="9847" y="6203"/>
                  </a:moveTo>
                  <a:lnTo>
                    <a:pt x="9894" y="6259"/>
                  </a:lnTo>
                  <a:cubicBezTo>
                    <a:pt x="9963" y="6316"/>
                    <a:pt x="9963" y="6316"/>
                    <a:pt x="9922" y="6319"/>
                  </a:cubicBezTo>
                  <a:cubicBezTo>
                    <a:pt x="9917" y="6319"/>
                    <a:pt x="9913" y="6320"/>
                    <a:pt x="9908" y="6320"/>
                  </a:cubicBezTo>
                  <a:cubicBezTo>
                    <a:pt x="9892" y="6320"/>
                    <a:pt x="9875" y="6311"/>
                    <a:pt x="9853" y="6262"/>
                  </a:cubicBezTo>
                  <a:lnTo>
                    <a:pt x="9847" y="6203"/>
                  </a:lnTo>
                  <a:close/>
                  <a:moveTo>
                    <a:pt x="189" y="6886"/>
                  </a:moveTo>
                  <a:cubicBezTo>
                    <a:pt x="189" y="6886"/>
                    <a:pt x="211" y="6886"/>
                    <a:pt x="211" y="6917"/>
                  </a:cubicBezTo>
                  <a:cubicBezTo>
                    <a:pt x="211" y="6917"/>
                    <a:pt x="189" y="6949"/>
                    <a:pt x="167" y="6949"/>
                  </a:cubicBezTo>
                  <a:lnTo>
                    <a:pt x="167" y="6917"/>
                  </a:lnTo>
                  <a:cubicBezTo>
                    <a:pt x="167" y="6886"/>
                    <a:pt x="189" y="6886"/>
                    <a:pt x="189" y="6886"/>
                  </a:cubicBezTo>
                  <a:close/>
                  <a:moveTo>
                    <a:pt x="9981" y="6945"/>
                  </a:moveTo>
                  <a:cubicBezTo>
                    <a:pt x="9990" y="6945"/>
                    <a:pt x="10009" y="6967"/>
                    <a:pt x="10038" y="6989"/>
                  </a:cubicBezTo>
                  <a:cubicBezTo>
                    <a:pt x="10047" y="7028"/>
                    <a:pt x="10051" y="7044"/>
                    <a:pt x="10045" y="7044"/>
                  </a:cubicBezTo>
                  <a:cubicBezTo>
                    <a:pt x="10041" y="7044"/>
                    <a:pt x="10032" y="7037"/>
                    <a:pt x="10016" y="7024"/>
                  </a:cubicBezTo>
                  <a:lnTo>
                    <a:pt x="9975" y="6958"/>
                  </a:lnTo>
                  <a:cubicBezTo>
                    <a:pt x="9975" y="6949"/>
                    <a:pt x="9977" y="6945"/>
                    <a:pt x="9981" y="6945"/>
                  </a:cubicBezTo>
                  <a:close/>
                  <a:moveTo>
                    <a:pt x="251" y="7203"/>
                  </a:moveTo>
                  <a:lnTo>
                    <a:pt x="254" y="7234"/>
                  </a:lnTo>
                  <a:lnTo>
                    <a:pt x="239" y="7265"/>
                  </a:lnTo>
                  <a:lnTo>
                    <a:pt x="236" y="7234"/>
                  </a:lnTo>
                  <a:cubicBezTo>
                    <a:pt x="232" y="7203"/>
                    <a:pt x="232" y="7203"/>
                    <a:pt x="251" y="7203"/>
                  </a:cubicBezTo>
                  <a:close/>
                  <a:moveTo>
                    <a:pt x="9903" y="7209"/>
                  </a:moveTo>
                  <a:cubicBezTo>
                    <a:pt x="9925" y="7212"/>
                    <a:pt x="9944" y="7243"/>
                    <a:pt x="9944" y="7243"/>
                  </a:cubicBezTo>
                  <a:lnTo>
                    <a:pt x="9941" y="7278"/>
                  </a:lnTo>
                  <a:cubicBezTo>
                    <a:pt x="9922" y="7275"/>
                    <a:pt x="9900" y="7275"/>
                    <a:pt x="9900" y="7243"/>
                  </a:cubicBezTo>
                  <a:lnTo>
                    <a:pt x="9903" y="7209"/>
                  </a:lnTo>
                  <a:close/>
                  <a:moveTo>
                    <a:pt x="277" y="7302"/>
                  </a:moveTo>
                  <a:cubicBezTo>
                    <a:pt x="274" y="7302"/>
                    <a:pt x="274" y="7310"/>
                    <a:pt x="286" y="7325"/>
                  </a:cubicBezTo>
                  <a:cubicBezTo>
                    <a:pt x="284" y="7309"/>
                    <a:pt x="279" y="7302"/>
                    <a:pt x="277" y="7302"/>
                  </a:cubicBezTo>
                  <a:close/>
                  <a:moveTo>
                    <a:pt x="289" y="7516"/>
                  </a:moveTo>
                  <a:lnTo>
                    <a:pt x="295" y="7547"/>
                  </a:lnTo>
                  <a:lnTo>
                    <a:pt x="279" y="7582"/>
                  </a:lnTo>
                  <a:lnTo>
                    <a:pt x="273" y="7550"/>
                  </a:lnTo>
                  <a:cubicBezTo>
                    <a:pt x="267" y="7519"/>
                    <a:pt x="267" y="7519"/>
                    <a:pt x="289" y="7516"/>
                  </a:cubicBezTo>
                  <a:close/>
                  <a:moveTo>
                    <a:pt x="407" y="7610"/>
                  </a:moveTo>
                  <a:cubicBezTo>
                    <a:pt x="405" y="7610"/>
                    <a:pt x="402" y="7613"/>
                    <a:pt x="397" y="7622"/>
                  </a:cubicBezTo>
                  <a:lnTo>
                    <a:pt x="397" y="7622"/>
                  </a:lnTo>
                  <a:cubicBezTo>
                    <a:pt x="407" y="7616"/>
                    <a:pt x="409" y="7610"/>
                    <a:pt x="407" y="7610"/>
                  </a:cubicBezTo>
                  <a:close/>
                  <a:moveTo>
                    <a:pt x="397" y="7622"/>
                  </a:moveTo>
                  <a:cubicBezTo>
                    <a:pt x="394" y="7624"/>
                    <a:pt x="390" y="7626"/>
                    <a:pt x="384" y="7627"/>
                  </a:cubicBezTo>
                  <a:lnTo>
                    <a:pt x="384" y="7627"/>
                  </a:lnTo>
                  <a:cubicBezTo>
                    <a:pt x="388" y="7627"/>
                    <a:pt x="391" y="7627"/>
                    <a:pt x="395" y="7626"/>
                  </a:cubicBezTo>
                  <a:cubicBezTo>
                    <a:pt x="396" y="7624"/>
                    <a:pt x="397" y="7623"/>
                    <a:pt x="397" y="7622"/>
                  </a:cubicBezTo>
                  <a:close/>
                  <a:moveTo>
                    <a:pt x="10022" y="7676"/>
                  </a:moveTo>
                  <a:lnTo>
                    <a:pt x="10041" y="7682"/>
                  </a:lnTo>
                  <a:lnTo>
                    <a:pt x="10063" y="7685"/>
                  </a:lnTo>
                  <a:lnTo>
                    <a:pt x="10063" y="7685"/>
                  </a:lnTo>
                  <a:lnTo>
                    <a:pt x="10022" y="7676"/>
                  </a:lnTo>
                  <a:close/>
                  <a:moveTo>
                    <a:pt x="325" y="7737"/>
                  </a:moveTo>
                  <a:cubicBezTo>
                    <a:pt x="333" y="7737"/>
                    <a:pt x="334" y="7743"/>
                    <a:pt x="339" y="7767"/>
                  </a:cubicBezTo>
                  <a:cubicBezTo>
                    <a:pt x="348" y="7804"/>
                    <a:pt x="352" y="7819"/>
                    <a:pt x="348" y="7819"/>
                  </a:cubicBezTo>
                  <a:cubicBezTo>
                    <a:pt x="345" y="7819"/>
                    <a:pt x="338" y="7812"/>
                    <a:pt x="326" y="7801"/>
                  </a:cubicBezTo>
                  <a:cubicBezTo>
                    <a:pt x="298" y="7776"/>
                    <a:pt x="292" y="7745"/>
                    <a:pt x="314" y="7738"/>
                  </a:cubicBezTo>
                  <a:cubicBezTo>
                    <a:pt x="318" y="7738"/>
                    <a:pt x="322" y="7737"/>
                    <a:pt x="325" y="7737"/>
                  </a:cubicBezTo>
                  <a:close/>
                  <a:moveTo>
                    <a:pt x="9790" y="7822"/>
                  </a:moveTo>
                  <a:cubicBezTo>
                    <a:pt x="9794" y="7822"/>
                    <a:pt x="9802" y="7872"/>
                    <a:pt x="9797" y="7898"/>
                  </a:cubicBezTo>
                  <a:lnTo>
                    <a:pt x="9778" y="7892"/>
                  </a:lnTo>
                  <a:cubicBezTo>
                    <a:pt x="9781" y="7862"/>
                    <a:pt x="9767" y="7829"/>
                    <a:pt x="9785" y="7829"/>
                  </a:cubicBezTo>
                  <a:cubicBezTo>
                    <a:pt x="9786" y="7829"/>
                    <a:pt x="9786" y="7829"/>
                    <a:pt x="9787" y="7829"/>
                  </a:cubicBezTo>
                  <a:cubicBezTo>
                    <a:pt x="9788" y="7824"/>
                    <a:pt x="9789" y="7822"/>
                    <a:pt x="9790" y="7822"/>
                  </a:cubicBezTo>
                  <a:close/>
                  <a:moveTo>
                    <a:pt x="250" y="8022"/>
                  </a:moveTo>
                  <a:cubicBezTo>
                    <a:pt x="261" y="8022"/>
                    <a:pt x="271" y="8027"/>
                    <a:pt x="276" y="8045"/>
                  </a:cubicBezTo>
                  <a:lnTo>
                    <a:pt x="267" y="8083"/>
                  </a:lnTo>
                  <a:lnTo>
                    <a:pt x="236" y="8058"/>
                  </a:lnTo>
                  <a:lnTo>
                    <a:pt x="226" y="8027"/>
                  </a:lnTo>
                  <a:cubicBezTo>
                    <a:pt x="234" y="8024"/>
                    <a:pt x="242" y="8022"/>
                    <a:pt x="250" y="8022"/>
                  </a:cubicBezTo>
                  <a:close/>
                  <a:moveTo>
                    <a:pt x="9831" y="8102"/>
                  </a:moveTo>
                  <a:cubicBezTo>
                    <a:pt x="9850" y="8108"/>
                    <a:pt x="9872" y="8111"/>
                    <a:pt x="9863" y="8143"/>
                  </a:cubicBezTo>
                  <a:cubicBezTo>
                    <a:pt x="9869" y="8167"/>
                    <a:pt x="9859" y="8185"/>
                    <a:pt x="9844" y="8185"/>
                  </a:cubicBezTo>
                  <a:cubicBezTo>
                    <a:pt x="9835" y="8185"/>
                    <a:pt x="9824" y="8179"/>
                    <a:pt x="9812" y="8165"/>
                  </a:cubicBezTo>
                  <a:lnTo>
                    <a:pt x="9831" y="8102"/>
                  </a:lnTo>
                  <a:close/>
                  <a:moveTo>
                    <a:pt x="392" y="8389"/>
                  </a:moveTo>
                  <a:cubicBezTo>
                    <a:pt x="399" y="8389"/>
                    <a:pt x="408" y="8393"/>
                    <a:pt x="414" y="8412"/>
                  </a:cubicBezTo>
                  <a:lnTo>
                    <a:pt x="405" y="8450"/>
                  </a:lnTo>
                  <a:cubicBezTo>
                    <a:pt x="402" y="8451"/>
                    <a:pt x="400" y="8452"/>
                    <a:pt x="398" y="8452"/>
                  </a:cubicBezTo>
                  <a:cubicBezTo>
                    <a:pt x="384" y="8452"/>
                    <a:pt x="377" y="8428"/>
                    <a:pt x="377" y="8428"/>
                  </a:cubicBezTo>
                  <a:cubicBezTo>
                    <a:pt x="367" y="8396"/>
                    <a:pt x="367" y="8396"/>
                    <a:pt x="386" y="8390"/>
                  </a:cubicBezTo>
                  <a:cubicBezTo>
                    <a:pt x="386" y="8390"/>
                    <a:pt x="389" y="8389"/>
                    <a:pt x="392" y="8389"/>
                  </a:cubicBezTo>
                  <a:close/>
                  <a:moveTo>
                    <a:pt x="9794" y="8393"/>
                  </a:moveTo>
                  <a:lnTo>
                    <a:pt x="9784" y="8425"/>
                  </a:lnTo>
                  <a:cubicBezTo>
                    <a:pt x="9778" y="8446"/>
                    <a:pt x="9776" y="8453"/>
                    <a:pt x="9769" y="8453"/>
                  </a:cubicBezTo>
                  <a:cubicBezTo>
                    <a:pt x="9766" y="8453"/>
                    <a:pt x="9762" y="8452"/>
                    <a:pt x="9756" y="8450"/>
                  </a:cubicBezTo>
                  <a:lnTo>
                    <a:pt x="9765" y="8418"/>
                  </a:lnTo>
                  <a:lnTo>
                    <a:pt x="9794" y="8393"/>
                  </a:lnTo>
                  <a:close/>
                  <a:moveTo>
                    <a:pt x="9714" y="8749"/>
                  </a:moveTo>
                  <a:cubicBezTo>
                    <a:pt x="9695" y="8749"/>
                    <a:pt x="9671" y="8766"/>
                    <a:pt x="9671" y="8766"/>
                  </a:cubicBezTo>
                  <a:cubicBezTo>
                    <a:pt x="9659" y="8794"/>
                    <a:pt x="9678" y="8804"/>
                    <a:pt x="9678" y="8804"/>
                  </a:cubicBezTo>
                  <a:cubicBezTo>
                    <a:pt x="9678" y="8804"/>
                    <a:pt x="9680" y="8805"/>
                    <a:pt x="9684" y="8805"/>
                  </a:cubicBezTo>
                  <a:cubicBezTo>
                    <a:pt x="9691" y="8805"/>
                    <a:pt x="9701" y="8802"/>
                    <a:pt x="9709" y="8782"/>
                  </a:cubicBezTo>
                  <a:lnTo>
                    <a:pt x="9722" y="8751"/>
                  </a:lnTo>
                  <a:cubicBezTo>
                    <a:pt x="9719" y="8750"/>
                    <a:pt x="9717" y="8749"/>
                    <a:pt x="9714" y="8749"/>
                  </a:cubicBezTo>
                  <a:close/>
                  <a:moveTo>
                    <a:pt x="9515" y="8873"/>
                  </a:moveTo>
                  <a:cubicBezTo>
                    <a:pt x="9534" y="8879"/>
                    <a:pt x="9524" y="8910"/>
                    <a:pt x="9524" y="8910"/>
                  </a:cubicBezTo>
                  <a:cubicBezTo>
                    <a:pt x="9511" y="8935"/>
                    <a:pt x="9497" y="8959"/>
                    <a:pt x="9481" y="8959"/>
                  </a:cubicBezTo>
                  <a:cubicBezTo>
                    <a:pt x="9479" y="8959"/>
                    <a:pt x="9477" y="8959"/>
                    <a:pt x="9474" y="8957"/>
                  </a:cubicBezTo>
                  <a:cubicBezTo>
                    <a:pt x="9474" y="8957"/>
                    <a:pt x="9455" y="8948"/>
                    <a:pt x="9471" y="8920"/>
                  </a:cubicBezTo>
                  <a:cubicBezTo>
                    <a:pt x="9483" y="8901"/>
                    <a:pt x="9499" y="8885"/>
                    <a:pt x="9515" y="8873"/>
                  </a:cubicBezTo>
                  <a:close/>
                  <a:moveTo>
                    <a:pt x="8936" y="9009"/>
                  </a:moveTo>
                  <a:cubicBezTo>
                    <a:pt x="8923" y="9009"/>
                    <a:pt x="8916" y="9031"/>
                    <a:pt x="8935" y="9073"/>
                  </a:cubicBezTo>
                  <a:cubicBezTo>
                    <a:pt x="8941" y="9077"/>
                    <a:pt x="8945" y="9079"/>
                    <a:pt x="8948" y="9079"/>
                  </a:cubicBezTo>
                  <a:cubicBezTo>
                    <a:pt x="8953" y="9079"/>
                    <a:pt x="8957" y="9073"/>
                    <a:pt x="8966" y="9058"/>
                  </a:cubicBezTo>
                  <a:cubicBezTo>
                    <a:pt x="8966" y="9058"/>
                    <a:pt x="8960" y="9020"/>
                    <a:pt x="8944" y="9011"/>
                  </a:cubicBezTo>
                  <a:cubicBezTo>
                    <a:pt x="8942" y="9009"/>
                    <a:pt x="8939" y="9009"/>
                    <a:pt x="8936" y="9009"/>
                  </a:cubicBezTo>
                  <a:close/>
                  <a:moveTo>
                    <a:pt x="9413" y="9312"/>
                  </a:moveTo>
                  <a:cubicBezTo>
                    <a:pt x="9416" y="9312"/>
                    <a:pt x="9418" y="9316"/>
                    <a:pt x="9411" y="9327"/>
                  </a:cubicBezTo>
                  <a:cubicBezTo>
                    <a:pt x="9400" y="9322"/>
                    <a:pt x="9408" y="9312"/>
                    <a:pt x="9413" y="9312"/>
                  </a:cubicBezTo>
                  <a:close/>
                  <a:moveTo>
                    <a:pt x="9592" y="9335"/>
                  </a:moveTo>
                  <a:cubicBezTo>
                    <a:pt x="9588" y="9335"/>
                    <a:pt x="9580" y="9339"/>
                    <a:pt x="9568" y="9346"/>
                  </a:cubicBezTo>
                  <a:lnTo>
                    <a:pt x="9537" y="9406"/>
                  </a:lnTo>
                  <a:cubicBezTo>
                    <a:pt x="9544" y="9409"/>
                    <a:pt x="9548" y="9411"/>
                    <a:pt x="9552" y="9411"/>
                  </a:cubicBezTo>
                  <a:cubicBezTo>
                    <a:pt x="9558" y="9411"/>
                    <a:pt x="9561" y="9405"/>
                    <a:pt x="9571" y="9387"/>
                  </a:cubicBezTo>
                  <a:cubicBezTo>
                    <a:pt x="9591" y="9349"/>
                    <a:pt x="9598" y="9335"/>
                    <a:pt x="9592" y="9335"/>
                  </a:cubicBezTo>
                  <a:close/>
                  <a:moveTo>
                    <a:pt x="9246" y="9390"/>
                  </a:moveTo>
                  <a:cubicBezTo>
                    <a:pt x="9253" y="9390"/>
                    <a:pt x="9245" y="9402"/>
                    <a:pt x="9220" y="9437"/>
                  </a:cubicBezTo>
                  <a:cubicBezTo>
                    <a:pt x="9211" y="9449"/>
                    <a:pt x="9201" y="9453"/>
                    <a:pt x="9194" y="9453"/>
                  </a:cubicBezTo>
                  <a:cubicBezTo>
                    <a:pt x="9187" y="9453"/>
                    <a:pt x="9183" y="9449"/>
                    <a:pt x="9183" y="9449"/>
                  </a:cubicBezTo>
                  <a:cubicBezTo>
                    <a:pt x="9167" y="9440"/>
                    <a:pt x="9201" y="9424"/>
                    <a:pt x="9220" y="9399"/>
                  </a:cubicBezTo>
                  <a:cubicBezTo>
                    <a:pt x="9233" y="9394"/>
                    <a:pt x="9242" y="9390"/>
                    <a:pt x="9246" y="9390"/>
                  </a:cubicBezTo>
                  <a:close/>
                  <a:moveTo>
                    <a:pt x="8920" y="9865"/>
                  </a:moveTo>
                  <a:cubicBezTo>
                    <a:pt x="8929" y="9865"/>
                    <a:pt x="8938" y="9866"/>
                    <a:pt x="8944" y="9873"/>
                  </a:cubicBezTo>
                  <a:cubicBezTo>
                    <a:pt x="8959" y="9884"/>
                    <a:pt x="8941" y="9907"/>
                    <a:pt x="8894" y="9907"/>
                  </a:cubicBezTo>
                  <a:cubicBezTo>
                    <a:pt x="8891" y="9907"/>
                    <a:pt x="8888" y="9907"/>
                    <a:pt x="8885" y="9907"/>
                  </a:cubicBezTo>
                  <a:cubicBezTo>
                    <a:pt x="8869" y="9891"/>
                    <a:pt x="8869" y="9891"/>
                    <a:pt x="8891" y="9869"/>
                  </a:cubicBezTo>
                  <a:cubicBezTo>
                    <a:pt x="8891" y="9869"/>
                    <a:pt x="8905" y="9865"/>
                    <a:pt x="8920" y="9865"/>
                  </a:cubicBezTo>
                  <a:close/>
                  <a:moveTo>
                    <a:pt x="8697" y="9992"/>
                  </a:moveTo>
                  <a:lnTo>
                    <a:pt x="8697" y="9992"/>
                  </a:lnTo>
                  <a:cubicBezTo>
                    <a:pt x="8705" y="10000"/>
                    <a:pt x="8698" y="10006"/>
                    <a:pt x="8693" y="10006"/>
                  </a:cubicBezTo>
                  <a:cubicBezTo>
                    <a:pt x="8689" y="10006"/>
                    <a:pt x="8687" y="10002"/>
                    <a:pt x="8697" y="9992"/>
                  </a:cubicBezTo>
                  <a:close/>
                  <a:moveTo>
                    <a:pt x="8778" y="10026"/>
                  </a:moveTo>
                  <a:lnTo>
                    <a:pt x="8772" y="10064"/>
                  </a:lnTo>
                  <a:lnTo>
                    <a:pt x="8750" y="10089"/>
                  </a:lnTo>
                  <a:cubicBezTo>
                    <a:pt x="8734" y="10073"/>
                    <a:pt x="8722" y="10061"/>
                    <a:pt x="8741" y="10035"/>
                  </a:cubicBezTo>
                  <a:lnTo>
                    <a:pt x="8778" y="10026"/>
                  </a:lnTo>
                  <a:close/>
                  <a:moveTo>
                    <a:pt x="8631" y="10151"/>
                  </a:moveTo>
                  <a:cubicBezTo>
                    <a:pt x="8640" y="10158"/>
                    <a:pt x="8632" y="10163"/>
                    <a:pt x="8627" y="10163"/>
                  </a:cubicBezTo>
                  <a:cubicBezTo>
                    <a:pt x="8623" y="10163"/>
                    <a:pt x="8621" y="10160"/>
                    <a:pt x="8631" y="10151"/>
                  </a:cubicBezTo>
                  <a:close/>
                  <a:moveTo>
                    <a:pt x="2053" y="10496"/>
                  </a:moveTo>
                  <a:cubicBezTo>
                    <a:pt x="2060" y="10496"/>
                    <a:pt x="2067" y="10498"/>
                    <a:pt x="2075" y="10506"/>
                  </a:cubicBezTo>
                  <a:lnTo>
                    <a:pt x="2097" y="10524"/>
                  </a:lnTo>
                  <a:cubicBezTo>
                    <a:pt x="2088" y="10536"/>
                    <a:pt x="2066" y="10537"/>
                    <a:pt x="2055" y="10537"/>
                  </a:cubicBezTo>
                  <a:cubicBezTo>
                    <a:pt x="2050" y="10537"/>
                    <a:pt x="2047" y="10537"/>
                    <a:pt x="2047" y="10537"/>
                  </a:cubicBezTo>
                  <a:lnTo>
                    <a:pt x="2022" y="10518"/>
                  </a:lnTo>
                  <a:cubicBezTo>
                    <a:pt x="2030" y="10508"/>
                    <a:pt x="2040" y="10496"/>
                    <a:pt x="2053" y="10496"/>
                  </a:cubicBezTo>
                  <a:close/>
                  <a:moveTo>
                    <a:pt x="7020" y="11139"/>
                  </a:moveTo>
                  <a:lnTo>
                    <a:pt x="7058" y="11148"/>
                  </a:lnTo>
                  <a:lnTo>
                    <a:pt x="7036" y="11179"/>
                  </a:lnTo>
                  <a:cubicBezTo>
                    <a:pt x="7027" y="11186"/>
                    <a:pt x="7017" y="11189"/>
                    <a:pt x="7005" y="11192"/>
                  </a:cubicBezTo>
                  <a:cubicBezTo>
                    <a:pt x="6998" y="11173"/>
                    <a:pt x="6992" y="11154"/>
                    <a:pt x="7020" y="11139"/>
                  </a:cubicBezTo>
                  <a:close/>
                  <a:moveTo>
                    <a:pt x="3147" y="11141"/>
                  </a:moveTo>
                  <a:cubicBezTo>
                    <a:pt x="3168" y="11141"/>
                    <a:pt x="3206" y="11155"/>
                    <a:pt x="3228" y="11164"/>
                  </a:cubicBezTo>
                  <a:cubicBezTo>
                    <a:pt x="3241" y="11185"/>
                    <a:pt x="3228" y="11195"/>
                    <a:pt x="3209" y="11195"/>
                  </a:cubicBezTo>
                  <a:cubicBezTo>
                    <a:pt x="3200" y="11195"/>
                    <a:pt x="3190" y="11193"/>
                    <a:pt x="3181" y="11189"/>
                  </a:cubicBezTo>
                  <a:cubicBezTo>
                    <a:pt x="3122" y="11167"/>
                    <a:pt x="3122" y="11167"/>
                    <a:pt x="3131" y="11148"/>
                  </a:cubicBezTo>
                  <a:cubicBezTo>
                    <a:pt x="3133" y="11143"/>
                    <a:pt x="3139" y="11141"/>
                    <a:pt x="3147" y="11141"/>
                  </a:cubicBezTo>
                  <a:close/>
                  <a:moveTo>
                    <a:pt x="6302" y="11357"/>
                  </a:moveTo>
                  <a:cubicBezTo>
                    <a:pt x="6325" y="11357"/>
                    <a:pt x="6306" y="11400"/>
                    <a:pt x="6309" y="11417"/>
                  </a:cubicBezTo>
                  <a:lnTo>
                    <a:pt x="6312" y="11421"/>
                  </a:lnTo>
                  <a:cubicBezTo>
                    <a:pt x="6301" y="11423"/>
                    <a:pt x="6294" y="11424"/>
                    <a:pt x="6289" y="11424"/>
                  </a:cubicBezTo>
                  <a:cubicBezTo>
                    <a:pt x="6280" y="11424"/>
                    <a:pt x="6279" y="11419"/>
                    <a:pt x="6274" y="11405"/>
                  </a:cubicBezTo>
                  <a:cubicBezTo>
                    <a:pt x="6271" y="11386"/>
                    <a:pt x="6296" y="11358"/>
                    <a:pt x="6296" y="11358"/>
                  </a:cubicBezTo>
                  <a:cubicBezTo>
                    <a:pt x="6298" y="11358"/>
                    <a:pt x="6300" y="11357"/>
                    <a:pt x="6302" y="11357"/>
                  </a:cubicBezTo>
                  <a:close/>
                  <a:moveTo>
                    <a:pt x="5366" y="11530"/>
                  </a:moveTo>
                  <a:lnTo>
                    <a:pt x="5397" y="11549"/>
                  </a:lnTo>
                  <a:lnTo>
                    <a:pt x="5366" y="11571"/>
                  </a:lnTo>
                  <a:lnTo>
                    <a:pt x="5334" y="11571"/>
                  </a:lnTo>
                  <a:cubicBezTo>
                    <a:pt x="5334" y="11549"/>
                    <a:pt x="5334" y="11530"/>
                    <a:pt x="5366" y="11530"/>
                  </a:cubicBezTo>
                  <a:close/>
                  <a:moveTo>
                    <a:pt x="5823" y="11612"/>
                  </a:moveTo>
                  <a:lnTo>
                    <a:pt x="5823" y="11612"/>
                  </a:lnTo>
                  <a:cubicBezTo>
                    <a:pt x="5826" y="11634"/>
                    <a:pt x="5795" y="11659"/>
                    <a:pt x="5795" y="11659"/>
                  </a:cubicBezTo>
                  <a:lnTo>
                    <a:pt x="5764" y="11662"/>
                  </a:lnTo>
                  <a:cubicBezTo>
                    <a:pt x="5760" y="11640"/>
                    <a:pt x="5757" y="11621"/>
                    <a:pt x="5789" y="11618"/>
                  </a:cubicBezTo>
                  <a:lnTo>
                    <a:pt x="5823" y="11612"/>
                  </a:lnTo>
                  <a:close/>
                  <a:moveTo>
                    <a:pt x="415" y="1"/>
                  </a:moveTo>
                  <a:cubicBezTo>
                    <a:pt x="379" y="1"/>
                    <a:pt x="362" y="4"/>
                    <a:pt x="339" y="61"/>
                  </a:cubicBezTo>
                  <a:cubicBezTo>
                    <a:pt x="314" y="183"/>
                    <a:pt x="289" y="277"/>
                    <a:pt x="330" y="280"/>
                  </a:cubicBezTo>
                  <a:cubicBezTo>
                    <a:pt x="342" y="299"/>
                    <a:pt x="348" y="321"/>
                    <a:pt x="348" y="343"/>
                  </a:cubicBezTo>
                  <a:cubicBezTo>
                    <a:pt x="345" y="365"/>
                    <a:pt x="336" y="386"/>
                    <a:pt x="323" y="402"/>
                  </a:cubicBezTo>
                  <a:cubicBezTo>
                    <a:pt x="301" y="402"/>
                    <a:pt x="298" y="528"/>
                    <a:pt x="289" y="684"/>
                  </a:cubicBezTo>
                  <a:cubicBezTo>
                    <a:pt x="283" y="872"/>
                    <a:pt x="276" y="963"/>
                    <a:pt x="254" y="994"/>
                  </a:cubicBezTo>
                  <a:cubicBezTo>
                    <a:pt x="242" y="1013"/>
                    <a:pt x="232" y="1035"/>
                    <a:pt x="229" y="1057"/>
                  </a:cubicBezTo>
                  <a:cubicBezTo>
                    <a:pt x="251" y="1057"/>
                    <a:pt x="242" y="1245"/>
                    <a:pt x="232" y="1461"/>
                  </a:cubicBezTo>
                  <a:cubicBezTo>
                    <a:pt x="223" y="1681"/>
                    <a:pt x="214" y="1900"/>
                    <a:pt x="232" y="1900"/>
                  </a:cubicBezTo>
                  <a:cubicBezTo>
                    <a:pt x="232" y="1931"/>
                    <a:pt x="229" y="1963"/>
                    <a:pt x="229" y="1963"/>
                  </a:cubicBezTo>
                  <a:cubicBezTo>
                    <a:pt x="211" y="1963"/>
                    <a:pt x="207" y="2025"/>
                    <a:pt x="204" y="2088"/>
                  </a:cubicBezTo>
                  <a:cubicBezTo>
                    <a:pt x="214" y="2129"/>
                    <a:pt x="220" y="2170"/>
                    <a:pt x="220" y="2213"/>
                  </a:cubicBezTo>
                  <a:cubicBezTo>
                    <a:pt x="198" y="2213"/>
                    <a:pt x="198" y="2245"/>
                    <a:pt x="195" y="2308"/>
                  </a:cubicBezTo>
                  <a:cubicBezTo>
                    <a:pt x="192" y="2367"/>
                    <a:pt x="189" y="2398"/>
                    <a:pt x="211" y="2402"/>
                  </a:cubicBezTo>
                  <a:cubicBezTo>
                    <a:pt x="207" y="2514"/>
                    <a:pt x="195" y="2630"/>
                    <a:pt x="173" y="2743"/>
                  </a:cubicBezTo>
                  <a:cubicBezTo>
                    <a:pt x="151" y="2774"/>
                    <a:pt x="170" y="2806"/>
                    <a:pt x="189" y="2837"/>
                  </a:cubicBezTo>
                  <a:cubicBezTo>
                    <a:pt x="211" y="2840"/>
                    <a:pt x="229" y="2872"/>
                    <a:pt x="229" y="2903"/>
                  </a:cubicBezTo>
                  <a:lnTo>
                    <a:pt x="185" y="2900"/>
                  </a:lnTo>
                  <a:cubicBezTo>
                    <a:pt x="178" y="2887"/>
                    <a:pt x="173" y="2879"/>
                    <a:pt x="170" y="2879"/>
                  </a:cubicBezTo>
                  <a:cubicBezTo>
                    <a:pt x="166" y="2879"/>
                    <a:pt x="165" y="2894"/>
                    <a:pt x="163" y="2931"/>
                  </a:cubicBezTo>
                  <a:cubicBezTo>
                    <a:pt x="163" y="2962"/>
                    <a:pt x="160" y="2994"/>
                    <a:pt x="160" y="2994"/>
                  </a:cubicBezTo>
                  <a:cubicBezTo>
                    <a:pt x="182" y="2994"/>
                    <a:pt x="176" y="3150"/>
                    <a:pt x="167" y="3370"/>
                  </a:cubicBezTo>
                  <a:cubicBezTo>
                    <a:pt x="151" y="3649"/>
                    <a:pt x="148" y="3743"/>
                    <a:pt x="170" y="3743"/>
                  </a:cubicBezTo>
                  <a:cubicBezTo>
                    <a:pt x="189" y="3746"/>
                    <a:pt x="189" y="3777"/>
                    <a:pt x="163" y="3868"/>
                  </a:cubicBezTo>
                  <a:cubicBezTo>
                    <a:pt x="91" y="4053"/>
                    <a:pt x="91" y="4053"/>
                    <a:pt x="110" y="4084"/>
                  </a:cubicBezTo>
                  <a:cubicBezTo>
                    <a:pt x="113" y="4058"/>
                    <a:pt x="126" y="4056"/>
                    <a:pt x="143" y="4056"/>
                  </a:cubicBezTo>
                  <a:cubicBezTo>
                    <a:pt x="147" y="4056"/>
                    <a:pt x="150" y="4056"/>
                    <a:pt x="154" y="4056"/>
                  </a:cubicBezTo>
                  <a:cubicBezTo>
                    <a:pt x="195" y="4059"/>
                    <a:pt x="195" y="4091"/>
                    <a:pt x="151" y="4119"/>
                  </a:cubicBezTo>
                  <a:cubicBezTo>
                    <a:pt x="151" y="4119"/>
                    <a:pt x="151" y="4119"/>
                    <a:pt x="151" y="4119"/>
                  </a:cubicBezTo>
                  <a:cubicBezTo>
                    <a:pt x="111" y="4119"/>
                    <a:pt x="107" y="4572"/>
                    <a:pt x="146" y="4618"/>
                  </a:cubicBezTo>
                  <a:lnTo>
                    <a:pt x="146" y="4618"/>
                  </a:lnTo>
                  <a:cubicBezTo>
                    <a:pt x="141" y="4618"/>
                    <a:pt x="136" y="4618"/>
                    <a:pt x="129" y="4617"/>
                  </a:cubicBezTo>
                  <a:cubicBezTo>
                    <a:pt x="107" y="4617"/>
                    <a:pt x="107" y="4648"/>
                    <a:pt x="101" y="4774"/>
                  </a:cubicBezTo>
                  <a:cubicBezTo>
                    <a:pt x="98" y="4836"/>
                    <a:pt x="95" y="4868"/>
                    <a:pt x="95" y="4868"/>
                  </a:cubicBezTo>
                  <a:cubicBezTo>
                    <a:pt x="138" y="4871"/>
                    <a:pt x="107" y="5056"/>
                    <a:pt x="88" y="5056"/>
                  </a:cubicBezTo>
                  <a:cubicBezTo>
                    <a:pt x="63" y="5084"/>
                    <a:pt x="63" y="5084"/>
                    <a:pt x="63" y="5147"/>
                  </a:cubicBezTo>
                  <a:cubicBezTo>
                    <a:pt x="98" y="5244"/>
                    <a:pt x="69" y="5397"/>
                    <a:pt x="51" y="5397"/>
                  </a:cubicBezTo>
                  <a:lnTo>
                    <a:pt x="48" y="5460"/>
                  </a:lnTo>
                  <a:cubicBezTo>
                    <a:pt x="63" y="5501"/>
                    <a:pt x="66" y="5542"/>
                    <a:pt x="63" y="5585"/>
                  </a:cubicBezTo>
                  <a:cubicBezTo>
                    <a:pt x="59" y="5656"/>
                    <a:pt x="57" y="5691"/>
                    <a:pt x="66" y="5691"/>
                  </a:cubicBezTo>
                  <a:cubicBezTo>
                    <a:pt x="69" y="5691"/>
                    <a:pt x="73" y="5687"/>
                    <a:pt x="79" y="5679"/>
                  </a:cubicBezTo>
                  <a:cubicBezTo>
                    <a:pt x="101" y="5683"/>
                    <a:pt x="120" y="5683"/>
                    <a:pt x="120" y="5714"/>
                  </a:cubicBezTo>
                  <a:lnTo>
                    <a:pt x="98" y="5714"/>
                  </a:lnTo>
                  <a:cubicBezTo>
                    <a:pt x="97" y="5714"/>
                    <a:pt x="97" y="5714"/>
                    <a:pt x="97" y="5714"/>
                  </a:cubicBezTo>
                  <a:cubicBezTo>
                    <a:pt x="76" y="5714"/>
                    <a:pt x="73" y="5807"/>
                    <a:pt x="66" y="5930"/>
                  </a:cubicBezTo>
                  <a:cubicBezTo>
                    <a:pt x="60" y="6087"/>
                    <a:pt x="57" y="6150"/>
                    <a:pt x="35" y="6178"/>
                  </a:cubicBezTo>
                  <a:lnTo>
                    <a:pt x="54" y="6212"/>
                  </a:lnTo>
                  <a:cubicBezTo>
                    <a:pt x="73" y="6244"/>
                    <a:pt x="73" y="6275"/>
                    <a:pt x="51" y="6275"/>
                  </a:cubicBezTo>
                  <a:cubicBezTo>
                    <a:pt x="29" y="6303"/>
                    <a:pt x="22" y="6428"/>
                    <a:pt x="41" y="6491"/>
                  </a:cubicBezTo>
                  <a:lnTo>
                    <a:pt x="41" y="6557"/>
                  </a:lnTo>
                  <a:cubicBezTo>
                    <a:pt x="1" y="6588"/>
                    <a:pt x="1" y="6689"/>
                    <a:pt x="41" y="6723"/>
                  </a:cubicBezTo>
                  <a:cubicBezTo>
                    <a:pt x="19" y="6723"/>
                    <a:pt x="19" y="6754"/>
                    <a:pt x="22" y="6789"/>
                  </a:cubicBezTo>
                  <a:cubicBezTo>
                    <a:pt x="41" y="6855"/>
                    <a:pt x="44" y="6986"/>
                    <a:pt x="22" y="6986"/>
                  </a:cubicBezTo>
                  <a:lnTo>
                    <a:pt x="22" y="7021"/>
                  </a:lnTo>
                  <a:cubicBezTo>
                    <a:pt x="41" y="7049"/>
                    <a:pt x="54" y="7083"/>
                    <a:pt x="54" y="7118"/>
                  </a:cubicBezTo>
                  <a:cubicBezTo>
                    <a:pt x="54" y="7152"/>
                    <a:pt x="66" y="7187"/>
                    <a:pt x="85" y="7215"/>
                  </a:cubicBezTo>
                  <a:cubicBezTo>
                    <a:pt x="101" y="7234"/>
                    <a:pt x="110" y="7256"/>
                    <a:pt x="113" y="7278"/>
                  </a:cubicBezTo>
                  <a:cubicBezTo>
                    <a:pt x="114" y="7288"/>
                    <a:pt x="113" y="7293"/>
                    <a:pt x="109" y="7293"/>
                  </a:cubicBezTo>
                  <a:cubicBezTo>
                    <a:pt x="101" y="7293"/>
                    <a:pt x="85" y="7271"/>
                    <a:pt x="69" y="7250"/>
                  </a:cubicBezTo>
                  <a:cubicBezTo>
                    <a:pt x="63" y="7236"/>
                    <a:pt x="59" y="7230"/>
                    <a:pt x="56" y="7230"/>
                  </a:cubicBezTo>
                  <a:cubicBezTo>
                    <a:pt x="48" y="7230"/>
                    <a:pt x="62" y="7305"/>
                    <a:pt x="104" y="7378"/>
                  </a:cubicBezTo>
                  <a:cubicBezTo>
                    <a:pt x="132" y="7430"/>
                    <a:pt x="144" y="7454"/>
                    <a:pt x="142" y="7454"/>
                  </a:cubicBezTo>
                  <a:cubicBezTo>
                    <a:pt x="140" y="7454"/>
                    <a:pt x="128" y="7439"/>
                    <a:pt x="107" y="7412"/>
                  </a:cubicBezTo>
                  <a:cubicBezTo>
                    <a:pt x="93" y="7394"/>
                    <a:pt x="78" y="7376"/>
                    <a:pt x="74" y="7376"/>
                  </a:cubicBezTo>
                  <a:cubicBezTo>
                    <a:pt x="71" y="7376"/>
                    <a:pt x="73" y="7386"/>
                    <a:pt x="85" y="7412"/>
                  </a:cubicBezTo>
                  <a:cubicBezTo>
                    <a:pt x="85" y="7412"/>
                    <a:pt x="94" y="7475"/>
                    <a:pt x="112" y="7475"/>
                  </a:cubicBezTo>
                  <a:cubicBezTo>
                    <a:pt x="112" y="7475"/>
                    <a:pt x="113" y="7475"/>
                    <a:pt x="113" y="7475"/>
                  </a:cubicBezTo>
                  <a:cubicBezTo>
                    <a:pt x="116" y="7510"/>
                    <a:pt x="123" y="7541"/>
                    <a:pt x="129" y="7575"/>
                  </a:cubicBezTo>
                  <a:cubicBezTo>
                    <a:pt x="123" y="7619"/>
                    <a:pt x="126" y="7663"/>
                    <a:pt x="135" y="7707"/>
                  </a:cubicBezTo>
                  <a:cubicBezTo>
                    <a:pt x="163" y="7735"/>
                    <a:pt x="163" y="7735"/>
                    <a:pt x="151" y="7773"/>
                  </a:cubicBezTo>
                  <a:cubicBezTo>
                    <a:pt x="132" y="7776"/>
                    <a:pt x="134" y="7800"/>
                    <a:pt x="162" y="7800"/>
                  </a:cubicBezTo>
                  <a:cubicBezTo>
                    <a:pt x="166" y="7800"/>
                    <a:pt x="171" y="7799"/>
                    <a:pt x="176" y="7798"/>
                  </a:cubicBezTo>
                  <a:cubicBezTo>
                    <a:pt x="204" y="7823"/>
                    <a:pt x="211" y="7864"/>
                    <a:pt x="198" y="7895"/>
                  </a:cubicBezTo>
                  <a:cubicBezTo>
                    <a:pt x="161" y="7904"/>
                    <a:pt x="163" y="7933"/>
                    <a:pt x="180" y="7933"/>
                  </a:cubicBezTo>
                  <a:cubicBezTo>
                    <a:pt x="182" y="7933"/>
                    <a:pt x="184" y="7933"/>
                    <a:pt x="185" y="7933"/>
                  </a:cubicBezTo>
                  <a:cubicBezTo>
                    <a:pt x="201" y="7948"/>
                    <a:pt x="214" y="7970"/>
                    <a:pt x="220" y="7992"/>
                  </a:cubicBezTo>
                  <a:cubicBezTo>
                    <a:pt x="195" y="7998"/>
                    <a:pt x="279" y="8284"/>
                    <a:pt x="383" y="8563"/>
                  </a:cubicBezTo>
                  <a:cubicBezTo>
                    <a:pt x="397" y="8590"/>
                    <a:pt x="423" y="8611"/>
                    <a:pt x="442" y="8611"/>
                  </a:cubicBezTo>
                  <a:cubicBezTo>
                    <a:pt x="444" y="8611"/>
                    <a:pt x="447" y="8610"/>
                    <a:pt x="449" y="8610"/>
                  </a:cubicBezTo>
                  <a:cubicBezTo>
                    <a:pt x="461" y="8604"/>
                    <a:pt x="467" y="8602"/>
                    <a:pt x="470" y="8602"/>
                  </a:cubicBezTo>
                  <a:cubicBezTo>
                    <a:pt x="475" y="8602"/>
                    <a:pt x="465" y="8613"/>
                    <a:pt x="461" y="8638"/>
                  </a:cubicBezTo>
                  <a:cubicBezTo>
                    <a:pt x="430" y="8676"/>
                    <a:pt x="434" y="8720"/>
                    <a:pt x="456" y="8720"/>
                  </a:cubicBezTo>
                  <a:cubicBezTo>
                    <a:pt x="465" y="8720"/>
                    <a:pt x="476" y="8713"/>
                    <a:pt x="489" y="8697"/>
                  </a:cubicBezTo>
                  <a:cubicBezTo>
                    <a:pt x="500" y="8678"/>
                    <a:pt x="506" y="8668"/>
                    <a:pt x="509" y="8668"/>
                  </a:cubicBezTo>
                  <a:lnTo>
                    <a:pt x="509" y="8668"/>
                  </a:lnTo>
                  <a:cubicBezTo>
                    <a:pt x="512" y="8668"/>
                    <a:pt x="509" y="8686"/>
                    <a:pt x="502" y="8729"/>
                  </a:cubicBezTo>
                  <a:cubicBezTo>
                    <a:pt x="496" y="8766"/>
                    <a:pt x="496" y="8766"/>
                    <a:pt x="527" y="8788"/>
                  </a:cubicBezTo>
                  <a:cubicBezTo>
                    <a:pt x="529" y="8788"/>
                    <a:pt x="531" y="8787"/>
                    <a:pt x="532" y="8787"/>
                  </a:cubicBezTo>
                  <a:cubicBezTo>
                    <a:pt x="549" y="8787"/>
                    <a:pt x="559" y="8811"/>
                    <a:pt x="540" y="8820"/>
                  </a:cubicBezTo>
                  <a:cubicBezTo>
                    <a:pt x="534" y="8853"/>
                    <a:pt x="531" y="8890"/>
                    <a:pt x="544" y="8890"/>
                  </a:cubicBezTo>
                  <a:cubicBezTo>
                    <a:pt x="545" y="8890"/>
                    <a:pt x="547" y="8889"/>
                    <a:pt x="549" y="8888"/>
                  </a:cubicBezTo>
                  <a:cubicBezTo>
                    <a:pt x="555" y="8910"/>
                    <a:pt x="558" y="8935"/>
                    <a:pt x="555" y="8957"/>
                  </a:cubicBezTo>
                  <a:cubicBezTo>
                    <a:pt x="552" y="8995"/>
                    <a:pt x="587" y="9017"/>
                    <a:pt x="621" y="9036"/>
                  </a:cubicBezTo>
                  <a:cubicBezTo>
                    <a:pt x="698" y="9093"/>
                    <a:pt x="719" y="9122"/>
                    <a:pt x="688" y="9122"/>
                  </a:cubicBezTo>
                  <a:cubicBezTo>
                    <a:pt x="683" y="9122"/>
                    <a:pt x="678" y="9122"/>
                    <a:pt x="671" y="9120"/>
                  </a:cubicBezTo>
                  <a:cubicBezTo>
                    <a:pt x="669" y="9120"/>
                    <a:pt x="668" y="9120"/>
                    <a:pt x="666" y="9120"/>
                  </a:cubicBezTo>
                  <a:cubicBezTo>
                    <a:pt x="625" y="9120"/>
                    <a:pt x="720" y="9246"/>
                    <a:pt x="768" y="9255"/>
                  </a:cubicBezTo>
                  <a:cubicBezTo>
                    <a:pt x="822" y="9261"/>
                    <a:pt x="822" y="9261"/>
                    <a:pt x="803" y="9274"/>
                  </a:cubicBezTo>
                  <a:cubicBezTo>
                    <a:pt x="784" y="9283"/>
                    <a:pt x="800" y="9312"/>
                    <a:pt x="800" y="9312"/>
                  </a:cubicBezTo>
                  <a:cubicBezTo>
                    <a:pt x="815" y="9340"/>
                    <a:pt x="831" y="9368"/>
                    <a:pt x="815" y="9380"/>
                  </a:cubicBezTo>
                  <a:cubicBezTo>
                    <a:pt x="837" y="9406"/>
                    <a:pt x="862" y="9431"/>
                    <a:pt x="891" y="9449"/>
                  </a:cubicBezTo>
                  <a:cubicBezTo>
                    <a:pt x="956" y="9481"/>
                    <a:pt x="994" y="9553"/>
                    <a:pt x="985" y="9625"/>
                  </a:cubicBezTo>
                  <a:lnTo>
                    <a:pt x="1038" y="9666"/>
                  </a:lnTo>
                  <a:cubicBezTo>
                    <a:pt x="1091" y="9669"/>
                    <a:pt x="1126" y="9681"/>
                    <a:pt x="1094" y="9706"/>
                  </a:cubicBezTo>
                  <a:lnTo>
                    <a:pt x="1075" y="9719"/>
                  </a:lnTo>
                  <a:cubicBezTo>
                    <a:pt x="1126" y="9725"/>
                    <a:pt x="1195" y="9835"/>
                    <a:pt x="1163" y="9860"/>
                  </a:cubicBezTo>
                  <a:cubicBezTo>
                    <a:pt x="1144" y="9876"/>
                    <a:pt x="1144" y="9876"/>
                    <a:pt x="1166" y="9901"/>
                  </a:cubicBezTo>
                  <a:lnTo>
                    <a:pt x="1182" y="9885"/>
                  </a:lnTo>
                  <a:cubicBezTo>
                    <a:pt x="1193" y="9878"/>
                    <a:pt x="1203" y="9871"/>
                    <a:pt x="1213" y="9871"/>
                  </a:cubicBezTo>
                  <a:cubicBezTo>
                    <a:pt x="1220" y="9871"/>
                    <a:pt x="1227" y="9874"/>
                    <a:pt x="1235" y="9885"/>
                  </a:cubicBezTo>
                  <a:cubicBezTo>
                    <a:pt x="1257" y="9910"/>
                    <a:pt x="1279" y="9935"/>
                    <a:pt x="1263" y="9948"/>
                  </a:cubicBezTo>
                  <a:cubicBezTo>
                    <a:pt x="1266" y="9983"/>
                    <a:pt x="1271" y="10016"/>
                    <a:pt x="1283" y="10016"/>
                  </a:cubicBezTo>
                  <a:cubicBezTo>
                    <a:pt x="1285" y="10016"/>
                    <a:pt x="1286" y="10015"/>
                    <a:pt x="1289" y="10014"/>
                  </a:cubicBezTo>
                  <a:cubicBezTo>
                    <a:pt x="1304" y="10032"/>
                    <a:pt x="1314" y="10054"/>
                    <a:pt x="1317" y="10076"/>
                  </a:cubicBezTo>
                  <a:cubicBezTo>
                    <a:pt x="1339" y="10101"/>
                    <a:pt x="1357" y="10129"/>
                    <a:pt x="1404" y="10176"/>
                  </a:cubicBezTo>
                  <a:cubicBezTo>
                    <a:pt x="1442" y="10186"/>
                    <a:pt x="1489" y="10230"/>
                    <a:pt x="1473" y="10245"/>
                  </a:cubicBezTo>
                  <a:cubicBezTo>
                    <a:pt x="1499" y="10270"/>
                    <a:pt x="1530" y="10289"/>
                    <a:pt x="1561" y="10299"/>
                  </a:cubicBezTo>
                  <a:cubicBezTo>
                    <a:pt x="1608" y="10346"/>
                    <a:pt x="1630" y="10368"/>
                    <a:pt x="1618" y="10383"/>
                  </a:cubicBezTo>
                  <a:cubicBezTo>
                    <a:pt x="1602" y="10399"/>
                    <a:pt x="1602" y="10399"/>
                    <a:pt x="1640" y="10408"/>
                  </a:cubicBezTo>
                  <a:cubicBezTo>
                    <a:pt x="1643" y="10405"/>
                    <a:pt x="1647" y="10403"/>
                    <a:pt x="1652" y="10403"/>
                  </a:cubicBezTo>
                  <a:cubicBezTo>
                    <a:pt x="1667" y="10403"/>
                    <a:pt x="1685" y="10421"/>
                    <a:pt x="1702" y="10440"/>
                  </a:cubicBezTo>
                  <a:lnTo>
                    <a:pt x="1749" y="10484"/>
                  </a:lnTo>
                  <a:cubicBezTo>
                    <a:pt x="1756" y="10476"/>
                    <a:pt x="1760" y="10473"/>
                    <a:pt x="1764" y="10473"/>
                  </a:cubicBezTo>
                  <a:cubicBezTo>
                    <a:pt x="1769" y="10473"/>
                    <a:pt x="1775" y="10478"/>
                    <a:pt x="1790" y="10490"/>
                  </a:cubicBezTo>
                  <a:cubicBezTo>
                    <a:pt x="1815" y="10509"/>
                    <a:pt x="1878" y="10587"/>
                    <a:pt x="1903" y="10609"/>
                  </a:cubicBezTo>
                  <a:cubicBezTo>
                    <a:pt x="1947" y="10644"/>
                    <a:pt x="1966" y="10660"/>
                    <a:pt x="1972" y="10660"/>
                  </a:cubicBezTo>
                  <a:cubicBezTo>
                    <a:pt x="1977" y="10660"/>
                    <a:pt x="1974" y="10650"/>
                    <a:pt x="1969" y="10634"/>
                  </a:cubicBezTo>
                  <a:cubicBezTo>
                    <a:pt x="1956" y="10623"/>
                    <a:pt x="1953" y="10614"/>
                    <a:pt x="1957" y="10614"/>
                  </a:cubicBezTo>
                  <a:cubicBezTo>
                    <a:pt x="1962" y="10614"/>
                    <a:pt x="1974" y="10624"/>
                    <a:pt x="1994" y="10653"/>
                  </a:cubicBezTo>
                  <a:cubicBezTo>
                    <a:pt x="2047" y="10709"/>
                    <a:pt x="2103" y="10763"/>
                    <a:pt x="2163" y="10813"/>
                  </a:cubicBezTo>
                  <a:cubicBezTo>
                    <a:pt x="2238" y="10860"/>
                    <a:pt x="2263" y="10876"/>
                    <a:pt x="2274" y="10876"/>
                  </a:cubicBezTo>
                  <a:cubicBezTo>
                    <a:pt x="2280" y="10876"/>
                    <a:pt x="2282" y="10872"/>
                    <a:pt x="2285" y="10866"/>
                  </a:cubicBezTo>
                  <a:cubicBezTo>
                    <a:pt x="2284" y="10845"/>
                    <a:pt x="2288" y="10835"/>
                    <a:pt x="2293" y="10835"/>
                  </a:cubicBezTo>
                  <a:cubicBezTo>
                    <a:pt x="2301" y="10835"/>
                    <a:pt x="2311" y="10854"/>
                    <a:pt x="2313" y="10885"/>
                  </a:cubicBezTo>
                  <a:cubicBezTo>
                    <a:pt x="2337" y="10940"/>
                    <a:pt x="2359" y="10964"/>
                    <a:pt x="2374" y="10964"/>
                  </a:cubicBezTo>
                  <a:cubicBezTo>
                    <a:pt x="2379" y="10964"/>
                    <a:pt x="2382" y="10961"/>
                    <a:pt x="2385" y="10957"/>
                  </a:cubicBezTo>
                  <a:cubicBezTo>
                    <a:pt x="2389" y="10956"/>
                    <a:pt x="2393" y="10956"/>
                    <a:pt x="2397" y="10956"/>
                  </a:cubicBezTo>
                  <a:cubicBezTo>
                    <a:pt x="2415" y="10956"/>
                    <a:pt x="2436" y="10963"/>
                    <a:pt x="2451" y="10976"/>
                  </a:cubicBezTo>
                  <a:cubicBezTo>
                    <a:pt x="2442" y="10991"/>
                    <a:pt x="2467" y="11010"/>
                    <a:pt x="2536" y="11029"/>
                  </a:cubicBezTo>
                  <a:cubicBezTo>
                    <a:pt x="2561" y="11048"/>
                    <a:pt x="2561" y="11048"/>
                    <a:pt x="2551" y="11063"/>
                  </a:cubicBezTo>
                  <a:lnTo>
                    <a:pt x="2611" y="11095"/>
                  </a:lnTo>
                  <a:cubicBezTo>
                    <a:pt x="2613" y="11095"/>
                    <a:pt x="2615" y="11094"/>
                    <a:pt x="2618" y="11094"/>
                  </a:cubicBezTo>
                  <a:cubicBezTo>
                    <a:pt x="2698" y="11094"/>
                    <a:pt x="2853" y="11199"/>
                    <a:pt x="2874" y="11233"/>
                  </a:cubicBezTo>
                  <a:cubicBezTo>
                    <a:pt x="2896" y="11242"/>
                    <a:pt x="2918" y="11245"/>
                    <a:pt x="2943" y="11245"/>
                  </a:cubicBezTo>
                  <a:cubicBezTo>
                    <a:pt x="2959" y="11237"/>
                    <a:pt x="2972" y="11233"/>
                    <a:pt x="2983" y="11233"/>
                  </a:cubicBezTo>
                  <a:cubicBezTo>
                    <a:pt x="3004" y="11233"/>
                    <a:pt x="3012" y="11248"/>
                    <a:pt x="3000" y="11273"/>
                  </a:cubicBezTo>
                  <a:cubicBezTo>
                    <a:pt x="2991" y="11294"/>
                    <a:pt x="2987" y="11303"/>
                    <a:pt x="2993" y="11303"/>
                  </a:cubicBezTo>
                  <a:cubicBezTo>
                    <a:pt x="2998" y="11303"/>
                    <a:pt x="3010" y="11297"/>
                    <a:pt x="3031" y="11286"/>
                  </a:cubicBezTo>
                  <a:cubicBezTo>
                    <a:pt x="3033" y="11286"/>
                    <a:pt x="3035" y="11285"/>
                    <a:pt x="3037" y="11285"/>
                  </a:cubicBezTo>
                  <a:cubicBezTo>
                    <a:pt x="3083" y="11285"/>
                    <a:pt x="3220" y="11341"/>
                    <a:pt x="3175" y="11367"/>
                  </a:cubicBezTo>
                  <a:lnTo>
                    <a:pt x="3159" y="11405"/>
                  </a:lnTo>
                  <a:cubicBezTo>
                    <a:pt x="3169" y="11404"/>
                    <a:pt x="3177" y="11403"/>
                    <a:pt x="3186" y="11403"/>
                  </a:cubicBezTo>
                  <a:cubicBezTo>
                    <a:pt x="3201" y="11403"/>
                    <a:pt x="3214" y="11405"/>
                    <a:pt x="3228" y="11411"/>
                  </a:cubicBezTo>
                  <a:cubicBezTo>
                    <a:pt x="3231" y="11405"/>
                    <a:pt x="3236" y="11402"/>
                    <a:pt x="3245" y="11402"/>
                  </a:cubicBezTo>
                  <a:cubicBezTo>
                    <a:pt x="3263" y="11402"/>
                    <a:pt x="3298" y="11416"/>
                    <a:pt x="3360" y="11439"/>
                  </a:cubicBezTo>
                  <a:cubicBezTo>
                    <a:pt x="3420" y="11468"/>
                    <a:pt x="3554" y="11486"/>
                    <a:pt x="3617" y="11502"/>
                  </a:cubicBezTo>
                  <a:cubicBezTo>
                    <a:pt x="3680" y="11521"/>
                    <a:pt x="3777" y="11549"/>
                    <a:pt x="3802" y="11577"/>
                  </a:cubicBezTo>
                  <a:cubicBezTo>
                    <a:pt x="3838" y="11588"/>
                    <a:pt x="3875" y="11594"/>
                    <a:pt x="3911" y="11594"/>
                  </a:cubicBezTo>
                  <a:cubicBezTo>
                    <a:pt x="3918" y="11594"/>
                    <a:pt x="3926" y="11594"/>
                    <a:pt x="3933" y="11593"/>
                  </a:cubicBezTo>
                  <a:cubicBezTo>
                    <a:pt x="3945" y="11589"/>
                    <a:pt x="3959" y="11587"/>
                    <a:pt x="3973" y="11587"/>
                  </a:cubicBezTo>
                  <a:cubicBezTo>
                    <a:pt x="4005" y="11587"/>
                    <a:pt x="4035" y="11597"/>
                    <a:pt x="4031" y="11612"/>
                  </a:cubicBezTo>
                  <a:lnTo>
                    <a:pt x="4065" y="11618"/>
                  </a:lnTo>
                  <a:cubicBezTo>
                    <a:pt x="4083" y="11614"/>
                    <a:pt x="4103" y="11613"/>
                    <a:pt x="4123" y="11613"/>
                  </a:cubicBezTo>
                  <a:cubicBezTo>
                    <a:pt x="4137" y="11613"/>
                    <a:pt x="4151" y="11614"/>
                    <a:pt x="4165" y="11615"/>
                  </a:cubicBezTo>
                  <a:cubicBezTo>
                    <a:pt x="4163" y="11630"/>
                    <a:pt x="4180" y="11651"/>
                    <a:pt x="4205" y="11651"/>
                  </a:cubicBezTo>
                  <a:cubicBezTo>
                    <a:pt x="4211" y="11651"/>
                    <a:pt x="4218" y="11649"/>
                    <a:pt x="4225" y="11646"/>
                  </a:cubicBezTo>
                  <a:cubicBezTo>
                    <a:pt x="4228" y="11637"/>
                    <a:pt x="4237" y="11633"/>
                    <a:pt x="4254" y="11633"/>
                  </a:cubicBezTo>
                  <a:cubicBezTo>
                    <a:pt x="4271" y="11633"/>
                    <a:pt x="4295" y="11637"/>
                    <a:pt x="4328" y="11643"/>
                  </a:cubicBezTo>
                  <a:cubicBezTo>
                    <a:pt x="4357" y="11668"/>
                    <a:pt x="4642" y="11700"/>
                    <a:pt x="4921" y="11715"/>
                  </a:cubicBezTo>
                  <a:cubicBezTo>
                    <a:pt x="4955" y="11717"/>
                    <a:pt x="4988" y="11717"/>
                    <a:pt x="5021" y="11717"/>
                  </a:cubicBezTo>
                  <a:cubicBezTo>
                    <a:pt x="5126" y="11717"/>
                    <a:pt x="5224" y="11711"/>
                    <a:pt x="5300" y="11709"/>
                  </a:cubicBezTo>
                  <a:cubicBezTo>
                    <a:pt x="5356" y="11709"/>
                    <a:pt x="5416" y="11703"/>
                    <a:pt x="5469" y="11690"/>
                  </a:cubicBezTo>
                  <a:cubicBezTo>
                    <a:pt x="5478" y="11691"/>
                    <a:pt x="5487" y="11691"/>
                    <a:pt x="5496" y="11691"/>
                  </a:cubicBezTo>
                  <a:cubicBezTo>
                    <a:pt x="5520" y="11691"/>
                    <a:pt x="5543" y="11688"/>
                    <a:pt x="5566" y="11684"/>
                  </a:cubicBezTo>
                  <a:lnTo>
                    <a:pt x="5666" y="11671"/>
                  </a:lnTo>
                  <a:cubicBezTo>
                    <a:pt x="5667" y="11685"/>
                    <a:pt x="5684" y="11690"/>
                    <a:pt x="5708" y="11690"/>
                  </a:cubicBezTo>
                  <a:cubicBezTo>
                    <a:pt x="5763" y="11690"/>
                    <a:pt x="5859" y="11664"/>
                    <a:pt x="5923" y="11640"/>
                  </a:cubicBezTo>
                  <a:cubicBezTo>
                    <a:pt x="5952" y="11621"/>
                    <a:pt x="5986" y="11609"/>
                    <a:pt x="6017" y="11609"/>
                  </a:cubicBezTo>
                  <a:cubicBezTo>
                    <a:pt x="6021" y="11626"/>
                    <a:pt x="6038" y="11633"/>
                    <a:pt x="6061" y="11633"/>
                  </a:cubicBezTo>
                  <a:cubicBezTo>
                    <a:pt x="6097" y="11633"/>
                    <a:pt x="6146" y="11617"/>
                    <a:pt x="6184" y="11596"/>
                  </a:cubicBezTo>
                  <a:cubicBezTo>
                    <a:pt x="6196" y="11569"/>
                    <a:pt x="6212" y="11555"/>
                    <a:pt x="6224" y="11555"/>
                  </a:cubicBezTo>
                  <a:cubicBezTo>
                    <a:pt x="6234" y="11555"/>
                    <a:pt x="6242" y="11563"/>
                    <a:pt x="6246" y="11580"/>
                  </a:cubicBezTo>
                  <a:cubicBezTo>
                    <a:pt x="6250" y="11597"/>
                    <a:pt x="6260" y="11605"/>
                    <a:pt x="6275" y="11605"/>
                  </a:cubicBezTo>
                  <a:cubicBezTo>
                    <a:pt x="6300" y="11605"/>
                    <a:pt x="6337" y="11581"/>
                    <a:pt x="6368" y="11533"/>
                  </a:cubicBezTo>
                  <a:cubicBezTo>
                    <a:pt x="6385" y="11516"/>
                    <a:pt x="6392" y="11510"/>
                    <a:pt x="6403" y="11510"/>
                  </a:cubicBezTo>
                  <a:cubicBezTo>
                    <a:pt x="6410" y="11510"/>
                    <a:pt x="6419" y="11513"/>
                    <a:pt x="6434" y="11518"/>
                  </a:cubicBezTo>
                  <a:cubicBezTo>
                    <a:pt x="6455" y="11535"/>
                    <a:pt x="6473" y="11542"/>
                    <a:pt x="6485" y="11542"/>
                  </a:cubicBezTo>
                  <a:cubicBezTo>
                    <a:pt x="6498" y="11542"/>
                    <a:pt x="6505" y="11535"/>
                    <a:pt x="6503" y="11524"/>
                  </a:cubicBezTo>
                  <a:cubicBezTo>
                    <a:pt x="6514" y="11496"/>
                    <a:pt x="6531" y="11483"/>
                    <a:pt x="6551" y="11483"/>
                  </a:cubicBezTo>
                  <a:cubicBezTo>
                    <a:pt x="6565" y="11483"/>
                    <a:pt x="6581" y="11489"/>
                    <a:pt x="6597" y="11502"/>
                  </a:cubicBezTo>
                  <a:cubicBezTo>
                    <a:pt x="6626" y="11509"/>
                    <a:pt x="6643" y="11514"/>
                    <a:pt x="6656" y="11514"/>
                  </a:cubicBezTo>
                  <a:cubicBezTo>
                    <a:pt x="6675" y="11514"/>
                    <a:pt x="6680" y="11502"/>
                    <a:pt x="6691" y="11471"/>
                  </a:cubicBezTo>
                  <a:cubicBezTo>
                    <a:pt x="6706" y="11432"/>
                    <a:pt x="6782" y="11399"/>
                    <a:pt x="6838" y="11399"/>
                  </a:cubicBezTo>
                  <a:cubicBezTo>
                    <a:pt x="6854" y="11399"/>
                    <a:pt x="6869" y="11402"/>
                    <a:pt x="6879" y="11408"/>
                  </a:cubicBezTo>
                  <a:cubicBezTo>
                    <a:pt x="6907" y="11399"/>
                    <a:pt x="6948" y="11408"/>
                    <a:pt x="6939" y="11386"/>
                  </a:cubicBezTo>
                  <a:lnTo>
                    <a:pt x="6939" y="11386"/>
                  </a:lnTo>
                  <a:lnTo>
                    <a:pt x="6980" y="11396"/>
                  </a:lnTo>
                  <a:lnTo>
                    <a:pt x="7042" y="11377"/>
                  </a:lnTo>
                  <a:lnTo>
                    <a:pt x="7033" y="11355"/>
                  </a:lnTo>
                  <a:cubicBezTo>
                    <a:pt x="7180" y="11311"/>
                    <a:pt x="7324" y="11255"/>
                    <a:pt x="7465" y="11192"/>
                  </a:cubicBezTo>
                  <a:cubicBezTo>
                    <a:pt x="7778" y="11034"/>
                    <a:pt x="7838" y="10985"/>
                    <a:pt x="7807" y="10985"/>
                  </a:cubicBezTo>
                  <a:cubicBezTo>
                    <a:pt x="7806" y="10985"/>
                    <a:pt x="7805" y="10985"/>
                    <a:pt x="7804" y="10985"/>
                  </a:cubicBezTo>
                  <a:cubicBezTo>
                    <a:pt x="7764" y="10970"/>
                    <a:pt x="7791" y="10945"/>
                    <a:pt x="7830" y="10945"/>
                  </a:cubicBezTo>
                  <a:cubicBezTo>
                    <a:pt x="7840" y="10945"/>
                    <a:pt x="7850" y="10947"/>
                    <a:pt x="7860" y="10951"/>
                  </a:cubicBezTo>
                  <a:cubicBezTo>
                    <a:pt x="7913" y="10932"/>
                    <a:pt x="7964" y="10910"/>
                    <a:pt x="8014" y="10888"/>
                  </a:cubicBezTo>
                  <a:cubicBezTo>
                    <a:pt x="8058" y="10854"/>
                    <a:pt x="8103" y="10822"/>
                    <a:pt x="8124" y="10822"/>
                  </a:cubicBezTo>
                  <a:cubicBezTo>
                    <a:pt x="8128" y="10822"/>
                    <a:pt x="8131" y="10823"/>
                    <a:pt x="8133" y="10825"/>
                  </a:cubicBezTo>
                  <a:lnTo>
                    <a:pt x="8161" y="10806"/>
                  </a:lnTo>
                  <a:cubicBezTo>
                    <a:pt x="8189" y="10731"/>
                    <a:pt x="8352" y="10618"/>
                    <a:pt x="8443" y="10574"/>
                  </a:cubicBezTo>
                  <a:cubicBezTo>
                    <a:pt x="8487" y="10537"/>
                    <a:pt x="8525" y="10496"/>
                    <a:pt x="8553" y="10446"/>
                  </a:cubicBezTo>
                  <a:cubicBezTo>
                    <a:pt x="8587" y="10386"/>
                    <a:pt x="8587" y="10386"/>
                    <a:pt x="8625" y="10380"/>
                  </a:cubicBezTo>
                  <a:cubicBezTo>
                    <a:pt x="8626" y="10381"/>
                    <a:pt x="8627" y="10382"/>
                    <a:pt x="8629" y="10382"/>
                  </a:cubicBezTo>
                  <a:cubicBezTo>
                    <a:pt x="8660" y="10382"/>
                    <a:pt x="8801" y="10275"/>
                    <a:pt x="8772" y="10245"/>
                  </a:cubicBezTo>
                  <a:lnTo>
                    <a:pt x="8810" y="10239"/>
                  </a:lnTo>
                  <a:cubicBezTo>
                    <a:pt x="8847" y="10230"/>
                    <a:pt x="8857" y="10189"/>
                    <a:pt x="8841" y="10173"/>
                  </a:cubicBezTo>
                  <a:cubicBezTo>
                    <a:pt x="8817" y="10152"/>
                    <a:pt x="8824" y="10132"/>
                    <a:pt x="8859" y="10132"/>
                  </a:cubicBezTo>
                  <a:cubicBezTo>
                    <a:pt x="8870" y="10132"/>
                    <a:pt x="8884" y="10134"/>
                    <a:pt x="8901" y="10139"/>
                  </a:cubicBezTo>
                  <a:cubicBezTo>
                    <a:pt x="8910" y="10148"/>
                    <a:pt x="8919" y="10152"/>
                    <a:pt x="8926" y="10152"/>
                  </a:cubicBezTo>
                  <a:cubicBezTo>
                    <a:pt x="8941" y="10152"/>
                    <a:pt x="8949" y="10138"/>
                    <a:pt x="8938" y="10129"/>
                  </a:cubicBezTo>
                  <a:cubicBezTo>
                    <a:pt x="8944" y="10089"/>
                    <a:pt x="8951" y="10051"/>
                    <a:pt x="8988" y="10039"/>
                  </a:cubicBezTo>
                  <a:cubicBezTo>
                    <a:pt x="9010" y="10014"/>
                    <a:pt x="9032" y="9992"/>
                    <a:pt x="9001" y="9963"/>
                  </a:cubicBezTo>
                  <a:cubicBezTo>
                    <a:pt x="8985" y="9948"/>
                    <a:pt x="9007" y="9926"/>
                    <a:pt x="9029" y="9901"/>
                  </a:cubicBezTo>
                  <a:cubicBezTo>
                    <a:pt x="9045" y="9913"/>
                    <a:pt x="9045" y="9913"/>
                    <a:pt x="9038" y="9951"/>
                  </a:cubicBezTo>
                  <a:lnTo>
                    <a:pt x="9038" y="9951"/>
                  </a:lnTo>
                  <a:cubicBezTo>
                    <a:pt x="9047" y="9941"/>
                    <a:pt x="9063" y="9923"/>
                    <a:pt x="9082" y="9901"/>
                  </a:cubicBezTo>
                  <a:cubicBezTo>
                    <a:pt x="9105" y="9881"/>
                    <a:pt x="9152" y="9849"/>
                    <a:pt x="9173" y="9849"/>
                  </a:cubicBezTo>
                  <a:cubicBezTo>
                    <a:pt x="9176" y="9849"/>
                    <a:pt x="9178" y="9850"/>
                    <a:pt x="9179" y="9851"/>
                  </a:cubicBezTo>
                  <a:cubicBezTo>
                    <a:pt x="9212" y="9839"/>
                    <a:pt x="9234" y="9813"/>
                    <a:pt x="9190" y="9813"/>
                  </a:cubicBezTo>
                  <a:cubicBezTo>
                    <a:pt x="9188" y="9813"/>
                    <a:pt x="9185" y="9813"/>
                    <a:pt x="9183" y="9813"/>
                  </a:cubicBezTo>
                  <a:cubicBezTo>
                    <a:pt x="9148" y="9785"/>
                    <a:pt x="9148" y="9785"/>
                    <a:pt x="9189" y="9731"/>
                  </a:cubicBezTo>
                  <a:cubicBezTo>
                    <a:pt x="9204" y="9711"/>
                    <a:pt x="9220" y="9688"/>
                    <a:pt x="9234" y="9688"/>
                  </a:cubicBezTo>
                  <a:cubicBezTo>
                    <a:pt x="9237" y="9688"/>
                    <a:pt x="9239" y="9689"/>
                    <a:pt x="9242" y="9691"/>
                  </a:cubicBezTo>
                  <a:cubicBezTo>
                    <a:pt x="9248" y="9695"/>
                    <a:pt x="9252" y="9698"/>
                    <a:pt x="9257" y="9698"/>
                  </a:cubicBezTo>
                  <a:cubicBezTo>
                    <a:pt x="9265" y="9698"/>
                    <a:pt x="9273" y="9686"/>
                    <a:pt x="9299" y="9650"/>
                  </a:cubicBezTo>
                  <a:cubicBezTo>
                    <a:pt x="9346" y="9575"/>
                    <a:pt x="9364" y="9487"/>
                    <a:pt x="9346" y="9402"/>
                  </a:cubicBezTo>
                  <a:cubicBezTo>
                    <a:pt x="9308" y="9377"/>
                    <a:pt x="9311" y="9380"/>
                    <a:pt x="9361" y="9374"/>
                  </a:cubicBezTo>
                  <a:cubicBezTo>
                    <a:pt x="9364" y="9375"/>
                    <a:pt x="9366" y="9376"/>
                    <a:pt x="9369" y="9376"/>
                  </a:cubicBezTo>
                  <a:cubicBezTo>
                    <a:pt x="9384" y="9376"/>
                    <a:pt x="9398" y="9352"/>
                    <a:pt x="9411" y="9327"/>
                  </a:cubicBezTo>
                  <a:lnTo>
                    <a:pt x="9411" y="9327"/>
                  </a:lnTo>
                  <a:cubicBezTo>
                    <a:pt x="9430" y="9340"/>
                    <a:pt x="9415" y="9368"/>
                    <a:pt x="9399" y="9396"/>
                  </a:cubicBezTo>
                  <a:lnTo>
                    <a:pt x="9415" y="9409"/>
                  </a:lnTo>
                  <a:cubicBezTo>
                    <a:pt x="9468" y="9399"/>
                    <a:pt x="9483" y="9371"/>
                    <a:pt x="9465" y="9321"/>
                  </a:cubicBezTo>
                  <a:cubicBezTo>
                    <a:pt x="9462" y="9280"/>
                    <a:pt x="9462" y="9280"/>
                    <a:pt x="9496" y="9261"/>
                  </a:cubicBezTo>
                  <a:cubicBezTo>
                    <a:pt x="9530" y="9243"/>
                    <a:pt x="9565" y="9224"/>
                    <a:pt x="9546" y="9214"/>
                  </a:cubicBezTo>
                  <a:cubicBezTo>
                    <a:pt x="9562" y="9183"/>
                    <a:pt x="9584" y="9158"/>
                    <a:pt x="9612" y="9136"/>
                  </a:cubicBezTo>
                  <a:cubicBezTo>
                    <a:pt x="9643" y="9080"/>
                    <a:pt x="9659" y="9048"/>
                    <a:pt x="9640" y="9039"/>
                  </a:cubicBezTo>
                  <a:cubicBezTo>
                    <a:pt x="9621" y="9030"/>
                    <a:pt x="9637" y="9001"/>
                    <a:pt x="9653" y="8973"/>
                  </a:cubicBezTo>
                  <a:cubicBezTo>
                    <a:pt x="9668" y="8942"/>
                    <a:pt x="9681" y="8910"/>
                    <a:pt x="9662" y="8901"/>
                  </a:cubicBezTo>
                  <a:cubicBezTo>
                    <a:pt x="9643" y="8895"/>
                    <a:pt x="9637" y="8854"/>
                    <a:pt x="9659" y="8794"/>
                  </a:cubicBezTo>
                  <a:cubicBezTo>
                    <a:pt x="9665" y="8726"/>
                    <a:pt x="9665" y="8726"/>
                    <a:pt x="9715" y="8713"/>
                  </a:cubicBezTo>
                  <a:cubicBezTo>
                    <a:pt x="9717" y="8714"/>
                    <a:pt x="9719" y="8714"/>
                    <a:pt x="9720" y="8714"/>
                  </a:cubicBezTo>
                  <a:cubicBezTo>
                    <a:pt x="9736" y="8714"/>
                    <a:pt x="9748" y="8685"/>
                    <a:pt x="9759" y="8660"/>
                  </a:cubicBezTo>
                  <a:cubicBezTo>
                    <a:pt x="9772" y="8638"/>
                    <a:pt x="9784" y="8619"/>
                    <a:pt x="9803" y="8606"/>
                  </a:cubicBezTo>
                  <a:cubicBezTo>
                    <a:pt x="9838" y="8581"/>
                    <a:pt x="9816" y="8575"/>
                    <a:pt x="9797" y="8566"/>
                  </a:cubicBezTo>
                  <a:lnTo>
                    <a:pt x="9759" y="8553"/>
                  </a:lnTo>
                  <a:cubicBezTo>
                    <a:pt x="9774" y="8527"/>
                    <a:pt x="9804" y="8512"/>
                    <a:pt x="9833" y="8512"/>
                  </a:cubicBezTo>
                  <a:cubicBezTo>
                    <a:pt x="9835" y="8512"/>
                    <a:pt x="9838" y="8512"/>
                    <a:pt x="9841" y="8512"/>
                  </a:cubicBezTo>
                  <a:cubicBezTo>
                    <a:pt x="9894" y="8497"/>
                    <a:pt x="9894" y="8497"/>
                    <a:pt x="9853" y="8481"/>
                  </a:cubicBezTo>
                  <a:cubicBezTo>
                    <a:pt x="9834" y="8475"/>
                    <a:pt x="9825" y="8437"/>
                    <a:pt x="9860" y="8381"/>
                  </a:cubicBezTo>
                  <a:cubicBezTo>
                    <a:pt x="9877" y="8321"/>
                    <a:pt x="9895" y="8258"/>
                    <a:pt x="9913" y="8258"/>
                  </a:cubicBezTo>
                  <a:cubicBezTo>
                    <a:pt x="9914" y="8258"/>
                    <a:pt x="9915" y="8258"/>
                    <a:pt x="9916" y="8259"/>
                  </a:cubicBezTo>
                  <a:cubicBezTo>
                    <a:pt x="9935" y="8243"/>
                    <a:pt x="9941" y="8218"/>
                    <a:pt x="9935" y="8196"/>
                  </a:cubicBezTo>
                  <a:cubicBezTo>
                    <a:pt x="9922" y="8158"/>
                    <a:pt x="9932" y="8127"/>
                    <a:pt x="9979" y="8036"/>
                  </a:cubicBezTo>
                  <a:cubicBezTo>
                    <a:pt x="10060" y="7886"/>
                    <a:pt x="10048" y="7883"/>
                    <a:pt x="10013" y="7876"/>
                  </a:cubicBezTo>
                  <a:cubicBezTo>
                    <a:pt x="9991" y="7870"/>
                    <a:pt x="9969" y="7867"/>
                    <a:pt x="10016" y="7842"/>
                  </a:cubicBezTo>
                  <a:cubicBezTo>
                    <a:pt x="10041" y="7814"/>
                    <a:pt x="10026" y="7776"/>
                    <a:pt x="10016" y="7707"/>
                  </a:cubicBezTo>
                  <a:cubicBezTo>
                    <a:pt x="10001" y="7682"/>
                    <a:pt x="9972" y="7663"/>
                    <a:pt x="9938" y="7663"/>
                  </a:cubicBezTo>
                  <a:cubicBezTo>
                    <a:pt x="9897" y="7657"/>
                    <a:pt x="9897" y="7657"/>
                    <a:pt x="9928" y="7597"/>
                  </a:cubicBezTo>
                  <a:cubicBezTo>
                    <a:pt x="9934" y="7565"/>
                    <a:pt x="9957" y="7538"/>
                    <a:pt x="9976" y="7538"/>
                  </a:cubicBezTo>
                  <a:cubicBezTo>
                    <a:pt x="9977" y="7538"/>
                    <a:pt x="9978" y="7538"/>
                    <a:pt x="9979" y="7538"/>
                  </a:cubicBezTo>
                  <a:cubicBezTo>
                    <a:pt x="10001" y="7541"/>
                    <a:pt x="9994" y="7572"/>
                    <a:pt x="9994" y="7572"/>
                  </a:cubicBezTo>
                  <a:lnTo>
                    <a:pt x="9991" y="7604"/>
                  </a:lnTo>
                  <a:cubicBezTo>
                    <a:pt x="9995" y="7604"/>
                    <a:pt x="9999" y="7605"/>
                    <a:pt x="10004" y="7605"/>
                  </a:cubicBezTo>
                  <a:cubicBezTo>
                    <a:pt x="10019" y="7605"/>
                    <a:pt x="10034" y="7596"/>
                    <a:pt x="10041" y="7547"/>
                  </a:cubicBezTo>
                  <a:cubicBezTo>
                    <a:pt x="10066" y="7516"/>
                    <a:pt x="10073" y="7485"/>
                    <a:pt x="10051" y="7481"/>
                  </a:cubicBezTo>
                  <a:cubicBezTo>
                    <a:pt x="10079" y="7450"/>
                    <a:pt x="10085" y="7384"/>
                    <a:pt x="10085" y="7318"/>
                  </a:cubicBezTo>
                  <a:cubicBezTo>
                    <a:pt x="10088" y="7253"/>
                    <a:pt x="10095" y="7155"/>
                    <a:pt x="10116" y="7124"/>
                  </a:cubicBezTo>
                  <a:cubicBezTo>
                    <a:pt x="10116" y="7058"/>
                    <a:pt x="10120" y="7024"/>
                    <a:pt x="10098" y="7024"/>
                  </a:cubicBezTo>
                  <a:cubicBezTo>
                    <a:pt x="10057" y="7024"/>
                    <a:pt x="10057" y="6989"/>
                    <a:pt x="10079" y="6989"/>
                  </a:cubicBezTo>
                  <a:cubicBezTo>
                    <a:pt x="10135" y="6958"/>
                    <a:pt x="10126" y="6529"/>
                    <a:pt x="10082" y="6497"/>
                  </a:cubicBezTo>
                  <a:lnTo>
                    <a:pt x="10076" y="6435"/>
                  </a:lnTo>
                  <a:cubicBezTo>
                    <a:pt x="10095" y="6366"/>
                    <a:pt x="10076" y="6171"/>
                    <a:pt x="10051" y="6143"/>
                  </a:cubicBezTo>
                  <a:lnTo>
                    <a:pt x="10038" y="6052"/>
                  </a:lnTo>
                  <a:cubicBezTo>
                    <a:pt x="10051" y="5987"/>
                    <a:pt x="10048" y="5955"/>
                    <a:pt x="10022" y="5927"/>
                  </a:cubicBezTo>
                  <a:cubicBezTo>
                    <a:pt x="9997" y="5899"/>
                    <a:pt x="9975" y="5902"/>
                    <a:pt x="9997" y="5899"/>
                  </a:cubicBezTo>
                  <a:cubicBezTo>
                    <a:pt x="10019" y="5896"/>
                    <a:pt x="10010" y="5833"/>
                    <a:pt x="9994" y="5711"/>
                  </a:cubicBezTo>
                  <a:cubicBezTo>
                    <a:pt x="9984" y="5629"/>
                    <a:pt x="9980" y="5600"/>
                    <a:pt x="9975" y="5600"/>
                  </a:cubicBezTo>
                  <a:cubicBezTo>
                    <a:pt x="9972" y="5600"/>
                    <a:pt x="9968" y="5608"/>
                    <a:pt x="9963" y="5620"/>
                  </a:cubicBezTo>
                  <a:cubicBezTo>
                    <a:pt x="9925" y="5498"/>
                    <a:pt x="9947" y="5495"/>
                    <a:pt x="9966" y="5495"/>
                  </a:cubicBezTo>
                  <a:cubicBezTo>
                    <a:pt x="9974" y="5499"/>
                    <a:pt x="9980" y="5500"/>
                    <a:pt x="9984" y="5500"/>
                  </a:cubicBezTo>
                  <a:cubicBezTo>
                    <a:pt x="10009" y="5500"/>
                    <a:pt x="9993" y="5453"/>
                    <a:pt x="9938" y="5435"/>
                  </a:cubicBezTo>
                  <a:cubicBezTo>
                    <a:pt x="9894" y="5407"/>
                    <a:pt x="9885" y="5347"/>
                    <a:pt x="9907" y="5344"/>
                  </a:cubicBezTo>
                  <a:cubicBezTo>
                    <a:pt x="9907" y="5344"/>
                    <a:pt x="9908" y="5344"/>
                    <a:pt x="9909" y="5344"/>
                  </a:cubicBezTo>
                  <a:cubicBezTo>
                    <a:pt x="9926" y="5344"/>
                    <a:pt x="9932" y="5374"/>
                    <a:pt x="9935" y="5404"/>
                  </a:cubicBezTo>
                  <a:lnTo>
                    <a:pt x="9975" y="5397"/>
                  </a:lnTo>
                  <a:cubicBezTo>
                    <a:pt x="9972" y="5366"/>
                    <a:pt x="9972" y="5366"/>
                    <a:pt x="9947" y="5338"/>
                  </a:cubicBezTo>
                  <a:cubicBezTo>
                    <a:pt x="9944" y="5316"/>
                    <a:pt x="9935" y="5297"/>
                    <a:pt x="9919" y="5278"/>
                  </a:cubicBezTo>
                  <a:cubicBezTo>
                    <a:pt x="9908" y="5266"/>
                    <a:pt x="9897" y="5259"/>
                    <a:pt x="9887" y="5259"/>
                  </a:cubicBezTo>
                  <a:cubicBezTo>
                    <a:pt x="9876" y="5259"/>
                    <a:pt x="9865" y="5269"/>
                    <a:pt x="9856" y="5288"/>
                  </a:cubicBezTo>
                  <a:cubicBezTo>
                    <a:pt x="9852" y="5297"/>
                    <a:pt x="9848" y="5301"/>
                    <a:pt x="9845" y="5301"/>
                  </a:cubicBezTo>
                  <a:cubicBezTo>
                    <a:pt x="9839" y="5301"/>
                    <a:pt x="9836" y="5279"/>
                    <a:pt x="9831" y="5256"/>
                  </a:cubicBezTo>
                  <a:cubicBezTo>
                    <a:pt x="9839" y="5218"/>
                    <a:pt x="9850" y="5202"/>
                    <a:pt x="9864" y="5202"/>
                  </a:cubicBezTo>
                  <a:cubicBezTo>
                    <a:pt x="9872" y="5202"/>
                    <a:pt x="9881" y="5208"/>
                    <a:pt x="9891" y="5219"/>
                  </a:cubicBezTo>
                  <a:cubicBezTo>
                    <a:pt x="9893" y="5241"/>
                    <a:pt x="9904" y="5246"/>
                    <a:pt x="9917" y="5246"/>
                  </a:cubicBezTo>
                  <a:cubicBezTo>
                    <a:pt x="9923" y="5246"/>
                    <a:pt x="9929" y="5245"/>
                    <a:pt x="9935" y="5244"/>
                  </a:cubicBezTo>
                  <a:cubicBezTo>
                    <a:pt x="9957" y="5244"/>
                    <a:pt x="9894" y="5093"/>
                    <a:pt x="9850" y="5065"/>
                  </a:cubicBezTo>
                  <a:lnTo>
                    <a:pt x="9872" y="5065"/>
                  </a:lnTo>
                  <a:cubicBezTo>
                    <a:pt x="9891" y="5062"/>
                    <a:pt x="9885" y="4999"/>
                    <a:pt x="9875" y="4937"/>
                  </a:cubicBezTo>
                  <a:cubicBezTo>
                    <a:pt x="9869" y="4877"/>
                    <a:pt x="9863" y="4846"/>
                    <a:pt x="9844" y="4846"/>
                  </a:cubicBezTo>
                  <a:cubicBezTo>
                    <a:pt x="9837" y="4847"/>
                    <a:pt x="9831" y="4848"/>
                    <a:pt x="9825" y="4848"/>
                  </a:cubicBezTo>
                  <a:cubicBezTo>
                    <a:pt x="9812" y="4848"/>
                    <a:pt x="9801" y="4843"/>
                    <a:pt x="9797" y="4821"/>
                  </a:cubicBezTo>
                  <a:lnTo>
                    <a:pt x="9797" y="4821"/>
                  </a:lnTo>
                  <a:cubicBezTo>
                    <a:pt x="9803" y="4852"/>
                    <a:pt x="9781" y="4855"/>
                    <a:pt x="9759" y="4858"/>
                  </a:cubicBezTo>
                  <a:cubicBezTo>
                    <a:pt x="9765" y="4824"/>
                    <a:pt x="9778" y="4789"/>
                    <a:pt x="9791" y="4758"/>
                  </a:cubicBezTo>
                  <a:cubicBezTo>
                    <a:pt x="9825" y="4692"/>
                    <a:pt x="9838" y="4627"/>
                    <a:pt x="9822" y="4504"/>
                  </a:cubicBezTo>
                  <a:cubicBezTo>
                    <a:pt x="9812" y="4442"/>
                    <a:pt x="9800" y="4348"/>
                    <a:pt x="9819" y="4316"/>
                  </a:cubicBezTo>
                  <a:cubicBezTo>
                    <a:pt x="9810" y="4256"/>
                    <a:pt x="9807" y="4225"/>
                    <a:pt x="9787" y="4225"/>
                  </a:cubicBezTo>
                  <a:cubicBezTo>
                    <a:pt x="9786" y="4225"/>
                    <a:pt x="9785" y="4225"/>
                    <a:pt x="9784" y="4225"/>
                  </a:cubicBezTo>
                  <a:lnTo>
                    <a:pt x="9778" y="4163"/>
                  </a:lnTo>
                  <a:cubicBezTo>
                    <a:pt x="9793" y="4129"/>
                    <a:pt x="9788" y="4069"/>
                    <a:pt x="9767" y="4069"/>
                  </a:cubicBezTo>
                  <a:cubicBezTo>
                    <a:pt x="9767" y="4069"/>
                    <a:pt x="9766" y="4069"/>
                    <a:pt x="9765" y="4069"/>
                  </a:cubicBezTo>
                  <a:cubicBezTo>
                    <a:pt x="9740" y="4040"/>
                    <a:pt x="9759" y="4006"/>
                    <a:pt x="9753" y="3978"/>
                  </a:cubicBezTo>
                  <a:cubicBezTo>
                    <a:pt x="9773" y="3938"/>
                    <a:pt x="9781" y="3921"/>
                    <a:pt x="9774" y="3921"/>
                  </a:cubicBezTo>
                  <a:cubicBezTo>
                    <a:pt x="9769" y="3921"/>
                    <a:pt x="9755" y="3931"/>
                    <a:pt x="9731" y="3946"/>
                  </a:cubicBezTo>
                  <a:cubicBezTo>
                    <a:pt x="9709" y="3950"/>
                    <a:pt x="9697" y="4015"/>
                    <a:pt x="9700" y="4047"/>
                  </a:cubicBezTo>
                  <a:lnTo>
                    <a:pt x="9712" y="4138"/>
                  </a:lnTo>
                  <a:lnTo>
                    <a:pt x="9681" y="4050"/>
                  </a:lnTo>
                  <a:cubicBezTo>
                    <a:pt x="9675" y="4019"/>
                    <a:pt x="9646" y="3959"/>
                    <a:pt x="9628" y="3959"/>
                  </a:cubicBezTo>
                  <a:cubicBezTo>
                    <a:pt x="9628" y="3959"/>
                    <a:pt x="9627" y="3959"/>
                    <a:pt x="9626" y="3959"/>
                  </a:cubicBezTo>
                  <a:cubicBezTo>
                    <a:pt x="9621" y="3959"/>
                    <a:pt x="9605" y="3957"/>
                    <a:pt x="9603" y="3931"/>
                  </a:cubicBezTo>
                  <a:lnTo>
                    <a:pt x="9643" y="3928"/>
                  </a:lnTo>
                  <a:cubicBezTo>
                    <a:pt x="9656" y="3943"/>
                    <a:pt x="9674" y="3952"/>
                    <a:pt x="9693" y="3952"/>
                  </a:cubicBezTo>
                  <a:cubicBezTo>
                    <a:pt x="9699" y="3952"/>
                    <a:pt x="9704" y="3951"/>
                    <a:pt x="9709" y="3950"/>
                  </a:cubicBezTo>
                  <a:cubicBezTo>
                    <a:pt x="9746" y="3916"/>
                    <a:pt x="9755" y="3824"/>
                    <a:pt x="9719" y="3824"/>
                  </a:cubicBezTo>
                  <a:cubicBezTo>
                    <a:pt x="9718" y="3824"/>
                    <a:pt x="9717" y="3824"/>
                    <a:pt x="9715" y="3824"/>
                  </a:cubicBezTo>
                  <a:cubicBezTo>
                    <a:pt x="9709" y="3802"/>
                    <a:pt x="9712" y="3777"/>
                    <a:pt x="9728" y="3758"/>
                  </a:cubicBezTo>
                  <a:cubicBezTo>
                    <a:pt x="9747" y="3755"/>
                    <a:pt x="9744" y="3727"/>
                    <a:pt x="9700" y="3699"/>
                  </a:cubicBezTo>
                  <a:cubicBezTo>
                    <a:pt x="9653" y="3674"/>
                    <a:pt x="9650" y="3643"/>
                    <a:pt x="9687" y="3608"/>
                  </a:cubicBezTo>
                  <a:cubicBezTo>
                    <a:pt x="9722" y="3539"/>
                    <a:pt x="9706" y="3417"/>
                    <a:pt x="9684" y="3417"/>
                  </a:cubicBezTo>
                  <a:cubicBezTo>
                    <a:pt x="9683" y="3417"/>
                    <a:pt x="9681" y="3417"/>
                    <a:pt x="9680" y="3417"/>
                  </a:cubicBezTo>
                  <a:cubicBezTo>
                    <a:pt x="9642" y="3417"/>
                    <a:pt x="9631" y="3328"/>
                    <a:pt x="9646" y="3298"/>
                  </a:cubicBezTo>
                  <a:cubicBezTo>
                    <a:pt x="9665" y="3266"/>
                    <a:pt x="9659" y="3229"/>
                    <a:pt x="9637" y="3204"/>
                  </a:cubicBezTo>
                  <a:cubicBezTo>
                    <a:pt x="9662" y="3194"/>
                    <a:pt x="9671" y="3160"/>
                    <a:pt x="9650" y="3138"/>
                  </a:cubicBezTo>
                  <a:cubicBezTo>
                    <a:pt x="9650" y="3138"/>
                    <a:pt x="9647" y="3125"/>
                    <a:pt x="9641" y="3125"/>
                  </a:cubicBezTo>
                  <a:cubicBezTo>
                    <a:pt x="9638" y="3125"/>
                    <a:pt x="9633" y="3129"/>
                    <a:pt x="9628" y="3141"/>
                  </a:cubicBezTo>
                  <a:lnTo>
                    <a:pt x="9577" y="3085"/>
                  </a:lnTo>
                  <a:lnTo>
                    <a:pt x="9577" y="3085"/>
                  </a:lnTo>
                  <a:cubicBezTo>
                    <a:pt x="9584" y="3116"/>
                    <a:pt x="9562" y="3119"/>
                    <a:pt x="9540" y="3119"/>
                  </a:cubicBezTo>
                  <a:cubicBezTo>
                    <a:pt x="9540" y="3119"/>
                    <a:pt x="9539" y="3119"/>
                    <a:pt x="9539" y="3119"/>
                  </a:cubicBezTo>
                  <a:cubicBezTo>
                    <a:pt x="9521" y="3119"/>
                    <a:pt x="9525" y="2996"/>
                    <a:pt x="9581" y="2928"/>
                  </a:cubicBezTo>
                  <a:lnTo>
                    <a:pt x="9612" y="2859"/>
                  </a:lnTo>
                  <a:lnTo>
                    <a:pt x="9571" y="2865"/>
                  </a:lnTo>
                  <a:cubicBezTo>
                    <a:pt x="9568" y="2834"/>
                    <a:pt x="9565" y="2803"/>
                    <a:pt x="9584" y="2800"/>
                  </a:cubicBezTo>
                  <a:cubicBezTo>
                    <a:pt x="9606" y="2800"/>
                    <a:pt x="9606" y="2800"/>
                    <a:pt x="9603" y="2768"/>
                  </a:cubicBezTo>
                  <a:cubicBezTo>
                    <a:pt x="9603" y="2768"/>
                    <a:pt x="9597" y="2740"/>
                    <a:pt x="9580" y="2740"/>
                  </a:cubicBezTo>
                  <a:cubicBezTo>
                    <a:pt x="9579" y="2740"/>
                    <a:pt x="9578" y="2740"/>
                    <a:pt x="9577" y="2740"/>
                  </a:cubicBezTo>
                  <a:cubicBezTo>
                    <a:pt x="9568" y="2741"/>
                    <a:pt x="9561" y="2741"/>
                    <a:pt x="9555" y="2741"/>
                  </a:cubicBezTo>
                  <a:cubicBezTo>
                    <a:pt x="9538" y="2741"/>
                    <a:pt x="9540" y="2735"/>
                    <a:pt x="9552" y="2709"/>
                  </a:cubicBezTo>
                  <a:cubicBezTo>
                    <a:pt x="9590" y="2674"/>
                    <a:pt x="9587" y="2643"/>
                    <a:pt x="9540" y="2618"/>
                  </a:cubicBezTo>
                  <a:cubicBezTo>
                    <a:pt x="9530" y="2618"/>
                    <a:pt x="9523" y="2619"/>
                    <a:pt x="9518" y="2619"/>
                  </a:cubicBezTo>
                  <a:cubicBezTo>
                    <a:pt x="9501" y="2619"/>
                    <a:pt x="9508" y="2613"/>
                    <a:pt x="9537" y="2586"/>
                  </a:cubicBezTo>
                  <a:cubicBezTo>
                    <a:pt x="9559" y="2583"/>
                    <a:pt x="9574" y="2549"/>
                    <a:pt x="9571" y="2517"/>
                  </a:cubicBezTo>
                  <a:lnTo>
                    <a:pt x="9571" y="2517"/>
                  </a:lnTo>
                  <a:lnTo>
                    <a:pt x="9549" y="2521"/>
                  </a:lnTo>
                  <a:cubicBezTo>
                    <a:pt x="9546" y="2521"/>
                    <a:pt x="9542" y="2521"/>
                    <a:pt x="9539" y="2521"/>
                  </a:cubicBezTo>
                  <a:cubicBezTo>
                    <a:pt x="9508" y="2521"/>
                    <a:pt x="9507" y="2493"/>
                    <a:pt x="9521" y="2461"/>
                  </a:cubicBezTo>
                  <a:cubicBezTo>
                    <a:pt x="9543" y="2458"/>
                    <a:pt x="9537" y="2430"/>
                    <a:pt x="9509" y="2370"/>
                  </a:cubicBezTo>
                  <a:cubicBezTo>
                    <a:pt x="9502" y="2308"/>
                    <a:pt x="9496" y="2276"/>
                    <a:pt x="9518" y="2273"/>
                  </a:cubicBezTo>
                  <a:cubicBezTo>
                    <a:pt x="9559" y="2270"/>
                    <a:pt x="9559" y="2270"/>
                    <a:pt x="9515" y="2242"/>
                  </a:cubicBezTo>
                  <a:cubicBezTo>
                    <a:pt x="9490" y="2213"/>
                    <a:pt x="9490" y="2213"/>
                    <a:pt x="9502" y="2151"/>
                  </a:cubicBezTo>
                  <a:cubicBezTo>
                    <a:pt x="9518" y="2116"/>
                    <a:pt x="9518" y="2116"/>
                    <a:pt x="9496" y="2088"/>
                  </a:cubicBezTo>
                  <a:cubicBezTo>
                    <a:pt x="9452" y="2091"/>
                    <a:pt x="9433" y="2094"/>
                    <a:pt x="9436" y="2126"/>
                  </a:cubicBezTo>
                  <a:cubicBezTo>
                    <a:pt x="9440" y="2157"/>
                    <a:pt x="9440" y="2157"/>
                    <a:pt x="9421" y="2160"/>
                  </a:cubicBezTo>
                  <a:lnTo>
                    <a:pt x="9411" y="2098"/>
                  </a:lnTo>
                  <a:cubicBezTo>
                    <a:pt x="9408" y="2054"/>
                    <a:pt x="9396" y="2013"/>
                    <a:pt x="9377" y="1975"/>
                  </a:cubicBezTo>
                  <a:cubicBezTo>
                    <a:pt x="9362" y="1947"/>
                    <a:pt x="9345" y="1934"/>
                    <a:pt x="9334" y="1934"/>
                  </a:cubicBezTo>
                  <a:cubicBezTo>
                    <a:pt x="9322" y="1934"/>
                    <a:pt x="9318" y="1950"/>
                    <a:pt x="9333" y="1982"/>
                  </a:cubicBezTo>
                  <a:lnTo>
                    <a:pt x="9317" y="2016"/>
                  </a:lnTo>
                  <a:cubicBezTo>
                    <a:pt x="9258" y="2022"/>
                    <a:pt x="9263" y="2079"/>
                    <a:pt x="9315" y="2079"/>
                  </a:cubicBezTo>
                  <a:cubicBezTo>
                    <a:pt x="9318" y="2079"/>
                    <a:pt x="9321" y="2079"/>
                    <a:pt x="9324" y="2079"/>
                  </a:cubicBezTo>
                  <a:cubicBezTo>
                    <a:pt x="9345" y="2076"/>
                    <a:pt x="9358" y="2074"/>
                    <a:pt x="9366" y="2074"/>
                  </a:cubicBezTo>
                  <a:cubicBezTo>
                    <a:pt x="9382" y="2074"/>
                    <a:pt x="9374" y="2082"/>
                    <a:pt x="9349" y="2107"/>
                  </a:cubicBezTo>
                  <a:cubicBezTo>
                    <a:pt x="9308" y="2110"/>
                    <a:pt x="9311" y="2141"/>
                    <a:pt x="9317" y="2173"/>
                  </a:cubicBezTo>
                  <a:cubicBezTo>
                    <a:pt x="9320" y="2204"/>
                    <a:pt x="9320" y="2204"/>
                    <a:pt x="9299" y="2207"/>
                  </a:cubicBezTo>
                  <a:cubicBezTo>
                    <a:pt x="9280" y="2210"/>
                    <a:pt x="9261" y="2242"/>
                    <a:pt x="9264" y="2273"/>
                  </a:cubicBezTo>
                  <a:cubicBezTo>
                    <a:pt x="9269" y="2297"/>
                    <a:pt x="9270" y="2303"/>
                    <a:pt x="9279" y="2303"/>
                  </a:cubicBezTo>
                  <a:cubicBezTo>
                    <a:pt x="9281" y="2303"/>
                    <a:pt x="9285" y="2302"/>
                    <a:pt x="9289" y="2301"/>
                  </a:cubicBezTo>
                  <a:cubicBezTo>
                    <a:pt x="9293" y="2295"/>
                    <a:pt x="9296" y="2292"/>
                    <a:pt x="9299" y="2292"/>
                  </a:cubicBezTo>
                  <a:cubicBezTo>
                    <a:pt x="9309" y="2292"/>
                    <a:pt x="9307" y="2337"/>
                    <a:pt x="9277" y="2367"/>
                  </a:cubicBezTo>
                  <a:cubicBezTo>
                    <a:pt x="9265" y="2391"/>
                    <a:pt x="9262" y="2397"/>
                    <a:pt x="9279" y="2397"/>
                  </a:cubicBezTo>
                  <a:cubicBezTo>
                    <a:pt x="9284" y="2397"/>
                    <a:pt x="9292" y="2396"/>
                    <a:pt x="9302" y="2395"/>
                  </a:cubicBezTo>
                  <a:cubicBezTo>
                    <a:pt x="9304" y="2395"/>
                    <a:pt x="9305" y="2395"/>
                    <a:pt x="9307" y="2395"/>
                  </a:cubicBezTo>
                  <a:cubicBezTo>
                    <a:pt x="9343" y="2395"/>
                    <a:pt x="9350" y="2453"/>
                    <a:pt x="9314" y="2489"/>
                  </a:cubicBezTo>
                  <a:lnTo>
                    <a:pt x="9320" y="2549"/>
                  </a:lnTo>
                  <a:cubicBezTo>
                    <a:pt x="9326" y="2575"/>
                    <a:pt x="9340" y="2577"/>
                    <a:pt x="9357" y="2577"/>
                  </a:cubicBezTo>
                  <a:cubicBezTo>
                    <a:pt x="9360" y="2577"/>
                    <a:pt x="9364" y="2577"/>
                    <a:pt x="9367" y="2577"/>
                  </a:cubicBezTo>
                  <a:cubicBezTo>
                    <a:pt x="9380" y="2575"/>
                    <a:pt x="9388" y="2574"/>
                    <a:pt x="9394" y="2574"/>
                  </a:cubicBezTo>
                  <a:cubicBezTo>
                    <a:pt x="9407" y="2574"/>
                    <a:pt x="9404" y="2581"/>
                    <a:pt x="9393" y="2605"/>
                  </a:cubicBezTo>
                  <a:cubicBezTo>
                    <a:pt x="9374" y="2637"/>
                    <a:pt x="9355" y="2640"/>
                    <a:pt x="9355" y="2640"/>
                  </a:cubicBezTo>
                  <a:cubicBezTo>
                    <a:pt x="9333" y="2643"/>
                    <a:pt x="9336" y="2674"/>
                    <a:pt x="9342" y="2705"/>
                  </a:cubicBezTo>
                  <a:cubicBezTo>
                    <a:pt x="9345" y="2736"/>
                    <a:pt x="9352" y="2796"/>
                    <a:pt x="9372" y="2796"/>
                  </a:cubicBezTo>
                  <a:cubicBezTo>
                    <a:pt x="9373" y="2796"/>
                    <a:pt x="9373" y="2796"/>
                    <a:pt x="9374" y="2796"/>
                  </a:cubicBezTo>
                  <a:lnTo>
                    <a:pt x="9374" y="2796"/>
                  </a:lnTo>
                  <a:lnTo>
                    <a:pt x="9352" y="2800"/>
                  </a:lnTo>
                  <a:cubicBezTo>
                    <a:pt x="9357" y="2822"/>
                    <a:pt x="9344" y="2829"/>
                    <a:pt x="9350" y="2829"/>
                  </a:cubicBezTo>
                  <a:cubicBezTo>
                    <a:pt x="9351" y="2829"/>
                    <a:pt x="9354" y="2828"/>
                    <a:pt x="9358" y="2828"/>
                  </a:cubicBezTo>
                  <a:lnTo>
                    <a:pt x="9358" y="2828"/>
                  </a:lnTo>
                  <a:cubicBezTo>
                    <a:pt x="9358" y="2862"/>
                    <a:pt x="9355" y="2894"/>
                    <a:pt x="9349" y="2925"/>
                  </a:cubicBezTo>
                  <a:cubicBezTo>
                    <a:pt x="9340" y="2967"/>
                    <a:pt x="9362" y="3023"/>
                    <a:pt x="9386" y="3023"/>
                  </a:cubicBezTo>
                  <a:cubicBezTo>
                    <a:pt x="9397" y="3023"/>
                    <a:pt x="9409" y="3010"/>
                    <a:pt x="9418" y="2978"/>
                  </a:cubicBezTo>
                  <a:lnTo>
                    <a:pt x="9418" y="2978"/>
                  </a:lnTo>
                  <a:cubicBezTo>
                    <a:pt x="9418" y="2986"/>
                    <a:pt x="9419" y="2996"/>
                    <a:pt x="9421" y="3009"/>
                  </a:cubicBezTo>
                  <a:cubicBezTo>
                    <a:pt x="9426" y="3036"/>
                    <a:pt x="9440" y="3038"/>
                    <a:pt x="9444" y="3038"/>
                  </a:cubicBezTo>
                  <a:cubicBezTo>
                    <a:pt x="9445" y="3038"/>
                    <a:pt x="9446" y="3038"/>
                    <a:pt x="9446" y="3038"/>
                  </a:cubicBezTo>
                  <a:cubicBezTo>
                    <a:pt x="9468" y="3038"/>
                    <a:pt x="9471" y="3066"/>
                    <a:pt x="9474" y="3097"/>
                  </a:cubicBezTo>
                  <a:lnTo>
                    <a:pt x="9433" y="3103"/>
                  </a:lnTo>
                  <a:cubicBezTo>
                    <a:pt x="9423" y="3100"/>
                    <a:pt x="9414" y="3098"/>
                    <a:pt x="9406" y="3098"/>
                  </a:cubicBezTo>
                  <a:cubicBezTo>
                    <a:pt x="9365" y="3098"/>
                    <a:pt x="9365" y="3148"/>
                    <a:pt x="9421" y="3166"/>
                  </a:cubicBezTo>
                  <a:lnTo>
                    <a:pt x="9399" y="3169"/>
                  </a:lnTo>
                  <a:cubicBezTo>
                    <a:pt x="9380" y="3172"/>
                    <a:pt x="9383" y="3204"/>
                    <a:pt x="9411" y="3263"/>
                  </a:cubicBezTo>
                  <a:cubicBezTo>
                    <a:pt x="9421" y="3295"/>
                    <a:pt x="9449" y="3317"/>
                    <a:pt x="9480" y="3317"/>
                  </a:cubicBezTo>
                  <a:cubicBezTo>
                    <a:pt x="9502" y="3317"/>
                    <a:pt x="9505" y="3345"/>
                    <a:pt x="9505" y="3345"/>
                  </a:cubicBezTo>
                  <a:cubicBezTo>
                    <a:pt x="9512" y="3376"/>
                    <a:pt x="9512" y="3376"/>
                    <a:pt x="9490" y="3379"/>
                  </a:cubicBezTo>
                  <a:cubicBezTo>
                    <a:pt x="9449" y="3386"/>
                    <a:pt x="9455" y="3448"/>
                    <a:pt x="9502" y="3473"/>
                  </a:cubicBezTo>
                  <a:lnTo>
                    <a:pt x="9480" y="3476"/>
                  </a:lnTo>
                  <a:cubicBezTo>
                    <a:pt x="9458" y="3476"/>
                    <a:pt x="9443" y="3511"/>
                    <a:pt x="9483" y="3664"/>
                  </a:cubicBezTo>
                  <a:cubicBezTo>
                    <a:pt x="9499" y="3787"/>
                    <a:pt x="9512" y="3881"/>
                    <a:pt x="9490" y="3884"/>
                  </a:cubicBezTo>
                  <a:cubicBezTo>
                    <a:pt x="9468" y="3887"/>
                    <a:pt x="9527" y="4006"/>
                    <a:pt x="9574" y="4062"/>
                  </a:cubicBezTo>
                  <a:cubicBezTo>
                    <a:pt x="9556" y="4066"/>
                    <a:pt x="9559" y="4097"/>
                    <a:pt x="9568" y="4156"/>
                  </a:cubicBezTo>
                  <a:cubicBezTo>
                    <a:pt x="9577" y="4250"/>
                    <a:pt x="9577" y="4250"/>
                    <a:pt x="9559" y="4254"/>
                  </a:cubicBezTo>
                  <a:cubicBezTo>
                    <a:pt x="9540" y="4244"/>
                    <a:pt x="9529" y="4238"/>
                    <a:pt x="9525" y="4238"/>
                  </a:cubicBezTo>
                  <a:cubicBezTo>
                    <a:pt x="9520" y="4238"/>
                    <a:pt x="9532" y="4251"/>
                    <a:pt x="9562" y="4285"/>
                  </a:cubicBezTo>
                  <a:cubicBezTo>
                    <a:pt x="9606" y="4310"/>
                    <a:pt x="9599" y="4404"/>
                    <a:pt x="9556" y="4410"/>
                  </a:cubicBezTo>
                  <a:cubicBezTo>
                    <a:pt x="9537" y="4413"/>
                    <a:pt x="9540" y="4445"/>
                    <a:pt x="9546" y="4507"/>
                  </a:cubicBezTo>
                  <a:cubicBezTo>
                    <a:pt x="9571" y="4536"/>
                    <a:pt x="9581" y="4595"/>
                    <a:pt x="9587" y="4658"/>
                  </a:cubicBezTo>
                  <a:cubicBezTo>
                    <a:pt x="9597" y="4733"/>
                    <a:pt x="9599" y="4748"/>
                    <a:pt x="9620" y="4748"/>
                  </a:cubicBezTo>
                  <a:cubicBezTo>
                    <a:pt x="9625" y="4748"/>
                    <a:pt x="9632" y="4747"/>
                    <a:pt x="9640" y="4746"/>
                  </a:cubicBezTo>
                  <a:cubicBezTo>
                    <a:pt x="9642" y="4745"/>
                    <a:pt x="9644" y="4745"/>
                    <a:pt x="9646" y="4745"/>
                  </a:cubicBezTo>
                  <a:cubicBezTo>
                    <a:pt x="9684" y="4745"/>
                    <a:pt x="9687" y="4777"/>
                    <a:pt x="9693" y="4833"/>
                  </a:cubicBezTo>
                  <a:cubicBezTo>
                    <a:pt x="9700" y="4865"/>
                    <a:pt x="9703" y="4896"/>
                    <a:pt x="9681" y="4899"/>
                  </a:cubicBezTo>
                  <a:cubicBezTo>
                    <a:pt x="9671" y="4918"/>
                    <a:pt x="9668" y="4943"/>
                    <a:pt x="9668" y="4965"/>
                  </a:cubicBezTo>
                  <a:cubicBezTo>
                    <a:pt x="9671" y="4996"/>
                    <a:pt x="9678" y="5025"/>
                    <a:pt x="9656" y="5028"/>
                  </a:cubicBezTo>
                  <a:cubicBezTo>
                    <a:pt x="9643" y="5059"/>
                    <a:pt x="9640" y="5090"/>
                    <a:pt x="9646" y="5125"/>
                  </a:cubicBezTo>
                  <a:cubicBezTo>
                    <a:pt x="9656" y="5184"/>
                    <a:pt x="9662" y="5247"/>
                    <a:pt x="9640" y="5250"/>
                  </a:cubicBezTo>
                  <a:cubicBezTo>
                    <a:pt x="9645" y="5274"/>
                    <a:pt x="9646" y="5280"/>
                    <a:pt x="9655" y="5280"/>
                  </a:cubicBezTo>
                  <a:cubicBezTo>
                    <a:pt x="9657" y="5280"/>
                    <a:pt x="9661" y="5279"/>
                    <a:pt x="9665" y="5278"/>
                  </a:cubicBezTo>
                  <a:cubicBezTo>
                    <a:pt x="9666" y="5278"/>
                    <a:pt x="9667" y="5278"/>
                    <a:pt x="9668" y="5278"/>
                  </a:cubicBezTo>
                  <a:cubicBezTo>
                    <a:pt x="9689" y="5278"/>
                    <a:pt x="9712" y="5310"/>
                    <a:pt x="9706" y="5432"/>
                  </a:cubicBezTo>
                  <a:cubicBezTo>
                    <a:pt x="9715" y="5495"/>
                    <a:pt x="9725" y="5585"/>
                    <a:pt x="9747" y="5585"/>
                  </a:cubicBezTo>
                  <a:cubicBezTo>
                    <a:pt x="9750" y="5614"/>
                    <a:pt x="9750" y="5614"/>
                    <a:pt x="9731" y="5617"/>
                  </a:cubicBezTo>
                  <a:cubicBezTo>
                    <a:pt x="9687" y="5623"/>
                    <a:pt x="9697" y="5686"/>
                    <a:pt x="9747" y="5742"/>
                  </a:cubicBezTo>
                  <a:cubicBezTo>
                    <a:pt x="9748" y="5742"/>
                    <a:pt x="9748" y="5742"/>
                    <a:pt x="9749" y="5742"/>
                  </a:cubicBezTo>
                  <a:cubicBezTo>
                    <a:pt x="9766" y="5742"/>
                    <a:pt x="9771" y="5772"/>
                    <a:pt x="9753" y="5805"/>
                  </a:cubicBezTo>
                  <a:cubicBezTo>
                    <a:pt x="9756" y="5827"/>
                    <a:pt x="9769" y="5846"/>
                    <a:pt x="9781" y="5864"/>
                  </a:cubicBezTo>
                  <a:cubicBezTo>
                    <a:pt x="9806" y="5893"/>
                    <a:pt x="9806" y="5893"/>
                    <a:pt x="9794" y="5955"/>
                  </a:cubicBezTo>
                  <a:cubicBezTo>
                    <a:pt x="9772" y="5958"/>
                    <a:pt x="9778" y="5990"/>
                    <a:pt x="9781" y="6021"/>
                  </a:cubicBezTo>
                  <a:cubicBezTo>
                    <a:pt x="9812" y="6081"/>
                    <a:pt x="9850" y="6422"/>
                    <a:pt x="9825" y="6457"/>
                  </a:cubicBezTo>
                  <a:cubicBezTo>
                    <a:pt x="9844" y="6472"/>
                    <a:pt x="9853" y="6494"/>
                    <a:pt x="9853" y="6516"/>
                  </a:cubicBezTo>
                  <a:cubicBezTo>
                    <a:pt x="9814" y="6549"/>
                    <a:pt x="9833" y="6579"/>
                    <a:pt x="9872" y="6579"/>
                  </a:cubicBezTo>
                  <a:cubicBezTo>
                    <a:pt x="9874" y="6579"/>
                    <a:pt x="9876" y="6579"/>
                    <a:pt x="9878" y="6579"/>
                  </a:cubicBezTo>
                  <a:lnTo>
                    <a:pt x="9875" y="6548"/>
                  </a:lnTo>
                  <a:lnTo>
                    <a:pt x="9872" y="6516"/>
                  </a:lnTo>
                  <a:cubicBezTo>
                    <a:pt x="9873" y="6516"/>
                    <a:pt x="9873" y="6516"/>
                    <a:pt x="9874" y="6516"/>
                  </a:cubicBezTo>
                  <a:cubicBezTo>
                    <a:pt x="9913" y="6516"/>
                    <a:pt x="9921" y="6607"/>
                    <a:pt x="9860" y="6610"/>
                  </a:cubicBezTo>
                  <a:cubicBezTo>
                    <a:pt x="9819" y="6645"/>
                    <a:pt x="9819" y="6645"/>
                    <a:pt x="9863" y="6673"/>
                  </a:cubicBezTo>
                  <a:cubicBezTo>
                    <a:pt x="9907" y="6704"/>
                    <a:pt x="9910" y="6736"/>
                    <a:pt x="9869" y="6767"/>
                  </a:cubicBezTo>
                  <a:cubicBezTo>
                    <a:pt x="9828" y="6770"/>
                    <a:pt x="9828" y="6770"/>
                    <a:pt x="9872" y="6798"/>
                  </a:cubicBezTo>
                  <a:cubicBezTo>
                    <a:pt x="9963" y="6861"/>
                    <a:pt x="9972" y="6958"/>
                    <a:pt x="9891" y="6958"/>
                  </a:cubicBezTo>
                  <a:cubicBezTo>
                    <a:pt x="9889" y="6958"/>
                    <a:pt x="9887" y="6958"/>
                    <a:pt x="9886" y="6958"/>
                  </a:cubicBezTo>
                  <a:cubicBezTo>
                    <a:pt x="9854" y="6958"/>
                    <a:pt x="9828" y="6985"/>
                    <a:pt x="9828" y="7018"/>
                  </a:cubicBezTo>
                  <a:cubicBezTo>
                    <a:pt x="9825" y="7049"/>
                    <a:pt x="9847" y="7049"/>
                    <a:pt x="9869" y="7052"/>
                  </a:cubicBezTo>
                  <a:cubicBezTo>
                    <a:pt x="9880" y="7044"/>
                    <a:pt x="9888" y="7040"/>
                    <a:pt x="9893" y="7040"/>
                  </a:cubicBezTo>
                  <a:cubicBezTo>
                    <a:pt x="9906" y="7040"/>
                    <a:pt x="9898" y="7069"/>
                    <a:pt x="9866" y="7115"/>
                  </a:cubicBezTo>
                  <a:cubicBezTo>
                    <a:pt x="9800" y="7206"/>
                    <a:pt x="9797" y="7265"/>
                    <a:pt x="9834" y="7362"/>
                  </a:cubicBezTo>
                  <a:cubicBezTo>
                    <a:pt x="9855" y="7454"/>
                    <a:pt x="9851" y="7528"/>
                    <a:pt x="9838" y="7528"/>
                  </a:cubicBezTo>
                  <a:cubicBezTo>
                    <a:pt x="9833" y="7528"/>
                    <a:pt x="9826" y="7516"/>
                    <a:pt x="9819" y="7488"/>
                  </a:cubicBezTo>
                  <a:cubicBezTo>
                    <a:pt x="9803" y="7453"/>
                    <a:pt x="9795" y="7436"/>
                    <a:pt x="9792" y="7436"/>
                  </a:cubicBezTo>
                  <a:lnTo>
                    <a:pt x="9792" y="7436"/>
                  </a:lnTo>
                  <a:cubicBezTo>
                    <a:pt x="9790" y="7436"/>
                    <a:pt x="9792" y="7452"/>
                    <a:pt x="9797" y="7485"/>
                  </a:cubicBezTo>
                  <a:lnTo>
                    <a:pt x="9775" y="7638"/>
                  </a:lnTo>
                  <a:cubicBezTo>
                    <a:pt x="9769" y="7669"/>
                    <a:pt x="9784" y="7704"/>
                    <a:pt x="9806" y="7707"/>
                  </a:cubicBezTo>
                  <a:cubicBezTo>
                    <a:pt x="9750" y="7735"/>
                    <a:pt x="9731" y="7804"/>
                    <a:pt x="9762" y="7857"/>
                  </a:cubicBezTo>
                  <a:cubicBezTo>
                    <a:pt x="9756" y="7889"/>
                    <a:pt x="9750" y="7920"/>
                    <a:pt x="9750" y="7920"/>
                  </a:cubicBezTo>
                  <a:cubicBezTo>
                    <a:pt x="9740" y="7939"/>
                    <a:pt x="9744" y="7964"/>
                    <a:pt x="9753" y="7983"/>
                  </a:cubicBezTo>
                  <a:cubicBezTo>
                    <a:pt x="9765" y="8020"/>
                    <a:pt x="9737" y="8045"/>
                    <a:pt x="9709" y="8071"/>
                  </a:cubicBezTo>
                  <a:cubicBezTo>
                    <a:pt x="9681" y="8096"/>
                    <a:pt x="9653" y="8118"/>
                    <a:pt x="9671" y="8124"/>
                  </a:cubicBezTo>
                  <a:cubicBezTo>
                    <a:pt x="9693" y="8130"/>
                    <a:pt x="9697" y="8196"/>
                    <a:pt x="9706" y="8234"/>
                  </a:cubicBezTo>
                  <a:cubicBezTo>
                    <a:pt x="9714" y="8256"/>
                    <a:pt x="9705" y="8275"/>
                    <a:pt x="9694" y="8275"/>
                  </a:cubicBezTo>
                  <a:cubicBezTo>
                    <a:pt x="9688" y="8275"/>
                    <a:pt x="9682" y="8270"/>
                    <a:pt x="9678" y="8259"/>
                  </a:cubicBezTo>
                  <a:cubicBezTo>
                    <a:pt x="9673" y="8257"/>
                    <a:pt x="9669" y="8256"/>
                    <a:pt x="9666" y="8256"/>
                  </a:cubicBezTo>
                  <a:cubicBezTo>
                    <a:pt x="9656" y="8256"/>
                    <a:pt x="9649" y="8266"/>
                    <a:pt x="9621" y="8306"/>
                  </a:cubicBezTo>
                  <a:cubicBezTo>
                    <a:pt x="9615" y="8334"/>
                    <a:pt x="9596" y="8393"/>
                    <a:pt x="9618" y="8403"/>
                  </a:cubicBezTo>
                  <a:cubicBezTo>
                    <a:pt x="9637" y="8409"/>
                    <a:pt x="9565" y="8585"/>
                    <a:pt x="9537" y="8603"/>
                  </a:cubicBezTo>
                  <a:cubicBezTo>
                    <a:pt x="9537" y="8603"/>
                    <a:pt x="9524" y="8635"/>
                    <a:pt x="9512" y="8663"/>
                  </a:cubicBezTo>
                  <a:cubicBezTo>
                    <a:pt x="9499" y="8691"/>
                    <a:pt x="9509" y="8729"/>
                    <a:pt x="9496" y="8757"/>
                  </a:cubicBezTo>
                  <a:cubicBezTo>
                    <a:pt x="9487" y="8779"/>
                    <a:pt x="9487" y="8801"/>
                    <a:pt x="9490" y="8826"/>
                  </a:cubicBezTo>
                  <a:cubicBezTo>
                    <a:pt x="9479" y="8850"/>
                    <a:pt x="9470" y="8875"/>
                    <a:pt x="9456" y="8875"/>
                  </a:cubicBezTo>
                  <a:cubicBezTo>
                    <a:pt x="9454" y="8875"/>
                    <a:pt x="9451" y="8874"/>
                    <a:pt x="9449" y="8873"/>
                  </a:cubicBezTo>
                  <a:lnTo>
                    <a:pt x="9449" y="8873"/>
                  </a:lnTo>
                  <a:cubicBezTo>
                    <a:pt x="9471" y="8920"/>
                    <a:pt x="9471" y="8920"/>
                    <a:pt x="9418" y="8929"/>
                  </a:cubicBezTo>
                  <a:cubicBezTo>
                    <a:pt x="9403" y="8922"/>
                    <a:pt x="9394" y="8917"/>
                    <a:pt x="9390" y="8917"/>
                  </a:cubicBezTo>
                  <a:cubicBezTo>
                    <a:pt x="9383" y="8917"/>
                    <a:pt x="9389" y="8929"/>
                    <a:pt x="9402" y="8957"/>
                  </a:cubicBezTo>
                  <a:cubicBezTo>
                    <a:pt x="9405" y="8992"/>
                    <a:pt x="9405" y="8992"/>
                    <a:pt x="9374" y="9011"/>
                  </a:cubicBezTo>
                  <a:cubicBezTo>
                    <a:pt x="9371" y="9009"/>
                    <a:pt x="9368" y="9009"/>
                    <a:pt x="9366" y="9009"/>
                  </a:cubicBezTo>
                  <a:cubicBezTo>
                    <a:pt x="9351" y="9009"/>
                    <a:pt x="9342" y="9028"/>
                    <a:pt x="9358" y="9039"/>
                  </a:cubicBezTo>
                  <a:cubicBezTo>
                    <a:pt x="9378" y="9081"/>
                    <a:pt x="9357" y="9161"/>
                    <a:pt x="9325" y="9161"/>
                  </a:cubicBezTo>
                  <a:cubicBezTo>
                    <a:pt x="9322" y="9161"/>
                    <a:pt x="9318" y="9160"/>
                    <a:pt x="9314" y="9158"/>
                  </a:cubicBezTo>
                  <a:cubicBezTo>
                    <a:pt x="9305" y="9180"/>
                    <a:pt x="9302" y="9202"/>
                    <a:pt x="9302" y="9224"/>
                  </a:cubicBezTo>
                  <a:cubicBezTo>
                    <a:pt x="9315" y="9254"/>
                    <a:pt x="9320" y="9266"/>
                    <a:pt x="9314" y="9266"/>
                  </a:cubicBezTo>
                  <a:cubicBezTo>
                    <a:pt x="9310" y="9266"/>
                    <a:pt x="9301" y="9261"/>
                    <a:pt x="9286" y="9252"/>
                  </a:cubicBezTo>
                  <a:cubicBezTo>
                    <a:pt x="9236" y="9258"/>
                    <a:pt x="9223" y="9286"/>
                    <a:pt x="9239" y="9333"/>
                  </a:cubicBezTo>
                  <a:cubicBezTo>
                    <a:pt x="9239" y="9359"/>
                    <a:pt x="9223" y="9377"/>
                    <a:pt x="9205" y="9387"/>
                  </a:cubicBezTo>
                  <a:cubicBezTo>
                    <a:pt x="9148" y="9428"/>
                    <a:pt x="9023" y="9569"/>
                    <a:pt x="9076" y="9569"/>
                  </a:cubicBezTo>
                  <a:lnTo>
                    <a:pt x="9038" y="9619"/>
                  </a:lnTo>
                  <a:cubicBezTo>
                    <a:pt x="8985" y="9659"/>
                    <a:pt x="8966" y="9684"/>
                    <a:pt x="8966" y="9722"/>
                  </a:cubicBezTo>
                  <a:lnTo>
                    <a:pt x="8960" y="9760"/>
                  </a:lnTo>
                  <a:cubicBezTo>
                    <a:pt x="8955" y="9756"/>
                    <a:pt x="8948" y="9754"/>
                    <a:pt x="8941" y="9754"/>
                  </a:cubicBezTo>
                  <a:cubicBezTo>
                    <a:pt x="8923" y="9754"/>
                    <a:pt x="8900" y="9763"/>
                    <a:pt x="8885" y="9778"/>
                  </a:cubicBezTo>
                  <a:cubicBezTo>
                    <a:pt x="8866" y="9804"/>
                    <a:pt x="8866" y="9804"/>
                    <a:pt x="8882" y="9816"/>
                  </a:cubicBezTo>
                  <a:cubicBezTo>
                    <a:pt x="8887" y="9815"/>
                    <a:pt x="8892" y="9814"/>
                    <a:pt x="8895" y="9814"/>
                  </a:cubicBezTo>
                  <a:cubicBezTo>
                    <a:pt x="8913" y="9814"/>
                    <a:pt x="8894" y="9835"/>
                    <a:pt x="8875" y="9854"/>
                  </a:cubicBezTo>
                  <a:cubicBezTo>
                    <a:pt x="8861" y="9870"/>
                    <a:pt x="8841" y="9880"/>
                    <a:pt x="8824" y="9880"/>
                  </a:cubicBezTo>
                  <a:cubicBezTo>
                    <a:pt x="8816" y="9880"/>
                    <a:pt x="8809" y="9878"/>
                    <a:pt x="8803" y="9873"/>
                  </a:cubicBezTo>
                  <a:lnTo>
                    <a:pt x="8781" y="9898"/>
                  </a:lnTo>
                  <a:cubicBezTo>
                    <a:pt x="8806" y="9920"/>
                    <a:pt x="8798" y="9940"/>
                    <a:pt x="8786" y="9940"/>
                  </a:cubicBezTo>
                  <a:cubicBezTo>
                    <a:pt x="8782" y="9940"/>
                    <a:pt x="8779" y="9939"/>
                    <a:pt x="8775" y="9935"/>
                  </a:cubicBezTo>
                  <a:cubicBezTo>
                    <a:pt x="8744" y="9945"/>
                    <a:pt x="8716" y="9963"/>
                    <a:pt x="8697" y="9992"/>
                  </a:cubicBezTo>
                  <a:lnTo>
                    <a:pt x="8681" y="9976"/>
                  </a:lnTo>
                  <a:cubicBezTo>
                    <a:pt x="8647" y="9985"/>
                    <a:pt x="8662" y="10001"/>
                    <a:pt x="8675" y="10014"/>
                  </a:cubicBezTo>
                  <a:lnTo>
                    <a:pt x="8634" y="10061"/>
                  </a:lnTo>
                  <a:cubicBezTo>
                    <a:pt x="8615" y="10082"/>
                    <a:pt x="8594" y="10099"/>
                    <a:pt x="8615" y="10099"/>
                  </a:cubicBezTo>
                  <a:cubicBezTo>
                    <a:pt x="8618" y="10099"/>
                    <a:pt x="8623" y="10099"/>
                    <a:pt x="8628" y="10098"/>
                  </a:cubicBezTo>
                  <a:cubicBezTo>
                    <a:pt x="8640" y="10114"/>
                    <a:pt x="8656" y="10129"/>
                    <a:pt x="8631" y="10151"/>
                  </a:cubicBezTo>
                  <a:cubicBezTo>
                    <a:pt x="8623" y="10141"/>
                    <a:pt x="8614" y="10131"/>
                    <a:pt x="8602" y="10131"/>
                  </a:cubicBezTo>
                  <a:cubicBezTo>
                    <a:pt x="8596" y="10131"/>
                    <a:pt x="8589" y="10134"/>
                    <a:pt x="8581" y="10142"/>
                  </a:cubicBezTo>
                  <a:cubicBezTo>
                    <a:pt x="8571" y="10151"/>
                    <a:pt x="8562" y="10154"/>
                    <a:pt x="8555" y="10154"/>
                  </a:cubicBezTo>
                  <a:cubicBezTo>
                    <a:pt x="8546" y="10154"/>
                    <a:pt x="8540" y="10148"/>
                    <a:pt x="8540" y="10148"/>
                  </a:cubicBezTo>
                  <a:cubicBezTo>
                    <a:pt x="8540" y="10138"/>
                    <a:pt x="8536" y="10133"/>
                    <a:pt x="8530" y="10133"/>
                  </a:cubicBezTo>
                  <a:cubicBezTo>
                    <a:pt x="8508" y="10133"/>
                    <a:pt x="8457" y="10203"/>
                    <a:pt x="8449" y="10233"/>
                  </a:cubicBezTo>
                  <a:cubicBezTo>
                    <a:pt x="8434" y="10284"/>
                    <a:pt x="8418" y="10309"/>
                    <a:pt x="8401" y="10309"/>
                  </a:cubicBezTo>
                  <a:cubicBezTo>
                    <a:pt x="8393" y="10309"/>
                    <a:pt x="8386" y="10305"/>
                    <a:pt x="8377" y="10296"/>
                  </a:cubicBezTo>
                  <a:cubicBezTo>
                    <a:pt x="8373" y="10290"/>
                    <a:pt x="8369" y="10288"/>
                    <a:pt x="8365" y="10288"/>
                  </a:cubicBezTo>
                  <a:cubicBezTo>
                    <a:pt x="8346" y="10288"/>
                    <a:pt x="8333" y="10348"/>
                    <a:pt x="8346" y="10405"/>
                  </a:cubicBezTo>
                  <a:lnTo>
                    <a:pt x="8362" y="10477"/>
                  </a:lnTo>
                  <a:lnTo>
                    <a:pt x="8324" y="10427"/>
                  </a:lnTo>
                  <a:cubicBezTo>
                    <a:pt x="8293" y="10409"/>
                    <a:pt x="8275" y="10398"/>
                    <a:pt x="8260" y="10398"/>
                  </a:cubicBezTo>
                  <a:cubicBezTo>
                    <a:pt x="8240" y="10398"/>
                    <a:pt x="8227" y="10420"/>
                    <a:pt x="8195" y="10471"/>
                  </a:cubicBezTo>
                  <a:cubicBezTo>
                    <a:pt x="8171" y="10506"/>
                    <a:pt x="8162" y="10518"/>
                    <a:pt x="8156" y="10518"/>
                  </a:cubicBezTo>
                  <a:cubicBezTo>
                    <a:pt x="8153" y="10518"/>
                    <a:pt x="8150" y="10514"/>
                    <a:pt x="8145" y="10509"/>
                  </a:cubicBezTo>
                  <a:cubicBezTo>
                    <a:pt x="8142" y="10505"/>
                    <a:pt x="8139" y="10503"/>
                    <a:pt x="8134" y="10503"/>
                  </a:cubicBezTo>
                  <a:cubicBezTo>
                    <a:pt x="8119" y="10503"/>
                    <a:pt x="8091" y="10524"/>
                    <a:pt x="8032" y="10565"/>
                  </a:cubicBezTo>
                  <a:cubicBezTo>
                    <a:pt x="7954" y="10621"/>
                    <a:pt x="7929" y="10640"/>
                    <a:pt x="7942" y="10656"/>
                  </a:cubicBezTo>
                  <a:lnTo>
                    <a:pt x="7888" y="10694"/>
                  </a:lnTo>
                  <a:cubicBezTo>
                    <a:pt x="7881" y="10691"/>
                    <a:pt x="7874" y="10689"/>
                    <a:pt x="7867" y="10689"/>
                  </a:cubicBezTo>
                  <a:cubicBezTo>
                    <a:pt x="7830" y="10689"/>
                    <a:pt x="7805" y="10728"/>
                    <a:pt x="7848" y="10744"/>
                  </a:cubicBezTo>
                  <a:lnTo>
                    <a:pt x="7791" y="10775"/>
                  </a:lnTo>
                  <a:lnTo>
                    <a:pt x="7782" y="10756"/>
                  </a:lnTo>
                  <a:cubicBezTo>
                    <a:pt x="7780" y="10754"/>
                    <a:pt x="7777" y="10753"/>
                    <a:pt x="7773" y="10753"/>
                  </a:cubicBezTo>
                  <a:cubicBezTo>
                    <a:pt x="7749" y="10753"/>
                    <a:pt x="7682" y="10791"/>
                    <a:pt x="7497" y="10897"/>
                  </a:cubicBezTo>
                  <a:cubicBezTo>
                    <a:pt x="7246" y="11023"/>
                    <a:pt x="7211" y="11029"/>
                    <a:pt x="7230" y="11070"/>
                  </a:cubicBezTo>
                  <a:cubicBezTo>
                    <a:pt x="7223" y="11100"/>
                    <a:pt x="7209" y="11117"/>
                    <a:pt x="7196" y="11117"/>
                  </a:cubicBezTo>
                  <a:cubicBezTo>
                    <a:pt x="7188" y="11117"/>
                    <a:pt x="7180" y="11110"/>
                    <a:pt x="7174" y="11095"/>
                  </a:cubicBezTo>
                  <a:cubicBezTo>
                    <a:pt x="7168" y="11084"/>
                    <a:pt x="7153" y="11077"/>
                    <a:pt x="7144" y="11077"/>
                  </a:cubicBezTo>
                  <a:cubicBezTo>
                    <a:pt x="7137" y="11077"/>
                    <a:pt x="7132" y="11081"/>
                    <a:pt x="7136" y="11088"/>
                  </a:cubicBezTo>
                  <a:cubicBezTo>
                    <a:pt x="7105" y="11101"/>
                    <a:pt x="7074" y="11107"/>
                    <a:pt x="7042" y="11107"/>
                  </a:cubicBezTo>
                  <a:cubicBezTo>
                    <a:pt x="6942" y="11107"/>
                    <a:pt x="6917" y="11129"/>
                    <a:pt x="6923" y="11151"/>
                  </a:cubicBezTo>
                  <a:cubicBezTo>
                    <a:pt x="6946" y="11166"/>
                    <a:pt x="6949" y="11171"/>
                    <a:pt x="6942" y="11171"/>
                  </a:cubicBezTo>
                  <a:cubicBezTo>
                    <a:pt x="6934" y="11171"/>
                    <a:pt x="6914" y="11165"/>
                    <a:pt x="6895" y="11160"/>
                  </a:cubicBezTo>
                  <a:cubicBezTo>
                    <a:pt x="6873" y="11155"/>
                    <a:pt x="6853" y="11150"/>
                    <a:pt x="6840" y="11150"/>
                  </a:cubicBezTo>
                  <a:cubicBezTo>
                    <a:pt x="6831" y="11150"/>
                    <a:pt x="6826" y="11153"/>
                    <a:pt x="6829" y="11160"/>
                  </a:cubicBezTo>
                  <a:cubicBezTo>
                    <a:pt x="6809" y="11186"/>
                    <a:pt x="6694" y="11241"/>
                    <a:pt x="6643" y="11241"/>
                  </a:cubicBezTo>
                  <a:cubicBezTo>
                    <a:pt x="6630" y="11241"/>
                    <a:pt x="6622" y="11238"/>
                    <a:pt x="6619" y="11229"/>
                  </a:cubicBezTo>
                  <a:lnTo>
                    <a:pt x="6560" y="11251"/>
                  </a:lnTo>
                  <a:cubicBezTo>
                    <a:pt x="6566" y="11270"/>
                    <a:pt x="6506" y="11292"/>
                    <a:pt x="6447" y="11302"/>
                  </a:cubicBezTo>
                  <a:cubicBezTo>
                    <a:pt x="6411" y="11310"/>
                    <a:pt x="6386" y="11316"/>
                    <a:pt x="6370" y="11316"/>
                  </a:cubicBezTo>
                  <a:cubicBezTo>
                    <a:pt x="6358" y="11316"/>
                    <a:pt x="6351" y="11313"/>
                    <a:pt x="6350" y="11305"/>
                  </a:cubicBezTo>
                  <a:cubicBezTo>
                    <a:pt x="6360" y="11293"/>
                    <a:pt x="6361" y="11287"/>
                    <a:pt x="6353" y="11287"/>
                  </a:cubicBezTo>
                  <a:cubicBezTo>
                    <a:pt x="6343" y="11287"/>
                    <a:pt x="6319" y="11297"/>
                    <a:pt x="6287" y="11317"/>
                  </a:cubicBezTo>
                  <a:cubicBezTo>
                    <a:pt x="6259" y="11323"/>
                    <a:pt x="6237" y="11370"/>
                    <a:pt x="6205" y="11377"/>
                  </a:cubicBezTo>
                  <a:cubicBezTo>
                    <a:pt x="6209" y="11399"/>
                    <a:pt x="6184" y="11427"/>
                    <a:pt x="6152" y="11433"/>
                  </a:cubicBezTo>
                  <a:lnTo>
                    <a:pt x="6146" y="11411"/>
                  </a:lnTo>
                  <a:cubicBezTo>
                    <a:pt x="6143" y="11392"/>
                    <a:pt x="6140" y="11370"/>
                    <a:pt x="6140" y="11370"/>
                  </a:cubicBezTo>
                  <a:cubicBezTo>
                    <a:pt x="6108" y="11380"/>
                    <a:pt x="6077" y="11386"/>
                    <a:pt x="6083" y="11405"/>
                  </a:cubicBezTo>
                  <a:cubicBezTo>
                    <a:pt x="6071" y="11400"/>
                    <a:pt x="6059" y="11399"/>
                    <a:pt x="6046" y="11399"/>
                  </a:cubicBezTo>
                  <a:cubicBezTo>
                    <a:pt x="6022" y="11399"/>
                    <a:pt x="5995" y="11404"/>
                    <a:pt x="5955" y="11408"/>
                  </a:cubicBezTo>
                  <a:cubicBezTo>
                    <a:pt x="5892" y="11414"/>
                    <a:pt x="5829" y="11421"/>
                    <a:pt x="5801" y="11446"/>
                  </a:cubicBezTo>
                  <a:cubicBezTo>
                    <a:pt x="5789" y="11433"/>
                    <a:pt x="5760" y="11427"/>
                    <a:pt x="5725" y="11427"/>
                  </a:cubicBezTo>
                  <a:cubicBezTo>
                    <a:pt x="5657" y="11427"/>
                    <a:pt x="5569" y="11448"/>
                    <a:pt x="5551" y="11477"/>
                  </a:cubicBezTo>
                  <a:cubicBezTo>
                    <a:pt x="5552" y="11488"/>
                    <a:pt x="5543" y="11495"/>
                    <a:pt x="5527" y="11495"/>
                  </a:cubicBezTo>
                  <a:cubicBezTo>
                    <a:pt x="5516" y="11495"/>
                    <a:pt x="5502" y="11491"/>
                    <a:pt x="5488" y="11483"/>
                  </a:cubicBezTo>
                  <a:cubicBezTo>
                    <a:pt x="5473" y="11474"/>
                    <a:pt x="5465" y="11470"/>
                    <a:pt x="5457" y="11470"/>
                  </a:cubicBezTo>
                  <a:cubicBezTo>
                    <a:pt x="5449" y="11470"/>
                    <a:pt x="5441" y="11475"/>
                    <a:pt x="5425" y="11486"/>
                  </a:cubicBezTo>
                  <a:cubicBezTo>
                    <a:pt x="5417" y="11492"/>
                    <a:pt x="5408" y="11494"/>
                    <a:pt x="5399" y="11494"/>
                  </a:cubicBezTo>
                  <a:cubicBezTo>
                    <a:pt x="5377" y="11494"/>
                    <a:pt x="5353" y="11481"/>
                    <a:pt x="5331" y="11468"/>
                  </a:cubicBezTo>
                  <a:cubicBezTo>
                    <a:pt x="5313" y="11444"/>
                    <a:pt x="5295" y="11434"/>
                    <a:pt x="5277" y="11434"/>
                  </a:cubicBezTo>
                  <a:cubicBezTo>
                    <a:pt x="5264" y="11434"/>
                    <a:pt x="5250" y="11440"/>
                    <a:pt x="5237" y="11449"/>
                  </a:cubicBezTo>
                  <a:cubicBezTo>
                    <a:pt x="5187" y="11464"/>
                    <a:pt x="5134" y="11474"/>
                    <a:pt x="5080" y="11474"/>
                  </a:cubicBezTo>
                  <a:cubicBezTo>
                    <a:pt x="5018" y="11496"/>
                    <a:pt x="4986" y="11496"/>
                    <a:pt x="5018" y="11518"/>
                  </a:cubicBezTo>
                  <a:cubicBezTo>
                    <a:pt x="5018" y="11537"/>
                    <a:pt x="4983" y="11558"/>
                    <a:pt x="4983" y="11558"/>
                  </a:cubicBezTo>
                  <a:cubicBezTo>
                    <a:pt x="4964" y="11564"/>
                    <a:pt x="4951" y="11566"/>
                    <a:pt x="4942" y="11566"/>
                  </a:cubicBezTo>
                  <a:cubicBezTo>
                    <a:pt x="4925" y="11566"/>
                    <a:pt x="4929" y="11558"/>
                    <a:pt x="4946" y="11558"/>
                  </a:cubicBezTo>
                  <a:cubicBezTo>
                    <a:pt x="4948" y="11558"/>
                    <a:pt x="4950" y="11558"/>
                    <a:pt x="4952" y="11558"/>
                  </a:cubicBezTo>
                  <a:cubicBezTo>
                    <a:pt x="5018" y="11540"/>
                    <a:pt x="4986" y="11540"/>
                    <a:pt x="4955" y="11515"/>
                  </a:cubicBezTo>
                  <a:cubicBezTo>
                    <a:pt x="4914" y="11496"/>
                    <a:pt x="4874" y="11486"/>
                    <a:pt x="4830" y="11486"/>
                  </a:cubicBezTo>
                  <a:lnTo>
                    <a:pt x="4704" y="11477"/>
                  </a:lnTo>
                  <a:cubicBezTo>
                    <a:pt x="4652" y="11461"/>
                    <a:pt x="4619" y="11453"/>
                    <a:pt x="4601" y="11453"/>
                  </a:cubicBezTo>
                  <a:cubicBezTo>
                    <a:pt x="4587" y="11453"/>
                    <a:pt x="4580" y="11458"/>
                    <a:pt x="4579" y="11468"/>
                  </a:cubicBezTo>
                  <a:cubicBezTo>
                    <a:pt x="4575" y="11491"/>
                    <a:pt x="4574" y="11501"/>
                    <a:pt x="4574" y="11501"/>
                  </a:cubicBezTo>
                  <a:cubicBezTo>
                    <a:pt x="4574" y="11501"/>
                    <a:pt x="4575" y="11496"/>
                    <a:pt x="4576" y="11486"/>
                  </a:cubicBezTo>
                  <a:cubicBezTo>
                    <a:pt x="4554" y="11462"/>
                    <a:pt x="4339" y="11416"/>
                    <a:pt x="4230" y="11416"/>
                  </a:cubicBezTo>
                  <a:cubicBezTo>
                    <a:pt x="4201" y="11416"/>
                    <a:pt x="4180" y="11419"/>
                    <a:pt x="4172" y="11427"/>
                  </a:cubicBezTo>
                  <a:cubicBezTo>
                    <a:pt x="4170" y="11432"/>
                    <a:pt x="4169" y="11435"/>
                    <a:pt x="4169" y="11435"/>
                  </a:cubicBezTo>
                  <a:cubicBezTo>
                    <a:pt x="4169" y="11435"/>
                    <a:pt x="4173" y="11421"/>
                    <a:pt x="4175" y="11405"/>
                  </a:cubicBezTo>
                  <a:cubicBezTo>
                    <a:pt x="4178" y="11383"/>
                    <a:pt x="4147" y="11380"/>
                    <a:pt x="4087" y="11367"/>
                  </a:cubicBezTo>
                  <a:cubicBezTo>
                    <a:pt x="4002" y="11364"/>
                    <a:pt x="3918" y="11349"/>
                    <a:pt x="3839" y="11327"/>
                  </a:cubicBezTo>
                  <a:cubicBezTo>
                    <a:pt x="3746" y="11300"/>
                    <a:pt x="3671" y="11279"/>
                    <a:pt x="3638" y="11279"/>
                  </a:cubicBezTo>
                  <a:cubicBezTo>
                    <a:pt x="3628" y="11279"/>
                    <a:pt x="3622" y="11281"/>
                    <a:pt x="3620" y="11286"/>
                  </a:cubicBezTo>
                  <a:cubicBezTo>
                    <a:pt x="3589" y="11280"/>
                    <a:pt x="3589" y="11280"/>
                    <a:pt x="3595" y="11258"/>
                  </a:cubicBezTo>
                  <a:cubicBezTo>
                    <a:pt x="3633" y="11248"/>
                    <a:pt x="3601" y="11239"/>
                    <a:pt x="3573" y="11229"/>
                  </a:cubicBezTo>
                  <a:cubicBezTo>
                    <a:pt x="3568" y="11228"/>
                    <a:pt x="3563" y="11227"/>
                    <a:pt x="3560" y="11227"/>
                  </a:cubicBezTo>
                  <a:cubicBezTo>
                    <a:pt x="3540" y="11227"/>
                    <a:pt x="3534" y="11245"/>
                    <a:pt x="3529" y="11261"/>
                  </a:cubicBezTo>
                  <a:cubicBezTo>
                    <a:pt x="3527" y="11267"/>
                    <a:pt x="3523" y="11269"/>
                    <a:pt x="3517" y="11269"/>
                  </a:cubicBezTo>
                  <a:cubicBezTo>
                    <a:pt x="3502" y="11269"/>
                    <a:pt x="3476" y="11255"/>
                    <a:pt x="3441" y="11226"/>
                  </a:cubicBezTo>
                  <a:cubicBezTo>
                    <a:pt x="3373" y="11176"/>
                    <a:pt x="3291" y="11145"/>
                    <a:pt x="3206" y="11132"/>
                  </a:cubicBezTo>
                  <a:cubicBezTo>
                    <a:pt x="3178" y="11120"/>
                    <a:pt x="3147" y="11107"/>
                    <a:pt x="3156" y="11088"/>
                  </a:cubicBezTo>
                  <a:cubicBezTo>
                    <a:pt x="3127" y="11047"/>
                    <a:pt x="3075" y="11022"/>
                    <a:pt x="3024" y="11022"/>
                  </a:cubicBezTo>
                  <a:cubicBezTo>
                    <a:pt x="3021" y="11022"/>
                    <a:pt x="3018" y="11022"/>
                    <a:pt x="3015" y="11023"/>
                  </a:cubicBezTo>
                  <a:cubicBezTo>
                    <a:pt x="2987" y="11010"/>
                    <a:pt x="2987" y="11010"/>
                    <a:pt x="2996" y="10991"/>
                  </a:cubicBezTo>
                  <a:cubicBezTo>
                    <a:pt x="2983" y="10967"/>
                    <a:pt x="2984" y="10951"/>
                    <a:pt x="2969" y="10951"/>
                  </a:cubicBezTo>
                  <a:cubicBezTo>
                    <a:pt x="2963" y="10951"/>
                    <a:pt x="2954" y="10953"/>
                    <a:pt x="2940" y="10960"/>
                  </a:cubicBezTo>
                  <a:cubicBezTo>
                    <a:pt x="2868" y="10947"/>
                    <a:pt x="2799" y="10913"/>
                    <a:pt x="2746" y="10860"/>
                  </a:cubicBezTo>
                  <a:cubicBezTo>
                    <a:pt x="2727" y="10851"/>
                    <a:pt x="2708" y="10842"/>
                    <a:pt x="2695" y="10842"/>
                  </a:cubicBezTo>
                  <a:cubicBezTo>
                    <a:pt x="2688" y="10842"/>
                    <a:pt x="2683" y="10844"/>
                    <a:pt x="2680" y="10850"/>
                  </a:cubicBezTo>
                  <a:cubicBezTo>
                    <a:pt x="2677" y="10857"/>
                    <a:pt x="2673" y="10863"/>
                    <a:pt x="2670" y="10867"/>
                  </a:cubicBezTo>
                  <a:lnTo>
                    <a:pt x="2670" y="10867"/>
                  </a:lnTo>
                  <a:cubicBezTo>
                    <a:pt x="2667" y="10835"/>
                    <a:pt x="2665" y="10823"/>
                    <a:pt x="2653" y="10823"/>
                  </a:cubicBezTo>
                  <a:cubicBezTo>
                    <a:pt x="2646" y="10823"/>
                    <a:pt x="2635" y="10828"/>
                    <a:pt x="2617" y="10835"/>
                  </a:cubicBezTo>
                  <a:cubicBezTo>
                    <a:pt x="2614" y="10839"/>
                    <a:pt x="2609" y="10841"/>
                    <a:pt x="2604" y="10841"/>
                  </a:cubicBezTo>
                  <a:cubicBezTo>
                    <a:pt x="2593" y="10841"/>
                    <a:pt x="2582" y="10829"/>
                    <a:pt x="2589" y="10816"/>
                  </a:cubicBezTo>
                  <a:cubicBezTo>
                    <a:pt x="2580" y="10797"/>
                    <a:pt x="2567" y="10778"/>
                    <a:pt x="2548" y="10766"/>
                  </a:cubicBezTo>
                  <a:cubicBezTo>
                    <a:pt x="2445" y="10712"/>
                    <a:pt x="2345" y="10653"/>
                    <a:pt x="2247" y="10590"/>
                  </a:cubicBezTo>
                  <a:cubicBezTo>
                    <a:pt x="2070" y="10450"/>
                    <a:pt x="1994" y="10387"/>
                    <a:pt x="1969" y="10387"/>
                  </a:cubicBezTo>
                  <a:cubicBezTo>
                    <a:pt x="1966" y="10387"/>
                    <a:pt x="1964" y="10388"/>
                    <a:pt x="1962" y="10390"/>
                  </a:cubicBezTo>
                  <a:cubicBezTo>
                    <a:pt x="1925" y="10386"/>
                    <a:pt x="1925" y="10386"/>
                    <a:pt x="1915" y="10349"/>
                  </a:cubicBezTo>
                  <a:cubicBezTo>
                    <a:pt x="1903" y="10318"/>
                    <a:pt x="1884" y="10292"/>
                    <a:pt x="1859" y="10270"/>
                  </a:cubicBezTo>
                  <a:cubicBezTo>
                    <a:pt x="1837" y="10249"/>
                    <a:pt x="1815" y="10227"/>
                    <a:pt x="1828" y="10211"/>
                  </a:cubicBezTo>
                  <a:cubicBezTo>
                    <a:pt x="1806" y="10211"/>
                    <a:pt x="1784" y="10202"/>
                    <a:pt x="1768" y="10183"/>
                  </a:cubicBezTo>
                  <a:cubicBezTo>
                    <a:pt x="1784" y="10167"/>
                    <a:pt x="1762" y="10145"/>
                    <a:pt x="1724" y="10139"/>
                  </a:cubicBezTo>
                  <a:cubicBezTo>
                    <a:pt x="1707" y="10141"/>
                    <a:pt x="1695" y="10142"/>
                    <a:pt x="1689" y="10142"/>
                  </a:cubicBezTo>
                  <a:cubicBezTo>
                    <a:pt x="1674" y="10142"/>
                    <a:pt x="1681" y="10136"/>
                    <a:pt x="1702" y="10117"/>
                  </a:cubicBezTo>
                  <a:cubicBezTo>
                    <a:pt x="1713" y="10104"/>
                    <a:pt x="1680" y="10049"/>
                    <a:pt x="1672" y="10049"/>
                  </a:cubicBezTo>
                  <a:cubicBezTo>
                    <a:pt x="1670" y="10049"/>
                    <a:pt x="1670" y="10051"/>
                    <a:pt x="1671" y="10057"/>
                  </a:cubicBezTo>
                  <a:cubicBezTo>
                    <a:pt x="1669" y="10060"/>
                    <a:pt x="1666" y="10061"/>
                    <a:pt x="1662" y="10061"/>
                  </a:cubicBezTo>
                  <a:cubicBezTo>
                    <a:pt x="1642" y="10061"/>
                    <a:pt x="1606" y="10028"/>
                    <a:pt x="1574" y="10020"/>
                  </a:cubicBezTo>
                  <a:cubicBezTo>
                    <a:pt x="1549" y="9998"/>
                    <a:pt x="1530" y="9973"/>
                    <a:pt x="1546" y="9960"/>
                  </a:cubicBezTo>
                  <a:cubicBezTo>
                    <a:pt x="1542" y="9923"/>
                    <a:pt x="1423" y="9816"/>
                    <a:pt x="1389" y="9804"/>
                  </a:cubicBezTo>
                  <a:cubicBezTo>
                    <a:pt x="1385" y="9807"/>
                    <a:pt x="1380" y="9809"/>
                    <a:pt x="1376" y="9809"/>
                  </a:cubicBezTo>
                  <a:cubicBezTo>
                    <a:pt x="1363" y="9809"/>
                    <a:pt x="1355" y="9791"/>
                    <a:pt x="1367" y="9782"/>
                  </a:cubicBezTo>
                  <a:cubicBezTo>
                    <a:pt x="1383" y="9766"/>
                    <a:pt x="1364" y="9744"/>
                    <a:pt x="1342" y="9719"/>
                  </a:cubicBezTo>
                  <a:cubicBezTo>
                    <a:pt x="1307" y="9710"/>
                    <a:pt x="1323" y="9694"/>
                    <a:pt x="1339" y="9681"/>
                  </a:cubicBezTo>
                  <a:lnTo>
                    <a:pt x="1339" y="9681"/>
                  </a:lnTo>
                  <a:cubicBezTo>
                    <a:pt x="1345" y="9684"/>
                    <a:pt x="1350" y="9685"/>
                    <a:pt x="1353" y="9685"/>
                  </a:cubicBezTo>
                  <a:cubicBezTo>
                    <a:pt x="1368" y="9685"/>
                    <a:pt x="1347" y="9661"/>
                    <a:pt x="1314" y="9622"/>
                  </a:cubicBezTo>
                  <a:cubicBezTo>
                    <a:pt x="1279" y="9609"/>
                    <a:pt x="1207" y="9506"/>
                    <a:pt x="1154" y="9431"/>
                  </a:cubicBezTo>
                  <a:cubicBezTo>
                    <a:pt x="1066" y="9299"/>
                    <a:pt x="1028" y="9286"/>
                    <a:pt x="959" y="9255"/>
                  </a:cubicBezTo>
                  <a:lnTo>
                    <a:pt x="909" y="9249"/>
                  </a:lnTo>
                  <a:lnTo>
                    <a:pt x="944" y="9227"/>
                  </a:lnTo>
                  <a:cubicBezTo>
                    <a:pt x="963" y="9211"/>
                    <a:pt x="975" y="9189"/>
                    <a:pt x="985" y="9167"/>
                  </a:cubicBezTo>
                  <a:cubicBezTo>
                    <a:pt x="977" y="9154"/>
                    <a:pt x="969" y="9150"/>
                    <a:pt x="961" y="9150"/>
                  </a:cubicBezTo>
                  <a:cubicBezTo>
                    <a:pt x="952" y="9150"/>
                    <a:pt x="941" y="9156"/>
                    <a:pt x="931" y="9161"/>
                  </a:cubicBezTo>
                  <a:cubicBezTo>
                    <a:pt x="929" y="9162"/>
                    <a:pt x="927" y="9163"/>
                    <a:pt x="924" y="9163"/>
                  </a:cubicBezTo>
                  <a:cubicBezTo>
                    <a:pt x="909" y="9163"/>
                    <a:pt x="895" y="9134"/>
                    <a:pt x="884" y="9080"/>
                  </a:cubicBezTo>
                  <a:cubicBezTo>
                    <a:pt x="872" y="9014"/>
                    <a:pt x="859" y="8986"/>
                    <a:pt x="825" y="8967"/>
                  </a:cubicBezTo>
                  <a:cubicBezTo>
                    <a:pt x="806" y="8942"/>
                    <a:pt x="797" y="8907"/>
                    <a:pt x="797" y="8876"/>
                  </a:cubicBezTo>
                  <a:cubicBezTo>
                    <a:pt x="787" y="8858"/>
                    <a:pt x="783" y="8852"/>
                    <a:pt x="777" y="8852"/>
                  </a:cubicBezTo>
                  <a:cubicBezTo>
                    <a:pt x="773" y="8852"/>
                    <a:pt x="769" y="8854"/>
                    <a:pt x="762" y="8857"/>
                  </a:cubicBezTo>
                  <a:cubicBezTo>
                    <a:pt x="760" y="8858"/>
                    <a:pt x="757" y="8859"/>
                    <a:pt x="755" y="8859"/>
                  </a:cubicBezTo>
                  <a:cubicBezTo>
                    <a:pt x="740" y="8859"/>
                    <a:pt x="732" y="8833"/>
                    <a:pt x="737" y="8801"/>
                  </a:cubicBezTo>
                  <a:cubicBezTo>
                    <a:pt x="761" y="8756"/>
                    <a:pt x="728" y="8675"/>
                    <a:pt x="709" y="8675"/>
                  </a:cubicBezTo>
                  <a:cubicBezTo>
                    <a:pt x="708" y="8675"/>
                    <a:pt x="707" y="8675"/>
                    <a:pt x="706" y="8675"/>
                  </a:cubicBezTo>
                  <a:cubicBezTo>
                    <a:pt x="703" y="8677"/>
                    <a:pt x="701" y="8677"/>
                    <a:pt x="699" y="8677"/>
                  </a:cubicBezTo>
                  <a:cubicBezTo>
                    <a:pt x="684" y="8677"/>
                    <a:pt x="673" y="8650"/>
                    <a:pt x="662" y="8625"/>
                  </a:cubicBezTo>
                  <a:cubicBezTo>
                    <a:pt x="652" y="8594"/>
                    <a:pt x="630" y="8566"/>
                    <a:pt x="605" y="8547"/>
                  </a:cubicBezTo>
                  <a:lnTo>
                    <a:pt x="580" y="8487"/>
                  </a:lnTo>
                  <a:cubicBezTo>
                    <a:pt x="576" y="8478"/>
                    <a:pt x="577" y="8474"/>
                    <a:pt x="580" y="8474"/>
                  </a:cubicBezTo>
                  <a:cubicBezTo>
                    <a:pt x="586" y="8474"/>
                    <a:pt x="603" y="8490"/>
                    <a:pt x="612" y="8509"/>
                  </a:cubicBezTo>
                  <a:lnTo>
                    <a:pt x="618" y="8475"/>
                  </a:lnTo>
                  <a:cubicBezTo>
                    <a:pt x="593" y="8415"/>
                    <a:pt x="583" y="8387"/>
                    <a:pt x="555" y="8362"/>
                  </a:cubicBezTo>
                  <a:cubicBezTo>
                    <a:pt x="505" y="8346"/>
                    <a:pt x="505" y="8346"/>
                    <a:pt x="543" y="8334"/>
                  </a:cubicBezTo>
                  <a:cubicBezTo>
                    <a:pt x="568" y="8318"/>
                    <a:pt x="571" y="8281"/>
                    <a:pt x="546" y="8268"/>
                  </a:cubicBezTo>
                  <a:cubicBezTo>
                    <a:pt x="496" y="8249"/>
                    <a:pt x="505" y="8212"/>
                    <a:pt x="527" y="8205"/>
                  </a:cubicBezTo>
                  <a:lnTo>
                    <a:pt x="527" y="8205"/>
                  </a:lnTo>
                  <a:cubicBezTo>
                    <a:pt x="541" y="8211"/>
                    <a:pt x="551" y="8215"/>
                    <a:pt x="556" y="8215"/>
                  </a:cubicBezTo>
                  <a:cubicBezTo>
                    <a:pt x="567" y="8215"/>
                    <a:pt x="551" y="8193"/>
                    <a:pt x="496" y="8118"/>
                  </a:cubicBezTo>
                  <a:cubicBezTo>
                    <a:pt x="477" y="8058"/>
                    <a:pt x="417" y="7942"/>
                    <a:pt x="402" y="7848"/>
                  </a:cubicBezTo>
                  <a:cubicBezTo>
                    <a:pt x="377" y="7726"/>
                    <a:pt x="361" y="7663"/>
                    <a:pt x="377" y="7629"/>
                  </a:cubicBezTo>
                  <a:cubicBezTo>
                    <a:pt x="379" y="7628"/>
                    <a:pt x="382" y="7628"/>
                    <a:pt x="384" y="7627"/>
                  </a:cubicBezTo>
                  <a:lnTo>
                    <a:pt x="384" y="7627"/>
                  </a:lnTo>
                  <a:cubicBezTo>
                    <a:pt x="384" y="7627"/>
                    <a:pt x="383" y="7627"/>
                    <a:pt x="383" y="7627"/>
                  </a:cubicBezTo>
                  <a:cubicBezTo>
                    <a:pt x="353" y="7627"/>
                    <a:pt x="346" y="7593"/>
                    <a:pt x="330" y="7510"/>
                  </a:cubicBezTo>
                  <a:cubicBezTo>
                    <a:pt x="336" y="7412"/>
                    <a:pt x="311" y="7353"/>
                    <a:pt x="286" y="7325"/>
                  </a:cubicBezTo>
                  <a:lnTo>
                    <a:pt x="286" y="7325"/>
                  </a:lnTo>
                  <a:lnTo>
                    <a:pt x="292" y="7387"/>
                  </a:lnTo>
                  <a:cubicBezTo>
                    <a:pt x="289" y="7388"/>
                    <a:pt x="285" y="7388"/>
                    <a:pt x="283" y="7388"/>
                  </a:cubicBezTo>
                  <a:cubicBezTo>
                    <a:pt x="251" y="7388"/>
                    <a:pt x="249" y="7357"/>
                    <a:pt x="261" y="7297"/>
                  </a:cubicBezTo>
                  <a:cubicBezTo>
                    <a:pt x="258" y="7265"/>
                    <a:pt x="279" y="7262"/>
                    <a:pt x="301" y="7259"/>
                  </a:cubicBezTo>
                  <a:cubicBezTo>
                    <a:pt x="320" y="7256"/>
                    <a:pt x="339" y="7224"/>
                    <a:pt x="336" y="7193"/>
                  </a:cubicBezTo>
                  <a:cubicBezTo>
                    <a:pt x="334" y="7171"/>
                    <a:pt x="332" y="7150"/>
                    <a:pt x="324" y="7150"/>
                  </a:cubicBezTo>
                  <a:cubicBezTo>
                    <a:pt x="321" y="7150"/>
                    <a:pt x="317" y="7154"/>
                    <a:pt x="311" y="7165"/>
                  </a:cubicBezTo>
                  <a:cubicBezTo>
                    <a:pt x="289" y="7165"/>
                    <a:pt x="289" y="7165"/>
                    <a:pt x="286" y="7134"/>
                  </a:cubicBezTo>
                  <a:cubicBezTo>
                    <a:pt x="286" y="7099"/>
                    <a:pt x="276" y="7068"/>
                    <a:pt x="254" y="7043"/>
                  </a:cubicBezTo>
                  <a:cubicBezTo>
                    <a:pt x="236" y="7043"/>
                    <a:pt x="229" y="7011"/>
                    <a:pt x="232" y="6980"/>
                  </a:cubicBezTo>
                  <a:cubicBezTo>
                    <a:pt x="245" y="6949"/>
                    <a:pt x="251" y="6917"/>
                    <a:pt x="251" y="6883"/>
                  </a:cubicBezTo>
                  <a:lnTo>
                    <a:pt x="273" y="6883"/>
                  </a:lnTo>
                  <a:cubicBezTo>
                    <a:pt x="292" y="6883"/>
                    <a:pt x="314" y="6852"/>
                    <a:pt x="314" y="6852"/>
                  </a:cubicBezTo>
                  <a:cubicBezTo>
                    <a:pt x="314" y="6820"/>
                    <a:pt x="292" y="6820"/>
                    <a:pt x="292" y="6820"/>
                  </a:cubicBezTo>
                  <a:cubicBezTo>
                    <a:pt x="283" y="6820"/>
                    <a:pt x="273" y="6629"/>
                    <a:pt x="276" y="6432"/>
                  </a:cubicBezTo>
                  <a:cubicBezTo>
                    <a:pt x="286" y="6231"/>
                    <a:pt x="292" y="6021"/>
                    <a:pt x="295" y="5974"/>
                  </a:cubicBezTo>
                  <a:cubicBezTo>
                    <a:pt x="317" y="5920"/>
                    <a:pt x="322" y="5842"/>
                    <a:pt x="309" y="5842"/>
                  </a:cubicBezTo>
                  <a:cubicBezTo>
                    <a:pt x="307" y="5842"/>
                    <a:pt x="304" y="5844"/>
                    <a:pt x="301" y="5849"/>
                  </a:cubicBezTo>
                  <a:cubicBezTo>
                    <a:pt x="279" y="5849"/>
                    <a:pt x="289" y="5692"/>
                    <a:pt x="295" y="5504"/>
                  </a:cubicBezTo>
                  <a:cubicBezTo>
                    <a:pt x="308" y="5285"/>
                    <a:pt x="314" y="5131"/>
                    <a:pt x="292" y="5128"/>
                  </a:cubicBezTo>
                  <a:lnTo>
                    <a:pt x="298" y="5034"/>
                  </a:lnTo>
                  <a:cubicBezTo>
                    <a:pt x="301" y="4971"/>
                    <a:pt x="283" y="4909"/>
                    <a:pt x="283" y="4877"/>
                  </a:cubicBezTo>
                  <a:cubicBezTo>
                    <a:pt x="269" y="4855"/>
                    <a:pt x="267" y="4833"/>
                    <a:pt x="273" y="4833"/>
                  </a:cubicBezTo>
                  <a:cubicBezTo>
                    <a:pt x="276" y="4833"/>
                    <a:pt x="280" y="4837"/>
                    <a:pt x="286" y="4846"/>
                  </a:cubicBezTo>
                  <a:cubicBezTo>
                    <a:pt x="290" y="4847"/>
                    <a:pt x="295" y="4847"/>
                    <a:pt x="299" y="4847"/>
                  </a:cubicBezTo>
                  <a:cubicBezTo>
                    <a:pt x="314" y="4847"/>
                    <a:pt x="326" y="4841"/>
                    <a:pt x="326" y="4818"/>
                  </a:cubicBezTo>
                  <a:cubicBezTo>
                    <a:pt x="330" y="4755"/>
                    <a:pt x="311" y="4755"/>
                    <a:pt x="289" y="4752"/>
                  </a:cubicBezTo>
                  <a:cubicBezTo>
                    <a:pt x="267" y="4752"/>
                    <a:pt x="270" y="4721"/>
                    <a:pt x="270" y="4721"/>
                  </a:cubicBezTo>
                  <a:cubicBezTo>
                    <a:pt x="270" y="4689"/>
                    <a:pt x="270" y="4689"/>
                    <a:pt x="292" y="4689"/>
                  </a:cubicBezTo>
                  <a:lnTo>
                    <a:pt x="333" y="4692"/>
                  </a:lnTo>
                  <a:lnTo>
                    <a:pt x="336" y="4661"/>
                  </a:lnTo>
                  <a:cubicBezTo>
                    <a:pt x="314" y="4661"/>
                    <a:pt x="317" y="4630"/>
                    <a:pt x="317" y="4630"/>
                  </a:cubicBezTo>
                  <a:cubicBezTo>
                    <a:pt x="317" y="4598"/>
                    <a:pt x="317" y="4598"/>
                    <a:pt x="358" y="4598"/>
                  </a:cubicBezTo>
                  <a:cubicBezTo>
                    <a:pt x="360" y="4598"/>
                    <a:pt x="362" y="4599"/>
                    <a:pt x="364" y="4599"/>
                  </a:cubicBezTo>
                  <a:cubicBezTo>
                    <a:pt x="402" y="4599"/>
                    <a:pt x="400" y="4569"/>
                    <a:pt x="361" y="4539"/>
                  </a:cubicBezTo>
                  <a:lnTo>
                    <a:pt x="345" y="4473"/>
                  </a:lnTo>
                  <a:cubicBezTo>
                    <a:pt x="386" y="4445"/>
                    <a:pt x="348" y="4379"/>
                    <a:pt x="330" y="4348"/>
                  </a:cubicBezTo>
                  <a:cubicBezTo>
                    <a:pt x="370" y="4319"/>
                    <a:pt x="373" y="4288"/>
                    <a:pt x="333" y="4254"/>
                  </a:cubicBezTo>
                  <a:cubicBezTo>
                    <a:pt x="311" y="4254"/>
                    <a:pt x="314" y="4222"/>
                    <a:pt x="336" y="4191"/>
                  </a:cubicBezTo>
                  <a:cubicBezTo>
                    <a:pt x="358" y="4163"/>
                    <a:pt x="361" y="4131"/>
                    <a:pt x="364" y="4069"/>
                  </a:cubicBezTo>
                  <a:cubicBezTo>
                    <a:pt x="342" y="4034"/>
                    <a:pt x="355" y="3818"/>
                    <a:pt x="364" y="3567"/>
                  </a:cubicBezTo>
                  <a:cubicBezTo>
                    <a:pt x="377" y="3285"/>
                    <a:pt x="386" y="3100"/>
                    <a:pt x="367" y="3097"/>
                  </a:cubicBezTo>
                  <a:cubicBezTo>
                    <a:pt x="364" y="3075"/>
                    <a:pt x="373" y="3053"/>
                    <a:pt x="389" y="3038"/>
                  </a:cubicBezTo>
                  <a:cubicBezTo>
                    <a:pt x="411" y="3038"/>
                    <a:pt x="411" y="3006"/>
                    <a:pt x="370" y="2972"/>
                  </a:cubicBezTo>
                  <a:cubicBezTo>
                    <a:pt x="352" y="2941"/>
                    <a:pt x="333" y="2941"/>
                    <a:pt x="373" y="2941"/>
                  </a:cubicBezTo>
                  <a:cubicBezTo>
                    <a:pt x="374" y="2941"/>
                    <a:pt x="374" y="2941"/>
                    <a:pt x="375" y="2941"/>
                  </a:cubicBezTo>
                  <a:cubicBezTo>
                    <a:pt x="395" y="2941"/>
                    <a:pt x="396" y="2878"/>
                    <a:pt x="402" y="2756"/>
                  </a:cubicBezTo>
                  <a:cubicBezTo>
                    <a:pt x="408" y="2662"/>
                    <a:pt x="414" y="2536"/>
                    <a:pt x="392" y="2536"/>
                  </a:cubicBezTo>
                  <a:cubicBezTo>
                    <a:pt x="381" y="2500"/>
                    <a:pt x="377" y="2484"/>
                    <a:pt x="379" y="2484"/>
                  </a:cubicBezTo>
                  <a:lnTo>
                    <a:pt x="379" y="2484"/>
                  </a:lnTo>
                  <a:cubicBezTo>
                    <a:pt x="380" y="2484"/>
                    <a:pt x="384" y="2492"/>
                    <a:pt x="392" y="2505"/>
                  </a:cubicBezTo>
                  <a:cubicBezTo>
                    <a:pt x="396" y="2508"/>
                    <a:pt x="400" y="2509"/>
                    <a:pt x="403" y="2509"/>
                  </a:cubicBezTo>
                  <a:cubicBezTo>
                    <a:pt x="438" y="2509"/>
                    <a:pt x="458" y="2374"/>
                    <a:pt x="424" y="2286"/>
                  </a:cubicBezTo>
                  <a:cubicBezTo>
                    <a:pt x="427" y="2254"/>
                    <a:pt x="427" y="2226"/>
                    <a:pt x="449" y="2226"/>
                  </a:cubicBezTo>
                  <a:cubicBezTo>
                    <a:pt x="452" y="2173"/>
                    <a:pt x="446" y="2119"/>
                    <a:pt x="433" y="2069"/>
                  </a:cubicBezTo>
                  <a:cubicBezTo>
                    <a:pt x="436" y="2038"/>
                    <a:pt x="442" y="1913"/>
                    <a:pt x="446" y="1850"/>
                  </a:cubicBezTo>
                  <a:cubicBezTo>
                    <a:pt x="446" y="1806"/>
                    <a:pt x="439" y="1765"/>
                    <a:pt x="430" y="1725"/>
                  </a:cubicBezTo>
                  <a:cubicBezTo>
                    <a:pt x="430" y="1713"/>
                    <a:pt x="430" y="1702"/>
                    <a:pt x="431" y="1693"/>
                  </a:cubicBezTo>
                  <a:lnTo>
                    <a:pt x="431" y="1693"/>
                  </a:lnTo>
                  <a:cubicBezTo>
                    <a:pt x="452" y="1689"/>
                    <a:pt x="458" y="1534"/>
                    <a:pt x="471" y="1320"/>
                  </a:cubicBezTo>
                  <a:cubicBezTo>
                    <a:pt x="480" y="1101"/>
                    <a:pt x="489" y="913"/>
                    <a:pt x="511" y="882"/>
                  </a:cubicBezTo>
                  <a:cubicBezTo>
                    <a:pt x="511" y="860"/>
                    <a:pt x="505" y="838"/>
                    <a:pt x="493" y="819"/>
                  </a:cubicBezTo>
                  <a:cubicBezTo>
                    <a:pt x="458" y="800"/>
                    <a:pt x="449" y="753"/>
                    <a:pt x="477" y="725"/>
                  </a:cubicBezTo>
                  <a:cubicBezTo>
                    <a:pt x="518" y="697"/>
                    <a:pt x="524" y="571"/>
                    <a:pt x="483" y="537"/>
                  </a:cubicBezTo>
                  <a:lnTo>
                    <a:pt x="505" y="537"/>
                  </a:lnTo>
                  <a:cubicBezTo>
                    <a:pt x="549" y="509"/>
                    <a:pt x="533" y="415"/>
                    <a:pt x="493" y="380"/>
                  </a:cubicBezTo>
                  <a:cubicBezTo>
                    <a:pt x="514" y="352"/>
                    <a:pt x="536" y="321"/>
                    <a:pt x="518" y="289"/>
                  </a:cubicBezTo>
                  <a:cubicBezTo>
                    <a:pt x="518" y="258"/>
                    <a:pt x="518" y="258"/>
                    <a:pt x="561" y="258"/>
                  </a:cubicBezTo>
                  <a:cubicBezTo>
                    <a:pt x="566" y="259"/>
                    <a:pt x="571" y="259"/>
                    <a:pt x="575" y="259"/>
                  </a:cubicBezTo>
                  <a:cubicBezTo>
                    <a:pt x="590" y="259"/>
                    <a:pt x="602" y="254"/>
                    <a:pt x="602" y="230"/>
                  </a:cubicBezTo>
                  <a:cubicBezTo>
                    <a:pt x="605" y="198"/>
                    <a:pt x="583" y="198"/>
                    <a:pt x="565" y="198"/>
                  </a:cubicBezTo>
                  <a:lnTo>
                    <a:pt x="565" y="136"/>
                  </a:lnTo>
                  <a:cubicBezTo>
                    <a:pt x="565" y="136"/>
                    <a:pt x="568" y="104"/>
                    <a:pt x="546" y="101"/>
                  </a:cubicBezTo>
                  <a:cubicBezTo>
                    <a:pt x="527" y="101"/>
                    <a:pt x="527" y="70"/>
                    <a:pt x="530" y="39"/>
                  </a:cubicBezTo>
                  <a:cubicBezTo>
                    <a:pt x="543" y="39"/>
                    <a:pt x="539" y="25"/>
                    <a:pt x="528" y="25"/>
                  </a:cubicBezTo>
                  <a:cubicBezTo>
                    <a:pt x="522" y="25"/>
                    <a:pt x="516" y="28"/>
                    <a:pt x="508" y="39"/>
                  </a:cubicBezTo>
                  <a:cubicBezTo>
                    <a:pt x="486" y="35"/>
                    <a:pt x="467" y="35"/>
                    <a:pt x="467" y="4"/>
                  </a:cubicBezTo>
                  <a:lnTo>
                    <a:pt x="427" y="1"/>
                  </a:lnTo>
                  <a:cubicBezTo>
                    <a:pt x="423" y="1"/>
                    <a:pt x="419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52"/>
            <p:cNvSpPr/>
            <p:nvPr/>
          </p:nvSpPr>
          <p:spPr>
            <a:xfrm>
              <a:off x="4150025" y="1716700"/>
              <a:ext cx="88875" cy="115700"/>
            </a:xfrm>
            <a:custGeom>
              <a:avLst/>
              <a:gdLst/>
              <a:ahLst/>
              <a:cxnLst/>
              <a:rect l="l" t="t" r="r" b="b"/>
              <a:pathLst>
                <a:path w="3555" h="4628" extrusionOk="0">
                  <a:moveTo>
                    <a:pt x="800" y="1"/>
                  </a:moveTo>
                  <a:cubicBezTo>
                    <a:pt x="795" y="1"/>
                    <a:pt x="790" y="12"/>
                    <a:pt x="790" y="40"/>
                  </a:cubicBezTo>
                  <a:cubicBezTo>
                    <a:pt x="794" y="53"/>
                    <a:pt x="796" y="57"/>
                    <a:pt x="801" y="57"/>
                  </a:cubicBezTo>
                  <a:cubicBezTo>
                    <a:pt x="803" y="57"/>
                    <a:pt x="805" y="56"/>
                    <a:pt x="809" y="55"/>
                  </a:cubicBezTo>
                  <a:cubicBezTo>
                    <a:pt x="815" y="40"/>
                    <a:pt x="812" y="24"/>
                    <a:pt x="809" y="11"/>
                  </a:cubicBezTo>
                  <a:cubicBezTo>
                    <a:pt x="806" y="5"/>
                    <a:pt x="803" y="1"/>
                    <a:pt x="800" y="1"/>
                  </a:cubicBezTo>
                  <a:close/>
                  <a:moveTo>
                    <a:pt x="1455" y="274"/>
                  </a:moveTo>
                  <a:cubicBezTo>
                    <a:pt x="1456" y="274"/>
                    <a:pt x="1457" y="277"/>
                    <a:pt x="1457" y="284"/>
                  </a:cubicBezTo>
                  <a:cubicBezTo>
                    <a:pt x="1470" y="284"/>
                    <a:pt x="1448" y="306"/>
                    <a:pt x="1435" y="306"/>
                  </a:cubicBezTo>
                  <a:lnTo>
                    <a:pt x="1435" y="284"/>
                  </a:lnTo>
                  <a:cubicBezTo>
                    <a:pt x="1444" y="284"/>
                    <a:pt x="1451" y="274"/>
                    <a:pt x="1455" y="274"/>
                  </a:cubicBezTo>
                  <a:close/>
                  <a:moveTo>
                    <a:pt x="1665" y="343"/>
                  </a:moveTo>
                  <a:cubicBezTo>
                    <a:pt x="1666" y="343"/>
                    <a:pt x="1667" y="343"/>
                    <a:pt x="1667" y="344"/>
                  </a:cubicBezTo>
                  <a:lnTo>
                    <a:pt x="1677" y="344"/>
                  </a:lnTo>
                  <a:cubicBezTo>
                    <a:pt x="1674" y="359"/>
                    <a:pt x="1667" y="372"/>
                    <a:pt x="1661" y="384"/>
                  </a:cubicBezTo>
                  <a:lnTo>
                    <a:pt x="1649" y="381"/>
                  </a:lnTo>
                  <a:cubicBezTo>
                    <a:pt x="1652" y="364"/>
                    <a:pt x="1654" y="343"/>
                    <a:pt x="1665" y="343"/>
                  </a:cubicBezTo>
                  <a:close/>
                  <a:moveTo>
                    <a:pt x="1066" y="369"/>
                  </a:moveTo>
                  <a:cubicBezTo>
                    <a:pt x="1075" y="369"/>
                    <a:pt x="1091" y="384"/>
                    <a:pt x="1091" y="384"/>
                  </a:cubicBezTo>
                  <a:cubicBezTo>
                    <a:pt x="1097" y="406"/>
                    <a:pt x="1084" y="406"/>
                    <a:pt x="1084" y="406"/>
                  </a:cubicBezTo>
                  <a:cubicBezTo>
                    <a:pt x="1081" y="408"/>
                    <a:pt x="1077" y="409"/>
                    <a:pt x="1074" y="409"/>
                  </a:cubicBezTo>
                  <a:cubicBezTo>
                    <a:pt x="1068" y="409"/>
                    <a:pt x="1063" y="405"/>
                    <a:pt x="1059" y="394"/>
                  </a:cubicBezTo>
                  <a:cubicBezTo>
                    <a:pt x="1059" y="394"/>
                    <a:pt x="1053" y="372"/>
                    <a:pt x="1066" y="369"/>
                  </a:cubicBezTo>
                  <a:close/>
                  <a:moveTo>
                    <a:pt x="1269" y="419"/>
                  </a:moveTo>
                  <a:lnTo>
                    <a:pt x="1282" y="438"/>
                  </a:lnTo>
                  <a:lnTo>
                    <a:pt x="1273" y="438"/>
                  </a:lnTo>
                  <a:cubicBezTo>
                    <a:pt x="1270" y="439"/>
                    <a:pt x="1268" y="439"/>
                    <a:pt x="1267" y="439"/>
                  </a:cubicBezTo>
                  <a:cubicBezTo>
                    <a:pt x="1263" y="439"/>
                    <a:pt x="1262" y="435"/>
                    <a:pt x="1260" y="419"/>
                  </a:cubicBezTo>
                  <a:close/>
                  <a:moveTo>
                    <a:pt x="1373" y="391"/>
                  </a:moveTo>
                  <a:cubicBezTo>
                    <a:pt x="1373" y="409"/>
                    <a:pt x="1376" y="431"/>
                    <a:pt x="1363" y="431"/>
                  </a:cubicBezTo>
                  <a:cubicBezTo>
                    <a:pt x="1362" y="437"/>
                    <a:pt x="1360" y="440"/>
                    <a:pt x="1357" y="440"/>
                  </a:cubicBezTo>
                  <a:cubicBezTo>
                    <a:pt x="1352" y="440"/>
                    <a:pt x="1346" y="420"/>
                    <a:pt x="1351" y="391"/>
                  </a:cubicBezTo>
                  <a:close/>
                  <a:moveTo>
                    <a:pt x="875" y="445"/>
                  </a:moveTo>
                  <a:cubicBezTo>
                    <a:pt x="879" y="445"/>
                    <a:pt x="885" y="448"/>
                    <a:pt x="890" y="448"/>
                  </a:cubicBezTo>
                  <a:cubicBezTo>
                    <a:pt x="891" y="448"/>
                    <a:pt x="892" y="447"/>
                    <a:pt x="893" y="447"/>
                  </a:cubicBezTo>
                  <a:cubicBezTo>
                    <a:pt x="912" y="463"/>
                    <a:pt x="912" y="463"/>
                    <a:pt x="893" y="469"/>
                  </a:cubicBezTo>
                  <a:cubicBezTo>
                    <a:pt x="892" y="470"/>
                    <a:pt x="890" y="470"/>
                    <a:pt x="888" y="470"/>
                  </a:cubicBezTo>
                  <a:cubicBezTo>
                    <a:pt x="879" y="470"/>
                    <a:pt x="875" y="456"/>
                    <a:pt x="875" y="456"/>
                  </a:cubicBezTo>
                  <a:cubicBezTo>
                    <a:pt x="870" y="447"/>
                    <a:pt x="872" y="445"/>
                    <a:pt x="875" y="445"/>
                  </a:cubicBezTo>
                  <a:close/>
                  <a:moveTo>
                    <a:pt x="2003" y="409"/>
                  </a:moveTo>
                  <a:lnTo>
                    <a:pt x="2025" y="419"/>
                  </a:lnTo>
                  <a:lnTo>
                    <a:pt x="1987" y="450"/>
                  </a:lnTo>
                  <a:cubicBezTo>
                    <a:pt x="1965" y="477"/>
                    <a:pt x="1955" y="490"/>
                    <a:pt x="1953" y="490"/>
                  </a:cubicBezTo>
                  <a:cubicBezTo>
                    <a:pt x="1951" y="490"/>
                    <a:pt x="1955" y="480"/>
                    <a:pt x="1962" y="463"/>
                  </a:cubicBezTo>
                  <a:cubicBezTo>
                    <a:pt x="1965" y="441"/>
                    <a:pt x="1981" y="419"/>
                    <a:pt x="2003" y="409"/>
                  </a:cubicBezTo>
                  <a:close/>
                  <a:moveTo>
                    <a:pt x="1752" y="422"/>
                  </a:moveTo>
                  <a:cubicBezTo>
                    <a:pt x="1761" y="425"/>
                    <a:pt x="1746" y="444"/>
                    <a:pt x="1730" y="482"/>
                  </a:cubicBezTo>
                  <a:lnTo>
                    <a:pt x="1727" y="482"/>
                  </a:lnTo>
                  <a:cubicBezTo>
                    <a:pt x="1718" y="488"/>
                    <a:pt x="1713" y="491"/>
                    <a:pt x="1711" y="491"/>
                  </a:cubicBezTo>
                  <a:cubicBezTo>
                    <a:pt x="1708" y="491"/>
                    <a:pt x="1712" y="482"/>
                    <a:pt x="1724" y="460"/>
                  </a:cubicBezTo>
                  <a:cubicBezTo>
                    <a:pt x="1736" y="441"/>
                    <a:pt x="1752" y="422"/>
                    <a:pt x="1752" y="422"/>
                  </a:cubicBezTo>
                  <a:close/>
                  <a:moveTo>
                    <a:pt x="1166" y="475"/>
                  </a:moveTo>
                  <a:cubicBezTo>
                    <a:pt x="1157" y="478"/>
                    <a:pt x="1160" y="497"/>
                    <a:pt x="1160" y="497"/>
                  </a:cubicBezTo>
                  <a:cubicBezTo>
                    <a:pt x="1160" y="497"/>
                    <a:pt x="1162" y="516"/>
                    <a:pt x="1170" y="516"/>
                  </a:cubicBezTo>
                  <a:cubicBezTo>
                    <a:pt x="1171" y="516"/>
                    <a:pt x="1172" y="516"/>
                    <a:pt x="1172" y="516"/>
                  </a:cubicBezTo>
                  <a:lnTo>
                    <a:pt x="1185" y="516"/>
                  </a:lnTo>
                  <a:cubicBezTo>
                    <a:pt x="1179" y="500"/>
                    <a:pt x="1175" y="488"/>
                    <a:pt x="1166" y="475"/>
                  </a:cubicBezTo>
                  <a:close/>
                  <a:moveTo>
                    <a:pt x="1517" y="494"/>
                  </a:moveTo>
                  <a:lnTo>
                    <a:pt x="1514" y="535"/>
                  </a:lnTo>
                  <a:lnTo>
                    <a:pt x="1517" y="516"/>
                  </a:lnTo>
                  <a:cubicBezTo>
                    <a:pt x="1517" y="508"/>
                    <a:pt x="1517" y="500"/>
                    <a:pt x="1517" y="494"/>
                  </a:cubicBezTo>
                  <a:close/>
                  <a:moveTo>
                    <a:pt x="2012" y="507"/>
                  </a:moveTo>
                  <a:lnTo>
                    <a:pt x="2015" y="529"/>
                  </a:lnTo>
                  <a:cubicBezTo>
                    <a:pt x="2009" y="540"/>
                    <a:pt x="2004" y="543"/>
                    <a:pt x="1998" y="543"/>
                  </a:cubicBezTo>
                  <a:cubicBezTo>
                    <a:pt x="1994" y="543"/>
                    <a:pt x="1991" y="542"/>
                    <a:pt x="1987" y="541"/>
                  </a:cubicBezTo>
                  <a:lnTo>
                    <a:pt x="1996" y="519"/>
                  </a:lnTo>
                  <a:lnTo>
                    <a:pt x="2012" y="507"/>
                  </a:lnTo>
                  <a:close/>
                  <a:moveTo>
                    <a:pt x="630" y="538"/>
                  </a:moveTo>
                  <a:lnTo>
                    <a:pt x="630" y="538"/>
                  </a:lnTo>
                  <a:cubicBezTo>
                    <a:pt x="635" y="544"/>
                    <a:pt x="635" y="547"/>
                    <a:pt x="633" y="547"/>
                  </a:cubicBezTo>
                  <a:cubicBezTo>
                    <a:pt x="630" y="547"/>
                    <a:pt x="624" y="542"/>
                    <a:pt x="630" y="538"/>
                  </a:cubicBezTo>
                  <a:close/>
                  <a:moveTo>
                    <a:pt x="987" y="537"/>
                  </a:moveTo>
                  <a:cubicBezTo>
                    <a:pt x="989" y="537"/>
                    <a:pt x="993" y="545"/>
                    <a:pt x="987" y="547"/>
                  </a:cubicBezTo>
                  <a:cubicBezTo>
                    <a:pt x="985" y="539"/>
                    <a:pt x="986" y="537"/>
                    <a:pt x="987" y="537"/>
                  </a:cubicBezTo>
                  <a:close/>
                  <a:moveTo>
                    <a:pt x="730" y="550"/>
                  </a:moveTo>
                  <a:cubicBezTo>
                    <a:pt x="740" y="557"/>
                    <a:pt x="752" y="566"/>
                    <a:pt x="759" y="579"/>
                  </a:cubicBezTo>
                  <a:cubicBezTo>
                    <a:pt x="765" y="588"/>
                    <a:pt x="766" y="594"/>
                    <a:pt x="761" y="594"/>
                  </a:cubicBezTo>
                  <a:cubicBezTo>
                    <a:pt x="756" y="594"/>
                    <a:pt x="746" y="588"/>
                    <a:pt x="730" y="572"/>
                  </a:cubicBezTo>
                  <a:cubicBezTo>
                    <a:pt x="721" y="554"/>
                    <a:pt x="721" y="554"/>
                    <a:pt x="730" y="550"/>
                  </a:cubicBezTo>
                  <a:close/>
                  <a:moveTo>
                    <a:pt x="668" y="588"/>
                  </a:moveTo>
                  <a:lnTo>
                    <a:pt x="687" y="601"/>
                  </a:lnTo>
                  <a:lnTo>
                    <a:pt x="690" y="623"/>
                  </a:lnTo>
                  <a:lnTo>
                    <a:pt x="680" y="629"/>
                  </a:lnTo>
                  <a:cubicBezTo>
                    <a:pt x="671" y="613"/>
                    <a:pt x="658" y="594"/>
                    <a:pt x="668" y="588"/>
                  </a:cubicBezTo>
                  <a:close/>
                  <a:moveTo>
                    <a:pt x="624" y="619"/>
                  </a:moveTo>
                  <a:cubicBezTo>
                    <a:pt x="629" y="627"/>
                    <a:pt x="628" y="629"/>
                    <a:pt x="627" y="629"/>
                  </a:cubicBezTo>
                  <a:cubicBezTo>
                    <a:pt x="624" y="629"/>
                    <a:pt x="618" y="623"/>
                    <a:pt x="624" y="619"/>
                  </a:cubicBezTo>
                  <a:close/>
                  <a:moveTo>
                    <a:pt x="2472" y="599"/>
                  </a:moveTo>
                  <a:cubicBezTo>
                    <a:pt x="2462" y="599"/>
                    <a:pt x="2448" y="607"/>
                    <a:pt x="2448" y="607"/>
                  </a:cubicBezTo>
                  <a:cubicBezTo>
                    <a:pt x="2435" y="623"/>
                    <a:pt x="2445" y="629"/>
                    <a:pt x="2454" y="635"/>
                  </a:cubicBezTo>
                  <a:cubicBezTo>
                    <a:pt x="2457" y="650"/>
                    <a:pt x="2463" y="656"/>
                    <a:pt x="2469" y="656"/>
                  </a:cubicBezTo>
                  <a:cubicBezTo>
                    <a:pt x="2477" y="656"/>
                    <a:pt x="2485" y="648"/>
                    <a:pt x="2492" y="638"/>
                  </a:cubicBezTo>
                  <a:cubicBezTo>
                    <a:pt x="2504" y="623"/>
                    <a:pt x="2498" y="616"/>
                    <a:pt x="2479" y="601"/>
                  </a:cubicBezTo>
                  <a:cubicBezTo>
                    <a:pt x="2477" y="599"/>
                    <a:pt x="2475" y="599"/>
                    <a:pt x="2472" y="599"/>
                  </a:cubicBezTo>
                  <a:close/>
                  <a:moveTo>
                    <a:pt x="889" y="633"/>
                  </a:moveTo>
                  <a:cubicBezTo>
                    <a:pt x="894" y="633"/>
                    <a:pt x="900" y="636"/>
                    <a:pt x="906" y="648"/>
                  </a:cubicBezTo>
                  <a:cubicBezTo>
                    <a:pt x="910" y="656"/>
                    <a:pt x="912" y="660"/>
                    <a:pt x="915" y="662"/>
                  </a:cubicBezTo>
                  <a:lnTo>
                    <a:pt x="915" y="662"/>
                  </a:lnTo>
                  <a:cubicBezTo>
                    <a:pt x="901" y="662"/>
                    <a:pt x="888" y="664"/>
                    <a:pt x="873" y="667"/>
                  </a:cubicBezTo>
                  <a:lnTo>
                    <a:pt x="873" y="667"/>
                  </a:lnTo>
                  <a:cubicBezTo>
                    <a:pt x="862" y="644"/>
                    <a:pt x="865" y="643"/>
                    <a:pt x="881" y="635"/>
                  </a:cubicBezTo>
                  <a:cubicBezTo>
                    <a:pt x="883" y="634"/>
                    <a:pt x="886" y="633"/>
                    <a:pt x="889" y="633"/>
                  </a:cubicBezTo>
                  <a:close/>
                  <a:moveTo>
                    <a:pt x="812" y="648"/>
                  </a:moveTo>
                  <a:cubicBezTo>
                    <a:pt x="818" y="660"/>
                    <a:pt x="824" y="673"/>
                    <a:pt x="824" y="688"/>
                  </a:cubicBezTo>
                  <a:cubicBezTo>
                    <a:pt x="821" y="690"/>
                    <a:pt x="818" y="692"/>
                    <a:pt x="815" y="694"/>
                  </a:cubicBezTo>
                  <a:lnTo>
                    <a:pt x="815" y="694"/>
                  </a:lnTo>
                  <a:cubicBezTo>
                    <a:pt x="813" y="689"/>
                    <a:pt x="810" y="683"/>
                    <a:pt x="806" y="676"/>
                  </a:cubicBezTo>
                  <a:cubicBezTo>
                    <a:pt x="793" y="657"/>
                    <a:pt x="802" y="654"/>
                    <a:pt x="812" y="648"/>
                  </a:cubicBezTo>
                  <a:close/>
                  <a:moveTo>
                    <a:pt x="1053" y="676"/>
                  </a:moveTo>
                  <a:lnTo>
                    <a:pt x="1037" y="682"/>
                  </a:lnTo>
                  <a:cubicBezTo>
                    <a:pt x="1044" y="701"/>
                    <a:pt x="1044" y="701"/>
                    <a:pt x="1053" y="701"/>
                  </a:cubicBezTo>
                  <a:cubicBezTo>
                    <a:pt x="1069" y="695"/>
                    <a:pt x="1069" y="695"/>
                    <a:pt x="1053" y="676"/>
                  </a:cubicBezTo>
                  <a:close/>
                  <a:moveTo>
                    <a:pt x="2517" y="685"/>
                  </a:moveTo>
                  <a:lnTo>
                    <a:pt x="2532" y="698"/>
                  </a:lnTo>
                  <a:cubicBezTo>
                    <a:pt x="2524" y="708"/>
                    <a:pt x="2512" y="713"/>
                    <a:pt x="2500" y="713"/>
                  </a:cubicBezTo>
                  <a:cubicBezTo>
                    <a:pt x="2494" y="713"/>
                    <a:pt x="2488" y="712"/>
                    <a:pt x="2482" y="710"/>
                  </a:cubicBezTo>
                  <a:cubicBezTo>
                    <a:pt x="2473" y="704"/>
                    <a:pt x="2485" y="688"/>
                    <a:pt x="2517" y="685"/>
                  </a:cubicBezTo>
                  <a:close/>
                  <a:moveTo>
                    <a:pt x="742" y="705"/>
                  </a:moveTo>
                  <a:cubicBezTo>
                    <a:pt x="746" y="705"/>
                    <a:pt x="756" y="713"/>
                    <a:pt x="773" y="731"/>
                  </a:cubicBezTo>
                  <a:lnTo>
                    <a:pt x="773" y="731"/>
                  </a:lnTo>
                  <a:cubicBezTo>
                    <a:pt x="769" y="736"/>
                    <a:pt x="765" y="741"/>
                    <a:pt x="761" y="747"/>
                  </a:cubicBezTo>
                  <a:lnTo>
                    <a:pt x="761" y="747"/>
                  </a:lnTo>
                  <a:cubicBezTo>
                    <a:pt x="759" y="742"/>
                    <a:pt x="756" y="737"/>
                    <a:pt x="752" y="732"/>
                  </a:cubicBezTo>
                  <a:cubicBezTo>
                    <a:pt x="741" y="715"/>
                    <a:pt x="737" y="705"/>
                    <a:pt x="742" y="705"/>
                  </a:cubicBezTo>
                  <a:close/>
                  <a:moveTo>
                    <a:pt x="223" y="1105"/>
                  </a:moveTo>
                  <a:lnTo>
                    <a:pt x="238" y="1124"/>
                  </a:lnTo>
                  <a:lnTo>
                    <a:pt x="235" y="1133"/>
                  </a:lnTo>
                  <a:cubicBezTo>
                    <a:pt x="216" y="1124"/>
                    <a:pt x="198" y="1118"/>
                    <a:pt x="201" y="1108"/>
                  </a:cubicBezTo>
                  <a:lnTo>
                    <a:pt x="223" y="1105"/>
                  </a:lnTo>
                  <a:close/>
                  <a:moveTo>
                    <a:pt x="3253" y="1130"/>
                  </a:moveTo>
                  <a:cubicBezTo>
                    <a:pt x="3245" y="1130"/>
                    <a:pt x="3233" y="1139"/>
                    <a:pt x="3219" y="1146"/>
                  </a:cubicBezTo>
                  <a:lnTo>
                    <a:pt x="3225" y="1158"/>
                  </a:lnTo>
                  <a:cubicBezTo>
                    <a:pt x="3241" y="1155"/>
                    <a:pt x="3256" y="1152"/>
                    <a:pt x="3269" y="1143"/>
                  </a:cubicBezTo>
                  <a:lnTo>
                    <a:pt x="3259" y="1133"/>
                  </a:lnTo>
                  <a:cubicBezTo>
                    <a:pt x="3258" y="1131"/>
                    <a:pt x="3256" y="1130"/>
                    <a:pt x="3253" y="1130"/>
                  </a:cubicBezTo>
                  <a:close/>
                  <a:moveTo>
                    <a:pt x="2940" y="1149"/>
                  </a:moveTo>
                  <a:cubicBezTo>
                    <a:pt x="2946" y="1158"/>
                    <a:pt x="2937" y="1180"/>
                    <a:pt x="2918" y="1193"/>
                  </a:cubicBezTo>
                  <a:cubicBezTo>
                    <a:pt x="2903" y="1213"/>
                    <a:pt x="2897" y="1221"/>
                    <a:pt x="2892" y="1221"/>
                  </a:cubicBezTo>
                  <a:cubicBezTo>
                    <a:pt x="2889" y="1221"/>
                    <a:pt x="2885" y="1217"/>
                    <a:pt x="2880" y="1209"/>
                  </a:cubicBezTo>
                  <a:cubicBezTo>
                    <a:pt x="2874" y="1202"/>
                    <a:pt x="2865" y="1193"/>
                    <a:pt x="2883" y="1180"/>
                  </a:cubicBezTo>
                  <a:lnTo>
                    <a:pt x="2890" y="1190"/>
                  </a:lnTo>
                  <a:cubicBezTo>
                    <a:pt x="2884" y="1194"/>
                    <a:pt x="2883" y="1196"/>
                    <a:pt x="2885" y="1196"/>
                  </a:cubicBezTo>
                  <a:cubicBezTo>
                    <a:pt x="2887" y="1196"/>
                    <a:pt x="2899" y="1189"/>
                    <a:pt x="2905" y="1174"/>
                  </a:cubicBezTo>
                  <a:lnTo>
                    <a:pt x="2940" y="1149"/>
                  </a:lnTo>
                  <a:close/>
                  <a:moveTo>
                    <a:pt x="2786" y="1227"/>
                  </a:moveTo>
                  <a:cubicBezTo>
                    <a:pt x="2770" y="1240"/>
                    <a:pt x="2770" y="1240"/>
                    <a:pt x="2777" y="1246"/>
                  </a:cubicBezTo>
                  <a:lnTo>
                    <a:pt x="2783" y="1256"/>
                  </a:lnTo>
                  <a:lnTo>
                    <a:pt x="2792" y="1234"/>
                  </a:lnTo>
                  <a:lnTo>
                    <a:pt x="2786" y="1227"/>
                  </a:lnTo>
                  <a:close/>
                  <a:moveTo>
                    <a:pt x="2968" y="1286"/>
                  </a:moveTo>
                  <a:cubicBezTo>
                    <a:pt x="2976" y="1286"/>
                    <a:pt x="2986" y="1288"/>
                    <a:pt x="2990" y="1293"/>
                  </a:cubicBezTo>
                  <a:lnTo>
                    <a:pt x="2977" y="1312"/>
                  </a:lnTo>
                  <a:cubicBezTo>
                    <a:pt x="2972" y="1316"/>
                    <a:pt x="2968" y="1318"/>
                    <a:pt x="2964" y="1318"/>
                  </a:cubicBezTo>
                  <a:cubicBezTo>
                    <a:pt x="2957" y="1318"/>
                    <a:pt x="2953" y="1312"/>
                    <a:pt x="2949" y="1306"/>
                  </a:cubicBezTo>
                  <a:cubicBezTo>
                    <a:pt x="2943" y="1299"/>
                    <a:pt x="2943" y="1299"/>
                    <a:pt x="2959" y="1287"/>
                  </a:cubicBezTo>
                  <a:cubicBezTo>
                    <a:pt x="2959" y="1287"/>
                    <a:pt x="2963" y="1286"/>
                    <a:pt x="2968" y="1286"/>
                  </a:cubicBezTo>
                  <a:close/>
                  <a:moveTo>
                    <a:pt x="121" y="1360"/>
                  </a:moveTo>
                  <a:cubicBezTo>
                    <a:pt x="133" y="1360"/>
                    <a:pt x="161" y="1373"/>
                    <a:pt x="179" y="1378"/>
                  </a:cubicBezTo>
                  <a:cubicBezTo>
                    <a:pt x="177" y="1384"/>
                    <a:pt x="176" y="1386"/>
                    <a:pt x="171" y="1386"/>
                  </a:cubicBezTo>
                  <a:cubicBezTo>
                    <a:pt x="168" y="1386"/>
                    <a:pt x="164" y="1385"/>
                    <a:pt x="157" y="1384"/>
                  </a:cubicBezTo>
                  <a:cubicBezTo>
                    <a:pt x="141" y="1381"/>
                    <a:pt x="129" y="1372"/>
                    <a:pt x="116" y="1362"/>
                  </a:cubicBezTo>
                  <a:cubicBezTo>
                    <a:pt x="117" y="1360"/>
                    <a:pt x="119" y="1360"/>
                    <a:pt x="121" y="1360"/>
                  </a:cubicBezTo>
                  <a:close/>
                  <a:moveTo>
                    <a:pt x="248" y="1563"/>
                  </a:moveTo>
                  <a:cubicBezTo>
                    <a:pt x="263" y="1566"/>
                    <a:pt x="276" y="1572"/>
                    <a:pt x="289" y="1578"/>
                  </a:cubicBezTo>
                  <a:lnTo>
                    <a:pt x="289" y="1591"/>
                  </a:lnTo>
                  <a:cubicBezTo>
                    <a:pt x="267" y="1588"/>
                    <a:pt x="245" y="1585"/>
                    <a:pt x="248" y="1575"/>
                  </a:cubicBezTo>
                  <a:lnTo>
                    <a:pt x="248" y="1563"/>
                  </a:lnTo>
                  <a:close/>
                  <a:moveTo>
                    <a:pt x="129" y="1691"/>
                  </a:moveTo>
                  <a:lnTo>
                    <a:pt x="147" y="1704"/>
                  </a:lnTo>
                  <a:lnTo>
                    <a:pt x="147" y="1716"/>
                  </a:lnTo>
                  <a:cubicBezTo>
                    <a:pt x="126" y="1713"/>
                    <a:pt x="107" y="1713"/>
                    <a:pt x="107" y="1701"/>
                  </a:cubicBezTo>
                  <a:lnTo>
                    <a:pt x="129" y="1691"/>
                  </a:lnTo>
                  <a:close/>
                  <a:moveTo>
                    <a:pt x="184" y="2459"/>
                  </a:moveTo>
                  <a:cubicBezTo>
                    <a:pt x="194" y="2459"/>
                    <a:pt x="202" y="2464"/>
                    <a:pt x="204" y="2472"/>
                  </a:cubicBezTo>
                  <a:cubicBezTo>
                    <a:pt x="207" y="2493"/>
                    <a:pt x="207" y="2493"/>
                    <a:pt x="188" y="2497"/>
                  </a:cubicBezTo>
                  <a:cubicBezTo>
                    <a:pt x="186" y="2497"/>
                    <a:pt x="183" y="2498"/>
                    <a:pt x="181" y="2498"/>
                  </a:cubicBezTo>
                  <a:cubicBezTo>
                    <a:pt x="166" y="2498"/>
                    <a:pt x="163" y="2479"/>
                    <a:pt x="160" y="2468"/>
                  </a:cubicBezTo>
                  <a:cubicBezTo>
                    <a:pt x="168" y="2462"/>
                    <a:pt x="176" y="2459"/>
                    <a:pt x="184" y="2459"/>
                  </a:cubicBezTo>
                  <a:close/>
                  <a:moveTo>
                    <a:pt x="357" y="2895"/>
                  </a:moveTo>
                  <a:lnTo>
                    <a:pt x="361" y="2907"/>
                  </a:lnTo>
                  <a:cubicBezTo>
                    <a:pt x="349" y="2911"/>
                    <a:pt x="337" y="2916"/>
                    <a:pt x="328" y="2916"/>
                  </a:cubicBezTo>
                  <a:cubicBezTo>
                    <a:pt x="323" y="2916"/>
                    <a:pt x="319" y="2915"/>
                    <a:pt x="317" y="2910"/>
                  </a:cubicBezTo>
                  <a:lnTo>
                    <a:pt x="314" y="2901"/>
                  </a:lnTo>
                  <a:cubicBezTo>
                    <a:pt x="326" y="2898"/>
                    <a:pt x="342" y="2895"/>
                    <a:pt x="357" y="2895"/>
                  </a:cubicBezTo>
                  <a:close/>
                  <a:moveTo>
                    <a:pt x="660" y="3212"/>
                  </a:moveTo>
                  <a:lnTo>
                    <a:pt x="660" y="3212"/>
                  </a:lnTo>
                  <a:cubicBezTo>
                    <a:pt x="660" y="3212"/>
                    <a:pt x="656" y="3214"/>
                    <a:pt x="651" y="3218"/>
                  </a:cubicBezTo>
                  <a:lnTo>
                    <a:pt x="651" y="3218"/>
                  </a:lnTo>
                  <a:cubicBezTo>
                    <a:pt x="651" y="3218"/>
                    <a:pt x="652" y="3217"/>
                    <a:pt x="652" y="3217"/>
                  </a:cubicBezTo>
                  <a:cubicBezTo>
                    <a:pt x="658" y="3214"/>
                    <a:pt x="660" y="3212"/>
                    <a:pt x="660" y="3212"/>
                  </a:cubicBezTo>
                  <a:close/>
                  <a:moveTo>
                    <a:pt x="925" y="3597"/>
                  </a:moveTo>
                  <a:cubicBezTo>
                    <a:pt x="929" y="3597"/>
                    <a:pt x="931" y="3600"/>
                    <a:pt x="931" y="3600"/>
                  </a:cubicBezTo>
                  <a:cubicBezTo>
                    <a:pt x="937" y="3606"/>
                    <a:pt x="937" y="3606"/>
                    <a:pt x="922" y="3622"/>
                  </a:cubicBezTo>
                  <a:cubicBezTo>
                    <a:pt x="922" y="3622"/>
                    <a:pt x="912" y="3630"/>
                    <a:pt x="904" y="3630"/>
                  </a:cubicBezTo>
                  <a:cubicBezTo>
                    <a:pt x="902" y="3630"/>
                    <a:pt x="901" y="3629"/>
                    <a:pt x="900" y="3628"/>
                  </a:cubicBezTo>
                  <a:lnTo>
                    <a:pt x="909" y="3606"/>
                  </a:lnTo>
                  <a:cubicBezTo>
                    <a:pt x="916" y="3599"/>
                    <a:pt x="921" y="3597"/>
                    <a:pt x="925" y="3597"/>
                  </a:cubicBezTo>
                  <a:close/>
                  <a:moveTo>
                    <a:pt x="1031" y="3678"/>
                  </a:moveTo>
                  <a:lnTo>
                    <a:pt x="1037" y="3684"/>
                  </a:lnTo>
                  <a:cubicBezTo>
                    <a:pt x="1025" y="3697"/>
                    <a:pt x="1015" y="3709"/>
                    <a:pt x="1006" y="3709"/>
                  </a:cubicBezTo>
                  <a:cubicBezTo>
                    <a:pt x="1004" y="3709"/>
                    <a:pt x="1002" y="3708"/>
                    <a:pt x="1000" y="3706"/>
                  </a:cubicBezTo>
                  <a:lnTo>
                    <a:pt x="1009" y="3684"/>
                  </a:lnTo>
                  <a:lnTo>
                    <a:pt x="1031" y="3678"/>
                  </a:lnTo>
                  <a:close/>
                  <a:moveTo>
                    <a:pt x="995" y="3832"/>
                  </a:moveTo>
                  <a:cubicBezTo>
                    <a:pt x="1006" y="3832"/>
                    <a:pt x="1008" y="3839"/>
                    <a:pt x="997" y="3850"/>
                  </a:cubicBezTo>
                  <a:cubicBezTo>
                    <a:pt x="990" y="3859"/>
                    <a:pt x="987" y="3863"/>
                    <a:pt x="984" y="3863"/>
                  </a:cubicBezTo>
                  <a:cubicBezTo>
                    <a:pt x="981" y="3863"/>
                    <a:pt x="979" y="3861"/>
                    <a:pt x="975" y="3857"/>
                  </a:cubicBezTo>
                  <a:cubicBezTo>
                    <a:pt x="959" y="3841"/>
                    <a:pt x="959" y="3841"/>
                    <a:pt x="981" y="3835"/>
                  </a:cubicBezTo>
                  <a:cubicBezTo>
                    <a:pt x="987" y="3833"/>
                    <a:pt x="992" y="3832"/>
                    <a:pt x="995" y="3832"/>
                  </a:cubicBezTo>
                  <a:close/>
                  <a:moveTo>
                    <a:pt x="1037" y="3888"/>
                  </a:moveTo>
                  <a:lnTo>
                    <a:pt x="1047" y="3894"/>
                  </a:lnTo>
                  <a:cubicBezTo>
                    <a:pt x="1053" y="3904"/>
                    <a:pt x="1053" y="3904"/>
                    <a:pt x="1041" y="3919"/>
                  </a:cubicBezTo>
                  <a:lnTo>
                    <a:pt x="1031" y="3910"/>
                  </a:lnTo>
                  <a:lnTo>
                    <a:pt x="1037" y="3888"/>
                  </a:lnTo>
                  <a:close/>
                  <a:moveTo>
                    <a:pt x="963" y="3938"/>
                  </a:moveTo>
                  <a:lnTo>
                    <a:pt x="963" y="3938"/>
                  </a:lnTo>
                  <a:cubicBezTo>
                    <a:pt x="959" y="3941"/>
                    <a:pt x="955" y="3945"/>
                    <a:pt x="950" y="3951"/>
                  </a:cubicBezTo>
                  <a:cubicBezTo>
                    <a:pt x="949" y="3954"/>
                    <a:pt x="948" y="3956"/>
                    <a:pt x="947" y="3959"/>
                  </a:cubicBezTo>
                  <a:lnTo>
                    <a:pt x="947" y="3959"/>
                  </a:lnTo>
                  <a:cubicBezTo>
                    <a:pt x="950" y="3954"/>
                    <a:pt x="955" y="3947"/>
                    <a:pt x="963" y="3938"/>
                  </a:cubicBezTo>
                  <a:close/>
                  <a:moveTo>
                    <a:pt x="947" y="3959"/>
                  </a:moveTo>
                  <a:lnTo>
                    <a:pt x="947" y="3959"/>
                  </a:lnTo>
                  <a:cubicBezTo>
                    <a:pt x="945" y="3963"/>
                    <a:pt x="944" y="3965"/>
                    <a:pt x="944" y="3965"/>
                  </a:cubicBezTo>
                  <a:cubicBezTo>
                    <a:pt x="945" y="3965"/>
                    <a:pt x="946" y="3963"/>
                    <a:pt x="947" y="3959"/>
                  </a:cubicBezTo>
                  <a:close/>
                  <a:moveTo>
                    <a:pt x="1088" y="3976"/>
                  </a:moveTo>
                  <a:cubicBezTo>
                    <a:pt x="1087" y="3976"/>
                    <a:pt x="1084" y="3977"/>
                    <a:pt x="1078" y="3979"/>
                  </a:cubicBezTo>
                  <a:cubicBezTo>
                    <a:pt x="1079" y="3980"/>
                    <a:pt x="1081" y="3980"/>
                    <a:pt x="1082" y="3980"/>
                  </a:cubicBezTo>
                  <a:cubicBezTo>
                    <a:pt x="1087" y="3980"/>
                    <a:pt x="1092" y="3976"/>
                    <a:pt x="1088" y="3976"/>
                  </a:cubicBezTo>
                  <a:close/>
                  <a:moveTo>
                    <a:pt x="1122" y="3960"/>
                  </a:moveTo>
                  <a:lnTo>
                    <a:pt x="1128" y="3966"/>
                  </a:lnTo>
                  <a:cubicBezTo>
                    <a:pt x="1138" y="3976"/>
                    <a:pt x="1138" y="3976"/>
                    <a:pt x="1125" y="3991"/>
                  </a:cubicBezTo>
                  <a:lnTo>
                    <a:pt x="1116" y="3985"/>
                  </a:lnTo>
                  <a:lnTo>
                    <a:pt x="1122" y="3960"/>
                  </a:lnTo>
                  <a:close/>
                  <a:moveTo>
                    <a:pt x="1232" y="3995"/>
                  </a:moveTo>
                  <a:lnTo>
                    <a:pt x="1241" y="4001"/>
                  </a:lnTo>
                  <a:cubicBezTo>
                    <a:pt x="1251" y="4010"/>
                    <a:pt x="1238" y="4026"/>
                    <a:pt x="1238" y="4026"/>
                  </a:cubicBezTo>
                  <a:cubicBezTo>
                    <a:pt x="1238" y="4026"/>
                    <a:pt x="1229" y="4037"/>
                    <a:pt x="1221" y="4037"/>
                  </a:cubicBezTo>
                  <a:cubicBezTo>
                    <a:pt x="1219" y="4037"/>
                    <a:pt x="1218" y="4036"/>
                    <a:pt x="1216" y="4035"/>
                  </a:cubicBezTo>
                  <a:cubicBezTo>
                    <a:pt x="1219" y="4023"/>
                    <a:pt x="1222" y="4007"/>
                    <a:pt x="1232" y="3995"/>
                  </a:cubicBezTo>
                  <a:close/>
                  <a:moveTo>
                    <a:pt x="1618" y="4230"/>
                  </a:moveTo>
                  <a:cubicBezTo>
                    <a:pt x="1620" y="4230"/>
                    <a:pt x="1620" y="4233"/>
                    <a:pt x="1617" y="4239"/>
                  </a:cubicBezTo>
                  <a:cubicBezTo>
                    <a:pt x="1611" y="4252"/>
                    <a:pt x="1602" y="4264"/>
                    <a:pt x="1589" y="4273"/>
                  </a:cubicBezTo>
                  <a:cubicBezTo>
                    <a:pt x="1589" y="4273"/>
                    <a:pt x="1583" y="4278"/>
                    <a:pt x="1579" y="4278"/>
                  </a:cubicBezTo>
                  <a:cubicBezTo>
                    <a:pt x="1577" y="4278"/>
                    <a:pt x="1576" y="4275"/>
                    <a:pt x="1580" y="4267"/>
                  </a:cubicBezTo>
                  <a:lnTo>
                    <a:pt x="1589" y="4248"/>
                  </a:lnTo>
                  <a:cubicBezTo>
                    <a:pt x="1602" y="4240"/>
                    <a:pt x="1614" y="4230"/>
                    <a:pt x="1618" y="4230"/>
                  </a:cubicBezTo>
                  <a:close/>
                  <a:moveTo>
                    <a:pt x="1978" y="4305"/>
                  </a:moveTo>
                  <a:cubicBezTo>
                    <a:pt x="1987" y="4308"/>
                    <a:pt x="1987" y="4308"/>
                    <a:pt x="1981" y="4327"/>
                  </a:cubicBezTo>
                  <a:cubicBezTo>
                    <a:pt x="1975" y="4347"/>
                    <a:pt x="1959" y="4362"/>
                    <a:pt x="1949" y="4362"/>
                  </a:cubicBezTo>
                  <a:cubicBezTo>
                    <a:pt x="1948" y="4362"/>
                    <a:pt x="1947" y="4361"/>
                    <a:pt x="1946" y="4361"/>
                  </a:cubicBezTo>
                  <a:cubicBezTo>
                    <a:pt x="1937" y="4355"/>
                    <a:pt x="1949" y="4317"/>
                    <a:pt x="1978" y="4305"/>
                  </a:cubicBezTo>
                  <a:close/>
                  <a:moveTo>
                    <a:pt x="3450" y="4354"/>
                  </a:moveTo>
                  <a:cubicBezTo>
                    <a:pt x="3456" y="4354"/>
                    <a:pt x="3459" y="4382"/>
                    <a:pt x="3451" y="4414"/>
                  </a:cubicBezTo>
                  <a:cubicBezTo>
                    <a:pt x="3451" y="4437"/>
                    <a:pt x="3451" y="4448"/>
                    <a:pt x="3449" y="4448"/>
                  </a:cubicBezTo>
                  <a:cubicBezTo>
                    <a:pt x="3448" y="4448"/>
                    <a:pt x="3446" y="4438"/>
                    <a:pt x="3441" y="4418"/>
                  </a:cubicBezTo>
                  <a:cubicBezTo>
                    <a:pt x="3435" y="4396"/>
                    <a:pt x="3432" y="4377"/>
                    <a:pt x="3441" y="4374"/>
                  </a:cubicBezTo>
                  <a:cubicBezTo>
                    <a:pt x="3444" y="4360"/>
                    <a:pt x="3447" y="4354"/>
                    <a:pt x="3450" y="4354"/>
                  </a:cubicBezTo>
                  <a:close/>
                  <a:moveTo>
                    <a:pt x="1344" y="236"/>
                  </a:moveTo>
                  <a:cubicBezTo>
                    <a:pt x="1343" y="236"/>
                    <a:pt x="1341" y="238"/>
                    <a:pt x="1341" y="243"/>
                  </a:cubicBezTo>
                  <a:cubicBezTo>
                    <a:pt x="1345" y="265"/>
                    <a:pt x="1323" y="287"/>
                    <a:pt x="1313" y="309"/>
                  </a:cubicBezTo>
                  <a:cubicBezTo>
                    <a:pt x="1310" y="316"/>
                    <a:pt x="1307" y="318"/>
                    <a:pt x="1305" y="318"/>
                  </a:cubicBezTo>
                  <a:cubicBezTo>
                    <a:pt x="1298" y="318"/>
                    <a:pt x="1294" y="304"/>
                    <a:pt x="1301" y="290"/>
                  </a:cubicBezTo>
                  <a:cubicBezTo>
                    <a:pt x="1298" y="268"/>
                    <a:pt x="1298" y="268"/>
                    <a:pt x="1273" y="250"/>
                  </a:cubicBezTo>
                  <a:cubicBezTo>
                    <a:pt x="1260" y="250"/>
                    <a:pt x="1238" y="253"/>
                    <a:pt x="1241" y="275"/>
                  </a:cubicBezTo>
                  <a:cubicBezTo>
                    <a:pt x="1243" y="288"/>
                    <a:pt x="1217" y="296"/>
                    <a:pt x="1194" y="296"/>
                  </a:cubicBezTo>
                  <a:cubicBezTo>
                    <a:pt x="1180" y="296"/>
                    <a:pt x="1168" y="293"/>
                    <a:pt x="1163" y="287"/>
                  </a:cubicBezTo>
                  <a:lnTo>
                    <a:pt x="1138" y="290"/>
                  </a:lnTo>
                  <a:cubicBezTo>
                    <a:pt x="1128" y="294"/>
                    <a:pt x="1122" y="315"/>
                    <a:pt x="1110" y="319"/>
                  </a:cubicBezTo>
                  <a:cubicBezTo>
                    <a:pt x="1110" y="319"/>
                    <a:pt x="1097" y="319"/>
                    <a:pt x="1091" y="341"/>
                  </a:cubicBezTo>
                  <a:cubicBezTo>
                    <a:pt x="1087" y="342"/>
                    <a:pt x="1084" y="343"/>
                    <a:pt x="1080" y="343"/>
                  </a:cubicBezTo>
                  <a:cubicBezTo>
                    <a:pt x="1075" y="343"/>
                    <a:pt x="1070" y="340"/>
                    <a:pt x="1066" y="328"/>
                  </a:cubicBezTo>
                  <a:cubicBezTo>
                    <a:pt x="1066" y="351"/>
                    <a:pt x="1066" y="362"/>
                    <a:pt x="1063" y="362"/>
                  </a:cubicBezTo>
                  <a:cubicBezTo>
                    <a:pt x="1060" y="362"/>
                    <a:pt x="1054" y="352"/>
                    <a:pt x="1044" y="334"/>
                  </a:cubicBezTo>
                  <a:cubicBezTo>
                    <a:pt x="1038" y="314"/>
                    <a:pt x="1034" y="304"/>
                    <a:pt x="1033" y="304"/>
                  </a:cubicBezTo>
                  <a:cubicBezTo>
                    <a:pt x="1031" y="304"/>
                    <a:pt x="1031" y="315"/>
                    <a:pt x="1031" y="337"/>
                  </a:cubicBezTo>
                  <a:cubicBezTo>
                    <a:pt x="1030" y="349"/>
                    <a:pt x="1029" y="354"/>
                    <a:pt x="1026" y="354"/>
                  </a:cubicBezTo>
                  <a:cubicBezTo>
                    <a:pt x="1023" y="354"/>
                    <a:pt x="1018" y="350"/>
                    <a:pt x="1009" y="341"/>
                  </a:cubicBezTo>
                  <a:cubicBezTo>
                    <a:pt x="1008" y="332"/>
                    <a:pt x="1004" y="328"/>
                    <a:pt x="1002" y="328"/>
                  </a:cubicBezTo>
                  <a:cubicBezTo>
                    <a:pt x="999" y="328"/>
                    <a:pt x="996" y="333"/>
                    <a:pt x="1000" y="344"/>
                  </a:cubicBezTo>
                  <a:cubicBezTo>
                    <a:pt x="1000" y="373"/>
                    <a:pt x="989" y="397"/>
                    <a:pt x="977" y="397"/>
                  </a:cubicBezTo>
                  <a:cubicBezTo>
                    <a:pt x="972" y="397"/>
                    <a:pt x="966" y="391"/>
                    <a:pt x="962" y="378"/>
                  </a:cubicBezTo>
                  <a:cubicBezTo>
                    <a:pt x="962" y="378"/>
                    <a:pt x="953" y="381"/>
                    <a:pt x="950" y="406"/>
                  </a:cubicBezTo>
                  <a:cubicBezTo>
                    <a:pt x="951" y="427"/>
                    <a:pt x="952" y="437"/>
                    <a:pt x="950" y="437"/>
                  </a:cubicBezTo>
                  <a:cubicBezTo>
                    <a:pt x="949" y="437"/>
                    <a:pt x="945" y="428"/>
                    <a:pt x="937" y="409"/>
                  </a:cubicBezTo>
                  <a:cubicBezTo>
                    <a:pt x="926" y="393"/>
                    <a:pt x="918" y="384"/>
                    <a:pt x="913" y="384"/>
                  </a:cubicBezTo>
                  <a:cubicBezTo>
                    <a:pt x="906" y="384"/>
                    <a:pt x="904" y="396"/>
                    <a:pt x="906" y="419"/>
                  </a:cubicBezTo>
                  <a:cubicBezTo>
                    <a:pt x="906" y="419"/>
                    <a:pt x="904" y="432"/>
                    <a:pt x="896" y="432"/>
                  </a:cubicBezTo>
                  <a:cubicBezTo>
                    <a:pt x="893" y="432"/>
                    <a:pt x="891" y="431"/>
                    <a:pt x="887" y="428"/>
                  </a:cubicBezTo>
                  <a:cubicBezTo>
                    <a:pt x="879" y="425"/>
                    <a:pt x="867" y="423"/>
                    <a:pt x="856" y="423"/>
                  </a:cubicBezTo>
                  <a:cubicBezTo>
                    <a:pt x="826" y="423"/>
                    <a:pt x="795" y="434"/>
                    <a:pt x="815" y="456"/>
                  </a:cubicBezTo>
                  <a:lnTo>
                    <a:pt x="796" y="466"/>
                  </a:lnTo>
                  <a:cubicBezTo>
                    <a:pt x="788" y="464"/>
                    <a:pt x="782" y="463"/>
                    <a:pt x="776" y="463"/>
                  </a:cubicBezTo>
                  <a:cubicBezTo>
                    <a:pt x="762" y="463"/>
                    <a:pt x="755" y="470"/>
                    <a:pt x="755" y="488"/>
                  </a:cubicBezTo>
                  <a:lnTo>
                    <a:pt x="755" y="510"/>
                  </a:lnTo>
                  <a:cubicBezTo>
                    <a:pt x="748" y="497"/>
                    <a:pt x="733" y="483"/>
                    <a:pt x="723" y="483"/>
                  </a:cubicBezTo>
                  <a:cubicBezTo>
                    <a:pt x="721" y="483"/>
                    <a:pt x="719" y="484"/>
                    <a:pt x="718" y="485"/>
                  </a:cubicBezTo>
                  <a:cubicBezTo>
                    <a:pt x="705" y="491"/>
                    <a:pt x="705" y="491"/>
                    <a:pt x="718" y="507"/>
                  </a:cubicBezTo>
                  <a:cubicBezTo>
                    <a:pt x="737" y="522"/>
                    <a:pt x="727" y="525"/>
                    <a:pt x="718" y="532"/>
                  </a:cubicBezTo>
                  <a:cubicBezTo>
                    <a:pt x="716" y="533"/>
                    <a:pt x="714" y="533"/>
                    <a:pt x="712" y="533"/>
                  </a:cubicBezTo>
                  <a:cubicBezTo>
                    <a:pt x="702" y="533"/>
                    <a:pt x="687" y="522"/>
                    <a:pt x="677" y="507"/>
                  </a:cubicBezTo>
                  <a:lnTo>
                    <a:pt x="668" y="513"/>
                  </a:lnTo>
                  <a:cubicBezTo>
                    <a:pt x="682" y="537"/>
                    <a:pt x="684" y="547"/>
                    <a:pt x="681" y="547"/>
                  </a:cubicBezTo>
                  <a:cubicBezTo>
                    <a:pt x="679" y="547"/>
                    <a:pt x="675" y="544"/>
                    <a:pt x="671" y="538"/>
                  </a:cubicBezTo>
                  <a:cubicBezTo>
                    <a:pt x="665" y="533"/>
                    <a:pt x="658" y="531"/>
                    <a:pt x="650" y="531"/>
                  </a:cubicBezTo>
                  <a:cubicBezTo>
                    <a:pt x="643" y="531"/>
                    <a:pt x="636" y="533"/>
                    <a:pt x="630" y="538"/>
                  </a:cubicBezTo>
                  <a:lnTo>
                    <a:pt x="621" y="519"/>
                  </a:lnTo>
                  <a:cubicBezTo>
                    <a:pt x="616" y="517"/>
                    <a:pt x="613" y="516"/>
                    <a:pt x="611" y="516"/>
                  </a:cubicBezTo>
                  <a:cubicBezTo>
                    <a:pt x="603" y="516"/>
                    <a:pt x="611" y="529"/>
                    <a:pt x="621" y="544"/>
                  </a:cubicBezTo>
                  <a:lnTo>
                    <a:pt x="602" y="557"/>
                  </a:lnTo>
                  <a:cubicBezTo>
                    <a:pt x="596" y="563"/>
                    <a:pt x="586" y="569"/>
                    <a:pt x="608" y="582"/>
                  </a:cubicBezTo>
                  <a:cubicBezTo>
                    <a:pt x="621" y="597"/>
                    <a:pt x="633" y="613"/>
                    <a:pt x="624" y="619"/>
                  </a:cubicBezTo>
                  <a:cubicBezTo>
                    <a:pt x="613" y="606"/>
                    <a:pt x="603" y="593"/>
                    <a:pt x="594" y="593"/>
                  </a:cubicBezTo>
                  <a:cubicBezTo>
                    <a:pt x="592" y="593"/>
                    <a:pt x="591" y="593"/>
                    <a:pt x="589" y="594"/>
                  </a:cubicBezTo>
                  <a:cubicBezTo>
                    <a:pt x="588" y="595"/>
                    <a:pt x="586" y="596"/>
                    <a:pt x="584" y="596"/>
                  </a:cubicBezTo>
                  <a:cubicBezTo>
                    <a:pt x="576" y="596"/>
                    <a:pt x="567" y="585"/>
                    <a:pt x="567" y="585"/>
                  </a:cubicBezTo>
                  <a:cubicBezTo>
                    <a:pt x="563" y="573"/>
                    <a:pt x="557" y="568"/>
                    <a:pt x="552" y="568"/>
                  </a:cubicBezTo>
                  <a:cubicBezTo>
                    <a:pt x="540" y="568"/>
                    <a:pt x="529" y="595"/>
                    <a:pt x="533" y="610"/>
                  </a:cubicBezTo>
                  <a:cubicBezTo>
                    <a:pt x="539" y="638"/>
                    <a:pt x="539" y="652"/>
                    <a:pt x="531" y="652"/>
                  </a:cubicBezTo>
                  <a:cubicBezTo>
                    <a:pt x="527" y="652"/>
                    <a:pt x="519" y="646"/>
                    <a:pt x="508" y="635"/>
                  </a:cubicBezTo>
                  <a:cubicBezTo>
                    <a:pt x="502" y="628"/>
                    <a:pt x="497" y="625"/>
                    <a:pt x="494" y="625"/>
                  </a:cubicBezTo>
                  <a:cubicBezTo>
                    <a:pt x="485" y="625"/>
                    <a:pt x="498" y="662"/>
                    <a:pt x="527" y="701"/>
                  </a:cubicBezTo>
                  <a:lnTo>
                    <a:pt x="561" y="754"/>
                  </a:lnTo>
                  <a:lnTo>
                    <a:pt x="517" y="707"/>
                  </a:lnTo>
                  <a:cubicBezTo>
                    <a:pt x="485" y="682"/>
                    <a:pt x="468" y="670"/>
                    <a:pt x="460" y="670"/>
                  </a:cubicBezTo>
                  <a:cubicBezTo>
                    <a:pt x="451" y="670"/>
                    <a:pt x="453" y="683"/>
                    <a:pt x="458" y="710"/>
                  </a:cubicBezTo>
                  <a:cubicBezTo>
                    <a:pt x="458" y="728"/>
                    <a:pt x="458" y="735"/>
                    <a:pt x="455" y="735"/>
                  </a:cubicBezTo>
                  <a:cubicBezTo>
                    <a:pt x="453" y="735"/>
                    <a:pt x="449" y="731"/>
                    <a:pt x="442" y="726"/>
                  </a:cubicBezTo>
                  <a:cubicBezTo>
                    <a:pt x="437" y="722"/>
                    <a:pt x="433" y="720"/>
                    <a:pt x="429" y="720"/>
                  </a:cubicBezTo>
                  <a:cubicBezTo>
                    <a:pt x="420" y="720"/>
                    <a:pt x="413" y="728"/>
                    <a:pt x="398" y="745"/>
                  </a:cubicBezTo>
                  <a:cubicBezTo>
                    <a:pt x="373" y="770"/>
                    <a:pt x="367" y="779"/>
                    <a:pt x="386" y="792"/>
                  </a:cubicBezTo>
                  <a:lnTo>
                    <a:pt x="370" y="811"/>
                  </a:lnTo>
                  <a:cubicBezTo>
                    <a:pt x="361" y="806"/>
                    <a:pt x="354" y="805"/>
                    <a:pt x="350" y="805"/>
                  </a:cubicBezTo>
                  <a:cubicBezTo>
                    <a:pt x="333" y="805"/>
                    <a:pt x="344" y="827"/>
                    <a:pt x="373" y="839"/>
                  </a:cubicBezTo>
                  <a:lnTo>
                    <a:pt x="361" y="858"/>
                  </a:lnTo>
                  <a:lnTo>
                    <a:pt x="345" y="845"/>
                  </a:lnTo>
                  <a:cubicBezTo>
                    <a:pt x="342" y="843"/>
                    <a:pt x="339" y="841"/>
                    <a:pt x="336" y="841"/>
                  </a:cubicBezTo>
                  <a:cubicBezTo>
                    <a:pt x="322" y="841"/>
                    <a:pt x="305" y="865"/>
                    <a:pt x="267" y="927"/>
                  </a:cubicBezTo>
                  <a:cubicBezTo>
                    <a:pt x="216" y="1017"/>
                    <a:pt x="213" y="1027"/>
                    <a:pt x="251" y="1046"/>
                  </a:cubicBezTo>
                  <a:cubicBezTo>
                    <a:pt x="273" y="1064"/>
                    <a:pt x="278" y="1074"/>
                    <a:pt x="269" y="1074"/>
                  </a:cubicBezTo>
                  <a:cubicBezTo>
                    <a:pt x="264" y="1074"/>
                    <a:pt x="255" y="1071"/>
                    <a:pt x="242" y="1064"/>
                  </a:cubicBezTo>
                  <a:cubicBezTo>
                    <a:pt x="233" y="1062"/>
                    <a:pt x="223" y="1060"/>
                    <a:pt x="217" y="1060"/>
                  </a:cubicBezTo>
                  <a:cubicBezTo>
                    <a:pt x="210" y="1060"/>
                    <a:pt x="207" y="1062"/>
                    <a:pt x="220" y="1068"/>
                  </a:cubicBezTo>
                  <a:cubicBezTo>
                    <a:pt x="213" y="1080"/>
                    <a:pt x="201" y="1089"/>
                    <a:pt x="185" y="1089"/>
                  </a:cubicBezTo>
                  <a:cubicBezTo>
                    <a:pt x="135" y="1105"/>
                    <a:pt x="147" y="1124"/>
                    <a:pt x="169" y="1130"/>
                  </a:cubicBezTo>
                  <a:cubicBezTo>
                    <a:pt x="210" y="1137"/>
                    <a:pt x="188" y="1140"/>
                    <a:pt x="163" y="1143"/>
                  </a:cubicBezTo>
                  <a:cubicBezTo>
                    <a:pt x="141" y="1146"/>
                    <a:pt x="116" y="1149"/>
                    <a:pt x="138" y="1155"/>
                  </a:cubicBezTo>
                  <a:cubicBezTo>
                    <a:pt x="153" y="1173"/>
                    <a:pt x="151" y="1235"/>
                    <a:pt x="117" y="1235"/>
                  </a:cubicBezTo>
                  <a:cubicBezTo>
                    <a:pt x="115" y="1235"/>
                    <a:pt x="112" y="1234"/>
                    <a:pt x="110" y="1234"/>
                  </a:cubicBezTo>
                  <a:lnTo>
                    <a:pt x="104" y="1256"/>
                  </a:lnTo>
                  <a:cubicBezTo>
                    <a:pt x="126" y="1262"/>
                    <a:pt x="116" y="1281"/>
                    <a:pt x="113" y="1306"/>
                  </a:cubicBezTo>
                  <a:cubicBezTo>
                    <a:pt x="108" y="1323"/>
                    <a:pt x="105" y="1333"/>
                    <a:pt x="93" y="1333"/>
                  </a:cubicBezTo>
                  <a:cubicBezTo>
                    <a:pt x="90" y="1333"/>
                    <a:pt x="86" y="1332"/>
                    <a:pt x="82" y="1331"/>
                  </a:cubicBezTo>
                  <a:cubicBezTo>
                    <a:pt x="77" y="1326"/>
                    <a:pt x="73" y="1324"/>
                    <a:pt x="71" y="1324"/>
                  </a:cubicBezTo>
                  <a:cubicBezTo>
                    <a:pt x="66" y="1324"/>
                    <a:pt x="68" y="1336"/>
                    <a:pt x="79" y="1356"/>
                  </a:cubicBezTo>
                  <a:cubicBezTo>
                    <a:pt x="75" y="1365"/>
                    <a:pt x="113" y="1387"/>
                    <a:pt x="110" y="1397"/>
                  </a:cubicBezTo>
                  <a:cubicBezTo>
                    <a:pt x="132" y="1403"/>
                    <a:pt x="147" y="1415"/>
                    <a:pt x="147" y="1428"/>
                  </a:cubicBezTo>
                  <a:lnTo>
                    <a:pt x="126" y="1422"/>
                  </a:lnTo>
                  <a:lnTo>
                    <a:pt x="85" y="1415"/>
                  </a:lnTo>
                  <a:lnTo>
                    <a:pt x="85" y="1415"/>
                  </a:lnTo>
                  <a:cubicBezTo>
                    <a:pt x="82" y="1425"/>
                    <a:pt x="82" y="1437"/>
                    <a:pt x="100" y="1440"/>
                  </a:cubicBezTo>
                  <a:cubicBezTo>
                    <a:pt x="79" y="1447"/>
                    <a:pt x="75" y="1459"/>
                    <a:pt x="72" y="1481"/>
                  </a:cubicBezTo>
                  <a:cubicBezTo>
                    <a:pt x="69" y="1503"/>
                    <a:pt x="63" y="1528"/>
                    <a:pt x="85" y="1541"/>
                  </a:cubicBezTo>
                  <a:cubicBezTo>
                    <a:pt x="41" y="1550"/>
                    <a:pt x="32" y="1610"/>
                    <a:pt x="72" y="1632"/>
                  </a:cubicBezTo>
                  <a:cubicBezTo>
                    <a:pt x="94" y="1632"/>
                    <a:pt x="91" y="1644"/>
                    <a:pt x="69" y="1654"/>
                  </a:cubicBezTo>
                  <a:cubicBezTo>
                    <a:pt x="47" y="1663"/>
                    <a:pt x="47" y="1663"/>
                    <a:pt x="66" y="1676"/>
                  </a:cubicBezTo>
                  <a:cubicBezTo>
                    <a:pt x="88" y="1688"/>
                    <a:pt x="66" y="1697"/>
                    <a:pt x="44" y="1710"/>
                  </a:cubicBezTo>
                  <a:cubicBezTo>
                    <a:pt x="0" y="1716"/>
                    <a:pt x="0" y="1729"/>
                    <a:pt x="19" y="1741"/>
                  </a:cubicBezTo>
                  <a:cubicBezTo>
                    <a:pt x="35" y="1757"/>
                    <a:pt x="41" y="1779"/>
                    <a:pt x="41" y="1801"/>
                  </a:cubicBezTo>
                  <a:cubicBezTo>
                    <a:pt x="55" y="1817"/>
                    <a:pt x="58" y="1828"/>
                    <a:pt x="68" y="1828"/>
                  </a:cubicBezTo>
                  <a:cubicBezTo>
                    <a:pt x="71" y="1828"/>
                    <a:pt x="76" y="1826"/>
                    <a:pt x="82" y="1823"/>
                  </a:cubicBezTo>
                  <a:cubicBezTo>
                    <a:pt x="94" y="1826"/>
                    <a:pt x="110" y="1829"/>
                    <a:pt x="122" y="1835"/>
                  </a:cubicBezTo>
                  <a:cubicBezTo>
                    <a:pt x="134" y="1849"/>
                    <a:pt x="131" y="1854"/>
                    <a:pt x="128" y="1854"/>
                  </a:cubicBezTo>
                  <a:cubicBezTo>
                    <a:pt x="125" y="1854"/>
                    <a:pt x="122" y="1852"/>
                    <a:pt x="122" y="1848"/>
                  </a:cubicBezTo>
                  <a:cubicBezTo>
                    <a:pt x="113" y="1837"/>
                    <a:pt x="107" y="1833"/>
                    <a:pt x="103" y="1833"/>
                  </a:cubicBezTo>
                  <a:cubicBezTo>
                    <a:pt x="96" y="1833"/>
                    <a:pt x="91" y="1839"/>
                    <a:pt x="79" y="1845"/>
                  </a:cubicBezTo>
                  <a:cubicBezTo>
                    <a:pt x="63" y="1854"/>
                    <a:pt x="57" y="1873"/>
                    <a:pt x="57" y="1892"/>
                  </a:cubicBezTo>
                  <a:cubicBezTo>
                    <a:pt x="57" y="1901"/>
                    <a:pt x="57" y="1926"/>
                    <a:pt x="57" y="1936"/>
                  </a:cubicBezTo>
                  <a:cubicBezTo>
                    <a:pt x="38" y="1970"/>
                    <a:pt x="38" y="1983"/>
                    <a:pt x="60" y="1983"/>
                  </a:cubicBezTo>
                  <a:lnTo>
                    <a:pt x="82" y="1983"/>
                  </a:lnTo>
                  <a:cubicBezTo>
                    <a:pt x="38" y="1995"/>
                    <a:pt x="44" y="2121"/>
                    <a:pt x="88" y="2127"/>
                  </a:cubicBezTo>
                  <a:lnTo>
                    <a:pt x="69" y="2130"/>
                  </a:lnTo>
                  <a:cubicBezTo>
                    <a:pt x="47" y="2133"/>
                    <a:pt x="47" y="2142"/>
                    <a:pt x="50" y="2164"/>
                  </a:cubicBezTo>
                  <a:cubicBezTo>
                    <a:pt x="63" y="2196"/>
                    <a:pt x="72" y="2224"/>
                    <a:pt x="82" y="2255"/>
                  </a:cubicBezTo>
                  <a:cubicBezTo>
                    <a:pt x="88" y="2297"/>
                    <a:pt x="94" y="2331"/>
                    <a:pt x="111" y="2331"/>
                  </a:cubicBezTo>
                  <a:cubicBezTo>
                    <a:pt x="111" y="2331"/>
                    <a:pt x="112" y="2331"/>
                    <a:pt x="113" y="2330"/>
                  </a:cubicBezTo>
                  <a:lnTo>
                    <a:pt x="113" y="2330"/>
                  </a:lnTo>
                  <a:cubicBezTo>
                    <a:pt x="116" y="2340"/>
                    <a:pt x="116" y="2340"/>
                    <a:pt x="94" y="2343"/>
                  </a:cubicBezTo>
                  <a:cubicBezTo>
                    <a:pt x="89" y="2342"/>
                    <a:pt x="86" y="2341"/>
                    <a:pt x="83" y="2341"/>
                  </a:cubicBezTo>
                  <a:cubicBezTo>
                    <a:pt x="74" y="2341"/>
                    <a:pt x="75" y="2349"/>
                    <a:pt x="75" y="2359"/>
                  </a:cubicBezTo>
                  <a:cubicBezTo>
                    <a:pt x="77" y="2365"/>
                    <a:pt x="82" y="2367"/>
                    <a:pt x="90" y="2367"/>
                  </a:cubicBezTo>
                  <a:cubicBezTo>
                    <a:pt x="98" y="2367"/>
                    <a:pt x="108" y="2365"/>
                    <a:pt x="119" y="2362"/>
                  </a:cubicBezTo>
                  <a:cubicBezTo>
                    <a:pt x="121" y="2362"/>
                    <a:pt x="123" y="2361"/>
                    <a:pt x="124" y="2361"/>
                  </a:cubicBezTo>
                  <a:cubicBezTo>
                    <a:pt x="138" y="2361"/>
                    <a:pt x="139" y="2374"/>
                    <a:pt x="122" y="2396"/>
                  </a:cubicBezTo>
                  <a:cubicBezTo>
                    <a:pt x="110" y="2428"/>
                    <a:pt x="116" y="2462"/>
                    <a:pt x="144" y="2484"/>
                  </a:cubicBezTo>
                  <a:cubicBezTo>
                    <a:pt x="144" y="2497"/>
                    <a:pt x="147" y="2506"/>
                    <a:pt x="129" y="2512"/>
                  </a:cubicBezTo>
                  <a:cubicBezTo>
                    <a:pt x="110" y="2528"/>
                    <a:pt x="94" y="2556"/>
                    <a:pt x="141" y="2569"/>
                  </a:cubicBezTo>
                  <a:cubicBezTo>
                    <a:pt x="144" y="2578"/>
                    <a:pt x="144" y="2578"/>
                    <a:pt x="122" y="2584"/>
                  </a:cubicBezTo>
                  <a:cubicBezTo>
                    <a:pt x="107" y="2600"/>
                    <a:pt x="85" y="2606"/>
                    <a:pt x="129" y="2606"/>
                  </a:cubicBezTo>
                  <a:cubicBezTo>
                    <a:pt x="154" y="2622"/>
                    <a:pt x="163" y="2656"/>
                    <a:pt x="151" y="2685"/>
                  </a:cubicBezTo>
                  <a:cubicBezTo>
                    <a:pt x="153" y="2692"/>
                    <a:pt x="156" y="2702"/>
                    <a:pt x="167" y="2702"/>
                  </a:cubicBezTo>
                  <a:cubicBezTo>
                    <a:pt x="169" y="2702"/>
                    <a:pt x="172" y="2701"/>
                    <a:pt x="176" y="2700"/>
                  </a:cubicBezTo>
                  <a:lnTo>
                    <a:pt x="198" y="2694"/>
                  </a:lnTo>
                  <a:lnTo>
                    <a:pt x="198" y="2694"/>
                  </a:lnTo>
                  <a:cubicBezTo>
                    <a:pt x="160" y="2716"/>
                    <a:pt x="160" y="2716"/>
                    <a:pt x="204" y="2716"/>
                  </a:cubicBezTo>
                  <a:cubicBezTo>
                    <a:pt x="208" y="2714"/>
                    <a:pt x="212" y="2714"/>
                    <a:pt x="214" y="2714"/>
                  </a:cubicBezTo>
                  <a:cubicBezTo>
                    <a:pt x="223" y="2714"/>
                    <a:pt x="221" y="2721"/>
                    <a:pt x="207" y="2725"/>
                  </a:cubicBezTo>
                  <a:cubicBezTo>
                    <a:pt x="191" y="2744"/>
                    <a:pt x="194" y="2754"/>
                    <a:pt x="194" y="2754"/>
                  </a:cubicBezTo>
                  <a:cubicBezTo>
                    <a:pt x="216" y="2788"/>
                    <a:pt x="238" y="2826"/>
                    <a:pt x="254" y="2866"/>
                  </a:cubicBezTo>
                  <a:cubicBezTo>
                    <a:pt x="285" y="2939"/>
                    <a:pt x="298" y="2974"/>
                    <a:pt x="314" y="2974"/>
                  </a:cubicBezTo>
                  <a:cubicBezTo>
                    <a:pt x="316" y="2974"/>
                    <a:pt x="318" y="2974"/>
                    <a:pt x="320" y="2973"/>
                  </a:cubicBezTo>
                  <a:cubicBezTo>
                    <a:pt x="342" y="2976"/>
                    <a:pt x="342" y="2973"/>
                    <a:pt x="329" y="2995"/>
                  </a:cubicBezTo>
                  <a:cubicBezTo>
                    <a:pt x="317" y="3004"/>
                    <a:pt x="314" y="3020"/>
                    <a:pt x="323" y="3032"/>
                  </a:cubicBezTo>
                  <a:cubicBezTo>
                    <a:pt x="329" y="3042"/>
                    <a:pt x="332" y="3054"/>
                    <a:pt x="314" y="3061"/>
                  </a:cubicBezTo>
                  <a:cubicBezTo>
                    <a:pt x="339" y="3064"/>
                    <a:pt x="339" y="3064"/>
                    <a:pt x="342" y="3073"/>
                  </a:cubicBezTo>
                  <a:cubicBezTo>
                    <a:pt x="323" y="3083"/>
                    <a:pt x="329" y="3092"/>
                    <a:pt x="351" y="3095"/>
                  </a:cubicBezTo>
                  <a:cubicBezTo>
                    <a:pt x="369" y="3091"/>
                    <a:pt x="380" y="3089"/>
                    <a:pt x="384" y="3089"/>
                  </a:cubicBezTo>
                  <a:cubicBezTo>
                    <a:pt x="389" y="3089"/>
                    <a:pt x="379" y="3094"/>
                    <a:pt x="357" y="3105"/>
                  </a:cubicBezTo>
                  <a:cubicBezTo>
                    <a:pt x="342" y="3112"/>
                    <a:pt x="337" y="3141"/>
                    <a:pt x="343" y="3141"/>
                  </a:cubicBezTo>
                  <a:cubicBezTo>
                    <a:pt x="344" y="3141"/>
                    <a:pt x="346" y="3139"/>
                    <a:pt x="348" y="3136"/>
                  </a:cubicBezTo>
                  <a:cubicBezTo>
                    <a:pt x="352" y="3134"/>
                    <a:pt x="355" y="3133"/>
                    <a:pt x="358" y="3133"/>
                  </a:cubicBezTo>
                  <a:cubicBezTo>
                    <a:pt x="371" y="3133"/>
                    <a:pt x="381" y="3145"/>
                    <a:pt x="401" y="3145"/>
                  </a:cubicBezTo>
                  <a:cubicBezTo>
                    <a:pt x="404" y="3158"/>
                    <a:pt x="411" y="3167"/>
                    <a:pt x="392" y="3177"/>
                  </a:cubicBezTo>
                  <a:cubicBezTo>
                    <a:pt x="379" y="3195"/>
                    <a:pt x="423" y="3236"/>
                    <a:pt x="448" y="3236"/>
                  </a:cubicBezTo>
                  <a:cubicBezTo>
                    <a:pt x="454" y="3233"/>
                    <a:pt x="458" y="3232"/>
                    <a:pt x="461" y="3232"/>
                  </a:cubicBezTo>
                  <a:cubicBezTo>
                    <a:pt x="467" y="3232"/>
                    <a:pt x="466" y="3239"/>
                    <a:pt x="455" y="3246"/>
                  </a:cubicBezTo>
                  <a:cubicBezTo>
                    <a:pt x="436" y="3255"/>
                    <a:pt x="442" y="3264"/>
                    <a:pt x="445" y="3277"/>
                  </a:cubicBezTo>
                  <a:cubicBezTo>
                    <a:pt x="470" y="3277"/>
                    <a:pt x="451" y="3286"/>
                    <a:pt x="433" y="3296"/>
                  </a:cubicBezTo>
                  <a:cubicBezTo>
                    <a:pt x="411" y="3296"/>
                    <a:pt x="417" y="3308"/>
                    <a:pt x="426" y="3327"/>
                  </a:cubicBezTo>
                  <a:cubicBezTo>
                    <a:pt x="451" y="3327"/>
                    <a:pt x="477" y="3365"/>
                    <a:pt x="492" y="3393"/>
                  </a:cubicBezTo>
                  <a:cubicBezTo>
                    <a:pt x="515" y="3430"/>
                    <a:pt x="533" y="3440"/>
                    <a:pt x="561" y="3440"/>
                  </a:cubicBezTo>
                  <a:cubicBezTo>
                    <a:pt x="571" y="3440"/>
                    <a:pt x="583" y="3438"/>
                    <a:pt x="596" y="3437"/>
                  </a:cubicBezTo>
                  <a:lnTo>
                    <a:pt x="636" y="3421"/>
                  </a:lnTo>
                  <a:lnTo>
                    <a:pt x="636" y="3421"/>
                  </a:lnTo>
                  <a:lnTo>
                    <a:pt x="602" y="3446"/>
                  </a:lnTo>
                  <a:cubicBezTo>
                    <a:pt x="583" y="3459"/>
                    <a:pt x="571" y="3474"/>
                    <a:pt x="555" y="3490"/>
                  </a:cubicBezTo>
                  <a:cubicBezTo>
                    <a:pt x="556" y="3492"/>
                    <a:pt x="559" y="3493"/>
                    <a:pt x="561" y="3493"/>
                  </a:cubicBezTo>
                  <a:cubicBezTo>
                    <a:pt x="570" y="3493"/>
                    <a:pt x="584" y="3484"/>
                    <a:pt x="596" y="3474"/>
                  </a:cubicBezTo>
                  <a:cubicBezTo>
                    <a:pt x="601" y="3472"/>
                    <a:pt x="605" y="3470"/>
                    <a:pt x="608" y="3470"/>
                  </a:cubicBezTo>
                  <a:cubicBezTo>
                    <a:pt x="617" y="3470"/>
                    <a:pt x="620" y="3480"/>
                    <a:pt x="618" y="3503"/>
                  </a:cubicBezTo>
                  <a:cubicBezTo>
                    <a:pt x="612" y="3530"/>
                    <a:pt x="616" y="3541"/>
                    <a:pt x="634" y="3541"/>
                  </a:cubicBezTo>
                  <a:cubicBezTo>
                    <a:pt x="637" y="3541"/>
                    <a:pt x="640" y="3541"/>
                    <a:pt x="643" y="3540"/>
                  </a:cubicBezTo>
                  <a:cubicBezTo>
                    <a:pt x="652" y="3553"/>
                    <a:pt x="652" y="3568"/>
                    <a:pt x="646" y="3581"/>
                  </a:cubicBezTo>
                  <a:cubicBezTo>
                    <a:pt x="649" y="3585"/>
                    <a:pt x="650" y="3588"/>
                    <a:pt x="653" y="3588"/>
                  </a:cubicBezTo>
                  <a:cubicBezTo>
                    <a:pt x="655" y="3588"/>
                    <a:pt x="659" y="3584"/>
                    <a:pt x="668" y="3578"/>
                  </a:cubicBezTo>
                  <a:cubicBezTo>
                    <a:pt x="674" y="3572"/>
                    <a:pt x="679" y="3570"/>
                    <a:pt x="682" y="3570"/>
                  </a:cubicBezTo>
                  <a:cubicBezTo>
                    <a:pt x="689" y="3570"/>
                    <a:pt x="690" y="3579"/>
                    <a:pt x="683" y="3593"/>
                  </a:cubicBezTo>
                  <a:cubicBezTo>
                    <a:pt x="662" y="3622"/>
                    <a:pt x="674" y="3647"/>
                    <a:pt x="688" y="3647"/>
                  </a:cubicBezTo>
                  <a:cubicBezTo>
                    <a:pt x="691" y="3647"/>
                    <a:pt x="693" y="3646"/>
                    <a:pt x="696" y="3644"/>
                  </a:cubicBezTo>
                  <a:cubicBezTo>
                    <a:pt x="702" y="3637"/>
                    <a:pt x="707" y="3635"/>
                    <a:pt x="710" y="3635"/>
                  </a:cubicBezTo>
                  <a:cubicBezTo>
                    <a:pt x="716" y="3635"/>
                    <a:pt x="720" y="3641"/>
                    <a:pt x="724" y="3647"/>
                  </a:cubicBezTo>
                  <a:cubicBezTo>
                    <a:pt x="731" y="3656"/>
                    <a:pt x="741" y="3662"/>
                    <a:pt x="751" y="3662"/>
                  </a:cubicBezTo>
                  <a:cubicBezTo>
                    <a:pt x="755" y="3662"/>
                    <a:pt x="758" y="3661"/>
                    <a:pt x="762" y="3659"/>
                  </a:cubicBezTo>
                  <a:lnTo>
                    <a:pt x="777" y="3678"/>
                  </a:lnTo>
                  <a:cubicBezTo>
                    <a:pt x="781" y="3682"/>
                    <a:pt x="773" y="3686"/>
                    <a:pt x="764" y="3686"/>
                  </a:cubicBezTo>
                  <a:cubicBezTo>
                    <a:pt x="759" y="3686"/>
                    <a:pt x="755" y="3685"/>
                    <a:pt x="752" y="3681"/>
                  </a:cubicBezTo>
                  <a:lnTo>
                    <a:pt x="746" y="3706"/>
                  </a:lnTo>
                  <a:cubicBezTo>
                    <a:pt x="756" y="3719"/>
                    <a:pt x="764" y="3727"/>
                    <a:pt x="777" y="3727"/>
                  </a:cubicBezTo>
                  <a:cubicBezTo>
                    <a:pt x="781" y="3727"/>
                    <a:pt x="785" y="3726"/>
                    <a:pt x="790" y="3725"/>
                  </a:cubicBezTo>
                  <a:cubicBezTo>
                    <a:pt x="808" y="3717"/>
                    <a:pt x="818" y="3712"/>
                    <a:pt x="821" y="3712"/>
                  </a:cubicBezTo>
                  <a:cubicBezTo>
                    <a:pt x="824" y="3712"/>
                    <a:pt x="817" y="3719"/>
                    <a:pt x="799" y="3734"/>
                  </a:cubicBezTo>
                  <a:cubicBezTo>
                    <a:pt x="786" y="3745"/>
                    <a:pt x="777" y="3764"/>
                    <a:pt x="792" y="3764"/>
                  </a:cubicBezTo>
                  <a:cubicBezTo>
                    <a:pt x="794" y="3764"/>
                    <a:pt x="796" y="3763"/>
                    <a:pt x="799" y="3763"/>
                  </a:cubicBezTo>
                  <a:cubicBezTo>
                    <a:pt x="810" y="3757"/>
                    <a:pt x="816" y="3755"/>
                    <a:pt x="820" y="3755"/>
                  </a:cubicBezTo>
                  <a:cubicBezTo>
                    <a:pt x="831" y="3755"/>
                    <a:pt x="823" y="3770"/>
                    <a:pt x="812" y="3781"/>
                  </a:cubicBezTo>
                  <a:cubicBezTo>
                    <a:pt x="774" y="3800"/>
                    <a:pt x="774" y="3800"/>
                    <a:pt x="837" y="3807"/>
                  </a:cubicBezTo>
                  <a:cubicBezTo>
                    <a:pt x="849" y="3825"/>
                    <a:pt x="900" y="3841"/>
                    <a:pt x="922" y="3863"/>
                  </a:cubicBezTo>
                  <a:cubicBezTo>
                    <a:pt x="956" y="3897"/>
                    <a:pt x="972" y="3913"/>
                    <a:pt x="965" y="3935"/>
                  </a:cubicBezTo>
                  <a:cubicBezTo>
                    <a:pt x="964" y="3936"/>
                    <a:pt x="964" y="3937"/>
                    <a:pt x="963" y="3938"/>
                  </a:cubicBezTo>
                  <a:lnTo>
                    <a:pt x="963" y="3938"/>
                  </a:lnTo>
                  <a:cubicBezTo>
                    <a:pt x="969" y="3933"/>
                    <a:pt x="975" y="3931"/>
                    <a:pt x="980" y="3931"/>
                  </a:cubicBezTo>
                  <a:cubicBezTo>
                    <a:pt x="990" y="3931"/>
                    <a:pt x="999" y="3939"/>
                    <a:pt x="1012" y="3951"/>
                  </a:cubicBezTo>
                  <a:cubicBezTo>
                    <a:pt x="1017" y="3971"/>
                    <a:pt x="1036" y="3985"/>
                    <a:pt x="1056" y="3985"/>
                  </a:cubicBezTo>
                  <a:cubicBezTo>
                    <a:pt x="1064" y="3985"/>
                    <a:pt x="1071" y="3983"/>
                    <a:pt x="1078" y="3979"/>
                  </a:cubicBezTo>
                  <a:lnTo>
                    <a:pt x="1059" y="3963"/>
                  </a:lnTo>
                  <a:cubicBezTo>
                    <a:pt x="1072" y="3949"/>
                    <a:pt x="1081" y="3943"/>
                    <a:pt x="1087" y="3943"/>
                  </a:cubicBezTo>
                  <a:cubicBezTo>
                    <a:pt x="1095" y="3943"/>
                    <a:pt x="1098" y="3952"/>
                    <a:pt x="1100" y="3969"/>
                  </a:cubicBezTo>
                  <a:cubicBezTo>
                    <a:pt x="1106" y="3976"/>
                    <a:pt x="1094" y="3995"/>
                    <a:pt x="1081" y="4010"/>
                  </a:cubicBezTo>
                  <a:cubicBezTo>
                    <a:pt x="1069" y="4026"/>
                    <a:pt x="1063" y="4048"/>
                    <a:pt x="1072" y="4057"/>
                  </a:cubicBezTo>
                  <a:cubicBezTo>
                    <a:pt x="1076" y="4060"/>
                    <a:pt x="1081" y="4063"/>
                    <a:pt x="1085" y="4063"/>
                  </a:cubicBezTo>
                  <a:cubicBezTo>
                    <a:pt x="1089" y="4063"/>
                    <a:pt x="1092" y="4059"/>
                    <a:pt x="1094" y="4048"/>
                  </a:cubicBezTo>
                  <a:cubicBezTo>
                    <a:pt x="1102" y="4038"/>
                    <a:pt x="1105" y="4034"/>
                    <a:pt x="1108" y="4034"/>
                  </a:cubicBezTo>
                  <a:cubicBezTo>
                    <a:pt x="1110" y="4034"/>
                    <a:pt x="1112" y="4036"/>
                    <a:pt x="1116" y="4038"/>
                  </a:cubicBezTo>
                  <a:cubicBezTo>
                    <a:pt x="1121" y="4044"/>
                    <a:pt x="1130" y="4047"/>
                    <a:pt x="1139" y="4047"/>
                  </a:cubicBezTo>
                  <a:cubicBezTo>
                    <a:pt x="1145" y="4047"/>
                    <a:pt x="1151" y="4045"/>
                    <a:pt x="1157" y="4042"/>
                  </a:cubicBezTo>
                  <a:cubicBezTo>
                    <a:pt x="1162" y="4034"/>
                    <a:pt x="1168" y="4032"/>
                    <a:pt x="1172" y="4032"/>
                  </a:cubicBezTo>
                  <a:cubicBezTo>
                    <a:pt x="1177" y="4032"/>
                    <a:pt x="1181" y="4035"/>
                    <a:pt x="1185" y="4038"/>
                  </a:cubicBezTo>
                  <a:cubicBezTo>
                    <a:pt x="1185" y="4054"/>
                    <a:pt x="1188" y="4067"/>
                    <a:pt x="1200" y="4076"/>
                  </a:cubicBezTo>
                  <a:cubicBezTo>
                    <a:pt x="1204" y="4072"/>
                    <a:pt x="1206" y="4070"/>
                    <a:pt x="1206" y="4070"/>
                  </a:cubicBezTo>
                  <a:lnTo>
                    <a:pt x="1206" y="4070"/>
                  </a:lnTo>
                  <a:cubicBezTo>
                    <a:pt x="1206" y="4070"/>
                    <a:pt x="1197" y="4081"/>
                    <a:pt x="1188" y="4095"/>
                  </a:cubicBezTo>
                  <a:cubicBezTo>
                    <a:pt x="1179" y="4107"/>
                    <a:pt x="1175" y="4120"/>
                    <a:pt x="1172" y="4136"/>
                  </a:cubicBezTo>
                  <a:cubicBezTo>
                    <a:pt x="1174" y="4136"/>
                    <a:pt x="1175" y="4137"/>
                    <a:pt x="1176" y="4137"/>
                  </a:cubicBezTo>
                  <a:cubicBezTo>
                    <a:pt x="1185" y="4137"/>
                    <a:pt x="1194" y="4123"/>
                    <a:pt x="1194" y="4123"/>
                  </a:cubicBezTo>
                  <a:cubicBezTo>
                    <a:pt x="1195" y="4123"/>
                    <a:pt x="1195" y="4122"/>
                    <a:pt x="1196" y="4122"/>
                  </a:cubicBezTo>
                  <a:cubicBezTo>
                    <a:pt x="1221" y="4122"/>
                    <a:pt x="1430" y="4261"/>
                    <a:pt x="1461" y="4273"/>
                  </a:cubicBezTo>
                  <a:cubicBezTo>
                    <a:pt x="1467" y="4295"/>
                    <a:pt x="1483" y="4309"/>
                    <a:pt x="1493" y="4309"/>
                  </a:cubicBezTo>
                  <a:cubicBezTo>
                    <a:pt x="1498" y="4309"/>
                    <a:pt x="1501" y="4306"/>
                    <a:pt x="1501" y="4299"/>
                  </a:cubicBezTo>
                  <a:cubicBezTo>
                    <a:pt x="1504" y="4294"/>
                    <a:pt x="1508" y="4292"/>
                    <a:pt x="1515" y="4292"/>
                  </a:cubicBezTo>
                  <a:cubicBezTo>
                    <a:pt x="1535" y="4292"/>
                    <a:pt x="1575" y="4312"/>
                    <a:pt x="1620" y="4336"/>
                  </a:cubicBezTo>
                  <a:cubicBezTo>
                    <a:pt x="1673" y="4364"/>
                    <a:pt x="1716" y="4381"/>
                    <a:pt x="1737" y="4381"/>
                  </a:cubicBezTo>
                  <a:cubicBezTo>
                    <a:pt x="1745" y="4381"/>
                    <a:pt x="1750" y="4379"/>
                    <a:pt x="1752" y="4374"/>
                  </a:cubicBezTo>
                  <a:lnTo>
                    <a:pt x="1783" y="4386"/>
                  </a:lnTo>
                  <a:cubicBezTo>
                    <a:pt x="1790" y="4390"/>
                    <a:pt x="1798" y="4391"/>
                    <a:pt x="1806" y="4391"/>
                  </a:cubicBezTo>
                  <a:cubicBezTo>
                    <a:pt x="1817" y="4391"/>
                    <a:pt x="1828" y="4389"/>
                    <a:pt x="1836" y="4389"/>
                  </a:cubicBezTo>
                  <a:cubicBezTo>
                    <a:pt x="1839" y="4389"/>
                    <a:pt x="1841" y="4389"/>
                    <a:pt x="1843" y="4389"/>
                  </a:cubicBezTo>
                  <a:cubicBezTo>
                    <a:pt x="1851" y="4382"/>
                    <a:pt x="1858" y="4379"/>
                    <a:pt x="1861" y="4379"/>
                  </a:cubicBezTo>
                  <a:cubicBezTo>
                    <a:pt x="1864" y="4379"/>
                    <a:pt x="1863" y="4384"/>
                    <a:pt x="1852" y="4393"/>
                  </a:cubicBezTo>
                  <a:cubicBezTo>
                    <a:pt x="1846" y="4411"/>
                    <a:pt x="1837" y="4433"/>
                    <a:pt x="1849" y="4436"/>
                  </a:cubicBezTo>
                  <a:cubicBezTo>
                    <a:pt x="1852" y="4437"/>
                    <a:pt x="1855" y="4438"/>
                    <a:pt x="1857" y="4438"/>
                  </a:cubicBezTo>
                  <a:cubicBezTo>
                    <a:pt x="1873" y="4438"/>
                    <a:pt x="1878" y="4421"/>
                    <a:pt x="1884" y="4405"/>
                  </a:cubicBezTo>
                  <a:cubicBezTo>
                    <a:pt x="1888" y="4391"/>
                    <a:pt x="1897" y="4389"/>
                    <a:pt x="1900" y="4389"/>
                  </a:cubicBezTo>
                  <a:cubicBezTo>
                    <a:pt x="1902" y="4389"/>
                    <a:pt x="1902" y="4389"/>
                    <a:pt x="1902" y="4389"/>
                  </a:cubicBezTo>
                  <a:cubicBezTo>
                    <a:pt x="1912" y="4393"/>
                    <a:pt x="1912" y="4393"/>
                    <a:pt x="1906" y="4411"/>
                  </a:cubicBezTo>
                  <a:lnTo>
                    <a:pt x="1890" y="4452"/>
                  </a:lnTo>
                  <a:lnTo>
                    <a:pt x="1902" y="4455"/>
                  </a:lnTo>
                  <a:cubicBezTo>
                    <a:pt x="1907" y="4441"/>
                    <a:pt x="1914" y="4439"/>
                    <a:pt x="1917" y="4439"/>
                  </a:cubicBezTo>
                  <a:cubicBezTo>
                    <a:pt x="1918" y="4439"/>
                    <a:pt x="1918" y="4440"/>
                    <a:pt x="1918" y="4440"/>
                  </a:cubicBezTo>
                  <a:cubicBezTo>
                    <a:pt x="1931" y="4443"/>
                    <a:pt x="1931" y="4443"/>
                    <a:pt x="1915" y="4483"/>
                  </a:cubicBezTo>
                  <a:cubicBezTo>
                    <a:pt x="1908" y="4505"/>
                    <a:pt x="1908" y="4516"/>
                    <a:pt x="1913" y="4516"/>
                  </a:cubicBezTo>
                  <a:cubicBezTo>
                    <a:pt x="1917" y="4516"/>
                    <a:pt x="1925" y="4507"/>
                    <a:pt x="1937" y="4490"/>
                  </a:cubicBezTo>
                  <a:lnTo>
                    <a:pt x="1965" y="4480"/>
                  </a:lnTo>
                  <a:lnTo>
                    <a:pt x="1965" y="4480"/>
                  </a:lnTo>
                  <a:cubicBezTo>
                    <a:pt x="1964" y="4495"/>
                    <a:pt x="1968" y="4500"/>
                    <a:pt x="1974" y="4500"/>
                  </a:cubicBezTo>
                  <a:cubicBezTo>
                    <a:pt x="1985" y="4500"/>
                    <a:pt x="2003" y="4484"/>
                    <a:pt x="2015" y="4474"/>
                  </a:cubicBezTo>
                  <a:lnTo>
                    <a:pt x="2015" y="4474"/>
                  </a:lnTo>
                  <a:cubicBezTo>
                    <a:pt x="2014" y="4496"/>
                    <a:pt x="2016" y="4507"/>
                    <a:pt x="2023" y="4507"/>
                  </a:cubicBezTo>
                  <a:cubicBezTo>
                    <a:pt x="2028" y="4507"/>
                    <a:pt x="2037" y="4499"/>
                    <a:pt x="2047" y="4483"/>
                  </a:cubicBezTo>
                  <a:cubicBezTo>
                    <a:pt x="2049" y="4474"/>
                    <a:pt x="2053" y="4469"/>
                    <a:pt x="2056" y="4469"/>
                  </a:cubicBezTo>
                  <a:cubicBezTo>
                    <a:pt x="2061" y="4469"/>
                    <a:pt x="2065" y="4476"/>
                    <a:pt x="2069" y="4490"/>
                  </a:cubicBezTo>
                  <a:cubicBezTo>
                    <a:pt x="2072" y="4512"/>
                    <a:pt x="2084" y="4515"/>
                    <a:pt x="2106" y="4521"/>
                  </a:cubicBezTo>
                  <a:cubicBezTo>
                    <a:pt x="2110" y="4517"/>
                    <a:pt x="2118" y="4515"/>
                    <a:pt x="2129" y="4515"/>
                  </a:cubicBezTo>
                  <a:cubicBezTo>
                    <a:pt x="2161" y="4515"/>
                    <a:pt x="2220" y="4530"/>
                    <a:pt x="2285" y="4546"/>
                  </a:cubicBezTo>
                  <a:cubicBezTo>
                    <a:pt x="2347" y="4558"/>
                    <a:pt x="2396" y="4567"/>
                    <a:pt x="2425" y="4567"/>
                  </a:cubicBezTo>
                  <a:cubicBezTo>
                    <a:pt x="2443" y="4567"/>
                    <a:pt x="2453" y="4564"/>
                    <a:pt x="2454" y="4555"/>
                  </a:cubicBezTo>
                  <a:cubicBezTo>
                    <a:pt x="2467" y="4555"/>
                    <a:pt x="2467" y="4555"/>
                    <a:pt x="2473" y="4577"/>
                  </a:cubicBezTo>
                  <a:cubicBezTo>
                    <a:pt x="2473" y="4587"/>
                    <a:pt x="2475" y="4592"/>
                    <a:pt x="2478" y="4592"/>
                  </a:cubicBezTo>
                  <a:cubicBezTo>
                    <a:pt x="2482" y="4592"/>
                    <a:pt x="2489" y="4583"/>
                    <a:pt x="2498" y="4562"/>
                  </a:cubicBezTo>
                  <a:cubicBezTo>
                    <a:pt x="2507" y="4549"/>
                    <a:pt x="2512" y="4538"/>
                    <a:pt x="2513" y="4538"/>
                  </a:cubicBezTo>
                  <a:lnTo>
                    <a:pt x="2513" y="4538"/>
                  </a:lnTo>
                  <a:cubicBezTo>
                    <a:pt x="2514" y="4538"/>
                    <a:pt x="2513" y="4544"/>
                    <a:pt x="2510" y="4562"/>
                  </a:cubicBezTo>
                  <a:cubicBezTo>
                    <a:pt x="2507" y="4584"/>
                    <a:pt x="2529" y="4587"/>
                    <a:pt x="2573" y="4590"/>
                  </a:cubicBezTo>
                  <a:cubicBezTo>
                    <a:pt x="2586" y="4592"/>
                    <a:pt x="2600" y="4594"/>
                    <a:pt x="2613" y="4594"/>
                  </a:cubicBezTo>
                  <a:cubicBezTo>
                    <a:pt x="2636" y="4594"/>
                    <a:pt x="2655" y="4589"/>
                    <a:pt x="2655" y="4577"/>
                  </a:cubicBezTo>
                  <a:cubicBezTo>
                    <a:pt x="2666" y="4568"/>
                    <a:pt x="2671" y="4563"/>
                    <a:pt x="2673" y="4563"/>
                  </a:cubicBezTo>
                  <a:lnTo>
                    <a:pt x="2673" y="4563"/>
                  </a:lnTo>
                  <a:cubicBezTo>
                    <a:pt x="2674" y="4563"/>
                    <a:pt x="2672" y="4568"/>
                    <a:pt x="2667" y="4577"/>
                  </a:cubicBezTo>
                  <a:cubicBezTo>
                    <a:pt x="2657" y="4604"/>
                    <a:pt x="2677" y="4624"/>
                    <a:pt x="2703" y="4624"/>
                  </a:cubicBezTo>
                  <a:cubicBezTo>
                    <a:pt x="2716" y="4624"/>
                    <a:pt x="2730" y="4619"/>
                    <a:pt x="2742" y="4606"/>
                  </a:cubicBezTo>
                  <a:cubicBezTo>
                    <a:pt x="2755" y="4606"/>
                    <a:pt x="2764" y="4606"/>
                    <a:pt x="2764" y="4628"/>
                  </a:cubicBezTo>
                  <a:cubicBezTo>
                    <a:pt x="2786" y="4624"/>
                    <a:pt x="2805" y="4618"/>
                    <a:pt x="2821" y="4606"/>
                  </a:cubicBezTo>
                  <a:lnTo>
                    <a:pt x="2902" y="4606"/>
                  </a:lnTo>
                  <a:cubicBezTo>
                    <a:pt x="2918" y="4606"/>
                    <a:pt x="2933" y="4596"/>
                    <a:pt x="2946" y="4584"/>
                  </a:cubicBezTo>
                  <a:lnTo>
                    <a:pt x="2955" y="4584"/>
                  </a:lnTo>
                  <a:cubicBezTo>
                    <a:pt x="2955" y="4598"/>
                    <a:pt x="2979" y="4602"/>
                    <a:pt x="3018" y="4602"/>
                  </a:cubicBezTo>
                  <a:cubicBezTo>
                    <a:pt x="3039" y="4602"/>
                    <a:pt x="3064" y="4600"/>
                    <a:pt x="3093" y="4599"/>
                  </a:cubicBezTo>
                  <a:cubicBezTo>
                    <a:pt x="3135" y="4594"/>
                    <a:pt x="3172" y="4590"/>
                    <a:pt x="3201" y="4590"/>
                  </a:cubicBezTo>
                  <a:cubicBezTo>
                    <a:pt x="3227" y="4590"/>
                    <a:pt x="3246" y="4594"/>
                    <a:pt x="3253" y="4602"/>
                  </a:cubicBezTo>
                  <a:cubicBezTo>
                    <a:pt x="3253" y="4602"/>
                    <a:pt x="3262" y="4599"/>
                    <a:pt x="3272" y="4577"/>
                  </a:cubicBezTo>
                  <a:cubicBezTo>
                    <a:pt x="3274" y="4551"/>
                    <a:pt x="3279" y="4540"/>
                    <a:pt x="3286" y="4540"/>
                  </a:cubicBezTo>
                  <a:cubicBezTo>
                    <a:pt x="3290" y="4540"/>
                    <a:pt x="3295" y="4545"/>
                    <a:pt x="3300" y="4552"/>
                  </a:cubicBezTo>
                  <a:cubicBezTo>
                    <a:pt x="3308" y="4569"/>
                    <a:pt x="3322" y="4577"/>
                    <a:pt x="3335" y="4577"/>
                  </a:cubicBezTo>
                  <a:cubicBezTo>
                    <a:pt x="3351" y="4577"/>
                    <a:pt x="3366" y="4564"/>
                    <a:pt x="3366" y="4540"/>
                  </a:cubicBezTo>
                  <a:cubicBezTo>
                    <a:pt x="3365" y="4534"/>
                    <a:pt x="3365" y="4532"/>
                    <a:pt x="3365" y="4532"/>
                  </a:cubicBezTo>
                  <a:lnTo>
                    <a:pt x="3365" y="4532"/>
                  </a:lnTo>
                  <a:cubicBezTo>
                    <a:pt x="3365" y="4532"/>
                    <a:pt x="3368" y="4546"/>
                    <a:pt x="3372" y="4562"/>
                  </a:cubicBezTo>
                  <a:cubicBezTo>
                    <a:pt x="3379" y="4575"/>
                    <a:pt x="3386" y="4580"/>
                    <a:pt x="3393" y="4580"/>
                  </a:cubicBezTo>
                  <a:cubicBezTo>
                    <a:pt x="3407" y="4580"/>
                    <a:pt x="3420" y="4559"/>
                    <a:pt x="3422" y="4530"/>
                  </a:cubicBezTo>
                  <a:cubicBezTo>
                    <a:pt x="3433" y="4541"/>
                    <a:pt x="3443" y="4553"/>
                    <a:pt x="3451" y="4553"/>
                  </a:cubicBezTo>
                  <a:cubicBezTo>
                    <a:pt x="3455" y="4553"/>
                    <a:pt x="3458" y="4550"/>
                    <a:pt x="3460" y="4543"/>
                  </a:cubicBezTo>
                  <a:cubicBezTo>
                    <a:pt x="3462" y="4542"/>
                    <a:pt x="3464" y="4542"/>
                    <a:pt x="3465" y="4542"/>
                  </a:cubicBezTo>
                  <a:cubicBezTo>
                    <a:pt x="3470" y="4542"/>
                    <a:pt x="3472" y="4549"/>
                    <a:pt x="3482" y="4581"/>
                  </a:cubicBezTo>
                  <a:cubicBezTo>
                    <a:pt x="3485" y="4598"/>
                    <a:pt x="3490" y="4618"/>
                    <a:pt x="3499" y="4618"/>
                  </a:cubicBezTo>
                  <a:cubicBezTo>
                    <a:pt x="3499" y="4618"/>
                    <a:pt x="3500" y="4618"/>
                    <a:pt x="3501" y="4618"/>
                  </a:cubicBezTo>
                  <a:cubicBezTo>
                    <a:pt x="3513" y="4615"/>
                    <a:pt x="3507" y="4596"/>
                    <a:pt x="3504" y="4574"/>
                  </a:cubicBezTo>
                  <a:lnTo>
                    <a:pt x="3526" y="4571"/>
                  </a:lnTo>
                  <a:cubicBezTo>
                    <a:pt x="3526" y="4571"/>
                    <a:pt x="3535" y="4568"/>
                    <a:pt x="3532" y="4546"/>
                  </a:cubicBezTo>
                  <a:cubicBezTo>
                    <a:pt x="3526" y="4527"/>
                    <a:pt x="3535" y="4524"/>
                    <a:pt x="3548" y="4521"/>
                  </a:cubicBezTo>
                  <a:cubicBezTo>
                    <a:pt x="3549" y="4527"/>
                    <a:pt x="3551" y="4530"/>
                    <a:pt x="3552" y="4530"/>
                  </a:cubicBezTo>
                  <a:cubicBezTo>
                    <a:pt x="3554" y="4530"/>
                    <a:pt x="3553" y="4513"/>
                    <a:pt x="3541" y="4502"/>
                  </a:cubicBezTo>
                  <a:cubicBezTo>
                    <a:pt x="3538" y="4480"/>
                    <a:pt x="3532" y="4461"/>
                    <a:pt x="3541" y="4458"/>
                  </a:cubicBezTo>
                  <a:cubicBezTo>
                    <a:pt x="3541" y="4458"/>
                    <a:pt x="3535" y="4440"/>
                    <a:pt x="3532" y="4418"/>
                  </a:cubicBezTo>
                  <a:cubicBezTo>
                    <a:pt x="3519" y="4377"/>
                    <a:pt x="3513" y="4358"/>
                    <a:pt x="3488" y="4342"/>
                  </a:cubicBezTo>
                  <a:cubicBezTo>
                    <a:pt x="3465" y="4338"/>
                    <a:pt x="3444" y="4331"/>
                    <a:pt x="3431" y="4331"/>
                  </a:cubicBezTo>
                  <a:cubicBezTo>
                    <a:pt x="3418" y="4331"/>
                    <a:pt x="3411" y="4338"/>
                    <a:pt x="3416" y="4358"/>
                  </a:cubicBezTo>
                  <a:cubicBezTo>
                    <a:pt x="3416" y="4358"/>
                    <a:pt x="3410" y="4383"/>
                    <a:pt x="3400" y="4383"/>
                  </a:cubicBezTo>
                  <a:cubicBezTo>
                    <a:pt x="3400" y="4383"/>
                    <a:pt x="3399" y="4383"/>
                    <a:pt x="3398" y="4383"/>
                  </a:cubicBezTo>
                  <a:cubicBezTo>
                    <a:pt x="3389" y="4383"/>
                    <a:pt x="3375" y="4367"/>
                    <a:pt x="3375" y="4367"/>
                  </a:cubicBezTo>
                  <a:cubicBezTo>
                    <a:pt x="3374" y="4359"/>
                    <a:pt x="3364" y="4355"/>
                    <a:pt x="3348" y="4355"/>
                  </a:cubicBezTo>
                  <a:cubicBezTo>
                    <a:pt x="3331" y="4355"/>
                    <a:pt x="3306" y="4359"/>
                    <a:pt x="3278" y="4364"/>
                  </a:cubicBezTo>
                  <a:cubicBezTo>
                    <a:pt x="3250" y="4370"/>
                    <a:pt x="3228" y="4374"/>
                    <a:pt x="3211" y="4374"/>
                  </a:cubicBezTo>
                  <a:cubicBezTo>
                    <a:pt x="3193" y="4374"/>
                    <a:pt x="3181" y="4370"/>
                    <a:pt x="3175" y="4358"/>
                  </a:cubicBezTo>
                  <a:cubicBezTo>
                    <a:pt x="3159" y="4339"/>
                    <a:pt x="3150" y="4339"/>
                    <a:pt x="3150" y="4339"/>
                  </a:cubicBezTo>
                  <a:lnTo>
                    <a:pt x="3150" y="4339"/>
                  </a:lnTo>
                  <a:cubicBezTo>
                    <a:pt x="3153" y="4361"/>
                    <a:pt x="3093" y="4371"/>
                    <a:pt x="3021" y="4374"/>
                  </a:cubicBezTo>
                  <a:cubicBezTo>
                    <a:pt x="2946" y="4377"/>
                    <a:pt x="2874" y="4377"/>
                    <a:pt x="2874" y="4399"/>
                  </a:cubicBezTo>
                  <a:lnTo>
                    <a:pt x="2855" y="4399"/>
                  </a:lnTo>
                  <a:cubicBezTo>
                    <a:pt x="2855" y="4377"/>
                    <a:pt x="2833" y="4377"/>
                    <a:pt x="2814" y="4377"/>
                  </a:cubicBezTo>
                  <a:cubicBezTo>
                    <a:pt x="2802" y="4389"/>
                    <a:pt x="2786" y="4396"/>
                    <a:pt x="2770" y="4396"/>
                  </a:cubicBezTo>
                  <a:cubicBezTo>
                    <a:pt x="2770" y="4377"/>
                    <a:pt x="2761" y="4377"/>
                    <a:pt x="2742" y="4374"/>
                  </a:cubicBezTo>
                  <a:cubicBezTo>
                    <a:pt x="2737" y="4374"/>
                    <a:pt x="2733" y="4374"/>
                    <a:pt x="2729" y="4374"/>
                  </a:cubicBezTo>
                  <a:cubicBezTo>
                    <a:pt x="2716" y="4374"/>
                    <a:pt x="2710" y="4375"/>
                    <a:pt x="2708" y="4393"/>
                  </a:cubicBezTo>
                  <a:cubicBezTo>
                    <a:pt x="2698" y="4393"/>
                    <a:pt x="2626" y="4389"/>
                    <a:pt x="2598" y="4361"/>
                  </a:cubicBezTo>
                  <a:cubicBezTo>
                    <a:pt x="2595" y="4355"/>
                    <a:pt x="2592" y="4352"/>
                    <a:pt x="2589" y="4352"/>
                  </a:cubicBezTo>
                  <a:cubicBezTo>
                    <a:pt x="2581" y="4352"/>
                    <a:pt x="2572" y="4367"/>
                    <a:pt x="2564" y="4380"/>
                  </a:cubicBezTo>
                  <a:cubicBezTo>
                    <a:pt x="2561" y="4398"/>
                    <a:pt x="2550" y="4418"/>
                    <a:pt x="2540" y="4418"/>
                  </a:cubicBezTo>
                  <a:cubicBezTo>
                    <a:pt x="2540" y="4418"/>
                    <a:pt x="2539" y="4418"/>
                    <a:pt x="2539" y="4418"/>
                  </a:cubicBezTo>
                  <a:lnTo>
                    <a:pt x="2542" y="4377"/>
                  </a:lnTo>
                  <a:cubicBezTo>
                    <a:pt x="2554" y="4358"/>
                    <a:pt x="2554" y="4358"/>
                    <a:pt x="2535" y="4355"/>
                  </a:cubicBezTo>
                  <a:lnTo>
                    <a:pt x="2514" y="4352"/>
                  </a:lnTo>
                  <a:cubicBezTo>
                    <a:pt x="2514" y="4362"/>
                    <a:pt x="2502" y="4366"/>
                    <a:pt x="2483" y="4366"/>
                  </a:cubicBezTo>
                  <a:cubicBezTo>
                    <a:pt x="2461" y="4366"/>
                    <a:pt x="2427" y="4360"/>
                    <a:pt x="2388" y="4352"/>
                  </a:cubicBezTo>
                  <a:cubicBezTo>
                    <a:pt x="2332" y="4342"/>
                    <a:pt x="2299" y="4334"/>
                    <a:pt x="2281" y="4334"/>
                  </a:cubicBezTo>
                  <a:cubicBezTo>
                    <a:pt x="2269" y="4334"/>
                    <a:pt x="2264" y="4337"/>
                    <a:pt x="2263" y="4346"/>
                  </a:cubicBezTo>
                  <a:cubicBezTo>
                    <a:pt x="2260" y="4355"/>
                    <a:pt x="2257" y="4360"/>
                    <a:pt x="2252" y="4360"/>
                  </a:cubicBezTo>
                  <a:cubicBezTo>
                    <a:pt x="2245" y="4360"/>
                    <a:pt x="2236" y="4352"/>
                    <a:pt x="2222" y="4336"/>
                  </a:cubicBezTo>
                  <a:cubicBezTo>
                    <a:pt x="2190" y="4284"/>
                    <a:pt x="2181" y="4268"/>
                    <a:pt x="2174" y="4268"/>
                  </a:cubicBezTo>
                  <a:cubicBezTo>
                    <a:pt x="2171" y="4268"/>
                    <a:pt x="2167" y="4272"/>
                    <a:pt x="2163" y="4277"/>
                  </a:cubicBezTo>
                  <a:cubicBezTo>
                    <a:pt x="2172" y="4280"/>
                    <a:pt x="2166" y="4302"/>
                    <a:pt x="2159" y="4320"/>
                  </a:cubicBezTo>
                  <a:cubicBezTo>
                    <a:pt x="2155" y="4340"/>
                    <a:pt x="2151" y="4349"/>
                    <a:pt x="2147" y="4349"/>
                  </a:cubicBezTo>
                  <a:cubicBezTo>
                    <a:pt x="2143" y="4349"/>
                    <a:pt x="2141" y="4337"/>
                    <a:pt x="2141" y="4314"/>
                  </a:cubicBezTo>
                  <a:cubicBezTo>
                    <a:pt x="2147" y="4287"/>
                    <a:pt x="2080" y="4267"/>
                    <a:pt x="2029" y="4267"/>
                  </a:cubicBezTo>
                  <a:cubicBezTo>
                    <a:pt x="2003" y="4267"/>
                    <a:pt x="1982" y="4271"/>
                    <a:pt x="1974" y="4283"/>
                  </a:cubicBezTo>
                  <a:cubicBezTo>
                    <a:pt x="1976" y="4278"/>
                    <a:pt x="1978" y="4272"/>
                    <a:pt x="1981" y="4264"/>
                  </a:cubicBezTo>
                  <a:cubicBezTo>
                    <a:pt x="1987" y="4242"/>
                    <a:pt x="1978" y="4239"/>
                    <a:pt x="1940" y="4226"/>
                  </a:cubicBezTo>
                  <a:lnTo>
                    <a:pt x="1909" y="4214"/>
                  </a:lnTo>
                  <a:cubicBezTo>
                    <a:pt x="1905" y="4226"/>
                    <a:pt x="1898" y="4231"/>
                    <a:pt x="1890" y="4231"/>
                  </a:cubicBezTo>
                  <a:cubicBezTo>
                    <a:pt x="1871" y="4231"/>
                    <a:pt x="1848" y="4204"/>
                    <a:pt x="1852" y="4189"/>
                  </a:cubicBezTo>
                  <a:cubicBezTo>
                    <a:pt x="1852" y="4167"/>
                    <a:pt x="1852" y="4167"/>
                    <a:pt x="1833" y="4157"/>
                  </a:cubicBezTo>
                  <a:cubicBezTo>
                    <a:pt x="1822" y="4163"/>
                    <a:pt x="1812" y="4166"/>
                    <a:pt x="1802" y="4166"/>
                  </a:cubicBezTo>
                  <a:cubicBezTo>
                    <a:pt x="1771" y="4166"/>
                    <a:pt x="1751" y="4141"/>
                    <a:pt x="1758" y="4126"/>
                  </a:cubicBezTo>
                  <a:lnTo>
                    <a:pt x="1739" y="4117"/>
                  </a:lnTo>
                  <a:cubicBezTo>
                    <a:pt x="1733" y="4121"/>
                    <a:pt x="1725" y="4124"/>
                    <a:pt x="1717" y="4124"/>
                  </a:cubicBezTo>
                  <a:cubicBezTo>
                    <a:pt x="1709" y="4124"/>
                    <a:pt x="1700" y="4121"/>
                    <a:pt x="1692" y="4117"/>
                  </a:cubicBezTo>
                  <a:cubicBezTo>
                    <a:pt x="1680" y="4109"/>
                    <a:pt x="1671" y="4104"/>
                    <a:pt x="1666" y="4104"/>
                  </a:cubicBezTo>
                  <a:cubicBezTo>
                    <a:pt x="1660" y="4104"/>
                    <a:pt x="1658" y="4109"/>
                    <a:pt x="1658" y="4120"/>
                  </a:cubicBezTo>
                  <a:cubicBezTo>
                    <a:pt x="1647" y="4136"/>
                    <a:pt x="1639" y="4152"/>
                    <a:pt x="1630" y="4152"/>
                  </a:cubicBezTo>
                  <a:cubicBezTo>
                    <a:pt x="1629" y="4152"/>
                    <a:pt x="1628" y="4152"/>
                    <a:pt x="1627" y="4151"/>
                  </a:cubicBezTo>
                  <a:lnTo>
                    <a:pt x="1636" y="4132"/>
                  </a:lnTo>
                  <a:cubicBezTo>
                    <a:pt x="1649" y="4114"/>
                    <a:pt x="1617" y="4101"/>
                    <a:pt x="1583" y="4079"/>
                  </a:cubicBezTo>
                  <a:cubicBezTo>
                    <a:pt x="1539" y="4054"/>
                    <a:pt x="1520" y="4042"/>
                    <a:pt x="1523" y="4020"/>
                  </a:cubicBezTo>
                  <a:lnTo>
                    <a:pt x="1523" y="4020"/>
                  </a:lnTo>
                  <a:lnTo>
                    <a:pt x="1504" y="4032"/>
                  </a:lnTo>
                  <a:cubicBezTo>
                    <a:pt x="1496" y="4037"/>
                    <a:pt x="1490" y="4039"/>
                    <a:pt x="1486" y="4039"/>
                  </a:cubicBezTo>
                  <a:cubicBezTo>
                    <a:pt x="1479" y="4039"/>
                    <a:pt x="1478" y="4033"/>
                    <a:pt x="1486" y="4023"/>
                  </a:cubicBezTo>
                  <a:cubicBezTo>
                    <a:pt x="1488" y="4001"/>
                    <a:pt x="1462" y="3981"/>
                    <a:pt x="1436" y="3981"/>
                  </a:cubicBezTo>
                  <a:cubicBezTo>
                    <a:pt x="1433" y="3981"/>
                    <a:pt x="1429" y="3981"/>
                    <a:pt x="1426" y="3982"/>
                  </a:cubicBezTo>
                  <a:lnTo>
                    <a:pt x="1407" y="3969"/>
                  </a:lnTo>
                  <a:cubicBezTo>
                    <a:pt x="1418" y="3943"/>
                    <a:pt x="1410" y="3927"/>
                    <a:pt x="1395" y="3927"/>
                  </a:cubicBezTo>
                  <a:cubicBezTo>
                    <a:pt x="1386" y="3927"/>
                    <a:pt x="1375" y="3931"/>
                    <a:pt x="1363" y="3941"/>
                  </a:cubicBezTo>
                  <a:cubicBezTo>
                    <a:pt x="1376" y="3922"/>
                    <a:pt x="1370" y="3916"/>
                    <a:pt x="1360" y="3910"/>
                  </a:cubicBezTo>
                  <a:cubicBezTo>
                    <a:pt x="1357" y="3911"/>
                    <a:pt x="1354" y="3911"/>
                    <a:pt x="1351" y="3911"/>
                  </a:cubicBezTo>
                  <a:cubicBezTo>
                    <a:pt x="1326" y="3911"/>
                    <a:pt x="1302" y="3889"/>
                    <a:pt x="1313" y="3872"/>
                  </a:cubicBezTo>
                  <a:lnTo>
                    <a:pt x="1304" y="3866"/>
                  </a:lnTo>
                  <a:cubicBezTo>
                    <a:pt x="1298" y="3871"/>
                    <a:pt x="1291" y="3873"/>
                    <a:pt x="1284" y="3873"/>
                  </a:cubicBezTo>
                  <a:cubicBezTo>
                    <a:pt x="1277" y="3873"/>
                    <a:pt x="1271" y="3871"/>
                    <a:pt x="1266" y="3866"/>
                  </a:cubicBezTo>
                  <a:cubicBezTo>
                    <a:pt x="1261" y="3861"/>
                    <a:pt x="1253" y="3857"/>
                    <a:pt x="1245" y="3857"/>
                  </a:cubicBezTo>
                  <a:cubicBezTo>
                    <a:pt x="1240" y="3857"/>
                    <a:pt x="1234" y="3859"/>
                    <a:pt x="1229" y="3863"/>
                  </a:cubicBezTo>
                  <a:cubicBezTo>
                    <a:pt x="1221" y="3867"/>
                    <a:pt x="1214" y="3868"/>
                    <a:pt x="1210" y="3868"/>
                  </a:cubicBezTo>
                  <a:cubicBezTo>
                    <a:pt x="1204" y="3868"/>
                    <a:pt x="1200" y="3866"/>
                    <a:pt x="1200" y="3866"/>
                  </a:cubicBezTo>
                  <a:cubicBezTo>
                    <a:pt x="1191" y="3857"/>
                    <a:pt x="1213" y="3847"/>
                    <a:pt x="1235" y="3838"/>
                  </a:cubicBezTo>
                  <a:cubicBezTo>
                    <a:pt x="1257" y="3838"/>
                    <a:pt x="1248" y="3825"/>
                    <a:pt x="1220" y="3825"/>
                  </a:cubicBezTo>
                  <a:cubicBezTo>
                    <a:pt x="1212" y="3825"/>
                    <a:pt x="1202" y="3826"/>
                    <a:pt x="1191" y="3828"/>
                  </a:cubicBezTo>
                  <a:cubicBezTo>
                    <a:pt x="1170" y="3834"/>
                    <a:pt x="1157" y="3836"/>
                    <a:pt x="1153" y="3836"/>
                  </a:cubicBezTo>
                  <a:cubicBezTo>
                    <a:pt x="1146" y="3836"/>
                    <a:pt x="1156" y="3831"/>
                    <a:pt x="1182" y="3822"/>
                  </a:cubicBezTo>
                  <a:cubicBezTo>
                    <a:pt x="1201" y="3814"/>
                    <a:pt x="1220" y="3806"/>
                    <a:pt x="1206" y="3806"/>
                  </a:cubicBezTo>
                  <a:cubicBezTo>
                    <a:pt x="1204" y="3806"/>
                    <a:pt x="1201" y="3806"/>
                    <a:pt x="1197" y="3807"/>
                  </a:cubicBezTo>
                  <a:cubicBezTo>
                    <a:pt x="1193" y="3802"/>
                    <a:pt x="1187" y="3799"/>
                    <a:pt x="1182" y="3799"/>
                  </a:cubicBezTo>
                  <a:cubicBezTo>
                    <a:pt x="1176" y="3799"/>
                    <a:pt x="1171" y="3802"/>
                    <a:pt x="1166" y="3807"/>
                  </a:cubicBezTo>
                  <a:lnTo>
                    <a:pt x="1144" y="3788"/>
                  </a:lnTo>
                  <a:cubicBezTo>
                    <a:pt x="1144" y="3772"/>
                    <a:pt x="1138" y="3756"/>
                    <a:pt x="1125" y="3744"/>
                  </a:cubicBezTo>
                  <a:cubicBezTo>
                    <a:pt x="1119" y="3747"/>
                    <a:pt x="1114" y="3749"/>
                    <a:pt x="1111" y="3749"/>
                  </a:cubicBezTo>
                  <a:cubicBezTo>
                    <a:pt x="1106" y="3749"/>
                    <a:pt x="1107" y="3743"/>
                    <a:pt x="1113" y="3728"/>
                  </a:cubicBezTo>
                  <a:cubicBezTo>
                    <a:pt x="1119" y="3721"/>
                    <a:pt x="1120" y="3715"/>
                    <a:pt x="1117" y="3715"/>
                  </a:cubicBezTo>
                  <a:cubicBezTo>
                    <a:pt x="1114" y="3715"/>
                    <a:pt x="1105" y="3721"/>
                    <a:pt x="1091" y="3738"/>
                  </a:cubicBezTo>
                  <a:cubicBezTo>
                    <a:pt x="1085" y="3739"/>
                    <a:pt x="1081" y="3740"/>
                    <a:pt x="1077" y="3740"/>
                  </a:cubicBezTo>
                  <a:cubicBezTo>
                    <a:pt x="1065" y="3740"/>
                    <a:pt x="1062" y="3732"/>
                    <a:pt x="1069" y="3716"/>
                  </a:cubicBezTo>
                  <a:cubicBezTo>
                    <a:pt x="1087" y="3695"/>
                    <a:pt x="1091" y="3685"/>
                    <a:pt x="1087" y="3685"/>
                  </a:cubicBezTo>
                  <a:cubicBezTo>
                    <a:pt x="1085" y="3685"/>
                    <a:pt x="1081" y="3688"/>
                    <a:pt x="1075" y="3694"/>
                  </a:cubicBezTo>
                  <a:cubicBezTo>
                    <a:pt x="1068" y="3696"/>
                    <a:pt x="1062" y="3696"/>
                    <a:pt x="1058" y="3696"/>
                  </a:cubicBezTo>
                  <a:cubicBezTo>
                    <a:pt x="1050" y="3696"/>
                    <a:pt x="1047" y="3694"/>
                    <a:pt x="1047" y="3694"/>
                  </a:cubicBezTo>
                  <a:cubicBezTo>
                    <a:pt x="1059" y="3678"/>
                    <a:pt x="997" y="3612"/>
                    <a:pt x="934" y="3540"/>
                  </a:cubicBezTo>
                  <a:cubicBezTo>
                    <a:pt x="932" y="3538"/>
                    <a:pt x="930" y="3538"/>
                    <a:pt x="926" y="3538"/>
                  </a:cubicBezTo>
                  <a:cubicBezTo>
                    <a:pt x="917" y="3538"/>
                    <a:pt x="902" y="3543"/>
                    <a:pt x="890" y="3553"/>
                  </a:cubicBezTo>
                  <a:cubicBezTo>
                    <a:pt x="878" y="3564"/>
                    <a:pt x="873" y="3568"/>
                    <a:pt x="872" y="3568"/>
                  </a:cubicBezTo>
                  <a:cubicBezTo>
                    <a:pt x="870" y="3568"/>
                    <a:pt x="878" y="3557"/>
                    <a:pt x="884" y="3543"/>
                  </a:cubicBezTo>
                  <a:cubicBezTo>
                    <a:pt x="908" y="3516"/>
                    <a:pt x="913" y="3499"/>
                    <a:pt x="906" y="3499"/>
                  </a:cubicBezTo>
                  <a:cubicBezTo>
                    <a:pt x="901" y="3499"/>
                    <a:pt x="888" y="3508"/>
                    <a:pt x="871" y="3528"/>
                  </a:cubicBezTo>
                  <a:cubicBezTo>
                    <a:pt x="858" y="3544"/>
                    <a:pt x="851" y="3552"/>
                    <a:pt x="849" y="3552"/>
                  </a:cubicBezTo>
                  <a:cubicBezTo>
                    <a:pt x="847" y="3552"/>
                    <a:pt x="852" y="3541"/>
                    <a:pt x="862" y="3518"/>
                  </a:cubicBezTo>
                  <a:cubicBezTo>
                    <a:pt x="868" y="3504"/>
                    <a:pt x="872" y="3500"/>
                    <a:pt x="866" y="3500"/>
                  </a:cubicBezTo>
                  <a:cubicBezTo>
                    <a:pt x="864" y="3500"/>
                    <a:pt x="858" y="3501"/>
                    <a:pt x="849" y="3503"/>
                  </a:cubicBezTo>
                  <a:cubicBezTo>
                    <a:pt x="844" y="3507"/>
                    <a:pt x="839" y="3509"/>
                    <a:pt x="837" y="3509"/>
                  </a:cubicBezTo>
                  <a:cubicBezTo>
                    <a:pt x="832" y="3509"/>
                    <a:pt x="833" y="3503"/>
                    <a:pt x="843" y="3493"/>
                  </a:cubicBezTo>
                  <a:cubicBezTo>
                    <a:pt x="851" y="3478"/>
                    <a:pt x="858" y="3461"/>
                    <a:pt x="853" y="3461"/>
                  </a:cubicBezTo>
                  <a:cubicBezTo>
                    <a:pt x="852" y="3461"/>
                    <a:pt x="850" y="3462"/>
                    <a:pt x="846" y="3465"/>
                  </a:cubicBezTo>
                  <a:cubicBezTo>
                    <a:pt x="846" y="3465"/>
                    <a:pt x="840" y="3456"/>
                    <a:pt x="849" y="3437"/>
                  </a:cubicBezTo>
                  <a:cubicBezTo>
                    <a:pt x="857" y="3424"/>
                    <a:pt x="852" y="3421"/>
                    <a:pt x="842" y="3421"/>
                  </a:cubicBezTo>
                  <a:cubicBezTo>
                    <a:pt x="835" y="3421"/>
                    <a:pt x="824" y="3423"/>
                    <a:pt x="815" y="3424"/>
                  </a:cubicBezTo>
                  <a:cubicBezTo>
                    <a:pt x="765" y="3424"/>
                    <a:pt x="759" y="3415"/>
                    <a:pt x="796" y="3399"/>
                  </a:cubicBezTo>
                  <a:cubicBezTo>
                    <a:pt x="829" y="3386"/>
                    <a:pt x="805" y="3364"/>
                    <a:pt x="773" y="3364"/>
                  </a:cubicBezTo>
                  <a:cubicBezTo>
                    <a:pt x="765" y="3364"/>
                    <a:pt x="757" y="3365"/>
                    <a:pt x="749" y="3368"/>
                  </a:cubicBezTo>
                  <a:cubicBezTo>
                    <a:pt x="729" y="3376"/>
                    <a:pt x="720" y="3380"/>
                    <a:pt x="718" y="3380"/>
                  </a:cubicBezTo>
                  <a:cubicBezTo>
                    <a:pt x="716" y="3380"/>
                    <a:pt x="720" y="3377"/>
                    <a:pt x="727" y="3371"/>
                  </a:cubicBezTo>
                  <a:cubicBezTo>
                    <a:pt x="743" y="3358"/>
                    <a:pt x="737" y="3349"/>
                    <a:pt x="737" y="3349"/>
                  </a:cubicBezTo>
                  <a:cubicBezTo>
                    <a:pt x="734" y="3343"/>
                    <a:pt x="727" y="3333"/>
                    <a:pt x="743" y="3321"/>
                  </a:cubicBezTo>
                  <a:cubicBezTo>
                    <a:pt x="743" y="3321"/>
                    <a:pt x="737" y="3314"/>
                    <a:pt x="708" y="3305"/>
                  </a:cubicBezTo>
                  <a:cubicBezTo>
                    <a:pt x="705" y="3306"/>
                    <a:pt x="702" y="3306"/>
                    <a:pt x="699" y="3306"/>
                  </a:cubicBezTo>
                  <a:cubicBezTo>
                    <a:pt x="665" y="3306"/>
                    <a:pt x="667" y="3271"/>
                    <a:pt x="693" y="3242"/>
                  </a:cubicBezTo>
                  <a:lnTo>
                    <a:pt x="665" y="3236"/>
                  </a:lnTo>
                  <a:cubicBezTo>
                    <a:pt x="647" y="3242"/>
                    <a:pt x="632" y="3245"/>
                    <a:pt x="624" y="3245"/>
                  </a:cubicBezTo>
                  <a:cubicBezTo>
                    <a:pt x="614" y="3245"/>
                    <a:pt x="615" y="3239"/>
                    <a:pt x="636" y="3227"/>
                  </a:cubicBezTo>
                  <a:cubicBezTo>
                    <a:pt x="641" y="3224"/>
                    <a:pt x="647" y="3220"/>
                    <a:pt x="651" y="3218"/>
                  </a:cubicBezTo>
                  <a:lnTo>
                    <a:pt x="651" y="3218"/>
                  </a:lnTo>
                  <a:cubicBezTo>
                    <a:pt x="647" y="3219"/>
                    <a:pt x="643" y="3219"/>
                    <a:pt x="640" y="3219"/>
                  </a:cubicBezTo>
                  <a:cubicBezTo>
                    <a:pt x="611" y="3219"/>
                    <a:pt x="612" y="3180"/>
                    <a:pt x="646" y="3161"/>
                  </a:cubicBezTo>
                  <a:cubicBezTo>
                    <a:pt x="665" y="3152"/>
                    <a:pt x="665" y="3152"/>
                    <a:pt x="658" y="3142"/>
                  </a:cubicBezTo>
                  <a:lnTo>
                    <a:pt x="658" y="3142"/>
                  </a:lnTo>
                  <a:lnTo>
                    <a:pt x="639" y="3152"/>
                  </a:lnTo>
                  <a:cubicBezTo>
                    <a:pt x="625" y="3159"/>
                    <a:pt x="613" y="3167"/>
                    <a:pt x="605" y="3167"/>
                  </a:cubicBezTo>
                  <a:cubicBezTo>
                    <a:pt x="602" y="3167"/>
                    <a:pt x="600" y="3166"/>
                    <a:pt x="599" y="3164"/>
                  </a:cubicBezTo>
                  <a:cubicBezTo>
                    <a:pt x="592" y="3155"/>
                    <a:pt x="589" y="3145"/>
                    <a:pt x="608" y="3136"/>
                  </a:cubicBezTo>
                  <a:cubicBezTo>
                    <a:pt x="618" y="3118"/>
                    <a:pt x="629" y="3102"/>
                    <a:pt x="622" y="3102"/>
                  </a:cubicBezTo>
                  <a:cubicBezTo>
                    <a:pt x="620" y="3102"/>
                    <a:pt x="618" y="3103"/>
                    <a:pt x="614" y="3105"/>
                  </a:cubicBezTo>
                  <a:cubicBezTo>
                    <a:pt x="614" y="3105"/>
                    <a:pt x="611" y="3095"/>
                    <a:pt x="624" y="3076"/>
                  </a:cubicBezTo>
                  <a:lnTo>
                    <a:pt x="605" y="3042"/>
                  </a:lnTo>
                  <a:cubicBezTo>
                    <a:pt x="580" y="3042"/>
                    <a:pt x="574" y="3023"/>
                    <a:pt x="589" y="3014"/>
                  </a:cubicBezTo>
                  <a:cubicBezTo>
                    <a:pt x="583" y="3001"/>
                    <a:pt x="574" y="2995"/>
                    <a:pt x="558" y="2995"/>
                  </a:cubicBezTo>
                  <a:cubicBezTo>
                    <a:pt x="549" y="2976"/>
                    <a:pt x="545" y="2967"/>
                    <a:pt x="564" y="2957"/>
                  </a:cubicBezTo>
                  <a:cubicBezTo>
                    <a:pt x="583" y="2948"/>
                    <a:pt x="583" y="2948"/>
                    <a:pt x="561" y="2948"/>
                  </a:cubicBezTo>
                  <a:cubicBezTo>
                    <a:pt x="556" y="2951"/>
                    <a:pt x="551" y="2952"/>
                    <a:pt x="548" y="2952"/>
                  </a:cubicBezTo>
                  <a:cubicBezTo>
                    <a:pt x="539" y="2952"/>
                    <a:pt x="535" y="2945"/>
                    <a:pt x="533" y="2938"/>
                  </a:cubicBezTo>
                  <a:lnTo>
                    <a:pt x="524" y="2920"/>
                  </a:lnTo>
                  <a:cubicBezTo>
                    <a:pt x="515" y="2922"/>
                    <a:pt x="510" y="2924"/>
                    <a:pt x="508" y="2924"/>
                  </a:cubicBezTo>
                  <a:cubicBezTo>
                    <a:pt x="504" y="2924"/>
                    <a:pt x="503" y="2922"/>
                    <a:pt x="502" y="2917"/>
                  </a:cubicBezTo>
                  <a:cubicBezTo>
                    <a:pt x="495" y="2907"/>
                    <a:pt x="505" y="2869"/>
                    <a:pt x="498" y="2860"/>
                  </a:cubicBezTo>
                  <a:cubicBezTo>
                    <a:pt x="493" y="2844"/>
                    <a:pt x="491" y="2837"/>
                    <a:pt x="487" y="2837"/>
                  </a:cubicBezTo>
                  <a:cubicBezTo>
                    <a:pt x="484" y="2837"/>
                    <a:pt x="480" y="2841"/>
                    <a:pt x="473" y="2848"/>
                  </a:cubicBezTo>
                  <a:cubicBezTo>
                    <a:pt x="475" y="2854"/>
                    <a:pt x="471" y="2858"/>
                    <a:pt x="469" y="2858"/>
                  </a:cubicBezTo>
                  <a:cubicBezTo>
                    <a:pt x="466" y="2858"/>
                    <a:pt x="464" y="2853"/>
                    <a:pt x="470" y="2838"/>
                  </a:cubicBezTo>
                  <a:cubicBezTo>
                    <a:pt x="470" y="2813"/>
                    <a:pt x="467" y="2788"/>
                    <a:pt x="461" y="2763"/>
                  </a:cubicBezTo>
                  <a:cubicBezTo>
                    <a:pt x="452" y="2736"/>
                    <a:pt x="449" y="2729"/>
                    <a:pt x="442" y="2729"/>
                  </a:cubicBezTo>
                  <a:cubicBezTo>
                    <a:pt x="439" y="2729"/>
                    <a:pt x="435" y="2730"/>
                    <a:pt x="430" y="2732"/>
                  </a:cubicBezTo>
                  <a:cubicBezTo>
                    <a:pt x="415" y="2740"/>
                    <a:pt x="405" y="2744"/>
                    <a:pt x="401" y="2744"/>
                  </a:cubicBezTo>
                  <a:cubicBezTo>
                    <a:pt x="396" y="2744"/>
                    <a:pt x="404" y="2735"/>
                    <a:pt x="426" y="2722"/>
                  </a:cubicBezTo>
                  <a:cubicBezTo>
                    <a:pt x="452" y="2694"/>
                    <a:pt x="455" y="2683"/>
                    <a:pt x="445" y="2683"/>
                  </a:cubicBezTo>
                  <a:cubicBezTo>
                    <a:pt x="442" y="2683"/>
                    <a:pt x="439" y="2683"/>
                    <a:pt x="436" y="2685"/>
                  </a:cubicBezTo>
                  <a:cubicBezTo>
                    <a:pt x="411" y="2681"/>
                    <a:pt x="411" y="2681"/>
                    <a:pt x="408" y="2672"/>
                  </a:cubicBezTo>
                  <a:cubicBezTo>
                    <a:pt x="430" y="2666"/>
                    <a:pt x="426" y="2656"/>
                    <a:pt x="398" y="2641"/>
                  </a:cubicBezTo>
                  <a:cubicBezTo>
                    <a:pt x="395" y="2631"/>
                    <a:pt x="395" y="2631"/>
                    <a:pt x="417" y="2625"/>
                  </a:cubicBezTo>
                  <a:lnTo>
                    <a:pt x="411" y="2606"/>
                  </a:lnTo>
                  <a:cubicBezTo>
                    <a:pt x="364" y="2597"/>
                    <a:pt x="367" y="2531"/>
                    <a:pt x="386" y="2515"/>
                  </a:cubicBezTo>
                  <a:cubicBezTo>
                    <a:pt x="386" y="2515"/>
                    <a:pt x="383" y="2506"/>
                    <a:pt x="361" y="2500"/>
                  </a:cubicBezTo>
                  <a:cubicBezTo>
                    <a:pt x="317" y="2500"/>
                    <a:pt x="314" y="2490"/>
                    <a:pt x="354" y="2481"/>
                  </a:cubicBezTo>
                  <a:cubicBezTo>
                    <a:pt x="395" y="2468"/>
                    <a:pt x="395" y="2468"/>
                    <a:pt x="354" y="2468"/>
                  </a:cubicBezTo>
                  <a:cubicBezTo>
                    <a:pt x="330" y="2465"/>
                    <a:pt x="320" y="2415"/>
                    <a:pt x="360" y="2415"/>
                  </a:cubicBezTo>
                  <a:cubicBezTo>
                    <a:pt x="361" y="2415"/>
                    <a:pt x="362" y="2415"/>
                    <a:pt x="364" y="2415"/>
                  </a:cubicBezTo>
                  <a:lnTo>
                    <a:pt x="404" y="2406"/>
                  </a:lnTo>
                  <a:cubicBezTo>
                    <a:pt x="379" y="2399"/>
                    <a:pt x="379" y="2390"/>
                    <a:pt x="379" y="2390"/>
                  </a:cubicBezTo>
                  <a:cubicBezTo>
                    <a:pt x="377" y="2390"/>
                    <a:pt x="374" y="2391"/>
                    <a:pt x="372" y="2391"/>
                  </a:cubicBezTo>
                  <a:cubicBezTo>
                    <a:pt x="357" y="2391"/>
                    <a:pt x="356" y="2380"/>
                    <a:pt x="348" y="2352"/>
                  </a:cubicBezTo>
                  <a:cubicBezTo>
                    <a:pt x="345" y="2334"/>
                    <a:pt x="320" y="2296"/>
                    <a:pt x="317" y="2274"/>
                  </a:cubicBezTo>
                  <a:cubicBezTo>
                    <a:pt x="314" y="2252"/>
                    <a:pt x="307" y="2224"/>
                    <a:pt x="326" y="2208"/>
                  </a:cubicBezTo>
                  <a:cubicBezTo>
                    <a:pt x="326" y="2193"/>
                    <a:pt x="317" y="2180"/>
                    <a:pt x="301" y="2171"/>
                  </a:cubicBezTo>
                  <a:cubicBezTo>
                    <a:pt x="282" y="2164"/>
                    <a:pt x="279" y="2142"/>
                    <a:pt x="301" y="2139"/>
                  </a:cubicBezTo>
                  <a:lnTo>
                    <a:pt x="298" y="2130"/>
                  </a:lnTo>
                  <a:cubicBezTo>
                    <a:pt x="276" y="2111"/>
                    <a:pt x="276" y="2099"/>
                    <a:pt x="276" y="2099"/>
                  </a:cubicBezTo>
                  <a:cubicBezTo>
                    <a:pt x="295" y="2099"/>
                    <a:pt x="317" y="2086"/>
                    <a:pt x="295" y="2077"/>
                  </a:cubicBezTo>
                  <a:lnTo>
                    <a:pt x="295" y="2077"/>
                  </a:lnTo>
                  <a:cubicBezTo>
                    <a:pt x="293" y="2077"/>
                    <a:pt x="290" y="2077"/>
                    <a:pt x="289" y="2077"/>
                  </a:cubicBezTo>
                  <a:cubicBezTo>
                    <a:pt x="272" y="2077"/>
                    <a:pt x="270" y="2065"/>
                    <a:pt x="270" y="2048"/>
                  </a:cubicBezTo>
                  <a:cubicBezTo>
                    <a:pt x="285" y="2023"/>
                    <a:pt x="289" y="1685"/>
                    <a:pt x="276" y="1682"/>
                  </a:cubicBezTo>
                  <a:lnTo>
                    <a:pt x="279" y="1650"/>
                  </a:lnTo>
                  <a:lnTo>
                    <a:pt x="282" y="1622"/>
                  </a:lnTo>
                  <a:cubicBezTo>
                    <a:pt x="283" y="1622"/>
                    <a:pt x="285" y="1622"/>
                    <a:pt x="286" y="1622"/>
                  </a:cubicBezTo>
                  <a:cubicBezTo>
                    <a:pt x="325" y="1622"/>
                    <a:pt x="310" y="1571"/>
                    <a:pt x="295" y="1541"/>
                  </a:cubicBezTo>
                  <a:cubicBezTo>
                    <a:pt x="276" y="1528"/>
                    <a:pt x="279" y="1516"/>
                    <a:pt x="279" y="1506"/>
                  </a:cubicBezTo>
                  <a:lnTo>
                    <a:pt x="279" y="1506"/>
                  </a:lnTo>
                  <a:cubicBezTo>
                    <a:pt x="283" y="1507"/>
                    <a:pt x="287" y="1507"/>
                    <a:pt x="290" y="1507"/>
                  </a:cubicBezTo>
                  <a:cubicBezTo>
                    <a:pt x="321" y="1507"/>
                    <a:pt x="325" y="1482"/>
                    <a:pt x="310" y="1459"/>
                  </a:cubicBezTo>
                  <a:cubicBezTo>
                    <a:pt x="279" y="1447"/>
                    <a:pt x="274" y="1437"/>
                    <a:pt x="291" y="1437"/>
                  </a:cubicBezTo>
                  <a:cubicBezTo>
                    <a:pt x="296" y="1437"/>
                    <a:pt x="304" y="1438"/>
                    <a:pt x="314" y="1440"/>
                  </a:cubicBezTo>
                  <a:cubicBezTo>
                    <a:pt x="321" y="1442"/>
                    <a:pt x="327" y="1443"/>
                    <a:pt x="332" y="1443"/>
                  </a:cubicBezTo>
                  <a:cubicBezTo>
                    <a:pt x="355" y="1443"/>
                    <a:pt x="351" y="1425"/>
                    <a:pt x="304" y="1397"/>
                  </a:cubicBezTo>
                  <a:cubicBezTo>
                    <a:pt x="285" y="1381"/>
                    <a:pt x="285" y="1381"/>
                    <a:pt x="307" y="1378"/>
                  </a:cubicBezTo>
                  <a:cubicBezTo>
                    <a:pt x="351" y="1378"/>
                    <a:pt x="354" y="1368"/>
                    <a:pt x="336" y="1362"/>
                  </a:cubicBezTo>
                  <a:cubicBezTo>
                    <a:pt x="299" y="1345"/>
                    <a:pt x="298" y="1333"/>
                    <a:pt x="330" y="1333"/>
                  </a:cubicBezTo>
                  <a:cubicBezTo>
                    <a:pt x="333" y="1333"/>
                    <a:pt x="337" y="1334"/>
                    <a:pt x="342" y="1334"/>
                  </a:cubicBezTo>
                  <a:cubicBezTo>
                    <a:pt x="389" y="1328"/>
                    <a:pt x="389" y="1328"/>
                    <a:pt x="351" y="1306"/>
                  </a:cubicBezTo>
                  <a:cubicBezTo>
                    <a:pt x="315" y="1285"/>
                    <a:pt x="325" y="1249"/>
                    <a:pt x="365" y="1249"/>
                  </a:cubicBezTo>
                  <a:cubicBezTo>
                    <a:pt x="367" y="1249"/>
                    <a:pt x="368" y="1249"/>
                    <a:pt x="370" y="1249"/>
                  </a:cubicBezTo>
                  <a:cubicBezTo>
                    <a:pt x="373" y="1240"/>
                    <a:pt x="395" y="1240"/>
                    <a:pt x="376" y="1231"/>
                  </a:cubicBezTo>
                  <a:lnTo>
                    <a:pt x="398" y="1231"/>
                  </a:lnTo>
                  <a:cubicBezTo>
                    <a:pt x="401" y="1221"/>
                    <a:pt x="408" y="1212"/>
                    <a:pt x="408" y="1212"/>
                  </a:cubicBezTo>
                  <a:lnTo>
                    <a:pt x="386" y="1205"/>
                  </a:lnTo>
                  <a:cubicBezTo>
                    <a:pt x="392" y="1196"/>
                    <a:pt x="430" y="1149"/>
                    <a:pt x="461" y="1093"/>
                  </a:cubicBezTo>
                  <a:cubicBezTo>
                    <a:pt x="511" y="1005"/>
                    <a:pt x="524" y="992"/>
                    <a:pt x="502" y="986"/>
                  </a:cubicBezTo>
                  <a:cubicBezTo>
                    <a:pt x="473" y="977"/>
                    <a:pt x="469" y="966"/>
                    <a:pt x="483" y="966"/>
                  </a:cubicBezTo>
                  <a:cubicBezTo>
                    <a:pt x="489" y="966"/>
                    <a:pt x="499" y="968"/>
                    <a:pt x="511" y="974"/>
                  </a:cubicBezTo>
                  <a:cubicBezTo>
                    <a:pt x="517" y="964"/>
                    <a:pt x="542" y="961"/>
                    <a:pt x="555" y="948"/>
                  </a:cubicBezTo>
                  <a:cubicBezTo>
                    <a:pt x="562" y="937"/>
                    <a:pt x="570" y="928"/>
                    <a:pt x="580" y="928"/>
                  </a:cubicBezTo>
                  <a:cubicBezTo>
                    <a:pt x="584" y="928"/>
                    <a:pt x="588" y="929"/>
                    <a:pt x="592" y="933"/>
                  </a:cubicBezTo>
                  <a:lnTo>
                    <a:pt x="599" y="927"/>
                  </a:lnTo>
                  <a:cubicBezTo>
                    <a:pt x="583" y="889"/>
                    <a:pt x="608" y="848"/>
                    <a:pt x="649" y="845"/>
                  </a:cubicBezTo>
                  <a:cubicBezTo>
                    <a:pt x="665" y="833"/>
                    <a:pt x="671" y="817"/>
                    <a:pt x="668" y="798"/>
                  </a:cubicBezTo>
                  <a:cubicBezTo>
                    <a:pt x="668" y="781"/>
                    <a:pt x="668" y="774"/>
                    <a:pt x="672" y="774"/>
                  </a:cubicBezTo>
                  <a:cubicBezTo>
                    <a:pt x="676" y="774"/>
                    <a:pt x="681" y="777"/>
                    <a:pt x="690" y="782"/>
                  </a:cubicBezTo>
                  <a:cubicBezTo>
                    <a:pt x="693" y="787"/>
                    <a:pt x="699" y="788"/>
                    <a:pt x="706" y="788"/>
                  </a:cubicBezTo>
                  <a:cubicBezTo>
                    <a:pt x="725" y="788"/>
                    <a:pt x="749" y="773"/>
                    <a:pt x="730" y="748"/>
                  </a:cubicBezTo>
                  <a:lnTo>
                    <a:pt x="730" y="748"/>
                  </a:lnTo>
                  <a:lnTo>
                    <a:pt x="752" y="760"/>
                  </a:lnTo>
                  <a:cubicBezTo>
                    <a:pt x="753" y="761"/>
                    <a:pt x="753" y="761"/>
                    <a:pt x="753" y="761"/>
                  </a:cubicBezTo>
                  <a:lnTo>
                    <a:pt x="753" y="761"/>
                  </a:lnTo>
                  <a:cubicBezTo>
                    <a:pt x="700" y="867"/>
                    <a:pt x="785" y="1007"/>
                    <a:pt x="906" y="1007"/>
                  </a:cubicBezTo>
                  <a:cubicBezTo>
                    <a:pt x="932" y="1007"/>
                    <a:pt x="959" y="1001"/>
                    <a:pt x="987" y="986"/>
                  </a:cubicBezTo>
                  <a:cubicBezTo>
                    <a:pt x="1151" y="903"/>
                    <a:pt x="1075" y="669"/>
                    <a:pt x="922" y="662"/>
                  </a:cubicBezTo>
                  <a:lnTo>
                    <a:pt x="922" y="662"/>
                  </a:lnTo>
                  <a:cubicBezTo>
                    <a:pt x="924" y="661"/>
                    <a:pt x="927" y="659"/>
                    <a:pt x="931" y="657"/>
                  </a:cubicBezTo>
                  <a:cubicBezTo>
                    <a:pt x="956" y="648"/>
                    <a:pt x="956" y="579"/>
                    <a:pt x="953" y="538"/>
                  </a:cubicBezTo>
                  <a:cubicBezTo>
                    <a:pt x="945" y="517"/>
                    <a:pt x="941" y="507"/>
                    <a:pt x="942" y="507"/>
                  </a:cubicBezTo>
                  <a:lnTo>
                    <a:pt x="942" y="507"/>
                  </a:lnTo>
                  <a:cubicBezTo>
                    <a:pt x="944" y="507"/>
                    <a:pt x="950" y="516"/>
                    <a:pt x="962" y="535"/>
                  </a:cubicBezTo>
                  <a:cubicBezTo>
                    <a:pt x="966" y="547"/>
                    <a:pt x="971" y="550"/>
                    <a:pt x="977" y="550"/>
                  </a:cubicBezTo>
                  <a:cubicBezTo>
                    <a:pt x="980" y="550"/>
                    <a:pt x="984" y="549"/>
                    <a:pt x="987" y="547"/>
                  </a:cubicBezTo>
                  <a:lnTo>
                    <a:pt x="987" y="547"/>
                  </a:lnTo>
                  <a:cubicBezTo>
                    <a:pt x="997" y="566"/>
                    <a:pt x="987" y="569"/>
                    <a:pt x="978" y="572"/>
                  </a:cubicBezTo>
                  <a:lnTo>
                    <a:pt x="984" y="591"/>
                  </a:lnTo>
                  <a:cubicBezTo>
                    <a:pt x="996" y="609"/>
                    <a:pt x="1003" y="617"/>
                    <a:pt x="1008" y="617"/>
                  </a:cubicBezTo>
                  <a:cubicBezTo>
                    <a:pt x="1013" y="617"/>
                    <a:pt x="1014" y="605"/>
                    <a:pt x="1012" y="582"/>
                  </a:cubicBezTo>
                  <a:cubicBezTo>
                    <a:pt x="1012" y="570"/>
                    <a:pt x="1012" y="564"/>
                    <a:pt x="1015" y="564"/>
                  </a:cubicBezTo>
                  <a:cubicBezTo>
                    <a:pt x="1017" y="564"/>
                    <a:pt x="1021" y="568"/>
                    <a:pt x="1028" y="576"/>
                  </a:cubicBezTo>
                  <a:cubicBezTo>
                    <a:pt x="1039" y="588"/>
                    <a:pt x="1049" y="600"/>
                    <a:pt x="1053" y="600"/>
                  </a:cubicBezTo>
                  <a:cubicBezTo>
                    <a:pt x="1055" y="600"/>
                    <a:pt x="1055" y="597"/>
                    <a:pt x="1053" y="591"/>
                  </a:cubicBezTo>
                  <a:cubicBezTo>
                    <a:pt x="1056" y="590"/>
                    <a:pt x="1059" y="590"/>
                    <a:pt x="1062" y="590"/>
                  </a:cubicBezTo>
                  <a:cubicBezTo>
                    <a:pt x="1071" y="590"/>
                    <a:pt x="1080" y="594"/>
                    <a:pt x="1088" y="604"/>
                  </a:cubicBezTo>
                  <a:cubicBezTo>
                    <a:pt x="1106" y="597"/>
                    <a:pt x="1113" y="594"/>
                    <a:pt x="1110" y="576"/>
                  </a:cubicBezTo>
                  <a:cubicBezTo>
                    <a:pt x="1103" y="557"/>
                    <a:pt x="1113" y="554"/>
                    <a:pt x="1122" y="550"/>
                  </a:cubicBezTo>
                  <a:cubicBezTo>
                    <a:pt x="1132" y="547"/>
                    <a:pt x="1141" y="544"/>
                    <a:pt x="1135" y="525"/>
                  </a:cubicBezTo>
                  <a:cubicBezTo>
                    <a:pt x="1132" y="507"/>
                    <a:pt x="1135" y="482"/>
                    <a:pt x="1157" y="478"/>
                  </a:cubicBezTo>
                  <a:cubicBezTo>
                    <a:pt x="1164" y="469"/>
                    <a:pt x="1167" y="462"/>
                    <a:pt x="1171" y="462"/>
                  </a:cubicBezTo>
                  <a:cubicBezTo>
                    <a:pt x="1175" y="462"/>
                    <a:pt x="1179" y="472"/>
                    <a:pt x="1188" y="494"/>
                  </a:cubicBezTo>
                  <a:cubicBezTo>
                    <a:pt x="1192" y="507"/>
                    <a:pt x="1198" y="511"/>
                    <a:pt x="1205" y="511"/>
                  </a:cubicBezTo>
                  <a:cubicBezTo>
                    <a:pt x="1208" y="511"/>
                    <a:pt x="1210" y="511"/>
                    <a:pt x="1213" y="510"/>
                  </a:cubicBezTo>
                  <a:cubicBezTo>
                    <a:pt x="1213" y="510"/>
                    <a:pt x="1222" y="510"/>
                    <a:pt x="1235" y="529"/>
                  </a:cubicBezTo>
                  <a:cubicBezTo>
                    <a:pt x="1239" y="534"/>
                    <a:pt x="1241" y="536"/>
                    <a:pt x="1242" y="536"/>
                  </a:cubicBezTo>
                  <a:cubicBezTo>
                    <a:pt x="1246" y="536"/>
                    <a:pt x="1243" y="522"/>
                    <a:pt x="1241" y="507"/>
                  </a:cubicBezTo>
                  <a:lnTo>
                    <a:pt x="1235" y="466"/>
                  </a:lnTo>
                  <a:cubicBezTo>
                    <a:pt x="1235" y="466"/>
                    <a:pt x="1236" y="466"/>
                    <a:pt x="1236" y="466"/>
                  </a:cubicBezTo>
                  <a:cubicBezTo>
                    <a:pt x="1245" y="466"/>
                    <a:pt x="1260" y="504"/>
                    <a:pt x="1263" y="525"/>
                  </a:cubicBezTo>
                  <a:cubicBezTo>
                    <a:pt x="1271" y="545"/>
                    <a:pt x="1275" y="556"/>
                    <a:pt x="1276" y="556"/>
                  </a:cubicBezTo>
                  <a:cubicBezTo>
                    <a:pt x="1277" y="556"/>
                    <a:pt x="1276" y="545"/>
                    <a:pt x="1273" y="522"/>
                  </a:cubicBezTo>
                  <a:cubicBezTo>
                    <a:pt x="1273" y="509"/>
                    <a:pt x="1276" y="493"/>
                    <a:pt x="1286" y="493"/>
                  </a:cubicBezTo>
                  <a:cubicBezTo>
                    <a:pt x="1290" y="493"/>
                    <a:pt x="1295" y="495"/>
                    <a:pt x="1301" y="500"/>
                  </a:cubicBezTo>
                  <a:cubicBezTo>
                    <a:pt x="1306" y="499"/>
                    <a:pt x="1312" y="499"/>
                    <a:pt x="1317" y="499"/>
                  </a:cubicBezTo>
                  <a:cubicBezTo>
                    <a:pt x="1329" y="499"/>
                    <a:pt x="1339" y="503"/>
                    <a:pt x="1341" y="516"/>
                  </a:cubicBezTo>
                  <a:cubicBezTo>
                    <a:pt x="1346" y="523"/>
                    <a:pt x="1349" y="526"/>
                    <a:pt x="1352" y="526"/>
                  </a:cubicBezTo>
                  <a:cubicBezTo>
                    <a:pt x="1357" y="526"/>
                    <a:pt x="1360" y="516"/>
                    <a:pt x="1360" y="516"/>
                  </a:cubicBezTo>
                  <a:cubicBezTo>
                    <a:pt x="1365" y="505"/>
                    <a:pt x="1370" y="499"/>
                    <a:pt x="1378" y="499"/>
                  </a:cubicBezTo>
                  <a:cubicBezTo>
                    <a:pt x="1385" y="499"/>
                    <a:pt x="1395" y="504"/>
                    <a:pt x="1410" y="513"/>
                  </a:cubicBezTo>
                  <a:cubicBezTo>
                    <a:pt x="1434" y="535"/>
                    <a:pt x="1446" y="546"/>
                    <a:pt x="1452" y="546"/>
                  </a:cubicBezTo>
                  <a:cubicBezTo>
                    <a:pt x="1457" y="546"/>
                    <a:pt x="1457" y="536"/>
                    <a:pt x="1457" y="516"/>
                  </a:cubicBezTo>
                  <a:cubicBezTo>
                    <a:pt x="1457" y="503"/>
                    <a:pt x="1457" y="491"/>
                    <a:pt x="1459" y="491"/>
                  </a:cubicBezTo>
                  <a:cubicBezTo>
                    <a:pt x="1461" y="491"/>
                    <a:pt x="1463" y="497"/>
                    <a:pt x="1467" y="516"/>
                  </a:cubicBezTo>
                  <a:cubicBezTo>
                    <a:pt x="1469" y="521"/>
                    <a:pt x="1472" y="523"/>
                    <a:pt x="1475" y="523"/>
                  </a:cubicBezTo>
                  <a:cubicBezTo>
                    <a:pt x="1482" y="523"/>
                    <a:pt x="1492" y="508"/>
                    <a:pt x="1508" y="494"/>
                  </a:cubicBezTo>
                  <a:cubicBezTo>
                    <a:pt x="1517" y="469"/>
                    <a:pt x="1520" y="441"/>
                    <a:pt x="1520" y="413"/>
                  </a:cubicBezTo>
                  <a:cubicBezTo>
                    <a:pt x="1522" y="389"/>
                    <a:pt x="1523" y="379"/>
                    <a:pt x="1527" y="379"/>
                  </a:cubicBezTo>
                  <a:cubicBezTo>
                    <a:pt x="1529" y="379"/>
                    <a:pt x="1534" y="385"/>
                    <a:pt x="1542" y="394"/>
                  </a:cubicBezTo>
                  <a:cubicBezTo>
                    <a:pt x="1555" y="394"/>
                    <a:pt x="1564" y="416"/>
                    <a:pt x="1561" y="438"/>
                  </a:cubicBezTo>
                  <a:cubicBezTo>
                    <a:pt x="1561" y="456"/>
                    <a:pt x="1548" y="456"/>
                    <a:pt x="1548" y="456"/>
                  </a:cubicBezTo>
                  <a:lnTo>
                    <a:pt x="1539" y="456"/>
                  </a:lnTo>
                  <a:cubicBezTo>
                    <a:pt x="1539" y="475"/>
                    <a:pt x="1536" y="497"/>
                    <a:pt x="1558" y="497"/>
                  </a:cubicBezTo>
                  <a:cubicBezTo>
                    <a:pt x="1561" y="509"/>
                    <a:pt x="1565" y="515"/>
                    <a:pt x="1569" y="515"/>
                  </a:cubicBezTo>
                  <a:cubicBezTo>
                    <a:pt x="1572" y="515"/>
                    <a:pt x="1575" y="511"/>
                    <a:pt x="1577" y="500"/>
                  </a:cubicBezTo>
                  <a:cubicBezTo>
                    <a:pt x="1583" y="522"/>
                    <a:pt x="1602" y="525"/>
                    <a:pt x="1624" y="529"/>
                  </a:cubicBezTo>
                  <a:cubicBezTo>
                    <a:pt x="1642" y="529"/>
                    <a:pt x="1671" y="535"/>
                    <a:pt x="1677" y="557"/>
                  </a:cubicBezTo>
                  <a:cubicBezTo>
                    <a:pt x="1683" y="558"/>
                    <a:pt x="1689" y="559"/>
                    <a:pt x="1693" y="559"/>
                  </a:cubicBezTo>
                  <a:cubicBezTo>
                    <a:pt x="1701" y="559"/>
                    <a:pt x="1706" y="555"/>
                    <a:pt x="1708" y="541"/>
                  </a:cubicBezTo>
                  <a:cubicBezTo>
                    <a:pt x="1712" y="518"/>
                    <a:pt x="1716" y="509"/>
                    <a:pt x="1719" y="509"/>
                  </a:cubicBezTo>
                  <a:cubicBezTo>
                    <a:pt x="1721" y="509"/>
                    <a:pt x="1722" y="514"/>
                    <a:pt x="1721" y="522"/>
                  </a:cubicBezTo>
                  <a:cubicBezTo>
                    <a:pt x="1723" y="554"/>
                    <a:pt x="1789" y="593"/>
                    <a:pt x="1829" y="593"/>
                  </a:cubicBezTo>
                  <a:cubicBezTo>
                    <a:pt x="1841" y="593"/>
                    <a:pt x="1850" y="590"/>
                    <a:pt x="1855" y="582"/>
                  </a:cubicBezTo>
                  <a:lnTo>
                    <a:pt x="1874" y="588"/>
                  </a:lnTo>
                  <a:cubicBezTo>
                    <a:pt x="1884" y="608"/>
                    <a:pt x="1919" y="623"/>
                    <a:pt x="1942" y="623"/>
                  </a:cubicBezTo>
                  <a:cubicBezTo>
                    <a:pt x="1949" y="623"/>
                    <a:pt x="1955" y="622"/>
                    <a:pt x="1959" y="619"/>
                  </a:cubicBezTo>
                  <a:lnTo>
                    <a:pt x="1984" y="629"/>
                  </a:lnTo>
                  <a:cubicBezTo>
                    <a:pt x="1990" y="646"/>
                    <a:pt x="1995" y="654"/>
                    <a:pt x="2003" y="654"/>
                  </a:cubicBezTo>
                  <a:cubicBezTo>
                    <a:pt x="2008" y="654"/>
                    <a:pt x="2014" y="651"/>
                    <a:pt x="2022" y="644"/>
                  </a:cubicBezTo>
                  <a:cubicBezTo>
                    <a:pt x="2032" y="636"/>
                    <a:pt x="2040" y="624"/>
                    <a:pt x="2041" y="624"/>
                  </a:cubicBezTo>
                  <a:lnTo>
                    <a:pt x="2041" y="624"/>
                  </a:lnTo>
                  <a:cubicBezTo>
                    <a:pt x="2041" y="624"/>
                    <a:pt x="2040" y="626"/>
                    <a:pt x="2037" y="632"/>
                  </a:cubicBezTo>
                  <a:cubicBezTo>
                    <a:pt x="2031" y="651"/>
                    <a:pt x="2047" y="660"/>
                    <a:pt x="2084" y="676"/>
                  </a:cubicBezTo>
                  <a:cubicBezTo>
                    <a:pt x="2101" y="685"/>
                    <a:pt x="2109" y="690"/>
                    <a:pt x="2114" y="690"/>
                  </a:cubicBezTo>
                  <a:cubicBezTo>
                    <a:pt x="2119" y="690"/>
                    <a:pt x="2119" y="684"/>
                    <a:pt x="2119" y="673"/>
                  </a:cubicBezTo>
                  <a:cubicBezTo>
                    <a:pt x="2163" y="673"/>
                    <a:pt x="2153" y="692"/>
                    <a:pt x="2144" y="710"/>
                  </a:cubicBezTo>
                  <a:cubicBezTo>
                    <a:pt x="2130" y="726"/>
                    <a:pt x="2126" y="736"/>
                    <a:pt x="2132" y="736"/>
                  </a:cubicBezTo>
                  <a:cubicBezTo>
                    <a:pt x="2137" y="736"/>
                    <a:pt x="2152" y="726"/>
                    <a:pt x="2172" y="701"/>
                  </a:cubicBezTo>
                  <a:cubicBezTo>
                    <a:pt x="2185" y="686"/>
                    <a:pt x="2196" y="680"/>
                    <a:pt x="2203" y="680"/>
                  </a:cubicBezTo>
                  <a:cubicBezTo>
                    <a:pt x="2212" y="680"/>
                    <a:pt x="2215" y="688"/>
                    <a:pt x="2210" y="698"/>
                  </a:cubicBezTo>
                  <a:cubicBezTo>
                    <a:pt x="2203" y="708"/>
                    <a:pt x="2197" y="711"/>
                    <a:pt x="2192" y="711"/>
                  </a:cubicBezTo>
                  <a:cubicBezTo>
                    <a:pt x="2188" y="711"/>
                    <a:pt x="2184" y="709"/>
                    <a:pt x="2181" y="707"/>
                  </a:cubicBezTo>
                  <a:lnTo>
                    <a:pt x="2159" y="742"/>
                  </a:lnTo>
                  <a:cubicBezTo>
                    <a:pt x="2163" y="744"/>
                    <a:pt x="2166" y="746"/>
                    <a:pt x="2168" y="746"/>
                  </a:cubicBezTo>
                  <a:cubicBezTo>
                    <a:pt x="2172" y="746"/>
                    <a:pt x="2177" y="743"/>
                    <a:pt x="2188" y="735"/>
                  </a:cubicBezTo>
                  <a:cubicBezTo>
                    <a:pt x="2188" y="735"/>
                    <a:pt x="2188" y="736"/>
                    <a:pt x="2190" y="736"/>
                  </a:cubicBezTo>
                  <a:cubicBezTo>
                    <a:pt x="2194" y="736"/>
                    <a:pt x="2201" y="734"/>
                    <a:pt x="2216" y="726"/>
                  </a:cubicBezTo>
                  <a:cubicBezTo>
                    <a:pt x="2235" y="717"/>
                    <a:pt x="2247" y="695"/>
                    <a:pt x="2247" y="673"/>
                  </a:cubicBezTo>
                  <a:cubicBezTo>
                    <a:pt x="2249" y="660"/>
                    <a:pt x="2252" y="657"/>
                    <a:pt x="2256" y="657"/>
                  </a:cubicBezTo>
                  <a:cubicBezTo>
                    <a:pt x="2258" y="657"/>
                    <a:pt x="2262" y="659"/>
                    <a:pt x="2266" y="660"/>
                  </a:cubicBezTo>
                  <a:cubicBezTo>
                    <a:pt x="2275" y="685"/>
                    <a:pt x="2263" y="710"/>
                    <a:pt x="2244" y="720"/>
                  </a:cubicBezTo>
                  <a:cubicBezTo>
                    <a:pt x="2243" y="719"/>
                    <a:pt x="2241" y="718"/>
                    <a:pt x="2240" y="718"/>
                  </a:cubicBezTo>
                  <a:cubicBezTo>
                    <a:pt x="2231" y="718"/>
                    <a:pt x="2221" y="735"/>
                    <a:pt x="2213" y="751"/>
                  </a:cubicBezTo>
                  <a:cubicBezTo>
                    <a:pt x="2208" y="757"/>
                    <a:pt x="2213" y="759"/>
                    <a:pt x="2223" y="759"/>
                  </a:cubicBezTo>
                  <a:cubicBezTo>
                    <a:pt x="2242" y="759"/>
                    <a:pt x="2277" y="750"/>
                    <a:pt x="2297" y="729"/>
                  </a:cubicBezTo>
                  <a:cubicBezTo>
                    <a:pt x="2302" y="723"/>
                    <a:pt x="2305" y="719"/>
                    <a:pt x="2306" y="719"/>
                  </a:cubicBezTo>
                  <a:lnTo>
                    <a:pt x="2306" y="719"/>
                  </a:lnTo>
                  <a:cubicBezTo>
                    <a:pt x="2306" y="719"/>
                    <a:pt x="2300" y="727"/>
                    <a:pt x="2285" y="748"/>
                  </a:cubicBezTo>
                  <a:cubicBezTo>
                    <a:pt x="2275" y="767"/>
                    <a:pt x="2291" y="776"/>
                    <a:pt x="2307" y="789"/>
                  </a:cubicBezTo>
                  <a:cubicBezTo>
                    <a:pt x="2317" y="796"/>
                    <a:pt x="2324" y="801"/>
                    <a:pt x="2329" y="801"/>
                  </a:cubicBezTo>
                  <a:cubicBezTo>
                    <a:pt x="2334" y="801"/>
                    <a:pt x="2339" y="797"/>
                    <a:pt x="2344" y="789"/>
                  </a:cubicBezTo>
                  <a:cubicBezTo>
                    <a:pt x="2355" y="775"/>
                    <a:pt x="2366" y="759"/>
                    <a:pt x="2375" y="759"/>
                  </a:cubicBezTo>
                  <a:cubicBezTo>
                    <a:pt x="2376" y="759"/>
                    <a:pt x="2377" y="760"/>
                    <a:pt x="2379" y="760"/>
                  </a:cubicBezTo>
                  <a:cubicBezTo>
                    <a:pt x="2369" y="754"/>
                    <a:pt x="2382" y="739"/>
                    <a:pt x="2394" y="723"/>
                  </a:cubicBezTo>
                  <a:cubicBezTo>
                    <a:pt x="2394" y="739"/>
                    <a:pt x="2398" y="757"/>
                    <a:pt x="2394" y="773"/>
                  </a:cubicBezTo>
                  <a:cubicBezTo>
                    <a:pt x="2385" y="820"/>
                    <a:pt x="2388" y="851"/>
                    <a:pt x="2419" y="876"/>
                  </a:cubicBezTo>
                  <a:cubicBezTo>
                    <a:pt x="2435" y="889"/>
                    <a:pt x="2460" y="908"/>
                    <a:pt x="2454" y="933"/>
                  </a:cubicBezTo>
                  <a:cubicBezTo>
                    <a:pt x="2463" y="940"/>
                    <a:pt x="2469" y="945"/>
                    <a:pt x="2475" y="945"/>
                  </a:cubicBezTo>
                  <a:cubicBezTo>
                    <a:pt x="2480" y="945"/>
                    <a:pt x="2485" y="943"/>
                    <a:pt x="2492" y="936"/>
                  </a:cubicBezTo>
                  <a:lnTo>
                    <a:pt x="2507" y="948"/>
                  </a:lnTo>
                  <a:cubicBezTo>
                    <a:pt x="2501" y="966"/>
                    <a:pt x="2506" y="977"/>
                    <a:pt x="2516" y="977"/>
                  </a:cubicBezTo>
                  <a:cubicBezTo>
                    <a:pt x="2520" y="977"/>
                    <a:pt x="2524" y="975"/>
                    <a:pt x="2529" y="970"/>
                  </a:cubicBezTo>
                  <a:cubicBezTo>
                    <a:pt x="2532" y="970"/>
                    <a:pt x="2534" y="969"/>
                    <a:pt x="2536" y="969"/>
                  </a:cubicBezTo>
                  <a:cubicBezTo>
                    <a:pt x="2550" y="969"/>
                    <a:pt x="2546" y="987"/>
                    <a:pt x="2551" y="992"/>
                  </a:cubicBezTo>
                  <a:cubicBezTo>
                    <a:pt x="2544" y="1013"/>
                    <a:pt x="2540" y="1024"/>
                    <a:pt x="2542" y="1024"/>
                  </a:cubicBezTo>
                  <a:cubicBezTo>
                    <a:pt x="2544" y="1024"/>
                    <a:pt x="2553" y="1011"/>
                    <a:pt x="2573" y="983"/>
                  </a:cubicBezTo>
                  <a:cubicBezTo>
                    <a:pt x="2586" y="970"/>
                    <a:pt x="2589" y="948"/>
                    <a:pt x="2579" y="933"/>
                  </a:cubicBezTo>
                  <a:lnTo>
                    <a:pt x="2554" y="911"/>
                  </a:lnTo>
                  <a:lnTo>
                    <a:pt x="2592" y="917"/>
                  </a:lnTo>
                  <a:cubicBezTo>
                    <a:pt x="2599" y="921"/>
                    <a:pt x="2606" y="922"/>
                    <a:pt x="2613" y="922"/>
                  </a:cubicBezTo>
                  <a:cubicBezTo>
                    <a:pt x="2624" y="922"/>
                    <a:pt x="2635" y="918"/>
                    <a:pt x="2645" y="908"/>
                  </a:cubicBezTo>
                  <a:cubicBezTo>
                    <a:pt x="2645" y="908"/>
                    <a:pt x="2655" y="900"/>
                    <a:pt x="2662" y="900"/>
                  </a:cubicBezTo>
                  <a:cubicBezTo>
                    <a:pt x="2664" y="900"/>
                    <a:pt x="2666" y="900"/>
                    <a:pt x="2667" y="901"/>
                  </a:cubicBezTo>
                  <a:lnTo>
                    <a:pt x="2639" y="933"/>
                  </a:lnTo>
                  <a:cubicBezTo>
                    <a:pt x="2617" y="939"/>
                    <a:pt x="2601" y="952"/>
                    <a:pt x="2589" y="970"/>
                  </a:cubicBezTo>
                  <a:cubicBezTo>
                    <a:pt x="2572" y="998"/>
                    <a:pt x="2572" y="1025"/>
                    <a:pt x="2584" y="1025"/>
                  </a:cubicBezTo>
                  <a:cubicBezTo>
                    <a:pt x="2588" y="1025"/>
                    <a:pt x="2594" y="1022"/>
                    <a:pt x="2601" y="1014"/>
                  </a:cubicBezTo>
                  <a:cubicBezTo>
                    <a:pt x="2611" y="1021"/>
                    <a:pt x="2611" y="1021"/>
                    <a:pt x="2601" y="1042"/>
                  </a:cubicBezTo>
                  <a:cubicBezTo>
                    <a:pt x="2592" y="1051"/>
                    <a:pt x="2592" y="1057"/>
                    <a:pt x="2599" y="1057"/>
                  </a:cubicBezTo>
                  <a:cubicBezTo>
                    <a:pt x="2605" y="1057"/>
                    <a:pt x="2616" y="1054"/>
                    <a:pt x="2633" y="1046"/>
                  </a:cubicBezTo>
                  <a:cubicBezTo>
                    <a:pt x="2646" y="1037"/>
                    <a:pt x="2655" y="1033"/>
                    <a:pt x="2661" y="1033"/>
                  </a:cubicBezTo>
                  <a:cubicBezTo>
                    <a:pt x="2669" y="1033"/>
                    <a:pt x="2667" y="1044"/>
                    <a:pt x="2651" y="1068"/>
                  </a:cubicBezTo>
                  <a:cubicBezTo>
                    <a:pt x="2639" y="1104"/>
                    <a:pt x="2655" y="1131"/>
                    <a:pt x="2670" y="1131"/>
                  </a:cubicBezTo>
                  <a:cubicBezTo>
                    <a:pt x="2674" y="1131"/>
                    <a:pt x="2677" y="1130"/>
                    <a:pt x="2680" y="1127"/>
                  </a:cubicBezTo>
                  <a:cubicBezTo>
                    <a:pt x="2690" y="1118"/>
                    <a:pt x="2698" y="1115"/>
                    <a:pt x="2705" y="1115"/>
                  </a:cubicBezTo>
                  <a:cubicBezTo>
                    <a:pt x="2720" y="1115"/>
                    <a:pt x="2727" y="1131"/>
                    <a:pt x="2720" y="1146"/>
                  </a:cubicBezTo>
                  <a:cubicBezTo>
                    <a:pt x="2712" y="1164"/>
                    <a:pt x="2718" y="1172"/>
                    <a:pt x="2733" y="1172"/>
                  </a:cubicBezTo>
                  <a:cubicBezTo>
                    <a:pt x="2736" y="1172"/>
                    <a:pt x="2739" y="1171"/>
                    <a:pt x="2742" y="1171"/>
                  </a:cubicBezTo>
                  <a:lnTo>
                    <a:pt x="2742" y="1171"/>
                  </a:lnTo>
                  <a:cubicBezTo>
                    <a:pt x="2729" y="1182"/>
                    <a:pt x="2720" y="1200"/>
                    <a:pt x="2733" y="1200"/>
                  </a:cubicBezTo>
                  <a:cubicBezTo>
                    <a:pt x="2734" y="1200"/>
                    <a:pt x="2736" y="1200"/>
                    <a:pt x="2739" y="1199"/>
                  </a:cubicBezTo>
                  <a:cubicBezTo>
                    <a:pt x="2739" y="1199"/>
                    <a:pt x="2740" y="1201"/>
                    <a:pt x="2743" y="1201"/>
                  </a:cubicBezTo>
                  <a:cubicBezTo>
                    <a:pt x="2746" y="1201"/>
                    <a:pt x="2750" y="1198"/>
                    <a:pt x="2755" y="1187"/>
                  </a:cubicBezTo>
                  <a:lnTo>
                    <a:pt x="2802" y="1177"/>
                  </a:lnTo>
                  <a:cubicBezTo>
                    <a:pt x="2796" y="1168"/>
                    <a:pt x="2811" y="1155"/>
                    <a:pt x="2827" y="1143"/>
                  </a:cubicBezTo>
                  <a:cubicBezTo>
                    <a:pt x="2829" y="1141"/>
                    <a:pt x="2831" y="1140"/>
                    <a:pt x="2833" y="1140"/>
                  </a:cubicBezTo>
                  <a:cubicBezTo>
                    <a:pt x="2845" y="1140"/>
                    <a:pt x="2850" y="1184"/>
                    <a:pt x="2817" y="1231"/>
                  </a:cubicBezTo>
                  <a:lnTo>
                    <a:pt x="2796" y="1274"/>
                  </a:lnTo>
                  <a:lnTo>
                    <a:pt x="2796" y="1274"/>
                  </a:lnTo>
                  <a:lnTo>
                    <a:pt x="2830" y="1249"/>
                  </a:lnTo>
                  <a:lnTo>
                    <a:pt x="2830" y="1249"/>
                  </a:lnTo>
                  <a:cubicBezTo>
                    <a:pt x="2836" y="1256"/>
                    <a:pt x="2843" y="1265"/>
                    <a:pt x="2827" y="1278"/>
                  </a:cubicBezTo>
                  <a:cubicBezTo>
                    <a:pt x="2808" y="1290"/>
                    <a:pt x="2808" y="1290"/>
                    <a:pt x="2814" y="1299"/>
                  </a:cubicBezTo>
                  <a:cubicBezTo>
                    <a:pt x="2814" y="1299"/>
                    <a:pt x="2817" y="1303"/>
                    <a:pt x="2822" y="1303"/>
                  </a:cubicBezTo>
                  <a:cubicBezTo>
                    <a:pt x="2826" y="1303"/>
                    <a:pt x="2832" y="1301"/>
                    <a:pt x="2839" y="1296"/>
                  </a:cubicBezTo>
                  <a:cubicBezTo>
                    <a:pt x="2856" y="1283"/>
                    <a:pt x="2864" y="1277"/>
                    <a:pt x="2866" y="1277"/>
                  </a:cubicBezTo>
                  <a:lnTo>
                    <a:pt x="2866" y="1277"/>
                  </a:lnTo>
                  <a:cubicBezTo>
                    <a:pt x="2868" y="1277"/>
                    <a:pt x="2866" y="1281"/>
                    <a:pt x="2861" y="1290"/>
                  </a:cubicBezTo>
                  <a:cubicBezTo>
                    <a:pt x="2842" y="1314"/>
                    <a:pt x="2839" y="1326"/>
                    <a:pt x="2852" y="1326"/>
                  </a:cubicBezTo>
                  <a:cubicBezTo>
                    <a:pt x="2858" y="1326"/>
                    <a:pt x="2867" y="1323"/>
                    <a:pt x="2880" y="1318"/>
                  </a:cubicBezTo>
                  <a:cubicBezTo>
                    <a:pt x="2896" y="1306"/>
                    <a:pt x="2905" y="1300"/>
                    <a:pt x="2907" y="1300"/>
                  </a:cubicBezTo>
                  <a:lnTo>
                    <a:pt x="2907" y="1300"/>
                  </a:lnTo>
                  <a:cubicBezTo>
                    <a:pt x="2908" y="1300"/>
                    <a:pt x="2901" y="1308"/>
                    <a:pt x="2886" y="1325"/>
                  </a:cubicBezTo>
                  <a:cubicBezTo>
                    <a:pt x="2868" y="1337"/>
                    <a:pt x="2858" y="1359"/>
                    <a:pt x="2865" y="1368"/>
                  </a:cubicBezTo>
                  <a:lnTo>
                    <a:pt x="2880" y="1356"/>
                  </a:lnTo>
                  <a:cubicBezTo>
                    <a:pt x="2895" y="1345"/>
                    <a:pt x="2904" y="1341"/>
                    <a:pt x="2910" y="1341"/>
                  </a:cubicBezTo>
                  <a:cubicBezTo>
                    <a:pt x="2917" y="1341"/>
                    <a:pt x="2917" y="1349"/>
                    <a:pt x="2912" y="1362"/>
                  </a:cubicBezTo>
                  <a:cubicBezTo>
                    <a:pt x="2893" y="1372"/>
                    <a:pt x="2899" y="1381"/>
                    <a:pt x="2927" y="1387"/>
                  </a:cubicBezTo>
                  <a:cubicBezTo>
                    <a:pt x="2940" y="1406"/>
                    <a:pt x="2946" y="1415"/>
                    <a:pt x="2927" y="1425"/>
                  </a:cubicBezTo>
                  <a:cubicBezTo>
                    <a:pt x="2908" y="1439"/>
                    <a:pt x="2899" y="1445"/>
                    <a:pt x="2903" y="1445"/>
                  </a:cubicBezTo>
                  <a:cubicBezTo>
                    <a:pt x="2905" y="1445"/>
                    <a:pt x="2915" y="1441"/>
                    <a:pt x="2933" y="1434"/>
                  </a:cubicBezTo>
                  <a:cubicBezTo>
                    <a:pt x="2939" y="1433"/>
                    <a:pt x="2943" y="1433"/>
                    <a:pt x="2946" y="1433"/>
                  </a:cubicBezTo>
                  <a:cubicBezTo>
                    <a:pt x="2955" y="1433"/>
                    <a:pt x="2954" y="1439"/>
                    <a:pt x="2949" y="1462"/>
                  </a:cubicBezTo>
                  <a:cubicBezTo>
                    <a:pt x="2937" y="1481"/>
                    <a:pt x="2937" y="1481"/>
                    <a:pt x="2962" y="1481"/>
                  </a:cubicBezTo>
                  <a:cubicBezTo>
                    <a:pt x="2996" y="1459"/>
                    <a:pt x="3015" y="1447"/>
                    <a:pt x="3009" y="1437"/>
                  </a:cubicBezTo>
                  <a:cubicBezTo>
                    <a:pt x="3002" y="1428"/>
                    <a:pt x="3002" y="1428"/>
                    <a:pt x="3021" y="1419"/>
                  </a:cubicBezTo>
                  <a:lnTo>
                    <a:pt x="3031" y="1434"/>
                  </a:lnTo>
                  <a:cubicBezTo>
                    <a:pt x="3037" y="1444"/>
                    <a:pt x="3043" y="1453"/>
                    <a:pt x="3071" y="1462"/>
                  </a:cubicBezTo>
                  <a:cubicBezTo>
                    <a:pt x="3077" y="1464"/>
                    <a:pt x="3082" y="1465"/>
                    <a:pt x="3087" y="1465"/>
                  </a:cubicBezTo>
                  <a:cubicBezTo>
                    <a:pt x="3113" y="1465"/>
                    <a:pt x="3132" y="1448"/>
                    <a:pt x="3109" y="1440"/>
                  </a:cubicBezTo>
                  <a:lnTo>
                    <a:pt x="3118" y="1419"/>
                  </a:lnTo>
                  <a:cubicBezTo>
                    <a:pt x="3154" y="1399"/>
                    <a:pt x="3162" y="1384"/>
                    <a:pt x="3149" y="1384"/>
                  </a:cubicBezTo>
                  <a:cubicBezTo>
                    <a:pt x="3142" y="1384"/>
                    <a:pt x="3128" y="1388"/>
                    <a:pt x="3109" y="1400"/>
                  </a:cubicBezTo>
                  <a:cubicBezTo>
                    <a:pt x="3082" y="1417"/>
                    <a:pt x="3068" y="1426"/>
                    <a:pt x="3066" y="1426"/>
                  </a:cubicBezTo>
                  <a:cubicBezTo>
                    <a:pt x="3063" y="1426"/>
                    <a:pt x="3070" y="1418"/>
                    <a:pt x="3084" y="1403"/>
                  </a:cubicBezTo>
                  <a:cubicBezTo>
                    <a:pt x="3118" y="1381"/>
                    <a:pt x="3115" y="1372"/>
                    <a:pt x="3109" y="1362"/>
                  </a:cubicBezTo>
                  <a:cubicBezTo>
                    <a:pt x="3103" y="1350"/>
                    <a:pt x="3103" y="1350"/>
                    <a:pt x="3118" y="1340"/>
                  </a:cubicBezTo>
                  <a:cubicBezTo>
                    <a:pt x="3137" y="1328"/>
                    <a:pt x="3150" y="1309"/>
                    <a:pt x="3143" y="1299"/>
                  </a:cubicBezTo>
                  <a:cubicBezTo>
                    <a:pt x="3140" y="1293"/>
                    <a:pt x="3139" y="1290"/>
                    <a:pt x="3136" y="1290"/>
                  </a:cubicBezTo>
                  <a:cubicBezTo>
                    <a:pt x="3132" y="1290"/>
                    <a:pt x="3128" y="1293"/>
                    <a:pt x="3118" y="1299"/>
                  </a:cubicBezTo>
                  <a:cubicBezTo>
                    <a:pt x="3116" y="1306"/>
                    <a:pt x="3112" y="1309"/>
                    <a:pt x="3110" y="1309"/>
                  </a:cubicBezTo>
                  <a:cubicBezTo>
                    <a:pt x="3105" y="1309"/>
                    <a:pt x="3105" y="1292"/>
                    <a:pt x="3125" y="1268"/>
                  </a:cubicBezTo>
                  <a:cubicBezTo>
                    <a:pt x="3129" y="1258"/>
                    <a:pt x="3131" y="1252"/>
                    <a:pt x="3129" y="1252"/>
                  </a:cubicBezTo>
                  <a:cubicBezTo>
                    <a:pt x="3126" y="1252"/>
                    <a:pt x="3117" y="1258"/>
                    <a:pt x="3100" y="1271"/>
                  </a:cubicBezTo>
                  <a:cubicBezTo>
                    <a:pt x="3089" y="1278"/>
                    <a:pt x="3081" y="1281"/>
                    <a:pt x="3075" y="1281"/>
                  </a:cubicBezTo>
                  <a:cubicBezTo>
                    <a:pt x="3061" y="1281"/>
                    <a:pt x="3061" y="1265"/>
                    <a:pt x="3081" y="1243"/>
                  </a:cubicBezTo>
                  <a:lnTo>
                    <a:pt x="3068" y="1224"/>
                  </a:lnTo>
                  <a:cubicBezTo>
                    <a:pt x="3066" y="1222"/>
                    <a:pt x="3064" y="1220"/>
                    <a:pt x="3061" y="1220"/>
                  </a:cubicBezTo>
                  <a:cubicBezTo>
                    <a:pt x="3053" y="1220"/>
                    <a:pt x="3041" y="1228"/>
                    <a:pt x="3027" y="1237"/>
                  </a:cubicBezTo>
                  <a:cubicBezTo>
                    <a:pt x="3010" y="1250"/>
                    <a:pt x="3001" y="1256"/>
                    <a:pt x="2999" y="1256"/>
                  </a:cubicBezTo>
                  <a:cubicBezTo>
                    <a:pt x="2996" y="1256"/>
                    <a:pt x="2999" y="1251"/>
                    <a:pt x="3006" y="1240"/>
                  </a:cubicBezTo>
                  <a:cubicBezTo>
                    <a:pt x="3012" y="1227"/>
                    <a:pt x="3021" y="1215"/>
                    <a:pt x="3031" y="1209"/>
                  </a:cubicBezTo>
                  <a:cubicBezTo>
                    <a:pt x="3049" y="1196"/>
                    <a:pt x="3043" y="1187"/>
                    <a:pt x="3037" y="1177"/>
                  </a:cubicBezTo>
                  <a:cubicBezTo>
                    <a:pt x="3032" y="1170"/>
                    <a:pt x="3022" y="1157"/>
                    <a:pt x="3010" y="1157"/>
                  </a:cubicBezTo>
                  <a:cubicBezTo>
                    <a:pt x="3007" y="1157"/>
                    <a:pt x="3003" y="1159"/>
                    <a:pt x="2999" y="1162"/>
                  </a:cubicBezTo>
                  <a:lnTo>
                    <a:pt x="3015" y="1149"/>
                  </a:lnTo>
                  <a:cubicBezTo>
                    <a:pt x="3011" y="1142"/>
                    <a:pt x="3017" y="1134"/>
                    <a:pt x="3016" y="1134"/>
                  </a:cubicBezTo>
                  <a:lnTo>
                    <a:pt x="3016" y="1134"/>
                  </a:lnTo>
                  <a:cubicBezTo>
                    <a:pt x="3015" y="1134"/>
                    <a:pt x="3013" y="1136"/>
                    <a:pt x="3009" y="1140"/>
                  </a:cubicBezTo>
                  <a:cubicBezTo>
                    <a:pt x="3009" y="1140"/>
                    <a:pt x="3002" y="1130"/>
                    <a:pt x="3006" y="1099"/>
                  </a:cubicBezTo>
                  <a:cubicBezTo>
                    <a:pt x="3007" y="1085"/>
                    <a:pt x="2997" y="1077"/>
                    <a:pt x="2984" y="1077"/>
                  </a:cubicBezTo>
                  <a:cubicBezTo>
                    <a:pt x="2968" y="1077"/>
                    <a:pt x="2948" y="1090"/>
                    <a:pt x="2943" y="1118"/>
                  </a:cubicBezTo>
                  <a:cubicBezTo>
                    <a:pt x="2946" y="1122"/>
                    <a:pt x="2947" y="1124"/>
                    <a:pt x="2947" y="1124"/>
                  </a:cubicBezTo>
                  <a:cubicBezTo>
                    <a:pt x="2946" y="1124"/>
                    <a:pt x="2942" y="1120"/>
                    <a:pt x="2933" y="1111"/>
                  </a:cubicBezTo>
                  <a:cubicBezTo>
                    <a:pt x="2932" y="1109"/>
                    <a:pt x="2929" y="1108"/>
                    <a:pt x="2927" y="1108"/>
                  </a:cubicBezTo>
                  <a:cubicBezTo>
                    <a:pt x="2920" y="1108"/>
                    <a:pt x="2912" y="1115"/>
                    <a:pt x="2912" y="1115"/>
                  </a:cubicBezTo>
                  <a:cubicBezTo>
                    <a:pt x="2906" y="1119"/>
                    <a:pt x="2902" y="1121"/>
                    <a:pt x="2898" y="1121"/>
                  </a:cubicBezTo>
                  <a:cubicBezTo>
                    <a:pt x="2891" y="1121"/>
                    <a:pt x="2886" y="1114"/>
                    <a:pt x="2880" y="1108"/>
                  </a:cubicBezTo>
                  <a:lnTo>
                    <a:pt x="2915" y="1083"/>
                  </a:lnTo>
                  <a:cubicBezTo>
                    <a:pt x="2955" y="1061"/>
                    <a:pt x="2966" y="1039"/>
                    <a:pt x="2950" y="1039"/>
                  </a:cubicBezTo>
                  <a:cubicBezTo>
                    <a:pt x="2943" y="1039"/>
                    <a:pt x="2931" y="1043"/>
                    <a:pt x="2915" y="1052"/>
                  </a:cubicBezTo>
                  <a:lnTo>
                    <a:pt x="2930" y="1039"/>
                  </a:lnTo>
                  <a:cubicBezTo>
                    <a:pt x="2949" y="1027"/>
                    <a:pt x="2940" y="1017"/>
                    <a:pt x="2908" y="1011"/>
                  </a:cubicBezTo>
                  <a:cubicBezTo>
                    <a:pt x="2908" y="1010"/>
                    <a:pt x="2906" y="1010"/>
                    <a:pt x="2904" y="1010"/>
                  </a:cubicBezTo>
                  <a:cubicBezTo>
                    <a:pt x="2892" y="1010"/>
                    <a:pt x="2862" y="1025"/>
                    <a:pt x="2849" y="1036"/>
                  </a:cubicBezTo>
                  <a:cubicBezTo>
                    <a:pt x="2843" y="1041"/>
                    <a:pt x="2837" y="1043"/>
                    <a:pt x="2833" y="1043"/>
                  </a:cubicBezTo>
                  <a:cubicBezTo>
                    <a:pt x="2827" y="1043"/>
                    <a:pt x="2824" y="1039"/>
                    <a:pt x="2824" y="1039"/>
                  </a:cubicBezTo>
                  <a:cubicBezTo>
                    <a:pt x="2817" y="1033"/>
                    <a:pt x="2817" y="1033"/>
                    <a:pt x="2833" y="1017"/>
                  </a:cubicBezTo>
                  <a:cubicBezTo>
                    <a:pt x="2856" y="999"/>
                    <a:pt x="2854" y="985"/>
                    <a:pt x="2837" y="985"/>
                  </a:cubicBezTo>
                  <a:cubicBezTo>
                    <a:pt x="2831" y="985"/>
                    <a:pt x="2822" y="987"/>
                    <a:pt x="2811" y="992"/>
                  </a:cubicBezTo>
                  <a:lnTo>
                    <a:pt x="2827" y="980"/>
                  </a:lnTo>
                  <a:cubicBezTo>
                    <a:pt x="2843" y="964"/>
                    <a:pt x="2849" y="942"/>
                    <a:pt x="2796" y="914"/>
                  </a:cubicBezTo>
                  <a:cubicBezTo>
                    <a:pt x="2764" y="883"/>
                    <a:pt x="2742" y="858"/>
                    <a:pt x="2755" y="842"/>
                  </a:cubicBezTo>
                  <a:cubicBezTo>
                    <a:pt x="2763" y="833"/>
                    <a:pt x="2748" y="828"/>
                    <a:pt x="2726" y="828"/>
                  </a:cubicBezTo>
                  <a:cubicBezTo>
                    <a:pt x="2707" y="828"/>
                    <a:pt x="2684" y="832"/>
                    <a:pt x="2664" y="839"/>
                  </a:cubicBezTo>
                  <a:cubicBezTo>
                    <a:pt x="2680" y="826"/>
                    <a:pt x="2670" y="817"/>
                    <a:pt x="2655" y="801"/>
                  </a:cubicBezTo>
                  <a:cubicBezTo>
                    <a:pt x="2629" y="779"/>
                    <a:pt x="2629" y="779"/>
                    <a:pt x="2642" y="764"/>
                  </a:cubicBezTo>
                  <a:cubicBezTo>
                    <a:pt x="2663" y="750"/>
                    <a:pt x="2672" y="743"/>
                    <a:pt x="2668" y="743"/>
                  </a:cubicBezTo>
                  <a:cubicBezTo>
                    <a:pt x="2665" y="743"/>
                    <a:pt x="2653" y="747"/>
                    <a:pt x="2633" y="754"/>
                  </a:cubicBezTo>
                  <a:cubicBezTo>
                    <a:pt x="2625" y="760"/>
                    <a:pt x="2618" y="762"/>
                    <a:pt x="2613" y="762"/>
                  </a:cubicBezTo>
                  <a:cubicBezTo>
                    <a:pt x="2595" y="762"/>
                    <a:pt x="2592" y="734"/>
                    <a:pt x="2614" y="710"/>
                  </a:cubicBezTo>
                  <a:cubicBezTo>
                    <a:pt x="2626" y="695"/>
                    <a:pt x="2617" y="685"/>
                    <a:pt x="2601" y="670"/>
                  </a:cubicBezTo>
                  <a:cubicBezTo>
                    <a:pt x="2596" y="672"/>
                    <a:pt x="2591" y="673"/>
                    <a:pt x="2586" y="673"/>
                  </a:cubicBezTo>
                  <a:cubicBezTo>
                    <a:pt x="2570" y="673"/>
                    <a:pt x="2556" y="663"/>
                    <a:pt x="2542" y="651"/>
                  </a:cubicBezTo>
                  <a:cubicBezTo>
                    <a:pt x="2529" y="641"/>
                    <a:pt x="2522" y="636"/>
                    <a:pt x="2516" y="636"/>
                  </a:cubicBezTo>
                  <a:cubicBezTo>
                    <a:pt x="2509" y="636"/>
                    <a:pt x="2502" y="644"/>
                    <a:pt x="2488" y="663"/>
                  </a:cubicBezTo>
                  <a:cubicBezTo>
                    <a:pt x="2475" y="681"/>
                    <a:pt x="2468" y="687"/>
                    <a:pt x="2460" y="687"/>
                  </a:cubicBezTo>
                  <a:cubicBezTo>
                    <a:pt x="2454" y="687"/>
                    <a:pt x="2447" y="682"/>
                    <a:pt x="2438" y="676"/>
                  </a:cubicBezTo>
                  <a:cubicBezTo>
                    <a:pt x="2429" y="670"/>
                    <a:pt x="2419" y="663"/>
                    <a:pt x="2432" y="648"/>
                  </a:cubicBezTo>
                  <a:cubicBezTo>
                    <a:pt x="2432" y="648"/>
                    <a:pt x="2435" y="623"/>
                    <a:pt x="2426" y="616"/>
                  </a:cubicBezTo>
                  <a:cubicBezTo>
                    <a:pt x="2416" y="610"/>
                    <a:pt x="2407" y="604"/>
                    <a:pt x="2419" y="585"/>
                  </a:cubicBezTo>
                  <a:cubicBezTo>
                    <a:pt x="2419" y="572"/>
                    <a:pt x="2413" y="557"/>
                    <a:pt x="2404" y="550"/>
                  </a:cubicBezTo>
                  <a:cubicBezTo>
                    <a:pt x="2382" y="538"/>
                    <a:pt x="2363" y="525"/>
                    <a:pt x="2376" y="507"/>
                  </a:cubicBezTo>
                  <a:cubicBezTo>
                    <a:pt x="2372" y="504"/>
                    <a:pt x="2370" y="503"/>
                    <a:pt x="2368" y="503"/>
                  </a:cubicBezTo>
                  <a:cubicBezTo>
                    <a:pt x="2365" y="503"/>
                    <a:pt x="2362" y="507"/>
                    <a:pt x="2354" y="519"/>
                  </a:cubicBezTo>
                  <a:cubicBezTo>
                    <a:pt x="2349" y="528"/>
                    <a:pt x="2342" y="535"/>
                    <a:pt x="2332" y="535"/>
                  </a:cubicBezTo>
                  <a:cubicBezTo>
                    <a:pt x="2321" y="535"/>
                    <a:pt x="2309" y="528"/>
                    <a:pt x="2294" y="507"/>
                  </a:cubicBezTo>
                  <a:cubicBezTo>
                    <a:pt x="2282" y="498"/>
                    <a:pt x="2264" y="489"/>
                    <a:pt x="2250" y="489"/>
                  </a:cubicBezTo>
                  <a:cubicBezTo>
                    <a:pt x="2243" y="489"/>
                    <a:pt x="2238" y="491"/>
                    <a:pt x="2235" y="497"/>
                  </a:cubicBezTo>
                  <a:cubicBezTo>
                    <a:pt x="2225" y="491"/>
                    <a:pt x="2225" y="491"/>
                    <a:pt x="2235" y="472"/>
                  </a:cubicBezTo>
                  <a:cubicBezTo>
                    <a:pt x="2247" y="450"/>
                    <a:pt x="2243" y="437"/>
                    <a:pt x="2229" y="437"/>
                  </a:cubicBezTo>
                  <a:cubicBezTo>
                    <a:pt x="2220" y="437"/>
                    <a:pt x="2209" y="441"/>
                    <a:pt x="2194" y="450"/>
                  </a:cubicBezTo>
                  <a:cubicBezTo>
                    <a:pt x="2190" y="458"/>
                    <a:pt x="2186" y="462"/>
                    <a:pt x="2183" y="462"/>
                  </a:cubicBezTo>
                  <a:cubicBezTo>
                    <a:pt x="2178" y="462"/>
                    <a:pt x="2175" y="455"/>
                    <a:pt x="2175" y="441"/>
                  </a:cubicBezTo>
                  <a:cubicBezTo>
                    <a:pt x="2175" y="441"/>
                    <a:pt x="2174" y="440"/>
                    <a:pt x="2171" y="440"/>
                  </a:cubicBezTo>
                  <a:cubicBezTo>
                    <a:pt x="2166" y="440"/>
                    <a:pt x="2156" y="442"/>
                    <a:pt x="2144" y="450"/>
                  </a:cubicBezTo>
                  <a:cubicBezTo>
                    <a:pt x="2136" y="455"/>
                    <a:pt x="2132" y="458"/>
                    <a:pt x="2128" y="458"/>
                  </a:cubicBezTo>
                  <a:cubicBezTo>
                    <a:pt x="2123" y="458"/>
                    <a:pt x="2121" y="451"/>
                    <a:pt x="2116" y="435"/>
                  </a:cubicBezTo>
                  <a:cubicBezTo>
                    <a:pt x="2122" y="416"/>
                    <a:pt x="2112" y="413"/>
                    <a:pt x="2103" y="406"/>
                  </a:cubicBezTo>
                  <a:cubicBezTo>
                    <a:pt x="2100" y="407"/>
                    <a:pt x="2096" y="408"/>
                    <a:pt x="2092" y="408"/>
                  </a:cubicBezTo>
                  <a:cubicBezTo>
                    <a:pt x="2051" y="408"/>
                    <a:pt x="1958" y="370"/>
                    <a:pt x="1953" y="350"/>
                  </a:cubicBezTo>
                  <a:cubicBezTo>
                    <a:pt x="1942" y="361"/>
                    <a:pt x="1938" y="364"/>
                    <a:pt x="1933" y="364"/>
                  </a:cubicBezTo>
                  <a:cubicBezTo>
                    <a:pt x="1931" y="364"/>
                    <a:pt x="1928" y="363"/>
                    <a:pt x="1924" y="362"/>
                  </a:cubicBezTo>
                  <a:cubicBezTo>
                    <a:pt x="1926" y="344"/>
                    <a:pt x="1923" y="336"/>
                    <a:pt x="1919" y="336"/>
                  </a:cubicBezTo>
                  <a:cubicBezTo>
                    <a:pt x="1913" y="336"/>
                    <a:pt x="1903" y="351"/>
                    <a:pt x="1896" y="375"/>
                  </a:cubicBezTo>
                  <a:lnTo>
                    <a:pt x="1909" y="378"/>
                  </a:lnTo>
                  <a:lnTo>
                    <a:pt x="1918" y="381"/>
                  </a:lnTo>
                  <a:cubicBezTo>
                    <a:pt x="1913" y="396"/>
                    <a:pt x="1905" y="405"/>
                    <a:pt x="1898" y="405"/>
                  </a:cubicBezTo>
                  <a:cubicBezTo>
                    <a:pt x="1888" y="405"/>
                    <a:pt x="1882" y="387"/>
                    <a:pt x="1893" y="350"/>
                  </a:cubicBezTo>
                  <a:cubicBezTo>
                    <a:pt x="1893" y="329"/>
                    <a:pt x="1893" y="319"/>
                    <a:pt x="1890" y="319"/>
                  </a:cubicBezTo>
                  <a:cubicBezTo>
                    <a:pt x="1887" y="319"/>
                    <a:pt x="1882" y="327"/>
                    <a:pt x="1871" y="344"/>
                  </a:cubicBezTo>
                  <a:cubicBezTo>
                    <a:pt x="1861" y="361"/>
                    <a:pt x="1853" y="370"/>
                    <a:pt x="1848" y="370"/>
                  </a:cubicBezTo>
                  <a:cubicBezTo>
                    <a:pt x="1842" y="370"/>
                    <a:pt x="1840" y="359"/>
                    <a:pt x="1840" y="337"/>
                  </a:cubicBezTo>
                  <a:cubicBezTo>
                    <a:pt x="1845" y="317"/>
                    <a:pt x="1847" y="306"/>
                    <a:pt x="1845" y="306"/>
                  </a:cubicBezTo>
                  <a:lnTo>
                    <a:pt x="1845" y="306"/>
                  </a:lnTo>
                  <a:cubicBezTo>
                    <a:pt x="1843" y="306"/>
                    <a:pt x="1838" y="316"/>
                    <a:pt x="1827" y="334"/>
                  </a:cubicBezTo>
                  <a:cubicBezTo>
                    <a:pt x="1805" y="373"/>
                    <a:pt x="1785" y="395"/>
                    <a:pt x="1774" y="395"/>
                  </a:cubicBezTo>
                  <a:cubicBezTo>
                    <a:pt x="1764" y="395"/>
                    <a:pt x="1760" y="378"/>
                    <a:pt x="1768" y="341"/>
                  </a:cubicBezTo>
                  <a:cubicBezTo>
                    <a:pt x="1777" y="300"/>
                    <a:pt x="1771" y="278"/>
                    <a:pt x="1758" y="275"/>
                  </a:cubicBezTo>
                  <a:cubicBezTo>
                    <a:pt x="1757" y="275"/>
                    <a:pt x="1757" y="274"/>
                    <a:pt x="1756" y="274"/>
                  </a:cubicBezTo>
                  <a:cubicBezTo>
                    <a:pt x="1745" y="274"/>
                    <a:pt x="1742" y="295"/>
                    <a:pt x="1739" y="312"/>
                  </a:cubicBezTo>
                  <a:cubicBezTo>
                    <a:pt x="1741" y="333"/>
                    <a:pt x="1740" y="344"/>
                    <a:pt x="1736" y="344"/>
                  </a:cubicBezTo>
                  <a:cubicBezTo>
                    <a:pt x="1732" y="344"/>
                    <a:pt x="1726" y="332"/>
                    <a:pt x="1718" y="309"/>
                  </a:cubicBezTo>
                  <a:cubicBezTo>
                    <a:pt x="1705" y="268"/>
                    <a:pt x="1691" y="251"/>
                    <a:pt x="1673" y="251"/>
                  </a:cubicBezTo>
                  <a:cubicBezTo>
                    <a:pt x="1661" y="251"/>
                    <a:pt x="1646" y="259"/>
                    <a:pt x="1630" y="275"/>
                  </a:cubicBezTo>
                  <a:cubicBezTo>
                    <a:pt x="1606" y="291"/>
                    <a:pt x="1586" y="300"/>
                    <a:pt x="1576" y="300"/>
                  </a:cubicBezTo>
                  <a:cubicBezTo>
                    <a:pt x="1565" y="300"/>
                    <a:pt x="1566" y="290"/>
                    <a:pt x="1586" y="268"/>
                  </a:cubicBezTo>
                  <a:cubicBezTo>
                    <a:pt x="1601" y="246"/>
                    <a:pt x="1607" y="237"/>
                    <a:pt x="1604" y="237"/>
                  </a:cubicBezTo>
                  <a:lnTo>
                    <a:pt x="1604" y="237"/>
                  </a:lnTo>
                  <a:cubicBezTo>
                    <a:pt x="1602" y="237"/>
                    <a:pt x="1596" y="242"/>
                    <a:pt x="1586" y="250"/>
                  </a:cubicBezTo>
                  <a:lnTo>
                    <a:pt x="1529" y="243"/>
                  </a:lnTo>
                  <a:cubicBezTo>
                    <a:pt x="1517" y="243"/>
                    <a:pt x="1504" y="265"/>
                    <a:pt x="1504" y="284"/>
                  </a:cubicBezTo>
                  <a:cubicBezTo>
                    <a:pt x="1499" y="259"/>
                    <a:pt x="1487" y="240"/>
                    <a:pt x="1473" y="240"/>
                  </a:cubicBezTo>
                  <a:cubicBezTo>
                    <a:pt x="1465" y="240"/>
                    <a:pt x="1456" y="247"/>
                    <a:pt x="1448" y="262"/>
                  </a:cubicBezTo>
                  <a:lnTo>
                    <a:pt x="1423" y="262"/>
                  </a:lnTo>
                  <a:cubicBezTo>
                    <a:pt x="1414" y="262"/>
                    <a:pt x="1414" y="262"/>
                    <a:pt x="1401" y="284"/>
                  </a:cubicBezTo>
                  <a:cubicBezTo>
                    <a:pt x="1398" y="290"/>
                    <a:pt x="1395" y="292"/>
                    <a:pt x="1392" y="292"/>
                  </a:cubicBezTo>
                  <a:cubicBezTo>
                    <a:pt x="1384" y="292"/>
                    <a:pt x="1375" y="279"/>
                    <a:pt x="1367" y="265"/>
                  </a:cubicBezTo>
                  <a:cubicBezTo>
                    <a:pt x="1358" y="250"/>
                    <a:pt x="1349" y="236"/>
                    <a:pt x="1344" y="2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52"/>
            <p:cNvSpPr/>
            <p:nvPr/>
          </p:nvSpPr>
          <p:spPr>
            <a:xfrm>
              <a:off x="4389125" y="1718575"/>
              <a:ext cx="20950" cy="26625"/>
            </a:xfrm>
            <a:custGeom>
              <a:avLst/>
              <a:gdLst/>
              <a:ahLst/>
              <a:cxnLst/>
              <a:rect l="l" t="t" r="r" b="b"/>
              <a:pathLst>
                <a:path w="838" h="1065" extrusionOk="0">
                  <a:moveTo>
                    <a:pt x="367" y="1"/>
                  </a:moveTo>
                  <a:cubicBezTo>
                    <a:pt x="339" y="1"/>
                    <a:pt x="311" y="4"/>
                    <a:pt x="283" y="12"/>
                  </a:cubicBezTo>
                  <a:cubicBezTo>
                    <a:pt x="107" y="56"/>
                    <a:pt x="1" y="231"/>
                    <a:pt x="41" y="407"/>
                  </a:cubicBezTo>
                  <a:lnTo>
                    <a:pt x="145" y="814"/>
                  </a:lnTo>
                  <a:cubicBezTo>
                    <a:pt x="182" y="961"/>
                    <a:pt x="314" y="1065"/>
                    <a:pt x="464" y="1065"/>
                  </a:cubicBezTo>
                  <a:cubicBezTo>
                    <a:pt x="681" y="1065"/>
                    <a:pt x="837" y="861"/>
                    <a:pt x="784" y="654"/>
                  </a:cubicBezTo>
                  <a:lnTo>
                    <a:pt x="684" y="247"/>
                  </a:lnTo>
                  <a:cubicBezTo>
                    <a:pt x="644" y="99"/>
                    <a:pt x="512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52"/>
            <p:cNvSpPr/>
            <p:nvPr/>
          </p:nvSpPr>
          <p:spPr>
            <a:xfrm>
              <a:off x="4197250" y="1576750"/>
              <a:ext cx="291175" cy="316850"/>
            </a:xfrm>
            <a:custGeom>
              <a:avLst/>
              <a:gdLst/>
              <a:ahLst/>
              <a:cxnLst/>
              <a:rect l="l" t="t" r="r" b="b"/>
              <a:pathLst>
                <a:path w="11647" h="12674" extrusionOk="0">
                  <a:moveTo>
                    <a:pt x="3662" y="99"/>
                  </a:moveTo>
                  <a:cubicBezTo>
                    <a:pt x="3659" y="99"/>
                    <a:pt x="3661" y="104"/>
                    <a:pt x="3675" y="109"/>
                  </a:cubicBezTo>
                  <a:lnTo>
                    <a:pt x="3675" y="109"/>
                  </a:lnTo>
                  <a:cubicBezTo>
                    <a:pt x="3670" y="102"/>
                    <a:pt x="3665" y="99"/>
                    <a:pt x="3662" y="99"/>
                  </a:cubicBezTo>
                  <a:close/>
                  <a:moveTo>
                    <a:pt x="3675" y="109"/>
                  </a:moveTo>
                  <a:cubicBezTo>
                    <a:pt x="3676" y="110"/>
                    <a:pt x="3677" y="112"/>
                    <a:pt x="3678" y="113"/>
                  </a:cubicBezTo>
                  <a:lnTo>
                    <a:pt x="3678" y="113"/>
                  </a:lnTo>
                  <a:cubicBezTo>
                    <a:pt x="3677" y="112"/>
                    <a:pt x="3677" y="111"/>
                    <a:pt x="3677" y="110"/>
                  </a:cubicBezTo>
                  <a:cubicBezTo>
                    <a:pt x="3676" y="109"/>
                    <a:pt x="3676" y="109"/>
                    <a:pt x="3675" y="109"/>
                  </a:cubicBezTo>
                  <a:close/>
                  <a:moveTo>
                    <a:pt x="3858" y="159"/>
                  </a:moveTo>
                  <a:cubicBezTo>
                    <a:pt x="3874" y="159"/>
                    <a:pt x="3868" y="165"/>
                    <a:pt x="3849" y="182"/>
                  </a:cubicBezTo>
                  <a:cubicBezTo>
                    <a:pt x="3835" y="196"/>
                    <a:pt x="3819" y="203"/>
                    <a:pt x="3807" y="203"/>
                  </a:cubicBezTo>
                  <a:cubicBezTo>
                    <a:pt x="3798" y="203"/>
                    <a:pt x="3791" y="199"/>
                    <a:pt x="3790" y="191"/>
                  </a:cubicBezTo>
                  <a:cubicBezTo>
                    <a:pt x="3787" y="169"/>
                    <a:pt x="3787" y="169"/>
                    <a:pt x="3815" y="163"/>
                  </a:cubicBezTo>
                  <a:cubicBezTo>
                    <a:pt x="3836" y="161"/>
                    <a:pt x="3850" y="159"/>
                    <a:pt x="3858" y="159"/>
                  </a:cubicBezTo>
                  <a:close/>
                  <a:moveTo>
                    <a:pt x="4429" y="194"/>
                  </a:moveTo>
                  <a:lnTo>
                    <a:pt x="4460" y="213"/>
                  </a:lnTo>
                  <a:cubicBezTo>
                    <a:pt x="4463" y="232"/>
                    <a:pt x="4432" y="235"/>
                    <a:pt x="4432" y="235"/>
                  </a:cubicBezTo>
                  <a:cubicBezTo>
                    <a:pt x="4404" y="235"/>
                    <a:pt x="4404" y="235"/>
                    <a:pt x="4401" y="216"/>
                  </a:cubicBezTo>
                  <a:cubicBezTo>
                    <a:pt x="4401" y="216"/>
                    <a:pt x="4401" y="194"/>
                    <a:pt x="4429" y="194"/>
                  </a:cubicBezTo>
                  <a:close/>
                  <a:moveTo>
                    <a:pt x="3608" y="213"/>
                  </a:moveTo>
                  <a:lnTo>
                    <a:pt x="3642" y="226"/>
                  </a:lnTo>
                  <a:lnTo>
                    <a:pt x="3611" y="235"/>
                  </a:lnTo>
                  <a:cubicBezTo>
                    <a:pt x="3601" y="237"/>
                    <a:pt x="3594" y="239"/>
                    <a:pt x="3590" y="239"/>
                  </a:cubicBezTo>
                  <a:cubicBezTo>
                    <a:pt x="3582" y="239"/>
                    <a:pt x="3581" y="234"/>
                    <a:pt x="3577" y="222"/>
                  </a:cubicBezTo>
                  <a:lnTo>
                    <a:pt x="3608" y="213"/>
                  </a:lnTo>
                  <a:close/>
                  <a:moveTo>
                    <a:pt x="3392" y="244"/>
                  </a:moveTo>
                  <a:lnTo>
                    <a:pt x="3392" y="244"/>
                  </a:lnTo>
                  <a:cubicBezTo>
                    <a:pt x="3374" y="248"/>
                    <a:pt x="3369" y="258"/>
                    <a:pt x="3373" y="258"/>
                  </a:cubicBezTo>
                  <a:cubicBezTo>
                    <a:pt x="3376" y="258"/>
                    <a:pt x="3382" y="255"/>
                    <a:pt x="3392" y="244"/>
                  </a:cubicBezTo>
                  <a:close/>
                  <a:moveTo>
                    <a:pt x="4075" y="254"/>
                  </a:moveTo>
                  <a:lnTo>
                    <a:pt x="4106" y="269"/>
                  </a:lnTo>
                  <a:lnTo>
                    <a:pt x="4078" y="295"/>
                  </a:lnTo>
                  <a:lnTo>
                    <a:pt x="4050" y="301"/>
                  </a:lnTo>
                  <a:cubicBezTo>
                    <a:pt x="4047" y="279"/>
                    <a:pt x="4043" y="257"/>
                    <a:pt x="4075" y="254"/>
                  </a:cubicBezTo>
                  <a:close/>
                  <a:moveTo>
                    <a:pt x="3310" y="288"/>
                  </a:moveTo>
                  <a:cubicBezTo>
                    <a:pt x="3323" y="295"/>
                    <a:pt x="3335" y="295"/>
                    <a:pt x="3345" y="301"/>
                  </a:cubicBezTo>
                  <a:cubicBezTo>
                    <a:pt x="3335" y="301"/>
                    <a:pt x="3326" y="307"/>
                    <a:pt x="3316" y="310"/>
                  </a:cubicBezTo>
                  <a:cubicBezTo>
                    <a:pt x="3305" y="314"/>
                    <a:pt x="3298" y="316"/>
                    <a:pt x="3293" y="316"/>
                  </a:cubicBezTo>
                  <a:cubicBezTo>
                    <a:pt x="3287" y="316"/>
                    <a:pt x="3286" y="312"/>
                    <a:pt x="3282" y="301"/>
                  </a:cubicBezTo>
                  <a:lnTo>
                    <a:pt x="3310" y="288"/>
                  </a:lnTo>
                  <a:close/>
                  <a:moveTo>
                    <a:pt x="5752" y="335"/>
                  </a:moveTo>
                  <a:cubicBezTo>
                    <a:pt x="5752" y="335"/>
                    <a:pt x="5752" y="335"/>
                    <a:pt x="5751" y="335"/>
                  </a:cubicBezTo>
                  <a:cubicBezTo>
                    <a:pt x="5751" y="341"/>
                    <a:pt x="5750" y="343"/>
                    <a:pt x="5750" y="343"/>
                  </a:cubicBezTo>
                  <a:cubicBezTo>
                    <a:pt x="5750" y="343"/>
                    <a:pt x="5751" y="340"/>
                    <a:pt x="5752" y="335"/>
                  </a:cubicBezTo>
                  <a:close/>
                  <a:moveTo>
                    <a:pt x="3031" y="414"/>
                  </a:moveTo>
                  <a:cubicBezTo>
                    <a:pt x="3031" y="414"/>
                    <a:pt x="3066" y="423"/>
                    <a:pt x="3075" y="442"/>
                  </a:cubicBezTo>
                  <a:lnTo>
                    <a:pt x="3047" y="451"/>
                  </a:lnTo>
                  <a:cubicBezTo>
                    <a:pt x="3041" y="453"/>
                    <a:pt x="3035" y="454"/>
                    <a:pt x="3031" y="454"/>
                  </a:cubicBezTo>
                  <a:cubicBezTo>
                    <a:pt x="3013" y="454"/>
                    <a:pt x="3009" y="442"/>
                    <a:pt x="3009" y="442"/>
                  </a:cubicBezTo>
                  <a:cubicBezTo>
                    <a:pt x="3009" y="442"/>
                    <a:pt x="3003" y="423"/>
                    <a:pt x="3031" y="414"/>
                  </a:cubicBezTo>
                  <a:close/>
                  <a:moveTo>
                    <a:pt x="6891" y="580"/>
                  </a:moveTo>
                  <a:cubicBezTo>
                    <a:pt x="6896" y="580"/>
                    <a:pt x="6901" y="582"/>
                    <a:pt x="6908" y="586"/>
                  </a:cubicBezTo>
                  <a:lnTo>
                    <a:pt x="6936" y="599"/>
                  </a:lnTo>
                  <a:cubicBezTo>
                    <a:pt x="6927" y="617"/>
                    <a:pt x="6889" y="620"/>
                    <a:pt x="6889" y="620"/>
                  </a:cubicBezTo>
                  <a:lnTo>
                    <a:pt x="6864" y="608"/>
                  </a:lnTo>
                  <a:cubicBezTo>
                    <a:pt x="6871" y="594"/>
                    <a:pt x="6878" y="580"/>
                    <a:pt x="6891" y="580"/>
                  </a:cubicBezTo>
                  <a:close/>
                  <a:moveTo>
                    <a:pt x="1981" y="970"/>
                  </a:moveTo>
                  <a:cubicBezTo>
                    <a:pt x="1983" y="970"/>
                    <a:pt x="1985" y="972"/>
                    <a:pt x="1988" y="975"/>
                  </a:cubicBezTo>
                  <a:lnTo>
                    <a:pt x="2000" y="993"/>
                  </a:lnTo>
                  <a:cubicBezTo>
                    <a:pt x="1990" y="1022"/>
                    <a:pt x="1979" y="1051"/>
                    <a:pt x="1969" y="1051"/>
                  </a:cubicBezTo>
                  <a:cubicBezTo>
                    <a:pt x="1967" y="1051"/>
                    <a:pt x="1965" y="1049"/>
                    <a:pt x="1963" y="1047"/>
                  </a:cubicBezTo>
                  <a:cubicBezTo>
                    <a:pt x="1956" y="1028"/>
                    <a:pt x="1956" y="1009"/>
                    <a:pt x="1963" y="993"/>
                  </a:cubicBezTo>
                  <a:cubicBezTo>
                    <a:pt x="1963" y="993"/>
                    <a:pt x="1971" y="970"/>
                    <a:pt x="1981" y="970"/>
                  </a:cubicBezTo>
                  <a:close/>
                  <a:moveTo>
                    <a:pt x="7894" y="1263"/>
                  </a:moveTo>
                  <a:cubicBezTo>
                    <a:pt x="7912" y="1263"/>
                    <a:pt x="7949" y="1294"/>
                    <a:pt x="7967" y="1310"/>
                  </a:cubicBezTo>
                  <a:cubicBezTo>
                    <a:pt x="7972" y="1330"/>
                    <a:pt x="7964" y="1337"/>
                    <a:pt x="7952" y="1337"/>
                  </a:cubicBezTo>
                  <a:cubicBezTo>
                    <a:pt x="7941" y="1337"/>
                    <a:pt x="7927" y="1331"/>
                    <a:pt x="7917" y="1322"/>
                  </a:cubicBezTo>
                  <a:cubicBezTo>
                    <a:pt x="7870" y="1282"/>
                    <a:pt x="7870" y="1282"/>
                    <a:pt x="7886" y="1266"/>
                  </a:cubicBezTo>
                  <a:cubicBezTo>
                    <a:pt x="7888" y="1264"/>
                    <a:pt x="7890" y="1263"/>
                    <a:pt x="7894" y="1263"/>
                  </a:cubicBezTo>
                  <a:close/>
                  <a:moveTo>
                    <a:pt x="1281" y="1704"/>
                  </a:moveTo>
                  <a:cubicBezTo>
                    <a:pt x="1297" y="1704"/>
                    <a:pt x="1311" y="1730"/>
                    <a:pt x="1292" y="1774"/>
                  </a:cubicBezTo>
                  <a:cubicBezTo>
                    <a:pt x="1281" y="1786"/>
                    <a:pt x="1277" y="1792"/>
                    <a:pt x="1272" y="1792"/>
                  </a:cubicBezTo>
                  <a:cubicBezTo>
                    <a:pt x="1268" y="1792"/>
                    <a:pt x="1264" y="1788"/>
                    <a:pt x="1258" y="1783"/>
                  </a:cubicBezTo>
                  <a:cubicBezTo>
                    <a:pt x="1242" y="1767"/>
                    <a:pt x="1245" y="1733"/>
                    <a:pt x="1267" y="1711"/>
                  </a:cubicBezTo>
                  <a:cubicBezTo>
                    <a:pt x="1271" y="1706"/>
                    <a:pt x="1276" y="1704"/>
                    <a:pt x="1281" y="1704"/>
                  </a:cubicBezTo>
                  <a:close/>
                  <a:moveTo>
                    <a:pt x="9025" y="3072"/>
                  </a:moveTo>
                  <a:cubicBezTo>
                    <a:pt x="9035" y="3072"/>
                    <a:pt x="9044" y="3077"/>
                    <a:pt x="9051" y="3093"/>
                  </a:cubicBezTo>
                  <a:lnTo>
                    <a:pt x="9042" y="3131"/>
                  </a:lnTo>
                  <a:lnTo>
                    <a:pt x="9011" y="3106"/>
                  </a:lnTo>
                  <a:lnTo>
                    <a:pt x="9001" y="3077"/>
                  </a:lnTo>
                  <a:cubicBezTo>
                    <a:pt x="9009" y="3075"/>
                    <a:pt x="9017" y="3072"/>
                    <a:pt x="9025" y="3072"/>
                  </a:cubicBezTo>
                  <a:close/>
                  <a:moveTo>
                    <a:pt x="9043" y="3495"/>
                  </a:moveTo>
                  <a:cubicBezTo>
                    <a:pt x="9053" y="3495"/>
                    <a:pt x="9062" y="3500"/>
                    <a:pt x="9067" y="3516"/>
                  </a:cubicBezTo>
                  <a:lnTo>
                    <a:pt x="9080" y="3547"/>
                  </a:lnTo>
                  <a:cubicBezTo>
                    <a:pt x="9077" y="3548"/>
                    <a:pt x="9074" y="3549"/>
                    <a:pt x="9071" y="3549"/>
                  </a:cubicBezTo>
                  <a:cubicBezTo>
                    <a:pt x="9051" y="3549"/>
                    <a:pt x="9029" y="3532"/>
                    <a:pt x="9029" y="3532"/>
                  </a:cubicBezTo>
                  <a:lnTo>
                    <a:pt x="9017" y="3500"/>
                  </a:lnTo>
                  <a:cubicBezTo>
                    <a:pt x="9026" y="3498"/>
                    <a:pt x="9035" y="3495"/>
                    <a:pt x="9043" y="3495"/>
                  </a:cubicBezTo>
                  <a:close/>
                  <a:moveTo>
                    <a:pt x="9362" y="3943"/>
                  </a:moveTo>
                  <a:cubicBezTo>
                    <a:pt x="9380" y="3943"/>
                    <a:pt x="9402" y="3961"/>
                    <a:pt x="9402" y="3961"/>
                  </a:cubicBezTo>
                  <a:cubicBezTo>
                    <a:pt x="9407" y="3976"/>
                    <a:pt x="9395" y="3979"/>
                    <a:pt x="9380" y="3979"/>
                  </a:cubicBezTo>
                  <a:cubicBezTo>
                    <a:pt x="9373" y="3979"/>
                    <a:pt x="9365" y="3978"/>
                    <a:pt x="9358" y="3978"/>
                  </a:cubicBezTo>
                  <a:cubicBezTo>
                    <a:pt x="9352" y="3978"/>
                    <a:pt x="9347" y="3979"/>
                    <a:pt x="9343" y="3980"/>
                  </a:cubicBezTo>
                  <a:cubicBezTo>
                    <a:pt x="9333" y="3952"/>
                    <a:pt x="9333" y="3952"/>
                    <a:pt x="9352" y="3945"/>
                  </a:cubicBezTo>
                  <a:cubicBezTo>
                    <a:pt x="9355" y="3944"/>
                    <a:pt x="9358" y="3943"/>
                    <a:pt x="9362" y="3943"/>
                  </a:cubicBezTo>
                  <a:close/>
                  <a:moveTo>
                    <a:pt x="9627" y="4643"/>
                  </a:moveTo>
                  <a:cubicBezTo>
                    <a:pt x="9637" y="4643"/>
                    <a:pt x="9645" y="4648"/>
                    <a:pt x="9650" y="4663"/>
                  </a:cubicBezTo>
                  <a:lnTo>
                    <a:pt x="9640" y="4701"/>
                  </a:lnTo>
                  <a:lnTo>
                    <a:pt x="9612" y="4679"/>
                  </a:lnTo>
                  <a:lnTo>
                    <a:pt x="9600" y="4651"/>
                  </a:lnTo>
                  <a:cubicBezTo>
                    <a:pt x="9610" y="4646"/>
                    <a:pt x="9619" y="4643"/>
                    <a:pt x="9627" y="4643"/>
                  </a:cubicBezTo>
                  <a:close/>
                  <a:moveTo>
                    <a:pt x="229" y="5658"/>
                  </a:moveTo>
                  <a:cubicBezTo>
                    <a:pt x="243" y="5658"/>
                    <a:pt x="253" y="5663"/>
                    <a:pt x="255" y="5685"/>
                  </a:cubicBezTo>
                  <a:cubicBezTo>
                    <a:pt x="279" y="5716"/>
                    <a:pt x="280" y="5731"/>
                    <a:pt x="268" y="5731"/>
                  </a:cubicBezTo>
                  <a:cubicBezTo>
                    <a:pt x="258" y="5731"/>
                    <a:pt x="237" y="5718"/>
                    <a:pt x="214" y="5691"/>
                  </a:cubicBezTo>
                  <a:cubicBezTo>
                    <a:pt x="170" y="5663"/>
                    <a:pt x="170" y="5663"/>
                    <a:pt x="211" y="5660"/>
                  </a:cubicBezTo>
                  <a:cubicBezTo>
                    <a:pt x="217" y="5659"/>
                    <a:pt x="224" y="5658"/>
                    <a:pt x="229" y="5658"/>
                  </a:cubicBezTo>
                  <a:close/>
                  <a:moveTo>
                    <a:pt x="10260" y="6566"/>
                  </a:moveTo>
                  <a:cubicBezTo>
                    <a:pt x="10271" y="6566"/>
                    <a:pt x="10281" y="6571"/>
                    <a:pt x="10286" y="6587"/>
                  </a:cubicBezTo>
                  <a:lnTo>
                    <a:pt x="10277" y="6625"/>
                  </a:lnTo>
                  <a:lnTo>
                    <a:pt x="10245" y="6603"/>
                  </a:lnTo>
                  <a:lnTo>
                    <a:pt x="10236" y="6572"/>
                  </a:lnTo>
                  <a:cubicBezTo>
                    <a:pt x="10244" y="6569"/>
                    <a:pt x="10253" y="6566"/>
                    <a:pt x="10260" y="6566"/>
                  </a:cubicBezTo>
                  <a:close/>
                  <a:moveTo>
                    <a:pt x="10342" y="6766"/>
                  </a:moveTo>
                  <a:cubicBezTo>
                    <a:pt x="10350" y="6766"/>
                    <a:pt x="10352" y="6772"/>
                    <a:pt x="10358" y="6794"/>
                  </a:cubicBezTo>
                  <a:cubicBezTo>
                    <a:pt x="10358" y="6794"/>
                    <a:pt x="10349" y="6829"/>
                    <a:pt x="10330" y="6838"/>
                  </a:cubicBezTo>
                  <a:cubicBezTo>
                    <a:pt x="10328" y="6838"/>
                    <a:pt x="10327" y="6839"/>
                    <a:pt x="10325" y="6839"/>
                  </a:cubicBezTo>
                  <a:cubicBezTo>
                    <a:pt x="10309" y="6839"/>
                    <a:pt x="10301" y="6809"/>
                    <a:pt x="10327" y="6769"/>
                  </a:cubicBezTo>
                  <a:cubicBezTo>
                    <a:pt x="10334" y="6767"/>
                    <a:pt x="10338" y="6766"/>
                    <a:pt x="10342" y="6766"/>
                  </a:cubicBezTo>
                  <a:close/>
                  <a:moveTo>
                    <a:pt x="10547" y="7254"/>
                  </a:moveTo>
                  <a:cubicBezTo>
                    <a:pt x="10564" y="7254"/>
                    <a:pt x="10556" y="7288"/>
                    <a:pt x="10565" y="7314"/>
                  </a:cubicBezTo>
                  <a:cubicBezTo>
                    <a:pt x="10561" y="7331"/>
                    <a:pt x="10558" y="7340"/>
                    <a:pt x="10555" y="7340"/>
                  </a:cubicBezTo>
                  <a:cubicBezTo>
                    <a:pt x="10551" y="7340"/>
                    <a:pt x="10546" y="7325"/>
                    <a:pt x="10534" y="7292"/>
                  </a:cubicBezTo>
                  <a:cubicBezTo>
                    <a:pt x="10524" y="7261"/>
                    <a:pt x="10543" y="7255"/>
                    <a:pt x="10543" y="7255"/>
                  </a:cubicBezTo>
                  <a:cubicBezTo>
                    <a:pt x="10545" y="7254"/>
                    <a:pt x="10546" y="7254"/>
                    <a:pt x="10547" y="7254"/>
                  </a:cubicBezTo>
                  <a:close/>
                  <a:moveTo>
                    <a:pt x="10997" y="7286"/>
                  </a:moveTo>
                  <a:cubicBezTo>
                    <a:pt x="10979" y="7295"/>
                    <a:pt x="10979" y="7295"/>
                    <a:pt x="10988" y="7324"/>
                  </a:cubicBezTo>
                  <a:cubicBezTo>
                    <a:pt x="10988" y="7324"/>
                    <a:pt x="11012" y="7340"/>
                    <a:pt x="11031" y="7340"/>
                  </a:cubicBezTo>
                  <a:cubicBezTo>
                    <a:pt x="11033" y="7340"/>
                    <a:pt x="11036" y="7340"/>
                    <a:pt x="11038" y="7339"/>
                  </a:cubicBezTo>
                  <a:cubicBezTo>
                    <a:pt x="11057" y="7330"/>
                    <a:pt x="11048" y="7302"/>
                    <a:pt x="10997" y="7286"/>
                  </a:cubicBezTo>
                  <a:close/>
                  <a:moveTo>
                    <a:pt x="10361" y="7556"/>
                  </a:moveTo>
                  <a:cubicBezTo>
                    <a:pt x="10342" y="7562"/>
                    <a:pt x="10342" y="7562"/>
                    <a:pt x="10352" y="7590"/>
                  </a:cubicBezTo>
                  <a:cubicBezTo>
                    <a:pt x="10364" y="7623"/>
                    <a:pt x="10369" y="7638"/>
                    <a:pt x="10374" y="7638"/>
                  </a:cubicBezTo>
                  <a:cubicBezTo>
                    <a:pt x="10377" y="7638"/>
                    <a:pt x="10379" y="7629"/>
                    <a:pt x="10383" y="7612"/>
                  </a:cubicBezTo>
                  <a:lnTo>
                    <a:pt x="10361" y="7556"/>
                  </a:lnTo>
                  <a:close/>
                  <a:moveTo>
                    <a:pt x="10736" y="7784"/>
                  </a:moveTo>
                  <a:cubicBezTo>
                    <a:pt x="10742" y="7784"/>
                    <a:pt x="10753" y="7787"/>
                    <a:pt x="10759" y="7806"/>
                  </a:cubicBezTo>
                  <a:cubicBezTo>
                    <a:pt x="10766" y="7828"/>
                    <a:pt x="10766" y="7850"/>
                    <a:pt x="10762" y="7872"/>
                  </a:cubicBezTo>
                  <a:cubicBezTo>
                    <a:pt x="10761" y="7873"/>
                    <a:pt x="10759" y="7873"/>
                    <a:pt x="10757" y="7873"/>
                  </a:cubicBezTo>
                  <a:cubicBezTo>
                    <a:pt x="10741" y="7873"/>
                    <a:pt x="10731" y="7850"/>
                    <a:pt x="10731" y="7850"/>
                  </a:cubicBezTo>
                  <a:cubicBezTo>
                    <a:pt x="10722" y="7822"/>
                    <a:pt x="10712" y="7791"/>
                    <a:pt x="10731" y="7784"/>
                  </a:cubicBezTo>
                  <a:cubicBezTo>
                    <a:pt x="10731" y="7784"/>
                    <a:pt x="10733" y="7784"/>
                    <a:pt x="10736" y="7784"/>
                  </a:cubicBezTo>
                  <a:close/>
                  <a:moveTo>
                    <a:pt x="10692" y="8031"/>
                  </a:moveTo>
                  <a:cubicBezTo>
                    <a:pt x="10689" y="8031"/>
                    <a:pt x="10687" y="8032"/>
                    <a:pt x="10687" y="8032"/>
                  </a:cubicBezTo>
                  <a:cubicBezTo>
                    <a:pt x="10687" y="8032"/>
                    <a:pt x="10665" y="8041"/>
                    <a:pt x="10678" y="8070"/>
                  </a:cubicBezTo>
                  <a:lnTo>
                    <a:pt x="10687" y="8098"/>
                  </a:lnTo>
                  <a:cubicBezTo>
                    <a:pt x="10706" y="8091"/>
                    <a:pt x="10715" y="8054"/>
                    <a:pt x="10715" y="8054"/>
                  </a:cubicBezTo>
                  <a:cubicBezTo>
                    <a:pt x="10709" y="8034"/>
                    <a:pt x="10698" y="8031"/>
                    <a:pt x="10692" y="8031"/>
                  </a:cubicBezTo>
                  <a:close/>
                  <a:moveTo>
                    <a:pt x="10860" y="8333"/>
                  </a:moveTo>
                  <a:lnTo>
                    <a:pt x="10869" y="8364"/>
                  </a:lnTo>
                  <a:lnTo>
                    <a:pt x="10860" y="8402"/>
                  </a:lnTo>
                  <a:lnTo>
                    <a:pt x="10850" y="8370"/>
                  </a:lnTo>
                  <a:cubicBezTo>
                    <a:pt x="10841" y="8342"/>
                    <a:pt x="10841" y="8342"/>
                    <a:pt x="10860" y="8333"/>
                  </a:cubicBezTo>
                  <a:close/>
                  <a:moveTo>
                    <a:pt x="10953" y="8587"/>
                  </a:moveTo>
                  <a:cubicBezTo>
                    <a:pt x="10958" y="8587"/>
                    <a:pt x="10965" y="8588"/>
                    <a:pt x="10972" y="8590"/>
                  </a:cubicBezTo>
                  <a:lnTo>
                    <a:pt x="10991" y="8649"/>
                  </a:lnTo>
                  <a:cubicBezTo>
                    <a:pt x="10983" y="8653"/>
                    <a:pt x="10975" y="8657"/>
                    <a:pt x="10967" y="8657"/>
                  </a:cubicBezTo>
                  <a:cubicBezTo>
                    <a:pt x="10958" y="8657"/>
                    <a:pt x="10949" y="8651"/>
                    <a:pt x="10944" y="8634"/>
                  </a:cubicBezTo>
                  <a:cubicBezTo>
                    <a:pt x="10917" y="8615"/>
                    <a:pt x="10920" y="8587"/>
                    <a:pt x="10953" y="8587"/>
                  </a:cubicBezTo>
                  <a:close/>
                  <a:moveTo>
                    <a:pt x="11151" y="8790"/>
                  </a:moveTo>
                  <a:cubicBezTo>
                    <a:pt x="11164" y="8818"/>
                    <a:pt x="11192" y="8840"/>
                    <a:pt x="11173" y="8850"/>
                  </a:cubicBezTo>
                  <a:cubicBezTo>
                    <a:pt x="11175" y="8855"/>
                    <a:pt x="11175" y="8858"/>
                    <a:pt x="11174" y="8858"/>
                  </a:cubicBezTo>
                  <a:cubicBezTo>
                    <a:pt x="11168" y="8858"/>
                    <a:pt x="11142" y="8819"/>
                    <a:pt x="11132" y="8797"/>
                  </a:cubicBezTo>
                  <a:lnTo>
                    <a:pt x="11151" y="8790"/>
                  </a:lnTo>
                  <a:close/>
                  <a:moveTo>
                    <a:pt x="11049" y="9095"/>
                  </a:moveTo>
                  <a:cubicBezTo>
                    <a:pt x="11049" y="9095"/>
                    <a:pt x="11035" y="9099"/>
                    <a:pt x="11019" y="9104"/>
                  </a:cubicBezTo>
                  <a:lnTo>
                    <a:pt x="11001" y="9113"/>
                  </a:lnTo>
                  <a:lnTo>
                    <a:pt x="11041" y="9097"/>
                  </a:lnTo>
                  <a:cubicBezTo>
                    <a:pt x="11047" y="9096"/>
                    <a:pt x="11049" y="9095"/>
                    <a:pt x="11049" y="9095"/>
                  </a:cubicBezTo>
                  <a:close/>
                  <a:moveTo>
                    <a:pt x="11308" y="9400"/>
                  </a:moveTo>
                  <a:cubicBezTo>
                    <a:pt x="11317" y="9400"/>
                    <a:pt x="11326" y="9405"/>
                    <a:pt x="11333" y="9420"/>
                  </a:cubicBezTo>
                  <a:lnTo>
                    <a:pt x="11342" y="9452"/>
                  </a:lnTo>
                  <a:cubicBezTo>
                    <a:pt x="11340" y="9452"/>
                    <a:pt x="11337" y="9453"/>
                    <a:pt x="11335" y="9453"/>
                  </a:cubicBezTo>
                  <a:cubicBezTo>
                    <a:pt x="11316" y="9453"/>
                    <a:pt x="11292" y="9436"/>
                    <a:pt x="11292" y="9436"/>
                  </a:cubicBezTo>
                  <a:lnTo>
                    <a:pt x="11283" y="9408"/>
                  </a:lnTo>
                  <a:cubicBezTo>
                    <a:pt x="11291" y="9403"/>
                    <a:pt x="11300" y="9400"/>
                    <a:pt x="11308" y="9400"/>
                  </a:cubicBezTo>
                  <a:close/>
                  <a:moveTo>
                    <a:pt x="11274" y="9655"/>
                  </a:moveTo>
                  <a:cubicBezTo>
                    <a:pt x="11280" y="9655"/>
                    <a:pt x="11291" y="9657"/>
                    <a:pt x="11308" y="9661"/>
                  </a:cubicBezTo>
                  <a:lnTo>
                    <a:pt x="11367" y="9708"/>
                  </a:lnTo>
                  <a:cubicBezTo>
                    <a:pt x="11371" y="9718"/>
                    <a:pt x="11369" y="9722"/>
                    <a:pt x="11363" y="9722"/>
                  </a:cubicBezTo>
                  <a:cubicBezTo>
                    <a:pt x="11353" y="9722"/>
                    <a:pt x="11329" y="9709"/>
                    <a:pt x="11298" y="9699"/>
                  </a:cubicBezTo>
                  <a:cubicBezTo>
                    <a:pt x="11271" y="9666"/>
                    <a:pt x="11262" y="9655"/>
                    <a:pt x="11274" y="9655"/>
                  </a:cubicBezTo>
                  <a:close/>
                  <a:moveTo>
                    <a:pt x="11545" y="10269"/>
                  </a:moveTo>
                  <a:cubicBezTo>
                    <a:pt x="11563" y="10269"/>
                    <a:pt x="11583" y="10272"/>
                    <a:pt x="11609" y="10323"/>
                  </a:cubicBezTo>
                  <a:cubicBezTo>
                    <a:pt x="11609" y="10345"/>
                    <a:pt x="11612" y="10363"/>
                    <a:pt x="11609" y="10385"/>
                  </a:cubicBezTo>
                  <a:cubicBezTo>
                    <a:pt x="11596" y="10363"/>
                    <a:pt x="11580" y="10345"/>
                    <a:pt x="11565" y="10326"/>
                  </a:cubicBezTo>
                  <a:cubicBezTo>
                    <a:pt x="11496" y="10273"/>
                    <a:pt x="11496" y="10276"/>
                    <a:pt x="11540" y="10269"/>
                  </a:cubicBezTo>
                  <a:cubicBezTo>
                    <a:pt x="11541" y="10269"/>
                    <a:pt x="11543" y="10269"/>
                    <a:pt x="11545" y="10269"/>
                  </a:cubicBezTo>
                  <a:close/>
                  <a:moveTo>
                    <a:pt x="11505" y="10417"/>
                  </a:moveTo>
                  <a:lnTo>
                    <a:pt x="11527" y="10445"/>
                  </a:lnTo>
                  <a:lnTo>
                    <a:pt x="11505" y="10473"/>
                  </a:lnTo>
                  <a:cubicBezTo>
                    <a:pt x="11483" y="10470"/>
                    <a:pt x="11483" y="10445"/>
                    <a:pt x="11483" y="10417"/>
                  </a:cubicBezTo>
                  <a:close/>
                  <a:moveTo>
                    <a:pt x="11236" y="11549"/>
                  </a:moveTo>
                  <a:cubicBezTo>
                    <a:pt x="11221" y="11549"/>
                    <a:pt x="11206" y="11568"/>
                    <a:pt x="11189" y="11586"/>
                  </a:cubicBezTo>
                  <a:cubicBezTo>
                    <a:pt x="11132" y="11614"/>
                    <a:pt x="11129" y="11651"/>
                    <a:pt x="11142" y="11667"/>
                  </a:cubicBezTo>
                  <a:cubicBezTo>
                    <a:pt x="11145" y="11670"/>
                    <a:pt x="11148" y="11672"/>
                    <a:pt x="11152" y="11672"/>
                  </a:cubicBezTo>
                  <a:cubicBezTo>
                    <a:pt x="11167" y="11672"/>
                    <a:pt x="11187" y="11649"/>
                    <a:pt x="11220" y="11614"/>
                  </a:cubicBezTo>
                  <a:cubicBezTo>
                    <a:pt x="11236" y="11595"/>
                    <a:pt x="11245" y="11576"/>
                    <a:pt x="11248" y="11554"/>
                  </a:cubicBezTo>
                  <a:cubicBezTo>
                    <a:pt x="11244" y="11551"/>
                    <a:pt x="11240" y="11549"/>
                    <a:pt x="11236" y="11549"/>
                  </a:cubicBezTo>
                  <a:close/>
                  <a:moveTo>
                    <a:pt x="11048" y="11675"/>
                  </a:moveTo>
                  <a:cubicBezTo>
                    <a:pt x="11059" y="11675"/>
                    <a:pt x="11061" y="11693"/>
                    <a:pt x="11038" y="11733"/>
                  </a:cubicBezTo>
                  <a:lnTo>
                    <a:pt x="10991" y="11774"/>
                  </a:lnTo>
                  <a:cubicBezTo>
                    <a:pt x="10979" y="11758"/>
                    <a:pt x="11010" y="11702"/>
                    <a:pt x="11032" y="11683"/>
                  </a:cubicBezTo>
                  <a:cubicBezTo>
                    <a:pt x="11038" y="11677"/>
                    <a:pt x="11044" y="11675"/>
                    <a:pt x="11048" y="11675"/>
                  </a:cubicBezTo>
                  <a:close/>
                  <a:moveTo>
                    <a:pt x="9476" y="12093"/>
                  </a:moveTo>
                  <a:cubicBezTo>
                    <a:pt x="9471" y="12093"/>
                    <a:pt x="9464" y="12094"/>
                    <a:pt x="9452" y="12096"/>
                  </a:cubicBezTo>
                  <a:lnTo>
                    <a:pt x="9421" y="12103"/>
                  </a:lnTo>
                  <a:lnTo>
                    <a:pt x="9456" y="12115"/>
                  </a:lnTo>
                  <a:lnTo>
                    <a:pt x="9487" y="12109"/>
                  </a:lnTo>
                  <a:cubicBezTo>
                    <a:pt x="9485" y="12097"/>
                    <a:pt x="9484" y="12093"/>
                    <a:pt x="9476" y="12093"/>
                  </a:cubicBezTo>
                  <a:close/>
                  <a:moveTo>
                    <a:pt x="9427" y="12212"/>
                  </a:moveTo>
                  <a:cubicBezTo>
                    <a:pt x="9439" y="12212"/>
                    <a:pt x="9448" y="12216"/>
                    <a:pt x="9449" y="12225"/>
                  </a:cubicBezTo>
                  <a:lnTo>
                    <a:pt x="9418" y="12231"/>
                  </a:lnTo>
                  <a:cubicBezTo>
                    <a:pt x="9417" y="12227"/>
                    <a:pt x="9415" y="12225"/>
                    <a:pt x="9413" y="12225"/>
                  </a:cubicBezTo>
                  <a:cubicBezTo>
                    <a:pt x="9406" y="12225"/>
                    <a:pt x="9398" y="12244"/>
                    <a:pt x="9424" y="12253"/>
                  </a:cubicBezTo>
                  <a:cubicBezTo>
                    <a:pt x="9427" y="12272"/>
                    <a:pt x="9434" y="12294"/>
                    <a:pt x="9434" y="12294"/>
                  </a:cubicBezTo>
                  <a:cubicBezTo>
                    <a:pt x="9428" y="12295"/>
                    <a:pt x="9422" y="12296"/>
                    <a:pt x="9417" y="12296"/>
                  </a:cubicBezTo>
                  <a:cubicBezTo>
                    <a:pt x="9391" y="12296"/>
                    <a:pt x="9367" y="12284"/>
                    <a:pt x="9365" y="12269"/>
                  </a:cubicBezTo>
                  <a:cubicBezTo>
                    <a:pt x="9324" y="12234"/>
                    <a:pt x="9324" y="12234"/>
                    <a:pt x="9384" y="12219"/>
                  </a:cubicBezTo>
                  <a:cubicBezTo>
                    <a:pt x="9399" y="12216"/>
                    <a:pt x="9415" y="12212"/>
                    <a:pt x="9427" y="12212"/>
                  </a:cubicBezTo>
                  <a:close/>
                  <a:moveTo>
                    <a:pt x="9074" y="12293"/>
                  </a:moveTo>
                  <a:cubicBezTo>
                    <a:pt x="9083" y="12293"/>
                    <a:pt x="9084" y="12298"/>
                    <a:pt x="9086" y="12313"/>
                  </a:cubicBezTo>
                  <a:cubicBezTo>
                    <a:pt x="9070" y="12328"/>
                    <a:pt x="9051" y="12341"/>
                    <a:pt x="9029" y="12347"/>
                  </a:cubicBezTo>
                  <a:lnTo>
                    <a:pt x="8995" y="12335"/>
                  </a:lnTo>
                  <a:cubicBezTo>
                    <a:pt x="8992" y="12313"/>
                    <a:pt x="9020" y="12306"/>
                    <a:pt x="9051" y="12297"/>
                  </a:cubicBezTo>
                  <a:cubicBezTo>
                    <a:pt x="9062" y="12295"/>
                    <a:pt x="9069" y="12293"/>
                    <a:pt x="9074" y="12293"/>
                  </a:cubicBezTo>
                  <a:close/>
                  <a:moveTo>
                    <a:pt x="4794" y="0"/>
                  </a:moveTo>
                  <a:cubicBezTo>
                    <a:pt x="4773" y="0"/>
                    <a:pt x="4758" y="5"/>
                    <a:pt x="4758" y="12"/>
                  </a:cubicBezTo>
                  <a:cubicBezTo>
                    <a:pt x="4758" y="34"/>
                    <a:pt x="4727" y="34"/>
                    <a:pt x="4695" y="34"/>
                  </a:cubicBezTo>
                  <a:cubicBezTo>
                    <a:pt x="4690" y="34"/>
                    <a:pt x="4685" y="34"/>
                    <a:pt x="4680" y="34"/>
                  </a:cubicBezTo>
                  <a:cubicBezTo>
                    <a:pt x="4653" y="34"/>
                    <a:pt x="4625" y="41"/>
                    <a:pt x="4604" y="56"/>
                  </a:cubicBezTo>
                  <a:lnTo>
                    <a:pt x="4542" y="60"/>
                  </a:lnTo>
                  <a:cubicBezTo>
                    <a:pt x="4540" y="60"/>
                    <a:pt x="4538" y="60"/>
                    <a:pt x="4537" y="60"/>
                  </a:cubicBezTo>
                  <a:cubicBezTo>
                    <a:pt x="4514" y="60"/>
                    <a:pt x="4544" y="38"/>
                    <a:pt x="4573" y="38"/>
                  </a:cubicBezTo>
                  <a:lnTo>
                    <a:pt x="4542" y="19"/>
                  </a:lnTo>
                  <a:cubicBezTo>
                    <a:pt x="4479" y="22"/>
                    <a:pt x="4448" y="25"/>
                    <a:pt x="4420" y="47"/>
                  </a:cubicBezTo>
                  <a:cubicBezTo>
                    <a:pt x="4405" y="69"/>
                    <a:pt x="4398" y="80"/>
                    <a:pt x="4394" y="80"/>
                  </a:cubicBezTo>
                  <a:cubicBezTo>
                    <a:pt x="4391" y="80"/>
                    <a:pt x="4390" y="69"/>
                    <a:pt x="4388" y="47"/>
                  </a:cubicBezTo>
                  <a:cubicBezTo>
                    <a:pt x="4382" y="29"/>
                    <a:pt x="4367" y="19"/>
                    <a:pt x="4351" y="19"/>
                  </a:cubicBezTo>
                  <a:cubicBezTo>
                    <a:pt x="4342" y="19"/>
                    <a:pt x="4333" y="23"/>
                    <a:pt x="4326" y="31"/>
                  </a:cubicBezTo>
                  <a:cubicBezTo>
                    <a:pt x="4313" y="51"/>
                    <a:pt x="4299" y="58"/>
                    <a:pt x="4287" y="58"/>
                  </a:cubicBezTo>
                  <a:cubicBezTo>
                    <a:pt x="4273" y="58"/>
                    <a:pt x="4263" y="48"/>
                    <a:pt x="4263" y="38"/>
                  </a:cubicBezTo>
                  <a:cubicBezTo>
                    <a:pt x="4277" y="16"/>
                    <a:pt x="4283" y="4"/>
                    <a:pt x="4272" y="4"/>
                  </a:cubicBezTo>
                  <a:cubicBezTo>
                    <a:pt x="4261" y="4"/>
                    <a:pt x="4230" y="18"/>
                    <a:pt x="4169" y="50"/>
                  </a:cubicBezTo>
                  <a:cubicBezTo>
                    <a:pt x="4109" y="56"/>
                    <a:pt x="3990" y="97"/>
                    <a:pt x="3899" y="110"/>
                  </a:cubicBezTo>
                  <a:cubicBezTo>
                    <a:pt x="3806" y="121"/>
                    <a:pt x="3749" y="133"/>
                    <a:pt x="3713" y="133"/>
                  </a:cubicBezTo>
                  <a:cubicBezTo>
                    <a:pt x="3701" y="133"/>
                    <a:pt x="3691" y="132"/>
                    <a:pt x="3683" y="128"/>
                  </a:cubicBezTo>
                  <a:cubicBezTo>
                    <a:pt x="3682" y="122"/>
                    <a:pt x="3680" y="117"/>
                    <a:pt x="3678" y="113"/>
                  </a:cubicBezTo>
                  <a:lnTo>
                    <a:pt x="3678" y="113"/>
                  </a:lnTo>
                  <a:cubicBezTo>
                    <a:pt x="3684" y="151"/>
                    <a:pt x="3652" y="157"/>
                    <a:pt x="3567" y="179"/>
                  </a:cubicBezTo>
                  <a:cubicBezTo>
                    <a:pt x="3563" y="178"/>
                    <a:pt x="3560" y="178"/>
                    <a:pt x="3556" y="178"/>
                  </a:cubicBezTo>
                  <a:cubicBezTo>
                    <a:pt x="3494" y="178"/>
                    <a:pt x="3436" y="203"/>
                    <a:pt x="3392" y="244"/>
                  </a:cubicBezTo>
                  <a:lnTo>
                    <a:pt x="3451" y="229"/>
                  </a:lnTo>
                  <a:lnTo>
                    <a:pt x="3451" y="229"/>
                  </a:lnTo>
                  <a:cubicBezTo>
                    <a:pt x="3462" y="264"/>
                    <a:pt x="3440" y="273"/>
                    <a:pt x="3392" y="273"/>
                  </a:cubicBezTo>
                  <a:cubicBezTo>
                    <a:pt x="3384" y="273"/>
                    <a:pt x="3376" y="273"/>
                    <a:pt x="3367" y="273"/>
                  </a:cubicBezTo>
                  <a:cubicBezTo>
                    <a:pt x="3363" y="273"/>
                    <a:pt x="3359" y="274"/>
                    <a:pt x="3356" y="274"/>
                  </a:cubicBezTo>
                  <a:cubicBezTo>
                    <a:pt x="3337" y="274"/>
                    <a:pt x="3331" y="257"/>
                    <a:pt x="3326" y="238"/>
                  </a:cubicBezTo>
                  <a:cubicBezTo>
                    <a:pt x="3321" y="224"/>
                    <a:pt x="3302" y="216"/>
                    <a:pt x="3280" y="216"/>
                  </a:cubicBezTo>
                  <a:cubicBezTo>
                    <a:pt x="3272" y="216"/>
                    <a:pt x="3264" y="217"/>
                    <a:pt x="3257" y="219"/>
                  </a:cubicBezTo>
                  <a:cubicBezTo>
                    <a:pt x="3226" y="229"/>
                    <a:pt x="3197" y="241"/>
                    <a:pt x="3232" y="251"/>
                  </a:cubicBezTo>
                  <a:cubicBezTo>
                    <a:pt x="3238" y="269"/>
                    <a:pt x="3238" y="269"/>
                    <a:pt x="3210" y="279"/>
                  </a:cubicBezTo>
                  <a:cubicBezTo>
                    <a:pt x="3179" y="288"/>
                    <a:pt x="3150" y="307"/>
                    <a:pt x="3132" y="332"/>
                  </a:cubicBezTo>
                  <a:cubicBezTo>
                    <a:pt x="3138" y="351"/>
                    <a:pt x="3110" y="360"/>
                    <a:pt x="3078" y="373"/>
                  </a:cubicBezTo>
                  <a:cubicBezTo>
                    <a:pt x="3070" y="371"/>
                    <a:pt x="3061" y="370"/>
                    <a:pt x="3052" y="370"/>
                  </a:cubicBezTo>
                  <a:cubicBezTo>
                    <a:pt x="3029" y="370"/>
                    <a:pt x="3007" y="376"/>
                    <a:pt x="2984" y="382"/>
                  </a:cubicBezTo>
                  <a:lnTo>
                    <a:pt x="2978" y="363"/>
                  </a:lnTo>
                  <a:cubicBezTo>
                    <a:pt x="2969" y="345"/>
                    <a:pt x="2934" y="335"/>
                    <a:pt x="2934" y="335"/>
                  </a:cubicBezTo>
                  <a:cubicBezTo>
                    <a:pt x="2903" y="345"/>
                    <a:pt x="2912" y="363"/>
                    <a:pt x="2912" y="363"/>
                  </a:cubicBezTo>
                  <a:cubicBezTo>
                    <a:pt x="2878" y="385"/>
                    <a:pt x="2843" y="407"/>
                    <a:pt x="2809" y="423"/>
                  </a:cubicBezTo>
                  <a:lnTo>
                    <a:pt x="2571" y="542"/>
                  </a:lnTo>
                  <a:cubicBezTo>
                    <a:pt x="2392" y="627"/>
                    <a:pt x="2223" y="749"/>
                    <a:pt x="2179" y="768"/>
                  </a:cubicBezTo>
                  <a:cubicBezTo>
                    <a:pt x="2116" y="780"/>
                    <a:pt x="2035" y="830"/>
                    <a:pt x="2075" y="830"/>
                  </a:cubicBezTo>
                  <a:cubicBezTo>
                    <a:pt x="2085" y="849"/>
                    <a:pt x="1963" y="940"/>
                    <a:pt x="1815" y="1050"/>
                  </a:cubicBezTo>
                  <a:cubicBezTo>
                    <a:pt x="1640" y="1178"/>
                    <a:pt x="1536" y="1294"/>
                    <a:pt x="1546" y="1304"/>
                  </a:cubicBezTo>
                  <a:lnTo>
                    <a:pt x="1480" y="1366"/>
                  </a:lnTo>
                  <a:cubicBezTo>
                    <a:pt x="1442" y="1404"/>
                    <a:pt x="1411" y="1445"/>
                    <a:pt x="1383" y="1489"/>
                  </a:cubicBezTo>
                  <a:cubicBezTo>
                    <a:pt x="1379" y="1512"/>
                    <a:pt x="1370" y="1530"/>
                    <a:pt x="1365" y="1530"/>
                  </a:cubicBezTo>
                  <a:cubicBezTo>
                    <a:pt x="1362" y="1530"/>
                    <a:pt x="1360" y="1524"/>
                    <a:pt x="1361" y="1510"/>
                  </a:cubicBezTo>
                  <a:cubicBezTo>
                    <a:pt x="1353" y="1501"/>
                    <a:pt x="1344" y="1492"/>
                    <a:pt x="1334" y="1492"/>
                  </a:cubicBezTo>
                  <a:cubicBezTo>
                    <a:pt x="1327" y="1492"/>
                    <a:pt x="1319" y="1496"/>
                    <a:pt x="1311" y="1504"/>
                  </a:cubicBezTo>
                  <a:cubicBezTo>
                    <a:pt x="1270" y="1548"/>
                    <a:pt x="1286" y="1564"/>
                    <a:pt x="1301" y="1576"/>
                  </a:cubicBezTo>
                  <a:cubicBezTo>
                    <a:pt x="1317" y="1592"/>
                    <a:pt x="1295" y="1614"/>
                    <a:pt x="1295" y="1614"/>
                  </a:cubicBezTo>
                  <a:cubicBezTo>
                    <a:pt x="1284" y="1626"/>
                    <a:pt x="1280" y="1632"/>
                    <a:pt x="1275" y="1632"/>
                  </a:cubicBezTo>
                  <a:cubicBezTo>
                    <a:pt x="1271" y="1632"/>
                    <a:pt x="1267" y="1629"/>
                    <a:pt x="1261" y="1623"/>
                  </a:cubicBezTo>
                  <a:lnTo>
                    <a:pt x="1229" y="1595"/>
                  </a:lnTo>
                  <a:lnTo>
                    <a:pt x="1207" y="1617"/>
                  </a:lnTo>
                  <a:cubicBezTo>
                    <a:pt x="1223" y="1633"/>
                    <a:pt x="1201" y="1655"/>
                    <a:pt x="1201" y="1655"/>
                  </a:cubicBezTo>
                  <a:cubicBezTo>
                    <a:pt x="1192" y="1665"/>
                    <a:pt x="1188" y="1670"/>
                    <a:pt x="1182" y="1670"/>
                  </a:cubicBezTo>
                  <a:cubicBezTo>
                    <a:pt x="1175" y="1670"/>
                    <a:pt x="1168" y="1663"/>
                    <a:pt x="1151" y="1648"/>
                  </a:cubicBezTo>
                  <a:cubicBezTo>
                    <a:pt x="1142" y="1640"/>
                    <a:pt x="1134" y="1637"/>
                    <a:pt x="1127" y="1637"/>
                  </a:cubicBezTo>
                  <a:cubicBezTo>
                    <a:pt x="1110" y="1637"/>
                    <a:pt x="1101" y="1660"/>
                    <a:pt x="1110" y="1695"/>
                  </a:cubicBezTo>
                  <a:lnTo>
                    <a:pt x="1082" y="1755"/>
                  </a:lnTo>
                  <a:cubicBezTo>
                    <a:pt x="1081" y="1755"/>
                    <a:pt x="1080" y="1755"/>
                    <a:pt x="1079" y="1755"/>
                  </a:cubicBezTo>
                  <a:cubicBezTo>
                    <a:pt x="1032" y="1755"/>
                    <a:pt x="1029" y="1828"/>
                    <a:pt x="1026" y="1865"/>
                  </a:cubicBezTo>
                  <a:cubicBezTo>
                    <a:pt x="976" y="1865"/>
                    <a:pt x="957" y="1890"/>
                    <a:pt x="969" y="1940"/>
                  </a:cubicBezTo>
                  <a:cubicBezTo>
                    <a:pt x="988" y="1952"/>
                    <a:pt x="969" y="1974"/>
                    <a:pt x="932" y="1987"/>
                  </a:cubicBezTo>
                  <a:cubicBezTo>
                    <a:pt x="897" y="1999"/>
                    <a:pt x="878" y="2024"/>
                    <a:pt x="841" y="2075"/>
                  </a:cubicBezTo>
                  <a:cubicBezTo>
                    <a:pt x="834" y="2106"/>
                    <a:pt x="728" y="2294"/>
                    <a:pt x="599" y="2501"/>
                  </a:cubicBezTo>
                  <a:cubicBezTo>
                    <a:pt x="477" y="2751"/>
                    <a:pt x="396" y="2918"/>
                    <a:pt x="415" y="2924"/>
                  </a:cubicBezTo>
                  <a:cubicBezTo>
                    <a:pt x="405" y="2952"/>
                    <a:pt x="405" y="2952"/>
                    <a:pt x="374" y="2974"/>
                  </a:cubicBezTo>
                  <a:cubicBezTo>
                    <a:pt x="372" y="2973"/>
                    <a:pt x="369" y="2972"/>
                    <a:pt x="367" y="2972"/>
                  </a:cubicBezTo>
                  <a:cubicBezTo>
                    <a:pt x="353" y="2972"/>
                    <a:pt x="349" y="3001"/>
                    <a:pt x="374" y="3040"/>
                  </a:cubicBezTo>
                  <a:cubicBezTo>
                    <a:pt x="380" y="3063"/>
                    <a:pt x="391" y="3075"/>
                    <a:pt x="384" y="3075"/>
                  </a:cubicBezTo>
                  <a:cubicBezTo>
                    <a:pt x="381" y="3075"/>
                    <a:pt x="374" y="3073"/>
                    <a:pt x="361" y="3068"/>
                  </a:cubicBezTo>
                  <a:cubicBezTo>
                    <a:pt x="360" y="3067"/>
                    <a:pt x="359" y="3067"/>
                    <a:pt x="357" y="3067"/>
                  </a:cubicBezTo>
                  <a:cubicBezTo>
                    <a:pt x="339" y="3067"/>
                    <a:pt x="318" y="3126"/>
                    <a:pt x="280" y="3234"/>
                  </a:cubicBezTo>
                  <a:cubicBezTo>
                    <a:pt x="242" y="3319"/>
                    <a:pt x="211" y="3438"/>
                    <a:pt x="233" y="3444"/>
                  </a:cubicBezTo>
                  <a:cubicBezTo>
                    <a:pt x="235" y="3481"/>
                    <a:pt x="235" y="3498"/>
                    <a:pt x="234" y="3498"/>
                  </a:cubicBezTo>
                  <a:cubicBezTo>
                    <a:pt x="233" y="3498"/>
                    <a:pt x="231" y="3488"/>
                    <a:pt x="227" y="3472"/>
                  </a:cubicBezTo>
                  <a:cubicBezTo>
                    <a:pt x="222" y="3467"/>
                    <a:pt x="218" y="3465"/>
                    <a:pt x="213" y="3465"/>
                  </a:cubicBezTo>
                  <a:cubicBezTo>
                    <a:pt x="179" y="3465"/>
                    <a:pt x="135" y="3588"/>
                    <a:pt x="151" y="3676"/>
                  </a:cubicBezTo>
                  <a:cubicBezTo>
                    <a:pt x="143" y="3702"/>
                    <a:pt x="137" y="3730"/>
                    <a:pt x="119" y="3730"/>
                  </a:cubicBezTo>
                  <a:cubicBezTo>
                    <a:pt x="117" y="3730"/>
                    <a:pt x="116" y="3730"/>
                    <a:pt x="114" y="3729"/>
                  </a:cubicBezTo>
                  <a:cubicBezTo>
                    <a:pt x="101" y="3779"/>
                    <a:pt x="98" y="3833"/>
                    <a:pt x="104" y="3886"/>
                  </a:cubicBezTo>
                  <a:cubicBezTo>
                    <a:pt x="101" y="3917"/>
                    <a:pt x="79" y="4036"/>
                    <a:pt x="70" y="4099"/>
                  </a:cubicBezTo>
                  <a:cubicBezTo>
                    <a:pt x="67" y="4140"/>
                    <a:pt x="67" y="4180"/>
                    <a:pt x="73" y="4221"/>
                  </a:cubicBezTo>
                  <a:cubicBezTo>
                    <a:pt x="69" y="4243"/>
                    <a:pt x="67" y="4266"/>
                    <a:pt x="67" y="4266"/>
                  </a:cubicBezTo>
                  <a:cubicBezTo>
                    <a:pt x="67" y="4266"/>
                    <a:pt x="67" y="4262"/>
                    <a:pt x="67" y="4253"/>
                  </a:cubicBezTo>
                  <a:cubicBezTo>
                    <a:pt x="67" y="4253"/>
                    <a:pt x="66" y="4252"/>
                    <a:pt x="66" y="4252"/>
                  </a:cubicBezTo>
                  <a:cubicBezTo>
                    <a:pt x="48" y="4252"/>
                    <a:pt x="38" y="4405"/>
                    <a:pt x="26" y="4619"/>
                  </a:cubicBezTo>
                  <a:cubicBezTo>
                    <a:pt x="17" y="4835"/>
                    <a:pt x="38" y="5017"/>
                    <a:pt x="13" y="5052"/>
                  </a:cubicBezTo>
                  <a:cubicBezTo>
                    <a:pt x="17" y="5074"/>
                    <a:pt x="23" y="5092"/>
                    <a:pt x="35" y="5111"/>
                  </a:cubicBezTo>
                  <a:cubicBezTo>
                    <a:pt x="73" y="5127"/>
                    <a:pt x="85" y="5171"/>
                    <a:pt x="60" y="5202"/>
                  </a:cubicBezTo>
                  <a:cubicBezTo>
                    <a:pt x="23" y="5237"/>
                    <a:pt x="35" y="5359"/>
                    <a:pt x="79" y="5387"/>
                  </a:cubicBezTo>
                  <a:lnTo>
                    <a:pt x="57" y="5390"/>
                  </a:lnTo>
                  <a:cubicBezTo>
                    <a:pt x="20" y="5425"/>
                    <a:pt x="48" y="5515"/>
                    <a:pt x="95" y="5544"/>
                  </a:cubicBezTo>
                  <a:cubicBezTo>
                    <a:pt x="76" y="5575"/>
                    <a:pt x="57" y="5609"/>
                    <a:pt x="82" y="5638"/>
                  </a:cubicBezTo>
                  <a:cubicBezTo>
                    <a:pt x="85" y="5669"/>
                    <a:pt x="85" y="5669"/>
                    <a:pt x="42" y="5672"/>
                  </a:cubicBezTo>
                  <a:cubicBezTo>
                    <a:pt x="23" y="5675"/>
                    <a:pt x="1" y="5675"/>
                    <a:pt x="4" y="5707"/>
                  </a:cubicBezTo>
                  <a:cubicBezTo>
                    <a:pt x="7" y="5733"/>
                    <a:pt x="22" y="5735"/>
                    <a:pt x="38" y="5735"/>
                  </a:cubicBezTo>
                  <a:cubicBezTo>
                    <a:pt x="42" y="5735"/>
                    <a:pt x="45" y="5735"/>
                    <a:pt x="48" y="5735"/>
                  </a:cubicBezTo>
                  <a:lnTo>
                    <a:pt x="54" y="5797"/>
                  </a:lnTo>
                  <a:cubicBezTo>
                    <a:pt x="54" y="5797"/>
                    <a:pt x="57" y="5826"/>
                    <a:pt x="79" y="5826"/>
                  </a:cubicBezTo>
                  <a:cubicBezTo>
                    <a:pt x="80" y="5826"/>
                    <a:pt x="81" y="5825"/>
                    <a:pt x="82" y="5825"/>
                  </a:cubicBezTo>
                  <a:cubicBezTo>
                    <a:pt x="98" y="5825"/>
                    <a:pt x="101" y="5855"/>
                    <a:pt x="104" y="5885"/>
                  </a:cubicBezTo>
                  <a:cubicBezTo>
                    <a:pt x="90" y="5887"/>
                    <a:pt x="96" y="5900"/>
                    <a:pt x="106" y="5900"/>
                  </a:cubicBezTo>
                  <a:cubicBezTo>
                    <a:pt x="112" y="5900"/>
                    <a:pt x="120" y="5896"/>
                    <a:pt x="126" y="5885"/>
                  </a:cubicBezTo>
                  <a:cubicBezTo>
                    <a:pt x="132" y="5884"/>
                    <a:pt x="138" y="5883"/>
                    <a:pt x="143" y="5883"/>
                  </a:cubicBezTo>
                  <a:cubicBezTo>
                    <a:pt x="157" y="5883"/>
                    <a:pt x="168" y="5888"/>
                    <a:pt x="170" y="5910"/>
                  </a:cubicBezTo>
                  <a:lnTo>
                    <a:pt x="211" y="5907"/>
                  </a:lnTo>
                  <a:cubicBezTo>
                    <a:pt x="252" y="5904"/>
                    <a:pt x="274" y="5901"/>
                    <a:pt x="289" y="5838"/>
                  </a:cubicBezTo>
                  <a:cubicBezTo>
                    <a:pt x="298" y="5715"/>
                    <a:pt x="311" y="5622"/>
                    <a:pt x="269" y="5622"/>
                  </a:cubicBezTo>
                  <a:cubicBezTo>
                    <a:pt x="269" y="5622"/>
                    <a:pt x="268" y="5622"/>
                    <a:pt x="267" y="5622"/>
                  </a:cubicBezTo>
                  <a:cubicBezTo>
                    <a:pt x="255" y="5603"/>
                    <a:pt x="245" y="5584"/>
                    <a:pt x="242" y="5562"/>
                  </a:cubicBezTo>
                  <a:cubicBezTo>
                    <a:pt x="242" y="5541"/>
                    <a:pt x="245" y="5515"/>
                    <a:pt x="258" y="5497"/>
                  </a:cubicBezTo>
                  <a:cubicBezTo>
                    <a:pt x="277" y="5497"/>
                    <a:pt x="267" y="5371"/>
                    <a:pt x="252" y="5218"/>
                  </a:cubicBezTo>
                  <a:cubicBezTo>
                    <a:pt x="239" y="5036"/>
                    <a:pt x="239" y="4951"/>
                    <a:pt x="258" y="4920"/>
                  </a:cubicBezTo>
                  <a:cubicBezTo>
                    <a:pt x="270" y="4901"/>
                    <a:pt x="277" y="4882"/>
                    <a:pt x="277" y="4860"/>
                  </a:cubicBezTo>
                  <a:cubicBezTo>
                    <a:pt x="255" y="4860"/>
                    <a:pt x="245" y="4685"/>
                    <a:pt x="264" y="4481"/>
                  </a:cubicBezTo>
                  <a:cubicBezTo>
                    <a:pt x="267" y="4274"/>
                    <a:pt x="308" y="4074"/>
                    <a:pt x="286" y="4071"/>
                  </a:cubicBezTo>
                  <a:cubicBezTo>
                    <a:pt x="292" y="4043"/>
                    <a:pt x="295" y="4014"/>
                    <a:pt x="295" y="4014"/>
                  </a:cubicBezTo>
                  <a:cubicBezTo>
                    <a:pt x="296" y="4014"/>
                    <a:pt x="297" y="4014"/>
                    <a:pt x="297" y="4014"/>
                  </a:cubicBezTo>
                  <a:cubicBezTo>
                    <a:pt x="318" y="4014"/>
                    <a:pt x="327" y="3957"/>
                    <a:pt x="336" y="3902"/>
                  </a:cubicBezTo>
                  <a:cubicBezTo>
                    <a:pt x="327" y="3861"/>
                    <a:pt x="327" y="3820"/>
                    <a:pt x="336" y="3782"/>
                  </a:cubicBezTo>
                  <a:cubicBezTo>
                    <a:pt x="337" y="3783"/>
                    <a:pt x="338" y="3783"/>
                    <a:pt x="339" y="3783"/>
                  </a:cubicBezTo>
                  <a:cubicBezTo>
                    <a:pt x="359" y="3783"/>
                    <a:pt x="365" y="3755"/>
                    <a:pt x="380" y="3701"/>
                  </a:cubicBezTo>
                  <a:cubicBezTo>
                    <a:pt x="396" y="3645"/>
                    <a:pt x="402" y="3616"/>
                    <a:pt x="383" y="3610"/>
                  </a:cubicBezTo>
                  <a:cubicBezTo>
                    <a:pt x="393" y="3585"/>
                    <a:pt x="436" y="3381"/>
                    <a:pt x="496" y="3309"/>
                  </a:cubicBezTo>
                  <a:cubicBezTo>
                    <a:pt x="524" y="3290"/>
                    <a:pt x="515" y="3256"/>
                    <a:pt x="505" y="3222"/>
                  </a:cubicBezTo>
                  <a:cubicBezTo>
                    <a:pt x="487" y="3212"/>
                    <a:pt x="477" y="3178"/>
                    <a:pt x="487" y="3149"/>
                  </a:cubicBezTo>
                  <a:lnTo>
                    <a:pt x="487" y="3149"/>
                  </a:lnTo>
                  <a:lnTo>
                    <a:pt x="527" y="3165"/>
                  </a:lnTo>
                  <a:cubicBezTo>
                    <a:pt x="532" y="3180"/>
                    <a:pt x="534" y="3189"/>
                    <a:pt x="537" y="3189"/>
                  </a:cubicBezTo>
                  <a:cubicBezTo>
                    <a:pt x="541" y="3189"/>
                    <a:pt x="545" y="3176"/>
                    <a:pt x="556" y="3146"/>
                  </a:cubicBezTo>
                  <a:lnTo>
                    <a:pt x="578" y="3090"/>
                  </a:lnTo>
                  <a:cubicBezTo>
                    <a:pt x="568" y="3087"/>
                    <a:pt x="574" y="3049"/>
                    <a:pt x="596" y="2990"/>
                  </a:cubicBezTo>
                  <a:cubicBezTo>
                    <a:pt x="621" y="2933"/>
                    <a:pt x="659" y="2855"/>
                    <a:pt x="703" y="2761"/>
                  </a:cubicBezTo>
                  <a:cubicBezTo>
                    <a:pt x="740" y="2679"/>
                    <a:pt x="784" y="2598"/>
                    <a:pt x="831" y="2520"/>
                  </a:cubicBezTo>
                  <a:cubicBezTo>
                    <a:pt x="856" y="2469"/>
                    <a:pt x="866" y="2447"/>
                    <a:pt x="856" y="2444"/>
                  </a:cubicBezTo>
                  <a:cubicBezTo>
                    <a:pt x="838" y="2432"/>
                    <a:pt x="853" y="2407"/>
                    <a:pt x="916" y="2344"/>
                  </a:cubicBezTo>
                  <a:cubicBezTo>
                    <a:pt x="1060" y="2225"/>
                    <a:pt x="1066" y="2231"/>
                    <a:pt x="1063" y="2194"/>
                  </a:cubicBezTo>
                  <a:lnTo>
                    <a:pt x="1063" y="2194"/>
                  </a:lnTo>
                  <a:cubicBezTo>
                    <a:pt x="1057" y="2204"/>
                    <a:pt x="1049" y="2208"/>
                    <a:pt x="1042" y="2208"/>
                  </a:cubicBezTo>
                  <a:cubicBezTo>
                    <a:pt x="1032" y="2208"/>
                    <a:pt x="1022" y="2201"/>
                    <a:pt x="1013" y="2194"/>
                  </a:cubicBezTo>
                  <a:cubicBezTo>
                    <a:pt x="979" y="2172"/>
                    <a:pt x="997" y="2147"/>
                    <a:pt x="1048" y="2147"/>
                  </a:cubicBezTo>
                  <a:cubicBezTo>
                    <a:pt x="1049" y="2147"/>
                    <a:pt x="1050" y="2148"/>
                    <a:pt x="1052" y="2148"/>
                  </a:cubicBezTo>
                  <a:cubicBezTo>
                    <a:pt x="1098" y="2148"/>
                    <a:pt x="1322" y="1814"/>
                    <a:pt x="1326" y="1766"/>
                  </a:cubicBezTo>
                  <a:lnTo>
                    <a:pt x="1326" y="1766"/>
                  </a:lnTo>
                  <a:cubicBezTo>
                    <a:pt x="1330" y="1769"/>
                    <a:pt x="1336" y="1774"/>
                    <a:pt x="1342" y="1780"/>
                  </a:cubicBezTo>
                  <a:cubicBezTo>
                    <a:pt x="1345" y="1782"/>
                    <a:pt x="1348" y="1783"/>
                    <a:pt x="1351" y="1783"/>
                  </a:cubicBezTo>
                  <a:cubicBezTo>
                    <a:pt x="1366" y="1783"/>
                    <a:pt x="1390" y="1756"/>
                    <a:pt x="1458" y="1686"/>
                  </a:cubicBezTo>
                  <a:lnTo>
                    <a:pt x="1518" y="1620"/>
                  </a:lnTo>
                  <a:cubicBezTo>
                    <a:pt x="1486" y="1591"/>
                    <a:pt x="1611" y="1496"/>
                    <a:pt x="1639" y="1496"/>
                  </a:cubicBezTo>
                  <a:cubicBezTo>
                    <a:pt x="1641" y="1496"/>
                    <a:pt x="1642" y="1497"/>
                    <a:pt x="1643" y="1498"/>
                  </a:cubicBezTo>
                  <a:cubicBezTo>
                    <a:pt x="1681" y="1495"/>
                    <a:pt x="1681" y="1495"/>
                    <a:pt x="1721" y="1457"/>
                  </a:cubicBezTo>
                  <a:cubicBezTo>
                    <a:pt x="1758" y="1375"/>
                    <a:pt x="1859" y="1298"/>
                    <a:pt x="1890" y="1298"/>
                  </a:cubicBezTo>
                  <a:cubicBezTo>
                    <a:pt x="1893" y="1298"/>
                    <a:pt x="1895" y="1299"/>
                    <a:pt x="1897" y="1300"/>
                  </a:cubicBezTo>
                  <a:lnTo>
                    <a:pt x="1944" y="1266"/>
                  </a:lnTo>
                  <a:cubicBezTo>
                    <a:pt x="1953" y="1232"/>
                    <a:pt x="2000" y="1197"/>
                    <a:pt x="2025" y="1181"/>
                  </a:cubicBezTo>
                  <a:cubicBezTo>
                    <a:pt x="2094" y="1128"/>
                    <a:pt x="2119" y="1109"/>
                    <a:pt x="2085" y="1109"/>
                  </a:cubicBezTo>
                  <a:cubicBezTo>
                    <a:pt x="2072" y="1094"/>
                    <a:pt x="2060" y="1078"/>
                    <a:pt x="2082" y="1059"/>
                  </a:cubicBezTo>
                  <a:lnTo>
                    <a:pt x="2082" y="1059"/>
                  </a:lnTo>
                  <a:lnTo>
                    <a:pt x="2094" y="1075"/>
                  </a:lnTo>
                  <a:cubicBezTo>
                    <a:pt x="2096" y="1078"/>
                    <a:pt x="2100" y="1079"/>
                    <a:pt x="2104" y="1079"/>
                  </a:cubicBezTo>
                  <a:cubicBezTo>
                    <a:pt x="2128" y="1079"/>
                    <a:pt x="2187" y="1026"/>
                    <a:pt x="2276" y="978"/>
                  </a:cubicBezTo>
                  <a:cubicBezTo>
                    <a:pt x="2396" y="906"/>
                    <a:pt x="2447" y="874"/>
                    <a:pt x="2484" y="874"/>
                  </a:cubicBezTo>
                  <a:cubicBezTo>
                    <a:pt x="2486" y="874"/>
                    <a:pt x="2487" y="874"/>
                    <a:pt x="2489" y="874"/>
                  </a:cubicBezTo>
                  <a:lnTo>
                    <a:pt x="2505" y="840"/>
                  </a:lnTo>
                  <a:cubicBezTo>
                    <a:pt x="2514" y="818"/>
                    <a:pt x="2529" y="803"/>
                    <a:pt x="2541" y="803"/>
                  </a:cubicBezTo>
                  <a:cubicBezTo>
                    <a:pt x="2546" y="803"/>
                    <a:pt x="2551" y="806"/>
                    <a:pt x="2555" y="812"/>
                  </a:cubicBezTo>
                  <a:cubicBezTo>
                    <a:pt x="2624" y="799"/>
                    <a:pt x="2687" y="768"/>
                    <a:pt x="2740" y="721"/>
                  </a:cubicBezTo>
                  <a:lnTo>
                    <a:pt x="2790" y="696"/>
                  </a:lnTo>
                  <a:cubicBezTo>
                    <a:pt x="2802" y="700"/>
                    <a:pt x="2814" y="701"/>
                    <a:pt x="2826" y="701"/>
                  </a:cubicBezTo>
                  <a:cubicBezTo>
                    <a:pt x="2870" y="701"/>
                    <a:pt x="2910" y="675"/>
                    <a:pt x="2925" y="633"/>
                  </a:cubicBezTo>
                  <a:cubicBezTo>
                    <a:pt x="2927" y="640"/>
                    <a:pt x="2932" y="643"/>
                    <a:pt x="2939" y="643"/>
                  </a:cubicBezTo>
                  <a:cubicBezTo>
                    <a:pt x="2951" y="643"/>
                    <a:pt x="2968" y="635"/>
                    <a:pt x="2984" y="627"/>
                  </a:cubicBezTo>
                  <a:cubicBezTo>
                    <a:pt x="3023" y="596"/>
                    <a:pt x="3107" y="562"/>
                    <a:pt x="3138" y="562"/>
                  </a:cubicBezTo>
                  <a:cubicBezTo>
                    <a:pt x="3145" y="562"/>
                    <a:pt x="3149" y="564"/>
                    <a:pt x="3150" y="567"/>
                  </a:cubicBezTo>
                  <a:lnTo>
                    <a:pt x="3179" y="558"/>
                  </a:lnTo>
                  <a:cubicBezTo>
                    <a:pt x="3197" y="533"/>
                    <a:pt x="3222" y="517"/>
                    <a:pt x="3254" y="508"/>
                  </a:cubicBezTo>
                  <a:cubicBezTo>
                    <a:pt x="3285" y="501"/>
                    <a:pt x="3310" y="483"/>
                    <a:pt x="3329" y="461"/>
                  </a:cubicBezTo>
                  <a:cubicBezTo>
                    <a:pt x="3342" y="442"/>
                    <a:pt x="3360" y="429"/>
                    <a:pt x="3379" y="420"/>
                  </a:cubicBezTo>
                  <a:cubicBezTo>
                    <a:pt x="3382" y="419"/>
                    <a:pt x="3385" y="419"/>
                    <a:pt x="3387" y="419"/>
                  </a:cubicBezTo>
                  <a:cubicBezTo>
                    <a:pt x="3405" y="419"/>
                    <a:pt x="3383" y="442"/>
                    <a:pt x="3363" y="470"/>
                  </a:cubicBezTo>
                  <a:cubicBezTo>
                    <a:pt x="3349" y="482"/>
                    <a:pt x="3347" y="488"/>
                    <a:pt x="3352" y="488"/>
                  </a:cubicBezTo>
                  <a:cubicBezTo>
                    <a:pt x="3365" y="488"/>
                    <a:pt x="3421" y="458"/>
                    <a:pt x="3473" y="417"/>
                  </a:cubicBezTo>
                  <a:cubicBezTo>
                    <a:pt x="3512" y="386"/>
                    <a:pt x="3531" y="371"/>
                    <a:pt x="3533" y="371"/>
                  </a:cubicBezTo>
                  <a:lnTo>
                    <a:pt x="3533" y="371"/>
                  </a:lnTo>
                  <a:cubicBezTo>
                    <a:pt x="3536" y="371"/>
                    <a:pt x="3524" y="385"/>
                    <a:pt x="3501" y="410"/>
                  </a:cubicBezTo>
                  <a:cubicBezTo>
                    <a:pt x="3485" y="429"/>
                    <a:pt x="3469" y="448"/>
                    <a:pt x="3476" y="448"/>
                  </a:cubicBezTo>
                  <a:cubicBezTo>
                    <a:pt x="3479" y="448"/>
                    <a:pt x="3488" y="444"/>
                    <a:pt x="3504" y="432"/>
                  </a:cubicBezTo>
                  <a:cubicBezTo>
                    <a:pt x="3504" y="432"/>
                    <a:pt x="3564" y="417"/>
                    <a:pt x="3558" y="398"/>
                  </a:cubicBezTo>
                  <a:lnTo>
                    <a:pt x="3642" y="376"/>
                  </a:lnTo>
                  <a:cubicBezTo>
                    <a:pt x="3656" y="378"/>
                    <a:pt x="3670" y="379"/>
                    <a:pt x="3683" y="379"/>
                  </a:cubicBezTo>
                  <a:cubicBezTo>
                    <a:pt x="3710" y="379"/>
                    <a:pt x="3736" y="375"/>
                    <a:pt x="3761" y="367"/>
                  </a:cubicBezTo>
                  <a:cubicBezTo>
                    <a:pt x="3776" y="352"/>
                    <a:pt x="3782" y="345"/>
                    <a:pt x="3792" y="345"/>
                  </a:cubicBezTo>
                  <a:cubicBezTo>
                    <a:pt x="3798" y="345"/>
                    <a:pt x="3805" y="348"/>
                    <a:pt x="3818" y="354"/>
                  </a:cubicBezTo>
                  <a:cubicBezTo>
                    <a:pt x="3820" y="361"/>
                    <a:pt x="3826" y="365"/>
                    <a:pt x="3831" y="365"/>
                  </a:cubicBezTo>
                  <a:cubicBezTo>
                    <a:pt x="3840" y="365"/>
                    <a:pt x="3849" y="354"/>
                    <a:pt x="3843" y="329"/>
                  </a:cubicBezTo>
                  <a:cubicBezTo>
                    <a:pt x="3858" y="314"/>
                    <a:pt x="3877" y="306"/>
                    <a:pt x="3895" y="306"/>
                  </a:cubicBezTo>
                  <a:cubicBezTo>
                    <a:pt x="3907" y="306"/>
                    <a:pt x="3920" y="309"/>
                    <a:pt x="3931" y="316"/>
                  </a:cubicBezTo>
                  <a:cubicBezTo>
                    <a:pt x="3936" y="339"/>
                    <a:pt x="3947" y="348"/>
                    <a:pt x="3955" y="348"/>
                  </a:cubicBezTo>
                  <a:cubicBezTo>
                    <a:pt x="3962" y="348"/>
                    <a:pt x="3967" y="342"/>
                    <a:pt x="3965" y="332"/>
                  </a:cubicBezTo>
                  <a:cubicBezTo>
                    <a:pt x="3981" y="316"/>
                    <a:pt x="4000" y="307"/>
                    <a:pt x="4018" y="304"/>
                  </a:cubicBezTo>
                  <a:cubicBezTo>
                    <a:pt x="4019" y="308"/>
                    <a:pt x="4028" y="309"/>
                    <a:pt x="4043" y="309"/>
                  </a:cubicBezTo>
                  <a:cubicBezTo>
                    <a:pt x="4116" y="309"/>
                    <a:pt x="4335" y="275"/>
                    <a:pt x="4551" y="269"/>
                  </a:cubicBezTo>
                  <a:cubicBezTo>
                    <a:pt x="4579" y="266"/>
                    <a:pt x="4608" y="244"/>
                    <a:pt x="4608" y="222"/>
                  </a:cubicBezTo>
                  <a:cubicBezTo>
                    <a:pt x="4608" y="206"/>
                    <a:pt x="4608" y="199"/>
                    <a:pt x="4610" y="199"/>
                  </a:cubicBezTo>
                  <a:cubicBezTo>
                    <a:pt x="4613" y="199"/>
                    <a:pt x="4621" y="211"/>
                    <a:pt x="4639" y="222"/>
                  </a:cubicBezTo>
                  <a:cubicBezTo>
                    <a:pt x="4653" y="254"/>
                    <a:pt x="4675" y="269"/>
                    <a:pt x="4690" y="269"/>
                  </a:cubicBezTo>
                  <a:cubicBezTo>
                    <a:pt x="4705" y="269"/>
                    <a:pt x="4713" y="254"/>
                    <a:pt x="4698" y="222"/>
                  </a:cubicBezTo>
                  <a:cubicBezTo>
                    <a:pt x="4683" y="201"/>
                    <a:pt x="4675" y="190"/>
                    <a:pt x="4678" y="190"/>
                  </a:cubicBezTo>
                  <a:lnTo>
                    <a:pt x="4678" y="190"/>
                  </a:lnTo>
                  <a:cubicBezTo>
                    <a:pt x="4682" y="190"/>
                    <a:pt x="4697" y="201"/>
                    <a:pt x="4727" y="222"/>
                  </a:cubicBezTo>
                  <a:cubicBezTo>
                    <a:pt x="4741" y="233"/>
                    <a:pt x="4748" y="239"/>
                    <a:pt x="4755" y="239"/>
                  </a:cubicBezTo>
                  <a:cubicBezTo>
                    <a:pt x="4763" y="239"/>
                    <a:pt x="4771" y="233"/>
                    <a:pt x="4786" y="222"/>
                  </a:cubicBezTo>
                  <a:cubicBezTo>
                    <a:pt x="4786" y="213"/>
                    <a:pt x="4794" y="208"/>
                    <a:pt x="4801" y="208"/>
                  </a:cubicBezTo>
                  <a:cubicBezTo>
                    <a:pt x="4809" y="208"/>
                    <a:pt x="4816" y="213"/>
                    <a:pt x="4814" y="222"/>
                  </a:cubicBezTo>
                  <a:cubicBezTo>
                    <a:pt x="4837" y="238"/>
                    <a:pt x="4857" y="253"/>
                    <a:pt x="4867" y="253"/>
                  </a:cubicBezTo>
                  <a:cubicBezTo>
                    <a:pt x="4872" y="253"/>
                    <a:pt x="4874" y="251"/>
                    <a:pt x="4874" y="244"/>
                  </a:cubicBezTo>
                  <a:cubicBezTo>
                    <a:pt x="4896" y="248"/>
                    <a:pt x="4915" y="254"/>
                    <a:pt x="4930" y="266"/>
                  </a:cubicBezTo>
                  <a:cubicBezTo>
                    <a:pt x="4940" y="273"/>
                    <a:pt x="4950" y="276"/>
                    <a:pt x="4960" y="276"/>
                  </a:cubicBezTo>
                  <a:cubicBezTo>
                    <a:pt x="4980" y="276"/>
                    <a:pt x="5000" y="263"/>
                    <a:pt x="5021" y="251"/>
                  </a:cubicBezTo>
                  <a:cubicBezTo>
                    <a:pt x="5064" y="235"/>
                    <a:pt x="5093" y="227"/>
                    <a:pt x="5109" y="227"/>
                  </a:cubicBezTo>
                  <a:cubicBezTo>
                    <a:pt x="5127" y="227"/>
                    <a:pt x="5127" y="237"/>
                    <a:pt x="5109" y="257"/>
                  </a:cubicBezTo>
                  <a:cubicBezTo>
                    <a:pt x="5095" y="275"/>
                    <a:pt x="5116" y="283"/>
                    <a:pt x="5147" y="283"/>
                  </a:cubicBezTo>
                  <a:cubicBezTo>
                    <a:pt x="5186" y="283"/>
                    <a:pt x="5240" y="270"/>
                    <a:pt x="5259" y="248"/>
                  </a:cubicBezTo>
                  <a:cubicBezTo>
                    <a:pt x="5277" y="228"/>
                    <a:pt x="5286" y="219"/>
                    <a:pt x="5290" y="219"/>
                  </a:cubicBezTo>
                  <a:cubicBezTo>
                    <a:pt x="5292" y="219"/>
                    <a:pt x="5292" y="224"/>
                    <a:pt x="5291" y="232"/>
                  </a:cubicBezTo>
                  <a:cubicBezTo>
                    <a:pt x="5288" y="254"/>
                    <a:pt x="5316" y="257"/>
                    <a:pt x="5316" y="257"/>
                  </a:cubicBezTo>
                  <a:cubicBezTo>
                    <a:pt x="5347" y="260"/>
                    <a:pt x="5375" y="266"/>
                    <a:pt x="5372" y="285"/>
                  </a:cubicBezTo>
                  <a:cubicBezTo>
                    <a:pt x="5381" y="286"/>
                    <a:pt x="5389" y="286"/>
                    <a:pt x="5397" y="286"/>
                  </a:cubicBezTo>
                  <a:cubicBezTo>
                    <a:pt x="5419" y="286"/>
                    <a:pt x="5440" y="283"/>
                    <a:pt x="5463" y="279"/>
                  </a:cubicBezTo>
                  <a:cubicBezTo>
                    <a:pt x="5482" y="270"/>
                    <a:pt x="5501" y="265"/>
                    <a:pt x="5520" y="265"/>
                  </a:cubicBezTo>
                  <a:cubicBezTo>
                    <a:pt x="5565" y="265"/>
                    <a:pt x="5608" y="289"/>
                    <a:pt x="5632" y="329"/>
                  </a:cubicBezTo>
                  <a:lnTo>
                    <a:pt x="5695" y="323"/>
                  </a:lnTo>
                  <a:cubicBezTo>
                    <a:pt x="5717" y="303"/>
                    <a:pt x="5738" y="289"/>
                    <a:pt x="5749" y="289"/>
                  </a:cubicBezTo>
                  <a:cubicBezTo>
                    <a:pt x="5758" y="289"/>
                    <a:pt x="5762" y="296"/>
                    <a:pt x="5758" y="313"/>
                  </a:cubicBezTo>
                  <a:cubicBezTo>
                    <a:pt x="5755" y="321"/>
                    <a:pt x="5753" y="329"/>
                    <a:pt x="5752" y="335"/>
                  </a:cubicBezTo>
                  <a:lnTo>
                    <a:pt x="5752" y="335"/>
                  </a:lnTo>
                  <a:cubicBezTo>
                    <a:pt x="5762" y="326"/>
                    <a:pt x="5776" y="322"/>
                    <a:pt x="5792" y="322"/>
                  </a:cubicBezTo>
                  <a:cubicBezTo>
                    <a:pt x="5839" y="322"/>
                    <a:pt x="5899" y="358"/>
                    <a:pt x="5889" y="389"/>
                  </a:cubicBezTo>
                  <a:cubicBezTo>
                    <a:pt x="5886" y="410"/>
                    <a:pt x="5886" y="410"/>
                    <a:pt x="5914" y="417"/>
                  </a:cubicBezTo>
                  <a:lnTo>
                    <a:pt x="5918" y="398"/>
                  </a:lnTo>
                  <a:cubicBezTo>
                    <a:pt x="5923" y="382"/>
                    <a:pt x="5928" y="364"/>
                    <a:pt x="5946" y="364"/>
                  </a:cubicBezTo>
                  <a:cubicBezTo>
                    <a:pt x="5950" y="364"/>
                    <a:pt x="5954" y="365"/>
                    <a:pt x="5958" y="367"/>
                  </a:cubicBezTo>
                  <a:cubicBezTo>
                    <a:pt x="5986" y="373"/>
                    <a:pt x="6015" y="382"/>
                    <a:pt x="6008" y="401"/>
                  </a:cubicBezTo>
                  <a:cubicBezTo>
                    <a:pt x="6028" y="423"/>
                    <a:pt x="6045" y="445"/>
                    <a:pt x="6055" y="445"/>
                  </a:cubicBezTo>
                  <a:cubicBezTo>
                    <a:pt x="6058" y="445"/>
                    <a:pt x="6060" y="443"/>
                    <a:pt x="6062" y="439"/>
                  </a:cubicBezTo>
                  <a:cubicBezTo>
                    <a:pt x="6080" y="445"/>
                    <a:pt x="6096" y="457"/>
                    <a:pt x="6109" y="473"/>
                  </a:cubicBezTo>
                  <a:lnTo>
                    <a:pt x="6221" y="514"/>
                  </a:lnTo>
                  <a:cubicBezTo>
                    <a:pt x="6228" y="512"/>
                    <a:pt x="6235" y="511"/>
                    <a:pt x="6242" y="511"/>
                  </a:cubicBezTo>
                  <a:cubicBezTo>
                    <a:pt x="6274" y="511"/>
                    <a:pt x="6308" y="527"/>
                    <a:pt x="6303" y="542"/>
                  </a:cubicBezTo>
                  <a:cubicBezTo>
                    <a:pt x="6325" y="552"/>
                    <a:pt x="6348" y="556"/>
                    <a:pt x="6372" y="556"/>
                  </a:cubicBezTo>
                  <a:cubicBezTo>
                    <a:pt x="6379" y="556"/>
                    <a:pt x="6386" y="555"/>
                    <a:pt x="6394" y="555"/>
                  </a:cubicBezTo>
                  <a:cubicBezTo>
                    <a:pt x="6447" y="577"/>
                    <a:pt x="6475" y="589"/>
                    <a:pt x="6466" y="608"/>
                  </a:cubicBezTo>
                  <a:cubicBezTo>
                    <a:pt x="6460" y="620"/>
                    <a:pt x="6458" y="624"/>
                    <a:pt x="6467" y="624"/>
                  </a:cubicBezTo>
                  <a:cubicBezTo>
                    <a:pt x="6472" y="624"/>
                    <a:pt x="6480" y="623"/>
                    <a:pt x="6494" y="620"/>
                  </a:cubicBezTo>
                  <a:cubicBezTo>
                    <a:pt x="6497" y="612"/>
                    <a:pt x="6503" y="608"/>
                    <a:pt x="6510" y="608"/>
                  </a:cubicBezTo>
                  <a:cubicBezTo>
                    <a:pt x="6522" y="608"/>
                    <a:pt x="6539" y="616"/>
                    <a:pt x="6554" y="624"/>
                  </a:cubicBezTo>
                  <a:lnTo>
                    <a:pt x="6610" y="646"/>
                  </a:lnTo>
                  <a:cubicBezTo>
                    <a:pt x="6614" y="635"/>
                    <a:pt x="6615" y="631"/>
                    <a:pt x="6620" y="631"/>
                  </a:cubicBezTo>
                  <a:cubicBezTo>
                    <a:pt x="6625" y="631"/>
                    <a:pt x="6632" y="634"/>
                    <a:pt x="6645" y="639"/>
                  </a:cubicBezTo>
                  <a:cubicBezTo>
                    <a:pt x="6673" y="652"/>
                    <a:pt x="6742" y="711"/>
                    <a:pt x="6767" y="724"/>
                  </a:cubicBezTo>
                  <a:cubicBezTo>
                    <a:pt x="6809" y="746"/>
                    <a:pt x="6828" y="756"/>
                    <a:pt x="6835" y="756"/>
                  </a:cubicBezTo>
                  <a:cubicBezTo>
                    <a:pt x="6841" y="756"/>
                    <a:pt x="6837" y="748"/>
                    <a:pt x="6829" y="733"/>
                  </a:cubicBezTo>
                  <a:cubicBezTo>
                    <a:pt x="6816" y="725"/>
                    <a:pt x="6813" y="716"/>
                    <a:pt x="6818" y="716"/>
                  </a:cubicBezTo>
                  <a:cubicBezTo>
                    <a:pt x="6823" y="716"/>
                    <a:pt x="6835" y="723"/>
                    <a:pt x="6855" y="746"/>
                  </a:cubicBezTo>
                  <a:cubicBezTo>
                    <a:pt x="6883" y="758"/>
                    <a:pt x="6949" y="818"/>
                    <a:pt x="7024" y="865"/>
                  </a:cubicBezTo>
                  <a:cubicBezTo>
                    <a:pt x="7090" y="904"/>
                    <a:pt x="7114" y="918"/>
                    <a:pt x="7125" y="918"/>
                  </a:cubicBezTo>
                  <a:cubicBezTo>
                    <a:pt x="7131" y="918"/>
                    <a:pt x="7133" y="914"/>
                    <a:pt x="7137" y="909"/>
                  </a:cubicBezTo>
                  <a:cubicBezTo>
                    <a:pt x="7135" y="886"/>
                    <a:pt x="7139" y="876"/>
                    <a:pt x="7144" y="876"/>
                  </a:cubicBezTo>
                  <a:cubicBezTo>
                    <a:pt x="7151" y="876"/>
                    <a:pt x="7160" y="893"/>
                    <a:pt x="7162" y="921"/>
                  </a:cubicBezTo>
                  <a:cubicBezTo>
                    <a:pt x="7183" y="974"/>
                    <a:pt x="7201" y="996"/>
                    <a:pt x="7214" y="996"/>
                  </a:cubicBezTo>
                  <a:cubicBezTo>
                    <a:pt x="7218" y="996"/>
                    <a:pt x="7221" y="994"/>
                    <a:pt x="7224" y="990"/>
                  </a:cubicBezTo>
                  <a:cubicBezTo>
                    <a:pt x="7232" y="990"/>
                    <a:pt x="7238" y="989"/>
                    <a:pt x="7243" y="989"/>
                  </a:cubicBezTo>
                  <a:cubicBezTo>
                    <a:pt x="7260" y="989"/>
                    <a:pt x="7264" y="994"/>
                    <a:pt x="7284" y="1006"/>
                  </a:cubicBezTo>
                  <a:cubicBezTo>
                    <a:pt x="7271" y="1022"/>
                    <a:pt x="7296" y="1040"/>
                    <a:pt x="7356" y="1056"/>
                  </a:cubicBezTo>
                  <a:cubicBezTo>
                    <a:pt x="7381" y="1072"/>
                    <a:pt x="7381" y="1072"/>
                    <a:pt x="7368" y="1087"/>
                  </a:cubicBezTo>
                  <a:cubicBezTo>
                    <a:pt x="7387" y="1100"/>
                    <a:pt x="7403" y="1109"/>
                    <a:pt x="7415" y="1122"/>
                  </a:cubicBezTo>
                  <a:cubicBezTo>
                    <a:pt x="7488" y="1125"/>
                    <a:pt x="7616" y="1253"/>
                    <a:pt x="7625" y="1285"/>
                  </a:cubicBezTo>
                  <a:cubicBezTo>
                    <a:pt x="7641" y="1300"/>
                    <a:pt x="7660" y="1307"/>
                    <a:pt x="7682" y="1310"/>
                  </a:cubicBezTo>
                  <a:cubicBezTo>
                    <a:pt x="7692" y="1307"/>
                    <a:pt x="7701" y="1306"/>
                    <a:pt x="7708" y="1306"/>
                  </a:cubicBezTo>
                  <a:cubicBezTo>
                    <a:pt x="7739" y="1306"/>
                    <a:pt x="7748" y="1325"/>
                    <a:pt x="7726" y="1347"/>
                  </a:cubicBezTo>
                  <a:cubicBezTo>
                    <a:pt x="7708" y="1368"/>
                    <a:pt x="7701" y="1375"/>
                    <a:pt x="7712" y="1375"/>
                  </a:cubicBezTo>
                  <a:cubicBezTo>
                    <a:pt x="7718" y="1375"/>
                    <a:pt x="7730" y="1373"/>
                    <a:pt x="7748" y="1369"/>
                  </a:cubicBezTo>
                  <a:cubicBezTo>
                    <a:pt x="7785" y="1373"/>
                    <a:pt x="7895" y="1470"/>
                    <a:pt x="7842" y="1482"/>
                  </a:cubicBezTo>
                  <a:lnTo>
                    <a:pt x="7813" y="1510"/>
                  </a:lnTo>
                  <a:cubicBezTo>
                    <a:pt x="7835" y="1517"/>
                    <a:pt x="7854" y="1526"/>
                    <a:pt x="7870" y="1539"/>
                  </a:cubicBezTo>
                  <a:cubicBezTo>
                    <a:pt x="7873" y="1535"/>
                    <a:pt x="7876" y="1534"/>
                    <a:pt x="7880" y="1534"/>
                  </a:cubicBezTo>
                  <a:cubicBezTo>
                    <a:pt x="7895" y="1534"/>
                    <a:pt x="7917" y="1558"/>
                    <a:pt x="7967" y="1608"/>
                  </a:cubicBezTo>
                  <a:cubicBezTo>
                    <a:pt x="8027" y="1658"/>
                    <a:pt x="8086" y="1711"/>
                    <a:pt x="8143" y="1767"/>
                  </a:cubicBezTo>
                  <a:cubicBezTo>
                    <a:pt x="8180" y="1811"/>
                    <a:pt x="8240" y="1877"/>
                    <a:pt x="8240" y="1915"/>
                  </a:cubicBezTo>
                  <a:cubicBezTo>
                    <a:pt x="8262" y="1946"/>
                    <a:pt x="8293" y="1974"/>
                    <a:pt x="8327" y="1993"/>
                  </a:cubicBezTo>
                  <a:cubicBezTo>
                    <a:pt x="8362" y="2006"/>
                    <a:pt x="8396" y="2053"/>
                    <a:pt x="8381" y="2065"/>
                  </a:cubicBezTo>
                  <a:lnTo>
                    <a:pt x="8399" y="2087"/>
                  </a:lnTo>
                  <a:cubicBezTo>
                    <a:pt x="8425" y="2103"/>
                    <a:pt x="8447" y="2122"/>
                    <a:pt x="8465" y="2147"/>
                  </a:cubicBezTo>
                  <a:cubicBezTo>
                    <a:pt x="8443" y="2162"/>
                    <a:pt x="8453" y="2197"/>
                    <a:pt x="8478" y="2203"/>
                  </a:cubicBezTo>
                  <a:cubicBezTo>
                    <a:pt x="8481" y="2202"/>
                    <a:pt x="8483" y="2201"/>
                    <a:pt x="8486" y="2201"/>
                  </a:cubicBezTo>
                  <a:cubicBezTo>
                    <a:pt x="8502" y="2201"/>
                    <a:pt x="8517" y="2223"/>
                    <a:pt x="8541" y="2263"/>
                  </a:cubicBezTo>
                  <a:cubicBezTo>
                    <a:pt x="8613" y="2422"/>
                    <a:pt x="8678" y="2585"/>
                    <a:pt x="8735" y="2751"/>
                  </a:cubicBezTo>
                  <a:cubicBezTo>
                    <a:pt x="8779" y="2874"/>
                    <a:pt x="8826" y="2996"/>
                    <a:pt x="8857" y="3090"/>
                  </a:cubicBezTo>
                  <a:cubicBezTo>
                    <a:pt x="8873" y="3140"/>
                    <a:pt x="8895" y="3190"/>
                    <a:pt x="8923" y="3237"/>
                  </a:cubicBezTo>
                  <a:lnTo>
                    <a:pt x="8954" y="3325"/>
                  </a:lnTo>
                  <a:lnTo>
                    <a:pt x="8986" y="3413"/>
                  </a:lnTo>
                  <a:cubicBezTo>
                    <a:pt x="8945" y="3428"/>
                    <a:pt x="9017" y="3566"/>
                    <a:pt x="9067" y="3648"/>
                  </a:cubicBezTo>
                  <a:cubicBezTo>
                    <a:pt x="9095" y="3670"/>
                    <a:pt x="9111" y="3698"/>
                    <a:pt x="9120" y="3729"/>
                  </a:cubicBezTo>
                  <a:cubicBezTo>
                    <a:pt x="9080" y="3745"/>
                    <a:pt x="9111" y="3833"/>
                    <a:pt x="9152" y="3883"/>
                  </a:cubicBezTo>
                  <a:cubicBezTo>
                    <a:pt x="9202" y="3898"/>
                    <a:pt x="9211" y="3927"/>
                    <a:pt x="9174" y="3942"/>
                  </a:cubicBezTo>
                  <a:cubicBezTo>
                    <a:pt x="9133" y="3955"/>
                    <a:pt x="9155" y="4014"/>
                    <a:pt x="9233" y="4052"/>
                  </a:cubicBezTo>
                  <a:cubicBezTo>
                    <a:pt x="9264" y="4074"/>
                    <a:pt x="9264" y="4074"/>
                    <a:pt x="9255" y="4112"/>
                  </a:cubicBezTo>
                  <a:cubicBezTo>
                    <a:pt x="9229" y="4151"/>
                    <a:pt x="9235" y="4178"/>
                    <a:pt x="9250" y="4178"/>
                  </a:cubicBezTo>
                  <a:cubicBezTo>
                    <a:pt x="9252" y="4178"/>
                    <a:pt x="9253" y="4178"/>
                    <a:pt x="9255" y="4177"/>
                  </a:cubicBezTo>
                  <a:cubicBezTo>
                    <a:pt x="9305" y="4193"/>
                    <a:pt x="9315" y="4221"/>
                    <a:pt x="9286" y="4265"/>
                  </a:cubicBezTo>
                  <a:cubicBezTo>
                    <a:pt x="9268" y="4337"/>
                    <a:pt x="9268" y="4337"/>
                    <a:pt x="9318" y="4353"/>
                  </a:cubicBezTo>
                  <a:cubicBezTo>
                    <a:pt x="9368" y="4368"/>
                    <a:pt x="9409" y="4488"/>
                    <a:pt x="9380" y="4528"/>
                  </a:cubicBezTo>
                  <a:cubicBezTo>
                    <a:pt x="9389" y="4557"/>
                    <a:pt x="9382" y="4589"/>
                    <a:pt x="9398" y="4589"/>
                  </a:cubicBezTo>
                  <a:cubicBezTo>
                    <a:pt x="9399" y="4589"/>
                    <a:pt x="9401" y="4588"/>
                    <a:pt x="9402" y="4588"/>
                  </a:cubicBezTo>
                  <a:lnTo>
                    <a:pt x="9402" y="4588"/>
                  </a:lnTo>
                  <a:lnTo>
                    <a:pt x="9393" y="4625"/>
                  </a:lnTo>
                  <a:lnTo>
                    <a:pt x="9412" y="4685"/>
                  </a:lnTo>
                  <a:lnTo>
                    <a:pt x="9434" y="4676"/>
                  </a:lnTo>
                  <a:cubicBezTo>
                    <a:pt x="9443" y="4707"/>
                    <a:pt x="9484" y="4889"/>
                    <a:pt x="9559" y="5096"/>
                  </a:cubicBezTo>
                  <a:cubicBezTo>
                    <a:pt x="9653" y="5364"/>
                    <a:pt x="9684" y="5450"/>
                    <a:pt x="9697" y="5450"/>
                  </a:cubicBezTo>
                  <a:cubicBezTo>
                    <a:pt x="9700" y="5450"/>
                    <a:pt x="9702" y="5447"/>
                    <a:pt x="9703" y="5440"/>
                  </a:cubicBezTo>
                  <a:cubicBezTo>
                    <a:pt x="9710" y="5429"/>
                    <a:pt x="9717" y="5425"/>
                    <a:pt x="9722" y="5425"/>
                  </a:cubicBezTo>
                  <a:cubicBezTo>
                    <a:pt x="9738" y="5425"/>
                    <a:pt x="9743" y="5467"/>
                    <a:pt x="9722" y="5500"/>
                  </a:cubicBezTo>
                  <a:cubicBezTo>
                    <a:pt x="9734" y="5528"/>
                    <a:pt x="9734" y="5594"/>
                    <a:pt x="9756" y="5653"/>
                  </a:cubicBezTo>
                  <a:cubicBezTo>
                    <a:pt x="9775" y="5713"/>
                    <a:pt x="9797" y="5769"/>
                    <a:pt x="9778" y="5779"/>
                  </a:cubicBezTo>
                  <a:lnTo>
                    <a:pt x="9788" y="5807"/>
                  </a:lnTo>
                  <a:cubicBezTo>
                    <a:pt x="9847" y="5851"/>
                    <a:pt x="9910" y="6026"/>
                    <a:pt x="9923" y="6123"/>
                  </a:cubicBezTo>
                  <a:cubicBezTo>
                    <a:pt x="9935" y="6174"/>
                    <a:pt x="9960" y="6221"/>
                    <a:pt x="9991" y="6261"/>
                  </a:cubicBezTo>
                  <a:cubicBezTo>
                    <a:pt x="10032" y="6315"/>
                    <a:pt x="10032" y="6315"/>
                    <a:pt x="10023" y="6352"/>
                  </a:cubicBezTo>
                  <a:cubicBezTo>
                    <a:pt x="10005" y="6358"/>
                    <a:pt x="10045" y="6528"/>
                    <a:pt x="10082" y="6528"/>
                  </a:cubicBezTo>
                  <a:cubicBezTo>
                    <a:pt x="10083" y="6528"/>
                    <a:pt x="10084" y="6528"/>
                    <a:pt x="10085" y="6528"/>
                  </a:cubicBezTo>
                  <a:lnTo>
                    <a:pt x="10085" y="6528"/>
                  </a:lnTo>
                  <a:lnTo>
                    <a:pt x="10076" y="6562"/>
                  </a:lnTo>
                  <a:cubicBezTo>
                    <a:pt x="10068" y="6595"/>
                    <a:pt x="10091" y="6616"/>
                    <a:pt x="10110" y="6616"/>
                  </a:cubicBezTo>
                  <a:cubicBezTo>
                    <a:pt x="10112" y="6616"/>
                    <a:pt x="10115" y="6616"/>
                    <a:pt x="10117" y="6615"/>
                  </a:cubicBezTo>
                  <a:cubicBezTo>
                    <a:pt x="10124" y="6613"/>
                    <a:pt x="10130" y="6611"/>
                    <a:pt x="10135" y="6611"/>
                  </a:cubicBezTo>
                  <a:cubicBezTo>
                    <a:pt x="10159" y="6611"/>
                    <a:pt x="10159" y="6640"/>
                    <a:pt x="10120" y="6681"/>
                  </a:cubicBezTo>
                  <a:cubicBezTo>
                    <a:pt x="10083" y="6695"/>
                    <a:pt x="10087" y="6720"/>
                    <a:pt x="10105" y="6720"/>
                  </a:cubicBezTo>
                  <a:cubicBezTo>
                    <a:pt x="10106" y="6720"/>
                    <a:pt x="10108" y="6719"/>
                    <a:pt x="10111" y="6719"/>
                  </a:cubicBezTo>
                  <a:cubicBezTo>
                    <a:pt x="10139" y="6741"/>
                    <a:pt x="10170" y="6763"/>
                    <a:pt x="10161" y="6797"/>
                  </a:cubicBezTo>
                  <a:cubicBezTo>
                    <a:pt x="10169" y="6823"/>
                    <a:pt x="10179" y="6847"/>
                    <a:pt x="10203" y="6847"/>
                  </a:cubicBezTo>
                  <a:cubicBezTo>
                    <a:pt x="10208" y="6847"/>
                    <a:pt x="10214" y="6846"/>
                    <a:pt x="10220" y="6844"/>
                  </a:cubicBezTo>
                  <a:cubicBezTo>
                    <a:pt x="10223" y="6843"/>
                    <a:pt x="10225" y="6842"/>
                    <a:pt x="10227" y="6842"/>
                  </a:cubicBezTo>
                  <a:cubicBezTo>
                    <a:pt x="10242" y="6842"/>
                    <a:pt x="10253" y="6870"/>
                    <a:pt x="10261" y="6894"/>
                  </a:cubicBezTo>
                  <a:cubicBezTo>
                    <a:pt x="10254" y="6897"/>
                    <a:pt x="10250" y="6898"/>
                    <a:pt x="10246" y="6898"/>
                  </a:cubicBezTo>
                  <a:cubicBezTo>
                    <a:pt x="10238" y="6898"/>
                    <a:pt x="10231" y="6893"/>
                    <a:pt x="10211" y="6879"/>
                  </a:cubicBezTo>
                  <a:lnTo>
                    <a:pt x="10211" y="6879"/>
                  </a:lnTo>
                  <a:lnTo>
                    <a:pt x="10233" y="6938"/>
                  </a:lnTo>
                  <a:cubicBezTo>
                    <a:pt x="10242" y="6966"/>
                    <a:pt x="10242" y="7032"/>
                    <a:pt x="10223" y="7042"/>
                  </a:cubicBezTo>
                  <a:cubicBezTo>
                    <a:pt x="10217" y="7064"/>
                    <a:pt x="10220" y="7085"/>
                    <a:pt x="10231" y="7085"/>
                  </a:cubicBezTo>
                  <a:cubicBezTo>
                    <a:pt x="10237" y="7085"/>
                    <a:pt x="10245" y="7079"/>
                    <a:pt x="10255" y="7064"/>
                  </a:cubicBezTo>
                  <a:cubicBezTo>
                    <a:pt x="10267" y="7058"/>
                    <a:pt x="10276" y="7055"/>
                    <a:pt x="10282" y="7055"/>
                  </a:cubicBezTo>
                  <a:cubicBezTo>
                    <a:pt x="10295" y="7055"/>
                    <a:pt x="10300" y="7068"/>
                    <a:pt x="10314" y="7107"/>
                  </a:cubicBezTo>
                  <a:cubicBezTo>
                    <a:pt x="10324" y="7136"/>
                    <a:pt x="10336" y="7167"/>
                    <a:pt x="10314" y="7173"/>
                  </a:cubicBezTo>
                  <a:cubicBezTo>
                    <a:pt x="10295" y="7180"/>
                    <a:pt x="10295" y="7180"/>
                    <a:pt x="10317" y="7239"/>
                  </a:cubicBezTo>
                  <a:cubicBezTo>
                    <a:pt x="10349" y="7317"/>
                    <a:pt x="10408" y="7377"/>
                    <a:pt x="10487" y="7408"/>
                  </a:cubicBezTo>
                  <a:cubicBezTo>
                    <a:pt x="10501" y="7404"/>
                    <a:pt x="10510" y="7401"/>
                    <a:pt x="10515" y="7401"/>
                  </a:cubicBezTo>
                  <a:cubicBezTo>
                    <a:pt x="10524" y="7401"/>
                    <a:pt x="10516" y="7411"/>
                    <a:pt x="10496" y="7440"/>
                  </a:cubicBezTo>
                  <a:cubicBezTo>
                    <a:pt x="10477" y="7446"/>
                    <a:pt x="10487" y="7474"/>
                    <a:pt x="10499" y="7505"/>
                  </a:cubicBezTo>
                  <a:cubicBezTo>
                    <a:pt x="10501" y="7504"/>
                    <a:pt x="10503" y="7504"/>
                    <a:pt x="10505" y="7504"/>
                  </a:cubicBezTo>
                  <a:cubicBezTo>
                    <a:pt x="10512" y="7504"/>
                    <a:pt x="10511" y="7516"/>
                    <a:pt x="10506" y="7516"/>
                  </a:cubicBezTo>
                  <a:cubicBezTo>
                    <a:pt x="10504" y="7516"/>
                    <a:pt x="10502" y="7513"/>
                    <a:pt x="10499" y="7505"/>
                  </a:cubicBezTo>
                  <a:cubicBezTo>
                    <a:pt x="10498" y="7506"/>
                    <a:pt x="10496" y="7506"/>
                    <a:pt x="10494" y="7506"/>
                  </a:cubicBezTo>
                  <a:cubicBezTo>
                    <a:pt x="10478" y="7506"/>
                    <a:pt x="10467" y="7478"/>
                    <a:pt x="10458" y="7452"/>
                  </a:cubicBezTo>
                  <a:lnTo>
                    <a:pt x="10440" y="7458"/>
                  </a:lnTo>
                  <a:cubicBezTo>
                    <a:pt x="10408" y="7502"/>
                    <a:pt x="10421" y="7534"/>
                    <a:pt x="10471" y="7549"/>
                  </a:cubicBezTo>
                  <a:cubicBezTo>
                    <a:pt x="10499" y="7571"/>
                    <a:pt x="10499" y="7571"/>
                    <a:pt x="10490" y="7606"/>
                  </a:cubicBezTo>
                  <a:cubicBezTo>
                    <a:pt x="10481" y="7639"/>
                    <a:pt x="10473" y="7673"/>
                    <a:pt x="10487" y="7673"/>
                  </a:cubicBezTo>
                  <a:cubicBezTo>
                    <a:pt x="10489" y="7673"/>
                    <a:pt x="10491" y="7673"/>
                    <a:pt x="10493" y="7672"/>
                  </a:cubicBezTo>
                  <a:cubicBezTo>
                    <a:pt x="10502" y="7703"/>
                    <a:pt x="10505" y="7734"/>
                    <a:pt x="10502" y="7769"/>
                  </a:cubicBezTo>
                  <a:cubicBezTo>
                    <a:pt x="10522" y="7823"/>
                    <a:pt x="10532" y="7851"/>
                    <a:pt x="10550" y="7851"/>
                  </a:cubicBezTo>
                  <a:cubicBezTo>
                    <a:pt x="10552" y="7851"/>
                    <a:pt x="10554" y="7851"/>
                    <a:pt x="10556" y="7850"/>
                  </a:cubicBezTo>
                  <a:cubicBezTo>
                    <a:pt x="10558" y="7849"/>
                    <a:pt x="10560" y="7848"/>
                    <a:pt x="10562" y="7848"/>
                  </a:cubicBezTo>
                  <a:cubicBezTo>
                    <a:pt x="10577" y="7848"/>
                    <a:pt x="10585" y="7876"/>
                    <a:pt x="10593" y="7900"/>
                  </a:cubicBezTo>
                  <a:cubicBezTo>
                    <a:pt x="10604" y="7925"/>
                    <a:pt x="10613" y="7952"/>
                    <a:pt x="10627" y="7952"/>
                  </a:cubicBezTo>
                  <a:cubicBezTo>
                    <a:pt x="10629" y="7952"/>
                    <a:pt x="10632" y="7952"/>
                    <a:pt x="10634" y="7950"/>
                  </a:cubicBezTo>
                  <a:cubicBezTo>
                    <a:pt x="10636" y="7950"/>
                    <a:pt x="10639" y="7949"/>
                    <a:pt x="10641" y="7949"/>
                  </a:cubicBezTo>
                  <a:cubicBezTo>
                    <a:pt x="10662" y="7949"/>
                    <a:pt x="10686" y="7973"/>
                    <a:pt x="10706" y="8026"/>
                  </a:cubicBezTo>
                  <a:cubicBezTo>
                    <a:pt x="10747" y="8076"/>
                    <a:pt x="10747" y="8076"/>
                    <a:pt x="10719" y="8120"/>
                  </a:cubicBezTo>
                  <a:cubicBezTo>
                    <a:pt x="10697" y="8129"/>
                    <a:pt x="10709" y="8157"/>
                    <a:pt x="10719" y="8185"/>
                  </a:cubicBezTo>
                  <a:cubicBezTo>
                    <a:pt x="10725" y="8207"/>
                    <a:pt x="10725" y="8232"/>
                    <a:pt x="10719" y="8254"/>
                  </a:cubicBezTo>
                  <a:cubicBezTo>
                    <a:pt x="10713" y="8275"/>
                    <a:pt x="10719" y="8281"/>
                    <a:pt x="10728" y="8281"/>
                  </a:cubicBezTo>
                  <a:cubicBezTo>
                    <a:pt x="10735" y="8281"/>
                    <a:pt x="10742" y="8279"/>
                    <a:pt x="10750" y="8276"/>
                  </a:cubicBezTo>
                  <a:lnTo>
                    <a:pt x="10787" y="8261"/>
                  </a:lnTo>
                  <a:lnTo>
                    <a:pt x="10787" y="8261"/>
                  </a:lnTo>
                  <a:cubicBezTo>
                    <a:pt x="10794" y="8292"/>
                    <a:pt x="10778" y="8323"/>
                    <a:pt x="10750" y="8342"/>
                  </a:cubicBezTo>
                  <a:cubicBezTo>
                    <a:pt x="10732" y="8370"/>
                    <a:pt x="10726" y="8380"/>
                    <a:pt x="10733" y="8380"/>
                  </a:cubicBezTo>
                  <a:cubicBezTo>
                    <a:pt x="10738" y="8380"/>
                    <a:pt x="10747" y="8376"/>
                    <a:pt x="10762" y="8370"/>
                  </a:cubicBezTo>
                  <a:cubicBezTo>
                    <a:pt x="10764" y="8370"/>
                    <a:pt x="10767" y="8369"/>
                    <a:pt x="10769" y="8369"/>
                  </a:cubicBezTo>
                  <a:cubicBezTo>
                    <a:pt x="10787" y="8369"/>
                    <a:pt x="10810" y="8393"/>
                    <a:pt x="10813" y="8452"/>
                  </a:cubicBezTo>
                  <a:cubicBezTo>
                    <a:pt x="10831" y="8511"/>
                    <a:pt x="10853" y="8568"/>
                    <a:pt x="10834" y="8577"/>
                  </a:cubicBezTo>
                  <a:cubicBezTo>
                    <a:pt x="10828" y="8599"/>
                    <a:pt x="10838" y="8621"/>
                    <a:pt x="10853" y="8634"/>
                  </a:cubicBezTo>
                  <a:cubicBezTo>
                    <a:pt x="10885" y="8656"/>
                    <a:pt x="10894" y="8687"/>
                    <a:pt x="10907" y="8781"/>
                  </a:cubicBezTo>
                  <a:cubicBezTo>
                    <a:pt x="10916" y="8905"/>
                    <a:pt x="10918" y="8935"/>
                    <a:pt x="10937" y="8935"/>
                  </a:cubicBezTo>
                  <a:cubicBezTo>
                    <a:pt x="10943" y="8935"/>
                    <a:pt x="10950" y="8932"/>
                    <a:pt x="10960" y="8928"/>
                  </a:cubicBezTo>
                  <a:cubicBezTo>
                    <a:pt x="10967" y="8926"/>
                    <a:pt x="10975" y="8923"/>
                    <a:pt x="10979" y="8923"/>
                  </a:cubicBezTo>
                  <a:cubicBezTo>
                    <a:pt x="10986" y="8923"/>
                    <a:pt x="10986" y="8930"/>
                    <a:pt x="10969" y="8956"/>
                  </a:cubicBezTo>
                  <a:cubicBezTo>
                    <a:pt x="10960" y="8994"/>
                    <a:pt x="10988" y="9016"/>
                    <a:pt x="11029" y="9069"/>
                  </a:cubicBezTo>
                  <a:cubicBezTo>
                    <a:pt x="11043" y="9075"/>
                    <a:pt x="11059" y="9079"/>
                    <a:pt x="11074" y="9079"/>
                  </a:cubicBezTo>
                  <a:cubicBezTo>
                    <a:pt x="11090" y="9079"/>
                    <a:pt x="11106" y="9075"/>
                    <a:pt x="11120" y="9069"/>
                  </a:cubicBezTo>
                  <a:cubicBezTo>
                    <a:pt x="11132" y="9064"/>
                    <a:pt x="11140" y="9061"/>
                    <a:pt x="11146" y="9061"/>
                  </a:cubicBezTo>
                  <a:cubicBezTo>
                    <a:pt x="11157" y="9061"/>
                    <a:pt x="11157" y="9075"/>
                    <a:pt x="11157" y="9119"/>
                  </a:cubicBezTo>
                  <a:cubicBezTo>
                    <a:pt x="11170" y="9148"/>
                    <a:pt x="11160" y="9185"/>
                    <a:pt x="11142" y="9195"/>
                  </a:cubicBezTo>
                  <a:cubicBezTo>
                    <a:pt x="11140" y="9195"/>
                    <a:pt x="11138" y="9195"/>
                    <a:pt x="11136" y="9195"/>
                  </a:cubicBezTo>
                  <a:cubicBezTo>
                    <a:pt x="11118" y="9195"/>
                    <a:pt x="11110" y="9169"/>
                    <a:pt x="11110" y="9169"/>
                  </a:cubicBezTo>
                  <a:lnTo>
                    <a:pt x="11101" y="9141"/>
                  </a:lnTo>
                  <a:cubicBezTo>
                    <a:pt x="11079" y="9148"/>
                    <a:pt x="11060" y="9157"/>
                    <a:pt x="11082" y="9216"/>
                  </a:cubicBezTo>
                  <a:cubicBezTo>
                    <a:pt x="11074" y="9247"/>
                    <a:pt x="11080" y="9275"/>
                    <a:pt x="11094" y="9275"/>
                  </a:cubicBezTo>
                  <a:cubicBezTo>
                    <a:pt x="11096" y="9275"/>
                    <a:pt x="11099" y="9274"/>
                    <a:pt x="11101" y="9273"/>
                  </a:cubicBezTo>
                  <a:lnTo>
                    <a:pt x="11101" y="9273"/>
                  </a:lnTo>
                  <a:cubicBezTo>
                    <a:pt x="11095" y="9310"/>
                    <a:pt x="11113" y="9370"/>
                    <a:pt x="11135" y="9426"/>
                  </a:cubicBezTo>
                  <a:cubicBezTo>
                    <a:pt x="11154" y="9486"/>
                    <a:pt x="11185" y="9574"/>
                    <a:pt x="11176" y="9611"/>
                  </a:cubicBezTo>
                  <a:cubicBezTo>
                    <a:pt x="11196" y="9665"/>
                    <a:pt x="11206" y="9694"/>
                    <a:pt x="11224" y="9694"/>
                  </a:cubicBezTo>
                  <a:cubicBezTo>
                    <a:pt x="11225" y="9694"/>
                    <a:pt x="11227" y="9693"/>
                    <a:pt x="11229" y="9693"/>
                  </a:cubicBezTo>
                  <a:cubicBezTo>
                    <a:pt x="11237" y="9690"/>
                    <a:pt x="11243" y="9688"/>
                    <a:pt x="11248" y="9688"/>
                  </a:cubicBezTo>
                  <a:cubicBezTo>
                    <a:pt x="11270" y="9688"/>
                    <a:pt x="11273" y="9710"/>
                    <a:pt x="11258" y="9715"/>
                  </a:cubicBezTo>
                  <a:cubicBezTo>
                    <a:pt x="11242" y="9734"/>
                    <a:pt x="11270" y="9853"/>
                    <a:pt x="11292" y="9940"/>
                  </a:cubicBezTo>
                  <a:cubicBezTo>
                    <a:pt x="11323" y="10031"/>
                    <a:pt x="11345" y="10119"/>
                    <a:pt x="11367" y="10128"/>
                  </a:cubicBezTo>
                  <a:cubicBezTo>
                    <a:pt x="11367" y="10128"/>
                    <a:pt x="11373" y="10153"/>
                    <a:pt x="11380" y="10179"/>
                  </a:cubicBezTo>
                  <a:cubicBezTo>
                    <a:pt x="11370" y="10260"/>
                    <a:pt x="11380" y="10338"/>
                    <a:pt x="11402" y="10417"/>
                  </a:cubicBezTo>
                  <a:lnTo>
                    <a:pt x="11402" y="10495"/>
                  </a:lnTo>
                  <a:cubicBezTo>
                    <a:pt x="11380" y="10548"/>
                    <a:pt x="11373" y="10570"/>
                    <a:pt x="11392" y="10602"/>
                  </a:cubicBezTo>
                  <a:cubicBezTo>
                    <a:pt x="11405" y="10624"/>
                    <a:pt x="11422" y="10631"/>
                    <a:pt x="11416" y="10631"/>
                  </a:cubicBezTo>
                  <a:cubicBezTo>
                    <a:pt x="11415" y="10631"/>
                    <a:pt x="11412" y="10630"/>
                    <a:pt x="11408" y="10630"/>
                  </a:cubicBezTo>
                  <a:cubicBezTo>
                    <a:pt x="11407" y="10630"/>
                    <a:pt x="11407" y="10630"/>
                    <a:pt x="11406" y="10630"/>
                  </a:cubicBezTo>
                  <a:cubicBezTo>
                    <a:pt x="11389" y="10630"/>
                    <a:pt x="11385" y="10683"/>
                    <a:pt x="11361" y="10783"/>
                  </a:cubicBezTo>
                  <a:cubicBezTo>
                    <a:pt x="11344" y="10854"/>
                    <a:pt x="11335" y="10875"/>
                    <a:pt x="11342" y="10875"/>
                  </a:cubicBezTo>
                  <a:cubicBezTo>
                    <a:pt x="11345" y="10875"/>
                    <a:pt x="11351" y="10871"/>
                    <a:pt x="11361" y="10865"/>
                  </a:cubicBezTo>
                  <a:lnTo>
                    <a:pt x="11361" y="10865"/>
                  </a:lnTo>
                  <a:cubicBezTo>
                    <a:pt x="11349" y="10946"/>
                    <a:pt x="11336" y="10964"/>
                    <a:pt x="11322" y="10964"/>
                  </a:cubicBezTo>
                  <a:cubicBezTo>
                    <a:pt x="11318" y="10964"/>
                    <a:pt x="11313" y="10961"/>
                    <a:pt x="11308" y="10959"/>
                  </a:cubicBezTo>
                  <a:cubicBezTo>
                    <a:pt x="11300" y="10949"/>
                    <a:pt x="11293" y="10945"/>
                    <a:pt x="11288" y="10945"/>
                  </a:cubicBezTo>
                  <a:cubicBezTo>
                    <a:pt x="11272" y="10945"/>
                    <a:pt x="11272" y="10980"/>
                    <a:pt x="11305" y="11015"/>
                  </a:cubicBezTo>
                  <a:cubicBezTo>
                    <a:pt x="11331" y="11053"/>
                    <a:pt x="11314" y="11101"/>
                    <a:pt x="11296" y="11101"/>
                  </a:cubicBezTo>
                  <a:cubicBezTo>
                    <a:pt x="11295" y="11101"/>
                    <a:pt x="11293" y="11101"/>
                    <a:pt x="11292" y="11100"/>
                  </a:cubicBezTo>
                  <a:cubicBezTo>
                    <a:pt x="11273" y="11090"/>
                    <a:pt x="11283" y="11065"/>
                    <a:pt x="11295" y="11040"/>
                  </a:cubicBezTo>
                  <a:lnTo>
                    <a:pt x="11258" y="11025"/>
                  </a:lnTo>
                  <a:cubicBezTo>
                    <a:pt x="11245" y="11047"/>
                    <a:pt x="11245" y="11047"/>
                    <a:pt x="11254" y="11081"/>
                  </a:cubicBezTo>
                  <a:cubicBezTo>
                    <a:pt x="11248" y="11100"/>
                    <a:pt x="11245" y="11119"/>
                    <a:pt x="11248" y="11138"/>
                  </a:cubicBezTo>
                  <a:cubicBezTo>
                    <a:pt x="11253" y="11162"/>
                    <a:pt x="11264" y="11174"/>
                    <a:pt x="11281" y="11174"/>
                  </a:cubicBezTo>
                  <a:cubicBezTo>
                    <a:pt x="11288" y="11174"/>
                    <a:pt x="11296" y="11172"/>
                    <a:pt x="11305" y="11169"/>
                  </a:cubicBezTo>
                  <a:cubicBezTo>
                    <a:pt x="11311" y="11165"/>
                    <a:pt x="11316" y="11164"/>
                    <a:pt x="11319" y="11164"/>
                  </a:cubicBezTo>
                  <a:cubicBezTo>
                    <a:pt x="11330" y="11164"/>
                    <a:pt x="11320" y="11184"/>
                    <a:pt x="11308" y="11203"/>
                  </a:cubicBezTo>
                  <a:cubicBezTo>
                    <a:pt x="11288" y="11219"/>
                    <a:pt x="11273" y="11226"/>
                    <a:pt x="11263" y="11226"/>
                  </a:cubicBezTo>
                  <a:cubicBezTo>
                    <a:pt x="11249" y="11226"/>
                    <a:pt x="11242" y="11214"/>
                    <a:pt x="11239" y="11194"/>
                  </a:cubicBezTo>
                  <a:cubicBezTo>
                    <a:pt x="11254" y="11172"/>
                    <a:pt x="11236" y="11163"/>
                    <a:pt x="11217" y="11150"/>
                  </a:cubicBezTo>
                  <a:cubicBezTo>
                    <a:pt x="11216" y="11150"/>
                    <a:pt x="11216" y="11150"/>
                    <a:pt x="11215" y="11150"/>
                  </a:cubicBezTo>
                  <a:cubicBezTo>
                    <a:pt x="11196" y="11150"/>
                    <a:pt x="11173" y="11280"/>
                    <a:pt x="11185" y="11322"/>
                  </a:cubicBezTo>
                  <a:lnTo>
                    <a:pt x="11167" y="11310"/>
                  </a:lnTo>
                  <a:cubicBezTo>
                    <a:pt x="11165" y="11308"/>
                    <a:pt x="11163" y="11308"/>
                    <a:pt x="11160" y="11308"/>
                  </a:cubicBezTo>
                  <a:cubicBezTo>
                    <a:pt x="11144" y="11308"/>
                    <a:pt x="11116" y="11346"/>
                    <a:pt x="11088" y="11385"/>
                  </a:cubicBezTo>
                  <a:cubicBezTo>
                    <a:pt x="11054" y="11426"/>
                    <a:pt x="11035" y="11445"/>
                    <a:pt x="11051" y="11457"/>
                  </a:cubicBezTo>
                  <a:cubicBezTo>
                    <a:pt x="11066" y="11473"/>
                    <a:pt x="11082" y="11485"/>
                    <a:pt x="11063" y="11507"/>
                  </a:cubicBezTo>
                  <a:cubicBezTo>
                    <a:pt x="11070" y="11499"/>
                    <a:pt x="11076" y="11496"/>
                    <a:pt x="11083" y="11496"/>
                  </a:cubicBezTo>
                  <a:cubicBezTo>
                    <a:pt x="11093" y="11496"/>
                    <a:pt x="11103" y="11506"/>
                    <a:pt x="11113" y="11514"/>
                  </a:cubicBezTo>
                  <a:cubicBezTo>
                    <a:pt x="11085" y="11529"/>
                    <a:pt x="11054" y="11539"/>
                    <a:pt x="11026" y="11548"/>
                  </a:cubicBezTo>
                  <a:cubicBezTo>
                    <a:pt x="10947" y="11557"/>
                    <a:pt x="10875" y="11592"/>
                    <a:pt x="10819" y="11642"/>
                  </a:cubicBezTo>
                  <a:cubicBezTo>
                    <a:pt x="10778" y="11668"/>
                    <a:pt x="10722" y="11715"/>
                    <a:pt x="10684" y="11715"/>
                  </a:cubicBezTo>
                  <a:cubicBezTo>
                    <a:pt x="10681" y="11715"/>
                    <a:pt x="10678" y="11715"/>
                    <a:pt x="10675" y="11714"/>
                  </a:cubicBezTo>
                  <a:cubicBezTo>
                    <a:pt x="10631" y="11739"/>
                    <a:pt x="10606" y="11752"/>
                    <a:pt x="10615" y="11771"/>
                  </a:cubicBezTo>
                  <a:lnTo>
                    <a:pt x="10571" y="11796"/>
                  </a:lnTo>
                  <a:cubicBezTo>
                    <a:pt x="10566" y="11794"/>
                    <a:pt x="10559" y="11793"/>
                    <a:pt x="10553" y="11793"/>
                  </a:cubicBezTo>
                  <a:cubicBezTo>
                    <a:pt x="10522" y="11793"/>
                    <a:pt x="10488" y="11811"/>
                    <a:pt x="10496" y="11827"/>
                  </a:cubicBezTo>
                  <a:cubicBezTo>
                    <a:pt x="10477" y="11855"/>
                    <a:pt x="10446" y="11846"/>
                    <a:pt x="10421" y="11858"/>
                  </a:cubicBezTo>
                  <a:cubicBezTo>
                    <a:pt x="10395" y="11848"/>
                    <a:pt x="10380" y="11842"/>
                    <a:pt x="10374" y="11842"/>
                  </a:cubicBezTo>
                  <a:cubicBezTo>
                    <a:pt x="10366" y="11842"/>
                    <a:pt x="10376" y="11854"/>
                    <a:pt x="10402" y="11883"/>
                  </a:cubicBezTo>
                  <a:cubicBezTo>
                    <a:pt x="10408" y="11897"/>
                    <a:pt x="10431" y="11902"/>
                    <a:pt x="10453" y="11902"/>
                  </a:cubicBezTo>
                  <a:cubicBezTo>
                    <a:pt x="10468" y="11902"/>
                    <a:pt x="10483" y="11900"/>
                    <a:pt x="10493" y="11896"/>
                  </a:cubicBezTo>
                  <a:lnTo>
                    <a:pt x="10571" y="11865"/>
                  </a:lnTo>
                  <a:lnTo>
                    <a:pt x="10502" y="11915"/>
                  </a:lnTo>
                  <a:cubicBezTo>
                    <a:pt x="10477" y="11924"/>
                    <a:pt x="10430" y="11965"/>
                    <a:pt x="10436" y="11984"/>
                  </a:cubicBezTo>
                  <a:cubicBezTo>
                    <a:pt x="10436" y="11984"/>
                    <a:pt x="10443" y="12002"/>
                    <a:pt x="10415" y="12012"/>
                  </a:cubicBezTo>
                  <a:lnTo>
                    <a:pt x="10402" y="11971"/>
                  </a:lnTo>
                  <a:cubicBezTo>
                    <a:pt x="10418" y="11952"/>
                    <a:pt x="10421" y="11927"/>
                    <a:pt x="10408" y="11905"/>
                  </a:cubicBezTo>
                  <a:cubicBezTo>
                    <a:pt x="10391" y="11891"/>
                    <a:pt x="10363" y="11883"/>
                    <a:pt x="10339" y="11883"/>
                  </a:cubicBezTo>
                  <a:cubicBezTo>
                    <a:pt x="10313" y="11883"/>
                    <a:pt x="10292" y="11893"/>
                    <a:pt x="10299" y="11915"/>
                  </a:cubicBezTo>
                  <a:cubicBezTo>
                    <a:pt x="10286" y="11918"/>
                    <a:pt x="10279" y="11920"/>
                    <a:pt x="10273" y="11920"/>
                  </a:cubicBezTo>
                  <a:cubicBezTo>
                    <a:pt x="10265" y="11920"/>
                    <a:pt x="10258" y="11917"/>
                    <a:pt x="10239" y="11908"/>
                  </a:cubicBezTo>
                  <a:cubicBezTo>
                    <a:pt x="10238" y="11902"/>
                    <a:pt x="10234" y="11899"/>
                    <a:pt x="10228" y="11899"/>
                  </a:cubicBezTo>
                  <a:cubicBezTo>
                    <a:pt x="10216" y="11899"/>
                    <a:pt x="10197" y="11912"/>
                    <a:pt x="10183" y="11943"/>
                  </a:cubicBezTo>
                  <a:cubicBezTo>
                    <a:pt x="10172" y="11972"/>
                    <a:pt x="10156" y="11986"/>
                    <a:pt x="10138" y="11986"/>
                  </a:cubicBezTo>
                  <a:cubicBezTo>
                    <a:pt x="10124" y="11986"/>
                    <a:pt x="10109" y="11979"/>
                    <a:pt x="10092" y="11965"/>
                  </a:cubicBezTo>
                  <a:cubicBezTo>
                    <a:pt x="10073" y="11958"/>
                    <a:pt x="10049" y="11955"/>
                    <a:pt x="10026" y="11955"/>
                  </a:cubicBezTo>
                  <a:cubicBezTo>
                    <a:pt x="9965" y="11955"/>
                    <a:pt x="9902" y="11974"/>
                    <a:pt x="9907" y="11990"/>
                  </a:cubicBezTo>
                  <a:cubicBezTo>
                    <a:pt x="9914" y="12022"/>
                    <a:pt x="9859" y="12041"/>
                    <a:pt x="9818" y="12041"/>
                  </a:cubicBezTo>
                  <a:cubicBezTo>
                    <a:pt x="9808" y="12041"/>
                    <a:pt x="9798" y="12039"/>
                    <a:pt x="9791" y="12037"/>
                  </a:cubicBezTo>
                  <a:cubicBezTo>
                    <a:pt x="9782" y="12033"/>
                    <a:pt x="9772" y="12031"/>
                    <a:pt x="9762" y="12031"/>
                  </a:cubicBezTo>
                  <a:cubicBezTo>
                    <a:pt x="9739" y="12031"/>
                    <a:pt x="9715" y="12041"/>
                    <a:pt x="9700" y="12059"/>
                  </a:cubicBezTo>
                  <a:cubicBezTo>
                    <a:pt x="9693" y="12045"/>
                    <a:pt x="9678" y="12037"/>
                    <a:pt x="9664" y="12037"/>
                  </a:cubicBezTo>
                  <a:cubicBezTo>
                    <a:pt x="9652" y="12037"/>
                    <a:pt x="9641" y="12042"/>
                    <a:pt x="9634" y="12053"/>
                  </a:cubicBezTo>
                  <a:cubicBezTo>
                    <a:pt x="9634" y="12053"/>
                    <a:pt x="9603" y="12059"/>
                    <a:pt x="9637" y="12075"/>
                  </a:cubicBezTo>
                  <a:lnTo>
                    <a:pt x="9587" y="12128"/>
                  </a:lnTo>
                  <a:cubicBezTo>
                    <a:pt x="9591" y="12127"/>
                    <a:pt x="9595" y="12127"/>
                    <a:pt x="9598" y="12127"/>
                  </a:cubicBezTo>
                  <a:cubicBezTo>
                    <a:pt x="9619" y="12127"/>
                    <a:pt x="9623" y="12143"/>
                    <a:pt x="9628" y="12162"/>
                  </a:cubicBezTo>
                  <a:cubicBezTo>
                    <a:pt x="9629" y="12171"/>
                    <a:pt x="9603" y="12178"/>
                    <a:pt x="9567" y="12178"/>
                  </a:cubicBezTo>
                  <a:cubicBezTo>
                    <a:pt x="9526" y="12178"/>
                    <a:pt x="9471" y="12169"/>
                    <a:pt x="9431" y="12143"/>
                  </a:cubicBezTo>
                  <a:lnTo>
                    <a:pt x="9362" y="12118"/>
                  </a:lnTo>
                  <a:lnTo>
                    <a:pt x="9362" y="12118"/>
                  </a:lnTo>
                  <a:cubicBezTo>
                    <a:pt x="9365" y="12137"/>
                    <a:pt x="9371" y="12159"/>
                    <a:pt x="9371" y="12159"/>
                  </a:cubicBezTo>
                  <a:cubicBezTo>
                    <a:pt x="9355" y="12162"/>
                    <a:pt x="9340" y="12165"/>
                    <a:pt x="9327" y="12165"/>
                  </a:cubicBezTo>
                  <a:cubicBezTo>
                    <a:pt x="9315" y="12165"/>
                    <a:pt x="9307" y="12162"/>
                    <a:pt x="9305" y="12153"/>
                  </a:cubicBezTo>
                  <a:cubicBezTo>
                    <a:pt x="9301" y="12140"/>
                    <a:pt x="9300" y="12134"/>
                    <a:pt x="9293" y="12134"/>
                  </a:cubicBezTo>
                  <a:cubicBezTo>
                    <a:pt x="9289" y="12134"/>
                    <a:pt x="9282" y="12137"/>
                    <a:pt x="9271" y="12140"/>
                  </a:cubicBezTo>
                  <a:cubicBezTo>
                    <a:pt x="9271" y="12140"/>
                    <a:pt x="9239" y="12147"/>
                    <a:pt x="9242" y="12165"/>
                  </a:cubicBezTo>
                  <a:cubicBezTo>
                    <a:pt x="9249" y="12192"/>
                    <a:pt x="9251" y="12201"/>
                    <a:pt x="9242" y="12201"/>
                  </a:cubicBezTo>
                  <a:cubicBezTo>
                    <a:pt x="9238" y="12201"/>
                    <a:pt x="9230" y="12198"/>
                    <a:pt x="9217" y="12194"/>
                  </a:cubicBezTo>
                  <a:cubicBezTo>
                    <a:pt x="9202" y="12180"/>
                    <a:pt x="9188" y="12173"/>
                    <a:pt x="9175" y="12173"/>
                  </a:cubicBezTo>
                  <a:cubicBezTo>
                    <a:pt x="9156" y="12173"/>
                    <a:pt x="9140" y="12188"/>
                    <a:pt x="9127" y="12216"/>
                  </a:cubicBezTo>
                  <a:cubicBezTo>
                    <a:pt x="9131" y="12237"/>
                    <a:pt x="9134" y="12247"/>
                    <a:pt x="9130" y="12247"/>
                  </a:cubicBezTo>
                  <a:cubicBezTo>
                    <a:pt x="9126" y="12247"/>
                    <a:pt x="9116" y="12238"/>
                    <a:pt x="9098" y="12222"/>
                  </a:cubicBezTo>
                  <a:cubicBezTo>
                    <a:pt x="9093" y="12206"/>
                    <a:pt x="9069" y="12195"/>
                    <a:pt x="9043" y="12195"/>
                  </a:cubicBezTo>
                  <a:cubicBezTo>
                    <a:pt x="9037" y="12195"/>
                    <a:pt x="9032" y="12196"/>
                    <a:pt x="9026" y="12197"/>
                  </a:cubicBezTo>
                  <a:lnTo>
                    <a:pt x="9033" y="12216"/>
                  </a:lnTo>
                  <a:cubicBezTo>
                    <a:pt x="9039" y="12244"/>
                    <a:pt x="9026" y="12257"/>
                    <a:pt x="9005" y="12257"/>
                  </a:cubicBezTo>
                  <a:cubicBezTo>
                    <a:pt x="8997" y="12257"/>
                    <a:pt x="8986" y="12255"/>
                    <a:pt x="8976" y="12250"/>
                  </a:cubicBezTo>
                  <a:cubicBezTo>
                    <a:pt x="8974" y="12243"/>
                    <a:pt x="8969" y="12240"/>
                    <a:pt x="8960" y="12240"/>
                  </a:cubicBezTo>
                  <a:cubicBezTo>
                    <a:pt x="8945" y="12240"/>
                    <a:pt x="8921" y="12250"/>
                    <a:pt x="8885" y="12272"/>
                  </a:cubicBezTo>
                  <a:cubicBezTo>
                    <a:pt x="8852" y="12281"/>
                    <a:pt x="8827" y="12287"/>
                    <a:pt x="8811" y="12287"/>
                  </a:cubicBezTo>
                  <a:cubicBezTo>
                    <a:pt x="8798" y="12287"/>
                    <a:pt x="8791" y="12283"/>
                    <a:pt x="8788" y="12275"/>
                  </a:cubicBezTo>
                  <a:cubicBezTo>
                    <a:pt x="8784" y="12255"/>
                    <a:pt x="8781" y="12245"/>
                    <a:pt x="8778" y="12245"/>
                  </a:cubicBezTo>
                  <a:cubicBezTo>
                    <a:pt x="8774" y="12245"/>
                    <a:pt x="8770" y="12257"/>
                    <a:pt x="8760" y="12281"/>
                  </a:cubicBezTo>
                  <a:cubicBezTo>
                    <a:pt x="8743" y="12301"/>
                    <a:pt x="8737" y="12307"/>
                    <a:pt x="8715" y="12307"/>
                  </a:cubicBezTo>
                  <a:cubicBezTo>
                    <a:pt x="8704" y="12307"/>
                    <a:pt x="8690" y="12305"/>
                    <a:pt x="8669" y="12303"/>
                  </a:cubicBezTo>
                  <a:cubicBezTo>
                    <a:pt x="8655" y="12298"/>
                    <a:pt x="8646" y="12295"/>
                    <a:pt x="8639" y="12295"/>
                  </a:cubicBezTo>
                  <a:cubicBezTo>
                    <a:pt x="8630" y="12295"/>
                    <a:pt x="8623" y="12301"/>
                    <a:pt x="8606" y="12316"/>
                  </a:cubicBezTo>
                  <a:cubicBezTo>
                    <a:pt x="8615" y="12352"/>
                    <a:pt x="8621" y="12373"/>
                    <a:pt x="8641" y="12373"/>
                  </a:cubicBezTo>
                  <a:cubicBezTo>
                    <a:pt x="8644" y="12373"/>
                    <a:pt x="8647" y="12373"/>
                    <a:pt x="8650" y="12372"/>
                  </a:cubicBezTo>
                  <a:cubicBezTo>
                    <a:pt x="8663" y="12368"/>
                    <a:pt x="8670" y="12366"/>
                    <a:pt x="8675" y="12366"/>
                  </a:cubicBezTo>
                  <a:cubicBezTo>
                    <a:pt x="8683" y="12366"/>
                    <a:pt x="8684" y="12371"/>
                    <a:pt x="8688" y="12385"/>
                  </a:cubicBezTo>
                  <a:lnTo>
                    <a:pt x="8625" y="12397"/>
                  </a:lnTo>
                  <a:cubicBezTo>
                    <a:pt x="8584" y="12407"/>
                    <a:pt x="8544" y="12422"/>
                    <a:pt x="8509" y="12447"/>
                  </a:cubicBezTo>
                  <a:cubicBezTo>
                    <a:pt x="8468" y="12473"/>
                    <a:pt x="8462" y="12501"/>
                    <a:pt x="8484" y="12501"/>
                  </a:cubicBezTo>
                  <a:cubicBezTo>
                    <a:pt x="8492" y="12501"/>
                    <a:pt x="8503" y="12497"/>
                    <a:pt x="8519" y="12488"/>
                  </a:cubicBezTo>
                  <a:lnTo>
                    <a:pt x="8553" y="12501"/>
                  </a:lnTo>
                  <a:cubicBezTo>
                    <a:pt x="8560" y="12528"/>
                    <a:pt x="8576" y="12541"/>
                    <a:pt x="8590" y="12541"/>
                  </a:cubicBezTo>
                  <a:cubicBezTo>
                    <a:pt x="8607" y="12541"/>
                    <a:pt x="8623" y="12521"/>
                    <a:pt x="8616" y="12488"/>
                  </a:cubicBezTo>
                  <a:cubicBezTo>
                    <a:pt x="8607" y="12452"/>
                    <a:pt x="8603" y="12437"/>
                    <a:pt x="8609" y="12437"/>
                  </a:cubicBezTo>
                  <a:cubicBezTo>
                    <a:pt x="8613" y="12437"/>
                    <a:pt x="8623" y="12445"/>
                    <a:pt x="8641" y="12460"/>
                  </a:cubicBezTo>
                  <a:cubicBezTo>
                    <a:pt x="8646" y="12485"/>
                    <a:pt x="8660" y="12492"/>
                    <a:pt x="8676" y="12492"/>
                  </a:cubicBezTo>
                  <a:cubicBezTo>
                    <a:pt x="8687" y="12492"/>
                    <a:pt x="8699" y="12489"/>
                    <a:pt x="8710" y="12485"/>
                  </a:cubicBezTo>
                  <a:cubicBezTo>
                    <a:pt x="8721" y="12483"/>
                    <a:pt x="8728" y="12481"/>
                    <a:pt x="8733" y="12481"/>
                  </a:cubicBezTo>
                  <a:cubicBezTo>
                    <a:pt x="8741" y="12481"/>
                    <a:pt x="8742" y="12486"/>
                    <a:pt x="8744" y="12501"/>
                  </a:cubicBezTo>
                  <a:cubicBezTo>
                    <a:pt x="8749" y="12516"/>
                    <a:pt x="8774" y="12527"/>
                    <a:pt x="8800" y="12527"/>
                  </a:cubicBezTo>
                  <a:cubicBezTo>
                    <a:pt x="8805" y="12527"/>
                    <a:pt x="8811" y="12527"/>
                    <a:pt x="8816" y="12526"/>
                  </a:cubicBezTo>
                  <a:cubicBezTo>
                    <a:pt x="8844" y="12520"/>
                    <a:pt x="8844" y="12520"/>
                    <a:pt x="8841" y="12498"/>
                  </a:cubicBezTo>
                  <a:cubicBezTo>
                    <a:pt x="8823" y="12491"/>
                    <a:pt x="8831" y="12484"/>
                    <a:pt x="8849" y="12484"/>
                  </a:cubicBezTo>
                  <a:cubicBezTo>
                    <a:pt x="8865" y="12484"/>
                    <a:pt x="8888" y="12489"/>
                    <a:pt x="8907" y="12504"/>
                  </a:cubicBezTo>
                  <a:cubicBezTo>
                    <a:pt x="8919" y="12508"/>
                    <a:pt x="8927" y="12511"/>
                    <a:pt x="8932" y="12511"/>
                  </a:cubicBezTo>
                  <a:cubicBezTo>
                    <a:pt x="8940" y="12511"/>
                    <a:pt x="8938" y="12502"/>
                    <a:pt x="8932" y="12476"/>
                  </a:cubicBezTo>
                  <a:cubicBezTo>
                    <a:pt x="8927" y="12451"/>
                    <a:pt x="8946" y="12437"/>
                    <a:pt x="8971" y="12437"/>
                  </a:cubicBezTo>
                  <a:cubicBezTo>
                    <a:pt x="8988" y="12437"/>
                    <a:pt x="9007" y="12443"/>
                    <a:pt x="9023" y="12457"/>
                  </a:cubicBezTo>
                  <a:lnTo>
                    <a:pt x="9083" y="12441"/>
                  </a:lnTo>
                  <a:cubicBezTo>
                    <a:pt x="9114" y="12435"/>
                    <a:pt x="9111" y="12413"/>
                    <a:pt x="9105" y="12394"/>
                  </a:cubicBezTo>
                  <a:cubicBezTo>
                    <a:pt x="9099" y="12368"/>
                    <a:pt x="9096" y="12359"/>
                    <a:pt x="9105" y="12359"/>
                  </a:cubicBezTo>
                  <a:cubicBezTo>
                    <a:pt x="9109" y="12359"/>
                    <a:pt x="9117" y="12361"/>
                    <a:pt x="9130" y="12366"/>
                  </a:cubicBezTo>
                  <a:cubicBezTo>
                    <a:pt x="9164" y="12378"/>
                    <a:pt x="9170" y="12400"/>
                    <a:pt x="9170" y="12400"/>
                  </a:cubicBezTo>
                  <a:cubicBezTo>
                    <a:pt x="9172" y="12410"/>
                    <a:pt x="9181" y="12413"/>
                    <a:pt x="9193" y="12413"/>
                  </a:cubicBezTo>
                  <a:cubicBezTo>
                    <a:pt x="9205" y="12413"/>
                    <a:pt x="9221" y="12410"/>
                    <a:pt x="9236" y="12407"/>
                  </a:cubicBezTo>
                  <a:cubicBezTo>
                    <a:pt x="9264" y="12397"/>
                    <a:pt x="9327" y="12385"/>
                    <a:pt x="9321" y="12363"/>
                  </a:cubicBezTo>
                  <a:cubicBezTo>
                    <a:pt x="9320" y="12357"/>
                    <a:pt x="9320" y="12355"/>
                    <a:pt x="9320" y="12355"/>
                  </a:cubicBezTo>
                  <a:lnTo>
                    <a:pt x="9320" y="12355"/>
                  </a:lnTo>
                  <a:cubicBezTo>
                    <a:pt x="9320" y="12355"/>
                    <a:pt x="9323" y="12369"/>
                    <a:pt x="9327" y="12385"/>
                  </a:cubicBezTo>
                  <a:cubicBezTo>
                    <a:pt x="9333" y="12383"/>
                    <a:pt x="9337" y="12382"/>
                    <a:pt x="9341" y="12382"/>
                  </a:cubicBezTo>
                  <a:cubicBezTo>
                    <a:pt x="9350" y="12382"/>
                    <a:pt x="9355" y="12385"/>
                    <a:pt x="9357" y="12385"/>
                  </a:cubicBezTo>
                  <a:cubicBezTo>
                    <a:pt x="9358" y="12385"/>
                    <a:pt x="9358" y="12383"/>
                    <a:pt x="9355" y="12375"/>
                  </a:cubicBezTo>
                  <a:cubicBezTo>
                    <a:pt x="9371" y="12374"/>
                    <a:pt x="9387" y="12373"/>
                    <a:pt x="9404" y="12373"/>
                  </a:cubicBezTo>
                  <a:cubicBezTo>
                    <a:pt x="9420" y="12373"/>
                    <a:pt x="9437" y="12374"/>
                    <a:pt x="9452" y="12375"/>
                  </a:cubicBezTo>
                  <a:cubicBezTo>
                    <a:pt x="9456" y="12376"/>
                    <a:pt x="9459" y="12376"/>
                    <a:pt x="9462" y="12376"/>
                  </a:cubicBezTo>
                  <a:cubicBezTo>
                    <a:pt x="9526" y="12376"/>
                    <a:pt x="9595" y="12318"/>
                    <a:pt x="9499" y="12300"/>
                  </a:cubicBezTo>
                  <a:lnTo>
                    <a:pt x="9528" y="12294"/>
                  </a:lnTo>
                  <a:cubicBezTo>
                    <a:pt x="9559" y="12284"/>
                    <a:pt x="9556" y="12266"/>
                    <a:pt x="9556" y="12266"/>
                  </a:cubicBezTo>
                  <a:cubicBezTo>
                    <a:pt x="9550" y="12244"/>
                    <a:pt x="9581" y="12237"/>
                    <a:pt x="9609" y="12231"/>
                  </a:cubicBezTo>
                  <a:lnTo>
                    <a:pt x="9619" y="12272"/>
                  </a:lnTo>
                  <a:cubicBezTo>
                    <a:pt x="9610" y="12308"/>
                    <a:pt x="9624" y="12327"/>
                    <a:pt x="9642" y="12327"/>
                  </a:cubicBezTo>
                  <a:cubicBezTo>
                    <a:pt x="9658" y="12327"/>
                    <a:pt x="9677" y="12311"/>
                    <a:pt x="9684" y="12278"/>
                  </a:cubicBezTo>
                  <a:cubicBezTo>
                    <a:pt x="9683" y="12272"/>
                    <a:pt x="9683" y="12269"/>
                    <a:pt x="9683" y="12269"/>
                  </a:cubicBezTo>
                  <a:lnTo>
                    <a:pt x="9683" y="12269"/>
                  </a:lnTo>
                  <a:cubicBezTo>
                    <a:pt x="9683" y="12269"/>
                    <a:pt x="9686" y="12284"/>
                    <a:pt x="9691" y="12297"/>
                  </a:cubicBezTo>
                  <a:cubicBezTo>
                    <a:pt x="9692" y="12305"/>
                    <a:pt x="9697" y="12310"/>
                    <a:pt x="9706" y="12310"/>
                  </a:cubicBezTo>
                  <a:cubicBezTo>
                    <a:pt x="9721" y="12310"/>
                    <a:pt x="9747" y="12298"/>
                    <a:pt x="9782" y="12275"/>
                  </a:cubicBezTo>
                  <a:cubicBezTo>
                    <a:pt x="9810" y="12263"/>
                    <a:pt x="9829" y="12234"/>
                    <a:pt x="9829" y="12200"/>
                  </a:cubicBezTo>
                  <a:cubicBezTo>
                    <a:pt x="9822" y="12181"/>
                    <a:pt x="9854" y="12175"/>
                    <a:pt x="9854" y="12175"/>
                  </a:cubicBezTo>
                  <a:cubicBezTo>
                    <a:pt x="9865" y="12171"/>
                    <a:pt x="9871" y="12169"/>
                    <a:pt x="9876" y="12169"/>
                  </a:cubicBezTo>
                  <a:cubicBezTo>
                    <a:pt x="9883" y="12169"/>
                    <a:pt x="9884" y="12174"/>
                    <a:pt x="9888" y="12187"/>
                  </a:cubicBezTo>
                  <a:cubicBezTo>
                    <a:pt x="9892" y="12203"/>
                    <a:pt x="9903" y="12211"/>
                    <a:pt x="9917" y="12211"/>
                  </a:cubicBezTo>
                  <a:cubicBezTo>
                    <a:pt x="9939" y="12211"/>
                    <a:pt x="9966" y="12194"/>
                    <a:pt x="9979" y="12165"/>
                  </a:cubicBezTo>
                  <a:lnTo>
                    <a:pt x="9982" y="12184"/>
                  </a:lnTo>
                  <a:cubicBezTo>
                    <a:pt x="9985" y="12194"/>
                    <a:pt x="9994" y="12203"/>
                    <a:pt x="10018" y="12203"/>
                  </a:cubicBezTo>
                  <a:cubicBezTo>
                    <a:pt x="10046" y="12203"/>
                    <a:pt x="10092" y="12192"/>
                    <a:pt x="10170" y="12162"/>
                  </a:cubicBezTo>
                  <a:cubicBezTo>
                    <a:pt x="10261" y="12144"/>
                    <a:pt x="10334" y="12123"/>
                    <a:pt x="10367" y="12123"/>
                  </a:cubicBezTo>
                  <a:cubicBezTo>
                    <a:pt x="10378" y="12123"/>
                    <a:pt x="10385" y="12125"/>
                    <a:pt x="10386" y="12131"/>
                  </a:cubicBezTo>
                  <a:cubicBezTo>
                    <a:pt x="10387" y="12133"/>
                    <a:pt x="10388" y="12134"/>
                    <a:pt x="10391" y="12134"/>
                  </a:cubicBezTo>
                  <a:cubicBezTo>
                    <a:pt x="10413" y="12134"/>
                    <a:pt x="10506" y="12070"/>
                    <a:pt x="10540" y="12012"/>
                  </a:cubicBezTo>
                  <a:cubicBezTo>
                    <a:pt x="10542" y="12019"/>
                    <a:pt x="10547" y="12022"/>
                    <a:pt x="10556" y="12022"/>
                  </a:cubicBezTo>
                  <a:cubicBezTo>
                    <a:pt x="10570" y="12022"/>
                    <a:pt x="10595" y="12012"/>
                    <a:pt x="10631" y="11996"/>
                  </a:cubicBezTo>
                  <a:cubicBezTo>
                    <a:pt x="10683" y="11973"/>
                    <a:pt x="10702" y="11963"/>
                    <a:pt x="10711" y="11963"/>
                  </a:cubicBezTo>
                  <a:cubicBezTo>
                    <a:pt x="10716" y="11963"/>
                    <a:pt x="10718" y="11967"/>
                    <a:pt x="10722" y="11974"/>
                  </a:cubicBezTo>
                  <a:cubicBezTo>
                    <a:pt x="10717" y="11999"/>
                    <a:pt x="10716" y="12013"/>
                    <a:pt x="10719" y="12013"/>
                  </a:cubicBezTo>
                  <a:cubicBezTo>
                    <a:pt x="10722" y="12013"/>
                    <a:pt x="10732" y="11996"/>
                    <a:pt x="10750" y="11962"/>
                  </a:cubicBezTo>
                  <a:cubicBezTo>
                    <a:pt x="10754" y="11925"/>
                    <a:pt x="10797" y="11902"/>
                    <a:pt x="10830" y="11902"/>
                  </a:cubicBezTo>
                  <a:cubicBezTo>
                    <a:pt x="10845" y="11902"/>
                    <a:pt x="10859" y="11907"/>
                    <a:pt x="10866" y="11918"/>
                  </a:cubicBezTo>
                  <a:cubicBezTo>
                    <a:pt x="10869" y="11922"/>
                    <a:pt x="10873" y="11923"/>
                    <a:pt x="10877" y="11923"/>
                  </a:cubicBezTo>
                  <a:cubicBezTo>
                    <a:pt x="10892" y="11923"/>
                    <a:pt x="10916" y="11906"/>
                    <a:pt x="10957" y="11880"/>
                  </a:cubicBezTo>
                  <a:cubicBezTo>
                    <a:pt x="10969" y="11846"/>
                    <a:pt x="11019" y="11808"/>
                    <a:pt x="11066" y="11767"/>
                  </a:cubicBezTo>
                  <a:cubicBezTo>
                    <a:pt x="11135" y="11705"/>
                    <a:pt x="11135" y="11705"/>
                    <a:pt x="11107" y="11673"/>
                  </a:cubicBezTo>
                  <a:cubicBezTo>
                    <a:pt x="11079" y="11645"/>
                    <a:pt x="11098" y="11623"/>
                    <a:pt x="11138" y="11579"/>
                  </a:cubicBezTo>
                  <a:cubicBezTo>
                    <a:pt x="11153" y="11562"/>
                    <a:pt x="11170" y="11544"/>
                    <a:pt x="11185" y="11544"/>
                  </a:cubicBezTo>
                  <a:cubicBezTo>
                    <a:pt x="11188" y="11544"/>
                    <a:pt x="11192" y="11545"/>
                    <a:pt x="11195" y="11548"/>
                  </a:cubicBezTo>
                  <a:cubicBezTo>
                    <a:pt x="11217" y="11545"/>
                    <a:pt x="11236" y="11532"/>
                    <a:pt x="11248" y="11517"/>
                  </a:cubicBezTo>
                  <a:cubicBezTo>
                    <a:pt x="11263" y="11496"/>
                    <a:pt x="11279" y="11476"/>
                    <a:pt x="11292" y="11476"/>
                  </a:cubicBezTo>
                  <a:cubicBezTo>
                    <a:pt x="11296" y="11476"/>
                    <a:pt x="11299" y="11477"/>
                    <a:pt x="11301" y="11479"/>
                  </a:cubicBezTo>
                  <a:cubicBezTo>
                    <a:pt x="11333" y="11467"/>
                    <a:pt x="11358" y="11445"/>
                    <a:pt x="11373" y="11416"/>
                  </a:cubicBezTo>
                  <a:cubicBezTo>
                    <a:pt x="11405" y="11371"/>
                    <a:pt x="11433" y="11321"/>
                    <a:pt x="11452" y="11321"/>
                  </a:cubicBezTo>
                  <a:cubicBezTo>
                    <a:pt x="11454" y="11321"/>
                    <a:pt x="11456" y="11321"/>
                    <a:pt x="11458" y="11322"/>
                  </a:cubicBezTo>
                  <a:cubicBezTo>
                    <a:pt x="11474" y="11294"/>
                    <a:pt x="11474" y="11294"/>
                    <a:pt x="11455" y="11285"/>
                  </a:cubicBezTo>
                  <a:cubicBezTo>
                    <a:pt x="11436" y="11272"/>
                    <a:pt x="11436" y="11238"/>
                    <a:pt x="11505" y="11134"/>
                  </a:cubicBezTo>
                  <a:cubicBezTo>
                    <a:pt x="11533" y="11081"/>
                    <a:pt x="11558" y="10990"/>
                    <a:pt x="11540" y="10984"/>
                  </a:cubicBezTo>
                  <a:cubicBezTo>
                    <a:pt x="11546" y="10965"/>
                    <a:pt x="11548" y="10959"/>
                    <a:pt x="11555" y="10959"/>
                  </a:cubicBezTo>
                  <a:cubicBezTo>
                    <a:pt x="11558" y="10959"/>
                    <a:pt x="11562" y="10960"/>
                    <a:pt x="11568" y="10962"/>
                  </a:cubicBezTo>
                  <a:cubicBezTo>
                    <a:pt x="11571" y="10963"/>
                    <a:pt x="11575" y="10964"/>
                    <a:pt x="11578" y="10964"/>
                  </a:cubicBezTo>
                  <a:cubicBezTo>
                    <a:pt x="11613" y="10964"/>
                    <a:pt x="11631" y="10908"/>
                    <a:pt x="11602" y="10843"/>
                  </a:cubicBezTo>
                  <a:cubicBezTo>
                    <a:pt x="11583" y="10840"/>
                    <a:pt x="11590" y="10808"/>
                    <a:pt x="11615" y="10783"/>
                  </a:cubicBezTo>
                  <a:cubicBezTo>
                    <a:pt x="11621" y="10761"/>
                    <a:pt x="11618" y="10740"/>
                    <a:pt x="11609" y="10721"/>
                  </a:cubicBezTo>
                  <a:cubicBezTo>
                    <a:pt x="11593" y="10686"/>
                    <a:pt x="11593" y="10686"/>
                    <a:pt x="11618" y="10630"/>
                  </a:cubicBezTo>
                  <a:cubicBezTo>
                    <a:pt x="11640" y="10630"/>
                    <a:pt x="11643" y="10598"/>
                    <a:pt x="11646" y="10570"/>
                  </a:cubicBezTo>
                  <a:cubicBezTo>
                    <a:pt x="11640" y="10495"/>
                    <a:pt x="11637" y="10417"/>
                    <a:pt x="11637" y="10342"/>
                  </a:cubicBezTo>
                  <a:cubicBezTo>
                    <a:pt x="11624" y="10276"/>
                    <a:pt x="11621" y="10207"/>
                    <a:pt x="11627" y="10138"/>
                  </a:cubicBezTo>
                  <a:cubicBezTo>
                    <a:pt x="11599" y="10113"/>
                    <a:pt x="11599" y="10113"/>
                    <a:pt x="11593" y="10081"/>
                  </a:cubicBezTo>
                  <a:cubicBezTo>
                    <a:pt x="11622" y="10050"/>
                    <a:pt x="11607" y="10025"/>
                    <a:pt x="11577" y="10025"/>
                  </a:cubicBezTo>
                  <a:cubicBezTo>
                    <a:pt x="11571" y="10025"/>
                    <a:pt x="11565" y="10026"/>
                    <a:pt x="11558" y="10028"/>
                  </a:cubicBezTo>
                  <a:lnTo>
                    <a:pt x="11565" y="10056"/>
                  </a:lnTo>
                  <a:lnTo>
                    <a:pt x="11571" y="10085"/>
                  </a:lnTo>
                  <a:cubicBezTo>
                    <a:pt x="11569" y="10085"/>
                    <a:pt x="11567" y="10085"/>
                    <a:pt x="11565" y="10085"/>
                  </a:cubicBezTo>
                  <a:cubicBezTo>
                    <a:pt x="11528" y="10085"/>
                    <a:pt x="11515" y="10008"/>
                    <a:pt x="11574" y="9991"/>
                  </a:cubicBezTo>
                  <a:cubicBezTo>
                    <a:pt x="11605" y="9950"/>
                    <a:pt x="11605" y="9950"/>
                    <a:pt x="11555" y="9934"/>
                  </a:cubicBezTo>
                  <a:cubicBezTo>
                    <a:pt x="11505" y="9915"/>
                    <a:pt x="11496" y="9890"/>
                    <a:pt x="11524" y="9846"/>
                  </a:cubicBezTo>
                  <a:cubicBezTo>
                    <a:pt x="11565" y="9834"/>
                    <a:pt x="11565" y="9834"/>
                    <a:pt x="11514" y="9818"/>
                  </a:cubicBezTo>
                  <a:cubicBezTo>
                    <a:pt x="11417" y="9790"/>
                    <a:pt x="11367" y="9708"/>
                    <a:pt x="11446" y="9677"/>
                  </a:cubicBezTo>
                  <a:cubicBezTo>
                    <a:pt x="11477" y="9668"/>
                    <a:pt x="11496" y="9630"/>
                    <a:pt x="11483" y="9599"/>
                  </a:cubicBezTo>
                  <a:cubicBezTo>
                    <a:pt x="11476" y="9582"/>
                    <a:pt x="11468" y="9577"/>
                    <a:pt x="11458" y="9577"/>
                  </a:cubicBezTo>
                  <a:cubicBezTo>
                    <a:pt x="11450" y="9577"/>
                    <a:pt x="11442" y="9580"/>
                    <a:pt x="11433" y="9583"/>
                  </a:cubicBezTo>
                  <a:cubicBezTo>
                    <a:pt x="11424" y="9597"/>
                    <a:pt x="11416" y="9604"/>
                    <a:pt x="11411" y="9604"/>
                  </a:cubicBezTo>
                  <a:cubicBezTo>
                    <a:pt x="11400" y="9604"/>
                    <a:pt x="11398" y="9575"/>
                    <a:pt x="11411" y="9524"/>
                  </a:cubicBezTo>
                  <a:cubicBezTo>
                    <a:pt x="11439" y="9414"/>
                    <a:pt x="11417" y="9354"/>
                    <a:pt x="11348" y="9282"/>
                  </a:cubicBezTo>
                  <a:cubicBezTo>
                    <a:pt x="11288" y="9205"/>
                    <a:pt x="11255" y="9137"/>
                    <a:pt x="11272" y="9137"/>
                  </a:cubicBezTo>
                  <a:cubicBezTo>
                    <a:pt x="11278" y="9137"/>
                    <a:pt x="11289" y="9145"/>
                    <a:pt x="11308" y="9163"/>
                  </a:cubicBezTo>
                  <a:cubicBezTo>
                    <a:pt x="11336" y="9184"/>
                    <a:pt x="11351" y="9195"/>
                    <a:pt x="11354" y="9195"/>
                  </a:cubicBezTo>
                  <a:cubicBezTo>
                    <a:pt x="11358" y="9195"/>
                    <a:pt x="11348" y="9183"/>
                    <a:pt x="11326" y="9157"/>
                  </a:cubicBezTo>
                  <a:cubicBezTo>
                    <a:pt x="11305" y="9097"/>
                    <a:pt x="11286" y="9041"/>
                    <a:pt x="11273" y="9010"/>
                  </a:cubicBezTo>
                  <a:cubicBezTo>
                    <a:pt x="11265" y="8985"/>
                    <a:pt x="11242" y="8965"/>
                    <a:pt x="11222" y="8965"/>
                  </a:cubicBezTo>
                  <a:cubicBezTo>
                    <a:pt x="11219" y="8965"/>
                    <a:pt x="11216" y="8965"/>
                    <a:pt x="11214" y="8966"/>
                  </a:cubicBezTo>
                  <a:cubicBezTo>
                    <a:pt x="11248" y="8916"/>
                    <a:pt x="11232" y="8847"/>
                    <a:pt x="11182" y="8812"/>
                  </a:cubicBezTo>
                  <a:lnTo>
                    <a:pt x="11160" y="8753"/>
                  </a:lnTo>
                  <a:cubicBezTo>
                    <a:pt x="11151" y="8724"/>
                    <a:pt x="11151" y="8724"/>
                    <a:pt x="11120" y="8703"/>
                  </a:cubicBezTo>
                  <a:cubicBezTo>
                    <a:pt x="11091" y="8681"/>
                    <a:pt x="11101" y="8643"/>
                    <a:pt x="11110" y="8605"/>
                  </a:cubicBezTo>
                  <a:cubicBezTo>
                    <a:pt x="11119" y="8573"/>
                    <a:pt x="11128" y="8539"/>
                    <a:pt x="11111" y="8539"/>
                  </a:cubicBezTo>
                  <a:cubicBezTo>
                    <a:pt x="11110" y="8539"/>
                    <a:pt x="11109" y="8539"/>
                    <a:pt x="11107" y="8540"/>
                  </a:cubicBezTo>
                  <a:cubicBezTo>
                    <a:pt x="11106" y="8540"/>
                    <a:pt x="11104" y="8541"/>
                    <a:pt x="11102" y="8541"/>
                  </a:cubicBezTo>
                  <a:cubicBezTo>
                    <a:pt x="11082" y="8541"/>
                    <a:pt x="11045" y="8494"/>
                    <a:pt x="11019" y="8474"/>
                  </a:cubicBezTo>
                  <a:cubicBezTo>
                    <a:pt x="10995" y="8456"/>
                    <a:pt x="10995" y="8430"/>
                    <a:pt x="11012" y="8430"/>
                  </a:cubicBezTo>
                  <a:cubicBezTo>
                    <a:pt x="11016" y="8430"/>
                    <a:pt x="11022" y="8431"/>
                    <a:pt x="11029" y="8436"/>
                  </a:cubicBezTo>
                  <a:cubicBezTo>
                    <a:pt x="11048" y="8430"/>
                    <a:pt x="11048" y="8430"/>
                    <a:pt x="11044" y="8364"/>
                  </a:cubicBezTo>
                  <a:cubicBezTo>
                    <a:pt x="11035" y="8337"/>
                    <a:pt x="11018" y="8282"/>
                    <a:pt x="10998" y="8282"/>
                  </a:cubicBezTo>
                  <a:cubicBezTo>
                    <a:pt x="10996" y="8282"/>
                    <a:pt x="10995" y="8282"/>
                    <a:pt x="10994" y="8283"/>
                  </a:cubicBezTo>
                  <a:cubicBezTo>
                    <a:pt x="10994" y="8283"/>
                    <a:pt x="10993" y="8283"/>
                    <a:pt x="10993" y="8283"/>
                  </a:cubicBezTo>
                  <a:cubicBezTo>
                    <a:pt x="10972" y="8283"/>
                    <a:pt x="10913" y="8112"/>
                    <a:pt x="10922" y="8079"/>
                  </a:cubicBezTo>
                  <a:cubicBezTo>
                    <a:pt x="10922" y="8079"/>
                    <a:pt x="10913" y="8048"/>
                    <a:pt x="10903" y="8019"/>
                  </a:cubicBezTo>
                  <a:cubicBezTo>
                    <a:pt x="10891" y="7991"/>
                    <a:pt x="10863" y="7969"/>
                    <a:pt x="10850" y="7938"/>
                  </a:cubicBezTo>
                  <a:cubicBezTo>
                    <a:pt x="10844" y="7919"/>
                    <a:pt x="10828" y="7900"/>
                    <a:pt x="10809" y="7888"/>
                  </a:cubicBezTo>
                  <a:cubicBezTo>
                    <a:pt x="10800" y="7856"/>
                    <a:pt x="10791" y="7828"/>
                    <a:pt x="10809" y="7822"/>
                  </a:cubicBezTo>
                  <a:cubicBezTo>
                    <a:pt x="10759" y="7806"/>
                    <a:pt x="10759" y="7806"/>
                    <a:pt x="10787" y="7762"/>
                  </a:cubicBezTo>
                  <a:cubicBezTo>
                    <a:pt x="10828" y="7747"/>
                    <a:pt x="10828" y="7747"/>
                    <a:pt x="10778" y="7734"/>
                  </a:cubicBezTo>
                  <a:cubicBezTo>
                    <a:pt x="10750" y="7712"/>
                    <a:pt x="10750" y="7712"/>
                    <a:pt x="10759" y="7675"/>
                  </a:cubicBezTo>
                  <a:cubicBezTo>
                    <a:pt x="10779" y="7669"/>
                    <a:pt x="10771" y="7642"/>
                    <a:pt x="10754" y="7642"/>
                  </a:cubicBezTo>
                  <a:cubicBezTo>
                    <a:pt x="10752" y="7642"/>
                    <a:pt x="10749" y="7642"/>
                    <a:pt x="10747" y="7643"/>
                  </a:cubicBezTo>
                  <a:cubicBezTo>
                    <a:pt x="10697" y="7631"/>
                    <a:pt x="10646" y="7549"/>
                    <a:pt x="10687" y="7534"/>
                  </a:cubicBezTo>
                  <a:cubicBezTo>
                    <a:pt x="10678" y="7515"/>
                    <a:pt x="10665" y="7496"/>
                    <a:pt x="10646" y="7483"/>
                  </a:cubicBezTo>
                  <a:cubicBezTo>
                    <a:pt x="10596" y="7468"/>
                    <a:pt x="10596" y="7468"/>
                    <a:pt x="10637" y="7452"/>
                  </a:cubicBezTo>
                  <a:cubicBezTo>
                    <a:pt x="10665" y="7411"/>
                    <a:pt x="10653" y="7380"/>
                    <a:pt x="10606" y="7364"/>
                  </a:cubicBezTo>
                  <a:cubicBezTo>
                    <a:pt x="10587" y="7352"/>
                    <a:pt x="10577" y="7330"/>
                    <a:pt x="10584" y="7308"/>
                  </a:cubicBezTo>
                  <a:cubicBezTo>
                    <a:pt x="10584" y="7249"/>
                    <a:pt x="10549" y="7095"/>
                    <a:pt x="10521" y="7095"/>
                  </a:cubicBezTo>
                  <a:cubicBezTo>
                    <a:pt x="10518" y="7095"/>
                    <a:pt x="10515" y="7097"/>
                    <a:pt x="10512" y="7101"/>
                  </a:cubicBezTo>
                  <a:lnTo>
                    <a:pt x="10490" y="7042"/>
                  </a:lnTo>
                  <a:cubicBezTo>
                    <a:pt x="10490" y="6976"/>
                    <a:pt x="10477" y="6948"/>
                    <a:pt x="10449" y="6926"/>
                  </a:cubicBezTo>
                  <a:lnTo>
                    <a:pt x="10418" y="6904"/>
                  </a:lnTo>
                  <a:cubicBezTo>
                    <a:pt x="10440" y="6894"/>
                    <a:pt x="10449" y="6860"/>
                    <a:pt x="10436" y="6829"/>
                  </a:cubicBezTo>
                  <a:cubicBezTo>
                    <a:pt x="10430" y="6809"/>
                    <a:pt x="10428" y="6803"/>
                    <a:pt x="10421" y="6803"/>
                  </a:cubicBezTo>
                  <a:cubicBezTo>
                    <a:pt x="10418" y="6803"/>
                    <a:pt x="10414" y="6805"/>
                    <a:pt x="10408" y="6807"/>
                  </a:cubicBezTo>
                  <a:cubicBezTo>
                    <a:pt x="10405" y="6819"/>
                    <a:pt x="10401" y="6825"/>
                    <a:pt x="10398" y="6825"/>
                  </a:cubicBezTo>
                  <a:cubicBezTo>
                    <a:pt x="10391" y="6825"/>
                    <a:pt x="10383" y="6805"/>
                    <a:pt x="10377" y="6785"/>
                  </a:cubicBezTo>
                  <a:cubicBezTo>
                    <a:pt x="10368" y="6756"/>
                    <a:pt x="10377" y="6719"/>
                    <a:pt x="10396" y="6713"/>
                  </a:cubicBezTo>
                  <a:lnTo>
                    <a:pt x="10386" y="6684"/>
                  </a:lnTo>
                  <a:cubicBezTo>
                    <a:pt x="10379" y="6687"/>
                    <a:pt x="10373" y="6688"/>
                    <a:pt x="10368" y="6688"/>
                  </a:cubicBezTo>
                  <a:cubicBezTo>
                    <a:pt x="10343" y="6688"/>
                    <a:pt x="10340" y="6667"/>
                    <a:pt x="10355" y="6659"/>
                  </a:cubicBezTo>
                  <a:cubicBezTo>
                    <a:pt x="10361" y="6628"/>
                    <a:pt x="10358" y="6597"/>
                    <a:pt x="10342" y="6565"/>
                  </a:cubicBezTo>
                  <a:cubicBezTo>
                    <a:pt x="10341" y="6566"/>
                    <a:pt x="10339" y="6566"/>
                    <a:pt x="10338" y="6566"/>
                  </a:cubicBezTo>
                  <a:cubicBezTo>
                    <a:pt x="10329" y="6566"/>
                    <a:pt x="10331" y="6554"/>
                    <a:pt x="10335" y="6554"/>
                  </a:cubicBezTo>
                  <a:cubicBezTo>
                    <a:pt x="10337" y="6554"/>
                    <a:pt x="10340" y="6557"/>
                    <a:pt x="10342" y="6565"/>
                  </a:cubicBezTo>
                  <a:lnTo>
                    <a:pt x="10364" y="6559"/>
                  </a:lnTo>
                  <a:cubicBezTo>
                    <a:pt x="10370" y="6537"/>
                    <a:pt x="10365" y="6530"/>
                    <a:pt x="10355" y="6530"/>
                  </a:cubicBezTo>
                  <a:cubicBezTo>
                    <a:pt x="10349" y="6530"/>
                    <a:pt x="10341" y="6533"/>
                    <a:pt x="10333" y="6537"/>
                  </a:cubicBezTo>
                  <a:cubicBezTo>
                    <a:pt x="10333" y="6537"/>
                    <a:pt x="10324" y="6506"/>
                    <a:pt x="10311" y="6478"/>
                  </a:cubicBezTo>
                  <a:cubicBezTo>
                    <a:pt x="10305" y="6459"/>
                    <a:pt x="10299" y="6438"/>
                    <a:pt x="10292" y="6438"/>
                  </a:cubicBezTo>
                  <a:cubicBezTo>
                    <a:pt x="10289" y="6438"/>
                    <a:pt x="10286" y="6443"/>
                    <a:pt x="10283" y="6456"/>
                  </a:cubicBezTo>
                  <a:cubicBezTo>
                    <a:pt x="10275" y="6458"/>
                    <a:pt x="10266" y="6461"/>
                    <a:pt x="10258" y="6461"/>
                  </a:cubicBezTo>
                  <a:cubicBezTo>
                    <a:pt x="10248" y="6461"/>
                    <a:pt x="10238" y="6456"/>
                    <a:pt x="10233" y="6440"/>
                  </a:cubicBezTo>
                  <a:cubicBezTo>
                    <a:pt x="10231" y="6440"/>
                    <a:pt x="10230" y="6441"/>
                    <a:pt x="10229" y="6441"/>
                  </a:cubicBezTo>
                  <a:cubicBezTo>
                    <a:pt x="10220" y="6441"/>
                    <a:pt x="10221" y="6429"/>
                    <a:pt x="10225" y="6429"/>
                  </a:cubicBezTo>
                  <a:cubicBezTo>
                    <a:pt x="10227" y="6429"/>
                    <a:pt x="10230" y="6432"/>
                    <a:pt x="10233" y="6440"/>
                  </a:cubicBezTo>
                  <a:cubicBezTo>
                    <a:pt x="10252" y="6434"/>
                    <a:pt x="10274" y="6424"/>
                    <a:pt x="10261" y="6396"/>
                  </a:cubicBezTo>
                  <a:cubicBezTo>
                    <a:pt x="10252" y="6368"/>
                    <a:pt x="10270" y="6358"/>
                    <a:pt x="10270" y="6358"/>
                  </a:cubicBezTo>
                  <a:cubicBezTo>
                    <a:pt x="10274" y="6359"/>
                    <a:pt x="10277" y="6360"/>
                    <a:pt x="10279" y="6360"/>
                  </a:cubicBezTo>
                  <a:cubicBezTo>
                    <a:pt x="10313" y="6360"/>
                    <a:pt x="10259" y="6263"/>
                    <a:pt x="10230" y="6242"/>
                  </a:cubicBezTo>
                  <a:cubicBezTo>
                    <a:pt x="10170" y="6199"/>
                    <a:pt x="10158" y="6167"/>
                    <a:pt x="10198" y="6155"/>
                  </a:cubicBezTo>
                  <a:cubicBezTo>
                    <a:pt x="10236" y="6139"/>
                    <a:pt x="10176" y="6095"/>
                    <a:pt x="10107" y="6089"/>
                  </a:cubicBezTo>
                  <a:lnTo>
                    <a:pt x="10038" y="6080"/>
                  </a:lnTo>
                  <a:lnTo>
                    <a:pt x="10098" y="6058"/>
                  </a:lnTo>
                  <a:cubicBezTo>
                    <a:pt x="10167" y="6001"/>
                    <a:pt x="10167" y="6001"/>
                    <a:pt x="10095" y="5926"/>
                  </a:cubicBezTo>
                  <a:cubicBezTo>
                    <a:pt x="10054" y="5876"/>
                    <a:pt x="10054" y="5876"/>
                    <a:pt x="10076" y="5866"/>
                  </a:cubicBezTo>
                  <a:cubicBezTo>
                    <a:pt x="10095" y="5860"/>
                    <a:pt x="10085" y="5832"/>
                    <a:pt x="10054" y="5744"/>
                  </a:cubicBezTo>
                  <a:cubicBezTo>
                    <a:pt x="10025" y="5664"/>
                    <a:pt x="10012" y="5631"/>
                    <a:pt x="9996" y="5631"/>
                  </a:cubicBezTo>
                  <a:cubicBezTo>
                    <a:pt x="9994" y="5631"/>
                    <a:pt x="9993" y="5631"/>
                    <a:pt x="9991" y="5631"/>
                  </a:cubicBezTo>
                  <a:cubicBezTo>
                    <a:pt x="9991" y="5631"/>
                    <a:pt x="9982" y="5603"/>
                    <a:pt x="9970" y="5575"/>
                  </a:cubicBezTo>
                  <a:cubicBezTo>
                    <a:pt x="9993" y="5543"/>
                    <a:pt x="9977" y="5505"/>
                    <a:pt x="9955" y="5505"/>
                  </a:cubicBezTo>
                  <a:cubicBezTo>
                    <a:pt x="9948" y="5505"/>
                    <a:pt x="9939" y="5510"/>
                    <a:pt x="9932" y="5522"/>
                  </a:cubicBezTo>
                  <a:lnTo>
                    <a:pt x="9910" y="5465"/>
                  </a:lnTo>
                  <a:lnTo>
                    <a:pt x="9929" y="5456"/>
                  </a:lnTo>
                  <a:cubicBezTo>
                    <a:pt x="9948" y="5450"/>
                    <a:pt x="9929" y="5390"/>
                    <a:pt x="9844" y="5155"/>
                  </a:cubicBezTo>
                  <a:cubicBezTo>
                    <a:pt x="9764" y="4923"/>
                    <a:pt x="9745" y="4874"/>
                    <a:pt x="9716" y="4874"/>
                  </a:cubicBezTo>
                  <a:cubicBezTo>
                    <a:pt x="9712" y="4874"/>
                    <a:pt x="9708" y="4875"/>
                    <a:pt x="9703" y="4876"/>
                  </a:cubicBezTo>
                  <a:cubicBezTo>
                    <a:pt x="9653" y="4860"/>
                    <a:pt x="9644" y="4832"/>
                    <a:pt x="9681" y="4817"/>
                  </a:cubicBezTo>
                  <a:cubicBezTo>
                    <a:pt x="9698" y="4811"/>
                    <a:pt x="9707" y="4781"/>
                    <a:pt x="9696" y="4781"/>
                  </a:cubicBezTo>
                  <a:cubicBezTo>
                    <a:pt x="9694" y="4781"/>
                    <a:pt x="9693" y="4781"/>
                    <a:pt x="9691" y="4782"/>
                  </a:cubicBezTo>
                  <a:cubicBezTo>
                    <a:pt x="9678" y="4751"/>
                    <a:pt x="9675" y="4719"/>
                    <a:pt x="9678" y="4685"/>
                  </a:cubicBezTo>
                  <a:cubicBezTo>
                    <a:pt x="9687" y="4595"/>
                    <a:pt x="9662" y="4568"/>
                    <a:pt x="9643" y="4568"/>
                  </a:cubicBezTo>
                  <a:cubicBezTo>
                    <a:pt x="9641" y="4568"/>
                    <a:pt x="9639" y="4568"/>
                    <a:pt x="9637" y="4569"/>
                  </a:cubicBezTo>
                  <a:cubicBezTo>
                    <a:pt x="9628" y="4583"/>
                    <a:pt x="9623" y="4589"/>
                    <a:pt x="9621" y="4589"/>
                  </a:cubicBezTo>
                  <a:cubicBezTo>
                    <a:pt x="9615" y="4589"/>
                    <a:pt x="9622" y="4564"/>
                    <a:pt x="9628" y="4541"/>
                  </a:cubicBezTo>
                  <a:cubicBezTo>
                    <a:pt x="9636" y="4507"/>
                    <a:pt x="9645" y="4474"/>
                    <a:pt x="9631" y="4474"/>
                  </a:cubicBezTo>
                  <a:cubicBezTo>
                    <a:pt x="9629" y="4474"/>
                    <a:pt x="9627" y="4474"/>
                    <a:pt x="9625" y="4475"/>
                  </a:cubicBezTo>
                  <a:cubicBezTo>
                    <a:pt x="9597" y="4450"/>
                    <a:pt x="9515" y="4281"/>
                    <a:pt x="9553" y="4268"/>
                  </a:cubicBezTo>
                  <a:lnTo>
                    <a:pt x="9534" y="4209"/>
                  </a:lnTo>
                  <a:cubicBezTo>
                    <a:pt x="9533" y="4209"/>
                    <a:pt x="9532" y="4209"/>
                    <a:pt x="9531" y="4209"/>
                  </a:cubicBezTo>
                  <a:cubicBezTo>
                    <a:pt x="9510" y="4209"/>
                    <a:pt x="9492" y="4155"/>
                    <a:pt x="9471" y="4099"/>
                  </a:cubicBezTo>
                  <a:cubicBezTo>
                    <a:pt x="9452" y="4039"/>
                    <a:pt x="9440" y="4011"/>
                    <a:pt x="9459" y="4005"/>
                  </a:cubicBezTo>
                  <a:lnTo>
                    <a:pt x="9459" y="4005"/>
                  </a:lnTo>
                  <a:cubicBezTo>
                    <a:pt x="9466" y="4010"/>
                    <a:pt x="9471" y="4012"/>
                    <a:pt x="9474" y="4012"/>
                  </a:cubicBezTo>
                  <a:cubicBezTo>
                    <a:pt x="9484" y="4012"/>
                    <a:pt x="9472" y="3984"/>
                    <a:pt x="9440" y="3945"/>
                  </a:cubicBezTo>
                  <a:cubicBezTo>
                    <a:pt x="9431" y="3914"/>
                    <a:pt x="9380" y="3902"/>
                    <a:pt x="9368" y="3870"/>
                  </a:cubicBezTo>
                  <a:cubicBezTo>
                    <a:pt x="9365" y="3872"/>
                    <a:pt x="9362" y="3872"/>
                    <a:pt x="9359" y="3872"/>
                  </a:cubicBezTo>
                  <a:cubicBezTo>
                    <a:pt x="9341" y="3872"/>
                    <a:pt x="9319" y="3850"/>
                    <a:pt x="9308" y="3826"/>
                  </a:cubicBezTo>
                  <a:lnTo>
                    <a:pt x="9327" y="3820"/>
                  </a:lnTo>
                  <a:lnTo>
                    <a:pt x="9368" y="3804"/>
                  </a:lnTo>
                  <a:cubicBezTo>
                    <a:pt x="9359" y="3779"/>
                    <a:pt x="9348" y="3753"/>
                    <a:pt x="9332" y="3753"/>
                  </a:cubicBezTo>
                  <a:cubicBezTo>
                    <a:pt x="9331" y="3753"/>
                    <a:pt x="9329" y="3754"/>
                    <a:pt x="9327" y="3754"/>
                  </a:cubicBezTo>
                  <a:cubicBezTo>
                    <a:pt x="9337" y="3717"/>
                    <a:pt x="9327" y="3688"/>
                    <a:pt x="9305" y="3629"/>
                  </a:cubicBezTo>
                  <a:cubicBezTo>
                    <a:pt x="9283" y="3569"/>
                    <a:pt x="9264" y="3513"/>
                    <a:pt x="9233" y="3488"/>
                  </a:cubicBezTo>
                  <a:cubicBezTo>
                    <a:pt x="9261" y="3447"/>
                    <a:pt x="9202" y="3269"/>
                    <a:pt x="9152" y="3253"/>
                  </a:cubicBezTo>
                  <a:cubicBezTo>
                    <a:pt x="9149" y="3254"/>
                    <a:pt x="9147" y="3255"/>
                    <a:pt x="9145" y="3255"/>
                  </a:cubicBezTo>
                  <a:cubicBezTo>
                    <a:pt x="9130" y="3255"/>
                    <a:pt x="9121" y="3227"/>
                    <a:pt x="9130" y="3196"/>
                  </a:cubicBezTo>
                  <a:cubicBezTo>
                    <a:pt x="9139" y="3159"/>
                    <a:pt x="9139" y="3159"/>
                    <a:pt x="9111" y="3137"/>
                  </a:cubicBezTo>
                  <a:cubicBezTo>
                    <a:pt x="9080" y="3115"/>
                    <a:pt x="9089" y="3077"/>
                    <a:pt x="9098" y="3043"/>
                  </a:cubicBezTo>
                  <a:cubicBezTo>
                    <a:pt x="9127" y="3015"/>
                    <a:pt x="9120" y="2968"/>
                    <a:pt x="9086" y="2946"/>
                  </a:cubicBezTo>
                  <a:cubicBezTo>
                    <a:pt x="9054" y="2905"/>
                    <a:pt x="9033" y="2858"/>
                    <a:pt x="9014" y="2808"/>
                  </a:cubicBezTo>
                  <a:cubicBezTo>
                    <a:pt x="8985" y="2771"/>
                    <a:pt x="8972" y="2746"/>
                    <a:pt x="8964" y="2746"/>
                  </a:cubicBezTo>
                  <a:cubicBezTo>
                    <a:pt x="8960" y="2746"/>
                    <a:pt x="8957" y="2750"/>
                    <a:pt x="8954" y="2761"/>
                  </a:cubicBezTo>
                  <a:cubicBezTo>
                    <a:pt x="8951" y="2763"/>
                    <a:pt x="8947" y="2763"/>
                    <a:pt x="8943" y="2763"/>
                  </a:cubicBezTo>
                  <a:cubicBezTo>
                    <a:pt x="8925" y="2763"/>
                    <a:pt x="8904" y="2748"/>
                    <a:pt x="8904" y="2748"/>
                  </a:cubicBezTo>
                  <a:cubicBezTo>
                    <a:pt x="8879" y="2715"/>
                    <a:pt x="8878" y="2700"/>
                    <a:pt x="8883" y="2700"/>
                  </a:cubicBezTo>
                  <a:cubicBezTo>
                    <a:pt x="8886" y="2700"/>
                    <a:pt x="8891" y="2706"/>
                    <a:pt x="8895" y="2717"/>
                  </a:cubicBezTo>
                  <a:cubicBezTo>
                    <a:pt x="8910" y="2738"/>
                    <a:pt x="8919" y="2746"/>
                    <a:pt x="8923" y="2746"/>
                  </a:cubicBezTo>
                  <a:cubicBezTo>
                    <a:pt x="8931" y="2746"/>
                    <a:pt x="8930" y="2726"/>
                    <a:pt x="8935" y="2704"/>
                  </a:cubicBezTo>
                  <a:cubicBezTo>
                    <a:pt x="8935" y="2661"/>
                    <a:pt x="8929" y="2617"/>
                    <a:pt x="8913" y="2579"/>
                  </a:cubicBezTo>
                  <a:cubicBezTo>
                    <a:pt x="8901" y="2548"/>
                    <a:pt x="8882" y="2491"/>
                    <a:pt x="8870" y="2463"/>
                  </a:cubicBezTo>
                  <a:cubicBezTo>
                    <a:pt x="8856" y="2380"/>
                    <a:pt x="8842" y="2349"/>
                    <a:pt x="8826" y="2349"/>
                  </a:cubicBezTo>
                  <a:cubicBezTo>
                    <a:pt x="8824" y="2349"/>
                    <a:pt x="8822" y="2349"/>
                    <a:pt x="8819" y="2350"/>
                  </a:cubicBezTo>
                  <a:cubicBezTo>
                    <a:pt x="8812" y="2354"/>
                    <a:pt x="8805" y="2357"/>
                    <a:pt x="8801" y="2360"/>
                  </a:cubicBezTo>
                  <a:cubicBezTo>
                    <a:pt x="8832" y="2313"/>
                    <a:pt x="8664" y="2015"/>
                    <a:pt x="8604" y="2015"/>
                  </a:cubicBezTo>
                  <a:cubicBezTo>
                    <a:pt x="8604" y="2015"/>
                    <a:pt x="8604" y="2015"/>
                    <a:pt x="8603" y="2015"/>
                  </a:cubicBezTo>
                  <a:lnTo>
                    <a:pt x="8622" y="2006"/>
                  </a:lnTo>
                  <a:cubicBezTo>
                    <a:pt x="8641" y="1993"/>
                    <a:pt x="8622" y="1968"/>
                    <a:pt x="8584" y="1918"/>
                  </a:cubicBezTo>
                  <a:cubicBezTo>
                    <a:pt x="8566" y="1893"/>
                    <a:pt x="8475" y="1805"/>
                    <a:pt x="8415" y="1733"/>
                  </a:cubicBezTo>
                  <a:cubicBezTo>
                    <a:pt x="8343" y="1646"/>
                    <a:pt x="8284" y="1581"/>
                    <a:pt x="8263" y="1581"/>
                  </a:cubicBezTo>
                  <a:cubicBezTo>
                    <a:pt x="8261" y="1581"/>
                    <a:pt x="8260" y="1582"/>
                    <a:pt x="8258" y="1583"/>
                  </a:cubicBezTo>
                  <a:cubicBezTo>
                    <a:pt x="8240" y="1561"/>
                    <a:pt x="8240" y="1561"/>
                    <a:pt x="8255" y="1545"/>
                  </a:cubicBezTo>
                  <a:lnTo>
                    <a:pt x="8255" y="1545"/>
                  </a:lnTo>
                  <a:cubicBezTo>
                    <a:pt x="8261" y="1546"/>
                    <a:pt x="8265" y="1547"/>
                    <a:pt x="8268" y="1547"/>
                  </a:cubicBezTo>
                  <a:cubicBezTo>
                    <a:pt x="8284" y="1547"/>
                    <a:pt x="8267" y="1528"/>
                    <a:pt x="8249" y="1507"/>
                  </a:cubicBezTo>
                  <a:cubicBezTo>
                    <a:pt x="8242" y="1499"/>
                    <a:pt x="8235" y="1496"/>
                    <a:pt x="8229" y="1496"/>
                  </a:cubicBezTo>
                  <a:cubicBezTo>
                    <a:pt x="8217" y="1496"/>
                    <a:pt x="8207" y="1506"/>
                    <a:pt x="8199" y="1514"/>
                  </a:cubicBezTo>
                  <a:cubicBezTo>
                    <a:pt x="8196" y="1517"/>
                    <a:pt x="8192" y="1518"/>
                    <a:pt x="8188" y="1518"/>
                  </a:cubicBezTo>
                  <a:cubicBezTo>
                    <a:pt x="8174" y="1518"/>
                    <a:pt x="8155" y="1495"/>
                    <a:pt x="8133" y="1448"/>
                  </a:cubicBezTo>
                  <a:cubicBezTo>
                    <a:pt x="8092" y="1376"/>
                    <a:pt x="8030" y="1316"/>
                    <a:pt x="7958" y="1275"/>
                  </a:cubicBezTo>
                  <a:cubicBezTo>
                    <a:pt x="7936" y="1253"/>
                    <a:pt x="7911" y="1235"/>
                    <a:pt x="7926" y="1219"/>
                  </a:cubicBezTo>
                  <a:cubicBezTo>
                    <a:pt x="7911" y="1163"/>
                    <a:pt x="7867" y="1122"/>
                    <a:pt x="7810" y="1116"/>
                  </a:cubicBezTo>
                  <a:cubicBezTo>
                    <a:pt x="7785" y="1094"/>
                    <a:pt x="7785" y="1094"/>
                    <a:pt x="7801" y="1078"/>
                  </a:cubicBezTo>
                  <a:cubicBezTo>
                    <a:pt x="7791" y="1051"/>
                    <a:pt x="7796" y="1036"/>
                    <a:pt x="7777" y="1036"/>
                  </a:cubicBezTo>
                  <a:cubicBezTo>
                    <a:pt x="7771" y="1036"/>
                    <a:pt x="7762" y="1037"/>
                    <a:pt x="7751" y="1040"/>
                  </a:cubicBezTo>
                  <a:cubicBezTo>
                    <a:pt x="7682" y="1012"/>
                    <a:pt x="7622" y="965"/>
                    <a:pt x="7578" y="906"/>
                  </a:cubicBezTo>
                  <a:cubicBezTo>
                    <a:pt x="7563" y="892"/>
                    <a:pt x="7544" y="879"/>
                    <a:pt x="7530" y="879"/>
                  </a:cubicBezTo>
                  <a:cubicBezTo>
                    <a:pt x="7524" y="879"/>
                    <a:pt x="7519" y="881"/>
                    <a:pt x="7516" y="887"/>
                  </a:cubicBezTo>
                  <a:cubicBezTo>
                    <a:pt x="7513" y="892"/>
                    <a:pt x="7509" y="897"/>
                    <a:pt x="7506" y="901"/>
                  </a:cubicBezTo>
                  <a:lnTo>
                    <a:pt x="7506" y="901"/>
                  </a:lnTo>
                  <a:cubicBezTo>
                    <a:pt x="7504" y="870"/>
                    <a:pt x="7503" y="859"/>
                    <a:pt x="7490" y="859"/>
                  </a:cubicBezTo>
                  <a:cubicBezTo>
                    <a:pt x="7483" y="859"/>
                    <a:pt x="7471" y="862"/>
                    <a:pt x="7453" y="868"/>
                  </a:cubicBezTo>
                  <a:cubicBezTo>
                    <a:pt x="7450" y="874"/>
                    <a:pt x="7446" y="876"/>
                    <a:pt x="7441" y="876"/>
                  </a:cubicBezTo>
                  <a:cubicBezTo>
                    <a:pt x="7431" y="876"/>
                    <a:pt x="7419" y="863"/>
                    <a:pt x="7428" y="849"/>
                  </a:cubicBezTo>
                  <a:cubicBezTo>
                    <a:pt x="7422" y="830"/>
                    <a:pt x="7406" y="812"/>
                    <a:pt x="7390" y="799"/>
                  </a:cubicBezTo>
                  <a:cubicBezTo>
                    <a:pt x="7365" y="777"/>
                    <a:pt x="7224" y="711"/>
                    <a:pt x="7090" y="636"/>
                  </a:cubicBezTo>
                  <a:cubicBezTo>
                    <a:pt x="6905" y="532"/>
                    <a:pt x="6817" y="492"/>
                    <a:pt x="6789" y="492"/>
                  </a:cubicBezTo>
                  <a:cubicBezTo>
                    <a:pt x="6784" y="492"/>
                    <a:pt x="6781" y="493"/>
                    <a:pt x="6779" y="495"/>
                  </a:cubicBezTo>
                  <a:cubicBezTo>
                    <a:pt x="6770" y="497"/>
                    <a:pt x="6763" y="498"/>
                    <a:pt x="6758" y="498"/>
                  </a:cubicBezTo>
                  <a:cubicBezTo>
                    <a:pt x="6743" y="498"/>
                    <a:pt x="6740" y="491"/>
                    <a:pt x="6726" y="470"/>
                  </a:cubicBezTo>
                  <a:cubicBezTo>
                    <a:pt x="6707" y="442"/>
                    <a:pt x="6679" y="423"/>
                    <a:pt x="6648" y="414"/>
                  </a:cubicBezTo>
                  <a:cubicBezTo>
                    <a:pt x="6619" y="401"/>
                    <a:pt x="6591" y="389"/>
                    <a:pt x="6601" y="370"/>
                  </a:cubicBezTo>
                  <a:lnTo>
                    <a:pt x="6601" y="370"/>
                  </a:lnTo>
                  <a:cubicBezTo>
                    <a:pt x="6592" y="373"/>
                    <a:pt x="6583" y="375"/>
                    <a:pt x="6575" y="375"/>
                  </a:cubicBezTo>
                  <a:cubicBezTo>
                    <a:pt x="6561" y="375"/>
                    <a:pt x="6548" y="371"/>
                    <a:pt x="6535" y="363"/>
                  </a:cubicBezTo>
                  <a:cubicBezTo>
                    <a:pt x="6543" y="348"/>
                    <a:pt x="6525" y="337"/>
                    <a:pt x="6497" y="337"/>
                  </a:cubicBezTo>
                  <a:cubicBezTo>
                    <a:pt x="6491" y="337"/>
                    <a:pt x="6485" y="337"/>
                    <a:pt x="6478" y="338"/>
                  </a:cubicBezTo>
                  <a:cubicBezTo>
                    <a:pt x="6458" y="352"/>
                    <a:pt x="6447" y="359"/>
                    <a:pt x="6443" y="359"/>
                  </a:cubicBezTo>
                  <a:cubicBezTo>
                    <a:pt x="6438" y="359"/>
                    <a:pt x="6442" y="349"/>
                    <a:pt x="6450" y="329"/>
                  </a:cubicBezTo>
                  <a:cubicBezTo>
                    <a:pt x="6455" y="314"/>
                    <a:pt x="6408" y="280"/>
                    <a:pt x="6398" y="280"/>
                  </a:cubicBezTo>
                  <a:cubicBezTo>
                    <a:pt x="6395" y="280"/>
                    <a:pt x="6395" y="282"/>
                    <a:pt x="6400" y="288"/>
                  </a:cubicBezTo>
                  <a:cubicBezTo>
                    <a:pt x="6397" y="295"/>
                    <a:pt x="6387" y="297"/>
                    <a:pt x="6374" y="297"/>
                  </a:cubicBezTo>
                  <a:cubicBezTo>
                    <a:pt x="6360" y="297"/>
                    <a:pt x="6342" y="295"/>
                    <a:pt x="6324" y="295"/>
                  </a:cubicBezTo>
                  <a:cubicBezTo>
                    <a:pt x="6315" y="295"/>
                    <a:pt x="6305" y="296"/>
                    <a:pt x="6297" y="298"/>
                  </a:cubicBezTo>
                  <a:cubicBezTo>
                    <a:pt x="6269" y="285"/>
                    <a:pt x="6240" y="276"/>
                    <a:pt x="6247" y="257"/>
                  </a:cubicBezTo>
                  <a:cubicBezTo>
                    <a:pt x="6229" y="229"/>
                    <a:pt x="6124" y="209"/>
                    <a:pt x="6065" y="209"/>
                  </a:cubicBezTo>
                  <a:cubicBezTo>
                    <a:pt x="6051" y="209"/>
                    <a:pt x="6040" y="211"/>
                    <a:pt x="6033" y="213"/>
                  </a:cubicBezTo>
                  <a:cubicBezTo>
                    <a:pt x="6031" y="221"/>
                    <a:pt x="6025" y="224"/>
                    <a:pt x="6019" y="224"/>
                  </a:cubicBezTo>
                  <a:cubicBezTo>
                    <a:pt x="6010" y="224"/>
                    <a:pt x="6002" y="217"/>
                    <a:pt x="6005" y="204"/>
                  </a:cubicBezTo>
                  <a:cubicBezTo>
                    <a:pt x="6008" y="185"/>
                    <a:pt x="5980" y="175"/>
                    <a:pt x="5949" y="169"/>
                  </a:cubicBezTo>
                  <a:cubicBezTo>
                    <a:pt x="5943" y="171"/>
                    <a:pt x="5938" y="172"/>
                    <a:pt x="5934" y="172"/>
                  </a:cubicBezTo>
                  <a:cubicBezTo>
                    <a:pt x="5917" y="172"/>
                    <a:pt x="5922" y="156"/>
                    <a:pt x="5927" y="138"/>
                  </a:cubicBezTo>
                  <a:cubicBezTo>
                    <a:pt x="5961" y="128"/>
                    <a:pt x="5930" y="119"/>
                    <a:pt x="5871" y="103"/>
                  </a:cubicBezTo>
                  <a:cubicBezTo>
                    <a:pt x="5864" y="106"/>
                    <a:pt x="5855" y="107"/>
                    <a:pt x="5843" y="107"/>
                  </a:cubicBezTo>
                  <a:cubicBezTo>
                    <a:pt x="5791" y="107"/>
                    <a:pt x="5697" y="87"/>
                    <a:pt x="5623" y="72"/>
                  </a:cubicBezTo>
                  <a:cubicBezTo>
                    <a:pt x="5573" y="63"/>
                    <a:pt x="5536" y="59"/>
                    <a:pt x="5506" y="59"/>
                  </a:cubicBezTo>
                  <a:cubicBezTo>
                    <a:pt x="5444" y="59"/>
                    <a:pt x="5414" y="76"/>
                    <a:pt x="5369" y="97"/>
                  </a:cubicBezTo>
                  <a:lnTo>
                    <a:pt x="5331" y="132"/>
                  </a:lnTo>
                  <a:lnTo>
                    <a:pt x="5338" y="91"/>
                  </a:lnTo>
                  <a:cubicBezTo>
                    <a:pt x="5335" y="69"/>
                    <a:pt x="5328" y="47"/>
                    <a:pt x="5316" y="25"/>
                  </a:cubicBezTo>
                  <a:cubicBezTo>
                    <a:pt x="5314" y="25"/>
                    <a:pt x="5311" y="25"/>
                    <a:pt x="5309" y="25"/>
                  </a:cubicBezTo>
                  <a:cubicBezTo>
                    <a:pt x="5284" y="25"/>
                    <a:pt x="5281" y="42"/>
                    <a:pt x="5281" y="63"/>
                  </a:cubicBezTo>
                  <a:cubicBezTo>
                    <a:pt x="5280" y="71"/>
                    <a:pt x="5273" y="75"/>
                    <a:pt x="5262" y="75"/>
                  </a:cubicBezTo>
                  <a:cubicBezTo>
                    <a:pt x="5246" y="75"/>
                    <a:pt x="5221" y="68"/>
                    <a:pt x="5187" y="53"/>
                  </a:cubicBezTo>
                  <a:cubicBezTo>
                    <a:pt x="5153" y="39"/>
                    <a:pt x="5128" y="32"/>
                    <a:pt x="5108" y="32"/>
                  </a:cubicBezTo>
                  <a:cubicBezTo>
                    <a:pt x="5092" y="32"/>
                    <a:pt x="5079" y="36"/>
                    <a:pt x="5065" y="44"/>
                  </a:cubicBezTo>
                  <a:cubicBezTo>
                    <a:pt x="5062" y="44"/>
                    <a:pt x="5059" y="44"/>
                    <a:pt x="5055" y="44"/>
                  </a:cubicBezTo>
                  <a:cubicBezTo>
                    <a:pt x="5027" y="44"/>
                    <a:pt x="4997" y="32"/>
                    <a:pt x="4974" y="16"/>
                  </a:cubicBezTo>
                  <a:cubicBezTo>
                    <a:pt x="4943" y="16"/>
                    <a:pt x="4943" y="16"/>
                    <a:pt x="4943" y="38"/>
                  </a:cubicBezTo>
                  <a:cubicBezTo>
                    <a:pt x="4941" y="47"/>
                    <a:pt x="4934" y="51"/>
                    <a:pt x="4923" y="51"/>
                  </a:cubicBezTo>
                  <a:cubicBezTo>
                    <a:pt x="4912" y="51"/>
                    <a:pt x="4896" y="46"/>
                    <a:pt x="4880" y="34"/>
                  </a:cubicBezTo>
                  <a:cubicBezTo>
                    <a:pt x="4863" y="10"/>
                    <a:pt x="4823" y="0"/>
                    <a:pt x="4794" y="0"/>
                  </a:cubicBezTo>
                  <a:close/>
                  <a:moveTo>
                    <a:pt x="9061" y="12617"/>
                  </a:moveTo>
                  <a:lnTo>
                    <a:pt x="9029" y="12626"/>
                  </a:lnTo>
                  <a:cubicBezTo>
                    <a:pt x="9029" y="12626"/>
                    <a:pt x="9004" y="12654"/>
                    <a:pt x="9011" y="12673"/>
                  </a:cubicBezTo>
                  <a:lnTo>
                    <a:pt x="9039" y="12667"/>
                  </a:lnTo>
                  <a:cubicBezTo>
                    <a:pt x="9070" y="12657"/>
                    <a:pt x="9064" y="12639"/>
                    <a:pt x="9061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52"/>
            <p:cNvSpPr/>
            <p:nvPr/>
          </p:nvSpPr>
          <p:spPr>
            <a:xfrm>
              <a:off x="4173000" y="1754625"/>
              <a:ext cx="52400" cy="37400"/>
            </a:xfrm>
            <a:custGeom>
              <a:avLst/>
              <a:gdLst/>
              <a:ahLst/>
              <a:cxnLst/>
              <a:rect l="l" t="t" r="r" b="b"/>
              <a:pathLst>
                <a:path w="2096" h="1496" extrusionOk="0">
                  <a:moveTo>
                    <a:pt x="441" y="290"/>
                  </a:moveTo>
                  <a:cubicBezTo>
                    <a:pt x="438" y="300"/>
                    <a:pt x="437" y="304"/>
                    <a:pt x="438" y="304"/>
                  </a:cubicBezTo>
                  <a:cubicBezTo>
                    <a:pt x="438" y="304"/>
                    <a:pt x="440" y="300"/>
                    <a:pt x="441" y="290"/>
                  </a:cubicBezTo>
                  <a:close/>
                  <a:moveTo>
                    <a:pt x="664" y="296"/>
                  </a:moveTo>
                  <a:lnTo>
                    <a:pt x="664" y="296"/>
                  </a:lnTo>
                  <a:cubicBezTo>
                    <a:pt x="662" y="303"/>
                    <a:pt x="661" y="305"/>
                    <a:pt x="660" y="305"/>
                  </a:cubicBezTo>
                  <a:cubicBezTo>
                    <a:pt x="660" y="305"/>
                    <a:pt x="662" y="296"/>
                    <a:pt x="664" y="296"/>
                  </a:cubicBezTo>
                  <a:close/>
                  <a:moveTo>
                    <a:pt x="505" y="0"/>
                  </a:moveTo>
                  <a:cubicBezTo>
                    <a:pt x="421" y="0"/>
                    <a:pt x="337" y="48"/>
                    <a:pt x="310" y="155"/>
                  </a:cubicBezTo>
                  <a:cubicBezTo>
                    <a:pt x="301" y="191"/>
                    <a:pt x="301" y="224"/>
                    <a:pt x="308" y="254"/>
                  </a:cubicBezTo>
                  <a:lnTo>
                    <a:pt x="308" y="254"/>
                  </a:lnTo>
                  <a:cubicBezTo>
                    <a:pt x="313" y="254"/>
                    <a:pt x="319" y="255"/>
                    <a:pt x="325" y="256"/>
                  </a:cubicBezTo>
                  <a:cubicBezTo>
                    <a:pt x="332" y="257"/>
                    <a:pt x="338" y="257"/>
                    <a:pt x="344" y="257"/>
                  </a:cubicBezTo>
                  <a:cubicBezTo>
                    <a:pt x="358" y="257"/>
                    <a:pt x="370" y="253"/>
                    <a:pt x="372" y="240"/>
                  </a:cubicBezTo>
                  <a:cubicBezTo>
                    <a:pt x="379" y="240"/>
                    <a:pt x="382" y="240"/>
                    <a:pt x="382" y="262"/>
                  </a:cubicBezTo>
                  <a:cubicBezTo>
                    <a:pt x="383" y="272"/>
                    <a:pt x="385" y="277"/>
                    <a:pt x="386" y="277"/>
                  </a:cubicBezTo>
                  <a:cubicBezTo>
                    <a:pt x="387" y="277"/>
                    <a:pt x="388" y="272"/>
                    <a:pt x="388" y="262"/>
                  </a:cubicBezTo>
                  <a:cubicBezTo>
                    <a:pt x="391" y="242"/>
                    <a:pt x="393" y="231"/>
                    <a:pt x="395" y="231"/>
                  </a:cubicBezTo>
                  <a:cubicBezTo>
                    <a:pt x="397" y="231"/>
                    <a:pt x="397" y="242"/>
                    <a:pt x="397" y="262"/>
                  </a:cubicBezTo>
                  <a:cubicBezTo>
                    <a:pt x="400" y="249"/>
                    <a:pt x="405" y="226"/>
                    <a:pt x="408" y="226"/>
                  </a:cubicBezTo>
                  <a:cubicBezTo>
                    <a:pt x="409" y="226"/>
                    <a:pt x="410" y="230"/>
                    <a:pt x="410" y="243"/>
                  </a:cubicBezTo>
                  <a:lnTo>
                    <a:pt x="416" y="224"/>
                  </a:lnTo>
                  <a:cubicBezTo>
                    <a:pt x="419" y="204"/>
                    <a:pt x="422" y="194"/>
                    <a:pt x="423" y="194"/>
                  </a:cubicBezTo>
                  <a:lnTo>
                    <a:pt x="423" y="194"/>
                  </a:lnTo>
                  <a:cubicBezTo>
                    <a:pt x="424" y="194"/>
                    <a:pt x="424" y="204"/>
                    <a:pt x="422" y="224"/>
                  </a:cubicBezTo>
                  <a:cubicBezTo>
                    <a:pt x="419" y="265"/>
                    <a:pt x="419" y="265"/>
                    <a:pt x="422" y="265"/>
                  </a:cubicBezTo>
                  <a:cubicBezTo>
                    <a:pt x="422" y="265"/>
                    <a:pt x="423" y="265"/>
                    <a:pt x="423" y="265"/>
                  </a:cubicBezTo>
                  <a:cubicBezTo>
                    <a:pt x="424" y="265"/>
                    <a:pt x="426" y="263"/>
                    <a:pt x="426" y="246"/>
                  </a:cubicBezTo>
                  <a:lnTo>
                    <a:pt x="429" y="246"/>
                  </a:lnTo>
                  <a:lnTo>
                    <a:pt x="426" y="287"/>
                  </a:lnTo>
                  <a:cubicBezTo>
                    <a:pt x="426" y="309"/>
                    <a:pt x="426" y="309"/>
                    <a:pt x="426" y="309"/>
                  </a:cubicBezTo>
                  <a:cubicBezTo>
                    <a:pt x="426" y="309"/>
                    <a:pt x="429" y="309"/>
                    <a:pt x="432" y="290"/>
                  </a:cubicBezTo>
                  <a:cubicBezTo>
                    <a:pt x="432" y="268"/>
                    <a:pt x="435" y="246"/>
                    <a:pt x="441" y="246"/>
                  </a:cubicBezTo>
                  <a:cubicBezTo>
                    <a:pt x="444" y="262"/>
                    <a:pt x="441" y="274"/>
                    <a:pt x="441" y="290"/>
                  </a:cubicBezTo>
                  <a:cubicBezTo>
                    <a:pt x="444" y="290"/>
                    <a:pt x="454" y="271"/>
                    <a:pt x="460" y="271"/>
                  </a:cubicBezTo>
                  <a:lnTo>
                    <a:pt x="466" y="271"/>
                  </a:lnTo>
                  <a:cubicBezTo>
                    <a:pt x="468" y="260"/>
                    <a:pt x="474" y="256"/>
                    <a:pt x="483" y="256"/>
                  </a:cubicBezTo>
                  <a:cubicBezTo>
                    <a:pt x="489" y="256"/>
                    <a:pt x="496" y="258"/>
                    <a:pt x="504" y="259"/>
                  </a:cubicBezTo>
                  <a:cubicBezTo>
                    <a:pt x="509" y="260"/>
                    <a:pt x="515" y="261"/>
                    <a:pt x="520" y="261"/>
                  </a:cubicBezTo>
                  <a:cubicBezTo>
                    <a:pt x="529" y="261"/>
                    <a:pt x="536" y="257"/>
                    <a:pt x="538" y="243"/>
                  </a:cubicBezTo>
                  <a:cubicBezTo>
                    <a:pt x="538" y="233"/>
                    <a:pt x="540" y="228"/>
                    <a:pt x="542" y="228"/>
                  </a:cubicBezTo>
                  <a:cubicBezTo>
                    <a:pt x="544" y="228"/>
                    <a:pt x="546" y="235"/>
                    <a:pt x="548" y="246"/>
                  </a:cubicBezTo>
                  <a:cubicBezTo>
                    <a:pt x="554" y="246"/>
                    <a:pt x="583" y="252"/>
                    <a:pt x="605" y="252"/>
                  </a:cubicBezTo>
                  <a:cubicBezTo>
                    <a:pt x="618" y="252"/>
                    <a:pt x="628" y="250"/>
                    <a:pt x="629" y="243"/>
                  </a:cubicBezTo>
                  <a:cubicBezTo>
                    <a:pt x="629" y="243"/>
                    <a:pt x="632" y="224"/>
                    <a:pt x="636" y="224"/>
                  </a:cubicBezTo>
                  <a:lnTo>
                    <a:pt x="636" y="224"/>
                  </a:lnTo>
                  <a:cubicBezTo>
                    <a:pt x="636" y="237"/>
                    <a:pt x="632" y="253"/>
                    <a:pt x="629" y="265"/>
                  </a:cubicBezTo>
                  <a:cubicBezTo>
                    <a:pt x="629" y="278"/>
                    <a:pt x="629" y="274"/>
                    <a:pt x="626" y="287"/>
                  </a:cubicBezTo>
                  <a:cubicBezTo>
                    <a:pt x="626" y="287"/>
                    <a:pt x="632" y="287"/>
                    <a:pt x="629" y="309"/>
                  </a:cubicBezTo>
                  <a:cubicBezTo>
                    <a:pt x="632" y="309"/>
                    <a:pt x="636" y="309"/>
                    <a:pt x="639" y="290"/>
                  </a:cubicBezTo>
                  <a:cubicBezTo>
                    <a:pt x="648" y="271"/>
                    <a:pt x="651" y="271"/>
                    <a:pt x="651" y="271"/>
                  </a:cubicBezTo>
                  <a:cubicBezTo>
                    <a:pt x="654" y="271"/>
                    <a:pt x="654" y="271"/>
                    <a:pt x="661" y="253"/>
                  </a:cubicBezTo>
                  <a:cubicBezTo>
                    <a:pt x="661" y="237"/>
                    <a:pt x="662" y="232"/>
                    <a:pt x="664" y="232"/>
                  </a:cubicBezTo>
                  <a:cubicBezTo>
                    <a:pt x="665" y="232"/>
                    <a:pt x="666" y="233"/>
                    <a:pt x="667" y="234"/>
                  </a:cubicBezTo>
                  <a:cubicBezTo>
                    <a:pt x="670" y="246"/>
                    <a:pt x="667" y="262"/>
                    <a:pt x="664" y="274"/>
                  </a:cubicBezTo>
                  <a:cubicBezTo>
                    <a:pt x="658" y="287"/>
                    <a:pt x="658" y="303"/>
                    <a:pt x="658" y="315"/>
                  </a:cubicBezTo>
                  <a:cubicBezTo>
                    <a:pt x="658" y="325"/>
                    <a:pt x="658" y="330"/>
                    <a:pt x="660" y="330"/>
                  </a:cubicBezTo>
                  <a:cubicBezTo>
                    <a:pt x="661" y="330"/>
                    <a:pt x="665" y="321"/>
                    <a:pt x="670" y="300"/>
                  </a:cubicBezTo>
                  <a:lnTo>
                    <a:pt x="664" y="296"/>
                  </a:lnTo>
                  <a:cubicBezTo>
                    <a:pt x="670" y="284"/>
                    <a:pt x="677" y="271"/>
                    <a:pt x="681" y="271"/>
                  </a:cubicBezTo>
                  <a:cubicBezTo>
                    <a:pt x="683" y="271"/>
                    <a:pt x="685" y="274"/>
                    <a:pt x="686" y="281"/>
                  </a:cubicBezTo>
                  <a:cubicBezTo>
                    <a:pt x="688" y="281"/>
                    <a:pt x="689" y="282"/>
                    <a:pt x="691" y="282"/>
                  </a:cubicBezTo>
                  <a:cubicBezTo>
                    <a:pt x="696" y="282"/>
                    <a:pt x="698" y="275"/>
                    <a:pt x="708" y="243"/>
                  </a:cubicBezTo>
                  <a:cubicBezTo>
                    <a:pt x="737" y="91"/>
                    <a:pt x="621" y="0"/>
                    <a:pt x="505" y="0"/>
                  </a:cubicBezTo>
                  <a:close/>
                  <a:moveTo>
                    <a:pt x="648" y="312"/>
                  </a:moveTo>
                  <a:cubicBezTo>
                    <a:pt x="645" y="334"/>
                    <a:pt x="645" y="334"/>
                    <a:pt x="645" y="334"/>
                  </a:cubicBezTo>
                  <a:lnTo>
                    <a:pt x="648" y="334"/>
                  </a:lnTo>
                  <a:lnTo>
                    <a:pt x="651" y="312"/>
                  </a:lnTo>
                  <a:close/>
                  <a:moveTo>
                    <a:pt x="679" y="321"/>
                  </a:moveTo>
                  <a:lnTo>
                    <a:pt x="676" y="343"/>
                  </a:lnTo>
                  <a:lnTo>
                    <a:pt x="673" y="340"/>
                  </a:lnTo>
                  <a:cubicBezTo>
                    <a:pt x="670" y="340"/>
                    <a:pt x="670" y="340"/>
                    <a:pt x="676" y="321"/>
                  </a:cubicBezTo>
                  <a:close/>
                  <a:moveTo>
                    <a:pt x="514" y="292"/>
                  </a:moveTo>
                  <a:cubicBezTo>
                    <a:pt x="513" y="292"/>
                    <a:pt x="510" y="300"/>
                    <a:pt x="510" y="300"/>
                  </a:cubicBezTo>
                  <a:cubicBezTo>
                    <a:pt x="507" y="315"/>
                    <a:pt x="504" y="328"/>
                    <a:pt x="504" y="340"/>
                  </a:cubicBezTo>
                  <a:cubicBezTo>
                    <a:pt x="503" y="347"/>
                    <a:pt x="503" y="350"/>
                    <a:pt x="503" y="350"/>
                  </a:cubicBezTo>
                  <a:cubicBezTo>
                    <a:pt x="503" y="350"/>
                    <a:pt x="506" y="337"/>
                    <a:pt x="510" y="321"/>
                  </a:cubicBezTo>
                  <a:lnTo>
                    <a:pt x="513" y="300"/>
                  </a:lnTo>
                  <a:lnTo>
                    <a:pt x="513" y="303"/>
                  </a:lnTo>
                  <a:cubicBezTo>
                    <a:pt x="515" y="295"/>
                    <a:pt x="514" y="292"/>
                    <a:pt x="514" y="292"/>
                  </a:cubicBezTo>
                  <a:close/>
                  <a:moveTo>
                    <a:pt x="696" y="326"/>
                  </a:moveTo>
                  <a:cubicBezTo>
                    <a:pt x="697" y="326"/>
                    <a:pt x="697" y="327"/>
                    <a:pt x="698" y="328"/>
                  </a:cubicBezTo>
                  <a:cubicBezTo>
                    <a:pt x="701" y="328"/>
                    <a:pt x="701" y="328"/>
                    <a:pt x="695" y="347"/>
                  </a:cubicBezTo>
                  <a:lnTo>
                    <a:pt x="695" y="350"/>
                  </a:lnTo>
                  <a:cubicBezTo>
                    <a:pt x="691" y="358"/>
                    <a:pt x="688" y="362"/>
                    <a:pt x="686" y="362"/>
                  </a:cubicBezTo>
                  <a:cubicBezTo>
                    <a:pt x="685" y="362"/>
                    <a:pt x="685" y="357"/>
                    <a:pt x="689" y="347"/>
                  </a:cubicBezTo>
                  <a:cubicBezTo>
                    <a:pt x="693" y="331"/>
                    <a:pt x="695" y="326"/>
                    <a:pt x="696" y="326"/>
                  </a:cubicBezTo>
                  <a:close/>
                  <a:moveTo>
                    <a:pt x="619" y="327"/>
                  </a:moveTo>
                  <a:cubicBezTo>
                    <a:pt x="616" y="327"/>
                    <a:pt x="614" y="347"/>
                    <a:pt x="614" y="347"/>
                  </a:cubicBezTo>
                  <a:cubicBezTo>
                    <a:pt x="614" y="347"/>
                    <a:pt x="607" y="365"/>
                    <a:pt x="610" y="368"/>
                  </a:cubicBezTo>
                  <a:lnTo>
                    <a:pt x="614" y="368"/>
                  </a:lnTo>
                  <a:cubicBezTo>
                    <a:pt x="617" y="353"/>
                    <a:pt x="620" y="340"/>
                    <a:pt x="620" y="328"/>
                  </a:cubicBezTo>
                  <a:cubicBezTo>
                    <a:pt x="620" y="328"/>
                    <a:pt x="619" y="327"/>
                    <a:pt x="619" y="327"/>
                  </a:cubicBezTo>
                  <a:close/>
                  <a:moveTo>
                    <a:pt x="902" y="362"/>
                  </a:moveTo>
                  <a:cubicBezTo>
                    <a:pt x="899" y="373"/>
                    <a:pt x="897" y="378"/>
                    <a:pt x="896" y="378"/>
                  </a:cubicBezTo>
                  <a:cubicBezTo>
                    <a:pt x="896" y="378"/>
                    <a:pt x="897" y="372"/>
                    <a:pt x="902" y="362"/>
                  </a:cubicBezTo>
                  <a:close/>
                  <a:moveTo>
                    <a:pt x="38" y="354"/>
                  </a:moveTo>
                  <a:cubicBezTo>
                    <a:pt x="39" y="354"/>
                    <a:pt x="40" y="364"/>
                    <a:pt x="43" y="384"/>
                  </a:cubicBezTo>
                  <a:cubicBezTo>
                    <a:pt x="46" y="397"/>
                    <a:pt x="50" y="412"/>
                    <a:pt x="50" y="425"/>
                  </a:cubicBezTo>
                  <a:cubicBezTo>
                    <a:pt x="50" y="437"/>
                    <a:pt x="49" y="442"/>
                    <a:pt x="48" y="442"/>
                  </a:cubicBezTo>
                  <a:cubicBezTo>
                    <a:pt x="46" y="442"/>
                    <a:pt x="42" y="413"/>
                    <a:pt x="40" y="384"/>
                  </a:cubicBezTo>
                  <a:cubicBezTo>
                    <a:pt x="39" y="364"/>
                    <a:pt x="38" y="354"/>
                    <a:pt x="38" y="354"/>
                  </a:cubicBezTo>
                  <a:close/>
                  <a:moveTo>
                    <a:pt x="973" y="421"/>
                  </a:moveTo>
                  <a:cubicBezTo>
                    <a:pt x="974" y="421"/>
                    <a:pt x="974" y="422"/>
                    <a:pt x="974" y="422"/>
                  </a:cubicBezTo>
                  <a:lnTo>
                    <a:pt x="977" y="422"/>
                  </a:lnTo>
                  <a:cubicBezTo>
                    <a:pt x="971" y="434"/>
                    <a:pt x="961" y="447"/>
                    <a:pt x="955" y="459"/>
                  </a:cubicBezTo>
                  <a:lnTo>
                    <a:pt x="952" y="456"/>
                  </a:lnTo>
                  <a:cubicBezTo>
                    <a:pt x="961" y="439"/>
                    <a:pt x="969" y="421"/>
                    <a:pt x="973" y="421"/>
                  </a:cubicBezTo>
                  <a:close/>
                  <a:moveTo>
                    <a:pt x="720" y="444"/>
                  </a:moveTo>
                  <a:lnTo>
                    <a:pt x="717" y="466"/>
                  </a:lnTo>
                  <a:cubicBezTo>
                    <a:pt x="711" y="484"/>
                    <a:pt x="708" y="484"/>
                    <a:pt x="708" y="484"/>
                  </a:cubicBezTo>
                  <a:cubicBezTo>
                    <a:pt x="708" y="484"/>
                    <a:pt x="708" y="484"/>
                    <a:pt x="711" y="462"/>
                  </a:cubicBezTo>
                  <a:cubicBezTo>
                    <a:pt x="711" y="462"/>
                    <a:pt x="717" y="444"/>
                    <a:pt x="720" y="444"/>
                  </a:cubicBezTo>
                  <a:close/>
                  <a:moveTo>
                    <a:pt x="686" y="456"/>
                  </a:moveTo>
                  <a:lnTo>
                    <a:pt x="683" y="475"/>
                  </a:lnTo>
                  <a:lnTo>
                    <a:pt x="673" y="494"/>
                  </a:lnTo>
                  <a:cubicBezTo>
                    <a:pt x="673" y="481"/>
                    <a:pt x="679" y="466"/>
                    <a:pt x="686" y="456"/>
                  </a:cubicBezTo>
                  <a:close/>
                  <a:moveTo>
                    <a:pt x="1083" y="461"/>
                  </a:moveTo>
                  <a:cubicBezTo>
                    <a:pt x="1085" y="461"/>
                    <a:pt x="1086" y="462"/>
                    <a:pt x="1087" y="462"/>
                  </a:cubicBezTo>
                  <a:cubicBezTo>
                    <a:pt x="1078" y="480"/>
                    <a:pt x="1067" y="497"/>
                    <a:pt x="1063" y="497"/>
                  </a:cubicBezTo>
                  <a:cubicBezTo>
                    <a:pt x="1062" y="497"/>
                    <a:pt x="1062" y="497"/>
                    <a:pt x="1062" y="497"/>
                  </a:cubicBezTo>
                  <a:cubicBezTo>
                    <a:pt x="1059" y="494"/>
                    <a:pt x="1059" y="494"/>
                    <a:pt x="1068" y="475"/>
                  </a:cubicBezTo>
                  <a:cubicBezTo>
                    <a:pt x="1075" y="464"/>
                    <a:pt x="1080" y="461"/>
                    <a:pt x="1083" y="461"/>
                  </a:cubicBezTo>
                  <a:close/>
                  <a:moveTo>
                    <a:pt x="1243" y="578"/>
                  </a:moveTo>
                  <a:cubicBezTo>
                    <a:pt x="1243" y="578"/>
                    <a:pt x="1243" y="578"/>
                    <a:pt x="1244" y="578"/>
                  </a:cubicBezTo>
                  <a:lnTo>
                    <a:pt x="1234" y="597"/>
                  </a:lnTo>
                  <a:lnTo>
                    <a:pt x="1218" y="610"/>
                  </a:lnTo>
                  <a:lnTo>
                    <a:pt x="1215" y="610"/>
                  </a:lnTo>
                  <a:cubicBezTo>
                    <a:pt x="1227" y="593"/>
                    <a:pt x="1238" y="578"/>
                    <a:pt x="1243" y="578"/>
                  </a:cubicBezTo>
                  <a:close/>
                  <a:moveTo>
                    <a:pt x="1897" y="591"/>
                  </a:moveTo>
                  <a:cubicBezTo>
                    <a:pt x="1895" y="591"/>
                    <a:pt x="1885" y="595"/>
                    <a:pt x="1867" y="607"/>
                  </a:cubicBezTo>
                  <a:cubicBezTo>
                    <a:pt x="1851" y="619"/>
                    <a:pt x="1851" y="619"/>
                    <a:pt x="1851" y="622"/>
                  </a:cubicBezTo>
                  <a:cubicBezTo>
                    <a:pt x="1864" y="616"/>
                    <a:pt x="1877" y="610"/>
                    <a:pt x="1889" y="600"/>
                  </a:cubicBezTo>
                  <a:cubicBezTo>
                    <a:pt x="1897" y="594"/>
                    <a:pt x="1900" y="591"/>
                    <a:pt x="1897" y="591"/>
                  </a:cubicBezTo>
                  <a:close/>
                  <a:moveTo>
                    <a:pt x="1334" y="600"/>
                  </a:moveTo>
                  <a:lnTo>
                    <a:pt x="1334" y="600"/>
                  </a:lnTo>
                  <a:cubicBezTo>
                    <a:pt x="1322" y="619"/>
                    <a:pt x="1306" y="635"/>
                    <a:pt x="1294" y="651"/>
                  </a:cubicBezTo>
                  <a:cubicBezTo>
                    <a:pt x="1291" y="647"/>
                    <a:pt x="1291" y="647"/>
                    <a:pt x="1303" y="632"/>
                  </a:cubicBezTo>
                  <a:cubicBezTo>
                    <a:pt x="1312" y="619"/>
                    <a:pt x="1322" y="610"/>
                    <a:pt x="1334" y="600"/>
                  </a:cubicBezTo>
                  <a:close/>
                  <a:moveTo>
                    <a:pt x="1381" y="647"/>
                  </a:moveTo>
                  <a:lnTo>
                    <a:pt x="1372" y="666"/>
                  </a:lnTo>
                  <a:lnTo>
                    <a:pt x="1356" y="679"/>
                  </a:lnTo>
                  <a:lnTo>
                    <a:pt x="1353" y="679"/>
                  </a:lnTo>
                  <a:cubicBezTo>
                    <a:pt x="1366" y="663"/>
                    <a:pt x="1381" y="647"/>
                    <a:pt x="1381" y="647"/>
                  </a:cubicBezTo>
                  <a:close/>
                  <a:moveTo>
                    <a:pt x="1193" y="700"/>
                  </a:moveTo>
                  <a:cubicBezTo>
                    <a:pt x="1193" y="700"/>
                    <a:pt x="1193" y="700"/>
                    <a:pt x="1193" y="701"/>
                  </a:cubicBezTo>
                  <a:lnTo>
                    <a:pt x="1197" y="701"/>
                  </a:lnTo>
                  <a:cubicBezTo>
                    <a:pt x="1187" y="713"/>
                    <a:pt x="1178" y="723"/>
                    <a:pt x="1168" y="732"/>
                  </a:cubicBezTo>
                  <a:lnTo>
                    <a:pt x="1165" y="732"/>
                  </a:lnTo>
                  <a:cubicBezTo>
                    <a:pt x="1179" y="715"/>
                    <a:pt x="1191" y="700"/>
                    <a:pt x="1193" y="700"/>
                  </a:cubicBezTo>
                  <a:close/>
                  <a:moveTo>
                    <a:pt x="1475" y="816"/>
                  </a:moveTo>
                  <a:cubicBezTo>
                    <a:pt x="1475" y="816"/>
                    <a:pt x="1475" y="816"/>
                    <a:pt x="1475" y="817"/>
                  </a:cubicBezTo>
                  <a:lnTo>
                    <a:pt x="1463" y="832"/>
                  </a:lnTo>
                  <a:lnTo>
                    <a:pt x="1444" y="845"/>
                  </a:lnTo>
                  <a:lnTo>
                    <a:pt x="1444" y="842"/>
                  </a:lnTo>
                  <a:cubicBezTo>
                    <a:pt x="1458" y="830"/>
                    <a:pt x="1473" y="816"/>
                    <a:pt x="1475" y="816"/>
                  </a:cubicBezTo>
                  <a:close/>
                  <a:moveTo>
                    <a:pt x="1485" y="831"/>
                  </a:moveTo>
                  <a:cubicBezTo>
                    <a:pt x="1486" y="831"/>
                    <a:pt x="1487" y="831"/>
                    <a:pt x="1488" y="832"/>
                  </a:cubicBezTo>
                  <a:cubicBezTo>
                    <a:pt x="1479" y="842"/>
                    <a:pt x="1469" y="851"/>
                    <a:pt x="1457" y="860"/>
                  </a:cubicBezTo>
                  <a:cubicBezTo>
                    <a:pt x="1451" y="865"/>
                    <a:pt x="1447" y="868"/>
                    <a:pt x="1446" y="868"/>
                  </a:cubicBezTo>
                  <a:cubicBezTo>
                    <a:pt x="1445" y="868"/>
                    <a:pt x="1452" y="861"/>
                    <a:pt x="1469" y="842"/>
                  </a:cubicBezTo>
                  <a:cubicBezTo>
                    <a:pt x="1480" y="833"/>
                    <a:pt x="1483" y="831"/>
                    <a:pt x="1485" y="831"/>
                  </a:cubicBezTo>
                  <a:close/>
                  <a:moveTo>
                    <a:pt x="1539" y="849"/>
                  </a:moveTo>
                  <a:cubicBezTo>
                    <a:pt x="1540" y="849"/>
                    <a:pt x="1533" y="857"/>
                    <a:pt x="1535" y="857"/>
                  </a:cubicBezTo>
                  <a:cubicBezTo>
                    <a:pt x="1524" y="868"/>
                    <a:pt x="1521" y="872"/>
                    <a:pt x="1519" y="872"/>
                  </a:cubicBezTo>
                  <a:cubicBezTo>
                    <a:pt x="1518" y="872"/>
                    <a:pt x="1517" y="871"/>
                    <a:pt x="1516" y="870"/>
                  </a:cubicBezTo>
                  <a:cubicBezTo>
                    <a:pt x="1513" y="867"/>
                    <a:pt x="1532" y="854"/>
                    <a:pt x="1532" y="854"/>
                  </a:cubicBezTo>
                  <a:cubicBezTo>
                    <a:pt x="1536" y="851"/>
                    <a:pt x="1538" y="849"/>
                    <a:pt x="1539" y="849"/>
                  </a:cubicBezTo>
                  <a:close/>
                  <a:moveTo>
                    <a:pt x="1577" y="885"/>
                  </a:moveTo>
                  <a:cubicBezTo>
                    <a:pt x="1578" y="885"/>
                    <a:pt x="1578" y="885"/>
                    <a:pt x="1579" y="886"/>
                  </a:cubicBezTo>
                  <a:cubicBezTo>
                    <a:pt x="1579" y="889"/>
                    <a:pt x="1563" y="904"/>
                    <a:pt x="1563" y="904"/>
                  </a:cubicBezTo>
                  <a:lnTo>
                    <a:pt x="1563" y="901"/>
                  </a:lnTo>
                  <a:cubicBezTo>
                    <a:pt x="1548" y="914"/>
                    <a:pt x="1548" y="914"/>
                    <a:pt x="1548" y="914"/>
                  </a:cubicBezTo>
                  <a:cubicBezTo>
                    <a:pt x="1544" y="911"/>
                    <a:pt x="1544" y="907"/>
                    <a:pt x="1560" y="895"/>
                  </a:cubicBezTo>
                  <a:cubicBezTo>
                    <a:pt x="1560" y="895"/>
                    <a:pt x="1572" y="885"/>
                    <a:pt x="1577" y="885"/>
                  </a:cubicBezTo>
                  <a:close/>
                  <a:moveTo>
                    <a:pt x="1675" y="942"/>
                  </a:moveTo>
                  <a:lnTo>
                    <a:pt x="1675" y="942"/>
                  </a:lnTo>
                  <a:cubicBezTo>
                    <a:pt x="1676" y="942"/>
                    <a:pt x="1674" y="943"/>
                    <a:pt x="1667" y="948"/>
                  </a:cubicBezTo>
                  <a:cubicBezTo>
                    <a:pt x="1669" y="951"/>
                    <a:pt x="1655" y="955"/>
                    <a:pt x="1650" y="955"/>
                  </a:cubicBezTo>
                  <a:cubicBezTo>
                    <a:pt x="1649" y="955"/>
                    <a:pt x="1648" y="955"/>
                    <a:pt x="1648" y="955"/>
                  </a:cubicBezTo>
                  <a:lnTo>
                    <a:pt x="1663" y="945"/>
                  </a:lnTo>
                  <a:cubicBezTo>
                    <a:pt x="1665" y="945"/>
                    <a:pt x="1673" y="942"/>
                    <a:pt x="1675" y="942"/>
                  </a:cubicBezTo>
                  <a:close/>
                  <a:moveTo>
                    <a:pt x="1538" y="973"/>
                  </a:moveTo>
                  <a:lnTo>
                    <a:pt x="1538" y="976"/>
                  </a:lnTo>
                  <a:lnTo>
                    <a:pt x="1522" y="992"/>
                  </a:lnTo>
                  <a:lnTo>
                    <a:pt x="1522" y="989"/>
                  </a:lnTo>
                  <a:cubicBezTo>
                    <a:pt x="1519" y="986"/>
                    <a:pt x="1519" y="986"/>
                    <a:pt x="1538" y="973"/>
                  </a:cubicBezTo>
                  <a:close/>
                  <a:moveTo>
                    <a:pt x="1566" y="983"/>
                  </a:moveTo>
                  <a:lnTo>
                    <a:pt x="1569" y="989"/>
                  </a:lnTo>
                  <a:cubicBezTo>
                    <a:pt x="1555" y="997"/>
                    <a:pt x="1539" y="1008"/>
                    <a:pt x="1536" y="1008"/>
                  </a:cubicBezTo>
                  <a:cubicBezTo>
                    <a:pt x="1535" y="1008"/>
                    <a:pt x="1535" y="1008"/>
                    <a:pt x="1535" y="1008"/>
                  </a:cubicBezTo>
                  <a:cubicBezTo>
                    <a:pt x="1530" y="1011"/>
                    <a:pt x="1528" y="1012"/>
                    <a:pt x="1527" y="1012"/>
                  </a:cubicBezTo>
                  <a:cubicBezTo>
                    <a:pt x="1525" y="1012"/>
                    <a:pt x="1540" y="999"/>
                    <a:pt x="1566" y="983"/>
                  </a:cubicBezTo>
                  <a:close/>
                  <a:moveTo>
                    <a:pt x="1658" y="1020"/>
                  </a:moveTo>
                  <a:cubicBezTo>
                    <a:pt x="1659" y="1020"/>
                    <a:pt x="1660" y="1020"/>
                    <a:pt x="1660" y="1020"/>
                  </a:cubicBezTo>
                  <a:cubicBezTo>
                    <a:pt x="1648" y="1030"/>
                    <a:pt x="1635" y="1036"/>
                    <a:pt x="1623" y="1042"/>
                  </a:cubicBezTo>
                  <a:lnTo>
                    <a:pt x="1623" y="1039"/>
                  </a:lnTo>
                  <a:cubicBezTo>
                    <a:pt x="1639" y="1028"/>
                    <a:pt x="1653" y="1020"/>
                    <a:pt x="1658" y="1020"/>
                  </a:cubicBezTo>
                  <a:close/>
                  <a:moveTo>
                    <a:pt x="1328" y="1039"/>
                  </a:moveTo>
                  <a:cubicBezTo>
                    <a:pt x="1312" y="1052"/>
                    <a:pt x="1312" y="1052"/>
                    <a:pt x="1316" y="1055"/>
                  </a:cubicBezTo>
                  <a:cubicBezTo>
                    <a:pt x="1316" y="1056"/>
                    <a:pt x="1316" y="1056"/>
                    <a:pt x="1316" y="1056"/>
                  </a:cubicBezTo>
                  <a:cubicBezTo>
                    <a:pt x="1317" y="1056"/>
                    <a:pt x="1320" y="1053"/>
                    <a:pt x="1331" y="1042"/>
                  </a:cubicBezTo>
                  <a:lnTo>
                    <a:pt x="1328" y="1039"/>
                  </a:lnTo>
                  <a:close/>
                  <a:moveTo>
                    <a:pt x="1616" y="1074"/>
                  </a:moveTo>
                  <a:lnTo>
                    <a:pt x="1616" y="1074"/>
                  </a:lnTo>
                  <a:cubicBezTo>
                    <a:pt x="1601" y="1086"/>
                    <a:pt x="1582" y="1096"/>
                    <a:pt x="1563" y="1102"/>
                  </a:cubicBezTo>
                  <a:cubicBezTo>
                    <a:pt x="1555" y="1104"/>
                    <a:pt x="1550" y="1106"/>
                    <a:pt x="1549" y="1106"/>
                  </a:cubicBezTo>
                  <a:cubicBezTo>
                    <a:pt x="1546" y="1106"/>
                    <a:pt x="1555" y="1101"/>
                    <a:pt x="1579" y="1089"/>
                  </a:cubicBezTo>
                  <a:lnTo>
                    <a:pt x="1616" y="1074"/>
                  </a:lnTo>
                  <a:close/>
                  <a:moveTo>
                    <a:pt x="1717" y="1086"/>
                  </a:moveTo>
                  <a:lnTo>
                    <a:pt x="1720" y="1092"/>
                  </a:lnTo>
                  <a:lnTo>
                    <a:pt x="1682" y="1108"/>
                  </a:lnTo>
                  <a:cubicBezTo>
                    <a:pt x="1651" y="1121"/>
                    <a:pt x="1637" y="1127"/>
                    <a:pt x="1635" y="1127"/>
                  </a:cubicBezTo>
                  <a:cubicBezTo>
                    <a:pt x="1633" y="1127"/>
                    <a:pt x="1642" y="1122"/>
                    <a:pt x="1660" y="1111"/>
                  </a:cubicBezTo>
                  <a:cubicBezTo>
                    <a:pt x="1679" y="1102"/>
                    <a:pt x="1698" y="1092"/>
                    <a:pt x="1717" y="1086"/>
                  </a:cubicBezTo>
                  <a:close/>
                  <a:moveTo>
                    <a:pt x="1651" y="1136"/>
                  </a:moveTo>
                  <a:lnTo>
                    <a:pt x="1632" y="1149"/>
                  </a:lnTo>
                  <a:cubicBezTo>
                    <a:pt x="1620" y="1155"/>
                    <a:pt x="1616" y="1157"/>
                    <a:pt x="1613" y="1157"/>
                  </a:cubicBezTo>
                  <a:cubicBezTo>
                    <a:pt x="1612" y="1157"/>
                    <a:pt x="1611" y="1156"/>
                    <a:pt x="1610" y="1155"/>
                  </a:cubicBezTo>
                  <a:lnTo>
                    <a:pt x="1629" y="1146"/>
                  </a:lnTo>
                  <a:lnTo>
                    <a:pt x="1651" y="1136"/>
                  </a:lnTo>
                  <a:close/>
                  <a:moveTo>
                    <a:pt x="1824" y="1179"/>
                  </a:moveTo>
                  <a:cubicBezTo>
                    <a:pt x="1819" y="1179"/>
                    <a:pt x="1804" y="1183"/>
                    <a:pt x="1804" y="1183"/>
                  </a:cubicBezTo>
                  <a:cubicBezTo>
                    <a:pt x="1786" y="1193"/>
                    <a:pt x="1786" y="1193"/>
                    <a:pt x="1789" y="1196"/>
                  </a:cubicBezTo>
                  <a:cubicBezTo>
                    <a:pt x="1781" y="1203"/>
                    <a:pt x="1780" y="1205"/>
                    <a:pt x="1784" y="1205"/>
                  </a:cubicBezTo>
                  <a:cubicBezTo>
                    <a:pt x="1789" y="1205"/>
                    <a:pt x="1800" y="1201"/>
                    <a:pt x="1811" y="1196"/>
                  </a:cubicBezTo>
                  <a:cubicBezTo>
                    <a:pt x="1830" y="1186"/>
                    <a:pt x="1830" y="1186"/>
                    <a:pt x="1826" y="1180"/>
                  </a:cubicBezTo>
                  <a:cubicBezTo>
                    <a:pt x="1826" y="1180"/>
                    <a:pt x="1826" y="1179"/>
                    <a:pt x="1824" y="1179"/>
                  </a:cubicBezTo>
                  <a:close/>
                  <a:moveTo>
                    <a:pt x="1795" y="1215"/>
                  </a:moveTo>
                  <a:lnTo>
                    <a:pt x="1798" y="1221"/>
                  </a:lnTo>
                  <a:cubicBezTo>
                    <a:pt x="1786" y="1227"/>
                    <a:pt x="1770" y="1230"/>
                    <a:pt x="1754" y="1230"/>
                  </a:cubicBezTo>
                  <a:cubicBezTo>
                    <a:pt x="1754" y="1227"/>
                    <a:pt x="1773" y="1218"/>
                    <a:pt x="1795" y="1215"/>
                  </a:cubicBezTo>
                  <a:close/>
                  <a:moveTo>
                    <a:pt x="2093" y="1339"/>
                  </a:moveTo>
                  <a:cubicBezTo>
                    <a:pt x="2086" y="1339"/>
                    <a:pt x="2071" y="1344"/>
                    <a:pt x="2055" y="1349"/>
                  </a:cubicBezTo>
                  <a:lnTo>
                    <a:pt x="2055" y="1352"/>
                  </a:lnTo>
                  <a:cubicBezTo>
                    <a:pt x="2068" y="1352"/>
                    <a:pt x="2083" y="1349"/>
                    <a:pt x="2096" y="1343"/>
                  </a:cubicBezTo>
                  <a:lnTo>
                    <a:pt x="2096" y="1340"/>
                  </a:lnTo>
                  <a:cubicBezTo>
                    <a:pt x="2095" y="1339"/>
                    <a:pt x="2094" y="1339"/>
                    <a:pt x="2093" y="1339"/>
                  </a:cubicBezTo>
                  <a:close/>
                  <a:moveTo>
                    <a:pt x="1823" y="1374"/>
                  </a:moveTo>
                  <a:cubicBezTo>
                    <a:pt x="1823" y="1378"/>
                    <a:pt x="1804" y="1387"/>
                    <a:pt x="1786" y="1393"/>
                  </a:cubicBezTo>
                  <a:cubicBezTo>
                    <a:pt x="1761" y="1403"/>
                    <a:pt x="1751" y="1407"/>
                    <a:pt x="1747" y="1407"/>
                  </a:cubicBezTo>
                  <a:cubicBezTo>
                    <a:pt x="1745" y="1407"/>
                    <a:pt x="1745" y="1405"/>
                    <a:pt x="1745" y="1403"/>
                  </a:cubicBezTo>
                  <a:cubicBezTo>
                    <a:pt x="1745" y="1400"/>
                    <a:pt x="1745" y="1400"/>
                    <a:pt x="1764" y="1393"/>
                  </a:cubicBezTo>
                  <a:lnTo>
                    <a:pt x="1764" y="1393"/>
                  </a:lnTo>
                  <a:cubicBezTo>
                    <a:pt x="1757" y="1395"/>
                    <a:pt x="1755" y="1396"/>
                    <a:pt x="1756" y="1396"/>
                  </a:cubicBezTo>
                  <a:cubicBezTo>
                    <a:pt x="1759" y="1396"/>
                    <a:pt x="1772" y="1393"/>
                    <a:pt x="1786" y="1387"/>
                  </a:cubicBezTo>
                  <a:lnTo>
                    <a:pt x="1823" y="1374"/>
                  </a:lnTo>
                  <a:close/>
                  <a:moveTo>
                    <a:pt x="1663" y="1418"/>
                  </a:moveTo>
                  <a:cubicBezTo>
                    <a:pt x="1645" y="1425"/>
                    <a:pt x="1645" y="1425"/>
                    <a:pt x="1645" y="1428"/>
                  </a:cubicBezTo>
                  <a:lnTo>
                    <a:pt x="1645" y="1431"/>
                  </a:lnTo>
                  <a:lnTo>
                    <a:pt x="1663" y="1421"/>
                  </a:lnTo>
                  <a:lnTo>
                    <a:pt x="1663" y="1418"/>
                  </a:lnTo>
                  <a:close/>
                  <a:moveTo>
                    <a:pt x="1786" y="1423"/>
                  </a:moveTo>
                  <a:cubicBezTo>
                    <a:pt x="1790" y="1423"/>
                    <a:pt x="1792" y="1424"/>
                    <a:pt x="1792" y="1425"/>
                  </a:cubicBezTo>
                  <a:lnTo>
                    <a:pt x="1773" y="1431"/>
                  </a:lnTo>
                  <a:cubicBezTo>
                    <a:pt x="1765" y="1433"/>
                    <a:pt x="1760" y="1434"/>
                    <a:pt x="1757" y="1434"/>
                  </a:cubicBezTo>
                  <a:cubicBezTo>
                    <a:pt x="1752" y="1434"/>
                    <a:pt x="1751" y="1433"/>
                    <a:pt x="1751" y="1431"/>
                  </a:cubicBezTo>
                  <a:cubicBezTo>
                    <a:pt x="1751" y="1431"/>
                    <a:pt x="1751" y="1431"/>
                    <a:pt x="1770" y="1425"/>
                  </a:cubicBezTo>
                  <a:cubicBezTo>
                    <a:pt x="1770" y="1425"/>
                    <a:pt x="1780" y="1423"/>
                    <a:pt x="1786" y="1423"/>
                  </a:cubicBezTo>
                  <a:close/>
                  <a:moveTo>
                    <a:pt x="6" y="180"/>
                  </a:moveTo>
                  <a:cubicBezTo>
                    <a:pt x="3" y="180"/>
                    <a:pt x="6" y="199"/>
                    <a:pt x="12" y="221"/>
                  </a:cubicBezTo>
                  <a:lnTo>
                    <a:pt x="6" y="221"/>
                  </a:lnTo>
                  <a:cubicBezTo>
                    <a:pt x="6" y="221"/>
                    <a:pt x="3" y="221"/>
                    <a:pt x="6" y="243"/>
                  </a:cubicBezTo>
                  <a:cubicBezTo>
                    <a:pt x="9" y="262"/>
                    <a:pt x="6" y="265"/>
                    <a:pt x="3" y="265"/>
                  </a:cubicBezTo>
                  <a:cubicBezTo>
                    <a:pt x="2" y="259"/>
                    <a:pt x="1" y="256"/>
                    <a:pt x="1" y="256"/>
                  </a:cubicBezTo>
                  <a:lnTo>
                    <a:pt x="1" y="256"/>
                  </a:lnTo>
                  <a:cubicBezTo>
                    <a:pt x="0" y="256"/>
                    <a:pt x="2" y="271"/>
                    <a:pt x="9" y="284"/>
                  </a:cubicBezTo>
                  <a:cubicBezTo>
                    <a:pt x="12" y="296"/>
                    <a:pt x="12" y="312"/>
                    <a:pt x="12" y="325"/>
                  </a:cubicBezTo>
                  <a:lnTo>
                    <a:pt x="21" y="368"/>
                  </a:lnTo>
                  <a:cubicBezTo>
                    <a:pt x="24" y="394"/>
                    <a:pt x="31" y="422"/>
                    <a:pt x="40" y="450"/>
                  </a:cubicBezTo>
                  <a:cubicBezTo>
                    <a:pt x="47" y="461"/>
                    <a:pt x="54" y="471"/>
                    <a:pt x="58" y="471"/>
                  </a:cubicBezTo>
                  <a:cubicBezTo>
                    <a:pt x="61" y="471"/>
                    <a:pt x="62" y="465"/>
                    <a:pt x="59" y="447"/>
                  </a:cubicBezTo>
                  <a:cubicBezTo>
                    <a:pt x="59" y="447"/>
                    <a:pt x="56" y="425"/>
                    <a:pt x="59" y="425"/>
                  </a:cubicBezTo>
                  <a:cubicBezTo>
                    <a:pt x="62" y="425"/>
                    <a:pt x="68" y="447"/>
                    <a:pt x="68" y="447"/>
                  </a:cubicBezTo>
                  <a:cubicBezTo>
                    <a:pt x="71" y="466"/>
                    <a:pt x="81" y="466"/>
                    <a:pt x="93" y="466"/>
                  </a:cubicBezTo>
                  <a:cubicBezTo>
                    <a:pt x="98" y="465"/>
                    <a:pt x="101" y="464"/>
                    <a:pt x="104" y="464"/>
                  </a:cubicBezTo>
                  <a:cubicBezTo>
                    <a:pt x="113" y="464"/>
                    <a:pt x="117" y="469"/>
                    <a:pt x="122" y="484"/>
                  </a:cubicBezTo>
                  <a:cubicBezTo>
                    <a:pt x="125" y="503"/>
                    <a:pt x="128" y="503"/>
                    <a:pt x="128" y="503"/>
                  </a:cubicBezTo>
                  <a:cubicBezTo>
                    <a:pt x="125" y="484"/>
                    <a:pt x="140" y="481"/>
                    <a:pt x="156" y="481"/>
                  </a:cubicBezTo>
                  <a:cubicBezTo>
                    <a:pt x="175" y="481"/>
                    <a:pt x="191" y="481"/>
                    <a:pt x="191" y="459"/>
                  </a:cubicBezTo>
                  <a:lnTo>
                    <a:pt x="194" y="459"/>
                  </a:lnTo>
                  <a:cubicBezTo>
                    <a:pt x="197" y="481"/>
                    <a:pt x="200" y="481"/>
                    <a:pt x="206" y="481"/>
                  </a:cubicBezTo>
                  <a:cubicBezTo>
                    <a:pt x="209" y="459"/>
                    <a:pt x="216" y="459"/>
                    <a:pt x="216" y="459"/>
                  </a:cubicBezTo>
                  <a:cubicBezTo>
                    <a:pt x="216" y="481"/>
                    <a:pt x="219" y="481"/>
                    <a:pt x="225" y="481"/>
                  </a:cubicBezTo>
                  <a:cubicBezTo>
                    <a:pt x="228" y="481"/>
                    <a:pt x="231" y="481"/>
                    <a:pt x="231" y="459"/>
                  </a:cubicBezTo>
                  <a:cubicBezTo>
                    <a:pt x="244" y="459"/>
                    <a:pt x="253" y="469"/>
                    <a:pt x="256" y="481"/>
                  </a:cubicBezTo>
                  <a:cubicBezTo>
                    <a:pt x="257" y="488"/>
                    <a:pt x="258" y="490"/>
                    <a:pt x="259" y="490"/>
                  </a:cubicBezTo>
                  <a:cubicBezTo>
                    <a:pt x="261" y="490"/>
                    <a:pt x="264" y="476"/>
                    <a:pt x="266" y="462"/>
                  </a:cubicBezTo>
                  <a:cubicBezTo>
                    <a:pt x="263" y="447"/>
                    <a:pt x="266" y="434"/>
                    <a:pt x="269" y="419"/>
                  </a:cubicBezTo>
                  <a:lnTo>
                    <a:pt x="269" y="462"/>
                  </a:lnTo>
                  <a:cubicBezTo>
                    <a:pt x="269" y="481"/>
                    <a:pt x="269" y="481"/>
                    <a:pt x="272" y="481"/>
                  </a:cubicBezTo>
                  <a:lnTo>
                    <a:pt x="278" y="481"/>
                  </a:lnTo>
                  <a:cubicBezTo>
                    <a:pt x="278" y="462"/>
                    <a:pt x="291" y="462"/>
                    <a:pt x="307" y="462"/>
                  </a:cubicBezTo>
                  <a:cubicBezTo>
                    <a:pt x="313" y="463"/>
                    <a:pt x="318" y="464"/>
                    <a:pt x="323" y="464"/>
                  </a:cubicBezTo>
                  <a:cubicBezTo>
                    <a:pt x="333" y="464"/>
                    <a:pt x="338" y="460"/>
                    <a:pt x="338" y="447"/>
                  </a:cubicBezTo>
                  <a:cubicBezTo>
                    <a:pt x="338" y="436"/>
                    <a:pt x="339" y="430"/>
                    <a:pt x="340" y="430"/>
                  </a:cubicBezTo>
                  <a:cubicBezTo>
                    <a:pt x="342" y="430"/>
                    <a:pt x="344" y="436"/>
                    <a:pt x="347" y="447"/>
                  </a:cubicBezTo>
                  <a:cubicBezTo>
                    <a:pt x="355" y="487"/>
                    <a:pt x="358" y="502"/>
                    <a:pt x="360" y="502"/>
                  </a:cubicBezTo>
                  <a:cubicBezTo>
                    <a:pt x="361" y="502"/>
                    <a:pt x="362" y="497"/>
                    <a:pt x="363" y="491"/>
                  </a:cubicBezTo>
                  <a:cubicBezTo>
                    <a:pt x="360" y="475"/>
                    <a:pt x="360" y="462"/>
                    <a:pt x="363" y="447"/>
                  </a:cubicBezTo>
                  <a:cubicBezTo>
                    <a:pt x="363" y="426"/>
                    <a:pt x="364" y="416"/>
                    <a:pt x="364" y="416"/>
                  </a:cubicBezTo>
                  <a:cubicBezTo>
                    <a:pt x="365" y="416"/>
                    <a:pt x="366" y="426"/>
                    <a:pt x="366" y="447"/>
                  </a:cubicBezTo>
                  <a:cubicBezTo>
                    <a:pt x="366" y="465"/>
                    <a:pt x="373" y="473"/>
                    <a:pt x="381" y="473"/>
                  </a:cubicBezTo>
                  <a:cubicBezTo>
                    <a:pt x="391" y="473"/>
                    <a:pt x="403" y="461"/>
                    <a:pt x="408" y="442"/>
                  </a:cubicBezTo>
                  <a:lnTo>
                    <a:pt x="408" y="442"/>
                  </a:lnTo>
                  <a:cubicBezTo>
                    <a:pt x="408" y="444"/>
                    <a:pt x="408" y="448"/>
                    <a:pt x="407" y="453"/>
                  </a:cubicBezTo>
                  <a:cubicBezTo>
                    <a:pt x="407" y="475"/>
                    <a:pt x="407" y="475"/>
                    <a:pt x="416" y="475"/>
                  </a:cubicBezTo>
                  <a:lnTo>
                    <a:pt x="426" y="478"/>
                  </a:lnTo>
                  <a:cubicBezTo>
                    <a:pt x="427" y="460"/>
                    <a:pt x="430" y="454"/>
                    <a:pt x="432" y="454"/>
                  </a:cubicBezTo>
                  <a:cubicBezTo>
                    <a:pt x="436" y="454"/>
                    <a:pt x="440" y="467"/>
                    <a:pt x="438" y="478"/>
                  </a:cubicBezTo>
                  <a:cubicBezTo>
                    <a:pt x="441" y="500"/>
                    <a:pt x="441" y="500"/>
                    <a:pt x="444" y="503"/>
                  </a:cubicBezTo>
                  <a:cubicBezTo>
                    <a:pt x="450" y="487"/>
                    <a:pt x="454" y="480"/>
                    <a:pt x="458" y="480"/>
                  </a:cubicBezTo>
                  <a:cubicBezTo>
                    <a:pt x="463" y="480"/>
                    <a:pt x="465" y="493"/>
                    <a:pt x="463" y="506"/>
                  </a:cubicBezTo>
                  <a:lnTo>
                    <a:pt x="469" y="506"/>
                  </a:lnTo>
                  <a:cubicBezTo>
                    <a:pt x="472" y="489"/>
                    <a:pt x="476" y="487"/>
                    <a:pt x="480" y="487"/>
                  </a:cubicBezTo>
                  <a:cubicBezTo>
                    <a:pt x="480" y="487"/>
                    <a:pt x="481" y="488"/>
                    <a:pt x="482" y="488"/>
                  </a:cubicBezTo>
                  <a:cubicBezTo>
                    <a:pt x="483" y="488"/>
                    <a:pt x="485" y="488"/>
                    <a:pt x="486" y="488"/>
                  </a:cubicBezTo>
                  <a:cubicBezTo>
                    <a:pt x="490" y="488"/>
                    <a:pt x="491" y="486"/>
                    <a:pt x="491" y="469"/>
                  </a:cubicBezTo>
                  <a:cubicBezTo>
                    <a:pt x="491" y="453"/>
                    <a:pt x="495" y="441"/>
                    <a:pt x="501" y="428"/>
                  </a:cubicBezTo>
                  <a:lnTo>
                    <a:pt x="501" y="428"/>
                  </a:lnTo>
                  <a:lnTo>
                    <a:pt x="498" y="447"/>
                  </a:lnTo>
                  <a:cubicBezTo>
                    <a:pt x="495" y="469"/>
                    <a:pt x="501" y="469"/>
                    <a:pt x="510" y="472"/>
                  </a:cubicBezTo>
                  <a:cubicBezTo>
                    <a:pt x="523" y="475"/>
                    <a:pt x="529" y="475"/>
                    <a:pt x="526" y="497"/>
                  </a:cubicBezTo>
                  <a:lnTo>
                    <a:pt x="532" y="478"/>
                  </a:lnTo>
                  <a:cubicBezTo>
                    <a:pt x="535" y="468"/>
                    <a:pt x="537" y="463"/>
                    <a:pt x="539" y="463"/>
                  </a:cubicBezTo>
                  <a:lnTo>
                    <a:pt x="539" y="463"/>
                  </a:lnTo>
                  <a:cubicBezTo>
                    <a:pt x="540" y="463"/>
                    <a:pt x="540" y="468"/>
                    <a:pt x="538" y="478"/>
                  </a:cubicBezTo>
                  <a:cubicBezTo>
                    <a:pt x="537" y="490"/>
                    <a:pt x="539" y="496"/>
                    <a:pt x="542" y="496"/>
                  </a:cubicBezTo>
                  <a:cubicBezTo>
                    <a:pt x="545" y="496"/>
                    <a:pt x="550" y="491"/>
                    <a:pt x="554" y="481"/>
                  </a:cubicBezTo>
                  <a:lnTo>
                    <a:pt x="560" y="484"/>
                  </a:lnTo>
                  <a:cubicBezTo>
                    <a:pt x="557" y="506"/>
                    <a:pt x="557" y="517"/>
                    <a:pt x="560" y="517"/>
                  </a:cubicBezTo>
                  <a:cubicBezTo>
                    <a:pt x="562" y="517"/>
                    <a:pt x="566" y="509"/>
                    <a:pt x="571" y="493"/>
                  </a:cubicBezTo>
                  <a:lnTo>
                    <a:pt x="571" y="493"/>
                  </a:lnTo>
                  <a:cubicBezTo>
                    <a:pt x="567" y="506"/>
                    <a:pt x="570" y="507"/>
                    <a:pt x="573" y="510"/>
                  </a:cubicBezTo>
                  <a:cubicBezTo>
                    <a:pt x="577" y="501"/>
                    <a:pt x="582" y="497"/>
                    <a:pt x="584" y="497"/>
                  </a:cubicBezTo>
                  <a:cubicBezTo>
                    <a:pt x="588" y="497"/>
                    <a:pt x="589" y="502"/>
                    <a:pt x="585" y="513"/>
                  </a:cubicBezTo>
                  <a:lnTo>
                    <a:pt x="589" y="513"/>
                  </a:lnTo>
                  <a:cubicBezTo>
                    <a:pt x="595" y="494"/>
                    <a:pt x="598" y="494"/>
                    <a:pt x="601" y="494"/>
                  </a:cubicBezTo>
                  <a:cubicBezTo>
                    <a:pt x="602" y="495"/>
                    <a:pt x="603" y="495"/>
                    <a:pt x="603" y="495"/>
                  </a:cubicBezTo>
                  <a:cubicBezTo>
                    <a:pt x="605" y="495"/>
                    <a:pt x="607" y="492"/>
                    <a:pt x="614" y="478"/>
                  </a:cubicBezTo>
                  <a:cubicBezTo>
                    <a:pt x="620" y="456"/>
                    <a:pt x="623" y="456"/>
                    <a:pt x="623" y="456"/>
                  </a:cubicBezTo>
                  <a:lnTo>
                    <a:pt x="623" y="456"/>
                  </a:lnTo>
                  <a:cubicBezTo>
                    <a:pt x="620" y="472"/>
                    <a:pt x="617" y="484"/>
                    <a:pt x="610" y="497"/>
                  </a:cubicBezTo>
                  <a:cubicBezTo>
                    <a:pt x="606" y="505"/>
                    <a:pt x="605" y="511"/>
                    <a:pt x="607" y="511"/>
                  </a:cubicBezTo>
                  <a:cubicBezTo>
                    <a:pt x="608" y="511"/>
                    <a:pt x="614" y="502"/>
                    <a:pt x="623" y="481"/>
                  </a:cubicBezTo>
                  <a:cubicBezTo>
                    <a:pt x="632" y="461"/>
                    <a:pt x="637" y="451"/>
                    <a:pt x="638" y="451"/>
                  </a:cubicBezTo>
                  <a:lnTo>
                    <a:pt x="638" y="451"/>
                  </a:lnTo>
                  <a:cubicBezTo>
                    <a:pt x="638" y="451"/>
                    <a:pt x="634" y="461"/>
                    <a:pt x="626" y="481"/>
                  </a:cubicBezTo>
                  <a:cubicBezTo>
                    <a:pt x="622" y="495"/>
                    <a:pt x="617" y="508"/>
                    <a:pt x="618" y="508"/>
                  </a:cubicBezTo>
                  <a:cubicBezTo>
                    <a:pt x="619" y="508"/>
                    <a:pt x="620" y="506"/>
                    <a:pt x="623" y="500"/>
                  </a:cubicBezTo>
                  <a:cubicBezTo>
                    <a:pt x="623" y="500"/>
                    <a:pt x="623" y="500"/>
                    <a:pt x="623" y="500"/>
                  </a:cubicBezTo>
                  <a:cubicBezTo>
                    <a:pt x="625" y="500"/>
                    <a:pt x="628" y="498"/>
                    <a:pt x="632" y="481"/>
                  </a:cubicBezTo>
                  <a:lnTo>
                    <a:pt x="639" y="484"/>
                  </a:lnTo>
                  <a:cubicBezTo>
                    <a:pt x="639" y="506"/>
                    <a:pt x="642" y="506"/>
                    <a:pt x="642" y="510"/>
                  </a:cubicBezTo>
                  <a:cubicBezTo>
                    <a:pt x="647" y="499"/>
                    <a:pt x="649" y="493"/>
                    <a:pt x="650" y="493"/>
                  </a:cubicBezTo>
                  <a:lnTo>
                    <a:pt x="650" y="493"/>
                  </a:lnTo>
                  <a:cubicBezTo>
                    <a:pt x="650" y="493"/>
                    <a:pt x="650" y="499"/>
                    <a:pt x="648" y="510"/>
                  </a:cubicBezTo>
                  <a:cubicBezTo>
                    <a:pt x="645" y="518"/>
                    <a:pt x="644" y="523"/>
                    <a:pt x="645" y="523"/>
                  </a:cubicBezTo>
                  <a:cubicBezTo>
                    <a:pt x="646" y="523"/>
                    <a:pt x="649" y="514"/>
                    <a:pt x="654" y="491"/>
                  </a:cubicBezTo>
                  <a:cubicBezTo>
                    <a:pt x="659" y="482"/>
                    <a:pt x="662" y="477"/>
                    <a:pt x="664" y="477"/>
                  </a:cubicBezTo>
                  <a:cubicBezTo>
                    <a:pt x="665" y="477"/>
                    <a:pt x="665" y="482"/>
                    <a:pt x="664" y="494"/>
                  </a:cubicBezTo>
                  <a:cubicBezTo>
                    <a:pt x="656" y="516"/>
                    <a:pt x="654" y="526"/>
                    <a:pt x="655" y="526"/>
                  </a:cubicBezTo>
                  <a:cubicBezTo>
                    <a:pt x="656" y="526"/>
                    <a:pt x="658" y="522"/>
                    <a:pt x="661" y="513"/>
                  </a:cubicBezTo>
                  <a:cubicBezTo>
                    <a:pt x="667" y="494"/>
                    <a:pt x="670" y="494"/>
                    <a:pt x="670" y="494"/>
                  </a:cubicBezTo>
                  <a:lnTo>
                    <a:pt x="670" y="494"/>
                  </a:lnTo>
                  <a:cubicBezTo>
                    <a:pt x="664" y="516"/>
                    <a:pt x="686" y="522"/>
                    <a:pt x="708" y="531"/>
                  </a:cubicBezTo>
                  <a:cubicBezTo>
                    <a:pt x="714" y="519"/>
                    <a:pt x="720" y="506"/>
                    <a:pt x="723" y="491"/>
                  </a:cubicBezTo>
                  <a:cubicBezTo>
                    <a:pt x="729" y="475"/>
                    <a:pt x="730" y="469"/>
                    <a:pt x="731" y="469"/>
                  </a:cubicBezTo>
                  <a:lnTo>
                    <a:pt x="731" y="469"/>
                  </a:lnTo>
                  <a:cubicBezTo>
                    <a:pt x="731" y="469"/>
                    <a:pt x="728" y="481"/>
                    <a:pt x="726" y="494"/>
                  </a:cubicBezTo>
                  <a:cubicBezTo>
                    <a:pt x="719" y="524"/>
                    <a:pt x="715" y="540"/>
                    <a:pt x="716" y="540"/>
                  </a:cubicBezTo>
                  <a:cubicBezTo>
                    <a:pt x="717" y="540"/>
                    <a:pt x="722" y="525"/>
                    <a:pt x="730" y="494"/>
                  </a:cubicBezTo>
                  <a:cubicBezTo>
                    <a:pt x="736" y="474"/>
                    <a:pt x="739" y="464"/>
                    <a:pt x="739" y="464"/>
                  </a:cubicBezTo>
                  <a:lnTo>
                    <a:pt x="739" y="464"/>
                  </a:lnTo>
                  <a:cubicBezTo>
                    <a:pt x="740" y="464"/>
                    <a:pt x="738" y="475"/>
                    <a:pt x="733" y="497"/>
                  </a:cubicBezTo>
                  <a:cubicBezTo>
                    <a:pt x="731" y="506"/>
                    <a:pt x="730" y="511"/>
                    <a:pt x="731" y="511"/>
                  </a:cubicBezTo>
                  <a:cubicBezTo>
                    <a:pt x="732" y="511"/>
                    <a:pt x="734" y="506"/>
                    <a:pt x="739" y="497"/>
                  </a:cubicBezTo>
                  <a:lnTo>
                    <a:pt x="739" y="497"/>
                  </a:lnTo>
                  <a:cubicBezTo>
                    <a:pt x="737" y="512"/>
                    <a:pt x="735" y="528"/>
                    <a:pt x="736" y="528"/>
                  </a:cubicBezTo>
                  <a:cubicBezTo>
                    <a:pt x="736" y="528"/>
                    <a:pt x="737" y="525"/>
                    <a:pt x="739" y="519"/>
                  </a:cubicBezTo>
                  <a:lnTo>
                    <a:pt x="739" y="519"/>
                  </a:lnTo>
                  <a:cubicBezTo>
                    <a:pt x="739" y="519"/>
                    <a:pt x="742" y="522"/>
                    <a:pt x="736" y="541"/>
                  </a:cubicBezTo>
                  <a:cubicBezTo>
                    <a:pt x="735" y="548"/>
                    <a:pt x="735" y="551"/>
                    <a:pt x="736" y="551"/>
                  </a:cubicBezTo>
                  <a:cubicBezTo>
                    <a:pt x="739" y="551"/>
                    <a:pt x="745" y="538"/>
                    <a:pt x="752" y="525"/>
                  </a:cubicBezTo>
                  <a:cubicBezTo>
                    <a:pt x="761" y="507"/>
                    <a:pt x="766" y="497"/>
                    <a:pt x="768" y="497"/>
                  </a:cubicBezTo>
                  <a:lnTo>
                    <a:pt x="768" y="497"/>
                  </a:lnTo>
                  <a:cubicBezTo>
                    <a:pt x="769" y="497"/>
                    <a:pt x="766" y="508"/>
                    <a:pt x="758" y="528"/>
                  </a:cubicBezTo>
                  <a:cubicBezTo>
                    <a:pt x="752" y="543"/>
                    <a:pt x="751" y="550"/>
                    <a:pt x="753" y="550"/>
                  </a:cubicBezTo>
                  <a:cubicBezTo>
                    <a:pt x="757" y="550"/>
                    <a:pt x="767" y="535"/>
                    <a:pt x="777" y="513"/>
                  </a:cubicBezTo>
                  <a:cubicBezTo>
                    <a:pt x="786" y="491"/>
                    <a:pt x="790" y="481"/>
                    <a:pt x="790" y="481"/>
                  </a:cubicBezTo>
                  <a:lnTo>
                    <a:pt x="790" y="481"/>
                  </a:lnTo>
                  <a:cubicBezTo>
                    <a:pt x="790" y="481"/>
                    <a:pt x="789" y="486"/>
                    <a:pt x="786" y="494"/>
                  </a:cubicBezTo>
                  <a:cubicBezTo>
                    <a:pt x="777" y="513"/>
                    <a:pt x="780" y="516"/>
                    <a:pt x="780" y="516"/>
                  </a:cubicBezTo>
                  <a:cubicBezTo>
                    <a:pt x="783" y="516"/>
                    <a:pt x="786" y="516"/>
                    <a:pt x="777" y="538"/>
                  </a:cubicBezTo>
                  <a:cubicBezTo>
                    <a:pt x="777" y="538"/>
                    <a:pt x="780" y="538"/>
                    <a:pt x="792" y="519"/>
                  </a:cubicBezTo>
                  <a:cubicBezTo>
                    <a:pt x="799" y="506"/>
                    <a:pt x="803" y="500"/>
                    <a:pt x="805" y="500"/>
                  </a:cubicBezTo>
                  <a:cubicBezTo>
                    <a:pt x="810" y="500"/>
                    <a:pt x="807" y="519"/>
                    <a:pt x="799" y="544"/>
                  </a:cubicBezTo>
                  <a:lnTo>
                    <a:pt x="811" y="528"/>
                  </a:lnTo>
                  <a:cubicBezTo>
                    <a:pt x="821" y="505"/>
                    <a:pt x="829" y="489"/>
                    <a:pt x="831" y="489"/>
                  </a:cubicBezTo>
                  <a:lnTo>
                    <a:pt x="831" y="489"/>
                  </a:lnTo>
                  <a:cubicBezTo>
                    <a:pt x="831" y="489"/>
                    <a:pt x="830" y="495"/>
                    <a:pt x="824" y="510"/>
                  </a:cubicBezTo>
                  <a:lnTo>
                    <a:pt x="814" y="531"/>
                  </a:lnTo>
                  <a:cubicBezTo>
                    <a:pt x="821" y="517"/>
                    <a:pt x="826" y="511"/>
                    <a:pt x="828" y="511"/>
                  </a:cubicBezTo>
                  <a:cubicBezTo>
                    <a:pt x="833" y="511"/>
                    <a:pt x="830" y="529"/>
                    <a:pt x="820" y="553"/>
                  </a:cubicBezTo>
                  <a:cubicBezTo>
                    <a:pt x="811" y="575"/>
                    <a:pt x="811" y="575"/>
                    <a:pt x="814" y="575"/>
                  </a:cubicBezTo>
                  <a:lnTo>
                    <a:pt x="820" y="557"/>
                  </a:lnTo>
                  <a:cubicBezTo>
                    <a:pt x="827" y="541"/>
                    <a:pt x="830" y="528"/>
                    <a:pt x="839" y="519"/>
                  </a:cubicBezTo>
                  <a:cubicBezTo>
                    <a:pt x="842" y="519"/>
                    <a:pt x="842" y="519"/>
                    <a:pt x="836" y="541"/>
                  </a:cubicBezTo>
                  <a:cubicBezTo>
                    <a:pt x="832" y="554"/>
                    <a:pt x="827" y="569"/>
                    <a:pt x="828" y="569"/>
                  </a:cubicBezTo>
                  <a:cubicBezTo>
                    <a:pt x="829" y="569"/>
                    <a:pt x="830" y="566"/>
                    <a:pt x="833" y="560"/>
                  </a:cubicBezTo>
                  <a:lnTo>
                    <a:pt x="833" y="560"/>
                  </a:lnTo>
                  <a:cubicBezTo>
                    <a:pt x="833" y="560"/>
                    <a:pt x="836" y="563"/>
                    <a:pt x="830" y="582"/>
                  </a:cubicBezTo>
                  <a:lnTo>
                    <a:pt x="839" y="588"/>
                  </a:lnTo>
                  <a:cubicBezTo>
                    <a:pt x="844" y="579"/>
                    <a:pt x="847" y="575"/>
                    <a:pt x="848" y="575"/>
                  </a:cubicBezTo>
                  <a:lnTo>
                    <a:pt x="848" y="575"/>
                  </a:lnTo>
                  <a:cubicBezTo>
                    <a:pt x="850" y="575"/>
                    <a:pt x="849" y="581"/>
                    <a:pt x="846" y="591"/>
                  </a:cubicBezTo>
                  <a:cubicBezTo>
                    <a:pt x="846" y="591"/>
                    <a:pt x="849" y="591"/>
                    <a:pt x="858" y="575"/>
                  </a:cubicBezTo>
                  <a:cubicBezTo>
                    <a:pt x="864" y="575"/>
                    <a:pt x="867" y="578"/>
                    <a:pt x="858" y="597"/>
                  </a:cubicBezTo>
                  <a:cubicBezTo>
                    <a:pt x="853" y="607"/>
                    <a:pt x="851" y="611"/>
                    <a:pt x="851" y="611"/>
                  </a:cubicBezTo>
                  <a:cubicBezTo>
                    <a:pt x="852" y="611"/>
                    <a:pt x="855" y="607"/>
                    <a:pt x="861" y="597"/>
                  </a:cubicBezTo>
                  <a:cubicBezTo>
                    <a:pt x="866" y="583"/>
                    <a:pt x="869" y="581"/>
                    <a:pt x="871" y="581"/>
                  </a:cubicBezTo>
                  <a:cubicBezTo>
                    <a:pt x="872" y="581"/>
                    <a:pt x="873" y="582"/>
                    <a:pt x="874" y="582"/>
                  </a:cubicBezTo>
                  <a:lnTo>
                    <a:pt x="877" y="585"/>
                  </a:lnTo>
                  <a:cubicBezTo>
                    <a:pt x="886" y="566"/>
                    <a:pt x="886" y="566"/>
                    <a:pt x="889" y="566"/>
                  </a:cubicBezTo>
                  <a:cubicBezTo>
                    <a:pt x="889" y="566"/>
                    <a:pt x="889" y="591"/>
                    <a:pt x="889" y="591"/>
                  </a:cubicBezTo>
                  <a:cubicBezTo>
                    <a:pt x="891" y="592"/>
                    <a:pt x="893" y="593"/>
                    <a:pt x="894" y="593"/>
                  </a:cubicBezTo>
                  <a:cubicBezTo>
                    <a:pt x="896" y="593"/>
                    <a:pt x="897" y="589"/>
                    <a:pt x="902" y="575"/>
                  </a:cubicBezTo>
                  <a:cubicBezTo>
                    <a:pt x="902" y="573"/>
                    <a:pt x="906" y="565"/>
                    <a:pt x="907" y="565"/>
                  </a:cubicBezTo>
                  <a:lnTo>
                    <a:pt x="907" y="565"/>
                  </a:lnTo>
                  <a:cubicBezTo>
                    <a:pt x="908" y="565"/>
                    <a:pt x="907" y="567"/>
                    <a:pt x="905" y="575"/>
                  </a:cubicBezTo>
                  <a:cubicBezTo>
                    <a:pt x="908" y="575"/>
                    <a:pt x="905" y="600"/>
                    <a:pt x="911" y="604"/>
                  </a:cubicBezTo>
                  <a:cubicBezTo>
                    <a:pt x="914" y="604"/>
                    <a:pt x="916" y="605"/>
                    <a:pt x="918" y="605"/>
                  </a:cubicBezTo>
                  <a:cubicBezTo>
                    <a:pt x="922" y="605"/>
                    <a:pt x="923" y="601"/>
                    <a:pt x="930" y="588"/>
                  </a:cubicBezTo>
                  <a:cubicBezTo>
                    <a:pt x="938" y="569"/>
                    <a:pt x="942" y="560"/>
                    <a:pt x="943" y="560"/>
                  </a:cubicBezTo>
                  <a:lnTo>
                    <a:pt x="943" y="560"/>
                  </a:lnTo>
                  <a:cubicBezTo>
                    <a:pt x="944" y="560"/>
                    <a:pt x="941" y="570"/>
                    <a:pt x="933" y="591"/>
                  </a:cubicBezTo>
                  <a:cubicBezTo>
                    <a:pt x="924" y="614"/>
                    <a:pt x="921" y="624"/>
                    <a:pt x="923" y="624"/>
                  </a:cubicBezTo>
                  <a:cubicBezTo>
                    <a:pt x="924" y="624"/>
                    <a:pt x="927" y="620"/>
                    <a:pt x="930" y="613"/>
                  </a:cubicBezTo>
                  <a:cubicBezTo>
                    <a:pt x="937" y="600"/>
                    <a:pt x="939" y="596"/>
                    <a:pt x="940" y="596"/>
                  </a:cubicBezTo>
                  <a:cubicBezTo>
                    <a:pt x="941" y="596"/>
                    <a:pt x="942" y="596"/>
                    <a:pt x="943" y="597"/>
                  </a:cubicBezTo>
                  <a:cubicBezTo>
                    <a:pt x="938" y="607"/>
                    <a:pt x="936" y="612"/>
                    <a:pt x="938" y="612"/>
                  </a:cubicBezTo>
                  <a:cubicBezTo>
                    <a:pt x="939" y="612"/>
                    <a:pt x="943" y="608"/>
                    <a:pt x="949" y="600"/>
                  </a:cubicBezTo>
                  <a:cubicBezTo>
                    <a:pt x="952" y="600"/>
                    <a:pt x="952" y="600"/>
                    <a:pt x="943" y="619"/>
                  </a:cubicBezTo>
                  <a:lnTo>
                    <a:pt x="946" y="622"/>
                  </a:lnTo>
                  <a:cubicBezTo>
                    <a:pt x="954" y="611"/>
                    <a:pt x="960" y="606"/>
                    <a:pt x="964" y="606"/>
                  </a:cubicBezTo>
                  <a:cubicBezTo>
                    <a:pt x="972" y="606"/>
                    <a:pt x="971" y="622"/>
                    <a:pt x="965" y="635"/>
                  </a:cubicBezTo>
                  <a:cubicBezTo>
                    <a:pt x="965" y="635"/>
                    <a:pt x="968" y="635"/>
                    <a:pt x="980" y="619"/>
                  </a:cubicBezTo>
                  <a:cubicBezTo>
                    <a:pt x="991" y="602"/>
                    <a:pt x="996" y="594"/>
                    <a:pt x="997" y="594"/>
                  </a:cubicBezTo>
                  <a:lnTo>
                    <a:pt x="997" y="594"/>
                  </a:lnTo>
                  <a:cubicBezTo>
                    <a:pt x="998" y="594"/>
                    <a:pt x="993" y="603"/>
                    <a:pt x="983" y="622"/>
                  </a:cubicBezTo>
                  <a:cubicBezTo>
                    <a:pt x="974" y="640"/>
                    <a:pt x="969" y="648"/>
                    <a:pt x="970" y="648"/>
                  </a:cubicBezTo>
                  <a:cubicBezTo>
                    <a:pt x="970" y="648"/>
                    <a:pt x="976" y="640"/>
                    <a:pt x="987" y="622"/>
                  </a:cubicBezTo>
                  <a:cubicBezTo>
                    <a:pt x="991" y="617"/>
                    <a:pt x="995" y="614"/>
                    <a:pt x="997" y="614"/>
                  </a:cubicBezTo>
                  <a:cubicBezTo>
                    <a:pt x="1002" y="614"/>
                    <a:pt x="1001" y="625"/>
                    <a:pt x="987" y="647"/>
                  </a:cubicBezTo>
                  <a:lnTo>
                    <a:pt x="965" y="685"/>
                  </a:lnTo>
                  <a:cubicBezTo>
                    <a:pt x="974" y="671"/>
                    <a:pt x="978" y="669"/>
                    <a:pt x="980" y="669"/>
                  </a:cubicBezTo>
                  <a:cubicBezTo>
                    <a:pt x="980" y="669"/>
                    <a:pt x="980" y="669"/>
                    <a:pt x="980" y="669"/>
                  </a:cubicBezTo>
                  <a:cubicBezTo>
                    <a:pt x="986" y="657"/>
                    <a:pt x="990" y="653"/>
                    <a:pt x="993" y="653"/>
                  </a:cubicBezTo>
                  <a:cubicBezTo>
                    <a:pt x="995" y="653"/>
                    <a:pt x="997" y="655"/>
                    <a:pt x="999" y="657"/>
                  </a:cubicBezTo>
                  <a:cubicBezTo>
                    <a:pt x="1002" y="657"/>
                    <a:pt x="1021" y="647"/>
                    <a:pt x="1024" y="647"/>
                  </a:cubicBezTo>
                  <a:cubicBezTo>
                    <a:pt x="1030" y="651"/>
                    <a:pt x="1037" y="657"/>
                    <a:pt x="1027" y="676"/>
                  </a:cubicBezTo>
                  <a:cubicBezTo>
                    <a:pt x="1027" y="676"/>
                    <a:pt x="1028" y="676"/>
                    <a:pt x="1028" y="676"/>
                  </a:cubicBezTo>
                  <a:cubicBezTo>
                    <a:pt x="1030" y="676"/>
                    <a:pt x="1035" y="674"/>
                    <a:pt x="1046" y="663"/>
                  </a:cubicBezTo>
                  <a:cubicBezTo>
                    <a:pt x="1052" y="656"/>
                    <a:pt x="1055" y="653"/>
                    <a:pt x="1057" y="653"/>
                  </a:cubicBezTo>
                  <a:lnTo>
                    <a:pt x="1057" y="653"/>
                  </a:lnTo>
                  <a:cubicBezTo>
                    <a:pt x="1059" y="653"/>
                    <a:pt x="1058" y="658"/>
                    <a:pt x="1052" y="666"/>
                  </a:cubicBezTo>
                  <a:lnTo>
                    <a:pt x="1052" y="669"/>
                  </a:lnTo>
                  <a:cubicBezTo>
                    <a:pt x="1064" y="658"/>
                    <a:pt x="1068" y="657"/>
                    <a:pt x="1070" y="657"/>
                  </a:cubicBezTo>
                  <a:cubicBezTo>
                    <a:pt x="1071" y="657"/>
                    <a:pt x="1071" y="657"/>
                    <a:pt x="1071" y="657"/>
                  </a:cubicBezTo>
                  <a:cubicBezTo>
                    <a:pt x="1062" y="668"/>
                    <a:pt x="1054" y="681"/>
                    <a:pt x="1057" y="681"/>
                  </a:cubicBezTo>
                  <a:cubicBezTo>
                    <a:pt x="1058" y="681"/>
                    <a:pt x="1061" y="680"/>
                    <a:pt x="1065" y="676"/>
                  </a:cubicBezTo>
                  <a:cubicBezTo>
                    <a:pt x="1071" y="665"/>
                    <a:pt x="1075" y="661"/>
                    <a:pt x="1077" y="661"/>
                  </a:cubicBezTo>
                  <a:cubicBezTo>
                    <a:pt x="1079" y="661"/>
                    <a:pt x="1080" y="662"/>
                    <a:pt x="1081" y="663"/>
                  </a:cubicBezTo>
                  <a:cubicBezTo>
                    <a:pt x="1075" y="680"/>
                    <a:pt x="1122" y="722"/>
                    <a:pt x="1143" y="722"/>
                  </a:cubicBezTo>
                  <a:cubicBezTo>
                    <a:pt x="1146" y="722"/>
                    <a:pt x="1148" y="721"/>
                    <a:pt x="1150" y="719"/>
                  </a:cubicBezTo>
                  <a:lnTo>
                    <a:pt x="1156" y="723"/>
                  </a:lnTo>
                  <a:lnTo>
                    <a:pt x="1162" y="729"/>
                  </a:lnTo>
                  <a:cubicBezTo>
                    <a:pt x="1149" y="745"/>
                    <a:pt x="1149" y="750"/>
                    <a:pt x="1154" y="750"/>
                  </a:cubicBezTo>
                  <a:cubicBezTo>
                    <a:pt x="1159" y="750"/>
                    <a:pt x="1169" y="746"/>
                    <a:pt x="1178" y="741"/>
                  </a:cubicBezTo>
                  <a:cubicBezTo>
                    <a:pt x="1187" y="730"/>
                    <a:pt x="1191" y="729"/>
                    <a:pt x="1194" y="729"/>
                  </a:cubicBezTo>
                  <a:cubicBezTo>
                    <a:pt x="1195" y="729"/>
                    <a:pt x="1196" y="729"/>
                    <a:pt x="1197" y="729"/>
                  </a:cubicBezTo>
                  <a:cubicBezTo>
                    <a:pt x="1178" y="752"/>
                    <a:pt x="1174" y="761"/>
                    <a:pt x="1178" y="761"/>
                  </a:cubicBezTo>
                  <a:cubicBezTo>
                    <a:pt x="1181" y="761"/>
                    <a:pt x="1185" y="758"/>
                    <a:pt x="1190" y="754"/>
                  </a:cubicBezTo>
                  <a:cubicBezTo>
                    <a:pt x="1204" y="739"/>
                    <a:pt x="1211" y="732"/>
                    <a:pt x="1213" y="732"/>
                  </a:cubicBezTo>
                  <a:lnTo>
                    <a:pt x="1213" y="732"/>
                  </a:lnTo>
                  <a:cubicBezTo>
                    <a:pt x="1215" y="732"/>
                    <a:pt x="1210" y="741"/>
                    <a:pt x="1197" y="757"/>
                  </a:cubicBezTo>
                  <a:cubicBezTo>
                    <a:pt x="1183" y="774"/>
                    <a:pt x="1177" y="783"/>
                    <a:pt x="1179" y="783"/>
                  </a:cubicBezTo>
                  <a:cubicBezTo>
                    <a:pt x="1181" y="783"/>
                    <a:pt x="1193" y="772"/>
                    <a:pt x="1215" y="748"/>
                  </a:cubicBezTo>
                  <a:cubicBezTo>
                    <a:pt x="1223" y="742"/>
                    <a:pt x="1227" y="739"/>
                    <a:pt x="1227" y="739"/>
                  </a:cubicBezTo>
                  <a:lnTo>
                    <a:pt x="1227" y="739"/>
                  </a:lnTo>
                  <a:cubicBezTo>
                    <a:pt x="1228" y="739"/>
                    <a:pt x="1225" y="743"/>
                    <a:pt x="1218" y="751"/>
                  </a:cubicBezTo>
                  <a:cubicBezTo>
                    <a:pt x="1203" y="772"/>
                    <a:pt x="1198" y="782"/>
                    <a:pt x="1200" y="782"/>
                  </a:cubicBezTo>
                  <a:cubicBezTo>
                    <a:pt x="1201" y="782"/>
                    <a:pt x="1204" y="779"/>
                    <a:pt x="1209" y="773"/>
                  </a:cubicBezTo>
                  <a:cubicBezTo>
                    <a:pt x="1222" y="758"/>
                    <a:pt x="1230" y="751"/>
                    <a:pt x="1232" y="751"/>
                  </a:cubicBezTo>
                  <a:lnTo>
                    <a:pt x="1232" y="751"/>
                  </a:lnTo>
                  <a:cubicBezTo>
                    <a:pt x="1234" y="751"/>
                    <a:pt x="1228" y="759"/>
                    <a:pt x="1215" y="776"/>
                  </a:cubicBezTo>
                  <a:cubicBezTo>
                    <a:pt x="1204" y="796"/>
                    <a:pt x="1198" y="805"/>
                    <a:pt x="1200" y="805"/>
                  </a:cubicBezTo>
                  <a:cubicBezTo>
                    <a:pt x="1201" y="805"/>
                    <a:pt x="1208" y="797"/>
                    <a:pt x="1222" y="782"/>
                  </a:cubicBezTo>
                  <a:cubicBezTo>
                    <a:pt x="1234" y="769"/>
                    <a:pt x="1242" y="763"/>
                    <a:pt x="1245" y="763"/>
                  </a:cubicBezTo>
                  <a:cubicBezTo>
                    <a:pt x="1249" y="763"/>
                    <a:pt x="1245" y="774"/>
                    <a:pt x="1231" y="792"/>
                  </a:cubicBezTo>
                  <a:cubicBezTo>
                    <a:pt x="1233" y="794"/>
                    <a:pt x="1228" y="804"/>
                    <a:pt x="1229" y="804"/>
                  </a:cubicBezTo>
                  <a:cubicBezTo>
                    <a:pt x="1229" y="804"/>
                    <a:pt x="1231" y="802"/>
                    <a:pt x="1234" y="798"/>
                  </a:cubicBezTo>
                  <a:lnTo>
                    <a:pt x="1234" y="798"/>
                  </a:lnTo>
                  <a:lnTo>
                    <a:pt x="1222" y="813"/>
                  </a:lnTo>
                  <a:lnTo>
                    <a:pt x="1228" y="817"/>
                  </a:lnTo>
                  <a:lnTo>
                    <a:pt x="1240" y="801"/>
                  </a:lnTo>
                  <a:lnTo>
                    <a:pt x="1240" y="801"/>
                  </a:lnTo>
                  <a:cubicBezTo>
                    <a:pt x="1244" y="804"/>
                    <a:pt x="1237" y="829"/>
                    <a:pt x="1250" y="842"/>
                  </a:cubicBezTo>
                  <a:cubicBezTo>
                    <a:pt x="1260" y="854"/>
                    <a:pt x="1266" y="860"/>
                    <a:pt x="1271" y="860"/>
                  </a:cubicBezTo>
                  <a:cubicBezTo>
                    <a:pt x="1275" y="860"/>
                    <a:pt x="1279" y="856"/>
                    <a:pt x="1284" y="848"/>
                  </a:cubicBezTo>
                  <a:cubicBezTo>
                    <a:pt x="1297" y="834"/>
                    <a:pt x="1305" y="827"/>
                    <a:pt x="1307" y="827"/>
                  </a:cubicBezTo>
                  <a:lnTo>
                    <a:pt x="1307" y="827"/>
                  </a:lnTo>
                  <a:cubicBezTo>
                    <a:pt x="1309" y="827"/>
                    <a:pt x="1303" y="837"/>
                    <a:pt x="1287" y="854"/>
                  </a:cubicBezTo>
                  <a:cubicBezTo>
                    <a:pt x="1291" y="854"/>
                    <a:pt x="1278" y="873"/>
                    <a:pt x="1281" y="876"/>
                  </a:cubicBezTo>
                  <a:cubicBezTo>
                    <a:pt x="1284" y="882"/>
                    <a:pt x="1287" y="886"/>
                    <a:pt x="1275" y="898"/>
                  </a:cubicBezTo>
                  <a:lnTo>
                    <a:pt x="1275" y="901"/>
                  </a:lnTo>
                  <a:cubicBezTo>
                    <a:pt x="1289" y="891"/>
                    <a:pt x="1298" y="887"/>
                    <a:pt x="1305" y="887"/>
                  </a:cubicBezTo>
                  <a:cubicBezTo>
                    <a:pt x="1314" y="887"/>
                    <a:pt x="1315" y="896"/>
                    <a:pt x="1309" y="907"/>
                  </a:cubicBezTo>
                  <a:cubicBezTo>
                    <a:pt x="1311" y="909"/>
                    <a:pt x="1312" y="911"/>
                    <a:pt x="1314" y="911"/>
                  </a:cubicBezTo>
                  <a:cubicBezTo>
                    <a:pt x="1317" y="911"/>
                    <a:pt x="1322" y="909"/>
                    <a:pt x="1331" y="904"/>
                  </a:cubicBezTo>
                  <a:cubicBezTo>
                    <a:pt x="1340" y="898"/>
                    <a:pt x="1345" y="895"/>
                    <a:pt x="1346" y="895"/>
                  </a:cubicBezTo>
                  <a:lnTo>
                    <a:pt x="1346" y="895"/>
                  </a:lnTo>
                  <a:cubicBezTo>
                    <a:pt x="1347" y="895"/>
                    <a:pt x="1343" y="899"/>
                    <a:pt x="1334" y="907"/>
                  </a:cubicBezTo>
                  <a:cubicBezTo>
                    <a:pt x="1324" y="918"/>
                    <a:pt x="1318" y="933"/>
                    <a:pt x="1324" y="933"/>
                  </a:cubicBezTo>
                  <a:cubicBezTo>
                    <a:pt x="1327" y="933"/>
                    <a:pt x="1334" y="929"/>
                    <a:pt x="1344" y="920"/>
                  </a:cubicBezTo>
                  <a:lnTo>
                    <a:pt x="1344" y="920"/>
                  </a:lnTo>
                  <a:lnTo>
                    <a:pt x="1331" y="936"/>
                  </a:lnTo>
                  <a:cubicBezTo>
                    <a:pt x="1326" y="941"/>
                    <a:pt x="1325" y="943"/>
                    <a:pt x="1326" y="943"/>
                  </a:cubicBezTo>
                  <a:cubicBezTo>
                    <a:pt x="1328" y="943"/>
                    <a:pt x="1340" y="935"/>
                    <a:pt x="1350" y="926"/>
                  </a:cubicBezTo>
                  <a:cubicBezTo>
                    <a:pt x="1363" y="914"/>
                    <a:pt x="1371" y="908"/>
                    <a:pt x="1372" y="908"/>
                  </a:cubicBezTo>
                  <a:lnTo>
                    <a:pt x="1372" y="908"/>
                  </a:lnTo>
                  <a:cubicBezTo>
                    <a:pt x="1374" y="908"/>
                    <a:pt x="1363" y="920"/>
                    <a:pt x="1338" y="945"/>
                  </a:cubicBezTo>
                  <a:cubicBezTo>
                    <a:pt x="1318" y="961"/>
                    <a:pt x="1311" y="968"/>
                    <a:pt x="1312" y="968"/>
                  </a:cubicBezTo>
                  <a:cubicBezTo>
                    <a:pt x="1312" y="968"/>
                    <a:pt x="1316" y="965"/>
                    <a:pt x="1322" y="961"/>
                  </a:cubicBezTo>
                  <a:cubicBezTo>
                    <a:pt x="1334" y="952"/>
                    <a:pt x="1346" y="944"/>
                    <a:pt x="1348" y="944"/>
                  </a:cubicBezTo>
                  <a:lnTo>
                    <a:pt x="1348" y="944"/>
                  </a:lnTo>
                  <a:cubicBezTo>
                    <a:pt x="1349" y="944"/>
                    <a:pt x="1348" y="946"/>
                    <a:pt x="1344" y="951"/>
                  </a:cubicBezTo>
                  <a:cubicBezTo>
                    <a:pt x="1344" y="952"/>
                    <a:pt x="1344" y="953"/>
                    <a:pt x="1345" y="953"/>
                  </a:cubicBezTo>
                  <a:cubicBezTo>
                    <a:pt x="1347" y="953"/>
                    <a:pt x="1355" y="948"/>
                    <a:pt x="1378" y="929"/>
                  </a:cubicBezTo>
                  <a:cubicBezTo>
                    <a:pt x="1388" y="920"/>
                    <a:pt x="1391" y="917"/>
                    <a:pt x="1394" y="917"/>
                  </a:cubicBezTo>
                  <a:cubicBezTo>
                    <a:pt x="1395" y="917"/>
                    <a:pt x="1396" y="919"/>
                    <a:pt x="1397" y="920"/>
                  </a:cubicBezTo>
                  <a:cubicBezTo>
                    <a:pt x="1388" y="929"/>
                    <a:pt x="1376" y="936"/>
                    <a:pt x="1363" y="945"/>
                  </a:cubicBezTo>
                  <a:lnTo>
                    <a:pt x="1363" y="945"/>
                  </a:lnTo>
                  <a:cubicBezTo>
                    <a:pt x="1363" y="944"/>
                    <a:pt x="1363" y="944"/>
                    <a:pt x="1363" y="944"/>
                  </a:cubicBezTo>
                  <a:cubicBezTo>
                    <a:pt x="1363" y="944"/>
                    <a:pt x="1363" y="944"/>
                    <a:pt x="1363" y="945"/>
                  </a:cubicBezTo>
                  <a:cubicBezTo>
                    <a:pt x="1363" y="945"/>
                    <a:pt x="1363" y="945"/>
                    <a:pt x="1363" y="945"/>
                  </a:cubicBezTo>
                  <a:lnTo>
                    <a:pt x="1363" y="945"/>
                  </a:lnTo>
                  <a:cubicBezTo>
                    <a:pt x="1364" y="946"/>
                    <a:pt x="1364" y="947"/>
                    <a:pt x="1366" y="948"/>
                  </a:cubicBezTo>
                  <a:cubicBezTo>
                    <a:pt x="1369" y="951"/>
                    <a:pt x="1356" y="967"/>
                    <a:pt x="1338" y="980"/>
                  </a:cubicBezTo>
                  <a:cubicBezTo>
                    <a:pt x="1332" y="987"/>
                    <a:pt x="1329" y="991"/>
                    <a:pt x="1330" y="991"/>
                  </a:cubicBezTo>
                  <a:cubicBezTo>
                    <a:pt x="1332" y="991"/>
                    <a:pt x="1340" y="985"/>
                    <a:pt x="1356" y="970"/>
                  </a:cubicBezTo>
                  <a:cubicBezTo>
                    <a:pt x="1378" y="951"/>
                    <a:pt x="1384" y="945"/>
                    <a:pt x="1388" y="945"/>
                  </a:cubicBezTo>
                  <a:cubicBezTo>
                    <a:pt x="1389" y="945"/>
                    <a:pt x="1390" y="946"/>
                    <a:pt x="1391" y="948"/>
                  </a:cubicBezTo>
                  <a:cubicBezTo>
                    <a:pt x="1394" y="948"/>
                    <a:pt x="1394" y="951"/>
                    <a:pt x="1378" y="964"/>
                  </a:cubicBezTo>
                  <a:cubicBezTo>
                    <a:pt x="1363" y="976"/>
                    <a:pt x="1363" y="976"/>
                    <a:pt x="1366" y="983"/>
                  </a:cubicBezTo>
                  <a:cubicBezTo>
                    <a:pt x="1366" y="983"/>
                    <a:pt x="1366" y="983"/>
                    <a:pt x="1367" y="983"/>
                  </a:cubicBezTo>
                  <a:cubicBezTo>
                    <a:pt x="1374" y="983"/>
                    <a:pt x="1424" y="953"/>
                    <a:pt x="1457" y="929"/>
                  </a:cubicBezTo>
                  <a:cubicBezTo>
                    <a:pt x="1472" y="917"/>
                    <a:pt x="1480" y="911"/>
                    <a:pt x="1480" y="911"/>
                  </a:cubicBezTo>
                  <a:lnTo>
                    <a:pt x="1480" y="911"/>
                  </a:lnTo>
                  <a:cubicBezTo>
                    <a:pt x="1481" y="911"/>
                    <a:pt x="1474" y="918"/>
                    <a:pt x="1460" y="933"/>
                  </a:cubicBezTo>
                  <a:cubicBezTo>
                    <a:pt x="1441" y="945"/>
                    <a:pt x="1444" y="948"/>
                    <a:pt x="1444" y="948"/>
                  </a:cubicBezTo>
                  <a:cubicBezTo>
                    <a:pt x="1450" y="945"/>
                    <a:pt x="1452" y="943"/>
                    <a:pt x="1453" y="943"/>
                  </a:cubicBezTo>
                  <a:lnTo>
                    <a:pt x="1453" y="943"/>
                  </a:lnTo>
                  <a:cubicBezTo>
                    <a:pt x="1455" y="943"/>
                    <a:pt x="1448" y="949"/>
                    <a:pt x="1445" y="949"/>
                  </a:cubicBezTo>
                  <a:cubicBezTo>
                    <a:pt x="1445" y="949"/>
                    <a:pt x="1444" y="949"/>
                    <a:pt x="1444" y="948"/>
                  </a:cubicBezTo>
                  <a:cubicBezTo>
                    <a:pt x="1435" y="958"/>
                    <a:pt x="1431" y="960"/>
                    <a:pt x="1429" y="960"/>
                  </a:cubicBezTo>
                  <a:cubicBezTo>
                    <a:pt x="1427" y="960"/>
                    <a:pt x="1427" y="959"/>
                    <a:pt x="1425" y="958"/>
                  </a:cubicBezTo>
                  <a:lnTo>
                    <a:pt x="1410" y="970"/>
                  </a:lnTo>
                  <a:cubicBezTo>
                    <a:pt x="1393" y="986"/>
                    <a:pt x="1385" y="993"/>
                    <a:pt x="1387" y="993"/>
                  </a:cubicBezTo>
                  <a:cubicBezTo>
                    <a:pt x="1388" y="993"/>
                    <a:pt x="1397" y="988"/>
                    <a:pt x="1413" y="976"/>
                  </a:cubicBezTo>
                  <a:cubicBezTo>
                    <a:pt x="1421" y="972"/>
                    <a:pt x="1426" y="970"/>
                    <a:pt x="1427" y="970"/>
                  </a:cubicBezTo>
                  <a:lnTo>
                    <a:pt x="1427" y="970"/>
                  </a:lnTo>
                  <a:cubicBezTo>
                    <a:pt x="1429" y="970"/>
                    <a:pt x="1425" y="974"/>
                    <a:pt x="1416" y="983"/>
                  </a:cubicBezTo>
                  <a:cubicBezTo>
                    <a:pt x="1404" y="992"/>
                    <a:pt x="1394" y="1003"/>
                    <a:pt x="1396" y="1003"/>
                  </a:cubicBezTo>
                  <a:cubicBezTo>
                    <a:pt x="1397" y="1003"/>
                    <a:pt x="1399" y="1002"/>
                    <a:pt x="1403" y="998"/>
                  </a:cubicBezTo>
                  <a:lnTo>
                    <a:pt x="1403" y="998"/>
                  </a:lnTo>
                  <a:cubicBezTo>
                    <a:pt x="1403" y="998"/>
                    <a:pt x="1406" y="1002"/>
                    <a:pt x="1391" y="1017"/>
                  </a:cubicBezTo>
                  <a:cubicBezTo>
                    <a:pt x="1392" y="1019"/>
                    <a:pt x="1393" y="1020"/>
                    <a:pt x="1395" y="1020"/>
                  </a:cubicBezTo>
                  <a:cubicBezTo>
                    <a:pt x="1398" y="1020"/>
                    <a:pt x="1402" y="1018"/>
                    <a:pt x="1413" y="1011"/>
                  </a:cubicBezTo>
                  <a:cubicBezTo>
                    <a:pt x="1423" y="1003"/>
                    <a:pt x="1427" y="1001"/>
                    <a:pt x="1429" y="1001"/>
                  </a:cubicBezTo>
                  <a:cubicBezTo>
                    <a:pt x="1430" y="1001"/>
                    <a:pt x="1431" y="1002"/>
                    <a:pt x="1432" y="1002"/>
                  </a:cubicBezTo>
                  <a:cubicBezTo>
                    <a:pt x="1432" y="1003"/>
                    <a:pt x="1432" y="1004"/>
                    <a:pt x="1434" y="1004"/>
                  </a:cubicBezTo>
                  <a:cubicBezTo>
                    <a:pt x="1437" y="1004"/>
                    <a:pt x="1442" y="1002"/>
                    <a:pt x="1450" y="995"/>
                  </a:cubicBezTo>
                  <a:cubicBezTo>
                    <a:pt x="1463" y="985"/>
                    <a:pt x="1478" y="975"/>
                    <a:pt x="1485" y="975"/>
                  </a:cubicBezTo>
                  <a:cubicBezTo>
                    <a:pt x="1486" y="975"/>
                    <a:pt x="1487" y="975"/>
                    <a:pt x="1488" y="976"/>
                  </a:cubicBezTo>
                  <a:lnTo>
                    <a:pt x="1488" y="976"/>
                  </a:lnTo>
                  <a:cubicBezTo>
                    <a:pt x="1488" y="976"/>
                    <a:pt x="1487" y="976"/>
                    <a:pt x="1487" y="976"/>
                  </a:cubicBezTo>
                  <a:cubicBezTo>
                    <a:pt x="1484" y="976"/>
                    <a:pt x="1469" y="986"/>
                    <a:pt x="1469" y="986"/>
                  </a:cubicBezTo>
                  <a:cubicBezTo>
                    <a:pt x="1469" y="986"/>
                    <a:pt x="1453" y="998"/>
                    <a:pt x="1453" y="1002"/>
                  </a:cubicBezTo>
                  <a:lnTo>
                    <a:pt x="1457" y="1005"/>
                  </a:lnTo>
                  <a:cubicBezTo>
                    <a:pt x="1466" y="995"/>
                    <a:pt x="1479" y="986"/>
                    <a:pt x="1488" y="976"/>
                  </a:cubicBezTo>
                  <a:cubicBezTo>
                    <a:pt x="1495" y="973"/>
                    <a:pt x="1499" y="971"/>
                    <a:pt x="1500" y="971"/>
                  </a:cubicBezTo>
                  <a:lnTo>
                    <a:pt x="1500" y="971"/>
                  </a:lnTo>
                  <a:cubicBezTo>
                    <a:pt x="1503" y="971"/>
                    <a:pt x="1495" y="977"/>
                    <a:pt x="1475" y="995"/>
                  </a:cubicBezTo>
                  <a:cubicBezTo>
                    <a:pt x="1460" y="1008"/>
                    <a:pt x="1460" y="1011"/>
                    <a:pt x="1463" y="1011"/>
                  </a:cubicBezTo>
                  <a:cubicBezTo>
                    <a:pt x="1463" y="1011"/>
                    <a:pt x="1463" y="1014"/>
                    <a:pt x="1447" y="1027"/>
                  </a:cubicBezTo>
                  <a:cubicBezTo>
                    <a:pt x="1442" y="1032"/>
                    <a:pt x="1441" y="1034"/>
                    <a:pt x="1442" y="1034"/>
                  </a:cubicBezTo>
                  <a:cubicBezTo>
                    <a:pt x="1444" y="1034"/>
                    <a:pt x="1456" y="1026"/>
                    <a:pt x="1466" y="1017"/>
                  </a:cubicBezTo>
                  <a:lnTo>
                    <a:pt x="1500" y="992"/>
                  </a:lnTo>
                  <a:lnTo>
                    <a:pt x="1500" y="992"/>
                  </a:lnTo>
                  <a:cubicBezTo>
                    <a:pt x="1485" y="1008"/>
                    <a:pt x="1469" y="1023"/>
                    <a:pt x="1450" y="1036"/>
                  </a:cubicBezTo>
                  <a:cubicBezTo>
                    <a:pt x="1435" y="1049"/>
                    <a:pt x="1427" y="1055"/>
                    <a:pt x="1427" y="1055"/>
                  </a:cubicBezTo>
                  <a:cubicBezTo>
                    <a:pt x="1428" y="1055"/>
                    <a:pt x="1436" y="1049"/>
                    <a:pt x="1453" y="1036"/>
                  </a:cubicBezTo>
                  <a:cubicBezTo>
                    <a:pt x="1463" y="1028"/>
                    <a:pt x="1474" y="1022"/>
                    <a:pt x="1478" y="1022"/>
                  </a:cubicBezTo>
                  <a:cubicBezTo>
                    <a:pt x="1480" y="1022"/>
                    <a:pt x="1480" y="1024"/>
                    <a:pt x="1475" y="1030"/>
                  </a:cubicBezTo>
                  <a:cubicBezTo>
                    <a:pt x="1475" y="1036"/>
                    <a:pt x="1479" y="1039"/>
                    <a:pt x="1463" y="1052"/>
                  </a:cubicBezTo>
                  <a:cubicBezTo>
                    <a:pt x="1457" y="1058"/>
                    <a:pt x="1456" y="1060"/>
                    <a:pt x="1457" y="1060"/>
                  </a:cubicBezTo>
                  <a:cubicBezTo>
                    <a:pt x="1459" y="1060"/>
                    <a:pt x="1466" y="1055"/>
                    <a:pt x="1466" y="1055"/>
                  </a:cubicBezTo>
                  <a:cubicBezTo>
                    <a:pt x="1473" y="1051"/>
                    <a:pt x="1477" y="1050"/>
                    <a:pt x="1479" y="1050"/>
                  </a:cubicBezTo>
                  <a:cubicBezTo>
                    <a:pt x="1483" y="1050"/>
                    <a:pt x="1480" y="1055"/>
                    <a:pt x="1472" y="1067"/>
                  </a:cubicBezTo>
                  <a:cubicBezTo>
                    <a:pt x="1457" y="1086"/>
                    <a:pt x="1450" y="1094"/>
                    <a:pt x="1452" y="1094"/>
                  </a:cubicBezTo>
                  <a:cubicBezTo>
                    <a:pt x="1454" y="1094"/>
                    <a:pt x="1463" y="1088"/>
                    <a:pt x="1479" y="1077"/>
                  </a:cubicBezTo>
                  <a:cubicBezTo>
                    <a:pt x="1487" y="1071"/>
                    <a:pt x="1497" y="1065"/>
                    <a:pt x="1498" y="1065"/>
                  </a:cubicBezTo>
                  <a:lnTo>
                    <a:pt x="1498" y="1065"/>
                  </a:lnTo>
                  <a:cubicBezTo>
                    <a:pt x="1499" y="1065"/>
                    <a:pt x="1494" y="1069"/>
                    <a:pt x="1479" y="1080"/>
                  </a:cubicBezTo>
                  <a:cubicBezTo>
                    <a:pt x="1473" y="1084"/>
                    <a:pt x="1472" y="1086"/>
                    <a:pt x="1473" y="1086"/>
                  </a:cubicBezTo>
                  <a:cubicBezTo>
                    <a:pt x="1476" y="1086"/>
                    <a:pt x="1488" y="1081"/>
                    <a:pt x="1500" y="1077"/>
                  </a:cubicBezTo>
                  <a:lnTo>
                    <a:pt x="1500" y="1077"/>
                  </a:lnTo>
                  <a:lnTo>
                    <a:pt x="1466" y="1102"/>
                  </a:lnTo>
                  <a:lnTo>
                    <a:pt x="1485" y="1089"/>
                  </a:lnTo>
                  <a:lnTo>
                    <a:pt x="1500" y="1077"/>
                  </a:lnTo>
                  <a:lnTo>
                    <a:pt x="1500" y="1077"/>
                  </a:lnTo>
                  <a:lnTo>
                    <a:pt x="1500" y="1077"/>
                  </a:lnTo>
                  <a:cubicBezTo>
                    <a:pt x="1519" y="1067"/>
                    <a:pt x="1557" y="1045"/>
                    <a:pt x="1573" y="1033"/>
                  </a:cubicBezTo>
                  <a:cubicBezTo>
                    <a:pt x="1591" y="1021"/>
                    <a:pt x="1600" y="1016"/>
                    <a:pt x="1602" y="1016"/>
                  </a:cubicBezTo>
                  <a:lnTo>
                    <a:pt x="1602" y="1016"/>
                  </a:lnTo>
                  <a:cubicBezTo>
                    <a:pt x="1603" y="1016"/>
                    <a:pt x="1600" y="1019"/>
                    <a:pt x="1595" y="1027"/>
                  </a:cubicBezTo>
                  <a:cubicBezTo>
                    <a:pt x="1595" y="1030"/>
                    <a:pt x="1579" y="1042"/>
                    <a:pt x="1560" y="1055"/>
                  </a:cubicBezTo>
                  <a:cubicBezTo>
                    <a:pt x="1550" y="1063"/>
                    <a:pt x="1545" y="1065"/>
                    <a:pt x="1543" y="1065"/>
                  </a:cubicBezTo>
                  <a:cubicBezTo>
                    <a:pt x="1542" y="1065"/>
                    <a:pt x="1541" y="1064"/>
                    <a:pt x="1541" y="1064"/>
                  </a:cubicBezTo>
                  <a:lnTo>
                    <a:pt x="1541" y="1061"/>
                  </a:lnTo>
                  <a:cubicBezTo>
                    <a:pt x="1522" y="1074"/>
                    <a:pt x="1507" y="1083"/>
                    <a:pt x="1507" y="1089"/>
                  </a:cubicBezTo>
                  <a:cubicBezTo>
                    <a:pt x="1498" y="1096"/>
                    <a:pt x="1495" y="1100"/>
                    <a:pt x="1497" y="1100"/>
                  </a:cubicBezTo>
                  <a:cubicBezTo>
                    <a:pt x="1499" y="1100"/>
                    <a:pt x="1503" y="1098"/>
                    <a:pt x="1510" y="1092"/>
                  </a:cubicBezTo>
                  <a:lnTo>
                    <a:pt x="1510" y="1092"/>
                  </a:lnTo>
                  <a:cubicBezTo>
                    <a:pt x="1494" y="1105"/>
                    <a:pt x="1497" y="1111"/>
                    <a:pt x="1497" y="1114"/>
                  </a:cubicBezTo>
                  <a:cubicBezTo>
                    <a:pt x="1500" y="1121"/>
                    <a:pt x="1504" y="1127"/>
                    <a:pt x="1488" y="1139"/>
                  </a:cubicBezTo>
                  <a:cubicBezTo>
                    <a:pt x="1490" y="1141"/>
                    <a:pt x="1490" y="1143"/>
                    <a:pt x="1493" y="1143"/>
                  </a:cubicBezTo>
                  <a:cubicBezTo>
                    <a:pt x="1496" y="1143"/>
                    <a:pt x="1500" y="1141"/>
                    <a:pt x="1510" y="1136"/>
                  </a:cubicBezTo>
                  <a:cubicBezTo>
                    <a:pt x="1530" y="1124"/>
                    <a:pt x="1539" y="1118"/>
                    <a:pt x="1540" y="1118"/>
                  </a:cubicBezTo>
                  <a:lnTo>
                    <a:pt x="1540" y="1118"/>
                  </a:lnTo>
                  <a:cubicBezTo>
                    <a:pt x="1541" y="1118"/>
                    <a:pt x="1537" y="1121"/>
                    <a:pt x="1529" y="1127"/>
                  </a:cubicBezTo>
                  <a:cubicBezTo>
                    <a:pt x="1500" y="1145"/>
                    <a:pt x="1493" y="1176"/>
                    <a:pt x="1512" y="1176"/>
                  </a:cubicBezTo>
                  <a:cubicBezTo>
                    <a:pt x="1517" y="1176"/>
                    <a:pt x="1522" y="1174"/>
                    <a:pt x="1529" y="1171"/>
                  </a:cubicBezTo>
                  <a:cubicBezTo>
                    <a:pt x="1529" y="1171"/>
                    <a:pt x="1529" y="1174"/>
                    <a:pt x="1529" y="1177"/>
                  </a:cubicBezTo>
                  <a:cubicBezTo>
                    <a:pt x="1516" y="1187"/>
                    <a:pt x="1518" y="1197"/>
                    <a:pt x="1529" y="1197"/>
                  </a:cubicBezTo>
                  <a:cubicBezTo>
                    <a:pt x="1532" y="1197"/>
                    <a:pt x="1535" y="1197"/>
                    <a:pt x="1538" y="1196"/>
                  </a:cubicBezTo>
                  <a:lnTo>
                    <a:pt x="1541" y="1202"/>
                  </a:lnTo>
                  <a:cubicBezTo>
                    <a:pt x="1532" y="1212"/>
                    <a:pt x="1528" y="1215"/>
                    <a:pt x="1532" y="1215"/>
                  </a:cubicBezTo>
                  <a:cubicBezTo>
                    <a:pt x="1534" y="1215"/>
                    <a:pt x="1539" y="1214"/>
                    <a:pt x="1548" y="1211"/>
                  </a:cubicBezTo>
                  <a:cubicBezTo>
                    <a:pt x="1561" y="1207"/>
                    <a:pt x="1574" y="1201"/>
                    <a:pt x="1574" y="1201"/>
                  </a:cubicBezTo>
                  <a:lnTo>
                    <a:pt x="1574" y="1201"/>
                  </a:lnTo>
                  <a:cubicBezTo>
                    <a:pt x="1574" y="1201"/>
                    <a:pt x="1572" y="1202"/>
                    <a:pt x="1566" y="1205"/>
                  </a:cubicBezTo>
                  <a:cubicBezTo>
                    <a:pt x="1548" y="1215"/>
                    <a:pt x="1551" y="1218"/>
                    <a:pt x="1554" y="1227"/>
                  </a:cubicBezTo>
                  <a:cubicBezTo>
                    <a:pt x="1555" y="1232"/>
                    <a:pt x="1556" y="1234"/>
                    <a:pt x="1558" y="1234"/>
                  </a:cubicBezTo>
                  <a:cubicBezTo>
                    <a:pt x="1561" y="1234"/>
                    <a:pt x="1566" y="1231"/>
                    <a:pt x="1576" y="1224"/>
                  </a:cubicBezTo>
                  <a:cubicBezTo>
                    <a:pt x="1598" y="1224"/>
                    <a:pt x="1579" y="1233"/>
                    <a:pt x="1560" y="1243"/>
                  </a:cubicBezTo>
                  <a:cubicBezTo>
                    <a:pt x="1541" y="1252"/>
                    <a:pt x="1532" y="1258"/>
                    <a:pt x="1535" y="1258"/>
                  </a:cubicBezTo>
                  <a:cubicBezTo>
                    <a:pt x="1537" y="1258"/>
                    <a:pt x="1552" y="1252"/>
                    <a:pt x="1582" y="1240"/>
                  </a:cubicBezTo>
                  <a:cubicBezTo>
                    <a:pt x="1601" y="1232"/>
                    <a:pt x="1611" y="1229"/>
                    <a:pt x="1614" y="1229"/>
                  </a:cubicBezTo>
                  <a:cubicBezTo>
                    <a:pt x="1617" y="1229"/>
                    <a:pt x="1613" y="1232"/>
                    <a:pt x="1604" y="1237"/>
                  </a:cubicBezTo>
                  <a:cubicBezTo>
                    <a:pt x="1593" y="1242"/>
                    <a:pt x="1587" y="1243"/>
                    <a:pt x="1584" y="1243"/>
                  </a:cubicBezTo>
                  <a:cubicBezTo>
                    <a:pt x="1582" y="1243"/>
                    <a:pt x="1582" y="1243"/>
                    <a:pt x="1582" y="1243"/>
                  </a:cubicBezTo>
                  <a:lnTo>
                    <a:pt x="1544" y="1258"/>
                  </a:lnTo>
                  <a:cubicBezTo>
                    <a:pt x="1544" y="1260"/>
                    <a:pt x="1544" y="1261"/>
                    <a:pt x="1546" y="1261"/>
                  </a:cubicBezTo>
                  <a:cubicBezTo>
                    <a:pt x="1548" y="1261"/>
                    <a:pt x="1553" y="1259"/>
                    <a:pt x="1566" y="1255"/>
                  </a:cubicBezTo>
                  <a:cubicBezTo>
                    <a:pt x="1566" y="1255"/>
                    <a:pt x="1566" y="1256"/>
                    <a:pt x="1569" y="1256"/>
                  </a:cubicBezTo>
                  <a:cubicBezTo>
                    <a:pt x="1571" y="1256"/>
                    <a:pt x="1576" y="1255"/>
                    <a:pt x="1585" y="1252"/>
                  </a:cubicBezTo>
                  <a:cubicBezTo>
                    <a:pt x="1607" y="1243"/>
                    <a:pt x="1626" y="1237"/>
                    <a:pt x="1642" y="1224"/>
                  </a:cubicBezTo>
                  <a:cubicBezTo>
                    <a:pt x="1652" y="1217"/>
                    <a:pt x="1657" y="1215"/>
                    <a:pt x="1659" y="1215"/>
                  </a:cubicBezTo>
                  <a:cubicBezTo>
                    <a:pt x="1661" y="1215"/>
                    <a:pt x="1662" y="1216"/>
                    <a:pt x="1663" y="1218"/>
                  </a:cubicBezTo>
                  <a:cubicBezTo>
                    <a:pt x="1645" y="1230"/>
                    <a:pt x="1626" y="1240"/>
                    <a:pt x="1607" y="1246"/>
                  </a:cubicBezTo>
                  <a:cubicBezTo>
                    <a:pt x="1595" y="1249"/>
                    <a:pt x="1579" y="1255"/>
                    <a:pt x="1569" y="1262"/>
                  </a:cubicBezTo>
                  <a:cubicBezTo>
                    <a:pt x="1563" y="1265"/>
                    <a:pt x="1564" y="1266"/>
                    <a:pt x="1568" y="1266"/>
                  </a:cubicBezTo>
                  <a:cubicBezTo>
                    <a:pt x="1576" y="1266"/>
                    <a:pt x="1603" y="1260"/>
                    <a:pt x="1629" y="1249"/>
                  </a:cubicBezTo>
                  <a:lnTo>
                    <a:pt x="1629" y="1249"/>
                  </a:lnTo>
                  <a:lnTo>
                    <a:pt x="1610" y="1258"/>
                  </a:lnTo>
                  <a:cubicBezTo>
                    <a:pt x="1591" y="1268"/>
                    <a:pt x="1595" y="1271"/>
                    <a:pt x="1598" y="1277"/>
                  </a:cubicBezTo>
                  <a:cubicBezTo>
                    <a:pt x="1598" y="1279"/>
                    <a:pt x="1598" y="1280"/>
                    <a:pt x="1600" y="1280"/>
                  </a:cubicBezTo>
                  <a:cubicBezTo>
                    <a:pt x="1602" y="1280"/>
                    <a:pt x="1607" y="1279"/>
                    <a:pt x="1616" y="1274"/>
                  </a:cubicBezTo>
                  <a:cubicBezTo>
                    <a:pt x="1629" y="1268"/>
                    <a:pt x="1645" y="1265"/>
                    <a:pt x="1657" y="1262"/>
                  </a:cubicBezTo>
                  <a:cubicBezTo>
                    <a:pt x="1670" y="1252"/>
                    <a:pt x="1682" y="1246"/>
                    <a:pt x="1695" y="1243"/>
                  </a:cubicBezTo>
                  <a:lnTo>
                    <a:pt x="1695" y="1243"/>
                  </a:lnTo>
                  <a:cubicBezTo>
                    <a:pt x="1682" y="1249"/>
                    <a:pt x="1670" y="1258"/>
                    <a:pt x="1660" y="1265"/>
                  </a:cubicBezTo>
                  <a:cubicBezTo>
                    <a:pt x="1623" y="1287"/>
                    <a:pt x="1604" y="1299"/>
                    <a:pt x="1610" y="1309"/>
                  </a:cubicBezTo>
                  <a:cubicBezTo>
                    <a:pt x="1610" y="1315"/>
                    <a:pt x="1613" y="1321"/>
                    <a:pt x="1595" y="1334"/>
                  </a:cubicBezTo>
                  <a:cubicBezTo>
                    <a:pt x="1595" y="1335"/>
                    <a:pt x="1595" y="1337"/>
                    <a:pt x="1598" y="1337"/>
                  </a:cubicBezTo>
                  <a:cubicBezTo>
                    <a:pt x="1602" y="1337"/>
                    <a:pt x="1607" y="1335"/>
                    <a:pt x="1616" y="1331"/>
                  </a:cubicBezTo>
                  <a:lnTo>
                    <a:pt x="1616" y="1337"/>
                  </a:lnTo>
                  <a:cubicBezTo>
                    <a:pt x="1604" y="1343"/>
                    <a:pt x="1601" y="1348"/>
                    <a:pt x="1606" y="1348"/>
                  </a:cubicBezTo>
                  <a:cubicBezTo>
                    <a:pt x="1608" y="1348"/>
                    <a:pt x="1613" y="1346"/>
                    <a:pt x="1620" y="1343"/>
                  </a:cubicBezTo>
                  <a:cubicBezTo>
                    <a:pt x="1624" y="1342"/>
                    <a:pt x="1627" y="1341"/>
                    <a:pt x="1628" y="1341"/>
                  </a:cubicBezTo>
                  <a:cubicBezTo>
                    <a:pt x="1635" y="1341"/>
                    <a:pt x="1623" y="1349"/>
                    <a:pt x="1623" y="1349"/>
                  </a:cubicBezTo>
                  <a:cubicBezTo>
                    <a:pt x="1605" y="1360"/>
                    <a:pt x="1595" y="1365"/>
                    <a:pt x="1597" y="1365"/>
                  </a:cubicBezTo>
                  <a:cubicBezTo>
                    <a:pt x="1598" y="1365"/>
                    <a:pt x="1612" y="1359"/>
                    <a:pt x="1642" y="1346"/>
                  </a:cubicBezTo>
                  <a:cubicBezTo>
                    <a:pt x="1657" y="1340"/>
                    <a:pt x="1670" y="1334"/>
                    <a:pt x="1679" y="1324"/>
                  </a:cubicBezTo>
                  <a:lnTo>
                    <a:pt x="1676" y="1315"/>
                  </a:lnTo>
                  <a:lnTo>
                    <a:pt x="1698" y="1315"/>
                  </a:lnTo>
                  <a:cubicBezTo>
                    <a:pt x="1702" y="1316"/>
                    <a:pt x="1706" y="1316"/>
                    <a:pt x="1710" y="1316"/>
                  </a:cubicBezTo>
                  <a:cubicBezTo>
                    <a:pt x="1720" y="1316"/>
                    <a:pt x="1729" y="1313"/>
                    <a:pt x="1739" y="1309"/>
                  </a:cubicBezTo>
                  <a:cubicBezTo>
                    <a:pt x="1739" y="1309"/>
                    <a:pt x="1755" y="1302"/>
                    <a:pt x="1759" y="1302"/>
                  </a:cubicBezTo>
                  <a:cubicBezTo>
                    <a:pt x="1760" y="1302"/>
                    <a:pt x="1761" y="1302"/>
                    <a:pt x="1761" y="1302"/>
                  </a:cubicBezTo>
                  <a:lnTo>
                    <a:pt x="1720" y="1318"/>
                  </a:lnTo>
                  <a:cubicBezTo>
                    <a:pt x="1701" y="1324"/>
                    <a:pt x="1682" y="1331"/>
                    <a:pt x="1663" y="1337"/>
                  </a:cubicBezTo>
                  <a:cubicBezTo>
                    <a:pt x="1634" y="1350"/>
                    <a:pt x="1618" y="1362"/>
                    <a:pt x="1625" y="1362"/>
                  </a:cubicBezTo>
                  <a:cubicBezTo>
                    <a:pt x="1627" y="1362"/>
                    <a:pt x="1634" y="1360"/>
                    <a:pt x="1645" y="1356"/>
                  </a:cubicBezTo>
                  <a:lnTo>
                    <a:pt x="1645" y="1356"/>
                  </a:lnTo>
                  <a:cubicBezTo>
                    <a:pt x="1648" y="1359"/>
                    <a:pt x="1648" y="1359"/>
                    <a:pt x="1629" y="1368"/>
                  </a:cubicBezTo>
                  <a:cubicBezTo>
                    <a:pt x="1618" y="1371"/>
                    <a:pt x="1613" y="1374"/>
                    <a:pt x="1616" y="1374"/>
                  </a:cubicBezTo>
                  <a:cubicBezTo>
                    <a:pt x="1619" y="1374"/>
                    <a:pt x="1629" y="1371"/>
                    <a:pt x="1648" y="1365"/>
                  </a:cubicBezTo>
                  <a:cubicBezTo>
                    <a:pt x="1665" y="1360"/>
                    <a:pt x="1675" y="1357"/>
                    <a:pt x="1678" y="1357"/>
                  </a:cubicBezTo>
                  <a:cubicBezTo>
                    <a:pt x="1682" y="1357"/>
                    <a:pt x="1673" y="1362"/>
                    <a:pt x="1651" y="1371"/>
                  </a:cubicBezTo>
                  <a:cubicBezTo>
                    <a:pt x="1621" y="1386"/>
                    <a:pt x="1617" y="1395"/>
                    <a:pt x="1626" y="1395"/>
                  </a:cubicBezTo>
                  <a:cubicBezTo>
                    <a:pt x="1628" y="1395"/>
                    <a:pt x="1631" y="1395"/>
                    <a:pt x="1635" y="1393"/>
                  </a:cubicBezTo>
                  <a:cubicBezTo>
                    <a:pt x="1652" y="1388"/>
                    <a:pt x="1661" y="1386"/>
                    <a:pt x="1666" y="1386"/>
                  </a:cubicBezTo>
                  <a:cubicBezTo>
                    <a:pt x="1673" y="1386"/>
                    <a:pt x="1668" y="1391"/>
                    <a:pt x="1657" y="1396"/>
                  </a:cubicBezTo>
                  <a:cubicBezTo>
                    <a:pt x="1645" y="1402"/>
                    <a:pt x="1641" y="1406"/>
                    <a:pt x="1645" y="1406"/>
                  </a:cubicBezTo>
                  <a:cubicBezTo>
                    <a:pt x="1648" y="1406"/>
                    <a:pt x="1653" y="1405"/>
                    <a:pt x="1660" y="1403"/>
                  </a:cubicBezTo>
                  <a:lnTo>
                    <a:pt x="1660" y="1403"/>
                  </a:lnTo>
                  <a:cubicBezTo>
                    <a:pt x="1645" y="1410"/>
                    <a:pt x="1627" y="1416"/>
                    <a:pt x="1634" y="1416"/>
                  </a:cubicBezTo>
                  <a:cubicBezTo>
                    <a:pt x="1635" y="1416"/>
                    <a:pt x="1638" y="1416"/>
                    <a:pt x="1642" y="1415"/>
                  </a:cubicBezTo>
                  <a:cubicBezTo>
                    <a:pt x="1642" y="1415"/>
                    <a:pt x="1642" y="1416"/>
                    <a:pt x="1643" y="1416"/>
                  </a:cubicBezTo>
                  <a:cubicBezTo>
                    <a:pt x="1645" y="1416"/>
                    <a:pt x="1649" y="1415"/>
                    <a:pt x="1660" y="1409"/>
                  </a:cubicBezTo>
                  <a:lnTo>
                    <a:pt x="1701" y="1400"/>
                  </a:lnTo>
                  <a:cubicBezTo>
                    <a:pt x="1714" y="1393"/>
                    <a:pt x="1726" y="1387"/>
                    <a:pt x="1742" y="1384"/>
                  </a:cubicBezTo>
                  <a:cubicBezTo>
                    <a:pt x="1744" y="1383"/>
                    <a:pt x="1746" y="1383"/>
                    <a:pt x="1747" y="1383"/>
                  </a:cubicBezTo>
                  <a:cubicBezTo>
                    <a:pt x="1756" y="1383"/>
                    <a:pt x="1737" y="1400"/>
                    <a:pt x="1685" y="1421"/>
                  </a:cubicBezTo>
                  <a:lnTo>
                    <a:pt x="1648" y="1437"/>
                  </a:lnTo>
                  <a:lnTo>
                    <a:pt x="1648" y="1437"/>
                  </a:lnTo>
                  <a:lnTo>
                    <a:pt x="1685" y="1425"/>
                  </a:lnTo>
                  <a:lnTo>
                    <a:pt x="1685" y="1425"/>
                  </a:lnTo>
                  <a:cubicBezTo>
                    <a:pt x="1689" y="1428"/>
                    <a:pt x="1689" y="1431"/>
                    <a:pt x="1670" y="1437"/>
                  </a:cubicBezTo>
                  <a:cubicBezTo>
                    <a:pt x="1648" y="1443"/>
                    <a:pt x="1648" y="1443"/>
                    <a:pt x="1648" y="1443"/>
                  </a:cubicBezTo>
                  <a:cubicBezTo>
                    <a:pt x="1648" y="1443"/>
                    <a:pt x="1649" y="1444"/>
                    <a:pt x="1652" y="1444"/>
                  </a:cubicBezTo>
                  <a:cubicBezTo>
                    <a:pt x="1655" y="1444"/>
                    <a:pt x="1660" y="1443"/>
                    <a:pt x="1670" y="1440"/>
                  </a:cubicBezTo>
                  <a:cubicBezTo>
                    <a:pt x="1692" y="1434"/>
                    <a:pt x="1702" y="1430"/>
                    <a:pt x="1703" y="1430"/>
                  </a:cubicBezTo>
                  <a:cubicBezTo>
                    <a:pt x="1705" y="1430"/>
                    <a:pt x="1700" y="1433"/>
                    <a:pt x="1692" y="1437"/>
                  </a:cubicBezTo>
                  <a:cubicBezTo>
                    <a:pt x="1669" y="1446"/>
                    <a:pt x="1659" y="1450"/>
                    <a:pt x="1662" y="1450"/>
                  </a:cubicBezTo>
                  <a:cubicBezTo>
                    <a:pt x="1664" y="1450"/>
                    <a:pt x="1674" y="1447"/>
                    <a:pt x="1692" y="1443"/>
                  </a:cubicBezTo>
                  <a:cubicBezTo>
                    <a:pt x="1711" y="1439"/>
                    <a:pt x="1721" y="1437"/>
                    <a:pt x="1722" y="1437"/>
                  </a:cubicBezTo>
                  <a:lnTo>
                    <a:pt x="1722" y="1437"/>
                  </a:lnTo>
                  <a:cubicBezTo>
                    <a:pt x="1724" y="1437"/>
                    <a:pt x="1713" y="1440"/>
                    <a:pt x="1692" y="1447"/>
                  </a:cubicBezTo>
                  <a:cubicBezTo>
                    <a:pt x="1679" y="1450"/>
                    <a:pt x="1667" y="1456"/>
                    <a:pt x="1654" y="1465"/>
                  </a:cubicBezTo>
                  <a:lnTo>
                    <a:pt x="1673" y="1459"/>
                  </a:lnTo>
                  <a:cubicBezTo>
                    <a:pt x="1693" y="1453"/>
                    <a:pt x="1703" y="1450"/>
                    <a:pt x="1706" y="1450"/>
                  </a:cubicBezTo>
                  <a:cubicBezTo>
                    <a:pt x="1709" y="1450"/>
                    <a:pt x="1704" y="1453"/>
                    <a:pt x="1695" y="1456"/>
                  </a:cubicBezTo>
                  <a:cubicBezTo>
                    <a:pt x="1676" y="1462"/>
                    <a:pt x="1676" y="1465"/>
                    <a:pt x="1695" y="1465"/>
                  </a:cubicBezTo>
                  <a:cubicBezTo>
                    <a:pt x="1698" y="1468"/>
                    <a:pt x="1698" y="1472"/>
                    <a:pt x="1679" y="1478"/>
                  </a:cubicBezTo>
                  <a:cubicBezTo>
                    <a:pt x="1657" y="1485"/>
                    <a:pt x="1647" y="1488"/>
                    <a:pt x="1649" y="1488"/>
                  </a:cubicBezTo>
                  <a:cubicBezTo>
                    <a:pt x="1650" y="1488"/>
                    <a:pt x="1660" y="1485"/>
                    <a:pt x="1679" y="1481"/>
                  </a:cubicBezTo>
                  <a:cubicBezTo>
                    <a:pt x="1686" y="1480"/>
                    <a:pt x="1690" y="1479"/>
                    <a:pt x="1692" y="1479"/>
                  </a:cubicBezTo>
                  <a:cubicBezTo>
                    <a:pt x="1695" y="1479"/>
                    <a:pt x="1691" y="1481"/>
                    <a:pt x="1679" y="1487"/>
                  </a:cubicBezTo>
                  <a:cubicBezTo>
                    <a:pt x="1667" y="1493"/>
                    <a:pt x="1663" y="1495"/>
                    <a:pt x="1667" y="1495"/>
                  </a:cubicBezTo>
                  <a:cubicBezTo>
                    <a:pt x="1669" y="1495"/>
                    <a:pt x="1674" y="1495"/>
                    <a:pt x="1682" y="1494"/>
                  </a:cubicBezTo>
                  <a:cubicBezTo>
                    <a:pt x="1701" y="1490"/>
                    <a:pt x="1723" y="1484"/>
                    <a:pt x="1742" y="1475"/>
                  </a:cubicBezTo>
                  <a:cubicBezTo>
                    <a:pt x="1739" y="1472"/>
                    <a:pt x="1739" y="1472"/>
                    <a:pt x="1761" y="1465"/>
                  </a:cubicBezTo>
                  <a:lnTo>
                    <a:pt x="1761" y="1472"/>
                  </a:lnTo>
                  <a:cubicBezTo>
                    <a:pt x="1761" y="1475"/>
                    <a:pt x="1764" y="1475"/>
                    <a:pt x="1783" y="1475"/>
                  </a:cubicBezTo>
                  <a:cubicBezTo>
                    <a:pt x="1804" y="1475"/>
                    <a:pt x="1845" y="1462"/>
                    <a:pt x="1823" y="1462"/>
                  </a:cubicBezTo>
                  <a:lnTo>
                    <a:pt x="1842" y="1456"/>
                  </a:lnTo>
                  <a:cubicBezTo>
                    <a:pt x="1879" y="1447"/>
                    <a:pt x="1893" y="1441"/>
                    <a:pt x="1886" y="1441"/>
                  </a:cubicBezTo>
                  <a:cubicBezTo>
                    <a:pt x="1881" y="1441"/>
                    <a:pt x="1866" y="1443"/>
                    <a:pt x="1842" y="1450"/>
                  </a:cubicBezTo>
                  <a:cubicBezTo>
                    <a:pt x="1809" y="1458"/>
                    <a:pt x="1793" y="1462"/>
                    <a:pt x="1792" y="1462"/>
                  </a:cubicBezTo>
                  <a:cubicBezTo>
                    <a:pt x="1791" y="1462"/>
                    <a:pt x="1801" y="1459"/>
                    <a:pt x="1820" y="1453"/>
                  </a:cubicBezTo>
                  <a:cubicBezTo>
                    <a:pt x="1861" y="1443"/>
                    <a:pt x="1861" y="1440"/>
                    <a:pt x="1861" y="1437"/>
                  </a:cubicBezTo>
                  <a:cubicBezTo>
                    <a:pt x="1858" y="1434"/>
                    <a:pt x="1858" y="1434"/>
                    <a:pt x="1880" y="1428"/>
                  </a:cubicBezTo>
                  <a:cubicBezTo>
                    <a:pt x="1898" y="1421"/>
                    <a:pt x="1920" y="1415"/>
                    <a:pt x="1917" y="1412"/>
                  </a:cubicBezTo>
                  <a:cubicBezTo>
                    <a:pt x="1917" y="1411"/>
                    <a:pt x="1917" y="1410"/>
                    <a:pt x="1916" y="1410"/>
                  </a:cubicBezTo>
                  <a:cubicBezTo>
                    <a:pt x="1914" y="1410"/>
                    <a:pt x="1910" y="1412"/>
                    <a:pt x="1898" y="1415"/>
                  </a:cubicBezTo>
                  <a:cubicBezTo>
                    <a:pt x="1892" y="1417"/>
                    <a:pt x="1887" y="1418"/>
                    <a:pt x="1885" y="1418"/>
                  </a:cubicBezTo>
                  <a:cubicBezTo>
                    <a:pt x="1881" y="1418"/>
                    <a:pt x="1889" y="1413"/>
                    <a:pt x="1917" y="1403"/>
                  </a:cubicBezTo>
                  <a:cubicBezTo>
                    <a:pt x="1926" y="1398"/>
                    <a:pt x="1931" y="1396"/>
                    <a:pt x="1929" y="1396"/>
                  </a:cubicBezTo>
                  <a:cubicBezTo>
                    <a:pt x="1927" y="1396"/>
                    <a:pt x="1917" y="1399"/>
                    <a:pt x="1895" y="1406"/>
                  </a:cubicBezTo>
                  <a:cubicBezTo>
                    <a:pt x="1880" y="1410"/>
                    <a:pt x="1871" y="1412"/>
                    <a:pt x="1867" y="1412"/>
                  </a:cubicBezTo>
                  <a:cubicBezTo>
                    <a:pt x="1860" y="1412"/>
                    <a:pt x="1868" y="1406"/>
                    <a:pt x="1892" y="1396"/>
                  </a:cubicBezTo>
                  <a:lnTo>
                    <a:pt x="1892" y="1390"/>
                  </a:lnTo>
                  <a:cubicBezTo>
                    <a:pt x="1892" y="1390"/>
                    <a:pt x="1891" y="1389"/>
                    <a:pt x="1890" y="1389"/>
                  </a:cubicBezTo>
                  <a:cubicBezTo>
                    <a:pt x="1884" y="1389"/>
                    <a:pt x="1867" y="1394"/>
                    <a:pt x="1851" y="1400"/>
                  </a:cubicBezTo>
                  <a:cubicBezTo>
                    <a:pt x="1830" y="1406"/>
                    <a:pt x="1820" y="1409"/>
                    <a:pt x="1818" y="1409"/>
                  </a:cubicBezTo>
                  <a:cubicBezTo>
                    <a:pt x="1816" y="1409"/>
                    <a:pt x="1821" y="1407"/>
                    <a:pt x="1830" y="1403"/>
                  </a:cubicBezTo>
                  <a:cubicBezTo>
                    <a:pt x="1845" y="1396"/>
                    <a:pt x="1858" y="1393"/>
                    <a:pt x="1870" y="1387"/>
                  </a:cubicBezTo>
                  <a:cubicBezTo>
                    <a:pt x="1889" y="1384"/>
                    <a:pt x="1889" y="1381"/>
                    <a:pt x="1889" y="1378"/>
                  </a:cubicBezTo>
                  <a:cubicBezTo>
                    <a:pt x="1889" y="1375"/>
                    <a:pt x="1888" y="1372"/>
                    <a:pt x="1881" y="1372"/>
                  </a:cubicBezTo>
                  <a:cubicBezTo>
                    <a:pt x="1877" y="1372"/>
                    <a:pt x="1873" y="1372"/>
                    <a:pt x="1867" y="1374"/>
                  </a:cubicBezTo>
                  <a:lnTo>
                    <a:pt x="1886" y="1368"/>
                  </a:lnTo>
                  <a:cubicBezTo>
                    <a:pt x="1886" y="1366"/>
                    <a:pt x="1895" y="1362"/>
                    <a:pt x="1894" y="1362"/>
                  </a:cubicBezTo>
                  <a:lnTo>
                    <a:pt x="1894" y="1362"/>
                  </a:lnTo>
                  <a:cubicBezTo>
                    <a:pt x="1894" y="1362"/>
                    <a:pt x="1892" y="1363"/>
                    <a:pt x="1886" y="1365"/>
                  </a:cubicBezTo>
                  <a:cubicBezTo>
                    <a:pt x="1886" y="1365"/>
                    <a:pt x="1886" y="1362"/>
                    <a:pt x="1905" y="1349"/>
                  </a:cubicBezTo>
                  <a:cubicBezTo>
                    <a:pt x="1910" y="1345"/>
                    <a:pt x="1909" y="1343"/>
                    <a:pt x="1903" y="1343"/>
                  </a:cubicBezTo>
                  <a:cubicBezTo>
                    <a:pt x="1893" y="1343"/>
                    <a:pt x="1867" y="1351"/>
                    <a:pt x="1842" y="1365"/>
                  </a:cubicBezTo>
                  <a:cubicBezTo>
                    <a:pt x="1842" y="1364"/>
                    <a:pt x="1842" y="1363"/>
                    <a:pt x="1842" y="1362"/>
                  </a:cubicBezTo>
                  <a:cubicBezTo>
                    <a:pt x="1842" y="1361"/>
                    <a:pt x="1841" y="1361"/>
                    <a:pt x="1840" y="1361"/>
                  </a:cubicBezTo>
                  <a:cubicBezTo>
                    <a:pt x="1834" y="1361"/>
                    <a:pt x="1820" y="1365"/>
                    <a:pt x="1820" y="1365"/>
                  </a:cubicBezTo>
                  <a:cubicBezTo>
                    <a:pt x="1812" y="1368"/>
                    <a:pt x="1808" y="1369"/>
                    <a:pt x="1805" y="1369"/>
                  </a:cubicBezTo>
                  <a:cubicBezTo>
                    <a:pt x="1801" y="1369"/>
                    <a:pt x="1800" y="1367"/>
                    <a:pt x="1798" y="1365"/>
                  </a:cubicBezTo>
                  <a:lnTo>
                    <a:pt x="1839" y="1352"/>
                  </a:lnTo>
                  <a:cubicBezTo>
                    <a:pt x="1879" y="1342"/>
                    <a:pt x="1901" y="1333"/>
                    <a:pt x="1892" y="1333"/>
                  </a:cubicBezTo>
                  <a:cubicBezTo>
                    <a:pt x="1888" y="1333"/>
                    <a:pt x="1877" y="1335"/>
                    <a:pt x="1858" y="1340"/>
                  </a:cubicBezTo>
                  <a:lnTo>
                    <a:pt x="1877" y="1334"/>
                  </a:lnTo>
                  <a:cubicBezTo>
                    <a:pt x="1898" y="1327"/>
                    <a:pt x="1895" y="1324"/>
                    <a:pt x="1877" y="1324"/>
                  </a:cubicBezTo>
                  <a:cubicBezTo>
                    <a:pt x="1855" y="1327"/>
                    <a:pt x="1833" y="1334"/>
                    <a:pt x="1814" y="1340"/>
                  </a:cubicBezTo>
                  <a:cubicBezTo>
                    <a:pt x="1804" y="1343"/>
                    <a:pt x="1800" y="1344"/>
                    <a:pt x="1797" y="1344"/>
                  </a:cubicBezTo>
                  <a:cubicBezTo>
                    <a:pt x="1795" y="1344"/>
                    <a:pt x="1795" y="1343"/>
                    <a:pt x="1795" y="1343"/>
                  </a:cubicBezTo>
                  <a:cubicBezTo>
                    <a:pt x="1792" y="1343"/>
                    <a:pt x="1792" y="1343"/>
                    <a:pt x="1814" y="1334"/>
                  </a:cubicBezTo>
                  <a:cubicBezTo>
                    <a:pt x="1837" y="1326"/>
                    <a:pt x="1846" y="1321"/>
                    <a:pt x="1840" y="1321"/>
                  </a:cubicBezTo>
                  <a:cubicBezTo>
                    <a:pt x="1836" y="1321"/>
                    <a:pt x="1826" y="1323"/>
                    <a:pt x="1811" y="1327"/>
                  </a:cubicBezTo>
                  <a:lnTo>
                    <a:pt x="1830" y="1321"/>
                  </a:lnTo>
                  <a:cubicBezTo>
                    <a:pt x="1848" y="1312"/>
                    <a:pt x="1870" y="1302"/>
                    <a:pt x="1845" y="1296"/>
                  </a:cubicBezTo>
                  <a:cubicBezTo>
                    <a:pt x="1842" y="1284"/>
                    <a:pt x="1839" y="1277"/>
                    <a:pt x="1858" y="1268"/>
                  </a:cubicBezTo>
                  <a:cubicBezTo>
                    <a:pt x="1864" y="1266"/>
                    <a:pt x="1864" y="1265"/>
                    <a:pt x="1858" y="1265"/>
                  </a:cubicBezTo>
                  <a:cubicBezTo>
                    <a:pt x="1848" y="1265"/>
                    <a:pt x="1821" y="1268"/>
                    <a:pt x="1795" y="1274"/>
                  </a:cubicBezTo>
                  <a:cubicBezTo>
                    <a:pt x="1814" y="1268"/>
                    <a:pt x="1814" y="1265"/>
                    <a:pt x="1811" y="1258"/>
                  </a:cubicBezTo>
                  <a:cubicBezTo>
                    <a:pt x="1808" y="1252"/>
                    <a:pt x="1808" y="1252"/>
                    <a:pt x="1826" y="1243"/>
                  </a:cubicBezTo>
                  <a:cubicBezTo>
                    <a:pt x="1848" y="1236"/>
                    <a:pt x="1858" y="1233"/>
                    <a:pt x="1857" y="1233"/>
                  </a:cubicBezTo>
                  <a:lnTo>
                    <a:pt x="1857" y="1233"/>
                  </a:lnTo>
                  <a:cubicBezTo>
                    <a:pt x="1855" y="1233"/>
                    <a:pt x="1845" y="1235"/>
                    <a:pt x="1826" y="1240"/>
                  </a:cubicBezTo>
                  <a:cubicBezTo>
                    <a:pt x="1816" y="1243"/>
                    <a:pt x="1810" y="1244"/>
                    <a:pt x="1806" y="1244"/>
                  </a:cubicBezTo>
                  <a:cubicBezTo>
                    <a:pt x="1796" y="1244"/>
                    <a:pt x="1814" y="1233"/>
                    <a:pt x="1842" y="1221"/>
                  </a:cubicBezTo>
                  <a:cubicBezTo>
                    <a:pt x="1861" y="1215"/>
                    <a:pt x="1861" y="1211"/>
                    <a:pt x="1858" y="1205"/>
                  </a:cubicBezTo>
                  <a:lnTo>
                    <a:pt x="1858" y="1205"/>
                  </a:lnTo>
                  <a:cubicBezTo>
                    <a:pt x="1852" y="1207"/>
                    <a:pt x="1848" y="1208"/>
                    <a:pt x="1845" y="1208"/>
                  </a:cubicBezTo>
                  <a:cubicBezTo>
                    <a:pt x="1837" y="1208"/>
                    <a:pt x="1835" y="1203"/>
                    <a:pt x="1833" y="1199"/>
                  </a:cubicBezTo>
                  <a:cubicBezTo>
                    <a:pt x="1831" y="1195"/>
                    <a:pt x="1831" y="1193"/>
                    <a:pt x="1828" y="1193"/>
                  </a:cubicBezTo>
                  <a:cubicBezTo>
                    <a:pt x="1823" y="1193"/>
                    <a:pt x="1814" y="1197"/>
                    <a:pt x="1792" y="1208"/>
                  </a:cubicBezTo>
                  <a:cubicBezTo>
                    <a:pt x="1770" y="1218"/>
                    <a:pt x="1761" y="1220"/>
                    <a:pt x="1756" y="1220"/>
                  </a:cubicBezTo>
                  <a:cubicBezTo>
                    <a:pt x="1753" y="1220"/>
                    <a:pt x="1752" y="1219"/>
                    <a:pt x="1751" y="1218"/>
                  </a:cubicBezTo>
                  <a:cubicBezTo>
                    <a:pt x="1751" y="1215"/>
                    <a:pt x="1748" y="1211"/>
                    <a:pt x="1767" y="1202"/>
                  </a:cubicBezTo>
                  <a:cubicBezTo>
                    <a:pt x="1767" y="1202"/>
                    <a:pt x="1786" y="1193"/>
                    <a:pt x="1786" y="1190"/>
                  </a:cubicBezTo>
                  <a:cubicBezTo>
                    <a:pt x="1783" y="1186"/>
                    <a:pt x="1783" y="1183"/>
                    <a:pt x="1801" y="1174"/>
                  </a:cubicBezTo>
                  <a:cubicBezTo>
                    <a:pt x="1801" y="1174"/>
                    <a:pt x="1820" y="1164"/>
                    <a:pt x="1817" y="1158"/>
                  </a:cubicBezTo>
                  <a:cubicBezTo>
                    <a:pt x="1814" y="1152"/>
                    <a:pt x="1814" y="1146"/>
                    <a:pt x="1833" y="1136"/>
                  </a:cubicBezTo>
                  <a:lnTo>
                    <a:pt x="1833" y="1136"/>
                  </a:lnTo>
                  <a:cubicBezTo>
                    <a:pt x="1830" y="1136"/>
                    <a:pt x="1830" y="1136"/>
                    <a:pt x="1811" y="1143"/>
                  </a:cubicBezTo>
                  <a:cubicBezTo>
                    <a:pt x="1801" y="1147"/>
                    <a:pt x="1791" y="1152"/>
                    <a:pt x="1786" y="1152"/>
                  </a:cubicBezTo>
                  <a:cubicBezTo>
                    <a:pt x="1782" y="1152"/>
                    <a:pt x="1781" y="1148"/>
                    <a:pt x="1789" y="1139"/>
                  </a:cubicBezTo>
                  <a:cubicBezTo>
                    <a:pt x="1787" y="1135"/>
                    <a:pt x="1785" y="1131"/>
                    <a:pt x="1779" y="1131"/>
                  </a:cubicBezTo>
                  <a:cubicBezTo>
                    <a:pt x="1775" y="1131"/>
                    <a:pt x="1771" y="1133"/>
                    <a:pt x="1764" y="1136"/>
                  </a:cubicBezTo>
                  <a:cubicBezTo>
                    <a:pt x="1761" y="1133"/>
                    <a:pt x="1761" y="1133"/>
                    <a:pt x="1779" y="1124"/>
                  </a:cubicBezTo>
                  <a:cubicBezTo>
                    <a:pt x="1804" y="1112"/>
                    <a:pt x="1811" y="1105"/>
                    <a:pt x="1803" y="1105"/>
                  </a:cubicBezTo>
                  <a:cubicBezTo>
                    <a:pt x="1799" y="1105"/>
                    <a:pt x="1790" y="1107"/>
                    <a:pt x="1776" y="1111"/>
                  </a:cubicBezTo>
                  <a:cubicBezTo>
                    <a:pt x="1768" y="1117"/>
                    <a:pt x="1763" y="1119"/>
                    <a:pt x="1762" y="1119"/>
                  </a:cubicBezTo>
                  <a:cubicBezTo>
                    <a:pt x="1760" y="1119"/>
                    <a:pt x="1764" y="1115"/>
                    <a:pt x="1773" y="1108"/>
                  </a:cubicBezTo>
                  <a:cubicBezTo>
                    <a:pt x="1773" y="1108"/>
                    <a:pt x="1773" y="1107"/>
                    <a:pt x="1770" y="1107"/>
                  </a:cubicBezTo>
                  <a:cubicBezTo>
                    <a:pt x="1768" y="1107"/>
                    <a:pt x="1762" y="1108"/>
                    <a:pt x="1751" y="1111"/>
                  </a:cubicBezTo>
                  <a:cubicBezTo>
                    <a:pt x="1743" y="1114"/>
                    <a:pt x="1739" y="1115"/>
                    <a:pt x="1737" y="1115"/>
                  </a:cubicBezTo>
                  <a:cubicBezTo>
                    <a:pt x="1735" y="1115"/>
                    <a:pt x="1739" y="1112"/>
                    <a:pt x="1748" y="1105"/>
                  </a:cubicBezTo>
                  <a:cubicBezTo>
                    <a:pt x="1767" y="1096"/>
                    <a:pt x="1767" y="1092"/>
                    <a:pt x="1764" y="1089"/>
                  </a:cubicBezTo>
                  <a:lnTo>
                    <a:pt x="1764" y="1089"/>
                  </a:lnTo>
                  <a:cubicBezTo>
                    <a:pt x="1763" y="1089"/>
                    <a:pt x="1762" y="1090"/>
                    <a:pt x="1761" y="1090"/>
                  </a:cubicBezTo>
                  <a:cubicBezTo>
                    <a:pt x="1743" y="1090"/>
                    <a:pt x="1730" y="1066"/>
                    <a:pt x="1748" y="1052"/>
                  </a:cubicBezTo>
                  <a:lnTo>
                    <a:pt x="1748" y="1052"/>
                  </a:lnTo>
                  <a:cubicBezTo>
                    <a:pt x="1726" y="1058"/>
                    <a:pt x="1726" y="1058"/>
                    <a:pt x="1726" y="1058"/>
                  </a:cubicBezTo>
                  <a:cubicBezTo>
                    <a:pt x="1741" y="1047"/>
                    <a:pt x="1746" y="1043"/>
                    <a:pt x="1744" y="1043"/>
                  </a:cubicBezTo>
                  <a:cubicBezTo>
                    <a:pt x="1741" y="1043"/>
                    <a:pt x="1726" y="1050"/>
                    <a:pt x="1704" y="1061"/>
                  </a:cubicBezTo>
                  <a:lnTo>
                    <a:pt x="1707" y="1064"/>
                  </a:lnTo>
                  <a:lnTo>
                    <a:pt x="1707" y="1067"/>
                  </a:lnTo>
                  <a:cubicBezTo>
                    <a:pt x="1694" y="1074"/>
                    <a:pt x="1685" y="1078"/>
                    <a:pt x="1682" y="1078"/>
                  </a:cubicBezTo>
                  <a:cubicBezTo>
                    <a:pt x="1677" y="1078"/>
                    <a:pt x="1688" y="1068"/>
                    <a:pt x="1723" y="1049"/>
                  </a:cubicBezTo>
                  <a:cubicBezTo>
                    <a:pt x="1742" y="1037"/>
                    <a:pt x="1750" y="1031"/>
                    <a:pt x="1748" y="1031"/>
                  </a:cubicBezTo>
                  <a:lnTo>
                    <a:pt x="1748" y="1031"/>
                  </a:lnTo>
                  <a:cubicBezTo>
                    <a:pt x="1746" y="1031"/>
                    <a:pt x="1737" y="1035"/>
                    <a:pt x="1720" y="1042"/>
                  </a:cubicBezTo>
                  <a:cubicBezTo>
                    <a:pt x="1703" y="1051"/>
                    <a:pt x="1694" y="1055"/>
                    <a:pt x="1692" y="1055"/>
                  </a:cubicBezTo>
                  <a:cubicBezTo>
                    <a:pt x="1689" y="1055"/>
                    <a:pt x="1698" y="1048"/>
                    <a:pt x="1717" y="1036"/>
                  </a:cubicBezTo>
                  <a:cubicBezTo>
                    <a:pt x="1735" y="1025"/>
                    <a:pt x="1743" y="1019"/>
                    <a:pt x="1742" y="1019"/>
                  </a:cubicBezTo>
                  <a:lnTo>
                    <a:pt x="1742" y="1019"/>
                  </a:lnTo>
                  <a:cubicBezTo>
                    <a:pt x="1741" y="1019"/>
                    <a:pt x="1732" y="1024"/>
                    <a:pt x="1714" y="1033"/>
                  </a:cubicBezTo>
                  <a:cubicBezTo>
                    <a:pt x="1676" y="1052"/>
                    <a:pt x="1652" y="1062"/>
                    <a:pt x="1647" y="1062"/>
                  </a:cubicBezTo>
                  <a:cubicBezTo>
                    <a:pt x="1642" y="1062"/>
                    <a:pt x="1654" y="1052"/>
                    <a:pt x="1689" y="1030"/>
                  </a:cubicBezTo>
                  <a:cubicBezTo>
                    <a:pt x="1726" y="1011"/>
                    <a:pt x="1742" y="995"/>
                    <a:pt x="1742" y="995"/>
                  </a:cubicBezTo>
                  <a:cubicBezTo>
                    <a:pt x="1741" y="995"/>
                    <a:pt x="1741" y="995"/>
                    <a:pt x="1740" y="995"/>
                  </a:cubicBezTo>
                  <a:cubicBezTo>
                    <a:pt x="1734" y="995"/>
                    <a:pt x="1718" y="1003"/>
                    <a:pt x="1704" y="1014"/>
                  </a:cubicBezTo>
                  <a:cubicBezTo>
                    <a:pt x="1689" y="1024"/>
                    <a:pt x="1680" y="1029"/>
                    <a:pt x="1677" y="1029"/>
                  </a:cubicBezTo>
                  <a:cubicBezTo>
                    <a:pt x="1675" y="1029"/>
                    <a:pt x="1682" y="1022"/>
                    <a:pt x="1701" y="1008"/>
                  </a:cubicBezTo>
                  <a:cubicBezTo>
                    <a:pt x="1735" y="980"/>
                    <a:pt x="1744" y="969"/>
                    <a:pt x="1735" y="969"/>
                  </a:cubicBezTo>
                  <a:cubicBezTo>
                    <a:pt x="1730" y="969"/>
                    <a:pt x="1721" y="971"/>
                    <a:pt x="1707" y="976"/>
                  </a:cubicBezTo>
                  <a:cubicBezTo>
                    <a:pt x="1694" y="981"/>
                    <a:pt x="1684" y="982"/>
                    <a:pt x="1679" y="982"/>
                  </a:cubicBezTo>
                  <a:cubicBezTo>
                    <a:pt x="1669" y="982"/>
                    <a:pt x="1676" y="975"/>
                    <a:pt x="1701" y="967"/>
                  </a:cubicBezTo>
                  <a:cubicBezTo>
                    <a:pt x="1725" y="955"/>
                    <a:pt x="1734" y="951"/>
                    <a:pt x="1732" y="951"/>
                  </a:cubicBezTo>
                  <a:lnTo>
                    <a:pt x="1732" y="951"/>
                  </a:lnTo>
                  <a:cubicBezTo>
                    <a:pt x="1731" y="951"/>
                    <a:pt x="1727" y="952"/>
                    <a:pt x="1720" y="955"/>
                  </a:cubicBezTo>
                  <a:cubicBezTo>
                    <a:pt x="1717" y="948"/>
                    <a:pt x="1714" y="945"/>
                    <a:pt x="1710" y="942"/>
                  </a:cubicBezTo>
                  <a:cubicBezTo>
                    <a:pt x="1710" y="942"/>
                    <a:pt x="1710" y="941"/>
                    <a:pt x="1710" y="941"/>
                  </a:cubicBezTo>
                  <a:cubicBezTo>
                    <a:pt x="1706" y="941"/>
                    <a:pt x="1689" y="950"/>
                    <a:pt x="1673" y="961"/>
                  </a:cubicBezTo>
                  <a:cubicBezTo>
                    <a:pt x="1697" y="941"/>
                    <a:pt x="1710" y="927"/>
                    <a:pt x="1703" y="927"/>
                  </a:cubicBezTo>
                  <a:cubicBezTo>
                    <a:pt x="1700" y="927"/>
                    <a:pt x="1694" y="930"/>
                    <a:pt x="1682" y="936"/>
                  </a:cubicBezTo>
                  <a:lnTo>
                    <a:pt x="1679" y="929"/>
                  </a:lnTo>
                  <a:cubicBezTo>
                    <a:pt x="1679" y="928"/>
                    <a:pt x="1679" y="928"/>
                    <a:pt x="1678" y="928"/>
                  </a:cubicBezTo>
                  <a:cubicBezTo>
                    <a:pt x="1677" y="928"/>
                    <a:pt x="1672" y="930"/>
                    <a:pt x="1660" y="936"/>
                  </a:cubicBezTo>
                  <a:cubicBezTo>
                    <a:pt x="1656" y="938"/>
                    <a:pt x="1653" y="939"/>
                    <a:pt x="1652" y="939"/>
                  </a:cubicBezTo>
                  <a:cubicBezTo>
                    <a:pt x="1649" y="939"/>
                    <a:pt x="1661" y="929"/>
                    <a:pt x="1673" y="917"/>
                  </a:cubicBezTo>
                  <a:cubicBezTo>
                    <a:pt x="1684" y="908"/>
                    <a:pt x="1696" y="897"/>
                    <a:pt x="1694" y="897"/>
                  </a:cubicBezTo>
                  <a:lnTo>
                    <a:pt x="1694" y="897"/>
                  </a:lnTo>
                  <a:cubicBezTo>
                    <a:pt x="1693" y="897"/>
                    <a:pt x="1690" y="898"/>
                    <a:pt x="1685" y="901"/>
                  </a:cubicBezTo>
                  <a:cubicBezTo>
                    <a:pt x="1670" y="911"/>
                    <a:pt x="1651" y="920"/>
                    <a:pt x="1632" y="929"/>
                  </a:cubicBezTo>
                  <a:cubicBezTo>
                    <a:pt x="1628" y="931"/>
                    <a:pt x="1626" y="932"/>
                    <a:pt x="1624" y="932"/>
                  </a:cubicBezTo>
                  <a:cubicBezTo>
                    <a:pt x="1620" y="932"/>
                    <a:pt x="1633" y="921"/>
                    <a:pt x="1648" y="914"/>
                  </a:cubicBezTo>
                  <a:cubicBezTo>
                    <a:pt x="1657" y="907"/>
                    <a:pt x="1670" y="898"/>
                    <a:pt x="1676" y="886"/>
                  </a:cubicBezTo>
                  <a:cubicBezTo>
                    <a:pt x="1676" y="884"/>
                    <a:pt x="1675" y="881"/>
                    <a:pt x="1672" y="881"/>
                  </a:cubicBezTo>
                  <a:cubicBezTo>
                    <a:pt x="1669" y="881"/>
                    <a:pt x="1664" y="883"/>
                    <a:pt x="1657" y="889"/>
                  </a:cubicBezTo>
                  <a:cubicBezTo>
                    <a:pt x="1652" y="892"/>
                    <a:pt x="1647" y="894"/>
                    <a:pt x="1644" y="894"/>
                  </a:cubicBezTo>
                  <a:cubicBezTo>
                    <a:pt x="1635" y="894"/>
                    <a:pt x="1633" y="884"/>
                    <a:pt x="1645" y="873"/>
                  </a:cubicBezTo>
                  <a:lnTo>
                    <a:pt x="1642" y="867"/>
                  </a:lnTo>
                  <a:cubicBezTo>
                    <a:pt x="1639" y="867"/>
                    <a:pt x="1627" y="874"/>
                    <a:pt x="1622" y="874"/>
                  </a:cubicBezTo>
                  <a:cubicBezTo>
                    <a:pt x="1621" y="874"/>
                    <a:pt x="1620" y="873"/>
                    <a:pt x="1620" y="873"/>
                  </a:cubicBezTo>
                  <a:cubicBezTo>
                    <a:pt x="1620" y="873"/>
                    <a:pt x="1619" y="873"/>
                    <a:pt x="1617" y="873"/>
                  </a:cubicBezTo>
                  <a:cubicBezTo>
                    <a:pt x="1615" y="873"/>
                    <a:pt x="1610" y="874"/>
                    <a:pt x="1601" y="879"/>
                  </a:cubicBezTo>
                  <a:cubicBezTo>
                    <a:pt x="1598" y="879"/>
                    <a:pt x="1598" y="876"/>
                    <a:pt x="1613" y="864"/>
                  </a:cubicBezTo>
                  <a:lnTo>
                    <a:pt x="1613" y="864"/>
                  </a:lnTo>
                  <a:cubicBezTo>
                    <a:pt x="1597" y="874"/>
                    <a:pt x="1589" y="879"/>
                    <a:pt x="1587" y="879"/>
                  </a:cubicBezTo>
                  <a:cubicBezTo>
                    <a:pt x="1586" y="879"/>
                    <a:pt x="1594" y="872"/>
                    <a:pt x="1610" y="857"/>
                  </a:cubicBezTo>
                  <a:cubicBezTo>
                    <a:pt x="1626" y="845"/>
                    <a:pt x="1634" y="839"/>
                    <a:pt x="1633" y="839"/>
                  </a:cubicBezTo>
                  <a:lnTo>
                    <a:pt x="1633" y="839"/>
                  </a:lnTo>
                  <a:cubicBezTo>
                    <a:pt x="1633" y="839"/>
                    <a:pt x="1624" y="845"/>
                    <a:pt x="1607" y="857"/>
                  </a:cubicBezTo>
                  <a:cubicBezTo>
                    <a:pt x="1599" y="861"/>
                    <a:pt x="1594" y="864"/>
                    <a:pt x="1593" y="864"/>
                  </a:cubicBezTo>
                  <a:cubicBezTo>
                    <a:pt x="1591" y="864"/>
                    <a:pt x="1595" y="860"/>
                    <a:pt x="1604" y="851"/>
                  </a:cubicBezTo>
                  <a:cubicBezTo>
                    <a:pt x="1614" y="844"/>
                    <a:pt x="1618" y="840"/>
                    <a:pt x="1617" y="840"/>
                  </a:cubicBezTo>
                  <a:lnTo>
                    <a:pt x="1617" y="840"/>
                  </a:lnTo>
                  <a:cubicBezTo>
                    <a:pt x="1615" y="840"/>
                    <a:pt x="1611" y="842"/>
                    <a:pt x="1604" y="848"/>
                  </a:cubicBezTo>
                  <a:cubicBezTo>
                    <a:pt x="1586" y="861"/>
                    <a:pt x="1571" y="868"/>
                    <a:pt x="1566" y="868"/>
                  </a:cubicBezTo>
                  <a:cubicBezTo>
                    <a:pt x="1561" y="868"/>
                    <a:pt x="1564" y="863"/>
                    <a:pt x="1579" y="851"/>
                  </a:cubicBezTo>
                  <a:cubicBezTo>
                    <a:pt x="1579" y="851"/>
                    <a:pt x="1579" y="851"/>
                    <a:pt x="1578" y="851"/>
                  </a:cubicBezTo>
                  <a:cubicBezTo>
                    <a:pt x="1577" y="851"/>
                    <a:pt x="1573" y="852"/>
                    <a:pt x="1560" y="860"/>
                  </a:cubicBezTo>
                  <a:cubicBezTo>
                    <a:pt x="1543" y="871"/>
                    <a:pt x="1535" y="877"/>
                    <a:pt x="1534" y="877"/>
                  </a:cubicBezTo>
                  <a:cubicBezTo>
                    <a:pt x="1534" y="877"/>
                    <a:pt x="1542" y="870"/>
                    <a:pt x="1560" y="857"/>
                  </a:cubicBezTo>
                  <a:cubicBezTo>
                    <a:pt x="1577" y="842"/>
                    <a:pt x="1584" y="834"/>
                    <a:pt x="1581" y="834"/>
                  </a:cubicBezTo>
                  <a:cubicBezTo>
                    <a:pt x="1579" y="834"/>
                    <a:pt x="1569" y="840"/>
                    <a:pt x="1554" y="851"/>
                  </a:cubicBezTo>
                  <a:cubicBezTo>
                    <a:pt x="1554" y="851"/>
                    <a:pt x="1548" y="854"/>
                    <a:pt x="1546" y="854"/>
                  </a:cubicBezTo>
                  <a:cubicBezTo>
                    <a:pt x="1544" y="854"/>
                    <a:pt x="1544" y="852"/>
                    <a:pt x="1551" y="845"/>
                  </a:cubicBezTo>
                  <a:cubicBezTo>
                    <a:pt x="1559" y="834"/>
                    <a:pt x="1565" y="817"/>
                    <a:pt x="1557" y="817"/>
                  </a:cubicBezTo>
                  <a:cubicBezTo>
                    <a:pt x="1554" y="817"/>
                    <a:pt x="1548" y="820"/>
                    <a:pt x="1538" y="829"/>
                  </a:cubicBezTo>
                  <a:lnTo>
                    <a:pt x="1535" y="826"/>
                  </a:lnTo>
                  <a:cubicBezTo>
                    <a:pt x="1542" y="815"/>
                    <a:pt x="1544" y="809"/>
                    <a:pt x="1541" y="809"/>
                  </a:cubicBezTo>
                  <a:cubicBezTo>
                    <a:pt x="1539" y="809"/>
                    <a:pt x="1535" y="812"/>
                    <a:pt x="1529" y="817"/>
                  </a:cubicBezTo>
                  <a:lnTo>
                    <a:pt x="1510" y="826"/>
                  </a:lnTo>
                  <a:cubicBezTo>
                    <a:pt x="1526" y="813"/>
                    <a:pt x="1541" y="798"/>
                    <a:pt x="1538" y="795"/>
                  </a:cubicBezTo>
                  <a:lnTo>
                    <a:pt x="1538" y="795"/>
                  </a:lnTo>
                  <a:cubicBezTo>
                    <a:pt x="1538" y="795"/>
                    <a:pt x="1538" y="795"/>
                    <a:pt x="1522" y="807"/>
                  </a:cubicBezTo>
                  <a:cubicBezTo>
                    <a:pt x="1511" y="818"/>
                    <a:pt x="1508" y="820"/>
                    <a:pt x="1506" y="820"/>
                  </a:cubicBezTo>
                  <a:cubicBezTo>
                    <a:pt x="1505" y="820"/>
                    <a:pt x="1505" y="820"/>
                    <a:pt x="1504" y="820"/>
                  </a:cubicBezTo>
                  <a:cubicBezTo>
                    <a:pt x="1500" y="817"/>
                    <a:pt x="1516" y="801"/>
                    <a:pt x="1532" y="785"/>
                  </a:cubicBezTo>
                  <a:lnTo>
                    <a:pt x="1529" y="785"/>
                  </a:lnTo>
                  <a:cubicBezTo>
                    <a:pt x="1511" y="799"/>
                    <a:pt x="1503" y="805"/>
                    <a:pt x="1503" y="805"/>
                  </a:cubicBezTo>
                  <a:cubicBezTo>
                    <a:pt x="1502" y="805"/>
                    <a:pt x="1506" y="802"/>
                    <a:pt x="1513" y="795"/>
                  </a:cubicBezTo>
                  <a:cubicBezTo>
                    <a:pt x="1526" y="779"/>
                    <a:pt x="1526" y="776"/>
                    <a:pt x="1522" y="776"/>
                  </a:cubicBezTo>
                  <a:lnTo>
                    <a:pt x="1522" y="776"/>
                  </a:lnTo>
                  <a:cubicBezTo>
                    <a:pt x="1518" y="780"/>
                    <a:pt x="1516" y="781"/>
                    <a:pt x="1516" y="781"/>
                  </a:cubicBezTo>
                  <a:cubicBezTo>
                    <a:pt x="1515" y="781"/>
                    <a:pt x="1521" y="775"/>
                    <a:pt x="1522" y="775"/>
                  </a:cubicBezTo>
                  <a:cubicBezTo>
                    <a:pt x="1522" y="775"/>
                    <a:pt x="1522" y="776"/>
                    <a:pt x="1522" y="776"/>
                  </a:cubicBezTo>
                  <a:lnTo>
                    <a:pt x="1538" y="760"/>
                  </a:lnTo>
                  <a:cubicBezTo>
                    <a:pt x="1543" y="756"/>
                    <a:pt x="1545" y="754"/>
                    <a:pt x="1545" y="754"/>
                  </a:cubicBezTo>
                  <a:lnTo>
                    <a:pt x="1545" y="754"/>
                  </a:lnTo>
                  <a:cubicBezTo>
                    <a:pt x="1544" y="754"/>
                    <a:pt x="1533" y="764"/>
                    <a:pt x="1522" y="773"/>
                  </a:cubicBezTo>
                  <a:lnTo>
                    <a:pt x="1516" y="770"/>
                  </a:lnTo>
                  <a:cubicBezTo>
                    <a:pt x="1516" y="768"/>
                    <a:pt x="1516" y="767"/>
                    <a:pt x="1514" y="767"/>
                  </a:cubicBezTo>
                  <a:cubicBezTo>
                    <a:pt x="1512" y="767"/>
                    <a:pt x="1508" y="770"/>
                    <a:pt x="1500" y="779"/>
                  </a:cubicBezTo>
                  <a:cubicBezTo>
                    <a:pt x="1485" y="795"/>
                    <a:pt x="1469" y="807"/>
                    <a:pt x="1466" y="807"/>
                  </a:cubicBezTo>
                  <a:cubicBezTo>
                    <a:pt x="1461" y="811"/>
                    <a:pt x="1460" y="812"/>
                    <a:pt x="1459" y="812"/>
                  </a:cubicBezTo>
                  <a:cubicBezTo>
                    <a:pt x="1458" y="812"/>
                    <a:pt x="1464" y="807"/>
                    <a:pt x="1466" y="807"/>
                  </a:cubicBezTo>
                  <a:cubicBezTo>
                    <a:pt x="1466" y="807"/>
                    <a:pt x="1466" y="807"/>
                    <a:pt x="1466" y="807"/>
                  </a:cubicBezTo>
                  <a:cubicBezTo>
                    <a:pt x="1482" y="792"/>
                    <a:pt x="1497" y="779"/>
                    <a:pt x="1497" y="776"/>
                  </a:cubicBezTo>
                  <a:cubicBezTo>
                    <a:pt x="1494" y="773"/>
                    <a:pt x="1510" y="760"/>
                    <a:pt x="1510" y="760"/>
                  </a:cubicBezTo>
                  <a:cubicBezTo>
                    <a:pt x="1529" y="747"/>
                    <a:pt x="1530" y="741"/>
                    <a:pt x="1524" y="741"/>
                  </a:cubicBezTo>
                  <a:cubicBezTo>
                    <a:pt x="1520" y="741"/>
                    <a:pt x="1511" y="745"/>
                    <a:pt x="1504" y="751"/>
                  </a:cubicBezTo>
                  <a:cubicBezTo>
                    <a:pt x="1488" y="762"/>
                    <a:pt x="1479" y="768"/>
                    <a:pt x="1476" y="768"/>
                  </a:cubicBezTo>
                  <a:cubicBezTo>
                    <a:pt x="1473" y="768"/>
                    <a:pt x="1480" y="760"/>
                    <a:pt x="1497" y="745"/>
                  </a:cubicBezTo>
                  <a:cubicBezTo>
                    <a:pt x="1507" y="736"/>
                    <a:pt x="1511" y="732"/>
                    <a:pt x="1509" y="732"/>
                  </a:cubicBezTo>
                  <a:lnTo>
                    <a:pt x="1509" y="732"/>
                  </a:lnTo>
                  <a:cubicBezTo>
                    <a:pt x="1506" y="732"/>
                    <a:pt x="1480" y="751"/>
                    <a:pt x="1447" y="779"/>
                  </a:cubicBezTo>
                  <a:lnTo>
                    <a:pt x="1397" y="820"/>
                  </a:lnTo>
                  <a:lnTo>
                    <a:pt x="1444" y="779"/>
                  </a:lnTo>
                  <a:cubicBezTo>
                    <a:pt x="1481" y="742"/>
                    <a:pt x="1495" y="728"/>
                    <a:pt x="1491" y="728"/>
                  </a:cubicBezTo>
                  <a:cubicBezTo>
                    <a:pt x="1489" y="728"/>
                    <a:pt x="1480" y="733"/>
                    <a:pt x="1466" y="741"/>
                  </a:cubicBezTo>
                  <a:cubicBezTo>
                    <a:pt x="1458" y="746"/>
                    <a:pt x="1453" y="748"/>
                    <a:pt x="1452" y="748"/>
                  </a:cubicBezTo>
                  <a:cubicBezTo>
                    <a:pt x="1450" y="748"/>
                    <a:pt x="1454" y="744"/>
                    <a:pt x="1463" y="735"/>
                  </a:cubicBezTo>
                  <a:cubicBezTo>
                    <a:pt x="1479" y="723"/>
                    <a:pt x="1475" y="719"/>
                    <a:pt x="1472" y="713"/>
                  </a:cubicBezTo>
                  <a:cubicBezTo>
                    <a:pt x="1469" y="710"/>
                    <a:pt x="1467" y="708"/>
                    <a:pt x="1464" y="708"/>
                  </a:cubicBezTo>
                  <a:cubicBezTo>
                    <a:pt x="1460" y="708"/>
                    <a:pt x="1456" y="711"/>
                    <a:pt x="1447" y="719"/>
                  </a:cubicBezTo>
                  <a:lnTo>
                    <a:pt x="1444" y="713"/>
                  </a:lnTo>
                  <a:cubicBezTo>
                    <a:pt x="1455" y="701"/>
                    <a:pt x="1459" y="695"/>
                    <a:pt x="1458" y="695"/>
                  </a:cubicBezTo>
                  <a:lnTo>
                    <a:pt x="1458" y="695"/>
                  </a:lnTo>
                  <a:cubicBezTo>
                    <a:pt x="1456" y="695"/>
                    <a:pt x="1442" y="707"/>
                    <a:pt x="1425" y="726"/>
                  </a:cubicBezTo>
                  <a:lnTo>
                    <a:pt x="1422" y="719"/>
                  </a:lnTo>
                  <a:lnTo>
                    <a:pt x="1438" y="707"/>
                  </a:lnTo>
                  <a:cubicBezTo>
                    <a:pt x="1450" y="691"/>
                    <a:pt x="1447" y="688"/>
                    <a:pt x="1432" y="669"/>
                  </a:cubicBezTo>
                  <a:cubicBezTo>
                    <a:pt x="1423" y="661"/>
                    <a:pt x="1418" y="656"/>
                    <a:pt x="1413" y="656"/>
                  </a:cubicBezTo>
                  <a:cubicBezTo>
                    <a:pt x="1407" y="656"/>
                    <a:pt x="1400" y="663"/>
                    <a:pt x="1385" y="679"/>
                  </a:cubicBezTo>
                  <a:cubicBezTo>
                    <a:pt x="1369" y="692"/>
                    <a:pt x="1361" y="700"/>
                    <a:pt x="1359" y="700"/>
                  </a:cubicBezTo>
                  <a:cubicBezTo>
                    <a:pt x="1358" y="700"/>
                    <a:pt x="1364" y="692"/>
                    <a:pt x="1378" y="676"/>
                  </a:cubicBezTo>
                  <a:cubicBezTo>
                    <a:pt x="1390" y="664"/>
                    <a:pt x="1400" y="652"/>
                    <a:pt x="1398" y="652"/>
                  </a:cubicBezTo>
                  <a:lnTo>
                    <a:pt x="1398" y="652"/>
                  </a:lnTo>
                  <a:cubicBezTo>
                    <a:pt x="1397" y="652"/>
                    <a:pt x="1395" y="654"/>
                    <a:pt x="1391" y="657"/>
                  </a:cubicBezTo>
                  <a:cubicBezTo>
                    <a:pt x="1391" y="657"/>
                    <a:pt x="1388" y="654"/>
                    <a:pt x="1400" y="638"/>
                  </a:cubicBezTo>
                  <a:cubicBezTo>
                    <a:pt x="1411" y="620"/>
                    <a:pt x="1412" y="613"/>
                    <a:pt x="1409" y="613"/>
                  </a:cubicBezTo>
                  <a:cubicBezTo>
                    <a:pt x="1405" y="613"/>
                    <a:pt x="1397" y="621"/>
                    <a:pt x="1391" y="629"/>
                  </a:cubicBezTo>
                  <a:cubicBezTo>
                    <a:pt x="1380" y="642"/>
                    <a:pt x="1377" y="646"/>
                    <a:pt x="1376" y="646"/>
                  </a:cubicBezTo>
                  <a:cubicBezTo>
                    <a:pt x="1376" y="646"/>
                    <a:pt x="1382" y="636"/>
                    <a:pt x="1388" y="625"/>
                  </a:cubicBezTo>
                  <a:cubicBezTo>
                    <a:pt x="1397" y="614"/>
                    <a:pt x="1406" y="601"/>
                    <a:pt x="1404" y="601"/>
                  </a:cubicBezTo>
                  <a:lnTo>
                    <a:pt x="1404" y="601"/>
                  </a:lnTo>
                  <a:cubicBezTo>
                    <a:pt x="1403" y="601"/>
                    <a:pt x="1401" y="602"/>
                    <a:pt x="1397" y="607"/>
                  </a:cubicBezTo>
                  <a:cubicBezTo>
                    <a:pt x="1390" y="612"/>
                    <a:pt x="1382" y="616"/>
                    <a:pt x="1377" y="616"/>
                  </a:cubicBezTo>
                  <a:cubicBezTo>
                    <a:pt x="1370" y="616"/>
                    <a:pt x="1368" y="609"/>
                    <a:pt x="1385" y="591"/>
                  </a:cubicBezTo>
                  <a:lnTo>
                    <a:pt x="1378" y="588"/>
                  </a:lnTo>
                  <a:cubicBezTo>
                    <a:pt x="1371" y="597"/>
                    <a:pt x="1367" y="600"/>
                    <a:pt x="1363" y="600"/>
                  </a:cubicBezTo>
                  <a:cubicBezTo>
                    <a:pt x="1361" y="600"/>
                    <a:pt x="1359" y="599"/>
                    <a:pt x="1356" y="597"/>
                  </a:cubicBezTo>
                  <a:cubicBezTo>
                    <a:pt x="1353" y="591"/>
                    <a:pt x="1350" y="591"/>
                    <a:pt x="1366" y="575"/>
                  </a:cubicBezTo>
                  <a:cubicBezTo>
                    <a:pt x="1375" y="566"/>
                    <a:pt x="1378" y="561"/>
                    <a:pt x="1375" y="561"/>
                  </a:cubicBezTo>
                  <a:cubicBezTo>
                    <a:pt x="1372" y="561"/>
                    <a:pt x="1367" y="564"/>
                    <a:pt x="1359" y="569"/>
                  </a:cubicBezTo>
                  <a:cubicBezTo>
                    <a:pt x="1356" y="569"/>
                    <a:pt x="1328" y="597"/>
                    <a:pt x="1328" y="597"/>
                  </a:cubicBezTo>
                  <a:cubicBezTo>
                    <a:pt x="1312" y="613"/>
                    <a:pt x="1297" y="625"/>
                    <a:pt x="1297" y="625"/>
                  </a:cubicBezTo>
                  <a:lnTo>
                    <a:pt x="1309" y="610"/>
                  </a:lnTo>
                  <a:lnTo>
                    <a:pt x="1334" y="575"/>
                  </a:lnTo>
                  <a:cubicBezTo>
                    <a:pt x="1334" y="575"/>
                    <a:pt x="1334" y="575"/>
                    <a:pt x="1333" y="575"/>
                  </a:cubicBezTo>
                  <a:cubicBezTo>
                    <a:pt x="1332" y="575"/>
                    <a:pt x="1328" y="577"/>
                    <a:pt x="1319" y="588"/>
                  </a:cubicBezTo>
                  <a:cubicBezTo>
                    <a:pt x="1328" y="569"/>
                    <a:pt x="1328" y="569"/>
                    <a:pt x="1322" y="566"/>
                  </a:cubicBezTo>
                  <a:cubicBezTo>
                    <a:pt x="1320" y="563"/>
                    <a:pt x="1319" y="561"/>
                    <a:pt x="1316" y="561"/>
                  </a:cubicBezTo>
                  <a:cubicBezTo>
                    <a:pt x="1313" y="561"/>
                    <a:pt x="1308" y="564"/>
                    <a:pt x="1300" y="572"/>
                  </a:cubicBezTo>
                  <a:cubicBezTo>
                    <a:pt x="1313" y="551"/>
                    <a:pt x="1314" y="539"/>
                    <a:pt x="1306" y="539"/>
                  </a:cubicBezTo>
                  <a:cubicBezTo>
                    <a:pt x="1301" y="539"/>
                    <a:pt x="1292" y="544"/>
                    <a:pt x="1281" y="557"/>
                  </a:cubicBezTo>
                  <a:cubicBezTo>
                    <a:pt x="1275" y="564"/>
                    <a:pt x="1271" y="568"/>
                    <a:pt x="1270" y="568"/>
                  </a:cubicBezTo>
                  <a:cubicBezTo>
                    <a:pt x="1269" y="568"/>
                    <a:pt x="1271" y="563"/>
                    <a:pt x="1278" y="553"/>
                  </a:cubicBezTo>
                  <a:cubicBezTo>
                    <a:pt x="1283" y="543"/>
                    <a:pt x="1286" y="538"/>
                    <a:pt x="1284" y="538"/>
                  </a:cubicBezTo>
                  <a:lnTo>
                    <a:pt x="1284" y="538"/>
                  </a:lnTo>
                  <a:cubicBezTo>
                    <a:pt x="1283" y="538"/>
                    <a:pt x="1279" y="541"/>
                    <a:pt x="1272" y="547"/>
                  </a:cubicBezTo>
                  <a:cubicBezTo>
                    <a:pt x="1268" y="551"/>
                    <a:pt x="1265" y="553"/>
                    <a:pt x="1265" y="553"/>
                  </a:cubicBezTo>
                  <a:cubicBezTo>
                    <a:pt x="1262" y="553"/>
                    <a:pt x="1271" y="539"/>
                    <a:pt x="1278" y="525"/>
                  </a:cubicBezTo>
                  <a:cubicBezTo>
                    <a:pt x="1292" y="503"/>
                    <a:pt x="1296" y="494"/>
                    <a:pt x="1294" y="494"/>
                  </a:cubicBezTo>
                  <a:lnTo>
                    <a:pt x="1294" y="494"/>
                  </a:lnTo>
                  <a:cubicBezTo>
                    <a:pt x="1292" y="494"/>
                    <a:pt x="1289" y="497"/>
                    <a:pt x="1284" y="503"/>
                  </a:cubicBezTo>
                  <a:cubicBezTo>
                    <a:pt x="1272" y="512"/>
                    <a:pt x="1266" y="513"/>
                    <a:pt x="1263" y="513"/>
                  </a:cubicBezTo>
                  <a:cubicBezTo>
                    <a:pt x="1261" y="513"/>
                    <a:pt x="1260" y="513"/>
                    <a:pt x="1259" y="513"/>
                  </a:cubicBezTo>
                  <a:cubicBezTo>
                    <a:pt x="1244" y="525"/>
                    <a:pt x="1240" y="522"/>
                    <a:pt x="1231" y="541"/>
                  </a:cubicBezTo>
                  <a:cubicBezTo>
                    <a:pt x="1225" y="553"/>
                    <a:pt x="1215" y="563"/>
                    <a:pt x="1206" y="575"/>
                  </a:cubicBezTo>
                  <a:cubicBezTo>
                    <a:pt x="1201" y="579"/>
                    <a:pt x="1198" y="580"/>
                    <a:pt x="1197" y="580"/>
                  </a:cubicBezTo>
                  <a:cubicBezTo>
                    <a:pt x="1193" y="580"/>
                    <a:pt x="1199" y="572"/>
                    <a:pt x="1202" y="572"/>
                  </a:cubicBezTo>
                  <a:cubicBezTo>
                    <a:pt x="1202" y="572"/>
                    <a:pt x="1203" y="572"/>
                    <a:pt x="1203" y="572"/>
                  </a:cubicBezTo>
                  <a:cubicBezTo>
                    <a:pt x="1218" y="560"/>
                    <a:pt x="1218" y="557"/>
                    <a:pt x="1228" y="538"/>
                  </a:cubicBezTo>
                  <a:cubicBezTo>
                    <a:pt x="1237" y="519"/>
                    <a:pt x="1231" y="516"/>
                    <a:pt x="1231" y="513"/>
                  </a:cubicBezTo>
                  <a:cubicBezTo>
                    <a:pt x="1228" y="513"/>
                    <a:pt x="1222" y="510"/>
                    <a:pt x="1222" y="506"/>
                  </a:cubicBezTo>
                  <a:cubicBezTo>
                    <a:pt x="1223" y="494"/>
                    <a:pt x="1223" y="488"/>
                    <a:pt x="1221" y="488"/>
                  </a:cubicBezTo>
                  <a:cubicBezTo>
                    <a:pt x="1219" y="488"/>
                    <a:pt x="1216" y="492"/>
                    <a:pt x="1212" y="500"/>
                  </a:cubicBezTo>
                  <a:cubicBezTo>
                    <a:pt x="1200" y="516"/>
                    <a:pt x="1206" y="510"/>
                    <a:pt x="1200" y="519"/>
                  </a:cubicBezTo>
                  <a:cubicBezTo>
                    <a:pt x="1214" y="495"/>
                    <a:pt x="1207" y="478"/>
                    <a:pt x="1194" y="478"/>
                  </a:cubicBezTo>
                  <a:cubicBezTo>
                    <a:pt x="1186" y="478"/>
                    <a:pt x="1177" y="483"/>
                    <a:pt x="1168" y="494"/>
                  </a:cubicBezTo>
                  <a:lnTo>
                    <a:pt x="1181" y="478"/>
                  </a:lnTo>
                  <a:cubicBezTo>
                    <a:pt x="1193" y="459"/>
                    <a:pt x="1190" y="459"/>
                    <a:pt x="1184" y="456"/>
                  </a:cubicBezTo>
                  <a:cubicBezTo>
                    <a:pt x="1184" y="456"/>
                    <a:pt x="1183" y="456"/>
                    <a:pt x="1182" y="456"/>
                  </a:cubicBezTo>
                  <a:cubicBezTo>
                    <a:pt x="1178" y="456"/>
                    <a:pt x="1168" y="461"/>
                    <a:pt x="1161" y="461"/>
                  </a:cubicBezTo>
                  <a:cubicBezTo>
                    <a:pt x="1159" y="461"/>
                    <a:pt x="1157" y="461"/>
                    <a:pt x="1156" y="459"/>
                  </a:cubicBezTo>
                  <a:cubicBezTo>
                    <a:pt x="1150" y="456"/>
                    <a:pt x="1145" y="453"/>
                    <a:pt x="1141" y="453"/>
                  </a:cubicBezTo>
                  <a:cubicBezTo>
                    <a:pt x="1136" y="453"/>
                    <a:pt x="1132" y="456"/>
                    <a:pt x="1128" y="466"/>
                  </a:cubicBezTo>
                  <a:cubicBezTo>
                    <a:pt x="1124" y="466"/>
                    <a:pt x="1124" y="466"/>
                    <a:pt x="1134" y="447"/>
                  </a:cubicBezTo>
                  <a:cubicBezTo>
                    <a:pt x="1150" y="431"/>
                    <a:pt x="1146" y="428"/>
                    <a:pt x="1143" y="428"/>
                  </a:cubicBezTo>
                  <a:cubicBezTo>
                    <a:pt x="1143" y="428"/>
                    <a:pt x="1143" y="428"/>
                    <a:pt x="1142" y="428"/>
                  </a:cubicBezTo>
                  <a:cubicBezTo>
                    <a:pt x="1139" y="428"/>
                    <a:pt x="1130" y="445"/>
                    <a:pt x="1121" y="462"/>
                  </a:cubicBezTo>
                  <a:cubicBezTo>
                    <a:pt x="1116" y="470"/>
                    <a:pt x="1112" y="474"/>
                    <a:pt x="1110" y="474"/>
                  </a:cubicBezTo>
                  <a:cubicBezTo>
                    <a:pt x="1108" y="474"/>
                    <a:pt x="1109" y="468"/>
                    <a:pt x="1112" y="456"/>
                  </a:cubicBezTo>
                  <a:cubicBezTo>
                    <a:pt x="1116" y="443"/>
                    <a:pt x="1114" y="435"/>
                    <a:pt x="1108" y="435"/>
                  </a:cubicBezTo>
                  <a:cubicBezTo>
                    <a:pt x="1104" y="435"/>
                    <a:pt x="1099" y="438"/>
                    <a:pt x="1093" y="444"/>
                  </a:cubicBezTo>
                  <a:cubicBezTo>
                    <a:pt x="1090" y="444"/>
                    <a:pt x="1087" y="441"/>
                    <a:pt x="1099" y="422"/>
                  </a:cubicBezTo>
                  <a:cubicBezTo>
                    <a:pt x="1103" y="410"/>
                    <a:pt x="1107" y="397"/>
                    <a:pt x="1104" y="397"/>
                  </a:cubicBezTo>
                  <a:cubicBezTo>
                    <a:pt x="1101" y="397"/>
                    <a:pt x="1096" y="402"/>
                    <a:pt x="1087" y="415"/>
                  </a:cubicBezTo>
                  <a:cubicBezTo>
                    <a:pt x="1084" y="412"/>
                    <a:pt x="1084" y="412"/>
                    <a:pt x="1093" y="397"/>
                  </a:cubicBezTo>
                  <a:cubicBezTo>
                    <a:pt x="1099" y="384"/>
                    <a:pt x="1104" y="372"/>
                    <a:pt x="1103" y="372"/>
                  </a:cubicBezTo>
                  <a:lnTo>
                    <a:pt x="1103" y="372"/>
                  </a:lnTo>
                  <a:cubicBezTo>
                    <a:pt x="1103" y="372"/>
                    <a:pt x="1099" y="378"/>
                    <a:pt x="1090" y="394"/>
                  </a:cubicBezTo>
                  <a:cubicBezTo>
                    <a:pt x="1084" y="398"/>
                    <a:pt x="1079" y="401"/>
                    <a:pt x="1075" y="401"/>
                  </a:cubicBezTo>
                  <a:cubicBezTo>
                    <a:pt x="1069" y="401"/>
                    <a:pt x="1067" y="395"/>
                    <a:pt x="1071" y="381"/>
                  </a:cubicBezTo>
                  <a:cubicBezTo>
                    <a:pt x="1070" y="381"/>
                    <a:pt x="1070" y="381"/>
                    <a:pt x="1069" y="381"/>
                  </a:cubicBezTo>
                  <a:cubicBezTo>
                    <a:pt x="1066" y="381"/>
                    <a:pt x="1063" y="383"/>
                    <a:pt x="1055" y="397"/>
                  </a:cubicBezTo>
                  <a:lnTo>
                    <a:pt x="1046" y="415"/>
                  </a:lnTo>
                  <a:cubicBezTo>
                    <a:pt x="1054" y="396"/>
                    <a:pt x="1058" y="387"/>
                    <a:pt x="1057" y="387"/>
                  </a:cubicBezTo>
                  <a:lnTo>
                    <a:pt x="1057" y="387"/>
                  </a:lnTo>
                  <a:cubicBezTo>
                    <a:pt x="1057" y="387"/>
                    <a:pt x="1052" y="395"/>
                    <a:pt x="1043" y="412"/>
                  </a:cubicBezTo>
                  <a:cubicBezTo>
                    <a:pt x="1038" y="421"/>
                    <a:pt x="1035" y="425"/>
                    <a:pt x="1034" y="425"/>
                  </a:cubicBezTo>
                  <a:cubicBezTo>
                    <a:pt x="1033" y="425"/>
                    <a:pt x="1035" y="421"/>
                    <a:pt x="1040" y="412"/>
                  </a:cubicBezTo>
                  <a:cubicBezTo>
                    <a:pt x="1046" y="390"/>
                    <a:pt x="1043" y="390"/>
                    <a:pt x="1043" y="390"/>
                  </a:cubicBezTo>
                  <a:cubicBezTo>
                    <a:pt x="1043" y="390"/>
                    <a:pt x="1042" y="390"/>
                    <a:pt x="1041" y="390"/>
                  </a:cubicBezTo>
                  <a:cubicBezTo>
                    <a:pt x="1036" y="390"/>
                    <a:pt x="1024" y="395"/>
                    <a:pt x="1014" y="395"/>
                  </a:cubicBezTo>
                  <a:cubicBezTo>
                    <a:pt x="1011" y="395"/>
                    <a:pt x="1008" y="395"/>
                    <a:pt x="1005" y="394"/>
                  </a:cubicBezTo>
                  <a:cubicBezTo>
                    <a:pt x="996" y="387"/>
                    <a:pt x="989" y="383"/>
                    <a:pt x="983" y="383"/>
                  </a:cubicBezTo>
                  <a:cubicBezTo>
                    <a:pt x="978" y="383"/>
                    <a:pt x="974" y="387"/>
                    <a:pt x="971" y="397"/>
                  </a:cubicBezTo>
                  <a:cubicBezTo>
                    <a:pt x="965" y="406"/>
                    <a:pt x="962" y="410"/>
                    <a:pt x="961" y="410"/>
                  </a:cubicBezTo>
                  <a:cubicBezTo>
                    <a:pt x="960" y="410"/>
                    <a:pt x="961" y="405"/>
                    <a:pt x="965" y="394"/>
                  </a:cubicBezTo>
                  <a:cubicBezTo>
                    <a:pt x="971" y="375"/>
                    <a:pt x="968" y="372"/>
                    <a:pt x="965" y="372"/>
                  </a:cubicBezTo>
                  <a:cubicBezTo>
                    <a:pt x="961" y="368"/>
                    <a:pt x="961" y="368"/>
                    <a:pt x="968" y="350"/>
                  </a:cubicBezTo>
                  <a:lnTo>
                    <a:pt x="968" y="350"/>
                  </a:lnTo>
                  <a:cubicBezTo>
                    <a:pt x="961" y="363"/>
                    <a:pt x="959" y="367"/>
                    <a:pt x="957" y="367"/>
                  </a:cubicBezTo>
                  <a:cubicBezTo>
                    <a:pt x="957" y="367"/>
                    <a:pt x="956" y="366"/>
                    <a:pt x="955" y="365"/>
                  </a:cubicBezTo>
                  <a:cubicBezTo>
                    <a:pt x="960" y="356"/>
                    <a:pt x="962" y="351"/>
                    <a:pt x="960" y="351"/>
                  </a:cubicBezTo>
                  <a:lnTo>
                    <a:pt x="960" y="351"/>
                  </a:lnTo>
                  <a:cubicBezTo>
                    <a:pt x="959" y="351"/>
                    <a:pt x="955" y="355"/>
                    <a:pt x="949" y="362"/>
                  </a:cubicBezTo>
                  <a:cubicBezTo>
                    <a:pt x="940" y="381"/>
                    <a:pt x="935" y="390"/>
                    <a:pt x="934" y="390"/>
                  </a:cubicBezTo>
                  <a:cubicBezTo>
                    <a:pt x="934" y="390"/>
                    <a:pt x="938" y="381"/>
                    <a:pt x="946" y="362"/>
                  </a:cubicBezTo>
                  <a:cubicBezTo>
                    <a:pt x="953" y="348"/>
                    <a:pt x="955" y="333"/>
                    <a:pt x="953" y="333"/>
                  </a:cubicBezTo>
                  <a:lnTo>
                    <a:pt x="953" y="333"/>
                  </a:lnTo>
                  <a:cubicBezTo>
                    <a:pt x="952" y="333"/>
                    <a:pt x="951" y="335"/>
                    <a:pt x="949" y="340"/>
                  </a:cubicBezTo>
                  <a:cubicBezTo>
                    <a:pt x="943" y="359"/>
                    <a:pt x="936" y="356"/>
                    <a:pt x="927" y="375"/>
                  </a:cubicBezTo>
                  <a:cubicBezTo>
                    <a:pt x="924" y="375"/>
                    <a:pt x="921" y="372"/>
                    <a:pt x="930" y="353"/>
                  </a:cubicBezTo>
                  <a:cubicBezTo>
                    <a:pt x="931" y="346"/>
                    <a:pt x="930" y="343"/>
                    <a:pt x="926" y="343"/>
                  </a:cubicBezTo>
                  <a:cubicBezTo>
                    <a:pt x="921" y="343"/>
                    <a:pt x="910" y="352"/>
                    <a:pt x="902" y="362"/>
                  </a:cubicBezTo>
                  <a:cubicBezTo>
                    <a:pt x="908" y="343"/>
                    <a:pt x="905" y="340"/>
                    <a:pt x="902" y="340"/>
                  </a:cubicBezTo>
                  <a:cubicBezTo>
                    <a:pt x="899" y="346"/>
                    <a:pt x="898" y="348"/>
                    <a:pt x="897" y="348"/>
                  </a:cubicBezTo>
                  <a:cubicBezTo>
                    <a:pt x="896" y="348"/>
                    <a:pt x="902" y="335"/>
                    <a:pt x="908" y="321"/>
                  </a:cubicBezTo>
                  <a:cubicBezTo>
                    <a:pt x="918" y="303"/>
                    <a:pt x="914" y="300"/>
                    <a:pt x="911" y="300"/>
                  </a:cubicBezTo>
                  <a:lnTo>
                    <a:pt x="911" y="300"/>
                  </a:lnTo>
                  <a:cubicBezTo>
                    <a:pt x="904" y="309"/>
                    <a:pt x="898" y="312"/>
                    <a:pt x="892" y="312"/>
                  </a:cubicBezTo>
                  <a:cubicBezTo>
                    <a:pt x="888" y="312"/>
                    <a:pt x="884" y="310"/>
                    <a:pt x="880" y="309"/>
                  </a:cubicBezTo>
                  <a:cubicBezTo>
                    <a:pt x="878" y="308"/>
                    <a:pt x="877" y="308"/>
                    <a:pt x="875" y="308"/>
                  </a:cubicBezTo>
                  <a:cubicBezTo>
                    <a:pt x="865" y="308"/>
                    <a:pt x="856" y="326"/>
                    <a:pt x="839" y="359"/>
                  </a:cubicBezTo>
                  <a:lnTo>
                    <a:pt x="820" y="397"/>
                  </a:lnTo>
                  <a:lnTo>
                    <a:pt x="836" y="356"/>
                  </a:lnTo>
                  <a:lnTo>
                    <a:pt x="855" y="296"/>
                  </a:lnTo>
                  <a:lnTo>
                    <a:pt x="855" y="296"/>
                  </a:lnTo>
                  <a:cubicBezTo>
                    <a:pt x="852" y="296"/>
                    <a:pt x="846" y="315"/>
                    <a:pt x="836" y="334"/>
                  </a:cubicBezTo>
                  <a:cubicBezTo>
                    <a:pt x="833" y="344"/>
                    <a:pt x="831" y="349"/>
                    <a:pt x="830" y="349"/>
                  </a:cubicBezTo>
                  <a:cubicBezTo>
                    <a:pt x="828" y="349"/>
                    <a:pt x="828" y="343"/>
                    <a:pt x="830" y="331"/>
                  </a:cubicBezTo>
                  <a:cubicBezTo>
                    <a:pt x="830" y="319"/>
                    <a:pt x="829" y="314"/>
                    <a:pt x="827" y="314"/>
                  </a:cubicBezTo>
                  <a:cubicBezTo>
                    <a:pt x="825" y="314"/>
                    <a:pt x="822" y="319"/>
                    <a:pt x="817" y="328"/>
                  </a:cubicBezTo>
                  <a:cubicBezTo>
                    <a:pt x="817" y="328"/>
                    <a:pt x="814" y="325"/>
                    <a:pt x="817" y="306"/>
                  </a:cubicBezTo>
                  <a:cubicBezTo>
                    <a:pt x="816" y="305"/>
                    <a:pt x="816" y="304"/>
                    <a:pt x="815" y="304"/>
                  </a:cubicBezTo>
                  <a:cubicBezTo>
                    <a:pt x="814" y="304"/>
                    <a:pt x="812" y="309"/>
                    <a:pt x="808" y="325"/>
                  </a:cubicBezTo>
                  <a:cubicBezTo>
                    <a:pt x="805" y="334"/>
                    <a:pt x="803" y="338"/>
                    <a:pt x="801" y="338"/>
                  </a:cubicBezTo>
                  <a:cubicBezTo>
                    <a:pt x="800" y="338"/>
                    <a:pt x="800" y="333"/>
                    <a:pt x="802" y="321"/>
                  </a:cubicBezTo>
                  <a:cubicBezTo>
                    <a:pt x="809" y="296"/>
                    <a:pt x="809" y="285"/>
                    <a:pt x="806" y="285"/>
                  </a:cubicBezTo>
                  <a:cubicBezTo>
                    <a:pt x="804" y="285"/>
                    <a:pt x="801" y="289"/>
                    <a:pt x="799" y="296"/>
                  </a:cubicBezTo>
                  <a:cubicBezTo>
                    <a:pt x="794" y="313"/>
                    <a:pt x="791" y="315"/>
                    <a:pt x="788" y="315"/>
                  </a:cubicBezTo>
                  <a:cubicBezTo>
                    <a:pt x="787" y="315"/>
                    <a:pt x="787" y="315"/>
                    <a:pt x="786" y="315"/>
                  </a:cubicBezTo>
                  <a:cubicBezTo>
                    <a:pt x="785" y="315"/>
                    <a:pt x="784" y="315"/>
                    <a:pt x="784" y="315"/>
                  </a:cubicBezTo>
                  <a:cubicBezTo>
                    <a:pt x="781" y="315"/>
                    <a:pt x="778" y="317"/>
                    <a:pt x="773" y="331"/>
                  </a:cubicBezTo>
                  <a:lnTo>
                    <a:pt x="767" y="331"/>
                  </a:lnTo>
                  <a:cubicBezTo>
                    <a:pt x="764" y="328"/>
                    <a:pt x="772" y="312"/>
                    <a:pt x="776" y="312"/>
                  </a:cubicBezTo>
                  <a:cubicBezTo>
                    <a:pt x="776" y="312"/>
                    <a:pt x="776" y="312"/>
                    <a:pt x="777" y="312"/>
                  </a:cubicBezTo>
                  <a:lnTo>
                    <a:pt x="780" y="290"/>
                  </a:lnTo>
                  <a:cubicBezTo>
                    <a:pt x="778" y="289"/>
                    <a:pt x="776" y="289"/>
                    <a:pt x="775" y="289"/>
                  </a:cubicBezTo>
                  <a:cubicBezTo>
                    <a:pt x="771" y="289"/>
                    <a:pt x="768" y="292"/>
                    <a:pt x="761" y="306"/>
                  </a:cubicBezTo>
                  <a:cubicBezTo>
                    <a:pt x="763" y="290"/>
                    <a:pt x="765" y="276"/>
                    <a:pt x="764" y="276"/>
                  </a:cubicBezTo>
                  <a:lnTo>
                    <a:pt x="764" y="276"/>
                  </a:lnTo>
                  <a:cubicBezTo>
                    <a:pt x="764" y="276"/>
                    <a:pt x="763" y="278"/>
                    <a:pt x="761" y="284"/>
                  </a:cubicBezTo>
                  <a:cubicBezTo>
                    <a:pt x="754" y="299"/>
                    <a:pt x="751" y="305"/>
                    <a:pt x="750" y="305"/>
                  </a:cubicBezTo>
                  <a:cubicBezTo>
                    <a:pt x="748" y="305"/>
                    <a:pt x="751" y="294"/>
                    <a:pt x="755" y="281"/>
                  </a:cubicBezTo>
                  <a:cubicBezTo>
                    <a:pt x="763" y="262"/>
                    <a:pt x="767" y="252"/>
                    <a:pt x="765" y="252"/>
                  </a:cubicBezTo>
                  <a:lnTo>
                    <a:pt x="765" y="252"/>
                  </a:lnTo>
                  <a:cubicBezTo>
                    <a:pt x="764" y="252"/>
                    <a:pt x="758" y="261"/>
                    <a:pt x="745" y="278"/>
                  </a:cubicBezTo>
                  <a:cubicBezTo>
                    <a:pt x="742" y="278"/>
                    <a:pt x="727" y="291"/>
                    <a:pt x="719" y="291"/>
                  </a:cubicBezTo>
                  <a:cubicBezTo>
                    <a:pt x="718" y="291"/>
                    <a:pt x="718" y="290"/>
                    <a:pt x="717" y="290"/>
                  </a:cubicBezTo>
                  <a:cubicBezTo>
                    <a:pt x="705" y="287"/>
                    <a:pt x="698" y="284"/>
                    <a:pt x="701" y="265"/>
                  </a:cubicBezTo>
                  <a:lnTo>
                    <a:pt x="701" y="265"/>
                  </a:lnTo>
                  <a:cubicBezTo>
                    <a:pt x="670" y="366"/>
                    <a:pt x="593" y="410"/>
                    <a:pt x="515" y="410"/>
                  </a:cubicBezTo>
                  <a:cubicBezTo>
                    <a:pt x="480" y="410"/>
                    <a:pt x="444" y="401"/>
                    <a:pt x="413" y="385"/>
                  </a:cubicBezTo>
                  <a:lnTo>
                    <a:pt x="413" y="385"/>
                  </a:lnTo>
                  <a:cubicBezTo>
                    <a:pt x="411" y="393"/>
                    <a:pt x="409" y="402"/>
                    <a:pt x="407" y="409"/>
                  </a:cubicBezTo>
                  <a:cubicBezTo>
                    <a:pt x="404" y="409"/>
                    <a:pt x="404" y="409"/>
                    <a:pt x="407" y="390"/>
                  </a:cubicBezTo>
                  <a:cubicBezTo>
                    <a:pt x="407" y="387"/>
                    <a:pt x="407" y="385"/>
                    <a:pt x="407" y="382"/>
                  </a:cubicBezTo>
                  <a:lnTo>
                    <a:pt x="407" y="382"/>
                  </a:lnTo>
                  <a:cubicBezTo>
                    <a:pt x="409" y="383"/>
                    <a:pt x="411" y="384"/>
                    <a:pt x="413" y="385"/>
                  </a:cubicBezTo>
                  <a:lnTo>
                    <a:pt x="413" y="385"/>
                  </a:lnTo>
                  <a:cubicBezTo>
                    <a:pt x="415" y="372"/>
                    <a:pt x="416" y="360"/>
                    <a:pt x="416" y="347"/>
                  </a:cubicBezTo>
                  <a:lnTo>
                    <a:pt x="416" y="347"/>
                  </a:lnTo>
                  <a:cubicBezTo>
                    <a:pt x="411" y="359"/>
                    <a:pt x="408" y="370"/>
                    <a:pt x="407" y="382"/>
                  </a:cubicBezTo>
                  <a:lnTo>
                    <a:pt x="407" y="382"/>
                  </a:lnTo>
                  <a:cubicBezTo>
                    <a:pt x="359" y="355"/>
                    <a:pt x="321" y="311"/>
                    <a:pt x="308" y="254"/>
                  </a:cubicBezTo>
                  <a:lnTo>
                    <a:pt x="308" y="254"/>
                  </a:lnTo>
                  <a:cubicBezTo>
                    <a:pt x="307" y="254"/>
                    <a:pt x="307" y="254"/>
                    <a:pt x="307" y="254"/>
                  </a:cubicBezTo>
                  <a:cubicBezTo>
                    <a:pt x="293" y="254"/>
                    <a:pt x="285" y="259"/>
                    <a:pt x="285" y="274"/>
                  </a:cubicBezTo>
                  <a:cubicBezTo>
                    <a:pt x="281" y="274"/>
                    <a:pt x="281" y="274"/>
                    <a:pt x="278" y="253"/>
                  </a:cubicBezTo>
                  <a:cubicBezTo>
                    <a:pt x="278" y="245"/>
                    <a:pt x="278" y="240"/>
                    <a:pt x="277" y="240"/>
                  </a:cubicBezTo>
                  <a:cubicBezTo>
                    <a:pt x="276" y="240"/>
                    <a:pt x="274" y="250"/>
                    <a:pt x="272" y="274"/>
                  </a:cubicBezTo>
                  <a:cubicBezTo>
                    <a:pt x="270" y="285"/>
                    <a:pt x="269" y="298"/>
                    <a:pt x="269" y="298"/>
                  </a:cubicBezTo>
                  <a:cubicBezTo>
                    <a:pt x="269" y="298"/>
                    <a:pt x="269" y="291"/>
                    <a:pt x="269" y="274"/>
                  </a:cubicBezTo>
                  <a:cubicBezTo>
                    <a:pt x="269" y="253"/>
                    <a:pt x="263" y="253"/>
                    <a:pt x="253" y="253"/>
                  </a:cubicBezTo>
                  <a:cubicBezTo>
                    <a:pt x="244" y="253"/>
                    <a:pt x="231" y="253"/>
                    <a:pt x="231" y="271"/>
                  </a:cubicBezTo>
                  <a:cubicBezTo>
                    <a:pt x="231" y="246"/>
                    <a:pt x="225" y="228"/>
                    <a:pt x="219" y="228"/>
                  </a:cubicBezTo>
                  <a:cubicBezTo>
                    <a:pt x="216" y="228"/>
                    <a:pt x="212" y="236"/>
                    <a:pt x="209" y="253"/>
                  </a:cubicBezTo>
                  <a:cubicBezTo>
                    <a:pt x="206" y="253"/>
                    <a:pt x="203" y="253"/>
                    <a:pt x="203" y="231"/>
                  </a:cubicBezTo>
                  <a:cubicBezTo>
                    <a:pt x="200" y="231"/>
                    <a:pt x="197" y="231"/>
                    <a:pt x="191" y="253"/>
                  </a:cubicBezTo>
                  <a:lnTo>
                    <a:pt x="169" y="253"/>
                  </a:lnTo>
                  <a:cubicBezTo>
                    <a:pt x="162" y="253"/>
                    <a:pt x="159" y="271"/>
                    <a:pt x="159" y="271"/>
                  </a:cubicBezTo>
                  <a:lnTo>
                    <a:pt x="156" y="271"/>
                  </a:lnTo>
                  <a:cubicBezTo>
                    <a:pt x="156" y="253"/>
                    <a:pt x="140" y="253"/>
                    <a:pt x="122" y="253"/>
                  </a:cubicBezTo>
                  <a:cubicBezTo>
                    <a:pt x="116" y="253"/>
                    <a:pt x="110" y="254"/>
                    <a:pt x="105" y="254"/>
                  </a:cubicBezTo>
                  <a:cubicBezTo>
                    <a:pt x="92" y="254"/>
                    <a:pt x="82" y="250"/>
                    <a:pt x="78" y="234"/>
                  </a:cubicBezTo>
                  <a:cubicBezTo>
                    <a:pt x="78" y="234"/>
                    <a:pt x="75" y="234"/>
                    <a:pt x="75" y="256"/>
                  </a:cubicBezTo>
                  <a:cubicBezTo>
                    <a:pt x="76" y="281"/>
                    <a:pt x="76" y="292"/>
                    <a:pt x="74" y="292"/>
                  </a:cubicBezTo>
                  <a:cubicBezTo>
                    <a:pt x="73" y="292"/>
                    <a:pt x="71" y="287"/>
                    <a:pt x="68" y="278"/>
                  </a:cubicBezTo>
                  <a:cubicBezTo>
                    <a:pt x="65" y="258"/>
                    <a:pt x="61" y="247"/>
                    <a:pt x="57" y="247"/>
                  </a:cubicBezTo>
                  <a:cubicBezTo>
                    <a:pt x="54" y="247"/>
                    <a:pt x="51" y="258"/>
                    <a:pt x="53" y="281"/>
                  </a:cubicBezTo>
                  <a:cubicBezTo>
                    <a:pt x="50" y="268"/>
                    <a:pt x="50" y="271"/>
                    <a:pt x="50" y="259"/>
                  </a:cubicBezTo>
                  <a:cubicBezTo>
                    <a:pt x="46" y="244"/>
                    <a:pt x="43" y="237"/>
                    <a:pt x="41" y="237"/>
                  </a:cubicBezTo>
                  <a:cubicBezTo>
                    <a:pt x="37" y="237"/>
                    <a:pt x="35" y="255"/>
                    <a:pt x="37" y="281"/>
                  </a:cubicBezTo>
                  <a:cubicBezTo>
                    <a:pt x="33" y="268"/>
                    <a:pt x="28" y="253"/>
                    <a:pt x="27" y="253"/>
                  </a:cubicBezTo>
                  <a:lnTo>
                    <a:pt x="27" y="253"/>
                  </a:lnTo>
                  <a:cubicBezTo>
                    <a:pt x="27" y="253"/>
                    <a:pt x="27" y="255"/>
                    <a:pt x="28" y="262"/>
                  </a:cubicBezTo>
                  <a:cubicBezTo>
                    <a:pt x="24" y="262"/>
                    <a:pt x="24" y="262"/>
                    <a:pt x="15" y="221"/>
                  </a:cubicBezTo>
                  <a:cubicBezTo>
                    <a:pt x="12" y="199"/>
                    <a:pt x="9" y="180"/>
                    <a:pt x="6" y="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52"/>
            <p:cNvSpPr/>
            <p:nvPr/>
          </p:nvSpPr>
          <p:spPr>
            <a:xfrm>
              <a:off x="4191200" y="1765850"/>
              <a:ext cx="17775" cy="28700"/>
            </a:xfrm>
            <a:custGeom>
              <a:avLst/>
              <a:gdLst/>
              <a:ahLst/>
              <a:cxnLst/>
              <a:rect l="l" t="t" r="r" b="b"/>
              <a:pathLst>
                <a:path w="711" h="1148" extrusionOk="0">
                  <a:moveTo>
                    <a:pt x="284" y="1"/>
                  </a:moveTo>
                  <a:lnTo>
                    <a:pt x="284" y="4"/>
                  </a:lnTo>
                  <a:cubicBezTo>
                    <a:pt x="296" y="10"/>
                    <a:pt x="309" y="17"/>
                    <a:pt x="321" y="23"/>
                  </a:cubicBezTo>
                  <a:lnTo>
                    <a:pt x="284" y="1"/>
                  </a:lnTo>
                  <a:close/>
                  <a:moveTo>
                    <a:pt x="478" y="90"/>
                  </a:moveTo>
                  <a:cubicBezTo>
                    <a:pt x="484" y="92"/>
                    <a:pt x="488" y="94"/>
                    <a:pt x="487" y="94"/>
                  </a:cubicBezTo>
                  <a:cubicBezTo>
                    <a:pt x="487" y="94"/>
                    <a:pt x="484" y="92"/>
                    <a:pt x="478" y="90"/>
                  </a:cubicBezTo>
                  <a:close/>
                  <a:moveTo>
                    <a:pt x="441" y="111"/>
                  </a:moveTo>
                  <a:cubicBezTo>
                    <a:pt x="440" y="111"/>
                    <a:pt x="450" y="115"/>
                    <a:pt x="472" y="125"/>
                  </a:cubicBezTo>
                  <a:lnTo>
                    <a:pt x="472" y="125"/>
                  </a:lnTo>
                  <a:cubicBezTo>
                    <a:pt x="453" y="116"/>
                    <a:pt x="441" y="111"/>
                    <a:pt x="441" y="111"/>
                  </a:cubicBezTo>
                  <a:close/>
                  <a:moveTo>
                    <a:pt x="506" y="117"/>
                  </a:moveTo>
                  <a:lnTo>
                    <a:pt x="506" y="117"/>
                  </a:lnTo>
                  <a:cubicBezTo>
                    <a:pt x="529" y="127"/>
                    <a:pt x="538" y="130"/>
                    <a:pt x="537" y="130"/>
                  </a:cubicBezTo>
                  <a:cubicBezTo>
                    <a:pt x="537" y="130"/>
                    <a:pt x="532" y="129"/>
                    <a:pt x="525" y="126"/>
                  </a:cubicBezTo>
                  <a:lnTo>
                    <a:pt x="506" y="117"/>
                  </a:lnTo>
                  <a:close/>
                  <a:moveTo>
                    <a:pt x="566" y="139"/>
                  </a:moveTo>
                  <a:lnTo>
                    <a:pt x="584" y="148"/>
                  </a:lnTo>
                  <a:cubicBezTo>
                    <a:pt x="603" y="158"/>
                    <a:pt x="603" y="158"/>
                    <a:pt x="600" y="161"/>
                  </a:cubicBezTo>
                  <a:cubicBezTo>
                    <a:pt x="600" y="161"/>
                    <a:pt x="600" y="161"/>
                    <a:pt x="581" y="151"/>
                  </a:cubicBezTo>
                  <a:cubicBezTo>
                    <a:pt x="575" y="148"/>
                    <a:pt x="569" y="145"/>
                    <a:pt x="566" y="139"/>
                  </a:cubicBezTo>
                  <a:close/>
                  <a:moveTo>
                    <a:pt x="519" y="136"/>
                  </a:moveTo>
                  <a:cubicBezTo>
                    <a:pt x="531" y="139"/>
                    <a:pt x="544" y="145"/>
                    <a:pt x="556" y="151"/>
                  </a:cubicBezTo>
                  <a:cubicBezTo>
                    <a:pt x="597" y="170"/>
                    <a:pt x="594" y="170"/>
                    <a:pt x="594" y="170"/>
                  </a:cubicBezTo>
                  <a:cubicBezTo>
                    <a:pt x="594" y="171"/>
                    <a:pt x="594" y="172"/>
                    <a:pt x="593" y="172"/>
                  </a:cubicBezTo>
                  <a:cubicBezTo>
                    <a:pt x="591" y="172"/>
                    <a:pt x="587" y="170"/>
                    <a:pt x="575" y="164"/>
                  </a:cubicBezTo>
                  <a:lnTo>
                    <a:pt x="575" y="164"/>
                  </a:lnTo>
                  <a:cubicBezTo>
                    <a:pt x="580" y="166"/>
                    <a:pt x="582" y="167"/>
                    <a:pt x="583" y="167"/>
                  </a:cubicBezTo>
                  <a:cubicBezTo>
                    <a:pt x="584" y="167"/>
                    <a:pt x="570" y="159"/>
                    <a:pt x="556" y="155"/>
                  </a:cubicBezTo>
                  <a:lnTo>
                    <a:pt x="519" y="136"/>
                  </a:lnTo>
                  <a:close/>
                  <a:moveTo>
                    <a:pt x="422" y="181"/>
                  </a:moveTo>
                  <a:cubicBezTo>
                    <a:pt x="420" y="181"/>
                    <a:pt x="420" y="181"/>
                    <a:pt x="418" y="183"/>
                  </a:cubicBezTo>
                  <a:cubicBezTo>
                    <a:pt x="425" y="186"/>
                    <a:pt x="431" y="189"/>
                    <a:pt x="437" y="192"/>
                  </a:cubicBezTo>
                  <a:cubicBezTo>
                    <a:pt x="448" y="198"/>
                    <a:pt x="453" y="199"/>
                    <a:pt x="455" y="199"/>
                  </a:cubicBezTo>
                  <a:cubicBezTo>
                    <a:pt x="456" y="199"/>
                    <a:pt x="456" y="198"/>
                    <a:pt x="456" y="198"/>
                  </a:cubicBezTo>
                  <a:cubicBezTo>
                    <a:pt x="461" y="200"/>
                    <a:pt x="464" y="200"/>
                    <a:pt x="465" y="200"/>
                  </a:cubicBezTo>
                  <a:cubicBezTo>
                    <a:pt x="469" y="200"/>
                    <a:pt x="455" y="193"/>
                    <a:pt x="440" y="186"/>
                  </a:cubicBezTo>
                  <a:cubicBezTo>
                    <a:pt x="429" y="182"/>
                    <a:pt x="425" y="181"/>
                    <a:pt x="422" y="181"/>
                  </a:cubicBezTo>
                  <a:close/>
                  <a:moveTo>
                    <a:pt x="462" y="189"/>
                  </a:moveTo>
                  <a:cubicBezTo>
                    <a:pt x="475" y="192"/>
                    <a:pt x="487" y="198"/>
                    <a:pt x="500" y="208"/>
                  </a:cubicBezTo>
                  <a:cubicBezTo>
                    <a:pt x="487" y="205"/>
                    <a:pt x="475" y="198"/>
                    <a:pt x="462" y="189"/>
                  </a:cubicBezTo>
                  <a:close/>
                  <a:moveTo>
                    <a:pt x="672" y="205"/>
                  </a:moveTo>
                  <a:cubicBezTo>
                    <a:pt x="691" y="214"/>
                    <a:pt x="691" y="214"/>
                    <a:pt x="691" y="214"/>
                  </a:cubicBezTo>
                  <a:cubicBezTo>
                    <a:pt x="691" y="214"/>
                    <a:pt x="691" y="211"/>
                    <a:pt x="672" y="205"/>
                  </a:cubicBezTo>
                  <a:close/>
                  <a:moveTo>
                    <a:pt x="669" y="211"/>
                  </a:moveTo>
                  <a:cubicBezTo>
                    <a:pt x="680" y="217"/>
                    <a:pt x="685" y="218"/>
                    <a:pt x="687" y="218"/>
                  </a:cubicBezTo>
                  <a:cubicBezTo>
                    <a:pt x="688" y="218"/>
                    <a:pt x="688" y="217"/>
                    <a:pt x="688" y="217"/>
                  </a:cubicBezTo>
                  <a:lnTo>
                    <a:pt x="669" y="211"/>
                  </a:lnTo>
                  <a:close/>
                  <a:moveTo>
                    <a:pt x="2" y="238"/>
                  </a:moveTo>
                  <a:cubicBezTo>
                    <a:pt x="1" y="238"/>
                    <a:pt x="10" y="242"/>
                    <a:pt x="33" y="252"/>
                  </a:cubicBezTo>
                  <a:cubicBezTo>
                    <a:pt x="52" y="258"/>
                    <a:pt x="52" y="258"/>
                    <a:pt x="55" y="258"/>
                  </a:cubicBezTo>
                  <a:lnTo>
                    <a:pt x="14" y="242"/>
                  </a:lnTo>
                  <a:cubicBezTo>
                    <a:pt x="7" y="240"/>
                    <a:pt x="2" y="238"/>
                    <a:pt x="2" y="238"/>
                  </a:cubicBezTo>
                  <a:close/>
                  <a:moveTo>
                    <a:pt x="450" y="255"/>
                  </a:moveTo>
                  <a:lnTo>
                    <a:pt x="487" y="274"/>
                  </a:lnTo>
                  <a:cubicBezTo>
                    <a:pt x="519" y="288"/>
                    <a:pt x="533" y="294"/>
                    <a:pt x="532" y="294"/>
                  </a:cubicBezTo>
                  <a:cubicBezTo>
                    <a:pt x="532" y="294"/>
                    <a:pt x="523" y="290"/>
                    <a:pt x="506" y="283"/>
                  </a:cubicBezTo>
                  <a:cubicBezTo>
                    <a:pt x="484" y="274"/>
                    <a:pt x="465" y="267"/>
                    <a:pt x="447" y="258"/>
                  </a:cubicBezTo>
                  <a:lnTo>
                    <a:pt x="450" y="255"/>
                  </a:lnTo>
                  <a:close/>
                  <a:moveTo>
                    <a:pt x="528" y="283"/>
                  </a:moveTo>
                  <a:lnTo>
                    <a:pt x="547" y="289"/>
                  </a:lnTo>
                  <a:cubicBezTo>
                    <a:pt x="566" y="299"/>
                    <a:pt x="566" y="299"/>
                    <a:pt x="566" y="299"/>
                  </a:cubicBezTo>
                  <a:lnTo>
                    <a:pt x="547" y="292"/>
                  </a:lnTo>
                  <a:lnTo>
                    <a:pt x="528" y="283"/>
                  </a:lnTo>
                  <a:close/>
                  <a:moveTo>
                    <a:pt x="450" y="299"/>
                  </a:moveTo>
                  <a:lnTo>
                    <a:pt x="487" y="314"/>
                  </a:lnTo>
                  <a:cubicBezTo>
                    <a:pt x="475" y="311"/>
                    <a:pt x="462" y="305"/>
                    <a:pt x="450" y="299"/>
                  </a:cubicBezTo>
                  <a:close/>
                  <a:moveTo>
                    <a:pt x="389" y="304"/>
                  </a:moveTo>
                  <a:cubicBezTo>
                    <a:pt x="389" y="304"/>
                    <a:pt x="392" y="305"/>
                    <a:pt x="400" y="308"/>
                  </a:cubicBezTo>
                  <a:cubicBezTo>
                    <a:pt x="406" y="308"/>
                    <a:pt x="412" y="311"/>
                    <a:pt x="415" y="317"/>
                  </a:cubicBezTo>
                  <a:lnTo>
                    <a:pt x="396" y="308"/>
                  </a:lnTo>
                  <a:cubicBezTo>
                    <a:pt x="396" y="308"/>
                    <a:pt x="388" y="304"/>
                    <a:pt x="389" y="304"/>
                  </a:cubicBezTo>
                  <a:close/>
                  <a:moveTo>
                    <a:pt x="512" y="311"/>
                  </a:moveTo>
                  <a:lnTo>
                    <a:pt x="512" y="311"/>
                  </a:lnTo>
                  <a:cubicBezTo>
                    <a:pt x="531" y="317"/>
                    <a:pt x="550" y="327"/>
                    <a:pt x="572" y="336"/>
                  </a:cubicBezTo>
                  <a:lnTo>
                    <a:pt x="569" y="336"/>
                  </a:lnTo>
                  <a:cubicBezTo>
                    <a:pt x="577" y="340"/>
                    <a:pt x="582" y="343"/>
                    <a:pt x="581" y="343"/>
                  </a:cubicBezTo>
                  <a:cubicBezTo>
                    <a:pt x="580" y="343"/>
                    <a:pt x="571" y="339"/>
                    <a:pt x="550" y="330"/>
                  </a:cubicBezTo>
                  <a:lnTo>
                    <a:pt x="512" y="311"/>
                  </a:lnTo>
                  <a:close/>
                  <a:moveTo>
                    <a:pt x="490" y="352"/>
                  </a:moveTo>
                  <a:cubicBezTo>
                    <a:pt x="506" y="355"/>
                    <a:pt x="519" y="361"/>
                    <a:pt x="531" y="368"/>
                  </a:cubicBezTo>
                  <a:cubicBezTo>
                    <a:pt x="537" y="370"/>
                    <a:pt x="539" y="371"/>
                    <a:pt x="538" y="371"/>
                  </a:cubicBezTo>
                  <a:cubicBezTo>
                    <a:pt x="535" y="371"/>
                    <a:pt x="516" y="366"/>
                    <a:pt x="490" y="355"/>
                  </a:cubicBezTo>
                  <a:lnTo>
                    <a:pt x="490" y="352"/>
                  </a:lnTo>
                  <a:close/>
                  <a:moveTo>
                    <a:pt x="415" y="361"/>
                  </a:moveTo>
                  <a:lnTo>
                    <a:pt x="415" y="361"/>
                  </a:lnTo>
                  <a:cubicBezTo>
                    <a:pt x="425" y="364"/>
                    <a:pt x="431" y="364"/>
                    <a:pt x="437" y="368"/>
                  </a:cubicBezTo>
                  <a:cubicBezTo>
                    <a:pt x="456" y="374"/>
                    <a:pt x="456" y="374"/>
                    <a:pt x="456" y="374"/>
                  </a:cubicBezTo>
                  <a:cubicBezTo>
                    <a:pt x="456" y="375"/>
                    <a:pt x="456" y="376"/>
                    <a:pt x="455" y="376"/>
                  </a:cubicBezTo>
                  <a:cubicBezTo>
                    <a:pt x="453" y="376"/>
                    <a:pt x="448" y="374"/>
                    <a:pt x="437" y="371"/>
                  </a:cubicBezTo>
                  <a:cubicBezTo>
                    <a:pt x="428" y="368"/>
                    <a:pt x="422" y="368"/>
                    <a:pt x="415" y="361"/>
                  </a:cubicBezTo>
                  <a:close/>
                  <a:moveTo>
                    <a:pt x="419" y="389"/>
                  </a:moveTo>
                  <a:cubicBezTo>
                    <a:pt x="422" y="389"/>
                    <a:pt x="428" y="390"/>
                    <a:pt x="428" y="390"/>
                  </a:cubicBezTo>
                  <a:cubicBezTo>
                    <a:pt x="447" y="396"/>
                    <a:pt x="447" y="396"/>
                    <a:pt x="447" y="396"/>
                  </a:cubicBezTo>
                  <a:cubicBezTo>
                    <a:pt x="440" y="396"/>
                    <a:pt x="431" y="393"/>
                    <a:pt x="425" y="393"/>
                  </a:cubicBezTo>
                  <a:cubicBezTo>
                    <a:pt x="415" y="390"/>
                    <a:pt x="416" y="389"/>
                    <a:pt x="419" y="389"/>
                  </a:cubicBezTo>
                  <a:close/>
                  <a:moveTo>
                    <a:pt x="375" y="399"/>
                  </a:moveTo>
                  <a:cubicBezTo>
                    <a:pt x="376" y="400"/>
                    <a:pt x="378" y="400"/>
                    <a:pt x="380" y="401"/>
                  </a:cubicBezTo>
                  <a:lnTo>
                    <a:pt x="380" y="401"/>
                  </a:lnTo>
                  <a:cubicBezTo>
                    <a:pt x="378" y="400"/>
                    <a:pt x="376" y="400"/>
                    <a:pt x="375" y="399"/>
                  </a:cubicBezTo>
                  <a:close/>
                  <a:moveTo>
                    <a:pt x="537" y="396"/>
                  </a:moveTo>
                  <a:lnTo>
                    <a:pt x="537" y="396"/>
                  </a:lnTo>
                  <a:cubicBezTo>
                    <a:pt x="544" y="399"/>
                    <a:pt x="550" y="402"/>
                    <a:pt x="559" y="405"/>
                  </a:cubicBezTo>
                  <a:lnTo>
                    <a:pt x="578" y="408"/>
                  </a:lnTo>
                  <a:lnTo>
                    <a:pt x="537" y="396"/>
                  </a:lnTo>
                  <a:close/>
                  <a:moveTo>
                    <a:pt x="437" y="418"/>
                  </a:moveTo>
                  <a:lnTo>
                    <a:pt x="478" y="427"/>
                  </a:lnTo>
                  <a:cubicBezTo>
                    <a:pt x="487" y="430"/>
                    <a:pt x="492" y="433"/>
                    <a:pt x="489" y="433"/>
                  </a:cubicBezTo>
                  <a:cubicBezTo>
                    <a:pt x="487" y="433"/>
                    <a:pt x="476" y="430"/>
                    <a:pt x="456" y="424"/>
                  </a:cubicBezTo>
                  <a:cubicBezTo>
                    <a:pt x="437" y="418"/>
                    <a:pt x="437" y="418"/>
                    <a:pt x="437" y="418"/>
                  </a:cubicBezTo>
                  <a:close/>
                  <a:moveTo>
                    <a:pt x="434" y="424"/>
                  </a:moveTo>
                  <a:lnTo>
                    <a:pt x="453" y="430"/>
                  </a:lnTo>
                  <a:lnTo>
                    <a:pt x="472" y="437"/>
                  </a:lnTo>
                  <a:lnTo>
                    <a:pt x="472" y="440"/>
                  </a:lnTo>
                  <a:cubicBezTo>
                    <a:pt x="459" y="433"/>
                    <a:pt x="447" y="430"/>
                    <a:pt x="434" y="424"/>
                  </a:cubicBezTo>
                  <a:close/>
                  <a:moveTo>
                    <a:pt x="688" y="468"/>
                  </a:moveTo>
                  <a:lnTo>
                    <a:pt x="688" y="471"/>
                  </a:lnTo>
                  <a:cubicBezTo>
                    <a:pt x="707" y="477"/>
                    <a:pt x="707" y="477"/>
                    <a:pt x="707" y="477"/>
                  </a:cubicBezTo>
                  <a:cubicBezTo>
                    <a:pt x="710" y="474"/>
                    <a:pt x="710" y="474"/>
                    <a:pt x="688" y="468"/>
                  </a:cubicBezTo>
                  <a:close/>
                  <a:moveTo>
                    <a:pt x="353" y="481"/>
                  </a:moveTo>
                  <a:lnTo>
                    <a:pt x="353" y="481"/>
                  </a:lnTo>
                  <a:cubicBezTo>
                    <a:pt x="353" y="481"/>
                    <a:pt x="356" y="482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2" y="484"/>
                    <a:pt x="362" y="484"/>
                  </a:cubicBezTo>
                  <a:cubicBezTo>
                    <a:pt x="356" y="482"/>
                    <a:pt x="353" y="481"/>
                    <a:pt x="353" y="481"/>
                  </a:cubicBezTo>
                  <a:close/>
                  <a:moveTo>
                    <a:pt x="622" y="483"/>
                  </a:moveTo>
                  <a:lnTo>
                    <a:pt x="622" y="483"/>
                  </a:lnTo>
                  <a:cubicBezTo>
                    <a:pt x="625" y="484"/>
                    <a:pt x="628" y="486"/>
                    <a:pt x="631" y="487"/>
                  </a:cubicBezTo>
                  <a:cubicBezTo>
                    <a:pt x="641" y="489"/>
                    <a:pt x="646" y="491"/>
                    <a:pt x="646" y="491"/>
                  </a:cubicBezTo>
                  <a:cubicBezTo>
                    <a:pt x="646" y="491"/>
                    <a:pt x="639" y="489"/>
                    <a:pt x="622" y="483"/>
                  </a:cubicBezTo>
                  <a:close/>
                  <a:moveTo>
                    <a:pt x="337" y="487"/>
                  </a:moveTo>
                  <a:lnTo>
                    <a:pt x="337" y="487"/>
                  </a:lnTo>
                  <a:cubicBezTo>
                    <a:pt x="355" y="491"/>
                    <a:pt x="362" y="493"/>
                    <a:pt x="361" y="493"/>
                  </a:cubicBezTo>
                  <a:cubicBezTo>
                    <a:pt x="360" y="493"/>
                    <a:pt x="349" y="490"/>
                    <a:pt x="337" y="487"/>
                  </a:cubicBezTo>
                  <a:close/>
                  <a:moveTo>
                    <a:pt x="359" y="490"/>
                  </a:moveTo>
                  <a:lnTo>
                    <a:pt x="381" y="493"/>
                  </a:lnTo>
                  <a:lnTo>
                    <a:pt x="400" y="499"/>
                  </a:lnTo>
                  <a:lnTo>
                    <a:pt x="400" y="502"/>
                  </a:lnTo>
                  <a:cubicBezTo>
                    <a:pt x="387" y="499"/>
                    <a:pt x="371" y="493"/>
                    <a:pt x="359" y="490"/>
                  </a:cubicBezTo>
                  <a:close/>
                  <a:moveTo>
                    <a:pt x="294" y="500"/>
                  </a:moveTo>
                  <a:cubicBezTo>
                    <a:pt x="292" y="500"/>
                    <a:pt x="297" y="502"/>
                    <a:pt x="309" y="506"/>
                  </a:cubicBezTo>
                  <a:cubicBezTo>
                    <a:pt x="300" y="501"/>
                    <a:pt x="295" y="500"/>
                    <a:pt x="294" y="500"/>
                  </a:cubicBezTo>
                  <a:close/>
                  <a:moveTo>
                    <a:pt x="349" y="518"/>
                  </a:moveTo>
                  <a:lnTo>
                    <a:pt x="349" y="518"/>
                  </a:lnTo>
                  <a:cubicBezTo>
                    <a:pt x="349" y="518"/>
                    <a:pt x="387" y="527"/>
                    <a:pt x="409" y="534"/>
                  </a:cubicBezTo>
                  <a:cubicBezTo>
                    <a:pt x="409" y="535"/>
                    <a:pt x="409" y="536"/>
                    <a:pt x="407" y="536"/>
                  </a:cubicBezTo>
                  <a:cubicBezTo>
                    <a:pt x="405" y="536"/>
                    <a:pt x="400" y="534"/>
                    <a:pt x="387" y="531"/>
                  </a:cubicBezTo>
                  <a:cubicBezTo>
                    <a:pt x="368" y="524"/>
                    <a:pt x="349" y="518"/>
                    <a:pt x="349" y="518"/>
                  </a:cubicBezTo>
                  <a:close/>
                  <a:moveTo>
                    <a:pt x="375" y="565"/>
                  </a:moveTo>
                  <a:lnTo>
                    <a:pt x="396" y="568"/>
                  </a:lnTo>
                  <a:lnTo>
                    <a:pt x="415" y="574"/>
                  </a:lnTo>
                  <a:cubicBezTo>
                    <a:pt x="400" y="574"/>
                    <a:pt x="387" y="568"/>
                    <a:pt x="375" y="565"/>
                  </a:cubicBezTo>
                  <a:close/>
                  <a:moveTo>
                    <a:pt x="518" y="569"/>
                  </a:moveTo>
                  <a:cubicBezTo>
                    <a:pt x="519" y="569"/>
                    <a:pt x="529" y="572"/>
                    <a:pt x="547" y="578"/>
                  </a:cubicBezTo>
                  <a:cubicBezTo>
                    <a:pt x="525" y="573"/>
                    <a:pt x="516" y="569"/>
                    <a:pt x="518" y="569"/>
                  </a:cubicBezTo>
                  <a:close/>
                  <a:moveTo>
                    <a:pt x="503" y="578"/>
                  </a:moveTo>
                  <a:lnTo>
                    <a:pt x="541" y="590"/>
                  </a:lnTo>
                  <a:lnTo>
                    <a:pt x="541" y="593"/>
                  </a:lnTo>
                  <a:cubicBezTo>
                    <a:pt x="528" y="590"/>
                    <a:pt x="516" y="584"/>
                    <a:pt x="503" y="581"/>
                  </a:cubicBezTo>
                  <a:lnTo>
                    <a:pt x="503" y="578"/>
                  </a:lnTo>
                  <a:close/>
                  <a:moveTo>
                    <a:pt x="343" y="647"/>
                  </a:moveTo>
                  <a:lnTo>
                    <a:pt x="343" y="647"/>
                  </a:lnTo>
                  <a:cubicBezTo>
                    <a:pt x="359" y="650"/>
                    <a:pt x="371" y="653"/>
                    <a:pt x="384" y="659"/>
                  </a:cubicBezTo>
                  <a:cubicBezTo>
                    <a:pt x="384" y="659"/>
                    <a:pt x="384" y="659"/>
                    <a:pt x="362" y="656"/>
                  </a:cubicBezTo>
                  <a:cubicBezTo>
                    <a:pt x="343" y="653"/>
                    <a:pt x="343" y="650"/>
                    <a:pt x="343" y="647"/>
                  </a:cubicBezTo>
                  <a:close/>
                  <a:moveTo>
                    <a:pt x="349" y="703"/>
                  </a:moveTo>
                  <a:lnTo>
                    <a:pt x="390" y="712"/>
                  </a:lnTo>
                  <a:lnTo>
                    <a:pt x="387" y="712"/>
                  </a:lnTo>
                  <a:cubicBezTo>
                    <a:pt x="375" y="709"/>
                    <a:pt x="362" y="706"/>
                    <a:pt x="349" y="703"/>
                  </a:cubicBezTo>
                  <a:close/>
                  <a:moveTo>
                    <a:pt x="315" y="737"/>
                  </a:moveTo>
                  <a:cubicBezTo>
                    <a:pt x="326" y="739"/>
                    <a:pt x="331" y="740"/>
                    <a:pt x="330" y="740"/>
                  </a:cubicBezTo>
                  <a:cubicBezTo>
                    <a:pt x="330" y="740"/>
                    <a:pt x="324" y="739"/>
                    <a:pt x="315" y="737"/>
                  </a:cubicBezTo>
                  <a:close/>
                  <a:moveTo>
                    <a:pt x="489" y="777"/>
                  </a:moveTo>
                  <a:cubicBezTo>
                    <a:pt x="491" y="777"/>
                    <a:pt x="494" y="778"/>
                    <a:pt x="497" y="778"/>
                  </a:cubicBezTo>
                  <a:lnTo>
                    <a:pt x="489" y="777"/>
                  </a:lnTo>
                  <a:close/>
                  <a:moveTo>
                    <a:pt x="235" y="828"/>
                  </a:moveTo>
                  <a:cubicBezTo>
                    <a:pt x="232" y="828"/>
                    <a:pt x="236" y="828"/>
                    <a:pt x="245" y="828"/>
                  </a:cubicBezTo>
                  <a:lnTo>
                    <a:pt x="245" y="828"/>
                  </a:lnTo>
                  <a:cubicBezTo>
                    <a:pt x="239" y="828"/>
                    <a:pt x="236" y="828"/>
                    <a:pt x="235" y="828"/>
                  </a:cubicBezTo>
                  <a:close/>
                  <a:moveTo>
                    <a:pt x="245" y="828"/>
                  </a:moveTo>
                  <a:lnTo>
                    <a:pt x="245" y="828"/>
                  </a:lnTo>
                  <a:cubicBezTo>
                    <a:pt x="247" y="829"/>
                    <a:pt x="250" y="829"/>
                    <a:pt x="253" y="829"/>
                  </a:cubicBezTo>
                  <a:lnTo>
                    <a:pt x="253" y="829"/>
                  </a:lnTo>
                  <a:cubicBezTo>
                    <a:pt x="251" y="829"/>
                    <a:pt x="248" y="829"/>
                    <a:pt x="246" y="828"/>
                  </a:cubicBezTo>
                  <a:cubicBezTo>
                    <a:pt x="246" y="828"/>
                    <a:pt x="245" y="828"/>
                    <a:pt x="245" y="828"/>
                  </a:cubicBezTo>
                  <a:close/>
                  <a:moveTo>
                    <a:pt x="462" y="825"/>
                  </a:moveTo>
                  <a:cubicBezTo>
                    <a:pt x="484" y="828"/>
                    <a:pt x="484" y="828"/>
                    <a:pt x="484" y="828"/>
                  </a:cubicBezTo>
                  <a:cubicBezTo>
                    <a:pt x="484" y="828"/>
                    <a:pt x="484" y="830"/>
                    <a:pt x="478" y="830"/>
                  </a:cubicBezTo>
                  <a:cubicBezTo>
                    <a:pt x="474" y="830"/>
                    <a:pt x="470" y="829"/>
                    <a:pt x="462" y="828"/>
                  </a:cubicBezTo>
                  <a:cubicBezTo>
                    <a:pt x="456" y="828"/>
                    <a:pt x="450" y="825"/>
                    <a:pt x="440" y="825"/>
                  </a:cubicBezTo>
                  <a:close/>
                  <a:moveTo>
                    <a:pt x="336" y="832"/>
                  </a:moveTo>
                  <a:cubicBezTo>
                    <a:pt x="338" y="832"/>
                    <a:pt x="343" y="833"/>
                    <a:pt x="353" y="835"/>
                  </a:cubicBezTo>
                  <a:cubicBezTo>
                    <a:pt x="365" y="838"/>
                    <a:pt x="371" y="840"/>
                    <a:pt x="369" y="840"/>
                  </a:cubicBezTo>
                  <a:cubicBezTo>
                    <a:pt x="367" y="840"/>
                    <a:pt x="362" y="839"/>
                    <a:pt x="353" y="838"/>
                  </a:cubicBezTo>
                  <a:cubicBezTo>
                    <a:pt x="331" y="835"/>
                    <a:pt x="331" y="835"/>
                    <a:pt x="331" y="835"/>
                  </a:cubicBezTo>
                  <a:cubicBezTo>
                    <a:pt x="332" y="833"/>
                    <a:pt x="333" y="832"/>
                    <a:pt x="336" y="832"/>
                  </a:cubicBezTo>
                  <a:close/>
                  <a:moveTo>
                    <a:pt x="349" y="844"/>
                  </a:moveTo>
                  <a:cubicBezTo>
                    <a:pt x="349" y="846"/>
                    <a:pt x="349" y="846"/>
                    <a:pt x="347" y="846"/>
                  </a:cubicBezTo>
                  <a:cubicBezTo>
                    <a:pt x="345" y="846"/>
                    <a:pt x="340" y="846"/>
                    <a:pt x="331" y="844"/>
                  </a:cubicBezTo>
                  <a:close/>
                  <a:moveTo>
                    <a:pt x="459" y="841"/>
                  </a:moveTo>
                  <a:lnTo>
                    <a:pt x="481" y="844"/>
                  </a:lnTo>
                  <a:lnTo>
                    <a:pt x="500" y="847"/>
                  </a:lnTo>
                  <a:cubicBezTo>
                    <a:pt x="487" y="847"/>
                    <a:pt x="472" y="844"/>
                    <a:pt x="459" y="841"/>
                  </a:cubicBezTo>
                  <a:close/>
                  <a:moveTo>
                    <a:pt x="346" y="856"/>
                  </a:moveTo>
                  <a:cubicBezTo>
                    <a:pt x="346" y="858"/>
                    <a:pt x="346" y="859"/>
                    <a:pt x="344" y="859"/>
                  </a:cubicBezTo>
                  <a:cubicBezTo>
                    <a:pt x="342" y="859"/>
                    <a:pt x="337" y="858"/>
                    <a:pt x="327" y="856"/>
                  </a:cubicBezTo>
                  <a:close/>
                  <a:moveTo>
                    <a:pt x="519" y="860"/>
                  </a:moveTo>
                  <a:cubicBezTo>
                    <a:pt x="518" y="860"/>
                    <a:pt x="518" y="860"/>
                    <a:pt x="517" y="860"/>
                  </a:cubicBezTo>
                  <a:lnTo>
                    <a:pt x="517" y="860"/>
                  </a:lnTo>
                  <a:cubicBezTo>
                    <a:pt x="526" y="861"/>
                    <a:pt x="531" y="862"/>
                    <a:pt x="531" y="862"/>
                  </a:cubicBezTo>
                  <a:cubicBezTo>
                    <a:pt x="531" y="862"/>
                    <a:pt x="526" y="861"/>
                    <a:pt x="519" y="860"/>
                  </a:cubicBezTo>
                  <a:close/>
                  <a:moveTo>
                    <a:pt x="343" y="869"/>
                  </a:moveTo>
                  <a:lnTo>
                    <a:pt x="387" y="872"/>
                  </a:lnTo>
                  <a:lnTo>
                    <a:pt x="387" y="875"/>
                  </a:lnTo>
                  <a:cubicBezTo>
                    <a:pt x="378" y="875"/>
                    <a:pt x="371" y="875"/>
                    <a:pt x="365" y="872"/>
                  </a:cubicBezTo>
                  <a:cubicBezTo>
                    <a:pt x="359" y="872"/>
                    <a:pt x="349" y="872"/>
                    <a:pt x="343" y="869"/>
                  </a:cubicBezTo>
                  <a:close/>
                  <a:moveTo>
                    <a:pt x="494" y="869"/>
                  </a:moveTo>
                  <a:cubicBezTo>
                    <a:pt x="505" y="873"/>
                    <a:pt x="518" y="876"/>
                    <a:pt x="522" y="876"/>
                  </a:cubicBezTo>
                  <a:cubicBezTo>
                    <a:pt x="524" y="876"/>
                    <a:pt x="523" y="875"/>
                    <a:pt x="516" y="872"/>
                  </a:cubicBezTo>
                  <a:cubicBezTo>
                    <a:pt x="516" y="872"/>
                    <a:pt x="516" y="869"/>
                    <a:pt x="494" y="869"/>
                  </a:cubicBezTo>
                  <a:close/>
                  <a:moveTo>
                    <a:pt x="353" y="919"/>
                  </a:moveTo>
                  <a:cubicBezTo>
                    <a:pt x="375" y="922"/>
                    <a:pt x="396" y="925"/>
                    <a:pt x="375" y="925"/>
                  </a:cubicBezTo>
                  <a:lnTo>
                    <a:pt x="334" y="919"/>
                  </a:lnTo>
                  <a:close/>
                  <a:moveTo>
                    <a:pt x="324" y="957"/>
                  </a:moveTo>
                  <a:cubicBezTo>
                    <a:pt x="346" y="957"/>
                    <a:pt x="346" y="960"/>
                    <a:pt x="346" y="960"/>
                  </a:cubicBezTo>
                  <a:cubicBezTo>
                    <a:pt x="346" y="960"/>
                    <a:pt x="346" y="960"/>
                    <a:pt x="324" y="957"/>
                  </a:cubicBezTo>
                  <a:close/>
                  <a:moveTo>
                    <a:pt x="387" y="966"/>
                  </a:moveTo>
                  <a:cubicBezTo>
                    <a:pt x="401" y="966"/>
                    <a:pt x="414" y="968"/>
                    <a:pt x="428" y="969"/>
                  </a:cubicBezTo>
                  <a:lnTo>
                    <a:pt x="428" y="969"/>
                  </a:lnTo>
                  <a:cubicBezTo>
                    <a:pt x="415" y="969"/>
                    <a:pt x="400" y="969"/>
                    <a:pt x="387" y="966"/>
                  </a:cubicBezTo>
                  <a:close/>
                  <a:moveTo>
                    <a:pt x="429" y="969"/>
                  </a:moveTo>
                  <a:cubicBezTo>
                    <a:pt x="435" y="970"/>
                    <a:pt x="442" y="971"/>
                    <a:pt x="450" y="972"/>
                  </a:cubicBezTo>
                  <a:cubicBezTo>
                    <a:pt x="450" y="972"/>
                    <a:pt x="450" y="972"/>
                    <a:pt x="429" y="969"/>
                  </a:cubicBezTo>
                  <a:close/>
                  <a:moveTo>
                    <a:pt x="422" y="1136"/>
                  </a:moveTo>
                  <a:cubicBezTo>
                    <a:pt x="429" y="1136"/>
                    <a:pt x="436" y="1137"/>
                    <a:pt x="443" y="1139"/>
                  </a:cubicBezTo>
                  <a:cubicBezTo>
                    <a:pt x="464" y="1140"/>
                    <a:pt x="463" y="1141"/>
                    <a:pt x="452" y="1141"/>
                  </a:cubicBezTo>
                  <a:cubicBezTo>
                    <a:pt x="441" y="1141"/>
                    <a:pt x="420" y="1140"/>
                    <a:pt x="400" y="1139"/>
                  </a:cubicBezTo>
                  <a:cubicBezTo>
                    <a:pt x="407" y="1137"/>
                    <a:pt x="414" y="1136"/>
                    <a:pt x="422" y="1136"/>
                  </a:cubicBezTo>
                  <a:close/>
                  <a:moveTo>
                    <a:pt x="441" y="76"/>
                  </a:moveTo>
                  <a:cubicBezTo>
                    <a:pt x="439" y="76"/>
                    <a:pt x="448" y="80"/>
                    <a:pt x="472" y="92"/>
                  </a:cubicBezTo>
                  <a:cubicBezTo>
                    <a:pt x="492" y="100"/>
                    <a:pt x="502" y="105"/>
                    <a:pt x="500" y="105"/>
                  </a:cubicBezTo>
                  <a:cubicBezTo>
                    <a:pt x="498" y="105"/>
                    <a:pt x="489" y="102"/>
                    <a:pt x="472" y="95"/>
                  </a:cubicBezTo>
                  <a:lnTo>
                    <a:pt x="469" y="98"/>
                  </a:lnTo>
                  <a:cubicBezTo>
                    <a:pt x="475" y="101"/>
                    <a:pt x="481" y="104"/>
                    <a:pt x="487" y="108"/>
                  </a:cubicBezTo>
                  <a:cubicBezTo>
                    <a:pt x="469" y="101"/>
                    <a:pt x="465" y="101"/>
                    <a:pt x="465" y="101"/>
                  </a:cubicBezTo>
                  <a:lnTo>
                    <a:pt x="465" y="101"/>
                  </a:lnTo>
                  <a:cubicBezTo>
                    <a:pt x="465" y="104"/>
                    <a:pt x="462" y="104"/>
                    <a:pt x="481" y="114"/>
                  </a:cubicBezTo>
                  <a:lnTo>
                    <a:pt x="462" y="104"/>
                  </a:lnTo>
                  <a:cubicBezTo>
                    <a:pt x="462" y="105"/>
                    <a:pt x="462" y="105"/>
                    <a:pt x="461" y="105"/>
                  </a:cubicBezTo>
                  <a:cubicBezTo>
                    <a:pt x="459" y="105"/>
                    <a:pt x="454" y="103"/>
                    <a:pt x="454" y="103"/>
                  </a:cubicBezTo>
                  <a:lnTo>
                    <a:pt x="454" y="103"/>
                  </a:lnTo>
                  <a:cubicBezTo>
                    <a:pt x="454" y="103"/>
                    <a:pt x="456" y="104"/>
                    <a:pt x="462" y="108"/>
                  </a:cubicBezTo>
                  <a:cubicBezTo>
                    <a:pt x="462" y="108"/>
                    <a:pt x="462" y="108"/>
                    <a:pt x="443" y="101"/>
                  </a:cubicBezTo>
                  <a:cubicBezTo>
                    <a:pt x="441" y="100"/>
                    <a:pt x="439" y="100"/>
                    <a:pt x="438" y="100"/>
                  </a:cubicBezTo>
                  <a:cubicBezTo>
                    <a:pt x="430" y="100"/>
                    <a:pt x="461" y="118"/>
                    <a:pt x="497" y="129"/>
                  </a:cubicBezTo>
                  <a:cubicBezTo>
                    <a:pt x="503" y="136"/>
                    <a:pt x="509" y="139"/>
                    <a:pt x="516" y="142"/>
                  </a:cubicBezTo>
                  <a:cubicBezTo>
                    <a:pt x="534" y="148"/>
                    <a:pt x="534" y="151"/>
                    <a:pt x="531" y="151"/>
                  </a:cubicBezTo>
                  <a:lnTo>
                    <a:pt x="494" y="136"/>
                  </a:lnTo>
                  <a:cubicBezTo>
                    <a:pt x="486" y="132"/>
                    <a:pt x="480" y="129"/>
                    <a:pt x="474" y="126"/>
                  </a:cubicBezTo>
                  <a:lnTo>
                    <a:pt x="474" y="126"/>
                  </a:lnTo>
                  <a:lnTo>
                    <a:pt x="475" y="126"/>
                  </a:lnTo>
                  <a:cubicBezTo>
                    <a:pt x="474" y="126"/>
                    <a:pt x="473" y="125"/>
                    <a:pt x="472" y="125"/>
                  </a:cubicBezTo>
                  <a:lnTo>
                    <a:pt x="472" y="125"/>
                  </a:lnTo>
                  <a:cubicBezTo>
                    <a:pt x="473" y="125"/>
                    <a:pt x="473" y="126"/>
                    <a:pt x="474" y="126"/>
                  </a:cubicBezTo>
                  <a:lnTo>
                    <a:pt x="474" y="126"/>
                  </a:lnTo>
                  <a:lnTo>
                    <a:pt x="456" y="120"/>
                  </a:lnTo>
                  <a:cubicBezTo>
                    <a:pt x="447" y="116"/>
                    <a:pt x="443" y="113"/>
                    <a:pt x="442" y="113"/>
                  </a:cubicBezTo>
                  <a:lnTo>
                    <a:pt x="442" y="113"/>
                  </a:lnTo>
                  <a:cubicBezTo>
                    <a:pt x="441" y="113"/>
                    <a:pt x="444" y="116"/>
                    <a:pt x="453" y="123"/>
                  </a:cubicBezTo>
                  <a:cubicBezTo>
                    <a:pt x="472" y="133"/>
                    <a:pt x="490" y="142"/>
                    <a:pt x="509" y="151"/>
                  </a:cubicBezTo>
                  <a:cubicBezTo>
                    <a:pt x="528" y="161"/>
                    <a:pt x="528" y="161"/>
                    <a:pt x="528" y="161"/>
                  </a:cubicBezTo>
                  <a:cubicBezTo>
                    <a:pt x="525" y="161"/>
                    <a:pt x="525" y="161"/>
                    <a:pt x="506" y="151"/>
                  </a:cubicBezTo>
                  <a:cubicBezTo>
                    <a:pt x="489" y="144"/>
                    <a:pt x="480" y="141"/>
                    <a:pt x="478" y="141"/>
                  </a:cubicBezTo>
                  <a:lnTo>
                    <a:pt x="478" y="141"/>
                  </a:lnTo>
                  <a:cubicBezTo>
                    <a:pt x="476" y="141"/>
                    <a:pt x="485" y="146"/>
                    <a:pt x="506" y="155"/>
                  </a:cubicBezTo>
                  <a:lnTo>
                    <a:pt x="487" y="148"/>
                  </a:lnTo>
                  <a:cubicBezTo>
                    <a:pt x="476" y="143"/>
                    <a:pt x="464" y="138"/>
                    <a:pt x="459" y="138"/>
                  </a:cubicBezTo>
                  <a:cubicBezTo>
                    <a:pt x="456" y="138"/>
                    <a:pt x="456" y="140"/>
                    <a:pt x="462" y="145"/>
                  </a:cubicBezTo>
                  <a:cubicBezTo>
                    <a:pt x="461" y="149"/>
                    <a:pt x="460" y="151"/>
                    <a:pt x="456" y="151"/>
                  </a:cubicBezTo>
                  <a:cubicBezTo>
                    <a:pt x="453" y="151"/>
                    <a:pt x="449" y="149"/>
                    <a:pt x="440" y="145"/>
                  </a:cubicBezTo>
                  <a:cubicBezTo>
                    <a:pt x="437" y="144"/>
                    <a:pt x="436" y="143"/>
                    <a:pt x="435" y="143"/>
                  </a:cubicBezTo>
                  <a:lnTo>
                    <a:pt x="435" y="143"/>
                  </a:lnTo>
                  <a:cubicBezTo>
                    <a:pt x="433" y="143"/>
                    <a:pt x="462" y="161"/>
                    <a:pt x="494" y="176"/>
                  </a:cubicBezTo>
                  <a:cubicBezTo>
                    <a:pt x="484" y="172"/>
                    <a:pt x="479" y="170"/>
                    <a:pt x="477" y="170"/>
                  </a:cubicBezTo>
                  <a:cubicBezTo>
                    <a:pt x="474" y="170"/>
                    <a:pt x="473" y="172"/>
                    <a:pt x="472" y="173"/>
                  </a:cubicBezTo>
                  <a:cubicBezTo>
                    <a:pt x="471" y="174"/>
                    <a:pt x="470" y="175"/>
                    <a:pt x="468" y="175"/>
                  </a:cubicBezTo>
                  <a:cubicBezTo>
                    <a:pt x="466" y="175"/>
                    <a:pt x="462" y="173"/>
                    <a:pt x="450" y="167"/>
                  </a:cubicBezTo>
                  <a:lnTo>
                    <a:pt x="450" y="167"/>
                  </a:lnTo>
                  <a:cubicBezTo>
                    <a:pt x="466" y="175"/>
                    <a:pt x="471" y="179"/>
                    <a:pt x="469" y="179"/>
                  </a:cubicBezTo>
                  <a:cubicBezTo>
                    <a:pt x="465" y="179"/>
                    <a:pt x="449" y="173"/>
                    <a:pt x="428" y="164"/>
                  </a:cubicBezTo>
                  <a:cubicBezTo>
                    <a:pt x="418" y="159"/>
                    <a:pt x="414" y="158"/>
                    <a:pt x="411" y="158"/>
                  </a:cubicBezTo>
                  <a:cubicBezTo>
                    <a:pt x="408" y="158"/>
                    <a:pt x="407" y="159"/>
                    <a:pt x="406" y="161"/>
                  </a:cubicBezTo>
                  <a:cubicBezTo>
                    <a:pt x="425" y="170"/>
                    <a:pt x="425" y="170"/>
                    <a:pt x="422" y="173"/>
                  </a:cubicBezTo>
                  <a:cubicBezTo>
                    <a:pt x="422" y="176"/>
                    <a:pt x="422" y="176"/>
                    <a:pt x="459" y="192"/>
                  </a:cubicBezTo>
                  <a:cubicBezTo>
                    <a:pt x="497" y="211"/>
                    <a:pt x="497" y="211"/>
                    <a:pt x="497" y="214"/>
                  </a:cubicBezTo>
                  <a:cubicBezTo>
                    <a:pt x="494" y="214"/>
                    <a:pt x="494" y="214"/>
                    <a:pt x="475" y="208"/>
                  </a:cubicBezTo>
                  <a:cubicBezTo>
                    <a:pt x="469" y="205"/>
                    <a:pt x="462" y="202"/>
                    <a:pt x="456" y="202"/>
                  </a:cubicBezTo>
                  <a:cubicBezTo>
                    <a:pt x="455" y="202"/>
                    <a:pt x="454" y="202"/>
                    <a:pt x="452" y="202"/>
                  </a:cubicBezTo>
                  <a:cubicBezTo>
                    <a:pt x="450" y="202"/>
                    <a:pt x="445" y="201"/>
                    <a:pt x="434" y="195"/>
                  </a:cubicBezTo>
                  <a:cubicBezTo>
                    <a:pt x="434" y="195"/>
                    <a:pt x="415" y="189"/>
                    <a:pt x="412" y="189"/>
                  </a:cubicBezTo>
                  <a:cubicBezTo>
                    <a:pt x="412" y="191"/>
                    <a:pt x="411" y="192"/>
                    <a:pt x="408" y="192"/>
                  </a:cubicBezTo>
                  <a:cubicBezTo>
                    <a:pt x="405" y="192"/>
                    <a:pt x="400" y="191"/>
                    <a:pt x="390" y="186"/>
                  </a:cubicBezTo>
                  <a:lnTo>
                    <a:pt x="390" y="186"/>
                  </a:lnTo>
                  <a:cubicBezTo>
                    <a:pt x="390" y="189"/>
                    <a:pt x="390" y="189"/>
                    <a:pt x="409" y="195"/>
                  </a:cubicBezTo>
                  <a:cubicBezTo>
                    <a:pt x="425" y="203"/>
                    <a:pt x="442" y="212"/>
                    <a:pt x="431" y="212"/>
                  </a:cubicBezTo>
                  <a:cubicBezTo>
                    <a:pt x="430" y="212"/>
                    <a:pt x="428" y="211"/>
                    <a:pt x="425" y="211"/>
                  </a:cubicBezTo>
                  <a:lnTo>
                    <a:pt x="425" y="211"/>
                  </a:lnTo>
                  <a:cubicBezTo>
                    <a:pt x="425" y="211"/>
                    <a:pt x="422" y="217"/>
                    <a:pt x="440" y="223"/>
                  </a:cubicBezTo>
                  <a:cubicBezTo>
                    <a:pt x="440" y="223"/>
                    <a:pt x="440" y="223"/>
                    <a:pt x="422" y="217"/>
                  </a:cubicBezTo>
                  <a:cubicBezTo>
                    <a:pt x="405" y="210"/>
                    <a:pt x="395" y="207"/>
                    <a:pt x="392" y="207"/>
                  </a:cubicBezTo>
                  <a:cubicBezTo>
                    <a:pt x="389" y="207"/>
                    <a:pt x="398" y="212"/>
                    <a:pt x="418" y="220"/>
                  </a:cubicBezTo>
                  <a:cubicBezTo>
                    <a:pt x="429" y="226"/>
                    <a:pt x="433" y="228"/>
                    <a:pt x="432" y="228"/>
                  </a:cubicBezTo>
                  <a:cubicBezTo>
                    <a:pt x="431" y="228"/>
                    <a:pt x="427" y="226"/>
                    <a:pt x="418" y="223"/>
                  </a:cubicBezTo>
                  <a:lnTo>
                    <a:pt x="418" y="223"/>
                  </a:lnTo>
                  <a:cubicBezTo>
                    <a:pt x="418" y="223"/>
                    <a:pt x="419" y="224"/>
                    <a:pt x="437" y="233"/>
                  </a:cubicBezTo>
                  <a:cubicBezTo>
                    <a:pt x="448" y="238"/>
                    <a:pt x="452" y="240"/>
                    <a:pt x="451" y="240"/>
                  </a:cubicBezTo>
                  <a:cubicBezTo>
                    <a:pt x="449" y="240"/>
                    <a:pt x="444" y="239"/>
                    <a:pt x="434" y="236"/>
                  </a:cubicBezTo>
                  <a:cubicBezTo>
                    <a:pt x="423" y="232"/>
                    <a:pt x="418" y="231"/>
                    <a:pt x="416" y="231"/>
                  </a:cubicBezTo>
                  <a:cubicBezTo>
                    <a:pt x="414" y="231"/>
                    <a:pt x="413" y="232"/>
                    <a:pt x="412" y="233"/>
                  </a:cubicBezTo>
                  <a:cubicBezTo>
                    <a:pt x="427" y="241"/>
                    <a:pt x="426" y="250"/>
                    <a:pt x="415" y="250"/>
                  </a:cubicBezTo>
                  <a:cubicBezTo>
                    <a:pt x="412" y="250"/>
                    <a:pt x="409" y="250"/>
                    <a:pt x="406" y="249"/>
                  </a:cubicBezTo>
                  <a:lnTo>
                    <a:pt x="406" y="249"/>
                  </a:lnTo>
                  <a:cubicBezTo>
                    <a:pt x="425" y="258"/>
                    <a:pt x="425" y="258"/>
                    <a:pt x="422" y="258"/>
                  </a:cubicBezTo>
                  <a:cubicBezTo>
                    <a:pt x="408" y="252"/>
                    <a:pt x="402" y="250"/>
                    <a:pt x="401" y="250"/>
                  </a:cubicBezTo>
                  <a:lnTo>
                    <a:pt x="401" y="250"/>
                  </a:lnTo>
                  <a:cubicBezTo>
                    <a:pt x="400" y="250"/>
                    <a:pt x="416" y="257"/>
                    <a:pt x="440" y="267"/>
                  </a:cubicBezTo>
                  <a:lnTo>
                    <a:pt x="443" y="264"/>
                  </a:lnTo>
                  <a:cubicBezTo>
                    <a:pt x="462" y="272"/>
                    <a:pt x="471" y="277"/>
                    <a:pt x="468" y="277"/>
                  </a:cubicBezTo>
                  <a:cubicBezTo>
                    <a:pt x="465" y="277"/>
                    <a:pt x="450" y="272"/>
                    <a:pt x="422" y="261"/>
                  </a:cubicBezTo>
                  <a:cubicBezTo>
                    <a:pt x="402" y="255"/>
                    <a:pt x="392" y="252"/>
                    <a:pt x="391" y="252"/>
                  </a:cubicBezTo>
                  <a:lnTo>
                    <a:pt x="391" y="252"/>
                  </a:lnTo>
                  <a:cubicBezTo>
                    <a:pt x="389" y="252"/>
                    <a:pt x="399" y="256"/>
                    <a:pt x="418" y="264"/>
                  </a:cubicBezTo>
                  <a:cubicBezTo>
                    <a:pt x="440" y="272"/>
                    <a:pt x="449" y="276"/>
                    <a:pt x="448" y="276"/>
                  </a:cubicBezTo>
                  <a:cubicBezTo>
                    <a:pt x="446" y="276"/>
                    <a:pt x="436" y="273"/>
                    <a:pt x="418" y="267"/>
                  </a:cubicBezTo>
                  <a:lnTo>
                    <a:pt x="418" y="267"/>
                  </a:lnTo>
                  <a:cubicBezTo>
                    <a:pt x="463" y="288"/>
                    <a:pt x="488" y="300"/>
                    <a:pt x="484" y="300"/>
                  </a:cubicBezTo>
                  <a:cubicBezTo>
                    <a:pt x="481" y="300"/>
                    <a:pt x="466" y="294"/>
                    <a:pt x="434" y="283"/>
                  </a:cubicBezTo>
                  <a:cubicBezTo>
                    <a:pt x="415" y="274"/>
                    <a:pt x="393" y="267"/>
                    <a:pt x="375" y="261"/>
                  </a:cubicBezTo>
                  <a:lnTo>
                    <a:pt x="375" y="261"/>
                  </a:lnTo>
                  <a:cubicBezTo>
                    <a:pt x="387" y="267"/>
                    <a:pt x="400" y="274"/>
                    <a:pt x="412" y="277"/>
                  </a:cubicBezTo>
                  <a:cubicBezTo>
                    <a:pt x="434" y="285"/>
                    <a:pt x="444" y="289"/>
                    <a:pt x="443" y="289"/>
                  </a:cubicBezTo>
                  <a:cubicBezTo>
                    <a:pt x="441" y="289"/>
                    <a:pt x="431" y="286"/>
                    <a:pt x="412" y="280"/>
                  </a:cubicBezTo>
                  <a:cubicBezTo>
                    <a:pt x="383" y="271"/>
                    <a:pt x="368" y="267"/>
                    <a:pt x="363" y="267"/>
                  </a:cubicBezTo>
                  <a:cubicBezTo>
                    <a:pt x="357" y="267"/>
                    <a:pt x="367" y="273"/>
                    <a:pt x="387" y="283"/>
                  </a:cubicBezTo>
                  <a:cubicBezTo>
                    <a:pt x="407" y="293"/>
                    <a:pt x="416" y="299"/>
                    <a:pt x="413" y="299"/>
                  </a:cubicBezTo>
                  <a:cubicBezTo>
                    <a:pt x="411" y="299"/>
                    <a:pt x="401" y="295"/>
                    <a:pt x="384" y="286"/>
                  </a:cubicBezTo>
                  <a:cubicBezTo>
                    <a:pt x="363" y="277"/>
                    <a:pt x="353" y="273"/>
                    <a:pt x="353" y="273"/>
                  </a:cubicBezTo>
                  <a:lnTo>
                    <a:pt x="353" y="273"/>
                  </a:lnTo>
                  <a:cubicBezTo>
                    <a:pt x="352" y="273"/>
                    <a:pt x="357" y="276"/>
                    <a:pt x="365" y="280"/>
                  </a:cubicBezTo>
                  <a:cubicBezTo>
                    <a:pt x="365" y="283"/>
                    <a:pt x="362" y="283"/>
                    <a:pt x="362" y="286"/>
                  </a:cubicBezTo>
                  <a:cubicBezTo>
                    <a:pt x="371" y="291"/>
                    <a:pt x="381" y="295"/>
                    <a:pt x="390" y="299"/>
                  </a:cubicBezTo>
                  <a:lnTo>
                    <a:pt x="390" y="299"/>
                  </a:lnTo>
                  <a:cubicBezTo>
                    <a:pt x="373" y="294"/>
                    <a:pt x="361" y="290"/>
                    <a:pt x="358" y="290"/>
                  </a:cubicBezTo>
                  <a:cubicBezTo>
                    <a:pt x="355" y="290"/>
                    <a:pt x="361" y="293"/>
                    <a:pt x="378" y="302"/>
                  </a:cubicBezTo>
                  <a:cubicBezTo>
                    <a:pt x="375" y="305"/>
                    <a:pt x="375" y="305"/>
                    <a:pt x="393" y="311"/>
                  </a:cubicBezTo>
                  <a:cubicBezTo>
                    <a:pt x="400" y="315"/>
                    <a:pt x="402" y="316"/>
                    <a:pt x="401" y="316"/>
                  </a:cubicBezTo>
                  <a:cubicBezTo>
                    <a:pt x="398" y="316"/>
                    <a:pt x="386" y="312"/>
                    <a:pt x="375" y="308"/>
                  </a:cubicBezTo>
                  <a:cubicBezTo>
                    <a:pt x="361" y="304"/>
                    <a:pt x="349" y="302"/>
                    <a:pt x="346" y="302"/>
                  </a:cubicBezTo>
                  <a:cubicBezTo>
                    <a:pt x="344" y="302"/>
                    <a:pt x="345" y="303"/>
                    <a:pt x="353" y="305"/>
                  </a:cubicBezTo>
                  <a:cubicBezTo>
                    <a:pt x="371" y="311"/>
                    <a:pt x="390" y="321"/>
                    <a:pt x="409" y="330"/>
                  </a:cubicBezTo>
                  <a:lnTo>
                    <a:pt x="409" y="330"/>
                  </a:lnTo>
                  <a:cubicBezTo>
                    <a:pt x="404" y="328"/>
                    <a:pt x="397" y="326"/>
                    <a:pt x="390" y="324"/>
                  </a:cubicBezTo>
                  <a:cubicBezTo>
                    <a:pt x="378" y="317"/>
                    <a:pt x="362" y="314"/>
                    <a:pt x="349" y="311"/>
                  </a:cubicBezTo>
                  <a:lnTo>
                    <a:pt x="349" y="311"/>
                  </a:lnTo>
                  <a:cubicBezTo>
                    <a:pt x="349" y="311"/>
                    <a:pt x="346" y="314"/>
                    <a:pt x="365" y="321"/>
                  </a:cubicBezTo>
                  <a:cubicBezTo>
                    <a:pt x="381" y="327"/>
                    <a:pt x="384" y="333"/>
                    <a:pt x="376" y="333"/>
                  </a:cubicBezTo>
                  <a:cubicBezTo>
                    <a:pt x="373" y="333"/>
                    <a:pt x="368" y="332"/>
                    <a:pt x="362" y="330"/>
                  </a:cubicBezTo>
                  <a:cubicBezTo>
                    <a:pt x="362" y="330"/>
                    <a:pt x="362" y="330"/>
                    <a:pt x="362" y="333"/>
                  </a:cubicBezTo>
                  <a:cubicBezTo>
                    <a:pt x="362" y="333"/>
                    <a:pt x="381" y="343"/>
                    <a:pt x="381" y="343"/>
                  </a:cubicBezTo>
                  <a:cubicBezTo>
                    <a:pt x="381" y="343"/>
                    <a:pt x="378" y="343"/>
                    <a:pt x="396" y="352"/>
                  </a:cubicBezTo>
                  <a:cubicBezTo>
                    <a:pt x="396" y="352"/>
                    <a:pt x="396" y="353"/>
                    <a:pt x="394" y="353"/>
                  </a:cubicBezTo>
                  <a:cubicBezTo>
                    <a:pt x="392" y="353"/>
                    <a:pt x="387" y="352"/>
                    <a:pt x="378" y="349"/>
                  </a:cubicBezTo>
                  <a:lnTo>
                    <a:pt x="378" y="349"/>
                  </a:lnTo>
                  <a:cubicBezTo>
                    <a:pt x="396" y="355"/>
                    <a:pt x="406" y="358"/>
                    <a:pt x="405" y="358"/>
                  </a:cubicBezTo>
                  <a:cubicBezTo>
                    <a:pt x="405" y="358"/>
                    <a:pt x="395" y="355"/>
                    <a:pt x="375" y="349"/>
                  </a:cubicBezTo>
                  <a:cubicBezTo>
                    <a:pt x="357" y="343"/>
                    <a:pt x="347" y="340"/>
                    <a:pt x="346" y="340"/>
                  </a:cubicBezTo>
                  <a:lnTo>
                    <a:pt x="346" y="340"/>
                  </a:lnTo>
                  <a:cubicBezTo>
                    <a:pt x="345" y="340"/>
                    <a:pt x="355" y="344"/>
                    <a:pt x="375" y="352"/>
                  </a:cubicBezTo>
                  <a:cubicBezTo>
                    <a:pt x="367" y="350"/>
                    <a:pt x="362" y="349"/>
                    <a:pt x="360" y="349"/>
                  </a:cubicBezTo>
                  <a:cubicBezTo>
                    <a:pt x="357" y="349"/>
                    <a:pt x="361" y="351"/>
                    <a:pt x="375" y="355"/>
                  </a:cubicBezTo>
                  <a:cubicBezTo>
                    <a:pt x="400" y="366"/>
                    <a:pt x="417" y="373"/>
                    <a:pt x="412" y="373"/>
                  </a:cubicBezTo>
                  <a:cubicBezTo>
                    <a:pt x="410" y="373"/>
                    <a:pt x="403" y="372"/>
                    <a:pt x="390" y="368"/>
                  </a:cubicBezTo>
                  <a:lnTo>
                    <a:pt x="390" y="368"/>
                  </a:lnTo>
                  <a:cubicBezTo>
                    <a:pt x="390" y="368"/>
                    <a:pt x="391" y="368"/>
                    <a:pt x="409" y="374"/>
                  </a:cubicBezTo>
                  <a:cubicBezTo>
                    <a:pt x="430" y="382"/>
                    <a:pt x="441" y="386"/>
                    <a:pt x="439" y="386"/>
                  </a:cubicBezTo>
                  <a:cubicBezTo>
                    <a:pt x="438" y="386"/>
                    <a:pt x="428" y="383"/>
                    <a:pt x="409" y="377"/>
                  </a:cubicBezTo>
                  <a:cubicBezTo>
                    <a:pt x="390" y="371"/>
                    <a:pt x="380" y="368"/>
                    <a:pt x="379" y="368"/>
                  </a:cubicBezTo>
                  <a:lnTo>
                    <a:pt x="379" y="368"/>
                  </a:lnTo>
                  <a:cubicBezTo>
                    <a:pt x="377" y="368"/>
                    <a:pt x="387" y="372"/>
                    <a:pt x="409" y="380"/>
                  </a:cubicBezTo>
                  <a:cubicBezTo>
                    <a:pt x="409" y="380"/>
                    <a:pt x="421" y="384"/>
                    <a:pt x="415" y="384"/>
                  </a:cubicBezTo>
                  <a:cubicBezTo>
                    <a:pt x="413" y="384"/>
                    <a:pt x="410" y="384"/>
                    <a:pt x="406" y="383"/>
                  </a:cubicBezTo>
                  <a:cubicBezTo>
                    <a:pt x="398" y="381"/>
                    <a:pt x="389" y="379"/>
                    <a:pt x="384" y="379"/>
                  </a:cubicBezTo>
                  <a:cubicBezTo>
                    <a:pt x="378" y="379"/>
                    <a:pt x="379" y="382"/>
                    <a:pt x="403" y="390"/>
                  </a:cubicBezTo>
                  <a:lnTo>
                    <a:pt x="403" y="393"/>
                  </a:lnTo>
                  <a:cubicBezTo>
                    <a:pt x="394" y="391"/>
                    <a:pt x="388" y="391"/>
                    <a:pt x="387" y="391"/>
                  </a:cubicBezTo>
                  <a:cubicBezTo>
                    <a:pt x="384" y="391"/>
                    <a:pt x="389" y="392"/>
                    <a:pt x="400" y="396"/>
                  </a:cubicBezTo>
                  <a:lnTo>
                    <a:pt x="418" y="405"/>
                  </a:lnTo>
                  <a:cubicBezTo>
                    <a:pt x="406" y="399"/>
                    <a:pt x="393" y="396"/>
                    <a:pt x="378" y="396"/>
                  </a:cubicBezTo>
                  <a:cubicBezTo>
                    <a:pt x="378" y="396"/>
                    <a:pt x="378" y="396"/>
                    <a:pt x="396" y="402"/>
                  </a:cubicBezTo>
                  <a:cubicBezTo>
                    <a:pt x="418" y="408"/>
                    <a:pt x="418" y="408"/>
                    <a:pt x="415" y="408"/>
                  </a:cubicBezTo>
                  <a:cubicBezTo>
                    <a:pt x="404" y="408"/>
                    <a:pt x="393" y="406"/>
                    <a:pt x="380" y="401"/>
                  </a:cubicBezTo>
                  <a:lnTo>
                    <a:pt x="380" y="401"/>
                  </a:lnTo>
                  <a:cubicBezTo>
                    <a:pt x="401" y="409"/>
                    <a:pt x="409" y="412"/>
                    <a:pt x="408" y="412"/>
                  </a:cubicBezTo>
                  <a:cubicBezTo>
                    <a:pt x="407" y="412"/>
                    <a:pt x="402" y="411"/>
                    <a:pt x="393" y="408"/>
                  </a:cubicBezTo>
                  <a:cubicBezTo>
                    <a:pt x="384" y="405"/>
                    <a:pt x="379" y="404"/>
                    <a:pt x="376" y="404"/>
                  </a:cubicBezTo>
                  <a:cubicBezTo>
                    <a:pt x="374" y="404"/>
                    <a:pt x="373" y="405"/>
                    <a:pt x="371" y="405"/>
                  </a:cubicBezTo>
                  <a:lnTo>
                    <a:pt x="371" y="408"/>
                  </a:lnTo>
                  <a:cubicBezTo>
                    <a:pt x="371" y="408"/>
                    <a:pt x="371" y="411"/>
                    <a:pt x="390" y="415"/>
                  </a:cubicBezTo>
                  <a:cubicBezTo>
                    <a:pt x="403" y="421"/>
                    <a:pt x="418" y="424"/>
                    <a:pt x="431" y="430"/>
                  </a:cubicBezTo>
                  <a:cubicBezTo>
                    <a:pt x="418" y="424"/>
                    <a:pt x="403" y="421"/>
                    <a:pt x="390" y="418"/>
                  </a:cubicBezTo>
                  <a:cubicBezTo>
                    <a:pt x="384" y="418"/>
                    <a:pt x="375" y="415"/>
                    <a:pt x="368" y="415"/>
                  </a:cubicBezTo>
                  <a:cubicBezTo>
                    <a:pt x="355" y="409"/>
                    <a:pt x="348" y="407"/>
                    <a:pt x="346" y="407"/>
                  </a:cubicBezTo>
                  <a:cubicBezTo>
                    <a:pt x="343" y="407"/>
                    <a:pt x="354" y="414"/>
                    <a:pt x="368" y="418"/>
                  </a:cubicBezTo>
                  <a:cubicBezTo>
                    <a:pt x="388" y="426"/>
                    <a:pt x="397" y="430"/>
                    <a:pt x="396" y="430"/>
                  </a:cubicBezTo>
                  <a:cubicBezTo>
                    <a:pt x="394" y="430"/>
                    <a:pt x="384" y="427"/>
                    <a:pt x="365" y="421"/>
                  </a:cubicBezTo>
                  <a:cubicBezTo>
                    <a:pt x="355" y="418"/>
                    <a:pt x="350" y="416"/>
                    <a:pt x="349" y="416"/>
                  </a:cubicBezTo>
                  <a:lnTo>
                    <a:pt x="349" y="416"/>
                  </a:lnTo>
                  <a:cubicBezTo>
                    <a:pt x="346" y="416"/>
                    <a:pt x="380" y="429"/>
                    <a:pt x="425" y="443"/>
                  </a:cubicBezTo>
                  <a:lnTo>
                    <a:pt x="484" y="465"/>
                  </a:lnTo>
                  <a:lnTo>
                    <a:pt x="425" y="446"/>
                  </a:lnTo>
                  <a:cubicBezTo>
                    <a:pt x="379" y="432"/>
                    <a:pt x="359" y="426"/>
                    <a:pt x="357" y="426"/>
                  </a:cubicBezTo>
                  <a:lnTo>
                    <a:pt x="357" y="426"/>
                  </a:lnTo>
                  <a:cubicBezTo>
                    <a:pt x="355" y="426"/>
                    <a:pt x="364" y="430"/>
                    <a:pt x="381" y="437"/>
                  </a:cubicBezTo>
                  <a:cubicBezTo>
                    <a:pt x="391" y="442"/>
                    <a:pt x="396" y="444"/>
                    <a:pt x="395" y="444"/>
                  </a:cubicBezTo>
                  <a:cubicBezTo>
                    <a:pt x="394" y="444"/>
                    <a:pt x="389" y="443"/>
                    <a:pt x="381" y="440"/>
                  </a:cubicBezTo>
                  <a:cubicBezTo>
                    <a:pt x="370" y="437"/>
                    <a:pt x="364" y="435"/>
                    <a:pt x="362" y="435"/>
                  </a:cubicBezTo>
                  <a:cubicBezTo>
                    <a:pt x="359" y="435"/>
                    <a:pt x="359" y="437"/>
                    <a:pt x="359" y="440"/>
                  </a:cubicBezTo>
                  <a:cubicBezTo>
                    <a:pt x="356" y="443"/>
                    <a:pt x="356" y="443"/>
                    <a:pt x="378" y="449"/>
                  </a:cubicBezTo>
                  <a:lnTo>
                    <a:pt x="375" y="452"/>
                  </a:lnTo>
                  <a:cubicBezTo>
                    <a:pt x="360" y="448"/>
                    <a:pt x="353" y="446"/>
                    <a:pt x="352" y="446"/>
                  </a:cubicBezTo>
                  <a:cubicBezTo>
                    <a:pt x="349" y="446"/>
                    <a:pt x="367" y="452"/>
                    <a:pt x="393" y="458"/>
                  </a:cubicBezTo>
                  <a:lnTo>
                    <a:pt x="393" y="462"/>
                  </a:lnTo>
                  <a:lnTo>
                    <a:pt x="375" y="455"/>
                  </a:lnTo>
                  <a:cubicBezTo>
                    <a:pt x="367" y="453"/>
                    <a:pt x="362" y="452"/>
                    <a:pt x="358" y="452"/>
                  </a:cubicBezTo>
                  <a:cubicBezTo>
                    <a:pt x="352" y="452"/>
                    <a:pt x="350" y="456"/>
                    <a:pt x="346" y="462"/>
                  </a:cubicBezTo>
                  <a:cubicBezTo>
                    <a:pt x="343" y="474"/>
                    <a:pt x="343" y="474"/>
                    <a:pt x="384" y="487"/>
                  </a:cubicBezTo>
                  <a:cubicBezTo>
                    <a:pt x="404" y="493"/>
                    <a:pt x="413" y="497"/>
                    <a:pt x="411" y="497"/>
                  </a:cubicBezTo>
                  <a:cubicBezTo>
                    <a:pt x="410" y="497"/>
                    <a:pt x="400" y="494"/>
                    <a:pt x="381" y="490"/>
                  </a:cubicBezTo>
                  <a:cubicBezTo>
                    <a:pt x="374" y="488"/>
                    <a:pt x="367" y="485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1" y="484"/>
                    <a:pt x="359" y="484"/>
                  </a:cubicBezTo>
                  <a:cubicBezTo>
                    <a:pt x="356" y="484"/>
                    <a:pt x="351" y="484"/>
                    <a:pt x="340" y="480"/>
                  </a:cubicBezTo>
                  <a:cubicBezTo>
                    <a:pt x="328" y="479"/>
                    <a:pt x="321" y="478"/>
                    <a:pt x="318" y="478"/>
                  </a:cubicBezTo>
                  <a:cubicBezTo>
                    <a:pt x="310" y="478"/>
                    <a:pt x="324" y="482"/>
                    <a:pt x="337" y="487"/>
                  </a:cubicBezTo>
                  <a:cubicBezTo>
                    <a:pt x="324" y="484"/>
                    <a:pt x="309" y="482"/>
                    <a:pt x="308" y="482"/>
                  </a:cubicBezTo>
                  <a:lnTo>
                    <a:pt x="308" y="482"/>
                  </a:lnTo>
                  <a:cubicBezTo>
                    <a:pt x="307" y="482"/>
                    <a:pt x="309" y="483"/>
                    <a:pt x="315" y="484"/>
                  </a:cubicBezTo>
                  <a:cubicBezTo>
                    <a:pt x="330" y="490"/>
                    <a:pt x="343" y="498"/>
                    <a:pt x="335" y="498"/>
                  </a:cubicBezTo>
                  <a:cubicBezTo>
                    <a:pt x="331" y="498"/>
                    <a:pt x="324" y="497"/>
                    <a:pt x="312" y="493"/>
                  </a:cubicBezTo>
                  <a:lnTo>
                    <a:pt x="312" y="496"/>
                  </a:lnTo>
                  <a:cubicBezTo>
                    <a:pt x="331" y="502"/>
                    <a:pt x="331" y="502"/>
                    <a:pt x="331" y="506"/>
                  </a:cubicBezTo>
                  <a:cubicBezTo>
                    <a:pt x="329" y="507"/>
                    <a:pt x="328" y="508"/>
                    <a:pt x="326" y="508"/>
                  </a:cubicBezTo>
                  <a:cubicBezTo>
                    <a:pt x="323" y="508"/>
                    <a:pt x="318" y="507"/>
                    <a:pt x="309" y="506"/>
                  </a:cubicBezTo>
                  <a:lnTo>
                    <a:pt x="309" y="506"/>
                  </a:lnTo>
                  <a:cubicBezTo>
                    <a:pt x="306" y="509"/>
                    <a:pt x="346" y="521"/>
                    <a:pt x="346" y="521"/>
                  </a:cubicBezTo>
                  <a:cubicBezTo>
                    <a:pt x="359" y="524"/>
                    <a:pt x="371" y="527"/>
                    <a:pt x="387" y="534"/>
                  </a:cubicBezTo>
                  <a:lnTo>
                    <a:pt x="365" y="527"/>
                  </a:lnTo>
                  <a:lnTo>
                    <a:pt x="324" y="518"/>
                  </a:lnTo>
                  <a:lnTo>
                    <a:pt x="324" y="518"/>
                  </a:lnTo>
                  <a:cubicBezTo>
                    <a:pt x="324" y="518"/>
                    <a:pt x="324" y="521"/>
                    <a:pt x="343" y="527"/>
                  </a:cubicBezTo>
                  <a:cubicBezTo>
                    <a:pt x="334" y="524"/>
                    <a:pt x="329" y="524"/>
                    <a:pt x="326" y="524"/>
                  </a:cubicBezTo>
                  <a:cubicBezTo>
                    <a:pt x="324" y="524"/>
                    <a:pt x="323" y="524"/>
                    <a:pt x="321" y="524"/>
                  </a:cubicBezTo>
                  <a:cubicBezTo>
                    <a:pt x="321" y="527"/>
                    <a:pt x="321" y="531"/>
                    <a:pt x="340" y="537"/>
                  </a:cubicBezTo>
                  <a:cubicBezTo>
                    <a:pt x="328" y="534"/>
                    <a:pt x="319" y="533"/>
                    <a:pt x="314" y="533"/>
                  </a:cubicBezTo>
                  <a:cubicBezTo>
                    <a:pt x="301" y="533"/>
                    <a:pt x="308" y="540"/>
                    <a:pt x="337" y="546"/>
                  </a:cubicBezTo>
                  <a:cubicBezTo>
                    <a:pt x="348" y="550"/>
                    <a:pt x="352" y="551"/>
                    <a:pt x="350" y="551"/>
                  </a:cubicBezTo>
                  <a:cubicBezTo>
                    <a:pt x="348" y="551"/>
                    <a:pt x="343" y="551"/>
                    <a:pt x="334" y="549"/>
                  </a:cubicBezTo>
                  <a:cubicBezTo>
                    <a:pt x="326" y="548"/>
                    <a:pt x="321" y="547"/>
                    <a:pt x="320" y="547"/>
                  </a:cubicBezTo>
                  <a:cubicBezTo>
                    <a:pt x="318" y="547"/>
                    <a:pt x="323" y="549"/>
                    <a:pt x="334" y="553"/>
                  </a:cubicBezTo>
                  <a:cubicBezTo>
                    <a:pt x="341" y="554"/>
                    <a:pt x="343" y="555"/>
                    <a:pt x="343" y="555"/>
                  </a:cubicBezTo>
                  <a:cubicBezTo>
                    <a:pt x="342" y="555"/>
                    <a:pt x="327" y="552"/>
                    <a:pt x="312" y="549"/>
                  </a:cubicBezTo>
                  <a:cubicBezTo>
                    <a:pt x="293" y="545"/>
                    <a:pt x="283" y="543"/>
                    <a:pt x="280" y="543"/>
                  </a:cubicBezTo>
                  <a:cubicBezTo>
                    <a:pt x="275" y="543"/>
                    <a:pt x="280" y="546"/>
                    <a:pt x="290" y="549"/>
                  </a:cubicBezTo>
                  <a:cubicBezTo>
                    <a:pt x="312" y="556"/>
                    <a:pt x="309" y="559"/>
                    <a:pt x="309" y="559"/>
                  </a:cubicBezTo>
                  <a:cubicBezTo>
                    <a:pt x="321" y="565"/>
                    <a:pt x="334" y="571"/>
                    <a:pt x="349" y="571"/>
                  </a:cubicBezTo>
                  <a:lnTo>
                    <a:pt x="390" y="584"/>
                  </a:lnTo>
                  <a:cubicBezTo>
                    <a:pt x="398" y="587"/>
                    <a:pt x="399" y="587"/>
                    <a:pt x="397" y="587"/>
                  </a:cubicBezTo>
                  <a:cubicBezTo>
                    <a:pt x="394" y="587"/>
                    <a:pt x="387" y="586"/>
                    <a:pt x="387" y="584"/>
                  </a:cubicBezTo>
                  <a:cubicBezTo>
                    <a:pt x="375" y="581"/>
                    <a:pt x="362" y="578"/>
                    <a:pt x="346" y="574"/>
                  </a:cubicBezTo>
                  <a:cubicBezTo>
                    <a:pt x="340" y="573"/>
                    <a:pt x="336" y="573"/>
                    <a:pt x="333" y="573"/>
                  </a:cubicBezTo>
                  <a:cubicBezTo>
                    <a:pt x="327" y="573"/>
                    <a:pt x="326" y="574"/>
                    <a:pt x="324" y="574"/>
                  </a:cubicBezTo>
                  <a:lnTo>
                    <a:pt x="324" y="581"/>
                  </a:lnTo>
                  <a:cubicBezTo>
                    <a:pt x="318" y="580"/>
                    <a:pt x="313" y="579"/>
                    <a:pt x="311" y="579"/>
                  </a:cubicBezTo>
                  <a:cubicBezTo>
                    <a:pt x="304" y="579"/>
                    <a:pt x="308" y="582"/>
                    <a:pt x="321" y="584"/>
                  </a:cubicBezTo>
                  <a:cubicBezTo>
                    <a:pt x="340" y="590"/>
                    <a:pt x="334" y="587"/>
                    <a:pt x="343" y="590"/>
                  </a:cubicBezTo>
                  <a:cubicBezTo>
                    <a:pt x="333" y="588"/>
                    <a:pt x="325" y="587"/>
                    <a:pt x="320" y="587"/>
                  </a:cubicBezTo>
                  <a:cubicBezTo>
                    <a:pt x="302" y="587"/>
                    <a:pt x="306" y="596"/>
                    <a:pt x="337" y="606"/>
                  </a:cubicBezTo>
                  <a:lnTo>
                    <a:pt x="315" y="600"/>
                  </a:lnTo>
                  <a:cubicBezTo>
                    <a:pt x="306" y="598"/>
                    <a:pt x="301" y="597"/>
                    <a:pt x="298" y="597"/>
                  </a:cubicBezTo>
                  <a:cubicBezTo>
                    <a:pt x="295" y="597"/>
                    <a:pt x="295" y="598"/>
                    <a:pt x="293" y="600"/>
                  </a:cubicBezTo>
                  <a:cubicBezTo>
                    <a:pt x="293" y="600"/>
                    <a:pt x="312" y="609"/>
                    <a:pt x="312" y="615"/>
                  </a:cubicBezTo>
                  <a:cubicBezTo>
                    <a:pt x="309" y="618"/>
                    <a:pt x="309" y="621"/>
                    <a:pt x="327" y="628"/>
                  </a:cubicBezTo>
                  <a:cubicBezTo>
                    <a:pt x="327" y="628"/>
                    <a:pt x="327" y="628"/>
                    <a:pt x="309" y="625"/>
                  </a:cubicBezTo>
                  <a:cubicBezTo>
                    <a:pt x="296" y="621"/>
                    <a:pt x="291" y="619"/>
                    <a:pt x="288" y="619"/>
                  </a:cubicBezTo>
                  <a:cubicBezTo>
                    <a:pt x="287" y="619"/>
                    <a:pt x="287" y="620"/>
                    <a:pt x="287" y="621"/>
                  </a:cubicBezTo>
                  <a:cubicBezTo>
                    <a:pt x="299" y="625"/>
                    <a:pt x="315" y="628"/>
                    <a:pt x="327" y="631"/>
                  </a:cubicBezTo>
                  <a:cubicBezTo>
                    <a:pt x="343" y="633"/>
                    <a:pt x="346" y="635"/>
                    <a:pt x="340" y="635"/>
                  </a:cubicBezTo>
                  <a:cubicBezTo>
                    <a:pt x="337" y="635"/>
                    <a:pt x="333" y="635"/>
                    <a:pt x="327" y="634"/>
                  </a:cubicBezTo>
                  <a:cubicBezTo>
                    <a:pt x="306" y="634"/>
                    <a:pt x="302" y="637"/>
                    <a:pt x="324" y="643"/>
                  </a:cubicBezTo>
                  <a:cubicBezTo>
                    <a:pt x="323" y="645"/>
                    <a:pt x="322" y="646"/>
                    <a:pt x="319" y="646"/>
                  </a:cubicBezTo>
                  <a:cubicBezTo>
                    <a:pt x="317" y="646"/>
                    <a:pt x="312" y="645"/>
                    <a:pt x="302" y="643"/>
                  </a:cubicBezTo>
                  <a:cubicBezTo>
                    <a:pt x="293" y="642"/>
                    <a:pt x="283" y="641"/>
                    <a:pt x="279" y="641"/>
                  </a:cubicBezTo>
                  <a:cubicBezTo>
                    <a:pt x="273" y="641"/>
                    <a:pt x="277" y="643"/>
                    <a:pt x="299" y="650"/>
                  </a:cubicBezTo>
                  <a:cubicBezTo>
                    <a:pt x="299" y="650"/>
                    <a:pt x="299" y="650"/>
                    <a:pt x="277" y="647"/>
                  </a:cubicBezTo>
                  <a:cubicBezTo>
                    <a:pt x="267" y="645"/>
                    <a:pt x="256" y="642"/>
                    <a:pt x="254" y="642"/>
                  </a:cubicBezTo>
                  <a:lnTo>
                    <a:pt x="254" y="642"/>
                  </a:lnTo>
                  <a:cubicBezTo>
                    <a:pt x="253" y="642"/>
                    <a:pt x="259" y="644"/>
                    <a:pt x="277" y="650"/>
                  </a:cubicBezTo>
                  <a:cubicBezTo>
                    <a:pt x="291" y="654"/>
                    <a:pt x="295" y="657"/>
                    <a:pt x="287" y="657"/>
                  </a:cubicBezTo>
                  <a:cubicBezTo>
                    <a:pt x="284" y="657"/>
                    <a:pt x="280" y="657"/>
                    <a:pt x="274" y="656"/>
                  </a:cubicBezTo>
                  <a:lnTo>
                    <a:pt x="274" y="656"/>
                  </a:lnTo>
                  <a:cubicBezTo>
                    <a:pt x="274" y="659"/>
                    <a:pt x="274" y="659"/>
                    <a:pt x="293" y="662"/>
                  </a:cubicBezTo>
                  <a:lnTo>
                    <a:pt x="315" y="668"/>
                  </a:lnTo>
                  <a:cubicBezTo>
                    <a:pt x="297" y="666"/>
                    <a:pt x="287" y="664"/>
                    <a:pt x="285" y="664"/>
                  </a:cubicBezTo>
                  <a:cubicBezTo>
                    <a:pt x="282" y="664"/>
                    <a:pt x="293" y="666"/>
                    <a:pt x="315" y="672"/>
                  </a:cubicBezTo>
                  <a:cubicBezTo>
                    <a:pt x="293" y="668"/>
                    <a:pt x="293" y="668"/>
                    <a:pt x="293" y="668"/>
                  </a:cubicBezTo>
                  <a:lnTo>
                    <a:pt x="293" y="668"/>
                  </a:lnTo>
                  <a:cubicBezTo>
                    <a:pt x="293" y="672"/>
                    <a:pt x="312" y="681"/>
                    <a:pt x="309" y="687"/>
                  </a:cubicBezTo>
                  <a:cubicBezTo>
                    <a:pt x="306" y="697"/>
                    <a:pt x="306" y="700"/>
                    <a:pt x="324" y="706"/>
                  </a:cubicBezTo>
                  <a:lnTo>
                    <a:pt x="302" y="706"/>
                  </a:lnTo>
                  <a:cubicBezTo>
                    <a:pt x="302" y="708"/>
                    <a:pt x="302" y="708"/>
                    <a:pt x="300" y="708"/>
                  </a:cubicBezTo>
                  <a:cubicBezTo>
                    <a:pt x="297" y="708"/>
                    <a:pt x="291" y="708"/>
                    <a:pt x="280" y="706"/>
                  </a:cubicBezTo>
                  <a:lnTo>
                    <a:pt x="280" y="706"/>
                  </a:lnTo>
                  <a:cubicBezTo>
                    <a:pt x="302" y="712"/>
                    <a:pt x="302" y="712"/>
                    <a:pt x="302" y="712"/>
                  </a:cubicBezTo>
                  <a:cubicBezTo>
                    <a:pt x="293" y="711"/>
                    <a:pt x="288" y="710"/>
                    <a:pt x="286" y="710"/>
                  </a:cubicBezTo>
                  <a:cubicBezTo>
                    <a:pt x="284" y="710"/>
                    <a:pt x="288" y="712"/>
                    <a:pt x="299" y="715"/>
                  </a:cubicBezTo>
                  <a:cubicBezTo>
                    <a:pt x="290" y="714"/>
                    <a:pt x="280" y="713"/>
                    <a:pt x="274" y="713"/>
                  </a:cubicBezTo>
                  <a:cubicBezTo>
                    <a:pt x="269" y="713"/>
                    <a:pt x="268" y="714"/>
                    <a:pt x="277" y="715"/>
                  </a:cubicBezTo>
                  <a:cubicBezTo>
                    <a:pt x="299" y="719"/>
                    <a:pt x="299" y="722"/>
                    <a:pt x="318" y="725"/>
                  </a:cubicBezTo>
                  <a:cubicBezTo>
                    <a:pt x="318" y="726"/>
                    <a:pt x="318" y="727"/>
                    <a:pt x="315" y="727"/>
                  </a:cubicBezTo>
                  <a:cubicBezTo>
                    <a:pt x="313" y="727"/>
                    <a:pt x="307" y="726"/>
                    <a:pt x="296" y="725"/>
                  </a:cubicBezTo>
                  <a:cubicBezTo>
                    <a:pt x="294" y="724"/>
                    <a:pt x="292" y="724"/>
                    <a:pt x="290" y="724"/>
                  </a:cubicBezTo>
                  <a:cubicBezTo>
                    <a:pt x="282" y="724"/>
                    <a:pt x="299" y="732"/>
                    <a:pt x="315" y="737"/>
                  </a:cubicBezTo>
                  <a:cubicBezTo>
                    <a:pt x="308" y="736"/>
                    <a:pt x="303" y="736"/>
                    <a:pt x="300" y="736"/>
                  </a:cubicBezTo>
                  <a:cubicBezTo>
                    <a:pt x="293" y="736"/>
                    <a:pt x="293" y="737"/>
                    <a:pt x="293" y="737"/>
                  </a:cubicBezTo>
                  <a:lnTo>
                    <a:pt x="293" y="737"/>
                  </a:lnTo>
                  <a:cubicBezTo>
                    <a:pt x="287" y="737"/>
                    <a:pt x="279" y="735"/>
                    <a:pt x="271" y="734"/>
                  </a:cubicBezTo>
                  <a:cubicBezTo>
                    <a:pt x="262" y="733"/>
                    <a:pt x="257" y="732"/>
                    <a:pt x="255" y="732"/>
                  </a:cubicBezTo>
                  <a:cubicBezTo>
                    <a:pt x="252" y="732"/>
                    <a:pt x="252" y="733"/>
                    <a:pt x="252" y="734"/>
                  </a:cubicBezTo>
                  <a:cubicBezTo>
                    <a:pt x="271" y="737"/>
                    <a:pt x="271" y="744"/>
                    <a:pt x="268" y="747"/>
                  </a:cubicBezTo>
                  <a:cubicBezTo>
                    <a:pt x="268" y="753"/>
                    <a:pt x="287" y="759"/>
                    <a:pt x="327" y="769"/>
                  </a:cubicBezTo>
                  <a:lnTo>
                    <a:pt x="265" y="759"/>
                  </a:lnTo>
                  <a:lnTo>
                    <a:pt x="265" y="759"/>
                  </a:lnTo>
                  <a:cubicBezTo>
                    <a:pt x="277" y="766"/>
                    <a:pt x="293" y="766"/>
                    <a:pt x="306" y="769"/>
                  </a:cubicBezTo>
                  <a:cubicBezTo>
                    <a:pt x="327" y="772"/>
                    <a:pt x="327" y="772"/>
                    <a:pt x="306" y="772"/>
                  </a:cubicBezTo>
                  <a:cubicBezTo>
                    <a:pt x="284" y="772"/>
                    <a:pt x="284" y="772"/>
                    <a:pt x="302" y="778"/>
                  </a:cubicBezTo>
                  <a:cubicBezTo>
                    <a:pt x="302" y="778"/>
                    <a:pt x="302" y="780"/>
                    <a:pt x="297" y="780"/>
                  </a:cubicBezTo>
                  <a:cubicBezTo>
                    <a:pt x="294" y="780"/>
                    <a:pt x="290" y="779"/>
                    <a:pt x="284" y="778"/>
                  </a:cubicBezTo>
                  <a:cubicBezTo>
                    <a:pt x="280" y="778"/>
                    <a:pt x="280" y="778"/>
                    <a:pt x="302" y="781"/>
                  </a:cubicBezTo>
                  <a:cubicBezTo>
                    <a:pt x="318" y="783"/>
                    <a:pt x="321" y="786"/>
                    <a:pt x="315" y="786"/>
                  </a:cubicBezTo>
                  <a:cubicBezTo>
                    <a:pt x="312" y="786"/>
                    <a:pt x="308" y="785"/>
                    <a:pt x="302" y="784"/>
                  </a:cubicBezTo>
                  <a:cubicBezTo>
                    <a:pt x="290" y="783"/>
                    <a:pt x="280" y="783"/>
                    <a:pt x="275" y="783"/>
                  </a:cubicBezTo>
                  <a:cubicBezTo>
                    <a:pt x="260" y="783"/>
                    <a:pt x="265" y="785"/>
                    <a:pt x="280" y="788"/>
                  </a:cubicBezTo>
                  <a:cubicBezTo>
                    <a:pt x="299" y="791"/>
                    <a:pt x="299" y="791"/>
                    <a:pt x="299" y="794"/>
                  </a:cubicBezTo>
                  <a:cubicBezTo>
                    <a:pt x="299" y="794"/>
                    <a:pt x="299" y="794"/>
                    <a:pt x="318" y="800"/>
                  </a:cubicBezTo>
                  <a:cubicBezTo>
                    <a:pt x="312" y="800"/>
                    <a:pt x="306" y="800"/>
                    <a:pt x="299" y="797"/>
                  </a:cubicBezTo>
                  <a:lnTo>
                    <a:pt x="277" y="797"/>
                  </a:lnTo>
                  <a:cubicBezTo>
                    <a:pt x="277" y="797"/>
                    <a:pt x="277" y="800"/>
                    <a:pt x="296" y="803"/>
                  </a:cubicBezTo>
                  <a:cubicBezTo>
                    <a:pt x="282" y="803"/>
                    <a:pt x="268" y="802"/>
                    <a:pt x="267" y="802"/>
                  </a:cubicBezTo>
                  <a:cubicBezTo>
                    <a:pt x="266" y="802"/>
                    <a:pt x="268" y="802"/>
                    <a:pt x="274" y="803"/>
                  </a:cubicBezTo>
                  <a:cubicBezTo>
                    <a:pt x="295" y="808"/>
                    <a:pt x="300" y="809"/>
                    <a:pt x="298" y="809"/>
                  </a:cubicBezTo>
                  <a:cubicBezTo>
                    <a:pt x="295" y="809"/>
                    <a:pt x="285" y="808"/>
                    <a:pt x="274" y="806"/>
                  </a:cubicBezTo>
                  <a:cubicBezTo>
                    <a:pt x="256" y="804"/>
                    <a:pt x="246" y="802"/>
                    <a:pt x="244" y="802"/>
                  </a:cubicBezTo>
                  <a:cubicBezTo>
                    <a:pt x="242" y="802"/>
                    <a:pt x="252" y="804"/>
                    <a:pt x="274" y="809"/>
                  </a:cubicBezTo>
                  <a:cubicBezTo>
                    <a:pt x="271" y="813"/>
                    <a:pt x="293" y="822"/>
                    <a:pt x="290" y="825"/>
                  </a:cubicBezTo>
                  <a:cubicBezTo>
                    <a:pt x="290" y="831"/>
                    <a:pt x="290" y="831"/>
                    <a:pt x="268" y="831"/>
                  </a:cubicBezTo>
                  <a:cubicBezTo>
                    <a:pt x="262" y="831"/>
                    <a:pt x="257" y="830"/>
                    <a:pt x="253" y="829"/>
                  </a:cubicBezTo>
                  <a:lnTo>
                    <a:pt x="253" y="829"/>
                  </a:lnTo>
                  <a:cubicBezTo>
                    <a:pt x="290" y="835"/>
                    <a:pt x="290" y="835"/>
                    <a:pt x="287" y="838"/>
                  </a:cubicBezTo>
                  <a:cubicBezTo>
                    <a:pt x="265" y="841"/>
                    <a:pt x="287" y="844"/>
                    <a:pt x="306" y="850"/>
                  </a:cubicBezTo>
                  <a:lnTo>
                    <a:pt x="306" y="847"/>
                  </a:lnTo>
                  <a:cubicBezTo>
                    <a:pt x="349" y="850"/>
                    <a:pt x="349" y="853"/>
                    <a:pt x="327" y="853"/>
                  </a:cubicBezTo>
                  <a:cubicBezTo>
                    <a:pt x="312" y="853"/>
                    <a:pt x="299" y="850"/>
                    <a:pt x="284" y="850"/>
                  </a:cubicBezTo>
                  <a:cubicBezTo>
                    <a:pt x="271" y="847"/>
                    <a:pt x="255" y="847"/>
                    <a:pt x="243" y="847"/>
                  </a:cubicBezTo>
                  <a:cubicBezTo>
                    <a:pt x="243" y="847"/>
                    <a:pt x="243" y="850"/>
                    <a:pt x="262" y="850"/>
                  </a:cubicBezTo>
                  <a:cubicBezTo>
                    <a:pt x="284" y="853"/>
                    <a:pt x="284" y="853"/>
                    <a:pt x="284" y="853"/>
                  </a:cubicBezTo>
                  <a:cubicBezTo>
                    <a:pt x="284" y="856"/>
                    <a:pt x="284" y="856"/>
                    <a:pt x="302" y="860"/>
                  </a:cubicBezTo>
                  <a:cubicBezTo>
                    <a:pt x="324" y="863"/>
                    <a:pt x="324" y="863"/>
                    <a:pt x="324" y="866"/>
                  </a:cubicBezTo>
                  <a:cubicBezTo>
                    <a:pt x="317" y="865"/>
                    <a:pt x="312" y="865"/>
                    <a:pt x="309" y="865"/>
                  </a:cubicBezTo>
                  <a:cubicBezTo>
                    <a:pt x="302" y="865"/>
                    <a:pt x="302" y="866"/>
                    <a:pt x="302" y="866"/>
                  </a:cubicBezTo>
                  <a:lnTo>
                    <a:pt x="280" y="863"/>
                  </a:lnTo>
                  <a:lnTo>
                    <a:pt x="240" y="860"/>
                  </a:lnTo>
                  <a:lnTo>
                    <a:pt x="240" y="860"/>
                  </a:lnTo>
                  <a:cubicBezTo>
                    <a:pt x="246" y="863"/>
                    <a:pt x="252" y="863"/>
                    <a:pt x="259" y="866"/>
                  </a:cubicBezTo>
                  <a:cubicBezTo>
                    <a:pt x="280" y="866"/>
                    <a:pt x="274" y="897"/>
                    <a:pt x="274" y="900"/>
                  </a:cubicBezTo>
                  <a:cubicBezTo>
                    <a:pt x="252" y="900"/>
                    <a:pt x="249" y="907"/>
                    <a:pt x="271" y="907"/>
                  </a:cubicBezTo>
                  <a:cubicBezTo>
                    <a:pt x="293" y="907"/>
                    <a:pt x="290" y="913"/>
                    <a:pt x="290" y="922"/>
                  </a:cubicBezTo>
                  <a:cubicBezTo>
                    <a:pt x="287" y="932"/>
                    <a:pt x="287" y="938"/>
                    <a:pt x="306" y="938"/>
                  </a:cubicBezTo>
                  <a:lnTo>
                    <a:pt x="306" y="944"/>
                  </a:lnTo>
                  <a:cubicBezTo>
                    <a:pt x="306" y="944"/>
                    <a:pt x="324" y="951"/>
                    <a:pt x="324" y="951"/>
                  </a:cubicBezTo>
                  <a:lnTo>
                    <a:pt x="284" y="951"/>
                  </a:lnTo>
                  <a:cubicBezTo>
                    <a:pt x="291" y="952"/>
                    <a:pt x="300" y="954"/>
                    <a:pt x="309" y="956"/>
                  </a:cubicBezTo>
                  <a:lnTo>
                    <a:pt x="309" y="956"/>
                  </a:lnTo>
                  <a:lnTo>
                    <a:pt x="284" y="954"/>
                  </a:lnTo>
                  <a:lnTo>
                    <a:pt x="284" y="957"/>
                  </a:lnTo>
                  <a:cubicBezTo>
                    <a:pt x="302" y="957"/>
                    <a:pt x="302" y="960"/>
                    <a:pt x="302" y="960"/>
                  </a:cubicBezTo>
                  <a:cubicBezTo>
                    <a:pt x="302" y="960"/>
                    <a:pt x="302" y="960"/>
                    <a:pt x="262" y="957"/>
                  </a:cubicBezTo>
                  <a:cubicBezTo>
                    <a:pt x="250" y="956"/>
                    <a:pt x="241" y="955"/>
                    <a:pt x="236" y="955"/>
                  </a:cubicBezTo>
                  <a:cubicBezTo>
                    <a:pt x="223" y="955"/>
                    <a:pt x="231" y="958"/>
                    <a:pt x="262" y="960"/>
                  </a:cubicBezTo>
                  <a:lnTo>
                    <a:pt x="280" y="963"/>
                  </a:lnTo>
                  <a:cubicBezTo>
                    <a:pt x="240" y="963"/>
                    <a:pt x="280" y="966"/>
                    <a:pt x="299" y="969"/>
                  </a:cubicBezTo>
                  <a:cubicBezTo>
                    <a:pt x="259" y="969"/>
                    <a:pt x="259" y="969"/>
                    <a:pt x="299" y="976"/>
                  </a:cubicBezTo>
                  <a:cubicBezTo>
                    <a:pt x="277" y="976"/>
                    <a:pt x="277" y="979"/>
                    <a:pt x="277" y="982"/>
                  </a:cubicBezTo>
                  <a:cubicBezTo>
                    <a:pt x="299" y="982"/>
                    <a:pt x="296" y="991"/>
                    <a:pt x="296" y="1004"/>
                  </a:cubicBezTo>
                  <a:cubicBezTo>
                    <a:pt x="293" y="1013"/>
                    <a:pt x="293" y="1023"/>
                    <a:pt x="312" y="1023"/>
                  </a:cubicBezTo>
                  <a:lnTo>
                    <a:pt x="290" y="1023"/>
                  </a:lnTo>
                  <a:cubicBezTo>
                    <a:pt x="271" y="1023"/>
                    <a:pt x="271" y="1023"/>
                    <a:pt x="312" y="1029"/>
                  </a:cubicBezTo>
                  <a:cubicBezTo>
                    <a:pt x="324" y="1029"/>
                    <a:pt x="338" y="1030"/>
                    <a:pt x="334" y="1030"/>
                  </a:cubicBezTo>
                  <a:cubicBezTo>
                    <a:pt x="332" y="1030"/>
                    <a:pt x="325" y="1030"/>
                    <a:pt x="312" y="1029"/>
                  </a:cubicBezTo>
                  <a:cubicBezTo>
                    <a:pt x="290" y="1029"/>
                    <a:pt x="290" y="1029"/>
                    <a:pt x="290" y="1035"/>
                  </a:cubicBezTo>
                  <a:cubicBezTo>
                    <a:pt x="290" y="1038"/>
                    <a:pt x="287" y="1045"/>
                    <a:pt x="309" y="1045"/>
                  </a:cubicBezTo>
                  <a:cubicBezTo>
                    <a:pt x="331" y="1048"/>
                    <a:pt x="331" y="1048"/>
                    <a:pt x="309" y="1048"/>
                  </a:cubicBezTo>
                  <a:cubicBezTo>
                    <a:pt x="298" y="1047"/>
                    <a:pt x="288" y="1046"/>
                    <a:pt x="281" y="1046"/>
                  </a:cubicBezTo>
                  <a:cubicBezTo>
                    <a:pt x="261" y="1046"/>
                    <a:pt x="257" y="1049"/>
                    <a:pt x="287" y="1054"/>
                  </a:cubicBezTo>
                  <a:cubicBezTo>
                    <a:pt x="287" y="1057"/>
                    <a:pt x="287" y="1057"/>
                    <a:pt x="265" y="1057"/>
                  </a:cubicBezTo>
                  <a:cubicBezTo>
                    <a:pt x="265" y="1057"/>
                    <a:pt x="265" y="1060"/>
                    <a:pt x="284" y="1063"/>
                  </a:cubicBezTo>
                  <a:cubicBezTo>
                    <a:pt x="284" y="1063"/>
                    <a:pt x="284" y="1070"/>
                    <a:pt x="284" y="1073"/>
                  </a:cubicBezTo>
                  <a:cubicBezTo>
                    <a:pt x="284" y="1076"/>
                    <a:pt x="302" y="1079"/>
                    <a:pt x="302" y="1079"/>
                  </a:cubicBezTo>
                  <a:cubicBezTo>
                    <a:pt x="284" y="1079"/>
                    <a:pt x="280" y="1085"/>
                    <a:pt x="280" y="1095"/>
                  </a:cubicBezTo>
                  <a:cubicBezTo>
                    <a:pt x="280" y="1104"/>
                    <a:pt x="277" y="1110"/>
                    <a:pt x="259" y="1110"/>
                  </a:cubicBezTo>
                  <a:cubicBezTo>
                    <a:pt x="259" y="1110"/>
                    <a:pt x="259" y="1113"/>
                    <a:pt x="277" y="1113"/>
                  </a:cubicBezTo>
                  <a:cubicBezTo>
                    <a:pt x="318" y="1117"/>
                    <a:pt x="318" y="1117"/>
                    <a:pt x="299" y="1120"/>
                  </a:cubicBezTo>
                  <a:cubicBezTo>
                    <a:pt x="255" y="1120"/>
                    <a:pt x="255" y="1126"/>
                    <a:pt x="296" y="1126"/>
                  </a:cubicBezTo>
                  <a:lnTo>
                    <a:pt x="277" y="1126"/>
                  </a:lnTo>
                  <a:cubicBezTo>
                    <a:pt x="233" y="1126"/>
                    <a:pt x="255" y="1132"/>
                    <a:pt x="296" y="1132"/>
                  </a:cubicBezTo>
                  <a:cubicBezTo>
                    <a:pt x="274" y="1132"/>
                    <a:pt x="255" y="1135"/>
                    <a:pt x="274" y="1135"/>
                  </a:cubicBezTo>
                  <a:cubicBezTo>
                    <a:pt x="274" y="1139"/>
                    <a:pt x="274" y="1139"/>
                    <a:pt x="233" y="1139"/>
                  </a:cubicBezTo>
                  <a:lnTo>
                    <a:pt x="190" y="1139"/>
                  </a:lnTo>
                  <a:cubicBezTo>
                    <a:pt x="205" y="1142"/>
                    <a:pt x="218" y="1142"/>
                    <a:pt x="233" y="1142"/>
                  </a:cubicBezTo>
                  <a:cubicBezTo>
                    <a:pt x="233" y="1142"/>
                    <a:pt x="233" y="1145"/>
                    <a:pt x="252" y="1145"/>
                  </a:cubicBezTo>
                  <a:cubicBezTo>
                    <a:pt x="274" y="1145"/>
                    <a:pt x="274" y="1145"/>
                    <a:pt x="274" y="1148"/>
                  </a:cubicBezTo>
                  <a:lnTo>
                    <a:pt x="293" y="1148"/>
                  </a:lnTo>
                  <a:cubicBezTo>
                    <a:pt x="301" y="1146"/>
                    <a:pt x="308" y="1146"/>
                    <a:pt x="315" y="1146"/>
                  </a:cubicBezTo>
                  <a:cubicBezTo>
                    <a:pt x="322" y="1146"/>
                    <a:pt x="329" y="1146"/>
                    <a:pt x="337" y="1148"/>
                  </a:cubicBezTo>
                  <a:lnTo>
                    <a:pt x="378" y="1148"/>
                  </a:lnTo>
                  <a:cubicBezTo>
                    <a:pt x="406" y="1148"/>
                    <a:pt x="434" y="1148"/>
                    <a:pt x="462" y="1145"/>
                  </a:cubicBezTo>
                  <a:cubicBezTo>
                    <a:pt x="484" y="1139"/>
                    <a:pt x="506" y="1135"/>
                    <a:pt x="462" y="1135"/>
                  </a:cubicBezTo>
                  <a:lnTo>
                    <a:pt x="443" y="1135"/>
                  </a:lnTo>
                  <a:cubicBezTo>
                    <a:pt x="450" y="1132"/>
                    <a:pt x="456" y="1132"/>
                    <a:pt x="462" y="1132"/>
                  </a:cubicBezTo>
                  <a:cubicBezTo>
                    <a:pt x="484" y="1132"/>
                    <a:pt x="484" y="1126"/>
                    <a:pt x="487" y="1120"/>
                  </a:cubicBezTo>
                  <a:cubicBezTo>
                    <a:pt x="487" y="1113"/>
                    <a:pt x="487" y="1110"/>
                    <a:pt x="509" y="1110"/>
                  </a:cubicBezTo>
                  <a:cubicBezTo>
                    <a:pt x="528" y="1107"/>
                    <a:pt x="528" y="1107"/>
                    <a:pt x="528" y="1107"/>
                  </a:cubicBezTo>
                  <a:cubicBezTo>
                    <a:pt x="509" y="1107"/>
                    <a:pt x="509" y="1101"/>
                    <a:pt x="509" y="1092"/>
                  </a:cubicBezTo>
                  <a:cubicBezTo>
                    <a:pt x="512" y="1085"/>
                    <a:pt x="512" y="1076"/>
                    <a:pt x="494" y="1076"/>
                  </a:cubicBezTo>
                  <a:lnTo>
                    <a:pt x="494" y="1073"/>
                  </a:lnTo>
                  <a:cubicBezTo>
                    <a:pt x="512" y="1073"/>
                    <a:pt x="516" y="1073"/>
                    <a:pt x="516" y="1070"/>
                  </a:cubicBezTo>
                  <a:cubicBezTo>
                    <a:pt x="494" y="1066"/>
                    <a:pt x="494" y="1063"/>
                    <a:pt x="494" y="1063"/>
                  </a:cubicBezTo>
                  <a:cubicBezTo>
                    <a:pt x="516" y="1063"/>
                    <a:pt x="516" y="1063"/>
                    <a:pt x="516" y="1060"/>
                  </a:cubicBezTo>
                  <a:cubicBezTo>
                    <a:pt x="516" y="1060"/>
                    <a:pt x="516" y="1057"/>
                    <a:pt x="497" y="1057"/>
                  </a:cubicBezTo>
                  <a:cubicBezTo>
                    <a:pt x="497" y="1057"/>
                    <a:pt x="497" y="1048"/>
                    <a:pt x="519" y="1045"/>
                  </a:cubicBezTo>
                  <a:cubicBezTo>
                    <a:pt x="541" y="1045"/>
                    <a:pt x="519" y="1045"/>
                    <a:pt x="500" y="1041"/>
                  </a:cubicBezTo>
                  <a:cubicBezTo>
                    <a:pt x="484" y="1041"/>
                    <a:pt x="472" y="1038"/>
                    <a:pt x="456" y="1038"/>
                  </a:cubicBezTo>
                  <a:lnTo>
                    <a:pt x="500" y="1038"/>
                  </a:lnTo>
                  <a:cubicBezTo>
                    <a:pt x="509" y="1040"/>
                    <a:pt x="514" y="1041"/>
                    <a:pt x="516" y="1041"/>
                  </a:cubicBezTo>
                  <a:cubicBezTo>
                    <a:pt x="519" y="1041"/>
                    <a:pt x="519" y="1040"/>
                    <a:pt x="519" y="1038"/>
                  </a:cubicBezTo>
                  <a:lnTo>
                    <a:pt x="522" y="1035"/>
                  </a:lnTo>
                  <a:cubicBezTo>
                    <a:pt x="500" y="1035"/>
                    <a:pt x="500" y="1029"/>
                    <a:pt x="503" y="1023"/>
                  </a:cubicBezTo>
                  <a:cubicBezTo>
                    <a:pt x="503" y="1010"/>
                    <a:pt x="506" y="1007"/>
                    <a:pt x="484" y="1007"/>
                  </a:cubicBezTo>
                  <a:cubicBezTo>
                    <a:pt x="462" y="1004"/>
                    <a:pt x="462" y="1004"/>
                    <a:pt x="484" y="1001"/>
                  </a:cubicBezTo>
                  <a:cubicBezTo>
                    <a:pt x="550" y="998"/>
                    <a:pt x="550" y="998"/>
                    <a:pt x="528" y="998"/>
                  </a:cubicBezTo>
                  <a:cubicBezTo>
                    <a:pt x="528" y="998"/>
                    <a:pt x="506" y="994"/>
                    <a:pt x="487" y="994"/>
                  </a:cubicBezTo>
                  <a:cubicBezTo>
                    <a:pt x="443" y="991"/>
                    <a:pt x="443" y="991"/>
                    <a:pt x="487" y="991"/>
                  </a:cubicBezTo>
                  <a:cubicBezTo>
                    <a:pt x="490" y="991"/>
                    <a:pt x="493" y="992"/>
                    <a:pt x="496" y="992"/>
                  </a:cubicBezTo>
                  <a:cubicBezTo>
                    <a:pt x="526" y="992"/>
                    <a:pt x="509" y="975"/>
                    <a:pt x="469" y="972"/>
                  </a:cubicBezTo>
                  <a:lnTo>
                    <a:pt x="490" y="972"/>
                  </a:lnTo>
                  <a:cubicBezTo>
                    <a:pt x="500" y="974"/>
                    <a:pt x="505" y="975"/>
                    <a:pt x="508" y="975"/>
                  </a:cubicBezTo>
                  <a:cubicBezTo>
                    <a:pt x="512" y="975"/>
                    <a:pt x="512" y="973"/>
                    <a:pt x="512" y="969"/>
                  </a:cubicBezTo>
                  <a:cubicBezTo>
                    <a:pt x="512" y="966"/>
                    <a:pt x="512" y="966"/>
                    <a:pt x="512" y="966"/>
                  </a:cubicBezTo>
                  <a:cubicBezTo>
                    <a:pt x="479" y="964"/>
                    <a:pt x="487" y="959"/>
                    <a:pt x="503" y="959"/>
                  </a:cubicBezTo>
                  <a:cubicBezTo>
                    <a:pt x="507" y="959"/>
                    <a:pt x="511" y="959"/>
                    <a:pt x="516" y="960"/>
                  </a:cubicBezTo>
                  <a:cubicBezTo>
                    <a:pt x="534" y="960"/>
                    <a:pt x="534" y="960"/>
                    <a:pt x="537" y="957"/>
                  </a:cubicBezTo>
                  <a:cubicBezTo>
                    <a:pt x="497" y="951"/>
                    <a:pt x="519" y="947"/>
                    <a:pt x="537" y="947"/>
                  </a:cubicBezTo>
                  <a:cubicBezTo>
                    <a:pt x="519" y="944"/>
                    <a:pt x="519" y="941"/>
                    <a:pt x="519" y="941"/>
                  </a:cubicBezTo>
                  <a:cubicBezTo>
                    <a:pt x="519" y="935"/>
                    <a:pt x="519" y="935"/>
                    <a:pt x="500" y="935"/>
                  </a:cubicBezTo>
                  <a:cubicBezTo>
                    <a:pt x="484" y="935"/>
                    <a:pt x="472" y="932"/>
                    <a:pt x="459" y="929"/>
                  </a:cubicBezTo>
                  <a:lnTo>
                    <a:pt x="459" y="929"/>
                  </a:lnTo>
                  <a:lnTo>
                    <a:pt x="478" y="932"/>
                  </a:lnTo>
                  <a:cubicBezTo>
                    <a:pt x="482" y="932"/>
                    <a:pt x="486" y="933"/>
                    <a:pt x="488" y="933"/>
                  </a:cubicBezTo>
                  <a:cubicBezTo>
                    <a:pt x="500" y="933"/>
                    <a:pt x="500" y="928"/>
                    <a:pt x="500" y="925"/>
                  </a:cubicBezTo>
                  <a:cubicBezTo>
                    <a:pt x="502" y="921"/>
                    <a:pt x="503" y="918"/>
                    <a:pt x="512" y="918"/>
                  </a:cubicBezTo>
                  <a:cubicBezTo>
                    <a:pt x="515" y="918"/>
                    <a:pt x="519" y="918"/>
                    <a:pt x="525" y="919"/>
                  </a:cubicBezTo>
                  <a:lnTo>
                    <a:pt x="503" y="916"/>
                  </a:lnTo>
                  <a:cubicBezTo>
                    <a:pt x="490" y="914"/>
                    <a:pt x="486" y="912"/>
                    <a:pt x="491" y="912"/>
                  </a:cubicBezTo>
                  <a:cubicBezTo>
                    <a:pt x="494" y="912"/>
                    <a:pt x="497" y="912"/>
                    <a:pt x="503" y="913"/>
                  </a:cubicBezTo>
                  <a:cubicBezTo>
                    <a:pt x="525" y="913"/>
                    <a:pt x="525" y="910"/>
                    <a:pt x="506" y="903"/>
                  </a:cubicBezTo>
                  <a:lnTo>
                    <a:pt x="506" y="903"/>
                  </a:lnTo>
                  <a:cubicBezTo>
                    <a:pt x="517" y="904"/>
                    <a:pt x="525" y="905"/>
                    <a:pt x="531" y="905"/>
                  </a:cubicBezTo>
                  <a:cubicBezTo>
                    <a:pt x="545" y="905"/>
                    <a:pt x="540" y="902"/>
                    <a:pt x="512" y="898"/>
                  </a:cubicBezTo>
                  <a:lnTo>
                    <a:pt x="512" y="898"/>
                  </a:lnTo>
                  <a:cubicBezTo>
                    <a:pt x="517" y="898"/>
                    <a:pt x="520" y="899"/>
                    <a:pt x="522" y="899"/>
                  </a:cubicBezTo>
                  <a:cubicBezTo>
                    <a:pt x="528" y="899"/>
                    <a:pt x="528" y="897"/>
                    <a:pt x="528" y="897"/>
                  </a:cubicBezTo>
                  <a:cubicBezTo>
                    <a:pt x="514" y="893"/>
                    <a:pt x="511" y="890"/>
                    <a:pt x="518" y="890"/>
                  </a:cubicBezTo>
                  <a:cubicBezTo>
                    <a:pt x="521" y="890"/>
                    <a:pt x="525" y="890"/>
                    <a:pt x="531" y="891"/>
                  </a:cubicBezTo>
                  <a:lnTo>
                    <a:pt x="531" y="888"/>
                  </a:lnTo>
                  <a:cubicBezTo>
                    <a:pt x="512" y="885"/>
                    <a:pt x="512" y="882"/>
                    <a:pt x="512" y="882"/>
                  </a:cubicBezTo>
                  <a:cubicBezTo>
                    <a:pt x="512" y="882"/>
                    <a:pt x="512" y="882"/>
                    <a:pt x="490" y="878"/>
                  </a:cubicBezTo>
                  <a:cubicBezTo>
                    <a:pt x="472" y="872"/>
                    <a:pt x="472" y="872"/>
                    <a:pt x="472" y="872"/>
                  </a:cubicBezTo>
                  <a:cubicBezTo>
                    <a:pt x="484" y="872"/>
                    <a:pt x="500" y="875"/>
                    <a:pt x="512" y="878"/>
                  </a:cubicBezTo>
                  <a:cubicBezTo>
                    <a:pt x="519" y="880"/>
                    <a:pt x="523" y="881"/>
                    <a:pt x="526" y="881"/>
                  </a:cubicBezTo>
                  <a:cubicBezTo>
                    <a:pt x="531" y="881"/>
                    <a:pt x="522" y="877"/>
                    <a:pt x="494" y="872"/>
                  </a:cubicBezTo>
                  <a:cubicBezTo>
                    <a:pt x="471" y="867"/>
                    <a:pt x="461" y="865"/>
                    <a:pt x="463" y="865"/>
                  </a:cubicBezTo>
                  <a:cubicBezTo>
                    <a:pt x="465" y="865"/>
                    <a:pt x="475" y="866"/>
                    <a:pt x="494" y="869"/>
                  </a:cubicBezTo>
                  <a:lnTo>
                    <a:pt x="494" y="866"/>
                  </a:lnTo>
                  <a:cubicBezTo>
                    <a:pt x="516" y="866"/>
                    <a:pt x="516" y="863"/>
                    <a:pt x="516" y="863"/>
                  </a:cubicBezTo>
                  <a:cubicBezTo>
                    <a:pt x="497" y="860"/>
                    <a:pt x="497" y="860"/>
                    <a:pt x="517" y="860"/>
                  </a:cubicBezTo>
                  <a:lnTo>
                    <a:pt x="517" y="860"/>
                  </a:lnTo>
                  <a:cubicBezTo>
                    <a:pt x="512" y="859"/>
                    <a:pt x="505" y="858"/>
                    <a:pt x="497" y="856"/>
                  </a:cubicBezTo>
                  <a:cubicBezTo>
                    <a:pt x="483" y="854"/>
                    <a:pt x="480" y="852"/>
                    <a:pt x="485" y="852"/>
                  </a:cubicBezTo>
                  <a:cubicBezTo>
                    <a:pt x="487" y="852"/>
                    <a:pt x="491" y="852"/>
                    <a:pt x="497" y="853"/>
                  </a:cubicBezTo>
                  <a:cubicBezTo>
                    <a:pt x="515" y="856"/>
                    <a:pt x="526" y="857"/>
                    <a:pt x="530" y="857"/>
                  </a:cubicBezTo>
                  <a:cubicBezTo>
                    <a:pt x="537" y="857"/>
                    <a:pt x="531" y="855"/>
                    <a:pt x="519" y="853"/>
                  </a:cubicBezTo>
                  <a:cubicBezTo>
                    <a:pt x="502" y="851"/>
                    <a:pt x="500" y="850"/>
                    <a:pt x="500" y="850"/>
                  </a:cubicBezTo>
                  <a:lnTo>
                    <a:pt x="500" y="850"/>
                  </a:lnTo>
                  <a:cubicBezTo>
                    <a:pt x="502" y="851"/>
                    <a:pt x="504" y="851"/>
                    <a:pt x="505" y="851"/>
                  </a:cubicBezTo>
                  <a:cubicBezTo>
                    <a:pt x="519" y="851"/>
                    <a:pt x="522" y="840"/>
                    <a:pt x="525" y="831"/>
                  </a:cubicBezTo>
                  <a:cubicBezTo>
                    <a:pt x="525" y="831"/>
                    <a:pt x="508" y="826"/>
                    <a:pt x="487" y="822"/>
                  </a:cubicBezTo>
                  <a:lnTo>
                    <a:pt x="487" y="822"/>
                  </a:lnTo>
                  <a:cubicBezTo>
                    <a:pt x="511" y="826"/>
                    <a:pt x="526" y="828"/>
                    <a:pt x="530" y="828"/>
                  </a:cubicBezTo>
                  <a:cubicBezTo>
                    <a:pt x="536" y="828"/>
                    <a:pt x="521" y="824"/>
                    <a:pt x="484" y="819"/>
                  </a:cubicBezTo>
                  <a:cubicBezTo>
                    <a:pt x="464" y="817"/>
                    <a:pt x="454" y="817"/>
                    <a:pt x="454" y="817"/>
                  </a:cubicBezTo>
                  <a:lnTo>
                    <a:pt x="454" y="817"/>
                  </a:lnTo>
                  <a:cubicBezTo>
                    <a:pt x="454" y="817"/>
                    <a:pt x="465" y="817"/>
                    <a:pt x="487" y="819"/>
                  </a:cubicBezTo>
                  <a:cubicBezTo>
                    <a:pt x="495" y="820"/>
                    <a:pt x="500" y="821"/>
                    <a:pt x="501" y="821"/>
                  </a:cubicBezTo>
                  <a:cubicBezTo>
                    <a:pt x="503" y="821"/>
                    <a:pt x="498" y="819"/>
                    <a:pt x="487" y="816"/>
                  </a:cubicBezTo>
                  <a:lnTo>
                    <a:pt x="487" y="816"/>
                  </a:lnTo>
                  <a:cubicBezTo>
                    <a:pt x="498" y="817"/>
                    <a:pt x="508" y="818"/>
                    <a:pt x="514" y="818"/>
                  </a:cubicBezTo>
                  <a:cubicBezTo>
                    <a:pt x="519" y="818"/>
                    <a:pt x="519" y="817"/>
                    <a:pt x="509" y="816"/>
                  </a:cubicBezTo>
                  <a:lnTo>
                    <a:pt x="528" y="816"/>
                  </a:lnTo>
                  <a:cubicBezTo>
                    <a:pt x="534" y="817"/>
                    <a:pt x="537" y="817"/>
                    <a:pt x="538" y="817"/>
                  </a:cubicBezTo>
                  <a:cubicBezTo>
                    <a:pt x="540" y="817"/>
                    <a:pt x="525" y="814"/>
                    <a:pt x="509" y="809"/>
                  </a:cubicBezTo>
                  <a:cubicBezTo>
                    <a:pt x="487" y="804"/>
                    <a:pt x="477" y="802"/>
                    <a:pt x="480" y="802"/>
                  </a:cubicBezTo>
                  <a:cubicBezTo>
                    <a:pt x="482" y="802"/>
                    <a:pt x="493" y="804"/>
                    <a:pt x="512" y="806"/>
                  </a:cubicBezTo>
                  <a:cubicBezTo>
                    <a:pt x="524" y="809"/>
                    <a:pt x="531" y="810"/>
                    <a:pt x="534" y="810"/>
                  </a:cubicBezTo>
                  <a:cubicBezTo>
                    <a:pt x="540" y="810"/>
                    <a:pt x="521" y="804"/>
                    <a:pt x="490" y="797"/>
                  </a:cubicBezTo>
                  <a:cubicBezTo>
                    <a:pt x="467" y="793"/>
                    <a:pt x="457" y="792"/>
                    <a:pt x="457" y="792"/>
                  </a:cubicBezTo>
                  <a:lnTo>
                    <a:pt x="457" y="792"/>
                  </a:lnTo>
                  <a:cubicBezTo>
                    <a:pt x="457" y="792"/>
                    <a:pt x="463" y="793"/>
                    <a:pt x="472" y="794"/>
                  </a:cubicBezTo>
                  <a:cubicBezTo>
                    <a:pt x="494" y="797"/>
                    <a:pt x="494" y="797"/>
                    <a:pt x="494" y="797"/>
                  </a:cubicBezTo>
                  <a:cubicBezTo>
                    <a:pt x="494" y="797"/>
                    <a:pt x="494" y="796"/>
                    <a:pt x="499" y="796"/>
                  </a:cubicBezTo>
                  <a:cubicBezTo>
                    <a:pt x="502" y="796"/>
                    <a:pt x="506" y="796"/>
                    <a:pt x="512" y="797"/>
                  </a:cubicBezTo>
                  <a:cubicBezTo>
                    <a:pt x="512" y="797"/>
                    <a:pt x="516" y="797"/>
                    <a:pt x="494" y="791"/>
                  </a:cubicBezTo>
                  <a:cubicBezTo>
                    <a:pt x="471" y="786"/>
                    <a:pt x="468" y="783"/>
                    <a:pt x="476" y="783"/>
                  </a:cubicBezTo>
                  <a:cubicBezTo>
                    <a:pt x="483" y="783"/>
                    <a:pt x="497" y="785"/>
                    <a:pt x="516" y="788"/>
                  </a:cubicBezTo>
                  <a:lnTo>
                    <a:pt x="497" y="781"/>
                  </a:lnTo>
                  <a:cubicBezTo>
                    <a:pt x="470" y="775"/>
                    <a:pt x="453" y="772"/>
                    <a:pt x="455" y="772"/>
                  </a:cubicBezTo>
                  <a:cubicBezTo>
                    <a:pt x="457" y="772"/>
                    <a:pt x="463" y="773"/>
                    <a:pt x="478" y="775"/>
                  </a:cubicBezTo>
                  <a:lnTo>
                    <a:pt x="489" y="777"/>
                  </a:lnTo>
                  <a:lnTo>
                    <a:pt x="489" y="777"/>
                  </a:lnTo>
                  <a:cubicBezTo>
                    <a:pt x="474" y="774"/>
                    <a:pt x="472" y="772"/>
                    <a:pt x="479" y="772"/>
                  </a:cubicBezTo>
                  <a:cubicBezTo>
                    <a:pt x="486" y="772"/>
                    <a:pt x="500" y="774"/>
                    <a:pt x="519" y="778"/>
                  </a:cubicBezTo>
                  <a:cubicBezTo>
                    <a:pt x="526" y="779"/>
                    <a:pt x="531" y="780"/>
                    <a:pt x="534" y="780"/>
                  </a:cubicBezTo>
                  <a:cubicBezTo>
                    <a:pt x="541" y="780"/>
                    <a:pt x="541" y="778"/>
                    <a:pt x="541" y="778"/>
                  </a:cubicBezTo>
                  <a:lnTo>
                    <a:pt x="519" y="775"/>
                  </a:lnTo>
                  <a:cubicBezTo>
                    <a:pt x="506" y="775"/>
                    <a:pt x="494" y="772"/>
                    <a:pt x="478" y="769"/>
                  </a:cubicBezTo>
                  <a:cubicBezTo>
                    <a:pt x="479" y="767"/>
                    <a:pt x="480" y="766"/>
                    <a:pt x="483" y="766"/>
                  </a:cubicBezTo>
                  <a:cubicBezTo>
                    <a:pt x="486" y="766"/>
                    <a:pt x="490" y="767"/>
                    <a:pt x="500" y="769"/>
                  </a:cubicBezTo>
                  <a:cubicBezTo>
                    <a:pt x="511" y="770"/>
                    <a:pt x="522" y="771"/>
                    <a:pt x="527" y="771"/>
                  </a:cubicBezTo>
                  <a:cubicBezTo>
                    <a:pt x="533" y="771"/>
                    <a:pt x="533" y="770"/>
                    <a:pt x="522" y="769"/>
                  </a:cubicBezTo>
                  <a:lnTo>
                    <a:pt x="522" y="769"/>
                  </a:lnTo>
                  <a:cubicBezTo>
                    <a:pt x="522" y="769"/>
                    <a:pt x="524" y="769"/>
                    <a:pt x="544" y="772"/>
                  </a:cubicBezTo>
                  <a:lnTo>
                    <a:pt x="544" y="766"/>
                  </a:lnTo>
                  <a:cubicBezTo>
                    <a:pt x="530" y="763"/>
                    <a:pt x="527" y="761"/>
                    <a:pt x="533" y="761"/>
                  </a:cubicBezTo>
                  <a:cubicBezTo>
                    <a:pt x="536" y="761"/>
                    <a:pt x="540" y="762"/>
                    <a:pt x="547" y="762"/>
                  </a:cubicBezTo>
                  <a:cubicBezTo>
                    <a:pt x="547" y="762"/>
                    <a:pt x="547" y="762"/>
                    <a:pt x="525" y="756"/>
                  </a:cubicBezTo>
                  <a:cubicBezTo>
                    <a:pt x="526" y="755"/>
                    <a:pt x="527" y="754"/>
                    <a:pt x="530" y="754"/>
                  </a:cubicBezTo>
                  <a:cubicBezTo>
                    <a:pt x="533" y="754"/>
                    <a:pt x="537" y="755"/>
                    <a:pt x="547" y="756"/>
                  </a:cubicBezTo>
                  <a:cubicBezTo>
                    <a:pt x="528" y="753"/>
                    <a:pt x="528" y="750"/>
                    <a:pt x="528" y="750"/>
                  </a:cubicBezTo>
                  <a:lnTo>
                    <a:pt x="528" y="747"/>
                  </a:lnTo>
                  <a:cubicBezTo>
                    <a:pt x="509" y="744"/>
                    <a:pt x="509" y="744"/>
                    <a:pt x="509" y="744"/>
                  </a:cubicBezTo>
                  <a:cubicBezTo>
                    <a:pt x="516" y="741"/>
                    <a:pt x="525" y="741"/>
                    <a:pt x="531" y="741"/>
                  </a:cubicBezTo>
                  <a:cubicBezTo>
                    <a:pt x="531" y="737"/>
                    <a:pt x="531" y="737"/>
                    <a:pt x="512" y="734"/>
                  </a:cubicBezTo>
                  <a:cubicBezTo>
                    <a:pt x="512" y="734"/>
                    <a:pt x="534" y="734"/>
                    <a:pt x="534" y="728"/>
                  </a:cubicBezTo>
                  <a:cubicBezTo>
                    <a:pt x="537" y="725"/>
                    <a:pt x="537" y="725"/>
                    <a:pt x="516" y="722"/>
                  </a:cubicBezTo>
                  <a:cubicBezTo>
                    <a:pt x="490" y="718"/>
                    <a:pt x="481" y="715"/>
                    <a:pt x="487" y="715"/>
                  </a:cubicBezTo>
                  <a:cubicBezTo>
                    <a:pt x="490" y="715"/>
                    <a:pt x="500" y="716"/>
                    <a:pt x="516" y="719"/>
                  </a:cubicBezTo>
                  <a:cubicBezTo>
                    <a:pt x="525" y="720"/>
                    <a:pt x="532" y="721"/>
                    <a:pt x="537" y="722"/>
                  </a:cubicBezTo>
                  <a:lnTo>
                    <a:pt x="537" y="722"/>
                  </a:lnTo>
                  <a:cubicBezTo>
                    <a:pt x="519" y="716"/>
                    <a:pt x="519" y="715"/>
                    <a:pt x="519" y="715"/>
                  </a:cubicBezTo>
                  <a:lnTo>
                    <a:pt x="519" y="715"/>
                  </a:lnTo>
                  <a:cubicBezTo>
                    <a:pt x="526" y="717"/>
                    <a:pt x="532" y="718"/>
                    <a:pt x="533" y="718"/>
                  </a:cubicBezTo>
                  <a:cubicBezTo>
                    <a:pt x="536" y="718"/>
                    <a:pt x="532" y="716"/>
                    <a:pt x="519" y="712"/>
                  </a:cubicBezTo>
                  <a:cubicBezTo>
                    <a:pt x="519" y="712"/>
                    <a:pt x="519" y="711"/>
                    <a:pt x="525" y="711"/>
                  </a:cubicBezTo>
                  <a:cubicBezTo>
                    <a:pt x="528" y="711"/>
                    <a:pt x="533" y="711"/>
                    <a:pt x="541" y="712"/>
                  </a:cubicBezTo>
                  <a:cubicBezTo>
                    <a:pt x="513" y="704"/>
                    <a:pt x="516" y="701"/>
                    <a:pt x="526" y="701"/>
                  </a:cubicBezTo>
                  <a:cubicBezTo>
                    <a:pt x="530" y="701"/>
                    <a:pt x="537" y="702"/>
                    <a:pt x="544" y="703"/>
                  </a:cubicBezTo>
                  <a:cubicBezTo>
                    <a:pt x="544" y="703"/>
                    <a:pt x="544" y="700"/>
                    <a:pt x="525" y="697"/>
                  </a:cubicBezTo>
                  <a:cubicBezTo>
                    <a:pt x="503" y="690"/>
                    <a:pt x="493" y="687"/>
                    <a:pt x="495" y="687"/>
                  </a:cubicBezTo>
                  <a:lnTo>
                    <a:pt x="495" y="687"/>
                  </a:lnTo>
                  <a:cubicBezTo>
                    <a:pt x="496" y="687"/>
                    <a:pt x="506" y="689"/>
                    <a:pt x="525" y="694"/>
                  </a:cubicBezTo>
                  <a:cubicBezTo>
                    <a:pt x="544" y="698"/>
                    <a:pt x="554" y="700"/>
                    <a:pt x="555" y="700"/>
                  </a:cubicBezTo>
                  <a:cubicBezTo>
                    <a:pt x="557" y="700"/>
                    <a:pt x="547" y="697"/>
                    <a:pt x="525" y="690"/>
                  </a:cubicBezTo>
                  <a:cubicBezTo>
                    <a:pt x="514" y="688"/>
                    <a:pt x="510" y="685"/>
                    <a:pt x="518" y="685"/>
                  </a:cubicBezTo>
                  <a:cubicBezTo>
                    <a:pt x="524" y="685"/>
                    <a:pt x="534" y="687"/>
                    <a:pt x="550" y="690"/>
                  </a:cubicBezTo>
                  <a:lnTo>
                    <a:pt x="591" y="700"/>
                  </a:lnTo>
                  <a:cubicBezTo>
                    <a:pt x="569" y="694"/>
                    <a:pt x="569" y="694"/>
                    <a:pt x="569" y="694"/>
                  </a:cubicBezTo>
                  <a:cubicBezTo>
                    <a:pt x="550" y="687"/>
                    <a:pt x="550" y="687"/>
                    <a:pt x="550" y="684"/>
                  </a:cubicBezTo>
                  <a:cubicBezTo>
                    <a:pt x="553" y="681"/>
                    <a:pt x="534" y="672"/>
                    <a:pt x="534" y="672"/>
                  </a:cubicBezTo>
                  <a:cubicBezTo>
                    <a:pt x="534" y="669"/>
                    <a:pt x="534" y="667"/>
                    <a:pt x="542" y="667"/>
                  </a:cubicBezTo>
                  <a:cubicBezTo>
                    <a:pt x="545" y="667"/>
                    <a:pt x="550" y="668"/>
                    <a:pt x="556" y="668"/>
                  </a:cubicBezTo>
                  <a:cubicBezTo>
                    <a:pt x="556" y="668"/>
                    <a:pt x="556" y="665"/>
                    <a:pt x="537" y="659"/>
                  </a:cubicBezTo>
                  <a:cubicBezTo>
                    <a:pt x="526" y="655"/>
                    <a:pt x="522" y="654"/>
                    <a:pt x="524" y="654"/>
                  </a:cubicBezTo>
                  <a:cubicBezTo>
                    <a:pt x="525" y="654"/>
                    <a:pt x="530" y="655"/>
                    <a:pt x="537" y="656"/>
                  </a:cubicBezTo>
                  <a:lnTo>
                    <a:pt x="541" y="656"/>
                  </a:lnTo>
                  <a:cubicBezTo>
                    <a:pt x="519" y="650"/>
                    <a:pt x="522" y="647"/>
                    <a:pt x="522" y="647"/>
                  </a:cubicBezTo>
                  <a:lnTo>
                    <a:pt x="522" y="647"/>
                  </a:lnTo>
                  <a:cubicBezTo>
                    <a:pt x="533" y="650"/>
                    <a:pt x="546" y="653"/>
                    <a:pt x="549" y="653"/>
                  </a:cubicBezTo>
                  <a:cubicBezTo>
                    <a:pt x="551" y="653"/>
                    <a:pt x="549" y="652"/>
                    <a:pt x="541" y="650"/>
                  </a:cubicBezTo>
                  <a:cubicBezTo>
                    <a:pt x="522" y="643"/>
                    <a:pt x="522" y="643"/>
                    <a:pt x="522" y="640"/>
                  </a:cubicBezTo>
                  <a:lnTo>
                    <a:pt x="522" y="640"/>
                  </a:lnTo>
                  <a:cubicBezTo>
                    <a:pt x="523" y="640"/>
                    <a:pt x="524" y="640"/>
                    <a:pt x="525" y="640"/>
                  </a:cubicBezTo>
                  <a:cubicBezTo>
                    <a:pt x="545" y="640"/>
                    <a:pt x="555" y="609"/>
                    <a:pt x="537" y="603"/>
                  </a:cubicBezTo>
                  <a:lnTo>
                    <a:pt x="537" y="600"/>
                  </a:lnTo>
                  <a:lnTo>
                    <a:pt x="541" y="596"/>
                  </a:lnTo>
                  <a:cubicBezTo>
                    <a:pt x="553" y="599"/>
                    <a:pt x="559" y="600"/>
                    <a:pt x="563" y="600"/>
                  </a:cubicBezTo>
                  <a:cubicBezTo>
                    <a:pt x="570" y="600"/>
                    <a:pt x="557" y="594"/>
                    <a:pt x="544" y="587"/>
                  </a:cubicBezTo>
                  <a:cubicBezTo>
                    <a:pt x="525" y="581"/>
                    <a:pt x="525" y="578"/>
                    <a:pt x="525" y="578"/>
                  </a:cubicBezTo>
                  <a:lnTo>
                    <a:pt x="525" y="578"/>
                  </a:lnTo>
                  <a:cubicBezTo>
                    <a:pt x="544" y="583"/>
                    <a:pt x="554" y="586"/>
                    <a:pt x="558" y="586"/>
                  </a:cubicBezTo>
                  <a:cubicBezTo>
                    <a:pt x="562" y="586"/>
                    <a:pt x="557" y="583"/>
                    <a:pt x="547" y="578"/>
                  </a:cubicBezTo>
                  <a:lnTo>
                    <a:pt x="547" y="578"/>
                  </a:lnTo>
                  <a:cubicBezTo>
                    <a:pt x="561" y="581"/>
                    <a:pt x="571" y="583"/>
                    <a:pt x="575" y="583"/>
                  </a:cubicBezTo>
                  <a:cubicBezTo>
                    <a:pt x="582" y="583"/>
                    <a:pt x="569" y="577"/>
                    <a:pt x="531" y="565"/>
                  </a:cubicBezTo>
                  <a:lnTo>
                    <a:pt x="531" y="565"/>
                  </a:lnTo>
                  <a:cubicBezTo>
                    <a:pt x="554" y="570"/>
                    <a:pt x="564" y="573"/>
                    <a:pt x="565" y="573"/>
                  </a:cubicBezTo>
                  <a:cubicBezTo>
                    <a:pt x="566" y="573"/>
                    <a:pt x="562" y="571"/>
                    <a:pt x="553" y="568"/>
                  </a:cubicBezTo>
                  <a:cubicBezTo>
                    <a:pt x="531" y="561"/>
                    <a:pt x="521" y="558"/>
                    <a:pt x="523" y="558"/>
                  </a:cubicBezTo>
                  <a:lnTo>
                    <a:pt x="523" y="558"/>
                  </a:lnTo>
                  <a:cubicBezTo>
                    <a:pt x="524" y="558"/>
                    <a:pt x="534" y="561"/>
                    <a:pt x="553" y="565"/>
                  </a:cubicBezTo>
                  <a:cubicBezTo>
                    <a:pt x="572" y="569"/>
                    <a:pt x="582" y="572"/>
                    <a:pt x="584" y="572"/>
                  </a:cubicBezTo>
                  <a:cubicBezTo>
                    <a:pt x="585" y="572"/>
                    <a:pt x="575" y="569"/>
                    <a:pt x="553" y="562"/>
                  </a:cubicBezTo>
                  <a:cubicBezTo>
                    <a:pt x="530" y="554"/>
                    <a:pt x="521" y="549"/>
                    <a:pt x="527" y="549"/>
                  </a:cubicBezTo>
                  <a:cubicBezTo>
                    <a:pt x="531" y="549"/>
                    <a:pt x="541" y="551"/>
                    <a:pt x="556" y="556"/>
                  </a:cubicBezTo>
                  <a:cubicBezTo>
                    <a:pt x="556" y="556"/>
                    <a:pt x="562" y="556"/>
                    <a:pt x="565" y="556"/>
                  </a:cubicBezTo>
                  <a:cubicBezTo>
                    <a:pt x="568" y="556"/>
                    <a:pt x="569" y="556"/>
                    <a:pt x="559" y="553"/>
                  </a:cubicBezTo>
                  <a:lnTo>
                    <a:pt x="559" y="553"/>
                  </a:lnTo>
                  <a:lnTo>
                    <a:pt x="578" y="556"/>
                  </a:lnTo>
                  <a:lnTo>
                    <a:pt x="581" y="556"/>
                  </a:lnTo>
                  <a:lnTo>
                    <a:pt x="559" y="549"/>
                  </a:lnTo>
                  <a:cubicBezTo>
                    <a:pt x="559" y="546"/>
                    <a:pt x="584" y="546"/>
                    <a:pt x="588" y="540"/>
                  </a:cubicBezTo>
                  <a:cubicBezTo>
                    <a:pt x="591" y="527"/>
                    <a:pt x="594" y="524"/>
                    <a:pt x="572" y="521"/>
                  </a:cubicBezTo>
                  <a:cubicBezTo>
                    <a:pt x="550" y="514"/>
                    <a:pt x="540" y="511"/>
                    <a:pt x="542" y="511"/>
                  </a:cubicBezTo>
                  <a:lnTo>
                    <a:pt x="542" y="511"/>
                  </a:lnTo>
                  <a:cubicBezTo>
                    <a:pt x="543" y="511"/>
                    <a:pt x="553" y="514"/>
                    <a:pt x="572" y="518"/>
                  </a:cubicBezTo>
                  <a:cubicBezTo>
                    <a:pt x="572" y="518"/>
                    <a:pt x="582" y="519"/>
                    <a:pt x="588" y="519"/>
                  </a:cubicBezTo>
                  <a:cubicBezTo>
                    <a:pt x="591" y="519"/>
                    <a:pt x="594" y="519"/>
                    <a:pt x="594" y="518"/>
                  </a:cubicBezTo>
                  <a:cubicBezTo>
                    <a:pt x="595" y="518"/>
                    <a:pt x="596" y="517"/>
                    <a:pt x="599" y="517"/>
                  </a:cubicBezTo>
                  <a:cubicBezTo>
                    <a:pt x="602" y="517"/>
                    <a:pt x="606" y="518"/>
                    <a:pt x="616" y="521"/>
                  </a:cubicBezTo>
                  <a:lnTo>
                    <a:pt x="619" y="521"/>
                  </a:lnTo>
                  <a:cubicBezTo>
                    <a:pt x="585" y="508"/>
                    <a:pt x="582" y="502"/>
                    <a:pt x="594" y="502"/>
                  </a:cubicBezTo>
                  <a:cubicBezTo>
                    <a:pt x="596" y="502"/>
                    <a:pt x="600" y="502"/>
                    <a:pt x="603" y="502"/>
                  </a:cubicBezTo>
                  <a:cubicBezTo>
                    <a:pt x="603" y="499"/>
                    <a:pt x="603" y="499"/>
                    <a:pt x="584" y="490"/>
                  </a:cubicBezTo>
                  <a:cubicBezTo>
                    <a:pt x="573" y="486"/>
                    <a:pt x="569" y="485"/>
                    <a:pt x="571" y="485"/>
                  </a:cubicBezTo>
                  <a:cubicBezTo>
                    <a:pt x="573" y="485"/>
                    <a:pt x="579" y="485"/>
                    <a:pt x="588" y="487"/>
                  </a:cubicBezTo>
                  <a:cubicBezTo>
                    <a:pt x="595" y="489"/>
                    <a:pt x="604" y="491"/>
                    <a:pt x="608" y="491"/>
                  </a:cubicBezTo>
                  <a:cubicBezTo>
                    <a:pt x="614" y="491"/>
                    <a:pt x="613" y="488"/>
                    <a:pt x="591" y="480"/>
                  </a:cubicBezTo>
                  <a:lnTo>
                    <a:pt x="591" y="480"/>
                  </a:lnTo>
                  <a:lnTo>
                    <a:pt x="610" y="487"/>
                  </a:lnTo>
                  <a:cubicBezTo>
                    <a:pt x="614" y="487"/>
                    <a:pt x="616" y="488"/>
                    <a:pt x="618" y="488"/>
                  </a:cubicBezTo>
                  <a:cubicBezTo>
                    <a:pt x="624" y="488"/>
                    <a:pt x="609" y="482"/>
                    <a:pt x="591" y="477"/>
                  </a:cubicBezTo>
                  <a:cubicBezTo>
                    <a:pt x="573" y="471"/>
                    <a:pt x="564" y="468"/>
                    <a:pt x="565" y="468"/>
                  </a:cubicBezTo>
                  <a:lnTo>
                    <a:pt x="565" y="468"/>
                  </a:lnTo>
                  <a:cubicBezTo>
                    <a:pt x="566" y="468"/>
                    <a:pt x="581" y="472"/>
                    <a:pt x="613" y="480"/>
                  </a:cubicBezTo>
                  <a:cubicBezTo>
                    <a:pt x="616" y="481"/>
                    <a:pt x="619" y="482"/>
                    <a:pt x="622" y="483"/>
                  </a:cubicBezTo>
                  <a:lnTo>
                    <a:pt x="622" y="483"/>
                  </a:lnTo>
                  <a:cubicBezTo>
                    <a:pt x="612" y="479"/>
                    <a:pt x="603" y="475"/>
                    <a:pt x="607" y="475"/>
                  </a:cubicBezTo>
                  <a:cubicBezTo>
                    <a:pt x="608" y="475"/>
                    <a:pt x="611" y="476"/>
                    <a:pt x="616" y="477"/>
                  </a:cubicBezTo>
                  <a:cubicBezTo>
                    <a:pt x="616" y="477"/>
                    <a:pt x="616" y="474"/>
                    <a:pt x="575" y="462"/>
                  </a:cubicBezTo>
                  <a:cubicBezTo>
                    <a:pt x="557" y="455"/>
                    <a:pt x="556" y="455"/>
                    <a:pt x="556" y="455"/>
                  </a:cubicBezTo>
                  <a:lnTo>
                    <a:pt x="556" y="455"/>
                  </a:lnTo>
                  <a:lnTo>
                    <a:pt x="597" y="468"/>
                  </a:lnTo>
                  <a:lnTo>
                    <a:pt x="597" y="465"/>
                  </a:lnTo>
                  <a:cubicBezTo>
                    <a:pt x="610" y="468"/>
                    <a:pt x="625" y="471"/>
                    <a:pt x="638" y="474"/>
                  </a:cubicBezTo>
                  <a:cubicBezTo>
                    <a:pt x="647" y="477"/>
                    <a:pt x="652" y="478"/>
                    <a:pt x="652" y="478"/>
                  </a:cubicBezTo>
                  <a:cubicBezTo>
                    <a:pt x="653" y="478"/>
                    <a:pt x="643" y="475"/>
                    <a:pt x="619" y="468"/>
                  </a:cubicBezTo>
                  <a:cubicBezTo>
                    <a:pt x="578" y="455"/>
                    <a:pt x="578" y="455"/>
                    <a:pt x="581" y="452"/>
                  </a:cubicBezTo>
                  <a:lnTo>
                    <a:pt x="581" y="452"/>
                  </a:lnTo>
                  <a:cubicBezTo>
                    <a:pt x="581" y="452"/>
                    <a:pt x="581" y="452"/>
                    <a:pt x="600" y="458"/>
                  </a:cubicBezTo>
                  <a:cubicBezTo>
                    <a:pt x="613" y="462"/>
                    <a:pt x="618" y="464"/>
                    <a:pt x="621" y="464"/>
                  </a:cubicBezTo>
                  <a:cubicBezTo>
                    <a:pt x="622" y="464"/>
                    <a:pt x="622" y="463"/>
                    <a:pt x="622" y="462"/>
                  </a:cubicBezTo>
                  <a:cubicBezTo>
                    <a:pt x="591" y="446"/>
                    <a:pt x="559" y="433"/>
                    <a:pt x="528" y="421"/>
                  </a:cubicBezTo>
                  <a:lnTo>
                    <a:pt x="528" y="421"/>
                  </a:lnTo>
                  <a:cubicBezTo>
                    <a:pt x="539" y="425"/>
                    <a:pt x="544" y="426"/>
                    <a:pt x="546" y="426"/>
                  </a:cubicBezTo>
                  <a:cubicBezTo>
                    <a:pt x="547" y="426"/>
                    <a:pt x="547" y="425"/>
                    <a:pt x="547" y="424"/>
                  </a:cubicBezTo>
                  <a:cubicBezTo>
                    <a:pt x="541" y="422"/>
                    <a:pt x="539" y="421"/>
                    <a:pt x="539" y="421"/>
                  </a:cubicBezTo>
                  <a:lnTo>
                    <a:pt x="539" y="421"/>
                  </a:lnTo>
                  <a:cubicBezTo>
                    <a:pt x="540" y="421"/>
                    <a:pt x="549" y="424"/>
                    <a:pt x="547" y="424"/>
                  </a:cubicBezTo>
                  <a:cubicBezTo>
                    <a:pt x="569" y="430"/>
                    <a:pt x="566" y="433"/>
                    <a:pt x="566" y="433"/>
                  </a:cubicBezTo>
                  <a:lnTo>
                    <a:pt x="588" y="440"/>
                  </a:lnTo>
                  <a:cubicBezTo>
                    <a:pt x="605" y="446"/>
                    <a:pt x="615" y="449"/>
                    <a:pt x="617" y="449"/>
                  </a:cubicBezTo>
                  <a:cubicBezTo>
                    <a:pt x="618" y="449"/>
                    <a:pt x="609" y="445"/>
                    <a:pt x="588" y="437"/>
                  </a:cubicBezTo>
                  <a:cubicBezTo>
                    <a:pt x="577" y="433"/>
                    <a:pt x="572" y="431"/>
                    <a:pt x="575" y="431"/>
                  </a:cubicBezTo>
                  <a:cubicBezTo>
                    <a:pt x="576" y="431"/>
                    <a:pt x="582" y="432"/>
                    <a:pt x="591" y="433"/>
                  </a:cubicBezTo>
                  <a:cubicBezTo>
                    <a:pt x="598" y="436"/>
                    <a:pt x="605" y="438"/>
                    <a:pt x="610" y="440"/>
                  </a:cubicBezTo>
                  <a:lnTo>
                    <a:pt x="610" y="440"/>
                  </a:lnTo>
                  <a:cubicBezTo>
                    <a:pt x="610" y="440"/>
                    <a:pt x="610" y="439"/>
                    <a:pt x="612" y="439"/>
                  </a:cubicBezTo>
                  <a:cubicBezTo>
                    <a:pt x="615" y="439"/>
                    <a:pt x="621" y="440"/>
                    <a:pt x="631" y="443"/>
                  </a:cubicBezTo>
                  <a:cubicBezTo>
                    <a:pt x="631" y="440"/>
                    <a:pt x="631" y="440"/>
                    <a:pt x="613" y="433"/>
                  </a:cubicBezTo>
                  <a:cubicBezTo>
                    <a:pt x="594" y="427"/>
                    <a:pt x="594" y="424"/>
                    <a:pt x="594" y="424"/>
                  </a:cubicBezTo>
                  <a:cubicBezTo>
                    <a:pt x="594" y="424"/>
                    <a:pt x="594" y="421"/>
                    <a:pt x="575" y="415"/>
                  </a:cubicBezTo>
                  <a:cubicBezTo>
                    <a:pt x="563" y="411"/>
                    <a:pt x="550" y="405"/>
                    <a:pt x="537" y="399"/>
                  </a:cubicBezTo>
                  <a:cubicBezTo>
                    <a:pt x="529" y="395"/>
                    <a:pt x="524" y="392"/>
                    <a:pt x="526" y="392"/>
                  </a:cubicBezTo>
                  <a:cubicBezTo>
                    <a:pt x="527" y="392"/>
                    <a:pt x="538" y="395"/>
                    <a:pt x="559" y="402"/>
                  </a:cubicBezTo>
                  <a:cubicBezTo>
                    <a:pt x="569" y="405"/>
                    <a:pt x="574" y="406"/>
                    <a:pt x="577" y="406"/>
                  </a:cubicBezTo>
                  <a:cubicBezTo>
                    <a:pt x="581" y="406"/>
                    <a:pt x="581" y="405"/>
                    <a:pt x="581" y="405"/>
                  </a:cubicBezTo>
                  <a:cubicBezTo>
                    <a:pt x="581" y="405"/>
                    <a:pt x="581" y="405"/>
                    <a:pt x="600" y="411"/>
                  </a:cubicBezTo>
                  <a:cubicBezTo>
                    <a:pt x="606" y="413"/>
                    <a:pt x="609" y="414"/>
                    <a:pt x="609" y="414"/>
                  </a:cubicBezTo>
                  <a:cubicBezTo>
                    <a:pt x="610" y="414"/>
                    <a:pt x="595" y="409"/>
                    <a:pt x="581" y="402"/>
                  </a:cubicBezTo>
                  <a:lnTo>
                    <a:pt x="541" y="390"/>
                  </a:lnTo>
                  <a:lnTo>
                    <a:pt x="541" y="390"/>
                  </a:lnTo>
                  <a:cubicBezTo>
                    <a:pt x="542" y="390"/>
                    <a:pt x="582" y="402"/>
                    <a:pt x="603" y="408"/>
                  </a:cubicBezTo>
                  <a:cubicBezTo>
                    <a:pt x="588" y="401"/>
                    <a:pt x="570" y="395"/>
                    <a:pt x="577" y="395"/>
                  </a:cubicBezTo>
                  <a:cubicBezTo>
                    <a:pt x="578" y="395"/>
                    <a:pt x="581" y="395"/>
                    <a:pt x="584" y="396"/>
                  </a:cubicBezTo>
                  <a:cubicBezTo>
                    <a:pt x="584" y="396"/>
                    <a:pt x="585" y="395"/>
                    <a:pt x="588" y="395"/>
                  </a:cubicBezTo>
                  <a:cubicBezTo>
                    <a:pt x="592" y="395"/>
                    <a:pt x="597" y="396"/>
                    <a:pt x="606" y="399"/>
                  </a:cubicBezTo>
                  <a:cubicBezTo>
                    <a:pt x="594" y="393"/>
                    <a:pt x="591" y="391"/>
                    <a:pt x="595" y="391"/>
                  </a:cubicBezTo>
                  <a:cubicBezTo>
                    <a:pt x="598" y="391"/>
                    <a:pt x="603" y="392"/>
                    <a:pt x="610" y="393"/>
                  </a:cubicBezTo>
                  <a:cubicBezTo>
                    <a:pt x="629" y="397"/>
                    <a:pt x="639" y="399"/>
                    <a:pt x="642" y="399"/>
                  </a:cubicBezTo>
                  <a:cubicBezTo>
                    <a:pt x="646" y="399"/>
                    <a:pt x="636" y="395"/>
                    <a:pt x="613" y="386"/>
                  </a:cubicBezTo>
                  <a:lnTo>
                    <a:pt x="613" y="386"/>
                  </a:lnTo>
                  <a:cubicBezTo>
                    <a:pt x="618" y="388"/>
                    <a:pt x="620" y="388"/>
                    <a:pt x="622" y="388"/>
                  </a:cubicBezTo>
                  <a:cubicBezTo>
                    <a:pt x="626" y="388"/>
                    <a:pt x="612" y="381"/>
                    <a:pt x="597" y="374"/>
                  </a:cubicBezTo>
                  <a:lnTo>
                    <a:pt x="597" y="374"/>
                  </a:lnTo>
                  <a:lnTo>
                    <a:pt x="616" y="380"/>
                  </a:lnTo>
                  <a:lnTo>
                    <a:pt x="638" y="386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19" y="346"/>
                  </a:lnTo>
                  <a:cubicBezTo>
                    <a:pt x="496" y="336"/>
                    <a:pt x="487" y="332"/>
                    <a:pt x="488" y="332"/>
                  </a:cubicBezTo>
                  <a:lnTo>
                    <a:pt x="488" y="332"/>
                  </a:lnTo>
                  <a:cubicBezTo>
                    <a:pt x="488" y="332"/>
                    <a:pt x="493" y="334"/>
                    <a:pt x="500" y="336"/>
                  </a:cubicBezTo>
                  <a:cubicBezTo>
                    <a:pt x="516" y="339"/>
                    <a:pt x="528" y="343"/>
                    <a:pt x="541" y="349"/>
                  </a:cubicBezTo>
                  <a:cubicBezTo>
                    <a:pt x="559" y="355"/>
                    <a:pt x="559" y="355"/>
                    <a:pt x="559" y="355"/>
                  </a:cubicBezTo>
                  <a:lnTo>
                    <a:pt x="559" y="358"/>
                  </a:lnTo>
                  <a:cubicBezTo>
                    <a:pt x="572" y="364"/>
                    <a:pt x="584" y="368"/>
                    <a:pt x="600" y="371"/>
                  </a:cubicBezTo>
                  <a:cubicBezTo>
                    <a:pt x="607" y="373"/>
                    <a:pt x="612" y="374"/>
                    <a:pt x="613" y="374"/>
                  </a:cubicBezTo>
                  <a:cubicBezTo>
                    <a:pt x="616" y="374"/>
                    <a:pt x="612" y="371"/>
                    <a:pt x="600" y="368"/>
                  </a:cubicBezTo>
                  <a:lnTo>
                    <a:pt x="600" y="368"/>
                  </a:lnTo>
                  <a:cubicBezTo>
                    <a:pt x="611" y="371"/>
                    <a:pt x="617" y="372"/>
                    <a:pt x="619" y="372"/>
                  </a:cubicBezTo>
                  <a:cubicBezTo>
                    <a:pt x="622" y="372"/>
                    <a:pt x="622" y="371"/>
                    <a:pt x="622" y="371"/>
                  </a:cubicBezTo>
                  <a:cubicBezTo>
                    <a:pt x="624" y="369"/>
                    <a:pt x="625" y="367"/>
                    <a:pt x="629" y="367"/>
                  </a:cubicBezTo>
                  <a:cubicBezTo>
                    <a:pt x="631" y="367"/>
                    <a:pt x="636" y="368"/>
                    <a:pt x="644" y="371"/>
                  </a:cubicBezTo>
                  <a:cubicBezTo>
                    <a:pt x="647" y="368"/>
                    <a:pt x="647" y="368"/>
                    <a:pt x="628" y="361"/>
                  </a:cubicBezTo>
                  <a:cubicBezTo>
                    <a:pt x="603" y="352"/>
                    <a:pt x="595" y="347"/>
                    <a:pt x="596" y="347"/>
                  </a:cubicBezTo>
                  <a:lnTo>
                    <a:pt x="596" y="347"/>
                  </a:lnTo>
                  <a:cubicBezTo>
                    <a:pt x="598" y="347"/>
                    <a:pt x="602" y="348"/>
                    <a:pt x="610" y="352"/>
                  </a:cubicBezTo>
                  <a:cubicBezTo>
                    <a:pt x="623" y="357"/>
                    <a:pt x="636" y="359"/>
                    <a:pt x="644" y="359"/>
                  </a:cubicBezTo>
                  <a:cubicBezTo>
                    <a:pt x="659" y="359"/>
                    <a:pt x="662" y="352"/>
                    <a:pt x="638" y="343"/>
                  </a:cubicBezTo>
                  <a:lnTo>
                    <a:pt x="638" y="343"/>
                  </a:lnTo>
                  <a:cubicBezTo>
                    <a:pt x="642" y="343"/>
                    <a:pt x="645" y="343"/>
                    <a:pt x="648" y="343"/>
                  </a:cubicBezTo>
                  <a:cubicBezTo>
                    <a:pt x="660" y="343"/>
                    <a:pt x="659" y="338"/>
                    <a:pt x="644" y="333"/>
                  </a:cubicBezTo>
                  <a:lnTo>
                    <a:pt x="644" y="330"/>
                  </a:lnTo>
                  <a:cubicBezTo>
                    <a:pt x="652" y="331"/>
                    <a:pt x="657" y="332"/>
                    <a:pt x="659" y="332"/>
                  </a:cubicBezTo>
                  <a:cubicBezTo>
                    <a:pt x="663" y="332"/>
                    <a:pt x="659" y="330"/>
                    <a:pt x="647" y="324"/>
                  </a:cubicBezTo>
                  <a:cubicBezTo>
                    <a:pt x="643" y="322"/>
                    <a:pt x="640" y="321"/>
                    <a:pt x="636" y="320"/>
                  </a:cubicBezTo>
                  <a:lnTo>
                    <a:pt x="636" y="320"/>
                  </a:lnTo>
                  <a:cubicBezTo>
                    <a:pt x="640" y="321"/>
                    <a:pt x="643" y="321"/>
                    <a:pt x="645" y="321"/>
                  </a:cubicBezTo>
                  <a:cubicBezTo>
                    <a:pt x="649" y="321"/>
                    <a:pt x="650" y="319"/>
                    <a:pt x="650" y="317"/>
                  </a:cubicBezTo>
                  <a:cubicBezTo>
                    <a:pt x="653" y="314"/>
                    <a:pt x="653" y="314"/>
                    <a:pt x="635" y="308"/>
                  </a:cubicBezTo>
                  <a:cubicBezTo>
                    <a:pt x="627" y="303"/>
                    <a:pt x="626" y="301"/>
                    <a:pt x="628" y="301"/>
                  </a:cubicBezTo>
                  <a:cubicBezTo>
                    <a:pt x="631" y="301"/>
                    <a:pt x="643" y="306"/>
                    <a:pt x="657" y="311"/>
                  </a:cubicBezTo>
                  <a:cubicBezTo>
                    <a:pt x="673" y="318"/>
                    <a:pt x="682" y="322"/>
                    <a:pt x="683" y="322"/>
                  </a:cubicBezTo>
                  <a:cubicBezTo>
                    <a:pt x="683" y="322"/>
                    <a:pt x="669" y="316"/>
                    <a:pt x="638" y="302"/>
                  </a:cubicBezTo>
                  <a:cubicBezTo>
                    <a:pt x="614" y="290"/>
                    <a:pt x="605" y="286"/>
                    <a:pt x="607" y="286"/>
                  </a:cubicBezTo>
                  <a:lnTo>
                    <a:pt x="607" y="286"/>
                  </a:lnTo>
                  <a:cubicBezTo>
                    <a:pt x="608" y="286"/>
                    <a:pt x="612" y="287"/>
                    <a:pt x="619" y="289"/>
                  </a:cubicBezTo>
                  <a:cubicBezTo>
                    <a:pt x="638" y="299"/>
                    <a:pt x="638" y="299"/>
                    <a:pt x="638" y="299"/>
                  </a:cubicBezTo>
                  <a:lnTo>
                    <a:pt x="675" y="314"/>
                  </a:lnTo>
                  <a:cubicBezTo>
                    <a:pt x="675" y="314"/>
                    <a:pt x="678" y="314"/>
                    <a:pt x="660" y="305"/>
                  </a:cubicBezTo>
                  <a:cubicBezTo>
                    <a:pt x="660" y="305"/>
                    <a:pt x="660" y="305"/>
                    <a:pt x="641" y="296"/>
                  </a:cubicBezTo>
                  <a:cubicBezTo>
                    <a:pt x="622" y="286"/>
                    <a:pt x="603" y="277"/>
                    <a:pt x="581" y="270"/>
                  </a:cubicBezTo>
                  <a:cubicBezTo>
                    <a:pt x="563" y="264"/>
                    <a:pt x="563" y="264"/>
                    <a:pt x="563" y="261"/>
                  </a:cubicBezTo>
                  <a:lnTo>
                    <a:pt x="563" y="261"/>
                  </a:lnTo>
                  <a:cubicBezTo>
                    <a:pt x="584" y="267"/>
                    <a:pt x="603" y="277"/>
                    <a:pt x="622" y="286"/>
                  </a:cubicBezTo>
                  <a:cubicBezTo>
                    <a:pt x="622" y="286"/>
                    <a:pt x="641" y="296"/>
                    <a:pt x="660" y="302"/>
                  </a:cubicBezTo>
                  <a:cubicBezTo>
                    <a:pt x="663" y="303"/>
                    <a:pt x="664" y="304"/>
                    <a:pt x="665" y="304"/>
                  </a:cubicBezTo>
                  <a:cubicBezTo>
                    <a:pt x="667" y="304"/>
                    <a:pt x="638" y="287"/>
                    <a:pt x="606" y="274"/>
                  </a:cubicBezTo>
                  <a:lnTo>
                    <a:pt x="606" y="274"/>
                  </a:lnTo>
                  <a:lnTo>
                    <a:pt x="625" y="280"/>
                  </a:lnTo>
                  <a:cubicBezTo>
                    <a:pt x="635" y="285"/>
                    <a:pt x="640" y="286"/>
                    <a:pt x="643" y="286"/>
                  </a:cubicBezTo>
                  <a:cubicBezTo>
                    <a:pt x="646" y="286"/>
                    <a:pt x="647" y="285"/>
                    <a:pt x="647" y="283"/>
                  </a:cubicBezTo>
                  <a:cubicBezTo>
                    <a:pt x="647" y="283"/>
                    <a:pt x="650" y="280"/>
                    <a:pt x="628" y="274"/>
                  </a:cubicBezTo>
                  <a:cubicBezTo>
                    <a:pt x="616" y="267"/>
                    <a:pt x="603" y="261"/>
                    <a:pt x="591" y="255"/>
                  </a:cubicBezTo>
                  <a:cubicBezTo>
                    <a:pt x="578" y="252"/>
                    <a:pt x="566" y="245"/>
                    <a:pt x="553" y="239"/>
                  </a:cubicBezTo>
                  <a:lnTo>
                    <a:pt x="553" y="239"/>
                  </a:lnTo>
                  <a:lnTo>
                    <a:pt x="594" y="255"/>
                  </a:lnTo>
                  <a:cubicBezTo>
                    <a:pt x="625" y="265"/>
                    <a:pt x="645" y="271"/>
                    <a:pt x="653" y="271"/>
                  </a:cubicBezTo>
                  <a:cubicBezTo>
                    <a:pt x="655" y="271"/>
                    <a:pt x="656" y="271"/>
                    <a:pt x="657" y="270"/>
                  </a:cubicBezTo>
                  <a:cubicBezTo>
                    <a:pt x="657" y="269"/>
                    <a:pt x="657" y="267"/>
                    <a:pt x="660" y="267"/>
                  </a:cubicBezTo>
                  <a:cubicBezTo>
                    <a:pt x="664" y="267"/>
                    <a:pt x="669" y="269"/>
                    <a:pt x="678" y="274"/>
                  </a:cubicBezTo>
                  <a:cubicBezTo>
                    <a:pt x="678" y="270"/>
                    <a:pt x="678" y="270"/>
                    <a:pt x="660" y="261"/>
                  </a:cubicBezTo>
                  <a:lnTo>
                    <a:pt x="663" y="258"/>
                  </a:lnTo>
                  <a:cubicBezTo>
                    <a:pt x="671" y="262"/>
                    <a:pt x="675" y="264"/>
                    <a:pt x="677" y="264"/>
                  </a:cubicBezTo>
                  <a:cubicBezTo>
                    <a:pt x="678" y="264"/>
                    <a:pt x="674" y="260"/>
                    <a:pt x="663" y="255"/>
                  </a:cubicBezTo>
                  <a:cubicBezTo>
                    <a:pt x="655" y="251"/>
                    <a:pt x="654" y="250"/>
                    <a:pt x="656" y="250"/>
                  </a:cubicBezTo>
                  <a:cubicBezTo>
                    <a:pt x="659" y="250"/>
                    <a:pt x="666" y="252"/>
                    <a:pt x="666" y="252"/>
                  </a:cubicBezTo>
                  <a:cubicBezTo>
                    <a:pt x="683" y="259"/>
                    <a:pt x="692" y="262"/>
                    <a:pt x="692" y="262"/>
                  </a:cubicBezTo>
                  <a:cubicBezTo>
                    <a:pt x="693" y="262"/>
                    <a:pt x="679" y="256"/>
                    <a:pt x="647" y="242"/>
                  </a:cubicBezTo>
                  <a:cubicBezTo>
                    <a:pt x="635" y="236"/>
                    <a:pt x="622" y="233"/>
                    <a:pt x="606" y="230"/>
                  </a:cubicBezTo>
                  <a:lnTo>
                    <a:pt x="606" y="233"/>
                  </a:lnTo>
                  <a:lnTo>
                    <a:pt x="588" y="220"/>
                  </a:lnTo>
                  <a:cubicBezTo>
                    <a:pt x="578" y="211"/>
                    <a:pt x="566" y="205"/>
                    <a:pt x="553" y="202"/>
                  </a:cubicBezTo>
                  <a:cubicBezTo>
                    <a:pt x="547" y="198"/>
                    <a:pt x="541" y="195"/>
                    <a:pt x="534" y="192"/>
                  </a:cubicBezTo>
                  <a:lnTo>
                    <a:pt x="534" y="192"/>
                  </a:lnTo>
                  <a:lnTo>
                    <a:pt x="572" y="208"/>
                  </a:lnTo>
                  <a:lnTo>
                    <a:pt x="628" y="233"/>
                  </a:lnTo>
                  <a:cubicBezTo>
                    <a:pt x="650" y="244"/>
                    <a:pt x="666" y="249"/>
                    <a:pt x="669" y="249"/>
                  </a:cubicBezTo>
                  <a:cubicBezTo>
                    <a:pt x="672" y="249"/>
                    <a:pt x="667" y="246"/>
                    <a:pt x="650" y="239"/>
                  </a:cubicBezTo>
                  <a:lnTo>
                    <a:pt x="650" y="239"/>
                  </a:lnTo>
                  <a:cubicBezTo>
                    <a:pt x="650" y="239"/>
                    <a:pt x="651" y="239"/>
                    <a:pt x="669" y="245"/>
                  </a:cubicBezTo>
                  <a:cubicBezTo>
                    <a:pt x="676" y="249"/>
                    <a:pt x="681" y="251"/>
                    <a:pt x="682" y="251"/>
                  </a:cubicBezTo>
                  <a:cubicBezTo>
                    <a:pt x="685" y="251"/>
                    <a:pt x="677" y="246"/>
                    <a:pt x="653" y="236"/>
                  </a:cubicBezTo>
                  <a:cubicBezTo>
                    <a:pt x="633" y="226"/>
                    <a:pt x="624" y="220"/>
                    <a:pt x="625" y="220"/>
                  </a:cubicBezTo>
                  <a:lnTo>
                    <a:pt x="625" y="220"/>
                  </a:lnTo>
                  <a:cubicBezTo>
                    <a:pt x="627" y="220"/>
                    <a:pt x="636" y="224"/>
                    <a:pt x="653" y="233"/>
                  </a:cubicBezTo>
                  <a:cubicBezTo>
                    <a:pt x="672" y="239"/>
                    <a:pt x="683" y="241"/>
                    <a:pt x="687" y="241"/>
                  </a:cubicBezTo>
                  <a:cubicBezTo>
                    <a:pt x="692" y="241"/>
                    <a:pt x="687" y="238"/>
                    <a:pt x="675" y="233"/>
                  </a:cubicBezTo>
                  <a:cubicBezTo>
                    <a:pt x="650" y="222"/>
                    <a:pt x="643" y="217"/>
                    <a:pt x="647" y="217"/>
                  </a:cubicBezTo>
                  <a:cubicBezTo>
                    <a:pt x="649" y="217"/>
                    <a:pt x="654" y="218"/>
                    <a:pt x="660" y="220"/>
                  </a:cubicBezTo>
                  <a:cubicBezTo>
                    <a:pt x="670" y="225"/>
                    <a:pt x="675" y="227"/>
                    <a:pt x="676" y="227"/>
                  </a:cubicBezTo>
                  <a:cubicBezTo>
                    <a:pt x="678" y="227"/>
                    <a:pt x="673" y="224"/>
                    <a:pt x="663" y="217"/>
                  </a:cubicBezTo>
                  <a:lnTo>
                    <a:pt x="663" y="217"/>
                  </a:lnTo>
                  <a:cubicBezTo>
                    <a:pt x="670" y="221"/>
                    <a:pt x="677" y="224"/>
                    <a:pt x="682" y="227"/>
                  </a:cubicBezTo>
                  <a:lnTo>
                    <a:pt x="682" y="227"/>
                  </a:lnTo>
                  <a:cubicBezTo>
                    <a:pt x="682" y="227"/>
                    <a:pt x="685" y="223"/>
                    <a:pt x="663" y="217"/>
                  </a:cubicBezTo>
                  <a:lnTo>
                    <a:pt x="663" y="217"/>
                  </a:lnTo>
                  <a:cubicBezTo>
                    <a:pt x="663" y="217"/>
                    <a:pt x="663" y="217"/>
                    <a:pt x="663" y="217"/>
                  </a:cubicBezTo>
                  <a:lnTo>
                    <a:pt x="628" y="198"/>
                  </a:lnTo>
                  <a:cubicBezTo>
                    <a:pt x="613" y="192"/>
                    <a:pt x="600" y="186"/>
                    <a:pt x="588" y="180"/>
                  </a:cubicBezTo>
                  <a:cubicBezTo>
                    <a:pt x="582" y="177"/>
                    <a:pt x="580" y="175"/>
                    <a:pt x="581" y="175"/>
                  </a:cubicBezTo>
                  <a:cubicBezTo>
                    <a:pt x="585" y="175"/>
                    <a:pt x="608" y="184"/>
                    <a:pt x="650" y="202"/>
                  </a:cubicBezTo>
                  <a:lnTo>
                    <a:pt x="688" y="217"/>
                  </a:lnTo>
                  <a:lnTo>
                    <a:pt x="650" y="198"/>
                  </a:lnTo>
                  <a:cubicBezTo>
                    <a:pt x="650" y="198"/>
                    <a:pt x="651" y="198"/>
                    <a:pt x="653" y="198"/>
                  </a:cubicBezTo>
                  <a:cubicBezTo>
                    <a:pt x="655" y="198"/>
                    <a:pt x="661" y="199"/>
                    <a:pt x="672" y="205"/>
                  </a:cubicBezTo>
                  <a:cubicBezTo>
                    <a:pt x="648" y="193"/>
                    <a:pt x="640" y="188"/>
                    <a:pt x="641" y="188"/>
                  </a:cubicBezTo>
                  <a:lnTo>
                    <a:pt x="641" y="188"/>
                  </a:lnTo>
                  <a:cubicBezTo>
                    <a:pt x="642" y="188"/>
                    <a:pt x="647" y="190"/>
                    <a:pt x="653" y="192"/>
                  </a:cubicBezTo>
                  <a:cubicBezTo>
                    <a:pt x="671" y="201"/>
                    <a:pt x="681" y="205"/>
                    <a:pt x="683" y="205"/>
                  </a:cubicBezTo>
                  <a:cubicBezTo>
                    <a:pt x="685" y="205"/>
                    <a:pt x="677" y="199"/>
                    <a:pt x="657" y="189"/>
                  </a:cubicBezTo>
                  <a:lnTo>
                    <a:pt x="657" y="189"/>
                  </a:lnTo>
                  <a:cubicBezTo>
                    <a:pt x="675" y="198"/>
                    <a:pt x="694" y="205"/>
                    <a:pt x="694" y="205"/>
                  </a:cubicBezTo>
                  <a:lnTo>
                    <a:pt x="675" y="195"/>
                  </a:lnTo>
                  <a:cubicBezTo>
                    <a:pt x="652" y="185"/>
                    <a:pt x="644" y="181"/>
                    <a:pt x="646" y="181"/>
                  </a:cubicBezTo>
                  <a:cubicBezTo>
                    <a:pt x="648" y="181"/>
                    <a:pt x="653" y="182"/>
                    <a:pt x="660" y="186"/>
                  </a:cubicBezTo>
                  <a:cubicBezTo>
                    <a:pt x="668" y="190"/>
                    <a:pt x="672" y="192"/>
                    <a:pt x="673" y="192"/>
                  </a:cubicBezTo>
                  <a:cubicBezTo>
                    <a:pt x="675" y="192"/>
                    <a:pt x="671" y="188"/>
                    <a:pt x="660" y="183"/>
                  </a:cubicBezTo>
                  <a:cubicBezTo>
                    <a:pt x="661" y="182"/>
                    <a:pt x="662" y="181"/>
                    <a:pt x="663" y="181"/>
                  </a:cubicBezTo>
                  <a:cubicBezTo>
                    <a:pt x="665" y="181"/>
                    <a:pt x="670" y="183"/>
                    <a:pt x="682" y="189"/>
                  </a:cubicBezTo>
                  <a:cubicBezTo>
                    <a:pt x="700" y="198"/>
                    <a:pt x="709" y="203"/>
                    <a:pt x="710" y="203"/>
                  </a:cubicBezTo>
                  <a:cubicBezTo>
                    <a:pt x="711" y="203"/>
                    <a:pt x="701" y="197"/>
                    <a:pt x="682" y="186"/>
                  </a:cubicBezTo>
                  <a:cubicBezTo>
                    <a:pt x="671" y="181"/>
                    <a:pt x="667" y="178"/>
                    <a:pt x="668" y="178"/>
                  </a:cubicBezTo>
                  <a:cubicBezTo>
                    <a:pt x="669" y="178"/>
                    <a:pt x="675" y="180"/>
                    <a:pt x="685" y="183"/>
                  </a:cubicBezTo>
                  <a:cubicBezTo>
                    <a:pt x="647" y="164"/>
                    <a:pt x="628" y="155"/>
                    <a:pt x="628" y="155"/>
                  </a:cubicBezTo>
                  <a:cubicBezTo>
                    <a:pt x="628" y="156"/>
                    <a:pt x="628" y="156"/>
                    <a:pt x="627" y="156"/>
                  </a:cubicBezTo>
                  <a:cubicBezTo>
                    <a:pt x="626" y="156"/>
                    <a:pt x="621" y="154"/>
                    <a:pt x="610" y="148"/>
                  </a:cubicBezTo>
                  <a:lnTo>
                    <a:pt x="610" y="145"/>
                  </a:lnTo>
                  <a:cubicBezTo>
                    <a:pt x="610" y="145"/>
                    <a:pt x="613" y="145"/>
                    <a:pt x="594" y="133"/>
                  </a:cubicBezTo>
                  <a:cubicBezTo>
                    <a:pt x="582" y="123"/>
                    <a:pt x="557" y="110"/>
                    <a:pt x="553" y="110"/>
                  </a:cubicBezTo>
                  <a:cubicBezTo>
                    <a:pt x="552" y="110"/>
                    <a:pt x="553" y="111"/>
                    <a:pt x="556" y="114"/>
                  </a:cubicBezTo>
                  <a:lnTo>
                    <a:pt x="537" y="104"/>
                  </a:lnTo>
                  <a:cubicBezTo>
                    <a:pt x="511" y="91"/>
                    <a:pt x="497" y="85"/>
                    <a:pt x="495" y="85"/>
                  </a:cubicBezTo>
                  <a:lnTo>
                    <a:pt x="495" y="85"/>
                  </a:lnTo>
                  <a:cubicBezTo>
                    <a:pt x="494" y="85"/>
                    <a:pt x="508" y="93"/>
                    <a:pt x="537" y="108"/>
                  </a:cubicBezTo>
                  <a:cubicBezTo>
                    <a:pt x="569" y="123"/>
                    <a:pt x="582" y="130"/>
                    <a:pt x="582" y="130"/>
                  </a:cubicBezTo>
                  <a:cubicBezTo>
                    <a:pt x="582" y="130"/>
                    <a:pt x="571" y="125"/>
                    <a:pt x="553" y="117"/>
                  </a:cubicBezTo>
                  <a:cubicBezTo>
                    <a:pt x="525" y="103"/>
                    <a:pt x="518" y="101"/>
                    <a:pt x="516" y="101"/>
                  </a:cubicBezTo>
                  <a:cubicBezTo>
                    <a:pt x="516" y="101"/>
                    <a:pt x="516" y="101"/>
                    <a:pt x="516" y="101"/>
                  </a:cubicBezTo>
                  <a:cubicBezTo>
                    <a:pt x="516" y="101"/>
                    <a:pt x="516" y="101"/>
                    <a:pt x="497" y="92"/>
                  </a:cubicBezTo>
                  <a:cubicBezTo>
                    <a:pt x="484" y="86"/>
                    <a:pt x="472" y="82"/>
                    <a:pt x="456" y="76"/>
                  </a:cubicBezTo>
                  <a:lnTo>
                    <a:pt x="456" y="76"/>
                  </a:lnTo>
                  <a:cubicBezTo>
                    <a:pt x="456" y="79"/>
                    <a:pt x="456" y="79"/>
                    <a:pt x="464" y="83"/>
                  </a:cubicBezTo>
                  <a:lnTo>
                    <a:pt x="464" y="83"/>
                  </a:lnTo>
                  <a:cubicBezTo>
                    <a:pt x="461" y="82"/>
                    <a:pt x="459" y="81"/>
                    <a:pt x="456" y="79"/>
                  </a:cubicBezTo>
                  <a:cubicBezTo>
                    <a:pt x="448" y="77"/>
                    <a:pt x="443" y="76"/>
                    <a:pt x="441" y="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52"/>
            <p:cNvSpPr/>
            <p:nvPr/>
          </p:nvSpPr>
          <p:spPr>
            <a:xfrm>
              <a:off x="4238875" y="2790150"/>
              <a:ext cx="555725" cy="69575"/>
            </a:xfrm>
            <a:custGeom>
              <a:avLst/>
              <a:gdLst/>
              <a:ahLst/>
              <a:cxnLst/>
              <a:rect l="l" t="t" r="r" b="b"/>
              <a:pathLst>
                <a:path w="22229" h="2783" extrusionOk="0">
                  <a:moveTo>
                    <a:pt x="12474" y="11"/>
                  </a:moveTo>
                  <a:cubicBezTo>
                    <a:pt x="12471" y="11"/>
                    <a:pt x="12473" y="15"/>
                    <a:pt x="12489" y="22"/>
                  </a:cubicBezTo>
                  <a:lnTo>
                    <a:pt x="12489" y="22"/>
                  </a:lnTo>
                  <a:cubicBezTo>
                    <a:pt x="12484" y="14"/>
                    <a:pt x="12476" y="11"/>
                    <a:pt x="12474" y="11"/>
                  </a:cubicBezTo>
                  <a:close/>
                  <a:moveTo>
                    <a:pt x="12489" y="22"/>
                  </a:moveTo>
                  <a:cubicBezTo>
                    <a:pt x="12492" y="26"/>
                    <a:pt x="12494" y="31"/>
                    <a:pt x="12494" y="38"/>
                  </a:cubicBezTo>
                  <a:lnTo>
                    <a:pt x="12494" y="38"/>
                  </a:lnTo>
                  <a:cubicBezTo>
                    <a:pt x="12496" y="34"/>
                    <a:pt x="12497" y="30"/>
                    <a:pt x="12498" y="25"/>
                  </a:cubicBezTo>
                  <a:cubicBezTo>
                    <a:pt x="12494" y="24"/>
                    <a:pt x="12491" y="23"/>
                    <a:pt x="12489" y="22"/>
                  </a:cubicBezTo>
                  <a:close/>
                  <a:moveTo>
                    <a:pt x="11927" y="85"/>
                  </a:moveTo>
                  <a:cubicBezTo>
                    <a:pt x="11890" y="85"/>
                    <a:pt x="11877" y="95"/>
                    <a:pt x="11890" y="95"/>
                  </a:cubicBezTo>
                  <a:cubicBezTo>
                    <a:pt x="11896" y="95"/>
                    <a:pt x="11908" y="92"/>
                    <a:pt x="11927" y="85"/>
                  </a:cubicBezTo>
                  <a:close/>
                  <a:moveTo>
                    <a:pt x="11758" y="107"/>
                  </a:moveTo>
                  <a:lnTo>
                    <a:pt x="11814" y="129"/>
                  </a:lnTo>
                  <a:lnTo>
                    <a:pt x="11758" y="129"/>
                  </a:lnTo>
                  <a:cubicBezTo>
                    <a:pt x="11698" y="129"/>
                    <a:pt x="11698" y="129"/>
                    <a:pt x="11702" y="107"/>
                  </a:cubicBezTo>
                  <a:close/>
                  <a:moveTo>
                    <a:pt x="12269" y="107"/>
                  </a:moveTo>
                  <a:lnTo>
                    <a:pt x="12325" y="110"/>
                  </a:lnTo>
                  <a:lnTo>
                    <a:pt x="12382" y="129"/>
                  </a:lnTo>
                  <a:lnTo>
                    <a:pt x="12322" y="129"/>
                  </a:lnTo>
                  <a:cubicBezTo>
                    <a:pt x="12266" y="129"/>
                    <a:pt x="12266" y="129"/>
                    <a:pt x="12269" y="107"/>
                  </a:cubicBezTo>
                  <a:close/>
                  <a:moveTo>
                    <a:pt x="21000" y="91"/>
                  </a:moveTo>
                  <a:cubicBezTo>
                    <a:pt x="21056" y="113"/>
                    <a:pt x="21000" y="132"/>
                    <a:pt x="20943" y="132"/>
                  </a:cubicBezTo>
                  <a:cubicBezTo>
                    <a:pt x="20830" y="132"/>
                    <a:pt x="20830" y="132"/>
                    <a:pt x="20830" y="110"/>
                  </a:cubicBezTo>
                  <a:cubicBezTo>
                    <a:pt x="20830" y="91"/>
                    <a:pt x="20943" y="91"/>
                    <a:pt x="21000" y="91"/>
                  </a:cubicBezTo>
                  <a:close/>
                  <a:moveTo>
                    <a:pt x="12720" y="110"/>
                  </a:moveTo>
                  <a:cubicBezTo>
                    <a:pt x="12833" y="110"/>
                    <a:pt x="12833" y="110"/>
                    <a:pt x="12776" y="132"/>
                  </a:cubicBezTo>
                  <a:cubicBezTo>
                    <a:pt x="12749" y="141"/>
                    <a:pt x="12722" y="146"/>
                    <a:pt x="12701" y="146"/>
                  </a:cubicBezTo>
                  <a:cubicBezTo>
                    <a:pt x="12679" y="146"/>
                    <a:pt x="12664" y="140"/>
                    <a:pt x="12664" y="129"/>
                  </a:cubicBezTo>
                  <a:cubicBezTo>
                    <a:pt x="12664" y="110"/>
                    <a:pt x="12664" y="110"/>
                    <a:pt x="12720" y="110"/>
                  </a:cubicBezTo>
                  <a:close/>
                  <a:moveTo>
                    <a:pt x="18674" y="104"/>
                  </a:moveTo>
                  <a:cubicBezTo>
                    <a:pt x="18674" y="126"/>
                    <a:pt x="18618" y="148"/>
                    <a:pt x="18618" y="148"/>
                  </a:cubicBezTo>
                  <a:lnTo>
                    <a:pt x="18561" y="148"/>
                  </a:lnTo>
                  <a:cubicBezTo>
                    <a:pt x="18561" y="126"/>
                    <a:pt x="18561" y="104"/>
                    <a:pt x="18618" y="104"/>
                  </a:cubicBezTo>
                  <a:close/>
                  <a:moveTo>
                    <a:pt x="8964" y="111"/>
                  </a:moveTo>
                  <a:cubicBezTo>
                    <a:pt x="8972" y="111"/>
                    <a:pt x="8978" y="113"/>
                    <a:pt x="8978" y="119"/>
                  </a:cubicBezTo>
                  <a:lnTo>
                    <a:pt x="8978" y="141"/>
                  </a:lnTo>
                  <a:cubicBezTo>
                    <a:pt x="8939" y="155"/>
                    <a:pt x="8897" y="169"/>
                    <a:pt x="8876" y="169"/>
                  </a:cubicBezTo>
                  <a:cubicBezTo>
                    <a:pt x="8868" y="169"/>
                    <a:pt x="8862" y="167"/>
                    <a:pt x="8862" y="160"/>
                  </a:cubicBezTo>
                  <a:cubicBezTo>
                    <a:pt x="8862" y="160"/>
                    <a:pt x="8865" y="141"/>
                    <a:pt x="8922" y="119"/>
                  </a:cubicBezTo>
                  <a:cubicBezTo>
                    <a:pt x="8922" y="119"/>
                    <a:pt x="8947" y="111"/>
                    <a:pt x="8964" y="111"/>
                  </a:cubicBezTo>
                  <a:close/>
                  <a:moveTo>
                    <a:pt x="11191" y="126"/>
                  </a:moveTo>
                  <a:cubicBezTo>
                    <a:pt x="11191" y="126"/>
                    <a:pt x="11247" y="148"/>
                    <a:pt x="11244" y="170"/>
                  </a:cubicBezTo>
                  <a:lnTo>
                    <a:pt x="11188" y="170"/>
                  </a:lnTo>
                  <a:cubicBezTo>
                    <a:pt x="11131" y="170"/>
                    <a:pt x="11131" y="148"/>
                    <a:pt x="11131" y="148"/>
                  </a:cubicBezTo>
                  <a:cubicBezTo>
                    <a:pt x="11131" y="148"/>
                    <a:pt x="11131" y="126"/>
                    <a:pt x="11191" y="126"/>
                  </a:cubicBezTo>
                  <a:close/>
                  <a:moveTo>
                    <a:pt x="7048" y="176"/>
                  </a:moveTo>
                  <a:cubicBezTo>
                    <a:pt x="7104" y="179"/>
                    <a:pt x="7104" y="220"/>
                    <a:pt x="6991" y="238"/>
                  </a:cubicBezTo>
                  <a:cubicBezTo>
                    <a:pt x="6935" y="238"/>
                    <a:pt x="6935" y="238"/>
                    <a:pt x="6935" y="220"/>
                  </a:cubicBezTo>
                  <a:cubicBezTo>
                    <a:pt x="6935" y="198"/>
                    <a:pt x="6991" y="176"/>
                    <a:pt x="7048" y="176"/>
                  </a:cubicBezTo>
                  <a:close/>
                  <a:moveTo>
                    <a:pt x="13851" y="217"/>
                  </a:moveTo>
                  <a:lnTo>
                    <a:pt x="13908" y="238"/>
                  </a:lnTo>
                  <a:cubicBezTo>
                    <a:pt x="13908" y="257"/>
                    <a:pt x="13851" y="257"/>
                    <a:pt x="13851" y="257"/>
                  </a:cubicBezTo>
                  <a:cubicBezTo>
                    <a:pt x="13795" y="257"/>
                    <a:pt x="13795" y="257"/>
                    <a:pt x="13795" y="238"/>
                  </a:cubicBezTo>
                  <a:cubicBezTo>
                    <a:pt x="13795" y="238"/>
                    <a:pt x="13795" y="217"/>
                    <a:pt x="13851" y="217"/>
                  </a:cubicBezTo>
                  <a:close/>
                  <a:moveTo>
                    <a:pt x="13171" y="235"/>
                  </a:moveTo>
                  <a:lnTo>
                    <a:pt x="13228" y="257"/>
                  </a:lnTo>
                  <a:lnTo>
                    <a:pt x="13171" y="279"/>
                  </a:lnTo>
                  <a:lnTo>
                    <a:pt x="13115" y="279"/>
                  </a:lnTo>
                  <a:cubicBezTo>
                    <a:pt x="13115" y="257"/>
                    <a:pt x="13115" y="235"/>
                    <a:pt x="13171" y="235"/>
                  </a:cubicBezTo>
                  <a:close/>
                  <a:moveTo>
                    <a:pt x="13435" y="2037"/>
                  </a:moveTo>
                  <a:cubicBezTo>
                    <a:pt x="13322" y="2037"/>
                    <a:pt x="13322" y="2037"/>
                    <a:pt x="13378" y="2059"/>
                  </a:cubicBezTo>
                  <a:lnTo>
                    <a:pt x="13491" y="2059"/>
                  </a:lnTo>
                  <a:cubicBezTo>
                    <a:pt x="13491" y="2037"/>
                    <a:pt x="13491" y="2037"/>
                    <a:pt x="13435" y="2037"/>
                  </a:cubicBezTo>
                  <a:close/>
                  <a:moveTo>
                    <a:pt x="207" y="1989"/>
                  </a:moveTo>
                  <a:cubicBezTo>
                    <a:pt x="212" y="1989"/>
                    <a:pt x="220" y="1991"/>
                    <a:pt x="232" y="1993"/>
                  </a:cubicBezTo>
                  <a:cubicBezTo>
                    <a:pt x="251" y="1997"/>
                    <a:pt x="273" y="2000"/>
                    <a:pt x="263" y="2053"/>
                  </a:cubicBezTo>
                  <a:cubicBezTo>
                    <a:pt x="277" y="2104"/>
                    <a:pt x="274" y="2129"/>
                    <a:pt x="264" y="2129"/>
                  </a:cubicBezTo>
                  <a:cubicBezTo>
                    <a:pt x="253" y="2129"/>
                    <a:pt x="235" y="2100"/>
                    <a:pt x="222" y="2044"/>
                  </a:cubicBezTo>
                  <a:cubicBezTo>
                    <a:pt x="200" y="2001"/>
                    <a:pt x="194" y="1989"/>
                    <a:pt x="207" y="1989"/>
                  </a:cubicBezTo>
                  <a:close/>
                  <a:moveTo>
                    <a:pt x="1865" y="2153"/>
                  </a:moveTo>
                  <a:lnTo>
                    <a:pt x="1921" y="2172"/>
                  </a:lnTo>
                  <a:lnTo>
                    <a:pt x="1977" y="2172"/>
                  </a:lnTo>
                  <a:cubicBezTo>
                    <a:pt x="1977" y="2153"/>
                    <a:pt x="1977" y="2153"/>
                    <a:pt x="1921" y="2153"/>
                  </a:cubicBezTo>
                  <a:close/>
                  <a:moveTo>
                    <a:pt x="21257" y="2163"/>
                  </a:moveTo>
                  <a:cubicBezTo>
                    <a:pt x="21257" y="2185"/>
                    <a:pt x="21257" y="2207"/>
                    <a:pt x="21200" y="2207"/>
                  </a:cubicBezTo>
                  <a:lnTo>
                    <a:pt x="21144" y="2207"/>
                  </a:lnTo>
                  <a:cubicBezTo>
                    <a:pt x="21144" y="2185"/>
                    <a:pt x="21200" y="2163"/>
                    <a:pt x="21200" y="2163"/>
                  </a:cubicBezTo>
                  <a:close/>
                  <a:moveTo>
                    <a:pt x="12353" y="2181"/>
                  </a:moveTo>
                  <a:cubicBezTo>
                    <a:pt x="12353" y="2203"/>
                    <a:pt x="12410" y="2222"/>
                    <a:pt x="12410" y="2222"/>
                  </a:cubicBezTo>
                  <a:cubicBezTo>
                    <a:pt x="12466" y="2222"/>
                    <a:pt x="12466" y="2203"/>
                    <a:pt x="12466" y="2203"/>
                  </a:cubicBezTo>
                  <a:cubicBezTo>
                    <a:pt x="12466" y="2203"/>
                    <a:pt x="12466" y="2181"/>
                    <a:pt x="12410" y="2181"/>
                  </a:cubicBezTo>
                  <a:close/>
                  <a:moveTo>
                    <a:pt x="11786" y="2241"/>
                  </a:moveTo>
                  <a:cubicBezTo>
                    <a:pt x="11843" y="2241"/>
                    <a:pt x="11843" y="2241"/>
                    <a:pt x="11843" y="2263"/>
                  </a:cubicBezTo>
                  <a:lnTo>
                    <a:pt x="11786" y="2263"/>
                  </a:lnTo>
                  <a:lnTo>
                    <a:pt x="11730" y="2241"/>
                  </a:lnTo>
                  <a:close/>
                  <a:moveTo>
                    <a:pt x="7759" y="2232"/>
                  </a:moveTo>
                  <a:lnTo>
                    <a:pt x="7759" y="2250"/>
                  </a:lnTo>
                  <a:lnTo>
                    <a:pt x="7703" y="2272"/>
                  </a:lnTo>
                  <a:lnTo>
                    <a:pt x="7646" y="2250"/>
                  </a:lnTo>
                  <a:cubicBezTo>
                    <a:pt x="7646" y="2232"/>
                    <a:pt x="7703" y="2232"/>
                    <a:pt x="7759" y="2232"/>
                  </a:cubicBezTo>
                  <a:close/>
                  <a:moveTo>
                    <a:pt x="9321" y="2201"/>
                  </a:moveTo>
                  <a:cubicBezTo>
                    <a:pt x="9339" y="2201"/>
                    <a:pt x="9325" y="2210"/>
                    <a:pt x="9292" y="2235"/>
                  </a:cubicBezTo>
                  <a:lnTo>
                    <a:pt x="9176" y="2275"/>
                  </a:lnTo>
                  <a:cubicBezTo>
                    <a:pt x="9119" y="2275"/>
                    <a:pt x="9176" y="2257"/>
                    <a:pt x="9235" y="2213"/>
                  </a:cubicBezTo>
                  <a:cubicBezTo>
                    <a:pt x="9281" y="2205"/>
                    <a:pt x="9308" y="2201"/>
                    <a:pt x="9321" y="2201"/>
                  </a:cubicBezTo>
                  <a:close/>
                  <a:moveTo>
                    <a:pt x="11319" y="2232"/>
                  </a:moveTo>
                  <a:cubicBezTo>
                    <a:pt x="11354" y="2232"/>
                    <a:pt x="11373" y="2252"/>
                    <a:pt x="11332" y="2282"/>
                  </a:cubicBezTo>
                  <a:lnTo>
                    <a:pt x="11219" y="2282"/>
                  </a:lnTo>
                  <a:cubicBezTo>
                    <a:pt x="11219" y="2260"/>
                    <a:pt x="11219" y="2241"/>
                    <a:pt x="11275" y="2241"/>
                  </a:cubicBezTo>
                  <a:cubicBezTo>
                    <a:pt x="11291" y="2235"/>
                    <a:pt x="11306" y="2232"/>
                    <a:pt x="11319" y="2232"/>
                  </a:cubicBezTo>
                  <a:close/>
                  <a:moveTo>
                    <a:pt x="1125" y="2254"/>
                  </a:moveTo>
                  <a:cubicBezTo>
                    <a:pt x="1181" y="2254"/>
                    <a:pt x="1181" y="2254"/>
                    <a:pt x="1181" y="2275"/>
                  </a:cubicBezTo>
                  <a:cubicBezTo>
                    <a:pt x="1144" y="2288"/>
                    <a:pt x="1106" y="2294"/>
                    <a:pt x="1069" y="2294"/>
                  </a:cubicBezTo>
                  <a:lnTo>
                    <a:pt x="1009" y="2275"/>
                  </a:lnTo>
                  <a:cubicBezTo>
                    <a:pt x="1012" y="2254"/>
                    <a:pt x="1069" y="2254"/>
                    <a:pt x="1125" y="2254"/>
                  </a:cubicBezTo>
                  <a:close/>
                  <a:moveTo>
                    <a:pt x="16383" y="221"/>
                  </a:moveTo>
                  <a:cubicBezTo>
                    <a:pt x="16397" y="221"/>
                    <a:pt x="16405" y="228"/>
                    <a:pt x="16405" y="245"/>
                  </a:cubicBezTo>
                  <a:cubicBezTo>
                    <a:pt x="16405" y="258"/>
                    <a:pt x="16404" y="273"/>
                    <a:pt x="16404" y="273"/>
                  </a:cubicBezTo>
                  <a:cubicBezTo>
                    <a:pt x="16404" y="273"/>
                    <a:pt x="16404" y="270"/>
                    <a:pt x="16405" y="264"/>
                  </a:cubicBezTo>
                  <a:cubicBezTo>
                    <a:pt x="16427" y="248"/>
                    <a:pt x="16471" y="242"/>
                    <a:pt x="16519" y="242"/>
                  </a:cubicBezTo>
                  <a:cubicBezTo>
                    <a:pt x="16599" y="242"/>
                    <a:pt x="16687" y="260"/>
                    <a:pt x="16687" y="285"/>
                  </a:cubicBezTo>
                  <a:cubicBezTo>
                    <a:pt x="16687" y="307"/>
                    <a:pt x="16687" y="307"/>
                    <a:pt x="16744" y="307"/>
                  </a:cubicBezTo>
                  <a:lnTo>
                    <a:pt x="16744" y="285"/>
                  </a:lnTo>
                  <a:cubicBezTo>
                    <a:pt x="16744" y="267"/>
                    <a:pt x="16744" y="245"/>
                    <a:pt x="16800" y="245"/>
                  </a:cubicBezTo>
                  <a:cubicBezTo>
                    <a:pt x="16857" y="245"/>
                    <a:pt x="16916" y="245"/>
                    <a:pt x="16913" y="267"/>
                  </a:cubicBezTo>
                  <a:cubicBezTo>
                    <a:pt x="16953" y="280"/>
                    <a:pt x="16992" y="295"/>
                    <a:pt x="17012" y="295"/>
                  </a:cubicBezTo>
                  <a:cubicBezTo>
                    <a:pt x="17021" y="295"/>
                    <a:pt x="17026" y="292"/>
                    <a:pt x="17026" y="285"/>
                  </a:cubicBezTo>
                  <a:cubicBezTo>
                    <a:pt x="17067" y="289"/>
                    <a:pt x="17104" y="295"/>
                    <a:pt x="17142" y="307"/>
                  </a:cubicBezTo>
                  <a:lnTo>
                    <a:pt x="17368" y="307"/>
                  </a:lnTo>
                  <a:cubicBezTo>
                    <a:pt x="17395" y="298"/>
                    <a:pt x="17435" y="294"/>
                    <a:pt x="17469" y="294"/>
                  </a:cubicBezTo>
                  <a:cubicBezTo>
                    <a:pt x="17506" y="294"/>
                    <a:pt x="17537" y="299"/>
                    <a:pt x="17537" y="311"/>
                  </a:cubicBezTo>
                  <a:cubicBezTo>
                    <a:pt x="17596" y="311"/>
                    <a:pt x="17653" y="304"/>
                    <a:pt x="17709" y="289"/>
                  </a:cubicBezTo>
                  <a:cubicBezTo>
                    <a:pt x="17822" y="289"/>
                    <a:pt x="17878" y="289"/>
                    <a:pt x="17878" y="311"/>
                  </a:cubicBezTo>
                  <a:cubicBezTo>
                    <a:pt x="17878" y="322"/>
                    <a:pt x="17878" y="327"/>
                    <a:pt x="17885" y="327"/>
                  </a:cubicBezTo>
                  <a:cubicBezTo>
                    <a:pt x="17892" y="327"/>
                    <a:pt x="17907" y="322"/>
                    <a:pt x="17935" y="311"/>
                  </a:cubicBezTo>
                  <a:cubicBezTo>
                    <a:pt x="17935" y="289"/>
                    <a:pt x="17991" y="289"/>
                    <a:pt x="18048" y="289"/>
                  </a:cubicBezTo>
                  <a:lnTo>
                    <a:pt x="18160" y="289"/>
                  </a:lnTo>
                  <a:cubicBezTo>
                    <a:pt x="18163" y="270"/>
                    <a:pt x="18163" y="270"/>
                    <a:pt x="18220" y="270"/>
                  </a:cubicBezTo>
                  <a:cubicBezTo>
                    <a:pt x="18276" y="270"/>
                    <a:pt x="18446" y="292"/>
                    <a:pt x="18502" y="292"/>
                  </a:cubicBezTo>
                  <a:cubicBezTo>
                    <a:pt x="18671" y="292"/>
                    <a:pt x="18671" y="292"/>
                    <a:pt x="18615" y="270"/>
                  </a:cubicBezTo>
                  <a:cubicBezTo>
                    <a:pt x="18577" y="270"/>
                    <a:pt x="18565" y="260"/>
                    <a:pt x="18594" y="260"/>
                  </a:cubicBezTo>
                  <a:cubicBezTo>
                    <a:pt x="18608" y="260"/>
                    <a:pt x="18634" y="263"/>
                    <a:pt x="18671" y="270"/>
                  </a:cubicBezTo>
                  <a:cubicBezTo>
                    <a:pt x="18731" y="270"/>
                    <a:pt x="18900" y="292"/>
                    <a:pt x="19069" y="292"/>
                  </a:cubicBezTo>
                  <a:cubicBezTo>
                    <a:pt x="19295" y="292"/>
                    <a:pt x="19295" y="292"/>
                    <a:pt x="19295" y="273"/>
                  </a:cubicBezTo>
                  <a:cubicBezTo>
                    <a:pt x="19268" y="251"/>
                    <a:pt x="19269" y="240"/>
                    <a:pt x="19283" y="240"/>
                  </a:cubicBezTo>
                  <a:cubicBezTo>
                    <a:pt x="19298" y="240"/>
                    <a:pt x="19326" y="251"/>
                    <a:pt x="19354" y="273"/>
                  </a:cubicBezTo>
                  <a:cubicBezTo>
                    <a:pt x="19420" y="297"/>
                    <a:pt x="19467" y="307"/>
                    <a:pt x="19495" y="307"/>
                  </a:cubicBezTo>
                  <a:cubicBezTo>
                    <a:pt x="19514" y="307"/>
                    <a:pt x="19524" y="303"/>
                    <a:pt x="19524" y="295"/>
                  </a:cubicBezTo>
                  <a:cubicBezTo>
                    <a:pt x="19552" y="279"/>
                    <a:pt x="19586" y="272"/>
                    <a:pt x="19618" y="272"/>
                  </a:cubicBezTo>
                  <a:cubicBezTo>
                    <a:pt x="19624" y="272"/>
                    <a:pt x="19630" y="272"/>
                    <a:pt x="19636" y="273"/>
                  </a:cubicBezTo>
                  <a:cubicBezTo>
                    <a:pt x="19636" y="284"/>
                    <a:pt x="19650" y="289"/>
                    <a:pt x="19679" y="289"/>
                  </a:cubicBezTo>
                  <a:cubicBezTo>
                    <a:pt x="19707" y="289"/>
                    <a:pt x="19749" y="284"/>
                    <a:pt x="19806" y="273"/>
                  </a:cubicBezTo>
                  <a:cubicBezTo>
                    <a:pt x="19862" y="273"/>
                    <a:pt x="19862" y="273"/>
                    <a:pt x="19862" y="295"/>
                  </a:cubicBezTo>
                  <a:lnTo>
                    <a:pt x="19975" y="295"/>
                  </a:lnTo>
                  <a:cubicBezTo>
                    <a:pt x="20023" y="278"/>
                    <a:pt x="20110" y="272"/>
                    <a:pt x="20199" y="272"/>
                  </a:cubicBezTo>
                  <a:cubicBezTo>
                    <a:pt x="20323" y="272"/>
                    <a:pt x="20453" y="284"/>
                    <a:pt x="20486" y="295"/>
                  </a:cubicBezTo>
                  <a:cubicBezTo>
                    <a:pt x="20526" y="295"/>
                    <a:pt x="20564" y="289"/>
                    <a:pt x="20602" y="276"/>
                  </a:cubicBezTo>
                  <a:cubicBezTo>
                    <a:pt x="20630" y="256"/>
                    <a:pt x="20658" y="246"/>
                    <a:pt x="20679" y="246"/>
                  </a:cubicBezTo>
                  <a:cubicBezTo>
                    <a:pt x="20700" y="246"/>
                    <a:pt x="20714" y="256"/>
                    <a:pt x="20714" y="276"/>
                  </a:cubicBezTo>
                  <a:cubicBezTo>
                    <a:pt x="20713" y="296"/>
                    <a:pt x="20713" y="307"/>
                    <a:pt x="20720" y="307"/>
                  </a:cubicBezTo>
                  <a:cubicBezTo>
                    <a:pt x="20728" y="307"/>
                    <a:pt x="20743" y="296"/>
                    <a:pt x="20771" y="276"/>
                  </a:cubicBezTo>
                  <a:cubicBezTo>
                    <a:pt x="20793" y="267"/>
                    <a:pt x="20852" y="263"/>
                    <a:pt x="20911" y="263"/>
                  </a:cubicBezTo>
                  <a:cubicBezTo>
                    <a:pt x="21000" y="263"/>
                    <a:pt x="21089" y="274"/>
                    <a:pt x="21053" y="298"/>
                  </a:cubicBezTo>
                  <a:cubicBezTo>
                    <a:pt x="21053" y="320"/>
                    <a:pt x="21053" y="339"/>
                    <a:pt x="21053" y="339"/>
                  </a:cubicBezTo>
                  <a:cubicBezTo>
                    <a:pt x="21090" y="326"/>
                    <a:pt x="21128" y="320"/>
                    <a:pt x="21166" y="320"/>
                  </a:cubicBezTo>
                  <a:cubicBezTo>
                    <a:pt x="21166" y="298"/>
                    <a:pt x="21222" y="298"/>
                    <a:pt x="21394" y="298"/>
                  </a:cubicBezTo>
                  <a:cubicBezTo>
                    <a:pt x="21507" y="298"/>
                    <a:pt x="21736" y="279"/>
                    <a:pt x="21849" y="279"/>
                  </a:cubicBezTo>
                  <a:cubicBezTo>
                    <a:pt x="21896" y="279"/>
                    <a:pt x="21943" y="279"/>
                    <a:pt x="21943" y="301"/>
                  </a:cubicBezTo>
                  <a:lnTo>
                    <a:pt x="21952" y="301"/>
                  </a:lnTo>
                  <a:cubicBezTo>
                    <a:pt x="21952" y="311"/>
                    <a:pt x="21955" y="320"/>
                    <a:pt x="21971" y="336"/>
                  </a:cubicBezTo>
                  <a:cubicBezTo>
                    <a:pt x="21993" y="345"/>
                    <a:pt x="21993" y="389"/>
                    <a:pt x="21971" y="389"/>
                  </a:cubicBezTo>
                  <a:lnTo>
                    <a:pt x="21971" y="433"/>
                  </a:lnTo>
                  <a:cubicBezTo>
                    <a:pt x="21984" y="489"/>
                    <a:pt x="21990" y="546"/>
                    <a:pt x="21993" y="602"/>
                  </a:cubicBezTo>
                  <a:cubicBezTo>
                    <a:pt x="21971" y="602"/>
                    <a:pt x="21949" y="658"/>
                    <a:pt x="21971" y="715"/>
                  </a:cubicBezTo>
                  <a:cubicBezTo>
                    <a:pt x="21993" y="718"/>
                    <a:pt x="21993" y="774"/>
                    <a:pt x="21993" y="887"/>
                  </a:cubicBezTo>
                  <a:cubicBezTo>
                    <a:pt x="21984" y="925"/>
                    <a:pt x="21980" y="1166"/>
                    <a:pt x="21977" y="1467"/>
                  </a:cubicBezTo>
                  <a:cubicBezTo>
                    <a:pt x="21974" y="1683"/>
                    <a:pt x="21974" y="1946"/>
                    <a:pt x="21974" y="2150"/>
                  </a:cubicBezTo>
                  <a:lnTo>
                    <a:pt x="21871" y="2156"/>
                  </a:lnTo>
                  <a:lnTo>
                    <a:pt x="21802" y="2160"/>
                  </a:lnTo>
                  <a:cubicBezTo>
                    <a:pt x="21789" y="2160"/>
                    <a:pt x="21780" y="2160"/>
                    <a:pt x="21767" y="2163"/>
                  </a:cubicBezTo>
                  <a:lnTo>
                    <a:pt x="21429" y="2163"/>
                  </a:lnTo>
                  <a:cubicBezTo>
                    <a:pt x="21429" y="2145"/>
                    <a:pt x="21376" y="2139"/>
                    <a:pt x="21303" y="2139"/>
                  </a:cubicBezTo>
                  <a:cubicBezTo>
                    <a:pt x="21205" y="2139"/>
                    <a:pt x="21071" y="2150"/>
                    <a:pt x="20975" y="2163"/>
                  </a:cubicBezTo>
                  <a:cubicBezTo>
                    <a:pt x="20928" y="2176"/>
                    <a:pt x="20881" y="2182"/>
                    <a:pt x="20832" y="2182"/>
                  </a:cubicBezTo>
                  <a:cubicBezTo>
                    <a:pt x="20822" y="2182"/>
                    <a:pt x="20812" y="2182"/>
                    <a:pt x="20802" y="2181"/>
                  </a:cubicBezTo>
                  <a:cubicBezTo>
                    <a:pt x="20804" y="2157"/>
                    <a:pt x="20744" y="2147"/>
                    <a:pt x="20671" y="2147"/>
                  </a:cubicBezTo>
                  <a:cubicBezTo>
                    <a:pt x="20621" y="2147"/>
                    <a:pt x="20566" y="2152"/>
                    <a:pt x="20520" y="2160"/>
                  </a:cubicBezTo>
                  <a:cubicBezTo>
                    <a:pt x="20492" y="2180"/>
                    <a:pt x="20464" y="2190"/>
                    <a:pt x="20443" y="2190"/>
                  </a:cubicBezTo>
                  <a:cubicBezTo>
                    <a:pt x="20421" y="2190"/>
                    <a:pt x="20407" y="2180"/>
                    <a:pt x="20407" y="2160"/>
                  </a:cubicBezTo>
                  <a:cubicBezTo>
                    <a:pt x="20407" y="2141"/>
                    <a:pt x="20385" y="2131"/>
                    <a:pt x="20350" y="2131"/>
                  </a:cubicBezTo>
                  <a:cubicBezTo>
                    <a:pt x="20306" y="2131"/>
                    <a:pt x="20243" y="2147"/>
                    <a:pt x="20179" y="2181"/>
                  </a:cubicBezTo>
                  <a:cubicBezTo>
                    <a:pt x="20162" y="2190"/>
                    <a:pt x="20143" y="2195"/>
                    <a:pt x="20124" y="2195"/>
                  </a:cubicBezTo>
                  <a:cubicBezTo>
                    <a:pt x="20104" y="2195"/>
                    <a:pt x="20084" y="2190"/>
                    <a:pt x="20066" y="2178"/>
                  </a:cubicBezTo>
                  <a:cubicBezTo>
                    <a:pt x="20033" y="2155"/>
                    <a:pt x="20001" y="2145"/>
                    <a:pt x="19979" y="2145"/>
                  </a:cubicBezTo>
                  <a:cubicBezTo>
                    <a:pt x="19963" y="2145"/>
                    <a:pt x="19953" y="2150"/>
                    <a:pt x="19953" y="2160"/>
                  </a:cubicBezTo>
                  <a:cubicBezTo>
                    <a:pt x="19928" y="2180"/>
                    <a:pt x="19897" y="2190"/>
                    <a:pt x="19867" y="2190"/>
                  </a:cubicBezTo>
                  <a:cubicBezTo>
                    <a:pt x="19837" y="2190"/>
                    <a:pt x="19807" y="2180"/>
                    <a:pt x="19784" y="2160"/>
                  </a:cubicBezTo>
                  <a:cubicBezTo>
                    <a:pt x="19726" y="2137"/>
                    <a:pt x="19698" y="2126"/>
                    <a:pt x="19677" y="2126"/>
                  </a:cubicBezTo>
                  <a:cubicBezTo>
                    <a:pt x="19656" y="2126"/>
                    <a:pt x="19642" y="2136"/>
                    <a:pt x="19614" y="2156"/>
                  </a:cubicBezTo>
                  <a:cubicBezTo>
                    <a:pt x="19585" y="2178"/>
                    <a:pt x="19516" y="2188"/>
                    <a:pt x="19446" y="2188"/>
                  </a:cubicBezTo>
                  <a:cubicBezTo>
                    <a:pt x="19374" y="2188"/>
                    <a:pt x="19302" y="2177"/>
                    <a:pt x="19273" y="2156"/>
                  </a:cubicBezTo>
                  <a:cubicBezTo>
                    <a:pt x="19235" y="2156"/>
                    <a:pt x="19198" y="2147"/>
                    <a:pt x="19177" y="2147"/>
                  </a:cubicBezTo>
                  <a:cubicBezTo>
                    <a:pt x="19166" y="2147"/>
                    <a:pt x="19160" y="2149"/>
                    <a:pt x="19160" y="2156"/>
                  </a:cubicBezTo>
                  <a:lnTo>
                    <a:pt x="19104" y="2134"/>
                  </a:lnTo>
                  <a:lnTo>
                    <a:pt x="18991" y="2134"/>
                  </a:lnTo>
                  <a:lnTo>
                    <a:pt x="18991" y="2156"/>
                  </a:lnTo>
                  <a:cubicBezTo>
                    <a:pt x="18931" y="2156"/>
                    <a:pt x="18593" y="2134"/>
                    <a:pt x="18195" y="2134"/>
                  </a:cubicBezTo>
                  <a:cubicBezTo>
                    <a:pt x="18024" y="2134"/>
                    <a:pt x="17891" y="2133"/>
                    <a:pt x="17790" y="2133"/>
                  </a:cubicBezTo>
                  <a:cubicBezTo>
                    <a:pt x="17522" y="2133"/>
                    <a:pt x="17474" y="2137"/>
                    <a:pt x="17515" y="2153"/>
                  </a:cubicBezTo>
                  <a:cubicBezTo>
                    <a:pt x="17542" y="2173"/>
                    <a:pt x="17529" y="2183"/>
                    <a:pt x="17502" y="2183"/>
                  </a:cubicBezTo>
                  <a:cubicBezTo>
                    <a:pt x="17474" y="2183"/>
                    <a:pt x="17431" y="2172"/>
                    <a:pt x="17402" y="2150"/>
                  </a:cubicBezTo>
                  <a:cubicBezTo>
                    <a:pt x="17346" y="2150"/>
                    <a:pt x="17233" y="2131"/>
                    <a:pt x="17120" y="2131"/>
                  </a:cubicBezTo>
                  <a:cubicBezTo>
                    <a:pt x="17004" y="2128"/>
                    <a:pt x="16891" y="2128"/>
                    <a:pt x="16891" y="2109"/>
                  </a:cubicBezTo>
                  <a:lnTo>
                    <a:pt x="16835" y="2109"/>
                  </a:lnTo>
                  <a:cubicBezTo>
                    <a:pt x="16770" y="2133"/>
                    <a:pt x="16629" y="2143"/>
                    <a:pt x="16488" y="2143"/>
                  </a:cubicBezTo>
                  <a:cubicBezTo>
                    <a:pt x="16385" y="2143"/>
                    <a:pt x="16283" y="2137"/>
                    <a:pt x="16211" y="2128"/>
                  </a:cubicBezTo>
                  <a:cubicBezTo>
                    <a:pt x="16195" y="2128"/>
                    <a:pt x="16180" y="2127"/>
                    <a:pt x="16164" y="2127"/>
                  </a:cubicBezTo>
                  <a:cubicBezTo>
                    <a:pt x="16085" y="2127"/>
                    <a:pt x="16004" y="2134"/>
                    <a:pt x="15926" y="2147"/>
                  </a:cubicBezTo>
                  <a:cubicBezTo>
                    <a:pt x="15870" y="2158"/>
                    <a:pt x="15841" y="2163"/>
                    <a:pt x="15820" y="2163"/>
                  </a:cubicBezTo>
                  <a:cubicBezTo>
                    <a:pt x="15799" y="2163"/>
                    <a:pt x="15785" y="2158"/>
                    <a:pt x="15757" y="2147"/>
                  </a:cubicBezTo>
                  <a:cubicBezTo>
                    <a:pt x="15757" y="2134"/>
                    <a:pt x="15644" y="2122"/>
                    <a:pt x="15549" y="2122"/>
                  </a:cubicBezTo>
                  <a:cubicBezTo>
                    <a:pt x="15479" y="2122"/>
                    <a:pt x="15418" y="2128"/>
                    <a:pt x="15418" y="2147"/>
                  </a:cubicBezTo>
                  <a:lnTo>
                    <a:pt x="15362" y="2125"/>
                  </a:lnTo>
                  <a:cubicBezTo>
                    <a:pt x="15345" y="2119"/>
                    <a:pt x="15329" y="2116"/>
                    <a:pt x="15313" y="2116"/>
                  </a:cubicBezTo>
                  <a:cubicBezTo>
                    <a:pt x="15276" y="2116"/>
                    <a:pt x="15246" y="2131"/>
                    <a:pt x="15246" y="2147"/>
                  </a:cubicBezTo>
                  <a:cubicBezTo>
                    <a:pt x="15246" y="2165"/>
                    <a:pt x="15235" y="2175"/>
                    <a:pt x="15217" y="2175"/>
                  </a:cubicBezTo>
                  <a:cubicBezTo>
                    <a:pt x="15196" y="2175"/>
                    <a:pt x="15164" y="2160"/>
                    <a:pt x="15133" y="2125"/>
                  </a:cubicBezTo>
                  <a:cubicBezTo>
                    <a:pt x="15135" y="2101"/>
                    <a:pt x="15114" y="2090"/>
                    <a:pt x="15097" y="2090"/>
                  </a:cubicBezTo>
                  <a:cubicBezTo>
                    <a:pt x="15086" y="2090"/>
                    <a:pt x="15077" y="2094"/>
                    <a:pt x="15077" y="2103"/>
                  </a:cubicBezTo>
                  <a:cubicBezTo>
                    <a:pt x="15037" y="2119"/>
                    <a:pt x="14996" y="2133"/>
                    <a:pt x="14956" y="2133"/>
                  </a:cubicBezTo>
                  <a:cubicBezTo>
                    <a:pt x="14940" y="2133"/>
                    <a:pt x="14924" y="2130"/>
                    <a:pt x="14907" y="2125"/>
                  </a:cubicBezTo>
                  <a:cubicBezTo>
                    <a:pt x="14851" y="2125"/>
                    <a:pt x="14795" y="2125"/>
                    <a:pt x="14792" y="2166"/>
                  </a:cubicBezTo>
                  <a:cubicBezTo>
                    <a:pt x="14792" y="2183"/>
                    <a:pt x="14757" y="2185"/>
                    <a:pt x="14716" y="2185"/>
                  </a:cubicBezTo>
                  <a:cubicBezTo>
                    <a:pt x="14704" y="2185"/>
                    <a:pt x="14691" y="2185"/>
                    <a:pt x="14679" y="2185"/>
                  </a:cubicBezTo>
                  <a:cubicBezTo>
                    <a:pt x="14679" y="2166"/>
                    <a:pt x="14679" y="2166"/>
                    <a:pt x="14735" y="2144"/>
                  </a:cubicBezTo>
                  <a:lnTo>
                    <a:pt x="14622" y="2144"/>
                  </a:lnTo>
                  <a:cubicBezTo>
                    <a:pt x="14566" y="2144"/>
                    <a:pt x="14453" y="2122"/>
                    <a:pt x="14453" y="2103"/>
                  </a:cubicBezTo>
                  <a:cubicBezTo>
                    <a:pt x="14429" y="2094"/>
                    <a:pt x="14405" y="2088"/>
                    <a:pt x="14390" y="2088"/>
                  </a:cubicBezTo>
                  <a:cubicBezTo>
                    <a:pt x="14369" y="2088"/>
                    <a:pt x="14364" y="2098"/>
                    <a:pt x="14397" y="2122"/>
                  </a:cubicBezTo>
                  <a:cubicBezTo>
                    <a:pt x="14397" y="2157"/>
                    <a:pt x="14397" y="2164"/>
                    <a:pt x="14341" y="2164"/>
                  </a:cubicBezTo>
                  <a:cubicBezTo>
                    <a:pt x="14326" y="2164"/>
                    <a:pt x="14308" y="2163"/>
                    <a:pt x="14284" y="2163"/>
                  </a:cubicBezTo>
                  <a:cubicBezTo>
                    <a:pt x="14224" y="2163"/>
                    <a:pt x="14168" y="2163"/>
                    <a:pt x="14168" y="2144"/>
                  </a:cubicBezTo>
                  <a:cubicBezTo>
                    <a:pt x="14171" y="2122"/>
                    <a:pt x="14171" y="2122"/>
                    <a:pt x="14055" y="2122"/>
                  </a:cubicBezTo>
                  <a:cubicBezTo>
                    <a:pt x="13886" y="2122"/>
                    <a:pt x="13713" y="2185"/>
                    <a:pt x="13657" y="2225"/>
                  </a:cubicBezTo>
                  <a:cubicBezTo>
                    <a:pt x="13657" y="2246"/>
                    <a:pt x="13657" y="2256"/>
                    <a:pt x="13650" y="2256"/>
                  </a:cubicBezTo>
                  <a:cubicBezTo>
                    <a:pt x="13643" y="2256"/>
                    <a:pt x="13629" y="2246"/>
                    <a:pt x="13601" y="2225"/>
                  </a:cubicBezTo>
                  <a:cubicBezTo>
                    <a:pt x="13601" y="2203"/>
                    <a:pt x="13544" y="2203"/>
                    <a:pt x="13488" y="2203"/>
                  </a:cubicBezTo>
                  <a:cubicBezTo>
                    <a:pt x="13488" y="2211"/>
                    <a:pt x="13482" y="2213"/>
                    <a:pt x="13475" y="2213"/>
                  </a:cubicBezTo>
                  <a:cubicBezTo>
                    <a:pt x="13463" y="2213"/>
                    <a:pt x="13450" y="2203"/>
                    <a:pt x="13488" y="2203"/>
                  </a:cubicBezTo>
                  <a:cubicBezTo>
                    <a:pt x="13488" y="2186"/>
                    <a:pt x="13522" y="2184"/>
                    <a:pt x="13564" y="2184"/>
                  </a:cubicBezTo>
                  <a:cubicBezTo>
                    <a:pt x="13576" y="2184"/>
                    <a:pt x="13588" y="2185"/>
                    <a:pt x="13601" y="2185"/>
                  </a:cubicBezTo>
                  <a:lnTo>
                    <a:pt x="13601" y="2163"/>
                  </a:lnTo>
                  <a:cubicBezTo>
                    <a:pt x="13577" y="2142"/>
                    <a:pt x="13546" y="2131"/>
                    <a:pt x="13516" y="2131"/>
                  </a:cubicBezTo>
                  <a:cubicBezTo>
                    <a:pt x="13486" y="2131"/>
                    <a:pt x="13456" y="2141"/>
                    <a:pt x="13431" y="2163"/>
                  </a:cubicBezTo>
                  <a:cubicBezTo>
                    <a:pt x="13414" y="2172"/>
                    <a:pt x="13395" y="2177"/>
                    <a:pt x="13375" y="2177"/>
                  </a:cubicBezTo>
                  <a:cubicBezTo>
                    <a:pt x="13355" y="2177"/>
                    <a:pt x="13336" y="2172"/>
                    <a:pt x="13319" y="2163"/>
                  </a:cubicBezTo>
                  <a:cubicBezTo>
                    <a:pt x="13279" y="2147"/>
                    <a:pt x="13239" y="2132"/>
                    <a:pt x="13219" y="2132"/>
                  </a:cubicBezTo>
                  <a:cubicBezTo>
                    <a:pt x="13211" y="2132"/>
                    <a:pt x="13206" y="2134"/>
                    <a:pt x="13206" y="2141"/>
                  </a:cubicBezTo>
                  <a:cubicBezTo>
                    <a:pt x="13149" y="2141"/>
                    <a:pt x="13090" y="2134"/>
                    <a:pt x="13037" y="2119"/>
                  </a:cubicBezTo>
                  <a:cubicBezTo>
                    <a:pt x="12924" y="2119"/>
                    <a:pt x="12864" y="2119"/>
                    <a:pt x="12864" y="2141"/>
                  </a:cubicBezTo>
                  <a:cubicBezTo>
                    <a:pt x="12864" y="2160"/>
                    <a:pt x="12808" y="2160"/>
                    <a:pt x="12751" y="2160"/>
                  </a:cubicBezTo>
                  <a:cubicBezTo>
                    <a:pt x="12695" y="2160"/>
                    <a:pt x="12639" y="2160"/>
                    <a:pt x="12639" y="2181"/>
                  </a:cubicBezTo>
                  <a:cubicBezTo>
                    <a:pt x="12639" y="2200"/>
                    <a:pt x="12579" y="2222"/>
                    <a:pt x="12466" y="2222"/>
                  </a:cubicBezTo>
                  <a:cubicBezTo>
                    <a:pt x="12421" y="2230"/>
                    <a:pt x="12393" y="2234"/>
                    <a:pt x="12373" y="2234"/>
                  </a:cubicBezTo>
                  <a:cubicBezTo>
                    <a:pt x="12344" y="2234"/>
                    <a:pt x="12331" y="2225"/>
                    <a:pt x="12297" y="2200"/>
                  </a:cubicBezTo>
                  <a:cubicBezTo>
                    <a:pt x="12297" y="2178"/>
                    <a:pt x="12241" y="2178"/>
                    <a:pt x="12184" y="2178"/>
                  </a:cubicBezTo>
                  <a:cubicBezTo>
                    <a:pt x="12147" y="2178"/>
                    <a:pt x="12106" y="2172"/>
                    <a:pt x="12071" y="2160"/>
                  </a:cubicBezTo>
                  <a:cubicBezTo>
                    <a:pt x="12055" y="2153"/>
                    <a:pt x="12043" y="2150"/>
                    <a:pt x="12035" y="2150"/>
                  </a:cubicBezTo>
                  <a:cubicBezTo>
                    <a:pt x="12015" y="2150"/>
                    <a:pt x="12015" y="2165"/>
                    <a:pt x="12015" y="2178"/>
                  </a:cubicBezTo>
                  <a:lnTo>
                    <a:pt x="12012" y="2219"/>
                  </a:lnTo>
                  <a:cubicBezTo>
                    <a:pt x="11955" y="2219"/>
                    <a:pt x="11899" y="2178"/>
                    <a:pt x="11902" y="2156"/>
                  </a:cubicBezTo>
                  <a:cubicBezTo>
                    <a:pt x="11874" y="2136"/>
                    <a:pt x="11860" y="2126"/>
                    <a:pt x="11852" y="2126"/>
                  </a:cubicBezTo>
                  <a:cubicBezTo>
                    <a:pt x="11845" y="2126"/>
                    <a:pt x="11844" y="2136"/>
                    <a:pt x="11843" y="2156"/>
                  </a:cubicBezTo>
                  <a:cubicBezTo>
                    <a:pt x="11843" y="2172"/>
                    <a:pt x="11814" y="2187"/>
                    <a:pt x="11758" y="2187"/>
                  </a:cubicBezTo>
                  <a:cubicBezTo>
                    <a:pt x="11735" y="2187"/>
                    <a:pt x="11706" y="2185"/>
                    <a:pt x="11673" y="2178"/>
                  </a:cubicBezTo>
                  <a:cubicBezTo>
                    <a:pt x="11561" y="2178"/>
                    <a:pt x="11448" y="2178"/>
                    <a:pt x="11448" y="2156"/>
                  </a:cubicBezTo>
                  <a:cubicBezTo>
                    <a:pt x="11429" y="2150"/>
                    <a:pt x="11409" y="2147"/>
                    <a:pt x="11390" y="2147"/>
                  </a:cubicBezTo>
                  <a:cubicBezTo>
                    <a:pt x="11371" y="2147"/>
                    <a:pt x="11352" y="2150"/>
                    <a:pt x="11335" y="2156"/>
                  </a:cubicBezTo>
                  <a:cubicBezTo>
                    <a:pt x="11305" y="2167"/>
                    <a:pt x="11276" y="2173"/>
                    <a:pt x="11233" y="2173"/>
                  </a:cubicBezTo>
                  <a:cubicBezTo>
                    <a:pt x="11191" y="2173"/>
                    <a:pt x="11134" y="2167"/>
                    <a:pt x="11050" y="2156"/>
                  </a:cubicBezTo>
                  <a:cubicBezTo>
                    <a:pt x="10906" y="2134"/>
                    <a:pt x="10836" y="2123"/>
                    <a:pt x="10801" y="2123"/>
                  </a:cubicBezTo>
                  <a:cubicBezTo>
                    <a:pt x="10768" y="2123"/>
                    <a:pt x="10768" y="2133"/>
                    <a:pt x="10768" y="2153"/>
                  </a:cubicBezTo>
                  <a:cubicBezTo>
                    <a:pt x="10768" y="2166"/>
                    <a:pt x="10767" y="2179"/>
                    <a:pt x="10756" y="2179"/>
                  </a:cubicBezTo>
                  <a:cubicBezTo>
                    <a:pt x="10747" y="2179"/>
                    <a:pt x="10734" y="2172"/>
                    <a:pt x="10711" y="2153"/>
                  </a:cubicBezTo>
                  <a:cubicBezTo>
                    <a:pt x="10695" y="2148"/>
                    <a:pt x="10679" y="2146"/>
                    <a:pt x="10661" y="2146"/>
                  </a:cubicBezTo>
                  <a:cubicBezTo>
                    <a:pt x="10616" y="2146"/>
                    <a:pt x="10563" y="2160"/>
                    <a:pt x="10483" y="2175"/>
                  </a:cubicBezTo>
                  <a:cubicBezTo>
                    <a:pt x="10445" y="2185"/>
                    <a:pt x="10420" y="2219"/>
                    <a:pt x="10423" y="2257"/>
                  </a:cubicBezTo>
                  <a:cubicBezTo>
                    <a:pt x="10423" y="2282"/>
                    <a:pt x="10423" y="2293"/>
                    <a:pt x="10400" y="2293"/>
                  </a:cubicBezTo>
                  <a:cubicBezTo>
                    <a:pt x="10384" y="2293"/>
                    <a:pt x="10357" y="2288"/>
                    <a:pt x="10310" y="2279"/>
                  </a:cubicBezTo>
                  <a:cubicBezTo>
                    <a:pt x="10254" y="2279"/>
                    <a:pt x="10197" y="2257"/>
                    <a:pt x="10197" y="2238"/>
                  </a:cubicBezTo>
                  <a:cubicBezTo>
                    <a:pt x="10197" y="2216"/>
                    <a:pt x="10254" y="2216"/>
                    <a:pt x="10254" y="2216"/>
                  </a:cubicBezTo>
                  <a:lnTo>
                    <a:pt x="10313" y="2216"/>
                  </a:lnTo>
                  <a:cubicBezTo>
                    <a:pt x="10313" y="2194"/>
                    <a:pt x="10313" y="2175"/>
                    <a:pt x="10200" y="2175"/>
                  </a:cubicBezTo>
                  <a:cubicBezTo>
                    <a:pt x="10172" y="2164"/>
                    <a:pt x="10144" y="2159"/>
                    <a:pt x="10123" y="2159"/>
                  </a:cubicBezTo>
                  <a:cubicBezTo>
                    <a:pt x="10101" y="2159"/>
                    <a:pt x="10086" y="2164"/>
                    <a:pt x="10085" y="2175"/>
                  </a:cubicBezTo>
                  <a:cubicBezTo>
                    <a:pt x="10028" y="2153"/>
                    <a:pt x="9915" y="2153"/>
                    <a:pt x="9802" y="2153"/>
                  </a:cubicBezTo>
                  <a:cubicBezTo>
                    <a:pt x="9690" y="2150"/>
                    <a:pt x="9520" y="2150"/>
                    <a:pt x="9464" y="2131"/>
                  </a:cubicBezTo>
                  <a:cubicBezTo>
                    <a:pt x="9438" y="2131"/>
                    <a:pt x="9415" y="2131"/>
                    <a:pt x="9396" y="2131"/>
                  </a:cubicBezTo>
                  <a:cubicBezTo>
                    <a:pt x="9326" y="2131"/>
                    <a:pt x="9292" y="2133"/>
                    <a:pt x="9292" y="2150"/>
                  </a:cubicBezTo>
                  <a:cubicBezTo>
                    <a:pt x="9292" y="2174"/>
                    <a:pt x="9272" y="2184"/>
                    <a:pt x="9255" y="2184"/>
                  </a:cubicBezTo>
                  <a:cubicBezTo>
                    <a:pt x="9245" y="2184"/>
                    <a:pt x="9235" y="2180"/>
                    <a:pt x="9235" y="2172"/>
                  </a:cubicBezTo>
                  <a:cubicBezTo>
                    <a:pt x="9200" y="2144"/>
                    <a:pt x="8894" y="2125"/>
                    <a:pt x="8658" y="2125"/>
                  </a:cubicBezTo>
                  <a:cubicBezTo>
                    <a:pt x="8520" y="2125"/>
                    <a:pt x="8407" y="2132"/>
                    <a:pt x="8386" y="2147"/>
                  </a:cubicBezTo>
                  <a:lnTo>
                    <a:pt x="8273" y="2147"/>
                  </a:lnTo>
                  <a:cubicBezTo>
                    <a:pt x="8217" y="2136"/>
                    <a:pt x="8103" y="2131"/>
                    <a:pt x="7997" y="2131"/>
                  </a:cubicBezTo>
                  <a:cubicBezTo>
                    <a:pt x="7890" y="2131"/>
                    <a:pt x="7791" y="2136"/>
                    <a:pt x="7762" y="2147"/>
                  </a:cubicBezTo>
                  <a:lnTo>
                    <a:pt x="7590" y="2147"/>
                  </a:lnTo>
                  <a:cubicBezTo>
                    <a:pt x="7531" y="2136"/>
                    <a:pt x="7488" y="2130"/>
                    <a:pt x="7452" y="2130"/>
                  </a:cubicBezTo>
                  <a:cubicBezTo>
                    <a:pt x="7419" y="2130"/>
                    <a:pt x="7392" y="2135"/>
                    <a:pt x="7364" y="2144"/>
                  </a:cubicBezTo>
                  <a:cubicBezTo>
                    <a:pt x="7325" y="2159"/>
                    <a:pt x="7313" y="2175"/>
                    <a:pt x="7309" y="2175"/>
                  </a:cubicBezTo>
                  <a:cubicBezTo>
                    <a:pt x="7308" y="2175"/>
                    <a:pt x="7308" y="2172"/>
                    <a:pt x="7308" y="2166"/>
                  </a:cubicBezTo>
                  <a:cubicBezTo>
                    <a:pt x="7308" y="2144"/>
                    <a:pt x="7195" y="2144"/>
                    <a:pt x="6966" y="2144"/>
                  </a:cubicBezTo>
                  <a:cubicBezTo>
                    <a:pt x="6741" y="2144"/>
                    <a:pt x="6741" y="2144"/>
                    <a:pt x="6797" y="2166"/>
                  </a:cubicBezTo>
                  <a:cubicBezTo>
                    <a:pt x="6735" y="2171"/>
                    <a:pt x="6691" y="2173"/>
                    <a:pt x="6658" y="2173"/>
                  </a:cubicBezTo>
                  <a:cubicBezTo>
                    <a:pt x="6570" y="2173"/>
                    <a:pt x="6572" y="2158"/>
                    <a:pt x="6572" y="2144"/>
                  </a:cubicBezTo>
                  <a:cubicBezTo>
                    <a:pt x="6597" y="2124"/>
                    <a:pt x="6588" y="2113"/>
                    <a:pt x="6564" y="2113"/>
                  </a:cubicBezTo>
                  <a:cubicBezTo>
                    <a:pt x="6536" y="2113"/>
                    <a:pt x="6488" y="2129"/>
                    <a:pt x="6456" y="2163"/>
                  </a:cubicBezTo>
                  <a:cubicBezTo>
                    <a:pt x="6423" y="2188"/>
                    <a:pt x="6372" y="2198"/>
                    <a:pt x="6334" y="2198"/>
                  </a:cubicBezTo>
                  <a:cubicBezTo>
                    <a:pt x="6306" y="2198"/>
                    <a:pt x="6286" y="2193"/>
                    <a:pt x="6286" y="2185"/>
                  </a:cubicBezTo>
                  <a:cubicBezTo>
                    <a:pt x="6286" y="2163"/>
                    <a:pt x="6343" y="2163"/>
                    <a:pt x="6399" y="2163"/>
                  </a:cubicBezTo>
                  <a:cubicBezTo>
                    <a:pt x="6399" y="2163"/>
                    <a:pt x="6399" y="2144"/>
                    <a:pt x="6402" y="2122"/>
                  </a:cubicBezTo>
                  <a:cubicBezTo>
                    <a:pt x="6396" y="2121"/>
                    <a:pt x="6389" y="2121"/>
                    <a:pt x="6383" y="2121"/>
                  </a:cubicBezTo>
                  <a:cubicBezTo>
                    <a:pt x="6349" y="2121"/>
                    <a:pt x="6318" y="2128"/>
                    <a:pt x="6286" y="2144"/>
                  </a:cubicBezTo>
                  <a:cubicBezTo>
                    <a:pt x="6249" y="2144"/>
                    <a:pt x="6211" y="2150"/>
                    <a:pt x="6174" y="2163"/>
                  </a:cubicBezTo>
                  <a:cubicBezTo>
                    <a:pt x="6117" y="2185"/>
                    <a:pt x="6117" y="2203"/>
                    <a:pt x="6174" y="2225"/>
                  </a:cubicBezTo>
                  <a:cubicBezTo>
                    <a:pt x="6230" y="2247"/>
                    <a:pt x="6170" y="2247"/>
                    <a:pt x="6114" y="2247"/>
                  </a:cubicBezTo>
                  <a:cubicBezTo>
                    <a:pt x="6001" y="2225"/>
                    <a:pt x="6001" y="2203"/>
                    <a:pt x="6061" y="2185"/>
                  </a:cubicBezTo>
                  <a:cubicBezTo>
                    <a:pt x="6117" y="2185"/>
                    <a:pt x="6117" y="2163"/>
                    <a:pt x="6117" y="2141"/>
                  </a:cubicBezTo>
                  <a:cubicBezTo>
                    <a:pt x="6117" y="2137"/>
                    <a:pt x="6109" y="2136"/>
                    <a:pt x="6094" y="2136"/>
                  </a:cubicBezTo>
                  <a:cubicBezTo>
                    <a:pt x="6025" y="2136"/>
                    <a:pt x="5822" y="2170"/>
                    <a:pt x="5776" y="2203"/>
                  </a:cubicBezTo>
                  <a:cubicBezTo>
                    <a:pt x="5776" y="2198"/>
                    <a:pt x="5776" y="2191"/>
                    <a:pt x="5776" y="2181"/>
                  </a:cubicBezTo>
                  <a:cubicBezTo>
                    <a:pt x="5776" y="2163"/>
                    <a:pt x="5663" y="2163"/>
                    <a:pt x="5550" y="2163"/>
                  </a:cubicBezTo>
                  <a:cubicBezTo>
                    <a:pt x="5519" y="2162"/>
                    <a:pt x="5492" y="2161"/>
                    <a:pt x="5470" y="2161"/>
                  </a:cubicBezTo>
                  <a:cubicBezTo>
                    <a:pt x="5410" y="2161"/>
                    <a:pt x="5381" y="2166"/>
                    <a:pt x="5381" y="2181"/>
                  </a:cubicBezTo>
                  <a:cubicBezTo>
                    <a:pt x="5378" y="2203"/>
                    <a:pt x="5378" y="2222"/>
                    <a:pt x="5321" y="2222"/>
                  </a:cubicBezTo>
                  <a:cubicBezTo>
                    <a:pt x="5378" y="2222"/>
                    <a:pt x="5378" y="2244"/>
                    <a:pt x="5378" y="2266"/>
                  </a:cubicBezTo>
                  <a:cubicBezTo>
                    <a:pt x="5321" y="2254"/>
                    <a:pt x="5265" y="2241"/>
                    <a:pt x="5208" y="2222"/>
                  </a:cubicBezTo>
                  <a:cubicBezTo>
                    <a:pt x="5096" y="2181"/>
                    <a:pt x="4983" y="2160"/>
                    <a:pt x="4757" y="2160"/>
                  </a:cubicBezTo>
                  <a:cubicBezTo>
                    <a:pt x="4641" y="2160"/>
                    <a:pt x="4472" y="2160"/>
                    <a:pt x="4415" y="2138"/>
                  </a:cubicBezTo>
                  <a:cubicBezTo>
                    <a:pt x="4303" y="2138"/>
                    <a:pt x="4246" y="2138"/>
                    <a:pt x="4246" y="2156"/>
                  </a:cubicBezTo>
                  <a:lnTo>
                    <a:pt x="4133" y="2156"/>
                  </a:lnTo>
                  <a:cubicBezTo>
                    <a:pt x="4105" y="2147"/>
                    <a:pt x="4062" y="2142"/>
                    <a:pt x="4026" y="2142"/>
                  </a:cubicBezTo>
                  <a:cubicBezTo>
                    <a:pt x="3990" y="2142"/>
                    <a:pt x="3961" y="2147"/>
                    <a:pt x="3961" y="2156"/>
                  </a:cubicBezTo>
                  <a:cubicBezTo>
                    <a:pt x="3942" y="2164"/>
                    <a:pt x="3923" y="2166"/>
                    <a:pt x="3905" y="2166"/>
                  </a:cubicBezTo>
                  <a:cubicBezTo>
                    <a:pt x="3867" y="2166"/>
                    <a:pt x="3829" y="2156"/>
                    <a:pt x="3792" y="2156"/>
                  </a:cubicBezTo>
                  <a:cubicBezTo>
                    <a:pt x="3741" y="2138"/>
                    <a:pt x="3714" y="2128"/>
                    <a:pt x="3703" y="2128"/>
                  </a:cubicBezTo>
                  <a:cubicBezTo>
                    <a:pt x="3690" y="2128"/>
                    <a:pt x="3704" y="2144"/>
                    <a:pt x="3735" y="2178"/>
                  </a:cubicBezTo>
                  <a:cubicBezTo>
                    <a:pt x="3735" y="2197"/>
                    <a:pt x="3848" y="2219"/>
                    <a:pt x="3905" y="2219"/>
                  </a:cubicBezTo>
                  <a:lnTo>
                    <a:pt x="4074" y="2219"/>
                  </a:lnTo>
                  <a:lnTo>
                    <a:pt x="3905" y="2241"/>
                  </a:lnTo>
                  <a:cubicBezTo>
                    <a:pt x="3848" y="2241"/>
                    <a:pt x="3732" y="2260"/>
                    <a:pt x="3732" y="2282"/>
                  </a:cubicBezTo>
                  <a:cubicBezTo>
                    <a:pt x="3732" y="2282"/>
                    <a:pt x="3732" y="2304"/>
                    <a:pt x="3676" y="2304"/>
                  </a:cubicBezTo>
                  <a:lnTo>
                    <a:pt x="3676" y="2260"/>
                  </a:lnTo>
                  <a:cubicBezTo>
                    <a:pt x="3732" y="2241"/>
                    <a:pt x="3735" y="2219"/>
                    <a:pt x="3735" y="2197"/>
                  </a:cubicBezTo>
                  <a:cubicBezTo>
                    <a:pt x="3700" y="2172"/>
                    <a:pt x="3621" y="2153"/>
                    <a:pt x="3565" y="2153"/>
                  </a:cubicBezTo>
                  <a:cubicBezTo>
                    <a:pt x="3532" y="2153"/>
                    <a:pt x="3508" y="2160"/>
                    <a:pt x="3507" y="2175"/>
                  </a:cubicBezTo>
                  <a:cubicBezTo>
                    <a:pt x="3500" y="2176"/>
                    <a:pt x="3494" y="2176"/>
                    <a:pt x="3488" y="2176"/>
                  </a:cubicBezTo>
                  <a:cubicBezTo>
                    <a:pt x="3457" y="2176"/>
                    <a:pt x="3425" y="2169"/>
                    <a:pt x="3394" y="2156"/>
                  </a:cubicBezTo>
                  <a:cubicBezTo>
                    <a:pt x="3394" y="2147"/>
                    <a:pt x="3384" y="2142"/>
                    <a:pt x="3368" y="2142"/>
                  </a:cubicBezTo>
                  <a:cubicBezTo>
                    <a:pt x="3346" y="2142"/>
                    <a:pt x="3314" y="2152"/>
                    <a:pt x="3281" y="2175"/>
                  </a:cubicBezTo>
                  <a:cubicBezTo>
                    <a:pt x="3256" y="2196"/>
                    <a:pt x="3225" y="2206"/>
                    <a:pt x="3195" y="2206"/>
                  </a:cubicBezTo>
                  <a:cubicBezTo>
                    <a:pt x="3165" y="2206"/>
                    <a:pt x="3135" y="2196"/>
                    <a:pt x="3112" y="2175"/>
                  </a:cubicBezTo>
                  <a:cubicBezTo>
                    <a:pt x="3044" y="2151"/>
                    <a:pt x="2935" y="2140"/>
                    <a:pt x="2859" y="2140"/>
                  </a:cubicBezTo>
                  <a:cubicBezTo>
                    <a:pt x="2808" y="2140"/>
                    <a:pt x="2771" y="2145"/>
                    <a:pt x="2770" y="2153"/>
                  </a:cubicBezTo>
                  <a:cubicBezTo>
                    <a:pt x="2770" y="2178"/>
                    <a:pt x="2710" y="2187"/>
                    <a:pt x="2650" y="2187"/>
                  </a:cubicBezTo>
                  <a:cubicBezTo>
                    <a:pt x="2609" y="2187"/>
                    <a:pt x="2567" y="2183"/>
                    <a:pt x="2545" y="2175"/>
                  </a:cubicBezTo>
                  <a:cubicBezTo>
                    <a:pt x="2515" y="2164"/>
                    <a:pt x="2485" y="2158"/>
                    <a:pt x="2455" y="2158"/>
                  </a:cubicBezTo>
                  <a:cubicBezTo>
                    <a:pt x="2428" y="2158"/>
                    <a:pt x="2401" y="2163"/>
                    <a:pt x="2375" y="2172"/>
                  </a:cubicBezTo>
                  <a:cubicBezTo>
                    <a:pt x="2375" y="2159"/>
                    <a:pt x="2348" y="2144"/>
                    <a:pt x="2311" y="2144"/>
                  </a:cubicBezTo>
                  <a:cubicBezTo>
                    <a:pt x="2296" y="2144"/>
                    <a:pt x="2279" y="2147"/>
                    <a:pt x="2263" y="2153"/>
                  </a:cubicBezTo>
                  <a:cubicBezTo>
                    <a:pt x="2263" y="2153"/>
                    <a:pt x="2203" y="2153"/>
                    <a:pt x="2259" y="2172"/>
                  </a:cubicBezTo>
                  <a:lnTo>
                    <a:pt x="2147" y="2216"/>
                  </a:lnTo>
                  <a:cubicBezTo>
                    <a:pt x="2203" y="2216"/>
                    <a:pt x="2203" y="2235"/>
                    <a:pt x="2203" y="2257"/>
                  </a:cubicBezTo>
                  <a:cubicBezTo>
                    <a:pt x="2203" y="2262"/>
                    <a:pt x="2188" y="2265"/>
                    <a:pt x="2165" y="2265"/>
                  </a:cubicBezTo>
                  <a:cubicBezTo>
                    <a:pt x="2095" y="2265"/>
                    <a:pt x="1947" y="2241"/>
                    <a:pt x="1865" y="2194"/>
                  </a:cubicBezTo>
                  <a:lnTo>
                    <a:pt x="1752" y="2150"/>
                  </a:lnTo>
                  <a:lnTo>
                    <a:pt x="1749" y="2194"/>
                  </a:lnTo>
                  <a:cubicBezTo>
                    <a:pt x="1692" y="2194"/>
                    <a:pt x="1636" y="2191"/>
                    <a:pt x="1636" y="2172"/>
                  </a:cubicBezTo>
                  <a:cubicBezTo>
                    <a:pt x="1639" y="2150"/>
                    <a:pt x="1639" y="2150"/>
                    <a:pt x="1579" y="2150"/>
                  </a:cubicBezTo>
                  <a:cubicBezTo>
                    <a:pt x="1579" y="2150"/>
                    <a:pt x="1523" y="2150"/>
                    <a:pt x="1523" y="2172"/>
                  </a:cubicBezTo>
                  <a:cubicBezTo>
                    <a:pt x="1523" y="2196"/>
                    <a:pt x="1523" y="2205"/>
                    <a:pt x="1512" y="2205"/>
                  </a:cubicBezTo>
                  <a:cubicBezTo>
                    <a:pt x="1504" y="2205"/>
                    <a:pt x="1490" y="2200"/>
                    <a:pt x="1467" y="2191"/>
                  </a:cubicBezTo>
                  <a:cubicBezTo>
                    <a:pt x="1441" y="2170"/>
                    <a:pt x="1411" y="2160"/>
                    <a:pt x="1381" y="2160"/>
                  </a:cubicBezTo>
                  <a:cubicBezTo>
                    <a:pt x="1351" y="2160"/>
                    <a:pt x="1321" y="2170"/>
                    <a:pt x="1297" y="2191"/>
                  </a:cubicBezTo>
                  <a:cubicBezTo>
                    <a:pt x="1296" y="2211"/>
                    <a:pt x="1295" y="2221"/>
                    <a:pt x="1288" y="2221"/>
                  </a:cubicBezTo>
                  <a:cubicBezTo>
                    <a:pt x="1281" y="2221"/>
                    <a:pt x="1268" y="2211"/>
                    <a:pt x="1241" y="2191"/>
                  </a:cubicBezTo>
                  <a:cubicBezTo>
                    <a:pt x="1241" y="2169"/>
                    <a:pt x="1185" y="2150"/>
                    <a:pt x="1128" y="2150"/>
                  </a:cubicBezTo>
                  <a:lnTo>
                    <a:pt x="1128" y="2169"/>
                  </a:lnTo>
                  <a:cubicBezTo>
                    <a:pt x="1126" y="2195"/>
                    <a:pt x="1106" y="2205"/>
                    <a:pt x="1078" y="2205"/>
                  </a:cubicBezTo>
                  <a:cubicBezTo>
                    <a:pt x="1059" y="2205"/>
                    <a:pt x="1036" y="2200"/>
                    <a:pt x="1012" y="2191"/>
                  </a:cubicBezTo>
                  <a:cubicBezTo>
                    <a:pt x="1012" y="2180"/>
                    <a:pt x="998" y="2174"/>
                    <a:pt x="970" y="2174"/>
                  </a:cubicBezTo>
                  <a:cubicBezTo>
                    <a:pt x="942" y="2174"/>
                    <a:pt x="899" y="2180"/>
                    <a:pt x="843" y="2191"/>
                  </a:cubicBezTo>
                  <a:cubicBezTo>
                    <a:pt x="730" y="2191"/>
                    <a:pt x="674" y="2191"/>
                    <a:pt x="674" y="2169"/>
                  </a:cubicBezTo>
                  <a:cubicBezTo>
                    <a:pt x="674" y="2149"/>
                    <a:pt x="674" y="2138"/>
                    <a:pt x="667" y="2138"/>
                  </a:cubicBezTo>
                  <a:cubicBezTo>
                    <a:pt x="660" y="2138"/>
                    <a:pt x="646" y="2149"/>
                    <a:pt x="617" y="2169"/>
                  </a:cubicBezTo>
                  <a:cubicBezTo>
                    <a:pt x="588" y="2180"/>
                    <a:pt x="573" y="2185"/>
                    <a:pt x="551" y="2185"/>
                  </a:cubicBezTo>
                  <a:cubicBezTo>
                    <a:pt x="530" y="2185"/>
                    <a:pt x="501" y="2180"/>
                    <a:pt x="445" y="2169"/>
                  </a:cubicBezTo>
                  <a:cubicBezTo>
                    <a:pt x="428" y="2158"/>
                    <a:pt x="408" y="2152"/>
                    <a:pt x="389" y="2152"/>
                  </a:cubicBezTo>
                  <a:cubicBezTo>
                    <a:pt x="369" y="2152"/>
                    <a:pt x="349" y="2158"/>
                    <a:pt x="332" y="2169"/>
                  </a:cubicBezTo>
                  <a:cubicBezTo>
                    <a:pt x="332" y="2210"/>
                    <a:pt x="332" y="2232"/>
                    <a:pt x="389" y="2232"/>
                  </a:cubicBezTo>
                  <a:cubicBezTo>
                    <a:pt x="445" y="2232"/>
                    <a:pt x="445" y="2232"/>
                    <a:pt x="445" y="2250"/>
                  </a:cubicBezTo>
                  <a:lnTo>
                    <a:pt x="332" y="2250"/>
                  </a:lnTo>
                  <a:cubicBezTo>
                    <a:pt x="310" y="2250"/>
                    <a:pt x="289" y="2251"/>
                    <a:pt x="268" y="2252"/>
                  </a:cubicBezTo>
                  <a:lnTo>
                    <a:pt x="268" y="2252"/>
                  </a:lnTo>
                  <a:cubicBezTo>
                    <a:pt x="278" y="2187"/>
                    <a:pt x="293" y="2122"/>
                    <a:pt x="310" y="2059"/>
                  </a:cubicBezTo>
                  <a:cubicBezTo>
                    <a:pt x="320" y="1997"/>
                    <a:pt x="323" y="1959"/>
                    <a:pt x="304" y="1956"/>
                  </a:cubicBezTo>
                  <a:cubicBezTo>
                    <a:pt x="301" y="1918"/>
                    <a:pt x="301" y="1884"/>
                    <a:pt x="310" y="1849"/>
                  </a:cubicBezTo>
                  <a:cubicBezTo>
                    <a:pt x="320" y="1815"/>
                    <a:pt x="335" y="1783"/>
                    <a:pt x="357" y="1758"/>
                  </a:cubicBezTo>
                  <a:cubicBezTo>
                    <a:pt x="358" y="1758"/>
                    <a:pt x="358" y="1759"/>
                    <a:pt x="358" y="1759"/>
                  </a:cubicBezTo>
                  <a:cubicBezTo>
                    <a:pt x="381" y="1759"/>
                    <a:pt x="438" y="1567"/>
                    <a:pt x="561" y="1351"/>
                  </a:cubicBezTo>
                  <a:cubicBezTo>
                    <a:pt x="714" y="1088"/>
                    <a:pt x="834" y="984"/>
                    <a:pt x="881" y="962"/>
                  </a:cubicBezTo>
                  <a:cubicBezTo>
                    <a:pt x="909" y="947"/>
                    <a:pt x="937" y="928"/>
                    <a:pt x="965" y="906"/>
                  </a:cubicBezTo>
                  <a:cubicBezTo>
                    <a:pt x="949" y="893"/>
                    <a:pt x="1163" y="671"/>
                    <a:pt x="1482" y="524"/>
                  </a:cubicBezTo>
                  <a:cubicBezTo>
                    <a:pt x="1796" y="361"/>
                    <a:pt x="2150" y="326"/>
                    <a:pt x="2147" y="304"/>
                  </a:cubicBezTo>
                  <a:cubicBezTo>
                    <a:pt x="2181" y="298"/>
                    <a:pt x="2212" y="298"/>
                    <a:pt x="2247" y="298"/>
                  </a:cubicBezTo>
                  <a:cubicBezTo>
                    <a:pt x="2249" y="310"/>
                    <a:pt x="2276" y="313"/>
                    <a:pt x="2318" y="313"/>
                  </a:cubicBezTo>
                  <a:cubicBezTo>
                    <a:pt x="2354" y="313"/>
                    <a:pt x="2402" y="311"/>
                    <a:pt x="2454" y="311"/>
                  </a:cubicBezTo>
                  <a:cubicBezTo>
                    <a:pt x="2529" y="298"/>
                    <a:pt x="2604" y="292"/>
                    <a:pt x="2682" y="289"/>
                  </a:cubicBezTo>
                  <a:lnTo>
                    <a:pt x="2682" y="289"/>
                  </a:lnTo>
                  <a:cubicBezTo>
                    <a:pt x="2679" y="311"/>
                    <a:pt x="2736" y="311"/>
                    <a:pt x="2852" y="311"/>
                  </a:cubicBezTo>
                  <a:cubicBezTo>
                    <a:pt x="2965" y="311"/>
                    <a:pt x="3021" y="311"/>
                    <a:pt x="3021" y="292"/>
                  </a:cubicBezTo>
                  <a:cubicBezTo>
                    <a:pt x="3077" y="292"/>
                    <a:pt x="3475" y="292"/>
                    <a:pt x="3645" y="314"/>
                  </a:cubicBezTo>
                  <a:cubicBezTo>
                    <a:pt x="3661" y="320"/>
                    <a:pt x="3678" y="323"/>
                    <a:pt x="3694" y="323"/>
                  </a:cubicBezTo>
                  <a:cubicBezTo>
                    <a:pt x="3734" y="323"/>
                    <a:pt x="3774" y="307"/>
                    <a:pt x="3814" y="292"/>
                  </a:cubicBezTo>
                  <a:cubicBezTo>
                    <a:pt x="3817" y="273"/>
                    <a:pt x="3873" y="251"/>
                    <a:pt x="3930" y="251"/>
                  </a:cubicBezTo>
                  <a:lnTo>
                    <a:pt x="3930" y="295"/>
                  </a:lnTo>
                  <a:cubicBezTo>
                    <a:pt x="3870" y="314"/>
                    <a:pt x="3870" y="314"/>
                    <a:pt x="3986" y="314"/>
                  </a:cubicBezTo>
                  <a:lnTo>
                    <a:pt x="4099" y="314"/>
                  </a:lnTo>
                  <a:cubicBezTo>
                    <a:pt x="4099" y="295"/>
                    <a:pt x="4381" y="295"/>
                    <a:pt x="4779" y="295"/>
                  </a:cubicBezTo>
                  <a:cubicBezTo>
                    <a:pt x="4919" y="296"/>
                    <a:pt x="5034" y="296"/>
                    <a:pt x="5126" y="296"/>
                  </a:cubicBezTo>
                  <a:cubicBezTo>
                    <a:pt x="5370" y="296"/>
                    <a:pt x="5459" y="292"/>
                    <a:pt x="5459" y="276"/>
                  </a:cubicBezTo>
                  <a:cubicBezTo>
                    <a:pt x="5459" y="267"/>
                    <a:pt x="5473" y="262"/>
                    <a:pt x="5509" y="262"/>
                  </a:cubicBezTo>
                  <a:cubicBezTo>
                    <a:pt x="5544" y="262"/>
                    <a:pt x="5602" y="267"/>
                    <a:pt x="5688" y="276"/>
                  </a:cubicBezTo>
                  <a:cubicBezTo>
                    <a:pt x="5902" y="318"/>
                    <a:pt x="5981" y="333"/>
                    <a:pt x="6024" y="333"/>
                  </a:cubicBezTo>
                  <a:cubicBezTo>
                    <a:pt x="6049" y="333"/>
                    <a:pt x="6062" y="328"/>
                    <a:pt x="6083" y="320"/>
                  </a:cubicBezTo>
                  <a:cubicBezTo>
                    <a:pt x="6026" y="320"/>
                    <a:pt x="6026" y="298"/>
                    <a:pt x="6026" y="279"/>
                  </a:cubicBezTo>
                  <a:cubicBezTo>
                    <a:pt x="6026" y="257"/>
                    <a:pt x="6041" y="246"/>
                    <a:pt x="6063" y="246"/>
                  </a:cubicBezTo>
                  <a:cubicBezTo>
                    <a:pt x="6084" y="246"/>
                    <a:pt x="6112" y="257"/>
                    <a:pt x="6139" y="279"/>
                  </a:cubicBezTo>
                  <a:cubicBezTo>
                    <a:pt x="6139" y="295"/>
                    <a:pt x="6269" y="302"/>
                    <a:pt x="6430" y="302"/>
                  </a:cubicBezTo>
                  <a:cubicBezTo>
                    <a:pt x="6683" y="302"/>
                    <a:pt x="7013" y="285"/>
                    <a:pt x="7048" y="260"/>
                  </a:cubicBezTo>
                  <a:lnTo>
                    <a:pt x="7048" y="282"/>
                  </a:lnTo>
                  <a:cubicBezTo>
                    <a:pt x="7048" y="301"/>
                    <a:pt x="7104" y="301"/>
                    <a:pt x="7330" y="304"/>
                  </a:cubicBezTo>
                  <a:lnTo>
                    <a:pt x="7499" y="304"/>
                  </a:lnTo>
                  <a:cubicBezTo>
                    <a:pt x="7500" y="286"/>
                    <a:pt x="7562" y="279"/>
                    <a:pt x="7632" y="279"/>
                  </a:cubicBezTo>
                  <a:cubicBezTo>
                    <a:pt x="7728" y="279"/>
                    <a:pt x="7841" y="292"/>
                    <a:pt x="7841" y="304"/>
                  </a:cubicBezTo>
                  <a:cubicBezTo>
                    <a:pt x="7897" y="326"/>
                    <a:pt x="7897" y="326"/>
                    <a:pt x="8010" y="326"/>
                  </a:cubicBezTo>
                  <a:cubicBezTo>
                    <a:pt x="8082" y="309"/>
                    <a:pt x="8172" y="303"/>
                    <a:pt x="8254" y="303"/>
                  </a:cubicBezTo>
                  <a:cubicBezTo>
                    <a:pt x="8368" y="303"/>
                    <a:pt x="8464" y="315"/>
                    <a:pt x="8464" y="326"/>
                  </a:cubicBezTo>
                  <a:lnTo>
                    <a:pt x="8577" y="326"/>
                  </a:lnTo>
                  <a:cubicBezTo>
                    <a:pt x="8640" y="313"/>
                    <a:pt x="8703" y="307"/>
                    <a:pt x="8767" y="307"/>
                  </a:cubicBezTo>
                  <a:cubicBezTo>
                    <a:pt x="8780" y="307"/>
                    <a:pt x="8793" y="307"/>
                    <a:pt x="8806" y="307"/>
                  </a:cubicBezTo>
                  <a:cubicBezTo>
                    <a:pt x="8975" y="307"/>
                    <a:pt x="9032" y="307"/>
                    <a:pt x="8975" y="285"/>
                  </a:cubicBezTo>
                  <a:cubicBezTo>
                    <a:pt x="8975" y="267"/>
                    <a:pt x="8975" y="245"/>
                    <a:pt x="9032" y="245"/>
                  </a:cubicBezTo>
                  <a:lnTo>
                    <a:pt x="9032" y="267"/>
                  </a:lnTo>
                  <a:cubicBezTo>
                    <a:pt x="9032" y="285"/>
                    <a:pt x="9201" y="289"/>
                    <a:pt x="9430" y="289"/>
                  </a:cubicBezTo>
                  <a:cubicBezTo>
                    <a:pt x="9712" y="289"/>
                    <a:pt x="9824" y="289"/>
                    <a:pt x="9881" y="311"/>
                  </a:cubicBezTo>
                  <a:lnTo>
                    <a:pt x="9940" y="289"/>
                  </a:lnTo>
                  <a:cubicBezTo>
                    <a:pt x="9969" y="279"/>
                    <a:pt x="9997" y="275"/>
                    <a:pt x="10018" y="275"/>
                  </a:cubicBezTo>
                  <a:cubicBezTo>
                    <a:pt x="10039" y="275"/>
                    <a:pt x="10053" y="279"/>
                    <a:pt x="10053" y="289"/>
                  </a:cubicBezTo>
                  <a:cubicBezTo>
                    <a:pt x="10082" y="300"/>
                    <a:pt x="10157" y="306"/>
                    <a:pt x="10238" y="306"/>
                  </a:cubicBezTo>
                  <a:cubicBezTo>
                    <a:pt x="10314" y="306"/>
                    <a:pt x="10394" y="301"/>
                    <a:pt x="10448" y="292"/>
                  </a:cubicBezTo>
                  <a:lnTo>
                    <a:pt x="10564" y="292"/>
                  </a:lnTo>
                  <a:cubicBezTo>
                    <a:pt x="10592" y="312"/>
                    <a:pt x="10649" y="322"/>
                    <a:pt x="10705" y="322"/>
                  </a:cubicBezTo>
                  <a:cubicBezTo>
                    <a:pt x="10761" y="322"/>
                    <a:pt x="10818" y="312"/>
                    <a:pt x="10846" y="292"/>
                  </a:cubicBezTo>
                  <a:cubicBezTo>
                    <a:pt x="10846" y="314"/>
                    <a:pt x="10902" y="314"/>
                    <a:pt x="10959" y="314"/>
                  </a:cubicBezTo>
                  <a:cubicBezTo>
                    <a:pt x="11017" y="303"/>
                    <a:pt x="11102" y="297"/>
                    <a:pt x="11173" y="297"/>
                  </a:cubicBezTo>
                  <a:cubicBezTo>
                    <a:pt x="11244" y="297"/>
                    <a:pt x="11300" y="303"/>
                    <a:pt x="11300" y="314"/>
                  </a:cubicBezTo>
                  <a:lnTo>
                    <a:pt x="11357" y="314"/>
                  </a:lnTo>
                  <a:cubicBezTo>
                    <a:pt x="11403" y="300"/>
                    <a:pt x="11454" y="291"/>
                    <a:pt x="11504" y="291"/>
                  </a:cubicBezTo>
                  <a:cubicBezTo>
                    <a:pt x="11511" y="291"/>
                    <a:pt x="11519" y="291"/>
                    <a:pt x="11526" y="292"/>
                  </a:cubicBezTo>
                  <a:cubicBezTo>
                    <a:pt x="11539" y="293"/>
                    <a:pt x="11551" y="294"/>
                    <a:pt x="11564" y="294"/>
                  </a:cubicBezTo>
                  <a:cubicBezTo>
                    <a:pt x="11610" y="294"/>
                    <a:pt x="11654" y="285"/>
                    <a:pt x="11698" y="273"/>
                  </a:cubicBezTo>
                  <a:cubicBezTo>
                    <a:pt x="11733" y="260"/>
                    <a:pt x="11774" y="254"/>
                    <a:pt x="11811" y="251"/>
                  </a:cubicBezTo>
                  <a:cubicBezTo>
                    <a:pt x="11868" y="251"/>
                    <a:pt x="11811" y="273"/>
                    <a:pt x="11755" y="295"/>
                  </a:cubicBezTo>
                  <a:cubicBezTo>
                    <a:pt x="11708" y="303"/>
                    <a:pt x="11708" y="307"/>
                    <a:pt x="11736" y="307"/>
                  </a:cubicBezTo>
                  <a:cubicBezTo>
                    <a:pt x="11778" y="307"/>
                    <a:pt x="11880" y="297"/>
                    <a:pt x="11980" y="273"/>
                  </a:cubicBezTo>
                  <a:cubicBezTo>
                    <a:pt x="12067" y="253"/>
                    <a:pt x="12110" y="242"/>
                    <a:pt x="12117" y="242"/>
                  </a:cubicBezTo>
                  <a:cubicBezTo>
                    <a:pt x="12124" y="242"/>
                    <a:pt x="12095" y="253"/>
                    <a:pt x="12037" y="273"/>
                  </a:cubicBezTo>
                  <a:cubicBezTo>
                    <a:pt x="11997" y="289"/>
                    <a:pt x="11957" y="303"/>
                    <a:pt x="11977" y="303"/>
                  </a:cubicBezTo>
                  <a:cubicBezTo>
                    <a:pt x="11986" y="303"/>
                    <a:pt x="12004" y="300"/>
                    <a:pt x="12037" y="295"/>
                  </a:cubicBezTo>
                  <a:cubicBezTo>
                    <a:pt x="12037" y="295"/>
                    <a:pt x="12150" y="295"/>
                    <a:pt x="12150" y="273"/>
                  </a:cubicBezTo>
                  <a:lnTo>
                    <a:pt x="12322" y="273"/>
                  </a:lnTo>
                  <a:cubicBezTo>
                    <a:pt x="12385" y="287"/>
                    <a:pt x="12452" y="296"/>
                    <a:pt x="12518" y="296"/>
                  </a:cubicBezTo>
                  <a:cubicBezTo>
                    <a:pt x="12528" y="296"/>
                    <a:pt x="12538" y="295"/>
                    <a:pt x="12548" y="295"/>
                  </a:cubicBezTo>
                  <a:cubicBezTo>
                    <a:pt x="12565" y="285"/>
                    <a:pt x="12585" y="281"/>
                    <a:pt x="12604" y="281"/>
                  </a:cubicBezTo>
                  <a:cubicBezTo>
                    <a:pt x="12624" y="281"/>
                    <a:pt x="12643" y="285"/>
                    <a:pt x="12661" y="295"/>
                  </a:cubicBezTo>
                  <a:cubicBezTo>
                    <a:pt x="12661" y="304"/>
                    <a:pt x="12671" y="310"/>
                    <a:pt x="12682" y="310"/>
                  </a:cubicBezTo>
                  <a:cubicBezTo>
                    <a:pt x="12698" y="310"/>
                    <a:pt x="12717" y="300"/>
                    <a:pt x="12717" y="276"/>
                  </a:cubicBezTo>
                  <a:cubicBezTo>
                    <a:pt x="12745" y="265"/>
                    <a:pt x="12774" y="260"/>
                    <a:pt x="12803" y="260"/>
                  </a:cubicBezTo>
                  <a:cubicBezTo>
                    <a:pt x="12832" y="260"/>
                    <a:pt x="12861" y="265"/>
                    <a:pt x="12889" y="276"/>
                  </a:cubicBezTo>
                  <a:cubicBezTo>
                    <a:pt x="12887" y="300"/>
                    <a:pt x="12907" y="310"/>
                    <a:pt x="12923" y="310"/>
                  </a:cubicBezTo>
                  <a:cubicBezTo>
                    <a:pt x="12934" y="310"/>
                    <a:pt x="12944" y="306"/>
                    <a:pt x="12946" y="298"/>
                  </a:cubicBezTo>
                  <a:cubicBezTo>
                    <a:pt x="12980" y="285"/>
                    <a:pt x="13021" y="276"/>
                    <a:pt x="13059" y="276"/>
                  </a:cubicBezTo>
                  <a:cubicBezTo>
                    <a:pt x="13059" y="298"/>
                    <a:pt x="13569" y="298"/>
                    <a:pt x="14077" y="301"/>
                  </a:cubicBezTo>
                  <a:cubicBezTo>
                    <a:pt x="14137" y="301"/>
                    <a:pt x="14193" y="279"/>
                    <a:pt x="14193" y="257"/>
                  </a:cubicBezTo>
                  <a:cubicBezTo>
                    <a:pt x="14193" y="240"/>
                    <a:pt x="14193" y="234"/>
                    <a:pt x="14197" y="234"/>
                  </a:cubicBezTo>
                  <a:cubicBezTo>
                    <a:pt x="14203" y="234"/>
                    <a:pt x="14216" y="246"/>
                    <a:pt x="14249" y="257"/>
                  </a:cubicBezTo>
                  <a:cubicBezTo>
                    <a:pt x="14278" y="289"/>
                    <a:pt x="14322" y="306"/>
                    <a:pt x="14350" y="306"/>
                  </a:cubicBezTo>
                  <a:cubicBezTo>
                    <a:pt x="14377" y="306"/>
                    <a:pt x="14390" y="291"/>
                    <a:pt x="14362" y="260"/>
                  </a:cubicBezTo>
                  <a:cubicBezTo>
                    <a:pt x="14334" y="238"/>
                    <a:pt x="14320" y="228"/>
                    <a:pt x="14327" y="228"/>
                  </a:cubicBezTo>
                  <a:cubicBezTo>
                    <a:pt x="14334" y="228"/>
                    <a:pt x="14362" y="238"/>
                    <a:pt x="14419" y="260"/>
                  </a:cubicBezTo>
                  <a:cubicBezTo>
                    <a:pt x="14436" y="270"/>
                    <a:pt x="14455" y="275"/>
                    <a:pt x="14475" y="275"/>
                  </a:cubicBezTo>
                  <a:cubicBezTo>
                    <a:pt x="14495" y="275"/>
                    <a:pt x="14514" y="270"/>
                    <a:pt x="14531" y="260"/>
                  </a:cubicBezTo>
                  <a:cubicBezTo>
                    <a:pt x="14533" y="249"/>
                    <a:pt x="14548" y="244"/>
                    <a:pt x="14562" y="244"/>
                  </a:cubicBezTo>
                  <a:cubicBezTo>
                    <a:pt x="14577" y="244"/>
                    <a:pt x="14591" y="249"/>
                    <a:pt x="14591" y="260"/>
                  </a:cubicBezTo>
                  <a:cubicBezTo>
                    <a:pt x="14631" y="274"/>
                    <a:pt x="14670" y="288"/>
                    <a:pt x="14690" y="288"/>
                  </a:cubicBezTo>
                  <a:cubicBezTo>
                    <a:pt x="14699" y="288"/>
                    <a:pt x="14704" y="286"/>
                    <a:pt x="14704" y="279"/>
                  </a:cubicBezTo>
                  <a:cubicBezTo>
                    <a:pt x="14741" y="282"/>
                    <a:pt x="14779" y="289"/>
                    <a:pt x="14817" y="301"/>
                  </a:cubicBezTo>
                  <a:cubicBezTo>
                    <a:pt x="14833" y="308"/>
                    <a:pt x="14850" y="310"/>
                    <a:pt x="14867" y="310"/>
                  </a:cubicBezTo>
                  <a:cubicBezTo>
                    <a:pt x="14907" y="310"/>
                    <a:pt x="14946" y="296"/>
                    <a:pt x="14986" y="282"/>
                  </a:cubicBezTo>
                  <a:cubicBezTo>
                    <a:pt x="15072" y="262"/>
                    <a:pt x="15129" y="252"/>
                    <a:pt x="15157" y="252"/>
                  </a:cubicBezTo>
                  <a:cubicBezTo>
                    <a:pt x="15186" y="252"/>
                    <a:pt x="15185" y="262"/>
                    <a:pt x="15155" y="282"/>
                  </a:cubicBezTo>
                  <a:cubicBezTo>
                    <a:pt x="15133" y="298"/>
                    <a:pt x="15162" y="305"/>
                    <a:pt x="15209" y="305"/>
                  </a:cubicBezTo>
                  <a:cubicBezTo>
                    <a:pt x="15284" y="305"/>
                    <a:pt x="15406" y="287"/>
                    <a:pt x="15440" y="260"/>
                  </a:cubicBezTo>
                  <a:cubicBezTo>
                    <a:pt x="15473" y="237"/>
                    <a:pt x="15487" y="227"/>
                    <a:pt x="15492" y="227"/>
                  </a:cubicBezTo>
                  <a:cubicBezTo>
                    <a:pt x="15497" y="227"/>
                    <a:pt x="15497" y="232"/>
                    <a:pt x="15497" y="242"/>
                  </a:cubicBezTo>
                  <a:cubicBezTo>
                    <a:pt x="15497" y="264"/>
                    <a:pt x="15553" y="264"/>
                    <a:pt x="15553" y="264"/>
                  </a:cubicBezTo>
                  <a:cubicBezTo>
                    <a:pt x="15609" y="264"/>
                    <a:pt x="15666" y="264"/>
                    <a:pt x="15666" y="282"/>
                  </a:cubicBezTo>
                  <a:cubicBezTo>
                    <a:pt x="15725" y="282"/>
                    <a:pt x="15782" y="273"/>
                    <a:pt x="15838" y="264"/>
                  </a:cubicBezTo>
                  <a:cubicBezTo>
                    <a:pt x="15882" y="248"/>
                    <a:pt x="15933" y="241"/>
                    <a:pt x="15984" y="241"/>
                  </a:cubicBezTo>
                  <a:cubicBezTo>
                    <a:pt x="16065" y="241"/>
                    <a:pt x="16142" y="259"/>
                    <a:pt x="16177" y="285"/>
                  </a:cubicBezTo>
                  <a:lnTo>
                    <a:pt x="16289" y="264"/>
                  </a:lnTo>
                  <a:cubicBezTo>
                    <a:pt x="16326" y="239"/>
                    <a:pt x="16361" y="221"/>
                    <a:pt x="16383" y="221"/>
                  </a:cubicBezTo>
                  <a:close/>
                  <a:moveTo>
                    <a:pt x="14760" y="2258"/>
                  </a:moveTo>
                  <a:cubicBezTo>
                    <a:pt x="14782" y="2258"/>
                    <a:pt x="14814" y="2268"/>
                    <a:pt x="14845" y="2291"/>
                  </a:cubicBezTo>
                  <a:cubicBezTo>
                    <a:pt x="14845" y="2313"/>
                    <a:pt x="14845" y="2313"/>
                    <a:pt x="14788" y="2313"/>
                  </a:cubicBezTo>
                  <a:cubicBezTo>
                    <a:pt x="14788" y="2313"/>
                    <a:pt x="14732" y="2291"/>
                    <a:pt x="14732" y="2272"/>
                  </a:cubicBezTo>
                  <a:cubicBezTo>
                    <a:pt x="14733" y="2263"/>
                    <a:pt x="14744" y="2258"/>
                    <a:pt x="14760" y="2258"/>
                  </a:cubicBezTo>
                  <a:close/>
                  <a:moveTo>
                    <a:pt x="15243" y="2272"/>
                  </a:moveTo>
                  <a:cubicBezTo>
                    <a:pt x="15243" y="2294"/>
                    <a:pt x="15243" y="2313"/>
                    <a:pt x="15186" y="2313"/>
                  </a:cubicBezTo>
                  <a:lnTo>
                    <a:pt x="15130" y="2294"/>
                  </a:lnTo>
                  <a:lnTo>
                    <a:pt x="15186" y="2272"/>
                  </a:lnTo>
                  <a:close/>
                  <a:moveTo>
                    <a:pt x="21949" y="2291"/>
                  </a:moveTo>
                  <a:cubicBezTo>
                    <a:pt x="21955" y="2313"/>
                    <a:pt x="21965" y="2332"/>
                    <a:pt x="21918" y="2332"/>
                  </a:cubicBezTo>
                  <a:lnTo>
                    <a:pt x="21871" y="2310"/>
                  </a:lnTo>
                  <a:lnTo>
                    <a:pt x="21912" y="2291"/>
                  </a:lnTo>
                  <a:close/>
                  <a:moveTo>
                    <a:pt x="1749" y="2257"/>
                  </a:moveTo>
                  <a:cubicBezTo>
                    <a:pt x="1805" y="2257"/>
                    <a:pt x="1861" y="2257"/>
                    <a:pt x="1861" y="2279"/>
                  </a:cubicBezTo>
                  <a:lnTo>
                    <a:pt x="1805" y="2279"/>
                  </a:lnTo>
                  <a:cubicBezTo>
                    <a:pt x="1805" y="2272"/>
                    <a:pt x="1800" y="2269"/>
                    <a:pt x="1794" y="2269"/>
                  </a:cubicBezTo>
                  <a:cubicBezTo>
                    <a:pt x="1781" y="2269"/>
                    <a:pt x="1765" y="2284"/>
                    <a:pt x="1805" y="2297"/>
                  </a:cubicBezTo>
                  <a:cubicBezTo>
                    <a:pt x="1805" y="2319"/>
                    <a:pt x="1802" y="2338"/>
                    <a:pt x="1802" y="2338"/>
                  </a:cubicBezTo>
                  <a:cubicBezTo>
                    <a:pt x="1798" y="2338"/>
                    <a:pt x="1795" y="2338"/>
                    <a:pt x="1791" y="2338"/>
                  </a:cubicBezTo>
                  <a:cubicBezTo>
                    <a:pt x="1738" y="2338"/>
                    <a:pt x="1689" y="2318"/>
                    <a:pt x="1689" y="2297"/>
                  </a:cubicBezTo>
                  <a:cubicBezTo>
                    <a:pt x="1636" y="2257"/>
                    <a:pt x="1636" y="2257"/>
                    <a:pt x="1749" y="2257"/>
                  </a:cubicBezTo>
                  <a:close/>
                  <a:moveTo>
                    <a:pt x="9743" y="2297"/>
                  </a:moveTo>
                  <a:cubicBezTo>
                    <a:pt x="9743" y="2319"/>
                    <a:pt x="9743" y="2341"/>
                    <a:pt x="9687" y="2341"/>
                  </a:cubicBezTo>
                  <a:lnTo>
                    <a:pt x="9627" y="2341"/>
                  </a:lnTo>
                  <a:cubicBezTo>
                    <a:pt x="9630" y="2319"/>
                    <a:pt x="9687" y="2297"/>
                    <a:pt x="9687" y="2297"/>
                  </a:cubicBezTo>
                  <a:close/>
                  <a:moveTo>
                    <a:pt x="13826" y="2310"/>
                  </a:moveTo>
                  <a:cubicBezTo>
                    <a:pt x="13883" y="2310"/>
                    <a:pt x="13883" y="2332"/>
                    <a:pt x="13883" y="2332"/>
                  </a:cubicBezTo>
                  <a:cubicBezTo>
                    <a:pt x="13882" y="2339"/>
                    <a:pt x="13875" y="2342"/>
                    <a:pt x="13864" y="2342"/>
                  </a:cubicBezTo>
                  <a:cubicBezTo>
                    <a:pt x="13842" y="2342"/>
                    <a:pt x="13804" y="2332"/>
                    <a:pt x="13767" y="2332"/>
                  </a:cubicBezTo>
                  <a:cubicBezTo>
                    <a:pt x="13710" y="2310"/>
                    <a:pt x="13710" y="2310"/>
                    <a:pt x="13826" y="2310"/>
                  </a:cubicBezTo>
                  <a:close/>
                  <a:moveTo>
                    <a:pt x="12748" y="2307"/>
                  </a:moveTo>
                  <a:cubicBezTo>
                    <a:pt x="12805" y="2307"/>
                    <a:pt x="12861" y="2307"/>
                    <a:pt x="12861" y="2329"/>
                  </a:cubicBezTo>
                  <a:cubicBezTo>
                    <a:pt x="12861" y="2329"/>
                    <a:pt x="12861" y="2348"/>
                    <a:pt x="12815" y="2348"/>
                  </a:cubicBezTo>
                  <a:cubicBezTo>
                    <a:pt x="12812" y="2348"/>
                    <a:pt x="12808" y="2348"/>
                    <a:pt x="12805" y="2348"/>
                  </a:cubicBezTo>
                  <a:cubicBezTo>
                    <a:pt x="12764" y="2348"/>
                    <a:pt x="12726" y="2341"/>
                    <a:pt x="12692" y="2329"/>
                  </a:cubicBezTo>
                  <a:cubicBezTo>
                    <a:pt x="12692" y="2307"/>
                    <a:pt x="12748" y="2307"/>
                    <a:pt x="12748" y="2307"/>
                  </a:cubicBezTo>
                  <a:close/>
                  <a:moveTo>
                    <a:pt x="8031" y="2266"/>
                  </a:moveTo>
                  <a:cubicBezTo>
                    <a:pt x="8041" y="2266"/>
                    <a:pt x="8041" y="2276"/>
                    <a:pt x="8041" y="2294"/>
                  </a:cubicBezTo>
                  <a:cubicBezTo>
                    <a:pt x="8041" y="2316"/>
                    <a:pt x="8041" y="2335"/>
                    <a:pt x="7928" y="2357"/>
                  </a:cubicBezTo>
                  <a:lnTo>
                    <a:pt x="7813" y="2357"/>
                  </a:lnTo>
                  <a:lnTo>
                    <a:pt x="7928" y="2316"/>
                  </a:lnTo>
                  <a:cubicBezTo>
                    <a:pt x="7991" y="2282"/>
                    <a:pt x="8019" y="2266"/>
                    <a:pt x="8031" y="2266"/>
                  </a:cubicBezTo>
                  <a:close/>
                  <a:moveTo>
                    <a:pt x="18928" y="2326"/>
                  </a:moveTo>
                  <a:cubicBezTo>
                    <a:pt x="18928" y="2344"/>
                    <a:pt x="18928" y="2366"/>
                    <a:pt x="18872" y="2366"/>
                  </a:cubicBezTo>
                  <a:lnTo>
                    <a:pt x="18815" y="2344"/>
                  </a:lnTo>
                  <a:lnTo>
                    <a:pt x="18872" y="2326"/>
                  </a:lnTo>
                  <a:close/>
                  <a:moveTo>
                    <a:pt x="5036" y="2329"/>
                  </a:moveTo>
                  <a:cubicBezTo>
                    <a:pt x="5092" y="2329"/>
                    <a:pt x="5092" y="2348"/>
                    <a:pt x="4980" y="2369"/>
                  </a:cubicBezTo>
                  <a:lnTo>
                    <a:pt x="4864" y="2369"/>
                  </a:lnTo>
                  <a:cubicBezTo>
                    <a:pt x="4864" y="2348"/>
                    <a:pt x="4980" y="2329"/>
                    <a:pt x="5036" y="2329"/>
                  </a:cubicBezTo>
                  <a:close/>
                  <a:moveTo>
                    <a:pt x="20232" y="2307"/>
                  </a:moveTo>
                  <a:cubicBezTo>
                    <a:pt x="20288" y="2307"/>
                    <a:pt x="20288" y="2307"/>
                    <a:pt x="20288" y="2329"/>
                  </a:cubicBezTo>
                  <a:cubicBezTo>
                    <a:pt x="20288" y="2348"/>
                    <a:pt x="20232" y="2369"/>
                    <a:pt x="20232" y="2369"/>
                  </a:cubicBezTo>
                  <a:cubicBezTo>
                    <a:pt x="20175" y="2369"/>
                    <a:pt x="20232" y="2329"/>
                    <a:pt x="20232" y="2307"/>
                  </a:cubicBezTo>
                  <a:close/>
                  <a:moveTo>
                    <a:pt x="15199" y="2366"/>
                  </a:moveTo>
                  <a:cubicBezTo>
                    <a:pt x="15211" y="2366"/>
                    <a:pt x="15224" y="2376"/>
                    <a:pt x="15186" y="2376"/>
                  </a:cubicBezTo>
                  <a:cubicBezTo>
                    <a:pt x="15186" y="2368"/>
                    <a:pt x="15193" y="2366"/>
                    <a:pt x="15199" y="2366"/>
                  </a:cubicBezTo>
                  <a:close/>
                  <a:moveTo>
                    <a:pt x="10874" y="2363"/>
                  </a:moveTo>
                  <a:lnTo>
                    <a:pt x="10874" y="2385"/>
                  </a:lnTo>
                  <a:cubicBezTo>
                    <a:pt x="10837" y="2385"/>
                    <a:pt x="10799" y="2395"/>
                    <a:pt x="10778" y="2395"/>
                  </a:cubicBezTo>
                  <a:cubicBezTo>
                    <a:pt x="10768" y="2395"/>
                    <a:pt x="10761" y="2392"/>
                    <a:pt x="10761" y="2385"/>
                  </a:cubicBezTo>
                  <a:cubicBezTo>
                    <a:pt x="10705" y="2385"/>
                    <a:pt x="10818" y="2363"/>
                    <a:pt x="10874" y="2363"/>
                  </a:cubicBezTo>
                  <a:close/>
                  <a:moveTo>
                    <a:pt x="5291" y="2362"/>
                  </a:moveTo>
                  <a:cubicBezTo>
                    <a:pt x="5234" y="2362"/>
                    <a:pt x="5205" y="2376"/>
                    <a:pt x="5205" y="2391"/>
                  </a:cubicBezTo>
                  <a:cubicBezTo>
                    <a:pt x="5205" y="2413"/>
                    <a:pt x="5262" y="2413"/>
                    <a:pt x="5374" y="2413"/>
                  </a:cubicBezTo>
                  <a:cubicBezTo>
                    <a:pt x="5412" y="2410"/>
                    <a:pt x="5450" y="2404"/>
                    <a:pt x="5487" y="2391"/>
                  </a:cubicBezTo>
                  <a:cubicBezTo>
                    <a:pt x="5487" y="2369"/>
                    <a:pt x="5431" y="2369"/>
                    <a:pt x="5374" y="2369"/>
                  </a:cubicBezTo>
                  <a:cubicBezTo>
                    <a:pt x="5342" y="2364"/>
                    <a:pt x="5314" y="2362"/>
                    <a:pt x="5291" y="2362"/>
                  </a:cubicBezTo>
                  <a:close/>
                  <a:moveTo>
                    <a:pt x="20429" y="0"/>
                  </a:moveTo>
                  <a:cubicBezTo>
                    <a:pt x="20417" y="0"/>
                    <a:pt x="20403" y="7"/>
                    <a:pt x="20379" y="25"/>
                  </a:cubicBezTo>
                  <a:cubicBezTo>
                    <a:pt x="20316" y="34"/>
                    <a:pt x="20252" y="39"/>
                    <a:pt x="20188" y="39"/>
                  </a:cubicBezTo>
                  <a:cubicBezTo>
                    <a:pt x="20119" y="39"/>
                    <a:pt x="20049" y="34"/>
                    <a:pt x="19981" y="22"/>
                  </a:cubicBezTo>
                  <a:cubicBezTo>
                    <a:pt x="19925" y="22"/>
                    <a:pt x="19868" y="22"/>
                    <a:pt x="19868" y="44"/>
                  </a:cubicBezTo>
                  <a:cubicBezTo>
                    <a:pt x="19868" y="53"/>
                    <a:pt x="19868" y="61"/>
                    <a:pt x="19868" y="66"/>
                  </a:cubicBezTo>
                  <a:cubicBezTo>
                    <a:pt x="19840" y="44"/>
                    <a:pt x="19826" y="33"/>
                    <a:pt x="19811" y="33"/>
                  </a:cubicBezTo>
                  <a:cubicBezTo>
                    <a:pt x="19797" y="33"/>
                    <a:pt x="19782" y="44"/>
                    <a:pt x="19752" y="66"/>
                  </a:cubicBezTo>
                  <a:cubicBezTo>
                    <a:pt x="19752" y="76"/>
                    <a:pt x="19738" y="80"/>
                    <a:pt x="19724" y="80"/>
                  </a:cubicBezTo>
                  <a:cubicBezTo>
                    <a:pt x="19710" y="80"/>
                    <a:pt x="19696" y="76"/>
                    <a:pt x="19696" y="66"/>
                  </a:cubicBezTo>
                  <a:cubicBezTo>
                    <a:pt x="19661" y="50"/>
                    <a:pt x="19624" y="44"/>
                    <a:pt x="19583" y="44"/>
                  </a:cubicBezTo>
                  <a:cubicBezTo>
                    <a:pt x="19527" y="44"/>
                    <a:pt x="19245" y="63"/>
                    <a:pt x="18959" y="63"/>
                  </a:cubicBezTo>
                  <a:cubicBezTo>
                    <a:pt x="18835" y="62"/>
                    <a:pt x="18732" y="62"/>
                    <a:pt x="18648" y="62"/>
                  </a:cubicBezTo>
                  <a:cubicBezTo>
                    <a:pt x="18425" y="62"/>
                    <a:pt x="18336" y="66"/>
                    <a:pt x="18336" y="82"/>
                  </a:cubicBezTo>
                  <a:cubicBezTo>
                    <a:pt x="18319" y="93"/>
                    <a:pt x="18299" y="98"/>
                    <a:pt x="18279" y="98"/>
                  </a:cubicBezTo>
                  <a:cubicBezTo>
                    <a:pt x="18260" y="98"/>
                    <a:pt x="18240" y="93"/>
                    <a:pt x="18223" y="82"/>
                  </a:cubicBezTo>
                  <a:cubicBezTo>
                    <a:pt x="18176" y="66"/>
                    <a:pt x="18129" y="59"/>
                    <a:pt x="18081" y="59"/>
                  </a:cubicBezTo>
                  <a:cubicBezTo>
                    <a:pt x="18072" y="59"/>
                    <a:pt x="18063" y="59"/>
                    <a:pt x="18054" y="60"/>
                  </a:cubicBezTo>
                  <a:cubicBezTo>
                    <a:pt x="17997" y="60"/>
                    <a:pt x="17938" y="60"/>
                    <a:pt x="17941" y="38"/>
                  </a:cubicBezTo>
                  <a:lnTo>
                    <a:pt x="17941" y="38"/>
                  </a:lnTo>
                  <a:cubicBezTo>
                    <a:pt x="17909" y="54"/>
                    <a:pt x="17878" y="61"/>
                    <a:pt x="17845" y="61"/>
                  </a:cubicBezTo>
                  <a:cubicBezTo>
                    <a:pt x="17838" y="61"/>
                    <a:pt x="17832" y="60"/>
                    <a:pt x="17825" y="60"/>
                  </a:cubicBezTo>
                  <a:cubicBezTo>
                    <a:pt x="17825" y="49"/>
                    <a:pt x="17811" y="43"/>
                    <a:pt x="17790" y="43"/>
                  </a:cubicBezTo>
                  <a:cubicBezTo>
                    <a:pt x="17769" y="43"/>
                    <a:pt x="17740" y="49"/>
                    <a:pt x="17712" y="60"/>
                  </a:cubicBezTo>
                  <a:cubicBezTo>
                    <a:pt x="17684" y="80"/>
                    <a:pt x="17670" y="90"/>
                    <a:pt x="17663" y="90"/>
                  </a:cubicBezTo>
                  <a:cubicBezTo>
                    <a:pt x="17656" y="90"/>
                    <a:pt x="17656" y="80"/>
                    <a:pt x="17656" y="60"/>
                  </a:cubicBezTo>
                  <a:cubicBezTo>
                    <a:pt x="17656" y="44"/>
                    <a:pt x="17571" y="29"/>
                    <a:pt x="17542" y="29"/>
                  </a:cubicBezTo>
                  <a:cubicBezTo>
                    <a:pt x="17529" y="29"/>
                    <a:pt x="17526" y="32"/>
                    <a:pt x="17543" y="38"/>
                  </a:cubicBezTo>
                  <a:cubicBezTo>
                    <a:pt x="17543" y="60"/>
                    <a:pt x="17430" y="60"/>
                    <a:pt x="17371" y="79"/>
                  </a:cubicBezTo>
                  <a:cubicBezTo>
                    <a:pt x="17314" y="79"/>
                    <a:pt x="17258" y="79"/>
                    <a:pt x="17258" y="57"/>
                  </a:cubicBezTo>
                  <a:cubicBezTo>
                    <a:pt x="17242" y="51"/>
                    <a:pt x="17207" y="49"/>
                    <a:pt x="17164" y="49"/>
                  </a:cubicBezTo>
                  <a:cubicBezTo>
                    <a:pt x="17058" y="49"/>
                    <a:pt x="16903" y="63"/>
                    <a:pt x="16863" y="79"/>
                  </a:cubicBezTo>
                  <a:cubicBezTo>
                    <a:pt x="16861" y="88"/>
                    <a:pt x="16847" y="93"/>
                    <a:pt x="16832" y="93"/>
                  </a:cubicBezTo>
                  <a:cubicBezTo>
                    <a:pt x="16818" y="93"/>
                    <a:pt x="16803" y="88"/>
                    <a:pt x="16803" y="79"/>
                  </a:cubicBezTo>
                  <a:cubicBezTo>
                    <a:pt x="16807" y="57"/>
                    <a:pt x="16750" y="57"/>
                    <a:pt x="16691" y="57"/>
                  </a:cubicBezTo>
                  <a:cubicBezTo>
                    <a:pt x="16674" y="63"/>
                    <a:pt x="16662" y="66"/>
                    <a:pt x="16654" y="66"/>
                  </a:cubicBezTo>
                  <a:cubicBezTo>
                    <a:pt x="16634" y="66"/>
                    <a:pt x="16634" y="50"/>
                    <a:pt x="16634" y="35"/>
                  </a:cubicBezTo>
                  <a:cubicBezTo>
                    <a:pt x="16694" y="16"/>
                    <a:pt x="16637" y="16"/>
                    <a:pt x="16521" y="16"/>
                  </a:cubicBezTo>
                  <a:cubicBezTo>
                    <a:pt x="16465" y="35"/>
                    <a:pt x="16239" y="35"/>
                    <a:pt x="16070" y="35"/>
                  </a:cubicBezTo>
                  <a:cubicBezTo>
                    <a:pt x="15785" y="35"/>
                    <a:pt x="15729" y="54"/>
                    <a:pt x="15613" y="94"/>
                  </a:cubicBezTo>
                  <a:lnTo>
                    <a:pt x="15556" y="138"/>
                  </a:lnTo>
                  <a:lnTo>
                    <a:pt x="15556" y="94"/>
                  </a:lnTo>
                  <a:cubicBezTo>
                    <a:pt x="15556" y="76"/>
                    <a:pt x="15503" y="32"/>
                    <a:pt x="15503" y="32"/>
                  </a:cubicBezTo>
                  <a:cubicBezTo>
                    <a:pt x="15443" y="32"/>
                    <a:pt x="15443" y="54"/>
                    <a:pt x="15443" y="76"/>
                  </a:cubicBezTo>
                  <a:cubicBezTo>
                    <a:pt x="15443" y="85"/>
                    <a:pt x="15430" y="89"/>
                    <a:pt x="15404" y="89"/>
                  </a:cubicBezTo>
                  <a:cubicBezTo>
                    <a:pt x="15376" y="89"/>
                    <a:pt x="15333" y="84"/>
                    <a:pt x="15274" y="72"/>
                  </a:cubicBezTo>
                  <a:cubicBezTo>
                    <a:pt x="15218" y="63"/>
                    <a:pt x="15175" y="58"/>
                    <a:pt x="15140" y="58"/>
                  </a:cubicBezTo>
                  <a:cubicBezTo>
                    <a:pt x="15105" y="58"/>
                    <a:pt x="15077" y="63"/>
                    <a:pt x="15048" y="72"/>
                  </a:cubicBezTo>
                  <a:cubicBezTo>
                    <a:pt x="15039" y="73"/>
                    <a:pt x="15029" y="73"/>
                    <a:pt x="15020" y="73"/>
                  </a:cubicBezTo>
                  <a:cubicBezTo>
                    <a:pt x="14971" y="73"/>
                    <a:pt x="14923" y="66"/>
                    <a:pt x="14876" y="50"/>
                  </a:cubicBezTo>
                  <a:cubicBezTo>
                    <a:pt x="14820" y="50"/>
                    <a:pt x="14820" y="50"/>
                    <a:pt x="14820" y="72"/>
                  </a:cubicBezTo>
                  <a:cubicBezTo>
                    <a:pt x="14820" y="83"/>
                    <a:pt x="14806" y="89"/>
                    <a:pt x="14784" y="89"/>
                  </a:cubicBezTo>
                  <a:cubicBezTo>
                    <a:pt x="14763" y="89"/>
                    <a:pt x="14735" y="83"/>
                    <a:pt x="14707" y="72"/>
                  </a:cubicBezTo>
                  <a:cubicBezTo>
                    <a:pt x="14673" y="48"/>
                    <a:pt x="14598" y="37"/>
                    <a:pt x="14544" y="37"/>
                  </a:cubicBezTo>
                  <a:cubicBezTo>
                    <a:pt x="14508" y="37"/>
                    <a:pt x="14481" y="42"/>
                    <a:pt x="14481" y="50"/>
                  </a:cubicBezTo>
                  <a:cubicBezTo>
                    <a:pt x="14481" y="72"/>
                    <a:pt x="14425" y="72"/>
                    <a:pt x="14365" y="72"/>
                  </a:cubicBezTo>
                  <a:cubicBezTo>
                    <a:pt x="14353" y="71"/>
                    <a:pt x="14341" y="70"/>
                    <a:pt x="14329" y="70"/>
                  </a:cubicBezTo>
                  <a:cubicBezTo>
                    <a:pt x="14285" y="70"/>
                    <a:pt x="14240" y="79"/>
                    <a:pt x="14196" y="91"/>
                  </a:cubicBezTo>
                  <a:lnTo>
                    <a:pt x="14083" y="91"/>
                  </a:lnTo>
                  <a:cubicBezTo>
                    <a:pt x="14027" y="91"/>
                    <a:pt x="14083" y="69"/>
                    <a:pt x="14140" y="69"/>
                  </a:cubicBezTo>
                  <a:lnTo>
                    <a:pt x="14083" y="50"/>
                  </a:lnTo>
                  <a:cubicBezTo>
                    <a:pt x="13970" y="50"/>
                    <a:pt x="13914" y="50"/>
                    <a:pt x="13858" y="69"/>
                  </a:cubicBezTo>
                  <a:cubicBezTo>
                    <a:pt x="13828" y="90"/>
                    <a:pt x="13813" y="100"/>
                    <a:pt x="13806" y="100"/>
                  </a:cubicBezTo>
                  <a:cubicBezTo>
                    <a:pt x="13799" y="100"/>
                    <a:pt x="13800" y="90"/>
                    <a:pt x="13801" y="69"/>
                  </a:cubicBezTo>
                  <a:cubicBezTo>
                    <a:pt x="13801" y="56"/>
                    <a:pt x="13771" y="40"/>
                    <a:pt x="13732" y="40"/>
                  </a:cubicBezTo>
                  <a:cubicBezTo>
                    <a:pt x="13717" y="40"/>
                    <a:pt x="13701" y="42"/>
                    <a:pt x="13685" y="47"/>
                  </a:cubicBezTo>
                  <a:cubicBezTo>
                    <a:pt x="13661" y="66"/>
                    <a:pt x="13638" y="73"/>
                    <a:pt x="13618" y="73"/>
                  </a:cubicBezTo>
                  <a:cubicBezTo>
                    <a:pt x="13591" y="73"/>
                    <a:pt x="13572" y="60"/>
                    <a:pt x="13572" y="47"/>
                  </a:cubicBezTo>
                  <a:cubicBezTo>
                    <a:pt x="13602" y="27"/>
                    <a:pt x="13617" y="17"/>
                    <a:pt x="13596" y="17"/>
                  </a:cubicBezTo>
                  <a:cubicBezTo>
                    <a:pt x="13575" y="17"/>
                    <a:pt x="13518" y="27"/>
                    <a:pt x="13403" y="47"/>
                  </a:cubicBezTo>
                  <a:cubicBezTo>
                    <a:pt x="13298" y="47"/>
                    <a:pt x="13092" y="66"/>
                    <a:pt x="12927" y="66"/>
                  </a:cubicBezTo>
                  <a:cubicBezTo>
                    <a:pt x="12915" y="66"/>
                    <a:pt x="12904" y="66"/>
                    <a:pt x="12892" y="66"/>
                  </a:cubicBezTo>
                  <a:cubicBezTo>
                    <a:pt x="12667" y="66"/>
                    <a:pt x="12551" y="66"/>
                    <a:pt x="12494" y="44"/>
                  </a:cubicBezTo>
                  <a:cubicBezTo>
                    <a:pt x="12495" y="42"/>
                    <a:pt x="12495" y="40"/>
                    <a:pt x="12494" y="38"/>
                  </a:cubicBezTo>
                  <a:lnTo>
                    <a:pt x="12494" y="38"/>
                  </a:lnTo>
                  <a:cubicBezTo>
                    <a:pt x="12480" y="66"/>
                    <a:pt x="12419" y="66"/>
                    <a:pt x="12269" y="66"/>
                  </a:cubicBezTo>
                  <a:cubicBezTo>
                    <a:pt x="12226" y="59"/>
                    <a:pt x="12184" y="56"/>
                    <a:pt x="12141" y="56"/>
                  </a:cubicBezTo>
                  <a:cubicBezTo>
                    <a:pt x="12069" y="56"/>
                    <a:pt x="11998" y="65"/>
                    <a:pt x="11927" y="85"/>
                  </a:cubicBezTo>
                  <a:lnTo>
                    <a:pt x="12040" y="85"/>
                  </a:lnTo>
                  <a:cubicBezTo>
                    <a:pt x="12040" y="111"/>
                    <a:pt x="12021" y="121"/>
                    <a:pt x="11982" y="121"/>
                  </a:cubicBezTo>
                  <a:cubicBezTo>
                    <a:pt x="11955" y="121"/>
                    <a:pt x="11918" y="116"/>
                    <a:pt x="11871" y="107"/>
                  </a:cubicBezTo>
                  <a:cubicBezTo>
                    <a:pt x="11814" y="107"/>
                    <a:pt x="11814" y="85"/>
                    <a:pt x="11814" y="63"/>
                  </a:cubicBezTo>
                  <a:cubicBezTo>
                    <a:pt x="11814" y="44"/>
                    <a:pt x="11758" y="22"/>
                    <a:pt x="11702" y="22"/>
                  </a:cubicBezTo>
                  <a:cubicBezTo>
                    <a:pt x="11645" y="22"/>
                    <a:pt x="11589" y="22"/>
                    <a:pt x="11645" y="44"/>
                  </a:cubicBezTo>
                  <a:cubicBezTo>
                    <a:pt x="11645" y="63"/>
                    <a:pt x="11645" y="63"/>
                    <a:pt x="11589" y="63"/>
                  </a:cubicBezTo>
                  <a:cubicBezTo>
                    <a:pt x="11579" y="62"/>
                    <a:pt x="11570" y="62"/>
                    <a:pt x="11560" y="62"/>
                  </a:cubicBezTo>
                  <a:cubicBezTo>
                    <a:pt x="11511" y="62"/>
                    <a:pt x="11464" y="69"/>
                    <a:pt x="11416" y="85"/>
                  </a:cubicBezTo>
                  <a:cubicBezTo>
                    <a:pt x="11416" y="104"/>
                    <a:pt x="11360" y="104"/>
                    <a:pt x="11304" y="104"/>
                  </a:cubicBezTo>
                  <a:cubicBezTo>
                    <a:pt x="11255" y="93"/>
                    <a:pt x="11206" y="84"/>
                    <a:pt x="11157" y="84"/>
                  </a:cubicBezTo>
                  <a:cubicBezTo>
                    <a:pt x="11149" y="84"/>
                    <a:pt x="11142" y="85"/>
                    <a:pt x="11134" y="85"/>
                  </a:cubicBezTo>
                  <a:cubicBezTo>
                    <a:pt x="11134" y="79"/>
                    <a:pt x="11134" y="71"/>
                    <a:pt x="11134" y="63"/>
                  </a:cubicBezTo>
                  <a:cubicBezTo>
                    <a:pt x="11134" y="41"/>
                    <a:pt x="11078" y="19"/>
                    <a:pt x="11078" y="19"/>
                  </a:cubicBezTo>
                  <a:cubicBezTo>
                    <a:pt x="11022" y="19"/>
                    <a:pt x="11022" y="41"/>
                    <a:pt x="11022" y="41"/>
                  </a:cubicBezTo>
                  <a:cubicBezTo>
                    <a:pt x="10949" y="50"/>
                    <a:pt x="10877" y="54"/>
                    <a:pt x="10805" y="54"/>
                  </a:cubicBezTo>
                  <a:lnTo>
                    <a:pt x="10320" y="57"/>
                  </a:lnTo>
                  <a:lnTo>
                    <a:pt x="9489" y="57"/>
                  </a:lnTo>
                  <a:cubicBezTo>
                    <a:pt x="9433" y="47"/>
                    <a:pt x="9362" y="43"/>
                    <a:pt x="9313" y="43"/>
                  </a:cubicBezTo>
                  <a:cubicBezTo>
                    <a:pt x="9263" y="43"/>
                    <a:pt x="9235" y="47"/>
                    <a:pt x="9263" y="57"/>
                  </a:cubicBezTo>
                  <a:cubicBezTo>
                    <a:pt x="9263" y="73"/>
                    <a:pt x="9113" y="77"/>
                    <a:pt x="8902" y="77"/>
                  </a:cubicBezTo>
                  <a:cubicBezTo>
                    <a:pt x="8822" y="77"/>
                    <a:pt x="8733" y="76"/>
                    <a:pt x="8640" y="76"/>
                  </a:cubicBezTo>
                  <a:cubicBezTo>
                    <a:pt x="8242" y="76"/>
                    <a:pt x="7960" y="76"/>
                    <a:pt x="7960" y="94"/>
                  </a:cubicBezTo>
                  <a:lnTo>
                    <a:pt x="7787" y="94"/>
                  </a:lnTo>
                  <a:cubicBezTo>
                    <a:pt x="7675" y="94"/>
                    <a:pt x="7562" y="116"/>
                    <a:pt x="7505" y="116"/>
                  </a:cubicBezTo>
                  <a:cubicBezTo>
                    <a:pt x="7476" y="126"/>
                    <a:pt x="7447" y="130"/>
                    <a:pt x="7433" y="130"/>
                  </a:cubicBezTo>
                  <a:cubicBezTo>
                    <a:pt x="7418" y="130"/>
                    <a:pt x="7419" y="126"/>
                    <a:pt x="7449" y="116"/>
                  </a:cubicBezTo>
                  <a:cubicBezTo>
                    <a:pt x="7449" y="94"/>
                    <a:pt x="7449" y="72"/>
                    <a:pt x="7393" y="72"/>
                  </a:cubicBezTo>
                  <a:cubicBezTo>
                    <a:pt x="7280" y="72"/>
                    <a:pt x="7277" y="94"/>
                    <a:pt x="7277" y="116"/>
                  </a:cubicBezTo>
                  <a:cubicBezTo>
                    <a:pt x="7277" y="135"/>
                    <a:pt x="7220" y="135"/>
                    <a:pt x="7220" y="135"/>
                  </a:cubicBezTo>
                  <a:cubicBezTo>
                    <a:pt x="7164" y="135"/>
                    <a:pt x="7164" y="135"/>
                    <a:pt x="7164" y="113"/>
                  </a:cubicBezTo>
                  <a:cubicBezTo>
                    <a:pt x="7164" y="94"/>
                    <a:pt x="7164" y="72"/>
                    <a:pt x="7164" y="72"/>
                  </a:cubicBezTo>
                  <a:lnTo>
                    <a:pt x="7107" y="72"/>
                  </a:lnTo>
                  <a:cubicBezTo>
                    <a:pt x="7107" y="94"/>
                    <a:pt x="7051" y="94"/>
                    <a:pt x="7051" y="94"/>
                  </a:cubicBezTo>
                  <a:cubicBezTo>
                    <a:pt x="6995" y="94"/>
                    <a:pt x="6995" y="94"/>
                    <a:pt x="6995" y="50"/>
                  </a:cubicBezTo>
                  <a:cubicBezTo>
                    <a:pt x="6995" y="30"/>
                    <a:pt x="6980" y="20"/>
                    <a:pt x="6959" y="20"/>
                  </a:cubicBezTo>
                  <a:cubicBezTo>
                    <a:pt x="6938" y="20"/>
                    <a:pt x="6910" y="30"/>
                    <a:pt x="6882" y="50"/>
                  </a:cubicBezTo>
                  <a:lnTo>
                    <a:pt x="6769" y="72"/>
                  </a:lnTo>
                  <a:cubicBezTo>
                    <a:pt x="6751" y="59"/>
                    <a:pt x="6728" y="54"/>
                    <a:pt x="6702" y="54"/>
                  </a:cubicBezTo>
                  <a:cubicBezTo>
                    <a:pt x="6646" y="54"/>
                    <a:pt x="6579" y="78"/>
                    <a:pt x="6540" y="91"/>
                  </a:cubicBezTo>
                  <a:cubicBezTo>
                    <a:pt x="6517" y="71"/>
                    <a:pt x="6487" y="61"/>
                    <a:pt x="6457" y="61"/>
                  </a:cubicBezTo>
                  <a:cubicBezTo>
                    <a:pt x="6427" y="61"/>
                    <a:pt x="6396" y="71"/>
                    <a:pt x="6371" y="91"/>
                  </a:cubicBezTo>
                  <a:cubicBezTo>
                    <a:pt x="6371" y="102"/>
                    <a:pt x="6357" y="108"/>
                    <a:pt x="6336" y="108"/>
                  </a:cubicBezTo>
                  <a:cubicBezTo>
                    <a:pt x="6315" y="108"/>
                    <a:pt x="6286" y="102"/>
                    <a:pt x="6258" y="91"/>
                  </a:cubicBezTo>
                  <a:cubicBezTo>
                    <a:pt x="6202" y="69"/>
                    <a:pt x="6145" y="69"/>
                    <a:pt x="6033" y="69"/>
                  </a:cubicBezTo>
                  <a:cubicBezTo>
                    <a:pt x="5986" y="86"/>
                    <a:pt x="5737" y="88"/>
                    <a:pt x="5415" y="88"/>
                  </a:cubicBezTo>
                  <a:cubicBezTo>
                    <a:pt x="5323" y="88"/>
                    <a:pt x="5225" y="88"/>
                    <a:pt x="5124" y="88"/>
                  </a:cubicBezTo>
                  <a:cubicBezTo>
                    <a:pt x="5010" y="88"/>
                    <a:pt x="4905" y="88"/>
                    <a:pt x="4810" y="88"/>
                  </a:cubicBezTo>
                  <a:cubicBezTo>
                    <a:pt x="4478" y="88"/>
                    <a:pt x="4271" y="90"/>
                    <a:pt x="4271" y="107"/>
                  </a:cubicBezTo>
                  <a:cubicBezTo>
                    <a:pt x="4265" y="107"/>
                    <a:pt x="4259" y="108"/>
                    <a:pt x="4253" y="108"/>
                  </a:cubicBezTo>
                  <a:cubicBezTo>
                    <a:pt x="4221" y="108"/>
                    <a:pt x="4187" y="101"/>
                    <a:pt x="4159" y="85"/>
                  </a:cubicBezTo>
                  <a:cubicBezTo>
                    <a:pt x="4159" y="77"/>
                    <a:pt x="4148" y="72"/>
                    <a:pt x="4133" y="72"/>
                  </a:cubicBezTo>
                  <a:cubicBezTo>
                    <a:pt x="4111" y="72"/>
                    <a:pt x="4078" y="82"/>
                    <a:pt x="4046" y="107"/>
                  </a:cubicBezTo>
                  <a:cubicBezTo>
                    <a:pt x="4013" y="118"/>
                    <a:pt x="3999" y="130"/>
                    <a:pt x="3993" y="130"/>
                  </a:cubicBezTo>
                  <a:cubicBezTo>
                    <a:pt x="3989" y="130"/>
                    <a:pt x="3989" y="124"/>
                    <a:pt x="3989" y="107"/>
                  </a:cubicBezTo>
                  <a:cubicBezTo>
                    <a:pt x="3989" y="85"/>
                    <a:pt x="3876" y="85"/>
                    <a:pt x="3648" y="85"/>
                  </a:cubicBezTo>
                  <a:cubicBezTo>
                    <a:pt x="3610" y="85"/>
                    <a:pt x="3570" y="85"/>
                    <a:pt x="3530" y="85"/>
                  </a:cubicBezTo>
                  <a:cubicBezTo>
                    <a:pt x="3389" y="85"/>
                    <a:pt x="3253" y="87"/>
                    <a:pt x="3253" y="104"/>
                  </a:cubicBezTo>
                  <a:cubicBezTo>
                    <a:pt x="3195" y="115"/>
                    <a:pt x="3166" y="120"/>
                    <a:pt x="3159" y="120"/>
                  </a:cubicBezTo>
                  <a:cubicBezTo>
                    <a:pt x="3152" y="120"/>
                    <a:pt x="3167" y="115"/>
                    <a:pt x="3196" y="104"/>
                  </a:cubicBezTo>
                  <a:cubicBezTo>
                    <a:pt x="3232" y="78"/>
                    <a:pt x="3134" y="60"/>
                    <a:pt x="3014" y="60"/>
                  </a:cubicBezTo>
                  <a:cubicBezTo>
                    <a:pt x="2943" y="60"/>
                    <a:pt x="2863" y="67"/>
                    <a:pt x="2798" y="82"/>
                  </a:cubicBezTo>
                  <a:cubicBezTo>
                    <a:pt x="2742" y="82"/>
                    <a:pt x="2686" y="82"/>
                    <a:pt x="2686" y="60"/>
                  </a:cubicBezTo>
                  <a:cubicBezTo>
                    <a:pt x="2592" y="60"/>
                    <a:pt x="2494" y="66"/>
                    <a:pt x="2400" y="82"/>
                  </a:cubicBezTo>
                  <a:cubicBezTo>
                    <a:pt x="2272" y="85"/>
                    <a:pt x="2143" y="94"/>
                    <a:pt x="2015" y="113"/>
                  </a:cubicBezTo>
                  <a:cubicBezTo>
                    <a:pt x="1965" y="119"/>
                    <a:pt x="1915" y="135"/>
                    <a:pt x="1868" y="154"/>
                  </a:cubicBezTo>
                  <a:lnTo>
                    <a:pt x="1805" y="182"/>
                  </a:lnTo>
                  <a:cubicBezTo>
                    <a:pt x="1786" y="187"/>
                    <a:pt x="1766" y="191"/>
                    <a:pt x="1752" y="195"/>
                  </a:cubicBezTo>
                  <a:lnTo>
                    <a:pt x="1752" y="195"/>
                  </a:lnTo>
                  <a:cubicBezTo>
                    <a:pt x="1751" y="193"/>
                    <a:pt x="1748" y="192"/>
                    <a:pt x="1742" y="192"/>
                  </a:cubicBezTo>
                  <a:cubicBezTo>
                    <a:pt x="1689" y="192"/>
                    <a:pt x="1438" y="264"/>
                    <a:pt x="1144" y="448"/>
                  </a:cubicBezTo>
                  <a:cubicBezTo>
                    <a:pt x="812" y="655"/>
                    <a:pt x="605" y="925"/>
                    <a:pt x="555" y="953"/>
                  </a:cubicBezTo>
                  <a:cubicBezTo>
                    <a:pt x="533" y="984"/>
                    <a:pt x="514" y="1019"/>
                    <a:pt x="504" y="1056"/>
                  </a:cubicBezTo>
                  <a:cubicBezTo>
                    <a:pt x="504" y="1116"/>
                    <a:pt x="476" y="1172"/>
                    <a:pt x="429" y="1207"/>
                  </a:cubicBezTo>
                  <a:cubicBezTo>
                    <a:pt x="360" y="1226"/>
                    <a:pt x="260" y="1429"/>
                    <a:pt x="276" y="1498"/>
                  </a:cubicBezTo>
                  <a:lnTo>
                    <a:pt x="257" y="1489"/>
                  </a:lnTo>
                  <a:cubicBezTo>
                    <a:pt x="197" y="1523"/>
                    <a:pt x="157" y="1689"/>
                    <a:pt x="182" y="1755"/>
                  </a:cubicBezTo>
                  <a:cubicBezTo>
                    <a:pt x="150" y="1802"/>
                    <a:pt x="116" y="1852"/>
                    <a:pt x="122" y="1912"/>
                  </a:cubicBezTo>
                  <a:cubicBezTo>
                    <a:pt x="111" y="1949"/>
                    <a:pt x="109" y="1961"/>
                    <a:pt x="95" y="1961"/>
                  </a:cubicBezTo>
                  <a:cubicBezTo>
                    <a:pt x="89" y="1961"/>
                    <a:pt x="81" y="1959"/>
                    <a:pt x="69" y="1956"/>
                  </a:cubicBezTo>
                  <a:cubicBezTo>
                    <a:pt x="63" y="1955"/>
                    <a:pt x="58" y="1954"/>
                    <a:pt x="52" y="1954"/>
                  </a:cubicBezTo>
                  <a:cubicBezTo>
                    <a:pt x="38" y="1954"/>
                    <a:pt x="26" y="1962"/>
                    <a:pt x="19" y="2006"/>
                  </a:cubicBezTo>
                  <a:cubicBezTo>
                    <a:pt x="9" y="2062"/>
                    <a:pt x="31" y="2066"/>
                    <a:pt x="50" y="2069"/>
                  </a:cubicBezTo>
                  <a:cubicBezTo>
                    <a:pt x="50" y="2069"/>
                    <a:pt x="41" y="2125"/>
                    <a:pt x="34" y="2181"/>
                  </a:cubicBezTo>
                  <a:cubicBezTo>
                    <a:pt x="34" y="2181"/>
                    <a:pt x="31" y="2238"/>
                    <a:pt x="53" y="2238"/>
                  </a:cubicBezTo>
                  <a:cubicBezTo>
                    <a:pt x="65" y="2240"/>
                    <a:pt x="70" y="2256"/>
                    <a:pt x="71" y="2280"/>
                  </a:cubicBezTo>
                  <a:lnTo>
                    <a:pt x="71" y="2280"/>
                  </a:lnTo>
                  <a:cubicBezTo>
                    <a:pt x="9" y="2297"/>
                    <a:pt x="0" y="2319"/>
                    <a:pt x="48" y="2319"/>
                  </a:cubicBezTo>
                  <a:cubicBezTo>
                    <a:pt x="54" y="2319"/>
                    <a:pt x="62" y="2319"/>
                    <a:pt x="71" y="2318"/>
                  </a:cubicBezTo>
                  <a:lnTo>
                    <a:pt x="71" y="2318"/>
                  </a:lnTo>
                  <a:cubicBezTo>
                    <a:pt x="70" y="2329"/>
                    <a:pt x="70" y="2340"/>
                    <a:pt x="69" y="2351"/>
                  </a:cubicBezTo>
                  <a:cubicBezTo>
                    <a:pt x="54" y="2351"/>
                    <a:pt x="58" y="2377"/>
                    <a:pt x="69" y="2377"/>
                  </a:cubicBezTo>
                  <a:cubicBezTo>
                    <a:pt x="74" y="2377"/>
                    <a:pt x="81" y="2371"/>
                    <a:pt x="88" y="2354"/>
                  </a:cubicBezTo>
                  <a:cubicBezTo>
                    <a:pt x="110" y="2354"/>
                    <a:pt x="132" y="2354"/>
                    <a:pt x="128" y="2407"/>
                  </a:cubicBezTo>
                  <a:lnTo>
                    <a:pt x="169" y="2410"/>
                  </a:lnTo>
                  <a:cubicBezTo>
                    <a:pt x="197" y="2410"/>
                    <a:pt x="216" y="2410"/>
                    <a:pt x="234" y="2379"/>
                  </a:cubicBezTo>
                  <a:lnTo>
                    <a:pt x="234" y="2379"/>
                  </a:lnTo>
                  <a:cubicBezTo>
                    <a:pt x="254" y="2374"/>
                    <a:pt x="271" y="2359"/>
                    <a:pt x="273" y="2335"/>
                  </a:cubicBezTo>
                  <a:cubicBezTo>
                    <a:pt x="273" y="2300"/>
                    <a:pt x="273" y="2285"/>
                    <a:pt x="282" y="2285"/>
                  </a:cubicBezTo>
                  <a:cubicBezTo>
                    <a:pt x="290" y="2285"/>
                    <a:pt x="304" y="2295"/>
                    <a:pt x="329" y="2313"/>
                  </a:cubicBezTo>
                  <a:cubicBezTo>
                    <a:pt x="329" y="2357"/>
                    <a:pt x="385" y="2357"/>
                    <a:pt x="442" y="2357"/>
                  </a:cubicBezTo>
                  <a:cubicBezTo>
                    <a:pt x="498" y="2357"/>
                    <a:pt x="498" y="2357"/>
                    <a:pt x="498" y="2379"/>
                  </a:cubicBezTo>
                  <a:cubicBezTo>
                    <a:pt x="498" y="2398"/>
                    <a:pt x="555" y="2420"/>
                    <a:pt x="611" y="2420"/>
                  </a:cubicBezTo>
                  <a:cubicBezTo>
                    <a:pt x="667" y="2420"/>
                    <a:pt x="667" y="2420"/>
                    <a:pt x="667" y="2398"/>
                  </a:cubicBezTo>
                  <a:cubicBezTo>
                    <a:pt x="645" y="2390"/>
                    <a:pt x="649" y="2386"/>
                    <a:pt x="667" y="2386"/>
                  </a:cubicBezTo>
                  <a:cubicBezTo>
                    <a:pt x="693" y="2386"/>
                    <a:pt x="747" y="2395"/>
                    <a:pt x="780" y="2420"/>
                  </a:cubicBezTo>
                  <a:cubicBezTo>
                    <a:pt x="804" y="2429"/>
                    <a:pt x="818" y="2434"/>
                    <a:pt x="826" y="2434"/>
                  </a:cubicBezTo>
                  <a:cubicBezTo>
                    <a:pt x="837" y="2434"/>
                    <a:pt x="837" y="2424"/>
                    <a:pt x="837" y="2401"/>
                  </a:cubicBezTo>
                  <a:cubicBezTo>
                    <a:pt x="838" y="2379"/>
                    <a:pt x="867" y="2368"/>
                    <a:pt x="903" y="2368"/>
                  </a:cubicBezTo>
                  <a:cubicBezTo>
                    <a:pt x="939" y="2368"/>
                    <a:pt x="981" y="2379"/>
                    <a:pt x="1009" y="2401"/>
                  </a:cubicBezTo>
                  <a:lnTo>
                    <a:pt x="1122" y="2401"/>
                  </a:lnTo>
                  <a:cubicBezTo>
                    <a:pt x="1178" y="2401"/>
                    <a:pt x="1178" y="2379"/>
                    <a:pt x="1178" y="2360"/>
                  </a:cubicBezTo>
                  <a:cubicBezTo>
                    <a:pt x="1178" y="2334"/>
                    <a:pt x="1178" y="2324"/>
                    <a:pt x="1190" y="2324"/>
                  </a:cubicBezTo>
                  <a:cubicBezTo>
                    <a:pt x="1198" y="2324"/>
                    <a:pt x="1211" y="2329"/>
                    <a:pt x="1235" y="2338"/>
                  </a:cubicBezTo>
                  <a:cubicBezTo>
                    <a:pt x="1291" y="2360"/>
                    <a:pt x="1291" y="2379"/>
                    <a:pt x="1291" y="2379"/>
                  </a:cubicBezTo>
                  <a:cubicBezTo>
                    <a:pt x="1291" y="2401"/>
                    <a:pt x="1347" y="2401"/>
                    <a:pt x="1404" y="2401"/>
                  </a:cubicBezTo>
                  <a:cubicBezTo>
                    <a:pt x="1460" y="2401"/>
                    <a:pt x="1576" y="2401"/>
                    <a:pt x="1576" y="2382"/>
                  </a:cubicBezTo>
                  <a:lnTo>
                    <a:pt x="1576" y="2401"/>
                  </a:lnTo>
                  <a:cubicBezTo>
                    <a:pt x="1614" y="2401"/>
                    <a:pt x="1626" y="2411"/>
                    <a:pt x="1631" y="2411"/>
                  </a:cubicBezTo>
                  <a:cubicBezTo>
                    <a:pt x="1633" y="2411"/>
                    <a:pt x="1633" y="2408"/>
                    <a:pt x="1633" y="2401"/>
                  </a:cubicBezTo>
                  <a:cubicBezTo>
                    <a:pt x="1689" y="2404"/>
                    <a:pt x="1745" y="2410"/>
                    <a:pt x="1802" y="2423"/>
                  </a:cubicBezTo>
                  <a:cubicBezTo>
                    <a:pt x="1824" y="2427"/>
                    <a:pt x="1847" y="2429"/>
                    <a:pt x="1871" y="2429"/>
                  </a:cubicBezTo>
                  <a:cubicBezTo>
                    <a:pt x="1967" y="2429"/>
                    <a:pt x="2051" y="2396"/>
                    <a:pt x="1915" y="2360"/>
                  </a:cubicBezTo>
                  <a:lnTo>
                    <a:pt x="1974" y="2360"/>
                  </a:lnTo>
                  <a:cubicBezTo>
                    <a:pt x="2031" y="2360"/>
                    <a:pt x="2031" y="2341"/>
                    <a:pt x="2031" y="2341"/>
                  </a:cubicBezTo>
                  <a:cubicBezTo>
                    <a:pt x="2031" y="2319"/>
                    <a:pt x="2087" y="2319"/>
                    <a:pt x="2143" y="2319"/>
                  </a:cubicBezTo>
                  <a:cubicBezTo>
                    <a:pt x="2143" y="2319"/>
                    <a:pt x="2143" y="2341"/>
                    <a:pt x="2143" y="2360"/>
                  </a:cubicBezTo>
                  <a:cubicBezTo>
                    <a:pt x="2109" y="2397"/>
                    <a:pt x="2133" y="2419"/>
                    <a:pt x="2171" y="2419"/>
                  </a:cubicBezTo>
                  <a:cubicBezTo>
                    <a:pt x="2198" y="2419"/>
                    <a:pt x="2232" y="2408"/>
                    <a:pt x="2256" y="2382"/>
                  </a:cubicBezTo>
                  <a:cubicBezTo>
                    <a:pt x="2256" y="2388"/>
                    <a:pt x="2256" y="2396"/>
                    <a:pt x="2256" y="2404"/>
                  </a:cubicBezTo>
                  <a:cubicBezTo>
                    <a:pt x="2256" y="2413"/>
                    <a:pt x="2270" y="2418"/>
                    <a:pt x="2299" y="2418"/>
                  </a:cubicBezTo>
                  <a:cubicBezTo>
                    <a:pt x="2327" y="2418"/>
                    <a:pt x="2369" y="2413"/>
                    <a:pt x="2426" y="2404"/>
                  </a:cubicBezTo>
                  <a:cubicBezTo>
                    <a:pt x="2482" y="2404"/>
                    <a:pt x="2538" y="2363"/>
                    <a:pt x="2541" y="2341"/>
                  </a:cubicBezTo>
                  <a:cubicBezTo>
                    <a:pt x="2541" y="2319"/>
                    <a:pt x="2598" y="2319"/>
                    <a:pt x="2598" y="2319"/>
                  </a:cubicBezTo>
                  <a:cubicBezTo>
                    <a:pt x="2654" y="2319"/>
                    <a:pt x="2654" y="2319"/>
                    <a:pt x="2654" y="2341"/>
                  </a:cubicBezTo>
                  <a:cubicBezTo>
                    <a:pt x="2654" y="2362"/>
                    <a:pt x="2682" y="2372"/>
                    <a:pt x="2718" y="2372"/>
                  </a:cubicBezTo>
                  <a:cubicBezTo>
                    <a:pt x="2753" y="2372"/>
                    <a:pt x="2795" y="2362"/>
                    <a:pt x="2823" y="2341"/>
                  </a:cubicBezTo>
                  <a:lnTo>
                    <a:pt x="2823" y="2363"/>
                  </a:lnTo>
                  <a:cubicBezTo>
                    <a:pt x="2823" y="2379"/>
                    <a:pt x="2852" y="2393"/>
                    <a:pt x="2970" y="2393"/>
                  </a:cubicBezTo>
                  <a:cubicBezTo>
                    <a:pt x="3018" y="2393"/>
                    <a:pt x="3081" y="2391"/>
                    <a:pt x="3162" y="2385"/>
                  </a:cubicBezTo>
                  <a:cubicBezTo>
                    <a:pt x="3391" y="2385"/>
                    <a:pt x="3560" y="2385"/>
                    <a:pt x="3560" y="2407"/>
                  </a:cubicBezTo>
                  <a:cubicBezTo>
                    <a:pt x="3560" y="2411"/>
                    <a:pt x="3568" y="2413"/>
                    <a:pt x="3581" y="2413"/>
                  </a:cubicBezTo>
                  <a:cubicBezTo>
                    <a:pt x="3639" y="2413"/>
                    <a:pt x="3807" y="2378"/>
                    <a:pt x="3902" y="2344"/>
                  </a:cubicBezTo>
                  <a:cubicBezTo>
                    <a:pt x="3902" y="2366"/>
                    <a:pt x="3958" y="2366"/>
                    <a:pt x="4071" y="2366"/>
                  </a:cubicBezTo>
                  <a:cubicBezTo>
                    <a:pt x="4240" y="2366"/>
                    <a:pt x="4240" y="2366"/>
                    <a:pt x="4240" y="2388"/>
                  </a:cubicBezTo>
                  <a:cubicBezTo>
                    <a:pt x="4212" y="2409"/>
                    <a:pt x="4198" y="2419"/>
                    <a:pt x="4205" y="2419"/>
                  </a:cubicBezTo>
                  <a:cubicBezTo>
                    <a:pt x="4212" y="2419"/>
                    <a:pt x="4240" y="2409"/>
                    <a:pt x="4296" y="2388"/>
                  </a:cubicBezTo>
                  <a:cubicBezTo>
                    <a:pt x="4319" y="2373"/>
                    <a:pt x="4358" y="2366"/>
                    <a:pt x="4398" y="2366"/>
                  </a:cubicBezTo>
                  <a:cubicBezTo>
                    <a:pt x="4461" y="2366"/>
                    <a:pt x="4524" y="2383"/>
                    <a:pt x="4522" y="2410"/>
                  </a:cubicBezTo>
                  <a:cubicBezTo>
                    <a:pt x="4522" y="2429"/>
                    <a:pt x="4578" y="2429"/>
                    <a:pt x="4694" y="2429"/>
                  </a:cubicBezTo>
                  <a:cubicBezTo>
                    <a:pt x="4751" y="2410"/>
                    <a:pt x="4864" y="2410"/>
                    <a:pt x="4976" y="2410"/>
                  </a:cubicBezTo>
                  <a:cubicBezTo>
                    <a:pt x="5149" y="2410"/>
                    <a:pt x="5149" y="2410"/>
                    <a:pt x="5149" y="2369"/>
                  </a:cubicBezTo>
                  <a:cubicBezTo>
                    <a:pt x="5149" y="2329"/>
                    <a:pt x="5205" y="2329"/>
                    <a:pt x="5318" y="2329"/>
                  </a:cubicBezTo>
                  <a:cubicBezTo>
                    <a:pt x="5374" y="2329"/>
                    <a:pt x="5434" y="2329"/>
                    <a:pt x="5431" y="2348"/>
                  </a:cubicBezTo>
                  <a:cubicBezTo>
                    <a:pt x="5468" y="2363"/>
                    <a:pt x="5506" y="2369"/>
                    <a:pt x="5544" y="2369"/>
                  </a:cubicBezTo>
                  <a:cubicBezTo>
                    <a:pt x="5603" y="2369"/>
                    <a:pt x="5660" y="2369"/>
                    <a:pt x="5660" y="2391"/>
                  </a:cubicBezTo>
                  <a:cubicBezTo>
                    <a:pt x="5713" y="2407"/>
                    <a:pt x="5769" y="2413"/>
                    <a:pt x="5829" y="2413"/>
                  </a:cubicBezTo>
                  <a:cubicBezTo>
                    <a:pt x="5942" y="2413"/>
                    <a:pt x="6054" y="2413"/>
                    <a:pt x="6054" y="2435"/>
                  </a:cubicBezTo>
                  <a:cubicBezTo>
                    <a:pt x="6111" y="2435"/>
                    <a:pt x="6111" y="2435"/>
                    <a:pt x="6111" y="2413"/>
                  </a:cubicBezTo>
                  <a:cubicBezTo>
                    <a:pt x="6111" y="2398"/>
                    <a:pt x="6137" y="2385"/>
                    <a:pt x="6228" y="2385"/>
                  </a:cubicBezTo>
                  <a:cubicBezTo>
                    <a:pt x="6269" y="2385"/>
                    <a:pt x="6324" y="2388"/>
                    <a:pt x="6396" y="2395"/>
                  </a:cubicBezTo>
                  <a:cubicBezTo>
                    <a:pt x="6509" y="2395"/>
                    <a:pt x="6678" y="2395"/>
                    <a:pt x="6678" y="2373"/>
                  </a:cubicBezTo>
                  <a:cubicBezTo>
                    <a:pt x="6734" y="2373"/>
                    <a:pt x="6734" y="2373"/>
                    <a:pt x="6734" y="2395"/>
                  </a:cubicBezTo>
                  <a:cubicBezTo>
                    <a:pt x="6734" y="2415"/>
                    <a:pt x="6763" y="2425"/>
                    <a:pt x="6805" y="2425"/>
                  </a:cubicBezTo>
                  <a:cubicBezTo>
                    <a:pt x="6848" y="2425"/>
                    <a:pt x="6905" y="2415"/>
                    <a:pt x="6963" y="2395"/>
                  </a:cubicBezTo>
                  <a:cubicBezTo>
                    <a:pt x="6963" y="2384"/>
                    <a:pt x="6976" y="2379"/>
                    <a:pt x="6996" y="2379"/>
                  </a:cubicBezTo>
                  <a:cubicBezTo>
                    <a:pt x="7018" y="2379"/>
                    <a:pt x="7047" y="2385"/>
                    <a:pt x="7076" y="2395"/>
                  </a:cubicBezTo>
                  <a:cubicBezTo>
                    <a:pt x="7114" y="2395"/>
                    <a:pt x="7151" y="2388"/>
                    <a:pt x="7189" y="2376"/>
                  </a:cubicBezTo>
                  <a:cubicBezTo>
                    <a:pt x="7217" y="2365"/>
                    <a:pt x="7231" y="2359"/>
                    <a:pt x="7252" y="2359"/>
                  </a:cubicBezTo>
                  <a:cubicBezTo>
                    <a:pt x="7274" y="2359"/>
                    <a:pt x="7302" y="2365"/>
                    <a:pt x="7358" y="2376"/>
                  </a:cubicBezTo>
                  <a:cubicBezTo>
                    <a:pt x="7358" y="2395"/>
                    <a:pt x="7415" y="2398"/>
                    <a:pt x="7474" y="2398"/>
                  </a:cubicBezTo>
                  <a:cubicBezTo>
                    <a:pt x="7528" y="2387"/>
                    <a:pt x="7701" y="2382"/>
                    <a:pt x="7871" y="2382"/>
                  </a:cubicBezTo>
                  <a:cubicBezTo>
                    <a:pt x="8055" y="2382"/>
                    <a:pt x="8238" y="2388"/>
                    <a:pt x="8267" y="2398"/>
                  </a:cubicBezTo>
                  <a:cubicBezTo>
                    <a:pt x="8296" y="2385"/>
                    <a:pt x="8329" y="2378"/>
                    <a:pt x="8361" y="2378"/>
                  </a:cubicBezTo>
                  <a:cubicBezTo>
                    <a:pt x="8367" y="2378"/>
                    <a:pt x="8373" y="2378"/>
                    <a:pt x="8380" y="2379"/>
                  </a:cubicBezTo>
                  <a:cubicBezTo>
                    <a:pt x="8401" y="2394"/>
                    <a:pt x="8422" y="2401"/>
                    <a:pt x="8440" y="2401"/>
                  </a:cubicBezTo>
                  <a:cubicBezTo>
                    <a:pt x="8470" y="2401"/>
                    <a:pt x="8493" y="2382"/>
                    <a:pt x="8493" y="2357"/>
                  </a:cubicBezTo>
                  <a:lnTo>
                    <a:pt x="8380" y="2357"/>
                  </a:lnTo>
                  <a:cubicBezTo>
                    <a:pt x="8381" y="2339"/>
                    <a:pt x="8416" y="2329"/>
                    <a:pt x="8453" y="2329"/>
                  </a:cubicBezTo>
                  <a:cubicBezTo>
                    <a:pt x="8500" y="2329"/>
                    <a:pt x="8551" y="2344"/>
                    <a:pt x="8549" y="2379"/>
                  </a:cubicBezTo>
                  <a:cubicBezTo>
                    <a:pt x="8577" y="2399"/>
                    <a:pt x="8591" y="2409"/>
                    <a:pt x="8606" y="2409"/>
                  </a:cubicBezTo>
                  <a:cubicBezTo>
                    <a:pt x="8620" y="2409"/>
                    <a:pt x="8635" y="2399"/>
                    <a:pt x="8665" y="2379"/>
                  </a:cubicBezTo>
                  <a:cubicBezTo>
                    <a:pt x="8688" y="2359"/>
                    <a:pt x="8718" y="2348"/>
                    <a:pt x="8748" y="2348"/>
                  </a:cubicBezTo>
                  <a:cubicBezTo>
                    <a:pt x="8779" y="2348"/>
                    <a:pt x="8809" y="2359"/>
                    <a:pt x="8834" y="2379"/>
                  </a:cubicBezTo>
                  <a:cubicBezTo>
                    <a:pt x="8834" y="2401"/>
                    <a:pt x="8834" y="2412"/>
                    <a:pt x="8841" y="2412"/>
                  </a:cubicBezTo>
                  <a:cubicBezTo>
                    <a:pt x="8848" y="2412"/>
                    <a:pt x="8862" y="2401"/>
                    <a:pt x="8891" y="2379"/>
                  </a:cubicBezTo>
                  <a:cubicBezTo>
                    <a:pt x="8956" y="2333"/>
                    <a:pt x="9037" y="2306"/>
                    <a:pt x="9096" y="2306"/>
                  </a:cubicBezTo>
                  <a:cubicBezTo>
                    <a:pt x="9143" y="2306"/>
                    <a:pt x="9176" y="2323"/>
                    <a:pt x="9176" y="2360"/>
                  </a:cubicBezTo>
                  <a:cubicBezTo>
                    <a:pt x="9173" y="2401"/>
                    <a:pt x="9229" y="2423"/>
                    <a:pt x="9285" y="2423"/>
                  </a:cubicBezTo>
                  <a:cubicBezTo>
                    <a:pt x="9342" y="2423"/>
                    <a:pt x="9345" y="2401"/>
                    <a:pt x="9345" y="2382"/>
                  </a:cubicBezTo>
                  <a:cubicBezTo>
                    <a:pt x="9317" y="2360"/>
                    <a:pt x="9317" y="2349"/>
                    <a:pt x="9338" y="2349"/>
                  </a:cubicBezTo>
                  <a:cubicBezTo>
                    <a:pt x="9359" y="2349"/>
                    <a:pt x="9401" y="2360"/>
                    <a:pt x="9458" y="2382"/>
                  </a:cubicBezTo>
                  <a:cubicBezTo>
                    <a:pt x="9540" y="2416"/>
                    <a:pt x="9627" y="2432"/>
                    <a:pt x="9714" y="2432"/>
                  </a:cubicBezTo>
                  <a:cubicBezTo>
                    <a:pt x="9781" y="2432"/>
                    <a:pt x="9847" y="2423"/>
                    <a:pt x="9912" y="2404"/>
                  </a:cubicBezTo>
                  <a:cubicBezTo>
                    <a:pt x="10025" y="2384"/>
                    <a:pt x="10124" y="2373"/>
                    <a:pt x="10173" y="2373"/>
                  </a:cubicBezTo>
                  <a:cubicBezTo>
                    <a:pt x="10222" y="2373"/>
                    <a:pt x="10222" y="2384"/>
                    <a:pt x="10138" y="2404"/>
                  </a:cubicBezTo>
                  <a:cubicBezTo>
                    <a:pt x="10069" y="2428"/>
                    <a:pt x="10041" y="2438"/>
                    <a:pt x="10054" y="2438"/>
                  </a:cubicBezTo>
                  <a:cubicBezTo>
                    <a:pt x="10063" y="2438"/>
                    <a:pt x="10091" y="2433"/>
                    <a:pt x="10138" y="2426"/>
                  </a:cubicBezTo>
                  <a:lnTo>
                    <a:pt x="10420" y="2426"/>
                  </a:lnTo>
                  <a:cubicBezTo>
                    <a:pt x="10476" y="2426"/>
                    <a:pt x="10536" y="2404"/>
                    <a:pt x="10536" y="2385"/>
                  </a:cubicBezTo>
                  <a:cubicBezTo>
                    <a:pt x="10586" y="2415"/>
                    <a:pt x="10643" y="2430"/>
                    <a:pt x="10700" y="2430"/>
                  </a:cubicBezTo>
                  <a:cubicBezTo>
                    <a:pt x="10740" y="2430"/>
                    <a:pt x="10780" y="2423"/>
                    <a:pt x="10818" y="2407"/>
                  </a:cubicBezTo>
                  <a:lnTo>
                    <a:pt x="10931" y="2407"/>
                  </a:lnTo>
                  <a:cubicBezTo>
                    <a:pt x="10936" y="2407"/>
                    <a:pt x="10941" y="2408"/>
                    <a:pt x="10946" y="2408"/>
                  </a:cubicBezTo>
                  <a:cubicBezTo>
                    <a:pt x="10981" y="2408"/>
                    <a:pt x="11014" y="2399"/>
                    <a:pt x="11047" y="2385"/>
                  </a:cubicBezTo>
                  <a:cubicBezTo>
                    <a:pt x="11063" y="2379"/>
                    <a:pt x="11080" y="2376"/>
                    <a:pt x="11096" y="2376"/>
                  </a:cubicBezTo>
                  <a:cubicBezTo>
                    <a:pt x="11136" y="2376"/>
                    <a:pt x="11176" y="2392"/>
                    <a:pt x="11216" y="2407"/>
                  </a:cubicBezTo>
                  <a:cubicBezTo>
                    <a:pt x="11256" y="2423"/>
                    <a:pt x="11296" y="2437"/>
                    <a:pt x="11316" y="2437"/>
                  </a:cubicBezTo>
                  <a:cubicBezTo>
                    <a:pt x="11324" y="2437"/>
                    <a:pt x="11329" y="2434"/>
                    <a:pt x="11329" y="2429"/>
                  </a:cubicBezTo>
                  <a:cubicBezTo>
                    <a:pt x="11329" y="2407"/>
                    <a:pt x="11441" y="2385"/>
                    <a:pt x="11498" y="2366"/>
                  </a:cubicBezTo>
                  <a:cubicBezTo>
                    <a:pt x="11515" y="2360"/>
                    <a:pt x="11532" y="2357"/>
                    <a:pt x="11547" y="2357"/>
                  </a:cubicBezTo>
                  <a:cubicBezTo>
                    <a:pt x="11581" y="2357"/>
                    <a:pt x="11596" y="2373"/>
                    <a:pt x="11554" y="2388"/>
                  </a:cubicBezTo>
                  <a:cubicBezTo>
                    <a:pt x="11554" y="2407"/>
                    <a:pt x="11554" y="2407"/>
                    <a:pt x="11667" y="2429"/>
                  </a:cubicBezTo>
                  <a:cubicBezTo>
                    <a:pt x="11724" y="2429"/>
                    <a:pt x="11839" y="2429"/>
                    <a:pt x="11839" y="2407"/>
                  </a:cubicBezTo>
                  <a:cubicBezTo>
                    <a:pt x="11839" y="2398"/>
                    <a:pt x="11918" y="2393"/>
                    <a:pt x="12005" y="2393"/>
                  </a:cubicBezTo>
                  <a:cubicBezTo>
                    <a:pt x="12100" y="2393"/>
                    <a:pt x="12205" y="2399"/>
                    <a:pt x="12234" y="2410"/>
                  </a:cubicBezTo>
                  <a:lnTo>
                    <a:pt x="12350" y="2410"/>
                  </a:lnTo>
                  <a:cubicBezTo>
                    <a:pt x="12407" y="2410"/>
                    <a:pt x="12463" y="2388"/>
                    <a:pt x="12520" y="2388"/>
                  </a:cubicBezTo>
                  <a:cubicBezTo>
                    <a:pt x="12557" y="2388"/>
                    <a:pt x="12598" y="2382"/>
                    <a:pt x="12632" y="2369"/>
                  </a:cubicBezTo>
                  <a:cubicBezTo>
                    <a:pt x="12689" y="2369"/>
                    <a:pt x="12748" y="2369"/>
                    <a:pt x="12745" y="2391"/>
                  </a:cubicBezTo>
                  <a:cubicBezTo>
                    <a:pt x="12775" y="2369"/>
                    <a:pt x="12790" y="2359"/>
                    <a:pt x="12804" y="2359"/>
                  </a:cubicBezTo>
                  <a:cubicBezTo>
                    <a:pt x="12819" y="2359"/>
                    <a:pt x="12833" y="2369"/>
                    <a:pt x="12861" y="2391"/>
                  </a:cubicBezTo>
                  <a:cubicBezTo>
                    <a:pt x="12860" y="2412"/>
                    <a:pt x="12859" y="2422"/>
                    <a:pt x="12866" y="2422"/>
                  </a:cubicBezTo>
                  <a:cubicBezTo>
                    <a:pt x="12873" y="2422"/>
                    <a:pt x="12888" y="2412"/>
                    <a:pt x="12917" y="2391"/>
                  </a:cubicBezTo>
                  <a:cubicBezTo>
                    <a:pt x="12935" y="2380"/>
                    <a:pt x="12954" y="2375"/>
                    <a:pt x="12974" y="2375"/>
                  </a:cubicBezTo>
                  <a:cubicBezTo>
                    <a:pt x="12993" y="2375"/>
                    <a:pt x="13013" y="2380"/>
                    <a:pt x="13030" y="2391"/>
                  </a:cubicBezTo>
                  <a:cubicBezTo>
                    <a:pt x="13030" y="2401"/>
                    <a:pt x="13044" y="2406"/>
                    <a:pt x="13059" y="2406"/>
                  </a:cubicBezTo>
                  <a:cubicBezTo>
                    <a:pt x="13073" y="2406"/>
                    <a:pt x="13087" y="2401"/>
                    <a:pt x="13087" y="2391"/>
                  </a:cubicBezTo>
                  <a:cubicBezTo>
                    <a:pt x="13122" y="2366"/>
                    <a:pt x="13203" y="2348"/>
                    <a:pt x="13257" y="2348"/>
                  </a:cubicBezTo>
                  <a:cubicBezTo>
                    <a:pt x="13290" y="2348"/>
                    <a:pt x="13314" y="2354"/>
                    <a:pt x="13312" y="2369"/>
                  </a:cubicBezTo>
                  <a:cubicBezTo>
                    <a:pt x="13353" y="2369"/>
                    <a:pt x="13391" y="2363"/>
                    <a:pt x="13428" y="2351"/>
                  </a:cubicBezTo>
                  <a:cubicBezTo>
                    <a:pt x="13457" y="2330"/>
                    <a:pt x="13471" y="2320"/>
                    <a:pt x="13478" y="2320"/>
                  </a:cubicBezTo>
                  <a:cubicBezTo>
                    <a:pt x="13485" y="2320"/>
                    <a:pt x="13485" y="2330"/>
                    <a:pt x="13485" y="2351"/>
                  </a:cubicBezTo>
                  <a:cubicBezTo>
                    <a:pt x="13508" y="2371"/>
                    <a:pt x="13538" y="2381"/>
                    <a:pt x="13568" y="2381"/>
                  </a:cubicBezTo>
                  <a:cubicBezTo>
                    <a:pt x="13598" y="2381"/>
                    <a:pt x="13629" y="2371"/>
                    <a:pt x="13654" y="2351"/>
                  </a:cubicBezTo>
                  <a:cubicBezTo>
                    <a:pt x="13673" y="2344"/>
                    <a:pt x="13692" y="2341"/>
                    <a:pt x="13712" y="2341"/>
                  </a:cubicBezTo>
                  <a:cubicBezTo>
                    <a:pt x="13731" y="2341"/>
                    <a:pt x="13750" y="2344"/>
                    <a:pt x="13767" y="2351"/>
                  </a:cubicBezTo>
                  <a:cubicBezTo>
                    <a:pt x="13832" y="2363"/>
                    <a:pt x="13973" y="2376"/>
                    <a:pt x="14070" y="2376"/>
                  </a:cubicBezTo>
                  <a:cubicBezTo>
                    <a:pt x="14141" y="2376"/>
                    <a:pt x="14189" y="2369"/>
                    <a:pt x="14165" y="2351"/>
                  </a:cubicBezTo>
                  <a:lnTo>
                    <a:pt x="14278" y="2351"/>
                  </a:lnTo>
                  <a:cubicBezTo>
                    <a:pt x="14336" y="2362"/>
                    <a:pt x="14380" y="2368"/>
                    <a:pt x="14416" y="2368"/>
                  </a:cubicBezTo>
                  <a:cubicBezTo>
                    <a:pt x="14450" y="2368"/>
                    <a:pt x="14478" y="2363"/>
                    <a:pt x="14506" y="2354"/>
                  </a:cubicBezTo>
                  <a:lnTo>
                    <a:pt x="14563" y="2332"/>
                  </a:lnTo>
                  <a:cubicBezTo>
                    <a:pt x="14563" y="2354"/>
                    <a:pt x="14619" y="2373"/>
                    <a:pt x="14676" y="2373"/>
                  </a:cubicBezTo>
                  <a:cubicBezTo>
                    <a:pt x="14688" y="2373"/>
                    <a:pt x="14697" y="2374"/>
                    <a:pt x="14705" y="2374"/>
                  </a:cubicBezTo>
                  <a:cubicBezTo>
                    <a:pt x="14732" y="2374"/>
                    <a:pt x="14732" y="2369"/>
                    <a:pt x="14732" y="2354"/>
                  </a:cubicBezTo>
                  <a:cubicBezTo>
                    <a:pt x="14676" y="2332"/>
                    <a:pt x="14732" y="2332"/>
                    <a:pt x="14788" y="2332"/>
                  </a:cubicBezTo>
                  <a:cubicBezTo>
                    <a:pt x="14845" y="2332"/>
                    <a:pt x="14901" y="2354"/>
                    <a:pt x="14901" y="2376"/>
                  </a:cubicBezTo>
                  <a:lnTo>
                    <a:pt x="14958" y="2376"/>
                  </a:lnTo>
                  <a:cubicBezTo>
                    <a:pt x="14958" y="2350"/>
                    <a:pt x="14978" y="2339"/>
                    <a:pt x="14994" y="2339"/>
                  </a:cubicBezTo>
                  <a:cubicBezTo>
                    <a:pt x="15006" y="2339"/>
                    <a:pt x="15015" y="2345"/>
                    <a:pt x="15014" y="2354"/>
                  </a:cubicBezTo>
                  <a:cubicBezTo>
                    <a:pt x="15061" y="2370"/>
                    <a:pt x="15109" y="2377"/>
                    <a:pt x="15158" y="2377"/>
                  </a:cubicBezTo>
                  <a:cubicBezTo>
                    <a:pt x="15167" y="2377"/>
                    <a:pt x="15177" y="2376"/>
                    <a:pt x="15186" y="2376"/>
                  </a:cubicBezTo>
                  <a:lnTo>
                    <a:pt x="15186" y="2376"/>
                  </a:lnTo>
                  <a:lnTo>
                    <a:pt x="15183" y="2398"/>
                  </a:lnTo>
                  <a:cubicBezTo>
                    <a:pt x="15199" y="2403"/>
                    <a:pt x="15211" y="2405"/>
                    <a:pt x="15219" y="2405"/>
                  </a:cubicBezTo>
                  <a:cubicBezTo>
                    <a:pt x="15240" y="2405"/>
                    <a:pt x="15241" y="2391"/>
                    <a:pt x="15243" y="2376"/>
                  </a:cubicBezTo>
                  <a:lnTo>
                    <a:pt x="15356" y="2376"/>
                  </a:lnTo>
                  <a:cubicBezTo>
                    <a:pt x="15412" y="2376"/>
                    <a:pt x="15468" y="2376"/>
                    <a:pt x="15412" y="2354"/>
                  </a:cubicBezTo>
                  <a:cubicBezTo>
                    <a:pt x="15412" y="2335"/>
                    <a:pt x="15412" y="2313"/>
                    <a:pt x="15468" y="2313"/>
                  </a:cubicBezTo>
                  <a:cubicBezTo>
                    <a:pt x="15469" y="2306"/>
                    <a:pt x="15476" y="2303"/>
                    <a:pt x="15483" y="2303"/>
                  </a:cubicBezTo>
                  <a:cubicBezTo>
                    <a:pt x="15496" y="2303"/>
                    <a:pt x="15508" y="2313"/>
                    <a:pt x="15468" y="2313"/>
                  </a:cubicBezTo>
                  <a:cubicBezTo>
                    <a:pt x="15468" y="2335"/>
                    <a:pt x="15468" y="2354"/>
                    <a:pt x="15525" y="2357"/>
                  </a:cubicBezTo>
                  <a:cubicBezTo>
                    <a:pt x="15581" y="2357"/>
                    <a:pt x="15581" y="2376"/>
                    <a:pt x="15581" y="2376"/>
                  </a:cubicBezTo>
                  <a:cubicBezTo>
                    <a:pt x="15557" y="2393"/>
                    <a:pt x="15585" y="2400"/>
                    <a:pt x="15629" y="2400"/>
                  </a:cubicBezTo>
                  <a:cubicBezTo>
                    <a:pt x="15688" y="2400"/>
                    <a:pt x="15776" y="2388"/>
                    <a:pt x="15810" y="2376"/>
                  </a:cubicBezTo>
                  <a:cubicBezTo>
                    <a:pt x="15865" y="2356"/>
                    <a:pt x="15907" y="2346"/>
                    <a:pt x="15935" y="2346"/>
                  </a:cubicBezTo>
                  <a:cubicBezTo>
                    <a:pt x="15965" y="2346"/>
                    <a:pt x="15979" y="2357"/>
                    <a:pt x="15979" y="2379"/>
                  </a:cubicBezTo>
                  <a:cubicBezTo>
                    <a:pt x="15979" y="2390"/>
                    <a:pt x="15988" y="2395"/>
                    <a:pt x="16002" y="2395"/>
                  </a:cubicBezTo>
                  <a:cubicBezTo>
                    <a:pt x="16038" y="2395"/>
                    <a:pt x="16109" y="2361"/>
                    <a:pt x="16152" y="2316"/>
                  </a:cubicBezTo>
                  <a:lnTo>
                    <a:pt x="16208" y="2254"/>
                  </a:lnTo>
                  <a:lnTo>
                    <a:pt x="16208" y="2316"/>
                  </a:lnTo>
                  <a:cubicBezTo>
                    <a:pt x="16239" y="2365"/>
                    <a:pt x="16252" y="2386"/>
                    <a:pt x="16291" y="2386"/>
                  </a:cubicBezTo>
                  <a:cubicBezTo>
                    <a:pt x="16320" y="2386"/>
                    <a:pt x="16361" y="2375"/>
                    <a:pt x="16434" y="2357"/>
                  </a:cubicBezTo>
                  <a:cubicBezTo>
                    <a:pt x="16490" y="2348"/>
                    <a:pt x="16518" y="2343"/>
                    <a:pt x="16532" y="2343"/>
                  </a:cubicBezTo>
                  <a:cubicBezTo>
                    <a:pt x="16546" y="2343"/>
                    <a:pt x="16546" y="2348"/>
                    <a:pt x="16546" y="2357"/>
                  </a:cubicBezTo>
                  <a:cubicBezTo>
                    <a:pt x="16546" y="2379"/>
                    <a:pt x="16603" y="2379"/>
                    <a:pt x="16772" y="2379"/>
                  </a:cubicBezTo>
                  <a:cubicBezTo>
                    <a:pt x="16941" y="2379"/>
                    <a:pt x="17001" y="2379"/>
                    <a:pt x="17001" y="2360"/>
                  </a:cubicBezTo>
                  <a:lnTo>
                    <a:pt x="17114" y="2360"/>
                  </a:lnTo>
                  <a:cubicBezTo>
                    <a:pt x="17135" y="2376"/>
                    <a:pt x="17165" y="2383"/>
                    <a:pt x="17191" y="2383"/>
                  </a:cubicBezTo>
                  <a:cubicBezTo>
                    <a:pt x="17232" y="2383"/>
                    <a:pt x="17261" y="2365"/>
                    <a:pt x="17226" y="2338"/>
                  </a:cubicBezTo>
                  <a:lnTo>
                    <a:pt x="17339" y="2338"/>
                  </a:lnTo>
                  <a:lnTo>
                    <a:pt x="17339" y="2360"/>
                  </a:lnTo>
                  <a:cubicBezTo>
                    <a:pt x="17339" y="2382"/>
                    <a:pt x="17452" y="2382"/>
                    <a:pt x="17907" y="2382"/>
                  </a:cubicBezTo>
                  <a:cubicBezTo>
                    <a:pt x="18014" y="2383"/>
                    <a:pt x="18102" y="2383"/>
                    <a:pt x="18173" y="2383"/>
                  </a:cubicBezTo>
                  <a:cubicBezTo>
                    <a:pt x="18439" y="2383"/>
                    <a:pt x="18474" y="2376"/>
                    <a:pt x="18474" y="2341"/>
                  </a:cubicBezTo>
                  <a:cubicBezTo>
                    <a:pt x="18503" y="2321"/>
                    <a:pt x="18531" y="2311"/>
                    <a:pt x="18553" y="2311"/>
                  </a:cubicBezTo>
                  <a:cubicBezTo>
                    <a:pt x="18575" y="2311"/>
                    <a:pt x="18590" y="2322"/>
                    <a:pt x="18590" y="2344"/>
                  </a:cubicBezTo>
                  <a:cubicBezTo>
                    <a:pt x="18587" y="2358"/>
                    <a:pt x="18615" y="2372"/>
                    <a:pt x="18632" y="2372"/>
                  </a:cubicBezTo>
                  <a:cubicBezTo>
                    <a:pt x="18640" y="2372"/>
                    <a:pt x="18645" y="2370"/>
                    <a:pt x="18646" y="2363"/>
                  </a:cubicBezTo>
                  <a:cubicBezTo>
                    <a:pt x="18703" y="2363"/>
                    <a:pt x="18759" y="2369"/>
                    <a:pt x="18815" y="2385"/>
                  </a:cubicBezTo>
                  <a:cubicBezTo>
                    <a:pt x="18887" y="2404"/>
                    <a:pt x="18938" y="2410"/>
                    <a:pt x="18974" y="2410"/>
                  </a:cubicBezTo>
                  <a:cubicBezTo>
                    <a:pt x="19022" y="2410"/>
                    <a:pt x="19041" y="2398"/>
                    <a:pt x="19041" y="2385"/>
                  </a:cubicBezTo>
                  <a:cubicBezTo>
                    <a:pt x="19018" y="2368"/>
                    <a:pt x="19014" y="2362"/>
                    <a:pt x="19021" y="2362"/>
                  </a:cubicBezTo>
                  <a:cubicBezTo>
                    <a:pt x="19031" y="2362"/>
                    <a:pt x="19064" y="2374"/>
                    <a:pt x="19097" y="2385"/>
                  </a:cubicBezTo>
                  <a:cubicBezTo>
                    <a:pt x="19137" y="2401"/>
                    <a:pt x="19177" y="2416"/>
                    <a:pt x="19197" y="2416"/>
                  </a:cubicBezTo>
                  <a:cubicBezTo>
                    <a:pt x="19205" y="2416"/>
                    <a:pt x="19210" y="2414"/>
                    <a:pt x="19210" y="2407"/>
                  </a:cubicBezTo>
                  <a:cubicBezTo>
                    <a:pt x="19242" y="2395"/>
                    <a:pt x="19367" y="2383"/>
                    <a:pt x="19469" y="2383"/>
                  </a:cubicBezTo>
                  <a:cubicBezTo>
                    <a:pt x="19545" y="2383"/>
                    <a:pt x="19608" y="2390"/>
                    <a:pt x="19608" y="2407"/>
                  </a:cubicBezTo>
                  <a:lnTo>
                    <a:pt x="19721" y="2407"/>
                  </a:lnTo>
                  <a:cubicBezTo>
                    <a:pt x="19721" y="2388"/>
                    <a:pt x="19834" y="2388"/>
                    <a:pt x="19950" y="2388"/>
                  </a:cubicBezTo>
                  <a:cubicBezTo>
                    <a:pt x="20063" y="2388"/>
                    <a:pt x="20119" y="2388"/>
                    <a:pt x="20119" y="2410"/>
                  </a:cubicBezTo>
                  <a:cubicBezTo>
                    <a:pt x="20089" y="2420"/>
                    <a:pt x="20089" y="2424"/>
                    <a:pt x="20111" y="2424"/>
                  </a:cubicBezTo>
                  <a:cubicBezTo>
                    <a:pt x="20132" y="2424"/>
                    <a:pt x="20175" y="2420"/>
                    <a:pt x="20232" y="2410"/>
                  </a:cubicBezTo>
                  <a:cubicBezTo>
                    <a:pt x="20288" y="2410"/>
                    <a:pt x="20345" y="2369"/>
                    <a:pt x="20401" y="2369"/>
                  </a:cubicBezTo>
                  <a:cubicBezTo>
                    <a:pt x="20404" y="2349"/>
                    <a:pt x="20454" y="2328"/>
                    <a:pt x="20506" y="2328"/>
                  </a:cubicBezTo>
                  <a:cubicBezTo>
                    <a:pt x="20510" y="2328"/>
                    <a:pt x="20513" y="2329"/>
                    <a:pt x="20517" y="2329"/>
                  </a:cubicBezTo>
                  <a:lnTo>
                    <a:pt x="20517" y="2348"/>
                  </a:lnTo>
                  <a:cubicBezTo>
                    <a:pt x="20517" y="2369"/>
                    <a:pt x="20517" y="2391"/>
                    <a:pt x="20517" y="2391"/>
                  </a:cubicBezTo>
                  <a:cubicBezTo>
                    <a:pt x="20573" y="2391"/>
                    <a:pt x="20630" y="2391"/>
                    <a:pt x="20630" y="2369"/>
                  </a:cubicBezTo>
                  <a:cubicBezTo>
                    <a:pt x="20686" y="2391"/>
                    <a:pt x="20743" y="2391"/>
                    <a:pt x="20855" y="2391"/>
                  </a:cubicBezTo>
                  <a:cubicBezTo>
                    <a:pt x="20968" y="2391"/>
                    <a:pt x="21081" y="2391"/>
                    <a:pt x="21141" y="2369"/>
                  </a:cubicBezTo>
                  <a:cubicBezTo>
                    <a:pt x="21169" y="2392"/>
                    <a:pt x="21271" y="2403"/>
                    <a:pt x="21372" y="2403"/>
                  </a:cubicBezTo>
                  <a:cubicBezTo>
                    <a:pt x="21469" y="2403"/>
                    <a:pt x="21564" y="2393"/>
                    <a:pt x="21592" y="2373"/>
                  </a:cubicBezTo>
                  <a:cubicBezTo>
                    <a:pt x="21593" y="2362"/>
                    <a:pt x="21608" y="2356"/>
                    <a:pt x="21630" y="2356"/>
                  </a:cubicBezTo>
                  <a:cubicBezTo>
                    <a:pt x="21651" y="2356"/>
                    <a:pt x="21680" y="2362"/>
                    <a:pt x="21708" y="2373"/>
                  </a:cubicBezTo>
                  <a:cubicBezTo>
                    <a:pt x="21725" y="2384"/>
                    <a:pt x="21745" y="2389"/>
                    <a:pt x="21764" y="2389"/>
                  </a:cubicBezTo>
                  <a:cubicBezTo>
                    <a:pt x="21784" y="2389"/>
                    <a:pt x="21803" y="2384"/>
                    <a:pt x="21821" y="2373"/>
                  </a:cubicBezTo>
                  <a:cubicBezTo>
                    <a:pt x="21838" y="2366"/>
                    <a:pt x="21854" y="2364"/>
                    <a:pt x="21869" y="2364"/>
                  </a:cubicBezTo>
                  <a:cubicBezTo>
                    <a:pt x="21906" y="2364"/>
                    <a:pt x="21939" y="2379"/>
                    <a:pt x="21984" y="2395"/>
                  </a:cubicBezTo>
                  <a:cubicBezTo>
                    <a:pt x="22018" y="2417"/>
                    <a:pt x="22058" y="2428"/>
                    <a:pt x="22098" y="2428"/>
                  </a:cubicBezTo>
                  <a:cubicBezTo>
                    <a:pt x="22121" y="2428"/>
                    <a:pt x="22144" y="2424"/>
                    <a:pt x="22165" y="2416"/>
                  </a:cubicBezTo>
                  <a:lnTo>
                    <a:pt x="22228" y="2404"/>
                  </a:lnTo>
                  <a:cubicBezTo>
                    <a:pt x="22219" y="2335"/>
                    <a:pt x="22216" y="2263"/>
                    <a:pt x="22219" y="2191"/>
                  </a:cubicBezTo>
                  <a:cubicBezTo>
                    <a:pt x="22203" y="2103"/>
                    <a:pt x="22198" y="2056"/>
                    <a:pt x="22188" y="2056"/>
                  </a:cubicBezTo>
                  <a:cubicBezTo>
                    <a:pt x="22185" y="2056"/>
                    <a:pt x="22181" y="2062"/>
                    <a:pt x="22175" y="2075"/>
                  </a:cubicBezTo>
                  <a:cubicBezTo>
                    <a:pt x="22156" y="2072"/>
                    <a:pt x="22134" y="2028"/>
                    <a:pt x="22134" y="2025"/>
                  </a:cubicBezTo>
                  <a:cubicBezTo>
                    <a:pt x="22123" y="1958"/>
                    <a:pt x="22125" y="1930"/>
                    <a:pt x="22128" y="1930"/>
                  </a:cubicBezTo>
                  <a:lnTo>
                    <a:pt x="22128" y="1930"/>
                  </a:lnTo>
                  <a:cubicBezTo>
                    <a:pt x="22131" y="1930"/>
                    <a:pt x="22134" y="1945"/>
                    <a:pt x="22134" y="1968"/>
                  </a:cubicBezTo>
                  <a:cubicBezTo>
                    <a:pt x="22143" y="2016"/>
                    <a:pt x="22149" y="2033"/>
                    <a:pt x="22153" y="2033"/>
                  </a:cubicBezTo>
                  <a:cubicBezTo>
                    <a:pt x="22159" y="2033"/>
                    <a:pt x="22164" y="2001"/>
                    <a:pt x="22175" y="1968"/>
                  </a:cubicBezTo>
                  <a:cubicBezTo>
                    <a:pt x="22194" y="1893"/>
                    <a:pt x="22200" y="1818"/>
                    <a:pt x="22197" y="1743"/>
                  </a:cubicBezTo>
                  <a:cubicBezTo>
                    <a:pt x="22197" y="1686"/>
                    <a:pt x="22197" y="1570"/>
                    <a:pt x="22200" y="1514"/>
                  </a:cubicBezTo>
                  <a:cubicBezTo>
                    <a:pt x="22219" y="1345"/>
                    <a:pt x="22219" y="1288"/>
                    <a:pt x="22200" y="1288"/>
                  </a:cubicBezTo>
                  <a:lnTo>
                    <a:pt x="22178" y="1288"/>
                  </a:lnTo>
                  <a:cubicBezTo>
                    <a:pt x="22219" y="1232"/>
                    <a:pt x="22222" y="608"/>
                    <a:pt x="22181" y="552"/>
                  </a:cubicBezTo>
                  <a:lnTo>
                    <a:pt x="22200" y="552"/>
                  </a:lnTo>
                  <a:cubicBezTo>
                    <a:pt x="22222" y="552"/>
                    <a:pt x="22222" y="495"/>
                    <a:pt x="22222" y="383"/>
                  </a:cubicBezTo>
                  <a:lnTo>
                    <a:pt x="22203" y="47"/>
                  </a:lnTo>
                  <a:lnTo>
                    <a:pt x="22115" y="50"/>
                  </a:lnTo>
                  <a:lnTo>
                    <a:pt x="21852" y="54"/>
                  </a:lnTo>
                  <a:cubicBezTo>
                    <a:pt x="21780" y="54"/>
                    <a:pt x="21739" y="60"/>
                    <a:pt x="21739" y="69"/>
                  </a:cubicBezTo>
                  <a:cubicBezTo>
                    <a:pt x="21683" y="69"/>
                    <a:pt x="21683" y="69"/>
                    <a:pt x="21683" y="50"/>
                  </a:cubicBezTo>
                  <a:cubicBezTo>
                    <a:pt x="21739" y="29"/>
                    <a:pt x="21683" y="29"/>
                    <a:pt x="21626" y="29"/>
                  </a:cubicBezTo>
                  <a:cubicBezTo>
                    <a:pt x="21570" y="29"/>
                    <a:pt x="21570" y="47"/>
                    <a:pt x="21570" y="69"/>
                  </a:cubicBezTo>
                  <a:cubicBezTo>
                    <a:pt x="21568" y="80"/>
                    <a:pt x="21553" y="86"/>
                    <a:pt x="21525" y="86"/>
                  </a:cubicBezTo>
                  <a:cubicBezTo>
                    <a:pt x="21496" y="86"/>
                    <a:pt x="21454" y="80"/>
                    <a:pt x="21398" y="69"/>
                  </a:cubicBezTo>
                  <a:cubicBezTo>
                    <a:pt x="21322" y="58"/>
                    <a:pt x="21247" y="53"/>
                    <a:pt x="21172" y="53"/>
                  </a:cubicBezTo>
                  <a:cubicBezTo>
                    <a:pt x="21097" y="53"/>
                    <a:pt x="21022" y="58"/>
                    <a:pt x="20946" y="69"/>
                  </a:cubicBezTo>
                  <a:cubicBezTo>
                    <a:pt x="20887" y="69"/>
                    <a:pt x="20830" y="66"/>
                    <a:pt x="20830" y="47"/>
                  </a:cubicBezTo>
                  <a:cubicBezTo>
                    <a:pt x="20785" y="30"/>
                    <a:pt x="20737" y="21"/>
                    <a:pt x="20689" y="21"/>
                  </a:cubicBezTo>
                  <a:cubicBezTo>
                    <a:pt x="20642" y="21"/>
                    <a:pt x="20594" y="30"/>
                    <a:pt x="20548" y="47"/>
                  </a:cubicBezTo>
                  <a:cubicBezTo>
                    <a:pt x="20492" y="47"/>
                    <a:pt x="20492" y="47"/>
                    <a:pt x="20492" y="25"/>
                  </a:cubicBezTo>
                  <a:cubicBezTo>
                    <a:pt x="20459" y="13"/>
                    <a:pt x="20446" y="0"/>
                    <a:pt x="20429" y="0"/>
                  </a:cubicBezTo>
                  <a:close/>
                  <a:moveTo>
                    <a:pt x="946" y="2567"/>
                  </a:moveTo>
                  <a:cubicBezTo>
                    <a:pt x="946" y="2567"/>
                    <a:pt x="890" y="2589"/>
                    <a:pt x="890" y="2608"/>
                  </a:cubicBezTo>
                  <a:lnTo>
                    <a:pt x="946" y="2608"/>
                  </a:lnTo>
                  <a:cubicBezTo>
                    <a:pt x="1003" y="2608"/>
                    <a:pt x="1003" y="2589"/>
                    <a:pt x="1006" y="2567"/>
                  </a:cubicBezTo>
                  <a:close/>
                  <a:moveTo>
                    <a:pt x="13475" y="2727"/>
                  </a:moveTo>
                  <a:cubicBezTo>
                    <a:pt x="13475" y="2727"/>
                    <a:pt x="13419" y="2749"/>
                    <a:pt x="13419" y="2767"/>
                  </a:cubicBezTo>
                  <a:cubicBezTo>
                    <a:pt x="13419" y="2777"/>
                    <a:pt x="13429" y="2782"/>
                    <a:pt x="13445" y="2782"/>
                  </a:cubicBezTo>
                  <a:cubicBezTo>
                    <a:pt x="13467" y="2782"/>
                    <a:pt x="13499" y="2772"/>
                    <a:pt x="13532" y="2749"/>
                  </a:cubicBezTo>
                  <a:cubicBezTo>
                    <a:pt x="13532" y="2727"/>
                    <a:pt x="13532" y="2727"/>
                    <a:pt x="13475" y="27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52"/>
            <p:cNvSpPr/>
            <p:nvPr/>
          </p:nvSpPr>
          <p:spPr>
            <a:xfrm>
              <a:off x="4604275" y="2373425"/>
              <a:ext cx="819900" cy="477000"/>
            </a:xfrm>
            <a:custGeom>
              <a:avLst/>
              <a:gdLst/>
              <a:ahLst/>
              <a:cxnLst/>
              <a:rect l="l" t="t" r="r" b="b"/>
              <a:pathLst>
                <a:path w="32796" h="19080" extrusionOk="0">
                  <a:moveTo>
                    <a:pt x="6221" y="1"/>
                  </a:moveTo>
                  <a:cubicBezTo>
                    <a:pt x="5537" y="1"/>
                    <a:pt x="4942" y="458"/>
                    <a:pt x="4770" y="1116"/>
                  </a:cubicBezTo>
                  <a:lnTo>
                    <a:pt x="0" y="19079"/>
                  </a:lnTo>
                  <a:lnTo>
                    <a:pt x="27935" y="19079"/>
                  </a:lnTo>
                  <a:lnTo>
                    <a:pt x="32585" y="1561"/>
                  </a:lnTo>
                  <a:cubicBezTo>
                    <a:pt x="32795" y="772"/>
                    <a:pt x="32203" y="1"/>
                    <a:pt x="3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52"/>
            <p:cNvSpPr/>
            <p:nvPr/>
          </p:nvSpPr>
          <p:spPr>
            <a:xfrm>
              <a:off x="4341400" y="1780825"/>
              <a:ext cx="25025" cy="15375"/>
            </a:xfrm>
            <a:custGeom>
              <a:avLst/>
              <a:gdLst/>
              <a:ahLst/>
              <a:cxnLst/>
              <a:rect l="l" t="t" r="r" b="b"/>
              <a:pathLst>
                <a:path w="1001" h="615" extrusionOk="0">
                  <a:moveTo>
                    <a:pt x="303" y="0"/>
                  </a:moveTo>
                  <a:cubicBezTo>
                    <a:pt x="297" y="0"/>
                    <a:pt x="313" y="2"/>
                    <a:pt x="349" y="4"/>
                  </a:cubicBezTo>
                  <a:cubicBezTo>
                    <a:pt x="322" y="1"/>
                    <a:pt x="307" y="0"/>
                    <a:pt x="303" y="0"/>
                  </a:cubicBezTo>
                  <a:close/>
                  <a:moveTo>
                    <a:pt x="76" y="4"/>
                  </a:moveTo>
                  <a:lnTo>
                    <a:pt x="76" y="7"/>
                  </a:lnTo>
                  <a:cubicBezTo>
                    <a:pt x="89" y="10"/>
                    <a:pt x="105" y="10"/>
                    <a:pt x="117" y="10"/>
                  </a:cubicBezTo>
                  <a:lnTo>
                    <a:pt x="117" y="7"/>
                  </a:lnTo>
                  <a:lnTo>
                    <a:pt x="76" y="4"/>
                  </a:lnTo>
                  <a:close/>
                  <a:moveTo>
                    <a:pt x="430" y="22"/>
                  </a:moveTo>
                  <a:cubicBezTo>
                    <a:pt x="424" y="26"/>
                    <a:pt x="415" y="26"/>
                    <a:pt x="408" y="26"/>
                  </a:cubicBezTo>
                  <a:lnTo>
                    <a:pt x="390" y="22"/>
                  </a:lnTo>
                  <a:close/>
                  <a:moveTo>
                    <a:pt x="521" y="30"/>
                  </a:moveTo>
                  <a:cubicBezTo>
                    <a:pt x="519" y="30"/>
                    <a:pt x="517" y="31"/>
                    <a:pt x="515" y="32"/>
                  </a:cubicBezTo>
                  <a:lnTo>
                    <a:pt x="534" y="32"/>
                  </a:lnTo>
                  <a:cubicBezTo>
                    <a:pt x="530" y="32"/>
                    <a:pt x="525" y="30"/>
                    <a:pt x="521" y="30"/>
                  </a:cubicBezTo>
                  <a:close/>
                  <a:moveTo>
                    <a:pt x="387" y="32"/>
                  </a:moveTo>
                  <a:cubicBezTo>
                    <a:pt x="427" y="32"/>
                    <a:pt x="427" y="32"/>
                    <a:pt x="427" y="35"/>
                  </a:cubicBezTo>
                  <a:lnTo>
                    <a:pt x="346" y="35"/>
                  </a:lnTo>
                  <a:cubicBezTo>
                    <a:pt x="346" y="35"/>
                    <a:pt x="365" y="32"/>
                    <a:pt x="387" y="32"/>
                  </a:cubicBezTo>
                  <a:close/>
                  <a:moveTo>
                    <a:pt x="522" y="39"/>
                  </a:moveTo>
                  <a:cubicBezTo>
                    <a:pt x="518" y="39"/>
                    <a:pt x="515" y="40"/>
                    <a:pt x="512" y="41"/>
                  </a:cubicBezTo>
                  <a:lnTo>
                    <a:pt x="534" y="41"/>
                  </a:lnTo>
                  <a:cubicBezTo>
                    <a:pt x="529" y="40"/>
                    <a:pt x="525" y="39"/>
                    <a:pt x="522" y="39"/>
                  </a:cubicBezTo>
                  <a:close/>
                  <a:moveTo>
                    <a:pt x="361" y="98"/>
                  </a:moveTo>
                  <a:cubicBezTo>
                    <a:pt x="346" y="98"/>
                    <a:pt x="333" y="101"/>
                    <a:pt x="318" y="101"/>
                  </a:cubicBezTo>
                  <a:lnTo>
                    <a:pt x="318" y="98"/>
                  </a:lnTo>
                  <a:close/>
                  <a:moveTo>
                    <a:pt x="325" y="106"/>
                  </a:moveTo>
                  <a:cubicBezTo>
                    <a:pt x="320" y="106"/>
                    <a:pt x="310" y="107"/>
                    <a:pt x="299" y="107"/>
                  </a:cubicBezTo>
                  <a:cubicBezTo>
                    <a:pt x="277" y="110"/>
                    <a:pt x="277" y="113"/>
                    <a:pt x="277" y="116"/>
                  </a:cubicBezTo>
                  <a:cubicBezTo>
                    <a:pt x="286" y="116"/>
                    <a:pt x="293" y="116"/>
                    <a:pt x="299" y="113"/>
                  </a:cubicBezTo>
                  <a:cubicBezTo>
                    <a:pt x="321" y="110"/>
                    <a:pt x="321" y="110"/>
                    <a:pt x="321" y="110"/>
                  </a:cubicBezTo>
                  <a:cubicBezTo>
                    <a:pt x="330" y="107"/>
                    <a:pt x="330" y="106"/>
                    <a:pt x="325" y="106"/>
                  </a:cubicBezTo>
                  <a:close/>
                  <a:moveTo>
                    <a:pt x="669" y="123"/>
                  </a:moveTo>
                  <a:cubicBezTo>
                    <a:pt x="669" y="123"/>
                    <a:pt x="668" y="123"/>
                    <a:pt x="650" y="132"/>
                  </a:cubicBezTo>
                  <a:cubicBezTo>
                    <a:pt x="656" y="132"/>
                    <a:pt x="662" y="129"/>
                    <a:pt x="669" y="123"/>
                  </a:cubicBezTo>
                  <a:close/>
                  <a:moveTo>
                    <a:pt x="462" y="125"/>
                  </a:moveTo>
                  <a:cubicBezTo>
                    <a:pt x="465" y="125"/>
                    <a:pt x="465" y="126"/>
                    <a:pt x="465" y="126"/>
                  </a:cubicBezTo>
                  <a:lnTo>
                    <a:pt x="443" y="132"/>
                  </a:lnTo>
                  <a:lnTo>
                    <a:pt x="424" y="135"/>
                  </a:lnTo>
                  <a:lnTo>
                    <a:pt x="443" y="129"/>
                  </a:lnTo>
                  <a:cubicBezTo>
                    <a:pt x="454" y="126"/>
                    <a:pt x="459" y="125"/>
                    <a:pt x="462" y="125"/>
                  </a:cubicBezTo>
                  <a:close/>
                  <a:moveTo>
                    <a:pt x="568" y="132"/>
                  </a:moveTo>
                  <a:lnTo>
                    <a:pt x="528" y="148"/>
                  </a:lnTo>
                  <a:cubicBezTo>
                    <a:pt x="540" y="145"/>
                    <a:pt x="537" y="145"/>
                    <a:pt x="550" y="142"/>
                  </a:cubicBezTo>
                  <a:lnTo>
                    <a:pt x="568" y="132"/>
                  </a:lnTo>
                  <a:close/>
                  <a:moveTo>
                    <a:pt x="431" y="138"/>
                  </a:moveTo>
                  <a:lnTo>
                    <a:pt x="431" y="138"/>
                  </a:lnTo>
                  <a:cubicBezTo>
                    <a:pt x="432" y="138"/>
                    <a:pt x="423" y="140"/>
                    <a:pt x="405" y="145"/>
                  </a:cubicBezTo>
                  <a:cubicBezTo>
                    <a:pt x="383" y="151"/>
                    <a:pt x="365" y="154"/>
                    <a:pt x="343" y="160"/>
                  </a:cubicBezTo>
                  <a:lnTo>
                    <a:pt x="343" y="157"/>
                  </a:lnTo>
                  <a:lnTo>
                    <a:pt x="383" y="148"/>
                  </a:lnTo>
                  <a:cubicBezTo>
                    <a:pt x="415" y="141"/>
                    <a:pt x="430" y="138"/>
                    <a:pt x="431" y="138"/>
                  </a:cubicBezTo>
                  <a:close/>
                  <a:moveTo>
                    <a:pt x="487" y="145"/>
                  </a:moveTo>
                  <a:cubicBezTo>
                    <a:pt x="482" y="146"/>
                    <a:pt x="476" y="148"/>
                    <a:pt x="468" y="151"/>
                  </a:cubicBezTo>
                  <a:lnTo>
                    <a:pt x="427" y="160"/>
                  </a:lnTo>
                  <a:cubicBezTo>
                    <a:pt x="427" y="160"/>
                    <a:pt x="446" y="154"/>
                    <a:pt x="487" y="145"/>
                  </a:cubicBezTo>
                  <a:close/>
                  <a:moveTo>
                    <a:pt x="374" y="162"/>
                  </a:moveTo>
                  <a:cubicBezTo>
                    <a:pt x="376" y="162"/>
                    <a:pt x="362" y="167"/>
                    <a:pt x="328" y="175"/>
                  </a:cubicBezTo>
                  <a:lnTo>
                    <a:pt x="328" y="175"/>
                  </a:lnTo>
                  <a:cubicBezTo>
                    <a:pt x="333" y="173"/>
                    <a:pt x="339" y="172"/>
                    <a:pt x="346" y="170"/>
                  </a:cubicBezTo>
                  <a:cubicBezTo>
                    <a:pt x="363" y="165"/>
                    <a:pt x="373" y="162"/>
                    <a:pt x="374" y="162"/>
                  </a:cubicBezTo>
                  <a:close/>
                  <a:moveTo>
                    <a:pt x="532" y="174"/>
                  </a:moveTo>
                  <a:lnTo>
                    <a:pt x="530" y="175"/>
                  </a:lnTo>
                  <a:lnTo>
                    <a:pt x="532" y="174"/>
                  </a:lnTo>
                  <a:close/>
                  <a:moveTo>
                    <a:pt x="530" y="175"/>
                  </a:moveTo>
                  <a:lnTo>
                    <a:pt x="530" y="175"/>
                  </a:lnTo>
                  <a:lnTo>
                    <a:pt x="530" y="175"/>
                  </a:lnTo>
                  <a:close/>
                  <a:moveTo>
                    <a:pt x="530" y="175"/>
                  </a:moveTo>
                  <a:lnTo>
                    <a:pt x="528" y="176"/>
                  </a:lnTo>
                  <a:lnTo>
                    <a:pt x="530" y="175"/>
                  </a:lnTo>
                  <a:close/>
                  <a:moveTo>
                    <a:pt x="528" y="176"/>
                  </a:moveTo>
                  <a:lnTo>
                    <a:pt x="528" y="176"/>
                  </a:lnTo>
                  <a:lnTo>
                    <a:pt x="528" y="176"/>
                  </a:lnTo>
                  <a:close/>
                  <a:moveTo>
                    <a:pt x="528" y="176"/>
                  </a:moveTo>
                  <a:lnTo>
                    <a:pt x="527" y="177"/>
                  </a:lnTo>
                  <a:lnTo>
                    <a:pt x="528" y="176"/>
                  </a:lnTo>
                  <a:close/>
                  <a:moveTo>
                    <a:pt x="527" y="177"/>
                  </a:moveTo>
                  <a:lnTo>
                    <a:pt x="527" y="177"/>
                  </a:lnTo>
                  <a:lnTo>
                    <a:pt x="527" y="177"/>
                  </a:lnTo>
                  <a:close/>
                  <a:moveTo>
                    <a:pt x="527" y="177"/>
                  </a:moveTo>
                  <a:lnTo>
                    <a:pt x="523" y="178"/>
                  </a:lnTo>
                  <a:lnTo>
                    <a:pt x="527" y="177"/>
                  </a:lnTo>
                  <a:close/>
                  <a:moveTo>
                    <a:pt x="523" y="178"/>
                  </a:moveTo>
                  <a:lnTo>
                    <a:pt x="515" y="182"/>
                  </a:lnTo>
                  <a:lnTo>
                    <a:pt x="515" y="182"/>
                  </a:lnTo>
                  <a:lnTo>
                    <a:pt x="523" y="178"/>
                  </a:lnTo>
                  <a:close/>
                  <a:moveTo>
                    <a:pt x="408" y="176"/>
                  </a:moveTo>
                  <a:cubicBezTo>
                    <a:pt x="390" y="182"/>
                    <a:pt x="368" y="189"/>
                    <a:pt x="368" y="189"/>
                  </a:cubicBezTo>
                  <a:lnTo>
                    <a:pt x="408" y="176"/>
                  </a:lnTo>
                  <a:close/>
                  <a:moveTo>
                    <a:pt x="480" y="180"/>
                  </a:moveTo>
                  <a:lnTo>
                    <a:pt x="480" y="180"/>
                  </a:lnTo>
                  <a:cubicBezTo>
                    <a:pt x="481" y="180"/>
                    <a:pt x="461" y="186"/>
                    <a:pt x="434" y="198"/>
                  </a:cubicBezTo>
                  <a:lnTo>
                    <a:pt x="434" y="195"/>
                  </a:lnTo>
                  <a:cubicBezTo>
                    <a:pt x="452" y="189"/>
                    <a:pt x="471" y="182"/>
                    <a:pt x="471" y="182"/>
                  </a:cubicBezTo>
                  <a:cubicBezTo>
                    <a:pt x="477" y="181"/>
                    <a:pt x="480" y="180"/>
                    <a:pt x="480" y="180"/>
                  </a:cubicBezTo>
                  <a:close/>
                  <a:moveTo>
                    <a:pt x="474" y="189"/>
                  </a:moveTo>
                  <a:lnTo>
                    <a:pt x="474" y="192"/>
                  </a:lnTo>
                  <a:cubicBezTo>
                    <a:pt x="474" y="192"/>
                    <a:pt x="474" y="192"/>
                    <a:pt x="455" y="198"/>
                  </a:cubicBezTo>
                  <a:lnTo>
                    <a:pt x="474" y="189"/>
                  </a:lnTo>
                  <a:close/>
                  <a:moveTo>
                    <a:pt x="572" y="190"/>
                  </a:moveTo>
                  <a:lnTo>
                    <a:pt x="572" y="190"/>
                  </a:lnTo>
                  <a:cubicBezTo>
                    <a:pt x="568" y="192"/>
                    <a:pt x="565" y="195"/>
                    <a:pt x="562" y="198"/>
                  </a:cubicBezTo>
                  <a:cubicBezTo>
                    <a:pt x="551" y="204"/>
                    <a:pt x="546" y="205"/>
                    <a:pt x="544" y="205"/>
                  </a:cubicBezTo>
                  <a:cubicBezTo>
                    <a:pt x="543" y="205"/>
                    <a:pt x="543" y="204"/>
                    <a:pt x="543" y="204"/>
                  </a:cubicBezTo>
                  <a:lnTo>
                    <a:pt x="572" y="190"/>
                  </a:lnTo>
                  <a:close/>
                  <a:moveTo>
                    <a:pt x="352" y="220"/>
                  </a:moveTo>
                  <a:lnTo>
                    <a:pt x="333" y="226"/>
                  </a:lnTo>
                  <a:cubicBezTo>
                    <a:pt x="333" y="226"/>
                    <a:pt x="327" y="228"/>
                    <a:pt x="325" y="228"/>
                  </a:cubicBezTo>
                  <a:cubicBezTo>
                    <a:pt x="324" y="228"/>
                    <a:pt x="325" y="227"/>
                    <a:pt x="333" y="223"/>
                  </a:cubicBezTo>
                  <a:lnTo>
                    <a:pt x="333" y="226"/>
                  </a:lnTo>
                  <a:cubicBezTo>
                    <a:pt x="340" y="223"/>
                    <a:pt x="346" y="220"/>
                    <a:pt x="352" y="220"/>
                  </a:cubicBezTo>
                  <a:close/>
                  <a:moveTo>
                    <a:pt x="420" y="232"/>
                  </a:moveTo>
                  <a:cubicBezTo>
                    <a:pt x="421" y="232"/>
                    <a:pt x="421" y="232"/>
                    <a:pt x="421" y="232"/>
                  </a:cubicBezTo>
                  <a:cubicBezTo>
                    <a:pt x="421" y="232"/>
                    <a:pt x="421" y="232"/>
                    <a:pt x="402" y="242"/>
                  </a:cubicBezTo>
                  <a:lnTo>
                    <a:pt x="383" y="251"/>
                  </a:lnTo>
                  <a:lnTo>
                    <a:pt x="402" y="239"/>
                  </a:lnTo>
                  <a:cubicBezTo>
                    <a:pt x="414" y="233"/>
                    <a:pt x="418" y="232"/>
                    <a:pt x="420" y="232"/>
                  </a:cubicBezTo>
                  <a:close/>
                  <a:moveTo>
                    <a:pt x="616" y="238"/>
                  </a:moveTo>
                  <a:lnTo>
                    <a:pt x="616" y="238"/>
                  </a:lnTo>
                  <a:cubicBezTo>
                    <a:pt x="616" y="238"/>
                    <a:pt x="609" y="244"/>
                    <a:pt x="592" y="259"/>
                  </a:cubicBezTo>
                  <a:lnTo>
                    <a:pt x="592" y="259"/>
                  </a:lnTo>
                  <a:cubicBezTo>
                    <a:pt x="596" y="256"/>
                    <a:pt x="601" y="252"/>
                    <a:pt x="606" y="248"/>
                  </a:cubicBezTo>
                  <a:cubicBezTo>
                    <a:pt x="613" y="241"/>
                    <a:pt x="616" y="238"/>
                    <a:pt x="616" y="238"/>
                  </a:cubicBezTo>
                  <a:close/>
                  <a:moveTo>
                    <a:pt x="427" y="249"/>
                  </a:moveTo>
                  <a:cubicBezTo>
                    <a:pt x="427" y="249"/>
                    <a:pt x="427" y="250"/>
                    <a:pt x="427" y="251"/>
                  </a:cubicBezTo>
                  <a:lnTo>
                    <a:pt x="408" y="261"/>
                  </a:lnTo>
                  <a:cubicBezTo>
                    <a:pt x="421" y="252"/>
                    <a:pt x="425" y="249"/>
                    <a:pt x="427" y="249"/>
                  </a:cubicBezTo>
                  <a:close/>
                  <a:moveTo>
                    <a:pt x="480" y="241"/>
                  </a:moveTo>
                  <a:cubicBezTo>
                    <a:pt x="482" y="241"/>
                    <a:pt x="474" y="247"/>
                    <a:pt x="452" y="261"/>
                  </a:cubicBezTo>
                  <a:cubicBezTo>
                    <a:pt x="434" y="270"/>
                    <a:pt x="434" y="270"/>
                    <a:pt x="434" y="270"/>
                  </a:cubicBezTo>
                  <a:lnTo>
                    <a:pt x="468" y="248"/>
                  </a:lnTo>
                  <a:cubicBezTo>
                    <a:pt x="475" y="243"/>
                    <a:pt x="480" y="241"/>
                    <a:pt x="480" y="241"/>
                  </a:cubicBezTo>
                  <a:close/>
                  <a:moveTo>
                    <a:pt x="471" y="254"/>
                  </a:moveTo>
                  <a:lnTo>
                    <a:pt x="471" y="254"/>
                  </a:lnTo>
                  <a:cubicBezTo>
                    <a:pt x="455" y="267"/>
                    <a:pt x="437" y="276"/>
                    <a:pt x="437" y="276"/>
                  </a:cubicBezTo>
                  <a:lnTo>
                    <a:pt x="452" y="264"/>
                  </a:lnTo>
                  <a:lnTo>
                    <a:pt x="471" y="254"/>
                  </a:lnTo>
                  <a:close/>
                  <a:moveTo>
                    <a:pt x="349" y="273"/>
                  </a:moveTo>
                  <a:cubicBezTo>
                    <a:pt x="338" y="278"/>
                    <a:pt x="333" y="280"/>
                    <a:pt x="334" y="280"/>
                  </a:cubicBezTo>
                  <a:cubicBezTo>
                    <a:pt x="334" y="280"/>
                    <a:pt x="340" y="278"/>
                    <a:pt x="349" y="273"/>
                  </a:cubicBezTo>
                  <a:close/>
                  <a:moveTo>
                    <a:pt x="650" y="276"/>
                  </a:moveTo>
                  <a:cubicBezTo>
                    <a:pt x="644" y="284"/>
                    <a:pt x="640" y="288"/>
                    <a:pt x="639" y="288"/>
                  </a:cubicBezTo>
                  <a:cubicBezTo>
                    <a:pt x="639" y="288"/>
                    <a:pt x="642" y="284"/>
                    <a:pt x="650" y="276"/>
                  </a:cubicBezTo>
                  <a:close/>
                  <a:moveTo>
                    <a:pt x="612" y="261"/>
                  </a:moveTo>
                  <a:cubicBezTo>
                    <a:pt x="597" y="276"/>
                    <a:pt x="581" y="289"/>
                    <a:pt x="581" y="289"/>
                  </a:cubicBezTo>
                  <a:lnTo>
                    <a:pt x="612" y="261"/>
                  </a:lnTo>
                  <a:close/>
                  <a:moveTo>
                    <a:pt x="383" y="308"/>
                  </a:moveTo>
                  <a:lnTo>
                    <a:pt x="365" y="317"/>
                  </a:lnTo>
                  <a:cubicBezTo>
                    <a:pt x="358" y="321"/>
                    <a:pt x="356" y="323"/>
                    <a:pt x="357" y="323"/>
                  </a:cubicBezTo>
                  <a:cubicBezTo>
                    <a:pt x="358" y="323"/>
                    <a:pt x="371" y="316"/>
                    <a:pt x="383" y="308"/>
                  </a:cubicBezTo>
                  <a:close/>
                  <a:moveTo>
                    <a:pt x="743" y="301"/>
                  </a:moveTo>
                  <a:cubicBezTo>
                    <a:pt x="743" y="301"/>
                    <a:pt x="738" y="315"/>
                    <a:pt x="728" y="345"/>
                  </a:cubicBezTo>
                  <a:cubicBezTo>
                    <a:pt x="739" y="315"/>
                    <a:pt x="744" y="301"/>
                    <a:pt x="743" y="301"/>
                  </a:cubicBezTo>
                  <a:close/>
                  <a:moveTo>
                    <a:pt x="791" y="330"/>
                  </a:moveTo>
                  <a:lnTo>
                    <a:pt x="791" y="330"/>
                  </a:lnTo>
                  <a:cubicBezTo>
                    <a:pt x="789" y="341"/>
                    <a:pt x="788" y="346"/>
                    <a:pt x="787" y="346"/>
                  </a:cubicBezTo>
                  <a:cubicBezTo>
                    <a:pt x="787" y="346"/>
                    <a:pt x="788" y="341"/>
                    <a:pt x="791" y="330"/>
                  </a:cubicBezTo>
                  <a:close/>
                  <a:moveTo>
                    <a:pt x="468" y="339"/>
                  </a:moveTo>
                  <a:lnTo>
                    <a:pt x="468" y="339"/>
                  </a:lnTo>
                  <a:cubicBezTo>
                    <a:pt x="459" y="348"/>
                    <a:pt x="446" y="358"/>
                    <a:pt x="434" y="364"/>
                  </a:cubicBezTo>
                  <a:lnTo>
                    <a:pt x="449" y="352"/>
                  </a:lnTo>
                  <a:lnTo>
                    <a:pt x="468" y="339"/>
                  </a:lnTo>
                  <a:close/>
                  <a:moveTo>
                    <a:pt x="716" y="336"/>
                  </a:moveTo>
                  <a:cubicBezTo>
                    <a:pt x="707" y="359"/>
                    <a:pt x="703" y="369"/>
                    <a:pt x="702" y="369"/>
                  </a:cubicBezTo>
                  <a:cubicBezTo>
                    <a:pt x="702" y="369"/>
                    <a:pt x="704" y="364"/>
                    <a:pt x="706" y="355"/>
                  </a:cubicBezTo>
                  <a:cubicBezTo>
                    <a:pt x="709" y="348"/>
                    <a:pt x="712" y="342"/>
                    <a:pt x="716" y="336"/>
                  </a:cubicBezTo>
                  <a:close/>
                  <a:moveTo>
                    <a:pt x="496" y="348"/>
                  </a:moveTo>
                  <a:cubicBezTo>
                    <a:pt x="496" y="348"/>
                    <a:pt x="496" y="349"/>
                    <a:pt x="484" y="364"/>
                  </a:cubicBezTo>
                  <a:lnTo>
                    <a:pt x="449" y="389"/>
                  </a:lnTo>
                  <a:lnTo>
                    <a:pt x="449" y="389"/>
                  </a:lnTo>
                  <a:lnTo>
                    <a:pt x="496" y="348"/>
                  </a:lnTo>
                  <a:close/>
                  <a:moveTo>
                    <a:pt x="531" y="358"/>
                  </a:moveTo>
                  <a:lnTo>
                    <a:pt x="531" y="361"/>
                  </a:lnTo>
                  <a:cubicBezTo>
                    <a:pt x="515" y="373"/>
                    <a:pt x="503" y="389"/>
                    <a:pt x="503" y="389"/>
                  </a:cubicBezTo>
                  <a:lnTo>
                    <a:pt x="515" y="373"/>
                  </a:lnTo>
                  <a:lnTo>
                    <a:pt x="531" y="358"/>
                  </a:lnTo>
                  <a:close/>
                  <a:moveTo>
                    <a:pt x="734" y="348"/>
                  </a:moveTo>
                  <a:cubicBezTo>
                    <a:pt x="731" y="355"/>
                    <a:pt x="731" y="361"/>
                    <a:pt x="728" y="370"/>
                  </a:cubicBezTo>
                  <a:lnTo>
                    <a:pt x="722" y="389"/>
                  </a:lnTo>
                  <a:lnTo>
                    <a:pt x="725" y="367"/>
                  </a:lnTo>
                  <a:cubicBezTo>
                    <a:pt x="728" y="361"/>
                    <a:pt x="731" y="355"/>
                    <a:pt x="734" y="348"/>
                  </a:cubicBezTo>
                  <a:close/>
                  <a:moveTo>
                    <a:pt x="531" y="378"/>
                  </a:moveTo>
                  <a:cubicBezTo>
                    <a:pt x="532" y="378"/>
                    <a:pt x="524" y="386"/>
                    <a:pt x="524" y="386"/>
                  </a:cubicBezTo>
                  <a:cubicBezTo>
                    <a:pt x="515" y="392"/>
                    <a:pt x="506" y="405"/>
                    <a:pt x="496" y="414"/>
                  </a:cubicBezTo>
                  <a:lnTo>
                    <a:pt x="524" y="383"/>
                  </a:lnTo>
                  <a:cubicBezTo>
                    <a:pt x="529" y="379"/>
                    <a:pt x="531" y="378"/>
                    <a:pt x="531" y="378"/>
                  </a:cubicBezTo>
                  <a:close/>
                  <a:moveTo>
                    <a:pt x="825" y="383"/>
                  </a:moveTo>
                  <a:cubicBezTo>
                    <a:pt x="825" y="392"/>
                    <a:pt x="825" y="399"/>
                    <a:pt x="825" y="405"/>
                  </a:cubicBezTo>
                  <a:cubicBezTo>
                    <a:pt x="822" y="427"/>
                    <a:pt x="819" y="446"/>
                    <a:pt x="819" y="446"/>
                  </a:cubicBezTo>
                  <a:cubicBezTo>
                    <a:pt x="819" y="446"/>
                    <a:pt x="822" y="405"/>
                    <a:pt x="825" y="383"/>
                  </a:cubicBezTo>
                  <a:close/>
                  <a:moveTo>
                    <a:pt x="578" y="411"/>
                  </a:moveTo>
                  <a:cubicBezTo>
                    <a:pt x="581" y="414"/>
                    <a:pt x="581" y="414"/>
                    <a:pt x="568" y="430"/>
                  </a:cubicBezTo>
                  <a:cubicBezTo>
                    <a:pt x="559" y="444"/>
                    <a:pt x="555" y="446"/>
                    <a:pt x="553" y="446"/>
                  </a:cubicBezTo>
                  <a:cubicBezTo>
                    <a:pt x="553" y="446"/>
                    <a:pt x="553" y="446"/>
                    <a:pt x="553" y="446"/>
                  </a:cubicBezTo>
                  <a:cubicBezTo>
                    <a:pt x="562" y="433"/>
                    <a:pt x="568" y="424"/>
                    <a:pt x="578" y="411"/>
                  </a:cubicBezTo>
                  <a:close/>
                  <a:moveTo>
                    <a:pt x="51" y="430"/>
                  </a:moveTo>
                  <a:lnTo>
                    <a:pt x="14" y="449"/>
                  </a:lnTo>
                  <a:cubicBezTo>
                    <a:pt x="5" y="452"/>
                    <a:pt x="0" y="454"/>
                    <a:pt x="1" y="454"/>
                  </a:cubicBezTo>
                  <a:cubicBezTo>
                    <a:pt x="3" y="454"/>
                    <a:pt x="12" y="451"/>
                    <a:pt x="32" y="442"/>
                  </a:cubicBezTo>
                  <a:cubicBezTo>
                    <a:pt x="51" y="433"/>
                    <a:pt x="51" y="433"/>
                    <a:pt x="51" y="430"/>
                  </a:cubicBezTo>
                  <a:close/>
                  <a:moveTo>
                    <a:pt x="622" y="420"/>
                  </a:moveTo>
                  <a:lnTo>
                    <a:pt x="622" y="424"/>
                  </a:lnTo>
                  <a:cubicBezTo>
                    <a:pt x="612" y="439"/>
                    <a:pt x="600" y="458"/>
                    <a:pt x="600" y="458"/>
                  </a:cubicBezTo>
                  <a:lnTo>
                    <a:pt x="622" y="420"/>
                  </a:lnTo>
                  <a:close/>
                  <a:moveTo>
                    <a:pt x="571" y="467"/>
                  </a:moveTo>
                  <a:cubicBezTo>
                    <a:pt x="572" y="467"/>
                    <a:pt x="569" y="472"/>
                    <a:pt x="562" y="480"/>
                  </a:cubicBezTo>
                  <a:cubicBezTo>
                    <a:pt x="568" y="471"/>
                    <a:pt x="571" y="467"/>
                    <a:pt x="571" y="467"/>
                  </a:cubicBezTo>
                  <a:close/>
                  <a:moveTo>
                    <a:pt x="750" y="446"/>
                  </a:moveTo>
                  <a:lnTo>
                    <a:pt x="747" y="467"/>
                  </a:lnTo>
                  <a:lnTo>
                    <a:pt x="741" y="486"/>
                  </a:lnTo>
                  <a:cubicBezTo>
                    <a:pt x="741" y="486"/>
                    <a:pt x="744" y="467"/>
                    <a:pt x="750" y="446"/>
                  </a:cubicBezTo>
                  <a:close/>
                  <a:moveTo>
                    <a:pt x="719" y="463"/>
                  </a:moveTo>
                  <a:cubicBezTo>
                    <a:pt x="720" y="463"/>
                    <a:pt x="719" y="467"/>
                    <a:pt x="716" y="477"/>
                  </a:cubicBezTo>
                  <a:cubicBezTo>
                    <a:pt x="711" y="494"/>
                    <a:pt x="710" y="496"/>
                    <a:pt x="709" y="496"/>
                  </a:cubicBezTo>
                  <a:cubicBezTo>
                    <a:pt x="709" y="496"/>
                    <a:pt x="709" y="496"/>
                    <a:pt x="709" y="496"/>
                  </a:cubicBezTo>
                  <a:cubicBezTo>
                    <a:pt x="706" y="496"/>
                    <a:pt x="706" y="496"/>
                    <a:pt x="712" y="477"/>
                  </a:cubicBezTo>
                  <a:cubicBezTo>
                    <a:pt x="716" y="467"/>
                    <a:pt x="718" y="463"/>
                    <a:pt x="719" y="463"/>
                  </a:cubicBezTo>
                  <a:close/>
                  <a:moveTo>
                    <a:pt x="722" y="480"/>
                  </a:moveTo>
                  <a:cubicBezTo>
                    <a:pt x="722" y="480"/>
                    <a:pt x="722" y="480"/>
                    <a:pt x="716" y="502"/>
                  </a:cubicBezTo>
                  <a:lnTo>
                    <a:pt x="716" y="499"/>
                  </a:lnTo>
                  <a:lnTo>
                    <a:pt x="719" y="480"/>
                  </a:lnTo>
                  <a:close/>
                  <a:moveTo>
                    <a:pt x="789" y="451"/>
                  </a:moveTo>
                  <a:lnTo>
                    <a:pt x="789" y="451"/>
                  </a:lnTo>
                  <a:cubicBezTo>
                    <a:pt x="789" y="451"/>
                    <a:pt x="789" y="454"/>
                    <a:pt x="788" y="461"/>
                  </a:cubicBezTo>
                  <a:cubicBezTo>
                    <a:pt x="788" y="461"/>
                    <a:pt x="785" y="480"/>
                    <a:pt x="781" y="502"/>
                  </a:cubicBezTo>
                  <a:lnTo>
                    <a:pt x="785" y="480"/>
                  </a:lnTo>
                  <a:cubicBezTo>
                    <a:pt x="787" y="465"/>
                    <a:pt x="789" y="451"/>
                    <a:pt x="789" y="451"/>
                  </a:cubicBezTo>
                  <a:close/>
                  <a:moveTo>
                    <a:pt x="731" y="483"/>
                  </a:moveTo>
                  <a:cubicBezTo>
                    <a:pt x="731" y="483"/>
                    <a:pt x="731" y="483"/>
                    <a:pt x="728" y="505"/>
                  </a:cubicBezTo>
                  <a:lnTo>
                    <a:pt x="725" y="505"/>
                  </a:lnTo>
                  <a:lnTo>
                    <a:pt x="731" y="483"/>
                  </a:lnTo>
                  <a:close/>
                  <a:moveTo>
                    <a:pt x="963" y="514"/>
                  </a:moveTo>
                  <a:cubicBezTo>
                    <a:pt x="966" y="525"/>
                    <a:pt x="966" y="524"/>
                    <a:pt x="966" y="530"/>
                  </a:cubicBezTo>
                  <a:lnTo>
                    <a:pt x="966" y="530"/>
                  </a:lnTo>
                  <a:cubicBezTo>
                    <a:pt x="966" y="525"/>
                    <a:pt x="965" y="520"/>
                    <a:pt x="963" y="514"/>
                  </a:cubicBezTo>
                  <a:close/>
                  <a:moveTo>
                    <a:pt x="695" y="565"/>
                  </a:moveTo>
                  <a:cubicBezTo>
                    <a:pt x="694" y="569"/>
                    <a:pt x="692" y="574"/>
                    <a:pt x="691" y="580"/>
                  </a:cubicBezTo>
                  <a:cubicBezTo>
                    <a:pt x="689" y="588"/>
                    <a:pt x="689" y="592"/>
                    <a:pt x="689" y="592"/>
                  </a:cubicBezTo>
                  <a:cubicBezTo>
                    <a:pt x="689" y="592"/>
                    <a:pt x="691" y="584"/>
                    <a:pt x="695" y="565"/>
                  </a:cubicBezTo>
                  <a:close/>
                  <a:moveTo>
                    <a:pt x="371" y="0"/>
                  </a:moveTo>
                  <a:cubicBezTo>
                    <a:pt x="365" y="0"/>
                    <a:pt x="364" y="1"/>
                    <a:pt x="371" y="4"/>
                  </a:cubicBezTo>
                  <a:lnTo>
                    <a:pt x="349" y="4"/>
                  </a:lnTo>
                  <a:cubicBezTo>
                    <a:pt x="386" y="7"/>
                    <a:pt x="401" y="9"/>
                    <a:pt x="399" y="9"/>
                  </a:cubicBezTo>
                  <a:cubicBezTo>
                    <a:pt x="398" y="9"/>
                    <a:pt x="388" y="8"/>
                    <a:pt x="371" y="7"/>
                  </a:cubicBezTo>
                  <a:cubicBezTo>
                    <a:pt x="357" y="6"/>
                    <a:pt x="348" y="5"/>
                    <a:pt x="341" y="5"/>
                  </a:cubicBezTo>
                  <a:cubicBezTo>
                    <a:pt x="328" y="5"/>
                    <a:pt x="327" y="7"/>
                    <a:pt x="327" y="7"/>
                  </a:cubicBezTo>
                  <a:lnTo>
                    <a:pt x="308" y="7"/>
                  </a:lnTo>
                  <a:cubicBezTo>
                    <a:pt x="300" y="5"/>
                    <a:pt x="293" y="4"/>
                    <a:pt x="286" y="4"/>
                  </a:cubicBezTo>
                  <a:cubicBezTo>
                    <a:pt x="279" y="4"/>
                    <a:pt x="272" y="5"/>
                    <a:pt x="264" y="7"/>
                  </a:cubicBezTo>
                  <a:cubicBezTo>
                    <a:pt x="264" y="7"/>
                    <a:pt x="264" y="7"/>
                    <a:pt x="286" y="10"/>
                  </a:cubicBezTo>
                  <a:lnTo>
                    <a:pt x="264" y="10"/>
                  </a:lnTo>
                  <a:cubicBezTo>
                    <a:pt x="242" y="10"/>
                    <a:pt x="242" y="10"/>
                    <a:pt x="286" y="13"/>
                  </a:cubicBezTo>
                  <a:cubicBezTo>
                    <a:pt x="327" y="13"/>
                    <a:pt x="327" y="16"/>
                    <a:pt x="283" y="16"/>
                  </a:cubicBezTo>
                  <a:lnTo>
                    <a:pt x="283" y="19"/>
                  </a:lnTo>
                  <a:cubicBezTo>
                    <a:pt x="299" y="22"/>
                    <a:pt x="311" y="22"/>
                    <a:pt x="327" y="22"/>
                  </a:cubicBezTo>
                  <a:lnTo>
                    <a:pt x="305" y="22"/>
                  </a:lnTo>
                  <a:cubicBezTo>
                    <a:pt x="283" y="22"/>
                    <a:pt x="283" y="26"/>
                    <a:pt x="283" y="26"/>
                  </a:cubicBezTo>
                  <a:cubicBezTo>
                    <a:pt x="283" y="26"/>
                    <a:pt x="283" y="29"/>
                    <a:pt x="302" y="29"/>
                  </a:cubicBezTo>
                  <a:lnTo>
                    <a:pt x="283" y="29"/>
                  </a:lnTo>
                  <a:cubicBezTo>
                    <a:pt x="283" y="30"/>
                    <a:pt x="278" y="30"/>
                    <a:pt x="275" y="30"/>
                  </a:cubicBezTo>
                  <a:cubicBezTo>
                    <a:pt x="272" y="30"/>
                    <a:pt x="272" y="30"/>
                    <a:pt x="283" y="32"/>
                  </a:cubicBezTo>
                  <a:cubicBezTo>
                    <a:pt x="283" y="32"/>
                    <a:pt x="283" y="32"/>
                    <a:pt x="261" y="35"/>
                  </a:cubicBezTo>
                  <a:cubicBezTo>
                    <a:pt x="246" y="37"/>
                    <a:pt x="262" y="39"/>
                    <a:pt x="288" y="39"/>
                  </a:cubicBezTo>
                  <a:cubicBezTo>
                    <a:pt x="298" y="39"/>
                    <a:pt x="311" y="39"/>
                    <a:pt x="324" y="38"/>
                  </a:cubicBezTo>
                  <a:lnTo>
                    <a:pt x="346" y="38"/>
                  </a:lnTo>
                  <a:cubicBezTo>
                    <a:pt x="365" y="38"/>
                    <a:pt x="365" y="41"/>
                    <a:pt x="365" y="41"/>
                  </a:cubicBezTo>
                  <a:lnTo>
                    <a:pt x="324" y="41"/>
                  </a:lnTo>
                  <a:cubicBezTo>
                    <a:pt x="261" y="41"/>
                    <a:pt x="239" y="44"/>
                    <a:pt x="302" y="44"/>
                  </a:cubicBezTo>
                  <a:lnTo>
                    <a:pt x="280" y="44"/>
                  </a:lnTo>
                  <a:cubicBezTo>
                    <a:pt x="261" y="44"/>
                    <a:pt x="261" y="48"/>
                    <a:pt x="280" y="48"/>
                  </a:cubicBezTo>
                  <a:cubicBezTo>
                    <a:pt x="302" y="51"/>
                    <a:pt x="321" y="51"/>
                    <a:pt x="343" y="51"/>
                  </a:cubicBezTo>
                  <a:cubicBezTo>
                    <a:pt x="350" y="50"/>
                    <a:pt x="355" y="49"/>
                    <a:pt x="358" y="49"/>
                  </a:cubicBezTo>
                  <a:cubicBezTo>
                    <a:pt x="365" y="49"/>
                    <a:pt x="365" y="51"/>
                    <a:pt x="365" y="51"/>
                  </a:cubicBezTo>
                  <a:lnTo>
                    <a:pt x="343" y="51"/>
                  </a:lnTo>
                  <a:cubicBezTo>
                    <a:pt x="302" y="54"/>
                    <a:pt x="302" y="54"/>
                    <a:pt x="343" y="54"/>
                  </a:cubicBezTo>
                  <a:lnTo>
                    <a:pt x="321" y="57"/>
                  </a:lnTo>
                  <a:cubicBezTo>
                    <a:pt x="302" y="57"/>
                    <a:pt x="280" y="60"/>
                    <a:pt x="299" y="63"/>
                  </a:cubicBezTo>
                  <a:cubicBezTo>
                    <a:pt x="299" y="69"/>
                    <a:pt x="299" y="73"/>
                    <a:pt x="280" y="73"/>
                  </a:cubicBezTo>
                  <a:cubicBezTo>
                    <a:pt x="264" y="75"/>
                    <a:pt x="280" y="77"/>
                    <a:pt x="305" y="77"/>
                  </a:cubicBezTo>
                  <a:cubicBezTo>
                    <a:pt x="316" y="77"/>
                    <a:pt x="328" y="77"/>
                    <a:pt x="340" y="76"/>
                  </a:cubicBezTo>
                  <a:lnTo>
                    <a:pt x="340" y="76"/>
                  </a:lnTo>
                  <a:cubicBezTo>
                    <a:pt x="321" y="79"/>
                    <a:pt x="321" y="79"/>
                    <a:pt x="321" y="82"/>
                  </a:cubicBezTo>
                  <a:cubicBezTo>
                    <a:pt x="321" y="85"/>
                    <a:pt x="321" y="85"/>
                    <a:pt x="299" y="88"/>
                  </a:cubicBezTo>
                  <a:cubicBezTo>
                    <a:pt x="307" y="88"/>
                    <a:pt x="312" y="87"/>
                    <a:pt x="316" y="87"/>
                  </a:cubicBezTo>
                  <a:cubicBezTo>
                    <a:pt x="331" y="87"/>
                    <a:pt x="312" y="92"/>
                    <a:pt x="277" y="95"/>
                  </a:cubicBezTo>
                  <a:cubicBezTo>
                    <a:pt x="258" y="98"/>
                    <a:pt x="258" y="101"/>
                    <a:pt x="258" y="101"/>
                  </a:cubicBezTo>
                  <a:cubicBezTo>
                    <a:pt x="277" y="101"/>
                    <a:pt x="277" y="104"/>
                    <a:pt x="277" y="107"/>
                  </a:cubicBezTo>
                  <a:cubicBezTo>
                    <a:pt x="277" y="108"/>
                    <a:pt x="277" y="109"/>
                    <a:pt x="280" y="109"/>
                  </a:cubicBezTo>
                  <a:cubicBezTo>
                    <a:pt x="284" y="109"/>
                    <a:pt x="295" y="108"/>
                    <a:pt x="321" y="104"/>
                  </a:cubicBezTo>
                  <a:cubicBezTo>
                    <a:pt x="338" y="101"/>
                    <a:pt x="348" y="100"/>
                    <a:pt x="354" y="100"/>
                  </a:cubicBezTo>
                  <a:cubicBezTo>
                    <a:pt x="361" y="100"/>
                    <a:pt x="361" y="102"/>
                    <a:pt x="361" y="104"/>
                  </a:cubicBezTo>
                  <a:cubicBezTo>
                    <a:pt x="361" y="104"/>
                    <a:pt x="361" y="104"/>
                    <a:pt x="340" y="107"/>
                  </a:cubicBezTo>
                  <a:cubicBezTo>
                    <a:pt x="333" y="110"/>
                    <a:pt x="327" y="110"/>
                    <a:pt x="321" y="113"/>
                  </a:cubicBezTo>
                  <a:cubicBezTo>
                    <a:pt x="321" y="113"/>
                    <a:pt x="321" y="116"/>
                    <a:pt x="299" y="120"/>
                  </a:cubicBezTo>
                  <a:cubicBezTo>
                    <a:pt x="299" y="120"/>
                    <a:pt x="277" y="123"/>
                    <a:pt x="280" y="126"/>
                  </a:cubicBezTo>
                  <a:cubicBezTo>
                    <a:pt x="280" y="129"/>
                    <a:pt x="280" y="132"/>
                    <a:pt x="258" y="135"/>
                  </a:cubicBezTo>
                  <a:cubicBezTo>
                    <a:pt x="258" y="135"/>
                    <a:pt x="258" y="135"/>
                    <a:pt x="280" y="132"/>
                  </a:cubicBezTo>
                  <a:cubicBezTo>
                    <a:pt x="289" y="131"/>
                    <a:pt x="300" y="129"/>
                    <a:pt x="305" y="129"/>
                  </a:cubicBezTo>
                  <a:lnTo>
                    <a:pt x="305" y="129"/>
                  </a:lnTo>
                  <a:cubicBezTo>
                    <a:pt x="310" y="129"/>
                    <a:pt x="310" y="131"/>
                    <a:pt x="299" y="135"/>
                  </a:cubicBezTo>
                  <a:cubicBezTo>
                    <a:pt x="299" y="137"/>
                    <a:pt x="299" y="140"/>
                    <a:pt x="307" y="140"/>
                  </a:cubicBezTo>
                  <a:cubicBezTo>
                    <a:pt x="310" y="140"/>
                    <a:pt x="314" y="139"/>
                    <a:pt x="321" y="138"/>
                  </a:cubicBezTo>
                  <a:lnTo>
                    <a:pt x="321" y="138"/>
                  </a:lnTo>
                  <a:cubicBezTo>
                    <a:pt x="320" y="138"/>
                    <a:pt x="318" y="139"/>
                    <a:pt x="299" y="142"/>
                  </a:cubicBezTo>
                  <a:cubicBezTo>
                    <a:pt x="272" y="148"/>
                    <a:pt x="264" y="151"/>
                    <a:pt x="273" y="151"/>
                  </a:cubicBezTo>
                  <a:cubicBezTo>
                    <a:pt x="278" y="151"/>
                    <a:pt x="288" y="150"/>
                    <a:pt x="302" y="148"/>
                  </a:cubicBezTo>
                  <a:cubicBezTo>
                    <a:pt x="310" y="147"/>
                    <a:pt x="314" y="146"/>
                    <a:pt x="316" y="146"/>
                  </a:cubicBezTo>
                  <a:cubicBezTo>
                    <a:pt x="318" y="146"/>
                    <a:pt x="313" y="147"/>
                    <a:pt x="302" y="151"/>
                  </a:cubicBezTo>
                  <a:cubicBezTo>
                    <a:pt x="302" y="151"/>
                    <a:pt x="302" y="151"/>
                    <a:pt x="321" y="148"/>
                  </a:cubicBezTo>
                  <a:cubicBezTo>
                    <a:pt x="330" y="147"/>
                    <a:pt x="335" y="146"/>
                    <a:pt x="337" y="146"/>
                  </a:cubicBezTo>
                  <a:cubicBezTo>
                    <a:pt x="339" y="146"/>
                    <a:pt x="334" y="147"/>
                    <a:pt x="321" y="151"/>
                  </a:cubicBezTo>
                  <a:cubicBezTo>
                    <a:pt x="302" y="157"/>
                    <a:pt x="302" y="157"/>
                    <a:pt x="302" y="160"/>
                  </a:cubicBezTo>
                  <a:cubicBezTo>
                    <a:pt x="304" y="160"/>
                    <a:pt x="306" y="160"/>
                    <a:pt x="307" y="160"/>
                  </a:cubicBezTo>
                  <a:cubicBezTo>
                    <a:pt x="321" y="160"/>
                    <a:pt x="322" y="170"/>
                    <a:pt x="305" y="176"/>
                  </a:cubicBezTo>
                  <a:cubicBezTo>
                    <a:pt x="324" y="173"/>
                    <a:pt x="324" y="173"/>
                    <a:pt x="324" y="173"/>
                  </a:cubicBezTo>
                  <a:lnTo>
                    <a:pt x="324" y="173"/>
                  </a:lnTo>
                  <a:cubicBezTo>
                    <a:pt x="306" y="178"/>
                    <a:pt x="300" y="181"/>
                    <a:pt x="303" y="181"/>
                  </a:cubicBezTo>
                  <a:cubicBezTo>
                    <a:pt x="305" y="181"/>
                    <a:pt x="312" y="179"/>
                    <a:pt x="322" y="177"/>
                  </a:cubicBezTo>
                  <a:lnTo>
                    <a:pt x="322" y="177"/>
                  </a:lnTo>
                  <a:cubicBezTo>
                    <a:pt x="303" y="183"/>
                    <a:pt x="294" y="186"/>
                    <a:pt x="296" y="186"/>
                  </a:cubicBezTo>
                  <a:cubicBezTo>
                    <a:pt x="297" y="186"/>
                    <a:pt x="306" y="184"/>
                    <a:pt x="324" y="179"/>
                  </a:cubicBezTo>
                  <a:cubicBezTo>
                    <a:pt x="343" y="175"/>
                    <a:pt x="353" y="172"/>
                    <a:pt x="355" y="172"/>
                  </a:cubicBezTo>
                  <a:cubicBezTo>
                    <a:pt x="357" y="172"/>
                    <a:pt x="347" y="176"/>
                    <a:pt x="327" y="182"/>
                  </a:cubicBezTo>
                  <a:cubicBezTo>
                    <a:pt x="305" y="189"/>
                    <a:pt x="295" y="192"/>
                    <a:pt x="297" y="192"/>
                  </a:cubicBezTo>
                  <a:cubicBezTo>
                    <a:pt x="298" y="192"/>
                    <a:pt x="308" y="190"/>
                    <a:pt x="327" y="185"/>
                  </a:cubicBezTo>
                  <a:cubicBezTo>
                    <a:pt x="367" y="174"/>
                    <a:pt x="393" y="168"/>
                    <a:pt x="397" y="168"/>
                  </a:cubicBezTo>
                  <a:cubicBezTo>
                    <a:pt x="400" y="168"/>
                    <a:pt x="385" y="173"/>
                    <a:pt x="346" y="185"/>
                  </a:cubicBezTo>
                  <a:cubicBezTo>
                    <a:pt x="327" y="189"/>
                    <a:pt x="305" y="198"/>
                    <a:pt x="286" y="204"/>
                  </a:cubicBezTo>
                  <a:cubicBezTo>
                    <a:pt x="302" y="204"/>
                    <a:pt x="314" y="198"/>
                    <a:pt x="327" y="195"/>
                  </a:cubicBezTo>
                  <a:cubicBezTo>
                    <a:pt x="346" y="189"/>
                    <a:pt x="356" y="186"/>
                    <a:pt x="357" y="186"/>
                  </a:cubicBezTo>
                  <a:lnTo>
                    <a:pt x="357" y="186"/>
                  </a:lnTo>
                  <a:cubicBezTo>
                    <a:pt x="359" y="186"/>
                    <a:pt x="349" y="190"/>
                    <a:pt x="327" y="198"/>
                  </a:cubicBezTo>
                  <a:cubicBezTo>
                    <a:pt x="290" y="212"/>
                    <a:pt x="277" y="219"/>
                    <a:pt x="284" y="219"/>
                  </a:cubicBezTo>
                  <a:cubicBezTo>
                    <a:pt x="288" y="219"/>
                    <a:pt x="297" y="217"/>
                    <a:pt x="311" y="214"/>
                  </a:cubicBezTo>
                  <a:cubicBezTo>
                    <a:pt x="328" y="210"/>
                    <a:pt x="338" y="208"/>
                    <a:pt x="341" y="208"/>
                  </a:cubicBezTo>
                  <a:cubicBezTo>
                    <a:pt x="345" y="208"/>
                    <a:pt x="335" y="211"/>
                    <a:pt x="311" y="217"/>
                  </a:cubicBezTo>
                  <a:cubicBezTo>
                    <a:pt x="284" y="225"/>
                    <a:pt x="275" y="228"/>
                    <a:pt x="279" y="228"/>
                  </a:cubicBezTo>
                  <a:cubicBezTo>
                    <a:pt x="280" y="228"/>
                    <a:pt x="285" y="227"/>
                    <a:pt x="293" y="226"/>
                  </a:cubicBezTo>
                  <a:cubicBezTo>
                    <a:pt x="293" y="226"/>
                    <a:pt x="293" y="229"/>
                    <a:pt x="293" y="232"/>
                  </a:cubicBezTo>
                  <a:cubicBezTo>
                    <a:pt x="300" y="230"/>
                    <a:pt x="310" y="228"/>
                    <a:pt x="318" y="226"/>
                  </a:cubicBezTo>
                  <a:lnTo>
                    <a:pt x="318" y="226"/>
                  </a:lnTo>
                  <a:cubicBezTo>
                    <a:pt x="300" y="233"/>
                    <a:pt x="289" y="238"/>
                    <a:pt x="292" y="238"/>
                  </a:cubicBezTo>
                  <a:cubicBezTo>
                    <a:pt x="294" y="238"/>
                    <a:pt x="301" y="236"/>
                    <a:pt x="314" y="232"/>
                  </a:cubicBezTo>
                  <a:cubicBezTo>
                    <a:pt x="314" y="236"/>
                    <a:pt x="314" y="236"/>
                    <a:pt x="314" y="236"/>
                  </a:cubicBezTo>
                  <a:cubicBezTo>
                    <a:pt x="314" y="236"/>
                    <a:pt x="314" y="236"/>
                    <a:pt x="336" y="229"/>
                  </a:cubicBezTo>
                  <a:cubicBezTo>
                    <a:pt x="341" y="228"/>
                    <a:pt x="343" y="227"/>
                    <a:pt x="344" y="227"/>
                  </a:cubicBezTo>
                  <a:cubicBezTo>
                    <a:pt x="347" y="227"/>
                    <a:pt x="332" y="235"/>
                    <a:pt x="318" y="242"/>
                  </a:cubicBezTo>
                  <a:cubicBezTo>
                    <a:pt x="311" y="245"/>
                    <a:pt x="304" y="249"/>
                    <a:pt x="299" y="251"/>
                  </a:cubicBezTo>
                  <a:lnTo>
                    <a:pt x="358" y="232"/>
                  </a:lnTo>
                  <a:cubicBezTo>
                    <a:pt x="363" y="231"/>
                    <a:pt x="365" y="230"/>
                    <a:pt x="366" y="230"/>
                  </a:cubicBezTo>
                  <a:cubicBezTo>
                    <a:pt x="368" y="230"/>
                    <a:pt x="354" y="237"/>
                    <a:pt x="340" y="242"/>
                  </a:cubicBezTo>
                  <a:cubicBezTo>
                    <a:pt x="324" y="245"/>
                    <a:pt x="311" y="251"/>
                    <a:pt x="299" y="261"/>
                  </a:cubicBezTo>
                  <a:cubicBezTo>
                    <a:pt x="300" y="261"/>
                    <a:pt x="301" y="261"/>
                    <a:pt x="302" y="261"/>
                  </a:cubicBezTo>
                  <a:cubicBezTo>
                    <a:pt x="305" y="261"/>
                    <a:pt x="309" y="260"/>
                    <a:pt x="321" y="254"/>
                  </a:cubicBezTo>
                  <a:cubicBezTo>
                    <a:pt x="326" y="253"/>
                    <a:pt x="330" y="252"/>
                    <a:pt x="333" y="252"/>
                  </a:cubicBezTo>
                  <a:cubicBezTo>
                    <a:pt x="340" y="252"/>
                    <a:pt x="337" y="257"/>
                    <a:pt x="324" y="264"/>
                  </a:cubicBezTo>
                  <a:lnTo>
                    <a:pt x="324" y="267"/>
                  </a:lnTo>
                  <a:cubicBezTo>
                    <a:pt x="324" y="267"/>
                    <a:pt x="343" y="261"/>
                    <a:pt x="343" y="261"/>
                  </a:cubicBezTo>
                  <a:cubicBezTo>
                    <a:pt x="343" y="261"/>
                    <a:pt x="343" y="261"/>
                    <a:pt x="345" y="261"/>
                  </a:cubicBezTo>
                  <a:cubicBezTo>
                    <a:pt x="348" y="261"/>
                    <a:pt x="353" y="260"/>
                    <a:pt x="365" y="254"/>
                  </a:cubicBezTo>
                  <a:lnTo>
                    <a:pt x="365" y="254"/>
                  </a:lnTo>
                  <a:cubicBezTo>
                    <a:pt x="365" y="257"/>
                    <a:pt x="365" y="257"/>
                    <a:pt x="346" y="267"/>
                  </a:cubicBezTo>
                  <a:cubicBezTo>
                    <a:pt x="364" y="259"/>
                    <a:pt x="373" y="256"/>
                    <a:pt x="374" y="256"/>
                  </a:cubicBezTo>
                  <a:lnTo>
                    <a:pt x="374" y="256"/>
                  </a:lnTo>
                  <a:cubicBezTo>
                    <a:pt x="375" y="256"/>
                    <a:pt x="365" y="260"/>
                    <a:pt x="346" y="270"/>
                  </a:cubicBezTo>
                  <a:cubicBezTo>
                    <a:pt x="354" y="267"/>
                    <a:pt x="359" y="266"/>
                    <a:pt x="360" y="266"/>
                  </a:cubicBezTo>
                  <a:lnTo>
                    <a:pt x="360" y="266"/>
                  </a:lnTo>
                  <a:cubicBezTo>
                    <a:pt x="361" y="266"/>
                    <a:pt x="358" y="268"/>
                    <a:pt x="349" y="273"/>
                  </a:cubicBezTo>
                  <a:cubicBezTo>
                    <a:pt x="370" y="264"/>
                    <a:pt x="386" y="258"/>
                    <a:pt x="388" y="258"/>
                  </a:cubicBezTo>
                  <a:cubicBezTo>
                    <a:pt x="390" y="258"/>
                    <a:pt x="384" y="262"/>
                    <a:pt x="368" y="270"/>
                  </a:cubicBezTo>
                  <a:cubicBezTo>
                    <a:pt x="368" y="270"/>
                    <a:pt x="368" y="270"/>
                    <a:pt x="387" y="264"/>
                  </a:cubicBezTo>
                  <a:lnTo>
                    <a:pt x="387" y="264"/>
                  </a:lnTo>
                  <a:cubicBezTo>
                    <a:pt x="368" y="274"/>
                    <a:pt x="359" y="280"/>
                    <a:pt x="361" y="280"/>
                  </a:cubicBezTo>
                  <a:cubicBezTo>
                    <a:pt x="363" y="280"/>
                    <a:pt x="372" y="276"/>
                    <a:pt x="390" y="267"/>
                  </a:cubicBezTo>
                  <a:cubicBezTo>
                    <a:pt x="390" y="267"/>
                    <a:pt x="396" y="264"/>
                    <a:pt x="398" y="264"/>
                  </a:cubicBezTo>
                  <a:lnTo>
                    <a:pt x="398" y="264"/>
                  </a:lnTo>
                  <a:cubicBezTo>
                    <a:pt x="399" y="264"/>
                    <a:pt x="397" y="265"/>
                    <a:pt x="390" y="270"/>
                  </a:cubicBezTo>
                  <a:cubicBezTo>
                    <a:pt x="377" y="276"/>
                    <a:pt x="366" y="287"/>
                    <a:pt x="371" y="287"/>
                  </a:cubicBezTo>
                  <a:cubicBezTo>
                    <a:pt x="373" y="287"/>
                    <a:pt x="380" y="284"/>
                    <a:pt x="393" y="276"/>
                  </a:cubicBezTo>
                  <a:lnTo>
                    <a:pt x="393" y="279"/>
                  </a:lnTo>
                  <a:cubicBezTo>
                    <a:pt x="384" y="286"/>
                    <a:pt x="381" y="289"/>
                    <a:pt x="382" y="289"/>
                  </a:cubicBezTo>
                  <a:cubicBezTo>
                    <a:pt x="383" y="289"/>
                    <a:pt x="387" y="287"/>
                    <a:pt x="396" y="283"/>
                  </a:cubicBezTo>
                  <a:lnTo>
                    <a:pt x="415" y="273"/>
                  </a:lnTo>
                  <a:lnTo>
                    <a:pt x="415" y="273"/>
                  </a:lnTo>
                  <a:cubicBezTo>
                    <a:pt x="402" y="279"/>
                    <a:pt x="390" y="289"/>
                    <a:pt x="377" y="298"/>
                  </a:cubicBezTo>
                  <a:cubicBezTo>
                    <a:pt x="380" y="298"/>
                    <a:pt x="380" y="298"/>
                    <a:pt x="396" y="289"/>
                  </a:cubicBezTo>
                  <a:cubicBezTo>
                    <a:pt x="408" y="280"/>
                    <a:pt x="413" y="279"/>
                    <a:pt x="414" y="279"/>
                  </a:cubicBezTo>
                  <a:cubicBezTo>
                    <a:pt x="415" y="279"/>
                    <a:pt x="415" y="279"/>
                    <a:pt x="415" y="279"/>
                  </a:cubicBezTo>
                  <a:cubicBezTo>
                    <a:pt x="415" y="279"/>
                    <a:pt x="399" y="292"/>
                    <a:pt x="380" y="301"/>
                  </a:cubicBezTo>
                  <a:cubicBezTo>
                    <a:pt x="388" y="297"/>
                    <a:pt x="394" y="294"/>
                    <a:pt x="399" y="292"/>
                  </a:cubicBezTo>
                  <a:lnTo>
                    <a:pt x="399" y="292"/>
                  </a:lnTo>
                  <a:cubicBezTo>
                    <a:pt x="380" y="304"/>
                    <a:pt x="383" y="304"/>
                    <a:pt x="383" y="308"/>
                  </a:cubicBezTo>
                  <a:lnTo>
                    <a:pt x="383" y="311"/>
                  </a:lnTo>
                  <a:cubicBezTo>
                    <a:pt x="383" y="311"/>
                    <a:pt x="383" y="311"/>
                    <a:pt x="384" y="311"/>
                  </a:cubicBezTo>
                  <a:cubicBezTo>
                    <a:pt x="386" y="311"/>
                    <a:pt x="390" y="310"/>
                    <a:pt x="402" y="301"/>
                  </a:cubicBezTo>
                  <a:cubicBezTo>
                    <a:pt x="421" y="289"/>
                    <a:pt x="440" y="279"/>
                    <a:pt x="440" y="279"/>
                  </a:cubicBezTo>
                  <a:lnTo>
                    <a:pt x="440" y="279"/>
                  </a:lnTo>
                  <a:cubicBezTo>
                    <a:pt x="421" y="292"/>
                    <a:pt x="402" y="304"/>
                    <a:pt x="402" y="304"/>
                  </a:cubicBezTo>
                  <a:lnTo>
                    <a:pt x="387" y="314"/>
                  </a:lnTo>
                  <a:cubicBezTo>
                    <a:pt x="368" y="325"/>
                    <a:pt x="364" y="329"/>
                    <a:pt x="367" y="329"/>
                  </a:cubicBezTo>
                  <a:cubicBezTo>
                    <a:pt x="370" y="329"/>
                    <a:pt x="380" y="325"/>
                    <a:pt x="390" y="320"/>
                  </a:cubicBezTo>
                  <a:cubicBezTo>
                    <a:pt x="406" y="310"/>
                    <a:pt x="414" y="305"/>
                    <a:pt x="415" y="305"/>
                  </a:cubicBezTo>
                  <a:lnTo>
                    <a:pt x="415" y="305"/>
                  </a:lnTo>
                  <a:cubicBezTo>
                    <a:pt x="417" y="305"/>
                    <a:pt x="408" y="312"/>
                    <a:pt x="390" y="323"/>
                  </a:cubicBezTo>
                  <a:cubicBezTo>
                    <a:pt x="379" y="330"/>
                    <a:pt x="375" y="333"/>
                    <a:pt x="376" y="333"/>
                  </a:cubicBezTo>
                  <a:cubicBezTo>
                    <a:pt x="377" y="333"/>
                    <a:pt x="405" y="316"/>
                    <a:pt x="443" y="292"/>
                  </a:cubicBezTo>
                  <a:lnTo>
                    <a:pt x="443" y="292"/>
                  </a:lnTo>
                  <a:cubicBezTo>
                    <a:pt x="401" y="321"/>
                    <a:pt x="384" y="332"/>
                    <a:pt x="387" y="332"/>
                  </a:cubicBezTo>
                  <a:cubicBezTo>
                    <a:pt x="388" y="332"/>
                    <a:pt x="397" y="327"/>
                    <a:pt x="412" y="320"/>
                  </a:cubicBezTo>
                  <a:cubicBezTo>
                    <a:pt x="420" y="316"/>
                    <a:pt x="425" y="313"/>
                    <a:pt x="426" y="313"/>
                  </a:cubicBezTo>
                  <a:lnTo>
                    <a:pt x="426" y="313"/>
                  </a:lnTo>
                  <a:cubicBezTo>
                    <a:pt x="426" y="313"/>
                    <a:pt x="422" y="317"/>
                    <a:pt x="412" y="323"/>
                  </a:cubicBezTo>
                  <a:cubicBezTo>
                    <a:pt x="396" y="333"/>
                    <a:pt x="396" y="336"/>
                    <a:pt x="396" y="339"/>
                  </a:cubicBezTo>
                  <a:cubicBezTo>
                    <a:pt x="397" y="340"/>
                    <a:pt x="398" y="341"/>
                    <a:pt x="399" y="341"/>
                  </a:cubicBezTo>
                  <a:cubicBezTo>
                    <a:pt x="401" y="341"/>
                    <a:pt x="405" y="338"/>
                    <a:pt x="418" y="330"/>
                  </a:cubicBezTo>
                  <a:lnTo>
                    <a:pt x="418" y="333"/>
                  </a:lnTo>
                  <a:cubicBezTo>
                    <a:pt x="404" y="343"/>
                    <a:pt x="399" y="347"/>
                    <a:pt x="400" y="347"/>
                  </a:cubicBezTo>
                  <a:cubicBezTo>
                    <a:pt x="401" y="347"/>
                    <a:pt x="416" y="338"/>
                    <a:pt x="437" y="323"/>
                  </a:cubicBezTo>
                  <a:lnTo>
                    <a:pt x="437" y="326"/>
                  </a:lnTo>
                  <a:lnTo>
                    <a:pt x="421" y="336"/>
                  </a:lnTo>
                  <a:cubicBezTo>
                    <a:pt x="402" y="348"/>
                    <a:pt x="405" y="352"/>
                    <a:pt x="408" y="361"/>
                  </a:cubicBezTo>
                  <a:cubicBezTo>
                    <a:pt x="411" y="364"/>
                    <a:pt x="412" y="367"/>
                    <a:pt x="415" y="367"/>
                  </a:cubicBezTo>
                  <a:cubicBezTo>
                    <a:pt x="420" y="367"/>
                    <a:pt x="428" y="361"/>
                    <a:pt x="449" y="345"/>
                  </a:cubicBezTo>
                  <a:cubicBezTo>
                    <a:pt x="464" y="333"/>
                    <a:pt x="472" y="327"/>
                    <a:pt x="473" y="327"/>
                  </a:cubicBezTo>
                  <a:lnTo>
                    <a:pt x="473" y="327"/>
                  </a:lnTo>
                  <a:cubicBezTo>
                    <a:pt x="473" y="327"/>
                    <a:pt x="465" y="334"/>
                    <a:pt x="449" y="348"/>
                  </a:cubicBezTo>
                  <a:cubicBezTo>
                    <a:pt x="443" y="353"/>
                    <a:pt x="438" y="358"/>
                    <a:pt x="434" y="361"/>
                  </a:cubicBezTo>
                  <a:lnTo>
                    <a:pt x="434" y="361"/>
                  </a:lnTo>
                  <a:cubicBezTo>
                    <a:pt x="434" y="361"/>
                    <a:pt x="434" y="364"/>
                    <a:pt x="418" y="377"/>
                  </a:cubicBezTo>
                  <a:cubicBezTo>
                    <a:pt x="403" y="390"/>
                    <a:pt x="400" y="395"/>
                    <a:pt x="401" y="395"/>
                  </a:cubicBezTo>
                  <a:cubicBezTo>
                    <a:pt x="403" y="395"/>
                    <a:pt x="413" y="388"/>
                    <a:pt x="421" y="380"/>
                  </a:cubicBezTo>
                  <a:cubicBezTo>
                    <a:pt x="434" y="369"/>
                    <a:pt x="439" y="365"/>
                    <a:pt x="439" y="365"/>
                  </a:cubicBezTo>
                  <a:lnTo>
                    <a:pt x="439" y="365"/>
                  </a:lnTo>
                  <a:cubicBezTo>
                    <a:pt x="439" y="365"/>
                    <a:pt x="430" y="374"/>
                    <a:pt x="421" y="383"/>
                  </a:cubicBezTo>
                  <a:cubicBezTo>
                    <a:pt x="409" y="392"/>
                    <a:pt x="398" y="403"/>
                    <a:pt x="400" y="403"/>
                  </a:cubicBezTo>
                  <a:cubicBezTo>
                    <a:pt x="401" y="403"/>
                    <a:pt x="404" y="402"/>
                    <a:pt x="408" y="399"/>
                  </a:cubicBezTo>
                  <a:cubicBezTo>
                    <a:pt x="416" y="392"/>
                    <a:pt x="425" y="388"/>
                    <a:pt x="428" y="388"/>
                  </a:cubicBezTo>
                  <a:cubicBezTo>
                    <a:pt x="430" y="388"/>
                    <a:pt x="427" y="392"/>
                    <a:pt x="412" y="405"/>
                  </a:cubicBezTo>
                  <a:lnTo>
                    <a:pt x="415" y="408"/>
                  </a:lnTo>
                  <a:cubicBezTo>
                    <a:pt x="425" y="400"/>
                    <a:pt x="429" y="397"/>
                    <a:pt x="431" y="397"/>
                  </a:cubicBezTo>
                  <a:cubicBezTo>
                    <a:pt x="432" y="397"/>
                    <a:pt x="433" y="397"/>
                    <a:pt x="434" y="399"/>
                  </a:cubicBezTo>
                  <a:cubicBezTo>
                    <a:pt x="434" y="402"/>
                    <a:pt x="434" y="402"/>
                    <a:pt x="418" y="414"/>
                  </a:cubicBezTo>
                  <a:cubicBezTo>
                    <a:pt x="409" y="421"/>
                    <a:pt x="405" y="425"/>
                    <a:pt x="407" y="425"/>
                  </a:cubicBezTo>
                  <a:cubicBezTo>
                    <a:pt x="408" y="425"/>
                    <a:pt x="413" y="423"/>
                    <a:pt x="421" y="417"/>
                  </a:cubicBezTo>
                  <a:cubicBezTo>
                    <a:pt x="421" y="417"/>
                    <a:pt x="452" y="392"/>
                    <a:pt x="452" y="392"/>
                  </a:cubicBezTo>
                  <a:cubicBezTo>
                    <a:pt x="468" y="380"/>
                    <a:pt x="487" y="367"/>
                    <a:pt x="487" y="367"/>
                  </a:cubicBezTo>
                  <a:lnTo>
                    <a:pt x="487" y="367"/>
                  </a:lnTo>
                  <a:lnTo>
                    <a:pt x="471" y="380"/>
                  </a:lnTo>
                  <a:lnTo>
                    <a:pt x="440" y="408"/>
                  </a:lnTo>
                  <a:cubicBezTo>
                    <a:pt x="440" y="408"/>
                    <a:pt x="440" y="408"/>
                    <a:pt x="440" y="408"/>
                  </a:cubicBezTo>
                  <a:cubicBezTo>
                    <a:pt x="441" y="408"/>
                    <a:pt x="444" y="407"/>
                    <a:pt x="455" y="395"/>
                  </a:cubicBezTo>
                  <a:lnTo>
                    <a:pt x="455" y="395"/>
                  </a:lnTo>
                  <a:cubicBezTo>
                    <a:pt x="443" y="411"/>
                    <a:pt x="443" y="411"/>
                    <a:pt x="443" y="414"/>
                  </a:cubicBezTo>
                  <a:cubicBezTo>
                    <a:pt x="444" y="415"/>
                    <a:pt x="445" y="416"/>
                    <a:pt x="446" y="416"/>
                  </a:cubicBezTo>
                  <a:cubicBezTo>
                    <a:pt x="448" y="416"/>
                    <a:pt x="451" y="413"/>
                    <a:pt x="462" y="405"/>
                  </a:cubicBezTo>
                  <a:lnTo>
                    <a:pt x="462" y="405"/>
                  </a:lnTo>
                  <a:cubicBezTo>
                    <a:pt x="446" y="422"/>
                    <a:pt x="440" y="432"/>
                    <a:pt x="443" y="432"/>
                  </a:cubicBezTo>
                  <a:cubicBezTo>
                    <a:pt x="446" y="432"/>
                    <a:pt x="454" y="426"/>
                    <a:pt x="468" y="414"/>
                  </a:cubicBezTo>
                  <a:cubicBezTo>
                    <a:pt x="476" y="406"/>
                    <a:pt x="480" y="402"/>
                    <a:pt x="480" y="402"/>
                  </a:cubicBezTo>
                  <a:lnTo>
                    <a:pt x="480" y="402"/>
                  </a:lnTo>
                  <a:cubicBezTo>
                    <a:pt x="481" y="402"/>
                    <a:pt x="477" y="406"/>
                    <a:pt x="471" y="414"/>
                  </a:cubicBezTo>
                  <a:cubicBezTo>
                    <a:pt x="463" y="422"/>
                    <a:pt x="459" y="426"/>
                    <a:pt x="459" y="426"/>
                  </a:cubicBezTo>
                  <a:cubicBezTo>
                    <a:pt x="460" y="426"/>
                    <a:pt x="464" y="423"/>
                    <a:pt x="471" y="417"/>
                  </a:cubicBezTo>
                  <a:cubicBezTo>
                    <a:pt x="476" y="413"/>
                    <a:pt x="478" y="411"/>
                    <a:pt x="478" y="411"/>
                  </a:cubicBezTo>
                  <a:lnTo>
                    <a:pt x="478" y="411"/>
                  </a:lnTo>
                  <a:cubicBezTo>
                    <a:pt x="478" y="411"/>
                    <a:pt x="467" y="422"/>
                    <a:pt x="459" y="433"/>
                  </a:cubicBezTo>
                  <a:cubicBezTo>
                    <a:pt x="441" y="452"/>
                    <a:pt x="435" y="461"/>
                    <a:pt x="436" y="461"/>
                  </a:cubicBezTo>
                  <a:cubicBezTo>
                    <a:pt x="436" y="461"/>
                    <a:pt x="440" y="458"/>
                    <a:pt x="446" y="452"/>
                  </a:cubicBezTo>
                  <a:cubicBezTo>
                    <a:pt x="457" y="443"/>
                    <a:pt x="461" y="442"/>
                    <a:pt x="464" y="442"/>
                  </a:cubicBezTo>
                  <a:cubicBezTo>
                    <a:pt x="465" y="442"/>
                    <a:pt x="465" y="442"/>
                    <a:pt x="465" y="442"/>
                  </a:cubicBezTo>
                  <a:cubicBezTo>
                    <a:pt x="477" y="433"/>
                    <a:pt x="487" y="424"/>
                    <a:pt x="496" y="414"/>
                  </a:cubicBezTo>
                  <a:lnTo>
                    <a:pt x="496" y="414"/>
                  </a:lnTo>
                  <a:cubicBezTo>
                    <a:pt x="484" y="433"/>
                    <a:pt x="484" y="433"/>
                    <a:pt x="487" y="433"/>
                  </a:cubicBezTo>
                  <a:lnTo>
                    <a:pt x="490" y="439"/>
                  </a:lnTo>
                  <a:cubicBezTo>
                    <a:pt x="483" y="448"/>
                    <a:pt x="480" y="453"/>
                    <a:pt x="481" y="453"/>
                  </a:cubicBezTo>
                  <a:cubicBezTo>
                    <a:pt x="482" y="453"/>
                    <a:pt x="486" y="449"/>
                    <a:pt x="493" y="442"/>
                  </a:cubicBezTo>
                  <a:lnTo>
                    <a:pt x="506" y="427"/>
                  </a:lnTo>
                  <a:lnTo>
                    <a:pt x="506" y="427"/>
                  </a:lnTo>
                  <a:cubicBezTo>
                    <a:pt x="491" y="445"/>
                    <a:pt x="488" y="457"/>
                    <a:pt x="493" y="457"/>
                  </a:cubicBezTo>
                  <a:cubicBezTo>
                    <a:pt x="497" y="457"/>
                    <a:pt x="505" y="451"/>
                    <a:pt x="515" y="436"/>
                  </a:cubicBezTo>
                  <a:lnTo>
                    <a:pt x="515" y="436"/>
                  </a:lnTo>
                  <a:lnTo>
                    <a:pt x="503" y="455"/>
                  </a:lnTo>
                  <a:cubicBezTo>
                    <a:pt x="490" y="471"/>
                    <a:pt x="490" y="471"/>
                    <a:pt x="493" y="474"/>
                  </a:cubicBezTo>
                  <a:cubicBezTo>
                    <a:pt x="493" y="474"/>
                    <a:pt x="505" y="464"/>
                    <a:pt x="510" y="464"/>
                  </a:cubicBezTo>
                  <a:cubicBezTo>
                    <a:pt x="511" y="464"/>
                    <a:pt x="512" y="464"/>
                    <a:pt x="512" y="464"/>
                  </a:cubicBezTo>
                  <a:cubicBezTo>
                    <a:pt x="513" y="466"/>
                    <a:pt x="514" y="467"/>
                    <a:pt x="516" y="467"/>
                  </a:cubicBezTo>
                  <a:cubicBezTo>
                    <a:pt x="519" y="467"/>
                    <a:pt x="523" y="463"/>
                    <a:pt x="531" y="452"/>
                  </a:cubicBezTo>
                  <a:lnTo>
                    <a:pt x="531" y="452"/>
                  </a:lnTo>
                  <a:cubicBezTo>
                    <a:pt x="530" y="452"/>
                    <a:pt x="529" y="454"/>
                    <a:pt x="518" y="471"/>
                  </a:cubicBezTo>
                  <a:cubicBezTo>
                    <a:pt x="506" y="486"/>
                    <a:pt x="509" y="486"/>
                    <a:pt x="509" y="486"/>
                  </a:cubicBezTo>
                  <a:cubicBezTo>
                    <a:pt x="518" y="477"/>
                    <a:pt x="528" y="467"/>
                    <a:pt x="534" y="455"/>
                  </a:cubicBezTo>
                  <a:cubicBezTo>
                    <a:pt x="540" y="447"/>
                    <a:pt x="543" y="444"/>
                    <a:pt x="544" y="444"/>
                  </a:cubicBezTo>
                  <a:lnTo>
                    <a:pt x="544" y="444"/>
                  </a:lnTo>
                  <a:cubicBezTo>
                    <a:pt x="544" y="444"/>
                    <a:pt x="542" y="448"/>
                    <a:pt x="537" y="458"/>
                  </a:cubicBezTo>
                  <a:cubicBezTo>
                    <a:pt x="530" y="469"/>
                    <a:pt x="529" y="474"/>
                    <a:pt x="532" y="474"/>
                  </a:cubicBezTo>
                  <a:cubicBezTo>
                    <a:pt x="534" y="474"/>
                    <a:pt x="538" y="471"/>
                    <a:pt x="543" y="464"/>
                  </a:cubicBezTo>
                  <a:lnTo>
                    <a:pt x="543" y="464"/>
                  </a:lnTo>
                  <a:cubicBezTo>
                    <a:pt x="543" y="464"/>
                    <a:pt x="546" y="464"/>
                    <a:pt x="534" y="483"/>
                  </a:cubicBezTo>
                  <a:cubicBezTo>
                    <a:pt x="526" y="494"/>
                    <a:pt x="520" y="505"/>
                    <a:pt x="521" y="505"/>
                  </a:cubicBezTo>
                  <a:cubicBezTo>
                    <a:pt x="522" y="505"/>
                    <a:pt x="527" y="500"/>
                    <a:pt x="537" y="486"/>
                  </a:cubicBezTo>
                  <a:cubicBezTo>
                    <a:pt x="540" y="486"/>
                    <a:pt x="540" y="486"/>
                    <a:pt x="528" y="505"/>
                  </a:cubicBezTo>
                  <a:cubicBezTo>
                    <a:pt x="522" y="516"/>
                    <a:pt x="516" y="525"/>
                    <a:pt x="516" y="525"/>
                  </a:cubicBezTo>
                  <a:cubicBezTo>
                    <a:pt x="516" y="525"/>
                    <a:pt x="520" y="520"/>
                    <a:pt x="531" y="505"/>
                  </a:cubicBezTo>
                  <a:cubicBezTo>
                    <a:pt x="536" y="498"/>
                    <a:pt x="540" y="495"/>
                    <a:pt x="541" y="495"/>
                  </a:cubicBezTo>
                  <a:lnTo>
                    <a:pt x="541" y="495"/>
                  </a:lnTo>
                  <a:cubicBezTo>
                    <a:pt x="544" y="495"/>
                    <a:pt x="542" y="501"/>
                    <a:pt x="537" y="511"/>
                  </a:cubicBezTo>
                  <a:cubicBezTo>
                    <a:pt x="537" y="512"/>
                    <a:pt x="537" y="513"/>
                    <a:pt x="537" y="513"/>
                  </a:cubicBezTo>
                  <a:cubicBezTo>
                    <a:pt x="538" y="513"/>
                    <a:pt x="541" y="509"/>
                    <a:pt x="550" y="496"/>
                  </a:cubicBezTo>
                  <a:lnTo>
                    <a:pt x="562" y="477"/>
                  </a:lnTo>
                  <a:lnTo>
                    <a:pt x="562" y="477"/>
                  </a:lnTo>
                  <a:cubicBezTo>
                    <a:pt x="551" y="496"/>
                    <a:pt x="545" y="505"/>
                    <a:pt x="546" y="505"/>
                  </a:cubicBezTo>
                  <a:cubicBezTo>
                    <a:pt x="546" y="505"/>
                    <a:pt x="551" y="497"/>
                    <a:pt x="562" y="480"/>
                  </a:cubicBezTo>
                  <a:lnTo>
                    <a:pt x="562" y="480"/>
                  </a:lnTo>
                  <a:cubicBezTo>
                    <a:pt x="553" y="499"/>
                    <a:pt x="556" y="499"/>
                    <a:pt x="556" y="499"/>
                  </a:cubicBezTo>
                  <a:cubicBezTo>
                    <a:pt x="556" y="499"/>
                    <a:pt x="556" y="499"/>
                    <a:pt x="556" y="499"/>
                  </a:cubicBezTo>
                  <a:cubicBezTo>
                    <a:pt x="558" y="499"/>
                    <a:pt x="569" y="489"/>
                    <a:pt x="573" y="489"/>
                  </a:cubicBezTo>
                  <a:cubicBezTo>
                    <a:pt x="574" y="489"/>
                    <a:pt x="574" y="489"/>
                    <a:pt x="575" y="489"/>
                  </a:cubicBezTo>
                  <a:cubicBezTo>
                    <a:pt x="579" y="492"/>
                    <a:pt x="582" y="494"/>
                    <a:pt x="584" y="494"/>
                  </a:cubicBezTo>
                  <a:cubicBezTo>
                    <a:pt x="588" y="494"/>
                    <a:pt x="591" y="491"/>
                    <a:pt x="597" y="480"/>
                  </a:cubicBezTo>
                  <a:lnTo>
                    <a:pt x="597" y="480"/>
                  </a:lnTo>
                  <a:cubicBezTo>
                    <a:pt x="590" y="499"/>
                    <a:pt x="590" y="502"/>
                    <a:pt x="590" y="502"/>
                  </a:cubicBezTo>
                  <a:cubicBezTo>
                    <a:pt x="593" y="502"/>
                    <a:pt x="593" y="502"/>
                    <a:pt x="584" y="521"/>
                  </a:cubicBezTo>
                  <a:cubicBezTo>
                    <a:pt x="593" y="505"/>
                    <a:pt x="593" y="505"/>
                    <a:pt x="597" y="505"/>
                  </a:cubicBezTo>
                  <a:cubicBezTo>
                    <a:pt x="607" y="488"/>
                    <a:pt x="613" y="479"/>
                    <a:pt x="613" y="479"/>
                  </a:cubicBezTo>
                  <a:lnTo>
                    <a:pt x="613" y="479"/>
                  </a:lnTo>
                  <a:cubicBezTo>
                    <a:pt x="614" y="479"/>
                    <a:pt x="609" y="488"/>
                    <a:pt x="600" y="505"/>
                  </a:cubicBezTo>
                  <a:cubicBezTo>
                    <a:pt x="593" y="519"/>
                    <a:pt x="588" y="534"/>
                    <a:pt x="588" y="534"/>
                  </a:cubicBezTo>
                  <a:cubicBezTo>
                    <a:pt x="588" y="534"/>
                    <a:pt x="589" y="532"/>
                    <a:pt x="590" y="527"/>
                  </a:cubicBezTo>
                  <a:cubicBezTo>
                    <a:pt x="600" y="508"/>
                    <a:pt x="603" y="508"/>
                    <a:pt x="612" y="493"/>
                  </a:cubicBezTo>
                  <a:lnTo>
                    <a:pt x="612" y="493"/>
                  </a:lnTo>
                  <a:cubicBezTo>
                    <a:pt x="612" y="493"/>
                    <a:pt x="615" y="493"/>
                    <a:pt x="606" y="511"/>
                  </a:cubicBezTo>
                  <a:cubicBezTo>
                    <a:pt x="603" y="517"/>
                    <a:pt x="602" y="520"/>
                    <a:pt x="604" y="520"/>
                  </a:cubicBezTo>
                  <a:cubicBezTo>
                    <a:pt x="606" y="520"/>
                    <a:pt x="615" y="508"/>
                    <a:pt x="622" y="496"/>
                  </a:cubicBezTo>
                  <a:cubicBezTo>
                    <a:pt x="626" y="487"/>
                    <a:pt x="628" y="483"/>
                    <a:pt x="629" y="483"/>
                  </a:cubicBezTo>
                  <a:lnTo>
                    <a:pt x="629" y="483"/>
                  </a:lnTo>
                  <a:cubicBezTo>
                    <a:pt x="629" y="483"/>
                    <a:pt x="627" y="489"/>
                    <a:pt x="622" y="499"/>
                  </a:cubicBezTo>
                  <a:cubicBezTo>
                    <a:pt x="612" y="518"/>
                    <a:pt x="615" y="518"/>
                    <a:pt x="615" y="518"/>
                  </a:cubicBezTo>
                  <a:cubicBezTo>
                    <a:pt x="618" y="512"/>
                    <a:pt x="619" y="510"/>
                    <a:pt x="619" y="510"/>
                  </a:cubicBezTo>
                  <a:lnTo>
                    <a:pt x="619" y="510"/>
                  </a:lnTo>
                  <a:cubicBezTo>
                    <a:pt x="619" y="510"/>
                    <a:pt x="613" y="523"/>
                    <a:pt x="609" y="536"/>
                  </a:cubicBezTo>
                  <a:cubicBezTo>
                    <a:pt x="600" y="555"/>
                    <a:pt x="600" y="555"/>
                    <a:pt x="603" y="558"/>
                  </a:cubicBezTo>
                  <a:cubicBezTo>
                    <a:pt x="610" y="544"/>
                    <a:pt x="613" y="542"/>
                    <a:pt x="616" y="542"/>
                  </a:cubicBezTo>
                  <a:cubicBezTo>
                    <a:pt x="617" y="542"/>
                    <a:pt x="618" y="543"/>
                    <a:pt x="618" y="543"/>
                  </a:cubicBezTo>
                  <a:cubicBezTo>
                    <a:pt x="619" y="543"/>
                    <a:pt x="619" y="543"/>
                    <a:pt x="620" y="543"/>
                  </a:cubicBezTo>
                  <a:cubicBezTo>
                    <a:pt x="626" y="543"/>
                    <a:pt x="635" y="524"/>
                    <a:pt x="653" y="489"/>
                  </a:cubicBezTo>
                  <a:lnTo>
                    <a:pt x="669" y="452"/>
                  </a:lnTo>
                  <a:lnTo>
                    <a:pt x="653" y="493"/>
                  </a:lnTo>
                  <a:lnTo>
                    <a:pt x="631" y="549"/>
                  </a:lnTo>
                  <a:cubicBezTo>
                    <a:pt x="637" y="536"/>
                    <a:pt x="644" y="524"/>
                    <a:pt x="647" y="511"/>
                  </a:cubicBezTo>
                  <a:cubicBezTo>
                    <a:pt x="650" y="502"/>
                    <a:pt x="652" y="498"/>
                    <a:pt x="653" y="498"/>
                  </a:cubicBezTo>
                  <a:lnTo>
                    <a:pt x="653" y="498"/>
                  </a:lnTo>
                  <a:cubicBezTo>
                    <a:pt x="654" y="498"/>
                    <a:pt x="653" y="503"/>
                    <a:pt x="650" y="514"/>
                  </a:cubicBezTo>
                  <a:cubicBezTo>
                    <a:pt x="646" y="525"/>
                    <a:pt x="646" y="530"/>
                    <a:pt x="647" y="530"/>
                  </a:cubicBezTo>
                  <a:cubicBezTo>
                    <a:pt x="648" y="530"/>
                    <a:pt x="650" y="526"/>
                    <a:pt x="653" y="518"/>
                  </a:cubicBezTo>
                  <a:lnTo>
                    <a:pt x="653" y="518"/>
                  </a:lnTo>
                  <a:cubicBezTo>
                    <a:pt x="653" y="518"/>
                    <a:pt x="656" y="518"/>
                    <a:pt x="650" y="536"/>
                  </a:cubicBezTo>
                  <a:cubicBezTo>
                    <a:pt x="650" y="536"/>
                    <a:pt x="650" y="536"/>
                    <a:pt x="659" y="518"/>
                  </a:cubicBezTo>
                  <a:cubicBezTo>
                    <a:pt x="662" y="509"/>
                    <a:pt x="664" y="504"/>
                    <a:pt x="664" y="504"/>
                  </a:cubicBezTo>
                  <a:lnTo>
                    <a:pt x="664" y="504"/>
                  </a:lnTo>
                  <a:cubicBezTo>
                    <a:pt x="664" y="504"/>
                    <a:pt x="662" y="509"/>
                    <a:pt x="659" y="521"/>
                  </a:cubicBezTo>
                  <a:cubicBezTo>
                    <a:pt x="651" y="544"/>
                    <a:pt x="650" y="554"/>
                    <a:pt x="651" y="554"/>
                  </a:cubicBezTo>
                  <a:cubicBezTo>
                    <a:pt x="652" y="554"/>
                    <a:pt x="654" y="550"/>
                    <a:pt x="656" y="543"/>
                  </a:cubicBezTo>
                  <a:cubicBezTo>
                    <a:pt x="663" y="526"/>
                    <a:pt x="665" y="524"/>
                    <a:pt x="665" y="524"/>
                  </a:cubicBezTo>
                  <a:cubicBezTo>
                    <a:pt x="665" y="524"/>
                    <a:pt x="665" y="524"/>
                    <a:pt x="665" y="524"/>
                  </a:cubicBezTo>
                  <a:cubicBezTo>
                    <a:pt x="665" y="524"/>
                    <a:pt x="669" y="524"/>
                    <a:pt x="675" y="505"/>
                  </a:cubicBezTo>
                  <a:lnTo>
                    <a:pt x="678" y="505"/>
                  </a:lnTo>
                  <a:cubicBezTo>
                    <a:pt x="675" y="511"/>
                    <a:pt x="675" y="518"/>
                    <a:pt x="672" y="524"/>
                  </a:cubicBezTo>
                  <a:lnTo>
                    <a:pt x="665" y="546"/>
                  </a:lnTo>
                  <a:cubicBezTo>
                    <a:pt x="669" y="546"/>
                    <a:pt x="669" y="546"/>
                    <a:pt x="675" y="527"/>
                  </a:cubicBezTo>
                  <a:cubicBezTo>
                    <a:pt x="683" y="508"/>
                    <a:pt x="687" y="499"/>
                    <a:pt x="687" y="499"/>
                  </a:cubicBezTo>
                  <a:lnTo>
                    <a:pt x="687" y="499"/>
                  </a:lnTo>
                  <a:cubicBezTo>
                    <a:pt x="687" y="499"/>
                    <a:pt x="684" y="508"/>
                    <a:pt x="678" y="527"/>
                  </a:cubicBezTo>
                  <a:cubicBezTo>
                    <a:pt x="674" y="543"/>
                    <a:pt x="669" y="557"/>
                    <a:pt x="669" y="557"/>
                  </a:cubicBezTo>
                  <a:cubicBezTo>
                    <a:pt x="669" y="557"/>
                    <a:pt x="670" y="554"/>
                    <a:pt x="672" y="549"/>
                  </a:cubicBezTo>
                  <a:cubicBezTo>
                    <a:pt x="678" y="532"/>
                    <a:pt x="681" y="526"/>
                    <a:pt x="681" y="526"/>
                  </a:cubicBezTo>
                  <a:lnTo>
                    <a:pt x="681" y="526"/>
                  </a:lnTo>
                  <a:cubicBezTo>
                    <a:pt x="682" y="526"/>
                    <a:pt x="679" y="538"/>
                    <a:pt x="675" y="549"/>
                  </a:cubicBezTo>
                  <a:cubicBezTo>
                    <a:pt x="668" y="570"/>
                    <a:pt x="665" y="580"/>
                    <a:pt x="666" y="580"/>
                  </a:cubicBezTo>
                  <a:cubicBezTo>
                    <a:pt x="666" y="580"/>
                    <a:pt x="670" y="570"/>
                    <a:pt x="678" y="552"/>
                  </a:cubicBezTo>
                  <a:cubicBezTo>
                    <a:pt x="681" y="552"/>
                    <a:pt x="689" y="536"/>
                    <a:pt x="693" y="536"/>
                  </a:cubicBezTo>
                  <a:cubicBezTo>
                    <a:pt x="693" y="536"/>
                    <a:pt x="693" y="536"/>
                    <a:pt x="694" y="536"/>
                  </a:cubicBezTo>
                  <a:cubicBezTo>
                    <a:pt x="700" y="536"/>
                    <a:pt x="700" y="540"/>
                    <a:pt x="697" y="558"/>
                  </a:cubicBezTo>
                  <a:cubicBezTo>
                    <a:pt x="696" y="561"/>
                    <a:pt x="696" y="563"/>
                    <a:pt x="695" y="565"/>
                  </a:cubicBezTo>
                  <a:lnTo>
                    <a:pt x="695" y="565"/>
                  </a:lnTo>
                  <a:cubicBezTo>
                    <a:pt x="703" y="540"/>
                    <a:pt x="704" y="540"/>
                    <a:pt x="706" y="540"/>
                  </a:cubicBezTo>
                  <a:cubicBezTo>
                    <a:pt x="706" y="547"/>
                    <a:pt x="707" y="549"/>
                    <a:pt x="708" y="549"/>
                  </a:cubicBezTo>
                  <a:cubicBezTo>
                    <a:pt x="710" y="549"/>
                    <a:pt x="714" y="537"/>
                    <a:pt x="719" y="524"/>
                  </a:cubicBezTo>
                  <a:lnTo>
                    <a:pt x="716" y="524"/>
                  </a:lnTo>
                  <a:cubicBezTo>
                    <a:pt x="721" y="500"/>
                    <a:pt x="725" y="490"/>
                    <a:pt x="726" y="490"/>
                  </a:cubicBezTo>
                  <a:lnTo>
                    <a:pt x="726" y="490"/>
                  </a:lnTo>
                  <a:cubicBezTo>
                    <a:pt x="727" y="490"/>
                    <a:pt x="726" y="494"/>
                    <a:pt x="725" y="502"/>
                  </a:cubicBezTo>
                  <a:cubicBezTo>
                    <a:pt x="725" y="502"/>
                    <a:pt x="722" y="524"/>
                    <a:pt x="716" y="546"/>
                  </a:cubicBezTo>
                  <a:cubicBezTo>
                    <a:pt x="712" y="558"/>
                    <a:pt x="709" y="571"/>
                    <a:pt x="709" y="587"/>
                  </a:cubicBezTo>
                  <a:cubicBezTo>
                    <a:pt x="709" y="587"/>
                    <a:pt x="709" y="587"/>
                    <a:pt x="716" y="565"/>
                  </a:cubicBezTo>
                  <a:cubicBezTo>
                    <a:pt x="719" y="546"/>
                    <a:pt x="719" y="546"/>
                    <a:pt x="719" y="546"/>
                  </a:cubicBezTo>
                  <a:cubicBezTo>
                    <a:pt x="719" y="546"/>
                    <a:pt x="722" y="546"/>
                    <a:pt x="728" y="527"/>
                  </a:cubicBezTo>
                  <a:cubicBezTo>
                    <a:pt x="731" y="510"/>
                    <a:pt x="733" y="508"/>
                    <a:pt x="734" y="508"/>
                  </a:cubicBezTo>
                  <a:cubicBezTo>
                    <a:pt x="734" y="508"/>
                    <a:pt x="734" y="508"/>
                    <a:pt x="734" y="508"/>
                  </a:cubicBezTo>
                  <a:cubicBezTo>
                    <a:pt x="731" y="527"/>
                    <a:pt x="734" y="530"/>
                    <a:pt x="734" y="530"/>
                  </a:cubicBezTo>
                  <a:cubicBezTo>
                    <a:pt x="731" y="540"/>
                    <a:pt x="731" y="540"/>
                    <a:pt x="728" y="549"/>
                  </a:cubicBezTo>
                  <a:cubicBezTo>
                    <a:pt x="725" y="571"/>
                    <a:pt x="722" y="590"/>
                    <a:pt x="722" y="590"/>
                  </a:cubicBezTo>
                  <a:cubicBezTo>
                    <a:pt x="725" y="583"/>
                    <a:pt x="725" y="577"/>
                    <a:pt x="728" y="571"/>
                  </a:cubicBezTo>
                  <a:cubicBezTo>
                    <a:pt x="730" y="560"/>
                    <a:pt x="741" y="557"/>
                    <a:pt x="750" y="557"/>
                  </a:cubicBezTo>
                  <a:cubicBezTo>
                    <a:pt x="756" y="557"/>
                    <a:pt x="761" y="558"/>
                    <a:pt x="763" y="558"/>
                  </a:cubicBezTo>
                  <a:cubicBezTo>
                    <a:pt x="763" y="570"/>
                    <a:pt x="764" y="576"/>
                    <a:pt x="765" y="576"/>
                  </a:cubicBezTo>
                  <a:cubicBezTo>
                    <a:pt x="766" y="576"/>
                    <a:pt x="767" y="572"/>
                    <a:pt x="769" y="561"/>
                  </a:cubicBezTo>
                  <a:cubicBezTo>
                    <a:pt x="769" y="544"/>
                    <a:pt x="773" y="543"/>
                    <a:pt x="777" y="543"/>
                  </a:cubicBezTo>
                  <a:cubicBezTo>
                    <a:pt x="779" y="543"/>
                    <a:pt x="780" y="543"/>
                    <a:pt x="781" y="543"/>
                  </a:cubicBezTo>
                  <a:cubicBezTo>
                    <a:pt x="784" y="544"/>
                    <a:pt x="787" y="544"/>
                    <a:pt x="789" y="544"/>
                  </a:cubicBezTo>
                  <a:cubicBezTo>
                    <a:pt x="794" y="544"/>
                    <a:pt x="797" y="540"/>
                    <a:pt x="797" y="527"/>
                  </a:cubicBezTo>
                  <a:lnTo>
                    <a:pt x="803" y="527"/>
                  </a:lnTo>
                  <a:cubicBezTo>
                    <a:pt x="803" y="527"/>
                    <a:pt x="810" y="508"/>
                    <a:pt x="810" y="508"/>
                  </a:cubicBezTo>
                  <a:cubicBezTo>
                    <a:pt x="810" y="527"/>
                    <a:pt x="810" y="549"/>
                    <a:pt x="810" y="549"/>
                  </a:cubicBezTo>
                  <a:cubicBezTo>
                    <a:pt x="813" y="536"/>
                    <a:pt x="813" y="521"/>
                    <a:pt x="813" y="508"/>
                  </a:cubicBezTo>
                  <a:cubicBezTo>
                    <a:pt x="816" y="486"/>
                    <a:pt x="816" y="486"/>
                    <a:pt x="816" y="486"/>
                  </a:cubicBezTo>
                  <a:cubicBezTo>
                    <a:pt x="816" y="486"/>
                    <a:pt x="816" y="486"/>
                    <a:pt x="816" y="508"/>
                  </a:cubicBezTo>
                  <a:cubicBezTo>
                    <a:pt x="816" y="530"/>
                    <a:pt x="813" y="549"/>
                    <a:pt x="813" y="549"/>
                  </a:cubicBezTo>
                  <a:cubicBezTo>
                    <a:pt x="816" y="530"/>
                    <a:pt x="816" y="530"/>
                    <a:pt x="816" y="530"/>
                  </a:cubicBezTo>
                  <a:cubicBezTo>
                    <a:pt x="819" y="543"/>
                    <a:pt x="816" y="558"/>
                    <a:pt x="816" y="571"/>
                  </a:cubicBezTo>
                  <a:cubicBezTo>
                    <a:pt x="814" y="593"/>
                    <a:pt x="814" y="604"/>
                    <a:pt x="815" y="604"/>
                  </a:cubicBezTo>
                  <a:cubicBezTo>
                    <a:pt x="816" y="604"/>
                    <a:pt x="817" y="593"/>
                    <a:pt x="819" y="571"/>
                  </a:cubicBezTo>
                  <a:lnTo>
                    <a:pt x="822" y="552"/>
                  </a:lnTo>
                  <a:cubicBezTo>
                    <a:pt x="822" y="565"/>
                    <a:pt x="822" y="570"/>
                    <a:pt x="823" y="570"/>
                  </a:cubicBezTo>
                  <a:cubicBezTo>
                    <a:pt x="824" y="570"/>
                    <a:pt x="825" y="546"/>
                    <a:pt x="825" y="533"/>
                  </a:cubicBezTo>
                  <a:cubicBezTo>
                    <a:pt x="825" y="554"/>
                    <a:pt x="826" y="564"/>
                    <a:pt x="827" y="564"/>
                  </a:cubicBezTo>
                  <a:cubicBezTo>
                    <a:pt x="828" y="564"/>
                    <a:pt x="830" y="554"/>
                    <a:pt x="832" y="533"/>
                  </a:cubicBezTo>
                  <a:cubicBezTo>
                    <a:pt x="832" y="555"/>
                    <a:pt x="835" y="555"/>
                    <a:pt x="838" y="555"/>
                  </a:cubicBezTo>
                  <a:cubicBezTo>
                    <a:pt x="838" y="539"/>
                    <a:pt x="843" y="535"/>
                    <a:pt x="848" y="535"/>
                  </a:cubicBezTo>
                  <a:cubicBezTo>
                    <a:pt x="850" y="535"/>
                    <a:pt x="852" y="536"/>
                    <a:pt x="853" y="536"/>
                  </a:cubicBezTo>
                  <a:cubicBezTo>
                    <a:pt x="866" y="536"/>
                    <a:pt x="872" y="536"/>
                    <a:pt x="872" y="518"/>
                  </a:cubicBezTo>
                  <a:cubicBezTo>
                    <a:pt x="872" y="518"/>
                    <a:pt x="872" y="518"/>
                    <a:pt x="875" y="536"/>
                  </a:cubicBezTo>
                  <a:cubicBezTo>
                    <a:pt x="875" y="546"/>
                    <a:pt x="876" y="551"/>
                    <a:pt x="876" y="551"/>
                  </a:cubicBezTo>
                  <a:cubicBezTo>
                    <a:pt x="877" y="551"/>
                    <a:pt x="877" y="541"/>
                    <a:pt x="875" y="518"/>
                  </a:cubicBezTo>
                  <a:lnTo>
                    <a:pt x="875" y="518"/>
                  </a:lnTo>
                  <a:cubicBezTo>
                    <a:pt x="879" y="536"/>
                    <a:pt x="882" y="536"/>
                    <a:pt x="885" y="536"/>
                  </a:cubicBezTo>
                  <a:cubicBezTo>
                    <a:pt x="886" y="537"/>
                    <a:pt x="887" y="538"/>
                    <a:pt x="888" y="538"/>
                  </a:cubicBezTo>
                  <a:cubicBezTo>
                    <a:pt x="890" y="538"/>
                    <a:pt x="892" y="535"/>
                    <a:pt x="892" y="527"/>
                  </a:cubicBezTo>
                  <a:lnTo>
                    <a:pt x="892" y="527"/>
                  </a:lnTo>
                  <a:cubicBezTo>
                    <a:pt x="894" y="547"/>
                    <a:pt x="898" y="561"/>
                    <a:pt x="901" y="561"/>
                  </a:cubicBezTo>
                  <a:cubicBezTo>
                    <a:pt x="902" y="561"/>
                    <a:pt x="904" y="555"/>
                    <a:pt x="904" y="540"/>
                  </a:cubicBezTo>
                  <a:cubicBezTo>
                    <a:pt x="904" y="540"/>
                    <a:pt x="904" y="540"/>
                    <a:pt x="907" y="558"/>
                  </a:cubicBezTo>
                  <a:cubicBezTo>
                    <a:pt x="907" y="558"/>
                    <a:pt x="910" y="558"/>
                    <a:pt x="910" y="540"/>
                  </a:cubicBezTo>
                  <a:lnTo>
                    <a:pt x="919" y="540"/>
                  </a:lnTo>
                  <a:cubicBezTo>
                    <a:pt x="922" y="540"/>
                    <a:pt x="919" y="518"/>
                    <a:pt x="919" y="518"/>
                  </a:cubicBezTo>
                  <a:lnTo>
                    <a:pt x="922" y="518"/>
                  </a:lnTo>
                  <a:cubicBezTo>
                    <a:pt x="925" y="534"/>
                    <a:pt x="929" y="538"/>
                    <a:pt x="933" y="538"/>
                  </a:cubicBezTo>
                  <a:cubicBezTo>
                    <a:pt x="935" y="538"/>
                    <a:pt x="936" y="537"/>
                    <a:pt x="938" y="536"/>
                  </a:cubicBezTo>
                  <a:cubicBezTo>
                    <a:pt x="948" y="536"/>
                    <a:pt x="954" y="536"/>
                    <a:pt x="960" y="555"/>
                  </a:cubicBezTo>
                  <a:cubicBezTo>
                    <a:pt x="960" y="555"/>
                    <a:pt x="960" y="555"/>
                    <a:pt x="957" y="536"/>
                  </a:cubicBezTo>
                  <a:cubicBezTo>
                    <a:pt x="951" y="512"/>
                    <a:pt x="950" y="502"/>
                    <a:pt x="951" y="502"/>
                  </a:cubicBezTo>
                  <a:lnTo>
                    <a:pt x="951" y="502"/>
                  </a:lnTo>
                  <a:cubicBezTo>
                    <a:pt x="952" y="502"/>
                    <a:pt x="954" y="507"/>
                    <a:pt x="957" y="514"/>
                  </a:cubicBezTo>
                  <a:cubicBezTo>
                    <a:pt x="962" y="535"/>
                    <a:pt x="966" y="545"/>
                    <a:pt x="967" y="545"/>
                  </a:cubicBezTo>
                  <a:cubicBezTo>
                    <a:pt x="968" y="545"/>
                    <a:pt x="968" y="542"/>
                    <a:pt x="967" y="537"/>
                  </a:cubicBezTo>
                  <a:lnTo>
                    <a:pt x="967" y="537"/>
                  </a:lnTo>
                  <a:cubicBezTo>
                    <a:pt x="972" y="550"/>
                    <a:pt x="974" y="556"/>
                    <a:pt x="975" y="556"/>
                  </a:cubicBezTo>
                  <a:cubicBezTo>
                    <a:pt x="977" y="556"/>
                    <a:pt x="975" y="539"/>
                    <a:pt x="969" y="514"/>
                  </a:cubicBezTo>
                  <a:lnTo>
                    <a:pt x="969" y="514"/>
                  </a:lnTo>
                  <a:cubicBezTo>
                    <a:pt x="974" y="528"/>
                    <a:pt x="978" y="542"/>
                    <a:pt x="978" y="542"/>
                  </a:cubicBezTo>
                  <a:cubicBezTo>
                    <a:pt x="978" y="542"/>
                    <a:pt x="978" y="540"/>
                    <a:pt x="976" y="533"/>
                  </a:cubicBezTo>
                  <a:lnTo>
                    <a:pt x="976" y="533"/>
                  </a:lnTo>
                  <a:cubicBezTo>
                    <a:pt x="982" y="546"/>
                    <a:pt x="988" y="558"/>
                    <a:pt x="988" y="574"/>
                  </a:cubicBezTo>
                  <a:cubicBezTo>
                    <a:pt x="991" y="587"/>
                    <a:pt x="998" y="599"/>
                    <a:pt x="1001" y="615"/>
                  </a:cubicBezTo>
                  <a:cubicBezTo>
                    <a:pt x="1001" y="599"/>
                    <a:pt x="998" y="587"/>
                    <a:pt x="991" y="574"/>
                  </a:cubicBezTo>
                  <a:lnTo>
                    <a:pt x="995" y="574"/>
                  </a:lnTo>
                  <a:cubicBezTo>
                    <a:pt x="995" y="574"/>
                    <a:pt x="995" y="574"/>
                    <a:pt x="991" y="552"/>
                  </a:cubicBezTo>
                  <a:cubicBezTo>
                    <a:pt x="986" y="536"/>
                    <a:pt x="985" y="534"/>
                    <a:pt x="985" y="533"/>
                  </a:cubicBezTo>
                  <a:lnTo>
                    <a:pt x="985" y="533"/>
                  </a:lnTo>
                  <a:cubicBezTo>
                    <a:pt x="987" y="539"/>
                    <a:pt x="988" y="541"/>
                    <a:pt x="988" y="541"/>
                  </a:cubicBezTo>
                  <a:cubicBezTo>
                    <a:pt x="989" y="541"/>
                    <a:pt x="986" y="527"/>
                    <a:pt x="982" y="511"/>
                  </a:cubicBezTo>
                  <a:cubicBezTo>
                    <a:pt x="976" y="493"/>
                    <a:pt x="969" y="471"/>
                    <a:pt x="969" y="471"/>
                  </a:cubicBezTo>
                  <a:cubicBezTo>
                    <a:pt x="969" y="471"/>
                    <a:pt x="963" y="452"/>
                    <a:pt x="957" y="433"/>
                  </a:cubicBezTo>
                  <a:lnTo>
                    <a:pt x="932" y="352"/>
                  </a:lnTo>
                  <a:cubicBezTo>
                    <a:pt x="926" y="341"/>
                    <a:pt x="922" y="328"/>
                    <a:pt x="921" y="328"/>
                  </a:cubicBezTo>
                  <a:lnTo>
                    <a:pt x="921" y="328"/>
                  </a:lnTo>
                  <a:cubicBezTo>
                    <a:pt x="920" y="328"/>
                    <a:pt x="922" y="335"/>
                    <a:pt x="926" y="352"/>
                  </a:cubicBezTo>
                  <a:lnTo>
                    <a:pt x="932" y="373"/>
                  </a:lnTo>
                  <a:lnTo>
                    <a:pt x="932" y="373"/>
                  </a:lnTo>
                  <a:cubicBezTo>
                    <a:pt x="929" y="362"/>
                    <a:pt x="928" y="357"/>
                    <a:pt x="929" y="357"/>
                  </a:cubicBezTo>
                  <a:lnTo>
                    <a:pt x="929" y="357"/>
                  </a:lnTo>
                  <a:cubicBezTo>
                    <a:pt x="930" y="357"/>
                    <a:pt x="938" y="385"/>
                    <a:pt x="944" y="414"/>
                  </a:cubicBezTo>
                  <a:cubicBezTo>
                    <a:pt x="938" y="392"/>
                    <a:pt x="932" y="373"/>
                    <a:pt x="932" y="373"/>
                  </a:cubicBezTo>
                  <a:lnTo>
                    <a:pt x="922" y="352"/>
                  </a:lnTo>
                  <a:cubicBezTo>
                    <a:pt x="919" y="333"/>
                    <a:pt x="916" y="333"/>
                    <a:pt x="913" y="333"/>
                  </a:cubicBezTo>
                  <a:cubicBezTo>
                    <a:pt x="907" y="333"/>
                    <a:pt x="907" y="333"/>
                    <a:pt x="900" y="311"/>
                  </a:cubicBezTo>
                  <a:lnTo>
                    <a:pt x="894" y="292"/>
                  </a:lnTo>
                  <a:lnTo>
                    <a:pt x="894" y="292"/>
                  </a:lnTo>
                  <a:cubicBezTo>
                    <a:pt x="900" y="311"/>
                    <a:pt x="894" y="311"/>
                    <a:pt x="891" y="311"/>
                  </a:cubicBezTo>
                  <a:cubicBezTo>
                    <a:pt x="888" y="311"/>
                    <a:pt x="882" y="311"/>
                    <a:pt x="885" y="333"/>
                  </a:cubicBezTo>
                  <a:lnTo>
                    <a:pt x="885" y="333"/>
                  </a:lnTo>
                  <a:cubicBezTo>
                    <a:pt x="882" y="311"/>
                    <a:pt x="879" y="311"/>
                    <a:pt x="879" y="311"/>
                  </a:cubicBezTo>
                  <a:cubicBezTo>
                    <a:pt x="879" y="330"/>
                    <a:pt x="879" y="330"/>
                    <a:pt x="879" y="330"/>
                  </a:cubicBezTo>
                  <a:cubicBezTo>
                    <a:pt x="875" y="311"/>
                    <a:pt x="875" y="311"/>
                    <a:pt x="875" y="311"/>
                  </a:cubicBezTo>
                  <a:cubicBezTo>
                    <a:pt x="872" y="311"/>
                    <a:pt x="872" y="311"/>
                    <a:pt x="875" y="330"/>
                  </a:cubicBezTo>
                  <a:cubicBezTo>
                    <a:pt x="875" y="330"/>
                    <a:pt x="869" y="330"/>
                    <a:pt x="866" y="308"/>
                  </a:cubicBezTo>
                  <a:cubicBezTo>
                    <a:pt x="865" y="302"/>
                    <a:pt x="864" y="300"/>
                    <a:pt x="864" y="300"/>
                  </a:cubicBezTo>
                  <a:lnTo>
                    <a:pt x="864" y="300"/>
                  </a:lnTo>
                  <a:cubicBezTo>
                    <a:pt x="863" y="300"/>
                    <a:pt x="864" y="314"/>
                    <a:pt x="866" y="330"/>
                  </a:cubicBezTo>
                  <a:cubicBezTo>
                    <a:pt x="866" y="352"/>
                    <a:pt x="866" y="370"/>
                    <a:pt x="866" y="370"/>
                  </a:cubicBezTo>
                  <a:lnTo>
                    <a:pt x="863" y="330"/>
                  </a:lnTo>
                  <a:cubicBezTo>
                    <a:pt x="863" y="308"/>
                    <a:pt x="863" y="308"/>
                    <a:pt x="860" y="308"/>
                  </a:cubicBezTo>
                  <a:cubicBezTo>
                    <a:pt x="862" y="324"/>
                    <a:pt x="859" y="328"/>
                    <a:pt x="857" y="328"/>
                  </a:cubicBezTo>
                  <a:cubicBezTo>
                    <a:pt x="855" y="328"/>
                    <a:pt x="854" y="327"/>
                    <a:pt x="853" y="326"/>
                  </a:cubicBezTo>
                  <a:cubicBezTo>
                    <a:pt x="847" y="326"/>
                    <a:pt x="844" y="326"/>
                    <a:pt x="844" y="345"/>
                  </a:cubicBezTo>
                  <a:cubicBezTo>
                    <a:pt x="840" y="306"/>
                    <a:pt x="839" y="291"/>
                    <a:pt x="838" y="291"/>
                  </a:cubicBezTo>
                  <a:cubicBezTo>
                    <a:pt x="838" y="291"/>
                    <a:pt x="838" y="296"/>
                    <a:pt x="838" y="304"/>
                  </a:cubicBezTo>
                  <a:cubicBezTo>
                    <a:pt x="838" y="304"/>
                    <a:pt x="838" y="323"/>
                    <a:pt x="838" y="345"/>
                  </a:cubicBezTo>
                  <a:cubicBezTo>
                    <a:pt x="838" y="329"/>
                    <a:pt x="836" y="322"/>
                    <a:pt x="834" y="322"/>
                  </a:cubicBezTo>
                  <a:cubicBezTo>
                    <a:pt x="831" y="322"/>
                    <a:pt x="827" y="338"/>
                    <a:pt x="825" y="364"/>
                  </a:cubicBezTo>
                  <a:cubicBezTo>
                    <a:pt x="825" y="355"/>
                    <a:pt x="825" y="361"/>
                    <a:pt x="825" y="342"/>
                  </a:cubicBezTo>
                  <a:cubicBezTo>
                    <a:pt x="825" y="320"/>
                    <a:pt x="825" y="320"/>
                    <a:pt x="822" y="320"/>
                  </a:cubicBezTo>
                  <a:cubicBezTo>
                    <a:pt x="821" y="337"/>
                    <a:pt x="820" y="343"/>
                    <a:pt x="819" y="343"/>
                  </a:cubicBezTo>
                  <a:cubicBezTo>
                    <a:pt x="818" y="343"/>
                    <a:pt x="817" y="330"/>
                    <a:pt x="819" y="317"/>
                  </a:cubicBezTo>
                  <a:cubicBezTo>
                    <a:pt x="819" y="298"/>
                    <a:pt x="819" y="298"/>
                    <a:pt x="819" y="298"/>
                  </a:cubicBezTo>
                  <a:cubicBezTo>
                    <a:pt x="816" y="315"/>
                    <a:pt x="814" y="321"/>
                    <a:pt x="813" y="321"/>
                  </a:cubicBezTo>
                  <a:cubicBezTo>
                    <a:pt x="811" y="321"/>
                    <a:pt x="811" y="308"/>
                    <a:pt x="813" y="295"/>
                  </a:cubicBezTo>
                  <a:lnTo>
                    <a:pt x="813" y="295"/>
                  </a:lnTo>
                  <a:cubicBezTo>
                    <a:pt x="810" y="314"/>
                    <a:pt x="806" y="314"/>
                    <a:pt x="806" y="314"/>
                  </a:cubicBezTo>
                  <a:cubicBezTo>
                    <a:pt x="803" y="314"/>
                    <a:pt x="803" y="314"/>
                    <a:pt x="803" y="336"/>
                  </a:cubicBezTo>
                  <a:cubicBezTo>
                    <a:pt x="800" y="355"/>
                    <a:pt x="797" y="377"/>
                    <a:pt x="797" y="377"/>
                  </a:cubicBezTo>
                  <a:lnTo>
                    <a:pt x="800" y="355"/>
                  </a:lnTo>
                  <a:cubicBezTo>
                    <a:pt x="800" y="336"/>
                    <a:pt x="800" y="333"/>
                    <a:pt x="797" y="333"/>
                  </a:cubicBezTo>
                  <a:cubicBezTo>
                    <a:pt x="794" y="333"/>
                    <a:pt x="791" y="330"/>
                    <a:pt x="794" y="311"/>
                  </a:cubicBezTo>
                  <a:lnTo>
                    <a:pt x="794" y="311"/>
                  </a:lnTo>
                  <a:lnTo>
                    <a:pt x="791" y="330"/>
                  </a:lnTo>
                  <a:cubicBezTo>
                    <a:pt x="791" y="318"/>
                    <a:pt x="791" y="313"/>
                    <a:pt x="790" y="313"/>
                  </a:cubicBezTo>
                  <a:cubicBezTo>
                    <a:pt x="789" y="313"/>
                    <a:pt x="788" y="317"/>
                    <a:pt x="785" y="326"/>
                  </a:cubicBezTo>
                  <a:cubicBezTo>
                    <a:pt x="788" y="306"/>
                    <a:pt x="788" y="296"/>
                    <a:pt x="788" y="296"/>
                  </a:cubicBezTo>
                  <a:lnTo>
                    <a:pt x="788" y="296"/>
                  </a:lnTo>
                  <a:cubicBezTo>
                    <a:pt x="787" y="296"/>
                    <a:pt x="785" y="306"/>
                    <a:pt x="781" y="326"/>
                  </a:cubicBezTo>
                  <a:cubicBezTo>
                    <a:pt x="785" y="305"/>
                    <a:pt x="785" y="305"/>
                    <a:pt x="785" y="304"/>
                  </a:cubicBezTo>
                  <a:lnTo>
                    <a:pt x="785" y="304"/>
                  </a:lnTo>
                  <a:cubicBezTo>
                    <a:pt x="782" y="314"/>
                    <a:pt x="779" y="318"/>
                    <a:pt x="778" y="318"/>
                  </a:cubicBezTo>
                  <a:cubicBezTo>
                    <a:pt x="777" y="318"/>
                    <a:pt x="777" y="313"/>
                    <a:pt x="778" y="301"/>
                  </a:cubicBezTo>
                  <a:lnTo>
                    <a:pt x="778" y="301"/>
                  </a:lnTo>
                  <a:cubicBezTo>
                    <a:pt x="775" y="323"/>
                    <a:pt x="772" y="323"/>
                    <a:pt x="772" y="323"/>
                  </a:cubicBezTo>
                  <a:cubicBezTo>
                    <a:pt x="772" y="323"/>
                    <a:pt x="772" y="323"/>
                    <a:pt x="772" y="323"/>
                  </a:cubicBezTo>
                  <a:cubicBezTo>
                    <a:pt x="772" y="323"/>
                    <a:pt x="771" y="325"/>
                    <a:pt x="766" y="342"/>
                  </a:cubicBezTo>
                  <a:cubicBezTo>
                    <a:pt x="759" y="361"/>
                    <a:pt x="759" y="361"/>
                    <a:pt x="759" y="361"/>
                  </a:cubicBezTo>
                  <a:cubicBezTo>
                    <a:pt x="759" y="361"/>
                    <a:pt x="766" y="342"/>
                    <a:pt x="769" y="320"/>
                  </a:cubicBezTo>
                  <a:lnTo>
                    <a:pt x="769" y="320"/>
                  </a:lnTo>
                  <a:cubicBezTo>
                    <a:pt x="767" y="325"/>
                    <a:pt x="765" y="331"/>
                    <a:pt x="763" y="339"/>
                  </a:cubicBezTo>
                  <a:cubicBezTo>
                    <a:pt x="767" y="326"/>
                    <a:pt x="770" y="312"/>
                    <a:pt x="769" y="312"/>
                  </a:cubicBezTo>
                  <a:lnTo>
                    <a:pt x="769" y="312"/>
                  </a:lnTo>
                  <a:cubicBezTo>
                    <a:pt x="769" y="312"/>
                    <a:pt x="768" y="315"/>
                    <a:pt x="766" y="320"/>
                  </a:cubicBezTo>
                  <a:cubicBezTo>
                    <a:pt x="766" y="320"/>
                    <a:pt x="766" y="320"/>
                    <a:pt x="759" y="339"/>
                  </a:cubicBezTo>
                  <a:cubicBezTo>
                    <a:pt x="763" y="317"/>
                    <a:pt x="763" y="317"/>
                    <a:pt x="763" y="317"/>
                  </a:cubicBezTo>
                  <a:lnTo>
                    <a:pt x="763" y="317"/>
                  </a:lnTo>
                  <a:cubicBezTo>
                    <a:pt x="759" y="326"/>
                    <a:pt x="758" y="331"/>
                    <a:pt x="758" y="331"/>
                  </a:cubicBezTo>
                  <a:cubicBezTo>
                    <a:pt x="757" y="331"/>
                    <a:pt x="758" y="326"/>
                    <a:pt x="759" y="317"/>
                  </a:cubicBezTo>
                  <a:cubicBezTo>
                    <a:pt x="762" y="308"/>
                    <a:pt x="764" y="302"/>
                    <a:pt x="764" y="302"/>
                  </a:cubicBezTo>
                  <a:lnTo>
                    <a:pt x="764" y="302"/>
                  </a:lnTo>
                  <a:cubicBezTo>
                    <a:pt x="763" y="302"/>
                    <a:pt x="760" y="312"/>
                    <a:pt x="753" y="336"/>
                  </a:cubicBezTo>
                  <a:cubicBezTo>
                    <a:pt x="759" y="312"/>
                    <a:pt x="761" y="302"/>
                    <a:pt x="761" y="302"/>
                  </a:cubicBezTo>
                  <a:lnTo>
                    <a:pt x="761" y="302"/>
                  </a:lnTo>
                  <a:cubicBezTo>
                    <a:pt x="760" y="302"/>
                    <a:pt x="759" y="306"/>
                    <a:pt x="756" y="314"/>
                  </a:cubicBezTo>
                  <a:cubicBezTo>
                    <a:pt x="756" y="320"/>
                    <a:pt x="753" y="326"/>
                    <a:pt x="750" y="333"/>
                  </a:cubicBezTo>
                  <a:cubicBezTo>
                    <a:pt x="744" y="355"/>
                    <a:pt x="738" y="373"/>
                    <a:pt x="738" y="373"/>
                  </a:cubicBezTo>
                  <a:lnTo>
                    <a:pt x="741" y="352"/>
                  </a:lnTo>
                  <a:lnTo>
                    <a:pt x="747" y="333"/>
                  </a:lnTo>
                  <a:lnTo>
                    <a:pt x="750" y="333"/>
                  </a:lnTo>
                  <a:cubicBezTo>
                    <a:pt x="756" y="314"/>
                    <a:pt x="750" y="311"/>
                    <a:pt x="744" y="308"/>
                  </a:cubicBezTo>
                  <a:cubicBezTo>
                    <a:pt x="744" y="308"/>
                    <a:pt x="738" y="326"/>
                    <a:pt x="731" y="345"/>
                  </a:cubicBezTo>
                  <a:cubicBezTo>
                    <a:pt x="725" y="362"/>
                    <a:pt x="723" y="368"/>
                    <a:pt x="722" y="368"/>
                  </a:cubicBezTo>
                  <a:cubicBezTo>
                    <a:pt x="722" y="368"/>
                    <a:pt x="726" y="356"/>
                    <a:pt x="728" y="345"/>
                  </a:cubicBezTo>
                  <a:lnTo>
                    <a:pt x="728" y="345"/>
                  </a:lnTo>
                  <a:cubicBezTo>
                    <a:pt x="728" y="345"/>
                    <a:pt x="728" y="345"/>
                    <a:pt x="728" y="345"/>
                  </a:cubicBezTo>
                  <a:cubicBezTo>
                    <a:pt x="731" y="334"/>
                    <a:pt x="733" y="328"/>
                    <a:pt x="732" y="328"/>
                  </a:cubicBezTo>
                  <a:lnTo>
                    <a:pt x="732" y="328"/>
                  </a:lnTo>
                  <a:cubicBezTo>
                    <a:pt x="732" y="328"/>
                    <a:pt x="730" y="333"/>
                    <a:pt x="725" y="342"/>
                  </a:cubicBezTo>
                  <a:cubicBezTo>
                    <a:pt x="727" y="335"/>
                    <a:pt x="730" y="328"/>
                    <a:pt x="731" y="322"/>
                  </a:cubicBezTo>
                  <a:lnTo>
                    <a:pt x="731" y="322"/>
                  </a:lnTo>
                  <a:cubicBezTo>
                    <a:pt x="731" y="323"/>
                    <a:pt x="731" y="323"/>
                    <a:pt x="731" y="323"/>
                  </a:cubicBezTo>
                  <a:cubicBezTo>
                    <a:pt x="733" y="317"/>
                    <a:pt x="734" y="314"/>
                    <a:pt x="734" y="314"/>
                  </a:cubicBezTo>
                  <a:lnTo>
                    <a:pt x="734" y="314"/>
                  </a:lnTo>
                  <a:cubicBezTo>
                    <a:pt x="734" y="314"/>
                    <a:pt x="733" y="317"/>
                    <a:pt x="731" y="322"/>
                  </a:cubicBezTo>
                  <a:lnTo>
                    <a:pt x="731" y="322"/>
                  </a:lnTo>
                  <a:cubicBezTo>
                    <a:pt x="732" y="316"/>
                    <a:pt x="735" y="307"/>
                    <a:pt x="738" y="301"/>
                  </a:cubicBezTo>
                  <a:cubicBezTo>
                    <a:pt x="739" y="296"/>
                    <a:pt x="740" y="294"/>
                    <a:pt x="740" y="294"/>
                  </a:cubicBezTo>
                  <a:lnTo>
                    <a:pt x="740" y="294"/>
                  </a:lnTo>
                  <a:cubicBezTo>
                    <a:pt x="740" y="294"/>
                    <a:pt x="735" y="307"/>
                    <a:pt x="728" y="320"/>
                  </a:cubicBezTo>
                  <a:cubicBezTo>
                    <a:pt x="720" y="339"/>
                    <a:pt x="716" y="348"/>
                    <a:pt x="715" y="348"/>
                  </a:cubicBezTo>
                  <a:lnTo>
                    <a:pt x="715" y="348"/>
                  </a:lnTo>
                  <a:cubicBezTo>
                    <a:pt x="714" y="348"/>
                    <a:pt x="717" y="339"/>
                    <a:pt x="725" y="320"/>
                  </a:cubicBezTo>
                  <a:cubicBezTo>
                    <a:pt x="731" y="304"/>
                    <a:pt x="733" y="297"/>
                    <a:pt x="733" y="297"/>
                  </a:cubicBezTo>
                  <a:lnTo>
                    <a:pt x="733" y="297"/>
                  </a:lnTo>
                  <a:cubicBezTo>
                    <a:pt x="732" y="297"/>
                    <a:pt x="725" y="313"/>
                    <a:pt x="716" y="336"/>
                  </a:cubicBezTo>
                  <a:cubicBezTo>
                    <a:pt x="716" y="336"/>
                    <a:pt x="712" y="336"/>
                    <a:pt x="722" y="317"/>
                  </a:cubicBezTo>
                  <a:lnTo>
                    <a:pt x="722" y="317"/>
                  </a:lnTo>
                  <a:cubicBezTo>
                    <a:pt x="719" y="320"/>
                    <a:pt x="712" y="326"/>
                    <a:pt x="712" y="333"/>
                  </a:cubicBezTo>
                  <a:cubicBezTo>
                    <a:pt x="705" y="347"/>
                    <a:pt x="702" y="353"/>
                    <a:pt x="701" y="353"/>
                  </a:cubicBezTo>
                  <a:cubicBezTo>
                    <a:pt x="700" y="353"/>
                    <a:pt x="706" y="336"/>
                    <a:pt x="716" y="311"/>
                  </a:cubicBezTo>
                  <a:lnTo>
                    <a:pt x="716" y="311"/>
                  </a:lnTo>
                  <a:lnTo>
                    <a:pt x="706" y="330"/>
                  </a:lnTo>
                  <a:cubicBezTo>
                    <a:pt x="706" y="330"/>
                    <a:pt x="706" y="330"/>
                    <a:pt x="706" y="330"/>
                  </a:cubicBezTo>
                  <a:lnTo>
                    <a:pt x="706" y="330"/>
                  </a:lnTo>
                  <a:cubicBezTo>
                    <a:pt x="701" y="338"/>
                    <a:pt x="700" y="339"/>
                    <a:pt x="698" y="345"/>
                  </a:cubicBezTo>
                  <a:lnTo>
                    <a:pt x="698" y="345"/>
                  </a:lnTo>
                  <a:cubicBezTo>
                    <a:pt x="700" y="342"/>
                    <a:pt x="702" y="337"/>
                    <a:pt x="706" y="330"/>
                  </a:cubicBezTo>
                  <a:lnTo>
                    <a:pt x="706" y="330"/>
                  </a:lnTo>
                  <a:cubicBezTo>
                    <a:pt x="697" y="353"/>
                    <a:pt x="689" y="369"/>
                    <a:pt x="689" y="369"/>
                  </a:cubicBezTo>
                  <a:cubicBezTo>
                    <a:pt x="688" y="369"/>
                    <a:pt x="691" y="363"/>
                    <a:pt x="697" y="348"/>
                  </a:cubicBezTo>
                  <a:cubicBezTo>
                    <a:pt x="697" y="347"/>
                    <a:pt x="698" y="346"/>
                    <a:pt x="698" y="345"/>
                  </a:cubicBezTo>
                  <a:lnTo>
                    <a:pt x="698" y="345"/>
                  </a:lnTo>
                  <a:cubicBezTo>
                    <a:pt x="696" y="348"/>
                    <a:pt x="695" y="349"/>
                    <a:pt x="695" y="349"/>
                  </a:cubicBezTo>
                  <a:cubicBezTo>
                    <a:pt x="693" y="349"/>
                    <a:pt x="699" y="332"/>
                    <a:pt x="709" y="308"/>
                  </a:cubicBezTo>
                  <a:lnTo>
                    <a:pt x="709" y="308"/>
                  </a:lnTo>
                  <a:cubicBezTo>
                    <a:pt x="706" y="314"/>
                    <a:pt x="703" y="321"/>
                    <a:pt x="700" y="326"/>
                  </a:cubicBezTo>
                  <a:cubicBezTo>
                    <a:pt x="707" y="311"/>
                    <a:pt x="712" y="297"/>
                    <a:pt x="711" y="297"/>
                  </a:cubicBezTo>
                  <a:lnTo>
                    <a:pt x="711" y="297"/>
                  </a:lnTo>
                  <a:cubicBezTo>
                    <a:pt x="710" y="297"/>
                    <a:pt x="709" y="299"/>
                    <a:pt x="706" y="304"/>
                  </a:cubicBezTo>
                  <a:cubicBezTo>
                    <a:pt x="709" y="298"/>
                    <a:pt x="712" y="292"/>
                    <a:pt x="716" y="286"/>
                  </a:cubicBezTo>
                  <a:lnTo>
                    <a:pt x="712" y="286"/>
                  </a:lnTo>
                  <a:cubicBezTo>
                    <a:pt x="708" y="293"/>
                    <a:pt x="706" y="297"/>
                    <a:pt x="705" y="297"/>
                  </a:cubicBezTo>
                  <a:cubicBezTo>
                    <a:pt x="705" y="297"/>
                    <a:pt x="708" y="292"/>
                    <a:pt x="712" y="283"/>
                  </a:cubicBezTo>
                  <a:lnTo>
                    <a:pt x="712" y="283"/>
                  </a:lnTo>
                  <a:cubicBezTo>
                    <a:pt x="712" y="283"/>
                    <a:pt x="709" y="283"/>
                    <a:pt x="700" y="301"/>
                  </a:cubicBezTo>
                  <a:cubicBezTo>
                    <a:pt x="700" y="298"/>
                    <a:pt x="700" y="298"/>
                    <a:pt x="709" y="279"/>
                  </a:cubicBezTo>
                  <a:lnTo>
                    <a:pt x="709" y="279"/>
                  </a:lnTo>
                  <a:cubicBezTo>
                    <a:pt x="697" y="298"/>
                    <a:pt x="697" y="298"/>
                    <a:pt x="697" y="298"/>
                  </a:cubicBezTo>
                  <a:cubicBezTo>
                    <a:pt x="687" y="314"/>
                    <a:pt x="687" y="314"/>
                    <a:pt x="687" y="314"/>
                  </a:cubicBezTo>
                  <a:lnTo>
                    <a:pt x="694" y="295"/>
                  </a:lnTo>
                  <a:cubicBezTo>
                    <a:pt x="693" y="294"/>
                    <a:pt x="692" y="294"/>
                    <a:pt x="691" y="294"/>
                  </a:cubicBezTo>
                  <a:cubicBezTo>
                    <a:pt x="690" y="294"/>
                    <a:pt x="688" y="297"/>
                    <a:pt x="681" y="311"/>
                  </a:cubicBezTo>
                  <a:cubicBezTo>
                    <a:pt x="684" y="304"/>
                    <a:pt x="687" y="298"/>
                    <a:pt x="687" y="289"/>
                  </a:cubicBezTo>
                  <a:lnTo>
                    <a:pt x="687" y="289"/>
                  </a:lnTo>
                  <a:cubicBezTo>
                    <a:pt x="687" y="289"/>
                    <a:pt x="687" y="289"/>
                    <a:pt x="675" y="304"/>
                  </a:cubicBezTo>
                  <a:cubicBezTo>
                    <a:pt x="688" y="284"/>
                    <a:pt x="693" y="274"/>
                    <a:pt x="693" y="274"/>
                  </a:cubicBezTo>
                  <a:lnTo>
                    <a:pt x="693" y="274"/>
                  </a:lnTo>
                  <a:cubicBezTo>
                    <a:pt x="692" y="274"/>
                    <a:pt x="689" y="278"/>
                    <a:pt x="684" y="286"/>
                  </a:cubicBezTo>
                  <a:cubicBezTo>
                    <a:pt x="677" y="300"/>
                    <a:pt x="674" y="302"/>
                    <a:pt x="672" y="302"/>
                  </a:cubicBezTo>
                  <a:cubicBezTo>
                    <a:pt x="672" y="302"/>
                    <a:pt x="672" y="301"/>
                    <a:pt x="672" y="301"/>
                  </a:cubicBezTo>
                  <a:cubicBezTo>
                    <a:pt x="675" y="295"/>
                    <a:pt x="678" y="289"/>
                    <a:pt x="681" y="283"/>
                  </a:cubicBezTo>
                  <a:lnTo>
                    <a:pt x="681" y="283"/>
                  </a:lnTo>
                  <a:cubicBezTo>
                    <a:pt x="673" y="296"/>
                    <a:pt x="668" y="301"/>
                    <a:pt x="667" y="301"/>
                  </a:cubicBezTo>
                  <a:cubicBezTo>
                    <a:pt x="665" y="301"/>
                    <a:pt x="670" y="288"/>
                    <a:pt x="678" y="276"/>
                  </a:cubicBezTo>
                  <a:lnTo>
                    <a:pt x="678" y="276"/>
                  </a:lnTo>
                  <a:cubicBezTo>
                    <a:pt x="672" y="283"/>
                    <a:pt x="669" y="289"/>
                    <a:pt x="665" y="295"/>
                  </a:cubicBezTo>
                  <a:cubicBezTo>
                    <a:pt x="653" y="312"/>
                    <a:pt x="647" y="319"/>
                    <a:pt x="646" y="319"/>
                  </a:cubicBezTo>
                  <a:cubicBezTo>
                    <a:pt x="645" y="319"/>
                    <a:pt x="651" y="310"/>
                    <a:pt x="662" y="292"/>
                  </a:cubicBezTo>
                  <a:lnTo>
                    <a:pt x="662" y="292"/>
                  </a:lnTo>
                  <a:cubicBezTo>
                    <a:pt x="657" y="299"/>
                    <a:pt x="654" y="303"/>
                    <a:pt x="653" y="303"/>
                  </a:cubicBezTo>
                  <a:cubicBezTo>
                    <a:pt x="652" y="303"/>
                    <a:pt x="657" y="294"/>
                    <a:pt x="672" y="273"/>
                  </a:cubicBezTo>
                  <a:lnTo>
                    <a:pt x="697" y="239"/>
                  </a:lnTo>
                  <a:lnTo>
                    <a:pt x="684" y="254"/>
                  </a:lnTo>
                  <a:cubicBezTo>
                    <a:pt x="675" y="268"/>
                    <a:pt x="673" y="272"/>
                    <a:pt x="671" y="272"/>
                  </a:cubicBezTo>
                  <a:cubicBezTo>
                    <a:pt x="670" y="272"/>
                    <a:pt x="670" y="271"/>
                    <a:pt x="669" y="270"/>
                  </a:cubicBezTo>
                  <a:cubicBezTo>
                    <a:pt x="669" y="270"/>
                    <a:pt x="656" y="283"/>
                    <a:pt x="653" y="283"/>
                  </a:cubicBezTo>
                  <a:cubicBezTo>
                    <a:pt x="653" y="283"/>
                    <a:pt x="653" y="279"/>
                    <a:pt x="665" y="264"/>
                  </a:cubicBezTo>
                  <a:lnTo>
                    <a:pt x="665" y="264"/>
                  </a:lnTo>
                  <a:cubicBezTo>
                    <a:pt x="665" y="264"/>
                    <a:pt x="662" y="264"/>
                    <a:pt x="650" y="276"/>
                  </a:cubicBezTo>
                  <a:lnTo>
                    <a:pt x="647" y="276"/>
                  </a:lnTo>
                  <a:cubicBezTo>
                    <a:pt x="638" y="287"/>
                    <a:pt x="635" y="289"/>
                    <a:pt x="634" y="289"/>
                  </a:cubicBezTo>
                  <a:cubicBezTo>
                    <a:pt x="634" y="289"/>
                    <a:pt x="634" y="289"/>
                    <a:pt x="634" y="289"/>
                  </a:cubicBezTo>
                  <a:cubicBezTo>
                    <a:pt x="639" y="283"/>
                    <a:pt x="643" y="277"/>
                    <a:pt x="647" y="273"/>
                  </a:cubicBezTo>
                  <a:lnTo>
                    <a:pt x="647" y="273"/>
                  </a:lnTo>
                  <a:cubicBezTo>
                    <a:pt x="634" y="289"/>
                    <a:pt x="631" y="289"/>
                    <a:pt x="631" y="289"/>
                  </a:cubicBezTo>
                  <a:cubicBezTo>
                    <a:pt x="640" y="275"/>
                    <a:pt x="636" y="261"/>
                    <a:pt x="628" y="261"/>
                  </a:cubicBezTo>
                  <a:cubicBezTo>
                    <a:pt x="625" y="261"/>
                    <a:pt x="622" y="263"/>
                    <a:pt x="618" y="267"/>
                  </a:cubicBezTo>
                  <a:lnTo>
                    <a:pt x="615" y="264"/>
                  </a:lnTo>
                  <a:cubicBezTo>
                    <a:pt x="628" y="249"/>
                    <a:pt x="632" y="244"/>
                    <a:pt x="631" y="244"/>
                  </a:cubicBezTo>
                  <a:lnTo>
                    <a:pt x="631" y="244"/>
                  </a:lnTo>
                  <a:cubicBezTo>
                    <a:pt x="629" y="244"/>
                    <a:pt x="621" y="251"/>
                    <a:pt x="612" y="257"/>
                  </a:cubicBezTo>
                  <a:cubicBezTo>
                    <a:pt x="601" y="269"/>
                    <a:pt x="598" y="270"/>
                    <a:pt x="597" y="270"/>
                  </a:cubicBezTo>
                  <a:cubicBezTo>
                    <a:pt x="597" y="270"/>
                    <a:pt x="597" y="270"/>
                    <a:pt x="597" y="270"/>
                  </a:cubicBezTo>
                  <a:cubicBezTo>
                    <a:pt x="614" y="253"/>
                    <a:pt x="620" y="245"/>
                    <a:pt x="619" y="245"/>
                  </a:cubicBezTo>
                  <a:lnTo>
                    <a:pt x="619" y="245"/>
                  </a:lnTo>
                  <a:cubicBezTo>
                    <a:pt x="619" y="245"/>
                    <a:pt x="615" y="248"/>
                    <a:pt x="609" y="254"/>
                  </a:cubicBezTo>
                  <a:cubicBezTo>
                    <a:pt x="594" y="267"/>
                    <a:pt x="586" y="273"/>
                    <a:pt x="586" y="273"/>
                  </a:cubicBezTo>
                  <a:cubicBezTo>
                    <a:pt x="585" y="273"/>
                    <a:pt x="593" y="266"/>
                    <a:pt x="609" y="251"/>
                  </a:cubicBezTo>
                  <a:cubicBezTo>
                    <a:pt x="623" y="238"/>
                    <a:pt x="630" y="231"/>
                    <a:pt x="630" y="231"/>
                  </a:cubicBezTo>
                  <a:lnTo>
                    <a:pt x="630" y="231"/>
                  </a:lnTo>
                  <a:cubicBezTo>
                    <a:pt x="628" y="231"/>
                    <a:pt x="616" y="242"/>
                    <a:pt x="590" y="264"/>
                  </a:cubicBezTo>
                  <a:cubicBezTo>
                    <a:pt x="583" y="270"/>
                    <a:pt x="579" y="273"/>
                    <a:pt x="579" y="273"/>
                  </a:cubicBezTo>
                  <a:cubicBezTo>
                    <a:pt x="578" y="273"/>
                    <a:pt x="582" y="269"/>
                    <a:pt x="590" y="261"/>
                  </a:cubicBezTo>
                  <a:cubicBezTo>
                    <a:pt x="591" y="260"/>
                    <a:pt x="592" y="259"/>
                    <a:pt x="592" y="259"/>
                  </a:cubicBezTo>
                  <a:lnTo>
                    <a:pt x="592" y="259"/>
                  </a:lnTo>
                  <a:cubicBezTo>
                    <a:pt x="586" y="264"/>
                    <a:pt x="582" y="267"/>
                    <a:pt x="581" y="267"/>
                  </a:cubicBezTo>
                  <a:cubicBezTo>
                    <a:pt x="580" y="267"/>
                    <a:pt x="587" y="259"/>
                    <a:pt x="603" y="245"/>
                  </a:cubicBezTo>
                  <a:cubicBezTo>
                    <a:pt x="619" y="230"/>
                    <a:pt x="627" y="223"/>
                    <a:pt x="626" y="223"/>
                  </a:cubicBezTo>
                  <a:lnTo>
                    <a:pt x="626" y="223"/>
                  </a:lnTo>
                  <a:cubicBezTo>
                    <a:pt x="626" y="223"/>
                    <a:pt x="618" y="230"/>
                    <a:pt x="603" y="242"/>
                  </a:cubicBezTo>
                  <a:cubicBezTo>
                    <a:pt x="588" y="255"/>
                    <a:pt x="579" y="261"/>
                    <a:pt x="578" y="261"/>
                  </a:cubicBezTo>
                  <a:cubicBezTo>
                    <a:pt x="576" y="261"/>
                    <a:pt x="583" y="254"/>
                    <a:pt x="600" y="239"/>
                  </a:cubicBezTo>
                  <a:lnTo>
                    <a:pt x="615" y="223"/>
                  </a:lnTo>
                  <a:lnTo>
                    <a:pt x="600" y="236"/>
                  </a:lnTo>
                  <a:cubicBezTo>
                    <a:pt x="600" y="236"/>
                    <a:pt x="612" y="217"/>
                    <a:pt x="612" y="214"/>
                  </a:cubicBezTo>
                  <a:cubicBezTo>
                    <a:pt x="611" y="211"/>
                    <a:pt x="610" y="210"/>
                    <a:pt x="608" y="210"/>
                  </a:cubicBezTo>
                  <a:cubicBezTo>
                    <a:pt x="606" y="210"/>
                    <a:pt x="601" y="213"/>
                    <a:pt x="590" y="220"/>
                  </a:cubicBezTo>
                  <a:cubicBezTo>
                    <a:pt x="576" y="232"/>
                    <a:pt x="567" y="237"/>
                    <a:pt x="566" y="237"/>
                  </a:cubicBezTo>
                  <a:cubicBezTo>
                    <a:pt x="564" y="237"/>
                    <a:pt x="572" y="230"/>
                    <a:pt x="590" y="217"/>
                  </a:cubicBezTo>
                  <a:cubicBezTo>
                    <a:pt x="597" y="214"/>
                    <a:pt x="603" y="207"/>
                    <a:pt x="606" y="201"/>
                  </a:cubicBezTo>
                  <a:cubicBezTo>
                    <a:pt x="606" y="201"/>
                    <a:pt x="606" y="201"/>
                    <a:pt x="622" y="189"/>
                  </a:cubicBezTo>
                  <a:lnTo>
                    <a:pt x="622" y="189"/>
                  </a:lnTo>
                  <a:cubicBezTo>
                    <a:pt x="605" y="199"/>
                    <a:pt x="597" y="203"/>
                    <a:pt x="594" y="203"/>
                  </a:cubicBezTo>
                  <a:cubicBezTo>
                    <a:pt x="591" y="203"/>
                    <a:pt x="595" y="198"/>
                    <a:pt x="603" y="192"/>
                  </a:cubicBezTo>
                  <a:lnTo>
                    <a:pt x="603" y="192"/>
                  </a:lnTo>
                  <a:cubicBezTo>
                    <a:pt x="603" y="192"/>
                    <a:pt x="603" y="192"/>
                    <a:pt x="584" y="201"/>
                  </a:cubicBezTo>
                  <a:cubicBezTo>
                    <a:pt x="575" y="205"/>
                    <a:pt x="571" y="208"/>
                    <a:pt x="570" y="208"/>
                  </a:cubicBezTo>
                  <a:cubicBezTo>
                    <a:pt x="569" y="208"/>
                    <a:pt x="574" y="205"/>
                    <a:pt x="584" y="198"/>
                  </a:cubicBezTo>
                  <a:cubicBezTo>
                    <a:pt x="593" y="190"/>
                    <a:pt x="604" y="183"/>
                    <a:pt x="603" y="183"/>
                  </a:cubicBezTo>
                  <a:lnTo>
                    <a:pt x="603" y="183"/>
                  </a:lnTo>
                  <a:cubicBezTo>
                    <a:pt x="602" y="183"/>
                    <a:pt x="596" y="186"/>
                    <a:pt x="581" y="195"/>
                  </a:cubicBezTo>
                  <a:lnTo>
                    <a:pt x="600" y="182"/>
                  </a:lnTo>
                  <a:lnTo>
                    <a:pt x="600" y="182"/>
                  </a:lnTo>
                  <a:cubicBezTo>
                    <a:pt x="595" y="185"/>
                    <a:pt x="588" y="188"/>
                    <a:pt x="581" y="192"/>
                  </a:cubicBezTo>
                  <a:cubicBezTo>
                    <a:pt x="566" y="201"/>
                    <a:pt x="557" y="207"/>
                    <a:pt x="557" y="207"/>
                  </a:cubicBezTo>
                  <a:cubicBezTo>
                    <a:pt x="557" y="207"/>
                    <a:pt x="570" y="198"/>
                    <a:pt x="600" y="179"/>
                  </a:cubicBezTo>
                  <a:cubicBezTo>
                    <a:pt x="620" y="168"/>
                    <a:pt x="629" y="162"/>
                    <a:pt x="628" y="162"/>
                  </a:cubicBezTo>
                  <a:lnTo>
                    <a:pt x="628" y="162"/>
                  </a:lnTo>
                  <a:cubicBezTo>
                    <a:pt x="627" y="162"/>
                    <a:pt x="623" y="165"/>
                    <a:pt x="615" y="170"/>
                  </a:cubicBezTo>
                  <a:cubicBezTo>
                    <a:pt x="605" y="176"/>
                    <a:pt x="593" y="182"/>
                    <a:pt x="592" y="182"/>
                  </a:cubicBezTo>
                  <a:cubicBezTo>
                    <a:pt x="591" y="182"/>
                    <a:pt x="593" y="180"/>
                    <a:pt x="600" y="176"/>
                  </a:cubicBezTo>
                  <a:lnTo>
                    <a:pt x="600" y="176"/>
                  </a:lnTo>
                  <a:cubicBezTo>
                    <a:pt x="592" y="179"/>
                    <a:pt x="585" y="182"/>
                    <a:pt x="579" y="185"/>
                  </a:cubicBezTo>
                  <a:lnTo>
                    <a:pt x="578" y="185"/>
                  </a:lnTo>
                  <a:cubicBezTo>
                    <a:pt x="578" y="185"/>
                    <a:pt x="597" y="173"/>
                    <a:pt x="615" y="163"/>
                  </a:cubicBezTo>
                  <a:cubicBezTo>
                    <a:pt x="623" y="158"/>
                    <a:pt x="628" y="155"/>
                    <a:pt x="628" y="155"/>
                  </a:cubicBezTo>
                  <a:lnTo>
                    <a:pt x="628" y="155"/>
                  </a:lnTo>
                  <a:cubicBezTo>
                    <a:pt x="627" y="155"/>
                    <a:pt x="618" y="160"/>
                    <a:pt x="597" y="173"/>
                  </a:cubicBezTo>
                  <a:cubicBezTo>
                    <a:pt x="570" y="186"/>
                    <a:pt x="562" y="190"/>
                    <a:pt x="560" y="190"/>
                  </a:cubicBezTo>
                  <a:cubicBezTo>
                    <a:pt x="559" y="190"/>
                    <a:pt x="559" y="189"/>
                    <a:pt x="559" y="189"/>
                  </a:cubicBezTo>
                  <a:cubicBezTo>
                    <a:pt x="559" y="189"/>
                    <a:pt x="559" y="189"/>
                    <a:pt x="578" y="179"/>
                  </a:cubicBezTo>
                  <a:cubicBezTo>
                    <a:pt x="597" y="170"/>
                    <a:pt x="597" y="170"/>
                    <a:pt x="597" y="167"/>
                  </a:cubicBezTo>
                  <a:lnTo>
                    <a:pt x="597" y="167"/>
                  </a:lnTo>
                  <a:cubicBezTo>
                    <a:pt x="596" y="167"/>
                    <a:pt x="540" y="192"/>
                    <a:pt x="503" y="210"/>
                  </a:cubicBezTo>
                  <a:cubicBezTo>
                    <a:pt x="484" y="220"/>
                    <a:pt x="474" y="225"/>
                    <a:pt x="474" y="225"/>
                  </a:cubicBezTo>
                  <a:cubicBezTo>
                    <a:pt x="474" y="225"/>
                    <a:pt x="482" y="220"/>
                    <a:pt x="499" y="210"/>
                  </a:cubicBezTo>
                  <a:cubicBezTo>
                    <a:pt x="518" y="201"/>
                    <a:pt x="518" y="198"/>
                    <a:pt x="518" y="198"/>
                  </a:cubicBezTo>
                  <a:cubicBezTo>
                    <a:pt x="529" y="192"/>
                    <a:pt x="534" y="191"/>
                    <a:pt x="536" y="191"/>
                  </a:cubicBezTo>
                  <a:cubicBezTo>
                    <a:pt x="537" y="191"/>
                    <a:pt x="537" y="192"/>
                    <a:pt x="537" y="192"/>
                  </a:cubicBezTo>
                  <a:lnTo>
                    <a:pt x="556" y="182"/>
                  </a:lnTo>
                  <a:cubicBezTo>
                    <a:pt x="575" y="171"/>
                    <a:pt x="585" y="165"/>
                    <a:pt x="584" y="165"/>
                  </a:cubicBezTo>
                  <a:lnTo>
                    <a:pt x="584" y="165"/>
                  </a:lnTo>
                  <a:cubicBezTo>
                    <a:pt x="583" y="165"/>
                    <a:pt x="574" y="170"/>
                    <a:pt x="556" y="179"/>
                  </a:cubicBezTo>
                  <a:cubicBezTo>
                    <a:pt x="547" y="184"/>
                    <a:pt x="542" y="186"/>
                    <a:pt x="542" y="186"/>
                  </a:cubicBezTo>
                  <a:cubicBezTo>
                    <a:pt x="541" y="186"/>
                    <a:pt x="546" y="183"/>
                    <a:pt x="556" y="176"/>
                  </a:cubicBezTo>
                  <a:cubicBezTo>
                    <a:pt x="563" y="173"/>
                    <a:pt x="570" y="169"/>
                    <a:pt x="575" y="167"/>
                  </a:cubicBezTo>
                  <a:lnTo>
                    <a:pt x="575" y="167"/>
                  </a:lnTo>
                  <a:cubicBezTo>
                    <a:pt x="575" y="167"/>
                    <a:pt x="575" y="167"/>
                    <a:pt x="593" y="157"/>
                  </a:cubicBezTo>
                  <a:cubicBezTo>
                    <a:pt x="593" y="156"/>
                    <a:pt x="593" y="155"/>
                    <a:pt x="592" y="155"/>
                  </a:cubicBezTo>
                  <a:cubicBezTo>
                    <a:pt x="591" y="155"/>
                    <a:pt x="587" y="158"/>
                    <a:pt x="575" y="163"/>
                  </a:cubicBezTo>
                  <a:cubicBezTo>
                    <a:pt x="563" y="169"/>
                    <a:pt x="559" y="170"/>
                    <a:pt x="557" y="170"/>
                  </a:cubicBezTo>
                  <a:cubicBezTo>
                    <a:pt x="556" y="170"/>
                    <a:pt x="556" y="170"/>
                    <a:pt x="556" y="170"/>
                  </a:cubicBezTo>
                  <a:cubicBezTo>
                    <a:pt x="556" y="170"/>
                    <a:pt x="553" y="170"/>
                    <a:pt x="534" y="176"/>
                  </a:cubicBezTo>
                  <a:cubicBezTo>
                    <a:pt x="521" y="185"/>
                    <a:pt x="509" y="189"/>
                    <a:pt x="496" y="192"/>
                  </a:cubicBezTo>
                  <a:cubicBezTo>
                    <a:pt x="489" y="194"/>
                    <a:pt x="484" y="196"/>
                    <a:pt x="484" y="196"/>
                  </a:cubicBezTo>
                  <a:cubicBezTo>
                    <a:pt x="483" y="196"/>
                    <a:pt x="492" y="192"/>
                    <a:pt x="515" y="182"/>
                  </a:cubicBezTo>
                  <a:lnTo>
                    <a:pt x="515" y="182"/>
                  </a:lnTo>
                  <a:lnTo>
                    <a:pt x="515" y="182"/>
                  </a:lnTo>
                  <a:cubicBezTo>
                    <a:pt x="534" y="173"/>
                    <a:pt x="534" y="170"/>
                    <a:pt x="534" y="170"/>
                  </a:cubicBezTo>
                  <a:lnTo>
                    <a:pt x="534" y="170"/>
                  </a:lnTo>
                  <a:lnTo>
                    <a:pt x="493" y="185"/>
                  </a:lnTo>
                  <a:cubicBezTo>
                    <a:pt x="493" y="185"/>
                    <a:pt x="534" y="167"/>
                    <a:pt x="553" y="160"/>
                  </a:cubicBezTo>
                  <a:cubicBezTo>
                    <a:pt x="572" y="151"/>
                    <a:pt x="582" y="146"/>
                    <a:pt x="581" y="146"/>
                  </a:cubicBezTo>
                  <a:lnTo>
                    <a:pt x="581" y="146"/>
                  </a:lnTo>
                  <a:cubicBezTo>
                    <a:pt x="580" y="146"/>
                    <a:pt x="571" y="150"/>
                    <a:pt x="553" y="157"/>
                  </a:cubicBezTo>
                  <a:cubicBezTo>
                    <a:pt x="540" y="163"/>
                    <a:pt x="527" y="168"/>
                    <a:pt x="524" y="168"/>
                  </a:cubicBezTo>
                  <a:cubicBezTo>
                    <a:pt x="523" y="168"/>
                    <a:pt x="524" y="167"/>
                    <a:pt x="531" y="163"/>
                  </a:cubicBezTo>
                  <a:cubicBezTo>
                    <a:pt x="531" y="163"/>
                    <a:pt x="531" y="160"/>
                    <a:pt x="550" y="154"/>
                  </a:cubicBezTo>
                  <a:cubicBezTo>
                    <a:pt x="559" y="150"/>
                    <a:pt x="560" y="149"/>
                    <a:pt x="559" y="149"/>
                  </a:cubicBezTo>
                  <a:cubicBezTo>
                    <a:pt x="557" y="149"/>
                    <a:pt x="550" y="151"/>
                    <a:pt x="550" y="151"/>
                  </a:cubicBezTo>
                  <a:cubicBezTo>
                    <a:pt x="541" y="154"/>
                    <a:pt x="536" y="155"/>
                    <a:pt x="536" y="155"/>
                  </a:cubicBezTo>
                  <a:cubicBezTo>
                    <a:pt x="535" y="155"/>
                    <a:pt x="539" y="153"/>
                    <a:pt x="550" y="148"/>
                  </a:cubicBezTo>
                  <a:cubicBezTo>
                    <a:pt x="569" y="138"/>
                    <a:pt x="579" y="133"/>
                    <a:pt x="578" y="133"/>
                  </a:cubicBezTo>
                  <a:lnTo>
                    <a:pt x="578" y="133"/>
                  </a:lnTo>
                  <a:cubicBezTo>
                    <a:pt x="577" y="133"/>
                    <a:pt x="567" y="137"/>
                    <a:pt x="550" y="145"/>
                  </a:cubicBezTo>
                  <a:cubicBezTo>
                    <a:pt x="556" y="141"/>
                    <a:pt x="558" y="140"/>
                    <a:pt x="557" y="140"/>
                  </a:cubicBezTo>
                  <a:cubicBezTo>
                    <a:pt x="554" y="140"/>
                    <a:pt x="543" y="144"/>
                    <a:pt x="531" y="148"/>
                  </a:cubicBezTo>
                  <a:lnTo>
                    <a:pt x="449" y="176"/>
                  </a:lnTo>
                  <a:cubicBezTo>
                    <a:pt x="429" y="183"/>
                    <a:pt x="420" y="186"/>
                    <a:pt x="418" y="186"/>
                  </a:cubicBezTo>
                  <a:cubicBezTo>
                    <a:pt x="417" y="186"/>
                    <a:pt x="422" y="184"/>
                    <a:pt x="430" y="179"/>
                  </a:cubicBezTo>
                  <a:cubicBezTo>
                    <a:pt x="430" y="179"/>
                    <a:pt x="449" y="170"/>
                    <a:pt x="471" y="163"/>
                  </a:cubicBezTo>
                  <a:cubicBezTo>
                    <a:pt x="490" y="157"/>
                    <a:pt x="490" y="157"/>
                    <a:pt x="490" y="157"/>
                  </a:cubicBezTo>
                  <a:lnTo>
                    <a:pt x="490" y="160"/>
                  </a:lnTo>
                  <a:cubicBezTo>
                    <a:pt x="503" y="154"/>
                    <a:pt x="515" y="151"/>
                    <a:pt x="528" y="145"/>
                  </a:cubicBezTo>
                  <a:cubicBezTo>
                    <a:pt x="540" y="139"/>
                    <a:pt x="545" y="137"/>
                    <a:pt x="544" y="137"/>
                  </a:cubicBezTo>
                  <a:lnTo>
                    <a:pt x="544" y="137"/>
                  </a:lnTo>
                  <a:cubicBezTo>
                    <a:pt x="543" y="137"/>
                    <a:pt x="537" y="139"/>
                    <a:pt x="528" y="142"/>
                  </a:cubicBezTo>
                  <a:cubicBezTo>
                    <a:pt x="550" y="135"/>
                    <a:pt x="550" y="132"/>
                    <a:pt x="550" y="132"/>
                  </a:cubicBezTo>
                  <a:cubicBezTo>
                    <a:pt x="550" y="129"/>
                    <a:pt x="546" y="129"/>
                    <a:pt x="568" y="123"/>
                  </a:cubicBezTo>
                  <a:cubicBezTo>
                    <a:pt x="568" y="121"/>
                    <a:pt x="568" y="121"/>
                    <a:pt x="567" y="121"/>
                  </a:cubicBezTo>
                  <a:cubicBezTo>
                    <a:pt x="565" y="121"/>
                    <a:pt x="559" y="122"/>
                    <a:pt x="546" y="126"/>
                  </a:cubicBezTo>
                  <a:cubicBezTo>
                    <a:pt x="528" y="132"/>
                    <a:pt x="518" y="134"/>
                    <a:pt x="516" y="134"/>
                  </a:cubicBezTo>
                  <a:cubicBezTo>
                    <a:pt x="513" y="134"/>
                    <a:pt x="518" y="132"/>
                    <a:pt x="528" y="129"/>
                  </a:cubicBezTo>
                  <a:cubicBezTo>
                    <a:pt x="558" y="120"/>
                    <a:pt x="577" y="110"/>
                    <a:pt x="566" y="110"/>
                  </a:cubicBezTo>
                  <a:cubicBezTo>
                    <a:pt x="563" y="110"/>
                    <a:pt x="556" y="111"/>
                    <a:pt x="546" y="113"/>
                  </a:cubicBezTo>
                  <a:cubicBezTo>
                    <a:pt x="561" y="107"/>
                    <a:pt x="566" y="104"/>
                    <a:pt x="561" y="104"/>
                  </a:cubicBezTo>
                  <a:cubicBezTo>
                    <a:pt x="559" y="104"/>
                    <a:pt x="554" y="105"/>
                    <a:pt x="546" y="107"/>
                  </a:cubicBezTo>
                  <a:lnTo>
                    <a:pt x="546" y="104"/>
                  </a:lnTo>
                  <a:cubicBezTo>
                    <a:pt x="559" y="100"/>
                    <a:pt x="565" y="99"/>
                    <a:pt x="562" y="99"/>
                  </a:cubicBezTo>
                  <a:cubicBezTo>
                    <a:pt x="561" y="99"/>
                    <a:pt x="555" y="100"/>
                    <a:pt x="546" y="101"/>
                  </a:cubicBezTo>
                  <a:cubicBezTo>
                    <a:pt x="533" y="103"/>
                    <a:pt x="519" y="107"/>
                    <a:pt x="518" y="107"/>
                  </a:cubicBezTo>
                  <a:cubicBezTo>
                    <a:pt x="518" y="107"/>
                    <a:pt x="521" y="106"/>
                    <a:pt x="528" y="104"/>
                  </a:cubicBezTo>
                  <a:cubicBezTo>
                    <a:pt x="546" y="101"/>
                    <a:pt x="546" y="98"/>
                    <a:pt x="546" y="95"/>
                  </a:cubicBezTo>
                  <a:cubicBezTo>
                    <a:pt x="546" y="93"/>
                    <a:pt x="546" y="92"/>
                    <a:pt x="545" y="92"/>
                  </a:cubicBezTo>
                  <a:cubicBezTo>
                    <a:pt x="543" y="92"/>
                    <a:pt x="539" y="94"/>
                    <a:pt x="528" y="98"/>
                  </a:cubicBezTo>
                  <a:cubicBezTo>
                    <a:pt x="506" y="98"/>
                    <a:pt x="528" y="95"/>
                    <a:pt x="546" y="91"/>
                  </a:cubicBezTo>
                  <a:cubicBezTo>
                    <a:pt x="565" y="87"/>
                    <a:pt x="575" y="85"/>
                    <a:pt x="575" y="85"/>
                  </a:cubicBezTo>
                  <a:lnTo>
                    <a:pt x="575" y="85"/>
                  </a:lnTo>
                  <a:cubicBezTo>
                    <a:pt x="574" y="85"/>
                    <a:pt x="559" y="88"/>
                    <a:pt x="528" y="95"/>
                  </a:cubicBezTo>
                  <a:cubicBezTo>
                    <a:pt x="510" y="97"/>
                    <a:pt x="500" y="98"/>
                    <a:pt x="496" y="98"/>
                  </a:cubicBezTo>
                  <a:cubicBezTo>
                    <a:pt x="490" y="98"/>
                    <a:pt x="495" y="96"/>
                    <a:pt x="506" y="95"/>
                  </a:cubicBezTo>
                  <a:cubicBezTo>
                    <a:pt x="528" y="91"/>
                    <a:pt x="528" y="91"/>
                    <a:pt x="528" y="91"/>
                  </a:cubicBezTo>
                  <a:lnTo>
                    <a:pt x="568" y="85"/>
                  </a:lnTo>
                  <a:cubicBezTo>
                    <a:pt x="562" y="85"/>
                    <a:pt x="553" y="85"/>
                    <a:pt x="546" y="88"/>
                  </a:cubicBezTo>
                  <a:lnTo>
                    <a:pt x="528" y="88"/>
                  </a:lnTo>
                  <a:lnTo>
                    <a:pt x="465" y="101"/>
                  </a:lnTo>
                  <a:cubicBezTo>
                    <a:pt x="443" y="104"/>
                    <a:pt x="443" y="104"/>
                    <a:pt x="443" y="104"/>
                  </a:cubicBezTo>
                  <a:cubicBezTo>
                    <a:pt x="465" y="98"/>
                    <a:pt x="484" y="95"/>
                    <a:pt x="506" y="91"/>
                  </a:cubicBezTo>
                  <a:cubicBezTo>
                    <a:pt x="506" y="91"/>
                    <a:pt x="528" y="88"/>
                    <a:pt x="546" y="85"/>
                  </a:cubicBezTo>
                  <a:cubicBezTo>
                    <a:pt x="552" y="84"/>
                    <a:pt x="554" y="84"/>
                    <a:pt x="552" y="84"/>
                  </a:cubicBezTo>
                  <a:cubicBezTo>
                    <a:pt x="546" y="84"/>
                    <a:pt x="517" y="87"/>
                    <a:pt x="487" y="91"/>
                  </a:cubicBezTo>
                  <a:lnTo>
                    <a:pt x="506" y="88"/>
                  </a:lnTo>
                  <a:cubicBezTo>
                    <a:pt x="528" y="85"/>
                    <a:pt x="528" y="82"/>
                    <a:pt x="528" y="82"/>
                  </a:cubicBezTo>
                  <a:cubicBezTo>
                    <a:pt x="528" y="80"/>
                    <a:pt x="528" y="80"/>
                    <a:pt x="525" y="80"/>
                  </a:cubicBezTo>
                  <a:cubicBezTo>
                    <a:pt x="522" y="80"/>
                    <a:pt x="517" y="80"/>
                    <a:pt x="506" y="82"/>
                  </a:cubicBezTo>
                  <a:cubicBezTo>
                    <a:pt x="487" y="85"/>
                    <a:pt x="465" y="88"/>
                    <a:pt x="465" y="88"/>
                  </a:cubicBezTo>
                  <a:cubicBezTo>
                    <a:pt x="465" y="88"/>
                    <a:pt x="446" y="91"/>
                    <a:pt x="424" y="95"/>
                  </a:cubicBezTo>
                  <a:lnTo>
                    <a:pt x="465" y="85"/>
                  </a:lnTo>
                  <a:cubicBezTo>
                    <a:pt x="487" y="82"/>
                    <a:pt x="509" y="79"/>
                    <a:pt x="528" y="69"/>
                  </a:cubicBezTo>
                  <a:cubicBezTo>
                    <a:pt x="528" y="69"/>
                    <a:pt x="528" y="66"/>
                    <a:pt x="550" y="63"/>
                  </a:cubicBezTo>
                  <a:lnTo>
                    <a:pt x="528" y="63"/>
                  </a:lnTo>
                  <a:cubicBezTo>
                    <a:pt x="548" y="60"/>
                    <a:pt x="549" y="60"/>
                    <a:pt x="531" y="60"/>
                  </a:cubicBezTo>
                  <a:lnTo>
                    <a:pt x="531" y="60"/>
                  </a:lnTo>
                  <a:cubicBezTo>
                    <a:pt x="531" y="60"/>
                    <a:pt x="531" y="60"/>
                    <a:pt x="531" y="60"/>
                  </a:cubicBezTo>
                  <a:cubicBezTo>
                    <a:pt x="551" y="57"/>
                    <a:pt x="561" y="55"/>
                    <a:pt x="559" y="55"/>
                  </a:cubicBezTo>
                  <a:cubicBezTo>
                    <a:pt x="556" y="55"/>
                    <a:pt x="540" y="57"/>
                    <a:pt x="509" y="60"/>
                  </a:cubicBezTo>
                  <a:cubicBezTo>
                    <a:pt x="496" y="60"/>
                    <a:pt x="481" y="63"/>
                    <a:pt x="468" y="66"/>
                  </a:cubicBezTo>
                  <a:lnTo>
                    <a:pt x="424" y="66"/>
                  </a:lnTo>
                  <a:lnTo>
                    <a:pt x="487" y="60"/>
                  </a:lnTo>
                  <a:cubicBezTo>
                    <a:pt x="518" y="58"/>
                    <a:pt x="536" y="56"/>
                    <a:pt x="530" y="56"/>
                  </a:cubicBezTo>
                  <a:cubicBezTo>
                    <a:pt x="528" y="56"/>
                    <a:pt x="521" y="56"/>
                    <a:pt x="509" y="57"/>
                  </a:cubicBezTo>
                  <a:cubicBezTo>
                    <a:pt x="515" y="54"/>
                    <a:pt x="524" y="54"/>
                    <a:pt x="531" y="54"/>
                  </a:cubicBezTo>
                  <a:cubicBezTo>
                    <a:pt x="543" y="54"/>
                    <a:pt x="547" y="52"/>
                    <a:pt x="537" y="52"/>
                  </a:cubicBezTo>
                  <a:cubicBezTo>
                    <a:pt x="531" y="52"/>
                    <a:pt x="522" y="53"/>
                    <a:pt x="509" y="54"/>
                  </a:cubicBezTo>
                  <a:cubicBezTo>
                    <a:pt x="468" y="54"/>
                    <a:pt x="468" y="54"/>
                    <a:pt x="509" y="51"/>
                  </a:cubicBezTo>
                  <a:cubicBezTo>
                    <a:pt x="553" y="48"/>
                    <a:pt x="553" y="44"/>
                    <a:pt x="531" y="44"/>
                  </a:cubicBezTo>
                  <a:cubicBezTo>
                    <a:pt x="517" y="45"/>
                    <a:pt x="508" y="46"/>
                    <a:pt x="503" y="46"/>
                  </a:cubicBezTo>
                  <a:cubicBezTo>
                    <a:pt x="492" y="46"/>
                    <a:pt x="497" y="44"/>
                    <a:pt x="512" y="44"/>
                  </a:cubicBezTo>
                  <a:cubicBezTo>
                    <a:pt x="531" y="41"/>
                    <a:pt x="534" y="41"/>
                    <a:pt x="512" y="41"/>
                  </a:cubicBezTo>
                  <a:lnTo>
                    <a:pt x="471" y="38"/>
                  </a:lnTo>
                  <a:cubicBezTo>
                    <a:pt x="471" y="38"/>
                    <a:pt x="449" y="41"/>
                    <a:pt x="427" y="41"/>
                  </a:cubicBezTo>
                  <a:cubicBezTo>
                    <a:pt x="408" y="41"/>
                    <a:pt x="430" y="35"/>
                    <a:pt x="493" y="35"/>
                  </a:cubicBezTo>
                  <a:lnTo>
                    <a:pt x="512" y="35"/>
                  </a:lnTo>
                  <a:lnTo>
                    <a:pt x="512" y="38"/>
                  </a:lnTo>
                  <a:cubicBezTo>
                    <a:pt x="518" y="38"/>
                    <a:pt x="524" y="38"/>
                    <a:pt x="534" y="35"/>
                  </a:cubicBezTo>
                  <a:lnTo>
                    <a:pt x="493" y="32"/>
                  </a:lnTo>
                  <a:lnTo>
                    <a:pt x="515" y="32"/>
                  </a:lnTo>
                  <a:cubicBezTo>
                    <a:pt x="471" y="29"/>
                    <a:pt x="471" y="29"/>
                    <a:pt x="493" y="29"/>
                  </a:cubicBezTo>
                  <a:cubicBezTo>
                    <a:pt x="452" y="26"/>
                    <a:pt x="452" y="26"/>
                    <a:pt x="493" y="26"/>
                  </a:cubicBezTo>
                  <a:lnTo>
                    <a:pt x="515" y="26"/>
                  </a:lnTo>
                  <a:cubicBezTo>
                    <a:pt x="474" y="26"/>
                    <a:pt x="474" y="22"/>
                    <a:pt x="493" y="22"/>
                  </a:cubicBezTo>
                  <a:cubicBezTo>
                    <a:pt x="500" y="24"/>
                    <a:pt x="505" y="24"/>
                    <a:pt x="508" y="24"/>
                  </a:cubicBezTo>
                  <a:cubicBezTo>
                    <a:pt x="513" y="24"/>
                    <a:pt x="509" y="22"/>
                    <a:pt x="496" y="22"/>
                  </a:cubicBezTo>
                  <a:cubicBezTo>
                    <a:pt x="496" y="19"/>
                    <a:pt x="496" y="19"/>
                    <a:pt x="515" y="19"/>
                  </a:cubicBezTo>
                  <a:cubicBezTo>
                    <a:pt x="537" y="21"/>
                    <a:pt x="548" y="22"/>
                    <a:pt x="548" y="22"/>
                  </a:cubicBezTo>
                  <a:cubicBezTo>
                    <a:pt x="549" y="22"/>
                    <a:pt x="539" y="21"/>
                    <a:pt x="518" y="19"/>
                  </a:cubicBezTo>
                  <a:cubicBezTo>
                    <a:pt x="496" y="16"/>
                    <a:pt x="496" y="16"/>
                    <a:pt x="518" y="16"/>
                  </a:cubicBezTo>
                  <a:cubicBezTo>
                    <a:pt x="477" y="13"/>
                    <a:pt x="455" y="13"/>
                    <a:pt x="455" y="13"/>
                  </a:cubicBezTo>
                  <a:lnTo>
                    <a:pt x="434" y="13"/>
                  </a:lnTo>
                  <a:lnTo>
                    <a:pt x="434" y="10"/>
                  </a:lnTo>
                  <a:cubicBezTo>
                    <a:pt x="434" y="10"/>
                    <a:pt x="434" y="10"/>
                    <a:pt x="415" y="7"/>
                  </a:cubicBezTo>
                  <a:cubicBezTo>
                    <a:pt x="401" y="3"/>
                    <a:pt x="380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52"/>
            <p:cNvSpPr/>
            <p:nvPr/>
          </p:nvSpPr>
          <p:spPr>
            <a:xfrm>
              <a:off x="4368100" y="1690250"/>
              <a:ext cx="48325" cy="23225"/>
            </a:xfrm>
            <a:custGeom>
              <a:avLst/>
              <a:gdLst/>
              <a:ahLst/>
              <a:cxnLst/>
              <a:rect l="l" t="t" r="r" b="b"/>
              <a:pathLst>
                <a:path w="1933" h="929" extrusionOk="0">
                  <a:moveTo>
                    <a:pt x="1324" y="111"/>
                  </a:moveTo>
                  <a:cubicBezTo>
                    <a:pt x="1327" y="123"/>
                    <a:pt x="1327" y="136"/>
                    <a:pt x="1327" y="151"/>
                  </a:cubicBezTo>
                  <a:lnTo>
                    <a:pt x="1321" y="129"/>
                  </a:lnTo>
                  <a:lnTo>
                    <a:pt x="1321" y="111"/>
                  </a:lnTo>
                  <a:close/>
                  <a:moveTo>
                    <a:pt x="1268" y="136"/>
                  </a:moveTo>
                  <a:cubicBezTo>
                    <a:pt x="1271" y="147"/>
                    <a:pt x="1272" y="152"/>
                    <a:pt x="1271" y="152"/>
                  </a:cubicBezTo>
                  <a:cubicBezTo>
                    <a:pt x="1271" y="152"/>
                    <a:pt x="1269" y="147"/>
                    <a:pt x="1268" y="136"/>
                  </a:cubicBezTo>
                  <a:close/>
                  <a:moveTo>
                    <a:pt x="1910" y="67"/>
                  </a:moveTo>
                  <a:cubicBezTo>
                    <a:pt x="1912" y="67"/>
                    <a:pt x="1912" y="97"/>
                    <a:pt x="1910" y="126"/>
                  </a:cubicBezTo>
                  <a:cubicBezTo>
                    <a:pt x="1910" y="147"/>
                    <a:pt x="1910" y="157"/>
                    <a:pt x="1910" y="157"/>
                  </a:cubicBezTo>
                  <a:cubicBezTo>
                    <a:pt x="1909" y="157"/>
                    <a:pt x="1909" y="147"/>
                    <a:pt x="1907" y="126"/>
                  </a:cubicBezTo>
                  <a:cubicBezTo>
                    <a:pt x="1907" y="111"/>
                    <a:pt x="1907" y="98"/>
                    <a:pt x="1907" y="85"/>
                  </a:cubicBezTo>
                  <a:cubicBezTo>
                    <a:pt x="1908" y="73"/>
                    <a:pt x="1909" y="67"/>
                    <a:pt x="1910" y="67"/>
                  </a:cubicBezTo>
                  <a:close/>
                  <a:moveTo>
                    <a:pt x="1193" y="145"/>
                  </a:moveTo>
                  <a:cubicBezTo>
                    <a:pt x="1193" y="155"/>
                    <a:pt x="1193" y="155"/>
                    <a:pt x="1194" y="160"/>
                  </a:cubicBezTo>
                  <a:lnTo>
                    <a:pt x="1194" y="160"/>
                  </a:lnTo>
                  <a:cubicBezTo>
                    <a:pt x="1194" y="157"/>
                    <a:pt x="1194" y="152"/>
                    <a:pt x="1193" y="145"/>
                  </a:cubicBezTo>
                  <a:close/>
                  <a:moveTo>
                    <a:pt x="1296" y="132"/>
                  </a:moveTo>
                  <a:cubicBezTo>
                    <a:pt x="1299" y="132"/>
                    <a:pt x="1299" y="132"/>
                    <a:pt x="1302" y="154"/>
                  </a:cubicBezTo>
                  <a:cubicBezTo>
                    <a:pt x="1302" y="154"/>
                    <a:pt x="1305" y="173"/>
                    <a:pt x="1302" y="173"/>
                  </a:cubicBezTo>
                  <a:lnTo>
                    <a:pt x="1296" y="154"/>
                  </a:lnTo>
                  <a:cubicBezTo>
                    <a:pt x="1293" y="132"/>
                    <a:pt x="1296" y="132"/>
                    <a:pt x="1296" y="132"/>
                  </a:cubicBezTo>
                  <a:close/>
                  <a:moveTo>
                    <a:pt x="1581" y="111"/>
                  </a:moveTo>
                  <a:cubicBezTo>
                    <a:pt x="1581" y="111"/>
                    <a:pt x="1581" y="111"/>
                    <a:pt x="1584" y="132"/>
                  </a:cubicBezTo>
                  <a:cubicBezTo>
                    <a:pt x="1587" y="145"/>
                    <a:pt x="1587" y="158"/>
                    <a:pt x="1584" y="173"/>
                  </a:cubicBezTo>
                  <a:cubicBezTo>
                    <a:pt x="1581" y="151"/>
                    <a:pt x="1578" y="132"/>
                    <a:pt x="1581" y="111"/>
                  </a:cubicBezTo>
                  <a:close/>
                  <a:moveTo>
                    <a:pt x="466" y="208"/>
                  </a:moveTo>
                  <a:cubicBezTo>
                    <a:pt x="459" y="211"/>
                    <a:pt x="459" y="211"/>
                    <a:pt x="469" y="230"/>
                  </a:cubicBezTo>
                  <a:lnTo>
                    <a:pt x="475" y="226"/>
                  </a:lnTo>
                  <a:cubicBezTo>
                    <a:pt x="466" y="208"/>
                    <a:pt x="466" y="208"/>
                    <a:pt x="466" y="208"/>
                  </a:cubicBezTo>
                  <a:close/>
                  <a:moveTo>
                    <a:pt x="1512" y="198"/>
                  </a:moveTo>
                  <a:cubicBezTo>
                    <a:pt x="1512" y="198"/>
                    <a:pt x="1515" y="220"/>
                    <a:pt x="1515" y="239"/>
                  </a:cubicBezTo>
                  <a:lnTo>
                    <a:pt x="1512" y="220"/>
                  </a:lnTo>
                  <a:cubicBezTo>
                    <a:pt x="1512" y="212"/>
                    <a:pt x="1512" y="204"/>
                    <a:pt x="1512" y="198"/>
                  </a:cubicBezTo>
                  <a:close/>
                  <a:moveTo>
                    <a:pt x="1418" y="205"/>
                  </a:moveTo>
                  <a:cubicBezTo>
                    <a:pt x="1421" y="205"/>
                    <a:pt x="1424" y="226"/>
                    <a:pt x="1424" y="226"/>
                  </a:cubicBezTo>
                  <a:cubicBezTo>
                    <a:pt x="1424" y="226"/>
                    <a:pt x="1428" y="245"/>
                    <a:pt x="1424" y="245"/>
                  </a:cubicBezTo>
                  <a:lnTo>
                    <a:pt x="1415" y="205"/>
                  </a:lnTo>
                  <a:close/>
                  <a:moveTo>
                    <a:pt x="1932" y="252"/>
                  </a:moveTo>
                  <a:cubicBezTo>
                    <a:pt x="1932" y="252"/>
                    <a:pt x="1932" y="252"/>
                    <a:pt x="1931" y="252"/>
                  </a:cubicBezTo>
                  <a:lnTo>
                    <a:pt x="1931" y="252"/>
                  </a:lnTo>
                  <a:cubicBezTo>
                    <a:pt x="1932" y="257"/>
                    <a:pt x="1932" y="261"/>
                    <a:pt x="1932" y="261"/>
                  </a:cubicBezTo>
                  <a:cubicBezTo>
                    <a:pt x="1932" y="261"/>
                    <a:pt x="1932" y="258"/>
                    <a:pt x="1932" y="252"/>
                  </a:cubicBezTo>
                  <a:close/>
                  <a:moveTo>
                    <a:pt x="1403" y="248"/>
                  </a:moveTo>
                  <a:cubicBezTo>
                    <a:pt x="1406" y="248"/>
                    <a:pt x="1406" y="248"/>
                    <a:pt x="1409" y="267"/>
                  </a:cubicBezTo>
                  <a:lnTo>
                    <a:pt x="1406" y="267"/>
                  </a:lnTo>
                  <a:lnTo>
                    <a:pt x="1399" y="248"/>
                  </a:lnTo>
                  <a:close/>
                  <a:moveTo>
                    <a:pt x="817" y="230"/>
                  </a:moveTo>
                  <a:cubicBezTo>
                    <a:pt x="823" y="242"/>
                    <a:pt x="826" y="255"/>
                    <a:pt x="826" y="270"/>
                  </a:cubicBezTo>
                  <a:lnTo>
                    <a:pt x="823" y="270"/>
                  </a:lnTo>
                  <a:cubicBezTo>
                    <a:pt x="817" y="252"/>
                    <a:pt x="813" y="230"/>
                    <a:pt x="813" y="230"/>
                  </a:cubicBezTo>
                  <a:close/>
                  <a:moveTo>
                    <a:pt x="1381" y="252"/>
                  </a:moveTo>
                  <a:cubicBezTo>
                    <a:pt x="1381" y="252"/>
                    <a:pt x="1381" y="252"/>
                    <a:pt x="1384" y="270"/>
                  </a:cubicBezTo>
                  <a:lnTo>
                    <a:pt x="1377" y="252"/>
                  </a:lnTo>
                  <a:close/>
                  <a:moveTo>
                    <a:pt x="1361" y="235"/>
                  </a:moveTo>
                  <a:cubicBezTo>
                    <a:pt x="1362" y="235"/>
                    <a:pt x="1363" y="241"/>
                    <a:pt x="1365" y="252"/>
                  </a:cubicBezTo>
                  <a:cubicBezTo>
                    <a:pt x="1368" y="273"/>
                    <a:pt x="1368" y="273"/>
                    <a:pt x="1368" y="273"/>
                  </a:cubicBezTo>
                  <a:cubicBezTo>
                    <a:pt x="1362" y="273"/>
                    <a:pt x="1362" y="273"/>
                    <a:pt x="1362" y="252"/>
                  </a:cubicBezTo>
                  <a:cubicBezTo>
                    <a:pt x="1360" y="241"/>
                    <a:pt x="1360" y="235"/>
                    <a:pt x="1361" y="235"/>
                  </a:cubicBezTo>
                  <a:close/>
                  <a:moveTo>
                    <a:pt x="1403" y="281"/>
                  </a:moveTo>
                  <a:lnTo>
                    <a:pt x="1403" y="281"/>
                  </a:lnTo>
                  <a:cubicBezTo>
                    <a:pt x="1403" y="281"/>
                    <a:pt x="1403" y="283"/>
                    <a:pt x="1403" y="289"/>
                  </a:cubicBezTo>
                  <a:cubicBezTo>
                    <a:pt x="1405" y="289"/>
                    <a:pt x="1404" y="281"/>
                    <a:pt x="1403" y="281"/>
                  </a:cubicBezTo>
                  <a:close/>
                  <a:moveTo>
                    <a:pt x="1127" y="280"/>
                  </a:moveTo>
                  <a:cubicBezTo>
                    <a:pt x="1133" y="292"/>
                    <a:pt x="1133" y="308"/>
                    <a:pt x="1133" y="320"/>
                  </a:cubicBezTo>
                  <a:cubicBezTo>
                    <a:pt x="1127" y="302"/>
                    <a:pt x="1124" y="280"/>
                    <a:pt x="1124" y="280"/>
                  </a:cubicBezTo>
                  <a:close/>
                  <a:moveTo>
                    <a:pt x="1036" y="314"/>
                  </a:moveTo>
                  <a:cubicBezTo>
                    <a:pt x="1042" y="314"/>
                    <a:pt x="1042" y="314"/>
                    <a:pt x="1045" y="336"/>
                  </a:cubicBezTo>
                  <a:cubicBezTo>
                    <a:pt x="1052" y="355"/>
                    <a:pt x="1045" y="355"/>
                    <a:pt x="1042" y="358"/>
                  </a:cubicBezTo>
                  <a:cubicBezTo>
                    <a:pt x="1039" y="342"/>
                    <a:pt x="1036" y="330"/>
                    <a:pt x="1036" y="314"/>
                  </a:cubicBezTo>
                  <a:close/>
                  <a:moveTo>
                    <a:pt x="1388" y="338"/>
                  </a:moveTo>
                  <a:cubicBezTo>
                    <a:pt x="1388" y="343"/>
                    <a:pt x="1389" y="348"/>
                    <a:pt x="1390" y="355"/>
                  </a:cubicBezTo>
                  <a:cubicBezTo>
                    <a:pt x="1391" y="357"/>
                    <a:pt x="1391" y="359"/>
                    <a:pt x="1392" y="361"/>
                  </a:cubicBezTo>
                  <a:lnTo>
                    <a:pt x="1392" y="361"/>
                  </a:lnTo>
                  <a:cubicBezTo>
                    <a:pt x="1391" y="356"/>
                    <a:pt x="1389" y="348"/>
                    <a:pt x="1388" y="338"/>
                  </a:cubicBezTo>
                  <a:close/>
                  <a:moveTo>
                    <a:pt x="1392" y="361"/>
                  </a:moveTo>
                  <a:cubicBezTo>
                    <a:pt x="1393" y="365"/>
                    <a:pt x="1393" y="367"/>
                    <a:pt x="1393" y="367"/>
                  </a:cubicBezTo>
                  <a:cubicBezTo>
                    <a:pt x="1393" y="367"/>
                    <a:pt x="1393" y="365"/>
                    <a:pt x="1392" y="361"/>
                  </a:cubicBezTo>
                  <a:close/>
                  <a:moveTo>
                    <a:pt x="522" y="364"/>
                  </a:moveTo>
                  <a:cubicBezTo>
                    <a:pt x="525" y="372"/>
                    <a:pt x="526" y="375"/>
                    <a:pt x="526" y="375"/>
                  </a:cubicBezTo>
                  <a:cubicBezTo>
                    <a:pt x="526" y="375"/>
                    <a:pt x="522" y="366"/>
                    <a:pt x="522" y="364"/>
                  </a:cubicBezTo>
                  <a:close/>
                  <a:moveTo>
                    <a:pt x="378" y="342"/>
                  </a:moveTo>
                  <a:lnTo>
                    <a:pt x="384" y="361"/>
                  </a:lnTo>
                  <a:cubicBezTo>
                    <a:pt x="390" y="371"/>
                    <a:pt x="387" y="371"/>
                    <a:pt x="393" y="380"/>
                  </a:cubicBezTo>
                  <a:lnTo>
                    <a:pt x="378" y="342"/>
                  </a:lnTo>
                  <a:close/>
                  <a:moveTo>
                    <a:pt x="879" y="346"/>
                  </a:moveTo>
                  <a:cubicBezTo>
                    <a:pt x="885" y="358"/>
                    <a:pt x="889" y="371"/>
                    <a:pt x="889" y="386"/>
                  </a:cubicBezTo>
                  <a:lnTo>
                    <a:pt x="882" y="364"/>
                  </a:lnTo>
                  <a:lnTo>
                    <a:pt x="876" y="346"/>
                  </a:lnTo>
                  <a:close/>
                  <a:moveTo>
                    <a:pt x="469" y="358"/>
                  </a:moveTo>
                  <a:cubicBezTo>
                    <a:pt x="475" y="377"/>
                    <a:pt x="484" y="396"/>
                    <a:pt x="484" y="396"/>
                  </a:cubicBezTo>
                  <a:cubicBezTo>
                    <a:pt x="487" y="396"/>
                    <a:pt x="481" y="377"/>
                    <a:pt x="481" y="377"/>
                  </a:cubicBezTo>
                  <a:cubicBezTo>
                    <a:pt x="481" y="377"/>
                    <a:pt x="475" y="358"/>
                    <a:pt x="472" y="358"/>
                  </a:cubicBezTo>
                  <a:close/>
                  <a:moveTo>
                    <a:pt x="817" y="379"/>
                  </a:moveTo>
                  <a:cubicBezTo>
                    <a:pt x="817" y="379"/>
                    <a:pt x="818" y="383"/>
                    <a:pt x="823" y="399"/>
                  </a:cubicBezTo>
                  <a:lnTo>
                    <a:pt x="832" y="440"/>
                  </a:lnTo>
                  <a:cubicBezTo>
                    <a:pt x="826" y="421"/>
                    <a:pt x="820" y="399"/>
                    <a:pt x="817" y="380"/>
                  </a:cubicBezTo>
                  <a:cubicBezTo>
                    <a:pt x="817" y="379"/>
                    <a:pt x="817" y="379"/>
                    <a:pt x="817" y="379"/>
                  </a:cubicBezTo>
                  <a:close/>
                  <a:moveTo>
                    <a:pt x="469" y="424"/>
                  </a:moveTo>
                  <a:cubicBezTo>
                    <a:pt x="472" y="424"/>
                    <a:pt x="472" y="424"/>
                    <a:pt x="478" y="443"/>
                  </a:cubicBezTo>
                  <a:lnTo>
                    <a:pt x="475" y="443"/>
                  </a:lnTo>
                  <a:lnTo>
                    <a:pt x="466" y="424"/>
                  </a:lnTo>
                  <a:close/>
                  <a:moveTo>
                    <a:pt x="613" y="405"/>
                  </a:moveTo>
                  <a:cubicBezTo>
                    <a:pt x="616" y="418"/>
                    <a:pt x="622" y="433"/>
                    <a:pt x="622" y="446"/>
                  </a:cubicBezTo>
                  <a:lnTo>
                    <a:pt x="613" y="427"/>
                  </a:lnTo>
                  <a:lnTo>
                    <a:pt x="610" y="405"/>
                  </a:lnTo>
                  <a:close/>
                  <a:moveTo>
                    <a:pt x="588" y="398"/>
                  </a:moveTo>
                  <a:lnTo>
                    <a:pt x="588" y="398"/>
                  </a:lnTo>
                  <a:cubicBezTo>
                    <a:pt x="590" y="398"/>
                    <a:pt x="595" y="407"/>
                    <a:pt x="603" y="430"/>
                  </a:cubicBezTo>
                  <a:cubicBezTo>
                    <a:pt x="610" y="449"/>
                    <a:pt x="610" y="449"/>
                    <a:pt x="607" y="449"/>
                  </a:cubicBezTo>
                  <a:lnTo>
                    <a:pt x="591" y="411"/>
                  </a:lnTo>
                  <a:cubicBezTo>
                    <a:pt x="588" y="403"/>
                    <a:pt x="587" y="398"/>
                    <a:pt x="588" y="398"/>
                  </a:cubicBezTo>
                  <a:close/>
                  <a:moveTo>
                    <a:pt x="770" y="411"/>
                  </a:moveTo>
                  <a:cubicBezTo>
                    <a:pt x="776" y="424"/>
                    <a:pt x="779" y="436"/>
                    <a:pt x="779" y="452"/>
                  </a:cubicBezTo>
                  <a:lnTo>
                    <a:pt x="773" y="430"/>
                  </a:lnTo>
                  <a:lnTo>
                    <a:pt x="766" y="411"/>
                  </a:lnTo>
                  <a:close/>
                  <a:moveTo>
                    <a:pt x="447" y="421"/>
                  </a:moveTo>
                  <a:cubicBezTo>
                    <a:pt x="449" y="421"/>
                    <a:pt x="457" y="439"/>
                    <a:pt x="466" y="468"/>
                  </a:cubicBezTo>
                  <a:lnTo>
                    <a:pt x="459" y="468"/>
                  </a:lnTo>
                  <a:cubicBezTo>
                    <a:pt x="453" y="455"/>
                    <a:pt x="450" y="443"/>
                    <a:pt x="447" y="430"/>
                  </a:cubicBezTo>
                  <a:cubicBezTo>
                    <a:pt x="446" y="424"/>
                    <a:pt x="446" y="421"/>
                    <a:pt x="447" y="421"/>
                  </a:cubicBezTo>
                  <a:close/>
                  <a:moveTo>
                    <a:pt x="570" y="461"/>
                  </a:moveTo>
                  <a:cubicBezTo>
                    <a:pt x="573" y="461"/>
                    <a:pt x="578" y="480"/>
                    <a:pt x="578" y="480"/>
                  </a:cubicBezTo>
                  <a:cubicBezTo>
                    <a:pt x="580" y="487"/>
                    <a:pt x="581" y="489"/>
                    <a:pt x="580" y="489"/>
                  </a:cubicBezTo>
                  <a:cubicBezTo>
                    <a:pt x="579" y="489"/>
                    <a:pt x="575" y="480"/>
                    <a:pt x="575" y="480"/>
                  </a:cubicBezTo>
                  <a:cubicBezTo>
                    <a:pt x="566" y="462"/>
                    <a:pt x="566" y="462"/>
                    <a:pt x="569" y="462"/>
                  </a:cubicBezTo>
                  <a:cubicBezTo>
                    <a:pt x="569" y="461"/>
                    <a:pt x="569" y="461"/>
                    <a:pt x="570" y="461"/>
                  </a:cubicBezTo>
                  <a:close/>
                  <a:moveTo>
                    <a:pt x="357" y="421"/>
                  </a:moveTo>
                  <a:lnTo>
                    <a:pt x="357" y="421"/>
                  </a:lnTo>
                  <a:cubicBezTo>
                    <a:pt x="358" y="421"/>
                    <a:pt x="361" y="430"/>
                    <a:pt x="368" y="452"/>
                  </a:cubicBezTo>
                  <a:cubicBezTo>
                    <a:pt x="375" y="474"/>
                    <a:pt x="381" y="493"/>
                    <a:pt x="381" y="493"/>
                  </a:cubicBezTo>
                  <a:cubicBezTo>
                    <a:pt x="372" y="474"/>
                    <a:pt x="365" y="455"/>
                    <a:pt x="359" y="433"/>
                  </a:cubicBezTo>
                  <a:cubicBezTo>
                    <a:pt x="358" y="426"/>
                    <a:pt x="357" y="421"/>
                    <a:pt x="357" y="421"/>
                  </a:cubicBezTo>
                  <a:close/>
                  <a:moveTo>
                    <a:pt x="309" y="471"/>
                  </a:moveTo>
                  <a:lnTo>
                    <a:pt x="318" y="493"/>
                  </a:lnTo>
                  <a:lnTo>
                    <a:pt x="325" y="512"/>
                  </a:lnTo>
                  <a:lnTo>
                    <a:pt x="312" y="493"/>
                  </a:lnTo>
                  <a:cubicBezTo>
                    <a:pt x="306" y="474"/>
                    <a:pt x="309" y="474"/>
                    <a:pt x="309" y="471"/>
                  </a:cubicBezTo>
                  <a:close/>
                  <a:moveTo>
                    <a:pt x="528" y="471"/>
                  </a:moveTo>
                  <a:cubicBezTo>
                    <a:pt x="528" y="471"/>
                    <a:pt x="531" y="471"/>
                    <a:pt x="538" y="490"/>
                  </a:cubicBezTo>
                  <a:cubicBezTo>
                    <a:pt x="538" y="490"/>
                    <a:pt x="547" y="509"/>
                    <a:pt x="544" y="512"/>
                  </a:cubicBezTo>
                  <a:cubicBezTo>
                    <a:pt x="541" y="512"/>
                    <a:pt x="531" y="493"/>
                    <a:pt x="531" y="493"/>
                  </a:cubicBezTo>
                  <a:cubicBezTo>
                    <a:pt x="525" y="471"/>
                    <a:pt x="528" y="471"/>
                    <a:pt x="528" y="471"/>
                  </a:cubicBezTo>
                  <a:close/>
                  <a:moveTo>
                    <a:pt x="55" y="496"/>
                  </a:moveTo>
                  <a:lnTo>
                    <a:pt x="64" y="515"/>
                  </a:lnTo>
                  <a:lnTo>
                    <a:pt x="68" y="515"/>
                  </a:lnTo>
                  <a:cubicBezTo>
                    <a:pt x="58" y="496"/>
                    <a:pt x="58" y="496"/>
                    <a:pt x="55" y="496"/>
                  </a:cubicBezTo>
                  <a:close/>
                  <a:moveTo>
                    <a:pt x="409" y="505"/>
                  </a:moveTo>
                  <a:cubicBezTo>
                    <a:pt x="415" y="518"/>
                    <a:pt x="422" y="530"/>
                    <a:pt x="422" y="546"/>
                  </a:cubicBezTo>
                  <a:cubicBezTo>
                    <a:pt x="412" y="527"/>
                    <a:pt x="409" y="505"/>
                    <a:pt x="409" y="505"/>
                  </a:cubicBezTo>
                  <a:close/>
                  <a:moveTo>
                    <a:pt x="475" y="552"/>
                  </a:moveTo>
                  <a:lnTo>
                    <a:pt x="484" y="571"/>
                  </a:lnTo>
                  <a:cubicBezTo>
                    <a:pt x="482" y="571"/>
                    <a:pt x="484" y="581"/>
                    <a:pt x="483" y="581"/>
                  </a:cubicBezTo>
                  <a:cubicBezTo>
                    <a:pt x="483" y="581"/>
                    <a:pt x="481" y="579"/>
                    <a:pt x="478" y="571"/>
                  </a:cubicBezTo>
                  <a:cubicBezTo>
                    <a:pt x="478" y="571"/>
                    <a:pt x="478" y="572"/>
                    <a:pt x="478" y="572"/>
                  </a:cubicBezTo>
                  <a:cubicBezTo>
                    <a:pt x="478" y="572"/>
                    <a:pt x="475" y="552"/>
                    <a:pt x="475" y="552"/>
                  </a:cubicBezTo>
                  <a:close/>
                  <a:moveTo>
                    <a:pt x="332" y="500"/>
                  </a:moveTo>
                  <a:lnTo>
                    <a:pt x="332" y="500"/>
                  </a:lnTo>
                  <a:cubicBezTo>
                    <a:pt x="333" y="500"/>
                    <a:pt x="336" y="510"/>
                    <a:pt x="343" y="527"/>
                  </a:cubicBezTo>
                  <a:cubicBezTo>
                    <a:pt x="353" y="546"/>
                    <a:pt x="359" y="565"/>
                    <a:pt x="362" y="587"/>
                  </a:cubicBezTo>
                  <a:lnTo>
                    <a:pt x="359" y="587"/>
                  </a:lnTo>
                  <a:lnTo>
                    <a:pt x="346" y="549"/>
                  </a:lnTo>
                  <a:cubicBezTo>
                    <a:pt x="336" y="516"/>
                    <a:pt x="331" y="500"/>
                    <a:pt x="332" y="500"/>
                  </a:cubicBezTo>
                  <a:close/>
                  <a:moveTo>
                    <a:pt x="71" y="603"/>
                  </a:moveTo>
                  <a:cubicBezTo>
                    <a:pt x="71" y="603"/>
                    <a:pt x="71" y="603"/>
                    <a:pt x="80" y="621"/>
                  </a:cubicBezTo>
                  <a:cubicBezTo>
                    <a:pt x="80" y="621"/>
                    <a:pt x="86" y="640"/>
                    <a:pt x="86" y="640"/>
                  </a:cubicBezTo>
                  <a:lnTo>
                    <a:pt x="74" y="624"/>
                  </a:lnTo>
                  <a:cubicBezTo>
                    <a:pt x="64" y="606"/>
                    <a:pt x="68" y="603"/>
                    <a:pt x="71" y="603"/>
                  </a:cubicBezTo>
                  <a:close/>
                  <a:moveTo>
                    <a:pt x="246" y="606"/>
                  </a:moveTo>
                  <a:cubicBezTo>
                    <a:pt x="252" y="615"/>
                    <a:pt x="259" y="631"/>
                    <a:pt x="259" y="643"/>
                  </a:cubicBezTo>
                  <a:lnTo>
                    <a:pt x="256" y="646"/>
                  </a:lnTo>
                  <a:cubicBezTo>
                    <a:pt x="249" y="634"/>
                    <a:pt x="246" y="618"/>
                    <a:pt x="246" y="606"/>
                  </a:cubicBezTo>
                  <a:close/>
                  <a:moveTo>
                    <a:pt x="93" y="593"/>
                  </a:moveTo>
                  <a:cubicBezTo>
                    <a:pt x="96" y="593"/>
                    <a:pt x="99" y="593"/>
                    <a:pt x="105" y="612"/>
                  </a:cubicBezTo>
                  <a:cubicBezTo>
                    <a:pt x="102" y="606"/>
                    <a:pt x="101" y="604"/>
                    <a:pt x="101" y="604"/>
                  </a:cubicBezTo>
                  <a:lnTo>
                    <a:pt x="101" y="604"/>
                  </a:lnTo>
                  <a:cubicBezTo>
                    <a:pt x="100" y="604"/>
                    <a:pt x="106" y="617"/>
                    <a:pt x="115" y="631"/>
                  </a:cubicBezTo>
                  <a:cubicBezTo>
                    <a:pt x="121" y="650"/>
                    <a:pt x="130" y="668"/>
                    <a:pt x="130" y="668"/>
                  </a:cubicBezTo>
                  <a:cubicBezTo>
                    <a:pt x="121" y="659"/>
                    <a:pt x="115" y="646"/>
                    <a:pt x="108" y="631"/>
                  </a:cubicBezTo>
                  <a:cubicBezTo>
                    <a:pt x="89" y="596"/>
                    <a:pt x="89" y="596"/>
                    <a:pt x="93" y="593"/>
                  </a:cubicBezTo>
                  <a:close/>
                  <a:moveTo>
                    <a:pt x="268" y="631"/>
                  </a:moveTo>
                  <a:cubicBezTo>
                    <a:pt x="265" y="631"/>
                    <a:pt x="270" y="645"/>
                    <a:pt x="274" y="659"/>
                  </a:cubicBezTo>
                  <a:cubicBezTo>
                    <a:pt x="284" y="678"/>
                    <a:pt x="287" y="678"/>
                    <a:pt x="290" y="678"/>
                  </a:cubicBezTo>
                  <a:cubicBezTo>
                    <a:pt x="293" y="675"/>
                    <a:pt x="287" y="656"/>
                    <a:pt x="287" y="656"/>
                  </a:cubicBezTo>
                  <a:cubicBezTo>
                    <a:pt x="277" y="637"/>
                    <a:pt x="274" y="637"/>
                    <a:pt x="274" y="637"/>
                  </a:cubicBezTo>
                  <a:cubicBezTo>
                    <a:pt x="271" y="633"/>
                    <a:pt x="269" y="631"/>
                    <a:pt x="268" y="631"/>
                  </a:cubicBezTo>
                  <a:close/>
                  <a:moveTo>
                    <a:pt x="1841" y="1"/>
                  </a:moveTo>
                  <a:cubicBezTo>
                    <a:pt x="1841" y="23"/>
                    <a:pt x="1829" y="23"/>
                    <a:pt x="1810" y="23"/>
                  </a:cubicBezTo>
                  <a:cubicBezTo>
                    <a:pt x="1794" y="23"/>
                    <a:pt x="1779" y="23"/>
                    <a:pt x="1779" y="42"/>
                  </a:cubicBezTo>
                  <a:lnTo>
                    <a:pt x="1775" y="42"/>
                  </a:lnTo>
                  <a:cubicBezTo>
                    <a:pt x="1772" y="23"/>
                    <a:pt x="1769" y="23"/>
                    <a:pt x="1763" y="23"/>
                  </a:cubicBezTo>
                  <a:cubicBezTo>
                    <a:pt x="1760" y="42"/>
                    <a:pt x="1757" y="42"/>
                    <a:pt x="1757" y="42"/>
                  </a:cubicBezTo>
                  <a:cubicBezTo>
                    <a:pt x="1754" y="23"/>
                    <a:pt x="1750" y="23"/>
                    <a:pt x="1747" y="23"/>
                  </a:cubicBezTo>
                  <a:cubicBezTo>
                    <a:pt x="1741" y="23"/>
                    <a:pt x="1741" y="23"/>
                    <a:pt x="1741" y="45"/>
                  </a:cubicBezTo>
                  <a:cubicBezTo>
                    <a:pt x="1728" y="42"/>
                    <a:pt x="1716" y="35"/>
                    <a:pt x="1713" y="23"/>
                  </a:cubicBezTo>
                  <a:cubicBezTo>
                    <a:pt x="1712" y="16"/>
                    <a:pt x="1711" y="14"/>
                    <a:pt x="1711" y="14"/>
                  </a:cubicBezTo>
                  <a:cubicBezTo>
                    <a:pt x="1709" y="14"/>
                    <a:pt x="1709" y="29"/>
                    <a:pt x="1707" y="45"/>
                  </a:cubicBezTo>
                  <a:cubicBezTo>
                    <a:pt x="1710" y="57"/>
                    <a:pt x="1710" y="73"/>
                    <a:pt x="1707" y="85"/>
                  </a:cubicBezTo>
                  <a:cubicBezTo>
                    <a:pt x="1707" y="85"/>
                    <a:pt x="1703" y="64"/>
                    <a:pt x="1703" y="45"/>
                  </a:cubicBezTo>
                  <a:cubicBezTo>
                    <a:pt x="1703" y="23"/>
                    <a:pt x="1703" y="23"/>
                    <a:pt x="1700" y="23"/>
                  </a:cubicBezTo>
                  <a:lnTo>
                    <a:pt x="1694" y="23"/>
                  </a:lnTo>
                  <a:cubicBezTo>
                    <a:pt x="1697" y="45"/>
                    <a:pt x="1685" y="45"/>
                    <a:pt x="1666" y="45"/>
                  </a:cubicBezTo>
                  <a:cubicBezTo>
                    <a:pt x="1647" y="45"/>
                    <a:pt x="1638" y="45"/>
                    <a:pt x="1641" y="67"/>
                  </a:cubicBezTo>
                  <a:cubicBezTo>
                    <a:pt x="1642" y="78"/>
                    <a:pt x="1642" y="83"/>
                    <a:pt x="1641" y="83"/>
                  </a:cubicBezTo>
                  <a:cubicBezTo>
                    <a:pt x="1639" y="83"/>
                    <a:pt x="1636" y="78"/>
                    <a:pt x="1631" y="67"/>
                  </a:cubicBezTo>
                  <a:cubicBezTo>
                    <a:pt x="1618" y="27"/>
                    <a:pt x="1612" y="13"/>
                    <a:pt x="1610" y="13"/>
                  </a:cubicBezTo>
                  <a:cubicBezTo>
                    <a:pt x="1609" y="13"/>
                    <a:pt x="1609" y="18"/>
                    <a:pt x="1609" y="26"/>
                  </a:cubicBezTo>
                  <a:cubicBezTo>
                    <a:pt x="1616" y="38"/>
                    <a:pt x="1616" y="54"/>
                    <a:pt x="1619" y="67"/>
                  </a:cubicBezTo>
                  <a:cubicBezTo>
                    <a:pt x="1620" y="89"/>
                    <a:pt x="1620" y="100"/>
                    <a:pt x="1619" y="100"/>
                  </a:cubicBezTo>
                  <a:cubicBezTo>
                    <a:pt x="1618" y="100"/>
                    <a:pt x="1616" y="89"/>
                    <a:pt x="1613" y="67"/>
                  </a:cubicBezTo>
                  <a:cubicBezTo>
                    <a:pt x="1611" y="52"/>
                    <a:pt x="1606" y="45"/>
                    <a:pt x="1600" y="45"/>
                  </a:cubicBezTo>
                  <a:cubicBezTo>
                    <a:pt x="1589" y="45"/>
                    <a:pt x="1576" y="64"/>
                    <a:pt x="1578" y="92"/>
                  </a:cubicBezTo>
                  <a:lnTo>
                    <a:pt x="1575" y="70"/>
                  </a:lnTo>
                  <a:cubicBezTo>
                    <a:pt x="1572" y="48"/>
                    <a:pt x="1569" y="48"/>
                    <a:pt x="1559" y="48"/>
                  </a:cubicBezTo>
                  <a:lnTo>
                    <a:pt x="1553" y="51"/>
                  </a:lnTo>
                  <a:cubicBezTo>
                    <a:pt x="1556" y="68"/>
                    <a:pt x="1554" y="74"/>
                    <a:pt x="1551" y="74"/>
                  </a:cubicBezTo>
                  <a:cubicBezTo>
                    <a:pt x="1546" y="74"/>
                    <a:pt x="1539" y="62"/>
                    <a:pt x="1537" y="51"/>
                  </a:cubicBezTo>
                  <a:cubicBezTo>
                    <a:pt x="1534" y="29"/>
                    <a:pt x="1534" y="29"/>
                    <a:pt x="1528" y="29"/>
                  </a:cubicBezTo>
                  <a:cubicBezTo>
                    <a:pt x="1528" y="48"/>
                    <a:pt x="1525" y="55"/>
                    <a:pt x="1521" y="55"/>
                  </a:cubicBezTo>
                  <a:cubicBezTo>
                    <a:pt x="1517" y="55"/>
                    <a:pt x="1511" y="43"/>
                    <a:pt x="1509" y="32"/>
                  </a:cubicBezTo>
                  <a:lnTo>
                    <a:pt x="1506" y="32"/>
                  </a:lnTo>
                  <a:cubicBezTo>
                    <a:pt x="1506" y="54"/>
                    <a:pt x="1500" y="54"/>
                    <a:pt x="1500" y="54"/>
                  </a:cubicBezTo>
                  <a:cubicBezTo>
                    <a:pt x="1490" y="54"/>
                    <a:pt x="1490" y="54"/>
                    <a:pt x="1493" y="73"/>
                  </a:cubicBezTo>
                  <a:cubicBezTo>
                    <a:pt x="1497" y="89"/>
                    <a:pt x="1497" y="101"/>
                    <a:pt x="1497" y="117"/>
                  </a:cubicBezTo>
                  <a:lnTo>
                    <a:pt x="1493" y="95"/>
                  </a:lnTo>
                  <a:cubicBezTo>
                    <a:pt x="1490" y="76"/>
                    <a:pt x="1484" y="76"/>
                    <a:pt x="1475" y="76"/>
                  </a:cubicBezTo>
                  <a:cubicBezTo>
                    <a:pt x="1462" y="76"/>
                    <a:pt x="1459" y="76"/>
                    <a:pt x="1453" y="57"/>
                  </a:cubicBezTo>
                  <a:lnTo>
                    <a:pt x="1453" y="76"/>
                  </a:lnTo>
                  <a:cubicBezTo>
                    <a:pt x="1453" y="87"/>
                    <a:pt x="1453" y="93"/>
                    <a:pt x="1452" y="93"/>
                  </a:cubicBezTo>
                  <a:cubicBezTo>
                    <a:pt x="1452" y="93"/>
                    <a:pt x="1451" y="87"/>
                    <a:pt x="1450" y="76"/>
                  </a:cubicBezTo>
                  <a:cubicBezTo>
                    <a:pt x="1447" y="67"/>
                    <a:pt x="1443" y="62"/>
                    <a:pt x="1439" y="62"/>
                  </a:cubicBezTo>
                  <a:cubicBezTo>
                    <a:pt x="1436" y="62"/>
                    <a:pt x="1432" y="68"/>
                    <a:pt x="1431" y="79"/>
                  </a:cubicBezTo>
                  <a:lnTo>
                    <a:pt x="1428" y="79"/>
                  </a:lnTo>
                  <a:cubicBezTo>
                    <a:pt x="1423" y="59"/>
                    <a:pt x="1419" y="49"/>
                    <a:pt x="1417" y="49"/>
                  </a:cubicBezTo>
                  <a:cubicBezTo>
                    <a:pt x="1414" y="49"/>
                    <a:pt x="1414" y="59"/>
                    <a:pt x="1415" y="79"/>
                  </a:cubicBezTo>
                  <a:cubicBezTo>
                    <a:pt x="1412" y="60"/>
                    <a:pt x="1409" y="60"/>
                    <a:pt x="1409" y="60"/>
                  </a:cubicBezTo>
                  <a:cubicBezTo>
                    <a:pt x="1407" y="71"/>
                    <a:pt x="1404" y="77"/>
                    <a:pt x="1401" y="77"/>
                  </a:cubicBezTo>
                  <a:cubicBezTo>
                    <a:pt x="1398" y="77"/>
                    <a:pt x="1395" y="71"/>
                    <a:pt x="1393" y="60"/>
                  </a:cubicBezTo>
                  <a:lnTo>
                    <a:pt x="1390" y="60"/>
                  </a:lnTo>
                  <a:cubicBezTo>
                    <a:pt x="1393" y="82"/>
                    <a:pt x="1390" y="82"/>
                    <a:pt x="1387" y="82"/>
                  </a:cubicBezTo>
                  <a:cubicBezTo>
                    <a:pt x="1384" y="82"/>
                    <a:pt x="1384" y="82"/>
                    <a:pt x="1384" y="104"/>
                  </a:cubicBezTo>
                  <a:cubicBezTo>
                    <a:pt x="1384" y="126"/>
                    <a:pt x="1381" y="126"/>
                    <a:pt x="1381" y="126"/>
                  </a:cubicBezTo>
                  <a:cubicBezTo>
                    <a:pt x="1377" y="111"/>
                    <a:pt x="1377" y="98"/>
                    <a:pt x="1377" y="82"/>
                  </a:cubicBezTo>
                  <a:cubicBezTo>
                    <a:pt x="1379" y="75"/>
                    <a:pt x="1378" y="70"/>
                    <a:pt x="1377" y="70"/>
                  </a:cubicBezTo>
                  <a:cubicBezTo>
                    <a:pt x="1375" y="70"/>
                    <a:pt x="1371" y="80"/>
                    <a:pt x="1371" y="104"/>
                  </a:cubicBezTo>
                  <a:cubicBezTo>
                    <a:pt x="1371" y="126"/>
                    <a:pt x="1371" y="137"/>
                    <a:pt x="1371" y="137"/>
                  </a:cubicBezTo>
                  <a:cubicBezTo>
                    <a:pt x="1370" y="137"/>
                    <a:pt x="1370" y="126"/>
                    <a:pt x="1368" y="104"/>
                  </a:cubicBezTo>
                  <a:cubicBezTo>
                    <a:pt x="1368" y="91"/>
                    <a:pt x="1368" y="76"/>
                    <a:pt x="1367" y="76"/>
                  </a:cubicBezTo>
                  <a:cubicBezTo>
                    <a:pt x="1367" y="76"/>
                    <a:pt x="1366" y="79"/>
                    <a:pt x="1365" y="85"/>
                  </a:cubicBezTo>
                  <a:cubicBezTo>
                    <a:pt x="1365" y="85"/>
                    <a:pt x="1362" y="85"/>
                    <a:pt x="1365" y="104"/>
                  </a:cubicBezTo>
                  <a:lnTo>
                    <a:pt x="1359" y="107"/>
                  </a:lnTo>
                  <a:cubicBezTo>
                    <a:pt x="1349" y="85"/>
                    <a:pt x="1346" y="85"/>
                    <a:pt x="1346" y="85"/>
                  </a:cubicBezTo>
                  <a:cubicBezTo>
                    <a:pt x="1346" y="96"/>
                    <a:pt x="1346" y="102"/>
                    <a:pt x="1345" y="102"/>
                  </a:cubicBezTo>
                  <a:cubicBezTo>
                    <a:pt x="1345" y="102"/>
                    <a:pt x="1343" y="96"/>
                    <a:pt x="1340" y="85"/>
                  </a:cubicBezTo>
                  <a:cubicBezTo>
                    <a:pt x="1339" y="78"/>
                    <a:pt x="1337" y="73"/>
                    <a:pt x="1337" y="73"/>
                  </a:cubicBezTo>
                  <a:lnTo>
                    <a:pt x="1337" y="73"/>
                  </a:lnTo>
                  <a:cubicBezTo>
                    <a:pt x="1336" y="73"/>
                    <a:pt x="1336" y="83"/>
                    <a:pt x="1340" y="107"/>
                  </a:cubicBezTo>
                  <a:cubicBezTo>
                    <a:pt x="1341" y="118"/>
                    <a:pt x="1341" y="124"/>
                    <a:pt x="1340" y="124"/>
                  </a:cubicBezTo>
                  <a:cubicBezTo>
                    <a:pt x="1339" y="124"/>
                    <a:pt x="1337" y="118"/>
                    <a:pt x="1334" y="107"/>
                  </a:cubicBezTo>
                  <a:cubicBezTo>
                    <a:pt x="1330" y="84"/>
                    <a:pt x="1327" y="74"/>
                    <a:pt x="1326" y="74"/>
                  </a:cubicBezTo>
                  <a:lnTo>
                    <a:pt x="1326" y="74"/>
                  </a:lnTo>
                  <a:cubicBezTo>
                    <a:pt x="1326" y="74"/>
                    <a:pt x="1326" y="79"/>
                    <a:pt x="1327" y="89"/>
                  </a:cubicBezTo>
                  <a:cubicBezTo>
                    <a:pt x="1330" y="107"/>
                    <a:pt x="1327" y="111"/>
                    <a:pt x="1327" y="111"/>
                  </a:cubicBezTo>
                  <a:cubicBezTo>
                    <a:pt x="1325" y="93"/>
                    <a:pt x="1311" y="92"/>
                    <a:pt x="1295" y="92"/>
                  </a:cubicBezTo>
                  <a:cubicBezTo>
                    <a:pt x="1290" y="92"/>
                    <a:pt x="1285" y="92"/>
                    <a:pt x="1280" y="92"/>
                  </a:cubicBezTo>
                  <a:cubicBezTo>
                    <a:pt x="1280" y="107"/>
                    <a:pt x="1280" y="120"/>
                    <a:pt x="1283" y="136"/>
                  </a:cubicBezTo>
                  <a:cubicBezTo>
                    <a:pt x="1286" y="153"/>
                    <a:pt x="1287" y="159"/>
                    <a:pt x="1287" y="159"/>
                  </a:cubicBezTo>
                  <a:cubicBezTo>
                    <a:pt x="1287" y="159"/>
                    <a:pt x="1284" y="147"/>
                    <a:pt x="1280" y="136"/>
                  </a:cubicBezTo>
                  <a:cubicBezTo>
                    <a:pt x="1274" y="104"/>
                    <a:pt x="1269" y="89"/>
                    <a:pt x="1268" y="89"/>
                  </a:cubicBezTo>
                  <a:lnTo>
                    <a:pt x="1268" y="89"/>
                  </a:lnTo>
                  <a:cubicBezTo>
                    <a:pt x="1267" y="89"/>
                    <a:pt x="1269" y="104"/>
                    <a:pt x="1277" y="136"/>
                  </a:cubicBezTo>
                  <a:cubicBezTo>
                    <a:pt x="1282" y="156"/>
                    <a:pt x="1284" y="166"/>
                    <a:pt x="1284" y="166"/>
                  </a:cubicBezTo>
                  <a:cubicBezTo>
                    <a:pt x="1283" y="166"/>
                    <a:pt x="1280" y="156"/>
                    <a:pt x="1274" y="136"/>
                  </a:cubicBezTo>
                  <a:cubicBezTo>
                    <a:pt x="1271" y="126"/>
                    <a:pt x="1269" y="121"/>
                    <a:pt x="1269" y="121"/>
                  </a:cubicBezTo>
                  <a:cubicBezTo>
                    <a:pt x="1268" y="121"/>
                    <a:pt x="1268" y="126"/>
                    <a:pt x="1268" y="136"/>
                  </a:cubicBezTo>
                  <a:cubicBezTo>
                    <a:pt x="1263" y="122"/>
                    <a:pt x="1259" y="108"/>
                    <a:pt x="1258" y="108"/>
                  </a:cubicBezTo>
                  <a:lnTo>
                    <a:pt x="1258" y="108"/>
                  </a:lnTo>
                  <a:cubicBezTo>
                    <a:pt x="1257" y="108"/>
                    <a:pt x="1257" y="110"/>
                    <a:pt x="1258" y="117"/>
                  </a:cubicBezTo>
                  <a:cubicBezTo>
                    <a:pt x="1258" y="117"/>
                    <a:pt x="1255" y="117"/>
                    <a:pt x="1249" y="98"/>
                  </a:cubicBezTo>
                  <a:cubicBezTo>
                    <a:pt x="1247" y="91"/>
                    <a:pt x="1246" y="89"/>
                    <a:pt x="1246" y="89"/>
                  </a:cubicBezTo>
                  <a:lnTo>
                    <a:pt x="1246" y="89"/>
                  </a:lnTo>
                  <a:cubicBezTo>
                    <a:pt x="1244" y="89"/>
                    <a:pt x="1246" y="104"/>
                    <a:pt x="1246" y="117"/>
                  </a:cubicBezTo>
                  <a:cubicBezTo>
                    <a:pt x="1246" y="139"/>
                    <a:pt x="1246" y="150"/>
                    <a:pt x="1245" y="150"/>
                  </a:cubicBezTo>
                  <a:cubicBezTo>
                    <a:pt x="1244" y="150"/>
                    <a:pt x="1243" y="140"/>
                    <a:pt x="1240" y="120"/>
                  </a:cubicBezTo>
                  <a:cubicBezTo>
                    <a:pt x="1237" y="103"/>
                    <a:pt x="1235" y="96"/>
                    <a:pt x="1233" y="96"/>
                  </a:cubicBezTo>
                  <a:lnTo>
                    <a:pt x="1233" y="96"/>
                  </a:lnTo>
                  <a:cubicBezTo>
                    <a:pt x="1230" y="96"/>
                    <a:pt x="1229" y="115"/>
                    <a:pt x="1233" y="142"/>
                  </a:cubicBezTo>
                  <a:cubicBezTo>
                    <a:pt x="1235" y="165"/>
                    <a:pt x="1236" y="175"/>
                    <a:pt x="1236" y="175"/>
                  </a:cubicBezTo>
                  <a:cubicBezTo>
                    <a:pt x="1235" y="175"/>
                    <a:pt x="1235" y="170"/>
                    <a:pt x="1233" y="161"/>
                  </a:cubicBezTo>
                  <a:cubicBezTo>
                    <a:pt x="1230" y="142"/>
                    <a:pt x="1227" y="142"/>
                    <a:pt x="1227" y="142"/>
                  </a:cubicBezTo>
                  <a:cubicBezTo>
                    <a:pt x="1224" y="142"/>
                    <a:pt x="1224" y="142"/>
                    <a:pt x="1218" y="120"/>
                  </a:cubicBezTo>
                  <a:cubicBezTo>
                    <a:pt x="1218" y="120"/>
                    <a:pt x="1218" y="123"/>
                    <a:pt x="1215" y="142"/>
                  </a:cubicBezTo>
                  <a:cubicBezTo>
                    <a:pt x="1216" y="159"/>
                    <a:pt x="1215" y="166"/>
                    <a:pt x="1213" y="166"/>
                  </a:cubicBezTo>
                  <a:cubicBezTo>
                    <a:pt x="1210" y="166"/>
                    <a:pt x="1205" y="148"/>
                    <a:pt x="1199" y="123"/>
                  </a:cubicBezTo>
                  <a:lnTo>
                    <a:pt x="1196" y="145"/>
                  </a:lnTo>
                  <a:cubicBezTo>
                    <a:pt x="1200" y="171"/>
                    <a:pt x="1202" y="189"/>
                    <a:pt x="1201" y="189"/>
                  </a:cubicBezTo>
                  <a:cubicBezTo>
                    <a:pt x="1201" y="189"/>
                    <a:pt x="1199" y="182"/>
                    <a:pt x="1196" y="167"/>
                  </a:cubicBezTo>
                  <a:cubicBezTo>
                    <a:pt x="1195" y="164"/>
                    <a:pt x="1194" y="162"/>
                    <a:pt x="1194" y="160"/>
                  </a:cubicBezTo>
                  <a:lnTo>
                    <a:pt x="1194" y="160"/>
                  </a:lnTo>
                  <a:cubicBezTo>
                    <a:pt x="1194" y="165"/>
                    <a:pt x="1193" y="168"/>
                    <a:pt x="1192" y="168"/>
                  </a:cubicBezTo>
                  <a:cubicBezTo>
                    <a:pt x="1188" y="168"/>
                    <a:pt x="1181" y="151"/>
                    <a:pt x="1177" y="126"/>
                  </a:cubicBezTo>
                  <a:cubicBezTo>
                    <a:pt x="1174" y="107"/>
                    <a:pt x="1174" y="107"/>
                    <a:pt x="1171" y="107"/>
                  </a:cubicBezTo>
                  <a:lnTo>
                    <a:pt x="1174" y="126"/>
                  </a:lnTo>
                  <a:cubicBezTo>
                    <a:pt x="1177" y="139"/>
                    <a:pt x="1180" y="154"/>
                    <a:pt x="1180" y="167"/>
                  </a:cubicBezTo>
                  <a:cubicBezTo>
                    <a:pt x="1179" y="167"/>
                    <a:pt x="1179" y="167"/>
                    <a:pt x="1178" y="167"/>
                  </a:cubicBezTo>
                  <a:cubicBezTo>
                    <a:pt x="1176" y="167"/>
                    <a:pt x="1173" y="165"/>
                    <a:pt x="1171" y="148"/>
                  </a:cubicBezTo>
                  <a:cubicBezTo>
                    <a:pt x="1166" y="135"/>
                    <a:pt x="1162" y="120"/>
                    <a:pt x="1161" y="120"/>
                  </a:cubicBezTo>
                  <a:lnTo>
                    <a:pt x="1161" y="120"/>
                  </a:lnTo>
                  <a:cubicBezTo>
                    <a:pt x="1160" y="120"/>
                    <a:pt x="1160" y="123"/>
                    <a:pt x="1161" y="129"/>
                  </a:cubicBezTo>
                  <a:cubicBezTo>
                    <a:pt x="1161" y="129"/>
                    <a:pt x="1161" y="129"/>
                    <a:pt x="1152" y="107"/>
                  </a:cubicBezTo>
                  <a:lnTo>
                    <a:pt x="1142" y="111"/>
                  </a:lnTo>
                  <a:cubicBezTo>
                    <a:pt x="1144" y="121"/>
                    <a:pt x="1144" y="127"/>
                    <a:pt x="1143" y="127"/>
                  </a:cubicBezTo>
                  <a:cubicBezTo>
                    <a:pt x="1142" y="127"/>
                    <a:pt x="1139" y="121"/>
                    <a:pt x="1136" y="111"/>
                  </a:cubicBezTo>
                  <a:cubicBezTo>
                    <a:pt x="1136" y="111"/>
                    <a:pt x="1133" y="111"/>
                    <a:pt x="1133" y="132"/>
                  </a:cubicBezTo>
                  <a:cubicBezTo>
                    <a:pt x="1130" y="132"/>
                    <a:pt x="1127" y="132"/>
                    <a:pt x="1124" y="114"/>
                  </a:cubicBezTo>
                  <a:cubicBezTo>
                    <a:pt x="1120" y="103"/>
                    <a:pt x="1119" y="97"/>
                    <a:pt x="1119" y="97"/>
                  </a:cubicBezTo>
                  <a:lnTo>
                    <a:pt x="1119" y="97"/>
                  </a:lnTo>
                  <a:cubicBezTo>
                    <a:pt x="1118" y="97"/>
                    <a:pt x="1119" y="103"/>
                    <a:pt x="1120" y="114"/>
                  </a:cubicBezTo>
                  <a:cubicBezTo>
                    <a:pt x="1124" y="136"/>
                    <a:pt x="1124" y="136"/>
                    <a:pt x="1120" y="136"/>
                  </a:cubicBezTo>
                  <a:lnTo>
                    <a:pt x="1114" y="136"/>
                  </a:lnTo>
                  <a:cubicBezTo>
                    <a:pt x="1120" y="158"/>
                    <a:pt x="1120" y="158"/>
                    <a:pt x="1117" y="158"/>
                  </a:cubicBezTo>
                  <a:cubicBezTo>
                    <a:pt x="1114" y="158"/>
                    <a:pt x="1105" y="139"/>
                    <a:pt x="1102" y="139"/>
                  </a:cubicBezTo>
                  <a:cubicBezTo>
                    <a:pt x="1095" y="139"/>
                    <a:pt x="1095" y="139"/>
                    <a:pt x="1102" y="158"/>
                  </a:cubicBezTo>
                  <a:cubicBezTo>
                    <a:pt x="1102" y="158"/>
                    <a:pt x="1104" y="167"/>
                    <a:pt x="1104" y="167"/>
                  </a:cubicBezTo>
                  <a:cubicBezTo>
                    <a:pt x="1103" y="167"/>
                    <a:pt x="1102" y="165"/>
                    <a:pt x="1099" y="158"/>
                  </a:cubicBezTo>
                  <a:cubicBezTo>
                    <a:pt x="1098" y="158"/>
                    <a:pt x="1098" y="158"/>
                    <a:pt x="1098" y="158"/>
                  </a:cubicBezTo>
                  <a:cubicBezTo>
                    <a:pt x="1094" y="158"/>
                    <a:pt x="1087" y="142"/>
                    <a:pt x="1079" y="142"/>
                  </a:cubicBezTo>
                  <a:cubicBezTo>
                    <a:pt x="1078" y="142"/>
                    <a:pt x="1077" y="142"/>
                    <a:pt x="1077" y="142"/>
                  </a:cubicBezTo>
                  <a:cubicBezTo>
                    <a:pt x="1067" y="142"/>
                    <a:pt x="1067" y="142"/>
                    <a:pt x="1073" y="164"/>
                  </a:cubicBezTo>
                  <a:cubicBezTo>
                    <a:pt x="1078" y="184"/>
                    <a:pt x="1081" y="194"/>
                    <a:pt x="1080" y="194"/>
                  </a:cubicBezTo>
                  <a:cubicBezTo>
                    <a:pt x="1080" y="194"/>
                    <a:pt x="1077" y="184"/>
                    <a:pt x="1070" y="164"/>
                  </a:cubicBezTo>
                  <a:cubicBezTo>
                    <a:pt x="1063" y="140"/>
                    <a:pt x="1059" y="130"/>
                    <a:pt x="1057" y="130"/>
                  </a:cubicBezTo>
                  <a:lnTo>
                    <a:pt x="1057" y="130"/>
                  </a:lnTo>
                  <a:cubicBezTo>
                    <a:pt x="1056" y="130"/>
                    <a:pt x="1056" y="136"/>
                    <a:pt x="1058" y="145"/>
                  </a:cubicBezTo>
                  <a:cubicBezTo>
                    <a:pt x="1061" y="164"/>
                    <a:pt x="1061" y="164"/>
                    <a:pt x="1058" y="164"/>
                  </a:cubicBezTo>
                  <a:cubicBezTo>
                    <a:pt x="1056" y="155"/>
                    <a:pt x="1055" y="150"/>
                    <a:pt x="1054" y="150"/>
                  </a:cubicBezTo>
                  <a:cubicBezTo>
                    <a:pt x="1052" y="150"/>
                    <a:pt x="1052" y="156"/>
                    <a:pt x="1052" y="167"/>
                  </a:cubicBezTo>
                  <a:cubicBezTo>
                    <a:pt x="1048" y="167"/>
                    <a:pt x="1048" y="167"/>
                    <a:pt x="1045" y="145"/>
                  </a:cubicBezTo>
                  <a:lnTo>
                    <a:pt x="1039" y="148"/>
                  </a:lnTo>
                  <a:cubicBezTo>
                    <a:pt x="1042" y="166"/>
                    <a:pt x="1040" y="172"/>
                    <a:pt x="1036" y="172"/>
                  </a:cubicBezTo>
                  <a:cubicBezTo>
                    <a:pt x="1031" y="172"/>
                    <a:pt x="1024" y="162"/>
                    <a:pt x="1020" y="151"/>
                  </a:cubicBezTo>
                  <a:cubicBezTo>
                    <a:pt x="1020" y="151"/>
                    <a:pt x="1017" y="151"/>
                    <a:pt x="1020" y="170"/>
                  </a:cubicBezTo>
                  <a:cubicBezTo>
                    <a:pt x="1023" y="192"/>
                    <a:pt x="1024" y="203"/>
                    <a:pt x="1023" y="203"/>
                  </a:cubicBezTo>
                  <a:cubicBezTo>
                    <a:pt x="1022" y="203"/>
                    <a:pt x="1019" y="193"/>
                    <a:pt x="1014" y="173"/>
                  </a:cubicBezTo>
                  <a:cubicBezTo>
                    <a:pt x="1009" y="153"/>
                    <a:pt x="1007" y="143"/>
                    <a:pt x="1007" y="143"/>
                  </a:cubicBezTo>
                  <a:lnTo>
                    <a:pt x="1007" y="143"/>
                  </a:lnTo>
                  <a:cubicBezTo>
                    <a:pt x="1006" y="143"/>
                    <a:pt x="1008" y="153"/>
                    <a:pt x="1011" y="173"/>
                  </a:cubicBezTo>
                  <a:cubicBezTo>
                    <a:pt x="1012" y="181"/>
                    <a:pt x="1011" y="187"/>
                    <a:pt x="1008" y="187"/>
                  </a:cubicBezTo>
                  <a:cubicBezTo>
                    <a:pt x="1004" y="187"/>
                    <a:pt x="999" y="178"/>
                    <a:pt x="995" y="154"/>
                  </a:cubicBezTo>
                  <a:lnTo>
                    <a:pt x="986" y="114"/>
                  </a:lnTo>
                  <a:lnTo>
                    <a:pt x="986" y="114"/>
                  </a:lnTo>
                  <a:cubicBezTo>
                    <a:pt x="989" y="136"/>
                    <a:pt x="986" y="136"/>
                    <a:pt x="986" y="136"/>
                  </a:cubicBezTo>
                  <a:cubicBezTo>
                    <a:pt x="992" y="154"/>
                    <a:pt x="989" y="154"/>
                    <a:pt x="983" y="158"/>
                  </a:cubicBezTo>
                  <a:cubicBezTo>
                    <a:pt x="976" y="158"/>
                    <a:pt x="973" y="179"/>
                    <a:pt x="967" y="179"/>
                  </a:cubicBezTo>
                  <a:cubicBezTo>
                    <a:pt x="966" y="180"/>
                    <a:pt x="965" y="181"/>
                    <a:pt x="963" y="181"/>
                  </a:cubicBezTo>
                  <a:cubicBezTo>
                    <a:pt x="959" y="181"/>
                    <a:pt x="953" y="177"/>
                    <a:pt x="948" y="164"/>
                  </a:cubicBezTo>
                  <a:cubicBezTo>
                    <a:pt x="945" y="164"/>
                    <a:pt x="945" y="164"/>
                    <a:pt x="945" y="186"/>
                  </a:cubicBezTo>
                  <a:cubicBezTo>
                    <a:pt x="947" y="195"/>
                    <a:pt x="946" y="200"/>
                    <a:pt x="944" y="200"/>
                  </a:cubicBezTo>
                  <a:cubicBezTo>
                    <a:pt x="942" y="200"/>
                    <a:pt x="939" y="195"/>
                    <a:pt x="936" y="186"/>
                  </a:cubicBezTo>
                  <a:cubicBezTo>
                    <a:pt x="936" y="208"/>
                    <a:pt x="932" y="208"/>
                    <a:pt x="932" y="208"/>
                  </a:cubicBezTo>
                  <a:cubicBezTo>
                    <a:pt x="928" y="193"/>
                    <a:pt x="924" y="179"/>
                    <a:pt x="923" y="179"/>
                  </a:cubicBezTo>
                  <a:lnTo>
                    <a:pt x="923" y="179"/>
                  </a:lnTo>
                  <a:cubicBezTo>
                    <a:pt x="922" y="179"/>
                    <a:pt x="922" y="182"/>
                    <a:pt x="923" y="189"/>
                  </a:cubicBezTo>
                  <a:cubicBezTo>
                    <a:pt x="929" y="208"/>
                    <a:pt x="926" y="208"/>
                    <a:pt x="920" y="211"/>
                  </a:cubicBezTo>
                  <a:cubicBezTo>
                    <a:pt x="917" y="203"/>
                    <a:pt x="906" y="200"/>
                    <a:pt x="893" y="200"/>
                  </a:cubicBezTo>
                  <a:cubicBezTo>
                    <a:pt x="868" y="200"/>
                    <a:pt x="836" y="212"/>
                    <a:pt x="838" y="226"/>
                  </a:cubicBezTo>
                  <a:lnTo>
                    <a:pt x="832" y="226"/>
                  </a:lnTo>
                  <a:lnTo>
                    <a:pt x="826" y="230"/>
                  </a:lnTo>
                  <a:cubicBezTo>
                    <a:pt x="821" y="213"/>
                    <a:pt x="817" y="207"/>
                    <a:pt x="814" y="207"/>
                  </a:cubicBezTo>
                  <a:cubicBezTo>
                    <a:pt x="809" y="207"/>
                    <a:pt x="807" y="220"/>
                    <a:pt x="807" y="233"/>
                  </a:cubicBezTo>
                  <a:cubicBezTo>
                    <a:pt x="810" y="252"/>
                    <a:pt x="807" y="255"/>
                    <a:pt x="807" y="255"/>
                  </a:cubicBezTo>
                  <a:cubicBezTo>
                    <a:pt x="800" y="231"/>
                    <a:pt x="795" y="221"/>
                    <a:pt x="792" y="221"/>
                  </a:cubicBezTo>
                  <a:cubicBezTo>
                    <a:pt x="789" y="221"/>
                    <a:pt x="788" y="227"/>
                    <a:pt x="788" y="236"/>
                  </a:cubicBezTo>
                  <a:cubicBezTo>
                    <a:pt x="793" y="256"/>
                    <a:pt x="795" y="266"/>
                    <a:pt x="794" y="266"/>
                  </a:cubicBezTo>
                  <a:cubicBezTo>
                    <a:pt x="793" y="266"/>
                    <a:pt x="790" y="256"/>
                    <a:pt x="785" y="236"/>
                  </a:cubicBezTo>
                  <a:cubicBezTo>
                    <a:pt x="780" y="219"/>
                    <a:pt x="776" y="210"/>
                    <a:pt x="775" y="210"/>
                  </a:cubicBezTo>
                  <a:lnTo>
                    <a:pt x="775" y="210"/>
                  </a:lnTo>
                  <a:cubicBezTo>
                    <a:pt x="773" y="210"/>
                    <a:pt x="775" y="226"/>
                    <a:pt x="782" y="261"/>
                  </a:cubicBezTo>
                  <a:cubicBezTo>
                    <a:pt x="784" y="270"/>
                    <a:pt x="784" y="275"/>
                    <a:pt x="784" y="275"/>
                  </a:cubicBezTo>
                  <a:cubicBezTo>
                    <a:pt x="783" y="275"/>
                    <a:pt x="780" y="270"/>
                    <a:pt x="776" y="261"/>
                  </a:cubicBezTo>
                  <a:cubicBezTo>
                    <a:pt x="769" y="237"/>
                    <a:pt x="764" y="228"/>
                    <a:pt x="763" y="228"/>
                  </a:cubicBezTo>
                  <a:lnTo>
                    <a:pt x="763" y="228"/>
                  </a:lnTo>
                  <a:cubicBezTo>
                    <a:pt x="763" y="228"/>
                    <a:pt x="764" y="233"/>
                    <a:pt x="766" y="242"/>
                  </a:cubicBezTo>
                  <a:cubicBezTo>
                    <a:pt x="771" y="263"/>
                    <a:pt x="773" y="273"/>
                    <a:pt x="771" y="273"/>
                  </a:cubicBezTo>
                  <a:cubicBezTo>
                    <a:pt x="770" y="273"/>
                    <a:pt x="766" y="263"/>
                    <a:pt x="760" y="242"/>
                  </a:cubicBezTo>
                  <a:cubicBezTo>
                    <a:pt x="751" y="224"/>
                    <a:pt x="746" y="214"/>
                    <a:pt x="745" y="214"/>
                  </a:cubicBezTo>
                  <a:lnTo>
                    <a:pt x="745" y="214"/>
                  </a:lnTo>
                  <a:cubicBezTo>
                    <a:pt x="744" y="214"/>
                    <a:pt x="746" y="225"/>
                    <a:pt x="751" y="245"/>
                  </a:cubicBezTo>
                  <a:cubicBezTo>
                    <a:pt x="755" y="266"/>
                    <a:pt x="755" y="276"/>
                    <a:pt x="752" y="276"/>
                  </a:cubicBezTo>
                  <a:cubicBezTo>
                    <a:pt x="750" y="276"/>
                    <a:pt x="744" y="267"/>
                    <a:pt x="738" y="248"/>
                  </a:cubicBezTo>
                  <a:cubicBezTo>
                    <a:pt x="736" y="248"/>
                    <a:pt x="733" y="240"/>
                    <a:pt x="731" y="240"/>
                  </a:cubicBezTo>
                  <a:lnTo>
                    <a:pt x="731" y="240"/>
                  </a:lnTo>
                  <a:cubicBezTo>
                    <a:pt x="731" y="240"/>
                    <a:pt x="731" y="242"/>
                    <a:pt x="732" y="248"/>
                  </a:cubicBezTo>
                  <a:lnTo>
                    <a:pt x="726" y="230"/>
                  </a:lnTo>
                  <a:lnTo>
                    <a:pt x="719" y="230"/>
                  </a:lnTo>
                  <a:lnTo>
                    <a:pt x="726" y="252"/>
                  </a:lnTo>
                  <a:cubicBezTo>
                    <a:pt x="723" y="252"/>
                    <a:pt x="706" y="236"/>
                    <a:pt x="692" y="236"/>
                  </a:cubicBezTo>
                  <a:cubicBezTo>
                    <a:pt x="690" y="236"/>
                    <a:pt x="689" y="236"/>
                    <a:pt x="688" y="236"/>
                  </a:cubicBezTo>
                  <a:cubicBezTo>
                    <a:pt x="663" y="242"/>
                    <a:pt x="657" y="245"/>
                    <a:pt x="666" y="264"/>
                  </a:cubicBezTo>
                  <a:cubicBezTo>
                    <a:pt x="674" y="284"/>
                    <a:pt x="676" y="295"/>
                    <a:pt x="675" y="295"/>
                  </a:cubicBezTo>
                  <a:cubicBezTo>
                    <a:pt x="674" y="295"/>
                    <a:pt x="669" y="284"/>
                    <a:pt x="663" y="264"/>
                  </a:cubicBezTo>
                  <a:cubicBezTo>
                    <a:pt x="663" y="264"/>
                    <a:pt x="662" y="264"/>
                    <a:pt x="662" y="264"/>
                  </a:cubicBezTo>
                  <a:cubicBezTo>
                    <a:pt x="658" y="264"/>
                    <a:pt x="647" y="248"/>
                    <a:pt x="644" y="248"/>
                  </a:cubicBezTo>
                  <a:cubicBezTo>
                    <a:pt x="643" y="248"/>
                    <a:pt x="642" y="249"/>
                    <a:pt x="640" y="249"/>
                  </a:cubicBezTo>
                  <a:cubicBezTo>
                    <a:pt x="636" y="249"/>
                    <a:pt x="633" y="247"/>
                    <a:pt x="628" y="230"/>
                  </a:cubicBezTo>
                  <a:lnTo>
                    <a:pt x="625" y="230"/>
                  </a:lnTo>
                  <a:cubicBezTo>
                    <a:pt x="631" y="257"/>
                    <a:pt x="627" y="269"/>
                    <a:pt x="620" y="269"/>
                  </a:cubicBezTo>
                  <a:cubicBezTo>
                    <a:pt x="616" y="269"/>
                    <a:pt x="611" y="265"/>
                    <a:pt x="607" y="258"/>
                  </a:cubicBezTo>
                  <a:cubicBezTo>
                    <a:pt x="603" y="258"/>
                    <a:pt x="600" y="258"/>
                    <a:pt x="600" y="280"/>
                  </a:cubicBezTo>
                  <a:cubicBezTo>
                    <a:pt x="602" y="291"/>
                    <a:pt x="603" y="297"/>
                    <a:pt x="602" y="297"/>
                  </a:cubicBezTo>
                  <a:cubicBezTo>
                    <a:pt x="601" y="297"/>
                    <a:pt x="599" y="292"/>
                    <a:pt x="594" y="283"/>
                  </a:cubicBezTo>
                  <a:cubicBezTo>
                    <a:pt x="591" y="271"/>
                    <a:pt x="583" y="261"/>
                    <a:pt x="580" y="261"/>
                  </a:cubicBezTo>
                  <a:cubicBezTo>
                    <a:pt x="577" y="261"/>
                    <a:pt x="576" y="268"/>
                    <a:pt x="581" y="286"/>
                  </a:cubicBezTo>
                  <a:lnTo>
                    <a:pt x="572" y="267"/>
                  </a:lnTo>
                  <a:cubicBezTo>
                    <a:pt x="569" y="261"/>
                    <a:pt x="568" y="258"/>
                    <a:pt x="567" y="258"/>
                  </a:cubicBezTo>
                  <a:lnTo>
                    <a:pt x="567" y="258"/>
                  </a:lnTo>
                  <a:cubicBezTo>
                    <a:pt x="566" y="258"/>
                    <a:pt x="571" y="273"/>
                    <a:pt x="575" y="286"/>
                  </a:cubicBezTo>
                  <a:cubicBezTo>
                    <a:pt x="581" y="304"/>
                    <a:pt x="583" y="315"/>
                    <a:pt x="582" y="315"/>
                  </a:cubicBezTo>
                  <a:cubicBezTo>
                    <a:pt x="581" y="315"/>
                    <a:pt x="575" y="300"/>
                    <a:pt x="563" y="267"/>
                  </a:cubicBezTo>
                  <a:cubicBezTo>
                    <a:pt x="555" y="245"/>
                    <a:pt x="551" y="236"/>
                    <a:pt x="550" y="236"/>
                  </a:cubicBezTo>
                  <a:lnTo>
                    <a:pt x="550" y="236"/>
                  </a:lnTo>
                  <a:cubicBezTo>
                    <a:pt x="550" y="236"/>
                    <a:pt x="551" y="241"/>
                    <a:pt x="553" y="248"/>
                  </a:cubicBezTo>
                  <a:cubicBezTo>
                    <a:pt x="558" y="264"/>
                    <a:pt x="561" y="278"/>
                    <a:pt x="559" y="278"/>
                  </a:cubicBezTo>
                  <a:cubicBezTo>
                    <a:pt x="558" y="278"/>
                    <a:pt x="556" y="276"/>
                    <a:pt x="553" y="270"/>
                  </a:cubicBezTo>
                  <a:lnTo>
                    <a:pt x="553" y="270"/>
                  </a:lnTo>
                  <a:cubicBezTo>
                    <a:pt x="550" y="270"/>
                    <a:pt x="550" y="273"/>
                    <a:pt x="563" y="311"/>
                  </a:cubicBezTo>
                  <a:cubicBezTo>
                    <a:pt x="569" y="330"/>
                    <a:pt x="566" y="333"/>
                    <a:pt x="566" y="333"/>
                  </a:cubicBezTo>
                  <a:cubicBezTo>
                    <a:pt x="560" y="320"/>
                    <a:pt x="556" y="305"/>
                    <a:pt x="553" y="292"/>
                  </a:cubicBezTo>
                  <a:lnTo>
                    <a:pt x="550" y="292"/>
                  </a:lnTo>
                  <a:cubicBezTo>
                    <a:pt x="541" y="283"/>
                    <a:pt x="531" y="270"/>
                    <a:pt x="528" y="255"/>
                  </a:cubicBezTo>
                  <a:cubicBezTo>
                    <a:pt x="525" y="247"/>
                    <a:pt x="522" y="243"/>
                    <a:pt x="521" y="243"/>
                  </a:cubicBezTo>
                  <a:lnTo>
                    <a:pt x="521" y="243"/>
                  </a:lnTo>
                  <a:cubicBezTo>
                    <a:pt x="519" y="243"/>
                    <a:pt x="522" y="254"/>
                    <a:pt x="531" y="277"/>
                  </a:cubicBezTo>
                  <a:cubicBezTo>
                    <a:pt x="547" y="317"/>
                    <a:pt x="547" y="317"/>
                    <a:pt x="541" y="317"/>
                  </a:cubicBezTo>
                  <a:cubicBezTo>
                    <a:pt x="541" y="317"/>
                    <a:pt x="538" y="317"/>
                    <a:pt x="531" y="299"/>
                  </a:cubicBezTo>
                  <a:cubicBezTo>
                    <a:pt x="525" y="280"/>
                    <a:pt x="525" y="280"/>
                    <a:pt x="519" y="280"/>
                  </a:cubicBezTo>
                  <a:cubicBezTo>
                    <a:pt x="519" y="314"/>
                    <a:pt x="525" y="352"/>
                    <a:pt x="538" y="383"/>
                  </a:cubicBezTo>
                  <a:cubicBezTo>
                    <a:pt x="544" y="404"/>
                    <a:pt x="547" y="414"/>
                    <a:pt x="547" y="414"/>
                  </a:cubicBezTo>
                  <a:cubicBezTo>
                    <a:pt x="546" y="414"/>
                    <a:pt x="542" y="404"/>
                    <a:pt x="534" y="383"/>
                  </a:cubicBezTo>
                  <a:cubicBezTo>
                    <a:pt x="528" y="364"/>
                    <a:pt x="525" y="364"/>
                    <a:pt x="522" y="364"/>
                  </a:cubicBezTo>
                  <a:cubicBezTo>
                    <a:pt x="516" y="346"/>
                    <a:pt x="519" y="346"/>
                    <a:pt x="522" y="346"/>
                  </a:cubicBezTo>
                  <a:lnTo>
                    <a:pt x="516" y="324"/>
                  </a:lnTo>
                  <a:cubicBezTo>
                    <a:pt x="506" y="305"/>
                    <a:pt x="502" y="296"/>
                    <a:pt x="500" y="296"/>
                  </a:cubicBezTo>
                  <a:lnTo>
                    <a:pt x="500" y="296"/>
                  </a:lnTo>
                  <a:cubicBezTo>
                    <a:pt x="499" y="296"/>
                    <a:pt x="501" y="306"/>
                    <a:pt x="506" y="327"/>
                  </a:cubicBezTo>
                  <a:cubicBezTo>
                    <a:pt x="509" y="338"/>
                    <a:pt x="511" y="343"/>
                    <a:pt x="511" y="343"/>
                  </a:cubicBezTo>
                  <a:cubicBezTo>
                    <a:pt x="510" y="343"/>
                    <a:pt x="508" y="338"/>
                    <a:pt x="503" y="327"/>
                  </a:cubicBezTo>
                  <a:cubicBezTo>
                    <a:pt x="497" y="314"/>
                    <a:pt x="490" y="301"/>
                    <a:pt x="489" y="301"/>
                  </a:cubicBezTo>
                  <a:lnTo>
                    <a:pt x="489" y="301"/>
                  </a:lnTo>
                  <a:cubicBezTo>
                    <a:pt x="488" y="301"/>
                    <a:pt x="489" y="304"/>
                    <a:pt x="491" y="311"/>
                  </a:cubicBezTo>
                  <a:cubicBezTo>
                    <a:pt x="491" y="311"/>
                    <a:pt x="487" y="311"/>
                    <a:pt x="478" y="292"/>
                  </a:cubicBezTo>
                  <a:cubicBezTo>
                    <a:pt x="472" y="292"/>
                    <a:pt x="472" y="292"/>
                    <a:pt x="478" y="314"/>
                  </a:cubicBezTo>
                  <a:cubicBezTo>
                    <a:pt x="484" y="333"/>
                    <a:pt x="481" y="333"/>
                    <a:pt x="481" y="333"/>
                  </a:cubicBezTo>
                  <a:cubicBezTo>
                    <a:pt x="478" y="336"/>
                    <a:pt x="475" y="336"/>
                    <a:pt x="481" y="355"/>
                  </a:cubicBezTo>
                  <a:cubicBezTo>
                    <a:pt x="491" y="374"/>
                    <a:pt x="494" y="396"/>
                    <a:pt x="491" y="396"/>
                  </a:cubicBezTo>
                  <a:cubicBezTo>
                    <a:pt x="492" y="405"/>
                    <a:pt x="493" y="411"/>
                    <a:pt x="492" y="411"/>
                  </a:cubicBezTo>
                  <a:cubicBezTo>
                    <a:pt x="490" y="411"/>
                    <a:pt x="486" y="401"/>
                    <a:pt x="475" y="380"/>
                  </a:cubicBezTo>
                  <a:cubicBezTo>
                    <a:pt x="470" y="363"/>
                    <a:pt x="467" y="361"/>
                    <a:pt x="466" y="361"/>
                  </a:cubicBezTo>
                  <a:cubicBezTo>
                    <a:pt x="466" y="361"/>
                    <a:pt x="466" y="361"/>
                    <a:pt x="466" y="361"/>
                  </a:cubicBezTo>
                  <a:cubicBezTo>
                    <a:pt x="466" y="361"/>
                    <a:pt x="462" y="361"/>
                    <a:pt x="453" y="342"/>
                  </a:cubicBezTo>
                  <a:cubicBezTo>
                    <a:pt x="450" y="337"/>
                    <a:pt x="449" y="335"/>
                    <a:pt x="448" y="335"/>
                  </a:cubicBezTo>
                  <a:lnTo>
                    <a:pt x="448" y="335"/>
                  </a:lnTo>
                  <a:cubicBezTo>
                    <a:pt x="447" y="335"/>
                    <a:pt x="452" y="348"/>
                    <a:pt x="456" y="361"/>
                  </a:cubicBezTo>
                  <a:lnTo>
                    <a:pt x="472" y="402"/>
                  </a:lnTo>
                  <a:cubicBezTo>
                    <a:pt x="462" y="383"/>
                    <a:pt x="453" y="364"/>
                    <a:pt x="447" y="346"/>
                  </a:cubicBezTo>
                  <a:cubicBezTo>
                    <a:pt x="437" y="325"/>
                    <a:pt x="433" y="315"/>
                    <a:pt x="432" y="315"/>
                  </a:cubicBezTo>
                  <a:lnTo>
                    <a:pt x="432" y="315"/>
                  </a:lnTo>
                  <a:cubicBezTo>
                    <a:pt x="432" y="315"/>
                    <a:pt x="436" y="325"/>
                    <a:pt x="444" y="346"/>
                  </a:cubicBezTo>
                  <a:cubicBezTo>
                    <a:pt x="448" y="359"/>
                    <a:pt x="453" y="373"/>
                    <a:pt x="450" y="373"/>
                  </a:cubicBezTo>
                  <a:cubicBezTo>
                    <a:pt x="449" y="373"/>
                    <a:pt x="447" y="372"/>
                    <a:pt x="444" y="367"/>
                  </a:cubicBezTo>
                  <a:cubicBezTo>
                    <a:pt x="443" y="367"/>
                    <a:pt x="442" y="368"/>
                    <a:pt x="441" y="368"/>
                  </a:cubicBezTo>
                  <a:cubicBezTo>
                    <a:pt x="438" y="368"/>
                    <a:pt x="433" y="366"/>
                    <a:pt x="428" y="349"/>
                  </a:cubicBezTo>
                  <a:cubicBezTo>
                    <a:pt x="425" y="343"/>
                    <a:pt x="423" y="341"/>
                    <a:pt x="422" y="341"/>
                  </a:cubicBezTo>
                  <a:cubicBezTo>
                    <a:pt x="420" y="341"/>
                    <a:pt x="422" y="352"/>
                    <a:pt x="422" y="352"/>
                  </a:cubicBezTo>
                  <a:cubicBezTo>
                    <a:pt x="425" y="362"/>
                    <a:pt x="426" y="366"/>
                    <a:pt x="424" y="366"/>
                  </a:cubicBezTo>
                  <a:cubicBezTo>
                    <a:pt x="422" y="366"/>
                    <a:pt x="418" y="362"/>
                    <a:pt x="412" y="355"/>
                  </a:cubicBezTo>
                  <a:cubicBezTo>
                    <a:pt x="398" y="337"/>
                    <a:pt x="391" y="327"/>
                    <a:pt x="390" y="327"/>
                  </a:cubicBezTo>
                  <a:lnTo>
                    <a:pt x="390" y="327"/>
                  </a:lnTo>
                  <a:cubicBezTo>
                    <a:pt x="388" y="327"/>
                    <a:pt x="392" y="337"/>
                    <a:pt x="400" y="358"/>
                  </a:cubicBezTo>
                  <a:cubicBezTo>
                    <a:pt x="403" y="369"/>
                    <a:pt x="408" y="380"/>
                    <a:pt x="408" y="380"/>
                  </a:cubicBezTo>
                  <a:cubicBezTo>
                    <a:pt x="407" y="380"/>
                    <a:pt x="405" y="374"/>
                    <a:pt x="397" y="358"/>
                  </a:cubicBezTo>
                  <a:cubicBezTo>
                    <a:pt x="394" y="353"/>
                    <a:pt x="393" y="351"/>
                    <a:pt x="392" y="351"/>
                  </a:cubicBezTo>
                  <a:lnTo>
                    <a:pt x="392" y="351"/>
                  </a:lnTo>
                  <a:cubicBezTo>
                    <a:pt x="390" y="351"/>
                    <a:pt x="394" y="366"/>
                    <a:pt x="397" y="380"/>
                  </a:cubicBezTo>
                  <a:cubicBezTo>
                    <a:pt x="400" y="402"/>
                    <a:pt x="415" y="440"/>
                    <a:pt x="425" y="458"/>
                  </a:cubicBezTo>
                  <a:cubicBezTo>
                    <a:pt x="432" y="483"/>
                    <a:pt x="435" y="492"/>
                    <a:pt x="434" y="492"/>
                  </a:cubicBezTo>
                  <a:cubicBezTo>
                    <a:pt x="433" y="492"/>
                    <a:pt x="430" y="488"/>
                    <a:pt x="425" y="480"/>
                  </a:cubicBezTo>
                  <a:cubicBezTo>
                    <a:pt x="419" y="468"/>
                    <a:pt x="412" y="455"/>
                    <a:pt x="406" y="443"/>
                  </a:cubicBezTo>
                  <a:cubicBezTo>
                    <a:pt x="400" y="424"/>
                    <a:pt x="403" y="424"/>
                    <a:pt x="403" y="424"/>
                  </a:cubicBezTo>
                  <a:lnTo>
                    <a:pt x="403" y="421"/>
                  </a:lnTo>
                  <a:cubicBezTo>
                    <a:pt x="397" y="402"/>
                    <a:pt x="390" y="383"/>
                    <a:pt x="384" y="383"/>
                  </a:cubicBezTo>
                  <a:cubicBezTo>
                    <a:pt x="380" y="375"/>
                    <a:pt x="377" y="371"/>
                    <a:pt x="376" y="371"/>
                  </a:cubicBezTo>
                  <a:lnTo>
                    <a:pt x="376" y="371"/>
                  </a:lnTo>
                  <a:cubicBezTo>
                    <a:pt x="374" y="371"/>
                    <a:pt x="376" y="376"/>
                    <a:pt x="381" y="386"/>
                  </a:cubicBezTo>
                  <a:cubicBezTo>
                    <a:pt x="374" y="373"/>
                    <a:pt x="369" y="369"/>
                    <a:pt x="366" y="369"/>
                  </a:cubicBezTo>
                  <a:cubicBezTo>
                    <a:pt x="364" y="369"/>
                    <a:pt x="363" y="370"/>
                    <a:pt x="362" y="371"/>
                  </a:cubicBezTo>
                  <a:cubicBezTo>
                    <a:pt x="361" y="371"/>
                    <a:pt x="359" y="371"/>
                    <a:pt x="357" y="371"/>
                  </a:cubicBezTo>
                  <a:cubicBezTo>
                    <a:pt x="353" y="371"/>
                    <a:pt x="347" y="369"/>
                    <a:pt x="340" y="355"/>
                  </a:cubicBezTo>
                  <a:cubicBezTo>
                    <a:pt x="337" y="355"/>
                    <a:pt x="334" y="355"/>
                    <a:pt x="340" y="377"/>
                  </a:cubicBezTo>
                  <a:cubicBezTo>
                    <a:pt x="349" y="399"/>
                    <a:pt x="352" y="408"/>
                    <a:pt x="352" y="408"/>
                  </a:cubicBezTo>
                  <a:cubicBezTo>
                    <a:pt x="351" y="408"/>
                    <a:pt x="349" y="403"/>
                    <a:pt x="346" y="396"/>
                  </a:cubicBezTo>
                  <a:cubicBezTo>
                    <a:pt x="336" y="375"/>
                    <a:pt x="320" y="362"/>
                    <a:pt x="311" y="362"/>
                  </a:cubicBezTo>
                  <a:cubicBezTo>
                    <a:pt x="304" y="362"/>
                    <a:pt x="300" y="370"/>
                    <a:pt x="306" y="386"/>
                  </a:cubicBezTo>
                  <a:lnTo>
                    <a:pt x="299" y="389"/>
                  </a:lnTo>
                  <a:cubicBezTo>
                    <a:pt x="294" y="382"/>
                    <a:pt x="289" y="378"/>
                    <a:pt x="285" y="378"/>
                  </a:cubicBezTo>
                  <a:cubicBezTo>
                    <a:pt x="280" y="378"/>
                    <a:pt x="277" y="385"/>
                    <a:pt x="281" y="396"/>
                  </a:cubicBezTo>
                  <a:lnTo>
                    <a:pt x="274" y="399"/>
                  </a:lnTo>
                  <a:cubicBezTo>
                    <a:pt x="268" y="390"/>
                    <a:pt x="264" y="385"/>
                    <a:pt x="263" y="385"/>
                  </a:cubicBezTo>
                  <a:lnTo>
                    <a:pt x="263" y="385"/>
                  </a:lnTo>
                  <a:cubicBezTo>
                    <a:pt x="261" y="385"/>
                    <a:pt x="262" y="391"/>
                    <a:pt x="265" y="402"/>
                  </a:cubicBezTo>
                  <a:cubicBezTo>
                    <a:pt x="267" y="409"/>
                    <a:pt x="270" y="416"/>
                    <a:pt x="271" y="421"/>
                  </a:cubicBezTo>
                  <a:cubicBezTo>
                    <a:pt x="265" y="407"/>
                    <a:pt x="261" y="404"/>
                    <a:pt x="256" y="404"/>
                  </a:cubicBezTo>
                  <a:cubicBezTo>
                    <a:pt x="254" y="404"/>
                    <a:pt x="252" y="404"/>
                    <a:pt x="249" y="405"/>
                  </a:cubicBezTo>
                  <a:cubicBezTo>
                    <a:pt x="240" y="408"/>
                    <a:pt x="240" y="408"/>
                    <a:pt x="249" y="427"/>
                  </a:cubicBezTo>
                  <a:cubicBezTo>
                    <a:pt x="249" y="434"/>
                    <a:pt x="248" y="437"/>
                    <a:pt x="247" y="437"/>
                  </a:cubicBezTo>
                  <a:cubicBezTo>
                    <a:pt x="244" y="437"/>
                    <a:pt x="238" y="424"/>
                    <a:pt x="234" y="411"/>
                  </a:cubicBezTo>
                  <a:cubicBezTo>
                    <a:pt x="227" y="394"/>
                    <a:pt x="222" y="384"/>
                    <a:pt x="221" y="384"/>
                  </a:cubicBezTo>
                  <a:lnTo>
                    <a:pt x="221" y="384"/>
                  </a:lnTo>
                  <a:cubicBezTo>
                    <a:pt x="220" y="384"/>
                    <a:pt x="224" y="400"/>
                    <a:pt x="237" y="433"/>
                  </a:cubicBezTo>
                  <a:cubicBezTo>
                    <a:pt x="244" y="456"/>
                    <a:pt x="246" y="466"/>
                    <a:pt x="244" y="466"/>
                  </a:cubicBezTo>
                  <a:cubicBezTo>
                    <a:pt x="243" y="466"/>
                    <a:pt x="241" y="461"/>
                    <a:pt x="237" y="452"/>
                  </a:cubicBezTo>
                  <a:cubicBezTo>
                    <a:pt x="230" y="433"/>
                    <a:pt x="230" y="433"/>
                    <a:pt x="234" y="433"/>
                  </a:cubicBezTo>
                  <a:lnTo>
                    <a:pt x="218" y="396"/>
                  </a:lnTo>
                  <a:cubicBezTo>
                    <a:pt x="215" y="396"/>
                    <a:pt x="215" y="396"/>
                    <a:pt x="221" y="415"/>
                  </a:cubicBezTo>
                  <a:cubicBezTo>
                    <a:pt x="221" y="415"/>
                    <a:pt x="218" y="415"/>
                    <a:pt x="224" y="436"/>
                  </a:cubicBezTo>
                  <a:cubicBezTo>
                    <a:pt x="230" y="455"/>
                    <a:pt x="240" y="474"/>
                    <a:pt x="249" y="493"/>
                  </a:cubicBezTo>
                  <a:cubicBezTo>
                    <a:pt x="259" y="512"/>
                    <a:pt x="256" y="512"/>
                    <a:pt x="256" y="515"/>
                  </a:cubicBezTo>
                  <a:cubicBezTo>
                    <a:pt x="243" y="496"/>
                    <a:pt x="234" y="477"/>
                    <a:pt x="227" y="455"/>
                  </a:cubicBezTo>
                  <a:cubicBezTo>
                    <a:pt x="227" y="443"/>
                    <a:pt x="221" y="430"/>
                    <a:pt x="215" y="418"/>
                  </a:cubicBezTo>
                  <a:cubicBezTo>
                    <a:pt x="213" y="414"/>
                    <a:pt x="212" y="413"/>
                    <a:pt x="211" y="413"/>
                  </a:cubicBezTo>
                  <a:lnTo>
                    <a:pt x="211" y="413"/>
                  </a:lnTo>
                  <a:cubicBezTo>
                    <a:pt x="208" y="413"/>
                    <a:pt x="214" y="447"/>
                    <a:pt x="224" y="480"/>
                  </a:cubicBezTo>
                  <a:lnTo>
                    <a:pt x="218" y="462"/>
                  </a:lnTo>
                  <a:cubicBezTo>
                    <a:pt x="211" y="448"/>
                    <a:pt x="208" y="444"/>
                    <a:pt x="204" y="444"/>
                  </a:cubicBezTo>
                  <a:cubicBezTo>
                    <a:pt x="203" y="444"/>
                    <a:pt x="201" y="445"/>
                    <a:pt x="199" y="446"/>
                  </a:cubicBezTo>
                  <a:cubicBezTo>
                    <a:pt x="196" y="446"/>
                    <a:pt x="193" y="446"/>
                    <a:pt x="202" y="465"/>
                  </a:cubicBezTo>
                  <a:cubicBezTo>
                    <a:pt x="209" y="477"/>
                    <a:pt x="212" y="493"/>
                    <a:pt x="215" y="505"/>
                  </a:cubicBezTo>
                  <a:cubicBezTo>
                    <a:pt x="224" y="518"/>
                    <a:pt x="230" y="530"/>
                    <a:pt x="234" y="543"/>
                  </a:cubicBezTo>
                  <a:lnTo>
                    <a:pt x="212" y="505"/>
                  </a:lnTo>
                  <a:cubicBezTo>
                    <a:pt x="191" y="473"/>
                    <a:pt x="179" y="455"/>
                    <a:pt x="170" y="455"/>
                  </a:cubicBezTo>
                  <a:cubicBezTo>
                    <a:pt x="169" y="455"/>
                    <a:pt x="168" y="455"/>
                    <a:pt x="168" y="455"/>
                  </a:cubicBezTo>
                  <a:cubicBezTo>
                    <a:pt x="167" y="456"/>
                    <a:pt x="166" y="457"/>
                    <a:pt x="164" y="457"/>
                  </a:cubicBezTo>
                  <a:cubicBezTo>
                    <a:pt x="160" y="457"/>
                    <a:pt x="155" y="454"/>
                    <a:pt x="146" y="443"/>
                  </a:cubicBezTo>
                  <a:cubicBezTo>
                    <a:pt x="143" y="443"/>
                    <a:pt x="140" y="443"/>
                    <a:pt x="149" y="462"/>
                  </a:cubicBezTo>
                  <a:lnTo>
                    <a:pt x="146" y="465"/>
                  </a:lnTo>
                  <a:cubicBezTo>
                    <a:pt x="140" y="456"/>
                    <a:pt x="136" y="452"/>
                    <a:pt x="135" y="452"/>
                  </a:cubicBezTo>
                  <a:lnTo>
                    <a:pt x="135" y="452"/>
                  </a:lnTo>
                  <a:cubicBezTo>
                    <a:pt x="132" y="452"/>
                    <a:pt x="133" y="458"/>
                    <a:pt x="136" y="468"/>
                  </a:cubicBezTo>
                  <a:cubicBezTo>
                    <a:pt x="139" y="474"/>
                    <a:pt x="139" y="476"/>
                    <a:pt x="138" y="476"/>
                  </a:cubicBezTo>
                  <a:cubicBezTo>
                    <a:pt x="137" y="476"/>
                    <a:pt x="132" y="468"/>
                    <a:pt x="130" y="468"/>
                  </a:cubicBezTo>
                  <a:cubicBezTo>
                    <a:pt x="121" y="453"/>
                    <a:pt x="115" y="444"/>
                    <a:pt x="115" y="444"/>
                  </a:cubicBezTo>
                  <a:lnTo>
                    <a:pt x="115" y="444"/>
                  </a:lnTo>
                  <a:cubicBezTo>
                    <a:pt x="114" y="444"/>
                    <a:pt x="121" y="458"/>
                    <a:pt x="136" y="490"/>
                  </a:cubicBezTo>
                  <a:cubicBezTo>
                    <a:pt x="143" y="502"/>
                    <a:pt x="149" y="515"/>
                    <a:pt x="162" y="524"/>
                  </a:cubicBezTo>
                  <a:lnTo>
                    <a:pt x="168" y="521"/>
                  </a:lnTo>
                  <a:lnTo>
                    <a:pt x="168" y="543"/>
                  </a:lnTo>
                  <a:cubicBezTo>
                    <a:pt x="171" y="559"/>
                    <a:pt x="174" y="571"/>
                    <a:pt x="180" y="584"/>
                  </a:cubicBezTo>
                  <a:cubicBezTo>
                    <a:pt x="180" y="584"/>
                    <a:pt x="187" y="603"/>
                    <a:pt x="187" y="606"/>
                  </a:cubicBezTo>
                  <a:lnTo>
                    <a:pt x="168" y="565"/>
                  </a:lnTo>
                  <a:cubicBezTo>
                    <a:pt x="162" y="546"/>
                    <a:pt x="155" y="527"/>
                    <a:pt x="146" y="509"/>
                  </a:cubicBezTo>
                  <a:cubicBezTo>
                    <a:pt x="135" y="486"/>
                    <a:pt x="124" y="471"/>
                    <a:pt x="122" y="471"/>
                  </a:cubicBezTo>
                  <a:lnTo>
                    <a:pt x="122" y="471"/>
                  </a:lnTo>
                  <a:cubicBezTo>
                    <a:pt x="120" y="471"/>
                    <a:pt x="121" y="478"/>
                    <a:pt x="127" y="493"/>
                  </a:cubicBezTo>
                  <a:cubicBezTo>
                    <a:pt x="127" y="493"/>
                    <a:pt x="127" y="493"/>
                    <a:pt x="115" y="474"/>
                  </a:cubicBezTo>
                  <a:cubicBezTo>
                    <a:pt x="112" y="466"/>
                    <a:pt x="110" y="462"/>
                    <a:pt x="110" y="462"/>
                  </a:cubicBezTo>
                  <a:lnTo>
                    <a:pt x="110" y="462"/>
                  </a:lnTo>
                  <a:cubicBezTo>
                    <a:pt x="109" y="462"/>
                    <a:pt x="111" y="472"/>
                    <a:pt x="121" y="496"/>
                  </a:cubicBezTo>
                  <a:cubicBezTo>
                    <a:pt x="127" y="516"/>
                    <a:pt x="130" y="526"/>
                    <a:pt x="129" y="526"/>
                  </a:cubicBezTo>
                  <a:cubicBezTo>
                    <a:pt x="127" y="526"/>
                    <a:pt x="122" y="517"/>
                    <a:pt x="111" y="499"/>
                  </a:cubicBezTo>
                  <a:cubicBezTo>
                    <a:pt x="101" y="478"/>
                    <a:pt x="93" y="470"/>
                    <a:pt x="90" y="470"/>
                  </a:cubicBezTo>
                  <a:cubicBezTo>
                    <a:pt x="87" y="470"/>
                    <a:pt x="87" y="475"/>
                    <a:pt x="89" y="483"/>
                  </a:cubicBezTo>
                  <a:cubicBezTo>
                    <a:pt x="101" y="507"/>
                    <a:pt x="103" y="517"/>
                    <a:pt x="100" y="517"/>
                  </a:cubicBezTo>
                  <a:cubicBezTo>
                    <a:pt x="98" y="517"/>
                    <a:pt x="94" y="513"/>
                    <a:pt x="89" y="505"/>
                  </a:cubicBezTo>
                  <a:cubicBezTo>
                    <a:pt x="85" y="498"/>
                    <a:pt x="82" y="494"/>
                    <a:pt x="81" y="494"/>
                  </a:cubicBezTo>
                  <a:lnTo>
                    <a:pt x="81" y="494"/>
                  </a:lnTo>
                  <a:cubicBezTo>
                    <a:pt x="79" y="494"/>
                    <a:pt x="80" y="499"/>
                    <a:pt x="83" y="509"/>
                  </a:cubicBezTo>
                  <a:cubicBezTo>
                    <a:pt x="79" y="496"/>
                    <a:pt x="72" y="483"/>
                    <a:pt x="70" y="483"/>
                  </a:cubicBezTo>
                  <a:lnTo>
                    <a:pt x="70" y="483"/>
                  </a:lnTo>
                  <a:cubicBezTo>
                    <a:pt x="69" y="483"/>
                    <a:pt x="69" y="486"/>
                    <a:pt x="71" y="493"/>
                  </a:cubicBezTo>
                  <a:cubicBezTo>
                    <a:pt x="71" y="493"/>
                    <a:pt x="68" y="493"/>
                    <a:pt x="80" y="512"/>
                  </a:cubicBezTo>
                  <a:cubicBezTo>
                    <a:pt x="80" y="512"/>
                    <a:pt x="86" y="530"/>
                    <a:pt x="93" y="549"/>
                  </a:cubicBezTo>
                  <a:cubicBezTo>
                    <a:pt x="102" y="562"/>
                    <a:pt x="108" y="574"/>
                    <a:pt x="111" y="587"/>
                  </a:cubicBezTo>
                  <a:cubicBezTo>
                    <a:pt x="114" y="592"/>
                    <a:pt x="115" y="594"/>
                    <a:pt x="114" y="594"/>
                  </a:cubicBezTo>
                  <a:cubicBezTo>
                    <a:pt x="111" y="594"/>
                    <a:pt x="97" y="576"/>
                    <a:pt x="74" y="537"/>
                  </a:cubicBezTo>
                  <a:lnTo>
                    <a:pt x="52" y="499"/>
                  </a:lnTo>
                  <a:lnTo>
                    <a:pt x="52" y="499"/>
                  </a:lnTo>
                  <a:cubicBezTo>
                    <a:pt x="61" y="518"/>
                    <a:pt x="68" y="537"/>
                    <a:pt x="68" y="537"/>
                  </a:cubicBezTo>
                  <a:cubicBezTo>
                    <a:pt x="68" y="537"/>
                    <a:pt x="67" y="537"/>
                    <a:pt x="67" y="537"/>
                  </a:cubicBezTo>
                  <a:cubicBezTo>
                    <a:pt x="66" y="537"/>
                    <a:pt x="62" y="535"/>
                    <a:pt x="55" y="521"/>
                  </a:cubicBezTo>
                  <a:cubicBezTo>
                    <a:pt x="46" y="502"/>
                    <a:pt x="46" y="502"/>
                    <a:pt x="46" y="502"/>
                  </a:cubicBezTo>
                  <a:lnTo>
                    <a:pt x="46" y="502"/>
                  </a:lnTo>
                  <a:cubicBezTo>
                    <a:pt x="46" y="502"/>
                    <a:pt x="42" y="502"/>
                    <a:pt x="52" y="521"/>
                  </a:cubicBezTo>
                  <a:cubicBezTo>
                    <a:pt x="61" y="543"/>
                    <a:pt x="65" y="552"/>
                    <a:pt x="65" y="552"/>
                  </a:cubicBezTo>
                  <a:cubicBezTo>
                    <a:pt x="64" y="552"/>
                    <a:pt x="62" y="548"/>
                    <a:pt x="58" y="540"/>
                  </a:cubicBezTo>
                  <a:cubicBezTo>
                    <a:pt x="49" y="523"/>
                    <a:pt x="43" y="514"/>
                    <a:pt x="42" y="514"/>
                  </a:cubicBezTo>
                  <a:lnTo>
                    <a:pt x="42" y="514"/>
                  </a:lnTo>
                  <a:cubicBezTo>
                    <a:pt x="41" y="514"/>
                    <a:pt x="44" y="524"/>
                    <a:pt x="52" y="543"/>
                  </a:cubicBezTo>
                  <a:cubicBezTo>
                    <a:pt x="60" y="562"/>
                    <a:pt x="64" y="572"/>
                    <a:pt x="63" y="572"/>
                  </a:cubicBezTo>
                  <a:cubicBezTo>
                    <a:pt x="63" y="572"/>
                    <a:pt x="58" y="563"/>
                    <a:pt x="49" y="546"/>
                  </a:cubicBezTo>
                  <a:cubicBezTo>
                    <a:pt x="42" y="530"/>
                    <a:pt x="36" y="518"/>
                    <a:pt x="27" y="509"/>
                  </a:cubicBezTo>
                  <a:lnTo>
                    <a:pt x="27" y="509"/>
                  </a:lnTo>
                  <a:lnTo>
                    <a:pt x="36" y="527"/>
                  </a:lnTo>
                  <a:cubicBezTo>
                    <a:pt x="46" y="550"/>
                    <a:pt x="49" y="559"/>
                    <a:pt x="48" y="559"/>
                  </a:cubicBezTo>
                  <a:cubicBezTo>
                    <a:pt x="47" y="559"/>
                    <a:pt x="44" y="555"/>
                    <a:pt x="39" y="549"/>
                  </a:cubicBezTo>
                  <a:cubicBezTo>
                    <a:pt x="35" y="540"/>
                    <a:pt x="32" y="535"/>
                    <a:pt x="31" y="535"/>
                  </a:cubicBezTo>
                  <a:lnTo>
                    <a:pt x="31" y="535"/>
                  </a:lnTo>
                  <a:cubicBezTo>
                    <a:pt x="31" y="535"/>
                    <a:pt x="31" y="540"/>
                    <a:pt x="33" y="549"/>
                  </a:cubicBezTo>
                  <a:cubicBezTo>
                    <a:pt x="32" y="550"/>
                    <a:pt x="31" y="551"/>
                    <a:pt x="30" y="551"/>
                  </a:cubicBezTo>
                  <a:cubicBezTo>
                    <a:pt x="28" y="551"/>
                    <a:pt x="24" y="547"/>
                    <a:pt x="17" y="534"/>
                  </a:cubicBezTo>
                  <a:cubicBezTo>
                    <a:pt x="8" y="515"/>
                    <a:pt x="3" y="506"/>
                    <a:pt x="3" y="506"/>
                  </a:cubicBezTo>
                  <a:lnTo>
                    <a:pt x="3" y="506"/>
                  </a:lnTo>
                  <a:cubicBezTo>
                    <a:pt x="2" y="506"/>
                    <a:pt x="6" y="516"/>
                    <a:pt x="14" y="537"/>
                  </a:cubicBezTo>
                  <a:cubicBezTo>
                    <a:pt x="19" y="546"/>
                    <a:pt x="21" y="551"/>
                    <a:pt x="21" y="551"/>
                  </a:cubicBezTo>
                  <a:cubicBezTo>
                    <a:pt x="20" y="551"/>
                    <a:pt x="16" y="546"/>
                    <a:pt x="8" y="537"/>
                  </a:cubicBezTo>
                  <a:cubicBezTo>
                    <a:pt x="4" y="529"/>
                    <a:pt x="1" y="525"/>
                    <a:pt x="1" y="525"/>
                  </a:cubicBezTo>
                  <a:lnTo>
                    <a:pt x="1" y="525"/>
                  </a:lnTo>
                  <a:cubicBezTo>
                    <a:pt x="0" y="525"/>
                    <a:pt x="2" y="530"/>
                    <a:pt x="5" y="540"/>
                  </a:cubicBezTo>
                  <a:cubicBezTo>
                    <a:pt x="11" y="559"/>
                    <a:pt x="21" y="577"/>
                    <a:pt x="33" y="596"/>
                  </a:cubicBezTo>
                  <a:cubicBezTo>
                    <a:pt x="34" y="595"/>
                    <a:pt x="35" y="595"/>
                    <a:pt x="35" y="595"/>
                  </a:cubicBezTo>
                  <a:cubicBezTo>
                    <a:pt x="37" y="595"/>
                    <a:pt x="39" y="599"/>
                    <a:pt x="46" y="612"/>
                  </a:cubicBezTo>
                  <a:lnTo>
                    <a:pt x="39" y="615"/>
                  </a:lnTo>
                  <a:cubicBezTo>
                    <a:pt x="39" y="615"/>
                    <a:pt x="36" y="615"/>
                    <a:pt x="39" y="637"/>
                  </a:cubicBezTo>
                  <a:cubicBezTo>
                    <a:pt x="44" y="655"/>
                    <a:pt x="55" y="680"/>
                    <a:pt x="58" y="680"/>
                  </a:cubicBezTo>
                  <a:cubicBezTo>
                    <a:pt x="59" y="680"/>
                    <a:pt x="59" y="678"/>
                    <a:pt x="58" y="675"/>
                  </a:cubicBezTo>
                  <a:lnTo>
                    <a:pt x="58" y="675"/>
                  </a:lnTo>
                  <a:lnTo>
                    <a:pt x="68" y="693"/>
                  </a:lnTo>
                  <a:cubicBezTo>
                    <a:pt x="81" y="721"/>
                    <a:pt x="89" y="734"/>
                    <a:pt x="91" y="734"/>
                  </a:cubicBezTo>
                  <a:cubicBezTo>
                    <a:pt x="92" y="734"/>
                    <a:pt x="87" y="719"/>
                    <a:pt x="74" y="690"/>
                  </a:cubicBezTo>
                  <a:cubicBezTo>
                    <a:pt x="58" y="659"/>
                    <a:pt x="51" y="645"/>
                    <a:pt x="52" y="645"/>
                  </a:cubicBezTo>
                  <a:lnTo>
                    <a:pt x="52" y="645"/>
                  </a:lnTo>
                  <a:cubicBezTo>
                    <a:pt x="52" y="645"/>
                    <a:pt x="58" y="655"/>
                    <a:pt x="68" y="671"/>
                  </a:cubicBezTo>
                  <a:cubicBezTo>
                    <a:pt x="80" y="701"/>
                    <a:pt x="84" y="707"/>
                    <a:pt x="87" y="707"/>
                  </a:cubicBezTo>
                  <a:cubicBezTo>
                    <a:pt x="88" y="707"/>
                    <a:pt x="89" y="707"/>
                    <a:pt x="89" y="706"/>
                  </a:cubicBezTo>
                  <a:cubicBezTo>
                    <a:pt x="89" y="706"/>
                    <a:pt x="89" y="706"/>
                    <a:pt x="99" y="725"/>
                  </a:cubicBezTo>
                  <a:cubicBezTo>
                    <a:pt x="105" y="737"/>
                    <a:pt x="111" y="750"/>
                    <a:pt x="121" y="762"/>
                  </a:cubicBezTo>
                  <a:cubicBezTo>
                    <a:pt x="124" y="759"/>
                    <a:pt x="124" y="759"/>
                    <a:pt x="115" y="740"/>
                  </a:cubicBezTo>
                  <a:cubicBezTo>
                    <a:pt x="111" y="734"/>
                    <a:pt x="109" y="729"/>
                    <a:pt x="110" y="729"/>
                  </a:cubicBezTo>
                  <a:lnTo>
                    <a:pt x="110" y="729"/>
                  </a:lnTo>
                  <a:cubicBezTo>
                    <a:pt x="111" y="729"/>
                    <a:pt x="116" y="738"/>
                    <a:pt x="127" y="759"/>
                  </a:cubicBezTo>
                  <a:cubicBezTo>
                    <a:pt x="132" y="767"/>
                    <a:pt x="135" y="772"/>
                    <a:pt x="136" y="772"/>
                  </a:cubicBezTo>
                  <a:cubicBezTo>
                    <a:pt x="136" y="772"/>
                    <a:pt x="132" y="762"/>
                    <a:pt x="121" y="740"/>
                  </a:cubicBezTo>
                  <a:cubicBezTo>
                    <a:pt x="111" y="721"/>
                    <a:pt x="108" y="711"/>
                    <a:pt x="110" y="711"/>
                  </a:cubicBezTo>
                  <a:lnTo>
                    <a:pt x="110" y="711"/>
                  </a:lnTo>
                  <a:cubicBezTo>
                    <a:pt x="112" y="711"/>
                    <a:pt x="118" y="719"/>
                    <a:pt x="127" y="737"/>
                  </a:cubicBezTo>
                  <a:lnTo>
                    <a:pt x="130" y="734"/>
                  </a:lnTo>
                  <a:cubicBezTo>
                    <a:pt x="127" y="722"/>
                    <a:pt x="124" y="709"/>
                    <a:pt x="115" y="697"/>
                  </a:cubicBezTo>
                  <a:cubicBezTo>
                    <a:pt x="105" y="675"/>
                    <a:pt x="102" y="665"/>
                    <a:pt x="102" y="665"/>
                  </a:cubicBezTo>
                  <a:lnTo>
                    <a:pt x="102" y="665"/>
                  </a:lnTo>
                  <a:cubicBezTo>
                    <a:pt x="102" y="665"/>
                    <a:pt x="104" y="670"/>
                    <a:pt x="108" y="678"/>
                  </a:cubicBezTo>
                  <a:lnTo>
                    <a:pt x="130" y="715"/>
                  </a:lnTo>
                  <a:cubicBezTo>
                    <a:pt x="135" y="729"/>
                    <a:pt x="138" y="731"/>
                    <a:pt x="140" y="731"/>
                  </a:cubicBezTo>
                  <a:cubicBezTo>
                    <a:pt x="141" y="731"/>
                    <a:pt x="142" y="731"/>
                    <a:pt x="143" y="731"/>
                  </a:cubicBezTo>
                  <a:cubicBezTo>
                    <a:pt x="143" y="731"/>
                    <a:pt x="149" y="728"/>
                    <a:pt x="140" y="709"/>
                  </a:cubicBezTo>
                  <a:lnTo>
                    <a:pt x="140" y="709"/>
                  </a:lnTo>
                  <a:lnTo>
                    <a:pt x="149" y="728"/>
                  </a:lnTo>
                  <a:cubicBezTo>
                    <a:pt x="151" y="728"/>
                    <a:pt x="155" y="736"/>
                    <a:pt x="155" y="736"/>
                  </a:cubicBezTo>
                  <a:cubicBezTo>
                    <a:pt x="155" y="736"/>
                    <a:pt x="154" y="734"/>
                    <a:pt x="152" y="728"/>
                  </a:cubicBezTo>
                  <a:lnTo>
                    <a:pt x="152" y="728"/>
                  </a:lnTo>
                  <a:cubicBezTo>
                    <a:pt x="152" y="728"/>
                    <a:pt x="152" y="728"/>
                    <a:pt x="165" y="744"/>
                  </a:cubicBezTo>
                  <a:cubicBezTo>
                    <a:pt x="167" y="747"/>
                    <a:pt x="168" y="748"/>
                    <a:pt x="169" y="748"/>
                  </a:cubicBezTo>
                  <a:cubicBezTo>
                    <a:pt x="173" y="748"/>
                    <a:pt x="163" y="716"/>
                    <a:pt x="143" y="687"/>
                  </a:cubicBezTo>
                  <a:lnTo>
                    <a:pt x="146" y="684"/>
                  </a:lnTo>
                  <a:cubicBezTo>
                    <a:pt x="149" y="684"/>
                    <a:pt x="140" y="665"/>
                    <a:pt x="140" y="665"/>
                  </a:cubicBezTo>
                  <a:cubicBezTo>
                    <a:pt x="130" y="646"/>
                    <a:pt x="133" y="646"/>
                    <a:pt x="133" y="646"/>
                  </a:cubicBezTo>
                  <a:lnTo>
                    <a:pt x="133" y="646"/>
                  </a:lnTo>
                  <a:lnTo>
                    <a:pt x="152" y="684"/>
                  </a:lnTo>
                  <a:cubicBezTo>
                    <a:pt x="166" y="716"/>
                    <a:pt x="177" y="736"/>
                    <a:pt x="178" y="736"/>
                  </a:cubicBezTo>
                  <a:cubicBezTo>
                    <a:pt x="179" y="736"/>
                    <a:pt x="175" y="725"/>
                    <a:pt x="165" y="700"/>
                  </a:cubicBezTo>
                  <a:lnTo>
                    <a:pt x="165" y="700"/>
                  </a:lnTo>
                  <a:cubicBezTo>
                    <a:pt x="171" y="712"/>
                    <a:pt x="168" y="709"/>
                    <a:pt x="174" y="718"/>
                  </a:cubicBezTo>
                  <a:cubicBezTo>
                    <a:pt x="179" y="728"/>
                    <a:pt x="181" y="732"/>
                    <a:pt x="182" y="732"/>
                  </a:cubicBezTo>
                  <a:cubicBezTo>
                    <a:pt x="183" y="732"/>
                    <a:pt x="182" y="727"/>
                    <a:pt x="180" y="715"/>
                  </a:cubicBezTo>
                  <a:cubicBezTo>
                    <a:pt x="174" y="697"/>
                    <a:pt x="168" y="678"/>
                    <a:pt x="158" y="659"/>
                  </a:cubicBezTo>
                  <a:cubicBezTo>
                    <a:pt x="149" y="640"/>
                    <a:pt x="152" y="637"/>
                    <a:pt x="152" y="637"/>
                  </a:cubicBezTo>
                  <a:cubicBezTo>
                    <a:pt x="155" y="637"/>
                    <a:pt x="155" y="637"/>
                    <a:pt x="162" y="656"/>
                  </a:cubicBezTo>
                  <a:cubicBezTo>
                    <a:pt x="171" y="674"/>
                    <a:pt x="176" y="684"/>
                    <a:pt x="178" y="684"/>
                  </a:cubicBezTo>
                  <a:cubicBezTo>
                    <a:pt x="179" y="684"/>
                    <a:pt x="176" y="673"/>
                    <a:pt x="168" y="653"/>
                  </a:cubicBezTo>
                  <a:lnTo>
                    <a:pt x="168" y="653"/>
                  </a:lnTo>
                  <a:lnTo>
                    <a:pt x="177" y="675"/>
                  </a:lnTo>
                  <a:cubicBezTo>
                    <a:pt x="183" y="687"/>
                    <a:pt x="190" y="698"/>
                    <a:pt x="194" y="698"/>
                  </a:cubicBezTo>
                  <a:cubicBezTo>
                    <a:pt x="196" y="698"/>
                    <a:pt x="198" y="695"/>
                    <a:pt x="199" y="687"/>
                  </a:cubicBezTo>
                  <a:cubicBezTo>
                    <a:pt x="203" y="686"/>
                    <a:pt x="206" y="685"/>
                    <a:pt x="209" y="685"/>
                  </a:cubicBezTo>
                  <a:cubicBezTo>
                    <a:pt x="213" y="685"/>
                    <a:pt x="217" y="688"/>
                    <a:pt x="221" y="700"/>
                  </a:cubicBezTo>
                  <a:cubicBezTo>
                    <a:pt x="223" y="704"/>
                    <a:pt x="224" y="706"/>
                    <a:pt x="224" y="706"/>
                  </a:cubicBezTo>
                  <a:cubicBezTo>
                    <a:pt x="227" y="706"/>
                    <a:pt x="219" y="671"/>
                    <a:pt x="209" y="640"/>
                  </a:cubicBezTo>
                  <a:lnTo>
                    <a:pt x="209" y="640"/>
                  </a:lnTo>
                  <a:cubicBezTo>
                    <a:pt x="215" y="653"/>
                    <a:pt x="219" y="657"/>
                    <a:pt x="221" y="657"/>
                  </a:cubicBezTo>
                  <a:cubicBezTo>
                    <a:pt x="222" y="657"/>
                    <a:pt x="223" y="657"/>
                    <a:pt x="224" y="656"/>
                  </a:cubicBezTo>
                  <a:cubicBezTo>
                    <a:pt x="226" y="655"/>
                    <a:pt x="227" y="654"/>
                    <a:pt x="228" y="654"/>
                  </a:cubicBezTo>
                  <a:cubicBezTo>
                    <a:pt x="231" y="654"/>
                    <a:pt x="233" y="658"/>
                    <a:pt x="240" y="671"/>
                  </a:cubicBezTo>
                  <a:cubicBezTo>
                    <a:pt x="248" y="692"/>
                    <a:pt x="252" y="702"/>
                    <a:pt x="252" y="702"/>
                  </a:cubicBezTo>
                  <a:cubicBezTo>
                    <a:pt x="252" y="702"/>
                    <a:pt x="249" y="692"/>
                    <a:pt x="243" y="671"/>
                  </a:cubicBezTo>
                  <a:cubicBezTo>
                    <a:pt x="237" y="656"/>
                    <a:pt x="236" y="650"/>
                    <a:pt x="237" y="650"/>
                  </a:cubicBezTo>
                  <a:lnTo>
                    <a:pt x="237" y="650"/>
                  </a:lnTo>
                  <a:cubicBezTo>
                    <a:pt x="240" y="650"/>
                    <a:pt x="249" y="665"/>
                    <a:pt x="259" y="687"/>
                  </a:cubicBezTo>
                  <a:cubicBezTo>
                    <a:pt x="268" y="706"/>
                    <a:pt x="268" y="706"/>
                    <a:pt x="274" y="706"/>
                  </a:cubicBezTo>
                  <a:cubicBezTo>
                    <a:pt x="268" y="684"/>
                    <a:pt x="271" y="684"/>
                    <a:pt x="274" y="681"/>
                  </a:cubicBezTo>
                  <a:cubicBezTo>
                    <a:pt x="281" y="681"/>
                    <a:pt x="281" y="681"/>
                    <a:pt x="265" y="640"/>
                  </a:cubicBezTo>
                  <a:cubicBezTo>
                    <a:pt x="249" y="603"/>
                    <a:pt x="252" y="603"/>
                    <a:pt x="256" y="599"/>
                  </a:cubicBezTo>
                  <a:cubicBezTo>
                    <a:pt x="259" y="599"/>
                    <a:pt x="259" y="599"/>
                    <a:pt x="268" y="618"/>
                  </a:cubicBezTo>
                  <a:cubicBezTo>
                    <a:pt x="268" y="618"/>
                    <a:pt x="277" y="637"/>
                    <a:pt x="281" y="637"/>
                  </a:cubicBezTo>
                  <a:cubicBezTo>
                    <a:pt x="281" y="637"/>
                    <a:pt x="282" y="637"/>
                    <a:pt x="283" y="637"/>
                  </a:cubicBezTo>
                  <a:cubicBezTo>
                    <a:pt x="284" y="637"/>
                    <a:pt x="286" y="639"/>
                    <a:pt x="293" y="653"/>
                  </a:cubicBezTo>
                  <a:cubicBezTo>
                    <a:pt x="293" y="653"/>
                    <a:pt x="303" y="671"/>
                    <a:pt x="309" y="671"/>
                  </a:cubicBezTo>
                  <a:cubicBezTo>
                    <a:pt x="310" y="671"/>
                    <a:pt x="311" y="670"/>
                    <a:pt x="312" y="670"/>
                  </a:cubicBezTo>
                  <a:cubicBezTo>
                    <a:pt x="314" y="670"/>
                    <a:pt x="318" y="674"/>
                    <a:pt x="325" y="687"/>
                  </a:cubicBezTo>
                  <a:cubicBezTo>
                    <a:pt x="325" y="687"/>
                    <a:pt x="325" y="687"/>
                    <a:pt x="318" y="668"/>
                  </a:cubicBezTo>
                  <a:cubicBezTo>
                    <a:pt x="311" y="654"/>
                    <a:pt x="306" y="638"/>
                    <a:pt x="312" y="638"/>
                  </a:cubicBezTo>
                  <a:cubicBezTo>
                    <a:pt x="314" y="638"/>
                    <a:pt x="317" y="640"/>
                    <a:pt x="321" y="643"/>
                  </a:cubicBezTo>
                  <a:cubicBezTo>
                    <a:pt x="325" y="643"/>
                    <a:pt x="331" y="640"/>
                    <a:pt x="325" y="621"/>
                  </a:cubicBezTo>
                  <a:lnTo>
                    <a:pt x="325" y="621"/>
                  </a:lnTo>
                  <a:cubicBezTo>
                    <a:pt x="325" y="621"/>
                    <a:pt x="325" y="622"/>
                    <a:pt x="334" y="640"/>
                  </a:cubicBezTo>
                  <a:cubicBezTo>
                    <a:pt x="342" y="659"/>
                    <a:pt x="346" y="668"/>
                    <a:pt x="348" y="668"/>
                  </a:cubicBezTo>
                  <a:cubicBezTo>
                    <a:pt x="350" y="668"/>
                    <a:pt x="348" y="658"/>
                    <a:pt x="343" y="637"/>
                  </a:cubicBezTo>
                  <a:cubicBezTo>
                    <a:pt x="339" y="628"/>
                    <a:pt x="337" y="623"/>
                    <a:pt x="338" y="623"/>
                  </a:cubicBezTo>
                  <a:lnTo>
                    <a:pt x="338" y="623"/>
                  </a:lnTo>
                  <a:cubicBezTo>
                    <a:pt x="339" y="623"/>
                    <a:pt x="342" y="628"/>
                    <a:pt x="346" y="637"/>
                  </a:cubicBezTo>
                  <a:cubicBezTo>
                    <a:pt x="346" y="637"/>
                    <a:pt x="350" y="634"/>
                    <a:pt x="343" y="615"/>
                  </a:cubicBezTo>
                  <a:cubicBezTo>
                    <a:pt x="340" y="605"/>
                    <a:pt x="338" y="601"/>
                    <a:pt x="340" y="601"/>
                  </a:cubicBezTo>
                  <a:lnTo>
                    <a:pt x="340" y="601"/>
                  </a:lnTo>
                  <a:cubicBezTo>
                    <a:pt x="340" y="601"/>
                    <a:pt x="344" y="604"/>
                    <a:pt x="350" y="612"/>
                  </a:cubicBezTo>
                  <a:cubicBezTo>
                    <a:pt x="354" y="629"/>
                    <a:pt x="357" y="631"/>
                    <a:pt x="360" y="631"/>
                  </a:cubicBezTo>
                  <a:cubicBezTo>
                    <a:pt x="361" y="631"/>
                    <a:pt x="361" y="631"/>
                    <a:pt x="362" y="631"/>
                  </a:cubicBezTo>
                  <a:cubicBezTo>
                    <a:pt x="358" y="619"/>
                    <a:pt x="368" y="611"/>
                    <a:pt x="377" y="611"/>
                  </a:cubicBezTo>
                  <a:cubicBezTo>
                    <a:pt x="382" y="611"/>
                    <a:pt x="388" y="614"/>
                    <a:pt x="390" y="621"/>
                  </a:cubicBezTo>
                  <a:cubicBezTo>
                    <a:pt x="387" y="603"/>
                    <a:pt x="387" y="603"/>
                    <a:pt x="387" y="599"/>
                  </a:cubicBezTo>
                  <a:lnTo>
                    <a:pt x="387" y="599"/>
                  </a:lnTo>
                  <a:cubicBezTo>
                    <a:pt x="394" y="615"/>
                    <a:pt x="398" y="621"/>
                    <a:pt x="399" y="621"/>
                  </a:cubicBezTo>
                  <a:cubicBezTo>
                    <a:pt x="400" y="621"/>
                    <a:pt x="394" y="604"/>
                    <a:pt x="384" y="581"/>
                  </a:cubicBezTo>
                  <a:lnTo>
                    <a:pt x="381" y="581"/>
                  </a:lnTo>
                  <a:cubicBezTo>
                    <a:pt x="374" y="563"/>
                    <a:pt x="371" y="553"/>
                    <a:pt x="373" y="553"/>
                  </a:cubicBezTo>
                  <a:lnTo>
                    <a:pt x="373" y="553"/>
                  </a:lnTo>
                  <a:cubicBezTo>
                    <a:pt x="374" y="553"/>
                    <a:pt x="382" y="567"/>
                    <a:pt x="393" y="599"/>
                  </a:cubicBezTo>
                  <a:cubicBezTo>
                    <a:pt x="403" y="618"/>
                    <a:pt x="407" y="627"/>
                    <a:pt x="408" y="627"/>
                  </a:cubicBezTo>
                  <a:cubicBezTo>
                    <a:pt x="409" y="627"/>
                    <a:pt x="406" y="617"/>
                    <a:pt x="400" y="596"/>
                  </a:cubicBezTo>
                  <a:cubicBezTo>
                    <a:pt x="393" y="577"/>
                    <a:pt x="390" y="567"/>
                    <a:pt x="391" y="567"/>
                  </a:cubicBezTo>
                  <a:lnTo>
                    <a:pt x="391" y="567"/>
                  </a:lnTo>
                  <a:cubicBezTo>
                    <a:pt x="392" y="567"/>
                    <a:pt x="397" y="576"/>
                    <a:pt x="406" y="596"/>
                  </a:cubicBezTo>
                  <a:cubicBezTo>
                    <a:pt x="414" y="615"/>
                    <a:pt x="418" y="624"/>
                    <a:pt x="418" y="624"/>
                  </a:cubicBezTo>
                  <a:cubicBezTo>
                    <a:pt x="418" y="624"/>
                    <a:pt x="414" y="614"/>
                    <a:pt x="406" y="593"/>
                  </a:cubicBezTo>
                  <a:cubicBezTo>
                    <a:pt x="392" y="549"/>
                    <a:pt x="386" y="522"/>
                    <a:pt x="389" y="522"/>
                  </a:cubicBezTo>
                  <a:lnTo>
                    <a:pt x="389" y="522"/>
                  </a:lnTo>
                  <a:cubicBezTo>
                    <a:pt x="391" y="522"/>
                    <a:pt x="399" y="537"/>
                    <a:pt x="412" y="571"/>
                  </a:cubicBezTo>
                  <a:cubicBezTo>
                    <a:pt x="415" y="593"/>
                    <a:pt x="425" y="612"/>
                    <a:pt x="437" y="628"/>
                  </a:cubicBezTo>
                  <a:cubicBezTo>
                    <a:pt x="434" y="615"/>
                    <a:pt x="431" y="603"/>
                    <a:pt x="425" y="590"/>
                  </a:cubicBezTo>
                  <a:cubicBezTo>
                    <a:pt x="415" y="569"/>
                    <a:pt x="411" y="559"/>
                    <a:pt x="412" y="559"/>
                  </a:cubicBezTo>
                  <a:lnTo>
                    <a:pt x="412" y="559"/>
                  </a:lnTo>
                  <a:cubicBezTo>
                    <a:pt x="413" y="559"/>
                    <a:pt x="419" y="568"/>
                    <a:pt x="428" y="587"/>
                  </a:cubicBezTo>
                  <a:cubicBezTo>
                    <a:pt x="445" y="617"/>
                    <a:pt x="454" y="631"/>
                    <a:pt x="456" y="631"/>
                  </a:cubicBezTo>
                  <a:cubicBezTo>
                    <a:pt x="459" y="631"/>
                    <a:pt x="457" y="621"/>
                    <a:pt x="453" y="603"/>
                  </a:cubicBezTo>
                  <a:cubicBezTo>
                    <a:pt x="450" y="581"/>
                    <a:pt x="450" y="570"/>
                    <a:pt x="452" y="570"/>
                  </a:cubicBezTo>
                  <a:lnTo>
                    <a:pt x="452" y="570"/>
                  </a:lnTo>
                  <a:cubicBezTo>
                    <a:pt x="454" y="570"/>
                    <a:pt x="458" y="580"/>
                    <a:pt x="462" y="599"/>
                  </a:cubicBezTo>
                  <a:cubicBezTo>
                    <a:pt x="468" y="623"/>
                    <a:pt x="470" y="633"/>
                    <a:pt x="470" y="633"/>
                  </a:cubicBezTo>
                  <a:cubicBezTo>
                    <a:pt x="471" y="633"/>
                    <a:pt x="470" y="627"/>
                    <a:pt x="469" y="618"/>
                  </a:cubicBezTo>
                  <a:lnTo>
                    <a:pt x="481" y="615"/>
                  </a:lnTo>
                  <a:cubicBezTo>
                    <a:pt x="481" y="603"/>
                    <a:pt x="475" y="587"/>
                    <a:pt x="472" y="574"/>
                  </a:cubicBezTo>
                  <a:lnTo>
                    <a:pt x="472" y="574"/>
                  </a:lnTo>
                  <a:cubicBezTo>
                    <a:pt x="481" y="599"/>
                    <a:pt x="490" y="614"/>
                    <a:pt x="492" y="614"/>
                  </a:cubicBezTo>
                  <a:cubicBezTo>
                    <a:pt x="493" y="614"/>
                    <a:pt x="492" y="608"/>
                    <a:pt x="487" y="593"/>
                  </a:cubicBezTo>
                  <a:lnTo>
                    <a:pt x="494" y="590"/>
                  </a:lnTo>
                  <a:cubicBezTo>
                    <a:pt x="494" y="590"/>
                    <a:pt x="494" y="590"/>
                    <a:pt x="491" y="568"/>
                  </a:cubicBezTo>
                  <a:cubicBezTo>
                    <a:pt x="489" y="563"/>
                    <a:pt x="488" y="560"/>
                    <a:pt x="489" y="560"/>
                  </a:cubicBezTo>
                  <a:lnTo>
                    <a:pt x="489" y="560"/>
                  </a:lnTo>
                  <a:cubicBezTo>
                    <a:pt x="490" y="560"/>
                    <a:pt x="496" y="574"/>
                    <a:pt x="503" y="587"/>
                  </a:cubicBezTo>
                  <a:cubicBezTo>
                    <a:pt x="510" y="600"/>
                    <a:pt x="516" y="613"/>
                    <a:pt x="518" y="613"/>
                  </a:cubicBezTo>
                  <a:cubicBezTo>
                    <a:pt x="518" y="613"/>
                    <a:pt x="518" y="611"/>
                    <a:pt x="516" y="606"/>
                  </a:cubicBezTo>
                  <a:cubicBezTo>
                    <a:pt x="509" y="587"/>
                    <a:pt x="503" y="565"/>
                    <a:pt x="500" y="546"/>
                  </a:cubicBezTo>
                  <a:cubicBezTo>
                    <a:pt x="498" y="539"/>
                    <a:pt x="498" y="536"/>
                    <a:pt x="498" y="536"/>
                  </a:cubicBezTo>
                  <a:lnTo>
                    <a:pt x="498" y="536"/>
                  </a:lnTo>
                  <a:cubicBezTo>
                    <a:pt x="499" y="536"/>
                    <a:pt x="505" y="550"/>
                    <a:pt x="509" y="565"/>
                  </a:cubicBezTo>
                  <a:cubicBezTo>
                    <a:pt x="513" y="577"/>
                    <a:pt x="519" y="590"/>
                    <a:pt x="528" y="603"/>
                  </a:cubicBezTo>
                  <a:cubicBezTo>
                    <a:pt x="531" y="599"/>
                    <a:pt x="534" y="599"/>
                    <a:pt x="528" y="581"/>
                  </a:cubicBezTo>
                  <a:cubicBezTo>
                    <a:pt x="525" y="570"/>
                    <a:pt x="527" y="563"/>
                    <a:pt x="532" y="563"/>
                  </a:cubicBezTo>
                  <a:cubicBezTo>
                    <a:pt x="535" y="563"/>
                    <a:pt x="540" y="566"/>
                    <a:pt x="544" y="574"/>
                  </a:cubicBezTo>
                  <a:lnTo>
                    <a:pt x="547" y="574"/>
                  </a:lnTo>
                  <a:cubicBezTo>
                    <a:pt x="550" y="574"/>
                    <a:pt x="544" y="552"/>
                    <a:pt x="547" y="552"/>
                  </a:cubicBezTo>
                  <a:cubicBezTo>
                    <a:pt x="547" y="552"/>
                    <a:pt x="550" y="552"/>
                    <a:pt x="544" y="534"/>
                  </a:cubicBezTo>
                  <a:cubicBezTo>
                    <a:pt x="545" y="533"/>
                    <a:pt x="545" y="532"/>
                    <a:pt x="546" y="532"/>
                  </a:cubicBezTo>
                  <a:cubicBezTo>
                    <a:pt x="548" y="532"/>
                    <a:pt x="550" y="536"/>
                    <a:pt x="556" y="549"/>
                  </a:cubicBezTo>
                  <a:cubicBezTo>
                    <a:pt x="550" y="530"/>
                    <a:pt x="547" y="521"/>
                    <a:pt x="547" y="521"/>
                  </a:cubicBezTo>
                  <a:lnTo>
                    <a:pt x="547" y="521"/>
                  </a:lnTo>
                  <a:cubicBezTo>
                    <a:pt x="548" y="521"/>
                    <a:pt x="552" y="530"/>
                    <a:pt x="560" y="549"/>
                  </a:cubicBezTo>
                  <a:cubicBezTo>
                    <a:pt x="566" y="570"/>
                    <a:pt x="569" y="580"/>
                    <a:pt x="569" y="580"/>
                  </a:cubicBezTo>
                  <a:cubicBezTo>
                    <a:pt x="570" y="580"/>
                    <a:pt x="567" y="570"/>
                    <a:pt x="563" y="549"/>
                  </a:cubicBezTo>
                  <a:cubicBezTo>
                    <a:pt x="560" y="538"/>
                    <a:pt x="558" y="533"/>
                    <a:pt x="558" y="533"/>
                  </a:cubicBezTo>
                  <a:lnTo>
                    <a:pt x="558" y="533"/>
                  </a:lnTo>
                  <a:cubicBezTo>
                    <a:pt x="559" y="533"/>
                    <a:pt x="561" y="538"/>
                    <a:pt x="566" y="549"/>
                  </a:cubicBezTo>
                  <a:cubicBezTo>
                    <a:pt x="569" y="558"/>
                    <a:pt x="571" y="563"/>
                    <a:pt x="572" y="563"/>
                  </a:cubicBezTo>
                  <a:cubicBezTo>
                    <a:pt x="573" y="563"/>
                    <a:pt x="572" y="558"/>
                    <a:pt x="569" y="546"/>
                  </a:cubicBezTo>
                  <a:cubicBezTo>
                    <a:pt x="561" y="522"/>
                    <a:pt x="558" y="505"/>
                    <a:pt x="560" y="505"/>
                  </a:cubicBezTo>
                  <a:lnTo>
                    <a:pt x="560" y="505"/>
                  </a:lnTo>
                  <a:cubicBezTo>
                    <a:pt x="561" y="505"/>
                    <a:pt x="564" y="510"/>
                    <a:pt x="569" y="524"/>
                  </a:cubicBezTo>
                  <a:cubicBezTo>
                    <a:pt x="569" y="524"/>
                    <a:pt x="572" y="524"/>
                    <a:pt x="569" y="505"/>
                  </a:cubicBezTo>
                  <a:cubicBezTo>
                    <a:pt x="563" y="485"/>
                    <a:pt x="559" y="474"/>
                    <a:pt x="560" y="474"/>
                  </a:cubicBezTo>
                  <a:lnTo>
                    <a:pt x="560" y="474"/>
                  </a:lnTo>
                  <a:cubicBezTo>
                    <a:pt x="560" y="474"/>
                    <a:pt x="563" y="484"/>
                    <a:pt x="569" y="502"/>
                  </a:cubicBezTo>
                  <a:cubicBezTo>
                    <a:pt x="577" y="523"/>
                    <a:pt x="581" y="533"/>
                    <a:pt x="583" y="533"/>
                  </a:cubicBezTo>
                  <a:cubicBezTo>
                    <a:pt x="584" y="533"/>
                    <a:pt x="581" y="523"/>
                    <a:pt x="575" y="502"/>
                  </a:cubicBezTo>
                  <a:cubicBezTo>
                    <a:pt x="575" y="502"/>
                    <a:pt x="574" y="492"/>
                    <a:pt x="576" y="492"/>
                  </a:cubicBezTo>
                  <a:cubicBezTo>
                    <a:pt x="577" y="492"/>
                    <a:pt x="579" y="493"/>
                    <a:pt x="581" y="499"/>
                  </a:cubicBezTo>
                  <a:cubicBezTo>
                    <a:pt x="587" y="510"/>
                    <a:pt x="596" y="520"/>
                    <a:pt x="600" y="520"/>
                  </a:cubicBezTo>
                  <a:cubicBezTo>
                    <a:pt x="604" y="520"/>
                    <a:pt x="604" y="514"/>
                    <a:pt x="597" y="496"/>
                  </a:cubicBezTo>
                  <a:lnTo>
                    <a:pt x="600" y="496"/>
                  </a:lnTo>
                  <a:cubicBezTo>
                    <a:pt x="606" y="505"/>
                    <a:pt x="609" y="509"/>
                    <a:pt x="611" y="509"/>
                  </a:cubicBezTo>
                  <a:cubicBezTo>
                    <a:pt x="612" y="509"/>
                    <a:pt x="611" y="503"/>
                    <a:pt x="610" y="493"/>
                  </a:cubicBezTo>
                  <a:lnTo>
                    <a:pt x="607" y="471"/>
                  </a:lnTo>
                  <a:lnTo>
                    <a:pt x="607" y="471"/>
                  </a:lnTo>
                  <a:cubicBezTo>
                    <a:pt x="610" y="487"/>
                    <a:pt x="616" y="499"/>
                    <a:pt x="622" y="512"/>
                  </a:cubicBezTo>
                  <a:cubicBezTo>
                    <a:pt x="625" y="512"/>
                    <a:pt x="625" y="512"/>
                    <a:pt x="619" y="490"/>
                  </a:cubicBezTo>
                  <a:cubicBezTo>
                    <a:pt x="610" y="471"/>
                    <a:pt x="613" y="471"/>
                    <a:pt x="613" y="471"/>
                  </a:cubicBezTo>
                  <a:lnTo>
                    <a:pt x="613" y="471"/>
                  </a:lnTo>
                  <a:cubicBezTo>
                    <a:pt x="622" y="480"/>
                    <a:pt x="628" y="496"/>
                    <a:pt x="632" y="509"/>
                  </a:cubicBezTo>
                  <a:lnTo>
                    <a:pt x="635" y="509"/>
                  </a:lnTo>
                  <a:cubicBezTo>
                    <a:pt x="625" y="484"/>
                    <a:pt x="623" y="474"/>
                    <a:pt x="623" y="474"/>
                  </a:cubicBezTo>
                  <a:lnTo>
                    <a:pt x="623" y="474"/>
                  </a:lnTo>
                  <a:cubicBezTo>
                    <a:pt x="624" y="474"/>
                    <a:pt x="626" y="479"/>
                    <a:pt x="628" y="487"/>
                  </a:cubicBezTo>
                  <a:cubicBezTo>
                    <a:pt x="638" y="505"/>
                    <a:pt x="641" y="505"/>
                    <a:pt x="641" y="505"/>
                  </a:cubicBezTo>
                  <a:cubicBezTo>
                    <a:pt x="639" y="499"/>
                    <a:pt x="639" y="497"/>
                    <a:pt x="639" y="497"/>
                  </a:cubicBezTo>
                  <a:lnTo>
                    <a:pt x="639" y="497"/>
                  </a:lnTo>
                  <a:cubicBezTo>
                    <a:pt x="640" y="497"/>
                    <a:pt x="643" y="505"/>
                    <a:pt x="641" y="505"/>
                  </a:cubicBezTo>
                  <a:lnTo>
                    <a:pt x="650" y="524"/>
                  </a:lnTo>
                  <a:lnTo>
                    <a:pt x="650" y="524"/>
                  </a:lnTo>
                  <a:cubicBezTo>
                    <a:pt x="649" y="519"/>
                    <a:pt x="646" y="512"/>
                    <a:pt x="644" y="505"/>
                  </a:cubicBezTo>
                  <a:lnTo>
                    <a:pt x="650" y="505"/>
                  </a:lnTo>
                  <a:cubicBezTo>
                    <a:pt x="650" y="502"/>
                    <a:pt x="654" y="502"/>
                    <a:pt x="644" y="483"/>
                  </a:cubicBezTo>
                  <a:cubicBezTo>
                    <a:pt x="638" y="471"/>
                    <a:pt x="635" y="458"/>
                    <a:pt x="635" y="443"/>
                  </a:cubicBezTo>
                  <a:lnTo>
                    <a:pt x="635" y="443"/>
                  </a:lnTo>
                  <a:cubicBezTo>
                    <a:pt x="638" y="458"/>
                    <a:pt x="641" y="471"/>
                    <a:pt x="650" y="483"/>
                  </a:cubicBezTo>
                  <a:cubicBezTo>
                    <a:pt x="650" y="483"/>
                    <a:pt x="657" y="502"/>
                    <a:pt x="657" y="502"/>
                  </a:cubicBezTo>
                  <a:cubicBezTo>
                    <a:pt x="662" y="519"/>
                    <a:pt x="665" y="525"/>
                    <a:pt x="667" y="525"/>
                  </a:cubicBezTo>
                  <a:cubicBezTo>
                    <a:pt x="670" y="525"/>
                    <a:pt x="670" y="512"/>
                    <a:pt x="666" y="499"/>
                  </a:cubicBezTo>
                  <a:cubicBezTo>
                    <a:pt x="661" y="479"/>
                    <a:pt x="660" y="469"/>
                    <a:pt x="661" y="469"/>
                  </a:cubicBezTo>
                  <a:lnTo>
                    <a:pt x="661" y="469"/>
                  </a:lnTo>
                  <a:cubicBezTo>
                    <a:pt x="662" y="469"/>
                    <a:pt x="666" y="479"/>
                    <a:pt x="672" y="499"/>
                  </a:cubicBezTo>
                  <a:cubicBezTo>
                    <a:pt x="676" y="509"/>
                    <a:pt x="678" y="514"/>
                    <a:pt x="678" y="514"/>
                  </a:cubicBezTo>
                  <a:cubicBezTo>
                    <a:pt x="681" y="514"/>
                    <a:pt x="674" y="480"/>
                    <a:pt x="660" y="436"/>
                  </a:cubicBezTo>
                  <a:lnTo>
                    <a:pt x="644" y="377"/>
                  </a:lnTo>
                  <a:lnTo>
                    <a:pt x="663" y="436"/>
                  </a:lnTo>
                  <a:cubicBezTo>
                    <a:pt x="679" y="482"/>
                    <a:pt x="686" y="501"/>
                    <a:pt x="688" y="501"/>
                  </a:cubicBezTo>
                  <a:cubicBezTo>
                    <a:pt x="689" y="501"/>
                    <a:pt x="688" y="491"/>
                    <a:pt x="685" y="474"/>
                  </a:cubicBezTo>
                  <a:cubicBezTo>
                    <a:pt x="683" y="463"/>
                    <a:pt x="683" y="458"/>
                    <a:pt x="683" y="458"/>
                  </a:cubicBezTo>
                  <a:lnTo>
                    <a:pt x="683" y="458"/>
                  </a:lnTo>
                  <a:cubicBezTo>
                    <a:pt x="683" y="458"/>
                    <a:pt x="685" y="463"/>
                    <a:pt x="688" y="474"/>
                  </a:cubicBezTo>
                  <a:cubicBezTo>
                    <a:pt x="692" y="487"/>
                    <a:pt x="695" y="491"/>
                    <a:pt x="699" y="491"/>
                  </a:cubicBezTo>
                  <a:cubicBezTo>
                    <a:pt x="700" y="491"/>
                    <a:pt x="702" y="491"/>
                    <a:pt x="704" y="490"/>
                  </a:cubicBezTo>
                  <a:cubicBezTo>
                    <a:pt x="710" y="490"/>
                    <a:pt x="713" y="490"/>
                    <a:pt x="707" y="468"/>
                  </a:cubicBezTo>
                  <a:lnTo>
                    <a:pt x="710" y="468"/>
                  </a:lnTo>
                  <a:cubicBezTo>
                    <a:pt x="716" y="482"/>
                    <a:pt x="719" y="488"/>
                    <a:pt x="720" y="488"/>
                  </a:cubicBezTo>
                  <a:cubicBezTo>
                    <a:pt x="722" y="488"/>
                    <a:pt x="718" y="471"/>
                    <a:pt x="710" y="446"/>
                  </a:cubicBezTo>
                  <a:lnTo>
                    <a:pt x="713" y="446"/>
                  </a:lnTo>
                  <a:lnTo>
                    <a:pt x="719" y="465"/>
                  </a:lnTo>
                  <a:cubicBezTo>
                    <a:pt x="724" y="478"/>
                    <a:pt x="728" y="482"/>
                    <a:pt x="736" y="482"/>
                  </a:cubicBezTo>
                  <a:cubicBezTo>
                    <a:pt x="739" y="482"/>
                    <a:pt x="743" y="481"/>
                    <a:pt x="748" y="480"/>
                  </a:cubicBezTo>
                  <a:cubicBezTo>
                    <a:pt x="770" y="474"/>
                    <a:pt x="770" y="474"/>
                    <a:pt x="757" y="433"/>
                  </a:cubicBezTo>
                  <a:cubicBezTo>
                    <a:pt x="752" y="414"/>
                    <a:pt x="751" y="404"/>
                    <a:pt x="752" y="404"/>
                  </a:cubicBezTo>
                  <a:lnTo>
                    <a:pt x="752" y="404"/>
                  </a:lnTo>
                  <a:cubicBezTo>
                    <a:pt x="753" y="404"/>
                    <a:pt x="757" y="413"/>
                    <a:pt x="763" y="433"/>
                  </a:cubicBezTo>
                  <a:cubicBezTo>
                    <a:pt x="768" y="447"/>
                    <a:pt x="772" y="461"/>
                    <a:pt x="772" y="461"/>
                  </a:cubicBezTo>
                  <a:cubicBezTo>
                    <a:pt x="772" y="461"/>
                    <a:pt x="771" y="459"/>
                    <a:pt x="770" y="452"/>
                  </a:cubicBezTo>
                  <a:lnTo>
                    <a:pt x="770" y="452"/>
                  </a:lnTo>
                  <a:cubicBezTo>
                    <a:pt x="770" y="452"/>
                    <a:pt x="776" y="452"/>
                    <a:pt x="782" y="471"/>
                  </a:cubicBezTo>
                  <a:cubicBezTo>
                    <a:pt x="790" y="488"/>
                    <a:pt x="794" y="494"/>
                    <a:pt x="795" y="494"/>
                  </a:cubicBezTo>
                  <a:cubicBezTo>
                    <a:pt x="798" y="494"/>
                    <a:pt x="795" y="482"/>
                    <a:pt x="791" y="471"/>
                  </a:cubicBezTo>
                  <a:cubicBezTo>
                    <a:pt x="786" y="453"/>
                    <a:pt x="784" y="447"/>
                    <a:pt x="784" y="447"/>
                  </a:cubicBezTo>
                  <a:lnTo>
                    <a:pt x="784" y="447"/>
                  </a:lnTo>
                  <a:cubicBezTo>
                    <a:pt x="785" y="447"/>
                    <a:pt x="789" y="457"/>
                    <a:pt x="795" y="468"/>
                  </a:cubicBezTo>
                  <a:cubicBezTo>
                    <a:pt x="801" y="483"/>
                    <a:pt x="806" y="497"/>
                    <a:pt x="807" y="497"/>
                  </a:cubicBezTo>
                  <a:cubicBezTo>
                    <a:pt x="807" y="497"/>
                    <a:pt x="806" y="495"/>
                    <a:pt x="804" y="490"/>
                  </a:cubicBezTo>
                  <a:cubicBezTo>
                    <a:pt x="802" y="476"/>
                    <a:pt x="805" y="463"/>
                    <a:pt x="809" y="463"/>
                  </a:cubicBezTo>
                  <a:cubicBezTo>
                    <a:pt x="812" y="463"/>
                    <a:pt x="816" y="469"/>
                    <a:pt x="820" y="483"/>
                  </a:cubicBezTo>
                  <a:lnTo>
                    <a:pt x="826" y="483"/>
                  </a:lnTo>
                  <a:cubicBezTo>
                    <a:pt x="820" y="465"/>
                    <a:pt x="823" y="462"/>
                    <a:pt x="829" y="462"/>
                  </a:cubicBezTo>
                  <a:cubicBezTo>
                    <a:pt x="832" y="462"/>
                    <a:pt x="835" y="462"/>
                    <a:pt x="842" y="480"/>
                  </a:cubicBezTo>
                  <a:cubicBezTo>
                    <a:pt x="843" y="491"/>
                    <a:pt x="844" y="497"/>
                    <a:pt x="844" y="497"/>
                  </a:cubicBezTo>
                  <a:cubicBezTo>
                    <a:pt x="845" y="497"/>
                    <a:pt x="845" y="491"/>
                    <a:pt x="845" y="480"/>
                  </a:cubicBezTo>
                  <a:cubicBezTo>
                    <a:pt x="848" y="480"/>
                    <a:pt x="838" y="440"/>
                    <a:pt x="838" y="440"/>
                  </a:cubicBezTo>
                  <a:cubicBezTo>
                    <a:pt x="835" y="424"/>
                    <a:pt x="832" y="411"/>
                    <a:pt x="832" y="396"/>
                  </a:cubicBezTo>
                  <a:lnTo>
                    <a:pt x="832" y="396"/>
                  </a:lnTo>
                  <a:lnTo>
                    <a:pt x="838" y="418"/>
                  </a:lnTo>
                  <a:cubicBezTo>
                    <a:pt x="845" y="436"/>
                    <a:pt x="851" y="458"/>
                    <a:pt x="851" y="458"/>
                  </a:cubicBezTo>
                  <a:cubicBezTo>
                    <a:pt x="851" y="455"/>
                    <a:pt x="854" y="455"/>
                    <a:pt x="848" y="436"/>
                  </a:cubicBezTo>
                  <a:lnTo>
                    <a:pt x="848" y="436"/>
                  </a:lnTo>
                  <a:cubicBezTo>
                    <a:pt x="857" y="455"/>
                    <a:pt x="857" y="455"/>
                    <a:pt x="864" y="455"/>
                  </a:cubicBezTo>
                  <a:cubicBezTo>
                    <a:pt x="867" y="452"/>
                    <a:pt x="873" y="452"/>
                    <a:pt x="870" y="433"/>
                  </a:cubicBezTo>
                  <a:lnTo>
                    <a:pt x="870" y="433"/>
                  </a:lnTo>
                  <a:cubicBezTo>
                    <a:pt x="876" y="451"/>
                    <a:pt x="882" y="460"/>
                    <a:pt x="885" y="460"/>
                  </a:cubicBezTo>
                  <a:cubicBezTo>
                    <a:pt x="889" y="460"/>
                    <a:pt x="890" y="449"/>
                    <a:pt x="885" y="427"/>
                  </a:cubicBezTo>
                  <a:cubicBezTo>
                    <a:pt x="884" y="418"/>
                    <a:pt x="883" y="413"/>
                    <a:pt x="884" y="413"/>
                  </a:cubicBezTo>
                  <a:lnTo>
                    <a:pt x="884" y="413"/>
                  </a:lnTo>
                  <a:cubicBezTo>
                    <a:pt x="885" y="413"/>
                    <a:pt x="887" y="418"/>
                    <a:pt x="892" y="427"/>
                  </a:cubicBezTo>
                  <a:cubicBezTo>
                    <a:pt x="895" y="436"/>
                    <a:pt x="896" y="441"/>
                    <a:pt x="897" y="441"/>
                  </a:cubicBezTo>
                  <a:cubicBezTo>
                    <a:pt x="897" y="441"/>
                    <a:pt x="896" y="436"/>
                    <a:pt x="895" y="427"/>
                  </a:cubicBezTo>
                  <a:cubicBezTo>
                    <a:pt x="894" y="421"/>
                    <a:pt x="894" y="418"/>
                    <a:pt x="895" y="418"/>
                  </a:cubicBezTo>
                  <a:cubicBezTo>
                    <a:pt x="897" y="418"/>
                    <a:pt x="903" y="433"/>
                    <a:pt x="907" y="446"/>
                  </a:cubicBezTo>
                  <a:cubicBezTo>
                    <a:pt x="915" y="469"/>
                    <a:pt x="919" y="478"/>
                    <a:pt x="920" y="478"/>
                  </a:cubicBezTo>
                  <a:cubicBezTo>
                    <a:pt x="921" y="478"/>
                    <a:pt x="921" y="473"/>
                    <a:pt x="920" y="465"/>
                  </a:cubicBezTo>
                  <a:cubicBezTo>
                    <a:pt x="920" y="443"/>
                    <a:pt x="923" y="443"/>
                    <a:pt x="926" y="443"/>
                  </a:cubicBezTo>
                  <a:cubicBezTo>
                    <a:pt x="926" y="427"/>
                    <a:pt x="923" y="415"/>
                    <a:pt x="920" y="402"/>
                  </a:cubicBezTo>
                  <a:cubicBezTo>
                    <a:pt x="914" y="380"/>
                    <a:pt x="911" y="361"/>
                    <a:pt x="911" y="361"/>
                  </a:cubicBezTo>
                  <a:cubicBezTo>
                    <a:pt x="911" y="353"/>
                    <a:pt x="911" y="351"/>
                    <a:pt x="911" y="351"/>
                  </a:cubicBezTo>
                  <a:cubicBezTo>
                    <a:pt x="912" y="351"/>
                    <a:pt x="914" y="358"/>
                    <a:pt x="914" y="358"/>
                  </a:cubicBezTo>
                  <a:cubicBezTo>
                    <a:pt x="914" y="374"/>
                    <a:pt x="917" y="386"/>
                    <a:pt x="923" y="399"/>
                  </a:cubicBezTo>
                  <a:cubicBezTo>
                    <a:pt x="930" y="416"/>
                    <a:pt x="934" y="418"/>
                    <a:pt x="937" y="418"/>
                  </a:cubicBezTo>
                  <a:cubicBezTo>
                    <a:pt x="937" y="418"/>
                    <a:pt x="938" y="418"/>
                    <a:pt x="939" y="418"/>
                  </a:cubicBezTo>
                  <a:lnTo>
                    <a:pt x="945" y="418"/>
                  </a:lnTo>
                  <a:cubicBezTo>
                    <a:pt x="951" y="427"/>
                    <a:pt x="955" y="431"/>
                    <a:pt x="957" y="431"/>
                  </a:cubicBezTo>
                  <a:cubicBezTo>
                    <a:pt x="958" y="431"/>
                    <a:pt x="958" y="426"/>
                    <a:pt x="954" y="415"/>
                  </a:cubicBezTo>
                  <a:cubicBezTo>
                    <a:pt x="951" y="399"/>
                    <a:pt x="951" y="405"/>
                    <a:pt x="951" y="396"/>
                  </a:cubicBezTo>
                  <a:lnTo>
                    <a:pt x="951" y="396"/>
                  </a:lnTo>
                  <a:cubicBezTo>
                    <a:pt x="957" y="413"/>
                    <a:pt x="965" y="422"/>
                    <a:pt x="971" y="422"/>
                  </a:cubicBezTo>
                  <a:cubicBezTo>
                    <a:pt x="978" y="422"/>
                    <a:pt x="983" y="411"/>
                    <a:pt x="979" y="389"/>
                  </a:cubicBezTo>
                  <a:lnTo>
                    <a:pt x="979" y="389"/>
                  </a:lnTo>
                  <a:cubicBezTo>
                    <a:pt x="983" y="399"/>
                    <a:pt x="983" y="399"/>
                    <a:pt x="986" y="408"/>
                  </a:cubicBezTo>
                  <a:cubicBezTo>
                    <a:pt x="988" y="424"/>
                    <a:pt x="990" y="429"/>
                    <a:pt x="993" y="429"/>
                  </a:cubicBezTo>
                  <a:cubicBezTo>
                    <a:pt x="993" y="429"/>
                    <a:pt x="994" y="428"/>
                    <a:pt x="995" y="427"/>
                  </a:cubicBezTo>
                  <a:cubicBezTo>
                    <a:pt x="998" y="427"/>
                    <a:pt x="1001" y="405"/>
                    <a:pt x="1008" y="405"/>
                  </a:cubicBezTo>
                  <a:cubicBezTo>
                    <a:pt x="1017" y="405"/>
                    <a:pt x="1023" y="402"/>
                    <a:pt x="1020" y="383"/>
                  </a:cubicBezTo>
                  <a:cubicBezTo>
                    <a:pt x="1023" y="383"/>
                    <a:pt x="1023" y="383"/>
                    <a:pt x="1026" y="402"/>
                  </a:cubicBezTo>
                  <a:cubicBezTo>
                    <a:pt x="1029" y="418"/>
                    <a:pt x="1031" y="422"/>
                    <a:pt x="1032" y="422"/>
                  </a:cubicBezTo>
                  <a:cubicBezTo>
                    <a:pt x="1033" y="422"/>
                    <a:pt x="1033" y="422"/>
                    <a:pt x="1033" y="421"/>
                  </a:cubicBezTo>
                  <a:cubicBezTo>
                    <a:pt x="1033" y="408"/>
                    <a:pt x="1030" y="396"/>
                    <a:pt x="1026" y="380"/>
                  </a:cubicBezTo>
                  <a:cubicBezTo>
                    <a:pt x="1023" y="371"/>
                    <a:pt x="1023" y="366"/>
                    <a:pt x="1024" y="366"/>
                  </a:cubicBezTo>
                  <a:lnTo>
                    <a:pt x="1024" y="366"/>
                  </a:lnTo>
                  <a:cubicBezTo>
                    <a:pt x="1025" y="366"/>
                    <a:pt x="1028" y="371"/>
                    <a:pt x="1033" y="380"/>
                  </a:cubicBezTo>
                  <a:cubicBezTo>
                    <a:pt x="1037" y="389"/>
                    <a:pt x="1042" y="394"/>
                    <a:pt x="1045" y="394"/>
                  </a:cubicBezTo>
                  <a:cubicBezTo>
                    <a:pt x="1049" y="394"/>
                    <a:pt x="1052" y="388"/>
                    <a:pt x="1052" y="377"/>
                  </a:cubicBezTo>
                  <a:cubicBezTo>
                    <a:pt x="1055" y="377"/>
                    <a:pt x="1055" y="377"/>
                    <a:pt x="1061" y="396"/>
                  </a:cubicBezTo>
                  <a:cubicBezTo>
                    <a:pt x="1065" y="408"/>
                    <a:pt x="1069" y="420"/>
                    <a:pt x="1071" y="420"/>
                  </a:cubicBezTo>
                  <a:cubicBezTo>
                    <a:pt x="1073" y="420"/>
                    <a:pt x="1073" y="413"/>
                    <a:pt x="1070" y="396"/>
                  </a:cubicBezTo>
                  <a:cubicBezTo>
                    <a:pt x="1073" y="396"/>
                    <a:pt x="1073" y="396"/>
                    <a:pt x="1080" y="415"/>
                  </a:cubicBezTo>
                  <a:cubicBezTo>
                    <a:pt x="1083" y="425"/>
                    <a:pt x="1086" y="438"/>
                    <a:pt x="1086" y="438"/>
                  </a:cubicBezTo>
                  <a:cubicBezTo>
                    <a:pt x="1086" y="438"/>
                    <a:pt x="1085" y="431"/>
                    <a:pt x="1083" y="415"/>
                  </a:cubicBezTo>
                  <a:cubicBezTo>
                    <a:pt x="1083" y="403"/>
                    <a:pt x="1085" y="398"/>
                    <a:pt x="1088" y="398"/>
                  </a:cubicBezTo>
                  <a:cubicBezTo>
                    <a:pt x="1090" y="398"/>
                    <a:pt x="1094" y="402"/>
                    <a:pt x="1099" y="411"/>
                  </a:cubicBezTo>
                  <a:cubicBezTo>
                    <a:pt x="1102" y="411"/>
                    <a:pt x="1102" y="411"/>
                    <a:pt x="1099" y="392"/>
                  </a:cubicBezTo>
                  <a:lnTo>
                    <a:pt x="1099" y="392"/>
                  </a:lnTo>
                  <a:cubicBezTo>
                    <a:pt x="1101" y="398"/>
                    <a:pt x="1102" y="401"/>
                    <a:pt x="1102" y="401"/>
                  </a:cubicBezTo>
                  <a:cubicBezTo>
                    <a:pt x="1103" y="401"/>
                    <a:pt x="1102" y="391"/>
                    <a:pt x="1099" y="371"/>
                  </a:cubicBezTo>
                  <a:cubicBezTo>
                    <a:pt x="1095" y="359"/>
                    <a:pt x="1095" y="354"/>
                    <a:pt x="1096" y="354"/>
                  </a:cubicBezTo>
                  <a:lnTo>
                    <a:pt x="1096" y="354"/>
                  </a:lnTo>
                  <a:cubicBezTo>
                    <a:pt x="1096" y="354"/>
                    <a:pt x="1099" y="358"/>
                    <a:pt x="1102" y="367"/>
                  </a:cubicBezTo>
                  <a:cubicBezTo>
                    <a:pt x="1108" y="389"/>
                    <a:pt x="1111" y="389"/>
                    <a:pt x="1111" y="389"/>
                  </a:cubicBezTo>
                  <a:cubicBezTo>
                    <a:pt x="1111" y="389"/>
                    <a:pt x="1117" y="367"/>
                    <a:pt x="1130" y="364"/>
                  </a:cubicBezTo>
                  <a:cubicBezTo>
                    <a:pt x="1149" y="361"/>
                    <a:pt x="1155" y="361"/>
                    <a:pt x="1149" y="339"/>
                  </a:cubicBezTo>
                  <a:cubicBezTo>
                    <a:pt x="1149" y="330"/>
                    <a:pt x="1149" y="325"/>
                    <a:pt x="1149" y="325"/>
                  </a:cubicBezTo>
                  <a:cubicBezTo>
                    <a:pt x="1150" y="325"/>
                    <a:pt x="1152" y="330"/>
                    <a:pt x="1155" y="339"/>
                  </a:cubicBezTo>
                  <a:cubicBezTo>
                    <a:pt x="1160" y="355"/>
                    <a:pt x="1162" y="360"/>
                    <a:pt x="1164" y="360"/>
                  </a:cubicBezTo>
                  <a:cubicBezTo>
                    <a:pt x="1164" y="360"/>
                    <a:pt x="1164" y="359"/>
                    <a:pt x="1164" y="358"/>
                  </a:cubicBezTo>
                  <a:cubicBezTo>
                    <a:pt x="1168" y="358"/>
                    <a:pt x="1171" y="358"/>
                    <a:pt x="1174" y="380"/>
                  </a:cubicBezTo>
                  <a:cubicBezTo>
                    <a:pt x="1174" y="358"/>
                    <a:pt x="1174" y="358"/>
                    <a:pt x="1174" y="358"/>
                  </a:cubicBezTo>
                  <a:cubicBezTo>
                    <a:pt x="1177" y="369"/>
                    <a:pt x="1178" y="373"/>
                    <a:pt x="1179" y="373"/>
                  </a:cubicBezTo>
                  <a:cubicBezTo>
                    <a:pt x="1180" y="373"/>
                    <a:pt x="1180" y="368"/>
                    <a:pt x="1180" y="358"/>
                  </a:cubicBezTo>
                  <a:cubicBezTo>
                    <a:pt x="1184" y="371"/>
                    <a:pt x="1190" y="386"/>
                    <a:pt x="1191" y="386"/>
                  </a:cubicBezTo>
                  <a:cubicBezTo>
                    <a:pt x="1192" y="386"/>
                    <a:pt x="1191" y="383"/>
                    <a:pt x="1189" y="377"/>
                  </a:cubicBezTo>
                  <a:cubicBezTo>
                    <a:pt x="1189" y="364"/>
                    <a:pt x="1189" y="349"/>
                    <a:pt x="1189" y="336"/>
                  </a:cubicBezTo>
                  <a:cubicBezTo>
                    <a:pt x="1189" y="336"/>
                    <a:pt x="1193" y="336"/>
                    <a:pt x="1196" y="355"/>
                  </a:cubicBezTo>
                  <a:cubicBezTo>
                    <a:pt x="1198" y="360"/>
                    <a:pt x="1201" y="362"/>
                    <a:pt x="1203" y="362"/>
                  </a:cubicBezTo>
                  <a:cubicBezTo>
                    <a:pt x="1208" y="362"/>
                    <a:pt x="1211" y="347"/>
                    <a:pt x="1208" y="333"/>
                  </a:cubicBezTo>
                  <a:cubicBezTo>
                    <a:pt x="1207" y="322"/>
                    <a:pt x="1207" y="317"/>
                    <a:pt x="1207" y="317"/>
                  </a:cubicBezTo>
                  <a:lnTo>
                    <a:pt x="1207" y="317"/>
                  </a:lnTo>
                  <a:cubicBezTo>
                    <a:pt x="1208" y="317"/>
                    <a:pt x="1210" y="322"/>
                    <a:pt x="1211" y="333"/>
                  </a:cubicBezTo>
                  <a:cubicBezTo>
                    <a:pt x="1215" y="352"/>
                    <a:pt x="1218" y="352"/>
                    <a:pt x="1221" y="352"/>
                  </a:cubicBezTo>
                  <a:cubicBezTo>
                    <a:pt x="1220" y="345"/>
                    <a:pt x="1219" y="343"/>
                    <a:pt x="1220" y="343"/>
                  </a:cubicBezTo>
                  <a:lnTo>
                    <a:pt x="1220" y="343"/>
                  </a:lnTo>
                  <a:cubicBezTo>
                    <a:pt x="1220" y="343"/>
                    <a:pt x="1223" y="357"/>
                    <a:pt x="1227" y="371"/>
                  </a:cubicBezTo>
                  <a:cubicBezTo>
                    <a:pt x="1227" y="393"/>
                    <a:pt x="1230" y="393"/>
                    <a:pt x="1233" y="393"/>
                  </a:cubicBezTo>
                  <a:cubicBezTo>
                    <a:pt x="1233" y="371"/>
                    <a:pt x="1243" y="371"/>
                    <a:pt x="1249" y="371"/>
                  </a:cubicBezTo>
                  <a:cubicBezTo>
                    <a:pt x="1258" y="367"/>
                    <a:pt x="1258" y="349"/>
                    <a:pt x="1255" y="305"/>
                  </a:cubicBezTo>
                  <a:lnTo>
                    <a:pt x="1249" y="264"/>
                  </a:lnTo>
                  <a:lnTo>
                    <a:pt x="1258" y="305"/>
                  </a:lnTo>
                  <a:cubicBezTo>
                    <a:pt x="1262" y="327"/>
                    <a:pt x="1271" y="367"/>
                    <a:pt x="1271" y="367"/>
                  </a:cubicBezTo>
                  <a:cubicBezTo>
                    <a:pt x="1271" y="352"/>
                    <a:pt x="1271" y="339"/>
                    <a:pt x="1265" y="327"/>
                  </a:cubicBezTo>
                  <a:cubicBezTo>
                    <a:pt x="1263" y="315"/>
                    <a:pt x="1263" y="310"/>
                    <a:pt x="1264" y="310"/>
                  </a:cubicBezTo>
                  <a:lnTo>
                    <a:pt x="1264" y="310"/>
                  </a:lnTo>
                  <a:cubicBezTo>
                    <a:pt x="1266" y="310"/>
                    <a:pt x="1268" y="315"/>
                    <a:pt x="1271" y="324"/>
                  </a:cubicBezTo>
                  <a:cubicBezTo>
                    <a:pt x="1276" y="335"/>
                    <a:pt x="1279" y="340"/>
                    <a:pt x="1280" y="340"/>
                  </a:cubicBezTo>
                  <a:cubicBezTo>
                    <a:pt x="1282" y="340"/>
                    <a:pt x="1282" y="335"/>
                    <a:pt x="1280" y="324"/>
                  </a:cubicBezTo>
                  <a:cubicBezTo>
                    <a:pt x="1283" y="324"/>
                    <a:pt x="1287" y="324"/>
                    <a:pt x="1293" y="342"/>
                  </a:cubicBezTo>
                  <a:cubicBezTo>
                    <a:pt x="1293" y="342"/>
                    <a:pt x="1293" y="342"/>
                    <a:pt x="1290" y="324"/>
                  </a:cubicBezTo>
                  <a:cubicBezTo>
                    <a:pt x="1288" y="312"/>
                    <a:pt x="1288" y="307"/>
                    <a:pt x="1289" y="307"/>
                  </a:cubicBezTo>
                  <a:lnTo>
                    <a:pt x="1289" y="307"/>
                  </a:lnTo>
                  <a:cubicBezTo>
                    <a:pt x="1291" y="307"/>
                    <a:pt x="1293" y="311"/>
                    <a:pt x="1296" y="320"/>
                  </a:cubicBezTo>
                  <a:cubicBezTo>
                    <a:pt x="1302" y="345"/>
                    <a:pt x="1306" y="355"/>
                    <a:pt x="1308" y="355"/>
                  </a:cubicBezTo>
                  <a:cubicBezTo>
                    <a:pt x="1310" y="355"/>
                    <a:pt x="1310" y="350"/>
                    <a:pt x="1309" y="342"/>
                  </a:cubicBezTo>
                  <a:cubicBezTo>
                    <a:pt x="1305" y="320"/>
                    <a:pt x="1305" y="320"/>
                    <a:pt x="1309" y="320"/>
                  </a:cubicBezTo>
                  <a:cubicBezTo>
                    <a:pt x="1312" y="320"/>
                    <a:pt x="1312" y="320"/>
                    <a:pt x="1312" y="299"/>
                  </a:cubicBezTo>
                  <a:lnTo>
                    <a:pt x="1315" y="299"/>
                  </a:lnTo>
                  <a:cubicBezTo>
                    <a:pt x="1318" y="299"/>
                    <a:pt x="1321" y="320"/>
                    <a:pt x="1318" y="320"/>
                  </a:cubicBezTo>
                  <a:lnTo>
                    <a:pt x="1324" y="339"/>
                  </a:lnTo>
                  <a:cubicBezTo>
                    <a:pt x="1327" y="339"/>
                    <a:pt x="1330" y="339"/>
                    <a:pt x="1330" y="317"/>
                  </a:cubicBezTo>
                  <a:cubicBezTo>
                    <a:pt x="1333" y="333"/>
                    <a:pt x="1337" y="347"/>
                    <a:pt x="1339" y="347"/>
                  </a:cubicBezTo>
                  <a:cubicBezTo>
                    <a:pt x="1339" y="347"/>
                    <a:pt x="1340" y="345"/>
                    <a:pt x="1340" y="339"/>
                  </a:cubicBezTo>
                  <a:cubicBezTo>
                    <a:pt x="1337" y="320"/>
                    <a:pt x="1337" y="314"/>
                    <a:pt x="1337" y="314"/>
                  </a:cubicBezTo>
                  <a:lnTo>
                    <a:pt x="1337" y="314"/>
                  </a:lnTo>
                  <a:cubicBezTo>
                    <a:pt x="1338" y="314"/>
                    <a:pt x="1341" y="325"/>
                    <a:pt x="1343" y="336"/>
                  </a:cubicBezTo>
                  <a:cubicBezTo>
                    <a:pt x="1346" y="358"/>
                    <a:pt x="1348" y="369"/>
                    <a:pt x="1348" y="369"/>
                  </a:cubicBezTo>
                  <a:cubicBezTo>
                    <a:pt x="1349" y="369"/>
                    <a:pt x="1349" y="358"/>
                    <a:pt x="1349" y="336"/>
                  </a:cubicBezTo>
                  <a:cubicBezTo>
                    <a:pt x="1356" y="336"/>
                    <a:pt x="1362" y="314"/>
                    <a:pt x="1368" y="314"/>
                  </a:cubicBezTo>
                  <a:cubicBezTo>
                    <a:pt x="1377" y="314"/>
                    <a:pt x="1381" y="314"/>
                    <a:pt x="1387" y="333"/>
                  </a:cubicBezTo>
                  <a:cubicBezTo>
                    <a:pt x="1387" y="335"/>
                    <a:pt x="1387" y="336"/>
                    <a:pt x="1388" y="338"/>
                  </a:cubicBezTo>
                  <a:lnTo>
                    <a:pt x="1388" y="338"/>
                  </a:lnTo>
                  <a:cubicBezTo>
                    <a:pt x="1385" y="314"/>
                    <a:pt x="1388" y="314"/>
                    <a:pt x="1393" y="311"/>
                  </a:cubicBezTo>
                  <a:cubicBezTo>
                    <a:pt x="1396" y="318"/>
                    <a:pt x="1398" y="320"/>
                    <a:pt x="1399" y="320"/>
                  </a:cubicBezTo>
                  <a:cubicBezTo>
                    <a:pt x="1403" y="320"/>
                    <a:pt x="1403" y="305"/>
                    <a:pt x="1403" y="289"/>
                  </a:cubicBezTo>
                  <a:lnTo>
                    <a:pt x="1399" y="289"/>
                  </a:lnTo>
                  <a:cubicBezTo>
                    <a:pt x="1394" y="266"/>
                    <a:pt x="1393" y="256"/>
                    <a:pt x="1394" y="256"/>
                  </a:cubicBezTo>
                  <a:lnTo>
                    <a:pt x="1394" y="256"/>
                  </a:lnTo>
                  <a:cubicBezTo>
                    <a:pt x="1396" y="256"/>
                    <a:pt x="1399" y="261"/>
                    <a:pt x="1403" y="270"/>
                  </a:cubicBezTo>
                  <a:cubicBezTo>
                    <a:pt x="1406" y="283"/>
                    <a:pt x="1409" y="295"/>
                    <a:pt x="1412" y="311"/>
                  </a:cubicBezTo>
                  <a:cubicBezTo>
                    <a:pt x="1412" y="324"/>
                    <a:pt x="1415" y="339"/>
                    <a:pt x="1421" y="352"/>
                  </a:cubicBezTo>
                  <a:cubicBezTo>
                    <a:pt x="1424" y="352"/>
                    <a:pt x="1424" y="352"/>
                    <a:pt x="1421" y="330"/>
                  </a:cubicBezTo>
                  <a:cubicBezTo>
                    <a:pt x="1418" y="311"/>
                    <a:pt x="1418" y="311"/>
                    <a:pt x="1418" y="311"/>
                  </a:cubicBezTo>
                  <a:cubicBezTo>
                    <a:pt x="1421" y="308"/>
                    <a:pt x="1424" y="308"/>
                    <a:pt x="1424" y="289"/>
                  </a:cubicBezTo>
                  <a:cubicBezTo>
                    <a:pt x="1421" y="267"/>
                    <a:pt x="1421" y="267"/>
                    <a:pt x="1424" y="267"/>
                  </a:cubicBezTo>
                  <a:cubicBezTo>
                    <a:pt x="1429" y="284"/>
                    <a:pt x="1432" y="286"/>
                    <a:pt x="1433" y="286"/>
                  </a:cubicBezTo>
                  <a:cubicBezTo>
                    <a:pt x="1434" y="286"/>
                    <a:pt x="1434" y="286"/>
                    <a:pt x="1434" y="286"/>
                  </a:cubicBezTo>
                  <a:cubicBezTo>
                    <a:pt x="1437" y="299"/>
                    <a:pt x="1437" y="295"/>
                    <a:pt x="1437" y="308"/>
                  </a:cubicBezTo>
                  <a:cubicBezTo>
                    <a:pt x="1443" y="330"/>
                    <a:pt x="1446" y="349"/>
                    <a:pt x="1446" y="349"/>
                  </a:cubicBezTo>
                  <a:cubicBezTo>
                    <a:pt x="1450" y="349"/>
                    <a:pt x="1446" y="327"/>
                    <a:pt x="1446" y="327"/>
                  </a:cubicBezTo>
                  <a:cubicBezTo>
                    <a:pt x="1443" y="308"/>
                    <a:pt x="1497" y="305"/>
                    <a:pt x="1503" y="302"/>
                  </a:cubicBezTo>
                  <a:cubicBezTo>
                    <a:pt x="1506" y="313"/>
                    <a:pt x="1510" y="318"/>
                    <a:pt x="1512" y="318"/>
                  </a:cubicBezTo>
                  <a:cubicBezTo>
                    <a:pt x="1515" y="318"/>
                    <a:pt x="1515" y="313"/>
                    <a:pt x="1512" y="302"/>
                  </a:cubicBezTo>
                  <a:cubicBezTo>
                    <a:pt x="1509" y="283"/>
                    <a:pt x="1522" y="280"/>
                    <a:pt x="1534" y="280"/>
                  </a:cubicBezTo>
                  <a:cubicBezTo>
                    <a:pt x="1550" y="280"/>
                    <a:pt x="1562" y="280"/>
                    <a:pt x="1559" y="258"/>
                  </a:cubicBezTo>
                  <a:lnTo>
                    <a:pt x="1565" y="258"/>
                  </a:lnTo>
                  <a:cubicBezTo>
                    <a:pt x="1572" y="258"/>
                    <a:pt x="1572" y="236"/>
                    <a:pt x="1575" y="236"/>
                  </a:cubicBezTo>
                  <a:cubicBezTo>
                    <a:pt x="1575" y="225"/>
                    <a:pt x="1576" y="219"/>
                    <a:pt x="1576" y="219"/>
                  </a:cubicBezTo>
                  <a:cubicBezTo>
                    <a:pt x="1577" y="219"/>
                    <a:pt x="1578" y="225"/>
                    <a:pt x="1578" y="236"/>
                  </a:cubicBezTo>
                  <a:cubicBezTo>
                    <a:pt x="1578" y="252"/>
                    <a:pt x="1581" y="264"/>
                    <a:pt x="1584" y="277"/>
                  </a:cubicBezTo>
                  <a:cubicBezTo>
                    <a:pt x="1587" y="277"/>
                    <a:pt x="1587" y="258"/>
                    <a:pt x="1584" y="236"/>
                  </a:cubicBezTo>
                  <a:cubicBezTo>
                    <a:pt x="1581" y="214"/>
                    <a:pt x="1584" y="214"/>
                    <a:pt x="1584" y="214"/>
                  </a:cubicBezTo>
                  <a:cubicBezTo>
                    <a:pt x="1587" y="214"/>
                    <a:pt x="1587" y="214"/>
                    <a:pt x="1587" y="236"/>
                  </a:cubicBezTo>
                  <a:lnTo>
                    <a:pt x="1594" y="277"/>
                  </a:lnTo>
                  <a:lnTo>
                    <a:pt x="1597" y="277"/>
                  </a:lnTo>
                  <a:cubicBezTo>
                    <a:pt x="1594" y="258"/>
                    <a:pt x="1597" y="258"/>
                    <a:pt x="1597" y="258"/>
                  </a:cubicBezTo>
                  <a:cubicBezTo>
                    <a:pt x="1597" y="258"/>
                    <a:pt x="1597" y="258"/>
                    <a:pt x="1603" y="299"/>
                  </a:cubicBezTo>
                  <a:cubicBezTo>
                    <a:pt x="1606" y="319"/>
                    <a:pt x="1608" y="329"/>
                    <a:pt x="1608" y="329"/>
                  </a:cubicBezTo>
                  <a:cubicBezTo>
                    <a:pt x="1609" y="329"/>
                    <a:pt x="1608" y="319"/>
                    <a:pt x="1606" y="299"/>
                  </a:cubicBezTo>
                  <a:lnTo>
                    <a:pt x="1609" y="277"/>
                  </a:lnTo>
                  <a:cubicBezTo>
                    <a:pt x="1611" y="289"/>
                    <a:pt x="1613" y="294"/>
                    <a:pt x="1614" y="294"/>
                  </a:cubicBezTo>
                  <a:cubicBezTo>
                    <a:pt x="1616" y="294"/>
                    <a:pt x="1616" y="270"/>
                    <a:pt x="1616" y="255"/>
                  </a:cubicBezTo>
                  <a:cubicBezTo>
                    <a:pt x="1620" y="275"/>
                    <a:pt x="1623" y="285"/>
                    <a:pt x="1623" y="285"/>
                  </a:cubicBezTo>
                  <a:cubicBezTo>
                    <a:pt x="1624" y="285"/>
                    <a:pt x="1623" y="275"/>
                    <a:pt x="1622" y="255"/>
                  </a:cubicBezTo>
                  <a:cubicBezTo>
                    <a:pt x="1622" y="245"/>
                    <a:pt x="1622" y="239"/>
                    <a:pt x="1623" y="239"/>
                  </a:cubicBezTo>
                  <a:cubicBezTo>
                    <a:pt x="1624" y="239"/>
                    <a:pt x="1625" y="244"/>
                    <a:pt x="1628" y="255"/>
                  </a:cubicBezTo>
                  <a:cubicBezTo>
                    <a:pt x="1631" y="277"/>
                    <a:pt x="1634" y="277"/>
                    <a:pt x="1641" y="277"/>
                  </a:cubicBezTo>
                  <a:cubicBezTo>
                    <a:pt x="1641" y="255"/>
                    <a:pt x="1656" y="255"/>
                    <a:pt x="1672" y="252"/>
                  </a:cubicBezTo>
                  <a:cubicBezTo>
                    <a:pt x="1694" y="252"/>
                    <a:pt x="1707" y="252"/>
                    <a:pt x="1707" y="233"/>
                  </a:cubicBezTo>
                  <a:cubicBezTo>
                    <a:pt x="1710" y="233"/>
                    <a:pt x="1710" y="233"/>
                    <a:pt x="1713" y="252"/>
                  </a:cubicBezTo>
                  <a:cubicBezTo>
                    <a:pt x="1713" y="261"/>
                    <a:pt x="1713" y="266"/>
                    <a:pt x="1714" y="266"/>
                  </a:cubicBezTo>
                  <a:cubicBezTo>
                    <a:pt x="1715" y="266"/>
                    <a:pt x="1716" y="255"/>
                    <a:pt x="1716" y="230"/>
                  </a:cubicBezTo>
                  <a:cubicBezTo>
                    <a:pt x="1719" y="252"/>
                    <a:pt x="1725" y="252"/>
                    <a:pt x="1732" y="252"/>
                  </a:cubicBezTo>
                  <a:cubicBezTo>
                    <a:pt x="1741" y="252"/>
                    <a:pt x="1750" y="252"/>
                    <a:pt x="1747" y="230"/>
                  </a:cubicBezTo>
                  <a:cubicBezTo>
                    <a:pt x="1749" y="220"/>
                    <a:pt x="1750" y="216"/>
                    <a:pt x="1750" y="216"/>
                  </a:cubicBezTo>
                  <a:cubicBezTo>
                    <a:pt x="1750" y="216"/>
                    <a:pt x="1750" y="220"/>
                    <a:pt x="1750" y="230"/>
                  </a:cubicBezTo>
                  <a:cubicBezTo>
                    <a:pt x="1750" y="257"/>
                    <a:pt x="1755" y="274"/>
                    <a:pt x="1760" y="274"/>
                  </a:cubicBezTo>
                  <a:cubicBezTo>
                    <a:pt x="1762" y="274"/>
                    <a:pt x="1765" y="267"/>
                    <a:pt x="1766" y="252"/>
                  </a:cubicBezTo>
                  <a:cubicBezTo>
                    <a:pt x="1769" y="252"/>
                    <a:pt x="1772" y="252"/>
                    <a:pt x="1772" y="273"/>
                  </a:cubicBezTo>
                  <a:cubicBezTo>
                    <a:pt x="1775" y="273"/>
                    <a:pt x="1779" y="273"/>
                    <a:pt x="1782" y="252"/>
                  </a:cubicBezTo>
                  <a:lnTo>
                    <a:pt x="1801" y="252"/>
                  </a:lnTo>
                  <a:cubicBezTo>
                    <a:pt x="1804" y="252"/>
                    <a:pt x="1807" y="230"/>
                    <a:pt x="1807" y="230"/>
                  </a:cubicBezTo>
                  <a:lnTo>
                    <a:pt x="1810" y="230"/>
                  </a:lnTo>
                  <a:cubicBezTo>
                    <a:pt x="1810" y="252"/>
                    <a:pt x="1822" y="252"/>
                    <a:pt x="1838" y="252"/>
                  </a:cubicBezTo>
                  <a:cubicBezTo>
                    <a:pt x="1854" y="252"/>
                    <a:pt x="1866" y="252"/>
                    <a:pt x="1873" y="273"/>
                  </a:cubicBezTo>
                  <a:cubicBezTo>
                    <a:pt x="1873" y="273"/>
                    <a:pt x="1873" y="273"/>
                    <a:pt x="1876" y="252"/>
                  </a:cubicBezTo>
                  <a:cubicBezTo>
                    <a:pt x="1876" y="227"/>
                    <a:pt x="1876" y="217"/>
                    <a:pt x="1876" y="217"/>
                  </a:cubicBezTo>
                  <a:cubicBezTo>
                    <a:pt x="1877" y="217"/>
                    <a:pt x="1878" y="222"/>
                    <a:pt x="1879" y="230"/>
                  </a:cubicBezTo>
                  <a:cubicBezTo>
                    <a:pt x="1882" y="252"/>
                    <a:pt x="1886" y="263"/>
                    <a:pt x="1889" y="263"/>
                  </a:cubicBezTo>
                  <a:cubicBezTo>
                    <a:pt x="1892" y="263"/>
                    <a:pt x="1895" y="252"/>
                    <a:pt x="1895" y="230"/>
                  </a:cubicBezTo>
                  <a:cubicBezTo>
                    <a:pt x="1895" y="242"/>
                    <a:pt x="1895" y="239"/>
                    <a:pt x="1895" y="252"/>
                  </a:cubicBezTo>
                  <a:cubicBezTo>
                    <a:pt x="1897" y="267"/>
                    <a:pt x="1899" y="274"/>
                    <a:pt x="1900" y="274"/>
                  </a:cubicBezTo>
                  <a:cubicBezTo>
                    <a:pt x="1903" y="274"/>
                    <a:pt x="1904" y="257"/>
                    <a:pt x="1904" y="230"/>
                  </a:cubicBezTo>
                  <a:cubicBezTo>
                    <a:pt x="1906" y="245"/>
                    <a:pt x="1910" y="261"/>
                    <a:pt x="1912" y="261"/>
                  </a:cubicBezTo>
                  <a:cubicBezTo>
                    <a:pt x="1913" y="261"/>
                    <a:pt x="1913" y="258"/>
                    <a:pt x="1913" y="252"/>
                  </a:cubicBezTo>
                  <a:cubicBezTo>
                    <a:pt x="1916" y="252"/>
                    <a:pt x="1916" y="252"/>
                    <a:pt x="1916" y="292"/>
                  </a:cubicBezTo>
                  <a:cubicBezTo>
                    <a:pt x="1916" y="308"/>
                    <a:pt x="1920" y="320"/>
                    <a:pt x="1923" y="336"/>
                  </a:cubicBezTo>
                  <a:cubicBezTo>
                    <a:pt x="1923" y="320"/>
                    <a:pt x="1923" y="308"/>
                    <a:pt x="1923" y="292"/>
                  </a:cubicBezTo>
                  <a:lnTo>
                    <a:pt x="1926" y="292"/>
                  </a:lnTo>
                  <a:cubicBezTo>
                    <a:pt x="1926" y="292"/>
                    <a:pt x="1929" y="292"/>
                    <a:pt x="1929" y="273"/>
                  </a:cubicBezTo>
                  <a:cubicBezTo>
                    <a:pt x="1926" y="253"/>
                    <a:pt x="1929" y="252"/>
                    <a:pt x="1931" y="252"/>
                  </a:cubicBezTo>
                  <a:lnTo>
                    <a:pt x="1931" y="252"/>
                  </a:lnTo>
                  <a:cubicBezTo>
                    <a:pt x="1931" y="246"/>
                    <a:pt x="1930" y="238"/>
                    <a:pt x="1929" y="230"/>
                  </a:cubicBezTo>
                  <a:cubicBezTo>
                    <a:pt x="1929" y="217"/>
                    <a:pt x="1929" y="201"/>
                    <a:pt x="1932" y="189"/>
                  </a:cubicBezTo>
                  <a:cubicBezTo>
                    <a:pt x="1932" y="189"/>
                    <a:pt x="1929" y="167"/>
                    <a:pt x="1929" y="148"/>
                  </a:cubicBezTo>
                  <a:cubicBezTo>
                    <a:pt x="1929" y="120"/>
                    <a:pt x="1926" y="92"/>
                    <a:pt x="1920" y="64"/>
                  </a:cubicBezTo>
                  <a:cubicBezTo>
                    <a:pt x="1914" y="51"/>
                    <a:pt x="1909" y="40"/>
                    <a:pt x="1906" y="40"/>
                  </a:cubicBezTo>
                  <a:cubicBezTo>
                    <a:pt x="1904" y="40"/>
                    <a:pt x="1903" y="46"/>
                    <a:pt x="1904" y="64"/>
                  </a:cubicBezTo>
                  <a:cubicBezTo>
                    <a:pt x="1904" y="64"/>
                    <a:pt x="1904" y="85"/>
                    <a:pt x="1901" y="85"/>
                  </a:cubicBezTo>
                  <a:cubicBezTo>
                    <a:pt x="1898" y="85"/>
                    <a:pt x="1895" y="64"/>
                    <a:pt x="1895" y="64"/>
                  </a:cubicBezTo>
                  <a:cubicBezTo>
                    <a:pt x="1895" y="42"/>
                    <a:pt x="1885" y="42"/>
                    <a:pt x="1873" y="42"/>
                  </a:cubicBezTo>
                  <a:cubicBezTo>
                    <a:pt x="1857" y="42"/>
                    <a:pt x="1851" y="42"/>
                    <a:pt x="1848" y="23"/>
                  </a:cubicBezTo>
                  <a:cubicBezTo>
                    <a:pt x="1844" y="1"/>
                    <a:pt x="1841" y="1"/>
                    <a:pt x="1841" y="1"/>
                  </a:cubicBezTo>
                  <a:close/>
                  <a:moveTo>
                    <a:pt x="694" y="858"/>
                  </a:moveTo>
                  <a:cubicBezTo>
                    <a:pt x="694" y="858"/>
                    <a:pt x="694" y="859"/>
                    <a:pt x="694" y="860"/>
                  </a:cubicBezTo>
                  <a:lnTo>
                    <a:pt x="704" y="897"/>
                  </a:lnTo>
                  <a:cubicBezTo>
                    <a:pt x="706" y="906"/>
                    <a:pt x="708" y="911"/>
                    <a:pt x="709" y="911"/>
                  </a:cubicBezTo>
                  <a:cubicBezTo>
                    <a:pt x="710" y="911"/>
                    <a:pt x="708" y="901"/>
                    <a:pt x="701" y="878"/>
                  </a:cubicBezTo>
                  <a:cubicBezTo>
                    <a:pt x="696" y="862"/>
                    <a:pt x="695" y="858"/>
                    <a:pt x="694" y="858"/>
                  </a:cubicBezTo>
                  <a:close/>
                  <a:moveTo>
                    <a:pt x="196" y="888"/>
                  </a:moveTo>
                  <a:lnTo>
                    <a:pt x="212" y="928"/>
                  </a:lnTo>
                  <a:lnTo>
                    <a:pt x="215" y="925"/>
                  </a:lnTo>
                  <a:cubicBezTo>
                    <a:pt x="212" y="913"/>
                    <a:pt x="205" y="900"/>
                    <a:pt x="199" y="8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52"/>
            <p:cNvSpPr/>
            <p:nvPr/>
          </p:nvSpPr>
          <p:spPr>
            <a:xfrm>
              <a:off x="4314150" y="1738000"/>
              <a:ext cx="21025" cy="26800"/>
            </a:xfrm>
            <a:custGeom>
              <a:avLst/>
              <a:gdLst/>
              <a:ahLst/>
              <a:cxnLst/>
              <a:rect l="l" t="t" r="r" b="b"/>
              <a:pathLst>
                <a:path w="841" h="1072" extrusionOk="0">
                  <a:moveTo>
                    <a:pt x="369" y="1"/>
                  </a:moveTo>
                  <a:cubicBezTo>
                    <a:pt x="342" y="1"/>
                    <a:pt x="314" y="4"/>
                    <a:pt x="286" y="12"/>
                  </a:cubicBezTo>
                  <a:cubicBezTo>
                    <a:pt x="107" y="56"/>
                    <a:pt x="1" y="237"/>
                    <a:pt x="48" y="413"/>
                  </a:cubicBezTo>
                  <a:lnTo>
                    <a:pt x="148" y="820"/>
                  </a:lnTo>
                  <a:cubicBezTo>
                    <a:pt x="185" y="968"/>
                    <a:pt x="317" y="1071"/>
                    <a:pt x="467" y="1071"/>
                  </a:cubicBezTo>
                  <a:cubicBezTo>
                    <a:pt x="684" y="1071"/>
                    <a:pt x="840" y="867"/>
                    <a:pt x="787" y="661"/>
                  </a:cubicBezTo>
                  <a:lnTo>
                    <a:pt x="687" y="253"/>
                  </a:lnTo>
                  <a:cubicBezTo>
                    <a:pt x="650" y="103"/>
                    <a:pt x="517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52"/>
            <p:cNvSpPr/>
            <p:nvPr/>
          </p:nvSpPr>
          <p:spPr>
            <a:xfrm>
              <a:off x="4296100" y="1708825"/>
              <a:ext cx="41425" cy="30275"/>
            </a:xfrm>
            <a:custGeom>
              <a:avLst/>
              <a:gdLst/>
              <a:ahLst/>
              <a:cxnLst/>
              <a:rect l="l" t="t" r="r" b="b"/>
              <a:pathLst>
                <a:path w="1657" h="1211" extrusionOk="0">
                  <a:moveTo>
                    <a:pt x="1525" y="36"/>
                  </a:moveTo>
                  <a:cubicBezTo>
                    <a:pt x="1526" y="38"/>
                    <a:pt x="1528" y="43"/>
                    <a:pt x="1531" y="51"/>
                  </a:cubicBezTo>
                  <a:lnTo>
                    <a:pt x="1531" y="51"/>
                  </a:lnTo>
                  <a:cubicBezTo>
                    <a:pt x="1530" y="46"/>
                    <a:pt x="1527" y="39"/>
                    <a:pt x="1525" y="36"/>
                  </a:cubicBezTo>
                  <a:close/>
                  <a:moveTo>
                    <a:pt x="1531" y="51"/>
                  </a:moveTo>
                  <a:cubicBezTo>
                    <a:pt x="1531" y="51"/>
                    <a:pt x="1531" y="51"/>
                    <a:pt x="1531" y="51"/>
                  </a:cubicBezTo>
                  <a:lnTo>
                    <a:pt x="1531" y="51"/>
                  </a:lnTo>
                  <a:cubicBezTo>
                    <a:pt x="1531" y="51"/>
                    <a:pt x="1531" y="51"/>
                    <a:pt x="1531" y="51"/>
                  </a:cubicBezTo>
                  <a:cubicBezTo>
                    <a:pt x="1531" y="51"/>
                    <a:pt x="1531" y="51"/>
                    <a:pt x="1531" y="51"/>
                  </a:cubicBezTo>
                  <a:close/>
                  <a:moveTo>
                    <a:pt x="1531" y="51"/>
                  </a:moveTo>
                  <a:lnTo>
                    <a:pt x="1531" y="51"/>
                  </a:lnTo>
                  <a:cubicBezTo>
                    <a:pt x="1531" y="52"/>
                    <a:pt x="1531" y="52"/>
                    <a:pt x="1532" y="53"/>
                  </a:cubicBezTo>
                  <a:lnTo>
                    <a:pt x="1532" y="53"/>
                  </a:lnTo>
                  <a:cubicBezTo>
                    <a:pt x="1531" y="52"/>
                    <a:pt x="1531" y="52"/>
                    <a:pt x="1531" y="51"/>
                  </a:cubicBezTo>
                  <a:close/>
                  <a:moveTo>
                    <a:pt x="1277" y="185"/>
                  </a:moveTo>
                  <a:cubicBezTo>
                    <a:pt x="1280" y="185"/>
                    <a:pt x="1280" y="185"/>
                    <a:pt x="1290" y="201"/>
                  </a:cubicBezTo>
                  <a:cubicBezTo>
                    <a:pt x="1296" y="214"/>
                    <a:pt x="1302" y="226"/>
                    <a:pt x="1305" y="242"/>
                  </a:cubicBezTo>
                  <a:cubicBezTo>
                    <a:pt x="1293" y="223"/>
                    <a:pt x="1283" y="204"/>
                    <a:pt x="1277" y="185"/>
                  </a:cubicBezTo>
                  <a:close/>
                  <a:moveTo>
                    <a:pt x="1064" y="254"/>
                  </a:moveTo>
                  <a:cubicBezTo>
                    <a:pt x="1070" y="267"/>
                    <a:pt x="1077" y="279"/>
                    <a:pt x="1083" y="292"/>
                  </a:cubicBezTo>
                  <a:lnTo>
                    <a:pt x="1070" y="276"/>
                  </a:lnTo>
                  <a:lnTo>
                    <a:pt x="1061" y="258"/>
                  </a:lnTo>
                  <a:lnTo>
                    <a:pt x="1064" y="254"/>
                  </a:lnTo>
                  <a:close/>
                  <a:moveTo>
                    <a:pt x="1051" y="284"/>
                  </a:moveTo>
                  <a:cubicBezTo>
                    <a:pt x="1052" y="284"/>
                    <a:pt x="1054" y="288"/>
                    <a:pt x="1061" y="301"/>
                  </a:cubicBezTo>
                  <a:cubicBezTo>
                    <a:pt x="1061" y="301"/>
                    <a:pt x="1070" y="320"/>
                    <a:pt x="1070" y="320"/>
                  </a:cubicBezTo>
                  <a:lnTo>
                    <a:pt x="1070" y="320"/>
                  </a:lnTo>
                  <a:lnTo>
                    <a:pt x="1058" y="305"/>
                  </a:lnTo>
                  <a:cubicBezTo>
                    <a:pt x="1048" y="286"/>
                    <a:pt x="1048" y="286"/>
                    <a:pt x="1048" y="286"/>
                  </a:cubicBezTo>
                  <a:cubicBezTo>
                    <a:pt x="1049" y="285"/>
                    <a:pt x="1050" y="284"/>
                    <a:pt x="1051" y="284"/>
                  </a:cubicBezTo>
                  <a:close/>
                  <a:moveTo>
                    <a:pt x="1251" y="278"/>
                  </a:moveTo>
                  <a:cubicBezTo>
                    <a:pt x="1251" y="278"/>
                    <a:pt x="1253" y="280"/>
                    <a:pt x="1255" y="286"/>
                  </a:cubicBezTo>
                  <a:cubicBezTo>
                    <a:pt x="1255" y="286"/>
                    <a:pt x="1265" y="305"/>
                    <a:pt x="1271" y="323"/>
                  </a:cubicBezTo>
                  <a:lnTo>
                    <a:pt x="1262" y="305"/>
                  </a:lnTo>
                  <a:cubicBezTo>
                    <a:pt x="1255" y="291"/>
                    <a:pt x="1250" y="278"/>
                    <a:pt x="1251" y="278"/>
                  </a:cubicBezTo>
                  <a:close/>
                  <a:moveTo>
                    <a:pt x="1177" y="320"/>
                  </a:moveTo>
                  <a:cubicBezTo>
                    <a:pt x="1180" y="320"/>
                    <a:pt x="1189" y="336"/>
                    <a:pt x="1189" y="336"/>
                  </a:cubicBezTo>
                  <a:cubicBezTo>
                    <a:pt x="1189" y="336"/>
                    <a:pt x="1199" y="355"/>
                    <a:pt x="1196" y="358"/>
                  </a:cubicBezTo>
                  <a:cubicBezTo>
                    <a:pt x="1196" y="358"/>
                    <a:pt x="1186" y="339"/>
                    <a:pt x="1174" y="320"/>
                  </a:cubicBezTo>
                  <a:close/>
                  <a:moveTo>
                    <a:pt x="1184" y="379"/>
                  </a:moveTo>
                  <a:lnTo>
                    <a:pt x="1186" y="383"/>
                  </a:lnTo>
                  <a:lnTo>
                    <a:pt x="1187" y="383"/>
                  </a:lnTo>
                  <a:cubicBezTo>
                    <a:pt x="1186" y="381"/>
                    <a:pt x="1185" y="380"/>
                    <a:pt x="1184" y="379"/>
                  </a:cubicBezTo>
                  <a:close/>
                  <a:moveTo>
                    <a:pt x="873" y="364"/>
                  </a:moveTo>
                  <a:cubicBezTo>
                    <a:pt x="884" y="382"/>
                    <a:pt x="890" y="391"/>
                    <a:pt x="889" y="391"/>
                  </a:cubicBezTo>
                  <a:cubicBezTo>
                    <a:pt x="889" y="391"/>
                    <a:pt x="884" y="382"/>
                    <a:pt x="873" y="364"/>
                  </a:cubicBezTo>
                  <a:close/>
                  <a:moveTo>
                    <a:pt x="1158" y="373"/>
                  </a:moveTo>
                  <a:cubicBezTo>
                    <a:pt x="1161" y="373"/>
                    <a:pt x="1161" y="373"/>
                    <a:pt x="1171" y="389"/>
                  </a:cubicBezTo>
                  <a:lnTo>
                    <a:pt x="1168" y="392"/>
                  </a:lnTo>
                  <a:lnTo>
                    <a:pt x="1158" y="373"/>
                  </a:lnTo>
                  <a:close/>
                  <a:moveTo>
                    <a:pt x="1140" y="364"/>
                  </a:moveTo>
                  <a:cubicBezTo>
                    <a:pt x="1141" y="364"/>
                    <a:pt x="1144" y="368"/>
                    <a:pt x="1149" y="377"/>
                  </a:cubicBezTo>
                  <a:cubicBezTo>
                    <a:pt x="1158" y="395"/>
                    <a:pt x="1158" y="395"/>
                    <a:pt x="1155" y="399"/>
                  </a:cubicBezTo>
                  <a:cubicBezTo>
                    <a:pt x="1152" y="399"/>
                    <a:pt x="1152" y="399"/>
                    <a:pt x="1142" y="380"/>
                  </a:cubicBezTo>
                  <a:cubicBezTo>
                    <a:pt x="1139" y="370"/>
                    <a:pt x="1138" y="364"/>
                    <a:pt x="1140" y="364"/>
                  </a:cubicBezTo>
                  <a:close/>
                  <a:moveTo>
                    <a:pt x="1204" y="458"/>
                  </a:moveTo>
                  <a:lnTo>
                    <a:pt x="1204" y="458"/>
                  </a:lnTo>
                  <a:cubicBezTo>
                    <a:pt x="1205" y="461"/>
                    <a:pt x="1207" y="464"/>
                    <a:pt x="1208" y="467"/>
                  </a:cubicBezTo>
                  <a:cubicBezTo>
                    <a:pt x="1209" y="468"/>
                    <a:pt x="1210" y="469"/>
                    <a:pt x="1210" y="470"/>
                  </a:cubicBezTo>
                  <a:lnTo>
                    <a:pt x="1210" y="470"/>
                  </a:lnTo>
                  <a:cubicBezTo>
                    <a:pt x="1208" y="467"/>
                    <a:pt x="1206" y="463"/>
                    <a:pt x="1204" y="458"/>
                  </a:cubicBezTo>
                  <a:close/>
                  <a:moveTo>
                    <a:pt x="1210" y="470"/>
                  </a:moveTo>
                  <a:cubicBezTo>
                    <a:pt x="1214" y="477"/>
                    <a:pt x="1216" y="480"/>
                    <a:pt x="1216" y="480"/>
                  </a:cubicBezTo>
                  <a:cubicBezTo>
                    <a:pt x="1216" y="480"/>
                    <a:pt x="1214" y="476"/>
                    <a:pt x="1210" y="470"/>
                  </a:cubicBezTo>
                  <a:close/>
                  <a:moveTo>
                    <a:pt x="951" y="464"/>
                  </a:moveTo>
                  <a:cubicBezTo>
                    <a:pt x="961" y="474"/>
                    <a:pt x="964" y="486"/>
                    <a:pt x="970" y="502"/>
                  </a:cubicBezTo>
                  <a:lnTo>
                    <a:pt x="967" y="502"/>
                  </a:lnTo>
                  <a:cubicBezTo>
                    <a:pt x="958" y="483"/>
                    <a:pt x="951" y="464"/>
                    <a:pt x="951" y="464"/>
                  </a:cubicBezTo>
                  <a:close/>
                  <a:moveTo>
                    <a:pt x="669" y="474"/>
                  </a:moveTo>
                  <a:lnTo>
                    <a:pt x="669" y="474"/>
                  </a:lnTo>
                  <a:cubicBezTo>
                    <a:pt x="679" y="483"/>
                    <a:pt x="682" y="496"/>
                    <a:pt x="688" y="511"/>
                  </a:cubicBezTo>
                  <a:lnTo>
                    <a:pt x="685" y="511"/>
                  </a:lnTo>
                  <a:cubicBezTo>
                    <a:pt x="676" y="493"/>
                    <a:pt x="669" y="474"/>
                    <a:pt x="669" y="474"/>
                  </a:cubicBezTo>
                  <a:close/>
                  <a:moveTo>
                    <a:pt x="362" y="493"/>
                  </a:moveTo>
                  <a:lnTo>
                    <a:pt x="362" y="493"/>
                  </a:lnTo>
                  <a:cubicBezTo>
                    <a:pt x="359" y="496"/>
                    <a:pt x="359" y="496"/>
                    <a:pt x="368" y="514"/>
                  </a:cubicBezTo>
                  <a:lnTo>
                    <a:pt x="368" y="511"/>
                  </a:lnTo>
                  <a:lnTo>
                    <a:pt x="372" y="511"/>
                  </a:lnTo>
                  <a:cubicBezTo>
                    <a:pt x="362" y="493"/>
                    <a:pt x="362" y="493"/>
                    <a:pt x="362" y="493"/>
                  </a:cubicBezTo>
                  <a:close/>
                  <a:moveTo>
                    <a:pt x="882" y="514"/>
                  </a:moveTo>
                  <a:cubicBezTo>
                    <a:pt x="885" y="514"/>
                    <a:pt x="885" y="514"/>
                    <a:pt x="895" y="533"/>
                  </a:cubicBezTo>
                  <a:cubicBezTo>
                    <a:pt x="904" y="552"/>
                    <a:pt x="901" y="552"/>
                    <a:pt x="901" y="555"/>
                  </a:cubicBezTo>
                  <a:cubicBezTo>
                    <a:pt x="892" y="543"/>
                    <a:pt x="885" y="530"/>
                    <a:pt x="882" y="518"/>
                  </a:cubicBezTo>
                  <a:lnTo>
                    <a:pt x="882" y="514"/>
                  </a:lnTo>
                  <a:close/>
                  <a:moveTo>
                    <a:pt x="754" y="574"/>
                  </a:moveTo>
                  <a:cubicBezTo>
                    <a:pt x="760" y="583"/>
                    <a:pt x="766" y="596"/>
                    <a:pt x="770" y="612"/>
                  </a:cubicBezTo>
                  <a:lnTo>
                    <a:pt x="760" y="593"/>
                  </a:lnTo>
                  <a:lnTo>
                    <a:pt x="751" y="574"/>
                  </a:lnTo>
                  <a:close/>
                  <a:moveTo>
                    <a:pt x="444" y="640"/>
                  </a:moveTo>
                  <a:cubicBezTo>
                    <a:pt x="447" y="647"/>
                    <a:pt x="448" y="649"/>
                    <a:pt x="448" y="649"/>
                  </a:cubicBezTo>
                  <a:cubicBezTo>
                    <a:pt x="447" y="649"/>
                    <a:pt x="444" y="642"/>
                    <a:pt x="444" y="640"/>
                  </a:cubicBezTo>
                  <a:close/>
                  <a:moveTo>
                    <a:pt x="309" y="630"/>
                  </a:moveTo>
                  <a:lnTo>
                    <a:pt x="331" y="665"/>
                  </a:lnTo>
                  <a:lnTo>
                    <a:pt x="321" y="646"/>
                  </a:lnTo>
                  <a:lnTo>
                    <a:pt x="309" y="630"/>
                  </a:lnTo>
                  <a:close/>
                  <a:moveTo>
                    <a:pt x="706" y="616"/>
                  </a:moveTo>
                  <a:cubicBezTo>
                    <a:pt x="708" y="616"/>
                    <a:pt x="710" y="620"/>
                    <a:pt x="716" y="634"/>
                  </a:cubicBezTo>
                  <a:cubicBezTo>
                    <a:pt x="726" y="652"/>
                    <a:pt x="735" y="671"/>
                    <a:pt x="735" y="671"/>
                  </a:cubicBezTo>
                  <a:cubicBezTo>
                    <a:pt x="723" y="656"/>
                    <a:pt x="713" y="637"/>
                    <a:pt x="704" y="618"/>
                  </a:cubicBezTo>
                  <a:cubicBezTo>
                    <a:pt x="705" y="617"/>
                    <a:pt x="705" y="616"/>
                    <a:pt x="706" y="616"/>
                  </a:cubicBezTo>
                  <a:close/>
                  <a:moveTo>
                    <a:pt x="672" y="652"/>
                  </a:moveTo>
                  <a:cubicBezTo>
                    <a:pt x="679" y="665"/>
                    <a:pt x="685" y="677"/>
                    <a:pt x="688" y="693"/>
                  </a:cubicBezTo>
                  <a:lnTo>
                    <a:pt x="676" y="674"/>
                  </a:lnTo>
                  <a:lnTo>
                    <a:pt x="669" y="656"/>
                  </a:lnTo>
                  <a:lnTo>
                    <a:pt x="672" y="652"/>
                  </a:lnTo>
                  <a:close/>
                  <a:moveTo>
                    <a:pt x="556" y="696"/>
                  </a:moveTo>
                  <a:cubicBezTo>
                    <a:pt x="557" y="696"/>
                    <a:pt x="562" y="703"/>
                    <a:pt x="560" y="703"/>
                  </a:cubicBezTo>
                  <a:cubicBezTo>
                    <a:pt x="556" y="697"/>
                    <a:pt x="556" y="696"/>
                    <a:pt x="556" y="696"/>
                  </a:cubicBezTo>
                  <a:close/>
                  <a:moveTo>
                    <a:pt x="528" y="671"/>
                  </a:moveTo>
                  <a:lnTo>
                    <a:pt x="528" y="671"/>
                  </a:lnTo>
                  <a:cubicBezTo>
                    <a:pt x="538" y="681"/>
                    <a:pt x="544" y="696"/>
                    <a:pt x="547" y="709"/>
                  </a:cubicBezTo>
                  <a:lnTo>
                    <a:pt x="534" y="690"/>
                  </a:lnTo>
                  <a:lnTo>
                    <a:pt x="528" y="671"/>
                  </a:lnTo>
                  <a:close/>
                  <a:moveTo>
                    <a:pt x="507" y="665"/>
                  </a:moveTo>
                  <a:cubicBezTo>
                    <a:pt x="507" y="665"/>
                    <a:pt x="512" y="673"/>
                    <a:pt x="525" y="693"/>
                  </a:cubicBezTo>
                  <a:cubicBezTo>
                    <a:pt x="534" y="712"/>
                    <a:pt x="534" y="712"/>
                    <a:pt x="534" y="715"/>
                  </a:cubicBezTo>
                  <a:cubicBezTo>
                    <a:pt x="534" y="715"/>
                    <a:pt x="522" y="696"/>
                    <a:pt x="513" y="677"/>
                  </a:cubicBezTo>
                  <a:cubicBezTo>
                    <a:pt x="509" y="669"/>
                    <a:pt x="506" y="665"/>
                    <a:pt x="507" y="665"/>
                  </a:cubicBezTo>
                  <a:close/>
                  <a:moveTo>
                    <a:pt x="403" y="703"/>
                  </a:moveTo>
                  <a:cubicBezTo>
                    <a:pt x="406" y="703"/>
                    <a:pt x="406" y="703"/>
                    <a:pt x="415" y="718"/>
                  </a:cubicBezTo>
                  <a:lnTo>
                    <a:pt x="415" y="721"/>
                  </a:lnTo>
                  <a:lnTo>
                    <a:pt x="403" y="703"/>
                  </a:lnTo>
                  <a:close/>
                  <a:moveTo>
                    <a:pt x="385" y="701"/>
                  </a:moveTo>
                  <a:cubicBezTo>
                    <a:pt x="387" y="701"/>
                    <a:pt x="395" y="719"/>
                    <a:pt x="409" y="746"/>
                  </a:cubicBezTo>
                  <a:lnTo>
                    <a:pt x="406" y="746"/>
                  </a:lnTo>
                  <a:cubicBezTo>
                    <a:pt x="397" y="734"/>
                    <a:pt x="390" y="721"/>
                    <a:pt x="387" y="709"/>
                  </a:cubicBezTo>
                  <a:cubicBezTo>
                    <a:pt x="386" y="704"/>
                    <a:pt x="385" y="701"/>
                    <a:pt x="385" y="701"/>
                  </a:cubicBezTo>
                  <a:close/>
                  <a:moveTo>
                    <a:pt x="500" y="728"/>
                  </a:moveTo>
                  <a:cubicBezTo>
                    <a:pt x="503" y="728"/>
                    <a:pt x="513" y="746"/>
                    <a:pt x="513" y="746"/>
                  </a:cubicBezTo>
                  <a:cubicBezTo>
                    <a:pt x="516" y="753"/>
                    <a:pt x="517" y="755"/>
                    <a:pt x="517" y="755"/>
                  </a:cubicBezTo>
                  <a:cubicBezTo>
                    <a:pt x="516" y="755"/>
                    <a:pt x="512" y="746"/>
                    <a:pt x="509" y="746"/>
                  </a:cubicBezTo>
                  <a:cubicBezTo>
                    <a:pt x="497" y="731"/>
                    <a:pt x="497" y="731"/>
                    <a:pt x="500" y="728"/>
                  </a:cubicBezTo>
                  <a:close/>
                  <a:moveTo>
                    <a:pt x="199" y="724"/>
                  </a:moveTo>
                  <a:lnTo>
                    <a:pt x="199" y="724"/>
                  </a:lnTo>
                  <a:cubicBezTo>
                    <a:pt x="210" y="746"/>
                    <a:pt x="214" y="756"/>
                    <a:pt x="213" y="756"/>
                  </a:cubicBezTo>
                  <a:cubicBezTo>
                    <a:pt x="212" y="756"/>
                    <a:pt x="209" y="751"/>
                    <a:pt x="205" y="743"/>
                  </a:cubicBezTo>
                  <a:cubicBezTo>
                    <a:pt x="196" y="728"/>
                    <a:pt x="196" y="724"/>
                    <a:pt x="199" y="724"/>
                  </a:cubicBezTo>
                  <a:close/>
                  <a:moveTo>
                    <a:pt x="305" y="706"/>
                  </a:moveTo>
                  <a:cubicBezTo>
                    <a:pt x="306" y="706"/>
                    <a:pt x="311" y="716"/>
                    <a:pt x="321" y="737"/>
                  </a:cubicBezTo>
                  <a:lnTo>
                    <a:pt x="337" y="778"/>
                  </a:lnTo>
                  <a:cubicBezTo>
                    <a:pt x="328" y="759"/>
                    <a:pt x="318" y="740"/>
                    <a:pt x="309" y="721"/>
                  </a:cubicBezTo>
                  <a:cubicBezTo>
                    <a:pt x="306" y="712"/>
                    <a:pt x="305" y="706"/>
                    <a:pt x="305" y="706"/>
                  </a:cubicBezTo>
                  <a:close/>
                  <a:moveTo>
                    <a:pt x="466" y="743"/>
                  </a:moveTo>
                  <a:cubicBezTo>
                    <a:pt x="469" y="743"/>
                    <a:pt x="469" y="743"/>
                    <a:pt x="478" y="759"/>
                  </a:cubicBezTo>
                  <a:cubicBezTo>
                    <a:pt x="478" y="759"/>
                    <a:pt x="487" y="778"/>
                    <a:pt x="487" y="781"/>
                  </a:cubicBezTo>
                  <a:cubicBezTo>
                    <a:pt x="484" y="781"/>
                    <a:pt x="475" y="762"/>
                    <a:pt x="475" y="762"/>
                  </a:cubicBezTo>
                  <a:cubicBezTo>
                    <a:pt x="462" y="743"/>
                    <a:pt x="466" y="743"/>
                    <a:pt x="466" y="743"/>
                  </a:cubicBezTo>
                  <a:close/>
                  <a:moveTo>
                    <a:pt x="271" y="759"/>
                  </a:moveTo>
                  <a:lnTo>
                    <a:pt x="281" y="778"/>
                  </a:lnTo>
                  <a:lnTo>
                    <a:pt x="287" y="797"/>
                  </a:lnTo>
                  <a:lnTo>
                    <a:pt x="287" y="797"/>
                  </a:lnTo>
                  <a:lnTo>
                    <a:pt x="278" y="781"/>
                  </a:lnTo>
                  <a:cubicBezTo>
                    <a:pt x="268" y="762"/>
                    <a:pt x="268" y="762"/>
                    <a:pt x="271" y="759"/>
                  </a:cubicBezTo>
                  <a:close/>
                  <a:moveTo>
                    <a:pt x="49" y="789"/>
                  </a:moveTo>
                  <a:cubicBezTo>
                    <a:pt x="49" y="789"/>
                    <a:pt x="49" y="789"/>
                    <a:pt x="49" y="790"/>
                  </a:cubicBezTo>
                  <a:lnTo>
                    <a:pt x="46" y="790"/>
                  </a:lnTo>
                  <a:lnTo>
                    <a:pt x="58" y="809"/>
                  </a:lnTo>
                  <a:lnTo>
                    <a:pt x="58" y="806"/>
                  </a:lnTo>
                  <a:cubicBezTo>
                    <a:pt x="51" y="793"/>
                    <a:pt x="50" y="789"/>
                    <a:pt x="49" y="789"/>
                  </a:cubicBezTo>
                  <a:close/>
                  <a:moveTo>
                    <a:pt x="365" y="787"/>
                  </a:moveTo>
                  <a:cubicBezTo>
                    <a:pt x="375" y="800"/>
                    <a:pt x="378" y="812"/>
                    <a:pt x="384" y="825"/>
                  </a:cubicBezTo>
                  <a:lnTo>
                    <a:pt x="381" y="825"/>
                  </a:lnTo>
                  <a:cubicBezTo>
                    <a:pt x="372" y="806"/>
                    <a:pt x="365" y="787"/>
                    <a:pt x="365" y="787"/>
                  </a:cubicBezTo>
                  <a:close/>
                  <a:moveTo>
                    <a:pt x="434" y="825"/>
                  </a:moveTo>
                  <a:lnTo>
                    <a:pt x="444" y="844"/>
                  </a:lnTo>
                  <a:cubicBezTo>
                    <a:pt x="442" y="846"/>
                    <a:pt x="445" y="855"/>
                    <a:pt x="444" y="855"/>
                  </a:cubicBezTo>
                  <a:cubicBezTo>
                    <a:pt x="443" y="855"/>
                    <a:pt x="441" y="853"/>
                    <a:pt x="437" y="847"/>
                  </a:cubicBezTo>
                  <a:cubicBezTo>
                    <a:pt x="437" y="847"/>
                    <a:pt x="431" y="828"/>
                    <a:pt x="434" y="825"/>
                  </a:cubicBezTo>
                  <a:close/>
                  <a:moveTo>
                    <a:pt x="340" y="835"/>
                  </a:moveTo>
                  <a:cubicBezTo>
                    <a:pt x="341" y="835"/>
                    <a:pt x="346" y="842"/>
                    <a:pt x="356" y="859"/>
                  </a:cubicBezTo>
                  <a:lnTo>
                    <a:pt x="356" y="859"/>
                  </a:lnTo>
                  <a:lnTo>
                    <a:pt x="353" y="862"/>
                  </a:lnTo>
                  <a:cubicBezTo>
                    <a:pt x="343" y="845"/>
                    <a:pt x="338" y="835"/>
                    <a:pt x="340" y="835"/>
                  </a:cubicBezTo>
                  <a:close/>
                  <a:moveTo>
                    <a:pt x="295" y="786"/>
                  </a:moveTo>
                  <a:lnTo>
                    <a:pt x="295" y="786"/>
                  </a:lnTo>
                  <a:cubicBezTo>
                    <a:pt x="296" y="786"/>
                    <a:pt x="300" y="795"/>
                    <a:pt x="309" y="812"/>
                  </a:cubicBezTo>
                  <a:cubicBezTo>
                    <a:pt x="321" y="831"/>
                    <a:pt x="328" y="850"/>
                    <a:pt x="334" y="869"/>
                  </a:cubicBezTo>
                  <a:lnTo>
                    <a:pt x="331" y="869"/>
                  </a:lnTo>
                  <a:lnTo>
                    <a:pt x="315" y="831"/>
                  </a:lnTo>
                  <a:cubicBezTo>
                    <a:pt x="301" y="800"/>
                    <a:pt x="295" y="786"/>
                    <a:pt x="295" y="786"/>
                  </a:cubicBezTo>
                  <a:close/>
                  <a:moveTo>
                    <a:pt x="130" y="800"/>
                  </a:moveTo>
                  <a:cubicBezTo>
                    <a:pt x="135" y="806"/>
                    <a:pt x="140" y="811"/>
                    <a:pt x="146" y="815"/>
                  </a:cubicBezTo>
                  <a:lnTo>
                    <a:pt x="149" y="812"/>
                  </a:lnTo>
                  <a:lnTo>
                    <a:pt x="155" y="834"/>
                  </a:lnTo>
                  <a:cubicBezTo>
                    <a:pt x="155" y="850"/>
                    <a:pt x="162" y="862"/>
                    <a:pt x="168" y="875"/>
                  </a:cubicBezTo>
                  <a:cubicBezTo>
                    <a:pt x="168" y="875"/>
                    <a:pt x="177" y="894"/>
                    <a:pt x="177" y="894"/>
                  </a:cubicBezTo>
                  <a:cubicBezTo>
                    <a:pt x="177" y="894"/>
                    <a:pt x="165" y="875"/>
                    <a:pt x="155" y="856"/>
                  </a:cubicBezTo>
                  <a:cubicBezTo>
                    <a:pt x="149" y="837"/>
                    <a:pt x="140" y="819"/>
                    <a:pt x="130" y="800"/>
                  </a:cubicBezTo>
                  <a:close/>
                  <a:moveTo>
                    <a:pt x="71" y="894"/>
                  </a:moveTo>
                  <a:cubicBezTo>
                    <a:pt x="71" y="894"/>
                    <a:pt x="71" y="894"/>
                    <a:pt x="83" y="909"/>
                  </a:cubicBezTo>
                  <a:cubicBezTo>
                    <a:pt x="83" y="909"/>
                    <a:pt x="89" y="931"/>
                    <a:pt x="86" y="931"/>
                  </a:cubicBezTo>
                  <a:lnTo>
                    <a:pt x="77" y="912"/>
                  </a:lnTo>
                  <a:cubicBezTo>
                    <a:pt x="68" y="894"/>
                    <a:pt x="68" y="894"/>
                    <a:pt x="71" y="894"/>
                  </a:cubicBezTo>
                  <a:close/>
                  <a:moveTo>
                    <a:pt x="231" y="891"/>
                  </a:moveTo>
                  <a:lnTo>
                    <a:pt x="231" y="891"/>
                  </a:lnTo>
                  <a:cubicBezTo>
                    <a:pt x="237" y="903"/>
                    <a:pt x="243" y="916"/>
                    <a:pt x="246" y="931"/>
                  </a:cubicBezTo>
                  <a:lnTo>
                    <a:pt x="243" y="931"/>
                  </a:lnTo>
                  <a:cubicBezTo>
                    <a:pt x="237" y="919"/>
                    <a:pt x="231" y="906"/>
                    <a:pt x="231" y="891"/>
                  </a:cubicBezTo>
                  <a:close/>
                  <a:moveTo>
                    <a:pt x="92" y="884"/>
                  </a:moveTo>
                  <a:cubicBezTo>
                    <a:pt x="95" y="884"/>
                    <a:pt x="98" y="886"/>
                    <a:pt x="105" y="900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0" y="898"/>
                    <a:pt x="98" y="895"/>
                    <a:pt x="98" y="895"/>
                  </a:cubicBezTo>
                  <a:lnTo>
                    <a:pt x="98" y="895"/>
                  </a:lnTo>
                  <a:cubicBezTo>
                    <a:pt x="98" y="895"/>
                    <a:pt x="99" y="897"/>
                    <a:pt x="102" y="903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5" y="907"/>
                    <a:pt x="108" y="913"/>
                    <a:pt x="111" y="919"/>
                  </a:cubicBezTo>
                  <a:lnTo>
                    <a:pt x="130" y="956"/>
                  </a:lnTo>
                  <a:cubicBezTo>
                    <a:pt x="121" y="947"/>
                    <a:pt x="115" y="934"/>
                    <a:pt x="108" y="922"/>
                  </a:cubicBezTo>
                  <a:cubicBezTo>
                    <a:pt x="86" y="884"/>
                    <a:pt x="86" y="884"/>
                    <a:pt x="89" y="884"/>
                  </a:cubicBezTo>
                  <a:cubicBezTo>
                    <a:pt x="90" y="884"/>
                    <a:pt x="91" y="884"/>
                    <a:pt x="92" y="884"/>
                  </a:cubicBezTo>
                  <a:close/>
                  <a:moveTo>
                    <a:pt x="253" y="917"/>
                  </a:moveTo>
                  <a:lnTo>
                    <a:pt x="253" y="917"/>
                  </a:lnTo>
                  <a:cubicBezTo>
                    <a:pt x="252" y="917"/>
                    <a:pt x="258" y="931"/>
                    <a:pt x="265" y="944"/>
                  </a:cubicBezTo>
                  <a:cubicBezTo>
                    <a:pt x="272" y="957"/>
                    <a:pt x="274" y="961"/>
                    <a:pt x="276" y="961"/>
                  </a:cubicBezTo>
                  <a:cubicBezTo>
                    <a:pt x="278" y="961"/>
                    <a:pt x="279" y="960"/>
                    <a:pt x="281" y="959"/>
                  </a:cubicBezTo>
                  <a:cubicBezTo>
                    <a:pt x="281" y="959"/>
                    <a:pt x="274" y="941"/>
                    <a:pt x="274" y="941"/>
                  </a:cubicBezTo>
                  <a:cubicBezTo>
                    <a:pt x="268" y="927"/>
                    <a:pt x="264" y="923"/>
                    <a:pt x="262" y="923"/>
                  </a:cubicBezTo>
                  <a:cubicBezTo>
                    <a:pt x="261" y="923"/>
                    <a:pt x="260" y="924"/>
                    <a:pt x="259" y="925"/>
                  </a:cubicBezTo>
                  <a:cubicBezTo>
                    <a:pt x="255" y="920"/>
                    <a:pt x="253" y="917"/>
                    <a:pt x="253" y="917"/>
                  </a:cubicBezTo>
                  <a:close/>
                  <a:moveTo>
                    <a:pt x="1450" y="1"/>
                  </a:moveTo>
                  <a:lnTo>
                    <a:pt x="1450" y="1"/>
                  </a:lnTo>
                  <a:cubicBezTo>
                    <a:pt x="1459" y="19"/>
                    <a:pt x="1446" y="26"/>
                    <a:pt x="1434" y="29"/>
                  </a:cubicBezTo>
                  <a:cubicBezTo>
                    <a:pt x="1421" y="35"/>
                    <a:pt x="1409" y="41"/>
                    <a:pt x="1418" y="60"/>
                  </a:cubicBezTo>
                  <a:lnTo>
                    <a:pt x="1415" y="60"/>
                  </a:lnTo>
                  <a:cubicBezTo>
                    <a:pt x="1407" y="48"/>
                    <a:pt x="1403" y="45"/>
                    <a:pt x="1400" y="45"/>
                  </a:cubicBezTo>
                  <a:cubicBezTo>
                    <a:pt x="1399" y="45"/>
                    <a:pt x="1397" y="46"/>
                    <a:pt x="1396" y="48"/>
                  </a:cubicBezTo>
                  <a:cubicBezTo>
                    <a:pt x="1403" y="66"/>
                    <a:pt x="1399" y="66"/>
                    <a:pt x="1399" y="66"/>
                  </a:cubicBezTo>
                  <a:cubicBezTo>
                    <a:pt x="1390" y="51"/>
                    <a:pt x="1387" y="51"/>
                    <a:pt x="1384" y="51"/>
                  </a:cubicBezTo>
                  <a:cubicBezTo>
                    <a:pt x="1381" y="54"/>
                    <a:pt x="1377" y="54"/>
                    <a:pt x="1387" y="73"/>
                  </a:cubicBezTo>
                  <a:cubicBezTo>
                    <a:pt x="1385" y="73"/>
                    <a:pt x="1382" y="74"/>
                    <a:pt x="1379" y="74"/>
                  </a:cubicBezTo>
                  <a:cubicBezTo>
                    <a:pt x="1371" y="74"/>
                    <a:pt x="1363" y="70"/>
                    <a:pt x="1356" y="63"/>
                  </a:cubicBezTo>
                  <a:cubicBezTo>
                    <a:pt x="1353" y="58"/>
                    <a:pt x="1352" y="56"/>
                    <a:pt x="1351" y="56"/>
                  </a:cubicBezTo>
                  <a:lnTo>
                    <a:pt x="1351" y="56"/>
                  </a:lnTo>
                  <a:cubicBezTo>
                    <a:pt x="1350" y="56"/>
                    <a:pt x="1355" y="71"/>
                    <a:pt x="1362" y="85"/>
                  </a:cubicBezTo>
                  <a:cubicBezTo>
                    <a:pt x="1368" y="95"/>
                    <a:pt x="1374" y="110"/>
                    <a:pt x="1377" y="123"/>
                  </a:cubicBezTo>
                  <a:lnTo>
                    <a:pt x="1359" y="85"/>
                  </a:lnTo>
                  <a:cubicBezTo>
                    <a:pt x="1352" y="72"/>
                    <a:pt x="1350" y="68"/>
                    <a:pt x="1348" y="68"/>
                  </a:cubicBezTo>
                  <a:cubicBezTo>
                    <a:pt x="1348" y="68"/>
                    <a:pt x="1347" y="69"/>
                    <a:pt x="1346" y="69"/>
                  </a:cubicBezTo>
                  <a:lnTo>
                    <a:pt x="1343" y="69"/>
                  </a:lnTo>
                  <a:cubicBezTo>
                    <a:pt x="1352" y="88"/>
                    <a:pt x="1343" y="91"/>
                    <a:pt x="1327" y="98"/>
                  </a:cubicBezTo>
                  <a:cubicBezTo>
                    <a:pt x="1312" y="107"/>
                    <a:pt x="1305" y="107"/>
                    <a:pt x="1315" y="126"/>
                  </a:cubicBezTo>
                  <a:cubicBezTo>
                    <a:pt x="1320" y="136"/>
                    <a:pt x="1322" y="140"/>
                    <a:pt x="1321" y="140"/>
                  </a:cubicBezTo>
                  <a:cubicBezTo>
                    <a:pt x="1320" y="140"/>
                    <a:pt x="1316" y="137"/>
                    <a:pt x="1309" y="129"/>
                  </a:cubicBezTo>
                  <a:cubicBezTo>
                    <a:pt x="1283" y="98"/>
                    <a:pt x="1274" y="86"/>
                    <a:pt x="1272" y="86"/>
                  </a:cubicBezTo>
                  <a:lnTo>
                    <a:pt x="1272" y="86"/>
                  </a:lnTo>
                  <a:cubicBezTo>
                    <a:pt x="1271" y="86"/>
                    <a:pt x="1274" y="91"/>
                    <a:pt x="1277" y="98"/>
                  </a:cubicBezTo>
                  <a:cubicBezTo>
                    <a:pt x="1283" y="110"/>
                    <a:pt x="1293" y="123"/>
                    <a:pt x="1296" y="135"/>
                  </a:cubicBezTo>
                  <a:cubicBezTo>
                    <a:pt x="1307" y="154"/>
                    <a:pt x="1312" y="164"/>
                    <a:pt x="1311" y="164"/>
                  </a:cubicBezTo>
                  <a:cubicBezTo>
                    <a:pt x="1310" y="164"/>
                    <a:pt x="1304" y="154"/>
                    <a:pt x="1293" y="135"/>
                  </a:cubicBezTo>
                  <a:cubicBezTo>
                    <a:pt x="1287" y="123"/>
                    <a:pt x="1281" y="118"/>
                    <a:pt x="1276" y="118"/>
                  </a:cubicBezTo>
                  <a:cubicBezTo>
                    <a:pt x="1266" y="118"/>
                    <a:pt x="1261" y="141"/>
                    <a:pt x="1274" y="167"/>
                  </a:cubicBezTo>
                  <a:cubicBezTo>
                    <a:pt x="1278" y="174"/>
                    <a:pt x="1280" y="179"/>
                    <a:pt x="1280" y="179"/>
                  </a:cubicBezTo>
                  <a:cubicBezTo>
                    <a:pt x="1280" y="179"/>
                    <a:pt x="1274" y="170"/>
                    <a:pt x="1262" y="148"/>
                  </a:cubicBezTo>
                  <a:cubicBezTo>
                    <a:pt x="1255" y="137"/>
                    <a:pt x="1253" y="134"/>
                    <a:pt x="1249" y="134"/>
                  </a:cubicBezTo>
                  <a:cubicBezTo>
                    <a:pt x="1248" y="134"/>
                    <a:pt x="1246" y="134"/>
                    <a:pt x="1243" y="135"/>
                  </a:cubicBezTo>
                  <a:lnTo>
                    <a:pt x="1240" y="138"/>
                  </a:lnTo>
                  <a:cubicBezTo>
                    <a:pt x="1248" y="154"/>
                    <a:pt x="1248" y="160"/>
                    <a:pt x="1245" y="160"/>
                  </a:cubicBezTo>
                  <a:cubicBezTo>
                    <a:pt x="1241" y="160"/>
                    <a:pt x="1232" y="152"/>
                    <a:pt x="1227" y="142"/>
                  </a:cubicBezTo>
                  <a:cubicBezTo>
                    <a:pt x="1215" y="126"/>
                    <a:pt x="1215" y="126"/>
                    <a:pt x="1211" y="126"/>
                  </a:cubicBezTo>
                  <a:cubicBezTo>
                    <a:pt x="1217" y="145"/>
                    <a:pt x="1216" y="152"/>
                    <a:pt x="1213" y="152"/>
                  </a:cubicBezTo>
                  <a:cubicBezTo>
                    <a:pt x="1209" y="152"/>
                    <a:pt x="1201" y="142"/>
                    <a:pt x="1196" y="132"/>
                  </a:cubicBezTo>
                  <a:lnTo>
                    <a:pt x="1193" y="135"/>
                  </a:lnTo>
                  <a:cubicBezTo>
                    <a:pt x="1199" y="154"/>
                    <a:pt x="1196" y="154"/>
                    <a:pt x="1196" y="157"/>
                  </a:cubicBezTo>
                  <a:cubicBezTo>
                    <a:pt x="1189" y="157"/>
                    <a:pt x="1186" y="160"/>
                    <a:pt x="1199" y="176"/>
                  </a:cubicBezTo>
                  <a:cubicBezTo>
                    <a:pt x="1205" y="189"/>
                    <a:pt x="1211" y="201"/>
                    <a:pt x="1218" y="214"/>
                  </a:cubicBezTo>
                  <a:lnTo>
                    <a:pt x="1208" y="198"/>
                  </a:lnTo>
                  <a:cubicBezTo>
                    <a:pt x="1199" y="185"/>
                    <a:pt x="1195" y="181"/>
                    <a:pt x="1190" y="181"/>
                  </a:cubicBezTo>
                  <a:cubicBezTo>
                    <a:pt x="1188" y="181"/>
                    <a:pt x="1186" y="181"/>
                    <a:pt x="1183" y="182"/>
                  </a:cubicBezTo>
                  <a:cubicBezTo>
                    <a:pt x="1180" y="185"/>
                    <a:pt x="1177" y="186"/>
                    <a:pt x="1174" y="186"/>
                  </a:cubicBezTo>
                  <a:cubicBezTo>
                    <a:pt x="1170" y="186"/>
                    <a:pt x="1166" y="183"/>
                    <a:pt x="1158" y="173"/>
                  </a:cubicBezTo>
                  <a:lnTo>
                    <a:pt x="1158" y="173"/>
                  </a:lnTo>
                  <a:lnTo>
                    <a:pt x="1168" y="192"/>
                  </a:lnTo>
                  <a:cubicBezTo>
                    <a:pt x="1171" y="201"/>
                    <a:pt x="1172" y="206"/>
                    <a:pt x="1172" y="206"/>
                  </a:cubicBezTo>
                  <a:cubicBezTo>
                    <a:pt x="1171" y="206"/>
                    <a:pt x="1169" y="201"/>
                    <a:pt x="1164" y="192"/>
                  </a:cubicBezTo>
                  <a:cubicBezTo>
                    <a:pt x="1159" y="185"/>
                    <a:pt x="1154" y="182"/>
                    <a:pt x="1151" y="182"/>
                  </a:cubicBezTo>
                  <a:cubicBezTo>
                    <a:pt x="1147" y="182"/>
                    <a:pt x="1145" y="187"/>
                    <a:pt x="1149" y="198"/>
                  </a:cubicBezTo>
                  <a:lnTo>
                    <a:pt x="1146" y="201"/>
                  </a:lnTo>
                  <a:cubicBezTo>
                    <a:pt x="1135" y="183"/>
                    <a:pt x="1128" y="174"/>
                    <a:pt x="1126" y="174"/>
                  </a:cubicBezTo>
                  <a:lnTo>
                    <a:pt x="1126" y="174"/>
                  </a:lnTo>
                  <a:cubicBezTo>
                    <a:pt x="1123" y="174"/>
                    <a:pt x="1126" y="185"/>
                    <a:pt x="1136" y="204"/>
                  </a:cubicBezTo>
                  <a:cubicBezTo>
                    <a:pt x="1130" y="191"/>
                    <a:pt x="1126" y="187"/>
                    <a:pt x="1125" y="187"/>
                  </a:cubicBezTo>
                  <a:cubicBezTo>
                    <a:pt x="1124" y="187"/>
                    <a:pt x="1124" y="188"/>
                    <a:pt x="1124" y="189"/>
                  </a:cubicBezTo>
                  <a:cubicBezTo>
                    <a:pt x="1127" y="199"/>
                    <a:pt x="1126" y="204"/>
                    <a:pt x="1123" y="204"/>
                  </a:cubicBezTo>
                  <a:cubicBezTo>
                    <a:pt x="1120" y="204"/>
                    <a:pt x="1115" y="200"/>
                    <a:pt x="1111" y="192"/>
                  </a:cubicBezTo>
                  <a:lnTo>
                    <a:pt x="1111" y="195"/>
                  </a:lnTo>
                  <a:cubicBezTo>
                    <a:pt x="1117" y="214"/>
                    <a:pt x="1114" y="214"/>
                    <a:pt x="1114" y="214"/>
                  </a:cubicBezTo>
                  <a:cubicBezTo>
                    <a:pt x="1111" y="214"/>
                    <a:pt x="1111" y="217"/>
                    <a:pt x="1117" y="236"/>
                  </a:cubicBezTo>
                  <a:cubicBezTo>
                    <a:pt x="1127" y="254"/>
                    <a:pt x="1124" y="254"/>
                    <a:pt x="1124" y="254"/>
                  </a:cubicBezTo>
                  <a:cubicBezTo>
                    <a:pt x="1117" y="245"/>
                    <a:pt x="1111" y="229"/>
                    <a:pt x="1105" y="217"/>
                  </a:cubicBezTo>
                  <a:cubicBezTo>
                    <a:pt x="1104" y="210"/>
                    <a:pt x="1102" y="206"/>
                    <a:pt x="1101" y="206"/>
                  </a:cubicBezTo>
                  <a:lnTo>
                    <a:pt x="1101" y="206"/>
                  </a:lnTo>
                  <a:cubicBezTo>
                    <a:pt x="1100" y="206"/>
                    <a:pt x="1100" y="216"/>
                    <a:pt x="1108" y="239"/>
                  </a:cubicBezTo>
                  <a:cubicBezTo>
                    <a:pt x="1102" y="226"/>
                    <a:pt x="1097" y="213"/>
                    <a:pt x="1095" y="213"/>
                  </a:cubicBezTo>
                  <a:lnTo>
                    <a:pt x="1095" y="213"/>
                  </a:lnTo>
                  <a:cubicBezTo>
                    <a:pt x="1094" y="213"/>
                    <a:pt x="1094" y="216"/>
                    <a:pt x="1095" y="223"/>
                  </a:cubicBezTo>
                  <a:cubicBezTo>
                    <a:pt x="1095" y="223"/>
                    <a:pt x="1092" y="223"/>
                    <a:pt x="1102" y="242"/>
                  </a:cubicBezTo>
                  <a:lnTo>
                    <a:pt x="1099" y="245"/>
                  </a:lnTo>
                  <a:cubicBezTo>
                    <a:pt x="1087" y="231"/>
                    <a:pt x="1084" y="229"/>
                    <a:pt x="1082" y="229"/>
                  </a:cubicBezTo>
                  <a:cubicBezTo>
                    <a:pt x="1081" y="229"/>
                    <a:pt x="1081" y="229"/>
                    <a:pt x="1080" y="229"/>
                  </a:cubicBezTo>
                  <a:cubicBezTo>
                    <a:pt x="1084" y="239"/>
                    <a:pt x="1087" y="243"/>
                    <a:pt x="1086" y="243"/>
                  </a:cubicBezTo>
                  <a:cubicBezTo>
                    <a:pt x="1086" y="243"/>
                    <a:pt x="1083" y="239"/>
                    <a:pt x="1077" y="229"/>
                  </a:cubicBezTo>
                  <a:cubicBezTo>
                    <a:pt x="1073" y="223"/>
                    <a:pt x="1070" y="219"/>
                    <a:pt x="1069" y="219"/>
                  </a:cubicBezTo>
                  <a:lnTo>
                    <a:pt x="1069" y="219"/>
                  </a:lnTo>
                  <a:cubicBezTo>
                    <a:pt x="1068" y="219"/>
                    <a:pt x="1071" y="228"/>
                    <a:pt x="1083" y="251"/>
                  </a:cubicBezTo>
                  <a:cubicBezTo>
                    <a:pt x="1088" y="261"/>
                    <a:pt x="1089" y="265"/>
                    <a:pt x="1088" y="265"/>
                  </a:cubicBezTo>
                  <a:cubicBezTo>
                    <a:pt x="1088" y="265"/>
                    <a:pt x="1084" y="261"/>
                    <a:pt x="1080" y="251"/>
                  </a:cubicBezTo>
                  <a:cubicBezTo>
                    <a:pt x="1067" y="231"/>
                    <a:pt x="1062" y="223"/>
                    <a:pt x="1061" y="223"/>
                  </a:cubicBezTo>
                  <a:lnTo>
                    <a:pt x="1061" y="223"/>
                  </a:lnTo>
                  <a:cubicBezTo>
                    <a:pt x="1061" y="223"/>
                    <a:pt x="1063" y="228"/>
                    <a:pt x="1067" y="236"/>
                  </a:cubicBezTo>
                  <a:cubicBezTo>
                    <a:pt x="1074" y="254"/>
                    <a:pt x="1074" y="254"/>
                    <a:pt x="1074" y="254"/>
                  </a:cubicBezTo>
                  <a:cubicBezTo>
                    <a:pt x="1069" y="246"/>
                    <a:pt x="1063" y="243"/>
                    <a:pt x="1057" y="243"/>
                  </a:cubicBezTo>
                  <a:cubicBezTo>
                    <a:pt x="1048" y="243"/>
                    <a:pt x="1038" y="248"/>
                    <a:pt x="1030" y="251"/>
                  </a:cubicBezTo>
                  <a:cubicBezTo>
                    <a:pt x="1033" y="264"/>
                    <a:pt x="1036" y="276"/>
                    <a:pt x="1045" y="289"/>
                  </a:cubicBezTo>
                  <a:cubicBezTo>
                    <a:pt x="1053" y="305"/>
                    <a:pt x="1056" y="311"/>
                    <a:pt x="1056" y="311"/>
                  </a:cubicBezTo>
                  <a:cubicBezTo>
                    <a:pt x="1055" y="311"/>
                    <a:pt x="1049" y="301"/>
                    <a:pt x="1042" y="292"/>
                  </a:cubicBezTo>
                  <a:cubicBezTo>
                    <a:pt x="1027" y="264"/>
                    <a:pt x="1018" y="251"/>
                    <a:pt x="1017" y="251"/>
                  </a:cubicBezTo>
                  <a:lnTo>
                    <a:pt x="1017" y="251"/>
                  </a:lnTo>
                  <a:cubicBezTo>
                    <a:pt x="1016" y="251"/>
                    <a:pt x="1023" y="265"/>
                    <a:pt x="1039" y="292"/>
                  </a:cubicBezTo>
                  <a:cubicBezTo>
                    <a:pt x="1050" y="311"/>
                    <a:pt x="1055" y="320"/>
                    <a:pt x="1055" y="320"/>
                  </a:cubicBezTo>
                  <a:cubicBezTo>
                    <a:pt x="1055" y="320"/>
                    <a:pt x="1048" y="311"/>
                    <a:pt x="1036" y="292"/>
                  </a:cubicBezTo>
                  <a:cubicBezTo>
                    <a:pt x="1031" y="285"/>
                    <a:pt x="1029" y="281"/>
                    <a:pt x="1029" y="281"/>
                  </a:cubicBezTo>
                  <a:lnTo>
                    <a:pt x="1029" y="281"/>
                  </a:lnTo>
                  <a:cubicBezTo>
                    <a:pt x="1028" y="281"/>
                    <a:pt x="1029" y="285"/>
                    <a:pt x="1033" y="295"/>
                  </a:cubicBezTo>
                  <a:cubicBezTo>
                    <a:pt x="1037" y="305"/>
                    <a:pt x="1040" y="309"/>
                    <a:pt x="1039" y="309"/>
                  </a:cubicBezTo>
                  <a:cubicBezTo>
                    <a:pt x="1039" y="309"/>
                    <a:pt x="1036" y="305"/>
                    <a:pt x="1030" y="295"/>
                  </a:cubicBezTo>
                  <a:cubicBezTo>
                    <a:pt x="1023" y="282"/>
                    <a:pt x="1015" y="271"/>
                    <a:pt x="1014" y="271"/>
                  </a:cubicBezTo>
                  <a:lnTo>
                    <a:pt x="1014" y="271"/>
                  </a:lnTo>
                  <a:cubicBezTo>
                    <a:pt x="1013" y="271"/>
                    <a:pt x="1014" y="273"/>
                    <a:pt x="1017" y="279"/>
                  </a:cubicBezTo>
                  <a:cubicBezTo>
                    <a:pt x="1017" y="279"/>
                    <a:pt x="1017" y="279"/>
                    <a:pt x="1005" y="261"/>
                  </a:cubicBezTo>
                  <a:cubicBezTo>
                    <a:pt x="1001" y="257"/>
                    <a:pt x="1000" y="255"/>
                    <a:pt x="999" y="255"/>
                  </a:cubicBezTo>
                  <a:lnTo>
                    <a:pt x="999" y="255"/>
                  </a:lnTo>
                  <a:cubicBezTo>
                    <a:pt x="997" y="255"/>
                    <a:pt x="1003" y="269"/>
                    <a:pt x="1008" y="283"/>
                  </a:cubicBezTo>
                  <a:cubicBezTo>
                    <a:pt x="1016" y="303"/>
                    <a:pt x="1019" y="314"/>
                    <a:pt x="1017" y="314"/>
                  </a:cubicBezTo>
                  <a:cubicBezTo>
                    <a:pt x="1016" y="314"/>
                    <a:pt x="1011" y="304"/>
                    <a:pt x="1001" y="286"/>
                  </a:cubicBezTo>
                  <a:cubicBezTo>
                    <a:pt x="996" y="272"/>
                    <a:pt x="992" y="266"/>
                    <a:pt x="991" y="266"/>
                  </a:cubicBezTo>
                  <a:lnTo>
                    <a:pt x="991" y="266"/>
                  </a:lnTo>
                  <a:cubicBezTo>
                    <a:pt x="988" y="266"/>
                    <a:pt x="991" y="284"/>
                    <a:pt x="1001" y="308"/>
                  </a:cubicBezTo>
                  <a:cubicBezTo>
                    <a:pt x="1005" y="316"/>
                    <a:pt x="1008" y="322"/>
                    <a:pt x="1011" y="326"/>
                  </a:cubicBezTo>
                  <a:lnTo>
                    <a:pt x="1011" y="326"/>
                  </a:lnTo>
                  <a:cubicBezTo>
                    <a:pt x="1004" y="312"/>
                    <a:pt x="1000" y="311"/>
                    <a:pt x="999" y="311"/>
                  </a:cubicBezTo>
                  <a:cubicBezTo>
                    <a:pt x="998" y="311"/>
                    <a:pt x="998" y="311"/>
                    <a:pt x="998" y="311"/>
                  </a:cubicBezTo>
                  <a:cubicBezTo>
                    <a:pt x="998" y="311"/>
                    <a:pt x="995" y="311"/>
                    <a:pt x="986" y="292"/>
                  </a:cubicBezTo>
                  <a:lnTo>
                    <a:pt x="986" y="292"/>
                  </a:lnTo>
                  <a:cubicBezTo>
                    <a:pt x="986" y="292"/>
                    <a:pt x="983" y="292"/>
                    <a:pt x="989" y="314"/>
                  </a:cubicBezTo>
                  <a:cubicBezTo>
                    <a:pt x="995" y="329"/>
                    <a:pt x="996" y="336"/>
                    <a:pt x="994" y="336"/>
                  </a:cubicBezTo>
                  <a:cubicBezTo>
                    <a:pt x="991" y="336"/>
                    <a:pt x="980" y="322"/>
                    <a:pt x="967" y="301"/>
                  </a:cubicBezTo>
                  <a:lnTo>
                    <a:pt x="967" y="301"/>
                  </a:lnTo>
                  <a:lnTo>
                    <a:pt x="973" y="320"/>
                  </a:lnTo>
                  <a:cubicBezTo>
                    <a:pt x="985" y="343"/>
                    <a:pt x="993" y="360"/>
                    <a:pt x="992" y="360"/>
                  </a:cubicBezTo>
                  <a:cubicBezTo>
                    <a:pt x="992" y="360"/>
                    <a:pt x="988" y="353"/>
                    <a:pt x="979" y="339"/>
                  </a:cubicBezTo>
                  <a:lnTo>
                    <a:pt x="970" y="320"/>
                  </a:lnTo>
                  <a:lnTo>
                    <a:pt x="970" y="320"/>
                  </a:lnTo>
                  <a:cubicBezTo>
                    <a:pt x="978" y="337"/>
                    <a:pt x="979" y="344"/>
                    <a:pt x="977" y="344"/>
                  </a:cubicBezTo>
                  <a:cubicBezTo>
                    <a:pt x="973" y="344"/>
                    <a:pt x="962" y="330"/>
                    <a:pt x="951" y="308"/>
                  </a:cubicBezTo>
                  <a:cubicBezTo>
                    <a:pt x="942" y="289"/>
                    <a:pt x="942" y="289"/>
                    <a:pt x="939" y="289"/>
                  </a:cubicBezTo>
                  <a:lnTo>
                    <a:pt x="948" y="308"/>
                  </a:lnTo>
                  <a:cubicBezTo>
                    <a:pt x="958" y="320"/>
                    <a:pt x="964" y="333"/>
                    <a:pt x="967" y="345"/>
                  </a:cubicBezTo>
                  <a:cubicBezTo>
                    <a:pt x="966" y="345"/>
                    <a:pt x="966" y="345"/>
                    <a:pt x="965" y="345"/>
                  </a:cubicBezTo>
                  <a:cubicBezTo>
                    <a:pt x="963" y="345"/>
                    <a:pt x="961" y="344"/>
                    <a:pt x="954" y="330"/>
                  </a:cubicBezTo>
                  <a:cubicBezTo>
                    <a:pt x="945" y="316"/>
                    <a:pt x="937" y="304"/>
                    <a:pt x="936" y="304"/>
                  </a:cubicBezTo>
                  <a:lnTo>
                    <a:pt x="936" y="304"/>
                  </a:lnTo>
                  <a:cubicBezTo>
                    <a:pt x="935" y="304"/>
                    <a:pt x="936" y="306"/>
                    <a:pt x="939" y="311"/>
                  </a:cubicBezTo>
                  <a:cubicBezTo>
                    <a:pt x="939" y="311"/>
                    <a:pt x="939" y="311"/>
                    <a:pt x="939" y="311"/>
                  </a:cubicBezTo>
                  <a:cubicBezTo>
                    <a:pt x="938" y="311"/>
                    <a:pt x="936" y="309"/>
                    <a:pt x="926" y="295"/>
                  </a:cubicBezTo>
                  <a:lnTo>
                    <a:pt x="920" y="298"/>
                  </a:lnTo>
                  <a:cubicBezTo>
                    <a:pt x="923" y="308"/>
                    <a:pt x="924" y="314"/>
                    <a:pt x="922" y="314"/>
                  </a:cubicBezTo>
                  <a:cubicBezTo>
                    <a:pt x="921" y="314"/>
                    <a:pt x="918" y="310"/>
                    <a:pt x="914" y="301"/>
                  </a:cubicBezTo>
                  <a:lnTo>
                    <a:pt x="914" y="301"/>
                  </a:lnTo>
                  <a:cubicBezTo>
                    <a:pt x="914" y="301"/>
                    <a:pt x="911" y="301"/>
                    <a:pt x="917" y="323"/>
                  </a:cubicBezTo>
                  <a:cubicBezTo>
                    <a:pt x="914" y="323"/>
                    <a:pt x="911" y="323"/>
                    <a:pt x="901" y="308"/>
                  </a:cubicBezTo>
                  <a:lnTo>
                    <a:pt x="901" y="308"/>
                  </a:lnTo>
                  <a:cubicBezTo>
                    <a:pt x="911" y="326"/>
                    <a:pt x="907" y="326"/>
                    <a:pt x="907" y="326"/>
                  </a:cubicBezTo>
                  <a:lnTo>
                    <a:pt x="901" y="330"/>
                  </a:lnTo>
                  <a:cubicBezTo>
                    <a:pt x="911" y="348"/>
                    <a:pt x="911" y="348"/>
                    <a:pt x="911" y="348"/>
                  </a:cubicBezTo>
                  <a:cubicBezTo>
                    <a:pt x="907" y="348"/>
                    <a:pt x="892" y="333"/>
                    <a:pt x="892" y="333"/>
                  </a:cubicBezTo>
                  <a:lnTo>
                    <a:pt x="892" y="333"/>
                  </a:lnTo>
                  <a:cubicBezTo>
                    <a:pt x="885" y="336"/>
                    <a:pt x="885" y="336"/>
                    <a:pt x="898" y="355"/>
                  </a:cubicBezTo>
                  <a:cubicBezTo>
                    <a:pt x="898" y="354"/>
                    <a:pt x="898" y="354"/>
                    <a:pt x="898" y="354"/>
                  </a:cubicBezTo>
                  <a:cubicBezTo>
                    <a:pt x="899" y="354"/>
                    <a:pt x="902" y="361"/>
                    <a:pt x="901" y="361"/>
                  </a:cubicBezTo>
                  <a:cubicBezTo>
                    <a:pt x="900" y="361"/>
                    <a:pt x="899" y="359"/>
                    <a:pt x="895" y="355"/>
                  </a:cubicBezTo>
                  <a:cubicBezTo>
                    <a:pt x="892" y="355"/>
                    <a:pt x="881" y="342"/>
                    <a:pt x="875" y="342"/>
                  </a:cubicBezTo>
                  <a:cubicBezTo>
                    <a:pt x="874" y="342"/>
                    <a:pt x="874" y="342"/>
                    <a:pt x="873" y="342"/>
                  </a:cubicBezTo>
                  <a:cubicBezTo>
                    <a:pt x="864" y="345"/>
                    <a:pt x="864" y="345"/>
                    <a:pt x="873" y="364"/>
                  </a:cubicBezTo>
                  <a:cubicBezTo>
                    <a:pt x="859" y="344"/>
                    <a:pt x="852" y="336"/>
                    <a:pt x="852" y="336"/>
                  </a:cubicBezTo>
                  <a:lnTo>
                    <a:pt x="852" y="336"/>
                  </a:lnTo>
                  <a:cubicBezTo>
                    <a:pt x="851" y="336"/>
                    <a:pt x="853" y="340"/>
                    <a:pt x="857" y="348"/>
                  </a:cubicBezTo>
                  <a:cubicBezTo>
                    <a:pt x="864" y="367"/>
                    <a:pt x="864" y="367"/>
                    <a:pt x="864" y="367"/>
                  </a:cubicBezTo>
                  <a:cubicBezTo>
                    <a:pt x="859" y="360"/>
                    <a:pt x="856" y="356"/>
                    <a:pt x="855" y="356"/>
                  </a:cubicBezTo>
                  <a:lnTo>
                    <a:pt x="855" y="356"/>
                  </a:lnTo>
                  <a:cubicBezTo>
                    <a:pt x="853" y="356"/>
                    <a:pt x="854" y="361"/>
                    <a:pt x="857" y="370"/>
                  </a:cubicBezTo>
                  <a:cubicBezTo>
                    <a:pt x="854" y="370"/>
                    <a:pt x="854" y="370"/>
                    <a:pt x="845" y="355"/>
                  </a:cubicBezTo>
                  <a:lnTo>
                    <a:pt x="842" y="355"/>
                  </a:lnTo>
                  <a:cubicBezTo>
                    <a:pt x="849" y="372"/>
                    <a:pt x="848" y="379"/>
                    <a:pt x="844" y="379"/>
                  </a:cubicBezTo>
                  <a:cubicBezTo>
                    <a:pt x="839" y="379"/>
                    <a:pt x="831" y="371"/>
                    <a:pt x="826" y="361"/>
                  </a:cubicBezTo>
                  <a:lnTo>
                    <a:pt x="826" y="361"/>
                  </a:lnTo>
                  <a:cubicBezTo>
                    <a:pt x="826" y="361"/>
                    <a:pt x="823" y="364"/>
                    <a:pt x="832" y="383"/>
                  </a:cubicBezTo>
                  <a:cubicBezTo>
                    <a:pt x="840" y="402"/>
                    <a:pt x="844" y="411"/>
                    <a:pt x="843" y="411"/>
                  </a:cubicBezTo>
                  <a:lnTo>
                    <a:pt x="843" y="411"/>
                  </a:lnTo>
                  <a:cubicBezTo>
                    <a:pt x="842" y="411"/>
                    <a:pt x="837" y="402"/>
                    <a:pt x="826" y="383"/>
                  </a:cubicBezTo>
                  <a:cubicBezTo>
                    <a:pt x="817" y="366"/>
                    <a:pt x="812" y="357"/>
                    <a:pt x="812" y="357"/>
                  </a:cubicBezTo>
                  <a:lnTo>
                    <a:pt x="812" y="357"/>
                  </a:lnTo>
                  <a:cubicBezTo>
                    <a:pt x="812" y="357"/>
                    <a:pt x="816" y="367"/>
                    <a:pt x="826" y="386"/>
                  </a:cubicBezTo>
                  <a:cubicBezTo>
                    <a:pt x="829" y="394"/>
                    <a:pt x="828" y="400"/>
                    <a:pt x="826" y="400"/>
                  </a:cubicBezTo>
                  <a:cubicBezTo>
                    <a:pt x="823" y="400"/>
                    <a:pt x="816" y="391"/>
                    <a:pt x="807" y="370"/>
                  </a:cubicBezTo>
                  <a:lnTo>
                    <a:pt x="785" y="333"/>
                  </a:lnTo>
                  <a:lnTo>
                    <a:pt x="785" y="333"/>
                  </a:lnTo>
                  <a:cubicBezTo>
                    <a:pt x="795" y="352"/>
                    <a:pt x="791" y="355"/>
                    <a:pt x="791" y="355"/>
                  </a:cubicBezTo>
                  <a:cubicBezTo>
                    <a:pt x="801" y="373"/>
                    <a:pt x="801" y="373"/>
                    <a:pt x="795" y="377"/>
                  </a:cubicBezTo>
                  <a:cubicBezTo>
                    <a:pt x="791" y="377"/>
                    <a:pt x="791" y="399"/>
                    <a:pt x="788" y="402"/>
                  </a:cubicBezTo>
                  <a:cubicBezTo>
                    <a:pt x="788" y="402"/>
                    <a:pt x="787" y="402"/>
                    <a:pt x="785" y="402"/>
                  </a:cubicBezTo>
                  <a:cubicBezTo>
                    <a:pt x="782" y="402"/>
                    <a:pt x="777" y="400"/>
                    <a:pt x="770" y="386"/>
                  </a:cubicBezTo>
                  <a:cubicBezTo>
                    <a:pt x="766" y="389"/>
                    <a:pt x="763" y="389"/>
                    <a:pt x="770" y="408"/>
                  </a:cubicBezTo>
                  <a:cubicBezTo>
                    <a:pt x="775" y="418"/>
                    <a:pt x="776" y="424"/>
                    <a:pt x="774" y="424"/>
                  </a:cubicBezTo>
                  <a:cubicBezTo>
                    <a:pt x="773" y="424"/>
                    <a:pt x="769" y="420"/>
                    <a:pt x="763" y="411"/>
                  </a:cubicBezTo>
                  <a:lnTo>
                    <a:pt x="763" y="411"/>
                  </a:lnTo>
                  <a:cubicBezTo>
                    <a:pt x="770" y="433"/>
                    <a:pt x="766" y="433"/>
                    <a:pt x="766" y="433"/>
                  </a:cubicBezTo>
                  <a:cubicBezTo>
                    <a:pt x="760" y="420"/>
                    <a:pt x="752" y="407"/>
                    <a:pt x="751" y="407"/>
                  </a:cubicBezTo>
                  <a:lnTo>
                    <a:pt x="751" y="407"/>
                  </a:lnTo>
                  <a:cubicBezTo>
                    <a:pt x="750" y="407"/>
                    <a:pt x="751" y="410"/>
                    <a:pt x="754" y="417"/>
                  </a:cubicBezTo>
                  <a:cubicBezTo>
                    <a:pt x="763" y="433"/>
                    <a:pt x="760" y="436"/>
                    <a:pt x="757" y="436"/>
                  </a:cubicBezTo>
                  <a:cubicBezTo>
                    <a:pt x="754" y="433"/>
                    <a:pt x="750" y="432"/>
                    <a:pt x="744" y="432"/>
                  </a:cubicBezTo>
                  <a:cubicBezTo>
                    <a:pt x="722" y="432"/>
                    <a:pt x="684" y="452"/>
                    <a:pt x="691" y="464"/>
                  </a:cubicBezTo>
                  <a:lnTo>
                    <a:pt x="685" y="467"/>
                  </a:lnTo>
                  <a:lnTo>
                    <a:pt x="682" y="471"/>
                  </a:lnTo>
                  <a:cubicBezTo>
                    <a:pt x="673" y="456"/>
                    <a:pt x="668" y="450"/>
                    <a:pt x="665" y="450"/>
                  </a:cubicBezTo>
                  <a:cubicBezTo>
                    <a:pt x="661" y="450"/>
                    <a:pt x="662" y="464"/>
                    <a:pt x="666" y="477"/>
                  </a:cubicBezTo>
                  <a:cubicBezTo>
                    <a:pt x="672" y="496"/>
                    <a:pt x="672" y="499"/>
                    <a:pt x="669" y="499"/>
                  </a:cubicBezTo>
                  <a:cubicBezTo>
                    <a:pt x="659" y="478"/>
                    <a:pt x="652" y="470"/>
                    <a:pt x="650" y="470"/>
                  </a:cubicBezTo>
                  <a:lnTo>
                    <a:pt x="650" y="470"/>
                  </a:lnTo>
                  <a:cubicBezTo>
                    <a:pt x="647" y="470"/>
                    <a:pt x="648" y="475"/>
                    <a:pt x="650" y="483"/>
                  </a:cubicBezTo>
                  <a:cubicBezTo>
                    <a:pt x="660" y="502"/>
                    <a:pt x="664" y="512"/>
                    <a:pt x="663" y="512"/>
                  </a:cubicBezTo>
                  <a:cubicBezTo>
                    <a:pt x="662" y="512"/>
                    <a:pt x="657" y="503"/>
                    <a:pt x="647" y="486"/>
                  </a:cubicBezTo>
                  <a:cubicBezTo>
                    <a:pt x="638" y="470"/>
                    <a:pt x="632" y="460"/>
                    <a:pt x="630" y="460"/>
                  </a:cubicBezTo>
                  <a:lnTo>
                    <a:pt x="630" y="460"/>
                  </a:lnTo>
                  <a:cubicBezTo>
                    <a:pt x="628" y="460"/>
                    <a:pt x="633" y="475"/>
                    <a:pt x="647" y="508"/>
                  </a:cubicBezTo>
                  <a:cubicBezTo>
                    <a:pt x="652" y="518"/>
                    <a:pt x="654" y="522"/>
                    <a:pt x="654" y="522"/>
                  </a:cubicBezTo>
                  <a:cubicBezTo>
                    <a:pt x="654" y="522"/>
                    <a:pt x="650" y="518"/>
                    <a:pt x="644" y="508"/>
                  </a:cubicBezTo>
                  <a:cubicBezTo>
                    <a:pt x="632" y="488"/>
                    <a:pt x="626" y="480"/>
                    <a:pt x="626" y="480"/>
                  </a:cubicBezTo>
                  <a:lnTo>
                    <a:pt x="626" y="480"/>
                  </a:lnTo>
                  <a:cubicBezTo>
                    <a:pt x="625" y="480"/>
                    <a:pt x="628" y="485"/>
                    <a:pt x="632" y="493"/>
                  </a:cubicBezTo>
                  <a:cubicBezTo>
                    <a:pt x="640" y="512"/>
                    <a:pt x="644" y="521"/>
                    <a:pt x="643" y="521"/>
                  </a:cubicBezTo>
                  <a:cubicBezTo>
                    <a:pt x="642" y="521"/>
                    <a:pt x="636" y="513"/>
                    <a:pt x="625" y="496"/>
                  </a:cubicBezTo>
                  <a:cubicBezTo>
                    <a:pt x="614" y="477"/>
                    <a:pt x="609" y="467"/>
                    <a:pt x="608" y="467"/>
                  </a:cubicBezTo>
                  <a:lnTo>
                    <a:pt x="608" y="467"/>
                  </a:lnTo>
                  <a:cubicBezTo>
                    <a:pt x="607" y="467"/>
                    <a:pt x="611" y="477"/>
                    <a:pt x="619" y="496"/>
                  </a:cubicBezTo>
                  <a:cubicBezTo>
                    <a:pt x="629" y="516"/>
                    <a:pt x="631" y="526"/>
                    <a:pt x="628" y="526"/>
                  </a:cubicBezTo>
                  <a:cubicBezTo>
                    <a:pt x="625" y="526"/>
                    <a:pt x="618" y="518"/>
                    <a:pt x="610" y="502"/>
                  </a:cubicBezTo>
                  <a:cubicBezTo>
                    <a:pt x="608" y="502"/>
                    <a:pt x="601" y="495"/>
                    <a:pt x="600" y="495"/>
                  </a:cubicBezTo>
                  <a:lnTo>
                    <a:pt x="600" y="495"/>
                  </a:lnTo>
                  <a:cubicBezTo>
                    <a:pt x="600" y="495"/>
                    <a:pt x="600" y="497"/>
                    <a:pt x="603" y="502"/>
                  </a:cubicBezTo>
                  <a:lnTo>
                    <a:pt x="594" y="486"/>
                  </a:lnTo>
                  <a:lnTo>
                    <a:pt x="588" y="486"/>
                  </a:lnTo>
                  <a:lnTo>
                    <a:pt x="597" y="505"/>
                  </a:lnTo>
                  <a:cubicBezTo>
                    <a:pt x="597" y="505"/>
                    <a:pt x="597" y="506"/>
                    <a:pt x="597" y="506"/>
                  </a:cubicBezTo>
                  <a:cubicBezTo>
                    <a:pt x="594" y="506"/>
                    <a:pt x="581" y="497"/>
                    <a:pt x="570" y="497"/>
                  </a:cubicBezTo>
                  <a:cubicBezTo>
                    <a:pt x="567" y="497"/>
                    <a:pt x="565" y="498"/>
                    <a:pt x="563" y="499"/>
                  </a:cubicBezTo>
                  <a:cubicBezTo>
                    <a:pt x="541" y="508"/>
                    <a:pt x="538" y="508"/>
                    <a:pt x="550" y="527"/>
                  </a:cubicBezTo>
                  <a:cubicBezTo>
                    <a:pt x="561" y="546"/>
                    <a:pt x="565" y="556"/>
                    <a:pt x="564" y="556"/>
                  </a:cubicBezTo>
                  <a:cubicBezTo>
                    <a:pt x="562" y="556"/>
                    <a:pt x="556" y="547"/>
                    <a:pt x="547" y="530"/>
                  </a:cubicBezTo>
                  <a:cubicBezTo>
                    <a:pt x="544" y="530"/>
                    <a:pt x="533" y="514"/>
                    <a:pt x="527" y="514"/>
                  </a:cubicBezTo>
                  <a:cubicBezTo>
                    <a:pt x="526" y="514"/>
                    <a:pt x="526" y="514"/>
                    <a:pt x="525" y="514"/>
                  </a:cubicBezTo>
                  <a:cubicBezTo>
                    <a:pt x="524" y="515"/>
                    <a:pt x="523" y="516"/>
                    <a:pt x="522" y="516"/>
                  </a:cubicBezTo>
                  <a:cubicBezTo>
                    <a:pt x="520" y="516"/>
                    <a:pt x="516" y="512"/>
                    <a:pt x="509" y="499"/>
                  </a:cubicBezTo>
                  <a:lnTo>
                    <a:pt x="506" y="499"/>
                  </a:lnTo>
                  <a:cubicBezTo>
                    <a:pt x="516" y="525"/>
                    <a:pt x="516" y="536"/>
                    <a:pt x="510" y="536"/>
                  </a:cubicBezTo>
                  <a:cubicBezTo>
                    <a:pt x="507" y="536"/>
                    <a:pt x="502" y="533"/>
                    <a:pt x="497" y="527"/>
                  </a:cubicBezTo>
                  <a:cubicBezTo>
                    <a:pt x="494" y="530"/>
                    <a:pt x="491" y="530"/>
                    <a:pt x="497" y="549"/>
                  </a:cubicBezTo>
                  <a:cubicBezTo>
                    <a:pt x="500" y="560"/>
                    <a:pt x="502" y="566"/>
                    <a:pt x="501" y="566"/>
                  </a:cubicBezTo>
                  <a:cubicBezTo>
                    <a:pt x="500" y="566"/>
                    <a:pt x="497" y="561"/>
                    <a:pt x="491" y="552"/>
                  </a:cubicBezTo>
                  <a:cubicBezTo>
                    <a:pt x="486" y="542"/>
                    <a:pt x="477" y="534"/>
                    <a:pt x="474" y="534"/>
                  </a:cubicBezTo>
                  <a:cubicBezTo>
                    <a:pt x="470" y="534"/>
                    <a:pt x="471" y="541"/>
                    <a:pt x="481" y="558"/>
                  </a:cubicBezTo>
                  <a:lnTo>
                    <a:pt x="469" y="540"/>
                  </a:lnTo>
                  <a:cubicBezTo>
                    <a:pt x="465" y="534"/>
                    <a:pt x="464" y="532"/>
                    <a:pt x="463" y="532"/>
                  </a:cubicBezTo>
                  <a:lnTo>
                    <a:pt x="463" y="532"/>
                  </a:lnTo>
                  <a:cubicBezTo>
                    <a:pt x="461" y="532"/>
                    <a:pt x="468" y="548"/>
                    <a:pt x="475" y="562"/>
                  </a:cubicBezTo>
                  <a:cubicBezTo>
                    <a:pt x="484" y="577"/>
                    <a:pt x="488" y="586"/>
                    <a:pt x="486" y="586"/>
                  </a:cubicBezTo>
                  <a:cubicBezTo>
                    <a:pt x="485" y="586"/>
                    <a:pt x="476" y="573"/>
                    <a:pt x="459" y="543"/>
                  </a:cubicBezTo>
                  <a:cubicBezTo>
                    <a:pt x="449" y="522"/>
                    <a:pt x="444" y="513"/>
                    <a:pt x="444" y="513"/>
                  </a:cubicBezTo>
                  <a:lnTo>
                    <a:pt x="444" y="513"/>
                  </a:lnTo>
                  <a:cubicBezTo>
                    <a:pt x="443" y="513"/>
                    <a:pt x="446" y="519"/>
                    <a:pt x="450" y="527"/>
                  </a:cubicBezTo>
                  <a:cubicBezTo>
                    <a:pt x="454" y="540"/>
                    <a:pt x="460" y="554"/>
                    <a:pt x="459" y="554"/>
                  </a:cubicBezTo>
                  <a:cubicBezTo>
                    <a:pt x="458" y="554"/>
                    <a:pt x="457" y="551"/>
                    <a:pt x="453" y="546"/>
                  </a:cubicBezTo>
                  <a:lnTo>
                    <a:pt x="453" y="546"/>
                  </a:lnTo>
                  <a:cubicBezTo>
                    <a:pt x="450" y="546"/>
                    <a:pt x="450" y="549"/>
                    <a:pt x="469" y="583"/>
                  </a:cubicBezTo>
                  <a:cubicBezTo>
                    <a:pt x="478" y="602"/>
                    <a:pt x="475" y="605"/>
                    <a:pt x="475" y="605"/>
                  </a:cubicBezTo>
                  <a:cubicBezTo>
                    <a:pt x="469" y="593"/>
                    <a:pt x="462" y="580"/>
                    <a:pt x="456" y="568"/>
                  </a:cubicBezTo>
                  <a:lnTo>
                    <a:pt x="453" y="568"/>
                  </a:lnTo>
                  <a:cubicBezTo>
                    <a:pt x="444" y="558"/>
                    <a:pt x="434" y="549"/>
                    <a:pt x="428" y="533"/>
                  </a:cubicBezTo>
                  <a:cubicBezTo>
                    <a:pt x="423" y="527"/>
                    <a:pt x="420" y="523"/>
                    <a:pt x="419" y="523"/>
                  </a:cubicBezTo>
                  <a:lnTo>
                    <a:pt x="419" y="523"/>
                  </a:lnTo>
                  <a:cubicBezTo>
                    <a:pt x="418" y="523"/>
                    <a:pt x="423" y="532"/>
                    <a:pt x="434" y="555"/>
                  </a:cubicBezTo>
                  <a:cubicBezTo>
                    <a:pt x="456" y="590"/>
                    <a:pt x="456" y="590"/>
                    <a:pt x="450" y="593"/>
                  </a:cubicBezTo>
                  <a:cubicBezTo>
                    <a:pt x="450" y="593"/>
                    <a:pt x="447" y="593"/>
                    <a:pt x="437" y="574"/>
                  </a:cubicBezTo>
                  <a:cubicBezTo>
                    <a:pt x="428" y="558"/>
                    <a:pt x="428" y="558"/>
                    <a:pt x="425" y="558"/>
                  </a:cubicBezTo>
                  <a:cubicBezTo>
                    <a:pt x="431" y="593"/>
                    <a:pt x="444" y="627"/>
                    <a:pt x="459" y="656"/>
                  </a:cubicBezTo>
                  <a:cubicBezTo>
                    <a:pt x="469" y="675"/>
                    <a:pt x="474" y="684"/>
                    <a:pt x="473" y="684"/>
                  </a:cubicBezTo>
                  <a:cubicBezTo>
                    <a:pt x="473" y="684"/>
                    <a:pt x="468" y="676"/>
                    <a:pt x="459" y="659"/>
                  </a:cubicBezTo>
                  <a:cubicBezTo>
                    <a:pt x="450" y="640"/>
                    <a:pt x="447" y="640"/>
                    <a:pt x="444" y="640"/>
                  </a:cubicBezTo>
                  <a:cubicBezTo>
                    <a:pt x="434" y="621"/>
                    <a:pt x="437" y="621"/>
                    <a:pt x="437" y="621"/>
                  </a:cubicBezTo>
                  <a:lnTo>
                    <a:pt x="428" y="602"/>
                  </a:lnTo>
                  <a:cubicBezTo>
                    <a:pt x="417" y="584"/>
                    <a:pt x="412" y="576"/>
                    <a:pt x="411" y="576"/>
                  </a:cubicBezTo>
                  <a:lnTo>
                    <a:pt x="411" y="576"/>
                  </a:lnTo>
                  <a:cubicBezTo>
                    <a:pt x="410" y="576"/>
                    <a:pt x="414" y="586"/>
                    <a:pt x="422" y="605"/>
                  </a:cubicBezTo>
                  <a:cubicBezTo>
                    <a:pt x="426" y="615"/>
                    <a:pt x="429" y="619"/>
                    <a:pt x="428" y="619"/>
                  </a:cubicBezTo>
                  <a:cubicBezTo>
                    <a:pt x="428" y="619"/>
                    <a:pt x="425" y="615"/>
                    <a:pt x="419" y="605"/>
                  </a:cubicBezTo>
                  <a:cubicBezTo>
                    <a:pt x="410" y="594"/>
                    <a:pt x="402" y="582"/>
                    <a:pt x="402" y="582"/>
                  </a:cubicBezTo>
                  <a:lnTo>
                    <a:pt x="402" y="582"/>
                  </a:lnTo>
                  <a:cubicBezTo>
                    <a:pt x="402" y="582"/>
                    <a:pt x="403" y="584"/>
                    <a:pt x="406" y="590"/>
                  </a:cubicBezTo>
                  <a:cubicBezTo>
                    <a:pt x="406" y="590"/>
                    <a:pt x="403" y="590"/>
                    <a:pt x="390" y="574"/>
                  </a:cubicBezTo>
                  <a:lnTo>
                    <a:pt x="390" y="574"/>
                  </a:lnTo>
                  <a:cubicBezTo>
                    <a:pt x="387" y="574"/>
                    <a:pt x="384" y="577"/>
                    <a:pt x="393" y="593"/>
                  </a:cubicBezTo>
                  <a:cubicBezTo>
                    <a:pt x="403" y="612"/>
                    <a:pt x="403" y="615"/>
                    <a:pt x="400" y="615"/>
                  </a:cubicBezTo>
                  <a:cubicBezTo>
                    <a:pt x="400" y="615"/>
                    <a:pt x="397" y="615"/>
                    <a:pt x="406" y="634"/>
                  </a:cubicBezTo>
                  <a:cubicBezTo>
                    <a:pt x="415" y="652"/>
                    <a:pt x="425" y="671"/>
                    <a:pt x="422" y="674"/>
                  </a:cubicBezTo>
                  <a:cubicBezTo>
                    <a:pt x="423" y="682"/>
                    <a:pt x="424" y="687"/>
                    <a:pt x="423" y="687"/>
                  </a:cubicBezTo>
                  <a:cubicBezTo>
                    <a:pt x="422" y="687"/>
                    <a:pt x="418" y="680"/>
                    <a:pt x="410" y="665"/>
                  </a:cubicBezTo>
                  <a:lnTo>
                    <a:pt x="410" y="665"/>
                  </a:lnTo>
                  <a:cubicBezTo>
                    <a:pt x="413" y="671"/>
                    <a:pt x="415" y="674"/>
                    <a:pt x="415" y="674"/>
                  </a:cubicBezTo>
                  <a:cubicBezTo>
                    <a:pt x="419" y="674"/>
                    <a:pt x="406" y="656"/>
                    <a:pt x="406" y="656"/>
                  </a:cubicBezTo>
                  <a:cubicBezTo>
                    <a:pt x="406" y="656"/>
                    <a:pt x="397" y="637"/>
                    <a:pt x="397" y="637"/>
                  </a:cubicBezTo>
                  <a:lnTo>
                    <a:pt x="393" y="637"/>
                  </a:lnTo>
                  <a:cubicBezTo>
                    <a:pt x="396" y="642"/>
                    <a:pt x="400" y="648"/>
                    <a:pt x="403" y="654"/>
                  </a:cubicBezTo>
                  <a:lnTo>
                    <a:pt x="403" y="654"/>
                  </a:lnTo>
                  <a:cubicBezTo>
                    <a:pt x="393" y="640"/>
                    <a:pt x="393" y="640"/>
                    <a:pt x="390" y="640"/>
                  </a:cubicBezTo>
                  <a:cubicBezTo>
                    <a:pt x="390" y="640"/>
                    <a:pt x="390" y="640"/>
                    <a:pt x="390" y="640"/>
                  </a:cubicBezTo>
                  <a:cubicBezTo>
                    <a:pt x="390" y="640"/>
                    <a:pt x="387" y="638"/>
                    <a:pt x="378" y="624"/>
                  </a:cubicBezTo>
                  <a:cubicBezTo>
                    <a:pt x="374" y="619"/>
                    <a:pt x="372" y="616"/>
                    <a:pt x="372" y="616"/>
                  </a:cubicBezTo>
                  <a:lnTo>
                    <a:pt x="372" y="616"/>
                  </a:lnTo>
                  <a:cubicBezTo>
                    <a:pt x="371" y="616"/>
                    <a:pt x="377" y="630"/>
                    <a:pt x="384" y="643"/>
                  </a:cubicBezTo>
                  <a:lnTo>
                    <a:pt x="406" y="681"/>
                  </a:lnTo>
                  <a:cubicBezTo>
                    <a:pt x="393" y="662"/>
                    <a:pt x="381" y="646"/>
                    <a:pt x="372" y="627"/>
                  </a:cubicBezTo>
                  <a:lnTo>
                    <a:pt x="372" y="627"/>
                  </a:lnTo>
                  <a:cubicBezTo>
                    <a:pt x="378" y="641"/>
                    <a:pt x="384" y="655"/>
                    <a:pt x="381" y="655"/>
                  </a:cubicBezTo>
                  <a:cubicBezTo>
                    <a:pt x="380" y="655"/>
                    <a:pt x="378" y="653"/>
                    <a:pt x="375" y="649"/>
                  </a:cubicBezTo>
                  <a:cubicBezTo>
                    <a:pt x="374" y="649"/>
                    <a:pt x="373" y="649"/>
                    <a:pt x="372" y="649"/>
                  </a:cubicBezTo>
                  <a:cubicBezTo>
                    <a:pt x="368" y="649"/>
                    <a:pt x="363" y="648"/>
                    <a:pt x="356" y="634"/>
                  </a:cubicBezTo>
                  <a:cubicBezTo>
                    <a:pt x="353" y="627"/>
                    <a:pt x="351" y="625"/>
                    <a:pt x="351" y="625"/>
                  </a:cubicBezTo>
                  <a:lnTo>
                    <a:pt x="351" y="625"/>
                  </a:lnTo>
                  <a:cubicBezTo>
                    <a:pt x="350" y="625"/>
                    <a:pt x="353" y="634"/>
                    <a:pt x="353" y="634"/>
                  </a:cubicBezTo>
                  <a:cubicBezTo>
                    <a:pt x="358" y="645"/>
                    <a:pt x="359" y="651"/>
                    <a:pt x="357" y="651"/>
                  </a:cubicBezTo>
                  <a:cubicBezTo>
                    <a:pt x="355" y="651"/>
                    <a:pt x="351" y="647"/>
                    <a:pt x="343" y="640"/>
                  </a:cubicBezTo>
                  <a:cubicBezTo>
                    <a:pt x="330" y="623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24" y="624"/>
                    <a:pt x="334" y="643"/>
                  </a:cubicBezTo>
                  <a:cubicBezTo>
                    <a:pt x="331" y="639"/>
                    <a:pt x="329" y="637"/>
                    <a:pt x="328" y="637"/>
                  </a:cubicBezTo>
                  <a:lnTo>
                    <a:pt x="328" y="637"/>
                  </a:lnTo>
                  <a:cubicBezTo>
                    <a:pt x="325" y="637"/>
                    <a:pt x="329" y="651"/>
                    <a:pt x="334" y="665"/>
                  </a:cubicBezTo>
                  <a:cubicBezTo>
                    <a:pt x="343" y="684"/>
                    <a:pt x="362" y="721"/>
                    <a:pt x="372" y="740"/>
                  </a:cubicBezTo>
                  <a:cubicBezTo>
                    <a:pt x="383" y="762"/>
                    <a:pt x="387" y="771"/>
                    <a:pt x="386" y="771"/>
                  </a:cubicBezTo>
                  <a:cubicBezTo>
                    <a:pt x="386" y="771"/>
                    <a:pt x="383" y="767"/>
                    <a:pt x="378" y="759"/>
                  </a:cubicBezTo>
                  <a:cubicBezTo>
                    <a:pt x="368" y="750"/>
                    <a:pt x="359" y="737"/>
                    <a:pt x="356" y="724"/>
                  </a:cubicBezTo>
                  <a:cubicBezTo>
                    <a:pt x="343" y="706"/>
                    <a:pt x="346" y="706"/>
                    <a:pt x="346" y="706"/>
                  </a:cubicBezTo>
                  <a:lnTo>
                    <a:pt x="350" y="706"/>
                  </a:lnTo>
                  <a:cubicBezTo>
                    <a:pt x="340" y="687"/>
                    <a:pt x="328" y="668"/>
                    <a:pt x="325" y="668"/>
                  </a:cubicBezTo>
                  <a:cubicBezTo>
                    <a:pt x="319" y="661"/>
                    <a:pt x="315" y="657"/>
                    <a:pt x="315" y="657"/>
                  </a:cubicBezTo>
                  <a:lnTo>
                    <a:pt x="315" y="657"/>
                  </a:lnTo>
                  <a:cubicBezTo>
                    <a:pt x="314" y="657"/>
                    <a:pt x="316" y="661"/>
                    <a:pt x="321" y="671"/>
                  </a:cubicBezTo>
                  <a:cubicBezTo>
                    <a:pt x="312" y="657"/>
                    <a:pt x="308" y="655"/>
                    <a:pt x="305" y="655"/>
                  </a:cubicBezTo>
                  <a:cubicBezTo>
                    <a:pt x="304" y="655"/>
                    <a:pt x="303" y="656"/>
                    <a:pt x="303" y="656"/>
                  </a:cubicBezTo>
                  <a:cubicBezTo>
                    <a:pt x="301" y="657"/>
                    <a:pt x="300" y="658"/>
                    <a:pt x="298" y="658"/>
                  </a:cubicBezTo>
                  <a:cubicBezTo>
                    <a:pt x="294" y="658"/>
                    <a:pt x="288" y="655"/>
                    <a:pt x="281" y="643"/>
                  </a:cubicBezTo>
                  <a:lnTo>
                    <a:pt x="281" y="643"/>
                  </a:lnTo>
                  <a:cubicBezTo>
                    <a:pt x="278" y="646"/>
                    <a:pt x="274" y="646"/>
                    <a:pt x="284" y="665"/>
                  </a:cubicBezTo>
                  <a:cubicBezTo>
                    <a:pt x="297" y="687"/>
                    <a:pt x="301" y="696"/>
                    <a:pt x="300" y="696"/>
                  </a:cubicBezTo>
                  <a:cubicBezTo>
                    <a:pt x="300" y="696"/>
                    <a:pt x="297" y="692"/>
                    <a:pt x="293" y="684"/>
                  </a:cubicBezTo>
                  <a:cubicBezTo>
                    <a:pt x="281" y="663"/>
                    <a:pt x="266" y="652"/>
                    <a:pt x="257" y="652"/>
                  </a:cubicBezTo>
                  <a:cubicBezTo>
                    <a:pt x="250" y="652"/>
                    <a:pt x="247" y="660"/>
                    <a:pt x="256" y="677"/>
                  </a:cubicBezTo>
                  <a:lnTo>
                    <a:pt x="252" y="677"/>
                  </a:lnTo>
                  <a:cubicBezTo>
                    <a:pt x="246" y="671"/>
                    <a:pt x="241" y="669"/>
                    <a:pt x="238" y="669"/>
                  </a:cubicBezTo>
                  <a:cubicBezTo>
                    <a:pt x="232" y="669"/>
                    <a:pt x="230" y="675"/>
                    <a:pt x="234" y="687"/>
                  </a:cubicBezTo>
                  <a:lnTo>
                    <a:pt x="227" y="690"/>
                  </a:lnTo>
                  <a:cubicBezTo>
                    <a:pt x="222" y="681"/>
                    <a:pt x="218" y="677"/>
                    <a:pt x="216" y="677"/>
                  </a:cubicBezTo>
                  <a:lnTo>
                    <a:pt x="216" y="677"/>
                  </a:lnTo>
                  <a:cubicBezTo>
                    <a:pt x="215" y="677"/>
                    <a:pt x="216" y="683"/>
                    <a:pt x="221" y="693"/>
                  </a:cubicBezTo>
                  <a:cubicBezTo>
                    <a:pt x="226" y="706"/>
                    <a:pt x="233" y="720"/>
                    <a:pt x="233" y="720"/>
                  </a:cubicBezTo>
                  <a:cubicBezTo>
                    <a:pt x="233" y="720"/>
                    <a:pt x="231" y="717"/>
                    <a:pt x="227" y="712"/>
                  </a:cubicBezTo>
                  <a:cubicBezTo>
                    <a:pt x="221" y="699"/>
                    <a:pt x="217" y="695"/>
                    <a:pt x="213" y="695"/>
                  </a:cubicBezTo>
                  <a:cubicBezTo>
                    <a:pt x="212" y="695"/>
                    <a:pt x="210" y="695"/>
                    <a:pt x="209" y="696"/>
                  </a:cubicBezTo>
                  <a:cubicBezTo>
                    <a:pt x="199" y="703"/>
                    <a:pt x="199" y="703"/>
                    <a:pt x="212" y="718"/>
                  </a:cubicBezTo>
                  <a:cubicBezTo>
                    <a:pt x="213" y="725"/>
                    <a:pt x="212" y="728"/>
                    <a:pt x="211" y="728"/>
                  </a:cubicBezTo>
                  <a:cubicBezTo>
                    <a:pt x="208" y="728"/>
                    <a:pt x="201" y="715"/>
                    <a:pt x="193" y="703"/>
                  </a:cubicBezTo>
                  <a:cubicBezTo>
                    <a:pt x="186" y="686"/>
                    <a:pt x="182" y="678"/>
                    <a:pt x="181" y="678"/>
                  </a:cubicBezTo>
                  <a:lnTo>
                    <a:pt x="181" y="678"/>
                  </a:lnTo>
                  <a:cubicBezTo>
                    <a:pt x="180" y="678"/>
                    <a:pt x="185" y="692"/>
                    <a:pt x="199" y="724"/>
                  </a:cubicBezTo>
                  <a:lnTo>
                    <a:pt x="180" y="687"/>
                  </a:lnTo>
                  <a:cubicBezTo>
                    <a:pt x="177" y="687"/>
                    <a:pt x="177" y="687"/>
                    <a:pt x="184" y="709"/>
                  </a:cubicBezTo>
                  <a:cubicBezTo>
                    <a:pt x="184" y="709"/>
                    <a:pt x="184" y="709"/>
                    <a:pt x="190" y="728"/>
                  </a:cubicBezTo>
                  <a:cubicBezTo>
                    <a:pt x="199" y="746"/>
                    <a:pt x="209" y="765"/>
                    <a:pt x="221" y="784"/>
                  </a:cubicBezTo>
                  <a:cubicBezTo>
                    <a:pt x="231" y="800"/>
                    <a:pt x="231" y="803"/>
                    <a:pt x="227" y="803"/>
                  </a:cubicBezTo>
                  <a:cubicBezTo>
                    <a:pt x="215" y="787"/>
                    <a:pt x="205" y="768"/>
                    <a:pt x="196" y="746"/>
                  </a:cubicBezTo>
                  <a:cubicBezTo>
                    <a:pt x="193" y="734"/>
                    <a:pt x="187" y="721"/>
                    <a:pt x="180" y="709"/>
                  </a:cubicBezTo>
                  <a:cubicBezTo>
                    <a:pt x="178" y="706"/>
                    <a:pt x="177" y="705"/>
                    <a:pt x="176" y="705"/>
                  </a:cubicBezTo>
                  <a:lnTo>
                    <a:pt x="176" y="705"/>
                  </a:lnTo>
                  <a:cubicBezTo>
                    <a:pt x="172" y="705"/>
                    <a:pt x="183" y="740"/>
                    <a:pt x="196" y="771"/>
                  </a:cubicBezTo>
                  <a:lnTo>
                    <a:pt x="196" y="771"/>
                  </a:lnTo>
                  <a:cubicBezTo>
                    <a:pt x="194" y="767"/>
                    <a:pt x="191" y="761"/>
                    <a:pt x="187" y="753"/>
                  </a:cubicBezTo>
                  <a:cubicBezTo>
                    <a:pt x="180" y="739"/>
                    <a:pt x="176" y="735"/>
                    <a:pt x="174" y="735"/>
                  </a:cubicBezTo>
                  <a:cubicBezTo>
                    <a:pt x="173" y="735"/>
                    <a:pt x="172" y="736"/>
                    <a:pt x="171" y="737"/>
                  </a:cubicBezTo>
                  <a:cubicBezTo>
                    <a:pt x="165" y="737"/>
                    <a:pt x="165" y="740"/>
                    <a:pt x="174" y="759"/>
                  </a:cubicBezTo>
                  <a:cubicBezTo>
                    <a:pt x="180" y="768"/>
                    <a:pt x="187" y="781"/>
                    <a:pt x="193" y="797"/>
                  </a:cubicBezTo>
                  <a:cubicBezTo>
                    <a:pt x="199" y="806"/>
                    <a:pt x="209" y="818"/>
                    <a:pt x="212" y="831"/>
                  </a:cubicBezTo>
                  <a:cubicBezTo>
                    <a:pt x="212" y="831"/>
                    <a:pt x="199" y="815"/>
                    <a:pt x="187" y="797"/>
                  </a:cubicBezTo>
                  <a:cubicBezTo>
                    <a:pt x="167" y="765"/>
                    <a:pt x="154" y="749"/>
                    <a:pt x="145" y="749"/>
                  </a:cubicBezTo>
                  <a:cubicBezTo>
                    <a:pt x="144" y="749"/>
                    <a:pt x="144" y="749"/>
                    <a:pt x="143" y="750"/>
                  </a:cubicBezTo>
                  <a:cubicBezTo>
                    <a:pt x="142" y="750"/>
                    <a:pt x="141" y="750"/>
                    <a:pt x="140" y="750"/>
                  </a:cubicBezTo>
                  <a:cubicBezTo>
                    <a:pt x="136" y="750"/>
                    <a:pt x="131" y="748"/>
                    <a:pt x="124" y="734"/>
                  </a:cubicBezTo>
                  <a:lnTo>
                    <a:pt x="124" y="734"/>
                  </a:lnTo>
                  <a:cubicBezTo>
                    <a:pt x="118" y="737"/>
                    <a:pt x="118" y="737"/>
                    <a:pt x="127" y="756"/>
                  </a:cubicBezTo>
                  <a:lnTo>
                    <a:pt x="124" y="756"/>
                  </a:lnTo>
                  <a:cubicBezTo>
                    <a:pt x="118" y="748"/>
                    <a:pt x="114" y="744"/>
                    <a:pt x="113" y="744"/>
                  </a:cubicBezTo>
                  <a:lnTo>
                    <a:pt x="113" y="744"/>
                  </a:lnTo>
                  <a:cubicBezTo>
                    <a:pt x="111" y="744"/>
                    <a:pt x="113" y="749"/>
                    <a:pt x="118" y="759"/>
                  </a:cubicBezTo>
                  <a:cubicBezTo>
                    <a:pt x="120" y="766"/>
                    <a:pt x="120" y="768"/>
                    <a:pt x="119" y="768"/>
                  </a:cubicBezTo>
                  <a:cubicBezTo>
                    <a:pt x="118" y="768"/>
                    <a:pt x="113" y="762"/>
                    <a:pt x="111" y="762"/>
                  </a:cubicBezTo>
                  <a:cubicBezTo>
                    <a:pt x="102" y="747"/>
                    <a:pt x="96" y="738"/>
                    <a:pt x="96" y="738"/>
                  </a:cubicBezTo>
                  <a:lnTo>
                    <a:pt x="96" y="738"/>
                  </a:lnTo>
                  <a:cubicBezTo>
                    <a:pt x="96" y="738"/>
                    <a:pt x="103" y="751"/>
                    <a:pt x="121" y="781"/>
                  </a:cubicBezTo>
                  <a:cubicBezTo>
                    <a:pt x="122" y="784"/>
                    <a:pt x="123" y="788"/>
                    <a:pt x="125" y="791"/>
                  </a:cubicBezTo>
                  <a:lnTo>
                    <a:pt x="125" y="791"/>
                  </a:lnTo>
                  <a:cubicBezTo>
                    <a:pt x="114" y="775"/>
                    <a:pt x="105" y="763"/>
                    <a:pt x="103" y="763"/>
                  </a:cubicBezTo>
                  <a:lnTo>
                    <a:pt x="103" y="763"/>
                  </a:lnTo>
                  <a:cubicBezTo>
                    <a:pt x="102" y="763"/>
                    <a:pt x="104" y="769"/>
                    <a:pt x="111" y="784"/>
                  </a:cubicBezTo>
                  <a:cubicBezTo>
                    <a:pt x="108" y="784"/>
                    <a:pt x="108" y="784"/>
                    <a:pt x="99" y="768"/>
                  </a:cubicBezTo>
                  <a:cubicBezTo>
                    <a:pt x="95" y="761"/>
                    <a:pt x="92" y="756"/>
                    <a:pt x="92" y="756"/>
                  </a:cubicBezTo>
                  <a:lnTo>
                    <a:pt x="92" y="756"/>
                  </a:lnTo>
                  <a:cubicBezTo>
                    <a:pt x="91" y="756"/>
                    <a:pt x="94" y="765"/>
                    <a:pt x="105" y="787"/>
                  </a:cubicBezTo>
                  <a:cubicBezTo>
                    <a:pt x="113" y="807"/>
                    <a:pt x="117" y="817"/>
                    <a:pt x="116" y="817"/>
                  </a:cubicBezTo>
                  <a:cubicBezTo>
                    <a:pt x="115" y="817"/>
                    <a:pt x="109" y="808"/>
                    <a:pt x="99" y="790"/>
                  </a:cubicBezTo>
                  <a:cubicBezTo>
                    <a:pt x="85" y="771"/>
                    <a:pt x="77" y="764"/>
                    <a:pt x="74" y="764"/>
                  </a:cubicBezTo>
                  <a:cubicBezTo>
                    <a:pt x="72" y="764"/>
                    <a:pt x="73" y="769"/>
                    <a:pt x="77" y="778"/>
                  </a:cubicBezTo>
                  <a:cubicBezTo>
                    <a:pt x="88" y="801"/>
                    <a:pt x="92" y="810"/>
                    <a:pt x="90" y="810"/>
                  </a:cubicBezTo>
                  <a:cubicBezTo>
                    <a:pt x="88" y="810"/>
                    <a:pt x="85" y="806"/>
                    <a:pt x="80" y="800"/>
                  </a:cubicBezTo>
                  <a:cubicBezTo>
                    <a:pt x="74" y="790"/>
                    <a:pt x="71" y="786"/>
                    <a:pt x="70" y="786"/>
                  </a:cubicBezTo>
                  <a:lnTo>
                    <a:pt x="70" y="786"/>
                  </a:lnTo>
                  <a:cubicBezTo>
                    <a:pt x="69" y="786"/>
                    <a:pt x="71" y="790"/>
                    <a:pt x="74" y="800"/>
                  </a:cubicBezTo>
                  <a:cubicBezTo>
                    <a:pt x="67" y="789"/>
                    <a:pt x="59" y="776"/>
                    <a:pt x="58" y="776"/>
                  </a:cubicBezTo>
                  <a:lnTo>
                    <a:pt x="58" y="776"/>
                  </a:lnTo>
                  <a:cubicBezTo>
                    <a:pt x="58" y="776"/>
                    <a:pt x="58" y="778"/>
                    <a:pt x="61" y="784"/>
                  </a:cubicBezTo>
                  <a:cubicBezTo>
                    <a:pt x="61" y="784"/>
                    <a:pt x="58" y="784"/>
                    <a:pt x="71" y="803"/>
                  </a:cubicBezTo>
                  <a:lnTo>
                    <a:pt x="86" y="840"/>
                  </a:lnTo>
                  <a:cubicBezTo>
                    <a:pt x="96" y="853"/>
                    <a:pt x="102" y="865"/>
                    <a:pt x="108" y="878"/>
                  </a:cubicBezTo>
                  <a:cubicBezTo>
                    <a:pt x="111" y="883"/>
                    <a:pt x="111" y="886"/>
                    <a:pt x="110" y="886"/>
                  </a:cubicBezTo>
                  <a:cubicBezTo>
                    <a:pt x="107" y="886"/>
                    <a:pt x="90" y="867"/>
                    <a:pt x="68" y="828"/>
                  </a:cubicBezTo>
                  <a:lnTo>
                    <a:pt x="42" y="790"/>
                  </a:lnTo>
                  <a:lnTo>
                    <a:pt x="64" y="828"/>
                  </a:lnTo>
                  <a:cubicBezTo>
                    <a:pt x="64" y="829"/>
                    <a:pt x="63" y="829"/>
                    <a:pt x="62" y="829"/>
                  </a:cubicBezTo>
                  <a:cubicBezTo>
                    <a:pt x="59" y="829"/>
                    <a:pt x="55" y="826"/>
                    <a:pt x="49" y="812"/>
                  </a:cubicBezTo>
                  <a:cubicBezTo>
                    <a:pt x="39" y="793"/>
                    <a:pt x="39" y="793"/>
                    <a:pt x="36" y="793"/>
                  </a:cubicBezTo>
                  <a:cubicBezTo>
                    <a:pt x="36" y="793"/>
                    <a:pt x="36" y="797"/>
                    <a:pt x="46" y="812"/>
                  </a:cubicBezTo>
                  <a:cubicBezTo>
                    <a:pt x="57" y="835"/>
                    <a:pt x="62" y="844"/>
                    <a:pt x="60" y="844"/>
                  </a:cubicBezTo>
                  <a:cubicBezTo>
                    <a:pt x="60" y="844"/>
                    <a:pt x="57" y="840"/>
                    <a:pt x="52" y="834"/>
                  </a:cubicBezTo>
                  <a:cubicBezTo>
                    <a:pt x="42" y="815"/>
                    <a:pt x="37" y="806"/>
                    <a:pt x="36" y="806"/>
                  </a:cubicBezTo>
                  <a:lnTo>
                    <a:pt x="36" y="806"/>
                  </a:lnTo>
                  <a:cubicBezTo>
                    <a:pt x="35" y="806"/>
                    <a:pt x="39" y="815"/>
                    <a:pt x="49" y="834"/>
                  </a:cubicBezTo>
                  <a:cubicBezTo>
                    <a:pt x="58" y="853"/>
                    <a:pt x="63" y="863"/>
                    <a:pt x="62" y="863"/>
                  </a:cubicBezTo>
                  <a:cubicBezTo>
                    <a:pt x="62" y="863"/>
                    <a:pt x="56" y="854"/>
                    <a:pt x="46" y="837"/>
                  </a:cubicBezTo>
                  <a:cubicBezTo>
                    <a:pt x="39" y="822"/>
                    <a:pt x="33" y="812"/>
                    <a:pt x="24" y="800"/>
                  </a:cubicBezTo>
                  <a:lnTo>
                    <a:pt x="24" y="800"/>
                  </a:lnTo>
                  <a:lnTo>
                    <a:pt x="33" y="818"/>
                  </a:lnTo>
                  <a:cubicBezTo>
                    <a:pt x="45" y="841"/>
                    <a:pt x="48" y="850"/>
                    <a:pt x="47" y="850"/>
                  </a:cubicBezTo>
                  <a:cubicBezTo>
                    <a:pt x="46" y="850"/>
                    <a:pt x="43" y="847"/>
                    <a:pt x="39" y="840"/>
                  </a:cubicBezTo>
                  <a:cubicBezTo>
                    <a:pt x="35" y="831"/>
                    <a:pt x="32" y="826"/>
                    <a:pt x="30" y="826"/>
                  </a:cubicBezTo>
                  <a:lnTo>
                    <a:pt x="30" y="826"/>
                  </a:lnTo>
                  <a:cubicBezTo>
                    <a:pt x="29" y="826"/>
                    <a:pt x="30" y="831"/>
                    <a:pt x="33" y="840"/>
                  </a:cubicBezTo>
                  <a:cubicBezTo>
                    <a:pt x="32" y="841"/>
                    <a:pt x="31" y="842"/>
                    <a:pt x="30" y="842"/>
                  </a:cubicBezTo>
                  <a:cubicBezTo>
                    <a:pt x="28" y="842"/>
                    <a:pt x="24" y="838"/>
                    <a:pt x="17" y="825"/>
                  </a:cubicBezTo>
                  <a:cubicBezTo>
                    <a:pt x="8" y="808"/>
                    <a:pt x="4" y="799"/>
                    <a:pt x="3" y="799"/>
                  </a:cubicBezTo>
                  <a:lnTo>
                    <a:pt x="3" y="799"/>
                  </a:lnTo>
                  <a:cubicBezTo>
                    <a:pt x="2" y="799"/>
                    <a:pt x="6" y="809"/>
                    <a:pt x="14" y="828"/>
                  </a:cubicBezTo>
                  <a:cubicBezTo>
                    <a:pt x="19" y="837"/>
                    <a:pt x="21" y="842"/>
                    <a:pt x="21" y="842"/>
                  </a:cubicBezTo>
                  <a:cubicBezTo>
                    <a:pt x="21" y="842"/>
                    <a:pt x="17" y="837"/>
                    <a:pt x="11" y="828"/>
                  </a:cubicBezTo>
                  <a:cubicBezTo>
                    <a:pt x="5" y="820"/>
                    <a:pt x="2" y="816"/>
                    <a:pt x="1" y="816"/>
                  </a:cubicBezTo>
                  <a:lnTo>
                    <a:pt x="1" y="816"/>
                  </a:lnTo>
                  <a:cubicBezTo>
                    <a:pt x="0" y="816"/>
                    <a:pt x="2" y="821"/>
                    <a:pt x="5" y="831"/>
                  </a:cubicBezTo>
                  <a:cubicBezTo>
                    <a:pt x="14" y="850"/>
                    <a:pt x="24" y="869"/>
                    <a:pt x="36" y="884"/>
                  </a:cubicBezTo>
                  <a:cubicBezTo>
                    <a:pt x="39" y="884"/>
                    <a:pt x="39" y="884"/>
                    <a:pt x="49" y="903"/>
                  </a:cubicBezTo>
                  <a:lnTo>
                    <a:pt x="46" y="903"/>
                  </a:lnTo>
                  <a:cubicBezTo>
                    <a:pt x="42" y="906"/>
                    <a:pt x="42" y="906"/>
                    <a:pt x="49" y="925"/>
                  </a:cubicBezTo>
                  <a:cubicBezTo>
                    <a:pt x="51" y="942"/>
                    <a:pt x="63" y="969"/>
                    <a:pt x="65" y="969"/>
                  </a:cubicBezTo>
                  <a:cubicBezTo>
                    <a:pt x="66" y="969"/>
                    <a:pt x="66" y="967"/>
                    <a:pt x="64" y="963"/>
                  </a:cubicBezTo>
                  <a:lnTo>
                    <a:pt x="64" y="963"/>
                  </a:lnTo>
                  <a:lnTo>
                    <a:pt x="77" y="981"/>
                  </a:lnTo>
                  <a:cubicBezTo>
                    <a:pt x="91" y="1009"/>
                    <a:pt x="99" y="1022"/>
                    <a:pt x="101" y="1022"/>
                  </a:cubicBezTo>
                  <a:cubicBezTo>
                    <a:pt x="102" y="1022"/>
                    <a:pt x="96" y="1007"/>
                    <a:pt x="80" y="978"/>
                  </a:cubicBezTo>
                  <a:cubicBezTo>
                    <a:pt x="64" y="949"/>
                    <a:pt x="57" y="936"/>
                    <a:pt x="58" y="936"/>
                  </a:cubicBezTo>
                  <a:lnTo>
                    <a:pt x="58" y="936"/>
                  </a:lnTo>
                  <a:cubicBezTo>
                    <a:pt x="59" y="936"/>
                    <a:pt x="64" y="944"/>
                    <a:pt x="74" y="959"/>
                  </a:cubicBezTo>
                  <a:cubicBezTo>
                    <a:pt x="88" y="989"/>
                    <a:pt x="94" y="995"/>
                    <a:pt x="95" y="995"/>
                  </a:cubicBezTo>
                  <a:cubicBezTo>
                    <a:pt x="96" y="995"/>
                    <a:pt x="96" y="995"/>
                    <a:pt x="96" y="994"/>
                  </a:cubicBezTo>
                  <a:cubicBezTo>
                    <a:pt x="99" y="994"/>
                    <a:pt x="99" y="994"/>
                    <a:pt x="108" y="1013"/>
                  </a:cubicBezTo>
                  <a:cubicBezTo>
                    <a:pt x="115" y="1025"/>
                    <a:pt x="121" y="1038"/>
                    <a:pt x="130" y="1047"/>
                  </a:cubicBezTo>
                  <a:cubicBezTo>
                    <a:pt x="133" y="1047"/>
                    <a:pt x="133" y="1047"/>
                    <a:pt x="124" y="1028"/>
                  </a:cubicBezTo>
                  <a:cubicBezTo>
                    <a:pt x="119" y="1022"/>
                    <a:pt x="116" y="1017"/>
                    <a:pt x="117" y="1017"/>
                  </a:cubicBezTo>
                  <a:lnTo>
                    <a:pt x="117" y="1017"/>
                  </a:lnTo>
                  <a:cubicBezTo>
                    <a:pt x="117" y="1017"/>
                    <a:pt x="124" y="1026"/>
                    <a:pt x="137" y="1047"/>
                  </a:cubicBezTo>
                  <a:cubicBezTo>
                    <a:pt x="141" y="1053"/>
                    <a:pt x="144" y="1057"/>
                    <a:pt x="145" y="1057"/>
                  </a:cubicBezTo>
                  <a:cubicBezTo>
                    <a:pt x="146" y="1057"/>
                    <a:pt x="142" y="1048"/>
                    <a:pt x="130" y="1025"/>
                  </a:cubicBezTo>
                  <a:cubicBezTo>
                    <a:pt x="121" y="1008"/>
                    <a:pt x="117" y="998"/>
                    <a:pt x="118" y="998"/>
                  </a:cubicBezTo>
                  <a:lnTo>
                    <a:pt x="118" y="998"/>
                  </a:lnTo>
                  <a:cubicBezTo>
                    <a:pt x="120" y="998"/>
                    <a:pt x="126" y="1007"/>
                    <a:pt x="137" y="1025"/>
                  </a:cubicBezTo>
                  <a:lnTo>
                    <a:pt x="140" y="1022"/>
                  </a:lnTo>
                  <a:cubicBezTo>
                    <a:pt x="133" y="1010"/>
                    <a:pt x="130" y="997"/>
                    <a:pt x="121" y="985"/>
                  </a:cubicBezTo>
                  <a:cubicBezTo>
                    <a:pt x="110" y="963"/>
                    <a:pt x="105" y="953"/>
                    <a:pt x="106" y="953"/>
                  </a:cubicBezTo>
                  <a:lnTo>
                    <a:pt x="106" y="953"/>
                  </a:lnTo>
                  <a:cubicBezTo>
                    <a:pt x="106" y="953"/>
                    <a:pt x="109" y="958"/>
                    <a:pt x="115" y="966"/>
                  </a:cubicBezTo>
                  <a:cubicBezTo>
                    <a:pt x="124" y="981"/>
                    <a:pt x="137" y="1000"/>
                    <a:pt x="137" y="1000"/>
                  </a:cubicBezTo>
                  <a:cubicBezTo>
                    <a:pt x="146" y="1019"/>
                    <a:pt x="146" y="1019"/>
                    <a:pt x="149" y="1019"/>
                  </a:cubicBezTo>
                  <a:cubicBezTo>
                    <a:pt x="149" y="1016"/>
                    <a:pt x="155" y="1016"/>
                    <a:pt x="146" y="997"/>
                  </a:cubicBezTo>
                  <a:lnTo>
                    <a:pt x="146" y="997"/>
                  </a:lnTo>
                  <a:lnTo>
                    <a:pt x="155" y="1016"/>
                  </a:lnTo>
                  <a:cubicBezTo>
                    <a:pt x="155" y="1016"/>
                    <a:pt x="156" y="1016"/>
                    <a:pt x="156" y="1016"/>
                  </a:cubicBezTo>
                  <a:cubicBezTo>
                    <a:pt x="157" y="1016"/>
                    <a:pt x="162" y="1017"/>
                    <a:pt x="171" y="1032"/>
                  </a:cubicBezTo>
                  <a:cubicBezTo>
                    <a:pt x="173" y="1034"/>
                    <a:pt x="174" y="1035"/>
                    <a:pt x="175" y="1035"/>
                  </a:cubicBezTo>
                  <a:cubicBezTo>
                    <a:pt x="179" y="1035"/>
                    <a:pt x="167" y="1004"/>
                    <a:pt x="146" y="975"/>
                  </a:cubicBezTo>
                  <a:lnTo>
                    <a:pt x="149" y="972"/>
                  </a:lnTo>
                  <a:cubicBezTo>
                    <a:pt x="149" y="972"/>
                    <a:pt x="140" y="953"/>
                    <a:pt x="140" y="953"/>
                  </a:cubicBezTo>
                  <a:cubicBezTo>
                    <a:pt x="130" y="934"/>
                    <a:pt x="133" y="934"/>
                    <a:pt x="133" y="934"/>
                  </a:cubicBezTo>
                  <a:lnTo>
                    <a:pt x="133" y="934"/>
                  </a:lnTo>
                  <a:cubicBezTo>
                    <a:pt x="133" y="934"/>
                    <a:pt x="143" y="953"/>
                    <a:pt x="152" y="972"/>
                  </a:cubicBezTo>
                  <a:cubicBezTo>
                    <a:pt x="168" y="1003"/>
                    <a:pt x="181" y="1022"/>
                    <a:pt x="182" y="1022"/>
                  </a:cubicBezTo>
                  <a:cubicBezTo>
                    <a:pt x="184" y="1022"/>
                    <a:pt x="180" y="1012"/>
                    <a:pt x="168" y="988"/>
                  </a:cubicBezTo>
                  <a:lnTo>
                    <a:pt x="168" y="988"/>
                  </a:lnTo>
                  <a:cubicBezTo>
                    <a:pt x="170" y="993"/>
                    <a:pt x="174" y="1000"/>
                    <a:pt x="177" y="1007"/>
                  </a:cubicBezTo>
                  <a:cubicBezTo>
                    <a:pt x="182" y="1015"/>
                    <a:pt x="185" y="1019"/>
                    <a:pt x="186" y="1019"/>
                  </a:cubicBezTo>
                  <a:cubicBezTo>
                    <a:pt x="188" y="1019"/>
                    <a:pt x="187" y="1014"/>
                    <a:pt x="184" y="1003"/>
                  </a:cubicBezTo>
                  <a:cubicBezTo>
                    <a:pt x="177" y="985"/>
                    <a:pt x="168" y="966"/>
                    <a:pt x="158" y="947"/>
                  </a:cubicBezTo>
                  <a:cubicBezTo>
                    <a:pt x="146" y="928"/>
                    <a:pt x="149" y="928"/>
                    <a:pt x="149" y="928"/>
                  </a:cubicBezTo>
                  <a:cubicBezTo>
                    <a:pt x="150" y="927"/>
                    <a:pt x="151" y="927"/>
                    <a:pt x="151" y="927"/>
                  </a:cubicBezTo>
                  <a:cubicBezTo>
                    <a:pt x="153" y="927"/>
                    <a:pt x="155" y="930"/>
                    <a:pt x="162" y="944"/>
                  </a:cubicBezTo>
                  <a:cubicBezTo>
                    <a:pt x="171" y="963"/>
                    <a:pt x="176" y="972"/>
                    <a:pt x="178" y="972"/>
                  </a:cubicBezTo>
                  <a:cubicBezTo>
                    <a:pt x="179" y="972"/>
                    <a:pt x="176" y="963"/>
                    <a:pt x="168" y="944"/>
                  </a:cubicBezTo>
                  <a:lnTo>
                    <a:pt x="168" y="944"/>
                  </a:lnTo>
                  <a:lnTo>
                    <a:pt x="177" y="959"/>
                  </a:lnTo>
                  <a:cubicBezTo>
                    <a:pt x="184" y="972"/>
                    <a:pt x="191" y="985"/>
                    <a:pt x="195" y="985"/>
                  </a:cubicBezTo>
                  <a:cubicBezTo>
                    <a:pt x="196" y="985"/>
                    <a:pt x="197" y="982"/>
                    <a:pt x="196" y="975"/>
                  </a:cubicBezTo>
                  <a:cubicBezTo>
                    <a:pt x="200" y="974"/>
                    <a:pt x="203" y="973"/>
                    <a:pt x="206" y="973"/>
                  </a:cubicBezTo>
                  <a:cubicBezTo>
                    <a:pt x="211" y="973"/>
                    <a:pt x="215" y="976"/>
                    <a:pt x="221" y="988"/>
                  </a:cubicBezTo>
                  <a:cubicBezTo>
                    <a:pt x="223" y="991"/>
                    <a:pt x="224" y="992"/>
                    <a:pt x="224" y="992"/>
                  </a:cubicBezTo>
                  <a:cubicBezTo>
                    <a:pt x="226" y="992"/>
                    <a:pt x="215" y="959"/>
                    <a:pt x="202" y="928"/>
                  </a:cubicBezTo>
                  <a:lnTo>
                    <a:pt x="202" y="928"/>
                  </a:lnTo>
                  <a:cubicBezTo>
                    <a:pt x="212" y="944"/>
                    <a:pt x="215" y="944"/>
                    <a:pt x="218" y="944"/>
                  </a:cubicBezTo>
                  <a:cubicBezTo>
                    <a:pt x="220" y="943"/>
                    <a:pt x="221" y="942"/>
                    <a:pt x="222" y="942"/>
                  </a:cubicBezTo>
                  <a:cubicBezTo>
                    <a:pt x="225" y="942"/>
                    <a:pt x="227" y="946"/>
                    <a:pt x="234" y="959"/>
                  </a:cubicBezTo>
                  <a:cubicBezTo>
                    <a:pt x="227" y="943"/>
                    <a:pt x="226" y="936"/>
                    <a:pt x="228" y="936"/>
                  </a:cubicBezTo>
                  <a:lnTo>
                    <a:pt x="228" y="936"/>
                  </a:lnTo>
                  <a:cubicBezTo>
                    <a:pt x="231" y="936"/>
                    <a:pt x="241" y="951"/>
                    <a:pt x="252" y="972"/>
                  </a:cubicBezTo>
                  <a:cubicBezTo>
                    <a:pt x="259" y="985"/>
                    <a:pt x="263" y="989"/>
                    <a:pt x="265" y="989"/>
                  </a:cubicBezTo>
                  <a:cubicBezTo>
                    <a:pt x="266" y="989"/>
                    <a:pt x="267" y="989"/>
                    <a:pt x="268" y="988"/>
                  </a:cubicBezTo>
                  <a:cubicBezTo>
                    <a:pt x="259" y="969"/>
                    <a:pt x="265" y="969"/>
                    <a:pt x="268" y="966"/>
                  </a:cubicBezTo>
                  <a:cubicBezTo>
                    <a:pt x="274" y="963"/>
                    <a:pt x="274" y="963"/>
                    <a:pt x="252" y="928"/>
                  </a:cubicBezTo>
                  <a:cubicBezTo>
                    <a:pt x="234" y="891"/>
                    <a:pt x="237" y="891"/>
                    <a:pt x="240" y="887"/>
                  </a:cubicBezTo>
                  <a:cubicBezTo>
                    <a:pt x="243" y="887"/>
                    <a:pt x="243" y="887"/>
                    <a:pt x="252" y="906"/>
                  </a:cubicBezTo>
                  <a:cubicBezTo>
                    <a:pt x="252" y="906"/>
                    <a:pt x="265" y="922"/>
                    <a:pt x="268" y="922"/>
                  </a:cubicBezTo>
                  <a:cubicBezTo>
                    <a:pt x="268" y="922"/>
                    <a:pt x="268" y="922"/>
                    <a:pt x="269" y="922"/>
                  </a:cubicBezTo>
                  <a:cubicBezTo>
                    <a:pt x="270" y="922"/>
                    <a:pt x="274" y="923"/>
                    <a:pt x="281" y="938"/>
                  </a:cubicBezTo>
                  <a:cubicBezTo>
                    <a:pt x="281" y="938"/>
                    <a:pt x="291" y="954"/>
                    <a:pt x="295" y="954"/>
                  </a:cubicBezTo>
                  <a:cubicBezTo>
                    <a:pt x="296" y="954"/>
                    <a:pt x="296" y="953"/>
                    <a:pt x="296" y="953"/>
                  </a:cubicBezTo>
                  <a:cubicBezTo>
                    <a:pt x="297" y="953"/>
                    <a:pt x="298" y="953"/>
                    <a:pt x="299" y="953"/>
                  </a:cubicBezTo>
                  <a:cubicBezTo>
                    <a:pt x="301" y="953"/>
                    <a:pt x="305" y="955"/>
                    <a:pt x="312" y="969"/>
                  </a:cubicBezTo>
                  <a:cubicBezTo>
                    <a:pt x="315" y="969"/>
                    <a:pt x="315" y="969"/>
                    <a:pt x="306" y="950"/>
                  </a:cubicBezTo>
                  <a:cubicBezTo>
                    <a:pt x="299" y="936"/>
                    <a:pt x="292" y="922"/>
                    <a:pt x="296" y="922"/>
                  </a:cubicBezTo>
                  <a:cubicBezTo>
                    <a:pt x="298" y="922"/>
                    <a:pt x="301" y="924"/>
                    <a:pt x="306" y="928"/>
                  </a:cubicBezTo>
                  <a:cubicBezTo>
                    <a:pt x="309" y="925"/>
                    <a:pt x="315" y="925"/>
                    <a:pt x="306" y="906"/>
                  </a:cubicBezTo>
                  <a:cubicBezTo>
                    <a:pt x="306" y="905"/>
                    <a:pt x="306" y="905"/>
                    <a:pt x="306" y="905"/>
                  </a:cubicBezTo>
                  <a:cubicBezTo>
                    <a:pt x="307" y="905"/>
                    <a:pt x="308" y="909"/>
                    <a:pt x="315" y="922"/>
                  </a:cubicBezTo>
                  <a:cubicBezTo>
                    <a:pt x="326" y="940"/>
                    <a:pt x="332" y="950"/>
                    <a:pt x="334" y="950"/>
                  </a:cubicBezTo>
                  <a:cubicBezTo>
                    <a:pt x="336" y="950"/>
                    <a:pt x="333" y="940"/>
                    <a:pt x="325" y="919"/>
                  </a:cubicBezTo>
                  <a:cubicBezTo>
                    <a:pt x="320" y="909"/>
                    <a:pt x="317" y="905"/>
                    <a:pt x="318" y="905"/>
                  </a:cubicBezTo>
                  <a:lnTo>
                    <a:pt x="318" y="905"/>
                  </a:lnTo>
                  <a:cubicBezTo>
                    <a:pt x="318" y="905"/>
                    <a:pt x="321" y="909"/>
                    <a:pt x="328" y="919"/>
                  </a:cubicBezTo>
                  <a:cubicBezTo>
                    <a:pt x="328" y="919"/>
                    <a:pt x="331" y="916"/>
                    <a:pt x="321" y="897"/>
                  </a:cubicBezTo>
                  <a:cubicBezTo>
                    <a:pt x="318" y="887"/>
                    <a:pt x="317" y="883"/>
                    <a:pt x="317" y="883"/>
                  </a:cubicBezTo>
                  <a:lnTo>
                    <a:pt x="317" y="883"/>
                  </a:lnTo>
                  <a:cubicBezTo>
                    <a:pt x="318" y="883"/>
                    <a:pt x="321" y="887"/>
                    <a:pt x="328" y="897"/>
                  </a:cubicBezTo>
                  <a:cubicBezTo>
                    <a:pt x="337" y="912"/>
                    <a:pt x="340" y="912"/>
                    <a:pt x="340" y="912"/>
                  </a:cubicBezTo>
                  <a:cubicBezTo>
                    <a:pt x="336" y="899"/>
                    <a:pt x="343" y="891"/>
                    <a:pt x="352" y="891"/>
                  </a:cubicBezTo>
                  <a:cubicBezTo>
                    <a:pt x="358" y="891"/>
                    <a:pt x="364" y="894"/>
                    <a:pt x="368" y="900"/>
                  </a:cubicBezTo>
                  <a:cubicBezTo>
                    <a:pt x="359" y="881"/>
                    <a:pt x="359" y="881"/>
                    <a:pt x="362" y="881"/>
                  </a:cubicBezTo>
                  <a:cubicBezTo>
                    <a:pt x="370" y="894"/>
                    <a:pt x="374" y="899"/>
                    <a:pt x="375" y="899"/>
                  </a:cubicBezTo>
                  <a:cubicBezTo>
                    <a:pt x="376" y="899"/>
                    <a:pt x="371" y="890"/>
                    <a:pt x="363" y="874"/>
                  </a:cubicBezTo>
                  <a:lnTo>
                    <a:pt x="363" y="874"/>
                  </a:lnTo>
                  <a:cubicBezTo>
                    <a:pt x="364" y="875"/>
                    <a:pt x="365" y="877"/>
                    <a:pt x="365" y="878"/>
                  </a:cubicBezTo>
                  <a:cubicBezTo>
                    <a:pt x="376" y="897"/>
                    <a:pt x="382" y="906"/>
                    <a:pt x="383" y="906"/>
                  </a:cubicBezTo>
                  <a:lnTo>
                    <a:pt x="383" y="906"/>
                  </a:lnTo>
                  <a:cubicBezTo>
                    <a:pt x="383" y="906"/>
                    <a:pt x="379" y="897"/>
                    <a:pt x="372" y="878"/>
                  </a:cubicBezTo>
                  <a:cubicBezTo>
                    <a:pt x="362" y="857"/>
                    <a:pt x="358" y="847"/>
                    <a:pt x="359" y="847"/>
                  </a:cubicBezTo>
                  <a:lnTo>
                    <a:pt x="359" y="847"/>
                  </a:lnTo>
                  <a:cubicBezTo>
                    <a:pt x="361" y="847"/>
                    <a:pt x="367" y="856"/>
                    <a:pt x="378" y="875"/>
                  </a:cubicBezTo>
                  <a:cubicBezTo>
                    <a:pt x="387" y="893"/>
                    <a:pt x="392" y="903"/>
                    <a:pt x="392" y="903"/>
                  </a:cubicBezTo>
                  <a:cubicBezTo>
                    <a:pt x="392" y="903"/>
                    <a:pt x="387" y="893"/>
                    <a:pt x="378" y="872"/>
                  </a:cubicBezTo>
                  <a:cubicBezTo>
                    <a:pt x="358" y="829"/>
                    <a:pt x="349" y="805"/>
                    <a:pt x="351" y="805"/>
                  </a:cubicBezTo>
                  <a:lnTo>
                    <a:pt x="351" y="805"/>
                  </a:lnTo>
                  <a:cubicBezTo>
                    <a:pt x="353" y="805"/>
                    <a:pt x="362" y="819"/>
                    <a:pt x="378" y="850"/>
                  </a:cubicBezTo>
                  <a:cubicBezTo>
                    <a:pt x="387" y="869"/>
                    <a:pt x="397" y="887"/>
                    <a:pt x="412" y="903"/>
                  </a:cubicBezTo>
                  <a:cubicBezTo>
                    <a:pt x="406" y="891"/>
                    <a:pt x="400" y="878"/>
                    <a:pt x="393" y="865"/>
                  </a:cubicBezTo>
                  <a:cubicBezTo>
                    <a:pt x="383" y="848"/>
                    <a:pt x="378" y="840"/>
                    <a:pt x="379" y="840"/>
                  </a:cubicBezTo>
                  <a:lnTo>
                    <a:pt x="379" y="840"/>
                  </a:lnTo>
                  <a:cubicBezTo>
                    <a:pt x="379" y="840"/>
                    <a:pt x="386" y="848"/>
                    <a:pt x="397" y="865"/>
                  </a:cubicBezTo>
                  <a:cubicBezTo>
                    <a:pt x="415" y="894"/>
                    <a:pt x="425" y="906"/>
                    <a:pt x="429" y="906"/>
                  </a:cubicBezTo>
                  <a:cubicBezTo>
                    <a:pt x="432" y="906"/>
                    <a:pt x="429" y="896"/>
                    <a:pt x="422" y="878"/>
                  </a:cubicBezTo>
                  <a:cubicBezTo>
                    <a:pt x="415" y="857"/>
                    <a:pt x="414" y="846"/>
                    <a:pt x="416" y="846"/>
                  </a:cubicBezTo>
                  <a:lnTo>
                    <a:pt x="416" y="846"/>
                  </a:lnTo>
                  <a:cubicBezTo>
                    <a:pt x="418" y="846"/>
                    <a:pt x="424" y="855"/>
                    <a:pt x="431" y="875"/>
                  </a:cubicBezTo>
                  <a:cubicBezTo>
                    <a:pt x="440" y="896"/>
                    <a:pt x="444" y="905"/>
                    <a:pt x="444" y="905"/>
                  </a:cubicBezTo>
                  <a:cubicBezTo>
                    <a:pt x="445" y="905"/>
                    <a:pt x="443" y="900"/>
                    <a:pt x="440" y="891"/>
                  </a:cubicBezTo>
                  <a:cubicBezTo>
                    <a:pt x="444" y="891"/>
                    <a:pt x="447" y="887"/>
                    <a:pt x="450" y="887"/>
                  </a:cubicBezTo>
                  <a:cubicBezTo>
                    <a:pt x="447" y="875"/>
                    <a:pt x="440" y="862"/>
                    <a:pt x="434" y="850"/>
                  </a:cubicBezTo>
                  <a:lnTo>
                    <a:pt x="434" y="850"/>
                  </a:lnTo>
                  <a:cubicBezTo>
                    <a:pt x="445" y="870"/>
                    <a:pt x="456" y="885"/>
                    <a:pt x="459" y="885"/>
                  </a:cubicBezTo>
                  <a:cubicBezTo>
                    <a:pt x="461" y="885"/>
                    <a:pt x="459" y="879"/>
                    <a:pt x="453" y="862"/>
                  </a:cubicBezTo>
                  <a:lnTo>
                    <a:pt x="456" y="862"/>
                  </a:lnTo>
                  <a:cubicBezTo>
                    <a:pt x="459" y="862"/>
                    <a:pt x="459" y="862"/>
                    <a:pt x="450" y="840"/>
                  </a:cubicBezTo>
                  <a:cubicBezTo>
                    <a:pt x="448" y="835"/>
                    <a:pt x="448" y="833"/>
                    <a:pt x="448" y="833"/>
                  </a:cubicBezTo>
                  <a:lnTo>
                    <a:pt x="448" y="833"/>
                  </a:lnTo>
                  <a:cubicBezTo>
                    <a:pt x="449" y="833"/>
                    <a:pt x="457" y="846"/>
                    <a:pt x="466" y="859"/>
                  </a:cubicBezTo>
                  <a:cubicBezTo>
                    <a:pt x="474" y="870"/>
                    <a:pt x="482" y="883"/>
                    <a:pt x="482" y="883"/>
                  </a:cubicBezTo>
                  <a:cubicBezTo>
                    <a:pt x="482" y="883"/>
                    <a:pt x="481" y="880"/>
                    <a:pt x="478" y="875"/>
                  </a:cubicBezTo>
                  <a:cubicBezTo>
                    <a:pt x="469" y="856"/>
                    <a:pt x="462" y="837"/>
                    <a:pt x="456" y="815"/>
                  </a:cubicBezTo>
                  <a:cubicBezTo>
                    <a:pt x="453" y="810"/>
                    <a:pt x="453" y="808"/>
                    <a:pt x="453" y="808"/>
                  </a:cubicBezTo>
                  <a:lnTo>
                    <a:pt x="453" y="808"/>
                  </a:lnTo>
                  <a:cubicBezTo>
                    <a:pt x="454" y="808"/>
                    <a:pt x="462" y="821"/>
                    <a:pt x="469" y="834"/>
                  </a:cubicBezTo>
                  <a:cubicBezTo>
                    <a:pt x="472" y="847"/>
                    <a:pt x="481" y="859"/>
                    <a:pt x="491" y="869"/>
                  </a:cubicBezTo>
                  <a:cubicBezTo>
                    <a:pt x="494" y="869"/>
                    <a:pt x="497" y="869"/>
                    <a:pt x="487" y="850"/>
                  </a:cubicBezTo>
                  <a:cubicBezTo>
                    <a:pt x="482" y="839"/>
                    <a:pt x="483" y="832"/>
                    <a:pt x="487" y="832"/>
                  </a:cubicBezTo>
                  <a:cubicBezTo>
                    <a:pt x="490" y="832"/>
                    <a:pt x="495" y="836"/>
                    <a:pt x="500" y="844"/>
                  </a:cubicBezTo>
                  <a:lnTo>
                    <a:pt x="503" y="840"/>
                  </a:lnTo>
                  <a:cubicBezTo>
                    <a:pt x="506" y="840"/>
                    <a:pt x="497" y="822"/>
                    <a:pt x="500" y="822"/>
                  </a:cubicBezTo>
                  <a:cubicBezTo>
                    <a:pt x="500" y="822"/>
                    <a:pt x="500" y="818"/>
                    <a:pt x="494" y="800"/>
                  </a:cubicBezTo>
                  <a:lnTo>
                    <a:pt x="494" y="800"/>
                  </a:lnTo>
                  <a:cubicBezTo>
                    <a:pt x="494" y="800"/>
                    <a:pt x="497" y="800"/>
                    <a:pt x="506" y="818"/>
                  </a:cubicBezTo>
                  <a:cubicBezTo>
                    <a:pt x="498" y="799"/>
                    <a:pt x="494" y="790"/>
                    <a:pt x="495" y="790"/>
                  </a:cubicBezTo>
                  <a:lnTo>
                    <a:pt x="495" y="790"/>
                  </a:lnTo>
                  <a:cubicBezTo>
                    <a:pt x="496" y="790"/>
                    <a:pt x="500" y="798"/>
                    <a:pt x="509" y="815"/>
                  </a:cubicBezTo>
                  <a:cubicBezTo>
                    <a:pt x="520" y="834"/>
                    <a:pt x="526" y="844"/>
                    <a:pt x="526" y="844"/>
                  </a:cubicBezTo>
                  <a:cubicBezTo>
                    <a:pt x="527" y="844"/>
                    <a:pt x="522" y="834"/>
                    <a:pt x="513" y="815"/>
                  </a:cubicBezTo>
                  <a:cubicBezTo>
                    <a:pt x="509" y="806"/>
                    <a:pt x="508" y="801"/>
                    <a:pt x="508" y="801"/>
                  </a:cubicBezTo>
                  <a:lnTo>
                    <a:pt x="508" y="801"/>
                  </a:lnTo>
                  <a:cubicBezTo>
                    <a:pt x="509" y="801"/>
                    <a:pt x="511" y="805"/>
                    <a:pt x="516" y="812"/>
                  </a:cubicBezTo>
                  <a:cubicBezTo>
                    <a:pt x="520" y="822"/>
                    <a:pt x="524" y="826"/>
                    <a:pt x="524" y="826"/>
                  </a:cubicBezTo>
                  <a:cubicBezTo>
                    <a:pt x="525" y="826"/>
                    <a:pt x="524" y="822"/>
                    <a:pt x="519" y="812"/>
                  </a:cubicBezTo>
                  <a:cubicBezTo>
                    <a:pt x="507" y="788"/>
                    <a:pt x="501" y="771"/>
                    <a:pt x="504" y="771"/>
                  </a:cubicBezTo>
                  <a:lnTo>
                    <a:pt x="504" y="771"/>
                  </a:lnTo>
                  <a:cubicBezTo>
                    <a:pt x="505" y="771"/>
                    <a:pt x="509" y="777"/>
                    <a:pt x="516" y="790"/>
                  </a:cubicBezTo>
                  <a:cubicBezTo>
                    <a:pt x="516" y="790"/>
                    <a:pt x="519" y="790"/>
                    <a:pt x="509" y="771"/>
                  </a:cubicBezTo>
                  <a:cubicBezTo>
                    <a:pt x="501" y="752"/>
                    <a:pt x="498" y="743"/>
                    <a:pt x="498" y="743"/>
                  </a:cubicBezTo>
                  <a:lnTo>
                    <a:pt x="498" y="743"/>
                  </a:lnTo>
                  <a:cubicBezTo>
                    <a:pt x="499" y="743"/>
                    <a:pt x="503" y="751"/>
                    <a:pt x="513" y="768"/>
                  </a:cubicBezTo>
                  <a:cubicBezTo>
                    <a:pt x="524" y="787"/>
                    <a:pt x="529" y="797"/>
                    <a:pt x="530" y="797"/>
                  </a:cubicBezTo>
                  <a:lnTo>
                    <a:pt x="530" y="797"/>
                  </a:lnTo>
                  <a:cubicBezTo>
                    <a:pt x="531" y="797"/>
                    <a:pt x="527" y="787"/>
                    <a:pt x="519" y="768"/>
                  </a:cubicBezTo>
                  <a:cubicBezTo>
                    <a:pt x="519" y="768"/>
                    <a:pt x="514" y="759"/>
                    <a:pt x="516" y="759"/>
                  </a:cubicBezTo>
                  <a:lnTo>
                    <a:pt x="516" y="759"/>
                  </a:lnTo>
                  <a:cubicBezTo>
                    <a:pt x="516" y="759"/>
                    <a:pt x="518" y="761"/>
                    <a:pt x="522" y="765"/>
                  </a:cubicBezTo>
                  <a:cubicBezTo>
                    <a:pt x="529" y="775"/>
                    <a:pt x="538" y="783"/>
                    <a:pt x="542" y="783"/>
                  </a:cubicBezTo>
                  <a:cubicBezTo>
                    <a:pt x="545" y="783"/>
                    <a:pt x="545" y="777"/>
                    <a:pt x="534" y="759"/>
                  </a:cubicBezTo>
                  <a:lnTo>
                    <a:pt x="538" y="759"/>
                  </a:lnTo>
                  <a:cubicBezTo>
                    <a:pt x="545" y="766"/>
                    <a:pt x="549" y="770"/>
                    <a:pt x="550" y="770"/>
                  </a:cubicBezTo>
                  <a:cubicBezTo>
                    <a:pt x="552" y="770"/>
                    <a:pt x="550" y="766"/>
                    <a:pt x="547" y="756"/>
                  </a:cubicBezTo>
                  <a:lnTo>
                    <a:pt x="538" y="737"/>
                  </a:lnTo>
                  <a:lnTo>
                    <a:pt x="538" y="737"/>
                  </a:lnTo>
                  <a:cubicBezTo>
                    <a:pt x="544" y="750"/>
                    <a:pt x="553" y="762"/>
                    <a:pt x="563" y="771"/>
                  </a:cubicBezTo>
                  <a:cubicBezTo>
                    <a:pt x="563" y="771"/>
                    <a:pt x="563" y="771"/>
                    <a:pt x="553" y="753"/>
                  </a:cubicBezTo>
                  <a:cubicBezTo>
                    <a:pt x="541" y="734"/>
                    <a:pt x="544" y="734"/>
                    <a:pt x="547" y="734"/>
                  </a:cubicBezTo>
                  <a:cubicBezTo>
                    <a:pt x="556" y="743"/>
                    <a:pt x="563" y="756"/>
                    <a:pt x="569" y="768"/>
                  </a:cubicBezTo>
                  <a:lnTo>
                    <a:pt x="572" y="768"/>
                  </a:lnTo>
                  <a:cubicBezTo>
                    <a:pt x="559" y="745"/>
                    <a:pt x="555" y="735"/>
                    <a:pt x="556" y="735"/>
                  </a:cubicBezTo>
                  <a:lnTo>
                    <a:pt x="556" y="735"/>
                  </a:lnTo>
                  <a:cubicBezTo>
                    <a:pt x="556" y="735"/>
                    <a:pt x="559" y="739"/>
                    <a:pt x="563" y="746"/>
                  </a:cubicBezTo>
                  <a:cubicBezTo>
                    <a:pt x="572" y="760"/>
                    <a:pt x="576" y="764"/>
                    <a:pt x="577" y="764"/>
                  </a:cubicBezTo>
                  <a:cubicBezTo>
                    <a:pt x="578" y="764"/>
                    <a:pt x="578" y="763"/>
                    <a:pt x="578" y="762"/>
                  </a:cubicBezTo>
                  <a:cubicBezTo>
                    <a:pt x="575" y="757"/>
                    <a:pt x="575" y="755"/>
                    <a:pt x="575" y="755"/>
                  </a:cubicBezTo>
                  <a:lnTo>
                    <a:pt x="575" y="755"/>
                  </a:lnTo>
                  <a:cubicBezTo>
                    <a:pt x="576" y="755"/>
                    <a:pt x="580" y="762"/>
                    <a:pt x="578" y="762"/>
                  </a:cubicBezTo>
                  <a:lnTo>
                    <a:pt x="588" y="781"/>
                  </a:lnTo>
                  <a:cubicBezTo>
                    <a:pt x="591" y="786"/>
                    <a:pt x="593" y="789"/>
                    <a:pt x="594" y="789"/>
                  </a:cubicBezTo>
                  <a:cubicBezTo>
                    <a:pt x="595" y="789"/>
                    <a:pt x="588" y="775"/>
                    <a:pt x="582" y="762"/>
                  </a:cubicBezTo>
                  <a:lnTo>
                    <a:pt x="585" y="762"/>
                  </a:lnTo>
                  <a:cubicBezTo>
                    <a:pt x="588" y="759"/>
                    <a:pt x="588" y="759"/>
                    <a:pt x="578" y="743"/>
                  </a:cubicBezTo>
                  <a:cubicBezTo>
                    <a:pt x="569" y="731"/>
                    <a:pt x="563" y="718"/>
                    <a:pt x="560" y="703"/>
                  </a:cubicBezTo>
                  <a:lnTo>
                    <a:pt x="560" y="703"/>
                  </a:lnTo>
                  <a:cubicBezTo>
                    <a:pt x="566" y="718"/>
                    <a:pt x="572" y="728"/>
                    <a:pt x="582" y="740"/>
                  </a:cubicBezTo>
                  <a:cubicBezTo>
                    <a:pt x="582" y="740"/>
                    <a:pt x="591" y="759"/>
                    <a:pt x="591" y="759"/>
                  </a:cubicBezTo>
                  <a:cubicBezTo>
                    <a:pt x="598" y="774"/>
                    <a:pt x="602" y="779"/>
                    <a:pt x="604" y="779"/>
                  </a:cubicBezTo>
                  <a:cubicBezTo>
                    <a:pt x="607" y="779"/>
                    <a:pt x="604" y="767"/>
                    <a:pt x="600" y="756"/>
                  </a:cubicBezTo>
                  <a:cubicBezTo>
                    <a:pt x="592" y="735"/>
                    <a:pt x="588" y="725"/>
                    <a:pt x="589" y="725"/>
                  </a:cubicBezTo>
                  <a:lnTo>
                    <a:pt x="589" y="725"/>
                  </a:lnTo>
                  <a:cubicBezTo>
                    <a:pt x="590" y="725"/>
                    <a:pt x="596" y="734"/>
                    <a:pt x="607" y="753"/>
                  </a:cubicBezTo>
                  <a:cubicBezTo>
                    <a:pt x="612" y="763"/>
                    <a:pt x="614" y="767"/>
                    <a:pt x="615" y="767"/>
                  </a:cubicBezTo>
                  <a:cubicBezTo>
                    <a:pt x="616" y="767"/>
                    <a:pt x="602" y="734"/>
                    <a:pt x="582" y="693"/>
                  </a:cubicBezTo>
                  <a:lnTo>
                    <a:pt x="553" y="637"/>
                  </a:lnTo>
                  <a:lnTo>
                    <a:pt x="585" y="693"/>
                  </a:lnTo>
                  <a:cubicBezTo>
                    <a:pt x="608" y="735"/>
                    <a:pt x="618" y="753"/>
                    <a:pt x="619" y="753"/>
                  </a:cubicBezTo>
                  <a:cubicBezTo>
                    <a:pt x="620" y="753"/>
                    <a:pt x="616" y="743"/>
                    <a:pt x="610" y="728"/>
                  </a:cubicBezTo>
                  <a:cubicBezTo>
                    <a:pt x="606" y="716"/>
                    <a:pt x="605" y="711"/>
                    <a:pt x="606" y="711"/>
                  </a:cubicBezTo>
                  <a:lnTo>
                    <a:pt x="606" y="711"/>
                  </a:lnTo>
                  <a:cubicBezTo>
                    <a:pt x="607" y="711"/>
                    <a:pt x="610" y="715"/>
                    <a:pt x="616" y="724"/>
                  </a:cubicBezTo>
                  <a:cubicBezTo>
                    <a:pt x="623" y="738"/>
                    <a:pt x="625" y="742"/>
                    <a:pt x="627" y="742"/>
                  </a:cubicBezTo>
                  <a:cubicBezTo>
                    <a:pt x="629" y="742"/>
                    <a:pt x="630" y="741"/>
                    <a:pt x="632" y="740"/>
                  </a:cubicBezTo>
                  <a:cubicBezTo>
                    <a:pt x="638" y="737"/>
                    <a:pt x="641" y="737"/>
                    <a:pt x="629" y="718"/>
                  </a:cubicBezTo>
                  <a:lnTo>
                    <a:pt x="635" y="718"/>
                  </a:lnTo>
                  <a:cubicBezTo>
                    <a:pt x="643" y="731"/>
                    <a:pt x="647" y="736"/>
                    <a:pt x="648" y="736"/>
                  </a:cubicBezTo>
                  <a:cubicBezTo>
                    <a:pt x="650" y="736"/>
                    <a:pt x="642" y="720"/>
                    <a:pt x="629" y="696"/>
                  </a:cubicBezTo>
                  <a:lnTo>
                    <a:pt x="632" y="696"/>
                  </a:lnTo>
                  <a:lnTo>
                    <a:pt x="641" y="715"/>
                  </a:lnTo>
                  <a:cubicBezTo>
                    <a:pt x="646" y="726"/>
                    <a:pt x="650" y="729"/>
                    <a:pt x="654" y="729"/>
                  </a:cubicBezTo>
                  <a:cubicBezTo>
                    <a:pt x="658" y="729"/>
                    <a:pt x="662" y="727"/>
                    <a:pt x="669" y="724"/>
                  </a:cubicBezTo>
                  <a:cubicBezTo>
                    <a:pt x="688" y="718"/>
                    <a:pt x="688" y="715"/>
                    <a:pt x="669" y="681"/>
                  </a:cubicBezTo>
                  <a:cubicBezTo>
                    <a:pt x="660" y="660"/>
                    <a:pt x="656" y="650"/>
                    <a:pt x="657" y="650"/>
                  </a:cubicBezTo>
                  <a:lnTo>
                    <a:pt x="657" y="650"/>
                  </a:lnTo>
                  <a:cubicBezTo>
                    <a:pt x="658" y="650"/>
                    <a:pt x="663" y="659"/>
                    <a:pt x="672" y="677"/>
                  </a:cubicBezTo>
                  <a:cubicBezTo>
                    <a:pt x="679" y="691"/>
                    <a:pt x="687" y="703"/>
                    <a:pt x="688" y="703"/>
                  </a:cubicBezTo>
                  <a:cubicBezTo>
                    <a:pt x="689" y="703"/>
                    <a:pt x="688" y="701"/>
                    <a:pt x="685" y="696"/>
                  </a:cubicBezTo>
                  <a:cubicBezTo>
                    <a:pt x="685" y="696"/>
                    <a:pt x="685" y="696"/>
                    <a:pt x="686" y="696"/>
                  </a:cubicBezTo>
                  <a:cubicBezTo>
                    <a:pt x="687" y="696"/>
                    <a:pt x="691" y="698"/>
                    <a:pt x="701" y="712"/>
                  </a:cubicBezTo>
                  <a:cubicBezTo>
                    <a:pt x="711" y="726"/>
                    <a:pt x="715" y="731"/>
                    <a:pt x="716" y="731"/>
                  </a:cubicBezTo>
                  <a:cubicBezTo>
                    <a:pt x="718" y="731"/>
                    <a:pt x="712" y="720"/>
                    <a:pt x="707" y="709"/>
                  </a:cubicBezTo>
                  <a:cubicBezTo>
                    <a:pt x="699" y="693"/>
                    <a:pt x="696" y="687"/>
                    <a:pt x="696" y="687"/>
                  </a:cubicBezTo>
                  <a:lnTo>
                    <a:pt x="696" y="687"/>
                  </a:lnTo>
                  <a:cubicBezTo>
                    <a:pt x="697" y="687"/>
                    <a:pt x="703" y="697"/>
                    <a:pt x="710" y="706"/>
                  </a:cubicBezTo>
                  <a:cubicBezTo>
                    <a:pt x="719" y="719"/>
                    <a:pt x="726" y="732"/>
                    <a:pt x="726" y="732"/>
                  </a:cubicBezTo>
                  <a:cubicBezTo>
                    <a:pt x="726" y="732"/>
                    <a:pt x="725" y="730"/>
                    <a:pt x="723" y="724"/>
                  </a:cubicBezTo>
                  <a:cubicBezTo>
                    <a:pt x="719" y="713"/>
                    <a:pt x="717" y="699"/>
                    <a:pt x="721" y="699"/>
                  </a:cubicBezTo>
                  <a:cubicBezTo>
                    <a:pt x="724" y="699"/>
                    <a:pt x="728" y="704"/>
                    <a:pt x="735" y="718"/>
                  </a:cubicBezTo>
                  <a:lnTo>
                    <a:pt x="741" y="715"/>
                  </a:lnTo>
                  <a:cubicBezTo>
                    <a:pt x="732" y="699"/>
                    <a:pt x="735" y="696"/>
                    <a:pt x="738" y="693"/>
                  </a:cubicBezTo>
                  <a:cubicBezTo>
                    <a:pt x="741" y="693"/>
                    <a:pt x="744" y="693"/>
                    <a:pt x="754" y="712"/>
                  </a:cubicBezTo>
                  <a:cubicBezTo>
                    <a:pt x="757" y="721"/>
                    <a:pt x="759" y="725"/>
                    <a:pt x="760" y="725"/>
                  </a:cubicBezTo>
                  <a:cubicBezTo>
                    <a:pt x="761" y="725"/>
                    <a:pt x="760" y="719"/>
                    <a:pt x="757" y="709"/>
                  </a:cubicBezTo>
                  <a:cubicBezTo>
                    <a:pt x="760" y="709"/>
                    <a:pt x="741" y="671"/>
                    <a:pt x="744" y="668"/>
                  </a:cubicBezTo>
                  <a:cubicBezTo>
                    <a:pt x="735" y="659"/>
                    <a:pt x="732" y="646"/>
                    <a:pt x="729" y="630"/>
                  </a:cubicBezTo>
                  <a:lnTo>
                    <a:pt x="729" y="630"/>
                  </a:lnTo>
                  <a:lnTo>
                    <a:pt x="738" y="649"/>
                  </a:lnTo>
                  <a:lnTo>
                    <a:pt x="757" y="687"/>
                  </a:lnTo>
                  <a:cubicBezTo>
                    <a:pt x="760" y="687"/>
                    <a:pt x="760" y="684"/>
                    <a:pt x="751" y="665"/>
                  </a:cubicBezTo>
                  <a:lnTo>
                    <a:pt x="751" y="665"/>
                  </a:lnTo>
                  <a:cubicBezTo>
                    <a:pt x="760" y="678"/>
                    <a:pt x="762" y="682"/>
                    <a:pt x="765" y="682"/>
                  </a:cubicBezTo>
                  <a:cubicBezTo>
                    <a:pt x="766" y="682"/>
                    <a:pt x="768" y="681"/>
                    <a:pt x="770" y="681"/>
                  </a:cubicBezTo>
                  <a:cubicBezTo>
                    <a:pt x="773" y="681"/>
                    <a:pt x="776" y="677"/>
                    <a:pt x="770" y="659"/>
                  </a:cubicBezTo>
                  <a:lnTo>
                    <a:pt x="770" y="659"/>
                  </a:lnTo>
                  <a:cubicBezTo>
                    <a:pt x="778" y="676"/>
                    <a:pt x="785" y="684"/>
                    <a:pt x="789" y="684"/>
                  </a:cubicBezTo>
                  <a:cubicBezTo>
                    <a:pt x="793" y="684"/>
                    <a:pt x="792" y="673"/>
                    <a:pt x="782" y="652"/>
                  </a:cubicBezTo>
                  <a:cubicBezTo>
                    <a:pt x="777" y="643"/>
                    <a:pt x="776" y="638"/>
                    <a:pt x="777" y="638"/>
                  </a:cubicBezTo>
                  <a:lnTo>
                    <a:pt x="777" y="638"/>
                  </a:lnTo>
                  <a:cubicBezTo>
                    <a:pt x="779" y="638"/>
                    <a:pt x="782" y="642"/>
                    <a:pt x="788" y="649"/>
                  </a:cubicBezTo>
                  <a:cubicBezTo>
                    <a:pt x="793" y="659"/>
                    <a:pt x="795" y="663"/>
                    <a:pt x="796" y="663"/>
                  </a:cubicBezTo>
                  <a:cubicBezTo>
                    <a:pt x="796" y="663"/>
                    <a:pt x="795" y="659"/>
                    <a:pt x="791" y="649"/>
                  </a:cubicBezTo>
                  <a:cubicBezTo>
                    <a:pt x="788" y="643"/>
                    <a:pt x="788" y="641"/>
                    <a:pt x="788" y="641"/>
                  </a:cubicBezTo>
                  <a:lnTo>
                    <a:pt x="788" y="641"/>
                  </a:lnTo>
                  <a:cubicBezTo>
                    <a:pt x="790" y="641"/>
                    <a:pt x="799" y="652"/>
                    <a:pt x="807" y="665"/>
                  </a:cubicBezTo>
                  <a:cubicBezTo>
                    <a:pt x="819" y="686"/>
                    <a:pt x="825" y="694"/>
                    <a:pt x="826" y="694"/>
                  </a:cubicBezTo>
                  <a:cubicBezTo>
                    <a:pt x="827" y="694"/>
                    <a:pt x="826" y="689"/>
                    <a:pt x="823" y="681"/>
                  </a:cubicBezTo>
                  <a:cubicBezTo>
                    <a:pt x="817" y="662"/>
                    <a:pt x="820" y="659"/>
                    <a:pt x="823" y="659"/>
                  </a:cubicBezTo>
                  <a:cubicBezTo>
                    <a:pt x="820" y="646"/>
                    <a:pt x="813" y="630"/>
                    <a:pt x="807" y="621"/>
                  </a:cubicBezTo>
                  <a:cubicBezTo>
                    <a:pt x="795" y="602"/>
                    <a:pt x="788" y="583"/>
                    <a:pt x="788" y="583"/>
                  </a:cubicBezTo>
                  <a:cubicBezTo>
                    <a:pt x="786" y="575"/>
                    <a:pt x="786" y="573"/>
                    <a:pt x="787" y="573"/>
                  </a:cubicBezTo>
                  <a:lnTo>
                    <a:pt x="787" y="573"/>
                  </a:lnTo>
                  <a:cubicBezTo>
                    <a:pt x="788" y="573"/>
                    <a:pt x="791" y="580"/>
                    <a:pt x="791" y="580"/>
                  </a:cubicBezTo>
                  <a:cubicBezTo>
                    <a:pt x="795" y="596"/>
                    <a:pt x="801" y="609"/>
                    <a:pt x="810" y="618"/>
                  </a:cubicBezTo>
                  <a:cubicBezTo>
                    <a:pt x="820" y="632"/>
                    <a:pt x="824" y="634"/>
                    <a:pt x="825" y="634"/>
                  </a:cubicBezTo>
                  <a:cubicBezTo>
                    <a:pt x="826" y="634"/>
                    <a:pt x="826" y="634"/>
                    <a:pt x="826" y="634"/>
                  </a:cubicBezTo>
                  <a:cubicBezTo>
                    <a:pt x="829" y="634"/>
                    <a:pt x="832" y="630"/>
                    <a:pt x="835" y="630"/>
                  </a:cubicBezTo>
                  <a:cubicBezTo>
                    <a:pt x="843" y="638"/>
                    <a:pt x="847" y="642"/>
                    <a:pt x="848" y="642"/>
                  </a:cubicBezTo>
                  <a:cubicBezTo>
                    <a:pt x="849" y="642"/>
                    <a:pt x="847" y="637"/>
                    <a:pt x="842" y="627"/>
                  </a:cubicBezTo>
                  <a:cubicBezTo>
                    <a:pt x="838" y="619"/>
                    <a:pt x="835" y="613"/>
                    <a:pt x="832" y="609"/>
                  </a:cubicBezTo>
                  <a:lnTo>
                    <a:pt x="832" y="609"/>
                  </a:lnTo>
                  <a:cubicBezTo>
                    <a:pt x="842" y="624"/>
                    <a:pt x="851" y="631"/>
                    <a:pt x="857" y="631"/>
                  </a:cubicBezTo>
                  <a:cubicBezTo>
                    <a:pt x="864" y="631"/>
                    <a:pt x="866" y="620"/>
                    <a:pt x="857" y="599"/>
                  </a:cubicBezTo>
                  <a:lnTo>
                    <a:pt x="857" y="599"/>
                  </a:lnTo>
                  <a:lnTo>
                    <a:pt x="867" y="615"/>
                  </a:lnTo>
                  <a:cubicBezTo>
                    <a:pt x="876" y="634"/>
                    <a:pt x="879" y="634"/>
                    <a:pt x="882" y="634"/>
                  </a:cubicBezTo>
                  <a:cubicBezTo>
                    <a:pt x="882" y="630"/>
                    <a:pt x="882" y="609"/>
                    <a:pt x="889" y="609"/>
                  </a:cubicBezTo>
                  <a:cubicBezTo>
                    <a:pt x="895" y="605"/>
                    <a:pt x="901" y="602"/>
                    <a:pt x="892" y="583"/>
                  </a:cubicBezTo>
                  <a:lnTo>
                    <a:pt x="892" y="583"/>
                  </a:lnTo>
                  <a:cubicBezTo>
                    <a:pt x="892" y="583"/>
                    <a:pt x="892" y="584"/>
                    <a:pt x="901" y="599"/>
                  </a:cubicBezTo>
                  <a:cubicBezTo>
                    <a:pt x="908" y="616"/>
                    <a:pt x="912" y="618"/>
                    <a:pt x="913" y="618"/>
                  </a:cubicBezTo>
                  <a:cubicBezTo>
                    <a:pt x="914" y="618"/>
                    <a:pt x="914" y="618"/>
                    <a:pt x="914" y="618"/>
                  </a:cubicBezTo>
                  <a:cubicBezTo>
                    <a:pt x="911" y="605"/>
                    <a:pt x="904" y="593"/>
                    <a:pt x="898" y="580"/>
                  </a:cubicBezTo>
                  <a:cubicBezTo>
                    <a:pt x="891" y="570"/>
                    <a:pt x="889" y="566"/>
                    <a:pt x="890" y="566"/>
                  </a:cubicBezTo>
                  <a:lnTo>
                    <a:pt x="890" y="566"/>
                  </a:lnTo>
                  <a:cubicBezTo>
                    <a:pt x="891" y="566"/>
                    <a:pt x="895" y="570"/>
                    <a:pt x="901" y="577"/>
                  </a:cubicBezTo>
                  <a:cubicBezTo>
                    <a:pt x="908" y="585"/>
                    <a:pt x="913" y="590"/>
                    <a:pt x="916" y="590"/>
                  </a:cubicBezTo>
                  <a:cubicBezTo>
                    <a:pt x="920" y="590"/>
                    <a:pt x="920" y="583"/>
                    <a:pt x="917" y="571"/>
                  </a:cubicBezTo>
                  <a:cubicBezTo>
                    <a:pt x="920" y="571"/>
                    <a:pt x="920" y="571"/>
                    <a:pt x="929" y="590"/>
                  </a:cubicBezTo>
                  <a:cubicBezTo>
                    <a:pt x="936" y="598"/>
                    <a:pt x="943" y="608"/>
                    <a:pt x="945" y="608"/>
                  </a:cubicBezTo>
                  <a:cubicBezTo>
                    <a:pt x="947" y="608"/>
                    <a:pt x="946" y="602"/>
                    <a:pt x="939" y="583"/>
                  </a:cubicBezTo>
                  <a:cubicBezTo>
                    <a:pt x="942" y="583"/>
                    <a:pt x="942" y="583"/>
                    <a:pt x="951" y="602"/>
                  </a:cubicBezTo>
                  <a:cubicBezTo>
                    <a:pt x="958" y="613"/>
                    <a:pt x="964" y="622"/>
                    <a:pt x="965" y="622"/>
                  </a:cubicBezTo>
                  <a:cubicBezTo>
                    <a:pt x="966" y="622"/>
                    <a:pt x="963" y="616"/>
                    <a:pt x="954" y="599"/>
                  </a:cubicBezTo>
                  <a:cubicBezTo>
                    <a:pt x="953" y="589"/>
                    <a:pt x="953" y="583"/>
                    <a:pt x="956" y="583"/>
                  </a:cubicBezTo>
                  <a:cubicBezTo>
                    <a:pt x="958" y="583"/>
                    <a:pt x="963" y="587"/>
                    <a:pt x="970" y="596"/>
                  </a:cubicBezTo>
                  <a:cubicBezTo>
                    <a:pt x="970" y="593"/>
                    <a:pt x="973" y="593"/>
                    <a:pt x="964" y="574"/>
                  </a:cubicBezTo>
                  <a:lnTo>
                    <a:pt x="955" y="557"/>
                  </a:lnTo>
                  <a:lnTo>
                    <a:pt x="955" y="557"/>
                  </a:lnTo>
                  <a:cubicBezTo>
                    <a:pt x="964" y="575"/>
                    <a:pt x="969" y="583"/>
                    <a:pt x="969" y="583"/>
                  </a:cubicBezTo>
                  <a:cubicBezTo>
                    <a:pt x="969" y="583"/>
                    <a:pt x="965" y="574"/>
                    <a:pt x="958" y="555"/>
                  </a:cubicBezTo>
                  <a:cubicBezTo>
                    <a:pt x="953" y="545"/>
                    <a:pt x="950" y="541"/>
                    <a:pt x="951" y="541"/>
                  </a:cubicBezTo>
                  <a:lnTo>
                    <a:pt x="951" y="541"/>
                  </a:lnTo>
                  <a:cubicBezTo>
                    <a:pt x="951" y="541"/>
                    <a:pt x="953" y="545"/>
                    <a:pt x="958" y="552"/>
                  </a:cubicBezTo>
                  <a:cubicBezTo>
                    <a:pt x="970" y="571"/>
                    <a:pt x="973" y="571"/>
                    <a:pt x="973" y="571"/>
                  </a:cubicBezTo>
                  <a:cubicBezTo>
                    <a:pt x="973" y="571"/>
                    <a:pt x="973" y="546"/>
                    <a:pt x="983" y="543"/>
                  </a:cubicBezTo>
                  <a:cubicBezTo>
                    <a:pt x="998" y="536"/>
                    <a:pt x="1005" y="533"/>
                    <a:pt x="995" y="514"/>
                  </a:cubicBezTo>
                  <a:cubicBezTo>
                    <a:pt x="990" y="505"/>
                    <a:pt x="988" y="500"/>
                    <a:pt x="989" y="500"/>
                  </a:cubicBezTo>
                  <a:lnTo>
                    <a:pt x="989" y="500"/>
                  </a:lnTo>
                  <a:cubicBezTo>
                    <a:pt x="989" y="500"/>
                    <a:pt x="992" y="505"/>
                    <a:pt x="998" y="514"/>
                  </a:cubicBezTo>
                  <a:cubicBezTo>
                    <a:pt x="1011" y="530"/>
                    <a:pt x="1011" y="530"/>
                    <a:pt x="1014" y="530"/>
                  </a:cubicBezTo>
                  <a:cubicBezTo>
                    <a:pt x="1015" y="530"/>
                    <a:pt x="1015" y="530"/>
                    <a:pt x="1016" y="530"/>
                  </a:cubicBezTo>
                  <a:cubicBezTo>
                    <a:pt x="1018" y="530"/>
                    <a:pt x="1019" y="532"/>
                    <a:pt x="1027" y="546"/>
                  </a:cubicBezTo>
                  <a:cubicBezTo>
                    <a:pt x="1020" y="527"/>
                    <a:pt x="1020" y="527"/>
                    <a:pt x="1020" y="527"/>
                  </a:cubicBezTo>
                  <a:lnTo>
                    <a:pt x="1020" y="527"/>
                  </a:lnTo>
                  <a:cubicBezTo>
                    <a:pt x="1025" y="536"/>
                    <a:pt x="1028" y="541"/>
                    <a:pt x="1029" y="541"/>
                  </a:cubicBezTo>
                  <a:cubicBezTo>
                    <a:pt x="1030" y="541"/>
                    <a:pt x="1030" y="535"/>
                    <a:pt x="1027" y="524"/>
                  </a:cubicBezTo>
                  <a:lnTo>
                    <a:pt x="1027" y="524"/>
                  </a:lnTo>
                  <a:cubicBezTo>
                    <a:pt x="1033" y="537"/>
                    <a:pt x="1042" y="548"/>
                    <a:pt x="1045" y="548"/>
                  </a:cubicBezTo>
                  <a:cubicBezTo>
                    <a:pt x="1046" y="548"/>
                    <a:pt x="1045" y="546"/>
                    <a:pt x="1042" y="540"/>
                  </a:cubicBezTo>
                  <a:cubicBezTo>
                    <a:pt x="1036" y="527"/>
                    <a:pt x="1030" y="514"/>
                    <a:pt x="1027" y="502"/>
                  </a:cubicBezTo>
                  <a:cubicBezTo>
                    <a:pt x="1027" y="502"/>
                    <a:pt x="1028" y="502"/>
                    <a:pt x="1028" y="502"/>
                  </a:cubicBezTo>
                  <a:cubicBezTo>
                    <a:pt x="1030" y="502"/>
                    <a:pt x="1032" y="504"/>
                    <a:pt x="1039" y="518"/>
                  </a:cubicBezTo>
                  <a:cubicBezTo>
                    <a:pt x="1042" y="523"/>
                    <a:pt x="1045" y="525"/>
                    <a:pt x="1047" y="525"/>
                  </a:cubicBezTo>
                  <a:cubicBezTo>
                    <a:pt x="1051" y="525"/>
                    <a:pt x="1049" y="509"/>
                    <a:pt x="1042" y="496"/>
                  </a:cubicBezTo>
                  <a:cubicBezTo>
                    <a:pt x="1037" y="486"/>
                    <a:pt x="1036" y="480"/>
                    <a:pt x="1037" y="480"/>
                  </a:cubicBezTo>
                  <a:lnTo>
                    <a:pt x="1037" y="480"/>
                  </a:lnTo>
                  <a:cubicBezTo>
                    <a:pt x="1038" y="480"/>
                    <a:pt x="1041" y="484"/>
                    <a:pt x="1045" y="493"/>
                  </a:cubicBezTo>
                  <a:cubicBezTo>
                    <a:pt x="1055" y="511"/>
                    <a:pt x="1058" y="511"/>
                    <a:pt x="1058" y="511"/>
                  </a:cubicBezTo>
                  <a:cubicBezTo>
                    <a:pt x="1056" y="505"/>
                    <a:pt x="1055" y="503"/>
                    <a:pt x="1056" y="503"/>
                  </a:cubicBezTo>
                  <a:lnTo>
                    <a:pt x="1056" y="503"/>
                  </a:lnTo>
                  <a:cubicBezTo>
                    <a:pt x="1058" y="503"/>
                    <a:pt x="1064" y="514"/>
                    <a:pt x="1070" y="527"/>
                  </a:cubicBezTo>
                  <a:cubicBezTo>
                    <a:pt x="1080" y="546"/>
                    <a:pt x="1080" y="546"/>
                    <a:pt x="1083" y="546"/>
                  </a:cubicBezTo>
                  <a:cubicBezTo>
                    <a:pt x="1077" y="527"/>
                    <a:pt x="1083" y="521"/>
                    <a:pt x="1089" y="521"/>
                  </a:cubicBezTo>
                  <a:cubicBezTo>
                    <a:pt x="1099" y="514"/>
                    <a:pt x="1092" y="496"/>
                    <a:pt x="1077" y="458"/>
                  </a:cubicBezTo>
                  <a:lnTo>
                    <a:pt x="1077" y="458"/>
                  </a:lnTo>
                  <a:cubicBezTo>
                    <a:pt x="1086" y="477"/>
                    <a:pt x="1108" y="511"/>
                    <a:pt x="1108" y="511"/>
                  </a:cubicBezTo>
                  <a:cubicBezTo>
                    <a:pt x="1105" y="499"/>
                    <a:pt x="1099" y="486"/>
                    <a:pt x="1092" y="474"/>
                  </a:cubicBezTo>
                  <a:cubicBezTo>
                    <a:pt x="1087" y="464"/>
                    <a:pt x="1085" y="459"/>
                    <a:pt x="1086" y="459"/>
                  </a:cubicBezTo>
                  <a:lnTo>
                    <a:pt x="1086" y="459"/>
                  </a:lnTo>
                  <a:cubicBezTo>
                    <a:pt x="1086" y="459"/>
                    <a:pt x="1089" y="463"/>
                    <a:pt x="1095" y="471"/>
                  </a:cubicBezTo>
                  <a:cubicBezTo>
                    <a:pt x="1103" y="479"/>
                    <a:pt x="1107" y="483"/>
                    <a:pt x="1108" y="483"/>
                  </a:cubicBezTo>
                  <a:cubicBezTo>
                    <a:pt x="1110" y="483"/>
                    <a:pt x="1108" y="478"/>
                    <a:pt x="1105" y="467"/>
                  </a:cubicBezTo>
                  <a:lnTo>
                    <a:pt x="1105" y="467"/>
                  </a:lnTo>
                  <a:cubicBezTo>
                    <a:pt x="1105" y="467"/>
                    <a:pt x="1108" y="468"/>
                    <a:pt x="1121" y="483"/>
                  </a:cubicBezTo>
                  <a:cubicBezTo>
                    <a:pt x="1121" y="483"/>
                    <a:pt x="1121" y="483"/>
                    <a:pt x="1111" y="464"/>
                  </a:cubicBezTo>
                  <a:cubicBezTo>
                    <a:pt x="1106" y="455"/>
                    <a:pt x="1105" y="450"/>
                    <a:pt x="1106" y="450"/>
                  </a:cubicBezTo>
                  <a:lnTo>
                    <a:pt x="1106" y="450"/>
                  </a:lnTo>
                  <a:cubicBezTo>
                    <a:pt x="1106" y="450"/>
                    <a:pt x="1110" y="455"/>
                    <a:pt x="1114" y="464"/>
                  </a:cubicBezTo>
                  <a:cubicBezTo>
                    <a:pt x="1126" y="483"/>
                    <a:pt x="1134" y="491"/>
                    <a:pt x="1136" y="491"/>
                  </a:cubicBezTo>
                  <a:cubicBezTo>
                    <a:pt x="1138" y="491"/>
                    <a:pt x="1137" y="485"/>
                    <a:pt x="1133" y="477"/>
                  </a:cubicBezTo>
                  <a:cubicBezTo>
                    <a:pt x="1124" y="461"/>
                    <a:pt x="1124" y="458"/>
                    <a:pt x="1127" y="458"/>
                  </a:cubicBezTo>
                  <a:cubicBezTo>
                    <a:pt x="1130" y="458"/>
                    <a:pt x="1130" y="458"/>
                    <a:pt x="1124" y="436"/>
                  </a:cubicBezTo>
                  <a:lnTo>
                    <a:pt x="1127" y="436"/>
                  </a:lnTo>
                  <a:cubicBezTo>
                    <a:pt x="1130" y="436"/>
                    <a:pt x="1136" y="455"/>
                    <a:pt x="1136" y="455"/>
                  </a:cubicBezTo>
                  <a:lnTo>
                    <a:pt x="1146" y="474"/>
                  </a:lnTo>
                  <a:cubicBezTo>
                    <a:pt x="1152" y="471"/>
                    <a:pt x="1152" y="471"/>
                    <a:pt x="1146" y="452"/>
                  </a:cubicBezTo>
                  <a:cubicBezTo>
                    <a:pt x="1136" y="433"/>
                    <a:pt x="1131" y="423"/>
                    <a:pt x="1131" y="423"/>
                  </a:cubicBezTo>
                  <a:lnTo>
                    <a:pt x="1131" y="423"/>
                  </a:lnTo>
                  <a:cubicBezTo>
                    <a:pt x="1132" y="423"/>
                    <a:pt x="1136" y="432"/>
                    <a:pt x="1146" y="449"/>
                  </a:cubicBezTo>
                  <a:cubicBezTo>
                    <a:pt x="1152" y="462"/>
                    <a:pt x="1160" y="475"/>
                    <a:pt x="1161" y="475"/>
                  </a:cubicBezTo>
                  <a:cubicBezTo>
                    <a:pt x="1162" y="475"/>
                    <a:pt x="1161" y="473"/>
                    <a:pt x="1158" y="467"/>
                  </a:cubicBezTo>
                  <a:cubicBezTo>
                    <a:pt x="1151" y="451"/>
                    <a:pt x="1150" y="445"/>
                    <a:pt x="1151" y="445"/>
                  </a:cubicBezTo>
                  <a:lnTo>
                    <a:pt x="1151" y="445"/>
                  </a:lnTo>
                  <a:cubicBezTo>
                    <a:pt x="1153" y="445"/>
                    <a:pt x="1159" y="454"/>
                    <a:pt x="1164" y="464"/>
                  </a:cubicBezTo>
                  <a:cubicBezTo>
                    <a:pt x="1172" y="483"/>
                    <a:pt x="1176" y="493"/>
                    <a:pt x="1177" y="493"/>
                  </a:cubicBezTo>
                  <a:cubicBezTo>
                    <a:pt x="1177" y="493"/>
                    <a:pt x="1174" y="483"/>
                    <a:pt x="1168" y="464"/>
                  </a:cubicBezTo>
                  <a:cubicBezTo>
                    <a:pt x="1174" y="461"/>
                    <a:pt x="1171" y="439"/>
                    <a:pt x="1177" y="436"/>
                  </a:cubicBezTo>
                  <a:cubicBezTo>
                    <a:pt x="1179" y="435"/>
                    <a:pt x="1181" y="435"/>
                    <a:pt x="1182" y="435"/>
                  </a:cubicBezTo>
                  <a:cubicBezTo>
                    <a:pt x="1186" y="435"/>
                    <a:pt x="1190" y="438"/>
                    <a:pt x="1199" y="449"/>
                  </a:cubicBezTo>
                  <a:cubicBezTo>
                    <a:pt x="1201" y="452"/>
                    <a:pt x="1202" y="455"/>
                    <a:pt x="1204" y="458"/>
                  </a:cubicBezTo>
                  <a:lnTo>
                    <a:pt x="1204" y="458"/>
                  </a:lnTo>
                  <a:cubicBezTo>
                    <a:pt x="1190" y="430"/>
                    <a:pt x="1193" y="430"/>
                    <a:pt x="1196" y="427"/>
                  </a:cubicBezTo>
                  <a:lnTo>
                    <a:pt x="1196" y="427"/>
                  </a:lnTo>
                  <a:cubicBezTo>
                    <a:pt x="1200" y="431"/>
                    <a:pt x="1202" y="433"/>
                    <a:pt x="1204" y="433"/>
                  </a:cubicBezTo>
                  <a:cubicBezTo>
                    <a:pt x="1208" y="433"/>
                    <a:pt x="1203" y="419"/>
                    <a:pt x="1199" y="405"/>
                  </a:cubicBezTo>
                  <a:lnTo>
                    <a:pt x="1196" y="405"/>
                  </a:lnTo>
                  <a:cubicBezTo>
                    <a:pt x="1182" y="384"/>
                    <a:pt x="1178" y="375"/>
                    <a:pt x="1180" y="375"/>
                  </a:cubicBezTo>
                  <a:lnTo>
                    <a:pt x="1180" y="375"/>
                  </a:lnTo>
                  <a:cubicBezTo>
                    <a:pt x="1181" y="375"/>
                    <a:pt x="1182" y="376"/>
                    <a:pt x="1184" y="379"/>
                  </a:cubicBezTo>
                  <a:lnTo>
                    <a:pt x="1184" y="379"/>
                  </a:lnTo>
                  <a:lnTo>
                    <a:pt x="1177" y="364"/>
                  </a:lnTo>
                  <a:cubicBezTo>
                    <a:pt x="1180" y="364"/>
                    <a:pt x="1180" y="364"/>
                    <a:pt x="1189" y="383"/>
                  </a:cubicBezTo>
                  <a:lnTo>
                    <a:pt x="1187" y="383"/>
                  </a:lnTo>
                  <a:cubicBezTo>
                    <a:pt x="1188" y="384"/>
                    <a:pt x="1189" y="385"/>
                    <a:pt x="1189" y="386"/>
                  </a:cubicBezTo>
                  <a:cubicBezTo>
                    <a:pt x="1199" y="395"/>
                    <a:pt x="1205" y="408"/>
                    <a:pt x="1211" y="420"/>
                  </a:cubicBezTo>
                  <a:cubicBezTo>
                    <a:pt x="1218" y="433"/>
                    <a:pt x="1227" y="446"/>
                    <a:pt x="1236" y="458"/>
                  </a:cubicBezTo>
                  <a:cubicBezTo>
                    <a:pt x="1236" y="455"/>
                    <a:pt x="1240" y="455"/>
                    <a:pt x="1227" y="436"/>
                  </a:cubicBezTo>
                  <a:cubicBezTo>
                    <a:pt x="1218" y="417"/>
                    <a:pt x="1218" y="417"/>
                    <a:pt x="1221" y="417"/>
                  </a:cubicBezTo>
                  <a:cubicBezTo>
                    <a:pt x="1221" y="417"/>
                    <a:pt x="1224" y="417"/>
                    <a:pt x="1215" y="399"/>
                  </a:cubicBezTo>
                  <a:cubicBezTo>
                    <a:pt x="1205" y="380"/>
                    <a:pt x="1208" y="377"/>
                    <a:pt x="1208" y="377"/>
                  </a:cubicBezTo>
                  <a:lnTo>
                    <a:pt x="1208" y="377"/>
                  </a:lnTo>
                  <a:cubicBezTo>
                    <a:pt x="1218" y="391"/>
                    <a:pt x="1222" y="392"/>
                    <a:pt x="1223" y="392"/>
                  </a:cubicBezTo>
                  <a:cubicBezTo>
                    <a:pt x="1224" y="392"/>
                    <a:pt x="1224" y="392"/>
                    <a:pt x="1224" y="392"/>
                  </a:cubicBezTo>
                  <a:lnTo>
                    <a:pt x="1233" y="411"/>
                  </a:lnTo>
                  <a:cubicBezTo>
                    <a:pt x="1246" y="430"/>
                    <a:pt x="1255" y="449"/>
                    <a:pt x="1255" y="449"/>
                  </a:cubicBezTo>
                  <a:cubicBezTo>
                    <a:pt x="1258" y="446"/>
                    <a:pt x="1249" y="427"/>
                    <a:pt x="1249" y="427"/>
                  </a:cubicBezTo>
                  <a:cubicBezTo>
                    <a:pt x="1240" y="411"/>
                    <a:pt x="1283" y="389"/>
                    <a:pt x="1290" y="389"/>
                  </a:cubicBezTo>
                  <a:cubicBezTo>
                    <a:pt x="1295" y="396"/>
                    <a:pt x="1299" y="399"/>
                    <a:pt x="1301" y="399"/>
                  </a:cubicBezTo>
                  <a:cubicBezTo>
                    <a:pt x="1304" y="399"/>
                    <a:pt x="1303" y="394"/>
                    <a:pt x="1296" y="383"/>
                  </a:cubicBezTo>
                  <a:cubicBezTo>
                    <a:pt x="1287" y="367"/>
                    <a:pt x="1296" y="361"/>
                    <a:pt x="1309" y="358"/>
                  </a:cubicBezTo>
                  <a:cubicBezTo>
                    <a:pt x="1321" y="352"/>
                    <a:pt x="1330" y="348"/>
                    <a:pt x="1321" y="330"/>
                  </a:cubicBezTo>
                  <a:lnTo>
                    <a:pt x="1327" y="326"/>
                  </a:lnTo>
                  <a:cubicBezTo>
                    <a:pt x="1330" y="323"/>
                    <a:pt x="1324" y="305"/>
                    <a:pt x="1327" y="305"/>
                  </a:cubicBezTo>
                  <a:cubicBezTo>
                    <a:pt x="1322" y="294"/>
                    <a:pt x="1321" y="289"/>
                    <a:pt x="1322" y="289"/>
                  </a:cubicBezTo>
                  <a:lnTo>
                    <a:pt x="1322" y="289"/>
                  </a:lnTo>
                  <a:cubicBezTo>
                    <a:pt x="1322" y="289"/>
                    <a:pt x="1324" y="293"/>
                    <a:pt x="1327" y="301"/>
                  </a:cubicBezTo>
                  <a:cubicBezTo>
                    <a:pt x="1334" y="317"/>
                    <a:pt x="1340" y="326"/>
                    <a:pt x="1349" y="339"/>
                  </a:cubicBezTo>
                  <a:cubicBezTo>
                    <a:pt x="1352" y="336"/>
                    <a:pt x="1343" y="320"/>
                    <a:pt x="1334" y="301"/>
                  </a:cubicBezTo>
                  <a:cubicBezTo>
                    <a:pt x="1324" y="283"/>
                    <a:pt x="1324" y="283"/>
                    <a:pt x="1324" y="283"/>
                  </a:cubicBezTo>
                  <a:cubicBezTo>
                    <a:pt x="1325" y="282"/>
                    <a:pt x="1326" y="281"/>
                    <a:pt x="1326" y="281"/>
                  </a:cubicBezTo>
                  <a:cubicBezTo>
                    <a:pt x="1328" y="281"/>
                    <a:pt x="1330" y="285"/>
                    <a:pt x="1337" y="298"/>
                  </a:cubicBezTo>
                  <a:lnTo>
                    <a:pt x="1356" y="336"/>
                  </a:lnTo>
                  <a:lnTo>
                    <a:pt x="1359" y="336"/>
                  </a:lnTo>
                  <a:cubicBezTo>
                    <a:pt x="1349" y="317"/>
                    <a:pt x="1352" y="317"/>
                    <a:pt x="1352" y="317"/>
                  </a:cubicBezTo>
                  <a:cubicBezTo>
                    <a:pt x="1352" y="316"/>
                    <a:pt x="1352" y="316"/>
                    <a:pt x="1353" y="316"/>
                  </a:cubicBezTo>
                  <a:cubicBezTo>
                    <a:pt x="1353" y="316"/>
                    <a:pt x="1357" y="322"/>
                    <a:pt x="1371" y="352"/>
                  </a:cubicBezTo>
                  <a:cubicBezTo>
                    <a:pt x="1382" y="370"/>
                    <a:pt x="1387" y="379"/>
                    <a:pt x="1388" y="379"/>
                  </a:cubicBezTo>
                  <a:cubicBezTo>
                    <a:pt x="1389" y="379"/>
                    <a:pt x="1385" y="369"/>
                    <a:pt x="1377" y="348"/>
                  </a:cubicBezTo>
                  <a:lnTo>
                    <a:pt x="1371" y="330"/>
                  </a:lnTo>
                  <a:lnTo>
                    <a:pt x="1371" y="330"/>
                  </a:lnTo>
                  <a:cubicBezTo>
                    <a:pt x="1378" y="341"/>
                    <a:pt x="1381" y="345"/>
                    <a:pt x="1382" y="345"/>
                  </a:cubicBezTo>
                  <a:cubicBezTo>
                    <a:pt x="1384" y="345"/>
                    <a:pt x="1375" y="321"/>
                    <a:pt x="1368" y="308"/>
                  </a:cubicBezTo>
                  <a:lnTo>
                    <a:pt x="1368" y="308"/>
                  </a:lnTo>
                  <a:cubicBezTo>
                    <a:pt x="1379" y="326"/>
                    <a:pt x="1384" y="334"/>
                    <a:pt x="1385" y="334"/>
                  </a:cubicBezTo>
                  <a:cubicBezTo>
                    <a:pt x="1386" y="334"/>
                    <a:pt x="1383" y="324"/>
                    <a:pt x="1374" y="305"/>
                  </a:cubicBezTo>
                  <a:cubicBezTo>
                    <a:pt x="1370" y="295"/>
                    <a:pt x="1367" y="290"/>
                    <a:pt x="1368" y="290"/>
                  </a:cubicBezTo>
                  <a:lnTo>
                    <a:pt x="1368" y="290"/>
                  </a:lnTo>
                  <a:cubicBezTo>
                    <a:pt x="1368" y="290"/>
                    <a:pt x="1371" y="295"/>
                    <a:pt x="1377" y="305"/>
                  </a:cubicBezTo>
                  <a:cubicBezTo>
                    <a:pt x="1390" y="320"/>
                    <a:pt x="1390" y="320"/>
                    <a:pt x="1396" y="320"/>
                  </a:cubicBezTo>
                  <a:cubicBezTo>
                    <a:pt x="1387" y="301"/>
                    <a:pt x="1399" y="295"/>
                    <a:pt x="1415" y="289"/>
                  </a:cubicBezTo>
                  <a:cubicBezTo>
                    <a:pt x="1434" y="279"/>
                    <a:pt x="1443" y="276"/>
                    <a:pt x="1434" y="258"/>
                  </a:cubicBezTo>
                  <a:cubicBezTo>
                    <a:pt x="1437" y="258"/>
                    <a:pt x="1437" y="258"/>
                    <a:pt x="1446" y="273"/>
                  </a:cubicBezTo>
                  <a:cubicBezTo>
                    <a:pt x="1450" y="281"/>
                    <a:pt x="1453" y="286"/>
                    <a:pt x="1454" y="286"/>
                  </a:cubicBezTo>
                  <a:cubicBezTo>
                    <a:pt x="1455" y="286"/>
                    <a:pt x="1451" y="276"/>
                    <a:pt x="1440" y="254"/>
                  </a:cubicBezTo>
                  <a:cubicBezTo>
                    <a:pt x="1436" y="243"/>
                    <a:pt x="1432" y="232"/>
                    <a:pt x="1432" y="232"/>
                  </a:cubicBezTo>
                  <a:lnTo>
                    <a:pt x="1432" y="232"/>
                  </a:lnTo>
                  <a:cubicBezTo>
                    <a:pt x="1433" y="232"/>
                    <a:pt x="1436" y="237"/>
                    <a:pt x="1443" y="251"/>
                  </a:cubicBezTo>
                  <a:cubicBezTo>
                    <a:pt x="1450" y="265"/>
                    <a:pt x="1453" y="268"/>
                    <a:pt x="1458" y="268"/>
                  </a:cubicBezTo>
                  <a:cubicBezTo>
                    <a:pt x="1460" y="268"/>
                    <a:pt x="1463" y="268"/>
                    <a:pt x="1465" y="267"/>
                  </a:cubicBezTo>
                  <a:cubicBezTo>
                    <a:pt x="1472" y="264"/>
                    <a:pt x="1478" y="261"/>
                    <a:pt x="1468" y="242"/>
                  </a:cubicBezTo>
                  <a:lnTo>
                    <a:pt x="1468" y="242"/>
                  </a:lnTo>
                  <a:cubicBezTo>
                    <a:pt x="1479" y="264"/>
                    <a:pt x="1490" y="277"/>
                    <a:pt x="1495" y="277"/>
                  </a:cubicBezTo>
                  <a:cubicBezTo>
                    <a:pt x="1498" y="277"/>
                    <a:pt x="1499" y="270"/>
                    <a:pt x="1493" y="254"/>
                  </a:cubicBezTo>
                  <a:cubicBezTo>
                    <a:pt x="1493" y="254"/>
                    <a:pt x="1494" y="254"/>
                    <a:pt x="1494" y="254"/>
                  </a:cubicBezTo>
                  <a:cubicBezTo>
                    <a:pt x="1495" y="254"/>
                    <a:pt x="1499" y="256"/>
                    <a:pt x="1506" y="270"/>
                  </a:cubicBezTo>
                  <a:cubicBezTo>
                    <a:pt x="1509" y="270"/>
                    <a:pt x="1509" y="270"/>
                    <a:pt x="1506" y="248"/>
                  </a:cubicBezTo>
                  <a:cubicBezTo>
                    <a:pt x="1509" y="248"/>
                    <a:pt x="1515" y="245"/>
                    <a:pt x="1519" y="242"/>
                  </a:cubicBezTo>
                  <a:cubicBezTo>
                    <a:pt x="1522" y="242"/>
                    <a:pt x="1515" y="220"/>
                    <a:pt x="1515" y="220"/>
                  </a:cubicBezTo>
                  <a:lnTo>
                    <a:pt x="1519" y="220"/>
                  </a:lnTo>
                  <a:cubicBezTo>
                    <a:pt x="1524" y="231"/>
                    <a:pt x="1529" y="234"/>
                    <a:pt x="1535" y="234"/>
                  </a:cubicBezTo>
                  <a:cubicBezTo>
                    <a:pt x="1540" y="234"/>
                    <a:pt x="1544" y="232"/>
                    <a:pt x="1550" y="229"/>
                  </a:cubicBezTo>
                  <a:cubicBezTo>
                    <a:pt x="1558" y="226"/>
                    <a:pt x="1564" y="223"/>
                    <a:pt x="1570" y="223"/>
                  </a:cubicBezTo>
                  <a:cubicBezTo>
                    <a:pt x="1576" y="223"/>
                    <a:pt x="1581" y="226"/>
                    <a:pt x="1587" y="236"/>
                  </a:cubicBezTo>
                  <a:cubicBezTo>
                    <a:pt x="1587" y="236"/>
                    <a:pt x="1587" y="236"/>
                    <a:pt x="1581" y="217"/>
                  </a:cubicBezTo>
                  <a:cubicBezTo>
                    <a:pt x="1570" y="194"/>
                    <a:pt x="1566" y="184"/>
                    <a:pt x="1568" y="184"/>
                  </a:cubicBezTo>
                  <a:lnTo>
                    <a:pt x="1568" y="184"/>
                  </a:lnTo>
                  <a:cubicBezTo>
                    <a:pt x="1570" y="184"/>
                    <a:pt x="1573" y="188"/>
                    <a:pt x="1578" y="195"/>
                  </a:cubicBezTo>
                  <a:cubicBezTo>
                    <a:pt x="1587" y="211"/>
                    <a:pt x="1594" y="219"/>
                    <a:pt x="1596" y="219"/>
                  </a:cubicBezTo>
                  <a:cubicBezTo>
                    <a:pt x="1599" y="219"/>
                    <a:pt x="1597" y="209"/>
                    <a:pt x="1587" y="189"/>
                  </a:cubicBezTo>
                  <a:lnTo>
                    <a:pt x="1587" y="189"/>
                  </a:lnTo>
                  <a:cubicBezTo>
                    <a:pt x="1590" y="194"/>
                    <a:pt x="1593" y="201"/>
                    <a:pt x="1597" y="207"/>
                  </a:cubicBezTo>
                  <a:cubicBezTo>
                    <a:pt x="1605" y="221"/>
                    <a:pt x="1610" y="227"/>
                    <a:pt x="1611" y="227"/>
                  </a:cubicBezTo>
                  <a:cubicBezTo>
                    <a:pt x="1614" y="227"/>
                    <a:pt x="1609" y="209"/>
                    <a:pt x="1597" y="185"/>
                  </a:cubicBezTo>
                  <a:lnTo>
                    <a:pt x="1597" y="185"/>
                  </a:lnTo>
                  <a:cubicBezTo>
                    <a:pt x="1605" y="198"/>
                    <a:pt x="1614" y="210"/>
                    <a:pt x="1616" y="210"/>
                  </a:cubicBezTo>
                  <a:cubicBezTo>
                    <a:pt x="1616" y="210"/>
                    <a:pt x="1616" y="207"/>
                    <a:pt x="1613" y="201"/>
                  </a:cubicBezTo>
                  <a:cubicBezTo>
                    <a:pt x="1616" y="201"/>
                    <a:pt x="1616" y="201"/>
                    <a:pt x="1634" y="239"/>
                  </a:cubicBezTo>
                  <a:cubicBezTo>
                    <a:pt x="1641" y="251"/>
                    <a:pt x="1647" y="264"/>
                    <a:pt x="1656" y="273"/>
                  </a:cubicBezTo>
                  <a:cubicBezTo>
                    <a:pt x="1650" y="261"/>
                    <a:pt x="1647" y="248"/>
                    <a:pt x="1638" y="236"/>
                  </a:cubicBezTo>
                  <a:lnTo>
                    <a:pt x="1641" y="236"/>
                  </a:lnTo>
                  <a:cubicBezTo>
                    <a:pt x="1641" y="236"/>
                    <a:pt x="1644" y="232"/>
                    <a:pt x="1634" y="214"/>
                  </a:cubicBezTo>
                  <a:cubicBezTo>
                    <a:pt x="1625" y="198"/>
                    <a:pt x="1625" y="195"/>
                    <a:pt x="1628" y="195"/>
                  </a:cubicBezTo>
                  <a:lnTo>
                    <a:pt x="1628" y="195"/>
                  </a:lnTo>
                  <a:cubicBezTo>
                    <a:pt x="1631" y="200"/>
                    <a:pt x="1632" y="203"/>
                    <a:pt x="1633" y="203"/>
                  </a:cubicBezTo>
                  <a:cubicBezTo>
                    <a:pt x="1633" y="203"/>
                    <a:pt x="1628" y="189"/>
                    <a:pt x="1619" y="176"/>
                  </a:cubicBezTo>
                  <a:cubicBezTo>
                    <a:pt x="1613" y="164"/>
                    <a:pt x="1606" y="151"/>
                    <a:pt x="1600" y="138"/>
                  </a:cubicBezTo>
                  <a:lnTo>
                    <a:pt x="1581" y="101"/>
                  </a:lnTo>
                  <a:cubicBezTo>
                    <a:pt x="1569" y="76"/>
                    <a:pt x="1556" y="54"/>
                    <a:pt x="1537" y="29"/>
                  </a:cubicBezTo>
                  <a:cubicBezTo>
                    <a:pt x="1529" y="20"/>
                    <a:pt x="1520" y="12"/>
                    <a:pt x="1517" y="12"/>
                  </a:cubicBezTo>
                  <a:cubicBezTo>
                    <a:pt x="1515" y="12"/>
                    <a:pt x="1516" y="18"/>
                    <a:pt x="1525" y="35"/>
                  </a:cubicBezTo>
                  <a:cubicBezTo>
                    <a:pt x="1525" y="35"/>
                    <a:pt x="1525" y="36"/>
                    <a:pt x="1525" y="36"/>
                  </a:cubicBezTo>
                  <a:lnTo>
                    <a:pt x="1525" y="36"/>
                  </a:lnTo>
                  <a:cubicBezTo>
                    <a:pt x="1525" y="36"/>
                    <a:pt x="1525" y="35"/>
                    <a:pt x="1525" y="35"/>
                  </a:cubicBezTo>
                  <a:lnTo>
                    <a:pt x="1525" y="35"/>
                  </a:lnTo>
                  <a:cubicBezTo>
                    <a:pt x="1526" y="35"/>
                    <a:pt x="1539" y="62"/>
                    <a:pt x="1550" y="88"/>
                  </a:cubicBezTo>
                  <a:cubicBezTo>
                    <a:pt x="1541" y="79"/>
                    <a:pt x="1535" y="68"/>
                    <a:pt x="1532" y="53"/>
                  </a:cubicBezTo>
                  <a:lnTo>
                    <a:pt x="1532" y="53"/>
                  </a:lnTo>
                  <a:cubicBezTo>
                    <a:pt x="1532" y="55"/>
                    <a:pt x="1532" y="56"/>
                    <a:pt x="1531" y="57"/>
                  </a:cubicBezTo>
                  <a:cubicBezTo>
                    <a:pt x="1531" y="57"/>
                    <a:pt x="1519" y="38"/>
                    <a:pt x="1519" y="38"/>
                  </a:cubicBezTo>
                  <a:cubicBezTo>
                    <a:pt x="1513" y="28"/>
                    <a:pt x="1508" y="24"/>
                    <a:pt x="1503" y="24"/>
                  </a:cubicBezTo>
                  <a:cubicBezTo>
                    <a:pt x="1498" y="24"/>
                    <a:pt x="1494" y="26"/>
                    <a:pt x="1490" y="29"/>
                  </a:cubicBezTo>
                  <a:cubicBezTo>
                    <a:pt x="1487" y="30"/>
                    <a:pt x="1484" y="31"/>
                    <a:pt x="1480" y="31"/>
                  </a:cubicBezTo>
                  <a:cubicBezTo>
                    <a:pt x="1475" y="31"/>
                    <a:pt x="1470" y="28"/>
                    <a:pt x="1462" y="16"/>
                  </a:cubicBezTo>
                  <a:cubicBezTo>
                    <a:pt x="1450" y="1"/>
                    <a:pt x="1450" y="1"/>
                    <a:pt x="1450" y="1"/>
                  </a:cubicBezTo>
                  <a:close/>
                  <a:moveTo>
                    <a:pt x="685" y="1101"/>
                  </a:moveTo>
                  <a:cubicBezTo>
                    <a:pt x="685" y="1101"/>
                    <a:pt x="694" y="1122"/>
                    <a:pt x="704" y="1138"/>
                  </a:cubicBezTo>
                  <a:cubicBezTo>
                    <a:pt x="708" y="1146"/>
                    <a:pt x="710" y="1150"/>
                    <a:pt x="710" y="1150"/>
                  </a:cubicBezTo>
                  <a:cubicBezTo>
                    <a:pt x="710" y="1150"/>
                    <a:pt x="707" y="1141"/>
                    <a:pt x="697" y="1119"/>
                  </a:cubicBezTo>
                  <a:cubicBezTo>
                    <a:pt x="688" y="1101"/>
                    <a:pt x="688" y="1101"/>
                    <a:pt x="685" y="1101"/>
                  </a:cubicBezTo>
                  <a:close/>
                  <a:moveTo>
                    <a:pt x="212" y="1173"/>
                  </a:moveTo>
                  <a:lnTo>
                    <a:pt x="212" y="1173"/>
                  </a:lnTo>
                  <a:cubicBezTo>
                    <a:pt x="212" y="1173"/>
                    <a:pt x="218" y="1191"/>
                    <a:pt x="227" y="1210"/>
                  </a:cubicBezTo>
                  <a:lnTo>
                    <a:pt x="231" y="1210"/>
                  </a:lnTo>
                  <a:cubicBezTo>
                    <a:pt x="227" y="1195"/>
                    <a:pt x="221" y="1182"/>
                    <a:pt x="212" y="11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52"/>
            <p:cNvSpPr/>
            <p:nvPr/>
          </p:nvSpPr>
          <p:spPr>
            <a:xfrm>
              <a:off x="4359125" y="1718600"/>
              <a:ext cx="34925" cy="57225"/>
            </a:xfrm>
            <a:custGeom>
              <a:avLst/>
              <a:gdLst/>
              <a:ahLst/>
              <a:cxnLst/>
              <a:rect l="l" t="t" r="r" b="b"/>
              <a:pathLst>
                <a:path w="1397" h="2289" extrusionOk="0">
                  <a:moveTo>
                    <a:pt x="389" y="56"/>
                  </a:moveTo>
                  <a:cubicBezTo>
                    <a:pt x="395" y="56"/>
                    <a:pt x="395" y="59"/>
                    <a:pt x="395" y="61"/>
                  </a:cubicBezTo>
                  <a:cubicBezTo>
                    <a:pt x="395" y="64"/>
                    <a:pt x="395" y="64"/>
                    <a:pt x="376" y="67"/>
                  </a:cubicBezTo>
                  <a:cubicBezTo>
                    <a:pt x="376" y="67"/>
                    <a:pt x="354" y="64"/>
                    <a:pt x="354" y="61"/>
                  </a:cubicBezTo>
                  <a:lnTo>
                    <a:pt x="376" y="58"/>
                  </a:lnTo>
                  <a:cubicBezTo>
                    <a:pt x="382" y="57"/>
                    <a:pt x="386" y="56"/>
                    <a:pt x="389" y="56"/>
                  </a:cubicBezTo>
                  <a:close/>
                  <a:moveTo>
                    <a:pt x="41" y="70"/>
                  </a:moveTo>
                  <a:lnTo>
                    <a:pt x="41" y="76"/>
                  </a:lnTo>
                  <a:cubicBezTo>
                    <a:pt x="41" y="78"/>
                    <a:pt x="44" y="78"/>
                    <a:pt x="47" y="78"/>
                  </a:cubicBezTo>
                  <a:cubicBezTo>
                    <a:pt x="55" y="78"/>
                    <a:pt x="69" y="76"/>
                    <a:pt x="82" y="76"/>
                  </a:cubicBezTo>
                  <a:lnTo>
                    <a:pt x="82" y="73"/>
                  </a:lnTo>
                  <a:cubicBezTo>
                    <a:pt x="69" y="70"/>
                    <a:pt x="57" y="70"/>
                    <a:pt x="41" y="70"/>
                  </a:cubicBezTo>
                  <a:close/>
                  <a:moveTo>
                    <a:pt x="502" y="95"/>
                  </a:moveTo>
                  <a:lnTo>
                    <a:pt x="480" y="98"/>
                  </a:lnTo>
                  <a:lnTo>
                    <a:pt x="480" y="102"/>
                  </a:lnTo>
                  <a:cubicBezTo>
                    <a:pt x="502" y="102"/>
                    <a:pt x="502" y="102"/>
                    <a:pt x="502" y="98"/>
                  </a:cubicBezTo>
                  <a:lnTo>
                    <a:pt x="502" y="95"/>
                  </a:lnTo>
                  <a:close/>
                  <a:moveTo>
                    <a:pt x="394" y="91"/>
                  </a:moveTo>
                  <a:cubicBezTo>
                    <a:pt x="398" y="91"/>
                    <a:pt x="398" y="92"/>
                    <a:pt x="398" y="95"/>
                  </a:cubicBezTo>
                  <a:cubicBezTo>
                    <a:pt x="398" y="98"/>
                    <a:pt x="398" y="102"/>
                    <a:pt x="376" y="105"/>
                  </a:cubicBezTo>
                  <a:lnTo>
                    <a:pt x="376" y="102"/>
                  </a:lnTo>
                  <a:cubicBezTo>
                    <a:pt x="385" y="100"/>
                    <a:pt x="387" y="100"/>
                    <a:pt x="384" y="100"/>
                  </a:cubicBezTo>
                  <a:cubicBezTo>
                    <a:pt x="380" y="100"/>
                    <a:pt x="367" y="101"/>
                    <a:pt x="354" y="105"/>
                  </a:cubicBezTo>
                  <a:lnTo>
                    <a:pt x="314" y="108"/>
                  </a:lnTo>
                  <a:cubicBezTo>
                    <a:pt x="314" y="105"/>
                    <a:pt x="336" y="98"/>
                    <a:pt x="354" y="98"/>
                  </a:cubicBezTo>
                  <a:cubicBezTo>
                    <a:pt x="379" y="93"/>
                    <a:pt x="389" y="91"/>
                    <a:pt x="394" y="91"/>
                  </a:cubicBezTo>
                  <a:close/>
                  <a:moveTo>
                    <a:pt x="324" y="288"/>
                  </a:moveTo>
                  <a:cubicBezTo>
                    <a:pt x="332" y="288"/>
                    <a:pt x="341" y="289"/>
                    <a:pt x="348" y="293"/>
                  </a:cubicBezTo>
                  <a:cubicBezTo>
                    <a:pt x="348" y="295"/>
                    <a:pt x="339" y="297"/>
                    <a:pt x="326" y="297"/>
                  </a:cubicBezTo>
                  <a:cubicBezTo>
                    <a:pt x="320" y="297"/>
                    <a:pt x="314" y="297"/>
                    <a:pt x="307" y="296"/>
                  </a:cubicBezTo>
                  <a:lnTo>
                    <a:pt x="307" y="290"/>
                  </a:lnTo>
                  <a:cubicBezTo>
                    <a:pt x="313" y="288"/>
                    <a:pt x="318" y="288"/>
                    <a:pt x="324" y="288"/>
                  </a:cubicBezTo>
                  <a:close/>
                  <a:moveTo>
                    <a:pt x="308" y="310"/>
                  </a:moveTo>
                  <a:cubicBezTo>
                    <a:pt x="303" y="310"/>
                    <a:pt x="296" y="310"/>
                    <a:pt x="289" y="312"/>
                  </a:cubicBezTo>
                  <a:cubicBezTo>
                    <a:pt x="267" y="315"/>
                    <a:pt x="267" y="318"/>
                    <a:pt x="270" y="324"/>
                  </a:cubicBezTo>
                  <a:cubicBezTo>
                    <a:pt x="270" y="327"/>
                    <a:pt x="289" y="327"/>
                    <a:pt x="289" y="327"/>
                  </a:cubicBezTo>
                  <a:cubicBezTo>
                    <a:pt x="311" y="324"/>
                    <a:pt x="311" y="321"/>
                    <a:pt x="311" y="318"/>
                  </a:cubicBezTo>
                  <a:cubicBezTo>
                    <a:pt x="323" y="312"/>
                    <a:pt x="318" y="310"/>
                    <a:pt x="308" y="310"/>
                  </a:cubicBezTo>
                  <a:close/>
                  <a:moveTo>
                    <a:pt x="464" y="423"/>
                  </a:moveTo>
                  <a:cubicBezTo>
                    <a:pt x="472" y="423"/>
                    <a:pt x="474" y="425"/>
                    <a:pt x="474" y="427"/>
                  </a:cubicBezTo>
                  <a:lnTo>
                    <a:pt x="452" y="431"/>
                  </a:lnTo>
                  <a:lnTo>
                    <a:pt x="433" y="431"/>
                  </a:lnTo>
                  <a:lnTo>
                    <a:pt x="452" y="424"/>
                  </a:lnTo>
                  <a:cubicBezTo>
                    <a:pt x="457" y="423"/>
                    <a:pt x="461" y="423"/>
                    <a:pt x="464" y="423"/>
                  </a:cubicBezTo>
                  <a:close/>
                  <a:moveTo>
                    <a:pt x="441" y="448"/>
                  </a:moveTo>
                  <a:cubicBezTo>
                    <a:pt x="447" y="448"/>
                    <a:pt x="436" y="451"/>
                    <a:pt x="414" y="456"/>
                  </a:cubicBezTo>
                  <a:cubicBezTo>
                    <a:pt x="400" y="460"/>
                    <a:pt x="385" y="463"/>
                    <a:pt x="369" y="463"/>
                  </a:cubicBezTo>
                  <a:cubicBezTo>
                    <a:pt x="363" y="463"/>
                    <a:pt x="357" y="463"/>
                    <a:pt x="351" y="462"/>
                  </a:cubicBezTo>
                  <a:lnTo>
                    <a:pt x="351" y="456"/>
                  </a:lnTo>
                  <a:lnTo>
                    <a:pt x="392" y="453"/>
                  </a:lnTo>
                  <a:cubicBezTo>
                    <a:pt x="420" y="450"/>
                    <a:pt x="436" y="448"/>
                    <a:pt x="441" y="448"/>
                  </a:cubicBezTo>
                  <a:close/>
                  <a:moveTo>
                    <a:pt x="508" y="503"/>
                  </a:moveTo>
                  <a:cubicBezTo>
                    <a:pt x="530" y="503"/>
                    <a:pt x="530" y="503"/>
                    <a:pt x="489" y="512"/>
                  </a:cubicBezTo>
                  <a:lnTo>
                    <a:pt x="448" y="515"/>
                  </a:lnTo>
                  <a:cubicBezTo>
                    <a:pt x="445" y="512"/>
                    <a:pt x="467" y="509"/>
                    <a:pt x="508" y="503"/>
                  </a:cubicBezTo>
                  <a:close/>
                  <a:moveTo>
                    <a:pt x="602" y="543"/>
                  </a:moveTo>
                  <a:lnTo>
                    <a:pt x="561" y="556"/>
                  </a:lnTo>
                  <a:lnTo>
                    <a:pt x="583" y="550"/>
                  </a:lnTo>
                  <a:lnTo>
                    <a:pt x="602" y="543"/>
                  </a:lnTo>
                  <a:close/>
                  <a:moveTo>
                    <a:pt x="433" y="550"/>
                  </a:moveTo>
                  <a:lnTo>
                    <a:pt x="433" y="553"/>
                  </a:lnTo>
                  <a:cubicBezTo>
                    <a:pt x="418" y="555"/>
                    <a:pt x="400" y="560"/>
                    <a:pt x="394" y="560"/>
                  </a:cubicBezTo>
                  <a:cubicBezTo>
                    <a:pt x="393" y="560"/>
                    <a:pt x="392" y="560"/>
                    <a:pt x="392" y="559"/>
                  </a:cubicBezTo>
                  <a:lnTo>
                    <a:pt x="392" y="556"/>
                  </a:lnTo>
                  <a:cubicBezTo>
                    <a:pt x="405" y="553"/>
                    <a:pt x="417" y="550"/>
                    <a:pt x="433" y="550"/>
                  </a:cubicBezTo>
                  <a:close/>
                  <a:moveTo>
                    <a:pt x="511" y="618"/>
                  </a:moveTo>
                  <a:cubicBezTo>
                    <a:pt x="513" y="618"/>
                    <a:pt x="514" y="618"/>
                    <a:pt x="514" y="619"/>
                  </a:cubicBezTo>
                  <a:cubicBezTo>
                    <a:pt x="517" y="618"/>
                    <a:pt x="519" y="618"/>
                    <a:pt x="520" y="618"/>
                  </a:cubicBezTo>
                  <a:cubicBezTo>
                    <a:pt x="528" y="618"/>
                    <a:pt x="509" y="626"/>
                    <a:pt x="474" y="634"/>
                  </a:cubicBezTo>
                  <a:lnTo>
                    <a:pt x="474" y="628"/>
                  </a:lnTo>
                  <a:cubicBezTo>
                    <a:pt x="489" y="623"/>
                    <a:pt x="504" y="618"/>
                    <a:pt x="511" y="618"/>
                  </a:cubicBezTo>
                  <a:close/>
                  <a:moveTo>
                    <a:pt x="376" y="629"/>
                  </a:moveTo>
                  <a:cubicBezTo>
                    <a:pt x="381" y="629"/>
                    <a:pt x="387" y="630"/>
                    <a:pt x="389" y="631"/>
                  </a:cubicBezTo>
                  <a:lnTo>
                    <a:pt x="367" y="637"/>
                  </a:lnTo>
                  <a:cubicBezTo>
                    <a:pt x="367" y="634"/>
                    <a:pt x="345" y="637"/>
                    <a:pt x="367" y="631"/>
                  </a:cubicBezTo>
                  <a:cubicBezTo>
                    <a:pt x="365" y="630"/>
                    <a:pt x="370" y="629"/>
                    <a:pt x="376" y="629"/>
                  </a:cubicBezTo>
                  <a:close/>
                  <a:moveTo>
                    <a:pt x="521" y="644"/>
                  </a:moveTo>
                  <a:lnTo>
                    <a:pt x="521" y="647"/>
                  </a:lnTo>
                  <a:cubicBezTo>
                    <a:pt x="521" y="650"/>
                    <a:pt x="521" y="650"/>
                    <a:pt x="502" y="656"/>
                  </a:cubicBezTo>
                  <a:lnTo>
                    <a:pt x="499" y="653"/>
                  </a:lnTo>
                  <a:lnTo>
                    <a:pt x="521" y="644"/>
                  </a:lnTo>
                  <a:close/>
                  <a:moveTo>
                    <a:pt x="586" y="659"/>
                  </a:moveTo>
                  <a:cubicBezTo>
                    <a:pt x="574" y="663"/>
                    <a:pt x="561" y="669"/>
                    <a:pt x="549" y="675"/>
                  </a:cubicBezTo>
                  <a:cubicBezTo>
                    <a:pt x="549" y="676"/>
                    <a:pt x="550" y="676"/>
                    <a:pt x="551" y="676"/>
                  </a:cubicBezTo>
                  <a:cubicBezTo>
                    <a:pt x="557" y="676"/>
                    <a:pt x="571" y="672"/>
                    <a:pt x="571" y="672"/>
                  </a:cubicBezTo>
                  <a:cubicBezTo>
                    <a:pt x="571" y="672"/>
                    <a:pt x="589" y="666"/>
                    <a:pt x="589" y="663"/>
                  </a:cubicBezTo>
                  <a:lnTo>
                    <a:pt x="586" y="659"/>
                  </a:lnTo>
                  <a:close/>
                  <a:moveTo>
                    <a:pt x="739" y="664"/>
                  </a:moveTo>
                  <a:cubicBezTo>
                    <a:pt x="736" y="664"/>
                    <a:pt x="731" y="667"/>
                    <a:pt x="721" y="672"/>
                  </a:cubicBezTo>
                  <a:cubicBezTo>
                    <a:pt x="721" y="675"/>
                    <a:pt x="724" y="678"/>
                    <a:pt x="724" y="678"/>
                  </a:cubicBezTo>
                  <a:cubicBezTo>
                    <a:pt x="743" y="669"/>
                    <a:pt x="743" y="669"/>
                    <a:pt x="743" y="669"/>
                  </a:cubicBezTo>
                  <a:cubicBezTo>
                    <a:pt x="742" y="666"/>
                    <a:pt x="741" y="664"/>
                    <a:pt x="739" y="664"/>
                  </a:cubicBezTo>
                  <a:close/>
                  <a:moveTo>
                    <a:pt x="473" y="718"/>
                  </a:moveTo>
                  <a:cubicBezTo>
                    <a:pt x="476" y="718"/>
                    <a:pt x="477" y="719"/>
                    <a:pt x="477" y="719"/>
                  </a:cubicBezTo>
                  <a:cubicBezTo>
                    <a:pt x="477" y="722"/>
                    <a:pt x="477" y="725"/>
                    <a:pt x="458" y="731"/>
                  </a:cubicBezTo>
                  <a:cubicBezTo>
                    <a:pt x="458" y="731"/>
                    <a:pt x="446" y="735"/>
                    <a:pt x="439" y="735"/>
                  </a:cubicBezTo>
                  <a:cubicBezTo>
                    <a:pt x="438" y="735"/>
                    <a:pt x="437" y="735"/>
                    <a:pt x="436" y="735"/>
                  </a:cubicBezTo>
                  <a:cubicBezTo>
                    <a:pt x="436" y="731"/>
                    <a:pt x="455" y="722"/>
                    <a:pt x="455" y="722"/>
                  </a:cubicBezTo>
                  <a:cubicBezTo>
                    <a:pt x="464" y="719"/>
                    <a:pt x="470" y="718"/>
                    <a:pt x="473" y="718"/>
                  </a:cubicBezTo>
                  <a:close/>
                  <a:moveTo>
                    <a:pt x="488" y="774"/>
                  </a:moveTo>
                  <a:cubicBezTo>
                    <a:pt x="490" y="774"/>
                    <a:pt x="491" y="776"/>
                    <a:pt x="492" y="778"/>
                  </a:cubicBezTo>
                  <a:cubicBezTo>
                    <a:pt x="492" y="782"/>
                    <a:pt x="474" y="788"/>
                    <a:pt x="474" y="788"/>
                  </a:cubicBezTo>
                  <a:cubicBezTo>
                    <a:pt x="469" y="790"/>
                    <a:pt x="466" y="791"/>
                    <a:pt x="465" y="791"/>
                  </a:cubicBezTo>
                  <a:cubicBezTo>
                    <a:pt x="463" y="791"/>
                    <a:pt x="473" y="784"/>
                    <a:pt x="470" y="782"/>
                  </a:cubicBezTo>
                  <a:cubicBezTo>
                    <a:pt x="481" y="776"/>
                    <a:pt x="485" y="774"/>
                    <a:pt x="488" y="774"/>
                  </a:cubicBezTo>
                  <a:close/>
                  <a:moveTo>
                    <a:pt x="560" y="810"/>
                  </a:moveTo>
                  <a:cubicBezTo>
                    <a:pt x="564" y="810"/>
                    <a:pt x="556" y="815"/>
                    <a:pt x="530" y="829"/>
                  </a:cubicBezTo>
                  <a:cubicBezTo>
                    <a:pt x="519" y="832"/>
                    <a:pt x="514" y="834"/>
                    <a:pt x="512" y="834"/>
                  </a:cubicBezTo>
                  <a:cubicBezTo>
                    <a:pt x="511" y="834"/>
                    <a:pt x="511" y="833"/>
                    <a:pt x="511" y="832"/>
                  </a:cubicBezTo>
                  <a:cubicBezTo>
                    <a:pt x="521" y="825"/>
                    <a:pt x="533" y="819"/>
                    <a:pt x="549" y="813"/>
                  </a:cubicBezTo>
                  <a:cubicBezTo>
                    <a:pt x="554" y="811"/>
                    <a:pt x="558" y="810"/>
                    <a:pt x="560" y="810"/>
                  </a:cubicBezTo>
                  <a:close/>
                  <a:moveTo>
                    <a:pt x="555" y="838"/>
                  </a:moveTo>
                  <a:lnTo>
                    <a:pt x="558" y="841"/>
                  </a:lnTo>
                  <a:cubicBezTo>
                    <a:pt x="540" y="849"/>
                    <a:pt x="524" y="854"/>
                    <a:pt x="519" y="854"/>
                  </a:cubicBezTo>
                  <a:cubicBezTo>
                    <a:pt x="518" y="854"/>
                    <a:pt x="517" y="854"/>
                    <a:pt x="517" y="854"/>
                  </a:cubicBezTo>
                  <a:lnTo>
                    <a:pt x="536" y="844"/>
                  </a:lnTo>
                  <a:lnTo>
                    <a:pt x="555" y="838"/>
                  </a:lnTo>
                  <a:close/>
                  <a:moveTo>
                    <a:pt x="91" y="898"/>
                  </a:moveTo>
                  <a:lnTo>
                    <a:pt x="91" y="898"/>
                  </a:lnTo>
                  <a:cubicBezTo>
                    <a:pt x="79" y="901"/>
                    <a:pt x="66" y="904"/>
                    <a:pt x="54" y="910"/>
                  </a:cubicBezTo>
                  <a:cubicBezTo>
                    <a:pt x="42" y="914"/>
                    <a:pt x="37" y="916"/>
                    <a:pt x="42" y="916"/>
                  </a:cubicBezTo>
                  <a:cubicBezTo>
                    <a:pt x="45" y="916"/>
                    <a:pt x="55" y="914"/>
                    <a:pt x="72" y="910"/>
                  </a:cubicBezTo>
                  <a:cubicBezTo>
                    <a:pt x="94" y="901"/>
                    <a:pt x="94" y="901"/>
                    <a:pt x="91" y="898"/>
                  </a:cubicBezTo>
                  <a:close/>
                  <a:moveTo>
                    <a:pt x="593" y="1054"/>
                  </a:moveTo>
                  <a:lnTo>
                    <a:pt x="596" y="1057"/>
                  </a:lnTo>
                  <a:cubicBezTo>
                    <a:pt x="580" y="1063"/>
                    <a:pt x="563" y="1071"/>
                    <a:pt x="557" y="1071"/>
                  </a:cubicBezTo>
                  <a:cubicBezTo>
                    <a:pt x="556" y="1071"/>
                    <a:pt x="555" y="1070"/>
                    <a:pt x="555" y="1070"/>
                  </a:cubicBezTo>
                  <a:lnTo>
                    <a:pt x="574" y="1061"/>
                  </a:lnTo>
                  <a:lnTo>
                    <a:pt x="593" y="1054"/>
                  </a:lnTo>
                  <a:close/>
                  <a:moveTo>
                    <a:pt x="796" y="1095"/>
                  </a:moveTo>
                  <a:lnTo>
                    <a:pt x="796" y="1098"/>
                  </a:lnTo>
                  <a:cubicBezTo>
                    <a:pt x="778" y="1108"/>
                    <a:pt x="762" y="1117"/>
                    <a:pt x="759" y="1117"/>
                  </a:cubicBezTo>
                  <a:lnTo>
                    <a:pt x="759" y="1114"/>
                  </a:lnTo>
                  <a:cubicBezTo>
                    <a:pt x="771" y="1108"/>
                    <a:pt x="784" y="1101"/>
                    <a:pt x="796" y="1095"/>
                  </a:cubicBezTo>
                  <a:close/>
                  <a:moveTo>
                    <a:pt x="643" y="1117"/>
                  </a:moveTo>
                  <a:lnTo>
                    <a:pt x="643" y="1117"/>
                  </a:lnTo>
                  <a:cubicBezTo>
                    <a:pt x="646" y="1120"/>
                    <a:pt x="646" y="1120"/>
                    <a:pt x="627" y="1129"/>
                  </a:cubicBezTo>
                  <a:cubicBezTo>
                    <a:pt x="615" y="1136"/>
                    <a:pt x="602" y="1139"/>
                    <a:pt x="589" y="1145"/>
                  </a:cubicBezTo>
                  <a:cubicBezTo>
                    <a:pt x="605" y="1133"/>
                    <a:pt x="624" y="1123"/>
                    <a:pt x="643" y="1117"/>
                  </a:cubicBezTo>
                  <a:close/>
                  <a:moveTo>
                    <a:pt x="705" y="1192"/>
                  </a:moveTo>
                  <a:lnTo>
                    <a:pt x="705" y="1195"/>
                  </a:lnTo>
                  <a:cubicBezTo>
                    <a:pt x="689" y="1206"/>
                    <a:pt x="675" y="1215"/>
                    <a:pt x="670" y="1215"/>
                  </a:cubicBezTo>
                  <a:cubicBezTo>
                    <a:pt x="669" y="1215"/>
                    <a:pt x="668" y="1214"/>
                    <a:pt x="668" y="1214"/>
                  </a:cubicBezTo>
                  <a:lnTo>
                    <a:pt x="684" y="1202"/>
                  </a:lnTo>
                  <a:lnTo>
                    <a:pt x="705" y="1192"/>
                  </a:lnTo>
                  <a:close/>
                  <a:moveTo>
                    <a:pt x="833" y="1429"/>
                  </a:moveTo>
                  <a:cubicBezTo>
                    <a:pt x="838" y="1429"/>
                    <a:pt x="842" y="1429"/>
                    <a:pt x="846" y="1430"/>
                  </a:cubicBezTo>
                  <a:cubicBezTo>
                    <a:pt x="850" y="1437"/>
                    <a:pt x="850" y="1437"/>
                    <a:pt x="828" y="1443"/>
                  </a:cubicBezTo>
                  <a:cubicBezTo>
                    <a:pt x="823" y="1443"/>
                    <a:pt x="820" y="1444"/>
                    <a:pt x="817" y="1444"/>
                  </a:cubicBezTo>
                  <a:cubicBezTo>
                    <a:pt x="803" y="1444"/>
                    <a:pt x="799" y="1439"/>
                    <a:pt x="796" y="1437"/>
                  </a:cubicBezTo>
                  <a:cubicBezTo>
                    <a:pt x="808" y="1432"/>
                    <a:pt x="821" y="1429"/>
                    <a:pt x="833" y="1429"/>
                  </a:cubicBezTo>
                  <a:close/>
                  <a:moveTo>
                    <a:pt x="919" y="1571"/>
                  </a:moveTo>
                  <a:cubicBezTo>
                    <a:pt x="950" y="1571"/>
                    <a:pt x="981" y="1578"/>
                    <a:pt x="981" y="1578"/>
                  </a:cubicBezTo>
                  <a:lnTo>
                    <a:pt x="984" y="1581"/>
                  </a:lnTo>
                  <a:cubicBezTo>
                    <a:pt x="962" y="1581"/>
                    <a:pt x="940" y="1581"/>
                    <a:pt x="922" y="1574"/>
                  </a:cubicBezTo>
                  <a:lnTo>
                    <a:pt x="919" y="1571"/>
                  </a:lnTo>
                  <a:close/>
                  <a:moveTo>
                    <a:pt x="973" y="1671"/>
                  </a:moveTo>
                  <a:cubicBezTo>
                    <a:pt x="985" y="1673"/>
                    <a:pt x="991" y="1674"/>
                    <a:pt x="990" y="1674"/>
                  </a:cubicBezTo>
                  <a:cubicBezTo>
                    <a:pt x="989" y="1674"/>
                    <a:pt x="984" y="1673"/>
                    <a:pt x="973" y="1671"/>
                  </a:cubicBezTo>
                  <a:close/>
                  <a:moveTo>
                    <a:pt x="815" y="1825"/>
                  </a:moveTo>
                  <a:cubicBezTo>
                    <a:pt x="813" y="1827"/>
                    <a:pt x="821" y="1833"/>
                    <a:pt x="823" y="1833"/>
                  </a:cubicBezTo>
                  <a:cubicBezTo>
                    <a:pt x="823" y="1833"/>
                    <a:pt x="822" y="1831"/>
                    <a:pt x="815" y="1825"/>
                  </a:cubicBezTo>
                  <a:close/>
                  <a:moveTo>
                    <a:pt x="897" y="1822"/>
                  </a:moveTo>
                  <a:cubicBezTo>
                    <a:pt x="903" y="1822"/>
                    <a:pt x="903" y="1822"/>
                    <a:pt x="925" y="1835"/>
                  </a:cubicBezTo>
                  <a:cubicBezTo>
                    <a:pt x="936" y="1843"/>
                    <a:pt x="941" y="1847"/>
                    <a:pt x="939" y="1847"/>
                  </a:cubicBezTo>
                  <a:cubicBezTo>
                    <a:pt x="937" y="1847"/>
                    <a:pt x="930" y="1844"/>
                    <a:pt x="919" y="1838"/>
                  </a:cubicBezTo>
                  <a:cubicBezTo>
                    <a:pt x="890" y="1825"/>
                    <a:pt x="890" y="1825"/>
                    <a:pt x="897" y="1822"/>
                  </a:cubicBezTo>
                  <a:close/>
                  <a:moveTo>
                    <a:pt x="868" y="1831"/>
                  </a:moveTo>
                  <a:lnTo>
                    <a:pt x="897" y="1844"/>
                  </a:lnTo>
                  <a:lnTo>
                    <a:pt x="890" y="1847"/>
                  </a:lnTo>
                  <a:cubicBezTo>
                    <a:pt x="887" y="1847"/>
                    <a:pt x="887" y="1847"/>
                    <a:pt x="862" y="1835"/>
                  </a:cubicBezTo>
                  <a:lnTo>
                    <a:pt x="868" y="1831"/>
                  </a:lnTo>
                  <a:close/>
                  <a:moveTo>
                    <a:pt x="825" y="1844"/>
                  </a:moveTo>
                  <a:lnTo>
                    <a:pt x="853" y="1856"/>
                  </a:lnTo>
                  <a:lnTo>
                    <a:pt x="850" y="1860"/>
                  </a:lnTo>
                  <a:cubicBezTo>
                    <a:pt x="843" y="1860"/>
                    <a:pt x="843" y="1860"/>
                    <a:pt x="821" y="1844"/>
                  </a:cubicBezTo>
                  <a:close/>
                  <a:moveTo>
                    <a:pt x="1125" y="1860"/>
                  </a:moveTo>
                  <a:lnTo>
                    <a:pt x="1160" y="1869"/>
                  </a:lnTo>
                  <a:cubicBezTo>
                    <a:pt x="1188" y="1882"/>
                    <a:pt x="1185" y="1885"/>
                    <a:pt x="1185" y="1885"/>
                  </a:cubicBezTo>
                  <a:cubicBezTo>
                    <a:pt x="1179" y="1885"/>
                    <a:pt x="1179" y="1885"/>
                    <a:pt x="1150" y="1872"/>
                  </a:cubicBezTo>
                  <a:cubicBezTo>
                    <a:pt x="1150" y="1872"/>
                    <a:pt x="1119" y="1860"/>
                    <a:pt x="1125" y="1860"/>
                  </a:cubicBezTo>
                  <a:close/>
                  <a:moveTo>
                    <a:pt x="806" y="1872"/>
                  </a:moveTo>
                  <a:lnTo>
                    <a:pt x="806" y="1872"/>
                  </a:lnTo>
                  <a:cubicBezTo>
                    <a:pt x="821" y="1882"/>
                    <a:pt x="837" y="1891"/>
                    <a:pt x="853" y="1900"/>
                  </a:cubicBezTo>
                  <a:lnTo>
                    <a:pt x="846" y="1900"/>
                  </a:lnTo>
                  <a:cubicBezTo>
                    <a:pt x="846" y="1901"/>
                    <a:pt x="846" y="1901"/>
                    <a:pt x="845" y="1901"/>
                  </a:cubicBezTo>
                  <a:cubicBezTo>
                    <a:pt x="840" y="1901"/>
                    <a:pt x="821" y="1888"/>
                    <a:pt x="821" y="1888"/>
                  </a:cubicBezTo>
                  <a:cubicBezTo>
                    <a:pt x="821" y="1888"/>
                    <a:pt x="803" y="1872"/>
                    <a:pt x="806" y="1872"/>
                  </a:cubicBezTo>
                  <a:close/>
                  <a:moveTo>
                    <a:pt x="1091" y="1891"/>
                  </a:moveTo>
                  <a:lnTo>
                    <a:pt x="1125" y="1900"/>
                  </a:lnTo>
                  <a:lnTo>
                    <a:pt x="1144" y="1916"/>
                  </a:lnTo>
                  <a:lnTo>
                    <a:pt x="1141" y="1919"/>
                  </a:lnTo>
                  <a:cubicBezTo>
                    <a:pt x="1113" y="1907"/>
                    <a:pt x="1088" y="1891"/>
                    <a:pt x="1091" y="1891"/>
                  </a:cubicBezTo>
                  <a:close/>
                  <a:moveTo>
                    <a:pt x="635" y="1913"/>
                  </a:moveTo>
                  <a:lnTo>
                    <a:pt x="635" y="1913"/>
                  </a:lnTo>
                  <a:cubicBezTo>
                    <a:pt x="636" y="1913"/>
                    <a:pt x="638" y="1915"/>
                    <a:pt x="643" y="1919"/>
                  </a:cubicBezTo>
                  <a:lnTo>
                    <a:pt x="655" y="1938"/>
                  </a:lnTo>
                  <a:cubicBezTo>
                    <a:pt x="662" y="1951"/>
                    <a:pt x="669" y="1965"/>
                    <a:pt x="667" y="1965"/>
                  </a:cubicBezTo>
                  <a:cubicBezTo>
                    <a:pt x="667" y="1965"/>
                    <a:pt x="665" y="1962"/>
                    <a:pt x="662" y="1957"/>
                  </a:cubicBezTo>
                  <a:cubicBezTo>
                    <a:pt x="652" y="1947"/>
                    <a:pt x="646" y="1935"/>
                    <a:pt x="636" y="1922"/>
                  </a:cubicBezTo>
                  <a:cubicBezTo>
                    <a:pt x="636" y="1922"/>
                    <a:pt x="632" y="1913"/>
                    <a:pt x="635" y="1913"/>
                  </a:cubicBezTo>
                  <a:close/>
                  <a:moveTo>
                    <a:pt x="527" y="2019"/>
                  </a:moveTo>
                  <a:lnTo>
                    <a:pt x="527" y="2019"/>
                  </a:lnTo>
                  <a:cubicBezTo>
                    <a:pt x="539" y="2038"/>
                    <a:pt x="546" y="2060"/>
                    <a:pt x="542" y="2079"/>
                  </a:cubicBezTo>
                  <a:cubicBezTo>
                    <a:pt x="542" y="2080"/>
                    <a:pt x="541" y="2081"/>
                    <a:pt x="540" y="2081"/>
                  </a:cubicBezTo>
                  <a:cubicBezTo>
                    <a:pt x="539" y="2081"/>
                    <a:pt x="537" y="2077"/>
                    <a:pt x="530" y="2063"/>
                  </a:cubicBezTo>
                  <a:cubicBezTo>
                    <a:pt x="524" y="2041"/>
                    <a:pt x="521" y="2023"/>
                    <a:pt x="527" y="2019"/>
                  </a:cubicBezTo>
                  <a:close/>
                  <a:moveTo>
                    <a:pt x="66" y="2164"/>
                  </a:moveTo>
                  <a:cubicBezTo>
                    <a:pt x="66" y="2164"/>
                    <a:pt x="69" y="2175"/>
                    <a:pt x="76" y="2195"/>
                  </a:cubicBezTo>
                  <a:cubicBezTo>
                    <a:pt x="82" y="2214"/>
                    <a:pt x="88" y="2233"/>
                    <a:pt x="85" y="2233"/>
                  </a:cubicBezTo>
                  <a:cubicBezTo>
                    <a:pt x="87" y="2246"/>
                    <a:pt x="87" y="2251"/>
                    <a:pt x="86" y="2251"/>
                  </a:cubicBezTo>
                  <a:cubicBezTo>
                    <a:pt x="84" y="2251"/>
                    <a:pt x="77" y="2223"/>
                    <a:pt x="72" y="2195"/>
                  </a:cubicBezTo>
                  <a:cubicBezTo>
                    <a:pt x="68" y="2175"/>
                    <a:pt x="65" y="2164"/>
                    <a:pt x="66" y="2164"/>
                  </a:cubicBezTo>
                  <a:close/>
                  <a:moveTo>
                    <a:pt x="344" y="1"/>
                  </a:moveTo>
                  <a:cubicBezTo>
                    <a:pt x="329" y="1"/>
                    <a:pt x="319" y="4"/>
                    <a:pt x="333" y="8"/>
                  </a:cubicBezTo>
                  <a:lnTo>
                    <a:pt x="311" y="11"/>
                  </a:lnTo>
                  <a:cubicBezTo>
                    <a:pt x="260" y="13"/>
                    <a:pt x="250" y="18"/>
                    <a:pt x="282" y="18"/>
                  </a:cubicBezTo>
                  <a:cubicBezTo>
                    <a:pt x="289" y="18"/>
                    <a:pt x="299" y="18"/>
                    <a:pt x="311" y="17"/>
                  </a:cubicBezTo>
                  <a:cubicBezTo>
                    <a:pt x="337" y="16"/>
                    <a:pt x="352" y="15"/>
                    <a:pt x="358" y="15"/>
                  </a:cubicBezTo>
                  <a:cubicBezTo>
                    <a:pt x="366" y="15"/>
                    <a:pt x="356" y="16"/>
                    <a:pt x="333" y="20"/>
                  </a:cubicBezTo>
                  <a:cubicBezTo>
                    <a:pt x="292" y="23"/>
                    <a:pt x="292" y="26"/>
                    <a:pt x="292" y="29"/>
                  </a:cubicBezTo>
                  <a:cubicBezTo>
                    <a:pt x="292" y="33"/>
                    <a:pt x="292" y="33"/>
                    <a:pt x="270" y="33"/>
                  </a:cubicBezTo>
                  <a:cubicBezTo>
                    <a:pt x="251" y="36"/>
                    <a:pt x="229" y="39"/>
                    <a:pt x="229" y="42"/>
                  </a:cubicBezTo>
                  <a:cubicBezTo>
                    <a:pt x="229" y="45"/>
                    <a:pt x="229" y="45"/>
                    <a:pt x="251" y="45"/>
                  </a:cubicBezTo>
                  <a:cubicBezTo>
                    <a:pt x="256" y="44"/>
                    <a:pt x="259" y="43"/>
                    <a:pt x="261" y="43"/>
                  </a:cubicBezTo>
                  <a:cubicBezTo>
                    <a:pt x="267" y="43"/>
                    <a:pt x="260" y="49"/>
                    <a:pt x="229" y="51"/>
                  </a:cubicBezTo>
                  <a:cubicBezTo>
                    <a:pt x="216" y="55"/>
                    <a:pt x="211" y="57"/>
                    <a:pt x="218" y="57"/>
                  </a:cubicBezTo>
                  <a:cubicBezTo>
                    <a:pt x="222" y="57"/>
                    <a:pt x="233" y="56"/>
                    <a:pt x="251" y="55"/>
                  </a:cubicBezTo>
                  <a:cubicBezTo>
                    <a:pt x="259" y="54"/>
                    <a:pt x="265" y="54"/>
                    <a:pt x="269" y="54"/>
                  </a:cubicBezTo>
                  <a:cubicBezTo>
                    <a:pt x="290" y="54"/>
                    <a:pt x="284" y="59"/>
                    <a:pt x="251" y="64"/>
                  </a:cubicBezTo>
                  <a:lnTo>
                    <a:pt x="251" y="73"/>
                  </a:lnTo>
                  <a:cubicBezTo>
                    <a:pt x="251" y="74"/>
                    <a:pt x="253" y="75"/>
                    <a:pt x="257" y="75"/>
                  </a:cubicBezTo>
                  <a:cubicBezTo>
                    <a:pt x="264" y="75"/>
                    <a:pt x="277" y="73"/>
                    <a:pt x="292" y="73"/>
                  </a:cubicBezTo>
                  <a:cubicBezTo>
                    <a:pt x="312" y="72"/>
                    <a:pt x="322" y="71"/>
                    <a:pt x="325" y="71"/>
                  </a:cubicBezTo>
                  <a:cubicBezTo>
                    <a:pt x="328" y="71"/>
                    <a:pt x="323" y="72"/>
                    <a:pt x="314" y="73"/>
                  </a:cubicBezTo>
                  <a:cubicBezTo>
                    <a:pt x="298" y="76"/>
                    <a:pt x="286" y="80"/>
                    <a:pt x="270" y="80"/>
                  </a:cubicBezTo>
                  <a:cubicBezTo>
                    <a:pt x="251" y="83"/>
                    <a:pt x="251" y="86"/>
                    <a:pt x="251" y="89"/>
                  </a:cubicBezTo>
                  <a:cubicBezTo>
                    <a:pt x="251" y="92"/>
                    <a:pt x="251" y="98"/>
                    <a:pt x="273" y="98"/>
                  </a:cubicBezTo>
                  <a:lnTo>
                    <a:pt x="251" y="98"/>
                  </a:lnTo>
                  <a:cubicBezTo>
                    <a:pt x="251" y="101"/>
                    <a:pt x="240" y="103"/>
                    <a:pt x="241" y="103"/>
                  </a:cubicBezTo>
                  <a:cubicBezTo>
                    <a:pt x="242" y="103"/>
                    <a:pt x="245" y="102"/>
                    <a:pt x="251" y="102"/>
                  </a:cubicBezTo>
                  <a:lnTo>
                    <a:pt x="251" y="102"/>
                  </a:lnTo>
                  <a:cubicBezTo>
                    <a:pt x="251" y="102"/>
                    <a:pt x="251" y="105"/>
                    <a:pt x="229" y="114"/>
                  </a:cubicBezTo>
                  <a:cubicBezTo>
                    <a:pt x="219" y="119"/>
                    <a:pt x="227" y="124"/>
                    <a:pt x="243" y="124"/>
                  </a:cubicBezTo>
                  <a:cubicBezTo>
                    <a:pt x="256" y="124"/>
                    <a:pt x="274" y="121"/>
                    <a:pt x="292" y="114"/>
                  </a:cubicBezTo>
                  <a:lnTo>
                    <a:pt x="292" y="117"/>
                  </a:lnTo>
                  <a:cubicBezTo>
                    <a:pt x="292" y="120"/>
                    <a:pt x="297" y="121"/>
                    <a:pt x="303" y="121"/>
                  </a:cubicBezTo>
                  <a:cubicBezTo>
                    <a:pt x="308" y="121"/>
                    <a:pt x="314" y="120"/>
                    <a:pt x="314" y="120"/>
                  </a:cubicBezTo>
                  <a:cubicBezTo>
                    <a:pt x="320" y="119"/>
                    <a:pt x="325" y="119"/>
                    <a:pt x="328" y="119"/>
                  </a:cubicBezTo>
                  <a:cubicBezTo>
                    <a:pt x="336" y="119"/>
                    <a:pt x="336" y="121"/>
                    <a:pt x="336" y="123"/>
                  </a:cubicBezTo>
                  <a:lnTo>
                    <a:pt x="295" y="130"/>
                  </a:lnTo>
                  <a:cubicBezTo>
                    <a:pt x="241" y="130"/>
                    <a:pt x="217" y="137"/>
                    <a:pt x="251" y="137"/>
                  </a:cubicBezTo>
                  <a:cubicBezTo>
                    <a:pt x="257" y="137"/>
                    <a:pt x="264" y="136"/>
                    <a:pt x="273" y="136"/>
                  </a:cubicBezTo>
                  <a:lnTo>
                    <a:pt x="273" y="136"/>
                  </a:lnTo>
                  <a:lnTo>
                    <a:pt x="251" y="139"/>
                  </a:lnTo>
                  <a:cubicBezTo>
                    <a:pt x="232" y="142"/>
                    <a:pt x="232" y="145"/>
                    <a:pt x="254" y="149"/>
                  </a:cubicBezTo>
                  <a:cubicBezTo>
                    <a:pt x="264" y="150"/>
                    <a:pt x="274" y="151"/>
                    <a:pt x="284" y="151"/>
                  </a:cubicBezTo>
                  <a:cubicBezTo>
                    <a:pt x="295" y="151"/>
                    <a:pt x="306" y="150"/>
                    <a:pt x="317" y="149"/>
                  </a:cubicBezTo>
                  <a:cubicBezTo>
                    <a:pt x="336" y="149"/>
                    <a:pt x="336" y="152"/>
                    <a:pt x="336" y="152"/>
                  </a:cubicBezTo>
                  <a:cubicBezTo>
                    <a:pt x="336" y="155"/>
                    <a:pt x="336" y="155"/>
                    <a:pt x="317" y="158"/>
                  </a:cubicBezTo>
                  <a:cubicBezTo>
                    <a:pt x="276" y="161"/>
                    <a:pt x="276" y="167"/>
                    <a:pt x="317" y="167"/>
                  </a:cubicBezTo>
                  <a:lnTo>
                    <a:pt x="295" y="167"/>
                  </a:lnTo>
                  <a:cubicBezTo>
                    <a:pt x="276" y="171"/>
                    <a:pt x="254" y="177"/>
                    <a:pt x="276" y="192"/>
                  </a:cubicBezTo>
                  <a:cubicBezTo>
                    <a:pt x="276" y="205"/>
                    <a:pt x="279" y="214"/>
                    <a:pt x="257" y="218"/>
                  </a:cubicBezTo>
                  <a:cubicBezTo>
                    <a:pt x="235" y="221"/>
                    <a:pt x="279" y="227"/>
                    <a:pt x="320" y="230"/>
                  </a:cubicBezTo>
                  <a:cubicBezTo>
                    <a:pt x="301" y="233"/>
                    <a:pt x="301" y="236"/>
                    <a:pt x="301" y="243"/>
                  </a:cubicBezTo>
                  <a:cubicBezTo>
                    <a:pt x="301" y="252"/>
                    <a:pt x="301" y="252"/>
                    <a:pt x="282" y="255"/>
                  </a:cubicBezTo>
                  <a:cubicBezTo>
                    <a:pt x="239" y="258"/>
                    <a:pt x="239" y="258"/>
                    <a:pt x="282" y="258"/>
                  </a:cubicBezTo>
                  <a:cubicBezTo>
                    <a:pt x="287" y="258"/>
                    <a:pt x="290" y="258"/>
                    <a:pt x="294" y="258"/>
                  </a:cubicBezTo>
                  <a:cubicBezTo>
                    <a:pt x="319" y="258"/>
                    <a:pt x="300" y="268"/>
                    <a:pt x="264" y="274"/>
                  </a:cubicBezTo>
                  <a:cubicBezTo>
                    <a:pt x="242" y="277"/>
                    <a:pt x="242" y="280"/>
                    <a:pt x="245" y="286"/>
                  </a:cubicBezTo>
                  <a:cubicBezTo>
                    <a:pt x="264" y="286"/>
                    <a:pt x="264" y="296"/>
                    <a:pt x="267" y="302"/>
                  </a:cubicBezTo>
                  <a:cubicBezTo>
                    <a:pt x="267" y="307"/>
                    <a:pt x="267" y="310"/>
                    <a:pt x="274" y="310"/>
                  </a:cubicBezTo>
                  <a:cubicBezTo>
                    <a:pt x="279" y="310"/>
                    <a:pt x="289" y="308"/>
                    <a:pt x="307" y="305"/>
                  </a:cubicBezTo>
                  <a:cubicBezTo>
                    <a:pt x="323" y="303"/>
                    <a:pt x="333" y="302"/>
                    <a:pt x="340" y="302"/>
                  </a:cubicBezTo>
                  <a:cubicBezTo>
                    <a:pt x="350" y="302"/>
                    <a:pt x="351" y="305"/>
                    <a:pt x="351" y="308"/>
                  </a:cubicBezTo>
                  <a:cubicBezTo>
                    <a:pt x="351" y="312"/>
                    <a:pt x="351" y="315"/>
                    <a:pt x="329" y="318"/>
                  </a:cubicBezTo>
                  <a:cubicBezTo>
                    <a:pt x="329" y="318"/>
                    <a:pt x="311" y="324"/>
                    <a:pt x="311" y="327"/>
                  </a:cubicBezTo>
                  <a:cubicBezTo>
                    <a:pt x="311" y="330"/>
                    <a:pt x="311" y="333"/>
                    <a:pt x="292" y="340"/>
                  </a:cubicBezTo>
                  <a:cubicBezTo>
                    <a:pt x="292" y="340"/>
                    <a:pt x="270" y="346"/>
                    <a:pt x="270" y="352"/>
                  </a:cubicBezTo>
                  <a:cubicBezTo>
                    <a:pt x="273" y="359"/>
                    <a:pt x="273" y="365"/>
                    <a:pt x="251" y="368"/>
                  </a:cubicBezTo>
                  <a:cubicBezTo>
                    <a:pt x="253" y="371"/>
                    <a:pt x="253" y="373"/>
                    <a:pt x="256" y="373"/>
                  </a:cubicBezTo>
                  <a:cubicBezTo>
                    <a:pt x="259" y="373"/>
                    <a:pt x="264" y="371"/>
                    <a:pt x="273" y="368"/>
                  </a:cubicBezTo>
                  <a:cubicBezTo>
                    <a:pt x="280" y="367"/>
                    <a:pt x="286" y="366"/>
                    <a:pt x="291" y="366"/>
                  </a:cubicBezTo>
                  <a:cubicBezTo>
                    <a:pt x="303" y="366"/>
                    <a:pt x="309" y="370"/>
                    <a:pt x="298" y="380"/>
                  </a:cubicBezTo>
                  <a:cubicBezTo>
                    <a:pt x="298" y="388"/>
                    <a:pt x="298" y="395"/>
                    <a:pt x="308" y="395"/>
                  </a:cubicBezTo>
                  <a:cubicBezTo>
                    <a:pt x="311" y="395"/>
                    <a:pt x="315" y="394"/>
                    <a:pt x="320" y="393"/>
                  </a:cubicBezTo>
                  <a:lnTo>
                    <a:pt x="320" y="393"/>
                  </a:lnTo>
                  <a:cubicBezTo>
                    <a:pt x="320" y="399"/>
                    <a:pt x="320" y="399"/>
                    <a:pt x="301" y="402"/>
                  </a:cubicBezTo>
                  <a:cubicBezTo>
                    <a:pt x="263" y="408"/>
                    <a:pt x="260" y="416"/>
                    <a:pt x="287" y="416"/>
                  </a:cubicBezTo>
                  <a:cubicBezTo>
                    <a:pt x="291" y="416"/>
                    <a:pt x="296" y="415"/>
                    <a:pt x="301" y="415"/>
                  </a:cubicBezTo>
                  <a:cubicBezTo>
                    <a:pt x="307" y="414"/>
                    <a:pt x="311" y="414"/>
                    <a:pt x="314" y="414"/>
                  </a:cubicBezTo>
                  <a:cubicBezTo>
                    <a:pt x="322" y="414"/>
                    <a:pt x="318" y="417"/>
                    <a:pt x="304" y="421"/>
                  </a:cubicBezTo>
                  <a:cubicBezTo>
                    <a:pt x="304" y="421"/>
                    <a:pt x="304" y="424"/>
                    <a:pt x="323" y="424"/>
                  </a:cubicBezTo>
                  <a:cubicBezTo>
                    <a:pt x="345" y="424"/>
                    <a:pt x="345" y="424"/>
                    <a:pt x="326" y="434"/>
                  </a:cubicBezTo>
                  <a:cubicBezTo>
                    <a:pt x="304" y="440"/>
                    <a:pt x="307" y="443"/>
                    <a:pt x="307" y="446"/>
                  </a:cubicBezTo>
                  <a:cubicBezTo>
                    <a:pt x="326" y="446"/>
                    <a:pt x="333" y="484"/>
                    <a:pt x="314" y="493"/>
                  </a:cubicBezTo>
                  <a:cubicBezTo>
                    <a:pt x="325" y="492"/>
                    <a:pt x="330" y="491"/>
                    <a:pt x="333" y="491"/>
                  </a:cubicBezTo>
                  <a:cubicBezTo>
                    <a:pt x="336" y="491"/>
                    <a:pt x="336" y="492"/>
                    <a:pt x="336" y="493"/>
                  </a:cubicBezTo>
                  <a:cubicBezTo>
                    <a:pt x="314" y="500"/>
                    <a:pt x="310" y="503"/>
                    <a:pt x="317" y="503"/>
                  </a:cubicBezTo>
                  <a:cubicBezTo>
                    <a:pt x="324" y="503"/>
                    <a:pt x="339" y="501"/>
                    <a:pt x="358" y="496"/>
                  </a:cubicBezTo>
                  <a:lnTo>
                    <a:pt x="358" y="493"/>
                  </a:lnTo>
                  <a:lnTo>
                    <a:pt x="358" y="490"/>
                  </a:lnTo>
                  <a:cubicBezTo>
                    <a:pt x="369" y="487"/>
                    <a:pt x="377" y="486"/>
                    <a:pt x="382" y="486"/>
                  </a:cubicBezTo>
                  <a:cubicBezTo>
                    <a:pt x="394" y="486"/>
                    <a:pt x="381" y="494"/>
                    <a:pt x="339" y="503"/>
                  </a:cubicBezTo>
                  <a:cubicBezTo>
                    <a:pt x="315" y="510"/>
                    <a:pt x="305" y="513"/>
                    <a:pt x="309" y="513"/>
                  </a:cubicBezTo>
                  <a:cubicBezTo>
                    <a:pt x="312" y="513"/>
                    <a:pt x="322" y="512"/>
                    <a:pt x="339" y="509"/>
                  </a:cubicBezTo>
                  <a:cubicBezTo>
                    <a:pt x="352" y="507"/>
                    <a:pt x="361" y="506"/>
                    <a:pt x="366" y="506"/>
                  </a:cubicBezTo>
                  <a:cubicBezTo>
                    <a:pt x="377" y="506"/>
                    <a:pt x="370" y="511"/>
                    <a:pt x="342" y="521"/>
                  </a:cubicBezTo>
                  <a:cubicBezTo>
                    <a:pt x="319" y="527"/>
                    <a:pt x="309" y="529"/>
                    <a:pt x="312" y="529"/>
                  </a:cubicBezTo>
                  <a:cubicBezTo>
                    <a:pt x="314" y="529"/>
                    <a:pt x="324" y="527"/>
                    <a:pt x="342" y="525"/>
                  </a:cubicBezTo>
                  <a:cubicBezTo>
                    <a:pt x="374" y="519"/>
                    <a:pt x="396" y="516"/>
                    <a:pt x="407" y="516"/>
                  </a:cubicBezTo>
                  <a:cubicBezTo>
                    <a:pt x="425" y="516"/>
                    <a:pt x="414" y="523"/>
                    <a:pt x="364" y="534"/>
                  </a:cubicBezTo>
                  <a:cubicBezTo>
                    <a:pt x="326" y="543"/>
                    <a:pt x="304" y="553"/>
                    <a:pt x="307" y="556"/>
                  </a:cubicBezTo>
                  <a:cubicBezTo>
                    <a:pt x="307" y="557"/>
                    <a:pt x="309" y="557"/>
                    <a:pt x="311" y="557"/>
                  </a:cubicBezTo>
                  <a:cubicBezTo>
                    <a:pt x="318" y="557"/>
                    <a:pt x="332" y="554"/>
                    <a:pt x="348" y="550"/>
                  </a:cubicBezTo>
                  <a:cubicBezTo>
                    <a:pt x="364" y="544"/>
                    <a:pt x="374" y="542"/>
                    <a:pt x="377" y="542"/>
                  </a:cubicBezTo>
                  <a:cubicBezTo>
                    <a:pt x="381" y="542"/>
                    <a:pt x="372" y="547"/>
                    <a:pt x="348" y="556"/>
                  </a:cubicBezTo>
                  <a:cubicBezTo>
                    <a:pt x="296" y="578"/>
                    <a:pt x="292" y="588"/>
                    <a:pt x="319" y="588"/>
                  </a:cubicBezTo>
                  <a:cubicBezTo>
                    <a:pt x="323" y="588"/>
                    <a:pt x="328" y="588"/>
                    <a:pt x="333" y="587"/>
                  </a:cubicBezTo>
                  <a:cubicBezTo>
                    <a:pt x="376" y="590"/>
                    <a:pt x="380" y="600"/>
                    <a:pt x="336" y="600"/>
                  </a:cubicBezTo>
                  <a:cubicBezTo>
                    <a:pt x="295" y="606"/>
                    <a:pt x="295" y="606"/>
                    <a:pt x="317" y="606"/>
                  </a:cubicBezTo>
                  <a:cubicBezTo>
                    <a:pt x="317" y="612"/>
                    <a:pt x="320" y="619"/>
                    <a:pt x="320" y="622"/>
                  </a:cubicBezTo>
                  <a:cubicBezTo>
                    <a:pt x="320" y="624"/>
                    <a:pt x="323" y="625"/>
                    <a:pt x="328" y="625"/>
                  </a:cubicBezTo>
                  <a:cubicBezTo>
                    <a:pt x="337" y="625"/>
                    <a:pt x="350" y="623"/>
                    <a:pt x="364" y="619"/>
                  </a:cubicBezTo>
                  <a:lnTo>
                    <a:pt x="364" y="619"/>
                  </a:lnTo>
                  <a:cubicBezTo>
                    <a:pt x="330" y="631"/>
                    <a:pt x="312" y="642"/>
                    <a:pt x="329" y="642"/>
                  </a:cubicBezTo>
                  <a:cubicBezTo>
                    <a:pt x="332" y="642"/>
                    <a:pt x="338" y="642"/>
                    <a:pt x="345" y="641"/>
                  </a:cubicBezTo>
                  <a:lnTo>
                    <a:pt x="348" y="647"/>
                  </a:lnTo>
                  <a:cubicBezTo>
                    <a:pt x="348" y="648"/>
                    <a:pt x="348" y="649"/>
                    <a:pt x="351" y="649"/>
                  </a:cubicBezTo>
                  <a:cubicBezTo>
                    <a:pt x="354" y="649"/>
                    <a:pt x="359" y="648"/>
                    <a:pt x="370" y="647"/>
                  </a:cubicBezTo>
                  <a:cubicBezTo>
                    <a:pt x="389" y="647"/>
                    <a:pt x="370" y="653"/>
                    <a:pt x="351" y="663"/>
                  </a:cubicBezTo>
                  <a:cubicBezTo>
                    <a:pt x="337" y="670"/>
                    <a:pt x="322" y="677"/>
                    <a:pt x="325" y="677"/>
                  </a:cubicBezTo>
                  <a:cubicBezTo>
                    <a:pt x="326" y="677"/>
                    <a:pt x="328" y="676"/>
                    <a:pt x="333" y="675"/>
                  </a:cubicBezTo>
                  <a:cubicBezTo>
                    <a:pt x="354" y="672"/>
                    <a:pt x="373" y="669"/>
                    <a:pt x="395" y="669"/>
                  </a:cubicBezTo>
                  <a:cubicBezTo>
                    <a:pt x="398" y="668"/>
                    <a:pt x="401" y="668"/>
                    <a:pt x="402" y="668"/>
                  </a:cubicBezTo>
                  <a:cubicBezTo>
                    <a:pt x="412" y="668"/>
                    <a:pt x="395" y="675"/>
                    <a:pt x="376" y="678"/>
                  </a:cubicBezTo>
                  <a:cubicBezTo>
                    <a:pt x="364" y="681"/>
                    <a:pt x="348" y="688"/>
                    <a:pt x="339" y="697"/>
                  </a:cubicBezTo>
                  <a:cubicBezTo>
                    <a:pt x="339" y="699"/>
                    <a:pt x="340" y="703"/>
                    <a:pt x="347" y="703"/>
                  </a:cubicBezTo>
                  <a:cubicBezTo>
                    <a:pt x="351" y="703"/>
                    <a:pt x="355" y="702"/>
                    <a:pt x="361" y="700"/>
                  </a:cubicBezTo>
                  <a:cubicBezTo>
                    <a:pt x="363" y="699"/>
                    <a:pt x="366" y="699"/>
                    <a:pt x="368" y="699"/>
                  </a:cubicBezTo>
                  <a:cubicBezTo>
                    <a:pt x="381" y="699"/>
                    <a:pt x="383" y="714"/>
                    <a:pt x="367" y="722"/>
                  </a:cubicBezTo>
                  <a:cubicBezTo>
                    <a:pt x="367" y="722"/>
                    <a:pt x="367" y="725"/>
                    <a:pt x="370" y="728"/>
                  </a:cubicBezTo>
                  <a:cubicBezTo>
                    <a:pt x="370" y="730"/>
                    <a:pt x="376" y="730"/>
                    <a:pt x="381" y="730"/>
                  </a:cubicBezTo>
                  <a:cubicBezTo>
                    <a:pt x="387" y="730"/>
                    <a:pt x="392" y="730"/>
                    <a:pt x="392" y="731"/>
                  </a:cubicBezTo>
                  <a:cubicBezTo>
                    <a:pt x="392" y="731"/>
                    <a:pt x="392" y="733"/>
                    <a:pt x="399" y="733"/>
                  </a:cubicBezTo>
                  <a:cubicBezTo>
                    <a:pt x="402" y="733"/>
                    <a:pt x="407" y="733"/>
                    <a:pt x="414" y="731"/>
                  </a:cubicBezTo>
                  <a:lnTo>
                    <a:pt x="414" y="731"/>
                  </a:lnTo>
                  <a:cubicBezTo>
                    <a:pt x="414" y="735"/>
                    <a:pt x="414" y="738"/>
                    <a:pt x="395" y="747"/>
                  </a:cubicBezTo>
                  <a:cubicBezTo>
                    <a:pt x="414" y="741"/>
                    <a:pt x="424" y="738"/>
                    <a:pt x="426" y="738"/>
                  </a:cubicBezTo>
                  <a:cubicBezTo>
                    <a:pt x="428" y="738"/>
                    <a:pt x="419" y="743"/>
                    <a:pt x="398" y="753"/>
                  </a:cubicBezTo>
                  <a:cubicBezTo>
                    <a:pt x="376" y="760"/>
                    <a:pt x="366" y="763"/>
                    <a:pt x="368" y="763"/>
                  </a:cubicBezTo>
                  <a:cubicBezTo>
                    <a:pt x="369" y="763"/>
                    <a:pt x="379" y="761"/>
                    <a:pt x="398" y="757"/>
                  </a:cubicBezTo>
                  <a:cubicBezTo>
                    <a:pt x="406" y="755"/>
                    <a:pt x="411" y="755"/>
                    <a:pt x="414" y="755"/>
                  </a:cubicBezTo>
                  <a:cubicBezTo>
                    <a:pt x="417" y="755"/>
                    <a:pt x="412" y="757"/>
                    <a:pt x="398" y="763"/>
                  </a:cubicBezTo>
                  <a:cubicBezTo>
                    <a:pt x="387" y="767"/>
                    <a:pt x="382" y="769"/>
                    <a:pt x="386" y="769"/>
                  </a:cubicBezTo>
                  <a:cubicBezTo>
                    <a:pt x="388" y="769"/>
                    <a:pt x="393" y="768"/>
                    <a:pt x="401" y="766"/>
                  </a:cubicBezTo>
                  <a:cubicBezTo>
                    <a:pt x="419" y="762"/>
                    <a:pt x="433" y="760"/>
                    <a:pt x="440" y="760"/>
                  </a:cubicBezTo>
                  <a:cubicBezTo>
                    <a:pt x="449" y="760"/>
                    <a:pt x="446" y="763"/>
                    <a:pt x="423" y="772"/>
                  </a:cubicBezTo>
                  <a:cubicBezTo>
                    <a:pt x="423" y="772"/>
                    <a:pt x="425" y="774"/>
                    <a:pt x="431" y="774"/>
                  </a:cubicBezTo>
                  <a:cubicBezTo>
                    <a:pt x="435" y="774"/>
                    <a:pt x="439" y="773"/>
                    <a:pt x="445" y="772"/>
                  </a:cubicBezTo>
                  <a:cubicBezTo>
                    <a:pt x="465" y="766"/>
                    <a:pt x="475" y="763"/>
                    <a:pt x="476" y="763"/>
                  </a:cubicBezTo>
                  <a:lnTo>
                    <a:pt x="476" y="763"/>
                  </a:lnTo>
                  <a:cubicBezTo>
                    <a:pt x="477" y="763"/>
                    <a:pt x="467" y="767"/>
                    <a:pt x="445" y="775"/>
                  </a:cubicBezTo>
                  <a:cubicBezTo>
                    <a:pt x="422" y="785"/>
                    <a:pt x="413" y="790"/>
                    <a:pt x="420" y="790"/>
                  </a:cubicBezTo>
                  <a:cubicBezTo>
                    <a:pt x="424" y="790"/>
                    <a:pt x="433" y="788"/>
                    <a:pt x="448" y="785"/>
                  </a:cubicBezTo>
                  <a:cubicBezTo>
                    <a:pt x="448" y="785"/>
                    <a:pt x="454" y="783"/>
                    <a:pt x="457" y="783"/>
                  </a:cubicBezTo>
                  <a:cubicBezTo>
                    <a:pt x="460" y="783"/>
                    <a:pt x="461" y="785"/>
                    <a:pt x="452" y="791"/>
                  </a:cubicBezTo>
                  <a:cubicBezTo>
                    <a:pt x="437" y="801"/>
                    <a:pt x="426" y="818"/>
                    <a:pt x="440" y="818"/>
                  </a:cubicBezTo>
                  <a:cubicBezTo>
                    <a:pt x="443" y="818"/>
                    <a:pt x="449" y="816"/>
                    <a:pt x="458" y="813"/>
                  </a:cubicBezTo>
                  <a:lnTo>
                    <a:pt x="461" y="819"/>
                  </a:lnTo>
                  <a:cubicBezTo>
                    <a:pt x="447" y="829"/>
                    <a:pt x="445" y="833"/>
                    <a:pt x="454" y="833"/>
                  </a:cubicBezTo>
                  <a:cubicBezTo>
                    <a:pt x="456" y="833"/>
                    <a:pt x="460" y="832"/>
                    <a:pt x="464" y="832"/>
                  </a:cubicBezTo>
                  <a:lnTo>
                    <a:pt x="486" y="825"/>
                  </a:lnTo>
                  <a:lnTo>
                    <a:pt x="486" y="825"/>
                  </a:lnTo>
                  <a:cubicBezTo>
                    <a:pt x="467" y="835"/>
                    <a:pt x="448" y="844"/>
                    <a:pt x="448" y="847"/>
                  </a:cubicBezTo>
                  <a:cubicBezTo>
                    <a:pt x="448" y="849"/>
                    <a:pt x="448" y="849"/>
                    <a:pt x="450" y="849"/>
                  </a:cubicBezTo>
                  <a:cubicBezTo>
                    <a:pt x="452" y="849"/>
                    <a:pt x="458" y="848"/>
                    <a:pt x="470" y="844"/>
                  </a:cubicBezTo>
                  <a:cubicBezTo>
                    <a:pt x="479" y="837"/>
                    <a:pt x="484" y="835"/>
                    <a:pt x="486" y="835"/>
                  </a:cubicBezTo>
                  <a:cubicBezTo>
                    <a:pt x="489" y="835"/>
                    <a:pt x="489" y="837"/>
                    <a:pt x="489" y="838"/>
                  </a:cubicBezTo>
                  <a:cubicBezTo>
                    <a:pt x="489" y="841"/>
                    <a:pt x="474" y="854"/>
                    <a:pt x="452" y="860"/>
                  </a:cubicBezTo>
                  <a:lnTo>
                    <a:pt x="455" y="863"/>
                  </a:lnTo>
                  <a:cubicBezTo>
                    <a:pt x="472" y="856"/>
                    <a:pt x="482" y="853"/>
                    <a:pt x="485" y="853"/>
                  </a:cubicBezTo>
                  <a:cubicBezTo>
                    <a:pt x="488" y="853"/>
                    <a:pt x="484" y="857"/>
                    <a:pt x="474" y="860"/>
                  </a:cubicBezTo>
                  <a:cubicBezTo>
                    <a:pt x="455" y="869"/>
                    <a:pt x="458" y="872"/>
                    <a:pt x="458" y="876"/>
                  </a:cubicBezTo>
                  <a:cubicBezTo>
                    <a:pt x="463" y="874"/>
                    <a:pt x="465" y="873"/>
                    <a:pt x="466" y="873"/>
                  </a:cubicBezTo>
                  <a:cubicBezTo>
                    <a:pt x="468" y="873"/>
                    <a:pt x="462" y="876"/>
                    <a:pt x="459" y="876"/>
                  </a:cubicBezTo>
                  <a:cubicBezTo>
                    <a:pt x="458" y="876"/>
                    <a:pt x="458" y="876"/>
                    <a:pt x="458" y="876"/>
                  </a:cubicBezTo>
                  <a:lnTo>
                    <a:pt x="439" y="885"/>
                  </a:lnTo>
                  <a:cubicBezTo>
                    <a:pt x="433" y="888"/>
                    <a:pt x="431" y="890"/>
                    <a:pt x="432" y="890"/>
                  </a:cubicBezTo>
                  <a:cubicBezTo>
                    <a:pt x="433" y="890"/>
                    <a:pt x="446" y="885"/>
                    <a:pt x="458" y="879"/>
                  </a:cubicBezTo>
                  <a:lnTo>
                    <a:pt x="461" y="885"/>
                  </a:lnTo>
                  <a:cubicBezTo>
                    <a:pt x="461" y="887"/>
                    <a:pt x="462" y="888"/>
                    <a:pt x="465" y="888"/>
                  </a:cubicBezTo>
                  <a:cubicBezTo>
                    <a:pt x="468" y="888"/>
                    <a:pt x="474" y="887"/>
                    <a:pt x="483" y="882"/>
                  </a:cubicBezTo>
                  <a:cubicBezTo>
                    <a:pt x="498" y="874"/>
                    <a:pt x="514" y="869"/>
                    <a:pt x="519" y="869"/>
                  </a:cubicBezTo>
                  <a:cubicBezTo>
                    <a:pt x="520" y="869"/>
                    <a:pt x="521" y="869"/>
                    <a:pt x="521" y="869"/>
                  </a:cubicBezTo>
                  <a:cubicBezTo>
                    <a:pt x="525" y="868"/>
                    <a:pt x="528" y="867"/>
                    <a:pt x="529" y="867"/>
                  </a:cubicBezTo>
                  <a:cubicBezTo>
                    <a:pt x="531" y="867"/>
                    <a:pt x="526" y="870"/>
                    <a:pt x="523" y="870"/>
                  </a:cubicBezTo>
                  <a:cubicBezTo>
                    <a:pt x="522" y="870"/>
                    <a:pt x="521" y="870"/>
                    <a:pt x="521" y="869"/>
                  </a:cubicBezTo>
                  <a:cubicBezTo>
                    <a:pt x="502" y="879"/>
                    <a:pt x="483" y="885"/>
                    <a:pt x="483" y="888"/>
                  </a:cubicBezTo>
                  <a:cubicBezTo>
                    <a:pt x="486" y="891"/>
                    <a:pt x="464" y="898"/>
                    <a:pt x="464" y="898"/>
                  </a:cubicBezTo>
                  <a:cubicBezTo>
                    <a:pt x="433" y="908"/>
                    <a:pt x="443" y="914"/>
                    <a:pt x="459" y="914"/>
                  </a:cubicBezTo>
                  <a:cubicBezTo>
                    <a:pt x="463" y="914"/>
                    <a:pt x="467" y="914"/>
                    <a:pt x="470" y="913"/>
                  </a:cubicBezTo>
                  <a:cubicBezTo>
                    <a:pt x="487" y="908"/>
                    <a:pt x="496" y="906"/>
                    <a:pt x="500" y="906"/>
                  </a:cubicBezTo>
                  <a:cubicBezTo>
                    <a:pt x="505" y="906"/>
                    <a:pt x="496" y="911"/>
                    <a:pt x="474" y="923"/>
                  </a:cubicBezTo>
                  <a:cubicBezTo>
                    <a:pt x="461" y="928"/>
                    <a:pt x="457" y="930"/>
                    <a:pt x="460" y="930"/>
                  </a:cubicBezTo>
                  <a:cubicBezTo>
                    <a:pt x="466" y="930"/>
                    <a:pt x="496" y="921"/>
                    <a:pt x="533" y="907"/>
                  </a:cubicBezTo>
                  <a:lnTo>
                    <a:pt x="593" y="885"/>
                  </a:lnTo>
                  <a:lnTo>
                    <a:pt x="536" y="910"/>
                  </a:lnTo>
                  <a:cubicBezTo>
                    <a:pt x="483" y="934"/>
                    <a:pt x="468" y="941"/>
                    <a:pt x="477" y="941"/>
                  </a:cubicBezTo>
                  <a:cubicBezTo>
                    <a:pt x="481" y="941"/>
                    <a:pt x="490" y="940"/>
                    <a:pt x="502" y="938"/>
                  </a:cubicBezTo>
                  <a:cubicBezTo>
                    <a:pt x="510" y="937"/>
                    <a:pt x="515" y="936"/>
                    <a:pt x="517" y="936"/>
                  </a:cubicBezTo>
                  <a:cubicBezTo>
                    <a:pt x="521" y="936"/>
                    <a:pt x="517" y="939"/>
                    <a:pt x="505" y="945"/>
                  </a:cubicBezTo>
                  <a:cubicBezTo>
                    <a:pt x="486" y="954"/>
                    <a:pt x="486" y="957"/>
                    <a:pt x="489" y="966"/>
                  </a:cubicBezTo>
                  <a:cubicBezTo>
                    <a:pt x="491" y="972"/>
                    <a:pt x="493" y="975"/>
                    <a:pt x="498" y="975"/>
                  </a:cubicBezTo>
                  <a:cubicBezTo>
                    <a:pt x="501" y="975"/>
                    <a:pt x="506" y="974"/>
                    <a:pt x="514" y="970"/>
                  </a:cubicBezTo>
                  <a:lnTo>
                    <a:pt x="517" y="976"/>
                  </a:lnTo>
                  <a:cubicBezTo>
                    <a:pt x="499" y="985"/>
                    <a:pt x="495" y="990"/>
                    <a:pt x="499" y="990"/>
                  </a:cubicBezTo>
                  <a:cubicBezTo>
                    <a:pt x="504" y="990"/>
                    <a:pt x="518" y="984"/>
                    <a:pt x="536" y="973"/>
                  </a:cubicBezTo>
                  <a:lnTo>
                    <a:pt x="539" y="979"/>
                  </a:lnTo>
                  <a:lnTo>
                    <a:pt x="521" y="988"/>
                  </a:lnTo>
                  <a:cubicBezTo>
                    <a:pt x="502" y="998"/>
                    <a:pt x="505" y="1004"/>
                    <a:pt x="514" y="1029"/>
                  </a:cubicBezTo>
                  <a:cubicBezTo>
                    <a:pt x="522" y="1044"/>
                    <a:pt x="525" y="1051"/>
                    <a:pt x="534" y="1051"/>
                  </a:cubicBezTo>
                  <a:cubicBezTo>
                    <a:pt x="540" y="1051"/>
                    <a:pt x="549" y="1048"/>
                    <a:pt x="564" y="1042"/>
                  </a:cubicBezTo>
                  <a:cubicBezTo>
                    <a:pt x="582" y="1035"/>
                    <a:pt x="592" y="1032"/>
                    <a:pt x="595" y="1032"/>
                  </a:cubicBezTo>
                  <a:cubicBezTo>
                    <a:pt x="598" y="1032"/>
                    <a:pt x="589" y="1037"/>
                    <a:pt x="568" y="1048"/>
                  </a:cubicBezTo>
                  <a:cubicBezTo>
                    <a:pt x="553" y="1055"/>
                    <a:pt x="538" y="1063"/>
                    <a:pt x="541" y="1063"/>
                  </a:cubicBezTo>
                  <a:cubicBezTo>
                    <a:pt x="542" y="1063"/>
                    <a:pt x="545" y="1062"/>
                    <a:pt x="549" y="1061"/>
                  </a:cubicBezTo>
                  <a:lnTo>
                    <a:pt x="549" y="1061"/>
                  </a:lnTo>
                  <a:cubicBezTo>
                    <a:pt x="549" y="1061"/>
                    <a:pt x="552" y="1064"/>
                    <a:pt x="536" y="1076"/>
                  </a:cubicBezTo>
                  <a:cubicBezTo>
                    <a:pt x="517" y="1091"/>
                    <a:pt x="514" y="1097"/>
                    <a:pt x="519" y="1097"/>
                  </a:cubicBezTo>
                  <a:cubicBezTo>
                    <a:pt x="522" y="1097"/>
                    <a:pt x="531" y="1093"/>
                    <a:pt x="539" y="1089"/>
                  </a:cubicBezTo>
                  <a:cubicBezTo>
                    <a:pt x="554" y="1080"/>
                    <a:pt x="560" y="1077"/>
                    <a:pt x="561" y="1077"/>
                  </a:cubicBezTo>
                  <a:lnTo>
                    <a:pt x="561" y="1077"/>
                  </a:lnTo>
                  <a:cubicBezTo>
                    <a:pt x="563" y="1077"/>
                    <a:pt x="552" y="1084"/>
                    <a:pt x="542" y="1092"/>
                  </a:cubicBezTo>
                  <a:cubicBezTo>
                    <a:pt x="528" y="1101"/>
                    <a:pt x="516" y="1111"/>
                    <a:pt x="519" y="1111"/>
                  </a:cubicBezTo>
                  <a:cubicBezTo>
                    <a:pt x="520" y="1111"/>
                    <a:pt x="522" y="1110"/>
                    <a:pt x="527" y="1108"/>
                  </a:cubicBezTo>
                  <a:cubicBezTo>
                    <a:pt x="531" y="1106"/>
                    <a:pt x="535" y="1106"/>
                    <a:pt x="539" y="1106"/>
                  </a:cubicBezTo>
                  <a:cubicBezTo>
                    <a:pt x="553" y="1106"/>
                    <a:pt x="563" y="1115"/>
                    <a:pt x="536" y="1129"/>
                  </a:cubicBezTo>
                  <a:lnTo>
                    <a:pt x="536" y="1136"/>
                  </a:lnTo>
                  <a:cubicBezTo>
                    <a:pt x="543" y="1132"/>
                    <a:pt x="548" y="1131"/>
                    <a:pt x="551" y="1131"/>
                  </a:cubicBezTo>
                  <a:cubicBezTo>
                    <a:pt x="557" y="1131"/>
                    <a:pt x="559" y="1135"/>
                    <a:pt x="561" y="1139"/>
                  </a:cubicBezTo>
                  <a:cubicBezTo>
                    <a:pt x="564" y="1145"/>
                    <a:pt x="568" y="1148"/>
                    <a:pt x="549" y="1158"/>
                  </a:cubicBezTo>
                  <a:cubicBezTo>
                    <a:pt x="533" y="1162"/>
                    <a:pt x="530" y="1165"/>
                    <a:pt x="538" y="1165"/>
                  </a:cubicBezTo>
                  <a:cubicBezTo>
                    <a:pt x="541" y="1165"/>
                    <a:pt x="546" y="1165"/>
                    <a:pt x="552" y="1164"/>
                  </a:cubicBezTo>
                  <a:cubicBezTo>
                    <a:pt x="552" y="1164"/>
                    <a:pt x="552" y="1164"/>
                    <a:pt x="553" y="1164"/>
                  </a:cubicBezTo>
                  <a:cubicBezTo>
                    <a:pt x="558" y="1164"/>
                    <a:pt x="584" y="1154"/>
                    <a:pt x="591" y="1154"/>
                  </a:cubicBezTo>
                  <a:cubicBezTo>
                    <a:pt x="592" y="1154"/>
                    <a:pt x="592" y="1154"/>
                    <a:pt x="593" y="1155"/>
                  </a:cubicBezTo>
                  <a:cubicBezTo>
                    <a:pt x="609" y="1146"/>
                    <a:pt x="625" y="1138"/>
                    <a:pt x="631" y="1138"/>
                  </a:cubicBezTo>
                  <a:cubicBezTo>
                    <a:pt x="632" y="1138"/>
                    <a:pt x="633" y="1138"/>
                    <a:pt x="633" y="1139"/>
                  </a:cubicBezTo>
                  <a:lnTo>
                    <a:pt x="615" y="1151"/>
                  </a:lnTo>
                  <a:lnTo>
                    <a:pt x="577" y="1170"/>
                  </a:lnTo>
                  <a:cubicBezTo>
                    <a:pt x="577" y="1172"/>
                    <a:pt x="578" y="1173"/>
                    <a:pt x="581" y="1173"/>
                  </a:cubicBezTo>
                  <a:cubicBezTo>
                    <a:pt x="584" y="1173"/>
                    <a:pt x="589" y="1172"/>
                    <a:pt x="599" y="1167"/>
                  </a:cubicBezTo>
                  <a:lnTo>
                    <a:pt x="599" y="1167"/>
                  </a:lnTo>
                  <a:cubicBezTo>
                    <a:pt x="580" y="1180"/>
                    <a:pt x="583" y="1183"/>
                    <a:pt x="586" y="1189"/>
                  </a:cubicBezTo>
                  <a:cubicBezTo>
                    <a:pt x="589" y="1191"/>
                    <a:pt x="591" y="1195"/>
                    <a:pt x="598" y="1195"/>
                  </a:cubicBezTo>
                  <a:cubicBezTo>
                    <a:pt x="601" y="1195"/>
                    <a:pt x="606" y="1194"/>
                    <a:pt x="611" y="1192"/>
                  </a:cubicBezTo>
                  <a:lnTo>
                    <a:pt x="611" y="1192"/>
                  </a:lnTo>
                  <a:cubicBezTo>
                    <a:pt x="587" y="1210"/>
                    <a:pt x="583" y="1223"/>
                    <a:pt x="598" y="1223"/>
                  </a:cubicBezTo>
                  <a:cubicBezTo>
                    <a:pt x="604" y="1223"/>
                    <a:pt x="613" y="1222"/>
                    <a:pt x="624" y="1217"/>
                  </a:cubicBezTo>
                  <a:cubicBezTo>
                    <a:pt x="630" y="1213"/>
                    <a:pt x="634" y="1212"/>
                    <a:pt x="636" y="1212"/>
                  </a:cubicBezTo>
                  <a:cubicBezTo>
                    <a:pt x="639" y="1212"/>
                    <a:pt x="635" y="1216"/>
                    <a:pt x="624" y="1223"/>
                  </a:cubicBezTo>
                  <a:cubicBezTo>
                    <a:pt x="615" y="1231"/>
                    <a:pt x="611" y="1234"/>
                    <a:pt x="613" y="1234"/>
                  </a:cubicBezTo>
                  <a:cubicBezTo>
                    <a:pt x="615" y="1234"/>
                    <a:pt x="619" y="1232"/>
                    <a:pt x="627" y="1230"/>
                  </a:cubicBezTo>
                  <a:cubicBezTo>
                    <a:pt x="632" y="1228"/>
                    <a:pt x="635" y="1227"/>
                    <a:pt x="636" y="1227"/>
                  </a:cubicBezTo>
                  <a:cubicBezTo>
                    <a:pt x="641" y="1227"/>
                    <a:pt x="627" y="1239"/>
                    <a:pt x="615" y="1249"/>
                  </a:cubicBezTo>
                  <a:cubicBezTo>
                    <a:pt x="590" y="1264"/>
                    <a:pt x="585" y="1270"/>
                    <a:pt x="590" y="1270"/>
                  </a:cubicBezTo>
                  <a:cubicBezTo>
                    <a:pt x="592" y="1270"/>
                    <a:pt x="597" y="1269"/>
                    <a:pt x="602" y="1267"/>
                  </a:cubicBezTo>
                  <a:cubicBezTo>
                    <a:pt x="608" y="1266"/>
                    <a:pt x="613" y="1266"/>
                    <a:pt x="617" y="1266"/>
                  </a:cubicBezTo>
                  <a:cubicBezTo>
                    <a:pt x="626" y="1266"/>
                    <a:pt x="627" y="1268"/>
                    <a:pt x="627" y="1270"/>
                  </a:cubicBezTo>
                  <a:cubicBezTo>
                    <a:pt x="649" y="1267"/>
                    <a:pt x="652" y="1270"/>
                    <a:pt x="668" y="1258"/>
                  </a:cubicBezTo>
                  <a:cubicBezTo>
                    <a:pt x="680" y="1249"/>
                    <a:pt x="693" y="1242"/>
                    <a:pt x="705" y="1239"/>
                  </a:cubicBezTo>
                  <a:cubicBezTo>
                    <a:pt x="709" y="1238"/>
                    <a:pt x="712" y="1237"/>
                    <a:pt x="713" y="1237"/>
                  </a:cubicBezTo>
                  <a:cubicBezTo>
                    <a:pt x="718" y="1237"/>
                    <a:pt x="711" y="1243"/>
                    <a:pt x="707" y="1243"/>
                  </a:cubicBezTo>
                  <a:cubicBezTo>
                    <a:pt x="706" y="1243"/>
                    <a:pt x="706" y="1243"/>
                    <a:pt x="705" y="1242"/>
                  </a:cubicBezTo>
                  <a:cubicBezTo>
                    <a:pt x="687" y="1245"/>
                    <a:pt x="687" y="1249"/>
                    <a:pt x="671" y="1261"/>
                  </a:cubicBezTo>
                  <a:cubicBezTo>
                    <a:pt x="655" y="1277"/>
                    <a:pt x="658" y="1283"/>
                    <a:pt x="658" y="1286"/>
                  </a:cubicBezTo>
                  <a:cubicBezTo>
                    <a:pt x="658" y="1289"/>
                    <a:pt x="662" y="1292"/>
                    <a:pt x="665" y="1296"/>
                  </a:cubicBezTo>
                  <a:cubicBezTo>
                    <a:pt x="657" y="1309"/>
                    <a:pt x="654" y="1315"/>
                    <a:pt x="657" y="1315"/>
                  </a:cubicBezTo>
                  <a:cubicBezTo>
                    <a:pt x="659" y="1315"/>
                    <a:pt x="664" y="1313"/>
                    <a:pt x="671" y="1308"/>
                  </a:cubicBezTo>
                  <a:lnTo>
                    <a:pt x="690" y="1299"/>
                  </a:lnTo>
                  <a:lnTo>
                    <a:pt x="690" y="1299"/>
                  </a:lnTo>
                  <a:cubicBezTo>
                    <a:pt x="662" y="1319"/>
                    <a:pt x="669" y="1344"/>
                    <a:pt x="693" y="1344"/>
                  </a:cubicBezTo>
                  <a:cubicBezTo>
                    <a:pt x="698" y="1344"/>
                    <a:pt x="705" y="1342"/>
                    <a:pt x="712" y="1339"/>
                  </a:cubicBezTo>
                  <a:lnTo>
                    <a:pt x="712" y="1339"/>
                  </a:lnTo>
                  <a:lnTo>
                    <a:pt x="693" y="1349"/>
                  </a:lnTo>
                  <a:cubicBezTo>
                    <a:pt x="674" y="1358"/>
                    <a:pt x="677" y="1361"/>
                    <a:pt x="680" y="1368"/>
                  </a:cubicBezTo>
                  <a:cubicBezTo>
                    <a:pt x="684" y="1371"/>
                    <a:pt x="709" y="1374"/>
                    <a:pt x="715" y="1383"/>
                  </a:cubicBezTo>
                  <a:cubicBezTo>
                    <a:pt x="720" y="1393"/>
                    <a:pt x="725" y="1401"/>
                    <a:pt x="737" y="1401"/>
                  </a:cubicBezTo>
                  <a:cubicBezTo>
                    <a:pt x="740" y="1401"/>
                    <a:pt x="745" y="1400"/>
                    <a:pt x="749" y="1399"/>
                  </a:cubicBezTo>
                  <a:lnTo>
                    <a:pt x="749" y="1399"/>
                  </a:lnTo>
                  <a:cubicBezTo>
                    <a:pt x="749" y="1402"/>
                    <a:pt x="749" y="1402"/>
                    <a:pt x="731" y="1408"/>
                  </a:cubicBezTo>
                  <a:cubicBezTo>
                    <a:pt x="705" y="1411"/>
                    <a:pt x="709" y="1415"/>
                    <a:pt x="709" y="1418"/>
                  </a:cubicBezTo>
                  <a:cubicBezTo>
                    <a:pt x="724" y="1418"/>
                    <a:pt x="740" y="1415"/>
                    <a:pt x="756" y="1408"/>
                  </a:cubicBezTo>
                  <a:cubicBezTo>
                    <a:pt x="762" y="1406"/>
                    <a:pt x="766" y="1405"/>
                    <a:pt x="769" y="1405"/>
                  </a:cubicBezTo>
                  <a:cubicBezTo>
                    <a:pt x="774" y="1405"/>
                    <a:pt x="771" y="1409"/>
                    <a:pt x="759" y="1418"/>
                  </a:cubicBezTo>
                  <a:cubicBezTo>
                    <a:pt x="743" y="1430"/>
                    <a:pt x="749" y="1443"/>
                    <a:pt x="778" y="1443"/>
                  </a:cubicBezTo>
                  <a:cubicBezTo>
                    <a:pt x="778" y="1446"/>
                    <a:pt x="781" y="1449"/>
                    <a:pt x="759" y="1452"/>
                  </a:cubicBezTo>
                  <a:cubicBezTo>
                    <a:pt x="737" y="1462"/>
                    <a:pt x="715" y="1468"/>
                    <a:pt x="768" y="1468"/>
                  </a:cubicBezTo>
                  <a:cubicBezTo>
                    <a:pt x="768" y="1471"/>
                    <a:pt x="768" y="1471"/>
                    <a:pt x="746" y="1474"/>
                  </a:cubicBezTo>
                  <a:cubicBezTo>
                    <a:pt x="730" y="1479"/>
                    <a:pt x="714" y="1482"/>
                    <a:pt x="725" y="1482"/>
                  </a:cubicBezTo>
                  <a:cubicBezTo>
                    <a:pt x="729" y="1482"/>
                    <a:pt x="737" y="1481"/>
                    <a:pt x="749" y="1480"/>
                  </a:cubicBezTo>
                  <a:cubicBezTo>
                    <a:pt x="778" y="1484"/>
                    <a:pt x="784" y="1493"/>
                    <a:pt x="762" y="1499"/>
                  </a:cubicBezTo>
                  <a:cubicBezTo>
                    <a:pt x="765" y="1502"/>
                    <a:pt x="765" y="1506"/>
                    <a:pt x="790" y="1506"/>
                  </a:cubicBezTo>
                  <a:lnTo>
                    <a:pt x="815" y="1502"/>
                  </a:lnTo>
                  <a:lnTo>
                    <a:pt x="815" y="1502"/>
                  </a:lnTo>
                  <a:cubicBezTo>
                    <a:pt x="768" y="1509"/>
                    <a:pt x="768" y="1509"/>
                    <a:pt x="821" y="1509"/>
                  </a:cubicBezTo>
                  <a:cubicBezTo>
                    <a:pt x="846" y="1509"/>
                    <a:pt x="850" y="1512"/>
                    <a:pt x="821" y="1512"/>
                  </a:cubicBezTo>
                  <a:cubicBezTo>
                    <a:pt x="799" y="1515"/>
                    <a:pt x="799" y="1518"/>
                    <a:pt x="799" y="1518"/>
                  </a:cubicBezTo>
                  <a:cubicBezTo>
                    <a:pt x="818" y="1527"/>
                    <a:pt x="834" y="1540"/>
                    <a:pt x="850" y="1553"/>
                  </a:cubicBezTo>
                  <a:cubicBezTo>
                    <a:pt x="868" y="1574"/>
                    <a:pt x="875" y="1584"/>
                    <a:pt x="903" y="1587"/>
                  </a:cubicBezTo>
                  <a:cubicBezTo>
                    <a:pt x="937" y="1593"/>
                    <a:pt x="937" y="1593"/>
                    <a:pt x="909" y="1593"/>
                  </a:cubicBezTo>
                  <a:cubicBezTo>
                    <a:pt x="881" y="1593"/>
                    <a:pt x="884" y="1596"/>
                    <a:pt x="884" y="1600"/>
                  </a:cubicBezTo>
                  <a:cubicBezTo>
                    <a:pt x="886" y="1601"/>
                    <a:pt x="888" y="1603"/>
                    <a:pt x="883" y="1603"/>
                  </a:cubicBezTo>
                  <a:cubicBezTo>
                    <a:pt x="879" y="1603"/>
                    <a:pt x="872" y="1602"/>
                    <a:pt x="859" y="1600"/>
                  </a:cubicBezTo>
                  <a:lnTo>
                    <a:pt x="859" y="1600"/>
                  </a:lnTo>
                  <a:cubicBezTo>
                    <a:pt x="890" y="1609"/>
                    <a:pt x="890" y="1609"/>
                    <a:pt x="893" y="1612"/>
                  </a:cubicBezTo>
                  <a:cubicBezTo>
                    <a:pt x="882" y="1610"/>
                    <a:pt x="875" y="1609"/>
                    <a:pt x="872" y="1609"/>
                  </a:cubicBezTo>
                  <a:cubicBezTo>
                    <a:pt x="869" y="1609"/>
                    <a:pt x="877" y="1611"/>
                    <a:pt x="897" y="1615"/>
                  </a:cubicBezTo>
                  <a:cubicBezTo>
                    <a:pt x="931" y="1623"/>
                    <a:pt x="948" y="1627"/>
                    <a:pt x="946" y="1627"/>
                  </a:cubicBezTo>
                  <a:cubicBezTo>
                    <a:pt x="945" y="1627"/>
                    <a:pt x="929" y="1624"/>
                    <a:pt x="900" y="1618"/>
                  </a:cubicBezTo>
                  <a:cubicBezTo>
                    <a:pt x="891" y="1617"/>
                    <a:pt x="882" y="1617"/>
                    <a:pt x="875" y="1617"/>
                  </a:cubicBezTo>
                  <a:cubicBezTo>
                    <a:pt x="858" y="1617"/>
                    <a:pt x="852" y="1619"/>
                    <a:pt x="872" y="1621"/>
                  </a:cubicBezTo>
                  <a:cubicBezTo>
                    <a:pt x="897" y="1625"/>
                    <a:pt x="919" y="1631"/>
                    <a:pt x="944" y="1640"/>
                  </a:cubicBezTo>
                  <a:cubicBezTo>
                    <a:pt x="944" y="1642"/>
                    <a:pt x="945" y="1644"/>
                    <a:pt x="940" y="1644"/>
                  </a:cubicBezTo>
                  <a:cubicBezTo>
                    <a:pt x="936" y="1644"/>
                    <a:pt x="929" y="1643"/>
                    <a:pt x="915" y="1640"/>
                  </a:cubicBezTo>
                  <a:cubicBezTo>
                    <a:pt x="913" y="1640"/>
                    <a:pt x="911" y="1640"/>
                    <a:pt x="910" y="1640"/>
                  </a:cubicBezTo>
                  <a:cubicBezTo>
                    <a:pt x="891" y="1640"/>
                    <a:pt x="928" y="1656"/>
                    <a:pt x="959" y="1667"/>
                  </a:cubicBezTo>
                  <a:lnTo>
                    <a:pt x="959" y="1667"/>
                  </a:lnTo>
                  <a:cubicBezTo>
                    <a:pt x="949" y="1666"/>
                    <a:pt x="943" y="1665"/>
                    <a:pt x="939" y="1665"/>
                  </a:cubicBezTo>
                  <a:cubicBezTo>
                    <a:pt x="934" y="1665"/>
                    <a:pt x="936" y="1667"/>
                    <a:pt x="937" y="1668"/>
                  </a:cubicBezTo>
                  <a:cubicBezTo>
                    <a:pt x="949" y="1672"/>
                    <a:pt x="953" y="1673"/>
                    <a:pt x="951" y="1673"/>
                  </a:cubicBezTo>
                  <a:cubicBezTo>
                    <a:pt x="948" y="1673"/>
                    <a:pt x="925" y="1668"/>
                    <a:pt x="903" y="1662"/>
                  </a:cubicBezTo>
                  <a:cubicBezTo>
                    <a:pt x="886" y="1657"/>
                    <a:pt x="878" y="1656"/>
                    <a:pt x="875" y="1656"/>
                  </a:cubicBezTo>
                  <a:cubicBezTo>
                    <a:pt x="872" y="1656"/>
                    <a:pt x="873" y="1657"/>
                    <a:pt x="875" y="1659"/>
                  </a:cubicBezTo>
                  <a:cubicBezTo>
                    <a:pt x="893" y="1662"/>
                    <a:pt x="912" y="1675"/>
                    <a:pt x="925" y="1687"/>
                  </a:cubicBezTo>
                  <a:cubicBezTo>
                    <a:pt x="934" y="1703"/>
                    <a:pt x="972" y="1715"/>
                    <a:pt x="1050" y="1741"/>
                  </a:cubicBezTo>
                  <a:lnTo>
                    <a:pt x="1122" y="1766"/>
                  </a:lnTo>
                  <a:lnTo>
                    <a:pt x="1122" y="1766"/>
                  </a:lnTo>
                  <a:lnTo>
                    <a:pt x="1050" y="1744"/>
                  </a:lnTo>
                  <a:lnTo>
                    <a:pt x="944" y="1715"/>
                  </a:lnTo>
                  <a:lnTo>
                    <a:pt x="944" y="1715"/>
                  </a:lnTo>
                  <a:cubicBezTo>
                    <a:pt x="966" y="1725"/>
                    <a:pt x="991" y="1731"/>
                    <a:pt x="1016" y="1737"/>
                  </a:cubicBezTo>
                  <a:cubicBezTo>
                    <a:pt x="1039" y="1746"/>
                    <a:pt x="1046" y="1750"/>
                    <a:pt x="1039" y="1750"/>
                  </a:cubicBezTo>
                  <a:cubicBezTo>
                    <a:pt x="1035" y="1750"/>
                    <a:pt x="1027" y="1749"/>
                    <a:pt x="1016" y="1747"/>
                  </a:cubicBezTo>
                  <a:cubicBezTo>
                    <a:pt x="997" y="1742"/>
                    <a:pt x="986" y="1740"/>
                    <a:pt x="983" y="1740"/>
                  </a:cubicBezTo>
                  <a:cubicBezTo>
                    <a:pt x="979" y="1740"/>
                    <a:pt x="985" y="1743"/>
                    <a:pt x="1000" y="1750"/>
                  </a:cubicBezTo>
                  <a:cubicBezTo>
                    <a:pt x="999" y="1750"/>
                    <a:pt x="998" y="1750"/>
                    <a:pt x="994" y="1750"/>
                  </a:cubicBezTo>
                  <a:cubicBezTo>
                    <a:pt x="989" y="1750"/>
                    <a:pt x="979" y="1749"/>
                    <a:pt x="956" y="1744"/>
                  </a:cubicBezTo>
                  <a:cubicBezTo>
                    <a:pt x="953" y="1744"/>
                    <a:pt x="953" y="1744"/>
                    <a:pt x="984" y="1753"/>
                  </a:cubicBezTo>
                  <a:cubicBezTo>
                    <a:pt x="1003" y="1760"/>
                    <a:pt x="1010" y="1763"/>
                    <a:pt x="1007" y="1763"/>
                  </a:cubicBezTo>
                  <a:cubicBezTo>
                    <a:pt x="1004" y="1763"/>
                    <a:pt x="994" y="1761"/>
                    <a:pt x="978" y="1756"/>
                  </a:cubicBezTo>
                  <a:cubicBezTo>
                    <a:pt x="942" y="1745"/>
                    <a:pt x="922" y="1740"/>
                    <a:pt x="916" y="1740"/>
                  </a:cubicBezTo>
                  <a:cubicBezTo>
                    <a:pt x="910" y="1740"/>
                    <a:pt x="916" y="1744"/>
                    <a:pt x="931" y="1750"/>
                  </a:cubicBezTo>
                  <a:cubicBezTo>
                    <a:pt x="962" y="1762"/>
                    <a:pt x="959" y="1762"/>
                    <a:pt x="956" y="1762"/>
                  </a:cubicBezTo>
                  <a:cubicBezTo>
                    <a:pt x="950" y="1766"/>
                    <a:pt x="947" y="1766"/>
                    <a:pt x="972" y="1778"/>
                  </a:cubicBezTo>
                  <a:lnTo>
                    <a:pt x="966" y="1781"/>
                  </a:lnTo>
                  <a:cubicBezTo>
                    <a:pt x="962" y="1781"/>
                    <a:pt x="934" y="1769"/>
                    <a:pt x="940" y="1769"/>
                  </a:cubicBezTo>
                  <a:lnTo>
                    <a:pt x="906" y="1756"/>
                  </a:lnTo>
                  <a:lnTo>
                    <a:pt x="906" y="1756"/>
                  </a:lnTo>
                  <a:cubicBezTo>
                    <a:pt x="900" y="1759"/>
                    <a:pt x="893" y="1759"/>
                    <a:pt x="922" y="1775"/>
                  </a:cubicBezTo>
                  <a:cubicBezTo>
                    <a:pt x="948" y="1788"/>
                    <a:pt x="962" y="1794"/>
                    <a:pt x="961" y="1794"/>
                  </a:cubicBezTo>
                  <a:cubicBezTo>
                    <a:pt x="960" y="1794"/>
                    <a:pt x="945" y="1788"/>
                    <a:pt x="915" y="1775"/>
                  </a:cubicBezTo>
                  <a:cubicBezTo>
                    <a:pt x="897" y="1767"/>
                    <a:pt x="876" y="1760"/>
                    <a:pt x="872" y="1760"/>
                  </a:cubicBezTo>
                  <a:cubicBezTo>
                    <a:pt x="870" y="1760"/>
                    <a:pt x="873" y="1761"/>
                    <a:pt x="881" y="1766"/>
                  </a:cubicBezTo>
                  <a:cubicBezTo>
                    <a:pt x="903" y="1776"/>
                    <a:pt x="910" y="1780"/>
                    <a:pt x="909" y="1780"/>
                  </a:cubicBezTo>
                  <a:cubicBezTo>
                    <a:pt x="906" y="1780"/>
                    <a:pt x="888" y="1773"/>
                    <a:pt x="872" y="1766"/>
                  </a:cubicBezTo>
                  <a:cubicBezTo>
                    <a:pt x="846" y="1754"/>
                    <a:pt x="834" y="1748"/>
                    <a:pt x="832" y="1748"/>
                  </a:cubicBezTo>
                  <a:lnTo>
                    <a:pt x="832" y="1748"/>
                  </a:lnTo>
                  <a:cubicBezTo>
                    <a:pt x="830" y="1748"/>
                    <a:pt x="841" y="1755"/>
                    <a:pt x="862" y="1772"/>
                  </a:cubicBezTo>
                  <a:cubicBezTo>
                    <a:pt x="856" y="1772"/>
                    <a:pt x="868" y="1791"/>
                    <a:pt x="856" y="1794"/>
                  </a:cubicBezTo>
                  <a:cubicBezTo>
                    <a:pt x="849" y="1796"/>
                    <a:pt x="843" y="1797"/>
                    <a:pt x="836" y="1797"/>
                  </a:cubicBezTo>
                  <a:cubicBezTo>
                    <a:pt x="824" y="1797"/>
                    <a:pt x="813" y="1794"/>
                    <a:pt x="803" y="1788"/>
                  </a:cubicBezTo>
                  <a:cubicBezTo>
                    <a:pt x="776" y="1772"/>
                    <a:pt x="763" y="1766"/>
                    <a:pt x="761" y="1766"/>
                  </a:cubicBezTo>
                  <a:lnTo>
                    <a:pt x="761" y="1766"/>
                  </a:lnTo>
                  <a:cubicBezTo>
                    <a:pt x="759" y="1766"/>
                    <a:pt x="765" y="1769"/>
                    <a:pt x="778" y="1775"/>
                  </a:cubicBezTo>
                  <a:cubicBezTo>
                    <a:pt x="828" y="1800"/>
                    <a:pt x="825" y="1803"/>
                    <a:pt x="815" y="1806"/>
                  </a:cubicBezTo>
                  <a:cubicBezTo>
                    <a:pt x="806" y="1803"/>
                    <a:pt x="800" y="1802"/>
                    <a:pt x="796" y="1802"/>
                  </a:cubicBezTo>
                  <a:cubicBezTo>
                    <a:pt x="787" y="1802"/>
                    <a:pt x="801" y="1813"/>
                    <a:pt x="815" y="1825"/>
                  </a:cubicBezTo>
                  <a:lnTo>
                    <a:pt x="821" y="1825"/>
                  </a:lnTo>
                  <a:cubicBezTo>
                    <a:pt x="850" y="1842"/>
                    <a:pt x="860" y="1849"/>
                    <a:pt x="857" y="1849"/>
                  </a:cubicBezTo>
                  <a:cubicBezTo>
                    <a:pt x="854" y="1849"/>
                    <a:pt x="846" y="1846"/>
                    <a:pt x="834" y="1841"/>
                  </a:cubicBezTo>
                  <a:cubicBezTo>
                    <a:pt x="815" y="1835"/>
                    <a:pt x="799" y="1825"/>
                    <a:pt x="784" y="1816"/>
                  </a:cubicBezTo>
                  <a:cubicBezTo>
                    <a:pt x="768" y="1803"/>
                    <a:pt x="749" y="1794"/>
                    <a:pt x="731" y="1788"/>
                  </a:cubicBezTo>
                  <a:lnTo>
                    <a:pt x="731" y="1788"/>
                  </a:lnTo>
                  <a:cubicBezTo>
                    <a:pt x="727" y="1788"/>
                    <a:pt x="724" y="1791"/>
                    <a:pt x="749" y="1803"/>
                  </a:cubicBezTo>
                  <a:cubicBezTo>
                    <a:pt x="771" y="1819"/>
                    <a:pt x="771" y="1819"/>
                    <a:pt x="768" y="1819"/>
                  </a:cubicBezTo>
                  <a:cubicBezTo>
                    <a:pt x="765" y="1819"/>
                    <a:pt x="762" y="1822"/>
                    <a:pt x="781" y="1838"/>
                  </a:cubicBezTo>
                  <a:cubicBezTo>
                    <a:pt x="799" y="1850"/>
                    <a:pt x="796" y="1853"/>
                    <a:pt x="793" y="1853"/>
                  </a:cubicBezTo>
                  <a:cubicBezTo>
                    <a:pt x="776" y="1845"/>
                    <a:pt x="767" y="1844"/>
                    <a:pt x="762" y="1844"/>
                  </a:cubicBezTo>
                  <a:cubicBezTo>
                    <a:pt x="760" y="1844"/>
                    <a:pt x="759" y="1844"/>
                    <a:pt x="759" y="1844"/>
                  </a:cubicBezTo>
                  <a:lnTo>
                    <a:pt x="740" y="1828"/>
                  </a:lnTo>
                  <a:lnTo>
                    <a:pt x="696" y="1797"/>
                  </a:lnTo>
                  <a:lnTo>
                    <a:pt x="696" y="1797"/>
                  </a:lnTo>
                  <a:cubicBezTo>
                    <a:pt x="690" y="1800"/>
                    <a:pt x="712" y="1816"/>
                    <a:pt x="712" y="1816"/>
                  </a:cubicBezTo>
                  <a:cubicBezTo>
                    <a:pt x="734" y="1828"/>
                    <a:pt x="643" y="1856"/>
                    <a:pt x="633" y="1860"/>
                  </a:cubicBezTo>
                  <a:cubicBezTo>
                    <a:pt x="623" y="1853"/>
                    <a:pt x="616" y="1849"/>
                    <a:pt x="611" y="1849"/>
                  </a:cubicBezTo>
                  <a:cubicBezTo>
                    <a:pt x="606" y="1849"/>
                    <a:pt x="607" y="1854"/>
                    <a:pt x="618" y="1863"/>
                  </a:cubicBezTo>
                  <a:cubicBezTo>
                    <a:pt x="633" y="1882"/>
                    <a:pt x="615" y="1885"/>
                    <a:pt x="593" y="1891"/>
                  </a:cubicBezTo>
                  <a:cubicBezTo>
                    <a:pt x="564" y="1900"/>
                    <a:pt x="546" y="1907"/>
                    <a:pt x="558" y="1925"/>
                  </a:cubicBezTo>
                  <a:lnTo>
                    <a:pt x="546" y="1929"/>
                  </a:lnTo>
                  <a:cubicBezTo>
                    <a:pt x="536" y="1929"/>
                    <a:pt x="539" y="1951"/>
                    <a:pt x="533" y="1954"/>
                  </a:cubicBezTo>
                  <a:cubicBezTo>
                    <a:pt x="536" y="1963"/>
                    <a:pt x="537" y="1968"/>
                    <a:pt x="536" y="1968"/>
                  </a:cubicBezTo>
                  <a:cubicBezTo>
                    <a:pt x="535" y="1968"/>
                    <a:pt x="533" y="1963"/>
                    <a:pt x="530" y="1954"/>
                  </a:cubicBezTo>
                  <a:cubicBezTo>
                    <a:pt x="521" y="1935"/>
                    <a:pt x="514" y="1916"/>
                    <a:pt x="508" y="1916"/>
                  </a:cubicBezTo>
                  <a:lnTo>
                    <a:pt x="508" y="1916"/>
                  </a:lnTo>
                  <a:cubicBezTo>
                    <a:pt x="502" y="1919"/>
                    <a:pt x="511" y="1938"/>
                    <a:pt x="517" y="1957"/>
                  </a:cubicBezTo>
                  <a:cubicBezTo>
                    <a:pt x="527" y="1976"/>
                    <a:pt x="524" y="1979"/>
                    <a:pt x="524" y="1979"/>
                  </a:cubicBezTo>
                  <a:cubicBezTo>
                    <a:pt x="517" y="1979"/>
                    <a:pt x="517" y="1979"/>
                    <a:pt x="511" y="1960"/>
                  </a:cubicBezTo>
                  <a:cubicBezTo>
                    <a:pt x="502" y="1941"/>
                    <a:pt x="495" y="1922"/>
                    <a:pt x="495" y="1922"/>
                  </a:cubicBezTo>
                  <a:lnTo>
                    <a:pt x="489" y="1922"/>
                  </a:lnTo>
                  <a:cubicBezTo>
                    <a:pt x="499" y="1941"/>
                    <a:pt x="495" y="1941"/>
                    <a:pt x="495" y="1941"/>
                  </a:cubicBezTo>
                  <a:cubicBezTo>
                    <a:pt x="494" y="1942"/>
                    <a:pt x="493" y="1942"/>
                    <a:pt x="492" y="1942"/>
                  </a:cubicBezTo>
                  <a:cubicBezTo>
                    <a:pt x="489" y="1942"/>
                    <a:pt x="486" y="1935"/>
                    <a:pt x="477" y="1903"/>
                  </a:cubicBezTo>
                  <a:cubicBezTo>
                    <a:pt x="469" y="1885"/>
                    <a:pt x="464" y="1876"/>
                    <a:pt x="463" y="1876"/>
                  </a:cubicBezTo>
                  <a:lnTo>
                    <a:pt x="463" y="1876"/>
                  </a:lnTo>
                  <a:cubicBezTo>
                    <a:pt x="462" y="1876"/>
                    <a:pt x="464" y="1886"/>
                    <a:pt x="470" y="1907"/>
                  </a:cubicBezTo>
                  <a:lnTo>
                    <a:pt x="467" y="1929"/>
                  </a:lnTo>
                  <a:cubicBezTo>
                    <a:pt x="463" y="1917"/>
                    <a:pt x="460" y="1913"/>
                    <a:pt x="458" y="1913"/>
                  </a:cubicBezTo>
                  <a:lnTo>
                    <a:pt x="458" y="1913"/>
                  </a:lnTo>
                  <a:cubicBezTo>
                    <a:pt x="455" y="1913"/>
                    <a:pt x="459" y="1937"/>
                    <a:pt x="461" y="1951"/>
                  </a:cubicBezTo>
                  <a:cubicBezTo>
                    <a:pt x="453" y="1932"/>
                    <a:pt x="449" y="1923"/>
                    <a:pt x="447" y="1923"/>
                  </a:cubicBezTo>
                  <a:lnTo>
                    <a:pt x="447" y="1923"/>
                  </a:lnTo>
                  <a:cubicBezTo>
                    <a:pt x="445" y="1923"/>
                    <a:pt x="447" y="1933"/>
                    <a:pt x="452" y="1954"/>
                  </a:cubicBezTo>
                  <a:cubicBezTo>
                    <a:pt x="455" y="1965"/>
                    <a:pt x="456" y="1971"/>
                    <a:pt x="454" y="1971"/>
                  </a:cubicBezTo>
                  <a:cubicBezTo>
                    <a:pt x="453" y="1971"/>
                    <a:pt x="450" y="1966"/>
                    <a:pt x="445" y="1957"/>
                  </a:cubicBezTo>
                  <a:cubicBezTo>
                    <a:pt x="439" y="1943"/>
                    <a:pt x="435" y="1940"/>
                    <a:pt x="431" y="1940"/>
                  </a:cubicBezTo>
                  <a:cubicBezTo>
                    <a:pt x="430" y="1940"/>
                    <a:pt x="428" y="1940"/>
                    <a:pt x="427" y="1941"/>
                  </a:cubicBezTo>
                  <a:cubicBezTo>
                    <a:pt x="430" y="1960"/>
                    <a:pt x="408" y="1969"/>
                    <a:pt x="380" y="1976"/>
                  </a:cubicBezTo>
                  <a:cubicBezTo>
                    <a:pt x="351" y="1985"/>
                    <a:pt x="333" y="1988"/>
                    <a:pt x="339" y="2010"/>
                  </a:cubicBezTo>
                  <a:cubicBezTo>
                    <a:pt x="336" y="2010"/>
                    <a:pt x="336" y="2010"/>
                    <a:pt x="326" y="1991"/>
                  </a:cubicBezTo>
                  <a:cubicBezTo>
                    <a:pt x="324" y="1984"/>
                    <a:pt x="322" y="1979"/>
                    <a:pt x="321" y="1979"/>
                  </a:cubicBezTo>
                  <a:lnTo>
                    <a:pt x="321" y="1979"/>
                  </a:lnTo>
                  <a:cubicBezTo>
                    <a:pt x="320" y="1979"/>
                    <a:pt x="321" y="1989"/>
                    <a:pt x="326" y="2013"/>
                  </a:cubicBezTo>
                  <a:cubicBezTo>
                    <a:pt x="328" y="2026"/>
                    <a:pt x="331" y="2037"/>
                    <a:pt x="331" y="2037"/>
                  </a:cubicBezTo>
                  <a:cubicBezTo>
                    <a:pt x="330" y="2037"/>
                    <a:pt x="329" y="2031"/>
                    <a:pt x="323" y="2013"/>
                  </a:cubicBezTo>
                  <a:cubicBezTo>
                    <a:pt x="319" y="2001"/>
                    <a:pt x="314" y="1998"/>
                    <a:pt x="308" y="1998"/>
                  </a:cubicBezTo>
                  <a:cubicBezTo>
                    <a:pt x="304" y="1998"/>
                    <a:pt x="300" y="1999"/>
                    <a:pt x="295" y="2001"/>
                  </a:cubicBezTo>
                  <a:cubicBezTo>
                    <a:pt x="286" y="2004"/>
                    <a:pt x="273" y="2007"/>
                    <a:pt x="279" y="2026"/>
                  </a:cubicBezTo>
                  <a:cubicBezTo>
                    <a:pt x="279" y="2037"/>
                    <a:pt x="279" y="2042"/>
                    <a:pt x="279" y="2042"/>
                  </a:cubicBezTo>
                  <a:cubicBezTo>
                    <a:pt x="278" y="2042"/>
                    <a:pt x="278" y="2037"/>
                    <a:pt x="276" y="2026"/>
                  </a:cubicBezTo>
                  <a:cubicBezTo>
                    <a:pt x="271" y="2004"/>
                    <a:pt x="261" y="1989"/>
                    <a:pt x="254" y="1989"/>
                  </a:cubicBezTo>
                  <a:cubicBezTo>
                    <a:pt x="250" y="1989"/>
                    <a:pt x="247" y="1996"/>
                    <a:pt x="248" y="2013"/>
                  </a:cubicBezTo>
                  <a:cubicBezTo>
                    <a:pt x="247" y="2014"/>
                    <a:pt x="246" y="2015"/>
                    <a:pt x="245" y="2015"/>
                  </a:cubicBezTo>
                  <a:cubicBezTo>
                    <a:pt x="242" y="2015"/>
                    <a:pt x="239" y="2011"/>
                    <a:pt x="232" y="1998"/>
                  </a:cubicBezTo>
                  <a:cubicBezTo>
                    <a:pt x="229" y="1998"/>
                    <a:pt x="226" y="1998"/>
                    <a:pt x="223" y="2019"/>
                  </a:cubicBezTo>
                  <a:lnTo>
                    <a:pt x="201" y="2026"/>
                  </a:lnTo>
                  <a:cubicBezTo>
                    <a:pt x="195" y="2029"/>
                    <a:pt x="195" y="2051"/>
                    <a:pt x="195" y="2051"/>
                  </a:cubicBezTo>
                  <a:lnTo>
                    <a:pt x="191" y="2051"/>
                  </a:lnTo>
                  <a:cubicBezTo>
                    <a:pt x="188" y="2041"/>
                    <a:pt x="182" y="2037"/>
                    <a:pt x="174" y="2037"/>
                  </a:cubicBezTo>
                  <a:cubicBezTo>
                    <a:pt x="166" y="2037"/>
                    <a:pt x="156" y="2040"/>
                    <a:pt x="144" y="2045"/>
                  </a:cubicBezTo>
                  <a:cubicBezTo>
                    <a:pt x="135" y="2047"/>
                    <a:pt x="126" y="2049"/>
                    <a:pt x="118" y="2049"/>
                  </a:cubicBezTo>
                  <a:cubicBezTo>
                    <a:pt x="108" y="2049"/>
                    <a:pt x="100" y="2046"/>
                    <a:pt x="94" y="2035"/>
                  </a:cubicBezTo>
                  <a:cubicBezTo>
                    <a:pt x="94" y="2035"/>
                    <a:pt x="91" y="2038"/>
                    <a:pt x="94" y="2057"/>
                  </a:cubicBezTo>
                  <a:cubicBezTo>
                    <a:pt x="100" y="2082"/>
                    <a:pt x="101" y="2093"/>
                    <a:pt x="99" y="2093"/>
                  </a:cubicBezTo>
                  <a:cubicBezTo>
                    <a:pt x="97" y="2093"/>
                    <a:pt x="95" y="2089"/>
                    <a:pt x="91" y="2082"/>
                  </a:cubicBezTo>
                  <a:cubicBezTo>
                    <a:pt x="82" y="2063"/>
                    <a:pt x="75" y="2053"/>
                    <a:pt x="70" y="2053"/>
                  </a:cubicBezTo>
                  <a:cubicBezTo>
                    <a:pt x="65" y="2053"/>
                    <a:pt x="64" y="2064"/>
                    <a:pt x="69" y="2085"/>
                  </a:cubicBezTo>
                  <a:cubicBezTo>
                    <a:pt x="66" y="2076"/>
                    <a:pt x="69" y="2079"/>
                    <a:pt x="63" y="2066"/>
                  </a:cubicBezTo>
                  <a:cubicBezTo>
                    <a:pt x="57" y="2053"/>
                    <a:pt x="53" y="2047"/>
                    <a:pt x="51" y="2047"/>
                  </a:cubicBezTo>
                  <a:lnTo>
                    <a:pt x="51" y="2047"/>
                  </a:lnTo>
                  <a:cubicBezTo>
                    <a:pt x="47" y="2047"/>
                    <a:pt x="48" y="2065"/>
                    <a:pt x="54" y="2092"/>
                  </a:cubicBezTo>
                  <a:cubicBezTo>
                    <a:pt x="47" y="2078"/>
                    <a:pt x="40" y="2065"/>
                    <a:pt x="38" y="2065"/>
                  </a:cubicBezTo>
                  <a:cubicBezTo>
                    <a:pt x="37" y="2065"/>
                    <a:pt x="37" y="2067"/>
                    <a:pt x="38" y="2073"/>
                  </a:cubicBezTo>
                  <a:cubicBezTo>
                    <a:pt x="37" y="2073"/>
                    <a:pt x="37" y="2074"/>
                    <a:pt x="36" y="2074"/>
                  </a:cubicBezTo>
                  <a:cubicBezTo>
                    <a:pt x="34" y="2074"/>
                    <a:pt x="32" y="2067"/>
                    <a:pt x="22" y="2035"/>
                  </a:cubicBezTo>
                  <a:cubicBezTo>
                    <a:pt x="16" y="2016"/>
                    <a:pt x="7" y="1998"/>
                    <a:pt x="3" y="1998"/>
                  </a:cubicBezTo>
                  <a:lnTo>
                    <a:pt x="3" y="1998"/>
                  </a:lnTo>
                  <a:cubicBezTo>
                    <a:pt x="0" y="1998"/>
                    <a:pt x="10" y="2016"/>
                    <a:pt x="16" y="2038"/>
                  </a:cubicBezTo>
                  <a:lnTo>
                    <a:pt x="10" y="2038"/>
                  </a:lnTo>
                  <a:cubicBezTo>
                    <a:pt x="10" y="2038"/>
                    <a:pt x="7" y="2041"/>
                    <a:pt x="13" y="2060"/>
                  </a:cubicBezTo>
                  <a:cubicBezTo>
                    <a:pt x="19" y="2079"/>
                    <a:pt x="16" y="2082"/>
                    <a:pt x="13" y="2082"/>
                  </a:cubicBezTo>
                  <a:cubicBezTo>
                    <a:pt x="11" y="2077"/>
                    <a:pt x="10" y="2074"/>
                    <a:pt x="10" y="2074"/>
                  </a:cubicBezTo>
                  <a:lnTo>
                    <a:pt x="10" y="2074"/>
                  </a:lnTo>
                  <a:cubicBezTo>
                    <a:pt x="9" y="2074"/>
                    <a:pt x="12" y="2088"/>
                    <a:pt x="19" y="2101"/>
                  </a:cubicBezTo>
                  <a:cubicBezTo>
                    <a:pt x="25" y="2120"/>
                    <a:pt x="32" y="2142"/>
                    <a:pt x="29" y="2142"/>
                  </a:cubicBezTo>
                  <a:lnTo>
                    <a:pt x="41" y="2182"/>
                  </a:lnTo>
                  <a:cubicBezTo>
                    <a:pt x="47" y="2207"/>
                    <a:pt x="60" y="2236"/>
                    <a:pt x="76" y="2258"/>
                  </a:cubicBezTo>
                  <a:cubicBezTo>
                    <a:pt x="86" y="2266"/>
                    <a:pt x="95" y="2276"/>
                    <a:pt x="100" y="2276"/>
                  </a:cubicBezTo>
                  <a:cubicBezTo>
                    <a:pt x="103" y="2276"/>
                    <a:pt x="103" y="2270"/>
                    <a:pt x="97" y="2251"/>
                  </a:cubicBezTo>
                  <a:cubicBezTo>
                    <a:pt x="97" y="2251"/>
                    <a:pt x="94" y="2233"/>
                    <a:pt x="97" y="2229"/>
                  </a:cubicBezTo>
                  <a:cubicBezTo>
                    <a:pt x="101" y="2229"/>
                    <a:pt x="110" y="2248"/>
                    <a:pt x="110" y="2248"/>
                  </a:cubicBezTo>
                  <a:cubicBezTo>
                    <a:pt x="114" y="2260"/>
                    <a:pt x="121" y="2263"/>
                    <a:pt x="130" y="2263"/>
                  </a:cubicBezTo>
                  <a:cubicBezTo>
                    <a:pt x="136" y="2263"/>
                    <a:pt x="142" y="2262"/>
                    <a:pt x="148" y="2261"/>
                  </a:cubicBezTo>
                  <a:cubicBezTo>
                    <a:pt x="156" y="2258"/>
                    <a:pt x="162" y="2256"/>
                    <a:pt x="168" y="2256"/>
                  </a:cubicBezTo>
                  <a:cubicBezTo>
                    <a:pt x="175" y="2256"/>
                    <a:pt x="180" y="2260"/>
                    <a:pt x="185" y="2270"/>
                  </a:cubicBezTo>
                  <a:cubicBezTo>
                    <a:pt x="195" y="2289"/>
                    <a:pt x="201" y="2289"/>
                    <a:pt x="201" y="2289"/>
                  </a:cubicBezTo>
                  <a:cubicBezTo>
                    <a:pt x="191" y="2267"/>
                    <a:pt x="213" y="2264"/>
                    <a:pt x="235" y="2254"/>
                  </a:cubicBezTo>
                  <a:cubicBezTo>
                    <a:pt x="257" y="2248"/>
                    <a:pt x="279" y="2242"/>
                    <a:pt x="273" y="2223"/>
                  </a:cubicBezTo>
                  <a:lnTo>
                    <a:pt x="279" y="2220"/>
                  </a:lnTo>
                  <a:cubicBezTo>
                    <a:pt x="285" y="2234"/>
                    <a:pt x="290" y="2238"/>
                    <a:pt x="294" y="2238"/>
                  </a:cubicBezTo>
                  <a:cubicBezTo>
                    <a:pt x="297" y="2238"/>
                    <a:pt x="299" y="2237"/>
                    <a:pt x="301" y="2236"/>
                  </a:cubicBezTo>
                  <a:cubicBezTo>
                    <a:pt x="301" y="2217"/>
                    <a:pt x="307" y="2214"/>
                    <a:pt x="307" y="2214"/>
                  </a:cubicBezTo>
                  <a:cubicBezTo>
                    <a:pt x="312" y="2227"/>
                    <a:pt x="315" y="2231"/>
                    <a:pt x="318" y="2231"/>
                  </a:cubicBezTo>
                  <a:cubicBezTo>
                    <a:pt x="320" y="2231"/>
                    <a:pt x="321" y="2230"/>
                    <a:pt x="323" y="2229"/>
                  </a:cubicBezTo>
                  <a:cubicBezTo>
                    <a:pt x="329" y="2229"/>
                    <a:pt x="333" y="2226"/>
                    <a:pt x="326" y="2207"/>
                  </a:cubicBezTo>
                  <a:cubicBezTo>
                    <a:pt x="330" y="2207"/>
                    <a:pt x="334" y="2206"/>
                    <a:pt x="338" y="2206"/>
                  </a:cubicBezTo>
                  <a:cubicBezTo>
                    <a:pt x="350" y="2206"/>
                    <a:pt x="361" y="2210"/>
                    <a:pt x="370" y="2217"/>
                  </a:cubicBezTo>
                  <a:cubicBezTo>
                    <a:pt x="373" y="2222"/>
                    <a:pt x="375" y="2225"/>
                    <a:pt x="375" y="2225"/>
                  </a:cubicBezTo>
                  <a:cubicBezTo>
                    <a:pt x="378" y="2225"/>
                    <a:pt x="375" y="2211"/>
                    <a:pt x="373" y="2195"/>
                  </a:cubicBezTo>
                  <a:cubicBezTo>
                    <a:pt x="364" y="2176"/>
                    <a:pt x="361" y="2154"/>
                    <a:pt x="364" y="2154"/>
                  </a:cubicBezTo>
                  <a:lnTo>
                    <a:pt x="364" y="2154"/>
                  </a:lnTo>
                  <a:lnTo>
                    <a:pt x="380" y="2192"/>
                  </a:lnTo>
                  <a:cubicBezTo>
                    <a:pt x="382" y="2208"/>
                    <a:pt x="382" y="2212"/>
                    <a:pt x="385" y="2212"/>
                  </a:cubicBezTo>
                  <a:cubicBezTo>
                    <a:pt x="386" y="2212"/>
                    <a:pt x="387" y="2211"/>
                    <a:pt x="389" y="2211"/>
                  </a:cubicBezTo>
                  <a:lnTo>
                    <a:pt x="395" y="2211"/>
                  </a:lnTo>
                  <a:cubicBezTo>
                    <a:pt x="389" y="2192"/>
                    <a:pt x="405" y="2186"/>
                    <a:pt x="427" y="2179"/>
                  </a:cubicBezTo>
                  <a:cubicBezTo>
                    <a:pt x="458" y="2170"/>
                    <a:pt x="467" y="2167"/>
                    <a:pt x="461" y="2148"/>
                  </a:cubicBezTo>
                  <a:cubicBezTo>
                    <a:pt x="456" y="2138"/>
                    <a:pt x="455" y="2132"/>
                    <a:pt x="457" y="2132"/>
                  </a:cubicBezTo>
                  <a:cubicBezTo>
                    <a:pt x="460" y="2132"/>
                    <a:pt x="465" y="2136"/>
                    <a:pt x="474" y="2145"/>
                  </a:cubicBezTo>
                  <a:cubicBezTo>
                    <a:pt x="496" y="2177"/>
                    <a:pt x="505" y="2190"/>
                    <a:pt x="508" y="2190"/>
                  </a:cubicBezTo>
                  <a:cubicBezTo>
                    <a:pt x="510" y="2190"/>
                    <a:pt x="509" y="2185"/>
                    <a:pt x="508" y="2176"/>
                  </a:cubicBezTo>
                  <a:cubicBezTo>
                    <a:pt x="508" y="2176"/>
                    <a:pt x="508" y="2176"/>
                    <a:pt x="507" y="2176"/>
                  </a:cubicBezTo>
                  <a:cubicBezTo>
                    <a:pt x="504" y="2176"/>
                    <a:pt x="498" y="2156"/>
                    <a:pt x="492" y="2139"/>
                  </a:cubicBezTo>
                  <a:cubicBezTo>
                    <a:pt x="486" y="2118"/>
                    <a:pt x="484" y="2108"/>
                    <a:pt x="485" y="2108"/>
                  </a:cubicBezTo>
                  <a:lnTo>
                    <a:pt x="485" y="2108"/>
                  </a:lnTo>
                  <a:cubicBezTo>
                    <a:pt x="486" y="2108"/>
                    <a:pt x="491" y="2117"/>
                    <a:pt x="499" y="2135"/>
                  </a:cubicBezTo>
                  <a:cubicBezTo>
                    <a:pt x="503" y="2148"/>
                    <a:pt x="510" y="2154"/>
                    <a:pt x="517" y="2154"/>
                  </a:cubicBezTo>
                  <a:cubicBezTo>
                    <a:pt x="534" y="2154"/>
                    <a:pt x="555" y="2128"/>
                    <a:pt x="555" y="2098"/>
                  </a:cubicBezTo>
                  <a:cubicBezTo>
                    <a:pt x="558" y="2107"/>
                    <a:pt x="555" y="2101"/>
                    <a:pt x="561" y="2117"/>
                  </a:cubicBezTo>
                  <a:cubicBezTo>
                    <a:pt x="567" y="2130"/>
                    <a:pt x="571" y="2134"/>
                    <a:pt x="579" y="2134"/>
                  </a:cubicBezTo>
                  <a:cubicBezTo>
                    <a:pt x="584" y="2134"/>
                    <a:pt x="590" y="2132"/>
                    <a:pt x="599" y="2129"/>
                  </a:cubicBezTo>
                  <a:lnTo>
                    <a:pt x="615" y="2123"/>
                  </a:lnTo>
                  <a:cubicBezTo>
                    <a:pt x="607" y="2104"/>
                    <a:pt x="613" y="2097"/>
                    <a:pt x="622" y="2097"/>
                  </a:cubicBezTo>
                  <a:cubicBezTo>
                    <a:pt x="632" y="2097"/>
                    <a:pt x="644" y="2104"/>
                    <a:pt x="649" y="2113"/>
                  </a:cubicBezTo>
                  <a:cubicBezTo>
                    <a:pt x="660" y="2124"/>
                    <a:pt x="663" y="2128"/>
                    <a:pt x="668" y="2128"/>
                  </a:cubicBezTo>
                  <a:cubicBezTo>
                    <a:pt x="671" y="2128"/>
                    <a:pt x="673" y="2127"/>
                    <a:pt x="677" y="2126"/>
                  </a:cubicBezTo>
                  <a:cubicBezTo>
                    <a:pt x="676" y="2103"/>
                    <a:pt x="685" y="2096"/>
                    <a:pt x="696" y="2096"/>
                  </a:cubicBezTo>
                  <a:cubicBezTo>
                    <a:pt x="706" y="2096"/>
                    <a:pt x="718" y="2103"/>
                    <a:pt x="724" y="2110"/>
                  </a:cubicBezTo>
                  <a:lnTo>
                    <a:pt x="737" y="2107"/>
                  </a:lnTo>
                  <a:cubicBezTo>
                    <a:pt x="731" y="2088"/>
                    <a:pt x="743" y="2085"/>
                    <a:pt x="746" y="2082"/>
                  </a:cubicBezTo>
                  <a:cubicBezTo>
                    <a:pt x="765" y="2076"/>
                    <a:pt x="771" y="2076"/>
                    <a:pt x="752" y="2060"/>
                  </a:cubicBezTo>
                  <a:cubicBezTo>
                    <a:pt x="737" y="2041"/>
                    <a:pt x="724" y="2026"/>
                    <a:pt x="727" y="2023"/>
                  </a:cubicBezTo>
                  <a:lnTo>
                    <a:pt x="727" y="2023"/>
                  </a:lnTo>
                  <a:lnTo>
                    <a:pt x="743" y="2041"/>
                  </a:lnTo>
                  <a:cubicBezTo>
                    <a:pt x="749" y="2049"/>
                    <a:pt x="757" y="2052"/>
                    <a:pt x="766" y="2052"/>
                  </a:cubicBezTo>
                  <a:cubicBezTo>
                    <a:pt x="775" y="2052"/>
                    <a:pt x="785" y="2049"/>
                    <a:pt x="796" y="2045"/>
                  </a:cubicBezTo>
                  <a:cubicBezTo>
                    <a:pt x="810" y="2041"/>
                    <a:pt x="820" y="2039"/>
                    <a:pt x="828" y="2039"/>
                  </a:cubicBezTo>
                  <a:cubicBezTo>
                    <a:pt x="837" y="2039"/>
                    <a:pt x="845" y="2041"/>
                    <a:pt x="856" y="2048"/>
                  </a:cubicBezTo>
                  <a:lnTo>
                    <a:pt x="846" y="2029"/>
                  </a:lnTo>
                  <a:cubicBezTo>
                    <a:pt x="840" y="2020"/>
                    <a:pt x="838" y="2015"/>
                    <a:pt x="842" y="2015"/>
                  </a:cubicBezTo>
                  <a:cubicBezTo>
                    <a:pt x="845" y="2015"/>
                    <a:pt x="851" y="2019"/>
                    <a:pt x="859" y="2026"/>
                  </a:cubicBezTo>
                  <a:cubicBezTo>
                    <a:pt x="867" y="2032"/>
                    <a:pt x="876" y="2034"/>
                    <a:pt x="882" y="2034"/>
                  </a:cubicBezTo>
                  <a:cubicBezTo>
                    <a:pt x="893" y="2034"/>
                    <a:pt x="901" y="2027"/>
                    <a:pt x="897" y="2013"/>
                  </a:cubicBezTo>
                  <a:lnTo>
                    <a:pt x="909" y="2010"/>
                  </a:lnTo>
                  <a:cubicBezTo>
                    <a:pt x="927" y="2024"/>
                    <a:pt x="941" y="2030"/>
                    <a:pt x="949" y="2030"/>
                  </a:cubicBezTo>
                  <a:cubicBezTo>
                    <a:pt x="958" y="2030"/>
                    <a:pt x="957" y="2020"/>
                    <a:pt x="937" y="2001"/>
                  </a:cubicBezTo>
                  <a:lnTo>
                    <a:pt x="937" y="2001"/>
                  </a:lnTo>
                  <a:cubicBezTo>
                    <a:pt x="950" y="2011"/>
                    <a:pt x="957" y="2015"/>
                    <a:pt x="963" y="2015"/>
                  </a:cubicBezTo>
                  <a:cubicBezTo>
                    <a:pt x="965" y="2015"/>
                    <a:pt x="967" y="2014"/>
                    <a:pt x="969" y="2013"/>
                  </a:cubicBezTo>
                  <a:cubicBezTo>
                    <a:pt x="963" y="2002"/>
                    <a:pt x="969" y="1995"/>
                    <a:pt x="979" y="1995"/>
                  </a:cubicBezTo>
                  <a:cubicBezTo>
                    <a:pt x="986" y="1995"/>
                    <a:pt x="995" y="1998"/>
                    <a:pt x="1003" y="2004"/>
                  </a:cubicBezTo>
                  <a:lnTo>
                    <a:pt x="1009" y="2001"/>
                  </a:lnTo>
                  <a:cubicBezTo>
                    <a:pt x="994" y="1985"/>
                    <a:pt x="1000" y="1982"/>
                    <a:pt x="1006" y="1982"/>
                  </a:cubicBezTo>
                  <a:cubicBezTo>
                    <a:pt x="1009" y="1979"/>
                    <a:pt x="1016" y="1979"/>
                    <a:pt x="1000" y="1960"/>
                  </a:cubicBezTo>
                  <a:cubicBezTo>
                    <a:pt x="981" y="1944"/>
                    <a:pt x="987" y="1944"/>
                    <a:pt x="987" y="1944"/>
                  </a:cubicBezTo>
                  <a:cubicBezTo>
                    <a:pt x="988" y="1944"/>
                    <a:pt x="989" y="1944"/>
                    <a:pt x="989" y="1944"/>
                  </a:cubicBezTo>
                  <a:cubicBezTo>
                    <a:pt x="996" y="1944"/>
                    <a:pt x="1011" y="1958"/>
                    <a:pt x="1028" y="1976"/>
                  </a:cubicBezTo>
                  <a:cubicBezTo>
                    <a:pt x="1032" y="1981"/>
                    <a:pt x="1036" y="1984"/>
                    <a:pt x="1039" y="1984"/>
                  </a:cubicBezTo>
                  <a:cubicBezTo>
                    <a:pt x="1045" y="1984"/>
                    <a:pt x="1047" y="1974"/>
                    <a:pt x="1028" y="1954"/>
                  </a:cubicBezTo>
                  <a:cubicBezTo>
                    <a:pt x="1012" y="1936"/>
                    <a:pt x="1004" y="1927"/>
                    <a:pt x="1005" y="1927"/>
                  </a:cubicBezTo>
                  <a:lnTo>
                    <a:pt x="1005" y="1927"/>
                  </a:lnTo>
                  <a:cubicBezTo>
                    <a:pt x="1006" y="1927"/>
                    <a:pt x="1015" y="1935"/>
                    <a:pt x="1031" y="1951"/>
                  </a:cubicBezTo>
                  <a:cubicBezTo>
                    <a:pt x="1045" y="1962"/>
                    <a:pt x="1058" y="1973"/>
                    <a:pt x="1060" y="1973"/>
                  </a:cubicBezTo>
                  <a:cubicBezTo>
                    <a:pt x="1061" y="1973"/>
                    <a:pt x="1060" y="1971"/>
                    <a:pt x="1056" y="1966"/>
                  </a:cubicBezTo>
                  <a:cubicBezTo>
                    <a:pt x="1056" y="1966"/>
                    <a:pt x="1069" y="1963"/>
                    <a:pt x="1044" y="1947"/>
                  </a:cubicBezTo>
                  <a:lnTo>
                    <a:pt x="1060" y="1941"/>
                  </a:lnTo>
                  <a:cubicBezTo>
                    <a:pt x="1085" y="1949"/>
                    <a:pt x="1096" y="1951"/>
                    <a:pt x="1101" y="1951"/>
                  </a:cubicBezTo>
                  <a:cubicBezTo>
                    <a:pt x="1104" y="1951"/>
                    <a:pt x="1106" y="1951"/>
                    <a:pt x="1107" y="1951"/>
                  </a:cubicBezTo>
                  <a:cubicBezTo>
                    <a:pt x="1096" y="1942"/>
                    <a:pt x="1091" y="1938"/>
                    <a:pt x="1095" y="1938"/>
                  </a:cubicBezTo>
                  <a:cubicBezTo>
                    <a:pt x="1098" y="1938"/>
                    <a:pt x="1105" y="1940"/>
                    <a:pt x="1119" y="1944"/>
                  </a:cubicBezTo>
                  <a:cubicBezTo>
                    <a:pt x="1129" y="1951"/>
                    <a:pt x="1136" y="1954"/>
                    <a:pt x="1138" y="1954"/>
                  </a:cubicBezTo>
                  <a:cubicBezTo>
                    <a:pt x="1140" y="1954"/>
                    <a:pt x="1130" y="1947"/>
                    <a:pt x="1100" y="1932"/>
                  </a:cubicBezTo>
                  <a:cubicBezTo>
                    <a:pt x="1088" y="1923"/>
                    <a:pt x="1084" y="1918"/>
                    <a:pt x="1090" y="1918"/>
                  </a:cubicBezTo>
                  <a:cubicBezTo>
                    <a:pt x="1094" y="1918"/>
                    <a:pt x="1103" y="1920"/>
                    <a:pt x="1116" y="1925"/>
                  </a:cubicBezTo>
                  <a:cubicBezTo>
                    <a:pt x="1147" y="1940"/>
                    <a:pt x="1162" y="1946"/>
                    <a:pt x="1164" y="1946"/>
                  </a:cubicBezTo>
                  <a:cubicBezTo>
                    <a:pt x="1165" y="1946"/>
                    <a:pt x="1159" y="1943"/>
                    <a:pt x="1147" y="1938"/>
                  </a:cubicBezTo>
                  <a:cubicBezTo>
                    <a:pt x="1129" y="1922"/>
                    <a:pt x="1135" y="1919"/>
                    <a:pt x="1135" y="1919"/>
                  </a:cubicBezTo>
                  <a:lnTo>
                    <a:pt x="1135" y="1919"/>
                  </a:lnTo>
                  <a:cubicBezTo>
                    <a:pt x="1141" y="1922"/>
                    <a:pt x="1149" y="1924"/>
                    <a:pt x="1159" y="1924"/>
                  </a:cubicBezTo>
                  <a:cubicBezTo>
                    <a:pt x="1187" y="1924"/>
                    <a:pt x="1226" y="1912"/>
                    <a:pt x="1263" y="1900"/>
                  </a:cubicBezTo>
                  <a:cubicBezTo>
                    <a:pt x="1270" y="1900"/>
                    <a:pt x="1244" y="1885"/>
                    <a:pt x="1216" y="1872"/>
                  </a:cubicBezTo>
                  <a:cubicBezTo>
                    <a:pt x="1202" y="1867"/>
                    <a:pt x="1193" y="1864"/>
                    <a:pt x="1187" y="1862"/>
                  </a:cubicBezTo>
                  <a:lnTo>
                    <a:pt x="1187" y="1862"/>
                  </a:lnTo>
                  <a:cubicBezTo>
                    <a:pt x="1195" y="1865"/>
                    <a:pt x="1208" y="1869"/>
                    <a:pt x="1223" y="1872"/>
                  </a:cubicBezTo>
                  <a:cubicBezTo>
                    <a:pt x="1266" y="1888"/>
                    <a:pt x="1292" y="1895"/>
                    <a:pt x="1298" y="1895"/>
                  </a:cubicBezTo>
                  <a:cubicBezTo>
                    <a:pt x="1305" y="1895"/>
                    <a:pt x="1284" y="1886"/>
                    <a:pt x="1232" y="1869"/>
                  </a:cubicBezTo>
                  <a:cubicBezTo>
                    <a:pt x="1198" y="1858"/>
                    <a:pt x="1181" y="1852"/>
                    <a:pt x="1184" y="1852"/>
                  </a:cubicBezTo>
                  <a:lnTo>
                    <a:pt x="1184" y="1852"/>
                  </a:lnTo>
                  <a:cubicBezTo>
                    <a:pt x="1186" y="1852"/>
                    <a:pt x="1204" y="1857"/>
                    <a:pt x="1238" y="1866"/>
                  </a:cubicBezTo>
                  <a:cubicBezTo>
                    <a:pt x="1254" y="1870"/>
                    <a:pt x="1263" y="1873"/>
                    <a:pt x="1265" y="1873"/>
                  </a:cubicBezTo>
                  <a:cubicBezTo>
                    <a:pt x="1267" y="1873"/>
                    <a:pt x="1261" y="1869"/>
                    <a:pt x="1248" y="1863"/>
                  </a:cubicBezTo>
                  <a:cubicBezTo>
                    <a:pt x="1231" y="1858"/>
                    <a:pt x="1225" y="1854"/>
                    <a:pt x="1228" y="1854"/>
                  </a:cubicBezTo>
                  <a:cubicBezTo>
                    <a:pt x="1230" y="1854"/>
                    <a:pt x="1239" y="1857"/>
                    <a:pt x="1254" y="1863"/>
                  </a:cubicBezTo>
                  <a:cubicBezTo>
                    <a:pt x="1278" y="1869"/>
                    <a:pt x="1303" y="1875"/>
                    <a:pt x="1308" y="1875"/>
                  </a:cubicBezTo>
                  <a:cubicBezTo>
                    <a:pt x="1311" y="1875"/>
                    <a:pt x="1309" y="1873"/>
                    <a:pt x="1298" y="1869"/>
                  </a:cubicBezTo>
                  <a:cubicBezTo>
                    <a:pt x="1310" y="1869"/>
                    <a:pt x="1326" y="1872"/>
                    <a:pt x="1342" y="1878"/>
                  </a:cubicBezTo>
                  <a:cubicBezTo>
                    <a:pt x="1350" y="1880"/>
                    <a:pt x="1355" y="1881"/>
                    <a:pt x="1357" y="1881"/>
                  </a:cubicBezTo>
                  <a:cubicBezTo>
                    <a:pt x="1367" y="1881"/>
                    <a:pt x="1346" y="1869"/>
                    <a:pt x="1326" y="1860"/>
                  </a:cubicBezTo>
                  <a:cubicBezTo>
                    <a:pt x="1299" y="1846"/>
                    <a:pt x="1289" y="1839"/>
                    <a:pt x="1293" y="1839"/>
                  </a:cubicBezTo>
                  <a:cubicBezTo>
                    <a:pt x="1297" y="1839"/>
                    <a:pt x="1314" y="1845"/>
                    <a:pt x="1342" y="1856"/>
                  </a:cubicBezTo>
                  <a:cubicBezTo>
                    <a:pt x="1361" y="1863"/>
                    <a:pt x="1374" y="1866"/>
                    <a:pt x="1381" y="1866"/>
                  </a:cubicBezTo>
                  <a:cubicBezTo>
                    <a:pt x="1396" y="1866"/>
                    <a:pt x="1380" y="1852"/>
                    <a:pt x="1332" y="1835"/>
                  </a:cubicBezTo>
                  <a:cubicBezTo>
                    <a:pt x="1291" y="1821"/>
                    <a:pt x="1274" y="1816"/>
                    <a:pt x="1275" y="1816"/>
                  </a:cubicBezTo>
                  <a:lnTo>
                    <a:pt x="1275" y="1816"/>
                  </a:lnTo>
                  <a:cubicBezTo>
                    <a:pt x="1276" y="1816"/>
                    <a:pt x="1284" y="1818"/>
                    <a:pt x="1298" y="1822"/>
                  </a:cubicBezTo>
                  <a:cubicBezTo>
                    <a:pt x="1335" y="1831"/>
                    <a:pt x="1338" y="1831"/>
                    <a:pt x="1338" y="1831"/>
                  </a:cubicBezTo>
                  <a:cubicBezTo>
                    <a:pt x="1342" y="1828"/>
                    <a:pt x="1345" y="1828"/>
                    <a:pt x="1348" y="1828"/>
                  </a:cubicBezTo>
                  <a:cubicBezTo>
                    <a:pt x="1357" y="1828"/>
                    <a:pt x="1367" y="1831"/>
                    <a:pt x="1376" y="1835"/>
                  </a:cubicBezTo>
                  <a:cubicBezTo>
                    <a:pt x="1364" y="1825"/>
                    <a:pt x="1345" y="1819"/>
                    <a:pt x="1329" y="1813"/>
                  </a:cubicBezTo>
                  <a:cubicBezTo>
                    <a:pt x="1279" y="1795"/>
                    <a:pt x="1271" y="1787"/>
                    <a:pt x="1290" y="1787"/>
                  </a:cubicBezTo>
                  <a:cubicBezTo>
                    <a:pt x="1301" y="1787"/>
                    <a:pt x="1320" y="1789"/>
                    <a:pt x="1345" y="1794"/>
                  </a:cubicBezTo>
                  <a:lnTo>
                    <a:pt x="1345" y="1794"/>
                  </a:lnTo>
                  <a:lnTo>
                    <a:pt x="1301" y="1778"/>
                  </a:lnTo>
                  <a:cubicBezTo>
                    <a:pt x="1251" y="1763"/>
                    <a:pt x="1218" y="1752"/>
                    <a:pt x="1225" y="1752"/>
                  </a:cubicBezTo>
                  <a:cubicBezTo>
                    <a:pt x="1228" y="1752"/>
                    <a:pt x="1239" y="1754"/>
                    <a:pt x="1260" y="1759"/>
                  </a:cubicBezTo>
                  <a:lnTo>
                    <a:pt x="1295" y="1769"/>
                  </a:lnTo>
                  <a:cubicBezTo>
                    <a:pt x="1247" y="1754"/>
                    <a:pt x="1240" y="1745"/>
                    <a:pt x="1260" y="1745"/>
                  </a:cubicBezTo>
                  <a:cubicBezTo>
                    <a:pt x="1270" y="1745"/>
                    <a:pt x="1288" y="1748"/>
                    <a:pt x="1310" y="1753"/>
                  </a:cubicBezTo>
                  <a:cubicBezTo>
                    <a:pt x="1329" y="1758"/>
                    <a:pt x="1338" y="1761"/>
                    <a:pt x="1341" y="1761"/>
                  </a:cubicBezTo>
                  <a:cubicBezTo>
                    <a:pt x="1344" y="1761"/>
                    <a:pt x="1343" y="1759"/>
                    <a:pt x="1342" y="1756"/>
                  </a:cubicBezTo>
                  <a:lnTo>
                    <a:pt x="1307" y="1750"/>
                  </a:lnTo>
                  <a:cubicBezTo>
                    <a:pt x="1282" y="1747"/>
                    <a:pt x="1260" y="1737"/>
                    <a:pt x="1235" y="1731"/>
                  </a:cubicBezTo>
                  <a:cubicBezTo>
                    <a:pt x="1233" y="1727"/>
                    <a:pt x="1231" y="1725"/>
                    <a:pt x="1238" y="1725"/>
                  </a:cubicBezTo>
                  <a:cubicBezTo>
                    <a:pt x="1242" y="1725"/>
                    <a:pt x="1250" y="1726"/>
                    <a:pt x="1263" y="1728"/>
                  </a:cubicBezTo>
                  <a:cubicBezTo>
                    <a:pt x="1280" y="1730"/>
                    <a:pt x="1297" y="1732"/>
                    <a:pt x="1302" y="1732"/>
                  </a:cubicBezTo>
                  <a:cubicBezTo>
                    <a:pt x="1306" y="1732"/>
                    <a:pt x="1303" y="1731"/>
                    <a:pt x="1288" y="1728"/>
                  </a:cubicBezTo>
                  <a:cubicBezTo>
                    <a:pt x="1288" y="1728"/>
                    <a:pt x="1286" y="1724"/>
                    <a:pt x="1300" y="1724"/>
                  </a:cubicBezTo>
                  <a:cubicBezTo>
                    <a:pt x="1303" y="1724"/>
                    <a:pt x="1308" y="1724"/>
                    <a:pt x="1313" y="1725"/>
                  </a:cubicBezTo>
                  <a:lnTo>
                    <a:pt x="1298" y="1706"/>
                  </a:lnTo>
                  <a:cubicBezTo>
                    <a:pt x="1271" y="1696"/>
                    <a:pt x="1259" y="1688"/>
                    <a:pt x="1272" y="1688"/>
                  </a:cubicBezTo>
                  <a:cubicBezTo>
                    <a:pt x="1275" y="1688"/>
                    <a:pt x="1281" y="1689"/>
                    <a:pt x="1288" y="1690"/>
                  </a:cubicBezTo>
                  <a:cubicBezTo>
                    <a:pt x="1276" y="1681"/>
                    <a:pt x="1260" y="1672"/>
                    <a:pt x="1244" y="1672"/>
                  </a:cubicBezTo>
                  <a:cubicBezTo>
                    <a:pt x="1237" y="1664"/>
                    <a:pt x="1233" y="1658"/>
                    <a:pt x="1250" y="1658"/>
                  </a:cubicBezTo>
                  <a:cubicBezTo>
                    <a:pt x="1253" y="1658"/>
                    <a:pt x="1258" y="1659"/>
                    <a:pt x="1263" y="1659"/>
                  </a:cubicBezTo>
                  <a:cubicBezTo>
                    <a:pt x="1277" y="1662"/>
                    <a:pt x="1285" y="1663"/>
                    <a:pt x="1286" y="1663"/>
                  </a:cubicBezTo>
                  <a:cubicBezTo>
                    <a:pt x="1288" y="1663"/>
                    <a:pt x="1279" y="1661"/>
                    <a:pt x="1260" y="1656"/>
                  </a:cubicBezTo>
                  <a:cubicBezTo>
                    <a:pt x="1229" y="1653"/>
                    <a:pt x="1226" y="1647"/>
                    <a:pt x="1219" y="1643"/>
                  </a:cubicBezTo>
                  <a:lnTo>
                    <a:pt x="1213" y="1631"/>
                  </a:lnTo>
                  <a:cubicBezTo>
                    <a:pt x="1182" y="1628"/>
                    <a:pt x="1182" y="1628"/>
                    <a:pt x="1179" y="1625"/>
                  </a:cubicBezTo>
                  <a:cubicBezTo>
                    <a:pt x="1176" y="1618"/>
                    <a:pt x="1194" y="1609"/>
                    <a:pt x="1191" y="1603"/>
                  </a:cubicBezTo>
                  <a:cubicBezTo>
                    <a:pt x="1183" y="1594"/>
                    <a:pt x="1180" y="1592"/>
                    <a:pt x="1172" y="1592"/>
                  </a:cubicBezTo>
                  <a:cubicBezTo>
                    <a:pt x="1168" y="1592"/>
                    <a:pt x="1162" y="1592"/>
                    <a:pt x="1154" y="1593"/>
                  </a:cubicBezTo>
                  <a:cubicBezTo>
                    <a:pt x="1154" y="1594"/>
                    <a:pt x="1153" y="1594"/>
                    <a:pt x="1151" y="1594"/>
                  </a:cubicBezTo>
                  <a:cubicBezTo>
                    <a:pt x="1145" y="1594"/>
                    <a:pt x="1134" y="1592"/>
                    <a:pt x="1150" y="1587"/>
                  </a:cubicBezTo>
                  <a:cubicBezTo>
                    <a:pt x="1147" y="1584"/>
                    <a:pt x="1163" y="1571"/>
                    <a:pt x="1150" y="1556"/>
                  </a:cubicBezTo>
                  <a:cubicBezTo>
                    <a:pt x="1135" y="1537"/>
                    <a:pt x="1138" y="1537"/>
                    <a:pt x="1110" y="1537"/>
                  </a:cubicBezTo>
                  <a:cubicBezTo>
                    <a:pt x="1096" y="1538"/>
                    <a:pt x="1086" y="1538"/>
                    <a:pt x="1080" y="1538"/>
                  </a:cubicBezTo>
                  <a:cubicBezTo>
                    <a:pt x="1062" y="1538"/>
                    <a:pt x="1070" y="1535"/>
                    <a:pt x="1107" y="1531"/>
                  </a:cubicBezTo>
                  <a:cubicBezTo>
                    <a:pt x="1145" y="1523"/>
                    <a:pt x="1148" y="1517"/>
                    <a:pt x="1134" y="1517"/>
                  </a:cubicBezTo>
                  <a:cubicBezTo>
                    <a:pt x="1131" y="1517"/>
                    <a:pt x="1127" y="1517"/>
                    <a:pt x="1122" y="1518"/>
                  </a:cubicBezTo>
                  <a:cubicBezTo>
                    <a:pt x="1091" y="1512"/>
                    <a:pt x="1091" y="1512"/>
                    <a:pt x="1088" y="1509"/>
                  </a:cubicBezTo>
                  <a:cubicBezTo>
                    <a:pt x="1113" y="1509"/>
                    <a:pt x="1110" y="1502"/>
                    <a:pt x="1078" y="1493"/>
                  </a:cubicBezTo>
                  <a:cubicBezTo>
                    <a:pt x="1072" y="1490"/>
                    <a:pt x="1072" y="1490"/>
                    <a:pt x="1100" y="1487"/>
                  </a:cubicBezTo>
                  <a:lnTo>
                    <a:pt x="1091" y="1477"/>
                  </a:lnTo>
                  <a:cubicBezTo>
                    <a:pt x="1034" y="1471"/>
                    <a:pt x="1038" y="1443"/>
                    <a:pt x="1056" y="1433"/>
                  </a:cubicBezTo>
                  <a:cubicBezTo>
                    <a:pt x="1056" y="1433"/>
                    <a:pt x="1053" y="1430"/>
                    <a:pt x="1025" y="1427"/>
                  </a:cubicBezTo>
                  <a:cubicBezTo>
                    <a:pt x="1013" y="1428"/>
                    <a:pt x="1003" y="1428"/>
                    <a:pt x="996" y="1428"/>
                  </a:cubicBezTo>
                  <a:cubicBezTo>
                    <a:pt x="977" y="1428"/>
                    <a:pt x="984" y="1425"/>
                    <a:pt x="1019" y="1418"/>
                  </a:cubicBezTo>
                  <a:cubicBezTo>
                    <a:pt x="1046" y="1414"/>
                    <a:pt x="1058" y="1413"/>
                    <a:pt x="1052" y="1413"/>
                  </a:cubicBezTo>
                  <a:cubicBezTo>
                    <a:pt x="1049" y="1413"/>
                    <a:pt x="1036" y="1413"/>
                    <a:pt x="1016" y="1415"/>
                  </a:cubicBezTo>
                  <a:cubicBezTo>
                    <a:pt x="987" y="1415"/>
                    <a:pt x="972" y="1390"/>
                    <a:pt x="1019" y="1386"/>
                  </a:cubicBezTo>
                  <a:lnTo>
                    <a:pt x="1066" y="1377"/>
                  </a:lnTo>
                  <a:cubicBezTo>
                    <a:pt x="1038" y="1377"/>
                    <a:pt x="1034" y="1371"/>
                    <a:pt x="1034" y="1371"/>
                  </a:cubicBezTo>
                  <a:cubicBezTo>
                    <a:pt x="1029" y="1372"/>
                    <a:pt x="1024" y="1373"/>
                    <a:pt x="1021" y="1373"/>
                  </a:cubicBezTo>
                  <a:cubicBezTo>
                    <a:pt x="1011" y="1373"/>
                    <a:pt x="1007" y="1367"/>
                    <a:pt x="1000" y="1355"/>
                  </a:cubicBezTo>
                  <a:cubicBezTo>
                    <a:pt x="991" y="1346"/>
                    <a:pt x="959" y="1333"/>
                    <a:pt x="953" y="1324"/>
                  </a:cubicBezTo>
                  <a:cubicBezTo>
                    <a:pt x="947" y="1314"/>
                    <a:pt x="937" y="1299"/>
                    <a:pt x="953" y="1286"/>
                  </a:cubicBezTo>
                  <a:cubicBezTo>
                    <a:pt x="950" y="1283"/>
                    <a:pt x="947" y="1277"/>
                    <a:pt x="922" y="1274"/>
                  </a:cubicBezTo>
                  <a:cubicBezTo>
                    <a:pt x="916" y="1275"/>
                    <a:pt x="911" y="1276"/>
                    <a:pt x="908" y="1276"/>
                  </a:cubicBezTo>
                  <a:cubicBezTo>
                    <a:pt x="895" y="1276"/>
                    <a:pt x="895" y="1268"/>
                    <a:pt x="912" y="1261"/>
                  </a:cubicBezTo>
                  <a:lnTo>
                    <a:pt x="909" y="1255"/>
                  </a:lnTo>
                  <a:cubicBezTo>
                    <a:pt x="881" y="1255"/>
                    <a:pt x="881" y="1252"/>
                    <a:pt x="881" y="1252"/>
                  </a:cubicBezTo>
                  <a:cubicBezTo>
                    <a:pt x="897" y="1244"/>
                    <a:pt x="908" y="1231"/>
                    <a:pt x="900" y="1231"/>
                  </a:cubicBezTo>
                  <a:cubicBezTo>
                    <a:pt x="899" y="1231"/>
                    <a:pt x="896" y="1232"/>
                    <a:pt x="893" y="1233"/>
                  </a:cubicBezTo>
                  <a:cubicBezTo>
                    <a:pt x="887" y="1236"/>
                    <a:pt x="882" y="1238"/>
                    <a:pt x="879" y="1238"/>
                  </a:cubicBezTo>
                  <a:cubicBezTo>
                    <a:pt x="872" y="1238"/>
                    <a:pt x="869" y="1233"/>
                    <a:pt x="865" y="1227"/>
                  </a:cubicBezTo>
                  <a:cubicBezTo>
                    <a:pt x="868" y="1196"/>
                    <a:pt x="831" y="1123"/>
                    <a:pt x="811" y="1123"/>
                  </a:cubicBezTo>
                  <a:cubicBezTo>
                    <a:pt x="810" y="1123"/>
                    <a:pt x="810" y="1123"/>
                    <a:pt x="809" y="1123"/>
                  </a:cubicBezTo>
                  <a:lnTo>
                    <a:pt x="803" y="1114"/>
                  </a:lnTo>
                  <a:cubicBezTo>
                    <a:pt x="803" y="1114"/>
                    <a:pt x="799" y="1108"/>
                    <a:pt x="799" y="1108"/>
                  </a:cubicBezTo>
                  <a:cubicBezTo>
                    <a:pt x="829" y="1090"/>
                    <a:pt x="820" y="1085"/>
                    <a:pt x="804" y="1085"/>
                  </a:cubicBezTo>
                  <a:cubicBezTo>
                    <a:pt x="799" y="1085"/>
                    <a:pt x="795" y="1085"/>
                    <a:pt x="790" y="1086"/>
                  </a:cubicBezTo>
                  <a:cubicBezTo>
                    <a:pt x="782" y="1088"/>
                    <a:pt x="777" y="1089"/>
                    <a:pt x="774" y="1089"/>
                  </a:cubicBezTo>
                  <a:cubicBezTo>
                    <a:pt x="769" y="1089"/>
                    <a:pt x="768" y="1087"/>
                    <a:pt x="768" y="1086"/>
                  </a:cubicBezTo>
                  <a:cubicBezTo>
                    <a:pt x="798" y="1069"/>
                    <a:pt x="800" y="1060"/>
                    <a:pt x="785" y="1060"/>
                  </a:cubicBezTo>
                  <a:cubicBezTo>
                    <a:pt x="783" y="1060"/>
                    <a:pt x="780" y="1060"/>
                    <a:pt x="778" y="1061"/>
                  </a:cubicBezTo>
                  <a:cubicBezTo>
                    <a:pt x="760" y="1069"/>
                    <a:pt x="751" y="1073"/>
                    <a:pt x="750" y="1073"/>
                  </a:cubicBezTo>
                  <a:cubicBezTo>
                    <a:pt x="748" y="1073"/>
                    <a:pt x="757" y="1068"/>
                    <a:pt x="778" y="1057"/>
                  </a:cubicBezTo>
                  <a:cubicBezTo>
                    <a:pt x="796" y="1046"/>
                    <a:pt x="805" y="1039"/>
                    <a:pt x="799" y="1039"/>
                  </a:cubicBezTo>
                  <a:cubicBezTo>
                    <a:pt x="795" y="1039"/>
                    <a:pt x="780" y="1044"/>
                    <a:pt x="752" y="1054"/>
                  </a:cubicBezTo>
                  <a:cubicBezTo>
                    <a:pt x="745" y="1057"/>
                    <a:pt x="740" y="1058"/>
                    <a:pt x="739" y="1058"/>
                  </a:cubicBezTo>
                  <a:cubicBezTo>
                    <a:pt x="736" y="1058"/>
                    <a:pt x="740" y="1055"/>
                    <a:pt x="749" y="1048"/>
                  </a:cubicBezTo>
                  <a:cubicBezTo>
                    <a:pt x="772" y="1035"/>
                    <a:pt x="780" y="1029"/>
                    <a:pt x="778" y="1029"/>
                  </a:cubicBezTo>
                  <a:lnTo>
                    <a:pt x="778" y="1029"/>
                  </a:lnTo>
                  <a:cubicBezTo>
                    <a:pt x="777" y="1029"/>
                    <a:pt x="772" y="1032"/>
                    <a:pt x="765" y="1035"/>
                  </a:cubicBezTo>
                  <a:cubicBezTo>
                    <a:pt x="749" y="1042"/>
                    <a:pt x="740" y="1045"/>
                    <a:pt x="736" y="1045"/>
                  </a:cubicBezTo>
                  <a:cubicBezTo>
                    <a:pt x="732" y="1045"/>
                    <a:pt x="740" y="1039"/>
                    <a:pt x="762" y="1026"/>
                  </a:cubicBezTo>
                  <a:cubicBezTo>
                    <a:pt x="781" y="1012"/>
                    <a:pt x="790" y="1006"/>
                    <a:pt x="787" y="1006"/>
                  </a:cubicBezTo>
                  <a:cubicBezTo>
                    <a:pt x="785" y="1006"/>
                    <a:pt x="775" y="1010"/>
                    <a:pt x="759" y="1017"/>
                  </a:cubicBezTo>
                  <a:cubicBezTo>
                    <a:pt x="745" y="1022"/>
                    <a:pt x="735" y="1024"/>
                    <a:pt x="730" y="1024"/>
                  </a:cubicBezTo>
                  <a:cubicBezTo>
                    <a:pt x="720" y="1024"/>
                    <a:pt x="727" y="1015"/>
                    <a:pt x="749" y="1001"/>
                  </a:cubicBezTo>
                  <a:cubicBezTo>
                    <a:pt x="749" y="999"/>
                    <a:pt x="759" y="991"/>
                    <a:pt x="757" y="991"/>
                  </a:cubicBezTo>
                  <a:lnTo>
                    <a:pt x="757" y="991"/>
                  </a:lnTo>
                  <a:cubicBezTo>
                    <a:pt x="757" y="991"/>
                    <a:pt x="754" y="992"/>
                    <a:pt x="749" y="995"/>
                  </a:cubicBezTo>
                  <a:lnTo>
                    <a:pt x="765" y="982"/>
                  </a:lnTo>
                  <a:cubicBezTo>
                    <a:pt x="765" y="979"/>
                    <a:pt x="765" y="976"/>
                    <a:pt x="765" y="976"/>
                  </a:cubicBezTo>
                  <a:lnTo>
                    <a:pt x="746" y="985"/>
                  </a:lnTo>
                  <a:cubicBezTo>
                    <a:pt x="743" y="982"/>
                    <a:pt x="756" y="957"/>
                    <a:pt x="746" y="938"/>
                  </a:cubicBezTo>
                  <a:cubicBezTo>
                    <a:pt x="738" y="917"/>
                    <a:pt x="735" y="907"/>
                    <a:pt x="728" y="907"/>
                  </a:cubicBezTo>
                  <a:cubicBezTo>
                    <a:pt x="725" y="907"/>
                    <a:pt x="721" y="909"/>
                    <a:pt x="715" y="913"/>
                  </a:cubicBezTo>
                  <a:cubicBezTo>
                    <a:pt x="699" y="921"/>
                    <a:pt x="689" y="925"/>
                    <a:pt x="686" y="925"/>
                  </a:cubicBezTo>
                  <a:cubicBezTo>
                    <a:pt x="682" y="925"/>
                    <a:pt x="690" y="918"/>
                    <a:pt x="712" y="907"/>
                  </a:cubicBezTo>
                  <a:cubicBezTo>
                    <a:pt x="712" y="904"/>
                    <a:pt x="727" y="888"/>
                    <a:pt x="724" y="882"/>
                  </a:cubicBezTo>
                  <a:cubicBezTo>
                    <a:pt x="724" y="879"/>
                    <a:pt x="721" y="872"/>
                    <a:pt x="740" y="863"/>
                  </a:cubicBezTo>
                  <a:lnTo>
                    <a:pt x="740" y="860"/>
                  </a:lnTo>
                  <a:cubicBezTo>
                    <a:pt x="731" y="863"/>
                    <a:pt x="723" y="864"/>
                    <a:pt x="717" y="864"/>
                  </a:cubicBezTo>
                  <a:cubicBezTo>
                    <a:pt x="697" y="864"/>
                    <a:pt x="696" y="850"/>
                    <a:pt x="709" y="838"/>
                  </a:cubicBezTo>
                  <a:cubicBezTo>
                    <a:pt x="706" y="833"/>
                    <a:pt x="706" y="831"/>
                    <a:pt x="697" y="831"/>
                  </a:cubicBezTo>
                  <a:cubicBezTo>
                    <a:pt x="694" y="831"/>
                    <a:pt x="689" y="831"/>
                    <a:pt x="684" y="832"/>
                  </a:cubicBezTo>
                  <a:cubicBezTo>
                    <a:pt x="662" y="832"/>
                    <a:pt x="662" y="832"/>
                    <a:pt x="680" y="822"/>
                  </a:cubicBezTo>
                  <a:cubicBezTo>
                    <a:pt x="695" y="817"/>
                    <a:pt x="708" y="799"/>
                    <a:pt x="693" y="799"/>
                  </a:cubicBezTo>
                  <a:cubicBezTo>
                    <a:pt x="689" y="799"/>
                    <a:pt x="683" y="800"/>
                    <a:pt x="674" y="804"/>
                  </a:cubicBezTo>
                  <a:lnTo>
                    <a:pt x="693" y="794"/>
                  </a:lnTo>
                  <a:cubicBezTo>
                    <a:pt x="701" y="790"/>
                    <a:pt x="702" y="788"/>
                    <a:pt x="699" y="788"/>
                  </a:cubicBezTo>
                  <a:cubicBezTo>
                    <a:pt x="695" y="788"/>
                    <a:pt x="684" y="792"/>
                    <a:pt x="671" y="797"/>
                  </a:cubicBezTo>
                  <a:cubicBezTo>
                    <a:pt x="656" y="802"/>
                    <a:pt x="647" y="805"/>
                    <a:pt x="645" y="805"/>
                  </a:cubicBezTo>
                  <a:cubicBezTo>
                    <a:pt x="642" y="805"/>
                    <a:pt x="656" y="799"/>
                    <a:pt x="690" y="782"/>
                  </a:cubicBezTo>
                  <a:cubicBezTo>
                    <a:pt x="713" y="772"/>
                    <a:pt x="722" y="768"/>
                    <a:pt x="721" y="768"/>
                  </a:cubicBezTo>
                  <a:lnTo>
                    <a:pt x="721" y="768"/>
                  </a:lnTo>
                  <a:cubicBezTo>
                    <a:pt x="720" y="768"/>
                    <a:pt x="716" y="770"/>
                    <a:pt x="709" y="772"/>
                  </a:cubicBezTo>
                  <a:cubicBezTo>
                    <a:pt x="695" y="774"/>
                    <a:pt x="683" y="777"/>
                    <a:pt x="680" y="777"/>
                  </a:cubicBezTo>
                  <a:cubicBezTo>
                    <a:pt x="678" y="777"/>
                    <a:pt x="679" y="776"/>
                    <a:pt x="687" y="772"/>
                  </a:cubicBezTo>
                  <a:cubicBezTo>
                    <a:pt x="685" y="771"/>
                    <a:pt x="685" y="770"/>
                    <a:pt x="682" y="770"/>
                  </a:cubicBezTo>
                  <a:cubicBezTo>
                    <a:pt x="677" y="770"/>
                    <a:pt x="668" y="772"/>
                    <a:pt x="646" y="782"/>
                  </a:cubicBezTo>
                  <a:cubicBezTo>
                    <a:pt x="637" y="784"/>
                    <a:pt x="631" y="785"/>
                    <a:pt x="628" y="785"/>
                  </a:cubicBezTo>
                  <a:cubicBezTo>
                    <a:pt x="624" y="785"/>
                    <a:pt x="624" y="783"/>
                    <a:pt x="624" y="782"/>
                  </a:cubicBezTo>
                  <a:cubicBezTo>
                    <a:pt x="636" y="775"/>
                    <a:pt x="649" y="772"/>
                    <a:pt x="665" y="769"/>
                  </a:cubicBezTo>
                  <a:lnTo>
                    <a:pt x="662" y="763"/>
                  </a:lnTo>
                  <a:cubicBezTo>
                    <a:pt x="662" y="760"/>
                    <a:pt x="677" y="747"/>
                    <a:pt x="699" y="741"/>
                  </a:cubicBezTo>
                  <a:cubicBezTo>
                    <a:pt x="707" y="736"/>
                    <a:pt x="711" y="733"/>
                    <a:pt x="708" y="733"/>
                  </a:cubicBezTo>
                  <a:cubicBezTo>
                    <a:pt x="705" y="733"/>
                    <a:pt x="696" y="736"/>
                    <a:pt x="677" y="744"/>
                  </a:cubicBezTo>
                  <a:cubicBezTo>
                    <a:pt x="652" y="754"/>
                    <a:pt x="643" y="757"/>
                    <a:pt x="639" y="757"/>
                  </a:cubicBezTo>
                  <a:cubicBezTo>
                    <a:pt x="636" y="757"/>
                    <a:pt x="636" y="756"/>
                    <a:pt x="636" y="753"/>
                  </a:cubicBezTo>
                  <a:cubicBezTo>
                    <a:pt x="636" y="750"/>
                    <a:pt x="633" y="747"/>
                    <a:pt x="655" y="741"/>
                  </a:cubicBezTo>
                  <a:cubicBezTo>
                    <a:pt x="674" y="735"/>
                    <a:pt x="674" y="735"/>
                    <a:pt x="671" y="728"/>
                  </a:cubicBezTo>
                  <a:cubicBezTo>
                    <a:pt x="670" y="726"/>
                    <a:pt x="666" y="725"/>
                    <a:pt x="659" y="725"/>
                  </a:cubicBezTo>
                  <a:cubicBezTo>
                    <a:pt x="639" y="725"/>
                    <a:pt x="598" y="734"/>
                    <a:pt x="568" y="741"/>
                  </a:cubicBezTo>
                  <a:cubicBezTo>
                    <a:pt x="548" y="748"/>
                    <a:pt x="538" y="752"/>
                    <a:pt x="537" y="752"/>
                  </a:cubicBezTo>
                  <a:cubicBezTo>
                    <a:pt x="535" y="752"/>
                    <a:pt x="545" y="748"/>
                    <a:pt x="564" y="738"/>
                  </a:cubicBezTo>
                  <a:cubicBezTo>
                    <a:pt x="586" y="731"/>
                    <a:pt x="586" y="728"/>
                    <a:pt x="583" y="725"/>
                  </a:cubicBezTo>
                  <a:lnTo>
                    <a:pt x="583" y="725"/>
                  </a:lnTo>
                  <a:cubicBezTo>
                    <a:pt x="578" y="727"/>
                    <a:pt x="576" y="727"/>
                    <a:pt x="575" y="727"/>
                  </a:cubicBezTo>
                  <a:cubicBezTo>
                    <a:pt x="573" y="727"/>
                    <a:pt x="580" y="725"/>
                    <a:pt x="582" y="725"/>
                  </a:cubicBezTo>
                  <a:cubicBezTo>
                    <a:pt x="583" y="725"/>
                    <a:pt x="583" y="725"/>
                    <a:pt x="583" y="725"/>
                  </a:cubicBezTo>
                  <a:cubicBezTo>
                    <a:pt x="591" y="723"/>
                    <a:pt x="596" y="722"/>
                    <a:pt x="600" y="722"/>
                  </a:cubicBezTo>
                  <a:cubicBezTo>
                    <a:pt x="604" y="722"/>
                    <a:pt x="605" y="723"/>
                    <a:pt x="605" y="725"/>
                  </a:cubicBezTo>
                  <a:lnTo>
                    <a:pt x="624" y="719"/>
                  </a:lnTo>
                  <a:cubicBezTo>
                    <a:pt x="648" y="708"/>
                    <a:pt x="657" y="702"/>
                    <a:pt x="652" y="702"/>
                  </a:cubicBezTo>
                  <a:cubicBezTo>
                    <a:pt x="649" y="702"/>
                    <a:pt x="639" y="705"/>
                    <a:pt x="624" y="710"/>
                  </a:cubicBezTo>
                  <a:cubicBezTo>
                    <a:pt x="616" y="711"/>
                    <a:pt x="611" y="711"/>
                    <a:pt x="609" y="711"/>
                  </a:cubicBezTo>
                  <a:cubicBezTo>
                    <a:pt x="605" y="711"/>
                    <a:pt x="609" y="709"/>
                    <a:pt x="621" y="703"/>
                  </a:cubicBezTo>
                  <a:cubicBezTo>
                    <a:pt x="635" y="696"/>
                    <a:pt x="650" y="689"/>
                    <a:pt x="647" y="689"/>
                  </a:cubicBezTo>
                  <a:cubicBezTo>
                    <a:pt x="646" y="689"/>
                    <a:pt x="644" y="689"/>
                    <a:pt x="640" y="691"/>
                  </a:cubicBezTo>
                  <a:cubicBezTo>
                    <a:pt x="640" y="691"/>
                    <a:pt x="636" y="684"/>
                    <a:pt x="655" y="675"/>
                  </a:cubicBezTo>
                  <a:cubicBezTo>
                    <a:pt x="655" y="671"/>
                    <a:pt x="654" y="668"/>
                    <a:pt x="649" y="668"/>
                  </a:cubicBezTo>
                  <a:cubicBezTo>
                    <a:pt x="645" y="668"/>
                    <a:pt x="641" y="670"/>
                    <a:pt x="633" y="672"/>
                  </a:cubicBezTo>
                  <a:cubicBezTo>
                    <a:pt x="625" y="675"/>
                    <a:pt x="621" y="676"/>
                    <a:pt x="618" y="676"/>
                  </a:cubicBezTo>
                  <a:cubicBezTo>
                    <a:pt x="614" y="676"/>
                    <a:pt x="613" y="674"/>
                    <a:pt x="611" y="672"/>
                  </a:cubicBezTo>
                  <a:cubicBezTo>
                    <a:pt x="611" y="671"/>
                    <a:pt x="611" y="670"/>
                    <a:pt x="610" y="670"/>
                  </a:cubicBezTo>
                  <a:cubicBezTo>
                    <a:pt x="608" y="670"/>
                    <a:pt x="602" y="671"/>
                    <a:pt x="589" y="675"/>
                  </a:cubicBezTo>
                  <a:cubicBezTo>
                    <a:pt x="578" y="679"/>
                    <a:pt x="566" y="682"/>
                    <a:pt x="558" y="682"/>
                  </a:cubicBezTo>
                  <a:cubicBezTo>
                    <a:pt x="553" y="682"/>
                    <a:pt x="550" y="681"/>
                    <a:pt x="549" y="678"/>
                  </a:cubicBezTo>
                  <a:cubicBezTo>
                    <a:pt x="527" y="678"/>
                    <a:pt x="527" y="678"/>
                    <a:pt x="564" y="663"/>
                  </a:cubicBezTo>
                  <a:cubicBezTo>
                    <a:pt x="586" y="656"/>
                    <a:pt x="586" y="653"/>
                    <a:pt x="583" y="650"/>
                  </a:cubicBezTo>
                  <a:cubicBezTo>
                    <a:pt x="583" y="650"/>
                    <a:pt x="583" y="647"/>
                    <a:pt x="602" y="637"/>
                  </a:cubicBezTo>
                  <a:cubicBezTo>
                    <a:pt x="609" y="634"/>
                    <a:pt x="611" y="633"/>
                    <a:pt x="609" y="633"/>
                  </a:cubicBezTo>
                  <a:cubicBezTo>
                    <a:pt x="607" y="633"/>
                    <a:pt x="594" y="637"/>
                    <a:pt x="580" y="641"/>
                  </a:cubicBezTo>
                  <a:lnTo>
                    <a:pt x="542" y="653"/>
                  </a:lnTo>
                  <a:cubicBezTo>
                    <a:pt x="561" y="644"/>
                    <a:pt x="580" y="634"/>
                    <a:pt x="599" y="628"/>
                  </a:cubicBezTo>
                  <a:cubicBezTo>
                    <a:pt x="620" y="620"/>
                    <a:pt x="631" y="616"/>
                    <a:pt x="629" y="616"/>
                  </a:cubicBezTo>
                  <a:lnTo>
                    <a:pt x="629" y="616"/>
                  </a:lnTo>
                  <a:cubicBezTo>
                    <a:pt x="628" y="616"/>
                    <a:pt x="618" y="619"/>
                    <a:pt x="599" y="625"/>
                  </a:cubicBezTo>
                  <a:cubicBezTo>
                    <a:pt x="589" y="628"/>
                    <a:pt x="579" y="630"/>
                    <a:pt x="574" y="630"/>
                  </a:cubicBezTo>
                  <a:cubicBezTo>
                    <a:pt x="568" y="630"/>
                    <a:pt x="568" y="628"/>
                    <a:pt x="577" y="622"/>
                  </a:cubicBezTo>
                  <a:cubicBezTo>
                    <a:pt x="574" y="616"/>
                    <a:pt x="574" y="609"/>
                    <a:pt x="593" y="603"/>
                  </a:cubicBezTo>
                  <a:cubicBezTo>
                    <a:pt x="604" y="600"/>
                    <a:pt x="604" y="599"/>
                    <a:pt x="601" y="599"/>
                  </a:cubicBezTo>
                  <a:cubicBezTo>
                    <a:pt x="598" y="599"/>
                    <a:pt x="593" y="600"/>
                    <a:pt x="593" y="600"/>
                  </a:cubicBezTo>
                  <a:cubicBezTo>
                    <a:pt x="588" y="601"/>
                    <a:pt x="584" y="601"/>
                    <a:pt x="581" y="601"/>
                  </a:cubicBezTo>
                  <a:cubicBezTo>
                    <a:pt x="572" y="601"/>
                    <a:pt x="575" y="596"/>
                    <a:pt x="589" y="584"/>
                  </a:cubicBezTo>
                  <a:cubicBezTo>
                    <a:pt x="610" y="567"/>
                    <a:pt x="620" y="560"/>
                    <a:pt x="615" y="560"/>
                  </a:cubicBezTo>
                  <a:cubicBezTo>
                    <a:pt x="612" y="560"/>
                    <a:pt x="603" y="563"/>
                    <a:pt x="586" y="568"/>
                  </a:cubicBezTo>
                  <a:cubicBezTo>
                    <a:pt x="575" y="572"/>
                    <a:pt x="564" y="575"/>
                    <a:pt x="562" y="575"/>
                  </a:cubicBezTo>
                  <a:cubicBezTo>
                    <a:pt x="560" y="575"/>
                    <a:pt x="566" y="573"/>
                    <a:pt x="583" y="565"/>
                  </a:cubicBezTo>
                  <a:cubicBezTo>
                    <a:pt x="596" y="560"/>
                    <a:pt x="594" y="559"/>
                    <a:pt x="585" y="559"/>
                  </a:cubicBezTo>
                  <a:cubicBezTo>
                    <a:pt x="579" y="559"/>
                    <a:pt x="570" y="559"/>
                    <a:pt x="561" y="559"/>
                  </a:cubicBezTo>
                  <a:cubicBezTo>
                    <a:pt x="533" y="565"/>
                    <a:pt x="508" y="572"/>
                    <a:pt x="480" y="578"/>
                  </a:cubicBezTo>
                  <a:cubicBezTo>
                    <a:pt x="459" y="584"/>
                    <a:pt x="449" y="587"/>
                    <a:pt x="447" y="587"/>
                  </a:cubicBezTo>
                  <a:cubicBezTo>
                    <a:pt x="444" y="587"/>
                    <a:pt x="448" y="584"/>
                    <a:pt x="458" y="578"/>
                  </a:cubicBezTo>
                  <a:cubicBezTo>
                    <a:pt x="458" y="575"/>
                    <a:pt x="477" y="565"/>
                    <a:pt x="499" y="559"/>
                  </a:cubicBezTo>
                  <a:cubicBezTo>
                    <a:pt x="505" y="558"/>
                    <a:pt x="509" y="558"/>
                    <a:pt x="512" y="558"/>
                  </a:cubicBezTo>
                  <a:cubicBezTo>
                    <a:pt x="517" y="558"/>
                    <a:pt x="517" y="559"/>
                    <a:pt x="517" y="559"/>
                  </a:cubicBezTo>
                  <a:lnTo>
                    <a:pt x="521" y="562"/>
                  </a:lnTo>
                  <a:cubicBezTo>
                    <a:pt x="539" y="556"/>
                    <a:pt x="558" y="550"/>
                    <a:pt x="558" y="543"/>
                  </a:cubicBezTo>
                  <a:cubicBezTo>
                    <a:pt x="570" y="537"/>
                    <a:pt x="574" y="535"/>
                    <a:pt x="571" y="535"/>
                  </a:cubicBezTo>
                  <a:cubicBezTo>
                    <a:pt x="569" y="535"/>
                    <a:pt x="565" y="536"/>
                    <a:pt x="558" y="537"/>
                  </a:cubicBezTo>
                  <a:cubicBezTo>
                    <a:pt x="577" y="531"/>
                    <a:pt x="574" y="525"/>
                    <a:pt x="574" y="518"/>
                  </a:cubicBezTo>
                  <a:cubicBezTo>
                    <a:pt x="574" y="512"/>
                    <a:pt x="571" y="503"/>
                    <a:pt x="589" y="493"/>
                  </a:cubicBezTo>
                  <a:cubicBezTo>
                    <a:pt x="589" y="489"/>
                    <a:pt x="589" y="487"/>
                    <a:pt x="584" y="487"/>
                  </a:cubicBezTo>
                  <a:cubicBezTo>
                    <a:pt x="581" y="487"/>
                    <a:pt x="576" y="488"/>
                    <a:pt x="568" y="490"/>
                  </a:cubicBezTo>
                  <a:cubicBezTo>
                    <a:pt x="547" y="495"/>
                    <a:pt x="537" y="496"/>
                    <a:pt x="535" y="496"/>
                  </a:cubicBezTo>
                  <a:cubicBezTo>
                    <a:pt x="532" y="496"/>
                    <a:pt x="538" y="495"/>
                    <a:pt x="549" y="493"/>
                  </a:cubicBezTo>
                  <a:cubicBezTo>
                    <a:pt x="583" y="479"/>
                    <a:pt x="596" y="442"/>
                    <a:pt x="568" y="442"/>
                  </a:cubicBezTo>
                  <a:cubicBezTo>
                    <a:pt x="565" y="442"/>
                    <a:pt x="562" y="442"/>
                    <a:pt x="558" y="443"/>
                  </a:cubicBezTo>
                  <a:cubicBezTo>
                    <a:pt x="558" y="443"/>
                    <a:pt x="558" y="440"/>
                    <a:pt x="558" y="437"/>
                  </a:cubicBezTo>
                  <a:cubicBezTo>
                    <a:pt x="576" y="425"/>
                    <a:pt x="574" y="408"/>
                    <a:pt x="557" y="408"/>
                  </a:cubicBezTo>
                  <a:cubicBezTo>
                    <a:pt x="555" y="408"/>
                    <a:pt x="554" y="408"/>
                    <a:pt x="552" y="409"/>
                  </a:cubicBezTo>
                  <a:cubicBezTo>
                    <a:pt x="552" y="409"/>
                    <a:pt x="552" y="406"/>
                    <a:pt x="552" y="399"/>
                  </a:cubicBezTo>
                  <a:cubicBezTo>
                    <a:pt x="571" y="390"/>
                    <a:pt x="571" y="387"/>
                    <a:pt x="549" y="387"/>
                  </a:cubicBezTo>
                  <a:cubicBezTo>
                    <a:pt x="542" y="388"/>
                    <a:pt x="536" y="389"/>
                    <a:pt x="531" y="390"/>
                  </a:cubicBezTo>
                  <a:lnTo>
                    <a:pt x="531" y="390"/>
                  </a:lnTo>
                  <a:cubicBezTo>
                    <a:pt x="549" y="383"/>
                    <a:pt x="549" y="377"/>
                    <a:pt x="546" y="365"/>
                  </a:cubicBezTo>
                  <a:cubicBezTo>
                    <a:pt x="546" y="358"/>
                    <a:pt x="546" y="355"/>
                    <a:pt x="542" y="355"/>
                  </a:cubicBezTo>
                  <a:cubicBezTo>
                    <a:pt x="539" y="355"/>
                    <a:pt x="534" y="357"/>
                    <a:pt x="524" y="362"/>
                  </a:cubicBezTo>
                  <a:cubicBezTo>
                    <a:pt x="502" y="352"/>
                    <a:pt x="524" y="349"/>
                    <a:pt x="542" y="346"/>
                  </a:cubicBezTo>
                  <a:cubicBezTo>
                    <a:pt x="568" y="342"/>
                    <a:pt x="578" y="338"/>
                    <a:pt x="565" y="338"/>
                  </a:cubicBezTo>
                  <a:cubicBezTo>
                    <a:pt x="558" y="338"/>
                    <a:pt x="544" y="339"/>
                    <a:pt x="521" y="343"/>
                  </a:cubicBezTo>
                  <a:cubicBezTo>
                    <a:pt x="513" y="343"/>
                    <a:pt x="506" y="344"/>
                    <a:pt x="502" y="344"/>
                  </a:cubicBezTo>
                  <a:cubicBezTo>
                    <a:pt x="480" y="344"/>
                    <a:pt x="483" y="339"/>
                    <a:pt x="499" y="337"/>
                  </a:cubicBezTo>
                  <a:cubicBezTo>
                    <a:pt x="505" y="336"/>
                    <a:pt x="510" y="335"/>
                    <a:pt x="513" y="335"/>
                  </a:cubicBezTo>
                  <a:cubicBezTo>
                    <a:pt x="521" y="335"/>
                    <a:pt x="521" y="338"/>
                    <a:pt x="521" y="340"/>
                  </a:cubicBezTo>
                  <a:lnTo>
                    <a:pt x="561" y="330"/>
                  </a:lnTo>
                  <a:cubicBezTo>
                    <a:pt x="561" y="329"/>
                    <a:pt x="561" y="328"/>
                    <a:pt x="559" y="328"/>
                  </a:cubicBezTo>
                  <a:cubicBezTo>
                    <a:pt x="557" y="328"/>
                    <a:pt x="552" y="329"/>
                    <a:pt x="542" y="330"/>
                  </a:cubicBezTo>
                  <a:cubicBezTo>
                    <a:pt x="542" y="330"/>
                    <a:pt x="539" y="327"/>
                    <a:pt x="521" y="327"/>
                  </a:cubicBezTo>
                  <a:cubicBezTo>
                    <a:pt x="499" y="327"/>
                    <a:pt x="477" y="330"/>
                    <a:pt x="458" y="340"/>
                  </a:cubicBezTo>
                  <a:cubicBezTo>
                    <a:pt x="450" y="342"/>
                    <a:pt x="445" y="343"/>
                    <a:pt x="442" y="343"/>
                  </a:cubicBezTo>
                  <a:cubicBezTo>
                    <a:pt x="439" y="343"/>
                    <a:pt x="438" y="342"/>
                    <a:pt x="436" y="340"/>
                  </a:cubicBezTo>
                  <a:cubicBezTo>
                    <a:pt x="455" y="330"/>
                    <a:pt x="477" y="324"/>
                    <a:pt x="499" y="324"/>
                  </a:cubicBezTo>
                  <a:cubicBezTo>
                    <a:pt x="499" y="325"/>
                    <a:pt x="500" y="325"/>
                    <a:pt x="504" y="325"/>
                  </a:cubicBezTo>
                  <a:cubicBezTo>
                    <a:pt x="511" y="325"/>
                    <a:pt x="526" y="323"/>
                    <a:pt x="539" y="321"/>
                  </a:cubicBezTo>
                  <a:cubicBezTo>
                    <a:pt x="558" y="318"/>
                    <a:pt x="528" y="311"/>
                    <a:pt x="494" y="311"/>
                  </a:cubicBezTo>
                  <a:cubicBezTo>
                    <a:pt x="488" y="311"/>
                    <a:pt x="482" y="311"/>
                    <a:pt x="477" y="312"/>
                  </a:cubicBezTo>
                  <a:lnTo>
                    <a:pt x="495" y="308"/>
                  </a:lnTo>
                  <a:cubicBezTo>
                    <a:pt x="517" y="305"/>
                    <a:pt x="517" y="299"/>
                    <a:pt x="514" y="293"/>
                  </a:cubicBezTo>
                  <a:cubicBezTo>
                    <a:pt x="514" y="288"/>
                    <a:pt x="514" y="285"/>
                    <a:pt x="507" y="285"/>
                  </a:cubicBezTo>
                  <a:cubicBezTo>
                    <a:pt x="504" y="285"/>
                    <a:pt x="501" y="286"/>
                    <a:pt x="495" y="286"/>
                  </a:cubicBezTo>
                  <a:cubicBezTo>
                    <a:pt x="478" y="289"/>
                    <a:pt x="460" y="294"/>
                    <a:pt x="454" y="294"/>
                  </a:cubicBezTo>
                  <a:cubicBezTo>
                    <a:pt x="452" y="294"/>
                    <a:pt x="452" y="293"/>
                    <a:pt x="452" y="293"/>
                  </a:cubicBezTo>
                  <a:cubicBezTo>
                    <a:pt x="452" y="296"/>
                    <a:pt x="433" y="299"/>
                    <a:pt x="411" y="302"/>
                  </a:cubicBezTo>
                  <a:cubicBezTo>
                    <a:pt x="423" y="296"/>
                    <a:pt x="439" y="290"/>
                    <a:pt x="452" y="286"/>
                  </a:cubicBezTo>
                  <a:cubicBezTo>
                    <a:pt x="492" y="271"/>
                    <a:pt x="511" y="261"/>
                    <a:pt x="511" y="249"/>
                  </a:cubicBezTo>
                  <a:cubicBezTo>
                    <a:pt x="511" y="246"/>
                    <a:pt x="508" y="236"/>
                    <a:pt x="530" y="230"/>
                  </a:cubicBezTo>
                  <a:cubicBezTo>
                    <a:pt x="530" y="225"/>
                    <a:pt x="530" y="223"/>
                    <a:pt x="521" y="223"/>
                  </a:cubicBezTo>
                  <a:cubicBezTo>
                    <a:pt x="518" y="223"/>
                    <a:pt x="514" y="223"/>
                    <a:pt x="508" y="224"/>
                  </a:cubicBezTo>
                  <a:lnTo>
                    <a:pt x="508" y="218"/>
                  </a:lnTo>
                  <a:cubicBezTo>
                    <a:pt x="523" y="212"/>
                    <a:pt x="526" y="207"/>
                    <a:pt x="515" y="207"/>
                  </a:cubicBezTo>
                  <a:cubicBezTo>
                    <a:pt x="512" y="207"/>
                    <a:pt x="509" y="208"/>
                    <a:pt x="505" y="208"/>
                  </a:cubicBezTo>
                  <a:cubicBezTo>
                    <a:pt x="486" y="208"/>
                    <a:pt x="505" y="202"/>
                    <a:pt x="505" y="199"/>
                  </a:cubicBezTo>
                  <a:cubicBezTo>
                    <a:pt x="525" y="192"/>
                    <a:pt x="535" y="189"/>
                    <a:pt x="533" y="189"/>
                  </a:cubicBezTo>
                  <a:cubicBezTo>
                    <a:pt x="531" y="189"/>
                    <a:pt x="516" y="192"/>
                    <a:pt x="486" y="199"/>
                  </a:cubicBezTo>
                  <a:cubicBezTo>
                    <a:pt x="470" y="199"/>
                    <a:pt x="455" y="205"/>
                    <a:pt x="445" y="211"/>
                  </a:cubicBezTo>
                  <a:lnTo>
                    <a:pt x="445" y="221"/>
                  </a:lnTo>
                  <a:lnTo>
                    <a:pt x="423" y="214"/>
                  </a:lnTo>
                  <a:cubicBezTo>
                    <a:pt x="416" y="211"/>
                    <a:pt x="408" y="209"/>
                    <a:pt x="399" y="209"/>
                  </a:cubicBezTo>
                  <a:cubicBezTo>
                    <a:pt x="394" y="209"/>
                    <a:pt x="388" y="210"/>
                    <a:pt x="383" y="211"/>
                  </a:cubicBezTo>
                  <a:cubicBezTo>
                    <a:pt x="383" y="211"/>
                    <a:pt x="373" y="213"/>
                    <a:pt x="366" y="213"/>
                  </a:cubicBezTo>
                  <a:cubicBezTo>
                    <a:pt x="363" y="213"/>
                    <a:pt x="361" y="212"/>
                    <a:pt x="361" y="211"/>
                  </a:cubicBezTo>
                  <a:lnTo>
                    <a:pt x="401" y="205"/>
                  </a:lnTo>
                  <a:cubicBezTo>
                    <a:pt x="423" y="205"/>
                    <a:pt x="442" y="205"/>
                    <a:pt x="464" y="202"/>
                  </a:cubicBezTo>
                  <a:cubicBezTo>
                    <a:pt x="497" y="194"/>
                    <a:pt x="518" y="184"/>
                    <a:pt x="501" y="184"/>
                  </a:cubicBezTo>
                  <a:cubicBezTo>
                    <a:pt x="497" y="184"/>
                    <a:pt x="491" y="185"/>
                    <a:pt x="483" y="186"/>
                  </a:cubicBezTo>
                  <a:cubicBezTo>
                    <a:pt x="483" y="183"/>
                    <a:pt x="483" y="183"/>
                    <a:pt x="505" y="177"/>
                  </a:cubicBezTo>
                  <a:cubicBezTo>
                    <a:pt x="520" y="175"/>
                    <a:pt x="523" y="172"/>
                    <a:pt x="509" y="172"/>
                  </a:cubicBezTo>
                  <a:cubicBezTo>
                    <a:pt x="504" y="172"/>
                    <a:pt x="495" y="173"/>
                    <a:pt x="483" y="174"/>
                  </a:cubicBezTo>
                  <a:cubicBezTo>
                    <a:pt x="442" y="174"/>
                    <a:pt x="442" y="171"/>
                    <a:pt x="483" y="164"/>
                  </a:cubicBezTo>
                  <a:cubicBezTo>
                    <a:pt x="524" y="152"/>
                    <a:pt x="524" y="142"/>
                    <a:pt x="502" y="142"/>
                  </a:cubicBezTo>
                  <a:cubicBezTo>
                    <a:pt x="492" y="144"/>
                    <a:pt x="485" y="144"/>
                    <a:pt x="480" y="144"/>
                  </a:cubicBezTo>
                  <a:cubicBezTo>
                    <a:pt x="462" y="144"/>
                    <a:pt x="465" y="138"/>
                    <a:pt x="480" y="133"/>
                  </a:cubicBezTo>
                  <a:cubicBezTo>
                    <a:pt x="502" y="127"/>
                    <a:pt x="502" y="123"/>
                    <a:pt x="480" y="123"/>
                  </a:cubicBezTo>
                  <a:cubicBezTo>
                    <a:pt x="502" y="120"/>
                    <a:pt x="521" y="117"/>
                    <a:pt x="502" y="114"/>
                  </a:cubicBezTo>
                  <a:cubicBezTo>
                    <a:pt x="502" y="114"/>
                    <a:pt x="502" y="113"/>
                    <a:pt x="499" y="113"/>
                  </a:cubicBezTo>
                  <a:cubicBezTo>
                    <a:pt x="496" y="113"/>
                    <a:pt x="491" y="114"/>
                    <a:pt x="480" y="117"/>
                  </a:cubicBezTo>
                  <a:lnTo>
                    <a:pt x="439" y="114"/>
                  </a:lnTo>
                  <a:cubicBezTo>
                    <a:pt x="439" y="117"/>
                    <a:pt x="417" y="120"/>
                    <a:pt x="395" y="123"/>
                  </a:cubicBezTo>
                  <a:cubicBezTo>
                    <a:pt x="376" y="123"/>
                    <a:pt x="395" y="108"/>
                    <a:pt x="458" y="98"/>
                  </a:cubicBezTo>
                  <a:lnTo>
                    <a:pt x="499" y="89"/>
                  </a:lnTo>
                  <a:lnTo>
                    <a:pt x="458" y="92"/>
                  </a:lnTo>
                  <a:cubicBezTo>
                    <a:pt x="458" y="89"/>
                    <a:pt x="458" y="86"/>
                    <a:pt x="480" y="83"/>
                  </a:cubicBezTo>
                  <a:cubicBezTo>
                    <a:pt x="499" y="83"/>
                    <a:pt x="499" y="83"/>
                    <a:pt x="499" y="80"/>
                  </a:cubicBezTo>
                  <a:cubicBezTo>
                    <a:pt x="499" y="80"/>
                    <a:pt x="499" y="76"/>
                    <a:pt x="480" y="76"/>
                  </a:cubicBezTo>
                  <a:cubicBezTo>
                    <a:pt x="458" y="78"/>
                    <a:pt x="447" y="79"/>
                    <a:pt x="444" y="79"/>
                  </a:cubicBezTo>
                  <a:cubicBezTo>
                    <a:pt x="441" y="79"/>
                    <a:pt x="447" y="78"/>
                    <a:pt x="458" y="76"/>
                  </a:cubicBezTo>
                  <a:cubicBezTo>
                    <a:pt x="499" y="70"/>
                    <a:pt x="499" y="67"/>
                    <a:pt x="458" y="67"/>
                  </a:cubicBezTo>
                  <a:cubicBezTo>
                    <a:pt x="441" y="68"/>
                    <a:pt x="431" y="69"/>
                    <a:pt x="428" y="69"/>
                  </a:cubicBezTo>
                  <a:cubicBezTo>
                    <a:pt x="424" y="69"/>
                    <a:pt x="434" y="68"/>
                    <a:pt x="458" y="64"/>
                  </a:cubicBezTo>
                  <a:cubicBezTo>
                    <a:pt x="474" y="64"/>
                    <a:pt x="486" y="61"/>
                    <a:pt x="499" y="55"/>
                  </a:cubicBezTo>
                  <a:lnTo>
                    <a:pt x="480" y="55"/>
                  </a:lnTo>
                  <a:cubicBezTo>
                    <a:pt x="467" y="55"/>
                    <a:pt x="458" y="56"/>
                    <a:pt x="452" y="56"/>
                  </a:cubicBezTo>
                  <a:cubicBezTo>
                    <a:pt x="438" y="56"/>
                    <a:pt x="442" y="54"/>
                    <a:pt x="458" y="51"/>
                  </a:cubicBezTo>
                  <a:cubicBezTo>
                    <a:pt x="477" y="48"/>
                    <a:pt x="477" y="45"/>
                    <a:pt x="458" y="42"/>
                  </a:cubicBezTo>
                  <a:cubicBezTo>
                    <a:pt x="458" y="36"/>
                    <a:pt x="458" y="33"/>
                    <a:pt x="477" y="29"/>
                  </a:cubicBezTo>
                  <a:cubicBezTo>
                    <a:pt x="521" y="29"/>
                    <a:pt x="521" y="29"/>
                    <a:pt x="477" y="26"/>
                  </a:cubicBezTo>
                  <a:cubicBezTo>
                    <a:pt x="458" y="26"/>
                    <a:pt x="458" y="26"/>
                    <a:pt x="477" y="17"/>
                  </a:cubicBezTo>
                  <a:cubicBezTo>
                    <a:pt x="499" y="14"/>
                    <a:pt x="499" y="14"/>
                    <a:pt x="477" y="14"/>
                  </a:cubicBezTo>
                  <a:cubicBezTo>
                    <a:pt x="436" y="14"/>
                    <a:pt x="414" y="17"/>
                    <a:pt x="414" y="20"/>
                  </a:cubicBezTo>
                  <a:cubicBezTo>
                    <a:pt x="414" y="23"/>
                    <a:pt x="414" y="23"/>
                    <a:pt x="395" y="23"/>
                  </a:cubicBezTo>
                  <a:lnTo>
                    <a:pt x="395" y="17"/>
                  </a:lnTo>
                  <a:cubicBezTo>
                    <a:pt x="395" y="14"/>
                    <a:pt x="395" y="11"/>
                    <a:pt x="373" y="4"/>
                  </a:cubicBezTo>
                  <a:cubicBezTo>
                    <a:pt x="365" y="2"/>
                    <a:pt x="354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52"/>
            <p:cNvSpPr/>
            <p:nvPr/>
          </p:nvSpPr>
          <p:spPr>
            <a:xfrm>
              <a:off x="4985800" y="2574800"/>
              <a:ext cx="94275" cy="82175"/>
            </a:xfrm>
            <a:custGeom>
              <a:avLst/>
              <a:gdLst/>
              <a:ahLst/>
              <a:cxnLst/>
              <a:rect l="l" t="t" r="r" b="b"/>
              <a:pathLst>
                <a:path w="3771" h="3287" extrusionOk="0">
                  <a:moveTo>
                    <a:pt x="2177" y="0"/>
                  </a:moveTo>
                  <a:cubicBezTo>
                    <a:pt x="1731" y="0"/>
                    <a:pt x="1255" y="180"/>
                    <a:pt x="869" y="535"/>
                  </a:cubicBezTo>
                  <a:cubicBezTo>
                    <a:pt x="139" y="1203"/>
                    <a:pt x="1" y="2243"/>
                    <a:pt x="562" y="2854"/>
                  </a:cubicBezTo>
                  <a:cubicBezTo>
                    <a:pt x="826" y="3144"/>
                    <a:pt x="1198" y="3286"/>
                    <a:pt x="1595" y="3286"/>
                  </a:cubicBezTo>
                  <a:cubicBezTo>
                    <a:pt x="2040" y="3286"/>
                    <a:pt x="2515" y="3107"/>
                    <a:pt x="2903" y="2754"/>
                  </a:cubicBezTo>
                  <a:cubicBezTo>
                    <a:pt x="3633" y="2083"/>
                    <a:pt x="3771" y="1046"/>
                    <a:pt x="3210" y="432"/>
                  </a:cubicBezTo>
                  <a:cubicBezTo>
                    <a:pt x="2946" y="143"/>
                    <a:pt x="2573" y="0"/>
                    <a:pt x="2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52"/>
            <p:cNvSpPr/>
            <p:nvPr/>
          </p:nvSpPr>
          <p:spPr>
            <a:xfrm>
              <a:off x="3425025" y="2841075"/>
              <a:ext cx="212800" cy="18650"/>
            </a:xfrm>
            <a:custGeom>
              <a:avLst/>
              <a:gdLst/>
              <a:ahLst/>
              <a:cxnLst/>
              <a:rect l="l" t="t" r="r" b="b"/>
              <a:pathLst>
                <a:path w="8512" h="746" extrusionOk="0">
                  <a:moveTo>
                    <a:pt x="2372" y="0"/>
                  </a:moveTo>
                  <a:cubicBezTo>
                    <a:pt x="2353" y="0"/>
                    <a:pt x="2353" y="0"/>
                    <a:pt x="2363" y="22"/>
                  </a:cubicBezTo>
                  <a:lnTo>
                    <a:pt x="2382" y="22"/>
                  </a:lnTo>
                  <a:cubicBezTo>
                    <a:pt x="2382" y="0"/>
                    <a:pt x="2382" y="0"/>
                    <a:pt x="2372" y="0"/>
                  </a:cubicBezTo>
                  <a:close/>
                  <a:moveTo>
                    <a:pt x="329" y="116"/>
                  </a:moveTo>
                  <a:lnTo>
                    <a:pt x="338" y="135"/>
                  </a:lnTo>
                  <a:lnTo>
                    <a:pt x="351" y="135"/>
                  </a:lnTo>
                  <a:cubicBezTo>
                    <a:pt x="351" y="116"/>
                    <a:pt x="351" y="116"/>
                    <a:pt x="338" y="116"/>
                  </a:cubicBezTo>
                  <a:close/>
                  <a:moveTo>
                    <a:pt x="5957" y="119"/>
                  </a:moveTo>
                  <a:cubicBezTo>
                    <a:pt x="5957" y="141"/>
                    <a:pt x="5957" y="160"/>
                    <a:pt x="5948" y="160"/>
                  </a:cubicBezTo>
                  <a:lnTo>
                    <a:pt x="5935" y="141"/>
                  </a:lnTo>
                  <a:lnTo>
                    <a:pt x="5948" y="119"/>
                  </a:lnTo>
                  <a:close/>
                  <a:moveTo>
                    <a:pt x="3754" y="126"/>
                  </a:moveTo>
                  <a:cubicBezTo>
                    <a:pt x="3754" y="148"/>
                    <a:pt x="3754" y="170"/>
                    <a:pt x="3745" y="170"/>
                  </a:cubicBezTo>
                  <a:lnTo>
                    <a:pt x="3732" y="170"/>
                  </a:lnTo>
                  <a:cubicBezTo>
                    <a:pt x="3735" y="154"/>
                    <a:pt x="3739" y="141"/>
                    <a:pt x="3745" y="126"/>
                  </a:cubicBezTo>
                  <a:close/>
                  <a:moveTo>
                    <a:pt x="5826" y="138"/>
                  </a:moveTo>
                  <a:cubicBezTo>
                    <a:pt x="5835" y="138"/>
                    <a:pt x="5835" y="138"/>
                    <a:pt x="5835" y="160"/>
                  </a:cubicBezTo>
                  <a:cubicBezTo>
                    <a:pt x="5835" y="160"/>
                    <a:pt x="5835" y="179"/>
                    <a:pt x="5826" y="179"/>
                  </a:cubicBezTo>
                  <a:lnTo>
                    <a:pt x="5816" y="160"/>
                  </a:lnTo>
                  <a:cubicBezTo>
                    <a:pt x="5816" y="138"/>
                    <a:pt x="5826" y="138"/>
                    <a:pt x="5826" y="138"/>
                  </a:cubicBezTo>
                  <a:close/>
                  <a:moveTo>
                    <a:pt x="2181" y="144"/>
                  </a:moveTo>
                  <a:cubicBezTo>
                    <a:pt x="2181" y="160"/>
                    <a:pt x="2184" y="173"/>
                    <a:pt x="2190" y="185"/>
                  </a:cubicBezTo>
                  <a:cubicBezTo>
                    <a:pt x="2203" y="185"/>
                    <a:pt x="2203" y="166"/>
                    <a:pt x="2203" y="166"/>
                  </a:cubicBezTo>
                  <a:cubicBezTo>
                    <a:pt x="2203" y="166"/>
                    <a:pt x="2203" y="144"/>
                    <a:pt x="2190" y="144"/>
                  </a:cubicBezTo>
                  <a:close/>
                  <a:moveTo>
                    <a:pt x="7038" y="157"/>
                  </a:moveTo>
                  <a:cubicBezTo>
                    <a:pt x="7048" y="157"/>
                    <a:pt x="7048" y="157"/>
                    <a:pt x="7048" y="179"/>
                  </a:cubicBezTo>
                  <a:cubicBezTo>
                    <a:pt x="7048" y="198"/>
                    <a:pt x="7038" y="220"/>
                    <a:pt x="7029" y="220"/>
                  </a:cubicBezTo>
                  <a:cubicBezTo>
                    <a:pt x="7017" y="220"/>
                    <a:pt x="7017" y="179"/>
                    <a:pt x="7038" y="157"/>
                  </a:cubicBezTo>
                  <a:close/>
                  <a:moveTo>
                    <a:pt x="2081" y="204"/>
                  </a:moveTo>
                  <a:cubicBezTo>
                    <a:pt x="2090" y="204"/>
                    <a:pt x="2090" y="204"/>
                    <a:pt x="2090" y="226"/>
                  </a:cubicBezTo>
                  <a:lnTo>
                    <a:pt x="2081" y="226"/>
                  </a:lnTo>
                  <a:lnTo>
                    <a:pt x="2071" y="204"/>
                  </a:lnTo>
                  <a:close/>
                  <a:moveTo>
                    <a:pt x="8452" y="140"/>
                  </a:moveTo>
                  <a:cubicBezTo>
                    <a:pt x="8458" y="140"/>
                    <a:pt x="8453" y="170"/>
                    <a:pt x="8439" y="201"/>
                  </a:cubicBezTo>
                  <a:cubicBezTo>
                    <a:pt x="8435" y="221"/>
                    <a:pt x="8432" y="231"/>
                    <a:pt x="8431" y="231"/>
                  </a:cubicBezTo>
                  <a:cubicBezTo>
                    <a:pt x="8430" y="231"/>
                    <a:pt x="8430" y="221"/>
                    <a:pt x="8430" y="201"/>
                  </a:cubicBezTo>
                  <a:cubicBezTo>
                    <a:pt x="8430" y="179"/>
                    <a:pt x="8430" y="157"/>
                    <a:pt x="8439" y="157"/>
                  </a:cubicBezTo>
                  <a:cubicBezTo>
                    <a:pt x="8446" y="145"/>
                    <a:pt x="8450" y="140"/>
                    <a:pt x="8452" y="140"/>
                  </a:cubicBezTo>
                  <a:close/>
                  <a:moveTo>
                    <a:pt x="1369" y="195"/>
                  </a:moveTo>
                  <a:lnTo>
                    <a:pt x="1369" y="217"/>
                  </a:lnTo>
                  <a:lnTo>
                    <a:pt x="1360" y="235"/>
                  </a:lnTo>
                  <a:lnTo>
                    <a:pt x="1351" y="213"/>
                  </a:lnTo>
                  <a:cubicBezTo>
                    <a:pt x="1351" y="195"/>
                    <a:pt x="1360" y="195"/>
                    <a:pt x="1369" y="195"/>
                  </a:cubicBezTo>
                  <a:close/>
                  <a:moveTo>
                    <a:pt x="1647" y="164"/>
                  </a:moveTo>
                  <a:cubicBezTo>
                    <a:pt x="1650" y="164"/>
                    <a:pt x="1647" y="174"/>
                    <a:pt x="1642" y="198"/>
                  </a:cubicBezTo>
                  <a:lnTo>
                    <a:pt x="1620" y="238"/>
                  </a:lnTo>
                  <a:cubicBezTo>
                    <a:pt x="1611" y="238"/>
                    <a:pt x="1620" y="220"/>
                    <a:pt x="1630" y="176"/>
                  </a:cubicBezTo>
                  <a:lnTo>
                    <a:pt x="1630" y="179"/>
                  </a:lnTo>
                  <a:cubicBezTo>
                    <a:pt x="1639" y="170"/>
                    <a:pt x="1644" y="164"/>
                    <a:pt x="1647" y="164"/>
                  </a:cubicBezTo>
                  <a:close/>
                  <a:moveTo>
                    <a:pt x="1999" y="195"/>
                  </a:moveTo>
                  <a:cubicBezTo>
                    <a:pt x="2006" y="195"/>
                    <a:pt x="2009" y="215"/>
                    <a:pt x="2002" y="245"/>
                  </a:cubicBezTo>
                  <a:lnTo>
                    <a:pt x="1981" y="245"/>
                  </a:lnTo>
                  <a:cubicBezTo>
                    <a:pt x="1981" y="226"/>
                    <a:pt x="1981" y="204"/>
                    <a:pt x="1990" y="204"/>
                  </a:cubicBezTo>
                  <a:cubicBezTo>
                    <a:pt x="1993" y="198"/>
                    <a:pt x="1996" y="195"/>
                    <a:pt x="1999" y="195"/>
                  </a:cubicBezTo>
                  <a:close/>
                  <a:moveTo>
                    <a:pt x="201" y="217"/>
                  </a:moveTo>
                  <a:cubicBezTo>
                    <a:pt x="210" y="217"/>
                    <a:pt x="210" y="217"/>
                    <a:pt x="210" y="238"/>
                  </a:cubicBezTo>
                  <a:cubicBezTo>
                    <a:pt x="210" y="238"/>
                    <a:pt x="201" y="260"/>
                    <a:pt x="188" y="260"/>
                  </a:cubicBezTo>
                  <a:lnTo>
                    <a:pt x="179" y="238"/>
                  </a:lnTo>
                  <a:cubicBezTo>
                    <a:pt x="179" y="217"/>
                    <a:pt x="188" y="217"/>
                    <a:pt x="201" y="217"/>
                  </a:cubicBezTo>
                  <a:close/>
                  <a:moveTo>
                    <a:pt x="6296" y="229"/>
                  </a:moveTo>
                  <a:cubicBezTo>
                    <a:pt x="6305" y="229"/>
                    <a:pt x="6305" y="251"/>
                    <a:pt x="6305" y="251"/>
                  </a:cubicBezTo>
                  <a:cubicBezTo>
                    <a:pt x="6305" y="251"/>
                    <a:pt x="6305" y="270"/>
                    <a:pt x="6296" y="270"/>
                  </a:cubicBezTo>
                  <a:cubicBezTo>
                    <a:pt x="6289" y="257"/>
                    <a:pt x="6286" y="245"/>
                    <a:pt x="6286" y="229"/>
                  </a:cubicBezTo>
                  <a:close/>
                  <a:moveTo>
                    <a:pt x="2606" y="221"/>
                  </a:moveTo>
                  <a:cubicBezTo>
                    <a:pt x="2610" y="221"/>
                    <a:pt x="2616" y="231"/>
                    <a:pt x="2623" y="254"/>
                  </a:cubicBezTo>
                  <a:cubicBezTo>
                    <a:pt x="2623" y="276"/>
                    <a:pt x="2623" y="276"/>
                    <a:pt x="2610" y="276"/>
                  </a:cubicBezTo>
                  <a:cubicBezTo>
                    <a:pt x="2607" y="264"/>
                    <a:pt x="2601" y="248"/>
                    <a:pt x="2601" y="235"/>
                  </a:cubicBezTo>
                  <a:cubicBezTo>
                    <a:pt x="2601" y="226"/>
                    <a:pt x="2603" y="221"/>
                    <a:pt x="2606" y="221"/>
                  </a:cubicBezTo>
                  <a:close/>
                  <a:moveTo>
                    <a:pt x="2692" y="235"/>
                  </a:moveTo>
                  <a:cubicBezTo>
                    <a:pt x="2692" y="257"/>
                    <a:pt x="2692" y="276"/>
                    <a:pt x="2682" y="276"/>
                  </a:cubicBezTo>
                  <a:lnTo>
                    <a:pt x="2673" y="257"/>
                  </a:lnTo>
                  <a:lnTo>
                    <a:pt x="2682" y="235"/>
                  </a:lnTo>
                  <a:close/>
                  <a:moveTo>
                    <a:pt x="6704" y="226"/>
                  </a:moveTo>
                  <a:cubicBezTo>
                    <a:pt x="6705" y="226"/>
                    <a:pt x="6706" y="229"/>
                    <a:pt x="6706" y="235"/>
                  </a:cubicBezTo>
                  <a:cubicBezTo>
                    <a:pt x="6706" y="251"/>
                    <a:pt x="6703" y="264"/>
                    <a:pt x="6697" y="276"/>
                  </a:cubicBezTo>
                  <a:cubicBezTo>
                    <a:pt x="6697" y="276"/>
                    <a:pt x="6693" y="286"/>
                    <a:pt x="6690" y="286"/>
                  </a:cubicBezTo>
                  <a:cubicBezTo>
                    <a:pt x="6689" y="286"/>
                    <a:pt x="6687" y="283"/>
                    <a:pt x="6687" y="276"/>
                  </a:cubicBezTo>
                  <a:lnTo>
                    <a:pt x="6687" y="257"/>
                  </a:lnTo>
                  <a:cubicBezTo>
                    <a:pt x="6694" y="242"/>
                    <a:pt x="6701" y="226"/>
                    <a:pt x="6704" y="226"/>
                  </a:cubicBezTo>
                  <a:close/>
                  <a:moveTo>
                    <a:pt x="6030" y="250"/>
                  </a:moveTo>
                  <a:cubicBezTo>
                    <a:pt x="6033" y="250"/>
                    <a:pt x="6036" y="256"/>
                    <a:pt x="6036" y="267"/>
                  </a:cubicBezTo>
                  <a:cubicBezTo>
                    <a:pt x="6036" y="289"/>
                    <a:pt x="6036" y="289"/>
                    <a:pt x="6026" y="289"/>
                  </a:cubicBezTo>
                  <a:cubicBezTo>
                    <a:pt x="6004" y="289"/>
                    <a:pt x="6004" y="289"/>
                    <a:pt x="6017" y="267"/>
                  </a:cubicBezTo>
                  <a:cubicBezTo>
                    <a:pt x="6022" y="256"/>
                    <a:pt x="6026" y="250"/>
                    <a:pt x="6030" y="250"/>
                  </a:cubicBezTo>
                  <a:close/>
                  <a:moveTo>
                    <a:pt x="6095" y="267"/>
                  </a:moveTo>
                  <a:cubicBezTo>
                    <a:pt x="6108" y="267"/>
                    <a:pt x="6108" y="267"/>
                    <a:pt x="6105" y="289"/>
                  </a:cubicBezTo>
                  <a:lnTo>
                    <a:pt x="6095" y="289"/>
                  </a:lnTo>
                  <a:lnTo>
                    <a:pt x="6086" y="267"/>
                  </a:lnTo>
                  <a:close/>
                  <a:moveTo>
                    <a:pt x="6195" y="270"/>
                  </a:moveTo>
                  <a:cubicBezTo>
                    <a:pt x="6205" y="270"/>
                    <a:pt x="6205" y="270"/>
                    <a:pt x="6205" y="289"/>
                  </a:cubicBezTo>
                  <a:lnTo>
                    <a:pt x="6195" y="289"/>
                  </a:lnTo>
                  <a:lnTo>
                    <a:pt x="6186" y="270"/>
                  </a:lnTo>
                  <a:close/>
                  <a:moveTo>
                    <a:pt x="4995" y="251"/>
                  </a:moveTo>
                  <a:cubicBezTo>
                    <a:pt x="4995" y="273"/>
                    <a:pt x="4995" y="292"/>
                    <a:pt x="4986" y="292"/>
                  </a:cubicBezTo>
                  <a:lnTo>
                    <a:pt x="4973" y="292"/>
                  </a:lnTo>
                  <a:cubicBezTo>
                    <a:pt x="4976" y="279"/>
                    <a:pt x="4980" y="264"/>
                    <a:pt x="4986" y="251"/>
                  </a:cubicBezTo>
                  <a:close/>
                  <a:moveTo>
                    <a:pt x="3883" y="254"/>
                  </a:moveTo>
                  <a:cubicBezTo>
                    <a:pt x="3883" y="276"/>
                    <a:pt x="3883" y="295"/>
                    <a:pt x="3873" y="295"/>
                  </a:cubicBezTo>
                  <a:lnTo>
                    <a:pt x="3864" y="276"/>
                  </a:lnTo>
                  <a:lnTo>
                    <a:pt x="3873" y="254"/>
                  </a:lnTo>
                  <a:close/>
                  <a:moveTo>
                    <a:pt x="310" y="220"/>
                  </a:moveTo>
                  <a:cubicBezTo>
                    <a:pt x="320" y="220"/>
                    <a:pt x="329" y="220"/>
                    <a:pt x="329" y="242"/>
                  </a:cubicBezTo>
                  <a:lnTo>
                    <a:pt x="320" y="242"/>
                  </a:lnTo>
                  <a:cubicBezTo>
                    <a:pt x="320" y="235"/>
                    <a:pt x="319" y="232"/>
                    <a:pt x="318" y="232"/>
                  </a:cubicBezTo>
                  <a:cubicBezTo>
                    <a:pt x="316" y="232"/>
                    <a:pt x="313" y="247"/>
                    <a:pt x="320" y="260"/>
                  </a:cubicBezTo>
                  <a:cubicBezTo>
                    <a:pt x="320" y="282"/>
                    <a:pt x="320" y="304"/>
                    <a:pt x="320" y="304"/>
                  </a:cubicBezTo>
                  <a:cubicBezTo>
                    <a:pt x="310" y="304"/>
                    <a:pt x="298" y="282"/>
                    <a:pt x="298" y="260"/>
                  </a:cubicBezTo>
                  <a:cubicBezTo>
                    <a:pt x="288" y="220"/>
                    <a:pt x="288" y="220"/>
                    <a:pt x="310" y="220"/>
                  </a:cubicBezTo>
                  <a:close/>
                  <a:moveTo>
                    <a:pt x="1720" y="264"/>
                  </a:moveTo>
                  <a:cubicBezTo>
                    <a:pt x="1720" y="282"/>
                    <a:pt x="1720" y="304"/>
                    <a:pt x="1711" y="304"/>
                  </a:cubicBezTo>
                  <a:lnTo>
                    <a:pt x="1702" y="304"/>
                  </a:lnTo>
                  <a:cubicBezTo>
                    <a:pt x="1702" y="289"/>
                    <a:pt x="1705" y="276"/>
                    <a:pt x="1711" y="264"/>
                  </a:cubicBezTo>
                  <a:close/>
                  <a:moveTo>
                    <a:pt x="2441" y="273"/>
                  </a:moveTo>
                  <a:cubicBezTo>
                    <a:pt x="2451" y="273"/>
                    <a:pt x="2451" y="295"/>
                    <a:pt x="2451" y="295"/>
                  </a:cubicBezTo>
                  <a:cubicBezTo>
                    <a:pt x="2451" y="302"/>
                    <a:pt x="2450" y="305"/>
                    <a:pt x="2448" y="305"/>
                  </a:cubicBezTo>
                  <a:cubicBezTo>
                    <a:pt x="2444" y="305"/>
                    <a:pt x="2438" y="295"/>
                    <a:pt x="2432" y="295"/>
                  </a:cubicBezTo>
                  <a:cubicBezTo>
                    <a:pt x="2422" y="273"/>
                    <a:pt x="2422" y="273"/>
                    <a:pt x="2441" y="273"/>
                  </a:cubicBezTo>
                  <a:close/>
                  <a:moveTo>
                    <a:pt x="4575" y="264"/>
                  </a:moveTo>
                  <a:cubicBezTo>
                    <a:pt x="4594" y="267"/>
                    <a:pt x="4594" y="267"/>
                    <a:pt x="4594" y="285"/>
                  </a:cubicBezTo>
                  <a:cubicBezTo>
                    <a:pt x="4594" y="307"/>
                    <a:pt x="4575" y="307"/>
                    <a:pt x="4563" y="307"/>
                  </a:cubicBezTo>
                  <a:cubicBezTo>
                    <a:pt x="4553" y="285"/>
                    <a:pt x="4566" y="264"/>
                    <a:pt x="4575" y="264"/>
                  </a:cubicBezTo>
                  <a:close/>
                  <a:moveTo>
                    <a:pt x="6174" y="299"/>
                  </a:moveTo>
                  <a:cubicBezTo>
                    <a:pt x="6172" y="299"/>
                    <a:pt x="6170" y="301"/>
                    <a:pt x="6167" y="307"/>
                  </a:cubicBezTo>
                  <a:cubicBezTo>
                    <a:pt x="6174" y="307"/>
                    <a:pt x="6176" y="299"/>
                    <a:pt x="6174" y="299"/>
                  </a:cubicBezTo>
                  <a:close/>
                  <a:moveTo>
                    <a:pt x="2250" y="270"/>
                  </a:moveTo>
                  <a:cubicBezTo>
                    <a:pt x="2263" y="270"/>
                    <a:pt x="2272" y="270"/>
                    <a:pt x="2272" y="292"/>
                  </a:cubicBezTo>
                  <a:cubicBezTo>
                    <a:pt x="2272" y="292"/>
                    <a:pt x="2272" y="314"/>
                    <a:pt x="2263" y="314"/>
                  </a:cubicBezTo>
                  <a:cubicBezTo>
                    <a:pt x="2250" y="314"/>
                    <a:pt x="2241" y="292"/>
                    <a:pt x="2241" y="292"/>
                  </a:cubicBezTo>
                  <a:cubicBezTo>
                    <a:pt x="2241" y="270"/>
                    <a:pt x="2250" y="270"/>
                    <a:pt x="2250" y="270"/>
                  </a:cubicBezTo>
                  <a:close/>
                  <a:moveTo>
                    <a:pt x="1418" y="229"/>
                  </a:moveTo>
                  <a:cubicBezTo>
                    <a:pt x="1420" y="229"/>
                    <a:pt x="1420" y="239"/>
                    <a:pt x="1420" y="257"/>
                  </a:cubicBezTo>
                  <a:cubicBezTo>
                    <a:pt x="1423" y="279"/>
                    <a:pt x="1416" y="304"/>
                    <a:pt x="1401" y="320"/>
                  </a:cubicBezTo>
                  <a:lnTo>
                    <a:pt x="1379" y="320"/>
                  </a:lnTo>
                  <a:cubicBezTo>
                    <a:pt x="1379" y="320"/>
                    <a:pt x="1391" y="298"/>
                    <a:pt x="1401" y="279"/>
                  </a:cubicBezTo>
                  <a:cubicBezTo>
                    <a:pt x="1411" y="245"/>
                    <a:pt x="1416" y="229"/>
                    <a:pt x="1418" y="229"/>
                  </a:cubicBezTo>
                  <a:close/>
                  <a:moveTo>
                    <a:pt x="3344" y="289"/>
                  </a:moveTo>
                  <a:cubicBezTo>
                    <a:pt x="3344" y="307"/>
                    <a:pt x="3344" y="329"/>
                    <a:pt x="3331" y="329"/>
                  </a:cubicBezTo>
                  <a:lnTo>
                    <a:pt x="3322" y="307"/>
                  </a:lnTo>
                  <a:lnTo>
                    <a:pt x="3331" y="289"/>
                  </a:lnTo>
                  <a:close/>
                  <a:moveTo>
                    <a:pt x="890" y="292"/>
                  </a:moveTo>
                  <a:cubicBezTo>
                    <a:pt x="899" y="292"/>
                    <a:pt x="899" y="311"/>
                    <a:pt x="881" y="332"/>
                  </a:cubicBezTo>
                  <a:lnTo>
                    <a:pt x="859" y="332"/>
                  </a:lnTo>
                  <a:cubicBezTo>
                    <a:pt x="859" y="311"/>
                    <a:pt x="881" y="292"/>
                    <a:pt x="890" y="292"/>
                  </a:cubicBezTo>
                  <a:close/>
                  <a:moveTo>
                    <a:pt x="3572" y="270"/>
                  </a:moveTo>
                  <a:cubicBezTo>
                    <a:pt x="3582" y="270"/>
                    <a:pt x="3582" y="270"/>
                    <a:pt x="3582" y="292"/>
                  </a:cubicBezTo>
                  <a:cubicBezTo>
                    <a:pt x="3582" y="304"/>
                    <a:pt x="3579" y="320"/>
                    <a:pt x="3572" y="332"/>
                  </a:cubicBezTo>
                  <a:cubicBezTo>
                    <a:pt x="3563" y="332"/>
                    <a:pt x="3572" y="292"/>
                    <a:pt x="3572" y="270"/>
                  </a:cubicBezTo>
                  <a:close/>
                  <a:moveTo>
                    <a:pt x="1921" y="329"/>
                  </a:moveTo>
                  <a:lnTo>
                    <a:pt x="1921" y="348"/>
                  </a:lnTo>
                  <a:cubicBezTo>
                    <a:pt x="1915" y="348"/>
                    <a:pt x="1908" y="358"/>
                    <a:pt x="1905" y="358"/>
                  </a:cubicBezTo>
                  <a:cubicBezTo>
                    <a:pt x="1903" y="358"/>
                    <a:pt x="1902" y="355"/>
                    <a:pt x="1902" y="348"/>
                  </a:cubicBezTo>
                  <a:cubicBezTo>
                    <a:pt x="1890" y="348"/>
                    <a:pt x="1912" y="329"/>
                    <a:pt x="1921" y="329"/>
                  </a:cubicBezTo>
                  <a:close/>
                  <a:moveTo>
                    <a:pt x="6067" y="360"/>
                  </a:moveTo>
                  <a:cubicBezTo>
                    <a:pt x="6067" y="363"/>
                    <a:pt x="6067" y="366"/>
                    <a:pt x="6067" y="370"/>
                  </a:cubicBezTo>
                  <a:cubicBezTo>
                    <a:pt x="6067" y="371"/>
                    <a:pt x="6068" y="372"/>
                    <a:pt x="6068" y="373"/>
                  </a:cubicBezTo>
                  <a:lnTo>
                    <a:pt x="6068" y="373"/>
                  </a:lnTo>
                  <a:cubicBezTo>
                    <a:pt x="6068" y="370"/>
                    <a:pt x="6067" y="365"/>
                    <a:pt x="6067" y="360"/>
                  </a:cubicBezTo>
                  <a:close/>
                  <a:moveTo>
                    <a:pt x="935" y="325"/>
                  </a:moveTo>
                  <a:cubicBezTo>
                    <a:pt x="925" y="325"/>
                    <a:pt x="918" y="339"/>
                    <a:pt x="918" y="354"/>
                  </a:cubicBezTo>
                  <a:cubicBezTo>
                    <a:pt x="918" y="376"/>
                    <a:pt x="931" y="376"/>
                    <a:pt x="949" y="376"/>
                  </a:cubicBezTo>
                  <a:cubicBezTo>
                    <a:pt x="959" y="376"/>
                    <a:pt x="968" y="354"/>
                    <a:pt x="968" y="354"/>
                  </a:cubicBezTo>
                  <a:cubicBezTo>
                    <a:pt x="968" y="332"/>
                    <a:pt x="959" y="332"/>
                    <a:pt x="949" y="332"/>
                  </a:cubicBezTo>
                  <a:cubicBezTo>
                    <a:pt x="944" y="327"/>
                    <a:pt x="939" y="325"/>
                    <a:pt x="935" y="325"/>
                  </a:cubicBezTo>
                  <a:close/>
                  <a:moveTo>
                    <a:pt x="6068" y="373"/>
                  </a:moveTo>
                  <a:cubicBezTo>
                    <a:pt x="6069" y="381"/>
                    <a:pt x="6071" y="384"/>
                    <a:pt x="6071" y="384"/>
                  </a:cubicBezTo>
                  <a:cubicBezTo>
                    <a:pt x="6071" y="384"/>
                    <a:pt x="6071" y="380"/>
                    <a:pt x="6068" y="373"/>
                  </a:cubicBezTo>
                  <a:close/>
                  <a:moveTo>
                    <a:pt x="2543" y="51"/>
                  </a:moveTo>
                  <a:cubicBezTo>
                    <a:pt x="2538" y="51"/>
                    <a:pt x="2537" y="61"/>
                    <a:pt x="2545" y="85"/>
                  </a:cubicBezTo>
                  <a:cubicBezTo>
                    <a:pt x="2545" y="129"/>
                    <a:pt x="2545" y="129"/>
                    <a:pt x="2523" y="129"/>
                  </a:cubicBezTo>
                  <a:cubicBezTo>
                    <a:pt x="2513" y="129"/>
                    <a:pt x="2504" y="126"/>
                    <a:pt x="2504" y="107"/>
                  </a:cubicBezTo>
                  <a:cubicBezTo>
                    <a:pt x="2504" y="85"/>
                    <a:pt x="2504" y="85"/>
                    <a:pt x="2482" y="85"/>
                  </a:cubicBezTo>
                  <a:cubicBezTo>
                    <a:pt x="2454" y="85"/>
                    <a:pt x="2422" y="148"/>
                    <a:pt x="2413" y="188"/>
                  </a:cubicBezTo>
                  <a:cubicBezTo>
                    <a:pt x="2413" y="209"/>
                    <a:pt x="2413" y="219"/>
                    <a:pt x="2412" y="219"/>
                  </a:cubicBezTo>
                  <a:cubicBezTo>
                    <a:pt x="2411" y="219"/>
                    <a:pt x="2408" y="209"/>
                    <a:pt x="2404" y="188"/>
                  </a:cubicBezTo>
                  <a:cubicBezTo>
                    <a:pt x="2404" y="166"/>
                    <a:pt x="2394" y="166"/>
                    <a:pt x="2382" y="166"/>
                  </a:cubicBezTo>
                  <a:cubicBezTo>
                    <a:pt x="2382" y="174"/>
                    <a:pt x="2381" y="176"/>
                    <a:pt x="2380" y="176"/>
                  </a:cubicBezTo>
                  <a:cubicBezTo>
                    <a:pt x="2377" y="176"/>
                    <a:pt x="2375" y="166"/>
                    <a:pt x="2382" y="166"/>
                  </a:cubicBezTo>
                  <a:cubicBezTo>
                    <a:pt x="2382" y="148"/>
                    <a:pt x="2394" y="148"/>
                    <a:pt x="2404" y="148"/>
                  </a:cubicBezTo>
                  <a:lnTo>
                    <a:pt x="2404" y="126"/>
                  </a:lnTo>
                  <a:cubicBezTo>
                    <a:pt x="2399" y="105"/>
                    <a:pt x="2393" y="95"/>
                    <a:pt x="2388" y="95"/>
                  </a:cubicBezTo>
                  <a:cubicBezTo>
                    <a:pt x="2382" y="95"/>
                    <a:pt x="2377" y="105"/>
                    <a:pt x="2372" y="126"/>
                  </a:cubicBezTo>
                  <a:cubicBezTo>
                    <a:pt x="2368" y="137"/>
                    <a:pt x="2365" y="142"/>
                    <a:pt x="2363" y="142"/>
                  </a:cubicBezTo>
                  <a:cubicBezTo>
                    <a:pt x="2360" y="142"/>
                    <a:pt x="2358" y="137"/>
                    <a:pt x="2353" y="126"/>
                  </a:cubicBezTo>
                  <a:cubicBezTo>
                    <a:pt x="2347" y="110"/>
                    <a:pt x="2340" y="95"/>
                    <a:pt x="2336" y="95"/>
                  </a:cubicBezTo>
                  <a:cubicBezTo>
                    <a:pt x="2334" y="95"/>
                    <a:pt x="2332" y="97"/>
                    <a:pt x="2331" y="104"/>
                  </a:cubicBezTo>
                  <a:cubicBezTo>
                    <a:pt x="2319" y="104"/>
                    <a:pt x="2310" y="94"/>
                    <a:pt x="2303" y="82"/>
                  </a:cubicBezTo>
                  <a:cubicBezTo>
                    <a:pt x="2284" y="82"/>
                    <a:pt x="2272" y="82"/>
                    <a:pt x="2272" y="104"/>
                  </a:cubicBezTo>
                  <a:cubicBezTo>
                    <a:pt x="2272" y="123"/>
                    <a:pt x="2263" y="123"/>
                    <a:pt x="2253" y="123"/>
                  </a:cubicBezTo>
                  <a:cubicBezTo>
                    <a:pt x="2244" y="123"/>
                    <a:pt x="2234" y="123"/>
                    <a:pt x="2231" y="144"/>
                  </a:cubicBezTo>
                  <a:cubicBezTo>
                    <a:pt x="2231" y="166"/>
                    <a:pt x="2222" y="185"/>
                    <a:pt x="2203" y="185"/>
                  </a:cubicBezTo>
                  <a:cubicBezTo>
                    <a:pt x="2194" y="194"/>
                    <a:pt x="2189" y="200"/>
                    <a:pt x="2185" y="200"/>
                  </a:cubicBezTo>
                  <a:cubicBezTo>
                    <a:pt x="2179" y="200"/>
                    <a:pt x="2177" y="189"/>
                    <a:pt x="2172" y="163"/>
                  </a:cubicBezTo>
                  <a:cubicBezTo>
                    <a:pt x="2172" y="144"/>
                    <a:pt x="2162" y="144"/>
                    <a:pt x="2153" y="141"/>
                  </a:cubicBezTo>
                  <a:cubicBezTo>
                    <a:pt x="2153" y="141"/>
                    <a:pt x="2143" y="141"/>
                    <a:pt x="2134" y="123"/>
                  </a:cubicBezTo>
                  <a:cubicBezTo>
                    <a:pt x="2130" y="116"/>
                    <a:pt x="2128" y="113"/>
                    <a:pt x="2126" y="113"/>
                  </a:cubicBezTo>
                  <a:cubicBezTo>
                    <a:pt x="2122" y="113"/>
                    <a:pt x="2122" y="128"/>
                    <a:pt x="2122" y="141"/>
                  </a:cubicBezTo>
                  <a:lnTo>
                    <a:pt x="2122" y="185"/>
                  </a:lnTo>
                  <a:cubicBezTo>
                    <a:pt x="2112" y="185"/>
                    <a:pt x="2103" y="141"/>
                    <a:pt x="2103" y="123"/>
                  </a:cubicBezTo>
                  <a:cubicBezTo>
                    <a:pt x="2098" y="101"/>
                    <a:pt x="2096" y="90"/>
                    <a:pt x="2095" y="90"/>
                  </a:cubicBezTo>
                  <a:cubicBezTo>
                    <a:pt x="2093" y="90"/>
                    <a:pt x="2093" y="101"/>
                    <a:pt x="2093" y="123"/>
                  </a:cubicBezTo>
                  <a:cubicBezTo>
                    <a:pt x="2093" y="136"/>
                    <a:pt x="2089" y="150"/>
                    <a:pt x="2078" y="150"/>
                  </a:cubicBezTo>
                  <a:cubicBezTo>
                    <a:pt x="2074" y="150"/>
                    <a:pt x="2069" y="148"/>
                    <a:pt x="2062" y="141"/>
                  </a:cubicBezTo>
                  <a:cubicBezTo>
                    <a:pt x="2043" y="141"/>
                    <a:pt x="2021" y="141"/>
                    <a:pt x="2021" y="119"/>
                  </a:cubicBezTo>
                  <a:cubicBezTo>
                    <a:pt x="2018" y="112"/>
                    <a:pt x="2015" y="110"/>
                    <a:pt x="2012" y="110"/>
                  </a:cubicBezTo>
                  <a:cubicBezTo>
                    <a:pt x="2007" y="110"/>
                    <a:pt x="2002" y="119"/>
                    <a:pt x="2002" y="119"/>
                  </a:cubicBezTo>
                  <a:cubicBezTo>
                    <a:pt x="1998" y="130"/>
                    <a:pt x="1993" y="136"/>
                    <a:pt x="1986" y="136"/>
                  </a:cubicBezTo>
                  <a:cubicBezTo>
                    <a:pt x="1978" y="136"/>
                    <a:pt x="1968" y="130"/>
                    <a:pt x="1952" y="119"/>
                  </a:cubicBezTo>
                  <a:cubicBezTo>
                    <a:pt x="1927" y="97"/>
                    <a:pt x="1915" y="86"/>
                    <a:pt x="1908" y="86"/>
                  </a:cubicBezTo>
                  <a:cubicBezTo>
                    <a:pt x="1902" y="86"/>
                    <a:pt x="1902" y="97"/>
                    <a:pt x="1902" y="119"/>
                  </a:cubicBezTo>
                  <a:cubicBezTo>
                    <a:pt x="1902" y="130"/>
                    <a:pt x="1902" y="142"/>
                    <a:pt x="1900" y="142"/>
                  </a:cubicBezTo>
                  <a:cubicBezTo>
                    <a:pt x="1899" y="142"/>
                    <a:pt x="1897" y="136"/>
                    <a:pt x="1893" y="119"/>
                  </a:cubicBezTo>
                  <a:cubicBezTo>
                    <a:pt x="1890" y="113"/>
                    <a:pt x="1887" y="110"/>
                    <a:pt x="1884" y="110"/>
                  </a:cubicBezTo>
                  <a:cubicBezTo>
                    <a:pt x="1877" y="110"/>
                    <a:pt x="1867" y="125"/>
                    <a:pt x="1852" y="138"/>
                  </a:cubicBezTo>
                  <a:cubicBezTo>
                    <a:pt x="1843" y="166"/>
                    <a:pt x="1839" y="195"/>
                    <a:pt x="1843" y="223"/>
                  </a:cubicBezTo>
                  <a:cubicBezTo>
                    <a:pt x="1843" y="246"/>
                    <a:pt x="1843" y="256"/>
                    <a:pt x="1838" y="256"/>
                  </a:cubicBezTo>
                  <a:cubicBezTo>
                    <a:pt x="1835" y="256"/>
                    <a:pt x="1830" y="251"/>
                    <a:pt x="1821" y="242"/>
                  </a:cubicBezTo>
                  <a:cubicBezTo>
                    <a:pt x="1811" y="242"/>
                    <a:pt x="1802" y="220"/>
                    <a:pt x="1802" y="201"/>
                  </a:cubicBezTo>
                  <a:cubicBezTo>
                    <a:pt x="1802" y="179"/>
                    <a:pt x="1811" y="179"/>
                    <a:pt x="1811" y="179"/>
                  </a:cubicBezTo>
                  <a:lnTo>
                    <a:pt x="1821" y="179"/>
                  </a:lnTo>
                  <a:cubicBezTo>
                    <a:pt x="1821" y="160"/>
                    <a:pt x="1821" y="138"/>
                    <a:pt x="1802" y="138"/>
                  </a:cubicBezTo>
                  <a:cubicBezTo>
                    <a:pt x="1797" y="127"/>
                    <a:pt x="1792" y="122"/>
                    <a:pt x="1789" y="122"/>
                  </a:cubicBezTo>
                  <a:cubicBezTo>
                    <a:pt x="1785" y="122"/>
                    <a:pt x="1783" y="127"/>
                    <a:pt x="1783" y="138"/>
                  </a:cubicBezTo>
                  <a:cubicBezTo>
                    <a:pt x="1774" y="116"/>
                    <a:pt x="1752" y="116"/>
                    <a:pt x="1733" y="116"/>
                  </a:cubicBezTo>
                  <a:cubicBezTo>
                    <a:pt x="1711" y="116"/>
                    <a:pt x="1683" y="116"/>
                    <a:pt x="1673" y="94"/>
                  </a:cubicBezTo>
                  <a:cubicBezTo>
                    <a:pt x="1651" y="94"/>
                    <a:pt x="1642" y="94"/>
                    <a:pt x="1642" y="113"/>
                  </a:cubicBezTo>
                  <a:cubicBezTo>
                    <a:pt x="1642" y="139"/>
                    <a:pt x="1639" y="149"/>
                    <a:pt x="1636" y="149"/>
                  </a:cubicBezTo>
                  <a:cubicBezTo>
                    <a:pt x="1634" y="149"/>
                    <a:pt x="1633" y="144"/>
                    <a:pt x="1633" y="135"/>
                  </a:cubicBezTo>
                  <a:cubicBezTo>
                    <a:pt x="1627" y="109"/>
                    <a:pt x="1573" y="90"/>
                    <a:pt x="1531" y="90"/>
                  </a:cubicBezTo>
                  <a:cubicBezTo>
                    <a:pt x="1506" y="90"/>
                    <a:pt x="1486" y="97"/>
                    <a:pt x="1482" y="113"/>
                  </a:cubicBezTo>
                  <a:lnTo>
                    <a:pt x="1463" y="110"/>
                  </a:lnTo>
                  <a:cubicBezTo>
                    <a:pt x="1452" y="100"/>
                    <a:pt x="1431" y="95"/>
                    <a:pt x="1411" y="95"/>
                  </a:cubicBezTo>
                  <a:cubicBezTo>
                    <a:pt x="1393" y="95"/>
                    <a:pt x="1377" y="99"/>
                    <a:pt x="1373" y="110"/>
                  </a:cubicBezTo>
                  <a:lnTo>
                    <a:pt x="1341" y="110"/>
                  </a:lnTo>
                  <a:cubicBezTo>
                    <a:pt x="1332" y="99"/>
                    <a:pt x="1325" y="94"/>
                    <a:pt x="1318" y="94"/>
                  </a:cubicBezTo>
                  <a:cubicBezTo>
                    <a:pt x="1312" y="94"/>
                    <a:pt x="1307" y="99"/>
                    <a:pt x="1300" y="110"/>
                  </a:cubicBezTo>
                  <a:cubicBezTo>
                    <a:pt x="1294" y="123"/>
                    <a:pt x="1292" y="138"/>
                    <a:pt x="1291" y="138"/>
                  </a:cubicBezTo>
                  <a:cubicBezTo>
                    <a:pt x="1291" y="138"/>
                    <a:pt x="1291" y="135"/>
                    <a:pt x="1291" y="129"/>
                  </a:cubicBezTo>
                  <a:cubicBezTo>
                    <a:pt x="1291" y="110"/>
                    <a:pt x="1272" y="107"/>
                    <a:pt x="1232" y="107"/>
                  </a:cubicBezTo>
                  <a:cubicBezTo>
                    <a:pt x="1191" y="107"/>
                    <a:pt x="1191" y="107"/>
                    <a:pt x="1200" y="129"/>
                  </a:cubicBezTo>
                  <a:cubicBezTo>
                    <a:pt x="1189" y="134"/>
                    <a:pt x="1182" y="136"/>
                    <a:pt x="1176" y="136"/>
                  </a:cubicBezTo>
                  <a:cubicBezTo>
                    <a:pt x="1163" y="136"/>
                    <a:pt x="1163" y="122"/>
                    <a:pt x="1163" y="107"/>
                  </a:cubicBezTo>
                  <a:cubicBezTo>
                    <a:pt x="1167" y="88"/>
                    <a:pt x="1165" y="78"/>
                    <a:pt x="1161" y="78"/>
                  </a:cubicBezTo>
                  <a:cubicBezTo>
                    <a:pt x="1156" y="78"/>
                    <a:pt x="1148" y="93"/>
                    <a:pt x="1141" y="126"/>
                  </a:cubicBezTo>
                  <a:cubicBezTo>
                    <a:pt x="1135" y="151"/>
                    <a:pt x="1126" y="162"/>
                    <a:pt x="1120" y="162"/>
                  </a:cubicBezTo>
                  <a:cubicBezTo>
                    <a:pt x="1116" y="162"/>
                    <a:pt x="1112" y="157"/>
                    <a:pt x="1112" y="148"/>
                  </a:cubicBezTo>
                  <a:cubicBezTo>
                    <a:pt x="1112" y="126"/>
                    <a:pt x="1122" y="126"/>
                    <a:pt x="1131" y="126"/>
                  </a:cubicBezTo>
                  <a:lnTo>
                    <a:pt x="1131" y="85"/>
                  </a:lnTo>
                  <a:cubicBezTo>
                    <a:pt x="1122" y="85"/>
                    <a:pt x="1122" y="85"/>
                    <a:pt x="1112" y="107"/>
                  </a:cubicBezTo>
                  <a:cubicBezTo>
                    <a:pt x="1112" y="107"/>
                    <a:pt x="1100" y="107"/>
                    <a:pt x="1091" y="126"/>
                  </a:cubicBezTo>
                  <a:cubicBezTo>
                    <a:pt x="1081" y="144"/>
                    <a:pt x="1081" y="170"/>
                    <a:pt x="1091" y="188"/>
                  </a:cubicBezTo>
                  <a:cubicBezTo>
                    <a:pt x="1100" y="210"/>
                    <a:pt x="1091" y="210"/>
                    <a:pt x="1081" y="210"/>
                  </a:cubicBezTo>
                  <a:cubicBezTo>
                    <a:pt x="1062" y="195"/>
                    <a:pt x="1059" y="166"/>
                    <a:pt x="1072" y="148"/>
                  </a:cubicBezTo>
                  <a:cubicBezTo>
                    <a:pt x="1081" y="148"/>
                    <a:pt x="1081" y="126"/>
                    <a:pt x="1081" y="107"/>
                  </a:cubicBezTo>
                  <a:cubicBezTo>
                    <a:pt x="1081" y="103"/>
                    <a:pt x="1079" y="101"/>
                    <a:pt x="1076" y="101"/>
                  </a:cubicBezTo>
                  <a:cubicBezTo>
                    <a:pt x="1063" y="101"/>
                    <a:pt x="1029" y="134"/>
                    <a:pt x="1022" y="166"/>
                  </a:cubicBezTo>
                  <a:lnTo>
                    <a:pt x="1022" y="148"/>
                  </a:lnTo>
                  <a:cubicBezTo>
                    <a:pt x="1022" y="126"/>
                    <a:pt x="1000" y="126"/>
                    <a:pt x="981" y="126"/>
                  </a:cubicBezTo>
                  <a:cubicBezTo>
                    <a:pt x="962" y="126"/>
                    <a:pt x="953" y="126"/>
                    <a:pt x="949" y="144"/>
                  </a:cubicBezTo>
                  <a:cubicBezTo>
                    <a:pt x="949" y="166"/>
                    <a:pt x="949" y="188"/>
                    <a:pt x="940" y="188"/>
                  </a:cubicBezTo>
                  <a:cubicBezTo>
                    <a:pt x="949" y="188"/>
                    <a:pt x="949" y="207"/>
                    <a:pt x="949" y="229"/>
                  </a:cubicBezTo>
                  <a:cubicBezTo>
                    <a:pt x="940" y="217"/>
                    <a:pt x="928" y="201"/>
                    <a:pt x="921" y="185"/>
                  </a:cubicBezTo>
                  <a:cubicBezTo>
                    <a:pt x="902" y="144"/>
                    <a:pt x="881" y="123"/>
                    <a:pt x="840" y="123"/>
                  </a:cubicBezTo>
                  <a:cubicBezTo>
                    <a:pt x="821" y="123"/>
                    <a:pt x="790" y="123"/>
                    <a:pt x="780" y="101"/>
                  </a:cubicBezTo>
                  <a:cubicBezTo>
                    <a:pt x="761" y="101"/>
                    <a:pt x="752" y="101"/>
                    <a:pt x="752" y="123"/>
                  </a:cubicBezTo>
                  <a:lnTo>
                    <a:pt x="730" y="119"/>
                  </a:lnTo>
                  <a:cubicBezTo>
                    <a:pt x="725" y="110"/>
                    <a:pt x="718" y="105"/>
                    <a:pt x="712" y="105"/>
                  </a:cubicBezTo>
                  <a:cubicBezTo>
                    <a:pt x="707" y="105"/>
                    <a:pt x="702" y="110"/>
                    <a:pt x="702" y="119"/>
                  </a:cubicBezTo>
                  <a:cubicBezTo>
                    <a:pt x="698" y="127"/>
                    <a:pt x="694" y="129"/>
                    <a:pt x="690" y="129"/>
                  </a:cubicBezTo>
                  <a:cubicBezTo>
                    <a:pt x="683" y="129"/>
                    <a:pt x="677" y="119"/>
                    <a:pt x="671" y="119"/>
                  </a:cubicBezTo>
                  <a:cubicBezTo>
                    <a:pt x="662" y="101"/>
                    <a:pt x="658" y="91"/>
                    <a:pt x="656" y="91"/>
                  </a:cubicBezTo>
                  <a:cubicBezTo>
                    <a:pt x="654" y="91"/>
                    <a:pt x="656" y="107"/>
                    <a:pt x="661" y="141"/>
                  </a:cubicBezTo>
                  <a:cubicBezTo>
                    <a:pt x="661" y="160"/>
                    <a:pt x="674" y="176"/>
                    <a:pt x="689" y="182"/>
                  </a:cubicBezTo>
                  <a:lnTo>
                    <a:pt x="721" y="182"/>
                  </a:lnTo>
                  <a:lnTo>
                    <a:pt x="689" y="204"/>
                  </a:lnTo>
                  <a:cubicBezTo>
                    <a:pt x="680" y="204"/>
                    <a:pt x="661" y="223"/>
                    <a:pt x="661" y="245"/>
                  </a:cubicBezTo>
                  <a:cubicBezTo>
                    <a:pt x="661" y="245"/>
                    <a:pt x="661" y="267"/>
                    <a:pt x="649" y="267"/>
                  </a:cubicBezTo>
                  <a:lnTo>
                    <a:pt x="649" y="223"/>
                  </a:lnTo>
                  <a:cubicBezTo>
                    <a:pt x="658" y="204"/>
                    <a:pt x="661" y="182"/>
                    <a:pt x="661" y="160"/>
                  </a:cubicBezTo>
                  <a:cubicBezTo>
                    <a:pt x="655" y="135"/>
                    <a:pt x="641" y="117"/>
                    <a:pt x="631" y="117"/>
                  </a:cubicBezTo>
                  <a:cubicBezTo>
                    <a:pt x="625" y="117"/>
                    <a:pt x="620" y="124"/>
                    <a:pt x="620" y="141"/>
                  </a:cubicBezTo>
                  <a:cubicBezTo>
                    <a:pt x="611" y="141"/>
                    <a:pt x="611" y="141"/>
                    <a:pt x="602" y="119"/>
                  </a:cubicBezTo>
                  <a:cubicBezTo>
                    <a:pt x="602" y="110"/>
                    <a:pt x="599" y="105"/>
                    <a:pt x="596" y="105"/>
                  </a:cubicBezTo>
                  <a:cubicBezTo>
                    <a:pt x="592" y="105"/>
                    <a:pt x="585" y="115"/>
                    <a:pt x="580" y="138"/>
                  </a:cubicBezTo>
                  <a:cubicBezTo>
                    <a:pt x="575" y="160"/>
                    <a:pt x="570" y="171"/>
                    <a:pt x="566" y="171"/>
                  </a:cubicBezTo>
                  <a:cubicBezTo>
                    <a:pt x="561" y="171"/>
                    <a:pt x="556" y="160"/>
                    <a:pt x="551" y="138"/>
                  </a:cubicBezTo>
                  <a:cubicBezTo>
                    <a:pt x="538" y="114"/>
                    <a:pt x="520" y="104"/>
                    <a:pt x="507" y="104"/>
                  </a:cubicBezTo>
                  <a:cubicBezTo>
                    <a:pt x="498" y="104"/>
                    <a:pt x="492" y="109"/>
                    <a:pt x="492" y="116"/>
                  </a:cubicBezTo>
                  <a:cubicBezTo>
                    <a:pt x="492" y="142"/>
                    <a:pt x="481" y="151"/>
                    <a:pt x="471" y="151"/>
                  </a:cubicBezTo>
                  <a:cubicBezTo>
                    <a:pt x="463" y="151"/>
                    <a:pt x="455" y="146"/>
                    <a:pt x="451" y="138"/>
                  </a:cubicBezTo>
                  <a:cubicBezTo>
                    <a:pt x="447" y="127"/>
                    <a:pt x="441" y="122"/>
                    <a:pt x="436" y="122"/>
                  </a:cubicBezTo>
                  <a:cubicBezTo>
                    <a:pt x="430" y="122"/>
                    <a:pt x="425" y="127"/>
                    <a:pt x="420" y="138"/>
                  </a:cubicBezTo>
                  <a:cubicBezTo>
                    <a:pt x="420" y="123"/>
                    <a:pt x="415" y="107"/>
                    <a:pt x="409" y="107"/>
                  </a:cubicBezTo>
                  <a:cubicBezTo>
                    <a:pt x="407" y="107"/>
                    <a:pt x="404" y="110"/>
                    <a:pt x="401" y="116"/>
                  </a:cubicBezTo>
                  <a:cubicBezTo>
                    <a:pt x="401" y="116"/>
                    <a:pt x="392" y="116"/>
                    <a:pt x="401" y="135"/>
                  </a:cubicBezTo>
                  <a:lnTo>
                    <a:pt x="379" y="179"/>
                  </a:lnTo>
                  <a:cubicBezTo>
                    <a:pt x="392" y="179"/>
                    <a:pt x="389" y="198"/>
                    <a:pt x="389" y="220"/>
                  </a:cubicBezTo>
                  <a:cubicBezTo>
                    <a:pt x="389" y="225"/>
                    <a:pt x="386" y="228"/>
                    <a:pt x="382" y="228"/>
                  </a:cubicBezTo>
                  <a:cubicBezTo>
                    <a:pt x="371" y="228"/>
                    <a:pt x="345" y="204"/>
                    <a:pt x="329" y="157"/>
                  </a:cubicBezTo>
                  <a:lnTo>
                    <a:pt x="310" y="113"/>
                  </a:lnTo>
                  <a:lnTo>
                    <a:pt x="310" y="157"/>
                  </a:lnTo>
                  <a:cubicBezTo>
                    <a:pt x="301" y="157"/>
                    <a:pt x="291" y="157"/>
                    <a:pt x="291" y="135"/>
                  </a:cubicBezTo>
                  <a:cubicBezTo>
                    <a:pt x="291" y="113"/>
                    <a:pt x="291" y="113"/>
                    <a:pt x="279" y="113"/>
                  </a:cubicBezTo>
                  <a:cubicBezTo>
                    <a:pt x="279" y="113"/>
                    <a:pt x="269" y="113"/>
                    <a:pt x="269" y="135"/>
                  </a:cubicBezTo>
                  <a:cubicBezTo>
                    <a:pt x="269" y="159"/>
                    <a:pt x="269" y="168"/>
                    <a:pt x="268" y="168"/>
                  </a:cubicBezTo>
                  <a:cubicBezTo>
                    <a:pt x="266" y="168"/>
                    <a:pt x="264" y="163"/>
                    <a:pt x="260" y="154"/>
                  </a:cubicBezTo>
                  <a:cubicBezTo>
                    <a:pt x="255" y="133"/>
                    <a:pt x="251" y="123"/>
                    <a:pt x="246" y="123"/>
                  </a:cubicBezTo>
                  <a:cubicBezTo>
                    <a:pt x="240" y="123"/>
                    <a:pt x="235" y="133"/>
                    <a:pt x="229" y="154"/>
                  </a:cubicBezTo>
                  <a:cubicBezTo>
                    <a:pt x="229" y="176"/>
                    <a:pt x="229" y="187"/>
                    <a:pt x="228" y="187"/>
                  </a:cubicBezTo>
                  <a:cubicBezTo>
                    <a:pt x="226" y="187"/>
                    <a:pt x="224" y="176"/>
                    <a:pt x="219" y="154"/>
                  </a:cubicBezTo>
                  <a:cubicBezTo>
                    <a:pt x="219" y="135"/>
                    <a:pt x="210" y="113"/>
                    <a:pt x="201" y="113"/>
                  </a:cubicBezTo>
                  <a:lnTo>
                    <a:pt x="201" y="135"/>
                  </a:lnTo>
                  <a:cubicBezTo>
                    <a:pt x="201" y="159"/>
                    <a:pt x="197" y="168"/>
                    <a:pt x="192" y="168"/>
                  </a:cubicBezTo>
                  <a:cubicBezTo>
                    <a:pt x="189" y="168"/>
                    <a:pt x="184" y="163"/>
                    <a:pt x="179" y="154"/>
                  </a:cubicBezTo>
                  <a:cubicBezTo>
                    <a:pt x="179" y="143"/>
                    <a:pt x="176" y="137"/>
                    <a:pt x="172" y="137"/>
                  </a:cubicBezTo>
                  <a:cubicBezTo>
                    <a:pt x="167" y="137"/>
                    <a:pt x="160" y="143"/>
                    <a:pt x="150" y="154"/>
                  </a:cubicBezTo>
                  <a:cubicBezTo>
                    <a:pt x="132" y="154"/>
                    <a:pt x="119" y="154"/>
                    <a:pt x="119" y="132"/>
                  </a:cubicBezTo>
                  <a:cubicBezTo>
                    <a:pt x="119" y="112"/>
                    <a:pt x="119" y="101"/>
                    <a:pt x="118" y="101"/>
                  </a:cubicBezTo>
                  <a:cubicBezTo>
                    <a:pt x="117" y="101"/>
                    <a:pt x="114" y="112"/>
                    <a:pt x="110" y="132"/>
                  </a:cubicBezTo>
                  <a:cubicBezTo>
                    <a:pt x="105" y="143"/>
                    <a:pt x="103" y="148"/>
                    <a:pt x="99" y="148"/>
                  </a:cubicBezTo>
                  <a:cubicBezTo>
                    <a:pt x="96" y="148"/>
                    <a:pt x="91" y="143"/>
                    <a:pt x="81" y="132"/>
                  </a:cubicBezTo>
                  <a:cubicBezTo>
                    <a:pt x="75" y="121"/>
                    <a:pt x="72" y="115"/>
                    <a:pt x="69" y="115"/>
                  </a:cubicBezTo>
                  <a:cubicBezTo>
                    <a:pt x="67" y="115"/>
                    <a:pt x="64" y="121"/>
                    <a:pt x="59" y="132"/>
                  </a:cubicBezTo>
                  <a:cubicBezTo>
                    <a:pt x="59" y="173"/>
                    <a:pt x="59" y="195"/>
                    <a:pt x="69" y="195"/>
                  </a:cubicBezTo>
                  <a:cubicBezTo>
                    <a:pt x="78" y="195"/>
                    <a:pt x="81" y="195"/>
                    <a:pt x="78" y="217"/>
                  </a:cubicBezTo>
                  <a:lnTo>
                    <a:pt x="59" y="213"/>
                  </a:lnTo>
                  <a:cubicBezTo>
                    <a:pt x="50" y="213"/>
                    <a:pt x="41" y="213"/>
                    <a:pt x="19" y="235"/>
                  </a:cubicBezTo>
                  <a:cubicBezTo>
                    <a:pt x="4" y="251"/>
                    <a:pt x="1" y="282"/>
                    <a:pt x="10" y="282"/>
                  </a:cubicBezTo>
                  <a:cubicBezTo>
                    <a:pt x="12" y="282"/>
                    <a:pt x="15" y="280"/>
                    <a:pt x="19" y="276"/>
                  </a:cubicBezTo>
                  <a:lnTo>
                    <a:pt x="28" y="298"/>
                  </a:lnTo>
                  <a:cubicBezTo>
                    <a:pt x="28" y="329"/>
                    <a:pt x="33" y="345"/>
                    <a:pt x="38" y="345"/>
                  </a:cubicBezTo>
                  <a:cubicBezTo>
                    <a:pt x="43" y="345"/>
                    <a:pt x="49" y="329"/>
                    <a:pt x="50" y="298"/>
                  </a:cubicBezTo>
                  <a:cubicBezTo>
                    <a:pt x="50" y="264"/>
                    <a:pt x="50" y="248"/>
                    <a:pt x="52" y="248"/>
                  </a:cubicBezTo>
                  <a:cubicBezTo>
                    <a:pt x="53" y="248"/>
                    <a:pt x="55" y="259"/>
                    <a:pt x="59" y="279"/>
                  </a:cubicBezTo>
                  <a:cubicBezTo>
                    <a:pt x="59" y="320"/>
                    <a:pt x="69" y="320"/>
                    <a:pt x="78" y="320"/>
                  </a:cubicBezTo>
                  <a:cubicBezTo>
                    <a:pt x="88" y="320"/>
                    <a:pt x="88" y="320"/>
                    <a:pt x="88" y="342"/>
                  </a:cubicBezTo>
                  <a:cubicBezTo>
                    <a:pt x="88" y="361"/>
                    <a:pt x="97" y="383"/>
                    <a:pt x="110" y="383"/>
                  </a:cubicBezTo>
                  <a:cubicBezTo>
                    <a:pt x="119" y="383"/>
                    <a:pt x="119" y="383"/>
                    <a:pt x="119" y="364"/>
                  </a:cubicBezTo>
                  <a:cubicBezTo>
                    <a:pt x="115" y="355"/>
                    <a:pt x="116" y="349"/>
                    <a:pt x="119" y="349"/>
                  </a:cubicBezTo>
                  <a:cubicBezTo>
                    <a:pt x="124" y="349"/>
                    <a:pt x="132" y="359"/>
                    <a:pt x="138" y="383"/>
                  </a:cubicBezTo>
                  <a:cubicBezTo>
                    <a:pt x="142" y="392"/>
                    <a:pt x="144" y="397"/>
                    <a:pt x="145" y="397"/>
                  </a:cubicBezTo>
                  <a:cubicBezTo>
                    <a:pt x="147" y="397"/>
                    <a:pt x="147" y="387"/>
                    <a:pt x="147" y="364"/>
                  </a:cubicBezTo>
                  <a:cubicBezTo>
                    <a:pt x="147" y="342"/>
                    <a:pt x="153" y="331"/>
                    <a:pt x="159" y="331"/>
                  </a:cubicBezTo>
                  <a:cubicBezTo>
                    <a:pt x="166" y="331"/>
                    <a:pt x="174" y="342"/>
                    <a:pt x="179" y="364"/>
                  </a:cubicBezTo>
                  <a:lnTo>
                    <a:pt x="197" y="364"/>
                  </a:lnTo>
                  <a:cubicBezTo>
                    <a:pt x="210" y="364"/>
                    <a:pt x="210" y="342"/>
                    <a:pt x="210" y="323"/>
                  </a:cubicBezTo>
                  <a:cubicBezTo>
                    <a:pt x="210" y="297"/>
                    <a:pt x="210" y="287"/>
                    <a:pt x="212" y="287"/>
                  </a:cubicBezTo>
                  <a:cubicBezTo>
                    <a:pt x="213" y="287"/>
                    <a:pt x="215" y="292"/>
                    <a:pt x="219" y="301"/>
                  </a:cubicBezTo>
                  <a:cubicBezTo>
                    <a:pt x="226" y="314"/>
                    <a:pt x="229" y="329"/>
                    <a:pt x="229" y="342"/>
                  </a:cubicBezTo>
                  <a:cubicBezTo>
                    <a:pt x="229" y="364"/>
                    <a:pt x="238" y="364"/>
                    <a:pt x="248" y="364"/>
                  </a:cubicBezTo>
                  <a:cubicBezTo>
                    <a:pt x="260" y="364"/>
                    <a:pt x="279" y="364"/>
                    <a:pt x="279" y="345"/>
                  </a:cubicBezTo>
                  <a:cubicBezTo>
                    <a:pt x="279" y="350"/>
                    <a:pt x="279" y="357"/>
                    <a:pt x="279" y="364"/>
                  </a:cubicBezTo>
                  <a:cubicBezTo>
                    <a:pt x="285" y="364"/>
                    <a:pt x="287" y="374"/>
                    <a:pt x="288" y="374"/>
                  </a:cubicBezTo>
                  <a:cubicBezTo>
                    <a:pt x="288" y="374"/>
                    <a:pt x="288" y="371"/>
                    <a:pt x="288" y="364"/>
                  </a:cubicBezTo>
                  <a:cubicBezTo>
                    <a:pt x="288" y="364"/>
                    <a:pt x="298" y="364"/>
                    <a:pt x="320" y="386"/>
                  </a:cubicBezTo>
                  <a:cubicBezTo>
                    <a:pt x="323" y="390"/>
                    <a:pt x="327" y="392"/>
                    <a:pt x="331" y="392"/>
                  </a:cubicBezTo>
                  <a:cubicBezTo>
                    <a:pt x="348" y="392"/>
                    <a:pt x="364" y="359"/>
                    <a:pt x="338" y="323"/>
                  </a:cubicBezTo>
                  <a:lnTo>
                    <a:pt x="348" y="323"/>
                  </a:lnTo>
                  <a:cubicBezTo>
                    <a:pt x="360" y="323"/>
                    <a:pt x="360" y="304"/>
                    <a:pt x="360" y="304"/>
                  </a:cubicBezTo>
                  <a:cubicBezTo>
                    <a:pt x="360" y="282"/>
                    <a:pt x="370" y="282"/>
                    <a:pt x="379" y="282"/>
                  </a:cubicBezTo>
                  <a:lnTo>
                    <a:pt x="379" y="323"/>
                  </a:lnTo>
                  <a:cubicBezTo>
                    <a:pt x="374" y="360"/>
                    <a:pt x="378" y="382"/>
                    <a:pt x="384" y="382"/>
                  </a:cubicBezTo>
                  <a:cubicBezTo>
                    <a:pt x="389" y="382"/>
                    <a:pt x="394" y="371"/>
                    <a:pt x="398" y="345"/>
                  </a:cubicBezTo>
                  <a:lnTo>
                    <a:pt x="398" y="367"/>
                  </a:lnTo>
                  <a:cubicBezTo>
                    <a:pt x="398" y="377"/>
                    <a:pt x="401" y="382"/>
                    <a:pt x="407" y="382"/>
                  </a:cubicBezTo>
                  <a:cubicBezTo>
                    <a:pt x="413" y="382"/>
                    <a:pt x="420" y="377"/>
                    <a:pt x="429" y="367"/>
                  </a:cubicBezTo>
                  <a:cubicBezTo>
                    <a:pt x="439" y="367"/>
                    <a:pt x="448" y="326"/>
                    <a:pt x="448" y="304"/>
                  </a:cubicBezTo>
                  <a:cubicBezTo>
                    <a:pt x="448" y="287"/>
                    <a:pt x="456" y="285"/>
                    <a:pt x="459" y="285"/>
                  </a:cubicBezTo>
                  <a:cubicBezTo>
                    <a:pt x="460" y="285"/>
                    <a:pt x="461" y="285"/>
                    <a:pt x="461" y="285"/>
                  </a:cubicBezTo>
                  <a:cubicBezTo>
                    <a:pt x="470" y="285"/>
                    <a:pt x="470" y="285"/>
                    <a:pt x="470" y="304"/>
                  </a:cubicBezTo>
                  <a:cubicBezTo>
                    <a:pt x="470" y="326"/>
                    <a:pt x="475" y="337"/>
                    <a:pt x="481" y="337"/>
                  </a:cubicBezTo>
                  <a:cubicBezTo>
                    <a:pt x="486" y="337"/>
                    <a:pt x="494" y="326"/>
                    <a:pt x="498" y="304"/>
                  </a:cubicBezTo>
                  <a:lnTo>
                    <a:pt x="498" y="326"/>
                  </a:lnTo>
                  <a:cubicBezTo>
                    <a:pt x="498" y="342"/>
                    <a:pt x="505" y="356"/>
                    <a:pt x="526" y="356"/>
                  </a:cubicBezTo>
                  <a:cubicBezTo>
                    <a:pt x="535" y="356"/>
                    <a:pt x="546" y="354"/>
                    <a:pt x="561" y="348"/>
                  </a:cubicBezTo>
                  <a:cubicBezTo>
                    <a:pt x="598" y="348"/>
                    <a:pt x="630" y="348"/>
                    <a:pt x="630" y="370"/>
                  </a:cubicBezTo>
                  <a:cubicBezTo>
                    <a:pt x="630" y="374"/>
                    <a:pt x="631" y="376"/>
                    <a:pt x="634" y="376"/>
                  </a:cubicBezTo>
                  <a:cubicBezTo>
                    <a:pt x="645" y="376"/>
                    <a:pt x="674" y="343"/>
                    <a:pt x="689" y="307"/>
                  </a:cubicBezTo>
                  <a:cubicBezTo>
                    <a:pt x="689" y="329"/>
                    <a:pt x="699" y="329"/>
                    <a:pt x="721" y="329"/>
                  </a:cubicBezTo>
                  <a:cubicBezTo>
                    <a:pt x="749" y="329"/>
                    <a:pt x="749" y="329"/>
                    <a:pt x="749" y="351"/>
                  </a:cubicBezTo>
                  <a:cubicBezTo>
                    <a:pt x="744" y="372"/>
                    <a:pt x="742" y="382"/>
                    <a:pt x="743" y="382"/>
                  </a:cubicBezTo>
                  <a:cubicBezTo>
                    <a:pt x="744" y="382"/>
                    <a:pt x="749" y="372"/>
                    <a:pt x="758" y="351"/>
                  </a:cubicBezTo>
                  <a:cubicBezTo>
                    <a:pt x="763" y="336"/>
                    <a:pt x="770" y="329"/>
                    <a:pt x="777" y="329"/>
                  </a:cubicBezTo>
                  <a:cubicBezTo>
                    <a:pt x="788" y="329"/>
                    <a:pt x="799" y="346"/>
                    <a:pt x="799" y="373"/>
                  </a:cubicBezTo>
                  <a:cubicBezTo>
                    <a:pt x="799" y="392"/>
                    <a:pt x="808" y="392"/>
                    <a:pt x="830" y="395"/>
                  </a:cubicBezTo>
                  <a:cubicBezTo>
                    <a:pt x="840" y="373"/>
                    <a:pt x="859" y="373"/>
                    <a:pt x="881" y="373"/>
                  </a:cubicBezTo>
                  <a:cubicBezTo>
                    <a:pt x="909" y="373"/>
                    <a:pt x="909" y="373"/>
                    <a:pt x="909" y="332"/>
                  </a:cubicBezTo>
                  <a:cubicBezTo>
                    <a:pt x="909" y="292"/>
                    <a:pt x="921" y="292"/>
                    <a:pt x="940" y="292"/>
                  </a:cubicBezTo>
                  <a:cubicBezTo>
                    <a:pt x="949" y="292"/>
                    <a:pt x="959" y="292"/>
                    <a:pt x="959" y="314"/>
                  </a:cubicBezTo>
                  <a:cubicBezTo>
                    <a:pt x="959" y="314"/>
                    <a:pt x="971" y="332"/>
                    <a:pt x="981" y="332"/>
                  </a:cubicBezTo>
                  <a:cubicBezTo>
                    <a:pt x="990" y="332"/>
                    <a:pt x="1000" y="332"/>
                    <a:pt x="1000" y="354"/>
                  </a:cubicBezTo>
                  <a:cubicBezTo>
                    <a:pt x="1006" y="367"/>
                    <a:pt x="1018" y="373"/>
                    <a:pt x="1031" y="376"/>
                  </a:cubicBezTo>
                  <a:cubicBezTo>
                    <a:pt x="1050" y="376"/>
                    <a:pt x="1069" y="376"/>
                    <a:pt x="1069" y="398"/>
                  </a:cubicBezTo>
                  <a:cubicBezTo>
                    <a:pt x="1081" y="398"/>
                    <a:pt x="1081" y="398"/>
                    <a:pt x="1081" y="376"/>
                  </a:cubicBezTo>
                  <a:cubicBezTo>
                    <a:pt x="1081" y="363"/>
                    <a:pt x="1086" y="348"/>
                    <a:pt x="1103" y="348"/>
                  </a:cubicBezTo>
                  <a:cubicBezTo>
                    <a:pt x="1110" y="348"/>
                    <a:pt x="1119" y="351"/>
                    <a:pt x="1131" y="358"/>
                  </a:cubicBezTo>
                  <a:cubicBezTo>
                    <a:pt x="1150" y="358"/>
                    <a:pt x="1181" y="358"/>
                    <a:pt x="1181" y="336"/>
                  </a:cubicBezTo>
                  <a:cubicBezTo>
                    <a:pt x="1191" y="336"/>
                    <a:pt x="1191" y="336"/>
                    <a:pt x="1191" y="358"/>
                  </a:cubicBezTo>
                  <a:cubicBezTo>
                    <a:pt x="1191" y="378"/>
                    <a:pt x="1195" y="388"/>
                    <a:pt x="1203" y="388"/>
                  </a:cubicBezTo>
                  <a:cubicBezTo>
                    <a:pt x="1210" y="388"/>
                    <a:pt x="1221" y="378"/>
                    <a:pt x="1232" y="358"/>
                  </a:cubicBezTo>
                  <a:cubicBezTo>
                    <a:pt x="1232" y="348"/>
                    <a:pt x="1234" y="343"/>
                    <a:pt x="1237" y="343"/>
                  </a:cubicBezTo>
                  <a:cubicBezTo>
                    <a:pt x="1241" y="343"/>
                    <a:pt x="1246" y="348"/>
                    <a:pt x="1250" y="358"/>
                  </a:cubicBezTo>
                  <a:cubicBezTo>
                    <a:pt x="1250" y="358"/>
                    <a:pt x="1260" y="358"/>
                    <a:pt x="1269" y="339"/>
                  </a:cubicBezTo>
                  <a:cubicBezTo>
                    <a:pt x="1275" y="328"/>
                    <a:pt x="1279" y="322"/>
                    <a:pt x="1282" y="322"/>
                  </a:cubicBezTo>
                  <a:cubicBezTo>
                    <a:pt x="1286" y="322"/>
                    <a:pt x="1291" y="328"/>
                    <a:pt x="1300" y="339"/>
                  </a:cubicBezTo>
                  <a:cubicBezTo>
                    <a:pt x="1300" y="361"/>
                    <a:pt x="1310" y="361"/>
                    <a:pt x="1319" y="361"/>
                  </a:cubicBezTo>
                  <a:cubicBezTo>
                    <a:pt x="1330" y="350"/>
                    <a:pt x="1361" y="345"/>
                    <a:pt x="1391" y="345"/>
                  </a:cubicBezTo>
                  <a:cubicBezTo>
                    <a:pt x="1424" y="345"/>
                    <a:pt x="1455" y="351"/>
                    <a:pt x="1460" y="361"/>
                  </a:cubicBezTo>
                  <a:cubicBezTo>
                    <a:pt x="1470" y="342"/>
                    <a:pt x="1470" y="342"/>
                    <a:pt x="1482" y="342"/>
                  </a:cubicBezTo>
                  <a:cubicBezTo>
                    <a:pt x="1486" y="358"/>
                    <a:pt x="1489" y="364"/>
                    <a:pt x="1493" y="364"/>
                  </a:cubicBezTo>
                  <a:cubicBezTo>
                    <a:pt x="1497" y="364"/>
                    <a:pt x="1501" y="347"/>
                    <a:pt x="1501" y="320"/>
                  </a:cubicBezTo>
                  <a:lnTo>
                    <a:pt x="1482" y="320"/>
                  </a:lnTo>
                  <a:cubicBezTo>
                    <a:pt x="1482" y="302"/>
                    <a:pt x="1488" y="292"/>
                    <a:pt x="1494" y="292"/>
                  </a:cubicBezTo>
                  <a:cubicBezTo>
                    <a:pt x="1502" y="292"/>
                    <a:pt x="1510" y="307"/>
                    <a:pt x="1510" y="342"/>
                  </a:cubicBezTo>
                  <a:cubicBezTo>
                    <a:pt x="1515" y="362"/>
                    <a:pt x="1517" y="372"/>
                    <a:pt x="1520" y="372"/>
                  </a:cubicBezTo>
                  <a:cubicBezTo>
                    <a:pt x="1522" y="372"/>
                    <a:pt x="1525" y="362"/>
                    <a:pt x="1529" y="342"/>
                  </a:cubicBezTo>
                  <a:cubicBezTo>
                    <a:pt x="1536" y="322"/>
                    <a:pt x="1541" y="311"/>
                    <a:pt x="1546" y="311"/>
                  </a:cubicBezTo>
                  <a:cubicBezTo>
                    <a:pt x="1551" y="311"/>
                    <a:pt x="1556" y="322"/>
                    <a:pt x="1561" y="342"/>
                  </a:cubicBezTo>
                  <a:cubicBezTo>
                    <a:pt x="1561" y="364"/>
                    <a:pt x="1561" y="375"/>
                    <a:pt x="1562" y="375"/>
                  </a:cubicBezTo>
                  <a:cubicBezTo>
                    <a:pt x="1563" y="375"/>
                    <a:pt x="1565" y="364"/>
                    <a:pt x="1570" y="342"/>
                  </a:cubicBezTo>
                  <a:cubicBezTo>
                    <a:pt x="1582" y="296"/>
                    <a:pt x="1597" y="269"/>
                    <a:pt x="1607" y="269"/>
                  </a:cubicBezTo>
                  <a:cubicBezTo>
                    <a:pt x="1615" y="269"/>
                    <a:pt x="1620" y="286"/>
                    <a:pt x="1620" y="323"/>
                  </a:cubicBezTo>
                  <a:cubicBezTo>
                    <a:pt x="1620" y="364"/>
                    <a:pt x="1630" y="386"/>
                    <a:pt x="1642" y="386"/>
                  </a:cubicBezTo>
                  <a:cubicBezTo>
                    <a:pt x="1651" y="386"/>
                    <a:pt x="1651" y="364"/>
                    <a:pt x="1651" y="345"/>
                  </a:cubicBezTo>
                  <a:cubicBezTo>
                    <a:pt x="1647" y="323"/>
                    <a:pt x="1647" y="312"/>
                    <a:pt x="1650" y="312"/>
                  </a:cubicBezTo>
                  <a:cubicBezTo>
                    <a:pt x="1654" y="312"/>
                    <a:pt x="1661" y="323"/>
                    <a:pt x="1670" y="345"/>
                  </a:cubicBezTo>
                  <a:cubicBezTo>
                    <a:pt x="1688" y="380"/>
                    <a:pt x="1701" y="395"/>
                    <a:pt x="1715" y="395"/>
                  </a:cubicBezTo>
                  <a:cubicBezTo>
                    <a:pt x="1726" y="395"/>
                    <a:pt x="1738" y="385"/>
                    <a:pt x="1752" y="367"/>
                  </a:cubicBezTo>
                  <a:cubicBezTo>
                    <a:pt x="1772" y="347"/>
                    <a:pt x="1789" y="336"/>
                    <a:pt x="1798" y="336"/>
                  </a:cubicBezTo>
                  <a:cubicBezTo>
                    <a:pt x="1807" y="336"/>
                    <a:pt x="1807" y="347"/>
                    <a:pt x="1792" y="367"/>
                  </a:cubicBezTo>
                  <a:cubicBezTo>
                    <a:pt x="1779" y="391"/>
                    <a:pt x="1774" y="401"/>
                    <a:pt x="1777" y="401"/>
                  </a:cubicBezTo>
                  <a:cubicBezTo>
                    <a:pt x="1778" y="401"/>
                    <a:pt x="1784" y="396"/>
                    <a:pt x="1792" y="389"/>
                  </a:cubicBezTo>
                  <a:lnTo>
                    <a:pt x="1843" y="389"/>
                  </a:lnTo>
                  <a:cubicBezTo>
                    <a:pt x="1852" y="389"/>
                    <a:pt x="1861" y="367"/>
                    <a:pt x="1861" y="348"/>
                  </a:cubicBezTo>
                  <a:cubicBezTo>
                    <a:pt x="1867" y="374"/>
                    <a:pt x="1877" y="392"/>
                    <a:pt x="1889" y="392"/>
                  </a:cubicBezTo>
                  <a:cubicBezTo>
                    <a:pt x="1896" y="392"/>
                    <a:pt x="1903" y="385"/>
                    <a:pt x="1912" y="370"/>
                  </a:cubicBezTo>
                  <a:lnTo>
                    <a:pt x="1930" y="370"/>
                  </a:lnTo>
                  <a:cubicBezTo>
                    <a:pt x="1940" y="370"/>
                    <a:pt x="1940" y="370"/>
                    <a:pt x="1952" y="348"/>
                  </a:cubicBezTo>
                  <a:cubicBezTo>
                    <a:pt x="1955" y="343"/>
                    <a:pt x="1958" y="340"/>
                    <a:pt x="1960" y="340"/>
                  </a:cubicBezTo>
                  <a:cubicBezTo>
                    <a:pt x="1967" y="340"/>
                    <a:pt x="1974" y="354"/>
                    <a:pt x="1981" y="370"/>
                  </a:cubicBezTo>
                  <a:cubicBezTo>
                    <a:pt x="1987" y="386"/>
                    <a:pt x="1995" y="400"/>
                    <a:pt x="2000" y="400"/>
                  </a:cubicBezTo>
                  <a:cubicBezTo>
                    <a:pt x="2001" y="400"/>
                    <a:pt x="2002" y="397"/>
                    <a:pt x="2002" y="392"/>
                  </a:cubicBezTo>
                  <a:cubicBezTo>
                    <a:pt x="2002" y="370"/>
                    <a:pt x="2021" y="351"/>
                    <a:pt x="2031" y="329"/>
                  </a:cubicBezTo>
                  <a:cubicBezTo>
                    <a:pt x="2033" y="323"/>
                    <a:pt x="2036" y="320"/>
                    <a:pt x="2039" y="320"/>
                  </a:cubicBezTo>
                  <a:cubicBezTo>
                    <a:pt x="2045" y="320"/>
                    <a:pt x="2049" y="336"/>
                    <a:pt x="2040" y="351"/>
                  </a:cubicBezTo>
                  <a:cubicBezTo>
                    <a:pt x="2040" y="370"/>
                    <a:pt x="2040" y="370"/>
                    <a:pt x="2062" y="392"/>
                  </a:cubicBezTo>
                  <a:cubicBezTo>
                    <a:pt x="2071" y="392"/>
                    <a:pt x="2090" y="392"/>
                    <a:pt x="2090" y="373"/>
                  </a:cubicBezTo>
                  <a:cubicBezTo>
                    <a:pt x="2090" y="362"/>
                    <a:pt x="2106" y="357"/>
                    <a:pt x="2123" y="357"/>
                  </a:cubicBezTo>
                  <a:cubicBezTo>
                    <a:pt x="2140" y="357"/>
                    <a:pt x="2158" y="362"/>
                    <a:pt x="2162" y="373"/>
                  </a:cubicBezTo>
                  <a:lnTo>
                    <a:pt x="2181" y="373"/>
                  </a:lnTo>
                  <a:cubicBezTo>
                    <a:pt x="2190" y="373"/>
                    <a:pt x="2201" y="354"/>
                    <a:pt x="2210" y="354"/>
                  </a:cubicBezTo>
                  <a:cubicBezTo>
                    <a:pt x="2211" y="354"/>
                    <a:pt x="2212" y="354"/>
                    <a:pt x="2212" y="354"/>
                  </a:cubicBezTo>
                  <a:cubicBezTo>
                    <a:pt x="2212" y="354"/>
                    <a:pt x="2222" y="354"/>
                    <a:pt x="2231" y="332"/>
                  </a:cubicBezTo>
                  <a:cubicBezTo>
                    <a:pt x="2241" y="332"/>
                    <a:pt x="2253" y="332"/>
                    <a:pt x="2253" y="354"/>
                  </a:cubicBezTo>
                  <a:cubicBezTo>
                    <a:pt x="2258" y="332"/>
                    <a:pt x="2260" y="322"/>
                    <a:pt x="2263" y="322"/>
                  </a:cubicBezTo>
                  <a:cubicBezTo>
                    <a:pt x="2265" y="322"/>
                    <a:pt x="2267" y="332"/>
                    <a:pt x="2272" y="354"/>
                  </a:cubicBezTo>
                  <a:cubicBezTo>
                    <a:pt x="2272" y="375"/>
                    <a:pt x="2272" y="385"/>
                    <a:pt x="2273" y="385"/>
                  </a:cubicBezTo>
                  <a:cubicBezTo>
                    <a:pt x="2274" y="385"/>
                    <a:pt x="2277" y="375"/>
                    <a:pt x="2281" y="354"/>
                  </a:cubicBezTo>
                  <a:cubicBezTo>
                    <a:pt x="2286" y="343"/>
                    <a:pt x="2288" y="338"/>
                    <a:pt x="2291" y="338"/>
                  </a:cubicBezTo>
                  <a:cubicBezTo>
                    <a:pt x="2294" y="338"/>
                    <a:pt x="2297" y="343"/>
                    <a:pt x="2303" y="354"/>
                  </a:cubicBezTo>
                  <a:cubicBezTo>
                    <a:pt x="2303" y="365"/>
                    <a:pt x="2306" y="371"/>
                    <a:pt x="2308" y="371"/>
                  </a:cubicBezTo>
                  <a:cubicBezTo>
                    <a:pt x="2310" y="371"/>
                    <a:pt x="2313" y="365"/>
                    <a:pt x="2313" y="354"/>
                  </a:cubicBezTo>
                  <a:cubicBezTo>
                    <a:pt x="2319" y="329"/>
                    <a:pt x="2333" y="311"/>
                    <a:pt x="2343" y="311"/>
                  </a:cubicBezTo>
                  <a:cubicBezTo>
                    <a:pt x="2349" y="311"/>
                    <a:pt x="2353" y="317"/>
                    <a:pt x="2353" y="332"/>
                  </a:cubicBezTo>
                  <a:cubicBezTo>
                    <a:pt x="2353" y="332"/>
                    <a:pt x="2363" y="332"/>
                    <a:pt x="2372" y="314"/>
                  </a:cubicBezTo>
                  <a:cubicBezTo>
                    <a:pt x="2377" y="293"/>
                    <a:pt x="2379" y="283"/>
                    <a:pt x="2380" y="283"/>
                  </a:cubicBezTo>
                  <a:cubicBezTo>
                    <a:pt x="2382" y="283"/>
                    <a:pt x="2382" y="293"/>
                    <a:pt x="2382" y="314"/>
                  </a:cubicBezTo>
                  <a:cubicBezTo>
                    <a:pt x="2386" y="334"/>
                    <a:pt x="2391" y="344"/>
                    <a:pt x="2396" y="344"/>
                  </a:cubicBezTo>
                  <a:cubicBezTo>
                    <a:pt x="2401" y="344"/>
                    <a:pt x="2407" y="334"/>
                    <a:pt x="2413" y="314"/>
                  </a:cubicBezTo>
                  <a:cubicBezTo>
                    <a:pt x="2413" y="314"/>
                    <a:pt x="2417" y="304"/>
                    <a:pt x="2423" y="304"/>
                  </a:cubicBezTo>
                  <a:cubicBezTo>
                    <a:pt x="2426" y="304"/>
                    <a:pt x="2429" y="306"/>
                    <a:pt x="2432" y="314"/>
                  </a:cubicBezTo>
                  <a:cubicBezTo>
                    <a:pt x="2443" y="326"/>
                    <a:pt x="2468" y="339"/>
                    <a:pt x="2485" y="339"/>
                  </a:cubicBezTo>
                  <a:cubicBezTo>
                    <a:pt x="2498" y="339"/>
                    <a:pt x="2506" y="332"/>
                    <a:pt x="2501" y="314"/>
                  </a:cubicBezTo>
                  <a:lnTo>
                    <a:pt x="2501" y="314"/>
                  </a:lnTo>
                  <a:lnTo>
                    <a:pt x="2523" y="317"/>
                  </a:lnTo>
                  <a:cubicBezTo>
                    <a:pt x="2532" y="326"/>
                    <a:pt x="2539" y="331"/>
                    <a:pt x="2545" y="331"/>
                  </a:cubicBezTo>
                  <a:cubicBezTo>
                    <a:pt x="2552" y="331"/>
                    <a:pt x="2557" y="326"/>
                    <a:pt x="2563" y="317"/>
                  </a:cubicBezTo>
                  <a:lnTo>
                    <a:pt x="2573" y="295"/>
                  </a:lnTo>
                  <a:cubicBezTo>
                    <a:pt x="2573" y="317"/>
                    <a:pt x="2582" y="339"/>
                    <a:pt x="2592" y="339"/>
                  </a:cubicBezTo>
                  <a:cubicBezTo>
                    <a:pt x="2601" y="339"/>
                    <a:pt x="2601" y="339"/>
                    <a:pt x="2601" y="317"/>
                  </a:cubicBezTo>
                  <a:cubicBezTo>
                    <a:pt x="2592" y="295"/>
                    <a:pt x="2601" y="295"/>
                    <a:pt x="2614" y="295"/>
                  </a:cubicBezTo>
                  <a:cubicBezTo>
                    <a:pt x="2623" y="295"/>
                    <a:pt x="2632" y="317"/>
                    <a:pt x="2632" y="339"/>
                  </a:cubicBezTo>
                  <a:lnTo>
                    <a:pt x="2642" y="339"/>
                  </a:lnTo>
                  <a:cubicBezTo>
                    <a:pt x="2642" y="313"/>
                    <a:pt x="2645" y="304"/>
                    <a:pt x="2648" y="304"/>
                  </a:cubicBezTo>
                  <a:cubicBezTo>
                    <a:pt x="2649" y="304"/>
                    <a:pt x="2651" y="309"/>
                    <a:pt x="2651" y="317"/>
                  </a:cubicBezTo>
                  <a:cubicBezTo>
                    <a:pt x="2664" y="339"/>
                    <a:pt x="2673" y="339"/>
                    <a:pt x="2682" y="339"/>
                  </a:cubicBezTo>
                  <a:cubicBezTo>
                    <a:pt x="2682" y="331"/>
                    <a:pt x="2684" y="329"/>
                    <a:pt x="2685" y="329"/>
                  </a:cubicBezTo>
                  <a:cubicBezTo>
                    <a:pt x="2687" y="329"/>
                    <a:pt x="2689" y="339"/>
                    <a:pt x="2682" y="339"/>
                  </a:cubicBezTo>
                  <a:lnTo>
                    <a:pt x="2682" y="361"/>
                  </a:lnTo>
                  <a:cubicBezTo>
                    <a:pt x="2685" y="366"/>
                    <a:pt x="2687" y="368"/>
                    <a:pt x="2688" y="368"/>
                  </a:cubicBezTo>
                  <a:cubicBezTo>
                    <a:pt x="2692" y="368"/>
                    <a:pt x="2692" y="354"/>
                    <a:pt x="2692" y="339"/>
                  </a:cubicBezTo>
                  <a:lnTo>
                    <a:pt x="2714" y="339"/>
                  </a:lnTo>
                  <a:cubicBezTo>
                    <a:pt x="2723" y="339"/>
                    <a:pt x="2733" y="339"/>
                    <a:pt x="2723" y="320"/>
                  </a:cubicBezTo>
                  <a:cubicBezTo>
                    <a:pt x="2723" y="298"/>
                    <a:pt x="2723" y="276"/>
                    <a:pt x="2733" y="276"/>
                  </a:cubicBezTo>
                  <a:cubicBezTo>
                    <a:pt x="2733" y="270"/>
                    <a:pt x="2734" y="268"/>
                    <a:pt x="2735" y="268"/>
                  </a:cubicBezTo>
                  <a:cubicBezTo>
                    <a:pt x="2737" y="268"/>
                    <a:pt x="2739" y="276"/>
                    <a:pt x="2733" y="276"/>
                  </a:cubicBezTo>
                  <a:cubicBezTo>
                    <a:pt x="2733" y="298"/>
                    <a:pt x="2733" y="320"/>
                    <a:pt x="2742" y="320"/>
                  </a:cubicBezTo>
                  <a:cubicBezTo>
                    <a:pt x="2751" y="320"/>
                    <a:pt x="2751" y="339"/>
                    <a:pt x="2751" y="339"/>
                  </a:cubicBezTo>
                  <a:cubicBezTo>
                    <a:pt x="2747" y="358"/>
                    <a:pt x="2753" y="364"/>
                    <a:pt x="2761" y="364"/>
                  </a:cubicBezTo>
                  <a:cubicBezTo>
                    <a:pt x="2771" y="364"/>
                    <a:pt x="2787" y="353"/>
                    <a:pt x="2792" y="342"/>
                  </a:cubicBezTo>
                  <a:cubicBezTo>
                    <a:pt x="2803" y="320"/>
                    <a:pt x="2811" y="309"/>
                    <a:pt x="2816" y="309"/>
                  </a:cubicBezTo>
                  <a:cubicBezTo>
                    <a:pt x="2821" y="309"/>
                    <a:pt x="2824" y="320"/>
                    <a:pt x="2824" y="342"/>
                  </a:cubicBezTo>
                  <a:cubicBezTo>
                    <a:pt x="2824" y="353"/>
                    <a:pt x="2825" y="358"/>
                    <a:pt x="2827" y="358"/>
                  </a:cubicBezTo>
                  <a:cubicBezTo>
                    <a:pt x="2833" y="358"/>
                    <a:pt x="2845" y="324"/>
                    <a:pt x="2852" y="279"/>
                  </a:cubicBezTo>
                  <a:lnTo>
                    <a:pt x="2864" y="217"/>
                  </a:lnTo>
                  <a:lnTo>
                    <a:pt x="2864" y="279"/>
                  </a:lnTo>
                  <a:cubicBezTo>
                    <a:pt x="2870" y="328"/>
                    <a:pt x="2872" y="349"/>
                    <a:pt x="2878" y="349"/>
                  </a:cubicBezTo>
                  <a:cubicBezTo>
                    <a:pt x="2883" y="349"/>
                    <a:pt x="2890" y="338"/>
                    <a:pt x="2902" y="320"/>
                  </a:cubicBezTo>
                  <a:cubicBezTo>
                    <a:pt x="2912" y="311"/>
                    <a:pt x="2918" y="306"/>
                    <a:pt x="2921" y="306"/>
                  </a:cubicBezTo>
                  <a:cubicBezTo>
                    <a:pt x="2924" y="306"/>
                    <a:pt x="2924" y="312"/>
                    <a:pt x="2924" y="323"/>
                  </a:cubicBezTo>
                  <a:cubicBezTo>
                    <a:pt x="2924" y="342"/>
                    <a:pt x="2933" y="342"/>
                    <a:pt x="2961" y="342"/>
                  </a:cubicBezTo>
                  <a:cubicBezTo>
                    <a:pt x="2970" y="343"/>
                    <a:pt x="2977" y="343"/>
                    <a:pt x="2982" y="343"/>
                  </a:cubicBezTo>
                  <a:cubicBezTo>
                    <a:pt x="2997" y="343"/>
                    <a:pt x="3002" y="339"/>
                    <a:pt x="3002" y="323"/>
                  </a:cubicBezTo>
                  <a:lnTo>
                    <a:pt x="3024" y="323"/>
                  </a:lnTo>
                  <a:cubicBezTo>
                    <a:pt x="3028" y="339"/>
                    <a:pt x="3033" y="346"/>
                    <a:pt x="3037" y="346"/>
                  </a:cubicBezTo>
                  <a:cubicBezTo>
                    <a:pt x="3044" y="346"/>
                    <a:pt x="3049" y="328"/>
                    <a:pt x="3043" y="301"/>
                  </a:cubicBezTo>
                  <a:lnTo>
                    <a:pt x="3043" y="301"/>
                  </a:lnTo>
                  <a:lnTo>
                    <a:pt x="3062" y="304"/>
                  </a:lnTo>
                  <a:lnTo>
                    <a:pt x="3062" y="323"/>
                  </a:lnTo>
                  <a:cubicBezTo>
                    <a:pt x="3062" y="345"/>
                    <a:pt x="3084" y="345"/>
                    <a:pt x="3162" y="345"/>
                  </a:cubicBezTo>
                  <a:cubicBezTo>
                    <a:pt x="3182" y="346"/>
                    <a:pt x="3198" y="346"/>
                    <a:pt x="3210" y="346"/>
                  </a:cubicBezTo>
                  <a:cubicBezTo>
                    <a:pt x="3256" y="346"/>
                    <a:pt x="3262" y="339"/>
                    <a:pt x="3262" y="307"/>
                  </a:cubicBezTo>
                  <a:cubicBezTo>
                    <a:pt x="3269" y="285"/>
                    <a:pt x="3274" y="275"/>
                    <a:pt x="3278" y="275"/>
                  </a:cubicBezTo>
                  <a:cubicBezTo>
                    <a:pt x="3282" y="275"/>
                    <a:pt x="3284" y="285"/>
                    <a:pt x="3284" y="307"/>
                  </a:cubicBezTo>
                  <a:cubicBezTo>
                    <a:pt x="3284" y="321"/>
                    <a:pt x="3289" y="335"/>
                    <a:pt x="3292" y="335"/>
                  </a:cubicBezTo>
                  <a:cubicBezTo>
                    <a:pt x="3293" y="335"/>
                    <a:pt x="3294" y="333"/>
                    <a:pt x="3294" y="326"/>
                  </a:cubicBezTo>
                  <a:cubicBezTo>
                    <a:pt x="3306" y="329"/>
                    <a:pt x="3319" y="336"/>
                    <a:pt x="3325" y="348"/>
                  </a:cubicBezTo>
                  <a:cubicBezTo>
                    <a:pt x="3337" y="367"/>
                    <a:pt x="3345" y="373"/>
                    <a:pt x="3351" y="373"/>
                  </a:cubicBezTo>
                  <a:cubicBezTo>
                    <a:pt x="3359" y="373"/>
                    <a:pt x="3363" y="361"/>
                    <a:pt x="3363" y="348"/>
                  </a:cubicBezTo>
                  <a:cubicBezTo>
                    <a:pt x="3359" y="331"/>
                    <a:pt x="3358" y="325"/>
                    <a:pt x="3359" y="325"/>
                  </a:cubicBezTo>
                  <a:lnTo>
                    <a:pt x="3359" y="325"/>
                  </a:lnTo>
                  <a:cubicBezTo>
                    <a:pt x="3361" y="325"/>
                    <a:pt x="3366" y="337"/>
                    <a:pt x="3372" y="348"/>
                  </a:cubicBezTo>
                  <a:cubicBezTo>
                    <a:pt x="3381" y="364"/>
                    <a:pt x="3388" y="379"/>
                    <a:pt x="3392" y="379"/>
                  </a:cubicBezTo>
                  <a:cubicBezTo>
                    <a:pt x="3393" y="379"/>
                    <a:pt x="3394" y="377"/>
                    <a:pt x="3394" y="370"/>
                  </a:cubicBezTo>
                  <a:cubicBezTo>
                    <a:pt x="3399" y="359"/>
                    <a:pt x="3421" y="348"/>
                    <a:pt x="3438" y="348"/>
                  </a:cubicBezTo>
                  <a:cubicBezTo>
                    <a:pt x="3452" y="348"/>
                    <a:pt x="3463" y="354"/>
                    <a:pt x="3463" y="373"/>
                  </a:cubicBezTo>
                  <a:lnTo>
                    <a:pt x="3485" y="373"/>
                  </a:lnTo>
                  <a:cubicBezTo>
                    <a:pt x="3485" y="351"/>
                    <a:pt x="3504" y="351"/>
                    <a:pt x="3522" y="351"/>
                  </a:cubicBezTo>
                  <a:cubicBezTo>
                    <a:pt x="3544" y="351"/>
                    <a:pt x="3554" y="351"/>
                    <a:pt x="3554" y="373"/>
                  </a:cubicBezTo>
                  <a:cubicBezTo>
                    <a:pt x="3549" y="384"/>
                    <a:pt x="3549" y="390"/>
                    <a:pt x="3553" y="390"/>
                  </a:cubicBezTo>
                  <a:cubicBezTo>
                    <a:pt x="3556" y="390"/>
                    <a:pt x="3563" y="384"/>
                    <a:pt x="3572" y="373"/>
                  </a:cubicBezTo>
                  <a:cubicBezTo>
                    <a:pt x="3585" y="373"/>
                    <a:pt x="3594" y="332"/>
                    <a:pt x="3604" y="332"/>
                  </a:cubicBezTo>
                  <a:cubicBezTo>
                    <a:pt x="3604" y="311"/>
                    <a:pt x="3613" y="292"/>
                    <a:pt x="3623" y="292"/>
                  </a:cubicBezTo>
                  <a:lnTo>
                    <a:pt x="3623" y="311"/>
                  </a:lnTo>
                  <a:lnTo>
                    <a:pt x="3623" y="354"/>
                  </a:lnTo>
                  <a:cubicBezTo>
                    <a:pt x="3635" y="354"/>
                    <a:pt x="3645" y="354"/>
                    <a:pt x="3645" y="332"/>
                  </a:cubicBezTo>
                  <a:cubicBezTo>
                    <a:pt x="3654" y="354"/>
                    <a:pt x="3663" y="354"/>
                    <a:pt x="3685" y="354"/>
                  </a:cubicBezTo>
                  <a:cubicBezTo>
                    <a:pt x="3704" y="354"/>
                    <a:pt x="3723" y="354"/>
                    <a:pt x="3735" y="336"/>
                  </a:cubicBezTo>
                  <a:cubicBezTo>
                    <a:pt x="3740" y="356"/>
                    <a:pt x="3757" y="366"/>
                    <a:pt x="3775" y="366"/>
                  </a:cubicBezTo>
                  <a:cubicBezTo>
                    <a:pt x="3792" y="366"/>
                    <a:pt x="3809" y="356"/>
                    <a:pt x="3814" y="336"/>
                  </a:cubicBezTo>
                  <a:cubicBezTo>
                    <a:pt x="3814" y="325"/>
                    <a:pt x="3816" y="319"/>
                    <a:pt x="3820" y="319"/>
                  </a:cubicBezTo>
                  <a:cubicBezTo>
                    <a:pt x="3824" y="319"/>
                    <a:pt x="3829" y="325"/>
                    <a:pt x="3836" y="336"/>
                  </a:cubicBezTo>
                  <a:cubicBezTo>
                    <a:pt x="3840" y="347"/>
                    <a:pt x="3843" y="352"/>
                    <a:pt x="3845" y="352"/>
                  </a:cubicBezTo>
                  <a:cubicBezTo>
                    <a:pt x="3847" y="352"/>
                    <a:pt x="3850" y="347"/>
                    <a:pt x="3855" y="336"/>
                  </a:cubicBezTo>
                  <a:cubicBezTo>
                    <a:pt x="3857" y="329"/>
                    <a:pt x="3860" y="327"/>
                    <a:pt x="3863" y="327"/>
                  </a:cubicBezTo>
                  <a:cubicBezTo>
                    <a:pt x="3869" y="327"/>
                    <a:pt x="3876" y="342"/>
                    <a:pt x="3883" y="358"/>
                  </a:cubicBezTo>
                  <a:cubicBezTo>
                    <a:pt x="3890" y="382"/>
                    <a:pt x="3897" y="392"/>
                    <a:pt x="3902" y="392"/>
                  </a:cubicBezTo>
                  <a:cubicBezTo>
                    <a:pt x="3906" y="392"/>
                    <a:pt x="3910" y="387"/>
                    <a:pt x="3914" y="379"/>
                  </a:cubicBezTo>
                  <a:cubicBezTo>
                    <a:pt x="3927" y="364"/>
                    <a:pt x="3945" y="358"/>
                    <a:pt x="3964" y="358"/>
                  </a:cubicBezTo>
                  <a:cubicBezTo>
                    <a:pt x="3983" y="339"/>
                    <a:pt x="3996" y="339"/>
                    <a:pt x="3983" y="317"/>
                  </a:cubicBezTo>
                  <a:cubicBezTo>
                    <a:pt x="3986" y="304"/>
                    <a:pt x="3989" y="289"/>
                    <a:pt x="3996" y="276"/>
                  </a:cubicBezTo>
                  <a:cubicBezTo>
                    <a:pt x="4002" y="269"/>
                    <a:pt x="4006" y="266"/>
                    <a:pt x="4008" y="266"/>
                  </a:cubicBezTo>
                  <a:cubicBezTo>
                    <a:pt x="4013" y="266"/>
                    <a:pt x="4011" y="276"/>
                    <a:pt x="4005" y="276"/>
                  </a:cubicBezTo>
                  <a:cubicBezTo>
                    <a:pt x="3986" y="295"/>
                    <a:pt x="3996" y="295"/>
                    <a:pt x="4005" y="317"/>
                  </a:cubicBezTo>
                  <a:cubicBezTo>
                    <a:pt x="4010" y="330"/>
                    <a:pt x="4023" y="339"/>
                    <a:pt x="4039" y="339"/>
                  </a:cubicBezTo>
                  <a:cubicBezTo>
                    <a:pt x="4041" y="339"/>
                    <a:pt x="4043" y="339"/>
                    <a:pt x="4046" y="339"/>
                  </a:cubicBezTo>
                  <a:lnTo>
                    <a:pt x="4083" y="339"/>
                  </a:lnTo>
                  <a:cubicBezTo>
                    <a:pt x="4099" y="350"/>
                    <a:pt x="4109" y="355"/>
                    <a:pt x="4115" y="355"/>
                  </a:cubicBezTo>
                  <a:cubicBezTo>
                    <a:pt x="4122" y="355"/>
                    <a:pt x="4124" y="350"/>
                    <a:pt x="4124" y="339"/>
                  </a:cubicBezTo>
                  <a:lnTo>
                    <a:pt x="4124" y="320"/>
                  </a:lnTo>
                  <a:cubicBezTo>
                    <a:pt x="4129" y="341"/>
                    <a:pt x="4160" y="352"/>
                    <a:pt x="4192" y="352"/>
                  </a:cubicBezTo>
                  <a:cubicBezTo>
                    <a:pt x="4222" y="352"/>
                    <a:pt x="4251" y="341"/>
                    <a:pt x="4256" y="320"/>
                  </a:cubicBezTo>
                  <a:lnTo>
                    <a:pt x="4256" y="342"/>
                  </a:lnTo>
                  <a:cubicBezTo>
                    <a:pt x="4256" y="364"/>
                    <a:pt x="4265" y="364"/>
                    <a:pt x="4284" y="364"/>
                  </a:cubicBezTo>
                  <a:cubicBezTo>
                    <a:pt x="4312" y="354"/>
                    <a:pt x="4337" y="348"/>
                    <a:pt x="4365" y="345"/>
                  </a:cubicBezTo>
                  <a:cubicBezTo>
                    <a:pt x="4406" y="345"/>
                    <a:pt x="4434" y="345"/>
                    <a:pt x="4434" y="323"/>
                  </a:cubicBezTo>
                  <a:cubicBezTo>
                    <a:pt x="4447" y="323"/>
                    <a:pt x="4447" y="323"/>
                    <a:pt x="4444" y="345"/>
                  </a:cubicBezTo>
                  <a:cubicBezTo>
                    <a:pt x="4434" y="367"/>
                    <a:pt x="4444" y="367"/>
                    <a:pt x="4456" y="367"/>
                  </a:cubicBezTo>
                  <a:cubicBezTo>
                    <a:pt x="4466" y="367"/>
                    <a:pt x="4466" y="345"/>
                    <a:pt x="4466" y="323"/>
                  </a:cubicBezTo>
                  <a:cubicBezTo>
                    <a:pt x="4466" y="314"/>
                    <a:pt x="4468" y="309"/>
                    <a:pt x="4472" y="309"/>
                  </a:cubicBezTo>
                  <a:cubicBezTo>
                    <a:pt x="4477" y="309"/>
                    <a:pt x="4484" y="315"/>
                    <a:pt x="4494" y="326"/>
                  </a:cubicBezTo>
                  <a:cubicBezTo>
                    <a:pt x="4507" y="336"/>
                    <a:pt x="4522" y="342"/>
                    <a:pt x="4537" y="342"/>
                  </a:cubicBezTo>
                  <a:cubicBezTo>
                    <a:pt x="4551" y="342"/>
                    <a:pt x="4565" y="337"/>
                    <a:pt x="4575" y="326"/>
                  </a:cubicBezTo>
                  <a:cubicBezTo>
                    <a:pt x="4585" y="326"/>
                    <a:pt x="4594" y="326"/>
                    <a:pt x="4594" y="348"/>
                  </a:cubicBezTo>
                  <a:cubicBezTo>
                    <a:pt x="4601" y="359"/>
                    <a:pt x="4611" y="371"/>
                    <a:pt x="4621" y="371"/>
                  </a:cubicBezTo>
                  <a:cubicBezTo>
                    <a:pt x="4629" y="371"/>
                    <a:pt x="4636" y="365"/>
                    <a:pt x="4644" y="348"/>
                  </a:cubicBezTo>
                  <a:cubicBezTo>
                    <a:pt x="4657" y="348"/>
                    <a:pt x="4657" y="348"/>
                    <a:pt x="4657" y="370"/>
                  </a:cubicBezTo>
                  <a:cubicBezTo>
                    <a:pt x="4662" y="381"/>
                    <a:pt x="4665" y="393"/>
                    <a:pt x="4667" y="393"/>
                  </a:cubicBezTo>
                  <a:cubicBezTo>
                    <a:pt x="4669" y="393"/>
                    <a:pt x="4672" y="387"/>
                    <a:pt x="4676" y="370"/>
                  </a:cubicBezTo>
                  <a:cubicBezTo>
                    <a:pt x="4685" y="359"/>
                    <a:pt x="4698" y="354"/>
                    <a:pt x="4710" y="354"/>
                  </a:cubicBezTo>
                  <a:cubicBezTo>
                    <a:pt x="4723" y="354"/>
                    <a:pt x="4735" y="359"/>
                    <a:pt x="4745" y="370"/>
                  </a:cubicBezTo>
                  <a:cubicBezTo>
                    <a:pt x="4757" y="370"/>
                    <a:pt x="4766" y="370"/>
                    <a:pt x="4766" y="351"/>
                  </a:cubicBezTo>
                  <a:cubicBezTo>
                    <a:pt x="4766" y="343"/>
                    <a:pt x="4766" y="335"/>
                    <a:pt x="4766" y="329"/>
                  </a:cubicBezTo>
                  <a:cubicBezTo>
                    <a:pt x="4771" y="350"/>
                    <a:pt x="4774" y="360"/>
                    <a:pt x="4776" y="360"/>
                  </a:cubicBezTo>
                  <a:cubicBezTo>
                    <a:pt x="4778" y="360"/>
                    <a:pt x="4781" y="350"/>
                    <a:pt x="4785" y="329"/>
                  </a:cubicBezTo>
                  <a:cubicBezTo>
                    <a:pt x="4785" y="318"/>
                    <a:pt x="4788" y="313"/>
                    <a:pt x="4790" y="313"/>
                  </a:cubicBezTo>
                  <a:cubicBezTo>
                    <a:pt x="4792" y="313"/>
                    <a:pt x="4795" y="318"/>
                    <a:pt x="4795" y="329"/>
                  </a:cubicBezTo>
                  <a:cubicBezTo>
                    <a:pt x="4804" y="351"/>
                    <a:pt x="4817" y="351"/>
                    <a:pt x="4817" y="351"/>
                  </a:cubicBezTo>
                  <a:cubicBezTo>
                    <a:pt x="4851" y="342"/>
                    <a:pt x="4889" y="332"/>
                    <a:pt x="4926" y="332"/>
                  </a:cubicBezTo>
                  <a:cubicBezTo>
                    <a:pt x="5005" y="332"/>
                    <a:pt x="5036" y="332"/>
                    <a:pt x="5036" y="314"/>
                  </a:cubicBezTo>
                  <a:cubicBezTo>
                    <a:pt x="5041" y="303"/>
                    <a:pt x="5043" y="297"/>
                    <a:pt x="5045" y="297"/>
                  </a:cubicBezTo>
                  <a:cubicBezTo>
                    <a:pt x="5048" y="297"/>
                    <a:pt x="5050" y="303"/>
                    <a:pt x="5055" y="314"/>
                  </a:cubicBezTo>
                  <a:cubicBezTo>
                    <a:pt x="5067" y="332"/>
                    <a:pt x="5077" y="332"/>
                    <a:pt x="5086" y="336"/>
                  </a:cubicBezTo>
                  <a:cubicBezTo>
                    <a:pt x="5096" y="336"/>
                    <a:pt x="5105" y="336"/>
                    <a:pt x="5105" y="354"/>
                  </a:cubicBezTo>
                  <a:cubicBezTo>
                    <a:pt x="5117" y="336"/>
                    <a:pt x="5117" y="336"/>
                    <a:pt x="5127" y="336"/>
                  </a:cubicBezTo>
                  <a:cubicBezTo>
                    <a:pt x="5127" y="345"/>
                    <a:pt x="5129" y="350"/>
                    <a:pt x="5133" y="350"/>
                  </a:cubicBezTo>
                  <a:cubicBezTo>
                    <a:pt x="5136" y="350"/>
                    <a:pt x="5141" y="345"/>
                    <a:pt x="5146" y="336"/>
                  </a:cubicBezTo>
                  <a:cubicBezTo>
                    <a:pt x="5150" y="315"/>
                    <a:pt x="5153" y="305"/>
                    <a:pt x="5154" y="305"/>
                  </a:cubicBezTo>
                  <a:cubicBezTo>
                    <a:pt x="5155" y="305"/>
                    <a:pt x="5155" y="315"/>
                    <a:pt x="5155" y="336"/>
                  </a:cubicBezTo>
                  <a:cubicBezTo>
                    <a:pt x="5155" y="349"/>
                    <a:pt x="5172" y="365"/>
                    <a:pt x="5177" y="365"/>
                  </a:cubicBezTo>
                  <a:cubicBezTo>
                    <a:pt x="5179" y="365"/>
                    <a:pt x="5180" y="363"/>
                    <a:pt x="5177" y="358"/>
                  </a:cubicBezTo>
                  <a:cubicBezTo>
                    <a:pt x="5177" y="336"/>
                    <a:pt x="5196" y="336"/>
                    <a:pt x="5205" y="314"/>
                  </a:cubicBezTo>
                  <a:cubicBezTo>
                    <a:pt x="5218" y="314"/>
                    <a:pt x="5227" y="314"/>
                    <a:pt x="5227" y="336"/>
                  </a:cubicBezTo>
                  <a:cubicBezTo>
                    <a:pt x="5230" y="342"/>
                    <a:pt x="5236" y="345"/>
                    <a:pt x="5244" y="345"/>
                  </a:cubicBezTo>
                  <a:cubicBezTo>
                    <a:pt x="5263" y="345"/>
                    <a:pt x="5289" y="330"/>
                    <a:pt x="5296" y="317"/>
                  </a:cubicBezTo>
                  <a:cubicBezTo>
                    <a:pt x="5296" y="306"/>
                    <a:pt x="5298" y="300"/>
                    <a:pt x="5301" y="300"/>
                  </a:cubicBezTo>
                  <a:cubicBezTo>
                    <a:pt x="5303" y="300"/>
                    <a:pt x="5305" y="306"/>
                    <a:pt x="5305" y="317"/>
                  </a:cubicBezTo>
                  <a:cubicBezTo>
                    <a:pt x="5305" y="336"/>
                    <a:pt x="5315" y="339"/>
                    <a:pt x="5327" y="339"/>
                  </a:cubicBezTo>
                  <a:cubicBezTo>
                    <a:pt x="5330" y="332"/>
                    <a:pt x="5332" y="330"/>
                    <a:pt x="5334" y="330"/>
                  </a:cubicBezTo>
                  <a:cubicBezTo>
                    <a:pt x="5337" y="330"/>
                    <a:pt x="5337" y="344"/>
                    <a:pt x="5337" y="358"/>
                  </a:cubicBezTo>
                  <a:cubicBezTo>
                    <a:pt x="5327" y="379"/>
                    <a:pt x="5337" y="379"/>
                    <a:pt x="5356" y="379"/>
                  </a:cubicBezTo>
                  <a:cubicBezTo>
                    <a:pt x="5363" y="362"/>
                    <a:pt x="5389" y="361"/>
                    <a:pt x="5415" y="361"/>
                  </a:cubicBezTo>
                  <a:cubicBezTo>
                    <a:pt x="5423" y="361"/>
                    <a:pt x="5430" y="361"/>
                    <a:pt x="5437" y="361"/>
                  </a:cubicBezTo>
                  <a:cubicBezTo>
                    <a:pt x="5487" y="361"/>
                    <a:pt x="5497" y="339"/>
                    <a:pt x="5515" y="298"/>
                  </a:cubicBezTo>
                  <a:lnTo>
                    <a:pt x="5528" y="257"/>
                  </a:lnTo>
                  <a:lnTo>
                    <a:pt x="5528" y="298"/>
                  </a:lnTo>
                  <a:cubicBezTo>
                    <a:pt x="5528" y="320"/>
                    <a:pt x="5531" y="342"/>
                    <a:pt x="5537" y="361"/>
                  </a:cubicBezTo>
                  <a:cubicBezTo>
                    <a:pt x="5547" y="361"/>
                    <a:pt x="5547" y="342"/>
                    <a:pt x="5547" y="320"/>
                  </a:cubicBezTo>
                  <a:cubicBezTo>
                    <a:pt x="5547" y="309"/>
                    <a:pt x="5549" y="303"/>
                    <a:pt x="5554" y="303"/>
                  </a:cubicBezTo>
                  <a:cubicBezTo>
                    <a:pt x="5559" y="303"/>
                    <a:pt x="5567" y="309"/>
                    <a:pt x="5578" y="320"/>
                  </a:cubicBezTo>
                  <a:cubicBezTo>
                    <a:pt x="5588" y="331"/>
                    <a:pt x="5595" y="336"/>
                    <a:pt x="5600" y="336"/>
                  </a:cubicBezTo>
                  <a:cubicBezTo>
                    <a:pt x="5606" y="336"/>
                    <a:pt x="5611" y="331"/>
                    <a:pt x="5616" y="320"/>
                  </a:cubicBezTo>
                  <a:cubicBezTo>
                    <a:pt x="5628" y="320"/>
                    <a:pt x="5638" y="320"/>
                    <a:pt x="5647" y="342"/>
                  </a:cubicBezTo>
                  <a:cubicBezTo>
                    <a:pt x="5656" y="342"/>
                    <a:pt x="5656" y="342"/>
                    <a:pt x="5656" y="323"/>
                  </a:cubicBezTo>
                  <a:cubicBezTo>
                    <a:pt x="5656" y="312"/>
                    <a:pt x="5659" y="307"/>
                    <a:pt x="5663" y="307"/>
                  </a:cubicBezTo>
                  <a:cubicBezTo>
                    <a:pt x="5667" y="307"/>
                    <a:pt x="5672" y="312"/>
                    <a:pt x="5678" y="323"/>
                  </a:cubicBezTo>
                  <a:cubicBezTo>
                    <a:pt x="5684" y="347"/>
                    <a:pt x="5696" y="357"/>
                    <a:pt x="5705" y="357"/>
                  </a:cubicBezTo>
                  <a:cubicBezTo>
                    <a:pt x="5711" y="357"/>
                    <a:pt x="5716" y="353"/>
                    <a:pt x="5716" y="345"/>
                  </a:cubicBezTo>
                  <a:cubicBezTo>
                    <a:pt x="5716" y="323"/>
                    <a:pt x="5729" y="323"/>
                    <a:pt x="5738" y="323"/>
                  </a:cubicBezTo>
                  <a:cubicBezTo>
                    <a:pt x="5747" y="323"/>
                    <a:pt x="5757" y="323"/>
                    <a:pt x="5766" y="301"/>
                  </a:cubicBezTo>
                  <a:lnTo>
                    <a:pt x="5788" y="304"/>
                  </a:lnTo>
                  <a:cubicBezTo>
                    <a:pt x="5797" y="304"/>
                    <a:pt x="5788" y="323"/>
                    <a:pt x="5776" y="323"/>
                  </a:cubicBezTo>
                  <a:lnTo>
                    <a:pt x="5788" y="345"/>
                  </a:lnTo>
                  <a:cubicBezTo>
                    <a:pt x="5807" y="345"/>
                    <a:pt x="5816" y="345"/>
                    <a:pt x="5826" y="323"/>
                  </a:cubicBezTo>
                  <a:cubicBezTo>
                    <a:pt x="5832" y="303"/>
                    <a:pt x="5835" y="293"/>
                    <a:pt x="5837" y="293"/>
                  </a:cubicBezTo>
                  <a:cubicBezTo>
                    <a:pt x="5838" y="293"/>
                    <a:pt x="5838" y="303"/>
                    <a:pt x="5838" y="323"/>
                  </a:cubicBezTo>
                  <a:cubicBezTo>
                    <a:pt x="5838" y="339"/>
                    <a:pt x="5843" y="354"/>
                    <a:pt x="5849" y="354"/>
                  </a:cubicBezTo>
                  <a:cubicBezTo>
                    <a:pt x="5852" y="354"/>
                    <a:pt x="5854" y="351"/>
                    <a:pt x="5857" y="345"/>
                  </a:cubicBezTo>
                  <a:cubicBezTo>
                    <a:pt x="5861" y="328"/>
                    <a:pt x="5865" y="322"/>
                    <a:pt x="5868" y="322"/>
                  </a:cubicBezTo>
                  <a:cubicBezTo>
                    <a:pt x="5873" y="322"/>
                    <a:pt x="5876" y="334"/>
                    <a:pt x="5876" y="345"/>
                  </a:cubicBezTo>
                  <a:cubicBezTo>
                    <a:pt x="5871" y="367"/>
                    <a:pt x="5869" y="378"/>
                    <a:pt x="5873" y="378"/>
                  </a:cubicBezTo>
                  <a:cubicBezTo>
                    <a:pt x="5877" y="378"/>
                    <a:pt x="5887" y="367"/>
                    <a:pt x="5907" y="345"/>
                  </a:cubicBezTo>
                  <a:cubicBezTo>
                    <a:pt x="5908" y="345"/>
                    <a:pt x="5910" y="345"/>
                    <a:pt x="5911" y="345"/>
                  </a:cubicBezTo>
                  <a:cubicBezTo>
                    <a:pt x="5931" y="345"/>
                    <a:pt x="5969" y="326"/>
                    <a:pt x="5998" y="326"/>
                  </a:cubicBezTo>
                  <a:cubicBezTo>
                    <a:pt x="6039" y="326"/>
                    <a:pt x="6058" y="326"/>
                    <a:pt x="6067" y="348"/>
                  </a:cubicBezTo>
                  <a:cubicBezTo>
                    <a:pt x="6067" y="352"/>
                    <a:pt x="6067" y="356"/>
                    <a:pt x="6067" y="360"/>
                  </a:cubicBezTo>
                  <a:lnTo>
                    <a:pt x="6067" y="360"/>
                  </a:lnTo>
                  <a:cubicBezTo>
                    <a:pt x="6069" y="329"/>
                    <a:pt x="6079" y="329"/>
                    <a:pt x="6108" y="329"/>
                  </a:cubicBezTo>
                  <a:cubicBezTo>
                    <a:pt x="6116" y="336"/>
                    <a:pt x="6124" y="338"/>
                    <a:pt x="6131" y="338"/>
                  </a:cubicBezTo>
                  <a:cubicBezTo>
                    <a:pt x="6148" y="338"/>
                    <a:pt x="6161" y="323"/>
                    <a:pt x="6167" y="307"/>
                  </a:cubicBezTo>
                  <a:lnTo>
                    <a:pt x="6148" y="307"/>
                  </a:lnTo>
                  <a:cubicBezTo>
                    <a:pt x="6148" y="284"/>
                    <a:pt x="6152" y="274"/>
                    <a:pt x="6158" y="274"/>
                  </a:cubicBezTo>
                  <a:cubicBezTo>
                    <a:pt x="6162" y="274"/>
                    <a:pt x="6169" y="279"/>
                    <a:pt x="6177" y="289"/>
                  </a:cubicBezTo>
                  <a:cubicBezTo>
                    <a:pt x="6189" y="289"/>
                    <a:pt x="6186" y="307"/>
                    <a:pt x="6186" y="329"/>
                  </a:cubicBezTo>
                  <a:cubicBezTo>
                    <a:pt x="6186" y="351"/>
                    <a:pt x="6199" y="370"/>
                    <a:pt x="6208" y="373"/>
                  </a:cubicBezTo>
                  <a:cubicBezTo>
                    <a:pt x="6217" y="373"/>
                    <a:pt x="6227" y="373"/>
                    <a:pt x="6217" y="351"/>
                  </a:cubicBezTo>
                  <a:cubicBezTo>
                    <a:pt x="6217" y="329"/>
                    <a:pt x="6217" y="329"/>
                    <a:pt x="6227" y="329"/>
                  </a:cubicBezTo>
                  <a:cubicBezTo>
                    <a:pt x="6236" y="329"/>
                    <a:pt x="6249" y="329"/>
                    <a:pt x="6258" y="311"/>
                  </a:cubicBezTo>
                  <a:cubicBezTo>
                    <a:pt x="6258" y="289"/>
                    <a:pt x="6268" y="289"/>
                    <a:pt x="6277" y="289"/>
                  </a:cubicBezTo>
                  <a:cubicBezTo>
                    <a:pt x="6283" y="301"/>
                    <a:pt x="6296" y="311"/>
                    <a:pt x="6308" y="311"/>
                  </a:cubicBezTo>
                  <a:lnTo>
                    <a:pt x="6308" y="332"/>
                  </a:lnTo>
                  <a:cubicBezTo>
                    <a:pt x="6308" y="345"/>
                    <a:pt x="6311" y="361"/>
                    <a:pt x="6318" y="373"/>
                  </a:cubicBezTo>
                  <a:cubicBezTo>
                    <a:pt x="6327" y="373"/>
                    <a:pt x="6327" y="351"/>
                    <a:pt x="6327" y="351"/>
                  </a:cubicBezTo>
                  <a:cubicBezTo>
                    <a:pt x="6327" y="337"/>
                    <a:pt x="6463" y="335"/>
                    <a:pt x="6543" y="335"/>
                  </a:cubicBezTo>
                  <a:cubicBezTo>
                    <a:pt x="6569" y="335"/>
                    <a:pt x="6590" y="336"/>
                    <a:pt x="6597" y="336"/>
                  </a:cubicBezTo>
                  <a:cubicBezTo>
                    <a:pt x="6608" y="347"/>
                    <a:pt x="6620" y="352"/>
                    <a:pt x="6629" y="352"/>
                  </a:cubicBezTo>
                  <a:cubicBezTo>
                    <a:pt x="6637" y="352"/>
                    <a:pt x="6642" y="347"/>
                    <a:pt x="6637" y="336"/>
                  </a:cubicBezTo>
                  <a:cubicBezTo>
                    <a:pt x="6637" y="317"/>
                    <a:pt x="6687" y="317"/>
                    <a:pt x="6747" y="317"/>
                  </a:cubicBezTo>
                  <a:cubicBezTo>
                    <a:pt x="6767" y="318"/>
                    <a:pt x="6785" y="318"/>
                    <a:pt x="6801" y="318"/>
                  </a:cubicBezTo>
                  <a:cubicBezTo>
                    <a:pt x="6843" y="318"/>
                    <a:pt x="6869" y="314"/>
                    <a:pt x="6869" y="298"/>
                  </a:cubicBezTo>
                  <a:lnTo>
                    <a:pt x="6897" y="298"/>
                  </a:lnTo>
                  <a:cubicBezTo>
                    <a:pt x="6919" y="298"/>
                    <a:pt x="6938" y="279"/>
                    <a:pt x="6948" y="279"/>
                  </a:cubicBezTo>
                  <a:cubicBezTo>
                    <a:pt x="6954" y="268"/>
                    <a:pt x="6959" y="263"/>
                    <a:pt x="6962" y="263"/>
                  </a:cubicBezTo>
                  <a:cubicBezTo>
                    <a:pt x="6965" y="263"/>
                    <a:pt x="6965" y="268"/>
                    <a:pt x="6960" y="279"/>
                  </a:cubicBezTo>
                  <a:cubicBezTo>
                    <a:pt x="6960" y="301"/>
                    <a:pt x="6957" y="320"/>
                    <a:pt x="6970" y="320"/>
                  </a:cubicBezTo>
                  <a:cubicBezTo>
                    <a:pt x="6988" y="320"/>
                    <a:pt x="6988" y="301"/>
                    <a:pt x="6988" y="279"/>
                  </a:cubicBezTo>
                  <a:cubicBezTo>
                    <a:pt x="6988" y="257"/>
                    <a:pt x="6998" y="257"/>
                    <a:pt x="6998" y="257"/>
                  </a:cubicBezTo>
                  <a:cubicBezTo>
                    <a:pt x="7010" y="257"/>
                    <a:pt x="7010" y="257"/>
                    <a:pt x="7010" y="279"/>
                  </a:cubicBezTo>
                  <a:lnTo>
                    <a:pt x="7010" y="323"/>
                  </a:lnTo>
                  <a:lnTo>
                    <a:pt x="7020" y="323"/>
                  </a:lnTo>
                  <a:cubicBezTo>
                    <a:pt x="7020" y="301"/>
                    <a:pt x="7029" y="301"/>
                    <a:pt x="7029" y="301"/>
                  </a:cubicBezTo>
                  <a:cubicBezTo>
                    <a:pt x="7038" y="301"/>
                    <a:pt x="7038" y="301"/>
                    <a:pt x="7038" y="342"/>
                  </a:cubicBezTo>
                  <a:cubicBezTo>
                    <a:pt x="7038" y="364"/>
                    <a:pt x="7041" y="375"/>
                    <a:pt x="7044" y="375"/>
                  </a:cubicBezTo>
                  <a:cubicBezTo>
                    <a:pt x="7048" y="375"/>
                    <a:pt x="7053" y="364"/>
                    <a:pt x="7057" y="342"/>
                  </a:cubicBezTo>
                  <a:lnTo>
                    <a:pt x="7079" y="323"/>
                  </a:lnTo>
                  <a:cubicBezTo>
                    <a:pt x="7082" y="336"/>
                    <a:pt x="7086" y="340"/>
                    <a:pt x="7090" y="340"/>
                  </a:cubicBezTo>
                  <a:cubicBezTo>
                    <a:pt x="7100" y="340"/>
                    <a:pt x="7111" y="316"/>
                    <a:pt x="7120" y="301"/>
                  </a:cubicBezTo>
                  <a:cubicBezTo>
                    <a:pt x="7125" y="323"/>
                    <a:pt x="7129" y="334"/>
                    <a:pt x="7134" y="334"/>
                  </a:cubicBezTo>
                  <a:cubicBezTo>
                    <a:pt x="7139" y="334"/>
                    <a:pt x="7143" y="323"/>
                    <a:pt x="7148" y="301"/>
                  </a:cubicBezTo>
                  <a:cubicBezTo>
                    <a:pt x="7148" y="292"/>
                    <a:pt x="7150" y="287"/>
                    <a:pt x="7154" y="287"/>
                  </a:cubicBezTo>
                  <a:cubicBezTo>
                    <a:pt x="7158" y="287"/>
                    <a:pt x="7164" y="293"/>
                    <a:pt x="7170" y="304"/>
                  </a:cubicBezTo>
                  <a:cubicBezTo>
                    <a:pt x="7179" y="323"/>
                    <a:pt x="7189" y="323"/>
                    <a:pt x="7208" y="323"/>
                  </a:cubicBezTo>
                  <a:cubicBezTo>
                    <a:pt x="7217" y="310"/>
                    <a:pt x="7254" y="306"/>
                    <a:pt x="7304" y="306"/>
                  </a:cubicBezTo>
                  <a:cubicBezTo>
                    <a:pt x="7324" y="306"/>
                    <a:pt x="7347" y="307"/>
                    <a:pt x="7371" y="307"/>
                  </a:cubicBezTo>
                  <a:cubicBezTo>
                    <a:pt x="7458" y="307"/>
                    <a:pt x="7518" y="307"/>
                    <a:pt x="7518" y="289"/>
                  </a:cubicBezTo>
                  <a:cubicBezTo>
                    <a:pt x="7530" y="289"/>
                    <a:pt x="7530" y="289"/>
                    <a:pt x="7540" y="307"/>
                  </a:cubicBezTo>
                  <a:cubicBezTo>
                    <a:pt x="7540" y="317"/>
                    <a:pt x="7542" y="322"/>
                    <a:pt x="7544" y="322"/>
                  </a:cubicBezTo>
                  <a:cubicBezTo>
                    <a:pt x="7548" y="322"/>
                    <a:pt x="7553" y="312"/>
                    <a:pt x="7559" y="289"/>
                  </a:cubicBezTo>
                  <a:cubicBezTo>
                    <a:pt x="7564" y="276"/>
                    <a:pt x="7567" y="265"/>
                    <a:pt x="7569" y="265"/>
                  </a:cubicBezTo>
                  <a:lnTo>
                    <a:pt x="7569" y="265"/>
                  </a:lnTo>
                  <a:cubicBezTo>
                    <a:pt x="7570" y="265"/>
                    <a:pt x="7569" y="271"/>
                    <a:pt x="7568" y="289"/>
                  </a:cubicBezTo>
                  <a:cubicBezTo>
                    <a:pt x="7568" y="311"/>
                    <a:pt x="7590" y="311"/>
                    <a:pt x="7631" y="311"/>
                  </a:cubicBezTo>
                  <a:cubicBezTo>
                    <a:pt x="7659" y="311"/>
                    <a:pt x="7700" y="311"/>
                    <a:pt x="7700" y="292"/>
                  </a:cubicBezTo>
                  <a:cubicBezTo>
                    <a:pt x="7709" y="281"/>
                    <a:pt x="7714" y="275"/>
                    <a:pt x="7715" y="275"/>
                  </a:cubicBezTo>
                  <a:lnTo>
                    <a:pt x="7715" y="275"/>
                  </a:lnTo>
                  <a:cubicBezTo>
                    <a:pt x="7716" y="275"/>
                    <a:pt x="7714" y="281"/>
                    <a:pt x="7709" y="292"/>
                  </a:cubicBezTo>
                  <a:cubicBezTo>
                    <a:pt x="7703" y="317"/>
                    <a:pt x="7721" y="335"/>
                    <a:pt x="7742" y="335"/>
                  </a:cubicBezTo>
                  <a:cubicBezTo>
                    <a:pt x="7755" y="335"/>
                    <a:pt x="7769" y="329"/>
                    <a:pt x="7781" y="314"/>
                  </a:cubicBezTo>
                  <a:cubicBezTo>
                    <a:pt x="7791" y="314"/>
                    <a:pt x="7800" y="314"/>
                    <a:pt x="7800" y="332"/>
                  </a:cubicBezTo>
                  <a:cubicBezTo>
                    <a:pt x="7809" y="332"/>
                    <a:pt x="7819" y="332"/>
                    <a:pt x="7850" y="314"/>
                  </a:cubicBezTo>
                  <a:lnTo>
                    <a:pt x="7919" y="314"/>
                  </a:lnTo>
                  <a:cubicBezTo>
                    <a:pt x="7935" y="314"/>
                    <a:pt x="7950" y="304"/>
                    <a:pt x="7960" y="295"/>
                  </a:cubicBezTo>
                  <a:lnTo>
                    <a:pt x="7969" y="295"/>
                  </a:lnTo>
                  <a:cubicBezTo>
                    <a:pt x="7969" y="314"/>
                    <a:pt x="8019" y="317"/>
                    <a:pt x="8091" y="317"/>
                  </a:cubicBezTo>
                  <a:cubicBezTo>
                    <a:pt x="8160" y="317"/>
                    <a:pt x="8220" y="320"/>
                    <a:pt x="8229" y="339"/>
                  </a:cubicBezTo>
                  <a:cubicBezTo>
                    <a:pt x="8229" y="339"/>
                    <a:pt x="8239" y="339"/>
                    <a:pt x="8251" y="320"/>
                  </a:cubicBezTo>
                  <a:cubicBezTo>
                    <a:pt x="8257" y="296"/>
                    <a:pt x="8262" y="286"/>
                    <a:pt x="8268" y="286"/>
                  </a:cubicBezTo>
                  <a:cubicBezTo>
                    <a:pt x="8272" y="286"/>
                    <a:pt x="8276" y="290"/>
                    <a:pt x="8279" y="298"/>
                  </a:cubicBezTo>
                  <a:cubicBezTo>
                    <a:pt x="8284" y="320"/>
                    <a:pt x="8297" y="331"/>
                    <a:pt x="8310" y="331"/>
                  </a:cubicBezTo>
                  <a:cubicBezTo>
                    <a:pt x="8322" y="331"/>
                    <a:pt x="8334" y="321"/>
                    <a:pt x="8339" y="301"/>
                  </a:cubicBezTo>
                  <a:lnTo>
                    <a:pt x="8339" y="320"/>
                  </a:lnTo>
                  <a:cubicBezTo>
                    <a:pt x="8344" y="337"/>
                    <a:pt x="8351" y="344"/>
                    <a:pt x="8359" y="344"/>
                  </a:cubicBezTo>
                  <a:cubicBezTo>
                    <a:pt x="8371" y="344"/>
                    <a:pt x="8383" y="326"/>
                    <a:pt x="8389" y="301"/>
                  </a:cubicBezTo>
                  <a:cubicBezTo>
                    <a:pt x="8398" y="317"/>
                    <a:pt x="8405" y="331"/>
                    <a:pt x="8412" y="331"/>
                  </a:cubicBezTo>
                  <a:cubicBezTo>
                    <a:pt x="8415" y="331"/>
                    <a:pt x="8418" y="328"/>
                    <a:pt x="8420" y="323"/>
                  </a:cubicBezTo>
                  <a:cubicBezTo>
                    <a:pt x="8430" y="323"/>
                    <a:pt x="8430" y="323"/>
                    <a:pt x="8430" y="364"/>
                  </a:cubicBezTo>
                  <a:cubicBezTo>
                    <a:pt x="8430" y="386"/>
                    <a:pt x="8430" y="405"/>
                    <a:pt x="8439" y="405"/>
                  </a:cubicBezTo>
                  <a:cubicBezTo>
                    <a:pt x="8449" y="405"/>
                    <a:pt x="8452" y="386"/>
                    <a:pt x="8452" y="364"/>
                  </a:cubicBezTo>
                  <a:lnTo>
                    <a:pt x="8471" y="364"/>
                  </a:lnTo>
                  <a:cubicBezTo>
                    <a:pt x="8471" y="364"/>
                    <a:pt x="8480" y="364"/>
                    <a:pt x="8480" y="345"/>
                  </a:cubicBezTo>
                  <a:cubicBezTo>
                    <a:pt x="8480" y="323"/>
                    <a:pt x="8489" y="323"/>
                    <a:pt x="8502" y="323"/>
                  </a:cubicBezTo>
                  <a:cubicBezTo>
                    <a:pt x="8502" y="330"/>
                    <a:pt x="8503" y="332"/>
                    <a:pt x="8504" y="332"/>
                  </a:cubicBezTo>
                  <a:cubicBezTo>
                    <a:pt x="8506" y="332"/>
                    <a:pt x="8509" y="317"/>
                    <a:pt x="8502" y="301"/>
                  </a:cubicBezTo>
                  <a:cubicBezTo>
                    <a:pt x="8502" y="282"/>
                    <a:pt x="8502" y="260"/>
                    <a:pt x="8511" y="260"/>
                  </a:cubicBezTo>
                  <a:lnTo>
                    <a:pt x="8511" y="220"/>
                  </a:lnTo>
                  <a:cubicBezTo>
                    <a:pt x="8511" y="176"/>
                    <a:pt x="8511" y="157"/>
                    <a:pt x="8493" y="135"/>
                  </a:cubicBezTo>
                  <a:cubicBezTo>
                    <a:pt x="8469" y="122"/>
                    <a:pt x="8449" y="110"/>
                    <a:pt x="8436" y="110"/>
                  </a:cubicBezTo>
                  <a:cubicBezTo>
                    <a:pt x="8426" y="110"/>
                    <a:pt x="8420" y="117"/>
                    <a:pt x="8420" y="135"/>
                  </a:cubicBezTo>
                  <a:cubicBezTo>
                    <a:pt x="8420" y="135"/>
                    <a:pt x="8411" y="154"/>
                    <a:pt x="8402" y="154"/>
                  </a:cubicBezTo>
                  <a:cubicBezTo>
                    <a:pt x="8392" y="154"/>
                    <a:pt x="8380" y="135"/>
                    <a:pt x="8380" y="135"/>
                  </a:cubicBezTo>
                  <a:cubicBezTo>
                    <a:pt x="8380" y="113"/>
                    <a:pt x="8342" y="113"/>
                    <a:pt x="8292" y="110"/>
                  </a:cubicBezTo>
                  <a:cubicBezTo>
                    <a:pt x="8232" y="110"/>
                    <a:pt x="8201" y="110"/>
                    <a:pt x="8192" y="88"/>
                  </a:cubicBezTo>
                  <a:cubicBezTo>
                    <a:pt x="8182" y="69"/>
                    <a:pt x="8170" y="66"/>
                    <a:pt x="8170" y="66"/>
                  </a:cubicBezTo>
                  <a:cubicBezTo>
                    <a:pt x="8170" y="88"/>
                    <a:pt x="8110" y="88"/>
                    <a:pt x="8041" y="88"/>
                  </a:cubicBezTo>
                  <a:cubicBezTo>
                    <a:pt x="8020" y="87"/>
                    <a:pt x="8000" y="86"/>
                    <a:pt x="7981" y="86"/>
                  </a:cubicBezTo>
                  <a:cubicBezTo>
                    <a:pt x="7935" y="86"/>
                    <a:pt x="7900" y="90"/>
                    <a:pt x="7900" y="104"/>
                  </a:cubicBezTo>
                  <a:lnTo>
                    <a:pt x="7881" y="104"/>
                  </a:lnTo>
                  <a:cubicBezTo>
                    <a:pt x="7881" y="85"/>
                    <a:pt x="7860" y="85"/>
                    <a:pt x="7841" y="85"/>
                  </a:cubicBezTo>
                  <a:cubicBezTo>
                    <a:pt x="7831" y="94"/>
                    <a:pt x="7816" y="104"/>
                    <a:pt x="7800" y="104"/>
                  </a:cubicBezTo>
                  <a:cubicBezTo>
                    <a:pt x="7800" y="82"/>
                    <a:pt x="7791" y="82"/>
                    <a:pt x="7772" y="82"/>
                  </a:cubicBezTo>
                  <a:cubicBezTo>
                    <a:pt x="7750" y="82"/>
                    <a:pt x="7740" y="82"/>
                    <a:pt x="7740" y="104"/>
                  </a:cubicBezTo>
                  <a:cubicBezTo>
                    <a:pt x="7703" y="104"/>
                    <a:pt x="7665" y="97"/>
                    <a:pt x="7631" y="79"/>
                  </a:cubicBezTo>
                  <a:cubicBezTo>
                    <a:pt x="7628" y="73"/>
                    <a:pt x="7625" y="71"/>
                    <a:pt x="7622" y="71"/>
                  </a:cubicBezTo>
                  <a:cubicBezTo>
                    <a:pt x="7614" y="71"/>
                    <a:pt x="7606" y="85"/>
                    <a:pt x="7599" y="101"/>
                  </a:cubicBezTo>
                  <a:cubicBezTo>
                    <a:pt x="7599" y="123"/>
                    <a:pt x="7590" y="141"/>
                    <a:pt x="7581" y="141"/>
                  </a:cubicBezTo>
                  <a:lnTo>
                    <a:pt x="7581" y="101"/>
                  </a:lnTo>
                  <a:cubicBezTo>
                    <a:pt x="7590" y="79"/>
                    <a:pt x="7590" y="79"/>
                    <a:pt x="7571" y="79"/>
                  </a:cubicBezTo>
                  <a:lnTo>
                    <a:pt x="7549" y="79"/>
                  </a:lnTo>
                  <a:cubicBezTo>
                    <a:pt x="7549" y="96"/>
                    <a:pt x="7519" y="98"/>
                    <a:pt x="7473" y="98"/>
                  </a:cubicBezTo>
                  <a:cubicBezTo>
                    <a:pt x="7460" y="98"/>
                    <a:pt x="7446" y="97"/>
                    <a:pt x="7430" y="97"/>
                  </a:cubicBezTo>
                  <a:cubicBezTo>
                    <a:pt x="7339" y="97"/>
                    <a:pt x="7311" y="97"/>
                    <a:pt x="7311" y="116"/>
                  </a:cubicBezTo>
                  <a:cubicBezTo>
                    <a:pt x="7310" y="127"/>
                    <a:pt x="7306" y="133"/>
                    <a:pt x="7300" y="133"/>
                  </a:cubicBezTo>
                  <a:cubicBezTo>
                    <a:pt x="7294" y="133"/>
                    <a:pt x="7284" y="127"/>
                    <a:pt x="7270" y="116"/>
                  </a:cubicBezTo>
                  <a:cubicBezTo>
                    <a:pt x="7232" y="76"/>
                    <a:pt x="7218" y="61"/>
                    <a:pt x="7210" y="61"/>
                  </a:cubicBezTo>
                  <a:cubicBezTo>
                    <a:pt x="7206" y="61"/>
                    <a:pt x="7203" y="66"/>
                    <a:pt x="7198" y="72"/>
                  </a:cubicBezTo>
                  <a:cubicBezTo>
                    <a:pt x="7211" y="72"/>
                    <a:pt x="7211" y="94"/>
                    <a:pt x="7211" y="116"/>
                  </a:cubicBezTo>
                  <a:cubicBezTo>
                    <a:pt x="7211" y="137"/>
                    <a:pt x="7208" y="147"/>
                    <a:pt x="7203" y="147"/>
                  </a:cubicBezTo>
                  <a:cubicBezTo>
                    <a:pt x="7199" y="147"/>
                    <a:pt x="7194" y="137"/>
                    <a:pt x="7189" y="116"/>
                  </a:cubicBezTo>
                  <a:cubicBezTo>
                    <a:pt x="7189" y="99"/>
                    <a:pt x="7165" y="91"/>
                    <a:pt x="7135" y="91"/>
                  </a:cubicBezTo>
                  <a:cubicBezTo>
                    <a:pt x="7091" y="91"/>
                    <a:pt x="7035" y="108"/>
                    <a:pt x="7029" y="132"/>
                  </a:cubicBezTo>
                  <a:lnTo>
                    <a:pt x="7029" y="113"/>
                  </a:lnTo>
                  <a:cubicBezTo>
                    <a:pt x="7029" y="91"/>
                    <a:pt x="7020" y="91"/>
                    <a:pt x="6979" y="91"/>
                  </a:cubicBezTo>
                  <a:lnTo>
                    <a:pt x="6951" y="91"/>
                  </a:lnTo>
                  <a:cubicBezTo>
                    <a:pt x="6951" y="108"/>
                    <a:pt x="6940" y="114"/>
                    <a:pt x="6928" y="114"/>
                  </a:cubicBezTo>
                  <a:cubicBezTo>
                    <a:pt x="6910" y="114"/>
                    <a:pt x="6888" y="101"/>
                    <a:pt x="6888" y="88"/>
                  </a:cubicBezTo>
                  <a:cubicBezTo>
                    <a:pt x="6879" y="69"/>
                    <a:pt x="6879" y="69"/>
                    <a:pt x="6860" y="69"/>
                  </a:cubicBezTo>
                  <a:cubicBezTo>
                    <a:pt x="6847" y="86"/>
                    <a:pt x="6831" y="92"/>
                    <a:pt x="6817" y="92"/>
                  </a:cubicBezTo>
                  <a:cubicBezTo>
                    <a:pt x="6796" y="92"/>
                    <a:pt x="6778" y="79"/>
                    <a:pt x="6778" y="66"/>
                  </a:cubicBezTo>
                  <a:lnTo>
                    <a:pt x="6760" y="66"/>
                  </a:lnTo>
                  <a:cubicBezTo>
                    <a:pt x="6750" y="82"/>
                    <a:pt x="6734" y="88"/>
                    <a:pt x="6719" y="88"/>
                  </a:cubicBezTo>
                  <a:cubicBezTo>
                    <a:pt x="6710" y="87"/>
                    <a:pt x="6703" y="87"/>
                    <a:pt x="6698" y="87"/>
                  </a:cubicBezTo>
                  <a:cubicBezTo>
                    <a:pt x="6684" y="87"/>
                    <a:pt x="6681" y="91"/>
                    <a:pt x="6687" y="107"/>
                  </a:cubicBezTo>
                  <a:cubicBezTo>
                    <a:pt x="6687" y="129"/>
                    <a:pt x="6687" y="148"/>
                    <a:pt x="6678" y="148"/>
                  </a:cubicBezTo>
                  <a:lnTo>
                    <a:pt x="6678" y="129"/>
                  </a:lnTo>
                  <a:cubicBezTo>
                    <a:pt x="6678" y="107"/>
                    <a:pt x="6650" y="107"/>
                    <a:pt x="6609" y="107"/>
                  </a:cubicBezTo>
                  <a:cubicBezTo>
                    <a:pt x="6559" y="104"/>
                    <a:pt x="6537" y="104"/>
                    <a:pt x="6528" y="85"/>
                  </a:cubicBezTo>
                  <a:lnTo>
                    <a:pt x="6518" y="104"/>
                  </a:lnTo>
                  <a:cubicBezTo>
                    <a:pt x="6514" y="115"/>
                    <a:pt x="6509" y="120"/>
                    <a:pt x="6505" y="120"/>
                  </a:cubicBezTo>
                  <a:cubicBezTo>
                    <a:pt x="6502" y="120"/>
                    <a:pt x="6499" y="115"/>
                    <a:pt x="6499" y="104"/>
                  </a:cubicBezTo>
                  <a:cubicBezTo>
                    <a:pt x="6495" y="93"/>
                    <a:pt x="6482" y="87"/>
                    <a:pt x="6468" y="87"/>
                  </a:cubicBezTo>
                  <a:cubicBezTo>
                    <a:pt x="6454" y="87"/>
                    <a:pt x="6438" y="93"/>
                    <a:pt x="6427" y="104"/>
                  </a:cubicBezTo>
                  <a:lnTo>
                    <a:pt x="6409" y="104"/>
                  </a:lnTo>
                  <a:cubicBezTo>
                    <a:pt x="6404" y="81"/>
                    <a:pt x="6393" y="70"/>
                    <a:pt x="6383" y="70"/>
                  </a:cubicBezTo>
                  <a:cubicBezTo>
                    <a:pt x="6373" y="70"/>
                    <a:pt x="6363" y="81"/>
                    <a:pt x="6358" y="101"/>
                  </a:cubicBezTo>
                  <a:cubicBezTo>
                    <a:pt x="6358" y="82"/>
                    <a:pt x="6349" y="82"/>
                    <a:pt x="6340" y="82"/>
                  </a:cubicBezTo>
                  <a:cubicBezTo>
                    <a:pt x="6329" y="91"/>
                    <a:pt x="6314" y="96"/>
                    <a:pt x="6302" y="96"/>
                  </a:cubicBezTo>
                  <a:cubicBezTo>
                    <a:pt x="6288" y="96"/>
                    <a:pt x="6277" y="90"/>
                    <a:pt x="6277" y="79"/>
                  </a:cubicBezTo>
                  <a:lnTo>
                    <a:pt x="6268" y="79"/>
                  </a:lnTo>
                  <a:cubicBezTo>
                    <a:pt x="6258" y="101"/>
                    <a:pt x="6249" y="101"/>
                    <a:pt x="6239" y="101"/>
                  </a:cubicBezTo>
                  <a:cubicBezTo>
                    <a:pt x="6227" y="101"/>
                    <a:pt x="6217" y="101"/>
                    <a:pt x="6208" y="119"/>
                  </a:cubicBezTo>
                  <a:cubicBezTo>
                    <a:pt x="6199" y="141"/>
                    <a:pt x="6189" y="141"/>
                    <a:pt x="6189" y="141"/>
                  </a:cubicBezTo>
                  <a:cubicBezTo>
                    <a:pt x="6177" y="141"/>
                    <a:pt x="6189" y="119"/>
                    <a:pt x="6199" y="101"/>
                  </a:cubicBezTo>
                  <a:cubicBezTo>
                    <a:pt x="6207" y="91"/>
                    <a:pt x="6206" y="86"/>
                    <a:pt x="6201" y="86"/>
                  </a:cubicBezTo>
                  <a:cubicBezTo>
                    <a:pt x="6193" y="86"/>
                    <a:pt x="6176" y="96"/>
                    <a:pt x="6158" y="119"/>
                  </a:cubicBezTo>
                  <a:cubicBezTo>
                    <a:pt x="6142" y="140"/>
                    <a:pt x="6134" y="150"/>
                    <a:pt x="6133" y="150"/>
                  </a:cubicBezTo>
                  <a:cubicBezTo>
                    <a:pt x="6132" y="150"/>
                    <a:pt x="6138" y="140"/>
                    <a:pt x="6148" y="119"/>
                  </a:cubicBezTo>
                  <a:cubicBezTo>
                    <a:pt x="6155" y="106"/>
                    <a:pt x="6162" y="91"/>
                    <a:pt x="6159" y="91"/>
                  </a:cubicBezTo>
                  <a:cubicBezTo>
                    <a:pt x="6157" y="91"/>
                    <a:pt x="6154" y="94"/>
                    <a:pt x="6148" y="101"/>
                  </a:cubicBezTo>
                  <a:cubicBezTo>
                    <a:pt x="6147" y="100"/>
                    <a:pt x="6145" y="100"/>
                    <a:pt x="6144" y="100"/>
                  </a:cubicBezTo>
                  <a:cubicBezTo>
                    <a:pt x="6134" y="100"/>
                    <a:pt x="6127" y="108"/>
                    <a:pt x="6127" y="119"/>
                  </a:cubicBezTo>
                  <a:lnTo>
                    <a:pt x="6098" y="119"/>
                  </a:lnTo>
                  <a:cubicBezTo>
                    <a:pt x="6080" y="97"/>
                    <a:pt x="6067" y="97"/>
                    <a:pt x="6058" y="97"/>
                  </a:cubicBezTo>
                  <a:cubicBezTo>
                    <a:pt x="6053" y="108"/>
                    <a:pt x="6051" y="114"/>
                    <a:pt x="6048" y="114"/>
                  </a:cubicBezTo>
                  <a:cubicBezTo>
                    <a:pt x="6046" y="114"/>
                    <a:pt x="6043" y="108"/>
                    <a:pt x="6039" y="97"/>
                  </a:cubicBezTo>
                  <a:cubicBezTo>
                    <a:pt x="6039" y="88"/>
                    <a:pt x="6037" y="83"/>
                    <a:pt x="6035" y="83"/>
                  </a:cubicBezTo>
                  <a:cubicBezTo>
                    <a:pt x="6033" y="83"/>
                    <a:pt x="6029" y="94"/>
                    <a:pt x="6029" y="119"/>
                  </a:cubicBezTo>
                  <a:cubicBezTo>
                    <a:pt x="6023" y="128"/>
                    <a:pt x="6018" y="133"/>
                    <a:pt x="6013" y="133"/>
                  </a:cubicBezTo>
                  <a:cubicBezTo>
                    <a:pt x="6008" y="133"/>
                    <a:pt x="6003" y="128"/>
                    <a:pt x="5998" y="116"/>
                  </a:cubicBezTo>
                  <a:cubicBezTo>
                    <a:pt x="5998" y="93"/>
                    <a:pt x="5995" y="83"/>
                    <a:pt x="5992" y="83"/>
                  </a:cubicBezTo>
                  <a:cubicBezTo>
                    <a:pt x="5990" y="83"/>
                    <a:pt x="5989" y="88"/>
                    <a:pt x="5989" y="97"/>
                  </a:cubicBezTo>
                  <a:cubicBezTo>
                    <a:pt x="5979" y="116"/>
                    <a:pt x="5967" y="116"/>
                    <a:pt x="5967" y="116"/>
                  </a:cubicBezTo>
                  <a:cubicBezTo>
                    <a:pt x="5967" y="97"/>
                    <a:pt x="5879" y="94"/>
                    <a:pt x="5788" y="94"/>
                  </a:cubicBezTo>
                  <a:cubicBezTo>
                    <a:pt x="5779" y="94"/>
                    <a:pt x="5766" y="113"/>
                    <a:pt x="5766" y="135"/>
                  </a:cubicBezTo>
                  <a:cubicBezTo>
                    <a:pt x="5766" y="153"/>
                    <a:pt x="5766" y="159"/>
                    <a:pt x="5765" y="159"/>
                  </a:cubicBezTo>
                  <a:cubicBezTo>
                    <a:pt x="5764" y="159"/>
                    <a:pt x="5762" y="148"/>
                    <a:pt x="5757" y="135"/>
                  </a:cubicBezTo>
                  <a:cubicBezTo>
                    <a:pt x="5752" y="104"/>
                    <a:pt x="5745" y="88"/>
                    <a:pt x="5740" y="88"/>
                  </a:cubicBezTo>
                  <a:cubicBezTo>
                    <a:pt x="5736" y="88"/>
                    <a:pt x="5733" y="104"/>
                    <a:pt x="5738" y="135"/>
                  </a:cubicBezTo>
                  <a:cubicBezTo>
                    <a:pt x="5743" y="155"/>
                    <a:pt x="5745" y="166"/>
                    <a:pt x="5744" y="166"/>
                  </a:cubicBezTo>
                  <a:cubicBezTo>
                    <a:pt x="5743" y="166"/>
                    <a:pt x="5738" y="155"/>
                    <a:pt x="5729" y="135"/>
                  </a:cubicBezTo>
                  <a:cubicBezTo>
                    <a:pt x="5722" y="124"/>
                    <a:pt x="5719" y="119"/>
                    <a:pt x="5716" y="119"/>
                  </a:cubicBezTo>
                  <a:cubicBezTo>
                    <a:pt x="5714" y="119"/>
                    <a:pt x="5711" y="124"/>
                    <a:pt x="5707" y="135"/>
                  </a:cubicBezTo>
                  <a:cubicBezTo>
                    <a:pt x="5707" y="144"/>
                    <a:pt x="5704" y="149"/>
                    <a:pt x="5702" y="149"/>
                  </a:cubicBezTo>
                  <a:cubicBezTo>
                    <a:pt x="5700" y="149"/>
                    <a:pt x="5697" y="144"/>
                    <a:pt x="5697" y="135"/>
                  </a:cubicBezTo>
                  <a:cubicBezTo>
                    <a:pt x="5691" y="120"/>
                    <a:pt x="5684" y="104"/>
                    <a:pt x="5681" y="104"/>
                  </a:cubicBezTo>
                  <a:cubicBezTo>
                    <a:pt x="5679" y="104"/>
                    <a:pt x="5678" y="107"/>
                    <a:pt x="5678" y="113"/>
                  </a:cubicBezTo>
                  <a:cubicBezTo>
                    <a:pt x="5678" y="113"/>
                    <a:pt x="5666" y="113"/>
                    <a:pt x="5656" y="91"/>
                  </a:cubicBezTo>
                  <a:cubicBezTo>
                    <a:pt x="5654" y="86"/>
                    <a:pt x="5651" y="83"/>
                    <a:pt x="5648" y="83"/>
                  </a:cubicBezTo>
                  <a:cubicBezTo>
                    <a:pt x="5642" y="83"/>
                    <a:pt x="5635" y="97"/>
                    <a:pt x="5628" y="113"/>
                  </a:cubicBezTo>
                  <a:cubicBezTo>
                    <a:pt x="5613" y="133"/>
                    <a:pt x="5602" y="144"/>
                    <a:pt x="5597" y="144"/>
                  </a:cubicBezTo>
                  <a:cubicBezTo>
                    <a:pt x="5592" y="144"/>
                    <a:pt x="5592" y="133"/>
                    <a:pt x="5597" y="113"/>
                  </a:cubicBezTo>
                  <a:cubicBezTo>
                    <a:pt x="5601" y="96"/>
                    <a:pt x="5595" y="89"/>
                    <a:pt x="5587" y="89"/>
                  </a:cubicBezTo>
                  <a:cubicBezTo>
                    <a:pt x="5574" y="89"/>
                    <a:pt x="5553" y="107"/>
                    <a:pt x="5547" y="132"/>
                  </a:cubicBezTo>
                  <a:cubicBezTo>
                    <a:pt x="5541" y="156"/>
                    <a:pt x="5539" y="166"/>
                    <a:pt x="5538" y="166"/>
                  </a:cubicBezTo>
                  <a:cubicBezTo>
                    <a:pt x="5537" y="166"/>
                    <a:pt x="5537" y="161"/>
                    <a:pt x="5537" y="154"/>
                  </a:cubicBezTo>
                  <a:cubicBezTo>
                    <a:pt x="5537" y="132"/>
                    <a:pt x="5528" y="132"/>
                    <a:pt x="5528" y="132"/>
                  </a:cubicBezTo>
                  <a:cubicBezTo>
                    <a:pt x="5519" y="132"/>
                    <a:pt x="5506" y="132"/>
                    <a:pt x="5506" y="110"/>
                  </a:cubicBezTo>
                  <a:cubicBezTo>
                    <a:pt x="5506" y="110"/>
                    <a:pt x="5497" y="110"/>
                    <a:pt x="5478" y="132"/>
                  </a:cubicBezTo>
                  <a:cubicBezTo>
                    <a:pt x="5470" y="147"/>
                    <a:pt x="5461" y="154"/>
                    <a:pt x="5452" y="154"/>
                  </a:cubicBezTo>
                  <a:cubicBezTo>
                    <a:pt x="5437" y="154"/>
                    <a:pt x="5424" y="135"/>
                    <a:pt x="5418" y="110"/>
                  </a:cubicBezTo>
                  <a:lnTo>
                    <a:pt x="5396" y="129"/>
                  </a:lnTo>
                  <a:cubicBezTo>
                    <a:pt x="5391" y="156"/>
                    <a:pt x="5385" y="173"/>
                    <a:pt x="5381" y="173"/>
                  </a:cubicBezTo>
                  <a:cubicBezTo>
                    <a:pt x="5379" y="173"/>
                    <a:pt x="5378" y="166"/>
                    <a:pt x="5378" y="151"/>
                  </a:cubicBezTo>
                  <a:lnTo>
                    <a:pt x="5378" y="129"/>
                  </a:lnTo>
                  <a:cubicBezTo>
                    <a:pt x="5374" y="144"/>
                    <a:pt x="5366" y="151"/>
                    <a:pt x="5357" y="151"/>
                  </a:cubicBezTo>
                  <a:cubicBezTo>
                    <a:pt x="5343" y="151"/>
                    <a:pt x="5327" y="134"/>
                    <a:pt x="5327" y="107"/>
                  </a:cubicBezTo>
                  <a:cubicBezTo>
                    <a:pt x="5327" y="88"/>
                    <a:pt x="5327" y="88"/>
                    <a:pt x="5318" y="88"/>
                  </a:cubicBezTo>
                  <a:lnTo>
                    <a:pt x="5318" y="107"/>
                  </a:lnTo>
                  <a:cubicBezTo>
                    <a:pt x="5318" y="129"/>
                    <a:pt x="5318" y="151"/>
                    <a:pt x="5305" y="151"/>
                  </a:cubicBezTo>
                  <a:cubicBezTo>
                    <a:pt x="5296" y="151"/>
                    <a:pt x="5287" y="148"/>
                    <a:pt x="5287" y="129"/>
                  </a:cubicBezTo>
                  <a:cubicBezTo>
                    <a:pt x="5280" y="113"/>
                    <a:pt x="5273" y="98"/>
                    <a:pt x="5270" y="98"/>
                  </a:cubicBezTo>
                  <a:cubicBezTo>
                    <a:pt x="5269" y="98"/>
                    <a:pt x="5268" y="100"/>
                    <a:pt x="5268" y="107"/>
                  </a:cubicBezTo>
                  <a:cubicBezTo>
                    <a:pt x="5268" y="107"/>
                    <a:pt x="5255" y="107"/>
                    <a:pt x="5246" y="85"/>
                  </a:cubicBezTo>
                  <a:lnTo>
                    <a:pt x="5208" y="85"/>
                  </a:lnTo>
                  <a:cubicBezTo>
                    <a:pt x="5202" y="96"/>
                    <a:pt x="5194" y="101"/>
                    <a:pt x="5188" y="101"/>
                  </a:cubicBezTo>
                  <a:cubicBezTo>
                    <a:pt x="5182" y="101"/>
                    <a:pt x="5177" y="96"/>
                    <a:pt x="5177" y="85"/>
                  </a:cubicBezTo>
                  <a:cubicBezTo>
                    <a:pt x="5164" y="85"/>
                    <a:pt x="5152" y="94"/>
                    <a:pt x="5146" y="104"/>
                  </a:cubicBezTo>
                  <a:cubicBezTo>
                    <a:pt x="5127" y="104"/>
                    <a:pt x="5117" y="104"/>
                    <a:pt x="5117" y="85"/>
                  </a:cubicBezTo>
                  <a:cubicBezTo>
                    <a:pt x="5117" y="74"/>
                    <a:pt x="5117" y="68"/>
                    <a:pt x="5116" y="68"/>
                  </a:cubicBezTo>
                  <a:cubicBezTo>
                    <a:pt x="5115" y="68"/>
                    <a:pt x="5113" y="74"/>
                    <a:pt x="5108" y="85"/>
                  </a:cubicBezTo>
                  <a:cubicBezTo>
                    <a:pt x="5108" y="104"/>
                    <a:pt x="5096" y="104"/>
                    <a:pt x="5086" y="104"/>
                  </a:cubicBezTo>
                  <a:lnTo>
                    <a:pt x="5067" y="104"/>
                  </a:lnTo>
                  <a:cubicBezTo>
                    <a:pt x="5067" y="126"/>
                    <a:pt x="5067" y="126"/>
                    <a:pt x="5058" y="126"/>
                  </a:cubicBezTo>
                  <a:cubicBezTo>
                    <a:pt x="5045" y="126"/>
                    <a:pt x="5017" y="104"/>
                    <a:pt x="5008" y="104"/>
                  </a:cubicBezTo>
                  <a:cubicBezTo>
                    <a:pt x="4976" y="104"/>
                    <a:pt x="4976" y="104"/>
                    <a:pt x="4986" y="123"/>
                  </a:cubicBezTo>
                  <a:cubicBezTo>
                    <a:pt x="4992" y="123"/>
                    <a:pt x="4994" y="132"/>
                    <a:pt x="4989" y="132"/>
                  </a:cubicBezTo>
                  <a:cubicBezTo>
                    <a:pt x="4987" y="132"/>
                    <a:pt x="4983" y="130"/>
                    <a:pt x="4976" y="123"/>
                  </a:cubicBezTo>
                  <a:cubicBezTo>
                    <a:pt x="4954" y="113"/>
                    <a:pt x="4929" y="107"/>
                    <a:pt x="4907" y="101"/>
                  </a:cubicBezTo>
                  <a:cubicBezTo>
                    <a:pt x="4867" y="101"/>
                    <a:pt x="4867" y="101"/>
                    <a:pt x="4867" y="123"/>
                  </a:cubicBezTo>
                  <a:cubicBezTo>
                    <a:pt x="4871" y="143"/>
                    <a:pt x="4871" y="153"/>
                    <a:pt x="4869" y="153"/>
                  </a:cubicBezTo>
                  <a:cubicBezTo>
                    <a:pt x="4867" y="153"/>
                    <a:pt x="4862" y="143"/>
                    <a:pt x="4857" y="123"/>
                  </a:cubicBezTo>
                  <a:cubicBezTo>
                    <a:pt x="4844" y="97"/>
                    <a:pt x="4836" y="86"/>
                    <a:pt x="4831" y="86"/>
                  </a:cubicBezTo>
                  <a:cubicBezTo>
                    <a:pt x="4828" y="86"/>
                    <a:pt x="4826" y="91"/>
                    <a:pt x="4826" y="101"/>
                  </a:cubicBezTo>
                  <a:cubicBezTo>
                    <a:pt x="4817" y="123"/>
                    <a:pt x="4817" y="123"/>
                    <a:pt x="4807" y="123"/>
                  </a:cubicBezTo>
                  <a:cubicBezTo>
                    <a:pt x="4807" y="111"/>
                    <a:pt x="4804" y="106"/>
                    <a:pt x="4798" y="106"/>
                  </a:cubicBezTo>
                  <a:cubicBezTo>
                    <a:pt x="4792" y="106"/>
                    <a:pt x="4785" y="110"/>
                    <a:pt x="4776" y="119"/>
                  </a:cubicBezTo>
                  <a:cubicBezTo>
                    <a:pt x="4766" y="119"/>
                    <a:pt x="4766" y="119"/>
                    <a:pt x="4766" y="101"/>
                  </a:cubicBezTo>
                  <a:lnTo>
                    <a:pt x="4748" y="101"/>
                  </a:lnTo>
                  <a:cubicBezTo>
                    <a:pt x="4739" y="117"/>
                    <a:pt x="4723" y="123"/>
                    <a:pt x="4708" y="123"/>
                  </a:cubicBezTo>
                  <a:cubicBezTo>
                    <a:pt x="4685" y="123"/>
                    <a:pt x="4662" y="110"/>
                    <a:pt x="4657" y="97"/>
                  </a:cubicBezTo>
                  <a:cubicBezTo>
                    <a:pt x="4657" y="97"/>
                    <a:pt x="4647" y="97"/>
                    <a:pt x="4635" y="119"/>
                  </a:cubicBezTo>
                  <a:cubicBezTo>
                    <a:pt x="4630" y="140"/>
                    <a:pt x="4625" y="150"/>
                    <a:pt x="4622" y="150"/>
                  </a:cubicBezTo>
                  <a:cubicBezTo>
                    <a:pt x="4618" y="150"/>
                    <a:pt x="4616" y="140"/>
                    <a:pt x="4616" y="119"/>
                  </a:cubicBezTo>
                  <a:cubicBezTo>
                    <a:pt x="4616" y="97"/>
                    <a:pt x="4616" y="86"/>
                    <a:pt x="4615" y="86"/>
                  </a:cubicBezTo>
                  <a:cubicBezTo>
                    <a:pt x="4614" y="86"/>
                    <a:pt x="4611" y="97"/>
                    <a:pt x="4607" y="119"/>
                  </a:cubicBezTo>
                  <a:cubicBezTo>
                    <a:pt x="4603" y="127"/>
                    <a:pt x="4592" y="132"/>
                    <a:pt x="4582" y="132"/>
                  </a:cubicBezTo>
                  <a:cubicBezTo>
                    <a:pt x="4566" y="132"/>
                    <a:pt x="4551" y="122"/>
                    <a:pt x="4556" y="97"/>
                  </a:cubicBezTo>
                  <a:lnTo>
                    <a:pt x="4556" y="54"/>
                  </a:lnTo>
                  <a:cubicBezTo>
                    <a:pt x="4547" y="76"/>
                    <a:pt x="4535" y="76"/>
                    <a:pt x="4535" y="76"/>
                  </a:cubicBezTo>
                  <a:cubicBezTo>
                    <a:pt x="4535" y="91"/>
                    <a:pt x="4530" y="96"/>
                    <a:pt x="4516" y="96"/>
                  </a:cubicBezTo>
                  <a:cubicBezTo>
                    <a:pt x="4511" y="96"/>
                    <a:pt x="4505" y="95"/>
                    <a:pt x="4497" y="94"/>
                  </a:cubicBezTo>
                  <a:cubicBezTo>
                    <a:pt x="4475" y="94"/>
                    <a:pt x="4434" y="116"/>
                    <a:pt x="4415" y="116"/>
                  </a:cubicBezTo>
                  <a:cubicBezTo>
                    <a:pt x="4397" y="116"/>
                    <a:pt x="4365" y="113"/>
                    <a:pt x="4356" y="94"/>
                  </a:cubicBezTo>
                  <a:cubicBezTo>
                    <a:pt x="4347" y="94"/>
                    <a:pt x="4337" y="94"/>
                    <a:pt x="4315" y="113"/>
                  </a:cubicBezTo>
                  <a:cubicBezTo>
                    <a:pt x="4310" y="124"/>
                    <a:pt x="4303" y="130"/>
                    <a:pt x="4296" y="130"/>
                  </a:cubicBezTo>
                  <a:cubicBezTo>
                    <a:pt x="4290" y="130"/>
                    <a:pt x="4285" y="124"/>
                    <a:pt x="4287" y="113"/>
                  </a:cubicBezTo>
                  <a:lnTo>
                    <a:pt x="4274" y="113"/>
                  </a:lnTo>
                  <a:cubicBezTo>
                    <a:pt x="4256" y="132"/>
                    <a:pt x="4246" y="132"/>
                    <a:pt x="4246" y="132"/>
                  </a:cubicBezTo>
                  <a:cubicBezTo>
                    <a:pt x="4246" y="119"/>
                    <a:pt x="4242" y="104"/>
                    <a:pt x="4235" y="104"/>
                  </a:cubicBezTo>
                  <a:cubicBezTo>
                    <a:pt x="4231" y="104"/>
                    <a:pt x="4228" y="107"/>
                    <a:pt x="4224" y="113"/>
                  </a:cubicBezTo>
                  <a:cubicBezTo>
                    <a:pt x="4224" y="132"/>
                    <a:pt x="4215" y="132"/>
                    <a:pt x="4196" y="132"/>
                  </a:cubicBezTo>
                  <a:cubicBezTo>
                    <a:pt x="4184" y="120"/>
                    <a:pt x="4076" y="113"/>
                    <a:pt x="3983" y="113"/>
                  </a:cubicBezTo>
                  <a:cubicBezTo>
                    <a:pt x="3910" y="113"/>
                    <a:pt x="3845" y="117"/>
                    <a:pt x="3845" y="126"/>
                  </a:cubicBezTo>
                  <a:lnTo>
                    <a:pt x="3786" y="126"/>
                  </a:lnTo>
                  <a:cubicBezTo>
                    <a:pt x="3786" y="108"/>
                    <a:pt x="3776" y="102"/>
                    <a:pt x="3763" y="102"/>
                  </a:cubicBezTo>
                  <a:cubicBezTo>
                    <a:pt x="3746" y="102"/>
                    <a:pt x="3722" y="113"/>
                    <a:pt x="3704" y="126"/>
                  </a:cubicBezTo>
                  <a:cubicBezTo>
                    <a:pt x="3695" y="144"/>
                    <a:pt x="3685" y="144"/>
                    <a:pt x="3676" y="144"/>
                  </a:cubicBezTo>
                  <a:cubicBezTo>
                    <a:pt x="3676" y="120"/>
                    <a:pt x="3665" y="110"/>
                    <a:pt x="3652" y="110"/>
                  </a:cubicBezTo>
                  <a:cubicBezTo>
                    <a:pt x="3643" y="110"/>
                    <a:pt x="3633" y="115"/>
                    <a:pt x="3626" y="123"/>
                  </a:cubicBezTo>
                  <a:cubicBezTo>
                    <a:pt x="3619" y="144"/>
                    <a:pt x="3614" y="155"/>
                    <a:pt x="3610" y="155"/>
                  </a:cubicBezTo>
                  <a:cubicBezTo>
                    <a:pt x="3606" y="155"/>
                    <a:pt x="3604" y="144"/>
                    <a:pt x="3604" y="123"/>
                  </a:cubicBezTo>
                  <a:cubicBezTo>
                    <a:pt x="3604" y="104"/>
                    <a:pt x="3600" y="94"/>
                    <a:pt x="3594" y="94"/>
                  </a:cubicBezTo>
                  <a:cubicBezTo>
                    <a:pt x="3586" y="94"/>
                    <a:pt x="3575" y="110"/>
                    <a:pt x="3563" y="144"/>
                  </a:cubicBezTo>
                  <a:cubicBezTo>
                    <a:pt x="3558" y="154"/>
                    <a:pt x="3556" y="159"/>
                    <a:pt x="3554" y="159"/>
                  </a:cubicBezTo>
                  <a:cubicBezTo>
                    <a:pt x="3551" y="159"/>
                    <a:pt x="3549" y="154"/>
                    <a:pt x="3544" y="144"/>
                  </a:cubicBezTo>
                  <a:cubicBezTo>
                    <a:pt x="3539" y="119"/>
                    <a:pt x="3533" y="108"/>
                    <a:pt x="3530" y="108"/>
                  </a:cubicBezTo>
                  <a:cubicBezTo>
                    <a:pt x="3527" y="108"/>
                    <a:pt x="3525" y="113"/>
                    <a:pt x="3525" y="123"/>
                  </a:cubicBezTo>
                  <a:cubicBezTo>
                    <a:pt x="3519" y="143"/>
                    <a:pt x="3514" y="153"/>
                    <a:pt x="3509" y="153"/>
                  </a:cubicBezTo>
                  <a:cubicBezTo>
                    <a:pt x="3504" y="153"/>
                    <a:pt x="3499" y="143"/>
                    <a:pt x="3494" y="123"/>
                  </a:cubicBezTo>
                  <a:cubicBezTo>
                    <a:pt x="3485" y="101"/>
                    <a:pt x="3480" y="90"/>
                    <a:pt x="3477" y="90"/>
                  </a:cubicBezTo>
                  <a:cubicBezTo>
                    <a:pt x="3473" y="90"/>
                    <a:pt x="3471" y="101"/>
                    <a:pt x="3466" y="123"/>
                  </a:cubicBezTo>
                  <a:cubicBezTo>
                    <a:pt x="3460" y="143"/>
                    <a:pt x="3447" y="153"/>
                    <a:pt x="3434" y="153"/>
                  </a:cubicBezTo>
                  <a:cubicBezTo>
                    <a:pt x="3421" y="153"/>
                    <a:pt x="3408" y="142"/>
                    <a:pt x="3403" y="119"/>
                  </a:cubicBezTo>
                  <a:cubicBezTo>
                    <a:pt x="3397" y="119"/>
                    <a:pt x="3391" y="110"/>
                    <a:pt x="3387" y="110"/>
                  </a:cubicBezTo>
                  <a:cubicBezTo>
                    <a:pt x="3385" y="110"/>
                    <a:pt x="3384" y="112"/>
                    <a:pt x="3384" y="119"/>
                  </a:cubicBezTo>
                  <a:lnTo>
                    <a:pt x="3375" y="97"/>
                  </a:lnTo>
                  <a:lnTo>
                    <a:pt x="3353" y="97"/>
                  </a:lnTo>
                  <a:lnTo>
                    <a:pt x="3353" y="119"/>
                  </a:lnTo>
                  <a:cubicBezTo>
                    <a:pt x="3309" y="107"/>
                    <a:pt x="3262" y="101"/>
                    <a:pt x="3215" y="97"/>
                  </a:cubicBezTo>
                  <a:cubicBezTo>
                    <a:pt x="3185" y="97"/>
                    <a:pt x="3162" y="96"/>
                    <a:pt x="3144" y="96"/>
                  </a:cubicBezTo>
                  <a:cubicBezTo>
                    <a:pt x="3096" y="96"/>
                    <a:pt x="3086" y="100"/>
                    <a:pt x="3093" y="116"/>
                  </a:cubicBezTo>
                  <a:cubicBezTo>
                    <a:pt x="3098" y="137"/>
                    <a:pt x="3095" y="147"/>
                    <a:pt x="3091" y="147"/>
                  </a:cubicBezTo>
                  <a:cubicBezTo>
                    <a:pt x="3086" y="147"/>
                    <a:pt x="3079" y="137"/>
                    <a:pt x="3074" y="116"/>
                  </a:cubicBezTo>
                  <a:cubicBezTo>
                    <a:pt x="3065" y="116"/>
                    <a:pt x="3043" y="94"/>
                    <a:pt x="3024" y="94"/>
                  </a:cubicBezTo>
                  <a:cubicBezTo>
                    <a:pt x="3005" y="94"/>
                    <a:pt x="2983" y="94"/>
                    <a:pt x="2983" y="72"/>
                  </a:cubicBezTo>
                  <a:lnTo>
                    <a:pt x="2974" y="72"/>
                  </a:lnTo>
                  <a:cubicBezTo>
                    <a:pt x="2959" y="95"/>
                    <a:pt x="2935" y="106"/>
                    <a:pt x="2911" y="106"/>
                  </a:cubicBezTo>
                  <a:cubicBezTo>
                    <a:pt x="2894" y="106"/>
                    <a:pt x="2878" y="101"/>
                    <a:pt x="2864" y="91"/>
                  </a:cubicBezTo>
                  <a:cubicBezTo>
                    <a:pt x="2861" y="91"/>
                    <a:pt x="2858" y="90"/>
                    <a:pt x="2855" y="90"/>
                  </a:cubicBezTo>
                  <a:cubicBezTo>
                    <a:pt x="2839" y="90"/>
                    <a:pt x="2825" y="97"/>
                    <a:pt x="2814" y="110"/>
                  </a:cubicBezTo>
                  <a:cubicBezTo>
                    <a:pt x="2803" y="121"/>
                    <a:pt x="2798" y="126"/>
                    <a:pt x="2794" y="126"/>
                  </a:cubicBezTo>
                  <a:cubicBezTo>
                    <a:pt x="2790" y="126"/>
                    <a:pt x="2787" y="121"/>
                    <a:pt x="2783" y="110"/>
                  </a:cubicBezTo>
                  <a:cubicBezTo>
                    <a:pt x="2783" y="99"/>
                    <a:pt x="2762" y="87"/>
                    <a:pt x="2746" y="87"/>
                  </a:cubicBezTo>
                  <a:cubicBezTo>
                    <a:pt x="2734" y="87"/>
                    <a:pt x="2723" y="93"/>
                    <a:pt x="2723" y="110"/>
                  </a:cubicBezTo>
                  <a:lnTo>
                    <a:pt x="2714" y="88"/>
                  </a:lnTo>
                  <a:cubicBezTo>
                    <a:pt x="2711" y="83"/>
                    <a:pt x="2708" y="80"/>
                    <a:pt x="2706" y="80"/>
                  </a:cubicBezTo>
                  <a:cubicBezTo>
                    <a:pt x="2700" y="80"/>
                    <a:pt x="2695" y="94"/>
                    <a:pt x="2695" y="110"/>
                  </a:cubicBezTo>
                  <a:cubicBezTo>
                    <a:pt x="2695" y="128"/>
                    <a:pt x="2693" y="138"/>
                    <a:pt x="2689" y="138"/>
                  </a:cubicBezTo>
                  <a:cubicBezTo>
                    <a:pt x="2684" y="138"/>
                    <a:pt x="2678" y="123"/>
                    <a:pt x="2673" y="88"/>
                  </a:cubicBezTo>
                  <a:cubicBezTo>
                    <a:pt x="2673" y="64"/>
                    <a:pt x="2670" y="54"/>
                    <a:pt x="2667" y="54"/>
                  </a:cubicBezTo>
                  <a:cubicBezTo>
                    <a:pt x="2665" y="54"/>
                    <a:pt x="2664" y="58"/>
                    <a:pt x="2664" y="66"/>
                  </a:cubicBezTo>
                  <a:cubicBezTo>
                    <a:pt x="2657" y="82"/>
                    <a:pt x="2650" y="97"/>
                    <a:pt x="2643" y="97"/>
                  </a:cubicBezTo>
                  <a:cubicBezTo>
                    <a:pt x="2639" y="97"/>
                    <a:pt x="2636" y="94"/>
                    <a:pt x="2632" y="88"/>
                  </a:cubicBezTo>
                  <a:cubicBezTo>
                    <a:pt x="2623" y="88"/>
                    <a:pt x="2614" y="88"/>
                    <a:pt x="2614" y="129"/>
                  </a:cubicBezTo>
                  <a:cubicBezTo>
                    <a:pt x="2614" y="151"/>
                    <a:pt x="2604" y="151"/>
                    <a:pt x="2595" y="151"/>
                  </a:cubicBezTo>
                  <a:cubicBezTo>
                    <a:pt x="2592" y="135"/>
                    <a:pt x="2595" y="119"/>
                    <a:pt x="2604" y="107"/>
                  </a:cubicBezTo>
                  <a:lnTo>
                    <a:pt x="2582" y="107"/>
                  </a:lnTo>
                  <a:cubicBezTo>
                    <a:pt x="2567" y="101"/>
                    <a:pt x="2554" y="85"/>
                    <a:pt x="2554" y="66"/>
                  </a:cubicBezTo>
                  <a:cubicBezTo>
                    <a:pt x="2550" y="57"/>
                    <a:pt x="2545" y="51"/>
                    <a:pt x="2543" y="51"/>
                  </a:cubicBezTo>
                  <a:close/>
                  <a:moveTo>
                    <a:pt x="169" y="530"/>
                  </a:moveTo>
                  <a:cubicBezTo>
                    <a:pt x="163" y="542"/>
                    <a:pt x="160" y="558"/>
                    <a:pt x="157" y="571"/>
                  </a:cubicBezTo>
                  <a:lnTo>
                    <a:pt x="169" y="571"/>
                  </a:lnTo>
                  <a:cubicBezTo>
                    <a:pt x="179" y="571"/>
                    <a:pt x="179" y="552"/>
                    <a:pt x="179" y="530"/>
                  </a:cubicBezTo>
                  <a:close/>
                  <a:moveTo>
                    <a:pt x="2379" y="690"/>
                  </a:moveTo>
                  <a:cubicBezTo>
                    <a:pt x="2375" y="702"/>
                    <a:pt x="2369" y="718"/>
                    <a:pt x="2369" y="730"/>
                  </a:cubicBezTo>
                  <a:cubicBezTo>
                    <a:pt x="2369" y="740"/>
                    <a:pt x="2371" y="745"/>
                    <a:pt x="2374" y="745"/>
                  </a:cubicBezTo>
                  <a:cubicBezTo>
                    <a:pt x="2378" y="745"/>
                    <a:pt x="2384" y="735"/>
                    <a:pt x="2391" y="712"/>
                  </a:cubicBezTo>
                  <a:cubicBezTo>
                    <a:pt x="2391" y="690"/>
                    <a:pt x="2391" y="690"/>
                    <a:pt x="237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52"/>
            <p:cNvSpPr/>
            <p:nvPr/>
          </p:nvSpPr>
          <p:spPr>
            <a:xfrm>
              <a:off x="4005350" y="2841075"/>
              <a:ext cx="304750" cy="18650"/>
            </a:xfrm>
            <a:custGeom>
              <a:avLst/>
              <a:gdLst/>
              <a:ahLst/>
              <a:cxnLst/>
              <a:rect l="l" t="t" r="r" b="b"/>
              <a:pathLst>
                <a:path w="12190" h="746" extrusionOk="0">
                  <a:moveTo>
                    <a:pt x="3399" y="0"/>
                  </a:moveTo>
                  <a:cubicBezTo>
                    <a:pt x="3371" y="0"/>
                    <a:pt x="3371" y="0"/>
                    <a:pt x="3384" y="22"/>
                  </a:cubicBezTo>
                  <a:lnTo>
                    <a:pt x="3412" y="22"/>
                  </a:lnTo>
                  <a:cubicBezTo>
                    <a:pt x="3412" y="0"/>
                    <a:pt x="3412" y="0"/>
                    <a:pt x="3399" y="0"/>
                  </a:cubicBezTo>
                  <a:close/>
                  <a:moveTo>
                    <a:pt x="472" y="116"/>
                  </a:moveTo>
                  <a:lnTo>
                    <a:pt x="488" y="135"/>
                  </a:lnTo>
                  <a:lnTo>
                    <a:pt x="504" y="135"/>
                  </a:lnTo>
                  <a:cubicBezTo>
                    <a:pt x="504" y="116"/>
                    <a:pt x="504" y="116"/>
                    <a:pt x="488" y="116"/>
                  </a:cubicBezTo>
                  <a:close/>
                  <a:moveTo>
                    <a:pt x="8529" y="119"/>
                  </a:moveTo>
                  <a:cubicBezTo>
                    <a:pt x="8529" y="141"/>
                    <a:pt x="8529" y="160"/>
                    <a:pt x="8517" y="160"/>
                  </a:cubicBezTo>
                  <a:lnTo>
                    <a:pt x="8501" y="141"/>
                  </a:lnTo>
                  <a:lnTo>
                    <a:pt x="8517" y="119"/>
                  </a:lnTo>
                  <a:close/>
                  <a:moveTo>
                    <a:pt x="5377" y="126"/>
                  </a:moveTo>
                  <a:cubicBezTo>
                    <a:pt x="5377" y="148"/>
                    <a:pt x="5377" y="170"/>
                    <a:pt x="5361" y="170"/>
                  </a:cubicBezTo>
                  <a:lnTo>
                    <a:pt x="5348" y="170"/>
                  </a:lnTo>
                  <a:cubicBezTo>
                    <a:pt x="5348" y="154"/>
                    <a:pt x="5355" y="138"/>
                    <a:pt x="5361" y="126"/>
                  </a:cubicBezTo>
                  <a:close/>
                  <a:moveTo>
                    <a:pt x="8344" y="138"/>
                  </a:moveTo>
                  <a:cubicBezTo>
                    <a:pt x="8357" y="138"/>
                    <a:pt x="8357" y="138"/>
                    <a:pt x="8357" y="160"/>
                  </a:cubicBezTo>
                  <a:cubicBezTo>
                    <a:pt x="8357" y="160"/>
                    <a:pt x="8357" y="179"/>
                    <a:pt x="8344" y="179"/>
                  </a:cubicBezTo>
                  <a:lnTo>
                    <a:pt x="8329" y="160"/>
                  </a:lnTo>
                  <a:cubicBezTo>
                    <a:pt x="8329" y="138"/>
                    <a:pt x="8344" y="138"/>
                    <a:pt x="8344" y="138"/>
                  </a:cubicBezTo>
                  <a:close/>
                  <a:moveTo>
                    <a:pt x="3127" y="144"/>
                  </a:moveTo>
                  <a:cubicBezTo>
                    <a:pt x="3127" y="160"/>
                    <a:pt x="3133" y="173"/>
                    <a:pt x="3139" y="185"/>
                  </a:cubicBezTo>
                  <a:cubicBezTo>
                    <a:pt x="3155" y="185"/>
                    <a:pt x="3155" y="166"/>
                    <a:pt x="3155" y="166"/>
                  </a:cubicBezTo>
                  <a:cubicBezTo>
                    <a:pt x="3155" y="166"/>
                    <a:pt x="3155" y="144"/>
                    <a:pt x="3139" y="144"/>
                  </a:cubicBezTo>
                  <a:close/>
                  <a:moveTo>
                    <a:pt x="10077" y="157"/>
                  </a:moveTo>
                  <a:cubicBezTo>
                    <a:pt x="10093" y="157"/>
                    <a:pt x="10093" y="157"/>
                    <a:pt x="10093" y="179"/>
                  </a:cubicBezTo>
                  <a:cubicBezTo>
                    <a:pt x="10093" y="198"/>
                    <a:pt x="10077" y="220"/>
                    <a:pt x="10065" y="220"/>
                  </a:cubicBezTo>
                  <a:cubicBezTo>
                    <a:pt x="10049" y="220"/>
                    <a:pt x="10049" y="179"/>
                    <a:pt x="10077" y="157"/>
                  </a:cubicBezTo>
                  <a:close/>
                  <a:moveTo>
                    <a:pt x="2982" y="204"/>
                  </a:moveTo>
                  <a:cubicBezTo>
                    <a:pt x="2995" y="204"/>
                    <a:pt x="2995" y="204"/>
                    <a:pt x="2995" y="226"/>
                  </a:cubicBezTo>
                  <a:lnTo>
                    <a:pt x="2982" y="226"/>
                  </a:lnTo>
                  <a:lnTo>
                    <a:pt x="2967" y="204"/>
                  </a:lnTo>
                  <a:close/>
                  <a:moveTo>
                    <a:pt x="12104" y="140"/>
                  </a:moveTo>
                  <a:cubicBezTo>
                    <a:pt x="12112" y="140"/>
                    <a:pt x="12106" y="170"/>
                    <a:pt x="12086" y="201"/>
                  </a:cubicBezTo>
                  <a:cubicBezTo>
                    <a:pt x="12078" y="221"/>
                    <a:pt x="12074" y="231"/>
                    <a:pt x="12072" y="231"/>
                  </a:cubicBezTo>
                  <a:cubicBezTo>
                    <a:pt x="12070" y="231"/>
                    <a:pt x="12070" y="221"/>
                    <a:pt x="12070" y="201"/>
                  </a:cubicBezTo>
                  <a:cubicBezTo>
                    <a:pt x="12070" y="179"/>
                    <a:pt x="12070" y="157"/>
                    <a:pt x="12086" y="157"/>
                  </a:cubicBezTo>
                  <a:cubicBezTo>
                    <a:pt x="12094" y="145"/>
                    <a:pt x="12100" y="140"/>
                    <a:pt x="12104" y="140"/>
                  </a:cubicBezTo>
                  <a:close/>
                  <a:moveTo>
                    <a:pt x="1964" y="195"/>
                  </a:moveTo>
                  <a:lnTo>
                    <a:pt x="1964" y="217"/>
                  </a:lnTo>
                  <a:lnTo>
                    <a:pt x="1948" y="235"/>
                  </a:lnTo>
                  <a:lnTo>
                    <a:pt x="1936" y="213"/>
                  </a:lnTo>
                  <a:cubicBezTo>
                    <a:pt x="1936" y="195"/>
                    <a:pt x="1948" y="195"/>
                    <a:pt x="1964" y="195"/>
                  </a:cubicBezTo>
                  <a:close/>
                  <a:moveTo>
                    <a:pt x="2359" y="164"/>
                  </a:moveTo>
                  <a:cubicBezTo>
                    <a:pt x="2363" y="164"/>
                    <a:pt x="2360" y="174"/>
                    <a:pt x="2353" y="198"/>
                  </a:cubicBezTo>
                  <a:lnTo>
                    <a:pt x="2321" y="238"/>
                  </a:lnTo>
                  <a:cubicBezTo>
                    <a:pt x="2309" y="238"/>
                    <a:pt x="2321" y="220"/>
                    <a:pt x="2337" y="176"/>
                  </a:cubicBezTo>
                  <a:lnTo>
                    <a:pt x="2337" y="179"/>
                  </a:lnTo>
                  <a:cubicBezTo>
                    <a:pt x="2349" y="170"/>
                    <a:pt x="2356" y="164"/>
                    <a:pt x="2359" y="164"/>
                  </a:cubicBezTo>
                  <a:close/>
                  <a:moveTo>
                    <a:pt x="2864" y="195"/>
                  </a:moveTo>
                  <a:cubicBezTo>
                    <a:pt x="2873" y="195"/>
                    <a:pt x="2878" y="215"/>
                    <a:pt x="2866" y="245"/>
                  </a:cubicBezTo>
                  <a:lnTo>
                    <a:pt x="2838" y="245"/>
                  </a:lnTo>
                  <a:cubicBezTo>
                    <a:pt x="2838" y="226"/>
                    <a:pt x="2838" y="204"/>
                    <a:pt x="2854" y="204"/>
                  </a:cubicBezTo>
                  <a:cubicBezTo>
                    <a:pt x="2857" y="198"/>
                    <a:pt x="2861" y="195"/>
                    <a:pt x="2864" y="195"/>
                  </a:cubicBezTo>
                  <a:close/>
                  <a:moveTo>
                    <a:pt x="287" y="217"/>
                  </a:moveTo>
                  <a:cubicBezTo>
                    <a:pt x="300" y="217"/>
                    <a:pt x="300" y="217"/>
                    <a:pt x="300" y="238"/>
                  </a:cubicBezTo>
                  <a:cubicBezTo>
                    <a:pt x="300" y="238"/>
                    <a:pt x="287" y="260"/>
                    <a:pt x="272" y="260"/>
                  </a:cubicBezTo>
                  <a:lnTo>
                    <a:pt x="259" y="238"/>
                  </a:lnTo>
                  <a:cubicBezTo>
                    <a:pt x="259" y="217"/>
                    <a:pt x="272" y="217"/>
                    <a:pt x="287" y="217"/>
                  </a:cubicBezTo>
                  <a:close/>
                  <a:moveTo>
                    <a:pt x="9018" y="229"/>
                  </a:moveTo>
                  <a:cubicBezTo>
                    <a:pt x="9031" y="229"/>
                    <a:pt x="9031" y="251"/>
                    <a:pt x="9031" y="251"/>
                  </a:cubicBezTo>
                  <a:cubicBezTo>
                    <a:pt x="9031" y="251"/>
                    <a:pt x="9031" y="270"/>
                    <a:pt x="9018" y="270"/>
                  </a:cubicBezTo>
                  <a:cubicBezTo>
                    <a:pt x="9009" y="257"/>
                    <a:pt x="9002" y="245"/>
                    <a:pt x="9002" y="229"/>
                  </a:cubicBezTo>
                  <a:close/>
                  <a:moveTo>
                    <a:pt x="3734" y="221"/>
                  </a:moveTo>
                  <a:cubicBezTo>
                    <a:pt x="3739" y="221"/>
                    <a:pt x="3747" y="231"/>
                    <a:pt x="3756" y="254"/>
                  </a:cubicBezTo>
                  <a:cubicBezTo>
                    <a:pt x="3756" y="276"/>
                    <a:pt x="3756" y="276"/>
                    <a:pt x="3741" y="276"/>
                  </a:cubicBezTo>
                  <a:cubicBezTo>
                    <a:pt x="3735" y="264"/>
                    <a:pt x="3728" y="248"/>
                    <a:pt x="3728" y="235"/>
                  </a:cubicBezTo>
                  <a:cubicBezTo>
                    <a:pt x="3728" y="226"/>
                    <a:pt x="3731" y="221"/>
                    <a:pt x="3734" y="221"/>
                  </a:cubicBezTo>
                  <a:close/>
                  <a:moveTo>
                    <a:pt x="3857" y="235"/>
                  </a:moveTo>
                  <a:cubicBezTo>
                    <a:pt x="3857" y="257"/>
                    <a:pt x="3857" y="276"/>
                    <a:pt x="3841" y="276"/>
                  </a:cubicBezTo>
                  <a:lnTo>
                    <a:pt x="3829" y="257"/>
                  </a:lnTo>
                  <a:lnTo>
                    <a:pt x="3841" y="235"/>
                  </a:lnTo>
                  <a:close/>
                  <a:moveTo>
                    <a:pt x="9601" y="226"/>
                  </a:moveTo>
                  <a:cubicBezTo>
                    <a:pt x="9603" y="226"/>
                    <a:pt x="9604" y="229"/>
                    <a:pt x="9604" y="235"/>
                  </a:cubicBezTo>
                  <a:cubicBezTo>
                    <a:pt x="9604" y="251"/>
                    <a:pt x="9598" y="264"/>
                    <a:pt x="9592" y="276"/>
                  </a:cubicBezTo>
                  <a:cubicBezTo>
                    <a:pt x="9592" y="276"/>
                    <a:pt x="9585" y="286"/>
                    <a:pt x="9580" y="286"/>
                  </a:cubicBezTo>
                  <a:cubicBezTo>
                    <a:pt x="9578" y="286"/>
                    <a:pt x="9576" y="283"/>
                    <a:pt x="9576" y="276"/>
                  </a:cubicBezTo>
                  <a:lnTo>
                    <a:pt x="9576" y="257"/>
                  </a:lnTo>
                  <a:cubicBezTo>
                    <a:pt x="9587" y="242"/>
                    <a:pt x="9597" y="226"/>
                    <a:pt x="9601" y="226"/>
                  </a:cubicBezTo>
                  <a:close/>
                  <a:moveTo>
                    <a:pt x="8636" y="250"/>
                  </a:moveTo>
                  <a:cubicBezTo>
                    <a:pt x="8641" y="250"/>
                    <a:pt x="8645" y="256"/>
                    <a:pt x="8645" y="267"/>
                  </a:cubicBezTo>
                  <a:cubicBezTo>
                    <a:pt x="8645" y="289"/>
                    <a:pt x="8645" y="289"/>
                    <a:pt x="8630" y="289"/>
                  </a:cubicBezTo>
                  <a:cubicBezTo>
                    <a:pt x="8601" y="289"/>
                    <a:pt x="8601" y="289"/>
                    <a:pt x="8617" y="267"/>
                  </a:cubicBezTo>
                  <a:cubicBezTo>
                    <a:pt x="8623" y="256"/>
                    <a:pt x="8630" y="250"/>
                    <a:pt x="8636" y="250"/>
                  </a:cubicBezTo>
                  <a:close/>
                  <a:moveTo>
                    <a:pt x="8730" y="267"/>
                  </a:moveTo>
                  <a:cubicBezTo>
                    <a:pt x="8746" y="267"/>
                    <a:pt x="8746" y="267"/>
                    <a:pt x="8746" y="289"/>
                  </a:cubicBezTo>
                  <a:lnTo>
                    <a:pt x="8730" y="289"/>
                  </a:lnTo>
                  <a:lnTo>
                    <a:pt x="8717" y="267"/>
                  </a:lnTo>
                  <a:close/>
                  <a:moveTo>
                    <a:pt x="8874" y="270"/>
                  </a:moveTo>
                  <a:cubicBezTo>
                    <a:pt x="8890" y="270"/>
                    <a:pt x="8890" y="270"/>
                    <a:pt x="8887" y="289"/>
                  </a:cubicBezTo>
                  <a:lnTo>
                    <a:pt x="8874" y="289"/>
                  </a:lnTo>
                  <a:lnTo>
                    <a:pt x="8858" y="270"/>
                  </a:lnTo>
                  <a:close/>
                  <a:moveTo>
                    <a:pt x="7154" y="251"/>
                  </a:moveTo>
                  <a:cubicBezTo>
                    <a:pt x="7154" y="273"/>
                    <a:pt x="7154" y="292"/>
                    <a:pt x="7138" y="292"/>
                  </a:cubicBezTo>
                  <a:lnTo>
                    <a:pt x="7125" y="292"/>
                  </a:lnTo>
                  <a:cubicBezTo>
                    <a:pt x="7125" y="276"/>
                    <a:pt x="7132" y="264"/>
                    <a:pt x="7138" y="251"/>
                  </a:cubicBezTo>
                  <a:close/>
                  <a:moveTo>
                    <a:pt x="5562" y="254"/>
                  </a:moveTo>
                  <a:cubicBezTo>
                    <a:pt x="5562" y="276"/>
                    <a:pt x="5562" y="295"/>
                    <a:pt x="5549" y="295"/>
                  </a:cubicBezTo>
                  <a:lnTo>
                    <a:pt x="5533" y="276"/>
                  </a:lnTo>
                  <a:lnTo>
                    <a:pt x="5549" y="254"/>
                  </a:lnTo>
                  <a:close/>
                  <a:moveTo>
                    <a:pt x="444" y="220"/>
                  </a:moveTo>
                  <a:cubicBezTo>
                    <a:pt x="460" y="220"/>
                    <a:pt x="472" y="220"/>
                    <a:pt x="472" y="242"/>
                  </a:cubicBezTo>
                  <a:lnTo>
                    <a:pt x="460" y="242"/>
                  </a:lnTo>
                  <a:cubicBezTo>
                    <a:pt x="460" y="235"/>
                    <a:pt x="458" y="232"/>
                    <a:pt x="457" y="232"/>
                  </a:cubicBezTo>
                  <a:cubicBezTo>
                    <a:pt x="453" y="232"/>
                    <a:pt x="449" y="247"/>
                    <a:pt x="460" y="260"/>
                  </a:cubicBezTo>
                  <a:cubicBezTo>
                    <a:pt x="460" y="282"/>
                    <a:pt x="460" y="304"/>
                    <a:pt x="460" y="304"/>
                  </a:cubicBezTo>
                  <a:cubicBezTo>
                    <a:pt x="444" y="304"/>
                    <a:pt x="428" y="282"/>
                    <a:pt x="428" y="260"/>
                  </a:cubicBezTo>
                  <a:cubicBezTo>
                    <a:pt x="416" y="220"/>
                    <a:pt x="416" y="220"/>
                    <a:pt x="444" y="220"/>
                  </a:cubicBezTo>
                  <a:close/>
                  <a:moveTo>
                    <a:pt x="2465" y="264"/>
                  </a:moveTo>
                  <a:cubicBezTo>
                    <a:pt x="2465" y="282"/>
                    <a:pt x="2465" y="304"/>
                    <a:pt x="2450" y="304"/>
                  </a:cubicBezTo>
                  <a:lnTo>
                    <a:pt x="2437" y="304"/>
                  </a:lnTo>
                  <a:cubicBezTo>
                    <a:pt x="2437" y="289"/>
                    <a:pt x="2443" y="273"/>
                    <a:pt x="2450" y="264"/>
                  </a:cubicBezTo>
                  <a:close/>
                  <a:moveTo>
                    <a:pt x="3496" y="273"/>
                  </a:moveTo>
                  <a:cubicBezTo>
                    <a:pt x="3512" y="273"/>
                    <a:pt x="3512" y="295"/>
                    <a:pt x="3512" y="295"/>
                  </a:cubicBezTo>
                  <a:cubicBezTo>
                    <a:pt x="3512" y="302"/>
                    <a:pt x="3510" y="305"/>
                    <a:pt x="3508" y="305"/>
                  </a:cubicBezTo>
                  <a:cubicBezTo>
                    <a:pt x="3502" y="305"/>
                    <a:pt x="3492" y="295"/>
                    <a:pt x="3484" y="295"/>
                  </a:cubicBezTo>
                  <a:cubicBezTo>
                    <a:pt x="3468" y="273"/>
                    <a:pt x="3468" y="273"/>
                    <a:pt x="3496" y="273"/>
                  </a:cubicBezTo>
                  <a:close/>
                  <a:moveTo>
                    <a:pt x="6552" y="264"/>
                  </a:moveTo>
                  <a:cubicBezTo>
                    <a:pt x="6580" y="267"/>
                    <a:pt x="6580" y="267"/>
                    <a:pt x="6580" y="285"/>
                  </a:cubicBezTo>
                  <a:cubicBezTo>
                    <a:pt x="6580" y="307"/>
                    <a:pt x="6552" y="307"/>
                    <a:pt x="6536" y="307"/>
                  </a:cubicBezTo>
                  <a:cubicBezTo>
                    <a:pt x="6524" y="292"/>
                    <a:pt x="6533" y="270"/>
                    <a:pt x="6552" y="264"/>
                  </a:cubicBezTo>
                  <a:close/>
                  <a:moveTo>
                    <a:pt x="8842" y="299"/>
                  </a:moveTo>
                  <a:cubicBezTo>
                    <a:pt x="8840" y="299"/>
                    <a:pt x="8837" y="301"/>
                    <a:pt x="8833" y="307"/>
                  </a:cubicBezTo>
                  <a:cubicBezTo>
                    <a:pt x="8842" y="307"/>
                    <a:pt x="8844" y="299"/>
                    <a:pt x="8842" y="299"/>
                  </a:cubicBezTo>
                  <a:close/>
                  <a:moveTo>
                    <a:pt x="3224" y="270"/>
                  </a:moveTo>
                  <a:cubicBezTo>
                    <a:pt x="3239" y="270"/>
                    <a:pt x="3255" y="270"/>
                    <a:pt x="3255" y="292"/>
                  </a:cubicBezTo>
                  <a:cubicBezTo>
                    <a:pt x="3255" y="292"/>
                    <a:pt x="3255" y="314"/>
                    <a:pt x="3239" y="314"/>
                  </a:cubicBezTo>
                  <a:cubicBezTo>
                    <a:pt x="3224" y="314"/>
                    <a:pt x="3211" y="292"/>
                    <a:pt x="3211" y="292"/>
                  </a:cubicBezTo>
                  <a:cubicBezTo>
                    <a:pt x="3211" y="270"/>
                    <a:pt x="3224" y="270"/>
                    <a:pt x="3224" y="270"/>
                  </a:cubicBezTo>
                  <a:close/>
                  <a:moveTo>
                    <a:pt x="2034" y="229"/>
                  </a:moveTo>
                  <a:cubicBezTo>
                    <a:pt x="2036" y="229"/>
                    <a:pt x="2036" y="239"/>
                    <a:pt x="2036" y="257"/>
                  </a:cubicBezTo>
                  <a:cubicBezTo>
                    <a:pt x="2039" y="282"/>
                    <a:pt x="2027" y="307"/>
                    <a:pt x="2008" y="320"/>
                  </a:cubicBezTo>
                  <a:lnTo>
                    <a:pt x="1976" y="320"/>
                  </a:lnTo>
                  <a:lnTo>
                    <a:pt x="2008" y="279"/>
                  </a:lnTo>
                  <a:cubicBezTo>
                    <a:pt x="2023" y="245"/>
                    <a:pt x="2030" y="229"/>
                    <a:pt x="2034" y="229"/>
                  </a:cubicBezTo>
                  <a:close/>
                  <a:moveTo>
                    <a:pt x="4788" y="289"/>
                  </a:moveTo>
                  <a:cubicBezTo>
                    <a:pt x="4788" y="307"/>
                    <a:pt x="4788" y="329"/>
                    <a:pt x="4772" y="329"/>
                  </a:cubicBezTo>
                  <a:lnTo>
                    <a:pt x="4759" y="307"/>
                  </a:lnTo>
                  <a:lnTo>
                    <a:pt x="4775" y="289"/>
                  </a:lnTo>
                  <a:close/>
                  <a:moveTo>
                    <a:pt x="1275" y="292"/>
                  </a:moveTo>
                  <a:cubicBezTo>
                    <a:pt x="1290" y="292"/>
                    <a:pt x="1290" y="311"/>
                    <a:pt x="1262" y="332"/>
                  </a:cubicBezTo>
                  <a:lnTo>
                    <a:pt x="1234" y="332"/>
                  </a:lnTo>
                  <a:cubicBezTo>
                    <a:pt x="1234" y="311"/>
                    <a:pt x="1262" y="292"/>
                    <a:pt x="1275" y="292"/>
                  </a:cubicBezTo>
                  <a:close/>
                  <a:moveTo>
                    <a:pt x="5117" y="270"/>
                  </a:moveTo>
                  <a:cubicBezTo>
                    <a:pt x="5132" y="270"/>
                    <a:pt x="5132" y="270"/>
                    <a:pt x="5132" y="292"/>
                  </a:cubicBezTo>
                  <a:cubicBezTo>
                    <a:pt x="5132" y="307"/>
                    <a:pt x="5126" y="320"/>
                    <a:pt x="5117" y="332"/>
                  </a:cubicBezTo>
                  <a:cubicBezTo>
                    <a:pt x="5104" y="332"/>
                    <a:pt x="5117" y="292"/>
                    <a:pt x="5117" y="270"/>
                  </a:cubicBezTo>
                  <a:close/>
                  <a:moveTo>
                    <a:pt x="2751" y="329"/>
                  </a:moveTo>
                  <a:lnTo>
                    <a:pt x="2751" y="348"/>
                  </a:lnTo>
                  <a:cubicBezTo>
                    <a:pt x="2742" y="348"/>
                    <a:pt x="2732" y="358"/>
                    <a:pt x="2727" y="358"/>
                  </a:cubicBezTo>
                  <a:cubicBezTo>
                    <a:pt x="2724" y="358"/>
                    <a:pt x="2722" y="355"/>
                    <a:pt x="2722" y="348"/>
                  </a:cubicBezTo>
                  <a:cubicBezTo>
                    <a:pt x="2710" y="348"/>
                    <a:pt x="2738" y="329"/>
                    <a:pt x="2751" y="329"/>
                  </a:cubicBezTo>
                  <a:close/>
                  <a:moveTo>
                    <a:pt x="8689" y="360"/>
                  </a:moveTo>
                  <a:cubicBezTo>
                    <a:pt x="8689" y="363"/>
                    <a:pt x="8689" y="367"/>
                    <a:pt x="8689" y="370"/>
                  </a:cubicBezTo>
                  <a:cubicBezTo>
                    <a:pt x="8690" y="371"/>
                    <a:pt x="8690" y="372"/>
                    <a:pt x="8691" y="373"/>
                  </a:cubicBezTo>
                  <a:lnTo>
                    <a:pt x="8691" y="373"/>
                  </a:lnTo>
                  <a:cubicBezTo>
                    <a:pt x="8690" y="370"/>
                    <a:pt x="8690" y="366"/>
                    <a:pt x="8689" y="360"/>
                  </a:cubicBezTo>
                  <a:close/>
                  <a:moveTo>
                    <a:pt x="1341" y="325"/>
                  </a:moveTo>
                  <a:cubicBezTo>
                    <a:pt x="1326" y="325"/>
                    <a:pt x="1318" y="339"/>
                    <a:pt x="1318" y="354"/>
                  </a:cubicBezTo>
                  <a:cubicBezTo>
                    <a:pt x="1318" y="376"/>
                    <a:pt x="1331" y="376"/>
                    <a:pt x="1362" y="376"/>
                  </a:cubicBezTo>
                  <a:cubicBezTo>
                    <a:pt x="1375" y="376"/>
                    <a:pt x="1390" y="354"/>
                    <a:pt x="1390" y="354"/>
                  </a:cubicBezTo>
                  <a:cubicBezTo>
                    <a:pt x="1390" y="332"/>
                    <a:pt x="1375" y="332"/>
                    <a:pt x="1362" y="332"/>
                  </a:cubicBezTo>
                  <a:cubicBezTo>
                    <a:pt x="1354" y="327"/>
                    <a:pt x="1347" y="325"/>
                    <a:pt x="1341" y="325"/>
                  </a:cubicBezTo>
                  <a:close/>
                  <a:moveTo>
                    <a:pt x="8691" y="373"/>
                  </a:moveTo>
                  <a:cubicBezTo>
                    <a:pt x="8692" y="381"/>
                    <a:pt x="8694" y="384"/>
                    <a:pt x="8694" y="384"/>
                  </a:cubicBezTo>
                  <a:cubicBezTo>
                    <a:pt x="8695" y="384"/>
                    <a:pt x="8695" y="380"/>
                    <a:pt x="8691" y="373"/>
                  </a:cubicBezTo>
                  <a:close/>
                  <a:moveTo>
                    <a:pt x="3641" y="51"/>
                  </a:moveTo>
                  <a:cubicBezTo>
                    <a:pt x="3636" y="51"/>
                    <a:pt x="3635" y="61"/>
                    <a:pt x="3644" y="85"/>
                  </a:cubicBezTo>
                  <a:cubicBezTo>
                    <a:pt x="3644" y="129"/>
                    <a:pt x="3644" y="129"/>
                    <a:pt x="3615" y="129"/>
                  </a:cubicBezTo>
                  <a:cubicBezTo>
                    <a:pt x="3600" y="129"/>
                    <a:pt x="3584" y="126"/>
                    <a:pt x="3584" y="107"/>
                  </a:cubicBezTo>
                  <a:cubicBezTo>
                    <a:pt x="3584" y="85"/>
                    <a:pt x="3584" y="85"/>
                    <a:pt x="3556" y="85"/>
                  </a:cubicBezTo>
                  <a:cubicBezTo>
                    <a:pt x="3515" y="85"/>
                    <a:pt x="3471" y="148"/>
                    <a:pt x="3456" y="188"/>
                  </a:cubicBezTo>
                  <a:cubicBezTo>
                    <a:pt x="3456" y="209"/>
                    <a:pt x="3456" y="219"/>
                    <a:pt x="3454" y="219"/>
                  </a:cubicBezTo>
                  <a:cubicBezTo>
                    <a:pt x="3453" y="219"/>
                    <a:pt x="3449" y="209"/>
                    <a:pt x="3443" y="188"/>
                  </a:cubicBezTo>
                  <a:cubicBezTo>
                    <a:pt x="3443" y="166"/>
                    <a:pt x="3427" y="166"/>
                    <a:pt x="3412" y="166"/>
                  </a:cubicBezTo>
                  <a:cubicBezTo>
                    <a:pt x="3412" y="174"/>
                    <a:pt x="3410" y="176"/>
                    <a:pt x="3409" y="176"/>
                  </a:cubicBezTo>
                  <a:cubicBezTo>
                    <a:pt x="3406" y="176"/>
                    <a:pt x="3403" y="166"/>
                    <a:pt x="3412" y="166"/>
                  </a:cubicBezTo>
                  <a:cubicBezTo>
                    <a:pt x="3412" y="148"/>
                    <a:pt x="3427" y="148"/>
                    <a:pt x="3443" y="148"/>
                  </a:cubicBezTo>
                  <a:lnTo>
                    <a:pt x="3443" y="126"/>
                  </a:lnTo>
                  <a:cubicBezTo>
                    <a:pt x="3435" y="105"/>
                    <a:pt x="3428" y="95"/>
                    <a:pt x="3421" y="95"/>
                  </a:cubicBezTo>
                  <a:cubicBezTo>
                    <a:pt x="3414" y="95"/>
                    <a:pt x="3407" y="105"/>
                    <a:pt x="3399" y="126"/>
                  </a:cubicBezTo>
                  <a:cubicBezTo>
                    <a:pt x="3391" y="137"/>
                    <a:pt x="3387" y="142"/>
                    <a:pt x="3384" y="142"/>
                  </a:cubicBezTo>
                  <a:cubicBezTo>
                    <a:pt x="3380" y="142"/>
                    <a:pt x="3377" y="137"/>
                    <a:pt x="3371" y="126"/>
                  </a:cubicBezTo>
                  <a:cubicBezTo>
                    <a:pt x="3360" y="110"/>
                    <a:pt x="3350" y="95"/>
                    <a:pt x="3346" y="95"/>
                  </a:cubicBezTo>
                  <a:cubicBezTo>
                    <a:pt x="3344" y="95"/>
                    <a:pt x="3343" y="97"/>
                    <a:pt x="3343" y="104"/>
                  </a:cubicBezTo>
                  <a:cubicBezTo>
                    <a:pt x="3324" y="104"/>
                    <a:pt x="3308" y="94"/>
                    <a:pt x="3299" y="82"/>
                  </a:cubicBezTo>
                  <a:cubicBezTo>
                    <a:pt x="3271" y="82"/>
                    <a:pt x="3255" y="82"/>
                    <a:pt x="3255" y="104"/>
                  </a:cubicBezTo>
                  <a:cubicBezTo>
                    <a:pt x="3255" y="123"/>
                    <a:pt x="3243" y="123"/>
                    <a:pt x="3227" y="123"/>
                  </a:cubicBezTo>
                  <a:cubicBezTo>
                    <a:pt x="3211" y="123"/>
                    <a:pt x="3199" y="123"/>
                    <a:pt x="3199" y="144"/>
                  </a:cubicBezTo>
                  <a:cubicBezTo>
                    <a:pt x="3199" y="165"/>
                    <a:pt x="3182" y="185"/>
                    <a:pt x="3160" y="185"/>
                  </a:cubicBezTo>
                  <a:cubicBezTo>
                    <a:pt x="3158" y="185"/>
                    <a:pt x="3156" y="185"/>
                    <a:pt x="3155" y="185"/>
                  </a:cubicBezTo>
                  <a:cubicBezTo>
                    <a:pt x="3143" y="194"/>
                    <a:pt x="3136" y="200"/>
                    <a:pt x="3131" y="200"/>
                  </a:cubicBezTo>
                  <a:cubicBezTo>
                    <a:pt x="3124" y="200"/>
                    <a:pt x="3120" y="189"/>
                    <a:pt x="3111" y="163"/>
                  </a:cubicBezTo>
                  <a:cubicBezTo>
                    <a:pt x="3111" y="144"/>
                    <a:pt x="3098" y="144"/>
                    <a:pt x="3083" y="141"/>
                  </a:cubicBezTo>
                  <a:cubicBezTo>
                    <a:pt x="3083" y="141"/>
                    <a:pt x="3070" y="141"/>
                    <a:pt x="3055" y="123"/>
                  </a:cubicBezTo>
                  <a:cubicBezTo>
                    <a:pt x="3050" y="116"/>
                    <a:pt x="3047" y="113"/>
                    <a:pt x="3044" y="113"/>
                  </a:cubicBezTo>
                  <a:cubicBezTo>
                    <a:pt x="3039" y="113"/>
                    <a:pt x="3039" y="128"/>
                    <a:pt x="3039" y="141"/>
                  </a:cubicBezTo>
                  <a:cubicBezTo>
                    <a:pt x="3039" y="163"/>
                    <a:pt x="3039" y="185"/>
                    <a:pt x="3039" y="185"/>
                  </a:cubicBezTo>
                  <a:cubicBezTo>
                    <a:pt x="3026" y="185"/>
                    <a:pt x="3011" y="141"/>
                    <a:pt x="3011" y="123"/>
                  </a:cubicBezTo>
                  <a:cubicBezTo>
                    <a:pt x="3004" y="101"/>
                    <a:pt x="3001" y="90"/>
                    <a:pt x="3000" y="90"/>
                  </a:cubicBezTo>
                  <a:cubicBezTo>
                    <a:pt x="2998" y="90"/>
                    <a:pt x="2998" y="101"/>
                    <a:pt x="2998" y="123"/>
                  </a:cubicBezTo>
                  <a:cubicBezTo>
                    <a:pt x="2998" y="136"/>
                    <a:pt x="2990" y="150"/>
                    <a:pt x="2976" y="150"/>
                  </a:cubicBezTo>
                  <a:cubicBezTo>
                    <a:pt x="2970" y="150"/>
                    <a:pt x="2963" y="148"/>
                    <a:pt x="2954" y="141"/>
                  </a:cubicBezTo>
                  <a:cubicBezTo>
                    <a:pt x="2926" y="141"/>
                    <a:pt x="2898" y="141"/>
                    <a:pt x="2898" y="119"/>
                  </a:cubicBezTo>
                  <a:cubicBezTo>
                    <a:pt x="2895" y="113"/>
                    <a:pt x="2888" y="110"/>
                    <a:pt x="2883" y="110"/>
                  </a:cubicBezTo>
                  <a:cubicBezTo>
                    <a:pt x="2877" y="110"/>
                    <a:pt x="2871" y="113"/>
                    <a:pt x="2870" y="119"/>
                  </a:cubicBezTo>
                  <a:cubicBezTo>
                    <a:pt x="2862" y="130"/>
                    <a:pt x="2854" y="136"/>
                    <a:pt x="2843" y="136"/>
                  </a:cubicBezTo>
                  <a:cubicBezTo>
                    <a:pt x="2832" y="136"/>
                    <a:pt x="2818" y="130"/>
                    <a:pt x="2798" y="119"/>
                  </a:cubicBezTo>
                  <a:cubicBezTo>
                    <a:pt x="2762" y="97"/>
                    <a:pt x="2743" y="86"/>
                    <a:pt x="2734" y="86"/>
                  </a:cubicBezTo>
                  <a:cubicBezTo>
                    <a:pt x="2725" y="86"/>
                    <a:pt x="2725" y="97"/>
                    <a:pt x="2725" y="119"/>
                  </a:cubicBezTo>
                  <a:cubicBezTo>
                    <a:pt x="2725" y="130"/>
                    <a:pt x="2725" y="142"/>
                    <a:pt x="2722" y="142"/>
                  </a:cubicBezTo>
                  <a:cubicBezTo>
                    <a:pt x="2720" y="142"/>
                    <a:pt x="2716" y="136"/>
                    <a:pt x="2710" y="119"/>
                  </a:cubicBezTo>
                  <a:cubicBezTo>
                    <a:pt x="2706" y="113"/>
                    <a:pt x="2702" y="110"/>
                    <a:pt x="2698" y="110"/>
                  </a:cubicBezTo>
                  <a:cubicBezTo>
                    <a:pt x="2687" y="110"/>
                    <a:pt x="2673" y="125"/>
                    <a:pt x="2653" y="138"/>
                  </a:cubicBezTo>
                  <a:cubicBezTo>
                    <a:pt x="2641" y="163"/>
                    <a:pt x="2638" y="195"/>
                    <a:pt x="2638" y="223"/>
                  </a:cubicBezTo>
                  <a:cubicBezTo>
                    <a:pt x="2638" y="246"/>
                    <a:pt x="2638" y="256"/>
                    <a:pt x="2632" y="256"/>
                  </a:cubicBezTo>
                  <a:cubicBezTo>
                    <a:pt x="2628" y="256"/>
                    <a:pt x="2621" y="251"/>
                    <a:pt x="2610" y="242"/>
                  </a:cubicBezTo>
                  <a:cubicBezTo>
                    <a:pt x="2594" y="242"/>
                    <a:pt x="2581" y="220"/>
                    <a:pt x="2581" y="201"/>
                  </a:cubicBezTo>
                  <a:cubicBezTo>
                    <a:pt x="2581" y="179"/>
                    <a:pt x="2597" y="179"/>
                    <a:pt x="2597" y="179"/>
                  </a:cubicBezTo>
                  <a:lnTo>
                    <a:pt x="2610" y="179"/>
                  </a:lnTo>
                  <a:cubicBezTo>
                    <a:pt x="2610" y="160"/>
                    <a:pt x="2610" y="138"/>
                    <a:pt x="2581" y="138"/>
                  </a:cubicBezTo>
                  <a:cubicBezTo>
                    <a:pt x="2573" y="127"/>
                    <a:pt x="2566" y="122"/>
                    <a:pt x="2561" y="122"/>
                  </a:cubicBezTo>
                  <a:cubicBezTo>
                    <a:pt x="2556" y="122"/>
                    <a:pt x="2553" y="127"/>
                    <a:pt x="2553" y="138"/>
                  </a:cubicBezTo>
                  <a:cubicBezTo>
                    <a:pt x="2537" y="116"/>
                    <a:pt x="2509" y="116"/>
                    <a:pt x="2481" y="116"/>
                  </a:cubicBezTo>
                  <a:cubicBezTo>
                    <a:pt x="2453" y="116"/>
                    <a:pt x="2409" y="116"/>
                    <a:pt x="2396" y="94"/>
                  </a:cubicBezTo>
                  <a:cubicBezTo>
                    <a:pt x="2365" y="94"/>
                    <a:pt x="2353" y="94"/>
                    <a:pt x="2353" y="113"/>
                  </a:cubicBezTo>
                  <a:cubicBezTo>
                    <a:pt x="2353" y="139"/>
                    <a:pt x="2347" y="149"/>
                    <a:pt x="2343" y="149"/>
                  </a:cubicBezTo>
                  <a:cubicBezTo>
                    <a:pt x="2340" y="149"/>
                    <a:pt x="2337" y="144"/>
                    <a:pt x="2337" y="135"/>
                  </a:cubicBezTo>
                  <a:cubicBezTo>
                    <a:pt x="2329" y="109"/>
                    <a:pt x="2252" y="90"/>
                    <a:pt x="2192" y="90"/>
                  </a:cubicBezTo>
                  <a:cubicBezTo>
                    <a:pt x="2157" y="90"/>
                    <a:pt x="2128" y="97"/>
                    <a:pt x="2124" y="113"/>
                  </a:cubicBezTo>
                  <a:lnTo>
                    <a:pt x="2096" y="110"/>
                  </a:lnTo>
                  <a:cubicBezTo>
                    <a:pt x="2079" y="100"/>
                    <a:pt x="2049" y="95"/>
                    <a:pt x="2021" y="95"/>
                  </a:cubicBezTo>
                  <a:cubicBezTo>
                    <a:pt x="1995" y="95"/>
                    <a:pt x="1971" y="99"/>
                    <a:pt x="1964" y="110"/>
                  </a:cubicBezTo>
                  <a:lnTo>
                    <a:pt x="1923" y="110"/>
                  </a:lnTo>
                  <a:cubicBezTo>
                    <a:pt x="1908" y="99"/>
                    <a:pt x="1897" y="94"/>
                    <a:pt x="1888" y="94"/>
                  </a:cubicBezTo>
                  <a:cubicBezTo>
                    <a:pt x="1879" y="94"/>
                    <a:pt x="1872" y="99"/>
                    <a:pt x="1864" y="110"/>
                  </a:cubicBezTo>
                  <a:cubicBezTo>
                    <a:pt x="1855" y="123"/>
                    <a:pt x="1852" y="138"/>
                    <a:pt x="1851" y="138"/>
                  </a:cubicBezTo>
                  <a:cubicBezTo>
                    <a:pt x="1851" y="138"/>
                    <a:pt x="1851" y="135"/>
                    <a:pt x="1851" y="129"/>
                  </a:cubicBezTo>
                  <a:cubicBezTo>
                    <a:pt x="1851" y="110"/>
                    <a:pt x="1823" y="107"/>
                    <a:pt x="1763" y="107"/>
                  </a:cubicBezTo>
                  <a:cubicBezTo>
                    <a:pt x="1707" y="107"/>
                    <a:pt x="1707" y="107"/>
                    <a:pt x="1723" y="129"/>
                  </a:cubicBezTo>
                  <a:cubicBezTo>
                    <a:pt x="1706" y="134"/>
                    <a:pt x="1693" y="136"/>
                    <a:pt x="1685" y="136"/>
                  </a:cubicBezTo>
                  <a:cubicBezTo>
                    <a:pt x="1663" y="136"/>
                    <a:pt x="1663" y="122"/>
                    <a:pt x="1663" y="107"/>
                  </a:cubicBezTo>
                  <a:cubicBezTo>
                    <a:pt x="1670" y="88"/>
                    <a:pt x="1668" y="78"/>
                    <a:pt x="1663" y="78"/>
                  </a:cubicBezTo>
                  <a:cubicBezTo>
                    <a:pt x="1656" y="78"/>
                    <a:pt x="1643" y="93"/>
                    <a:pt x="1635" y="126"/>
                  </a:cubicBezTo>
                  <a:cubicBezTo>
                    <a:pt x="1626" y="151"/>
                    <a:pt x="1612" y="162"/>
                    <a:pt x="1603" y="162"/>
                  </a:cubicBezTo>
                  <a:cubicBezTo>
                    <a:pt x="1596" y="162"/>
                    <a:pt x="1591" y="157"/>
                    <a:pt x="1591" y="148"/>
                  </a:cubicBezTo>
                  <a:cubicBezTo>
                    <a:pt x="1591" y="126"/>
                    <a:pt x="1607" y="126"/>
                    <a:pt x="1622" y="126"/>
                  </a:cubicBezTo>
                  <a:lnTo>
                    <a:pt x="1622" y="85"/>
                  </a:lnTo>
                  <a:cubicBezTo>
                    <a:pt x="1607" y="85"/>
                    <a:pt x="1607" y="85"/>
                    <a:pt x="1591" y="107"/>
                  </a:cubicBezTo>
                  <a:cubicBezTo>
                    <a:pt x="1591" y="107"/>
                    <a:pt x="1578" y="107"/>
                    <a:pt x="1563" y="126"/>
                  </a:cubicBezTo>
                  <a:cubicBezTo>
                    <a:pt x="1550" y="144"/>
                    <a:pt x="1550" y="170"/>
                    <a:pt x="1563" y="188"/>
                  </a:cubicBezTo>
                  <a:cubicBezTo>
                    <a:pt x="1578" y="210"/>
                    <a:pt x="1563" y="210"/>
                    <a:pt x="1550" y="210"/>
                  </a:cubicBezTo>
                  <a:cubicBezTo>
                    <a:pt x="1519" y="188"/>
                    <a:pt x="1519" y="166"/>
                    <a:pt x="1535" y="148"/>
                  </a:cubicBezTo>
                  <a:cubicBezTo>
                    <a:pt x="1550" y="148"/>
                    <a:pt x="1550" y="126"/>
                    <a:pt x="1550" y="107"/>
                  </a:cubicBezTo>
                  <a:cubicBezTo>
                    <a:pt x="1550" y="103"/>
                    <a:pt x="1548" y="101"/>
                    <a:pt x="1543" y="101"/>
                  </a:cubicBezTo>
                  <a:cubicBezTo>
                    <a:pt x="1524" y="101"/>
                    <a:pt x="1475" y="134"/>
                    <a:pt x="1463" y="166"/>
                  </a:cubicBezTo>
                  <a:lnTo>
                    <a:pt x="1463" y="148"/>
                  </a:lnTo>
                  <a:cubicBezTo>
                    <a:pt x="1463" y="126"/>
                    <a:pt x="1434" y="126"/>
                    <a:pt x="1406" y="126"/>
                  </a:cubicBezTo>
                  <a:cubicBezTo>
                    <a:pt x="1378" y="126"/>
                    <a:pt x="1362" y="126"/>
                    <a:pt x="1362" y="144"/>
                  </a:cubicBezTo>
                  <a:cubicBezTo>
                    <a:pt x="1362" y="166"/>
                    <a:pt x="1362" y="188"/>
                    <a:pt x="1350" y="188"/>
                  </a:cubicBezTo>
                  <a:cubicBezTo>
                    <a:pt x="1362" y="188"/>
                    <a:pt x="1362" y="207"/>
                    <a:pt x="1362" y="229"/>
                  </a:cubicBezTo>
                  <a:cubicBezTo>
                    <a:pt x="1347" y="217"/>
                    <a:pt x="1331" y="204"/>
                    <a:pt x="1318" y="185"/>
                  </a:cubicBezTo>
                  <a:cubicBezTo>
                    <a:pt x="1298" y="147"/>
                    <a:pt x="1257" y="122"/>
                    <a:pt x="1213" y="122"/>
                  </a:cubicBezTo>
                  <a:cubicBezTo>
                    <a:pt x="1211" y="122"/>
                    <a:pt x="1208" y="122"/>
                    <a:pt x="1206" y="123"/>
                  </a:cubicBezTo>
                  <a:cubicBezTo>
                    <a:pt x="1177" y="123"/>
                    <a:pt x="1133" y="123"/>
                    <a:pt x="1118" y="101"/>
                  </a:cubicBezTo>
                  <a:cubicBezTo>
                    <a:pt x="1090" y="101"/>
                    <a:pt x="1077" y="101"/>
                    <a:pt x="1077" y="123"/>
                  </a:cubicBezTo>
                  <a:lnTo>
                    <a:pt x="1049" y="119"/>
                  </a:lnTo>
                  <a:cubicBezTo>
                    <a:pt x="1041" y="110"/>
                    <a:pt x="1030" y="105"/>
                    <a:pt x="1021" y="105"/>
                  </a:cubicBezTo>
                  <a:cubicBezTo>
                    <a:pt x="1012" y="105"/>
                    <a:pt x="1005" y="110"/>
                    <a:pt x="1005" y="119"/>
                  </a:cubicBezTo>
                  <a:cubicBezTo>
                    <a:pt x="1000" y="127"/>
                    <a:pt x="995" y="129"/>
                    <a:pt x="990" y="129"/>
                  </a:cubicBezTo>
                  <a:cubicBezTo>
                    <a:pt x="981" y="129"/>
                    <a:pt x="972" y="119"/>
                    <a:pt x="961" y="119"/>
                  </a:cubicBezTo>
                  <a:cubicBezTo>
                    <a:pt x="949" y="101"/>
                    <a:pt x="942" y="91"/>
                    <a:pt x="939" y="91"/>
                  </a:cubicBezTo>
                  <a:cubicBezTo>
                    <a:pt x="935" y="91"/>
                    <a:pt x="939" y="107"/>
                    <a:pt x="945" y="141"/>
                  </a:cubicBezTo>
                  <a:cubicBezTo>
                    <a:pt x="945" y="160"/>
                    <a:pt x="977" y="182"/>
                    <a:pt x="989" y="182"/>
                  </a:cubicBezTo>
                  <a:lnTo>
                    <a:pt x="1033" y="182"/>
                  </a:lnTo>
                  <a:lnTo>
                    <a:pt x="989" y="204"/>
                  </a:lnTo>
                  <a:cubicBezTo>
                    <a:pt x="977" y="204"/>
                    <a:pt x="945" y="223"/>
                    <a:pt x="945" y="245"/>
                  </a:cubicBezTo>
                  <a:cubicBezTo>
                    <a:pt x="945" y="245"/>
                    <a:pt x="945" y="267"/>
                    <a:pt x="933" y="267"/>
                  </a:cubicBezTo>
                  <a:lnTo>
                    <a:pt x="933" y="223"/>
                  </a:lnTo>
                  <a:cubicBezTo>
                    <a:pt x="945" y="204"/>
                    <a:pt x="949" y="182"/>
                    <a:pt x="949" y="160"/>
                  </a:cubicBezTo>
                  <a:cubicBezTo>
                    <a:pt x="939" y="135"/>
                    <a:pt x="919" y="117"/>
                    <a:pt x="905" y="117"/>
                  </a:cubicBezTo>
                  <a:cubicBezTo>
                    <a:pt x="896" y="117"/>
                    <a:pt x="889" y="124"/>
                    <a:pt x="889" y="141"/>
                  </a:cubicBezTo>
                  <a:cubicBezTo>
                    <a:pt x="877" y="141"/>
                    <a:pt x="877" y="141"/>
                    <a:pt x="861" y="119"/>
                  </a:cubicBezTo>
                  <a:cubicBezTo>
                    <a:pt x="861" y="110"/>
                    <a:pt x="859" y="105"/>
                    <a:pt x="855" y="105"/>
                  </a:cubicBezTo>
                  <a:cubicBezTo>
                    <a:pt x="850" y="105"/>
                    <a:pt x="842" y="115"/>
                    <a:pt x="833" y="138"/>
                  </a:cubicBezTo>
                  <a:cubicBezTo>
                    <a:pt x="825" y="160"/>
                    <a:pt x="818" y="171"/>
                    <a:pt x="811" y="171"/>
                  </a:cubicBezTo>
                  <a:cubicBezTo>
                    <a:pt x="804" y="171"/>
                    <a:pt x="797" y="160"/>
                    <a:pt x="789" y="138"/>
                  </a:cubicBezTo>
                  <a:cubicBezTo>
                    <a:pt x="772" y="114"/>
                    <a:pt x="745" y="104"/>
                    <a:pt x="726" y="104"/>
                  </a:cubicBezTo>
                  <a:cubicBezTo>
                    <a:pt x="713" y="104"/>
                    <a:pt x="704" y="109"/>
                    <a:pt x="704" y="116"/>
                  </a:cubicBezTo>
                  <a:cubicBezTo>
                    <a:pt x="706" y="138"/>
                    <a:pt x="689" y="151"/>
                    <a:pt x="671" y="151"/>
                  </a:cubicBezTo>
                  <a:cubicBezTo>
                    <a:pt x="661" y="151"/>
                    <a:pt x="651" y="147"/>
                    <a:pt x="645" y="138"/>
                  </a:cubicBezTo>
                  <a:cubicBezTo>
                    <a:pt x="638" y="127"/>
                    <a:pt x="631" y="122"/>
                    <a:pt x="624" y="122"/>
                  </a:cubicBezTo>
                  <a:cubicBezTo>
                    <a:pt x="617" y="122"/>
                    <a:pt x="610" y="127"/>
                    <a:pt x="604" y="138"/>
                  </a:cubicBezTo>
                  <a:cubicBezTo>
                    <a:pt x="604" y="123"/>
                    <a:pt x="596" y="107"/>
                    <a:pt x="587" y="107"/>
                  </a:cubicBezTo>
                  <a:cubicBezTo>
                    <a:pt x="583" y="107"/>
                    <a:pt x="579" y="110"/>
                    <a:pt x="576" y="116"/>
                  </a:cubicBezTo>
                  <a:cubicBezTo>
                    <a:pt x="576" y="116"/>
                    <a:pt x="560" y="116"/>
                    <a:pt x="576" y="135"/>
                  </a:cubicBezTo>
                  <a:lnTo>
                    <a:pt x="544" y="179"/>
                  </a:lnTo>
                  <a:cubicBezTo>
                    <a:pt x="560" y="179"/>
                    <a:pt x="560" y="198"/>
                    <a:pt x="560" y="220"/>
                  </a:cubicBezTo>
                  <a:cubicBezTo>
                    <a:pt x="560" y="225"/>
                    <a:pt x="556" y="228"/>
                    <a:pt x="551" y="228"/>
                  </a:cubicBezTo>
                  <a:cubicBezTo>
                    <a:pt x="533" y="228"/>
                    <a:pt x="496" y="204"/>
                    <a:pt x="475" y="157"/>
                  </a:cubicBezTo>
                  <a:lnTo>
                    <a:pt x="444" y="113"/>
                  </a:lnTo>
                  <a:lnTo>
                    <a:pt x="444" y="157"/>
                  </a:lnTo>
                  <a:cubicBezTo>
                    <a:pt x="432" y="157"/>
                    <a:pt x="416" y="157"/>
                    <a:pt x="416" y="135"/>
                  </a:cubicBezTo>
                  <a:cubicBezTo>
                    <a:pt x="416" y="113"/>
                    <a:pt x="416" y="113"/>
                    <a:pt x="403" y="113"/>
                  </a:cubicBezTo>
                  <a:cubicBezTo>
                    <a:pt x="403" y="113"/>
                    <a:pt x="388" y="113"/>
                    <a:pt x="388" y="135"/>
                  </a:cubicBezTo>
                  <a:cubicBezTo>
                    <a:pt x="388" y="159"/>
                    <a:pt x="388" y="168"/>
                    <a:pt x="385" y="168"/>
                  </a:cubicBezTo>
                  <a:cubicBezTo>
                    <a:pt x="383" y="168"/>
                    <a:pt x="380" y="163"/>
                    <a:pt x="375" y="154"/>
                  </a:cubicBezTo>
                  <a:cubicBezTo>
                    <a:pt x="367" y="133"/>
                    <a:pt x="359" y="123"/>
                    <a:pt x="352" y="123"/>
                  </a:cubicBezTo>
                  <a:cubicBezTo>
                    <a:pt x="345" y="123"/>
                    <a:pt x="338" y="133"/>
                    <a:pt x="331" y="154"/>
                  </a:cubicBezTo>
                  <a:cubicBezTo>
                    <a:pt x="331" y="176"/>
                    <a:pt x="331" y="187"/>
                    <a:pt x="329" y="187"/>
                  </a:cubicBezTo>
                  <a:cubicBezTo>
                    <a:pt x="327" y="187"/>
                    <a:pt x="323" y="176"/>
                    <a:pt x="316" y="154"/>
                  </a:cubicBezTo>
                  <a:cubicBezTo>
                    <a:pt x="316" y="135"/>
                    <a:pt x="303" y="113"/>
                    <a:pt x="287" y="113"/>
                  </a:cubicBezTo>
                  <a:lnTo>
                    <a:pt x="287" y="135"/>
                  </a:lnTo>
                  <a:cubicBezTo>
                    <a:pt x="287" y="159"/>
                    <a:pt x="282" y="168"/>
                    <a:pt x="275" y="168"/>
                  </a:cubicBezTo>
                  <a:cubicBezTo>
                    <a:pt x="270" y="168"/>
                    <a:pt x="264" y="163"/>
                    <a:pt x="259" y="154"/>
                  </a:cubicBezTo>
                  <a:cubicBezTo>
                    <a:pt x="259" y="143"/>
                    <a:pt x="255" y="137"/>
                    <a:pt x="248" y="137"/>
                  </a:cubicBezTo>
                  <a:cubicBezTo>
                    <a:pt x="240" y="137"/>
                    <a:pt x="229" y="143"/>
                    <a:pt x="215" y="154"/>
                  </a:cubicBezTo>
                  <a:cubicBezTo>
                    <a:pt x="187" y="154"/>
                    <a:pt x="171" y="154"/>
                    <a:pt x="171" y="132"/>
                  </a:cubicBezTo>
                  <a:cubicBezTo>
                    <a:pt x="171" y="112"/>
                    <a:pt x="171" y="101"/>
                    <a:pt x="170" y="101"/>
                  </a:cubicBezTo>
                  <a:cubicBezTo>
                    <a:pt x="168" y="101"/>
                    <a:pt x="165" y="112"/>
                    <a:pt x="159" y="132"/>
                  </a:cubicBezTo>
                  <a:cubicBezTo>
                    <a:pt x="151" y="143"/>
                    <a:pt x="147" y="148"/>
                    <a:pt x="142" y="148"/>
                  </a:cubicBezTo>
                  <a:cubicBezTo>
                    <a:pt x="136" y="148"/>
                    <a:pt x="129" y="143"/>
                    <a:pt x="115" y="132"/>
                  </a:cubicBezTo>
                  <a:cubicBezTo>
                    <a:pt x="109" y="121"/>
                    <a:pt x="106" y="115"/>
                    <a:pt x="102" y="115"/>
                  </a:cubicBezTo>
                  <a:cubicBezTo>
                    <a:pt x="99" y="115"/>
                    <a:pt x="95" y="121"/>
                    <a:pt x="87" y="132"/>
                  </a:cubicBezTo>
                  <a:cubicBezTo>
                    <a:pt x="87" y="173"/>
                    <a:pt x="87" y="195"/>
                    <a:pt x="99" y="195"/>
                  </a:cubicBezTo>
                  <a:cubicBezTo>
                    <a:pt x="115" y="195"/>
                    <a:pt x="115" y="195"/>
                    <a:pt x="115" y="217"/>
                  </a:cubicBezTo>
                  <a:lnTo>
                    <a:pt x="87" y="213"/>
                  </a:lnTo>
                  <a:cubicBezTo>
                    <a:pt x="65" y="213"/>
                    <a:pt x="46" y="220"/>
                    <a:pt x="27" y="235"/>
                  </a:cubicBezTo>
                  <a:cubicBezTo>
                    <a:pt x="5" y="253"/>
                    <a:pt x="0" y="282"/>
                    <a:pt x="14" y="282"/>
                  </a:cubicBezTo>
                  <a:cubicBezTo>
                    <a:pt x="17" y="282"/>
                    <a:pt x="22" y="280"/>
                    <a:pt x="27" y="276"/>
                  </a:cubicBezTo>
                  <a:lnTo>
                    <a:pt x="43" y="298"/>
                  </a:lnTo>
                  <a:cubicBezTo>
                    <a:pt x="43" y="329"/>
                    <a:pt x="50" y="345"/>
                    <a:pt x="57" y="345"/>
                  </a:cubicBezTo>
                  <a:cubicBezTo>
                    <a:pt x="64" y="345"/>
                    <a:pt x="71" y="329"/>
                    <a:pt x="71" y="298"/>
                  </a:cubicBezTo>
                  <a:cubicBezTo>
                    <a:pt x="71" y="264"/>
                    <a:pt x="71" y="248"/>
                    <a:pt x="74" y="248"/>
                  </a:cubicBezTo>
                  <a:cubicBezTo>
                    <a:pt x="76" y="248"/>
                    <a:pt x="80" y="259"/>
                    <a:pt x="87" y="279"/>
                  </a:cubicBezTo>
                  <a:cubicBezTo>
                    <a:pt x="87" y="320"/>
                    <a:pt x="99" y="320"/>
                    <a:pt x="115" y="320"/>
                  </a:cubicBezTo>
                  <a:cubicBezTo>
                    <a:pt x="128" y="320"/>
                    <a:pt x="128" y="320"/>
                    <a:pt x="128" y="342"/>
                  </a:cubicBezTo>
                  <a:cubicBezTo>
                    <a:pt x="128" y="361"/>
                    <a:pt x="143" y="383"/>
                    <a:pt x="156" y="383"/>
                  </a:cubicBezTo>
                  <a:cubicBezTo>
                    <a:pt x="171" y="383"/>
                    <a:pt x="171" y="383"/>
                    <a:pt x="171" y="364"/>
                  </a:cubicBezTo>
                  <a:cubicBezTo>
                    <a:pt x="165" y="355"/>
                    <a:pt x="167" y="349"/>
                    <a:pt x="172" y="349"/>
                  </a:cubicBezTo>
                  <a:cubicBezTo>
                    <a:pt x="179" y="349"/>
                    <a:pt x="192" y="359"/>
                    <a:pt x="200" y="383"/>
                  </a:cubicBezTo>
                  <a:cubicBezTo>
                    <a:pt x="206" y="392"/>
                    <a:pt x="210" y="397"/>
                    <a:pt x="212" y="397"/>
                  </a:cubicBezTo>
                  <a:cubicBezTo>
                    <a:pt x="215" y="397"/>
                    <a:pt x="215" y="387"/>
                    <a:pt x="215" y="364"/>
                  </a:cubicBezTo>
                  <a:cubicBezTo>
                    <a:pt x="215" y="342"/>
                    <a:pt x="222" y="331"/>
                    <a:pt x="231" y="331"/>
                  </a:cubicBezTo>
                  <a:cubicBezTo>
                    <a:pt x="240" y="331"/>
                    <a:pt x="250" y="342"/>
                    <a:pt x="256" y="364"/>
                  </a:cubicBezTo>
                  <a:lnTo>
                    <a:pt x="287" y="364"/>
                  </a:lnTo>
                  <a:cubicBezTo>
                    <a:pt x="300" y="364"/>
                    <a:pt x="300" y="342"/>
                    <a:pt x="300" y="323"/>
                  </a:cubicBezTo>
                  <a:cubicBezTo>
                    <a:pt x="300" y="297"/>
                    <a:pt x="300" y="287"/>
                    <a:pt x="303" y="287"/>
                  </a:cubicBezTo>
                  <a:cubicBezTo>
                    <a:pt x="305" y="287"/>
                    <a:pt x="309" y="292"/>
                    <a:pt x="316" y="301"/>
                  </a:cubicBezTo>
                  <a:cubicBezTo>
                    <a:pt x="325" y="314"/>
                    <a:pt x="328" y="329"/>
                    <a:pt x="328" y="342"/>
                  </a:cubicBezTo>
                  <a:cubicBezTo>
                    <a:pt x="328" y="364"/>
                    <a:pt x="344" y="364"/>
                    <a:pt x="356" y="364"/>
                  </a:cubicBezTo>
                  <a:cubicBezTo>
                    <a:pt x="372" y="364"/>
                    <a:pt x="400" y="364"/>
                    <a:pt x="400" y="345"/>
                  </a:cubicBezTo>
                  <a:lnTo>
                    <a:pt x="400" y="364"/>
                  </a:lnTo>
                  <a:cubicBezTo>
                    <a:pt x="411" y="364"/>
                    <a:pt x="414" y="374"/>
                    <a:pt x="415" y="374"/>
                  </a:cubicBezTo>
                  <a:cubicBezTo>
                    <a:pt x="416" y="374"/>
                    <a:pt x="416" y="371"/>
                    <a:pt x="416" y="364"/>
                  </a:cubicBezTo>
                  <a:cubicBezTo>
                    <a:pt x="432" y="367"/>
                    <a:pt x="447" y="376"/>
                    <a:pt x="457" y="386"/>
                  </a:cubicBezTo>
                  <a:cubicBezTo>
                    <a:pt x="463" y="390"/>
                    <a:pt x="469" y="392"/>
                    <a:pt x="475" y="392"/>
                  </a:cubicBezTo>
                  <a:cubicBezTo>
                    <a:pt x="501" y="392"/>
                    <a:pt x="521" y="359"/>
                    <a:pt x="488" y="323"/>
                  </a:cubicBezTo>
                  <a:lnTo>
                    <a:pt x="500" y="323"/>
                  </a:lnTo>
                  <a:cubicBezTo>
                    <a:pt x="516" y="323"/>
                    <a:pt x="516" y="304"/>
                    <a:pt x="516" y="304"/>
                  </a:cubicBezTo>
                  <a:cubicBezTo>
                    <a:pt x="516" y="282"/>
                    <a:pt x="529" y="282"/>
                    <a:pt x="544" y="282"/>
                  </a:cubicBezTo>
                  <a:lnTo>
                    <a:pt x="544" y="323"/>
                  </a:lnTo>
                  <a:cubicBezTo>
                    <a:pt x="535" y="360"/>
                    <a:pt x="541" y="382"/>
                    <a:pt x="551" y="382"/>
                  </a:cubicBezTo>
                  <a:cubicBezTo>
                    <a:pt x="557" y="382"/>
                    <a:pt x="566" y="371"/>
                    <a:pt x="573" y="345"/>
                  </a:cubicBezTo>
                  <a:lnTo>
                    <a:pt x="573" y="367"/>
                  </a:lnTo>
                  <a:cubicBezTo>
                    <a:pt x="573" y="377"/>
                    <a:pt x="577" y="382"/>
                    <a:pt x="585" y="382"/>
                  </a:cubicBezTo>
                  <a:cubicBezTo>
                    <a:pt x="592" y="382"/>
                    <a:pt x="603" y="377"/>
                    <a:pt x="616" y="367"/>
                  </a:cubicBezTo>
                  <a:cubicBezTo>
                    <a:pt x="629" y="367"/>
                    <a:pt x="645" y="326"/>
                    <a:pt x="645" y="304"/>
                  </a:cubicBezTo>
                  <a:cubicBezTo>
                    <a:pt x="645" y="287"/>
                    <a:pt x="654" y="285"/>
                    <a:pt x="658" y="285"/>
                  </a:cubicBezTo>
                  <a:cubicBezTo>
                    <a:pt x="660" y="285"/>
                    <a:pt x="660" y="285"/>
                    <a:pt x="660" y="285"/>
                  </a:cubicBezTo>
                  <a:cubicBezTo>
                    <a:pt x="673" y="285"/>
                    <a:pt x="673" y="285"/>
                    <a:pt x="673" y="304"/>
                  </a:cubicBezTo>
                  <a:cubicBezTo>
                    <a:pt x="673" y="326"/>
                    <a:pt x="680" y="337"/>
                    <a:pt x="689" y="337"/>
                  </a:cubicBezTo>
                  <a:cubicBezTo>
                    <a:pt x="698" y="337"/>
                    <a:pt x="709" y="326"/>
                    <a:pt x="717" y="304"/>
                  </a:cubicBezTo>
                  <a:lnTo>
                    <a:pt x="717" y="326"/>
                  </a:lnTo>
                  <a:cubicBezTo>
                    <a:pt x="717" y="342"/>
                    <a:pt x="723" y="356"/>
                    <a:pt x="753" y="356"/>
                  </a:cubicBezTo>
                  <a:cubicBezTo>
                    <a:pt x="765" y="356"/>
                    <a:pt x="781" y="354"/>
                    <a:pt x="801" y="348"/>
                  </a:cubicBezTo>
                  <a:cubicBezTo>
                    <a:pt x="861" y="348"/>
                    <a:pt x="902" y="348"/>
                    <a:pt x="902" y="370"/>
                  </a:cubicBezTo>
                  <a:cubicBezTo>
                    <a:pt x="902" y="374"/>
                    <a:pt x="904" y="376"/>
                    <a:pt x="908" y="376"/>
                  </a:cubicBezTo>
                  <a:cubicBezTo>
                    <a:pt x="923" y="376"/>
                    <a:pt x="967" y="343"/>
                    <a:pt x="989" y="307"/>
                  </a:cubicBezTo>
                  <a:cubicBezTo>
                    <a:pt x="989" y="329"/>
                    <a:pt x="1002" y="329"/>
                    <a:pt x="1033" y="329"/>
                  </a:cubicBezTo>
                  <a:cubicBezTo>
                    <a:pt x="1074" y="329"/>
                    <a:pt x="1074" y="329"/>
                    <a:pt x="1074" y="351"/>
                  </a:cubicBezTo>
                  <a:cubicBezTo>
                    <a:pt x="1068" y="372"/>
                    <a:pt x="1065" y="382"/>
                    <a:pt x="1067" y="382"/>
                  </a:cubicBezTo>
                  <a:cubicBezTo>
                    <a:pt x="1068" y="382"/>
                    <a:pt x="1076" y="372"/>
                    <a:pt x="1090" y="351"/>
                  </a:cubicBezTo>
                  <a:cubicBezTo>
                    <a:pt x="1096" y="336"/>
                    <a:pt x="1105" y="329"/>
                    <a:pt x="1115" y="329"/>
                  </a:cubicBezTo>
                  <a:cubicBezTo>
                    <a:pt x="1131" y="329"/>
                    <a:pt x="1146" y="346"/>
                    <a:pt x="1146" y="373"/>
                  </a:cubicBezTo>
                  <a:cubicBezTo>
                    <a:pt x="1146" y="392"/>
                    <a:pt x="1162" y="392"/>
                    <a:pt x="1190" y="395"/>
                  </a:cubicBezTo>
                  <a:cubicBezTo>
                    <a:pt x="1206" y="373"/>
                    <a:pt x="1234" y="373"/>
                    <a:pt x="1262" y="373"/>
                  </a:cubicBezTo>
                  <a:cubicBezTo>
                    <a:pt x="1306" y="373"/>
                    <a:pt x="1306" y="373"/>
                    <a:pt x="1306" y="332"/>
                  </a:cubicBezTo>
                  <a:cubicBezTo>
                    <a:pt x="1306" y="292"/>
                    <a:pt x="1318" y="292"/>
                    <a:pt x="1347" y="292"/>
                  </a:cubicBezTo>
                  <a:cubicBezTo>
                    <a:pt x="1362" y="292"/>
                    <a:pt x="1375" y="292"/>
                    <a:pt x="1375" y="314"/>
                  </a:cubicBezTo>
                  <a:cubicBezTo>
                    <a:pt x="1375" y="314"/>
                    <a:pt x="1390" y="332"/>
                    <a:pt x="1406" y="332"/>
                  </a:cubicBezTo>
                  <a:cubicBezTo>
                    <a:pt x="1419" y="332"/>
                    <a:pt x="1434" y="332"/>
                    <a:pt x="1434" y="354"/>
                  </a:cubicBezTo>
                  <a:cubicBezTo>
                    <a:pt x="1444" y="367"/>
                    <a:pt x="1459" y="376"/>
                    <a:pt x="1475" y="376"/>
                  </a:cubicBezTo>
                  <a:cubicBezTo>
                    <a:pt x="1503" y="376"/>
                    <a:pt x="1535" y="376"/>
                    <a:pt x="1535" y="398"/>
                  </a:cubicBezTo>
                  <a:cubicBezTo>
                    <a:pt x="1547" y="398"/>
                    <a:pt x="1547" y="398"/>
                    <a:pt x="1547" y="376"/>
                  </a:cubicBezTo>
                  <a:cubicBezTo>
                    <a:pt x="1547" y="363"/>
                    <a:pt x="1555" y="348"/>
                    <a:pt x="1579" y="348"/>
                  </a:cubicBezTo>
                  <a:cubicBezTo>
                    <a:pt x="1589" y="348"/>
                    <a:pt x="1602" y="351"/>
                    <a:pt x="1619" y="358"/>
                  </a:cubicBezTo>
                  <a:cubicBezTo>
                    <a:pt x="1647" y="358"/>
                    <a:pt x="1691" y="358"/>
                    <a:pt x="1691" y="336"/>
                  </a:cubicBezTo>
                  <a:cubicBezTo>
                    <a:pt x="1707" y="336"/>
                    <a:pt x="1707" y="336"/>
                    <a:pt x="1707" y="358"/>
                  </a:cubicBezTo>
                  <a:cubicBezTo>
                    <a:pt x="1707" y="378"/>
                    <a:pt x="1714" y="388"/>
                    <a:pt x="1725" y="388"/>
                  </a:cubicBezTo>
                  <a:cubicBezTo>
                    <a:pt x="1735" y="388"/>
                    <a:pt x="1749" y="378"/>
                    <a:pt x="1763" y="358"/>
                  </a:cubicBezTo>
                  <a:cubicBezTo>
                    <a:pt x="1763" y="348"/>
                    <a:pt x="1767" y="343"/>
                    <a:pt x="1772" y="343"/>
                  </a:cubicBezTo>
                  <a:cubicBezTo>
                    <a:pt x="1777" y="343"/>
                    <a:pt x="1784" y="348"/>
                    <a:pt x="1792" y="358"/>
                  </a:cubicBezTo>
                  <a:cubicBezTo>
                    <a:pt x="1792" y="358"/>
                    <a:pt x="1807" y="358"/>
                    <a:pt x="1820" y="339"/>
                  </a:cubicBezTo>
                  <a:cubicBezTo>
                    <a:pt x="1828" y="328"/>
                    <a:pt x="1832" y="322"/>
                    <a:pt x="1837" y="322"/>
                  </a:cubicBezTo>
                  <a:cubicBezTo>
                    <a:pt x="1843" y="322"/>
                    <a:pt x="1850" y="328"/>
                    <a:pt x="1864" y="339"/>
                  </a:cubicBezTo>
                  <a:cubicBezTo>
                    <a:pt x="1864" y="361"/>
                    <a:pt x="1876" y="361"/>
                    <a:pt x="1892" y="361"/>
                  </a:cubicBezTo>
                  <a:cubicBezTo>
                    <a:pt x="1905" y="350"/>
                    <a:pt x="1949" y="345"/>
                    <a:pt x="1993" y="345"/>
                  </a:cubicBezTo>
                  <a:cubicBezTo>
                    <a:pt x="2040" y="345"/>
                    <a:pt x="2086" y="351"/>
                    <a:pt x="2092" y="361"/>
                  </a:cubicBezTo>
                  <a:cubicBezTo>
                    <a:pt x="2108" y="342"/>
                    <a:pt x="2108" y="342"/>
                    <a:pt x="2121" y="342"/>
                  </a:cubicBezTo>
                  <a:cubicBezTo>
                    <a:pt x="2127" y="358"/>
                    <a:pt x="2132" y="364"/>
                    <a:pt x="2137" y="364"/>
                  </a:cubicBezTo>
                  <a:cubicBezTo>
                    <a:pt x="2144" y="364"/>
                    <a:pt x="2149" y="347"/>
                    <a:pt x="2149" y="320"/>
                  </a:cubicBezTo>
                  <a:lnTo>
                    <a:pt x="2121" y="320"/>
                  </a:lnTo>
                  <a:cubicBezTo>
                    <a:pt x="2121" y="302"/>
                    <a:pt x="2129" y="292"/>
                    <a:pt x="2139" y="292"/>
                  </a:cubicBezTo>
                  <a:cubicBezTo>
                    <a:pt x="2151" y="292"/>
                    <a:pt x="2165" y="307"/>
                    <a:pt x="2165" y="342"/>
                  </a:cubicBezTo>
                  <a:cubicBezTo>
                    <a:pt x="2172" y="362"/>
                    <a:pt x="2176" y="372"/>
                    <a:pt x="2180" y="372"/>
                  </a:cubicBezTo>
                  <a:cubicBezTo>
                    <a:pt x="2183" y="372"/>
                    <a:pt x="2186" y="362"/>
                    <a:pt x="2193" y="342"/>
                  </a:cubicBezTo>
                  <a:cubicBezTo>
                    <a:pt x="2201" y="322"/>
                    <a:pt x="2208" y="311"/>
                    <a:pt x="2215" y="311"/>
                  </a:cubicBezTo>
                  <a:cubicBezTo>
                    <a:pt x="2222" y="311"/>
                    <a:pt x="2229" y="322"/>
                    <a:pt x="2237" y="342"/>
                  </a:cubicBezTo>
                  <a:cubicBezTo>
                    <a:pt x="2237" y="364"/>
                    <a:pt x="2237" y="375"/>
                    <a:pt x="2239" y="375"/>
                  </a:cubicBezTo>
                  <a:cubicBezTo>
                    <a:pt x="2241" y="375"/>
                    <a:pt x="2244" y="364"/>
                    <a:pt x="2252" y="342"/>
                  </a:cubicBezTo>
                  <a:cubicBezTo>
                    <a:pt x="2268" y="296"/>
                    <a:pt x="2289" y="269"/>
                    <a:pt x="2303" y="269"/>
                  </a:cubicBezTo>
                  <a:cubicBezTo>
                    <a:pt x="2315" y="269"/>
                    <a:pt x="2323" y="286"/>
                    <a:pt x="2321" y="323"/>
                  </a:cubicBezTo>
                  <a:cubicBezTo>
                    <a:pt x="2321" y="364"/>
                    <a:pt x="2337" y="386"/>
                    <a:pt x="2353" y="386"/>
                  </a:cubicBezTo>
                  <a:cubicBezTo>
                    <a:pt x="2365" y="386"/>
                    <a:pt x="2365" y="364"/>
                    <a:pt x="2365" y="345"/>
                  </a:cubicBezTo>
                  <a:cubicBezTo>
                    <a:pt x="2359" y="323"/>
                    <a:pt x="2359" y="312"/>
                    <a:pt x="2364" y="312"/>
                  </a:cubicBezTo>
                  <a:cubicBezTo>
                    <a:pt x="2369" y="312"/>
                    <a:pt x="2379" y="323"/>
                    <a:pt x="2393" y="345"/>
                  </a:cubicBezTo>
                  <a:cubicBezTo>
                    <a:pt x="2418" y="380"/>
                    <a:pt x="2437" y="395"/>
                    <a:pt x="2457" y="395"/>
                  </a:cubicBezTo>
                  <a:cubicBezTo>
                    <a:pt x="2473" y="395"/>
                    <a:pt x="2490" y="385"/>
                    <a:pt x="2509" y="367"/>
                  </a:cubicBezTo>
                  <a:cubicBezTo>
                    <a:pt x="2537" y="347"/>
                    <a:pt x="2563" y="336"/>
                    <a:pt x="2575" y="336"/>
                  </a:cubicBezTo>
                  <a:cubicBezTo>
                    <a:pt x="2588" y="336"/>
                    <a:pt x="2588" y="347"/>
                    <a:pt x="2566" y="367"/>
                  </a:cubicBezTo>
                  <a:cubicBezTo>
                    <a:pt x="2549" y="391"/>
                    <a:pt x="2542" y="401"/>
                    <a:pt x="2545" y="401"/>
                  </a:cubicBezTo>
                  <a:cubicBezTo>
                    <a:pt x="2547" y="401"/>
                    <a:pt x="2554" y="396"/>
                    <a:pt x="2566" y="389"/>
                  </a:cubicBezTo>
                  <a:lnTo>
                    <a:pt x="2638" y="389"/>
                  </a:lnTo>
                  <a:cubicBezTo>
                    <a:pt x="2653" y="389"/>
                    <a:pt x="2666" y="367"/>
                    <a:pt x="2666" y="348"/>
                  </a:cubicBezTo>
                  <a:cubicBezTo>
                    <a:pt x="2676" y="374"/>
                    <a:pt x="2690" y="392"/>
                    <a:pt x="2707" y="392"/>
                  </a:cubicBezTo>
                  <a:cubicBezTo>
                    <a:pt x="2717" y="392"/>
                    <a:pt x="2727" y="385"/>
                    <a:pt x="2738" y="370"/>
                  </a:cubicBezTo>
                  <a:lnTo>
                    <a:pt x="2766" y="370"/>
                  </a:lnTo>
                  <a:cubicBezTo>
                    <a:pt x="2782" y="370"/>
                    <a:pt x="2782" y="370"/>
                    <a:pt x="2794" y="348"/>
                  </a:cubicBezTo>
                  <a:cubicBezTo>
                    <a:pt x="2799" y="343"/>
                    <a:pt x="2803" y="340"/>
                    <a:pt x="2808" y="340"/>
                  </a:cubicBezTo>
                  <a:cubicBezTo>
                    <a:pt x="2819" y="340"/>
                    <a:pt x="2829" y="354"/>
                    <a:pt x="2838" y="370"/>
                  </a:cubicBezTo>
                  <a:cubicBezTo>
                    <a:pt x="2849" y="386"/>
                    <a:pt x="2859" y="400"/>
                    <a:pt x="2864" y="400"/>
                  </a:cubicBezTo>
                  <a:cubicBezTo>
                    <a:pt x="2865" y="400"/>
                    <a:pt x="2866" y="397"/>
                    <a:pt x="2866" y="392"/>
                  </a:cubicBezTo>
                  <a:cubicBezTo>
                    <a:pt x="2866" y="370"/>
                    <a:pt x="2895" y="351"/>
                    <a:pt x="2910" y="329"/>
                  </a:cubicBezTo>
                  <a:cubicBezTo>
                    <a:pt x="2915" y="323"/>
                    <a:pt x="2919" y="320"/>
                    <a:pt x="2923" y="320"/>
                  </a:cubicBezTo>
                  <a:cubicBezTo>
                    <a:pt x="2931" y="320"/>
                    <a:pt x="2935" y="336"/>
                    <a:pt x="2926" y="351"/>
                  </a:cubicBezTo>
                  <a:cubicBezTo>
                    <a:pt x="2926" y="370"/>
                    <a:pt x="2926" y="370"/>
                    <a:pt x="2954" y="392"/>
                  </a:cubicBezTo>
                  <a:cubicBezTo>
                    <a:pt x="2967" y="392"/>
                    <a:pt x="2995" y="392"/>
                    <a:pt x="2995" y="373"/>
                  </a:cubicBezTo>
                  <a:cubicBezTo>
                    <a:pt x="2995" y="362"/>
                    <a:pt x="3017" y="357"/>
                    <a:pt x="3040" y="357"/>
                  </a:cubicBezTo>
                  <a:cubicBezTo>
                    <a:pt x="3064" y="357"/>
                    <a:pt x="3089" y="362"/>
                    <a:pt x="3095" y="373"/>
                  </a:cubicBezTo>
                  <a:lnTo>
                    <a:pt x="3127" y="373"/>
                  </a:lnTo>
                  <a:cubicBezTo>
                    <a:pt x="3138" y="373"/>
                    <a:pt x="3153" y="354"/>
                    <a:pt x="3165" y="354"/>
                  </a:cubicBezTo>
                  <a:cubicBezTo>
                    <a:pt x="3166" y="354"/>
                    <a:pt x="3167" y="354"/>
                    <a:pt x="3167" y="354"/>
                  </a:cubicBezTo>
                  <a:cubicBezTo>
                    <a:pt x="3167" y="354"/>
                    <a:pt x="3183" y="354"/>
                    <a:pt x="3199" y="332"/>
                  </a:cubicBezTo>
                  <a:cubicBezTo>
                    <a:pt x="3211" y="332"/>
                    <a:pt x="3227" y="332"/>
                    <a:pt x="3227" y="354"/>
                  </a:cubicBezTo>
                  <a:cubicBezTo>
                    <a:pt x="3233" y="332"/>
                    <a:pt x="3236" y="322"/>
                    <a:pt x="3240" y="322"/>
                  </a:cubicBezTo>
                  <a:cubicBezTo>
                    <a:pt x="3243" y="322"/>
                    <a:pt x="3247" y="332"/>
                    <a:pt x="3255" y="354"/>
                  </a:cubicBezTo>
                  <a:cubicBezTo>
                    <a:pt x="3255" y="375"/>
                    <a:pt x="3255" y="385"/>
                    <a:pt x="3257" y="385"/>
                  </a:cubicBezTo>
                  <a:cubicBezTo>
                    <a:pt x="3258" y="385"/>
                    <a:pt x="3261" y="375"/>
                    <a:pt x="3268" y="354"/>
                  </a:cubicBezTo>
                  <a:cubicBezTo>
                    <a:pt x="3275" y="343"/>
                    <a:pt x="3279" y="338"/>
                    <a:pt x="3283" y="338"/>
                  </a:cubicBezTo>
                  <a:cubicBezTo>
                    <a:pt x="3287" y="338"/>
                    <a:pt x="3291" y="343"/>
                    <a:pt x="3299" y="354"/>
                  </a:cubicBezTo>
                  <a:cubicBezTo>
                    <a:pt x="3299" y="365"/>
                    <a:pt x="3302" y="371"/>
                    <a:pt x="3305" y="371"/>
                  </a:cubicBezTo>
                  <a:cubicBezTo>
                    <a:pt x="3308" y="371"/>
                    <a:pt x="3311" y="365"/>
                    <a:pt x="3311" y="354"/>
                  </a:cubicBezTo>
                  <a:cubicBezTo>
                    <a:pt x="3321" y="329"/>
                    <a:pt x="3342" y="311"/>
                    <a:pt x="3356" y="311"/>
                  </a:cubicBezTo>
                  <a:cubicBezTo>
                    <a:pt x="3364" y="311"/>
                    <a:pt x="3369" y="317"/>
                    <a:pt x="3368" y="332"/>
                  </a:cubicBezTo>
                  <a:cubicBezTo>
                    <a:pt x="3368" y="332"/>
                    <a:pt x="3384" y="332"/>
                    <a:pt x="3399" y="314"/>
                  </a:cubicBezTo>
                  <a:cubicBezTo>
                    <a:pt x="3406" y="293"/>
                    <a:pt x="3409" y="283"/>
                    <a:pt x="3410" y="283"/>
                  </a:cubicBezTo>
                  <a:cubicBezTo>
                    <a:pt x="3412" y="283"/>
                    <a:pt x="3412" y="293"/>
                    <a:pt x="3412" y="314"/>
                  </a:cubicBezTo>
                  <a:cubicBezTo>
                    <a:pt x="3420" y="334"/>
                    <a:pt x="3427" y="344"/>
                    <a:pt x="3434" y="344"/>
                  </a:cubicBezTo>
                  <a:cubicBezTo>
                    <a:pt x="3441" y="344"/>
                    <a:pt x="3448" y="334"/>
                    <a:pt x="3456" y="314"/>
                  </a:cubicBezTo>
                  <a:cubicBezTo>
                    <a:pt x="3459" y="307"/>
                    <a:pt x="3464" y="304"/>
                    <a:pt x="3470" y="304"/>
                  </a:cubicBezTo>
                  <a:cubicBezTo>
                    <a:pt x="3475" y="304"/>
                    <a:pt x="3481" y="307"/>
                    <a:pt x="3484" y="314"/>
                  </a:cubicBezTo>
                  <a:cubicBezTo>
                    <a:pt x="3500" y="326"/>
                    <a:pt x="3536" y="339"/>
                    <a:pt x="3561" y="339"/>
                  </a:cubicBezTo>
                  <a:cubicBezTo>
                    <a:pt x="3579" y="339"/>
                    <a:pt x="3591" y="332"/>
                    <a:pt x="3584" y="314"/>
                  </a:cubicBezTo>
                  <a:lnTo>
                    <a:pt x="3584" y="314"/>
                  </a:lnTo>
                  <a:lnTo>
                    <a:pt x="3612" y="317"/>
                  </a:lnTo>
                  <a:cubicBezTo>
                    <a:pt x="3626" y="326"/>
                    <a:pt x="3637" y="331"/>
                    <a:pt x="3647" y="331"/>
                  </a:cubicBezTo>
                  <a:cubicBezTo>
                    <a:pt x="3656" y="331"/>
                    <a:pt x="3664" y="326"/>
                    <a:pt x="3672" y="317"/>
                  </a:cubicBezTo>
                  <a:lnTo>
                    <a:pt x="3684" y="295"/>
                  </a:lnTo>
                  <a:cubicBezTo>
                    <a:pt x="3684" y="317"/>
                    <a:pt x="3700" y="339"/>
                    <a:pt x="3713" y="339"/>
                  </a:cubicBezTo>
                  <a:cubicBezTo>
                    <a:pt x="3728" y="339"/>
                    <a:pt x="3728" y="339"/>
                    <a:pt x="3728" y="317"/>
                  </a:cubicBezTo>
                  <a:cubicBezTo>
                    <a:pt x="3713" y="295"/>
                    <a:pt x="3728" y="295"/>
                    <a:pt x="3744" y="295"/>
                  </a:cubicBezTo>
                  <a:cubicBezTo>
                    <a:pt x="3756" y="295"/>
                    <a:pt x="3772" y="317"/>
                    <a:pt x="3772" y="339"/>
                  </a:cubicBezTo>
                  <a:lnTo>
                    <a:pt x="3785" y="339"/>
                  </a:lnTo>
                  <a:cubicBezTo>
                    <a:pt x="3785" y="313"/>
                    <a:pt x="3790" y="304"/>
                    <a:pt x="3794" y="304"/>
                  </a:cubicBezTo>
                  <a:cubicBezTo>
                    <a:pt x="3798" y="304"/>
                    <a:pt x="3800" y="309"/>
                    <a:pt x="3800" y="317"/>
                  </a:cubicBezTo>
                  <a:cubicBezTo>
                    <a:pt x="3809" y="330"/>
                    <a:pt x="3821" y="339"/>
                    <a:pt x="3837" y="339"/>
                  </a:cubicBezTo>
                  <a:cubicBezTo>
                    <a:pt x="3839" y="339"/>
                    <a:pt x="3842" y="339"/>
                    <a:pt x="3844" y="339"/>
                  </a:cubicBezTo>
                  <a:cubicBezTo>
                    <a:pt x="3844" y="331"/>
                    <a:pt x="3846" y="329"/>
                    <a:pt x="3847" y="329"/>
                  </a:cubicBezTo>
                  <a:cubicBezTo>
                    <a:pt x="3850" y="329"/>
                    <a:pt x="3853" y="339"/>
                    <a:pt x="3844" y="339"/>
                  </a:cubicBezTo>
                  <a:lnTo>
                    <a:pt x="3844" y="361"/>
                  </a:lnTo>
                  <a:cubicBezTo>
                    <a:pt x="3848" y="366"/>
                    <a:pt x="3850" y="368"/>
                    <a:pt x="3852" y="368"/>
                  </a:cubicBezTo>
                  <a:cubicBezTo>
                    <a:pt x="3857" y="368"/>
                    <a:pt x="3857" y="354"/>
                    <a:pt x="3857" y="339"/>
                  </a:cubicBezTo>
                  <a:lnTo>
                    <a:pt x="3885" y="339"/>
                  </a:lnTo>
                  <a:cubicBezTo>
                    <a:pt x="3901" y="339"/>
                    <a:pt x="3913" y="339"/>
                    <a:pt x="3901" y="320"/>
                  </a:cubicBezTo>
                  <a:cubicBezTo>
                    <a:pt x="3901" y="298"/>
                    <a:pt x="3901" y="276"/>
                    <a:pt x="3916" y="276"/>
                  </a:cubicBezTo>
                  <a:cubicBezTo>
                    <a:pt x="3916" y="270"/>
                    <a:pt x="3918" y="268"/>
                    <a:pt x="3919" y="268"/>
                  </a:cubicBezTo>
                  <a:cubicBezTo>
                    <a:pt x="3922" y="268"/>
                    <a:pt x="3925" y="276"/>
                    <a:pt x="3916" y="276"/>
                  </a:cubicBezTo>
                  <a:cubicBezTo>
                    <a:pt x="3916" y="298"/>
                    <a:pt x="3913" y="320"/>
                    <a:pt x="3929" y="320"/>
                  </a:cubicBezTo>
                  <a:cubicBezTo>
                    <a:pt x="3945" y="320"/>
                    <a:pt x="3945" y="339"/>
                    <a:pt x="3945" y="339"/>
                  </a:cubicBezTo>
                  <a:cubicBezTo>
                    <a:pt x="3938" y="358"/>
                    <a:pt x="3944" y="364"/>
                    <a:pt x="3955" y="364"/>
                  </a:cubicBezTo>
                  <a:cubicBezTo>
                    <a:pt x="3970" y="364"/>
                    <a:pt x="3992" y="353"/>
                    <a:pt x="4001" y="342"/>
                  </a:cubicBezTo>
                  <a:cubicBezTo>
                    <a:pt x="4015" y="320"/>
                    <a:pt x="4026" y="309"/>
                    <a:pt x="4033" y="309"/>
                  </a:cubicBezTo>
                  <a:cubicBezTo>
                    <a:pt x="4041" y="309"/>
                    <a:pt x="4045" y="320"/>
                    <a:pt x="4045" y="342"/>
                  </a:cubicBezTo>
                  <a:cubicBezTo>
                    <a:pt x="4045" y="353"/>
                    <a:pt x="4047" y="358"/>
                    <a:pt x="4050" y="358"/>
                  </a:cubicBezTo>
                  <a:cubicBezTo>
                    <a:pt x="4059" y="358"/>
                    <a:pt x="4076" y="324"/>
                    <a:pt x="4086" y="279"/>
                  </a:cubicBezTo>
                  <a:lnTo>
                    <a:pt x="4101" y="217"/>
                  </a:lnTo>
                  <a:lnTo>
                    <a:pt x="4101" y="279"/>
                  </a:lnTo>
                  <a:cubicBezTo>
                    <a:pt x="4108" y="328"/>
                    <a:pt x="4112" y="349"/>
                    <a:pt x="4121" y="349"/>
                  </a:cubicBezTo>
                  <a:cubicBezTo>
                    <a:pt x="4129" y="349"/>
                    <a:pt x="4139" y="338"/>
                    <a:pt x="4158" y="320"/>
                  </a:cubicBezTo>
                  <a:cubicBezTo>
                    <a:pt x="4171" y="311"/>
                    <a:pt x="4178" y="306"/>
                    <a:pt x="4182" y="306"/>
                  </a:cubicBezTo>
                  <a:cubicBezTo>
                    <a:pt x="4186" y="306"/>
                    <a:pt x="4186" y="312"/>
                    <a:pt x="4186" y="323"/>
                  </a:cubicBezTo>
                  <a:cubicBezTo>
                    <a:pt x="4186" y="342"/>
                    <a:pt x="4201" y="342"/>
                    <a:pt x="4245" y="342"/>
                  </a:cubicBezTo>
                  <a:cubicBezTo>
                    <a:pt x="4257" y="343"/>
                    <a:pt x="4266" y="343"/>
                    <a:pt x="4273" y="343"/>
                  </a:cubicBezTo>
                  <a:cubicBezTo>
                    <a:pt x="4294" y="343"/>
                    <a:pt x="4302" y="339"/>
                    <a:pt x="4302" y="323"/>
                  </a:cubicBezTo>
                  <a:lnTo>
                    <a:pt x="4330" y="323"/>
                  </a:lnTo>
                  <a:cubicBezTo>
                    <a:pt x="4336" y="339"/>
                    <a:pt x="4344" y="346"/>
                    <a:pt x="4350" y="346"/>
                  </a:cubicBezTo>
                  <a:cubicBezTo>
                    <a:pt x="4361" y="346"/>
                    <a:pt x="4368" y="328"/>
                    <a:pt x="4358" y="301"/>
                  </a:cubicBezTo>
                  <a:lnTo>
                    <a:pt x="4358" y="301"/>
                  </a:lnTo>
                  <a:cubicBezTo>
                    <a:pt x="4358" y="301"/>
                    <a:pt x="4374" y="301"/>
                    <a:pt x="4386" y="304"/>
                  </a:cubicBezTo>
                  <a:lnTo>
                    <a:pt x="4386" y="323"/>
                  </a:lnTo>
                  <a:cubicBezTo>
                    <a:pt x="4386" y="345"/>
                    <a:pt x="4418" y="345"/>
                    <a:pt x="4531" y="345"/>
                  </a:cubicBezTo>
                  <a:cubicBezTo>
                    <a:pt x="4558" y="346"/>
                    <a:pt x="4581" y="346"/>
                    <a:pt x="4599" y="346"/>
                  </a:cubicBezTo>
                  <a:cubicBezTo>
                    <a:pt x="4665" y="346"/>
                    <a:pt x="4675" y="339"/>
                    <a:pt x="4675" y="307"/>
                  </a:cubicBezTo>
                  <a:cubicBezTo>
                    <a:pt x="4683" y="285"/>
                    <a:pt x="4690" y="275"/>
                    <a:pt x="4695" y="275"/>
                  </a:cubicBezTo>
                  <a:cubicBezTo>
                    <a:pt x="4700" y="275"/>
                    <a:pt x="4703" y="285"/>
                    <a:pt x="4703" y="307"/>
                  </a:cubicBezTo>
                  <a:cubicBezTo>
                    <a:pt x="4703" y="321"/>
                    <a:pt x="4711" y="335"/>
                    <a:pt x="4715" y="335"/>
                  </a:cubicBezTo>
                  <a:cubicBezTo>
                    <a:pt x="4717" y="335"/>
                    <a:pt x="4719" y="333"/>
                    <a:pt x="4719" y="326"/>
                  </a:cubicBezTo>
                  <a:cubicBezTo>
                    <a:pt x="4734" y="329"/>
                    <a:pt x="4750" y="336"/>
                    <a:pt x="4759" y="348"/>
                  </a:cubicBezTo>
                  <a:cubicBezTo>
                    <a:pt x="4778" y="367"/>
                    <a:pt x="4791" y="373"/>
                    <a:pt x="4801" y="373"/>
                  </a:cubicBezTo>
                  <a:cubicBezTo>
                    <a:pt x="4814" y="373"/>
                    <a:pt x="4819" y="361"/>
                    <a:pt x="4819" y="348"/>
                  </a:cubicBezTo>
                  <a:cubicBezTo>
                    <a:pt x="4812" y="331"/>
                    <a:pt x="4811" y="325"/>
                    <a:pt x="4813" y="325"/>
                  </a:cubicBezTo>
                  <a:cubicBezTo>
                    <a:pt x="4816" y="325"/>
                    <a:pt x="4824" y="337"/>
                    <a:pt x="4831" y="348"/>
                  </a:cubicBezTo>
                  <a:cubicBezTo>
                    <a:pt x="4842" y="364"/>
                    <a:pt x="4852" y="379"/>
                    <a:pt x="4857" y="379"/>
                  </a:cubicBezTo>
                  <a:cubicBezTo>
                    <a:pt x="4859" y="379"/>
                    <a:pt x="4860" y="377"/>
                    <a:pt x="4860" y="370"/>
                  </a:cubicBezTo>
                  <a:cubicBezTo>
                    <a:pt x="4869" y="359"/>
                    <a:pt x="4900" y="348"/>
                    <a:pt x="4925" y="348"/>
                  </a:cubicBezTo>
                  <a:cubicBezTo>
                    <a:pt x="4944" y="348"/>
                    <a:pt x="4960" y="354"/>
                    <a:pt x="4960" y="373"/>
                  </a:cubicBezTo>
                  <a:lnTo>
                    <a:pt x="4991" y="373"/>
                  </a:lnTo>
                  <a:cubicBezTo>
                    <a:pt x="4991" y="351"/>
                    <a:pt x="5019" y="351"/>
                    <a:pt x="5048" y="351"/>
                  </a:cubicBezTo>
                  <a:cubicBezTo>
                    <a:pt x="5076" y="351"/>
                    <a:pt x="5091" y="351"/>
                    <a:pt x="5091" y="373"/>
                  </a:cubicBezTo>
                  <a:cubicBezTo>
                    <a:pt x="5084" y="384"/>
                    <a:pt x="5084" y="390"/>
                    <a:pt x="5089" y="390"/>
                  </a:cubicBezTo>
                  <a:cubicBezTo>
                    <a:pt x="5095" y="390"/>
                    <a:pt x="5106" y="384"/>
                    <a:pt x="5120" y="373"/>
                  </a:cubicBezTo>
                  <a:cubicBezTo>
                    <a:pt x="5132" y="373"/>
                    <a:pt x="5148" y="332"/>
                    <a:pt x="5160" y="332"/>
                  </a:cubicBezTo>
                  <a:cubicBezTo>
                    <a:pt x="5160" y="311"/>
                    <a:pt x="5176" y="292"/>
                    <a:pt x="5192" y="292"/>
                  </a:cubicBezTo>
                  <a:lnTo>
                    <a:pt x="5192" y="311"/>
                  </a:lnTo>
                  <a:cubicBezTo>
                    <a:pt x="5192" y="332"/>
                    <a:pt x="5192" y="354"/>
                    <a:pt x="5192" y="354"/>
                  </a:cubicBezTo>
                  <a:cubicBezTo>
                    <a:pt x="5204" y="354"/>
                    <a:pt x="5220" y="354"/>
                    <a:pt x="5220" y="332"/>
                  </a:cubicBezTo>
                  <a:cubicBezTo>
                    <a:pt x="5233" y="354"/>
                    <a:pt x="5248" y="354"/>
                    <a:pt x="5276" y="354"/>
                  </a:cubicBezTo>
                  <a:cubicBezTo>
                    <a:pt x="5305" y="354"/>
                    <a:pt x="5333" y="354"/>
                    <a:pt x="5348" y="336"/>
                  </a:cubicBezTo>
                  <a:cubicBezTo>
                    <a:pt x="5355" y="356"/>
                    <a:pt x="5380" y="366"/>
                    <a:pt x="5405" y="366"/>
                  </a:cubicBezTo>
                  <a:cubicBezTo>
                    <a:pt x="5431" y="366"/>
                    <a:pt x="5457" y="356"/>
                    <a:pt x="5464" y="336"/>
                  </a:cubicBezTo>
                  <a:cubicBezTo>
                    <a:pt x="5464" y="325"/>
                    <a:pt x="5468" y="319"/>
                    <a:pt x="5473" y="319"/>
                  </a:cubicBezTo>
                  <a:cubicBezTo>
                    <a:pt x="5478" y="319"/>
                    <a:pt x="5485" y="325"/>
                    <a:pt x="5493" y="336"/>
                  </a:cubicBezTo>
                  <a:cubicBezTo>
                    <a:pt x="5499" y="347"/>
                    <a:pt x="5502" y="352"/>
                    <a:pt x="5506" y="352"/>
                  </a:cubicBezTo>
                  <a:cubicBezTo>
                    <a:pt x="5509" y="352"/>
                    <a:pt x="5513" y="347"/>
                    <a:pt x="5521" y="336"/>
                  </a:cubicBezTo>
                  <a:cubicBezTo>
                    <a:pt x="5524" y="329"/>
                    <a:pt x="5528" y="327"/>
                    <a:pt x="5533" y="327"/>
                  </a:cubicBezTo>
                  <a:cubicBezTo>
                    <a:pt x="5543" y="327"/>
                    <a:pt x="5554" y="342"/>
                    <a:pt x="5565" y="358"/>
                  </a:cubicBezTo>
                  <a:cubicBezTo>
                    <a:pt x="5572" y="382"/>
                    <a:pt x="5581" y="392"/>
                    <a:pt x="5589" y="392"/>
                  </a:cubicBezTo>
                  <a:cubicBezTo>
                    <a:pt x="5595" y="392"/>
                    <a:pt x="5600" y="387"/>
                    <a:pt x="5605" y="379"/>
                  </a:cubicBezTo>
                  <a:cubicBezTo>
                    <a:pt x="5627" y="364"/>
                    <a:pt x="5652" y="358"/>
                    <a:pt x="5678" y="358"/>
                  </a:cubicBezTo>
                  <a:cubicBezTo>
                    <a:pt x="5706" y="339"/>
                    <a:pt x="5721" y="339"/>
                    <a:pt x="5706" y="317"/>
                  </a:cubicBezTo>
                  <a:cubicBezTo>
                    <a:pt x="5709" y="301"/>
                    <a:pt x="5712" y="289"/>
                    <a:pt x="5721" y="276"/>
                  </a:cubicBezTo>
                  <a:cubicBezTo>
                    <a:pt x="5731" y="269"/>
                    <a:pt x="5737" y="266"/>
                    <a:pt x="5741" y="266"/>
                  </a:cubicBezTo>
                  <a:cubicBezTo>
                    <a:pt x="5748" y="266"/>
                    <a:pt x="5745" y="276"/>
                    <a:pt x="5737" y="276"/>
                  </a:cubicBezTo>
                  <a:cubicBezTo>
                    <a:pt x="5706" y="295"/>
                    <a:pt x="5721" y="295"/>
                    <a:pt x="5737" y="317"/>
                  </a:cubicBezTo>
                  <a:cubicBezTo>
                    <a:pt x="5748" y="330"/>
                    <a:pt x="5766" y="339"/>
                    <a:pt x="5785" y="339"/>
                  </a:cubicBezTo>
                  <a:cubicBezTo>
                    <a:pt x="5788" y="339"/>
                    <a:pt x="5791" y="339"/>
                    <a:pt x="5793" y="339"/>
                  </a:cubicBezTo>
                  <a:lnTo>
                    <a:pt x="5850" y="339"/>
                  </a:lnTo>
                  <a:cubicBezTo>
                    <a:pt x="5872" y="350"/>
                    <a:pt x="5886" y="355"/>
                    <a:pt x="5895" y="355"/>
                  </a:cubicBezTo>
                  <a:cubicBezTo>
                    <a:pt x="5903" y="355"/>
                    <a:pt x="5906" y="350"/>
                    <a:pt x="5906" y="339"/>
                  </a:cubicBezTo>
                  <a:lnTo>
                    <a:pt x="5906" y="320"/>
                  </a:lnTo>
                  <a:cubicBezTo>
                    <a:pt x="5914" y="341"/>
                    <a:pt x="5959" y="352"/>
                    <a:pt x="6003" y="352"/>
                  </a:cubicBezTo>
                  <a:cubicBezTo>
                    <a:pt x="6045" y="352"/>
                    <a:pt x="6087" y="341"/>
                    <a:pt x="6094" y="320"/>
                  </a:cubicBezTo>
                  <a:lnTo>
                    <a:pt x="6094" y="342"/>
                  </a:lnTo>
                  <a:cubicBezTo>
                    <a:pt x="6094" y="364"/>
                    <a:pt x="6107" y="364"/>
                    <a:pt x="6138" y="364"/>
                  </a:cubicBezTo>
                  <a:cubicBezTo>
                    <a:pt x="6176" y="354"/>
                    <a:pt x="6213" y="348"/>
                    <a:pt x="6251" y="345"/>
                  </a:cubicBezTo>
                  <a:cubicBezTo>
                    <a:pt x="6311" y="345"/>
                    <a:pt x="6351" y="345"/>
                    <a:pt x="6351" y="323"/>
                  </a:cubicBezTo>
                  <a:cubicBezTo>
                    <a:pt x="6367" y="323"/>
                    <a:pt x="6367" y="323"/>
                    <a:pt x="6367" y="345"/>
                  </a:cubicBezTo>
                  <a:cubicBezTo>
                    <a:pt x="6351" y="367"/>
                    <a:pt x="6367" y="367"/>
                    <a:pt x="6379" y="367"/>
                  </a:cubicBezTo>
                  <a:cubicBezTo>
                    <a:pt x="6395" y="367"/>
                    <a:pt x="6395" y="345"/>
                    <a:pt x="6395" y="323"/>
                  </a:cubicBezTo>
                  <a:cubicBezTo>
                    <a:pt x="6395" y="314"/>
                    <a:pt x="6399" y="309"/>
                    <a:pt x="6406" y="309"/>
                  </a:cubicBezTo>
                  <a:cubicBezTo>
                    <a:pt x="6413" y="309"/>
                    <a:pt x="6424" y="315"/>
                    <a:pt x="6439" y="326"/>
                  </a:cubicBezTo>
                  <a:cubicBezTo>
                    <a:pt x="6457" y="336"/>
                    <a:pt x="6477" y="342"/>
                    <a:pt x="6498" y="342"/>
                  </a:cubicBezTo>
                  <a:cubicBezTo>
                    <a:pt x="6517" y="342"/>
                    <a:pt x="6535" y="337"/>
                    <a:pt x="6552" y="326"/>
                  </a:cubicBezTo>
                  <a:cubicBezTo>
                    <a:pt x="6568" y="326"/>
                    <a:pt x="6580" y="326"/>
                    <a:pt x="6580" y="348"/>
                  </a:cubicBezTo>
                  <a:cubicBezTo>
                    <a:pt x="6589" y="359"/>
                    <a:pt x="6603" y="371"/>
                    <a:pt x="6618" y="371"/>
                  </a:cubicBezTo>
                  <a:cubicBezTo>
                    <a:pt x="6629" y="371"/>
                    <a:pt x="6640" y="365"/>
                    <a:pt x="6652" y="348"/>
                  </a:cubicBezTo>
                  <a:cubicBezTo>
                    <a:pt x="6668" y="348"/>
                    <a:pt x="6668" y="348"/>
                    <a:pt x="6668" y="370"/>
                  </a:cubicBezTo>
                  <a:cubicBezTo>
                    <a:pt x="6675" y="381"/>
                    <a:pt x="6678" y="393"/>
                    <a:pt x="6683" y="393"/>
                  </a:cubicBezTo>
                  <a:cubicBezTo>
                    <a:pt x="6686" y="393"/>
                    <a:pt x="6689" y="387"/>
                    <a:pt x="6696" y="370"/>
                  </a:cubicBezTo>
                  <a:cubicBezTo>
                    <a:pt x="6712" y="359"/>
                    <a:pt x="6729" y="354"/>
                    <a:pt x="6746" y="354"/>
                  </a:cubicBezTo>
                  <a:cubicBezTo>
                    <a:pt x="6763" y="354"/>
                    <a:pt x="6781" y="359"/>
                    <a:pt x="6796" y="370"/>
                  </a:cubicBezTo>
                  <a:cubicBezTo>
                    <a:pt x="6812" y="370"/>
                    <a:pt x="6824" y="370"/>
                    <a:pt x="6824" y="351"/>
                  </a:cubicBezTo>
                  <a:cubicBezTo>
                    <a:pt x="6824" y="343"/>
                    <a:pt x="6824" y="335"/>
                    <a:pt x="6824" y="329"/>
                  </a:cubicBezTo>
                  <a:cubicBezTo>
                    <a:pt x="6832" y="350"/>
                    <a:pt x="6836" y="360"/>
                    <a:pt x="6840" y="360"/>
                  </a:cubicBezTo>
                  <a:cubicBezTo>
                    <a:pt x="6843" y="360"/>
                    <a:pt x="6846" y="350"/>
                    <a:pt x="6853" y="329"/>
                  </a:cubicBezTo>
                  <a:cubicBezTo>
                    <a:pt x="6853" y="318"/>
                    <a:pt x="6857" y="313"/>
                    <a:pt x="6861" y="313"/>
                  </a:cubicBezTo>
                  <a:cubicBezTo>
                    <a:pt x="6864" y="313"/>
                    <a:pt x="6868" y="318"/>
                    <a:pt x="6868" y="329"/>
                  </a:cubicBezTo>
                  <a:cubicBezTo>
                    <a:pt x="6881" y="351"/>
                    <a:pt x="6897" y="351"/>
                    <a:pt x="6897" y="351"/>
                  </a:cubicBezTo>
                  <a:cubicBezTo>
                    <a:pt x="6950" y="342"/>
                    <a:pt x="7003" y="332"/>
                    <a:pt x="7053" y="332"/>
                  </a:cubicBezTo>
                  <a:cubicBezTo>
                    <a:pt x="7169" y="332"/>
                    <a:pt x="7213" y="332"/>
                    <a:pt x="7213" y="314"/>
                  </a:cubicBezTo>
                  <a:cubicBezTo>
                    <a:pt x="7219" y="303"/>
                    <a:pt x="7222" y="297"/>
                    <a:pt x="7226" y="297"/>
                  </a:cubicBezTo>
                  <a:cubicBezTo>
                    <a:pt x="7230" y="297"/>
                    <a:pt x="7233" y="303"/>
                    <a:pt x="7241" y="314"/>
                  </a:cubicBezTo>
                  <a:cubicBezTo>
                    <a:pt x="7251" y="329"/>
                    <a:pt x="7266" y="336"/>
                    <a:pt x="7285" y="336"/>
                  </a:cubicBezTo>
                  <a:cubicBezTo>
                    <a:pt x="7298" y="336"/>
                    <a:pt x="7313" y="336"/>
                    <a:pt x="7313" y="354"/>
                  </a:cubicBezTo>
                  <a:cubicBezTo>
                    <a:pt x="7326" y="336"/>
                    <a:pt x="7326" y="336"/>
                    <a:pt x="7342" y="336"/>
                  </a:cubicBezTo>
                  <a:cubicBezTo>
                    <a:pt x="7342" y="345"/>
                    <a:pt x="7345" y="350"/>
                    <a:pt x="7350" y="350"/>
                  </a:cubicBezTo>
                  <a:cubicBezTo>
                    <a:pt x="7355" y="350"/>
                    <a:pt x="7362" y="345"/>
                    <a:pt x="7370" y="336"/>
                  </a:cubicBezTo>
                  <a:cubicBezTo>
                    <a:pt x="7378" y="315"/>
                    <a:pt x="7382" y="305"/>
                    <a:pt x="7383" y="305"/>
                  </a:cubicBezTo>
                  <a:cubicBezTo>
                    <a:pt x="7385" y="305"/>
                    <a:pt x="7385" y="315"/>
                    <a:pt x="7385" y="336"/>
                  </a:cubicBezTo>
                  <a:cubicBezTo>
                    <a:pt x="7385" y="349"/>
                    <a:pt x="7407" y="365"/>
                    <a:pt x="7414" y="365"/>
                  </a:cubicBezTo>
                  <a:cubicBezTo>
                    <a:pt x="7417" y="365"/>
                    <a:pt x="7417" y="363"/>
                    <a:pt x="7414" y="358"/>
                  </a:cubicBezTo>
                  <a:cubicBezTo>
                    <a:pt x="7414" y="336"/>
                    <a:pt x="7442" y="336"/>
                    <a:pt x="7458" y="314"/>
                  </a:cubicBezTo>
                  <a:cubicBezTo>
                    <a:pt x="7470" y="314"/>
                    <a:pt x="7486" y="314"/>
                    <a:pt x="7486" y="336"/>
                  </a:cubicBezTo>
                  <a:cubicBezTo>
                    <a:pt x="7489" y="342"/>
                    <a:pt x="7498" y="345"/>
                    <a:pt x="7510" y="345"/>
                  </a:cubicBezTo>
                  <a:cubicBezTo>
                    <a:pt x="7536" y="345"/>
                    <a:pt x="7575" y="330"/>
                    <a:pt x="7586" y="317"/>
                  </a:cubicBezTo>
                  <a:cubicBezTo>
                    <a:pt x="7586" y="306"/>
                    <a:pt x="7589" y="300"/>
                    <a:pt x="7592" y="300"/>
                  </a:cubicBezTo>
                  <a:cubicBezTo>
                    <a:pt x="7595" y="300"/>
                    <a:pt x="7599" y="306"/>
                    <a:pt x="7599" y="317"/>
                  </a:cubicBezTo>
                  <a:cubicBezTo>
                    <a:pt x="7599" y="336"/>
                    <a:pt x="7614" y="339"/>
                    <a:pt x="7627" y="339"/>
                  </a:cubicBezTo>
                  <a:cubicBezTo>
                    <a:pt x="7631" y="332"/>
                    <a:pt x="7635" y="330"/>
                    <a:pt x="7637" y="330"/>
                  </a:cubicBezTo>
                  <a:cubicBezTo>
                    <a:pt x="7642" y="330"/>
                    <a:pt x="7642" y="344"/>
                    <a:pt x="7642" y="358"/>
                  </a:cubicBezTo>
                  <a:cubicBezTo>
                    <a:pt x="7627" y="379"/>
                    <a:pt x="7642" y="379"/>
                    <a:pt x="7671" y="379"/>
                  </a:cubicBezTo>
                  <a:cubicBezTo>
                    <a:pt x="7683" y="362"/>
                    <a:pt x="7720" y="361"/>
                    <a:pt x="7756" y="361"/>
                  </a:cubicBezTo>
                  <a:cubicBezTo>
                    <a:pt x="7766" y="361"/>
                    <a:pt x="7777" y="361"/>
                    <a:pt x="7787" y="361"/>
                  </a:cubicBezTo>
                  <a:cubicBezTo>
                    <a:pt x="7791" y="361"/>
                    <a:pt x="7796" y="362"/>
                    <a:pt x="7801" y="362"/>
                  </a:cubicBezTo>
                  <a:cubicBezTo>
                    <a:pt x="7843" y="362"/>
                    <a:pt x="7883" y="337"/>
                    <a:pt x="7899" y="298"/>
                  </a:cubicBezTo>
                  <a:lnTo>
                    <a:pt x="7915" y="257"/>
                  </a:lnTo>
                  <a:lnTo>
                    <a:pt x="7915" y="298"/>
                  </a:lnTo>
                  <a:cubicBezTo>
                    <a:pt x="7918" y="320"/>
                    <a:pt x="7921" y="342"/>
                    <a:pt x="7928" y="361"/>
                  </a:cubicBezTo>
                  <a:cubicBezTo>
                    <a:pt x="7943" y="361"/>
                    <a:pt x="7943" y="342"/>
                    <a:pt x="7943" y="320"/>
                  </a:cubicBezTo>
                  <a:cubicBezTo>
                    <a:pt x="7943" y="309"/>
                    <a:pt x="7947" y="303"/>
                    <a:pt x="7955" y="303"/>
                  </a:cubicBezTo>
                  <a:cubicBezTo>
                    <a:pt x="7962" y="303"/>
                    <a:pt x="7973" y="309"/>
                    <a:pt x="7987" y="320"/>
                  </a:cubicBezTo>
                  <a:cubicBezTo>
                    <a:pt x="8001" y="331"/>
                    <a:pt x="8011" y="336"/>
                    <a:pt x="8020" y="336"/>
                  </a:cubicBezTo>
                  <a:cubicBezTo>
                    <a:pt x="8029" y="336"/>
                    <a:pt x="8036" y="331"/>
                    <a:pt x="8044" y="320"/>
                  </a:cubicBezTo>
                  <a:cubicBezTo>
                    <a:pt x="8062" y="320"/>
                    <a:pt x="8078" y="326"/>
                    <a:pt x="8087" y="342"/>
                  </a:cubicBezTo>
                  <a:cubicBezTo>
                    <a:pt x="8100" y="342"/>
                    <a:pt x="8100" y="342"/>
                    <a:pt x="8100" y="323"/>
                  </a:cubicBezTo>
                  <a:cubicBezTo>
                    <a:pt x="8100" y="312"/>
                    <a:pt x="8104" y="307"/>
                    <a:pt x="8110" y="307"/>
                  </a:cubicBezTo>
                  <a:cubicBezTo>
                    <a:pt x="8116" y="307"/>
                    <a:pt x="8123" y="312"/>
                    <a:pt x="8131" y="323"/>
                  </a:cubicBezTo>
                  <a:cubicBezTo>
                    <a:pt x="8139" y="347"/>
                    <a:pt x="8157" y="357"/>
                    <a:pt x="8171" y="357"/>
                  </a:cubicBezTo>
                  <a:cubicBezTo>
                    <a:pt x="8181" y="357"/>
                    <a:pt x="8188" y="353"/>
                    <a:pt x="8188" y="345"/>
                  </a:cubicBezTo>
                  <a:cubicBezTo>
                    <a:pt x="8188" y="323"/>
                    <a:pt x="8200" y="323"/>
                    <a:pt x="8216" y="323"/>
                  </a:cubicBezTo>
                  <a:cubicBezTo>
                    <a:pt x="8218" y="323"/>
                    <a:pt x="8220" y="324"/>
                    <a:pt x="8222" y="324"/>
                  </a:cubicBezTo>
                  <a:cubicBezTo>
                    <a:pt x="8236" y="324"/>
                    <a:pt x="8252" y="315"/>
                    <a:pt x="8260" y="301"/>
                  </a:cubicBezTo>
                  <a:cubicBezTo>
                    <a:pt x="8272" y="304"/>
                    <a:pt x="8288" y="304"/>
                    <a:pt x="8288" y="304"/>
                  </a:cubicBezTo>
                  <a:cubicBezTo>
                    <a:pt x="8301" y="304"/>
                    <a:pt x="8288" y="323"/>
                    <a:pt x="8272" y="323"/>
                  </a:cubicBezTo>
                  <a:lnTo>
                    <a:pt x="8288" y="345"/>
                  </a:lnTo>
                  <a:cubicBezTo>
                    <a:pt x="8316" y="345"/>
                    <a:pt x="8332" y="345"/>
                    <a:pt x="8344" y="323"/>
                  </a:cubicBezTo>
                  <a:cubicBezTo>
                    <a:pt x="8352" y="303"/>
                    <a:pt x="8356" y="293"/>
                    <a:pt x="8358" y="293"/>
                  </a:cubicBezTo>
                  <a:cubicBezTo>
                    <a:pt x="8360" y="293"/>
                    <a:pt x="8360" y="303"/>
                    <a:pt x="8360" y="323"/>
                  </a:cubicBezTo>
                  <a:cubicBezTo>
                    <a:pt x="8360" y="339"/>
                    <a:pt x="8366" y="354"/>
                    <a:pt x="8376" y="354"/>
                  </a:cubicBezTo>
                  <a:cubicBezTo>
                    <a:pt x="8379" y="354"/>
                    <a:pt x="8384" y="351"/>
                    <a:pt x="8388" y="345"/>
                  </a:cubicBezTo>
                  <a:cubicBezTo>
                    <a:pt x="8395" y="328"/>
                    <a:pt x="8401" y="322"/>
                    <a:pt x="8406" y="322"/>
                  </a:cubicBezTo>
                  <a:cubicBezTo>
                    <a:pt x="8412" y="322"/>
                    <a:pt x="8416" y="334"/>
                    <a:pt x="8416" y="345"/>
                  </a:cubicBezTo>
                  <a:cubicBezTo>
                    <a:pt x="8409" y="367"/>
                    <a:pt x="8405" y="378"/>
                    <a:pt x="8410" y="378"/>
                  </a:cubicBezTo>
                  <a:cubicBezTo>
                    <a:pt x="8416" y="378"/>
                    <a:pt x="8431" y="367"/>
                    <a:pt x="8460" y="345"/>
                  </a:cubicBezTo>
                  <a:cubicBezTo>
                    <a:pt x="8462" y="345"/>
                    <a:pt x="8464" y="345"/>
                    <a:pt x="8466" y="345"/>
                  </a:cubicBezTo>
                  <a:cubicBezTo>
                    <a:pt x="8496" y="345"/>
                    <a:pt x="8548" y="326"/>
                    <a:pt x="8589" y="326"/>
                  </a:cubicBezTo>
                  <a:cubicBezTo>
                    <a:pt x="8645" y="326"/>
                    <a:pt x="8677" y="326"/>
                    <a:pt x="8689" y="348"/>
                  </a:cubicBezTo>
                  <a:cubicBezTo>
                    <a:pt x="8689" y="353"/>
                    <a:pt x="8689" y="357"/>
                    <a:pt x="8689" y="360"/>
                  </a:cubicBezTo>
                  <a:lnTo>
                    <a:pt x="8689" y="360"/>
                  </a:lnTo>
                  <a:cubicBezTo>
                    <a:pt x="8692" y="329"/>
                    <a:pt x="8708" y="329"/>
                    <a:pt x="8746" y="329"/>
                  </a:cubicBezTo>
                  <a:cubicBezTo>
                    <a:pt x="8756" y="335"/>
                    <a:pt x="8768" y="338"/>
                    <a:pt x="8779" y="338"/>
                  </a:cubicBezTo>
                  <a:cubicBezTo>
                    <a:pt x="8801" y="338"/>
                    <a:pt x="8821" y="328"/>
                    <a:pt x="8833" y="307"/>
                  </a:cubicBezTo>
                  <a:lnTo>
                    <a:pt x="8805" y="307"/>
                  </a:lnTo>
                  <a:cubicBezTo>
                    <a:pt x="8805" y="284"/>
                    <a:pt x="8809" y="274"/>
                    <a:pt x="8818" y="274"/>
                  </a:cubicBezTo>
                  <a:cubicBezTo>
                    <a:pt x="8825" y="274"/>
                    <a:pt x="8834" y="279"/>
                    <a:pt x="8846" y="289"/>
                  </a:cubicBezTo>
                  <a:cubicBezTo>
                    <a:pt x="8861" y="289"/>
                    <a:pt x="8861" y="307"/>
                    <a:pt x="8861" y="329"/>
                  </a:cubicBezTo>
                  <a:cubicBezTo>
                    <a:pt x="8861" y="351"/>
                    <a:pt x="8874" y="370"/>
                    <a:pt x="8890" y="373"/>
                  </a:cubicBezTo>
                  <a:cubicBezTo>
                    <a:pt x="8905" y="373"/>
                    <a:pt x="8918" y="373"/>
                    <a:pt x="8905" y="351"/>
                  </a:cubicBezTo>
                  <a:cubicBezTo>
                    <a:pt x="8905" y="329"/>
                    <a:pt x="8905" y="329"/>
                    <a:pt x="8918" y="329"/>
                  </a:cubicBezTo>
                  <a:cubicBezTo>
                    <a:pt x="8921" y="330"/>
                    <a:pt x="8924" y="330"/>
                    <a:pt x="8927" y="330"/>
                  </a:cubicBezTo>
                  <a:cubicBezTo>
                    <a:pt x="8942" y="330"/>
                    <a:pt x="8954" y="324"/>
                    <a:pt x="8962" y="311"/>
                  </a:cubicBezTo>
                  <a:cubicBezTo>
                    <a:pt x="8962" y="289"/>
                    <a:pt x="8977" y="289"/>
                    <a:pt x="8990" y="289"/>
                  </a:cubicBezTo>
                  <a:cubicBezTo>
                    <a:pt x="9002" y="301"/>
                    <a:pt x="9018" y="311"/>
                    <a:pt x="9034" y="311"/>
                  </a:cubicBezTo>
                  <a:lnTo>
                    <a:pt x="9034" y="332"/>
                  </a:lnTo>
                  <a:cubicBezTo>
                    <a:pt x="9034" y="345"/>
                    <a:pt x="9040" y="361"/>
                    <a:pt x="9046" y="373"/>
                  </a:cubicBezTo>
                  <a:cubicBezTo>
                    <a:pt x="9062" y="373"/>
                    <a:pt x="9062" y="351"/>
                    <a:pt x="9062" y="351"/>
                  </a:cubicBezTo>
                  <a:cubicBezTo>
                    <a:pt x="9062" y="337"/>
                    <a:pt x="9256" y="335"/>
                    <a:pt x="9371" y="335"/>
                  </a:cubicBezTo>
                  <a:cubicBezTo>
                    <a:pt x="9410" y="335"/>
                    <a:pt x="9440" y="336"/>
                    <a:pt x="9451" y="336"/>
                  </a:cubicBezTo>
                  <a:cubicBezTo>
                    <a:pt x="9465" y="347"/>
                    <a:pt x="9482" y="352"/>
                    <a:pt x="9494" y="352"/>
                  </a:cubicBezTo>
                  <a:cubicBezTo>
                    <a:pt x="9506" y="352"/>
                    <a:pt x="9513" y="347"/>
                    <a:pt x="9507" y="336"/>
                  </a:cubicBezTo>
                  <a:cubicBezTo>
                    <a:pt x="9507" y="317"/>
                    <a:pt x="9579" y="317"/>
                    <a:pt x="9664" y="317"/>
                  </a:cubicBezTo>
                  <a:cubicBezTo>
                    <a:pt x="9691" y="318"/>
                    <a:pt x="9717" y="318"/>
                    <a:pt x="9739" y="318"/>
                  </a:cubicBezTo>
                  <a:cubicBezTo>
                    <a:pt x="9798" y="318"/>
                    <a:pt x="9836" y="314"/>
                    <a:pt x="9836" y="298"/>
                  </a:cubicBezTo>
                  <a:lnTo>
                    <a:pt x="9880" y="298"/>
                  </a:lnTo>
                  <a:cubicBezTo>
                    <a:pt x="9908" y="298"/>
                    <a:pt x="9936" y="279"/>
                    <a:pt x="9952" y="279"/>
                  </a:cubicBezTo>
                  <a:cubicBezTo>
                    <a:pt x="9958" y="268"/>
                    <a:pt x="9965" y="263"/>
                    <a:pt x="9969" y="263"/>
                  </a:cubicBezTo>
                  <a:cubicBezTo>
                    <a:pt x="9972" y="263"/>
                    <a:pt x="9972" y="268"/>
                    <a:pt x="9965" y="279"/>
                  </a:cubicBezTo>
                  <a:cubicBezTo>
                    <a:pt x="9965" y="301"/>
                    <a:pt x="9965" y="320"/>
                    <a:pt x="9980" y="320"/>
                  </a:cubicBezTo>
                  <a:cubicBezTo>
                    <a:pt x="10008" y="320"/>
                    <a:pt x="10008" y="301"/>
                    <a:pt x="10008" y="279"/>
                  </a:cubicBezTo>
                  <a:cubicBezTo>
                    <a:pt x="10008" y="257"/>
                    <a:pt x="10024" y="257"/>
                    <a:pt x="10024" y="257"/>
                  </a:cubicBezTo>
                  <a:cubicBezTo>
                    <a:pt x="10037" y="257"/>
                    <a:pt x="10037" y="257"/>
                    <a:pt x="10037" y="279"/>
                  </a:cubicBezTo>
                  <a:cubicBezTo>
                    <a:pt x="10037" y="301"/>
                    <a:pt x="10037" y="323"/>
                    <a:pt x="10037" y="323"/>
                  </a:cubicBezTo>
                  <a:lnTo>
                    <a:pt x="10052" y="323"/>
                  </a:lnTo>
                  <a:cubicBezTo>
                    <a:pt x="10052" y="301"/>
                    <a:pt x="10065" y="301"/>
                    <a:pt x="10065" y="301"/>
                  </a:cubicBezTo>
                  <a:cubicBezTo>
                    <a:pt x="10081" y="301"/>
                    <a:pt x="10081" y="301"/>
                    <a:pt x="10081" y="342"/>
                  </a:cubicBezTo>
                  <a:cubicBezTo>
                    <a:pt x="10081" y="364"/>
                    <a:pt x="10084" y="375"/>
                    <a:pt x="10089" y="375"/>
                  </a:cubicBezTo>
                  <a:cubicBezTo>
                    <a:pt x="10094" y="375"/>
                    <a:pt x="10101" y="364"/>
                    <a:pt x="10109" y="342"/>
                  </a:cubicBezTo>
                  <a:lnTo>
                    <a:pt x="10137" y="323"/>
                  </a:lnTo>
                  <a:cubicBezTo>
                    <a:pt x="10142" y="336"/>
                    <a:pt x="10148" y="340"/>
                    <a:pt x="10154" y="340"/>
                  </a:cubicBezTo>
                  <a:cubicBezTo>
                    <a:pt x="10169" y="340"/>
                    <a:pt x="10186" y="316"/>
                    <a:pt x="10196" y="301"/>
                  </a:cubicBezTo>
                  <a:cubicBezTo>
                    <a:pt x="10203" y="323"/>
                    <a:pt x="10210" y="334"/>
                    <a:pt x="10217" y="334"/>
                  </a:cubicBezTo>
                  <a:cubicBezTo>
                    <a:pt x="10224" y="334"/>
                    <a:pt x="10231" y="323"/>
                    <a:pt x="10237" y="301"/>
                  </a:cubicBezTo>
                  <a:cubicBezTo>
                    <a:pt x="10237" y="292"/>
                    <a:pt x="10241" y="287"/>
                    <a:pt x="10246" y="287"/>
                  </a:cubicBezTo>
                  <a:cubicBezTo>
                    <a:pt x="10252" y="287"/>
                    <a:pt x="10259" y="293"/>
                    <a:pt x="10265" y="304"/>
                  </a:cubicBezTo>
                  <a:cubicBezTo>
                    <a:pt x="10281" y="323"/>
                    <a:pt x="10297" y="323"/>
                    <a:pt x="10325" y="323"/>
                  </a:cubicBezTo>
                  <a:cubicBezTo>
                    <a:pt x="10334" y="310"/>
                    <a:pt x="10387" y="306"/>
                    <a:pt x="10459" y="306"/>
                  </a:cubicBezTo>
                  <a:cubicBezTo>
                    <a:pt x="10488" y="306"/>
                    <a:pt x="10520" y="307"/>
                    <a:pt x="10554" y="307"/>
                  </a:cubicBezTo>
                  <a:cubicBezTo>
                    <a:pt x="10682" y="307"/>
                    <a:pt x="10770" y="307"/>
                    <a:pt x="10770" y="289"/>
                  </a:cubicBezTo>
                  <a:cubicBezTo>
                    <a:pt x="10782" y="289"/>
                    <a:pt x="10782" y="289"/>
                    <a:pt x="10798" y="307"/>
                  </a:cubicBezTo>
                  <a:cubicBezTo>
                    <a:pt x="10798" y="317"/>
                    <a:pt x="10800" y="322"/>
                    <a:pt x="10804" y="322"/>
                  </a:cubicBezTo>
                  <a:cubicBezTo>
                    <a:pt x="10809" y="322"/>
                    <a:pt x="10817" y="312"/>
                    <a:pt x="10826" y="289"/>
                  </a:cubicBezTo>
                  <a:cubicBezTo>
                    <a:pt x="10834" y="276"/>
                    <a:pt x="10838" y="265"/>
                    <a:pt x="10839" y="265"/>
                  </a:cubicBezTo>
                  <a:lnTo>
                    <a:pt x="10839" y="265"/>
                  </a:lnTo>
                  <a:cubicBezTo>
                    <a:pt x="10840" y="265"/>
                    <a:pt x="10840" y="271"/>
                    <a:pt x="10839" y="289"/>
                  </a:cubicBezTo>
                  <a:cubicBezTo>
                    <a:pt x="10839" y="311"/>
                    <a:pt x="10870" y="311"/>
                    <a:pt x="10927" y="311"/>
                  </a:cubicBezTo>
                  <a:cubicBezTo>
                    <a:pt x="10971" y="311"/>
                    <a:pt x="11027" y="311"/>
                    <a:pt x="11027" y="292"/>
                  </a:cubicBezTo>
                  <a:cubicBezTo>
                    <a:pt x="11041" y="281"/>
                    <a:pt x="11048" y="275"/>
                    <a:pt x="11050" y="275"/>
                  </a:cubicBezTo>
                  <a:lnTo>
                    <a:pt x="11050" y="275"/>
                  </a:lnTo>
                  <a:cubicBezTo>
                    <a:pt x="11051" y="275"/>
                    <a:pt x="11047" y="281"/>
                    <a:pt x="11039" y="292"/>
                  </a:cubicBezTo>
                  <a:cubicBezTo>
                    <a:pt x="11032" y="317"/>
                    <a:pt x="11057" y="335"/>
                    <a:pt x="11087" y="335"/>
                  </a:cubicBezTo>
                  <a:cubicBezTo>
                    <a:pt x="11105" y="335"/>
                    <a:pt x="11125" y="329"/>
                    <a:pt x="11140" y="314"/>
                  </a:cubicBezTo>
                  <a:cubicBezTo>
                    <a:pt x="11155" y="314"/>
                    <a:pt x="11171" y="314"/>
                    <a:pt x="11171" y="332"/>
                  </a:cubicBezTo>
                  <a:cubicBezTo>
                    <a:pt x="11196" y="332"/>
                    <a:pt x="11221" y="326"/>
                    <a:pt x="11240" y="314"/>
                  </a:cubicBezTo>
                  <a:lnTo>
                    <a:pt x="11343" y="314"/>
                  </a:lnTo>
                  <a:cubicBezTo>
                    <a:pt x="11362" y="314"/>
                    <a:pt x="11381" y="307"/>
                    <a:pt x="11400" y="295"/>
                  </a:cubicBezTo>
                  <a:lnTo>
                    <a:pt x="11412" y="295"/>
                  </a:lnTo>
                  <a:cubicBezTo>
                    <a:pt x="11412" y="314"/>
                    <a:pt x="11484" y="317"/>
                    <a:pt x="11585" y="317"/>
                  </a:cubicBezTo>
                  <a:cubicBezTo>
                    <a:pt x="11685" y="317"/>
                    <a:pt x="11773" y="320"/>
                    <a:pt x="11785" y="339"/>
                  </a:cubicBezTo>
                  <a:cubicBezTo>
                    <a:pt x="11785" y="339"/>
                    <a:pt x="11801" y="339"/>
                    <a:pt x="11814" y="320"/>
                  </a:cubicBezTo>
                  <a:cubicBezTo>
                    <a:pt x="11823" y="296"/>
                    <a:pt x="11832" y="286"/>
                    <a:pt x="11841" y="286"/>
                  </a:cubicBezTo>
                  <a:cubicBezTo>
                    <a:pt x="11847" y="286"/>
                    <a:pt x="11852" y="290"/>
                    <a:pt x="11857" y="298"/>
                  </a:cubicBezTo>
                  <a:cubicBezTo>
                    <a:pt x="11864" y="320"/>
                    <a:pt x="11882" y="331"/>
                    <a:pt x="11901" y="331"/>
                  </a:cubicBezTo>
                  <a:cubicBezTo>
                    <a:pt x="11919" y="331"/>
                    <a:pt x="11937" y="321"/>
                    <a:pt x="11945" y="301"/>
                  </a:cubicBezTo>
                  <a:lnTo>
                    <a:pt x="11945" y="320"/>
                  </a:lnTo>
                  <a:cubicBezTo>
                    <a:pt x="11950" y="337"/>
                    <a:pt x="11960" y="344"/>
                    <a:pt x="11970" y="344"/>
                  </a:cubicBezTo>
                  <a:cubicBezTo>
                    <a:pt x="11987" y="344"/>
                    <a:pt x="12008" y="326"/>
                    <a:pt x="12017" y="301"/>
                  </a:cubicBezTo>
                  <a:cubicBezTo>
                    <a:pt x="12026" y="317"/>
                    <a:pt x="12037" y="331"/>
                    <a:pt x="12046" y="331"/>
                  </a:cubicBezTo>
                  <a:cubicBezTo>
                    <a:pt x="12050" y="331"/>
                    <a:pt x="12054" y="328"/>
                    <a:pt x="12058" y="323"/>
                  </a:cubicBezTo>
                  <a:cubicBezTo>
                    <a:pt x="12074" y="323"/>
                    <a:pt x="12074" y="323"/>
                    <a:pt x="12074" y="364"/>
                  </a:cubicBezTo>
                  <a:cubicBezTo>
                    <a:pt x="12074" y="386"/>
                    <a:pt x="12074" y="405"/>
                    <a:pt x="12086" y="405"/>
                  </a:cubicBezTo>
                  <a:cubicBezTo>
                    <a:pt x="12102" y="405"/>
                    <a:pt x="12102" y="386"/>
                    <a:pt x="12102" y="364"/>
                  </a:cubicBezTo>
                  <a:lnTo>
                    <a:pt x="12130" y="364"/>
                  </a:lnTo>
                  <a:cubicBezTo>
                    <a:pt x="12130" y="364"/>
                    <a:pt x="12146" y="364"/>
                    <a:pt x="12146" y="345"/>
                  </a:cubicBezTo>
                  <a:cubicBezTo>
                    <a:pt x="12146" y="323"/>
                    <a:pt x="12158" y="323"/>
                    <a:pt x="12174" y="323"/>
                  </a:cubicBezTo>
                  <a:cubicBezTo>
                    <a:pt x="12174" y="330"/>
                    <a:pt x="12175" y="332"/>
                    <a:pt x="12177" y="332"/>
                  </a:cubicBezTo>
                  <a:cubicBezTo>
                    <a:pt x="12180" y="332"/>
                    <a:pt x="12185" y="317"/>
                    <a:pt x="12174" y="301"/>
                  </a:cubicBezTo>
                  <a:cubicBezTo>
                    <a:pt x="12174" y="282"/>
                    <a:pt x="12174" y="260"/>
                    <a:pt x="12190" y="260"/>
                  </a:cubicBezTo>
                  <a:lnTo>
                    <a:pt x="12190" y="220"/>
                  </a:lnTo>
                  <a:cubicBezTo>
                    <a:pt x="12190" y="176"/>
                    <a:pt x="12190" y="157"/>
                    <a:pt x="12161" y="135"/>
                  </a:cubicBezTo>
                  <a:cubicBezTo>
                    <a:pt x="12127" y="122"/>
                    <a:pt x="12099" y="110"/>
                    <a:pt x="12081" y="110"/>
                  </a:cubicBezTo>
                  <a:cubicBezTo>
                    <a:pt x="12068" y="110"/>
                    <a:pt x="12061" y="117"/>
                    <a:pt x="12061" y="135"/>
                  </a:cubicBezTo>
                  <a:cubicBezTo>
                    <a:pt x="12061" y="135"/>
                    <a:pt x="12045" y="154"/>
                    <a:pt x="12030" y="154"/>
                  </a:cubicBezTo>
                  <a:cubicBezTo>
                    <a:pt x="12017" y="154"/>
                    <a:pt x="12002" y="135"/>
                    <a:pt x="12002" y="135"/>
                  </a:cubicBezTo>
                  <a:cubicBezTo>
                    <a:pt x="12002" y="113"/>
                    <a:pt x="11945" y="113"/>
                    <a:pt x="11873" y="110"/>
                  </a:cubicBezTo>
                  <a:cubicBezTo>
                    <a:pt x="11788" y="110"/>
                    <a:pt x="11745" y="110"/>
                    <a:pt x="11729" y="88"/>
                  </a:cubicBezTo>
                  <a:cubicBezTo>
                    <a:pt x="11716" y="69"/>
                    <a:pt x="11701" y="66"/>
                    <a:pt x="11701" y="66"/>
                  </a:cubicBezTo>
                  <a:cubicBezTo>
                    <a:pt x="11701" y="88"/>
                    <a:pt x="11616" y="88"/>
                    <a:pt x="11516" y="88"/>
                  </a:cubicBezTo>
                  <a:cubicBezTo>
                    <a:pt x="11487" y="87"/>
                    <a:pt x="11458" y="86"/>
                    <a:pt x="11431" y="86"/>
                  </a:cubicBezTo>
                  <a:cubicBezTo>
                    <a:pt x="11366" y="86"/>
                    <a:pt x="11315" y="90"/>
                    <a:pt x="11315" y="104"/>
                  </a:cubicBezTo>
                  <a:lnTo>
                    <a:pt x="11287" y="104"/>
                  </a:lnTo>
                  <a:cubicBezTo>
                    <a:pt x="11287" y="85"/>
                    <a:pt x="11259" y="85"/>
                    <a:pt x="11227" y="85"/>
                  </a:cubicBezTo>
                  <a:cubicBezTo>
                    <a:pt x="11212" y="94"/>
                    <a:pt x="11193" y="104"/>
                    <a:pt x="11171" y="104"/>
                  </a:cubicBezTo>
                  <a:cubicBezTo>
                    <a:pt x="11171" y="82"/>
                    <a:pt x="11159" y="82"/>
                    <a:pt x="11127" y="82"/>
                  </a:cubicBezTo>
                  <a:cubicBezTo>
                    <a:pt x="11099" y="82"/>
                    <a:pt x="11086" y="82"/>
                    <a:pt x="11086" y="104"/>
                  </a:cubicBezTo>
                  <a:cubicBezTo>
                    <a:pt x="11033" y="104"/>
                    <a:pt x="10980" y="97"/>
                    <a:pt x="10927" y="79"/>
                  </a:cubicBezTo>
                  <a:cubicBezTo>
                    <a:pt x="10923" y="73"/>
                    <a:pt x="10919" y="71"/>
                    <a:pt x="10915" y="71"/>
                  </a:cubicBezTo>
                  <a:cubicBezTo>
                    <a:pt x="10905" y="71"/>
                    <a:pt x="10895" y="85"/>
                    <a:pt x="10886" y="101"/>
                  </a:cubicBezTo>
                  <a:cubicBezTo>
                    <a:pt x="10886" y="123"/>
                    <a:pt x="10870" y="141"/>
                    <a:pt x="10855" y="141"/>
                  </a:cubicBezTo>
                  <a:cubicBezTo>
                    <a:pt x="10855" y="141"/>
                    <a:pt x="10855" y="123"/>
                    <a:pt x="10855" y="101"/>
                  </a:cubicBezTo>
                  <a:cubicBezTo>
                    <a:pt x="10870" y="79"/>
                    <a:pt x="10870" y="79"/>
                    <a:pt x="10842" y="79"/>
                  </a:cubicBezTo>
                  <a:lnTo>
                    <a:pt x="10814" y="79"/>
                  </a:lnTo>
                  <a:cubicBezTo>
                    <a:pt x="10814" y="96"/>
                    <a:pt x="10770" y="98"/>
                    <a:pt x="10704" y="98"/>
                  </a:cubicBezTo>
                  <a:cubicBezTo>
                    <a:pt x="10685" y="98"/>
                    <a:pt x="10664" y="97"/>
                    <a:pt x="10641" y="97"/>
                  </a:cubicBezTo>
                  <a:cubicBezTo>
                    <a:pt x="10513" y="97"/>
                    <a:pt x="10469" y="97"/>
                    <a:pt x="10469" y="116"/>
                  </a:cubicBezTo>
                  <a:cubicBezTo>
                    <a:pt x="10469" y="127"/>
                    <a:pt x="10465" y="133"/>
                    <a:pt x="10456" y="133"/>
                  </a:cubicBezTo>
                  <a:cubicBezTo>
                    <a:pt x="10447" y="133"/>
                    <a:pt x="10433" y="127"/>
                    <a:pt x="10413" y="116"/>
                  </a:cubicBezTo>
                  <a:cubicBezTo>
                    <a:pt x="10356" y="76"/>
                    <a:pt x="10336" y="61"/>
                    <a:pt x="10325" y="61"/>
                  </a:cubicBezTo>
                  <a:cubicBezTo>
                    <a:pt x="10320" y="61"/>
                    <a:pt x="10317" y="66"/>
                    <a:pt x="10312" y="72"/>
                  </a:cubicBezTo>
                  <a:cubicBezTo>
                    <a:pt x="10325" y="72"/>
                    <a:pt x="10325" y="94"/>
                    <a:pt x="10325" y="116"/>
                  </a:cubicBezTo>
                  <a:cubicBezTo>
                    <a:pt x="10325" y="137"/>
                    <a:pt x="10321" y="147"/>
                    <a:pt x="10316" y="147"/>
                  </a:cubicBezTo>
                  <a:cubicBezTo>
                    <a:pt x="10310" y="147"/>
                    <a:pt x="10303" y="137"/>
                    <a:pt x="10297" y="116"/>
                  </a:cubicBezTo>
                  <a:cubicBezTo>
                    <a:pt x="10297" y="99"/>
                    <a:pt x="10262" y="91"/>
                    <a:pt x="10219" y="91"/>
                  </a:cubicBezTo>
                  <a:cubicBezTo>
                    <a:pt x="10156" y="91"/>
                    <a:pt x="10075" y="108"/>
                    <a:pt x="10068" y="132"/>
                  </a:cubicBezTo>
                  <a:lnTo>
                    <a:pt x="10068" y="113"/>
                  </a:lnTo>
                  <a:cubicBezTo>
                    <a:pt x="10068" y="91"/>
                    <a:pt x="10052" y="91"/>
                    <a:pt x="9996" y="91"/>
                  </a:cubicBezTo>
                  <a:lnTo>
                    <a:pt x="9952" y="91"/>
                  </a:lnTo>
                  <a:cubicBezTo>
                    <a:pt x="9952" y="108"/>
                    <a:pt x="9938" y="114"/>
                    <a:pt x="9921" y="114"/>
                  </a:cubicBezTo>
                  <a:cubicBezTo>
                    <a:pt x="9897" y="114"/>
                    <a:pt x="9867" y="101"/>
                    <a:pt x="9867" y="88"/>
                  </a:cubicBezTo>
                  <a:cubicBezTo>
                    <a:pt x="9852" y="69"/>
                    <a:pt x="9852" y="69"/>
                    <a:pt x="9824" y="69"/>
                  </a:cubicBezTo>
                  <a:cubicBezTo>
                    <a:pt x="9806" y="86"/>
                    <a:pt x="9783" y="92"/>
                    <a:pt x="9763" y="92"/>
                  </a:cubicBezTo>
                  <a:cubicBezTo>
                    <a:pt x="9733" y="92"/>
                    <a:pt x="9708" y="79"/>
                    <a:pt x="9708" y="66"/>
                  </a:cubicBezTo>
                  <a:lnTo>
                    <a:pt x="9679" y="66"/>
                  </a:lnTo>
                  <a:cubicBezTo>
                    <a:pt x="9668" y="80"/>
                    <a:pt x="9650" y="89"/>
                    <a:pt x="9631" y="89"/>
                  </a:cubicBezTo>
                  <a:cubicBezTo>
                    <a:pt x="9629" y="89"/>
                    <a:pt x="9626" y="88"/>
                    <a:pt x="9623" y="88"/>
                  </a:cubicBezTo>
                  <a:cubicBezTo>
                    <a:pt x="9611" y="87"/>
                    <a:pt x="9601" y="87"/>
                    <a:pt x="9594" y="87"/>
                  </a:cubicBezTo>
                  <a:cubicBezTo>
                    <a:pt x="9574" y="87"/>
                    <a:pt x="9570" y="91"/>
                    <a:pt x="9579" y="107"/>
                  </a:cubicBezTo>
                  <a:cubicBezTo>
                    <a:pt x="9579" y="129"/>
                    <a:pt x="9579" y="148"/>
                    <a:pt x="9567" y="148"/>
                  </a:cubicBezTo>
                  <a:lnTo>
                    <a:pt x="9567" y="129"/>
                  </a:lnTo>
                  <a:cubicBezTo>
                    <a:pt x="9567" y="107"/>
                    <a:pt x="9523" y="107"/>
                    <a:pt x="9466" y="107"/>
                  </a:cubicBezTo>
                  <a:cubicBezTo>
                    <a:pt x="9394" y="104"/>
                    <a:pt x="9366" y="104"/>
                    <a:pt x="9350" y="85"/>
                  </a:cubicBezTo>
                  <a:lnTo>
                    <a:pt x="9335" y="104"/>
                  </a:lnTo>
                  <a:cubicBezTo>
                    <a:pt x="9328" y="115"/>
                    <a:pt x="9321" y="120"/>
                    <a:pt x="9316" y="120"/>
                  </a:cubicBezTo>
                  <a:cubicBezTo>
                    <a:pt x="9310" y="120"/>
                    <a:pt x="9306" y="115"/>
                    <a:pt x="9306" y="104"/>
                  </a:cubicBezTo>
                  <a:cubicBezTo>
                    <a:pt x="9300" y="93"/>
                    <a:pt x="9282" y="87"/>
                    <a:pt x="9262" y="87"/>
                  </a:cubicBezTo>
                  <a:cubicBezTo>
                    <a:pt x="9242" y="87"/>
                    <a:pt x="9220" y="93"/>
                    <a:pt x="9206" y="104"/>
                  </a:cubicBezTo>
                  <a:lnTo>
                    <a:pt x="9178" y="104"/>
                  </a:lnTo>
                  <a:cubicBezTo>
                    <a:pt x="9172" y="81"/>
                    <a:pt x="9157" y="70"/>
                    <a:pt x="9142" y="70"/>
                  </a:cubicBezTo>
                  <a:cubicBezTo>
                    <a:pt x="9128" y="70"/>
                    <a:pt x="9114" y="81"/>
                    <a:pt x="9106" y="101"/>
                  </a:cubicBezTo>
                  <a:cubicBezTo>
                    <a:pt x="9106" y="82"/>
                    <a:pt x="9093" y="82"/>
                    <a:pt x="9078" y="82"/>
                  </a:cubicBezTo>
                  <a:cubicBezTo>
                    <a:pt x="9064" y="91"/>
                    <a:pt x="9044" y="96"/>
                    <a:pt x="9027" y="96"/>
                  </a:cubicBezTo>
                  <a:cubicBezTo>
                    <a:pt x="9008" y="96"/>
                    <a:pt x="8993" y="90"/>
                    <a:pt x="8993" y="79"/>
                  </a:cubicBezTo>
                  <a:lnTo>
                    <a:pt x="8977" y="79"/>
                  </a:lnTo>
                  <a:cubicBezTo>
                    <a:pt x="8969" y="92"/>
                    <a:pt x="8956" y="101"/>
                    <a:pt x="8941" y="101"/>
                  </a:cubicBezTo>
                  <a:cubicBezTo>
                    <a:pt x="8938" y="101"/>
                    <a:pt x="8936" y="101"/>
                    <a:pt x="8934" y="101"/>
                  </a:cubicBezTo>
                  <a:cubicBezTo>
                    <a:pt x="8931" y="100"/>
                    <a:pt x="8929" y="100"/>
                    <a:pt x="8927" y="100"/>
                  </a:cubicBezTo>
                  <a:cubicBezTo>
                    <a:pt x="8913" y="100"/>
                    <a:pt x="8898" y="108"/>
                    <a:pt x="8890" y="119"/>
                  </a:cubicBezTo>
                  <a:cubicBezTo>
                    <a:pt x="8877" y="141"/>
                    <a:pt x="8861" y="141"/>
                    <a:pt x="8861" y="141"/>
                  </a:cubicBezTo>
                  <a:cubicBezTo>
                    <a:pt x="8849" y="141"/>
                    <a:pt x="8861" y="119"/>
                    <a:pt x="8877" y="101"/>
                  </a:cubicBezTo>
                  <a:cubicBezTo>
                    <a:pt x="8889" y="91"/>
                    <a:pt x="8888" y="86"/>
                    <a:pt x="8880" y="86"/>
                  </a:cubicBezTo>
                  <a:cubicBezTo>
                    <a:pt x="8869" y="86"/>
                    <a:pt x="8844" y="96"/>
                    <a:pt x="8821" y="119"/>
                  </a:cubicBezTo>
                  <a:cubicBezTo>
                    <a:pt x="8799" y="140"/>
                    <a:pt x="8788" y="150"/>
                    <a:pt x="8786" y="150"/>
                  </a:cubicBezTo>
                  <a:cubicBezTo>
                    <a:pt x="8784" y="150"/>
                    <a:pt x="8791" y="140"/>
                    <a:pt x="8805" y="119"/>
                  </a:cubicBezTo>
                  <a:cubicBezTo>
                    <a:pt x="8816" y="106"/>
                    <a:pt x="8826" y="91"/>
                    <a:pt x="8820" y="91"/>
                  </a:cubicBezTo>
                  <a:cubicBezTo>
                    <a:pt x="8818" y="91"/>
                    <a:pt x="8813" y="94"/>
                    <a:pt x="8805" y="101"/>
                  </a:cubicBezTo>
                  <a:cubicBezTo>
                    <a:pt x="8805" y="101"/>
                    <a:pt x="8804" y="100"/>
                    <a:pt x="8801" y="100"/>
                  </a:cubicBezTo>
                  <a:cubicBezTo>
                    <a:pt x="8794" y="100"/>
                    <a:pt x="8777" y="102"/>
                    <a:pt x="8777" y="119"/>
                  </a:cubicBezTo>
                  <a:lnTo>
                    <a:pt x="8733" y="119"/>
                  </a:lnTo>
                  <a:cubicBezTo>
                    <a:pt x="8717" y="104"/>
                    <a:pt x="8699" y="97"/>
                    <a:pt x="8677" y="97"/>
                  </a:cubicBezTo>
                  <a:cubicBezTo>
                    <a:pt x="8669" y="108"/>
                    <a:pt x="8665" y="114"/>
                    <a:pt x="8661" y="114"/>
                  </a:cubicBezTo>
                  <a:cubicBezTo>
                    <a:pt x="8658" y="114"/>
                    <a:pt x="8655" y="108"/>
                    <a:pt x="8648" y="97"/>
                  </a:cubicBezTo>
                  <a:cubicBezTo>
                    <a:pt x="8648" y="88"/>
                    <a:pt x="8646" y="83"/>
                    <a:pt x="8643" y="83"/>
                  </a:cubicBezTo>
                  <a:cubicBezTo>
                    <a:pt x="8638" y="83"/>
                    <a:pt x="8633" y="94"/>
                    <a:pt x="8633" y="119"/>
                  </a:cubicBezTo>
                  <a:cubicBezTo>
                    <a:pt x="8625" y="128"/>
                    <a:pt x="8618" y="133"/>
                    <a:pt x="8612" y="133"/>
                  </a:cubicBezTo>
                  <a:cubicBezTo>
                    <a:pt x="8604" y="133"/>
                    <a:pt x="8597" y="128"/>
                    <a:pt x="8589" y="116"/>
                  </a:cubicBezTo>
                  <a:cubicBezTo>
                    <a:pt x="8589" y="93"/>
                    <a:pt x="8585" y="83"/>
                    <a:pt x="8581" y="83"/>
                  </a:cubicBezTo>
                  <a:cubicBezTo>
                    <a:pt x="8579" y="83"/>
                    <a:pt x="8576" y="88"/>
                    <a:pt x="8576" y="97"/>
                  </a:cubicBezTo>
                  <a:cubicBezTo>
                    <a:pt x="8561" y="116"/>
                    <a:pt x="8548" y="116"/>
                    <a:pt x="8548" y="116"/>
                  </a:cubicBezTo>
                  <a:cubicBezTo>
                    <a:pt x="8548" y="97"/>
                    <a:pt x="8416" y="94"/>
                    <a:pt x="8288" y="94"/>
                  </a:cubicBezTo>
                  <a:cubicBezTo>
                    <a:pt x="8275" y="94"/>
                    <a:pt x="8260" y="113"/>
                    <a:pt x="8260" y="135"/>
                  </a:cubicBezTo>
                  <a:cubicBezTo>
                    <a:pt x="8260" y="153"/>
                    <a:pt x="8260" y="159"/>
                    <a:pt x="8259" y="159"/>
                  </a:cubicBezTo>
                  <a:cubicBezTo>
                    <a:pt x="8257" y="159"/>
                    <a:pt x="8253" y="148"/>
                    <a:pt x="8244" y="135"/>
                  </a:cubicBezTo>
                  <a:cubicBezTo>
                    <a:pt x="8238" y="104"/>
                    <a:pt x="8228" y="88"/>
                    <a:pt x="8221" y="88"/>
                  </a:cubicBezTo>
                  <a:cubicBezTo>
                    <a:pt x="8214" y="88"/>
                    <a:pt x="8210" y="104"/>
                    <a:pt x="8216" y="135"/>
                  </a:cubicBezTo>
                  <a:cubicBezTo>
                    <a:pt x="8224" y="155"/>
                    <a:pt x="8228" y="166"/>
                    <a:pt x="8226" y="166"/>
                  </a:cubicBezTo>
                  <a:cubicBezTo>
                    <a:pt x="8225" y="166"/>
                    <a:pt x="8217" y="155"/>
                    <a:pt x="8203" y="135"/>
                  </a:cubicBezTo>
                  <a:cubicBezTo>
                    <a:pt x="8196" y="124"/>
                    <a:pt x="8192" y="119"/>
                    <a:pt x="8188" y="119"/>
                  </a:cubicBezTo>
                  <a:cubicBezTo>
                    <a:pt x="8185" y="119"/>
                    <a:pt x="8181" y="124"/>
                    <a:pt x="8175" y="135"/>
                  </a:cubicBezTo>
                  <a:cubicBezTo>
                    <a:pt x="8175" y="144"/>
                    <a:pt x="8171" y="149"/>
                    <a:pt x="8167" y="149"/>
                  </a:cubicBezTo>
                  <a:cubicBezTo>
                    <a:pt x="8163" y="149"/>
                    <a:pt x="8159" y="144"/>
                    <a:pt x="8159" y="135"/>
                  </a:cubicBezTo>
                  <a:cubicBezTo>
                    <a:pt x="8148" y="120"/>
                    <a:pt x="8139" y="104"/>
                    <a:pt x="8134" y="104"/>
                  </a:cubicBezTo>
                  <a:cubicBezTo>
                    <a:pt x="8132" y="104"/>
                    <a:pt x="8131" y="107"/>
                    <a:pt x="8131" y="113"/>
                  </a:cubicBezTo>
                  <a:cubicBezTo>
                    <a:pt x="8131" y="113"/>
                    <a:pt x="8116" y="113"/>
                    <a:pt x="8103" y="91"/>
                  </a:cubicBezTo>
                  <a:cubicBezTo>
                    <a:pt x="8099" y="86"/>
                    <a:pt x="8094" y="83"/>
                    <a:pt x="8090" y="83"/>
                  </a:cubicBezTo>
                  <a:cubicBezTo>
                    <a:pt x="8080" y="83"/>
                    <a:pt x="8070" y="97"/>
                    <a:pt x="8059" y="113"/>
                  </a:cubicBezTo>
                  <a:cubicBezTo>
                    <a:pt x="8037" y="133"/>
                    <a:pt x="8023" y="144"/>
                    <a:pt x="8016" y="144"/>
                  </a:cubicBezTo>
                  <a:cubicBezTo>
                    <a:pt x="8009" y="144"/>
                    <a:pt x="8009" y="133"/>
                    <a:pt x="8015" y="113"/>
                  </a:cubicBezTo>
                  <a:cubicBezTo>
                    <a:pt x="8021" y="96"/>
                    <a:pt x="8014" y="89"/>
                    <a:pt x="8002" y="89"/>
                  </a:cubicBezTo>
                  <a:cubicBezTo>
                    <a:pt x="7984" y="89"/>
                    <a:pt x="7953" y="107"/>
                    <a:pt x="7943" y="132"/>
                  </a:cubicBezTo>
                  <a:cubicBezTo>
                    <a:pt x="7936" y="156"/>
                    <a:pt x="7933" y="166"/>
                    <a:pt x="7932" y="166"/>
                  </a:cubicBezTo>
                  <a:cubicBezTo>
                    <a:pt x="7931" y="166"/>
                    <a:pt x="7931" y="161"/>
                    <a:pt x="7931" y="154"/>
                  </a:cubicBezTo>
                  <a:cubicBezTo>
                    <a:pt x="7931" y="132"/>
                    <a:pt x="7915" y="132"/>
                    <a:pt x="7915" y="132"/>
                  </a:cubicBezTo>
                  <a:cubicBezTo>
                    <a:pt x="7903" y="132"/>
                    <a:pt x="7887" y="132"/>
                    <a:pt x="7887" y="110"/>
                  </a:cubicBezTo>
                  <a:cubicBezTo>
                    <a:pt x="7871" y="113"/>
                    <a:pt x="7856" y="119"/>
                    <a:pt x="7843" y="132"/>
                  </a:cubicBezTo>
                  <a:cubicBezTo>
                    <a:pt x="7832" y="147"/>
                    <a:pt x="7820" y="154"/>
                    <a:pt x="7807" y="154"/>
                  </a:cubicBezTo>
                  <a:cubicBezTo>
                    <a:pt x="7786" y="154"/>
                    <a:pt x="7766" y="135"/>
                    <a:pt x="7758" y="110"/>
                  </a:cubicBezTo>
                  <a:lnTo>
                    <a:pt x="7730" y="129"/>
                  </a:lnTo>
                  <a:cubicBezTo>
                    <a:pt x="7721" y="156"/>
                    <a:pt x="7712" y="173"/>
                    <a:pt x="7707" y="173"/>
                  </a:cubicBezTo>
                  <a:cubicBezTo>
                    <a:pt x="7704" y="173"/>
                    <a:pt x="7702" y="166"/>
                    <a:pt x="7702" y="151"/>
                  </a:cubicBezTo>
                  <a:cubicBezTo>
                    <a:pt x="7702" y="142"/>
                    <a:pt x="7702" y="134"/>
                    <a:pt x="7702" y="129"/>
                  </a:cubicBezTo>
                  <a:cubicBezTo>
                    <a:pt x="7696" y="144"/>
                    <a:pt x="7684" y="151"/>
                    <a:pt x="7671" y="151"/>
                  </a:cubicBezTo>
                  <a:cubicBezTo>
                    <a:pt x="7651" y="151"/>
                    <a:pt x="7630" y="134"/>
                    <a:pt x="7630" y="107"/>
                  </a:cubicBezTo>
                  <a:cubicBezTo>
                    <a:pt x="7630" y="88"/>
                    <a:pt x="7630" y="88"/>
                    <a:pt x="7614" y="88"/>
                  </a:cubicBezTo>
                  <a:lnTo>
                    <a:pt x="7614" y="107"/>
                  </a:lnTo>
                  <a:cubicBezTo>
                    <a:pt x="7614" y="129"/>
                    <a:pt x="7614" y="151"/>
                    <a:pt x="7602" y="151"/>
                  </a:cubicBezTo>
                  <a:cubicBezTo>
                    <a:pt x="7586" y="151"/>
                    <a:pt x="7570" y="148"/>
                    <a:pt x="7570" y="129"/>
                  </a:cubicBezTo>
                  <a:cubicBezTo>
                    <a:pt x="7561" y="113"/>
                    <a:pt x="7551" y="98"/>
                    <a:pt x="7546" y="98"/>
                  </a:cubicBezTo>
                  <a:cubicBezTo>
                    <a:pt x="7543" y="98"/>
                    <a:pt x="7542" y="100"/>
                    <a:pt x="7542" y="107"/>
                  </a:cubicBezTo>
                  <a:cubicBezTo>
                    <a:pt x="7542" y="107"/>
                    <a:pt x="7530" y="107"/>
                    <a:pt x="7514" y="85"/>
                  </a:cubicBezTo>
                  <a:lnTo>
                    <a:pt x="7458" y="85"/>
                  </a:lnTo>
                  <a:cubicBezTo>
                    <a:pt x="7450" y="96"/>
                    <a:pt x="7439" y="101"/>
                    <a:pt x="7430" y="101"/>
                  </a:cubicBezTo>
                  <a:cubicBezTo>
                    <a:pt x="7421" y="101"/>
                    <a:pt x="7414" y="96"/>
                    <a:pt x="7414" y="85"/>
                  </a:cubicBezTo>
                  <a:cubicBezTo>
                    <a:pt x="7398" y="85"/>
                    <a:pt x="7382" y="91"/>
                    <a:pt x="7370" y="104"/>
                  </a:cubicBezTo>
                  <a:cubicBezTo>
                    <a:pt x="7342" y="104"/>
                    <a:pt x="7329" y="104"/>
                    <a:pt x="7329" y="85"/>
                  </a:cubicBezTo>
                  <a:cubicBezTo>
                    <a:pt x="7329" y="74"/>
                    <a:pt x="7329" y="68"/>
                    <a:pt x="7327" y="68"/>
                  </a:cubicBezTo>
                  <a:cubicBezTo>
                    <a:pt x="7325" y="68"/>
                    <a:pt x="7321" y="74"/>
                    <a:pt x="7313" y="85"/>
                  </a:cubicBezTo>
                  <a:cubicBezTo>
                    <a:pt x="7313" y="104"/>
                    <a:pt x="7301" y="104"/>
                    <a:pt x="7285" y="104"/>
                  </a:cubicBezTo>
                  <a:lnTo>
                    <a:pt x="7257" y="104"/>
                  </a:lnTo>
                  <a:cubicBezTo>
                    <a:pt x="7257" y="126"/>
                    <a:pt x="7257" y="126"/>
                    <a:pt x="7241" y="126"/>
                  </a:cubicBezTo>
                  <a:cubicBezTo>
                    <a:pt x="7229" y="126"/>
                    <a:pt x="7185" y="104"/>
                    <a:pt x="7169" y="104"/>
                  </a:cubicBezTo>
                  <a:cubicBezTo>
                    <a:pt x="7128" y="104"/>
                    <a:pt x="7128" y="104"/>
                    <a:pt x="7141" y="123"/>
                  </a:cubicBezTo>
                  <a:cubicBezTo>
                    <a:pt x="7151" y="123"/>
                    <a:pt x="7155" y="132"/>
                    <a:pt x="7148" y="132"/>
                  </a:cubicBezTo>
                  <a:cubicBezTo>
                    <a:pt x="7144" y="132"/>
                    <a:pt x="7138" y="130"/>
                    <a:pt x="7128" y="123"/>
                  </a:cubicBezTo>
                  <a:cubicBezTo>
                    <a:pt x="7094" y="113"/>
                    <a:pt x="7063" y="107"/>
                    <a:pt x="7028" y="101"/>
                  </a:cubicBezTo>
                  <a:cubicBezTo>
                    <a:pt x="6969" y="101"/>
                    <a:pt x="6969" y="101"/>
                    <a:pt x="6969" y="123"/>
                  </a:cubicBezTo>
                  <a:cubicBezTo>
                    <a:pt x="6976" y="143"/>
                    <a:pt x="6976" y="153"/>
                    <a:pt x="6973" y="153"/>
                  </a:cubicBezTo>
                  <a:cubicBezTo>
                    <a:pt x="6969" y="153"/>
                    <a:pt x="6962" y="143"/>
                    <a:pt x="6956" y="123"/>
                  </a:cubicBezTo>
                  <a:cubicBezTo>
                    <a:pt x="6940" y="97"/>
                    <a:pt x="6927" y="86"/>
                    <a:pt x="6920" y="86"/>
                  </a:cubicBezTo>
                  <a:cubicBezTo>
                    <a:pt x="6915" y="86"/>
                    <a:pt x="6912" y="91"/>
                    <a:pt x="6912" y="101"/>
                  </a:cubicBezTo>
                  <a:cubicBezTo>
                    <a:pt x="6897" y="123"/>
                    <a:pt x="6897" y="123"/>
                    <a:pt x="6884" y="123"/>
                  </a:cubicBezTo>
                  <a:cubicBezTo>
                    <a:pt x="6884" y="111"/>
                    <a:pt x="6880" y="106"/>
                    <a:pt x="6872" y="106"/>
                  </a:cubicBezTo>
                  <a:cubicBezTo>
                    <a:pt x="6864" y="106"/>
                    <a:pt x="6854" y="110"/>
                    <a:pt x="6840" y="119"/>
                  </a:cubicBezTo>
                  <a:cubicBezTo>
                    <a:pt x="6824" y="119"/>
                    <a:pt x="6824" y="119"/>
                    <a:pt x="6828" y="101"/>
                  </a:cubicBezTo>
                  <a:lnTo>
                    <a:pt x="6796" y="101"/>
                  </a:lnTo>
                  <a:cubicBezTo>
                    <a:pt x="6785" y="117"/>
                    <a:pt x="6764" y="123"/>
                    <a:pt x="6742" y="123"/>
                  </a:cubicBezTo>
                  <a:cubicBezTo>
                    <a:pt x="6710" y="123"/>
                    <a:pt x="6677" y="110"/>
                    <a:pt x="6668" y="97"/>
                  </a:cubicBezTo>
                  <a:cubicBezTo>
                    <a:pt x="6668" y="97"/>
                    <a:pt x="6655" y="97"/>
                    <a:pt x="6640" y="119"/>
                  </a:cubicBezTo>
                  <a:cubicBezTo>
                    <a:pt x="6632" y="140"/>
                    <a:pt x="6625" y="150"/>
                    <a:pt x="6620" y="150"/>
                  </a:cubicBezTo>
                  <a:cubicBezTo>
                    <a:pt x="6615" y="150"/>
                    <a:pt x="6611" y="140"/>
                    <a:pt x="6611" y="119"/>
                  </a:cubicBezTo>
                  <a:cubicBezTo>
                    <a:pt x="6611" y="97"/>
                    <a:pt x="6611" y="86"/>
                    <a:pt x="6609" y="86"/>
                  </a:cubicBezTo>
                  <a:cubicBezTo>
                    <a:pt x="6607" y="86"/>
                    <a:pt x="6604" y="97"/>
                    <a:pt x="6596" y="119"/>
                  </a:cubicBezTo>
                  <a:cubicBezTo>
                    <a:pt x="6591" y="127"/>
                    <a:pt x="6576" y="132"/>
                    <a:pt x="6561" y="132"/>
                  </a:cubicBezTo>
                  <a:cubicBezTo>
                    <a:pt x="6539" y="132"/>
                    <a:pt x="6516" y="122"/>
                    <a:pt x="6524" y="97"/>
                  </a:cubicBezTo>
                  <a:lnTo>
                    <a:pt x="6527" y="54"/>
                  </a:lnTo>
                  <a:lnTo>
                    <a:pt x="6527" y="54"/>
                  </a:lnTo>
                  <a:cubicBezTo>
                    <a:pt x="6511" y="76"/>
                    <a:pt x="6495" y="76"/>
                    <a:pt x="6495" y="76"/>
                  </a:cubicBezTo>
                  <a:cubicBezTo>
                    <a:pt x="6495" y="91"/>
                    <a:pt x="6489" y="96"/>
                    <a:pt x="6468" y="96"/>
                  </a:cubicBezTo>
                  <a:cubicBezTo>
                    <a:pt x="6461" y="96"/>
                    <a:pt x="6451" y="95"/>
                    <a:pt x="6439" y="94"/>
                  </a:cubicBezTo>
                  <a:cubicBezTo>
                    <a:pt x="6411" y="94"/>
                    <a:pt x="6354" y="116"/>
                    <a:pt x="6323" y="116"/>
                  </a:cubicBezTo>
                  <a:cubicBezTo>
                    <a:pt x="6295" y="116"/>
                    <a:pt x="6254" y="113"/>
                    <a:pt x="6238" y="94"/>
                  </a:cubicBezTo>
                  <a:cubicBezTo>
                    <a:pt x="6236" y="94"/>
                    <a:pt x="6233" y="94"/>
                    <a:pt x="6230" y="94"/>
                  </a:cubicBezTo>
                  <a:cubicBezTo>
                    <a:pt x="6212" y="94"/>
                    <a:pt x="6196" y="102"/>
                    <a:pt x="6182" y="113"/>
                  </a:cubicBezTo>
                  <a:cubicBezTo>
                    <a:pt x="6174" y="124"/>
                    <a:pt x="6163" y="130"/>
                    <a:pt x="6154" y="130"/>
                  </a:cubicBezTo>
                  <a:cubicBezTo>
                    <a:pt x="6145" y="130"/>
                    <a:pt x="6138" y="124"/>
                    <a:pt x="6138" y="113"/>
                  </a:cubicBezTo>
                  <a:lnTo>
                    <a:pt x="6123" y="113"/>
                  </a:lnTo>
                  <a:cubicBezTo>
                    <a:pt x="6110" y="123"/>
                    <a:pt x="6097" y="132"/>
                    <a:pt x="6082" y="132"/>
                  </a:cubicBezTo>
                  <a:cubicBezTo>
                    <a:pt x="6082" y="119"/>
                    <a:pt x="6074" y="104"/>
                    <a:pt x="6064" y="104"/>
                  </a:cubicBezTo>
                  <a:cubicBezTo>
                    <a:pt x="6060" y="104"/>
                    <a:pt x="6055" y="107"/>
                    <a:pt x="6050" y="113"/>
                  </a:cubicBezTo>
                  <a:cubicBezTo>
                    <a:pt x="6050" y="132"/>
                    <a:pt x="6038" y="132"/>
                    <a:pt x="6010" y="132"/>
                  </a:cubicBezTo>
                  <a:cubicBezTo>
                    <a:pt x="5994" y="120"/>
                    <a:pt x="5840" y="113"/>
                    <a:pt x="5707" y="113"/>
                  </a:cubicBezTo>
                  <a:cubicBezTo>
                    <a:pt x="5601" y="113"/>
                    <a:pt x="5508" y="117"/>
                    <a:pt x="5508" y="126"/>
                  </a:cubicBezTo>
                  <a:lnTo>
                    <a:pt x="5421" y="126"/>
                  </a:lnTo>
                  <a:cubicBezTo>
                    <a:pt x="5421" y="108"/>
                    <a:pt x="5407" y="102"/>
                    <a:pt x="5389" y="102"/>
                  </a:cubicBezTo>
                  <a:cubicBezTo>
                    <a:pt x="5364" y="102"/>
                    <a:pt x="5331" y="113"/>
                    <a:pt x="5308" y="126"/>
                  </a:cubicBezTo>
                  <a:cubicBezTo>
                    <a:pt x="5300" y="139"/>
                    <a:pt x="5286" y="145"/>
                    <a:pt x="5272" y="145"/>
                  </a:cubicBezTo>
                  <a:cubicBezTo>
                    <a:pt x="5269" y="145"/>
                    <a:pt x="5266" y="145"/>
                    <a:pt x="5264" y="144"/>
                  </a:cubicBezTo>
                  <a:cubicBezTo>
                    <a:pt x="5264" y="120"/>
                    <a:pt x="5248" y="110"/>
                    <a:pt x="5230" y="110"/>
                  </a:cubicBezTo>
                  <a:cubicBezTo>
                    <a:pt x="5217" y="110"/>
                    <a:pt x="5203" y="115"/>
                    <a:pt x="5192" y="123"/>
                  </a:cubicBezTo>
                  <a:cubicBezTo>
                    <a:pt x="5184" y="144"/>
                    <a:pt x="5177" y="155"/>
                    <a:pt x="5172" y="155"/>
                  </a:cubicBezTo>
                  <a:cubicBezTo>
                    <a:pt x="5167" y="155"/>
                    <a:pt x="5164" y="144"/>
                    <a:pt x="5164" y="123"/>
                  </a:cubicBezTo>
                  <a:cubicBezTo>
                    <a:pt x="5164" y="104"/>
                    <a:pt x="5158" y="94"/>
                    <a:pt x="5149" y="94"/>
                  </a:cubicBezTo>
                  <a:cubicBezTo>
                    <a:pt x="5138" y="94"/>
                    <a:pt x="5121" y="110"/>
                    <a:pt x="5104" y="144"/>
                  </a:cubicBezTo>
                  <a:cubicBezTo>
                    <a:pt x="5098" y="154"/>
                    <a:pt x="5095" y="159"/>
                    <a:pt x="5091" y="159"/>
                  </a:cubicBezTo>
                  <a:cubicBezTo>
                    <a:pt x="5088" y="159"/>
                    <a:pt x="5084" y="154"/>
                    <a:pt x="5076" y="144"/>
                  </a:cubicBezTo>
                  <a:cubicBezTo>
                    <a:pt x="5068" y="119"/>
                    <a:pt x="5060" y="108"/>
                    <a:pt x="5054" y="108"/>
                  </a:cubicBezTo>
                  <a:cubicBezTo>
                    <a:pt x="5050" y="108"/>
                    <a:pt x="5048" y="113"/>
                    <a:pt x="5048" y="123"/>
                  </a:cubicBezTo>
                  <a:cubicBezTo>
                    <a:pt x="5041" y="143"/>
                    <a:pt x="5034" y="153"/>
                    <a:pt x="5027" y="153"/>
                  </a:cubicBezTo>
                  <a:cubicBezTo>
                    <a:pt x="5019" y="153"/>
                    <a:pt x="5012" y="143"/>
                    <a:pt x="5004" y="123"/>
                  </a:cubicBezTo>
                  <a:cubicBezTo>
                    <a:pt x="4990" y="101"/>
                    <a:pt x="4983" y="90"/>
                    <a:pt x="4978" y="90"/>
                  </a:cubicBezTo>
                  <a:cubicBezTo>
                    <a:pt x="4972" y="90"/>
                    <a:pt x="4969" y="101"/>
                    <a:pt x="4963" y="123"/>
                  </a:cubicBezTo>
                  <a:cubicBezTo>
                    <a:pt x="4955" y="143"/>
                    <a:pt x="4937" y="153"/>
                    <a:pt x="4919" y="153"/>
                  </a:cubicBezTo>
                  <a:cubicBezTo>
                    <a:pt x="4900" y="153"/>
                    <a:pt x="4882" y="142"/>
                    <a:pt x="4875" y="119"/>
                  </a:cubicBezTo>
                  <a:cubicBezTo>
                    <a:pt x="4867" y="119"/>
                    <a:pt x="4857" y="110"/>
                    <a:pt x="4852" y="110"/>
                  </a:cubicBezTo>
                  <a:cubicBezTo>
                    <a:pt x="4849" y="110"/>
                    <a:pt x="4847" y="112"/>
                    <a:pt x="4847" y="119"/>
                  </a:cubicBezTo>
                  <a:lnTo>
                    <a:pt x="4831" y="97"/>
                  </a:lnTo>
                  <a:lnTo>
                    <a:pt x="4803" y="97"/>
                  </a:lnTo>
                  <a:lnTo>
                    <a:pt x="4803" y="119"/>
                  </a:lnTo>
                  <a:cubicBezTo>
                    <a:pt x="4737" y="107"/>
                    <a:pt x="4672" y="101"/>
                    <a:pt x="4603" y="97"/>
                  </a:cubicBezTo>
                  <a:cubicBezTo>
                    <a:pt x="4560" y="97"/>
                    <a:pt x="4526" y="96"/>
                    <a:pt x="4501" y="96"/>
                  </a:cubicBezTo>
                  <a:cubicBezTo>
                    <a:pt x="4434" y="96"/>
                    <a:pt x="4421" y="100"/>
                    <a:pt x="4430" y="116"/>
                  </a:cubicBezTo>
                  <a:cubicBezTo>
                    <a:pt x="4438" y="137"/>
                    <a:pt x="4435" y="147"/>
                    <a:pt x="4428" y="147"/>
                  </a:cubicBezTo>
                  <a:cubicBezTo>
                    <a:pt x="4421" y="147"/>
                    <a:pt x="4410" y="137"/>
                    <a:pt x="4402" y="116"/>
                  </a:cubicBezTo>
                  <a:cubicBezTo>
                    <a:pt x="4390" y="116"/>
                    <a:pt x="4361" y="94"/>
                    <a:pt x="4330" y="94"/>
                  </a:cubicBezTo>
                  <a:cubicBezTo>
                    <a:pt x="4302" y="94"/>
                    <a:pt x="4274" y="94"/>
                    <a:pt x="4274" y="72"/>
                  </a:cubicBezTo>
                  <a:lnTo>
                    <a:pt x="4261" y="72"/>
                  </a:lnTo>
                  <a:cubicBezTo>
                    <a:pt x="4243" y="96"/>
                    <a:pt x="4207" y="106"/>
                    <a:pt x="4172" y="106"/>
                  </a:cubicBezTo>
                  <a:cubicBezTo>
                    <a:pt x="4146" y="106"/>
                    <a:pt x="4120" y="100"/>
                    <a:pt x="4101" y="91"/>
                  </a:cubicBezTo>
                  <a:cubicBezTo>
                    <a:pt x="4097" y="91"/>
                    <a:pt x="4093" y="90"/>
                    <a:pt x="4089" y="90"/>
                  </a:cubicBezTo>
                  <a:cubicBezTo>
                    <a:pt x="4068" y="90"/>
                    <a:pt x="4047" y="97"/>
                    <a:pt x="4029" y="110"/>
                  </a:cubicBezTo>
                  <a:cubicBezTo>
                    <a:pt x="4015" y="121"/>
                    <a:pt x="4008" y="126"/>
                    <a:pt x="4003" y="126"/>
                  </a:cubicBezTo>
                  <a:cubicBezTo>
                    <a:pt x="3998" y="126"/>
                    <a:pt x="3995" y="121"/>
                    <a:pt x="3988" y="110"/>
                  </a:cubicBezTo>
                  <a:cubicBezTo>
                    <a:pt x="3988" y="99"/>
                    <a:pt x="3958" y="87"/>
                    <a:pt x="3934" y="87"/>
                  </a:cubicBezTo>
                  <a:cubicBezTo>
                    <a:pt x="3916" y="87"/>
                    <a:pt x="3901" y="93"/>
                    <a:pt x="3901" y="110"/>
                  </a:cubicBezTo>
                  <a:lnTo>
                    <a:pt x="3888" y="88"/>
                  </a:lnTo>
                  <a:cubicBezTo>
                    <a:pt x="3884" y="83"/>
                    <a:pt x="3879" y="80"/>
                    <a:pt x="3875" y="80"/>
                  </a:cubicBezTo>
                  <a:cubicBezTo>
                    <a:pt x="3865" y="80"/>
                    <a:pt x="3857" y="94"/>
                    <a:pt x="3857" y="110"/>
                  </a:cubicBezTo>
                  <a:cubicBezTo>
                    <a:pt x="3857" y="128"/>
                    <a:pt x="3854" y="138"/>
                    <a:pt x="3850" y="138"/>
                  </a:cubicBezTo>
                  <a:cubicBezTo>
                    <a:pt x="3845" y="138"/>
                    <a:pt x="3837" y="123"/>
                    <a:pt x="3829" y="88"/>
                  </a:cubicBezTo>
                  <a:cubicBezTo>
                    <a:pt x="3829" y="64"/>
                    <a:pt x="3824" y="54"/>
                    <a:pt x="3821" y="54"/>
                  </a:cubicBezTo>
                  <a:cubicBezTo>
                    <a:pt x="3818" y="54"/>
                    <a:pt x="3816" y="58"/>
                    <a:pt x="3816" y="66"/>
                  </a:cubicBezTo>
                  <a:cubicBezTo>
                    <a:pt x="3805" y="82"/>
                    <a:pt x="3794" y="97"/>
                    <a:pt x="3784" y="97"/>
                  </a:cubicBezTo>
                  <a:cubicBezTo>
                    <a:pt x="3780" y="97"/>
                    <a:pt x="3776" y="94"/>
                    <a:pt x="3772" y="88"/>
                  </a:cubicBezTo>
                  <a:cubicBezTo>
                    <a:pt x="3756" y="88"/>
                    <a:pt x="3744" y="88"/>
                    <a:pt x="3744" y="129"/>
                  </a:cubicBezTo>
                  <a:cubicBezTo>
                    <a:pt x="3744" y="151"/>
                    <a:pt x="3728" y="151"/>
                    <a:pt x="3716" y="151"/>
                  </a:cubicBezTo>
                  <a:cubicBezTo>
                    <a:pt x="3716" y="129"/>
                    <a:pt x="3716" y="129"/>
                    <a:pt x="3728" y="107"/>
                  </a:cubicBezTo>
                  <a:lnTo>
                    <a:pt x="3700" y="107"/>
                  </a:lnTo>
                  <a:cubicBezTo>
                    <a:pt x="3684" y="107"/>
                    <a:pt x="3656" y="85"/>
                    <a:pt x="3656" y="66"/>
                  </a:cubicBezTo>
                  <a:cubicBezTo>
                    <a:pt x="3651" y="57"/>
                    <a:pt x="3645" y="51"/>
                    <a:pt x="3641" y="51"/>
                  </a:cubicBezTo>
                  <a:close/>
                  <a:moveTo>
                    <a:pt x="243" y="530"/>
                  </a:moveTo>
                  <a:cubicBezTo>
                    <a:pt x="234" y="542"/>
                    <a:pt x="228" y="558"/>
                    <a:pt x="228" y="571"/>
                  </a:cubicBezTo>
                  <a:lnTo>
                    <a:pt x="240" y="571"/>
                  </a:lnTo>
                  <a:cubicBezTo>
                    <a:pt x="256" y="571"/>
                    <a:pt x="256" y="552"/>
                    <a:pt x="256" y="530"/>
                  </a:cubicBezTo>
                  <a:close/>
                  <a:moveTo>
                    <a:pt x="3409" y="690"/>
                  </a:moveTo>
                  <a:cubicBezTo>
                    <a:pt x="3402" y="702"/>
                    <a:pt x="3396" y="718"/>
                    <a:pt x="3396" y="730"/>
                  </a:cubicBezTo>
                  <a:cubicBezTo>
                    <a:pt x="3396" y="740"/>
                    <a:pt x="3398" y="745"/>
                    <a:pt x="3402" y="745"/>
                  </a:cubicBezTo>
                  <a:cubicBezTo>
                    <a:pt x="3407" y="745"/>
                    <a:pt x="3415" y="735"/>
                    <a:pt x="3424" y="712"/>
                  </a:cubicBezTo>
                  <a:cubicBezTo>
                    <a:pt x="3424" y="690"/>
                    <a:pt x="3424" y="690"/>
                    <a:pt x="340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52"/>
            <p:cNvSpPr/>
            <p:nvPr/>
          </p:nvSpPr>
          <p:spPr>
            <a:xfrm>
              <a:off x="3497400" y="2204750"/>
              <a:ext cx="655975" cy="797900"/>
            </a:xfrm>
            <a:custGeom>
              <a:avLst/>
              <a:gdLst/>
              <a:ahLst/>
              <a:cxnLst/>
              <a:rect l="l" t="t" r="r" b="b"/>
              <a:pathLst>
                <a:path w="26239" h="31916" extrusionOk="0">
                  <a:moveTo>
                    <a:pt x="87" y="468"/>
                  </a:moveTo>
                  <a:cubicBezTo>
                    <a:pt x="98" y="468"/>
                    <a:pt x="127" y="505"/>
                    <a:pt x="164" y="580"/>
                  </a:cubicBezTo>
                  <a:cubicBezTo>
                    <a:pt x="223" y="652"/>
                    <a:pt x="223" y="652"/>
                    <a:pt x="182" y="659"/>
                  </a:cubicBezTo>
                  <a:cubicBezTo>
                    <a:pt x="177" y="660"/>
                    <a:pt x="172" y="661"/>
                    <a:pt x="167" y="661"/>
                  </a:cubicBezTo>
                  <a:cubicBezTo>
                    <a:pt x="150" y="661"/>
                    <a:pt x="135" y="648"/>
                    <a:pt x="123" y="587"/>
                  </a:cubicBezTo>
                  <a:cubicBezTo>
                    <a:pt x="84" y="508"/>
                    <a:pt x="76" y="468"/>
                    <a:pt x="87" y="468"/>
                  </a:cubicBezTo>
                  <a:close/>
                  <a:moveTo>
                    <a:pt x="25582" y="5159"/>
                  </a:moveTo>
                  <a:lnTo>
                    <a:pt x="25557" y="5237"/>
                  </a:lnTo>
                  <a:cubicBezTo>
                    <a:pt x="25535" y="5319"/>
                    <a:pt x="25554" y="5325"/>
                    <a:pt x="25572" y="5331"/>
                  </a:cubicBezTo>
                  <a:lnTo>
                    <a:pt x="25598" y="5250"/>
                  </a:lnTo>
                  <a:cubicBezTo>
                    <a:pt x="25598" y="5250"/>
                    <a:pt x="25601" y="5165"/>
                    <a:pt x="25582" y="5159"/>
                  </a:cubicBezTo>
                  <a:close/>
                  <a:moveTo>
                    <a:pt x="25851" y="5422"/>
                  </a:moveTo>
                  <a:lnTo>
                    <a:pt x="25851" y="5422"/>
                  </a:lnTo>
                  <a:cubicBezTo>
                    <a:pt x="25870" y="5428"/>
                    <a:pt x="25848" y="5507"/>
                    <a:pt x="25823" y="5585"/>
                  </a:cubicBezTo>
                  <a:cubicBezTo>
                    <a:pt x="25806" y="5646"/>
                    <a:pt x="25802" y="5660"/>
                    <a:pt x="25793" y="5660"/>
                  </a:cubicBezTo>
                  <a:cubicBezTo>
                    <a:pt x="25790" y="5660"/>
                    <a:pt x="25787" y="5658"/>
                    <a:pt x="25782" y="5657"/>
                  </a:cubicBezTo>
                  <a:cubicBezTo>
                    <a:pt x="25786" y="5604"/>
                    <a:pt x="25795" y="5547"/>
                    <a:pt x="25807" y="5494"/>
                  </a:cubicBezTo>
                  <a:lnTo>
                    <a:pt x="25851" y="5422"/>
                  </a:lnTo>
                  <a:close/>
                  <a:moveTo>
                    <a:pt x="25596" y="6321"/>
                  </a:moveTo>
                  <a:cubicBezTo>
                    <a:pt x="25606" y="6321"/>
                    <a:pt x="25595" y="6359"/>
                    <a:pt x="25566" y="6456"/>
                  </a:cubicBezTo>
                  <a:cubicBezTo>
                    <a:pt x="25545" y="6532"/>
                    <a:pt x="25521" y="6607"/>
                    <a:pt x="25503" y="6607"/>
                  </a:cubicBezTo>
                  <a:cubicBezTo>
                    <a:pt x="25502" y="6607"/>
                    <a:pt x="25501" y="6607"/>
                    <a:pt x="25500" y="6607"/>
                  </a:cubicBezTo>
                  <a:lnTo>
                    <a:pt x="25525" y="6528"/>
                  </a:lnTo>
                  <a:cubicBezTo>
                    <a:pt x="25526" y="6528"/>
                    <a:pt x="25527" y="6529"/>
                    <a:pt x="25527" y="6529"/>
                  </a:cubicBezTo>
                  <a:cubicBezTo>
                    <a:pt x="25539" y="6529"/>
                    <a:pt x="25543" y="6493"/>
                    <a:pt x="25531" y="6493"/>
                  </a:cubicBezTo>
                  <a:cubicBezTo>
                    <a:pt x="25526" y="6493"/>
                    <a:pt x="25517" y="6500"/>
                    <a:pt x="25504" y="6522"/>
                  </a:cubicBezTo>
                  <a:lnTo>
                    <a:pt x="25466" y="6509"/>
                  </a:lnTo>
                  <a:cubicBezTo>
                    <a:pt x="25487" y="6431"/>
                    <a:pt x="25528" y="6362"/>
                    <a:pt x="25548" y="6362"/>
                  </a:cubicBezTo>
                  <a:cubicBezTo>
                    <a:pt x="25549" y="6362"/>
                    <a:pt x="25550" y="6362"/>
                    <a:pt x="25551" y="6362"/>
                  </a:cubicBezTo>
                  <a:cubicBezTo>
                    <a:pt x="25575" y="6336"/>
                    <a:pt x="25590" y="6321"/>
                    <a:pt x="25596" y="6321"/>
                  </a:cubicBezTo>
                  <a:close/>
                  <a:moveTo>
                    <a:pt x="25619" y="6644"/>
                  </a:moveTo>
                  <a:lnTo>
                    <a:pt x="25576" y="6719"/>
                  </a:lnTo>
                  <a:lnTo>
                    <a:pt x="25554" y="6798"/>
                  </a:lnTo>
                  <a:cubicBezTo>
                    <a:pt x="25558" y="6799"/>
                    <a:pt x="25561" y="6800"/>
                    <a:pt x="25564" y="6800"/>
                  </a:cubicBezTo>
                  <a:cubicBezTo>
                    <a:pt x="25574" y="6800"/>
                    <a:pt x="25578" y="6787"/>
                    <a:pt x="25598" y="6726"/>
                  </a:cubicBezTo>
                  <a:lnTo>
                    <a:pt x="25619" y="6644"/>
                  </a:lnTo>
                  <a:close/>
                  <a:moveTo>
                    <a:pt x="24181" y="10771"/>
                  </a:moveTo>
                  <a:lnTo>
                    <a:pt x="24181" y="10771"/>
                  </a:lnTo>
                  <a:cubicBezTo>
                    <a:pt x="24203" y="10778"/>
                    <a:pt x="24175" y="10941"/>
                    <a:pt x="24153" y="11022"/>
                  </a:cubicBezTo>
                  <a:cubicBezTo>
                    <a:pt x="24143" y="11053"/>
                    <a:pt x="24134" y="11071"/>
                    <a:pt x="24128" y="11071"/>
                  </a:cubicBezTo>
                  <a:cubicBezTo>
                    <a:pt x="24120" y="11071"/>
                    <a:pt x="24119" y="11029"/>
                    <a:pt x="24134" y="10928"/>
                  </a:cubicBezTo>
                  <a:lnTo>
                    <a:pt x="24181" y="10771"/>
                  </a:lnTo>
                  <a:close/>
                  <a:moveTo>
                    <a:pt x="24019" y="11238"/>
                  </a:moveTo>
                  <a:cubicBezTo>
                    <a:pt x="24001" y="11238"/>
                    <a:pt x="23976" y="11316"/>
                    <a:pt x="23930" y="11470"/>
                  </a:cubicBezTo>
                  <a:cubicBezTo>
                    <a:pt x="23918" y="11524"/>
                    <a:pt x="23908" y="11577"/>
                    <a:pt x="23905" y="11633"/>
                  </a:cubicBezTo>
                  <a:cubicBezTo>
                    <a:pt x="23906" y="11633"/>
                    <a:pt x="23907" y="11634"/>
                    <a:pt x="23907" y="11634"/>
                  </a:cubicBezTo>
                  <a:cubicBezTo>
                    <a:pt x="23926" y="11634"/>
                    <a:pt x="23947" y="11558"/>
                    <a:pt x="23971" y="11483"/>
                  </a:cubicBezTo>
                  <a:cubicBezTo>
                    <a:pt x="24037" y="11329"/>
                    <a:pt x="24040" y="11245"/>
                    <a:pt x="24021" y="11238"/>
                  </a:cubicBezTo>
                  <a:cubicBezTo>
                    <a:pt x="24021" y="11238"/>
                    <a:pt x="24020" y="11238"/>
                    <a:pt x="24019" y="11238"/>
                  </a:cubicBezTo>
                  <a:close/>
                  <a:moveTo>
                    <a:pt x="2590" y="11777"/>
                  </a:moveTo>
                  <a:cubicBezTo>
                    <a:pt x="2612" y="11777"/>
                    <a:pt x="2649" y="11854"/>
                    <a:pt x="2667" y="11931"/>
                  </a:cubicBezTo>
                  <a:cubicBezTo>
                    <a:pt x="2674" y="11967"/>
                    <a:pt x="2670" y="11988"/>
                    <a:pt x="2659" y="11988"/>
                  </a:cubicBezTo>
                  <a:cubicBezTo>
                    <a:pt x="2645" y="11988"/>
                    <a:pt x="2618" y="11952"/>
                    <a:pt x="2586" y="11862"/>
                  </a:cubicBezTo>
                  <a:cubicBezTo>
                    <a:pt x="2570" y="11784"/>
                    <a:pt x="2570" y="11784"/>
                    <a:pt x="2589" y="11777"/>
                  </a:cubicBezTo>
                  <a:cubicBezTo>
                    <a:pt x="2590" y="11777"/>
                    <a:pt x="2590" y="11777"/>
                    <a:pt x="2590" y="11777"/>
                  </a:cubicBezTo>
                  <a:close/>
                  <a:moveTo>
                    <a:pt x="3248" y="14507"/>
                  </a:moveTo>
                  <a:cubicBezTo>
                    <a:pt x="3250" y="14507"/>
                    <a:pt x="3269" y="14510"/>
                    <a:pt x="3304" y="14579"/>
                  </a:cubicBezTo>
                  <a:cubicBezTo>
                    <a:pt x="3304" y="14579"/>
                    <a:pt x="3341" y="14657"/>
                    <a:pt x="3322" y="14660"/>
                  </a:cubicBezTo>
                  <a:lnTo>
                    <a:pt x="3300" y="14664"/>
                  </a:lnTo>
                  <a:cubicBezTo>
                    <a:pt x="3263" y="14588"/>
                    <a:pt x="3225" y="14510"/>
                    <a:pt x="3247" y="14507"/>
                  </a:cubicBezTo>
                  <a:cubicBezTo>
                    <a:pt x="3247" y="14507"/>
                    <a:pt x="3247" y="14507"/>
                    <a:pt x="3248" y="14507"/>
                  </a:cubicBezTo>
                  <a:close/>
                  <a:moveTo>
                    <a:pt x="23156" y="14682"/>
                  </a:moveTo>
                  <a:lnTo>
                    <a:pt x="23156" y="14682"/>
                  </a:lnTo>
                  <a:cubicBezTo>
                    <a:pt x="23175" y="14689"/>
                    <a:pt x="23153" y="14770"/>
                    <a:pt x="23128" y="14849"/>
                  </a:cubicBezTo>
                  <a:lnTo>
                    <a:pt x="23109" y="14842"/>
                  </a:lnTo>
                  <a:lnTo>
                    <a:pt x="23112" y="14758"/>
                  </a:lnTo>
                  <a:lnTo>
                    <a:pt x="23156" y="14682"/>
                  </a:lnTo>
                  <a:close/>
                  <a:moveTo>
                    <a:pt x="22987" y="14889"/>
                  </a:moveTo>
                  <a:lnTo>
                    <a:pt x="22987" y="14889"/>
                  </a:lnTo>
                  <a:cubicBezTo>
                    <a:pt x="22987" y="14889"/>
                    <a:pt x="22981" y="14974"/>
                    <a:pt x="22978" y="15058"/>
                  </a:cubicBezTo>
                  <a:cubicBezTo>
                    <a:pt x="22988" y="15200"/>
                    <a:pt x="22990" y="15229"/>
                    <a:pt x="22971" y="15229"/>
                  </a:cubicBezTo>
                  <a:cubicBezTo>
                    <a:pt x="22967" y="15229"/>
                    <a:pt x="22960" y="15227"/>
                    <a:pt x="22953" y="15225"/>
                  </a:cubicBezTo>
                  <a:cubicBezTo>
                    <a:pt x="22931" y="15218"/>
                    <a:pt x="22912" y="15212"/>
                    <a:pt x="22940" y="15046"/>
                  </a:cubicBezTo>
                  <a:lnTo>
                    <a:pt x="22987" y="14889"/>
                  </a:lnTo>
                  <a:close/>
                  <a:moveTo>
                    <a:pt x="22518" y="16779"/>
                  </a:moveTo>
                  <a:cubicBezTo>
                    <a:pt x="22526" y="16779"/>
                    <a:pt x="22528" y="16843"/>
                    <a:pt x="22539" y="16911"/>
                  </a:cubicBezTo>
                  <a:cubicBezTo>
                    <a:pt x="22525" y="17004"/>
                    <a:pt x="22518" y="17044"/>
                    <a:pt x="22513" y="17044"/>
                  </a:cubicBezTo>
                  <a:cubicBezTo>
                    <a:pt x="22509" y="17044"/>
                    <a:pt x="22505" y="17021"/>
                    <a:pt x="22498" y="16983"/>
                  </a:cubicBezTo>
                  <a:lnTo>
                    <a:pt x="22504" y="16810"/>
                  </a:lnTo>
                  <a:cubicBezTo>
                    <a:pt x="22511" y="16789"/>
                    <a:pt x="22515" y="16779"/>
                    <a:pt x="22518" y="16779"/>
                  </a:cubicBezTo>
                  <a:close/>
                  <a:moveTo>
                    <a:pt x="22257" y="17424"/>
                  </a:moveTo>
                  <a:cubicBezTo>
                    <a:pt x="22276" y="17431"/>
                    <a:pt x="22273" y="17515"/>
                    <a:pt x="22273" y="17515"/>
                  </a:cubicBezTo>
                  <a:lnTo>
                    <a:pt x="22251" y="17597"/>
                  </a:lnTo>
                  <a:cubicBezTo>
                    <a:pt x="22232" y="17591"/>
                    <a:pt x="22210" y="17584"/>
                    <a:pt x="22235" y="17503"/>
                  </a:cubicBezTo>
                  <a:lnTo>
                    <a:pt x="22257" y="17424"/>
                  </a:lnTo>
                  <a:close/>
                  <a:moveTo>
                    <a:pt x="3965" y="17725"/>
                  </a:moveTo>
                  <a:cubicBezTo>
                    <a:pt x="3968" y="17725"/>
                    <a:pt x="3985" y="17728"/>
                    <a:pt x="4002" y="17804"/>
                  </a:cubicBezTo>
                  <a:cubicBezTo>
                    <a:pt x="4002" y="17804"/>
                    <a:pt x="4000" y="17881"/>
                    <a:pt x="3980" y="17890"/>
                  </a:cubicBezTo>
                  <a:lnTo>
                    <a:pt x="3980" y="17890"/>
                  </a:lnTo>
                  <a:lnTo>
                    <a:pt x="3962" y="17810"/>
                  </a:lnTo>
                  <a:cubicBezTo>
                    <a:pt x="3943" y="17728"/>
                    <a:pt x="3965" y="17725"/>
                    <a:pt x="3965" y="17725"/>
                  </a:cubicBezTo>
                  <a:cubicBezTo>
                    <a:pt x="3965" y="17725"/>
                    <a:pt x="3965" y="17725"/>
                    <a:pt x="3965" y="17725"/>
                  </a:cubicBezTo>
                  <a:close/>
                  <a:moveTo>
                    <a:pt x="22088" y="18584"/>
                  </a:moveTo>
                  <a:lnTo>
                    <a:pt x="22128" y="18597"/>
                  </a:lnTo>
                  <a:lnTo>
                    <a:pt x="22128" y="18597"/>
                  </a:lnTo>
                  <a:lnTo>
                    <a:pt x="22110" y="18590"/>
                  </a:lnTo>
                  <a:lnTo>
                    <a:pt x="22088" y="18584"/>
                  </a:lnTo>
                  <a:close/>
                  <a:moveTo>
                    <a:pt x="4181" y="18524"/>
                  </a:moveTo>
                  <a:lnTo>
                    <a:pt x="4197" y="18603"/>
                  </a:lnTo>
                  <a:lnTo>
                    <a:pt x="4194" y="18687"/>
                  </a:lnTo>
                  <a:lnTo>
                    <a:pt x="4178" y="18609"/>
                  </a:lnTo>
                  <a:cubicBezTo>
                    <a:pt x="4159" y="18528"/>
                    <a:pt x="4159" y="18528"/>
                    <a:pt x="4181" y="18524"/>
                  </a:cubicBezTo>
                  <a:close/>
                  <a:moveTo>
                    <a:pt x="4250" y="18781"/>
                  </a:moveTo>
                  <a:cubicBezTo>
                    <a:pt x="4247" y="18781"/>
                    <a:pt x="4251" y="18801"/>
                    <a:pt x="4272" y="18841"/>
                  </a:cubicBezTo>
                  <a:cubicBezTo>
                    <a:pt x="4263" y="18801"/>
                    <a:pt x="4253" y="18781"/>
                    <a:pt x="4250" y="18781"/>
                  </a:cubicBezTo>
                  <a:close/>
                  <a:moveTo>
                    <a:pt x="21758" y="18971"/>
                  </a:moveTo>
                  <a:cubicBezTo>
                    <a:pt x="21764" y="18971"/>
                    <a:pt x="21742" y="19093"/>
                    <a:pt x="21724" y="19157"/>
                  </a:cubicBezTo>
                  <a:lnTo>
                    <a:pt x="21702" y="19151"/>
                  </a:lnTo>
                  <a:cubicBezTo>
                    <a:pt x="21726" y="19076"/>
                    <a:pt x="21730" y="18991"/>
                    <a:pt x="21747" y="18991"/>
                  </a:cubicBezTo>
                  <a:cubicBezTo>
                    <a:pt x="21748" y="18991"/>
                    <a:pt x="21749" y="18991"/>
                    <a:pt x="21749" y="18991"/>
                  </a:cubicBezTo>
                  <a:cubicBezTo>
                    <a:pt x="21754" y="18977"/>
                    <a:pt x="21757" y="18971"/>
                    <a:pt x="21758" y="18971"/>
                  </a:cubicBezTo>
                  <a:close/>
                  <a:moveTo>
                    <a:pt x="4353" y="19330"/>
                  </a:moveTo>
                  <a:lnTo>
                    <a:pt x="4372" y="19411"/>
                  </a:lnTo>
                  <a:lnTo>
                    <a:pt x="4369" y="19493"/>
                  </a:lnTo>
                  <a:lnTo>
                    <a:pt x="4350" y="19414"/>
                  </a:lnTo>
                  <a:cubicBezTo>
                    <a:pt x="4335" y="19333"/>
                    <a:pt x="4335" y="19333"/>
                    <a:pt x="4353" y="19330"/>
                  </a:cubicBezTo>
                  <a:close/>
                  <a:moveTo>
                    <a:pt x="4512" y="19596"/>
                  </a:moveTo>
                  <a:lnTo>
                    <a:pt x="4512" y="19596"/>
                  </a:lnTo>
                  <a:cubicBezTo>
                    <a:pt x="4511" y="19596"/>
                    <a:pt x="4509" y="19603"/>
                    <a:pt x="4508" y="19623"/>
                  </a:cubicBezTo>
                  <a:lnTo>
                    <a:pt x="4508" y="19623"/>
                  </a:lnTo>
                  <a:cubicBezTo>
                    <a:pt x="4515" y="19610"/>
                    <a:pt x="4514" y="19596"/>
                    <a:pt x="4512" y="19596"/>
                  </a:cubicBezTo>
                  <a:close/>
                  <a:moveTo>
                    <a:pt x="21661" y="19659"/>
                  </a:moveTo>
                  <a:cubicBezTo>
                    <a:pt x="21683" y="19665"/>
                    <a:pt x="21702" y="19671"/>
                    <a:pt x="21677" y="19750"/>
                  </a:cubicBezTo>
                  <a:cubicBezTo>
                    <a:pt x="21675" y="19807"/>
                    <a:pt x="21655" y="19858"/>
                    <a:pt x="21637" y="19858"/>
                  </a:cubicBezTo>
                  <a:cubicBezTo>
                    <a:pt x="21628" y="19858"/>
                    <a:pt x="21620" y="19845"/>
                    <a:pt x="21614" y="19816"/>
                  </a:cubicBezTo>
                  <a:lnTo>
                    <a:pt x="21661" y="19659"/>
                  </a:lnTo>
                  <a:close/>
                  <a:moveTo>
                    <a:pt x="4465" y="19896"/>
                  </a:moveTo>
                  <a:cubicBezTo>
                    <a:pt x="4476" y="19896"/>
                    <a:pt x="4479" y="19907"/>
                    <a:pt x="4494" y="19975"/>
                  </a:cubicBezTo>
                  <a:cubicBezTo>
                    <a:pt x="4515" y="20069"/>
                    <a:pt x="4523" y="20108"/>
                    <a:pt x="4519" y="20108"/>
                  </a:cubicBezTo>
                  <a:cubicBezTo>
                    <a:pt x="4516" y="20108"/>
                    <a:pt x="4507" y="20089"/>
                    <a:pt x="4491" y="20057"/>
                  </a:cubicBezTo>
                  <a:cubicBezTo>
                    <a:pt x="4454" y="19982"/>
                    <a:pt x="4435" y="19900"/>
                    <a:pt x="4457" y="19897"/>
                  </a:cubicBezTo>
                  <a:cubicBezTo>
                    <a:pt x="4460" y="19897"/>
                    <a:pt x="4463" y="19896"/>
                    <a:pt x="4465" y="19896"/>
                  </a:cubicBezTo>
                  <a:close/>
                  <a:moveTo>
                    <a:pt x="21492" y="20383"/>
                  </a:moveTo>
                  <a:lnTo>
                    <a:pt x="21467" y="20461"/>
                  </a:lnTo>
                  <a:cubicBezTo>
                    <a:pt x="21450" y="20522"/>
                    <a:pt x="21446" y="20536"/>
                    <a:pt x="21435" y="20536"/>
                  </a:cubicBezTo>
                  <a:cubicBezTo>
                    <a:pt x="21432" y="20536"/>
                    <a:pt x="21428" y="20535"/>
                    <a:pt x="21423" y="20533"/>
                  </a:cubicBezTo>
                  <a:lnTo>
                    <a:pt x="21448" y="20455"/>
                  </a:lnTo>
                  <a:lnTo>
                    <a:pt x="21492" y="20383"/>
                  </a:lnTo>
                  <a:close/>
                  <a:moveTo>
                    <a:pt x="4465" y="20566"/>
                  </a:moveTo>
                  <a:cubicBezTo>
                    <a:pt x="4481" y="20566"/>
                    <a:pt x="4497" y="20577"/>
                    <a:pt x="4510" y="20643"/>
                  </a:cubicBezTo>
                  <a:lnTo>
                    <a:pt x="4507" y="20728"/>
                  </a:lnTo>
                  <a:lnTo>
                    <a:pt x="4469" y="20649"/>
                  </a:lnTo>
                  <a:lnTo>
                    <a:pt x="4454" y="20568"/>
                  </a:lnTo>
                  <a:cubicBezTo>
                    <a:pt x="4457" y="20567"/>
                    <a:pt x="4461" y="20566"/>
                    <a:pt x="4465" y="20566"/>
                  </a:cubicBezTo>
                  <a:close/>
                  <a:moveTo>
                    <a:pt x="21292" y="21269"/>
                  </a:moveTo>
                  <a:cubicBezTo>
                    <a:pt x="21269" y="21269"/>
                    <a:pt x="21229" y="21335"/>
                    <a:pt x="21229" y="21335"/>
                  </a:cubicBezTo>
                  <a:cubicBezTo>
                    <a:pt x="21207" y="21417"/>
                    <a:pt x="21226" y="21423"/>
                    <a:pt x="21226" y="21423"/>
                  </a:cubicBezTo>
                  <a:cubicBezTo>
                    <a:pt x="21226" y="21423"/>
                    <a:pt x="21226" y="21423"/>
                    <a:pt x="21227" y="21423"/>
                  </a:cubicBezTo>
                  <a:cubicBezTo>
                    <a:pt x="21232" y="21423"/>
                    <a:pt x="21251" y="21419"/>
                    <a:pt x="21270" y="21351"/>
                  </a:cubicBezTo>
                  <a:lnTo>
                    <a:pt x="21295" y="21270"/>
                  </a:lnTo>
                  <a:cubicBezTo>
                    <a:pt x="21294" y="21269"/>
                    <a:pt x="21293" y="21269"/>
                    <a:pt x="21292" y="21269"/>
                  </a:cubicBezTo>
                  <a:close/>
                  <a:moveTo>
                    <a:pt x="4705" y="21527"/>
                  </a:moveTo>
                  <a:cubicBezTo>
                    <a:pt x="4707" y="21527"/>
                    <a:pt x="4725" y="21529"/>
                    <a:pt x="4742" y="21605"/>
                  </a:cubicBezTo>
                  <a:lnTo>
                    <a:pt x="4739" y="21690"/>
                  </a:lnTo>
                  <a:cubicBezTo>
                    <a:pt x="4738" y="21690"/>
                    <a:pt x="4738" y="21690"/>
                    <a:pt x="4738" y="21690"/>
                  </a:cubicBezTo>
                  <a:cubicBezTo>
                    <a:pt x="4716" y="21690"/>
                    <a:pt x="4701" y="21611"/>
                    <a:pt x="4701" y="21611"/>
                  </a:cubicBezTo>
                  <a:cubicBezTo>
                    <a:pt x="4682" y="21533"/>
                    <a:pt x="4682" y="21533"/>
                    <a:pt x="4704" y="21527"/>
                  </a:cubicBezTo>
                  <a:cubicBezTo>
                    <a:pt x="4704" y="21527"/>
                    <a:pt x="4705" y="21527"/>
                    <a:pt x="4705" y="21527"/>
                  </a:cubicBezTo>
                  <a:close/>
                  <a:moveTo>
                    <a:pt x="21016" y="21699"/>
                  </a:moveTo>
                  <a:cubicBezTo>
                    <a:pt x="21035" y="21705"/>
                    <a:pt x="21010" y="21787"/>
                    <a:pt x="21010" y="21787"/>
                  </a:cubicBezTo>
                  <a:cubicBezTo>
                    <a:pt x="20989" y="21862"/>
                    <a:pt x="20965" y="21938"/>
                    <a:pt x="20946" y="21938"/>
                  </a:cubicBezTo>
                  <a:cubicBezTo>
                    <a:pt x="20945" y="21938"/>
                    <a:pt x="20945" y="21937"/>
                    <a:pt x="20944" y="21937"/>
                  </a:cubicBezTo>
                  <a:cubicBezTo>
                    <a:pt x="20944" y="21937"/>
                    <a:pt x="20925" y="21931"/>
                    <a:pt x="20947" y="21853"/>
                  </a:cubicBezTo>
                  <a:cubicBezTo>
                    <a:pt x="20966" y="21799"/>
                    <a:pt x="20988" y="21749"/>
                    <a:pt x="21013" y="21699"/>
                  </a:cubicBezTo>
                  <a:close/>
                  <a:moveTo>
                    <a:pt x="20290" y="22592"/>
                  </a:moveTo>
                  <a:cubicBezTo>
                    <a:pt x="20272" y="22592"/>
                    <a:pt x="20252" y="22668"/>
                    <a:pt x="20267" y="22755"/>
                  </a:cubicBezTo>
                  <a:cubicBezTo>
                    <a:pt x="20271" y="22756"/>
                    <a:pt x="20274" y="22758"/>
                    <a:pt x="20277" y="22758"/>
                  </a:cubicBezTo>
                  <a:cubicBezTo>
                    <a:pt x="20287" y="22758"/>
                    <a:pt x="20291" y="22744"/>
                    <a:pt x="20311" y="22683"/>
                  </a:cubicBezTo>
                  <a:cubicBezTo>
                    <a:pt x="20311" y="22683"/>
                    <a:pt x="20314" y="22598"/>
                    <a:pt x="20292" y="22592"/>
                  </a:cubicBezTo>
                  <a:cubicBezTo>
                    <a:pt x="20291" y="22592"/>
                    <a:pt x="20291" y="22592"/>
                    <a:pt x="20290" y="22592"/>
                  </a:cubicBezTo>
                  <a:close/>
                  <a:moveTo>
                    <a:pt x="20811" y="22808"/>
                  </a:moveTo>
                  <a:cubicBezTo>
                    <a:pt x="20813" y="22808"/>
                    <a:pt x="20814" y="22818"/>
                    <a:pt x="20806" y="22846"/>
                  </a:cubicBezTo>
                  <a:cubicBezTo>
                    <a:pt x="20792" y="22842"/>
                    <a:pt x="20805" y="22808"/>
                    <a:pt x="20811" y="22808"/>
                  </a:cubicBezTo>
                  <a:close/>
                  <a:moveTo>
                    <a:pt x="21022" y="22687"/>
                  </a:moveTo>
                  <a:cubicBezTo>
                    <a:pt x="21019" y="22687"/>
                    <a:pt x="21009" y="22704"/>
                    <a:pt x="20991" y="22733"/>
                  </a:cubicBezTo>
                  <a:cubicBezTo>
                    <a:pt x="20969" y="22811"/>
                    <a:pt x="20944" y="22890"/>
                    <a:pt x="20944" y="22890"/>
                  </a:cubicBezTo>
                  <a:cubicBezTo>
                    <a:pt x="20949" y="22891"/>
                    <a:pt x="20952" y="22892"/>
                    <a:pt x="20956" y="22892"/>
                  </a:cubicBezTo>
                  <a:cubicBezTo>
                    <a:pt x="20967" y="22892"/>
                    <a:pt x="20971" y="22879"/>
                    <a:pt x="20988" y="22818"/>
                  </a:cubicBezTo>
                  <a:cubicBezTo>
                    <a:pt x="21016" y="22724"/>
                    <a:pt x="21027" y="22687"/>
                    <a:pt x="21022" y="22687"/>
                  </a:cubicBezTo>
                  <a:close/>
                  <a:moveTo>
                    <a:pt x="20600" y="23157"/>
                  </a:moveTo>
                  <a:cubicBezTo>
                    <a:pt x="20604" y="23157"/>
                    <a:pt x="20594" y="23194"/>
                    <a:pt x="20568" y="23288"/>
                  </a:cubicBezTo>
                  <a:cubicBezTo>
                    <a:pt x="20546" y="23355"/>
                    <a:pt x="20529" y="23360"/>
                    <a:pt x="20525" y="23360"/>
                  </a:cubicBezTo>
                  <a:cubicBezTo>
                    <a:pt x="20524" y="23360"/>
                    <a:pt x="20524" y="23360"/>
                    <a:pt x="20524" y="23360"/>
                  </a:cubicBezTo>
                  <a:cubicBezTo>
                    <a:pt x="20502" y="23354"/>
                    <a:pt x="20546" y="23282"/>
                    <a:pt x="20571" y="23203"/>
                  </a:cubicBezTo>
                  <a:cubicBezTo>
                    <a:pt x="20587" y="23174"/>
                    <a:pt x="20597" y="23157"/>
                    <a:pt x="20600" y="23157"/>
                  </a:cubicBezTo>
                  <a:close/>
                  <a:moveTo>
                    <a:pt x="20230" y="24566"/>
                  </a:moveTo>
                  <a:cubicBezTo>
                    <a:pt x="20231" y="24566"/>
                    <a:pt x="20232" y="24566"/>
                    <a:pt x="20232" y="24566"/>
                  </a:cubicBezTo>
                  <a:cubicBezTo>
                    <a:pt x="20251" y="24573"/>
                    <a:pt x="20229" y="24651"/>
                    <a:pt x="20167" y="24717"/>
                  </a:cubicBezTo>
                  <a:cubicBezTo>
                    <a:pt x="20145" y="24711"/>
                    <a:pt x="20145" y="24711"/>
                    <a:pt x="20170" y="24632"/>
                  </a:cubicBezTo>
                  <a:cubicBezTo>
                    <a:pt x="20170" y="24632"/>
                    <a:pt x="20207" y="24566"/>
                    <a:pt x="20230" y="24566"/>
                  </a:cubicBezTo>
                  <a:close/>
                  <a:moveTo>
                    <a:pt x="19944" y="25165"/>
                  </a:moveTo>
                  <a:lnTo>
                    <a:pt x="19944" y="25165"/>
                  </a:lnTo>
                  <a:cubicBezTo>
                    <a:pt x="19958" y="25169"/>
                    <a:pt x="19945" y="25201"/>
                    <a:pt x="19940" y="25201"/>
                  </a:cubicBezTo>
                  <a:cubicBezTo>
                    <a:pt x="19937" y="25201"/>
                    <a:pt x="19937" y="25192"/>
                    <a:pt x="19944" y="25165"/>
                  </a:cubicBezTo>
                  <a:close/>
                  <a:moveTo>
                    <a:pt x="20048" y="25112"/>
                  </a:moveTo>
                  <a:lnTo>
                    <a:pt x="20044" y="25196"/>
                  </a:lnTo>
                  <a:lnTo>
                    <a:pt x="20022" y="25278"/>
                  </a:lnTo>
                  <a:cubicBezTo>
                    <a:pt x="20001" y="25272"/>
                    <a:pt x="19982" y="25265"/>
                    <a:pt x="20004" y="25184"/>
                  </a:cubicBezTo>
                  <a:lnTo>
                    <a:pt x="20048" y="25112"/>
                  </a:lnTo>
                  <a:close/>
                  <a:moveTo>
                    <a:pt x="19888" y="25579"/>
                  </a:moveTo>
                  <a:lnTo>
                    <a:pt x="19888" y="25579"/>
                  </a:lnTo>
                  <a:cubicBezTo>
                    <a:pt x="19900" y="25583"/>
                    <a:pt x="19887" y="25615"/>
                    <a:pt x="19882" y="25615"/>
                  </a:cubicBezTo>
                  <a:cubicBezTo>
                    <a:pt x="19880" y="25615"/>
                    <a:pt x="19880" y="25606"/>
                    <a:pt x="19888" y="25579"/>
                  </a:cubicBezTo>
                  <a:close/>
                  <a:moveTo>
                    <a:pt x="6570" y="28217"/>
                  </a:moveTo>
                  <a:cubicBezTo>
                    <a:pt x="6584" y="28217"/>
                    <a:pt x="6601" y="28230"/>
                    <a:pt x="6629" y="28280"/>
                  </a:cubicBezTo>
                  <a:lnTo>
                    <a:pt x="6666" y="28352"/>
                  </a:lnTo>
                  <a:cubicBezTo>
                    <a:pt x="6665" y="28353"/>
                    <a:pt x="6664" y="28353"/>
                    <a:pt x="6662" y="28353"/>
                  </a:cubicBezTo>
                  <a:cubicBezTo>
                    <a:pt x="6640" y="28353"/>
                    <a:pt x="6591" y="28296"/>
                    <a:pt x="6591" y="28296"/>
                  </a:cubicBezTo>
                  <a:lnTo>
                    <a:pt x="6550" y="28224"/>
                  </a:lnTo>
                  <a:cubicBezTo>
                    <a:pt x="6557" y="28220"/>
                    <a:pt x="6563" y="28217"/>
                    <a:pt x="6570" y="28217"/>
                  </a:cubicBezTo>
                  <a:close/>
                  <a:moveTo>
                    <a:pt x="17669" y="29897"/>
                  </a:moveTo>
                  <a:lnTo>
                    <a:pt x="17628" y="29972"/>
                  </a:lnTo>
                  <a:lnTo>
                    <a:pt x="17569" y="30035"/>
                  </a:lnTo>
                  <a:cubicBezTo>
                    <a:pt x="17556" y="30019"/>
                    <a:pt x="17541" y="30004"/>
                    <a:pt x="17597" y="29944"/>
                  </a:cubicBezTo>
                  <a:lnTo>
                    <a:pt x="17669" y="29897"/>
                  </a:lnTo>
                  <a:close/>
                  <a:moveTo>
                    <a:pt x="8658" y="30782"/>
                  </a:moveTo>
                  <a:cubicBezTo>
                    <a:pt x="8687" y="30782"/>
                    <a:pt x="8812" y="30863"/>
                    <a:pt x="8876" y="30906"/>
                  </a:cubicBezTo>
                  <a:cubicBezTo>
                    <a:pt x="8899" y="30932"/>
                    <a:pt x="8899" y="30942"/>
                    <a:pt x="8886" y="30942"/>
                  </a:cubicBezTo>
                  <a:cubicBezTo>
                    <a:pt x="8868" y="30942"/>
                    <a:pt x="8824" y="30921"/>
                    <a:pt x="8782" y="30894"/>
                  </a:cubicBezTo>
                  <a:cubicBezTo>
                    <a:pt x="8640" y="30803"/>
                    <a:pt x="8640" y="30803"/>
                    <a:pt x="8653" y="30784"/>
                  </a:cubicBezTo>
                  <a:cubicBezTo>
                    <a:pt x="8654" y="30783"/>
                    <a:pt x="8656" y="30782"/>
                    <a:pt x="8658" y="30782"/>
                  </a:cubicBezTo>
                  <a:close/>
                  <a:moveTo>
                    <a:pt x="16041" y="31123"/>
                  </a:moveTo>
                  <a:cubicBezTo>
                    <a:pt x="16066" y="31123"/>
                    <a:pt x="16029" y="31173"/>
                    <a:pt x="16036" y="31188"/>
                  </a:cubicBezTo>
                  <a:cubicBezTo>
                    <a:pt x="15991" y="31208"/>
                    <a:pt x="15972" y="31216"/>
                    <a:pt x="15963" y="31216"/>
                  </a:cubicBezTo>
                  <a:cubicBezTo>
                    <a:pt x="15956" y="31216"/>
                    <a:pt x="15954" y="31212"/>
                    <a:pt x="15952" y="31204"/>
                  </a:cubicBezTo>
                  <a:cubicBezTo>
                    <a:pt x="15942" y="31182"/>
                    <a:pt x="16011" y="31132"/>
                    <a:pt x="16011" y="31132"/>
                  </a:cubicBezTo>
                  <a:cubicBezTo>
                    <a:pt x="16025" y="31125"/>
                    <a:pt x="16035" y="31123"/>
                    <a:pt x="16041" y="31123"/>
                  </a:cubicBezTo>
                  <a:close/>
                  <a:moveTo>
                    <a:pt x="12624" y="31701"/>
                  </a:moveTo>
                  <a:cubicBezTo>
                    <a:pt x="12626" y="31704"/>
                    <a:pt x="12634" y="31707"/>
                    <a:pt x="12649" y="31712"/>
                  </a:cubicBezTo>
                  <a:cubicBezTo>
                    <a:pt x="12635" y="31728"/>
                    <a:pt x="12546" y="31744"/>
                    <a:pt x="12521" y="31746"/>
                  </a:cubicBezTo>
                  <a:lnTo>
                    <a:pt x="12521" y="31746"/>
                  </a:lnTo>
                  <a:cubicBezTo>
                    <a:pt x="12520" y="31746"/>
                    <a:pt x="12520" y="31746"/>
                    <a:pt x="12520" y="31746"/>
                  </a:cubicBezTo>
                  <a:cubicBezTo>
                    <a:pt x="12518" y="31746"/>
                    <a:pt x="12515" y="31746"/>
                    <a:pt x="12513" y="31745"/>
                  </a:cubicBezTo>
                  <a:lnTo>
                    <a:pt x="12513" y="31745"/>
                  </a:lnTo>
                  <a:cubicBezTo>
                    <a:pt x="12508" y="31743"/>
                    <a:pt x="12505" y="31741"/>
                    <a:pt x="12502" y="31739"/>
                  </a:cubicBezTo>
                  <a:lnTo>
                    <a:pt x="12502" y="31739"/>
                  </a:lnTo>
                  <a:cubicBezTo>
                    <a:pt x="12500" y="31738"/>
                    <a:pt x="12499" y="31736"/>
                    <a:pt x="12498" y="31733"/>
                  </a:cubicBezTo>
                  <a:cubicBezTo>
                    <a:pt x="12494" y="31731"/>
                    <a:pt x="12499" y="31718"/>
                    <a:pt x="12500" y="31718"/>
                  </a:cubicBezTo>
                  <a:lnTo>
                    <a:pt x="12500" y="31718"/>
                  </a:lnTo>
                  <a:cubicBezTo>
                    <a:pt x="12500" y="31718"/>
                    <a:pt x="12500" y="31720"/>
                    <a:pt x="12498" y="31724"/>
                  </a:cubicBezTo>
                  <a:cubicBezTo>
                    <a:pt x="12502" y="31732"/>
                    <a:pt x="12509" y="31734"/>
                    <a:pt x="12516" y="31734"/>
                  </a:cubicBezTo>
                  <a:cubicBezTo>
                    <a:pt x="12520" y="31734"/>
                    <a:pt x="12523" y="31733"/>
                    <a:pt x="12526" y="31733"/>
                  </a:cubicBezTo>
                  <a:cubicBezTo>
                    <a:pt x="12545" y="31733"/>
                    <a:pt x="12551" y="31730"/>
                    <a:pt x="12545" y="31727"/>
                  </a:cubicBezTo>
                  <a:cubicBezTo>
                    <a:pt x="12543" y="31727"/>
                    <a:pt x="12501" y="31705"/>
                    <a:pt x="12530" y="31705"/>
                  </a:cubicBezTo>
                  <a:cubicBezTo>
                    <a:pt x="12536" y="31705"/>
                    <a:pt x="12545" y="31706"/>
                    <a:pt x="12558" y="31708"/>
                  </a:cubicBezTo>
                  <a:cubicBezTo>
                    <a:pt x="12580" y="31706"/>
                    <a:pt x="12602" y="31703"/>
                    <a:pt x="12624" y="31701"/>
                  </a:cubicBezTo>
                  <a:close/>
                  <a:moveTo>
                    <a:pt x="13601" y="31715"/>
                  </a:moveTo>
                  <a:lnTo>
                    <a:pt x="13686" y="31730"/>
                  </a:lnTo>
                  <a:lnTo>
                    <a:pt x="13601" y="31759"/>
                  </a:lnTo>
                  <a:lnTo>
                    <a:pt x="13520" y="31762"/>
                  </a:lnTo>
                  <a:cubicBezTo>
                    <a:pt x="13520" y="31740"/>
                    <a:pt x="13520" y="31721"/>
                    <a:pt x="13601" y="31715"/>
                  </a:cubicBezTo>
                  <a:close/>
                  <a:moveTo>
                    <a:pt x="14780" y="31705"/>
                  </a:moveTo>
                  <a:lnTo>
                    <a:pt x="14780" y="31705"/>
                  </a:lnTo>
                  <a:cubicBezTo>
                    <a:pt x="14783" y="31727"/>
                    <a:pt x="14701" y="31762"/>
                    <a:pt x="14701" y="31762"/>
                  </a:cubicBezTo>
                  <a:lnTo>
                    <a:pt x="14617" y="31774"/>
                  </a:lnTo>
                  <a:cubicBezTo>
                    <a:pt x="14614" y="31755"/>
                    <a:pt x="14610" y="31733"/>
                    <a:pt x="14695" y="31721"/>
                  </a:cubicBezTo>
                  <a:lnTo>
                    <a:pt x="14780" y="31705"/>
                  </a:lnTo>
                  <a:close/>
                  <a:moveTo>
                    <a:pt x="12376" y="31826"/>
                  </a:moveTo>
                  <a:cubicBezTo>
                    <a:pt x="12377" y="31826"/>
                    <a:pt x="12376" y="31826"/>
                    <a:pt x="12376" y="31827"/>
                  </a:cubicBezTo>
                  <a:lnTo>
                    <a:pt x="12365" y="31841"/>
                  </a:lnTo>
                  <a:lnTo>
                    <a:pt x="12365" y="31841"/>
                  </a:lnTo>
                  <a:cubicBezTo>
                    <a:pt x="12368" y="31835"/>
                    <a:pt x="12375" y="31826"/>
                    <a:pt x="12376" y="31826"/>
                  </a:cubicBezTo>
                  <a:close/>
                  <a:moveTo>
                    <a:pt x="12367" y="31903"/>
                  </a:moveTo>
                  <a:cubicBezTo>
                    <a:pt x="12400" y="31909"/>
                    <a:pt x="12431" y="31912"/>
                    <a:pt x="12464" y="31912"/>
                  </a:cubicBezTo>
                  <a:lnTo>
                    <a:pt x="12533" y="31912"/>
                  </a:lnTo>
                  <a:cubicBezTo>
                    <a:pt x="12516" y="31911"/>
                    <a:pt x="12498" y="31910"/>
                    <a:pt x="12480" y="31910"/>
                  </a:cubicBezTo>
                  <a:cubicBezTo>
                    <a:pt x="12474" y="31910"/>
                    <a:pt x="12468" y="31910"/>
                    <a:pt x="12462" y="31910"/>
                  </a:cubicBezTo>
                  <a:cubicBezTo>
                    <a:pt x="12432" y="31910"/>
                    <a:pt x="12402" y="31910"/>
                    <a:pt x="12379" y="31904"/>
                  </a:cubicBezTo>
                  <a:lnTo>
                    <a:pt x="12379" y="31904"/>
                  </a:lnTo>
                  <a:lnTo>
                    <a:pt x="12367" y="31903"/>
                  </a:lnTo>
                  <a:close/>
                  <a:moveTo>
                    <a:pt x="101" y="1"/>
                  </a:moveTo>
                  <a:lnTo>
                    <a:pt x="60" y="10"/>
                  </a:lnTo>
                  <a:cubicBezTo>
                    <a:pt x="19" y="16"/>
                    <a:pt x="1" y="22"/>
                    <a:pt x="13" y="185"/>
                  </a:cubicBezTo>
                  <a:cubicBezTo>
                    <a:pt x="62" y="505"/>
                    <a:pt x="93" y="750"/>
                    <a:pt x="133" y="750"/>
                  </a:cubicBezTo>
                  <a:cubicBezTo>
                    <a:pt x="134" y="750"/>
                    <a:pt x="135" y="750"/>
                    <a:pt x="135" y="750"/>
                  </a:cubicBezTo>
                  <a:cubicBezTo>
                    <a:pt x="160" y="800"/>
                    <a:pt x="179" y="853"/>
                    <a:pt x="192" y="909"/>
                  </a:cubicBezTo>
                  <a:cubicBezTo>
                    <a:pt x="201" y="963"/>
                    <a:pt x="207" y="1019"/>
                    <a:pt x="207" y="1072"/>
                  </a:cubicBezTo>
                  <a:cubicBezTo>
                    <a:pt x="185" y="1075"/>
                    <a:pt x="254" y="1398"/>
                    <a:pt x="342" y="1802"/>
                  </a:cubicBezTo>
                  <a:cubicBezTo>
                    <a:pt x="449" y="2285"/>
                    <a:pt x="499" y="2526"/>
                    <a:pt x="496" y="2611"/>
                  </a:cubicBezTo>
                  <a:cubicBezTo>
                    <a:pt x="496" y="2667"/>
                    <a:pt x="499" y="2721"/>
                    <a:pt x="511" y="2777"/>
                  </a:cubicBezTo>
                  <a:cubicBezTo>
                    <a:pt x="512" y="2777"/>
                    <a:pt x="512" y="2777"/>
                    <a:pt x="512" y="2777"/>
                  </a:cubicBezTo>
                  <a:cubicBezTo>
                    <a:pt x="522" y="2777"/>
                    <a:pt x="553" y="2895"/>
                    <a:pt x="596" y="3084"/>
                  </a:cubicBezTo>
                  <a:cubicBezTo>
                    <a:pt x="640" y="3275"/>
                    <a:pt x="696" y="3539"/>
                    <a:pt x="759" y="3821"/>
                  </a:cubicBezTo>
                  <a:cubicBezTo>
                    <a:pt x="822" y="4103"/>
                    <a:pt x="881" y="4385"/>
                    <a:pt x="928" y="4595"/>
                  </a:cubicBezTo>
                  <a:cubicBezTo>
                    <a:pt x="978" y="4805"/>
                    <a:pt x="1013" y="4946"/>
                    <a:pt x="1022" y="4946"/>
                  </a:cubicBezTo>
                  <a:lnTo>
                    <a:pt x="1060" y="5106"/>
                  </a:lnTo>
                  <a:cubicBezTo>
                    <a:pt x="1038" y="5109"/>
                    <a:pt x="1072" y="5272"/>
                    <a:pt x="1107" y="5431"/>
                  </a:cubicBezTo>
                  <a:cubicBezTo>
                    <a:pt x="1144" y="5535"/>
                    <a:pt x="1173" y="5641"/>
                    <a:pt x="1198" y="5751"/>
                  </a:cubicBezTo>
                  <a:cubicBezTo>
                    <a:pt x="1179" y="5754"/>
                    <a:pt x="1195" y="5836"/>
                    <a:pt x="1229" y="5996"/>
                  </a:cubicBezTo>
                  <a:cubicBezTo>
                    <a:pt x="1263" y="6152"/>
                    <a:pt x="1282" y="6234"/>
                    <a:pt x="1303" y="6234"/>
                  </a:cubicBezTo>
                  <a:cubicBezTo>
                    <a:pt x="1303" y="6234"/>
                    <a:pt x="1304" y="6234"/>
                    <a:pt x="1304" y="6234"/>
                  </a:cubicBezTo>
                  <a:cubicBezTo>
                    <a:pt x="1320" y="6315"/>
                    <a:pt x="1442" y="6879"/>
                    <a:pt x="1473" y="7124"/>
                  </a:cubicBezTo>
                  <a:cubicBezTo>
                    <a:pt x="1470" y="7208"/>
                    <a:pt x="1508" y="7283"/>
                    <a:pt x="1549" y="7362"/>
                  </a:cubicBezTo>
                  <a:cubicBezTo>
                    <a:pt x="1549" y="7362"/>
                    <a:pt x="1549" y="7362"/>
                    <a:pt x="1550" y="7362"/>
                  </a:cubicBezTo>
                  <a:cubicBezTo>
                    <a:pt x="1569" y="7362"/>
                    <a:pt x="1605" y="7436"/>
                    <a:pt x="1624" y="7515"/>
                  </a:cubicBezTo>
                  <a:lnTo>
                    <a:pt x="1583" y="7522"/>
                  </a:lnTo>
                  <a:cubicBezTo>
                    <a:pt x="1568" y="7491"/>
                    <a:pt x="1559" y="7473"/>
                    <a:pt x="1556" y="7473"/>
                  </a:cubicBezTo>
                  <a:cubicBezTo>
                    <a:pt x="1551" y="7473"/>
                    <a:pt x="1560" y="7511"/>
                    <a:pt x="1580" y="7606"/>
                  </a:cubicBezTo>
                  <a:lnTo>
                    <a:pt x="1614" y="7769"/>
                  </a:lnTo>
                  <a:cubicBezTo>
                    <a:pt x="1615" y="7769"/>
                    <a:pt x="1615" y="7769"/>
                    <a:pt x="1615" y="7769"/>
                  </a:cubicBezTo>
                  <a:cubicBezTo>
                    <a:pt x="1635" y="7769"/>
                    <a:pt x="1722" y="8172"/>
                    <a:pt x="1843" y="8731"/>
                  </a:cubicBezTo>
                  <a:cubicBezTo>
                    <a:pt x="1999" y="9451"/>
                    <a:pt x="2053" y="9693"/>
                    <a:pt x="2075" y="9693"/>
                  </a:cubicBezTo>
                  <a:cubicBezTo>
                    <a:pt x="2075" y="9693"/>
                    <a:pt x="2075" y="9693"/>
                    <a:pt x="2075" y="9693"/>
                  </a:cubicBezTo>
                  <a:cubicBezTo>
                    <a:pt x="2076" y="9693"/>
                    <a:pt x="2076" y="9693"/>
                    <a:pt x="2076" y="9693"/>
                  </a:cubicBezTo>
                  <a:cubicBezTo>
                    <a:pt x="2095" y="9693"/>
                    <a:pt x="2113" y="9776"/>
                    <a:pt x="2144" y="10016"/>
                  </a:cubicBezTo>
                  <a:cubicBezTo>
                    <a:pt x="2188" y="10511"/>
                    <a:pt x="2188" y="10511"/>
                    <a:pt x="2226" y="10590"/>
                  </a:cubicBezTo>
                  <a:cubicBezTo>
                    <a:pt x="2207" y="10508"/>
                    <a:pt x="2229" y="10505"/>
                    <a:pt x="2248" y="10499"/>
                  </a:cubicBezTo>
                  <a:cubicBezTo>
                    <a:pt x="2249" y="10499"/>
                    <a:pt x="2251" y="10498"/>
                    <a:pt x="2252" y="10498"/>
                  </a:cubicBezTo>
                  <a:cubicBezTo>
                    <a:pt x="2292" y="10498"/>
                    <a:pt x="2306" y="10577"/>
                    <a:pt x="2285" y="10662"/>
                  </a:cubicBezTo>
                  <a:cubicBezTo>
                    <a:pt x="2241" y="10668"/>
                    <a:pt x="2526" y="11875"/>
                    <a:pt x="2583" y="11947"/>
                  </a:cubicBezTo>
                  <a:lnTo>
                    <a:pt x="2564" y="11950"/>
                  </a:lnTo>
                  <a:cubicBezTo>
                    <a:pt x="2542" y="11953"/>
                    <a:pt x="2561" y="12034"/>
                    <a:pt x="2630" y="12357"/>
                  </a:cubicBezTo>
                  <a:cubicBezTo>
                    <a:pt x="2664" y="12517"/>
                    <a:pt x="2683" y="12598"/>
                    <a:pt x="2683" y="12598"/>
                  </a:cubicBezTo>
                  <a:cubicBezTo>
                    <a:pt x="2683" y="12598"/>
                    <a:pt x="2684" y="12598"/>
                    <a:pt x="2684" y="12598"/>
                  </a:cubicBezTo>
                  <a:cubicBezTo>
                    <a:pt x="2725" y="12598"/>
                    <a:pt x="2808" y="13078"/>
                    <a:pt x="2787" y="13081"/>
                  </a:cubicBezTo>
                  <a:cubicBezTo>
                    <a:pt x="2783" y="13166"/>
                    <a:pt x="2783" y="13166"/>
                    <a:pt x="2818" y="13329"/>
                  </a:cubicBezTo>
                  <a:cubicBezTo>
                    <a:pt x="2912" y="13561"/>
                    <a:pt x="2978" y="13968"/>
                    <a:pt x="2959" y="13971"/>
                  </a:cubicBezTo>
                  <a:lnTo>
                    <a:pt x="2993" y="14134"/>
                  </a:lnTo>
                  <a:cubicBezTo>
                    <a:pt x="3034" y="14237"/>
                    <a:pt x="3062" y="14344"/>
                    <a:pt x="3084" y="14451"/>
                  </a:cubicBezTo>
                  <a:cubicBezTo>
                    <a:pt x="3124" y="14632"/>
                    <a:pt x="3143" y="14722"/>
                    <a:pt x="3151" y="14722"/>
                  </a:cubicBezTo>
                  <a:cubicBezTo>
                    <a:pt x="3154" y="14722"/>
                    <a:pt x="3156" y="14711"/>
                    <a:pt x="3156" y="14689"/>
                  </a:cubicBezTo>
                  <a:cubicBezTo>
                    <a:pt x="3161" y="14688"/>
                    <a:pt x="3165" y="14687"/>
                    <a:pt x="3169" y="14687"/>
                  </a:cubicBezTo>
                  <a:cubicBezTo>
                    <a:pt x="3185" y="14687"/>
                    <a:pt x="3201" y="14698"/>
                    <a:pt x="3216" y="14764"/>
                  </a:cubicBezTo>
                  <a:lnTo>
                    <a:pt x="3194" y="14767"/>
                  </a:lnTo>
                  <a:cubicBezTo>
                    <a:pt x="3175" y="14770"/>
                    <a:pt x="3225" y="15011"/>
                    <a:pt x="3297" y="15334"/>
                  </a:cubicBezTo>
                  <a:cubicBezTo>
                    <a:pt x="3385" y="15739"/>
                    <a:pt x="3420" y="15898"/>
                    <a:pt x="3416" y="15983"/>
                  </a:cubicBezTo>
                  <a:lnTo>
                    <a:pt x="3454" y="16061"/>
                  </a:lnTo>
                  <a:cubicBezTo>
                    <a:pt x="3492" y="16136"/>
                    <a:pt x="3510" y="16218"/>
                    <a:pt x="3489" y="16221"/>
                  </a:cubicBezTo>
                  <a:cubicBezTo>
                    <a:pt x="3485" y="16306"/>
                    <a:pt x="3554" y="16629"/>
                    <a:pt x="3611" y="16785"/>
                  </a:cubicBezTo>
                  <a:cubicBezTo>
                    <a:pt x="3630" y="16867"/>
                    <a:pt x="3645" y="16945"/>
                    <a:pt x="3645" y="16945"/>
                  </a:cubicBezTo>
                  <a:cubicBezTo>
                    <a:pt x="3623" y="17036"/>
                    <a:pt x="3673" y="17277"/>
                    <a:pt x="3733" y="17349"/>
                  </a:cubicBezTo>
                  <a:cubicBezTo>
                    <a:pt x="3711" y="17352"/>
                    <a:pt x="3730" y="17434"/>
                    <a:pt x="3749" y="17515"/>
                  </a:cubicBezTo>
                  <a:cubicBezTo>
                    <a:pt x="3802" y="17672"/>
                    <a:pt x="3874" y="17995"/>
                    <a:pt x="3852" y="17998"/>
                  </a:cubicBezTo>
                  <a:lnTo>
                    <a:pt x="3871" y="18079"/>
                  </a:lnTo>
                  <a:cubicBezTo>
                    <a:pt x="3905" y="18155"/>
                    <a:pt x="3927" y="18233"/>
                    <a:pt x="3943" y="18314"/>
                  </a:cubicBezTo>
                  <a:cubicBezTo>
                    <a:pt x="3955" y="18399"/>
                    <a:pt x="3981" y="18477"/>
                    <a:pt x="4015" y="18553"/>
                  </a:cubicBezTo>
                  <a:cubicBezTo>
                    <a:pt x="4040" y="18603"/>
                    <a:pt x="4059" y="18656"/>
                    <a:pt x="4071" y="18712"/>
                  </a:cubicBezTo>
                  <a:cubicBezTo>
                    <a:pt x="4076" y="18736"/>
                    <a:pt x="4076" y="18746"/>
                    <a:pt x="4073" y="18746"/>
                  </a:cubicBezTo>
                  <a:cubicBezTo>
                    <a:pt x="4065" y="18746"/>
                    <a:pt x="4038" y="18692"/>
                    <a:pt x="4012" y="18637"/>
                  </a:cubicBezTo>
                  <a:cubicBezTo>
                    <a:pt x="3999" y="18603"/>
                    <a:pt x="3992" y="18587"/>
                    <a:pt x="3990" y="18587"/>
                  </a:cubicBezTo>
                  <a:cubicBezTo>
                    <a:pt x="3981" y="18587"/>
                    <a:pt x="4030" y="18774"/>
                    <a:pt x="4103" y="18957"/>
                  </a:cubicBezTo>
                  <a:cubicBezTo>
                    <a:pt x="4155" y="19087"/>
                    <a:pt x="4178" y="19145"/>
                    <a:pt x="4176" y="19145"/>
                  </a:cubicBezTo>
                  <a:cubicBezTo>
                    <a:pt x="4174" y="19145"/>
                    <a:pt x="4155" y="19107"/>
                    <a:pt x="4122" y="19038"/>
                  </a:cubicBezTo>
                  <a:cubicBezTo>
                    <a:pt x="4098" y="18994"/>
                    <a:pt x="4076" y="18950"/>
                    <a:pt x="4072" y="18950"/>
                  </a:cubicBezTo>
                  <a:cubicBezTo>
                    <a:pt x="4069" y="18950"/>
                    <a:pt x="4075" y="18974"/>
                    <a:pt x="4100" y="19042"/>
                  </a:cubicBezTo>
                  <a:cubicBezTo>
                    <a:pt x="4100" y="19042"/>
                    <a:pt x="4133" y="19198"/>
                    <a:pt x="4155" y="19198"/>
                  </a:cubicBezTo>
                  <a:cubicBezTo>
                    <a:pt x="4156" y="19198"/>
                    <a:pt x="4156" y="19198"/>
                    <a:pt x="4156" y="19198"/>
                  </a:cubicBezTo>
                  <a:lnTo>
                    <a:pt x="4206" y="19440"/>
                  </a:lnTo>
                  <a:cubicBezTo>
                    <a:pt x="4216" y="19549"/>
                    <a:pt x="4231" y="19659"/>
                    <a:pt x="4256" y="19765"/>
                  </a:cubicBezTo>
                  <a:cubicBezTo>
                    <a:pt x="4288" y="19812"/>
                    <a:pt x="4300" y="19872"/>
                    <a:pt x="4291" y="19928"/>
                  </a:cubicBezTo>
                  <a:cubicBezTo>
                    <a:pt x="4273" y="19931"/>
                    <a:pt x="4286" y="20004"/>
                    <a:pt x="4322" y="20004"/>
                  </a:cubicBezTo>
                  <a:cubicBezTo>
                    <a:pt x="4324" y="20004"/>
                    <a:pt x="4326" y="20004"/>
                    <a:pt x="4328" y="20004"/>
                  </a:cubicBezTo>
                  <a:cubicBezTo>
                    <a:pt x="4366" y="20079"/>
                    <a:pt x="4385" y="20163"/>
                    <a:pt x="4382" y="20245"/>
                  </a:cubicBezTo>
                  <a:cubicBezTo>
                    <a:pt x="4342" y="20254"/>
                    <a:pt x="4359" y="20330"/>
                    <a:pt x="4377" y="20330"/>
                  </a:cubicBezTo>
                  <a:cubicBezTo>
                    <a:pt x="4378" y="20330"/>
                    <a:pt x="4378" y="20330"/>
                    <a:pt x="4379" y="20330"/>
                  </a:cubicBezTo>
                  <a:cubicBezTo>
                    <a:pt x="4404" y="20380"/>
                    <a:pt x="4422" y="20433"/>
                    <a:pt x="4435" y="20486"/>
                  </a:cubicBezTo>
                  <a:cubicBezTo>
                    <a:pt x="4426" y="20489"/>
                    <a:pt x="4457" y="20671"/>
                    <a:pt x="4513" y="20944"/>
                  </a:cubicBezTo>
                  <a:cubicBezTo>
                    <a:pt x="4573" y="21216"/>
                    <a:pt x="4651" y="21580"/>
                    <a:pt x="4729" y="21940"/>
                  </a:cubicBezTo>
                  <a:cubicBezTo>
                    <a:pt x="4745" y="22019"/>
                    <a:pt x="4780" y="22094"/>
                    <a:pt x="4802" y="22094"/>
                  </a:cubicBezTo>
                  <a:cubicBezTo>
                    <a:pt x="4803" y="22094"/>
                    <a:pt x="4804" y="22094"/>
                    <a:pt x="4805" y="22094"/>
                  </a:cubicBezTo>
                  <a:cubicBezTo>
                    <a:pt x="4813" y="22093"/>
                    <a:pt x="4818" y="22092"/>
                    <a:pt x="4822" y="22092"/>
                  </a:cubicBezTo>
                  <a:cubicBezTo>
                    <a:pt x="4838" y="22092"/>
                    <a:pt x="4823" y="22107"/>
                    <a:pt x="4820" y="22175"/>
                  </a:cubicBezTo>
                  <a:cubicBezTo>
                    <a:pt x="4786" y="22247"/>
                    <a:pt x="4800" y="22365"/>
                    <a:pt x="4831" y="22365"/>
                  </a:cubicBezTo>
                  <a:cubicBezTo>
                    <a:pt x="4839" y="22365"/>
                    <a:pt x="4848" y="22357"/>
                    <a:pt x="4858" y="22338"/>
                  </a:cubicBezTo>
                  <a:cubicBezTo>
                    <a:pt x="4867" y="22300"/>
                    <a:pt x="4873" y="22278"/>
                    <a:pt x="4875" y="22278"/>
                  </a:cubicBezTo>
                  <a:cubicBezTo>
                    <a:pt x="4879" y="22278"/>
                    <a:pt x="4877" y="22319"/>
                    <a:pt x="4874" y="22417"/>
                  </a:cubicBezTo>
                  <a:cubicBezTo>
                    <a:pt x="4864" y="22473"/>
                    <a:pt x="4877" y="22533"/>
                    <a:pt x="4908" y="22580"/>
                  </a:cubicBezTo>
                  <a:cubicBezTo>
                    <a:pt x="4909" y="22579"/>
                    <a:pt x="4910" y="22579"/>
                    <a:pt x="4911" y="22579"/>
                  </a:cubicBezTo>
                  <a:cubicBezTo>
                    <a:pt x="4931" y="22579"/>
                    <a:pt x="4945" y="22655"/>
                    <a:pt x="4927" y="22658"/>
                  </a:cubicBezTo>
                  <a:cubicBezTo>
                    <a:pt x="4924" y="22741"/>
                    <a:pt x="4921" y="22824"/>
                    <a:pt x="4938" y="22824"/>
                  </a:cubicBezTo>
                  <a:cubicBezTo>
                    <a:pt x="4939" y="22824"/>
                    <a:pt x="4939" y="22824"/>
                    <a:pt x="4939" y="22824"/>
                  </a:cubicBezTo>
                  <a:cubicBezTo>
                    <a:pt x="4952" y="22877"/>
                    <a:pt x="4955" y="22934"/>
                    <a:pt x="4955" y="22990"/>
                  </a:cubicBezTo>
                  <a:cubicBezTo>
                    <a:pt x="4952" y="23075"/>
                    <a:pt x="4990" y="23150"/>
                    <a:pt x="5027" y="23228"/>
                  </a:cubicBezTo>
                  <a:cubicBezTo>
                    <a:pt x="5099" y="23406"/>
                    <a:pt x="5127" y="23495"/>
                    <a:pt x="5110" y="23495"/>
                  </a:cubicBezTo>
                  <a:cubicBezTo>
                    <a:pt x="5104" y="23495"/>
                    <a:pt x="5094" y="23487"/>
                    <a:pt x="5080" y="23470"/>
                  </a:cubicBezTo>
                  <a:cubicBezTo>
                    <a:pt x="5075" y="23463"/>
                    <a:pt x="5072" y="23460"/>
                    <a:pt x="5069" y="23460"/>
                  </a:cubicBezTo>
                  <a:cubicBezTo>
                    <a:pt x="5039" y="23460"/>
                    <a:pt x="5135" y="23802"/>
                    <a:pt x="5187" y="23868"/>
                  </a:cubicBezTo>
                  <a:cubicBezTo>
                    <a:pt x="5247" y="23940"/>
                    <a:pt x="5247" y="23940"/>
                    <a:pt x="5228" y="23943"/>
                  </a:cubicBezTo>
                  <a:cubicBezTo>
                    <a:pt x="5206" y="23949"/>
                    <a:pt x="5225" y="24027"/>
                    <a:pt x="5225" y="24027"/>
                  </a:cubicBezTo>
                  <a:cubicBezTo>
                    <a:pt x="5240" y="24109"/>
                    <a:pt x="5259" y="24190"/>
                    <a:pt x="5237" y="24194"/>
                  </a:cubicBezTo>
                  <a:cubicBezTo>
                    <a:pt x="5259" y="24275"/>
                    <a:pt x="5281" y="24353"/>
                    <a:pt x="5309" y="24432"/>
                  </a:cubicBezTo>
                  <a:cubicBezTo>
                    <a:pt x="5388" y="24585"/>
                    <a:pt x="5419" y="24830"/>
                    <a:pt x="5394" y="24917"/>
                  </a:cubicBezTo>
                  <a:lnTo>
                    <a:pt x="5450" y="25077"/>
                  </a:lnTo>
                  <a:cubicBezTo>
                    <a:pt x="5510" y="25149"/>
                    <a:pt x="5547" y="25225"/>
                    <a:pt x="5507" y="25234"/>
                  </a:cubicBezTo>
                  <a:lnTo>
                    <a:pt x="5485" y="25237"/>
                  </a:lnTo>
                  <a:cubicBezTo>
                    <a:pt x="5544" y="25309"/>
                    <a:pt x="5594" y="25635"/>
                    <a:pt x="5551" y="25644"/>
                  </a:cubicBezTo>
                  <a:cubicBezTo>
                    <a:pt x="5532" y="25648"/>
                    <a:pt x="5532" y="25648"/>
                    <a:pt x="5547" y="25729"/>
                  </a:cubicBezTo>
                  <a:lnTo>
                    <a:pt x="5569" y="25726"/>
                  </a:lnTo>
                  <a:cubicBezTo>
                    <a:pt x="5575" y="25724"/>
                    <a:pt x="5580" y="25723"/>
                    <a:pt x="5585" y="25723"/>
                  </a:cubicBezTo>
                  <a:cubicBezTo>
                    <a:pt x="5600" y="25723"/>
                    <a:pt x="5615" y="25736"/>
                    <a:pt x="5629" y="25798"/>
                  </a:cubicBezTo>
                  <a:cubicBezTo>
                    <a:pt x="5645" y="25879"/>
                    <a:pt x="5663" y="25961"/>
                    <a:pt x="5645" y="25964"/>
                  </a:cubicBezTo>
                  <a:cubicBezTo>
                    <a:pt x="5641" y="26050"/>
                    <a:pt x="5641" y="26133"/>
                    <a:pt x="5659" y="26133"/>
                  </a:cubicBezTo>
                  <a:cubicBezTo>
                    <a:pt x="5660" y="26133"/>
                    <a:pt x="5660" y="26133"/>
                    <a:pt x="5660" y="26133"/>
                  </a:cubicBezTo>
                  <a:cubicBezTo>
                    <a:pt x="5673" y="26187"/>
                    <a:pt x="5679" y="26243"/>
                    <a:pt x="5682" y="26299"/>
                  </a:cubicBezTo>
                  <a:lnTo>
                    <a:pt x="5770" y="26625"/>
                  </a:lnTo>
                  <a:cubicBezTo>
                    <a:pt x="5811" y="26704"/>
                    <a:pt x="5861" y="26864"/>
                    <a:pt x="5842" y="26870"/>
                  </a:cubicBezTo>
                  <a:cubicBezTo>
                    <a:pt x="5867" y="26951"/>
                    <a:pt x="5898" y="27030"/>
                    <a:pt x="5939" y="27105"/>
                  </a:cubicBezTo>
                  <a:cubicBezTo>
                    <a:pt x="5992" y="27265"/>
                    <a:pt x="6024" y="27346"/>
                    <a:pt x="6002" y="27352"/>
                  </a:cubicBezTo>
                  <a:cubicBezTo>
                    <a:pt x="5983" y="27359"/>
                    <a:pt x="5983" y="27359"/>
                    <a:pt x="6033" y="27431"/>
                  </a:cubicBezTo>
                  <a:cubicBezTo>
                    <a:pt x="6034" y="27430"/>
                    <a:pt x="6035" y="27430"/>
                    <a:pt x="6035" y="27430"/>
                  </a:cubicBezTo>
                  <a:cubicBezTo>
                    <a:pt x="6054" y="27430"/>
                    <a:pt x="6081" y="27506"/>
                    <a:pt x="6112" y="27584"/>
                  </a:cubicBezTo>
                  <a:cubicBezTo>
                    <a:pt x="6143" y="27663"/>
                    <a:pt x="6174" y="27741"/>
                    <a:pt x="6174" y="27741"/>
                  </a:cubicBezTo>
                  <a:cubicBezTo>
                    <a:pt x="6180" y="27739"/>
                    <a:pt x="6184" y="27737"/>
                    <a:pt x="6188" y="27737"/>
                  </a:cubicBezTo>
                  <a:cubicBezTo>
                    <a:pt x="6198" y="27737"/>
                    <a:pt x="6204" y="27752"/>
                    <a:pt x="6227" y="27810"/>
                  </a:cubicBezTo>
                  <a:cubicBezTo>
                    <a:pt x="6259" y="27888"/>
                    <a:pt x="6343" y="28130"/>
                    <a:pt x="6381" y="28205"/>
                  </a:cubicBezTo>
                  <a:cubicBezTo>
                    <a:pt x="6451" y="28347"/>
                    <a:pt x="6479" y="28399"/>
                    <a:pt x="6485" y="28399"/>
                  </a:cubicBezTo>
                  <a:cubicBezTo>
                    <a:pt x="6488" y="28399"/>
                    <a:pt x="6483" y="28380"/>
                    <a:pt x="6475" y="28349"/>
                  </a:cubicBezTo>
                  <a:cubicBezTo>
                    <a:pt x="6458" y="28317"/>
                    <a:pt x="6452" y="28297"/>
                    <a:pt x="6455" y="28297"/>
                  </a:cubicBezTo>
                  <a:cubicBezTo>
                    <a:pt x="6459" y="28297"/>
                    <a:pt x="6480" y="28333"/>
                    <a:pt x="6513" y="28424"/>
                  </a:cubicBezTo>
                  <a:cubicBezTo>
                    <a:pt x="6557" y="28496"/>
                    <a:pt x="6644" y="28738"/>
                    <a:pt x="6779" y="28954"/>
                  </a:cubicBezTo>
                  <a:cubicBezTo>
                    <a:pt x="6927" y="29195"/>
                    <a:pt x="6952" y="29237"/>
                    <a:pt x="6967" y="29237"/>
                  </a:cubicBezTo>
                  <a:cubicBezTo>
                    <a:pt x="6971" y="29237"/>
                    <a:pt x="6973" y="29235"/>
                    <a:pt x="6976" y="29233"/>
                  </a:cubicBezTo>
                  <a:cubicBezTo>
                    <a:pt x="6973" y="29203"/>
                    <a:pt x="6976" y="29190"/>
                    <a:pt x="6981" y="29190"/>
                  </a:cubicBezTo>
                  <a:cubicBezTo>
                    <a:pt x="6992" y="29190"/>
                    <a:pt x="7014" y="29243"/>
                    <a:pt x="7020" y="29308"/>
                  </a:cubicBezTo>
                  <a:cubicBezTo>
                    <a:pt x="7072" y="29458"/>
                    <a:pt x="7124" y="29529"/>
                    <a:pt x="7145" y="29529"/>
                  </a:cubicBezTo>
                  <a:cubicBezTo>
                    <a:pt x="7146" y="29529"/>
                    <a:pt x="7148" y="29528"/>
                    <a:pt x="7149" y="29527"/>
                  </a:cubicBezTo>
                  <a:cubicBezTo>
                    <a:pt x="7196" y="29562"/>
                    <a:pt x="7237" y="29606"/>
                    <a:pt x="7268" y="29656"/>
                  </a:cubicBezTo>
                  <a:cubicBezTo>
                    <a:pt x="7252" y="29665"/>
                    <a:pt x="7296" y="29737"/>
                    <a:pt x="7425" y="29859"/>
                  </a:cubicBezTo>
                  <a:cubicBezTo>
                    <a:pt x="7478" y="29925"/>
                    <a:pt x="7478" y="29925"/>
                    <a:pt x="7462" y="29938"/>
                  </a:cubicBezTo>
                  <a:lnTo>
                    <a:pt x="7575" y="30066"/>
                  </a:lnTo>
                  <a:cubicBezTo>
                    <a:pt x="7769" y="30242"/>
                    <a:pt x="7954" y="30424"/>
                    <a:pt x="8127" y="30618"/>
                  </a:cubicBezTo>
                  <a:cubicBezTo>
                    <a:pt x="8174" y="30652"/>
                    <a:pt x="8224" y="30684"/>
                    <a:pt x="8277" y="30712"/>
                  </a:cubicBezTo>
                  <a:cubicBezTo>
                    <a:pt x="8371" y="30734"/>
                    <a:pt x="8437" y="30787"/>
                    <a:pt x="8412" y="30818"/>
                  </a:cubicBezTo>
                  <a:cubicBezTo>
                    <a:pt x="8387" y="30850"/>
                    <a:pt x="8384" y="30853"/>
                    <a:pt x="8481" y="30872"/>
                  </a:cubicBezTo>
                  <a:cubicBezTo>
                    <a:pt x="8563" y="30902"/>
                    <a:pt x="8907" y="31129"/>
                    <a:pt x="8838" y="31129"/>
                  </a:cubicBezTo>
                  <a:cubicBezTo>
                    <a:pt x="8836" y="31129"/>
                    <a:pt x="8834" y="31129"/>
                    <a:pt x="8832" y="31129"/>
                  </a:cubicBezTo>
                  <a:lnTo>
                    <a:pt x="8810" y="31163"/>
                  </a:lnTo>
                  <a:cubicBezTo>
                    <a:pt x="8866" y="31179"/>
                    <a:pt x="8923" y="31201"/>
                    <a:pt x="8976" y="31229"/>
                  </a:cubicBezTo>
                  <a:cubicBezTo>
                    <a:pt x="8978" y="31226"/>
                    <a:pt x="8981" y="31224"/>
                    <a:pt x="8986" y="31224"/>
                  </a:cubicBezTo>
                  <a:cubicBezTo>
                    <a:pt x="9014" y="31224"/>
                    <a:pt x="9097" y="31274"/>
                    <a:pt x="9299" y="31370"/>
                  </a:cubicBezTo>
                  <a:cubicBezTo>
                    <a:pt x="9377" y="31401"/>
                    <a:pt x="9499" y="31448"/>
                    <a:pt x="9621" y="31495"/>
                  </a:cubicBezTo>
                  <a:lnTo>
                    <a:pt x="9954" y="31596"/>
                  </a:lnTo>
                  <a:cubicBezTo>
                    <a:pt x="10120" y="31652"/>
                    <a:pt x="10370" y="31702"/>
                    <a:pt x="10449" y="31746"/>
                  </a:cubicBezTo>
                  <a:cubicBezTo>
                    <a:pt x="10562" y="31771"/>
                    <a:pt x="10677" y="31784"/>
                    <a:pt x="10790" y="31790"/>
                  </a:cubicBezTo>
                  <a:cubicBezTo>
                    <a:pt x="10797" y="31790"/>
                    <a:pt x="10804" y="31790"/>
                    <a:pt x="10811" y="31790"/>
                  </a:cubicBezTo>
                  <a:cubicBezTo>
                    <a:pt x="10902" y="31790"/>
                    <a:pt x="11047" y="31807"/>
                    <a:pt x="11044" y="31827"/>
                  </a:cubicBezTo>
                  <a:lnTo>
                    <a:pt x="11129" y="31837"/>
                  </a:lnTo>
                  <a:cubicBezTo>
                    <a:pt x="11301" y="31837"/>
                    <a:pt x="11383" y="31843"/>
                    <a:pt x="11383" y="31843"/>
                  </a:cubicBezTo>
                  <a:cubicBezTo>
                    <a:pt x="11383" y="31861"/>
                    <a:pt x="11434" y="31882"/>
                    <a:pt x="11498" y="31882"/>
                  </a:cubicBezTo>
                  <a:cubicBezTo>
                    <a:pt x="11515" y="31882"/>
                    <a:pt x="11532" y="31881"/>
                    <a:pt x="11549" y="31878"/>
                  </a:cubicBezTo>
                  <a:cubicBezTo>
                    <a:pt x="11550" y="31868"/>
                    <a:pt x="11568" y="31864"/>
                    <a:pt x="11603" y="31864"/>
                  </a:cubicBezTo>
                  <a:cubicBezTo>
                    <a:pt x="11646" y="31864"/>
                    <a:pt x="11713" y="31869"/>
                    <a:pt x="11806" y="31874"/>
                  </a:cubicBezTo>
                  <a:cubicBezTo>
                    <a:pt x="11846" y="31881"/>
                    <a:pt x="12050" y="31896"/>
                    <a:pt x="12332" y="31903"/>
                  </a:cubicBezTo>
                  <a:lnTo>
                    <a:pt x="12367" y="31903"/>
                  </a:lnTo>
                  <a:lnTo>
                    <a:pt x="12367" y="31903"/>
                  </a:lnTo>
                  <a:cubicBezTo>
                    <a:pt x="12366" y="31903"/>
                    <a:pt x="12365" y="31903"/>
                    <a:pt x="12363" y="31903"/>
                  </a:cubicBezTo>
                  <a:cubicBezTo>
                    <a:pt x="12352" y="31897"/>
                    <a:pt x="12341" y="31894"/>
                    <a:pt x="12345" y="31876"/>
                  </a:cubicBezTo>
                  <a:lnTo>
                    <a:pt x="12345" y="31876"/>
                  </a:lnTo>
                  <a:cubicBezTo>
                    <a:pt x="12345" y="31879"/>
                    <a:pt x="12345" y="31881"/>
                    <a:pt x="12345" y="31884"/>
                  </a:cubicBezTo>
                  <a:cubicBezTo>
                    <a:pt x="12353" y="31894"/>
                    <a:pt x="12365" y="31900"/>
                    <a:pt x="12379" y="31904"/>
                  </a:cubicBezTo>
                  <a:lnTo>
                    <a:pt x="12379" y="31904"/>
                  </a:lnTo>
                  <a:lnTo>
                    <a:pt x="12802" y="31912"/>
                  </a:lnTo>
                  <a:lnTo>
                    <a:pt x="12533" y="31912"/>
                  </a:lnTo>
                  <a:lnTo>
                    <a:pt x="12746" y="31915"/>
                  </a:lnTo>
                  <a:lnTo>
                    <a:pt x="12924" y="31912"/>
                  </a:lnTo>
                  <a:lnTo>
                    <a:pt x="13420" y="31903"/>
                  </a:lnTo>
                  <a:lnTo>
                    <a:pt x="13736" y="31881"/>
                  </a:lnTo>
                  <a:cubicBezTo>
                    <a:pt x="13777" y="31881"/>
                    <a:pt x="13818" y="31874"/>
                    <a:pt x="13858" y="31868"/>
                  </a:cubicBezTo>
                  <a:cubicBezTo>
                    <a:pt x="13858" y="31868"/>
                    <a:pt x="13940" y="31862"/>
                    <a:pt x="14109" y="31843"/>
                  </a:cubicBezTo>
                  <a:lnTo>
                    <a:pt x="14363" y="31818"/>
                  </a:lnTo>
                  <a:cubicBezTo>
                    <a:pt x="14363" y="31824"/>
                    <a:pt x="14377" y="31827"/>
                    <a:pt x="14400" y="31827"/>
                  </a:cubicBezTo>
                  <a:cubicBezTo>
                    <a:pt x="14509" y="31827"/>
                    <a:pt x="14835" y="31765"/>
                    <a:pt x="15037" y="31690"/>
                  </a:cubicBezTo>
                  <a:cubicBezTo>
                    <a:pt x="15115" y="31652"/>
                    <a:pt x="15196" y="31624"/>
                    <a:pt x="15281" y="31608"/>
                  </a:cubicBezTo>
                  <a:cubicBezTo>
                    <a:pt x="15283" y="31616"/>
                    <a:pt x="15293" y="31620"/>
                    <a:pt x="15309" y="31620"/>
                  </a:cubicBezTo>
                  <a:cubicBezTo>
                    <a:pt x="15379" y="31620"/>
                    <a:pt x="15567" y="31550"/>
                    <a:pt x="15695" y="31489"/>
                  </a:cubicBezTo>
                  <a:cubicBezTo>
                    <a:pt x="15744" y="31444"/>
                    <a:pt x="15799" y="31410"/>
                    <a:pt x="15832" y="31410"/>
                  </a:cubicBezTo>
                  <a:cubicBezTo>
                    <a:pt x="15844" y="31410"/>
                    <a:pt x="15853" y="31415"/>
                    <a:pt x="15858" y="31426"/>
                  </a:cubicBezTo>
                  <a:cubicBezTo>
                    <a:pt x="15860" y="31434"/>
                    <a:pt x="15868" y="31438"/>
                    <a:pt x="15880" y="31438"/>
                  </a:cubicBezTo>
                  <a:cubicBezTo>
                    <a:pt x="15931" y="31438"/>
                    <a:pt x="16058" y="31371"/>
                    <a:pt x="16165" y="31267"/>
                  </a:cubicBezTo>
                  <a:cubicBezTo>
                    <a:pt x="16234" y="31213"/>
                    <a:pt x="16231" y="31207"/>
                    <a:pt x="16315" y="31185"/>
                  </a:cubicBezTo>
                  <a:cubicBezTo>
                    <a:pt x="16409" y="31179"/>
                    <a:pt x="16488" y="31135"/>
                    <a:pt x="16478" y="31119"/>
                  </a:cubicBezTo>
                  <a:cubicBezTo>
                    <a:pt x="16528" y="31044"/>
                    <a:pt x="16610" y="30994"/>
                    <a:pt x="16701" y="30984"/>
                  </a:cubicBezTo>
                  <a:cubicBezTo>
                    <a:pt x="16864" y="30919"/>
                    <a:pt x="16864" y="30919"/>
                    <a:pt x="16911" y="30834"/>
                  </a:cubicBezTo>
                  <a:cubicBezTo>
                    <a:pt x="16933" y="30790"/>
                    <a:pt x="17020" y="30724"/>
                    <a:pt x="17102" y="30655"/>
                  </a:cubicBezTo>
                  <a:cubicBezTo>
                    <a:pt x="17183" y="30583"/>
                    <a:pt x="17268" y="30524"/>
                    <a:pt x="17315" y="30511"/>
                  </a:cubicBezTo>
                  <a:cubicBezTo>
                    <a:pt x="17381" y="30455"/>
                    <a:pt x="17459" y="30411"/>
                    <a:pt x="17443" y="30395"/>
                  </a:cubicBezTo>
                  <a:lnTo>
                    <a:pt x="17525" y="30355"/>
                  </a:lnTo>
                  <a:lnTo>
                    <a:pt x="17641" y="30229"/>
                  </a:lnTo>
                  <a:lnTo>
                    <a:pt x="17628" y="30214"/>
                  </a:lnTo>
                  <a:cubicBezTo>
                    <a:pt x="17656" y="30185"/>
                    <a:pt x="17763" y="30079"/>
                    <a:pt x="17913" y="29925"/>
                  </a:cubicBezTo>
                  <a:cubicBezTo>
                    <a:pt x="18048" y="29759"/>
                    <a:pt x="18239" y="29552"/>
                    <a:pt x="18402" y="29305"/>
                  </a:cubicBezTo>
                  <a:cubicBezTo>
                    <a:pt x="18534" y="29110"/>
                    <a:pt x="18637" y="28957"/>
                    <a:pt x="18716" y="28832"/>
                  </a:cubicBezTo>
                  <a:lnTo>
                    <a:pt x="18872" y="28549"/>
                  </a:lnTo>
                  <a:cubicBezTo>
                    <a:pt x="18925" y="28454"/>
                    <a:pt x="18942" y="28416"/>
                    <a:pt x="18936" y="28416"/>
                  </a:cubicBezTo>
                  <a:cubicBezTo>
                    <a:pt x="18934" y="28416"/>
                    <a:pt x="18928" y="28421"/>
                    <a:pt x="18919" y="28430"/>
                  </a:cubicBezTo>
                  <a:cubicBezTo>
                    <a:pt x="18909" y="28438"/>
                    <a:pt x="18901" y="28441"/>
                    <a:pt x="18896" y="28441"/>
                  </a:cubicBezTo>
                  <a:cubicBezTo>
                    <a:pt x="18867" y="28441"/>
                    <a:pt x="18937" y="28326"/>
                    <a:pt x="19004" y="28283"/>
                  </a:cubicBezTo>
                  <a:cubicBezTo>
                    <a:pt x="19048" y="28211"/>
                    <a:pt x="19136" y="28067"/>
                    <a:pt x="19211" y="27916"/>
                  </a:cubicBezTo>
                  <a:cubicBezTo>
                    <a:pt x="19281" y="27770"/>
                    <a:pt x="19354" y="27621"/>
                    <a:pt x="19375" y="27621"/>
                  </a:cubicBezTo>
                  <a:cubicBezTo>
                    <a:pt x="19376" y="27621"/>
                    <a:pt x="19376" y="27622"/>
                    <a:pt x="19377" y="27622"/>
                  </a:cubicBezTo>
                  <a:lnTo>
                    <a:pt x="19415" y="27547"/>
                  </a:lnTo>
                  <a:cubicBezTo>
                    <a:pt x="19446" y="27374"/>
                    <a:pt x="19634" y="26914"/>
                    <a:pt x="19753" y="26685"/>
                  </a:cubicBezTo>
                  <a:cubicBezTo>
                    <a:pt x="19781" y="26610"/>
                    <a:pt x="19781" y="26597"/>
                    <a:pt x="19794" y="26560"/>
                  </a:cubicBezTo>
                  <a:lnTo>
                    <a:pt x="19819" y="26466"/>
                  </a:lnTo>
                  <a:cubicBezTo>
                    <a:pt x="19834" y="26406"/>
                    <a:pt x="19847" y="26346"/>
                    <a:pt x="19860" y="26265"/>
                  </a:cubicBezTo>
                  <a:cubicBezTo>
                    <a:pt x="19885" y="26099"/>
                    <a:pt x="19885" y="26099"/>
                    <a:pt x="19928" y="26027"/>
                  </a:cubicBezTo>
                  <a:cubicBezTo>
                    <a:pt x="19929" y="26027"/>
                    <a:pt x="19929" y="26027"/>
                    <a:pt x="19929" y="26027"/>
                  </a:cubicBezTo>
                  <a:cubicBezTo>
                    <a:pt x="19953" y="26027"/>
                    <a:pt x="20110" y="25566"/>
                    <a:pt x="20069" y="25554"/>
                  </a:cubicBezTo>
                  <a:lnTo>
                    <a:pt x="20113" y="25478"/>
                  </a:lnTo>
                  <a:cubicBezTo>
                    <a:pt x="20157" y="25406"/>
                    <a:pt x="20160" y="25322"/>
                    <a:pt x="20138" y="25315"/>
                  </a:cubicBezTo>
                  <a:cubicBezTo>
                    <a:pt x="20101" y="25303"/>
                    <a:pt x="20123" y="25225"/>
                    <a:pt x="20207" y="25162"/>
                  </a:cubicBezTo>
                  <a:cubicBezTo>
                    <a:pt x="20211" y="25163"/>
                    <a:pt x="20214" y="25164"/>
                    <a:pt x="20217" y="25164"/>
                  </a:cubicBezTo>
                  <a:cubicBezTo>
                    <a:pt x="20249" y="25164"/>
                    <a:pt x="20268" y="25095"/>
                    <a:pt x="20248" y="25090"/>
                  </a:cubicBezTo>
                  <a:cubicBezTo>
                    <a:pt x="20251" y="25005"/>
                    <a:pt x="20258" y="24921"/>
                    <a:pt x="20298" y="24848"/>
                  </a:cubicBezTo>
                  <a:cubicBezTo>
                    <a:pt x="20323" y="24767"/>
                    <a:pt x="20345" y="24689"/>
                    <a:pt x="20308" y="24676"/>
                  </a:cubicBezTo>
                  <a:cubicBezTo>
                    <a:pt x="20286" y="24670"/>
                    <a:pt x="20311" y="24592"/>
                    <a:pt x="20333" y="24513"/>
                  </a:cubicBezTo>
                  <a:cubicBezTo>
                    <a:pt x="20355" y="24519"/>
                    <a:pt x="20355" y="24519"/>
                    <a:pt x="20348" y="24604"/>
                  </a:cubicBezTo>
                  <a:cubicBezTo>
                    <a:pt x="20343" y="24625"/>
                    <a:pt x="20340" y="24635"/>
                    <a:pt x="20340" y="24635"/>
                  </a:cubicBezTo>
                  <a:cubicBezTo>
                    <a:pt x="20340" y="24635"/>
                    <a:pt x="20361" y="24561"/>
                    <a:pt x="20395" y="24444"/>
                  </a:cubicBezTo>
                  <a:cubicBezTo>
                    <a:pt x="20420" y="24367"/>
                    <a:pt x="20484" y="24222"/>
                    <a:pt x="20504" y="24222"/>
                  </a:cubicBezTo>
                  <a:cubicBezTo>
                    <a:pt x="20504" y="24222"/>
                    <a:pt x="20505" y="24222"/>
                    <a:pt x="20505" y="24222"/>
                  </a:cubicBezTo>
                  <a:cubicBezTo>
                    <a:pt x="20537" y="24169"/>
                    <a:pt x="20559" y="24111"/>
                    <a:pt x="20543" y="24111"/>
                  </a:cubicBezTo>
                  <a:cubicBezTo>
                    <a:pt x="20537" y="24111"/>
                    <a:pt x="20526" y="24119"/>
                    <a:pt x="20508" y="24137"/>
                  </a:cubicBezTo>
                  <a:cubicBezTo>
                    <a:pt x="20471" y="24121"/>
                    <a:pt x="20471" y="24121"/>
                    <a:pt x="20518" y="23965"/>
                  </a:cubicBezTo>
                  <a:cubicBezTo>
                    <a:pt x="20539" y="23889"/>
                    <a:pt x="20563" y="23814"/>
                    <a:pt x="20581" y="23814"/>
                  </a:cubicBezTo>
                  <a:cubicBezTo>
                    <a:pt x="20582" y="23814"/>
                    <a:pt x="20583" y="23814"/>
                    <a:pt x="20583" y="23814"/>
                  </a:cubicBezTo>
                  <a:cubicBezTo>
                    <a:pt x="20587" y="23815"/>
                    <a:pt x="20589" y="23816"/>
                    <a:pt x="20592" y="23816"/>
                  </a:cubicBezTo>
                  <a:cubicBezTo>
                    <a:pt x="20604" y="23816"/>
                    <a:pt x="20610" y="23794"/>
                    <a:pt x="20649" y="23661"/>
                  </a:cubicBezTo>
                  <a:cubicBezTo>
                    <a:pt x="20721" y="23426"/>
                    <a:pt x="20731" y="23169"/>
                    <a:pt x="20715" y="23075"/>
                  </a:cubicBezTo>
                  <a:cubicBezTo>
                    <a:pt x="20674" y="23062"/>
                    <a:pt x="20674" y="23062"/>
                    <a:pt x="20737" y="22996"/>
                  </a:cubicBezTo>
                  <a:cubicBezTo>
                    <a:pt x="20738" y="22997"/>
                    <a:pt x="20739" y="22997"/>
                    <a:pt x="20739" y="22997"/>
                  </a:cubicBezTo>
                  <a:cubicBezTo>
                    <a:pt x="20761" y="22997"/>
                    <a:pt x="20782" y="22921"/>
                    <a:pt x="20806" y="22846"/>
                  </a:cubicBezTo>
                  <a:lnTo>
                    <a:pt x="20806" y="22846"/>
                  </a:lnTo>
                  <a:cubicBezTo>
                    <a:pt x="20825" y="22852"/>
                    <a:pt x="20800" y="22931"/>
                    <a:pt x="20778" y="23009"/>
                  </a:cubicBezTo>
                  <a:lnTo>
                    <a:pt x="20797" y="23015"/>
                  </a:lnTo>
                  <a:cubicBezTo>
                    <a:pt x="20859" y="22953"/>
                    <a:pt x="20884" y="22865"/>
                    <a:pt x="20869" y="22780"/>
                  </a:cubicBezTo>
                  <a:cubicBezTo>
                    <a:pt x="20862" y="22721"/>
                    <a:pt x="20878" y="22664"/>
                    <a:pt x="20916" y="22620"/>
                  </a:cubicBezTo>
                  <a:cubicBezTo>
                    <a:pt x="20956" y="22548"/>
                    <a:pt x="21000" y="22476"/>
                    <a:pt x="20981" y="22470"/>
                  </a:cubicBezTo>
                  <a:cubicBezTo>
                    <a:pt x="21003" y="22388"/>
                    <a:pt x="21035" y="22313"/>
                    <a:pt x="21072" y="22238"/>
                  </a:cubicBezTo>
                  <a:cubicBezTo>
                    <a:pt x="21119" y="22081"/>
                    <a:pt x="21141" y="22000"/>
                    <a:pt x="21122" y="21994"/>
                  </a:cubicBezTo>
                  <a:cubicBezTo>
                    <a:pt x="21101" y="21987"/>
                    <a:pt x="21126" y="21909"/>
                    <a:pt x="21148" y="21831"/>
                  </a:cubicBezTo>
                  <a:cubicBezTo>
                    <a:pt x="21173" y="21752"/>
                    <a:pt x="21195" y="21671"/>
                    <a:pt x="21176" y="21665"/>
                  </a:cubicBezTo>
                  <a:cubicBezTo>
                    <a:pt x="21157" y="21658"/>
                    <a:pt x="21160" y="21574"/>
                    <a:pt x="21207" y="21417"/>
                  </a:cubicBezTo>
                  <a:cubicBezTo>
                    <a:pt x="21232" y="21251"/>
                    <a:pt x="21232" y="21251"/>
                    <a:pt x="21295" y="21185"/>
                  </a:cubicBezTo>
                  <a:cubicBezTo>
                    <a:pt x="21296" y="21185"/>
                    <a:pt x="21296" y="21185"/>
                    <a:pt x="21297" y="21185"/>
                  </a:cubicBezTo>
                  <a:cubicBezTo>
                    <a:pt x="21318" y="21185"/>
                    <a:pt x="21340" y="21110"/>
                    <a:pt x="21364" y="21035"/>
                  </a:cubicBezTo>
                  <a:cubicBezTo>
                    <a:pt x="21379" y="20981"/>
                    <a:pt x="21401" y="20928"/>
                    <a:pt x="21430" y="20881"/>
                  </a:cubicBezTo>
                  <a:cubicBezTo>
                    <a:pt x="21473" y="20809"/>
                    <a:pt x="21451" y="20803"/>
                    <a:pt x="21433" y="20796"/>
                  </a:cubicBezTo>
                  <a:lnTo>
                    <a:pt x="21392" y="20784"/>
                  </a:lnTo>
                  <a:cubicBezTo>
                    <a:pt x="21416" y="20709"/>
                    <a:pt x="21474" y="20643"/>
                    <a:pt x="21496" y="20643"/>
                  </a:cubicBezTo>
                  <a:cubicBezTo>
                    <a:pt x="21497" y="20643"/>
                    <a:pt x="21498" y="20643"/>
                    <a:pt x="21499" y="20643"/>
                  </a:cubicBezTo>
                  <a:cubicBezTo>
                    <a:pt x="21561" y="20577"/>
                    <a:pt x="21561" y="20577"/>
                    <a:pt x="21524" y="20565"/>
                  </a:cubicBezTo>
                  <a:cubicBezTo>
                    <a:pt x="21502" y="20558"/>
                    <a:pt x="21505" y="20474"/>
                    <a:pt x="21574" y="20323"/>
                  </a:cubicBezTo>
                  <a:cubicBezTo>
                    <a:pt x="21620" y="20167"/>
                    <a:pt x="21666" y="20013"/>
                    <a:pt x="21685" y="20013"/>
                  </a:cubicBezTo>
                  <a:cubicBezTo>
                    <a:pt x="21686" y="20013"/>
                    <a:pt x="21686" y="20013"/>
                    <a:pt x="21687" y="20013"/>
                  </a:cubicBezTo>
                  <a:cubicBezTo>
                    <a:pt x="21715" y="19963"/>
                    <a:pt x="21730" y="19910"/>
                    <a:pt x="21734" y="19853"/>
                  </a:cubicBezTo>
                  <a:cubicBezTo>
                    <a:pt x="21737" y="19769"/>
                    <a:pt x="21759" y="19690"/>
                    <a:pt x="21849" y="19458"/>
                  </a:cubicBezTo>
                  <a:cubicBezTo>
                    <a:pt x="22006" y="19076"/>
                    <a:pt x="22006" y="19076"/>
                    <a:pt x="21965" y="19063"/>
                  </a:cubicBezTo>
                  <a:cubicBezTo>
                    <a:pt x="21947" y="19057"/>
                    <a:pt x="21928" y="19051"/>
                    <a:pt x="21991" y="18985"/>
                  </a:cubicBezTo>
                  <a:cubicBezTo>
                    <a:pt x="22034" y="18913"/>
                    <a:pt x="22038" y="18825"/>
                    <a:pt x="22063" y="18662"/>
                  </a:cubicBezTo>
                  <a:cubicBezTo>
                    <a:pt x="22069" y="18575"/>
                    <a:pt x="22028" y="18562"/>
                    <a:pt x="22009" y="18556"/>
                  </a:cubicBezTo>
                  <a:cubicBezTo>
                    <a:pt x="21969" y="18543"/>
                    <a:pt x="21969" y="18543"/>
                    <a:pt x="22034" y="18393"/>
                  </a:cubicBezTo>
                  <a:cubicBezTo>
                    <a:pt x="22058" y="18318"/>
                    <a:pt x="22097" y="18245"/>
                    <a:pt x="22119" y="18245"/>
                  </a:cubicBezTo>
                  <a:cubicBezTo>
                    <a:pt x="22120" y="18245"/>
                    <a:pt x="22121" y="18245"/>
                    <a:pt x="22122" y="18246"/>
                  </a:cubicBezTo>
                  <a:cubicBezTo>
                    <a:pt x="22141" y="18255"/>
                    <a:pt x="22119" y="18333"/>
                    <a:pt x="22119" y="18333"/>
                  </a:cubicBezTo>
                  <a:lnTo>
                    <a:pt x="22094" y="18412"/>
                  </a:lnTo>
                  <a:cubicBezTo>
                    <a:pt x="22098" y="18413"/>
                    <a:pt x="22102" y="18414"/>
                    <a:pt x="22107" y="18414"/>
                  </a:cubicBezTo>
                  <a:cubicBezTo>
                    <a:pt x="22124" y="18414"/>
                    <a:pt x="22144" y="18393"/>
                    <a:pt x="22182" y="18267"/>
                  </a:cubicBezTo>
                  <a:cubicBezTo>
                    <a:pt x="22226" y="18192"/>
                    <a:pt x="22247" y="18114"/>
                    <a:pt x="22229" y="18108"/>
                  </a:cubicBezTo>
                  <a:cubicBezTo>
                    <a:pt x="22269" y="18036"/>
                    <a:pt x="22316" y="17879"/>
                    <a:pt x="22363" y="17719"/>
                  </a:cubicBezTo>
                  <a:cubicBezTo>
                    <a:pt x="22410" y="17562"/>
                    <a:pt x="22483" y="17324"/>
                    <a:pt x="22523" y="17252"/>
                  </a:cubicBezTo>
                  <a:cubicBezTo>
                    <a:pt x="22570" y="17092"/>
                    <a:pt x="22595" y="17014"/>
                    <a:pt x="22573" y="17008"/>
                  </a:cubicBezTo>
                  <a:cubicBezTo>
                    <a:pt x="22537" y="16996"/>
                    <a:pt x="22556" y="16923"/>
                    <a:pt x="22577" y="16923"/>
                  </a:cubicBezTo>
                  <a:cubicBezTo>
                    <a:pt x="22578" y="16923"/>
                    <a:pt x="22579" y="16923"/>
                    <a:pt x="22580" y="16923"/>
                  </a:cubicBezTo>
                  <a:cubicBezTo>
                    <a:pt x="22642" y="16857"/>
                    <a:pt x="22965" y="15836"/>
                    <a:pt x="22949" y="15742"/>
                  </a:cubicBezTo>
                  <a:lnTo>
                    <a:pt x="22996" y="15585"/>
                  </a:lnTo>
                  <a:cubicBezTo>
                    <a:pt x="23062" y="15435"/>
                    <a:pt x="23203" y="14958"/>
                    <a:pt x="23206" y="14874"/>
                  </a:cubicBezTo>
                  <a:lnTo>
                    <a:pt x="23275" y="14635"/>
                  </a:lnTo>
                  <a:cubicBezTo>
                    <a:pt x="23344" y="14485"/>
                    <a:pt x="23366" y="14407"/>
                    <a:pt x="23369" y="14319"/>
                  </a:cubicBezTo>
                  <a:cubicBezTo>
                    <a:pt x="23372" y="14249"/>
                    <a:pt x="23360" y="14232"/>
                    <a:pt x="23366" y="14232"/>
                  </a:cubicBezTo>
                  <a:cubicBezTo>
                    <a:pt x="23367" y="14232"/>
                    <a:pt x="23369" y="14233"/>
                    <a:pt x="23373" y="14234"/>
                  </a:cubicBezTo>
                  <a:cubicBezTo>
                    <a:pt x="23373" y="14234"/>
                    <a:pt x="23373" y="14234"/>
                    <a:pt x="23374" y="14234"/>
                  </a:cubicBezTo>
                  <a:cubicBezTo>
                    <a:pt x="23396" y="14234"/>
                    <a:pt x="23443" y="14078"/>
                    <a:pt x="23532" y="13767"/>
                  </a:cubicBezTo>
                  <a:cubicBezTo>
                    <a:pt x="23596" y="13553"/>
                    <a:pt x="23617" y="13484"/>
                    <a:pt x="23610" y="13484"/>
                  </a:cubicBezTo>
                  <a:cubicBezTo>
                    <a:pt x="23606" y="13484"/>
                    <a:pt x="23597" y="13500"/>
                    <a:pt x="23582" y="13523"/>
                  </a:cubicBezTo>
                  <a:cubicBezTo>
                    <a:pt x="23647" y="13245"/>
                    <a:pt x="23670" y="13211"/>
                    <a:pt x="23689" y="13211"/>
                  </a:cubicBezTo>
                  <a:cubicBezTo>
                    <a:pt x="23692" y="13211"/>
                    <a:pt x="23695" y="13212"/>
                    <a:pt x="23698" y="13213"/>
                  </a:cubicBezTo>
                  <a:cubicBezTo>
                    <a:pt x="23702" y="13233"/>
                    <a:pt x="23707" y="13241"/>
                    <a:pt x="23712" y="13241"/>
                  </a:cubicBezTo>
                  <a:cubicBezTo>
                    <a:pt x="23730" y="13241"/>
                    <a:pt x="23753" y="13126"/>
                    <a:pt x="23724" y="13050"/>
                  </a:cubicBezTo>
                  <a:cubicBezTo>
                    <a:pt x="23708" y="12958"/>
                    <a:pt x="23753" y="12805"/>
                    <a:pt x="23773" y="12805"/>
                  </a:cubicBezTo>
                  <a:cubicBezTo>
                    <a:pt x="23773" y="12805"/>
                    <a:pt x="23773" y="12805"/>
                    <a:pt x="23774" y="12805"/>
                  </a:cubicBezTo>
                  <a:cubicBezTo>
                    <a:pt x="23796" y="12812"/>
                    <a:pt x="23771" y="12890"/>
                    <a:pt x="23749" y="12968"/>
                  </a:cubicBezTo>
                  <a:lnTo>
                    <a:pt x="23786" y="12984"/>
                  </a:lnTo>
                  <a:cubicBezTo>
                    <a:pt x="23805" y="12931"/>
                    <a:pt x="23814" y="12874"/>
                    <a:pt x="23814" y="12818"/>
                  </a:cubicBezTo>
                  <a:cubicBezTo>
                    <a:pt x="23830" y="12765"/>
                    <a:pt x="23839" y="12708"/>
                    <a:pt x="23843" y="12655"/>
                  </a:cubicBezTo>
                  <a:cubicBezTo>
                    <a:pt x="23844" y="12607"/>
                    <a:pt x="23839" y="12583"/>
                    <a:pt x="23826" y="12583"/>
                  </a:cubicBezTo>
                  <a:cubicBezTo>
                    <a:pt x="23816" y="12583"/>
                    <a:pt x="23802" y="12600"/>
                    <a:pt x="23783" y="12633"/>
                  </a:cubicBezTo>
                  <a:cubicBezTo>
                    <a:pt x="23771" y="12653"/>
                    <a:pt x="23764" y="12661"/>
                    <a:pt x="23760" y="12661"/>
                  </a:cubicBezTo>
                  <a:cubicBezTo>
                    <a:pt x="23752" y="12661"/>
                    <a:pt x="23768" y="12605"/>
                    <a:pt x="23786" y="12548"/>
                  </a:cubicBezTo>
                  <a:cubicBezTo>
                    <a:pt x="23823" y="12464"/>
                    <a:pt x="23845" y="12429"/>
                    <a:pt x="23857" y="12429"/>
                  </a:cubicBezTo>
                  <a:cubicBezTo>
                    <a:pt x="23866" y="12429"/>
                    <a:pt x="23869" y="12451"/>
                    <a:pt x="23868" y="12489"/>
                  </a:cubicBezTo>
                  <a:cubicBezTo>
                    <a:pt x="23846" y="12567"/>
                    <a:pt x="23865" y="12573"/>
                    <a:pt x="23883" y="12580"/>
                  </a:cubicBezTo>
                  <a:cubicBezTo>
                    <a:pt x="23883" y="12580"/>
                    <a:pt x="23884" y="12580"/>
                    <a:pt x="23884" y="12580"/>
                  </a:cubicBezTo>
                  <a:cubicBezTo>
                    <a:pt x="23906" y="12580"/>
                    <a:pt x="23980" y="12178"/>
                    <a:pt x="23965" y="12088"/>
                  </a:cubicBezTo>
                  <a:lnTo>
                    <a:pt x="23965" y="12088"/>
                  </a:lnTo>
                  <a:cubicBezTo>
                    <a:pt x="23970" y="12089"/>
                    <a:pt x="23976" y="12091"/>
                    <a:pt x="23984" y="12094"/>
                  </a:cubicBezTo>
                  <a:cubicBezTo>
                    <a:pt x="23984" y="12094"/>
                    <a:pt x="23984" y="12094"/>
                    <a:pt x="23985" y="12094"/>
                  </a:cubicBezTo>
                  <a:cubicBezTo>
                    <a:pt x="24007" y="12094"/>
                    <a:pt x="24053" y="11940"/>
                    <a:pt x="24100" y="11784"/>
                  </a:cubicBezTo>
                  <a:cubicBezTo>
                    <a:pt x="24147" y="11627"/>
                    <a:pt x="24169" y="11545"/>
                    <a:pt x="24150" y="11539"/>
                  </a:cubicBezTo>
                  <a:cubicBezTo>
                    <a:pt x="24128" y="11533"/>
                    <a:pt x="24109" y="11527"/>
                    <a:pt x="24134" y="11448"/>
                  </a:cubicBezTo>
                  <a:lnTo>
                    <a:pt x="24134" y="11448"/>
                  </a:lnTo>
                  <a:cubicBezTo>
                    <a:pt x="24116" y="11505"/>
                    <a:pt x="24101" y="11518"/>
                    <a:pt x="24086" y="11518"/>
                  </a:cubicBezTo>
                  <a:cubicBezTo>
                    <a:pt x="24080" y="11518"/>
                    <a:pt x="24074" y="11516"/>
                    <a:pt x="24068" y="11514"/>
                  </a:cubicBezTo>
                  <a:cubicBezTo>
                    <a:pt x="24068" y="11514"/>
                    <a:pt x="24137" y="11364"/>
                    <a:pt x="24178" y="11292"/>
                  </a:cubicBezTo>
                  <a:cubicBezTo>
                    <a:pt x="24266" y="11144"/>
                    <a:pt x="24331" y="10994"/>
                    <a:pt x="24425" y="10677"/>
                  </a:cubicBezTo>
                  <a:cubicBezTo>
                    <a:pt x="24472" y="10518"/>
                    <a:pt x="24541" y="10283"/>
                    <a:pt x="24585" y="10210"/>
                  </a:cubicBezTo>
                  <a:cubicBezTo>
                    <a:pt x="24632" y="10051"/>
                    <a:pt x="24657" y="9972"/>
                    <a:pt x="24635" y="9966"/>
                  </a:cubicBezTo>
                  <a:lnTo>
                    <a:pt x="24682" y="9806"/>
                  </a:lnTo>
                  <a:cubicBezTo>
                    <a:pt x="24726" y="9734"/>
                    <a:pt x="24773" y="9577"/>
                    <a:pt x="24755" y="9571"/>
                  </a:cubicBezTo>
                  <a:cubicBezTo>
                    <a:pt x="24758" y="9483"/>
                    <a:pt x="24802" y="9411"/>
                    <a:pt x="24823" y="9333"/>
                  </a:cubicBezTo>
                  <a:cubicBezTo>
                    <a:pt x="24877" y="9245"/>
                    <a:pt x="24898" y="9211"/>
                    <a:pt x="24887" y="9211"/>
                  </a:cubicBezTo>
                  <a:cubicBezTo>
                    <a:pt x="24880" y="9211"/>
                    <a:pt x="24860" y="9225"/>
                    <a:pt x="24827" y="9248"/>
                  </a:cubicBezTo>
                  <a:cubicBezTo>
                    <a:pt x="24826" y="9248"/>
                    <a:pt x="24826" y="9248"/>
                    <a:pt x="24825" y="9248"/>
                  </a:cubicBezTo>
                  <a:cubicBezTo>
                    <a:pt x="24805" y="9248"/>
                    <a:pt x="24741" y="9394"/>
                    <a:pt x="24717" y="9471"/>
                  </a:cubicBezTo>
                  <a:lnTo>
                    <a:pt x="24648" y="9709"/>
                  </a:lnTo>
                  <a:lnTo>
                    <a:pt x="24698" y="9465"/>
                  </a:lnTo>
                  <a:cubicBezTo>
                    <a:pt x="24720" y="9386"/>
                    <a:pt x="24748" y="9220"/>
                    <a:pt x="24729" y="9214"/>
                  </a:cubicBezTo>
                  <a:cubicBezTo>
                    <a:pt x="24729" y="9214"/>
                    <a:pt x="24708" y="9208"/>
                    <a:pt x="24733" y="9129"/>
                  </a:cubicBezTo>
                  <a:lnTo>
                    <a:pt x="24770" y="9142"/>
                  </a:lnTo>
                  <a:cubicBezTo>
                    <a:pt x="24767" y="9230"/>
                    <a:pt x="24789" y="9236"/>
                    <a:pt x="24808" y="9242"/>
                  </a:cubicBezTo>
                  <a:cubicBezTo>
                    <a:pt x="24870" y="9176"/>
                    <a:pt x="24961" y="8944"/>
                    <a:pt x="24921" y="8932"/>
                  </a:cubicBezTo>
                  <a:cubicBezTo>
                    <a:pt x="24933" y="8879"/>
                    <a:pt x="24955" y="8825"/>
                    <a:pt x="24986" y="8778"/>
                  </a:cubicBezTo>
                  <a:cubicBezTo>
                    <a:pt x="24988" y="8779"/>
                    <a:pt x="24989" y="8779"/>
                    <a:pt x="24990" y="8779"/>
                  </a:cubicBezTo>
                  <a:cubicBezTo>
                    <a:pt x="25011" y="8779"/>
                    <a:pt x="25029" y="8701"/>
                    <a:pt x="25015" y="8615"/>
                  </a:cubicBezTo>
                  <a:cubicBezTo>
                    <a:pt x="24996" y="8531"/>
                    <a:pt x="25021" y="8440"/>
                    <a:pt x="25084" y="8377"/>
                  </a:cubicBezTo>
                  <a:cubicBezTo>
                    <a:pt x="25171" y="8233"/>
                    <a:pt x="25265" y="7917"/>
                    <a:pt x="25243" y="7910"/>
                  </a:cubicBezTo>
                  <a:cubicBezTo>
                    <a:pt x="25206" y="7898"/>
                    <a:pt x="25275" y="7660"/>
                    <a:pt x="25319" y="7587"/>
                  </a:cubicBezTo>
                  <a:cubicBezTo>
                    <a:pt x="25362" y="7515"/>
                    <a:pt x="25384" y="7434"/>
                    <a:pt x="25388" y="7349"/>
                  </a:cubicBezTo>
                  <a:cubicBezTo>
                    <a:pt x="25388" y="7350"/>
                    <a:pt x="25389" y="7350"/>
                    <a:pt x="25390" y="7350"/>
                  </a:cubicBezTo>
                  <a:cubicBezTo>
                    <a:pt x="25413" y="7350"/>
                    <a:pt x="25450" y="7280"/>
                    <a:pt x="25457" y="7199"/>
                  </a:cubicBezTo>
                  <a:cubicBezTo>
                    <a:pt x="25457" y="7199"/>
                    <a:pt x="25467" y="7162"/>
                    <a:pt x="25459" y="7162"/>
                  </a:cubicBezTo>
                  <a:cubicBezTo>
                    <a:pt x="25456" y="7162"/>
                    <a:pt x="25448" y="7170"/>
                    <a:pt x="25435" y="7193"/>
                  </a:cubicBezTo>
                  <a:lnTo>
                    <a:pt x="25441" y="7020"/>
                  </a:lnTo>
                  <a:lnTo>
                    <a:pt x="25441" y="7020"/>
                  </a:lnTo>
                  <a:cubicBezTo>
                    <a:pt x="25425" y="7078"/>
                    <a:pt x="25411" y="7090"/>
                    <a:pt x="25397" y="7090"/>
                  </a:cubicBezTo>
                  <a:cubicBezTo>
                    <a:pt x="25391" y="7090"/>
                    <a:pt x="25385" y="7088"/>
                    <a:pt x="25378" y="7086"/>
                  </a:cubicBezTo>
                  <a:cubicBezTo>
                    <a:pt x="25359" y="7080"/>
                    <a:pt x="25472" y="6770"/>
                    <a:pt x="25579" y="6632"/>
                  </a:cubicBezTo>
                  <a:lnTo>
                    <a:pt x="25666" y="6488"/>
                  </a:lnTo>
                  <a:lnTo>
                    <a:pt x="25626" y="6475"/>
                  </a:lnTo>
                  <a:cubicBezTo>
                    <a:pt x="25647" y="6399"/>
                    <a:pt x="25671" y="6321"/>
                    <a:pt x="25689" y="6321"/>
                  </a:cubicBezTo>
                  <a:cubicBezTo>
                    <a:pt x="25690" y="6321"/>
                    <a:pt x="25691" y="6321"/>
                    <a:pt x="25692" y="6321"/>
                  </a:cubicBezTo>
                  <a:cubicBezTo>
                    <a:pt x="25697" y="6324"/>
                    <a:pt x="25701" y="6326"/>
                    <a:pt x="25705" y="6326"/>
                  </a:cubicBezTo>
                  <a:cubicBezTo>
                    <a:pt x="25715" y="6326"/>
                    <a:pt x="25719" y="6310"/>
                    <a:pt x="25735" y="6249"/>
                  </a:cubicBezTo>
                  <a:cubicBezTo>
                    <a:pt x="25735" y="6249"/>
                    <a:pt x="25757" y="6171"/>
                    <a:pt x="25739" y="6165"/>
                  </a:cubicBezTo>
                  <a:cubicBezTo>
                    <a:pt x="25698" y="6152"/>
                    <a:pt x="25698" y="6152"/>
                    <a:pt x="25742" y="6080"/>
                  </a:cubicBezTo>
                  <a:cubicBezTo>
                    <a:pt x="25804" y="6017"/>
                    <a:pt x="25829" y="5927"/>
                    <a:pt x="25814" y="5842"/>
                  </a:cubicBezTo>
                  <a:cubicBezTo>
                    <a:pt x="25773" y="5829"/>
                    <a:pt x="25773" y="5829"/>
                    <a:pt x="25836" y="5764"/>
                  </a:cubicBezTo>
                  <a:cubicBezTo>
                    <a:pt x="25836" y="5764"/>
                    <a:pt x="25837" y="5764"/>
                    <a:pt x="25838" y="5764"/>
                  </a:cubicBezTo>
                  <a:cubicBezTo>
                    <a:pt x="25858" y="5764"/>
                    <a:pt x="25899" y="5694"/>
                    <a:pt x="25923" y="5616"/>
                  </a:cubicBezTo>
                  <a:lnTo>
                    <a:pt x="25902" y="5610"/>
                  </a:lnTo>
                  <a:cubicBezTo>
                    <a:pt x="25864" y="5598"/>
                    <a:pt x="25886" y="5519"/>
                    <a:pt x="25930" y="5447"/>
                  </a:cubicBezTo>
                  <a:cubicBezTo>
                    <a:pt x="25930" y="5447"/>
                    <a:pt x="25931" y="5447"/>
                    <a:pt x="25932" y="5447"/>
                  </a:cubicBezTo>
                  <a:cubicBezTo>
                    <a:pt x="25950" y="5447"/>
                    <a:pt x="25975" y="5369"/>
                    <a:pt x="25999" y="5209"/>
                  </a:cubicBezTo>
                  <a:cubicBezTo>
                    <a:pt x="26044" y="5058"/>
                    <a:pt x="26069" y="4980"/>
                    <a:pt x="26087" y="4980"/>
                  </a:cubicBezTo>
                  <a:cubicBezTo>
                    <a:pt x="26088" y="4980"/>
                    <a:pt x="26089" y="4980"/>
                    <a:pt x="26090" y="4980"/>
                  </a:cubicBezTo>
                  <a:cubicBezTo>
                    <a:pt x="26100" y="4984"/>
                    <a:pt x="26108" y="4986"/>
                    <a:pt x="26114" y="4986"/>
                  </a:cubicBezTo>
                  <a:cubicBezTo>
                    <a:pt x="26129" y="4986"/>
                    <a:pt x="26126" y="4968"/>
                    <a:pt x="26115" y="4899"/>
                  </a:cubicBezTo>
                  <a:cubicBezTo>
                    <a:pt x="26118" y="4814"/>
                    <a:pt x="26118" y="4814"/>
                    <a:pt x="26184" y="4664"/>
                  </a:cubicBezTo>
                  <a:cubicBezTo>
                    <a:pt x="26218" y="4617"/>
                    <a:pt x="26237" y="4560"/>
                    <a:pt x="26231" y="4504"/>
                  </a:cubicBezTo>
                  <a:cubicBezTo>
                    <a:pt x="26217" y="4500"/>
                    <a:pt x="26206" y="4496"/>
                    <a:pt x="26197" y="4496"/>
                  </a:cubicBezTo>
                  <a:cubicBezTo>
                    <a:pt x="26177" y="4496"/>
                    <a:pt x="26163" y="4511"/>
                    <a:pt x="26146" y="4563"/>
                  </a:cubicBezTo>
                  <a:cubicBezTo>
                    <a:pt x="26130" y="4624"/>
                    <a:pt x="26125" y="4640"/>
                    <a:pt x="26117" y="4640"/>
                  </a:cubicBezTo>
                  <a:cubicBezTo>
                    <a:pt x="26114" y="4640"/>
                    <a:pt x="26110" y="4638"/>
                    <a:pt x="26105" y="4635"/>
                  </a:cubicBezTo>
                  <a:lnTo>
                    <a:pt x="26152" y="4479"/>
                  </a:lnTo>
                  <a:cubicBezTo>
                    <a:pt x="26184" y="4372"/>
                    <a:pt x="26209" y="4266"/>
                    <a:pt x="26224" y="4156"/>
                  </a:cubicBezTo>
                  <a:cubicBezTo>
                    <a:pt x="26239" y="4070"/>
                    <a:pt x="26235" y="4025"/>
                    <a:pt x="26224" y="4025"/>
                  </a:cubicBezTo>
                  <a:cubicBezTo>
                    <a:pt x="26214" y="4025"/>
                    <a:pt x="26199" y="4064"/>
                    <a:pt x="26187" y="4143"/>
                  </a:cubicBezTo>
                  <a:lnTo>
                    <a:pt x="26143" y="4216"/>
                  </a:lnTo>
                  <a:cubicBezTo>
                    <a:pt x="26139" y="4214"/>
                    <a:pt x="26136" y="4214"/>
                    <a:pt x="26133" y="4214"/>
                  </a:cubicBezTo>
                  <a:cubicBezTo>
                    <a:pt x="26078" y="4214"/>
                    <a:pt x="26040" y="4355"/>
                    <a:pt x="26096" y="4375"/>
                  </a:cubicBezTo>
                  <a:cubicBezTo>
                    <a:pt x="26155" y="4394"/>
                    <a:pt x="26155" y="4394"/>
                    <a:pt x="26093" y="4460"/>
                  </a:cubicBezTo>
                  <a:cubicBezTo>
                    <a:pt x="26090" y="4459"/>
                    <a:pt x="26087" y="4459"/>
                    <a:pt x="26084" y="4459"/>
                  </a:cubicBezTo>
                  <a:cubicBezTo>
                    <a:pt x="26049" y="4459"/>
                    <a:pt x="26028" y="4531"/>
                    <a:pt x="26005" y="4604"/>
                  </a:cubicBezTo>
                  <a:cubicBezTo>
                    <a:pt x="25988" y="4665"/>
                    <a:pt x="25984" y="4679"/>
                    <a:pt x="25974" y="4679"/>
                  </a:cubicBezTo>
                  <a:cubicBezTo>
                    <a:pt x="25972" y="4679"/>
                    <a:pt x="25968" y="4678"/>
                    <a:pt x="25964" y="4676"/>
                  </a:cubicBezTo>
                  <a:cubicBezTo>
                    <a:pt x="25963" y="4676"/>
                    <a:pt x="25962" y="4676"/>
                    <a:pt x="25961" y="4676"/>
                  </a:cubicBezTo>
                  <a:cubicBezTo>
                    <a:pt x="25939" y="4676"/>
                    <a:pt x="25900" y="4745"/>
                    <a:pt x="25876" y="4823"/>
                  </a:cubicBezTo>
                  <a:cubicBezTo>
                    <a:pt x="25854" y="4902"/>
                    <a:pt x="25854" y="4902"/>
                    <a:pt x="25873" y="4908"/>
                  </a:cubicBezTo>
                  <a:cubicBezTo>
                    <a:pt x="25881" y="4895"/>
                    <a:pt x="25886" y="4890"/>
                    <a:pt x="25889" y="4890"/>
                  </a:cubicBezTo>
                  <a:cubicBezTo>
                    <a:pt x="25900" y="4890"/>
                    <a:pt x="25859" y="5005"/>
                    <a:pt x="25807" y="5058"/>
                  </a:cubicBezTo>
                  <a:cubicBezTo>
                    <a:pt x="25764" y="5131"/>
                    <a:pt x="25764" y="5131"/>
                    <a:pt x="25804" y="5146"/>
                  </a:cubicBezTo>
                  <a:cubicBezTo>
                    <a:pt x="25842" y="5159"/>
                    <a:pt x="25795" y="5315"/>
                    <a:pt x="25732" y="5381"/>
                  </a:cubicBezTo>
                  <a:lnTo>
                    <a:pt x="25685" y="5541"/>
                  </a:lnTo>
                  <a:cubicBezTo>
                    <a:pt x="25663" y="5619"/>
                    <a:pt x="25682" y="5626"/>
                    <a:pt x="25701" y="5632"/>
                  </a:cubicBezTo>
                  <a:cubicBezTo>
                    <a:pt x="25742" y="5645"/>
                    <a:pt x="25742" y="5645"/>
                    <a:pt x="25698" y="5717"/>
                  </a:cubicBezTo>
                  <a:cubicBezTo>
                    <a:pt x="25663" y="5778"/>
                    <a:pt x="25642" y="5783"/>
                    <a:pt x="25637" y="5783"/>
                  </a:cubicBezTo>
                  <a:cubicBezTo>
                    <a:pt x="25636" y="5783"/>
                    <a:pt x="25635" y="5782"/>
                    <a:pt x="25635" y="5782"/>
                  </a:cubicBezTo>
                  <a:cubicBezTo>
                    <a:pt x="25634" y="5782"/>
                    <a:pt x="25634" y="5782"/>
                    <a:pt x="25633" y="5782"/>
                  </a:cubicBezTo>
                  <a:cubicBezTo>
                    <a:pt x="25615" y="5782"/>
                    <a:pt x="25590" y="5860"/>
                    <a:pt x="25569" y="5936"/>
                  </a:cubicBezTo>
                  <a:cubicBezTo>
                    <a:pt x="25544" y="6014"/>
                    <a:pt x="25500" y="6171"/>
                    <a:pt x="25519" y="6180"/>
                  </a:cubicBezTo>
                  <a:lnTo>
                    <a:pt x="25500" y="6171"/>
                  </a:lnTo>
                  <a:cubicBezTo>
                    <a:pt x="25475" y="6252"/>
                    <a:pt x="25457" y="6246"/>
                    <a:pt x="25475" y="6252"/>
                  </a:cubicBezTo>
                  <a:cubicBezTo>
                    <a:pt x="25450" y="6331"/>
                    <a:pt x="25419" y="6406"/>
                    <a:pt x="25384" y="6481"/>
                  </a:cubicBezTo>
                  <a:cubicBezTo>
                    <a:pt x="25337" y="6591"/>
                    <a:pt x="25308" y="6750"/>
                    <a:pt x="25335" y="6750"/>
                  </a:cubicBezTo>
                  <a:cubicBezTo>
                    <a:pt x="25346" y="6750"/>
                    <a:pt x="25366" y="6724"/>
                    <a:pt x="25397" y="6660"/>
                  </a:cubicBezTo>
                  <a:lnTo>
                    <a:pt x="25397" y="6660"/>
                  </a:lnTo>
                  <a:lnTo>
                    <a:pt x="25375" y="6738"/>
                  </a:lnTo>
                  <a:cubicBezTo>
                    <a:pt x="25350" y="6817"/>
                    <a:pt x="25372" y="6823"/>
                    <a:pt x="25372" y="6823"/>
                  </a:cubicBezTo>
                  <a:cubicBezTo>
                    <a:pt x="25391" y="6832"/>
                    <a:pt x="25369" y="6911"/>
                    <a:pt x="25344" y="6989"/>
                  </a:cubicBezTo>
                  <a:lnTo>
                    <a:pt x="25306" y="6976"/>
                  </a:lnTo>
                  <a:cubicBezTo>
                    <a:pt x="25297" y="6953"/>
                    <a:pt x="25287" y="6944"/>
                    <a:pt x="25277" y="6944"/>
                  </a:cubicBezTo>
                  <a:cubicBezTo>
                    <a:pt x="25244" y="6944"/>
                    <a:pt x="25211" y="7052"/>
                    <a:pt x="25237" y="7127"/>
                  </a:cubicBezTo>
                  <a:lnTo>
                    <a:pt x="25237" y="7127"/>
                  </a:lnTo>
                  <a:cubicBezTo>
                    <a:pt x="25232" y="7125"/>
                    <a:pt x="25225" y="7123"/>
                    <a:pt x="25218" y="7121"/>
                  </a:cubicBezTo>
                  <a:cubicBezTo>
                    <a:pt x="25218" y="7120"/>
                    <a:pt x="25217" y="7120"/>
                    <a:pt x="25216" y="7120"/>
                  </a:cubicBezTo>
                  <a:cubicBezTo>
                    <a:pt x="25198" y="7120"/>
                    <a:pt x="25174" y="7199"/>
                    <a:pt x="25149" y="7359"/>
                  </a:cubicBezTo>
                  <a:cubicBezTo>
                    <a:pt x="25124" y="7437"/>
                    <a:pt x="25140" y="7528"/>
                    <a:pt x="25162" y="7534"/>
                  </a:cubicBezTo>
                  <a:cubicBezTo>
                    <a:pt x="25181" y="7544"/>
                    <a:pt x="25156" y="7622"/>
                    <a:pt x="25156" y="7622"/>
                  </a:cubicBezTo>
                  <a:cubicBezTo>
                    <a:pt x="25139" y="7683"/>
                    <a:pt x="25135" y="7696"/>
                    <a:pt x="25125" y="7696"/>
                  </a:cubicBezTo>
                  <a:cubicBezTo>
                    <a:pt x="25122" y="7696"/>
                    <a:pt x="25119" y="7695"/>
                    <a:pt x="25115" y="7694"/>
                  </a:cubicBezTo>
                  <a:cubicBezTo>
                    <a:pt x="25113" y="7694"/>
                    <a:pt x="25112" y="7693"/>
                    <a:pt x="25110" y="7693"/>
                  </a:cubicBezTo>
                  <a:cubicBezTo>
                    <a:pt x="25071" y="7693"/>
                    <a:pt x="25028" y="7842"/>
                    <a:pt x="25043" y="7932"/>
                  </a:cubicBezTo>
                  <a:lnTo>
                    <a:pt x="25024" y="7926"/>
                  </a:lnTo>
                  <a:cubicBezTo>
                    <a:pt x="25023" y="7925"/>
                    <a:pt x="25022" y="7925"/>
                    <a:pt x="25021" y="7925"/>
                  </a:cubicBezTo>
                  <a:cubicBezTo>
                    <a:pt x="25001" y="7925"/>
                    <a:pt x="24956" y="8012"/>
                    <a:pt x="24864" y="8393"/>
                  </a:cubicBezTo>
                  <a:cubicBezTo>
                    <a:pt x="24771" y="8705"/>
                    <a:pt x="24703" y="8938"/>
                    <a:pt x="24680" y="8938"/>
                  </a:cubicBezTo>
                  <a:cubicBezTo>
                    <a:pt x="24680" y="8938"/>
                    <a:pt x="24680" y="8938"/>
                    <a:pt x="24679" y="8938"/>
                  </a:cubicBezTo>
                  <a:cubicBezTo>
                    <a:pt x="24679" y="8938"/>
                    <a:pt x="24679" y="8938"/>
                    <a:pt x="24679" y="8938"/>
                  </a:cubicBezTo>
                  <a:cubicBezTo>
                    <a:pt x="24660" y="8938"/>
                    <a:pt x="24607" y="9263"/>
                    <a:pt x="24601" y="9433"/>
                  </a:cubicBezTo>
                  <a:cubicBezTo>
                    <a:pt x="24600" y="9433"/>
                    <a:pt x="24599" y="9433"/>
                    <a:pt x="24599" y="9433"/>
                  </a:cubicBezTo>
                  <a:cubicBezTo>
                    <a:pt x="24577" y="9433"/>
                    <a:pt x="24555" y="9511"/>
                    <a:pt x="24510" y="9665"/>
                  </a:cubicBezTo>
                  <a:cubicBezTo>
                    <a:pt x="24448" y="9867"/>
                    <a:pt x="24439" y="9896"/>
                    <a:pt x="24426" y="9896"/>
                  </a:cubicBezTo>
                  <a:cubicBezTo>
                    <a:pt x="24424" y="9896"/>
                    <a:pt x="24422" y="9895"/>
                    <a:pt x="24419" y="9894"/>
                  </a:cubicBezTo>
                  <a:cubicBezTo>
                    <a:pt x="24413" y="9856"/>
                    <a:pt x="24409" y="9833"/>
                    <a:pt x="24406" y="9833"/>
                  </a:cubicBezTo>
                  <a:cubicBezTo>
                    <a:pt x="24402" y="9833"/>
                    <a:pt x="24401" y="9875"/>
                    <a:pt x="24397" y="9972"/>
                  </a:cubicBezTo>
                  <a:cubicBezTo>
                    <a:pt x="24413" y="10064"/>
                    <a:pt x="24327" y="10283"/>
                    <a:pt x="24285" y="10283"/>
                  </a:cubicBezTo>
                  <a:cubicBezTo>
                    <a:pt x="24284" y="10283"/>
                    <a:pt x="24282" y="10283"/>
                    <a:pt x="24281" y="10283"/>
                  </a:cubicBezTo>
                  <a:cubicBezTo>
                    <a:pt x="24281" y="10282"/>
                    <a:pt x="24280" y="10282"/>
                    <a:pt x="24279" y="10282"/>
                  </a:cubicBezTo>
                  <a:cubicBezTo>
                    <a:pt x="24261" y="10282"/>
                    <a:pt x="24239" y="10361"/>
                    <a:pt x="24194" y="10514"/>
                  </a:cubicBezTo>
                  <a:cubicBezTo>
                    <a:pt x="24187" y="10599"/>
                    <a:pt x="24143" y="10759"/>
                    <a:pt x="24096" y="10916"/>
                  </a:cubicBezTo>
                  <a:cubicBezTo>
                    <a:pt x="24024" y="11154"/>
                    <a:pt x="24024" y="11154"/>
                    <a:pt x="24065" y="11166"/>
                  </a:cubicBezTo>
                  <a:cubicBezTo>
                    <a:pt x="24106" y="11179"/>
                    <a:pt x="24081" y="11257"/>
                    <a:pt x="24034" y="11417"/>
                  </a:cubicBezTo>
                  <a:cubicBezTo>
                    <a:pt x="24013" y="11492"/>
                    <a:pt x="23989" y="11568"/>
                    <a:pt x="23970" y="11568"/>
                  </a:cubicBezTo>
                  <a:cubicBezTo>
                    <a:pt x="23969" y="11568"/>
                    <a:pt x="23969" y="11568"/>
                    <a:pt x="23968" y="11567"/>
                  </a:cubicBezTo>
                  <a:cubicBezTo>
                    <a:pt x="23940" y="11614"/>
                    <a:pt x="23918" y="11668"/>
                    <a:pt x="23902" y="11718"/>
                  </a:cubicBezTo>
                  <a:cubicBezTo>
                    <a:pt x="23878" y="11796"/>
                    <a:pt x="23857" y="11872"/>
                    <a:pt x="23836" y="11872"/>
                  </a:cubicBezTo>
                  <a:cubicBezTo>
                    <a:pt x="23835" y="11872"/>
                    <a:pt x="23834" y="11872"/>
                    <a:pt x="23833" y="11871"/>
                  </a:cubicBezTo>
                  <a:cubicBezTo>
                    <a:pt x="23796" y="11943"/>
                    <a:pt x="23767" y="12022"/>
                    <a:pt x="23745" y="12100"/>
                  </a:cubicBezTo>
                  <a:cubicBezTo>
                    <a:pt x="23699" y="12257"/>
                    <a:pt x="23653" y="12411"/>
                    <a:pt x="23634" y="12411"/>
                  </a:cubicBezTo>
                  <a:cubicBezTo>
                    <a:pt x="23633" y="12411"/>
                    <a:pt x="23633" y="12411"/>
                    <a:pt x="23633" y="12410"/>
                  </a:cubicBezTo>
                  <a:cubicBezTo>
                    <a:pt x="23608" y="12492"/>
                    <a:pt x="23608" y="12492"/>
                    <a:pt x="23626" y="12498"/>
                  </a:cubicBezTo>
                  <a:cubicBezTo>
                    <a:pt x="23648" y="12504"/>
                    <a:pt x="23645" y="12589"/>
                    <a:pt x="23529" y="12899"/>
                  </a:cubicBezTo>
                  <a:cubicBezTo>
                    <a:pt x="23482" y="13056"/>
                    <a:pt x="23413" y="13294"/>
                    <a:pt x="23432" y="13300"/>
                  </a:cubicBezTo>
                  <a:cubicBezTo>
                    <a:pt x="23415" y="13361"/>
                    <a:pt x="23411" y="13375"/>
                    <a:pt x="23401" y="13375"/>
                  </a:cubicBezTo>
                  <a:cubicBezTo>
                    <a:pt x="23399" y="13375"/>
                    <a:pt x="23395" y="13374"/>
                    <a:pt x="23391" y="13372"/>
                  </a:cubicBezTo>
                  <a:cubicBezTo>
                    <a:pt x="23390" y="13372"/>
                    <a:pt x="23388" y="13372"/>
                    <a:pt x="23387" y="13372"/>
                  </a:cubicBezTo>
                  <a:cubicBezTo>
                    <a:pt x="23347" y="13372"/>
                    <a:pt x="23303" y="13523"/>
                    <a:pt x="23297" y="13689"/>
                  </a:cubicBezTo>
                  <a:cubicBezTo>
                    <a:pt x="23316" y="13695"/>
                    <a:pt x="23294" y="13774"/>
                    <a:pt x="23250" y="13846"/>
                  </a:cubicBezTo>
                  <a:cubicBezTo>
                    <a:pt x="23235" y="13902"/>
                    <a:pt x="23225" y="13955"/>
                    <a:pt x="23222" y="14012"/>
                  </a:cubicBezTo>
                  <a:cubicBezTo>
                    <a:pt x="23219" y="14096"/>
                    <a:pt x="23219" y="14096"/>
                    <a:pt x="23153" y="14250"/>
                  </a:cubicBezTo>
                  <a:cubicBezTo>
                    <a:pt x="23152" y="14250"/>
                    <a:pt x="23152" y="14250"/>
                    <a:pt x="23151" y="14250"/>
                  </a:cubicBezTo>
                  <a:cubicBezTo>
                    <a:pt x="23132" y="14250"/>
                    <a:pt x="23108" y="14325"/>
                    <a:pt x="23087" y="14400"/>
                  </a:cubicBezTo>
                  <a:cubicBezTo>
                    <a:pt x="23059" y="14566"/>
                    <a:pt x="22802" y="15435"/>
                    <a:pt x="22758" y="15507"/>
                  </a:cubicBezTo>
                  <a:cubicBezTo>
                    <a:pt x="22761" y="15563"/>
                    <a:pt x="22752" y="15619"/>
                    <a:pt x="22733" y="15673"/>
                  </a:cubicBezTo>
                  <a:cubicBezTo>
                    <a:pt x="22667" y="15739"/>
                    <a:pt x="22664" y="15823"/>
                    <a:pt x="22705" y="15836"/>
                  </a:cubicBezTo>
                  <a:lnTo>
                    <a:pt x="22730" y="15757"/>
                  </a:lnTo>
                  <a:lnTo>
                    <a:pt x="22752" y="15679"/>
                  </a:lnTo>
                  <a:lnTo>
                    <a:pt x="22752" y="15679"/>
                  </a:lnTo>
                  <a:cubicBezTo>
                    <a:pt x="22791" y="15691"/>
                    <a:pt x="22727" y="15909"/>
                    <a:pt x="22669" y="15909"/>
                  </a:cubicBezTo>
                  <a:cubicBezTo>
                    <a:pt x="22666" y="15909"/>
                    <a:pt x="22664" y="15909"/>
                    <a:pt x="22661" y="15908"/>
                  </a:cubicBezTo>
                  <a:cubicBezTo>
                    <a:pt x="22598" y="15974"/>
                    <a:pt x="22598" y="15974"/>
                    <a:pt x="22614" y="16068"/>
                  </a:cubicBezTo>
                  <a:cubicBezTo>
                    <a:pt x="22633" y="16152"/>
                    <a:pt x="22608" y="16243"/>
                    <a:pt x="22545" y="16306"/>
                  </a:cubicBezTo>
                  <a:cubicBezTo>
                    <a:pt x="22533" y="16301"/>
                    <a:pt x="22525" y="16298"/>
                    <a:pt x="22519" y="16298"/>
                  </a:cubicBezTo>
                  <a:cubicBezTo>
                    <a:pt x="22506" y="16298"/>
                    <a:pt x="22509" y="16317"/>
                    <a:pt x="22520" y="16384"/>
                  </a:cubicBezTo>
                  <a:cubicBezTo>
                    <a:pt x="22553" y="16560"/>
                    <a:pt x="22509" y="16787"/>
                    <a:pt x="22435" y="16787"/>
                  </a:cubicBezTo>
                  <a:cubicBezTo>
                    <a:pt x="22431" y="16787"/>
                    <a:pt x="22427" y="16786"/>
                    <a:pt x="22423" y="16785"/>
                  </a:cubicBezTo>
                  <a:cubicBezTo>
                    <a:pt x="22420" y="16784"/>
                    <a:pt x="22417" y="16784"/>
                    <a:pt x="22414" y="16784"/>
                  </a:cubicBezTo>
                  <a:cubicBezTo>
                    <a:pt x="22379" y="16784"/>
                    <a:pt x="22340" y="16851"/>
                    <a:pt x="22320" y="16923"/>
                  </a:cubicBezTo>
                  <a:cubicBezTo>
                    <a:pt x="22294" y="17001"/>
                    <a:pt x="22313" y="17011"/>
                    <a:pt x="22335" y="17017"/>
                  </a:cubicBezTo>
                  <a:cubicBezTo>
                    <a:pt x="22351" y="17000"/>
                    <a:pt x="22361" y="16992"/>
                    <a:pt x="22366" y="16992"/>
                  </a:cubicBezTo>
                  <a:cubicBezTo>
                    <a:pt x="22382" y="16992"/>
                    <a:pt x="22352" y="17065"/>
                    <a:pt x="22288" y="17174"/>
                  </a:cubicBezTo>
                  <a:cubicBezTo>
                    <a:pt x="22169" y="17362"/>
                    <a:pt x="22100" y="17578"/>
                    <a:pt x="22081" y="17801"/>
                  </a:cubicBezTo>
                  <a:cubicBezTo>
                    <a:pt x="22044" y="18034"/>
                    <a:pt x="21996" y="18220"/>
                    <a:pt x="21983" y="18220"/>
                  </a:cubicBezTo>
                  <a:cubicBezTo>
                    <a:pt x="21978" y="18220"/>
                    <a:pt x="21978" y="18189"/>
                    <a:pt x="21987" y="18117"/>
                  </a:cubicBezTo>
                  <a:cubicBezTo>
                    <a:pt x="21991" y="18030"/>
                    <a:pt x="21992" y="17987"/>
                    <a:pt x="21990" y="17987"/>
                  </a:cubicBezTo>
                  <a:lnTo>
                    <a:pt x="21990" y="17987"/>
                  </a:lnTo>
                  <a:cubicBezTo>
                    <a:pt x="21987" y="17987"/>
                    <a:pt x="21981" y="18029"/>
                    <a:pt x="21969" y="18111"/>
                  </a:cubicBezTo>
                  <a:lnTo>
                    <a:pt x="21849" y="18506"/>
                  </a:lnTo>
                  <a:cubicBezTo>
                    <a:pt x="21828" y="18584"/>
                    <a:pt x="21824" y="18669"/>
                    <a:pt x="21843" y="18675"/>
                  </a:cubicBezTo>
                  <a:cubicBezTo>
                    <a:pt x="21781" y="18741"/>
                    <a:pt x="21715" y="18894"/>
                    <a:pt x="21705" y="19063"/>
                  </a:cubicBezTo>
                  <a:lnTo>
                    <a:pt x="21658" y="19223"/>
                  </a:lnTo>
                  <a:cubicBezTo>
                    <a:pt x="21640" y="19277"/>
                    <a:pt x="21633" y="19330"/>
                    <a:pt x="21633" y="19386"/>
                  </a:cubicBezTo>
                  <a:cubicBezTo>
                    <a:pt x="21630" y="19474"/>
                    <a:pt x="21586" y="19546"/>
                    <a:pt x="21542" y="19618"/>
                  </a:cubicBezTo>
                  <a:cubicBezTo>
                    <a:pt x="21499" y="19690"/>
                    <a:pt x="21458" y="19762"/>
                    <a:pt x="21477" y="19769"/>
                  </a:cubicBezTo>
                  <a:cubicBezTo>
                    <a:pt x="21495" y="19775"/>
                    <a:pt x="21470" y="19941"/>
                    <a:pt x="21467" y="20026"/>
                  </a:cubicBezTo>
                  <a:cubicBezTo>
                    <a:pt x="21463" y="20085"/>
                    <a:pt x="21443" y="20137"/>
                    <a:pt x="21431" y="20137"/>
                  </a:cubicBezTo>
                  <a:cubicBezTo>
                    <a:pt x="21426" y="20137"/>
                    <a:pt x="21422" y="20126"/>
                    <a:pt x="21423" y="20098"/>
                  </a:cubicBezTo>
                  <a:cubicBezTo>
                    <a:pt x="21420" y="20097"/>
                    <a:pt x="21417" y="20096"/>
                    <a:pt x="21414" y="20096"/>
                  </a:cubicBezTo>
                  <a:cubicBezTo>
                    <a:pt x="21399" y="20096"/>
                    <a:pt x="21390" y="20117"/>
                    <a:pt x="21336" y="20245"/>
                  </a:cubicBezTo>
                  <a:cubicBezTo>
                    <a:pt x="21314" y="20323"/>
                    <a:pt x="21267" y="20480"/>
                    <a:pt x="21285" y="20486"/>
                  </a:cubicBezTo>
                  <a:cubicBezTo>
                    <a:pt x="21304" y="20492"/>
                    <a:pt x="21166" y="20969"/>
                    <a:pt x="21122" y="21041"/>
                  </a:cubicBezTo>
                  <a:lnTo>
                    <a:pt x="21075" y="21198"/>
                  </a:lnTo>
                  <a:cubicBezTo>
                    <a:pt x="21050" y="21279"/>
                    <a:pt x="21047" y="21364"/>
                    <a:pt x="21025" y="21442"/>
                  </a:cubicBezTo>
                  <a:cubicBezTo>
                    <a:pt x="21010" y="21495"/>
                    <a:pt x="21000" y="21552"/>
                    <a:pt x="20997" y="21608"/>
                  </a:cubicBezTo>
                  <a:cubicBezTo>
                    <a:pt x="20976" y="21684"/>
                    <a:pt x="20952" y="21759"/>
                    <a:pt x="20933" y="21759"/>
                  </a:cubicBezTo>
                  <a:cubicBezTo>
                    <a:pt x="20933" y="21759"/>
                    <a:pt x="20932" y="21759"/>
                    <a:pt x="20931" y="21759"/>
                  </a:cubicBezTo>
                  <a:lnTo>
                    <a:pt x="20931" y="21759"/>
                  </a:lnTo>
                  <a:cubicBezTo>
                    <a:pt x="20947" y="21849"/>
                    <a:pt x="20947" y="21849"/>
                    <a:pt x="20884" y="21918"/>
                  </a:cubicBezTo>
                  <a:cubicBezTo>
                    <a:pt x="20873" y="21914"/>
                    <a:pt x="20866" y="21911"/>
                    <a:pt x="20861" y="21911"/>
                  </a:cubicBezTo>
                  <a:cubicBezTo>
                    <a:pt x="20848" y="21911"/>
                    <a:pt x="20851" y="21930"/>
                    <a:pt x="20862" y="21997"/>
                  </a:cubicBezTo>
                  <a:cubicBezTo>
                    <a:pt x="20865" y="22053"/>
                    <a:pt x="20850" y="22110"/>
                    <a:pt x="20815" y="22153"/>
                  </a:cubicBezTo>
                  <a:cubicBezTo>
                    <a:pt x="20814" y="22153"/>
                    <a:pt x="20814" y="22153"/>
                    <a:pt x="20813" y="22153"/>
                  </a:cubicBezTo>
                  <a:cubicBezTo>
                    <a:pt x="20792" y="22153"/>
                    <a:pt x="20772" y="22226"/>
                    <a:pt x="20790" y="22232"/>
                  </a:cubicBezTo>
                  <a:cubicBezTo>
                    <a:pt x="20805" y="22323"/>
                    <a:pt x="20759" y="22555"/>
                    <a:pt x="20722" y="22555"/>
                  </a:cubicBezTo>
                  <a:cubicBezTo>
                    <a:pt x="20721" y="22555"/>
                    <a:pt x="20719" y="22555"/>
                    <a:pt x="20718" y="22555"/>
                  </a:cubicBezTo>
                  <a:cubicBezTo>
                    <a:pt x="20703" y="22611"/>
                    <a:pt x="20693" y="22664"/>
                    <a:pt x="20690" y="22721"/>
                  </a:cubicBezTo>
                  <a:cubicBezTo>
                    <a:pt x="20701" y="22787"/>
                    <a:pt x="20704" y="22805"/>
                    <a:pt x="20691" y="22805"/>
                  </a:cubicBezTo>
                  <a:cubicBezTo>
                    <a:pt x="20686" y="22805"/>
                    <a:pt x="20678" y="22802"/>
                    <a:pt x="20668" y="22799"/>
                  </a:cubicBezTo>
                  <a:cubicBezTo>
                    <a:pt x="20605" y="22862"/>
                    <a:pt x="20577" y="22949"/>
                    <a:pt x="20596" y="23037"/>
                  </a:cubicBezTo>
                  <a:cubicBezTo>
                    <a:pt x="20593" y="23094"/>
                    <a:pt x="20577" y="23147"/>
                    <a:pt x="20549" y="23194"/>
                  </a:cubicBezTo>
                  <a:cubicBezTo>
                    <a:pt x="20487" y="23337"/>
                    <a:pt x="20344" y="23755"/>
                    <a:pt x="20376" y="23755"/>
                  </a:cubicBezTo>
                  <a:cubicBezTo>
                    <a:pt x="20379" y="23755"/>
                    <a:pt x="20382" y="23753"/>
                    <a:pt x="20386" y="23749"/>
                  </a:cubicBezTo>
                  <a:lnTo>
                    <a:pt x="20386" y="23749"/>
                  </a:lnTo>
                  <a:lnTo>
                    <a:pt x="20339" y="23905"/>
                  </a:lnTo>
                  <a:cubicBezTo>
                    <a:pt x="20273" y="24059"/>
                    <a:pt x="20248" y="24137"/>
                    <a:pt x="20245" y="24222"/>
                  </a:cubicBezTo>
                  <a:lnTo>
                    <a:pt x="20242" y="24309"/>
                  </a:lnTo>
                  <a:cubicBezTo>
                    <a:pt x="20241" y="24309"/>
                    <a:pt x="20240" y="24309"/>
                    <a:pt x="20238" y="24309"/>
                  </a:cubicBezTo>
                  <a:cubicBezTo>
                    <a:pt x="20218" y="24309"/>
                    <a:pt x="20178" y="24380"/>
                    <a:pt x="20157" y="24454"/>
                  </a:cubicBezTo>
                  <a:cubicBezTo>
                    <a:pt x="20132" y="24532"/>
                    <a:pt x="20132" y="24532"/>
                    <a:pt x="20151" y="24538"/>
                  </a:cubicBezTo>
                  <a:cubicBezTo>
                    <a:pt x="20163" y="24518"/>
                    <a:pt x="20170" y="24510"/>
                    <a:pt x="20174" y="24510"/>
                  </a:cubicBezTo>
                  <a:cubicBezTo>
                    <a:pt x="20182" y="24510"/>
                    <a:pt x="20166" y="24566"/>
                    <a:pt x="20148" y="24623"/>
                  </a:cubicBezTo>
                  <a:cubicBezTo>
                    <a:pt x="20127" y="24701"/>
                    <a:pt x="20086" y="24771"/>
                    <a:pt x="20066" y="24771"/>
                  </a:cubicBezTo>
                  <a:cubicBezTo>
                    <a:pt x="20065" y="24771"/>
                    <a:pt x="20064" y="24770"/>
                    <a:pt x="20063" y="24770"/>
                  </a:cubicBezTo>
                  <a:lnTo>
                    <a:pt x="20038" y="24848"/>
                  </a:lnTo>
                  <a:cubicBezTo>
                    <a:pt x="20077" y="24861"/>
                    <a:pt x="20056" y="24933"/>
                    <a:pt x="20037" y="24933"/>
                  </a:cubicBezTo>
                  <a:cubicBezTo>
                    <a:pt x="20036" y="24933"/>
                    <a:pt x="20036" y="24933"/>
                    <a:pt x="20035" y="24933"/>
                  </a:cubicBezTo>
                  <a:cubicBezTo>
                    <a:pt x="19994" y="25005"/>
                    <a:pt x="19966" y="25084"/>
                    <a:pt x="19944" y="25165"/>
                  </a:cubicBezTo>
                  <a:lnTo>
                    <a:pt x="19925" y="25159"/>
                  </a:lnTo>
                  <a:cubicBezTo>
                    <a:pt x="19881" y="25231"/>
                    <a:pt x="19903" y="25237"/>
                    <a:pt x="19922" y="25243"/>
                  </a:cubicBezTo>
                  <a:lnTo>
                    <a:pt x="19875" y="25403"/>
                  </a:lnTo>
                  <a:cubicBezTo>
                    <a:pt x="19857" y="25460"/>
                    <a:pt x="19841" y="25516"/>
                    <a:pt x="19849" y="25516"/>
                  </a:cubicBezTo>
                  <a:cubicBezTo>
                    <a:pt x="19853" y="25516"/>
                    <a:pt x="19860" y="25508"/>
                    <a:pt x="19872" y="25488"/>
                  </a:cubicBezTo>
                  <a:cubicBezTo>
                    <a:pt x="19891" y="25494"/>
                    <a:pt x="19913" y="25500"/>
                    <a:pt x="19888" y="25579"/>
                  </a:cubicBezTo>
                  <a:cubicBezTo>
                    <a:pt x="19883" y="25577"/>
                    <a:pt x="19877" y="25575"/>
                    <a:pt x="19872" y="25575"/>
                  </a:cubicBezTo>
                  <a:cubicBezTo>
                    <a:pt x="19857" y="25575"/>
                    <a:pt x="19841" y="25587"/>
                    <a:pt x="19825" y="25644"/>
                  </a:cubicBezTo>
                  <a:cubicBezTo>
                    <a:pt x="19803" y="25712"/>
                    <a:pt x="19786" y="25717"/>
                    <a:pt x="19782" y="25717"/>
                  </a:cubicBezTo>
                  <a:cubicBezTo>
                    <a:pt x="19782" y="25717"/>
                    <a:pt x="19781" y="25717"/>
                    <a:pt x="19781" y="25717"/>
                  </a:cubicBezTo>
                  <a:cubicBezTo>
                    <a:pt x="19779" y="25705"/>
                    <a:pt x="19776" y="25701"/>
                    <a:pt x="19773" y="25701"/>
                  </a:cubicBezTo>
                  <a:cubicBezTo>
                    <a:pt x="19748" y="25701"/>
                    <a:pt x="19690" y="25959"/>
                    <a:pt x="19687" y="26033"/>
                  </a:cubicBezTo>
                  <a:cubicBezTo>
                    <a:pt x="19681" y="26194"/>
                    <a:pt x="19662" y="26273"/>
                    <a:pt x="19626" y="26273"/>
                  </a:cubicBezTo>
                  <a:cubicBezTo>
                    <a:pt x="19624" y="26273"/>
                    <a:pt x="19621" y="26272"/>
                    <a:pt x="19618" y="26271"/>
                  </a:cubicBezTo>
                  <a:cubicBezTo>
                    <a:pt x="19617" y="26271"/>
                    <a:pt x="19615" y="26271"/>
                    <a:pt x="19614" y="26271"/>
                  </a:cubicBezTo>
                  <a:cubicBezTo>
                    <a:pt x="19577" y="26271"/>
                    <a:pt x="19573" y="26431"/>
                    <a:pt x="19609" y="26528"/>
                  </a:cubicBezTo>
                  <a:cubicBezTo>
                    <a:pt x="19621" y="26563"/>
                    <a:pt x="19634" y="26600"/>
                    <a:pt x="19640" y="26638"/>
                  </a:cubicBezTo>
                  <a:lnTo>
                    <a:pt x="19581" y="26613"/>
                  </a:lnTo>
                  <a:cubicBezTo>
                    <a:pt x="19471" y="26660"/>
                    <a:pt x="19471" y="26657"/>
                    <a:pt x="19415" y="26904"/>
                  </a:cubicBezTo>
                  <a:cubicBezTo>
                    <a:pt x="19379" y="27033"/>
                    <a:pt x="19372" y="27058"/>
                    <a:pt x="19361" y="27058"/>
                  </a:cubicBezTo>
                  <a:cubicBezTo>
                    <a:pt x="19358" y="27058"/>
                    <a:pt x="19356" y="27057"/>
                    <a:pt x="19352" y="27055"/>
                  </a:cubicBezTo>
                  <a:cubicBezTo>
                    <a:pt x="19351" y="27054"/>
                    <a:pt x="19350" y="27054"/>
                    <a:pt x="19350" y="27054"/>
                  </a:cubicBezTo>
                  <a:cubicBezTo>
                    <a:pt x="19330" y="27054"/>
                    <a:pt x="19295" y="27132"/>
                    <a:pt x="19205" y="27352"/>
                  </a:cubicBezTo>
                  <a:cubicBezTo>
                    <a:pt x="19101" y="27575"/>
                    <a:pt x="19060" y="27650"/>
                    <a:pt x="19082" y="27659"/>
                  </a:cubicBezTo>
                  <a:cubicBezTo>
                    <a:pt x="19082" y="27659"/>
                    <a:pt x="19045" y="27735"/>
                    <a:pt x="19007" y="27807"/>
                  </a:cubicBezTo>
                  <a:cubicBezTo>
                    <a:pt x="18946" y="27855"/>
                    <a:pt x="18898" y="27978"/>
                    <a:pt x="18930" y="27978"/>
                  </a:cubicBezTo>
                  <a:cubicBezTo>
                    <a:pt x="18935" y="27978"/>
                    <a:pt x="18943" y="27975"/>
                    <a:pt x="18954" y="27967"/>
                  </a:cubicBezTo>
                  <a:lnTo>
                    <a:pt x="18954" y="27967"/>
                  </a:lnTo>
                  <a:cubicBezTo>
                    <a:pt x="18954" y="27967"/>
                    <a:pt x="18919" y="28042"/>
                    <a:pt x="18882" y="28117"/>
                  </a:cubicBezTo>
                  <a:lnTo>
                    <a:pt x="18863" y="28108"/>
                  </a:lnTo>
                  <a:cubicBezTo>
                    <a:pt x="18862" y="28107"/>
                    <a:pt x="18861" y="28107"/>
                    <a:pt x="18861" y="28107"/>
                  </a:cubicBezTo>
                  <a:cubicBezTo>
                    <a:pt x="18838" y="28107"/>
                    <a:pt x="18759" y="28264"/>
                    <a:pt x="18434" y="28813"/>
                  </a:cubicBezTo>
                  <a:cubicBezTo>
                    <a:pt x="18026" y="29436"/>
                    <a:pt x="17951" y="29483"/>
                    <a:pt x="17989" y="29515"/>
                  </a:cubicBezTo>
                  <a:cubicBezTo>
                    <a:pt x="17973" y="29591"/>
                    <a:pt x="17933" y="29650"/>
                    <a:pt x="17902" y="29650"/>
                  </a:cubicBezTo>
                  <a:cubicBezTo>
                    <a:pt x="17896" y="29650"/>
                    <a:pt x="17890" y="29648"/>
                    <a:pt x="17885" y="29643"/>
                  </a:cubicBezTo>
                  <a:cubicBezTo>
                    <a:pt x="17884" y="29642"/>
                    <a:pt x="17881" y="29641"/>
                    <a:pt x="17878" y="29641"/>
                  </a:cubicBezTo>
                  <a:cubicBezTo>
                    <a:pt x="17856" y="29641"/>
                    <a:pt x="17805" y="29683"/>
                    <a:pt x="17819" y="29696"/>
                  </a:cubicBezTo>
                  <a:lnTo>
                    <a:pt x="17760" y="29769"/>
                  </a:lnTo>
                  <a:cubicBezTo>
                    <a:pt x="17722" y="29806"/>
                    <a:pt x="17682" y="29837"/>
                    <a:pt x="17641" y="29869"/>
                  </a:cubicBezTo>
                  <a:cubicBezTo>
                    <a:pt x="17440" y="30019"/>
                    <a:pt x="17399" y="30094"/>
                    <a:pt x="17412" y="30110"/>
                  </a:cubicBezTo>
                  <a:cubicBezTo>
                    <a:pt x="17431" y="30103"/>
                    <a:pt x="17442" y="30100"/>
                    <a:pt x="17448" y="30100"/>
                  </a:cubicBezTo>
                  <a:cubicBezTo>
                    <a:pt x="17465" y="30100"/>
                    <a:pt x="17411" y="30136"/>
                    <a:pt x="17356" y="30170"/>
                  </a:cubicBezTo>
                  <a:cubicBezTo>
                    <a:pt x="17280" y="30210"/>
                    <a:pt x="17205" y="30248"/>
                    <a:pt x="17218" y="30264"/>
                  </a:cubicBezTo>
                  <a:cubicBezTo>
                    <a:pt x="17149" y="30345"/>
                    <a:pt x="17074" y="30420"/>
                    <a:pt x="16992" y="30492"/>
                  </a:cubicBezTo>
                  <a:cubicBezTo>
                    <a:pt x="16902" y="30571"/>
                    <a:pt x="16805" y="30630"/>
                    <a:pt x="16776" y="30630"/>
                  </a:cubicBezTo>
                  <a:cubicBezTo>
                    <a:pt x="16773" y="30630"/>
                    <a:pt x="16771" y="30629"/>
                    <a:pt x="16770" y="30627"/>
                  </a:cubicBezTo>
                  <a:lnTo>
                    <a:pt x="16638" y="30724"/>
                  </a:lnTo>
                  <a:cubicBezTo>
                    <a:pt x="16647" y="30740"/>
                    <a:pt x="16516" y="30840"/>
                    <a:pt x="16368" y="30916"/>
                  </a:cubicBezTo>
                  <a:cubicBezTo>
                    <a:pt x="16248" y="30984"/>
                    <a:pt x="16177" y="31023"/>
                    <a:pt x="16152" y="31023"/>
                  </a:cubicBezTo>
                  <a:cubicBezTo>
                    <a:pt x="16148" y="31023"/>
                    <a:pt x="16144" y="31022"/>
                    <a:pt x="16143" y="31019"/>
                  </a:cubicBezTo>
                  <a:cubicBezTo>
                    <a:pt x="16161" y="31000"/>
                    <a:pt x="16168" y="30991"/>
                    <a:pt x="16164" y="30991"/>
                  </a:cubicBezTo>
                  <a:cubicBezTo>
                    <a:pt x="16156" y="30991"/>
                    <a:pt x="16096" y="31034"/>
                    <a:pt x="15996" y="31091"/>
                  </a:cubicBezTo>
                  <a:cubicBezTo>
                    <a:pt x="15920" y="31125"/>
                    <a:pt x="15861" y="31198"/>
                    <a:pt x="15782" y="31232"/>
                  </a:cubicBezTo>
                  <a:cubicBezTo>
                    <a:pt x="15789" y="31248"/>
                    <a:pt x="15723" y="31307"/>
                    <a:pt x="15641" y="31332"/>
                  </a:cubicBezTo>
                  <a:lnTo>
                    <a:pt x="15635" y="31314"/>
                  </a:lnTo>
                  <a:lnTo>
                    <a:pt x="15623" y="31273"/>
                  </a:lnTo>
                  <a:cubicBezTo>
                    <a:pt x="15544" y="31301"/>
                    <a:pt x="15466" y="31326"/>
                    <a:pt x="15472" y="31345"/>
                  </a:cubicBezTo>
                  <a:cubicBezTo>
                    <a:pt x="15384" y="31348"/>
                    <a:pt x="15312" y="31386"/>
                    <a:pt x="15149" y="31423"/>
                  </a:cubicBezTo>
                  <a:cubicBezTo>
                    <a:pt x="15015" y="31455"/>
                    <a:pt x="14880" y="31492"/>
                    <a:pt x="14751" y="31539"/>
                  </a:cubicBezTo>
                  <a:cubicBezTo>
                    <a:pt x="14741" y="31536"/>
                    <a:pt x="14724" y="31535"/>
                    <a:pt x="14702" y="31535"/>
                  </a:cubicBezTo>
                  <a:cubicBezTo>
                    <a:pt x="14550" y="31535"/>
                    <a:pt x="14165" y="31598"/>
                    <a:pt x="14096" y="31636"/>
                  </a:cubicBezTo>
                  <a:cubicBezTo>
                    <a:pt x="14096" y="31649"/>
                    <a:pt x="14058" y="31658"/>
                    <a:pt x="14007" y="31658"/>
                  </a:cubicBezTo>
                  <a:cubicBezTo>
                    <a:pt x="13983" y="31658"/>
                    <a:pt x="13957" y="31656"/>
                    <a:pt x="13930" y="31652"/>
                  </a:cubicBezTo>
                  <a:cubicBezTo>
                    <a:pt x="13910" y="31646"/>
                    <a:pt x="13889" y="31643"/>
                    <a:pt x="13868" y="31643"/>
                  </a:cubicBezTo>
                  <a:cubicBezTo>
                    <a:pt x="13833" y="31643"/>
                    <a:pt x="13797" y="31651"/>
                    <a:pt x="13764" y="31664"/>
                  </a:cubicBezTo>
                  <a:cubicBezTo>
                    <a:pt x="13734" y="31674"/>
                    <a:pt x="13704" y="31677"/>
                    <a:pt x="13673" y="31677"/>
                  </a:cubicBezTo>
                  <a:cubicBezTo>
                    <a:pt x="13622" y="31677"/>
                    <a:pt x="13570" y="31667"/>
                    <a:pt x="13517" y="31655"/>
                  </a:cubicBezTo>
                  <a:cubicBezTo>
                    <a:pt x="13471" y="31637"/>
                    <a:pt x="13422" y="31627"/>
                    <a:pt x="13373" y="31627"/>
                  </a:cubicBezTo>
                  <a:cubicBezTo>
                    <a:pt x="13338" y="31627"/>
                    <a:pt x="13303" y="31632"/>
                    <a:pt x="13269" y="31643"/>
                  </a:cubicBezTo>
                  <a:cubicBezTo>
                    <a:pt x="13149" y="31659"/>
                    <a:pt x="13028" y="31668"/>
                    <a:pt x="12906" y="31668"/>
                  </a:cubicBezTo>
                  <a:cubicBezTo>
                    <a:pt x="12888" y="31668"/>
                    <a:pt x="12870" y="31668"/>
                    <a:pt x="12852" y="31668"/>
                  </a:cubicBezTo>
                  <a:cubicBezTo>
                    <a:pt x="12792" y="31675"/>
                    <a:pt x="12740" y="31680"/>
                    <a:pt x="12702" y="31684"/>
                  </a:cubicBezTo>
                  <a:lnTo>
                    <a:pt x="12702" y="31684"/>
                  </a:lnTo>
                  <a:cubicBezTo>
                    <a:pt x="12585" y="31674"/>
                    <a:pt x="12509" y="31668"/>
                    <a:pt x="12462" y="31668"/>
                  </a:cubicBezTo>
                  <a:cubicBezTo>
                    <a:pt x="12419" y="31668"/>
                    <a:pt x="12401" y="31673"/>
                    <a:pt x="12401" y="31683"/>
                  </a:cubicBezTo>
                  <a:cubicBezTo>
                    <a:pt x="12399" y="31708"/>
                    <a:pt x="12398" y="31717"/>
                    <a:pt x="12398" y="31717"/>
                  </a:cubicBezTo>
                  <a:cubicBezTo>
                    <a:pt x="12398" y="31717"/>
                    <a:pt x="12398" y="31713"/>
                    <a:pt x="12398" y="31705"/>
                  </a:cubicBezTo>
                  <a:cubicBezTo>
                    <a:pt x="12357" y="31683"/>
                    <a:pt x="12113" y="31671"/>
                    <a:pt x="11865" y="31658"/>
                  </a:cubicBezTo>
                  <a:cubicBezTo>
                    <a:pt x="11700" y="31650"/>
                    <a:pt x="11535" y="31642"/>
                    <a:pt x="11430" y="31642"/>
                  </a:cubicBezTo>
                  <a:cubicBezTo>
                    <a:pt x="11378" y="31642"/>
                    <a:pt x="11341" y="31644"/>
                    <a:pt x="11326" y="31649"/>
                  </a:cubicBezTo>
                  <a:cubicBezTo>
                    <a:pt x="11325" y="31655"/>
                    <a:pt x="11325" y="31658"/>
                    <a:pt x="11325" y="31658"/>
                  </a:cubicBezTo>
                  <a:cubicBezTo>
                    <a:pt x="11325" y="31658"/>
                    <a:pt x="11326" y="31643"/>
                    <a:pt x="11326" y="31630"/>
                  </a:cubicBezTo>
                  <a:cubicBezTo>
                    <a:pt x="11329" y="31608"/>
                    <a:pt x="11248" y="31599"/>
                    <a:pt x="11085" y="31580"/>
                  </a:cubicBezTo>
                  <a:cubicBezTo>
                    <a:pt x="10865" y="31561"/>
                    <a:pt x="10646" y="31530"/>
                    <a:pt x="10430" y="31486"/>
                  </a:cubicBezTo>
                  <a:cubicBezTo>
                    <a:pt x="10141" y="31419"/>
                    <a:pt x="9923" y="31341"/>
                    <a:pt x="9875" y="31341"/>
                  </a:cubicBezTo>
                  <a:cubicBezTo>
                    <a:pt x="9870" y="31341"/>
                    <a:pt x="9866" y="31343"/>
                    <a:pt x="9866" y="31345"/>
                  </a:cubicBezTo>
                  <a:cubicBezTo>
                    <a:pt x="9784" y="31320"/>
                    <a:pt x="9784" y="31320"/>
                    <a:pt x="9794" y="31301"/>
                  </a:cubicBezTo>
                  <a:lnTo>
                    <a:pt x="9794" y="31301"/>
                  </a:lnTo>
                  <a:cubicBezTo>
                    <a:pt x="9803" y="31302"/>
                    <a:pt x="9810" y="31302"/>
                    <a:pt x="9815" y="31302"/>
                  </a:cubicBezTo>
                  <a:cubicBezTo>
                    <a:pt x="9862" y="31302"/>
                    <a:pt x="9792" y="31279"/>
                    <a:pt x="9722" y="31254"/>
                  </a:cubicBezTo>
                  <a:cubicBezTo>
                    <a:pt x="9692" y="31242"/>
                    <a:pt x="9673" y="31237"/>
                    <a:pt x="9660" y="31237"/>
                  </a:cubicBezTo>
                  <a:cubicBezTo>
                    <a:pt x="9640" y="31237"/>
                    <a:pt x="9635" y="31249"/>
                    <a:pt x="9631" y="31260"/>
                  </a:cubicBezTo>
                  <a:cubicBezTo>
                    <a:pt x="9629" y="31264"/>
                    <a:pt x="9625" y="31266"/>
                    <a:pt x="9619" y="31266"/>
                  </a:cubicBezTo>
                  <a:cubicBezTo>
                    <a:pt x="9591" y="31266"/>
                    <a:pt x="9519" y="31232"/>
                    <a:pt x="9399" y="31163"/>
                  </a:cubicBezTo>
                  <a:cubicBezTo>
                    <a:pt x="9327" y="31125"/>
                    <a:pt x="9223" y="31057"/>
                    <a:pt x="9111" y="30997"/>
                  </a:cubicBezTo>
                  <a:cubicBezTo>
                    <a:pt x="9001" y="30944"/>
                    <a:pt x="8891" y="30881"/>
                    <a:pt x="8816" y="30843"/>
                  </a:cubicBezTo>
                  <a:cubicBezTo>
                    <a:pt x="8747" y="30796"/>
                    <a:pt x="8678" y="30753"/>
                    <a:pt x="8691" y="30734"/>
                  </a:cubicBezTo>
                  <a:cubicBezTo>
                    <a:pt x="8631" y="30677"/>
                    <a:pt x="8518" y="30555"/>
                    <a:pt x="8362" y="30483"/>
                  </a:cubicBezTo>
                  <a:cubicBezTo>
                    <a:pt x="8296" y="30433"/>
                    <a:pt x="8296" y="30433"/>
                    <a:pt x="8311" y="30417"/>
                  </a:cubicBezTo>
                  <a:cubicBezTo>
                    <a:pt x="8258" y="30348"/>
                    <a:pt x="8274" y="30333"/>
                    <a:pt x="8186" y="30308"/>
                  </a:cubicBezTo>
                  <a:cubicBezTo>
                    <a:pt x="8054" y="30207"/>
                    <a:pt x="7870" y="30038"/>
                    <a:pt x="7785" y="29894"/>
                  </a:cubicBezTo>
                  <a:cubicBezTo>
                    <a:pt x="7736" y="29837"/>
                    <a:pt x="7688" y="29779"/>
                    <a:pt x="7665" y="29779"/>
                  </a:cubicBezTo>
                  <a:cubicBezTo>
                    <a:pt x="7663" y="29779"/>
                    <a:pt x="7661" y="29780"/>
                    <a:pt x="7660" y="29781"/>
                  </a:cubicBezTo>
                  <a:lnTo>
                    <a:pt x="7644" y="29794"/>
                  </a:lnTo>
                  <a:cubicBezTo>
                    <a:pt x="7622" y="29706"/>
                    <a:pt x="7622" y="29706"/>
                    <a:pt x="7537" y="29668"/>
                  </a:cubicBezTo>
                  <a:cubicBezTo>
                    <a:pt x="7536" y="29669"/>
                    <a:pt x="7535" y="29670"/>
                    <a:pt x="7533" y="29670"/>
                  </a:cubicBezTo>
                  <a:cubicBezTo>
                    <a:pt x="7514" y="29670"/>
                    <a:pt x="7473" y="29611"/>
                    <a:pt x="7487" y="29599"/>
                  </a:cubicBezTo>
                  <a:cubicBezTo>
                    <a:pt x="7465" y="29549"/>
                    <a:pt x="7440" y="29499"/>
                    <a:pt x="7409" y="29455"/>
                  </a:cubicBezTo>
                  <a:cubicBezTo>
                    <a:pt x="7384" y="29421"/>
                    <a:pt x="7302" y="29327"/>
                    <a:pt x="7208" y="29192"/>
                  </a:cubicBezTo>
                  <a:cubicBezTo>
                    <a:pt x="7117" y="29051"/>
                    <a:pt x="6998" y="28882"/>
                    <a:pt x="6898" y="28700"/>
                  </a:cubicBezTo>
                  <a:cubicBezTo>
                    <a:pt x="6586" y="28125"/>
                    <a:pt x="6490" y="27894"/>
                    <a:pt x="6470" y="27894"/>
                  </a:cubicBezTo>
                  <a:cubicBezTo>
                    <a:pt x="6469" y="27894"/>
                    <a:pt x="6469" y="27894"/>
                    <a:pt x="6469" y="27895"/>
                  </a:cubicBezTo>
                  <a:cubicBezTo>
                    <a:pt x="6428" y="27854"/>
                    <a:pt x="6406" y="27801"/>
                    <a:pt x="6403" y="27744"/>
                  </a:cubicBezTo>
                  <a:cubicBezTo>
                    <a:pt x="6387" y="27663"/>
                    <a:pt x="6362" y="27581"/>
                    <a:pt x="6328" y="27506"/>
                  </a:cubicBezTo>
                  <a:cubicBezTo>
                    <a:pt x="6300" y="27428"/>
                    <a:pt x="6271" y="27349"/>
                    <a:pt x="6290" y="27343"/>
                  </a:cubicBezTo>
                  <a:cubicBezTo>
                    <a:pt x="6256" y="27299"/>
                    <a:pt x="6231" y="27249"/>
                    <a:pt x="6215" y="27196"/>
                  </a:cubicBezTo>
                  <a:cubicBezTo>
                    <a:pt x="6234" y="27189"/>
                    <a:pt x="6206" y="27111"/>
                    <a:pt x="6159" y="27039"/>
                  </a:cubicBezTo>
                  <a:cubicBezTo>
                    <a:pt x="6093" y="26973"/>
                    <a:pt x="6093" y="26973"/>
                    <a:pt x="6133" y="26961"/>
                  </a:cubicBezTo>
                  <a:cubicBezTo>
                    <a:pt x="6149" y="26955"/>
                    <a:pt x="6113" y="26780"/>
                    <a:pt x="6106" y="26780"/>
                  </a:cubicBezTo>
                  <a:cubicBezTo>
                    <a:pt x="6105" y="26780"/>
                    <a:pt x="6104" y="26785"/>
                    <a:pt x="6105" y="26798"/>
                  </a:cubicBezTo>
                  <a:cubicBezTo>
                    <a:pt x="6105" y="26798"/>
                    <a:pt x="6104" y="26798"/>
                    <a:pt x="6104" y="26798"/>
                  </a:cubicBezTo>
                  <a:cubicBezTo>
                    <a:pt x="6082" y="26798"/>
                    <a:pt x="6035" y="26643"/>
                    <a:pt x="5992" y="26569"/>
                  </a:cubicBezTo>
                  <a:cubicBezTo>
                    <a:pt x="5970" y="26491"/>
                    <a:pt x="5949" y="26409"/>
                    <a:pt x="5967" y="26406"/>
                  </a:cubicBezTo>
                  <a:cubicBezTo>
                    <a:pt x="5964" y="26321"/>
                    <a:pt x="5845" y="25927"/>
                    <a:pt x="5811" y="25848"/>
                  </a:cubicBezTo>
                  <a:cubicBezTo>
                    <a:pt x="5810" y="25848"/>
                    <a:pt x="5810" y="25848"/>
                    <a:pt x="5809" y="25848"/>
                  </a:cubicBezTo>
                  <a:cubicBezTo>
                    <a:pt x="5788" y="25848"/>
                    <a:pt x="5773" y="25770"/>
                    <a:pt x="5792" y="25767"/>
                  </a:cubicBezTo>
                  <a:cubicBezTo>
                    <a:pt x="5814" y="25764"/>
                    <a:pt x="5795" y="25682"/>
                    <a:pt x="5779" y="25601"/>
                  </a:cubicBezTo>
                  <a:cubicBezTo>
                    <a:pt x="5742" y="25525"/>
                    <a:pt x="5761" y="25522"/>
                    <a:pt x="5782" y="25516"/>
                  </a:cubicBezTo>
                  <a:cubicBezTo>
                    <a:pt x="5792" y="25537"/>
                    <a:pt x="5798" y="25546"/>
                    <a:pt x="5801" y="25546"/>
                  </a:cubicBezTo>
                  <a:cubicBezTo>
                    <a:pt x="5809" y="25546"/>
                    <a:pt x="5792" y="25471"/>
                    <a:pt x="5767" y="25353"/>
                  </a:cubicBezTo>
                  <a:cubicBezTo>
                    <a:pt x="5729" y="25275"/>
                    <a:pt x="5660" y="24952"/>
                    <a:pt x="5607" y="24711"/>
                  </a:cubicBezTo>
                  <a:cubicBezTo>
                    <a:pt x="5519" y="24309"/>
                    <a:pt x="5482" y="24231"/>
                    <a:pt x="5406" y="24078"/>
                  </a:cubicBezTo>
                  <a:lnTo>
                    <a:pt x="5347" y="24005"/>
                  </a:lnTo>
                  <a:lnTo>
                    <a:pt x="5388" y="23999"/>
                  </a:lnTo>
                  <a:cubicBezTo>
                    <a:pt x="5410" y="23993"/>
                    <a:pt x="5431" y="23905"/>
                    <a:pt x="5431" y="23905"/>
                  </a:cubicBezTo>
                  <a:cubicBezTo>
                    <a:pt x="5419" y="23842"/>
                    <a:pt x="5403" y="23832"/>
                    <a:pt x="5388" y="23832"/>
                  </a:cubicBezTo>
                  <a:cubicBezTo>
                    <a:pt x="5384" y="23832"/>
                    <a:pt x="5379" y="23832"/>
                    <a:pt x="5375" y="23833"/>
                  </a:cubicBezTo>
                  <a:cubicBezTo>
                    <a:pt x="5375" y="23833"/>
                    <a:pt x="5374" y="23833"/>
                    <a:pt x="5374" y="23833"/>
                  </a:cubicBezTo>
                  <a:cubicBezTo>
                    <a:pt x="5353" y="23833"/>
                    <a:pt x="5337" y="23752"/>
                    <a:pt x="5322" y="23592"/>
                  </a:cubicBezTo>
                  <a:cubicBezTo>
                    <a:pt x="5306" y="23426"/>
                    <a:pt x="5290" y="23344"/>
                    <a:pt x="5253" y="23269"/>
                  </a:cubicBezTo>
                  <a:cubicBezTo>
                    <a:pt x="5231" y="23188"/>
                    <a:pt x="5222" y="23106"/>
                    <a:pt x="5222" y="23025"/>
                  </a:cubicBezTo>
                  <a:cubicBezTo>
                    <a:pt x="5206" y="22956"/>
                    <a:pt x="5203" y="22945"/>
                    <a:pt x="5190" y="22945"/>
                  </a:cubicBezTo>
                  <a:cubicBezTo>
                    <a:pt x="5187" y="22945"/>
                    <a:pt x="5184" y="22946"/>
                    <a:pt x="5181" y="22946"/>
                  </a:cubicBezTo>
                  <a:cubicBezTo>
                    <a:pt x="5180" y="22946"/>
                    <a:pt x="5180" y="22946"/>
                    <a:pt x="5180" y="22946"/>
                  </a:cubicBezTo>
                  <a:cubicBezTo>
                    <a:pt x="5161" y="22946"/>
                    <a:pt x="5143" y="22869"/>
                    <a:pt x="5146" y="22786"/>
                  </a:cubicBezTo>
                  <a:cubicBezTo>
                    <a:pt x="5171" y="22697"/>
                    <a:pt x="5119" y="22460"/>
                    <a:pt x="5100" y="22460"/>
                  </a:cubicBezTo>
                  <a:cubicBezTo>
                    <a:pt x="5100" y="22460"/>
                    <a:pt x="5100" y="22460"/>
                    <a:pt x="5099" y="22461"/>
                  </a:cubicBezTo>
                  <a:cubicBezTo>
                    <a:pt x="5099" y="22461"/>
                    <a:pt x="5098" y="22461"/>
                    <a:pt x="5098" y="22461"/>
                  </a:cubicBezTo>
                  <a:cubicBezTo>
                    <a:pt x="5077" y="22461"/>
                    <a:pt x="5058" y="22381"/>
                    <a:pt x="5043" y="22301"/>
                  </a:cubicBezTo>
                  <a:cubicBezTo>
                    <a:pt x="5027" y="22219"/>
                    <a:pt x="5002" y="22141"/>
                    <a:pt x="4971" y="22063"/>
                  </a:cubicBezTo>
                  <a:cubicBezTo>
                    <a:pt x="4952" y="21984"/>
                    <a:pt x="4933" y="21903"/>
                    <a:pt x="4933" y="21903"/>
                  </a:cubicBezTo>
                  <a:cubicBezTo>
                    <a:pt x="4929" y="21878"/>
                    <a:pt x="4929" y="21868"/>
                    <a:pt x="4931" y="21868"/>
                  </a:cubicBezTo>
                  <a:cubicBezTo>
                    <a:pt x="4938" y="21868"/>
                    <a:pt x="4961" y="21924"/>
                    <a:pt x="4974" y="21981"/>
                  </a:cubicBezTo>
                  <a:lnTo>
                    <a:pt x="4974" y="21896"/>
                  </a:lnTo>
                  <a:cubicBezTo>
                    <a:pt x="4939" y="21733"/>
                    <a:pt x="4924" y="21652"/>
                    <a:pt x="4886" y="21577"/>
                  </a:cubicBezTo>
                  <a:cubicBezTo>
                    <a:pt x="4827" y="21505"/>
                    <a:pt x="4827" y="21505"/>
                    <a:pt x="4867" y="21495"/>
                  </a:cubicBezTo>
                  <a:cubicBezTo>
                    <a:pt x="4889" y="21492"/>
                    <a:pt x="4892" y="21408"/>
                    <a:pt x="4852" y="21332"/>
                  </a:cubicBezTo>
                  <a:cubicBezTo>
                    <a:pt x="4795" y="21257"/>
                    <a:pt x="4798" y="21173"/>
                    <a:pt x="4817" y="21169"/>
                  </a:cubicBezTo>
                  <a:lnTo>
                    <a:pt x="4817" y="21169"/>
                  </a:lnTo>
                  <a:cubicBezTo>
                    <a:pt x="4837" y="21193"/>
                    <a:pt x="4850" y="21209"/>
                    <a:pt x="4855" y="21209"/>
                  </a:cubicBezTo>
                  <a:cubicBezTo>
                    <a:pt x="4865" y="21209"/>
                    <a:pt x="4841" y="21140"/>
                    <a:pt x="4767" y="20928"/>
                  </a:cubicBezTo>
                  <a:cubicBezTo>
                    <a:pt x="4729" y="20768"/>
                    <a:pt x="4642" y="20449"/>
                    <a:pt x="4588" y="20207"/>
                  </a:cubicBezTo>
                  <a:cubicBezTo>
                    <a:pt x="4520" y="19885"/>
                    <a:pt x="4485" y="19725"/>
                    <a:pt x="4485" y="19640"/>
                  </a:cubicBezTo>
                  <a:cubicBezTo>
                    <a:pt x="4490" y="19639"/>
                    <a:pt x="4494" y="19637"/>
                    <a:pt x="4498" y="19634"/>
                  </a:cubicBezTo>
                  <a:lnTo>
                    <a:pt x="4498" y="19634"/>
                  </a:lnTo>
                  <a:cubicBezTo>
                    <a:pt x="4499" y="19634"/>
                    <a:pt x="4500" y="19635"/>
                    <a:pt x="4501" y="19635"/>
                  </a:cubicBezTo>
                  <a:cubicBezTo>
                    <a:pt x="4503" y="19635"/>
                    <a:pt x="4505" y="19634"/>
                    <a:pt x="4507" y="19634"/>
                  </a:cubicBezTo>
                  <a:cubicBezTo>
                    <a:pt x="4507" y="19630"/>
                    <a:pt x="4507" y="19626"/>
                    <a:pt x="4508" y="19623"/>
                  </a:cubicBezTo>
                  <a:lnTo>
                    <a:pt x="4508" y="19623"/>
                  </a:lnTo>
                  <a:cubicBezTo>
                    <a:pt x="4505" y="19627"/>
                    <a:pt x="4502" y="19631"/>
                    <a:pt x="4498" y="19634"/>
                  </a:cubicBezTo>
                  <a:lnTo>
                    <a:pt x="4498" y="19634"/>
                  </a:lnTo>
                  <a:cubicBezTo>
                    <a:pt x="4463" y="19630"/>
                    <a:pt x="4444" y="19543"/>
                    <a:pt x="4397" y="19320"/>
                  </a:cubicBezTo>
                  <a:cubicBezTo>
                    <a:pt x="4379" y="19154"/>
                    <a:pt x="4338" y="18995"/>
                    <a:pt x="4272" y="18841"/>
                  </a:cubicBezTo>
                  <a:lnTo>
                    <a:pt x="4272" y="18841"/>
                  </a:lnTo>
                  <a:lnTo>
                    <a:pt x="4306" y="19001"/>
                  </a:lnTo>
                  <a:cubicBezTo>
                    <a:pt x="4304" y="19001"/>
                    <a:pt x="4302" y="19002"/>
                    <a:pt x="4300" y="19002"/>
                  </a:cubicBezTo>
                  <a:cubicBezTo>
                    <a:pt x="4264" y="19002"/>
                    <a:pt x="4246" y="18920"/>
                    <a:pt x="4231" y="18763"/>
                  </a:cubicBezTo>
                  <a:cubicBezTo>
                    <a:pt x="4216" y="18684"/>
                    <a:pt x="4234" y="18681"/>
                    <a:pt x="4256" y="18675"/>
                  </a:cubicBezTo>
                  <a:cubicBezTo>
                    <a:pt x="4275" y="18672"/>
                    <a:pt x="4278" y="18587"/>
                    <a:pt x="4263" y="18506"/>
                  </a:cubicBezTo>
                  <a:cubicBezTo>
                    <a:pt x="4249" y="18451"/>
                    <a:pt x="4238" y="18395"/>
                    <a:pt x="4231" y="18395"/>
                  </a:cubicBezTo>
                  <a:cubicBezTo>
                    <a:pt x="4228" y="18395"/>
                    <a:pt x="4226" y="18405"/>
                    <a:pt x="4225" y="18430"/>
                  </a:cubicBezTo>
                  <a:cubicBezTo>
                    <a:pt x="4221" y="18431"/>
                    <a:pt x="4218" y="18431"/>
                    <a:pt x="4216" y="18431"/>
                  </a:cubicBezTo>
                  <a:cubicBezTo>
                    <a:pt x="4203" y="18431"/>
                    <a:pt x="4200" y="18420"/>
                    <a:pt x="4187" y="18352"/>
                  </a:cubicBezTo>
                  <a:cubicBezTo>
                    <a:pt x="4172" y="18271"/>
                    <a:pt x="4147" y="18192"/>
                    <a:pt x="4112" y="18117"/>
                  </a:cubicBezTo>
                  <a:cubicBezTo>
                    <a:pt x="4112" y="18117"/>
                    <a:pt x="4111" y="18117"/>
                    <a:pt x="4111" y="18117"/>
                  </a:cubicBezTo>
                  <a:cubicBezTo>
                    <a:pt x="4093" y="18117"/>
                    <a:pt x="4074" y="18037"/>
                    <a:pt x="4059" y="17957"/>
                  </a:cubicBezTo>
                  <a:cubicBezTo>
                    <a:pt x="4056" y="17876"/>
                    <a:pt x="4043" y="17794"/>
                    <a:pt x="4028" y="17713"/>
                  </a:cubicBezTo>
                  <a:lnTo>
                    <a:pt x="4046" y="17710"/>
                  </a:lnTo>
                  <a:cubicBezTo>
                    <a:pt x="4068" y="17707"/>
                    <a:pt x="4071" y="17622"/>
                    <a:pt x="4071" y="17622"/>
                  </a:cubicBezTo>
                  <a:cubicBezTo>
                    <a:pt x="4054" y="17546"/>
                    <a:pt x="4034" y="17544"/>
                    <a:pt x="4031" y="17544"/>
                  </a:cubicBezTo>
                  <a:cubicBezTo>
                    <a:pt x="4031" y="17544"/>
                    <a:pt x="4031" y="17544"/>
                    <a:pt x="4031" y="17544"/>
                  </a:cubicBezTo>
                  <a:cubicBezTo>
                    <a:pt x="4021" y="17519"/>
                    <a:pt x="4012" y="17490"/>
                    <a:pt x="4009" y="17462"/>
                  </a:cubicBezTo>
                  <a:cubicBezTo>
                    <a:pt x="3993" y="17409"/>
                    <a:pt x="3977" y="17334"/>
                    <a:pt x="3955" y="17240"/>
                  </a:cubicBezTo>
                  <a:lnTo>
                    <a:pt x="3799" y="16550"/>
                  </a:lnTo>
                  <a:cubicBezTo>
                    <a:pt x="3686" y="16036"/>
                    <a:pt x="3567" y="15494"/>
                    <a:pt x="3542" y="15372"/>
                  </a:cubicBezTo>
                  <a:cubicBezTo>
                    <a:pt x="3528" y="15232"/>
                    <a:pt x="3487" y="15032"/>
                    <a:pt x="3474" y="15032"/>
                  </a:cubicBezTo>
                  <a:cubicBezTo>
                    <a:pt x="3472" y="15032"/>
                    <a:pt x="3470" y="15037"/>
                    <a:pt x="3470" y="15049"/>
                  </a:cubicBezTo>
                  <a:cubicBezTo>
                    <a:pt x="3470" y="15049"/>
                    <a:pt x="3469" y="15049"/>
                    <a:pt x="3469" y="15049"/>
                  </a:cubicBezTo>
                  <a:cubicBezTo>
                    <a:pt x="3450" y="15049"/>
                    <a:pt x="3362" y="14647"/>
                    <a:pt x="3257" y="14168"/>
                  </a:cubicBezTo>
                  <a:cubicBezTo>
                    <a:pt x="3135" y="13607"/>
                    <a:pt x="3050" y="13203"/>
                    <a:pt x="3028" y="13203"/>
                  </a:cubicBezTo>
                  <a:cubicBezTo>
                    <a:pt x="3028" y="13203"/>
                    <a:pt x="3028" y="13203"/>
                    <a:pt x="3028" y="13203"/>
                  </a:cubicBezTo>
                  <a:lnTo>
                    <a:pt x="2975" y="12962"/>
                  </a:lnTo>
                  <a:cubicBezTo>
                    <a:pt x="2940" y="12802"/>
                    <a:pt x="2884" y="12645"/>
                    <a:pt x="2868" y="12564"/>
                  </a:cubicBezTo>
                  <a:cubicBezTo>
                    <a:pt x="2841" y="12510"/>
                    <a:pt x="2824" y="12453"/>
                    <a:pt x="2830" y="12453"/>
                  </a:cubicBezTo>
                  <a:cubicBezTo>
                    <a:pt x="2833" y="12453"/>
                    <a:pt x="2839" y="12461"/>
                    <a:pt x="2849" y="12482"/>
                  </a:cubicBezTo>
                  <a:cubicBezTo>
                    <a:pt x="2871" y="12479"/>
                    <a:pt x="2890" y="12476"/>
                    <a:pt x="2874" y="12395"/>
                  </a:cubicBezTo>
                  <a:cubicBezTo>
                    <a:pt x="2845" y="12257"/>
                    <a:pt x="2824" y="12240"/>
                    <a:pt x="2807" y="12240"/>
                  </a:cubicBezTo>
                  <a:cubicBezTo>
                    <a:pt x="2804" y="12240"/>
                    <a:pt x="2802" y="12241"/>
                    <a:pt x="2799" y="12241"/>
                  </a:cubicBezTo>
                  <a:cubicBezTo>
                    <a:pt x="2799" y="12241"/>
                    <a:pt x="2798" y="12241"/>
                    <a:pt x="2798" y="12241"/>
                  </a:cubicBezTo>
                  <a:cubicBezTo>
                    <a:pt x="2776" y="12241"/>
                    <a:pt x="2758" y="12166"/>
                    <a:pt x="2758" y="12166"/>
                  </a:cubicBezTo>
                  <a:cubicBezTo>
                    <a:pt x="2743" y="12084"/>
                    <a:pt x="2743" y="12084"/>
                    <a:pt x="2761" y="12081"/>
                  </a:cubicBezTo>
                  <a:lnTo>
                    <a:pt x="2802" y="12072"/>
                  </a:lnTo>
                  <a:lnTo>
                    <a:pt x="2787" y="11994"/>
                  </a:lnTo>
                  <a:cubicBezTo>
                    <a:pt x="2786" y="11994"/>
                    <a:pt x="2786" y="11994"/>
                    <a:pt x="2785" y="11994"/>
                  </a:cubicBezTo>
                  <a:cubicBezTo>
                    <a:pt x="2764" y="11994"/>
                    <a:pt x="2749" y="11915"/>
                    <a:pt x="2749" y="11915"/>
                  </a:cubicBezTo>
                  <a:cubicBezTo>
                    <a:pt x="2730" y="11834"/>
                    <a:pt x="2730" y="11834"/>
                    <a:pt x="2771" y="11828"/>
                  </a:cubicBezTo>
                  <a:cubicBezTo>
                    <a:pt x="2812" y="11818"/>
                    <a:pt x="2796" y="11740"/>
                    <a:pt x="2736" y="11665"/>
                  </a:cubicBezTo>
                  <a:lnTo>
                    <a:pt x="2680" y="11508"/>
                  </a:lnTo>
                  <a:cubicBezTo>
                    <a:pt x="2705" y="11420"/>
                    <a:pt x="2630" y="11267"/>
                    <a:pt x="2592" y="11191"/>
                  </a:cubicBezTo>
                  <a:cubicBezTo>
                    <a:pt x="2614" y="11107"/>
                    <a:pt x="2595" y="11016"/>
                    <a:pt x="2539" y="10950"/>
                  </a:cubicBezTo>
                  <a:cubicBezTo>
                    <a:pt x="2539" y="10950"/>
                    <a:pt x="2538" y="10950"/>
                    <a:pt x="2538" y="10950"/>
                  </a:cubicBezTo>
                  <a:cubicBezTo>
                    <a:pt x="2516" y="10950"/>
                    <a:pt x="2501" y="10870"/>
                    <a:pt x="2504" y="10787"/>
                  </a:cubicBezTo>
                  <a:cubicBezTo>
                    <a:pt x="2508" y="10702"/>
                    <a:pt x="2489" y="10621"/>
                    <a:pt x="2454" y="10461"/>
                  </a:cubicBezTo>
                  <a:cubicBezTo>
                    <a:pt x="2417" y="10386"/>
                    <a:pt x="2295" y="9822"/>
                    <a:pt x="2154" y="9176"/>
                  </a:cubicBezTo>
                  <a:cubicBezTo>
                    <a:pt x="2075" y="8813"/>
                    <a:pt x="2009" y="8512"/>
                    <a:pt x="1962" y="8299"/>
                  </a:cubicBezTo>
                  <a:cubicBezTo>
                    <a:pt x="1912" y="8089"/>
                    <a:pt x="1881" y="7970"/>
                    <a:pt x="1871" y="7970"/>
                  </a:cubicBezTo>
                  <a:cubicBezTo>
                    <a:pt x="1856" y="7917"/>
                    <a:pt x="1853" y="7860"/>
                    <a:pt x="1859" y="7807"/>
                  </a:cubicBezTo>
                  <a:cubicBezTo>
                    <a:pt x="1878" y="7804"/>
                    <a:pt x="1862" y="7722"/>
                    <a:pt x="1803" y="7650"/>
                  </a:cubicBezTo>
                  <a:cubicBezTo>
                    <a:pt x="1765" y="7572"/>
                    <a:pt x="1743" y="7575"/>
                    <a:pt x="1784" y="7569"/>
                  </a:cubicBezTo>
                  <a:cubicBezTo>
                    <a:pt x="1806" y="7566"/>
                    <a:pt x="1771" y="7403"/>
                    <a:pt x="1699" y="7080"/>
                  </a:cubicBezTo>
                  <a:cubicBezTo>
                    <a:pt x="1649" y="6841"/>
                    <a:pt x="1578" y="6522"/>
                    <a:pt x="1559" y="6522"/>
                  </a:cubicBezTo>
                  <a:cubicBezTo>
                    <a:pt x="1558" y="6522"/>
                    <a:pt x="1558" y="6522"/>
                    <a:pt x="1558" y="6522"/>
                  </a:cubicBezTo>
                  <a:cubicBezTo>
                    <a:pt x="1525" y="6428"/>
                    <a:pt x="1511" y="6389"/>
                    <a:pt x="1513" y="6389"/>
                  </a:cubicBezTo>
                  <a:lnTo>
                    <a:pt x="1513" y="6389"/>
                  </a:lnTo>
                  <a:cubicBezTo>
                    <a:pt x="1515" y="6389"/>
                    <a:pt x="1524" y="6408"/>
                    <a:pt x="1539" y="6441"/>
                  </a:cubicBezTo>
                  <a:cubicBezTo>
                    <a:pt x="1544" y="6446"/>
                    <a:pt x="1548" y="6449"/>
                    <a:pt x="1551" y="6449"/>
                  </a:cubicBezTo>
                  <a:cubicBezTo>
                    <a:pt x="1588" y="6449"/>
                    <a:pt x="1526" y="6087"/>
                    <a:pt x="1439" y="5873"/>
                  </a:cubicBezTo>
                  <a:cubicBezTo>
                    <a:pt x="1420" y="5792"/>
                    <a:pt x="1405" y="5710"/>
                    <a:pt x="1423" y="5707"/>
                  </a:cubicBezTo>
                  <a:cubicBezTo>
                    <a:pt x="1408" y="5626"/>
                    <a:pt x="1389" y="5547"/>
                    <a:pt x="1317" y="5309"/>
                  </a:cubicBezTo>
                  <a:cubicBezTo>
                    <a:pt x="1298" y="5228"/>
                    <a:pt x="1229" y="4905"/>
                    <a:pt x="1195" y="4745"/>
                  </a:cubicBezTo>
                  <a:cubicBezTo>
                    <a:pt x="1169" y="4635"/>
                    <a:pt x="1138" y="4529"/>
                    <a:pt x="1104" y="4425"/>
                  </a:cubicBezTo>
                  <a:cubicBezTo>
                    <a:pt x="1097" y="4395"/>
                    <a:pt x="1090" y="4365"/>
                    <a:pt x="1085" y="4344"/>
                  </a:cubicBezTo>
                  <a:lnTo>
                    <a:pt x="1085" y="4344"/>
                  </a:lnTo>
                  <a:cubicBezTo>
                    <a:pt x="1105" y="4333"/>
                    <a:pt x="1018" y="3934"/>
                    <a:pt x="897" y="3376"/>
                  </a:cubicBezTo>
                  <a:cubicBezTo>
                    <a:pt x="775" y="2812"/>
                    <a:pt x="671" y="2326"/>
                    <a:pt x="674" y="2241"/>
                  </a:cubicBezTo>
                  <a:cubicBezTo>
                    <a:pt x="662" y="2188"/>
                    <a:pt x="643" y="2135"/>
                    <a:pt x="618" y="2085"/>
                  </a:cubicBezTo>
                  <a:cubicBezTo>
                    <a:pt x="565" y="2019"/>
                    <a:pt x="540" y="1934"/>
                    <a:pt x="546" y="1846"/>
                  </a:cubicBezTo>
                  <a:cubicBezTo>
                    <a:pt x="568" y="1759"/>
                    <a:pt x="499" y="1436"/>
                    <a:pt x="439" y="1364"/>
                  </a:cubicBezTo>
                  <a:lnTo>
                    <a:pt x="461" y="1361"/>
                  </a:lnTo>
                  <a:cubicBezTo>
                    <a:pt x="483" y="1273"/>
                    <a:pt x="411" y="1035"/>
                    <a:pt x="352" y="963"/>
                  </a:cubicBezTo>
                  <a:cubicBezTo>
                    <a:pt x="355" y="878"/>
                    <a:pt x="358" y="793"/>
                    <a:pt x="320" y="715"/>
                  </a:cubicBezTo>
                  <a:cubicBezTo>
                    <a:pt x="305" y="634"/>
                    <a:pt x="305" y="634"/>
                    <a:pt x="345" y="627"/>
                  </a:cubicBezTo>
                  <a:cubicBezTo>
                    <a:pt x="364" y="624"/>
                    <a:pt x="386" y="621"/>
                    <a:pt x="367" y="540"/>
                  </a:cubicBezTo>
                  <a:cubicBezTo>
                    <a:pt x="355" y="478"/>
                    <a:pt x="340" y="465"/>
                    <a:pt x="325" y="465"/>
                  </a:cubicBezTo>
                  <a:cubicBezTo>
                    <a:pt x="320" y="465"/>
                    <a:pt x="315" y="466"/>
                    <a:pt x="311" y="467"/>
                  </a:cubicBezTo>
                  <a:lnTo>
                    <a:pt x="273" y="305"/>
                  </a:lnTo>
                  <a:cubicBezTo>
                    <a:pt x="273" y="305"/>
                    <a:pt x="259" y="229"/>
                    <a:pt x="238" y="229"/>
                  </a:cubicBezTo>
                  <a:cubicBezTo>
                    <a:pt x="237" y="229"/>
                    <a:pt x="236" y="229"/>
                    <a:pt x="236" y="229"/>
                  </a:cubicBezTo>
                  <a:cubicBezTo>
                    <a:pt x="235" y="229"/>
                    <a:pt x="235" y="229"/>
                    <a:pt x="235" y="229"/>
                  </a:cubicBezTo>
                  <a:cubicBezTo>
                    <a:pt x="216" y="229"/>
                    <a:pt x="198" y="149"/>
                    <a:pt x="182" y="69"/>
                  </a:cubicBezTo>
                  <a:cubicBezTo>
                    <a:pt x="194" y="67"/>
                    <a:pt x="183" y="36"/>
                    <a:pt x="173" y="36"/>
                  </a:cubicBezTo>
                  <a:cubicBezTo>
                    <a:pt x="167" y="36"/>
                    <a:pt x="162" y="46"/>
                    <a:pt x="160" y="76"/>
                  </a:cubicBezTo>
                  <a:cubicBezTo>
                    <a:pt x="156" y="76"/>
                    <a:pt x="152" y="77"/>
                    <a:pt x="148" y="77"/>
                  </a:cubicBezTo>
                  <a:cubicBezTo>
                    <a:pt x="131" y="77"/>
                    <a:pt x="116" y="66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52"/>
            <p:cNvSpPr/>
            <p:nvPr/>
          </p:nvSpPr>
          <p:spPr>
            <a:xfrm>
              <a:off x="3789150" y="2126875"/>
              <a:ext cx="118650" cy="269700"/>
            </a:xfrm>
            <a:custGeom>
              <a:avLst/>
              <a:gdLst/>
              <a:ahLst/>
              <a:cxnLst/>
              <a:rect l="l" t="t" r="r" b="b"/>
              <a:pathLst>
                <a:path w="4746" h="10788" extrusionOk="0">
                  <a:moveTo>
                    <a:pt x="4497" y="127"/>
                  </a:moveTo>
                  <a:cubicBezTo>
                    <a:pt x="4507" y="127"/>
                    <a:pt x="4525" y="145"/>
                    <a:pt x="4539" y="179"/>
                  </a:cubicBezTo>
                  <a:cubicBezTo>
                    <a:pt x="4560" y="203"/>
                    <a:pt x="4568" y="212"/>
                    <a:pt x="4561" y="212"/>
                  </a:cubicBezTo>
                  <a:cubicBezTo>
                    <a:pt x="4557" y="212"/>
                    <a:pt x="4547" y="209"/>
                    <a:pt x="4532" y="204"/>
                  </a:cubicBezTo>
                  <a:cubicBezTo>
                    <a:pt x="4510" y="198"/>
                    <a:pt x="4492" y="192"/>
                    <a:pt x="4498" y="167"/>
                  </a:cubicBezTo>
                  <a:cubicBezTo>
                    <a:pt x="4486" y="140"/>
                    <a:pt x="4489" y="127"/>
                    <a:pt x="4497" y="127"/>
                  </a:cubicBezTo>
                  <a:close/>
                  <a:moveTo>
                    <a:pt x="5" y="746"/>
                  </a:moveTo>
                  <a:cubicBezTo>
                    <a:pt x="3" y="746"/>
                    <a:pt x="2" y="746"/>
                    <a:pt x="1" y="746"/>
                  </a:cubicBezTo>
                  <a:lnTo>
                    <a:pt x="4" y="771"/>
                  </a:lnTo>
                  <a:cubicBezTo>
                    <a:pt x="7" y="792"/>
                    <a:pt x="19" y="794"/>
                    <a:pt x="35" y="794"/>
                  </a:cubicBezTo>
                  <a:cubicBezTo>
                    <a:pt x="39" y="794"/>
                    <a:pt x="44" y="793"/>
                    <a:pt x="48" y="793"/>
                  </a:cubicBezTo>
                  <a:lnTo>
                    <a:pt x="45" y="765"/>
                  </a:lnTo>
                  <a:cubicBezTo>
                    <a:pt x="45" y="765"/>
                    <a:pt x="23" y="746"/>
                    <a:pt x="5" y="746"/>
                  </a:cubicBezTo>
                  <a:close/>
                  <a:moveTo>
                    <a:pt x="340" y="752"/>
                  </a:moveTo>
                  <a:cubicBezTo>
                    <a:pt x="358" y="752"/>
                    <a:pt x="361" y="776"/>
                    <a:pt x="364" y="800"/>
                  </a:cubicBezTo>
                  <a:cubicBezTo>
                    <a:pt x="368" y="828"/>
                    <a:pt x="368" y="828"/>
                    <a:pt x="349" y="831"/>
                  </a:cubicBezTo>
                  <a:cubicBezTo>
                    <a:pt x="333" y="815"/>
                    <a:pt x="324" y="800"/>
                    <a:pt x="321" y="781"/>
                  </a:cubicBezTo>
                  <a:lnTo>
                    <a:pt x="336" y="753"/>
                  </a:lnTo>
                  <a:cubicBezTo>
                    <a:pt x="337" y="752"/>
                    <a:pt x="339" y="752"/>
                    <a:pt x="340" y="752"/>
                  </a:cubicBezTo>
                  <a:close/>
                  <a:moveTo>
                    <a:pt x="390" y="1042"/>
                  </a:moveTo>
                  <a:cubicBezTo>
                    <a:pt x="398" y="1042"/>
                    <a:pt x="400" y="1055"/>
                    <a:pt x="405" y="1085"/>
                  </a:cubicBezTo>
                  <a:cubicBezTo>
                    <a:pt x="408" y="1110"/>
                    <a:pt x="411" y="1135"/>
                    <a:pt x="389" y="1138"/>
                  </a:cubicBezTo>
                  <a:lnTo>
                    <a:pt x="386" y="1113"/>
                  </a:lnTo>
                  <a:cubicBezTo>
                    <a:pt x="400" y="1111"/>
                    <a:pt x="395" y="1101"/>
                    <a:pt x="386" y="1101"/>
                  </a:cubicBezTo>
                  <a:cubicBezTo>
                    <a:pt x="381" y="1101"/>
                    <a:pt x="373" y="1104"/>
                    <a:pt x="368" y="1116"/>
                  </a:cubicBezTo>
                  <a:lnTo>
                    <a:pt x="324" y="1119"/>
                  </a:lnTo>
                  <a:cubicBezTo>
                    <a:pt x="321" y="1094"/>
                    <a:pt x="336" y="1072"/>
                    <a:pt x="358" y="1063"/>
                  </a:cubicBezTo>
                  <a:cubicBezTo>
                    <a:pt x="374" y="1049"/>
                    <a:pt x="384" y="1042"/>
                    <a:pt x="390" y="1042"/>
                  </a:cubicBezTo>
                  <a:close/>
                  <a:moveTo>
                    <a:pt x="515" y="1122"/>
                  </a:moveTo>
                  <a:lnTo>
                    <a:pt x="499" y="1151"/>
                  </a:lnTo>
                  <a:lnTo>
                    <a:pt x="502" y="1176"/>
                  </a:lnTo>
                  <a:cubicBezTo>
                    <a:pt x="521" y="1173"/>
                    <a:pt x="521" y="1173"/>
                    <a:pt x="518" y="1148"/>
                  </a:cubicBezTo>
                  <a:lnTo>
                    <a:pt x="515" y="1122"/>
                  </a:lnTo>
                  <a:close/>
                  <a:moveTo>
                    <a:pt x="498" y="2511"/>
                  </a:moveTo>
                  <a:cubicBezTo>
                    <a:pt x="520" y="2511"/>
                    <a:pt x="546" y="2555"/>
                    <a:pt x="549" y="2583"/>
                  </a:cubicBezTo>
                  <a:cubicBezTo>
                    <a:pt x="551" y="2594"/>
                    <a:pt x="547" y="2600"/>
                    <a:pt x="541" y="2600"/>
                  </a:cubicBezTo>
                  <a:cubicBezTo>
                    <a:pt x="533" y="2600"/>
                    <a:pt x="520" y="2589"/>
                    <a:pt x="505" y="2561"/>
                  </a:cubicBezTo>
                  <a:lnTo>
                    <a:pt x="496" y="2511"/>
                  </a:lnTo>
                  <a:cubicBezTo>
                    <a:pt x="497" y="2511"/>
                    <a:pt x="497" y="2511"/>
                    <a:pt x="498" y="2511"/>
                  </a:cubicBezTo>
                  <a:close/>
                  <a:moveTo>
                    <a:pt x="503" y="2667"/>
                  </a:moveTo>
                  <a:cubicBezTo>
                    <a:pt x="502" y="2667"/>
                    <a:pt x="500" y="2667"/>
                    <a:pt x="499" y="2667"/>
                  </a:cubicBezTo>
                  <a:cubicBezTo>
                    <a:pt x="477" y="2671"/>
                    <a:pt x="480" y="2696"/>
                    <a:pt x="487" y="2746"/>
                  </a:cubicBezTo>
                  <a:cubicBezTo>
                    <a:pt x="493" y="2765"/>
                    <a:pt x="502" y="2783"/>
                    <a:pt x="515" y="2796"/>
                  </a:cubicBezTo>
                  <a:cubicBezTo>
                    <a:pt x="537" y="2793"/>
                    <a:pt x="534" y="2768"/>
                    <a:pt x="530" y="2743"/>
                  </a:cubicBezTo>
                  <a:cubicBezTo>
                    <a:pt x="542" y="2690"/>
                    <a:pt x="521" y="2667"/>
                    <a:pt x="503" y="2667"/>
                  </a:cubicBezTo>
                  <a:close/>
                  <a:moveTo>
                    <a:pt x="3522" y="3639"/>
                  </a:moveTo>
                  <a:cubicBezTo>
                    <a:pt x="3525" y="3639"/>
                    <a:pt x="3530" y="3640"/>
                    <a:pt x="3536" y="3642"/>
                  </a:cubicBezTo>
                  <a:cubicBezTo>
                    <a:pt x="3558" y="3651"/>
                    <a:pt x="3570" y="3680"/>
                    <a:pt x="3564" y="3702"/>
                  </a:cubicBezTo>
                  <a:cubicBezTo>
                    <a:pt x="3561" y="3710"/>
                    <a:pt x="3554" y="3714"/>
                    <a:pt x="3547" y="3714"/>
                  </a:cubicBezTo>
                  <a:cubicBezTo>
                    <a:pt x="3532" y="3714"/>
                    <a:pt x="3513" y="3697"/>
                    <a:pt x="3511" y="3661"/>
                  </a:cubicBezTo>
                  <a:cubicBezTo>
                    <a:pt x="3515" y="3644"/>
                    <a:pt x="3516" y="3639"/>
                    <a:pt x="3522" y="3639"/>
                  </a:cubicBezTo>
                  <a:close/>
                  <a:moveTo>
                    <a:pt x="800" y="3751"/>
                  </a:moveTo>
                  <a:cubicBezTo>
                    <a:pt x="816" y="3751"/>
                    <a:pt x="819" y="3775"/>
                    <a:pt x="825" y="3799"/>
                  </a:cubicBezTo>
                  <a:lnTo>
                    <a:pt x="803" y="3802"/>
                  </a:lnTo>
                  <a:lnTo>
                    <a:pt x="778" y="3780"/>
                  </a:lnTo>
                  <a:lnTo>
                    <a:pt x="797" y="3752"/>
                  </a:lnTo>
                  <a:cubicBezTo>
                    <a:pt x="798" y="3752"/>
                    <a:pt x="799" y="3751"/>
                    <a:pt x="800" y="3751"/>
                  </a:cubicBezTo>
                  <a:close/>
                  <a:moveTo>
                    <a:pt x="703" y="3843"/>
                  </a:moveTo>
                  <a:lnTo>
                    <a:pt x="753" y="3886"/>
                  </a:lnTo>
                  <a:cubicBezTo>
                    <a:pt x="822" y="3930"/>
                    <a:pt x="822" y="3930"/>
                    <a:pt x="778" y="3937"/>
                  </a:cubicBezTo>
                  <a:cubicBezTo>
                    <a:pt x="774" y="3937"/>
                    <a:pt x="769" y="3938"/>
                    <a:pt x="764" y="3938"/>
                  </a:cubicBezTo>
                  <a:cubicBezTo>
                    <a:pt x="748" y="3938"/>
                    <a:pt x="730" y="3931"/>
                    <a:pt x="709" y="3893"/>
                  </a:cubicBezTo>
                  <a:lnTo>
                    <a:pt x="703" y="3843"/>
                  </a:lnTo>
                  <a:close/>
                  <a:moveTo>
                    <a:pt x="877" y="4436"/>
                  </a:moveTo>
                  <a:cubicBezTo>
                    <a:pt x="885" y="4436"/>
                    <a:pt x="906" y="4451"/>
                    <a:pt x="938" y="4466"/>
                  </a:cubicBezTo>
                  <a:lnTo>
                    <a:pt x="938" y="4463"/>
                  </a:lnTo>
                  <a:cubicBezTo>
                    <a:pt x="955" y="4494"/>
                    <a:pt x="962" y="4506"/>
                    <a:pt x="953" y="4506"/>
                  </a:cubicBezTo>
                  <a:cubicBezTo>
                    <a:pt x="948" y="4506"/>
                    <a:pt x="937" y="4502"/>
                    <a:pt x="919" y="4494"/>
                  </a:cubicBezTo>
                  <a:lnTo>
                    <a:pt x="872" y="4447"/>
                  </a:lnTo>
                  <a:cubicBezTo>
                    <a:pt x="871" y="4439"/>
                    <a:pt x="873" y="4436"/>
                    <a:pt x="877" y="4436"/>
                  </a:cubicBezTo>
                  <a:close/>
                  <a:moveTo>
                    <a:pt x="3347" y="4503"/>
                  </a:moveTo>
                  <a:cubicBezTo>
                    <a:pt x="3348" y="4503"/>
                    <a:pt x="3349" y="4503"/>
                    <a:pt x="3351" y="4504"/>
                  </a:cubicBezTo>
                  <a:cubicBezTo>
                    <a:pt x="3367" y="4513"/>
                    <a:pt x="3379" y="4526"/>
                    <a:pt x="3385" y="4541"/>
                  </a:cubicBezTo>
                  <a:cubicBezTo>
                    <a:pt x="3385" y="4541"/>
                    <a:pt x="3396" y="4567"/>
                    <a:pt x="3381" y="4567"/>
                  </a:cubicBezTo>
                  <a:cubicBezTo>
                    <a:pt x="3380" y="4567"/>
                    <a:pt x="3378" y="4567"/>
                    <a:pt x="3376" y="4566"/>
                  </a:cubicBezTo>
                  <a:lnTo>
                    <a:pt x="3357" y="4560"/>
                  </a:lnTo>
                  <a:cubicBezTo>
                    <a:pt x="3346" y="4532"/>
                    <a:pt x="3334" y="4503"/>
                    <a:pt x="3347" y="4503"/>
                  </a:cubicBezTo>
                  <a:close/>
                  <a:moveTo>
                    <a:pt x="841" y="4660"/>
                  </a:moveTo>
                  <a:cubicBezTo>
                    <a:pt x="862" y="4660"/>
                    <a:pt x="881" y="4682"/>
                    <a:pt x="881" y="4682"/>
                  </a:cubicBezTo>
                  <a:lnTo>
                    <a:pt x="888" y="4708"/>
                  </a:lnTo>
                  <a:cubicBezTo>
                    <a:pt x="881" y="4708"/>
                    <a:pt x="874" y="4709"/>
                    <a:pt x="868" y="4709"/>
                  </a:cubicBezTo>
                  <a:cubicBezTo>
                    <a:pt x="854" y="4709"/>
                    <a:pt x="843" y="4705"/>
                    <a:pt x="841" y="4686"/>
                  </a:cubicBezTo>
                  <a:lnTo>
                    <a:pt x="838" y="4661"/>
                  </a:lnTo>
                  <a:cubicBezTo>
                    <a:pt x="839" y="4660"/>
                    <a:pt x="840" y="4660"/>
                    <a:pt x="841" y="4660"/>
                  </a:cubicBezTo>
                  <a:close/>
                  <a:moveTo>
                    <a:pt x="1095" y="4993"/>
                  </a:moveTo>
                  <a:lnTo>
                    <a:pt x="1054" y="4999"/>
                  </a:lnTo>
                  <a:lnTo>
                    <a:pt x="1054" y="4999"/>
                  </a:lnTo>
                  <a:cubicBezTo>
                    <a:pt x="1060" y="4998"/>
                    <a:pt x="1068" y="4997"/>
                    <a:pt x="1076" y="4996"/>
                  </a:cubicBezTo>
                  <a:lnTo>
                    <a:pt x="1095" y="4993"/>
                  </a:lnTo>
                  <a:close/>
                  <a:moveTo>
                    <a:pt x="870" y="5174"/>
                  </a:moveTo>
                  <a:cubicBezTo>
                    <a:pt x="875" y="5174"/>
                    <a:pt x="892" y="5208"/>
                    <a:pt x="897" y="5228"/>
                  </a:cubicBezTo>
                  <a:lnTo>
                    <a:pt x="875" y="5231"/>
                  </a:lnTo>
                  <a:cubicBezTo>
                    <a:pt x="872" y="5206"/>
                    <a:pt x="847" y="5184"/>
                    <a:pt x="869" y="5181"/>
                  </a:cubicBezTo>
                  <a:cubicBezTo>
                    <a:pt x="868" y="5176"/>
                    <a:pt x="869" y="5174"/>
                    <a:pt x="870" y="5174"/>
                  </a:cubicBezTo>
                  <a:close/>
                  <a:moveTo>
                    <a:pt x="1020" y="5370"/>
                  </a:moveTo>
                  <a:cubicBezTo>
                    <a:pt x="1032" y="5370"/>
                    <a:pt x="1042" y="5374"/>
                    <a:pt x="1044" y="5391"/>
                  </a:cubicBezTo>
                  <a:cubicBezTo>
                    <a:pt x="1063" y="5409"/>
                    <a:pt x="1057" y="5430"/>
                    <a:pt x="1035" y="5430"/>
                  </a:cubicBezTo>
                  <a:cubicBezTo>
                    <a:pt x="1027" y="5430"/>
                    <a:pt x="1018" y="5428"/>
                    <a:pt x="1007" y="5422"/>
                  </a:cubicBezTo>
                  <a:lnTo>
                    <a:pt x="1001" y="5372"/>
                  </a:lnTo>
                  <a:cubicBezTo>
                    <a:pt x="1007" y="5371"/>
                    <a:pt x="1013" y="5370"/>
                    <a:pt x="1020" y="5370"/>
                  </a:cubicBezTo>
                  <a:close/>
                  <a:moveTo>
                    <a:pt x="3079" y="5506"/>
                  </a:moveTo>
                  <a:cubicBezTo>
                    <a:pt x="3082" y="5506"/>
                    <a:pt x="3085" y="5507"/>
                    <a:pt x="3085" y="5507"/>
                  </a:cubicBezTo>
                  <a:cubicBezTo>
                    <a:pt x="3097" y="5510"/>
                    <a:pt x="3103" y="5525"/>
                    <a:pt x="3097" y="5538"/>
                  </a:cubicBezTo>
                  <a:cubicBezTo>
                    <a:pt x="3084" y="5546"/>
                    <a:pt x="3071" y="5551"/>
                    <a:pt x="3058" y="5551"/>
                  </a:cubicBezTo>
                  <a:cubicBezTo>
                    <a:pt x="3056" y="5551"/>
                    <a:pt x="3053" y="5551"/>
                    <a:pt x="3050" y="5551"/>
                  </a:cubicBezTo>
                  <a:lnTo>
                    <a:pt x="3056" y="5525"/>
                  </a:lnTo>
                  <a:cubicBezTo>
                    <a:pt x="3061" y="5509"/>
                    <a:pt x="3072" y="5506"/>
                    <a:pt x="3079" y="5506"/>
                  </a:cubicBezTo>
                  <a:close/>
                  <a:moveTo>
                    <a:pt x="1073" y="5598"/>
                  </a:moveTo>
                  <a:lnTo>
                    <a:pt x="1076" y="5623"/>
                  </a:lnTo>
                  <a:cubicBezTo>
                    <a:pt x="1079" y="5648"/>
                    <a:pt x="1079" y="5648"/>
                    <a:pt x="1060" y="5651"/>
                  </a:cubicBezTo>
                  <a:lnTo>
                    <a:pt x="1057" y="5626"/>
                  </a:lnTo>
                  <a:lnTo>
                    <a:pt x="1073" y="5598"/>
                  </a:lnTo>
                  <a:close/>
                  <a:moveTo>
                    <a:pt x="3037" y="5763"/>
                  </a:moveTo>
                  <a:cubicBezTo>
                    <a:pt x="3040" y="5763"/>
                    <a:pt x="3044" y="5765"/>
                    <a:pt x="3050" y="5767"/>
                  </a:cubicBezTo>
                  <a:lnTo>
                    <a:pt x="3044" y="5792"/>
                  </a:lnTo>
                  <a:lnTo>
                    <a:pt x="3016" y="5811"/>
                  </a:lnTo>
                  <a:lnTo>
                    <a:pt x="3016" y="5811"/>
                  </a:lnTo>
                  <a:lnTo>
                    <a:pt x="3025" y="5786"/>
                  </a:lnTo>
                  <a:cubicBezTo>
                    <a:pt x="3029" y="5769"/>
                    <a:pt x="3031" y="5763"/>
                    <a:pt x="3037" y="5763"/>
                  </a:cubicBezTo>
                  <a:close/>
                  <a:moveTo>
                    <a:pt x="3041" y="5852"/>
                  </a:moveTo>
                  <a:cubicBezTo>
                    <a:pt x="3039" y="5852"/>
                    <a:pt x="3038" y="5858"/>
                    <a:pt x="3044" y="5873"/>
                  </a:cubicBezTo>
                  <a:cubicBezTo>
                    <a:pt x="3047" y="5860"/>
                    <a:pt x="3043" y="5852"/>
                    <a:pt x="3041" y="5852"/>
                  </a:cubicBezTo>
                  <a:close/>
                  <a:moveTo>
                    <a:pt x="1176" y="5870"/>
                  </a:moveTo>
                  <a:cubicBezTo>
                    <a:pt x="1154" y="5873"/>
                    <a:pt x="1138" y="5901"/>
                    <a:pt x="1138" y="5901"/>
                  </a:cubicBezTo>
                  <a:cubicBezTo>
                    <a:pt x="1141" y="5925"/>
                    <a:pt x="1154" y="5927"/>
                    <a:pt x="1159" y="5927"/>
                  </a:cubicBezTo>
                  <a:cubicBezTo>
                    <a:pt x="1160" y="5927"/>
                    <a:pt x="1160" y="5927"/>
                    <a:pt x="1160" y="5927"/>
                  </a:cubicBezTo>
                  <a:cubicBezTo>
                    <a:pt x="1160" y="5927"/>
                    <a:pt x="1182" y="5923"/>
                    <a:pt x="1179" y="5898"/>
                  </a:cubicBezTo>
                  <a:lnTo>
                    <a:pt x="1176" y="5870"/>
                  </a:lnTo>
                  <a:close/>
                  <a:moveTo>
                    <a:pt x="2965" y="6014"/>
                  </a:moveTo>
                  <a:cubicBezTo>
                    <a:pt x="2968" y="6014"/>
                    <a:pt x="2972" y="6015"/>
                    <a:pt x="2978" y="6017"/>
                  </a:cubicBezTo>
                  <a:lnTo>
                    <a:pt x="2972" y="6043"/>
                  </a:lnTo>
                  <a:lnTo>
                    <a:pt x="2944" y="6061"/>
                  </a:lnTo>
                  <a:lnTo>
                    <a:pt x="2953" y="6036"/>
                  </a:lnTo>
                  <a:cubicBezTo>
                    <a:pt x="2957" y="6020"/>
                    <a:pt x="2958" y="6014"/>
                    <a:pt x="2965" y="6014"/>
                  </a:cubicBezTo>
                  <a:close/>
                  <a:moveTo>
                    <a:pt x="1054" y="6045"/>
                  </a:moveTo>
                  <a:cubicBezTo>
                    <a:pt x="1073" y="6045"/>
                    <a:pt x="1076" y="6068"/>
                    <a:pt x="1076" y="6068"/>
                  </a:cubicBezTo>
                  <a:cubicBezTo>
                    <a:pt x="1079" y="6093"/>
                    <a:pt x="1082" y="6118"/>
                    <a:pt x="1063" y="6121"/>
                  </a:cubicBezTo>
                  <a:cubicBezTo>
                    <a:pt x="1063" y="6121"/>
                    <a:pt x="1062" y="6121"/>
                    <a:pt x="1061" y="6121"/>
                  </a:cubicBezTo>
                  <a:cubicBezTo>
                    <a:pt x="1055" y="6121"/>
                    <a:pt x="1041" y="6119"/>
                    <a:pt x="1038" y="6099"/>
                  </a:cubicBezTo>
                  <a:cubicBezTo>
                    <a:pt x="1038" y="6080"/>
                    <a:pt x="1041" y="6061"/>
                    <a:pt x="1051" y="6046"/>
                  </a:cubicBezTo>
                  <a:cubicBezTo>
                    <a:pt x="1052" y="6045"/>
                    <a:pt x="1053" y="6045"/>
                    <a:pt x="1054" y="6045"/>
                  </a:cubicBezTo>
                  <a:close/>
                  <a:moveTo>
                    <a:pt x="3047" y="6132"/>
                  </a:moveTo>
                  <a:cubicBezTo>
                    <a:pt x="3045" y="6132"/>
                    <a:pt x="3041" y="6134"/>
                    <a:pt x="3036" y="6137"/>
                  </a:cubicBezTo>
                  <a:lnTo>
                    <a:pt x="3036" y="6137"/>
                  </a:lnTo>
                  <a:cubicBezTo>
                    <a:pt x="3046" y="6136"/>
                    <a:pt x="3049" y="6132"/>
                    <a:pt x="3047" y="6132"/>
                  </a:cubicBezTo>
                  <a:close/>
                  <a:moveTo>
                    <a:pt x="3022" y="6136"/>
                  </a:moveTo>
                  <a:cubicBezTo>
                    <a:pt x="3025" y="6138"/>
                    <a:pt x="3028" y="6139"/>
                    <a:pt x="3031" y="6140"/>
                  </a:cubicBezTo>
                  <a:cubicBezTo>
                    <a:pt x="3033" y="6139"/>
                    <a:pt x="3034" y="6138"/>
                    <a:pt x="3036" y="6137"/>
                  </a:cubicBezTo>
                  <a:lnTo>
                    <a:pt x="3036" y="6137"/>
                  </a:lnTo>
                  <a:cubicBezTo>
                    <a:pt x="3034" y="6137"/>
                    <a:pt x="3033" y="6137"/>
                    <a:pt x="3031" y="6137"/>
                  </a:cubicBezTo>
                  <a:cubicBezTo>
                    <a:pt x="3029" y="6137"/>
                    <a:pt x="3026" y="6137"/>
                    <a:pt x="3022" y="6136"/>
                  </a:cubicBezTo>
                  <a:close/>
                  <a:moveTo>
                    <a:pt x="2906" y="6183"/>
                  </a:moveTo>
                  <a:cubicBezTo>
                    <a:pt x="2907" y="6183"/>
                    <a:pt x="2908" y="6183"/>
                    <a:pt x="2909" y="6184"/>
                  </a:cubicBezTo>
                  <a:cubicBezTo>
                    <a:pt x="2928" y="6190"/>
                    <a:pt x="2928" y="6190"/>
                    <a:pt x="2922" y="6215"/>
                  </a:cubicBezTo>
                  <a:cubicBezTo>
                    <a:pt x="2913" y="6243"/>
                    <a:pt x="2909" y="6255"/>
                    <a:pt x="2905" y="6255"/>
                  </a:cubicBezTo>
                  <a:cubicBezTo>
                    <a:pt x="2902" y="6255"/>
                    <a:pt x="2899" y="6248"/>
                    <a:pt x="2893" y="6234"/>
                  </a:cubicBezTo>
                  <a:cubicBezTo>
                    <a:pt x="2882" y="6207"/>
                    <a:pt x="2889" y="6183"/>
                    <a:pt x="2906" y="6183"/>
                  </a:cubicBezTo>
                  <a:close/>
                  <a:moveTo>
                    <a:pt x="1377" y="6297"/>
                  </a:moveTo>
                  <a:cubicBezTo>
                    <a:pt x="1375" y="6297"/>
                    <a:pt x="1371" y="6305"/>
                    <a:pt x="1364" y="6318"/>
                  </a:cubicBezTo>
                  <a:lnTo>
                    <a:pt x="1370" y="6368"/>
                  </a:lnTo>
                  <a:cubicBezTo>
                    <a:pt x="1392" y="6365"/>
                    <a:pt x="1392" y="6365"/>
                    <a:pt x="1386" y="6340"/>
                  </a:cubicBezTo>
                  <a:cubicBezTo>
                    <a:pt x="1382" y="6310"/>
                    <a:pt x="1381" y="6297"/>
                    <a:pt x="1377" y="6297"/>
                  </a:cubicBezTo>
                  <a:close/>
                  <a:moveTo>
                    <a:pt x="2712" y="6343"/>
                  </a:moveTo>
                  <a:cubicBezTo>
                    <a:pt x="2730" y="6350"/>
                    <a:pt x="2752" y="6356"/>
                    <a:pt x="2743" y="6381"/>
                  </a:cubicBezTo>
                  <a:lnTo>
                    <a:pt x="2718" y="6400"/>
                  </a:lnTo>
                  <a:lnTo>
                    <a:pt x="2702" y="6368"/>
                  </a:lnTo>
                  <a:lnTo>
                    <a:pt x="2712" y="6343"/>
                  </a:lnTo>
                  <a:close/>
                  <a:moveTo>
                    <a:pt x="666" y="6437"/>
                  </a:moveTo>
                  <a:cubicBezTo>
                    <a:pt x="665" y="6437"/>
                    <a:pt x="663" y="6437"/>
                    <a:pt x="662" y="6437"/>
                  </a:cubicBezTo>
                  <a:cubicBezTo>
                    <a:pt x="643" y="6441"/>
                    <a:pt x="646" y="6466"/>
                    <a:pt x="690" y="6488"/>
                  </a:cubicBezTo>
                  <a:cubicBezTo>
                    <a:pt x="712" y="6484"/>
                    <a:pt x="712" y="6484"/>
                    <a:pt x="709" y="6459"/>
                  </a:cubicBezTo>
                  <a:cubicBezTo>
                    <a:pt x="709" y="6459"/>
                    <a:pt x="687" y="6437"/>
                    <a:pt x="666" y="6437"/>
                  </a:cubicBezTo>
                  <a:close/>
                  <a:moveTo>
                    <a:pt x="1133" y="6513"/>
                  </a:moveTo>
                  <a:cubicBezTo>
                    <a:pt x="1136" y="6513"/>
                    <a:pt x="1138" y="6526"/>
                    <a:pt x="1142" y="6556"/>
                  </a:cubicBezTo>
                  <a:cubicBezTo>
                    <a:pt x="1148" y="6582"/>
                    <a:pt x="1126" y="6585"/>
                    <a:pt x="1126" y="6585"/>
                  </a:cubicBezTo>
                  <a:cubicBezTo>
                    <a:pt x="1125" y="6585"/>
                    <a:pt x="1124" y="6585"/>
                    <a:pt x="1123" y="6585"/>
                  </a:cubicBezTo>
                  <a:cubicBezTo>
                    <a:pt x="1109" y="6585"/>
                    <a:pt x="1123" y="6558"/>
                    <a:pt x="1120" y="6535"/>
                  </a:cubicBezTo>
                  <a:lnTo>
                    <a:pt x="1120" y="6531"/>
                  </a:lnTo>
                  <a:cubicBezTo>
                    <a:pt x="1126" y="6520"/>
                    <a:pt x="1130" y="6513"/>
                    <a:pt x="1133" y="6513"/>
                  </a:cubicBezTo>
                  <a:close/>
                  <a:moveTo>
                    <a:pt x="2651" y="6650"/>
                  </a:moveTo>
                  <a:cubicBezTo>
                    <a:pt x="2654" y="6650"/>
                    <a:pt x="2658" y="6652"/>
                    <a:pt x="2665" y="6654"/>
                  </a:cubicBezTo>
                  <a:cubicBezTo>
                    <a:pt x="2677" y="6657"/>
                    <a:pt x="2683" y="6672"/>
                    <a:pt x="2677" y="6685"/>
                  </a:cubicBezTo>
                  <a:lnTo>
                    <a:pt x="2649" y="6704"/>
                  </a:lnTo>
                  <a:cubicBezTo>
                    <a:pt x="2630" y="6697"/>
                    <a:pt x="2636" y="6672"/>
                    <a:pt x="2636" y="6672"/>
                  </a:cubicBezTo>
                  <a:cubicBezTo>
                    <a:pt x="2643" y="6656"/>
                    <a:pt x="2645" y="6650"/>
                    <a:pt x="2651" y="6650"/>
                  </a:cubicBezTo>
                  <a:close/>
                  <a:moveTo>
                    <a:pt x="1367" y="6945"/>
                  </a:moveTo>
                  <a:cubicBezTo>
                    <a:pt x="1368" y="6951"/>
                    <a:pt x="1368" y="6955"/>
                    <a:pt x="1368" y="6955"/>
                  </a:cubicBezTo>
                  <a:cubicBezTo>
                    <a:pt x="1368" y="6955"/>
                    <a:pt x="1368" y="6952"/>
                    <a:pt x="1367" y="6945"/>
                  </a:cubicBezTo>
                  <a:cubicBezTo>
                    <a:pt x="1367" y="6945"/>
                    <a:pt x="1367" y="6945"/>
                    <a:pt x="1367" y="6945"/>
                  </a:cubicBezTo>
                  <a:close/>
                  <a:moveTo>
                    <a:pt x="1245" y="6960"/>
                  </a:moveTo>
                  <a:cubicBezTo>
                    <a:pt x="1261" y="6960"/>
                    <a:pt x="1265" y="6984"/>
                    <a:pt x="1229" y="7014"/>
                  </a:cubicBezTo>
                  <a:cubicBezTo>
                    <a:pt x="1224" y="7015"/>
                    <a:pt x="1219" y="7015"/>
                    <a:pt x="1216" y="7015"/>
                  </a:cubicBezTo>
                  <a:cubicBezTo>
                    <a:pt x="1207" y="7015"/>
                    <a:pt x="1207" y="7011"/>
                    <a:pt x="1204" y="6992"/>
                  </a:cubicBezTo>
                  <a:cubicBezTo>
                    <a:pt x="1204" y="6992"/>
                    <a:pt x="1220" y="6964"/>
                    <a:pt x="1242" y="6961"/>
                  </a:cubicBezTo>
                  <a:cubicBezTo>
                    <a:pt x="1243" y="6961"/>
                    <a:pt x="1244" y="6960"/>
                    <a:pt x="1245" y="6960"/>
                  </a:cubicBezTo>
                  <a:close/>
                  <a:moveTo>
                    <a:pt x="1245" y="7142"/>
                  </a:moveTo>
                  <a:lnTo>
                    <a:pt x="1270" y="7168"/>
                  </a:lnTo>
                  <a:lnTo>
                    <a:pt x="1273" y="7193"/>
                  </a:lnTo>
                  <a:cubicBezTo>
                    <a:pt x="1267" y="7194"/>
                    <a:pt x="1261" y="7195"/>
                    <a:pt x="1255" y="7195"/>
                  </a:cubicBezTo>
                  <a:cubicBezTo>
                    <a:pt x="1242" y="7195"/>
                    <a:pt x="1231" y="7190"/>
                    <a:pt x="1229" y="7171"/>
                  </a:cubicBezTo>
                  <a:lnTo>
                    <a:pt x="1245" y="7142"/>
                  </a:lnTo>
                  <a:close/>
                  <a:moveTo>
                    <a:pt x="2305" y="7790"/>
                  </a:moveTo>
                  <a:cubicBezTo>
                    <a:pt x="2304" y="7790"/>
                    <a:pt x="2308" y="7791"/>
                    <a:pt x="2315" y="7792"/>
                  </a:cubicBezTo>
                  <a:lnTo>
                    <a:pt x="2315" y="7792"/>
                  </a:lnTo>
                  <a:cubicBezTo>
                    <a:pt x="2314" y="7792"/>
                    <a:pt x="2314" y="7792"/>
                    <a:pt x="2314" y="7791"/>
                  </a:cubicBezTo>
                  <a:cubicBezTo>
                    <a:pt x="2308" y="7790"/>
                    <a:pt x="2305" y="7790"/>
                    <a:pt x="2305" y="7790"/>
                  </a:cubicBezTo>
                  <a:close/>
                  <a:moveTo>
                    <a:pt x="2160" y="8775"/>
                  </a:moveTo>
                  <a:cubicBezTo>
                    <a:pt x="2179" y="8781"/>
                    <a:pt x="2201" y="8788"/>
                    <a:pt x="2191" y="8813"/>
                  </a:cubicBezTo>
                  <a:lnTo>
                    <a:pt x="2185" y="8838"/>
                  </a:lnTo>
                  <a:cubicBezTo>
                    <a:pt x="2166" y="8832"/>
                    <a:pt x="2151" y="8800"/>
                    <a:pt x="2151" y="8800"/>
                  </a:cubicBezTo>
                  <a:lnTo>
                    <a:pt x="2160" y="8775"/>
                  </a:lnTo>
                  <a:close/>
                  <a:moveTo>
                    <a:pt x="1436" y="8819"/>
                  </a:moveTo>
                  <a:lnTo>
                    <a:pt x="1461" y="8841"/>
                  </a:lnTo>
                  <a:lnTo>
                    <a:pt x="1464" y="8866"/>
                  </a:lnTo>
                  <a:cubicBezTo>
                    <a:pt x="1457" y="8867"/>
                    <a:pt x="1450" y="8868"/>
                    <a:pt x="1444" y="8868"/>
                  </a:cubicBezTo>
                  <a:cubicBezTo>
                    <a:pt x="1432" y="8868"/>
                    <a:pt x="1423" y="8864"/>
                    <a:pt x="1420" y="8847"/>
                  </a:cubicBezTo>
                  <a:lnTo>
                    <a:pt x="1436" y="8819"/>
                  </a:lnTo>
                  <a:close/>
                  <a:moveTo>
                    <a:pt x="1818" y="9258"/>
                  </a:moveTo>
                  <a:lnTo>
                    <a:pt x="1818" y="9258"/>
                  </a:lnTo>
                  <a:cubicBezTo>
                    <a:pt x="1819" y="9258"/>
                    <a:pt x="1821" y="9267"/>
                    <a:pt x="1825" y="9281"/>
                  </a:cubicBezTo>
                  <a:lnTo>
                    <a:pt x="1825" y="9281"/>
                  </a:lnTo>
                  <a:cubicBezTo>
                    <a:pt x="1823" y="9273"/>
                    <a:pt x="1821" y="9266"/>
                    <a:pt x="1818" y="9258"/>
                  </a:cubicBezTo>
                  <a:close/>
                  <a:moveTo>
                    <a:pt x="1555" y="9380"/>
                  </a:moveTo>
                  <a:cubicBezTo>
                    <a:pt x="1558" y="9399"/>
                    <a:pt x="1558" y="9399"/>
                    <a:pt x="1540" y="9418"/>
                  </a:cubicBezTo>
                  <a:cubicBezTo>
                    <a:pt x="1532" y="9428"/>
                    <a:pt x="1520" y="9434"/>
                    <a:pt x="1509" y="9434"/>
                  </a:cubicBezTo>
                  <a:cubicBezTo>
                    <a:pt x="1506" y="9434"/>
                    <a:pt x="1504" y="9434"/>
                    <a:pt x="1502" y="9433"/>
                  </a:cubicBezTo>
                  <a:cubicBezTo>
                    <a:pt x="1499" y="9411"/>
                    <a:pt x="1536" y="9399"/>
                    <a:pt x="1555" y="9380"/>
                  </a:cubicBezTo>
                  <a:close/>
                  <a:moveTo>
                    <a:pt x="1706" y="9405"/>
                  </a:moveTo>
                  <a:lnTo>
                    <a:pt x="1706" y="9411"/>
                  </a:lnTo>
                  <a:cubicBezTo>
                    <a:pt x="1692" y="9453"/>
                    <a:pt x="1680" y="9492"/>
                    <a:pt x="1676" y="9492"/>
                  </a:cubicBezTo>
                  <a:cubicBezTo>
                    <a:pt x="1675" y="9492"/>
                    <a:pt x="1675" y="9491"/>
                    <a:pt x="1674" y="9490"/>
                  </a:cubicBezTo>
                  <a:lnTo>
                    <a:pt x="1674" y="9477"/>
                  </a:lnTo>
                  <a:cubicBezTo>
                    <a:pt x="1687" y="9436"/>
                    <a:pt x="1706" y="9405"/>
                    <a:pt x="1706" y="9405"/>
                  </a:cubicBezTo>
                  <a:close/>
                  <a:moveTo>
                    <a:pt x="1937" y="9624"/>
                  </a:moveTo>
                  <a:cubicBezTo>
                    <a:pt x="1940" y="9624"/>
                    <a:pt x="1942" y="9633"/>
                    <a:pt x="1947" y="9653"/>
                  </a:cubicBezTo>
                  <a:cubicBezTo>
                    <a:pt x="1956" y="9684"/>
                    <a:pt x="1953" y="9718"/>
                    <a:pt x="1941" y="9750"/>
                  </a:cubicBezTo>
                  <a:cubicBezTo>
                    <a:pt x="1928" y="9718"/>
                    <a:pt x="1922" y="9684"/>
                    <a:pt x="1925" y="9650"/>
                  </a:cubicBezTo>
                  <a:cubicBezTo>
                    <a:pt x="1931" y="9633"/>
                    <a:pt x="1934" y="9624"/>
                    <a:pt x="1937" y="9624"/>
                  </a:cubicBezTo>
                  <a:close/>
                  <a:moveTo>
                    <a:pt x="1646" y="9891"/>
                  </a:moveTo>
                  <a:lnTo>
                    <a:pt x="1649" y="9906"/>
                  </a:lnTo>
                  <a:cubicBezTo>
                    <a:pt x="1638" y="9961"/>
                    <a:pt x="1627" y="10016"/>
                    <a:pt x="1623" y="10016"/>
                  </a:cubicBezTo>
                  <a:cubicBezTo>
                    <a:pt x="1622" y="10016"/>
                    <a:pt x="1621" y="10015"/>
                    <a:pt x="1621" y="10013"/>
                  </a:cubicBezTo>
                  <a:lnTo>
                    <a:pt x="1630" y="9932"/>
                  </a:lnTo>
                  <a:lnTo>
                    <a:pt x="1646" y="9891"/>
                  </a:lnTo>
                  <a:close/>
                  <a:moveTo>
                    <a:pt x="4568" y="1"/>
                  </a:moveTo>
                  <a:cubicBezTo>
                    <a:pt x="4550" y="1"/>
                    <a:pt x="4534" y="9"/>
                    <a:pt x="4514" y="35"/>
                  </a:cubicBezTo>
                  <a:cubicBezTo>
                    <a:pt x="4467" y="129"/>
                    <a:pt x="4423" y="198"/>
                    <a:pt x="4463" y="210"/>
                  </a:cubicBezTo>
                  <a:cubicBezTo>
                    <a:pt x="4482" y="245"/>
                    <a:pt x="4470" y="292"/>
                    <a:pt x="4435" y="311"/>
                  </a:cubicBezTo>
                  <a:cubicBezTo>
                    <a:pt x="4435" y="311"/>
                    <a:pt x="4434" y="311"/>
                    <a:pt x="4434" y="311"/>
                  </a:cubicBezTo>
                  <a:cubicBezTo>
                    <a:pt x="4415" y="311"/>
                    <a:pt x="4384" y="409"/>
                    <a:pt x="4351" y="530"/>
                  </a:cubicBezTo>
                  <a:cubicBezTo>
                    <a:pt x="4307" y="677"/>
                    <a:pt x="4285" y="753"/>
                    <a:pt x="4260" y="771"/>
                  </a:cubicBezTo>
                  <a:cubicBezTo>
                    <a:pt x="4244" y="784"/>
                    <a:pt x="4232" y="797"/>
                    <a:pt x="4225" y="815"/>
                  </a:cubicBezTo>
                  <a:cubicBezTo>
                    <a:pt x="4244" y="822"/>
                    <a:pt x="4200" y="972"/>
                    <a:pt x="4150" y="1144"/>
                  </a:cubicBezTo>
                  <a:cubicBezTo>
                    <a:pt x="4100" y="1320"/>
                    <a:pt x="4050" y="1495"/>
                    <a:pt x="4069" y="1498"/>
                  </a:cubicBezTo>
                  <a:lnTo>
                    <a:pt x="4056" y="1549"/>
                  </a:lnTo>
                  <a:cubicBezTo>
                    <a:pt x="4055" y="1548"/>
                    <a:pt x="4054" y="1548"/>
                    <a:pt x="4052" y="1548"/>
                  </a:cubicBezTo>
                  <a:cubicBezTo>
                    <a:pt x="4033" y="1548"/>
                    <a:pt x="4021" y="1595"/>
                    <a:pt x="4006" y="1643"/>
                  </a:cubicBezTo>
                  <a:cubicBezTo>
                    <a:pt x="4009" y="1680"/>
                    <a:pt x="4006" y="1715"/>
                    <a:pt x="3996" y="1749"/>
                  </a:cubicBezTo>
                  <a:cubicBezTo>
                    <a:pt x="3995" y="1749"/>
                    <a:pt x="3993" y="1748"/>
                    <a:pt x="3991" y="1748"/>
                  </a:cubicBezTo>
                  <a:cubicBezTo>
                    <a:pt x="3976" y="1748"/>
                    <a:pt x="3970" y="1773"/>
                    <a:pt x="3956" y="1818"/>
                  </a:cubicBezTo>
                  <a:cubicBezTo>
                    <a:pt x="3940" y="1868"/>
                    <a:pt x="3934" y="1893"/>
                    <a:pt x="3953" y="1900"/>
                  </a:cubicBezTo>
                  <a:cubicBezTo>
                    <a:pt x="3931" y="1990"/>
                    <a:pt x="3896" y="2081"/>
                    <a:pt x="3855" y="2166"/>
                  </a:cubicBezTo>
                  <a:cubicBezTo>
                    <a:pt x="3827" y="2185"/>
                    <a:pt x="3840" y="2216"/>
                    <a:pt x="3852" y="2247"/>
                  </a:cubicBezTo>
                  <a:cubicBezTo>
                    <a:pt x="3874" y="2260"/>
                    <a:pt x="3887" y="2285"/>
                    <a:pt x="3877" y="2307"/>
                  </a:cubicBezTo>
                  <a:lnTo>
                    <a:pt x="3840" y="2298"/>
                  </a:lnTo>
                  <a:cubicBezTo>
                    <a:pt x="3834" y="2284"/>
                    <a:pt x="3831" y="2276"/>
                    <a:pt x="3828" y="2276"/>
                  </a:cubicBezTo>
                  <a:cubicBezTo>
                    <a:pt x="3824" y="2276"/>
                    <a:pt x="3820" y="2288"/>
                    <a:pt x="3812" y="2316"/>
                  </a:cubicBezTo>
                  <a:lnTo>
                    <a:pt x="3796" y="2367"/>
                  </a:lnTo>
                  <a:cubicBezTo>
                    <a:pt x="3818" y="2373"/>
                    <a:pt x="3780" y="2495"/>
                    <a:pt x="3730" y="2671"/>
                  </a:cubicBezTo>
                  <a:cubicBezTo>
                    <a:pt x="3664" y="2893"/>
                    <a:pt x="3642" y="2968"/>
                    <a:pt x="3664" y="2975"/>
                  </a:cubicBezTo>
                  <a:cubicBezTo>
                    <a:pt x="3683" y="2981"/>
                    <a:pt x="3677" y="3006"/>
                    <a:pt x="3636" y="3075"/>
                  </a:cubicBezTo>
                  <a:cubicBezTo>
                    <a:pt x="3533" y="3206"/>
                    <a:pt x="3533" y="3206"/>
                    <a:pt x="3545" y="3238"/>
                  </a:cubicBezTo>
                  <a:cubicBezTo>
                    <a:pt x="3549" y="3224"/>
                    <a:pt x="3557" y="3220"/>
                    <a:pt x="3567" y="3220"/>
                  </a:cubicBezTo>
                  <a:cubicBezTo>
                    <a:pt x="3575" y="3220"/>
                    <a:pt x="3584" y="3222"/>
                    <a:pt x="3592" y="3225"/>
                  </a:cubicBezTo>
                  <a:cubicBezTo>
                    <a:pt x="3633" y="3235"/>
                    <a:pt x="3624" y="3260"/>
                    <a:pt x="3577" y="3272"/>
                  </a:cubicBezTo>
                  <a:cubicBezTo>
                    <a:pt x="3576" y="3272"/>
                    <a:pt x="3576" y="3272"/>
                    <a:pt x="3575" y="3272"/>
                  </a:cubicBezTo>
                  <a:cubicBezTo>
                    <a:pt x="3534" y="3272"/>
                    <a:pt x="3448" y="3642"/>
                    <a:pt x="3483" y="3680"/>
                  </a:cubicBezTo>
                  <a:lnTo>
                    <a:pt x="3461" y="3673"/>
                  </a:lnTo>
                  <a:cubicBezTo>
                    <a:pt x="3459" y="3673"/>
                    <a:pt x="3457" y="3672"/>
                    <a:pt x="3456" y="3672"/>
                  </a:cubicBezTo>
                  <a:cubicBezTo>
                    <a:pt x="3440" y="3672"/>
                    <a:pt x="3433" y="3701"/>
                    <a:pt x="3407" y="3789"/>
                  </a:cubicBezTo>
                  <a:lnTo>
                    <a:pt x="3385" y="3865"/>
                  </a:lnTo>
                  <a:cubicBezTo>
                    <a:pt x="3422" y="3877"/>
                    <a:pt x="3363" y="4015"/>
                    <a:pt x="3343" y="4015"/>
                  </a:cubicBezTo>
                  <a:cubicBezTo>
                    <a:pt x="3342" y="4015"/>
                    <a:pt x="3342" y="4015"/>
                    <a:pt x="3342" y="4015"/>
                  </a:cubicBezTo>
                  <a:cubicBezTo>
                    <a:pt x="3313" y="4034"/>
                    <a:pt x="3313" y="4034"/>
                    <a:pt x="3301" y="4084"/>
                  </a:cubicBezTo>
                  <a:cubicBezTo>
                    <a:pt x="3316" y="4170"/>
                    <a:pt x="3265" y="4285"/>
                    <a:pt x="3242" y="4285"/>
                  </a:cubicBezTo>
                  <a:cubicBezTo>
                    <a:pt x="3242" y="4285"/>
                    <a:pt x="3242" y="4284"/>
                    <a:pt x="3241" y="4284"/>
                  </a:cubicBezTo>
                  <a:lnTo>
                    <a:pt x="3229" y="4331"/>
                  </a:lnTo>
                  <a:cubicBezTo>
                    <a:pt x="3235" y="4369"/>
                    <a:pt x="3232" y="4404"/>
                    <a:pt x="3219" y="4438"/>
                  </a:cubicBezTo>
                  <a:cubicBezTo>
                    <a:pt x="3202" y="4497"/>
                    <a:pt x="3194" y="4525"/>
                    <a:pt x="3204" y="4525"/>
                  </a:cubicBezTo>
                  <a:cubicBezTo>
                    <a:pt x="3207" y="4525"/>
                    <a:pt x="3211" y="4523"/>
                    <a:pt x="3216" y="4519"/>
                  </a:cubicBezTo>
                  <a:cubicBezTo>
                    <a:pt x="3238" y="4526"/>
                    <a:pt x="3257" y="4532"/>
                    <a:pt x="3251" y="4554"/>
                  </a:cubicBezTo>
                  <a:lnTo>
                    <a:pt x="3229" y="4551"/>
                  </a:lnTo>
                  <a:cubicBezTo>
                    <a:pt x="3228" y="4551"/>
                    <a:pt x="3227" y="4550"/>
                    <a:pt x="3226" y="4550"/>
                  </a:cubicBezTo>
                  <a:cubicBezTo>
                    <a:pt x="3208" y="4550"/>
                    <a:pt x="3187" y="4624"/>
                    <a:pt x="3160" y="4717"/>
                  </a:cubicBezTo>
                  <a:cubicBezTo>
                    <a:pt x="3122" y="4842"/>
                    <a:pt x="3110" y="4892"/>
                    <a:pt x="3081" y="4911"/>
                  </a:cubicBezTo>
                  <a:lnTo>
                    <a:pt x="3094" y="4943"/>
                  </a:lnTo>
                  <a:cubicBezTo>
                    <a:pt x="3105" y="4971"/>
                    <a:pt x="3101" y="4994"/>
                    <a:pt x="3087" y="4994"/>
                  </a:cubicBezTo>
                  <a:cubicBezTo>
                    <a:pt x="3085" y="4994"/>
                    <a:pt x="3083" y="4993"/>
                    <a:pt x="3081" y="4993"/>
                  </a:cubicBezTo>
                  <a:cubicBezTo>
                    <a:pt x="3053" y="5011"/>
                    <a:pt x="3025" y="5112"/>
                    <a:pt x="3028" y="5165"/>
                  </a:cubicBezTo>
                  <a:lnTo>
                    <a:pt x="3016" y="5215"/>
                  </a:lnTo>
                  <a:cubicBezTo>
                    <a:pt x="2965" y="5237"/>
                    <a:pt x="2950" y="5297"/>
                    <a:pt x="2978" y="5341"/>
                  </a:cubicBezTo>
                  <a:cubicBezTo>
                    <a:pt x="2976" y="5340"/>
                    <a:pt x="2974" y="5340"/>
                    <a:pt x="2972" y="5340"/>
                  </a:cubicBezTo>
                  <a:cubicBezTo>
                    <a:pt x="2958" y="5340"/>
                    <a:pt x="2952" y="5362"/>
                    <a:pt x="2944" y="5384"/>
                  </a:cubicBezTo>
                  <a:cubicBezTo>
                    <a:pt x="2950" y="5439"/>
                    <a:pt x="2923" y="5535"/>
                    <a:pt x="2905" y="5535"/>
                  </a:cubicBezTo>
                  <a:cubicBezTo>
                    <a:pt x="2904" y="5535"/>
                    <a:pt x="2903" y="5535"/>
                    <a:pt x="2903" y="5535"/>
                  </a:cubicBezTo>
                  <a:lnTo>
                    <a:pt x="2893" y="5560"/>
                  </a:lnTo>
                  <a:cubicBezTo>
                    <a:pt x="2903" y="5585"/>
                    <a:pt x="2903" y="5613"/>
                    <a:pt x="2893" y="5638"/>
                  </a:cubicBezTo>
                  <a:cubicBezTo>
                    <a:pt x="2881" y="5666"/>
                    <a:pt x="2881" y="5695"/>
                    <a:pt x="2890" y="5720"/>
                  </a:cubicBezTo>
                  <a:cubicBezTo>
                    <a:pt x="2900" y="5739"/>
                    <a:pt x="2900" y="5757"/>
                    <a:pt x="2897" y="5776"/>
                  </a:cubicBezTo>
                  <a:cubicBezTo>
                    <a:pt x="2895" y="5783"/>
                    <a:pt x="2893" y="5785"/>
                    <a:pt x="2891" y="5785"/>
                  </a:cubicBezTo>
                  <a:cubicBezTo>
                    <a:pt x="2884" y="5785"/>
                    <a:pt x="2875" y="5762"/>
                    <a:pt x="2865" y="5739"/>
                  </a:cubicBezTo>
                  <a:cubicBezTo>
                    <a:pt x="2864" y="5725"/>
                    <a:pt x="2861" y="5719"/>
                    <a:pt x="2859" y="5719"/>
                  </a:cubicBezTo>
                  <a:cubicBezTo>
                    <a:pt x="2851" y="5719"/>
                    <a:pt x="2841" y="5778"/>
                    <a:pt x="2856" y="5845"/>
                  </a:cubicBezTo>
                  <a:cubicBezTo>
                    <a:pt x="2866" y="5891"/>
                    <a:pt x="2871" y="5912"/>
                    <a:pt x="2869" y="5912"/>
                  </a:cubicBezTo>
                  <a:cubicBezTo>
                    <a:pt x="2867" y="5912"/>
                    <a:pt x="2861" y="5897"/>
                    <a:pt x="2850" y="5870"/>
                  </a:cubicBezTo>
                  <a:cubicBezTo>
                    <a:pt x="2840" y="5851"/>
                    <a:pt x="2832" y="5833"/>
                    <a:pt x="2828" y="5833"/>
                  </a:cubicBezTo>
                  <a:cubicBezTo>
                    <a:pt x="2826" y="5833"/>
                    <a:pt x="2825" y="5841"/>
                    <a:pt x="2828" y="5864"/>
                  </a:cubicBezTo>
                  <a:cubicBezTo>
                    <a:pt x="2828" y="5864"/>
                    <a:pt x="2815" y="5914"/>
                    <a:pt x="2834" y="5920"/>
                  </a:cubicBezTo>
                  <a:lnTo>
                    <a:pt x="2812" y="5996"/>
                  </a:lnTo>
                  <a:cubicBezTo>
                    <a:pt x="2790" y="6021"/>
                    <a:pt x="2771" y="6052"/>
                    <a:pt x="2762" y="6086"/>
                  </a:cubicBezTo>
                  <a:cubicBezTo>
                    <a:pt x="2777" y="6118"/>
                    <a:pt x="2777" y="6118"/>
                    <a:pt x="2749" y="6137"/>
                  </a:cubicBezTo>
                  <a:cubicBezTo>
                    <a:pt x="2747" y="6136"/>
                    <a:pt x="2745" y="6136"/>
                    <a:pt x="2743" y="6136"/>
                  </a:cubicBezTo>
                  <a:cubicBezTo>
                    <a:pt x="2726" y="6136"/>
                    <a:pt x="2725" y="6157"/>
                    <a:pt x="2762" y="6168"/>
                  </a:cubicBezTo>
                  <a:cubicBezTo>
                    <a:pt x="2774" y="6196"/>
                    <a:pt x="2765" y="6227"/>
                    <a:pt x="2740" y="6243"/>
                  </a:cubicBezTo>
                  <a:cubicBezTo>
                    <a:pt x="2732" y="6241"/>
                    <a:pt x="2725" y="6240"/>
                    <a:pt x="2720" y="6240"/>
                  </a:cubicBezTo>
                  <a:cubicBezTo>
                    <a:pt x="2698" y="6240"/>
                    <a:pt x="2696" y="6257"/>
                    <a:pt x="2712" y="6262"/>
                  </a:cubicBezTo>
                  <a:cubicBezTo>
                    <a:pt x="2721" y="6281"/>
                    <a:pt x="2721" y="6299"/>
                    <a:pt x="2718" y="6318"/>
                  </a:cubicBezTo>
                  <a:cubicBezTo>
                    <a:pt x="2718" y="6318"/>
                    <a:pt x="2717" y="6318"/>
                    <a:pt x="2717" y="6318"/>
                  </a:cubicBezTo>
                  <a:cubicBezTo>
                    <a:pt x="2697" y="6318"/>
                    <a:pt x="2632" y="6538"/>
                    <a:pt x="2567" y="6760"/>
                  </a:cubicBezTo>
                  <a:cubicBezTo>
                    <a:pt x="2561" y="6785"/>
                    <a:pt x="2571" y="6810"/>
                    <a:pt x="2593" y="6823"/>
                  </a:cubicBezTo>
                  <a:cubicBezTo>
                    <a:pt x="2633" y="6832"/>
                    <a:pt x="2614" y="6826"/>
                    <a:pt x="2586" y="6848"/>
                  </a:cubicBezTo>
                  <a:cubicBezTo>
                    <a:pt x="2526" y="6854"/>
                    <a:pt x="2508" y="6896"/>
                    <a:pt x="2558" y="6896"/>
                  </a:cubicBezTo>
                  <a:cubicBezTo>
                    <a:pt x="2563" y="6896"/>
                    <a:pt x="2568" y="6896"/>
                    <a:pt x="2574" y="6895"/>
                  </a:cubicBezTo>
                  <a:cubicBezTo>
                    <a:pt x="2591" y="6890"/>
                    <a:pt x="2602" y="6887"/>
                    <a:pt x="2606" y="6887"/>
                  </a:cubicBezTo>
                  <a:cubicBezTo>
                    <a:pt x="2613" y="6887"/>
                    <a:pt x="2600" y="6896"/>
                    <a:pt x="2564" y="6920"/>
                  </a:cubicBezTo>
                  <a:cubicBezTo>
                    <a:pt x="2539" y="6939"/>
                    <a:pt x="2539" y="6939"/>
                    <a:pt x="2552" y="6970"/>
                  </a:cubicBezTo>
                  <a:cubicBezTo>
                    <a:pt x="2569" y="6976"/>
                    <a:pt x="2565" y="6996"/>
                    <a:pt x="2549" y="6996"/>
                  </a:cubicBezTo>
                  <a:cubicBezTo>
                    <a:pt x="2547" y="6996"/>
                    <a:pt x="2545" y="6996"/>
                    <a:pt x="2542" y="6995"/>
                  </a:cubicBezTo>
                  <a:cubicBezTo>
                    <a:pt x="2517" y="7014"/>
                    <a:pt x="2489" y="7033"/>
                    <a:pt x="2508" y="7039"/>
                  </a:cubicBezTo>
                  <a:cubicBezTo>
                    <a:pt x="2502" y="7058"/>
                    <a:pt x="2489" y="7074"/>
                    <a:pt x="2473" y="7083"/>
                  </a:cubicBezTo>
                  <a:cubicBezTo>
                    <a:pt x="2448" y="7102"/>
                    <a:pt x="2461" y="7133"/>
                    <a:pt x="2473" y="7164"/>
                  </a:cubicBezTo>
                  <a:cubicBezTo>
                    <a:pt x="2487" y="7226"/>
                    <a:pt x="2486" y="7257"/>
                    <a:pt x="2474" y="7257"/>
                  </a:cubicBezTo>
                  <a:cubicBezTo>
                    <a:pt x="2468" y="7257"/>
                    <a:pt x="2461" y="7251"/>
                    <a:pt x="2452" y="7240"/>
                  </a:cubicBezTo>
                  <a:cubicBezTo>
                    <a:pt x="2447" y="7235"/>
                    <a:pt x="2443" y="7233"/>
                    <a:pt x="2440" y="7233"/>
                  </a:cubicBezTo>
                  <a:cubicBezTo>
                    <a:pt x="2414" y="7233"/>
                    <a:pt x="2406" y="7338"/>
                    <a:pt x="2436" y="7368"/>
                  </a:cubicBezTo>
                  <a:cubicBezTo>
                    <a:pt x="2458" y="7395"/>
                    <a:pt x="2465" y="7403"/>
                    <a:pt x="2460" y="7403"/>
                  </a:cubicBezTo>
                  <a:cubicBezTo>
                    <a:pt x="2458" y="7403"/>
                    <a:pt x="2454" y="7401"/>
                    <a:pt x="2448" y="7399"/>
                  </a:cubicBezTo>
                  <a:cubicBezTo>
                    <a:pt x="2446" y="7399"/>
                    <a:pt x="2444" y="7398"/>
                    <a:pt x="2442" y="7398"/>
                  </a:cubicBezTo>
                  <a:cubicBezTo>
                    <a:pt x="2428" y="7398"/>
                    <a:pt x="2420" y="7418"/>
                    <a:pt x="2420" y="7418"/>
                  </a:cubicBezTo>
                  <a:cubicBezTo>
                    <a:pt x="2415" y="7441"/>
                    <a:pt x="2409" y="7463"/>
                    <a:pt x="2392" y="7463"/>
                  </a:cubicBezTo>
                  <a:cubicBezTo>
                    <a:pt x="2390" y="7463"/>
                    <a:pt x="2388" y="7463"/>
                    <a:pt x="2386" y="7462"/>
                  </a:cubicBezTo>
                  <a:cubicBezTo>
                    <a:pt x="2383" y="7490"/>
                    <a:pt x="2379" y="7519"/>
                    <a:pt x="2386" y="7544"/>
                  </a:cubicBezTo>
                  <a:cubicBezTo>
                    <a:pt x="2408" y="7600"/>
                    <a:pt x="2379" y="7666"/>
                    <a:pt x="2323" y="7688"/>
                  </a:cubicBezTo>
                  <a:lnTo>
                    <a:pt x="2326" y="7744"/>
                  </a:lnTo>
                  <a:cubicBezTo>
                    <a:pt x="2355" y="7773"/>
                    <a:pt x="2369" y="7800"/>
                    <a:pt x="2348" y="7800"/>
                  </a:cubicBezTo>
                  <a:cubicBezTo>
                    <a:pt x="2344" y="7800"/>
                    <a:pt x="2339" y="7799"/>
                    <a:pt x="2332" y="7797"/>
                  </a:cubicBezTo>
                  <a:cubicBezTo>
                    <a:pt x="2326" y="7795"/>
                    <a:pt x="2320" y="7794"/>
                    <a:pt x="2315" y="7792"/>
                  </a:cubicBezTo>
                  <a:lnTo>
                    <a:pt x="2315" y="7792"/>
                  </a:lnTo>
                  <a:cubicBezTo>
                    <a:pt x="2342" y="7828"/>
                    <a:pt x="2303" y="7911"/>
                    <a:pt x="2265" y="7911"/>
                  </a:cubicBezTo>
                  <a:cubicBezTo>
                    <a:pt x="2262" y="7911"/>
                    <a:pt x="2260" y="7911"/>
                    <a:pt x="2257" y="7910"/>
                  </a:cubicBezTo>
                  <a:cubicBezTo>
                    <a:pt x="2250" y="7908"/>
                    <a:pt x="2245" y="7907"/>
                    <a:pt x="2242" y="7907"/>
                  </a:cubicBezTo>
                  <a:cubicBezTo>
                    <a:pt x="2235" y="7907"/>
                    <a:pt x="2233" y="7912"/>
                    <a:pt x="2229" y="7929"/>
                  </a:cubicBezTo>
                  <a:lnTo>
                    <a:pt x="2251" y="7935"/>
                  </a:lnTo>
                  <a:cubicBezTo>
                    <a:pt x="2270" y="7942"/>
                    <a:pt x="2289" y="7948"/>
                    <a:pt x="2282" y="7973"/>
                  </a:cubicBezTo>
                  <a:cubicBezTo>
                    <a:pt x="2277" y="7995"/>
                    <a:pt x="2269" y="8018"/>
                    <a:pt x="2253" y="8018"/>
                  </a:cubicBezTo>
                  <a:cubicBezTo>
                    <a:pt x="2252" y="8018"/>
                    <a:pt x="2250" y="8017"/>
                    <a:pt x="2248" y="8017"/>
                  </a:cubicBezTo>
                  <a:cubicBezTo>
                    <a:pt x="2220" y="8036"/>
                    <a:pt x="2195" y="8054"/>
                    <a:pt x="2213" y="8061"/>
                  </a:cubicBezTo>
                  <a:cubicBezTo>
                    <a:pt x="2207" y="8079"/>
                    <a:pt x="2195" y="8095"/>
                    <a:pt x="2179" y="8105"/>
                  </a:cubicBezTo>
                  <a:lnTo>
                    <a:pt x="2151" y="8205"/>
                  </a:lnTo>
                  <a:cubicBezTo>
                    <a:pt x="2162" y="8234"/>
                    <a:pt x="2149" y="8281"/>
                    <a:pt x="2132" y="8281"/>
                  </a:cubicBezTo>
                  <a:cubicBezTo>
                    <a:pt x="2131" y="8281"/>
                    <a:pt x="2130" y="8280"/>
                    <a:pt x="2129" y="8280"/>
                  </a:cubicBezTo>
                  <a:cubicBezTo>
                    <a:pt x="2119" y="8305"/>
                    <a:pt x="2119" y="8333"/>
                    <a:pt x="2126" y="8358"/>
                  </a:cubicBezTo>
                  <a:cubicBezTo>
                    <a:pt x="2114" y="8403"/>
                    <a:pt x="2108" y="8428"/>
                    <a:pt x="2091" y="8428"/>
                  </a:cubicBezTo>
                  <a:cubicBezTo>
                    <a:pt x="2089" y="8428"/>
                    <a:pt x="2087" y="8428"/>
                    <a:pt x="2085" y="8427"/>
                  </a:cubicBezTo>
                  <a:cubicBezTo>
                    <a:pt x="2079" y="8425"/>
                    <a:pt x="2075" y="8424"/>
                    <a:pt x="2073" y="8424"/>
                  </a:cubicBezTo>
                  <a:cubicBezTo>
                    <a:pt x="2067" y="8424"/>
                    <a:pt x="2070" y="8431"/>
                    <a:pt x="2079" y="8452"/>
                  </a:cubicBezTo>
                  <a:cubicBezTo>
                    <a:pt x="2097" y="8459"/>
                    <a:pt x="2091" y="8484"/>
                    <a:pt x="2085" y="8509"/>
                  </a:cubicBezTo>
                  <a:lnTo>
                    <a:pt x="2069" y="8559"/>
                  </a:lnTo>
                  <a:cubicBezTo>
                    <a:pt x="2088" y="8565"/>
                    <a:pt x="2088" y="8565"/>
                    <a:pt x="2082" y="8590"/>
                  </a:cubicBezTo>
                  <a:cubicBezTo>
                    <a:pt x="2075" y="8615"/>
                    <a:pt x="2035" y="8684"/>
                    <a:pt x="2025" y="8709"/>
                  </a:cubicBezTo>
                  <a:cubicBezTo>
                    <a:pt x="2011" y="8757"/>
                    <a:pt x="2006" y="8773"/>
                    <a:pt x="2012" y="8773"/>
                  </a:cubicBezTo>
                  <a:cubicBezTo>
                    <a:pt x="2016" y="8773"/>
                    <a:pt x="2022" y="8769"/>
                    <a:pt x="2032" y="8763"/>
                  </a:cubicBezTo>
                  <a:cubicBezTo>
                    <a:pt x="2034" y="8753"/>
                    <a:pt x="2039" y="8748"/>
                    <a:pt x="2042" y="8748"/>
                  </a:cubicBezTo>
                  <a:cubicBezTo>
                    <a:pt x="2046" y="8748"/>
                    <a:pt x="2047" y="8761"/>
                    <a:pt x="2025" y="8788"/>
                  </a:cubicBezTo>
                  <a:cubicBezTo>
                    <a:pt x="1997" y="8844"/>
                    <a:pt x="1975" y="8901"/>
                    <a:pt x="1953" y="8957"/>
                  </a:cubicBezTo>
                  <a:cubicBezTo>
                    <a:pt x="1925" y="9057"/>
                    <a:pt x="1925" y="9057"/>
                    <a:pt x="1944" y="9063"/>
                  </a:cubicBezTo>
                  <a:cubicBezTo>
                    <a:pt x="1954" y="9061"/>
                    <a:pt x="1962" y="9060"/>
                    <a:pt x="1968" y="9060"/>
                  </a:cubicBezTo>
                  <a:cubicBezTo>
                    <a:pt x="1988" y="9060"/>
                    <a:pt x="1975" y="9076"/>
                    <a:pt x="1938" y="9089"/>
                  </a:cubicBezTo>
                  <a:cubicBezTo>
                    <a:pt x="1884" y="9126"/>
                    <a:pt x="1875" y="9151"/>
                    <a:pt x="1897" y="9158"/>
                  </a:cubicBezTo>
                  <a:cubicBezTo>
                    <a:pt x="1909" y="9189"/>
                    <a:pt x="1913" y="9179"/>
                    <a:pt x="1909" y="9189"/>
                  </a:cubicBezTo>
                  <a:cubicBezTo>
                    <a:pt x="1904" y="9187"/>
                    <a:pt x="1900" y="9187"/>
                    <a:pt x="1897" y="9187"/>
                  </a:cubicBezTo>
                  <a:cubicBezTo>
                    <a:pt x="1888" y="9187"/>
                    <a:pt x="1890" y="9195"/>
                    <a:pt x="1900" y="9214"/>
                  </a:cubicBezTo>
                  <a:cubicBezTo>
                    <a:pt x="1899" y="9218"/>
                    <a:pt x="1898" y="9221"/>
                    <a:pt x="1896" y="9221"/>
                  </a:cubicBezTo>
                  <a:cubicBezTo>
                    <a:pt x="1893" y="9221"/>
                    <a:pt x="1890" y="9218"/>
                    <a:pt x="1881" y="9211"/>
                  </a:cubicBezTo>
                  <a:lnTo>
                    <a:pt x="1875" y="9223"/>
                  </a:lnTo>
                  <a:cubicBezTo>
                    <a:pt x="1899" y="9259"/>
                    <a:pt x="1884" y="9289"/>
                    <a:pt x="1871" y="9289"/>
                  </a:cubicBezTo>
                  <a:cubicBezTo>
                    <a:pt x="1866" y="9289"/>
                    <a:pt x="1862" y="9286"/>
                    <a:pt x="1859" y="9280"/>
                  </a:cubicBezTo>
                  <a:lnTo>
                    <a:pt x="1859" y="9280"/>
                  </a:lnTo>
                  <a:cubicBezTo>
                    <a:pt x="1859" y="9295"/>
                    <a:pt x="1862" y="9311"/>
                    <a:pt x="1869" y="9324"/>
                  </a:cubicBezTo>
                  <a:cubicBezTo>
                    <a:pt x="1881" y="9363"/>
                    <a:pt x="1885" y="9385"/>
                    <a:pt x="1883" y="9385"/>
                  </a:cubicBezTo>
                  <a:cubicBezTo>
                    <a:pt x="1880" y="9385"/>
                    <a:pt x="1874" y="9370"/>
                    <a:pt x="1862" y="9339"/>
                  </a:cubicBezTo>
                  <a:cubicBezTo>
                    <a:pt x="1850" y="9307"/>
                    <a:pt x="1845" y="9290"/>
                    <a:pt x="1844" y="9290"/>
                  </a:cubicBezTo>
                  <a:lnTo>
                    <a:pt x="1844" y="9290"/>
                  </a:lnTo>
                  <a:cubicBezTo>
                    <a:pt x="1844" y="9290"/>
                    <a:pt x="1850" y="9309"/>
                    <a:pt x="1859" y="9349"/>
                  </a:cubicBezTo>
                  <a:cubicBezTo>
                    <a:pt x="1865" y="9374"/>
                    <a:pt x="1863" y="9399"/>
                    <a:pt x="1857" y="9399"/>
                  </a:cubicBezTo>
                  <a:cubicBezTo>
                    <a:pt x="1853" y="9399"/>
                    <a:pt x="1847" y="9384"/>
                    <a:pt x="1840" y="9342"/>
                  </a:cubicBezTo>
                  <a:cubicBezTo>
                    <a:pt x="1835" y="9320"/>
                    <a:pt x="1829" y="9297"/>
                    <a:pt x="1825" y="9281"/>
                  </a:cubicBezTo>
                  <a:lnTo>
                    <a:pt x="1825" y="9281"/>
                  </a:lnTo>
                  <a:cubicBezTo>
                    <a:pt x="1827" y="9290"/>
                    <a:pt x="1828" y="9300"/>
                    <a:pt x="1828" y="9311"/>
                  </a:cubicBezTo>
                  <a:cubicBezTo>
                    <a:pt x="1834" y="9355"/>
                    <a:pt x="1834" y="9361"/>
                    <a:pt x="1828" y="9380"/>
                  </a:cubicBezTo>
                  <a:cubicBezTo>
                    <a:pt x="1825" y="9389"/>
                    <a:pt x="1822" y="9474"/>
                    <a:pt x="1818" y="9490"/>
                  </a:cubicBezTo>
                  <a:cubicBezTo>
                    <a:pt x="1815" y="9497"/>
                    <a:pt x="1812" y="9506"/>
                    <a:pt x="1810" y="9506"/>
                  </a:cubicBezTo>
                  <a:cubicBezTo>
                    <a:pt x="1807" y="9506"/>
                    <a:pt x="1804" y="9496"/>
                    <a:pt x="1803" y="9461"/>
                  </a:cubicBezTo>
                  <a:cubicBezTo>
                    <a:pt x="1797" y="9496"/>
                    <a:pt x="1793" y="9527"/>
                    <a:pt x="1797" y="9562"/>
                  </a:cubicBezTo>
                  <a:cubicBezTo>
                    <a:pt x="1795" y="9608"/>
                    <a:pt x="1792" y="9634"/>
                    <a:pt x="1791" y="9634"/>
                  </a:cubicBezTo>
                  <a:cubicBezTo>
                    <a:pt x="1789" y="9634"/>
                    <a:pt x="1789" y="9618"/>
                    <a:pt x="1790" y="9584"/>
                  </a:cubicBezTo>
                  <a:lnTo>
                    <a:pt x="1790" y="9584"/>
                  </a:lnTo>
                  <a:lnTo>
                    <a:pt x="1787" y="9590"/>
                  </a:lnTo>
                  <a:cubicBezTo>
                    <a:pt x="1787" y="9624"/>
                    <a:pt x="1784" y="9662"/>
                    <a:pt x="1778" y="9697"/>
                  </a:cubicBezTo>
                  <a:cubicBezTo>
                    <a:pt x="1780" y="9639"/>
                    <a:pt x="1781" y="9582"/>
                    <a:pt x="1779" y="9582"/>
                  </a:cubicBezTo>
                  <a:lnTo>
                    <a:pt x="1779" y="9582"/>
                  </a:lnTo>
                  <a:cubicBezTo>
                    <a:pt x="1778" y="9582"/>
                    <a:pt x="1777" y="9595"/>
                    <a:pt x="1775" y="9624"/>
                  </a:cubicBezTo>
                  <a:cubicBezTo>
                    <a:pt x="1778" y="9662"/>
                    <a:pt x="1775" y="9700"/>
                    <a:pt x="1765" y="9737"/>
                  </a:cubicBezTo>
                  <a:cubicBezTo>
                    <a:pt x="1765" y="9727"/>
                    <a:pt x="1764" y="9723"/>
                    <a:pt x="1762" y="9723"/>
                  </a:cubicBezTo>
                  <a:cubicBezTo>
                    <a:pt x="1760" y="9723"/>
                    <a:pt x="1758" y="9724"/>
                    <a:pt x="1756" y="9728"/>
                  </a:cubicBezTo>
                  <a:cubicBezTo>
                    <a:pt x="1747" y="9611"/>
                    <a:pt x="1732" y="9487"/>
                    <a:pt x="1719" y="9487"/>
                  </a:cubicBezTo>
                  <a:cubicBezTo>
                    <a:pt x="1718" y="9487"/>
                    <a:pt x="1716" y="9489"/>
                    <a:pt x="1715" y="9493"/>
                  </a:cubicBezTo>
                  <a:lnTo>
                    <a:pt x="1712" y="9468"/>
                  </a:lnTo>
                  <a:cubicBezTo>
                    <a:pt x="1712" y="9458"/>
                    <a:pt x="1709" y="9440"/>
                    <a:pt x="1709" y="9440"/>
                  </a:cubicBezTo>
                  <a:cubicBezTo>
                    <a:pt x="1727" y="9375"/>
                    <a:pt x="1726" y="9362"/>
                    <a:pt x="1717" y="9362"/>
                  </a:cubicBezTo>
                  <a:cubicBezTo>
                    <a:pt x="1712" y="9362"/>
                    <a:pt x="1706" y="9365"/>
                    <a:pt x="1699" y="9367"/>
                  </a:cubicBezTo>
                  <a:cubicBezTo>
                    <a:pt x="1692" y="9380"/>
                    <a:pt x="1688" y="9385"/>
                    <a:pt x="1685" y="9385"/>
                  </a:cubicBezTo>
                  <a:cubicBezTo>
                    <a:pt x="1682" y="9385"/>
                    <a:pt x="1681" y="9379"/>
                    <a:pt x="1681" y="9374"/>
                  </a:cubicBezTo>
                  <a:cubicBezTo>
                    <a:pt x="1707" y="9317"/>
                    <a:pt x="1711" y="9296"/>
                    <a:pt x="1699" y="9296"/>
                  </a:cubicBezTo>
                  <a:cubicBezTo>
                    <a:pt x="1697" y="9296"/>
                    <a:pt x="1694" y="9297"/>
                    <a:pt x="1690" y="9299"/>
                  </a:cubicBezTo>
                  <a:cubicBezTo>
                    <a:pt x="1676" y="9315"/>
                    <a:pt x="1667" y="9322"/>
                    <a:pt x="1664" y="9322"/>
                  </a:cubicBezTo>
                  <a:cubicBezTo>
                    <a:pt x="1660" y="9322"/>
                    <a:pt x="1667" y="9306"/>
                    <a:pt x="1690" y="9280"/>
                  </a:cubicBezTo>
                  <a:cubicBezTo>
                    <a:pt x="1710" y="9253"/>
                    <a:pt x="1718" y="9240"/>
                    <a:pt x="1711" y="9240"/>
                  </a:cubicBezTo>
                  <a:cubicBezTo>
                    <a:pt x="1705" y="9240"/>
                    <a:pt x="1691" y="9247"/>
                    <a:pt x="1665" y="9261"/>
                  </a:cubicBezTo>
                  <a:cubicBezTo>
                    <a:pt x="1659" y="9263"/>
                    <a:pt x="1654" y="9264"/>
                    <a:pt x="1652" y="9264"/>
                  </a:cubicBezTo>
                  <a:cubicBezTo>
                    <a:pt x="1648" y="9264"/>
                    <a:pt x="1651" y="9259"/>
                    <a:pt x="1662" y="9242"/>
                  </a:cubicBezTo>
                  <a:cubicBezTo>
                    <a:pt x="1688" y="9216"/>
                    <a:pt x="1696" y="9206"/>
                    <a:pt x="1692" y="9206"/>
                  </a:cubicBezTo>
                  <a:cubicBezTo>
                    <a:pt x="1690" y="9206"/>
                    <a:pt x="1686" y="9208"/>
                    <a:pt x="1681" y="9211"/>
                  </a:cubicBezTo>
                  <a:cubicBezTo>
                    <a:pt x="1671" y="9214"/>
                    <a:pt x="1663" y="9215"/>
                    <a:pt x="1657" y="9215"/>
                  </a:cubicBezTo>
                  <a:cubicBezTo>
                    <a:pt x="1641" y="9215"/>
                    <a:pt x="1647" y="9202"/>
                    <a:pt x="1677" y="9186"/>
                  </a:cubicBezTo>
                  <a:cubicBezTo>
                    <a:pt x="1715" y="9154"/>
                    <a:pt x="1718" y="9173"/>
                    <a:pt x="1671" y="9151"/>
                  </a:cubicBezTo>
                  <a:cubicBezTo>
                    <a:pt x="1627" y="9132"/>
                    <a:pt x="1615" y="9029"/>
                    <a:pt x="1652" y="8998"/>
                  </a:cubicBezTo>
                  <a:cubicBezTo>
                    <a:pt x="1646" y="8974"/>
                    <a:pt x="1663" y="8947"/>
                    <a:pt x="1646" y="8947"/>
                  </a:cubicBezTo>
                  <a:cubicBezTo>
                    <a:pt x="1645" y="8947"/>
                    <a:pt x="1644" y="8947"/>
                    <a:pt x="1643" y="8948"/>
                  </a:cubicBezTo>
                  <a:lnTo>
                    <a:pt x="1662" y="8919"/>
                  </a:lnTo>
                  <a:lnTo>
                    <a:pt x="1656" y="8866"/>
                  </a:lnTo>
                  <a:lnTo>
                    <a:pt x="1634" y="8869"/>
                  </a:lnTo>
                  <a:cubicBezTo>
                    <a:pt x="1630" y="8844"/>
                    <a:pt x="1630" y="8687"/>
                    <a:pt x="1605" y="8506"/>
                  </a:cubicBezTo>
                  <a:cubicBezTo>
                    <a:pt x="1571" y="8268"/>
                    <a:pt x="1561" y="8195"/>
                    <a:pt x="1548" y="8195"/>
                  </a:cubicBezTo>
                  <a:cubicBezTo>
                    <a:pt x="1545" y="8195"/>
                    <a:pt x="1543" y="8197"/>
                    <a:pt x="1540" y="8202"/>
                  </a:cubicBezTo>
                  <a:cubicBezTo>
                    <a:pt x="1531" y="8209"/>
                    <a:pt x="1524" y="8212"/>
                    <a:pt x="1519" y="8212"/>
                  </a:cubicBezTo>
                  <a:cubicBezTo>
                    <a:pt x="1501" y="8212"/>
                    <a:pt x="1504" y="8176"/>
                    <a:pt x="1533" y="8152"/>
                  </a:cubicBezTo>
                  <a:cubicBezTo>
                    <a:pt x="1530" y="8123"/>
                    <a:pt x="1543" y="8070"/>
                    <a:pt x="1536" y="8020"/>
                  </a:cubicBezTo>
                  <a:cubicBezTo>
                    <a:pt x="1530" y="7967"/>
                    <a:pt x="1521" y="7917"/>
                    <a:pt x="1543" y="7913"/>
                  </a:cubicBezTo>
                  <a:lnTo>
                    <a:pt x="1540" y="7888"/>
                  </a:lnTo>
                  <a:cubicBezTo>
                    <a:pt x="1489" y="7841"/>
                    <a:pt x="1471" y="7688"/>
                    <a:pt x="1480" y="7609"/>
                  </a:cubicBezTo>
                  <a:cubicBezTo>
                    <a:pt x="1477" y="7566"/>
                    <a:pt x="1464" y="7522"/>
                    <a:pt x="1439" y="7484"/>
                  </a:cubicBezTo>
                  <a:cubicBezTo>
                    <a:pt x="1414" y="7434"/>
                    <a:pt x="1414" y="7434"/>
                    <a:pt x="1430" y="7406"/>
                  </a:cubicBezTo>
                  <a:cubicBezTo>
                    <a:pt x="1451" y="7403"/>
                    <a:pt x="1449" y="7252"/>
                    <a:pt x="1410" y="7252"/>
                  </a:cubicBezTo>
                  <a:cubicBezTo>
                    <a:pt x="1410" y="7252"/>
                    <a:pt x="1409" y="7252"/>
                    <a:pt x="1408" y="7252"/>
                  </a:cubicBezTo>
                  <a:lnTo>
                    <a:pt x="1427" y="7224"/>
                  </a:lnTo>
                  <a:cubicBezTo>
                    <a:pt x="1442" y="7203"/>
                    <a:pt x="1425" y="7174"/>
                    <a:pt x="1402" y="7174"/>
                  </a:cubicBezTo>
                  <a:cubicBezTo>
                    <a:pt x="1401" y="7174"/>
                    <a:pt x="1400" y="7174"/>
                    <a:pt x="1399" y="7174"/>
                  </a:cubicBezTo>
                  <a:cubicBezTo>
                    <a:pt x="1394" y="7174"/>
                    <a:pt x="1390" y="7175"/>
                    <a:pt x="1387" y="7175"/>
                  </a:cubicBezTo>
                  <a:cubicBezTo>
                    <a:pt x="1357" y="7175"/>
                    <a:pt x="1358" y="7151"/>
                    <a:pt x="1411" y="7121"/>
                  </a:cubicBezTo>
                  <a:cubicBezTo>
                    <a:pt x="1449" y="7115"/>
                    <a:pt x="1449" y="7092"/>
                    <a:pt x="1433" y="7092"/>
                  </a:cubicBezTo>
                  <a:cubicBezTo>
                    <a:pt x="1432" y="7092"/>
                    <a:pt x="1431" y="7092"/>
                    <a:pt x="1430" y="7092"/>
                  </a:cubicBezTo>
                  <a:cubicBezTo>
                    <a:pt x="1405" y="7070"/>
                    <a:pt x="1380" y="7045"/>
                    <a:pt x="1399" y="7017"/>
                  </a:cubicBezTo>
                  <a:cubicBezTo>
                    <a:pt x="1393" y="6995"/>
                    <a:pt x="1390" y="6972"/>
                    <a:pt x="1360" y="6972"/>
                  </a:cubicBezTo>
                  <a:cubicBezTo>
                    <a:pt x="1357" y="6972"/>
                    <a:pt x="1353" y="6973"/>
                    <a:pt x="1348" y="6973"/>
                  </a:cubicBezTo>
                  <a:cubicBezTo>
                    <a:pt x="1347" y="6973"/>
                    <a:pt x="1347" y="6973"/>
                    <a:pt x="1346" y="6973"/>
                  </a:cubicBezTo>
                  <a:cubicBezTo>
                    <a:pt x="1329" y="6973"/>
                    <a:pt x="1323" y="6947"/>
                    <a:pt x="1320" y="6923"/>
                  </a:cubicBezTo>
                  <a:cubicBezTo>
                    <a:pt x="1326" y="6922"/>
                    <a:pt x="1330" y="6922"/>
                    <a:pt x="1334" y="6922"/>
                  </a:cubicBezTo>
                  <a:cubicBezTo>
                    <a:pt x="1344" y="6922"/>
                    <a:pt x="1349" y="6926"/>
                    <a:pt x="1367" y="6945"/>
                  </a:cubicBezTo>
                  <a:lnTo>
                    <a:pt x="1367" y="6945"/>
                  </a:lnTo>
                  <a:cubicBezTo>
                    <a:pt x="1365" y="6934"/>
                    <a:pt x="1362" y="6916"/>
                    <a:pt x="1358" y="6892"/>
                  </a:cubicBezTo>
                  <a:cubicBezTo>
                    <a:pt x="1355" y="6867"/>
                    <a:pt x="1367" y="6813"/>
                    <a:pt x="1389" y="6810"/>
                  </a:cubicBezTo>
                  <a:cubicBezTo>
                    <a:pt x="1402" y="6791"/>
                    <a:pt x="1403" y="6771"/>
                    <a:pt x="1390" y="6771"/>
                  </a:cubicBezTo>
                  <a:cubicBezTo>
                    <a:pt x="1384" y="6771"/>
                    <a:pt x="1376" y="6775"/>
                    <a:pt x="1364" y="6785"/>
                  </a:cubicBezTo>
                  <a:cubicBezTo>
                    <a:pt x="1353" y="6787"/>
                    <a:pt x="1346" y="6788"/>
                    <a:pt x="1340" y="6788"/>
                  </a:cubicBezTo>
                  <a:cubicBezTo>
                    <a:pt x="1323" y="6788"/>
                    <a:pt x="1322" y="6778"/>
                    <a:pt x="1317" y="6741"/>
                  </a:cubicBezTo>
                  <a:cubicBezTo>
                    <a:pt x="1314" y="6716"/>
                    <a:pt x="1311" y="6688"/>
                    <a:pt x="1330" y="6688"/>
                  </a:cubicBezTo>
                  <a:cubicBezTo>
                    <a:pt x="1352" y="6685"/>
                    <a:pt x="1352" y="6685"/>
                    <a:pt x="1345" y="6632"/>
                  </a:cubicBezTo>
                  <a:cubicBezTo>
                    <a:pt x="1326" y="6560"/>
                    <a:pt x="1279" y="6500"/>
                    <a:pt x="1217" y="6466"/>
                  </a:cubicBezTo>
                  <a:cubicBezTo>
                    <a:pt x="1203" y="6468"/>
                    <a:pt x="1194" y="6469"/>
                    <a:pt x="1189" y="6469"/>
                  </a:cubicBezTo>
                  <a:cubicBezTo>
                    <a:pt x="1177" y="6469"/>
                    <a:pt x="1185" y="6462"/>
                    <a:pt x="1211" y="6441"/>
                  </a:cubicBezTo>
                  <a:cubicBezTo>
                    <a:pt x="1232" y="6437"/>
                    <a:pt x="1229" y="6412"/>
                    <a:pt x="1226" y="6387"/>
                  </a:cubicBezTo>
                  <a:lnTo>
                    <a:pt x="1226" y="6387"/>
                  </a:lnTo>
                  <a:cubicBezTo>
                    <a:pt x="1225" y="6387"/>
                    <a:pt x="1224" y="6387"/>
                    <a:pt x="1223" y="6387"/>
                  </a:cubicBezTo>
                  <a:cubicBezTo>
                    <a:pt x="1212" y="6387"/>
                    <a:pt x="1216" y="6377"/>
                    <a:pt x="1220" y="6377"/>
                  </a:cubicBezTo>
                  <a:cubicBezTo>
                    <a:pt x="1223" y="6377"/>
                    <a:pt x="1225" y="6379"/>
                    <a:pt x="1226" y="6387"/>
                  </a:cubicBezTo>
                  <a:cubicBezTo>
                    <a:pt x="1227" y="6387"/>
                    <a:pt x="1228" y="6387"/>
                    <a:pt x="1229" y="6387"/>
                  </a:cubicBezTo>
                  <a:cubicBezTo>
                    <a:pt x="1245" y="6387"/>
                    <a:pt x="1248" y="6411"/>
                    <a:pt x="1254" y="6434"/>
                  </a:cubicBezTo>
                  <a:lnTo>
                    <a:pt x="1273" y="6434"/>
                  </a:lnTo>
                  <a:cubicBezTo>
                    <a:pt x="1311" y="6403"/>
                    <a:pt x="1308" y="6375"/>
                    <a:pt x="1264" y="6356"/>
                  </a:cubicBezTo>
                  <a:cubicBezTo>
                    <a:pt x="1239" y="6334"/>
                    <a:pt x="1239" y="6334"/>
                    <a:pt x="1258" y="6306"/>
                  </a:cubicBezTo>
                  <a:cubicBezTo>
                    <a:pt x="1272" y="6279"/>
                    <a:pt x="1287" y="6249"/>
                    <a:pt x="1272" y="6249"/>
                  </a:cubicBezTo>
                  <a:cubicBezTo>
                    <a:pt x="1272" y="6249"/>
                    <a:pt x="1271" y="6249"/>
                    <a:pt x="1270" y="6249"/>
                  </a:cubicBezTo>
                  <a:cubicBezTo>
                    <a:pt x="1267" y="6224"/>
                    <a:pt x="1270" y="6196"/>
                    <a:pt x="1279" y="6171"/>
                  </a:cubicBezTo>
                  <a:cubicBezTo>
                    <a:pt x="1274" y="6121"/>
                    <a:pt x="1270" y="6096"/>
                    <a:pt x="1252" y="6096"/>
                  </a:cubicBezTo>
                  <a:cubicBezTo>
                    <a:pt x="1251" y="6096"/>
                    <a:pt x="1249" y="6096"/>
                    <a:pt x="1248" y="6096"/>
                  </a:cubicBezTo>
                  <a:cubicBezTo>
                    <a:pt x="1247" y="6096"/>
                    <a:pt x="1246" y="6096"/>
                    <a:pt x="1245" y="6096"/>
                  </a:cubicBezTo>
                  <a:cubicBezTo>
                    <a:pt x="1226" y="6096"/>
                    <a:pt x="1223" y="6072"/>
                    <a:pt x="1220" y="6049"/>
                  </a:cubicBezTo>
                  <a:cubicBezTo>
                    <a:pt x="1217" y="6022"/>
                    <a:pt x="1214" y="5998"/>
                    <a:pt x="1195" y="5998"/>
                  </a:cubicBezTo>
                  <a:cubicBezTo>
                    <a:pt x="1194" y="5998"/>
                    <a:pt x="1193" y="5998"/>
                    <a:pt x="1192" y="5999"/>
                  </a:cubicBezTo>
                  <a:cubicBezTo>
                    <a:pt x="1191" y="5999"/>
                    <a:pt x="1189" y="5999"/>
                    <a:pt x="1188" y="5999"/>
                  </a:cubicBezTo>
                  <a:cubicBezTo>
                    <a:pt x="1170" y="5999"/>
                    <a:pt x="1147" y="5977"/>
                    <a:pt x="1142" y="5927"/>
                  </a:cubicBezTo>
                  <a:cubicBezTo>
                    <a:pt x="1113" y="5880"/>
                    <a:pt x="1113" y="5880"/>
                    <a:pt x="1151" y="5848"/>
                  </a:cubicBezTo>
                  <a:cubicBezTo>
                    <a:pt x="1170" y="5845"/>
                    <a:pt x="1167" y="5820"/>
                    <a:pt x="1164" y="5795"/>
                  </a:cubicBezTo>
                  <a:cubicBezTo>
                    <a:pt x="1164" y="5776"/>
                    <a:pt x="1167" y="5754"/>
                    <a:pt x="1179" y="5739"/>
                  </a:cubicBezTo>
                  <a:cubicBezTo>
                    <a:pt x="1190" y="5719"/>
                    <a:pt x="1183" y="5715"/>
                    <a:pt x="1172" y="5715"/>
                  </a:cubicBezTo>
                  <a:cubicBezTo>
                    <a:pt x="1166" y="5715"/>
                    <a:pt x="1160" y="5716"/>
                    <a:pt x="1154" y="5717"/>
                  </a:cubicBezTo>
                  <a:lnTo>
                    <a:pt x="1113" y="5723"/>
                  </a:lnTo>
                  <a:cubicBezTo>
                    <a:pt x="1107" y="5698"/>
                    <a:pt x="1148" y="5666"/>
                    <a:pt x="1167" y="5663"/>
                  </a:cubicBezTo>
                  <a:cubicBezTo>
                    <a:pt x="1193" y="5642"/>
                    <a:pt x="1201" y="5635"/>
                    <a:pt x="1190" y="5635"/>
                  </a:cubicBezTo>
                  <a:cubicBezTo>
                    <a:pt x="1185" y="5635"/>
                    <a:pt x="1176" y="5636"/>
                    <a:pt x="1164" y="5638"/>
                  </a:cubicBezTo>
                  <a:cubicBezTo>
                    <a:pt x="1142" y="5638"/>
                    <a:pt x="1120" y="5616"/>
                    <a:pt x="1132" y="5563"/>
                  </a:cubicBezTo>
                  <a:cubicBezTo>
                    <a:pt x="1126" y="5510"/>
                    <a:pt x="1117" y="5460"/>
                    <a:pt x="1138" y="5456"/>
                  </a:cubicBezTo>
                  <a:cubicBezTo>
                    <a:pt x="1148" y="5441"/>
                    <a:pt x="1145" y="5419"/>
                    <a:pt x="1132" y="5406"/>
                  </a:cubicBezTo>
                  <a:cubicBezTo>
                    <a:pt x="1107" y="5384"/>
                    <a:pt x="1104" y="5356"/>
                    <a:pt x="1113" y="5278"/>
                  </a:cubicBezTo>
                  <a:cubicBezTo>
                    <a:pt x="1134" y="5167"/>
                    <a:pt x="1138" y="5147"/>
                    <a:pt x="1114" y="5147"/>
                  </a:cubicBezTo>
                  <a:cubicBezTo>
                    <a:pt x="1109" y="5147"/>
                    <a:pt x="1102" y="5148"/>
                    <a:pt x="1095" y="5149"/>
                  </a:cubicBezTo>
                  <a:cubicBezTo>
                    <a:pt x="1089" y="5150"/>
                    <a:pt x="1083" y="5151"/>
                    <a:pt x="1078" y="5151"/>
                  </a:cubicBezTo>
                  <a:cubicBezTo>
                    <a:pt x="1068" y="5151"/>
                    <a:pt x="1065" y="5146"/>
                    <a:pt x="1091" y="5124"/>
                  </a:cubicBezTo>
                  <a:cubicBezTo>
                    <a:pt x="1110" y="5096"/>
                    <a:pt x="1085" y="5071"/>
                    <a:pt x="1057" y="5024"/>
                  </a:cubicBezTo>
                  <a:cubicBezTo>
                    <a:pt x="1039" y="5011"/>
                    <a:pt x="1019" y="5005"/>
                    <a:pt x="999" y="5005"/>
                  </a:cubicBezTo>
                  <a:cubicBezTo>
                    <a:pt x="990" y="5005"/>
                    <a:pt x="981" y="5006"/>
                    <a:pt x="972" y="5008"/>
                  </a:cubicBezTo>
                  <a:cubicBezTo>
                    <a:pt x="961" y="5010"/>
                    <a:pt x="953" y="5011"/>
                    <a:pt x="947" y="5011"/>
                  </a:cubicBezTo>
                  <a:cubicBezTo>
                    <a:pt x="930" y="5011"/>
                    <a:pt x="932" y="5001"/>
                    <a:pt x="944" y="4961"/>
                  </a:cubicBezTo>
                  <a:cubicBezTo>
                    <a:pt x="938" y="4936"/>
                    <a:pt x="954" y="4911"/>
                    <a:pt x="979" y="4905"/>
                  </a:cubicBezTo>
                  <a:cubicBezTo>
                    <a:pt x="980" y="4905"/>
                    <a:pt x="981" y="4905"/>
                    <a:pt x="982" y="4905"/>
                  </a:cubicBezTo>
                  <a:cubicBezTo>
                    <a:pt x="998" y="4905"/>
                    <a:pt x="1001" y="4927"/>
                    <a:pt x="1001" y="4927"/>
                  </a:cubicBezTo>
                  <a:lnTo>
                    <a:pt x="1004" y="4952"/>
                  </a:lnTo>
                  <a:cubicBezTo>
                    <a:pt x="1026" y="4949"/>
                    <a:pt x="1048" y="4946"/>
                    <a:pt x="1038" y="4896"/>
                  </a:cubicBezTo>
                  <a:cubicBezTo>
                    <a:pt x="1057" y="4867"/>
                    <a:pt x="1054" y="4842"/>
                    <a:pt x="1032" y="4842"/>
                  </a:cubicBezTo>
                  <a:cubicBezTo>
                    <a:pt x="1051" y="4814"/>
                    <a:pt x="1041" y="4764"/>
                    <a:pt x="1035" y="4714"/>
                  </a:cubicBezTo>
                  <a:cubicBezTo>
                    <a:pt x="1029" y="4661"/>
                    <a:pt x="1016" y="4585"/>
                    <a:pt x="1035" y="4557"/>
                  </a:cubicBezTo>
                  <a:cubicBezTo>
                    <a:pt x="1029" y="4507"/>
                    <a:pt x="1023" y="4482"/>
                    <a:pt x="1007" y="4482"/>
                  </a:cubicBezTo>
                  <a:cubicBezTo>
                    <a:pt x="1006" y="4482"/>
                    <a:pt x="1005" y="4482"/>
                    <a:pt x="1004" y="4482"/>
                  </a:cubicBezTo>
                  <a:cubicBezTo>
                    <a:pt x="1000" y="4483"/>
                    <a:pt x="996" y="4483"/>
                    <a:pt x="993" y="4483"/>
                  </a:cubicBezTo>
                  <a:cubicBezTo>
                    <a:pt x="962" y="4483"/>
                    <a:pt x="959" y="4460"/>
                    <a:pt x="979" y="4460"/>
                  </a:cubicBezTo>
                  <a:cubicBezTo>
                    <a:pt x="1016" y="4429"/>
                    <a:pt x="991" y="4090"/>
                    <a:pt x="947" y="4071"/>
                  </a:cubicBezTo>
                  <a:cubicBezTo>
                    <a:pt x="947" y="4071"/>
                    <a:pt x="941" y="4046"/>
                    <a:pt x="938" y="4018"/>
                  </a:cubicBezTo>
                  <a:cubicBezTo>
                    <a:pt x="954" y="3965"/>
                    <a:pt x="932" y="3811"/>
                    <a:pt x="907" y="3789"/>
                  </a:cubicBezTo>
                  <a:lnTo>
                    <a:pt x="897" y="3711"/>
                  </a:lnTo>
                  <a:cubicBezTo>
                    <a:pt x="910" y="3658"/>
                    <a:pt x="907" y="3633"/>
                    <a:pt x="881" y="3608"/>
                  </a:cubicBezTo>
                  <a:cubicBezTo>
                    <a:pt x="856" y="3586"/>
                    <a:pt x="838" y="3589"/>
                    <a:pt x="856" y="3586"/>
                  </a:cubicBezTo>
                  <a:cubicBezTo>
                    <a:pt x="878" y="3582"/>
                    <a:pt x="872" y="3532"/>
                    <a:pt x="856" y="3429"/>
                  </a:cubicBezTo>
                  <a:cubicBezTo>
                    <a:pt x="848" y="3361"/>
                    <a:pt x="845" y="3338"/>
                    <a:pt x="839" y="3338"/>
                  </a:cubicBezTo>
                  <a:cubicBezTo>
                    <a:pt x="836" y="3338"/>
                    <a:pt x="832" y="3344"/>
                    <a:pt x="825" y="3354"/>
                  </a:cubicBezTo>
                  <a:cubicBezTo>
                    <a:pt x="791" y="3253"/>
                    <a:pt x="813" y="3253"/>
                    <a:pt x="831" y="3250"/>
                  </a:cubicBezTo>
                  <a:cubicBezTo>
                    <a:pt x="839" y="3253"/>
                    <a:pt x="844" y="3254"/>
                    <a:pt x="849" y="3254"/>
                  </a:cubicBezTo>
                  <a:cubicBezTo>
                    <a:pt x="874" y="3254"/>
                    <a:pt x="859" y="3216"/>
                    <a:pt x="803" y="3200"/>
                  </a:cubicBezTo>
                  <a:cubicBezTo>
                    <a:pt x="759" y="3181"/>
                    <a:pt x="753" y="3128"/>
                    <a:pt x="772" y="3125"/>
                  </a:cubicBezTo>
                  <a:cubicBezTo>
                    <a:pt x="794" y="3125"/>
                    <a:pt x="797" y="3150"/>
                    <a:pt x="800" y="3175"/>
                  </a:cubicBezTo>
                  <a:lnTo>
                    <a:pt x="841" y="3169"/>
                  </a:lnTo>
                  <a:cubicBezTo>
                    <a:pt x="838" y="3144"/>
                    <a:pt x="838" y="3144"/>
                    <a:pt x="816" y="3122"/>
                  </a:cubicBezTo>
                  <a:cubicBezTo>
                    <a:pt x="809" y="3103"/>
                    <a:pt x="800" y="3084"/>
                    <a:pt x="787" y="3072"/>
                  </a:cubicBezTo>
                  <a:cubicBezTo>
                    <a:pt x="776" y="3062"/>
                    <a:pt x="766" y="3057"/>
                    <a:pt x="757" y="3057"/>
                  </a:cubicBezTo>
                  <a:cubicBezTo>
                    <a:pt x="744" y="3057"/>
                    <a:pt x="734" y="3065"/>
                    <a:pt x="725" y="3081"/>
                  </a:cubicBezTo>
                  <a:cubicBezTo>
                    <a:pt x="719" y="3090"/>
                    <a:pt x="715" y="3094"/>
                    <a:pt x="711" y="3094"/>
                  </a:cubicBezTo>
                  <a:cubicBezTo>
                    <a:pt x="704" y="3094"/>
                    <a:pt x="702" y="3076"/>
                    <a:pt x="700" y="3059"/>
                  </a:cubicBezTo>
                  <a:cubicBezTo>
                    <a:pt x="707" y="3024"/>
                    <a:pt x="719" y="3010"/>
                    <a:pt x="732" y="3010"/>
                  </a:cubicBezTo>
                  <a:cubicBezTo>
                    <a:pt x="741" y="3010"/>
                    <a:pt x="750" y="3015"/>
                    <a:pt x="759" y="3025"/>
                  </a:cubicBezTo>
                  <a:cubicBezTo>
                    <a:pt x="761" y="3041"/>
                    <a:pt x="772" y="3046"/>
                    <a:pt x="784" y="3046"/>
                  </a:cubicBezTo>
                  <a:cubicBezTo>
                    <a:pt x="790" y="3046"/>
                    <a:pt x="797" y="3045"/>
                    <a:pt x="803" y="3043"/>
                  </a:cubicBezTo>
                  <a:cubicBezTo>
                    <a:pt x="825" y="3040"/>
                    <a:pt x="766" y="2918"/>
                    <a:pt x="719" y="2899"/>
                  </a:cubicBezTo>
                  <a:lnTo>
                    <a:pt x="740" y="2896"/>
                  </a:lnTo>
                  <a:cubicBezTo>
                    <a:pt x="762" y="2893"/>
                    <a:pt x="753" y="2840"/>
                    <a:pt x="747" y="2790"/>
                  </a:cubicBezTo>
                  <a:cubicBezTo>
                    <a:pt x="741" y="2742"/>
                    <a:pt x="738" y="2714"/>
                    <a:pt x="719" y="2714"/>
                  </a:cubicBezTo>
                  <a:cubicBezTo>
                    <a:pt x="718" y="2714"/>
                    <a:pt x="716" y="2714"/>
                    <a:pt x="715" y="2714"/>
                  </a:cubicBezTo>
                  <a:cubicBezTo>
                    <a:pt x="709" y="2715"/>
                    <a:pt x="703" y="2716"/>
                    <a:pt x="696" y="2716"/>
                  </a:cubicBezTo>
                  <a:cubicBezTo>
                    <a:pt x="684" y="2716"/>
                    <a:pt x="674" y="2712"/>
                    <a:pt x="672" y="2696"/>
                  </a:cubicBezTo>
                  <a:lnTo>
                    <a:pt x="672" y="2696"/>
                  </a:lnTo>
                  <a:cubicBezTo>
                    <a:pt x="675" y="2721"/>
                    <a:pt x="653" y="2724"/>
                    <a:pt x="634" y="2727"/>
                  </a:cubicBezTo>
                  <a:cubicBezTo>
                    <a:pt x="640" y="2699"/>
                    <a:pt x="650" y="2671"/>
                    <a:pt x="665" y="2645"/>
                  </a:cubicBezTo>
                  <a:cubicBezTo>
                    <a:pt x="697" y="2586"/>
                    <a:pt x="712" y="2533"/>
                    <a:pt x="697" y="2429"/>
                  </a:cubicBezTo>
                  <a:cubicBezTo>
                    <a:pt x="690" y="2379"/>
                    <a:pt x="681" y="2301"/>
                    <a:pt x="697" y="2273"/>
                  </a:cubicBezTo>
                  <a:cubicBezTo>
                    <a:pt x="691" y="2225"/>
                    <a:pt x="688" y="2200"/>
                    <a:pt x="669" y="2200"/>
                  </a:cubicBezTo>
                  <a:cubicBezTo>
                    <a:pt x="668" y="2200"/>
                    <a:pt x="666" y="2200"/>
                    <a:pt x="665" y="2200"/>
                  </a:cubicBezTo>
                  <a:lnTo>
                    <a:pt x="659" y="2147"/>
                  </a:lnTo>
                  <a:cubicBezTo>
                    <a:pt x="674" y="2120"/>
                    <a:pt x="669" y="2072"/>
                    <a:pt x="648" y="2072"/>
                  </a:cubicBezTo>
                  <a:cubicBezTo>
                    <a:pt x="648" y="2072"/>
                    <a:pt x="647" y="2072"/>
                    <a:pt x="646" y="2072"/>
                  </a:cubicBezTo>
                  <a:cubicBezTo>
                    <a:pt x="625" y="2047"/>
                    <a:pt x="640" y="2019"/>
                    <a:pt x="637" y="1994"/>
                  </a:cubicBezTo>
                  <a:cubicBezTo>
                    <a:pt x="656" y="1962"/>
                    <a:pt x="665" y="1948"/>
                    <a:pt x="658" y="1948"/>
                  </a:cubicBezTo>
                  <a:cubicBezTo>
                    <a:pt x="653" y="1948"/>
                    <a:pt x="638" y="1957"/>
                    <a:pt x="612" y="1972"/>
                  </a:cubicBezTo>
                  <a:cubicBezTo>
                    <a:pt x="593" y="1975"/>
                    <a:pt x="578" y="2028"/>
                    <a:pt x="581" y="2053"/>
                  </a:cubicBezTo>
                  <a:lnTo>
                    <a:pt x="593" y="2132"/>
                  </a:lnTo>
                  <a:lnTo>
                    <a:pt x="562" y="2056"/>
                  </a:lnTo>
                  <a:cubicBezTo>
                    <a:pt x="559" y="2032"/>
                    <a:pt x="532" y="1984"/>
                    <a:pt x="511" y="1984"/>
                  </a:cubicBezTo>
                  <a:cubicBezTo>
                    <a:pt x="510" y="1984"/>
                    <a:pt x="509" y="1984"/>
                    <a:pt x="509" y="1984"/>
                  </a:cubicBezTo>
                  <a:cubicBezTo>
                    <a:pt x="509" y="1984"/>
                    <a:pt x="508" y="1984"/>
                    <a:pt x="507" y="1984"/>
                  </a:cubicBezTo>
                  <a:cubicBezTo>
                    <a:pt x="502" y="1984"/>
                    <a:pt x="489" y="1982"/>
                    <a:pt x="483" y="1962"/>
                  </a:cubicBezTo>
                  <a:lnTo>
                    <a:pt x="527" y="1956"/>
                  </a:lnTo>
                  <a:cubicBezTo>
                    <a:pt x="539" y="1970"/>
                    <a:pt x="556" y="1977"/>
                    <a:pt x="575" y="1977"/>
                  </a:cubicBezTo>
                  <a:cubicBezTo>
                    <a:pt x="581" y="1977"/>
                    <a:pt x="587" y="1976"/>
                    <a:pt x="593" y="1975"/>
                  </a:cubicBezTo>
                  <a:cubicBezTo>
                    <a:pt x="629" y="1945"/>
                    <a:pt x="639" y="1868"/>
                    <a:pt x="604" y="1868"/>
                  </a:cubicBezTo>
                  <a:cubicBezTo>
                    <a:pt x="602" y="1868"/>
                    <a:pt x="601" y="1868"/>
                    <a:pt x="599" y="1868"/>
                  </a:cubicBezTo>
                  <a:cubicBezTo>
                    <a:pt x="593" y="1843"/>
                    <a:pt x="593" y="1843"/>
                    <a:pt x="612" y="1815"/>
                  </a:cubicBezTo>
                  <a:cubicBezTo>
                    <a:pt x="634" y="1812"/>
                    <a:pt x="628" y="1787"/>
                    <a:pt x="584" y="1765"/>
                  </a:cubicBezTo>
                  <a:cubicBezTo>
                    <a:pt x="540" y="1746"/>
                    <a:pt x="537" y="1721"/>
                    <a:pt x="574" y="1690"/>
                  </a:cubicBezTo>
                  <a:cubicBezTo>
                    <a:pt x="608" y="1634"/>
                    <a:pt x="594" y="1533"/>
                    <a:pt x="572" y="1533"/>
                  </a:cubicBezTo>
                  <a:cubicBezTo>
                    <a:pt x="572" y="1533"/>
                    <a:pt x="572" y="1533"/>
                    <a:pt x="571" y="1533"/>
                  </a:cubicBezTo>
                  <a:cubicBezTo>
                    <a:pt x="570" y="1533"/>
                    <a:pt x="570" y="1533"/>
                    <a:pt x="569" y="1533"/>
                  </a:cubicBezTo>
                  <a:cubicBezTo>
                    <a:pt x="530" y="1533"/>
                    <a:pt x="521" y="1460"/>
                    <a:pt x="537" y="1433"/>
                  </a:cubicBezTo>
                  <a:cubicBezTo>
                    <a:pt x="556" y="1408"/>
                    <a:pt x="549" y="1373"/>
                    <a:pt x="527" y="1354"/>
                  </a:cubicBezTo>
                  <a:cubicBezTo>
                    <a:pt x="552" y="1351"/>
                    <a:pt x="562" y="1317"/>
                    <a:pt x="540" y="1301"/>
                  </a:cubicBezTo>
                  <a:cubicBezTo>
                    <a:pt x="540" y="1301"/>
                    <a:pt x="539" y="1291"/>
                    <a:pt x="534" y="1291"/>
                  </a:cubicBezTo>
                  <a:cubicBezTo>
                    <a:pt x="531" y="1291"/>
                    <a:pt x="527" y="1294"/>
                    <a:pt x="521" y="1304"/>
                  </a:cubicBezTo>
                  <a:lnTo>
                    <a:pt x="471" y="1257"/>
                  </a:lnTo>
                  <a:lnTo>
                    <a:pt x="471" y="1257"/>
                  </a:lnTo>
                  <a:cubicBezTo>
                    <a:pt x="474" y="1282"/>
                    <a:pt x="455" y="1285"/>
                    <a:pt x="433" y="1289"/>
                  </a:cubicBezTo>
                  <a:cubicBezTo>
                    <a:pt x="433" y="1289"/>
                    <a:pt x="433" y="1289"/>
                    <a:pt x="432" y="1289"/>
                  </a:cubicBezTo>
                  <a:cubicBezTo>
                    <a:pt x="412" y="1289"/>
                    <a:pt x="418" y="1184"/>
                    <a:pt x="474" y="1126"/>
                  </a:cubicBezTo>
                  <a:lnTo>
                    <a:pt x="509" y="1069"/>
                  </a:lnTo>
                  <a:lnTo>
                    <a:pt x="509" y="1069"/>
                  </a:lnTo>
                  <a:lnTo>
                    <a:pt x="468" y="1075"/>
                  </a:lnTo>
                  <a:cubicBezTo>
                    <a:pt x="465" y="1050"/>
                    <a:pt x="458" y="1025"/>
                    <a:pt x="480" y="1022"/>
                  </a:cubicBezTo>
                  <a:cubicBezTo>
                    <a:pt x="502" y="1019"/>
                    <a:pt x="502" y="1019"/>
                    <a:pt x="499" y="994"/>
                  </a:cubicBezTo>
                  <a:cubicBezTo>
                    <a:pt x="499" y="994"/>
                    <a:pt x="494" y="969"/>
                    <a:pt x="477" y="969"/>
                  </a:cubicBezTo>
                  <a:cubicBezTo>
                    <a:pt x="476" y="969"/>
                    <a:pt x="475" y="969"/>
                    <a:pt x="474" y="969"/>
                  </a:cubicBezTo>
                  <a:cubicBezTo>
                    <a:pt x="461" y="971"/>
                    <a:pt x="452" y="972"/>
                    <a:pt x="447" y="972"/>
                  </a:cubicBezTo>
                  <a:cubicBezTo>
                    <a:pt x="435" y="972"/>
                    <a:pt x="438" y="966"/>
                    <a:pt x="449" y="947"/>
                  </a:cubicBezTo>
                  <a:cubicBezTo>
                    <a:pt x="487" y="916"/>
                    <a:pt x="483" y="891"/>
                    <a:pt x="440" y="869"/>
                  </a:cubicBezTo>
                  <a:cubicBezTo>
                    <a:pt x="426" y="871"/>
                    <a:pt x="417" y="872"/>
                    <a:pt x="411" y="872"/>
                  </a:cubicBezTo>
                  <a:cubicBezTo>
                    <a:pt x="399" y="872"/>
                    <a:pt x="407" y="865"/>
                    <a:pt x="433" y="844"/>
                  </a:cubicBezTo>
                  <a:cubicBezTo>
                    <a:pt x="458" y="837"/>
                    <a:pt x="474" y="812"/>
                    <a:pt x="468" y="787"/>
                  </a:cubicBezTo>
                  <a:lnTo>
                    <a:pt x="468" y="787"/>
                  </a:lnTo>
                  <a:lnTo>
                    <a:pt x="449" y="790"/>
                  </a:lnTo>
                  <a:cubicBezTo>
                    <a:pt x="445" y="791"/>
                    <a:pt x="441" y="791"/>
                    <a:pt x="437" y="791"/>
                  </a:cubicBezTo>
                  <a:cubicBezTo>
                    <a:pt x="407" y="791"/>
                    <a:pt x="404" y="768"/>
                    <a:pt x="421" y="740"/>
                  </a:cubicBezTo>
                  <a:cubicBezTo>
                    <a:pt x="443" y="740"/>
                    <a:pt x="436" y="712"/>
                    <a:pt x="411" y="665"/>
                  </a:cubicBezTo>
                  <a:cubicBezTo>
                    <a:pt x="402" y="612"/>
                    <a:pt x="399" y="587"/>
                    <a:pt x="421" y="583"/>
                  </a:cubicBezTo>
                  <a:cubicBezTo>
                    <a:pt x="462" y="580"/>
                    <a:pt x="462" y="580"/>
                    <a:pt x="418" y="558"/>
                  </a:cubicBezTo>
                  <a:cubicBezTo>
                    <a:pt x="393" y="536"/>
                    <a:pt x="393" y="536"/>
                    <a:pt x="405" y="483"/>
                  </a:cubicBezTo>
                  <a:cubicBezTo>
                    <a:pt x="424" y="452"/>
                    <a:pt x="424" y="452"/>
                    <a:pt x="399" y="430"/>
                  </a:cubicBezTo>
                  <a:cubicBezTo>
                    <a:pt x="358" y="436"/>
                    <a:pt x="336" y="439"/>
                    <a:pt x="339" y="464"/>
                  </a:cubicBezTo>
                  <a:cubicBezTo>
                    <a:pt x="342" y="489"/>
                    <a:pt x="342" y="489"/>
                    <a:pt x="324" y="493"/>
                  </a:cubicBezTo>
                  <a:lnTo>
                    <a:pt x="314" y="442"/>
                  </a:lnTo>
                  <a:cubicBezTo>
                    <a:pt x="311" y="405"/>
                    <a:pt x="299" y="373"/>
                    <a:pt x="280" y="342"/>
                  </a:cubicBezTo>
                  <a:cubicBezTo>
                    <a:pt x="267" y="319"/>
                    <a:pt x="251" y="307"/>
                    <a:pt x="240" y="307"/>
                  </a:cubicBezTo>
                  <a:cubicBezTo>
                    <a:pt x="229" y="307"/>
                    <a:pt x="224" y="322"/>
                    <a:pt x="239" y="348"/>
                  </a:cubicBezTo>
                  <a:lnTo>
                    <a:pt x="220" y="377"/>
                  </a:lnTo>
                  <a:cubicBezTo>
                    <a:pt x="166" y="382"/>
                    <a:pt x="166" y="428"/>
                    <a:pt x="216" y="428"/>
                  </a:cubicBezTo>
                  <a:cubicBezTo>
                    <a:pt x="220" y="428"/>
                    <a:pt x="225" y="427"/>
                    <a:pt x="230" y="427"/>
                  </a:cubicBezTo>
                  <a:cubicBezTo>
                    <a:pt x="252" y="423"/>
                    <a:pt x="266" y="421"/>
                    <a:pt x="274" y="421"/>
                  </a:cubicBezTo>
                  <a:cubicBezTo>
                    <a:pt x="287" y="421"/>
                    <a:pt x="278" y="428"/>
                    <a:pt x="252" y="449"/>
                  </a:cubicBezTo>
                  <a:cubicBezTo>
                    <a:pt x="211" y="455"/>
                    <a:pt x="214" y="480"/>
                    <a:pt x="220" y="508"/>
                  </a:cubicBezTo>
                  <a:cubicBezTo>
                    <a:pt x="223" y="533"/>
                    <a:pt x="223" y="533"/>
                    <a:pt x="201" y="536"/>
                  </a:cubicBezTo>
                  <a:cubicBezTo>
                    <a:pt x="176" y="543"/>
                    <a:pt x="164" y="568"/>
                    <a:pt x="167" y="593"/>
                  </a:cubicBezTo>
                  <a:cubicBezTo>
                    <a:pt x="169" y="611"/>
                    <a:pt x="170" y="616"/>
                    <a:pt x="179" y="616"/>
                  </a:cubicBezTo>
                  <a:cubicBezTo>
                    <a:pt x="182" y="616"/>
                    <a:pt x="186" y="616"/>
                    <a:pt x="192" y="615"/>
                  </a:cubicBezTo>
                  <a:cubicBezTo>
                    <a:pt x="195" y="609"/>
                    <a:pt x="198" y="606"/>
                    <a:pt x="201" y="606"/>
                  </a:cubicBezTo>
                  <a:cubicBezTo>
                    <a:pt x="210" y="606"/>
                    <a:pt x="209" y="643"/>
                    <a:pt x="180" y="668"/>
                  </a:cubicBezTo>
                  <a:cubicBezTo>
                    <a:pt x="167" y="690"/>
                    <a:pt x="163" y="696"/>
                    <a:pt x="175" y="696"/>
                  </a:cubicBezTo>
                  <a:cubicBezTo>
                    <a:pt x="180" y="696"/>
                    <a:pt x="189" y="695"/>
                    <a:pt x="201" y="693"/>
                  </a:cubicBezTo>
                  <a:cubicBezTo>
                    <a:pt x="204" y="693"/>
                    <a:pt x="206" y="693"/>
                    <a:pt x="209" y="693"/>
                  </a:cubicBezTo>
                  <a:cubicBezTo>
                    <a:pt x="246" y="693"/>
                    <a:pt x="249" y="739"/>
                    <a:pt x="214" y="768"/>
                  </a:cubicBezTo>
                  <a:lnTo>
                    <a:pt x="220" y="822"/>
                  </a:lnTo>
                  <a:cubicBezTo>
                    <a:pt x="222" y="838"/>
                    <a:pt x="233" y="842"/>
                    <a:pt x="245" y="842"/>
                  </a:cubicBezTo>
                  <a:cubicBezTo>
                    <a:pt x="251" y="842"/>
                    <a:pt x="258" y="841"/>
                    <a:pt x="264" y="840"/>
                  </a:cubicBezTo>
                  <a:cubicBezTo>
                    <a:pt x="278" y="838"/>
                    <a:pt x="288" y="837"/>
                    <a:pt x="294" y="837"/>
                  </a:cubicBezTo>
                  <a:cubicBezTo>
                    <a:pt x="306" y="837"/>
                    <a:pt x="302" y="843"/>
                    <a:pt x="289" y="862"/>
                  </a:cubicBezTo>
                  <a:cubicBezTo>
                    <a:pt x="283" y="878"/>
                    <a:pt x="267" y="891"/>
                    <a:pt x="252" y="894"/>
                  </a:cubicBezTo>
                  <a:cubicBezTo>
                    <a:pt x="230" y="897"/>
                    <a:pt x="236" y="925"/>
                    <a:pt x="239" y="950"/>
                  </a:cubicBezTo>
                  <a:cubicBezTo>
                    <a:pt x="242" y="974"/>
                    <a:pt x="248" y="1022"/>
                    <a:pt x="268" y="1022"/>
                  </a:cubicBezTo>
                  <a:cubicBezTo>
                    <a:pt x="269" y="1022"/>
                    <a:pt x="269" y="1022"/>
                    <a:pt x="269" y="1022"/>
                  </a:cubicBezTo>
                  <a:lnTo>
                    <a:pt x="269" y="1022"/>
                  </a:lnTo>
                  <a:cubicBezTo>
                    <a:pt x="263" y="1023"/>
                    <a:pt x="256" y="1024"/>
                    <a:pt x="248" y="1025"/>
                  </a:cubicBezTo>
                  <a:cubicBezTo>
                    <a:pt x="251" y="1045"/>
                    <a:pt x="239" y="1051"/>
                    <a:pt x="244" y="1051"/>
                  </a:cubicBezTo>
                  <a:cubicBezTo>
                    <a:pt x="246" y="1051"/>
                    <a:pt x="248" y="1051"/>
                    <a:pt x="252" y="1050"/>
                  </a:cubicBezTo>
                  <a:lnTo>
                    <a:pt x="252" y="1050"/>
                  </a:lnTo>
                  <a:cubicBezTo>
                    <a:pt x="255" y="1079"/>
                    <a:pt x="252" y="1107"/>
                    <a:pt x="242" y="1132"/>
                  </a:cubicBezTo>
                  <a:cubicBezTo>
                    <a:pt x="234" y="1168"/>
                    <a:pt x="254" y="1212"/>
                    <a:pt x="277" y="1212"/>
                  </a:cubicBezTo>
                  <a:cubicBezTo>
                    <a:pt x="289" y="1212"/>
                    <a:pt x="301" y="1202"/>
                    <a:pt x="311" y="1176"/>
                  </a:cubicBezTo>
                  <a:cubicBezTo>
                    <a:pt x="310" y="1164"/>
                    <a:pt x="309" y="1157"/>
                    <a:pt x="309" y="1157"/>
                  </a:cubicBezTo>
                  <a:lnTo>
                    <a:pt x="309" y="1157"/>
                  </a:lnTo>
                  <a:cubicBezTo>
                    <a:pt x="309" y="1157"/>
                    <a:pt x="311" y="1170"/>
                    <a:pt x="314" y="1201"/>
                  </a:cubicBezTo>
                  <a:cubicBezTo>
                    <a:pt x="317" y="1221"/>
                    <a:pt x="331" y="1223"/>
                    <a:pt x="337" y="1223"/>
                  </a:cubicBezTo>
                  <a:cubicBezTo>
                    <a:pt x="338" y="1223"/>
                    <a:pt x="339" y="1223"/>
                    <a:pt x="339" y="1223"/>
                  </a:cubicBezTo>
                  <a:cubicBezTo>
                    <a:pt x="341" y="1223"/>
                    <a:pt x="342" y="1222"/>
                    <a:pt x="343" y="1222"/>
                  </a:cubicBezTo>
                  <a:cubicBezTo>
                    <a:pt x="362" y="1222"/>
                    <a:pt x="365" y="1246"/>
                    <a:pt x="368" y="1273"/>
                  </a:cubicBezTo>
                  <a:lnTo>
                    <a:pt x="327" y="1276"/>
                  </a:lnTo>
                  <a:cubicBezTo>
                    <a:pt x="319" y="1274"/>
                    <a:pt x="311" y="1273"/>
                    <a:pt x="304" y="1273"/>
                  </a:cubicBezTo>
                  <a:cubicBezTo>
                    <a:pt x="258" y="1273"/>
                    <a:pt x="254" y="1316"/>
                    <a:pt x="311" y="1332"/>
                  </a:cubicBezTo>
                  <a:cubicBezTo>
                    <a:pt x="318" y="1331"/>
                    <a:pt x="320" y="1331"/>
                    <a:pt x="320" y="1331"/>
                  </a:cubicBezTo>
                  <a:lnTo>
                    <a:pt x="320" y="1331"/>
                  </a:lnTo>
                  <a:cubicBezTo>
                    <a:pt x="320" y="1331"/>
                    <a:pt x="306" y="1333"/>
                    <a:pt x="292" y="1336"/>
                  </a:cubicBezTo>
                  <a:cubicBezTo>
                    <a:pt x="270" y="1339"/>
                    <a:pt x="274" y="1364"/>
                    <a:pt x="302" y="1411"/>
                  </a:cubicBezTo>
                  <a:cubicBezTo>
                    <a:pt x="305" y="1434"/>
                    <a:pt x="346" y="1455"/>
                    <a:pt x="367" y="1455"/>
                  </a:cubicBezTo>
                  <a:cubicBezTo>
                    <a:pt x="368" y="1455"/>
                    <a:pt x="369" y="1455"/>
                    <a:pt x="371" y="1455"/>
                  </a:cubicBezTo>
                  <a:cubicBezTo>
                    <a:pt x="372" y="1454"/>
                    <a:pt x="373" y="1454"/>
                    <a:pt x="374" y="1454"/>
                  </a:cubicBezTo>
                  <a:cubicBezTo>
                    <a:pt x="393" y="1454"/>
                    <a:pt x="396" y="1477"/>
                    <a:pt x="396" y="1477"/>
                  </a:cubicBezTo>
                  <a:cubicBezTo>
                    <a:pt x="399" y="1502"/>
                    <a:pt x="399" y="1502"/>
                    <a:pt x="380" y="1505"/>
                  </a:cubicBezTo>
                  <a:cubicBezTo>
                    <a:pt x="336" y="1511"/>
                    <a:pt x="346" y="1564"/>
                    <a:pt x="389" y="1583"/>
                  </a:cubicBezTo>
                  <a:lnTo>
                    <a:pt x="368" y="1586"/>
                  </a:lnTo>
                  <a:cubicBezTo>
                    <a:pt x="349" y="1589"/>
                    <a:pt x="330" y="1618"/>
                    <a:pt x="371" y="1743"/>
                  </a:cubicBezTo>
                  <a:cubicBezTo>
                    <a:pt x="383" y="1846"/>
                    <a:pt x="396" y="1922"/>
                    <a:pt x="374" y="1925"/>
                  </a:cubicBezTo>
                  <a:cubicBezTo>
                    <a:pt x="352" y="1928"/>
                    <a:pt x="408" y="2025"/>
                    <a:pt x="458" y="2072"/>
                  </a:cubicBezTo>
                  <a:cubicBezTo>
                    <a:pt x="436" y="2072"/>
                    <a:pt x="440" y="2100"/>
                    <a:pt x="446" y="2150"/>
                  </a:cubicBezTo>
                  <a:cubicBezTo>
                    <a:pt x="458" y="2229"/>
                    <a:pt x="458" y="2229"/>
                    <a:pt x="436" y="2232"/>
                  </a:cubicBezTo>
                  <a:cubicBezTo>
                    <a:pt x="419" y="2223"/>
                    <a:pt x="408" y="2218"/>
                    <a:pt x="405" y="2218"/>
                  </a:cubicBezTo>
                  <a:cubicBezTo>
                    <a:pt x="400" y="2218"/>
                    <a:pt x="412" y="2229"/>
                    <a:pt x="440" y="2257"/>
                  </a:cubicBezTo>
                  <a:cubicBezTo>
                    <a:pt x="487" y="2276"/>
                    <a:pt x="474" y="2357"/>
                    <a:pt x="433" y="2360"/>
                  </a:cubicBezTo>
                  <a:cubicBezTo>
                    <a:pt x="415" y="2363"/>
                    <a:pt x="418" y="2388"/>
                    <a:pt x="424" y="2442"/>
                  </a:cubicBezTo>
                  <a:cubicBezTo>
                    <a:pt x="449" y="2464"/>
                    <a:pt x="455" y="2517"/>
                    <a:pt x="462" y="2567"/>
                  </a:cubicBezTo>
                  <a:cubicBezTo>
                    <a:pt x="472" y="2630"/>
                    <a:pt x="474" y="2640"/>
                    <a:pt x="497" y="2640"/>
                  </a:cubicBezTo>
                  <a:cubicBezTo>
                    <a:pt x="502" y="2640"/>
                    <a:pt x="508" y="2640"/>
                    <a:pt x="515" y="2639"/>
                  </a:cubicBezTo>
                  <a:cubicBezTo>
                    <a:pt x="519" y="2639"/>
                    <a:pt x="523" y="2638"/>
                    <a:pt x="526" y="2638"/>
                  </a:cubicBezTo>
                  <a:cubicBezTo>
                    <a:pt x="556" y="2638"/>
                    <a:pt x="560" y="2663"/>
                    <a:pt x="568" y="2708"/>
                  </a:cubicBezTo>
                  <a:cubicBezTo>
                    <a:pt x="571" y="2736"/>
                    <a:pt x="574" y="2761"/>
                    <a:pt x="552" y="2765"/>
                  </a:cubicBezTo>
                  <a:cubicBezTo>
                    <a:pt x="543" y="2780"/>
                    <a:pt x="540" y="2799"/>
                    <a:pt x="540" y="2818"/>
                  </a:cubicBezTo>
                  <a:cubicBezTo>
                    <a:pt x="543" y="2843"/>
                    <a:pt x="546" y="2868"/>
                    <a:pt x="527" y="2871"/>
                  </a:cubicBezTo>
                  <a:cubicBezTo>
                    <a:pt x="515" y="2896"/>
                    <a:pt x="512" y="2924"/>
                    <a:pt x="515" y="2953"/>
                  </a:cubicBezTo>
                  <a:cubicBezTo>
                    <a:pt x="524" y="3003"/>
                    <a:pt x="530" y="3056"/>
                    <a:pt x="509" y="3056"/>
                  </a:cubicBezTo>
                  <a:cubicBezTo>
                    <a:pt x="513" y="3077"/>
                    <a:pt x="514" y="3082"/>
                    <a:pt x="523" y="3082"/>
                  </a:cubicBezTo>
                  <a:cubicBezTo>
                    <a:pt x="525" y="3082"/>
                    <a:pt x="529" y="3082"/>
                    <a:pt x="534" y="3081"/>
                  </a:cubicBezTo>
                  <a:cubicBezTo>
                    <a:pt x="535" y="3081"/>
                    <a:pt x="536" y="3081"/>
                    <a:pt x="537" y="3081"/>
                  </a:cubicBezTo>
                  <a:cubicBezTo>
                    <a:pt x="558" y="3081"/>
                    <a:pt x="577" y="3106"/>
                    <a:pt x="571" y="3206"/>
                  </a:cubicBezTo>
                  <a:cubicBezTo>
                    <a:pt x="580" y="3256"/>
                    <a:pt x="590" y="3332"/>
                    <a:pt x="611" y="3332"/>
                  </a:cubicBezTo>
                  <a:cubicBezTo>
                    <a:pt x="611" y="3332"/>
                    <a:pt x="612" y="3332"/>
                    <a:pt x="612" y="3332"/>
                  </a:cubicBezTo>
                  <a:lnTo>
                    <a:pt x="612" y="3332"/>
                  </a:lnTo>
                  <a:cubicBezTo>
                    <a:pt x="615" y="3357"/>
                    <a:pt x="615" y="3357"/>
                    <a:pt x="593" y="3360"/>
                  </a:cubicBezTo>
                  <a:cubicBezTo>
                    <a:pt x="552" y="3366"/>
                    <a:pt x="559" y="3416"/>
                    <a:pt x="609" y="3463"/>
                  </a:cubicBezTo>
                  <a:cubicBezTo>
                    <a:pt x="610" y="3463"/>
                    <a:pt x="611" y="3463"/>
                    <a:pt x="612" y="3463"/>
                  </a:cubicBezTo>
                  <a:cubicBezTo>
                    <a:pt x="628" y="3463"/>
                    <a:pt x="633" y="3487"/>
                    <a:pt x="615" y="3514"/>
                  </a:cubicBezTo>
                  <a:cubicBezTo>
                    <a:pt x="618" y="3532"/>
                    <a:pt x="628" y="3548"/>
                    <a:pt x="643" y="3564"/>
                  </a:cubicBezTo>
                  <a:cubicBezTo>
                    <a:pt x="668" y="3586"/>
                    <a:pt x="668" y="3586"/>
                    <a:pt x="653" y="3639"/>
                  </a:cubicBezTo>
                  <a:cubicBezTo>
                    <a:pt x="634" y="3642"/>
                    <a:pt x="637" y="3667"/>
                    <a:pt x="640" y="3692"/>
                  </a:cubicBezTo>
                  <a:cubicBezTo>
                    <a:pt x="668" y="3742"/>
                    <a:pt x="706" y="4024"/>
                    <a:pt x="690" y="4053"/>
                  </a:cubicBezTo>
                  <a:cubicBezTo>
                    <a:pt x="715" y="4074"/>
                    <a:pt x="715" y="4074"/>
                    <a:pt x="719" y="4103"/>
                  </a:cubicBezTo>
                  <a:cubicBezTo>
                    <a:pt x="685" y="4130"/>
                    <a:pt x="701" y="4151"/>
                    <a:pt x="733" y="4151"/>
                  </a:cubicBezTo>
                  <a:cubicBezTo>
                    <a:pt x="738" y="4151"/>
                    <a:pt x="742" y="4150"/>
                    <a:pt x="747" y="4150"/>
                  </a:cubicBezTo>
                  <a:lnTo>
                    <a:pt x="744" y="4125"/>
                  </a:lnTo>
                  <a:lnTo>
                    <a:pt x="737" y="4100"/>
                  </a:lnTo>
                  <a:cubicBezTo>
                    <a:pt x="739" y="4099"/>
                    <a:pt x="741" y="4099"/>
                    <a:pt x="742" y="4099"/>
                  </a:cubicBezTo>
                  <a:cubicBezTo>
                    <a:pt x="782" y="4099"/>
                    <a:pt x="788" y="4172"/>
                    <a:pt x="728" y="4178"/>
                  </a:cubicBezTo>
                  <a:cubicBezTo>
                    <a:pt x="690" y="4209"/>
                    <a:pt x="690" y="4209"/>
                    <a:pt x="737" y="4231"/>
                  </a:cubicBezTo>
                  <a:cubicBezTo>
                    <a:pt x="781" y="4250"/>
                    <a:pt x="784" y="4275"/>
                    <a:pt x="747" y="4306"/>
                  </a:cubicBezTo>
                  <a:cubicBezTo>
                    <a:pt x="706" y="4313"/>
                    <a:pt x="706" y="4313"/>
                    <a:pt x="750" y="4331"/>
                  </a:cubicBezTo>
                  <a:cubicBezTo>
                    <a:pt x="841" y="4372"/>
                    <a:pt x="872" y="4447"/>
                    <a:pt x="787" y="4457"/>
                  </a:cubicBezTo>
                  <a:cubicBezTo>
                    <a:pt x="747" y="4463"/>
                    <a:pt x="731" y="4491"/>
                    <a:pt x="734" y="4519"/>
                  </a:cubicBezTo>
                  <a:cubicBezTo>
                    <a:pt x="736" y="4536"/>
                    <a:pt x="747" y="4540"/>
                    <a:pt x="759" y="4540"/>
                  </a:cubicBezTo>
                  <a:cubicBezTo>
                    <a:pt x="765" y="4540"/>
                    <a:pt x="772" y="4539"/>
                    <a:pt x="778" y="4538"/>
                  </a:cubicBezTo>
                  <a:cubicBezTo>
                    <a:pt x="789" y="4529"/>
                    <a:pt x="797" y="4525"/>
                    <a:pt x="802" y="4525"/>
                  </a:cubicBezTo>
                  <a:cubicBezTo>
                    <a:pt x="814" y="4525"/>
                    <a:pt x="809" y="4549"/>
                    <a:pt x="784" y="4588"/>
                  </a:cubicBezTo>
                  <a:cubicBezTo>
                    <a:pt x="734" y="4676"/>
                    <a:pt x="740" y="4726"/>
                    <a:pt x="794" y="4798"/>
                  </a:cubicBezTo>
                  <a:cubicBezTo>
                    <a:pt x="835" y="4869"/>
                    <a:pt x="851" y="4929"/>
                    <a:pt x="837" y="4929"/>
                  </a:cubicBezTo>
                  <a:cubicBezTo>
                    <a:pt x="832" y="4929"/>
                    <a:pt x="823" y="4920"/>
                    <a:pt x="809" y="4902"/>
                  </a:cubicBezTo>
                  <a:cubicBezTo>
                    <a:pt x="784" y="4878"/>
                    <a:pt x="772" y="4867"/>
                    <a:pt x="769" y="4867"/>
                  </a:cubicBezTo>
                  <a:lnTo>
                    <a:pt x="769" y="4867"/>
                  </a:lnTo>
                  <a:cubicBezTo>
                    <a:pt x="766" y="4867"/>
                    <a:pt x="773" y="4878"/>
                    <a:pt x="787" y="4902"/>
                  </a:cubicBezTo>
                  <a:cubicBezTo>
                    <a:pt x="794" y="4955"/>
                    <a:pt x="800" y="5005"/>
                    <a:pt x="806" y="5030"/>
                  </a:cubicBezTo>
                  <a:cubicBezTo>
                    <a:pt x="809" y="5057"/>
                    <a:pt x="831" y="5078"/>
                    <a:pt x="850" y="5078"/>
                  </a:cubicBezTo>
                  <a:cubicBezTo>
                    <a:pt x="851" y="5078"/>
                    <a:pt x="852" y="5077"/>
                    <a:pt x="853" y="5077"/>
                  </a:cubicBezTo>
                  <a:lnTo>
                    <a:pt x="853" y="5077"/>
                  </a:lnTo>
                  <a:cubicBezTo>
                    <a:pt x="809" y="5109"/>
                    <a:pt x="809" y="5174"/>
                    <a:pt x="850" y="5209"/>
                  </a:cubicBezTo>
                  <a:lnTo>
                    <a:pt x="856" y="5259"/>
                  </a:lnTo>
                  <a:cubicBezTo>
                    <a:pt x="863" y="5284"/>
                    <a:pt x="863" y="5284"/>
                    <a:pt x="885" y="5309"/>
                  </a:cubicBezTo>
                  <a:cubicBezTo>
                    <a:pt x="910" y="5331"/>
                    <a:pt x="894" y="5359"/>
                    <a:pt x="875" y="5388"/>
                  </a:cubicBezTo>
                  <a:cubicBezTo>
                    <a:pt x="860" y="5414"/>
                    <a:pt x="843" y="5441"/>
                    <a:pt x="860" y="5441"/>
                  </a:cubicBezTo>
                  <a:cubicBezTo>
                    <a:pt x="861" y="5441"/>
                    <a:pt x="862" y="5441"/>
                    <a:pt x="863" y="5441"/>
                  </a:cubicBezTo>
                  <a:cubicBezTo>
                    <a:pt x="881" y="5441"/>
                    <a:pt x="910" y="5488"/>
                    <a:pt x="935" y="5510"/>
                  </a:cubicBezTo>
                  <a:cubicBezTo>
                    <a:pt x="953" y="5528"/>
                    <a:pt x="948" y="5548"/>
                    <a:pt x="936" y="5548"/>
                  </a:cubicBezTo>
                  <a:cubicBezTo>
                    <a:pt x="931" y="5548"/>
                    <a:pt x="925" y="5545"/>
                    <a:pt x="919" y="5538"/>
                  </a:cubicBezTo>
                  <a:cubicBezTo>
                    <a:pt x="897" y="5541"/>
                    <a:pt x="897" y="5541"/>
                    <a:pt x="885" y="5598"/>
                  </a:cubicBezTo>
                  <a:cubicBezTo>
                    <a:pt x="888" y="5622"/>
                    <a:pt x="894" y="5670"/>
                    <a:pt x="914" y="5670"/>
                  </a:cubicBezTo>
                  <a:cubicBezTo>
                    <a:pt x="915" y="5670"/>
                    <a:pt x="915" y="5670"/>
                    <a:pt x="916" y="5670"/>
                  </a:cubicBezTo>
                  <a:cubicBezTo>
                    <a:pt x="916" y="5670"/>
                    <a:pt x="916" y="5670"/>
                    <a:pt x="917" y="5670"/>
                  </a:cubicBezTo>
                  <a:cubicBezTo>
                    <a:pt x="935" y="5670"/>
                    <a:pt x="957" y="5823"/>
                    <a:pt x="941" y="5851"/>
                  </a:cubicBezTo>
                  <a:lnTo>
                    <a:pt x="947" y="5901"/>
                  </a:lnTo>
                  <a:cubicBezTo>
                    <a:pt x="950" y="5927"/>
                    <a:pt x="975" y="5952"/>
                    <a:pt x="979" y="5977"/>
                  </a:cubicBezTo>
                  <a:cubicBezTo>
                    <a:pt x="982" y="5996"/>
                    <a:pt x="991" y="6011"/>
                    <a:pt x="1007" y="6024"/>
                  </a:cubicBezTo>
                  <a:cubicBezTo>
                    <a:pt x="1010" y="6049"/>
                    <a:pt x="1013" y="6077"/>
                    <a:pt x="991" y="6080"/>
                  </a:cubicBezTo>
                  <a:cubicBezTo>
                    <a:pt x="1038" y="6099"/>
                    <a:pt x="1038" y="6099"/>
                    <a:pt x="1001" y="6130"/>
                  </a:cubicBezTo>
                  <a:cubicBezTo>
                    <a:pt x="960" y="6137"/>
                    <a:pt x="960" y="6137"/>
                    <a:pt x="1004" y="6155"/>
                  </a:cubicBezTo>
                  <a:cubicBezTo>
                    <a:pt x="1029" y="6177"/>
                    <a:pt x="1029" y="6177"/>
                    <a:pt x="1010" y="6209"/>
                  </a:cubicBezTo>
                  <a:cubicBezTo>
                    <a:pt x="992" y="6209"/>
                    <a:pt x="994" y="6234"/>
                    <a:pt x="1010" y="6234"/>
                  </a:cubicBezTo>
                  <a:cubicBezTo>
                    <a:pt x="1011" y="6234"/>
                    <a:pt x="1012" y="6234"/>
                    <a:pt x="1013" y="6234"/>
                  </a:cubicBezTo>
                  <a:cubicBezTo>
                    <a:pt x="1060" y="6252"/>
                    <a:pt x="1091" y="6328"/>
                    <a:pt x="1048" y="6334"/>
                  </a:cubicBezTo>
                  <a:cubicBezTo>
                    <a:pt x="1054" y="6353"/>
                    <a:pt x="1063" y="6368"/>
                    <a:pt x="1076" y="6381"/>
                  </a:cubicBezTo>
                  <a:cubicBezTo>
                    <a:pt x="1123" y="6400"/>
                    <a:pt x="1123" y="6400"/>
                    <a:pt x="1079" y="6406"/>
                  </a:cubicBezTo>
                  <a:cubicBezTo>
                    <a:pt x="1041" y="6437"/>
                    <a:pt x="1048" y="6462"/>
                    <a:pt x="1091" y="6484"/>
                  </a:cubicBezTo>
                  <a:cubicBezTo>
                    <a:pt x="1104" y="6497"/>
                    <a:pt x="1107" y="6519"/>
                    <a:pt x="1098" y="6535"/>
                  </a:cubicBezTo>
                  <a:cubicBezTo>
                    <a:pt x="1086" y="6586"/>
                    <a:pt x="1085" y="6720"/>
                    <a:pt x="1114" y="6720"/>
                  </a:cubicBezTo>
                  <a:cubicBezTo>
                    <a:pt x="1116" y="6720"/>
                    <a:pt x="1119" y="6719"/>
                    <a:pt x="1123" y="6716"/>
                  </a:cubicBezTo>
                  <a:lnTo>
                    <a:pt x="1129" y="6766"/>
                  </a:lnTo>
                  <a:cubicBezTo>
                    <a:pt x="1117" y="6820"/>
                    <a:pt x="1120" y="6845"/>
                    <a:pt x="1145" y="6870"/>
                  </a:cubicBezTo>
                  <a:lnTo>
                    <a:pt x="1170" y="6892"/>
                  </a:lnTo>
                  <a:cubicBezTo>
                    <a:pt x="1145" y="6901"/>
                    <a:pt x="1129" y="6923"/>
                    <a:pt x="1135" y="6948"/>
                  </a:cubicBezTo>
                  <a:cubicBezTo>
                    <a:pt x="1138" y="6973"/>
                    <a:pt x="1138" y="6973"/>
                    <a:pt x="1157" y="6973"/>
                  </a:cubicBezTo>
                  <a:cubicBezTo>
                    <a:pt x="1163" y="6963"/>
                    <a:pt x="1168" y="6959"/>
                    <a:pt x="1171" y="6959"/>
                  </a:cubicBezTo>
                  <a:cubicBezTo>
                    <a:pt x="1178" y="6959"/>
                    <a:pt x="1180" y="6978"/>
                    <a:pt x="1182" y="6995"/>
                  </a:cubicBezTo>
                  <a:cubicBezTo>
                    <a:pt x="1189" y="7020"/>
                    <a:pt x="1173" y="7045"/>
                    <a:pt x="1148" y="7052"/>
                  </a:cubicBezTo>
                  <a:lnTo>
                    <a:pt x="1151" y="7077"/>
                  </a:lnTo>
                  <a:cubicBezTo>
                    <a:pt x="1155" y="7076"/>
                    <a:pt x="1159" y="7076"/>
                    <a:pt x="1163" y="7076"/>
                  </a:cubicBezTo>
                  <a:cubicBezTo>
                    <a:pt x="1195" y="7076"/>
                    <a:pt x="1196" y="7099"/>
                    <a:pt x="1176" y="7102"/>
                  </a:cubicBezTo>
                  <a:cubicBezTo>
                    <a:pt x="1164" y="7124"/>
                    <a:pt x="1160" y="7152"/>
                    <a:pt x="1167" y="7180"/>
                  </a:cubicBezTo>
                  <a:cubicBezTo>
                    <a:pt x="1168" y="7180"/>
                    <a:pt x="1169" y="7180"/>
                    <a:pt x="1170" y="7180"/>
                  </a:cubicBezTo>
                  <a:cubicBezTo>
                    <a:pt x="1181" y="7180"/>
                    <a:pt x="1177" y="7191"/>
                    <a:pt x="1172" y="7191"/>
                  </a:cubicBezTo>
                  <a:cubicBezTo>
                    <a:pt x="1170" y="7191"/>
                    <a:pt x="1168" y="7188"/>
                    <a:pt x="1167" y="7180"/>
                  </a:cubicBezTo>
                  <a:lnTo>
                    <a:pt x="1145" y="7183"/>
                  </a:lnTo>
                  <a:cubicBezTo>
                    <a:pt x="1134" y="7203"/>
                    <a:pt x="1141" y="7207"/>
                    <a:pt x="1152" y="7207"/>
                  </a:cubicBezTo>
                  <a:cubicBezTo>
                    <a:pt x="1158" y="7207"/>
                    <a:pt x="1164" y="7206"/>
                    <a:pt x="1170" y="7205"/>
                  </a:cubicBezTo>
                  <a:cubicBezTo>
                    <a:pt x="1170" y="7205"/>
                    <a:pt x="1173" y="7230"/>
                    <a:pt x="1176" y="7258"/>
                  </a:cubicBezTo>
                  <a:cubicBezTo>
                    <a:pt x="1180" y="7276"/>
                    <a:pt x="1183" y="7293"/>
                    <a:pt x="1190" y="7293"/>
                  </a:cubicBezTo>
                  <a:cubicBezTo>
                    <a:pt x="1193" y="7293"/>
                    <a:pt x="1196" y="7289"/>
                    <a:pt x="1201" y="7280"/>
                  </a:cubicBezTo>
                  <a:cubicBezTo>
                    <a:pt x="1208" y="7279"/>
                    <a:pt x="1215" y="7278"/>
                    <a:pt x="1222" y="7278"/>
                  </a:cubicBezTo>
                  <a:cubicBezTo>
                    <a:pt x="1234" y="7278"/>
                    <a:pt x="1243" y="7282"/>
                    <a:pt x="1245" y="7299"/>
                  </a:cubicBezTo>
                  <a:cubicBezTo>
                    <a:pt x="1246" y="7299"/>
                    <a:pt x="1247" y="7299"/>
                    <a:pt x="1248" y="7299"/>
                  </a:cubicBezTo>
                  <a:cubicBezTo>
                    <a:pt x="1260" y="7299"/>
                    <a:pt x="1257" y="7310"/>
                    <a:pt x="1252" y="7310"/>
                  </a:cubicBezTo>
                  <a:cubicBezTo>
                    <a:pt x="1250" y="7310"/>
                    <a:pt x="1247" y="7307"/>
                    <a:pt x="1245" y="7299"/>
                  </a:cubicBezTo>
                  <a:cubicBezTo>
                    <a:pt x="1226" y="7302"/>
                    <a:pt x="1204" y="7305"/>
                    <a:pt x="1207" y="7331"/>
                  </a:cubicBezTo>
                  <a:cubicBezTo>
                    <a:pt x="1214" y="7356"/>
                    <a:pt x="1192" y="7359"/>
                    <a:pt x="1192" y="7359"/>
                  </a:cubicBezTo>
                  <a:cubicBezTo>
                    <a:pt x="1188" y="7357"/>
                    <a:pt x="1185" y="7356"/>
                    <a:pt x="1182" y="7356"/>
                  </a:cubicBezTo>
                  <a:cubicBezTo>
                    <a:pt x="1154" y="7356"/>
                    <a:pt x="1184" y="7442"/>
                    <a:pt x="1204" y="7462"/>
                  </a:cubicBezTo>
                  <a:cubicBezTo>
                    <a:pt x="1254" y="7509"/>
                    <a:pt x="1258" y="7534"/>
                    <a:pt x="1217" y="7540"/>
                  </a:cubicBezTo>
                  <a:cubicBezTo>
                    <a:pt x="1176" y="7544"/>
                    <a:pt x="1223" y="7591"/>
                    <a:pt x="1289" y="7609"/>
                  </a:cubicBezTo>
                  <a:lnTo>
                    <a:pt x="1355" y="7625"/>
                  </a:lnTo>
                  <a:lnTo>
                    <a:pt x="1292" y="7634"/>
                  </a:lnTo>
                  <a:cubicBezTo>
                    <a:pt x="1214" y="7672"/>
                    <a:pt x="1214" y="7672"/>
                    <a:pt x="1267" y="7741"/>
                  </a:cubicBezTo>
                  <a:cubicBezTo>
                    <a:pt x="1292" y="7791"/>
                    <a:pt x="1292" y="7791"/>
                    <a:pt x="1273" y="7794"/>
                  </a:cubicBezTo>
                  <a:cubicBezTo>
                    <a:pt x="1251" y="7797"/>
                    <a:pt x="1254" y="7823"/>
                    <a:pt x="1267" y="7898"/>
                  </a:cubicBezTo>
                  <a:cubicBezTo>
                    <a:pt x="1276" y="7972"/>
                    <a:pt x="1279" y="7998"/>
                    <a:pt x="1298" y="7998"/>
                  </a:cubicBezTo>
                  <a:cubicBezTo>
                    <a:pt x="1299" y="7998"/>
                    <a:pt x="1300" y="7998"/>
                    <a:pt x="1301" y="7998"/>
                  </a:cubicBezTo>
                  <a:lnTo>
                    <a:pt x="1308" y="8051"/>
                  </a:lnTo>
                  <a:cubicBezTo>
                    <a:pt x="1279" y="8075"/>
                    <a:pt x="1289" y="8109"/>
                    <a:pt x="1312" y="8109"/>
                  </a:cubicBezTo>
                  <a:cubicBezTo>
                    <a:pt x="1319" y="8109"/>
                    <a:pt x="1327" y="8106"/>
                    <a:pt x="1336" y="8098"/>
                  </a:cubicBezTo>
                  <a:lnTo>
                    <a:pt x="1342" y="8152"/>
                  </a:lnTo>
                  <a:lnTo>
                    <a:pt x="1323" y="8152"/>
                  </a:lnTo>
                  <a:cubicBezTo>
                    <a:pt x="1301" y="8155"/>
                    <a:pt x="1308" y="8208"/>
                    <a:pt x="1339" y="8412"/>
                  </a:cubicBezTo>
                  <a:cubicBezTo>
                    <a:pt x="1368" y="8625"/>
                    <a:pt x="1373" y="8663"/>
                    <a:pt x="1405" y="8663"/>
                  </a:cubicBezTo>
                  <a:cubicBezTo>
                    <a:pt x="1408" y="8663"/>
                    <a:pt x="1411" y="8663"/>
                    <a:pt x="1414" y="8662"/>
                  </a:cubicBezTo>
                  <a:cubicBezTo>
                    <a:pt x="1458" y="8684"/>
                    <a:pt x="1464" y="8709"/>
                    <a:pt x="1420" y="8716"/>
                  </a:cubicBezTo>
                  <a:cubicBezTo>
                    <a:pt x="1403" y="8719"/>
                    <a:pt x="1385" y="8744"/>
                    <a:pt x="1402" y="8744"/>
                  </a:cubicBezTo>
                  <a:cubicBezTo>
                    <a:pt x="1403" y="8744"/>
                    <a:pt x="1404" y="8744"/>
                    <a:pt x="1405" y="8744"/>
                  </a:cubicBezTo>
                  <a:lnTo>
                    <a:pt x="1405" y="8744"/>
                  </a:lnTo>
                  <a:cubicBezTo>
                    <a:pt x="1408" y="8772"/>
                    <a:pt x="1405" y="8797"/>
                    <a:pt x="1395" y="8822"/>
                  </a:cubicBezTo>
                  <a:cubicBezTo>
                    <a:pt x="1366" y="8902"/>
                    <a:pt x="1386" y="8926"/>
                    <a:pt x="1405" y="8926"/>
                  </a:cubicBezTo>
                  <a:cubicBezTo>
                    <a:pt x="1406" y="8926"/>
                    <a:pt x="1407" y="8926"/>
                    <a:pt x="1408" y="8926"/>
                  </a:cubicBezTo>
                  <a:cubicBezTo>
                    <a:pt x="1420" y="8916"/>
                    <a:pt x="1426" y="8912"/>
                    <a:pt x="1429" y="8912"/>
                  </a:cubicBezTo>
                  <a:cubicBezTo>
                    <a:pt x="1435" y="8912"/>
                    <a:pt x="1424" y="8931"/>
                    <a:pt x="1411" y="8951"/>
                  </a:cubicBezTo>
                  <a:cubicBezTo>
                    <a:pt x="1396" y="8978"/>
                    <a:pt x="1381" y="9007"/>
                    <a:pt x="1396" y="9007"/>
                  </a:cubicBezTo>
                  <a:cubicBezTo>
                    <a:pt x="1397" y="9007"/>
                    <a:pt x="1398" y="9007"/>
                    <a:pt x="1399" y="9007"/>
                  </a:cubicBezTo>
                  <a:cubicBezTo>
                    <a:pt x="1424" y="9029"/>
                    <a:pt x="1464" y="9179"/>
                    <a:pt x="1424" y="9186"/>
                  </a:cubicBezTo>
                  <a:cubicBezTo>
                    <a:pt x="1424" y="9186"/>
                    <a:pt x="1427" y="9211"/>
                    <a:pt x="1430" y="9236"/>
                  </a:cubicBezTo>
                  <a:cubicBezTo>
                    <a:pt x="1431" y="9236"/>
                    <a:pt x="1431" y="9236"/>
                    <a:pt x="1432" y="9236"/>
                  </a:cubicBezTo>
                  <a:cubicBezTo>
                    <a:pt x="1452" y="9236"/>
                    <a:pt x="1458" y="9281"/>
                    <a:pt x="1464" y="9330"/>
                  </a:cubicBezTo>
                  <a:cubicBezTo>
                    <a:pt x="1471" y="9377"/>
                    <a:pt x="1474" y="9402"/>
                    <a:pt x="1455" y="9418"/>
                  </a:cubicBezTo>
                  <a:cubicBezTo>
                    <a:pt x="1451" y="9416"/>
                    <a:pt x="1448" y="9415"/>
                    <a:pt x="1446" y="9415"/>
                  </a:cubicBezTo>
                  <a:cubicBezTo>
                    <a:pt x="1435" y="9415"/>
                    <a:pt x="1441" y="9439"/>
                    <a:pt x="1464" y="9468"/>
                  </a:cubicBezTo>
                  <a:cubicBezTo>
                    <a:pt x="1468" y="9496"/>
                    <a:pt x="1508" y="9480"/>
                    <a:pt x="1511" y="9502"/>
                  </a:cubicBezTo>
                  <a:cubicBezTo>
                    <a:pt x="1520" y="9491"/>
                    <a:pt x="1529" y="9485"/>
                    <a:pt x="1537" y="9485"/>
                  </a:cubicBezTo>
                  <a:cubicBezTo>
                    <a:pt x="1545" y="9485"/>
                    <a:pt x="1551" y="9490"/>
                    <a:pt x="1552" y="9499"/>
                  </a:cubicBezTo>
                  <a:lnTo>
                    <a:pt x="1533" y="9524"/>
                  </a:lnTo>
                  <a:lnTo>
                    <a:pt x="1499" y="9574"/>
                  </a:lnTo>
                  <a:cubicBezTo>
                    <a:pt x="1501" y="9592"/>
                    <a:pt x="1503" y="9609"/>
                    <a:pt x="1510" y="9609"/>
                  </a:cubicBezTo>
                  <a:cubicBezTo>
                    <a:pt x="1514" y="9609"/>
                    <a:pt x="1518" y="9605"/>
                    <a:pt x="1524" y="9596"/>
                  </a:cubicBezTo>
                  <a:lnTo>
                    <a:pt x="1524" y="9596"/>
                  </a:lnTo>
                  <a:cubicBezTo>
                    <a:pt x="1511" y="9637"/>
                    <a:pt x="1511" y="9681"/>
                    <a:pt x="1521" y="9722"/>
                  </a:cubicBezTo>
                  <a:cubicBezTo>
                    <a:pt x="1526" y="9764"/>
                    <a:pt x="1531" y="9807"/>
                    <a:pt x="1545" y="9807"/>
                  </a:cubicBezTo>
                  <a:cubicBezTo>
                    <a:pt x="1547" y="9807"/>
                    <a:pt x="1549" y="9806"/>
                    <a:pt x="1552" y="9803"/>
                  </a:cubicBezTo>
                  <a:lnTo>
                    <a:pt x="1552" y="9803"/>
                  </a:lnTo>
                  <a:cubicBezTo>
                    <a:pt x="1529" y="9887"/>
                    <a:pt x="1541" y="10014"/>
                    <a:pt x="1562" y="10014"/>
                  </a:cubicBezTo>
                  <a:cubicBezTo>
                    <a:pt x="1567" y="10014"/>
                    <a:pt x="1572" y="10007"/>
                    <a:pt x="1577" y="9991"/>
                  </a:cubicBezTo>
                  <a:cubicBezTo>
                    <a:pt x="1582" y="9972"/>
                    <a:pt x="1585" y="9963"/>
                    <a:pt x="1587" y="9963"/>
                  </a:cubicBezTo>
                  <a:cubicBezTo>
                    <a:pt x="1590" y="9963"/>
                    <a:pt x="1589" y="9989"/>
                    <a:pt x="1583" y="10038"/>
                  </a:cubicBezTo>
                  <a:cubicBezTo>
                    <a:pt x="1578" y="10087"/>
                    <a:pt x="1576" y="10107"/>
                    <a:pt x="1578" y="10107"/>
                  </a:cubicBezTo>
                  <a:cubicBezTo>
                    <a:pt x="1580" y="10107"/>
                    <a:pt x="1584" y="10099"/>
                    <a:pt x="1590" y="10085"/>
                  </a:cubicBezTo>
                  <a:cubicBezTo>
                    <a:pt x="1592" y="10080"/>
                    <a:pt x="1594" y="10077"/>
                    <a:pt x="1595" y="10077"/>
                  </a:cubicBezTo>
                  <a:cubicBezTo>
                    <a:pt x="1602" y="10077"/>
                    <a:pt x="1595" y="10146"/>
                    <a:pt x="1590" y="10220"/>
                  </a:cubicBezTo>
                  <a:cubicBezTo>
                    <a:pt x="1573" y="10331"/>
                    <a:pt x="1571" y="10377"/>
                    <a:pt x="1577" y="10377"/>
                  </a:cubicBezTo>
                  <a:cubicBezTo>
                    <a:pt x="1579" y="10377"/>
                    <a:pt x="1583" y="10372"/>
                    <a:pt x="1587" y="10361"/>
                  </a:cubicBezTo>
                  <a:cubicBezTo>
                    <a:pt x="1589" y="10359"/>
                    <a:pt x="1591" y="10359"/>
                    <a:pt x="1593" y="10359"/>
                  </a:cubicBezTo>
                  <a:cubicBezTo>
                    <a:pt x="1607" y="10359"/>
                    <a:pt x="1612" y="10398"/>
                    <a:pt x="1615" y="10420"/>
                  </a:cubicBezTo>
                  <a:cubicBezTo>
                    <a:pt x="1634" y="10398"/>
                    <a:pt x="1637" y="10417"/>
                    <a:pt x="1643" y="10317"/>
                  </a:cubicBezTo>
                  <a:cubicBezTo>
                    <a:pt x="1652" y="10242"/>
                    <a:pt x="1665" y="10182"/>
                    <a:pt x="1665" y="10182"/>
                  </a:cubicBezTo>
                  <a:cubicBezTo>
                    <a:pt x="1668" y="10174"/>
                    <a:pt x="1670" y="10171"/>
                    <a:pt x="1672" y="10171"/>
                  </a:cubicBezTo>
                  <a:cubicBezTo>
                    <a:pt x="1676" y="10171"/>
                    <a:pt x="1672" y="10207"/>
                    <a:pt x="1669" y="10207"/>
                  </a:cubicBezTo>
                  <a:cubicBezTo>
                    <a:pt x="1669" y="10207"/>
                    <a:pt x="1668" y="10206"/>
                    <a:pt x="1668" y="10204"/>
                  </a:cubicBezTo>
                  <a:cubicBezTo>
                    <a:pt x="1652" y="10242"/>
                    <a:pt x="1656" y="10261"/>
                    <a:pt x="1649" y="10364"/>
                  </a:cubicBezTo>
                  <a:cubicBezTo>
                    <a:pt x="1643" y="10420"/>
                    <a:pt x="1646" y="10480"/>
                    <a:pt x="1652" y="10540"/>
                  </a:cubicBezTo>
                  <a:lnTo>
                    <a:pt x="1668" y="10634"/>
                  </a:lnTo>
                  <a:cubicBezTo>
                    <a:pt x="1668" y="10737"/>
                    <a:pt x="1670" y="10788"/>
                    <a:pt x="1674" y="10788"/>
                  </a:cubicBezTo>
                  <a:cubicBezTo>
                    <a:pt x="1676" y="10788"/>
                    <a:pt x="1678" y="10769"/>
                    <a:pt x="1681" y="10731"/>
                  </a:cubicBezTo>
                  <a:lnTo>
                    <a:pt x="1687" y="10634"/>
                  </a:lnTo>
                  <a:lnTo>
                    <a:pt x="1687" y="10634"/>
                  </a:lnTo>
                  <a:cubicBezTo>
                    <a:pt x="1684" y="10684"/>
                    <a:pt x="1684" y="10734"/>
                    <a:pt x="1687" y="10784"/>
                  </a:cubicBezTo>
                  <a:cubicBezTo>
                    <a:pt x="1687" y="10784"/>
                    <a:pt x="1687" y="10784"/>
                    <a:pt x="1688" y="10784"/>
                  </a:cubicBezTo>
                  <a:cubicBezTo>
                    <a:pt x="1704" y="10784"/>
                    <a:pt x="1753" y="10591"/>
                    <a:pt x="1759" y="10449"/>
                  </a:cubicBezTo>
                  <a:lnTo>
                    <a:pt x="1759" y="10533"/>
                  </a:lnTo>
                  <a:cubicBezTo>
                    <a:pt x="1757" y="10575"/>
                    <a:pt x="1758" y="10590"/>
                    <a:pt x="1761" y="10590"/>
                  </a:cubicBezTo>
                  <a:cubicBezTo>
                    <a:pt x="1763" y="10590"/>
                    <a:pt x="1768" y="10573"/>
                    <a:pt x="1775" y="10549"/>
                  </a:cubicBezTo>
                  <a:cubicBezTo>
                    <a:pt x="1784" y="10521"/>
                    <a:pt x="1809" y="10351"/>
                    <a:pt x="1828" y="10286"/>
                  </a:cubicBezTo>
                  <a:cubicBezTo>
                    <a:pt x="1856" y="10198"/>
                    <a:pt x="1875" y="10129"/>
                    <a:pt x="1872" y="10069"/>
                  </a:cubicBezTo>
                  <a:cubicBezTo>
                    <a:pt x="1874" y="10061"/>
                    <a:pt x="1876" y="10056"/>
                    <a:pt x="1877" y="10056"/>
                  </a:cubicBezTo>
                  <a:cubicBezTo>
                    <a:pt x="1878" y="10056"/>
                    <a:pt x="1879" y="10070"/>
                    <a:pt x="1881" y="10107"/>
                  </a:cubicBezTo>
                  <a:cubicBezTo>
                    <a:pt x="1881" y="10150"/>
                    <a:pt x="1883" y="10163"/>
                    <a:pt x="1885" y="10163"/>
                  </a:cubicBezTo>
                  <a:cubicBezTo>
                    <a:pt x="1888" y="10163"/>
                    <a:pt x="1891" y="10152"/>
                    <a:pt x="1894" y="10142"/>
                  </a:cubicBezTo>
                  <a:cubicBezTo>
                    <a:pt x="1900" y="10095"/>
                    <a:pt x="1897" y="10051"/>
                    <a:pt x="1887" y="10007"/>
                  </a:cubicBezTo>
                  <a:cubicBezTo>
                    <a:pt x="1885" y="9960"/>
                    <a:pt x="1887" y="9939"/>
                    <a:pt x="1898" y="9939"/>
                  </a:cubicBezTo>
                  <a:cubicBezTo>
                    <a:pt x="1901" y="9939"/>
                    <a:pt x="1903" y="9939"/>
                    <a:pt x="1906" y="9941"/>
                  </a:cubicBezTo>
                  <a:cubicBezTo>
                    <a:pt x="1907" y="9941"/>
                    <a:pt x="1908" y="9942"/>
                    <a:pt x="1909" y="9942"/>
                  </a:cubicBezTo>
                  <a:cubicBezTo>
                    <a:pt x="1931" y="9942"/>
                    <a:pt x="1956" y="9849"/>
                    <a:pt x="1956" y="9769"/>
                  </a:cubicBezTo>
                  <a:cubicBezTo>
                    <a:pt x="1960" y="9755"/>
                    <a:pt x="1964" y="9742"/>
                    <a:pt x="1969" y="9742"/>
                  </a:cubicBezTo>
                  <a:cubicBezTo>
                    <a:pt x="1973" y="9742"/>
                    <a:pt x="1977" y="9748"/>
                    <a:pt x="1981" y="9762"/>
                  </a:cubicBezTo>
                  <a:cubicBezTo>
                    <a:pt x="1984" y="9765"/>
                    <a:pt x="1988" y="9767"/>
                    <a:pt x="1991" y="9767"/>
                  </a:cubicBezTo>
                  <a:cubicBezTo>
                    <a:pt x="2007" y="9767"/>
                    <a:pt x="2026" y="9736"/>
                    <a:pt x="2016" y="9646"/>
                  </a:cubicBezTo>
                  <a:cubicBezTo>
                    <a:pt x="2019" y="9636"/>
                    <a:pt x="2020" y="9631"/>
                    <a:pt x="2023" y="9631"/>
                  </a:cubicBezTo>
                  <a:cubicBezTo>
                    <a:pt x="2025" y="9631"/>
                    <a:pt x="2028" y="9638"/>
                    <a:pt x="2035" y="9653"/>
                  </a:cubicBezTo>
                  <a:cubicBezTo>
                    <a:pt x="2044" y="9655"/>
                    <a:pt x="2051" y="9660"/>
                    <a:pt x="2055" y="9660"/>
                  </a:cubicBezTo>
                  <a:cubicBezTo>
                    <a:pt x="2062" y="9660"/>
                    <a:pt x="2062" y="9649"/>
                    <a:pt x="2050" y="9603"/>
                  </a:cubicBezTo>
                  <a:cubicBezTo>
                    <a:pt x="2044" y="9543"/>
                    <a:pt x="2063" y="9480"/>
                    <a:pt x="2101" y="9430"/>
                  </a:cubicBezTo>
                  <a:cubicBezTo>
                    <a:pt x="2107" y="9405"/>
                    <a:pt x="2113" y="9383"/>
                    <a:pt x="2094" y="9367"/>
                  </a:cubicBezTo>
                  <a:lnTo>
                    <a:pt x="2079" y="9355"/>
                  </a:lnTo>
                  <a:lnTo>
                    <a:pt x="2079" y="9355"/>
                  </a:lnTo>
                  <a:cubicBezTo>
                    <a:pt x="2086" y="9355"/>
                    <a:pt x="2091" y="9356"/>
                    <a:pt x="2096" y="9356"/>
                  </a:cubicBezTo>
                  <a:cubicBezTo>
                    <a:pt x="2119" y="9356"/>
                    <a:pt x="2117" y="9347"/>
                    <a:pt x="2091" y="9311"/>
                  </a:cubicBezTo>
                  <a:cubicBezTo>
                    <a:pt x="2076" y="9303"/>
                    <a:pt x="2077" y="9287"/>
                    <a:pt x="2089" y="9287"/>
                  </a:cubicBezTo>
                  <a:cubicBezTo>
                    <a:pt x="2091" y="9287"/>
                    <a:pt x="2094" y="9288"/>
                    <a:pt x="2097" y="9289"/>
                  </a:cubicBezTo>
                  <a:cubicBezTo>
                    <a:pt x="2113" y="9280"/>
                    <a:pt x="2122" y="9267"/>
                    <a:pt x="2129" y="9252"/>
                  </a:cubicBezTo>
                  <a:cubicBezTo>
                    <a:pt x="2138" y="9226"/>
                    <a:pt x="2154" y="9095"/>
                    <a:pt x="2188" y="8973"/>
                  </a:cubicBezTo>
                  <a:cubicBezTo>
                    <a:pt x="2248" y="8772"/>
                    <a:pt x="2267" y="8697"/>
                    <a:pt x="2248" y="8694"/>
                  </a:cubicBezTo>
                  <a:cubicBezTo>
                    <a:pt x="2235" y="8662"/>
                    <a:pt x="2235" y="8662"/>
                    <a:pt x="2263" y="8644"/>
                  </a:cubicBezTo>
                  <a:cubicBezTo>
                    <a:pt x="2285" y="8625"/>
                    <a:pt x="2298" y="8600"/>
                    <a:pt x="2304" y="8575"/>
                  </a:cubicBezTo>
                  <a:cubicBezTo>
                    <a:pt x="2310" y="8552"/>
                    <a:pt x="2318" y="8530"/>
                    <a:pt x="2333" y="8530"/>
                  </a:cubicBezTo>
                  <a:cubicBezTo>
                    <a:pt x="2335" y="8530"/>
                    <a:pt x="2337" y="8530"/>
                    <a:pt x="2339" y="8531"/>
                  </a:cubicBezTo>
                  <a:cubicBezTo>
                    <a:pt x="2326" y="8499"/>
                    <a:pt x="2326" y="8499"/>
                    <a:pt x="2332" y="8474"/>
                  </a:cubicBezTo>
                  <a:lnTo>
                    <a:pt x="2332" y="8474"/>
                  </a:lnTo>
                  <a:cubicBezTo>
                    <a:pt x="2335" y="8475"/>
                    <a:pt x="2337" y="8475"/>
                    <a:pt x="2339" y="8475"/>
                  </a:cubicBezTo>
                  <a:cubicBezTo>
                    <a:pt x="2355" y="8475"/>
                    <a:pt x="2359" y="8452"/>
                    <a:pt x="2348" y="8424"/>
                  </a:cubicBezTo>
                  <a:cubicBezTo>
                    <a:pt x="2326" y="8400"/>
                    <a:pt x="2318" y="8392"/>
                    <a:pt x="2326" y="8392"/>
                  </a:cubicBezTo>
                  <a:cubicBezTo>
                    <a:pt x="2330" y="8392"/>
                    <a:pt x="2339" y="8395"/>
                    <a:pt x="2354" y="8399"/>
                  </a:cubicBezTo>
                  <a:cubicBezTo>
                    <a:pt x="2355" y="8399"/>
                    <a:pt x="2356" y="8400"/>
                    <a:pt x="2357" y="8400"/>
                  </a:cubicBezTo>
                  <a:cubicBezTo>
                    <a:pt x="2374" y="8400"/>
                    <a:pt x="2406" y="8352"/>
                    <a:pt x="2396" y="8352"/>
                  </a:cubicBezTo>
                  <a:cubicBezTo>
                    <a:pt x="2395" y="8352"/>
                    <a:pt x="2392" y="8353"/>
                    <a:pt x="2389" y="8355"/>
                  </a:cubicBezTo>
                  <a:cubicBezTo>
                    <a:pt x="2370" y="8349"/>
                    <a:pt x="2383" y="8299"/>
                    <a:pt x="2370" y="8268"/>
                  </a:cubicBezTo>
                  <a:cubicBezTo>
                    <a:pt x="2376" y="8244"/>
                    <a:pt x="2385" y="8223"/>
                    <a:pt x="2401" y="8223"/>
                  </a:cubicBezTo>
                  <a:cubicBezTo>
                    <a:pt x="2402" y="8223"/>
                    <a:pt x="2403" y="8223"/>
                    <a:pt x="2405" y="8224"/>
                  </a:cubicBezTo>
                  <a:cubicBezTo>
                    <a:pt x="2433" y="8205"/>
                    <a:pt x="2448" y="8076"/>
                    <a:pt x="2436" y="8045"/>
                  </a:cubicBezTo>
                  <a:cubicBezTo>
                    <a:pt x="2416" y="8039"/>
                    <a:pt x="2422" y="8019"/>
                    <a:pt x="2436" y="8019"/>
                  </a:cubicBezTo>
                  <a:cubicBezTo>
                    <a:pt x="2438" y="8019"/>
                    <a:pt x="2440" y="8019"/>
                    <a:pt x="2442" y="8020"/>
                  </a:cubicBezTo>
                  <a:cubicBezTo>
                    <a:pt x="2444" y="8021"/>
                    <a:pt x="2447" y="8021"/>
                    <a:pt x="2449" y="8021"/>
                  </a:cubicBezTo>
                  <a:cubicBezTo>
                    <a:pt x="2465" y="8021"/>
                    <a:pt x="2471" y="7998"/>
                    <a:pt x="2477" y="7976"/>
                  </a:cubicBezTo>
                  <a:cubicBezTo>
                    <a:pt x="2469" y="7958"/>
                    <a:pt x="2473" y="7952"/>
                    <a:pt x="2481" y="7952"/>
                  </a:cubicBezTo>
                  <a:cubicBezTo>
                    <a:pt x="2487" y="7952"/>
                    <a:pt x="2496" y="7955"/>
                    <a:pt x="2505" y="7957"/>
                  </a:cubicBezTo>
                  <a:cubicBezTo>
                    <a:pt x="2509" y="7967"/>
                    <a:pt x="2512" y="7971"/>
                    <a:pt x="2515" y="7971"/>
                  </a:cubicBezTo>
                  <a:cubicBezTo>
                    <a:pt x="2522" y="7971"/>
                    <a:pt x="2528" y="7948"/>
                    <a:pt x="2539" y="7913"/>
                  </a:cubicBezTo>
                  <a:cubicBezTo>
                    <a:pt x="2527" y="7882"/>
                    <a:pt x="2555" y="7782"/>
                    <a:pt x="2577" y="7707"/>
                  </a:cubicBezTo>
                  <a:cubicBezTo>
                    <a:pt x="2611" y="7584"/>
                    <a:pt x="2599" y="7553"/>
                    <a:pt x="2574" y="7490"/>
                  </a:cubicBezTo>
                  <a:lnTo>
                    <a:pt x="2542" y="7456"/>
                  </a:lnTo>
                  <a:lnTo>
                    <a:pt x="2580" y="7465"/>
                  </a:lnTo>
                  <a:cubicBezTo>
                    <a:pt x="2587" y="7466"/>
                    <a:pt x="2593" y="7466"/>
                    <a:pt x="2600" y="7466"/>
                  </a:cubicBezTo>
                  <a:cubicBezTo>
                    <a:pt x="2617" y="7466"/>
                    <a:pt x="2633" y="7464"/>
                    <a:pt x="2649" y="7459"/>
                  </a:cubicBezTo>
                  <a:cubicBezTo>
                    <a:pt x="2655" y="7434"/>
                    <a:pt x="2636" y="7428"/>
                    <a:pt x="2614" y="7421"/>
                  </a:cubicBezTo>
                  <a:cubicBezTo>
                    <a:pt x="2596" y="7415"/>
                    <a:pt x="2602" y="7390"/>
                    <a:pt x="2636" y="7346"/>
                  </a:cubicBezTo>
                  <a:cubicBezTo>
                    <a:pt x="2671" y="7302"/>
                    <a:pt x="2680" y="7277"/>
                    <a:pt x="2668" y="7249"/>
                  </a:cubicBezTo>
                  <a:cubicBezTo>
                    <a:pt x="2671" y="7221"/>
                    <a:pt x="2687" y="7196"/>
                    <a:pt x="2708" y="7180"/>
                  </a:cubicBezTo>
                  <a:cubicBezTo>
                    <a:pt x="2715" y="7155"/>
                    <a:pt x="2715" y="7155"/>
                    <a:pt x="2696" y="7149"/>
                  </a:cubicBezTo>
                  <a:cubicBezTo>
                    <a:pt x="2674" y="7142"/>
                    <a:pt x="2683" y="7117"/>
                    <a:pt x="2708" y="7099"/>
                  </a:cubicBezTo>
                  <a:cubicBezTo>
                    <a:pt x="2755" y="7086"/>
                    <a:pt x="2777" y="7011"/>
                    <a:pt x="2759" y="7005"/>
                  </a:cubicBezTo>
                  <a:cubicBezTo>
                    <a:pt x="2740" y="6998"/>
                    <a:pt x="2746" y="6973"/>
                    <a:pt x="2752" y="6948"/>
                  </a:cubicBezTo>
                  <a:cubicBezTo>
                    <a:pt x="2762" y="6923"/>
                    <a:pt x="2765" y="6895"/>
                    <a:pt x="2755" y="6870"/>
                  </a:cubicBezTo>
                  <a:lnTo>
                    <a:pt x="2768" y="6820"/>
                  </a:lnTo>
                  <a:cubicBezTo>
                    <a:pt x="2770" y="6813"/>
                    <a:pt x="2773" y="6810"/>
                    <a:pt x="2776" y="6810"/>
                  </a:cubicBezTo>
                  <a:cubicBezTo>
                    <a:pt x="2782" y="6810"/>
                    <a:pt x="2788" y="6832"/>
                    <a:pt x="2781" y="6851"/>
                  </a:cubicBezTo>
                  <a:lnTo>
                    <a:pt x="2809" y="6829"/>
                  </a:lnTo>
                  <a:cubicBezTo>
                    <a:pt x="2824" y="6782"/>
                    <a:pt x="2831" y="6757"/>
                    <a:pt x="2818" y="6726"/>
                  </a:cubicBezTo>
                  <a:cubicBezTo>
                    <a:pt x="2796" y="6702"/>
                    <a:pt x="2788" y="6693"/>
                    <a:pt x="2796" y="6693"/>
                  </a:cubicBezTo>
                  <a:cubicBezTo>
                    <a:pt x="2800" y="6693"/>
                    <a:pt x="2810" y="6696"/>
                    <a:pt x="2824" y="6701"/>
                  </a:cubicBezTo>
                  <a:cubicBezTo>
                    <a:pt x="2827" y="6701"/>
                    <a:pt x="2829" y="6701"/>
                    <a:pt x="2832" y="6701"/>
                  </a:cubicBezTo>
                  <a:cubicBezTo>
                    <a:pt x="2853" y="6701"/>
                    <a:pt x="2870" y="6677"/>
                    <a:pt x="2859" y="6657"/>
                  </a:cubicBezTo>
                  <a:cubicBezTo>
                    <a:pt x="2832" y="6624"/>
                    <a:pt x="2847" y="6605"/>
                    <a:pt x="2866" y="6605"/>
                  </a:cubicBezTo>
                  <a:cubicBezTo>
                    <a:pt x="2869" y="6605"/>
                    <a:pt x="2872" y="6606"/>
                    <a:pt x="2875" y="6607"/>
                  </a:cubicBezTo>
                  <a:cubicBezTo>
                    <a:pt x="2886" y="6620"/>
                    <a:pt x="2893" y="6629"/>
                    <a:pt x="2897" y="6629"/>
                  </a:cubicBezTo>
                  <a:cubicBezTo>
                    <a:pt x="2905" y="6629"/>
                    <a:pt x="2902" y="6603"/>
                    <a:pt x="2897" y="6531"/>
                  </a:cubicBezTo>
                  <a:cubicBezTo>
                    <a:pt x="2909" y="6481"/>
                    <a:pt x="2918" y="6378"/>
                    <a:pt x="2940" y="6303"/>
                  </a:cubicBezTo>
                  <a:cubicBezTo>
                    <a:pt x="2969" y="6202"/>
                    <a:pt x="2984" y="6152"/>
                    <a:pt x="3009" y="6133"/>
                  </a:cubicBezTo>
                  <a:cubicBezTo>
                    <a:pt x="3014" y="6135"/>
                    <a:pt x="3018" y="6136"/>
                    <a:pt x="3022" y="6136"/>
                  </a:cubicBezTo>
                  <a:lnTo>
                    <a:pt x="3022" y="6136"/>
                  </a:lnTo>
                  <a:cubicBezTo>
                    <a:pt x="2992" y="6123"/>
                    <a:pt x="2999" y="6096"/>
                    <a:pt x="3019" y="6027"/>
                  </a:cubicBezTo>
                  <a:cubicBezTo>
                    <a:pt x="3053" y="5983"/>
                    <a:pt x="3059" y="5923"/>
                    <a:pt x="3044" y="5873"/>
                  </a:cubicBezTo>
                  <a:lnTo>
                    <a:pt x="3044" y="5873"/>
                  </a:lnTo>
                  <a:lnTo>
                    <a:pt x="3028" y="5923"/>
                  </a:lnTo>
                  <a:cubicBezTo>
                    <a:pt x="2987" y="5911"/>
                    <a:pt x="2997" y="5886"/>
                    <a:pt x="3031" y="5842"/>
                  </a:cubicBezTo>
                  <a:cubicBezTo>
                    <a:pt x="3035" y="5828"/>
                    <a:pt x="3042" y="5824"/>
                    <a:pt x="3052" y="5824"/>
                  </a:cubicBezTo>
                  <a:cubicBezTo>
                    <a:pt x="3059" y="5824"/>
                    <a:pt x="3068" y="5827"/>
                    <a:pt x="3078" y="5829"/>
                  </a:cubicBezTo>
                  <a:cubicBezTo>
                    <a:pt x="3080" y="5830"/>
                    <a:pt x="3082" y="5830"/>
                    <a:pt x="3084" y="5830"/>
                  </a:cubicBezTo>
                  <a:cubicBezTo>
                    <a:pt x="3107" y="5830"/>
                    <a:pt x="3126" y="5812"/>
                    <a:pt x="3132" y="5792"/>
                  </a:cubicBezTo>
                  <a:cubicBezTo>
                    <a:pt x="3136" y="5773"/>
                    <a:pt x="3143" y="5754"/>
                    <a:pt x="3134" y="5754"/>
                  </a:cubicBezTo>
                  <a:cubicBezTo>
                    <a:pt x="3131" y="5754"/>
                    <a:pt x="3126" y="5756"/>
                    <a:pt x="3119" y="5760"/>
                  </a:cubicBezTo>
                  <a:cubicBezTo>
                    <a:pt x="3100" y="5754"/>
                    <a:pt x="3100" y="5754"/>
                    <a:pt x="3106" y="5729"/>
                  </a:cubicBezTo>
                  <a:cubicBezTo>
                    <a:pt x="3116" y="5704"/>
                    <a:pt x="3116" y="5676"/>
                    <a:pt x="3106" y="5648"/>
                  </a:cubicBezTo>
                  <a:cubicBezTo>
                    <a:pt x="3088" y="5641"/>
                    <a:pt x="3094" y="5616"/>
                    <a:pt x="3103" y="5591"/>
                  </a:cubicBezTo>
                  <a:cubicBezTo>
                    <a:pt x="3122" y="5572"/>
                    <a:pt x="3135" y="5551"/>
                    <a:pt x="3144" y="5522"/>
                  </a:cubicBezTo>
                  <a:lnTo>
                    <a:pt x="3163" y="5529"/>
                  </a:lnTo>
                  <a:cubicBezTo>
                    <a:pt x="3166" y="5529"/>
                    <a:pt x="3169" y="5529"/>
                    <a:pt x="3173" y="5529"/>
                  </a:cubicBezTo>
                  <a:cubicBezTo>
                    <a:pt x="3187" y="5529"/>
                    <a:pt x="3200" y="5524"/>
                    <a:pt x="3210" y="5516"/>
                  </a:cubicBezTo>
                  <a:cubicBezTo>
                    <a:pt x="3216" y="5503"/>
                    <a:pt x="3210" y="5491"/>
                    <a:pt x="3197" y="5485"/>
                  </a:cubicBezTo>
                  <a:cubicBezTo>
                    <a:pt x="3179" y="5478"/>
                    <a:pt x="3351" y="4883"/>
                    <a:pt x="3373" y="4808"/>
                  </a:cubicBezTo>
                  <a:cubicBezTo>
                    <a:pt x="3404" y="4769"/>
                    <a:pt x="3424" y="4705"/>
                    <a:pt x="3408" y="4705"/>
                  </a:cubicBezTo>
                  <a:cubicBezTo>
                    <a:pt x="3407" y="4705"/>
                    <a:pt x="3404" y="4705"/>
                    <a:pt x="3401" y="4708"/>
                  </a:cubicBezTo>
                  <a:cubicBezTo>
                    <a:pt x="3382" y="4701"/>
                    <a:pt x="3417" y="4579"/>
                    <a:pt x="3461" y="4429"/>
                  </a:cubicBezTo>
                  <a:cubicBezTo>
                    <a:pt x="3511" y="4253"/>
                    <a:pt x="3548" y="4128"/>
                    <a:pt x="3526" y="4125"/>
                  </a:cubicBezTo>
                  <a:lnTo>
                    <a:pt x="3548" y="4049"/>
                  </a:lnTo>
                  <a:cubicBezTo>
                    <a:pt x="3564" y="3999"/>
                    <a:pt x="3558" y="3943"/>
                    <a:pt x="3564" y="3918"/>
                  </a:cubicBezTo>
                  <a:cubicBezTo>
                    <a:pt x="3556" y="3897"/>
                    <a:pt x="3556" y="3878"/>
                    <a:pt x="3561" y="3878"/>
                  </a:cubicBezTo>
                  <a:cubicBezTo>
                    <a:pt x="3564" y="3878"/>
                    <a:pt x="3568" y="3883"/>
                    <a:pt x="3573" y="3893"/>
                  </a:cubicBezTo>
                  <a:cubicBezTo>
                    <a:pt x="3582" y="3896"/>
                    <a:pt x="3590" y="3898"/>
                    <a:pt x="3598" y="3898"/>
                  </a:cubicBezTo>
                  <a:cubicBezTo>
                    <a:pt x="3607" y="3898"/>
                    <a:pt x="3615" y="3894"/>
                    <a:pt x="3620" y="3880"/>
                  </a:cubicBezTo>
                  <a:cubicBezTo>
                    <a:pt x="3633" y="3830"/>
                    <a:pt x="3614" y="3824"/>
                    <a:pt x="3592" y="3818"/>
                  </a:cubicBezTo>
                  <a:cubicBezTo>
                    <a:pt x="3573" y="3814"/>
                    <a:pt x="3580" y="3789"/>
                    <a:pt x="3580" y="3789"/>
                  </a:cubicBezTo>
                  <a:cubicBezTo>
                    <a:pt x="3586" y="3773"/>
                    <a:pt x="3588" y="3767"/>
                    <a:pt x="3594" y="3767"/>
                  </a:cubicBezTo>
                  <a:cubicBezTo>
                    <a:pt x="3597" y="3767"/>
                    <a:pt x="3602" y="3768"/>
                    <a:pt x="3608" y="3770"/>
                  </a:cubicBezTo>
                  <a:lnTo>
                    <a:pt x="3649" y="3780"/>
                  </a:lnTo>
                  <a:lnTo>
                    <a:pt x="3655" y="3755"/>
                  </a:lnTo>
                  <a:cubicBezTo>
                    <a:pt x="3636" y="3749"/>
                    <a:pt x="3642" y="3723"/>
                    <a:pt x="3642" y="3723"/>
                  </a:cubicBezTo>
                  <a:cubicBezTo>
                    <a:pt x="3646" y="3710"/>
                    <a:pt x="3648" y="3705"/>
                    <a:pt x="3657" y="3705"/>
                  </a:cubicBezTo>
                  <a:cubicBezTo>
                    <a:pt x="3664" y="3705"/>
                    <a:pt x="3673" y="3707"/>
                    <a:pt x="3689" y="3711"/>
                  </a:cubicBezTo>
                  <a:cubicBezTo>
                    <a:pt x="3697" y="3713"/>
                    <a:pt x="3703" y="3714"/>
                    <a:pt x="3708" y="3714"/>
                  </a:cubicBezTo>
                  <a:cubicBezTo>
                    <a:pt x="3731" y="3714"/>
                    <a:pt x="3731" y="3692"/>
                    <a:pt x="3705" y="3661"/>
                  </a:cubicBezTo>
                  <a:lnTo>
                    <a:pt x="3699" y="3608"/>
                  </a:lnTo>
                  <a:cubicBezTo>
                    <a:pt x="3746" y="3592"/>
                    <a:pt x="3721" y="3532"/>
                    <a:pt x="3708" y="3501"/>
                  </a:cubicBezTo>
                  <a:cubicBezTo>
                    <a:pt x="3755" y="3488"/>
                    <a:pt x="3761" y="3463"/>
                    <a:pt x="3730" y="3426"/>
                  </a:cubicBezTo>
                  <a:cubicBezTo>
                    <a:pt x="3708" y="3420"/>
                    <a:pt x="3718" y="3394"/>
                    <a:pt x="3743" y="3376"/>
                  </a:cubicBezTo>
                  <a:cubicBezTo>
                    <a:pt x="3771" y="3357"/>
                    <a:pt x="3777" y="3332"/>
                    <a:pt x="3793" y="3282"/>
                  </a:cubicBezTo>
                  <a:cubicBezTo>
                    <a:pt x="3780" y="3253"/>
                    <a:pt x="3830" y="3078"/>
                    <a:pt x="3887" y="2877"/>
                  </a:cubicBezTo>
                  <a:cubicBezTo>
                    <a:pt x="3953" y="2655"/>
                    <a:pt x="3996" y="2504"/>
                    <a:pt x="3975" y="2498"/>
                  </a:cubicBezTo>
                  <a:cubicBezTo>
                    <a:pt x="3984" y="2473"/>
                    <a:pt x="3984" y="2473"/>
                    <a:pt x="4009" y="2454"/>
                  </a:cubicBezTo>
                  <a:cubicBezTo>
                    <a:pt x="4011" y="2455"/>
                    <a:pt x="4013" y="2455"/>
                    <a:pt x="4015" y="2455"/>
                  </a:cubicBezTo>
                  <a:cubicBezTo>
                    <a:pt x="4032" y="2455"/>
                    <a:pt x="4034" y="2432"/>
                    <a:pt x="4006" y="2398"/>
                  </a:cubicBezTo>
                  <a:cubicBezTo>
                    <a:pt x="3997" y="2379"/>
                    <a:pt x="3985" y="2370"/>
                    <a:pt x="3990" y="2370"/>
                  </a:cubicBezTo>
                  <a:cubicBezTo>
                    <a:pt x="3992" y="2370"/>
                    <a:pt x="3999" y="2372"/>
                    <a:pt x="4012" y="2376"/>
                  </a:cubicBezTo>
                  <a:cubicBezTo>
                    <a:pt x="4013" y="2376"/>
                    <a:pt x="4013" y="2376"/>
                    <a:pt x="4014" y="2376"/>
                  </a:cubicBezTo>
                  <a:cubicBezTo>
                    <a:pt x="4032" y="2376"/>
                    <a:pt x="4048" y="2329"/>
                    <a:pt x="4075" y="2232"/>
                  </a:cubicBezTo>
                  <a:cubicBezTo>
                    <a:pt x="4097" y="2157"/>
                    <a:pt x="4125" y="2056"/>
                    <a:pt x="4106" y="2050"/>
                  </a:cubicBezTo>
                  <a:cubicBezTo>
                    <a:pt x="4103" y="2018"/>
                    <a:pt x="4101" y="2004"/>
                    <a:pt x="4103" y="2004"/>
                  </a:cubicBezTo>
                  <a:lnTo>
                    <a:pt x="4103" y="2004"/>
                  </a:lnTo>
                  <a:cubicBezTo>
                    <a:pt x="4104" y="2004"/>
                    <a:pt x="4107" y="2012"/>
                    <a:pt x="4112" y="2025"/>
                  </a:cubicBezTo>
                  <a:cubicBezTo>
                    <a:pt x="4117" y="2030"/>
                    <a:pt x="4122" y="2032"/>
                    <a:pt x="4127" y="2032"/>
                  </a:cubicBezTo>
                  <a:cubicBezTo>
                    <a:pt x="4160" y="2032"/>
                    <a:pt x="4201" y="1932"/>
                    <a:pt x="4185" y="1859"/>
                  </a:cubicBezTo>
                  <a:cubicBezTo>
                    <a:pt x="4190" y="1836"/>
                    <a:pt x="4196" y="1814"/>
                    <a:pt x="4213" y="1814"/>
                  </a:cubicBezTo>
                  <a:cubicBezTo>
                    <a:pt x="4215" y="1814"/>
                    <a:pt x="4217" y="1814"/>
                    <a:pt x="4219" y="1815"/>
                  </a:cubicBezTo>
                  <a:cubicBezTo>
                    <a:pt x="4228" y="1771"/>
                    <a:pt x="4235" y="1727"/>
                    <a:pt x="4235" y="1683"/>
                  </a:cubicBezTo>
                  <a:lnTo>
                    <a:pt x="4285" y="1508"/>
                  </a:lnTo>
                  <a:cubicBezTo>
                    <a:pt x="4294" y="1473"/>
                    <a:pt x="4297" y="1439"/>
                    <a:pt x="4294" y="1404"/>
                  </a:cubicBezTo>
                  <a:cubicBezTo>
                    <a:pt x="4296" y="1395"/>
                    <a:pt x="4299" y="1386"/>
                    <a:pt x="4300" y="1379"/>
                  </a:cubicBezTo>
                  <a:lnTo>
                    <a:pt x="4300" y="1379"/>
                  </a:lnTo>
                  <a:cubicBezTo>
                    <a:pt x="4301" y="1380"/>
                    <a:pt x="4301" y="1380"/>
                    <a:pt x="4302" y="1380"/>
                  </a:cubicBezTo>
                  <a:cubicBezTo>
                    <a:pt x="4321" y="1380"/>
                    <a:pt x="4358" y="1256"/>
                    <a:pt x="4407" y="1085"/>
                  </a:cubicBezTo>
                  <a:cubicBezTo>
                    <a:pt x="4457" y="912"/>
                    <a:pt x="4501" y="762"/>
                    <a:pt x="4529" y="743"/>
                  </a:cubicBezTo>
                  <a:cubicBezTo>
                    <a:pt x="4532" y="724"/>
                    <a:pt x="4529" y="706"/>
                    <a:pt x="4523" y="687"/>
                  </a:cubicBezTo>
                  <a:cubicBezTo>
                    <a:pt x="4488" y="649"/>
                    <a:pt x="4498" y="624"/>
                    <a:pt x="4523" y="605"/>
                  </a:cubicBezTo>
                  <a:cubicBezTo>
                    <a:pt x="4570" y="593"/>
                    <a:pt x="4601" y="493"/>
                    <a:pt x="4567" y="458"/>
                  </a:cubicBezTo>
                  <a:lnTo>
                    <a:pt x="4567" y="458"/>
                  </a:lnTo>
                  <a:lnTo>
                    <a:pt x="4586" y="464"/>
                  </a:lnTo>
                  <a:cubicBezTo>
                    <a:pt x="4633" y="449"/>
                    <a:pt x="4636" y="370"/>
                    <a:pt x="4601" y="333"/>
                  </a:cubicBezTo>
                  <a:cubicBezTo>
                    <a:pt x="4630" y="314"/>
                    <a:pt x="4658" y="295"/>
                    <a:pt x="4645" y="264"/>
                  </a:cubicBezTo>
                  <a:cubicBezTo>
                    <a:pt x="4649" y="249"/>
                    <a:pt x="4650" y="243"/>
                    <a:pt x="4659" y="243"/>
                  </a:cubicBezTo>
                  <a:cubicBezTo>
                    <a:pt x="4665" y="243"/>
                    <a:pt x="4675" y="246"/>
                    <a:pt x="4692" y="251"/>
                  </a:cubicBezTo>
                  <a:cubicBezTo>
                    <a:pt x="4701" y="254"/>
                    <a:pt x="4710" y="257"/>
                    <a:pt x="4718" y="257"/>
                  </a:cubicBezTo>
                  <a:cubicBezTo>
                    <a:pt x="4727" y="257"/>
                    <a:pt x="4736" y="253"/>
                    <a:pt x="4739" y="239"/>
                  </a:cubicBezTo>
                  <a:cubicBezTo>
                    <a:pt x="4745" y="214"/>
                    <a:pt x="4727" y="207"/>
                    <a:pt x="4705" y="201"/>
                  </a:cubicBezTo>
                  <a:lnTo>
                    <a:pt x="4720" y="151"/>
                  </a:lnTo>
                  <a:cubicBezTo>
                    <a:pt x="4720" y="151"/>
                    <a:pt x="4727" y="126"/>
                    <a:pt x="4708" y="120"/>
                  </a:cubicBezTo>
                  <a:cubicBezTo>
                    <a:pt x="4689" y="113"/>
                    <a:pt x="4695" y="88"/>
                    <a:pt x="4702" y="63"/>
                  </a:cubicBezTo>
                  <a:lnTo>
                    <a:pt x="4702" y="63"/>
                  </a:lnTo>
                  <a:cubicBezTo>
                    <a:pt x="4704" y="64"/>
                    <a:pt x="4705" y="64"/>
                    <a:pt x="4707" y="64"/>
                  </a:cubicBezTo>
                  <a:cubicBezTo>
                    <a:pt x="4716" y="64"/>
                    <a:pt x="4712" y="52"/>
                    <a:pt x="4700" y="52"/>
                  </a:cubicBezTo>
                  <a:cubicBezTo>
                    <a:pt x="4695" y="52"/>
                    <a:pt x="4689" y="54"/>
                    <a:pt x="4683" y="60"/>
                  </a:cubicBezTo>
                  <a:cubicBezTo>
                    <a:pt x="4661" y="54"/>
                    <a:pt x="4642" y="48"/>
                    <a:pt x="4648" y="22"/>
                  </a:cubicBezTo>
                  <a:lnTo>
                    <a:pt x="4611" y="10"/>
                  </a:lnTo>
                  <a:cubicBezTo>
                    <a:pt x="4594" y="5"/>
                    <a:pt x="4580" y="1"/>
                    <a:pt x="4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52"/>
            <p:cNvSpPr/>
            <p:nvPr/>
          </p:nvSpPr>
          <p:spPr>
            <a:xfrm>
              <a:off x="4257525" y="1563550"/>
              <a:ext cx="42875" cy="29625"/>
            </a:xfrm>
            <a:custGeom>
              <a:avLst/>
              <a:gdLst/>
              <a:ahLst/>
              <a:cxnLst/>
              <a:rect l="l" t="t" r="r" b="b"/>
              <a:pathLst>
                <a:path w="1715" h="1185" extrusionOk="0">
                  <a:moveTo>
                    <a:pt x="952" y="64"/>
                  </a:moveTo>
                  <a:lnTo>
                    <a:pt x="952" y="69"/>
                  </a:lnTo>
                  <a:lnTo>
                    <a:pt x="952" y="69"/>
                  </a:lnTo>
                  <a:cubicBezTo>
                    <a:pt x="952" y="67"/>
                    <a:pt x="952" y="66"/>
                    <a:pt x="952" y="64"/>
                  </a:cubicBezTo>
                  <a:close/>
                  <a:moveTo>
                    <a:pt x="1050" y="83"/>
                  </a:moveTo>
                  <a:lnTo>
                    <a:pt x="1050" y="83"/>
                  </a:lnTo>
                  <a:cubicBezTo>
                    <a:pt x="1048" y="92"/>
                    <a:pt x="1046" y="97"/>
                    <a:pt x="1046" y="97"/>
                  </a:cubicBezTo>
                  <a:cubicBezTo>
                    <a:pt x="1046" y="97"/>
                    <a:pt x="1046" y="92"/>
                    <a:pt x="1050" y="83"/>
                  </a:cubicBezTo>
                  <a:close/>
                  <a:moveTo>
                    <a:pt x="1128" y="83"/>
                  </a:moveTo>
                  <a:cubicBezTo>
                    <a:pt x="1125" y="101"/>
                    <a:pt x="1119" y="121"/>
                    <a:pt x="1116" y="121"/>
                  </a:cubicBezTo>
                  <a:cubicBezTo>
                    <a:pt x="1116" y="121"/>
                    <a:pt x="1116" y="121"/>
                    <a:pt x="1115" y="121"/>
                  </a:cubicBezTo>
                  <a:lnTo>
                    <a:pt x="1119" y="102"/>
                  </a:lnTo>
                  <a:lnTo>
                    <a:pt x="1125" y="83"/>
                  </a:lnTo>
                  <a:close/>
                  <a:moveTo>
                    <a:pt x="1087" y="89"/>
                  </a:moveTo>
                  <a:lnTo>
                    <a:pt x="1087" y="89"/>
                  </a:lnTo>
                  <a:cubicBezTo>
                    <a:pt x="1090" y="92"/>
                    <a:pt x="1090" y="92"/>
                    <a:pt x="1084" y="111"/>
                  </a:cubicBezTo>
                  <a:cubicBezTo>
                    <a:pt x="1084" y="111"/>
                    <a:pt x="1079" y="130"/>
                    <a:pt x="1078" y="130"/>
                  </a:cubicBezTo>
                  <a:cubicBezTo>
                    <a:pt x="1078" y="130"/>
                    <a:pt x="1078" y="130"/>
                    <a:pt x="1078" y="130"/>
                  </a:cubicBezTo>
                  <a:lnTo>
                    <a:pt x="1078" y="111"/>
                  </a:lnTo>
                  <a:cubicBezTo>
                    <a:pt x="1084" y="89"/>
                    <a:pt x="1087" y="89"/>
                    <a:pt x="1087" y="89"/>
                  </a:cubicBezTo>
                  <a:close/>
                  <a:moveTo>
                    <a:pt x="457" y="180"/>
                  </a:moveTo>
                  <a:cubicBezTo>
                    <a:pt x="467" y="199"/>
                    <a:pt x="479" y="215"/>
                    <a:pt x="476" y="218"/>
                  </a:cubicBezTo>
                  <a:lnTo>
                    <a:pt x="473" y="218"/>
                  </a:lnTo>
                  <a:cubicBezTo>
                    <a:pt x="467" y="208"/>
                    <a:pt x="460" y="196"/>
                    <a:pt x="454" y="183"/>
                  </a:cubicBezTo>
                  <a:lnTo>
                    <a:pt x="457" y="180"/>
                  </a:lnTo>
                  <a:close/>
                  <a:moveTo>
                    <a:pt x="840" y="183"/>
                  </a:moveTo>
                  <a:cubicBezTo>
                    <a:pt x="843" y="196"/>
                    <a:pt x="843" y="208"/>
                    <a:pt x="840" y="224"/>
                  </a:cubicBezTo>
                  <a:cubicBezTo>
                    <a:pt x="837" y="208"/>
                    <a:pt x="837" y="196"/>
                    <a:pt x="837" y="183"/>
                  </a:cubicBezTo>
                  <a:close/>
                  <a:moveTo>
                    <a:pt x="1112" y="214"/>
                  </a:moveTo>
                  <a:cubicBezTo>
                    <a:pt x="1113" y="214"/>
                    <a:pt x="1113" y="220"/>
                    <a:pt x="1109" y="230"/>
                  </a:cubicBezTo>
                  <a:cubicBezTo>
                    <a:pt x="1103" y="249"/>
                    <a:pt x="1103" y="249"/>
                    <a:pt x="1100" y="249"/>
                  </a:cubicBezTo>
                  <a:cubicBezTo>
                    <a:pt x="1097" y="249"/>
                    <a:pt x="1097" y="249"/>
                    <a:pt x="1103" y="230"/>
                  </a:cubicBezTo>
                  <a:lnTo>
                    <a:pt x="1103" y="227"/>
                  </a:lnTo>
                  <a:cubicBezTo>
                    <a:pt x="1107" y="218"/>
                    <a:pt x="1110" y="214"/>
                    <a:pt x="1112" y="214"/>
                  </a:cubicBezTo>
                  <a:close/>
                  <a:moveTo>
                    <a:pt x="733" y="211"/>
                  </a:moveTo>
                  <a:cubicBezTo>
                    <a:pt x="736" y="211"/>
                    <a:pt x="736" y="211"/>
                    <a:pt x="742" y="233"/>
                  </a:cubicBezTo>
                  <a:cubicBezTo>
                    <a:pt x="746" y="252"/>
                    <a:pt x="742" y="252"/>
                    <a:pt x="739" y="252"/>
                  </a:cubicBezTo>
                  <a:cubicBezTo>
                    <a:pt x="733" y="240"/>
                    <a:pt x="730" y="227"/>
                    <a:pt x="733" y="211"/>
                  </a:cubicBezTo>
                  <a:close/>
                  <a:moveTo>
                    <a:pt x="1122" y="233"/>
                  </a:moveTo>
                  <a:lnTo>
                    <a:pt x="1125" y="237"/>
                  </a:lnTo>
                  <a:cubicBezTo>
                    <a:pt x="1125" y="237"/>
                    <a:pt x="1125" y="237"/>
                    <a:pt x="1119" y="255"/>
                  </a:cubicBezTo>
                  <a:lnTo>
                    <a:pt x="1115" y="255"/>
                  </a:lnTo>
                  <a:lnTo>
                    <a:pt x="1122" y="233"/>
                  </a:lnTo>
                  <a:close/>
                  <a:moveTo>
                    <a:pt x="1187" y="218"/>
                  </a:moveTo>
                  <a:cubicBezTo>
                    <a:pt x="1187" y="218"/>
                    <a:pt x="1181" y="240"/>
                    <a:pt x="1181" y="240"/>
                  </a:cubicBezTo>
                  <a:cubicBezTo>
                    <a:pt x="1181" y="240"/>
                    <a:pt x="1173" y="256"/>
                    <a:pt x="1172" y="256"/>
                  </a:cubicBezTo>
                  <a:cubicBezTo>
                    <a:pt x="1172" y="256"/>
                    <a:pt x="1172" y="256"/>
                    <a:pt x="1172" y="255"/>
                  </a:cubicBezTo>
                  <a:cubicBezTo>
                    <a:pt x="1175" y="243"/>
                    <a:pt x="1178" y="230"/>
                    <a:pt x="1184" y="218"/>
                  </a:cubicBezTo>
                  <a:close/>
                  <a:moveTo>
                    <a:pt x="1147" y="246"/>
                  </a:moveTo>
                  <a:cubicBezTo>
                    <a:pt x="1150" y="246"/>
                    <a:pt x="1150" y="246"/>
                    <a:pt x="1144" y="268"/>
                  </a:cubicBezTo>
                  <a:lnTo>
                    <a:pt x="1140" y="265"/>
                  </a:lnTo>
                  <a:lnTo>
                    <a:pt x="1144" y="246"/>
                  </a:lnTo>
                  <a:close/>
                  <a:moveTo>
                    <a:pt x="1130" y="274"/>
                  </a:moveTo>
                  <a:cubicBezTo>
                    <a:pt x="1129" y="274"/>
                    <a:pt x="1128" y="276"/>
                    <a:pt x="1125" y="280"/>
                  </a:cubicBezTo>
                  <a:cubicBezTo>
                    <a:pt x="1125" y="281"/>
                    <a:pt x="1125" y="281"/>
                    <a:pt x="1126" y="281"/>
                  </a:cubicBezTo>
                  <a:cubicBezTo>
                    <a:pt x="1128" y="281"/>
                    <a:pt x="1131" y="274"/>
                    <a:pt x="1130" y="274"/>
                  </a:cubicBezTo>
                  <a:close/>
                  <a:moveTo>
                    <a:pt x="793" y="268"/>
                  </a:moveTo>
                  <a:cubicBezTo>
                    <a:pt x="794" y="275"/>
                    <a:pt x="795" y="281"/>
                    <a:pt x="795" y="285"/>
                  </a:cubicBezTo>
                  <a:lnTo>
                    <a:pt x="795" y="285"/>
                  </a:lnTo>
                  <a:cubicBezTo>
                    <a:pt x="793" y="277"/>
                    <a:pt x="793" y="277"/>
                    <a:pt x="793" y="268"/>
                  </a:cubicBezTo>
                  <a:close/>
                  <a:moveTo>
                    <a:pt x="1404" y="258"/>
                  </a:moveTo>
                  <a:cubicBezTo>
                    <a:pt x="1407" y="258"/>
                    <a:pt x="1407" y="258"/>
                    <a:pt x="1394" y="277"/>
                  </a:cubicBezTo>
                  <a:cubicBezTo>
                    <a:pt x="1383" y="292"/>
                    <a:pt x="1369" y="306"/>
                    <a:pt x="1364" y="306"/>
                  </a:cubicBezTo>
                  <a:cubicBezTo>
                    <a:pt x="1364" y="306"/>
                    <a:pt x="1363" y="306"/>
                    <a:pt x="1363" y="305"/>
                  </a:cubicBezTo>
                  <a:cubicBezTo>
                    <a:pt x="1376" y="287"/>
                    <a:pt x="1388" y="271"/>
                    <a:pt x="1404" y="258"/>
                  </a:cubicBezTo>
                  <a:close/>
                  <a:moveTo>
                    <a:pt x="554" y="271"/>
                  </a:moveTo>
                  <a:cubicBezTo>
                    <a:pt x="564" y="280"/>
                    <a:pt x="570" y="293"/>
                    <a:pt x="573" y="309"/>
                  </a:cubicBezTo>
                  <a:lnTo>
                    <a:pt x="561" y="290"/>
                  </a:lnTo>
                  <a:lnTo>
                    <a:pt x="554" y="271"/>
                  </a:lnTo>
                  <a:close/>
                  <a:moveTo>
                    <a:pt x="1282" y="271"/>
                  </a:moveTo>
                  <a:cubicBezTo>
                    <a:pt x="1275" y="284"/>
                    <a:pt x="1269" y="296"/>
                    <a:pt x="1260" y="305"/>
                  </a:cubicBezTo>
                  <a:cubicBezTo>
                    <a:pt x="1260" y="305"/>
                    <a:pt x="1254" y="314"/>
                    <a:pt x="1253" y="314"/>
                  </a:cubicBezTo>
                  <a:cubicBezTo>
                    <a:pt x="1253" y="314"/>
                    <a:pt x="1253" y="312"/>
                    <a:pt x="1256" y="305"/>
                  </a:cubicBezTo>
                  <a:lnTo>
                    <a:pt x="1269" y="287"/>
                  </a:lnTo>
                  <a:cubicBezTo>
                    <a:pt x="1274" y="281"/>
                    <a:pt x="1278" y="275"/>
                    <a:pt x="1282" y="271"/>
                  </a:cubicBezTo>
                  <a:close/>
                  <a:moveTo>
                    <a:pt x="495" y="327"/>
                  </a:moveTo>
                  <a:cubicBezTo>
                    <a:pt x="498" y="327"/>
                    <a:pt x="498" y="327"/>
                    <a:pt x="511" y="343"/>
                  </a:cubicBezTo>
                  <a:cubicBezTo>
                    <a:pt x="523" y="362"/>
                    <a:pt x="533" y="381"/>
                    <a:pt x="533" y="381"/>
                  </a:cubicBezTo>
                  <a:cubicBezTo>
                    <a:pt x="520" y="362"/>
                    <a:pt x="507" y="346"/>
                    <a:pt x="495" y="331"/>
                  </a:cubicBezTo>
                  <a:lnTo>
                    <a:pt x="495" y="327"/>
                  </a:lnTo>
                  <a:close/>
                  <a:moveTo>
                    <a:pt x="460" y="381"/>
                  </a:moveTo>
                  <a:cubicBezTo>
                    <a:pt x="473" y="396"/>
                    <a:pt x="489" y="412"/>
                    <a:pt x="486" y="412"/>
                  </a:cubicBezTo>
                  <a:lnTo>
                    <a:pt x="470" y="399"/>
                  </a:lnTo>
                  <a:lnTo>
                    <a:pt x="457" y="381"/>
                  </a:lnTo>
                  <a:close/>
                  <a:moveTo>
                    <a:pt x="59" y="426"/>
                  </a:moveTo>
                  <a:cubicBezTo>
                    <a:pt x="58" y="426"/>
                    <a:pt x="57" y="427"/>
                    <a:pt x="56" y="428"/>
                  </a:cubicBezTo>
                  <a:cubicBezTo>
                    <a:pt x="53" y="434"/>
                    <a:pt x="53" y="434"/>
                    <a:pt x="75" y="443"/>
                  </a:cubicBezTo>
                  <a:cubicBezTo>
                    <a:pt x="75" y="440"/>
                    <a:pt x="78" y="437"/>
                    <a:pt x="78" y="437"/>
                  </a:cubicBezTo>
                  <a:cubicBezTo>
                    <a:pt x="66" y="429"/>
                    <a:pt x="61" y="426"/>
                    <a:pt x="59" y="426"/>
                  </a:cubicBezTo>
                  <a:close/>
                  <a:moveTo>
                    <a:pt x="307" y="472"/>
                  </a:moveTo>
                  <a:cubicBezTo>
                    <a:pt x="326" y="484"/>
                    <a:pt x="341" y="497"/>
                    <a:pt x="338" y="497"/>
                  </a:cubicBezTo>
                  <a:lnTo>
                    <a:pt x="323" y="487"/>
                  </a:lnTo>
                  <a:lnTo>
                    <a:pt x="307" y="475"/>
                  </a:lnTo>
                  <a:lnTo>
                    <a:pt x="307" y="472"/>
                  </a:lnTo>
                  <a:close/>
                  <a:moveTo>
                    <a:pt x="282" y="482"/>
                  </a:moveTo>
                  <a:cubicBezTo>
                    <a:pt x="283" y="482"/>
                    <a:pt x="292" y="486"/>
                    <a:pt x="313" y="497"/>
                  </a:cubicBezTo>
                  <a:cubicBezTo>
                    <a:pt x="332" y="509"/>
                    <a:pt x="332" y="509"/>
                    <a:pt x="329" y="512"/>
                  </a:cubicBezTo>
                  <a:cubicBezTo>
                    <a:pt x="316" y="506"/>
                    <a:pt x="304" y="500"/>
                    <a:pt x="294" y="490"/>
                  </a:cubicBezTo>
                  <a:lnTo>
                    <a:pt x="291" y="490"/>
                  </a:lnTo>
                  <a:cubicBezTo>
                    <a:pt x="284" y="485"/>
                    <a:pt x="280" y="482"/>
                    <a:pt x="282" y="482"/>
                  </a:cubicBezTo>
                  <a:close/>
                  <a:moveTo>
                    <a:pt x="207" y="509"/>
                  </a:moveTo>
                  <a:lnTo>
                    <a:pt x="207" y="509"/>
                  </a:lnTo>
                  <a:cubicBezTo>
                    <a:pt x="213" y="513"/>
                    <a:pt x="214" y="514"/>
                    <a:pt x="213" y="514"/>
                  </a:cubicBezTo>
                  <a:cubicBezTo>
                    <a:pt x="211" y="514"/>
                    <a:pt x="205" y="511"/>
                    <a:pt x="207" y="509"/>
                  </a:cubicBezTo>
                  <a:close/>
                  <a:moveTo>
                    <a:pt x="304" y="546"/>
                  </a:moveTo>
                  <a:cubicBezTo>
                    <a:pt x="308" y="546"/>
                    <a:pt x="323" y="556"/>
                    <a:pt x="323" y="556"/>
                  </a:cubicBezTo>
                  <a:cubicBezTo>
                    <a:pt x="331" y="560"/>
                    <a:pt x="332" y="561"/>
                    <a:pt x="330" y="561"/>
                  </a:cubicBezTo>
                  <a:cubicBezTo>
                    <a:pt x="328" y="561"/>
                    <a:pt x="321" y="559"/>
                    <a:pt x="319" y="559"/>
                  </a:cubicBezTo>
                  <a:cubicBezTo>
                    <a:pt x="301" y="550"/>
                    <a:pt x="301" y="550"/>
                    <a:pt x="304" y="547"/>
                  </a:cubicBezTo>
                  <a:cubicBezTo>
                    <a:pt x="304" y="546"/>
                    <a:pt x="304" y="546"/>
                    <a:pt x="304" y="546"/>
                  </a:cubicBezTo>
                  <a:close/>
                  <a:moveTo>
                    <a:pt x="159" y="546"/>
                  </a:moveTo>
                  <a:cubicBezTo>
                    <a:pt x="158" y="546"/>
                    <a:pt x="157" y="546"/>
                    <a:pt x="156" y="547"/>
                  </a:cubicBezTo>
                  <a:lnTo>
                    <a:pt x="156" y="550"/>
                  </a:lnTo>
                  <a:cubicBezTo>
                    <a:pt x="169" y="556"/>
                    <a:pt x="182" y="559"/>
                    <a:pt x="194" y="566"/>
                  </a:cubicBezTo>
                  <a:cubicBezTo>
                    <a:pt x="197" y="562"/>
                    <a:pt x="178" y="553"/>
                    <a:pt x="178" y="553"/>
                  </a:cubicBezTo>
                  <a:cubicBezTo>
                    <a:pt x="178" y="553"/>
                    <a:pt x="165" y="546"/>
                    <a:pt x="159" y="546"/>
                  </a:cubicBezTo>
                  <a:close/>
                  <a:moveTo>
                    <a:pt x="281" y="587"/>
                  </a:moveTo>
                  <a:cubicBezTo>
                    <a:pt x="283" y="587"/>
                    <a:pt x="288" y="588"/>
                    <a:pt x="297" y="594"/>
                  </a:cubicBezTo>
                  <a:cubicBezTo>
                    <a:pt x="297" y="594"/>
                    <a:pt x="316" y="603"/>
                    <a:pt x="316" y="606"/>
                  </a:cubicBezTo>
                  <a:cubicBezTo>
                    <a:pt x="316" y="606"/>
                    <a:pt x="294" y="600"/>
                    <a:pt x="294" y="600"/>
                  </a:cubicBezTo>
                  <a:cubicBezTo>
                    <a:pt x="276" y="591"/>
                    <a:pt x="279" y="588"/>
                    <a:pt x="279" y="588"/>
                  </a:cubicBezTo>
                  <a:cubicBezTo>
                    <a:pt x="279" y="588"/>
                    <a:pt x="279" y="587"/>
                    <a:pt x="281" y="587"/>
                  </a:cubicBezTo>
                  <a:close/>
                  <a:moveTo>
                    <a:pt x="200" y="600"/>
                  </a:moveTo>
                  <a:cubicBezTo>
                    <a:pt x="200" y="600"/>
                    <a:pt x="200" y="600"/>
                    <a:pt x="219" y="606"/>
                  </a:cubicBezTo>
                  <a:lnTo>
                    <a:pt x="219" y="609"/>
                  </a:lnTo>
                  <a:lnTo>
                    <a:pt x="197" y="603"/>
                  </a:lnTo>
                  <a:lnTo>
                    <a:pt x="200" y="600"/>
                  </a:lnTo>
                  <a:close/>
                  <a:moveTo>
                    <a:pt x="1683" y="582"/>
                  </a:moveTo>
                  <a:cubicBezTo>
                    <a:pt x="1692" y="582"/>
                    <a:pt x="1661" y="593"/>
                    <a:pt x="1629" y="603"/>
                  </a:cubicBezTo>
                  <a:cubicBezTo>
                    <a:pt x="1610" y="609"/>
                    <a:pt x="1600" y="612"/>
                    <a:pt x="1599" y="612"/>
                  </a:cubicBezTo>
                  <a:cubicBezTo>
                    <a:pt x="1598" y="612"/>
                    <a:pt x="1608" y="608"/>
                    <a:pt x="1629" y="600"/>
                  </a:cubicBezTo>
                  <a:cubicBezTo>
                    <a:pt x="1646" y="592"/>
                    <a:pt x="1662" y="584"/>
                    <a:pt x="1666" y="584"/>
                  </a:cubicBezTo>
                  <a:cubicBezTo>
                    <a:pt x="1667" y="584"/>
                    <a:pt x="1667" y="584"/>
                    <a:pt x="1667" y="584"/>
                  </a:cubicBezTo>
                  <a:cubicBezTo>
                    <a:pt x="1676" y="582"/>
                    <a:pt x="1681" y="582"/>
                    <a:pt x="1683" y="582"/>
                  </a:cubicBezTo>
                  <a:close/>
                  <a:moveTo>
                    <a:pt x="72" y="628"/>
                  </a:moveTo>
                  <a:lnTo>
                    <a:pt x="91" y="635"/>
                  </a:lnTo>
                  <a:lnTo>
                    <a:pt x="113" y="641"/>
                  </a:lnTo>
                  <a:lnTo>
                    <a:pt x="72" y="628"/>
                  </a:lnTo>
                  <a:close/>
                  <a:moveTo>
                    <a:pt x="182" y="619"/>
                  </a:moveTo>
                  <a:cubicBezTo>
                    <a:pt x="187" y="619"/>
                    <a:pt x="204" y="626"/>
                    <a:pt x="229" y="638"/>
                  </a:cubicBezTo>
                  <a:lnTo>
                    <a:pt x="225" y="641"/>
                  </a:lnTo>
                  <a:cubicBezTo>
                    <a:pt x="207" y="635"/>
                    <a:pt x="188" y="625"/>
                    <a:pt x="188" y="625"/>
                  </a:cubicBezTo>
                  <a:cubicBezTo>
                    <a:pt x="181" y="621"/>
                    <a:pt x="180" y="619"/>
                    <a:pt x="182" y="619"/>
                  </a:cubicBezTo>
                  <a:close/>
                  <a:moveTo>
                    <a:pt x="297" y="685"/>
                  </a:moveTo>
                  <a:lnTo>
                    <a:pt x="316" y="694"/>
                  </a:lnTo>
                  <a:cubicBezTo>
                    <a:pt x="316" y="696"/>
                    <a:pt x="325" y="701"/>
                    <a:pt x="325" y="701"/>
                  </a:cubicBezTo>
                  <a:cubicBezTo>
                    <a:pt x="324" y="701"/>
                    <a:pt x="322" y="700"/>
                    <a:pt x="316" y="697"/>
                  </a:cubicBezTo>
                  <a:lnTo>
                    <a:pt x="313" y="697"/>
                  </a:lnTo>
                  <a:cubicBezTo>
                    <a:pt x="313" y="698"/>
                    <a:pt x="313" y="698"/>
                    <a:pt x="313" y="698"/>
                  </a:cubicBezTo>
                  <a:cubicBezTo>
                    <a:pt x="309" y="698"/>
                    <a:pt x="295" y="687"/>
                    <a:pt x="297" y="685"/>
                  </a:cubicBezTo>
                  <a:close/>
                  <a:moveTo>
                    <a:pt x="219" y="713"/>
                  </a:moveTo>
                  <a:cubicBezTo>
                    <a:pt x="232" y="716"/>
                    <a:pt x="247" y="719"/>
                    <a:pt x="257" y="725"/>
                  </a:cubicBezTo>
                  <a:lnTo>
                    <a:pt x="257" y="729"/>
                  </a:lnTo>
                  <a:cubicBezTo>
                    <a:pt x="244" y="725"/>
                    <a:pt x="232" y="719"/>
                    <a:pt x="219" y="716"/>
                  </a:cubicBezTo>
                  <a:lnTo>
                    <a:pt x="219" y="713"/>
                  </a:lnTo>
                  <a:close/>
                  <a:moveTo>
                    <a:pt x="119" y="704"/>
                  </a:moveTo>
                  <a:cubicBezTo>
                    <a:pt x="121" y="704"/>
                    <a:pt x="130" y="708"/>
                    <a:pt x="150" y="716"/>
                  </a:cubicBezTo>
                  <a:lnTo>
                    <a:pt x="191" y="732"/>
                  </a:lnTo>
                  <a:cubicBezTo>
                    <a:pt x="169" y="729"/>
                    <a:pt x="150" y="722"/>
                    <a:pt x="131" y="713"/>
                  </a:cubicBezTo>
                  <a:cubicBezTo>
                    <a:pt x="123" y="707"/>
                    <a:pt x="118" y="704"/>
                    <a:pt x="119" y="704"/>
                  </a:cubicBezTo>
                  <a:close/>
                  <a:moveTo>
                    <a:pt x="659" y="766"/>
                  </a:moveTo>
                  <a:cubicBezTo>
                    <a:pt x="658" y="766"/>
                    <a:pt x="658" y="766"/>
                    <a:pt x="658" y="766"/>
                  </a:cubicBezTo>
                  <a:lnTo>
                    <a:pt x="695" y="788"/>
                  </a:lnTo>
                  <a:cubicBezTo>
                    <a:pt x="702" y="792"/>
                    <a:pt x="706" y="794"/>
                    <a:pt x="706" y="794"/>
                  </a:cubicBezTo>
                  <a:cubicBezTo>
                    <a:pt x="707" y="794"/>
                    <a:pt x="699" y="789"/>
                    <a:pt x="677" y="776"/>
                  </a:cubicBezTo>
                  <a:cubicBezTo>
                    <a:pt x="664" y="767"/>
                    <a:pt x="660" y="766"/>
                    <a:pt x="659" y="766"/>
                  </a:cubicBezTo>
                  <a:close/>
                  <a:moveTo>
                    <a:pt x="131" y="788"/>
                  </a:moveTo>
                  <a:lnTo>
                    <a:pt x="150" y="791"/>
                  </a:lnTo>
                  <a:lnTo>
                    <a:pt x="172" y="797"/>
                  </a:lnTo>
                  <a:lnTo>
                    <a:pt x="150" y="797"/>
                  </a:lnTo>
                  <a:cubicBezTo>
                    <a:pt x="128" y="794"/>
                    <a:pt x="128" y="791"/>
                    <a:pt x="131" y="788"/>
                  </a:cubicBezTo>
                  <a:close/>
                  <a:moveTo>
                    <a:pt x="166" y="782"/>
                  </a:moveTo>
                  <a:cubicBezTo>
                    <a:pt x="167" y="782"/>
                    <a:pt x="177" y="784"/>
                    <a:pt x="194" y="788"/>
                  </a:cubicBezTo>
                  <a:cubicBezTo>
                    <a:pt x="216" y="791"/>
                    <a:pt x="235" y="794"/>
                    <a:pt x="257" y="804"/>
                  </a:cubicBezTo>
                  <a:lnTo>
                    <a:pt x="254" y="807"/>
                  </a:lnTo>
                  <a:lnTo>
                    <a:pt x="213" y="797"/>
                  </a:lnTo>
                  <a:cubicBezTo>
                    <a:pt x="178" y="786"/>
                    <a:pt x="164" y="782"/>
                    <a:pt x="166" y="782"/>
                  </a:cubicBezTo>
                  <a:close/>
                  <a:moveTo>
                    <a:pt x="279" y="907"/>
                  </a:moveTo>
                  <a:cubicBezTo>
                    <a:pt x="257" y="907"/>
                    <a:pt x="257" y="910"/>
                    <a:pt x="257" y="913"/>
                  </a:cubicBezTo>
                  <a:cubicBezTo>
                    <a:pt x="238" y="917"/>
                    <a:pt x="257" y="920"/>
                    <a:pt x="279" y="920"/>
                  </a:cubicBezTo>
                  <a:cubicBezTo>
                    <a:pt x="297" y="920"/>
                    <a:pt x="301" y="917"/>
                    <a:pt x="301" y="913"/>
                  </a:cubicBezTo>
                  <a:cubicBezTo>
                    <a:pt x="301" y="910"/>
                    <a:pt x="279" y="907"/>
                    <a:pt x="279" y="907"/>
                  </a:cubicBezTo>
                  <a:close/>
                  <a:moveTo>
                    <a:pt x="233" y="924"/>
                  </a:moveTo>
                  <a:cubicBezTo>
                    <a:pt x="241" y="924"/>
                    <a:pt x="249" y="925"/>
                    <a:pt x="257" y="929"/>
                  </a:cubicBezTo>
                  <a:cubicBezTo>
                    <a:pt x="257" y="932"/>
                    <a:pt x="257" y="932"/>
                    <a:pt x="257" y="932"/>
                  </a:cubicBezTo>
                  <a:cubicBezTo>
                    <a:pt x="253" y="933"/>
                    <a:pt x="249" y="933"/>
                    <a:pt x="245" y="933"/>
                  </a:cubicBezTo>
                  <a:cubicBezTo>
                    <a:pt x="234" y="933"/>
                    <a:pt x="225" y="931"/>
                    <a:pt x="216" y="926"/>
                  </a:cubicBezTo>
                  <a:cubicBezTo>
                    <a:pt x="221" y="925"/>
                    <a:pt x="227" y="924"/>
                    <a:pt x="233" y="924"/>
                  </a:cubicBezTo>
                  <a:close/>
                  <a:moveTo>
                    <a:pt x="511" y="1029"/>
                  </a:moveTo>
                  <a:cubicBezTo>
                    <a:pt x="495" y="1033"/>
                    <a:pt x="482" y="1036"/>
                    <a:pt x="470" y="1042"/>
                  </a:cubicBezTo>
                  <a:lnTo>
                    <a:pt x="511" y="1033"/>
                  </a:lnTo>
                  <a:lnTo>
                    <a:pt x="511" y="1029"/>
                  </a:lnTo>
                  <a:close/>
                  <a:moveTo>
                    <a:pt x="241" y="1067"/>
                  </a:moveTo>
                  <a:lnTo>
                    <a:pt x="241" y="1067"/>
                  </a:lnTo>
                  <a:cubicBezTo>
                    <a:pt x="229" y="1076"/>
                    <a:pt x="216" y="1080"/>
                    <a:pt x="200" y="1083"/>
                  </a:cubicBezTo>
                  <a:cubicBezTo>
                    <a:pt x="176" y="1090"/>
                    <a:pt x="167" y="1093"/>
                    <a:pt x="163" y="1093"/>
                  </a:cubicBezTo>
                  <a:cubicBezTo>
                    <a:pt x="160" y="1093"/>
                    <a:pt x="160" y="1092"/>
                    <a:pt x="160" y="1089"/>
                  </a:cubicBezTo>
                  <a:cubicBezTo>
                    <a:pt x="160" y="1086"/>
                    <a:pt x="160" y="1083"/>
                    <a:pt x="178" y="1080"/>
                  </a:cubicBezTo>
                  <a:lnTo>
                    <a:pt x="178" y="1080"/>
                  </a:lnTo>
                  <a:cubicBezTo>
                    <a:pt x="171" y="1082"/>
                    <a:pt x="170" y="1083"/>
                    <a:pt x="172" y="1083"/>
                  </a:cubicBezTo>
                  <a:cubicBezTo>
                    <a:pt x="176" y="1083"/>
                    <a:pt x="189" y="1080"/>
                    <a:pt x="200" y="1076"/>
                  </a:cubicBezTo>
                  <a:lnTo>
                    <a:pt x="241" y="1067"/>
                  </a:lnTo>
                  <a:close/>
                  <a:moveTo>
                    <a:pt x="78" y="1095"/>
                  </a:moveTo>
                  <a:cubicBezTo>
                    <a:pt x="56" y="1098"/>
                    <a:pt x="56" y="1098"/>
                    <a:pt x="56" y="1101"/>
                  </a:cubicBezTo>
                  <a:lnTo>
                    <a:pt x="56" y="1105"/>
                  </a:lnTo>
                  <a:lnTo>
                    <a:pt x="78" y="1098"/>
                  </a:lnTo>
                  <a:lnTo>
                    <a:pt x="78" y="1095"/>
                  </a:lnTo>
                  <a:close/>
                  <a:moveTo>
                    <a:pt x="201" y="1109"/>
                  </a:moveTo>
                  <a:cubicBezTo>
                    <a:pt x="204" y="1109"/>
                    <a:pt x="207" y="1110"/>
                    <a:pt x="207" y="1111"/>
                  </a:cubicBezTo>
                  <a:lnTo>
                    <a:pt x="188" y="1120"/>
                  </a:lnTo>
                  <a:cubicBezTo>
                    <a:pt x="181" y="1121"/>
                    <a:pt x="176" y="1122"/>
                    <a:pt x="172" y="1122"/>
                  </a:cubicBezTo>
                  <a:cubicBezTo>
                    <a:pt x="166" y="1122"/>
                    <a:pt x="166" y="1120"/>
                    <a:pt x="166" y="1120"/>
                  </a:cubicBezTo>
                  <a:cubicBezTo>
                    <a:pt x="166" y="1117"/>
                    <a:pt x="166" y="1117"/>
                    <a:pt x="185" y="1111"/>
                  </a:cubicBezTo>
                  <a:cubicBezTo>
                    <a:pt x="185" y="1111"/>
                    <a:pt x="194" y="1109"/>
                    <a:pt x="201" y="1109"/>
                  </a:cubicBezTo>
                  <a:close/>
                  <a:moveTo>
                    <a:pt x="868" y="1"/>
                  </a:moveTo>
                  <a:cubicBezTo>
                    <a:pt x="868" y="1"/>
                    <a:pt x="868" y="6"/>
                    <a:pt x="868" y="17"/>
                  </a:cubicBezTo>
                  <a:cubicBezTo>
                    <a:pt x="868" y="36"/>
                    <a:pt x="865" y="36"/>
                    <a:pt x="862" y="36"/>
                  </a:cubicBezTo>
                  <a:lnTo>
                    <a:pt x="855" y="36"/>
                  </a:lnTo>
                  <a:cubicBezTo>
                    <a:pt x="855" y="58"/>
                    <a:pt x="855" y="58"/>
                    <a:pt x="852" y="58"/>
                  </a:cubicBezTo>
                  <a:cubicBezTo>
                    <a:pt x="849" y="58"/>
                    <a:pt x="837" y="36"/>
                    <a:pt x="833" y="36"/>
                  </a:cubicBezTo>
                  <a:cubicBezTo>
                    <a:pt x="824" y="36"/>
                    <a:pt x="824" y="36"/>
                    <a:pt x="830" y="58"/>
                  </a:cubicBezTo>
                  <a:cubicBezTo>
                    <a:pt x="832" y="58"/>
                    <a:pt x="833" y="68"/>
                    <a:pt x="831" y="68"/>
                  </a:cubicBezTo>
                  <a:cubicBezTo>
                    <a:pt x="831" y="68"/>
                    <a:pt x="829" y="65"/>
                    <a:pt x="827" y="58"/>
                  </a:cubicBezTo>
                  <a:cubicBezTo>
                    <a:pt x="824" y="58"/>
                    <a:pt x="813" y="39"/>
                    <a:pt x="804" y="39"/>
                  </a:cubicBezTo>
                  <a:cubicBezTo>
                    <a:pt x="803" y="39"/>
                    <a:pt x="803" y="39"/>
                    <a:pt x="802" y="39"/>
                  </a:cubicBezTo>
                  <a:cubicBezTo>
                    <a:pt x="790" y="39"/>
                    <a:pt x="790" y="39"/>
                    <a:pt x="793" y="58"/>
                  </a:cubicBezTo>
                  <a:cubicBezTo>
                    <a:pt x="796" y="80"/>
                    <a:pt x="797" y="91"/>
                    <a:pt x="796" y="91"/>
                  </a:cubicBezTo>
                  <a:cubicBezTo>
                    <a:pt x="795" y="91"/>
                    <a:pt x="793" y="80"/>
                    <a:pt x="790" y="58"/>
                  </a:cubicBezTo>
                  <a:cubicBezTo>
                    <a:pt x="782" y="34"/>
                    <a:pt x="778" y="24"/>
                    <a:pt x="777" y="24"/>
                  </a:cubicBezTo>
                  <a:lnTo>
                    <a:pt x="777" y="24"/>
                  </a:lnTo>
                  <a:cubicBezTo>
                    <a:pt x="775" y="24"/>
                    <a:pt x="776" y="30"/>
                    <a:pt x="777" y="39"/>
                  </a:cubicBezTo>
                  <a:cubicBezTo>
                    <a:pt x="774" y="61"/>
                    <a:pt x="774" y="61"/>
                    <a:pt x="771" y="61"/>
                  </a:cubicBezTo>
                  <a:cubicBezTo>
                    <a:pt x="771" y="50"/>
                    <a:pt x="769" y="45"/>
                    <a:pt x="767" y="45"/>
                  </a:cubicBezTo>
                  <a:cubicBezTo>
                    <a:pt x="765" y="45"/>
                    <a:pt x="763" y="50"/>
                    <a:pt x="761" y="61"/>
                  </a:cubicBezTo>
                  <a:cubicBezTo>
                    <a:pt x="758" y="61"/>
                    <a:pt x="758" y="61"/>
                    <a:pt x="755" y="42"/>
                  </a:cubicBezTo>
                  <a:lnTo>
                    <a:pt x="749" y="42"/>
                  </a:lnTo>
                  <a:cubicBezTo>
                    <a:pt x="749" y="61"/>
                    <a:pt x="744" y="68"/>
                    <a:pt x="739" y="68"/>
                  </a:cubicBezTo>
                  <a:cubicBezTo>
                    <a:pt x="732" y="68"/>
                    <a:pt x="724" y="57"/>
                    <a:pt x="721" y="45"/>
                  </a:cubicBezTo>
                  <a:cubicBezTo>
                    <a:pt x="721" y="45"/>
                    <a:pt x="717" y="45"/>
                    <a:pt x="717" y="67"/>
                  </a:cubicBezTo>
                  <a:cubicBezTo>
                    <a:pt x="721" y="88"/>
                    <a:pt x="721" y="98"/>
                    <a:pt x="720" y="98"/>
                  </a:cubicBezTo>
                  <a:cubicBezTo>
                    <a:pt x="719" y="98"/>
                    <a:pt x="716" y="88"/>
                    <a:pt x="711" y="67"/>
                  </a:cubicBezTo>
                  <a:cubicBezTo>
                    <a:pt x="707" y="47"/>
                    <a:pt x="704" y="37"/>
                    <a:pt x="704" y="37"/>
                  </a:cubicBezTo>
                  <a:lnTo>
                    <a:pt x="704" y="37"/>
                  </a:lnTo>
                  <a:cubicBezTo>
                    <a:pt x="703" y="37"/>
                    <a:pt x="705" y="48"/>
                    <a:pt x="708" y="70"/>
                  </a:cubicBezTo>
                  <a:cubicBezTo>
                    <a:pt x="708" y="79"/>
                    <a:pt x="705" y="84"/>
                    <a:pt x="701" y="84"/>
                  </a:cubicBezTo>
                  <a:cubicBezTo>
                    <a:pt x="696" y="84"/>
                    <a:pt x="690" y="75"/>
                    <a:pt x="686" y="52"/>
                  </a:cubicBezTo>
                  <a:cubicBezTo>
                    <a:pt x="683" y="30"/>
                    <a:pt x="677" y="11"/>
                    <a:pt x="677" y="11"/>
                  </a:cubicBezTo>
                  <a:lnTo>
                    <a:pt x="677" y="11"/>
                  </a:lnTo>
                  <a:cubicBezTo>
                    <a:pt x="680" y="33"/>
                    <a:pt x="677" y="33"/>
                    <a:pt x="677" y="33"/>
                  </a:cubicBezTo>
                  <a:cubicBezTo>
                    <a:pt x="680" y="52"/>
                    <a:pt x="677" y="52"/>
                    <a:pt x="667" y="55"/>
                  </a:cubicBezTo>
                  <a:cubicBezTo>
                    <a:pt x="661" y="58"/>
                    <a:pt x="655" y="80"/>
                    <a:pt x="648" y="83"/>
                  </a:cubicBezTo>
                  <a:cubicBezTo>
                    <a:pt x="647" y="83"/>
                    <a:pt x="645" y="83"/>
                    <a:pt x="643" y="83"/>
                  </a:cubicBezTo>
                  <a:cubicBezTo>
                    <a:pt x="638" y="83"/>
                    <a:pt x="630" y="81"/>
                    <a:pt x="623" y="67"/>
                  </a:cubicBezTo>
                  <a:cubicBezTo>
                    <a:pt x="617" y="67"/>
                    <a:pt x="614" y="70"/>
                    <a:pt x="617" y="92"/>
                  </a:cubicBezTo>
                  <a:cubicBezTo>
                    <a:pt x="619" y="102"/>
                    <a:pt x="618" y="108"/>
                    <a:pt x="615" y="108"/>
                  </a:cubicBezTo>
                  <a:cubicBezTo>
                    <a:pt x="613" y="108"/>
                    <a:pt x="609" y="103"/>
                    <a:pt x="605" y="92"/>
                  </a:cubicBezTo>
                  <a:lnTo>
                    <a:pt x="601" y="95"/>
                  </a:lnTo>
                  <a:cubicBezTo>
                    <a:pt x="605" y="114"/>
                    <a:pt x="601" y="117"/>
                    <a:pt x="601" y="117"/>
                  </a:cubicBezTo>
                  <a:cubicBezTo>
                    <a:pt x="595" y="104"/>
                    <a:pt x="588" y="91"/>
                    <a:pt x="586" y="91"/>
                  </a:cubicBezTo>
                  <a:cubicBezTo>
                    <a:pt x="585" y="91"/>
                    <a:pt x="585" y="93"/>
                    <a:pt x="586" y="99"/>
                  </a:cubicBezTo>
                  <a:cubicBezTo>
                    <a:pt x="595" y="121"/>
                    <a:pt x="592" y="121"/>
                    <a:pt x="586" y="124"/>
                  </a:cubicBezTo>
                  <a:cubicBezTo>
                    <a:pt x="583" y="120"/>
                    <a:pt x="578" y="119"/>
                    <a:pt x="571" y="119"/>
                  </a:cubicBezTo>
                  <a:cubicBezTo>
                    <a:pt x="539" y="119"/>
                    <a:pt x="472" y="152"/>
                    <a:pt x="482" y="168"/>
                  </a:cubicBezTo>
                  <a:lnTo>
                    <a:pt x="473" y="171"/>
                  </a:lnTo>
                  <a:lnTo>
                    <a:pt x="467" y="177"/>
                  </a:lnTo>
                  <a:cubicBezTo>
                    <a:pt x="459" y="165"/>
                    <a:pt x="453" y="160"/>
                    <a:pt x="449" y="160"/>
                  </a:cubicBezTo>
                  <a:cubicBezTo>
                    <a:pt x="442" y="160"/>
                    <a:pt x="441" y="175"/>
                    <a:pt x="445" y="190"/>
                  </a:cubicBezTo>
                  <a:cubicBezTo>
                    <a:pt x="451" y="208"/>
                    <a:pt x="451" y="211"/>
                    <a:pt x="448" y="211"/>
                  </a:cubicBezTo>
                  <a:cubicBezTo>
                    <a:pt x="435" y="194"/>
                    <a:pt x="427" y="187"/>
                    <a:pt x="423" y="187"/>
                  </a:cubicBezTo>
                  <a:cubicBezTo>
                    <a:pt x="420" y="187"/>
                    <a:pt x="420" y="193"/>
                    <a:pt x="423" y="202"/>
                  </a:cubicBezTo>
                  <a:cubicBezTo>
                    <a:pt x="434" y="221"/>
                    <a:pt x="439" y="231"/>
                    <a:pt x="437" y="231"/>
                  </a:cubicBezTo>
                  <a:cubicBezTo>
                    <a:pt x="436" y="231"/>
                    <a:pt x="429" y="222"/>
                    <a:pt x="417" y="205"/>
                  </a:cubicBezTo>
                  <a:cubicBezTo>
                    <a:pt x="406" y="192"/>
                    <a:pt x="399" y="185"/>
                    <a:pt x="397" y="185"/>
                  </a:cubicBezTo>
                  <a:lnTo>
                    <a:pt x="397" y="185"/>
                  </a:lnTo>
                  <a:cubicBezTo>
                    <a:pt x="393" y="185"/>
                    <a:pt x="400" y="199"/>
                    <a:pt x="420" y="230"/>
                  </a:cubicBezTo>
                  <a:cubicBezTo>
                    <a:pt x="425" y="240"/>
                    <a:pt x="427" y="245"/>
                    <a:pt x="426" y="245"/>
                  </a:cubicBezTo>
                  <a:cubicBezTo>
                    <a:pt x="425" y="245"/>
                    <a:pt x="421" y="241"/>
                    <a:pt x="413" y="233"/>
                  </a:cubicBezTo>
                  <a:cubicBezTo>
                    <a:pt x="398" y="216"/>
                    <a:pt x="390" y="209"/>
                    <a:pt x="388" y="209"/>
                  </a:cubicBezTo>
                  <a:lnTo>
                    <a:pt x="388" y="209"/>
                  </a:lnTo>
                  <a:cubicBezTo>
                    <a:pt x="387" y="209"/>
                    <a:pt x="389" y="214"/>
                    <a:pt x="395" y="221"/>
                  </a:cubicBezTo>
                  <a:cubicBezTo>
                    <a:pt x="406" y="239"/>
                    <a:pt x="412" y="249"/>
                    <a:pt x="410" y="249"/>
                  </a:cubicBezTo>
                  <a:cubicBezTo>
                    <a:pt x="408" y="249"/>
                    <a:pt x="401" y="242"/>
                    <a:pt x="388" y="227"/>
                  </a:cubicBezTo>
                  <a:cubicBezTo>
                    <a:pt x="373" y="212"/>
                    <a:pt x="365" y="204"/>
                    <a:pt x="364" y="204"/>
                  </a:cubicBezTo>
                  <a:lnTo>
                    <a:pt x="364" y="204"/>
                  </a:lnTo>
                  <a:cubicBezTo>
                    <a:pt x="362" y="204"/>
                    <a:pt x="368" y="213"/>
                    <a:pt x="379" y="230"/>
                  </a:cubicBezTo>
                  <a:cubicBezTo>
                    <a:pt x="394" y="250"/>
                    <a:pt x="396" y="262"/>
                    <a:pt x="390" y="262"/>
                  </a:cubicBezTo>
                  <a:cubicBezTo>
                    <a:pt x="386" y="262"/>
                    <a:pt x="376" y="256"/>
                    <a:pt x="363" y="243"/>
                  </a:cubicBezTo>
                  <a:cubicBezTo>
                    <a:pt x="363" y="243"/>
                    <a:pt x="363" y="243"/>
                    <a:pt x="363" y="243"/>
                  </a:cubicBezTo>
                  <a:cubicBezTo>
                    <a:pt x="361" y="243"/>
                    <a:pt x="356" y="239"/>
                    <a:pt x="355" y="239"/>
                  </a:cubicBezTo>
                  <a:lnTo>
                    <a:pt x="355" y="239"/>
                  </a:lnTo>
                  <a:cubicBezTo>
                    <a:pt x="355" y="239"/>
                    <a:pt x="356" y="241"/>
                    <a:pt x="360" y="246"/>
                  </a:cubicBezTo>
                  <a:lnTo>
                    <a:pt x="345" y="233"/>
                  </a:lnTo>
                  <a:lnTo>
                    <a:pt x="338" y="237"/>
                  </a:lnTo>
                  <a:lnTo>
                    <a:pt x="354" y="252"/>
                  </a:lnTo>
                  <a:cubicBezTo>
                    <a:pt x="335" y="252"/>
                    <a:pt x="319" y="258"/>
                    <a:pt x="304" y="265"/>
                  </a:cubicBezTo>
                  <a:cubicBezTo>
                    <a:pt x="279" y="290"/>
                    <a:pt x="272" y="296"/>
                    <a:pt x="291" y="305"/>
                  </a:cubicBezTo>
                  <a:cubicBezTo>
                    <a:pt x="308" y="321"/>
                    <a:pt x="315" y="329"/>
                    <a:pt x="312" y="329"/>
                  </a:cubicBezTo>
                  <a:cubicBezTo>
                    <a:pt x="310" y="329"/>
                    <a:pt x="301" y="323"/>
                    <a:pt x="285" y="312"/>
                  </a:cubicBezTo>
                  <a:cubicBezTo>
                    <a:pt x="285" y="312"/>
                    <a:pt x="273" y="306"/>
                    <a:pt x="265" y="306"/>
                  </a:cubicBezTo>
                  <a:cubicBezTo>
                    <a:pt x="263" y="306"/>
                    <a:pt x="261" y="307"/>
                    <a:pt x="260" y="309"/>
                  </a:cubicBezTo>
                  <a:cubicBezTo>
                    <a:pt x="257" y="310"/>
                    <a:pt x="254" y="313"/>
                    <a:pt x="251" y="313"/>
                  </a:cubicBezTo>
                  <a:cubicBezTo>
                    <a:pt x="247" y="313"/>
                    <a:pt x="243" y="310"/>
                    <a:pt x="235" y="302"/>
                  </a:cubicBezTo>
                  <a:lnTo>
                    <a:pt x="232" y="305"/>
                  </a:lnTo>
                  <a:cubicBezTo>
                    <a:pt x="256" y="332"/>
                    <a:pt x="250" y="348"/>
                    <a:pt x="234" y="348"/>
                  </a:cubicBezTo>
                  <a:cubicBezTo>
                    <a:pt x="232" y="348"/>
                    <a:pt x="229" y="347"/>
                    <a:pt x="225" y="346"/>
                  </a:cubicBezTo>
                  <a:lnTo>
                    <a:pt x="225" y="346"/>
                  </a:lnTo>
                  <a:cubicBezTo>
                    <a:pt x="219" y="349"/>
                    <a:pt x="219" y="352"/>
                    <a:pt x="232" y="371"/>
                  </a:cubicBezTo>
                  <a:cubicBezTo>
                    <a:pt x="239" y="380"/>
                    <a:pt x="242" y="384"/>
                    <a:pt x="240" y="384"/>
                  </a:cubicBezTo>
                  <a:cubicBezTo>
                    <a:pt x="238" y="384"/>
                    <a:pt x="234" y="382"/>
                    <a:pt x="225" y="378"/>
                  </a:cubicBezTo>
                  <a:cubicBezTo>
                    <a:pt x="218" y="373"/>
                    <a:pt x="210" y="370"/>
                    <a:pt x="204" y="370"/>
                  </a:cubicBezTo>
                  <a:cubicBezTo>
                    <a:pt x="194" y="370"/>
                    <a:pt x="191" y="377"/>
                    <a:pt x="213" y="393"/>
                  </a:cubicBezTo>
                  <a:lnTo>
                    <a:pt x="194" y="381"/>
                  </a:lnTo>
                  <a:cubicBezTo>
                    <a:pt x="190" y="379"/>
                    <a:pt x="188" y="378"/>
                    <a:pt x="186" y="378"/>
                  </a:cubicBezTo>
                  <a:cubicBezTo>
                    <a:pt x="182" y="378"/>
                    <a:pt x="194" y="390"/>
                    <a:pt x="207" y="399"/>
                  </a:cubicBezTo>
                  <a:cubicBezTo>
                    <a:pt x="223" y="411"/>
                    <a:pt x="231" y="418"/>
                    <a:pt x="229" y="418"/>
                  </a:cubicBezTo>
                  <a:cubicBezTo>
                    <a:pt x="227" y="418"/>
                    <a:pt x="213" y="410"/>
                    <a:pt x="185" y="393"/>
                  </a:cubicBezTo>
                  <a:cubicBezTo>
                    <a:pt x="166" y="380"/>
                    <a:pt x="157" y="374"/>
                    <a:pt x="156" y="374"/>
                  </a:cubicBezTo>
                  <a:lnTo>
                    <a:pt x="156" y="374"/>
                  </a:lnTo>
                  <a:cubicBezTo>
                    <a:pt x="155" y="374"/>
                    <a:pt x="159" y="378"/>
                    <a:pt x="166" y="384"/>
                  </a:cubicBezTo>
                  <a:cubicBezTo>
                    <a:pt x="178" y="394"/>
                    <a:pt x="191" y="405"/>
                    <a:pt x="186" y="405"/>
                  </a:cubicBezTo>
                  <a:cubicBezTo>
                    <a:pt x="185" y="405"/>
                    <a:pt x="182" y="405"/>
                    <a:pt x="178" y="403"/>
                  </a:cubicBezTo>
                  <a:lnTo>
                    <a:pt x="178" y="403"/>
                  </a:lnTo>
                  <a:cubicBezTo>
                    <a:pt x="175" y="406"/>
                    <a:pt x="175" y="406"/>
                    <a:pt x="210" y="431"/>
                  </a:cubicBezTo>
                  <a:cubicBezTo>
                    <a:pt x="225" y="443"/>
                    <a:pt x="225" y="443"/>
                    <a:pt x="222" y="446"/>
                  </a:cubicBezTo>
                  <a:cubicBezTo>
                    <a:pt x="210" y="440"/>
                    <a:pt x="200" y="431"/>
                    <a:pt x="191" y="421"/>
                  </a:cubicBezTo>
                  <a:lnTo>
                    <a:pt x="185" y="428"/>
                  </a:lnTo>
                  <a:cubicBezTo>
                    <a:pt x="172" y="425"/>
                    <a:pt x="156" y="421"/>
                    <a:pt x="147" y="412"/>
                  </a:cubicBezTo>
                  <a:cubicBezTo>
                    <a:pt x="139" y="409"/>
                    <a:pt x="134" y="407"/>
                    <a:pt x="133" y="407"/>
                  </a:cubicBezTo>
                  <a:cubicBezTo>
                    <a:pt x="130" y="407"/>
                    <a:pt x="139" y="412"/>
                    <a:pt x="163" y="425"/>
                  </a:cubicBezTo>
                  <a:cubicBezTo>
                    <a:pt x="197" y="446"/>
                    <a:pt x="197" y="446"/>
                    <a:pt x="194" y="453"/>
                  </a:cubicBezTo>
                  <a:cubicBezTo>
                    <a:pt x="193" y="454"/>
                    <a:pt x="192" y="456"/>
                    <a:pt x="190" y="456"/>
                  </a:cubicBezTo>
                  <a:cubicBezTo>
                    <a:pt x="187" y="456"/>
                    <a:pt x="183" y="453"/>
                    <a:pt x="172" y="446"/>
                  </a:cubicBezTo>
                  <a:cubicBezTo>
                    <a:pt x="160" y="441"/>
                    <a:pt x="156" y="438"/>
                    <a:pt x="153" y="438"/>
                  </a:cubicBezTo>
                  <a:cubicBezTo>
                    <a:pt x="152" y="438"/>
                    <a:pt x="151" y="439"/>
                    <a:pt x="150" y="440"/>
                  </a:cubicBezTo>
                  <a:cubicBezTo>
                    <a:pt x="144" y="450"/>
                    <a:pt x="194" y="487"/>
                    <a:pt x="229" y="512"/>
                  </a:cubicBezTo>
                  <a:cubicBezTo>
                    <a:pt x="247" y="522"/>
                    <a:pt x="255" y="527"/>
                    <a:pt x="254" y="527"/>
                  </a:cubicBezTo>
                  <a:cubicBezTo>
                    <a:pt x="253" y="527"/>
                    <a:pt x="243" y="523"/>
                    <a:pt x="225" y="515"/>
                  </a:cubicBezTo>
                  <a:cubicBezTo>
                    <a:pt x="215" y="508"/>
                    <a:pt x="210" y="506"/>
                    <a:pt x="208" y="506"/>
                  </a:cubicBezTo>
                  <a:cubicBezTo>
                    <a:pt x="207" y="506"/>
                    <a:pt x="207" y="508"/>
                    <a:pt x="207" y="509"/>
                  </a:cubicBezTo>
                  <a:cubicBezTo>
                    <a:pt x="188" y="500"/>
                    <a:pt x="188" y="497"/>
                    <a:pt x="191" y="493"/>
                  </a:cubicBezTo>
                  <a:lnTo>
                    <a:pt x="172" y="484"/>
                  </a:lnTo>
                  <a:cubicBezTo>
                    <a:pt x="156" y="476"/>
                    <a:pt x="146" y="472"/>
                    <a:pt x="143" y="472"/>
                  </a:cubicBezTo>
                  <a:cubicBezTo>
                    <a:pt x="139" y="472"/>
                    <a:pt x="147" y="478"/>
                    <a:pt x="166" y="490"/>
                  </a:cubicBezTo>
                  <a:cubicBezTo>
                    <a:pt x="177" y="498"/>
                    <a:pt x="181" y="501"/>
                    <a:pt x="179" y="501"/>
                  </a:cubicBezTo>
                  <a:cubicBezTo>
                    <a:pt x="177" y="501"/>
                    <a:pt x="172" y="499"/>
                    <a:pt x="163" y="497"/>
                  </a:cubicBezTo>
                  <a:cubicBezTo>
                    <a:pt x="150" y="490"/>
                    <a:pt x="138" y="486"/>
                    <a:pt x="136" y="486"/>
                  </a:cubicBezTo>
                  <a:lnTo>
                    <a:pt x="136" y="486"/>
                  </a:lnTo>
                  <a:cubicBezTo>
                    <a:pt x="135" y="486"/>
                    <a:pt x="137" y="487"/>
                    <a:pt x="144" y="490"/>
                  </a:cubicBezTo>
                  <a:cubicBezTo>
                    <a:pt x="144" y="490"/>
                    <a:pt x="143" y="493"/>
                    <a:pt x="135" y="493"/>
                  </a:cubicBezTo>
                  <a:cubicBezTo>
                    <a:pt x="131" y="493"/>
                    <a:pt x="126" y="492"/>
                    <a:pt x="119" y="490"/>
                  </a:cubicBezTo>
                  <a:lnTo>
                    <a:pt x="119" y="490"/>
                  </a:lnTo>
                  <a:cubicBezTo>
                    <a:pt x="116" y="493"/>
                    <a:pt x="116" y="497"/>
                    <a:pt x="135" y="506"/>
                  </a:cubicBezTo>
                  <a:cubicBezTo>
                    <a:pt x="153" y="515"/>
                    <a:pt x="150" y="519"/>
                    <a:pt x="150" y="522"/>
                  </a:cubicBezTo>
                  <a:cubicBezTo>
                    <a:pt x="147" y="525"/>
                    <a:pt x="147" y="528"/>
                    <a:pt x="166" y="537"/>
                  </a:cubicBezTo>
                  <a:cubicBezTo>
                    <a:pt x="185" y="547"/>
                    <a:pt x="200" y="559"/>
                    <a:pt x="197" y="562"/>
                  </a:cubicBezTo>
                  <a:cubicBezTo>
                    <a:pt x="205" y="570"/>
                    <a:pt x="209" y="574"/>
                    <a:pt x="206" y="574"/>
                  </a:cubicBezTo>
                  <a:cubicBezTo>
                    <a:pt x="203" y="574"/>
                    <a:pt x="194" y="570"/>
                    <a:pt x="175" y="562"/>
                  </a:cubicBezTo>
                  <a:cubicBezTo>
                    <a:pt x="164" y="557"/>
                    <a:pt x="158" y="556"/>
                    <a:pt x="156" y="556"/>
                  </a:cubicBezTo>
                  <a:cubicBezTo>
                    <a:pt x="154" y="556"/>
                    <a:pt x="153" y="556"/>
                    <a:pt x="153" y="556"/>
                  </a:cubicBezTo>
                  <a:cubicBezTo>
                    <a:pt x="153" y="556"/>
                    <a:pt x="153" y="557"/>
                    <a:pt x="149" y="557"/>
                  </a:cubicBezTo>
                  <a:cubicBezTo>
                    <a:pt x="146" y="557"/>
                    <a:pt x="141" y="556"/>
                    <a:pt x="131" y="553"/>
                  </a:cubicBezTo>
                  <a:cubicBezTo>
                    <a:pt x="126" y="552"/>
                    <a:pt x="124" y="551"/>
                    <a:pt x="122" y="551"/>
                  </a:cubicBezTo>
                  <a:cubicBezTo>
                    <a:pt x="118" y="551"/>
                    <a:pt x="133" y="558"/>
                    <a:pt x="147" y="566"/>
                  </a:cubicBezTo>
                  <a:lnTo>
                    <a:pt x="185" y="581"/>
                  </a:lnTo>
                  <a:cubicBezTo>
                    <a:pt x="166" y="578"/>
                    <a:pt x="147" y="572"/>
                    <a:pt x="125" y="562"/>
                  </a:cubicBezTo>
                  <a:cubicBezTo>
                    <a:pt x="107" y="555"/>
                    <a:pt x="98" y="551"/>
                    <a:pt x="97" y="551"/>
                  </a:cubicBezTo>
                  <a:lnTo>
                    <a:pt x="97" y="551"/>
                  </a:lnTo>
                  <a:cubicBezTo>
                    <a:pt x="96" y="551"/>
                    <a:pt x="105" y="556"/>
                    <a:pt x="125" y="566"/>
                  </a:cubicBezTo>
                  <a:cubicBezTo>
                    <a:pt x="141" y="574"/>
                    <a:pt x="158" y="582"/>
                    <a:pt x="148" y="582"/>
                  </a:cubicBezTo>
                  <a:cubicBezTo>
                    <a:pt x="146" y="582"/>
                    <a:pt x="144" y="582"/>
                    <a:pt x="141" y="581"/>
                  </a:cubicBezTo>
                  <a:cubicBezTo>
                    <a:pt x="139" y="585"/>
                    <a:pt x="137" y="589"/>
                    <a:pt x="131" y="589"/>
                  </a:cubicBezTo>
                  <a:cubicBezTo>
                    <a:pt x="127" y="589"/>
                    <a:pt x="123" y="588"/>
                    <a:pt x="116" y="584"/>
                  </a:cubicBezTo>
                  <a:cubicBezTo>
                    <a:pt x="112" y="583"/>
                    <a:pt x="110" y="583"/>
                    <a:pt x="108" y="583"/>
                  </a:cubicBezTo>
                  <a:cubicBezTo>
                    <a:pt x="103" y="583"/>
                    <a:pt x="113" y="591"/>
                    <a:pt x="113" y="591"/>
                  </a:cubicBezTo>
                  <a:cubicBezTo>
                    <a:pt x="131" y="600"/>
                    <a:pt x="131" y="603"/>
                    <a:pt x="106" y="603"/>
                  </a:cubicBezTo>
                  <a:cubicBezTo>
                    <a:pt x="62" y="603"/>
                    <a:pt x="62" y="603"/>
                    <a:pt x="100" y="619"/>
                  </a:cubicBezTo>
                  <a:cubicBezTo>
                    <a:pt x="112" y="623"/>
                    <a:pt x="125" y="627"/>
                    <a:pt x="123" y="627"/>
                  </a:cubicBezTo>
                  <a:cubicBezTo>
                    <a:pt x="122" y="627"/>
                    <a:pt x="115" y="625"/>
                    <a:pt x="100" y="622"/>
                  </a:cubicBezTo>
                  <a:cubicBezTo>
                    <a:pt x="95" y="621"/>
                    <a:pt x="92" y="620"/>
                    <a:pt x="91" y="620"/>
                  </a:cubicBezTo>
                  <a:cubicBezTo>
                    <a:pt x="86" y="620"/>
                    <a:pt x="100" y="628"/>
                    <a:pt x="113" y="638"/>
                  </a:cubicBezTo>
                  <a:cubicBezTo>
                    <a:pt x="141" y="650"/>
                    <a:pt x="166" y="660"/>
                    <a:pt x="191" y="669"/>
                  </a:cubicBezTo>
                  <a:cubicBezTo>
                    <a:pt x="232" y="682"/>
                    <a:pt x="232" y="682"/>
                    <a:pt x="210" y="682"/>
                  </a:cubicBezTo>
                  <a:cubicBezTo>
                    <a:pt x="194" y="682"/>
                    <a:pt x="182" y="678"/>
                    <a:pt x="169" y="672"/>
                  </a:cubicBezTo>
                  <a:cubicBezTo>
                    <a:pt x="147" y="666"/>
                    <a:pt x="150" y="663"/>
                    <a:pt x="150" y="663"/>
                  </a:cubicBezTo>
                  <a:lnTo>
                    <a:pt x="150" y="660"/>
                  </a:lnTo>
                  <a:cubicBezTo>
                    <a:pt x="137" y="655"/>
                    <a:pt x="122" y="651"/>
                    <a:pt x="114" y="651"/>
                  </a:cubicBezTo>
                  <a:cubicBezTo>
                    <a:pt x="111" y="651"/>
                    <a:pt x="109" y="651"/>
                    <a:pt x="109" y="653"/>
                  </a:cubicBezTo>
                  <a:cubicBezTo>
                    <a:pt x="104" y="652"/>
                    <a:pt x="99" y="652"/>
                    <a:pt x="96" y="652"/>
                  </a:cubicBezTo>
                  <a:cubicBezTo>
                    <a:pt x="89" y="652"/>
                    <a:pt x="93" y="655"/>
                    <a:pt x="106" y="660"/>
                  </a:cubicBezTo>
                  <a:cubicBezTo>
                    <a:pt x="100" y="658"/>
                    <a:pt x="95" y="657"/>
                    <a:pt x="92" y="657"/>
                  </a:cubicBezTo>
                  <a:cubicBezTo>
                    <a:pt x="84" y="657"/>
                    <a:pt x="83" y="661"/>
                    <a:pt x="81" y="666"/>
                  </a:cubicBezTo>
                  <a:cubicBezTo>
                    <a:pt x="79" y="671"/>
                    <a:pt x="76" y="679"/>
                    <a:pt x="63" y="679"/>
                  </a:cubicBezTo>
                  <a:cubicBezTo>
                    <a:pt x="61" y="679"/>
                    <a:pt x="59" y="679"/>
                    <a:pt x="56" y="678"/>
                  </a:cubicBezTo>
                  <a:lnTo>
                    <a:pt x="56" y="678"/>
                  </a:lnTo>
                  <a:cubicBezTo>
                    <a:pt x="53" y="685"/>
                    <a:pt x="53" y="688"/>
                    <a:pt x="72" y="694"/>
                  </a:cubicBezTo>
                  <a:cubicBezTo>
                    <a:pt x="98" y="700"/>
                    <a:pt x="107" y="704"/>
                    <a:pt x="105" y="704"/>
                  </a:cubicBezTo>
                  <a:cubicBezTo>
                    <a:pt x="103" y="704"/>
                    <a:pt x="98" y="703"/>
                    <a:pt x="91" y="700"/>
                  </a:cubicBezTo>
                  <a:cubicBezTo>
                    <a:pt x="86" y="699"/>
                    <a:pt x="82" y="699"/>
                    <a:pt x="78" y="699"/>
                  </a:cubicBezTo>
                  <a:cubicBezTo>
                    <a:pt x="44" y="699"/>
                    <a:pt x="23" y="730"/>
                    <a:pt x="59" y="741"/>
                  </a:cubicBezTo>
                  <a:lnTo>
                    <a:pt x="56" y="747"/>
                  </a:lnTo>
                  <a:cubicBezTo>
                    <a:pt x="34" y="747"/>
                    <a:pt x="28" y="766"/>
                    <a:pt x="50" y="772"/>
                  </a:cubicBezTo>
                  <a:lnTo>
                    <a:pt x="47" y="782"/>
                  </a:lnTo>
                  <a:cubicBezTo>
                    <a:pt x="25" y="785"/>
                    <a:pt x="25" y="788"/>
                    <a:pt x="44" y="794"/>
                  </a:cubicBezTo>
                  <a:cubicBezTo>
                    <a:pt x="60" y="799"/>
                    <a:pt x="74" y="802"/>
                    <a:pt x="73" y="802"/>
                  </a:cubicBezTo>
                  <a:cubicBezTo>
                    <a:pt x="73" y="802"/>
                    <a:pt x="71" y="801"/>
                    <a:pt x="66" y="801"/>
                  </a:cubicBezTo>
                  <a:cubicBezTo>
                    <a:pt x="62" y="800"/>
                    <a:pt x="59" y="800"/>
                    <a:pt x="56" y="800"/>
                  </a:cubicBezTo>
                  <a:cubicBezTo>
                    <a:pt x="44" y="800"/>
                    <a:pt x="43" y="806"/>
                    <a:pt x="41" y="816"/>
                  </a:cubicBezTo>
                  <a:cubicBezTo>
                    <a:pt x="37" y="829"/>
                    <a:pt x="37" y="829"/>
                    <a:pt x="59" y="829"/>
                  </a:cubicBezTo>
                  <a:cubicBezTo>
                    <a:pt x="70" y="838"/>
                    <a:pt x="68" y="841"/>
                    <a:pt x="60" y="841"/>
                  </a:cubicBezTo>
                  <a:cubicBezTo>
                    <a:pt x="55" y="841"/>
                    <a:pt x="46" y="839"/>
                    <a:pt x="37" y="838"/>
                  </a:cubicBezTo>
                  <a:cubicBezTo>
                    <a:pt x="26" y="836"/>
                    <a:pt x="18" y="836"/>
                    <a:pt x="13" y="836"/>
                  </a:cubicBezTo>
                  <a:cubicBezTo>
                    <a:pt x="0" y="836"/>
                    <a:pt x="11" y="841"/>
                    <a:pt x="56" y="848"/>
                  </a:cubicBezTo>
                  <a:cubicBezTo>
                    <a:pt x="89" y="853"/>
                    <a:pt x="96" y="858"/>
                    <a:pt x="85" y="858"/>
                  </a:cubicBezTo>
                  <a:cubicBezTo>
                    <a:pt x="82" y="858"/>
                    <a:pt x="79" y="858"/>
                    <a:pt x="75" y="857"/>
                  </a:cubicBezTo>
                  <a:cubicBezTo>
                    <a:pt x="56" y="857"/>
                    <a:pt x="56" y="854"/>
                    <a:pt x="56" y="851"/>
                  </a:cubicBezTo>
                  <a:lnTo>
                    <a:pt x="15" y="848"/>
                  </a:lnTo>
                  <a:lnTo>
                    <a:pt x="15" y="848"/>
                  </a:lnTo>
                  <a:cubicBezTo>
                    <a:pt x="15" y="851"/>
                    <a:pt x="15" y="851"/>
                    <a:pt x="34" y="854"/>
                  </a:cubicBezTo>
                  <a:cubicBezTo>
                    <a:pt x="34" y="854"/>
                    <a:pt x="34" y="857"/>
                    <a:pt x="53" y="863"/>
                  </a:cubicBezTo>
                  <a:cubicBezTo>
                    <a:pt x="69" y="865"/>
                    <a:pt x="84" y="868"/>
                    <a:pt x="98" y="868"/>
                  </a:cubicBezTo>
                  <a:cubicBezTo>
                    <a:pt x="104" y="868"/>
                    <a:pt x="110" y="867"/>
                    <a:pt x="116" y="866"/>
                  </a:cubicBezTo>
                  <a:cubicBezTo>
                    <a:pt x="138" y="866"/>
                    <a:pt x="138" y="870"/>
                    <a:pt x="138" y="873"/>
                  </a:cubicBezTo>
                  <a:cubicBezTo>
                    <a:pt x="129" y="874"/>
                    <a:pt x="119" y="875"/>
                    <a:pt x="111" y="875"/>
                  </a:cubicBezTo>
                  <a:cubicBezTo>
                    <a:pt x="98" y="875"/>
                    <a:pt x="86" y="873"/>
                    <a:pt x="75" y="870"/>
                  </a:cubicBezTo>
                  <a:cubicBezTo>
                    <a:pt x="75" y="866"/>
                    <a:pt x="53" y="866"/>
                    <a:pt x="34" y="863"/>
                  </a:cubicBezTo>
                  <a:cubicBezTo>
                    <a:pt x="12" y="863"/>
                    <a:pt x="53" y="882"/>
                    <a:pt x="94" y="885"/>
                  </a:cubicBezTo>
                  <a:lnTo>
                    <a:pt x="72" y="885"/>
                  </a:lnTo>
                  <a:cubicBezTo>
                    <a:pt x="53" y="885"/>
                    <a:pt x="50" y="891"/>
                    <a:pt x="50" y="898"/>
                  </a:cubicBezTo>
                  <a:cubicBezTo>
                    <a:pt x="50" y="904"/>
                    <a:pt x="50" y="907"/>
                    <a:pt x="72" y="907"/>
                  </a:cubicBezTo>
                  <a:cubicBezTo>
                    <a:pt x="76" y="906"/>
                    <a:pt x="79" y="906"/>
                    <a:pt x="84" y="906"/>
                  </a:cubicBezTo>
                  <a:cubicBezTo>
                    <a:pt x="93" y="906"/>
                    <a:pt x="104" y="908"/>
                    <a:pt x="113" y="910"/>
                  </a:cubicBezTo>
                  <a:cubicBezTo>
                    <a:pt x="119" y="909"/>
                    <a:pt x="126" y="908"/>
                    <a:pt x="133" y="908"/>
                  </a:cubicBezTo>
                  <a:cubicBezTo>
                    <a:pt x="140" y="908"/>
                    <a:pt x="147" y="909"/>
                    <a:pt x="153" y="910"/>
                  </a:cubicBezTo>
                  <a:lnTo>
                    <a:pt x="113" y="917"/>
                  </a:lnTo>
                  <a:cubicBezTo>
                    <a:pt x="69" y="923"/>
                    <a:pt x="50" y="929"/>
                    <a:pt x="47" y="942"/>
                  </a:cubicBezTo>
                  <a:cubicBezTo>
                    <a:pt x="47" y="948"/>
                    <a:pt x="47" y="957"/>
                    <a:pt x="25" y="960"/>
                  </a:cubicBezTo>
                  <a:cubicBezTo>
                    <a:pt x="25" y="967"/>
                    <a:pt x="28" y="970"/>
                    <a:pt x="47" y="970"/>
                  </a:cubicBezTo>
                  <a:lnTo>
                    <a:pt x="47" y="976"/>
                  </a:lnTo>
                  <a:cubicBezTo>
                    <a:pt x="28" y="979"/>
                    <a:pt x="28" y="985"/>
                    <a:pt x="47" y="985"/>
                  </a:cubicBezTo>
                  <a:cubicBezTo>
                    <a:pt x="69" y="985"/>
                    <a:pt x="47" y="992"/>
                    <a:pt x="47" y="995"/>
                  </a:cubicBezTo>
                  <a:cubicBezTo>
                    <a:pt x="26" y="1000"/>
                    <a:pt x="16" y="1002"/>
                    <a:pt x="19" y="1002"/>
                  </a:cubicBezTo>
                  <a:cubicBezTo>
                    <a:pt x="22" y="1002"/>
                    <a:pt x="37" y="1000"/>
                    <a:pt x="69" y="995"/>
                  </a:cubicBezTo>
                  <a:cubicBezTo>
                    <a:pt x="84" y="995"/>
                    <a:pt x="97" y="992"/>
                    <a:pt x="109" y="982"/>
                  </a:cubicBezTo>
                  <a:lnTo>
                    <a:pt x="109" y="976"/>
                  </a:lnTo>
                  <a:lnTo>
                    <a:pt x="131" y="982"/>
                  </a:lnTo>
                  <a:cubicBezTo>
                    <a:pt x="144" y="989"/>
                    <a:pt x="160" y="989"/>
                    <a:pt x="172" y="989"/>
                  </a:cubicBezTo>
                  <a:cubicBezTo>
                    <a:pt x="172" y="989"/>
                    <a:pt x="182" y="987"/>
                    <a:pt x="188" y="987"/>
                  </a:cubicBezTo>
                  <a:cubicBezTo>
                    <a:pt x="192" y="987"/>
                    <a:pt x="194" y="988"/>
                    <a:pt x="194" y="989"/>
                  </a:cubicBezTo>
                  <a:lnTo>
                    <a:pt x="153" y="992"/>
                  </a:lnTo>
                  <a:cubicBezTo>
                    <a:pt x="131" y="992"/>
                    <a:pt x="109" y="992"/>
                    <a:pt x="91" y="995"/>
                  </a:cubicBezTo>
                  <a:cubicBezTo>
                    <a:pt x="55" y="1000"/>
                    <a:pt x="36" y="1009"/>
                    <a:pt x="52" y="1009"/>
                  </a:cubicBezTo>
                  <a:cubicBezTo>
                    <a:pt x="55" y="1009"/>
                    <a:pt x="61" y="1009"/>
                    <a:pt x="69" y="1007"/>
                  </a:cubicBezTo>
                  <a:lnTo>
                    <a:pt x="69" y="1007"/>
                  </a:lnTo>
                  <a:cubicBezTo>
                    <a:pt x="69" y="1011"/>
                    <a:pt x="69" y="1011"/>
                    <a:pt x="50" y="1017"/>
                  </a:cubicBezTo>
                  <a:cubicBezTo>
                    <a:pt x="34" y="1019"/>
                    <a:pt x="30" y="1021"/>
                    <a:pt x="43" y="1021"/>
                  </a:cubicBezTo>
                  <a:cubicBezTo>
                    <a:pt x="48" y="1021"/>
                    <a:pt x="57" y="1021"/>
                    <a:pt x="69" y="1020"/>
                  </a:cubicBezTo>
                  <a:cubicBezTo>
                    <a:pt x="109" y="1020"/>
                    <a:pt x="113" y="1023"/>
                    <a:pt x="69" y="1029"/>
                  </a:cubicBezTo>
                  <a:cubicBezTo>
                    <a:pt x="32" y="1041"/>
                    <a:pt x="31" y="1052"/>
                    <a:pt x="45" y="1052"/>
                  </a:cubicBezTo>
                  <a:cubicBezTo>
                    <a:pt x="46" y="1052"/>
                    <a:pt x="48" y="1052"/>
                    <a:pt x="50" y="1051"/>
                  </a:cubicBezTo>
                  <a:cubicBezTo>
                    <a:pt x="60" y="1050"/>
                    <a:pt x="68" y="1049"/>
                    <a:pt x="74" y="1049"/>
                  </a:cubicBezTo>
                  <a:cubicBezTo>
                    <a:pt x="93" y="1049"/>
                    <a:pt x="89" y="1056"/>
                    <a:pt x="72" y="1061"/>
                  </a:cubicBezTo>
                  <a:cubicBezTo>
                    <a:pt x="53" y="1067"/>
                    <a:pt x="53" y="1070"/>
                    <a:pt x="75" y="1070"/>
                  </a:cubicBezTo>
                  <a:cubicBezTo>
                    <a:pt x="53" y="1073"/>
                    <a:pt x="34" y="1083"/>
                    <a:pt x="56" y="1083"/>
                  </a:cubicBezTo>
                  <a:cubicBezTo>
                    <a:pt x="56" y="1083"/>
                    <a:pt x="56" y="1083"/>
                    <a:pt x="57" y="1083"/>
                  </a:cubicBezTo>
                  <a:cubicBezTo>
                    <a:pt x="59" y="1083"/>
                    <a:pt x="64" y="1082"/>
                    <a:pt x="75" y="1076"/>
                  </a:cubicBezTo>
                  <a:lnTo>
                    <a:pt x="116" y="1076"/>
                  </a:lnTo>
                  <a:cubicBezTo>
                    <a:pt x="116" y="1073"/>
                    <a:pt x="138" y="1070"/>
                    <a:pt x="156" y="1064"/>
                  </a:cubicBezTo>
                  <a:cubicBezTo>
                    <a:pt x="158" y="1064"/>
                    <a:pt x="160" y="1063"/>
                    <a:pt x="161" y="1063"/>
                  </a:cubicBezTo>
                  <a:cubicBezTo>
                    <a:pt x="175" y="1063"/>
                    <a:pt x="154" y="1078"/>
                    <a:pt x="100" y="1095"/>
                  </a:cubicBezTo>
                  <a:lnTo>
                    <a:pt x="59" y="1111"/>
                  </a:lnTo>
                  <a:lnTo>
                    <a:pt x="100" y="1101"/>
                  </a:lnTo>
                  <a:lnTo>
                    <a:pt x="100" y="1101"/>
                  </a:lnTo>
                  <a:cubicBezTo>
                    <a:pt x="100" y="1105"/>
                    <a:pt x="100" y="1108"/>
                    <a:pt x="81" y="1111"/>
                  </a:cubicBezTo>
                  <a:cubicBezTo>
                    <a:pt x="59" y="1117"/>
                    <a:pt x="59" y="1117"/>
                    <a:pt x="59" y="1120"/>
                  </a:cubicBezTo>
                  <a:cubicBezTo>
                    <a:pt x="59" y="1120"/>
                    <a:pt x="59" y="1121"/>
                    <a:pt x="62" y="1121"/>
                  </a:cubicBezTo>
                  <a:cubicBezTo>
                    <a:pt x="65" y="1121"/>
                    <a:pt x="70" y="1120"/>
                    <a:pt x="81" y="1117"/>
                  </a:cubicBezTo>
                  <a:cubicBezTo>
                    <a:pt x="102" y="1112"/>
                    <a:pt x="112" y="1110"/>
                    <a:pt x="115" y="1110"/>
                  </a:cubicBezTo>
                  <a:cubicBezTo>
                    <a:pt x="117" y="1110"/>
                    <a:pt x="113" y="1112"/>
                    <a:pt x="103" y="1117"/>
                  </a:cubicBezTo>
                  <a:cubicBezTo>
                    <a:pt x="76" y="1125"/>
                    <a:pt x="67" y="1130"/>
                    <a:pt x="76" y="1130"/>
                  </a:cubicBezTo>
                  <a:cubicBezTo>
                    <a:pt x="81" y="1130"/>
                    <a:pt x="90" y="1129"/>
                    <a:pt x="103" y="1127"/>
                  </a:cubicBezTo>
                  <a:cubicBezTo>
                    <a:pt x="122" y="1121"/>
                    <a:pt x="133" y="1117"/>
                    <a:pt x="134" y="1117"/>
                  </a:cubicBezTo>
                  <a:lnTo>
                    <a:pt x="134" y="1117"/>
                  </a:lnTo>
                  <a:cubicBezTo>
                    <a:pt x="136" y="1117"/>
                    <a:pt x="126" y="1121"/>
                    <a:pt x="106" y="1130"/>
                  </a:cubicBezTo>
                  <a:cubicBezTo>
                    <a:pt x="84" y="1133"/>
                    <a:pt x="66" y="1142"/>
                    <a:pt x="66" y="1145"/>
                  </a:cubicBezTo>
                  <a:lnTo>
                    <a:pt x="88" y="1139"/>
                  </a:lnTo>
                  <a:cubicBezTo>
                    <a:pt x="103" y="1135"/>
                    <a:pt x="113" y="1133"/>
                    <a:pt x="117" y="1133"/>
                  </a:cubicBezTo>
                  <a:cubicBezTo>
                    <a:pt x="123" y="1133"/>
                    <a:pt x="119" y="1137"/>
                    <a:pt x="106" y="1142"/>
                  </a:cubicBezTo>
                  <a:cubicBezTo>
                    <a:pt x="88" y="1145"/>
                    <a:pt x="88" y="1148"/>
                    <a:pt x="109" y="1148"/>
                  </a:cubicBezTo>
                  <a:cubicBezTo>
                    <a:pt x="113" y="1155"/>
                    <a:pt x="113" y="1158"/>
                    <a:pt x="94" y="1164"/>
                  </a:cubicBezTo>
                  <a:cubicBezTo>
                    <a:pt x="72" y="1171"/>
                    <a:pt x="62" y="1174"/>
                    <a:pt x="63" y="1174"/>
                  </a:cubicBezTo>
                  <a:cubicBezTo>
                    <a:pt x="65" y="1174"/>
                    <a:pt x="75" y="1172"/>
                    <a:pt x="94" y="1167"/>
                  </a:cubicBezTo>
                  <a:cubicBezTo>
                    <a:pt x="100" y="1166"/>
                    <a:pt x="104" y="1166"/>
                    <a:pt x="106" y="1166"/>
                  </a:cubicBezTo>
                  <a:cubicBezTo>
                    <a:pt x="111" y="1166"/>
                    <a:pt x="107" y="1168"/>
                    <a:pt x="97" y="1177"/>
                  </a:cubicBezTo>
                  <a:cubicBezTo>
                    <a:pt x="83" y="1183"/>
                    <a:pt x="78" y="1185"/>
                    <a:pt x="82" y="1185"/>
                  </a:cubicBezTo>
                  <a:cubicBezTo>
                    <a:pt x="84" y="1185"/>
                    <a:pt x="89" y="1184"/>
                    <a:pt x="97" y="1183"/>
                  </a:cubicBezTo>
                  <a:cubicBezTo>
                    <a:pt x="138" y="1170"/>
                    <a:pt x="156" y="1164"/>
                    <a:pt x="156" y="1161"/>
                  </a:cubicBezTo>
                  <a:cubicBezTo>
                    <a:pt x="156" y="1158"/>
                    <a:pt x="156" y="1158"/>
                    <a:pt x="175" y="1152"/>
                  </a:cubicBezTo>
                  <a:cubicBezTo>
                    <a:pt x="175" y="1152"/>
                    <a:pt x="175" y="1155"/>
                    <a:pt x="175" y="1158"/>
                  </a:cubicBezTo>
                  <a:cubicBezTo>
                    <a:pt x="177" y="1160"/>
                    <a:pt x="178" y="1162"/>
                    <a:pt x="186" y="1162"/>
                  </a:cubicBezTo>
                  <a:cubicBezTo>
                    <a:pt x="189" y="1162"/>
                    <a:pt x="194" y="1162"/>
                    <a:pt x="200" y="1161"/>
                  </a:cubicBezTo>
                  <a:cubicBezTo>
                    <a:pt x="217" y="1161"/>
                    <a:pt x="253" y="1148"/>
                    <a:pt x="242" y="1148"/>
                  </a:cubicBezTo>
                  <a:cubicBezTo>
                    <a:pt x="241" y="1148"/>
                    <a:pt x="240" y="1148"/>
                    <a:pt x="238" y="1148"/>
                  </a:cubicBezTo>
                  <a:lnTo>
                    <a:pt x="257" y="1139"/>
                  </a:lnTo>
                  <a:cubicBezTo>
                    <a:pt x="290" y="1127"/>
                    <a:pt x="304" y="1120"/>
                    <a:pt x="300" y="1120"/>
                  </a:cubicBezTo>
                  <a:cubicBezTo>
                    <a:pt x="296" y="1120"/>
                    <a:pt x="282" y="1124"/>
                    <a:pt x="257" y="1133"/>
                  </a:cubicBezTo>
                  <a:cubicBezTo>
                    <a:pt x="224" y="1145"/>
                    <a:pt x="210" y="1150"/>
                    <a:pt x="209" y="1150"/>
                  </a:cubicBezTo>
                  <a:cubicBezTo>
                    <a:pt x="208" y="1150"/>
                    <a:pt x="218" y="1146"/>
                    <a:pt x="235" y="1139"/>
                  </a:cubicBezTo>
                  <a:cubicBezTo>
                    <a:pt x="276" y="1127"/>
                    <a:pt x="276" y="1123"/>
                    <a:pt x="272" y="1120"/>
                  </a:cubicBezTo>
                  <a:cubicBezTo>
                    <a:pt x="272" y="1117"/>
                    <a:pt x="272" y="1117"/>
                    <a:pt x="291" y="1111"/>
                  </a:cubicBezTo>
                  <a:cubicBezTo>
                    <a:pt x="307" y="1108"/>
                    <a:pt x="319" y="1101"/>
                    <a:pt x="332" y="1095"/>
                  </a:cubicBezTo>
                  <a:cubicBezTo>
                    <a:pt x="332" y="1094"/>
                    <a:pt x="332" y="1093"/>
                    <a:pt x="330" y="1093"/>
                  </a:cubicBezTo>
                  <a:cubicBezTo>
                    <a:pt x="328" y="1093"/>
                    <a:pt x="323" y="1095"/>
                    <a:pt x="310" y="1098"/>
                  </a:cubicBezTo>
                  <a:cubicBezTo>
                    <a:pt x="304" y="1101"/>
                    <a:pt x="300" y="1103"/>
                    <a:pt x="298" y="1103"/>
                  </a:cubicBezTo>
                  <a:cubicBezTo>
                    <a:pt x="295" y="1103"/>
                    <a:pt x="304" y="1097"/>
                    <a:pt x="329" y="1089"/>
                  </a:cubicBezTo>
                  <a:cubicBezTo>
                    <a:pt x="339" y="1085"/>
                    <a:pt x="344" y="1082"/>
                    <a:pt x="343" y="1082"/>
                  </a:cubicBezTo>
                  <a:lnTo>
                    <a:pt x="343" y="1082"/>
                  </a:lnTo>
                  <a:cubicBezTo>
                    <a:pt x="342" y="1082"/>
                    <a:pt x="332" y="1085"/>
                    <a:pt x="310" y="1092"/>
                  </a:cubicBezTo>
                  <a:cubicBezTo>
                    <a:pt x="294" y="1097"/>
                    <a:pt x="285" y="1099"/>
                    <a:pt x="281" y="1099"/>
                  </a:cubicBezTo>
                  <a:cubicBezTo>
                    <a:pt x="275" y="1099"/>
                    <a:pt x="284" y="1094"/>
                    <a:pt x="307" y="1086"/>
                  </a:cubicBezTo>
                  <a:lnTo>
                    <a:pt x="307" y="1080"/>
                  </a:lnTo>
                  <a:cubicBezTo>
                    <a:pt x="294" y="1083"/>
                    <a:pt x="279" y="1086"/>
                    <a:pt x="266" y="1089"/>
                  </a:cubicBezTo>
                  <a:cubicBezTo>
                    <a:pt x="244" y="1096"/>
                    <a:pt x="234" y="1099"/>
                    <a:pt x="232" y="1099"/>
                  </a:cubicBezTo>
                  <a:cubicBezTo>
                    <a:pt x="231" y="1099"/>
                    <a:pt x="235" y="1096"/>
                    <a:pt x="244" y="1092"/>
                  </a:cubicBezTo>
                  <a:cubicBezTo>
                    <a:pt x="260" y="1089"/>
                    <a:pt x="272" y="1083"/>
                    <a:pt x="285" y="1080"/>
                  </a:cubicBezTo>
                  <a:cubicBezTo>
                    <a:pt x="307" y="1073"/>
                    <a:pt x="304" y="1073"/>
                    <a:pt x="304" y="1070"/>
                  </a:cubicBezTo>
                  <a:cubicBezTo>
                    <a:pt x="304" y="1068"/>
                    <a:pt x="304" y="1066"/>
                    <a:pt x="296" y="1066"/>
                  </a:cubicBezTo>
                  <a:cubicBezTo>
                    <a:pt x="293" y="1066"/>
                    <a:pt x="288" y="1066"/>
                    <a:pt x="282" y="1067"/>
                  </a:cubicBezTo>
                  <a:lnTo>
                    <a:pt x="304" y="1064"/>
                  </a:lnTo>
                  <a:cubicBezTo>
                    <a:pt x="304" y="1062"/>
                    <a:pt x="313" y="1059"/>
                    <a:pt x="312" y="1059"/>
                  </a:cubicBezTo>
                  <a:lnTo>
                    <a:pt x="312" y="1059"/>
                  </a:lnTo>
                  <a:cubicBezTo>
                    <a:pt x="312" y="1059"/>
                    <a:pt x="309" y="1060"/>
                    <a:pt x="304" y="1061"/>
                  </a:cubicBezTo>
                  <a:cubicBezTo>
                    <a:pt x="304" y="1061"/>
                    <a:pt x="304" y="1058"/>
                    <a:pt x="323" y="1051"/>
                  </a:cubicBezTo>
                  <a:cubicBezTo>
                    <a:pt x="331" y="1047"/>
                    <a:pt x="328" y="1045"/>
                    <a:pt x="318" y="1045"/>
                  </a:cubicBezTo>
                  <a:cubicBezTo>
                    <a:pt x="306" y="1045"/>
                    <a:pt x="283" y="1049"/>
                    <a:pt x="260" y="1058"/>
                  </a:cubicBezTo>
                  <a:cubicBezTo>
                    <a:pt x="260" y="1057"/>
                    <a:pt x="260" y="1056"/>
                    <a:pt x="260" y="1054"/>
                  </a:cubicBezTo>
                  <a:cubicBezTo>
                    <a:pt x="260" y="1054"/>
                    <a:pt x="241" y="1058"/>
                    <a:pt x="241" y="1058"/>
                  </a:cubicBezTo>
                  <a:cubicBezTo>
                    <a:pt x="230" y="1059"/>
                    <a:pt x="225" y="1060"/>
                    <a:pt x="222" y="1060"/>
                  </a:cubicBezTo>
                  <a:cubicBezTo>
                    <a:pt x="219" y="1060"/>
                    <a:pt x="219" y="1059"/>
                    <a:pt x="219" y="1058"/>
                  </a:cubicBezTo>
                  <a:lnTo>
                    <a:pt x="260" y="1048"/>
                  </a:lnTo>
                  <a:cubicBezTo>
                    <a:pt x="305" y="1041"/>
                    <a:pt x="327" y="1036"/>
                    <a:pt x="313" y="1036"/>
                  </a:cubicBezTo>
                  <a:cubicBezTo>
                    <a:pt x="307" y="1036"/>
                    <a:pt x="296" y="1037"/>
                    <a:pt x="279" y="1039"/>
                  </a:cubicBezTo>
                  <a:lnTo>
                    <a:pt x="301" y="1036"/>
                  </a:lnTo>
                  <a:cubicBezTo>
                    <a:pt x="319" y="1033"/>
                    <a:pt x="319" y="1029"/>
                    <a:pt x="301" y="1029"/>
                  </a:cubicBezTo>
                  <a:cubicBezTo>
                    <a:pt x="279" y="1029"/>
                    <a:pt x="257" y="1033"/>
                    <a:pt x="238" y="1036"/>
                  </a:cubicBezTo>
                  <a:cubicBezTo>
                    <a:pt x="231" y="1037"/>
                    <a:pt x="226" y="1037"/>
                    <a:pt x="223" y="1037"/>
                  </a:cubicBezTo>
                  <a:cubicBezTo>
                    <a:pt x="216" y="1037"/>
                    <a:pt x="216" y="1036"/>
                    <a:pt x="216" y="1036"/>
                  </a:cubicBezTo>
                  <a:cubicBezTo>
                    <a:pt x="216" y="1033"/>
                    <a:pt x="216" y="1033"/>
                    <a:pt x="238" y="1029"/>
                  </a:cubicBezTo>
                  <a:cubicBezTo>
                    <a:pt x="268" y="1025"/>
                    <a:pt x="276" y="1022"/>
                    <a:pt x="261" y="1022"/>
                  </a:cubicBezTo>
                  <a:cubicBezTo>
                    <a:pt x="255" y="1022"/>
                    <a:pt x="247" y="1022"/>
                    <a:pt x="235" y="1023"/>
                  </a:cubicBezTo>
                  <a:lnTo>
                    <a:pt x="257" y="1020"/>
                  </a:lnTo>
                  <a:cubicBezTo>
                    <a:pt x="279" y="1017"/>
                    <a:pt x="297" y="1011"/>
                    <a:pt x="276" y="1004"/>
                  </a:cubicBezTo>
                  <a:cubicBezTo>
                    <a:pt x="276" y="995"/>
                    <a:pt x="276" y="985"/>
                    <a:pt x="297" y="985"/>
                  </a:cubicBezTo>
                  <a:cubicBezTo>
                    <a:pt x="316" y="982"/>
                    <a:pt x="276" y="979"/>
                    <a:pt x="235" y="976"/>
                  </a:cubicBezTo>
                  <a:cubicBezTo>
                    <a:pt x="254" y="973"/>
                    <a:pt x="254" y="973"/>
                    <a:pt x="254" y="967"/>
                  </a:cubicBezTo>
                  <a:cubicBezTo>
                    <a:pt x="254" y="960"/>
                    <a:pt x="254" y="960"/>
                    <a:pt x="276" y="957"/>
                  </a:cubicBezTo>
                  <a:cubicBezTo>
                    <a:pt x="235" y="957"/>
                    <a:pt x="254" y="948"/>
                    <a:pt x="297" y="948"/>
                  </a:cubicBezTo>
                  <a:cubicBezTo>
                    <a:pt x="316" y="945"/>
                    <a:pt x="316" y="945"/>
                    <a:pt x="316" y="938"/>
                  </a:cubicBezTo>
                  <a:cubicBezTo>
                    <a:pt x="297" y="938"/>
                    <a:pt x="297" y="932"/>
                    <a:pt x="297" y="929"/>
                  </a:cubicBezTo>
                  <a:cubicBezTo>
                    <a:pt x="297" y="923"/>
                    <a:pt x="297" y="923"/>
                    <a:pt x="257" y="923"/>
                  </a:cubicBezTo>
                  <a:cubicBezTo>
                    <a:pt x="216" y="920"/>
                    <a:pt x="216" y="920"/>
                    <a:pt x="216" y="913"/>
                  </a:cubicBezTo>
                  <a:cubicBezTo>
                    <a:pt x="216" y="911"/>
                    <a:pt x="216" y="909"/>
                    <a:pt x="224" y="909"/>
                  </a:cubicBezTo>
                  <a:cubicBezTo>
                    <a:pt x="227" y="909"/>
                    <a:pt x="232" y="909"/>
                    <a:pt x="238" y="910"/>
                  </a:cubicBezTo>
                  <a:cubicBezTo>
                    <a:pt x="238" y="910"/>
                    <a:pt x="257" y="907"/>
                    <a:pt x="257" y="904"/>
                  </a:cubicBezTo>
                  <a:cubicBezTo>
                    <a:pt x="257" y="904"/>
                    <a:pt x="260" y="901"/>
                    <a:pt x="279" y="901"/>
                  </a:cubicBezTo>
                  <a:cubicBezTo>
                    <a:pt x="279" y="901"/>
                    <a:pt x="301" y="901"/>
                    <a:pt x="301" y="895"/>
                  </a:cubicBezTo>
                  <a:cubicBezTo>
                    <a:pt x="301" y="892"/>
                    <a:pt x="301" y="887"/>
                    <a:pt x="312" y="887"/>
                  </a:cubicBezTo>
                  <a:cubicBezTo>
                    <a:pt x="315" y="887"/>
                    <a:pt x="318" y="888"/>
                    <a:pt x="323" y="888"/>
                  </a:cubicBezTo>
                  <a:cubicBezTo>
                    <a:pt x="323" y="885"/>
                    <a:pt x="323" y="885"/>
                    <a:pt x="301" y="885"/>
                  </a:cubicBezTo>
                  <a:cubicBezTo>
                    <a:pt x="282" y="882"/>
                    <a:pt x="260" y="879"/>
                    <a:pt x="282" y="873"/>
                  </a:cubicBezTo>
                  <a:cubicBezTo>
                    <a:pt x="285" y="866"/>
                    <a:pt x="285" y="860"/>
                    <a:pt x="266" y="857"/>
                  </a:cubicBezTo>
                  <a:lnTo>
                    <a:pt x="285" y="857"/>
                  </a:lnTo>
                  <a:cubicBezTo>
                    <a:pt x="300" y="859"/>
                    <a:pt x="309" y="860"/>
                    <a:pt x="314" y="860"/>
                  </a:cubicBezTo>
                  <a:cubicBezTo>
                    <a:pt x="324" y="860"/>
                    <a:pt x="315" y="856"/>
                    <a:pt x="288" y="848"/>
                  </a:cubicBezTo>
                  <a:cubicBezTo>
                    <a:pt x="266" y="848"/>
                    <a:pt x="266" y="844"/>
                    <a:pt x="288" y="844"/>
                  </a:cubicBezTo>
                  <a:cubicBezTo>
                    <a:pt x="288" y="844"/>
                    <a:pt x="288" y="841"/>
                    <a:pt x="269" y="838"/>
                  </a:cubicBezTo>
                  <a:cubicBezTo>
                    <a:pt x="247" y="832"/>
                    <a:pt x="247" y="832"/>
                    <a:pt x="269" y="829"/>
                  </a:cubicBezTo>
                  <a:cubicBezTo>
                    <a:pt x="280" y="830"/>
                    <a:pt x="286" y="831"/>
                    <a:pt x="288" y="831"/>
                  </a:cubicBezTo>
                  <a:cubicBezTo>
                    <a:pt x="291" y="831"/>
                    <a:pt x="291" y="830"/>
                    <a:pt x="291" y="829"/>
                  </a:cubicBezTo>
                  <a:cubicBezTo>
                    <a:pt x="273" y="823"/>
                    <a:pt x="278" y="797"/>
                    <a:pt x="297" y="797"/>
                  </a:cubicBezTo>
                  <a:cubicBezTo>
                    <a:pt x="298" y="797"/>
                    <a:pt x="299" y="797"/>
                    <a:pt x="301" y="797"/>
                  </a:cubicBezTo>
                  <a:cubicBezTo>
                    <a:pt x="279" y="791"/>
                    <a:pt x="279" y="791"/>
                    <a:pt x="282" y="788"/>
                  </a:cubicBezTo>
                  <a:lnTo>
                    <a:pt x="282" y="788"/>
                  </a:lnTo>
                  <a:cubicBezTo>
                    <a:pt x="296" y="791"/>
                    <a:pt x="303" y="793"/>
                    <a:pt x="304" y="793"/>
                  </a:cubicBezTo>
                  <a:cubicBezTo>
                    <a:pt x="307" y="793"/>
                    <a:pt x="290" y="788"/>
                    <a:pt x="263" y="782"/>
                  </a:cubicBezTo>
                  <a:lnTo>
                    <a:pt x="260" y="782"/>
                  </a:lnTo>
                  <a:lnTo>
                    <a:pt x="260" y="785"/>
                  </a:lnTo>
                  <a:cubicBezTo>
                    <a:pt x="235" y="779"/>
                    <a:pt x="227" y="775"/>
                    <a:pt x="237" y="775"/>
                  </a:cubicBezTo>
                  <a:cubicBezTo>
                    <a:pt x="243" y="775"/>
                    <a:pt x="258" y="777"/>
                    <a:pt x="282" y="782"/>
                  </a:cubicBezTo>
                  <a:cubicBezTo>
                    <a:pt x="301" y="786"/>
                    <a:pt x="311" y="788"/>
                    <a:pt x="313" y="788"/>
                  </a:cubicBezTo>
                  <a:cubicBezTo>
                    <a:pt x="314" y="788"/>
                    <a:pt x="305" y="785"/>
                    <a:pt x="285" y="779"/>
                  </a:cubicBezTo>
                  <a:cubicBezTo>
                    <a:pt x="260" y="771"/>
                    <a:pt x="251" y="767"/>
                    <a:pt x="256" y="767"/>
                  </a:cubicBezTo>
                  <a:cubicBezTo>
                    <a:pt x="259" y="767"/>
                    <a:pt x="269" y="769"/>
                    <a:pt x="285" y="772"/>
                  </a:cubicBezTo>
                  <a:cubicBezTo>
                    <a:pt x="304" y="777"/>
                    <a:pt x="314" y="779"/>
                    <a:pt x="315" y="779"/>
                  </a:cubicBezTo>
                  <a:cubicBezTo>
                    <a:pt x="317" y="779"/>
                    <a:pt x="307" y="776"/>
                    <a:pt x="285" y="769"/>
                  </a:cubicBezTo>
                  <a:cubicBezTo>
                    <a:pt x="235" y="753"/>
                    <a:pt x="209" y="742"/>
                    <a:pt x="218" y="742"/>
                  </a:cubicBezTo>
                  <a:cubicBezTo>
                    <a:pt x="224" y="742"/>
                    <a:pt x="240" y="746"/>
                    <a:pt x="269" y="754"/>
                  </a:cubicBezTo>
                  <a:cubicBezTo>
                    <a:pt x="291" y="760"/>
                    <a:pt x="310" y="763"/>
                    <a:pt x="332" y="766"/>
                  </a:cubicBezTo>
                  <a:cubicBezTo>
                    <a:pt x="319" y="760"/>
                    <a:pt x="307" y="754"/>
                    <a:pt x="291" y="750"/>
                  </a:cubicBezTo>
                  <a:cubicBezTo>
                    <a:pt x="266" y="747"/>
                    <a:pt x="258" y="744"/>
                    <a:pt x="264" y="744"/>
                  </a:cubicBezTo>
                  <a:cubicBezTo>
                    <a:pt x="269" y="744"/>
                    <a:pt x="279" y="745"/>
                    <a:pt x="294" y="747"/>
                  </a:cubicBezTo>
                  <a:cubicBezTo>
                    <a:pt x="317" y="751"/>
                    <a:pt x="331" y="752"/>
                    <a:pt x="339" y="752"/>
                  </a:cubicBezTo>
                  <a:cubicBezTo>
                    <a:pt x="352" y="752"/>
                    <a:pt x="344" y="747"/>
                    <a:pt x="319" y="735"/>
                  </a:cubicBezTo>
                  <a:cubicBezTo>
                    <a:pt x="299" y="724"/>
                    <a:pt x="292" y="716"/>
                    <a:pt x="296" y="716"/>
                  </a:cubicBezTo>
                  <a:cubicBezTo>
                    <a:pt x="300" y="716"/>
                    <a:pt x="308" y="720"/>
                    <a:pt x="323" y="729"/>
                  </a:cubicBezTo>
                  <a:cubicBezTo>
                    <a:pt x="346" y="737"/>
                    <a:pt x="356" y="741"/>
                    <a:pt x="357" y="741"/>
                  </a:cubicBezTo>
                  <a:cubicBezTo>
                    <a:pt x="357" y="741"/>
                    <a:pt x="353" y="739"/>
                    <a:pt x="345" y="735"/>
                  </a:cubicBezTo>
                  <a:cubicBezTo>
                    <a:pt x="345" y="732"/>
                    <a:pt x="348" y="725"/>
                    <a:pt x="348" y="725"/>
                  </a:cubicBezTo>
                  <a:cubicBezTo>
                    <a:pt x="338" y="718"/>
                    <a:pt x="328" y="712"/>
                    <a:pt x="318" y="709"/>
                  </a:cubicBezTo>
                  <a:lnTo>
                    <a:pt x="318" y="709"/>
                  </a:lnTo>
                  <a:cubicBezTo>
                    <a:pt x="334" y="714"/>
                    <a:pt x="347" y="717"/>
                    <a:pt x="352" y="717"/>
                  </a:cubicBezTo>
                  <a:cubicBezTo>
                    <a:pt x="358" y="717"/>
                    <a:pt x="354" y="713"/>
                    <a:pt x="335" y="703"/>
                  </a:cubicBezTo>
                  <a:lnTo>
                    <a:pt x="335" y="700"/>
                  </a:lnTo>
                  <a:cubicBezTo>
                    <a:pt x="338" y="697"/>
                    <a:pt x="338" y="697"/>
                    <a:pt x="319" y="688"/>
                  </a:cubicBezTo>
                  <a:cubicBezTo>
                    <a:pt x="312" y="684"/>
                    <a:pt x="310" y="683"/>
                    <a:pt x="313" y="683"/>
                  </a:cubicBezTo>
                  <a:cubicBezTo>
                    <a:pt x="316" y="683"/>
                    <a:pt x="328" y="686"/>
                    <a:pt x="341" y="688"/>
                  </a:cubicBezTo>
                  <a:cubicBezTo>
                    <a:pt x="355" y="692"/>
                    <a:pt x="370" y="697"/>
                    <a:pt x="370" y="697"/>
                  </a:cubicBezTo>
                  <a:cubicBezTo>
                    <a:pt x="371" y="697"/>
                    <a:pt x="369" y="696"/>
                    <a:pt x="363" y="694"/>
                  </a:cubicBezTo>
                  <a:cubicBezTo>
                    <a:pt x="345" y="685"/>
                    <a:pt x="326" y="675"/>
                    <a:pt x="307" y="663"/>
                  </a:cubicBezTo>
                  <a:cubicBezTo>
                    <a:pt x="300" y="659"/>
                    <a:pt x="299" y="658"/>
                    <a:pt x="300" y="658"/>
                  </a:cubicBezTo>
                  <a:cubicBezTo>
                    <a:pt x="303" y="658"/>
                    <a:pt x="317" y="663"/>
                    <a:pt x="329" y="669"/>
                  </a:cubicBezTo>
                  <a:cubicBezTo>
                    <a:pt x="341" y="675"/>
                    <a:pt x="354" y="678"/>
                    <a:pt x="370" y="682"/>
                  </a:cubicBezTo>
                  <a:cubicBezTo>
                    <a:pt x="370" y="678"/>
                    <a:pt x="373" y="675"/>
                    <a:pt x="351" y="666"/>
                  </a:cubicBezTo>
                  <a:cubicBezTo>
                    <a:pt x="336" y="661"/>
                    <a:pt x="337" y="652"/>
                    <a:pt x="349" y="652"/>
                  </a:cubicBezTo>
                  <a:cubicBezTo>
                    <a:pt x="352" y="652"/>
                    <a:pt x="356" y="652"/>
                    <a:pt x="360" y="653"/>
                  </a:cubicBezTo>
                  <a:lnTo>
                    <a:pt x="363" y="650"/>
                  </a:lnTo>
                  <a:cubicBezTo>
                    <a:pt x="363" y="647"/>
                    <a:pt x="345" y="638"/>
                    <a:pt x="348" y="635"/>
                  </a:cubicBezTo>
                  <a:cubicBezTo>
                    <a:pt x="348" y="635"/>
                    <a:pt x="348" y="631"/>
                    <a:pt x="329" y="622"/>
                  </a:cubicBezTo>
                  <a:cubicBezTo>
                    <a:pt x="330" y="620"/>
                    <a:pt x="331" y="619"/>
                    <a:pt x="334" y="619"/>
                  </a:cubicBezTo>
                  <a:cubicBezTo>
                    <a:pt x="337" y="619"/>
                    <a:pt x="341" y="620"/>
                    <a:pt x="351" y="625"/>
                  </a:cubicBezTo>
                  <a:cubicBezTo>
                    <a:pt x="333" y="615"/>
                    <a:pt x="324" y="611"/>
                    <a:pt x="325" y="611"/>
                  </a:cubicBezTo>
                  <a:lnTo>
                    <a:pt x="325" y="611"/>
                  </a:lnTo>
                  <a:cubicBezTo>
                    <a:pt x="327" y="611"/>
                    <a:pt x="336" y="614"/>
                    <a:pt x="354" y="622"/>
                  </a:cubicBezTo>
                  <a:cubicBezTo>
                    <a:pt x="345" y="615"/>
                    <a:pt x="341" y="612"/>
                    <a:pt x="343" y="612"/>
                  </a:cubicBezTo>
                  <a:cubicBezTo>
                    <a:pt x="345" y="612"/>
                    <a:pt x="349" y="613"/>
                    <a:pt x="357" y="616"/>
                  </a:cubicBezTo>
                  <a:cubicBezTo>
                    <a:pt x="333" y="601"/>
                    <a:pt x="320" y="587"/>
                    <a:pt x="325" y="587"/>
                  </a:cubicBezTo>
                  <a:cubicBezTo>
                    <a:pt x="327" y="587"/>
                    <a:pt x="334" y="590"/>
                    <a:pt x="345" y="597"/>
                  </a:cubicBezTo>
                  <a:cubicBezTo>
                    <a:pt x="345" y="597"/>
                    <a:pt x="348" y="594"/>
                    <a:pt x="329" y="581"/>
                  </a:cubicBezTo>
                  <a:cubicBezTo>
                    <a:pt x="312" y="570"/>
                    <a:pt x="303" y="565"/>
                    <a:pt x="303" y="565"/>
                  </a:cubicBezTo>
                  <a:lnTo>
                    <a:pt x="303" y="565"/>
                  </a:lnTo>
                  <a:cubicBezTo>
                    <a:pt x="304" y="565"/>
                    <a:pt x="313" y="570"/>
                    <a:pt x="332" y="581"/>
                  </a:cubicBezTo>
                  <a:cubicBezTo>
                    <a:pt x="349" y="590"/>
                    <a:pt x="358" y="594"/>
                    <a:pt x="360" y="594"/>
                  </a:cubicBezTo>
                  <a:cubicBezTo>
                    <a:pt x="363" y="594"/>
                    <a:pt x="354" y="587"/>
                    <a:pt x="335" y="575"/>
                  </a:cubicBezTo>
                  <a:cubicBezTo>
                    <a:pt x="335" y="575"/>
                    <a:pt x="327" y="568"/>
                    <a:pt x="330" y="568"/>
                  </a:cubicBezTo>
                  <a:cubicBezTo>
                    <a:pt x="331" y="568"/>
                    <a:pt x="333" y="569"/>
                    <a:pt x="338" y="572"/>
                  </a:cubicBezTo>
                  <a:cubicBezTo>
                    <a:pt x="345" y="574"/>
                    <a:pt x="352" y="575"/>
                    <a:pt x="358" y="575"/>
                  </a:cubicBezTo>
                  <a:cubicBezTo>
                    <a:pt x="369" y="575"/>
                    <a:pt x="372" y="570"/>
                    <a:pt x="348" y="556"/>
                  </a:cubicBezTo>
                  <a:lnTo>
                    <a:pt x="351" y="553"/>
                  </a:lnTo>
                  <a:cubicBezTo>
                    <a:pt x="358" y="555"/>
                    <a:pt x="363" y="557"/>
                    <a:pt x="365" y="557"/>
                  </a:cubicBezTo>
                  <a:cubicBezTo>
                    <a:pt x="369" y="557"/>
                    <a:pt x="367" y="553"/>
                    <a:pt x="357" y="544"/>
                  </a:cubicBezTo>
                  <a:lnTo>
                    <a:pt x="350" y="539"/>
                  </a:lnTo>
                  <a:lnTo>
                    <a:pt x="350" y="539"/>
                  </a:lnTo>
                  <a:cubicBezTo>
                    <a:pt x="359" y="544"/>
                    <a:pt x="368" y="548"/>
                    <a:pt x="379" y="550"/>
                  </a:cubicBezTo>
                  <a:cubicBezTo>
                    <a:pt x="379" y="550"/>
                    <a:pt x="379" y="550"/>
                    <a:pt x="360" y="537"/>
                  </a:cubicBezTo>
                  <a:cubicBezTo>
                    <a:pt x="341" y="528"/>
                    <a:pt x="345" y="525"/>
                    <a:pt x="345" y="525"/>
                  </a:cubicBezTo>
                  <a:lnTo>
                    <a:pt x="345" y="525"/>
                  </a:lnTo>
                  <a:cubicBezTo>
                    <a:pt x="360" y="528"/>
                    <a:pt x="373" y="534"/>
                    <a:pt x="382" y="544"/>
                  </a:cubicBezTo>
                  <a:lnTo>
                    <a:pt x="385" y="540"/>
                  </a:lnTo>
                  <a:cubicBezTo>
                    <a:pt x="364" y="527"/>
                    <a:pt x="356" y="521"/>
                    <a:pt x="357" y="521"/>
                  </a:cubicBezTo>
                  <a:lnTo>
                    <a:pt x="357" y="521"/>
                  </a:lnTo>
                  <a:cubicBezTo>
                    <a:pt x="358" y="521"/>
                    <a:pt x="362" y="523"/>
                    <a:pt x="370" y="528"/>
                  </a:cubicBezTo>
                  <a:cubicBezTo>
                    <a:pt x="381" y="534"/>
                    <a:pt x="385" y="535"/>
                    <a:pt x="388" y="535"/>
                  </a:cubicBezTo>
                  <a:cubicBezTo>
                    <a:pt x="390" y="535"/>
                    <a:pt x="390" y="534"/>
                    <a:pt x="392" y="534"/>
                  </a:cubicBezTo>
                  <a:cubicBezTo>
                    <a:pt x="384" y="530"/>
                    <a:pt x="383" y="528"/>
                    <a:pt x="383" y="528"/>
                  </a:cubicBezTo>
                  <a:lnTo>
                    <a:pt x="383" y="528"/>
                  </a:lnTo>
                  <a:cubicBezTo>
                    <a:pt x="384" y="528"/>
                    <a:pt x="392" y="532"/>
                    <a:pt x="392" y="534"/>
                  </a:cubicBezTo>
                  <a:lnTo>
                    <a:pt x="407" y="547"/>
                  </a:lnTo>
                  <a:cubicBezTo>
                    <a:pt x="412" y="549"/>
                    <a:pt x="414" y="550"/>
                    <a:pt x="415" y="550"/>
                  </a:cubicBezTo>
                  <a:cubicBezTo>
                    <a:pt x="418" y="550"/>
                    <a:pt x="406" y="541"/>
                    <a:pt x="392" y="531"/>
                  </a:cubicBezTo>
                  <a:lnTo>
                    <a:pt x="395" y="528"/>
                  </a:lnTo>
                  <a:cubicBezTo>
                    <a:pt x="398" y="528"/>
                    <a:pt x="398" y="525"/>
                    <a:pt x="379" y="515"/>
                  </a:cubicBezTo>
                  <a:cubicBezTo>
                    <a:pt x="363" y="503"/>
                    <a:pt x="345" y="490"/>
                    <a:pt x="348" y="487"/>
                  </a:cubicBezTo>
                  <a:lnTo>
                    <a:pt x="348" y="487"/>
                  </a:lnTo>
                  <a:cubicBezTo>
                    <a:pt x="357" y="497"/>
                    <a:pt x="370" y="506"/>
                    <a:pt x="382" y="512"/>
                  </a:cubicBezTo>
                  <a:cubicBezTo>
                    <a:pt x="382" y="512"/>
                    <a:pt x="383" y="512"/>
                    <a:pt x="384" y="512"/>
                  </a:cubicBezTo>
                  <a:cubicBezTo>
                    <a:pt x="389" y="512"/>
                    <a:pt x="401" y="522"/>
                    <a:pt x="401" y="522"/>
                  </a:cubicBezTo>
                  <a:cubicBezTo>
                    <a:pt x="412" y="531"/>
                    <a:pt x="418" y="534"/>
                    <a:pt x="421" y="534"/>
                  </a:cubicBezTo>
                  <a:cubicBezTo>
                    <a:pt x="425" y="534"/>
                    <a:pt x="417" y="523"/>
                    <a:pt x="407" y="515"/>
                  </a:cubicBezTo>
                  <a:cubicBezTo>
                    <a:pt x="391" y="499"/>
                    <a:pt x="384" y="491"/>
                    <a:pt x="385" y="491"/>
                  </a:cubicBezTo>
                  <a:lnTo>
                    <a:pt x="385" y="491"/>
                  </a:lnTo>
                  <a:cubicBezTo>
                    <a:pt x="387" y="491"/>
                    <a:pt x="396" y="497"/>
                    <a:pt x="410" y="509"/>
                  </a:cubicBezTo>
                  <a:cubicBezTo>
                    <a:pt x="419" y="516"/>
                    <a:pt x="424" y="519"/>
                    <a:pt x="425" y="519"/>
                  </a:cubicBezTo>
                  <a:cubicBezTo>
                    <a:pt x="427" y="519"/>
                    <a:pt x="401" y="495"/>
                    <a:pt x="366" y="465"/>
                  </a:cubicBezTo>
                  <a:lnTo>
                    <a:pt x="319" y="425"/>
                  </a:lnTo>
                  <a:lnTo>
                    <a:pt x="370" y="462"/>
                  </a:lnTo>
                  <a:cubicBezTo>
                    <a:pt x="406" y="490"/>
                    <a:pt x="423" y="503"/>
                    <a:pt x="425" y="503"/>
                  </a:cubicBezTo>
                  <a:cubicBezTo>
                    <a:pt x="427" y="503"/>
                    <a:pt x="420" y="495"/>
                    <a:pt x="407" y="481"/>
                  </a:cubicBezTo>
                  <a:cubicBezTo>
                    <a:pt x="401" y="473"/>
                    <a:pt x="397" y="469"/>
                    <a:pt x="398" y="469"/>
                  </a:cubicBezTo>
                  <a:lnTo>
                    <a:pt x="398" y="469"/>
                  </a:lnTo>
                  <a:cubicBezTo>
                    <a:pt x="399" y="469"/>
                    <a:pt x="403" y="472"/>
                    <a:pt x="410" y="478"/>
                  </a:cubicBezTo>
                  <a:cubicBezTo>
                    <a:pt x="419" y="485"/>
                    <a:pt x="424" y="488"/>
                    <a:pt x="428" y="488"/>
                  </a:cubicBezTo>
                  <a:cubicBezTo>
                    <a:pt x="431" y="488"/>
                    <a:pt x="433" y="487"/>
                    <a:pt x="435" y="484"/>
                  </a:cubicBezTo>
                  <a:cubicBezTo>
                    <a:pt x="439" y="481"/>
                    <a:pt x="442" y="478"/>
                    <a:pt x="426" y="465"/>
                  </a:cubicBezTo>
                  <a:lnTo>
                    <a:pt x="429" y="462"/>
                  </a:lnTo>
                  <a:cubicBezTo>
                    <a:pt x="440" y="471"/>
                    <a:pt x="446" y="475"/>
                    <a:pt x="447" y="475"/>
                  </a:cubicBezTo>
                  <a:cubicBezTo>
                    <a:pt x="449" y="475"/>
                    <a:pt x="437" y="462"/>
                    <a:pt x="417" y="443"/>
                  </a:cubicBezTo>
                  <a:lnTo>
                    <a:pt x="420" y="440"/>
                  </a:lnTo>
                  <a:lnTo>
                    <a:pt x="435" y="456"/>
                  </a:lnTo>
                  <a:cubicBezTo>
                    <a:pt x="442" y="461"/>
                    <a:pt x="447" y="464"/>
                    <a:pt x="451" y="464"/>
                  </a:cubicBezTo>
                  <a:cubicBezTo>
                    <a:pt x="456" y="464"/>
                    <a:pt x="460" y="460"/>
                    <a:pt x="467" y="453"/>
                  </a:cubicBezTo>
                  <a:cubicBezTo>
                    <a:pt x="482" y="440"/>
                    <a:pt x="486" y="437"/>
                    <a:pt x="457" y="409"/>
                  </a:cubicBezTo>
                  <a:cubicBezTo>
                    <a:pt x="444" y="391"/>
                    <a:pt x="438" y="383"/>
                    <a:pt x="439" y="383"/>
                  </a:cubicBezTo>
                  <a:lnTo>
                    <a:pt x="439" y="383"/>
                  </a:lnTo>
                  <a:cubicBezTo>
                    <a:pt x="440" y="383"/>
                    <a:pt x="447" y="390"/>
                    <a:pt x="460" y="406"/>
                  </a:cubicBezTo>
                  <a:cubicBezTo>
                    <a:pt x="471" y="415"/>
                    <a:pt x="482" y="425"/>
                    <a:pt x="483" y="425"/>
                  </a:cubicBezTo>
                  <a:cubicBezTo>
                    <a:pt x="483" y="425"/>
                    <a:pt x="481" y="423"/>
                    <a:pt x="476" y="418"/>
                  </a:cubicBezTo>
                  <a:cubicBezTo>
                    <a:pt x="476" y="418"/>
                    <a:pt x="477" y="418"/>
                    <a:pt x="478" y="418"/>
                  </a:cubicBezTo>
                  <a:cubicBezTo>
                    <a:pt x="480" y="418"/>
                    <a:pt x="487" y="420"/>
                    <a:pt x="498" y="431"/>
                  </a:cubicBezTo>
                  <a:cubicBezTo>
                    <a:pt x="510" y="440"/>
                    <a:pt x="516" y="444"/>
                    <a:pt x="517" y="444"/>
                  </a:cubicBezTo>
                  <a:cubicBezTo>
                    <a:pt x="520" y="444"/>
                    <a:pt x="512" y="434"/>
                    <a:pt x="504" y="425"/>
                  </a:cubicBezTo>
                  <a:cubicBezTo>
                    <a:pt x="492" y="411"/>
                    <a:pt x="488" y="406"/>
                    <a:pt x="489" y="406"/>
                  </a:cubicBezTo>
                  <a:lnTo>
                    <a:pt x="489" y="406"/>
                  </a:lnTo>
                  <a:cubicBezTo>
                    <a:pt x="490" y="406"/>
                    <a:pt x="499" y="414"/>
                    <a:pt x="507" y="421"/>
                  </a:cubicBezTo>
                  <a:cubicBezTo>
                    <a:pt x="516" y="432"/>
                    <a:pt x="526" y="443"/>
                    <a:pt x="527" y="443"/>
                  </a:cubicBezTo>
                  <a:cubicBezTo>
                    <a:pt x="528" y="443"/>
                    <a:pt x="527" y="440"/>
                    <a:pt x="523" y="434"/>
                  </a:cubicBezTo>
                  <a:cubicBezTo>
                    <a:pt x="515" y="424"/>
                    <a:pt x="512" y="410"/>
                    <a:pt x="518" y="410"/>
                  </a:cubicBezTo>
                  <a:cubicBezTo>
                    <a:pt x="521" y="410"/>
                    <a:pt x="527" y="414"/>
                    <a:pt x="536" y="425"/>
                  </a:cubicBezTo>
                  <a:lnTo>
                    <a:pt x="539" y="425"/>
                  </a:lnTo>
                  <a:cubicBezTo>
                    <a:pt x="526" y="406"/>
                    <a:pt x="529" y="406"/>
                    <a:pt x="536" y="403"/>
                  </a:cubicBezTo>
                  <a:cubicBezTo>
                    <a:pt x="537" y="402"/>
                    <a:pt x="537" y="401"/>
                    <a:pt x="538" y="401"/>
                  </a:cubicBezTo>
                  <a:cubicBezTo>
                    <a:pt x="540" y="401"/>
                    <a:pt x="543" y="404"/>
                    <a:pt x="551" y="415"/>
                  </a:cubicBezTo>
                  <a:cubicBezTo>
                    <a:pt x="557" y="424"/>
                    <a:pt x="560" y="428"/>
                    <a:pt x="561" y="428"/>
                  </a:cubicBezTo>
                  <a:cubicBezTo>
                    <a:pt x="563" y="428"/>
                    <a:pt x="561" y="422"/>
                    <a:pt x="558" y="412"/>
                  </a:cubicBezTo>
                  <a:cubicBezTo>
                    <a:pt x="558" y="412"/>
                    <a:pt x="536" y="378"/>
                    <a:pt x="539" y="374"/>
                  </a:cubicBezTo>
                  <a:cubicBezTo>
                    <a:pt x="526" y="359"/>
                    <a:pt x="517" y="340"/>
                    <a:pt x="517" y="340"/>
                  </a:cubicBezTo>
                  <a:lnTo>
                    <a:pt x="517" y="340"/>
                  </a:lnTo>
                  <a:lnTo>
                    <a:pt x="529" y="356"/>
                  </a:lnTo>
                  <a:lnTo>
                    <a:pt x="554" y="390"/>
                  </a:lnTo>
                  <a:cubicBezTo>
                    <a:pt x="554" y="390"/>
                    <a:pt x="558" y="387"/>
                    <a:pt x="545" y="371"/>
                  </a:cubicBezTo>
                  <a:lnTo>
                    <a:pt x="545" y="371"/>
                  </a:lnTo>
                  <a:cubicBezTo>
                    <a:pt x="556" y="382"/>
                    <a:pt x="559" y="384"/>
                    <a:pt x="563" y="384"/>
                  </a:cubicBezTo>
                  <a:cubicBezTo>
                    <a:pt x="564" y="384"/>
                    <a:pt x="565" y="384"/>
                    <a:pt x="567" y="384"/>
                  </a:cubicBezTo>
                  <a:cubicBezTo>
                    <a:pt x="570" y="381"/>
                    <a:pt x="573" y="378"/>
                    <a:pt x="564" y="359"/>
                  </a:cubicBezTo>
                  <a:lnTo>
                    <a:pt x="564" y="359"/>
                  </a:lnTo>
                  <a:cubicBezTo>
                    <a:pt x="575" y="374"/>
                    <a:pt x="584" y="381"/>
                    <a:pt x="588" y="381"/>
                  </a:cubicBezTo>
                  <a:cubicBezTo>
                    <a:pt x="594" y="381"/>
                    <a:pt x="593" y="370"/>
                    <a:pt x="583" y="349"/>
                  </a:cubicBezTo>
                  <a:cubicBezTo>
                    <a:pt x="576" y="341"/>
                    <a:pt x="574" y="336"/>
                    <a:pt x="575" y="336"/>
                  </a:cubicBezTo>
                  <a:lnTo>
                    <a:pt x="575" y="336"/>
                  </a:lnTo>
                  <a:cubicBezTo>
                    <a:pt x="576" y="336"/>
                    <a:pt x="580" y="340"/>
                    <a:pt x="586" y="349"/>
                  </a:cubicBezTo>
                  <a:cubicBezTo>
                    <a:pt x="592" y="357"/>
                    <a:pt x="595" y="361"/>
                    <a:pt x="596" y="361"/>
                  </a:cubicBezTo>
                  <a:cubicBezTo>
                    <a:pt x="596" y="361"/>
                    <a:pt x="594" y="356"/>
                    <a:pt x="589" y="346"/>
                  </a:cubicBezTo>
                  <a:cubicBezTo>
                    <a:pt x="587" y="340"/>
                    <a:pt x="587" y="338"/>
                    <a:pt x="588" y="338"/>
                  </a:cubicBezTo>
                  <a:lnTo>
                    <a:pt x="588" y="338"/>
                  </a:lnTo>
                  <a:cubicBezTo>
                    <a:pt x="591" y="338"/>
                    <a:pt x="599" y="349"/>
                    <a:pt x="608" y="362"/>
                  </a:cubicBezTo>
                  <a:cubicBezTo>
                    <a:pt x="620" y="382"/>
                    <a:pt x="626" y="390"/>
                    <a:pt x="627" y="390"/>
                  </a:cubicBezTo>
                  <a:cubicBezTo>
                    <a:pt x="628" y="390"/>
                    <a:pt x="626" y="386"/>
                    <a:pt x="623" y="378"/>
                  </a:cubicBezTo>
                  <a:cubicBezTo>
                    <a:pt x="617" y="356"/>
                    <a:pt x="620" y="356"/>
                    <a:pt x="623" y="352"/>
                  </a:cubicBezTo>
                  <a:cubicBezTo>
                    <a:pt x="620" y="340"/>
                    <a:pt x="617" y="324"/>
                    <a:pt x="608" y="315"/>
                  </a:cubicBezTo>
                  <a:cubicBezTo>
                    <a:pt x="601" y="302"/>
                    <a:pt x="595" y="290"/>
                    <a:pt x="592" y="274"/>
                  </a:cubicBezTo>
                  <a:cubicBezTo>
                    <a:pt x="590" y="268"/>
                    <a:pt x="590" y="266"/>
                    <a:pt x="590" y="266"/>
                  </a:cubicBezTo>
                  <a:lnTo>
                    <a:pt x="590" y="266"/>
                  </a:lnTo>
                  <a:cubicBezTo>
                    <a:pt x="591" y="266"/>
                    <a:pt x="595" y="274"/>
                    <a:pt x="595" y="274"/>
                  </a:cubicBezTo>
                  <a:cubicBezTo>
                    <a:pt x="595" y="290"/>
                    <a:pt x="601" y="302"/>
                    <a:pt x="614" y="312"/>
                  </a:cubicBezTo>
                  <a:cubicBezTo>
                    <a:pt x="621" y="326"/>
                    <a:pt x="626" y="328"/>
                    <a:pt x="629" y="328"/>
                  </a:cubicBezTo>
                  <a:cubicBezTo>
                    <a:pt x="629" y="328"/>
                    <a:pt x="630" y="327"/>
                    <a:pt x="630" y="327"/>
                  </a:cubicBezTo>
                  <a:lnTo>
                    <a:pt x="639" y="324"/>
                  </a:lnTo>
                  <a:cubicBezTo>
                    <a:pt x="647" y="332"/>
                    <a:pt x="651" y="336"/>
                    <a:pt x="653" y="336"/>
                  </a:cubicBezTo>
                  <a:cubicBezTo>
                    <a:pt x="655" y="336"/>
                    <a:pt x="653" y="331"/>
                    <a:pt x="648" y="321"/>
                  </a:cubicBezTo>
                  <a:cubicBezTo>
                    <a:pt x="647" y="316"/>
                    <a:pt x="645" y="313"/>
                    <a:pt x="645" y="311"/>
                  </a:cubicBezTo>
                  <a:lnTo>
                    <a:pt x="645" y="311"/>
                  </a:lnTo>
                  <a:cubicBezTo>
                    <a:pt x="652" y="321"/>
                    <a:pt x="659" y="326"/>
                    <a:pt x="665" y="326"/>
                  </a:cubicBezTo>
                  <a:cubicBezTo>
                    <a:pt x="673" y="326"/>
                    <a:pt x="677" y="315"/>
                    <a:pt x="672" y="294"/>
                  </a:cubicBezTo>
                  <a:lnTo>
                    <a:pt x="672" y="294"/>
                  </a:lnTo>
                  <a:lnTo>
                    <a:pt x="677" y="312"/>
                  </a:lnTo>
                  <a:cubicBezTo>
                    <a:pt x="683" y="325"/>
                    <a:pt x="685" y="329"/>
                    <a:pt x="688" y="329"/>
                  </a:cubicBezTo>
                  <a:cubicBezTo>
                    <a:pt x="689" y="329"/>
                    <a:pt x="691" y="328"/>
                    <a:pt x="692" y="327"/>
                  </a:cubicBezTo>
                  <a:cubicBezTo>
                    <a:pt x="692" y="327"/>
                    <a:pt x="695" y="305"/>
                    <a:pt x="702" y="305"/>
                  </a:cubicBezTo>
                  <a:cubicBezTo>
                    <a:pt x="711" y="302"/>
                    <a:pt x="717" y="299"/>
                    <a:pt x="711" y="280"/>
                  </a:cubicBezTo>
                  <a:cubicBezTo>
                    <a:pt x="714" y="280"/>
                    <a:pt x="714" y="280"/>
                    <a:pt x="721" y="299"/>
                  </a:cubicBezTo>
                  <a:cubicBezTo>
                    <a:pt x="723" y="315"/>
                    <a:pt x="725" y="319"/>
                    <a:pt x="727" y="319"/>
                  </a:cubicBezTo>
                  <a:cubicBezTo>
                    <a:pt x="728" y="319"/>
                    <a:pt x="729" y="319"/>
                    <a:pt x="730" y="318"/>
                  </a:cubicBezTo>
                  <a:cubicBezTo>
                    <a:pt x="727" y="305"/>
                    <a:pt x="724" y="293"/>
                    <a:pt x="721" y="277"/>
                  </a:cubicBezTo>
                  <a:cubicBezTo>
                    <a:pt x="717" y="268"/>
                    <a:pt x="717" y="263"/>
                    <a:pt x="718" y="263"/>
                  </a:cubicBezTo>
                  <a:lnTo>
                    <a:pt x="718" y="263"/>
                  </a:lnTo>
                  <a:cubicBezTo>
                    <a:pt x="719" y="263"/>
                    <a:pt x="722" y="268"/>
                    <a:pt x="727" y="277"/>
                  </a:cubicBezTo>
                  <a:cubicBezTo>
                    <a:pt x="731" y="286"/>
                    <a:pt x="735" y="290"/>
                    <a:pt x="739" y="290"/>
                  </a:cubicBezTo>
                  <a:cubicBezTo>
                    <a:pt x="743" y="290"/>
                    <a:pt x="746" y="284"/>
                    <a:pt x="746" y="274"/>
                  </a:cubicBezTo>
                  <a:cubicBezTo>
                    <a:pt x="749" y="274"/>
                    <a:pt x="752" y="274"/>
                    <a:pt x="755" y="293"/>
                  </a:cubicBezTo>
                  <a:cubicBezTo>
                    <a:pt x="759" y="304"/>
                    <a:pt x="763" y="316"/>
                    <a:pt x="766" y="316"/>
                  </a:cubicBezTo>
                  <a:cubicBezTo>
                    <a:pt x="768" y="316"/>
                    <a:pt x="769" y="310"/>
                    <a:pt x="768" y="293"/>
                  </a:cubicBezTo>
                  <a:cubicBezTo>
                    <a:pt x="768" y="292"/>
                    <a:pt x="768" y="291"/>
                    <a:pt x="768" y="291"/>
                  </a:cubicBezTo>
                  <a:cubicBezTo>
                    <a:pt x="768" y="291"/>
                    <a:pt x="769" y="296"/>
                    <a:pt x="774" y="312"/>
                  </a:cubicBezTo>
                  <a:cubicBezTo>
                    <a:pt x="777" y="323"/>
                    <a:pt x="780" y="335"/>
                    <a:pt x="780" y="335"/>
                  </a:cubicBezTo>
                  <a:cubicBezTo>
                    <a:pt x="781" y="335"/>
                    <a:pt x="780" y="329"/>
                    <a:pt x="777" y="312"/>
                  </a:cubicBezTo>
                  <a:cubicBezTo>
                    <a:pt x="777" y="300"/>
                    <a:pt x="780" y="295"/>
                    <a:pt x="783" y="295"/>
                  </a:cubicBezTo>
                  <a:cubicBezTo>
                    <a:pt x="786" y="295"/>
                    <a:pt x="790" y="300"/>
                    <a:pt x="793" y="309"/>
                  </a:cubicBezTo>
                  <a:cubicBezTo>
                    <a:pt x="795" y="309"/>
                    <a:pt x="798" y="309"/>
                    <a:pt x="797" y="293"/>
                  </a:cubicBezTo>
                  <a:lnTo>
                    <a:pt x="797" y="293"/>
                  </a:lnTo>
                  <a:cubicBezTo>
                    <a:pt x="797" y="297"/>
                    <a:pt x="798" y="298"/>
                    <a:pt x="798" y="298"/>
                  </a:cubicBezTo>
                  <a:cubicBezTo>
                    <a:pt x="798" y="298"/>
                    <a:pt x="797" y="288"/>
                    <a:pt x="796" y="268"/>
                  </a:cubicBezTo>
                  <a:cubicBezTo>
                    <a:pt x="794" y="257"/>
                    <a:pt x="794" y="251"/>
                    <a:pt x="795" y="251"/>
                  </a:cubicBezTo>
                  <a:lnTo>
                    <a:pt x="795" y="251"/>
                  </a:lnTo>
                  <a:cubicBezTo>
                    <a:pt x="796" y="251"/>
                    <a:pt x="797" y="257"/>
                    <a:pt x="799" y="268"/>
                  </a:cubicBezTo>
                  <a:cubicBezTo>
                    <a:pt x="805" y="287"/>
                    <a:pt x="805" y="287"/>
                    <a:pt x="805" y="287"/>
                  </a:cubicBezTo>
                  <a:cubicBezTo>
                    <a:pt x="808" y="287"/>
                    <a:pt x="818" y="265"/>
                    <a:pt x="830" y="265"/>
                  </a:cubicBezTo>
                  <a:cubicBezTo>
                    <a:pt x="849" y="265"/>
                    <a:pt x="855" y="265"/>
                    <a:pt x="855" y="243"/>
                  </a:cubicBezTo>
                  <a:cubicBezTo>
                    <a:pt x="855" y="233"/>
                    <a:pt x="855" y="229"/>
                    <a:pt x="856" y="229"/>
                  </a:cubicBezTo>
                  <a:cubicBezTo>
                    <a:pt x="856" y="229"/>
                    <a:pt x="857" y="233"/>
                    <a:pt x="858" y="243"/>
                  </a:cubicBezTo>
                  <a:cubicBezTo>
                    <a:pt x="862" y="265"/>
                    <a:pt x="865" y="265"/>
                    <a:pt x="868" y="265"/>
                  </a:cubicBezTo>
                  <a:cubicBezTo>
                    <a:pt x="871" y="265"/>
                    <a:pt x="871" y="265"/>
                    <a:pt x="874" y="287"/>
                  </a:cubicBezTo>
                  <a:cubicBezTo>
                    <a:pt x="874" y="265"/>
                    <a:pt x="874" y="265"/>
                    <a:pt x="877" y="265"/>
                  </a:cubicBezTo>
                  <a:cubicBezTo>
                    <a:pt x="877" y="276"/>
                    <a:pt x="878" y="282"/>
                    <a:pt x="879" y="282"/>
                  </a:cubicBezTo>
                  <a:cubicBezTo>
                    <a:pt x="880" y="282"/>
                    <a:pt x="880" y="277"/>
                    <a:pt x="880" y="268"/>
                  </a:cubicBezTo>
                  <a:cubicBezTo>
                    <a:pt x="882" y="246"/>
                    <a:pt x="883" y="235"/>
                    <a:pt x="883" y="235"/>
                  </a:cubicBezTo>
                  <a:cubicBezTo>
                    <a:pt x="884" y="235"/>
                    <a:pt x="884" y="246"/>
                    <a:pt x="884" y="268"/>
                  </a:cubicBezTo>
                  <a:cubicBezTo>
                    <a:pt x="884" y="281"/>
                    <a:pt x="887" y="296"/>
                    <a:pt x="888" y="296"/>
                  </a:cubicBezTo>
                  <a:cubicBezTo>
                    <a:pt x="889" y="296"/>
                    <a:pt x="890" y="293"/>
                    <a:pt x="890" y="287"/>
                  </a:cubicBezTo>
                  <a:cubicBezTo>
                    <a:pt x="890" y="274"/>
                    <a:pt x="893" y="258"/>
                    <a:pt x="896" y="246"/>
                  </a:cubicBezTo>
                  <a:cubicBezTo>
                    <a:pt x="899" y="246"/>
                    <a:pt x="902" y="246"/>
                    <a:pt x="899" y="268"/>
                  </a:cubicBezTo>
                  <a:cubicBezTo>
                    <a:pt x="900" y="274"/>
                    <a:pt x="902" y="277"/>
                    <a:pt x="904" y="277"/>
                  </a:cubicBezTo>
                  <a:cubicBezTo>
                    <a:pt x="909" y="277"/>
                    <a:pt x="916" y="262"/>
                    <a:pt x="918" y="249"/>
                  </a:cubicBezTo>
                  <a:cubicBezTo>
                    <a:pt x="918" y="238"/>
                    <a:pt x="919" y="233"/>
                    <a:pt x="920" y="233"/>
                  </a:cubicBezTo>
                  <a:cubicBezTo>
                    <a:pt x="920" y="233"/>
                    <a:pt x="921" y="238"/>
                    <a:pt x="921" y="249"/>
                  </a:cubicBezTo>
                  <a:cubicBezTo>
                    <a:pt x="918" y="268"/>
                    <a:pt x="921" y="268"/>
                    <a:pt x="924" y="268"/>
                  </a:cubicBezTo>
                  <a:cubicBezTo>
                    <a:pt x="925" y="263"/>
                    <a:pt x="926" y="261"/>
                    <a:pt x="926" y="261"/>
                  </a:cubicBezTo>
                  <a:lnTo>
                    <a:pt x="926" y="261"/>
                  </a:lnTo>
                  <a:cubicBezTo>
                    <a:pt x="927" y="261"/>
                    <a:pt x="927" y="276"/>
                    <a:pt x="924" y="290"/>
                  </a:cubicBezTo>
                  <a:cubicBezTo>
                    <a:pt x="921" y="312"/>
                    <a:pt x="924" y="312"/>
                    <a:pt x="927" y="312"/>
                  </a:cubicBezTo>
                  <a:cubicBezTo>
                    <a:pt x="931" y="293"/>
                    <a:pt x="940" y="293"/>
                    <a:pt x="946" y="293"/>
                  </a:cubicBezTo>
                  <a:cubicBezTo>
                    <a:pt x="947" y="293"/>
                    <a:pt x="948" y="293"/>
                    <a:pt x="949" y="293"/>
                  </a:cubicBezTo>
                  <a:cubicBezTo>
                    <a:pt x="959" y="293"/>
                    <a:pt x="963" y="274"/>
                    <a:pt x="974" y="237"/>
                  </a:cubicBezTo>
                  <a:lnTo>
                    <a:pt x="974" y="237"/>
                  </a:lnTo>
                  <a:cubicBezTo>
                    <a:pt x="974" y="255"/>
                    <a:pt x="971" y="299"/>
                    <a:pt x="971" y="299"/>
                  </a:cubicBezTo>
                  <a:cubicBezTo>
                    <a:pt x="974" y="287"/>
                    <a:pt x="978" y="271"/>
                    <a:pt x="978" y="258"/>
                  </a:cubicBezTo>
                  <a:cubicBezTo>
                    <a:pt x="979" y="247"/>
                    <a:pt x="981" y="242"/>
                    <a:pt x="982" y="242"/>
                  </a:cubicBezTo>
                  <a:cubicBezTo>
                    <a:pt x="983" y="242"/>
                    <a:pt x="984" y="247"/>
                    <a:pt x="984" y="258"/>
                  </a:cubicBezTo>
                  <a:cubicBezTo>
                    <a:pt x="985" y="270"/>
                    <a:pt x="987" y="275"/>
                    <a:pt x="989" y="275"/>
                  </a:cubicBezTo>
                  <a:cubicBezTo>
                    <a:pt x="990" y="275"/>
                    <a:pt x="992" y="271"/>
                    <a:pt x="993" y="262"/>
                  </a:cubicBezTo>
                  <a:cubicBezTo>
                    <a:pt x="996" y="262"/>
                    <a:pt x="999" y="262"/>
                    <a:pt x="996" y="284"/>
                  </a:cubicBezTo>
                  <a:cubicBezTo>
                    <a:pt x="999" y="284"/>
                    <a:pt x="999" y="284"/>
                    <a:pt x="1003" y="265"/>
                  </a:cubicBezTo>
                  <a:cubicBezTo>
                    <a:pt x="1004" y="254"/>
                    <a:pt x="1006" y="248"/>
                    <a:pt x="1007" y="248"/>
                  </a:cubicBezTo>
                  <a:cubicBezTo>
                    <a:pt x="1008" y="248"/>
                    <a:pt x="1009" y="254"/>
                    <a:pt x="1009" y="265"/>
                  </a:cubicBezTo>
                  <a:cubicBezTo>
                    <a:pt x="1005" y="289"/>
                    <a:pt x="1006" y="300"/>
                    <a:pt x="1008" y="300"/>
                  </a:cubicBezTo>
                  <a:cubicBezTo>
                    <a:pt x="1009" y="300"/>
                    <a:pt x="1011" y="295"/>
                    <a:pt x="1012" y="287"/>
                  </a:cubicBezTo>
                  <a:cubicBezTo>
                    <a:pt x="1018" y="268"/>
                    <a:pt x="1018" y="268"/>
                    <a:pt x="1021" y="268"/>
                  </a:cubicBezTo>
                  <a:cubicBezTo>
                    <a:pt x="1025" y="268"/>
                    <a:pt x="1028" y="268"/>
                    <a:pt x="1034" y="249"/>
                  </a:cubicBezTo>
                  <a:lnTo>
                    <a:pt x="1037" y="252"/>
                  </a:lnTo>
                  <a:cubicBezTo>
                    <a:pt x="1040" y="252"/>
                    <a:pt x="1034" y="271"/>
                    <a:pt x="1031" y="271"/>
                  </a:cubicBezTo>
                  <a:lnTo>
                    <a:pt x="1028" y="293"/>
                  </a:lnTo>
                  <a:cubicBezTo>
                    <a:pt x="1034" y="293"/>
                    <a:pt x="1037" y="293"/>
                    <a:pt x="1043" y="274"/>
                  </a:cubicBezTo>
                  <a:cubicBezTo>
                    <a:pt x="1050" y="254"/>
                    <a:pt x="1053" y="244"/>
                    <a:pt x="1053" y="244"/>
                  </a:cubicBezTo>
                  <a:lnTo>
                    <a:pt x="1053" y="244"/>
                  </a:lnTo>
                  <a:cubicBezTo>
                    <a:pt x="1054" y="244"/>
                    <a:pt x="1051" y="254"/>
                    <a:pt x="1046" y="274"/>
                  </a:cubicBezTo>
                  <a:cubicBezTo>
                    <a:pt x="1042" y="288"/>
                    <a:pt x="1039" y="303"/>
                    <a:pt x="1040" y="303"/>
                  </a:cubicBezTo>
                  <a:cubicBezTo>
                    <a:pt x="1041" y="303"/>
                    <a:pt x="1042" y="301"/>
                    <a:pt x="1043" y="296"/>
                  </a:cubicBezTo>
                  <a:cubicBezTo>
                    <a:pt x="1049" y="279"/>
                    <a:pt x="1052" y="273"/>
                    <a:pt x="1053" y="273"/>
                  </a:cubicBezTo>
                  <a:lnTo>
                    <a:pt x="1053" y="273"/>
                  </a:lnTo>
                  <a:cubicBezTo>
                    <a:pt x="1055" y="273"/>
                    <a:pt x="1053" y="285"/>
                    <a:pt x="1050" y="296"/>
                  </a:cubicBezTo>
                  <a:cubicBezTo>
                    <a:pt x="1043" y="317"/>
                    <a:pt x="1040" y="327"/>
                    <a:pt x="1041" y="327"/>
                  </a:cubicBezTo>
                  <a:cubicBezTo>
                    <a:pt x="1042" y="327"/>
                    <a:pt x="1047" y="318"/>
                    <a:pt x="1056" y="299"/>
                  </a:cubicBezTo>
                  <a:cubicBezTo>
                    <a:pt x="1056" y="299"/>
                    <a:pt x="1056" y="300"/>
                    <a:pt x="1057" y="300"/>
                  </a:cubicBezTo>
                  <a:cubicBezTo>
                    <a:pt x="1061" y="300"/>
                    <a:pt x="1073" y="286"/>
                    <a:pt x="1079" y="286"/>
                  </a:cubicBezTo>
                  <a:cubicBezTo>
                    <a:pt x="1080" y="286"/>
                    <a:pt x="1080" y="286"/>
                    <a:pt x="1081" y="287"/>
                  </a:cubicBezTo>
                  <a:cubicBezTo>
                    <a:pt x="1090" y="290"/>
                    <a:pt x="1093" y="293"/>
                    <a:pt x="1090" y="312"/>
                  </a:cubicBezTo>
                  <a:cubicBezTo>
                    <a:pt x="1083" y="336"/>
                    <a:pt x="1081" y="346"/>
                    <a:pt x="1081" y="346"/>
                  </a:cubicBezTo>
                  <a:cubicBezTo>
                    <a:pt x="1082" y="346"/>
                    <a:pt x="1083" y="341"/>
                    <a:pt x="1084" y="334"/>
                  </a:cubicBezTo>
                  <a:cubicBezTo>
                    <a:pt x="1094" y="302"/>
                    <a:pt x="1098" y="295"/>
                    <a:pt x="1102" y="295"/>
                  </a:cubicBezTo>
                  <a:cubicBezTo>
                    <a:pt x="1103" y="295"/>
                    <a:pt x="1105" y="295"/>
                    <a:pt x="1106" y="296"/>
                  </a:cubicBezTo>
                  <a:cubicBezTo>
                    <a:pt x="1106" y="303"/>
                    <a:pt x="1107" y="306"/>
                    <a:pt x="1109" y="306"/>
                  </a:cubicBezTo>
                  <a:cubicBezTo>
                    <a:pt x="1112" y="306"/>
                    <a:pt x="1118" y="293"/>
                    <a:pt x="1125" y="280"/>
                  </a:cubicBezTo>
                  <a:lnTo>
                    <a:pt x="1122" y="280"/>
                  </a:lnTo>
                  <a:cubicBezTo>
                    <a:pt x="1129" y="258"/>
                    <a:pt x="1133" y="249"/>
                    <a:pt x="1134" y="249"/>
                  </a:cubicBezTo>
                  <a:lnTo>
                    <a:pt x="1134" y="249"/>
                  </a:lnTo>
                  <a:cubicBezTo>
                    <a:pt x="1136" y="249"/>
                    <a:pt x="1136" y="255"/>
                    <a:pt x="1134" y="265"/>
                  </a:cubicBezTo>
                  <a:cubicBezTo>
                    <a:pt x="1134" y="277"/>
                    <a:pt x="1128" y="290"/>
                    <a:pt x="1122" y="302"/>
                  </a:cubicBezTo>
                  <a:cubicBezTo>
                    <a:pt x="1119" y="318"/>
                    <a:pt x="1115" y="331"/>
                    <a:pt x="1112" y="346"/>
                  </a:cubicBezTo>
                  <a:cubicBezTo>
                    <a:pt x="1115" y="346"/>
                    <a:pt x="1115" y="346"/>
                    <a:pt x="1122" y="327"/>
                  </a:cubicBezTo>
                  <a:cubicBezTo>
                    <a:pt x="1129" y="311"/>
                    <a:pt x="1130" y="307"/>
                    <a:pt x="1131" y="307"/>
                  </a:cubicBezTo>
                  <a:cubicBezTo>
                    <a:pt x="1131" y="307"/>
                    <a:pt x="1131" y="308"/>
                    <a:pt x="1131" y="309"/>
                  </a:cubicBezTo>
                  <a:cubicBezTo>
                    <a:pt x="1134" y="309"/>
                    <a:pt x="1137" y="309"/>
                    <a:pt x="1147" y="290"/>
                  </a:cubicBezTo>
                  <a:cubicBezTo>
                    <a:pt x="1151" y="276"/>
                    <a:pt x="1154" y="274"/>
                    <a:pt x="1157" y="274"/>
                  </a:cubicBezTo>
                  <a:cubicBezTo>
                    <a:pt x="1158" y="274"/>
                    <a:pt x="1159" y="274"/>
                    <a:pt x="1159" y="274"/>
                  </a:cubicBezTo>
                  <a:cubicBezTo>
                    <a:pt x="1153" y="293"/>
                    <a:pt x="1156" y="296"/>
                    <a:pt x="1156" y="296"/>
                  </a:cubicBezTo>
                  <a:lnTo>
                    <a:pt x="1150" y="315"/>
                  </a:lnTo>
                  <a:lnTo>
                    <a:pt x="1134" y="356"/>
                  </a:lnTo>
                  <a:cubicBezTo>
                    <a:pt x="1137" y="356"/>
                    <a:pt x="1147" y="337"/>
                    <a:pt x="1147" y="337"/>
                  </a:cubicBezTo>
                  <a:cubicBezTo>
                    <a:pt x="1148" y="331"/>
                    <a:pt x="1153" y="329"/>
                    <a:pt x="1159" y="329"/>
                  </a:cubicBezTo>
                  <a:cubicBezTo>
                    <a:pt x="1176" y="329"/>
                    <a:pt x="1205" y="347"/>
                    <a:pt x="1209" y="349"/>
                  </a:cubicBezTo>
                  <a:cubicBezTo>
                    <a:pt x="1206" y="360"/>
                    <a:pt x="1206" y="365"/>
                    <a:pt x="1208" y="365"/>
                  </a:cubicBezTo>
                  <a:cubicBezTo>
                    <a:pt x="1210" y="365"/>
                    <a:pt x="1213" y="361"/>
                    <a:pt x="1216" y="352"/>
                  </a:cubicBezTo>
                  <a:cubicBezTo>
                    <a:pt x="1222" y="344"/>
                    <a:pt x="1227" y="340"/>
                    <a:pt x="1232" y="340"/>
                  </a:cubicBezTo>
                  <a:cubicBezTo>
                    <a:pt x="1238" y="340"/>
                    <a:pt x="1244" y="344"/>
                    <a:pt x="1250" y="349"/>
                  </a:cubicBezTo>
                  <a:cubicBezTo>
                    <a:pt x="1257" y="355"/>
                    <a:pt x="1263" y="359"/>
                    <a:pt x="1269" y="359"/>
                  </a:cubicBezTo>
                  <a:cubicBezTo>
                    <a:pt x="1274" y="359"/>
                    <a:pt x="1279" y="356"/>
                    <a:pt x="1285" y="349"/>
                  </a:cubicBezTo>
                  <a:lnTo>
                    <a:pt x="1291" y="352"/>
                  </a:lnTo>
                  <a:cubicBezTo>
                    <a:pt x="1291" y="353"/>
                    <a:pt x="1292" y="353"/>
                    <a:pt x="1292" y="353"/>
                  </a:cubicBezTo>
                  <a:cubicBezTo>
                    <a:pt x="1297" y="353"/>
                    <a:pt x="1310" y="343"/>
                    <a:pt x="1313" y="343"/>
                  </a:cubicBezTo>
                  <a:cubicBezTo>
                    <a:pt x="1318" y="336"/>
                    <a:pt x="1322" y="333"/>
                    <a:pt x="1323" y="333"/>
                  </a:cubicBezTo>
                  <a:lnTo>
                    <a:pt x="1323" y="333"/>
                  </a:lnTo>
                  <a:cubicBezTo>
                    <a:pt x="1324" y="333"/>
                    <a:pt x="1321" y="338"/>
                    <a:pt x="1313" y="346"/>
                  </a:cubicBezTo>
                  <a:cubicBezTo>
                    <a:pt x="1303" y="356"/>
                    <a:pt x="1297" y="368"/>
                    <a:pt x="1291" y="381"/>
                  </a:cubicBezTo>
                  <a:cubicBezTo>
                    <a:pt x="1291" y="381"/>
                    <a:pt x="1292" y="381"/>
                    <a:pt x="1292" y="381"/>
                  </a:cubicBezTo>
                  <a:cubicBezTo>
                    <a:pt x="1296" y="381"/>
                    <a:pt x="1308" y="367"/>
                    <a:pt x="1319" y="349"/>
                  </a:cubicBezTo>
                  <a:cubicBezTo>
                    <a:pt x="1332" y="334"/>
                    <a:pt x="1335" y="334"/>
                    <a:pt x="1335" y="334"/>
                  </a:cubicBezTo>
                  <a:lnTo>
                    <a:pt x="1335" y="334"/>
                  </a:lnTo>
                  <a:cubicBezTo>
                    <a:pt x="1335" y="337"/>
                    <a:pt x="1335" y="337"/>
                    <a:pt x="1322" y="352"/>
                  </a:cubicBezTo>
                  <a:lnTo>
                    <a:pt x="1300" y="387"/>
                  </a:lnTo>
                  <a:lnTo>
                    <a:pt x="1300" y="390"/>
                  </a:lnTo>
                  <a:cubicBezTo>
                    <a:pt x="1310" y="376"/>
                    <a:pt x="1314" y="374"/>
                    <a:pt x="1315" y="374"/>
                  </a:cubicBezTo>
                  <a:cubicBezTo>
                    <a:pt x="1316" y="374"/>
                    <a:pt x="1316" y="374"/>
                    <a:pt x="1316" y="374"/>
                  </a:cubicBezTo>
                  <a:cubicBezTo>
                    <a:pt x="1316" y="374"/>
                    <a:pt x="1316" y="374"/>
                    <a:pt x="1291" y="409"/>
                  </a:cubicBezTo>
                  <a:cubicBezTo>
                    <a:pt x="1278" y="427"/>
                    <a:pt x="1273" y="435"/>
                    <a:pt x="1274" y="435"/>
                  </a:cubicBezTo>
                  <a:cubicBezTo>
                    <a:pt x="1276" y="435"/>
                    <a:pt x="1283" y="427"/>
                    <a:pt x="1297" y="412"/>
                  </a:cubicBezTo>
                  <a:lnTo>
                    <a:pt x="1313" y="399"/>
                  </a:lnTo>
                  <a:lnTo>
                    <a:pt x="1313" y="399"/>
                  </a:lnTo>
                  <a:cubicBezTo>
                    <a:pt x="1305" y="411"/>
                    <a:pt x="1302" y="415"/>
                    <a:pt x="1303" y="415"/>
                  </a:cubicBezTo>
                  <a:cubicBezTo>
                    <a:pt x="1305" y="415"/>
                    <a:pt x="1321" y="397"/>
                    <a:pt x="1332" y="387"/>
                  </a:cubicBezTo>
                  <a:lnTo>
                    <a:pt x="1332" y="387"/>
                  </a:lnTo>
                  <a:cubicBezTo>
                    <a:pt x="1320" y="405"/>
                    <a:pt x="1314" y="415"/>
                    <a:pt x="1316" y="415"/>
                  </a:cubicBezTo>
                  <a:cubicBezTo>
                    <a:pt x="1318" y="415"/>
                    <a:pt x="1325" y="408"/>
                    <a:pt x="1338" y="393"/>
                  </a:cubicBezTo>
                  <a:cubicBezTo>
                    <a:pt x="1344" y="386"/>
                    <a:pt x="1348" y="382"/>
                    <a:pt x="1349" y="382"/>
                  </a:cubicBezTo>
                  <a:lnTo>
                    <a:pt x="1349" y="382"/>
                  </a:lnTo>
                  <a:cubicBezTo>
                    <a:pt x="1350" y="382"/>
                    <a:pt x="1348" y="387"/>
                    <a:pt x="1341" y="396"/>
                  </a:cubicBezTo>
                  <a:cubicBezTo>
                    <a:pt x="1332" y="415"/>
                    <a:pt x="1332" y="415"/>
                    <a:pt x="1335" y="418"/>
                  </a:cubicBezTo>
                  <a:cubicBezTo>
                    <a:pt x="1339" y="415"/>
                    <a:pt x="1344" y="413"/>
                    <a:pt x="1348" y="413"/>
                  </a:cubicBezTo>
                  <a:cubicBezTo>
                    <a:pt x="1358" y="413"/>
                    <a:pt x="1367" y="422"/>
                    <a:pt x="1376" y="431"/>
                  </a:cubicBezTo>
                  <a:cubicBezTo>
                    <a:pt x="1386" y="441"/>
                    <a:pt x="1394" y="451"/>
                    <a:pt x="1403" y="451"/>
                  </a:cubicBezTo>
                  <a:cubicBezTo>
                    <a:pt x="1407" y="451"/>
                    <a:pt x="1411" y="448"/>
                    <a:pt x="1416" y="443"/>
                  </a:cubicBezTo>
                  <a:lnTo>
                    <a:pt x="1416" y="443"/>
                  </a:lnTo>
                  <a:cubicBezTo>
                    <a:pt x="1416" y="446"/>
                    <a:pt x="1416" y="446"/>
                    <a:pt x="1404" y="462"/>
                  </a:cubicBezTo>
                  <a:cubicBezTo>
                    <a:pt x="1397" y="469"/>
                    <a:pt x="1394" y="473"/>
                    <a:pt x="1395" y="473"/>
                  </a:cubicBezTo>
                  <a:cubicBezTo>
                    <a:pt x="1396" y="473"/>
                    <a:pt x="1405" y="467"/>
                    <a:pt x="1423" y="453"/>
                  </a:cubicBezTo>
                  <a:cubicBezTo>
                    <a:pt x="1432" y="445"/>
                    <a:pt x="1441" y="437"/>
                    <a:pt x="1441" y="437"/>
                  </a:cubicBezTo>
                  <a:lnTo>
                    <a:pt x="1441" y="437"/>
                  </a:lnTo>
                  <a:cubicBezTo>
                    <a:pt x="1441" y="437"/>
                    <a:pt x="1437" y="441"/>
                    <a:pt x="1426" y="453"/>
                  </a:cubicBezTo>
                  <a:cubicBezTo>
                    <a:pt x="1410" y="468"/>
                    <a:pt x="1413" y="472"/>
                    <a:pt x="1419" y="478"/>
                  </a:cubicBezTo>
                  <a:cubicBezTo>
                    <a:pt x="1421" y="482"/>
                    <a:pt x="1424" y="486"/>
                    <a:pt x="1430" y="486"/>
                  </a:cubicBezTo>
                  <a:cubicBezTo>
                    <a:pt x="1433" y="486"/>
                    <a:pt x="1438" y="484"/>
                    <a:pt x="1444" y="478"/>
                  </a:cubicBezTo>
                  <a:cubicBezTo>
                    <a:pt x="1453" y="473"/>
                    <a:pt x="1458" y="471"/>
                    <a:pt x="1459" y="471"/>
                  </a:cubicBezTo>
                  <a:lnTo>
                    <a:pt x="1459" y="471"/>
                  </a:lnTo>
                  <a:cubicBezTo>
                    <a:pt x="1460" y="471"/>
                    <a:pt x="1456" y="474"/>
                    <a:pt x="1448" y="481"/>
                  </a:cubicBezTo>
                  <a:cubicBezTo>
                    <a:pt x="1422" y="499"/>
                    <a:pt x="1410" y="516"/>
                    <a:pt x="1421" y="516"/>
                  </a:cubicBezTo>
                  <a:cubicBezTo>
                    <a:pt x="1425" y="516"/>
                    <a:pt x="1431" y="514"/>
                    <a:pt x="1441" y="509"/>
                  </a:cubicBezTo>
                  <a:lnTo>
                    <a:pt x="1441" y="509"/>
                  </a:lnTo>
                  <a:cubicBezTo>
                    <a:pt x="1441" y="512"/>
                    <a:pt x="1444" y="512"/>
                    <a:pt x="1426" y="525"/>
                  </a:cubicBezTo>
                  <a:cubicBezTo>
                    <a:pt x="1427" y="526"/>
                    <a:pt x="1428" y="528"/>
                    <a:pt x="1431" y="528"/>
                  </a:cubicBezTo>
                  <a:cubicBezTo>
                    <a:pt x="1434" y="528"/>
                    <a:pt x="1440" y="526"/>
                    <a:pt x="1451" y="522"/>
                  </a:cubicBezTo>
                  <a:lnTo>
                    <a:pt x="1460" y="537"/>
                  </a:lnTo>
                  <a:cubicBezTo>
                    <a:pt x="1461" y="538"/>
                    <a:pt x="1462" y="538"/>
                    <a:pt x="1464" y="538"/>
                  </a:cubicBezTo>
                  <a:cubicBezTo>
                    <a:pt x="1470" y="538"/>
                    <a:pt x="1482" y="534"/>
                    <a:pt x="1482" y="534"/>
                  </a:cubicBezTo>
                  <a:cubicBezTo>
                    <a:pt x="1482" y="537"/>
                    <a:pt x="1485" y="537"/>
                    <a:pt x="1482" y="537"/>
                  </a:cubicBezTo>
                  <a:cubicBezTo>
                    <a:pt x="1466" y="547"/>
                    <a:pt x="1473" y="559"/>
                    <a:pt x="1479" y="575"/>
                  </a:cubicBezTo>
                  <a:cubicBezTo>
                    <a:pt x="1488" y="588"/>
                    <a:pt x="1495" y="603"/>
                    <a:pt x="1476" y="613"/>
                  </a:cubicBezTo>
                  <a:cubicBezTo>
                    <a:pt x="1476" y="613"/>
                    <a:pt x="1477" y="613"/>
                    <a:pt x="1480" y="613"/>
                  </a:cubicBezTo>
                  <a:cubicBezTo>
                    <a:pt x="1483" y="613"/>
                    <a:pt x="1488" y="613"/>
                    <a:pt x="1498" y="609"/>
                  </a:cubicBezTo>
                  <a:cubicBezTo>
                    <a:pt x="1517" y="600"/>
                    <a:pt x="1526" y="596"/>
                    <a:pt x="1529" y="596"/>
                  </a:cubicBezTo>
                  <a:cubicBezTo>
                    <a:pt x="1531" y="596"/>
                    <a:pt x="1528" y="600"/>
                    <a:pt x="1520" y="606"/>
                  </a:cubicBezTo>
                  <a:cubicBezTo>
                    <a:pt x="1496" y="620"/>
                    <a:pt x="1489" y="628"/>
                    <a:pt x="1495" y="628"/>
                  </a:cubicBezTo>
                  <a:cubicBezTo>
                    <a:pt x="1499" y="628"/>
                    <a:pt x="1509" y="625"/>
                    <a:pt x="1523" y="619"/>
                  </a:cubicBezTo>
                  <a:lnTo>
                    <a:pt x="1523" y="619"/>
                  </a:lnTo>
                  <a:lnTo>
                    <a:pt x="1504" y="628"/>
                  </a:lnTo>
                  <a:cubicBezTo>
                    <a:pt x="1487" y="639"/>
                    <a:pt x="1483" y="644"/>
                    <a:pt x="1488" y="644"/>
                  </a:cubicBezTo>
                  <a:cubicBezTo>
                    <a:pt x="1494" y="644"/>
                    <a:pt x="1509" y="639"/>
                    <a:pt x="1529" y="631"/>
                  </a:cubicBezTo>
                  <a:lnTo>
                    <a:pt x="1529" y="631"/>
                  </a:lnTo>
                  <a:cubicBezTo>
                    <a:pt x="1514" y="641"/>
                    <a:pt x="1500" y="649"/>
                    <a:pt x="1504" y="649"/>
                  </a:cubicBezTo>
                  <a:cubicBezTo>
                    <a:pt x="1506" y="649"/>
                    <a:pt x="1509" y="648"/>
                    <a:pt x="1513" y="647"/>
                  </a:cubicBezTo>
                  <a:lnTo>
                    <a:pt x="1513" y="647"/>
                  </a:lnTo>
                  <a:cubicBezTo>
                    <a:pt x="1513" y="650"/>
                    <a:pt x="1513" y="650"/>
                    <a:pt x="1476" y="666"/>
                  </a:cubicBezTo>
                  <a:cubicBezTo>
                    <a:pt x="1463" y="672"/>
                    <a:pt x="1451" y="678"/>
                    <a:pt x="1438" y="685"/>
                  </a:cubicBezTo>
                  <a:cubicBezTo>
                    <a:pt x="1451" y="682"/>
                    <a:pt x="1463" y="678"/>
                    <a:pt x="1476" y="669"/>
                  </a:cubicBezTo>
                  <a:cubicBezTo>
                    <a:pt x="1476" y="669"/>
                    <a:pt x="1479" y="672"/>
                    <a:pt x="1479" y="675"/>
                  </a:cubicBezTo>
                  <a:cubicBezTo>
                    <a:pt x="1479" y="675"/>
                    <a:pt x="1479" y="675"/>
                    <a:pt x="1498" y="669"/>
                  </a:cubicBezTo>
                  <a:cubicBezTo>
                    <a:pt x="1507" y="664"/>
                    <a:pt x="1513" y="663"/>
                    <a:pt x="1516" y="663"/>
                  </a:cubicBezTo>
                  <a:cubicBezTo>
                    <a:pt x="1519" y="663"/>
                    <a:pt x="1520" y="664"/>
                    <a:pt x="1520" y="666"/>
                  </a:cubicBezTo>
                  <a:cubicBezTo>
                    <a:pt x="1513" y="668"/>
                    <a:pt x="1511" y="669"/>
                    <a:pt x="1512" y="669"/>
                  </a:cubicBezTo>
                  <a:cubicBezTo>
                    <a:pt x="1513" y="669"/>
                    <a:pt x="1526" y="665"/>
                    <a:pt x="1538" y="656"/>
                  </a:cubicBezTo>
                  <a:cubicBezTo>
                    <a:pt x="1551" y="650"/>
                    <a:pt x="1564" y="647"/>
                    <a:pt x="1579" y="644"/>
                  </a:cubicBezTo>
                  <a:lnTo>
                    <a:pt x="1617" y="628"/>
                  </a:lnTo>
                  <a:cubicBezTo>
                    <a:pt x="1645" y="622"/>
                    <a:pt x="1670" y="609"/>
                    <a:pt x="1692" y="591"/>
                  </a:cubicBezTo>
                  <a:cubicBezTo>
                    <a:pt x="1703" y="577"/>
                    <a:pt x="1714" y="564"/>
                    <a:pt x="1706" y="564"/>
                  </a:cubicBezTo>
                  <a:cubicBezTo>
                    <a:pt x="1703" y="564"/>
                    <a:pt x="1697" y="566"/>
                    <a:pt x="1686" y="572"/>
                  </a:cubicBezTo>
                  <a:cubicBezTo>
                    <a:pt x="1686" y="572"/>
                    <a:pt x="1672" y="576"/>
                    <a:pt x="1666" y="576"/>
                  </a:cubicBezTo>
                  <a:cubicBezTo>
                    <a:pt x="1665" y="576"/>
                    <a:pt x="1664" y="576"/>
                    <a:pt x="1664" y="575"/>
                  </a:cubicBezTo>
                  <a:cubicBezTo>
                    <a:pt x="1661" y="572"/>
                    <a:pt x="1680" y="559"/>
                    <a:pt x="1680" y="559"/>
                  </a:cubicBezTo>
                  <a:cubicBezTo>
                    <a:pt x="1698" y="550"/>
                    <a:pt x="1695" y="537"/>
                    <a:pt x="1689" y="522"/>
                  </a:cubicBezTo>
                  <a:cubicBezTo>
                    <a:pt x="1680" y="506"/>
                    <a:pt x="1673" y="497"/>
                    <a:pt x="1692" y="484"/>
                  </a:cubicBezTo>
                  <a:cubicBezTo>
                    <a:pt x="1708" y="469"/>
                    <a:pt x="1708" y="468"/>
                    <a:pt x="1708" y="468"/>
                  </a:cubicBezTo>
                  <a:lnTo>
                    <a:pt x="1708" y="468"/>
                  </a:lnTo>
                  <a:cubicBezTo>
                    <a:pt x="1704" y="470"/>
                    <a:pt x="1701" y="471"/>
                    <a:pt x="1698" y="471"/>
                  </a:cubicBezTo>
                  <a:cubicBezTo>
                    <a:pt x="1685" y="471"/>
                    <a:pt x="1677" y="456"/>
                    <a:pt x="1667" y="440"/>
                  </a:cubicBezTo>
                  <a:cubicBezTo>
                    <a:pt x="1657" y="423"/>
                    <a:pt x="1647" y="408"/>
                    <a:pt x="1636" y="408"/>
                  </a:cubicBezTo>
                  <a:cubicBezTo>
                    <a:pt x="1633" y="408"/>
                    <a:pt x="1630" y="409"/>
                    <a:pt x="1626" y="412"/>
                  </a:cubicBezTo>
                  <a:lnTo>
                    <a:pt x="1623" y="406"/>
                  </a:lnTo>
                  <a:cubicBezTo>
                    <a:pt x="1639" y="393"/>
                    <a:pt x="1636" y="387"/>
                    <a:pt x="1632" y="384"/>
                  </a:cubicBezTo>
                  <a:lnTo>
                    <a:pt x="1632" y="384"/>
                  </a:lnTo>
                  <a:cubicBezTo>
                    <a:pt x="1625" y="386"/>
                    <a:pt x="1620" y="387"/>
                    <a:pt x="1616" y="387"/>
                  </a:cubicBezTo>
                  <a:cubicBezTo>
                    <a:pt x="1609" y="387"/>
                    <a:pt x="1607" y="384"/>
                    <a:pt x="1607" y="384"/>
                  </a:cubicBezTo>
                  <a:cubicBezTo>
                    <a:pt x="1623" y="371"/>
                    <a:pt x="1623" y="368"/>
                    <a:pt x="1617" y="365"/>
                  </a:cubicBezTo>
                  <a:cubicBezTo>
                    <a:pt x="1615" y="362"/>
                    <a:pt x="1614" y="360"/>
                    <a:pt x="1612" y="360"/>
                  </a:cubicBezTo>
                  <a:cubicBezTo>
                    <a:pt x="1609" y="360"/>
                    <a:pt x="1604" y="362"/>
                    <a:pt x="1595" y="368"/>
                  </a:cubicBezTo>
                  <a:cubicBezTo>
                    <a:pt x="1585" y="356"/>
                    <a:pt x="1585" y="340"/>
                    <a:pt x="1589" y="327"/>
                  </a:cubicBezTo>
                  <a:cubicBezTo>
                    <a:pt x="1594" y="322"/>
                    <a:pt x="1596" y="319"/>
                    <a:pt x="1594" y="319"/>
                  </a:cubicBezTo>
                  <a:cubicBezTo>
                    <a:pt x="1590" y="319"/>
                    <a:pt x="1578" y="326"/>
                    <a:pt x="1567" y="334"/>
                  </a:cubicBezTo>
                  <a:cubicBezTo>
                    <a:pt x="1553" y="345"/>
                    <a:pt x="1539" y="356"/>
                    <a:pt x="1534" y="356"/>
                  </a:cubicBezTo>
                  <a:cubicBezTo>
                    <a:pt x="1533" y="356"/>
                    <a:pt x="1533" y="356"/>
                    <a:pt x="1532" y="356"/>
                  </a:cubicBezTo>
                  <a:lnTo>
                    <a:pt x="1564" y="327"/>
                  </a:lnTo>
                  <a:cubicBezTo>
                    <a:pt x="1582" y="318"/>
                    <a:pt x="1582" y="318"/>
                    <a:pt x="1576" y="312"/>
                  </a:cubicBezTo>
                  <a:cubicBezTo>
                    <a:pt x="1576" y="309"/>
                    <a:pt x="1573" y="305"/>
                    <a:pt x="1573" y="305"/>
                  </a:cubicBezTo>
                  <a:cubicBezTo>
                    <a:pt x="1568" y="311"/>
                    <a:pt x="1563" y="313"/>
                    <a:pt x="1559" y="313"/>
                  </a:cubicBezTo>
                  <a:cubicBezTo>
                    <a:pt x="1551" y="313"/>
                    <a:pt x="1543" y="304"/>
                    <a:pt x="1532" y="293"/>
                  </a:cubicBezTo>
                  <a:cubicBezTo>
                    <a:pt x="1521" y="279"/>
                    <a:pt x="1512" y="272"/>
                    <a:pt x="1505" y="272"/>
                  </a:cubicBezTo>
                  <a:cubicBezTo>
                    <a:pt x="1500" y="272"/>
                    <a:pt x="1496" y="274"/>
                    <a:pt x="1491" y="280"/>
                  </a:cubicBezTo>
                  <a:cubicBezTo>
                    <a:pt x="1486" y="287"/>
                    <a:pt x="1483" y="290"/>
                    <a:pt x="1481" y="290"/>
                  </a:cubicBezTo>
                  <a:cubicBezTo>
                    <a:pt x="1478" y="290"/>
                    <a:pt x="1478" y="284"/>
                    <a:pt x="1482" y="271"/>
                  </a:cubicBezTo>
                  <a:cubicBezTo>
                    <a:pt x="1501" y="230"/>
                    <a:pt x="1506" y="217"/>
                    <a:pt x="1502" y="217"/>
                  </a:cubicBezTo>
                  <a:cubicBezTo>
                    <a:pt x="1500" y="217"/>
                    <a:pt x="1496" y="220"/>
                    <a:pt x="1491" y="224"/>
                  </a:cubicBezTo>
                  <a:cubicBezTo>
                    <a:pt x="1495" y="227"/>
                    <a:pt x="1482" y="243"/>
                    <a:pt x="1470" y="258"/>
                  </a:cubicBezTo>
                  <a:cubicBezTo>
                    <a:pt x="1456" y="274"/>
                    <a:pt x="1449" y="282"/>
                    <a:pt x="1448" y="282"/>
                  </a:cubicBezTo>
                  <a:cubicBezTo>
                    <a:pt x="1447" y="282"/>
                    <a:pt x="1452" y="273"/>
                    <a:pt x="1463" y="255"/>
                  </a:cubicBezTo>
                  <a:cubicBezTo>
                    <a:pt x="1480" y="235"/>
                    <a:pt x="1469" y="222"/>
                    <a:pt x="1451" y="222"/>
                  </a:cubicBezTo>
                  <a:cubicBezTo>
                    <a:pt x="1439" y="222"/>
                    <a:pt x="1424" y="227"/>
                    <a:pt x="1413" y="240"/>
                  </a:cubicBezTo>
                  <a:lnTo>
                    <a:pt x="1426" y="221"/>
                  </a:lnTo>
                  <a:cubicBezTo>
                    <a:pt x="1438" y="205"/>
                    <a:pt x="1435" y="202"/>
                    <a:pt x="1426" y="196"/>
                  </a:cubicBezTo>
                  <a:cubicBezTo>
                    <a:pt x="1419" y="193"/>
                    <a:pt x="1419" y="190"/>
                    <a:pt x="1419" y="190"/>
                  </a:cubicBezTo>
                  <a:cubicBezTo>
                    <a:pt x="1411" y="201"/>
                    <a:pt x="1405" y="206"/>
                    <a:pt x="1401" y="206"/>
                  </a:cubicBezTo>
                  <a:cubicBezTo>
                    <a:pt x="1394" y="206"/>
                    <a:pt x="1395" y="189"/>
                    <a:pt x="1404" y="177"/>
                  </a:cubicBezTo>
                  <a:cubicBezTo>
                    <a:pt x="1413" y="158"/>
                    <a:pt x="1413" y="158"/>
                    <a:pt x="1407" y="155"/>
                  </a:cubicBezTo>
                  <a:lnTo>
                    <a:pt x="1407" y="155"/>
                  </a:lnTo>
                  <a:cubicBezTo>
                    <a:pt x="1397" y="164"/>
                    <a:pt x="1390" y="168"/>
                    <a:pt x="1386" y="168"/>
                  </a:cubicBezTo>
                  <a:cubicBezTo>
                    <a:pt x="1377" y="168"/>
                    <a:pt x="1379" y="152"/>
                    <a:pt x="1385" y="139"/>
                  </a:cubicBezTo>
                  <a:lnTo>
                    <a:pt x="1379" y="136"/>
                  </a:lnTo>
                  <a:cubicBezTo>
                    <a:pt x="1370" y="147"/>
                    <a:pt x="1364" y="149"/>
                    <a:pt x="1361" y="149"/>
                  </a:cubicBezTo>
                  <a:cubicBezTo>
                    <a:pt x="1360" y="149"/>
                    <a:pt x="1360" y="149"/>
                    <a:pt x="1360" y="149"/>
                  </a:cubicBezTo>
                  <a:cubicBezTo>
                    <a:pt x="1356" y="146"/>
                    <a:pt x="1353" y="144"/>
                    <a:pt x="1351" y="144"/>
                  </a:cubicBezTo>
                  <a:cubicBezTo>
                    <a:pt x="1347" y="144"/>
                    <a:pt x="1345" y="148"/>
                    <a:pt x="1341" y="161"/>
                  </a:cubicBezTo>
                  <a:cubicBezTo>
                    <a:pt x="1329" y="177"/>
                    <a:pt x="1319" y="196"/>
                    <a:pt x="1316" y="196"/>
                  </a:cubicBezTo>
                  <a:lnTo>
                    <a:pt x="1329" y="177"/>
                  </a:lnTo>
                  <a:cubicBezTo>
                    <a:pt x="1338" y="158"/>
                    <a:pt x="1332" y="152"/>
                    <a:pt x="1319" y="149"/>
                  </a:cubicBezTo>
                  <a:cubicBezTo>
                    <a:pt x="1307" y="139"/>
                    <a:pt x="1300" y="136"/>
                    <a:pt x="1307" y="117"/>
                  </a:cubicBezTo>
                  <a:lnTo>
                    <a:pt x="1307" y="117"/>
                  </a:lnTo>
                  <a:lnTo>
                    <a:pt x="1294" y="133"/>
                  </a:lnTo>
                  <a:cubicBezTo>
                    <a:pt x="1288" y="142"/>
                    <a:pt x="1285" y="146"/>
                    <a:pt x="1284" y="146"/>
                  </a:cubicBezTo>
                  <a:cubicBezTo>
                    <a:pt x="1283" y="146"/>
                    <a:pt x="1286" y="140"/>
                    <a:pt x="1291" y="130"/>
                  </a:cubicBezTo>
                  <a:cubicBezTo>
                    <a:pt x="1295" y="118"/>
                    <a:pt x="1292" y="112"/>
                    <a:pt x="1285" y="112"/>
                  </a:cubicBezTo>
                  <a:cubicBezTo>
                    <a:pt x="1281" y="112"/>
                    <a:pt x="1275" y="114"/>
                    <a:pt x="1269" y="121"/>
                  </a:cubicBezTo>
                  <a:lnTo>
                    <a:pt x="1266" y="117"/>
                  </a:lnTo>
                  <a:cubicBezTo>
                    <a:pt x="1272" y="96"/>
                    <a:pt x="1273" y="85"/>
                    <a:pt x="1269" y="85"/>
                  </a:cubicBezTo>
                  <a:cubicBezTo>
                    <a:pt x="1266" y="85"/>
                    <a:pt x="1259" y="93"/>
                    <a:pt x="1250" y="111"/>
                  </a:cubicBezTo>
                  <a:cubicBezTo>
                    <a:pt x="1260" y="92"/>
                    <a:pt x="1256" y="89"/>
                    <a:pt x="1253" y="89"/>
                  </a:cubicBezTo>
                  <a:lnTo>
                    <a:pt x="1253" y="89"/>
                  </a:lnTo>
                  <a:cubicBezTo>
                    <a:pt x="1248" y="95"/>
                    <a:pt x="1244" y="98"/>
                    <a:pt x="1240" y="98"/>
                  </a:cubicBezTo>
                  <a:cubicBezTo>
                    <a:pt x="1234" y="98"/>
                    <a:pt x="1231" y="91"/>
                    <a:pt x="1235" y="80"/>
                  </a:cubicBezTo>
                  <a:lnTo>
                    <a:pt x="1235" y="80"/>
                  </a:lnTo>
                  <a:cubicBezTo>
                    <a:pt x="1225" y="94"/>
                    <a:pt x="1221" y="96"/>
                    <a:pt x="1218" y="96"/>
                  </a:cubicBezTo>
                  <a:cubicBezTo>
                    <a:pt x="1217" y="96"/>
                    <a:pt x="1216" y="95"/>
                    <a:pt x="1216" y="95"/>
                  </a:cubicBezTo>
                  <a:cubicBezTo>
                    <a:pt x="1215" y="95"/>
                    <a:pt x="1214" y="94"/>
                    <a:pt x="1213" y="94"/>
                  </a:cubicBezTo>
                  <a:cubicBezTo>
                    <a:pt x="1212" y="94"/>
                    <a:pt x="1209" y="98"/>
                    <a:pt x="1200" y="111"/>
                  </a:cubicBezTo>
                  <a:cubicBezTo>
                    <a:pt x="1193" y="125"/>
                    <a:pt x="1189" y="127"/>
                    <a:pt x="1188" y="127"/>
                  </a:cubicBezTo>
                  <a:cubicBezTo>
                    <a:pt x="1188" y="127"/>
                    <a:pt x="1187" y="127"/>
                    <a:pt x="1187" y="127"/>
                  </a:cubicBezTo>
                  <a:cubicBezTo>
                    <a:pt x="1184" y="127"/>
                    <a:pt x="1197" y="108"/>
                    <a:pt x="1206" y="89"/>
                  </a:cubicBezTo>
                  <a:cubicBezTo>
                    <a:pt x="1212" y="82"/>
                    <a:pt x="1213" y="77"/>
                    <a:pt x="1211" y="77"/>
                  </a:cubicBezTo>
                  <a:cubicBezTo>
                    <a:pt x="1208" y="77"/>
                    <a:pt x="1199" y="84"/>
                    <a:pt x="1187" y="105"/>
                  </a:cubicBezTo>
                  <a:cubicBezTo>
                    <a:pt x="1177" y="122"/>
                    <a:pt x="1171" y="130"/>
                    <a:pt x="1171" y="130"/>
                  </a:cubicBezTo>
                  <a:cubicBezTo>
                    <a:pt x="1170" y="130"/>
                    <a:pt x="1175" y="121"/>
                    <a:pt x="1184" y="102"/>
                  </a:cubicBezTo>
                  <a:cubicBezTo>
                    <a:pt x="1191" y="90"/>
                    <a:pt x="1198" y="77"/>
                    <a:pt x="1196" y="77"/>
                  </a:cubicBezTo>
                  <a:lnTo>
                    <a:pt x="1196" y="77"/>
                  </a:lnTo>
                  <a:cubicBezTo>
                    <a:pt x="1196" y="77"/>
                    <a:pt x="1194" y="79"/>
                    <a:pt x="1191" y="83"/>
                  </a:cubicBezTo>
                  <a:cubicBezTo>
                    <a:pt x="1191" y="83"/>
                    <a:pt x="1190" y="83"/>
                    <a:pt x="1190" y="83"/>
                  </a:cubicBezTo>
                  <a:cubicBezTo>
                    <a:pt x="1188" y="83"/>
                    <a:pt x="1183" y="85"/>
                    <a:pt x="1178" y="102"/>
                  </a:cubicBezTo>
                  <a:lnTo>
                    <a:pt x="1169" y="99"/>
                  </a:lnTo>
                  <a:cubicBezTo>
                    <a:pt x="1172" y="77"/>
                    <a:pt x="1169" y="74"/>
                    <a:pt x="1166" y="74"/>
                  </a:cubicBezTo>
                  <a:cubicBezTo>
                    <a:pt x="1161" y="83"/>
                    <a:pt x="1159" y="87"/>
                    <a:pt x="1158" y="87"/>
                  </a:cubicBezTo>
                  <a:cubicBezTo>
                    <a:pt x="1157" y="87"/>
                    <a:pt x="1158" y="82"/>
                    <a:pt x="1159" y="70"/>
                  </a:cubicBezTo>
                  <a:cubicBezTo>
                    <a:pt x="1162" y="63"/>
                    <a:pt x="1163" y="58"/>
                    <a:pt x="1162" y="58"/>
                  </a:cubicBezTo>
                  <a:lnTo>
                    <a:pt x="1162" y="58"/>
                  </a:lnTo>
                  <a:cubicBezTo>
                    <a:pt x="1161" y="58"/>
                    <a:pt x="1157" y="67"/>
                    <a:pt x="1150" y="89"/>
                  </a:cubicBezTo>
                  <a:cubicBezTo>
                    <a:pt x="1145" y="98"/>
                    <a:pt x="1142" y="103"/>
                    <a:pt x="1141" y="103"/>
                  </a:cubicBezTo>
                  <a:cubicBezTo>
                    <a:pt x="1139" y="103"/>
                    <a:pt x="1139" y="97"/>
                    <a:pt x="1140" y="86"/>
                  </a:cubicBezTo>
                  <a:cubicBezTo>
                    <a:pt x="1148" y="64"/>
                    <a:pt x="1150" y="54"/>
                    <a:pt x="1149" y="54"/>
                  </a:cubicBezTo>
                  <a:lnTo>
                    <a:pt x="1149" y="54"/>
                  </a:lnTo>
                  <a:cubicBezTo>
                    <a:pt x="1148" y="54"/>
                    <a:pt x="1146" y="58"/>
                    <a:pt x="1144" y="67"/>
                  </a:cubicBezTo>
                  <a:cubicBezTo>
                    <a:pt x="1137" y="81"/>
                    <a:pt x="1133" y="83"/>
                    <a:pt x="1132" y="83"/>
                  </a:cubicBezTo>
                  <a:cubicBezTo>
                    <a:pt x="1131" y="83"/>
                    <a:pt x="1131" y="83"/>
                    <a:pt x="1131" y="83"/>
                  </a:cubicBezTo>
                  <a:cubicBezTo>
                    <a:pt x="1137" y="64"/>
                    <a:pt x="1112" y="55"/>
                    <a:pt x="1084" y="48"/>
                  </a:cubicBezTo>
                  <a:cubicBezTo>
                    <a:pt x="1084" y="48"/>
                    <a:pt x="1084" y="48"/>
                    <a:pt x="1083" y="48"/>
                  </a:cubicBezTo>
                  <a:cubicBezTo>
                    <a:pt x="1080" y="48"/>
                    <a:pt x="1074" y="69"/>
                    <a:pt x="1068" y="86"/>
                  </a:cubicBezTo>
                  <a:cubicBezTo>
                    <a:pt x="1065" y="101"/>
                    <a:pt x="1064" y="108"/>
                    <a:pt x="1063" y="110"/>
                  </a:cubicBezTo>
                  <a:lnTo>
                    <a:pt x="1063" y="110"/>
                  </a:lnTo>
                  <a:cubicBezTo>
                    <a:pt x="1064" y="108"/>
                    <a:pt x="1065" y="97"/>
                    <a:pt x="1065" y="86"/>
                  </a:cubicBezTo>
                  <a:cubicBezTo>
                    <a:pt x="1070" y="54"/>
                    <a:pt x="1071" y="39"/>
                    <a:pt x="1069" y="39"/>
                  </a:cubicBezTo>
                  <a:lnTo>
                    <a:pt x="1069" y="39"/>
                  </a:lnTo>
                  <a:cubicBezTo>
                    <a:pt x="1068" y="39"/>
                    <a:pt x="1064" y="54"/>
                    <a:pt x="1059" y="83"/>
                  </a:cubicBezTo>
                  <a:cubicBezTo>
                    <a:pt x="1057" y="105"/>
                    <a:pt x="1057" y="116"/>
                    <a:pt x="1056" y="116"/>
                  </a:cubicBezTo>
                  <a:cubicBezTo>
                    <a:pt x="1056" y="116"/>
                    <a:pt x="1056" y="105"/>
                    <a:pt x="1056" y="83"/>
                  </a:cubicBezTo>
                  <a:cubicBezTo>
                    <a:pt x="1057" y="72"/>
                    <a:pt x="1058" y="67"/>
                    <a:pt x="1057" y="67"/>
                  </a:cubicBezTo>
                  <a:lnTo>
                    <a:pt x="1057" y="67"/>
                  </a:lnTo>
                  <a:cubicBezTo>
                    <a:pt x="1057" y="67"/>
                    <a:pt x="1054" y="72"/>
                    <a:pt x="1050" y="83"/>
                  </a:cubicBezTo>
                  <a:cubicBezTo>
                    <a:pt x="1050" y="67"/>
                    <a:pt x="1050" y="51"/>
                    <a:pt x="1048" y="51"/>
                  </a:cubicBezTo>
                  <a:cubicBezTo>
                    <a:pt x="1048" y="51"/>
                    <a:pt x="1047" y="53"/>
                    <a:pt x="1046" y="58"/>
                  </a:cubicBezTo>
                  <a:cubicBezTo>
                    <a:pt x="1046" y="58"/>
                    <a:pt x="1043" y="58"/>
                    <a:pt x="1043" y="36"/>
                  </a:cubicBezTo>
                  <a:cubicBezTo>
                    <a:pt x="1043" y="30"/>
                    <a:pt x="1043" y="28"/>
                    <a:pt x="1042" y="28"/>
                  </a:cubicBezTo>
                  <a:cubicBezTo>
                    <a:pt x="1040" y="28"/>
                    <a:pt x="1035" y="41"/>
                    <a:pt x="1031" y="55"/>
                  </a:cubicBezTo>
                  <a:cubicBezTo>
                    <a:pt x="1023" y="75"/>
                    <a:pt x="1018" y="85"/>
                    <a:pt x="1017" y="85"/>
                  </a:cubicBezTo>
                  <a:cubicBezTo>
                    <a:pt x="1015" y="85"/>
                    <a:pt x="1017" y="75"/>
                    <a:pt x="1021" y="55"/>
                  </a:cubicBezTo>
                  <a:cubicBezTo>
                    <a:pt x="1025" y="38"/>
                    <a:pt x="1024" y="31"/>
                    <a:pt x="1021" y="31"/>
                  </a:cubicBezTo>
                  <a:cubicBezTo>
                    <a:pt x="1017" y="31"/>
                    <a:pt x="1008" y="46"/>
                    <a:pt x="1003" y="70"/>
                  </a:cubicBezTo>
                  <a:cubicBezTo>
                    <a:pt x="999" y="95"/>
                    <a:pt x="997" y="104"/>
                    <a:pt x="997" y="104"/>
                  </a:cubicBezTo>
                  <a:cubicBezTo>
                    <a:pt x="996" y="104"/>
                    <a:pt x="996" y="100"/>
                    <a:pt x="996" y="92"/>
                  </a:cubicBezTo>
                  <a:cubicBezTo>
                    <a:pt x="999" y="70"/>
                    <a:pt x="996" y="70"/>
                    <a:pt x="996" y="70"/>
                  </a:cubicBezTo>
                  <a:cubicBezTo>
                    <a:pt x="993" y="70"/>
                    <a:pt x="990" y="70"/>
                    <a:pt x="993" y="48"/>
                  </a:cubicBezTo>
                  <a:lnTo>
                    <a:pt x="993" y="48"/>
                  </a:lnTo>
                  <a:cubicBezTo>
                    <a:pt x="993" y="48"/>
                    <a:pt x="990" y="49"/>
                    <a:pt x="981" y="67"/>
                  </a:cubicBezTo>
                  <a:cubicBezTo>
                    <a:pt x="977" y="83"/>
                    <a:pt x="974" y="89"/>
                    <a:pt x="972" y="89"/>
                  </a:cubicBezTo>
                  <a:cubicBezTo>
                    <a:pt x="967" y="89"/>
                    <a:pt x="965" y="71"/>
                    <a:pt x="965" y="45"/>
                  </a:cubicBezTo>
                  <a:lnTo>
                    <a:pt x="959" y="64"/>
                  </a:lnTo>
                  <a:cubicBezTo>
                    <a:pt x="955" y="89"/>
                    <a:pt x="951" y="107"/>
                    <a:pt x="949" y="107"/>
                  </a:cubicBezTo>
                  <a:cubicBezTo>
                    <a:pt x="948" y="107"/>
                    <a:pt x="948" y="100"/>
                    <a:pt x="949" y="83"/>
                  </a:cubicBezTo>
                  <a:lnTo>
                    <a:pt x="952" y="69"/>
                  </a:lnTo>
                  <a:lnTo>
                    <a:pt x="952" y="69"/>
                  </a:lnTo>
                  <a:cubicBezTo>
                    <a:pt x="950" y="81"/>
                    <a:pt x="947" y="86"/>
                    <a:pt x="945" y="86"/>
                  </a:cubicBezTo>
                  <a:cubicBezTo>
                    <a:pt x="940" y="86"/>
                    <a:pt x="937" y="68"/>
                    <a:pt x="937" y="42"/>
                  </a:cubicBezTo>
                  <a:cubicBezTo>
                    <a:pt x="940" y="20"/>
                    <a:pt x="940" y="20"/>
                    <a:pt x="937" y="20"/>
                  </a:cubicBezTo>
                  <a:lnTo>
                    <a:pt x="934" y="39"/>
                  </a:lnTo>
                  <a:cubicBezTo>
                    <a:pt x="934" y="61"/>
                    <a:pt x="931" y="83"/>
                    <a:pt x="931" y="83"/>
                  </a:cubicBezTo>
                  <a:cubicBezTo>
                    <a:pt x="927" y="83"/>
                    <a:pt x="924" y="80"/>
                    <a:pt x="924" y="61"/>
                  </a:cubicBezTo>
                  <a:cubicBezTo>
                    <a:pt x="922" y="46"/>
                    <a:pt x="920" y="30"/>
                    <a:pt x="919" y="30"/>
                  </a:cubicBezTo>
                  <a:cubicBezTo>
                    <a:pt x="918" y="30"/>
                    <a:pt x="918" y="33"/>
                    <a:pt x="918" y="39"/>
                  </a:cubicBezTo>
                  <a:cubicBezTo>
                    <a:pt x="918" y="39"/>
                    <a:pt x="915" y="39"/>
                    <a:pt x="912" y="17"/>
                  </a:cubicBezTo>
                  <a:lnTo>
                    <a:pt x="899" y="17"/>
                  </a:lnTo>
                  <a:cubicBezTo>
                    <a:pt x="898" y="28"/>
                    <a:pt x="895" y="34"/>
                    <a:pt x="893" y="34"/>
                  </a:cubicBezTo>
                  <a:cubicBezTo>
                    <a:pt x="891" y="34"/>
                    <a:pt x="890" y="28"/>
                    <a:pt x="890" y="17"/>
                  </a:cubicBezTo>
                  <a:cubicBezTo>
                    <a:pt x="890" y="17"/>
                    <a:pt x="884" y="17"/>
                    <a:pt x="880" y="36"/>
                  </a:cubicBezTo>
                  <a:cubicBezTo>
                    <a:pt x="874" y="36"/>
                    <a:pt x="871" y="36"/>
                    <a:pt x="871" y="17"/>
                  </a:cubicBezTo>
                  <a:cubicBezTo>
                    <a:pt x="869" y="6"/>
                    <a:pt x="869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52"/>
            <p:cNvSpPr/>
            <p:nvPr/>
          </p:nvSpPr>
          <p:spPr>
            <a:xfrm>
              <a:off x="4410650" y="1560375"/>
              <a:ext cx="119925" cy="83925"/>
            </a:xfrm>
            <a:custGeom>
              <a:avLst/>
              <a:gdLst/>
              <a:ahLst/>
              <a:cxnLst/>
              <a:rect l="l" t="t" r="r" b="b"/>
              <a:pathLst>
                <a:path w="4797" h="3357" extrusionOk="0">
                  <a:moveTo>
                    <a:pt x="3793" y="56"/>
                  </a:moveTo>
                  <a:cubicBezTo>
                    <a:pt x="3793" y="72"/>
                    <a:pt x="3790" y="85"/>
                    <a:pt x="3781" y="100"/>
                  </a:cubicBezTo>
                  <a:lnTo>
                    <a:pt x="3768" y="100"/>
                  </a:lnTo>
                  <a:cubicBezTo>
                    <a:pt x="3768" y="78"/>
                    <a:pt x="3765" y="60"/>
                    <a:pt x="3781" y="56"/>
                  </a:cubicBezTo>
                  <a:close/>
                  <a:moveTo>
                    <a:pt x="4282" y="140"/>
                  </a:moveTo>
                  <a:cubicBezTo>
                    <a:pt x="4292" y="140"/>
                    <a:pt x="4303" y="147"/>
                    <a:pt x="4310" y="150"/>
                  </a:cubicBezTo>
                  <a:cubicBezTo>
                    <a:pt x="4310" y="171"/>
                    <a:pt x="4295" y="183"/>
                    <a:pt x="4285" y="183"/>
                  </a:cubicBezTo>
                  <a:cubicBezTo>
                    <a:pt x="4283" y="183"/>
                    <a:pt x="4281" y="183"/>
                    <a:pt x="4279" y="182"/>
                  </a:cubicBezTo>
                  <a:cubicBezTo>
                    <a:pt x="4257" y="169"/>
                    <a:pt x="4257" y="169"/>
                    <a:pt x="4266" y="150"/>
                  </a:cubicBezTo>
                  <a:cubicBezTo>
                    <a:pt x="4270" y="143"/>
                    <a:pt x="4276" y="140"/>
                    <a:pt x="4282" y="140"/>
                  </a:cubicBezTo>
                  <a:close/>
                  <a:moveTo>
                    <a:pt x="2853" y="617"/>
                  </a:moveTo>
                  <a:lnTo>
                    <a:pt x="2875" y="624"/>
                  </a:lnTo>
                  <a:cubicBezTo>
                    <a:pt x="2888" y="639"/>
                    <a:pt x="2878" y="649"/>
                    <a:pt x="2878" y="649"/>
                  </a:cubicBezTo>
                  <a:cubicBezTo>
                    <a:pt x="2874" y="653"/>
                    <a:pt x="2872" y="655"/>
                    <a:pt x="2870" y="655"/>
                  </a:cubicBezTo>
                  <a:cubicBezTo>
                    <a:pt x="2867" y="655"/>
                    <a:pt x="2864" y="650"/>
                    <a:pt x="2856" y="639"/>
                  </a:cubicBezTo>
                  <a:cubicBezTo>
                    <a:pt x="2856" y="639"/>
                    <a:pt x="2841" y="624"/>
                    <a:pt x="2853" y="617"/>
                  </a:cubicBezTo>
                  <a:close/>
                  <a:moveTo>
                    <a:pt x="2467" y="692"/>
                  </a:moveTo>
                  <a:cubicBezTo>
                    <a:pt x="2465" y="692"/>
                    <a:pt x="2468" y="696"/>
                    <a:pt x="2479" y="698"/>
                  </a:cubicBezTo>
                  <a:lnTo>
                    <a:pt x="2479" y="698"/>
                  </a:lnTo>
                  <a:cubicBezTo>
                    <a:pt x="2473" y="694"/>
                    <a:pt x="2469" y="692"/>
                    <a:pt x="2467" y="692"/>
                  </a:cubicBezTo>
                  <a:close/>
                  <a:moveTo>
                    <a:pt x="2479" y="698"/>
                  </a:moveTo>
                  <a:cubicBezTo>
                    <a:pt x="2481" y="700"/>
                    <a:pt x="2484" y="703"/>
                    <a:pt x="2487" y="705"/>
                  </a:cubicBezTo>
                  <a:lnTo>
                    <a:pt x="2487" y="705"/>
                  </a:lnTo>
                  <a:cubicBezTo>
                    <a:pt x="2485" y="703"/>
                    <a:pt x="2483" y="701"/>
                    <a:pt x="2480" y="699"/>
                  </a:cubicBezTo>
                  <a:cubicBezTo>
                    <a:pt x="2480" y="699"/>
                    <a:pt x="2479" y="699"/>
                    <a:pt x="2479" y="698"/>
                  </a:cubicBezTo>
                  <a:close/>
                  <a:moveTo>
                    <a:pt x="2597" y="707"/>
                  </a:moveTo>
                  <a:cubicBezTo>
                    <a:pt x="2600" y="707"/>
                    <a:pt x="2601" y="713"/>
                    <a:pt x="2602" y="724"/>
                  </a:cubicBezTo>
                  <a:cubicBezTo>
                    <a:pt x="2607" y="741"/>
                    <a:pt x="2604" y="750"/>
                    <a:pt x="2597" y="750"/>
                  </a:cubicBezTo>
                  <a:cubicBezTo>
                    <a:pt x="2593" y="750"/>
                    <a:pt x="2589" y="748"/>
                    <a:pt x="2584" y="743"/>
                  </a:cubicBezTo>
                  <a:cubicBezTo>
                    <a:pt x="2568" y="730"/>
                    <a:pt x="2568" y="730"/>
                    <a:pt x="2581" y="721"/>
                  </a:cubicBezTo>
                  <a:cubicBezTo>
                    <a:pt x="2590" y="712"/>
                    <a:pt x="2594" y="707"/>
                    <a:pt x="2597" y="707"/>
                  </a:cubicBezTo>
                  <a:close/>
                  <a:moveTo>
                    <a:pt x="2743" y="736"/>
                  </a:moveTo>
                  <a:lnTo>
                    <a:pt x="2769" y="743"/>
                  </a:lnTo>
                  <a:lnTo>
                    <a:pt x="2772" y="768"/>
                  </a:lnTo>
                  <a:lnTo>
                    <a:pt x="2762" y="777"/>
                  </a:lnTo>
                  <a:cubicBezTo>
                    <a:pt x="2750" y="762"/>
                    <a:pt x="2734" y="746"/>
                    <a:pt x="2743" y="736"/>
                  </a:cubicBezTo>
                  <a:close/>
                  <a:moveTo>
                    <a:pt x="2508" y="787"/>
                  </a:moveTo>
                  <a:lnTo>
                    <a:pt x="2533" y="793"/>
                  </a:lnTo>
                  <a:lnTo>
                    <a:pt x="2524" y="802"/>
                  </a:lnTo>
                  <a:cubicBezTo>
                    <a:pt x="2519" y="806"/>
                    <a:pt x="2516" y="809"/>
                    <a:pt x="2513" y="809"/>
                  </a:cubicBezTo>
                  <a:cubicBezTo>
                    <a:pt x="2509" y="809"/>
                    <a:pt x="2506" y="805"/>
                    <a:pt x="2499" y="796"/>
                  </a:cubicBezTo>
                  <a:lnTo>
                    <a:pt x="2508" y="787"/>
                  </a:lnTo>
                  <a:close/>
                  <a:moveTo>
                    <a:pt x="2424" y="840"/>
                  </a:moveTo>
                  <a:cubicBezTo>
                    <a:pt x="2418" y="845"/>
                    <a:pt x="2422" y="853"/>
                    <a:pt x="2424" y="853"/>
                  </a:cubicBezTo>
                  <a:cubicBezTo>
                    <a:pt x="2425" y="853"/>
                    <a:pt x="2426" y="850"/>
                    <a:pt x="2424" y="840"/>
                  </a:cubicBezTo>
                  <a:close/>
                  <a:moveTo>
                    <a:pt x="4649" y="862"/>
                  </a:moveTo>
                  <a:cubicBezTo>
                    <a:pt x="4668" y="865"/>
                    <a:pt x="4690" y="868"/>
                    <a:pt x="4686" y="881"/>
                  </a:cubicBezTo>
                  <a:lnTo>
                    <a:pt x="4664" y="887"/>
                  </a:lnTo>
                  <a:lnTo>
                    <a:pt x="4646" y="871"/>
                  </a:lnTo>
                  <a:lnTo>
                    <a:pt x="4649" y="862"/>
                  </a:lnTo>
                  <a:close/>
                  <a:moveTo>
                    <a:pt x="2408" y="884"/>
                  </a:moveTo>
                  <a:lnTo>
                    <a:pt x="2433" y="887"/>
                  </a:lnTo>
                  <a:lnTo>
                    <a:pt x="2424" y="899"/>
                  </a:lnTo>
                  <a:cubicBezTo>
                    <a:pt x="2420" y="904"/>
                    <a:pt x="2417" y="906"/>
                    <a:pt x="2415" y="906"/>
                  </a:cubicBezTo>
                  <a:cubicBezTo>
                    <a:pt x="2411" y="906"/>
                    <a:pt x="2408" y="902"/>
                    <a:pt x="2399" y="893"/>
                  </a:cubicBezTo>
                  <a:lnTo>
                    <a:pt x="2408" y="884"/>
                  </a:lnTo>
                  <a:close/>
                  <a:moveTo>
                    <a:pt x="4489" y="962"/>
                  </a:moveTo>
                  <a:cubicBezTo>
                    <a:pt x="4508" y="968"/>
                    <a:pt x="4527" y="978"/>
                    <a:pt x="4523" y="987"/>
                  </a:cubicBezTo>
                  <a:lnTo>
                    <a:pt x="4517" y="997"/>
                  </a:lnTo>
                  <a:cubicBezTo>
                    <a:pt x="4505" y="990"/>
                    <a:pt x="4492" y="981"/>
                    <a:pt x="4483" y="971"/>
                  </a:cubicBezTo>
                  <a:lnTo>
                    <a:pt x="4489" y="962"/>
                  </a:lnTo>
                  <a:close/>
                  <a:moveTo>
                    <a:pt x="2324" y="997"/>
                  </a:moveTo>
                  <a:lnTo>
                    <a:pt x="2324" y="997"/>
                  </a:lnTo>
                  <a:cubicBezTo>
                    <a:pt x="2339" y="1000"/>
                    <a:pt x="2352" y="1006"/>
                    <a:pt x="2361" y="1015"/>
                  </a:cubicBezTo>
                  <a:lnTo>
                    <a:pt x="2352" y="1025"/>
                  </a:lnTo>
                  <a:cubicBezTo>
                    <a:pt x="2349" y="1027"/>
                    <a:pt x="2346" y="1028"/>
                    <a:pt x="2343" y="1028"/>
                  </a:cubicBezTo>
                  <a:cubicBezTo>
                    <a:pt x="2335" y="1028"/>
                    <a:pt x="2327" y="1022"/>
                    <a:pt x="2327" y="1022"/>
                  </a:cubicBezTo>
                  <a:cubicBezTo>
                    <a:pt x="2327" y="1022"/>
                    <a:pt x="2314" y="1006"/>
                    <a:pt x="2324" y="997"/>
                  </a:cubicBezTo>
                  <a:close/>
                  <a:moveTo>
                    <a:pt x="4517" y="1203"/>
                  </a:moveTo>
                  <a:cubicBezTo>
                    <a:pt x="4521" y="1203"/>
                    <a:pt x="4524" y="1206"/>
                    <a:pt x="4533" y="1213"/>
                  </a:cubicBezTo>
                  <a:cubicBezTo>
                    <a:pt x="4545" y="1222"/>
                    <a:pt x="4552" y="1235"/>
                    <a:pt x="4558" y="1247"/>
                  </a:cubicBezTo>
                  <a:cubicBezTo>
                    <a:pt x="4557" y="1249"/>
                    <a:pt x="4556" y="1250"/>
                    <a:pt x="4554" y="1250"/>
                  </a:cubicBezTo>
                  <a:cubicBezTo>
                    <a:pt x="4545" y="1250"/>
                    <a:pt x="4524" y="1220"/>
                    <a:pt x="4508" y="1210"/>
                  </a:cubicBezTo>
                  <a:cubicBezTo>
                    <a:pt x="4512" y="1205"/>
                    <a:pt x="4514" y="1203"/>
                    <a:pt x="4517" y="1203"/>
                  </a:cubicBezTo>
                  <a:close/>
                  <a:moveTo>
                    <a:pt x="1925" y="1374"/>
                  </a:moveTo>
                  <a:cubicBezTo>
                    <a:pt x="1927" y="1374"/>
                    <a:pt x="1929" y="1375"/>
                    <a:pt x="1932" y="1379"/>
                  </a:cubicBezTo>
                  <a:lnTo>
                    <a:pt x="1947" y="1391"/>
                  </a:lnTo>
                  <a:cubicBezTo>
                    <a:pt x="1950" y="1411"/>
                    <a:pt x="1954" y="1431"/>
                    <a:pt x="1949" y="1431"/>
                  </a:cubicBezTo>
                  <a:cubicBezTo>
                    <a:pt x="1947" y="1431"/>
                    <a:pt x="1945" y="1429"/>
                    <a:pt x="1941" y="1426"/>
                  </a:cubicBezTo>
                  <a:cubicBezTo>
                    <a:pt x="1932" y="1416"/>
                    <a:pt x="1926" y="1401"/>
                    <a:pt x="1922" y="1388"/>
                  </a:cubicBezTo>
                  <a:cubicBezTo>
                    <a:pt x="1922" y="1388"/>
                    <a:pt x="1921" y="1374"/>
                    <a:pt x="1925" y="1374"/>
                  </a:cubicBezTo>
                  <a:close/>
                  <a:moveTo>
                    <a:pt x="4310" y="1432"/>
                  </a:moveTo>
                  <a:cubicBezTo>
                    <a:pt x="4326" y="1451"/>
                    <a:pt x="4339" y="1467"/>
                    <a:pt x="4326" y="1476"/>
                  </a:cubicBezTo>
                  <a:lnTo>
                    <a:pt x="4304" y="1467"/>
                  </a:lnTo>
                  <a:lnTo>
                    <a:pt x="4301" y="1442"/>
                  </a:lnTo>
                  <a:lnTo>
                    <a:pt x="4310" y="1432"/>
                  </a:lnTo>
                  <a:close/>
                  <a:moveTo>
                    <a:pt x="3017" y="1757"/>
                  </a:moveTo>
                  <a:cubicBezTo>
                    <a:pt x="3014" y="1757"/>
                    <a:pt x="3011" y="1759"/>
                    <a:pt x="3007" y="1761"/>
                  </a:cubicBezTo>
                  <a:cubicBezTo>
                    <a:pt x="2982" y="1771"/>
                    <a:pt x="2982" y="1771"/>
                    <a:pt x="3004" y="1786"/>
                  </a:cubicBezTo>
                  <a:lnTo>
                    <a:pt x="3029" y="1774"/>
                  </a:lnTo>
                  <a:cubicBezTo>
                    <a:pt x="3023" y="1762"/>
                    <a:pt x="3020" y="1757"/>
                    <a:pt x="3017" y="1757"/>
                  </a:cubicBezTo>
                  <a:close/>
                  <a:moveTo>
                    <a:pt x="1641" y="1753"/>
                  </a:moveTo>
                  <a:cubicBezTo>
                    <a:pt x="1653" y="1753"/>
                    <a:pt x="1674" y="1781"/>
                    <a:pt x="1669" y="1811"/>
                  </a:cubicBezTo>
                  <a:lnTo>
                    <a:pt x="1669" y="1808"/>
                  </a:lnTo>
                  <a:cubicBezTo>
                    <a:pt x="1664" y="1814"/>
                    <a:pt x="1662" y="1817"/>
                    <a:pt x="1659" y="1817"/>
                  </a:cubicBezTo>
                  <a:cubicBezTo>
                    <a:pt x="1656" y="1817"/>
                    <a:pt x="1653" y="1813"/>
                    <a:pt x="1647" y="1805"/>
                  </a:cubicBezTo>
                  <a:cubicBezTo>
                    <a:pt x="1631" y="1789"/>
                    <a:pt x="1625" y="1764"/>
                    <a:pt x="1637" y="1755"/>
                  </a:cubicBezTo>
                  <a:cubicBezTo>
                    <a:pt x="1638" y="1754"/>
                    <a:pt x="1640" y="1753"/>
                    <a:pt x="1641" y="1753"/>
                  </a:cubicBezTo>
                  <a:close/>
                  <a:moveTo>
                    <a:pt x="3575" y="1808"/>
                  </a:moveTo>
                  <a:cubicBezTo>
                    <a:pt x="3578" y="1808"/>
                    <a:pt x="3582" y="1814"/>
                    <a:pt x="3574" y="1818"/>
                  </a:cubicBezTo>
                  <a:cubicBezTo>
                    <a:pt x="3571" y="1810"/>
                    <a:pt x="3573" y="1808"/>
                    <a:pt x="3575" y="1808"/>
                  </a:cubicBezTo>
                  <a:close/>
                  <a:moveTo>
                    <a:pt x="3508" y="1799"/>
                  </a:moveTo>
                  <a:cubicBezTo>
                    <a:pt x="3514" y="1818"/>
                    <a:pt x="3524" y="1840"/>
                    <a:pt x="3511" y="1843"/>
                  </a:cubicBezTo>
                  <a:lnTo>
                    <a:pt x="3489" y="1830"/>
                  </a:lnTo>
                  <a:lnTo>
                    <a:pt x="3492" y="1805"/>
                  </a:lnTo>
                  <a:lnTo>
                    <a:pt x="3508" y="1799"/>
                  </a:lnTo>
                  <a:close/>
                  <a:moveTo>
                    <a:pt x="3394" y="1834"/>
                  </a:moveTo>
                  <a:cubicBezTo>
                    <a:pt x="3399" y="1834"/>
                    <a:pt x="3411" y="1841"/>
                    <a:pt x="3427" y="1858"/>
                  </a:cubicBezTo>
                  <a:cubicBezTo>
                    <a:pt x="3433" y="1877"/>
                    <a:pt x="3433" y="1877"/>
                    <a:pt x="3420" y="1883"/>
                  </a:cubicBezTo>
                  <a:cubicBezTo>
                    <a:pt x="3408" y="1874"/>
                    <a:pt x="3398" y="1861"/>
                    <a:pt x="3392" y="1849"/>
                  </a:cubicBezTo>
                  <a:cubicBezTo>
                    <a:pt x="3388" y="1840"/>
                    <a:pt x="3388" y="1834"/>
                    <a:pt x="3394" y="1834"/>
                  </a:cubicBezTo>
                  <a:close/>
                  <a:moveTo>
                    <a:pt x="3085" y="1912"/>
                  </a:moveTo>
                  <a:cubicBezTo>
                    <a:pt x="3088" y="1918"/>
                    <a:pt x="3088" y="1921"/>
                    <a:pt x="3086" y="1921"/>
                  </a:cubicBezTo>
                  <a:cubicBezTo>
                    <a:pt x="3083" y="1921"/>
                    <a:pt x="3077" y="1914"/>
                    <a:pt x="3085" y="1912"/>
                  </a:cubicBezTo>
                  <a:close/>
                  <a:moveTo>
                    <a:pt x="3206" y="1973"/>
                  </a:moveTo>
                  <a:cubicBezTo>
                    <a:pt x="3216" y="1973"/>
                    <a:pt x="3223" y="1987"/>
                    <a:pt x="3223" y="1987"/>
                  </a:cubicBezTo>
                  <a:cubicBezTo>
                    <a:pt x="3227" y="1997"/>
                    <a:pt x="3225" y="1999"/>
                    <a:pt x="3220" y="1999"/>
                  </a:cubicBezTo>
                  <a:cubicBezTo>
                    <a:pt x="3216" y="1999"/>
                    <a:pt x="3211" y="1998"/>
                    <a:pt x="3206" y="1998"/>
                  </a:cubicBezTo>
                  <a:cubicBezTo>
                    <a:pt x="3203" y="1998"/>
                    <a:pt x="3200" y="1998"/>
                    <a:pt x="3198" y="1999"/>
                  </a:cubicBezTo>
                  <a:cubicBezTo>
                    <a:pt x="3176" y="1984"/>
                    <a:pt x="3176" y="1984"/>
                    <a:pt x="3201" y="1974"/>
                  </a:cubicBezTo>
                  <a:cubicBezTo>
                    <a:pt x="3203" y="1973"/>
                    <a:pt x="3205" y="1973"/>
                    <a:pt x="3206" y="1973"/>
                  </a:cubicBezTo>
                  <a:close/>
                  <a:moveTo>
                    <a:pt x="2836" y="1989"/>
                  </a:moveTo>
                  <a:cubicBezTo>
                    <a:pt x="2834" y="1989"/>
                    <a:pt x="2833" y="1989"/>
                    <a:pt x="2831" y="1990"/>
                  </a:cubicBezTo>
                  <a:lnTo>
                    <a:pt x="2819" y="1996"/>
                  </a:lnTo>
                  <a:cubicBezTo>
                    <a:pt x="2825" y="2009"/>
                    <a:pt x="2834" y="2021"/>
                    <a:pt x="2847" y="2028"/>
                  </a:cubicBezTo>
                  <a:cubicBezTo>
                    <a:pt x="2859" y="2024"/>
                    <a:pt x="2853" y="2006"/>
                    <a:pt x="2853" y="2006"/>
                  </a:cubicBezTo>
                  <a:cubicBezTo>
                    <a:pt x="2853" y="2006"/>
                    <a:pt x="2846" y="1989"/>
                    <a:pt x="2836" y="1989"/>
                  </a:cubicBezTo>
                  <a:close/>
                  <a:moveTo>
                    <a:pt x="2973" y="2070"/>
                  </a:moveTo>
                  <a:cubicBezTo>
                    <a:pt x="2979" y="2070"/>
                    <a:pt x="2986" y="2073"/>
                    <a:pt x="2991" y="2084"/>
                  </a:cubicBezTo>
                  <a:cubicBezTo>
                    <a:pt x="2991" y="2084"/>
                    <a:pt x="2997" y="2103"/>
                    <a:pt x="2985" y="2109"/>
                  </a:cubicBezTo>
                  <a:cubicBezTo>
                    <a:pt x="2983" y="2109"/>
                    <a:pt x="2982" y="2110"/>
                    <a:pt x="2980" y="2110"/>
                  </a:cubicBezTo>
                  <a:cubicBezTo>
                    <a:pt x="2968" y="2110"/>
                    <a:pt x="2950" y="2100"/>
                    <a:pt x="2950" y="2100"/>
                  </a:cubicBezTo>
                  <a:cubicBezTo>
                    <a:pt x="2944" y="2081"/>
                    <a:pt x="2957" y="2075"/>
                    <a:pt x="2957" y="2075"/>
                  </a:cubicBezTo>
                  <a:cubicBezTo>
                    <a:pt x="2962" y="2072"/>
                    <a:pt x="2967" y="2070"/>
                    <a:pt x="2973" y="2070"/>
                  </a:cubicBezTo>
                  <a:close/>
                  <a:moveTo>
                    <a:pt x="2722" y="2102"/>
                  </a:moveTo>
                  <a:cubicBezTo>
                    <a:pt x="2726" y="2102"/>
                    <a:pt x="2728" y="2107"/>
                    <a:pt x="2734" y="2118"/>
                  </a:cubicBezTo>
                  <a:lnTo>
                    <a:pt x="2722" y="2125"/>
                  </a:lnTo>
                  <a:lnTo>
                    <a:pt x="2700" y="2109"/>
                  </a:lnTo>
                  <a:lnTo>
                    <a:pt x="2712" y="2106"/>
                  </a:lnTo>
                  <a:cubicBezTo>
                    <a:pt x="2717" y="2104"/>
                    <a:pt x="2720" y="2102"/>
                    <a:pt x="2722" y="2102"/>
                  </a:cubicBezTo>
                  <a:close/>
                  <a:moveTo>
                    <a:pt x="2364" y="2128"/>
                  </a:moveTo>
                  <a:lnTo>
                    <a:pt x="2377" y="2169"/>
                  </a:lnTo>
                  <a:cubicBezTo>
                    <a:pt x="2380" y="2174"/>
                    <a:pt x="2381" y="2176"/>
                    <a:pt x="2381" y="2176"/>
                  </a:cubicBezTo>
                  <a:cubicBezTo>
                    <a:pt x="2381" y="2176"/>
                    <a:pt x="2375" y="2162"/>
                    <a:pt x="2371" y="2147"/>
                  </a:cubicBezTo>
                  <a:lnTo>
                    <a:pt x="2364" y="2128"/>
                  </a:lnTo>
                  <a:close/>
                  <a:moveTo>
                    <a:pt x="2605" y="2138"/>
                  </a:moveTo>
                  <a:cubicBezTo>
                    <a:pt x="2613" y="2138"/>
                    <a:pt x="2622" y="2155"/>
                    <a:pt x="2624" y="2184"/>
                  </a:cubicBezTo>
                  <a:lnTo>
                    <a:pt x="2599" y="2194"/>
                  </a:lnTo>
                  <a:cubicBezTo>
                    <a:pt x="2590" y="2175"/>
                    <a:pt x="2584" y="2156"/>
                    <a:pt x="2596" y="2150"/>
                  </a:cubicBezTo>
                  <a:cubicBezTo>
                    <a:pt x="2598" y="2142"/>
                    <a:pt x="2602" y="2138"/>
                    <a:pt x="2605" y="2138"/>
                  </a:cubicBezTo>
                  <a:close/>
                  <a:moveTo>
                    <a:pt x="2549" y="2303"/>
                  </a:moveTo>
                  <a:lnTo>
                    <a:pt x="2559" y="2322"/>
                  </a:lnTo>
                  <a:cubicBezTo>
                    <a:pt x="2550" y="2327"/>
                    <a:pt x="2544" y="2339"/>
                    <a:pt x="2539" y="2339"/>
                  </a:cubicBezTo>
                  <a:cubicBezTo>
                    <a:pt x="2537" y="2339"/>
                    <a:pt x="2535" y="2337"/>
                    <a:pt x="2533" y="2332"/>
                  </a:cubicBezTo>
                  <a:cubicBezTo>
                    <a:pt x="2532" y="2332"/>
                    <a:pt x="2531" y="2332"/>
                    <a:pt x="2530" y="2332"/>
                  </a:cubicBezTo>
                  <a:cubicBezTo>
                    <a:pt x="2521" y="2332"/>
                    <a:pt x="2538" y="2306"/>
                    <a:pt x="2549" y="2303"/>
                  </a:cubicBezTo>
                  <a:close/>
                  <a:moveTo>
                    <a:pt x="2135" y="2290"/>
                  </a:moveTo>
                  <a:cubicBezTo>
                    <a:pt x="2139" y="2290"/>
                    <a:pt x="2139" y="2301"/>
                    <a:pt x="2139" y="2325"/>
                  </a:cubicBezTo>
                  <a:lnTo>
                    <a:pt x="2129" y="2372"/>
                  </a:lnTo>
                  <a:cubicBezTo>
                    <a:pt x="2128" y="2373"/>
                    <a:pt x="2127" y="2373"/>
                    <a:pt x="2126" y="2373"/>
                  </a:cubicBezTo>
                  <a:cubicBezTo>
                    <a:pt x="2118" y="2373"/>
                    <a:pt x="2123" y="2349"/>
                    <a:pt x="2120" y="2310"/>
                  </a:cubicBezTo>
                  <a:cubicBezTo>
                    <a:pt x="2128" y="2297"/>
                    <a:pt x="2133" y="2290"/>
                    <a:pt x="2135" y="2290"/>
                  </a:cubicBezTo>
                  <a:close/>
                  <a:moveTo>
                    <a:pt x="2267" y="2344"/>
                  </a:moveTo>
                  <a:cubicBezTo>
                    <a:pt x="2273" y="2363"/>
                    <a:pt x="2283" y="2382"/>
                    <a:pt x="2270" y="2388"/>
                  </a:cubicBezTo>
                  <a:lnTo>
                    <a:pt x="2255" y="2391"/>
                  </a:lnTo>
                  <a:cubicBezTo>
                    <a:pt x="2251" y="2379"/>
                    <a:pt x="2251" y="2363"/>
                    <a:pt x="2255" y="2347"/>
                  </a:cubicBezTo>
                  <a:lnTo>
                    <a:pt x="2267" y="2344"/>
                  </a:lnTo>
                  <a:close/>
                  <a:moveTo>
                    <a:pt x="3295" y="2387"/>
                  </a:moveTo>
                  <a:cubicBezTo>
                    <a:pt x="3293" y="2387"/>
                    <a:pt x="3290" y="2389"/>
                    <a:pt x="3286" y="2391"/>
                  </a:cubicBezTo>
                  <a:cubicBezTo>
                    <a:pt x="3282" y="2407"/>
                    <a:pt x="3282" y="2422"/>
                    <a:pt x="3289" y="2435"/>
                  </a:cubicBezTo>
                  <a:cubicBezTo>
                    <a:pt x="3292" y="2441"/>
                    <a:pt x="3296" y="2445"/>
                    <a:pt x="3299" y="2445"/>
                  </a:cubicBezTo>
                  <a:cubicBezTo>
                    <a:pt x="3305" y="2445"/>
                    <a:pt x="3310" y="2432"/>
                    <a:pt x="3308" y="2404"/>
                  </a:cubicBezTo>
                  <a:cubicBezTo>
                    <a:pt x="3302" y="2392"/>
                    <a:pt x="3299" y="2387"/>
                    <a:pt x="3295" y="2387"/>
                  </a:cubicBezTo>
                  <a:close/>
                  <a:moveTo>
                    <a:pt x="1788" y="2454"/>
                  </a:moveTo>
                  <a:lnTo>
                    <a:pt x="1794" y="2473"/>
                  </a:lnTo>
                  <a:lnTo>
                    <a:pt x="1788" y="2498"/>
                  </a:lnTo>
                  <a:lnTo>
                    <a:pt x="1769" y="2482"/>
                  </a:lnTo>
                  <a:cubicBezTo>
                    <a:pt x="1759" y="2463"/>
                    <a:pt x="1775" y="2457"/>
                    <a:pt x="1788" y="2454"/>
                  </a:cubicBezTo>
                  <a:close/>
                  <a:moveTo>
                    <a:pt x="1862" y="2463"/>
                  </a:moveTo>
                  <a:cubicBezTo>
                    <a:pt x="1865" y="2463"/>
                    <a:pt x="1869" y="2472"/>
                    <a:pt x="1875" y="2488"/>
                  </a:cubicBezTo>
                  <a:cubicBezTo>
                    <a:pt x="1885" y="2510"/>
                    <a:pt x="1885" y="2535"/>
                    <a:pt x="1869" y="2557"/>
                  </a:cubicBezTo>
                  <a:lnTo>
                    <a:pt x="1844" y="2567"/>
                  </a:lnTo>
                  <a:cubicBezTo>
                    <a:pt x="1844" y="2567"/>
                    <a:pt x="1850" y="2542"/>
                    <a:pt x="1853" y="2516"/>
                  </a:cubicBezTo>
                  <a:cubicBezTo>
                    <a:pt x="1857" y="2479"/>
                    <a:pt x="1859" y="2463"/>
                    <a:pt x="1862" y="2463"/>
                  </a:cubicBezTo>
                  <a:close/>
                  <a:moveTo>
                    <a:pt x="3924" y="195"/>
                  </a:moveTo>
                  <a:lnTo>
                    <a:pt x="3924" y="195"/>
                  </a:lnTo>
                  <a:cubicBezTo>
                    <a:pt x="3926" y="195"/>
                    <a:pt x="3931" y="206"/>
                    <a:pt x="3934" y="229"/>
                  </a:cubicBezTo>
                  <a:cubicBezTo>
                    <a:pt x="3946" y="253"/>
                    <a:pt x="3954" y="264"/>
                    <a:pt x="3958" y="264"/>
                  </a:cubicBezTo>
                  <a:cubicBezTo>
                    <a:pt x="3961" y="264"/>
                    <a:pt x="3963" y="259"/>
                    <a:pt x="3963" y="251"/>
                  </a:cubicBezTo>
                  <a:cubicBezTo>
                    <a:pt x="3974" y="237"/>
                    <a:pt x="3977" y="233"/>
                    <a:pt x="3981" y="233"/>
                  </a:cubicBezTo>
                  <a:cubicBezTo>
                    <a:pt x="3983" y="233"/>
                    <a:pt x="3985" y="234"/>
                    <a:pt x="3988" y="235"/>
                  </a:cubicBezTo>
                  <a:cubicBezTo>
                    <a:pt x="3986" y="247"/>
                    <a:pt x="3988" y="252"/>
                    <a:pt x="3994" y="252"/>
                  </a:cubicBezTo>
                  <a:cubicBezTo>
                    <a:pt x="3999" y="252"/>
                    <a:pt x="4007" y="248"/>
                    <a:pt x="4019" y="241"/>
                  </a:cubicBezTo>
                  <a:cubicBezTo>
                    <a:pt x="4028" y="241"/>
                    <a:pt x="4028" y="241"/>
                    <a:pt x="4025" y="263"/>
                  </a:cubicBezTo>
                  <a:lnTo>
                    <a:pt x="4044" y="266"/>
                  </a:lnTo>
                  <a:cubicBezTo>
                    <a:pt x="4053" y="257"/>
                    <a:pt x="4063" y="253"/>
                    <a:pt x="4074" y="253"/>
                  </a:cubicBezTo>
                  <a:cubicBezTo>
                    <a:pt x="4101" y="253"/>
                    <a:pt x="4129" y="279"/>
                    <a:pt x="4129" y="295"/>
                  </a:cubicBezTo>
                  <a:cubicBezTo>
                    <a:pt x="4129" y="295"/>
                    <a:pt x="4129" y="295"/>
                    <a:pt x="4131" y="295"/>
                  </a:cubicBezTo>
                  <a:cubicBezTo>
                    <a:pt x="4134" y="295"/>
                    <a:pt x="4142" y="293"/>
                    <a:pt x="4154" y="282"/>
                  </a:cubicBezTo>
                  <a:cubicBezTo>
                    <a:pt x="4165" y="268"/>
                    <a:pt x="4174" y="261"/>
                    <a:pt x="4178" y="261"/>
                  </a:cubicBezTo>
                  <a:cubicBezTo>
                    <a:pt x="4184" y="261"/>
                    <a:pt x="4183" y="271"/>
                    <a:pt x="4172" y="291"/>
                  </a:cubicBezTo>
                  <a:cubicBezTo>
                    <a:pt x="4163" y="311"/>
                    <a:pt x="4158" y="320"/>
                    <a:pt x="4160" y="320"/>
                  </a:cubicBezTo>
                  <a:cubicBezTo>
                    <a:pt x="4161" y="320"/>
                    <a:pt x="4168" y="313"/>
                    <a:pt x="4182" y="298"/>
                  </a:cubicBezTo>
                  <a:cubicBezTo>
                    <a:pt x="4186" y="294"/>
                    <a:pt x="4191" y="293"/>
                    <a:pt x="4197" y="293"/>
                  </a:cubicBezTo>
                  <a:cubicBezTo>
                    <a:pt x="4217" y="293"/>
                    <a:pt x="4241" y="314"/>
                    <a:pt x="4216" y="338"/>
                  </a:cubicBezTo>
                  <a:cubicBezTo>
                    <a:pt x="4207" y="357"/>
                    <a:pt x="4194" y="376"/>
                    <a:pt x="4194" y="376"/>
                  </a:cubicBezTo>
                  <a:cubicBezTo>
                    <a:pt x="4205" y="367"/>
                    <a:pt x="4212" y="365"/>
                    <a:pt x="4217" y="365"/>
                  </a:cubicBezTo>
                  <a:cubicBezTo>
                    <a:pt x="4221" y="365"/>
                    <a:pt x="4223" y="367"/>
                    <a:pt x="4223" y="367"/>
                  </a:cubicBezTo>
                  <a:cubicBezTo>
                    <a:pt x="4227" y="360"/>
                    <a:pt x="4231" y="357"/>
                    <a:pt x="4236" y="357"/>
                  </a:cubicBezTo>
                  <a:cubicBezTo>
                    <a:pt x="4243" y="357"/>
                    <a:pt x="4252" y="362"/>
                    <a:pt x="4266" y="373"/>
                  </a:cubicBezTo>
                  <a:cubicBezTo>
                    <a:pt x="4282" y="382"/>
                    <a:pt x="4326" y="392"/>
                    <a:pt x="4342" y="407"/>
                  </a:cubicBezTo>
                  <a:cubicBezTo>
                    <a:pt x="4354" y="420"/>
                    <a:pt x="4376" y="442"/>
                    <a:pt x="4367" y="464"/>
                  </a:cubicBezTo>
                  <a:cubicBezTo>
                    <a:pt x="4373" y="470"/>
                    <a:pt x="4379" y="476"/>
                    <a:pt x="4408" y="479"/>
                  </a:cubicBezTo>
                  <a:cubicBezTo>
                    <a:pt x="4411" y="479"/>
                    <a:pt x="4413" y="478"/>
                    <a:pt x="4416" y="478"/>
                  </a:cubicBezTo>
                  <a:cubicBezTo>
                    <a:pt x="4432" y="478"/>
                    <a:pt x="4439" y="493"/>
                    <a:pt x="4423" y="501"/>
                  </a:cubicBezTo>
                  <a:lnTo>
                    <a:pt x="4429" y="511"/>
                  </a:lnTo>
                  <a:cubicBezTo>
                    <a:pt x="4458" y="514"/>
                    <a:pt x="4464" y="523"/>
                    <a:pt x="4464" y="523"/>
                  </a:cubicBezTo>
                  <a:cubicBezTo>
                    <a:pt x="4445" y="536"/>
                    <a:pt x="4433" y="552"/>
                    <a:pt x="4455" y="552"/>
                  </a:cubicBezTo>
                  <a:cubicBezTo>
                    <a:pt x="4460" y="548"/>
                    <a:pt x="4465" y="546"/>
                    <a:pt x="4468" y="546"/>
                  </a:cubicBezTo>
                  <a:cubicBezTo>
                    <a:pt x="4476" y="546"/>
                    <a:pt x="4479" y="554"/>
                    <a:pt x="4486" y="567"/>
                  </a:cubicBezTo>
                  <a:cubicBezTo>
                    <a:pt x="4483" y="580"/>
                    <a:pt x="4511" y="655"/>
                    <a:pt x="4514" y="727"/>
                  </a:cubicBezTo>
                  <a:cubicBezTo>
                    <a:pt x="4523" y="799"/>
                    <a:pt x="4508" y="874"/>
                    <a:pt x="4517" y="877"/>
                  </a:cubicBezTo>
                  <a:cubicBezTo>
                    <a:pt x="4517" y="877"/>
                    <a:pt x="4514" y="887"/>
                    <a:pt x="4511" y="906"/>
                  </a:cubicBezTo>
                  <a:cubicBezTo>
                    <a:pt x="4508" y="915"/>
                    <a:pt x="4498" y="934"/>
                    <a:pt x="4498" y="934"/>
                  </a:cubicBezTo>
                  <a:cubicBezTo>
                    <a:pt x="4494" y="933"/>
                    <a:pt x="4491" y="932"/>
                    <a:pt x="4488" y="932"/>
                  </a:cubicBezTo>
                  <a:cubicBezTo>
                    <a:pt x="4461" y="932"/>
                    <a:pt x="4464" y="975"/>
                    <a:pt x="4467" y="1009"/>
                  </a:cubicBezTo>
                  <a:cubicBezTo>
                    <a:pt x="4476" y="1018"/>
                    <a:pt x="4480" y="1034"/>
                    <a:pt x="4470" y="1047"/>
                  </a:cubicBezTo>
                  <a:cubicBezTo>
                    <a:pt x="4460" y="1041"/>
                    <a:pt x="4452" y="1038"/>
                    <a:pt x="4445" y="1038"/>
                  </a:cubicBezTo>
                  <a:cubicBezTo>
                    <a:pt x="4426" y="1038"/>
                    <a:pt x="4419" y="1058"/>
                    <a:pt x="4423" y="1081"/>
                  </a:cubicBezTo>
                  <a:cubicBezTo>
                    <a:pt x="4440" y="1100"/>
                    <a:pt x="4445" y="1111"/>
                    <a:pt x="4438" y="1111"/>
                  </a:cubicBezTo>
                  <a:cubicBezTo>
                    <a:pt x="4433" y="1111"/>
                    <a:pt x="4424" y="1107"/>
                    <a:pt x="4411" y="1097"/>
                  </a:cubicBezTo>
                  <a:cubicBezTo>
                    <a:pt x="4401" y="1090"/>
                    <a:pt x="4393" y="1087"/>
                    <a:pt x="4387" y="1087"/>
                  </a:cubicBezTo>
                  <a:cubicBezTo>
                    <a:pt x="4374" y="1087"/>
                    <a:pt x="4377" y="1106"/>
                    <a:pt x="4401" y="1144"/>
                  </a:cubicBezTo>
                  <a:cubicBezTo>
                    <a:pt x="4410" y="1160"/>
                    <a:pt x="4411" y="1164"/>
                    <a:pt x="4403" y="1164"/>
                  </a:cubicBezTo>
                  <a:cubicBezTo>
                    <a:pt x="4399" y="1164"/>
                    <a:pt x="4395" y="1163"/>
                    <a:pt x="4389" y="1163"/>
                  </a:cubicBezTo>
                  <a:cubicBezTo>
                    <a:pt x="4372" y="1155"/>
                    <a:pt x="4361" y="1152"/>
                    <a:pt x="4355" y="1152"/>
                  </a:cubicBezTo>
                  <a:cubicBezTo>
                    <a:pt x="4347" y="1152"/>
                    <a:pt x="4348" y="1158"/>
                    <a:pt x="4357" y="1166"/>
                  </a:cubicBezTo>
                  <a:cubicBezTo>
                    <a:pt x="4374" y="1189"/>
                    <a:pt x="4375" y="1200"/>
                    <a:pt x="4364" y="1200"/>
                  </a:cubicBezTo>
                  <a:cubicBezTo>
                    <a:pt x="4358" y="1200"/>
                    <a:pt x="4348" y="1197"/>
                    <a:pt x="4335" y="1191"/>
                  </a:cubicBezTo>
                  <a:cubicBezTo>
                    <a:pt x="4318" y="1186"/>
                    <a:pt x="4307" y="1182"/>
                    <a:pt x="4302" y="1182"/>
                  </a:cubicBezTo>
                  <a:cubicBezTo>
                    <a:pt x="4295" y="1182"/>
                    <a:pt x="4300" y="1190"/>
                    <a:pt x="4314" y="1213"/>
                  </a:cubicBezTo>
                  <a:cubicBezTo>
                    <a:pt x="4330" y="1242"/>
                    <a:pt x="4314" y="1267"/>
                    <a:pt x="4288" y="1267"/>
                  </a:cubicBezTo>
                  <a:cubicBezTo>
                    <a:pt x="4280" y="1267"/>
                    <a:pt x="4272" y="1265"/>
                    <a:pt x="4263" y="1260"/>
                  </a:cubicBezTo>
                  <a:cubicBezTo>
                    <a:pt x="4254" y="1266"/>
                    <a:pt x="4232" y="1257"/>
                    <a:pt x="4248" y="1272"/>
                  </a:cubicBezTo>
                  <a:lnTo>
                    <a:pt x="4226" y="1266"/>
                  </a:lnTo>
                  <a:lnTo>
                    <a:pt x="4207" y="1279"/>
                  </a:lnTo>
                  <a:lnTo>
                    <a:pt x="4219" y="1294"/>
                  </a:lnTo>
                  <a:cubicBezTo>
                    <a:pt x="4210" y="1304"/>
                    <a:pt x="4144" y="1329"/>
                    <a:pt x="4069" y="1373"/>
                  </a:cubicBezTo>
                  <a:cubicBezTo>
                    <a:pt x="3956" y="1442"/>
                    <a:pt x="3928" y="1451"/>
                    <a:pt x="3950" y="1463"/>
                  </a:cubicBezTo>
                  <a:cubicBezTo>
                    <a:pt x="3969" y="1482"/>
                    <a:pt x="3968" y="1494"/>
                    <a:pt x="3959" y="1494"/>
                  </a:cubicBezTo>
                  <a:cubicBezTo>
                    <a:pt x="3952" y="1494"/>
                    <a:pt x="3941" y="1489"/>
                    <a:pt x="3928" y="1476"/>
                  </a:cubicBezTo>
                  <a:cubicBezTo>
                    <a:pt x="3924" y="1477"/>
                    <a:pt x="3918" y="1477"/>
                    <a:pt x="3910" y="1477"/>
                  </a:cubicBezTo>
                  <a:lnTo>
                    <a:pt x="3910" y="1477"/>
                  </a:lnTo>
                  <a:cubicBezTo>
                    <a:pt x="3895" y="1477"/>
                    <a:pt x="3876" y="1477"/>
                    <a:pt x="3859" y="1485"/>
                  </a:cubicBezTo>
                  <a:cubicBezTo>
                    <a:pt x="3845" y="1491"/>
                    <a:pt x="3831" y="1498"/>
                    <a:pt x="3819" y="1498"/>
                  </a:cubicBezTo>
                  <a:cubicBezTo>
                    <a:pt x="3812" y="1498"/>
                    <a:pt x="3806" y="1496"/>
                    <a:pt x="3803" y="1489"/>
                  </a:cubicBezTo>
                  <a:lnTo>
                    <a:pt x="3793" y="1495"/>
                  </a:lnTo>
                  <a:cubicBezTo>
                    <a:pt x="3787" y="1540"/>
                    <a:pt x="3718" y="1573"/>
                    <a:pt x="3671" y="1573"/>
                  </a:cubicBezTo>
                  <a:cubicBezTo>
                    <a:pt x="3669" y="1573"/>
                    <a:pt x="3667" y="1573"/>
                    <a:pt x="3665" y="1573"/>
                  </a:cubicBezTo>
                  <a:cubicBezTo>
                    <a:pt x="3643" y="1579"/>
                    <a:pt x="3621" y="1598"/>
                    <a:pt x="3612" y="1620"/>
                  </a:cubicBezTo>
                  <a:cubicBezTo>
                    <a:pt x="3601" y="1639"/>
                    <a:pt x="3596" y="1646"/>
                    <a:pt x="3590" y="1646"/>
                  </a:cubicBezTo>
                  <a:cubicBezTo>
                    <a:pt x="3586" y="1646"/>
                    <a:pt x="3582" y="1642"/>
                    <a:pt x="3574" y="1636"/>
                  </a:cubicBezTo>
                  <a:cubicBezTo>
                    <a:pt x="3571" y="1630"/>
                    <a:pt x="3562" y="1628"/>
                    <a:pt x="3551" y="1628"/>
                  </a:cubicBezTo>
                  <a:cubicBezTo>
                    <a:pt x="3524" y="1628"/>
                    <a:pt x="3484" y="1644"/>
                    <a:pt x="3496" y="1670"/>
                  </a:cubicBezTo>
                  <a:lnTo>
                    <a:pt x="3474" y="1655"/>
                  </a:lnTo>
                  <a:cubicBezTo>
                    <a:pt x="3470" y="1652"/>
                    <a:pt x="3467" y="1651"/>
                    <a:pt x="3464" y="1651"/>
                  </a:cubicBezTo>
                  <a:cubicBezTo>
                    <a:pt x="3453" y="1651"/>
                    <a:pt x="3450" y="1671"/>
                    <a:pt x="3458" y="1686"/>
                  </a:cubicBezTo>
                  <a:cubicBezTo>
                    <a:pt x="3466" y="1704"/>
                    <a:pt x="3467" y="1715"/>
                    <a:pt x="3461" y="1715"/>
                  </a:cubicBezTo>
                  <a:cubicBezTo>
                    <a:pt x="3455" y="1715"/>
                    <a:pt x="3443" y="1704"/>
                    <a:pt x="3424" y="1677"/>
                  </a:cubicBezTo>
                  <a:cubicBezTo>
                    <a:pt x="3415" y="1657"/>
                    <a:pt x="3408" y="1649"/>
                    <a:pt x="3404" y="1649"/>
                  </a:cubicBezTo>
                  <a:cubicBezTo>
                    <a:pt x="3400" y="1649"/>
                    <a:pt x="3399" y="1655"/>
                    <a:pt x="3402" y="1664"/>
                  </a:cubicBezTo>
                  <a:cubicBezTo>
                    <a:pt x="3399" y="1684"/>
                    <a:pt x="3397" y="1703"/>
                    <a:pt x="3385" y="1703"/>
                  </a:cubicBezTo>
                  <a:cubicBezTo>
                    <a:pt x="3382" y="1703"/>
                    <a:pt x="3378" y="1702"/>
                    <a:pt x="3373" y="1699"/>
                  </a:cubicBezTo>
                  <a:cubicBezTo>
                    <a:pt x="3361" y="1705"/>
                    <a:pt x="3348" y="1711"/>
                    <a:pt x="3364" y="1749"/>
                  </a:cubicBezTo>
                  <a:cubicBezTo>
                    <a:pt x="3373" y="1767"/>
                    <a:pt x="3361" y="1774"/>
                    <a:pt x="3345" y="1780"/>
                  </a:cubicBezTo>
                  <a:cubicBezTo>
                    <a:pt x="3339" y="1764"/>
                    <a:pt x="3336" y="1749"/>
                    <a:pt x="3342" y="1736"/>
                  </a:cubicBezTo>
                  <a:lnTo>
                    <a:pt x="3342" y="1736"/>
                  </a:lnTo>
                  <a:lnTo>
                    <a:pt x="3317" y="1746"/>
                  </a:lnTo>
                  <a:cubicBezTo>
                    <a:pt x="3312" y="1747"/>
                    <a:pt x="3308" y="1747"/>
                    <a:pt x="3303" y="1747"/>
                  </a:cubicBezTo>
                  <a:cubicBezTo>
                    <a:pt x="3286" y="1747"/>
                    <a:pt x="3271" y="1738"/>
                    <a:pt x="3264" y="1724"/>
                  </a:cubicBezTo>
                  <a:cubicBezTo>
                    <a:pt x="3256" y="1719"/>
                    <a:pt x="3250" y="1717"/>
                    <a:pt x="3246" y="1717"/>
                  </a:cubicBezTo>
                  <a:cubicBezTo>
                    <a:pt x="3238" y="1717"/>
                    <a:pt x="3239" y="1726"/>
                    <a:pt x="3257" y="1749"/>
                  </a:cubicBezTo>
                  <a:cubicBezTo>
                    <a:pt x="3273" y="1786"/>
                    <a:pt x="3273" y="1786"/>
                    <a:pt x="3248" y="1796"/>
                  </a:cubicBezTo>
                  <a:cubicBezTo>
                    <a:pt x="3242" y="1799"/>
                    <a:pt x="3235" y="1802"/>
                    <a:pt x="3230" y="1802"/>
                  </a:cubicBezTo>
                  <a:cubicBezTo>
                    <a:pt x="3224" y="1802"/>
                    <a:pt x="3218" y="1799"/>
                    <a:pt x="3214" y="1789"/>
                  </a:cubicBezTo>
                  <a:cubicBezTo>
                    <a:pt x="3210" y="1778"/>
                    <a:pt x="3208" y="1774"/>
                    <a:pt x="3203" y="1774"/>
                  </a:cubicBezTo>
                  <a:cubicBezTo>
                    <a:pt x="3199" y="1774"/>
                    <a:pt x="3193" y="1776"/>
                    <a:pt x="3182" y="1780"/>
                  </a:cubicBezTo>
                  <a:cubicBezTo>
                    <a:pt x="3141" y="1796"/>
                    <a:pt x="3129" y="1871"/>
                    <a:pt x="3132" y="1915"/>
                  </a:cubicBezTo>
                  <a:cubicBezTo>
                    <a:pt x="3140" y="1934"/>
                    <a:pt x="3144" y="1943"/>
                    <a:pt x="3142" y="1943"/>
                  </a:cubicBezTo>
                  <a:cubicBezTo>
                    <a:pt x="3140" y="1943"/>
                    <a:pt x="3133" y="1935"/>
                    <a:pt x="3120" y="1918"/>
                  </a:cubicBezTo>
                  <a:cubicBezTo>
                    <a:pt x="3115" y="1908"/>
                    <a:pt x="3109" y="1905"/>
                    <a:pt x="3103" y="1905"/>
                  </a:cubicBezTo>
                  <a:cubicBezTo>
                    <a:pt x="3098" y="1905"/>
                    <a:pt x="3091" y="1908"/>
                    <a:pt x="3085" y="1912"/>
                  </a:cubicBezTo>
                  <a:cubicBezTo>
                    <a:pt x="3076" y="1890"/>
                    <a:pt x="3091" y="1887"/>
                    <a:pt x="3104" y="1880"/>
                  </a:cubicBezTo>
                  <a:lnTo>
                    <a:pt x="3094" y="1861"/>
                  </a:lnTo>
                  <a:cubicBezTo>
                    <a:pt x="3082" y="1847"/>
                    <a:pt x="3073" y="1839"/>
                    <a:pt x="3067" y="1839"/>
                  </a:cubicBezTo>
                  <a:cubicBezTo>
                    <a:pt x="3058" y="1839"/>
                    <a:pt x="3055" y="1852"/>
                    <a:pt x="3057" y="1877"/>
                  </a:cubicBezTo>
                  <a:cubicBezTo>
                    <a:pt x="3053" y="1891"/>
                    <a:pt x="3052" y="1897"/>
                    <a:pt x="3048" y="1897"/>
                  </a:cubicBezTo>
                  <a:cubicBezTo>
                    <a:pt x="3045" y="1897"/>
                    <a:pt x="3040" y="1893"/>
                    <a:pt x="3032" y="1887"/>
                  </a:cubicBezTo>
                  <a:cubicBezTo>
                    <a:pt x="3018" y="1879"/>
                    <a:pt x="3004" y="1869"/>
                    <a:pt x="2998" y="1869"/>
                  </a:cubicBezTo>
                  <a:cubicBezTo>
                    <a:pt x="2995" y="1869"/>
                    <a:pt x="2994" y="1872"/>
                    <a:pt x="2997" y="1880"/>
                  </a:cubicBezTo>
                  <a:cubicBezTo>
                    <a:pt x="2992" y="1881"/>
                    <a:pt x="2985" y="1882"/>
                    <a:pt x="2979" y="1882"/>
                  </a:cubicBezTo>
                  <a:cubicBezTo>
                    <a:pt x="2969" y="1882"/>
                    <a:pt x="2958" y="1880"/>
                    <a:pt x="2950" y="1874"/>
                  </a:cubicBezTo>
                  <a:cubicBezTo>
                    <a:pt x="2925" y="1887"/>
                    <a:pt x="2913" y="1890"/>
                    <a:pt x="2919" y="1912"/>
                  </a:cubicBezTo>
                  <a:cubicBezTo>
                    <a:pt x="2928" y="1930"/>
                    <a:pt x="2916" y="1934"/>
                    <a:pt x="2900" y="1940"/>
                  </a:cubicBezTo>
                  <a:cubicBezTo>
                    <a:pt x="2888" y="1946"/>
                    <a:pt x="2875" y="1949"/>
                    <a:pt x="2884" y="1971"/>
                  </a:cubicBezTo>
                  <a:cubicBezTo>
                    <a:pt x="2894" y="1990"/>
                    <a:pt x="2884" y="2015"/>
                    <a:pt x="2859" y="2024"/>
                  </a:cubicBezTo>
                  <a:cubicBezTo>
                    <a:pt x="2852" y="2038"/>
                    <a:pt x="2848" y="2045"/>
                    <a:pt x="2843" y="2045"/>
                  </a:cubicBezTo>
                  <a:cubicBezTo>
                    <a:pt x="2837" y="2045"/>
                    <a:pt x="2830" y="2037"/>
                    <a:pt x="2816" y="2021"/>
                  </a:cubicBezTo>
                  <a:cubicBezTo>
                    <a:pt x="2811" y="2010"/>
                    <a:pt x="2805" y="2006"/>
                    <a:pt x="2798" y="2006"/>
                  </a:cubicBezTo>
                  <a:cubicBezTo>
                    <a:pt x="2793" y="2006"/>
                    <a:pt x="2787" y="2009"/>
                    <a:pt x="2781" y="2012"/>
                  </a:cubicBezTo>
                  <a:cubicBezTo>
                    <a:pt x="2781" y="2012"/>
                    <a:pt x="2780" y="2012"/>
                    <a:pt x="2777" y="2012"/>
                  </a:cubicBezTo>
                  <a:cubicBezTo>
                    <a:pt x="2772" y="2012"/>
                    <a:pt x="2761" y="2011"/>
                    <a:pt x="2747" y="2002"/>
                  </a:cubicBezTo>
                  <a:cubicBezTo>
                    <a:pt x="2741" y="1999"/>
                    <a:pt x="2738" y="1997"/>
                    <a:pt x="2736" y="1997"/>
                  </a:cubicBezTo>
                  <a:cubicBezTo>
                    <a:pt x="2729" y="1997"/>
                    <a:pt x="2736" y="2013"/>
                    <a:pt x="2740" y="2028"/>
                  </a:cubicBezTo>
                  <a:cubicBezTo>
                    <a:pt x="2750" y="2046"/>
                    <a:pt x="2756" y="2065"/>
                    <a:pt x="2756" y="2065"/>
                  </a:cubicBezTo>
                  <a:cubicBezTo>
                    <a:pt x="2755" y="2066"/>
                    <a:pt x="2754" y="2066"/>
                    <a:pt x="2753" y="2066"/>
                  </a:cubicBezTo>
                  <a:cubicBezTo>
                    <a:pt x="2739" y="2066"/>
                    <a:pt x="2715" y="2035"/>
                    <a:pt x="2709" y="2018"/>
                  </a:cubicBezTo>
                  <a:cubicBezTo>
                    <a:pt x="2695" y="2001"/>
                    <a:pt x="2688" y="1993"/>
                    <a:pt x="2686" y="1993"/>
                  </a:cubicBezTo>
                  <a:lnTo>
                    <a:pt x="2686" y="1993"/>
                  </a:lnTo>
                  <a:cubicBezTo>
                    <a:pt x="2685" y="1993"/>
                    <a:pt x="2688" y="2002"/>
                    <a:pt x="2696" y="2021"/>
                  </a:cubicBezTo>
                  <a:cubicBezTo>
                    <a:pt x="2702" y="2040"/>
                    <a:pt x="2698" y="2058"/>
                    <a:pt x="2679" y="2058"/>
                  </a:cubicBezTo>
                  <a:cubicBezTo>
                    <a:pt x="2675" y="2058"/>
                    <a:pt x="2670" y="2057"/>
                    <a:pt x="2665" y="2056"/>
                  </a:cubicBezTo>
                  <a:cubicBezTo>
                    <a:pt x="2648" y="2063"/>
                    <a:pt x="2633" y="2070"/>
                    <a:pt x="2622" y="2070"/>
                  </a:cubicBezTo>
                  <a:cubicBezTo>
                    <a:pt x="2614" y="2070"/>
                    <a:pt x="2608" y="2067"/>
                    <a:pt x="2606" y="2059"/>
                  </a:cubicBezTo>
                  <a:cubicBezTo>
                    <a:pt x="2600" y="2055"/>
                    <a:pt x="2596" y="2054"/>
                    <a:pt x="2592" y="2054"/>
                  </a:cubicBezTo>
                  <a:cubicBezTo>
                    <a:pt x="2581" y="2054"/>
                    <a:pt x="2577" y="2068"/>
                    <a:pt x="2577" y="2068"/>
                  </a:cubicBezTo>
                  <a:cubicBezTo>
                    <a:pt x="2575" y="2088"/>
                    <a:pt x="2566" y="2094"/>
                    <a:pt x="2539" y="2094"/>
                  </a:cubicBezTo>
                  <a:cubicBezTo>
                    <a:pt x="2532" y="2094"/>
                    <a:pt x="2524" y="2094"/>
                    <a:pt x="2515" y="2093"/>
                  </a:cubicBezTo>
                  <a:cubicBezTo>
                    <a:pt x="2485" y="2089"/>
                    <a:pt x="2466" y="2086"/>
                    <a:pt x="2455" y="2086"/>
                  </a:cubicBezTo>
                  <a:cubicBezTo>
                    <a:pt x="2435" y="2086"/>
                    <a:pt x="2439" y="2095"/>
                    <a:pt x="2449" y="2118"/>
                  </a:cubicBezTo>
                  <a:cubicBezTo>
                    <a:pt x="2455" y="2130"/>
                    <a:pt x="2459" y="2141"/>
                    <a:pt x="2455" y="2141"/>
                  </a:cubicBezTo>
                  <a:cubicBezTo>
                    <a:pt x="2453" y="2141"/>
                    <a:pt x="2447" y="2137"/>
                    <a:pt x="2436" y="2125"/>
                  </a:cubicBezTo>
                  <a:cubicBezTo>
                    <a:pt x="2432" y="2121"/>
                    <a:pt x="2428" y="2120"/>
                    <a:pt x="2425" y="2120"/>
                  </a:cubicBezTo>
                  <a:cubicBezTo>
                    <a:pt x="2412" y="2120"/>
                    <a:pt x="2407" y="2140"/>
                    <a:pt x="2392" y="2162"/>
                  </a:cubicBezTo>
                  <a:cubicBezTo>
                    <a:pt x="2392" y="2191"/>
                    <a:pt x="2396" y="2219"/>
                    <a:pt x="2408" y="2247"/>
                  </a:cubicBezTo>
                  <a:cubicBezTo>
                    <a:pt x="2419" y="2272"/>
                    <a:pt x="2422" y="2280"/>
                    <a:pt x="2414" y="2280"/>
                  </a:cubicBezTo>
                  <a:cubicBezTo>
                    <a:pt x="2410" y="2280"/>
                    <a:pt x="2403" y="2278"/>
                    <a:pt x="2392" y="2275"/>
                  </a:cubicBezTo>
                  <a:cubicBezTo>
                    <a:pt x="2390" y="2276"/>
                    <a:pt x="2388" y="2277"/>
                    <a:pt x="2385" y="2277"/>
                  </a:cubicBezTo>
                  <a:cubicBezTo>
                    <a:pt x="2371" y="2277"/>
                    <a:pt x="2357" y="2263"/>
                    <a:pt x="2349" y="2247"/>
                  </a:cubicBezTo>
                  <a:cubicBezTo>
                    <a:pt x="2342" y="2225"/>
                    <a:pt x="2355" y="2222"/>
                    <a:pt x="2355" y="2222"/>
                  </a:cubicBezTo>
                  <a:lnTo>
                    <a:pt x="2367" y="2216"/>
                  </a:lnTo>
                  <a:cubicBezTo>
                    <a:pt x="2362" y="2200"/>
                    <a:pt x="2355" y="2185"/>
                    <a:pt x="2339" y="2185"/>
                  </a:cubicBezTo>
                  <a:cubicBezTo>
                    <a:pt x="2335" y="2185"/>
                    <a:pt x="2331" y="2186"/>
                    <a:pt x="2327" y="2187"/>
                  </a:cubicBezTo>
                  <a:cubicBezTo>
                    <a:pt x="2319" y="2181"/>
                    <a:pt x="2312" y="2179"/>
                    <a:pt x="2307" y="2179"/>
                  </a:cubicBezTo>
                  <a:cubicBezTo>
                    <a:pt x="2299" y="2179"/>
                    <a:pt x="2296" y="2185"/>
                    <a:pt x="2302" y="2197"/>
                  </a:cubicBezTo>
                  <a:cubicBezTo>
                    <a:pt x="2294" y="2192"/>
                    <a:pt x="2286" y="2191"/>
                    <a:pt x="2278" y="2191"/>
                  </a:cubicBezTo>
                  <a:cubicBezTo>
                    <a:pt x="2262" y="2191"/>
                    <a:pt x="2246" y="2197"/>
                    <a:pt x="2230" y="2203"/>
                  </a:cubicBezTo>
                  <a:cubicBezTo>
                    <a:pt x="2210" y="2210"/>
                    <a:pt x="2186" y="2219"/>
                    <a:pt x="2166" y="2219"/>
                  </a:cubicBezTo>
                  <a:cubicBezTo>
                    <a:pt x="2157" y="2219"/>
                    <a:pt x="2148" y="2217"/>
                    <a:pt x="2142" y="2212"/>
                  </a:cubicBezTo>
                  <a:cubicBezTo>
                    <a:pt x="2117" y="2222"/>
                    <a:pt x="2104" y="2228"/>
                    <a:pt x="2110" y="2247"/>
                  </a:cubicBezTo>
                  <a:cubicBezTo>
                    <a:pt x="2120" y="2271"/>
                    <a:pt x="2119" y="2282"/>
                    <a:pt x="2115" y="2282"/>
                  </a:cubicBezTo>
                  <a:cubicBezTo>
                    <a:pt x="2113" y="2282"/>
                    <a:pt x="2110" y="2279"/>
                    <a:pt x="2107" y="2272"/>
                  </a:cubicBezTo>
                  <a:cubicBezTo>
                    <a:pt x="2100" y="2263"/>
                    <a:pt x="2082" y="2259"/>
                    <a:pt x="2060" y="2259"/>
                  </a:cubicBezTo>
                  <a:cubicBezTo>
                    <a:pt x="1998" y="2259"/>
                    <a:pt x="1901" y="2290"/>
                    <a:pt x="1904" y="2322"/>
                  </a:cubicBezTo>
                  <a:lnTo>
                    <a:pt x="1875" y="2332"/>
                  </a:lnTo>
                  <a:cubicBezTo>
                    <a:pt x="1871" y="2330"/>
                    <a:pt x="1866" y="2330"/>
                    <a:pt x="1860" y="2330"/>
                  </a:cubicBezTo>
                  <a:cubicBezTo>
                    <a:pt x="1824" y="2330"/>
                    <a:pt x="1765" y="2354"/>
                    <a:pt x="1759" y="2375"/>
                  </a:cubicBezTo>
                  <a:lnTo>
                    <a:pt x="1719" y="2388"/>
                  </a:lnTo>
                  <a:cubicBezTo>
                    <a:pt x="1709" y="2385"/>
                    <a:pt x="1702" y="2384"/>
                    <a:pt x="1695" y="2384"/>
                  </a:cubicBezTo>
                  <a:cubicBezTo>
                    <a:pt x="1680" y="2384"/>
                    <a:pt x="1673" y="2391"/>
                    <a:pt x="1669" y="2407"/>
                  </a:cubicBezTo>
                  <a:cubicBezTo>
                    <a:pt x="1664" y="2425"/>
                    <a:pt x="1666" y="2439"/>
                    <a:pt x="1665" y="2439"/>
                  </a:cubicBezTo>
                  <a:cubicBezTo>
                    <a:pt x="1665" y="2439"/>
                    <a:pt x="1664" y="2437"/>
                    <a:pt x="1662" y="2432"/>
                  </a:cubicBezTo>
                  <a:cubicBezTo>
                    <a:pt x="1660" y="2425"/>
                    <a:pt x="1654" y="2422"/>
                    <a:pt x="1646" y="2422"/>
                  </a:cubicBezTo>
                  <a:cubicBezTo>
                    <a:pt x="1631" y="2422"/>
                    <a:pt x="1609" y="2430"/>
                    <a:pt x="1578" y="2441"/>
                  </a:cubicBezTo>
                  <a:cubicBezTo>
                    <a:pt x="1524" y="2460"/>
                    <a:pt x="1524" y="2460"/>
                    <a:pt x="1543" y="2473"/>
                  </a:cubicBezTo>
                  <a:cubicBezTo>
                    <a:pt x="1525" y="2488"/>
                    <a:pt x="1512" y="2494"/>
                    <a:pt x="1504" y="2494"/>
                  </a:cubicBezTo>
                  <a:cubicBezTo>
                    <a:pt x="1492" y="2494"/>
                    <a:pt x="1487" y="2483"/>
                    <a:pt x="1484" y="2473"/>
                  </a:cubicBezTo>
                  <a:cubicBezTo>
                    <a:pt x="1484" y="2455"/>
                    <a:pt x="1479" y="2445"/>
                    <a:pt x="1475" y="2445"/>
                  </a:cubicBezTo>
                  <a:cubicBezTo>
                    <a:pt x="1468" y="2445"/>
                    <a:pt x="1461" y="2464"/>
                    <a:pt x="1465" y="2501"/>
                  </a:cubicBezTo>
                  <a:cubicBezTo>
                    <a:pt x="1465" y="2531"/>
                    <a:pt x="1453" y="2544"/>
                    <a:pt x="1444" y="2544"/>
                  </a:cubicBezTo>
                  <a:cubicBezTo>
                    <a:pt x="1440" y="2544"/>
                    <a:pt x="1436" y="2541"/>
                    <a:pt x="1434" y="2535"/>
                  </a:cubicBezTo>
                  <a:cubicBezTo>
                    <a:pt x="1427" y="2513"/>
                    <a:pt x="1440" y="2510"/>
                    <a:pt x="1452" y="2507"/>
                  </a:cubicBezTo>
                  <a:lnTo>
                    <a:pt x="1437" y="2466"/>
                  </a:lnTo>
                  <a:cubicBezTo>
                    <a:pt x="1424" y="2469"/>
                    <a:pt x="1424" y="2469"/>
                    <a:pt x="1418" y="2495"/>
                  </a:cubicBezTo>
                  <a:cubicBezTo>
                    <a:pt x="1418" y="2495"/>
                    <a:pt x="1405" y="2501"/>
                    <a:pt x="1399" y="2523"/>
                  </a:cubicBezTo>
                  <a:cubicBezTo>
                    <a:pt x="1393" y="2545"/>
                    <a:pt x="1402" y="2570"/>
                    <a:pt x="1421" y="2582"/>
                  </a:cubicBezTo>
                  <a:cubicBezTo>
                    <a:pt x="1440" y="2598"/>
                    <a:pt x="1427" y="2601"/>
                    <a:pt x="1415" y="2607"/>
                  </a:cubicBezTo>
                  <a:cubicBezTo>
                    <a:pt x="1380" y="2598"/>
                    <a:pt x="1374" y="2576"/>
                    <a:pt x="1380" y="2554"/>
                  </a:cubicBezTo>
                  <a:cubicBezTo>
                    <a:pt x="1393" y="2548"/>
                    <a:pt x="1387" y="2529"/>
                    <a:pt x="1380" y="2510"/>
                  </a:cubicBezTo>
                  <a:cubicBezTo>
                    <a:pt x="1379" y="2507"/>
                    <a:pt x="1378" y="2506"/>
                    <a:pt x="1375" y="2506"/>
                  </a:cubicBezTo>
                  <a:cubicBezTo>
                    <a:pt x="1360" y="2506"/>
                    <a:pt x="1321" y="2557"/>
                    <a:pt x="1321" y="2595"/>
                  </a:cubicBezTo>
                  <a:lnTo>
                    <a:pt x="1314" y="2576"/>
                  </a:lnTo>
                  <a:cubicBezTo>
                    <a:pt x="1311" y="2567"/>
                    <a:pt x="1304" y="2564"/>
                    <a:pt x="1293" y="2564"/>
                  </a:cubicBezTo>
                  <a:cubicBezTo>
                    <a:pt x="1282" y="2564"/>
                    <a:pt x="1268" y="2568"/>
                    <a:pt x="1255" y="2573"/>
                  </a:cubicBezTo>
                  <a:cubicBezTo>
                    <a:pt x="1230" y="2582"/>
                    <a:pt x="1214" y="2585"/>
                    <a:pt x="1224" y="2607"/>
                  </a:cubicBezTo>
                  <a:cubicBezTo>
                    <a:pt x="1230" y="2626"/>
                    <a:pt x="1236" y="2645"/>
                    <a:pt x="1224" y="2651"/>
                  </a:cubicBezTo>
                  <a:cubicBezTo>
                    <a:pt x="1225" y="2650"/>
                    <a:pt x="1226" y="2650"/>
                    <a:pt x="1228" y="2650"/>
                  </a:cubicBezTo>
                  <a:cubicBezTo>
                    <a:pt x="1238" y="2650"/>
                    <a:pt x="1243" y="2669"/>
                    <a:pt x="1249" y="2686"/>
                  </a:cubicBezTo>
                  <a:cubicBezTo>
                    <a:pt x="1230" y="2679"/>
                    <a:pt x="1211" y="2670"/>
                    <a:pt x="1195" y="2661"/>
                  </a:cubicBezTo>
                  <a:cubicBezTo>
                    <a:pt x="1172" y="2639"/>
                    <a:pt x="1143" y="2628"/>
                    <a:pt x="1112" y="2628"/>
                  </a:cubicBezTo>
                  <a:cubicBezTo>
                    <a:pt x="1098" y="2628"/>
                    <a:pt x="1084" y="2631"/>
                    <a:pt x="1070" y="2636"/>
                  </a:cubicBezTo>
                  <a:cubicBezTo>
                    <a:pt x="1054" y="2642"/>
                    <a:pt x="1030" y="2649"/>
                    <a:pt x="1011" y="2649"/>
                  </a:cubicBezTo>
                  <a:cubicBezTo>
                    <a:pt x="1001" y="2649"/>
                    <a:pt x="992" y="2647"/>
                    <a:pt x="985" y="2642"/>
                  </a:cubicBezTo>
                  <a:cubicBezTo>
                    <a:pt x="957" y="2651"/>
                    <a:pt x="945" y="2654"/>
                    <a:pt x="951" y="2673"/>
                  </a:cubicBezTo>
                  <a:lnTo>
                    <a:pt x="926" y="2683"/>
                  </a:lnTo>
                  <a:cubicBezTo>
                    <a:pt x="919" y="2677"/>
                    <a:pt x="911" y="2675"/>
                    <a:pt x="904" y="2675"/>
                  </a:cubicBezTo>
                  <a:lnTo>
                    <a:pt x="904" y="2675"/>
                  </a:lnTo>
                  <a:cubicBezTo>
                    <a:pt x="912" y="2669"/>
                    <a:pt x="920" y="2662"/>
                    <a:pt x="929" y="2654"/>
                  </a:cubicBezTo>
                  <a:cubicBezTo>
                    <a:pt x="932" y="2632"/>
                    <a:pt x="942" y="2614"/>
                    <a:pt x="954" y="2598"/>
                  </a:cubicBezTo>
                  <a:cubicBezTo>
                    <a:pt x="960" y="2603"/>
                    <a:pt x="964" y="2606"/>
                    <a:pt x="969" y="2606"/>
                  </a:cubicBezTo>
                  <a:cubicBezTo>
                    <a:pt x="977" y="2606"/>
                    <a:pt x="986" y="2598"/>
                    <a:pt x="998" y="2585"/>
                  </a:cubicBezTo>
                  <a:cubicBezTo>
                    <a:pt x="1020" y="2567"/>
                    <a:pt x="1029" y="2554"/>
                    <a:pt x="1014" y="2542"/>
                  </a:cubicBezTo>
                  <a:cubicBezTo>
                    <a:pt x="1051" y="2504"/>
                    <a:pt x="1092" y="2473"/>
                    <a:pt x="1139" y="2447"/>
                  </a:cubicBezTo>
                  <a:cubicBezTo>
                    <a:pt x="1142" y="2448"/>
                    <a:pt x="1144" y="2448"/>
                    <a:pt x="1146" y="2448"/>
                  </a:cubicBezTo>
                  <a:cubicBezTo>
                    <a:pt x="1163" y="2448"/>
                    <a:pt x="1157" y="2426"/>
                    <a:pt x="1155" y="2404"/>
                  </a:cubicBezTo>
                  <a:cubicBezTo>
                    <a:pt x="1139" y="2388"/>
                    <a:pt x="1136" y="2363"/>
                    <a:pt x="1145" y="2353"/>
                  </a:cubicBezTo>
                  <a:lnTo>
                    <a:pt x="1145" y="2353"/>
                  </a:lnTo>
                  <a:lnTo>
                    <a:pt x="1173" y="2385"/>
                  </a:lnTo>
                  <a:cubicBezTo>
                    <a:pt x="1177" y="2398"/>
                    <a:pt x="1178" y="2404"/>
                    <a:pt x="1182" y="2404"/>
                  </a:cubicBezTo>
                  <a:cubicBezTo>
                    <a:pt x="1185" y="2404"/>
                    <a:pt x="1189" y="2399"/>
                    <a:pt x="1198" y="2388"/>
                  </a:cubicBezTo>
                  <a:cubicBezTo>
                    <a:pt x="1208" y="2379"/>
                    <a:pt x="1217" y="2369"/>
                    <a:pt x="1217" y="2369"/>
                  </a:cubicBezTo>
                  <a:cubicBezTo>
                    <a:pt x="1205" y="2353"/>
                    <a:pt x="1255" y="2306"/>
                    <a:pt x="1324" y="2238"/>
                  </a:cubicBezTo>
                  <a:cubicBezTo>
                    <a:pt x="1415" y="2150"/>
                    <a:pt x="1443" y="2118"/>
                    <a:pt x="1430" y="2106"/>
                  </a:cubicBezTo>
                  <a:cubicBezTo>
                    <a:pt x="1415" y="2090"/>
                    <a:pt x="1424" y="2081"/>
                    <a:pt x="1471" y="2065"/>
                  </a:cubicBezTo>
                  <a:cubicBezTo>
                    <a:pt x="1575" y="2053"/>
                    <a:pt x="1575" y="2053"/>
                    <a:pt x="1568" y="2028"/>
                  </a:cubicBezTo>
                  <a:lnTo>
                    <a:pt x="1568" y="2028"/>
                  </a:lnTo>
                  <a:cubicBezTo>
                    <a:pt x="1566" y="2030"/>
                    <a:pt x="1564" y="2030"/>
                    <a:pt x="1562" y="2030"/>
                  </a:cubicBezTo>
                  <a:cubicBezTo>
                    <a:pt x="1552" y="2030"/>
                    <a:pt x="1541" y="2018"/>
                    <a:pt x="1531" y="2006"/>
                  </a:cubicBezTo>
                  <a:cubicBezTo>
                    <a:pt x="1510" y="1987"/>
                    <a:pt x="1509" y="1977"/>
                    <a:pt x="1520" y="1977"/>
                  </a:cubicBezTo>
                  <a:cubicBezTo>
                    <a:pt x="1526" y="1977"/>
                    <a:pt x="1536" y="1980"/>
                    <a:pt x="1549" y="1987"/>
                  </a:cubicBezTo>
                  <a:cubicBezTo>
                    <a:pt x="1552" y="1990"/>
                    <a:pt x="1556" y="1991"/>
                    <a:pt x="1560" y="1991"/>
                  </a:cubicBezTo>
                  <a:cubicBezTo>
                    <a:pt x="1603" y="1991"/>
                    <a:pt x="1714" y="1852"/>
                    <a:pt x="1697" y="1814"/>
                  </a:cubicBezTo>
                  <a:lnTo>
                    <a:pt x="1697" y="1814"/>
                  </a:lnTo>
                  <a:lnTo>
                    <a:pt x="1709" y="1830"/>
                  </a:lnTo>
                  <a:cubicBezTo>
                    <a:pt x="1714" y="1835"/>
                    <a:pt x="1718" y="1837"/>
                    <a:pt x="1723" y="1837"/>
                  </a:cubicBezTo>
                  <a:cubicBezTo>
                    <a:pt x="1733" y="1837"/>
                    <a:pt x="1747" y="1824"/>
                    <a:pt x="1775" y="1796"/>
                  </a:cubicBezTo>
                  <a:lnTo>
                    <a:pt x="1806" y="1767"/>
                  </a:lnTo>
                  <a:cubicBezTo>
                    <a:pt x="1780" y="1741"/>
                    <a:pt x="1831" y="1705"/>
                    <a:pt x="1856" y="1705"/>
                  </a:cubicBezTo>
                  <a:cubicBezTo>
                    <a:pt x="1860" y="1705"/>
                    <a:pt x="1864" y="1706"/>
                    <a:pt x="1866" y="1708"/>
                  </a:cubicBezTo>
                  <a:cubicBezTo>
                    <a:pt x="1875" y="1710"/>
                    <a:pt x="1880" y="1712"/>
                    <a:pt x="1885" y="1712"/>
                  </a:cubicBezTo>
                  <a:cubicBezTo>
                    <a:pt x="1893" y="1712"/>
                    <a:pt x="1898" y="1707"/>
                    <a:pt x="1910" y="1692"/>
                  </a:cubicBezTo>
                  <a:cubicBezTo>
                    <a:pt x="1910" y="1644"/>
                    <a:pt x="1959" y="1611"/>
                    <a:pt x="1982" y="1611"/>
                  </a:cubicBezTo>
                  <a:cubicBezTo>
                    <a:pt x="1986" y="1611"/>
                    <a:pt x="1989" y="1612"/>
                    <a:pt x="1991" y="1614"/>
                  </a:cubicBezTo>
                  <a:lnTo>
                    <a:pt x="2010" y="1595"/>
                  </a:lnTo>
                  <a:cubicBezTo>
                    <a:pt x="2010" y="1573"/>
                    <a:pt x="2020" y="1554"/>
                    <a:pt x="2035" y="1542"/>
                  </a:cubicBezTo>
                  <a:cubicBezTo>
                    <a:pt x="2067" y="1514"/>
                    <a:pt x="2076" y="1501"/>
                    <a:pt x="2051" y="1498"/>
                  </a:cubicBezTo>
                  <a:cubicBezTo>
                    <a:pt x="2035" y="1482"/>
                    <a:pt x="2023" y="1467"/>
                    <a:pt x="2032" y="1457"/>
                  </a:cubicBezTo>
                  <a:lnTo>
                    <a:pt x="2032" y="1457"/>
                  </a:lnTo>
                  <a:lnTo>
                    <a:pt x="2045" y="1473"/>
                  </a:lnTo>
                  <a:cubicBezTo>
                    <a:pt x="2047" y="1476"/>
                    <a:pt x="2051" y="1477"/>
                    <a:pt x="2055" y="1477"/>
                  </a:cubicBezTo>
                  <a:cubicBezTo>
                    <a:pt x="2072" y="1477"/>
                    <a:pt x="2099" y="1450"/>
                    <a:pt x="2132" y="1420"/>
                  </a:cubicBezTo>
                  <a:cubicBezTo>
                    <a:pt x="2176" y="1376"/>
                    <a:pt x="2196" y="1356"/>
                    <a:pt x="2217" y="1356"/>
                  </a:cubicBezTo>
                  <a:cubicBezTo>
                    <a:pt x="2220" y="1356"/>
                    <a:pt x="2223" y="1356"/>
                    <a:pt x="2226" y="1357"/>
                  </a:cubicBezTo>
                  <a:lnTo>
                    <a:pt x="2220" y="1332"/>
                  </a:lnTo>
                  <a:cubicBezTo>
                    <a:pt x="2218" y="1314"/>
                    <a:pt x="2222" y="1304"/>
                    <a:pt x="2230" y="1304"/>
                  </a:cubicBezTo>
                  <a:cubicBezTo>
                    <a:pt x="2233" y="1304"/>
                    <a:pt x="2237" y="1306"/>
                    <a:pt x="2242" y="1310"/>
                  </a:cubicBezTo>
                  <a:cubicBezTo>
                    <a:pt x="2244" y="1310"/>
                    <a:pt x="2246" y="1311"/>
                    <a:pt x="2248" y="1311"/>
                  </a:cubicBezTo>
                  <a:cubicBezTo>
                    <a:pt x="2273" y="1311"/>
                    <a:pt x="2305" y="1276"/>
                    <a:pt x="2311" y="1244"/>
                  </a:cubicBezTo>
                  <a:lnTo>
                    <a:pt x="2330" y="1222"/>
                  </a:lnTo>
                  <a:cubicBezTo>
                    <a:pt x="2339" y="1227"/>
                    <a:pt x="2348" y="1229"/>
                    <a:pt x="2356" y="1229"/>
                  </a:cubicBezTo>
                  <a:cubicBezTo>
                    <a:pt x="2382" y="1229"/>
                    <a:pt x="2397" y="1204"/>
                    <a:pt x="2380" y="1175"/>
                  </a:cubicBezTo>
                  <a:lnTo>
                    <a:pt x="2380" y="1175"/>
                  </a:lnTo>
                  <a:cubicBezTo>
                    <a:pt x="2385" y="1180"/>
                    <a:pt x="2390" y="1181"/>
                    <a:pt x="2394" y="1181"/>
                  </a:cubicBezTo>
                  <a:cubicBezTo>
                    <a:pt x="2402" y="1181"/>
                    <a:pt x="2409" y="1175"/>
                    <a:pt x="2418" y="1169"/>
                  </a:cubicBezTo>
                  <a:cubicBezTo>
                    <a:pt x="2420" y="1139"/>
                    <a:pt x="2451" y="1107"/>
                    <a:pt x="2470" y="1107"/>
                  </a:cubicBezTo>
                  <a:cubicBezTo>
                    <a:pt x="2472" y="1107"/>
                    <a:pt x="2475" y="1108"/>
                    <a:pt x="2477" y="1109"/>
                  </a:cubicBezTo>
                  <a:lnTo>
                    <a:pt x="2486" y="1100"/>
                  </a:lnTo>
                  <a:cubicBezTo>
                    <a:pt x="2480" y="1084"/>
                    <a:pt x="2486" y="1065"/>
                    <a:pt x="2502" y="1056"/>
                  </a:cubicBezTo>
                  <a:cubicBezTo>
                    <a:pt x="2515" y="1047"/>
                    <a:pt x="2521" y="1028"/>
                    <a:pt x="2518" y="1012"/>
                  </a:cubicBezTo>
                  <a:cubicBezTo>
                    <a:pt x="2512" y="1000"/>
                    <a:pt x="2515" y="987"/>
                    <a:pt x="2521" y="978"/>
                  </a:cubicBezTo>
                  <a:cubicBezTo>
                    <a:pt x="2522" y="976"/>
                    <a:pt x="2524" y="976"/>
                    <a:pt x="2525" y="976"/>
                  </a:cubicBezTo>
                  <a:cubicBezTo>
                    <a:pt x="2532" y="976"/>
                    <a:pt x="2538" y="997"/>
                    <a:pt x="2543" y="1018"/>
                  </a:cubicBezTo>
                  <a:cubicBezTo>
                    <a:pt x="2541" y="1028"/>
                    <a:pt x="2542" y="1033"/>
                    <a:pt x="2545" y="1033"/>
                  </a:cubicBezTo>
                  <a:cubicBezTo>
                    <a:pt x="2551" y="1033"/>
                    <a:pt x="2565" y="1005"/>
                    <a:pt x="2565" y="965"/>
                  </a:cubicBezTo>
                  <a:cubicBezTo>
                    <a:pt x="2566" y="934"/>
                    <a:pt x="2567" y="919"/>
                    <a:pt x="2569" y="919"/>
                  </a:cubicBezTo>
                  <a:cubicBezTo>
                    <a:pt x="2571" y="919"/>
                    <a:pt x="2573" y="932"/>
                    <a:pt x="2577" y="956"/>
                  </a:cubicBezTo>
                  <a:cubicBezTo>
                    <a:pt x="2579" y="970"/>
                    <a:pt x="2583" y="985"/>
                    <a:pt x="2586" y="985"/>
                  </a:cubicBezTo>
                  <a:cubicBezTo>
                    <a:pt x="2587" y="985"/>
                    <a:pt x="2589" y="981"/>
                    <a:pt x="2590" y="968"/>
                  </a:cubicBezTo>
                  <a:cubicBezTo>
                    <a:pt x="2590" y="968"/>
                    <a:pt x="2612" y="950"/>
                    <a:pt x="2596" y="934"/>
                  </a:cubicBezTo>
                  <a:lnTo>
                    <a:pt x="2624" y="906"/>
                  </a:lnTo>
                  <a:cubicBezTo>
                    <a:pt x="2646" y="906"/>
                    <a:pt x="2665" y="899"/>
                    <a:pt x="2681" y="884"/>
                  </a:cubicBezTo>
                  <a:cubicBezTo>
                    <a:pt x="2677" y="867"/>
                    <a:pt x="2675" y="861"/>
                    <a:pt x="2682" y="861"/>
                  </a:cubicBezTo>
                  <a:cubicBezTo>
                    <a:pt x="2686" y="861"/>
                    <a:pt x="2691" y="863"/>
                    <a:pt x="2700" y="865"/>
                  </a:cubicBezTo>
                  <a:cubicBezTo>
                    <a:pt x="2704" y="870"/>
                    <a:pt x="2708" y="872"/>
                    <a:pt x="2710" y="872"/>
                  </a:cubicBezTo>
                  <a:cubicBezTo>
                    <a:pt x="2716" y="872"/>
                    <a:pt x="2714" y="862"/>
                    <a:pt x="2693" y="843"/>
                  </a:cubicBezTo>
                  <a:cubicBezTo>
                    <a:pt x="2691" y="823"/>
                    <a:pt x="2696" y="813"/>
                    <a:pt x="2711" y="813"/>
                  </a:cubicBezTo>
                  <a:cubicBezTo>
                    <a:pt x="2715" y="813"/>
                    <a:pt x="2720" y="814"/>
                    <a:pt x="2725" y="815"/>
                  </a:cubicBezTo>
                  <a:cubicBezTo>
                    <a:pt x="2739" y="829"/>
                    <a:pt x="2748" y="834"/>
                    <a:pt x="2752" y="834"/>
                  </a:cubicBezTo>
                  <a:cubicBezTo>
                    <a:pt x="2757" y="834"/>
                    <a:pt x="2756" y="829"/>
                    <a:pt x="2750" y="821"/>
                  </a:cubicBezTo>
                  <a:cubicBezTo>
                    <a:pt x="2743" y="796"/>
                    <a:pt x="2753" y="787"/>
                    <a:pt x="2753" y="787"/>
                  </a:cubicBezTo>
                  <a:cubicBezTo>
                    <a:pt x="2754" y="788"/>
                    <a:pt x="2756" y="789"/>
                    <a:pt x="2758" y="789"/>
                  </a:cubicBezTo>
                  <a:cubicBezTo>
                    <a:pt x="2783" y="789"/>
                    <a:pt x="2864" y="715"/>
                    <a:pt x="2947" y="649"/>
                  </a:cubicBezTo>
                  <a:cubicBezTo>
                    <a:pt x="2957" y="639"/>
                    <a:pt x="2953" y="617"/>
                    <a:pt x="2941" y="599"/>
                  </a:cubicBezTo>
                  <a:cubicBezTo>
                    <a:pt x="2930" y="585"/>
                    <a:pt x="2926" y="580"/>
                    <a:pt x="2927" y="580"/>
                  </a:cubicBezTo>
                  <a:lnTo>
                    <a:pt x="2927" y="580"/>
                  </a:lnTo>
                  <a:cubicBezTo>
                    <a:pt x="2929" y="580"/>
                    <a:pt x="2938" y="587"/>
                    <a:pt x="2950" y="592"/>
                  </a:cubicBezTo>
                  <a:cubicBezTo>
                    <a:pt x="2971" y="609"/>
                    <a:pt x="2986" y="616"/>
                    <a:pt x="2994" y="616"/>
                  </a:cubicBezTo>
                  <a:cubicBezTo>
                    <a:pt x="3005" y="616"/>
                    <a:pt x="3000" y="601"/>
                    <a:pt x="2972" y="577"/>
                  </a:cubicBezTo>
                  <a:cubicBezTo>
                    <a:pt x="2951" y="563"/>
                    <a:pt x="2942" y="556"/>
                    <a:pt x="2946" y="556"/>
                  </a:cubicBezTo>
                  <a:cubicBezTo>
                    <a:pt x="2949" y="556"/>
                    <a:pt x="2961" y="560"/>
                    <a:pt x="2982" y="567"/>
                  </a:cubicBezTo>
                  <a:cubicBezTo>
                    <a:pt x="2990" y="571"/>
                    <a:pt x="2995" y="573"/>
                    <a:pt x="2998" y="573"/>
                  </a:cubicBezTo>
                  <a:cubicBezTo>
                    <a:pt x="3004" y="573"/>
                    <a:pt x="3004" y="567"/>
                    <a:pt x="3004" y="552"/>
                  </a:cubicBezTo>
                  <a:cubicBezTo>
                    <a:pt x="2994" y="542"/>
                    <a:pt x="2995" y="536"/>
                    <a:pt x="3000" y="536"/>
                  </a:cubicBezTo>
                  <a:cubicBezTo>
                    <a:pt x="3003" y="536"/>
                    <a:pt x="3008" y="539"/>
                    <a:pt x="3013" y="545"/>
                  </a:cubicBezTo>
                  <a:cubicBezTo>
                    <a:pt x="3026" y="551"/>
                    <a:pt x="3038" y="556"/>
                    <a:pt x="3044" y="556"/>
                  </a:cubicBezTo>
                  <a:cubicBezTo>
                    <a:pt x="3049" y="556"/>
                    <a:pt x="3050" y="553"/>
                    <a:pt x="3044" y="545"/>
                  </a:cubicBezTo>
                  <a:cubicBezTo>
                    <a:pt x="3044" y="545"/>
                    <a:pt x="3048" y="543"/>
                    <a:pt x="3056" y="543"/>
                  </a:cubicBezTo>
                  <a:cubicBezTo>
                    <a:pt x="3062" y="543"/>
                    <a:pt x="3069" y="544"/>
                    <a:pt x="3079" y="548"/>
                  </a:cubicBezTo>
                  <a:cubicBezTo>
                    <a:pt x="3082" y="550"/>
                    <a:pt x="3085" y="550"/>
                    <a:pt x="3087" y="550"/>
                  </a:cubicBezTo>
                  <a:cubicBezTo>
                    <a:pt x="3100" y="550"/>
                    <a:pt x="3098" y="529"/>
                    <a:pt x="3098" y="511"/>
                  </a:cubicBezTo>
                  <a:cubicBezTo>
                    <a:pt x="3101" y="478"/>
                    <a:pt x="3107" y="463"/>
                    <a:pt x="3113" y="463"/>
                  </a:cubicBezTo>
                  <a:cubicBezTo>
                    <a:pt x="3118" y="463"/>
                    <a:pt x="3124" y="471"/>
                    <a:pt x="3129" y="489"/>
                  </a:cubicBezTo>
                  <a:cubicBezTo>
                    <a:pt x="3132" y="500"/>
                    <a:pt x="3137" y="504"/>
                    <a:pt x="3143" y="504"/>
                  </a:cubicBezTo>
                  <a:cubicBezTo>
                    <a:pt x="3159" y="504"/>
                    <a:pt x="3179" y="469"/>
                    <a:pt x="3170" y="439"/>
                  </a:cubicBezTo>
                  <a:cubicBezTo>
                    <a:pt x="3162" y="412"/>
                    <a:pt x="3159" y="402"/>
                    <a:pt x="3161" y="402"/>
                  </a:cubicBezTo>
                  <a:lnTo>
                    <a:pt x="3161" y="402"/>
                  </a:lnTo>
                  <a:cubicBezTo>
                    <a:pt x="3162" y="402"/>
                    <a:pt x="3165" y="406"/>
                    <a:pt x="3170" y="414"/>
                  </a:cubicBezTo>
                  <a:cubicBezTo>
                    <a:pt x="3175" y="425"/>
                    <a:pt x="3182" y="427"/>
                    <a:pt x="3187" y="427"/>
                  </a:cubicBezTo>
                  <a:cubicBezTo>
                    <a:pt x="3190" y="427"/>
                    <a:pt x="3192" y="426"/>
                    <a:pt x="3192" y="426"/>
                  </a:cubicBezTo>
                  <a:cubicBezTo>
                    <a:pt x="3197" y="423"/>
                    <a:pt x="3203" y="419"/>
                    <a:pt x="3208" y="419"/>
                  </a:cubicBezTo>
                  <a:cubicBezTo>
                    <a:pt x="3214" y="419"/>
                    <a:pt x="3219" y="422"/>
                    <a:pt x="3223" y="429"/>
                  </a:cubicBezTo>
                  <a:cubicBezTo>
                    <a:pt x="3232" y="420"/>
                    <a:pt x="3242" y="407"/>
                    <a:pt x="3245" y="395"/>
                  </a:cubicBezTo>
                  <a:cubicBezTo>
                    <a:pt x="3245" y="368"/>
                    <a:pt x="3258" y="356"/>
                    <a:pt x="3274" y="356"/>
                  </a:cubicBezTo>
                  <a:cubicBezTo>
                    <a:pt x="3288" y="356"/>
                    <a:pt x="3304" y="365"/>
                    <a:pt x="3317" y="379"/>
                  </a:cubicBezTo>
                  <a:lnTo>
                    <a:pt x="3329" y="351"/>
                  </a:lnTo>
                  <a:cubicBezTo>
                    <a:pt x="3325" y="322"/>
                    <a:pt x="3325" y="301"/>
                    <a:pt x="3331" y="301"/>
                  </a:cubicBezTo>
                  <a:cubicBezTo>
                    <a:pt x="3334" y="301"/>
                    <a:pt x="3339" y="307"/>
                    <a:pt x="3345" y="320"/>
                  </a:cubicBezTo>
                  <a:lnTo>
                    <a:pt x="3351" y="338"/>
                  </a:lnTo>
                  <a:cubicBezTo>
                    <a:pt x="3348" y="318"/>
                    <a:pt x="3361" y="307"/>
                    <a:pt x="3377" y="307"/>
                  </a:cubicBezTo>
                  <a:cubicBezTo>
                    <a:pt x="3392" y="307"/>
                    <a:pt x="3410" y="317"/>
                    <a:pt x="3417" y="335"/>
                  </a:cubicBezTo>
                  <a:cubicBezTo>
                    <a:pt x="3422" y="349"/>
                    <a:pt x="3423" y="353"/>
                    <a:pt x="3428" y="353"/>
                  </a:cubicBezTo>
                  <a:cubicBezTo>
                    <a:pt x="3430" y="353"/>
                    <a:pt x="3432" y="352"/>
                    <a:pt x="3436" y="351"/>
                  </a:cubicBezTo>
                  <a:lnTo>
                    <a:pt x="3427" y="332"/>
                  </a:lnTo>
                  <a:cubicBezTo>
                    <a:pt x="3420" y="310"/>
                    <a:pt x="3411" y="291"/>
                    <a:pt x="3424" y="288"/>
                  </a:cubicBezTo>
                  <a:cubicBezTo>
                    <a:pt x="3428" y="286"/>
                    <a:pt x="3432" y="283"/>
                    <a:pt x="3437" y="283"/>
                  </a:cubicBezTo>
                  <a:cubicBezTo>
                    <a:pt x="3443" y="283"/>
                    <a:pt x="3448" y="287"/>
                    <a:pt x="3452" y="298"/>
                  </a:cubicBezTo>
                  <a:cubicBezTo>
                    <a:pt x="3464" y="308"/>
                    <a:pt x="3477" y="319"/>
                    <a:pt x="3482" y="319"/>
                  </a:cubicBezTo>
                  <a:cubicBezTo>
                    <a:pt x="3484" y="319"/>
                    <a:pt x="3485" y="316"/>
                    <a:pt x="3483" y="310"/>
                  </a:cubicBezTo>
                  <a:cubicBezTo>
                    <a:pt x="3483" y="310"/>
                    <a:pt x="3484" y="310"/>
                    <a:pt x="3485" y="310"/>
                  </a:cubicBezTo>
                  <a:cubicBezTo>
                    <a:pt x="3489" y="310"/>
                    <a:pt x="3498" y="312"/>
                    <a:pt x="3511" y="323"/>
                  </a:cubicBezTo>
                  <a:lnTo>
                    <a:pt x="3555" y="310"/>
                  </a:lnTo>
                  <a:cubicBezTo>
                    <a:pt x="3559" y="296"/>
                    <a:pt x="3568" y="287"/>
                    <a:pt x="3575" y="287"/>
                  </a:cubicBezTo>
                  <a:cubicBezTo>
                    <a:pt x="3581" y="287"/>
                    <a:pt x="3585" y="292"/>
                    <a:pt x="3586" y="301"/>
                  </a:cubicBezTo>
                  <a:cubicBezTo>
                    <a:pt x="3602" y="295"/>
                    <a:pt x="3612" y="285"/>
                    <a:pt x="3615" y="273"/>
                  </a:cubicBezTo>
                  <a:cubicBezTo>
                    <a:pt x="3625" y="270"/>
                    <a:pt x="3633" y="268"/>
                    <a:pt x="3638" y="268"/>
                  </a:cubicBezTo>
                  <a:cubicBezTo>
                    <a:pt x="3646" y="268"/>
                    <a:pt x="3650" y="272"/>
                    <a:pt x="3652" y="285"/>
                  </a:cubicBezTo>
                  <a:cubicBezTo>
                    <a:pt x="3655" y="294"/>
                    <a:pt x="3657" y="299"/>
                    <a:pt x="3658" y="299"/>
                  </a:cubicBezTo>
                  <a:cubicBezTo>
                    <a:pt x="3660" y="299"/>
                    <a:pt x="3662" y="293"/>
                    <a:pt x="3665" y="282"/>
                  </a:cubicBezTo>
                  <a:cubicBezTo>
                    <a:pt x="3662" y="263"/>
                    <a:pt x="3671" y="260"/>
                    <a:pt x="3684" y="257"/>
                  </a:cubicBezTo>
                  <a:lnTo>
                    <a:pt x="3706" y="254"/>
                  </a:lnTo>
                  <a:cubicBezTo>
                    <a:pt x="3702" y="235"/>
                    <a:pt x="3702" y="235"/>
                    <a:pt x="3712" y="232"/>
                  </a:cubicBezTo>
                  <a:cubicBezTo>
                    <a:pt x="3724" y="232"/>
                    <a:pt x="3762" y="248"/>
                    <a:pt x="3771" y="248"/>
                  </a:cubicBezTo>
                  <a:cubicBezTo>
                    <a:pt x="3803" y="244"/>
                    <a:pt x="3803" y="244"/>
                    <a:pt x="3793" y="226"/>
                  </a:cubicBezTo>
                  <a:cubicBezTo>
                    <a:pt x="3785" y="226"/>
                    <a:pt x="3780" y="215"/>
                    <a:pt x="3787" y="215"/>
                  </a:cubicBezTo>
                  <a:cubicBezTo>
                    <a:pt x="3790" y="215"/>
                    <a:pt x="3795" y="217"/>
                    <a:pt x="3803" y="222"/>
                  </a:cubicBezTo>
                  <a:cubicBezTo>
                    <a:pt x="3828" y="232"/>
                    <a:pt x="3853" y="238"/>
                    <a:pt x="3881" y="244"/>
                  </a:cubicBezTo>
                  <a:cubicBezTo>
                    <a:pt x="3890" y="244"/>
                    <a:pt x="3897" y="245"/>
                    <a:pt x="3903" y="245"/>
                  </a:cubicBezTo>
                  <a:cubicBezTo>
                    <a:pt x="3922" y="245"/>
                    <a:pt x="3922" y="243"/>
                    <a:pt x="3925" y="226"/>
                  </a:cubicBezTo>
                  <a:cubicBezTo>
                    <a:pt x="3920" y="206"/>
                    <a:pt x="3921" y="195"/>
                    <a:pt x="3924" y="195"/>
                  </a:cubicBezTo>
                  <a:close/>
                  <a:moveTo>
                    <a:pt x="873" y="2679"/>
                  </a:moveTo>
                  <a:cubicBezTo>
                    <a:pt x="876" y="2682"/>
                    <a:pt x="880" y="2683"/>
                    <a:pt x="884" y="2683"/>
                  </a:cubicBezTo>
                  <a:cubicBezTo>
                    <a:pt x="884" y="2683"/>
                    <a:pt x="885" y="2683"/>
                    <a:pt x="886" y="2683"/>
                  </a:cubicBezTo>
                  <a:lnTo>
                    <a:pt x="886" y="2683"/>
                  </a:lnTo>
                  <a:cubicBezTo>
                    <a:pt x="884" y="2687"/>
                    <a:pt x="884" y="2691"/>
                    <a:pt x="885" y="2695"/>
                  </a:cubicBezTo>
                  <a:cubicBezTo>
                    <a:pt x="882" y="2707"/>
                    <a:pt x="877" y="2710"/>
                    <a:pt x="870" y="2710"/>
                  </a:cubicBezTo>
                  <a:cubicBezTo>
                    <a:pt x="865" y="2710"/>
                    <a:pt x="860" y="2708"/>
                    <a:pt x="855" y="2708"/>
                  </a:cubicBezTo>
                  <a:lnTo>
                    <a:pt x="855" y="2708"/>
                  </a:lnTo>
                  <a:cubicBezTo>
                    <a:pt x="857" y="2703"/>
                    <a:pt x="856" y="2700"/>
                    <a:pt x="854" y="2698"/>
                  </a:cubicBezTo>
                  <a:lnTo>
                    <a:pt x="873" y="2679"/>
                  </a:lnTo>
                  <a:close/>
                  <a:moveTo>
                    <a:pt x="1192" y="2770"/>
                  </a:moveTo>
                  <a:cubicBezTo>
                    <a:pt x="1202" y="2770"/>
                    <a:pt x="1207" y="2788"/>
                    <a:pt x="1189" y="2814"/>
                  </a:cubicBezTo>
                  <a:lnTo>
                    <a:pt x="1164" y="2824"/>
                  </a:lnTo>
                  <a:cubicBezTo>
                    <a:pt x="1158" y="2802"/>
                    <a:pt x="1170" y="2780"/>
                    <a:pt x="1189" y="2770"/>
                  </a:cubicBezTo>
                  <a:cubicBezTo>
                    <a:pt x="1190" y="2770"/>
                    <a:pt x="1191" y="2770"/>
                    <a:pt x="1192" y="2770"/>
                  </a:cubicBezTo>
                  <a:close/>
                  <a:moveTo>
                    <a:pt x="1299" y="2780"/>
                  </a:moveTo>
                  <a:cubicBezTo>
                    <a:pt x="1294" y="2780"/>
                    <a:pt x="1289" y="2781"/>
                    <a:pt x="1283" y="2783"/>
                  </a:cubicBezTo>
                  <a:cubicBezTo>
                    <a:pt x="1278" y="2781"/>
                    <a:pt x="1273" y="2781"/>
                    <a:pt x="1269" y="2781"/>
                  </a:cubicBezTo>
                  <a:cubicBezTo>
                    <a:pt x="1247" y="2781"/>
                    <a:pt x="1243" y="2801"/>
                    <a:pt x="1249" y="2817"/>
                  </a:cubicBezTo>
                  <a:cubicBezTo>
                    <a:pt x="1252" y="2827"/>
                    <a:pt x="1258" y="2831"/>
                    <a:pt x="1266" y="2831"/>
                  </a:cubicBezTo>
                  <a:cubicBezTo>
                    <a:pt x="1274" y="2831"/>
                    <a:pt x="1284" y="2828"/>
                    <a:pt x="1296" y="2824"/>
                  </a:cubicBezTo>
                  <a:cubicBezTo>
                    <a:pt x="1308" y="2817"/>
                    <a:pt x="1314" y="2795"/>
                    <a:pt x="1314" y="2795"/>
                  </a:cubicBezTo>
                  <a:cubicBezTo>
                    <a:pt x="1311" y="2783"/>
                    <a:pt x="1305" y="2780"/>
                    <a:pt x="1299" y="2780"/>
                  </a:cubicBezTo>
                  <a:close/>
                  <a:moveTo>
                    <a:pt x="839" y="2734"/>
                  </a:moveTo>
                  <a:cubicBezTo>
                    <a:pt x="850" y="2750"/>
                    <a:pt x="866" y="2761"/>
                    <a:pt x="885" y="2761"/>
                  </a:cubicBezTo>
                  <a:cubicBezTo>
                    <a:pt x="887" y="2761"/>
                    <a:pt x="889" y="2761"/>
                    <a:pt x="891" y="2761"/>
                  </a:cubicBezTo>
                  <a:lnTo>
                    <a:pt x="932" y="2748"/>
                  </a:lnTo>
                  <a:lnTo>
                    <a:pt x="898" y="2780"/>
                  </a:lnTo>
                  <a:cubicBezTo>
                    <a:pt x="879" y="2789"/>
                    <a:pt x="869" y="2811"/>
                    <a:pt x="873" y="2833"/>
                  </a:cubicBezTo>
                  <a:cubicBezTo>
                    <a:pt x="873" y="2833"/>
                    <a:pt x="879" y="2852"/>
                    <a:pt x="866" y="2855"/>
                  </a:cubicBezTo>
                  <a:lnTo>
                    <a:pt x="851" y="2817"/>
                  </a:lnTo>
                  <a:cubicBezTo>
                    <a:pt x="857" y="2795"/>
                    <a:pt x="854" y="2773"/>
                    <a:pt x="844" y="2751"/>
                  </a:cubicBezTo>
                  <a:cubicBezTo>
                    <a:pt x="841" y="2747"/>
                    <a:pt x="838" y="2743"/>
                    <a:pt x="834" y="2740"/>
                  </a:cubicBezTo>
                  <a:lnTo>
                    <a:pt x="834" y="2740"/>
                  </a:lnTo>
                  <a:cubicBezTo>
                    <a:pt x="836" y="2738"/>
                    <a:pt x="837" y="2736"/>
                    <a:pt x="839" y="2734"/>
                  </a:cubicBezTo>
                  <a:close/>
                  <a:moveTo>
                    <a:pt x="240" y="3136"/>
                  </a:moveTo>
                  <a:lnTo>
                    <a:pt x="240" y="3136"/>
                  </a:lnTo>
                  <a:cubicBezTo>
                    <a:pt x="242" y="3136"/>
                    <a:pt x="250" y="3143"/>
                    <a:pt x="265" y="3156"/>
                  </a:cubicBezTo>
                  <a:cubicBezTo>
                    <a:pt x="277" y="3171"/>
                    <a:pt x="293" y="3187"/>
                    <a:pt x="283" y="3196"/>
                  </a:cubicBezTo>
                  <a:cubicBezTo>
                    <a:pt x="287" y="3214"/>
                    <a:pt x="285" y="3222"/>
                    <a:pt x="281" y="3222"/>
                  </a:cubicBezTo>
                  <a:cubicBezTo>
                    <a:pt x="273" y="3222"/>
                    <a:pt x="258" y="3197"/>
                    <a:pt x="252" y="3165"/>
                  </a:cubicBezTo>
                  <a:cubicBezTo>
                    <a:pt x="242" y="3145"/>
                    <a:pt x="237" y="3136"/>
                    <a:pt x="240" y="3136"/>
                  </a:cubicBezTo>
                  <a:close/>
                  <a:moveTo>
                    <a:pt x="4094" y="1"/>
                  </a:moveTo>
                  <a:cubicBezTo>
                    <a:pt x="4086" y="1"/>
                    <a:pt x="4079" y="5"/>
                    <a:pt x="4075" y="19"/>
                  </a:cubicBezTo>
                  <a:lnTo>
                    <a:pt x="4072" y="38"/>
                  </a:lnTo>
                  <a:cubicBezTo>
                    <a:pt x="4069" y="15"/>
                    <a:pt x="4067" y="4"/>
                    <a:pt x="4064" y="4"/>
                  </a:cubicBezTo>
                  <a:cubicBezTo>
                    <a:pt x="4061" y="4"/>
                    <a:pt x="4056" y="13"/>
                    <a:pt x="4047" y="31"/>
                  </a:cubicBezTo>
                  <a:cubicBezTo>
                    <a:pt x="4044" y="42"/>
                    <a:pt x="4040" y="47"/>
                    <a:pt x="4036" y="47"/>
                  </a:cubicBezTo>
                  <a:cubicBezTo>
                    <a:pt x="4032" y="47"/>
                    <a:pt x="4030" y="41"/>
                    <a:pt x="4031" y="31"/>
                  </a:cubicBezTo>
                  <a:cubicBezTo>
                    <a:pt x="4022" y="6"/>
                    <a:pt x="4010" y="6"/>
                    <a:pt x="4010" y="6"/>
                  </a:cubicBezTo>
                  <a:cubicBezTo>
                    <a:pt x="4008" y="6"/>
                    <a:pt x="4005" y="6"/>
                    <a:pt x="4002" y="6"/>
                  </a:cubicBezTo>
                  <a:cubicBezTo>
                    <a:pt x="3979" y="6"/>
                    <a:pt x="3918" y="16"/>
                    <a:pt x="3859" y="16"/>
                  </a:cubicBezTo>
                  <a:cubicBezTo>
                    <a:pt x="3749" y="16"/>
                    <a:pt x="3709" y="22"/>
                    <a:pt x="3712" y="44"/>
                  </a:cubicBezTo>
                  <a:cubicBezTo>
                    <a:pt x="3707" y="55"/>
                    <a:pt x="3705" y="61"/>
                    <a:pt x="3701" y="61"/>
                  </a:cubicBezTo>
                  <a:cubicBezTo>
                    <a:pt x="3698" y="61"/>
                    <a:pt x="3694" y="56"/>
                    <a:pt x="3687" y="47"/>
                  </a:cubicBezTo>
                  <a:cubicBezTo>
                    <a:pt x="3677" y="35"/>
                    <a:pt x="3665" y="30"/>
                    <a:pt x="3653" y="30"/>
                  </a:cubicBezTo>
                  <a:cubicBezTo>
                    <a:pt x="3650" y="30"/>
                    <a:pt x="3646" y="31"/>
                    <a:pt x="3643" y="31"/>
                  </a:cubicBezTo>
                  <a:cubicBezTo>
                    <a:pt x="3637" y="32"/>
                    <a:pt x="3632" y="34"/>
                    <a:pt x="3628" y="34"/>
                  </a:cubicBezTo>
                  <a:cubicBezTo>
                    <a:pt x="3620" y="34"/>
                    <a:pt x="3614" y="30"/>
                    <a:pt x="3612" y="16"/>
                  </a:cubicBezTo>
                  <a:cubicBezTo>
                    <a:pt x="3602" y="41"/>
                    <a:pt x="3602" y="41"/>
                    <a:pt x="3590" y="44"/>
                  </a:cubicBezTo>
                  <a:cubicBezTo>
                    <a:pt x="3587" y="34"/>
                    <a:pt x="3582" y="29"/>
                    <a:pt x="3578" y="29"/>
                  </a:cubicBezTo>
                  <a:cubicBezTo>
                    <a:pt x="3572" y="29"/>
                    <a:pt x="3566" y="35"/>
                    <a:pt x="3561" y="47"/>
                  </a:cubicBezTo>
                  <a:cubicBezTo>
                    <a:pt x="3560" y="69"/>
                    <a:pt x="3559" y="80"/>
                    <a:pt x="3557" y="80"/>
                  </a:cubicBezTo>
                  <a:cubicBezTo>
                    <a:pt x="3556" y="80"/>
                    <a:pt x="3553" y="70"/>
                    <a:pt x="3549" y="50"/>
                  </a:cubicBezTo>
                  <a:cubicBezTo>
                    <a:pt x="3545" y="38"/>
                    <a:pt x="3525" y="30"/>
                    <a:pt x="3517" y="30"/>
                  </a:cubicBezTo>
                  <a:cubicBezTo>
                    <a:pt x="3512" y="30"/>
                    <a:pt x="3511" y="32"/>
                    <a:pt x="3518" y="38"/>
                  </a:cubicBezTo>
                  <a:cubicBezTo>
                    <a:pt x="3521" y="60"/>
                    <a:pt x="3496" y="66"/>
                    <a:pt x="3489" y="88"/>
                  </a:cubicBezTo>
                  <a:cubicBezTo>
                    <a:pt x="3484" y="90"/>
                    <a:pt x="3478" y="93"/>
                    <a:pt x="3472" y="93"/>
                  </a:cubicBezTo>
                  <a:cubicBezTo>
                    <a:pt x="3465" y="93"/>
                    <a:pt x="3458" y="89"/>
                    <a:pt x="3455" y="78"/>
                  </a:cubicBezTo>
                  <a:cubicBezTo>
                    <a:pt x="3452" y="75"/>
                    <a:pt x="3447" y="74"/>
                    <a:pt x="3442" y="74"/>
                  </a:cubicBezTo>
                  <a:cubicBezTo>
                    <a:pt x="3418" y="74"/>
                    <a:pt x="3376" y="108"/>
                    <a:pt x="3373" y="128"/>
                  </a:cubicBezTo>
                  <a:cubicBezTo>
                    <a:pt x="3377" y="139"/>
                    <a:pt x="3375" y="144"/>
                    <a:pt x="3371" y="144"/>
                  </a:cubicBezTo>
                  <a:cubicBezTo>
                    <a:pt x="3368" y="144"/>
                    <a:pt x="3364" y="140"/>
                    <a:pt x="3361" y="132"/>
                  </a:cubicBezTo>
                  <a:cubicBezTo>
                    <a:pt x="3356" y="122"/>
                    <a:pt x="3350" y="119"/>
                    <a:pt x="3343" y="119"/>
                  </a:cubicBezTo>
                  <a:cubicBezTo>
                    <a:pt x="3338" y="119"/>
                    <a:pt x="3332" y="121"/>
                    <a:pt x="3326" y="122"/>
                  </a:cubicBezTo>
                  <a:cubicBezTo>
                    <a:pt x="3325" y="131"/>
                    <a:pt x="3323" y="134"/>
                    <a:pt x="3321" y="134"/>
                  </a:cubicBezTo>
                  <a:cubicBezTo>
                    <a:pt x="3317" y="134"/>
                    <a:pt x="3312" y="122"/>
                    <a:pt x="3308" y="110"/>
                  </a:cubicBezTo>
                  <a:cubicBezTo>
                    <a:pt x="3309" y="97"/>
                    <a:pt x="3307" y="92"/>
                    <a:pt x="3300" y="92"/>
                  </a:cubicBezTo>
                  <a:cubicBezTo>
                    <a:pt x="3294" y="92"/>
                    <a:pt x="3285" y="96"/>
                    <a:pt x="3273" y="100"/>
                  </a:cubicBezTo>
                  <a:cubicBezTo>
                    <a:pt x="3267" y="125"/>
                    <a:pt x="3217" y="147"/>
                    <a:pt x="3179" y="169"/>
                  </a:cubicBezTo>
                  <a:cubicBezTo>
                    <a:pt x="3135" y="185"/>
                    <a:pt x="3107" y="229"/>
                    <a:pt x="3116" y="276"/>
                  </a:cubicBezTo>
                  <a:lnTo>
                    <a:pt x="3126" y="320"/>
                  </a:lnTo>
                  <a:lnTo>
                    <a:pt x="3104" y="282"/>
                  </a:lnTo>
                  <a:cubicBezTo>
                    <a:pt x="3091" y="266"/>
                    <a:pt x="3076" y="251"/>
                    <a:pt x="3060" y="235"/>
                  </a:cubicBezTo>
                  <a:lnTo>
                    <a:pt x="3060" y="235"/>
                  </a:lnTo>
                  <a:cubicBezTo>
                    <a:pt x="3047" y="244"/>
                    <a:pt x="3057" y="260"/>
                    <a:pt x="3069" y="279"/>
                  </a:cubicBezTo>
                  <a:cubicBezTo>
                    <a:pt x="3077" y="295"/>
                    <a:pt x="3072" y="302"/>
                    <a:pt x="3050" y="302"/>
                  </a:cubicBezTo>
                  <a:cubicBezTo>
                    <a:pt x="3045" y="302"/>
                    <a:pt x="3041" y="301"/>
                    <a:pt x="3035" y="301"/>
                  </a:cubicBezTo>
                  <a:cubicBezTo>
                    <a:pt x="3031" y="300"/>
                    <a:pt x="3027" y="300"/>
                    <a:pt x="3023" y="300"/>
                  </a:cubicBezTo>
                  <a:cubicBezTo>
                    <a:pt x="2998" y="300"/>
                    <a:pt x="2988" y="310"/>
                    <a:pt x="2988" y="332"/>
                  </a:cubicBezTo>
                  <a:cubicBezTo>
                    <a:pt x="2980" y="338"/>
                    <a:pt x="2969" y="342"/>
                    <a:pt x="2959" y="342"/>
                  </a:cubicBezTo>
                  <a:cubicBezTo>
                    <a:pt x="2954" y="342"/>
                    <a:pt x="2948" y="341"/>
                    <a:pt x="2944" y="338"/>
                  </a:cubicBezTo>
                  <a:cubicBezTo>
                    <a:pt x="2931" y="345"/>
                    <a:pt x="2931" y="345"/>
                    <a:pt x="2944" y="364"/>
                  </a:cubicBezTo>
                  <a:cubicBezTo>
                    <a:pt x="2953" y="375"/>
                    <a:pt x="2949" y="383"/>
                    <a:pt x="2938" y="383"/>
                  </a:cubicBezTo>
                  <a:cubicBezTo>
                    <a:pt x="2933" y="383"/>
                    <a:pt x="2928" y="382"/>
                    <a:pt x="2922" y="379"/>
                  </a:cubicBezTo>
                  <a:cubicBezTo>
                    <a:pt x="2911" y="372"/>
                    <a:pt x="2899" y="369"/>
                    <a:pt x="2890" y="369"/>
                  </a:cubicBezTo>
                  <a:cubicBezTo>
                    <a:pt x="2868" y="369"/>
                    <a:pt x="2855" y="384"/>
                    <a:pt x="2866" y="395"/>
                  </a:cubicBezTo>
                  <a:cubicBezTo>
                    <a:pt x="2878" y="411"/>
                    <a:pt x="2866" y="420"/>
                    <a:pt x="2856" y="429"/>
                  </a:cubicBezTo>
                  <a:cubicBezTo>
                    <a:pt x="2841" y="436"/>
                    <a:pt x="2831" y="454"/>
                    <a:pt x="2834" y="470"/>
                  </a:cubicBezTo>
                  <a:lnTo>
                    <a:pt x="2816" y="486"/>
                  </a:lnTo>
                  <a:cubicBezTo>
                    <a:pt x="2814" y="487"/>
                    <a:pt x="2812" y="488"/>
                    <a:pt x="2810" y="488"/>
                  </a:cubicBezTo>
                  <a:cubicBezTo>
                    <a:pt x="2802" y="488"/>
                    <a:pt x="2802" y="469"/>
                    <a:pt x="2812" y="461"/>
                  </a:cubicBezTo>
                  <a:lnTo>
                    <a:pt x="2787" y="454"/>
                  </a:lnTo>
                  <a:cubicBezTo>
                    <a:pt x="2765" y="473"/>
                    <a:pt x="2756" y="479"/>
                    <a:pt x="2759" y="505"/>
                  </a:cubicBezTo>
                  <a:cubicBezTo>
                    <a:pt x="2767" y="526"/>
                    <a:pt x="2771" y="536"/>
                    <a:pt x="2769" y="536"/>
                  </a:cubicBezTo>
                  <a:cubicBezTo>
                    <a:pt x="2767" y="536"/>
                    <a:pt x="2760" y="529"/>
                    <a:pt x="2747" y="514"/>
                  </a:cubicBezTo>
                  <a:cubicBezTo>
                    <a:pt x="2740" y="506"/>
                    <a:pt x="2730" y="500"/>
                    <a:pt x="2723" y="500"/>
                  </a:cubicBezTo>
                  <a:cubicBezTo>
                    <a:pt x="2716" y="500"/>
                    <a:pt x="2711" y="505"/>
                    <a:pt x="2712" y="517"/>
                  </a:cubicBezTo>
                  <a:cubicBezTo>
                    <a:pt x="2721" y="540"/>
                    <a:pt x="2718" y="548"/>
                    <a:pt x="2711" y="548"/>
                  </a:cubicBezTo>
                  <a:cubicBezTo>
                    <a:pt x="2705" y="548"/>
                    <a:pt x="2697" y="543"/>
                    <a:pt x="2690" y="536"/>
                  </a:cubicBezTo>
                  <a:cubicBezTo>
                    <a:pt x="2683" y="518"/>
                    <a:pt x="2679" y="508"/>
                    <a:pt x="2676" y="508"/>
                  </a:cubicBezTo>
                  <a:cubicBezTo>
                    <a:pt x="2671" y="508"/>
                    <a:pt x="2668" y="524"/>
                    <a:pt x="2659" y="561"/>
                  </a:cubicBezTo>
                  <a:cubicBezTo>
                    <a:pt x="2640" y="580"/>
                    <a:pt x="2612" y="633"/>
                    <a:pt x="2581" y="661"/>
                  </a:cubicBezTo>
                  <a:cubicBezTo>
                    <a:pt x="2543" y="696"/>
                    <a:pt x="2524" y="715"/>
                    <a:pt x="2501" y="715"/>
                  </a:cubicBezTo>
                  <a:cubicBezTo>
                    <a:pt x="2499" y="715"/>
                    <a:pt x="2498" y="715"/>
                    <a:pt x="2496" y="715"/>
                  </a:cubicBezTo>
                  <a:cubicBezTo>
                    <a:pt x="2493" y="711"/>
                    <a:pt x="2490" y="708"/>
                    <a:pt x="2487" y="705"/>
                  </a:cubicBezTo>
                  <a:lnTo>
                    <a:pt x="2487" y="705"/>
                  </a:lnTo>
                  <a:cubicBezTo>
                    <a:pt x="2509" y="729"/>
                    <a:pt x="2497" y="742"/>
                    <a:pt x="2471" y="768"/>
                  </a:cubicBezTo>
                  <a:cubicBezTo>
                    <a:pt x="2436" y="774"/>
                    <a:pt x="2418" y="809"/>
                    <a:pt x="2424" y="840"/>
                  </a:cubicBezTo>
                  <a:lnTo>
                    <a:pt x="2446" y="821"/>
                  </a:lnTo>
                  <a:lnTo>
                    <a:pt x="2446" y="821"/>
                  </a:lnTo>
                  <a:cubicBezTo>
                    <a:pt x="2474" y="849"/>
                    <a:pt x="2465" y="859"/>
                    <a:pt x="2430" y="865"/>
                  </a:cubicBezTo>
                  <a:cubicBezTo>
                    <a:pt x="2427" y="867"/>
                    <a:pt x="2425" y="868"/>
                    <a:pt x="2422" y="868"/>
                  </a:cubicBezTo>
                  <a:cubicBezTo>
                    <a:pt x="2412" y="868"/>
                    <a:pt x="2402" y="856"/>
                    <a:pt x="2389" y="846"/>
                  </a:cubicBezTo>
                  <a:cubicBezTo>
                    <a:pt x="2379" y="835"/>
                    <a:pt x="2365" y="829"/>
                    <a:pt x="2354" y="829"/>
                  </a:cubicBezTo>
                  <a:cubicBezTo>
                    <a:pt x="2348" y="829"/>
                    <a:pt x="2343" y="831"/>
                    <a:pt x="2339" y="834"/>
                  </a:cubicBezTo>
                  <a:cubicBezTo>
                    <a:pt x="2330" y="843"/>
                    <a:pt x="2320" y="856"/>
                    <a:pt x="2345" y="859"/>
                  </a:cubicBezTo>
                  <a:cubicBezTo>
                    <a:pt x="2361" y="874"/>
                    <a:pt x="2361" y="874"/>
                    <a:pt x="2349" y="884"/>
                  </a:cubicBezTo>
                  <a:cubicBezTo>
                    <a:pt x="2336" y="893"/>
                    <a:pt x="2330" y="912"/>
                    <a:pt x="2333" y="928"/>
                  </a:cubicBezTo>
                  <a:cubicBezTo>
                    <a:pt x="2349" y="943"/>
                    <a:pt x="2339" y="953"/>
                    <a:pt x="2330" y="962"/>
                  </a:cubicBezTo>
                  <a:cubicBezTo>
                    <a:pt x="2327" y="962"/>
                    <a:pt x="2323" y="961"/>
                    <a:pt x="2320" y="961"/>
                  </a:cubicBezTo>
                  <a:cubicBezTo>
                    <a:pt x="2306" y="961"/>
                    <a:pt x="2293" y="967"/>
                    <a:pt x="2283" y="978"/>
                  </a:cubicBezTo>
                  <a:lnTo>
                    <a:pt x="2270" y="962"/>
                  </a:lnTo>
                  <a:cubicBezTo>
                    <a:pt x="2258" y="953"/>
                    <a:pt x="2245" y="946"/>
                    <a:pt x="2230" y="943"/>
                  </a:cubicBezTo>
                  <a:lnTo>
                    <a:pt x="2230" y="943"/>
                  </a:lnTo>
                  <a:cubicBezTo>
                    <a:pt x="2220" y="953"/>
                    <a:pt x="2236" y="965"/>
                    <a:pt x="2236" y="965"/>
                  </a:cubicBezTo>
                  <a:cubicBezTo>
                    <a:pt x="2248" y="981"/>
                    <a:pt x="2010" y="1216"/>
                    <a:pt x="1979" y="1247"/>
                  </a:cubicBezTo>
                  <a:cubicBezTo>
                    <a:pt x="1944" y="1250"/>
                    <a:pt x="1913" y="1282"/>
                    <a:pt x="1938" y="1285"/>
                  </a:cubicBezTo>
                  <a:cubicBezTo>
                    <a:pt x="1954" y="1301"/>
                    <a:pt x="1904" y="1348"/>
                    <a:pt x="1844" y="1407"/>
                  </a:cubicBezTo>
                  <a:cubicBezTo>
                    <a:pt x="1772" y="1476"/>
                    <a:pt x="1722" y="1526"/>
                    <a:pt x="1738" y="1539"/>
                  </a:cubicBezTo>
                  <a:lnTo>
                    <a:pt x="1709" y="1570"/>
                  </a:lnTo>
                  <a:cubicBezTo>
                    <a:pt x="1687" y="1589"/>
                    <a:pt x="1681" y="1623"/>
                    <a:pt x="1672" y="1633"/>
                  </a:cubicBezTo>
                  <a:cubicBezTo>
                    <a:pt x="1675" y="1648"/>
                    <a:pt x="1674" y="1657"/>
                    <a:pt x="1670" y="1657"/>
                  </a:cubicBezTo>
                  <a:cubicBezTo>
                    <a:pt x="1668" y="1657"/>
                    <a:pt x="1665" y="1652"/>
                    <a:pt x="1662" y="1642"/>
                  </a:cubicBezTo>
                  <a:cubicBezTo>
                    <a:pt x="1650" y="1632"/>
                    <a:pt x="1640" y="1620"/>
                    <a:pt x="1631" y="1620"/>
                  </a:cubicBezTo>
                  <a:cubicBezTo>
                    <a:pt x="1629" y="1620"/>
                    <a:pt x="1627" y="1621"/>
                    <a:pt x="1625" y="1623"/>
                  </a:cubicBezTo>
                  <a:cubicBezTo>
                    <a:pt x="1603" y="1642"/>
                    <a:pt x="1618" y="1658"/>
                    <a:pt x="1634" y="1673"/>
                  </a:cubicBezTo>
                  <a:cubicBezTo>
                    <a:pt x="1647" y="1686"/>
                    <a:pt x="1637" y="1699"/>
                    <a:pt x="1637" y="1699"/>
                  </a:cubicBezTo>
                  <a:cubicBezTo>
                    <a:pt x="1633" y="1703"/>
                    <a:pt x="1631" y="1705"/>
                    <a:pt x="1628" y="1705"/>
                  </a:cubicBezTo>
                  <a:cubicBezTo>
                    <a:pt x="1625" y="1705"/>
                    <a:pt x="1621" y="1701"/>
                    <a:pt x="1612" y="1692"/>
                  </a:cubicBezTo>
                  <a:lnTo>
                    <a:pt x="1584" y="1664"/>
                  </a:lnTo>
                  <a:lnTo>
                    <a:pt x="1575" y="1673"/>
                  </a:lnTo>
                  <a:cubicBezTo>
                    <a:pt x="1587" y="1686"/>
                    <a:pt x="1578" y="1695"/>
                    <a:pt x="1578" y="1695"/>
                  </a:cubicBezTo>
                  <a:cubicBezTo>
                    <a:pt x="1574" y="1700"/>
                    <a:pt x="1572" y="1703"/>
                    <a:pt x="1569" y="1703"/>
                  </a:cubicBezTo>
                  <a:cubicBezTo>
                    <a:pt x="1564" y="1703"/>
                    <a:pt x="1556" y="1696"/>
                    <a:pt x="1537" y="1677"/>
                  </a:cubicBezTo>
                  <a:cubicBezTo>
                    <a:pt x="1526" y="1665"/>
                    <a:pt x="1518" y="1660"/>
                    <a:pt x="1513" y="1660"/>
                  </a:cubicBezTo>
                  <a:cubicBezTo>
                    <a:pt x="1506" y="1660"/>
                    <a:pt x="1507" y="1673"/>
                    <a:pt x="1518" y="1695"/>
                  </a:cubicBezTo>
                  <a:lnTo>
                    <a:pt x="1512" y="1730"/>
                  </a:lnTo>
                  <a:cubicBezTo>
                    <a:pt x="1506" y="1727"/>
                    <a:pt x="1502" y="1726"/>
                    <a:pt x="1498" y="1726"/>
                  </a:cubicBezTo>
                  <a:cubicBezTo>
                    <a:pt x="1477" y="1726"/>
                    <a:pt x="1484" y="1765"/>
                    <a:pt x="1487" y="1786"/>
                  </a:cubicBezTo>
                  <a:cubicBezTo>
                    <a:pt x="1474" y="1779"/>
                    <a:pt x="1464" y="1775"/>
                    <a:pt x="1458" y="1775"/>
                  </a:cubicBezTo>
                  <a:cubicBezTo>
                    <a:pt x="1446" y="1775"/>
                    <a:pt x="1446" y="1788"/>
                    <a:pt x="1459" y="1814"/>
                  </a:cubicBezTo>
                  <a:cubicBezTo>
                    <a:pt x="1468" y="1827"/>
                    <a:pt x="1465" y="1835"/>
                    <a:pt x="1451" y="1835"/>
                  </a:cubicBezTo>
                  <a:cubicBezTo>
                    <a:pt x="1447" y="1835"/>
                    <a:pt x="1442" y="1835"/>
                    <a:pt x="1437" y="1833"/>
                  </a:cubicBezTo>
                  <a:cubicBezTo>
                    <a:pt x="1433" y="1833"/>
                    <a:pt x="1431" y="1833"/>
                    <a:pt x="1428" y="1833"/>
                  </a:cubicBezTo>
                  <a:cubicBezTo>
                    <a:pt x="1409" y="1833"/>
                    <a:pt x="1400" y="1842"/>
                    <a:pt x="1383" y="1858"/>
                  </a:cubicBezTo>
                  <a:cubicBezTo>
                    <a:pt x="1387" y="1883"/>
                    <a:pt x="1318" y="1952"/>
                    <a:pt x="1236" y="2031"/>
                  </a:cubicBezTo>
                  <a:cubicBezTo>
                    <a:pt x="1148" y="2118"/>
                    <a:pt x="1086" y="2178"/>
                    <a:pt x="1101" y="2191"/>
                  </a:cubicBezTo>
                  <a:cubicBezTo>
                    <a:pt x="1096" y="2198"/>
                    <a:pt x="1094" y="2201"/>
                    <a:pt x="1088" y="2201"/>
                  </a:cubicBezTo>
                  <a:cubicBezTo>
                    <a:pt x="1083" y="2201"/>
                    <a:pt x="1077" y="2199"/>
                    <a:pt x="1067" y="2197"/>
                  </a:cubicBezTo>
                  <a:cubicBezTo>
                    <a:pt x="1062" y="2192"/>
                    <a:pt x="1058" y="2190"/>
                    <a:pt x="1055" y="2190"/>
                  </a:cubicBezTo>
                  <a:cubicBezTo>
                    <a:pt x="1048" y="2190"/>
                    <a:pt x="1047" y="2203"/>
                    <a:pt x="1061" y="2231"/>
                  </a:cubicBezTo>
                  <a:cubicBezTo>
                    <a:pt x="1064" y="2246"/>
                    <a:pt x="1070" y="2257"/>
                    <a:pt x="1069" y="2257"/>
                  </a:cubicBezTo>
                  <a:cubicBezTo>
                    <a:pt x="1067" y="2257"/>
                    <a:pt x="1063" y="2252"/>
                    <a:pt x="1051" y="2241"/>
                  </a:cubicBezTo>
                  <a:cubicBezTo>
                    <a:pt x="1048" y="2237"/>
                    <a:pt x="1044" y="2236"/>
                    <a:pt x="1040" y="2236"/>
                  </a:cubicBezTo>
                  <a:cubicBezTo>
                    <a:pt x="1026" y="2236"/>
                    <a:pt x="1008" y="2255"/>
                    <a:pt x="976" y="2285"/>
                  </a:cubicBezTo>
                  <a:cubicBezTo>
                    <a:pt x="948" y="2313"/>
                    <a:pt x="907" y="2353"/>
                    <a:pt x="923" y="2369"/>
                  </a:cubicBezTo>
                  <a:cubicBezTo>
                    <a:pt x="919" y="2388"/>
                    <a:pt x="918" y="2396"/>
                    <a:pt x="916" y="2396"/>
                  </a:cubicBezTo>
                  <a:cubicBezTo>
                    <a:pt x="915" y="2396"/>
                    <a:pt x="913" y="2390"/>
                    <a:pt x="910" y="2379"/>
                  </a:cubicBezTo>
                  <a:cubicBezTo>
                    <a:pt x="905" y="2366"/>
                    <a:pt x="895" y="2361"/>
                    <a:pt x="884" y="2361"/>
                  </a:cubicBezTo>
                  <a:cubicBezTo>
                    <a:pt x="859" y="2361"/>
                    <a:pt x="828" y="2390"/>
                    <a:pt x="826" y="2432"/>
                  </a:cubicBezTo>
                  <a:cubicBezTo>
                    <a:pt x="820" y="2438"/>
                    <a:pt x="814" y="2443"/>
                    <a:pt x="807" y="2443"/>
                  </a:cubicBezTo>
                  <a:cubicBezTo>
                    <a:pt x="802" y="2443"/>
                    <a:pt x="797" y="2441"/>
                    <a:pt x="791" y="2435"/>
                  </a:cubicBezTo>
                  <a:cubicBezTo>
                    <a:pt x="775" y="2454"/>
                    <a:pt x="763" y="2476"/>
                    <a:pt x="757" y="2501"/>
                  </a:cubicBezTo>
                  <a:lnTo>
                    <a:pt x="688" y="2570"/>
                  </a:lnTo>
                  <a:cubicBezTo>
                    <a:pt x="672" y="2585"/>
                    <a:pt x="666" y="2604"/>
                    <a:pt x="659" y="2623"/>
                  </a:cubicBezTo>
                  <a:lnTo>
                    <a:pt x="650" y="2632"/>
                  </a:lnTo>
                  <a:cubicBezTo>
                    <a:pt x="649" y="2630"/>
                    <a:pt x="646" y="2630"/>
                    <a:pt x="644" y="2630"/>
                  </a:cubicBezTo>
                  <a:cubicBezTo>
                    <a:pt x="625" y="2630"/>
                    <a:pt x="578" y="2675"/>
                    <a:pt x="515" y="2736"/>
                  </a:cubicBezTo>
                  <a:cubicBezTo>
                    <a:pt x="448" y="2803"/>
                    <a:pt x="390" y="2858"/>
                    <a:pt x="364" y="2858"/>
                  </a:cubicBezTo>
                  <a:cubicBezTo>
                    <a:pt x="363" y="2858"/>
                    <a:pt x="362" y="2858"/>
                    <a:pt x="362" y="2858"/>
                  </a:cubicBezTo>
                  <a:cubicBezTo>
                    <a:pt x="356" y="2867"/>
                    <a:pt x="352" y="2880"/>
                    <a:pt x="356" y="2892"/>
                  </a:cubicBezTo>
                  <a:cubicBezTo>
                    <a:pt x="357" y="2895"/>
                    <a:pt x="358" y="2897"/>
                    <a:pt x="359" y="2899"/>
                  </a:cubicBezTo>
                  <a:lnTo>
                    <a:pt x="359" y="2899"/>
                  </a:lnTo>
                  <a:cubicBezTo>
                    <a:pt x="355" y="2897"/>
                    <a:pt x="352" y="2893"/>
                    <a:pt x="349" y="2886"/>
                  </a:cubicBezTo>
                  <a:cubicBezTo>
                    <a:pt x="345" y="2873"/>
                    <a:pt x="343" y="2869"/>
                    <a:pt x="338" y="2869"/>
                  </a:cubicBezTo>
                  <a:cubicBezTo>
                    <a:pt x="335" y="2869"/>
                    <a:pt x="332" y="2870"/>
                    <a:pt x="327" y="2871"/>
                  </a:cubicBezTo>
                  <a:cubicBezTo>
                    <a:pt x="327" y="2871"/>
                    <a:pt x="315" y="2874"/>
                    <a:pt x="321" y="2896"/>
                  </a:cubicBezTo>
                  <a:cubicBezTo>
                    <a:pt x="329" y="2918"/>
                    <a:pt x="332" y="2927"/>
                    <a:pt x="329" y="2927"/>
                  </a:cubicBezTo>
                  <a:cubicBezTo>
                    <a:pt x="327" y="2927"/>
                    <a:pt x="322" y="2924"/>
                    <a:pt x="315" y="2918"/>
                  </a:cubicBezTo>
                  <a:cubicBezTo>
                    <a:pt x="303" y="2902"/>
                    <a:pt x="294" y="2894"/>
                    <a:pt x="287" y="2894"/>
                  </a:cubicBezTo>
                  <a:cubicBezTo>
                    <a:pt x="279" y="2894"/>
                    <a:pt x="274" y="2906"/>
                    <a:pt x="274" y="2930"/>
                  </a:cubicBezTo>
                  <a:cubicBezTo>
                    <a:pt x="277" y="2940"/>
                    <a:pt x="280" y="2948"/>
                    <a:pt x="281" y="2953"/>
                  </a:cubicBezTo>
                  <a:lnTo>
                    <a:pt x="281" y="2953"/>
                  </a:lnTo>
                  <a:cubicBezTo>
                    <a:pt x="280" y="2955"/>
                    <a:pt x="279" y="2957"/>
                    <a:pt x="279" y="2958"/>
                  </a:cubicBezTo>
                  <a:lnTo>
                    <a:pt x="279" y="2958"/>
                  </a:lnTo>
                  <a:cubicBezTo>
                    <a:pt x="275" y="2954"/>
                    <a:pt x="270" y="2946"/>
                    <a:pt x="261" y="2933"/>
                  </a:cubicBezTo>
                  <a:cubicBezTo>
                    <a:pt x="256" y="2916"/>
                    <a:pt x="240" y="2901"/>
                    <a:pt x="225" y="2901"/>
                  </a:cubicBezTo>
                  <a:cubicBezTo>
                    <a:pt x="223" y="2901"/>
                    <a:pt x="222" y="2902"/>
                    <a:pt x="221" y="2902"/>
                  </a:cubicBezTo>
                  <a:lnTo>
                    <a:pt x="227" y="2924"/>
                  </a:lnTo>
                  <a:cubicBezTo>
                    <a:pt x="235" y="2948"/>
                    <a:pt x="233" y="2959"/>
                    <a:pt x="225" y="2959"/>
                  </a:cubicBezTo>
                  <a:cubicBezTo>
                    <a:pt x="221" y="2959"/>
                    <a:pt x="215" y="2956"/>
                    <a:pt x="208" y="2949"/>
                  </a:cubicBezTo>
                  <a:cubicBezTo>
                    <a:pt x="206" y="2941"/>
                    <a:pt x="202" y="2937"/>
                    <a:pt x="197" y="2937"/>
                  </a:cubicBezTo>
                  <a:cubicBezTo>
                    <a:pt x="190" y="2937"/>
                    <a:pt x="180" y="2945"/>
                    <a:pt x="167" y="2961"/>
                  </a:cubicBezTo>
                  <a:cubicBezTo>
                    <a:pt x="156" y="2966"/>
                    <a:pt x="146" y="2969"/>
                    <a:pt x="138" y="2969"/>
                  </a:cubicBezTo>
                  <a:cubicBezTo>
                    <a:pt x="130" y="2969"/>
                    <a:pt x="124" y="2965"/>
                    <a:pt x="120" y="2955"/>
                  </a:cubicBezTo>
                  <a:cubicBezTo>
                    <a:pt x="116" y="2935"/>
                    <a:pt x="114" y="2925"/>
                    <a:pt x="112" y="2925"/>
                  </a:cubicBezTo>
                  <a:cubicBezTo>
                    <a:pt x="110" y="2925"/>
                    <a:pt x="110" y="2936"/>
                    <a:pt x="108" y="2958"/>
                  </a:cubicBezTo>
                  <a:cubicBezTo>
                    <a:pt x="104" y="2972"/>
                    <a:pt x="103" y="2977"/>
                    <a:pt x="94" y="2977"/>
                  </a:cubicBezTo>
                  <a:cubicBezTo>
                    <a:pt x="89" y="2977"/>
                    <a:pt x="81" y="2975"/>
                    <a:pt x="67" y="2971"/>
                  </a:cubicBezTo>
                  <a:cubicBezTo>
                    <a:pt x="58" y="2962"/>
                    <a:pt x="54" y="2957"/>
                    <a:pt x="51" y="2957"/>
                  </a:cubicBezTo>
                  <a:cubicBezTo>
                    <a:pt x="47" y="2957"/>
                    <a:pt x="45" y="2964"/>
                    <a:pt x="42" y="2977"/>
                  </a:cubicBezTo>
                  <a:cubicBezTo>
                    <a:pt x="54" y="3015"/>
                    <a:pt x="60" y="3034"/>
                    <a:pt x="71" y="3034"/>
                  </a:cubicBezTo>
                  <a:cubicBezTo>
                    <a:pt x="72" y="3034"/>
                    <a:pt x="73" y="3034"/>
                    <a:pt x="73" y="3034"/>
                  </a:cubicBezTo>
                  <a:cubicBezTo>
                    <a:pt x="77" y="3033"/>
                    <a:pt x="80" y="3032"/>
                    <a:pt x="82" y="3032"/>
                  </a:cubicBezTo>
                  <a:cubicBezTo>
                    <a:pt x="87" y="3032"/>
                    <a:pt x="88" y="3036"/>
                    <a:pt x="92" y="3049"/>
                  </a:cubicBezTo>
                  <a:lnTo>
                    <a:pt x="64" y="3059"/>
                  </a:lnTo>
                  <a:cubicBezTo>
                    <a:pt x="45" y="3062"/>
                    <a:pt x="30" y="3074"/>
                    <a:pt x="17" y="3093"/>
                  </a:cubicBezTo>
                  <a:cubicBezTo>
                    <a:pt x="0" y="3115"/>
                    <a:pt x="4" y="3143"/>
                    <a:pt x="16" y="3143"/>
                  </a:cubicBezTo>
                  <a:cubicBezTo>
                    <a:pt x="20" y="3143"/>
                    <a:pt x="24" y="3141"/>
                    <a:pt x="30" y="3134"/>
                  </a:cubicBezTo>
                  <a:lnTo>
                    <a:pt x="48" y="3149"/>
                  </a:lnTo>
                  <a:cubicBezTo>
                    <a:pt x="57" y="3177"/>
                    <a:pt x="67" y="3190"/>
                    <a:pt x="73" y="3190"/>
                  </a:cubicBezTo>
                  <a:cubicBezTo>
                    <a:pt x="81" y="3190"/>
                    <a:pt x="84" y="3172"/>
                    <a:pt x="73" y="3140"/>
                  </a:cubicBezTo>
                  <a:cubicBezTo>
                    <a:pt x="65" y="3107"/>
                    <a:pt x="61" y="3092"/>
                    <a:pt x="63" y="3092"/>
                  </a:cubicBezTo>
                  <a:lnTo>
                    <a:pt x="63" y="3092"/>
                  </a:lnTo>
                  <a:cubicBezTo>
                    <a:pt x="66" y="3092"/>
                    <a:pt x="72" y="3101"/>
                    <a:pt x="83" y="3118"/>
                  </a:cubicBezTo>
                  <a:cubicBezTo>
                    <a:pt x="92" y="3145"/>
                    <a:pt x="101" y="3151"/>
                    <a:pt x="110" y="3151"/>
                  </a:cubicBezTo>
                  <a:cubicBezTo>
                    <a:pt x="112" y="3151"/>
                    <a:pt x="113" y="3151"/>
                    <a:pt x="115" y="3151"/>
                  </a:cubicBezTo>
                  <a:lnTo>
                    <a:pt x="115" y="3151"/>
                  </a:lnTo>
                  <a:cubicBezTo>
                    <a:pt x="117" y="3151"/>
                    <a:pt x="118" y="3152"/>
                    <a:pt x="120" y="3153"/>
                  </a:cubicBezTo>
                  <a:cubicBezTo>
                    <a:pt x="136" y="3165"/>
                    <a:pt x="149" y="3181"/>
                    <a:pt x="139" y="3190"/>
                  </a:cubicBezTo>
                  <a:lnTo>
                    <a:pt x="171" y="3222"/>
                  </a:lnTo>
                  <a:cubicBezTo>
                    <a:pt x="195" y="3246"/>
                    <a:pt x="210" y="3261"/>
                    <a:pt x="235" y="3261"/>
                  </a:cubicBezTo>
                  <a:cubicBezTo>
                    <a:pt x="239" y="3261"/>
                    <a:pt x="244" y="3260"/>
                    <a:pt x="249" y="3259"/>
                  </a:cubicBezTo>
                  <a:cubicBezTo>
                    <a:pt x="302" y="3237"/>
                    <a:pt x="346" y="3222"/>
                    <a:pt x="318" y="3193"/>
                  </a:cubicBezTo>
                  <a:cubicBezTo>
                    <a:pt x="318" y="3193"/>
                    <a:pt x="315" y="3168"/>
                    <a:pt x="324" y="3159"/>
                  </a:cubicBezTo>
                  <a:cubicBezTo>
                    <a:pt x="329" y="3153"/>
                    <a:pt x="337" y="3151"/>
                    <a:pt x="345" y="3151"/>
                  </a:cubicBezTo>
                  <a:cubicBezTo>
                    <a:pt x="352" y="3151"/>
                    <a:pt x="359" y="3153"/>
                    <a:pt x="359" y="3153"/>
                  </a:cubicBezTo>
                  <a:cubicBezTo>
                    <a:pt x="361" y="3155"/>
                    <a:pt x="364" y="3156"/>
                    <a:pt x="367" y="3156"/>
                  </a:cubicBezTo>
                  <a:cubicBezTo>
                    <a:pt x="382" y="3156"/>
                    <a:pt x="406" y="3134"/>
                    <a:pt x="436" y="3105"/>
                  </a:cubicBezTo>
                  <a:lnTo>
                    <a:pt x="436" y="3105"/>
                  </a:lnTo>
                  <a:cubicBezTo>
                    <a:pt x="445" y="3106"/>
                    <a:pt x="453" y="3108"/>
                    <a:pt x="462" y="3112"/>
                  </a:cubicBezTo>
                  <a:cubicBezTo>
                    <a:pt x="465" y="3113"/>
                    <a:pt x="468" y="3114"/>
                    <a:pt x="472" y="3114"/>
                  </a:cubicBezTo>
                  <a:cubicBezTo>
                    <a:pt x="494" y="3114"/>
                    <a:pt x="511" y="3081"/>
                    <a:pt x="485" y="3057"/>
                  </a:cubicBezTo>
                  <a:lnTo>
                    <a:pt x="485" y="3057"/>
                  </a:lnTo>
                  <a:cubicBezTo>
                    <a:pt x="499" y="3044"/>
                    <a:pt x="510" y="3034"/>
                    <a:pt x="521" y="3025"/>
                  </a:cubicBezTo>
                  <a:lnTo>
                    <a:pt x="521" y="3025"/>
                  </a:lnTo>
                  <a:lnTo>
                    <a:pt x="522" y="3027"/>
                  </a:lnTo>
                  <a:cubicBezTo>
                    <a:pt x="525" y="3063"/>
                    <a:pt x="537" y="3082"/>
                    <a:pt x="546" y="3082"/>
                  </a:cubicBezTo>
                  <a:cubicBezTo>
                    <a:pt x="553" y="3082"/>
                    <a:pt x="559" y="3069"/>
                    <a:pt x="556" y="3041"/>
                  </a:cubicBezTo>
                  <a:lnTo>
                    <a:pt x="556" y="3041"/>
                  </a:lnTo>
                  <a:cubicBezTo>
                    <a:pt x="558" y="3046"/>
                    <a:pt x="560" y="3054"/>
                    <a:pt x="562" y="3062"/>
                  </a:cubicBezTo>
                  <a:cubicBezTo>
                    <a:pt x="565" y="3070"/>
                    <a:pt x="569" y="3074"/>
                    <a:pt x="574" y="3074"/>
                  </a:cubicBezTo>
                  <a:cubicBezTo>
                    <a:pt x="581" y="3074"/>
                    <a:pt x="590" y="3066"/>
                    <a:pt x="603" y="3049"/>
                  </a:cubicBezTo>
                  <a:cubicBezTo>
                    <a:pt x="613" y="3044"/>
                    <a:pt x="615" y="3014"/>
                    <a:pt x="612" y="2993"/>
                  </a:cubicBezTo>
                  <a:lnTo>
                    <a:pt x="612" y="2993"/>
                  </a:lnTo>
                  <a:cubicBezTo>
                    <a:pt x="612" y="2993"/>
                    <a:pt x="612" y="2993"/>
                    <a:pt x="612" y="2993"/>
                  </a:cubicBezTo>
                  <a:cubicBezTo>
                    <a:pt x="612" y="2993"/>
                    <a:pt x="612" y="2992"/>
                    <a:pt x="612" y="2992"/>
                  </a:cubicBezTo>
                  <a:lnTo>
                    <a:pt x="612" y="2992"/>
                  </a:lnTo>
                  <a:cubicBezTo>
                    <a:pt x="612" y="2989"/>
                    <a:pt x="611" y="2986"/>
                    <a:pt x="610" y="2984"/>
                  </a:cubicBezTo>
                  <a:lnTo>
                    <a:pt x="610" y="2984"/>
                  </a:lnTo>
                  <a:cubicBezTo>
                    <a:pt x="612" y="2976"/>
                    <a:pt x="618" y="2966"/>
                    <a:pt x="628" y="2954"/>
                  </a:cubicBezTo>
                  <a:lnTo>
                    <a:pt x="628" y="2954"/>
                  </a:lnTo>
                  <a:cubicBezTo>
                    <a:pt x="632" y="2954"/>
                    <a:pt x="633" y="2958"/>
                    <a:pt x="638" y="2971"/>
                  </a:cubicBezTo>
                  <a:cubicBezTo>
                    <a:pt x="643" y="2989"/>
                    <a:pt x="651" y="2997"/>
                    <a:pt x="658" y="2997"/>
                  </a:cubicBezTo>
                  <a:cubicBezTo>
                    <a:pt x="668" y="2997"/>
                    <a:pt x="677" y="2983"/>
                    <a:pt x="678" y="2958"/>
                  </a:cubicBezTo>
                  <a:lnTo>
                    <a:pt x="685" y="2980"/>
                  </a:lnTo>
                  <a:cubicBezTo>
                    <a:pt x="688" y="2990"/>
                    <a:pt x="695" y="3000"/>
                    <a:pt x="710" y="3000"/>
                  </a:cubicBezTo>
                  <a:cubicBezTo>
                    <a:pt x="723" y="3000"/>
                    <a:pt x="742" y="2993"/>
                    <a:pt x="769" y="2974"/>
                  </a:cubicBezTo>
                  <a:cubicBezTo>
                    <a:pt x="802" y="2962"/>
                    <a:pt x="831" y="2953"/>
                    <a:pt x="849" y="2953"/>
                  </a:cubicBezTo>
                  <a:cubicBezTo>
                    <a:pt x="860" y="2953"/>
                    <a:pt x="867" y="2956"/>
                    <a:pt x="869" y="2965"/>
                  </a:cubicBezTo>
                  <a:cubicBezTo>
                    <a:pt x="870" y="2967"/>
                    <a:pt x="872" y="2968"/>
                    <a:pt x="874" y="2968"/>
                  </a:cubicBezTo>
                  <a:cubicBezTo>
                    <a:pt x="886" y="2968"/>
                    <a:pt x="918" y="2920"/>
                    <a:pt x="929" y="2877"/>
                  </a:cubicBezTo>
                  <a:cubicBezTo>
                    <a:pt x="932" y="2888"/>
                    <a:pt x="938" y="2892"/>
                    <a:pt x="947" y="2892"/>
                  </a:cubicBezTo>
                  <a:cubicBezTo>
                    <a:pt x="954" y="2892"/>
                    <a:pt x="964" y="2889"/>
                    <a:pt x="976" y="2886"/>
                  </a:cubicBezTo>
                  <a:cubicBezTo>
                    <a:pt x="995" y="2879"/>
                    <a:pt x="1005" y="2875"/>
                    <a:pt x="1011" y="2875"/>
                  </a:cubicBezTo>
                  <a:cubicBezTo>
                    <a:pt x="1018" y="2875"/>
                    <a:pt x="1020" y="2881"/>
                    <a:pt x="1023" y="2892"/>
                  </a:cubicBezTo>
                  <a:cubicBezTo>
                    <a:pt x="1023" y="2914"/>
                    <a:pt x="1023" y="2925"/>
                    <a:pt x="1024" y="2925"/>
                  </a:cubicBezTo>
                  <a:cubicBezTo>
                    <a:pt x="1026" y="2925"/>
                    <a:pt x="1029" y="2912"/>
                    <a:pt x="1036" y="2886"/>
                  </a:cubicBezTo>
                  <a:cubicBezTo>
                    <a:pt x="1036" y="2866"/>
                    <a:pt x="1046" y="2856"/>
                    <a:pt x="1058" y="2856"/>
                  </a:cubicBezTo>
                  <a:cubicBezTo>
                    <a:pt x="1072" y="2856"/>
                    <a:pt x="1088" y="2868"/>
                    <a:pt x="1095" y="2889"/>
                  </a:cubicBezTo>
                  <a:cubicBezTo>
                    <a:pt x="1098" y="2899"/>
                    <a:pt x="1104" y="2903"/>
                    <a:pt x="1113" y="2903"/>
                  </a:cubicBezTo>
                  <a:cubicBezTo>
                    <a:pt x="1121" y="2903"/>
                    <a:pt x="1130" y="2900"/>
                    <a:pt x="1142" y="2896"/>
                  </a:cubicBezTo>
                  <a:cubicBezTo>
                    <a:pt x="1148" y="2874"/>
                    <a:pt x="1177" y="2864"/>
                    <a:pt x="1202" y="2855"/>
                  </a:cubicBezTo>
                  <a:cubicBezTo>
                    <a:pt x="1242" y="2842"/>
                    <a:pt x="1242" y="2842"/>
                    <a:pt x="1230" y="2802"/>
                  </a:cubicBezTo>
                  <a:cubicBezTo>
                    <a:pt x="1214" y="2761"/>
                    <a:pt x="1230" y="2758"/>
                    <a:pt x="1255" y="2748"/>
                  </a:cubicBezTo>
                  <a:cubicBezTo>
                    <a:pt x="1260" y="2747"/>
                    <a:pt x="1266" y="2745"/>
                    <a:pt x="1272" y="2745"/>
                  </a:cubicBezTo>
                  <a:cubicBezTo>
                    <a:pt x="1279" y="2745"/>
                    <a:pt x="1286" y="2748"/>
                    <a:pt x="1289" y="2761"/>
                  </a:cubicBezTo>
                  <a:cubicBezTo>
                    <a:pt x="1289" y="2761"/>
                    <a:pt x="1304" y="2771"/>
                    <a:pt x="1316" y="2771"/>
                  </a:cubicBezTo>
                  <a:cubicBezTo>
                    <a:pt x="1318" y="2771"/>
                    <a:pt x="1319" y="2771"/>
                    <a:pt x="1321" y="2770"/>
                  </a:cubicBezTo>
                  <a:cubicBezTo>
                    <a:pt x="1328" y="2769"/>
                    <a:pt x="1335" y="2767"/>
                    <a:pt x="1340" y="2767"/>
                  </a:cubicBezTo>
                  <a:cubicBezTo>
                    <a:pt x="1347" y="2767"/>
                    <a:pt x="1352" y="2770"/>
                    <a:pt x="1355" y="2780"/>
                  </a:cubicBezTo>
                  <a:cubicBezTo>
                    <a:pt x="1363" y="2786"/>
                    <a:pt x="1374" y="2789"/>
                    <a:pt x="1385" y="2789"/>
                  </a:cubicBezTo>
                  <a:cubicBezTo>
                    <a:pt x="1391" y="2789"/>
                    <a:pt x="1397" y="2788"/>
                    <a:pt x="1402" y="2786"/>
                  </a:cubicBezTo>
                  <a:cubicBezTo>
                    <a:pt x="1416" y="2782"/>
                    <a:pt x="1431" y="2778"/>
                    <a:pt x="1443" y="2778"/>
                  </a:cubicBezTo>
                  <a:cubicBezTo>
                    <a:pt x="1452" y="2778"/>
                    <a:pt x="1459" y="2781"/>
                    <a:pt x="1462" y="2789"/>
                  </a:cubicBezTo>
                  <a:cubicBezTo>
                    <a:pt x="1474" y="2786"/>
                    <a:pt x="1474" y="2786"/>
                    <a:pt x="1468" y="2764"/>
                  </a:cubicBezTo>
                  <a:cubicBezTo>
                    <a:pt x="1462" y="2746"/>
                    <a:pt x="1467" y="2723"/>
                    <a:pt x="1518" y="2723"/>
                  </a:cubicBezTo>
                  <a:cubicBezTo>
                    <a:pt x="1521" y="2723"/>
                    <a:pt x="1524" y="2723"/>
                    <a:pt x="1528" y="2723"/>
                  </a:cubicBezTo>
                  <a:cubicBezTo>
                    <a:pt x="1553" y="2714"/>
                    <a:pt x="1593" y="2698"/>
                    <a:pt x="1587" y="2679"/>
                  </a:cubicBezTo>
                  <a:cubicBezTo>
                    <a:pt x="1591" y="2678"/>
                    <a:pt x="1593" y="2678"/>
                    <a:pt x="1595" y="2678"/>
                  </a:cubicBezTo>
                  <a:cubicBezTo>
                    <a:pt x="1600" y="2678"/>
                    <a:pt x="1601" y="2682"/>
                    <a:pt x="1606" y="2695"/>
                  </a:cubicBezTo>
                  <a:cubicBezTo>
                    <a:pt x="1612" y="2711"/>
                    <a:pt x="1621" y="2718"/>
                    <a:pt x="1629" y="2718"/>
                  </a:cubicBezTo>
                  <a:cubicBezTo>
                    <a:pt x="1640" y="2718"/>
                    <a:pt x="1652" y="2704"/>
                    <a:pt x="1659" y="2676"/>
                  </a:cubicBezTo>
                  <a:cubicBezTo>
                    <a:pt x="1655" y="2665"/>
                    <a:pt x="1659" y="2658"/>
                    <a:pt x="1667" y="2658"/>
                  </a:cubicBezTo>
                  <a:cubicBezTo>
                    <a:pt x="1672" y="2658"/>
                    <a:pt x="1679" y="2661"/>
                    <a:pt x="1687" y="2667"/>
                  </a:cubicBezTo>
                  <a:cubicBezTo>
                    <a:pt x="1687" y="2667"/>
                    <a:pt x="1700" y="2664"/>
                    <a:pt x="1706" y="2639"/>
                  </a:cubicBezTo>
                  <a:cubicBezTo>
                    <a:pt x="1710" y="2623"/>
                    <a:pt x="1712" y="2617"/>
                    <a:pt x="1720" y="2617"/>
                  </a:cubicBezTo>
                  <a:cubicBezTo>
                    <a:pt x="1724" y="2617"/>
                    <a:pt x="1732" y="2619"/>
                    <a:pt x="1744" y="2623"/>
                  </a:cubicBezTo>
                  <a:cubicBezTo>
                    <a:pt x="1749" y="2635"/>
                    <a:pt x="1755" y="2639"/>
                    <a:pt x="1762" y="2639"/>
                  </a:cubicBezTo>
                  <a:cubicBezTo>
                    <a:pt x="1767" y="2639"/>
                    <a:pt x="1773" y="2637"/>
                    <a:pt x="1778" y="2636"/>
                  </a:cubicBezTo>
                  <a:cubicBezTo>
                    <a:pt x="1795" y="2608"/>
                    <a:pt x="1912" y="2565"/>
                    <a:pt x="1952" y="2565"/>
                  </a:cubicBezTo>
                  <a:cubicBezTo>
                    <a:pt x="1957" y="2565"/>
                    <a:pt x="1961" y="2565"/>
                    <a:pt x="1963" y="2567"/>
                  </a:cubicBezTo>
                  <a:cubicBezTo>
                    <a:pt x="1969" y="2545"/>
                    <a:pt x="1969" y="2545"/>
                    <a:pt x="1982" y="2538"/>
                  </a:cubicBezTo>
                  <a:cubicBezTo>
                    <a:pt x="1991" y="2550"/>
                    <a:pt x="1998" y="2555"/>
                    <a:pt x="2003" y="2555"/>
                  </a:cubicBezTo>
                  <a:cubicBezTo>
                    <a:pt x="2012" y="2555"/>
                    <a:pt x="2011" y="2535"/>
                    <a:pt x="2001" y="2510"/>
                  </a:cubicBezTo>
                  <a:lnTo>
                    <a:pt x="1988" y="2513"/>
                  </a:lnTo>
                  <a:lnTo>
                    <a:pt x="1976" y="2520"/>
                  </a:lnTo>
                  <a:cubicBezTo>
                    <a:pt x="1967" y="2498"/>
                    <a:pt x="1975" y="2485"/>
                    <a:pt x="1987" y="2485"/>
                  </a:cubicBezTo>
                  <a:cubicBezTo>
                    <a:pt x="1998" y="2485"/>
                    <a:pt x="2012" y="2496"/>
                    <a:pt x="2023" y="2523"/>
                  </a:cubicBezTo>
                  <a:cubicBezTo>
                    <a:pt x="2034" y="2539"/>
                    <a:pt x="2041" y="2547"/>
                    <a:pt x="2044" y="2547"/>
                  </a:cubicBezTo>
                  <a:cubicBezTo>
                    <a:pt x="2048" y="2547"/>
                    <a:pt x="2048" y="2537"/>
                    <a:pt x="2048" y="2513"/>
                  </a:cubicBezTo>
                  <a:cubicBezTo>
                    <a:pt x="2046" y="2489"/>
                    <a:pt x="2050" y="2477"/>
                    <a:pt x="2059" y="2477"/>
                  </a:cubicBezTo>
                  <a:cubicBezTo>
                    <a:pt x="2066" y="2477"/>
                    <a:pt x="2076" y="2485"/>
                    <a:pt x="2088" y="2501"/>
                  </a:cubicBezTo>
                  <a:cubicBezTo>
                    <a:pt x="2095" y="2519"/>
                    <a:pt x="2098" y="2528"/>
                    <a:pt x="2099" y="2528"/>
                  </a:cubicBezTo>
                  <a:cubicBezTo>
                    <a:pt x="2101" y="2528"/>
                    <a:pt x="2101" y="2517"/>
                    <a:pt x="2101" y="2495"/>
                  </a:cubicBezTo>
                  <a:cubicBezTo>
                    <a:pt x="2099" y="2441"/>
                    <a:pt x="2110" y="2407"/>
                    <a:pt x="2125" y="2407"/>
                  </a:cubicBezTo>
                  <a:cubicBezTo>
                    <a:pt x="2135" y="2407"/>
                    <a:pt x="2147" y="2420"/>
                    <a:pt x="2157" y="2451"/>
                  </a:cubicBezTo>
                  <a:cubicBezTo>
                    <a:pt x="2172" y="2487"/>
                    <a:pt x="2191" y="2501"/>
                    <a:pt x="2204" y="2501"/>
                  </a:cubicBezTo>
                  <a:cubicBezTo>
                    <a:pt x="2205" y="2501"/>
                    <a:pt x="2206" y="2501"/>
                    <a:pt x="2208" y="2501"/>
                  </a:cubicBezTo>
                  <a:cubicBezTo>
                    <a:pt x="2220" y="2495"/>
                    <a:pt x="2214" y="2476"/>
                    <a:pt x="2204" y="2457"/>
                  </a:cubicBezTo>
                  <a:cubicBezTo>
                    <a:pt x="2189" y="2438"/>
                    <a:pt x="2187" y="2427"/>
                    <a:pt x="2195" y="2427"/>
                  </a:cubicBezTo>
                  <a:cubicBezTo>
                    <a:pt x="2202" y="2427"/>
                    <a:pt x="2215" y="2434"/>
                    <a:pt x="2233" y="2447"/>
                  </a:cubicBezTo>
                  <a:cubicBezTo>
                    <a:pt x="2257" y="2466"/>
                    <a:pt x="2276" y="2474"/>
                    <a:pt x="2292" y="2474"/>
                  </a:cubicBezTo>
                  <a:cubicBezTo>
                    <a:pt x="2314" y="2474"/>
                    <a:pt x="2329" y="2457"/>
                    <a:pt x="2342" y="2426"/>
                  </a:cubicBezTo>
                  <a:cubicBezTo>
                    <a:pt x="2364" y="2393"/>
                    <a:pt x="2387" y="2374"/>
                    <a:pt x="2397" y="2374"/>
                  </a:cubicBezTo>
                  <a:cubicBezTo>
                    <a:pt x="2405" y="2374"/>
                    <a:pt x="2406" y="2384"/>
                    <a:pt x="2396" y="2407"/>
                  </a:cubicBezTo>
                  <a:cubicBezTo>
                    <a:pt x="2390" y="2435"/>
                    <a:pt x="2388" y="2447"/>
                    <a:pt x="2390" y="2447"/>
                  </a:cubicBezTo>
                  <a:cubicBezTo>
                    <a:pt x="2392" y="2447"/>
                    <a:pt x="2397" y="2439"/>
                    <a:pt x="2405" y="2426"/>
                  </a:cubicBezTo>
                  <a:lnTo>
                    <a:pt x="2468" y="2400"/>
                  </a:lnTo>
                  <a:cubicBezTo>
                    <a:pt x="2483" y="2397"/>
                    <a:pt x="2486" y="2372"/>
                    <a:pt x="2480" y="2353"/>
                  </a:cubicBezTo>
                  <a:lnTo>
                    <a:pt x="2480" y="2353"/>
                  </a:lnTo>
                  <a:cubicBezTo>
                    <a:pt x="2495" y="2369"/>
                    <a:pt x="2511" y="2380"/>
                    <a:pt x="2524" y="2380"/>
                  </a:cubicBezTo>
                  <a:cubicBezTo>
                    <a:pt x="2537" y="2380"/>
                    <a:pt x="2548" y="2370"/>
                    <a:pt x="2552" y="2347"/>
                  </a:cubicBezTo>
                  <a:lnTo>
                    <a:pt x="2581" y="2338"/>
                  </a:lnTo>
                  <a:cubicBezTo>
                    <a:pt x="2593" y="2332"/>
                    <a:pt x="2593" y="2332"/>
                    <a:pt x="2596" y="2306"/>
                  </a:cubicBezTo>
                  <a:cubicBezTo>
                    <a:pt x="2599" y="2297"/>
                    <a:pt x="2603" y="2293"/>
                    <a:pt x="2610" y="2293"/>
                  </a:cubicBezTo>
                  <a:cubicBezTo>
                    <a:pt x="2619" y="2293"/>
                    <a:pt x="2632" y="2302"/>
                    <a:pt x="2643" y="2310"/>
                  </a:cubicBezTo>
                  <a:cubicBezTo>
                    <a:pt x="2657" y="2320"/>
                    <a:pt x="2672" y="2330"/>
                    <a:pt x="2677" y="2330"/>
                  </a:cubicBezTo>
                  <a:cubicBezTo>
                    <a:pt x="2680" y="2330"/>
                    <a:pt x="2681" y="2327"/>
                    <a:pt x="2678" y="2319"/>
                  </a:cubicBezTo>
                  <a:cubicBezTo>
                    <a:pt x="2671" y="2300"/>
                    <a:pt x="2690" y="2272"/>
                    <a:pt x="2693" y="2247"/>
                  </a:cubicBezTo>
                  <a:cubicBezTo>
                    <a:pt x="2696" y="2238"/>
                    <a:pt x="2700" y="2234"/>
                    <a:pt x="2704" y="2234"/>
                  </a:cubicBezTo>
                  <a:cubicBezTo>
                    <a:pt x="2712" y="2234"/>
                    <a:pt x="2719" y="2246"/>
                    <a:pt x="2715" y="2259"/>
                  </a:cubicBezTo>
                  <a:cubicBezTo>
                    <a:pt x="2722" y="2281"/>
                    <a:pt x="2722" y="2281"/>
                    <a:pt x="2756" y="2291"/>
                  </a:cubicBezTo>
                  <a:cubicBezTo>
                    <a:pt x="2769" y="2285"/>
                    <a:pt x="2797" y="2275"/>
                    <a:pt x="2787" y="2253"/>
                  </a:cubicBezTo>
                  <a:cubicBezTo>
                    <a:pt x="2782" y="2238"/>
                    <a:pt x="2833" y="2214"/>
                    <a:pt x="2862" y="2214"/>
                  </a:cubicBezTo>
                  <a:cubicBezTo>
                    <a:pt x="2869" y="2214"/>
                    <a:pt x="2875" y="2216"/>
                    <a:pt x="2878" y="2219"/>
                  </a:cubicBezTo>
                  <a:lnTo>
                    <a:pt x="2906" y="2209"/>
                  </a:lnTo>
                  <a:cubicBezTo>
                    <a:pt x="2919" y="2203"/>
                    <a:pt x="2922" y="2178"/>
                    <a:pt x="2938" y="2172"/>
                  </a:cubicBezTo>
                  <a:cubicBezTo>
                    <a:pt x="2938" y="2172"/>
                    <a:pt x="2950" y="2169"/>
                    <a:pt x="2953" y="2144"/>
                  </a:cubicBezTo>
                  <a:cubicBezTo>
                    <a:pt x="2959" y="2141"/>
                    <a:pt x="2965" y="2139"/>
                    <a:pt x="2971" y="2139"/>
                  </a:cubicBezTo>
                  <a:cubicBezTo>
                    <a:pt x="2978" y="2139"/>
                    <a:pt x="2984" y="2142"/>
                    <a:pt x="2988" y="2153"/>
                  </a:cubicBezTo>
                  <a:cubicBezTo>
                    <a:pt x="2986" y="2129"/>
                    <a:pt x="2985" y="2118"/>
                    <a:pt x="2990" y="2118"/>
                  </a:cubicBezTo>
                  <a:cubicBezTo>
                    <a:pt x="2993" y="2118"/>
                    <a:pt x="3000" y="2126"/>
                    <a:pt x="3013" y="2140"/>
                  </a:cubicBezTo>
                  <a:cubicBezTo>
                    <a:pt x="3021" y="2160"/>
                    <a:pt x="3025" y="2171"/>
                    <a:pt x="3027" y="2171"/>
                  </a:cubicBezTo>
                  <a:cubicBezTo>
                    <a:pt x="3029" y="2171"/>
                    <a:pt x="3029" y="2160"/>
                    <a:pt x="3029" y="2137"/>
                  </a:cubicBezTo>
                  <a:cubicBezTo>
                    <a:pt x="3030" y="2123"/>
                    <a:pt x="3031" y="2116"/>
                    <a:pt x="3036" y="2116"/>
                  </a:cubicBezTo>
                  <a:cubicBezTo>
                    <a:pt x="3039" y="2116"/>
                    <a:pt x="3045" y="2120"/>
                    <a:pt x="3054" y="2125"/>
                  </a:cubicBezTo>
                  <a:cubicBezTo>
                    <a:pt x="3056" y="2134"/>
                    <a:pt x="3061" y="2139"/>
                    <a:pt x="3065" y="2139"/>
                  </a:cubicBezTo>
                  <a:cubicBezTo>
                    <a:pt x="3069" y="2139"/>
                    <a:pt x="3071" y="2132"/>
                    <a:pt x="3066" y="2122"/>
                  </a:cubicBezTo>
                  <a:cubicBezTo>
                    <a:pt x="3064" y="2091"/>
                    <a:pt x="3079" y="2063"/>
                    <a:pt x="3093" y="2063"/>
                  </a:cubicBezTo>
                  <a:cubicBezTo>
                    <a:pt x="3099" y="2063"/>
                    <a:pt x="3105" y="2069"/>
                    <a:pt x="3110" y="2081"/>
                  </a:cubicBezTo>
                  <a:cubicBezTo>
                    <a:pt x="3110" y="2081"/>
                    <a:pt x="3123" y="2075"/>
                    <a:pt x="3129" y="2050"/>
                  </a:cubicBezTo>
                  <a:cubicBezTo>
                    <a:pt x="3127" y="2027"/>
                    <a:pt x="3127" y="2016"/>
                    <a:pt x="3128" y="2016"/>
                  </a:cubicBezTo>
                  <a:lnTo>
                    <a:pt x="3128" y="2016"/>
                  </a:lnTo>
                  <a:cubicBezTo>
                    <a:pt x="3130" y="2016"/>
                    <a:pt x="3134" y="2025"/>
                    <a:pt x="3141" y="2043"/>
                  </a:cubicBezTo>
                  <a:cubicBezTo>
                    <a:pt x="3154" y="2058"/>
                    <a:pt x="3163" y="2065"/>
                    <a:pt x="3169" y="2065"/>
                  </a:cubicBezTo>
                  <a:cubicBezTo>
                    <a:pt x="3178" y="2065"/>
                    <a:pt x="3181" y="2053"/>
                    <a:pt x="3179" y="2028"/>
                  </a:cubicBezTo>
                  <a:cubicBezTo>
                    <a:pt x="3179" y="2028"/>
                    <a:pt x="3183" y="2014"/>
                    <a:pt x="3193" y="2014"/>
                  </a:cubicBezTo>
                  <a:cubicBezTo>
                    <a:pt x="3196" y="2014"/>
                    <a:pt x="3200" y="2015"/>
                    <a:pt x="3204" y="2018"/>
                  </a:cubicBezTo>
                  <a:cubicBezTo>
                    <a:pt x="3212" y="2020"/>
                    <a:pt x="3221" y="2021"/>
                    <a:pt x="3232" y="2021"/>
                  </a:cubicBezTo>
                  <a:cubicBezTo>
                    <a:pt x="3271" y="2021"/>
                    <a:pt x="3320" y="2008"/>
                    <a:pt x="3295" y="1981"/>
                  </a:cubicBezTo>
                  <a:lnTo>
                    <a:pt x="3320" y="1971"/>
                  </a:lnTo>
                  <a:cubicBezTo>
                    <a:pt x="3328" y="1973"/>
                    <a:pt x="3336" y="1973"/>
                    <a:pt x="3342" y="1973"/>
                  </a:cubicBezTo>
                  <a:cubicBezTo>
                    <a:pt x="3360" y="1973"/>
                    <a:pt x="3369" y="1966"/>
                    <a:pt x="3373" y="1949"/>
                  </a:cubicBezTo>
                  <a:lnTo>
                    <a:pt x="3376" y="1924"/>
                  </a:lnTo>
                  <a:cubicBezTo>
                    <a:pt x="3384" y="1940"/>
                    <a:pt x="3400" y="1951"/>
                    <a:pt x="3413" y="1951"/>
                  </a:cubicBezTo>
                  <a:cubicBezTo>
                    <a:pt x="3416" y="1951"/>
                    <a:pt x="3418" y="1950"/>
                    <a:pt x="3420" y="1949"/>
                  </a:cubicBezTo>
                  <a:cubicBezTo>
                    <a:pt x="3433" y="1946"/>
                    <a:pt x="3433" y="1946"/>
                    <a:pt x="3424" y="1927"/>
                  </a:cubicBezTo>
                  <a:cubicBezTo>
                    <a:pt x="3405" y="1912"/>
                    <a:pt x="3417" y="1908"/>
                    <a:pt x="3430" y="1902"/>
                  </a:cubicBezTo>
                  <a:cubicBezTo>
                    <a:pt x="3432" y="1901"/>
                    <a:pt x="3434" y="1901"/>
                    <a:pt x="3437" y="1901"/>
                  </a:cubicBezTo>
                  <a:cubicBezTo>
                    <a:pt x="3449" y="1901"/>
                    <a:pt x="3465" y="1912"/>
                    <a:pt x="3471" y="1930"/>
                  </a:cubicBezTo>
                  <a:lnTo>
                    <a:pt x="3483" y="1924"/>
                  </a:lnTo>
                  <a:cubicBezTo>
                    <a:pt x="3473" y="1900"/>
                    <a:pt x="3475" y="1889"/>
                    <a:pt x="3479" y="1889"/>
                  </a:cubicBezTo>
                  <a:cubicBezTo>
                    <a:pt x="3482" y="1889"/>
                    <a:pt x="3486" y="1892"/>
                    <a:pt x="3489" y="1899"/>
                  </a:cubicBezTo>
                  <a:cubicBezTo>
                    <a:pt x="3497" y="1905"/>
                    <a:pt x="3506" y="1908"/>
                    <a:pt x="3516" y="1908"/>
                  </a:cubicBezTo>
                  <a:cubicBezTo>
                    <a:pt x="3523" y="1908"/>
                    <a:pt x="3530" y="1906"/>
                    <a:pt x="3536" y="1902"/>
                  </a:cubicBezTo>
                  <a:cubicBezTo>
                    <a:pt x="3533" y="1895"/>
                    <a:pt x="3534" y="1892"/>
                    <a:pt x="3536" y="1892"/>
                  </a:cubicBezTo>
                  <a:cubicBezTo>
                    <a:pt x="3539" y="1892"/>
                    <a:pt x="3544" y="1898"/>
                    <a:pt x="3536" y="1902"/>
                  </a:cubicBezTo>
                  <a:lnTo>
                    <a:pt x="3546" y="1921"/>
                  </a:lnTo>
                  <a:cubicBezTo>
                    <a:pt x="3550" y="1924"/>
                    <a:pt x="3553" y="1925"/>
                    <a:pt x="3555" y="1925"/>
                  </a:cubicBezTo>
                  <a:cubicBezTo>
                    <a:pt x="3562" y="1925"/>
                    <a:pt x="3556" y="1911"/>
                    <a:pt x="3549" y="1896"/>
                  </a:cubicBezTo>
                  <a:lnTo>
                    <a:pt x="3574" y="1883"/>
                  </a:lnTo>
                  <a:cubicBezTo>
                    <a:pt x="3586" y="1880"/>
                    <a:pt x="3599" y="1874"/>
                    <a:pt x="3580" y="1861"/>
                  </a:cubicBezTo>
                  <a:cubicBezTo>
                    <a:pt x="3571" y="1843"/>
                    <a:pt x="3561" y="1821"/>
                    <a:pt x="3574" y="1818"/>
                  </a:cubicBezTo>
                  <a:lnTo>
                    <a:pt x="3574" y="1818"/>
                  </a:lnTo>
                  <a:cubicBezTo>
                    <a:pt x="3582" y="1834"/>
                    <a:pt x="3590" y="1850"/>
                    <a:pt x="3600" y="1850"/>
                  </a:cubicBezTo>
                  <a:cubicBezTo>
                    <a:pt x="3602" y="1850"/>
                    <a:pt x="3604" y="1850"/>
                    <a:pt x="3605" y="1849"/>
                  </a:cubicBezTo>
                  <a:cubicBezTo>
                    <a:pt x="3607" y="1848"/>
                    <a:pt x="3609" y="1848"/>
                    <a:pt x="3610" y="1848"/>
                  </a:cubicBezTo>
                  <a:cubicBezTo>
                    <a:pt x="3620" y="1848"/>
                    <a:pt x="3627" y="1861"/>
                    <a:pt x="3627" y="1861"/>
                  </a:cubicBezTo>
                  <a:cubicBezTo>
                    <a:pt x="3628" y="1876"/>
                    <a:pt x="3633" y="1881"/>
                    <a:pt x="3640" y="1881"/>
                  </a:cubicBezTo>
                  <a:cubicBezTo>
                    <a:pt x="3654" y="1881"/>
                    <a:pt x="3675" y="1857"/>
                    <a:pt x="3677" y="1840"/>
                  </a:cubicBezTo>
                  <a:cubicBezTo>
                    <a:pt x="3683" y="1813"/>
                    <a:pt x="3689" y="1799"/>
                    <a:pt x="3696" y="1799"/>
                  </a:cubicBezTo>
                  <a:cubicBezTo>
                    <a:pt x="3702" y="1799"/>
                    <a:pt x="3708" y="1807"/>
                    <a:pt x="3715" y="1824"/>
                  </a:cubicBezTo>
                  <a:cubicBezTo>
                    <a:pt x="3719" y="1833"/>
                    <a:pt x="3723" y="1837"/>
                    <a:pt x="3727" y="1837"/>
                  </a:cubicBezTo>
                  <a:cubicBezTo>
                    <a:pt x="3737" y="1837"/>
                    <a:pt x="3739" y="1796"/>
                    <a:pt x="3727" y="1749"/>
                  </a:cubicBezTo>
                  <a:lnTo>
                    <a:pt x="3715" y="1686"/>
                  </a:lnTo>
                  <a:lnTo>
                    <a:pt x="3743" y="1746"/>
                  </a:lnTo>
                  <a:cubicBezTo>
                    <a:pt x="3766" y="1782"/>
                    <a:pt x="3778" y="1799"/>
                    <a:pt x="3787" y="1799"/>
                  </a:cubicBezTo>
                  <a:cubicBezTo>
                    <a:pt x="3795" y="1799"/>
                    <a:pt x="3800" y="1786"/>
                    <a:pt x="3809" y="1761"/>
                  </a:cubicBezTo>
                  <a:cubicBezTo>
                    <a:pt x="3820" y="1744"/>
                    <a:pt x="3824" y="1736"/>
                    <a:pt x="3827" y="1736"/>
                  </a:cubicBezTo>
                  <a:cubicBezTo>
                    <a:pt x="3830" y="1736"/>
                    <a:pt x="3831" y="1740"/>
                    <a:pt x="3834" y="1749"/>
                  </a:cubicBezTo>
                  <a:cubicBezTo>
                    <a:pt x="3838" y="1757"/>
                    <a:pt x="3843" y="1760"/>
                    <a:pt x="3850" y="1760"/>
                  </a:cubicBezTo>
                  <a:cubicBezTo>
                    <a:pt x="3859" y="1760"/>
                    <a:pt x="3872" y="1754"/>
                    <a:pt x="3894" y="1746"/>
                  </a:cubicBezTo>
                  <a:cubicBezTo>
                    <a:pt x="3931" y="1727"/>
                    <a:pt x="3944" y="1720"/>
                    <a:pt x="3937" y="1702"/>
                  </a:cubicBezTo>
                  <a:lnTo>
                    <a:pt x="3963" y="1692"/>
                  </a:lnTo>
                  <a:cubicBezTo>
                    <a:pt x="3971" y="1701"/>
                    <a:pt x="3978" y="1705"/>
                    <a:pt x="3983" y="1705"/>
                  </a:cubicBezTo>
                  <a:cubicBezTo>
                    <a:pt x="3996" y="1705"/>
                    <a:pt x="3998" y="1683"/>
                    <a:pt x="3978" y="1661"/>
                  </a:cubicBezTo>
                  <a:lnTo>
                    <a:pt x="4000" y="1648"/>
                  </a:lnTo>
                  <a:lnTo>
                    <a:pt x="4010" y="1667"/>
                  </a:lnTo>
                  <a:cubicBezTo>
                    <a:pt x="4012" y="1673"/>
                    <a:pt x="4016" y="1675"/>
                    <a:pt x="4023" y="1675"/>
                  </a:cubicBezTo>
                  <a:cubicBezTo>
                    <a:pt x="4041" y="1675"/>
                    <a:pt x="4075" y="1658"/>
                    <a:pt x="4144" y="1620"/>
                  </a:cubicBezTo>
                  <a:cubicBezTo>
                    <a:pt x="4251" y="1557"/>
                    <a:pt x="4260" y="1548"/>
                    <a:pt x="4238" y="1514"/>
                  </a:cubicBezTo>
                  <a:cubicBezTo>
                    <a:pt x="4231" y="1489"/>
                    <a:pt x="4231" y="1476"/>
                    <a:pt x="4237" y="1476"/>
                  </a:cubicBezTo>
                  <a:cubicBezTo>
                    <a:pt x="4242" y="1476"/>
                    <a:pt x="4249" y="1483"/>
                    <a:pt x="4260" y="1498"/>
                  </a:cubicBezTo>
                  <a:cubicBezTo>
                    <a:pt x="4268" y="1508"/>
                    <a:pt x="4280" y="1515"/>
                    <a:pt x="4284" y="1515"/>
                  </a:cubicBezTo>
                  <a:cubicBezTo>
                    <a:pt x="4287" y="1515"/>
                    <a:pt x="4287" y="1513"/>
                    <a:pt x="4282" y="1507"/>
                  </a:cubicBezTo>
                  <a:cubicBezTo>
                    <a:pt x="4292" y="1501"/>
                    <a:pt x="4302" y="1498"/>
                    <a:pt x="4313" y="1498"/>
                  </a:cubicBezTo>
                  <a:cubicBezTo>
                    <a:pt x="4318" y="1498"/>
                    <a:pt x="4324" y="1499"/>
                    <a:pt x="4329" y="1501"/>
                  </a:cubicBezTo>
                  <a:cubicBezTo>
                    <a:pt x="4336" y="1502"/>
                    <a:pt x="4341" y="1502"/>
                    <a:pt x="4346" y="1502"/>
                  </a:cubicBezTo>
                  <a:cubicBezTo>
                    <a:pt x="4388" y="1502"/>
                    <a:pt x="4384" y="1481"/>
                    <a:pt x="4373" y="1467"/>
                  </a:cubicBezTo>
                  <a:cubicBezTo>
                    <a:pt x="4354" y="1454"/>
                    <a:pt x="4351" y="1450"/>
                    <a:pt x="4355" y="1450"/>
                  </a:cubicBezTo>
                  <a:cubicBezTo>
                    <a:pt x="4360" y="1450"/>
                    <a:pt x="4371" y="1454"/>
                    <a:pt x="4382" y="1457"/>
                  </a:cubicBezTo>
                  <a:cubicBezTo>
                    <a:pt x="4396" y="1462"/>
                    <a:pt x="4411" y="1467"/>
                    <a:pt x="4417" y="1467"/>
                  </a:cubicBezTo>
                  <a:cubicBezTo>
                    <a:pt x="4423" y="1467"/>
                    <a:pt x="4424" y="1464"/>
                    <a:pt x="4417" y="1457"/>
                  </a:cubicBezTo>
                  <a:cubicBezTo>
                    <a:pt x="4417" y="1436"/>
                    <a:pt x="4447" y="1384"/>
                    <a:pt x="4473" y="1384"/>
                  </a:cubicBezTo>
                  <a:cubicBezTo>
                    <a:pt x="4479" y="1384"/>
                    <a:pt x="4484" y="1386"/>
                    <a:pt x="4489" y="1391"/>
                  </a:cubicBezTo>
                  <a:lnTo>
                    <a:pt x="4511" y="1369"/>
                  </a:lnTo>
                  <a:cubicBezTo>
                    <a:pt x="4495" y="1357"/>
                    <a:pt x="4514" y="1335"/>
                    <a:pt x="4533" y="1316"/>
                  </a:cubicBezTo>
                  <a:cubicBezTo>
                    <a:pt x="4544" y="1301"/>
                    <a:pt x="4552" y="1292"/>
                    <a:pt x="4561" y="1292"/>
                  </a:cubicBezTo>
                  <a:cubicBezTo>
                    <a:pt x="4565" y="1292"/>
                    <a:pt x="4569" y="1294"/>
                    <a:pt x="4574" y="1297"/>
                  </a:cubicBezTo>
                  <a:cubicBezTo>
                    <a:pt x="4577" y="1305"/>
                    <a:pt x="4580" y="1309"/>
                    <a:pt x="4583" y="1309"/>
                  </a:cubicBezTo>
                  <a:cubicBezTo>
                    <a:pt x="4589" y="1309"/>
                    <a:pt x="4592" y="1297"/>
                    <a:pt x="4592" y="1275"/>
                  </a:cubicBezTo>
                  <a:cubicBezTo>
                    <a:pt x="4602" y="1263"/>
                    <a:pt x="4577" y="1228"/>
                    <a:pt x="4583" y="1216"/>
                  </a:cubicBezTo>
                  <a:cubicBezTo>
                    <a:pt x="4564" y="1203"/>
                    <a:pt x="4555" y="1181"/>
                    <a:pt x="4564" y="1172"/>
                  </a:cubicBezTo>
                  <a:lnTo>
                    <a:pt x="4564" y="1172"/>
                  </a:lnTo>
                  <a:lnTo>
                    <a:pt x="4580" y="1185"/>
                  </a:lnTo>
                  <a:lnTo>
                    <a:pt x="4614" y="1207"/>
                  </a:lnTo>
                  <a:cubicBezTo>
                    <a:pt x="4624" y="1194"/>
                    <a:pt x="4630" y="1181"/>
                    <a:pt x="4611" y="1172"/>
                  </a:cubicBezTo>
                  <a:cubicBezTo>
                    <a:pt x="4636" y="1172"/>
                    <a:pt x="4646" y="1160"/>
                    <a:pt x="4658" y="1134"/>
                  </a:cubicBezTo>
                  <a:cubicBezTo>
                    <a:pt x="4671" y="1112"/>
                    <a:pt x="4683" y="1087"/>
                    <a:pt x="4671" y="1065"/>
                  </a:cubicBezTo>
                  <a:lnTo>
                    <a:pt x="4671" y="1065"/>
                  </a:lnTo>
                  <a:cubicBezTo>
                    <a:pt x="4672" y="1066"/>
                    <a:pt x="4674" y="1066"/>
                    <a:pt x="4676" y="1066"/>
                  </a:cubicBezTo>
                  <a:cubicBezTo>
                    <a:pt x="4717" y="1066"/>
                    <a:pt x="4745" y="989"/>
                    <a:pt x="4708" y="965"/>
                  </a:cubicBezTo>
                  <a:cubicBezTo>
                    <a:pt x="4690" y="959"/>
                    <a:pt x="4693" y="946"/>
                    <a:pt x="4715" y="940"/>
                  </a:cubicBezTo>
                  <a:cubicBezTo>
                    <a:pt x="4740" y="934"/>
                    <a:pt x="4740" y="931"/>
                    <a:pt x="4724" y="915"/>
                  </a:cubicBezTo>
                  <a:cubicBezTo>
                    <a:pt x="4705" y="896"/>
                    <a:pt x="4727" y="890"/>
                    <a:pt x="4752" y="877"/>
                  </a:cubicBezTo>
                  <a:cubicBezTo>
                    <a:pt x="4793" y="871"/>
                    <a:pt x="4796" y="856"/>
                    <a:pt x="4777" y="840"/>
                  </a:cubicBezTo>
                  <a:cubicBezTo>
                    <a:pt x="4765" y="818"/>
                    <a:pt x="4759" y="793"/>
                    <a:pt x="4762" y="768"/>
                  </a:cubicBezTo>
                  <a:cubicBezTo>
                    <a:pt x="4746" y="749"/>
                    <a:pt x="4741" y="738"/>
                    <a:pt x="4733" y="738"/>
                  </a:cubicBezTo>
                  <a:cubicBezTo>
                    <a:pt x="4730" y="738"/>
                    <a:pt x="4726" y="739"/>
                    <a:pt x="4721" y="743"/>
                  </a:cubicBezTo>
                  <a:cubicBezTo>
                    <a:pt x="4705" y="743"/>
                    <a:pt x="4690" y="740"/>
                    <a:pt x="4677" y="733"/>
                  </a:cubicBezTo>
                  <a:cubicBezTo>
                    <a:pt x="4664" y="720"/>
                    <a:pt x="4665" y="713"/>
                    <a:pt x="4670" y="713"/>
                  </a:cubicBezTo>
                  <a:cubicBezTo>
                    <a:pt x="4672" y="713"/>
                    <a:pt x="4676" y="716"/>
                    <a:pt x="4677" y="721"/>
                  </a:cubicBezTo>
                  <a:cubicBezTo>
                    <a:pt x="4686" y="730"/>
                    <a:pt x="4692" y="734"/>
                    <a:pt x="4696" y="734"/>
                  </a:cubicBezTo>
                  <a:cubicBezTo>
                    <a:pt x="4702" y="734"/>
                    <a:pt x="4707" y="727"/>
                    <a:pt x="4718" y="718"/>
                  </a:cubicBezTo>
                  <a:cubicBezTo>
                    <a:pt x="4733" y="705"/>
                    <a:pt x="4740" y="683"/>
                    <a:pt x="4733" y="664"/>
                  </a:cubicBezTo>
                  <a:cubicBezTo>
                    <a:pt x="4730" y="649"/>
                    <a:pt x="4724" y="624"/>
                    <a:pt x="4724" y="611"/>
                  </a:cubicBezTo>
                  <a:cubicBezTo>
                    <a:pt x="4732" y="575"/>
                    <a:pt x="4729" y="558"/>
                    <a:pt x="4718" y="558"/>
                  </a:cubicBezTo>
                  <a:cubicBezTo>
                    <a:pt x="4715" y="558"/>
                    <a:pt x="4712" y="559"/>
                    <a:pt x="4708" y="561"/>
                  </a:cubicBezTo>
                  <a:lnTo>
                    <a:pt x="4690" y="567"/>
                  </a:lnTo>
                  <a:cubicBezTo>
                    <a:pt x="4725" y="540"/>
                    <a:pt x="4668" y="412"/>
                    <a:pt x="4622" y="412"/>
                  </a:cubicBezTo>
                  <a:cubicBezTo>
                    <a:pt x="4619" y="412"/>
                    <a:pt x="4617" y="413"/>
                    <a:pt x="4614" y="414"/>
                  </a:cubicBezTo>
                  <a:lnTo>
                    <a:pt x="4633" y="401"/>
                  </a:lnTo>
                  <a:cubicBezTo>
                    <a:pt x="4649" y="392"/>
                    <a:pt x="4646" y="379"/>
                    <a:pt x="4627" y="357"/>
                  </a:cubicBezTo>
                  <a:cubicBezTo>
                    <a:pt x="4621" y="345"/>
                    <a:pt x="4570" y="313"/>
                    <a:pt x="4542" y="285"/>
                  </a:cubicBezTo>
                  <a:cubicBezTo>
                    <a:pt x="4512" y="253"/>
                    <a:pt x="4486" y="230"/>
                    <a:pt x="4471" y="230"/>
                  </a:cubicBezTo>
                  <a:cubicBezTo>
                    <a:pt x="4467" y="230"/>
                    <a:pt x="4463" y="232"/>
                    <a:pt x="4461" y="235"/>
                  </a:cubicBezTo>
                  <a:cubicBezTo>
                    <a:pt x="4451" y="226"/>
                    <a:pt x="4451" y="226"/>
                    <a:pt x="4464" y="210"/>
                  </a:cubicBezTo>
                  <a:cubicBezTo>
                    <a:pt x="4489" y="204"/>
                    <a:pt x="4476" y="194"/>
                    <a:pt x="4467" y="185"/>
                  </a:cubicBezTo>
                  <a:cubicBezTo>
                    <a:pt x="4465" y="183"/>
                    <a:pt x="4463" y="182"/>
                    <a:pt x="4461" y="182"/>
                  </a:cubicBezTo>
                  <a:cubicBezTo>
                    <a:pt x="4451" y="182"/>
                    <a:pt x="4439" y="195"/>
                    <a:pt x="4429" y="210"/>
                  </a:cubicBezTo>
                  <a:cubicBezTo>
                    <a:pt x="4425" y="215"/>
                    <a:pt x="4422" y="217"/>
                    <a:pt x="4418" y="217"/>
                  </a:cubicBezTo>
                  <a:cubicBezTo>
                    <a:pt x="4411" y="217"/>
                    <a:pt x="4405" y="206"/>
                    <a:pt x="4398" y="185"/>
                  </a:cubicBezTo>
                  <a:cubicBezTo>
                    <a:pt x="4383" y="150"/>
                    <a:pt x="4352" y="128"/>
                    <a:pt x="4315" y="128"/>
                  </a:cubicBezTo>
                  <a:cubicBezTo>
                    <a:pt x="4312" y="128"/>
                    <a:pt x="4310" y="128"/>
                    <a:pt x="4307" y="128"/>
                  </a:cubicBezTo>
                  <a:cubicBezTo>
                    <a:pt x="4295" y="122"/>
                    <a:pt x="4285" y="116"/>
                    <a:pt x="4295" y="97"/>
                  </a:cubicBezTo>
                  <a:cubicBezTo>
                    <a:pt x="4292" y="79"/>
                    <a:pt x="4281" y="57"/>
                    <a:pt x="4259" y="57"/>
                  </a:cubicBezTo>
                  <a:cubicBezTo>
                    <a:pt x="4252" y="57"/>
                    <a:pt x="4243" y="59"/>
                    <a:pt x="4232" y="66"/>
                  </a:cubicBezTo>
                  <a:cubicBezTo>
                    <a:pt x="4219" y="63"/>
                    <a:pt x="4219" y="63"/>
                    <a:pt x="4229" y="44"/>
                  </a:cubicBezTo>
                  <a:cubicBezTo>
                    <a:pt x="4225" y="28"/>
                    <a:pt x="4226" y="15"/>
                    <a:pt x="4220" y="15"/>
                  </a:cubicBezTo>
                  <a:cubicBezTo>
                    <a:pt x="4217" y="15"/>
                    <a:pt x="4211" y="20"/>
                    <a:pt x="4201" y="31"/>
                  </a:cubicBezTo>
                  <a:cubicBezTo>
                    <a:pt x="4192" y="34"/>
                    <a:pt x="4183" y="35"/>
                    <a:pt x="4175" y="35"/>
                  </a:cubicBezTo>
                  <a:cubicBezTo>
                    <a:pt x="4150" y="35"/>
                    <a:pt x="4125" y="24"/>
                    <a:pt x="4107" y="3"/>
                  </a:cubicBezTo>
                  <a:cubicBezTo>
                    <a:pt x="4102" y="2"/>
                    <a:pt x="4098" y="1"/>
                    <a:pt x="4094" y="1"/>
                  </a:cubicBezTo>
                  <a:close/>
                  <a:moveTo>
                    <a:pt x="318" y="3309"/>
                  </a:moveTo>
                  <a:lnTo>
                    <a:pt x="302" y="3312"/>
                  </a:lnTo>
                  <a:cubicBezTo>
                    <a:pt x="299" y="3328"/>
                    <a:pt x="299" y="3344"/>
                    <a:pt x="302" y="3356"/>
                  </a:cubicBezTo>
                  <a:lnTo>
                    <a:pt x="315" y="3353"/>
                  </a:lnTo>
                  <a:cubicBezTo>
                    <a:pt x="327" y="3350"/>
                    <a:pt x="321" y="3328"/>
                    <a:pt x="318" y="3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52"/>
            <p:cNvSpPr/>
            <p:nvPr/>
          </p:nvSpPr>
          <p:spPr>
            <a:xfrm>
              <a:off x="3602550" y="2095125"/>
              <a:ext cx="57625" cy="60675"/>
            </a:xfrm>
            <a:custGeom>
              <a:avLst/>
              <a:gdLst/>
              <a:ahLst/>
              <a:cxnLst/>
              <a:rect l="l" t="t" r="r" b="b"/>
              <a:pathLst>
                <a:path w="2305" h="2427" extrusionOk="0">
                  <a:moveTo>
                    <a:pt x="1692" y="86"/>
                  </a:moveTo>
                  <a:cubicBezTo>
                    <a:pt x="1699" y="86"/>
                    <a:pt x="1699" y="86"/>
                    <a:pt x="1696" y="105"/>
                  </a:cubicBezTo>
                  <a:cubicBezTo>
                    <a:pt x="1696" y="127"/>
                    <a:pt x="1686" y="149"/>
                    <a:pt x="1680" y="149"/>
                  </a:cubicBezTo>
                  <a:cubicBezTo>
                    <a:pt x="1674" y="149"/>
                    <a:pt x="1677" y="108"/>
                    <a:pt x="1692" y="86"/>
                  </a:cubicBezTo>
                  <a:close/>
                  <a:moveTo>
                    <a:pt x="1128" y="196"/>
                  </a:moveTo>
                  <a:cubicBezTo>
                    <a:pt x="1135" y="218"/>
                    <a:pt x="1138" y="236"/>
                    <a:pt x="1135" y="240"/>
                  </a:cubicBezTo>
                  <a:lnTo>
                    <a:pt x="1125" y="221"/>
                  </a:lnTo>
                  <a:lnTo>
                    <a:pt x="1122" y="199"/>
                  </a:lnTo>
                  <a:lnTo>
                    <a:pt x="1128" y="196"/>
                  </a:lnTo>
                  <a:close/>
                  <a:moveTo>
                    <a:pt x="1488" y="204"/>
                  </a:moveTo>
                  <a:lnTo>
                    <a:pt x="1488" y="204"/>
                  </a:lnTo>
                  <a:cubicBezTo>
                    <a:pt x="1489" y="204"/>
                    <a:pt x="1490" y="206"/>
                    <a:pt x="1492" y="211"/>
                  </a:cubicBezTo>
                  <a:cubicBezTo>
                    <a:pt x="1495" y="227"/>
                    <a:pt x="1498" y="240"/>
                    <a:pt x="1498" y="252"/>
                  </a:cubicBezTo>
                  <a:cubicBezTo>
                    <a:pt x="1498" y="252"/>
                    <a:pt x="1500" y="263"/>
                    <a:pt x="1498" y="263"/>
                  </a:cubicBezTo>
                  <a:cubicBezTo>
                    <a:pt x="1498" y="263"/>
                    <a:pt x="1497" y="261"/>
                    <a:pt x="1495" y="255"/>
                  </a:cubicBezTo>
                  <a:lnTo>
                    <a:pt x="1489" y="233"/>
                  </a:lnTo>
                  <a:cubicBezTo>
                    <a:pt x="1486" y="220"/>
                    <a:pt x="1486" y="204"/>
                    <a:pt x="1488" y="204"/>
                  </a:cubicBezTo>
                  <a:close/>
                  <a:moveTo>
                    <a:pt x="1077" y="232"/>
                  </a:moveTo>
                  <a:cubicBezTo>
                    <a:pt x="1079" y="232"/>
                    <a:pt x="1080" y="236"/>
                    <a:pt x="1084" y="252"/>
                  </a:cubicBezTo>
                  <a:cubicBezTo>
                    <a:pt x="1084" y="252"/>
                    <a:pt x="1091" y="271"/>
                    <a:pt x="1088" y="271"/>
                  </a:cubicBezTo>
                  <a:lnTo>
                    <a:pt x="1075" y="252"/>
                  </a:lnTo>
                  <a:cubicBezTo>
                    <a:pt x="1072" y="233"/>
                    <a:pt x="1075" y="233"/>
                    <a:pt x="1075" y="233"/>
                  </a:cubicBezTo>
                  <a:cubicBezTo>
                    <a:pt x="1076" y="232"/>
                    <a:pt x="1077" y="232"/>
                    <a:pt x="1077" y="232"/>
                  </a:cubicBezTo>
                  <a:close/>
                  <a:moveTo>
                    <a:pt x="1307" y="258"/>
                  </a:moveTo>
                  <a:cubicBezTo>
                    <a:pt x="1313" y="258"/>
                    <a:pt x="1319" y="277"/>
                    <a:pt x="1319" y="277"/>
                  </a:cubicBezTo>
                  <a:cubicBezTo>
                    <a:pt x="1319" y="277"/>
                    <a:pt x="1326" y="299"/>
                    <a:pt x="1319" y="299"/>
                  </a:cubicBezTo>
                  <a:cubicBezTo>
                    <a:pt x="1313" y="287"/>
                    <a:pt x="1307" y="274"/>
                    <a:pt x="1304" y="258"/>
                  </a:cubicBezTo>
                  <a:close/>
                  <a:moveTo>
                    <a:pt x="1278" y="310"/>
                  </a:moveTo>
                  <a:cubicBezTo>
                    <a:pt x="1279" y="310"/>
                    <a:pt x="1280" y="314"/>
                    <a:pt x="1285" y="330"/>
                  </a:cubicBezTo>
                  <a:lnTo>
                    <a:pt x="1282" y="330"/>
                  </a:lnTo>
                  <a:lnTo>
                    <a:pt x="1269" y="312"/>
                  </a:lnTo>
                  <a:lnTo>
                    <a:pt x="1276" y="312"/>
                  </a:lnTo>
                  <a:cubicBezTo>
                    <a:pt x="1276" y="311"/>
                    <a:pt x="1277" y="310"/>
                    <a:pt x="1278" y="310"/>
                  </a:cubicBezTo>
                  <a:close/>
                  <a:moveTo>
                    <a:pt x="1232" y="321"/>
                  </a:moveTo>
                  <a:cubicBezTo>
                    <a:pt x="1235" y="321"/>
                    <a:pt x="1235" y="321"/>
                    <a:pt x="1241" y="340"/>
                  </a:cubicBezTo>
                  <a:lnTo>
                    <a:pt x="1235" y="343"/>
                  </a:lnTo>
                  <a:lnTo>
                    <a:pt x="1225" y="324"/>
                  </a:lnTo>
                  <a:lnTo>
                    <a:pt x="1232" y="321"/>
                  </a:lnTo>
                  <a:close/>
                  <a:moveTo>
                    <a:pt x="1197" y="314"/>
                  </a:moveTo>
                  <a:cubicBezTo>
                    <a:pt x="1198" y="314"/>
                    <a:pt x="1201" y="318"/>
                    <a:pt x="1204" y="327"/>
                  </a:cubicBezTo>
                  <a:cubicBezTo>
                    <a:pt x="1210" y="349"/>
                    <a:pt x="1210" y="349"/>
                    <a:pt x="1204" y="349"/>
                  </a:cubicBezTo>
                  <a:cubicBezTo>
                    <a:pt x="1202" y="350"/>
                    <a:pt x="1201" y="351"/>
                    <a:pt x="1200" y="351"/>
                  </a:cubicBezTo>
                  <a:cubicBezTo>
                    <a:pt x="1197" y="351"/>
                    <a:pt x="1196" y="346"/>
                    <a:pt x="1194" y="330"/>
                  </a:cubicBezTo>
                  <a:cubicBezTo>
                    <a:pt x="1194" y="319"/>
                    <a:pt x="1195" y="314"/>
                    <a:pt x="1197" y="314"/>
                  </a:cubicBezTo>
                  <a:close/>
                  <a:moveTo>
                    <a:pt x="1274" y="344"/>
                  </a:moveTo>
                  <a:cubicBezTo>
                    <a:pt x="1273" y="344"/>
                    <a:pt x="1272" y="346"/>
                    <a:pt x="1272" y="352"/>
                  </a:cubicBezTo>
                  <a:cubicBezTo>
                    <a:pt x="1277" y="352"/>
                    <a:pt x="1275" y="344"/>
                    <a:pt x="1274" y="344"/>
                  </a:cubicBezTo>
                  <a:close/>
                  <a:moveTo>
                    <a:pt x="1240" y="404"/>
                  </a:moveTo>
                  <a:cubicBezTo>
                    <a:pt x="1241" y="409"/>
                    <a:pt x="1242" y="416"/>
                    <a:pt x="1244" y="424"/>
                  </a:cubicBezTo>
                  <a:cubicBezTo>
                    <a:pt x="1246" y="427"/>
                    <a:pt x="1247" y="429"/>
                    <a:pt x="1248" y="431"/>
                  </a:cubicBezTo>
                  <a:lnTo>
                    <a:pt x="1248" y="431"/>
                  </a:lnTo>
                  <a:cubicBezTo>
                    <a:pt x="1246" y="426"/>
                    <a:pt x="1244" y="418"/>
                    <a:pt x="1241" y="406"/>
                  </a:cubicBezTo>
                  <a:cubicBezTo>
                    <a:pt x="1241" y="405"/>
                    <a:pt x="1240" y="404"/>
                    <a:pt x="1240" y="404"/>
                  </a:cubicBezTo>
                  <a:close/>
                  <a:moveTo>
                    <a:pt x="1248" y="431"/>
                  </a:moveTo>
                  <a:cubicBezTo>
                    <a:pt x="1250" y="436"/>
                    <a:pt x="1251" y="438"/>
                    <a:pt x="1251" y="438"/>
                  </a:cubicBezTo>
                  <a:cubicBezTo>
                    <a:pt x="1251" y="438"/>
                    <a:pt x="1251" y="435"/>
                    <a:pt x="1248" y="431"/>
                  </a:cubicBezTo>
                  <a:close/>
                  <a:moveTo>
                    <a:pt x="740" y="446"/>
                  </a:moveTo>
                  <a:cubicBezTo>
                    <a:pt x="746" y="465"/>
                    <a:pt x="752" y="487"/>
                    <a:pt x="746" y="487"/>
                  </a:cubicBezTo>
                  <a:lnTo>
                    <a:pt x="743" y="487"/>
                  </a:lnTo>
                  <a:cubicBezTo>
                    <a:pt x="740" y="475"/>
                    <a:pt x="737" y="462"/>
                    <a:pt x="733" y="446"/>
                  </a:cubicBezTo>
                  <a:close/>
                  <a:moveTo>
                    <a:pt x="564" y="514"/>
                  </a:moveTo>
                  <a:cubicBezTo>
                    <a:pt x="568" y="514"/>
                    <a:pt x="569" y="518"/>
                    <a:pt x="574" y="531"/>
                  </a:cubicBezTo>
                  <a:cubicBezTo>
                    <a:pt x="577" y="553"/>
                    <a:pt x="571" y="553"/>
                    <a:pt x="564" y="556"/>
                  </a:cubicBezTo>
                  <a:cubicBezTo>
                    <a:pt x="552" y="537"/>
                    <a:pt x="555" y="515"/>
                    <a:pt x="558" y="515"/>
                  </a:cubicBezTo>
                  <a:cubicBezTo>
                    <a:pt x="561" y="514"/>
                    <a:pt x="563" y="514"/>
                    <a:pt x="564" y="514"/>
                  </a:cubicBezTo>
                  <a:close/>
                  <a:moveTo>
                    <a:pt x="2252" y="674"/>
                  </a:moveTo>
                  <a:cubicBezTo>
                    <a:pt x="2253" y="674"/>
                    <a:pt x="2253" y="675"/>
                    <a:pt x="2253" y="675"/>
                  </a:cubicBezTo>
                  <a:cubicBezTo>
                    <a:pt x="2297" y="675"/>
                    <a:pt x="2256" y="685"/>
                    <a:pt x="2213" y="688"/>
                  </a:cubicBezTo>
                  <a:cubicBezTo>
                    <a:pt x="2194" y="690"/>
                    <a:pt x="2184" y="692"/>
                    <a:pt x="2182" y="692"/>
                  </a:cubicBezTo>
                  <a:cubicBezTo>
                    <a:pt x="2180" y="692"/>
                    <a:pt x="2190" y="690"/>
                    <a:pt x="2213" y="685"/>
                  </a:cubicBezTo>
                  <a:cubicBezTo>
                    <a:pt x="2231" y="679"/>
                    <a:pt x="2246" y="674"/>
                    <a:pt x="2252" y="674"/>
                  </a:cubicBezTo>
                  <a:close/>
                  <a:moveTo>
                    <a:pt x="220" y="716"/>
                  </a:moveTo>
                  <a:cubicBezTo>
                    <a:pt x="238" y="725"/>
                    <a:pt x="254" y="735"/>
                    <a:pt x="251" y="741"/>
                  </a:cubicBezTo>
                  <a:lnTo>
                    <a:pt x="232" y="735"/>
                  </a:lnTo>
                  <a:lnTo>
                    <a:pt x="216" y="719"/>
                  </a:lnTo>
                  <a:lnTo>
                    <a:pt x="220" y="716"/>
                  </a:lnTo>
                  <a:close/>
                  <a:moveTo>
                    <a:pt x="69" y="741"/>
                  </a:moveTo>
                  <a:cubicBezTo>
                    <a:pt x="88" y="747"/>
                    <a:pt x="110" y="753"/>
                    <a:pt x="107" y="763"/>
                  </a:cubicBezTo>
                  <a:lnTo>
                    <a:pt x="104" y="769"/>
                  </a:lnTo>
                  <a:cubicBezTo>
                    <a:pt x="91" y="763"/>
                    <a:pt x="78" y="757"/>
                    <a:pt x="66" y="747"/>
                  </a:cubicBezTo>
                  <a:lnTo>
                    <a:pt x="69" y="741"/>
                  </a:lnTo>
                  <a:close/>
                  <a:moveTo>
                    <a:pt x="191" y="889"/>
                  </a:moveTo>
                  <a:cubicBezTo>
                    <a:pt x="193" y="889"/>
                    <a:pt x="198" y="890"/>
                    <a:pt x="207" y="891"/>
                  </a:cubicBezTo>
                  <a:cubicBezTo>
                    <a:pt x="223" y="894"/>
                    <a:pt x="235" y="898"/>
                    <a:pt x="251" y="904"/>
                  </a:cubicBezTo>
                  <a:cubicBezTo>
                    <a:pt x="251" y="905"/>
                    <a:pt x="249" y="906"/>
                    <a:pt x="246" y="906"/>
                  </a:cubicBezTo>
                  <a:cubicBezTo>
                    <a:pt x="235" y="906"/>
                    <a:pt x="203" y="897"/>
                    <a:pt x="188" y="894"/>
                  </a:cubicBezTo>
                  <a:lnTo>
                    <a:pt x="188" y="891"/>
                  </a:lnTo>
                  <a:cubicBezTo>
                    <a:pt x="188" y="890"/>
                    <a:pt x="188" y="889"/>
                    <a:pt x="191" y="889"/>
                  </a:cubicBezTo>
                  <a:close/>
                  <a:moveTo>
                    <a:pt x="257" y="1019"/>
                  </a:moveTo>
                  <a:cubicBezTo>
                    <a:pt x="263" y="1019"/>
                    <a:pt x="267" y="1020"/>
                    <a:pt x="267" y="1023"/>
                  </a:cubicBezTo>
                  <a:lnTo>
                    <a:pt x="248" y="1029"/>
                  </a:lnTo>
                  <a:lnTo>
                    <a:pt x="226" y="1026"/>
                  </a:lnTo>
                  <a:lnTo>
                    <a:pt x="226" y="1023"/>
                  </a:lnTo>
                  <a:cubicBezTo>
                    <a:pt x="237" y="1021"/>
                    <a:pt x="249" y="1019"/>
                    <a:pt x="257" y="1019"/>
                  </a:cubicBezTo>
                  <a:close/>
                  <a:moveTo>
                    <a:pt x="298" y="1331"/>
                  </a:moveTo>
                  <a:cubicBezTo>
                    <a:pt x="301" y="1331"/>
                    <a:pt x="303" y="1331"/>
                    <a:pt x="304" y="1333"/>
                  </a:cubicBezTo>
                  <a:lnTo>
                    <a:pt x="285" y="1343"/>
                  </a:lnTo>
                  <a:lnTo>
                    <a:pt x="263" y="1343"/>
                  </a:lnTo>
                  <a:lnTo>
                    <a:pt x="263" y="1339"/>
                  </a:lnTo>
                  <a:cubicBezTo>
                    <a:pt x="277" y="1335"/>
                    <a:pt x="290" y="1331"/>
                    <a:pt x="298" y="1331"/>
                  </a:cubicBezTo>
                  <a:close/>
                  <a:moveTo>
                    <a:pt x="789" y="1336"/>
                  </a:moveTo>
                  <a:cubicBezTo>
                    <a:pt x="784" y="1336"/>
                    <a:pt x="774" y="1337"/>
                    <a:pt x="759" y="1339"/>
                  </a:cubicBezTo>
                  <a:cubicBezTo>
                    <a:pt x="737" y="1346"/>
                    <a:pt x="737" y="1346"/>
                    <a:pt x="740" y="1349"/>
                  </a:cubicBezTo>
                  <a:cubicBezTo>
                    <a:pt x="752" y="1349"/>
                    <a:pt x="768" y="1346"/>
                    <a:pt x="780" y="1343"/>
                  </a:cubicBezTo>
                  <a:cubicBezTo>
                    <a:pt x="792" y="1339"/>
                    <a:pt x="797" y="1336"/>
                    <a:pt x="789" y="1336"/>
                  </a:cubicBezTo>
                  <a:close/>
                  <a:moveTo>
                    <a:pt x="309" y="1359"/>
                  </a:moveTo>
                  <a:cubicBezTo>
                    <a:pt x="310" y="1359"/>
                    <a:pt x="310" y="1360"/>
                    <a:pt x="310" y="1361"/>
                  </a:cubicBezTo>
                  <a:cubicBezTo>
                    <a:pt x="298" y="1371"/>
                    <a:pt x="285" y="1374"/>
                    <a:pt x="273" y="1380"/>
                  </a:cubicBezTo>
                  <a:cubicBezTo>
                    <a:pt x="268" y="1381"/>
                    <a:pt x="264" y="1381"/>
                    <a:pt x="262" y="1381"/>
                  </a:cubicBezTo>
                  <a:cubicBezTo>
                    <a:pt x="253" y="1381"/>
                    <a:pt x="260" y="1377"/>
                    <a:pt x="292" y="1365"/>
                  </a:cubicBezTo>
                  <a:cubicBezTo>
                    <a:pt x="303" y="1361"/>
                    <a:pt x="307" y="1359"/>
                    <a:pt x="309" y="1359"/>
                  </a:cubicBezTo>
                  <a:close/>
                  <a:moveTo>
                    <a:pt x="357" y="1427"/>
                  </a:moveTo>
                  <a:cubicBezTo>
                    <a:pt x="365" y="1427"/>
                    <a:pt x="351" y="1434"/>
                    <a:pt x="351" y="1437"/>
                  </a:cubicBezTo>
                  <a:cubicBezTo>
                    <a:pt x="341" y="1443"/>
                    <a:pt x="336" y="1446"/>
                    <a:pt x="334" y="1446"/>
                  </a:cubicBezTo>
                  <a:cubicBezTo>
                    <a:pt x="331" y="1446"/>
                    <a:pt x="331" y="1444"/>
                    <a:pt x="329" y="1440"/>
                  </a:cubicBezTo>
                  <a:cubicBezTo>
                    <a:pt x="329" y="1433"/>
                    <a:pt x="351" y="1427"/>
                    <a:pt x="351" y="1427"/>
                  </a:cubicBezTo>
                  <a:cubicBezTo>
                    <a:pt x="354" y="1427"/>
                    <a:pt x="356" y="1427"/>
                    <a:pt x="357" y="1427"/>
                  </a:cubicBezTo>
                  <a:close/>
                  <a:moveTo>
                    <a:pt x="385" y="1506"/>
                  </a:moveTo>
                  <a:cubicBezTo>
                    <a:pt x="388" y="1506"/>
                    <a:pt x="391" y="1507"/>
                    <a:pt x="392" y="1509"/>
                  </a:cubicBezTo>
                  <a:cubicBezTo>
                    <a:pt x="392" y="1512"/>
                    <a:pt x="373" y="1521"/>
                    <a:pt x="373" y="1521"/>
                  </a:cubicBezTo>
                  <a:cubicBezTo>
                    <a:pt x="364" y="1524"/>
                    <a:pt x="358" y="1525"/>
                    <a:pt x="355" y="1525"/>
                  </a:cubicBezTo>
                  <a:cubicBezTo>
                    <a:pt x="352" y="1525"/>
                    <a:pt x="351" y="1524"/>
                    <a:pt x="351" y="1524"/>
                  </a:cubicBezTo>
                  <a:cubicBezTo>
                    <a:pt x="351" y="1518"/>
                    <a:pt x="351" y="1515"/>
                    <a:pt x="370" y="1509"/>
                  </a:cubicBezTo>
                  <a:cubicBezTo>
                    <a:pt x="370" y="1509"/>
                    <a:pt x="378" y="1506"/>
                    <a:pt x="385" y="1506"/>
                  </a:cubicBezTo>
                  <a:close/>
                  <a:moveTo>
                    <a:pt x="97" y="1537"/>
                  </a:moveTo>
                  <a:cubicBezTo>
                    <a:pt x="78" y="1540"/>
                    <a:pt x="78" y="1540"/>
                    <a:pt x="78" y="1546"/>
                  </a:cubicBezTo>
                  <a:cubicBezTo>
                    <a:pt x="80" y="1551"/>
                    <a:pt x="81" y="1553"/>
                    <a:pt x="83" y="1553"/>
                  </a:cubicBezTo>
                  <a:cubicBezTo>
                    <a:pt x="86" y="1553"/>
                    <a:pt x="90" y="1550"/>
                    <a:pt x="100" y="1543"/>
                  </a:cubicBezTo>
                  <a:lnTo>
                    <a:pt x="97" y="1537"/>
                  </a:lnTo>
                  <a:close/>
                  <a:moveTo>
                    <a:pt x="273" y="1572"/>
                  </a:moveTo>
                  <a:cubicBezTo>
                    <a:pt x="267" y="1572"/>
                    <a:pt x="257" y="1575"/>
                    <a:pt x="257" y="1575"/>
                  </a:cubicBezTo>
                  <a:cubicBezTo>
                    <a:pt x="257" y="1575"/>
                    <a:pt x="238" y="1581"/>
                    <a:pt x="238" y="1587"/>
                  </a:cubicBezTo>
                  <a:lnTo>
                    <a:pt x="241" y="1590"/>
                  </a:lnTo>
                  <a:cubicBezTo>
                    <a:pt x="254" y="1587"/>
                    <a:pt x="267" y="1581"/>
                    <a:pt x="279" y="1575"/>
                  </a:cubicBezTo>
                  <a:cubicBezTo>
                    <a:pt x="279" y="1572"/>
                    <a:pt x="277" y="1572"/>
                    <a:pt x="273" y="1572"/>
                  </a:cubicBezTo>
                  <a:close/>
                  <a:moveTo>
                    <a:pt x="329" y="1609"/>
                  </a:moveTo>
                  <a:lnTo>
                    <a:pt x="332" y="1612"/>
                  </a:lnTo>
                  <a:lnTo>
                    <a:pt x="314" y="1625"/>
                  </a:lnTo>
                  <a:lnTo>
                    <a:pt x="314" y="1618"/>
                  </a:lnTo>
                  <a:cubicBezTo>
                    <a:pt x="310" y="1612"/>
                    <a:pt x="310" y="1612"/>
                    <a:pt x="329" y="1609"/>
                  </a:cubicBezTo>
                  <a:close/>
                  <a:moveTo>
                    <a:pt x="473" y="1650"/>
                  </a:moveTo>
                  <a:cubicBezTo>
                    <a:pt x="476" y="1653"/>
                    <a:pt x="498" y="1650"/>
                    <a:pt x="480" y="1659"/>
                  </a:cubicBezTo>
                  <a:lnTo>
                    <a:pt x="480" y="1656"/>
                  </a:lnTo>
                  <a:cubicBezTo>
                    <a:pt x="480" y="1659"/>
                    <a:pt x="474" y="1661"/>
                    <a:pt x="468" y="1661"/>
                  </a:cubicBezTo>
                  <a:cubicBezTo>
                    <a:pt x="462" y="1661"/>
                    <a:pt x="456" y="1659"/>
                    <a:pt x="455" y="1656"/>
                  </a:cubicBezTo>
                  <a:lnTo>
                    <a:pt x="473" y="1650"/>
                  </a:lnTo>
                  <a:close/>
                  <a:moveTo>
                    <a:pt x="364" y="1647"/>
                  </a:moveTo>
                  <a:lnTo>
                    <a:pt x="367" y="1656"/>
                  </a:lnTo>
                  <a:cubicBezTo>
                    <a:pt x="353" y="1663"/>
                    <a:pt x="340" y="1668"/>
                    <a:pt x="332" y="1668"/>
                  </a:cubicBezTo>
                  <a:cubicBezTo>
                    <a:pt x="329" y="1668"/>
                    <a:pt x="327" y="1667"/>
                    <a:pt x="326" y="1665"/>
                  </a:cubicBezTo>
                  <a:cubicBezTo>
                    <a:pt x="324" y="1666"/>
                    <a:pt x="322" y="1666"/>
                    <a:pt x="320" y="1666"/>
                  </a:cubicBezTo>
                  <a:cubicBezTo>
                    <a:pt x="308" y="1666"/>
                    <a:pt x="327" y="1655"/>
                    <a:pt x="364" y="1647"/>
                  </a:cubicBezTo>
                  <a:close/>
                  <a:moveTo>
                    <a:pt x="284" y="1776"/>
                  </a:moveTo>
                  <a:lnTo>
                    <a:pt x="279" y="1778"/>
                  </a:lnTo>
                  <a:lnTo>
                    <a:pt x="279" y="1778"/>
                  </a:lnTo>
                  <a:lnTo>
                    <a:pt x="284" y="1776"/>
                  </a:lnTo>
                  <a:close/>
                  <a:moveTo>
                    <a:pt x="474" y="1759"/>
                  </a:moveTo>
                  <a:cubicBezTo>
                    <a:pt x="475" y="1759"/>
                    <a:pt x="476" y="1759"/>
                    <a:pt x="476" y="1759"/>
                  </a:cubicBezTo>
                  <a:lnTo>
                    <a:pt x="480" y="1766"/>
                  </a:lnTo>
                  <a:cubicBezTo>
                    <a:pt x="467" y="1772"/>
                    <a:pt x="455" y="1775"/>
                    <a:pt x="439" y="1778"/>
                  </a:cubicBezTo>
                  <a:lnTo>
                    <a:pt x="439" y="1775"/>
                  </a:lnTo>
                  <a:cubicBezTo>
                    <a:pt x="452" y="1767"/>
                    <a:pt x="468" y="1759"/>
                    <a:pt x="474" y="1759"/>
                  </a:cubicBezTo>
                  <a:close/>
                  <a:moveTo>
                    <a:pt x="445" y="1831"/>
                  </a:moveTo>
                  <a:cubicBezTo>
                    <a:pt x="445" y="1838"/>
                    <a:pt x="426" y="1844"/>
                    <a:pt x="389" y="1860"/>
                  </a:cubicBezTo>
                  <a:lnTo>
                    <a:pt x="386" y="1860"/>
                  </a:lnTo>
                  <a:cubicBezTo>
                    <a:pt x="364" y="1860"/>
                    <a:pt x="364" y="1860"/>
                    <a:pt x="401" y="1844"/>
                  </a:cubicBezTo>
                  <a:lnTo>
                    <a:pt x="445" y="1831"/>
                  </a:lnTo>
                  <a:close/>
                  <a:moveTo>
                    <a:pt x="574" y="1878"/>
                  </a:moveTo>
                  <a:lnTo>
                    <a:pt x="580" y="1888"/>
                  </a:lnTo>
                  <a:cubicBezTo>
                    <a:pt x="580" y="1888"/>
                    <a:pt x="558" y="1897"/>
                    <a:pt x="539" y="1907"/>
                  </a:cubicBezTo>
                  <a:cubicBezTo>
                    <a:pt x="510" y="1921"/>
                    <a:pt x="496" y="1928"/>
                    <a:pt x="494" y="1928"/>
                  </a:cubicBezTo>
                  <a:cubicBezTo>
                    <a:pt x="492" y="1928"/>
                    <a:pt x="501" y="1922"/>
                    <a:pt x="517" y="1910"/>
                  </a:cubicBezTo>
                  <a:cubicBezTo>
                    <a:pt x="533" y="1894"/>
                    <a:pt x="552" y="1885"/>
                    <a:pt x="574" y="1878"/>
                  </a:cubicBezTo>
                  <a:close/>
                  <a:moveTo>
                    <a:pt x="520" y="1947"/>
                  </a:moveTo>
                  <a:lnTo>
                    <a:pt x="505" y="1966"/>
                  </a:lnTo>
                  <a:cubicBezTo>
                    <a:pt x="498" y="1972"/>
                    <a:pt x="493" y="1974"/>
                    <a:pt x="490" y="1974"/>
                  </a:cubicBezTo>
                  <a:cubicBezTo>
                    <a:pt x="486" y="1974"/>
                    <a:pt x="484" y="1971"/>
                    <a:pt x="483" y="1969"/>
                  </a:cubicBezTo>
                  <a:lnTo>
                    <a:pt x="498" y="1957"/>
                  </a:lnTo>
                  <a:lnTo>
                    <a:pt x="520" y="1947"/>
                  </a:lnTo>
                  <a:close/>
                  <a:moveTo>
                    <a:pt x="1131" y="1966"/>
                  </a:moveTo>
                  <a:cubicBezTo>
                    <a:pt x="1125" y="1966"/>
                    <a:pt x="1122" y="1985"/>
                    <a:pt x="1116" y="2007"/>
                  </a:cubicBezTo>
                  <a:lnTo>
                    <a:pt x="1119" y="2007"/>
                  </a:lnTo>
                  <a:cubicBezTo>
                    <a:pt x="1125" y="1994"/>
                    <a:pt x="1128" y="1982"/>
                    <a:pt x="1135" y="1969"/>
                  </a:cubicBezTo>
                  <a:lnTo>
                    <a:pt x="1131" y="1966"/>
                  </a:lnTo>
                  <a:close/>
                  <a:moveTo>
                    <a:pt x="760" y="1994"/>
                  </a:moveTo>
                  <a:cubicBezTo>
                    <a:pt x="755" y="1994"/>
                    <a:pt x="740" y="2004"/>
                    <a:pt x="740" y="2004"/>
                  </a:cubicBezTo>
                  <a:cubicBezTo>
                    <a:pt x="727" y="2020"/>
                    <a:pt x="730" y="2023"/>
                    <a:pt x="733" y="2026"/>
                  </a:cubicBezTo>
                  <a:cubicBezTo>
                    <a:pt x="732" y="2034"/>
                    <a:pt x="734" y="2038"/>
                    <a:pt x="737" y="2038"/>
                  </a:cubicBezTo>
                  <a:cubicBezTo>
                    <a:pt x="742" y="2038"/>
                    <a:pt x="751" y="2029"/>
                    <a:pt x="759" y="2020"/>
                  </a:cubicBezTo>
                  <a:cubicBezTo>
                    <a:pt x="771" y="2004"/>
                    <a:pt x="768" y="2001"/>
                    <a:pt x="762" y="1994"/>
                  </a:cubicBezTo>
                  <a:cubicBezTo>
                    <a:pt x="761" y="1994"/>
                    <a:pt x="761" y="1994"/>
                    <a:pt x="760" y="1994"/>
                  </a:cubicBezTo>
                  <a:close/>
                  <a:moveTo>
                    <a:pt x="762" y="2048"/>
                  </a:moveTo>
                  <a:lnTo>
                    <a:pt x="768" y="2054"/>
                  </a:lnTo>
                  <a:cubicBezTo>
                    <a:pt x="757" y="2068"/>
                    <a:pt x="740" y="2080"/>
                    <a:pt x="733" y="2080"/>
                  </a:cubicBezTo>
                  <a:cubicBezTo>
                    <a:pt x="732" y="2080"/>
                    <a:pt x="731" y="2079"/>
                    <a:pt x="730" y="2079"/>
                  </a:cubicBezTo>
                  <a:cubicBezTo>
                    <a:pt x="727" y="2076"/>
                    <a:pt x="740" y="2057"/>
                    <a:pt x="762" y="2048"/>
                  </a:cubicBezTo>
                  <a:close/>
                  <a:moveTo>
                    <a:pt x="987" y="2204"/>
                  </a:moveTo>
                  <a:cubicBezTo>
                    <a:pt x="990" y="2204"/>
                    <a:pt x="990" y="2226"/>
                    <a:pt x="981" y="2245"/>
                  </a:cubicBezTo>
                  <a:cubicBezTo>
                    <a:pt x="976" y="2277"/>
                    <a:pt x="975" y="2286"/>
                    <a:pt x="970" y="2286"/>
                  </a:cubicBezTo>
                  <a:cubicBezTo>
                    <a:pt x="968" y="2286"/>
                    <a:pt x="966" y="2284"/>
                    <a:pt x="962" y="2283"/>
                  </a:cubicBezTo>
                  <a:cubicBezTo>
                    <a:pt x="959" y="2283"/>
                    <a:pt x="953" y="2280"/>
                    <a:pt x="959" y="2261"/>
                  </a:cubicBezTo>
                  <a:lnTo>
                    <a:pt x="965" y="2261"/>
                  </a:lnTo>
                  <a:cubicBezTo>
                    <a:pt x="963" y="2268"/>
                    <a:pt x="963" y="2271"/>
                    <a:pt x="964" y="2271"/>
                  </a:cubicBezTo>
                  <a:cubicBezTo>
                    <a:pt x="966" y="2271"/>
                    <a:pt x="972" y="2257"/>
                    <a:pt x="972" y="2242"/>
                  </a:cubicBezTo>
                  <a:lnTo>
                    <a:pt x="987" y="2204"/>
                  </a:lnTo>
                  <a:close/>
                  <a:moveTo>
                    <a:pt x="1037" y="2264"/>
                  </a:moveTo>
                  <a:lnTo>
                    <a:pt x="1034" y="2286"/>
                  </a:lnTo>
                  <a:cubicBezTo>
                    <a:pt x="1032" y="2303"/>
                    <a:pt x="1028" y="2305"/>
                    <a:pt x="1023" y="2305"/>
                  </a:cubicBezTo>
                  <a:cubicBezTo>
                    <a:pt x="1021" y="2305"/>
                    <a:pt x="1020" y="2305"/>
                    <a:pt x="1019" y="2305"/>
                  </a:cubicBezTo>
                  <a:cubicBezTo>
                    <a:pt x="1016" y="2302"/>
                    <a:pt x="1016" y="2302"/>
                    <a:pt x="1022" y="2283"/>
                  </a:cubicBezTo>
                  <a:cubicBezTo>
                    <a:pt x="1022" y="2283"/>
                    <a:pt x="1031" y="2264"/>
                    <a:pt x="1037" y="2264"/>
                  </a:cubicBezTo>
                  <a:close/>
                  <a:moveTo>
                    <a:pt x="912" y="2355"/>
                  </a:moveTo>
                  <a:cubicBezTo>
                    <a:pt x="906" y="2374"/>
                    <a:pt x="906" y="2374"/>
                    <a:pt x="912" y="2377"/>
                  </a:cubicBezTo>
                  <a:lnTo>
                    <a:pt x="918" y="2377"/>
                  </a:lnTo>
                  <a:lnTo>
                    <a:pt x="918" y="2355"/>
                  </a:lnTo>
                  <a:close/>
                  <a:moveTo>
                    <a:pt x="1833" y="0"/>
                  </a:moveTo>
                  <a:cubicBezTo>
                    <a:pt x="1830" y="0"/>
                    <a:pt x="1827" y="4"/>
                    <a:pt x="1824" y="11"/>
                  </a:cubicBezTo>
                  <a:cubicBezTo>
                    <a:pt x="1830" y="14"/>
                    <a:pt x="1824" y="33"/>
                    <a:pt x="1821" y="51"/>
                  </a:cubicBezTo>
                  <a:cubicBezTo>
                    <a:pt x="1815" y="72"/>
                    <a:pt x="1810" y="82"/>
                    <a:pt x="1807" y="82"/>
                  </a:cubicBezTo>
                  <a:cubicBezTo>
                    <a:pt x="1804" y="82"/>
                    <a:pt x="1804" y="72"/>
                    <a:pt x="1805" y="51"/>
                  </a:cubicBezTo>
                  <a:cubicBezTo>
                    <a:pt x="1809" y="31"/>
                    <a:pt x="1789" y="22"/>
                    <a:pt x="1763" y="22"/>
                  </a:cubicBezTo>
                  <a:cubicBezTo>
                    <a:pt x="1730" y="22"/>
                    <a:pt x="1690" y="37"/>
                    <a:pt x="1686" y="64"/>
                  </a:cubicBezTo>
                  <a:cubicBezTo>
                    <a:pt x="1686" y="55"/>
                    <a:pt x="1686" y="61"/>
                    <a:pt x="1686" y="42"/>
                  </a:cubicBezTo>
                  <a:cubicBezTo>
                    <a:pt x="1688" y="29"/>
                    <a:pt x="1684" y="25"/>
                    <a:pt x="1670" y="25"/>
                  </a:cubicBezTo>
                  <a:cubicBezTo>
                    <a:pt x="1665" y="25"/>
                    <a:pt x="1658" y="26"/>
                    <a:pt x="1649" y="26"/>
                  </a:cubicBezTo>
                  <a:lnTo>
                    <a:pt x="1627" y="30"/>
                  </a:lnTo>
                  <a:cubicBezTo>
                    <a:pt x="1630" y="48"/>
                    <a:pt x="1616" y="58"/>
                    <a:pt x="1603" y="58"/>
                  </a:cubicBezTo>
                  <a:cubicBezTo>
                    <a:pt x="1592" y="58"/>
                    <a:pt x="1582" y="52"/>
                    <a:pt x="1580" y="39"/>
                  </a:cubicBezTo>
                  <a:cubicBezTo>
                    <a:pt x="1573" y="26"/>
                    <a:pt x="1571" y="22"/>
                    <a:pt x="1565" y="22"/>
                  </a:cubicBezTo>
                  <a:cubicBezTo>
                    <a:pt x="1562" y="22"/>
                    <a:pt x="1559" y="22"/>
                    <a:pt x="1555" y="23"/>
                  </a:cubicBezTo>
                  <a:cubicBezTo>
                    <a:pt x="1545" y="48"/>
                    <a:pt x="1529" y="57"/>
                    <a:pt x="1515" y="57"/>
                  </a:cubicBezTo>
                  <a:cubicBezTo>
                    <a:pt x="1503" y="57"/>
                    <a:pt x="1492" y="49"/>
                    <a:pt x="1489" y="39"/>
                  </a:cubicBezTo>
                  <a:lnTo>
                    <a:pt x="1473" y="45"/>
                  </a:lnTo>
                  <a:cubicBezTo>
                    <a:pt x="1467" y="67"/>
                    <a:pt x="1457" y="70"/>
                    <a:pt x="1454" y="70"/>
                  </a:cubicBezTo>
                  <a:cubicBezTo>
                    <a:pt x="1442" y="73"/>
                    <a:pt x="1439" y="77"/>
                    <a:pt x="1448" y="95"/>
                  </a:cubicBezTo>
                  <a:cubicBezTo>
                    <a:pt x="1454" y="114"/>
                    <a:pt x="1457" y="133"/>
                    <a:pt x="1454" y="136"/>
                  </a:cubicBezTo>
                  <a:lnTo>
                    <a:pt x="1448" y="114"/>
                  </a:lnTo>
                  <a:cubicBezTo>
                    <a:pt x="1444" y="102"/>
                    <a:pt x="1438" y="99"/>
                    <a:pt x="1429" y="99"/>
                  </a:cubicBezTo>
                  <a:cubicBezTo>
                    <a:pt x="1424" y="99"/>
                    <a:pt x="1417" y="100"/>
                    <a:pt x="1410" y="102"/>
                  </a:cubicBezTo>
                  <a:cubicBezTo>
                    <a:pt x="1401" y="104"/>
                    <a:pt x="1394" y="106"/>
                    <a:pt x="1388" y="106"/>
                  </a:cubicBezTo>
                  <a:cubicBezTo>
                    <a:pt x="1380" y="106"/>
                    <a:pt x="1375" y="103"/>
                    <a:pt x="1370" y="92"/>
                  </a:cubicBezTo>
                  <a:lnTo>
                    <a:pt x="1370" y="92"/>
                  </a:lnTo>
                  <a:lnTo>
                    <a:pt x="1373" y="114"/>
                  </a:lnTo>
                  <a:cubicBezTo>
                    <a:pt x="1373" y="124"/>
                    <a:pt x="1372" y="129"/>
                    <a:pt x="1370" y="129"/>
                  </a:cubicBezTo>
                  <a:cubicBezTo>
                    <a:pt x="1369" y="129"/>
                    <a:pt x="1366" y="125"/>
                    <a:pt x="1363" y="114"/>
                  </a:cubicBezTo>
                  <a:cubicBezTo>
                    <a:pt x="1358" y="107"/>
                    <a:pt x="1353" y="103"/>
                    <a:pt x="1348" y="103"/>
                  </a:cubicBezTo>
                  <a:cubicBezTo>
                    <a:pt x="1340" y="103"/>
                    <a:pt x="1334" y="111"/>
                    <a:pt x="1332" y="124"/>
                  </a:cubicBezTo>
                  <a:lnTo>
                    <a:pt x="1323" y="127"/>
                  </a:lnTo>
                  <a:cubicBezTo>
                    <a:pt x="1315" y="107"/>
                    <a:pt x="1308" y="98"/>
                    <a:pt x="1303" y="98"/>
                  </a:cubicBezTo>
                  <a:cubicBezTo>
                    <a:pt x="1298" y="98"/>
                    <a:pt x="1296" y="109"/>
                    <a:pt x="1301" y="130"/>
                  </a:cubicBezTo>
                  <a:cubicBezTo>
                    <a:pt x="1296" y="116"/>
                    <a:pt x="1292" y="113"/>
                    <a:pt x="1288" y="113"/>
                  </a:cubicBezTo>
                  <a:cubicBezTo>
                    <a:pt x="1287" y="113"/>
                    <a:pt x="1286" y="113"/>
                    <a:pt x="1285" y="114"/>
                  </a:cubicBezTo>
                  <a:cubicBezTo>
                    <a:pt x="1283" y="126"/>
                    <a:pt x="1277" y="133"/>
                    <a:pt x="1270" y="133"/>
                  </a:cubicBezTo>
                  <a:cubicBezTo>
                    <a:pt x="1265" y="133"/>
                    <a:pt x="1260" y="129"/>
                    <a:pt x="1257" y="120"/>
                  </a:cubicBezTo>
                  <a:lnTo>
                    <a:pt x="1254" y="120"/>
                  </a:lnTo>
                  <a:cubicBezTo>
                    <a:pt x="1254" y="142"/>
                    <a:pt x="1251" y="142"/>
                    <a:pt x="1247" y="145"/>
                  </a:cubicBezTo>
                  <a:cubicBezTo>
                    <a:pt x="1241" y="145"/>
                    <a:pt x="1238" y="149"/>
                    <a:pt x="1238" y="167"/>
                  </a:cubicBezTo>
                  <a:cubicBezTo>
                    <a:pt x="1241" y="189"/>
                    <a:pt x="1235" y="189"/>
                    <a:pt x="1235" y="189"/>
                  </a:cubicBezTo>
                  <a:cubicBezTo>
                    <a:pt x="1235" y="190"/>
                    <a:pt x="1234" y="190"/>
                    <a:pt x="1234" y="190"/>
                  </a:cubicBezTo>
                  <a:cubicBezTo>
                    <a:pt x="1231" y="190"/>
                    <a:pt x="1229" y="169"/>
                    <a:pt x="1229" y="149"/>
                  </a:cubicBezTo>
                  <a:cubicBezTo>
                    <a:pt x="1230" y="140"/>
                    <a:pt x="1229" y="135"/>
                    <a:pt x="1227" y="135"/>
                  </a:cubicBezTo>
                  <a:cubicBezTo>
                    <a:pt x="1223" y="135"/>
                    <a:pt x="1218" y="147"/>
                    <a:pt x="1216" y="174"/>
                  </a:cubicBezTo>
                  <a:cubicBezTo>
                    <a:pt x="1214" y="196"/>
                    <a:pt x="1214" y="207"/>
                    <a:pt x="1213" y="207"/>
                  </a:cubicBezTo>
                  <a:cubicBezTo>
                    <a:pt x="1213" y="207"/>
                    <a:pt x="1213" y="197"/>
                    <a:pt x="1213" y="177"/>
                  </a:cubicBezTo>
                  <a:cubicBezTo>
                    <a:pt x="1211" y="161"/>
                    <a:pt x="1210" y="146"/>
                    <a:pt x="1209" y="146"/>
                  </a:cubicBezTo>
                  <a:cubicBezTo>
                    <a:pt x="1208" y="146"/>
                    <a:pt x="1208" y="148"/>
                    <a:pt x="1207" y="155"/>
                  </a:cubicBezTo>
                  <a:cubicBezTo>
                    <a:pt x="1207" y="155"/>
                    <a:pt x="1197" y="158"/>
                    <a:pt x="1204" y="177"/>
                  </a:cubicBezTo>
                  <a:lnTo>
                    <a:pt x="1188" y="180"/>
                  </a:lnTo>
                  <a:cubicBezTo>
                    <a:pt x="1175" y="164"/>
                    <a:pt x="1169" y="164"/>
                    <a:pt x="1166" y="164"/>
                  </a:cubicBezTo>
                  <a:cubicBezTo>
                    <a:pt x="1166" y="176"/>
                    <a:pt x="1166" y="181"/>
                    <a:pt x="1165" y="181"/>
                  </a:cubicBezTo>
                  <a:cubicBezTo>
                    <a:pt x="1163" y="181"/>
                    <a:pt x="1161" y="176"/>
                    <a:pt x="1157" y="167"/>
                  </a:cubicBezTo>
                  <a:cubicBezTo>
                    <a:pt x="1154" y="160"/>
                    <a:pt x="1152" y="155"/>
                    <a:pt x="1151" y="155"/>
                  </a:cubicBezTo>
                  <a:lnTo>
                    <a:pt x="1151" y="155"/>
                  </a:lnTo>
                  <a:cubicBezTo>
                    <a:pt x="1150" y="155"/>
                    <a:pt x="1152" y="165"/>
                    <a:pt x="1160" y="189"/>
                  </a:cubicBezTo>
                  <a:cubicBezTo>
                    <a:pt x="1160" y="201"/>
                    <a:pt x="1159" y="206"/>
                    <a:pt x="1156" y="206"/>
                  </a:cubicBezTo>
                  <a:cubicBezTo>
                    <a:pt x="1154" y="206"/>
                    <a:pt x="1150" y="202"/>
                    <a:pt x="1144" y="193"/>
                  </a:cubicBezTo>
                  <a:cubicBezTo>
                    <a:pt x="1139" y="169"/>
                    <a:pt x="1134" y="159"/>
                    <a:pt x="1133" y="159"/>
                  </a:cubicBezTo>
                  <a:lnTo>
                    <a:pt x="1133" y="159"/>
                  </a:lnTo>
                  <a:cubicBezTo>
                    <a:pt x="1132" y="159"/>
                    <a:pt x="1132" y="164"/>
                    <a:pt x="1135" y="174"/>
                  </a:cubicBezTo>
                  <a:cubicBezTo>
                    <a:pt x="1135" y="196"/>
                    <a:pt x="1131" y="196"/>
                    <a:pt x="1131" y="196"/>
                  </a:cubicBezTo>
                  <a:cubicBezTo>
                    <a:pt x="1129" y="188"/>
                    <a:pt x="1120" y="185"/>
                    <a:pt x="1108" y="185"/>
                  </a:cubicBezTo>
                  <a:cubicBezTo>
                    <a:pt x="1091" y="185"/>
                    <a:pt x="1069" y="190"/>
                    <a:pt x="1047" y="196"/>
                  </a:cubicBezTo>
                  <a:cubicBezTo>
                    <a:pt x="1041" y="196"/>
                    <a:pt x="1044" y="218"/>
                    <a:pt x="1047" y="240"/>
                  </a:cubicBezTo>
                  <a:cubicBezTo>
                    <a:pt x="1052" y="255"/>
                    <a:pt x="1054" y="261"/>
                    <a:pt x="1054" y="261"/>
                  </a:cubicBezTo>
                  <a:cubicBezTo>
                    <a:pt x="1054" y="261"/>
                    <a:pt x="1049" y="250"/>
                    <a:pt x="1044" y="240"/>
                  </a:cubicBezTo>
                  <a:cubicBezTo>
                    <a:pt x="1033" y="211"/>
                    <a:pt x="1025" y="196"/>
                    <a:pt x="1023" y="196"/>
                  </a:cubicBezTo>
                  <a:lnTo>
                    <a:pt x="1023" y="196"/>
                  </a:lnTo>
                  <a:cubicBezTo>
                    <a:pt x="1020" y="196"/>
                    <a:pt x="1023" y="212"/>
                    <a:pt x="1034" y="243"/>
                  </a:cubicBezTo>
                  <a:cubicBezTo>
                    <a:pt x="1042" y="261"/>
                    <a:pt x="1046" y="271"/>
                    <a:pt x="1046" y="271"/>
                  </a:cubicBezTo>
                  <a:cubicBezTo>
                    <a:pt x="1045" y="271"/>
                    <a:pt x="1041" y="261"/>
                    <a:pt x="1031" y="243"/>
                  </a:cubicBezTo>
                  <a:cubicBezTo>
                    <a:pt x="1025" y="234"/>
                    <a:pt x="1022" y="229"/>
                    <a:pt x="1021" y="229"/>
                  </a:cubicBezTo>
                  <a:lnTo>
                    <a:pt x="1021" y="229"/>
                  </a:lnTo>
                  <a:cubicBezTo>
                    <a:pt x="1019" y="229"/>
                    <a:pt x="1020" y="234"/>
                    <a:pt x="1022" y="246"/>
                  </a:cubicBezTo>
                  <a:cubicBezTo>
                    <a:pt x="1025" y="256"/>
                    <a:pt x="1025" y="261"/>
                    <a:pt x="1023" y="261"/>
                  </a:cubicBezTo>
                  <a:cubicBezTo>
                    <a:pt x="1022" y="261"/>
                    <a:pt x="1019" y="256"/>
                    <a:pt x="1016" y="246"/>
                  </a:cubicBezTo>
                  <a:cubicBezTo>
                    <a:pt x="1009" y="232"/>
                    <a:pt x="1002" y="219"/>
                    <a:pt x="1001" y="219"/>
                  </a:cubicBezTo>
                  <a:lnTo>
                    <a:pt x="1001" y="219"/>
                  </a:lnTo>
                  <a:cubicBezTo>
                    <a:pt x="1001" y="219"/>
                    <a:pt x="1001" y="221"/>
                    <a:pt x="1003" y="227"/>
                  </a:cubicBezTo>
                  <a:cubicBezTo>
                    <a:pt x="1003" y="227"/>
                    <a:pt x="1003" y="227"/>
                    <a:pt x="1002" y="227"/>
                  </a:cubicBezTo>
                  <a:cubicBezTo>
                    <a:pt x="1000" y="227"/>
                    <a:pt x="994" y="225"/>
                    <a:pt x="987" y="211"/>
                  </a:cubicBezTo>
                  <a:cubicBezTo>
                    <a:pt x="985" y="206"/>
                    <a:pt x="983" y="204"/>
                    <a:pt x="982" y="204"/>
                  </a:cubicBezTo>
                  <a:cubicBezTo>
                    <a:pt x="978" y="204"/>
                    <a:pt x="979" y="220"/>
                    <a:pt x="981" y="233"/>
                  </a:cubicBezTo>
                  <a:cubicBezTo>
                    <a:pt x="979" y="256"/>
                    <a:pt x="978" y="268"/>
                    <a:pt x="975" y="268"/>
                  </a:cubicBezTo>
                  <a:cubicBezTo>
                    <a:pt x="973" y="268"/>
                    <a:pt x="970" y="258"/>
                    <a:pt x="965" y="236"/>
                  </a:cubicBezTo>
                  <a:cubicBezTo>
                    <a:pt x="963" y="222"/>
                    <a:pt x="960" y="216"/>
                    <a:pt x="957" y="216"/>
                  </a:cubicBezTo>
                  <a:cubicBezTo>
                    <a:pt x="951" y="216"/>
                    <a:pt x="946" y="236"/>
                    <a:pt x="950" y="265"/>
                  </a:cubicBezTo>
                  <a:cubicBezTo>
                    <a:pt x="953" y="288"/>
                    <a:pt x="955" y="298"/>
                    <a:pt x="954" y="298"/>
                  </a:cubicBezTo>
                  <a:cubicBezTo>
                    <a:pt x="954" y="298"/>
                    <a:pt x="952" y="293"/>
                    <a:pt x="950" y="283"/>
                  </a:cubicBezTo>
                  <a:cubicBezTo>
                    <a:pt x="947" y="265"/>
                    <a:pt x="940" y="265"/>
                    <a:pt x="940" y="265"/>
                  </a:cubicBezTo>
                  <a:cubicBezTo>
                    <a:pt x="939" y="265"/>
                    <a:pt x="938" y="266"/>
                    <a:pt x="937" y="266"/>
                  </a:cubicBezTo>
                  <a:cubicBezTo>
                    <a:pt x="934" y="266"/>
                    <a:pt x="929" y="262"/>
                    <a:pt x="925" y="249"/>
                  </a:cubicBezTo>
                  <a:cubicBezTo>
                    <a:pt x="925" y="249"/>
                    <a:pt x="921" y="249"/>
                    <a:pt x="918" y="271"/>
                  </a:cubicBezTo>
                  <a:cubicBezTo>
                    <a:pt x="920" y="289"/>
                    <a:pt x="917" y="296"/>
                    <a:pt x="913" y="296"/>
                  </a:cubicBezTo>
                  <a:cubicBezTo>
                    <a:pt x="907" y="296"/>
                    <a:pt x="896" y="281"/>
                    <a:pt x="887" y="258"/>
                  </a:cubicBezTo>
                  <a:lnTo>
                    <a:pt x="884" y="280"/>
                  </a:lnTo>
                  <a:cubicBezTo>
                    <a:pt x="888" y="306"/>
                    <a:pt x="889" y="324"/>
                    <a:pt x="888" y="324"/>
                  </a:cubicBezTo>
                  <a:cubicBezTo>
                    <a:pt x="886" y="324"/>
                    <a:pt x="884" y="317"/>
                    <a:pt x="881" y="302"/>
                  </a:cubicBezTo>
                  <a:cubicBezTo>
                    <a:pt x="878" y="293"/>
                    <a:pt x="878" y="293"/>
                    <a:pt x="874" y="283"/>
                  </a:cubicBezTo>
                  <a:lnTo>
                    <a:pt x="874" y="283"/>
                  </a:lnTo>
                  <a:cubicBezTo>
                    <a:pt x="877" y="300"/>
                    <a:pt x="875" y="307"/>
                    <a:pt x="871" y="307"/>
                  </a:cubicBezTo>
                  <a:cubicBezTo>
                    <a:pt x="864" y="307"/>
                    <a:pt x="854" y="292"/>
                    <a:pt x="846" y="268"/>
                  </a:cubicBezTo>
                  <a:cubicBezTo>
                    <a:pt x="840" y="249"/>
                    <a:pt x="840" y="249"/>
                    <a:pt x="837" y="249"/>
                  </a:cubicBezTo>
                  <a:lnTo>
                    <a:pt x="840" y="271"/>
                  </a:lnTo>
                  <a:cubicBezTo>
                    <a:pt x="846" y="290"/>
                    <a:pt x="853" y="308"/>
                    <a:pt x="849" y="312"/>
                  </a:cubicBezTo>
                  <a:cubicBezTo>
                    <a:pt x="843" y="312"/>
                    <a:pt x="840" y="312"/>
                    <a:pt x="834" y="293"/>
                  </a:cubicBezTo>
                  <a:cubicBezTo>
                    <a:pt x="827" y="279"/>
                    <a:pt x="819" y="266"/>
                    <a:pt x="817" y="266"/>
                  </a:cubicBezTo>
                  <a:lnTo>
                    <a:pt x="817" y="266"/>
                  </a:lnTo>
                  <a:cubicBezTo>
                    <a:pt x="816" y="266"/>
                    <a:pt x="816" y="268"/>
                    <a:pt x="818" y="274"/>
                  </a:cubicBezTo>
                  <a:cubicBezTo>
                    <a:pt x="818" y="274"/>
                    <a:pt x="818" y="274"/>
                    <a:pt x="817" y="274"/>
                  </a:cubicBezTo>
                  <a:cubicBezTo>
                    <a:pt x="816" y="274"/>
                    <a:pt x="813" y="272"/>
                    <a:pt x="806" y="258"/>
                  </a:cubicBezTo>
                  <a:lnTo>
                    <a:pt x="787" y="261"/>
                  </a:lnTo>
                  <a:cubicBezTo>
                    <a:pt x="787" y="273"/>
                    <a:pt x="784" y="280"/>
                    <a:pt x="781" y="280"/>
                  </a:cubicBezTo>
                  <a:cubicBezTo>
                    <a:pt x="778" y="280"/>
                    <a:pt x="776" y="275"/>
                    <a:pt x="774" y="265"/>
                  </a:cubicBezTo>
                  <a:cubicBezTo>
                    <a:pt x="774" y="265"/>
                    <a:pt x="765" y="268"/>
                    <a:pt x="765" y="290"/>
                  </a:cubicBezTo>
                  <a:cubicBezTo>
                    <a:pt x="763" y="290"/>
                    <a:pt x="761" y="290"/>
                    <a:pt x="759" y="290"/>
                  </a:cubicBezTo>
                  <a:cubicBezTo>
                    <a:pt x="754" y="290"/>
                    <a:pt x="751" y="288"/>
                    <a:pt x="746" y="271"/>
                  </a:cubicBezTo>
                  <a:cubicBezTo>
                    <a:pt x="743" y="262"/>
                    <a:pt x="741" y="257"/>
                    <a:pt x="741" y="257"/>
                  </a:cubicBezTo>
                  <a:lnTo>
                    <a:pt x="741" y="257"/>
                  </a:lnTo>
                  <a:cubicBezTo>
                    <a:pt x="740" y="257"/>
                    <a:pt x="741" y="263"/>
                    <a:pt x="743" y="274"/>
                  </a:cubicBezTo>
                  <a:cubicBezTo>
                    <a:pt x="746" y="293"/>
                    <a:pt x="743" y="296"/>
                    <a:pt x="740" y="296"/>
                  </a:cubicBezTo>
                  <a:lnTo>
                    <a:pt x="730" y="299"/>
                  </a:lnTo>
                  <a:cubicBezTo>
                    <a:pt x="737" y="318"/>
                    <a:pt x="737" y="318"/>
                    <a:pt x="730" y="318"/>
                  </a:cubicBezTo>
                  <a:cubicBezTo>
                    <a:pt x="730" y="318"/>
                    <a:pt x="730" y="318"/>
                    <a:pt x="729" y="318"/>
                  </a:cubicBezTo>
                  <a:cubicBezTo>
                    <a:pt x="725" y="318"/>
                    <a:pt x="711" y="305"/>
                    <a:pt x="704" y="305"/>
                  </a:cubicBezTo>
                  <a:cubicBezTo>
                    <a:pt x="703" y="305"/>
                    <a:pt x="703" y="305"/>
                    <a:pt x="702" y="305"/>
                  </a:cubicBezTo>
                  <a:cubicBezTo>
                    <a:pt x="690" y="308"/>
                    <a:pt x="690" y="308"/>
                    <a:pt x="699" y="327"/>
                  </a:cubicBezTo>
                  <a:cubicBezTo>
                    <a:pt x="703" y="327"/>
                    <a:pt x="706" y="336"/>
                    <a:pt x="704" y="336"/>
                  </a:cubicBezTo>
                  <a:cubicBezTo>
                    <a:pt x="702" y="336"/>
                    <a:pt x="700" y="334"/>
                    <a:pt x="696" y="327"/>
                  </a:cubicBezTo>
                  <a:cubicBezTo>
                    <a:pt x="695" y="328"/>
                    <a:pt x="695" y="328"/>
                    <a:pt x="694" y="328"/>
                  </a:cubicBezTo>
                  <a:cubicBezTo>
                    <a:pt x="687" y="328"/>
                    <a:pt x="673" y="314"/>
                    <a:pt x="661" y="314"/>
                  </a:cubicBezTo>
                  <a:cubicBezTo>
                    <a:pt x="660" y="314"/>
                    <a:pt x="659" y="314"/>
                    <a:pt x="658" y="315"/>
                  </a:cubicBezTo>
                  <a:cubicBezTo>
                    <a:pt x="639" y="321"/>
                    <a:pt x="639" y="321"/>
                    <a:pt x="646" y="340"/>
                  </a:cubicBezTo>
                  <a:cubicBezTo>
                    <a:pt x="654" y="361"/>
                    <a:pt x="657" y="371"/>
                    <a:pt x="656" y="371"/>
                  </a:cubicBezTo>
                  <a:cubicBezTo>
                    <a:pt x="655" y="371"/>
                    <a:pt x="650" y="361"/>
                    <a:pt x="643" y="343"/>
                  </a:cubicBezTo>
                  <a:cubicBezTo>
                    <a:pt x="630" y="321"/>
                    <a:pt x="623" y="312"/>
                    <a:pt x="621" y="312"/>
                  </a:cubicBezTo>
                  <a:lnTo>
                    <a:pt x="621" y="312"/>
                  </a:lnTo>
                  <a:cubicBezTo>
                    <a:pt x="620" y="312"/>
                    <a:pt x="621" y="316"/>
                    <a:pt x="624" y="324"/>
                  </a:cubicBezTo>
                  <a:cubicBezTo>
                    <a:pt x="624" y="346"/>
                    <a:pt x="624" y="346"/>
                    <a:pt x="621" y="346"/>
                  </a:cubicBezTo>
                  <a:cubicBezTo>
                    <a:pt x="618" y="337"/>
                    <a:pt x="615" y="332"/>
                    <a:pt x="612" y="332"/>
                  </a:cubicBezTo>
                  <a:cubicBezTo>
                    <a:pt x="609" y="332"/>
                    <a:pt x="607" y="338"/>
                    <a:pt x="605" y="349"/>
                  </a:cubicBezTo>
                  <a:cubicBezTo>
                    <a:pt x="604" y="350"/>
                    <a:pt x="603" y="351"/>
                    <a:pt x="603" y="351"/>
                  </a:cubicBezTo>
                  <a:cubicBezTo>
                    <a:pt x="601" y="351"/>
                    <a:pt x="600" y="346"/>
                    <a:pt x="596" y="330"/>
                  </a:cubicBezTo>
                  <a:lnTo>
                    <a:pt x="586" y="334"/>
                  </a:lnTo>
                  <a:cubicBezTo>
                    <a:pt x="588" y="354"/>
                    <a:pt x="581" y="362"/>
                    <a:pt x="573" y="362"/>
                  </a:cubicBezTo>
                  <a:cubicBezTo>
                    <a:pt x="564" y="362"/>
                    <a:pt x="552" y="353"/>
                    <a:pt x="545" y="343"/>
                  </a:cubicBezTo>
                  <a:cubicBezTo>
                    <a:pt x="545" y="343"/>
                    <a:pt x="542" y="346"/>
                    <a:pt x="542" y="368"/>
                  </a:cubicBezTo>
                  <a:cubicBezTo>
                    <a:pt x="547" y="388"/>
                    <a:pt x="548" y="399"/>
                    <a:pt x="546" y="399"/>
                  </a:cubicBezTo>
                  <a:cubicBezTo>
                    <a:pt x="545" y="399"/>
                    <a:pt x="541" y="388"/>
                    <a:pt x="536" y="368"/>
                  </a:cubicBezTo>
                  <a:cubicBezTo>
                    <a:pt x="530" y="348"/>
                    <a:pt x="527" y="338"/>
                    <a:pt x="526" y="338"/>
                  </a:cubicBezTo>
                  <a:lnTo>
                    <a:pt x="526" y="338"/>
                  </a:lnTo>
                  <a:cubicBezTo>
                    <a:pt x="525" y="338"/>
                    <a:pt x="527" y="349"/>
                    <a:pt x="530" y="371"/>
                  </a:cubicBezTo>
                  <a:cubicBezTo>
                    <a:pt x="531" y="380"/>
                    <a:pt x="527" y="386"/>
                    <a:pt x="520" y="386"/>
                  </a:cubicBezTo>
                  <a:cubicBezTo>
                    <a:pt x="513" y="386"/>
                    <a:pt x="504" y="377"/>
                    <a:pt x="498" y="355"/>
                  </a:cubicBezTo>
                  <a:lnTo>
                    <a:pt x="486" y="318"/>
                  </a:lnTo>
                  <a:cubicBezTo>
                    <a:pt x="483" y="340"/>
                    <a:pt x="476" y="340"/>
                    <a:pt x="476" y="340"/>
                  </a:cubicBezTo>
                  <a:cubicBezTo>
                    <a:pt x="483" y="362"/>
                    <a:pt x="476" y="362"/>
                    <a:pt x="451" y="368"/>
                  </a:cubicBezTo>
                  <a:cubicBezTo>
                    <a:pt x="436" y="374"/>
                    <a:pt x="414" y="402"/>
                    <a:pt x="398" y="406"/>
                  </a:cubicBezTo>
                  <a:cubicBezTo>
                    <a:pt x="392" y="410"/>
                    <a:pt x="384" y="411"/>
                    <a:pt x="376" y="411"/>
                  </a:cubicBezTo>
                  <a:cubicBezTo>
                    <a:pt x="365" y="411"/>
                    <a:pt x="354" y="408"/>
                    <a:pt x="345" y="402"/>
                  </a:cubicBezTo>
                  <a:cubicBezTo>
                    <a:pt x="339" y="406"/>
                    <a:pt x="329" y="409"/>
                    <a:pt x="329" y="434"/>
                  </a:cubicBezTo>
                  <a:cubicBezTo>
                    <a:pt x="331" y="445"/>
                    <a:pt x="327" y="452"/>
                    <a:pt x="321" y="452"/>
                  </a:cubicBezTo>
                  <a:cubicBezTo>
                    <a:pt x="317" y="452"/>
                    <a:pt x="312" y="449"/>
                    <a:pt x="307" y="443"/>
                  </a:cubicBezTo>
                  <a:lnTo>
                    <a:pt x="301" y="446"/>
                  </a:lnTo>
                  <a:cubicBezTo>
                    <a:pt x="301" y="468"/>
                    <a:pt x="295" y="471"/>
                    <a:pt x="295" y="471"/>
                  </a:cubicBezTo>
                  <a:cubicBezTo>
                    <a:pt x="287" y="461"/>
                    <a:pt x="275" y="453"/>
                    <a:pt x="270" y="453"/>
                  </a:cubicBezTo>
                  <a:cubicBezTo>
                    <a:pt x="267" y="453"/>
                    <a:pt x="266" y="455"/>
                    <a:pt x="270" y="462"/>
                  </a:cubicBezTo>
                  <a:cubicBezTo>
                    <a:pt x="282" y="481"/>
                    <a:pt x="276" y="484"/>
                    <a:pt x="263" y="490"/>
                  </a:cubicBezTo>
                  <a:cubicBezTo>
                    <a:pt x="263" y="490"/>
                    <a:pt x="262" y="490"/>
                    <a:pt x="262" y="490"/>
                  </a:cubicBezTo>
                  <a:cubicBezTo>
                    <a:pt x="246" y="490"/>
                    <a:pt x="190" y="524"/>
                    <a:pt x="151" y="569"/>
                  </a:cubicBezTo>
                  <a:cubicBezTo>
                    <a:pt x="110" y="616"/>
                    <a:pt x="85" y="675"/>
                    <a:pt x="94" y="678"/>
                  </a:cubicBezTo>
                  <a:lnTo>
                    <a:pt x="85" y="700"/>
                  </a:lnTo>
                  <a:cubicBezTo>
                    <a:pt x="82" y="706"/>
                    <a:pt x="78" y="719"/>
                    <a:pt x="78" y="719"/>
                  </a:cubicBezTo>
                  <a:cubicBezTo>
                    <a:pt x="73" y="717"/>
                    <a:pt x="68" y="716"/>
                    <a:pt x="64" y="716"/>
                  </a:cubicBezTo>
                  <a:cubicBezTo>
                    <a:pt x="40" y="716"/>
                    <a:pt x="46" y="751"/>
                    <a:pt x="60" y="775"/>
                  </a:cubicBezTo>
                  <a:cubicBezTo>
                    <a:pt x="75" y="788"/>
                    <a:pt x="75" y="794"/>
                    <a:pt x="72" y="800"/>
                  </a:cubicBezTo>
                  <a:cubicBezTo>
                    <a:pt x="65" y="798"/>
                    <a:pt x="58" y="797"/>
                    <a:pt x="53" y="797"/>
                  </a:cubicBezTo>
                  <a:cubicBezTo>
                    <a:pt x="31" y="797"/>
                    <a:pt x="32" y="817"/>
                    <a:pt x="47" y="832"/>
                  </a:cubicBezTo>
                  <a:cubicBezTo>
                    <a:pt x="75" y="843"/>
                    <a:pt x="82" y="850"/>
                    <a:pt x="67" y="850"/>
                  </a:cubicBezTo>
                  <a:cubicBezTo>
                    <a:pt x="62" y="850"/>
                    <a:pt x="55" y="849"/>
                    <a:pt x="44" y="847"/>
                  </a:cubicBezTo>
                  <a:cubicBezTo>
                    <a:pt x="36" y="846"/>
                    <a:pt x="29" y="845"/>
                    <a:pt x="24" y="845"/>
                  </a:cubicBezTo>
                  <a:cubicBezTo>
                    <a:pt x="5" y="845"/>
                    <a:pt x="13" y="859"/>
                    <a:pt x="63" y="879"/>
                  </a:cubicBezTo>
                  <a:cubicBezTo>
                    <a:pt x="82" y="888"/>
                    <a:pt x="82" y="888"/>
                    <a:pt x="60" y="891"/>
                  </a:cubicBezTo>
                  <a:cubicBezTo>
                    <a:pt x="19" y="894"/>
                    <a:pt x="19" y="904"/>
                    <a:pt x="41" y="904"/>
                  </a:cubicBezTo>
                  <a:cubicBezTo>
                    <a:pt x="82" y="916"/>
                    <a:pt x="82" y="923"/>
                    <a:pt x="41" y="926"/>
                  </a:cubicBezTo>
                  <a:cubicBezTo>
                    <a:pt x="0" y="938"/>
                    <a:pt x="0" y="938"/>
                    <a:pt x="41" y="948"/>
                  </a:cubicBezTo>
                  <a:cubicBezTo>
                    <a:pt x="85" y="957"/>
                    <a:pt x="88" y="985"/>
                    <a:pt x="47" y="992"/>
                  </a:cubicBezTo>
                  <a:cubicBezTo>
                    <a:pt x="47" y="1001"/>
                    <a:pt x="28" y="1007"/>
                    <a:pt x="50" y="1007"/>
                  </a:cubicBezTo>
                  <a:lnTo>
                    <a:pt x="28" y="1017"/>
                  </a:lnTo>
                  <a:lnTo>
                    <a:pt x="31" y="1032"/>
                  </a:lnTo>
                  <a:lnTo>
                    <a:pt x="53" y="1029"/>
                  </a:lnTo>
                  <a:cubicBezTo>
                    <a:pt x="53" y="1032"/>
                    <a:pt x="53" y="1045"/>
                    <a:pt x="53" y="1061"/>
                  </a:cubicBezTo>
                  <a:cubicBezTo>
                    <a:pt x="50" y="1089"/>
                    <a:pt x="53" y="1114"/>
                    <a:pt x="60" y="1139"/>
                  </a:cubicBezTo>
                  <a:cubicBezTo>
                    <a:pt x="74" y="1187"/>
                    <a:pt x="76" y="1198"/>
                    <a:pt x="85" y="1198"/>
                  </a:cubicBezTo>
                  <a:cubicBezTo>
                    <a:pt x="88" y="1198"/>
                    <a:pt x="92" y="1197"/>
                    <a:pt x="97" y="1195"/>
                  </a:cubicBezTo>
                  <a:cubicBezTo>
                    <a:pt x="111" y="1190"/>
                    <a:pt x="120" y="1187"/>
                    <a:pt x="124" y="1187"/>
                  </a:cubicBezTo>
                  <a:cubicBezTo>
                    <a:pt x="131" y="1187"/>
                    <a:pt x="123" y="1195"/>
                    <a:pt x="97" y="1205"/>
                  </a:cubicBezTo>
                  <a:cubicBezTo>
                    <a:pt x="100" y="1208"/>
                    <a:pt x="82" y="1224"/>
                    <a:pt x="85" y="1233"/>
                  </a:cubicBezTo>
                  <a:cubicBezTo>
                    <a:pt x="85" y="1239"/>
                    <a:pt x="88" y="1249"/>
                    <a:pt x="69" y="1255"/>
                  </a:cubicBezTo>
                  <a:lnTo>
                    <a:pt x="69" y="1261"/>
                  </a:lnTo>
                  <a:cubicBezTo>
                    <a:pt x="72" y="1261"/>
                    <a:pt x="74" y="1261"/>
                    <a:pt x="76" y="1261"/>
                  </a:cubicBezTo>
                  <a:cubicBezTo>
                    <a:pt x="114" y="1261"/>
                    <a:pt x="118" y="1284"/>
                    <a:pt x="100" y="1302"/>
                  </a:cubicBezTo>
                  <a:cubicBezTo>
                    <a:pt x="104" y="1311"/>
                    <a:pt x="107" y="1318"/>
                    <a:pt x="129" y="1321"/>
                  </a:cubicBezTo>
                  <a:cubicBezTo>
                    <a:pt x="151" y="1324"/>
                    <a:pt x="151" y="1324"/>
                    <a:pt x="132" y="1333"/>
                  </a:cubicBezTo>
                  <a:cubicBezTo>
                    <a:pt x="113" y="1338"/>
                    <a:pt x="102" y="1361"/>
                    <a:pt x="122" y="1361"/>
                  </a:cubicBezTo>
                  <a:cubicBezTo>
                    <a:pt x="126" y="1361"/>
                    <a:pt x="131" y="1360"/>
                    <a:pt x="138" y="1358"/>
                  </a:cubicBezTo>
                  <a:lnTo>
                    <a:pt x="138" y="1358"/>
                  </a:lnTo>
                  <a:lnTo>
                    <a:pt x="119" y="1371"/>
                  </a:lnTo>
                  <a:cubicBezTo>
                    <a:pt x="109" y="1376"/>
                    <a:pt x="111" y="1378"/>
                    <a:pt x="118" y="1378"/>
                  </a:cubicBezTo>
                  <a:cubicBezTo>
                    <a:pt x="124" y="1378"/>
                    <a:pt x="133" y="1377"/>
                    <a:pt x="141" y="1374"/>
                  </a:cubicBezTo>
                  <a:cubicBezTo>
                    <a:pt x="157" y="1369"/>
                    <a:pt x="167" y="1367"/>
                    <a:pt x="169" y="1367"/>
                  </a:cubicBezTo>
                  <a:cubicBezTo>
                    <a:pt x="173" y="1367"/>
                    <a:pt x="159" y="1373"/>
                    <a:pt x="122" y="1386"/>
                  </a:cubicBezTo>
                  <a:cubicBezTo>
                    <a:pt x="95" y="1396"/>
                    <a:pt x="87" y="1401"/>
                    <a:pt x="93" y="1401"/>
                  </a:cubicBezTo>
                  <a:cubicBezTo>
                    <a:pt x="95" y="1401"/>
                    <a:pt x="99" y="1401"/>
                    <a:pt x="104" y="1399"/>
                  </a:cubicBezTo>
                  <a:cubicBezTo>
                    <a:pt x="112" y="1398"/>
                    <a:pt x="120" y="1397"/>
                    <a:pt x="126" y="1397"/>
                  </a:cubicBezTo>
                  <a:cubicBezTo>
                    <a:pt x="136" y="1397"/>
                    <a:pt x="141" y="1399"/>
                    <a:pt x="129" y="1405"/>
                  </a:cubicBezTo>
                  <a:cubicBezTo>
                    <a:pt x="129" y="1408"/>
                    <a:pt x="129" y="1411"/>
                    <a:pt x="135" y="1411"/>
                  </a:cubicBezTo>
                  <a:cubicBezTo>
                    <a:pt x="140" y="1411"/>
                    <a:pt x="151" y="1408"/>
                    <a:pt x="169" y="1402"/>
                  </a:cubicBezTo>
                  <a:cubicBezTo>
                    <a:pt x="176" y="1400"/>
                    <a:pt x="181" y="1399"/>
                    <a:pt x="184" y="1399"/>
                  </a:cubicBezTo>
                  <a:cubicBezTo>
                    <a:pt x="191" y="1399"/>
                    <a:pt x="191" y="1403"/>
                    <a:pt x="191" y="1405"/>
                  </a:cubicBezTo>
                  <a:cubicBezTo>
                    <a:pt x="179" y="1411"/>
                    <a:pt x="167" y="1415"/>
                    <a:pt x="151" y="1415"/>
                  </a:cubicBezTo>
                  <a:lnTo>
                    <a:pt x="151" y="1415"/>
                  </a:lnTo>
                  <a:cubicBezTo>
                    <a:pt x="151" y="1413"/>
                    <a:pt x="151" y="1412"/>
                    <a:pt x="151" y="1412"/>
                  </a:cubicBezTo>
                  <a:cubicBezTo>
                    <a:pt x="151" y="1412"/>
                    <a:pt x="151" y="1413"/>
                    <a:pt x="151" y="1415"/>
                  </a:cubicBezTo>
                  <a:cubicBezTo>
                    <a:pt x="151" y="1415"/>
                    <a:pt x="151" y="1415"/>
                    <a:pt x="151" y="1415"/>
                  </a:cubicBezTo>
                  <a:lnTo>
                    <a:pt x="151" y="1415"/>
                  </a:lnTo>
                  <a:cubicBezTo>
                    <a:pt x="152" y="1416"/>
                    <a:pt x="153" y="1419"/>
                    <a:pt x="154" y="1421"/>
                  </a:cubicBezTo>
                  <a:cubicBezTo>
                    <a:pt x="154" y="1427"/>
                    <a:pt x="138" y="1443"/>
                    <a:pt x="116" y="1446"/>
                  </a:cubicBezTo>
                  <a:cubicBezTo>
                    <a:pt x="106" y="1453"/>
                    <a:pt x="102" y="1457"/>
                    <a:pt x="106" y="1457"/>
                  </a:cubicBezTo>
                  <a:cubicBezTo>
                    <a:pt x="110" y="1457"/>
                    <a:pt x="120" y="1453"/>
                    <a:pt x="138" y="1446"/>
                  </a:cubicBezTo>
                  <a:cubicBezTo>
                    <a:pt x="160" y="1439"/>
                    <a:pt x="170" y="1436"/>
                    <a:pt x="175" y="1436"/>
                  </a:cubicBezTo>
                  <a:cubicBezTo>
                    <a:pt x="180" y="1436"/>
                    <a:pt x="180" y="1439"/>
                    <a:pt x="182" y="1443"/>
                  </a:cubicBezTo>
                  <a:cubicBezTo>
                    <a:pt x="182" y="1449"/>
                    <a:pt x="182" y="1452"/>
                    <a:pt x="163" y="1459"/>
                  </a:cubicBezTo>
                  <a:cubicBezTo>
                    <a:pt x="144" y="1465"/>
                    <a:pt x="144" y="1465"/>
                    <a:pt x="144" y="1471"/>
                  </a:cubicBezTo>
                  <a:cubicBezTo>
                    <a:pt x="146" y="1478"/>
                    <a:pt x="161" y="1481"/>
                    <a:pt x="181" y="1481"/>
                  </a:cubicBezTo>
                  <a:cubicBezTo>
                    <a:pt x="203" y="1481"/>
                    <a:pt x="232" y="1478"/>
                    <a:pt x="254" y="1474"/>
                  </a:cubicBezTo>
                  <a:cubicBezTo>
                    <a:pt x="272" y="1469"/>
                    <a:pt x="282" y="1465"/>
                    <a:pt x="284" y="1465"/>
                  </a:cubicBezTo>
                  <a:cubicBezTo>
                    <a:pt x="286" y="1465"/>
                    <a:pt x="276" y="1470"/>
                    <a:pt x="254" y="1480"/>
                  </a:cubicBezTo>
                  <a:cubicBezTo>
                    <a:pt x="235" y="1487"/>
                    <a:pt x="235" y="1490"/>
                    <a:pt x="235" y="1493"/>
                  </a:cubicBezTo>
                  <a:cubicBezTo>
                    <a:pt x="238" y="1493"/>
                    <a:pt x="241" y="1492"/>
                    <a:pt x="243" y="1492"/>
                  </a:cubicBezTo>
                  <a:cubicBezTo>
                    <a:pt x="249" y="1492"/>
                    <a:pt x="244" y="1495"/>
                    <a:pt x="240" y="1495"/>
                  </a:cubicBezTo>
                  <a:cubicBezTo>
                    <a:pt x="238" y="1495"/>
                    <a:pt x="236" y="1495"/>
                    <a:pt x="235" y="1493"/>
                  </a:cubicBezTo>
                  <a:cubicBezTo>
                    <a:pt x="228" y="1495"/>
                    <a:pt x="224" y="1496"/>
                    <a:pt x="221" y="1496"/>
                  </a:cubicBezTo>
                  <a:cubicBezTo>
                    <a:pt x="216" y="1496"/>
                    <a:pt x="215" y="1494"/>
                    <a:pt x="213" y="1490"/>
                  </a:cubicBezTo>
                  <a:lnTo>
                    <a:pt x="194" y="1496"/>
                  </a:lnTo>
                  <a:cubicBezTo>
                    <a:pt x="167" y="1507"/>
                    <a:pt x="159" y="1513"/>
                    <a:pt x="170" y="1513"/>
                  </a:cubicBezTo>
                  <a:cubicBezTo>
                    <a:pt x="175" y="1513"/>
                    <a:pt x="185" y="1512"/>
                    <a:pt x="198" y="1509"/>
                  </a:cubicBezTo>
                  <a:cubicBezTo>
                    <a:pt x="220" y="1509"/>
                    <a:pt x="220" y="1509"/>
                    <a:pt x="201" y="1518"/>
                  </a:cubicBezTo>
                  <a:cubicBezTo>
                    <a:pt x="186" y="1528"/>
                    <a:pt x="171" y="1536"/>
                    <a:pt x="175" y="1536"/>
                  </a:cubicBezTo>
                  <a:cubicBezTo>
                    <a:pt x="175" y="1536"/>
                    <a:pt x="178" y="1535"/>
                    <a:pt x="182" y="1534"/>
                  </a:cubicBezTo>
                  <a:lnTo>
                    <a:pt x="182" y="1534"/>
                  </a:lnTo>
                  <a:cubicBezTo>
                    <a:pt x="182" y="1534"/>
                    <a:pt x="185" y="1543"/>
                    <a:pt x="166" y="1553"/>
                  </a:cubicBezTo>
                  <a:cubicBezTo>
                    <a:pt x="166" y="1560"/>
                    <a:pt x="168" y="1563"/>
                    <a:pt x="177" y="1563"/>
                  </a:cubicBezTo>
                  <a:cubicBezTo>
                    <a:pt x="180" y="1563"/>
                    <a:pt x="183" y="1563"/>
                    <a:pt x="188" y="1562"/>
                  </a:cubicBezTo>
                  <a:cubicBezTo>
                    <a:pt x="197" y="1560"/>
                    <a:pt x="202" y="1559"/>
                    <a:pt x="205" y="1559"/>
                  </a:cubicBezTo>
                  <a:cubicBezTo>
                    <a:pt x="210" y="1559"/>
                    <a:pt x="210" y="1561"/>
                    <a:pt x="210" y="1565"/>
                  </a:cubicBezTo>
                  <a:cubicBezTo>
                    <a:pt x="212" y="1567"/>
                    <a:pt x="213" y="1570"/>
                    <a:pt x="220" y="1570"/>
                  </a:cubicBezTo>
                  <a:cubicBezTo>
                    <a:pt x="223" y="1570"/>
                    <a:pt x="227" y="1569"/>
                    <a:pt x="232" y="1568"/>
                  </a:cubicBezTo>
                  <a:cubicBezTo>
                    <a:pt x="244" y="1565"/>
                    <a:pt x="256" y="1562"/>
                    <a:pt x="265" y="1562"/>
                  </a:cubicBezTo>
                  <a:cubicBezTo>
                    <a:pt x="271" y="1562"/>
                    <a:pt x="276" y="1564"/>
                    <a:pt x="276" y="1568"/>
                  </a:cubicBezTo>
                  <a:cubicBezTo>
                    <a:pt x="301" y="1571"/>
                    <a:pt x="301" y="1571"/>
                    <a:pt x="260" y="1587"/>
                  </a:cubicBezTo>
                  <a:cubicBezTo>
                    <a:pt x="241" y="1593"/>
                    <a:pt x="241" y="1600"/>
                    <a:pt x="241" y="1603"/>
                  </a:cubicBezTo>
                  <a:cubicBezTo>
                    <a:pt x="241" y="1603"/>
                    <a:pt x="245" y="1606"/>
                    <a:pt x="226" y="1618"/>
                  </a:cubicBezTo>
                  <a:cubicBezTo>
                    <a:pt x="219" y="1622"/>
                    <a:pt x="217" y="1623"/>
                    <a:pt x="218" y="1623"/>
                  </a:cubicBezTo>
                  <a:cubicBezTo>
                    <a:pt x="221" y="1623"/>
                    <a:pt x="233" y="1619"/>
                    <a:pt x="245" y="1615"/>
                  </a:cubicBezTo>
                  <a:lnTo>
                    <a:pt x="285" y="1603"/>
                  </a:lnTo>
                  <a:lnTo>
                    <a:pt x="285" y="1603"/>
                  </a:lnTo>
                  <a:cubicBezTo>
                    <a:pt x="288" y="1609"/>
                    <a:pt x="248" y="1625"/>
                    <a:pt x="229" y="1631"/>
                  </a:cubicBezTo>
                  <a:cubicBezTo>
                    <a:pt x="207" y="1640"/>
                    <a:pt x="198" y="1645"/>
                    <a:pt x="201" y="1645"/>
                  </a:cubicBezTo>
                  <a:cubicBezTo>
                    <a:pt x="204" y="1645"/>
                    <a:pt x="213" y="1642"/>
                    <a:pt x="229" y="1637"/>
                  </a:cubicBezTo>
                  <a:cubicBezTo>
                    <a:pt x="237" y="1635"/>
                    <a:pt x="246" y="1633"/>
                    <a:pt x="252" y="1633"/>
                  </a:cubicBezTo>
                  <a:cubicBezTo>
                    <a:pt x="262" y="1633"/>
                    <a:pt x="266" y="1637"/>
                    <a:pt x="254" y="1647"/>
                  </a:cubicBezTo>
                  <a:cubicBezTo>
                    <a:pt x="257" y="1659"/>
                    <a:pt x="260" y="1669"/>
                    <a:pt x="241" y="1675"/>
                  </a:cubicBezTo>
                  <a:cubicBezTo>
                    <a:pt x="223" y="1687"/>
                    <a:pt x="245" y="1687"/>
                    <a:pt x="245" y="1687"/>
                  </a:cubicBezTo>
                  <a:cubicBezTo>
                    <a:pt x="267" y="1687"/>
                    <a:pt x="267" y="1690"/>
                    <a:pt x="254" y="1716"/>
                  </a:cubicBezTo>
                  <a:cubicBezTo>
                    <a:pt x="236" y="1743"/>
                    <a:pt x="230" y="1753"/>
                    <a:pt x="236" y="1753"/>
                  </a:cubicBezTo>
                  <a:cubicBezTo>
                    <a:pt x="241" y="1753"/>
                    <a:pt x="249" y="1750"/>
                    <a:pt x="263" y="1744"/>
                  </a:cubicBezTo>
                  <a:cubicBezTo>
                    <a:pt x="274" y="1739"/>
                    <a:pt x="285" y="1735"/>
                    <a:pt x="287" y="1735"/>
                  </a:cubicBezTo>
                  <a:cubicBezTo>
                    <a:pt x="290" y="1735"/>
                    <a:pt x="285" y="1739"/>
                    <a:pt x="267" y="1750"/>
                  </a:cubicBezTo>
                  <a:cubicBezTo>
                    <a:pt x="251" y="1763"/>
                    <a:pt x="273" y="1759"/>
                    <a:pt x="295" y="1763"/>
                  </a:cubicBezTo>
                  <a:cubicBezTo>
                    <a:pt x="323" y="1756"/>
                    <a:pt x="348" y="1747"/>
                    <a:pt x="373" y="1734"/>
                  </a:cubicBezTo>
                  <a:cubicBezTo>
                    <a:pt x="392" y="1727"/>
                    <a:pt x="401" y="1723"/>
                    <a:pt x="404" y="1723"/>
                  </a:cubicBezTo>
                  <a:cubicBezTo>
                    <a:pt x="407" y="1723"/>
                    <a:pt x="403" y="1727"/>
                    <a:pt x="395" y="1734"/>
                  </a:cubicBezTo>
                  <a:cubicBezTo>
                    <a:pt x="398" y="1741"/>
                    <a:pt x="382" y="1753"/>
                    <a:pt x="364" y="1763"/>
                  </a:cubicBezTo>
                  <a:cubicBezTo>
                    <a:pt x="356" y="1767"/>
                    <a:pt x="350" y="1768"/>
                    <a:pt x="347" y="1768"/>
                  </a:cubicBezTo>
                  <a:cubicBezTo>
                    <a:pt x="343" y="1768"/>
                    <a:pt x="342" y="1766"/>
                    <a:pt x="342" y="1766"/>
                  </a:cubicBezTo>
                  <a:lnTo>
                    <a:pt x="339" y="1763"/>
                  </a:lnTo>
                  <a:cubicBezTo>
                    <a:pt x="320" y="1772"/>
                    <a:pt x="301" y="1778"/>
                    <a:pt x="307" y="1791"/>
                  </a:cubicBezTo>
                  <a:cubicBezTo>
                    <a:pt x="295" y="1799"/>
                    <a:pt x="292" y="1805"/>
                    <a:pt x="297" y="1805"/>
                  </a:cubicBezTo>
                  <a:cubicBezTo>
                    <a:pt x="300" y="1805"/>
                    <a:pt x="304" y="1803"/>
                    <a:pt x="310" y="1800"/>
                  </a:cubicBezTo>
                  <a:lnTo>
                    <a:pt x="310" y="1800"/>
                  </a:lnTo>
                  <a:cubicBezTo>
                    <a:pt x="298" y="1810"/>
                    <a:pt x="295" y="1825"/>
                    <a:pt x="304" y="1838"/>
                  </a:cubicBezTo>
                  <a:cubicBezTo>
                    <a:pt x="314" y="1850"/>
                    <a:pt x="314" y="1866"/>
                    <a:pt x="301" y="1878"/>
                  </a:cubicBezTo>
                  <a:cubicBezTo>
                    <a:pt x="305" y="1886"/>
                    <a:pt x="307" y="1890"/>
                    <a:pt x="313" y="1890"/>
                  </a:cubicBezTo>
                  <a:cubicBezTo>
                    <a:pt x="317" y="1890"/>
                    <a:pt x="322" y="1888"/>
                    <a:pt x="329" y="1885"/>
                  </a:cubicBezTo>
                  <a:cubicBezTo>
                    <a:pt x="348" y="1874"/>
                    <a:pt x="357" y="1870"/>
                    <a:pt x="360" y="1870"/>
                  </a:cubicBezTo>
                  <a:cubicBezTo>
                    <a:pt x="363" y="1870"/>
                    <a:pt x="359" y="1874"/>
                    <a:pt x="351" y="1878"/>
                  </a:cubicBezTo>
                  <a:cubicBezTo>
                    <a:pt x="320" y="1901"/>
                    <a:pt x="337" y="1969"/>
                    <a:pt x="368" y="1969"/>
                  </a:cubicBezTo>
                  <a:cubicBezTo>
                    <a:pt x="372" y="1969"/>
                    <a:pt x="376" y="1968"/>
                    <a:pt x="379" y="1966"/>
                  </a:cubicBezTo>
                  <a:lnTo>
                    <a:pt x="386" y="1976"/>
                  </a:lnTo>
                  <a:cubicBezTo>
                    <a:pt x="375" y="1995"/>
                    <a:pt x="392" y="2021"/>
                    <a:pt x="410" y="2021"/>
                  </a:cubicBezTo>
                  <a:cubicBezTo>
                    <a:pt x="412" y="2021"/>
                    <a:pt x="415" y="2021"/>
                    <a:pt x="417" y="2020"/>
                  </a:cubicBezTo>
                  <a:lnTo>
                    <a:pt x="426" y="2035"/>
                  </a:lnTo>
                  <a:cubicBezTo>
                    <a:pt x="422" y="2051"/>
                    <a:pt x="422" y="2058"/>
                    <a:pt x="429" y="2058"/>
                  </a:cubicBezTo>
                  <a:cubicBezTo>
                    <a:pt x="432" y="2058"/>
                    <a:pt x="436" y="2057"/>
                    <a:pt x="442" y="2054"/>
                  </a:cubicBezTo>
                  <a:cubicBezTo>
                    <a:pt x="455" y="2047"/>
                    <a:pt x="467" y="2039"/>
                    <a:pt x="467" y="2039"/>
                  </a:cubicBezTo>
                  <a:lnTo>
                    <a:pt x="467" y="2039"/>
                  </a:lnTo>
                  <a:cubicBezTo>
                    <a:pt x="467" y="2039"/>
                    <a:pt x="466" y="2041"/>
                    <a:pt x="461" y="2045"/>
                  </a:cubicBezTo>
                  <a:cubicBezTo>
                    <a:pt x="445" y="2057"/>
                    <a:pt x="455" y="2067"/>
                    <a:pt x="470" y="2085"/>
                  </a:cubicBezTo>
                  <a:cubicBezTo>
                    <a:pt x="478" y="2095"/>
                    <a:pt x="482" y="2099"/>
                    <a:pt x="485" y="2099"/>
                  </a:cubicBezTo>
                  <a:cubicBezTo>
                    <a:pt x="488" y="2099"/>
                    <a:pt x="491" y="2095"/>
                    <a:pt x="495" y="2085"/>
                  </a:cubicBezTo>
                  <a:cubicBezTo>
                    <a:pt x="527" y="2088"/>
                    <a:pt x="511" y="2101"/>
                    <a:pt x="498" y="2117"/>
                  </a:cubicBezTo>
                  <a:cubicBezTo>
                    <a:pt x="481" y="2129"/>
                    <a:pt x="475" y="2138"/>
                    <a:pt x="479" y="2138"/>
                  </a:cubicBezTo>
                  <a:cubicBezTo>
                    <a:pt x="483" y="2138"/>
                    <a:pt x="497" y="2130"/>
                    <a:pt x="520" y="2110"/>
                  </a:cubicBezTo>
                  <a:cubicBezTo>
                    <a:pt x="536" y="2099"/>
                    <a:pt x="546" y="2095"/>
                    <a:pt x="551" y="2095"/>
                  </a:cubicBezTo>
                  <a:cubicBezTo>
                    <a:pt x="557" y="2095"/>
                    <a:pt x="555" y="2100"/>
                    <a:pt x="549" y="2107"/>
                  </a:cubicBezTo>
                  <a:cubicBezTo>
                    <a:pt x="540" y="2116"/>
                    <a:pt x="535" y="2119"/>
                    <a:pt x="532" y="2119"/>
                  </a:cubicBezTo>
                  <a:cubicBezTo>
                    <a:pt x="529" y="2119"/>
                    <a:pt x="526" y="2116"/>
                    <a:pt x="523" y="2114"/>
                  </a:cubicBezTo>
                  <a:lnTo>
                    <a:pt x="495" y="2145"/>
                  </a:lnTo>
                  <a:cubicBezTo>
                    <a:pt x="496" y="2146"/>
                    <a:pt x="497" y="2147"/>
                    <a:pt x="499" y="2147"/>
                  </a:cubicBezTo>
                  <a:cubicBezTo>
                    <a:pt x="501" y="2147"/>
                    <a:pt x="505" y="2145"/>
                    <a:pt x="517" y="2139"/>
                  </a:cubicBezTo>
                  <a:cubicBezTo>
                    <a:pt x="517" y="2139"/>
                    <a:pt x="518" y="2139"/>
                    <a:pt x="521" y="2139"/>
                  </a:cubicBezTo>
                  <a:cubicBezTo>
                    <a:pt x="524" y="2139"/>
                    <a:pt x="531" y="2138"/>
                    <a:pt x="542" y="2132"/>
                  </a:cubicBezTo>
                  <a:cubicBezTo>
                    <a:pt x="561" y="2120"/>
                    <a:pt x="574" y="2104"/>
                    <a:pt x="583" y="2085"/>
                  </a:cubicBezTo>
                  <a:cubicBezTo>
                    <a:pt x="590" y="2075"/>
                    <a:pt x="594" y="2071"/>
                    <a:pt x="597" y="2071"/>
                  </a:cubicBezTo>
                  <a:cubicBezTo>
                    <a:pt x="599" y="2071"/>
                    <a:pt x="600" y="2073"/>
                    <a:pt x="602" y="2076"/>
                  </a:cubicBezTo>
                  <a:cubicBezTo>
                    <a:pt x="596" y="2095"/>
                    <a:pt x="583" y="2114"/>
                    <a:pt x="564" y="2126"/>
                  </a:cubicBezTo>
                  <a:cubicBezTo>
                    <a:pt x="564" y="2125"/>
                    <a:pt x="563" y="2125"/>
                    <a:pt x="562" y="2125"/>
                  </a:cubicBezTo>
                  <a:cubicBezTo>
                    <a:pt x="556" y="2125"/>
                    <a:pt x="543" y="2138"/>
                    <a:pt x="533" y="2151"/>
                  </a:cubicBezTo>
                  <a:cubicBezTo>
                    <a:pt x="528" y="2156"/>
                    <a:pt x="530" y="2159"/>
                    <a:pt x="536" y="2159"/>
                  </a:cubicBezTo>
                  <a:cubicBezTo>
                    <a:pt x="548" y="2159"/>
                    <a:pt x="578" y="2148"/>
                    <a:pt x="599" y="2129"/>
                  </a:cubicBezTo>
                  <a:lnTo>
                    <a:pt x="599" y="2129"/>
                  </a:lnTo>
                  <a:lnTo>
                    <a:pt x="586" y="2145"/>
                  </a:lnTo>
                  <a:cubicBezTo>
                    <a:pt x="571" y="2161"/>
                    <a:pt x="580" y="2167"/>
                    <a:pt x="589" y="2176"/>
                  </a:cubicBezTo>
                  <a:cubicBezTo>
                    <a:pt x="594" y="2179"/>
                    <a:pt x="597" y="2182"/>
                    <a:pt x="601" y="2182"/>
                  </a:cubicBezTo>
                  <a:cubicBezTo>
                    <a:pt x="604" y="2182"/>
                    <a:pt x="608" y="2179"/>
                    <a:pt x="614" y="2170"/>
                  </a:cubicBezTo>
                  <a:cubicBezTo>
                    <a:pt x="629" y="2156"/>
                    <a:pt x="640" y="2141"/>
                    <a:pt x="645" y="2141"/>
                  </a:cubicBezTo>
                  <a:cubicBezTo>
                    <a:pt x="645" y="2141"/>
                    <a:pt x="645" y="2141"/>
                    <a:pt x="646" y="2142"/>
                  </a:cubicBezTo>
                  <a:cubicBezTo>
                    <a:pt x="643" y="2139"/>
                    <a:pt x="655" y="2123"/>
                    <a:pt x="668" y="2107"/>
                  </a:cubicBezTo>
                  <a:lnTo>
                    <a:pt x="668" y="2107"/>
                  </a:lnTo>
                  <a:cubicBezTo>
                    <a:pt x="665" y="2123"/>
                    <a:pt x="661" y="2135"/>
                    <a:pt x="655" y="2151"/>
                  </a:cubicBezTo>
                  <a:cubicBezTo>
                    <a:pt x="636" y="2189"/>
                    <a:pt x="633" y="2214"/>
                    <a:pt x="652" y="2229"/>
                  </a:cubicBezTo>
                  <a:cubicBezTo>
                    <a:pt x="668" y="2236"/>
                    <a:pt x="674" y="2251"/>
                    <a:pt x="671" y="2267"/>
                  </a:cubicBezTo>
                  <a:cubicBezTo>
                    <a:pt x="675" y="2270"/>
                    <a:pt x="679" y="2272"/>
                    <a:pt x="682" y="2272"/>
                  </a:cubicBezTo>
                  <a:cubicBezTo>
                    <a:pt x="687" y="2272"/>
                    <a:pt x="691" y="2269"/>
                    <a:pt x="696" y="2261"/>
                  </a:cubicBezTo>
                  <a:lnTo>
                    <a:pt x="705" y="2267"/>
                  </a:lnTo>
                  <a:cubicBezTo>
                    <a:pt x="701" y="2279"/>
                    <a:pt x="705" y="2285"/>
                    <a:pt x="710" y="2285"/>
                  </a:cubicBezTo>
                  <a:cubicBezTo>
                    <a:pt x="713" y="2285"/>
                    <a:pt x="717" y="2283"/>
                    <a:pt x="721" y="2276"/>
                  </a:cubicBezTo>
                  <a:cubicBezTo>
                    <a:pt x="725" y="2272"/>
                    <a:pt x="728" y="2271"/>
                    <a:pt x="729" y="2271"/>
                  </a:cubicBezTo>
                  <a:cubicBezTo>
                    <a:pt x="734" y="2271"/>
                    <a:pt x="732" y="2284"/>
                    <a:pt x="737" y="2286"/>
                  </a:cubicBezTo>
                  <a:cubicBezTo>
                    <a:pt x="731" y="2305"/>
                    <a:pt x="728" y="2316"/>
                    <a:pt x="729" y="2316"/>
                  </a:cubicBezTo>
                  <a:cubicBezTo>
                    <a:pt x="730" y="2316"/>
                    <a:pt x="737" y="2302"/>
                    <a:pt x="752" y="2270"/>
                  </a:cubicBezTo>
                  <a:cubicBezTo>
                    <a:pt x="762" y="2251"/>
                    <a:pt x="765" y="2229"/>
                    <a:pt x="759" y="2226"/>
                  </a:cubicBezTo>
                  <a:lnTo>
                    <a:pt x="746" y="2217"/>
                  </a:lnTo>
                  <a:lnTo>
                    <a:pt x="768" y="2208"/>
                  </a:lnTo>
                  <a:cubicBezTo>
                    <a:pt x="769" y="2208"/>
                    <a:pt x="769" y="2208"/>
                    <a:pt x="770" y="2208"/>
                  </a:cubicBezTo>
                  <a:cubicBezTo>
                    <a:pt x="778" y="2208"/>
                    <a:pt x="794" y="2196"/>
                    <a:pt x="806" y="2179"/>
                  </a:cubicBezTo>
                  <a:cubicBezTo>
                    <a:pt x="806" y="2179"/>
                    <a:pt x="813" y="2166"/>
                    <a:pt x="817" y="2166"/>
                  </a:cubicBezTo>
                  <a:cubicBezTo>
                    <a:pt x="817" y="2166"/>
                    <a:pt x="818" y="2167"/>
                    <a:pt x="818" y="2167"/>
                  </a:cubicBezTo>
                  <a:cubicBezTo>
                    <a:pt x="818" y="2167"/>
                    <a:pt x="809" y="2182"/>
                    <a:pt x="799" y="2201"/>
                  </a:cubicBezTo>
                  <a:cubicBezTo>
                    <a:pt x="784" y="2217"/>
                    <a:pt x="771" y="2236"/>
                    <a:pt x="762" y="2251"/>
                  </a:cubicBezTo>
                  <a:cubicBezTo>
                    <a:pt x="751" y="2279"/>
                    <a:pt x="751" y="2300"/>
                    <a:pt x="757" y="2300"/>
                  </a:cubicBezTo>
                  <a:cubicBezTo>
                    <a:pt x="760" y="2300"/>
                    <a:pt x="765" y="2295"/>
                    <a:pt x="771" y="2283"/>
                  </a:cubicBezTo>
                  <a:cubicBezTo>
                    <a:pt x="777" y="2286"/>
                    <a:pt x="777" y="2286"/>
                    <a:pt x="771" y="2308"/>
                  </a:cubicBezTo>
                  <a:cubicBezTo>
                    <a:pt x="767" y="2316"/>
                    <a:pt x="766" y="2322"/>
                    <a:pt x="768" y="2322"/>
                  </a:cubicBezTo>
                  <a:cubicBezTo>
                    <a:pt x="771" y="2322"/>
                    <a:pt x="779" y="2314"/>
                    <a:pt x="793" y="2295"/>
                  </a:cubicBezTo>
                  <a:cubicBezTo>
                    <a:pt x="803" y="2279"/>
                    <a:pt x="810" y="2271"/>
                    <a:pt x="813" y="2271"/>
                  </a:cubicBezTo>
                  <a:cubicBezTo>
                    <a:pt x="816" y="2271"/>
                    <a:pt x="814" y="2282"/>
                    <a:pt x="806" y="2302"/>
                  </a:cubicBezTo>
                  <a:cubicBezTo>
                    <a:pt x="801" y="2332"/>
                    <a:pt x="811" y="2348"/>
                    <a:pt x="820" y="2348"/>
                  </a:cubicBezTo>
                  <a:cubicBezTo>
                    <a:pt x="824" y="2348"/>
                    <a:pt x="828" y="2345"/>
                    <a:pt x="831" y="2339"/>
                  </a:cubicBezTo>
                  <a:cubicBezTo>
                    <a:pt x="839" y="2320"/>
                    <a:pt x="847" y="2312"/>
                    <a:pt x="852" y="2312"/>
                  </a:cubicBezTo>
                  <a:cubicBezTo>
                    <a:pt x="857" y="2312"/>
                    <a:pt x="860" y="2319"/>
                    <a:pt x="859" y="2330"/>
                  </a:cubicBezTo>
                  <a:cubicBezTo>
                    <a:pt x="857" y="2342"/>
                    <a:pt x="858" y="2348"/>
                    <a:pt x="862" y="2348"/>
                  </a:cubicBezTo>
                  <a:cubicBezTo>
                    <a:pt x="865" y="2348"/>
                    <a:pt x="869" y="2344"/>
                    <a:pt x="874" y="2336"/>
                  </a:cubicBezTo>
                  <a:lnTo>
                    <a:pt x="874" y="2336"/>
                  </a:lnTo>
                  <a:cubicBezTo>
                    <a:pt x="867" y="2350"/>
                    <a:pt x="866" y="2366"/>
                    <a:pt x="871" y="2366"/>
                  </a:cubicBezTo>
                  <a:cubicBezTo>
                    <a:pt x="872" y="2366"/>
                    <a:pt x="875" y="2365"/>
                    <a:pt x="878" y="2361"/>
                  </a:cubicBezTo>
                  <a:cubicBezTo>
                    <a:pt x="878" y="2361"/>
                    <a:pt x="878" y="2361"/>
                    <a:pt x="878" y="2361"/>
                  </a:cubicBezTo>
                  <a:cubicBezTo>
                    <a:pt x="880" y="2361"/>
                    <a:pt x="884" y="2359"/>
                    <a:pt x="884" y="2342"/>
                  </a:cubicBezTo>
                  <a:lnTo>
                    <a:pt x="912" y="2308"/>
                  </a:lnTo>
                  <a:cubicBezTo>
                    <a:pt x="906" y="2305"/>
                    <a:pt x="915" y="2286"/>
                    <a:pt x="921" y="2267"/>
                  </a:cubicBezTo>
                  <a:cubicBezTo>
                    <a:pt x="924" y="2263"/>
                    <a:pt x="926" y="2261"/>
                    <a:pt x="927" y="2261"/>
                  </a:cubicBezTo>
                  <a:cubicBezTo>
                    <a:pt x="934" y="2261"/>
                    <a:pt x="938" y="2287"/>
                    <a:pt x="931" y="2336"/>
                  </a:cubicBezTo>
                  <a:lnTo>
                    <a:pt x="928" y="2380"/>
                  </a:lnTo>
                  <a:lnTo>
                    <a:pt x="940" y="2342"/>
                  </a:lnTo>
                  <a:cubicBezTo>
                    <a:pt x="947" y="2345"/>
                    <a:pt x="953" y="2345"/>
                    <a:pt x="943" y="2367"/>
                  </a:cubicBezTo>
                  <a:cubicBezTo>
                    <a:pt x="937" y="2386"/>
                    <a:pt x="937" y="2386"/>
                    <a:pt x="943" y="2389"/>
                  </a:cubicBezTo>
                  <a:cubicBezTo>
                    <a:pt x="943" y="2389"/>
                    <a:pt x="950" y="2389"/>
                    <a:pt x="956" y="2370"/>
                  </a:cubicBezTo>
                  <a:cubicBezTo>
                    <a:pt x="963" y="2347"/>
                    <a:pt x="966" y="2337"/>
                    <a:pt x="968" y="2337"/>
                  </a:cubicBezTo>
                  <a:cubicBezTo>
                    <a:pt x="968" y="2337"/>
                    <a:pt x="968" y="2342"/>
                    <a:pt x="968" y="2352"/>
                  </a:cubicBezTo>
                  <a:cubicBezTo>
                    <a:pt x="964" y="2373"/>
                    <a:pt x="963" y="2384"/>
                    <a:pt x="966" y="2384"/>
                  </a:cubicBezTo>
                  <a:cubicBezTo>
                    <a:pt x="969" y="2384"/>
                    <a:pt x="975" y="2376"/>
                    <a:pt x="984" y="2358"/>
                  </a:cubicBezTo>
                  <a:cubicBezTo>
                    <a:pt x="990" y="2338"/>
                    <a:pt x="993" y="2328"/>
                    <a:pt x="994" y="2328"/>
                  </a:cubicBezTo>
                  <a:lnTo>
                    <a:pt x="994" y="2328"/>
                  </a:lnTo>
                  <a:cubicBezTo>
                    <a:pt x="995" y="2328"/>
                    <a:pt x="994" y="2339"/>
                    <a:pt x="990" y="2361"/>
                  </a:cubicBezTo>
                  <a:cubicBezTo>
                    <a:pt x="984" y="2380"/>
                    <a:pt x="984" y="2402"/>
                    <a:pt x="987" y="2402"/>
                  </a:cubicBezTo>
                  <a:lnTo>
                    <a:pt x="994" y="2383"/>
                  </a:lnTo>
                  <a:cubicBezTo>
                    <a:pt x="1000" y="2361"/>
                    <a:pt x="1005" y="2351"/>
                    <a:pt x="1009" y="2351"/>
                  </a:cubicBezTo>
                  <a:cubicBezTo>
                    <a:pt x="1011" y="2351"/>
                    <a:pt x="1012" y="2358"/>
                    <a:pt x="1012" y="2367"/>
                  </a:cubicBezTo>
                  <a:cubicBezTo>
                    <a:pt x="1009" y="2378"/>
                    <a:pt x="1009" y="2383"/>
                    <a:pt x="1013" y="2383"/>
                  </a:cubicBezTo>
                  <a:cubicBezTo>
                    <a:pt x="1016" y="2383"/>
                    <a:pt x="1021" y="2379"/>
                    <a:pt x="1028" y="2370"/>
                  </a:cubicBezTo>
                  <a:cubicBezTo>
                    <a:pt x="1041" y="2377"/>
                    <a:pt x="1044" y="2377"/>
                    <a:pt x="1041" y="2396"/>
                  </a:cubicBezTo>
                  <a:cubicBezTo>
                    <a:pt x="1036" y="2416"/>
                    <a:pt x="1033" y="2427"/>
                    <a:pt x="1034" y="2427"/>
                  </a:cubicBezTo>
                  <a:cubicBezTo>
                    <a:pt x="1035" y="2427"/>
                    <a:pt x="1039" y="2417"/>
                    <a:pt x="1047" y="2399"/>
                  </a:cubicBezTo>
                  <a:cubicBezTo>
                    <a:pt x="1051" y="2390"/>
                    <a:pt x="1054" y="2385"/>
                    <a:pt x="1056" y="2385"/>
                  </a:cubicBezTo>
                  <a:cubicBezTo>
                    <a:pt x="1058" y="2385"/>
                    <a:pt x="1059" y="2390"/>
                    <a:pt x="1063" y="2402"/>
                  </a:cubicBezTo>
                  <a:cubicBezTo>
                    <a:pt x="1063" y="2413"/>
                    <a:pt x="1063" y="2419"/>
                    <a:pt x="1064" y="2419"/>
                  </a:cubicBezTo>
                  <a:cubicBezTo>
                    <a:pt x="1066" y="2419"/>
                    <a:pt x="1069" y="2414"/>
                    <a:pt x="1075" y="2405"/>
                  </a:cubicBezTo>
                  <a:cubicBezTo>
                    <a:pt x="1081" y="2364"/>
                    <a:pt x="1088" y="2345"/>
                    <a:pt x="1081" y="2342"/>
                  </a:cubicBezTo>
                  <a:cubicBezTo>
                    <a:pt x="1075" y="2342"/>
                    <a:pt x="1075" y="2342"/>
                    <a:pt x="1081" y="2320"/>
                  </a:cubicBezTo>
                  <a:lnTo>
                    <a:pt x="1091" y="2323"/>
                  </a:lnTo>
                  <a:cubicBezTo>
                    <a:pt x="1092" y="2323"/>
                    <a:pt x="1094" y="2324"/>
                    <a:pt x="1096" y="2324"/>
                  </a:cubicBezTo>
                  <a:cubicBezTo>
                    <a:pt x="1101" y="2324"/>
                    <a:pt x="1106" y="2322"/>
                    <a:pt x="1116" y="2308"/>
                  </a:cubicBezTo>
                  <a:cubicBezTo>
                    <a:pt x="1129" y="2292"/>
                    <a:pt x="1138" y="2263"/>
                    <a:pt x="1131" y="2263"/>
                  </a:cubicBezTo>
                  <a:cubicBezTo>
                    <a:pt x="1130" y="2263"/>
                    <a:pt x="1128" y="2264"/>
                    <a:pt x="1125" y="2267"/>
                  </a:cubicBezTo>
                  <a:lnTo>
                    <a:pt x="1125" y="2245"/>
                  </a:lnTo>
                  <a:cubicBezTo>
                    <a:pt x="1132" y="2215"/>
                    <a:pt x="1132" y="2199"/>
                    <a:pt x="1130" y="2199"/>
                  </a:cubicBezTo>
                  <a:lnTo>
                    <a:pt x="1130" y="2199"/>
                  </a:lnTo>
                  <a:cubicBezTo>
                    <a:pt x="1127" y="2199"/>
                    <a:pt x="1122" y="2214"/>
                    <a:pt x="1116" y="2245"/>
                  </a:cubicBezTo>
                  <a:cubicBezTo>
                    <a:pt x="1109" y="2278"/>
                    <a:pt x="1106" y="2292"/>
                    <a:pt x="1105" y="2292"/>
                  </a:cubicBezTo>
                  <a:cubicBezTo>
                    <a:pt x="1104" y="2292"/>
                    <a:pt x="1105" y="2282"/>
                    <a:pt x="1106" y="2264"/>
                  </a:cubicBezTo>
                  <a:cubicBezTo>
                    <a:pt x="1116" y="2223"/>
                    <a:pt x="1110" y="2220"/>
                    <a:pt x="1106" y="2220"/>
                  </a:cubicBezTo>
                  <a:cubicBezTo>
                    <a:pt x="1100" y="2220"/>
                    <a:pt x="1100" y="2220"/>
                    <a:pt x="1106" y="2198"/>
                  </a:cubicBezTo>
                  <a:cubicBezTo>
                    <a:pt x="1110" y="2179"/>
                    <a:pt x="1110" y="2157"/>
                    <a:pt x="1106" y="2154"/>
                  </a:cubicBezTo>
                  <a:cubicBezTo>
                    <a:pt x="1100" y="2154"/>
                    <a:pt x="1100" y="2154"/>
                    <a:pt x="1097" y="2176"/>
                  </a:cubicBezTo>
                  <a:cubicBezTo>
                    <a:pt x="1097" y="2184"/>
                    <a:pt x="1096" y="2188"/>
                    <a:pt x="1094" y="2188"/>
                  </a:cubicBezTo>
                  <a:cubicBezTo>
                    <a:pt x="1092" y="2188"/>
                    <a:pt x="1090" y="2178"/>
                    <a:pt x="1094" y="2151"/>
                  </a:cubicBezTo>
                  <a:cubicBezTo>
                    <a:pt x="1094" y="2142"/>
                    <a:pt x="1094" y="2136"/>
                    <a:pt x="1093" y="2136"/>
                  </a:cubicBezTo>
                  <a:cubicBezTo>
                    <a:pt x="1092" y="2136"/>
                    <a:pt x="1089" y="2146"/>
                    <a:pt x="1081" y="2170"/>
                  </a:cubicBezTo>
                  <a:cubicBezTo>
                    <a:pt x="1077" y="2190"/>
                    <a:pt x="1072" y="2199"/>
                    <a:pt x="1069" y="2199"/>
                  </a:cubicBezTo>
                  <a:cubicBezTo>
                    <a:pt x="1066" y="2199"/>
                    <a:pt x="1066" y="2188"/>
                    <a:pt x="1069" y="2167"/>
                  </a:cubicBezTo>
                  <a:lnTo>
                    <a:pt x="1059" y="2164"/>
                  </a:lnTo>
                  <a:cubicBezTo>
                    <a:pt x="1059" y="2163"/>
                    <a:pt x="1059" y="2163"/>
                    <a:pt x="1059" y="2163"/>
                  </a:cubicBezTo>
                  <a:cubicBezTo>
                    <a:pt x="1055" y="2163"/>
                    <a:pt x="1050" y="2184"/>
                    <a:pt x="1044" y="2201"/>
                  </a:cubicBezTo>
                  <a:cubicBezTo>
                    <a:pt x="1036" y="2225"/>
                    <a:pt x="1033" y="2235"/>
                    <a:pt x="1033" y="2235"/>
                  </a:cubicBezTo>
                  <a:cubicBezTo>
                    <a:pt x="1032" y="2235"/>
                    <a:pt x="1033" y="2229"/>
                    <a:pt x="1034" y="2220"/>
                  </a:cubicBezTo>
                  <a:cubicBezTo>
                    <a:pt x="1034" y="2208"/>
                    <a:pt x="1037" y="2192"/>
                    <a:pt x="1041" y="2179"/>
                  </a:cubicBezTo>
                  <a:cubicBezTo>
                    <a:pt x="1047" y="2161"/>
                    <a:pt x="1044" y="2157"/>
                    <a:pt x="1037" y="2157"/>
                  </a:cubicBezTo>
                  <a:cubicBezTo>
                    <a:pt x="1036" y="2156"/>
                    <a:pt x="1034" y="2155"/>
                    <a:pt x="1032" y="2155"/>
                  </a:cubicBezTo>
                  <a:cubicBezTo>
                    <a:pt x="1028" y="2155"/>
                    <a:pt x="1023" y="2158"/>
                    <a:pt x="1019" y="2170"/>
                  </a:cubicBezTo>
                  <a:lnTo>
                    <a:pt x="1025" y="2151"/>
                  </a:lnTo>
                  <a:cubicBezTo>
                    <a:pt x="1023" y="2151"/>
                    <a:pt x="1025" y="2141"/>
                    <a:pt x="1025" y="2141"/>
                  </a:cubicBezTo>
                  <a:lnTo>
                    <a:pt x="1025" y="2141"/>
                  </a:lnTo>
                  <a:cubicBezTo>
                    <a:pt x="1025" y="2141"/>
                    <a:pt x="1024" y="2144"/>
                    <a:pt x="1022" y="2151"/>
                  </a:cubicBezTo>
                  <a:cubicBezTo>
                    <a:pt x="1022" y="2151"/>
                    <a:pt x="1016" y="2148"/>
                    <a:pt x="1016" y="2126"/>
                  </a:cubicBezTo>
                  <a:cubicBezTo>
                    <a:pt x="1016" y="2120"/>
                    <a:pt x="1014" y="2118"/>
                    <a:pt x="1012" y="2118"/>
                  </a:cubicBezTo>
                  <a:cubicBezTo>
                    <a:pt x="1004" y="2118"/>
                    <a:pt x="987" y="2146"/>
                    <a:pt x="984" y="2179"/>
                  </a:cubicBezTo>
                  <a:lnTo>
                    <a:pt x="981" y="2179"/>
                  </a:lnTo>
                  <a:cubicBezTo>
                    <a:pt x="981" y="2179"/>
                    <a:pt x="980" y="2179"/>
                    <a:pt x="980" y="2179"/>
                  </a:cubicBezTo>
                  <a:cubicBezTo>
                    <a:pt x="974" y="2179"/>
                    <a:pt x="968" y="2195"/>
                    <a:pt x="968" y="2195"/>
                  </a:cubicBezTo>
                  <a:cubicBezTo>
                    <a:pt x="964" y="2209"/>
                    <a:pt x="960" y="2213"/>
                    <a:pt x="957" y="2213"/>
                  </a:cubicBezTo>
                  <a:cubicBezTo>
                    <a:pt x="955" y="2213"/>
                    <a:pt x="954" y="2212"/>
                    <a:pt x="953" y="2211"/>
                  </a:cubicBezTo>
                  <a:lnTo>
                    <a:pt x="968" y="2173"/>
                  </a:lnTo>
                  <a:cubicBezTo>
                    <a:pt x="983" y="2140"/>
                    <a:pt x="989" y="2118"/>
                    <a:pt x="986" y="2118"/>
                  </a:cubicBezTo>
                  <a:lnTo>
                    <a:pt x="986" y="2118"/>
                  </a:lnTo>
                  <a:cubicBezTo>
                    <a:pt x="984" y="2118"/>
                    <a:pt x="977" y="2128"/>
                    <a:pt x="965" y="2151"/>
                  </a:cubicBezTo>
                  <a:cubicBezTo>
                    <a:pt x="972" y="2139"/>
                    <a:pt x="968" y="2142"/>
                    <a:pt x="975" y="2129"/>
                  </a:cubicBezTo>
                  <a:cubicBezTo>
                    <a:pt x="978" y="2119"/>
                    <a:pt x="979" y="2114"/>
                    <a:pt x="976" y="2114"/>
                  </a:cubicBezTo>
                  <a:cubicBezTo>
                    <a:pt x="974" y="2114"/>
                    <a:pt x="969" y="2117"/>
                    <a:pt x="962" y="2123"/>
                  </a:cubicBezTo>
                  <a:cubicBezTo>
                    <a:pt x="959" y="2123"/>
                    <a:pt x="937" y="2157"/>
                    <a:pt x="928" y="2176"/>
                  </a:cubicBezTo>
                  <a:cubicBezTo>
                    <a:pt x="918" y="2195"/>
                    <a:pt x="915" y="2195"/>
                    <a:pt x="915" y="2195"/>
                  </a:cubicBezTo>
                  <a:cubicBezTo>
                    <a:pt x="909" y="2192"/>
                    <a:pt x="909" y="2192"/>
                    <a:pt x="918" y="2173"/>
                  </a:cubicBezTo>
                  <a:cubicBezTo>
                    <a:pt x="928" y="2153"/>
                    <a:pt x="930" y="2143"/>
                    <a:pt x="927" y="2143"/>
                  </a:cubicBezTo>
                  <a:cubicBezTo>
                    <a:pt x="924" y="2143"/>
                    <a:pt x="916" y="2151"/>
                    <a:pt x="906" y="2167"/>
                  </a:cubicBezTo>
                  <a:lnTo>
                    <a:pt x="915" y="2148"/>
                  </a:lnTo>
                  <a:cubicBezTo>
                    <a:pt x="923" y="2132"/>
                    <a:pt x="927" y="2114"/>
                    <a:pt x="911" y="2114"/>
                  </a:cubicBezTo>
                  <a:cubicBezTo>
                    <a:pt x="908" y="2114"/>
                    <a:pt x="904" y="2115"/>
                    <a:pt x="900" y="2117"/>
                  </a:cubicBezTo>
                  <a:cubicBezTo>
                    <a:pt x="881" y="2107"/>
                    <a:pt x="868" y="2098"/>
                    <a:pt x="881" y="2082"/>
                  </a:cubicBezTo>
                  <a:cubicBezTo>
                    <a:pt x="883" y="2078"/>
                    <a:pt x="883" y="2076"/>
                    <a:pt x="880" y="2076"/>
                  </a:cubicBezTo>
                  <a:cubicBezTo>
                    <a:pt x="873" y="2076"/>
                    <a:pt x="846" y="2096"/>
                    <a:pt x="824" y="2120"/>
                  </a:cubicBezTo>
                  <a:cubicBezTo>
                    <a:pt x="834" y="2101"/>
                    <a:pt x="831" y="2098"/>
                    <a:pt x="821" y="2095"/>
                  </a:cubicBezTo>
                  <a:cubicBezTo>
                    <a:pt x="812" y="2085"/>
                    <a:pt x="812" y="2085"/>
                    <a:pt x="821" y="2067"/>
                  </a:cubicBezTo>
                  <a:cubicBezTo>
                    <a:pt x="835" y="2051"/>
                    <a:pt x="842" y="2043"/>
                    <a:pt x="842" y="2043"/>
                  </a:cubicBezTo>
                  <a:lnTo>
                    <a:pt x="842" y="2043"/>
                  </a:lnTo>
                  <a:cubicBezTo>
                    <a:pt x="842" y="2043"/>
                    <a:pt x="834" y="2051"/>
                    <a:pt x="818" y="2067"/>
                  </a:cubicBezTo>
                  <a:cubicBezTo>
                    <a:pt x="809" y="2077"/>
                    <a:pt x="803" y="2081"/>
                    <a:pt x="800" y="2081"/>
                  </a:cubicBezTo>
                  <a:cubicBezTo>
                    <a:pt x="792" y="2081"/>
                    <a:pt x="798" y="2062"/>
                    <a:pt x="815" y="2038"/>
                  </a:cubicBezTo>
                  <a:cubicBezTo>
                    <a:pt x="827" y="2020"/>
                    <a:pt x="821" y="2016"/>
                    <a:pt x="815" y="2010"/>
                  </a:cubicBezTo>
                  <a:cubicBezTo>
                    <a:pt x="808" y="2017"/>
                    <a:pt x="802" y="2020"/>
                    <a:pt x="798" y="2020"/>
                  </a:cubicBezTo>
                  <a:cubicBezTo>
                    <a:pt x="793" y="2020"/>
                    <a:pt x="790" y="2017"/>
                    <a:pt x="787" y="2013"/>
                  </a:cubicBezTo>
                  <a:cubicBezTo>
                    <a:pt x="783" y="2011"/>
                    <a:pt x="780" y="2010"/>
                    <a:pt x="778" y="2010"/>
                  </a:cubicBezTo>
                  <a:cubicBezTo>
                    <a:pt x="772" y="2010"/>
                    <a:pt x="766" y="2017"/>
                    <a:pt x="749" y="2038"/>
                  </a:cubicBezTo>
                  <a:cubicBezTo>
                    <a:pt x="733" y="2061"/>
                    <a:pt x="726" y="2067"/>
                    <a:pt x="720" y="2067"/>
                  </a:cubicBezTo>
                  <a:cubicBezTo>
                    <a:pt x="717" y="2067"/>
                    <a:pt x="715" y="2066"/>
                    <a:pt x="712" y="2063"/>
                  </a:cubicBezTo>
                  <a:cubicBezTo>
                    <a:pt x="708" y="2060"/>
                    <a:pt x="705" y="2054"/>
                    <a:pt x="718" y="2038"/>
                  </a:cubicBezTo>
                  <a:cubicBezTo>
                    <a:pt x="718" y="2038"/>
                    <a:pt x="727" y="2020"/>
                    <a:pt x="724" y="2016"/>
                  </a:cubicBezTo>
                  <a:cubicBezTo>
                    <a:pt x="721" y="2013"/>
                    <a:pt x="718" y="2010"/>
                    <a:pt x="730" y="1994"/>
                  </a:cubicBezTo>
                  <a:cubicBezTo>
                    <a:pt x="730" y="1994"/>
                    <a:pt x="740" y="1976"/>
                    <a:pt x="733" y="1969"/>
                  </a:cubicBezTo>
                  <a:cubicBezTo>
                    <a:pt x="727" y="1963"/>
                    <a:pt x="721" y="1957"/>
                    <a:pt x="733" y="1941"/>
                  </a:cubicBezTo>
                  <a:cubicBezTo>
                    <a:pt x="732" y="1940"/>
                    <a:pt x="732" y="1940"/>
                    <a:pt x="731" y="1940"/>
                  </a:cubicBezTo>
                  <a:cubicBezTo>
                    <a:pt x="729" y="1940"/>
                    <a:pt x="726" y="1943"/>
                    <a:pt x="718" y="1954"/>
                  </a:cubicBezTo>
                  <a:cubicBezTo>
                    <a:pt x="709" y="1962"/>
                    <a:pt x="701" y="1970"/>
                    <a:pt x="695" y="1970"/>
                  </a:cubicBezTo>
                  <a:cubicBezTo>
                    <a:pt x="690" y="1970"/>
                    <a:pt x="686" y="1965"/>
                    <a:pt x="686" y="1951"/>
                  </a:cubicBezTo>
                  <a:cubicBezTo>
                    <a:pt x="683" y="1947"/>
                    <a:pt x="678" y="1942"/>
                    <a:pt x="671" y="1942"/>
                  </a:cubicBezTo>
                  <a:cubicBezTo>
                    <a:pt x="667" y="1942"/>
                    <a:pt x="661" y="1944"/>
                    <a:pt x="655" y="1951"/>
                  </a:cubicBezTo>
                  <a:cubicBezTo>
                    <a:pt x="652" y="1947"/>
                    <a:pt x="652" y="1947"/>
                    <a:pt x="668" y="1932"/>
                  </a:cubicBezTo>
                  <a:cubicBezTo>
                    <a:pt x="685" y="1914"/>
                    <a:pt x="691" y="1905"/>
                    <a:pt x="683" y="1905"/>
                  </a:cubicBezTo>
                  <a:cubicBezTo>
                    <a:pt x="679" y="1905"/>
                    <a:pt x="670" y="1909"/>
                    <a:pt x="655" y="1916"/>
                  </a:cubicBezTo>
                  <a:cubicBezTo>
                    <a:pt x="648" y="1923"/>
                    <a:pt x="644" y="1926"/>
                    <a:pt x="642" y="1926"/>
                  </a:cubicBezTo>
                  <a:cubicBezTo>
                    <a:pt x="640" y="1926"/>
                    <a:pt x="642" y="1921"/>
                    <a:pt x="649" y="1910"/>
                  </a:cubicBezTo>
                  <a:cubicBezTo>
                    <a:pt x="649" y="1910"/>
                    <a:pt x="648" y="1909"/>
                    <a:pt x="647" y="1909"/>
                  </a:cubicBezTo>
                  <a:cubicBezTo>
                    <a:pt x="644" y="1909"/>
                    <a:pt x="638" y="1910"/>
                    <a:pt x="627" y="1916"/>
                  </a:cubicBezTo>
                  <a:cubicBezTo>
                    <a:pt x="619" y="1920"/>
                    <a:pt x="615" y="1922"/>
                    <a:pt x="613" y="1922"/>
                  </a:cubicBezTo>
                  <a:cubicBezTo>
                    <a:pt x="610" y="1922"/>
                    <a:pt x="612" y="1918"/>
                    <a:pt x="618" y="1907"/>
                  </a:cubicBezTo>
                  <a:cubicBezTo>
                    <a:pt x="633" y="1891"/>
                    <a:pt x="630" y="1888"/>
                    <a:pt x="627" y="1885"/>
                  </a:cubicBezTo>
                  <a:lnTo>
                    <a:pt x="627" y="1885"/>
                  </a:lnTo>
                  <a:cubicBezTo>
                    <a:pt x="625" y="1885"/>
                    <a:pt x="624" y="1885"/>
                    <a:pt x="622" y="1885"/>
                  </a:cubicBezTo>
                  <a:cubicBezTo>
                    <a:pt x="601" y="1885"/>
                    <a:pt x="575" y="1846"/>
                    <a:pt x="589" y="1831"/>
                  </a:cubicBezTo>
                  <a:lnTo>
                    <a:pt x="589" y="1831"/>
                  </a:lnTo>
                  <a:cubicBezTo>
                    <a:pt x="579" y="1837"/>
                    <a:pt x="574" y="1839"/>
                    <a:pt x="572" y="1839"/>
                  </a:cubicBezTo>
                  <a:cubicBezTo>
                    <a:pt x="570" y="1839"/>
                    <a:pt x="569" y="1837"/>
                    <a:pt x="567" y="1835"/>
                  </a:cubicBezTo>
                  <a:cubicBezTo>
                    <a:pt x="581" y="1824"/>
                    <a:pt x="585" y="1819"/>
                    <a:pt x="583" y="1819"/>
                  </a:cubicBezTo>
                  <a:cubicBezTo>
                    <a:pt x="579" y="1819"/>
                    <a:pt x="565" y="1827"/>
                    <a:pt x="545" y="1841"/>
                  </a:cubicBezTo>
                  <a:lnTo>
                    <a:pt x="549" y="1844"/>
                  </a:lnTo>
                  <a:lnTo>
                    <a:pt x="552" y="1847"/>
                  </a:lnTo>
                  <a:cubicBezTo>
                    <a:pt x="539" y="1856"/>
                    <a:pt x="530" y="1860"/>
                    <a:pt x="526" y="1860"/>
                  </a:cubicBezTo>
                  <a:cubicBezTo>
                    <a:pt x="519" y="1860"/>
                    <a:pt x="527" y="1847"/>
                    <a:pt x="561" y="1825"/>
                  </a:cubicBezTo>
                  <a:cubicBezTo>
                    <a:pt x="578" y="1810"/>
                    <a:pt x="586" y="1803"/>
                    <a:pt x="583" y="1803"/>
                  </a:cubicBezTo>
                  <a:cubicBezTo>
                    <a:pt x="581" y="1803"/>
                    <a:pt x="572" y="1807"/>
                    <a:pt x="555" y="1816"/>
                  </a:cubicBezTo>
                  <a:cubicBezTo>
                    <a:pt x="539" y="1824"/>
                    <a:pt x="530" y="1828"/>
                    <a:pt x="526" y="1828"/>
                  </a:cubicBezTo>
                  <a:cubicBezTo>
                    <a:pt x="521" y="1828"/>
                    <a:pt x="527" y="1820"/>
                    <a:pt x="545" y="1803"/>
                  </a:cubicBezTo>
                  <a:cubicBezTo>
                    <a:pt x="565" y="1792"/>
                    <a:pt x="574" y="1786"/>
                    <a:pt x="574" y="1786"/>
                  </a:cubicBezTo>
                  <a:lnTo>
                    <a:pt x="574" y="1786"/>
                  </a:lnTo>
                  <a:cubicBezTo>
                    <a:pt x="573" y="1786"/>
                    <a:pt x="564" y="1791"/>
                    <a:pt x="545" y="1800"/>
                  </a:cubicBezTo>
                  <a:cubicBezTo>
                    <a:pt x="511" y="1816"/>
                    <a:pt x="486" y="1824"/>
                    <a:pt x="477" y="1824"/>
                  </a:cubicBezTo>
                  <a:cubicBezTo>
                    <a:pt x="465" y="1824"/>
                    <a:pt x="475" y="1813"/>
                    <a:pt x="514" y="1791"/>
                  </a:cubicBezTo>
                  <a:cubicBezTo>
                    <a:pt x="552" y="1769"/>
                    <a:pt x="567" y="1753"/>
                    <a:pt x="564" y="1750"/>
                  </a:cubicBezTo>
                  <a:cubicBezTo>
                    <a:pt x="564" y="1750"/>
                    <a:pt x="563" y="1749"/>
                    <a:pt x="562" y="1749"/>
                  </a:cubicBezTo>
                  <a:cubicBezTo>
                    <a:pt x="557" y="1749"/>
                    <a:pt x="543" y="1758"/>
                    <a:pt x="527" y="1766"/>
                  </a:cubicBezTo>
                  <a:cubicBezTo>
                    <a:pt x="511" y="1777"/>
                    <a:pt x="502" y="1783"/>
                    <a:pt x="499" y="1783"/>
                  </a:cubicBezTo>
                  <a:cubicBezTo>
                    <a:pt x="496" y="1783"/>
                    <a:pt x="503" y="1775"/>
                    <a:pt x="520" y="1759"/>
                  </a:cubicBezTo>
                  <a:cubicBezTo>
                    <a:pt x="560" y="1725"/>
                    <a:pt x="566" y="1713"/>
                    <a:pt x="545" y="1713"/>
                  </a:cubicBezTo>
                  <a:cubicBezTo>
                    <a:pt x="540" y="1713"/>
                    <a:pt x="533" y="1714"/>
                    <a:pt x="523" y="1716"/>
                  </a:cubicBezTo>
                  <a:cubicBezTo>
                    <a:pt x="480" y="1716"/>
                    <a:pt x="473" y="1703"/>
                    <a:pt x="517" y="1697"/>
                  </a:cubicBezTo>
                  <a:cubicBezTo>
                    <a:pt x="558" y="1687"/>
                    <a:pt x="558" y="1687"/>
                    <a:pt x="536" y="1687"/>
                  </a:cubicBezTo>
                  <a:cubicBezTo>
                    <a:pt x="530" y="1681"/>
                    <a:pt x="527" y="1672"/>
                    <a:pt x="527" y="1669"/>
                  </a:cubicBezTo>
                  <a:cubicBezTo>
                    <a:pt x="526" y="1667"/>
                    <a:pt x="523" y="1666"/>
                    <a:pt x="520" y="1666"/>
                  </a:cubicBezTo>
                  <a:cubicBezTo>
                    <a:pt x="512" y="1666"/>
                    <a:pt x="498" y="1670"/>
                    <a:pt x="483" y="1675"/>
                  </a:cubicBezTo>
                  <a:cubicBezTo>
                    <a:pt x="513" y="1659"/>
                    <a:pt x="530" y="1644"/>
                    <a:pt x="512" y="1644"/>
                  </a:cubicBezTo>
                  <a:cubicBezTo>
                    <a:pt x="508" y="1644"/>
                    <a:pt x="503" y="1645"/>
                    <a:pt x="495" y="1647"/>
                  </a:cubicBezTo>
                  <a:lnTo>
                    <a:pt x="492" y="1637"/>
                  </a:lnTo>
                  <a:cubicBezTo>
                    <a:pt x="491" y="1636"/>
                    <a:pt x="490" y="1635"/>
                    <a:pt x="487" y="1635"/>
                  </a:cubicBezTo>
                  <a:cubicBezTo>
                    <a:pt x="484" y="1635"/>
                    <a:pt x="480" y="1636"/>
                    <a:pt x="470" y="1637"/>
                  </a:cubicBezTo>
                  <a:cubicBezTo>
                    <a:pt x="468" y="1638"/>
                    <a:pt x="466" y="1638"/>
                    <a:pt x="465" y="1638"/>
                  </a:cubicBezTo>
                  <a:cubicBezTo>
                    <a:pt x="452" y="1638"/>
                    <a:pt x="469" y="1626"/>
                    <a:pt x="486" y="1615"/>
                  </a:cubicBezTo>
                  <a:cubicBezTo>
                    <a:pt x="498" y="1605"/>
                    <a:pt x="512" y="1598"/>
                    <a:pt x="509" y="1598"/>
                  </a:cubicBezTo>
                  <a:cubicBezTo>
                    <a:pt x="508" y="1598"/>
                    <a:pt x="506" y="1598"/>
                    <a:pt x="502" y="1600"/>
                  </a:cubicBezTo>
                  <a:cubicBezTo>
                    <a:pt x="480" y="1606"/>
                    <a:pt x="461" y="1606"/>
                    <a:pt x="439" y="1606"/>
                  </a:cubicBezTo>
                  <a:cubicBezTo>
                    <a:pt x="436" y="1606"/>
                    <a:pt x="435" y="1606"/>
                    <a:pt x="433" y="1606"/>
                  </a:cubicBezTo>
                  <a:cubicBezTo>
                    <a:pt x="421" y="1606"/>
                    <a:pt x="438" y="1596"/>
                    <a:pt x="458" y="1596"/>
                  </a:cubicBezTo>
                  <a:cubicBezTo>
                    <a:pt x="470" y="1593"/>
                    <a:pt x="483" y="1584"/>
                    <a:pt x="495" y="1575"/>
                  </a:cubicBezTo>
                  <a:cubicBezTo>
                    <a:pt x="493" y="1569"/>
                    <a:pt x="490" y="1564"/>
                    <a:pt x="479" y="1564"/>
                  </a:cubicBezTo>
                  <a:cubicBezTo>
                    <a:pt x="477" y="1564"/>
                    <a:pt x="474" y="1565"/>
                    <a:pt x="470" y="1565"/>
                  </a:cubicBezTo>
                  <a:cubicBezTo>
                    <a:pt x="468" y="1566"/>
                    <a:pt x="466" y="1566"/>
                    <a:pt x="464" y="1566"/>
                  </a:cubicBezTo>
                  <a:cubicBezTo>
                    <a:pt x="450" y="1566"/>
                    <a:pt x="444" y="1545"/>
                    <a:pt x="461" y="1534"/>
                  </a:cubicBezTo>
                  <a:lnTo>
                    <a:pt x="461" y="1528"/>
                  </a:lnTo>
                  <a:cubicBezTo>
                    <a:pt x="458" y="1521"/>
                    <a:pt x="439" y="1524"/>
                    <a:pt x="436" y="1518"/>
                  </a:cubicBezTo>
                  <a:cubicBezTo>
                    <a:pt x="436" y="1518"/>
                    <a:pt x="436" y="1515"/>
                    <a:pt x="414" y="1515"/>
                  </a:cubicBezTo>
                  <a:cubicBezTo>
                    <a:pt x="414" y="1512"/>
                    <a:pt x="411" y="1506"/>
                    <a:pt x="433" y="1499"/>
                  </a:cubicBezTo>
                  <a:lnTo>
                    <a:pt x="433" y="1499"/>
                  </a:lnTo>
                  <a:cubicBezTo>
                    <a:pt x="415" y="1503"/>
                    <a:pt x="405" y="1506"/>
                    <a:pt x="402" y="1506"/>
                  </a:cubicBezTo>
                  <a:cubicBezTo>
                    <a:pt x="399" y="1506"/>
                    <a:pt x="408" y="1502"/>
                    <a:pt x="429" y="1493"/>
                  </a:cubicBezTo>
                  <a:cubicBezTo>
                    <a:pt x="453" y="1486"/>
                    <a:pt x="463" y="1483"/>
                    <a:pt x="459" y="1483"/>
                  </a:cubicBezTo>
                  <a:cubicBezTo>
                    <a:pt x="456" y="1483"/>
                    <a:pt x="446" y="1484"/>
                    <a:pt x="429" y="1487"/>
                  </a:cubicBezTo>
                  <a:cubicBezTo>
                    <a:pt x="422" y="1488"/>
                    <a:pt x="417" y="1489"/>
                    <a:pt x="415" y="1489"/>
                  </a:cubicBezTo>
                  <a:cubicBezTo>
                    <a:pt x="410" y="1489"/>
                    <a:pt x="414" y="1486"/>
                    <a:pt x="426" y="1477"/>
                  </a:cubicBezTo>
                  <a:cubicBezTo>
                    <a:pt x="438" y="1473"/>
                    <a:pt x="442" y="1471"/>
                    <a:pt x="440" y="1471"/>
                  </a:cubicBezTo>
                  <a:cubicBezTo>
                    <a:pt x="438" y="1471"/>
                    <a:pt x="434" y="1472"/>
                    <a:pt x="426" y="1474"/>
                  </a:cubicBezTo>
                  <a:cubicBezTo>
                    <a:pt x="415" y="1476"/>
                    <a:pt x="404" y="1477"/>
                    <a:pt x="397" y="1477"/>
                  </a:cubicBezTo>
                  <a:cubicBezTo>
                    <a:pt x="375" y="1477"/>
                    <a:pt x="371" y="1471"/>
                    <a:pt x="401" y="1462"/>
                  </a:cubicBezTo>
                  <a:cubicBezTo>
                    <a:pt x="401" y="1462"/>
                    <a:pt x="398" y="1459"/>
                    <a:pt x="379" y="1459"/>
                  </a:cubicBezTo>
                  <a:cubicBezTo>
                    <a:pt x="360" y="1461"/>
                    <a:pt x="349" y="1463"/>
                    <a:pt x="346" y="1463"/>
                  </a:cubicBezTo>
                  <a:cubicBezTo>
                    <a:pt x="344" y="1463"/>
                    <a:pt x="354" y="1461"/>
                    <a:pt x="376" y="1455"/>
                  </a:cubicBezTo>
                  <a:cubicBezTo>
                    <a:pt x="405" y="1442"/>
                    <a:pt x="412" y="1437"/>
                    <a:pt x="400" y="1437"/>
                  </a:cubicBezTo>
                  <a:cubicBezTo>
                    <a:pt x="394" y="1437"/>
                    <a:pt x="385" y="1438"/>
                    <a:pt x="373" y="1440"/>
                  </a:cubicBezTo>
                  <a:cubicBezTo>
                    <a:pt x="373" y="1440"/>
                    <a:pt x="371" y="1440"/>
                    <a:pt x="368" y="1440"/>
                  </a:cubicBezTo>
                  <a:cubicBezTo>
                    <a:pt x="363" y="1440"/>
                    <a:pt x="357" y="1439"/>
                    <a:pt x="370" y="1430"/>
                  </a:cubicBezTo>
                  <a:cubicBezTo>
                    <a:pt x="385" y="1420"/>
                    <a:pt x="397" y="1395"/>
                    <a:pt x="379" y="1395"/>
                  </a:cubicBezTo>
                  <a:cubicBezTo>
                    <a:pt x="376" y="1395"/>
                    <a:pt x="370" y="1396"/>
                    <a:pt x="364" y="1399"/>
                  </a:cubicBezTo>
                  <a:lnTo>
                    <a:pt x="361" y="1393"/>
                  </a:lnTo>
                  <a:cubicBezTo>
                    <a:pt x="379" y="1377"/>
                    <a:pt x="376" y="1374"/>
                    <a:pt x="357" y="1374"/>
                  </a:cubicBezTo>
                  <a:lnTo>
                    <a:pt x="335" y="1374"/>
                  </a:lnTo>
                  <a:cubicBezTo>
                    <a:pt x="354" y="1371"/>
                    <a:pt x="373" y="1358"/>
                    <a:pt x="373" y="1355"/>
                  </a:cubicBezTo>
                  <a:cubicBezTo>
                    <a:pt x="373" y="1352"/>
                    <a:pt x="373" y="1350"/>
                    <a:pt x="370" y="1350"/>
                  </a:cubicBezTo>
                  <a:cubicBezTo>
                    <a:pt x="368" y="1350"/>
                    <a:pt x="362" y="1352"/>
                    <a:pt x="351" y="1355"/>
                  </a:cubicBezTo>
                  <a:cubicBezTo>
                    <a:pt x="343" y="1361"/>
                    <a:pt x="338" y="1363"/>
                    <a:pt x="335" y="1363"/>
                  </a:cubicBezTo>
                  <a:cubicBezTo>
                    <a:pt x="332" y="1363"/>
                    <a:pt x="332" y="1360"/>
                    <a:pt x="332" y="1358"/>
                  </a:cubicBezTo>
                  <a:cubicBezTo>
                    <a:pt x="329" y="1352"/>
                    <a:pt x="348" y="1343"/>
                    <a:pt x="370" y="1336"/>
                  </a:cubicBezTo>
                  <a:lnTo>
                    <a:pt x="367" y="1333"/>
                  </a:lnTo>
                  <a:cubicBezTo>
                    <a:pt x="348" y="1337"/>
                    <a:pt x="338" y="1339"/>
                    <a:pt x="335" y="1339"/>
                  </a:cubicBezTo>
                  <a:cubicBezTo>
                    <a:pt x="330" y="1339"/>
                    <a:pt x="335" y="1337"/>
                    <a:pt x="345" y="1333"/>
                  </a:cubicBezTo>
                  <a:cubicBezTo>
                    <a:pt x="364" y="1324"/>
                    <a:pt x="364" y="1318"/>
                    <a:pt x="364" y="1314"/>
                  </a:cubicBezTo>
                  <a:lnTo>
                    <a:pt x="364" y="1314"/>
                  </a:lnTo>
                  <a:cubicBezTo>
                    <a:pt x="358" y="1316"/>
                    <a:pt x="355" y="1317"/>
                    <a:pt x="354" y="1317"/>
                  </a:cubicBezTo>
                  <a:cubicBezTo>
                    <a:pt x="351" y="1317"/>
                    <a:pt x="358" y="1314"/>
                    <a:pt x="361" y="1314"/>
                  </a:cubicBezTo>
                  <a:cubicBezTo>
                    <a:pt x="362" y="1314"/>
                    <a:pt x="363" y="1314"/>
                    <a:pt x="364" y="1314"/>
                  </a:cubicBezTo>
                  <a:lnTo>
                    <a:pt x="382" y="1308"/>
                  </a:lnTo>
                  <a:cubicBezTo>
                    <a:pt x="389" y="1305"/>
                    <a:pt x="391" y="1303"/>
                    <a:pt x="390" y="1303"/>
                  </a:cubicBezTo>
                  <a:cubicBezTo>
                    <a:pt x="387" y="1303"/>
                    <a:pt x="374" y="1307"/>
                    <a:pt x="361" y="1311"/>
                  </a:cubicBezTo>
                  <a:lnTo>
                    <a:pt x="361" y="1302"/>
                  </a:lnTo>
                  <a:cubicBezTo>
                    <a:pt x="359" y="1298"/>
                    <a:pt x="358" y="1296"/>
                    <a:pt x="355" y="1296"/>
                  </a:cubicBezTo>
                  <a:cubicBezTo>
                    <a:pt x="352" y="1296"/>
                    <a:pt x="347" y="1298"/>
                    <a:pt x="339" y="1302"/>
                  </a:cubicBezTo>
                  <a:cubicBezTo>
                    <a:pt x="325" y="1306"/>
                    <a:pt x="310" y="1311"/>
                    <a:pt x="303" y="1311"/>
                  </a:cubicBezTo>
                  <a:cubicBezTo>
                    <a:pt x="300" y="1311"/>
                    <a:pt x="298" y="1310"/>
                    <a:pt x="298" y="1308"/>
                  </a:cubicBezTo>
                  <a:cubicBezTo>
                    <a:pt x="292" y="1310"/>
                    <a:pt x="289" y="1310"/>
                    <a:pt x="288" y="1310"/>
                  </a:cubicBezTo>
                  <a:cubicBezTo>
                    <a:pt x="285" y="1310"/>
                    <a:pt x="292" y="1307"/>
                    <a:pt x="296" y="1307"/>
                  </a:cubicBezTo>
                  <a:cubicBezTo>
                    <a:pt x="297" y="1307"/>
                    <a:pt x="297" y="1308"/>
                    <a:pt x="298" y="1308"/>
                  </a:cubicBezTo>
                  <a:cubicBezTo>
                    <a:pt x="317" y="1305"/>
                    <a:pt x="339" y="1299"/>
                    <a:pt x="335" y="1292"/>
                  </a:cubicBezTo>
                  <a:cubicBezTo>
                    <a:pt x="335" y="1289"/>
                    <a:pt x="354" y="1283"/>
                    <a:pt x="354" y="1283"/>
                  </a:cubicBezTo>
                  <a:cubicBezTo>
                    <a:pt x="395" y="1277"/>
                    <a:pt x="373" y="1264"/>
                    <a:pt x="351" y="1264"/>
                  </a:cubicBezTo>
                  <a:cubicBezTo>
                    <a:pt x="341" y="1265"/>
                    <a:pt x="333" y="1265"/>
                    <a:pt x="327" y="1265"/>
                  </a:cubicBezTo>
                  <a:cubicBezTo>
                    <a:pt x="310" y="1265"/>
                    <a:pt x="317" y="1261"/>
                    <a:pt x="348" y="1252"/>
                  </a:cubicBezTo>
                  <a:cubicBezTo>
                    <a:pt x="366" y="1246"/>
                    <a:pt x="367" y="1244"/>
                    <a:pt x="358" y="1244"/>
                  </a:cubicBezTo>
                  <a:cubicBezTo>
                    <a:pt x="347" y="1244"/>
                    <a:pt x="317" y="1248"/>
                    <a:pt x="282" y="1255"/>
                  </a:cubicBezTo>
                  <a:lnTo>
                    <a:pt x="223" y="1267"/>
                  </a:lnTo>
                  <a:lnTo>
                    <a:pt x="223" y="1267"/>
                  </a:lnTo>
                  <a:lnTo>
                    <a:pt x="282" y="1252"/>
                  </a:lnTo>
                  <a:cubicBezTo>
                    <a:pt x="361" y="1224"/>
                    <a:pt x="361" y="1224"/>
                    <a:pt x="317" y="1220"/>
                  </a:cubicBezTo>
                  <a:cubicBezTo>
                    <a:pt x="295" y="1217"/>
                    <a:pt x="295" y="1217"/>
                    <a:pt x="317" y="1214"/>
                  </a:cubicBezTo>
                  <a:cubicBezTo>
                    <a:pt x="335" y="1208"/>
                    <a:pt x="335" y="1202"/>
                    <a:pt x="332" y="1189"/>
                  </a:cubicBezTo>
                  <a:cubicBezTo>
                    <a:pt x="330" y="1180"/>
                    <a:pt x="328" y="1174"/>
                    <a:pt x="319" y="1174"/>
                  </a:cubicBezTo>
                  <a:cubicBezTo>
                    <a:pt x="316" y="1174"/>
                    <a:pt x="312" y="1175"/>
                    <a:pt x="307" y="1177"/>
                  </a:cubicBezTo>
                  <a:lnTo>
                    <a:pt x="304" y="1167"/>
                  </a:lnTo>
                  <a:cubicBezTo>
                    <a:pt x="327" y="1159"/>
                    <a:pt x="329" y="1154"/>
                    <a:pt x="321" y="1154"/>
                  </a:cubicBezTo>
                  <a:cubicBezTo>
                    <a:pt x="314" y="1154"/>
                    <a:pt x="299" y="1157"/>
                    <a:pt x="282" y="1164"/>
                  </a:cubicBezTo>
                  <a:lnTo>
                    <a:pt x="279" y="1158"/>
                  </a:lnTo>
                  <a:lnTo>
                    <a:pt x="301" y="1151"/>
                  </a:lnTo>
                  <a:cubicBezTo>
                    <a:pt x="320" y="1145"/>
                    <a:pt x="317" y="1136"/>
                    <a:pt x="307" y="1101"/>
                  </a:cubicBezTo>
                  <a:cubicBezTo>
                    <a:pt x="300" y="1069"/>
                    <a:pt x="298" y="1058"/>
                    <a:pt x="278" y="1058"/>
                  </a:cubicBezTo>
                  <a:cubicBezTo>
                    <a:pt x="273" y="1058"/>
                    <a:pt x="266" y="1059"/>
                    <a:pt x="257" y="1061"/>
                  </a:cubicBezTo>
                  <a:cubicBezTo>
                    <a:pt x="249" y="1061"/>
                    <a:pt x="242" y="1061"/>
                    <a:pt x="237" y="1061"/>
                  </a:cubicBezTo>
                  <a:cubicBezTo>
                    <a:pt x="214" y="1061"/>
                    <a:pt x="218" y="1056"/>
                    <a:pt x="254" y="1051"/>
                  </a:cubicBezTo>
                  <a:cubicBezTo>
                    <a:pt x="270" y="1048"/>
                    <a:pt x="289" y="1041"/>
                    <a:pt x="280" y="1041"/>
                  </a:cubicBezTo>
                  <a:cubicBezTo>
                    <a:pt x="278" y="1041"/>
                    <a:pt x="276" y="1041"/>
                    <a:pt x="273" y="1042"/>
                  </a:cubicBezTo>
                  <a:cubicBezTo>
                    <a:pt x="273" y="1039"/>
                    <a:pt x="273" y="1035"/>
                    <a:pt x="276" y="1032"/>
                  </a:cubicBezTo>
                  <a:cubicBezTo>
                    <a:pt x="282" y="1029"/>
                    <a:pt x="285" y="1026"/>
                    <a:pt x="288" y="1026"/>
                  </a:cubicBezTo>
                  <a:cubicBezTo>
                    <a:pt x="320" y="1011"/>
                    <a:pt x="314" y="1006"/>
                    <a:pt x="299" y="1006"/>
                  </a:cubicBezTo>
                  <a:cubicBezTo>
                    <a:pt x="295" y="1006"/>
                    <a:pt x="290" y="1007"/>
                    <a:pt x="285" y="1007"/>
                  </a:cubicBezTo>
                  <a:cubicBezTo>
                    <a:pt x="273" y="1009"/>
                    <a:pt x="267" y="1010"/>
                    <a:pt x="263" y="1010"/>
                  </a:cubicBezTo>
                  <a:cubicBezTo>
                    <a:pt x="256" y="1010"/>
                    <a:pt x="270" y="1005"/>
                    <a:pt x="285" y="1001"/>
                  </a:cubicBezTo>
                  <a:cubicBezTo>
                    <a:pt x="304" y="995"/>
                    <a:pt x="323" y="992"/>
                    <a:pt x="304" y="992"/>
                  </a:cubicBezTo>
                  <a:cubicBezTo>
                    <a:pt x="280" y="989"/>
                    <a:pt x="256" y="960"/>
                    <a:pt x="289" y="960"/>
                  </a:cubicBezTo>
                  <a:cubicBezTo>
                    <a:pt x="291" y="960"/>
                    <a:pt x="293" y="960"/>
                    <a:pt x="295" y="960"/>
                  </a:cubicBezTo>
                  <a:cubicBezTo>
                    <a:pt x="295" y="960"/>
                    <a:pt x="295" y="954"/>
                    <a:pt x="295" y="951"/>
                  </a:cubicBezTo>
                  <a:cubicBezTo>
                    <a:pt x="273" y="951"/>
                    <a:pt x="273" y="941"/>
                    <a:pt x="270" y="932"/>
                  </a:cubicBezTo>
                  <a:cubicBezTo>
                    <a:pt x="270" y="923"/>
                    <a:pt x="270" y="918"/>
                    <a:pt x="279" y="918"/>
                  </a:cubicBezTo>
                  <a:cubicBezTo>
                    <a:pt x="282" y="918"/>
                    <a:pt x="286" y="919"/>
                    <a:pt x="292" y="920"/>
                  </a:cubicBezTo>
                  <a:cubicBezTo>
                    <a:pt x="299" y="922"/>
                    <a:pt x="304" y="923"/>
                    <a:pt x="306" y="923"/>
                  </a:cubicBezTo>
                  <a:cubicBezTo>
                    <a:pt x="311" y="923"/>
                    <a:pt x="306" y="919"/>
                    <a:pt x="292" y="910"/>
                  </a:cubicBezTo>
                  <a:cubicBezTo>
                    <a:pt x="292" y="907"/>
                    <a:pt x="248" y="894"/>
                    <a:pt x="251" y="888"/>
                  </a:cubicBezTo>
                  <a:cubicBezTo>
                    <a:pt x="229" y="885"/>
                    <a:pt x="210" y="876"/>
                    <a:pt x="210" y="869"/>
                  </a:cubicBezTo>
                  <a:lnTo>
                    <a:pt x="210" y="869"/>
                  </a:lnTo>
                  <a:lnTo>
                    <a:pt x="229" y="873"/>
                  </a:lnTo>
                  <a:lnTo>
                    <a:pt x="270" y="882"/>
                  </a:lnTo>
                  <a:cubicBezTo>
                    <a:pt x="273" y="879"/>
                    <a:pt x="273" y="873"/>
                    <a:pt x="251" y="869"/>
                  </a:cubicBezTo>
                  <a:cubicBezTo>
                    <a:pt x="273" y="869"/>
                    <a:pt x="273" y="863"/>
                    <a:pt x="276" y="854"/>
                  </a:cubicBezTo>
                  <a:cubicBezTo>
                    <a:pt x="276" y="844"/>
                    <a:pt x="279" y="835"/>
                    <a:pt x="260" y="826"/>
                  </a:cubicBezTo>
                  <a:lnTo>
                    <a:pt x="260" y="826"/>
                  </a:lnTo>
                  <a:cubicBezTo>
                    <a:pt x="265" y="826"/>
                    <a:pt x="269" y="827"/>
                    <a:pt x="273" y="827"/>
                  </a:cubicBezTo>
                  <a:cubicBezTo>
                    <a:pt x="303" y="827"/>
                    <a:pt x="306" y="807"/>
                    <a:pt x="276" y="788"/>
                  </a:cubicBezTo>
                  <a:cubicBezTo>
                    <a:pt x="262" y="781"/>
                    <a:pt x="259" y="776"/>
                    <a:pt x="266" y="776"/>
                  </a:cubicBezTo>
                  <a:cubicBezTo>
                    <a:pt x="269" y="776"/>
                    <a:pt x="273" y="777"/>
                    <a:pt x="279" y="779"/>
                  </a:cubicBezTo>
                  <a:cubicBezTo>
                    <a:pt x="286" y="780"/>
                    <a:pt x="291" y="780"/>
                    <a:pt x="294" y="780"/>
                  </a:cubicBezTo>
                  <a:cubicBezTo>
                    <a:pt x="299" y="780"/>
                    <a:pt x="296" y="777"/>
                    <a:pt x="285" y="769"/>
                  </a:cubicBezTo>
                  <a:cubicBezTo>
                    <a:pt x="277" y="762"/>
                    <a:pt x="277" y="759"/>
                    <a:pt x="281" y="759"/>
                  </a:cubicBezTo>
                  <a:cubicBezTo>
                    <a:pt x="287" y="759"/>
                    <a:pt x="299" y="763"/>
                    <a:pt x="310" y="766"/>
                  </a:cubicBezTo>
                  <a:cubicBezTo>
                    <a:pt x="331" y="774"/>
                    <a:pt x="342" y="778"/>
                    <a:pt x="345" y="778"/>
                  </a:cubicBezTo>
                  <a:cubicBezTo>
                    <a:pt x="349" y="778"/>
                    <a:pt x="345" y="774"/>
                    <a:pt x="335" y="766"/>
                  </a:cubicBezTo>
                  <a:cubicBezTo>
                    <a:pt x="320" y="744"/>
                    <a:pt x="329" y="738"/>
                    <a:pt x="332" y="735"/>
                  </a:cubicBezTo>
                  <a:cubicBezTo>
                    <a:pt x="320" y="716"/>
                    <a:pt x="323" y="713"/>
                    <a:pt x="304" y="703"/>
                  </a:cubicBezTo>
                  <a:cubicBezTo>
                    <a:pt x="292" y="694"/>
                    <a:pt x="282" y="685"/>
                    <a:pt x="273" y="675"/>
                  </a:cubicBezTo>
                  <a:cubicBezTo>
                    <a:pt x="269" y="665"/>
                    <a:pt x="270" y="662"/>
                    <a:pt x="272" y="662"/>
                  </a:cubicBezTo>
                  <a:cubicBezTo>
                    <a:pt x="275" y="662"/>
                    <a:pt x="279" y="667"/>
                    <a:pt x="276" y="669"/>
                  </a:cubicBezTo>
                  <a:cubicBezTo>
                    <a:pt x="285" y="691"/>
                    <a:pt x="292" y="688"/>
                    <a:pt x="310" y="694"/>
                  </a:cubicBezTo>
                  <a:cubicBezTo>
                    <a:pt x="319" y="698"/>
                    <a:pt x="325" y="699"/>
                    <a:pt x="330" y="699"/>
                  </a:cubicBezTo>
                  <a:cubicBezTo>
                    <a:pt x="337" y="699"/>
                    <a:pt x="340" y="696"/>
                    <a:pt x="342" y="694"/>
                  </a:cubicBezTo>
                  <a:lnTo>
                    <a:pt x="357" y="681"/>
                  </a:lnTo>
                  <a:cubicBezTo>
                    <a:pt x="365" y="682"/>
                    <a:pt x="371" y="683"/>
                    <a:pt x="375" y="683"/>
                  </a:cubicBezTo>
                  <a:cubicBezTo>
                    <a:pt x="383" y="683"/>
                    <a:pt x="382" y="680"/>
                    <a:pt x="373" y="669"/>
                  </a:cubicBezTo>
                  <a:cubicBezTo>
                    <a:pt x="357" y="656"/>
                    <a:pt x="364" y="659"/>
                    <a:pt x="357" y="653"/>
                  </a:cubicBezTo>
                  <a:lnTo>
                    <a:pt x="357" y="653"/>
                  </a:lnTo>
                  <a:cubicBezTo>
                    <a:pt x="368" y="661"/>
                    <a:pt x="379" y="664"/>
                    <a:pt x="389" y="664"/>
                  </a:cubicBezTo>
                  <a:cubicBezTo>
                    <a:pt x="412" y="664"/>
                    <a:pt x="429" y="645"/>
                    <a:pt x="414" y="619"/>
                  </a:cubicBezTo>
                  <a:lnTo>
                    <a:pt x="414" y="619"/>
                  </a:lnTo>
                  <a:lnTo>
                    <a:pt x="429" y="638"/>
                  </a:lnTo>
                  <a:cubicBezTo>
                    <a:pt x="438" y="649"/>
                    <a:pt x="443" y="650"/>
                    <a:pt x="448" y="650"/>
                  </a:cubicBezTo>
                  <a:cubicBezTo>
                    <a:pt x="450" y="650"/>
                    <a:pt x="452" y="650"/>
                    <a:pt x="455" y="650"/>
                  </a:cubicBezTo>
                  <a:cubicBezTo>
                    <a:pt x="458" y="647"/>
                    <a:pt x="464" y="625"/>
                    <a:pt x="480" y="619"/>
                  </a:cubicBezTo>
                  <a:cubicBezTo>
                    <a:pt x="498" y="616"/>
                    <a:pt x="514" y="612"/>
                    <a:pt x="505" y="590"/>
                  </a:cubicBezTo>
                  <a:cubicBezTo>
                    <a:pt x="511" y="590"/>
                    <a:pt x="511" y="590"/>
                    <a:pt x="517" y="609"/>
                  </a:cubicBezTo>
                  <a:cubicBezTo>
                    <a:pt x="522" y="626"/>
                    <a:pt x="525" y="628"/>
                    <a:pt x="529" y="628"/>
                  </a:cubicBezTo>
                  <a:cubicBezTo>
                    <a:pt x="530" y="628"/>
                    <a:pt x="532" y="628"/>
                    <a:pt x="533" y="628"/>
                  </a:cubicBezTo>
                  <a:cubicBezTo>
                    <a:pt x="536" y="625"/>
                    <a:pt x="527" y="606"/>
                    <a:pt x="520" y="587"/>
                  </a:cubicBezTo>
                  <a:cubicBezTo>
                    <a:pt x="515" y="578"/>
                    <a:pt x="515" y="573"/>
                    <a:pt x="518" y="573"/>
                  </a:cubicBezTo>
                  <a:cubicBezTo>
                    <a:pt x="521" y="573"/>
                    <a:pt x="527" y="577"/>
                    <a:pt x="536" y="584"/>
                  </a:cubicBezTo>
                  <a:cubicBezTo>
                    <a:pt x="543" y="591"/>
                    <a:pt x="550" y="594"/>
                    <a:pt x="556" y="594"/>
                  </a:cubicBezTo>
                  <a:cubicBezTo>
                    <a:pt x="565" y="594"/>
                    <a:pt x="572" y="588"/>
                    <a:pt x="574" y="575"/>
                  </a:cubicBezTo>
                  <a:cubicBezTo>
                    <a:pt x="575" y="574"/>
                    <a:pt x="577" y="573"/>
                    <a:pt x="578" y="573"/>
                  </a:cubicBezTo>
                  <a:cubicBezTo>
                    <a:pt x="582" y="573"/>
                    <a:pt x="585" y="577"/>
                    <a:pt x="589" y="590"/>
                  </a:cubicBezTo>
                  <a:cubicBezTo>
                    <a:pt x="595" y="601"/>
                    <a:pt x="602" y="612"/>
                    <a:pt x="607" y="612"/>
                  </a:cubicBezTo>
                  <a:cubicBezTo>
                    <a:pt x="610" y="612"/>
                    <a:pt x="613" y="605"/>
                    <a:pt x="611" y="587"/>
                  </a:cubicBezTo>
                  <a:cubicBezTo>
                    <a:pt x="613" y="587"/>
                    <a:pt x="614" y="586"/>
                    <a:pt x="615" y="586"/>
                  </a:cubicBezTo>
                  <a:cubicBezTo>
                    <a:pt x="618" y="586"/>
                    <a:pt x="618" y="590"/>
                    <a:pt x="621" y="606"/>
                  </a:cubicBezTo>
                  <a:cubicBezTo>
                    <a:pt x="628" y="617"/>
                    <a:pt x="632" y="627"/>
                    <a:pt x="633" y="627"/>
                  </a:cubicBezTo>
                  <a:cubicBezTo>
                    <a:pt x="634" y="627"/>
                    <a:pt x="633" y="621"/>
                    <a:pt x="630" y="603"/>
                  </a:cubicBezTo>
                  <a:cubicBezTo>
                    <a:pt x="632" y="590"/>
                    <a:pt x="637" y="584"/>
                    <a:pt x="644" y="584"/>
                  </a:cubicBezTo>
                  <a:cubicBezTo>
                    <a:pt x="649" y="584"/>
                    <a:pt x="655" y="587"/>
                    <a:pt x="661" y="594"/>
                  </a:cubicBezTo>
                  <a:cubicBezTo>
                    <a:pt x="668" y="594"/>
                    <a:pt x="671" y="594"/>
                    <a:pt x="665" y="572"/>
                  </a:cubicBezTo>
                  <a:cubicBezTo>
                    <a:pt x="661" y="562"/>
                    <a:pt x="661" y="562"/>
                    <a:pt x="658" y="553"/>
                  </a:cubicBezTo>
                  <a:lnTo>
                    <a:pt x="658" y="553"/>
                  </a:lnTo>
                  <a:cubicBezTo>
                    <a:pt x="666" y="571"/>
                    <a:pt x="670" y="581"/>
                    <a:pt x="671" y="581"/>
                  </a:cubicBezTo>
                  <a:cubicBezTo>
                    <a:pt x="672" y="581"/>
                    <a:pt x="671" y="571"/>
                    <a:pt x="668" y="550"/>
                  </a:cubicBezTo>
                  <a:cubicBezTo>
                    <a:pt x="664" y="540"/>
                    <a:pt x="665" y="534"/>
                    <a:pt x="666" y="534"/>
                  </a:cubicBezTo>
                  <a:lnTo>
                    <a:pt x="666" y="534"/>
                  </a:lnTo>
                  <a:cubicBezTo>
                    <a:pt x="668" y="534"/>
                    <a:pt x="671" y="539"/>
                    <a:pt x="674" y="550"/>
                  </a:cubicBezTo>
                  <a:cubicBezTo>
                    <a:pt x="681" y="564"/>
                    <a:pt x="684" y="566"/>
                    <a:pt x="686" y="566"/>
                  </a:cubicBezTo>
                  <a:cubicBezTo>
                    <a:pt x="686" y="566"/>
                    <a:pt x="686" y="565"/>
                    <a:pt x="686" y="565"/>
                  </a:cubicBezTo>
                  <a:cubicBezTo>
                    <a:pt x="693" y="565"/>
                    <a:pt x="708" y="540"/>
                    <a:pt x="730" y="534"/>
                  </a:cubicBezTo>
                  <a:cubicBezTo>
                    <a:pt x="768" y="525"/>
                    <a:pt x="780" y="522"/>
                    <a:pt x="774" y="503"/>
                  </a:cubicBezTo>
                  <a:cubicBezTo>
                    <a:pt x="774" y="491"/>
                    <a:pt x="774" y="486"/>
                    <a:pt x="776" y="486"/>
                  </a:cubicBezTo>
                  <a:cubicBezTo>
                    <a:pt x="777" y="486"/>
                    <a:pt x="779" y="491"/>
                    <a:pt x="784" y="500"/>
                  </a:cubicBezTo>
                  <a:cubicBezTo>
                    <a:pt x="790" y="513"/>
                    <a:pt x="795" y="517"/>
                    <a:pt x="799" y="517"/>
                  </a:cubicBezTo>
                  <a:cubicBezTo>
                    <a:pt x="800" y="517"/>
                    <a:pt x="801" y="516"/>
                    <a:pt x="802" y="515"/>
                  </a:cubicBezTo>
                  <a:cubicBezTo>
                    <a:pt x="803" y="515"/>
                    <a:pt x="804" y="515"/>
                    <a:pt x="805" y="515"/>
                  </a:cubicBezTo>
                  <a:cubicBezTo>
                    <a:pt x="808" y="515"/>
                    <a:pt x="813" y="517"/>
                    <a:pt x="818" y="534"/>
                  </a:cubicBezTo>
                  <a:cubicBezTo>
                    <a:pt x="815" y="512"/>
                    <a:pt x="815" y="512"/>
                    <a:pt x="821" y="512"/>
                  </a:cubicBezTo>
                  <a:cubicBezTo>
                    <a:pt x="823" y="521"/>
                    <a:pt x="825" y="526"/>
                    <a:pt x="827" y="526"/>
                  </a:cubicBezTo>
                  <a:cubicBezTo>
                    <a:pt x="828" y="526"/>
                    <a:pt x="829" y="520"/>
                    <a:pt x="827" y="509"/>
                  </a:cubicBezTo>
                  <a:cubicBezTo>
                    <a:pt x="824" y="489"/>
                    <a:pt x="823" y="478"/>
                    <a:pt x="824" y="478"/>
                  </a:cubicBezTo>
                  <a:lnTo>
                    <a:pt x="824" y="478"/>
                  </a:lnTo>
                  <a:cubicBezTo>
                    <a:pt x="824" y="478"/>
                    <a:pt x="827" y="489"/>
                    <a:pt x="834" y="509"/>
                  </a:cubicBezTo>
                  <a:cubicBezTo>
                    <a:pt x="838" y="522"/>
                    <a:pt x="848" y="533"/>
                    <a:pt x="851" y="533"/>
                  </a:cubicBezTo>
                  <a:cubicBezTo>
                    <a:pt x="853" y="533"/>
                    <a:pt x="852" y="531"/>
                    <a:pt x="849" y="525"/>
                  </a:cubicBezTo>
                  <a:cubicBezTo>
                    <a:pt x="843" y="506"/>
                    <a:pt x="853" y="503"/>
                    <a:pt x="849" y="481"/>
                  </a:cubicBezTo>
                  <a:cubicBezTo>
                    <a:pt x="856" y="481"/>
                    <a:pt x="859" y="481"/>
                    <a:pt x="865" y="500"/>
                  </a:cubicBezTo>
                  <a:cubicBezTo>
                    <a:pt x="867" y="504"/>
                    <a:pt x="870" y="506"/>
                    <a:pt x="873" y="506"/>
                  </a:cubicBezTo>
                  <a:cubicBezTo>
                    <a:pt x="881" y="506"/>
                    <a:pt x="890" y="488"/>
                    <a:pt x="890" y="471"/>
                  </a:cubicBezTo>
                  <a:cubicBezTo>
                    <a:pt x="887" y="462"/>
                    <a:pt x="887" y="456"/>
                    <a:pt x="888" y="456"/>
                  </a:cubicBezTo>
                  <a:lnTo>
                    <a:pt x="888" y="456"/>
                  </a:lnTo>
                  <a:cubicBezTo>
                    <a:pt x="890" y="456"/>
                    <a:pt x="892" y="461"/>
                    <a:pt x="893" y="471"/>
                  </a:cubicBezTo>
                  <a:cubicBezTo>
                    <a:pt x="900" y="490"/>
                    <a:pt x="906" y="490"/>
                    <a:pt x="909" y="490"/>
                  </a:cubicBezTo>
                  <a:cubicBezTo>
                    <a:pt x="909" y="483"/>
                    <a:pt x="910" y="480"/>
                    <a:pt x="911" y="480"/>
                  </a:cubicBezTo>
                  <a:cubicBezTo>
                    <a:pt x="913" y="480"/>
                    <a:pt x="916" y="494"/>
                    <a:pt x="918" y="509"/>
                  </a:cubicBezTo>
                  <a:cubicBezTo>
                    <a:pt x="921" y="522"/>
                    <a:pt x="923" y="526"/>
                    <a:pt x="927" y="526"/>
                  </a:cubicBezTo>
                  <a:cubicBezTo>
                    <a:pt x="929" y="526"/>
                    <a:pt x="931" y="526"/>
                    <a:pt x="934" y="525"/>
                  </a:cubicBezTo>
                  <a:cubicBezTo>
                    <a:pt x="934" y="503"/>
                    <a:pt x="950" y="500"/>
                    <a:pt x="965" y="496"/>
                  </a:cubicBezTo>
                  <a:cubicBezTo>
                    <a:pt x="987" y="490"/>
                    <a:pt x="984" y="468"/>
                    <a:pt x="984" y="428"/>
                  </a:cubicBezTo>
                  <a:lnTo>
                    <a:pt x="975" y="387"/>
                  </a:lnTo>
                  <a:lnTo>
                    <a:pt x="987" y="424"/>
                  </a:lnTo>
                  <a:cubicBezTo>
                    <a:pt x="994" y="446"/>
                    <a:pt x="1009" y="484"/>
                    <a:pt x="1009" y="484"/>
                  </a:cubicBezTo>
                  <a:cubicBezTo>
                    <a:pt x="1012" y="484"/>
                    <a:pt x="1009" y="465"/>
                    <a:pt x="1003" y="443"/>
                  </a:cubicBezTo>
                  <a:cubicBezTo>
                    <a:pt x="1000" y="433"/>
                    <a:pt x="999" y="427"/>
                    <a:pt x="1002" y="427"/>
                  </a:cubicBezTo>
                  <a:cubicBezTo>
                    <a:pt x="1004" y="427"/>
                    <a:pt x="1008" y="431"/>
                    <a:pt x="1016" y="440"/>
                  </a:cubicBezTo>
                  <a:cubicBezTo>
                    <a:pt x="1023" y="449"/>
                    <a:pt x="1027" y="453"/>
                    <a:pt x="1030" y="453"/>
                  </a:cubicBezTo>
                  <a:cubicBezTo>
                    <a:pt x="1033" y="453"/>
                    <a:pt x="1034" y="447"/>
                    <a:pt x="1034" y="437"/>
                  </a:cubicBezTo>
                  <a:cubicBezTo>
                    <a:pt x="1035" y="436"/>
                    <a:pt x="1036" y="435"/>
                    <a:pt x="1038" y="435"/>
                  </a:cubicBezTo>
                  <a:cubicBezTo>
                    <a:pt x="1041" y="435"/>
                    <a:pt x="1046" y="439"/>
                    <a:pt x="1053" y="453"/>
                  </a:cubicBezTo>
                  <a:cubicBezTo>
                    <a:pt x="1056" y="453"/>
                    <a:pt x="1056" y="453"/>
                    <a:pt x="1050" y="431"/>
                  </a:cubicBezTo>
                  <a:cubicBezTo>
                    <a:pt x="1048" y="420"/>
                    <a:pt x="1048" y="415"/>
                    <a:pt x="1050" y="415"/>
                  </a:cubicBezTo>
                  <a:cubicBezTo>
                    <a:pt x="1052" y="415"/>
                    <a:pt x="1055" y="419"/>
                    <a:pt x="1059" y="428"/>
                  </a:cubicBezTo>
                  <a:cubicBezTo>
                    <a:pt x="1068" y="450"/>
                    <a:pt x="1077" y="459"/>
                    <a:pt x="1082" y="459"/>
                  </a:cubicBezTo>
                  <a:cubicBezTo>
                    <a:pt x="1086" y="459"/>
                    <a:pt x="1087" y="453"/>
                    <a:pt x="1084" y="443"/>
                  </a:cubicBezTo>
                  <a:cubicBezTo>
                    <a:pt x="1078" y="424"/>
                    <a:pt x="1081" y="424"/>
                    <a:pt x="1088" y="421"/>
                  </a:cubicBezTo>
                  <a:cubicBezTo>
                    <a:pt x="1091" y="421"/>
                    <a:pt x="1097" y="421"/>
                    <a:pt x="1094" y="399"/>
                  </a:cubicBezTo>
                  <a:lnTo>
                    <a:pt x="1103" y="396"/>
                  </a:lnTo>
                  <a:cubicBezTo>
                    <a:pt x="1106" y="396"/>
                    <a:pt x="1110" y="415"/>
                    <a:pt x="1103" y="418"/>
                  </a:cubicBezTo>
                  <a:lnTo>
                    <a:pt x="1116" y="437"/>
                  </a:lnTo>
                  <a:cubicBezTo>
                    <a:pt x="1125" y="434"/>
                    <a:pt x="1128" y="434"/>
                    <a:pt x="1128" y="412"/>
                  </a:cubicBezTo>
                  <a:cubicBezTo>
                    <a:pt x="1124" y="392"/>
                    <a:pt x="1121" y="381"/>
                    <a:pt x="1122" y="381"/>
                  </a:cubicBezTo>
                  <a:lnTo>
                    <a:pt x="1122" y="381"/>
                  </a:lnTo>
                  <a:cubicBezTo>
                    <a:pt x="1122" y="381"/>
                    <a:pt x="1125" y="392"/>
                    <a:pt x="1131" y="412"/>
                  </a:cubicBezTo>
                  <a:cubicBezTo>
                    <a:pt x="1136" y="425"/>
                    <a:pt x="1141" y="437"/>
                    <a:pt x="1145" y="437"/>
                  </a:cubicBezTo>
                  <a:cubicBezTo>
                    <a:pt x="1146" y="437"/>
                    <a:pt x="1147" y="435"/>
                    <a:pt x="1147" y="428"/>
                  </a:cubicBezTo>
                  <a:cubicBezTo>
                    <a:pt x="1143" y="410"/>
                    <a:pt x="1143" y="404"/>
                    <a:pt x="1145" y="404"/>
                  </a:cubicBezTo>
                  <a:lnTo>
                    <a:pt x="1145" y="404"/>
                  </a:lnTo>
                  <a:cubicBezTo>
                    <a:pt x="1147" y="404"/>
                    <a:pt x="1153" y="415"/>
                    <a:pt x="1157" y="428"/>
                  </a:cubicBezTo>
                  <a:cubicBezTo>
                    <a:pt x="1160" y="448"/>
                    <a:pt x="1161" y="458"/>
                    <a:pt x="1163" y="458"/>
                  </a:cubicBezTo>
                  <a:cubicBezTo>
                    <a:pt x="1164" y="458"/>
                    <a:pt x="1166" y="447"/>
                    <a:pt x="1169" y="424"/>
                  </a:cubicBezTo>
                  <a:cubicBezTo>
                    <a:pt x="1178" y="421"/>
                    <a:pt x="1191" y="396"/>
                    <a:pt x="1204" y="393"/>
                  </a:cubicBezTo>
                  <a:cubicBezTo>
                    <a:pt x="1210" y="391"/>
                    <a:pt x="1216" y="389"/>
                    <a:pt x="1220" y="389"/>
                  </a:cubicBezTo>
                  <a:cubicBezTo>
                    <a:pt x="1227" y="389"/>
                    <a:pt x="1233" y="393"/>
                    <a:pt x="1240" y="404"/>
                  </a:cubicBezTo>
                  <a:lnTo>
                    <a:pt x="1240" y="404"/>
                  </a:lnTo>
                  <a:cubicBezTo>
                    <a:pt x="1237" y="384"/>
                    <a:pt x="1241" y="383"/>
                    <a:pt x="1251" y="381"/>
                  </a:cubicBezTo>
                  <a:cubicBezTo>
                    <a:pt x="1256" y="384"/>
                    <a:pt x="1260" y="386"/>
                    <a:pt x="1263" y="386"/>
                  </a:cubicBezTo>
                  <a:cubicBezTo>
                    <a:pt x="1274" y="386"/>
                    <a:pt x="1275" y="369"/>
                    <a:pt x="1272" y="352"/>
                  </a:cubicBezTo>
                  <a:lnTo>
                    <a:pt x="1272" y="352"/>
                  </a:lnTo>
                  <a:lnTo>
                    <a:pt x="1263" y="355"/>
                  </a:lnTo>
                  <a:cubicBezTo>
                    <a:pt x="1257" y="331"/>
                    <a:pt x="1256" y="321"/>
                    <a:pt x="1260" y="321"/>
                  </a:cubicBezTo>
                  <a:cubicBezTo>
                    <a:pt x="1262" y="321"/>
                    <a:pt x="1266" y="326"/>
                    <a:pt x="1272" y="334"/>
                  </a:cubicBezTo>
                  <a:cubicBezTo>
                    <a:pt x="1273" y="333"/>
                    <a:pt x="1273" y="333"/>
                    <a:pt x="1273" y="333"/>
                  </a:cubicBezTo>
                  <a:cubicBezTo>
                    <a:pt x="1276" y="333"/>
                    <a:pt x="1282" y="354"/>
                    <a:pt x="1288" y="371"/>
                  </a:cubicBezTo>
                  <a:cubicBezTo>
                    <a:pt x="1294" y="390"/>
                    <a:pt x="1304" y="409"/>
                    <a:pt x="1307" y="409"/>
                  </a:cubicBezTo>
                  <a:cubicBezTo>
                    <a:pt x="1313" y="409"/>
                    <a:pt x="1316" y="406"/>
                    <a:pt x="1307" y="387"/>
                  </a:cubicBezTo>
                  <a:cubicBezTo>
                    <a:pt x="1301" y="368"/>
                    <a:pt x="1301" y="368"/>
                    <a:pt x="1307" y="368"/>
                  </a:cubicBezTo>
                  <a:cubicBezTo>
                    <a:pt x="1310" y="365"/>
                    <a:pt x="1313" y="365"/>
                    <a:pt x="1313" y="343"/>
                  </a:cubicBezTo>
                  <a:cubicBezTo>
                    <a:pt x="1307" y="324"/>
                    <a:pt x="1313" y="321"/>
                    <a:pt x="1316" y="321"/>
                  </a:cubicBezTo>
                  <a:cubicBezTo>
                    <a:pt x="1323" y="335"/>
                    <a:pt x="1330" y="337"/>
                    <a:pt x="1334" y="337"/>
                  </a:cubicBezTo>
                  <a:cubicBezTo>
                    <a:pt x="1335" y="337"/>
                    <a:pt x="1335" y="337"/>
                    <a:pt x="1335" y="337"/>
                  </a:cubicBezTo>
                  <a:lnTo>
                    <a:pt x="1341" y="359"/>
                  </a:lnTo>
                  <a:cubicBezTo>
                    <a:pt x="1345" y="371"/>
                    <a:pt x="1351" y="384"/>
                    <a:pt x="1357" y="396"/>
                  </a:cubicBezTo>
                  <a:cubicBezTo>
                    <a:pt x="1363" y="396"/>
                    <a:pt x="1357" y="374"/>
                    <a:pt x="1357" y="374"/>
                  </a:cubicBezTo>
                  <a:cubicBezTo>
                    <a:pt x="1351" y="355"/>
                    <a:pt x="1457" y="327"/>
                    <a:pt x="1470" y="324"/>
                  </a:cubicBezTo>
                  <a:cubicBezTo>
                    <a:pt x="1477" y="333"/>
                    <a:pt x="1484" y="337"/>
                    <a:pt x="1488" y="337"/>
                  </a:cubicBezTo>
                  <a:cubicBezTo>
                    <a:pt x="1492" y="337"/>
                    <a:pt x="1494" y="331"/>
                    <a:pt x="1489" y="321"/>
                  </a:cubicBezTo>
                  <a:cubicBezTo>
                    <a:pt x="1482" y="299"/>
                    <a:pt x="1504" y="296"/>
                    <a:pt x="1533" y="287"/>
                  </a:cubicBezTo>
                  <a:cubicBezTo>
                    <a:pt x="1567" y="277"/>
                    <a:pt x="1592" y="271"/>
                    <a:pt x="1592" y="252"/>
                  </a:cubicBezTo>
                  <a:lnTo>
                    <a:pt x="1608" y="246"/>
                  </a:lnTo>
                  <a:cubicBezTo>
                    <a:pt x="1617" y="246"/>
                    <a:pt x="1627" y="221"/>
                    <a:pt x="1633" y="221"/>
                  </a:cubicBezTo>
                  <a:cubicBezTo>
                    <a:pt x="1634" y="208"/>
                    <a:pt x="1637" y="201"/>
                    <a:pt x="1639" y="201"/>
                  </a:cubicBezTo>
                  <a:cubicBezTo>
                    <a:pt x="1640" y="201"/>
                    <a:pt x="1641" y="207"/>
                    <a:pt x="1639" y="218"/>
                  </a:cubicBezTo>
                  <a:cubicBezTo>
                    <a:pt x="1639" y="238"/>
                    <a:pt x="1639" y="259"/>
                    <a:pt x="1642" y="259"/>
                  </a:cubicBezTo>
                  <a:cubicBezTo>
                    <a:pt x="1642" y="259"/>
                    <a:pt x="1642" y="259"/>
                    <a:pt x="1642" y="258"/>
                  </a:cubicBezTo>
                  <a:cubicBezTo>
                    <a:pt x="1655" y="258"/>
                    <a:pt x="1655" y="236"/>
                    <a:pt x="1655" y="214"/>
                  </a:cubicBezTo>
                  <a:cubicBezTo>
                    <a:pt x="1655" y="193"/>
                    <a:pt x="1661" y="193"/>
                    <a:pt x="1661" y="193"/>
                  </a:cubicBezTo>
                  <a:cubicBezTo>
                    <a:pt x="1667" y="193"/>
                    <a:pt x="1667" y="193"/>
                    <a:pt x="1664" y="214"/>
                  </a:cubicBezTo>
                  <a:lnTo>
                    <a:pt x="1664" y="255"/>
                  </a:lnTo>
                  <a:lnTo>
                    <a:pt x="1667" y="255"/>
                  </a:lnTo>
                  <a:cubicBezTo>
                    <a:pt x="1670" y="233"/>
                    <a:pt x="1674" y="233"/>
                    <a:pt x="1674" y="233"/>
                  </a:cubicBezTo>
                  <a:cubicBezTo>
                    <a:pt x="1680" y="233"/>
                    <a:pt x="1680" y="233"/>
                    <a:pt x="1677" y="274"/>
                  </a:cubicBezTo>
                  <a:cubicBezTo>
                    <a:pt x="1675" y="296"/>
                    <a:pt x="1676" y="306"/>
                    <a:pt x="1678" y="306"/>
                  </a:cubicBezTo>
                  <a:cubicBezTo>
                    <a:pt x="1680" y="306"/>
                    <a:pt x="1683" y="295"/>
                    <a:pt x="1686" y="274"/>
                  </a:cubicBezTo>
                  <a:lnTo>
                    <a:pt x="1699" y="252"/>
                  </a:lnTo>
                  <a:cubicBezTo>
                    <a:pt x="1699" y="265"/>
                    <a:pt x="1700" y="269"/>
                    <a:pt x="1703" y="269"/>
                  </a:cubicBezTo>
                  <a:cubicBezTo>
                    <a:pt x="1708" y="269"/>
                    <a:pt x="1717" y="245"/>
                    <a:pt x="1724" y="230"/>
                  </a:cubicBezTo>
                  <a:lnTo>
                    <a:pt x="1724" y="230"/>
                  </a:lnTo>
                  <a:cubicBezTo>
                    <a:pt x="1722" y="250"/>
                    <a:pt x="1723" y="261"/>
                    <a:pt x="1726" y="261"/>
                  </a:cubicBezTo>
                  <a:cubicBezTo>
                    <a:pt x="1728" y="261"/>
                    <a:pt x="1733" y="250"/>
                    <a:pt x="1739" y="230"/>
                  </a:cubicBezTo>
                  <a:cubicBezTo>
                    <a:pt x="1741" y="221"/>
                    <a:pt x="1743" y="216"/>
                    <a:pt x="1745" y="216"/>
                  </a:cubicBezTo>
                  <a:cubicBezTo>
                    <a:pt x="1747" y="216"/>
                    <a:pt x="1749" y="222"/>
                    <a:pt x="1749" y="233"/>
                  </a:cubicBezTo>
                  <a:cubicBezTo>
                    <a:pt x="1749" y="252"/>
                    <a:pt x="1755" y="255"/>
                    <a:pt x="1764" y="255"/>
                  </a:cubicBezTo>
                  <a:cubicBezTo>
                    <a:pt x="1769" y="247"/>
                    <a:pt x="1778" y="244"/>
                    <a:pt x="1791" y="244"/>
                  </a:cubicBezTo>
                  <a:cubicBezTo>
                    <a:pt x="1807" y="244"/>
                    <a:pt x="1829" y="249"/>
                    <a:pt x="1852" y="258"/>
                  </a:cubicBezTo>
                  <a:cubicBezTo>
                    <a:pt x="1884" y="274"/>
                    <a:pt x="1905" y="291"/>
                    <a:pt x="1918" y="291"/>
                  </a:cubicBezTo>
                  <a:cubicBezTo>
                    <a:pt x="1923" y="291"/>
                    <a:pt x="1927" y="288"/>
                    <a:pt x="1931" y="283"/>
                  </a:cubicBezTo>
                  <a:lnTo>
                    <a:pt x="1931" y="283"/>
                  </a:lnTo>
                  <a:cubicBezTo>
                    <a:pt x="1934" y="287"/>
                    <a:pt x="1934" y="290"/>
                    <a:pt x="1927" y="308"/>
                  </a:cubicBezTo>
                  <a:cubicBezTo>
                    <a:pt x="1922" y="316"/>
                    <a:pt x="1919" y="320"/>
                    <a:pt x="1921" y="320"/>
                  </a:cubicBezTo>
                  <a:cubicBezTo>
                    <a:pt x="1923" y="320"/>
                    <a:pt x="1931" y="314"/>
                    <a:pt x="1946" y="299"/>
                  </a:cubicBezTo>
                  <a:cubicBezTo>
                    <a:pt x="1957" y="292"/>
                    <a:pt x="1966" y="284"/>
                    <a:pt x="1966" y="284"/>
                  </a:cubicBezTo>
                  <a:lnTo>
                    <a:pt x="1966" y="284"/>
                  </a:lnTo>
                  <a:cubicBezTo>
                    <a:pt x="1967" y="284"/>
                    <a:pt x="1963" y="289"/>
                    <a:pt x="1953" y="302"/>
                  </a:cubicBezTo>
                  <a:cubicBezTo>
                    <a:pt x="1940" y="321"/>
                    <a:pt x="1946" y="327"/>
                    <a:pt x="1962" y="343"/>
                  </a:cubicBezTo>
                  <a:cubicBezTo>
                    <a:pt x="1969" y="352"/>
                    <a:pt x="1978" y="363"/>
                    <a:pt x="1988" y="363"/>
                  </a:cubicBezTo>
                  <a:cubicBezTo>
                    <a:pt x="1992" y="363"/>
                    <a:pt x="1995" y="362"/>
                    <a:pt x="2000" y="359"/>
                  </a:cubicBezTo>
                  <a:cubicBezTo>
                    <a:pt x="2008" y="356"/>
                    <a:pt x="2013" y="354"/>
                    <a:pt x="2014" y="354"/>
                  </a:cubicBezTo>
                  <a:cubicBezTo>
                    <a:pt x="2015" y="354"/>
                    <a:pt x="2011" y="357"/>
                    <a:pt x="2003" y="362"/>
                  </a:cubicBezTo>
                  <a:cubicBezTo>
                    <a:pt x="1973" y="383"/>
                    <a:pt x="1967" y="411"/>
                    <a:pt x="1989" y="411"/>
                  </a:cubicBezTo>
                  <a:cubicBezTo>
                    <a:pt x="1993" y="411"/>
                    <a:pt x="1997" y="411"/>
                    <a:pt x="2003" y="409"/>
                  </a:cubicBezTo>
                  <a:lnTo>
                    <a:pt x="2003" y="409"/>
                  </a:lnTo>
                  <a:cubicBezTo>
                    <a:pt x="2006" y="412"/>
                    <a:pt x="2009" y="418"/>
                    <a:pt x="1993" y="431"/>
                  </a:cubicBezTo>
                  <a:cubicBezTo>
                    <a:pt x="1993" y="437"/>
                    <a:pt x="1996" y="440"/>
                    <a:pt x="2018" y="443"/>
                  </a:cubicBezTo>
                  <a:cubicBezTo>
                    <a:pt x="2021" y="446"/>
                    <a:pt x="2028" y="468"/>
                    <a:pt x="2031" y="478"/>
                  </a:cubicBezTo>
                  <a:cubicBezTo>
                    <a:pt x="2034" y="487"/>
                    <a:pt x="2053" y="487"/>
                    <a:pt x="2053" y="487"/>
                  </a:cubicBezTo>
                  <a:cubicBezTo>
                    <a:pt x="2054" y="490"/>
                    <a:pt x="2055" y="492"/>
                    <a:pt x="2055" y="494"/>
                  </a:cubicBezTo>
                  <a:lnTo>
                    <a:pt x="2055" y="494"/>
                  </a:lnTo>
                  <a:cubicBezTo>
                    <a:pt x="2037" y="503"/>
                    <a:pt x="2044" y="528"/>
                    <a:pt x="2053" y="565"/>
                  </a:cubicBezTo>
                  <a:cubicBezTo>
                    <a:pt x="2062" y="600"/>
                    <a:pt x="2068" y="625"/>
                    <a:pt x="2050" y="634"/>
                  </a:cubicBezTo>
                  <a:cubicBezTo>
                    <a:pt x="2050" y="634"/>
                    <a:pt x="2050" y="638"/>
                    <a:pt x="2061" y="638"/>
                  </a:cubicBezTo>
                  <a:cubicBezTo>
                    <a:pt x="2064" y="638"/>
                    <a:pt x="2067" y="638"/>
                    <a:pt x="2072" y="638"/>
                  </a:cubicBezTo>
                  <a:cubicBezTo>
                    <a:pt x="2085" y="635"/>
                    <a:pt x="2095" y="634"/>
                    <a:pt x="2100" y="634"/>
                  </a:cubicBezTo>
                  <a:cubicBezTo>
                    <a:pt x="2112" y="634"/>
                    <a:pt x="2108" y="639"/>
                    <a:pt x="2094" y="647"/>
                  </a:cubicBezTo>
                  <a:cubicBezTo>
                    <a:pt x="2062" y="660"/>
                    <a:pt x="2059" y="673"/>
                    <a:pt x="2085" y="673"/>
                  </a:cubicBezTo>
                  <a:cubicBezTo>
                    <a:pt x="2090" y="673"/>
                    <a:pt x="2096" y="673"/>
                    <a:pt x="2103" y="672"/>
                  </a:cubicBezTo>
                  <a:lnTo>
                    <a:pt x="2103" y="672"/>
                  </a:lnTo>
                  <a:lnTo>
                    <a:pt x="2081" y="678"/>
                  </a:lnTo>
                  <a:cubicBezTo>
                    <a:pt x="2054" y="690"/>
                    <a:pt x="2058" y="698"/>
                    <a:pt x="2078" y="698"/>
                  </a:cubicBezTo>
                  <a:cubicBezTo>
                    <a:pt x="2085" y="698"/>
                    <a:pt x="2095" y="697"/>
                    <a:pt x="2106" y="694"/>
                  </a:cubicBezTo>
                  <a:lnTo>
                    <a:pt x="2106" y="694"/>
                  </a:lnTo>
                  <a:cubicBezTo>
                    <a:pt x="2090" y="705"/>
                    <a:pt x="2073" y="713"/>
                    <a:pt x="2084" y="713"/>
                  </a:cubicBezTo>
                  <a:cubicBezTo>
                    <a:pt x="2085" y="713"/>
                    <a:pt x="2088" y="713"/>
                    <a:pt x="2090" y="713"/>
                  </a:cubicBezTo>
                  <a:lnTo>
                    <a:pt x="2090" y="713"/>
                  </a:lnTo>
                  <a:cubicBezTo>
                    <a:pt x="2094" y="719"/>
                    <a:pt x="2094" y="719"/>
                    <a:pt x="2053" y="732"/>
                  </a:cubicBezTo>
                  <a:cubicBezTo>
                    <a:pt x="2031" y="735"/>
                    <a:pt x="2012" y="741"/>
                    <a:pt x="2012" y="747"/>
                  </a:cubicBezTo>
                  <a:cubicBezTo>
                    <a:pt x="2013" y="748"/>
                    <a:pt x="2014" y="748"/>
                    <a:pt x="2015" y="748"/>
                  </a:cubicBezTo>
                  <a:cubicBezTo>
                    <a:pt x="2022" y="748"/>
                    <a:pt x="2037" y="743"/>
                    <a:pt x="2053" y="738"/>
                  </a:cubicBezTo>
                  <a:lnTo>
                    <a:pt x="2056" y="747"/>
                  </a:lnTo>
                  <a:cubicBezTo>
                    <a:pt x="2056" y="747"/>
                    <a:pt x="2057" y="750"/>
                    <a:pt x="2064" y="750"/>
                  </a:cubicBezTo>
                  <a:cubicBezTo>
                    <a:pt x="2067" y="750"/>
                    <a:pt x="2072" y="749"/>
                    <a:pt x="2078" y="747"/>
                  </a:cubicBezTo>
                  <a:cubicBezTo>
                    <a:pt x="2085" y="745"/>
                    <a:pt x="2090" y="744"/>
                    <a:pt x="2093" y="744"/>
                  </a:cubicBezTo>
                  <a:cubicBezTo>
                    <a:pt x="2099" y="744"/>
                    <a:pt x="2100" y="746"/>
                    <a:pt x="2100" y="750"/>
                  </a:cubicBezTo>
                  <a:cubicBezTo>
                    <a:pt x="2093" y="753"/>
                    <a:pt x="2091" y="754"/>
                    <a:pt x="2092" y="754"/>
                  </a:cubicBezTo>
                  <a:cubicBezTo>
                    <a:pt x="2094" y="754"/>
                    <a:pt x="2106" y="750"/>
                    <a:pt x="2119" y="744"/>
                  </a:cubicBezTo>
                  <a:cubicBezTo>
                    <a:pt x="2134" y="740"/>
                    <a:pt x="2148" y="735"/>
                    <a:pt x="2156" y="735"/>
                  </a:cubicBezTo>
                  <a:cubicBezTo>
                    <a:pt x="2159" y="735"/>
                    <a:pt x="2162" y="736"/>
                    <a:pt x="2162" y="738"/>
                  </a:cubicBezTo>
                  <a:lnTo>
                    <a:pt x="2200" y="725"/>
                  </a:lnTo>
                  <a:cubicBezTo>
                    <a:pt x="2228" y="719"/>
                    <a:pt x="2256" y="710"/>
                    <a:pt x="2278" y="694"/>
                  </a:cubicBezTo>
                  <a:cubicBezTo>
                    <a:pt x="2291" y="674"/>
                    <a:pt x="2305" y="659"/>
                    <a:pt x="2291" y="659"/>
                  </a:cubicBezTo>
                  <a:cubicBezTo>
                    <a:pt x="2287" y="659"/>
                    <a:pt x="2281" y="660"/>
                    <a:pt x="2272" y="663"/>
                  </a:cubicBezTo>
                  <a:cubicBezTo>
                    <a:pt x="2272" y="663"/>
                    <a:pt x="2250" y="663"/>
                    <a:pt x="2250" y="659"/>
                  </a:cubicBezTo>
                  <a:cubicBezTo>
                    <a:pt x="2247" y="653"/>
                    <a:pt x="2266" y="644"/>
                    <a:pt x="2266" y="644"/>
                  </a:cubicBezTo>
                  <a:cubicBezTo>
                    <a:pt x="2288" y="638"/>
                    <a:pt x="2282" y="622"/>
                    <a:pt x="2275" y="597"/>
                  </a:cubicBezTo>
                  <a:cubicBezTo>
                    <a:pt x="2269" y="572"/>
                    <a:pt x="2266" y="559"/>
                    <a:pt x="2285" y="547"/>
                  </a:cubicBezTo>
                  <a:cubicBezTo>
                    <a:pt x="2303" y="537"/>
                    <a:pt x="2303" y="534"/>
                    <a:pt x="2303" y="534"/>
                  </a:cubicBezTo>
                  <a:lnTo>
                    <a:pt x="2303" y="534"/>
                  </a:lnTo>
                  <a:cubicBezTo>
                    <a:pt x="2301" y="535"/>
                    <a:pt x="2300" y="535"/>
                    <a:pt x="2298" y="535"/>
                  </a:cubicBezTo>
                  <a:cubicBezTo>
                    <a:pt x="2283" y="535"/>
                    <a:pt x="2276" y="512"/>
                    <a:pt x="2260" y="456"/>
                  </a:cubicBezTo>
                  <a:cubicBezTo>
                    <a:pt x="2248" y="405"/>
                    <a:pt x="2232" y="357"/>
                    <a:pt x="2215" y="357"/>
                  </a:cubicBezTo>
                  <a:cubicBezTo>
                    <a:pt x="2213" y="357"/>
                    <a:pt x="2211" y="357"/>
                    <a:pt x="2209" y="359"/>
                  </a:cubicBezTo>
                  <a:cubicBezTo>
                    <a:pt x="2206" y="352"/>
                    <a:pt x="2203" y="343"/>
                    <a:pt x="2203" y="343"/>
                  </a:cubicBezTo>
                  <a:cubicBezTo>
                    <a:pt x="2222" y="334"/>
                    <a:pt x="2213" y="318"/>
                    <a:pt x="2206" y="305"/>
                  </a:cubicBezTo>
                  <a:cubicBezTo>
                    <a:pt x="2194" y="305"/>
                    <a:pt x="2184" y="299"/>
                    <a:pt x="2175" y="290"/>
                  </a:cubicBezTo>
                  <a:cubicBezTo>
                    <a:pt x="2194" y="277"/>
                    <a:pt x="2188" y="271"/>
                    <a:pt x="2181" y="255"/>
                  </a:cubicBezTo>
                  <a:cubicBezTo>
                    <a:pt x="2176" y="248"/>
                    <a:pt x="2172" y="243"/>
                    <a:pt x="2168" y="243"/>
                  </a:cubicBezTo>
                  <a:cubicBezTo>
                    <a:pt x="2164" y="243"/>
                    <a:pt x="2160" y="245"/>
                    <a:pt x="2153" y="252"/>
                  </a:cubicBezTo>
                  <a:cubicBezTo>
                    <a:pt x="2134" y="227"/>
                    <a:pt x="2122" y="199"/>
                    <a:pt x="2112" y="171"/>
                  </a:cubicBezTo>
                  <a:cubicBezTo>
                    <a:pt x="2116" y="161"/>
                    <a:pt x="2115" y="157"/>
                    <a:pt x="2111" y="157"/>
                  </a:cubicBezTo>
                  <a:cubicBezTo>
                    <a:pt x="2105" y="157"/>
                    <a:pt x="2095" y="163"/>
                    <a:pt x="2084" y="171"/>
                  </a:cubicBezTo>
                  <a:cubicBezTo>
                    <a:pt x="2073" y="184"/>
                    <a:pt x="2058" y="193"/>
                    <a:pt x="2050" y="193"/>
                  </a:cubicBezTo>
                  <a:cubicBezTo>
                    <a:pt x="2048" y="193"/>
                    <a:pt x="2047" y="193"/>
                    <a:pt x="2047" y="193"/>
                  </a:cubicBezTo>
                  <a:lnTo>
                    <a:pt x="2072" y="158"/>
                  </a:lnTo>
                  <a:cubicBezTo>
                    <a:pt x="2090" y="149"/>
                    <a:pt x="2090" y="149"/>
                    <a:pt x="2081" y="139"/>
                  </a:cubicBezTo>
                  <a:lnTo>
                    <a:pt x="2068" y="127"/>
                  </a:lnTo>
                  <a:cubicBezTo>
                    <a:pt x="2065" y="131"/>
                    <a:pt x="2062" y="133"/>
                    <a:pt x="2057" y="133"/>
                  </a:cubicBezTo>
                  <a:cubicBezTo>
                    <a:pt x="2041" y="133"/>
                    <a:pt x="2016" y="114"/>
                    <a:pt x="1981" y="92"/>
                  </a:cubicBezTo>
                  <a:cubicBezTo>
                    <a:pt x="1944" y="73"/>
                    <a:pt x="1920" y="63"/>
                    <a:pt x="1906" y="63"/>
                  </a:cubicBezTo>
                  <a:cubicBezTo>
                    <a:pt x="1897" y="63"/>
                    <a:pt x="1892" y="66"/>
                    <a:pt x="1890" y="73"/>
                  </a:cubicBezTo>
                  <a:cubicBezTo>
                    <a:pt x="1887" y="81"/>
                    <a:pt x="1884" y="86"/>
                    <a:pt x="1881" y="86"/>
                  </a:cubicBezTo>
                  <a:cubicBezTo>
                    <a:pt x="1876" y="86"/>
                    <a:pt x="1871" y="78"/>
                    <a:pt x="1862" y="64"/>
                  </a:cubicBezTo>
                  <a:cubicBezTo>
                    <a:pt x="1847" y="16"/>
                    <a:pt x="1839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52"/>
            <p:cNvSpPr/>
            <p:nvPr/>
          </p:nvSpPr>
          <p:spPr>
            <a:xfrm>
              <a:off x="3625150" y="1775800"/>
              <a:ext cx="150150" cy="319125"/>
            </a:xfrm>
            <a:custGeom>
              <a:avLst/>
              <a:gdLst/>
              <a:ahLst/>
              <a:cxnLst/>
              <a:rect l="l" t="t" r="r" b="b"/>
              <a:pathLst>
                <a:path w="6006" h="12765" extrusionOk="0">
                  <a:moveTo>
                    <a:pt x="2224" y="208"/>
                  </a:moveTo>
                  <a:cubicBezTo>
                    <a:pt x="2286" y="211"/>
                    <a:pt x="2286" y="211"/>
                    <a:pt x="2286" y="230"/>
                  </a:cubicBezTo>
                  <a:cubicBezTo>
                    <a:pt x="2286" y="246"/>
                    <a:pt x="2253" y="250"/>
                    <a:pt x="2223" y="250"/>
                  </a:cubicBezTo>
                  <a:cubicBezTo>
                    <a:pt x="2212" y="250"/>
                    <a:pt x="2201" y="249"/>
                    <a:pt x="2192" y="249"/>
                  </a:cubicBezTo>
                  <a:cubicBezTo>
                    <a:pt x="2161" y="230"/>
                    <a:pt x="2192" y="208"/>
                    <a:pt x="2224" y="208"/>
                  </a:cubicBezTo>
                  <a:close/>
                  <a:moveTo>
                    <a:pt x="3429" y="631"/>
                  </a:moveTo>
                  <a:cubicBezTo>
                    <a:pt x="3433" y="631"/>
                    <a:pt x="3436" y="631"/>
                    <a:pt x="3436" y="631"/>
                  </a:cubicBezTo>
                  <a:lnTo>
                    <a:pt x="3462" y="653"/>
                  </a:lnTo>
                  <a:cubicBezTo>
                    <a:pt x="3453" y="663"/>
                    <a:pt x="3443" y="674"/>
                    <a:pt x="3431" y="674"/>
                  </a:cubicBezTo>
                  <a:cubicBezTo>
                    <a:pt x="3425" y="674"/>
                    <a:pt x="3419" y="671"/>
                    <a:pt x="3411" y="665"/>
                  </a:cubicBezTo>
                  <a:lnTo>
                    <a:pt x="3386" y="643"/>
                  </a:lnTo>
                  <a:cubicBezTo>
                    <a:pt x="3395" y="632"/>
                    <a:pt x="3417" y="631"/>
                    <a:pt x="3429" y="631"/>
                  </a:cubicBezTo>
                  <a:close/>
                  <a:moveTo>
                    <a:pt x="412" y="1251"/>
                  </a:moveTo>
                  <a:cubicBezTo>
                    <a:pt x="431" y="1261"/>
                    <a:pt x="450" y="1270"/>
                    <a:pt x="434" y="1298"/>
                  </a:cubicBezTo>
                  <a:lnTo>
                    <a:pt x="400" y="1317"/>
                  </a:lnTo>
                  <a:lnTo>
                    <a:pt x="397" y="1280"/>
                  </a:lnTo>
                  <a:lnTo>
                    <a:pt x="412" y="1251"/>
                  </a:lnTo>
                  <a:close/>
                  <a:moveTo>
                    <a:pt x="133" y="1596"/>
                  </a:moveTo>
                  <a:cubicBezTo>
                    <a:pt x="152" y="1602"/>
                    <a:pt x="171" y="1609"/>
                    <a:pt x="162" y="1640"/>
                  </a:cubicBezTo>
                  <a:cubicBezTo>
                    <a:pt x="159" y="1649"/>
                    <a:pt x="155" y="1662"/>
                    <a:pt x="152" y="1671"/>
                  </a:cubicBezTo>
                  <a:cubicBezTo>
                    <a:pt x="130" y="1665"/>
                    <a:pt x="121" y="1627"/>
                    <a:pt x="121" y="1627"/>
                  </a:cubicBezTo>
                  <a:lnTo>
                    <a:pt x="133" y="1596"/>
                  </a:lnTo>
                  <a:close/>
                  <a:moveTo>
                    <a:pt x="209" y="2170"/>
                  </a:moveTo>
                  <a:cubicBezTo>
                    <a:pt x="227" y="2170"/>
                    <a:pt x="249" y="2201"/>
                    <a:pt x="249" y="2201"/>
                  </a:cubicBezTo>
                  <a:cubicBezTo>
                    <a:pt x="249" y="2211"/>
                    <a:pt x="245" y="2215"/>
                    <a:pt x="238" y="2215"/>
                  </a:cubicBezTo>
                  <a:cubicBezTo>
                    <a:pt x="224" y="2215"/>
                    <a:pt x="201" y="2201"/>
                    <a:pt x="187" y="2201"/>
                  </a:cubicBezTo>
                  <a:cubicBezTo>
                    <a:pt x="187" y="2170"/>
                    <a:pt x="187" y="2170"/>
                    <a:pt x="209" y="2170"/>
                  </a:cubicBezTo>
                  <a:close/>
                  <a:moveTo>
                    <a:pt x="321" y="2898"/>
                  </a:moveTo>
                  <a:cubicBezTo>
                    <a:pt x="334" y="2898"/>
                    <a:pt x="345" y="2902"/>
                    <a:pt x="350" y="2922"/>
                  </a:cubicBezTo>
                  <a:lnTo>
                    <a:pt x="334" y="2953"/>
                  </a:lnTo>
                  <a:lnTo>
                    <a:pt x="306" y="2928"/>
                  </a:lnTo>
                  <a:lnTo>
                    <a:pt x="303" y="2900"/>
                  </a:lnTo>
                  <a:cubicBezTo>
                    <a:pt x="309" y="2899"/>
                    <a:pt x="315" y="2898"/>
                    <a:pt x="321" y="2898"/>
                  </a:cubicBezTo>
                  <a:close/>
                  <a:moveTo>
                    <a:pt x="4471" y="2953"/>
                  </a:moveTo>
                  <a:cubicBezTo>
                    <a:pt x="4490" y="2953"/>
                    <a:pt x="4493" y="2978"/>
                    <a:pt x="4493" y="2978"/>
                  </a:cubicBezTo>
                  <a:cubicBezTo>
                    <a:pt x="4499" y="3006"/>
                    <a:pt x="4499" y="3006"/>
                    <a:pt x="4480" y="3013"/>
                  </a:cubicBezTo>
                  <a:cubicBezTo>
                    <a:pt x="4480" y="3013"/>
                    <a:pt x="4479" y="3013"/>
                    <a:pt x="4478" y="3013"/>
                  </a:cubicBezTo>
                  <a:cubicBezTo>
                    <a:pt x="4473" y="3013"/>
                    <a:pt x="4457" y="3010"/>
                    <a:pt x="4452" y="2984"/>
                  </a:cubicBezTo>
                  <a:lnTo>
                    <a:pt x="4467" y="2953"/>
                  </a:lnTo>
                  <a:cubicBezTo>
                    <a:pt x="4469" y="2953"/>
                    <a:pt x="4470" y="2953"/>
                    <a:pt x="4471" y="2953"/>
                  </a:cubicBezTo>
                  <a:close/>
                  <a:moveTo>
                    <a:pt x="4555" y="3304"/>
                  </a:moveTo>
                  <a:lnTo>
                    <a:pt x="4580" y="3329"/>
                  </a:lnTo>
                  <a:lnTo>
                    <a:pt x="4587" y="3360"/>
                  </a:lnTo>
                  <a:cubicBezTo>
                    <a:pt x="4580" y="3361"/>
                    <a:pt x="4574" y="3362"/>
                    <a:pt x="4568" y="3362"/>
                  </a:cubicBezTo>
                  <a:cubicBezTo>
                    <a:pt x="4554" y="3362"/>
                    <a:pt x="4544" y="3357"/>
                    <a:pt x="4540" y="3335"/>
                  </a:cubicBezTo>
                  <a:lnTo>
                    <a:pt x="4555" y="3304"/>
                  </a:lnTo>
                  <a:close/>
                  <a:moveTo>
                    <a:pt x="4455" y="3542"/>
                  </a:moveTo>
                  <a:cubicBezTo>
                    <a:pt x="4458" y="3542"/>
                    <a:pt x="4464" y="3548"/>
                    <a:pt x="4474" y="3558"/>
                  </a:cubicBezTo>
                  <a:cubicBezTo>
                    <a:pt x="4502" y="3586"/>
                    <a:pt x="4505" y="3614"/>
                    <a:pt x="4486" y="3617"/>
                  </a:cubicBezTo>
                  <a:cubicBezTo>
                    <a:pt x="4481" y="3618"/>
                    <a:pt x="4477" y="3619"/>
                    <a:pt x="4474" y="3619"/>
                  </a:cubicBezTo>
                  <a:cubicBezTo>
                    <a:pt x="4464" y="3619"/>
                    <a:pt x="4464" y="3613"/>
                    <a:pt x="4461" y="3592"/>
                  </a:cubicBezTo>
                  <a:cubicBezTo>
                    <a:pt x="4454" y="3556"/>
                    <a:pt x="4451" y="3542"/>
                    <a:pt x="4455" y="3542"/>
                  </a:cubicBezTo>
                  <a:close/>
                  <a:moveTo>
                    <a:pt x="4409" y="3723"/>
                  </a:moveTo>
                  <a:cubicBezTo>
                    <a:pt x="4405" y="3723"/>
                    <a:pt x="4402" y="3723"/>
                    <a:pt x="4399" y="3724"/>
                  </a:cubicBezTo>
                  <a:cubicBezTo>
                    <a:pt x="4397" y="3726"/>
                    <a:pt x="4396" y="3728"/>
                    <a:pt x="4395" y="3730"/>
                  </a:cubicBezTo>
                  <a:lnTo>
                    <a:pt x="4395" y="3730"/>
                  </a:lnTo>
                  <a:cubicBezTo>
                    <a:pt x="4399" y="3728"/>
                    <a:pt x="4404" y="3725"/>
                    <a:pt x="4410" y="3723"/>
                  </a:cubicBezTo>
                  <a:lnTo>
                    <a:pt x="4410" y="3723"/>
                  </a:lnTo>
                  <a:cubicBezTo>
                    <a:pt x="4410" y="3723"/>
                    <a:pt x="4409" y="3723"/>
                    <a:pt x="4409" y="3723"/>
                  </a:cubicBezTo>
                  <a:close/>
                  <a:moveTo>
                    <a:pt x="4395" y="3730"/>
                  </a:moveTo>
                  <a:cubicBezTo>
                    <a:pt x="4389" y="3735"/>
                    <a:pt x="4387" y="3740"/>
                    <a:pt x="4388" y="3740"/>
                  </a:cubicBezTo>
                  <a:cubicBezTo>
                    <a:pt x="4389" y="3740"/>
                    <a:pt x="4392" y="3737"/>
                    <a:pt x="4395" y="3730"/>
                  </a:cubicBezTo>
                  <a:close/>
                  <a:moveTo>
                    <a:pt x="4515" y="3765"/>
                  </a:moveTo>
                  <a:lnTo>
                    <a:pt x="4518" y="3796"/>
                  </a:lnTo>
                  <a:cubicBezTo>
                    <a:pt x="4524" y="3824"/>
                    <a:pt x="4524" y="3824"/>
                    <a:pt x="4505" y="3827"/>
                  </a:cubicBezTo>
                  <a:lnTo>
                    <a:pt x="4499" y="3799"/>
                  </a:lnTo>
                  <a:lnTo>
                    <a:pt x="4515" y="3765"/>
                  </a:lnTo>
                  <a:close/>
                  <a:moveTo>
                    <a:pt x="4518" y="4009"/>
                  </a:moveTo>
                  <a:lnTo>
                    <a:pt x="4518" y="4009"/>
                  </a:lnTo>
                  <a:cubicBezTo>
                    <a:pt x="4519" y="4024"/>
                    <a:pt x="4525" y="4031"/>
                    <a:pt x="4528" y="4031"/>
                  </a:cubicBezTo>
                  <a:cubicBezTo>
                    <a:pt x="4531" y="4031"/>
                    <a:pt x="4531" y="4024"/>
                    <a:pt x="4518" y="4009"/>
                  </a:cubicBezTo>
                  <a:close/>
                  <a:moveTo>
                    <a:pt x="4568" y="4062"/>
                  </a:moveTo>
                  <a:lnTo>
                    <a:pt x="4574" y="4091"/>
                  </a:lnTo>
                  <a:cubicBezTo>
                    <a:pt x="4580" y="4122"/>
                    <a:pt x="4580" y="4122"/>
                    <a:pt x="4558" y="4125"/>
                  </a:cubicBezTo>
                  <a:lnTo>
                    <a:pt x="4555" y="4094"/>
                  </a:lnTo>
                  <a:lnTo>
                    <a:pt x="4568" y="4062"/>
                  </a:lnTo>
                  <a:close/>
                  <a:moveTo>
                    <a:pt x="4665" y="4351"/>
                  </a:moveTo>
                  <a:lnTo>
                    <a:pt x="4671" y="4379"/>
                  </a:lnTo>
                  <a:cubicBezTo>
                    <a:pt x="4677" y="4410"/>
                    <a:pt x="4656" y="4413"/>
                    <a:pt x="4656" y="4413"/>
                  </a:cubicBezTo>
                  <a:cubicBezTo>
                    <a:pt x="4656" y="4413"/>
                    <a:pt x="4655" y="4413"/>
                    <a:pt x="4654" y="4413"/>
                  </a:cubicBezTo>
                  <a:cubicBezTo>
                    <a:pt x="4649" y="4413"/>
                    <a:pt x="4633" y="4411"/>
                    <a:pt x="4630" y="4385"/>
                  </a:cubicBezTo>
                  <a:cubicBezTo>
                    <a:pt x="4630" y="4385"/>
                    <a:pt x="4646" y="4354"/>
                    <a:pt x="4665" y="4351"/>
                  </a:cubicBezTo>
                  <a:close/>
                  <a:moveTo>
                    <a:pt x="639" y="4825"/>
                  </a:moveTo>
                  <a:cubicBezTo>
                    <a:pt x="652" y="4825"/>
                    <a:pt x="662" y="4830"/>
                    <a:pt x="666" y="4849"/>
                  </a:cubicBezTo>
                  <a:lnTo>
                    <a:pt x="651" y="4880"/>
                  </a:lnTo>
                  <a:lnTo>
                    <a:pt x="625" y="4855"/>
                  </a:lnTo>
                  <a:lnTo>
                    <a:pt x="619" y="4827"/>
                  </a:lnTo>
                  <a:cubicBezTo>
                    <a:pt x="626" y="4826"/>
                    <a:pt x="633" y="4825"/>
                    <a:pt x="639" y="4825"/>
                  </a:cubicBezTo>
                  <a:close/>
                  <a:moveTo>
                    <a:pt x="691" y="5029"/>
                  </a:moveTo>
                  <a:cubicBezTo>
                    <a:pt x="701" y="5029"/>
                    <a:pt x="701" y="5035"/>
                    <a:pt x="704" y="5056"/>
                  </a:cubicBezTo>
                  <a:cubicBezTo>
                    <a:pt x="704" y="5056"/>
                    <a:pt x="688" y="5090"/>
                    <a:pt x="669" y="5093"/>
                  </a:cubicBezTo>
                  <a:cubicBezTo>
                    <a:pt x="668" y="5094"/>
                    <a:pt x="667" y="5094"/>
                    <a:pt x="666" y="5094"/>
                  </a:cubicBezTo>
                  <a:cubicBezTo>
                    <a:pt x="647" y="5094"/>
                    <a:pt x="646" y="5064"/>
                    <a:pt x="679" y="5031"/>
                  </a:cubicBezTo>
                  <a:cubicBezTo>
                    <a:pt x="684" y="5030"/>
                    <a:pt x="688" y="5029"/>
                    <a:pt x="691" y="5029"/>
                  </a:cubicBezTo>
                  <a:close/>
                  <a:moveTo>
                    <a:pt x="4865" y="5535"/>
                  </a:moveTo>
                  <a:cubicBezTo>
                    <a:pt x="4891" y="5560"/>
                    <a:pt x="4919" y="5589"/>
                    <a:pt x="4897" y="5592"/>
                  </a:cubicBezTo>
                  <a:cubicBezTo>
                    <a:pt x="4878" y="5592"/>
                    <a:pt x="4862" y="5582"/>
                    <a:pt x="4850" y="5570"/>
                  </a:cubicBezTo>
                  <a:cubicBezTo>
                    <a:pt x="4850" y="5570"/>
                    <a:pt x="4825" y="5542"/>
                    <a:pt x="4844" y="5538"/>
                  </a:cubicBezTo>
                  <a:lnTo>
                    <a:pt x="4865" y="5535"/>
                  </a:lnTo>
                  <a:close/>
                  <a:moveTo>
                    <a:pt x="816" y="5526"/>
                  </a:moveTo>
                  <a:cubicBezTo>
                    <a:pt x="834" y="5526"/>
                    <a:pt x="820" y="5556"/>
                    <a:pt x="826" y="5585"/>
                  </a:cubicBezTo>
                  <a:cubicBezTo>
                    <a:pt x="819" y="5599"/>
                    <a:pt x="816" y="5606"/>
                    <a:pt x="812" y="5606"/>
                  </a:cubicBezTo>
                  <a:cubicBezTo>
                    <a:pt x="808" y="5606"/>
                    <a:pt x="805" y="5592"/>
                    <a:pt x="798" y="5557"/>
                  </a:cubicBezTo>
                  <a:cubicBezTo>
                    <a:pt x="792" y="5529"/>
                    <a:pt x="813" y="5526"/>
                    <a:pt x="813" y="5526"/>
                  </a:cubicBezTo>
                  <a:cubicBezTo>
                    <a:pt x="814" y="5526"/>
                    <a:pt x="815" y="5526"/>
                    <a:pt x="816" y="5526"/>
                  </a:cubicBezTo>
                  <a:close/>
                  <a:moveTo>
                    <a:pt x="1258" y="5639"/>
                  </a:moveTo>
                  <a:cubicBezTo>
                    <a:pt x="1240" y="5642"/>
                    <a:pt x="1240" y="5642"/>
                    <a:pt x="1246" y="5673"/>
                  </a:cubicBezTo>
                  <a:cubicBezTo>
                    <a:pt x="1246" y="5673"/>
                    <a:pt x="1268" y="5695"/>
                    <a:pt x="1286" y="5695"/>
                  </a:cubicBezTo>
                  <a:cubicBezTo>
                    <a:pt x="1288" y="5695"/>
                    <a:pt x="1289" y="5695"/>
                    <a:pt x="1290" y="5695"/>
                  </a:cubicBezTo>
                  <a:cubicBezTo>
                    <a:pt x="1312" y="5692"/>
                    <a:pt x="1305" y="5664"/>
                    <a:pt x="1258" y="5639"/>
                  </a:cubicBezTo>
                  <a:close/>
                  <a:moveTo>
                    <a:pt x="585" y="5773"/>
                  </a:moveTo>
                  <a:cubicBezTo>
                    <a:pt x="563" y="5777"/>
                    <a:pt x="563" y="5777"/>
                    <a:pt x="569" y="5808"/>
                  </a:cubicBezTo>
                  <a:cubicBezTo>
                    <a:pt x="574" y="5840"/>
                    <a:pt x="577" y="5854"/>
                    <a:pt x="581" y="5854"/>
                  </a:cubicBezTo>
                  <a:cubicBezTo>
                    <a:pt x="584" y="5854"/>
                    <a:pt x="587" y="5846"/>
                    <a:pt x="594" y="5833"/>
                  </a:cubicBezTo>
                  <a:lnTo>
                    <a:pt x="585" y="5773"/>
                  </a:lnTo>
                  <a:close/>
                  <a:moveTo>
                    <a:pt x="915" y="6058"/>
                  </a:moveTo>
                  <a:cubicBezTo>
                    <a:pt x="920" y="6058"/>
                    <a:pt x="934" y="6061"/>
                    <a:pt x="939" y="6084"/>
                  </a:cubicBezTo>
                  <a:cubicBezTo>
                    <a:pt x="942" y="6106"/>
                    <a:pt x="939" y="6128"/>
                    <a:pt x="929" y="6146"/>
                  </a:cubicBezTo>
                  <a:cubicBezTo>
                    <a:pt x="928" y="6147"/>
                    <a:pt x="927" y="6147"/>
                    <a:pt x="927" y="6147"/>
                  </a:cubicBezTo>
                  <a:cubicBezTo>
                    <a:pt x="910" y="6147"/>
                    <a:pt x="904" y="6121"/>
                    <a:pt x="904" y="6121"/>
                  </a:cubicBezTo>
                  <a:cubicBezTo>
                    <a:pt x="898" y="6090"/>
                    <a:pt x="892" y="6062"/>
                    <a:pt x="914" y="6059"/>
                  </a:cubicBezTo>
                  <a:cubicBezTo>
                    <a:pt x="914" y="6059"/>
                    <a:pt x="914" y="6058"/>
                    <a:pt x="915" y="6058"/>
                  </a:cubicBezTo>
                  <a:close/>
                  <a:moveTo>
                    <a:pt x="831" y="6284"/>
                  </a:moveTo>
                  <a:cubicBezTo>
                    <a:pt x="830" y="6284"/>
                    <a:pt x="829" y="6284"/>
                    <a:pt x="829" y="6284"/>
                  </a:cubicBezTo>
                  <a:cubicBezTo>
                    <a:pt x="829" y="6284"/>
                    <a:pt x="807" y="6287"/>
                    <a:pt x="813" y="6316"/>
                  </a:cubicBezTo>
                  <a:lnTo>
                    <a:pt x="820" y="6347"/>
                  </a:lnTo>
                  <a:cubicBezTo>
                    <a:pt x="839" y="6344"/>
                    <a:pt x="854" y="6309"/>
                    <a:pt x="854" y="6309"/>
                  </a:cubicBezTo>
                  <a:cubicBezTo>
                    <a:pt x="849" y="6286"/>
                    <a:pt x="836" y="6284"/>
                    <a:pt x="831" y="6284"/>
                  </a:cubicBezTo>
                  <a:close/>
                  <a:moveTo>
                    <a:pt x="5110" y="6511"/>
                  </a:moveTo>
                  <a:cubicBezTo>
                    <a:pt x="5124" y="6511"/>
                    <a:pt x="5144" y="6523"/>
                    <a:pt x="5163" y="6554"/>
                  </a:cubicBezTo>
                  <a:cubicBezTo>
                    <a:pt x="5166" y="6582"/>
                    <a:pt x="5166" y="6582"/>
                    <a:pt x="5148" y="6585"/>
                  </a:cubicBezTo>
                  <a:cubicBezTo>
                    <a:pt x="5146" y="6585"/>
                    <a:pt x="5145" y="6585"/>
                    <a:pt x="5144" y="6585"/>
                  </a:cubicBezTo>
                  <a:cubicBezTo>
                    <a:pt x="5123" y="6585"/>
                    <a:pt x="5100" y="6561"/>
                    <a:pt x="5094" y="6532"/>
                  </a:cubicBezTo>
                  <a:cubicBezTo>
                    <a:pt x="5091" y="6519"/>
                    <a:pt x="5098" y="6511"/>
                    <a:pt x="5110" y="6511"/>
                  </a:cubicBezTo>
                  <a:close/>
                  <a:moveTo>
                    <a:pt x="951" y="6601"/>
                  </a:moveTo>
                  <a:lnTo>
                    <a:pt x="958" y="6629"/>
                  </a:lnTo>
                  <a:lnTo>
                    <a:pt x="942" y="6660"/>
                  </a:lnTo>
                  <a:lnTo>
                    <a:pt x="936" y="6632"/>
                  </a:lnTo>
                  <a:cubicBezTo>
                    <a:pt x="929" y="6604"/>
                    <a:pt x="929" y="6604"/>
                    <a:pt x="951" y="6601"/>
                  </a:cubicBezTo>
                  <a:close/>
                  <a:moveTo>
                    <a:pt x="993" y="6853"/>
                  </a:moveTo>
                  <a:cubicBezTo>
                    <a:pt x="1000" y="6853"/>
                    <a:pt x="1009" y="6856"/>
                    <a:pt x="1020" y="6861"/>
                  </a:cubicBezTo>
                  <a:lnTo>
                    <a:pt x="1033" y="6920"/>
                  </a:lnTo>
                  <a:cubicBezTo>
                    <a:pt x="1026" y="6921"/>
                    <a:pt x="1019" y="6922"/>
                    <a:pt x="1013" y="6922"/>
                  </a:cubicBezTo>
                  <a:cubicBezTo>
                    <a:pt x="1000" y="6922"/>
                    <a:pt x="990" y="6918"/>
                    <a:pt x="986" y="6898"/>
                  </a:cubicBezTo>
                  <a:cubicBezTo>
                    <a:pt x="964" y="6877"/>
                    <a:pt x="968" y="6853"/>
                    <a:pt x="993" y="6853"/>
                  </a:cubicBezTo>
                  <a:close/>
                  <a:moveTo>
                    <a:pt x="1168" y="7083"/>
                  </a:moveTo>
                  <a:cubicBezTo>
                    <a:pt x="1174" y="7112"/>
                    <a:pt x="1199" y="7140"/>
                    <a:pt x="1180" y="7143"/>
                  </a:cubicBezTo>
                  <a:cubicBezTo>
                    <a:pt x="1181" y="7148"/>
                    <a:pt x="1181" y="7151"/>
                    <a:pt x="1180" y="7151"/>
                  </a:cubicBezTo>
                  <a:cubicBezTo>
                    <a:pt x="1174" y="7151"/>
                    <a:pt x="1151" y="7109"/>
                    <a:pt x="1149" y="7086"/>
                  </a:cubicBezTo>
                  <a:lnTo>
                    <a:pt x="1168" y="7083"/>
                  </a:lnTo>
                  <a:close/>
                  <a:moveTo>
                    <a:pt x="988" y="7353"/>
                  </a:moveTo>
                  <a:lnTo>
                    <a:pt x="964" y="7356"/>
                  </a:lnTo>
                  <a:lnTo>
                    <a:pt x="986" y="7353"/>
                  </a:lnTo>
                  <a:lnTo>
                    <a:pt x="988" y="7353"/>
                  </a:lnTo>
                  <a:close/>
                  <a:moveTo>
                    <a:pt x="1215" y="7686"/>
                  </a:moveTo>
                  <a:cubicBezTo>
                    <a:pt x="1228" y="7686"/>
                    <a:pt x="1239" y="7691"/>
                    <a:pt x="1243" y="7710"/>
                  </a:cubicBezTo>
                  <a:lnTo>
                    <a:pt x="1249" y="7738"/>
                  </a:lnTo>
                  <a:cubicBezTo>
                    <a:pt x="1248" y="7739"/>
                    <a:pt x="1246" y="7739"/>
                    <a:pt x="1245" y="7739"/>
                  </a:cubicBezTo>
                  <a:cubicBezTo>
                    <a:pt x="1224" y="7739"/>
                    <a:pt x="1202" y="7716"/>
                    <a:pt x="1202" y="7716"/>
                  </a:cubicBezTo>
                  <a:lnTo>
                    <a:pt x="1196" y="7688"/>
                  </a:lnTo>
                  <a:cubicBezTo>
                    <a:pt x="1203" y="7687"/>
                    <a:pt x="1209" y="7686"/>
                    <a:pt x="1215" y="7686"/>
                  </a:cubicBezTo>
                  <a:close/>
                  <a:moveTo>
                    <a:pt x="1146" y="7919"/>
                  </a:moveTo>
                  <a:cubicBezTo>
                    <a:pt x="1151" y="7919"/>
                    <a:pt x="1162" y="7924"/>
                    <a:pt x="1180" y="7933"/>
                  </a:cubicBezTo>
                  <a:lnTo>
                    <a:pt x="1230" y="7986"/>
                  </a:lnTo>
                  <a:cubicBezTo>
                    <a:pt x="1232" y="7995"/>
                    <a:pt x="1231" y="7998"/>
                    <a:pt x="1227" y="7998"/>
                  </a:cubicBezTo>
                  <a:cubicBezTo>
                    <a:pt x="1219" y="7998"/>
                    <a:pt x="1197" y="7981"/>
                    <a:pt x="1164" y="7964"/>
                  </a:cubicBezTo>
                  <a:cubicBezTo>
                    <a:pt x="1145" y="7932"/>
                    <a:pt x="1138" y="7919"/>
                    <a:pt x="1146" y="7919"/>
                  </a:cubicBezTo>
                  <a:close/>
                  <a:moveTo>
                    <a:pt x="1377" y="8574"/>
                  </a:moveTo>
                  <a:cubicBezTo>
                    <a:pt x="1393" y="8574"/>
                    <a:pt x="1410" y="8581"/>
                    <a:pt x="1434" y="8622"/>
                  </a:cubicBezTo>
                  <a:lnTo>
                    <a:pt x="1447" y="8682"/>
                  </a:lnTo>
                  <a:lnTo>
                    <a:pt x="1393" y="8628"/>
                  </a:lnTo>
                  <a:cubicBezTo>
                    <a:pt x="1321" y="8581"/>
                    <a:pt x="1321" y="8581"/>
                    <a:pt x="1362" y="8575"/>
                  </a:cubicBezTo>
                  <a:cubicBezTo>
                    <a:pt x="1367" y="8574"/>
                    <a:pt x="1372" y="8574"/>
                    <a:pt x="1377" y="8574"/>
                  </a:cubicBezTo>
                  <a:close/>
                  <a:moveTo>
                    <a:pt x="1349" y="8729"/>
                  </a:moveTo>
                  <a:lnTo>
                    <a:pt x="1374" y="8754"/>
                  </a:lnTo>
                  <a:lnTo>
                    <a:pt x="1359" y="8788"/>
                  </a:lnTo>
                  <a:cubicBezTo>
                    <a:pt x="1358" y="8788"/>
                    <a:pt x="1357" y="8788"/>
                    <a:pt x="1356" y="8788"/>
                  </a:cubicBezTo>
                  <a:cubicBezTo>
                    <a:pt x="1339" y="8788"/>
                    <a:pt x="1333" y="8759"/>
                    <a:pt x="1327" y="8732"/>
                  </a:cubicBezTo>
                  <a:lnTo>
                    <a:pt x="1349" y="8729"/>
                  </a:lnTo>
                  <a:close/>
                  <a:moveTo>
                    <a:pt x="1713" y="9888"/>
                  </a:moveTo>
                  <a:cubicBezTo>
                    <a:pt x="1694" y="9891"/>
                    <a:pt x="1700" y="9919"/>
                    <a:pt x="1703" y="9951"/>
                  </a:cubicBezTo>
                  <a:cubicBezTo>
                    <a:pt x="1695" y="10010"/>
                    <a:pt x="1719" y="10036"/>
                    <a:pt x="1738" y="10036"/>
                  </a:cubicBezTo>
                  <a:cubicBezTo>
                    <a:pt x="1739" y="10036"/>
                    <a:pt x="1740" y="10036"/>
                    <a:pt x="1741" y="10035"/>
                  </a:cubicBezTo>
                  <a:cubicBezTo>
                    <a:pt x="1763" y="10032"/>
                    <a:pt x="1757" y="10004"/>
                    <a:pt x="1744" y="9945"/>
                  </a:cubicBezTo>
                  <a:cubicBezTo>
                    <a:pt x="1741" y="9923"/>
                    <a:pt x="1729" y="9904"/>
                    <a:pt x="1713" y="9888"/>
                  </a:cubicBezTo>
                  <a:close/>
                  <a:moveTo>
                    <a:pt x="1703" y="10113"/>
                  </a:moveTo>
                  <a:cubicBezTo>
                    <a:pt x="1712" y="10113"/>
                    <a:pt x="1726" y="10126"/>
                    <a:pt x="1744" y="10158"/>
                  </a:cubicBezTo>
                  <a:lnTo>
                    <a:pt x="1754" y="10217"/>
                  </a:lnTo>
                  <a:cubicBezTo>
                    <a:pt x="1753" y="10217"/>
                    <a:pt x="1753" y="10217"/>
                    <a:pt x="1752" y="10217"/>
                  </a:cubicBezTo>
                  <a:cubicBezTo>
                    <a:pt x="1733" y="10217"/>
                    <a:pt x="1700" y="10163"/>
                    <a:pt x="1697" y="10133"/>
                  </a:cubicBezTo>
                  <a:cubicBezTo>
                    <a:pt x="1694" y="10120"/>
                    <a:pt x="1697" y="10113"/>
                    <a:pt x="1703" y="10113"/>
                  </a:cubicBezTo>
                  <a:close/>
                  <a:moveTo>
                    <a:pt x="5929" y="10660"/>
                  </a:moveTo>
                  <a:cubicBezTo>
                    <a:pt x="5942" y="10660"/>
                    <a:pt x="5952" y="10665"/>
                    <a:pt x="5956" y="10684"/>
                  </a:cubicBezTo>
                  <a:cubicBezTo>
                    <a:pt x="5985" y="10713"/>
                    <a:pt x="5985" y="10728"/>
                    <a:pt x="5972" y="10728"/>
                  </a:cubicBezTo>
                  <a:cubicBezTo>
                    <a:pt x="5960" y="10728"/>
                    <a:pt x="5938" y="10717"/>
                    <a:pt x="5915" y="10693"/>
                  </a:cubicBezTo>
                  <a:cubicBezTo>
                    <a:pt x="5868" y="10672"/>
                    <a:pt x="5868" y="10672"/>
                    <a:pt x="5909" y="10662"/>
                  </a:cubicBezTo>
                  <a:cubicBezTo>
                    <a:pt x="5916" y="10661"/>
                    <a:pt x="5923" y="10660"/>
                    <a:pt x="5929" y="10660"/>
                  </a:cubicBezTo>
                  <a:close/>
                  <a:moveTo>
                    <a:pt x="1851" y="11753"/>
                  </a:moveTo>
                  <a:cubicBezTo>
                    <a:pt x="1829" y="11756"/>
                    <a:pt x="1829" y="11756"/>
                    <a:pt x="1835" y="11784"/>
                  </a:cubicBezTo>
                  <a:lnTo>
                    <a:pt x="1841" y="11815"/>
                  </a:lnTo>
                  <a:lnTo>
                    <a:pt x="1857" y="11781"/>
                  </a:lnTo>
                  <a:lnTo>
                    <a:pt x="1851" y="11753"/>
                  </a:lnTo>
                  <a:close/>
                  <a:moveTo>
                    <a:pt x="1964" y="11797"/>
                  </a:moveTo>
                  <a:lnTo>
                    <a:pt x="1970" y="11825"/>
                  </a:lnTo>
                  <a:cubicBezTo>
                    <a:pt x="1956" y="11827"/>
                    <a:pt x="1962" y="11839"/>
                    <a:pt x="1972" y="11839"/>
                  </a:cubicBezTo>
                  <a:cubicBezTo>
                    <a:pt x="1978" y="11839"/>
                    <a:pt x="1986" y="11834"/>
                    <a:pt x="1992" y="11822"/>
                  </a:cubicBezTo>
                  <a:lnTo>
                    <a:pt x="2033" y="11815"/>
                  </a:lnTo>
                  <a:lnTo>
                    <a:pt x="2033" y="11815"/>
                  </a:lnTo>
                  <a:cubicBezTo>
                    <a:pt x="2039" y="11844"/>
                    <a:pt x="2023" y="11878"/>
                    <a:pt x="2001" y="11881"/>
                  </a:cubicBezTo>
                  <a:cubicBezTo>
                    <a:pt x="1986" y="11896"/>
                    <a:pt x="1978" y="11905"/>
                    <a:pt x="1972" y="11905"/>
                  </a:cubicBezTo>
                  <a:cubicBezTo>
                    <a:pt x="1964" y="11905"/>
                    <a:pt x="1961" y="11891"/>
                    <a:pt x="1954" y="11859"/>
                  </a:cubicBezTo>
                  <a:cubicBezTo>
                    <a:pt x="1948" y="11828"/>
                    <a:pt x="1945" y="11800"/>
                    <a:pt x="1964" y="11797"/>
                  </a:cubicBezTo>
                  <a:close/>
                  <a:moveTo>
                    <a:pt x="2029" y="12151"/>
                  </a:moveTo>
                  <a:cubicBezTo>
                    <a:pt x="2045" y="12166"/>
                    <a:pt x="2058" y="12185"/>
                    <a:pt x="2064" y="12207"/>
                  </a:cubicBezTo>
                  <a:lnTo>
                    <a:pt x="2048" y="12238"/>
                  </a:lnTo>
                  <a:cubicBezTo>
                    <a:pt x="2047" y="12239"/>
                    <a:pt x="2046" y="12239"/>
                    <a:pt x="2045" y="12239"/>
                  </a:cubicBezTo>
                  <a:cubicBezTo>
                    <a:pt x="2026" y="12239"/>
                    <a:pt x="2020" y="12212"/>
                    <a:pt x="2017" y="12182"/>
                  </a:cubicBezTo>
                  <a:cubicBezTo>
                    <a:pt x="2011" y="12154"/>
                    <a:pt x="2011" y="12154"/>
                    <a:pt x="2029" y="12151"/>
                  </a:cubicBezTo>
                  <a:close/>
                  <a:moveTo>
                    <a:pt x="2356" y="12193"/>
                  </a:moveTo>
                  <a:cubicBezTo>
                    <a:pt x="2350" y="12193"/>
                    <a:pt x="2343" y="12194"/>
                    <a:pt x="2337" y="12195"/>
                  </a:cubicBezTo>
                  <a:lnTo>
                    <a:pt x="2343" y="12223"/>
                  </a:lnTo>
                  <a:cubicBezTo>
                    <a:pt x="2343" y="12223"/>
                    <a:pt x="2365" y="12248"/>
                    <a:pt x="2386" y="12248"/>
                  </a:cubicBezTo>
                  <a:cubicBezTo>
                    <a:pt x="2387" y="12248"/>
                    <a:pt x="2389" y="12248"/>
                    <a:pt x="2390" y="12248"/>
                  </a:cubicBezTo>
                  <a:lnTo>
                    <a:pt x="2384" y="12217"/>
                  </a:lnTo>
                  <a:cubicBezTo>
                    <a:pt x="2379" y="12197"/>
                    <a:pt x="2369" y="12193"/>
                    <a:pt x="2356" y="12193"/>
                  </a:cubicBezTo>
                  <a:close/>
                  <a:moveTo>
                    <a:pt x="2161" y="1"/>
                  </a:moveTo>
                  <a:cubicBezTo>
                    <a:pt x="2139" y="10"/>
                    <a:pt x="2117" y="20"/>
                    <a:pt x="2092" y="20"/>
                  </a:cubicBezTo>
                  <a:cubicBezTo>
                    <a:pt x="2092" y="42"/>
                    <a:pt x="2058" y="45"/>
                    <a:pt x="1954" y="54"/>
                  </a:cubicBezTo>
                  <a:cubicBezTo>
                    <a:pt x="1885" y="54"/>
                    <a:pt x="1754" y="108"/>
                    <a:pt x="1688" y="117"/>
                  </a:cubicBezTo>
                  <a:cubicBezTo>
                    <a:pt x="1633" y="130"/>
                    <a:pt x="1555" y="154"/>
                    <a:pt x="1508" y="154"/>
                  </a:cubicBezTo>
                  <a:cubicBezTo>
                    <a:pt x="1499" y="154"/>
                    <a:pt x="1491" y="153"/>
                    <a:pt x="1484" y="151"/>
                  </a:cubicBezTo>
                  <a:cubicBezTo>
                    <a:pt x="1440" y="167"/>
                    <a:pt x="1396" y="189"/>
                    <a:pt x="1362" y="220"/>
                  </a:cubicBezTo>
                  <a:cubicBezTo>
                    <a:pt x="1345" y="245"/>
                    <a:pt x="1302" y="266"/>
                    <a:pt x="1280" y="266"/>
                  </a:cubicBezTo>
                  <a:cubicBezTo>
                    <a:pt x="1274" y="266"/>
                    <a:pt x="1270" y="264"/>
                    <a:pt x="1268" y="261"/>
                  </a:cubicBezTo>
                  <a:lnTo>
                    <a:pt x="1237" y="277"/>
                  </a:lnTo>
                  <a:cubicBezTo>
                    <a:pt x="1211" y="302"/>
                    <a:pt x="1186" y="324"/>
                    <a:pt x="1155" y="343"/>
                  </a:cubicBezTo>
                  <a:cubicBezTo>
                    <a:pt x="1151" y="334"/>
                    <a:pt x="1140" y="329"/>
                    <a:pt x="1128" y="329"/>
                  </a:cubicBezTo>
                  <a:cubicBezTo>
                    <a:pt x="1113" y="329"/>
                    <a:pt x="1096" y="336"/>
                    <a:pt x="1086" y="355"/>
                  </a:cubicBezTo>
                  <a:cubicBezTo>
                    <a:pt x="1096" y="374"/>
                    <a:pt x="1067" y="393"/>
                    <a:pt x="1011" y="427"/>
                  </a:cubicBezTo>
                  <a:cubicBezTo>
                    <a:pt x="976" y="433"/>
                    <a:pt x="723" y="600"/>
                    <a:pt x="538" y="825"/>
                  </a:cubicBezTo>
                  <a:cubicBezTo>
                    <a:pt x="347" y="1048"/>
                    <a:pt x="227" y="1308"/>
                    <a:pt x="243" y="1311"/>
                  </a:cubicBezTo>
                  <a:lnTo>
                    <a:pt x="199" y="1405"/>
                  </a:lnTo>
                  <a:cubicBezTo>
                    <a:pt x="187" y="1436"/>
                    <a:pt x="174" y="1468"/>
                    <a:pt x="165" y="1499"/>
                  </a:cubicBezTo>
                  <a:cubicBezTo>
                    <a:pt x="163" y="1498"/>
                    <a:pt x="162" y="1498"/>
                    <a:pt x="160" y="1498"/>
                  </a:cubicBezTo>
                  <a:cubicBezTo>
                    <a:pt x="121" y="1498"/>
                    <a:pt x="87" y="1659"/>
                    <a:pt x="90" y="1762"/>
                  </a:cubicBezTo>
                  <a:cubicBezTo>
                    <a:pt x="99" y="1797"/>
                    <a:pt x="99" y="1831"/>
                    <a:pt x="90" y="1866"/>
                  </a:cubicBezTo>
                  <a:cubicBezTo>
                    <a:pt x="88" y="1865"/>
                    <a:pt x="86" y="1865"/>
                    <a:pt x="84" y="1865"/>
                  </a:cubicBezTo>
                  <a:cubicBezTo>
                    <a:pt x="48" y="1865"/>
                    <a:pt x="34" y="1963"/>
                    <a:pt x="49" y="2029"/>
                  </a:cubicBezTo>
                  <a:cubicBezTo>
                    <a:pt x="82" y="2065"/>
                    <a:pt x="83" y="2098"/>
                    <a:pt x="48" y="2098"/>
                  </a:cubicBezTo>
                  <a:cubicBezTo>
                    <a:pt x="46" y="2098"/>
                    <a:pt x="44" y="2098"/>
                    <a:pt x="43" y="2097"/>
                  </a:cubicBezTo>
                  <a:cubicBezTo>
                    <a:pt x="42" y="2097"/>
                    <a:pt x="41" y="2097"/>
                    <a:pt x="40" y="2097"/>
                  </a:cubicBezTo>
                  <a:cubicBezTo>
                    <a:pt x="2" y="2097"/>
                    <a:pt x="0" y="2168"/>
                    <a:pt x="61" y="2235"/>
                  </a:cubicBezTo>
                  <a:cubicBezTo>
                    <a:pt x="80" y="2267"/>
                    <a:pt x="80" y="2267"/>
                    <a:pt x="61" y="2301"/>
                  </a:cubicBezTo>
                  <a:cubicBezTo>
                    <a:pt x="24" y="2339"/>
                    <a:pt x="24" y="2373"/>
                    <a:pt x="46" y="2373"/>
                  </a:cubicBezTo>
                  <a:cubicBezTo>
                    <a:pt x="90" y="2405"/>
                    <a:pt x="93" y="2436"/>
                    <a:pt x="55" y="2477"/>
                  </a:cubicBezTo>
                  <a:cubicBezTo>
                    <a:pt x="21" y="2552"/>
                    <a:pt x="24" y="2546"/>
                    <a:pt x="71" y="2571"/>
                  </a:cubicBezTo>
                  <a:cubicBezTo>
                    <a:pt x="118" y="2593"/>
                    <a:pt x="140" y="2712"/>
                    <a:pt x="102" y="2746"/>
                  </a:cubicBezTo>
                  <a:cubicBezTo>
                    <a:pt x="108" y="2776"/>
                    <a:pt x="94" y="2806"/>
                    <a:pt x="112" y="2806"/>
                  </a:cubicBezTo>
                  <a:cubicBezTo>
                    <a:pt x="113" y="2806"/>
                    <a:pt x="114" y="2806"/>
                    <a:pt x="115" y="2806"/>
                  </a:cubicBezTo>
                  <a:lnTo>
                    <a:pt x="115" y="2806"/>
                  </a:lnTo>
                  <a:lnTo>
                    <a:pt x="99" y="2840"/>
                  </a:lnTo>
                  <a:cubicBezTo>
                    <a:pt x="105" y="2868"/>
                    <a:pt x="108" y="2900"/>
                    <a:pt x="108" y="2900"/>
                  </a:cubicBezTo>
                  <a:lnTo>
                    <a:pt x="130" y="2897"/>
                  </a:lnTo>
                  <a:cubicBezTo>
                    <a:pt x="137" y="2925"/>
                    <a:pt x="149" y="3107"/>
                    <a:pt x="187" y="3313"/>
                  </a:cubicBezTo>
                  <a:cubicBezTo>
                    <a:pt x="240" y="3587"/>
                    <a:pt x="255" y="3672"/>
                    <a:pt x="268" y="3672"/>
                  </a:cubicBezTo>
                  <a:cubicBezTo>
                    <a:pt x="270" y="3672"/>
                    <a:pt x="272" y="3669"/>
                    <a:pt x="274" y="3664"/>
                  </a:cubicBezTo>
                  <a:cubicBezTo>
                    <a:pt x="282" y="3656"/>
                    <a:pt x="289" y="3652"/>
                    <a:pt x="294" y="3652"/>
                  </a:cubicBezTo>
                  <a:cubicBezTo>
                    <a:pt x="312" y="3652"/>
                    <a:pt x="313" y="3695"/>
                    <a:pt x="284" y="3724"/>
                  </a:cubicBezTo>
                  <a:cubicBezTo>
                    <a:pt x="290" y="3752"/>
                    <a:pt x="281" y="3815"/>
                    <a:pt x="293" y="3874"/>
                  </a:cubicBezTo>
                  <a:cubicBezTo>
                    <a:pt x="303" y="3934"/>
                    <a:pt x="315" y="3993"/>
                    <a:pt x="293" y="3997"/>
                  </a:cubicBezTo>
                  <a:lnTo>
                    <a:pt x="300" y="4025"/>
                  </a:lnTo>
                  <a:cubicBezTo>
                    <a:pt x="353" y="4078"/>
                    <a:pt x="384" y="4254"/>
                    <a:pt x="381" y="4348"/>
                  </a:cubicBezTo>
                  <a:cubicBezTo>
                    <a:pt x="387" y="4398"/>
                    <a:pt x="403" y="4448"/>
                    <a:pt x="428" y="4492"/>
                  </a:cubicBezTo>
                  <a:cubicBezTo>
                    <a:pt x="459" y="4548"/>
                    <a:pt x="459" y="4548"/>
                    <a:pt x="447" y="4579"/>
                  </a:cubicBezTo>
                  <a:cubicBezTo>
                    <a:pt x="425" y="4583"/>
                    <a:pt x="437" y="4758"/>
                    <a:pt x="476" y="4758"/>
                  </a:cubicBezTo>
                  <a:cubicBezTo>
                    <a:pt x="477" y="4758"/>
                    <a:pt x="477" y="4758"/>
                    <a:pt x="478" y="4758"/>
                  </a:cubicBezTo>
                  <a:lnTo>
                    <a:pt x="478" y="4758"/>
                  </a:lnTo>
                  <a:lnTo>
                    <a:pt x="462" y="4789"/>
                  </a:lnTo>
                  <a:cubicBezTo>
                    <a:pt x="450" y="4814"/>
                    <a:pt x="466" y="4846"/>
                    <a:pt x="494" y="4846"/>
                  </a:cubicBezTo>
                  <a:cubicBezTo>
                    <a:pt x="498" y="4845"/>
                    <a:pt x="501" y="4845"/>
                    <a:pt x="504" y="4845"/>
                  </a:cubicBezTo>
                  <a:cubicBezTo>
                    <a:pt x="538" y="4845"/>
                    <a:pt x="536" y="4874"/>
                    <a:pt x="484" y="4908"/>
                  </a:cubicBezTo>
                  <a:cubicBezTo>
                    <a:pt x="446" y="4914"/>
                    <a:pt x="449" y="4940"/>
                    <a:pt x="469" y="4940"/>
                  </a:cubicBezTo>
                  <a:cubicBezTo>
                    <a:pt x="470" y="4940"/>
                    <a:pt x="471" y="4940"/>
                    <a:pt x="472" y="4940"/>
                  </a:cubicBezTo>
                  <a:cubicBezTo>
                    <a:pt x="497" y="4968"/>
                    <a:pt x="522" y="4993"/>
                    <a:pt x="506" y="5028"/>
                  </a:cubicBezTo>
                  <a:cubicBezTo>
                    <a:pt x="512" y="5053"/>
                    <a:pt x="518" y="5082"/>
                    <a:pt x="550" y="5082"/>
                  </a:cubicBezTo>
                  <a:cubicBezTo>
                    <a:pt x="553" y="5082"/>
                    <a:pt x="556" y="5081"/>
                    <a:pt x="560" y="5081"/>
                  </a:cubicBezTo>
                  <a:cubicBezTo>
                    <a:pt x="561" y="5081"/>
                    <a:pt x="562" y="5081"/>
                    <a:pt x="563" y="5081"/>
                  </a:cubicBezTo>
                  <a:cubicBezTo>
                    <a:pt x="582" y="5081"/>
                    <a:pt x="585" y="5107"/>
                    <a:pt x="591" y="5134"/>
                  </a:cubicBezTo>
                  <a:cubicBezTo>
                    <a:pt x="586" y="5135"/>
                    <a:pt x="582" y="5136"/>
                    <a:pt x="579" y="5136"/>
                  </a:cubicBezTo>
                  <a:cubicBezTo>
                    <a:pt x="570" y="5136"/>
                    <a:pt x="565" y="5131"/>
                    <a:pt x="544" y="5112"/>
                  </a:cubicBezTo>
                  <a:cubicBezTo>
                    <a:pt x="542" y="5105"/>
                    <a:pt x="542" y="5101"/>
                    <a:pt x="542" y="5101"/>
                  </a:cubicBezTo>
                  <a:lnTo>
                    <a:pt x="542" y="5101"/>
                  </a:lnTo>
                  <a:cubicBezTo>
                    <a:pt x="541" y="5101"/>
                    <a:pt x="547" y="5128"/>
                    <a:pt x="557" y="5172"/>
                  </a:cubicBezTo>
                  <a:cubicBezTo>
                    <a:pt x="563" y="5200"/>
                    <a:pt x="553" y="5263"/>
                    <a:pt x="531" y="5266"/>
                  </a:cubicBezTo>
                  <a:cubicBezTo>
                    <a:pt x="521" y="5289"/>
                    <a:pt x="520" y="5310"/>
                    <a:pt x="532" y="5310"/>
                  </a:cubicBezTo>
                  <a:cubicBezTo>
                    <a:pt x="537" y="5310"/>
                    <a:pt x="545" y="5305"/>
                    <a:pt x="557" y="5294"/>
                  </a:cubicBezTo>
                  <a:cubicBezTo>
                    <a:pt x="567" y="5292"/>
                    <a:pt x="574" y="5291"/>
                    <a:pt x="580" y="5291"/>
                  </a:cubicBezTo>
                  <a:cubicBezTo>
                    <a:pt x="598" y="5291"/>
                    <a:pt x="600" y="5302"/>
                    <a:pt x="610" y="5344"/>
                  </a:cubicBezTo>
                  <a:cubicBezTo>
                    <a:pt x="616" y="5375"/>
                    <a:pt x="619" y="5404"/>
                    <a:pt x="600" y="5407"/>
                  </a:cubicBezTo>
                  <a:cubicBezTo>
                    <a:pt x="578" y="5410"/>
                    <a:pt x="578" y="5410"/>
                    <a:pt x="591" y="5469"/>
                  </a:cubicBezTo>
                  <a:cubicBezTo>
                    <a:pt x="610" y="5551"/>
                    <a:pt x="660" y="5620"/>
                    <a:pt x="732" y="5661"/>
                  </a:cubicBezTo>
                  <a:cubicBezTo>
                    <a:pt x="744" y="5659"/>
                    <a:pt x="752" y="5658"/>
                    <a:pt x="757" y="5658"/>
                  </a:cubicBezTo>
                  <a:cubicBezTo>
                    <a:pt x="770" y="5658"/>
                    <a:pt x="763" y="5665"/>
                    <a:pt x="738" y="5692"/>
                  </a:cubicBezTo>
                  <a:cubicBezTo>
                    <a:pt x="716" y="5695"/>
                    <a:pt x="723" y="5723"/>
                    <a:pt x="729" y="5751"/>
                  </a:cubicBezTo>
                  <a:cubicBezTo>
                    <a:pt x="730" y="5751"/>
                    <a:pt x="730" y="5751"/>
                    <a:pt x="731" y="5751"/>
                  </a:cubicBezTo>
                  <a:cubicBezTo>
                    <a:pt x="741" y="5751"/>
                    <a:pt x="740" y="5765"/>
                    <a:pt x="736" y="5765"/>
                  </a:cubicBezTo>
                  <a:cubicBezTo>
                    <a:pt x="733" y="5765"/>
                    <a:pt x="731" y="5761"/>
                    <a:pt x="729" y="5751"/>
                  </a:cubicBezTo>
                  <a:cubicBezTo>
                    <a:pt x="728" y="5752"/>
                    <a:pt x="727" y="5752"/>
                    <a:pt x="726" y="5752"/>
                  </a:cubicBezTo>
                  <a:cubicBezTo>
                    <a:pt x="706" y="5752"/>
                    <a:pt x="700" y="5725"/>
                    <a:pt x="698" y="5698"/>
                  </a:cubicBezTo>
                  <a:lnTo>
                    <a:pt x="676" y="5701"/>
                  </a:lnTo>
                  <a:cubicBezTo>
                    <a:pt x="641" y="5736"/>
                    <a:pt x="644" y="5764"/>
                    <a:pt x="691" y="5789"/>
                  </a:cubicBezTo>
                  <a:cubicBezTo>
                    <a:pt x="719" y="5814"/>
                    <a:pt x="719" y="5814"/>
                    <a:pt x="704" y="5849"/>
                  </a:cubicBezTo>
                  <a:cubicBezTo>
                    <a:pt x="689" y="5879"/>
                    <a:pt x="674" y="5912"/>
                    <a:pt x="692" y="5912"/>
                  </a:cubicBezTo>
                  <a:cubicBezTo>
                    <a:pt x="693" y="5912"/>
                    <a:pt x="693" y="5911"/>
                    <a:pt x="694" y="5911"/>
                  </a:cubicBezTo>
                  <a:lnTo>
                    <a:pt x="694" y="5911"/>
                  </a:lnTo>
                  <a:cubicBezTo>
                    <a:pt x="701" y="5940"/>
                    <a:pt x="698" y="5971"/>
                    <a:pt x="691" y="6002"/>
                  </a:cubicBezTo>
                  <a:cubicBezTo>
                    <a:pt x="700" y="6059"/>
                    <a:pt x="706" y="6087"/>
                    <a:pt x="723" y="6087"/>
                  </a:cubicBezTo>
                  <a:cubicBezTo>
                    <a:pt x="724" y="6087"/>
                    <a:pt x="725" y="6087"/>
                    <a:pt x="726" y="6087"/>
                  </a:cubicBezTo>
                  <a:cubicBezTo>
                    <a:pt x="727" y="6087"/>
                    <a:pt x="728" y="6087"/>
                    <a:pt x="729" y="6087"/>
                  </a:cubicBezTo>
                  <a:cubicBezTo>
                    <a:pt x="748" y="6087"/>
                    <a:pt x="754" y="6116"/>
                    <a:pt x="760" y="6143"/>
                  </a:cubicBezTo>
                  <a:cubicBezTo>
                    <a:pt x="763" y="6173"/>
                    <a:pt x="769" y="6200"/>
                    <a:pt x="788" y="6200"/>
                  </a:cubicBezTo>
                  <a:cubicBezTo>
                    <a:pt x="789" y="6200"/>
                    <a:pt x="790" y="6200"/>
                    <a:pt x="792" y="6200"/>
                  </a:cubicBezTo>
                  <a:cubicBezTo>
                    <a:pt x="793" y="6199"/>
                    <a:pt x="794" y="6199"/>
                    <a:pt x="795" y="6199"/>
                  </a:cubicBezTo>
                  <a:cubicBezTo>
                    <a:pt x="813" y="6199"/>
                    <a:pt x="839" y="6225"/>
                    <a:pt x="848" y="6281"/>
                  </a:cubicBezTo>
                  <a:cubicBezTo>
                    <a:pt x="879" y="6338"/>
                    <a:pt x="879" y="6338"/>
                    <a:pt x="845" y="6375"/>
                  </a:cubicBezTo>
                  <a:cubicBezTo>
                    <a:pt x="823" y="6378"/>
                    <a:pt x="829" y="6406"/>
                    <a:pt x="835" y="6435"/>
                  </a:cubicBezTo>
                  <a:cubicBezTo>
                    <a:pt x="839" y="6457"/>
                    <a:pt x="835" y="6479"/>
                    <a:pt x="826" y="6497"/>
                  </a:cubicBezTo>
                  <a:cubicBezTo>
                    <a:pt x="815" y="6522"/>
                    <a:pt x="823" y="6527"/>
                    <a:pt x="835" y="6527"/>
                  </a:cubicBezTo>
                  <a:cubicBezTo>
                    <a:pt x="840" y="6527"/>
                    <a:pt x="846" y="6526"/>
                    <a:pt x="851" y="6526"/>
                  </a:cubicBezTo>
                  <a:lnTo>
                    <a:pt x="892" y="6519"/>
                  </a:lnTo>
                  <a:lnTo>
                    <a:pt x="892" y="6519"/>
                  </a:lnTo>
                  <a:cubicBezTo>
                    <a:pt x="892" y="6551"/>
                    <a:pt x="873" y="6579"/>
                    <a:pt x="842" y="6588"/>
                  </a:cubicBezTo>
                  <a:cubicBezTo>
                    <a:pt x="818" y="6612"/>
                    <a:pt x="810" y="6620"/>
                    <a:pt x="822" y="6620"/>
                  </a:cubicBezTo>
                  <a:cubicBezTo>
                    <a:pt x="827" y="6620"/>
                    <a:pt x="836" y="6618"/>
                    <a:pt x="848" y="6616"/>
                  </a:cubicBezTo>
                  <a:cubicBezTo>
                    <a:pt x="849" y="6616"/>
                    <a:pt x="850" y="6616"/>
                    <a:pt x="851" y="6616"/>
                  </a:cubicBezTo>
                  <a:cubicBezTo>
                    <a:pt x="870" y="6616"/>
                    <a:pt x="894" y="6642"/>
                    <a:pt x="886" y="6701"/>
                  </a:cubicBezTo>
                  <a:cubicBezTo>
                    <a:pt x="895" y="6761"/>
                    <a:pt x="907" y="6820"/>
                    <a:pt x="886" y="6823"/>
                  </a:cubicBezTo>
                  <a:cubicBezTo>
                    <a:pt x="879" y="6842"/>
                    <a:pt x="882" y="6867"/>
                    <a:pt x="898" y="6883"/>
                  </a:cubicBezTo>
                  <a:cubicBezTo>
                    <a:pt x="923" y="6908"/>
                    <a:pt x="929" y="6939"/>
                    <a:pt x="926" y="7030"/>
                  </a:cubicBezTo>
                  <a:cubicBezTo>
                    <a:pt x="913" y="7158"/>
                    <a:pt x="911" y="7179"/>
                    <a:pt x="934" y="7179"/>
                  </a:cubicBezTo>
                  <a:cubicBezTo>
                    <a:pt x="939" y="7179"/>
                    <a:pt x="945" y="7178"/>
                    <a:pt x="951" y="7177"/>
                  </a:cubicBezTo>
                  <a:cubicBezTo>
                    <a:pt x="957" y="7176"/>
                    <a:pt x="963" y="7176"/>
                    <a:pt x="968" y="7176"/>
                  </a:cubicBezTo>
                  <a:cubicBezTo>
                    <a:pt x="980" y="7176"/>
                    <a:pt x="983" y="7182"/>
                    <a:pt x="958" y="7209"/>
                  </a:cubicBezTo>
                  <a:cubicBezTo>
                    <a:pt x="942" y="7240"/>
                    <a:pt x="970" y="7265"/>
                    <a:pt x="1002" y="7322"/>
                  </a:cubicBezTo>
                  <a:cubicBezTo>
                    <a:pt x="1020" y="7336"/>
                    <a:pt x="1043" y="7343"/>
                    <a:pt x="1066" y="7343"/>
                  </a:cubicBezTo>
                  <a:cubicBezTo>
                    <a:pt x="1074" y="7343"/>
                    <a:pt x="1081" y="7342"/>
                    <a:pt x="1089" y="7340"/>
                  </a:cubicBezTo>
                  <a:cubicBezTo>
                    <a:pt x="1099" y="7339"/>
                    <a:pt x="1106" y="7338"/>
                    <a:pt x="1112" y="7338"/>
                  </a:cubicBezTo>
                  <a:cubicBezTo>
                    <a:pt x="1129" y="7338"/>
                    <a:pt x="1128" y="7349"/>
                    <a:pt x="1121" y="7397"/>
                  </a:cubicBezTo>
                  <a:cubicBezTo>
                    <a:pt x="1127" y="7425"/>
                    <a:pt x="1111" y="7456"/>
                    <a:pt x="1089" y="7459"/>
                  </a:cubicBezTo>
                  <a:cubicBezTo>
                    <a:pt x="1088" y="7460"/>
                    <a:pt x="1086" y="7460"/>
                    <a:pt x="1084" y="7460"/>
                  </a:cubicBezTo>
                  <a:cubicBezTo>
                    <a:pt x="1069" y="7460"/>
                    <a:pt x="1064" y="7434"/>
                    <a:pt x="1064" y="7434"/>
                  </a:cubicBezTo>
                  <a:lnTo>
                    <a:pt x="1058" y="7406"/>
                  </a:lnTo>
                  <a:cubicBezTo>
                    <a:pt x="1039" y="7409"/>
                    <a:pt x="1017" y="7412"/>
                    <a:pt x="1027" y="7472"/>
                  </a:cubicBezTo>
                  <a:cubicBezTo>
                    <a:pt x="1015" y="7502"/>
                    <a:pt x="1017" y="7529"/>
                    <a:pt x="1036" y="7529"/>
                  </a:cubicBezTo>
                  <a:cubicBezTo>
                    <a:pt x="1037" y="7529"/>
                    <a:pt x="1038" y="7529"/>
                    <a:pt x="1039" y="7528"/>
                  </a:cubicBezTo>
                  <a:lnTo>
                    <a:pt x="1039" y="7528"/>
                  </a:lnTo>
                  <a:cubicBezTo>
                    <a:pt x="1023" y="7563"/>
                    <a:pt x="1036" y="7622"/>
                    <a:pt x="1045" y="7682"/>
                  </a:cubicBezTo>
                  <a:cubicBezTo>
                    <a:pt x="1058" y="7738"/>
                    <a:pt x="1074" y="7829"/>
                    <a:pt x="1058" y="7861"/>
                  </a:cubicBezTo>
                  <a:cubicBezTo>
                    <a:pt x="1070" y="7917"/>
                    <a:pt x="1076" y="7945"/>
                    <a:pt x="1093" y="7945"/>
                  </a:cubicBezTo>
                  <a:cubicBezTo>
                    <a:pt x="1094" y="7945"/>
                    <a:pt x="1095" y="7945"/>
                    <a:pt x="1096" y="7945"/>
                  </a:cubicBezTo>
                  <a:cubicBezTo>
                    <a:pt x="1099" y="7945"/>
                    <a:pt x="1103" y="7944"/>
                    <a:pt x="1106" y="7944"/>
                  </a:cubicBezTo>
                  <a:cubicBezTo>
                    <a:pt x="1137" y="7944"/>
                    <a:pt x="1141" y="7971"/>
                    <a:pt x="1121" y="7973"/>
                  </a:cubicBezTo>
                  <a:cubicBezTo>
                    <a:pt x="1086" y="8008"/>
                    <a:pt x="1136" y="8396"/>
                    <a:pt x="1183" y="8418"/>
                  </a:cubicBezTo>
                  <a:lnTo>
                    <a:pt x="1196" y="8478"/>
                  </a:lnTo>
                  <a:cubicBezTo>
                    <a:pt x="1186" y="8541"/>
                    <a:pt x="1218" y="8719"/>
                    <a:pt x="1246" y="8744"/>
                  </a:cubicBezTo>
                  <a:lnTo>
                    <a:pt x="1262" y="8832"/>
                  </a:lnTo>
                  <a:cubicBezTo>
                    <a:pt x="1252" y="8895"/>
                    <a:pt x="1258" y="8926"/>
                    <a:pt x="1284" y="8951"/>
                  </a:cubicBezTo>
                  <a:cubicBezTo>
                    <a:pt x="1309" y="8979"/>
                    <a:pt x="1331" y="8976"/>
                    <a:pt x="1309" y="8979"/>
                  </a:cubicBezTo>
                  <a:cubicBezTo>
                    <a:pt x="1290" y="8982"/>
                    <a:pt x="1299" y="9039"/>
                    <a:pt x="1321" y="9158"/>
                  </a:cubicBezTo>
                  <a:cubicBezTo>
                    <a:pt x="1335" y="9235"/>
                    <a:pt x="1340" y="9262"/>
                    <a:pt x="1346" y="9262"/>
                  </a:cubicBezTo>
                  <a:cubicBezTo>
                    <a:pt x="1350" y="9262"/>
                    <a:pt x="1353" y="9255"/>
                    <a:pt x="1359" y="9243"/>
                  </a:cubicBezTo>
                  <a:cubicBezTo>
                    <a:pt x="1403" y="9358"/>
                    <a:pt x="1381" y="9362"/>
                    <a:pt x="1362" y="9365"/>
                  </a:cubicBezTo>
                  <a:cubicBezTo>
                    <a:pt x="1355" y="9361"/>
                    <a:pt x="1349" y="9360"/>
                    <a:pt x="1344" y="9360"/>
                  </a:cubicBezTo>
                  <a:cubicBezTo>
                    <a:pt x="1319" y="9360"/>
                    <a:pt x="1335" y="9405"/>
                    <a:pt x="1393" y="9421"/>
                  </a:cubicBezTo>
                  <a:cubicBezTo>
                    <a:pt x="1440" y="9443"/>
                    <a:pt x="1450" y="9503"/>
                    <a:pt x="1431" y="9506"/>
                  </a:cubicBezTo>
                  <a:cubicBezTo>
                    <a:pt x="1430" y="9506"/>
                    <a:pt x="1429" y="9506"/>
                    <a:pt x="1428" y="9506"/>
                  </a:cubicBezTo>
                  <a:cubicBezTo>
                    <a:pt x="1408" y="9506"/>
                    <a:pt x="1402" y="9479"/>
                    <a:pt x="1399" y="9449"/>
                  </a:cubicBezTo>
                  <a:lnTo>
                    <a:pt x="1356" y="9459"/>
                  </a:lnTo>
                  <a:cubicBezTo>
                    <a:pt x="1362" y="9487"/>
                    <a:pt x="1362" y="9487"/>
                    <a:pt x="1390" y="9512"/>
                  </a:cubicBezTo>
                  <a:cubicBezTo>
                    <a:pt x="1393" y="9534"/>
                    <a:pt x="1406" y="9553"/>
                    <a:pt x="1421" y="9568"/>
                  </a:cubicBezTo>
                  <a:cubicBezTo>
                    <a:pt x="1433" y="9581"/>
                    <a:pt x="1443" y="9587"/>
                    <a:pt x="1453" y="9587"/>
                  </a:cubicBezTo>
                  <a:cubicBezTo>
                    <a:pt x="1464" y="9587"/>
                    <a:pt x="1474" y="9578"/>
                    <a:pt x="1481" y="9559"/>
                  </a:cubicBezTo>
                  <a:cubicBezTo>
                    <a:pt x="1486" y="9549"/>
                    <a:pt x="1490" y="9545"/>
                    <a:pt x="1493" y="9545"/>
                  </a:cubicBezTo>
                  <a:cubicBezTo>
                    <a:pt x="1501" y="9545"/>
                    <a:pt x="1505" y="9566"/>
                    <a:pt x="1509" y="9587"/>
                  </a:cubicBezTo>
                  <a:cubicBezTo>
                    <a:pt x="1503" y="9626"/>
                    <a:pt x="1493" y="9642"/>
                    <a:pt x="1480" y="9642"/>
                  </a:cubicBezTo>
                  <a:cubicBezTo>
                    <a:pt x="1472" y="9642"/>
                    <a:pt x="1462" y="9636"/>
                    <a:pt x="1453" y="9625"/>
                  </a:cubicBezTo>
                  <a:cubicBezTo>
                    <a:pt x="1448" y="9606"/>
                    <a:pt x="1437" y="9601"/>
                    <a:pt x="1424" y="9601"/>
                  </a:cubicBezTo>
                  <a:cubicBezTo>
                    <a:pt x="1418" y="9601"/>
                    <a:pt x="1412" y="9602"/>
                    <a:pt x="1406" y="9603"/>
                  </a:cubicBezTo>
                  <a:cubicBezTo>
                    <a:pt x="1384" y="9606"/>
                    <a:pt x="1453" y="9747"/>
                    <a:pt x="1500" y="9769"/>
                  </a:cubicBezTo>
                  <a:lnTo>
                    <a:pt x="1481" y="9772"/>
                  </a:lnTo>
                  <a:cubicBezTo>
                    <a:pt x="1459" y="9775"/>
                    <a:pt x="1468" y="9835"/>
                    <a:pt x="1481" y="9894"/>
                  </a:cubicBezTo>
                  <a:cubicBezTo>
                    <a:pt x="1493" y="9951"/>
                    <a:pt x="1496" y="9979"/>
                    <a:pt x="1515" y="9979"/>
                  </a:cubicBezTo>
                  <a:cubicBezTo>
                    <a:pt x="1516" y="9979"/>
                    <a:pt x="1517" y="9979"/>
                    <a:pt x="1519" y="9979"/>
                  </a:cubicBezTo>
                  <a:cubicBezTo>
                    <a:pt x="1524" y="9978"/>
                    <a:pt x="1530" y="9977"/>
                    <a:pt x="1536" y="9977"/>
                  </a:cubicBezTo>
                  <a:cubicBezTo>
                    <a:pt x="1549" y="9977"/>
                    <a:pt x="1561" y="9982"/>
                    <a:pt x="1566" y="10004"/>
                  </a:cubicBezTo>
                  <a:cubicBezTo>
                    <a:pt x="1559" y="9973"/>
                    <a:pt x="1581" y="9970"/>
                    <a:pt x="1600" y="9966"/>
                  </a:cubicBezTo>
                  <a:lnTo>
                    <a:pt x="1600" y="9966"/>
                  </a:lnTo>
                  <a:cubicBezTo>
                    <a:pt x="1597" y="10001"/>
                    <a:pt x="1588" y="10032"/>
                    <a:pt x="1575" y="10064"/>
                  </a:cubicBezTo>
                  <a:cubicBezTo>
                    <a:pt x="1547" y="10126"/>
                    <a:pt x="1537" y="10189"/>
                    <a:pt x="1559" y="10308"/>
                  </a:cubicBezTo>
                  <a:cubicBezTo>
                    <a:pt x="1569" y="10368"/>
                    <a:pt x="1588" y="10455"/>
                    <a:pt x="1572" y="10490"/>
                  </a:cubicBezTo>
                  <a:cubicBezTo>
                    <a:pt x="1581" y="10546"/>
                    <a:pt x="1587" y="10575"/>
                    <a:pt x="1606" y="10575"/>
                  </a:cubicBezTo>
                  <a:cubicBezTo>
                    <a:pt x="1607" y="10575"/>
                    <a:pt x="1608" y="10575"/>
                    <a:pt x="1609" y="10574"/>
                  </a:cubicBezTo>
                  <a:lnTo>
                    <a:pt x="1619" y="10634"/>
                  </a:lnTo>
                  <a:cubicBezTo>
                    <a:pt x="1604" y="10664"/>
                    <a:pt x="1615" y="10722"/>
                    <a:pt x="1633" y="10722"/>
                  </a:cubicBezTo>
                  <a:cubicBezTo>
                    <a:pt x="1634" y="10722"/>
                    <a:pt x="1634" y="10722"/>
                    <a:pt x="1635" y="10722"/>
                  </a:cubicBezTo>
                  <a:cubicBezTo>
                    <a:pt x="1663" y="10750"/>
                    <a:pt x="1647" y="10781"/>
                    <a:pt x="1653" y="10809"/>
                  </a:cubicBezTo>
                  <a:cubicBezTo>
                    <a:pt x="1635" y="10847"/>
                    <a:pt x="1628" y="10863"/>
                    <a:pt x="1635" y="10863"/>
                  </a:cubicBezTo>
                  <a:cubicBezTo>
                    <a:pt x="1640" y="10863"/>
                    <a:pt x="1654" y="10854"/>
                    <a:pt x="1678" y="10838"/>
                  </a:cubicBezTo>
                  <a:cubicBezTo>
                    <a:pt x="1700" y="10835"/>
                    <a:pt x="1710" y="10772"/>
                    <a:pt x="1703" y="10744"/>
                  </a:cubicBezTo>
                  <a:lnTo>
                    <a:pt x="1688" y="10653"/>
                  </a:lnTo>
                  <a:lnTo>
                    <a:pt x="1725" y="10741"/>
                  </a:lnTo>
                  <a:cubicBezTo>
                    <a:pt x="1728" y="10768"/>
                    <a:pt x="1758" y="10822"/>
                    <a:pt x="1780" y="10822"/>
                  </a:cubicBezTo>
                  <a:cubicBezTo>
                    <a:pt x="1781" y="10822"/>
                    <a:pt x="1781" y="10822"/>
                    <a:pt x="1782" y="10822"/>
                  </a:cubicBezTo>
                  <a:cubicBezTo>
                    <a:pt x="1782" y="10822"/>
                    <a:pt x="1783" y="10822"/>
                    <a:pt x="1784" y="10822"/>
                  </a:cubicBezTo>
                  <a:cubicBezTo>
                    <a:pt x="1789" y="10822"/>
                    <a:pt x="1804" y="10824"/>
                    <a:pt x="1807" y="10847"/>
                  </a:cubicBezTo>
                  <a:lnTo>
                    <a:pt x="1766" y="10853"/>
                  </a:lnTo>
                  <a:cubicBezTo>
                    <a:pt x="1754" y="10839"/>
                    <a:pt x="1736" y="10832"/>
                    <a:pt x="1718" y="10832"/>
                  </a:cubicBezTo>
                  <a:cubicBezTo>
                    <a:pt x="1712" y="10832"/>
                    <a:pt x="1706" y="10833"/>
                    <a:pt x="1700" y="10835"/>
                  </a:cubicBezTo>
                  <a:cubicBezTo>
                    <a:pt x="1664" y="10868"/>
                    <a:pt x="1660" y="10957"/>
                    <a:pt x="1697" y="10957"/>
                  </a:cubicBezTo>
                  <a:cubicBezTo>
                    <a:pt x="1698" y="10957"/>
                    <a:pt x="1699" y="10957"/>
                    <a:pt x="1700" y="10957"/>
                  </a:cubicBezTo>
                  <a:lnTo>
                    <a:pt x="1700" y="10957"/>
                  </a:lnTo>
                  <a:cubicBezTo>
                    <a:pt x="1707" y="10976"/>
                    <a:pt x="1703" y="11001"/>
                    <a:pt x="1691" y="11016"/>
                  </a:cubicBezTo>
                  <a:cubicBezTo>
                    <a:pt x="1669" y="11019"/>
                    <a:pt x="1675" y="11051"/>
                    <a:pt x="1722" y="11073"/>
                  </a:cubicBezTo>
                  <a:cubicBezTo>
                    <a:pt x="1769" y="11098"/>
                    <a:pt x="1776" y="11126"/>
                    <a:pt x="1738" y="11164"/>
                  </a:cubicBezTo>
                  <a:cubicBezTo>
                    <a:pt x="1710" y="11225"/>
                    <a:pt x="1731" y="11342"/>
                    <a:pt x="1750" y="11342"/>
                  </a:cubicBezTo>
                  <a:cubicBezTo>
                    <a:pt x="1750" y="11342"/>
                    <a:pt x="1750" y="11342"/>
                    <a:pt x="1750" y="11342"/>
                  </a:cubicBezTo>
                  <a:cubicBezTo>
                    <a:pt x="1752" y="11342"/>
                    <a:pt x="1753" y="11342"/>
                    <a:pt x="1755" y="11342"/>
                  </a:cubicBezTo>
                  <a:cubicBezTo>
                    <a:pt x="1795" y="11342"/>
                    <a:pt x="1809" y="11425"/>
                    <a:pt x="1794" y="11458"/>
                  </a:cubicBezTo>
                  <a:cubicBezTo>
                    <a:pt x="1779" y="11486"/>
                    <a:pt x="1785" y="11524"/>
                    <a:pt x="1810" y="11546"/>
                  </a:cubicBezTo>
                  <a:cubicBezTo>
                    <a:pt x="1791" y="11549"/>
                    <a:pt x="1776" y="11583"/>
                    <a:pt x="1801" y="11609"/>
                  </a:cubicBezTo>
                  <a:cubicBezTo>
                    <a:pt x="1801" y="11609"/>
                    <a:pt x="1803" y="11622"/>
                    <a:pt x="1809" y="11622"/>
                  </a:cubicBezTo>
                  <a:cubicBezTo>
                    <a:pt x="1813" y="11622"/>
                    <a:pt x="1817" y="11618"/>
                    <a:pt x="1823" y="11605"/>
                  </a:cubicBezTo>
                  <a:cubicBezTo>
                    <a:pt x="1823" y="11605"/>
                    <a:pt x="1848" y="11634"/>
                    <a:pt x="1876" y="11659"/>
                  </a:cubicBezTo>
                  <a:cubicBezTo>
                    <a:pt x="1870" y="11631"/>
                    <a:pt x="1888" y="11624"/>
                    <a:pt x="1910" y="11621"/>
                  </a:cubicBezTo>
                  <a:cubicBezTo>
                    <a:pt x="1911" y="11621"/>
                    <a:pt x="1911" y="11621"/>
                    <a:pt x="1911" y="11621"/>
                  </a:cubicBezTo>
                  <a:cubicBezTo>
                    <a:pt x="1932" y="11621"/>
                    <a:pt x="1932" y="11741"/>
                    <a:pt x="1882" y="11809"/>
                  </a:cubicBezTo>
                  <a:lnTo>
                    <a:pt x="1851" y="11875"/>
                  </a:lnTo>
                  <a:lnTo>
                    <a:pt x="1892" y="11869"/>
                  </a:lnTo>
                  <a:lnTo>
                    <a:pt x="1892" y="11869"/>
                  </a:lnTo>
                  <a:cubicBezTo>
                    <a:pt x="1898" y="11897"/>
                    <a:pt x="1904" y="11928"/>
                    <a:pt x="1882" y="11931"/>
                  </a:cubicBezTo>
                  <a:cubicBezTo>
                    <a:pt x="1863" y="11934"/>
                    <a:pt x="1863" y="11934"/>
                    <a:pt x="1866" y="11963"/>
                  </a:cubicBezTo>
                  <a:cubicBezTo>
                    <a:pt x="1866" y="11963"/>
                    <a:pt x="1872" y="11991"/>
                    <a:pt x="1892" y="11991"/>
                  </a:cubicBezTo>
                  <a:cubicBezTo>
                    <a:pt x="1893" y="11991"/>
                    <a:pt x="1894" y="11991"/>
                    <a:pt x="1895" y="11991"/>
                  </a:cubicBezTo>
                  <a:cubicBezTo>
                    <a:pt x="1907" y="11989"/>
                    <a:pt x="1916" y="11988"/>
                    <a:pt x="1921" y="11988"/>
                  </a:cubicBezTo>
                  <a:cubicBezTo>
                    <a:pt x="1934" y="11988"/>
                    <a:pt x="1931" y="11994"/>
                    <a:pt x="1920" y="12016"/>
                  </a:cubicBezTo>
                  <a:cubicBezTo>
                    <a:pt x="1885" y="12054"/>
                    <a:pt x="1892" y="12082"/>
                    <a:pt x="1935" y="12104"/>
                  </a:cubicBezTo>
                  <a:cubicBezTo>
                    <a:pt x="1948" y="12102"/>
                    <a:pt x="1957" y="12101"/>
                    <a:pt x="1963" y="12101"/>
                  </a:cubicBezTo>
                  <a:cubicBezTo>
                    <a:pt x="1976" y="12101"/>
                    <a:pt x="1968" y="12108"/>
                    <a:pt x="1942" y="12135"/>
                  </a:cubicBezTo>
                  <a:cubicBezTo>
                    <a:pt x="1923" y="12138"/>
                    <a:pt x="1907" y="12170"/>
                    <a:pt x="1913" y="12201"/>
                  </a:cubicBezTo>
                  <a:lnTo>
                    <a:pt x="1932" y="12198"/>
                  </a:lnTo>
                  <a:cubicBezTo>
                    <a:pt x="1936" y="12197"/>
                    <a:pt x="1940" y="12197"/>
                    <a:pt x="1943" y="12197"/>
                  </a:cubicBezTo>
                  <a:cubicBezTo>
                    <a:pt x="1974" y="12197"/>
                    <a:pt x="1978" y="12223"/>
                    <a:pt x="1964" y="12254"/>
                  </a:cubicBezTo>
                  <a:cubicBezTo>
                    <a:pt x="1945" y="12257"/>
                    <a:pt x="1948" y="12285"/>
                    <a:pt x="1982" y="12342"/>
                  </a:cubicBezTo>
                  <a:cubicBezTo>
                    <a:pt x="1992" y="12401"/>
                    <a:pt x="1995" y="12426"/>
                    <a:pt x="1976" y="12433"/>
                  </a:cubicBezTo>
                  <a:cubicBezTo>
                    <a:pt x="1935" y="12436"/>
                    <a:pt x="1932" y="12439"/>
                    <a:pt x="1979" y="12464"/>
                  </a:cubicBezTo>
                  <a:cubicBezTo>
                    <a:pt x="2007" y="12495"/>
                    <a:pt x="2007" y="12495"/>
                    <a:pt x="1998" y="12564"/>
                  </a:cubicBezTo>
                  <a:cubicBezTo>
                    <a:pt x="1986" y="12602"/>
                    <a:pt x="1986" y="12602"/>
                    <a:pt x="2014" y="12630"/>
                  </a:cubicBezTo>
                  <a:cubicBezTo>
                    <a:pt x="2054" y="12621"/>
                    <a:pt x="2076" y="12615"/>
                    <a:pt x="2067" y="12583"/>
                  </a:cubicBezTo>
                  <a:cubicBezTo>
                    <a:pt x="2061" y="12552"/>
                    <a:pt x="2061" y="12552"/>
                    <a:pt x="2083" y="12549"/>
                  </a:cubicBezTo>
                  <a:lnTo>
                    <a:pt x="2095" y="12611"/>
                  </a:lnTo>
                  <a:cubicBezTo>
                    <a:pt x="2105" y="12655"/>
                    <a:pt x="2123" y="12696"/>
                    <a:pt x="2152" y="12730"/>
                  </a:cubicBezTo>
                  <a:cubicBezTo>
                    <a:pt x="2170" y="12754"/>
                    <a:pt x="2187" y="12765"/>
                    <a:pt x="2198" y="12765"/>
                  </a:cubicBezTo>
                  <a:cubicBezTo>
                    <a:pt x="2211" y="12765"/>
                    <a:pt x="2213" y="12748"/>
                    <a:pt x="2192" y="12718"/>
                  </a:cubicBezTo>
                  <a:lnTo>
                    <a:pt x="2202" y="12680"/>
                  </a:lnTo>
                  <a:cubicBezTo>
                    <a:pt x="2254" y="12664"/>
                    <a:pt x="2248" y="12618"/>
                    <a:pt x="2206" y="12618"/>
                  </a:cubicBezTo>
                  <a:cubicBezTo>
                    <a:pt x="2200" y="12618"/>
                    <a:pt x="2193" y="12619"/>
                    <a:pt x="2186" y="12621"/>
                  </a:cubicBezTo>
                  <a:cubicBezTo>
                    <a:pt x="2162" y="12627"/>
                    <a:pt x="2147" y="12630"/>
                    <a:pt x="2140" y="12630"/>
                  </a:cubicBezTo>
                  <a:cubicBezTo>
                    <a:pt x="2128" y="12630"/>
                    <a:pt x="2137" y="12621"/>
                    <a:pt x="2158" y="12596"/>
                  </a:cubicBezTo>
                  <a:cubicBezTo>
                    <a:pt x="2199" y="12586"/>
                    <a:pt x="2189" y="12555"/>
                    <a:pt x="2183" y="12524"/>
                  </a:cubicBezTo>
                  <a:cubicBezTo>
                    <a:pt x="2177" y="12495"/>
                    <a:pt x="2177" y="12495"/>
                    <a:pt x="2199" y="12492"/>
                  </a:cubicBezTo>
                  <a:cubicBezTo>
                    <a:pt x="2217" y="12486"/>
                    <a:pt x="2233" y="12455"/>
                    <a:pt x="2227" y="12423"/>
                  </a:cubicBezTo>
                  <a:cubicBezTo>
                    <a:pt x="2224" y="12402"/>
                    <a:pt x="2224" y="12397"/>
                    <a:pt x="2214" y="12397"/>
                  </a:cubicBezTo>
                  <a:cubicBezTo>
                    <a:pt x="2211" y="12397"/>
                    <a:pt x="2207" y="12398"/>
                    <a:pt x="2202" y="12398"/>
                  </a:cubicBezTo>
                  <a:cubicBezTo>
                    <a:pt x="2199" y="12404"/>
                    <a:pt x="2196" y="12407"/>
                    <a:pt x="2194" y="12407"/>
                  </a:cubicBezTo>
                  <a:cubicBezTo>
                    <a:pt x="2185" y="12407"/>
                    <a:pt x="2187" y="12363"/>
                    <a:pt x="2214" y="12336"/>
                  </a:cubicBezTo>
                  <a:cubicBezTo>
                    <a:pt x="2225" y="12311"/>
                    <a:pt x="2229" y="12304"/>
                    <a:pt x="2216" y="12304"/>
                  </a:cubicBezTo>
                  <a:cubicBezTo>
                    <a:pt x="2210" y="12304"/>
                    <a:pt x="2201" y="12306"/>
                    <a:pt x="2189" y="12307"/>
                  </a:cubicBezTo>
                  <a:cubicBezTo>
                    <a:pt x="2187" y="12308"/>
                    <a:pt x="2185" y="12308"/>
                    <a:pt x="2183" y="12308"/>
                  </a:cubicBezTo>
                  <a:cubicBezTo>
                    <a:pt x="2144" y="12308"/>
                    <a:pt x="2138" y="12255"/>
                    <a:pt x="2170" y="12220"/>
                  </a:cubicBezTo>
                  <a:lnTo>
                    <a:pt x="2161" y="12160"/>
                  </a:lnTo>
                  <a:cubicBezTo>
                    <a:pt x="2157" y="12141"/>
                    <a:pt x="2145" y="12136"/>
                    <a:pt x="2132" y="12136"/>
                  </a:cubicBezTo>
                  <a:cubicBezTo>
                    <a:pt x="2126" y="12136"/>
                    <a:pt x="2120" y="12137"/>
                    <a:pt x="2114" y="12138"/>
                  </a:cubicBezTo>
                  <a:cubicBezTo>
                    <a:pt x="2102" y="12140"/>
                    <a:pt x="2093" y="12141"/>
                    <a:pt x="2088" y="12141"/>
                  </a:cubicBezTo>
                  <a:cubicBezTo>
                    <a:pt x="2074" y="12141"/>
                    <a:pt x="2077" y="12134"/>
                    <a:pt x="2086" y="12110"/>
                  </a:cubicBezTo>
                  <a:cubicBezTo>
                    <a:pt x="2101" y="12079"/>
                    <a:pt x="2123" y="12076"/>
                    <a:pt x="2123" y="12076"/>
                  </a:cubicBezTo>
                  <a:cubicBezTo>
                    <a:pt x="2142" y="12072"/>
                    <a:pt x="2139" y="12044"/>
                    <a:pt x="2133" y="12013"/>
                  </a:cubicBezTo>
                  <a:cubicBezTo>
                    <a:pt x="2127" y="11985"/>
                    <a:pt x="2118" y="11928"/>
                    <a:pt x="2097" y="11928"/>
                  </a:cubicBezTo>
                  <a:cubicBezTo>
                    <a:pt x="2096" y="11928"/>
                    <a:pt x="2096" y="11928"/>
                    <a:pt x="2095" y="11928"/>
                  </a:cubicBezTo>
                  <a:lnTo>
                    <a:pt x="2117" y="11925"/>
                  </a:lnTo>
                  <a:cubicBezTo>
                    <a:pt x="2112" y="11900"/>
                    <a:pt x="2123" y="11893"/>
                    <a:pt x="2118" y="11893"/>
                  </a:cubicBezTo>
                  <a:cubicBezTo>
                    <a:pt x="2117" y="11893"/>
                    <a:pt x="2114" y="11893"/>
                    <a:pt x="2111" y="11894"/>
                  </a:cubicBezTo>
                  <a:cubicBezTo>
                    <a:pt x="2108" y="11866"/>
                    <a:pt x="2108" y="11834"/>
                    <a:pt x="2114" y="11803"/>
                  </a:cubicBezTo>
                  <a:cubicBezTo>
                    <a:pt x="2120" y="11761"/>
                    <a:pt x="2097" y="11710"/>
                    <a:pt x="2073" y="11710"/>
                  </a:cubicBezTo>
                  <a:cubicBezTo>
                    <a:pt x="2062" y="11710"/>
                    <a:pt x="2050" y="11722"/>
                    <a:pt x="2042" y="11753"/>
                  </a:cubicBezTo>
                  <a:lnTo>
                    <a:pt x="2036" y="11725"/>
                  </a:lnTo>
                  <a:cubicBezTo>
                    <a:pt x="2030" y="11698"/>
                    <a:pt x="2017" y="11696"/>
                    <a:pt x="2012" y="11696"/>
                  </a:cubicBezTo>
                  <a:cubicBezTo>
                    <a:pt x="2011" y="11696"/>
                    <a:pt x="2011" y="11696"/>
                    <a:pt x="2011" y="11696"/>
                  </a:cubicBezTo>
                  <a:cubicBezTo>
                    <a:pt x="2009" y="11696"/>
                    <a:pt x="2008" y="11697"/>
                    <a:pt x="2007" y="11697"/>
                  </a:cubicBezTo>
                  <a:cubicBezTo>
                    <a:pt x="1988" y="11697"/>
                    <a:pt x="1982" y="11670"/>
                    <a:pt x="1979" y="11643"/>
                  </a:cubicBezTo>
                  <a:lnTo>
                    <a:pt x="2020" y="11637"/>
                  </a:lnTo>
                  <a:cubicBezTo>
                    <a:pt x="2028" y="11639"/>
                    <a:pt x="2036" y="11640"/>
                    <a:pt x="2042" y="11640"/>
                  </a:cubicBezTo>
                  <a:cubicBezTo>
                    <a:pt x="2087" y="11640"/>
                    <a:pt x="2087" y="11590"/>
                    <a:pt x="2029" y="11574"/>
                  </a:cubicBezTo>
                  <a:lnTo>
                    <a:pt x="2048" y="11571"/>
                  </a:lnTo>
                  <a:cubicBezTo>
                    <a:pt x="2070" y="11568"/>
                    <a:pt x="2064" y="11536"/>
                    <a:pt x="2033" y="11480"/>
                  </a:cubicBezTo>
                  <a:cubicBezTo>
                    <a:pt x="2020" y="11452"/>
                    <a:pt x="1992" y="11433"/>
                    <a:pt x="1960" y="11433"/>
                  </a:cubicBezTo>
                  <a:cubicBezTo>
                    <a:pt x="1959" y="11433"/>
                    <a:pt x="1958" y="11433"/>
                    <a:pt x="1957" y="11433"/>
                  </a:cubicBezTo>
                  <a:cubicBezTo>
                    <a:pt x="1938" y="11433"/>
                    <a:pt x="1932" y="11405"/>
                    <a:pt x="1932" y="11405"/>
                  </a:cubicBezTo>
                  <a:cubicBezTo>
                    <a:pt x="1929" y="11377"/>
                    <a:pt x="1929" y="11377"/>
                    <a:pt x="1948" y="11374"/>
                  </a:cubicBezTo>
                  <a:cubicBezTo>
                    <a:pt x="1989" y="11367"/>
                    <a:pt x="1979" y="11308"/>
                    <a:pt x="1932" y="11283"/>
                  </a:cubicBezTo>
                  <a:lnTo>
                    <a:pt x="1954" y="11280"/>
                  </a:lnTo>
                  <a:cubicBezTo>
                    <a:pt x="1973" y="11276"/>
                    <a:pt x="1989" y="11245"/>
                    <a:pt x="1942" y="11101"/>
                  </a:cubicBezTo>
                  <a:cubicBezTo>
                    <a:pt x="1920" y="10982"/>
                    <a:pt x="1901" y="10894"/>
                    <a:pt x="1923" y="10891"/>
                  </a:cubicBezTo>
                  <a:cubicBezTo>
                    <a:pt x="1942" y="10888"/>
                    <a:pt x="1879" y="10775"/>
                    <a:pt x="1826" y="10722"/>
                  </a:cubicBezTo>
                  <a:cubicBezTo>
                    <a:pt x="1848" y="10719"/>
                    <a:pt x="1841" y="10690"/>
                    <a:pt x="1832" y="10631"/>
                  </a:cubicBezTo>
                  <a:cubicBezTo>
                    <a:pt x="1813" y="10543"/>
                    <a:pt x="1813" y="10543"/>
                    <a:pt x="1835" y="10540"/>
                  </a:cubicBezTo>
                  <a:cubicBezTo>
                    <a:pt x="1853" y="10549"/>
                    <a:pt x="1865" y="10554"/>
                    <a:pt x="1868" y="10554"/>
                  </a:cubicBezTo>
                  <a:cubicBezTo>
                    <a:pt x="1874" y="10554"/>
                    <a:pt x="1861" y="10541"/>
                    <a:pt x="1829" y="10509"/>
                  </a:cubicBezTo>
                  <a:cubicBezTo>
                    <a:pt x="1782" y="10487"/>
                    <a:pt x="1788" y="10393"/>
                    <a:pt x="1829" y="10386"/>
                  </a:cubicBezTo>
                  <a:cubicBezTo>
                    <a:pt x="1848" y="10383"/>
                    <a:pt x="1845" y="10355"/>
                    <a:pt x="1832" y="10296"/>
                  </a:cubicBezTo>
                  <a:cubicBezTo>
                    <a:pt x="1807" y="10270"/>
                    <a:pt x="1794" y="10211"/>
                    <a:pt x="1785" y="10151"/>
                  </a:cubicBezTo>
                  <a:cubicBezTo>
                    <a:pt x="1770" y="10082"/>
                    <a:pt x="1767" y="10068"/>
                    <a:pt x="1746" y="10068"/>
                  </a:cubicBezTo>
                  <a:cubicBezTo>
                    <a:pt x="1741" y="10068"/>
                    <a:pt x="1734" y="10069"/>
                    <a:pt x="1725" y="10070"/>
                  </a:cubicBezTo>
                  <a:cubicBezTo>
                    <a:pt x="1722" y="10070"/>
                    <a:pt x="1719" y="10071"/>
                    <a:pt x="1716" y="10071"/>
                  </a:cubicBezTo>
                  <a:cubicBezTo>
                    <a:pt x="1684" y="10071"/>
                    <a:pt x="1678" y="10040"/>
                    <a:pt x="1669" y="9985"/>
                  </a:cubicBezTo>
                  <a:cubicBezTo>
                    <a:pt x="1663" y="9957"/>
                    <a:pt x="1656" y="9929"/>
                    <a:pt x="1678" y="9926"/>
                  </a:cubicBezTo>
                  <a:cubicBezTo>
                    <a:pt x="1685" y="9904"/>
                    <a:pt x="1691" y="9882"/>
                    <a:pt x="1688" y="9863"/>
                  </a:cubicBezTo>
                  <a:cubicBezTo>
                    <a:pt x="1682" y="9832"/>
                    <a:pt x="1675" y="9803"/>
                    <a:pt x="1697" y="9800"/>
                  </a:cubicBezTo>
                  <a:cubicBezTo>
                    <a:pt x="1707" y="9769"/>
                    <a:pt x="1707" y="9738"/>
                    <a:pt x="1700" y="9706"/>
                  </a:cubicBezTo>
                  <a:cubicBezTo>
                    <a:pt x="1691" y="9650"/>
                    <a:pt x="1678" y="9590"/>
                    <a:pt x="1700" y="9587"/>
                  </a:cubicBezTo>
                  <a:cubicBezTo>
                    <a:pt x="1696" y="9563"/>
                    <a:pt x="1694" y="9558"/>
                    <a:pt x="1685" y="9558"/>
                  </a:cubicBezTo>
                  <a:cubicBezTo>
                    <a:pt x="1681" y="9558"/>
                    <a:pt x="1677" y="9558"/>
                    <a:pt x="1672" y="9559"/>
                  </a:cubicBezTo>
                  <a:cubicBezTo>
                    <a:pt x="1671" y="9559"/>
                    <a:pt x="1670" y="9559"/>
                    <a:pt x="1669" y="9559"/>
                  </a:cubicBezTo>
                  <a:cubicBezTo>
                    <a:pt x="1650" y="9559"/>
                    <a:pt x="1625" y="9531"/>
                    <a:pt x="1625" y="9415"/>
                  </a:cubicBezTo>
                  <a:cubicBezTo>
                    <a:pt x="1613" y="9356"/>
                    <a:pt x="1597" y="9271"/>
                    <a:pt x="1576" y="9271"/>
                  </a:cubicBezTo>
                  <a:cubicBezTo>
                    <a:pt x="1576" y="9271"/>
                    <a:pt x="1575" y="9271"/>
                    <a:pt x="1575" y="9271"/>
                  </a:cubicBezTo>
                  <a:cubicBezTo>
                    <a:pt x="1572" y="9243"/>
                    <a:pt x="1572" y="9243"/>
                    <a:pt x="1591" y="9239"/>
                  </a:cubicBezTo>
                  <a:cubicBezTo>
                    <a:pt x="1631" y="9233"/>
                    <a:pt x="1622" y="9174"/>
                    <a:pt x="1569" y="9120"/>
                  </a:cubicBezTo>
                  <a:cubicBezTo>
                    <a:pt x="1568" y="9120"/>
                    <a:pt x="1567" y="9121"/>
                    <a:pt x="1566" y="9121"/>
                  </a:cubicBezTo>
                  <a:cubicBezTo>
                    <a:pt x="1549" y="9121"/>
                    <a:pt x="1544" y="9091"/>
                    <a:pt x="1559" y="9061"/>
                  </a:cubicBezTo>
                  <a:cubicBezTo>
                    <a:pt x="1553" y="9039"/>
                    <a:pt x="1544" y="9020"/>
                    <a:pt x="1528" y="9004"/>
                  </a:cubicBezTo>
                  <a:cubicBezTo>
                    <a:pt x="1500" y="8979"/>
                    <a:pt x="1500" y="8979"/>
                    <a:pt x="1509" y="8917"/>
                  </a:cubicBezTo>
                  <a:cubicBezTo>
                    <a:pt x="1531" y="8913"/>
                    <a:pt x="1525" y="8882"/>
                    <a:pt x="1519" y="8854"/>
                  </a:cubicBezTo>
                  <a:cubicBezTo>
                    <a:pt x="1487" y="8798"/>
                    <a:pt x="1428" y="8472"/>
                    <a:pt x="1443" y="8440"/>
                  </a:cubicBezTo>
                  <a:cubicBezTo>
                    <a:pt x="1415" y="8412"/>
                    <a:pt x="1415" y="8412"/>
                    <a:pt x="1412" y="8384"/>
                  </a:cubicBezTo>
                  <a:cubicBezTo>
                    <a:pt x="1443" y="8353"/>
                    <a:pt x="1426" y="8327"/>
                    <a:pt x="1389" y="8327"/>
                  </a:cubicBezTo>
                  <a:cubicBezTo>
                    <a:pt x="1386" y="8327"/>
                    <a:pt x="1382" y="8327"/>
                    <a:pt x="1378" y="8327"/>
                  </a:cubicBezTo>
                  <a:lnTo>
                    <a:pt x="1384" y="8359"/>
                  </a:lnTo>
                  <a:lnTo>
                    <a:pt x="1390" y="8387"/>
                  </a:lnTo>
                  <a:cubicBezTo>
                    <a:pt x="1389" y="8387"/>
                    <a:pt x="1387" y="8387"/>
                    <a:pt x="1386" y="8387"/>
                  </a:cubicBezTo>
                  <a:cubicBezTo>
                    <a:pt x="1348" y="8387"/>
                    <a:pt x="1336" y="8305"/>
                    <a:pt x="1393" y="8296"/>
                  </a:cubicBezTo>
                  <a:cubicBezTo>
                    <a:pt x="1431" y="8259"/>
                    <a:pt x="1431" y="8259"/>
                    <a:pt x="1384" y="8237"/>
                  </a:cubicBezTo>
                  <a:cubicBezTo>
                    <a:pt x="1337" y="8212"/>
                    <a:pt x="1331" y="8183"/>
                    <a:pt x="1365" y="8149"/>
                  </a:cubicBezTo>
                  <a:cubicBezTo>
                    <a:pt x="1409" y="8143"/>
                    <a:pt x="1409" y="8143"/>
                    <a:pt x="1362" y="8118"/>
                  </a:cubicBezTo>
                  <a:cubicBezTo>
                    <a:pt x="1268" y="8071"/>
                    <a:pt x="1230" y="7986"/>
                    <a:pt x="1312" y="7973"/>
                  </a:cubicBezTo>
                  <a:cubicBezTo>
                    <a:pt x="1346" y="7970"/>
                    <a:pt x="1371" y="7939"/>
                    <a:pt x="1362" y="7904"/>
                  </a:cubicBezTo>
                  <a:cubicBezTo>
                    <a:pt x="1360" y="7885"/>
                    <a:pt x="1349" y="7880"/>
                    <a:pt x="1335" y="7880"/>
                  </a:cubicBezTo>
                  <a:cubicBezTo>
                    <a:pt x="1329" y="7880"/>
                    <a:pt x="1322" y="7881"/>
                    <a:pt x="1315" y="7882"/>
                  </a:cubicBezTo>
                  <a:cubicBezTo>
                    <a:pt x="1305" y="7893"/>
                    <a:pt x="1297" y="7897"/>
                    <a:pt x="1292" y="7897"/>
                  </a:cubicBezTo>
                  <a:cubicBezTo>
                    <a:pt x="1280" y="7897"/>
                    <a:pt x="1283" y="7870"/>
                    <a:pt x="1305" y="7823"/>
                  </a:cubicBezTo>
                  <a:cubicBezTo>
                    <a:pt x="1349" y="7726"/>
                    <a:pt x="1340" y="7666"/>
                    <a:pt x="1280" y="7582"/>
                  </a:cubicBezTo>
                  <a:cubicBezTo>
                    <a:pt x="1235" y="7502"/>
                    <a:pt x="1214" y="7432"/>
                    <a:pt x="1228" y="7432"/>
                  </a:cubicBezTo>
                  <a:cubicBezTo>
                    <a:pt x="1233" y="7432"/>
                    <a:pt x="1243" y="7442"/>
                    <a:pt x="1258" y="7466"/>
                  </a:cubicBezTo>
                  <a:cubicBezTo>
                    <a:pt x="1285" y="7490"/>
                    <a:pt x="1298" y="7503"/>
                    <a:pt x="1301" y="7503"/>
                  </a:cubicBezTo>
                  <a:cubicBezTo>
                    <a:pt x="1304" y="7503"/>
                    <a:pt x="1296" y="7490"/>
                    <a:pt x="1280" y="7463"/>
                  </a:cubicBezTo>
                  <a:lnTo>
                    <a:pt x="1252" y="7312"/>
                  </a:lnTo>
                  <a:cubicBezTo>
                    <a:pt x="1246" y="7286"/>
                    <a:pt x="1224" y="7262"/>
                    <a:pt x="1205" y="7262"/>
                  </a:cubicBezTo>
                  <a:cubicBezTo>
                    <a:pt x="1204" y="7262"/>
                    <a:pt x="1203" y="7262"/>
                    <a:pt x="1202" y="7262"/>
                  </a:cubicBezTo>
                  <a:cubicBezTo>
                    <a:pt x="1243" y="7218"/>
                    <a:pt x="1240" y="7149"/>
                    <a:pt x="1193" y="7108"/>
                  </a:cubicBezTo>
                  <a:lnTo>
                    <a:pt x="1183" y="7052"/>
                  </a:lnTo>
                  <a:cubicBezTo>
                    <a:pt x="1177" y="7021"/>
                    <a:pt x="1177" y="7021"/>
                    <a:pt x="1152" y="6996"/>
                  </a:cubicBezTo>
                  <a:cubicBezTo>
                    <a:pt x="1124" y="6967"/>
                    <a:pt x="1139" y="6936"/>
                    <a:pt x="1155" y="6902"/>
                  </a:cubicBezTo>
                  <a:cubicBezTo>
                    <a:pt x="1170" y="6872"/>
                    <a:pt x="1185" y="6842"/>
                    <a:pt x="1167" y="6842"/>
                  </a:cubicBezTo>
                  <a:cubicBezTo>
                    <a:pt x="1166" y="6842"/>
                    <a:pt x="1165" y="6842"/>
                    <a:pt x="1164" y="6842"/>
                  </a:cubicBezTo>
                  <a:cubicBezTo>
                    <a:pt x="1164" y="6842"/>
                    <a:pt x="1163" y="6842"/>
                    <a:pt x="1163" y="6842"/>
                  </a:cubicBezTo>
                  <a:cubicBezTo>
                    <a:pt x="1141" y="6842"/>
                    <a:pt x="1111" y="6788"/>
                    <a:pt x="1086" y="6761"/>
                  </a:cubicBezTo>
                  <a:cubicBezTo>
                    <a:pt x="1068" y="6742"/>
                    <a:pt x="1070" y="6719"/>
                    <a:pt x="1083" y="6719"/>
                  </a:cubicBezTo>
                  <a:cubicBezTo>
                    <a:pt x="1088" y="6719"/>
                    <a:pt x="1094" y="6722"/>
                    <a:pt x="1102" y="6729"/>
                  </a:cubicBezTo>
                  <a:cubicBezTo>
                    <a:pt x="1121" y="6726"/>
                    <a:pt x="1121" y="6726"/>
                    <a:pt x="1130" y="6663"/>
                  </a:cubicBezTo>
                  <a:cubicBezTo>
                    <a:pt x="1127" y="6636"/>
                    <a:pt x="1115" y="6579"/>
                    <a:pt x="1097" y="6579"/>
                  </a:cubicBezTo>
                  <a:cubicBezTo>
                    <a:pt x="1096" y="6579"/>
                    <a:pt x="1096" y="6579"/>
                    <a:pt x="1096" y="6579"/>
                  </a:cubicBezTo>
                  <a:cubicBezTo>
                    <a:pt x="1095" y="6579"/>
                    <a:pt x="1095" y="6579"/>
                    <a:pt x="1095" y="6579"/>
                  </a:cubicBezTo>
                  <a:cubicBezTo>
                    <a:pt x="1073" y="6579"/>
                    <a:pt x="1039" y="6403"/>
                    <a:pt x="1055" y="6372"/>
                  </a:cubicBezTo>
                  <a:lnTo>
                    <a:pt x="1045" y="6312"/>
                  </a:lnTo>
                  <a:cubicBezTo>
                    <a:pt x="1039" y="6281"/>
                    <a:pt x="1014" y="6256"/>
                    <a:pt x="1008" y="6225"/>
                  </a:cubicBezTo>
                  <a:cubicBezTo>
                    <a:pt x="1002" y="6206"/>
                    <a:pt x="992" y="6187"/>
                    <a:pt x="976" y="6171"/>
                  </a:cubicBezTo>
                  <a:cubicBezTo>
                    <a:pt x="970" y="6140"/>
                    <a:pt x="964" y="6112"/>
                    <a:pt x="986" y="6109"/>
                  </a:cubicBezTo>
                  <a:cubicBezTo>
                    <a:pt x="939" y="6084"/>
                    <a:pt x="939" y="6084"/>
                    <a:pt x="973" y="6049"/>
                  </a:cubicBezTo>
                  <a:cubicBezTo>
                    <a:pt x="1014" y="6043"/>
                    <a:pt x="1014" y="6043"/>
                    <a:pt x="970" y="6018"/>
                  </a:cubicBezTo>
                  <a:cubicBezTo>
                    <a:pt x="942" y="5993"/>
                    <a:pt x="942" y="5993"/>
                    <a:pt x="958" y="5961"/>
                  </a:cubicBezTo>
                  <a:cubicBezTo>
                    <a:pt x="975" y="5956"/>
                    <a:pt x="974" y="5930"/>
                    <a:pt x="955" y="5930"/>
                  </a:cubicBezTo>
                  <a:cubicBezTo>
                    <a:pt x="954" y="5930"/>
                    <a:pt x="953" y="5930"/>
                    <a:pt x="951" y="5930"/>
                  </a:cubicBezTo>
                  <a:cubicBezTo>
                    <a:pt x="904" y="5908"/>
                    <a:pt x="867" y="5820"/>
                    <a:pt x="911" y="5814"/>
                  </a:cubicBezTo>
                  <a:cubicBezTo>
                    <a:pt x="904" y="5795"/>
                    <a:pt x="892" y="5773"/>
                    <a:pt x="876" y="5761"/>
                  </a:cubicBezTo>
                  <a:cubicBezTo>
                    <a:pt x="832" y="5736"/>
                    <a:pt x="832" y="5736"/>
                    <a:pt x="873" y="5730"/>
                  </a:cubicBezTo>
                  <a:cubicBezTo>
                    <a:pt x="907" y="5695"/>
                    <a:pt x="901" y="5664"/>
                    <a:pt x="854" y="5642"/>
                  </a:cubicBezTo>
                  <a:cubicBezTo>
                    <a:pt x="842" y="5626"/>
                    <a:pt x="835" y="5601"/>
                    <a:pt x="845" y="5582"/>
                  </a:cubicBezTo>
                  <a:cubicBezTo>
                    <a:pt x="853" y="5525"/>
                    <a:pt x="844" y="5370"/>
                    <a:pt x="816" y="5370"/>
                  </a:cubicBezTo>
                  <a:cubicBezTo>
                    <a:pt x="813" y="5370"/>
                    <a:pt x="810" y="5372"/>
                    <a:pt x="807" y="5375"/>
                  </a:cubicBezTo>
                  <a:lnTo>
                    <a:pt x="795" y="5316"/>
                  </a:lnTo>
                  <a:cubicBezTo>
                    <a:pt x="804" y="5253"/>
                    <a:pt x="798" y="5225"/>
                    <a:pt x="773" y="5197"/>
                  </a:cubicBezTo>
                  <a:lnTo>
                    <a:pt x="748" y="5172"/>
                  </a:lnTo>
                  <a:cubicBezTo>
                    <a:pt x="766" y="5169"/>
                    <a:pt x="782" y="5134"/>
                    <a:pt x="776" y="5106"/>
                  </a:cubicBezTo>
                  <a:cubicBezTo>
                    <a:pt x="771" y="5085"/>
                    <a:pt x="770" y="5079"/>
                    <a:pt x="762" y="5079"/>
                  </a:cubicBezTo>
                  <a:cubicBezTo>
                    <a:pt x="759" y="5079"/>
                    <a:pt x="756" y="5080"/>
                    <a:pt x="751" y="5081"/>
                  </a:cubicBezTo>
                  <a:cubicBezTo>
                    <a:pt x="746" y="5091"/>
                    <a:pt x="742" y="5095"/>
                    <a:pt x="739" y="5095"/>
                  </a:cubicBezTo>
                  <a:cubicBezTo>
                    <a:pt x="732" y="5095"/>
                    <a:pt x="728" y="5074"/>
                    <a:pt x="726" y="5053"/>
                  </a:cubicBezTo>
                  <a:cubicBezTo>
                    <a:pt x="719" y="5024"/>
                    <a:pt x="735" y="4990"/>
                    <a:pt x="754" y="4987"/>
                  </a:cubicBezTo>
                  <a:lnTo>
                    <a:pt x="748" y="4959"/>
                  </a:lnTo>
                  <a:cubicBezTo>
                    <a:pt x="744" y="4959"/>
                    <a:pt x="741" y="4959"/>
                    <a:pt x="738" y="4959"/>
                  </a:cubicBezTo>
                  <a:cubicBezTo>
                    <a:pt x="707" y="4959"/>
                    <a:pt x="705" y="4933"/>
                    <a:pt x="723" y="4930"/>
                  </a:cubicBezTo>
                  <a:cubicBezTo>
                    <a:pt x="735" y="4902"/>
                    <a:pt x="735" y="4871"/>
                    <a:pt x="726" y="4840"/>
                  </a:cubicBezTo>
                  <a:lnTo>
                    <a:pt x="726" y="4840"/>
                  </a:lnTo>
                  <a:cubicBezTo>
                    <a:pt x="725" y="4840"/>
                    <a:pt x="724" y="4840"/>
                    <a:pt x="723" y="4840"/>
                  </a:cubicBezTo>
                  <a:cubicBezTo>
                    <a:pt x="713" y="4840"/>
                    <a:pt x="716" y="4828"/>
                    <a:pt x="721" y="4828"/>
                  </a:cubicBezTo>
                  <a:cubicBezTo>
                    <a:pt x="723" y="4828"/>
                    <a:pt x="725" y="4831"/>
                    <a:pt x="726" y="4840"/>
                  </a:cubicBezTo>
                  <a:lnTo>
                    <a:pt x="748" y="4836"/>
                  </a:lnTo>
                  <a:cubicBezTo>
                    <a:pt x="759" y="4815"/>
                    <a:pt x="751" y="4809"/>
                    <a:pt x="739" y="4809"/>
                  </a:cubicBezTo>
                  <a:cubicBezTo>
                    <a:pt x="734" y="4809"/>
                    <a:pt x="728" y="4810"/>
                    <a:pt x="723" y="4811"/>
                  </a:cubicBezTo>
                  <a:lnTo>
                    <a:pt x="710" y="4752"/>
                  </a:lnTo>
                  <a:cubicBezTo>
                    <a:pt x="706" y="4730"/>
                    <a:pt x="703" y="4710"/>
                    <a:pt x="696" y="4710"/>
                  </a:cubicBezTo>
                  <a:cubicBezTo>
                    <a:pt x="693" y="4710"/>
                    <a:pt x="690" y="4714"/>
                    <a:pt x="685" y="4724"/>
                  </a:cubicBezTo>
                  <a:cubicBezTo>
                    <a:pt x="678" y="4725"/>
                    <a:pt x="671" y="4726"/>
                    <a:pt x="665" y="4726"/>
                  </a:cubicBezTo>
                  <a:cubicBezTo>
                    <a:pt x="652" y="4726"/>
                    <a:pt x="642" y="4721"/>
                    <a:pt x="638" y="4702"/>
                  </a:cubicBezTo>
                  <a:cubicBezTo>
                    <a:pt x="637" y="4702"/>
                    <a:pt x="636" y="4702"/>
                    <a:pt x="635" y="4702"/>
                  </a:cubicBezTo>
                  <a:cubicBezTo>
                    <a:pt x="623" y="4702"/>
                    <a:pt x="626" y="4690"/>
                    <a:pt x="631" y="4690"/>
                  </a:cubicBezTo>
                  <a:cubicBezTo>
                    <a:pt x="633" y="4690"/>
                    <a:pt x="636" y="4693"/>
                    <a:pt x="638" y="4702"/>
                  </a:cubicBezTo>
                  <a:cubicBezTo>
                    <a:pt x="657" y="4699"/>
                    <a:pt x="679" y="4695"/>
                    <a:pt x="672" y="4667"/>
                  </a:cubicBezTo>
                  <a:cubicBezTo>
                    <a:pt x="666" y="4636"/>
                    <a:pt x="688" y="4633"/>
                    <a:pt x="688" y="4633"/>
                  </a:cubicBezTo>
                  <a:cubicBezTo>
                    <a:pt x="693" y="4635"/>
                    <a:pt x="696" y="4636"/>
                    <a:pt x="699" y="4636"/>
                  </a:cubicBezTo>
                  <a:cubicBezTo>
                    <a:pt x="727" y="4636"/>
                    <a:pt x="689" y="4539"/>
                    <a:pt x="666" y="4514"/>
                  </a:cubicBezTo>
                  <a:cubicBezTo>
                    <a:pt x="613" y="4463"/>
                    <a:pt x="607" y="4432"/>
                    <a:pt x="651" y="4426"/>
                  </a:cubicBezTo>
                  <a:cubicBezTo>
                    <a:pt x="691" y="4420"/>
                    <a:pt x="638" y="4366"/>
                    <a:pt x="572" y="4348"/>
                  </a:cubicBezTo>
                  <a:lnTo>
                    <a:pt x="503" y="4326"/>
                  </a:lnTo>
                  <a:lnTo>
                    <a:pt x="566" y="4316"/>
                  </a:lnTo>
                  <a:cubicBezTo>
                    <a:pt x="641" y="4275"/>
                    <a:pt x="641" y="4275"/>
                    <a:pt x="585" y="4194"/>
                  </a:cubicBezTo>
                  <a:cubicBezTo>
                    <a:pt x="553" y="4138"/>
                    <a:pt x="553" y="4138"/>
                    <a:pt x="572" y="4134"/>
                  </a:cubicBezTo>
                  <a:cubicBezTo>
                    <a:pt x="594" y="4131"/>
                    <a:pt x="588" y="4100"/>
                    <a:pt x="572" y="4012"/>
                  </a:cubicBezTo>
                  <a:cubicBezTo>
                    <a:pt x="557" y="3928"/>
                    <a:pt x="551" y="3896"/>
                    <a:pt x="531" y="3896"/>
                  </a:cubicBezTo>
                  <a:cubicBezTo>
                    <a:pt x="530" y="3896"/>
                    <a:pt x="529" y="3896"/>
                    <a:pt x="528" y="3896"/>
                  </a:cubicBezTo>
                  <a:lnTo>
                    <a:pt x="519" y="3837"/>
                  </a:lnTo>
                  <a:cubicBezTo>
                    <a:pt x="545" y="3810"/>
                    <a:pt x="533" y="3771"/>
                    <a:pt x="510" y="3771"/>
                  </a:cubicBezTo>
                  <a:cubicBezTo>
                    <a:pt x="504" y="3771"/>
                    <a:pt x="496" y="3775"/>
                    <a:pt x="488" y="3783"/>
                  </a:cubicBezTo>
                  <a:cubicBezTo>
                    <a:pt x="488" y="3783"/>
                    <a:pt x="481" y="3752"/>
                    <a:pt x="475" y="3724"/>
                  </a:cubicBezTo>
                  <a:lnTo>
                    <a:pt x="497" y="3721"/>
                  </a:lnTo>
                  <a:cubicBezTo>
                    <a:pt x="516" y="3718"/>
                    <a:pt x="506" y="3658"/>
                    <a:pt x="462" y="3420"/>
                  </a:cubicBezTo>
                  <a:cubicBezTo>
                    <a:pt x="416" y="3175"/>
                    <a:pt x="407" y="3131"/>
                    <a:pt x="373" y="3131"/>
                  </a:cubicBezTo>
                  <a:cubicBezTo>
                    <a:pt x="371" y="3131"/>
                    <a:pt x="368" y="3131"/>
                    <a:pt x="365" y="3132"/>
                  </a:cubicBezTo>
                  <a:cubicBezTo>
                    <a:pt x="318" y="3110"/>
                    <a:pt x="312" y="3078"/>
                    <a:pt x="353" y="3072"/>
                  </a:cubicBezTo>
                  <a:cubicBezTo>
                    <a:pt x="374" y="3069"/>
                    <a:pt x="389" y="3041"/>
                    <a:pt x="371" y="3041"/>
                  </a:cubicBezTo>
                  <a:cubicBezTo>
                    <a:pt x="370" y="3041"/>
                    <a:pt x="370" y="3041"/>
                    <a:pt x="368" y="3041"/>
                  </a:cubicBezTo>
                  <a:cubicBezTo>
                    <a:pt x="362" y="3009"/>
                    <a:pt x="365" y="2978"/>
                    <a:pt x="372" y="2947"/>
                  </a:cubicBezTo>
                  <a:cubicBezTo>
                    <a:pt x="395" y="2858"/>
                    <a:pt x="374" y="2831"/>
                    <a:pt x="353" y="2831"/>
                  </a:cubicBezTo>
                  <a:cubicBezTo>
                    <a:pt x="352" y="2831"/>
                    <a:pt x="351" y="2831"/>
                    <a:pt x="350" y="2831"/>
                  </a:cubicBezTo>
                  <a:cubicBezTo>
                    <a:pt x="339" y="2841"/>
                    <a:pt x="333" y="2846"/>
                    <a:pt x="331" y="2846"/>
                  </a:cubicBezTo>
                  <a:cubicBezTo>
                    <a:pt x="325" y="2846"/>
                    <a:pt x="336" y="2823"/>
                    <a:pt x="347" y="2799"/>
                  </a:cubicBezTo>
                  <a:cubicBezTo>
                    <a:pt x="359" y="2769"/>
                    <a:pt x="373" y="2737"/>
                    <a:pt x="358" y="2737"/>
                  </a:cubicBezTo>
                  <a:cubicBezTo>
                    <a:pt x="357" y="2737"/>
                    <a:pt x="357" y="2737"/>
                    <a:pt x="356" y="2737"/>
                  </a:cubicBezTo>
                  <a:cubicBezTo>
                    <a:pt x="328" y="2712"/>
                    <a:pt x="274" y="2536"/>
                    <a:pt x="315" y="2530"/>
                  </a:cubicBezTo>
                  <a:lnTo>
                    <a:pt x="306" y="2474"/>
                  </a:lnTo>
                  <a:cubicBezTo>
                    <a:pt x="305" y="2474"/>
                    <a:pt x="305" y="2474"/>
                    <a:pt x="304" y="2474"/>
                  </a:cubicBezTo>
                  <a:cubicBezTo>
                    <a:pt x="284" y="2474"/>
                    <a:pt x="281" y="2413"/>
                    <a:pt x="274" y="2354"/>
                  </a:cubicBezTo>
                  <a:cubicBezTo>
                    <a:pt x="268" y="2295"/>
                    <a:pt x="265" y="2264"/>
                    <a:pt x="287" y="2264"/>
                  </a:cubicBezTo>
                  <a:cubicBezTo>
                    <a:pt x="293" y="2271"/>
                    <a:pt x="297" y="2275"/>
                    <a:pt x="300" y="2275"/>
                  </a:cubicBezTo>
                  <a:cubicBezTo>
                    <a:pt x="308" y="2275"/>
                    <a:pt x="304" y="2247"/>
                    <a:pt x="290" y="2201"/>
                  </a:cubicBezTo>
                  <a:cubicBezTo>
                    <a:pt x="290" y="2173"/>
                    <a:pt x="249" y="2141"/>
                    <a:pt x="249" y="2110"/>
                  </a:cubicBezTo>
                  <a:cubicBezTo>
                    <a:pt x="231" y="2110"/>
                    <a:pt x="209" y="2076"/>
                    <a:pt x="212" y="2044"/>
                  </a:cubicBezTo>
                  <a:lnTo>
                    <a:pt x="212" y="2044"/>
                  </a:lnTo>
                  <a:lnTo>
                    <a:pt x="234" y="2047"/>
                  </a:lnTo>
                  <a:lnTo>
                    <a:pt x="274" y="2050"/>
                  </a:lnTo>
                  <a:cubicBezTo>
                    <a:pt x="278" y="2019"/>
                    <a:pt x="281" y="1991"/>
                    <a:pt x="262" y="1988"/>
                  </a:cubicBezTo>
                  <a:cubicBezTo>
                    <a:pt x="287" y="1960"/>
                    <a:pt x="287" y="1928"/>
                    <a:pt x="300" y="1869"/>
                  </a:cubicBezTo>
                  <a:cubicBezTo>
                    <a:pt x="312" y="1812"/>
                    <a:pt x="325" y="1753"/>
                    <a:pt x="312" y="1715"/>
                  </a:cubicBezTo>
                  <a:cubicBezTo>
                    <a:pt x="362" y="1696"/>
                    <a:pt x="412" y="1527"/>
                    <a:pt x="390" y="1483"/>
                  </a:cubicBezTo>
                  <a:cubicBezTo>
                    <a:pt x="372" y="1477"/>
                    <a:pt x="384" y="1449"/>
                    <a:pt x="415" y="1430"/>
                  </a:cubicBezTo>
                  <a:cubicBezTo>
                    <a:pt x="447" y="1408"/>
                    <a:pt x="447" y="1411"/>
                    <a:pt x="441" y="1374"/>
                  </a:cubicBezTo>
                  <a:cubicBezTo>
                    <a:pt x="434" y="1336"/>
                    <a:pt x="472" y="1317"/>
                    <a:pt x="503" y="1301"/>
                  </a:cubicBezTo>
                  <a:cubicBezTo>
                    <a:pt x="553" y="1295"/>
                    <a:pt x="569" y="1270"/>
                    <a:pt x="566" y="1233"/>
                  </a:cubicBezTo>
                  <a:cubicBezTo>
                    <a:pt x="578" y="1186"/>
                    <a:pt x="600" y="1139"/>
                    <a:pt x="632" y="1098"/>
                  </a:cubicBezTo>
                  <a:cubicBezTo>
                    <a:pt x="647" y="1046"/>
                    <a:pt x="665" y="1019"/>
                    <a:pt x="649" y="1019"/>
                  </a:cubicBezTo>
                  <a:cubicBezTo>
                    <a:pt x="646" y="1019"/>
                    <a:pt x="641" y="1020"/>
                    <a:pt x="635" y="1023"/>
                  </a:cubicBezTo>
                  <a:cubicBezTo>
                    <a:pt x="619" y="1010"/>
                    <a:pt x="622" y="972"/>
                    <a:pt x="622" y="972"/>
                  </a:cubicBezTo>
                  <a:cubicBezTo>
                    <a:pt x="636" y="939"/>
                    <a:pt x="647" y="927"/>
                    <a:pt x="650" y="927"/>
                  </a:cubicBezTo>
                  <a:cubicBezTo>
                    <a:pt x="653" y="927"/>
                    <a:pt x="651" y="936"/>
                    <a:pt x="641" y="947"/>
                  </a:cubicBezTo>
                  <a:cubicBezTo>
                    <a:pt x="630" y="979"/>
                    <a:pt x="629" y="989"/>
                    <a:pt x="636" y="989"/>
                  </a:cubicBezTo>
                  <a:cubicBezTo>
                    <a:pt x="643" y="989"/>
                    <a:pt x="657" y="980"/>
                    <a:pt x="676" y="976"/>
                  </a:cubicBezTo>
                  <a:cubicBezTo>
                    <a:pt x="713" y="957"/>
                    <a:pt x="745" y="929"/>
                    <a:pt x="770" y="894"/>
                  </a:cubicBezTo>
                  <a:lnTo>
                    <a:pt x="857" y="809"/>
                  </a:lnTo>
                  <a:cubicBezTo>
                    <a:pt x="936" y="759"/>
                    <a:pt x="964" y="747"/>
                    <a:pt x="948" y="728"/>
                  </a:cubicBezTo>
                  <a:cubicBezTo>
                    <a:pt x="943" y="721"/>
                    <a:pt x="939" y="716"/>
                    <a:pt x="936" y="712"/>
                  </a:cubicBezTo>
                  <a:lnTo>
                    <a:pt x="936" y="712"/>
                  </a:lnTo>
                  <a:cubicBezTo>
                    <a:pt x="936" y="712"/>
                    <a:pt x="937" y="712"/>
                    <a:pt x="938" y="712"/>
                  </a:cubicBezTo>
                  <a:cubicBezTo>
                    <a:pt x="992" y="712"/>
                    <a:pt x="1256" y="533"/>
                    <a:pt x="1271" y="493"/>
                  </a:cubicBezTo>
                  <a:lnTo>
                    <a:pt x="1280" y="512"/>
                  </a:lnTo>
                  <a:cubicBezTo>
                    <a:pt x="1283" y="516"/>
                    <a:pt x="1288" y="519"/>
                    <a:pt x="1294" y="519"/>
                  </a:cubicBezTo>
                  <a:cubicBezTo>
                    <a:pt x="1309" y="519"/>
                    <a:pt x="1334" y="507"/>
                    <a:pt x="1371" y="487"/>
                  </a:cubicBezTo>
                  <a:cubicBezTo>
                    <a:pt x="1399" y="477"/>
                    <a:pt x="1500" y="405"/>
                    <a:pt x="1591" y="380"/>
                  </a:cubicBezTo>
                  <a:cubicBezTo>
                    <a:pt x="1707" y="343"/>
                    <a:pt x="1794" y="327"/>
                    <a:pt x="1791" y="308"/>
                  </a:cubicBezTo>
                  <a:cubicBezTo>
                    <a:pt x="1802" y="306"/>
                    <a:pt x="1809" y="304"/>
                    <a:pt x="1814" y="304"/>
                  </a:cubicBezTo>
                  <a:cubicBezTo>
                    <a:pt x="1823" y="304"/>
                    <a:pt x="1824" y="309"/>
                    <a:pt x="1826" y="324"/>
                  </a:cubicBezTo>
                  <a:cubicBezTo>
                    <a:pt x="1811" y="339"/>
                    <a:pt x="1815" y="342"/>
                    <a:pt x="1827" y="342"/>
                  </a:cubicBezTo>
                  <a:cubicBezTo>
                    <a:pt x="1835" y="342"/>
                    <a:pt x="1847" y="341"/>
                    <a:pt x="1860" y="339"/>
                  </a:cubicBezTo>
                  <a:cubicBezTo>
                    <a:pt x="1888" y="333"/>
                    <a:pt x="1885" y="311"/>
                    <a:pt x="1882" y="292"/>
                  </a:cubicBezTo>
                  <a:cubicBezTo>
                    <a:pt x="1880" y="279"/>
                    <a:pt x="1892" y="271"/>
                    <a:pt x="1916" y="271"/>
                  </a:cubicBezTo>
                  <a:cubicBezTo>
                    <a:pt x="1931" y="271"/>
                    <a:pt x="1951" y="274"/>
                    <a:pt x="1976" y="280"/>
                  </a:cubicBezTo>
                  <a:cubicBezTo>
                    <a:pt x="2009" y="285"/>
                    <a:pt x="2041" y="287"/>
                    <a:pt x="2074" y="287"/>
                  </a:cubicBezTo>
                  <a:cubicBezTo>
                    <a:pt x="2123" y="287"/>
                    <a:pt x="2172" y="282"/>
                    <a:pt x="2221" y="270"/>
                  </a:cubicBezTo>
                  <a:cubicBezTo>
                    <a:pt x="2252" y="274"/>
                    <a:pt x="2283" y="274"/>
                    <a:pt x="2280" y="292"/>
                  </a:cubicBezTo>
                  <a:cubicBezTo>
                    <a:pt x="2306" y="313"/>
                    <a:pt x="2338" y="323"/>
                    <a:pt x="2369" y="323"/>
                  </a:cubicBezTo>
                  <a:cubicBezTo>
                    <a:pt x="2391" y="323"/>
                    <a:pt x="2413" y="318"/>
                    <a:pt x="2434" y="308"/>
                  </a:cubicBezTo>
                  <a:cubicBezTo>
                    <a:pt x="2462" y="314"/>
                    <a:pt x="2462" y="314"/>
                    <a:pt x="2459" y="333"/>
                  </a:cubicBezTo>
                  <a:cubicBezTo>
                    <a:pt x="2476" y="348"/>
                    <a:pt x="2480" y="361"/>
                    <a:pt x="2490" y="361"/>
                  </a:cubicBezTo>
                  <a:cubicBezTo>
                    <a:pt x="2496" y="361"/>
                    <a:pt x="2504" y="356"/>
                    <a:pt x="2518" y="343"/>
                  </a:cubicBezTo>
                  <a:cubicBezTo>
                    <a:pt x="2527" y="342"/>
                    <a:pt x="2536" y="341"/>
                    <a:pt x="2545" y="341"/>
                  </a:cubicBezTo>
                  <a:cubicBezTo>
                    <a:pt x="2608" y="341"/>
                    <a:pt x="2670" y="360"/>
                    <a:pt x="2722" y="396"/>
                  </a:cubicBezTo>
                  <a:cubicBezTo>
                    <a:pt x="2739" y="401"/>
                    <a:pt x="2755" y="406"/>
                    <a:pt x="2768" y="406"/>
                  </a:cubicBezTo>
                  <a:cubicBezTo>
                    <a:pt x="2778" y="406"/>
                    <a:pt x="2785" y="403"/>
                    <a:pt x="2788" y="393"/>
                  </a:cubicBezTo>
                  <a:lnTo>
                    <a:pt x="2794" y="374"/>
                  </a:lnTo>
                  <a:cubicBezTo>
                    <a:pt x="2803" y="402"/>
                    <a:pt x="2807" y="414"/>
                    <a:pt x="2816" y="414"/>
                  </a:cubicBezTo>
                  <a:cubicBezTo>
                    <a:pt x="2823" y="414"/>
                    <a:pt x="2834" y="407"/>
                    <a:pt x="2854" y="393"/>
                  </a:cubicBezTo>
                  <a:cubicBezTo>
                    <a:pt x="2856" y="386"/>
                    <a:pt x="2861" y="383"/>
                    <a:pt x="2866" y="383"/>
                  </a:cubicBezTo>
                  <a:cubicBezTo>
                    <a:pt x="2875" y="383"/>
                    <a:pt x="2886" y="393"/>
                    <a:pt x="2882" y="405"/>
                  </a:cubicBezTo>
                  <a:cubicBezTo>
                    <a:pt x="2894" y="424"/>
                    <a:pt x="2910" y="440"/>
                    <a:pt x="2929" y="449"/>
                  </a:cubicBezTo>
                  <a:cubicBezTo>
                    <a:pt x="3035" y="480"/>
                    <a:pt x="3139" y="531"/>
                    <a:pt x="3236" y="590"/>
                  </a:cubicBezTo>
                  <a:cubicBezTo>
                    <a:pt x="3418" y="714"/>
                    <a:pt x="3483" y="784"/>
                    <a:pt x="3508" y="784"/>
                  </a:cubicBezTo>
                  <a:cubicBezTo>
                    <a:pt x="3510" y="784"/>
                    <a:pt x="3513" y="783"/>
                    <a:pt x="3515" y="781"/>
                  </a:cubicBezTo>
                  <a:cubicBezTo>
                    <a:pt x="3549" y="791"/>
                    <a:pt x="3549" y="791"/>
                    <a:pt x="3559" y="828"/>
                  </a:cubicBezTo>
                  <a:cubicBezTo>
                    <a:pt x="3565" y="860"/>
                    <a:pt x="3581" y="888"/>
                    <a:pt x="3606" y="907"/>
                  </a:cubicBezTo>
                  <a:cubicBezTo>
                    <a:pt x="3628" y="929"/>
                    <a:pt x="3646" y="954"/>
                    <a:pt x="3631" y="966"/>
                  </a:cubicBezTo>
                  <a:cubicBezTo>
                    <a:pt x="3665" y="979"/>
                    <a:pt x="3665" y="979"/>
                    <a:pt x="3684" y="1001"/>
                  </a:cubicBezTo>
                  <a:cubicBezTo>
                    <a:pt x="3668" y="1016"/>
                    <a:pt x="3687" y="1038"/>
                    <a:pt x="3725" y="1051"/>
                  </a:cubicBezTo>
                  <a:cubicBezTo>
                    <a:pt x="3735" y="1050"/>
                    <a:pt x="3743" y="1050"/>
                    <a:pt x="3750" y="1050"/>
                  </a:cubicBezTo>
                  <a:cubicBezTo>
                    <a:pt x="3773" y="1050"/>
                    <a:pt x="3768" y="1055"/>
                    <a:pt x="3740" y="1073"/>
                  </a:cubicBezTo>
                  <a:cubicBezTo>
                    <a:pt x="3727" y="1083"/>
                    <a:pt x="3747" y="1146"/>
                    <a:pt x="3756" y="1146"/>
                  </a:cubicBezTo>
                  <a:cubicBezTo>
                    <a:pt x="3757" y="1146"/>
                    <a:pt x="3759" y="1144"/>
                    <a:pt x="3759" y="1139"/>
                  </a:cubicBezTo>
                  <a:cubicBezTo>
                    <a:pt x="3761" y="1137"/>
                    <a:pt x="3763" y="1137"/>
                    <a:pt x="3765" y="1137"/>
                  </a:cubicBezTo>
                  <a:cubicBezTo>
                    <a:pt x="3782" y="1137"/>
                    <a:pt x="3813" y="1178"/>
                    <a:pt x="3844" y="1192"/>
                  </a:cubicBezTo>
                  <a:cubicBezTo>
                    <a:pt x="3863" y="1217"/>
                    <a:pt x="3875" y="1245"/>
                    <a:pt x="3856" y="1254"/>
                  </a:cubicBezTo>
                  <a:cubicBezTo>
                    <a:pt x="3853" y="1292"/>
                    <a:pt x="3941" y="1417"/>
                    <a:pt x="3969" y="1439"/>
                  </a:cubicBezTo>
                  <a:cubicBezTo>
                    <a:pt x="3971" y="1438"/>
                    <a:pt x="3973" y="1438"/>
                    <a:pt x="3975" y="1438"/>
                  </a:cubicBezTo>
                  <a:cubicBezTo>
                    <a:pt x="3987" y="1438"/>
                    <a:pt x="3996" y="1465"/>
                    <a:pt x="3982" y="1468"/>
                  </a:cubicBezTo>
                  <a:cubicBezTo>
                    <a:pt x="3963" y="1477"/>
                    <a:pt x="3972" y="1505"/>
                    <a:pt x="3985" y="1533"/>
                  </a:cubicBezTo>
                  <a:cubicBezTo>
                    <a:pt x="4016" y="1555"/>
                    <a:pt x="3997" y="1562"/>
                    <a:pt x="3975" y="1568"/>
                  </a:cubicBezTo>
                  <a:cubicBezTo>
                    <a:pt x="3969" y="1564"/>
                    <a:pt x="3964" y="1562"/>
                    <a:pt x="3961" y="1562"/>
                  </a:cubicBezTo>
                  <a:cubicBezTo>
                    <a:pt x="3951" y="1562"/>
                    <a:pt x="3963" y="1587"/>
                    <a:pt x="3972" y="1634"/>
                  </a:cubicBezTo>
                  <a:cubicBezTo>
                    <a:pt x="4001" y="1656"/>
                    <a:pt x="4038" y="1772"/>
                    <a:pt x="4051" y="1862"/>
                  </a:cubicBezTo>
                  <a:cubicBezTo>
                    <a:pt x="4079" y="2010"/>
                    <a:pt x="4104" y="2035"/>
                    <a:pt x="4157" y="2088"/>
                  </a:cubicBezTo>
                  <a:lnTo>
                    <a:pt x="4204" y="2113"/>
                  </a:lnTo>
                  <a:lnTo>
                    <a:pt x="4164" y="2119"/>
                  </a:lnTo>
                  <a:cubicBezTo>
                    <a:pt x="4142" y="2123"/>
                    <a:pt x="4107" y="2157"/>
                    <a:pt x="4107" y="2157"/>
                  </a:cubicBezTo>
                  <a:cubicBezTo>
                    <a:pt x="4109" y="2179"/>
                    <a:pt x="4121" y="2184"/>
                    <a:pt x="4135" y="2184"/>
                  </a:cubicBezTo>
                  <a:cubicBezTo>
                    <a:pt x="4141" y="2184"/>
                    <a:pt x="4148" y="2183"/>
                    <a:pt x="4154" y="2182"/>
                  </a:cubicBezTo>
                  <a:cubicBezTo>
                    <a:pt x="4155" y="2182"/>
                    <a:pt x="4156" y="2182"/>
                    <a:pt x="4157" y="2182"/>
                  </a:cubicBezTo>
                  <a:cubicBezTo>
                    <a:pt x="4174" y="2182"/>
                    <a:pt x="4179" y="2210"/>
                    <a:pt x="4170" y="2270"/>
                  </a:cubicBezTo>
                  <a:cubicBezTo>
                    <a:pt x="4160" y="2333"/>
                    <a:pt x="4167" y="2361"/>
                    <a:pt x="4192" y="2389"/>
                  </a:cubicBezTo>
                  <a:cubicBezTo>
                    <a:pt x="4201" y="2417"/>
                    <a:pt x="4198" y="2452"/>
                    <a:pt x="4189" y="2480"/>
                  </a:cubicBezTo>
                  <a:cubicBezTo>
                    <a:pt x="4191" y="2501"/>
                    <a:pt x="4192" y="2506"/>
                    <a:pt x="4201" y="2506"/>
                  </a:cubicBezTo>
                  <a:cubicBezTo>
                    <a:pt x="4204" y="2506"/>
                    <a:pt x="4208" y="2506"/>
                    <a:pt x="4214" y="2505"/>
                  </a:cubicBezTo>
                  <a:cubicBezTo>
                    <a:pt x="4215" y="2505"/>
                    <a:pt x="4216" y="2505"/>
                    <a:pt x="4217" y="2505"/>
                  </a:cubicBezTo>
                  <a:cubicBezTo>
                    <a:pt x="4236" y="2505"/>
                    <a:pt x="4238" y="2535"/>
                    <a:pt x="4226" y="2564"/>
                  </a:cubicBezTo>
                  <a:cubicBezTo>
                    <a:pt x="4189" y="2601"/>
                    <a:pt x="4204" y="2687"/>
                    <a:pt x="4225" y="2687"/>
                  </a:cubicBezTo>
                  <a:cubicBezTo>
                    <a:pt x="4225" y="2687"/>
                    <a:pt x="4226" y="2687"/>
                    <a:pt x="4226" y="2687"/>
                  </a:cubicBezTo>
                  <a:cubicBezTo>
                    <a:pt x="4227" y="2686"/>
                    <a:pt x="4228" y="2686"/>
                    <a:pt x="4229" y="2686"/>
                  </a:cubicBezTo>
                  <a:cubicBezTo>
                    <a:pt x="4248" y="2686"/>
                    <a:pt x="4252" y="2713"/>
                    <a:pt x="4258" y="2743"/>
                  </a:cubicBezTo>
                  <a:cubicBezTo>
                    <a:pt x="4261" y="2774"/>
                    <a:pt x="4273" y="2803"/>
                    <a:pt x="4295" y="2828"/>
                  </a:cubicBezTo>
                  <a:lnTo>
                    <a:pt x="4308" y="2887"/>
                  </a:lnTo>
                  <a:cubicBezTo>
                    <a:pt x="4309" y="2896"/>
                    <a:pt x="4307" y="2899"/>
                    <a:pt x="4304" y="2899"/>
                  </a:cubicBezTo>
                  <a:cubicBezTo>
                    <a:pt x="4297" y="2899"/>
                    <a:pt x="4284" y="2881"/>
                    <a:pt x="4279" y="2859"/>
                  </a:cubicBezTo>
                  <a:lnTo>
                    <a:pt x="4264" y="2893"/>
                  </a:lnTo>
                  <a:cubicBezTo>
                    <a:pt x="4276" y="2953"/>
                    <a:pt x="4283" y="2981"/>
                    <a:pt x="4308" y="3009"/>
                  </a:cubicBezTo>
                  <a:cubicBezTo>
                    <a:pt x="4355" y="3031"/>
                    <a:pt x="4355" y="3031"/>
                    <a:pt x="4314" y="3038"/>
                  </a:cubicBezTo>
                  <a:cubicBezTo>
                    <a:pt x="4286" y="3047"/>
                    <a:pt x="4279" y="3085"/>
                    <a:pt x="4305" y="3100"/>
                  </a:cubicBezTo>
                  <a:cubicBezTo>
                    <a:pt x="4352" y="3122"/>
                    <a:pt x="4336" y="3157"/>
                    <a:pt x="4314" y="3160"/>
                  </a:cubicBezTo>
                  <a:cubicBezTo>
                    <a:pt x="4299" y="3152"/>
                    <a:pt x="4289" y="3146"/>
                    <a:pt x="4284" y="3146"/>
                  </a:cubicBezTo>
                  <a:cubicBezTo>
                    <a:pt x="4274" y="3146"/>
                    <a:pt x="4288" y="3171"/>
                    <a:pt x="4333" y="3248"/>
                  </a:cubicBezTo>
                  <a:cubicBezTo>
                    <a:pt x="4342" y="3307"/>
                    <a:pt x="4386" y="3423"/>
                    <a:pt x="4402" y="3511"/>
                  </a:cubicBezTo>
                  <a:cubicBezTo>
                    <a:pt x="4424" y="3630"/>
                    <a:pt x="4436" y="3689"/>
                    <a:pt x="4420" y="3721"/>
                  </a:cubicBezTo>
                  <a:cubicBezTo>
                    <a:pt x="4417" y="3721"/>
                    <a:pt x="4413" y="3722"/>
                    <a:pt x="4410" y="3723"/>
                  </a:cubicBezTo>
                  <a:lnTo>
                    <a:pt x="4410" y="3723"/>
                  </a:lnTo>
                  <a:cubicBezTo>
                    <a:pt x="4441" y="3724"/>
                    <a:pt x="4447" y="3755"/>
                    <a:pt x="4461" y="3837"/>
                  </a:cubicBezTo>
                  <a:cubicBezTo>
                    <a:pt x="4455" y="3899"/>
                    <a:pt x="4474" y="3962"/>
                    <a:pt x="4518" y="4009"/>
                  </a:cubicBezTo>
                  <a:cubicBezTo>
                    <a:pt x="4511" y="3981"/>
                    <a:pt x="4505" y="3950"/>
                    <a:pt x="4505" y="3950"/>
                  </a:cubicBezTo>
                  <a:cubicBezTo>
                    <a:pt x="4509" y="3949"/>
                    <a:pt x="4512" y="3949"/>
                    <a:pt x="4515" y="3949"/>
                  </a:cubicBezTo>
                  <a:cubicBezTo>
                    <a:pt x="4547" y="3949"/>
                    <a:pt x="4551" y="3980"/>
                    <a:pt x="4543" y="4037"/>
                  </a:cubicBezTo>
                  <a:cubicBezTo>
                    <a:pt x="4549" y="4066"/>
                    <a:pt x="4527" y="4069"/>
                    <a:pt x="4508" y="4072"/>
                  </a:cubicBezTo>
                  <a:cubicBezTo>
                    <a:pt x="4486" y="4075"/>
                    <a:pt x="4471" y="4109"/>
                    <a:pt x="4477" y="4138"/>
                  </a:cubicBezTo>
                  <a:cubicBezTo>
                    <a:pt x="4481" y="4159"/>
                    <a:pt x="4484" y="4179"/>
                    <a:pt x="4491" y="4179"/>
                  </a:cubicBezTo>
                  <a:cubicBezTo>
                    <a:pt x="4494" y="4179"/>
                    <a:pt x="4497" y="4175"/>
                    <a:pt x="4502" y="4166"/>
                  </a:cubicBezTo>
                  <a:cubicBezTo>
                    <a:pt x="4509" y="4164"/>
                    <a:pt x="4513" y="4163"/>
                    <a:pt x="4517" y="4163"/>
                  </a:cubicBezTo>
                  <a:cubicBezTo>
                    <a:pt x="4525" y="4163"/>
                    <a:pt x="4526" y="4169"/>
                    <a:pt x="4530" y="4191"/>
                  </a:cubicBezTo>
                  <a:cubicBezTo>
                    <a:pt x="4530" y="4222"/>
                    <a:pt x="4546" y="4254"/>
                    <a:pt x="4565" y="4275"/>
                  </a:cubicBezTo>
                  <a:cubicBezTo>
                    <a:pt x="4566" y="4275"/>
                    <a:pt x="4567" y="4275"/>
                    <a:pt x="4568" y="4275"/>
                  </a:cubicBezTo>
                  <a:cubicBezTo>
                    <a:pt x="4587" y="4275"/>
                    <a:pt x="4593" y="4305"/>
                    <a:pt x="4599" y="4332"/>
                  </a:cubicBezTo>
                  <a:cubicBezTo>
                    <a:pt x="4590" y="4360"/>
                    <a:pt x="4587" y="4395"/>
                    <a:pt x="4593" y="4423"/>
                  </a:cubicBezTo>
                  <a:lnTo>
                    <a:pt x="4574" y="4426"/>
                  </a:lnTo>
                  <a:cubicBezTo>
                    <a:pt x="4552" y="4429"/>
                    <a:pt x="4536" y="4463"/>
                    <a:pt x="4536" y="4463"/>
                  </a:cubicBezTo>
                  <a:cubicBezTo>
                    <a:pt x="4542" y="4487"/>
                    <a:pt x="4557" y="4489"/>
                    <a:pt x="4563" y="4489"/>
                  </a:cubicBezTo>
                  <a:cubicBezTo>
                    <a:pt x="4564" y="4489"/>
                    <a:pt x="4565" y="4489"/>
                    <a:pt x="4565" y="4489"/>
                  </a:cubicBezTo>
                  <a:cubicBezTo>
                    <a:pt x="4565" y="4489"/>
                    <a:pt x="4565" y="4489"/>
                    <a:pt x="4565" y="4489"/>
                  </a:cubicBezTo>
                  <a:cubicBezTo>
                    <a:pt x="4584" y="4489"/>
                    <a:pt x="4718" y="5197"/>
                    <a:pt x="4734" y="5285"/>
                  </a:cubicBezTo>
                  <a:cubicBezTo>
                    <a:pt x="4726" y="5338"/>
                    <a:pt x="4736" y="5410"/>
                    <a:pt x="4749" y="5410"/>
                  </a:cubicBezTo>
                  <a:cubicBezTo>
                    <a:pt x="4751" y="5410"/>
                    <a:pt x="4754" y="5408"/>
                    <a:pt x="4756" y="5404"/>
                  </a:cubicBezTo>
                  <a:cubicBezTo>
                    <a:pt x="4756" y="5404"/>
                    <a:pt x="4756" y="5404"/>
                    <a:pt x="4756" y="5404"/>
                  </a:cubicBezTo>
                  <a:cubicBezTo>
                    <a:pt x="4775" y="5404"/>
                    <a:pt x="4803" y="5550"/>
                    <a:pt x="4837" y="5723"/>
                  </a:cubicBezTo>
                  <a:cubicBezTo>
                    <a:pt x="4874" y="5928"/>
                    <a:pt x="4903" y="6074"/>
                    <a:pt x="4924" y="6074"/>
                  </a:cubicBezTo>
                  <a:cubicBezTo>
                    <a:pt x="4925" y="6074"/>
                    <a:pt x="4925" y="6074"/>
                    <a:pt x="4925" y="6074"/>
                  </a:cubicBezTo>
                  <a:lnTo>
                    <a:pt x="4941" y="6165"/>
                  </a:lnTo>
                  <a:cubicBezTo>
                    <a:pt x="4950" y="6222"/>
                    <a:pt x="4985" y="6278"/>
                    <a:pt x="4988" y="6309"/>
                  </a:cubicBezTo>
                  <a:cubicBezTo>
                    <a:pt x="5008" y="6327"/>
                    <a:pt x="5015" y="6347"/>
                    <a:pt x="5008" y="6347"/>
                  </a:cubicBezTo>
                  <a:cubicBezTo>
                    <a:pt x="5006" y="6347"/>
                    <a:pt x="5001" y="6344"/>
                    <a:pt x="4994" y="6338"/>
                  </a:cubicBezTo>
                  <a:cubicBezTo>
                    <a:pt x="4972" y="6341"/>
                    <a:pt x="4953" y="6344"/>
                    <a:pt x="4960" y="6375"/>
                  </a:cubicBezTo>
                  <a:cubicBezTo>
                    <a:pt x="4966" y="6418"/>
                    <a:pt x="4980" y="6428"/>
                    <a:pt x="4994" y="6428"/>
                  </a:cubicBezTo>
                  <a:cubicBezTo>
                    <a:pt x="4999" y="6428"/>
                    <a:pt x="5004" y="6427"/>
                    <a:pt x="5010" y="6425"/>
                  </a:cubicBezTo>
                  <a:cubicBezTo>
                    <a:pt x="5011" y="6425"/>
                    <a:pt x="5012" y="6425"/>
                    <a:pt x="5013" y="6425"/>
                  </a:cubicBezTo>
                  <a:cubicBezTo>
                    <a:pt x="5032" y="6425"/>
                    <a:pt x="5038" y="6453"/>
                    <a:pt x="5038" y="6453"/>
                  </a:cubicBezTo>
                  <a:cubicBezTo>
                    <a:pt x="5041" y="6482"/>
                    <a:pt x="5041" y="6482"/>
                    <a:pt x="5022" y="6485"/>
                  </a:cubicBezTo>
                  <a:cubicBezTo>
                    <a:pt x="5000" y="6488"/>
                    <a:pt x="4981" y="6491"/>
                    <a:pt x="4981" y="6491"/>
                  </a:cubicBezTo>
                  <a:lnTo>
                    <a:pt x="4985" y="6522"/>
                  </a:lnTo>
                  <a:cubicBezTo>
                    <a:pt x="4986" y="6522"/>
                    <a:pt x="4987" y="6522"/>
                    <a:pt x="4988" y="6522"/>
                  </a:cubicBezTo>
                  <a:cubicBezTo>
                    <a:pt x="5007" y="6522"/>
                    <a:pt x="5013" y="6547"/>
                    <a:pt x="5013" y="6547"/>
                  </a:cubicBezTo>
                  <a:cubicBezTo>
                    <a:pt x="5019" y="6579"/>
                    <a:pt x="5019" y="6579"/>
                    <a:pt x="4975" y="6585"/>
                  </a:cubicBezTo>
                  <a:cubicBezTo>
                    <a:pt x="4934" y="6591"/>
                    <a:pt x="4941" y="6620"/>
                    <a:pt x="4988" y="6645"/>
                  </a:cubicBezTo>
                  <a:lnTo>
                    <a:pt x="5019" y="6698"/>
                  </a:lnTo>
                  <a:cubicBezTo>
                    <a:pt x="4985" y="6736"/>
                    <a:pt x="5035" y="6789"/>
                    <a:pt x="5063" y="6814"/>
                  </a:cubicBezTo>
                  <a:cubicBezTo>
                    <a:pt x="5025" y="6851"/>
                    <a:pt x="5032" y="6880"/>
                    <a:pt x="5079" y="6902"/>
                  </a:cubicBezTo>
                  <a:cubicBezTo>
                    <a:pt x="5080" y="6901"/>
                    <a:pt x="5081" y="6901"/>
                    <a:pt x="5082" y="6901"/>
                  </a:cubicBezTo>
                  <a:cubicBezTo>
                    <a:pt x="5101" y="6901"/>
                    <a:pt x="5103" y="6931"/>
                    <a:pt x="5088" y="6961"/>
                  </a:cubicBezTo>
                  <a:cubicBezTo>
                    <a:pt x="5075" y="6996"/>
                    <a:pt x="5079" y="7024"/>
                    <a:pt x="5091" y="7083"/>
                  </a:cubicBezTo>
                  <a:cubicBezTo>
                    <a:pt x="5116" y="7108"/>
                    <a:pt x="5157" y="7315"/>
                    <a:pt x="5201" y="7553"/>
                  </a:cubicBezTo>
                  <a:cubicBezTo>
                    <a:pt x="5251" y="7817"/>
                    <a:pt x="5282" y="7992"/>
                    <a:pt x="5304" y="7992"/>
                  </a:cubicBezTo>
                  <a:cubicBezTo>
                    <a:pt x="5304" y="7992"/>
                    <a:pt x="5304" y="7992"/>
                    <a:pt x="5304" y="7992"/>
                  </a:cubicBezTo>
                  <a:lnTo>
                    <a:pt x="5304" y="7992"/>
                  </a:lnTo>
                  <a:cubicBezTo>
                    <a:pt x="5310" y="8014"/>
                    <a:pt x="5307" y="8036"/>
                    <a:pt x="5295" y="8055"/>
                  </a:cubicBezTo>
                  <a:cubicBezTo>
                    <a:pt x="5273" y="8058"/>
                    <a:pt x="5279" y="8089"/>
                    <a:pt x="5326" y="8111"/>
                  </a:cubicBezTo>
                  <a:cubicBezTo>
                    <a:pt x="5351" y="8136"/>
                    <a:pt x="5373" y="8133"/>
                    <a:pt x="5332" y="8139"/>
                  </a:cubicBezTo>
                  <a:cubicBezTo>
                    <a:pt x="5310" y="8146"/>
                    <a:pt x="5323" y="8202"/>
                    <a:pt x="5345" y="8321"/>
                  </a:cubicBezTo>
                  <a:cubicBezTo>
                    <a:pt x="5360" y="8408"/>
                    <a:pt x="5382" y="8525"/>
                    <a:pt x="5401" y="8525"/>
                  </a:cubicBezTo>
                  <a:cubicBezTo>
                    <a:pt x="5401" y="8525"/>
                    <a:pt x="5401" y="8525"/>
                    <a:pt x="5401" y="8525"/>
                  </a:cubicBezTo>
                  <a:cubicBezTo>
                    <a:pt x="5422" y="8558"/>
                    <a:pt x="5430" y="8572"/>
                    <a:pt x="5428" y="8572"/>
                  </a:cubicBezTo>
                  <a:cubicBezTo>
                    <a:pt x="5426" y="8572"/>
                    <a:pt x="5419" y="8565"/>
                    <a:pt x="5408" y="8553"/>
                  </a:cubicBezTo>
                  <a:cubicBezTo>
                    <a:pt x="5405" y="8552"/>
                    <a:pt x="5402" y="8551"/>
                    <a:pt x="5399" y="8551"/>
                  </a:cubicBezTo>
                  <a:cubicBezTo>
                    <a:pt x="5362" y="8551"/>
                    <a:pt x="5374" y="8690"/>
                    <a:pt x="5426" y="8766"/>
                  </a:cubicBezTo>
                  <a:cubicBezTo>
                    <a:pt x="5433" y="8794"/>
                    <a:pt x="5439" y="8823"/>
                    <a:pt x="5417" y="8829"/>
                  </a:cubicBezTo>
                  <a:cubicBezTo>
                    <a:pt x="5426" y="8879"/>
                    <a:pt x="5442" y="8926"/>
                    <a:pt x="5464" y="8973"/>
                  </a:cubicBezTo>
                  <a:cubicBezTo>
                    <a:pt x="5470" y="9001"/>
                    <a:pt x="5492" y="9120"/>
                    <a:pt x="5505" y="9180"/>
                  </a:cubicBezTo>
                  <a:cubicBezTo>
                    <a:pt x="5511" y="9217"/>
                    <a:pt x="5527" y="9258"/>
                    <a:pt x="5546" y="9293"/>
                  </a:cubicBezTo>
                  <a:cubicBezTo>
                    <a:pt x="5550" y="9315"/>
                    <a:pt x="5554" y="9336"/>
                    <a:pt x="5554" y="9336"/>
                  </a:cubicBezTo>
                  <a:cubicBezTo>
                    <a:pt x="5554" y="9336"/>
                    <a:pt x="5554" y="9332"/>
                    <a:pt x="5552" y="9324"/>
                  </a:cubicBezTo>
                  <a:lnTo>
                    <a:pt x="5552" y="9324"/>
                  </a:lnTo>
                  <a:cubicBezTo>
                    <a:pt x="5533" y="9327"/>
                    <a:pt x="5558" y="9474"/>
                    <a:pt x="5599" y="9681"/>
                  </a:cubicBezTo>
                  <a:cubicBezTo>
                    <a:pt x="5636" y="9888"/>
                    <a:pt x="5671" y="10067"/>
                    <a:pt x="5655" y="10098"/>
                  </a:cubicBezTo>
                  <a:cubicBezTo>
                    <a:pt x="5658" y="10120"/>
                    <a:pt x="5671" y="10139"/>
                    <a:pt x="5687" y="10154"/>
                  </a:cubicBezTo>
                  <a:cubicBezTo>
                    <a:pt x="5734" y="10176"/>
                    <a:pt x="5740" y="10205"/>
                    <a:pt x="5724" y="10239"/>
                  </a:cubicBezTo>
                  <a:cubicBezTo>
                    <a:pt x="5687" y="10276"/>
                    <a:pt x="5708" y="10394"/>
                    <a:pt x="5755" y="10417"/>
                  </a:cubicBezTo>
                  <a:lnTo>
                    <a:pt x="5755" y="10417"/>
                  </a:lnTo>
                  <a:cubicBezTo>
                    <a:pt x="5749" y="10418"/>
                    <a:pt x="5743" y="10420"/>
                    <a:pt x="5737" y="10421"/>
                  </a:cubicBezTo>
                  <a:cubicBezTo>
                    <a:pt x="5699" y="10458"/>
                    <a:pt x="5737" y="10543"/>
                    <a:pt x="5784" y="10565"/>
                  </a:cubicBezTo>
                  <a:cubicBezTo>
                    <a:pt x="5768" y="10596"/>
                    <a:pt x="5755" y="10631"/>
                    <a:pt x="5781" y="10656"/>
                  </a:cubicBezTo>
                  <a:cubicBezTo>
                    <a:pt x="5787" y="10687"/>
                    <a:pt x="5787" y="10687"/>
                    <a:pt x="5746" y="10693"/>
                  </a:cubicBezTo>
                  <a:cubicBezTo>
                    <a:pt x="5724" y="10697"/>
                    <a:pt x="5702" y="10700"/>
                    <a:pt x="5708" y="10731"/>
                  </a:cubicBezTo>
                  <a:cubicBezTo>
                    <a:pt x="5713" y="10750"/>
                    <a:pt x="5724" y="10755"/>
                    <a:pt x="5737" y="10755"/>
                  </a:cubicBezTo>
                  <a:cubicBezTo>
                    <a:pt x="5743" y="10755"/>
                    <a:pt x="5750" y="10754"/>
                    <a:pt x="5755" y="10753"/>
                  </a:cubicBezTo>
                  <a:lnTo>
                    <a:pt x="5768" y="10813"/>
                  </a:lnTo>
                  <a:cubicBezTo>
                    <a:pt x="5768" y="10813"/>
                    <a:pt x="5771" y="10838"/>
                    <a:pt x="5790" y="10838"/>
                  </a:cubicBezTo>
                  <a:cubicBezTo>
                    <a:pt x="5791" y="10838"/>
                    <a:pt x="5792" y="10838"/>
                    <a:pt x="5793" y="10838"/>
                  </a:cubicBezTo>
                  <a:cubicBezTo>
                    <a:pt x="5794" y="10837"/>
                    <a:pt x="5795" y="10837"/>
                    <a:pt x="5796" y="10837"/>
                  </a:cubicBezTo>
                  <a:cubicBezTo>
                    <a:pt x="5813" y="10837"/>
                    <a:pt x="5818" y="10864"/>
                    <a:pt x="5824" y="10894"/>
                  </a:cubicBezTo>
                  <a:cubicBezTo>
                    <a:pt x="5811" y="10896"/>
                    <a:pt x="5816" y="10906"/>
                    <a:pt x="5826" y="10906"/>
                  </a:cubicBezTo>
                  <a:cubicBezTo>
                    <a:pt x="5832" y="10906"/>
                    <a:pt x="5840" y="10902"/>
                    <a:pt x="5846" y="10888"/>
                  </a:cubicBezTo>
                  <a:cubicBezTo>
                    <a:pt x="5852" y="10887"/>
                    <a:pt x="5858" y="10886"/>
                    <a:pt x="5864" y="10886"/>
                  </a:cubicBezTo>
                  <a:cubicBezTo>
                    <a:pt x="5877" y="10886"/>
                    <a:pt x="5888" y="10891"/>
                    <a:pt x="5890" y="10913"/>
                  </a:cubicBezTo>
                  <a:lnTo>
                    <a:pt x="5934" y="10903"/>
                  </a:lnTo>
                  <a:cubicBezTo>
                    <a:pt x="5975" y="10897"/>
                    <a:pt x="5994" y="10894"/>
                    <a:pt x="6003" y="10831"/>
                  </a:cubicBezTo>
                  <a:cubicBezTo>
                    <a:pt x="6003" y="10715"/>
                    <a:pt x="6006" y="10624"/>
                    <a:pt x="5971" y="10624"/>
                  </a:cubicBezTo>
                  <a:cubicBezTo>
                    <a:pt x="5969" y="10624"/>
                    <a:pt x="5967" y="10624"/>
                    <a:pt x="5965" y="10625"/>
                  </a:cubicBezTo>
                  <a:cubicBezTo>
                    <a:pt x="5950" y="10609"/>
                    <a:pt x="5940" y="10590"/>
                    <a:pt x="5934" y="10568"/>
                  </a:cubicBezTo>
                  <a:cubicBezTo>
                    <a:pt x="5931" y="10546"/>
                    <a:pt x="5934" y="10524"/>
                    <a:pt x="5944" y="10505"/>
                  </a:cubicBezTo>
                  <a:cubicBezTo>
                    <a:pt x="5962" y="10502"/>
                    <a:pt x="5940" y="10383"/>
                    <a:pt x="5915" y="10236"/>
                  </a:cubicBezTo>
                  <a:cubicBezTo>
                    <a:pt x="5881" y="10057"/>
                    <a:pt x="5865" y="9970"/>
                    <a:pt x="5878" y="9935"/>
                  </a:cubicBezTo>
                  <a:cubicBezTo>
                    <a:pt x="5887" y="9916"/>
                    <a:pt x="5890" y="9894"/>
                    <a:pt x="5887" y="9872"/>
                  </a:cubicBezTo>
                  <a:lnTo>
                    <a:pt x="5887" y="9872"/>
                  </a:lnTo>
                  <a:cubicBezTo>
                    <a:pt x="5887" y="9873"/>
                    <a:pt x="5886" y="9873"/>
                    <a:pt x="5886" y="9873"/>
                  </a:cubicBezTo>
                  <a:cubicBezTo>
                    <a:pt x="5867" y="9873"/>
                    <a:pt x="5833" y="9697"/>
                    <a:pt x="5796" y="9493"/>
                  </a:cubicBezTo>
                  <a:cubicBezTo>
                    <a:pt x="5759" y="9288"/>
                    <a:pt x="5718" y="9083"/>
                    <a:pt x="5700" y="9083"/>
                  </a:cubicBezTo>
                  <a:cubicBezTo>
                    <a:pt x="5699" y="9083"/>
                    <a:pt x="5699" y="9083"/>
                    <a:pt x="5699" y="9083"/>
                  </a:cubicBezTo>
                  <a:lnTo>
                    <a:pt x="5687" y="9023"/>
                  </a:lnTo>
                  <a:cubicBezTo>
                    <a:pt x="5708" y="9020"/>
                    <a:pt x="5696" y="8961"/>
                    <a:pt x="5687" y="8904"/>
                  </a:cubicBezTo>
                  <a:cubicBezTo>
                    <a:pt x="5665" y="8866"/>
                    <a:pt x="5652" y="8829"/>
                    <a:pt x="5643" y="8788"/>
                  </a:cubicBezTo>
                  <a:cubicBezTo>
                    <a:pt x="5665" y="8785"/>
                    <a:pt x="5658" y="8754"/>
                    <a:pt x="5646" y="8697"/>
                  </a:cubicBezTo>
                  <a:cubicBezTo>
                    <a:pt x="5637" y="8640"/>
                    <a:pt x="5631" y="8609"/>
                    <a:pt x="5614" y="8609"/>
                  </a:cubicBezTo>
                  <a:cubicBezTo>
                    <a:pt x="5613" y="8609"/>
                    <a:pt x="5612" y="8609"/>
                    <a:pt x="5611" y="8610"/>
                  </a:cubicBezTo>
                  <a:cubicBezTo>
                    <a:pt x="5589" y="8503"/>
                    <a:pt x="5574" y="8393"/>
                    <a:pt x="5571" y="8284"/>
                  </a:cubicBezTo>
                  <a:cubicBezTo>
                    <a:pt x="5586" y="8249"/>
                    <a:pt x="5558" y="8224"/>
                    <a:pt x="5533" y="8199"/>
                  </a:cubicBezTo>
                  <a:cubicBezTo>
                    <a:pt x="5532" y="8199"/>
                    <a:pt x="5531" y="8199"/>
                    <a:pt x="5530" y="8199"/>
                  </a:cubicBezTo>
                  <a:cubicBezTo>
                    <a:pt x="5509" y="8199"/>
                    <a:pt x="5486" y="8172"/>
                    <a:pt x="5480" y="8146"/>
                  </a:cubicBezTo>
                  <a:lnTo>
                    <a:pt x="5520" y="8139"/>
                  </a:lnTo>
                  <a:cubicBezTo>
                    <a:pt x="5532" y="8149"/>
                    <a:pt x="5538" y="8155"/>
                    <a:pt x="5542" y="8155"/>
                  </a:cubicBezTo>
                  <a:cubicBezTo>
                    <a:pt x="5547" y="8155"/>
                    <a:pt x="5544" y="8141"/>
                    <a:pt x="5536" y="8105"/>
                  </a:cubicBezTo>
                  <a:lnTo>
                    <a:pt x="5527" y="8045"/>
                  </a:lnTo>
                  <a:cubicBezTo>
                    <a:pt x="5526" y="8045"/>
                    <a:pt x="5526" y="8045"/>
                    <a:pt x="5526" y="8045"/>
                  </a:cubicBezTo>
                  <a:cubicBezTo>
                    <a:pt x="5504" y="8045"/>
                    <a:pt x="5476" y="7899"/>
                    <a:pt x="5439" y="7694"/>
                  </a:cubicBezTo>
                  <a:cubicBezTo>
                    <a:pt x="5390" y="7433"/>
                    <a:pt x="5374" y="7343"/>
                    <a:pt x="5352" y="7343"/>
                  </a:cubicBezTo>
                  <a:cubicBezTo>
                    <a:pt x="5352" y="7343"/>
                    <a:pt x="5352" y="7343"/>
                    <a:pt x="5351" y="7343"/>
                  </a:cubicBezTo>
                  <a:cubicBezTo>
                    <a:pt x="5350" y="7344"/>
                    <a:pt x="5349" y="7344"/>
                    <a:pt x="5349" y="7344"/>
                  </a:cubicBezTo>
                  <a:cubicBezTo>
                    <a:pt x="5332" y="7344"/>
                    <a:pt x="5326" y="7314"/>
                    <a:pt x="5329" y="7228"/>
                  </a:cubicBezTo>
                  <a:cubicBezTo>
                    <a:pt x="5357" y="7039"/>
                    <a:pt x="5357" y="7039"/>
                    <a:pt x="5332" y="7011"/>
                  </a:cubicBezTo>
                  <a:lnTo>
                    <a:pt x="5332" y="7011"/>
                  </a:lnTo>
                  <a:cubicBezTo>
                    <a:pt x="5339" y="7043"/>
                    <a:pt x="5317" y="7046"/>
                    <a:pt x="5298" y="7049"/>
                  </a:cubicBezTo>
                  <a:cubicBezTo>
                    <a:pt x="5294" y="7049"/>
                    <a:pt x="5290" y="7050"/>
                    <a:pt x="5287" y="7050"/>
                  </a:cubicBezTo>
                  <a:cubicBezTo>
                    <a:pt x="5254" y="7050"/>
                    <a:pt x="5254" y="7023"/>
                    <a:pt x="5285" y="6989"/>
                  </a:cubicBezTo>
                  <a:cubicBezTo>
                    <a:pt x="5326" y="6983"/>
                    <a:pt x="5226" y="6557"/>
                    <a:pt x="5178" y="6521"/>
                  </a:cubicBezTo>
                  <a:lnTo>
                    <a:pt x="5178" y="6521"/>
                  </a:lnTo>
                  <a:cubicBezTo>
                    <a:pt x="5183" y="6520"/>
                    <a:pt x="5190" y="6518"/>
                    <a:pt x="5198" y="6516"/>
                  </a:cubicBezTo>
                  <a:cubicBezTo>
                    <a:pt x="5216" y="6513"/>
                    <a:pt x="5213" y="6485"/>
                    <a:pt x="5191" y="6366"/>
                  </a:cubicBezTo>
                  <a:lnTo>
                    <a:pt x="5173" y="6278"/>
                  </a:lnTo>
                  <a:cubicBezTo>
                    <a:pt x="5172" y="6278"/>
                    <a:pt x="5171" y="6278"/>
                    <a:pt x="5171" y="6278"/>
                  </a:cubicBezTo>
                  <a:cubicBezTo>
                    <a:pt x="5131" y="6278"/>
                    <a:pt x="5120" y="6102"/>
                    <a:pt x="5141" y="6099"/>
                  </a:cubicBezTo>
                  <a:cubicBezTo>
                    <a:pt x="5157" y="6068"/>
                    <a:pt x="5157" y="6068"/>
                    <a:pt x="5144" y="6008"/>
                  </a:cubicBezTo>
                  <a:cubicBezTo>
                    <a:pt x="5088" y="5927"/>
                    <a:pt x="5079" y="5777"/>
                    <a:pt x="5101" y="5773"/>
                  </a:cubicBezTo>
                  <a:cubicBezTo>
                    <a:pt x="5101" y="5773"/>
                    <a:pt x="5094" y="5742"/>
                    <a:pt x="5088" y="5714"/>
                  </a:cubicBezTo>
                  <a:cubicBezTo>
                    <a:pt x="5066" y="5679"/>
                    <a:pt x="5050" y="5639"/>
                    <a:pt x="5047" y="5598"/>
                  </a:cubicBezTo>
                  <a:cubicBezTo>
                    <a:pt x="5036" y="5534"/>
                    <a:pt x="5029" y="5500"/>
                    <a:pt x="5021" y="5500"/>
                  </a:cubicBezTo>
                  <a:cubicBezTo>
                    <a:pt x="5017" y="5500"/>
                    <a:pt x="5014" y="5504"/>
                    <a:pt x="5010" y="5513"/>
                  </a:cubicBezTo>
                  <a:cubicBezTo>
                    <a:pt x="5003" y="5514"/>
                    <a:pt x="4996" y="5515"/>
                    <a:pt x="4990" y="5515"/>
                  </a:cubicBezTo>
                  <a:cubicBezTo>
                    <a:pt x="4977" y="5515"/>
                    <a:pt x="4967" y="5511"/>
                    <a:pt x="4963" y="5491"/>
                  </a:cubicBezTo>
                  <a:lnTo>
                    <a:pt x="4985" y="5488"/>
                  </a:lnTo>
                  <a:cubicBezTo>
                    <a:pt x="5003" y="5485"/>
                    <a:pt x="4988" y="5394"/>
                    <a:pt x="4966" y="5278"/>
                  </a:cubicBezTo>
                  <a:cubicBezTo>
                    <a:pt x="4938" y="5128"/>
                    <a:pt x="4928" y="5071"/>
                    <a:pt x="4941" y="5037"/>
                  </a:cubicBezTo>
                  <a:lnTo>
                    <a:pt x="4916" y="5012"/>
                  </a:lnTo>
                  <a:cubicBezTo>
                    <a:pt x="4891" y="4984"/>
                    <a:pt x="4884" y="4956"/>
                    <a:pt x="4903" y="4952"/>
                  </a:cubicBezTo>
                  <a:cubicBezTo>
                    <a:pt x="4919" y="4918"/>
                    <a:pt x="4897" y="4802"/>
                    <a:pt x="4865" y="4746"/>
                  </a:cubicBezTo>
                  <a:lnTo>
                    <a:pt x="4856" y="4686"/>
                  </a:lnTo>
                  <a:cubicBezTo>
                    <a:pt x="4887" y="4639"/>
                    <a:pt x="4875" y="4570"/>
                    <a:pt x="4828" y="4539"/>
                  </a:cubicBezTo>
                  <a:cubicBezTo>
                    <a:pt x="4847" y="4536"/>
                    <a:pt x="4844" y="4504"/>
                    <a:pt x="4837" y="4476"/>
                  </a:cubicBezTo>
                  <a:cubicBezTo>
                    <a:pt x="4806" y="4420"/>
                    <a:pt x="4784" y="4304"/>
                    <a:pt x="4803" y="4297"/>
                  </a:cubicBezTo>
                  <a:lnTo>
                    <a:pt x="4800" y="4269"/>
                  </a:lnTo>
                  <a:cubicBezTo>
                    <a:pt x="4778" y="4244"/>
                    <a:pt x="4765" y="4216"/>
                    <a:pt x="4762" y="4185"/>
                  </a:cubicBezTo>
                  <a:cubicBezTo>
                    <a:pt x="4759" y="4153"/>
                    <a:pt x="4746" y="4122"/>
                    <a:pt x="4724" y="4100"/>
                  </a:cubicBezTo>
                  <a:cubicBezTo>
                    <a:pt x="4709" y="4084"/>
                    <a:pt x="4696" y="4066"/>
                    <a:pt x="4693" y="4044"/>
                  </a:cubicBezTo>
                  <a:cubicBezTo>
                    <a:pt x="4691" y="4034"/>
                    <a:pt x="4692" y="4030"/>
                    <a:pt x="4696" y="4030"/>
                  </a:cubicBezTo>
                  <a:cubicBezTo>
                    <a:pt x="4703" y="4030"/>
                    <a:pt x="4721" y="4048"/>
                    <a:pt x="4740" y="4066"/>
                  </a:cubicBezTo>
                  <a:cubicBezTo>
                    <a:pt x="4747" y="4078"/>
                    <a:pt x="4752" y="4083"/>
                    <a:pt x="4754" y="4083"/>
                  </a:cubicBezTo>
                  <a:cubicBezTo>
                    <a:pt x="4762" y="4083"/>
                    <a:pt x="4743" y="4016"/>
                    <a:pt x="4696" y="3950"/>
                  </a:cubicBezTo>
                  <a:cubicBezTo>
                    <a:pt x="4665" y="3904"/>
                    <a:pt x="4651" y="3884"/>
                    <a:pt x="4653" y="3884"/>
                  </a:cubicBezTo>
                  <a:lnTo>
                    <a:pt x="4653" y="3884"/>
                  </a:lnTo>
                  <a:cubicBezTo>
                    <a:pt x="4655" y="3884"/>
                    <a:pt x="4668" y="3898"/>
                    <a:pt x="4690" y="3921"/>
                  </a:cubicBezTo>
                  <a:cubicBezTo>
                    <a:pt x="4706" y="3936"/>
                    <a:pt x="4721" y="3951"/>
                    <a:pt x="4725" y="3951"/>
                  </a:cubicBezTo>
                  <a:cubicBezTo>
                    <a:pt x="4728" y="3951"/>
                    <a:pt x="4725" y="3942"/>
                    <a:pt x="4712" y="3918"/>
                  </a:cubicBezTo>
                  <a:cubicBezTo>
                    <a:pt x="4712" y="3918"/>
                    <a:pt x="4700" y="3862"/>
                    <a:pt x="4682" y="3862"/>
                  </a:cubicBezTo>
                  <a:cubicBezTo>
                    <a:pt x="4682" y="3862"/>
                    <a:pt x="4681" y="3862"/>
                    <a:pt x="4681" y="3862"/>
                  </a:cubicBezTo>
                  <a:lnTo>
                    <a:pt x="4662" y="3774"/>
                  </a:lnTo>
                  <a:cubicBezTo>
                    <a:pt x="4671" y="3733"/>
                    <a:pt x="4671" y="3693"/>
                    <a:pt x="4662" y="3652"/>
                  </a:cubicBezTo>
                  <a:cubicBezTo>
                    <a:pt x="4637" y="3627"/>
                    <a:pt x="4637" y="3627"/>
                    <a:pt x="4652" y="3592"/>
                  </a:cubicBezTo>
                  <a:cubicBezTo>
                    <a:pt x="4669" y="3589"/>
                    <a:pt x="4666" y="3566"/>
                    <a:pt x="4635" y="3566"/>
                  </a:cubicBezTo>
                  <a:cubicBezTo>
                    <a:pt x="4632" y="3566"/>
                    <a:pt x="4628" y="3567"/>
                    <a:pt x="4624" y="3567"/>
                  </a:cubicBezTo>
                  <a:cubicBezTo>
                    <a:pt x="4599" y="3545"/>
                    <a:pt x="4593" y="3508"/>
                    <a:pt x="4609" y="3479"/>
                  </a:cubicBezTo>
                  <a:cubicBezTo>
                    <a:pt x="4647" y="3474"/>
                    <a:pt x="4643" y="3445"/>
                    <a:pt x="4627" y="3445"/>
                  </a:cubicBezTo>
                  <a:cubicBezTo>
                    <a:pt x="4626" y="3445"/>
                    <a:pt x="4625" y="3445"/>
                    <a:pt x="4624" y="3445"/>
                  </a:cubicBezTo>
                  <a:cubicBezTo>
                    <a:pt x="4609" y="3429"/>
                    <a:pt x="4596" y="3411"/>
                    <a:pt x="4593" y="3389"/>
                  </a:cubicBezTo>
                  <a:cubicBezTo>
                    <a:pt x="4612" y="3385"/>
                    <a:pt x="4562" y="3122"/>
                    <a:pt x="4511" y="2856"/>
                  </a:cubicBezTo>
                  <a:cubicBezTo>
                    <a:pt x="4508" y="2826"/>
                    <a:pt x="4483" y="2802"/>
                    <a:pt x="4465" y="2802"/>
                  </a:cubicBezTo>
                  <a:cubicBezTo>
                    <a:pt x="4463" y="2802"/>
                    <a:pt x="4462" y="2802"/>
                    <a:pt x="4461" y="2803"/>
                  </a:cubicBezTo>
                  <a:cubicBezTo>
                    <a:pt x="4451" y="2804"/>
                    <a:pt x="4444" y="2805"/>
                    <a:pt x="4441" y="2805"/>
                  </a:cubicBezTo>
                  <a:cubicBezTo>
                    <a:pt x="4430" y="2805"/>
                    <a:pt x="4443" y="2797"/>
                    <a:pt x="4455" y="2771"/>
                  </a:cubicBezTo>
                  <a:cubicBezTo>
                    <a:pt x="4498" y="2743"/>
                    <a:pt x="4501" y="2701"/>
                    <a:pt x="4475" y="2701"/>
                  </a:cubicBezTo>
                  <a:cubicBezTo>
                    <a:pt x="4467" y="2701"/>
                    <a:pt x="4456" y="2705"/>
                    <a:pt x="4442" y="2715"/>
                  </a:cubicBezTo>
                  <a:cubicBezTo>
                    <a:pt x="4428" y="2729"/>
                    <a:pt x="4420" y="2738"/>
                    <a:pt x="4417" y="2738"/>
                  </a:cubicBezTo>
                  <a:cubicBezTo>
                    <a:pt x="4413" y="2738"/>
                    <a:pt x="4421" y="2722"/>
                    <a:pt x="4439" y="2683"/>
                  </a:cubicBezTo>
                  <a:cubicBezTo>
                    <a:pt x="4455" y="2652"/>
                    <a:pt x="4455" y="2652"/>
                    <a:pt x="4427" y="2624"/>
                  </a:cubicBezTo>
                  <a:cubicBezTo>
                    <a:pt x="4425" y="2625"/>
                    <a:pt x="4423" y="2625"/>
                    <a:pt x="4422" y="2625"/>
                  </a:cubicBezTo>
                  <a:cubicBezTo>
                    <a:pt x="4407" y="2625"/>
                    <a:pt x="4403" y="2599"/>
                    <a:pt x="4420" y="2596"/>
                  </a:cubicBezTo>
                  <a:cubicBezTo>
                    <a:pt x="4435" y="2563"/>
                    <a:pt x="4450" y="2533"/>
                    <a:pt x="4433" y="2533"/>
                  </a:cubicBezTo>
                  <a:cubicBezTo>
                    <a:pt x="4432" y="2533"/>
                    <a:pt x="4431" y="2533"/>
                    <a:pt x="4430" y="2533"/>
                  </a:cubicBezTo>
                  <a:cubicBezTo>
                    <a:pt x="4430" y="2511"/>
                    <a:pt x="4433" y="2489"/>
                    <a:pt x="4442" y="2470"/>
                  </a:cubicBezTo>
                  <a:cubicBezTo>
                    <a:pt x="4455" y="2439"/>
                    <a:pt x="4430" y="2411"/>
                    <a:pt x="4405" y="2386"/>
                  </a:cubicBezTo>
                  <a:cubicBezTo>
                    <a:pt x="4359" y="2323"/>
                    <a:pt x="4345" y="2290"/>
                    <a:pt x="4362" y="2290"/>
                  </a:cubicBezTo>
                  <a:cubicBezTo>
                    <a:pt x="4368" y="2290"/>
                    <a:pt x="4375" y="2292"/>
                    <a:pt x="4386" y="2298"/>
                  </a:cubicBezTo>
                  <a:cubicBezTo>
                    <a:pt x="4389" y="2300"/>
                    <a:pt x="4392" y="2300"/>
                    <a:pt x="4395" y="2300"/>
                  </a:cubicBezTo>
                  <a:cubicBezTo>
                    <a:pt x="4426" y="2300"/>
                    <a:pt x="4383" y="2174"/>
                    <a:pt x="4339" y="2154"/>
                  </a:cubicBezTo>
                  <a:cubicBezTo>
                    <a:pt x="4292" y="2129"/>
                    <a:pt x="4292" y="2129"/>
                    <a:pt x="4314" y="2126"/>
                  </a:cubicBezTo>
                  <a:cubicBezTo>
                    <a:pt x="4333" y="2123"/>
                    <a:pt x="4326" y="2094"/>
                    <a:pt x="4326" y="2094"/>
                  </a:cubicBezTo>
                  <a:cubicBezTo>
                    <a:pt x="4323" y="2063"/>
                    <a:pt x="4317" y="2035"/>
                    <a:pt x="4339" y="2032"/>
                  </a:cubicBezTo>
                  <a:cubicBezTo>
                    <a:pt x="4330" y="2000"/>
                    <a:pt x="4317" y="1972"/>
                    <a:pt x="4301" y="1947"/>
                  </a:cubicBezTo>
                  <a:cubicBezTo>
                    <a:pt x="4254" y="1891"/>
                    <a:pt x="4248" y="1812"/>
                    <a:pt x="4286" y="1750"/>
                  </a:cubicBezTo>
                  <a:cubicBezTo>
                    <a:pt x="4276" y="1731"/>
                    <a:pt x="4264" y="1709"/>
                    <a:pt x="4251" y="1690"/>
                  </a:cubicBezTo>
                  <a:cubicBezTo>
                    <a:pt x="4201" y="1668"/>
                    <a:pt x="4173" y="1640"/>
                    <a:pt x="4214" y="1631"/>
                  </a:cubicBezTo>
                  <a:cubicBezTo>
                    <a:pt x="4227" y="1626"/>
                    <a:pt x="4242" y="1622"/>
                    <a:pt x="4242" y="1622"/>
                  </a:cubicBezTo>
                  <a:lnTo>
                    <a:pt x="4242" y="1622"/>
                  </a:lnTo>
                  <a:cubicBezTo>
                    <a:pt x="4242" y="1622"/>
                    <a:pt x="4239" y="1622"/>
                    <a:pt x="4232" y="1624"/>
                  </a:cubicBezTo>
                  <a:cubicBezTo>
                    <a:pt x="4185" y="1602"/>
                    <a:pt x="4167" y="1471"/>
                    <a:pt x="4201" y="1455"/>
                  </a:cubicBezTo>
                  <a:cubicBezTo>
                    <a:pt x="4220" y="1449"/>
                    <a:pt x="4220" y="1449"/>
                    <a:pt x="4207" y="1417"/>
                  </a:cubicBezTo>
                  <a:lnTo>
                    <a:pt x="4207" y="1417"/>
                  </a:lnTo>
                  <a:lnTo>
                    <a:pt x="4189" y="1424"/>
                  </a:lnTo>
                  <a:cubicBezTo>
                    <a:pt x="4180" y="1428"/>
                    <a:pt x="4172" y="1431"/>
                    <a:pt x="4164" y="1431"/>
                  </a:cubicBezTo>
                  <a:cubicBezTo>
                    <a:pt x="4154" y="1431"/>
                    <a:pt x="4145" y="1426"/>
                    <a:pt x="4138" y="1408"/>
                  </a:cubicBezTo>
                  <a:cubicBezTo>
                    <a:pt x="4126" y="1377"/>
                    <a:pt x="4113" y="1345"/>
                    <a:pt x="4132" y="1336"/>
                  </a:cubicBezTo>
                  <a:cubicBezTo>
                    <a:pt x="4138" y="1302"/>
                    <a:pt x="4141" y="1266"/>
                    <a:pt x="4128" y="1266"/>
                  </a:cubicBezTo>
                  <a:cubicBezTo>
                    <a:pt x="4126" y="1266"/>
                    <a:pt x="4125" y="1266"/>
                    <a:pt x="4123" y="1267"/>
                  </a:cubicBezTo>
                  <a:cubicBezTo>
                    <a:pt x="4110" y="1245"/>
                    <a:pt x="4107" y="1220"/>
                    <a:pt x="4110" y="1195"/>
                  </a:cubicBezTo>
                  <a:cubicBezTo>
                    <a:pt x="4091" y="1167"/>
                    <a:pt x="4079" y="1132"/>
                    <a:pt x="4041" y="1076"/>
                  </a:cubicBezTo>
                  <a:cubicBezTo>
                    <a:pt x="4007" y="1057"/>
                    <a:pt x="3969" y="1001"/>
                    <a:pt x="3985" y="988"/>
                  </a:cubicBezTo>
                  <a:cubicBezTo>
                    <a:pt x="3966" y="957"/>
                    <a:pt x="3941" y="932"/>
                    <a:pt x="3910" y="916"/>
                  </a:cubicBezTo>
                  <a:cubicBezTo>
                    <a:pt x="3866" y="860"/>
                    <a:pt x="3844" y="835"/>
                    <a:pt x="3863" y="822"/>
                  </a:cubicBezTo>
                  <a:cubicBezTo>
                    <a:pt x="3878" y="809"/>
                    <a:pt x="3878" y="806"/>
                    <a:pt x="3841" y="794"/>
                  </a:cubicBezTo>
                  <a:cubicBezTo>
                    <a:pt x="3837" y="797"/>
                    <a:pt x="3834" y="798"/>
                    <a:pt x="3830" y="798"/>
                  </a:cubicBezTo>
                  <a:cubicBezTo>
                    <a:pt x="3815" y="798"/>
                    <a:pt x="3798" y="774"/>
                    <a:pt x="3778" y="756"/>
                  </a:cubicBezTo>
                  <a:lnTo>
                    <a:pt x="3731" y="706"/>
                  </a:lnTo>
                  <a:cubicBezTo>
                    <a:pt x="3724" y="713"/>
                    <a:pt x="3720" y="717"/>
                    <a:pt x="3716" y="717"/>
                  </a:cubicBezTo>
                  <a:cubicBezTo>
                    <a:pt x="3711" y="717"/>
                    <a:pt x="3706" y="711"/>
                    <a:pt x="3693" y="697"/>
                  </a:cubicBezTo>
                  <a:cubicBezTo>
                    <a:pt x="3659" y="650"/>
                    <a:pt x="3621" y="606"/>
                    <a:pt x="3581" y="565"/>
                  </a:cubicBezTo>
                  <a:cubicBezTo>
                    <a:pt x="3536" y="528"/>
                    <a:pt x="3517" y="511"/>
                    <a:pt x="3511" y="511"/>
                  </a:cubicBezTo>
                  <a:cubicBezTo>
                    <a:pt x="3506" y="511"/>
                    <a:pt x="3509" y="521"/>
                    <a:pt x="3515" y="537"/>
                  </a:cubicBezTo>
                  <a:cubicBezTo>
                    <a:pt x="3528" y="547"/>
                    <a:pt x="3533" y="556"/>
                    <a:pt x="3529" y="556"/>
                  </a:cubicBezTo>
                  <a:cubicBezTo>
                    <a:pt x="3524" y="556"/>
                    <a:pt x="3511" y="546"/>
                    <a:pt x="3490" y="515"/>
                  </a:cubicBezTo>
                  <a:cubicBezTo>
                    <a:pt x="3433" y="458"/>
                    <a:pt x="3371" y="408"/>
                    <a:pt x="3305" y="361"/>
                  </a:cubicBezTo>
                  <a:cubicBezTo>
                    <a:pt x="3227" y="316"/>
                    <a:pt x="3200" y="302"/>
                    <a:pt x="3188" y="302"/>
                  </a:cubicBezTo>
                  <a:cubicBezTo>
                    <a:pt x="3182" y="302"/>
                    <a:pt x="3180" y="306"/>
                    <a:pt x="3176" y="311"/>
                  </a:cubicBezTo>
                  <a:cubicBezTo>
                    <a:pt x="3180" y="334"/>
                    <a:pt x="3178" y="344"/>
                    <a:pt x="3172" y="344"/>
                  </a:cubicBezTo>
                  <a:cubicBezTo>
                    <a:pt x="3165" y="344"/>
                    <a:pt x="3154" y="326"/>
                    <a:pt x="3148" y="296"/>
                  </a:cubicBezTo>
                  <a:cubicBezTo>
                    <a:pt x="3116" y="245"/>
                    <a:pt x="3089" y="225"/>
                    <a:pt x="3074" y="225"/>
                  </a:cubicBezTo>
                  <a:cubicBezTo>
                    <a:pt x="3069" y="225"/>
                    <a:pt x="3065" y="228"/>
                    <a:pt x="3064" y="233"/>
                  </a:cubicBezTo>
                  <a:cubicBezTo>
                    <a:pt x="3054" y="237"/>
                    <a:pt x="3044" y="238"/>
                    <a:pt x="3034" y="238"/>
                  </a:cubicBezTo>
                  <a:cubicBezTo>
                    <a:pt x="3019" y="238"/>
                    <a:pt x="3005" y="234"/>
                    <a:pt x="2991" y="227"/>
                  </a:cubicBezTo>
                  <a:cubicBezTo>
                    <a:pt x="3001" y="208"/>
                    <a:pt x="2970" y="189"/>
                    <a:pt x="2897" y="189"/>
                  </a:cubicBezTo>
                  <a:cubicBezTo>
                    <a:pt x="2863" y="176"/>
                    <a:pt x="2863" y="176"/>
                    <a:pt x="2872" y="158"/>
                  </a:cubicBezTo>
                  <a:lnTo>
                    <a:pt x="2807" y="136"/>
                  </a:lnTo>
                  <a:cubicBezTo>
                    <a:pt x="2798" y="137"/>
                    <a:pt x="2788" y="138"/>
                    <a:pt x="2777" y="138"/>
                  </a:cubicBezTo>
                  <a:cubicBezTo>
                    <a:pt x="2688" y="138"/>
                    <a:pt x="2534" y="86"/>
                    <a:pt x="2506" y="67"/>
                  </a:cubicBezTo>
                  <a:cubicBezTo>
                    <a:pt x="2501" y="66"/>
                    <a:pt x="2497" y="66"/>
                    <a:pt x="2492" y="66"/>
                  </a:cubicBezTo>
                  <a:cubicBezTo>
                    <a:pt x="2472" y="66"/>
                    <a:pt x="2452" y="72"/>
                    <a:pt x="2434" y="79"/>
                  </a:cubicBezTo>
                  <a:cubicBezTo>
                    <a:pt x="2415" y="96"/>
                    <a:pt x="2399" y="104"/>
                    <a:pt x="2387" y="104"/>
                  </a:cubicBezTo>
                  <a:cubicBezTo>
                    <a:pt x="2372" y="104"/>
                    <a:pt x="2363" y="92"/>
                    <a:pt x="2365" y="70"/>
                  </a:cubicBezTo>
                  <a:cubicBezTo>
                    <a:pt x="2366" y="49"/>
                    <a:pt x="2367" y="39"/>
                    <a:pt x="2362" y="39"/>
                  </a:cubicBezTo>
                  <a:cubicBezTo>
                    <a:pt x="2358" y="39"/>
                    <a:pt x="2349" y="48"/>
                    <a:pt x="2330" y="67"/>
                  </a:cubicBezTo>
                  <a:cubicBezTo>
                    <a:pt x="2317" y="74"/>
                    <a:pt x="2285" y="78"/>
                    <a:pt x="2252" y="78"/>
                  </a:cubicBezTo>
                  <a:cubicBezTo>
                    <a:pt x="2197" y="78"/>
                    <a:pt x="2140" y="67"/>
                    <a:pt x="2161" y="42"/>
                  </a:cubicBezTo>
                  <a:lnTo>
                    <a:pt x="2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52"/>
            <p:cNvSpPr/>
            <p:nvPr/>
          </p:nvSpPr>
          <p:spPr>
            <a:xfrm>
              <a:off x="3629250" y="2042025"/>
              <a:ext cx="190250" cy="167850"/>
            </a:xfrm>
            <a:custGeom>
              <a:avLst/>
              <a:gdLst/>
              <a:ahLst/>
              <a:cxnLst/>
              <a:rect l="l" t="t" r="r" b="b"/>
              <a:pathLst>
                <a:path w="7610" h="6714" extrusionOk="0">
                  <a:moveTo>
                    <a:pt x="6093" y="145"/>
                  </a:moveTo>
                  <a:lnTo>
                    <a:pt x="6118" y="151"/>
                  </a:lnTo>
                  <a:cubicBezTo>
                    <a:pt x="6113" y="167"/>
                    <a:pt x="6108" y="185"/>
                    <a:pt x="6091" y="185"/>
                  </a:cubicBezTo>
                  <a:cubicBezTo>
                    <a:pt x="6088" y="185"/>
                    <a:pt x="6085" y="184"/>
                    <a:pt x="6080" y="182"/>
                  </a:cubicBezTo>
                  <a:lnTo>
                    <a:pt x="6055" y="176"/>
                  </a:lnTo>
                  <a:cubicBezTo>
                    <a:pt x="6062" y="154"/>
                    <a:pt x="6093" y="145"/>
                    <a:pt x="6093" y="145"/>
                  </a:cubicBezTo>
                  <a:close/>
                  <a:moveTo>
                    <a:pt x="5638" y="192"/>
                  </a:moveTo>
                  <a:cubicBezTo>
                    <a:pt x="5660" y="195"/>
                    <a:pt x="5660" y="195"/>
                    <a:pt x="5660" y="217"/>
                  </a:cubicBezTo>
                  <a:cubicBezTo>
                    <a:pt x="5657" y="239"/>
                    <a:pt x="5629" y="254"/>
                    <a:pt x="5629" y="254"/>
                  </a:cubicBezTo>
                  <a:cubicBezTo>
                    <a:pt x="5607" y="251"/>
                    <a:pt x="5635" y="214"/>
                    <a:pt x="5638" y="192"/>
                  </a:cubicBezTo>
                  <a:close/>
                  <a:moveTo>
                    <a:pt x="5074" y="233"/>
                  </a:moveTo>
                  <a:lnTo>
                    <a:pt x="5074" y="233"/>
                  </a:lnTo>
                  <a:cubicBezTo>
                    <a:pt x="5078" y="251"/>
                    <a:pt x="5081" y="273"/>
                    <a:pt x="5059" y="276"/>
                  </a:cubicBezTo>
                  <a:lnTo>
                    <a:pt x="5031" y="261"/>
                  </a:lnTo>
                  <a:lnTo>
                    <a:pt x="5049" y="236"/>
                  </a:lnTo>
                  <a:lnTo>
                    <a:pt x="5074" y="233"/>
                  </a:lnTo>
                  <a:close/>
                  <a:moveTo>
                    <a:pt x="6353" y="389"/>
                  </a:moveTo>
                  <a:lnTo>
                    <a:pt x="6375" y="399"/>
                  </a:lnTo>
                  <a:cubicBezTo>
                    <a:pt x="6368" y="413"/>
                    <a:pt x="6358" y="428"/>
                    <a:pt x="6346" y="428"/>
                  </a:cubicBezTo>
                  <a:cubicBezTo>
                    <a:pt x="6342" y="428"/>
                    <a:pt x="6338" y="427"/>
                    <a:pt x="6334" y="424"/>
                  </a:cubicBezTo>
                  <a:lnTo>
                    <a:pt x="6322" y="395"/>
                  </a:lnTo>
                  <a:lnTo>
                    <a:pt x="6353" y="389"/>
                  </a:lnTo>
                  <a:close/>
                  <a:moveTo>
                    <a:pt x="3789" y="900"/>
                  </a:moveTo>
                  <a:cubicBezTo>
                    <a:pt x="3793" y="900"/>
                    <a:pt x="3796" y="904"/>
                    <a:pt x="3786" y="913"/>
                  </a:cubicBezTo>
                  <a:cubicBezTo>
                    <a:pt x="3782" y="904"/>
                    <a:pt x="3786" y="900"/>
                    <a:pt x="3789" y="900"/>
                  </a:cubicBezTo>
                  <a:close/>
                  <a:moveTo>
                    <a:pt x="3686" y="931"/>
                  </a:moveTo>
                  <a:cubicBezTo>
                    <a:pt x="3699" y="950"/>
                    <a:pt x="3711" y="966"/>
                    <a:pt x="3692" y="982"/>
                  </a:cubicBezTo>
                  <a:lnTo>
                    <a:pt x="3661" y="978"/>
                  </a:lnTo>
                  <a:lnTo>
                    <a:pt x="3667" y="947"/>
                  </a:lnTo>
                  <a:lnTo>
                    <a:pt x="3686" y="931"/>
                  </a:lnTo>
                  <a:close/>
                  <a:moveTo>
                    <a:pt x="3527" y="1035"/>
                  </a:moveTo>
                  <a:cubicBezTo>
                    <a:pt x="3536" y="1035"/>
                    <a:pt x="3549" y="1038"/>
                    <a:pt x="3564" y="1044"/>
                  </a:cubicBezTo>
                  <a:cubicBezTo>
                    <a:pt x="3576" y="1063"/>
                    <a:pt x="3576" y="1063"/>
                    <a:pt x="3558" y="1076"/>
                  </a:cubicBezTo>
                  <a:cubicBezTo>
                    <a:pt x="3542" y="1076"/>
                    <a:pt x="3526" y="1066"/>
                    <a:pt x="3514" y="1057"/>
                  </a:cubicBezTo>
                  <a:cubicBezTo>
                    <a:pt x="3506" y="1044"/>
                    <a:pt x="3511" y="1035"/>
                    <a:pt x="3527" y="1035"/>
                  </a:cubicBezTo>
                  <a:close/>
                  <a:moveTo>
                    <a:pt x="2961" y="1171"/>
                  </a:moveTo>
                  <a:cubicBezTo>
                    <a:pt x="2957" y="1171"/>
                    <a:pt x="2952" y="1175"/>
                    <a:pt x="2943" y="1182"/>
                  </a:cubicBezTo>
                  <a:cubicBezTo>
                    <a:pt x="2903" y="1207"/>
                    <a:pt x="2903" y="1207"/>
                    <a:pt x="2934" y="1210"/>
                  </a:cubicBezTo>
                  <a:lnTo>
                    <a:pt x="2975" y="1185"/>
                  </a:lnTo>
                  <a:cubicBezTo>
                    <a:pt x="2968" y="1175"/>
                    <a:pt x="2965" y="1171"/>
                    <a:pt x="2961" y="1171"/>
                  </a:cubicBezTo>
                  <a:close/>
                  <a:moveTo>
                    <a:pt x="3059" y="1301"/>
                  </a:moveTo>
                  <a:cubicBezTo>
                    <a:pt x="3065" y="1310"/>
                    <a:pt x="3061" y="1314"/>
                    <a:pt x="3058" y="1314"/>
                  </a:cubicBezTo>
                  <a:cubicBezTo>
                    <a:pt x="3053" y="1314"/>
                    <a:pt x="3050" y="1309"/>
                    <a:pt x="3059" y="1301"/>
                  </a:cubicBezTo>
                  <a:close/>
                  <a:moveTo>
                    <a:pt x="3246" y="1302"/>
                  </a:moveTo>
                  <a:cubicBezTo>
                    <a:pt x="3253" y="1302"/>
                    <a:pt x="3259" y="1305"/>
                    <a:pt x="3263" y="1311"/>
                  </a:cubicBezTo>
                  <a:cubicBezTo>
                    <a:pt x="3276" y="1329"/>
                    <a:pt x="3244" y="1323"/>
                    <a:pt x="3225" y="1339"/>
                  </a:cubicBezTo>
                  <a:cubicBezTo>
                    <a:pt x="3194" y="1336"/>
                    <a:pt x="3194" y="1336"/>
                    <a:pt x="3232" y="1307"/>
                  </a:cubicBezTo>
                  <a:cubicBezTo>
                    <a:pt x="3236" y="1303"/>
                    <a:pt x="3241" y="1302"/>
                    <a:pt x="3246" y="1302"/>
                  </a:cubicBezTo>
                  <a:close/>
                  <a:moveTo>
                    <a:pt x="2692" y="1542"/>
                  </a:moveTo>
                  <a:cubicBezTo>
                    <a:pt x="2689" y="1542"/>
                    <a:pt x="2686" y="1543"/>
                    <a:pt x="2683" y="1546"/>
                  </a:cubicBezTo>
                  <a:lnTo>
                    <a:pt x="2665" y="1558"/>
                  </a:lnTo>
                  <a:cubicBezTo>
                    <a:pt x="2674" y="1571"/>
                    <a:pt x="2690" y="1577"/>
                    <a:pt x="2705" y="1580"/>
                  </a:cubicBezTo>
                  <a:cubicBezTo>
                    <a:pt x="2724" y="1570"/>
                    <a:pt x="2707" y="1542"/>
                    <a:pt x="2692" y="1542"/>
                  </a:cubicBezTo>
                  <a:close/>
                  <a:moveTo>
                    <a:pt x="2906" y="1548"/>
                  </a:moveTo>
                  <a:cubicBezTo>
                    <a:pt x="2911" y="1548"/>
                    <a:pt x="2915" y="1550"/>
                    <a:pt x="2918" y="1555"/>
                  </a:cubicBezTo>
                  <a:cubicBezTo>
                    <a:pt x="2928" y="1568"/>
                    <a:pt x="2925" y="1580"/>
                    <a:pt x="2912" y="1586"/>
                  </a:cubicBezTo>
                  <a:cubicBezTo>
                    <a:pt x="2900" y="1593"/>
                    <a:pt x="2889" y="1597"/>
                    <a:pt x="2876" y="1597"/>
                  </a:cubicBezTo>
                  <a:cubicBezTo>
                    <a:pt x="2871" y="1597"/>
                    <a:pt x="2867" y="1597"/>
                    <a:pt x="2862" y="1596"/>
                  </a:cubicBezTo>
                  <a:cubicBezTo>
                    <a:pt x="2849" y="1580"/>
                    <a:pt x="2868" y="1568"/>
                    <a:pt x="2868" y="1568"/>
                  </a:cubicBezTo>
                  <a:cubicBezTo>
                    <a:pt x="2881" y="1557"/>
                    <a:pt x="2895" y="1548"/>
                    <a:pt x="2906" y="1548"/>
                  </a:cubicBezTo>
                  <a:close/>
                  <a:moveTo>
                    <a:pt x="2525" y="1737"/>
                  </a:moveTo>
                  <a:cubicBezTo>
                    <a:pt x="2529" y="1737"/>
                    <a:pt x="2533" y="1741"/>
                    <a:pt x="2539" y="1749"/>
                  </a:cubicBezTo>
                  <a:lnTo>
                    <a:pt x="2520" y="1765"/>
                  </a:lnTo>
                  <a:lnTo>
                    <a:pt x="2489" y="1759"/>
                  </a:lnTo>
                  <a:lnTo>
                    <a:pt x="2508" y="1746"/>
                  </a:lnTo>
                  <a:cubicBezTo>
                    <a:pt x="2517" y="1740"/>
                    <a:pt x="2521" y="1737"/>
                    <a:pt x="2525" y="1737"/>
                  </a:cubicBezTo>
                  <a:close/>
                  <a:moveTo>
                    <a:pt x="7355" y="1697"/>
                  </a:moveTo>
                  <a:cubicBezTo>
                    <a:pt x="7367" y="1697"/>
                    <a:pt x="7380" y="1710"/>
                    <a:pt x="7384" y="1724"/>
                  </a:cubicBezTo>
                  <a:cubicBezTo>
                    <a:pt x="7393" y="1774"/>
                    <a:pt x="7390" y="1774"/>
                    <a:pt x="7371" y="1777"/>
                  </a:cubicBezTo>
                  <a:cubicBezTo>
                    <a:pt x="7371" y="1778"/>
                    <a:pt x="7370" y="1778"/>
                    <a:pt x="7370" y="1778"/>
                  </a:cubicBezTo>
                  <a:cubicBezTo>
                    <a:pt x="7352" y="1778"/>
                    <a:pt x="7343" y="1733"/>
                    <a:pt x="7337" y="1712"/>
                  </a:cubicBezTo>
                  <a:cubicBezTo>
                    <a:pt x="7342" y="1702"/>
                    <a:pt x="7348" y="1697"/>
                    <a:pt x="7355" y="1697"/>
                  </a:cubicBezTo>
                  <a:close/>
                  <a:moveTo>
                    <a:pt x="3377" y="1721"/>
                  </a:moveTo>
                  <a:cubicBezTo>
                    <a:pt x="3373" y="1721"/>
                    <a:pt x="3367" y="1725"/>
                    <a:pt x="3357" y="1730"/>
                  </a:cubicBezTo>
                  <a:cubicBezTo>
                    <a:pt x="3354" y="1746"/>
                    <a:pt x="3357" y="1762"/>
                    <a:pt x="3363" y="1777"/>
                  </a:cubicBezTo>
                  <a:cubicBezTo>
                    <a:pt x="3367" y="1783"/>
                    <a:pt x="3371" y="1785"/>
                    <a:pt x="3375" y="1785"/>
                  </a:cubicBezTo>
                  <a:cubicBezTo>
                    <a:pt x="3384" y="1785"/>
                    <a:pt x="3393" y="1768"/>
                    <a:pt x="3388" y="1734"/>
                  </a:cubicBezTo>
                  <a:cubicBezTo>
                    <a:pt x="3383" y="1725"/>
                    <a:pt x="3381" y="1721"/>
                    <a:pt x="3377" y="1721"/>
                  </a:cubicBezTo>
                  <a:close/>
                  <a:moveTo>
                    <a:pt x="2353" y="1848"/>
                  </a:moveTo>
                  <a:cubicBezTo>
                    <a:pt x="2364" y="1848"/>
                    <a:pt x="2376" y="1861"/>
                    <a:pt x="2379" y="1890"/>
                  </a:cubicBezTo>
                  <a:lnTo>
                    <a:pt x="2342" y="1915"/>
                  </a:lnTo>
                  <a:cubicBezTo>
                    <a:pt x="2329" y="1900"/>
                    <a:pt x="2317" y="1884"/>
                    <a:pt x="2335" y="1868"/>
                  </a:cubicBezTo>
                  <a:cubicBezTo>
                    <a:pt x="2338" y="1855"/>
                    <a:pt x="2345" y="1848"/>
                    <a:pt x="2353" y="1848"/>
                  </a:cubicBezTo>
                  <a:close/>
                  <a:moveTo>
                    <a:pt x="1988" y="1987"/>
                  </a:moveTo>
                  <a:lnTo>
                    <a:pt x="2000" y="2006"/>
                  </a:lnTo>
                  <a:cubicBezTo>
                    <a:pt x="2009" y="2017"/>
                    <a:pt x="2018" y="2030"/>
                    <a:pt x="2018" y="2030"/>
                  </a:cubicBezTo>
                  <a:cubicBezTo>
                    <a:pt x="2018" y="2030"/>
                    <a:pt x="2016" y="2028"/>
                    <a:pt x="2013" y="2022"/>
                  </a:cubicBezTo>
                  <a:lnTo>
                    <a:pt x="1988" y="1987"/>
                  </a:lnTo>
                  <a:close/>
                  <a:moveTo>
                    <a:pt x="2273" y="2066"/>
                  </a:moveTo>
                  <a:lnTo>
                    <a:pt x="2285" y="2085"/>
                  </a:lnTo>
                  <a:cubicBezTo>
                    <a:pt x="2271" y="2094"/>
                    <a:pt x="2264" y="2116"/>
                    <a:pt x="2255" y="2116"/>
                  </a:cubicBezTo>
                  <a:cubicBezTo>
                    <a:pt x="2253" y="2116"/>
                    <a:pt x="2250" y="2114"/>
                    <a:pt x="2248" y="2110"/>
                  </a:cubicBezTo>
                  <a:cubicBezTo>
                    <a:pt x="2245" y="2112"/>
                    <a:pt x="2243" y="2113"/>
                    <a:pt x="2242" y="2113"/>
                  </a:cubicBezTo>
                  <a:cubicBezTo>
                    <a:pt x="2236" y="2113"/>
                    <a:pt x="2257" y="2079"/>
                    <a:pt x="2273" y="2066"/>
                  </a:cubicBezTo>
                  <a:close/>
                  <a:moveTo>
                    <a:pt x="1856" y="2288"/>
                  </a:moveTo>
                  <a:cubicBezTo>
                    <a:pt x="1869" y="2304"/>
                    <a:pt x="1881" y="2323"/>
                    <a:pt x="1859" y="2335"/>
                  </a:cubicBezTo>
                  <a:lnTo>
                    <a:pt x="1840" y="2348"/>
                  </a:lnTo>
                  <a:cubicBezTo>
                    <a:pt x="1834" y="2335"/>
                    <a:pt x="1834" y="2317"/>
                    <a:pt x="1837" y="2301"/>
                  </a:cubicBezTo>
                  <a:lnTo>
                    <a:pt x="1856" y="2288"/>
                  </a:lnTo>
                  <a:close/>
                  <a:moveTo>
                    <a:pt x="1659" y="2309"/>
                  </a:moveTo>
                  <a:cubicBezTo>
                    <a:pt x="1663" y="2309"/>
                    <a:pt x="1665" y="2321"/>
                    <a:pt x="1668" y="2345"/>
                  </a:cubicBezTo>
                  <a:lnTo>
                    <a:pt x="1652" y="2407"/>
                  </a:lnTo>
                  <a:cubicBezTo>
                    <a:pt x="1649" y="2409"/>
                    <a:pt x="1647" y="2410"/>
                    <a:pt x="1645" y="2410"/>
                  </a:cubicBezTo>
                  <a:cubicBezTo>
                    <a:pt x="1635" y="2410"/>
                    <a:pt x="1639" y="2384"/>
                    <a:pt x="1637" y="2342"/>
                  </a:cubicBezTo>
                  <a:cubicBezTo>
                    <a:pt x="1649" y="2320"/>
                    <a:pt x="1655" y="2309"/>
                    <a:pt x="1659" y="2309"/>
                  </a:cubicBezTo>
                  <a:close/>
                  <a:moveTo>
                    <a:pt x="7337" y="2699"/>
                  </a:moveTo>
                  <a:cubicBezTo>
                    <a:pt x="7356" y="2705"/>
                    <a:pt x="7368" y="2736"/>
                    <a:pt x="7368" y="2736"/>
                  </a:cubicBezTo>
                  <a:lnTo>
                    <a:pt x="7362" y="2758"/>
                  </a:lnTo>
                  <a:cubicBezTo>
                    <a:pt x="7340" y="2752"/>
                    <a:pt x="7321" y="2746"/>
                    <a:pt x="7328" y="2724"/>
                  </a:cubicBezTo>
                  <a:lnTo>
                    <a:pt x="7337" y="2699"/>
                  </a:lnTo>
                  <a:close/>
                  <a:moveTo>
                    <a:pt x="1151" y="2714"/>
                  </a:moveTo>
                  <a:lnTo>
                    <a:pt x="1163" y="2730"/>
                  </a:lnTo>
                  <a:lnTo>
                    <a:pt x="1154" y="2762"/>
                  </a:lnTo>
                  <a:lnTo>
                    <a:pt x="1123" y="2758"/>
                  </a:lnTo>
                  <a:cubicBezTo>
                    <a:pt x="1113" y="2740"/>
                    <a:pt x="1132" y="2727"/>
                    <a:pt x="1151" y="2714"/>
                  </a:cubicBezTo>
                  <a:close/>
                  <a:moveTo>
                    <a:pt x="1263" y="2674"/>
                  </a:moveTo>
                  <a:cubicBezTo>
                    <a:pt x="1266" y="2674"/>
                    <a:pt x="1273" y="2682"/>
                    <a:pt x="1283" y="2696"/>
                  </a:cubicBezTo>
                  <a:cubicBezTo>
                    <a:pt x="1295" y="2714"/>
                    <a:pt x="1308" y="2730"/>
                    <a:pt x="1279" y="2774"/>
                  </a:cubicBezTo>
                  <a:lnTo>
                    <a:pt x="1242" y="2802"/>
                  </a:lnTo>
                  <a:lnTo>
                    <a:pt x="1242" y="2802"/>
                  </a:lnTo>
                  <a:lnTo>
                    <a:pt x="1254" y="2740"/>
                  </a:lnTo>
                  <a:cubicBezTo>
                    <a:pt x="1256" y="2692"/>
                    <a:pt x="1257" y="2674"/>
                    <a:pt x="1263" y="2674"/>
                  </a:cubicBezTo>
                  <a:close/>
                  <a:moveTo>
                    <a:pt x="556" y="3492"/>
                  </a:moveTo>
                  <a:cubicBezTo>
                    <a:pt x="544" y="3492"/>
                    <a:pt x="531" y="3508"/>
                    <a:pt x="521" y="3523"/>
                  </a:cubicBezTo>
                  <a:cubicBezTo>
                    <a:pt x="480" y="3554"/>
                    <a:pt x="487" y="3586"/>
                    <a:pt x="505" y="3595"/>
                  </a:cubicBezTo>
                  <a:cubicBezTo>
                    <a:pt x="508" y="3597"/>
                    <a:pt x="511" y="3599"/>
                    <a:pt x="514" y="3599"/>
                  </a:cubicBezTo>
                  <a:cubicBezTo>
                    <a:pt x="526" y="3599"/>
                    <a:pt x="538" y="3578"/>
                    <a:pt x="555" y="3545"/>
                  </a:cubicBezTo>
                  <a:cubicBezTo>
                    <a:pt x="565" y="3529"/>
                    <a:pt x="568" y="3514"/>
                    <a:pt x="565" y="3495"/>
                  </a:cubicBezTo>
                  <a:cubicBezTo>
                    <a:pt x="562" y="3493"/>
                    <a:pt x="559" y="3492"/>
                    <a:pt x="556" y="3492"/>
                  </a:cubicBezTo>
                  <a:close/>
                  <a:moveTo>
                    <a:pt x="427" y="3619"/>
                  </a:moveTo>
                  <a:cubicBezTo>
                    <a:pt x="435" y="3619"/>
                    <a:pt x="442" y="3635"/>
                    <a:pt x="440" y="3670"/>
                  </a:cubicBezTo>
                  <a:cubicBezTo>
                    <a:pt x="430" y="3683"/>
                    <a:pt x="424" y="3699"/>
                    <a:pt x="418" y="3714"/>
                  </a:cubicBezTo>
                  <a:cubicBezTo>
                    <a:pt x="399" y="3705"/>
                    <a:pt x="402" y="3652"/>
                    <a:pt x="414" y="3630"/>
                  </a:cubicBezTo>
                  <a:cubicBezTo>
                    <a:pt x="419" y="3622"/>
                    <a:pt x="423" y="3619"/>
                    <a:pt x="427" y="3619"/>
                  </a:cubicBezTo>
                  <a:close/>
                  <a:moveTo>
                    <a:pt x="6074" y="4288"/>
                  </a:moveTo>
                  <a:lnTo>
                    <a:pt x="6105" y="4291"/>
                  </a:lnTo>
                  <a:cubicBezTo>
                    <a:pt x="6118" y="4310"/>
                    <a:pt x="6099" y="4322"/>
                    <a:pt x="6099" y="4322"/>
                  </a:cubicBezTo>
                  <a:cubicBezTo>
                    <a:pt x="6090" y="4328"/>
                    <a:pt x="6086" y="4331"/>
                    <a:pt x="6082" y="4331"/>
                  </a:cubicBezTo>
                  <a:cubicBezTo>
                    <a:pt x="6078" y="4331"/>
                    <a:pt x="6074" y="4327"/>
                    <a:pt x="6068" y="4319"/>
                  </a:cubicBezTo>
                  <a:cubicBezTo>
                    <a:pt x="6058" y="4306"/>
                    <a:pt x="6065" y="4294"/>
                    <a:pt x="6074" y="4288"/>
                  </a:cubicBezTo>
                  <a:close/>
                  <a:moveTo>
                    <a:pt x="5491" y="4455"/>
                  </a:moveTo>
                  <a:cubicBezTo>
                    <a:pt x="5489" y="4455"/>
                    <a:pt x="5491" y="4457"/>
                    <a:pt x="5500" y="4459"/>
                  </a:cubicBezTo>
                  <a:lnTo>
                    <a:pt x="5500" y="4459"/>
                  </a:lnTo>
                  <a:cubicBezTo>
                    <a:pt x="5496" y="4456"/>
                    <a:pt x="5492" y="4455"/>
                    <a:pt x="5491" y="4455"/>
                  </a:cubicBezTo>
                  <a:close/>
                  <a:moveTo>
                    <a:pt x="5500" y="4459"/>
                  </a:moveTo>
                  <a:cubicBezTo>
                    <a:pt x="5504" y="4462"/>
                    <a:pt x="5509" y="4466"/>
                    <a:pt x="5514" y="4472"/>
                  </a:cubicBezTo>
                  <a:lnTo>
                    <a:pt x="5514" y="4472"/>
                  </a:lnTo>
                  <a:cubicBezTo>
                    <a:pt x="5513" y="4469"/>
                    <a:pt x="5510" y="4465"/>
                    <a:pt x="5507" y="4460"/>
                  </a:cubicBezTo>
                  <a:cubicBezTo>
                    <a:pt x="5504" y="4460"/>
                    <a:pt x="5502" y="4459"/>
                    <a:pt x="5500" y="4459"/>
                  </a:cubicBezTo>
                  <a:close/>
                  <a:moveTo>
                    <a:pt x="5664" y="4455"/>
                  </a:moveTo>
                  <a:cubicBezTo>
                    <a:pt x="5668" y="4455"/>
                    <a:pt x="5667" y="4463"/>
                    <a:pt x="5664" y="4479"/>
                  </a:cubicBezTo>
                  <a:cubicBezTo>
                    <a:pt x="5657" y="4501"/>
                    <a:pt x="5646" y="4514"/>
                    <a:pt x="5636" y="4514"/>
                  </a:cubicBezTo>
                  <a:cubicBezTo>
                    <a:pt x="5632" y="4514"/>
                    <a:pt x="5629" y="4512"/>
                    <a:pt x="5626" y="4507"/>
                  </a:cubicBezTo>
                  <a:cubicBezTo>
                    <a:pt x="5613" y="4488"/>
                    <a:pt x="5613" y="4488"/>
                    <a:pt x="5632" y="4476"/>
                  </a:cubicBezTo>
                  <a:cubicBezTo>
                    <a:pt x="5651" y="4462"/>
                    <a:pt x="5660" y="4455"/>
                    <a:pt x="5664" y="4455"/>
                  </a:cubicBezTo>
                  <a:close/>
                  <a:moveTo>
                    <a:pt x="5858" y="4469"/>
                  </a:moveTo>
                  <a:lnTo>
                    <a:pt x="5889" y="4473"/>
                  </a:lnTo>
                  <a:lnTo>
                    <a:pt x="5880" y="4501"/>
                  </a:lnTo>
                  <a:lnTo>
                    <a:pt x="5861" y="4516"/>
                  </a:lnTo>
                  <a:cubicBezTo>
                    <a:pt x="5848" y="4498"/>
                    <a:pt x="5839" y="4482"/>
                    <a:pt x="5858" y="4469"/>
                  </a:cubicBezTo>
                  <a:close/>
                  <a:moveTo>
                    <a:pt x="5497" y="4570"/>
                  </a:moveTo>
                  <a:lnTo>
                    <a:pt x="5529" y="4573"/>
                  </a:lnTo>
                  <a:lnTo>
                    <a:pt x="5510" y="4589"/>
                  </a:lnTo>
                  <a:cubicBezTo>
                    <a:pt x="5501" y="4594"/>
                    <a:pt x="5496" y="4598"/>
                    <a:pt x="5493" y="4598"/>
                  </a:cubicBezTo>
                  <a:cubicBezTo>
                    <a:pt x="5488" y="4598"/>
                    <a:pt x="5485" y="4594"/>
                    <a:pt x="5479" y="4585"/>
                  </a:cubicBezTo>
                  <a:lnTo>
                    <a:pt x="5497" y="4570"/>
                  </a:lnTo>
                  <a:close/>
                  <a:moveTo>
                    <a:pt x="5353" y="4648"/>
                  </a:moveTo>
                  <a:lnTo>
                    <a:pt x="5353" y="4648"/>
                  </a:lnTo>
                  <a:cubicBezTo>
                    <a:pt x="5342" y="4656"/>
                    <a:pt x="5341" y="4665"/>
                    <a:pt x="5344" y="4665"/>
                  </a:cubicBezTo>
                  <a:cubicBezTo>
                    <a:pt x="5346" y="4665"/>
                    <a:pt x="5350" y="4661"/>
                    <a:pt x="5353" y="4648"/>
                  </a:cubicBezTo>
                  <a:close/>
                  <a:moveTo>
                    <a:pt x="5306" y="4708"/>
                  </a:moveTo>
                  <a:lnTo>
                    <a:pt x="5338" y="4711"/>
                  </a:lnTo>
                  <a:lnTo>
                    <a:pt x="5319" y="4723"/>
                  </a:lnTo>
                  <a:cubicBezTo>
                    <a:pt x="5310" y="4729"/>
                    <a:pt x="5305" y="4732"/>
                    <a:pt x="5301" y="4732"/>
                  </a:cubicBezTo>
                  <a:cubicBezTo>
                    <a:pt x="5297" y="4732"/>
                    <a:pt x="5294" y="4728"/>
                    <a:pt x="5288" y="4720"/>
                  </a:cubicBezTo>
                  <a:lnTo>
                    <a:pt x="5306" y="4708"/>
                  </a:lnTo>
                  <a:close/>
                  <a:moveTo>
                    <a:pt x="5128" y="4861"/>
                  </a:moveTo>
                  <a:cubicBezTo>
                    <a:pt x="5143" y="4861"/>
                    <a:pt x="5159" y="4867"/>
                    <a:pt x="5172" y="4880"/>
                  </a:cubicBezTo>
                  <a:lnTo>
                    <a:pt x="5153" y="4892"/>
                  </a:lnTo>
                  <a:cubicBezTo>
                    <a:pt x="5148" y="4897"/>
                    <a:pt x="5142" y="4899"/>
                    <a:pt x="5137" y="4899"/>
                  </a:cubicBezTo>
                  <a:cubicBezTo>
                    <a:pt x="5118" y="4899"/>
                    <a:pt x="5105" y="4871"/>
                    <a:pt x="5128" y="4861"/>
                  </a:cubicBezTo>
                  <a:close/>
                  <a:moveTo>
                    <a:pt x="79" y="4943"/>
                  </a:moveTo>
                  <a:cubicBezTo>
                    <a:pt x="60" y="4946"/>
                    <a:pt x="60" y="4946"/>
                    <a:pt x="63" y="4974"/>
                  </a:cubicBezTo>
                  <a:lnTo>
                    <a:pt x="67" y="4999"/>
                  </a:lnTo>
                  <a:lnTo>
                    <a:pt x="85" y="4968"/>
                  </a:lnTo>
                  <a:lnTo>
                    <a:pt x="79" y="4943"/>
                  </a:lnTo>
                  <a:close/>
                  <a:moveTo>
                    <a:pt x="192" y="4974"/>
                  </a:moveTo>
                  <a:lnTo>
                    <a:pt x="195" y="4996"/>
                  </a:lnTo>
                  <a:cubicBezTo>
                    <a:pt x="184" y="5000"/>
                    <a:pt x="188" y="5008"/>
                    <a:pt x="197" y="5008"/>
                  </a:cubicBezTo>
                  <a:cubicBezTo>
                    <a:pt x="203" y="5008"/>
                    <a:pt x="211" y="5004"/>
                    <a:pt x="217" y="4993"/>
                  </a:cubicBezTo>
                  <a:lnTo>
                    <a:pt x="258" y="4983"/>
                  </a:lnTo>
                  <a:lnTo>
                    <a:pt x="258" y="4983"/>
                  </a:lnTo>
                  <a:cubicBezTo>
                    <a:pt x="264" y="5008"/>
                    <a:pt x="251" y="5030"/>
                    <a:pt x="230" y="5040"/>
                  </a:cubicBezTo>
                  <a:cubicBezTo>
                    <a:pt x="214" y="5056"/>
                    <a:pt x="205" y="5064"/>
                    <a:pt x="199" y="5064"/>
                  </a:cubicBezTo>
                  <a:cubicBezTo>
                    <a:pt x="192" y="5064"/>
                    <a:pt x="189" y="5053"/>
                    <a:pt x="183" y="5027"/>
                  </a:cubicBezTo>
                  <a:cubicBezTo>
                    <a:pt x="176" y="5002"/>
                    <a:pt x="170" y="4977"/>
                    <a:pt x="192" y="4974"/>
                  </a:cubicBezTo>
                  <a:close/>
                  <a:moveTo>
                    <a:pt x="604" y="5210"/>
                  </a:moveTo>
                  <a:cubicBezTo>
                    <a:pt x="595" y="5210"/>
                    <a:pt x="585" y="5215"/>
                    <a:pt x="574" y="5218"/>
                  </a:cubicBezTo>
                  <a:lnTo>
                    <a:pt x="581" y="5240"/>
                  </a:lnTo>
                  <a:cubicBezTo>
                    <a:pt x="588" y="5243"/>
                    <a:pt x="596" y="5245"/>
                    <a:pt x="604" y="5245"/>
                  </a:cubicBezTo>
                  <a:cubicBezTo>
                    <a:pt x="612" y="5245"/>
                    <a:pt x="620" y="5243"/>
                    <a:pt x="628" y="5240"/>
                  </a:cubicBezTo>
                  <a:lnTo>
                    <a:pt x="618" y="5222"/>
                  </a:lnTo>
                  <a:cubicBezTo>
                    <a:pt x="615" y="5213"/>
                    <a:pt x="610" y="5210"/>
                    <a:pt x="604" y="5210"/>
                  </a:cubicBezTo>
                  <a:close/>
                  <a:moveTo>
                    <a:pt x="277" y="5262"/>
                  </a:moveTo>
                  <a:cubicBezTo>
                    <a:pt x="292" y="5272"/>
                    <a:pt x="308" y="5284"/>
                    <a:pt x="314" y="5300"/>
                  </a:cubicBezTo>
                  <a:lnTo>
                    <a:pt x="305" y="5331"/>
                  </a:lnTo>
                  <a:cubicBezTo>
                    <a:pt x="302" y="5333"/>
                    <a:pt x="299" y="5333"/>
                    <a:pt x="297" y="5333"/>
                  </a:cubicBezTo>
                  <a:cubicBezTo>
                    <a:pt x="283" y="5333"/>
                    <a:pt x="275" y="5312"/>
                    <a:pt x="267" y="5294"/>
                  </a:cubicBezTo>
                  <a:cubicBezTo>
                    <a:pt x="258" y="5269"/>
                    <a:pt x="258" y="5269"/>
                    <a:pt x="277" y="5262"/>
                  </a:cubicBezTo>
                  <a:close/>
                  <a:moveTo>
                    <a:pt x="4375" y="5386"/>
                  </a:moveTo>
                  <a:cubicBezTo>
                    <a:pt x="4377" y="5386"/>
                    <a:pt x="4379" y="5387"/>
                    <a:pt x="4382" y="5391"/>
                  </a:cubicBezTo>
                  <a:lnTo>
                    <a:pt x="4394" y="5410"/>
                  </a:lnTo>
                  <a:cubicBezTo>
                    <a:pt x="4387" y="5433"/>
                    <a:pt x="4381" y="5458"/>
                    <a:pt x="4373" y="5458"/>
                  </a:cubicBezTo>
                  <a:cubicBezTo>
                    <a:pt x="4371" y="5458"/>
                    <a:pt x="4368" y="5456"/>
                    <a:pt x="4366" y="5453"/>
                  </a:cubicBezTo>
                  <a:cubicBezTo>
                    <a:pt x="4360" y="5438"/>
                    <a:pt x="4357" y="5419"/>
                    <a:pt x="4363" y="5403"/>
                  </a:cubicBezTo>
                  <a:cubicBezTo>
                    <a:pt x="4363" y="5403"/>
                    <a:pt x="4367" y="5386"/>
                    <a:pt x="4375" y="5386"/>
                  </a:cubicBezTo>
                  <a:close/>
                  <a:moveTo>
                    <a:pt x="631" y="5635"/>
                  </a:moveTo>
                  <a:lnTo>
                    <a:pt x="549" y="5693"/>
                  </a:lnTo>
                  <a:lnTo>
                    <a:pt x="549" y="5695"/>
                  </a:lnTo>
                  <a:lnTo>
                    <a:pt x="631" y="5635"/>
                  </a:lnTo>
                  <a:close/>
                  <a:moveTo>
                    <a:pt x="567" y="5873"/>
                  </a:moveTo>
                  <a:cubicBezTo>
                    <a:pt x="577" y="5873"/>
                    <a:pt x="587" y="5874"/>
                    <a:pt x="599" y="5877"/>
                  </a:cubicBezTo>
                  <a:cubicBezTo>
                    <a:pt x="614" y="5874"/>
                    <a:pt x="625" y="5873"/>
                    <a:pt x="631" y="5873"/>
                  </a:cubicBezTo>
                  <a:cubicBezTo>
                    <a:pt x="643" y="5873"/>
                    <a:pt x="636" y="5879"/>
                    <a:pt x="615" y="5898"/>
                  </a:cubicBezTo>
                  <a:cubicBezTo>
                    <a:pt x="605" y="5906"/>
                    <a:pt x="595" y="5916"/>
                    <a:pt x="585" y="5916"/>
                  </a:cubicBezTo>
                  <a:cubicBezTo>
                    <a:pt x="579" y="5916"/>
                    <a:pt x="574" y="5913"/>
                    <a:pt x="568" y="5905"/>
                  </a:cubicBezTo>
                  <a:cubicBezTo>
                    <a:pt x="515" y="5892"/>
                    <a:pt x="527" y="5873"/>
                    <a:pt x="567" y="5873"/>
                  </a:cubicBezTo>
                  <a:close/>
                  <a:moveTo>
                    <a:pt x="3776" y="5902"/>
                  </a:moveTo>
                  <a:cubicBezTo>
                    <a:pt x="3792" y="5902"/>
                    <a:pt x="3808" y="5933"/>
                    <a:pt x="3783" y="5971"/>
                  </a:cubicBezTo>
                  <a:cubicBezTo>
                    <a:pt x="3774" y="5976"/>
                    <a:pt x="3770" y="5980"/>
                    <a:pt x="3766" y="5980"/>
                  </a:cubicBezTo>
                  <a:cubicBezTo>
                    <a:pt x="3762" y="5980"/>
                    <a:pt x="3759" y="5976"/>
                    <a:pt x="3752" y="5967"/>
                  </a:cubicBezTo>
                  <a:cubicBezTo>
                    <a:pt x="3743" y="5945"/>
                    <a:pt x="3749" y="5920"/>
                    <a:pt x="3768" y="5905"/>
                  </a:cubicBezTo>
                  <a:cubicBezTo>
                    <a:pt x="3770" y="5903"/>
                    <a:pt x="3773" y="5902"/>
                    <a:pt x="3776" y="5902"/>
                  </a:cubicBezTo>
                  <a:close/>
                  <a:moveTo>
                    <a:pt x="5392" y="0"/>
                  </a:moveTo>
                  <a:cubicBezTo>
                    <a:pt x="5382" y="0"/>
                    <a:pt x="5375" y="10"/>
                    <a:pt x="5363" y="32"/>
                  </a:cubicBezTo>
                  <a:cubicBezTo>
                    <a:pt x="5349" y="56"/>
                    <a:pt x="5312" y="69"/>
                    <a:pt x="5276" y="69"/>
                  </a:cubicBezTo>
                  <a:cubicBezTo>
                    <a:pt x="5246" y="69"/>
                    <a:pt x="5217" y="60"/>
                    <a:pt x="5203" y="41"/>
                  </a:cubicBezTo>
                  <a:cubicBezTo>
                    <a:pt x="5201" y="42"/>
                    <a:pt x="5199" y="42"/>
                    <a:pt x="5197" y="42"/>
                  </a:cubicBezTo>
                  <a:cubicBezTo>
                    <a:pt x="5183" y="42"/>
                    <a:pt x="5169" y="37"/>
                    <a:pt x="5161" y="37"/>
                  </a:cubicBezTo>
                  <a:cubicBezTo>
                    <a:pt x="5155" y="37"/>
                    <a:pt x="5152" y="39"/>
                    <a:pt x="5153" y="48"/>
                  </a:cubicBezTo>
                  <a:lnTo>
                    <a:pt x="5121" y="32"/>
                  </a:lnTo>
                  <a:lnTo>
                    <a:pt x="5068" y="41"/>
                  </a:lnTo>
                  <a:lnTo>
                    <a:pt x="5071" y="60"/>
                  </a:lnTo>
                  <a:cubicBezTo>
                    <a:pt x="4946" y="70"/>
                    <a:pt x="4824" y="92"/>
                    <a:pt x="4705" y="132"/>
                  </a:cubicBezTo>
                  <a:cubicBezTo>
                    <a:pt x="4614" y="164"/>
                    <a:pt x="4529" y="201"/>
                    <a:pt x="4448" y="248"/>
                  </a:cubicBezTo>
                  <a:cubicBezTo>
                    <a:pt x="4407" y="270"/>
                    <a:pt x="4401" y="276"/>
                    <a:pt x="4419" y="280"/>
                  </a:cubicBezTo>
                  <a:cubicBezTo>
                    <a:pt x="4448" y="299"/>
                    <a:pt x="4435" y="316"/>
                    <a:pt x="4410" y="316"/>
                  </a:cubicBezTo>
                  <a:cubicBezTo>
                    <a:pt x="4399" y="316"/>
                    <a:pt x="4386" y="312"/>
                    <a:pt x="4372" y="305"/>
                  </a:cubicBezTo>
                  <a:cubicBezTo>
                    <a:pt x="4329" y="320"/>
                    <a:pt x="4288" y="339"/>
                    <a:pt x="4247" y="358"/>
                  </a:cubicBezTo>
                  <a:cubicBezTo>
                    <a:pt x="4210" y="380"/>
                    <a:pt x="4175" y="404"/>
                    <a:pt x="4157" y="404"/>
                  </a:cubicBezTo>
                  <a:cubicBezTo>
                    <a:pt x="4152" y="404"/>
                    <a:pt x="4149" y="403"/>
                    <a:pt x="4147" y="399"/>
                  </a:cubicBezTo>
                  <a:lnTo>
                    <a:pt x="4128" y="411"/>
                  </a:lnTo>
                  <a:cubicBezTo>
                    <a:pt x="4112" y="474"/>
                    <a:pt x="4000" y="555"/>
                    <a:pt x="3927" y="580"/>
                  </a:cubicBezTo>
                  <a:cubicBezTo>
                    <a:pt x="3893" y="599"/>
                    <a:pt x="3865" y="631"/>
                    <a:pt x="3846" y="665"/>
                  </a:cubicBezTo>
                  <a:cubicBezTo>
                    <a:pt x="3824" y="700"/>
                    <a:pt x="3819" y="707"/>
                    <a:pt x="3803" y="707"/>
                  </a:cubicBezTo>
                  <a:cubicBezTo>
                    <a:pt x="3798" y="707"/>
                    <a:pt x="3793" y="706"/>
                    <a:pt x="3786" y="706"/>
                  </a:cubicBezTo>
                  <a:cubicBezTo>
                    <a:pt x="3785" y="704"/>
                    <a:pt x="3783" y="703"/>
                    <a:pt x="3780" y="703"/>
                  </a:cubicBezTo>
                  <a:cubicBezTo>
                    <a:pt x="3751" y="703"/>
                    <a:pt x="3651" y="756"/>
                    <a:pt x="3674" y="787"/>
                  </a:cubicBezTo>
                  <a:lnTo>
                    <a:pt x="3642" y="784"/>
                  </a:lnTo>
                  <a:cubicBezTo>
                    <a:pt x="3640" y="784"/>
                    <a:pt x="3638" y="783"/>
                    <a:pt x="3636" y="783"/>
                  </a:cubicBezTo>
                  <a:cubicBezTo>
                    <a:pt x="3614" y="783"/>
                    <a:pt x="3600" y="811"/>
                    <a:pt x="3614" y="828"/>
                  </a:cubicBezTo>
                  <a:cubicBezTo>
                    <a:pt x="3628" y="848"/>
                    <a:pt x="3628" y="860"/>
                    <a:pt x="3615" y="860"/>
                  </a:cubicBezTo>
                  <a:cubicBezTo>
                    <a:pt x="3605" y="860"/>
                    <a:pt x="3588" y="853"/>
                    <a:pt x="3564" y="837"/>
                  </a:cubicBezTo>
                  <a:cubicBezTo>
                    <a:pt x="3554" y="822"/>
                    <a:pt x="3545" y="817"/>
                    <a:pt x="3539" y="817"/>
                  </a:cubicBezTo>
                  <a:cubicBezTo>
                    <a:pt x="3531" y="817"/>
                    <a:pt x="3527" y="825"/>
                    <a:pt x="3533" y="834"/>
                  </a:cubicBezTo>
                  <a:cubicBezTo>
                    <a:pt x="3527" y="864"/>
                    <a:pt x="3521" y="894"/>
                    <a:pt x="3493" y="894"/>
                  </a:cubicBezTo>
                  <a:cubicBezTo>
                    <a:pt x="3492" y="894"/>
                    <a:pt x="3490" y="894"/>
                    <a:pt x="3489" y="894"/>
                  </a:cubicBezTo>
                  <a:cubicBezTo>
                    <a:pt x="3470" y="906"/>
                    <a:pt x="3451" y="919"/>
                    <a:pt x="3473" y="953"/>
                  </a:cubicBezTo>
                  <a:cubicBezTo>
                    <a:pt x="3486" y="972"/>
                    <a:pt x="3467" y="985"/>
                    <a:pt x="3448" y="997"/>
                  </a:cubicBezTo>
                  <a:cubicBezTo>
                    <a:pt x="3435" y="982"/>
                    <a:pt x="3435" y="982"/>
                    <a:pt x="3442" y="950"/>
                  </a:cubicBezTo>
                  <a:lnTo>
                    <a:pt x="3442" y="950"/>
                  </a:lnTo>
                  <a:lnTo>
                    <a:pt x="3404" y="978"/>
                  </a:lnTo>
                  <a:cubicBezTo>
                    <a:pt x="3392" y="986"/>
                    <a:pt x="3368" y="994"/>
                    <a:pt x="3348" y="994"/>
                  </a:cubicBezTo>
                  <a:cubicBezTo>
                    <a:pt x="3337" y="994"/>
                    <a:pt x="3327" y="992"/>
                    <a:pt x="3323" y="985"/>
                  </a:cubicBezTo>
                  <a:cubicBezTo>
                    <a:pt x="3319" y="984"/>
                    <a:pt x="3316" y="984"/>
                    <a:pt x="3313" y="984"/>
                  </a:cubicBezTo>
                  <a:cubicBezTo>
                    <a:pt x="3288" y="984"/>
                    <a:pt x="3277" y="996"/>
                    <a:pt x="3316" y="1016"/>
                  </a:cubicBezTo>
                  <a:cubicBezTo>
                    <a:pt x="3341" y="1050"/>
                    <a:pt x="3341" y="1050"/>
                    <a:pt x="3301" y="1076"/>
                  </a:cubicBezTo>
                  <a:cubicBezTo>
                    <a:pt x="3288" y="1086"/>
                    <a:pt x="3275" y="1095"/>
                    <a:pt x="3265" y="1095"/>
                  </a:cubicBezTo>
                  <a:cubicBezTo>
                    <a:pt x="3259" y="1095"/>
                    <a:pt x="3255" y="1093"/>
                    <a:pt x="3251" y="1088"/>
                  </a:cubicBezTo>
                  <a:cubicBezTo>
                    <a:pt x="3246" y="1080"/>
                    <a:pt x="3244" y="1075"/>
                    <a:pt x="3239" y="1075"/>
                  </a:cubicBezTo>
                  <a:cubicBezTo>
                    <a:pt x="3233" y="1075"/>
                    <a:pt x="3223" y="1082"/>
                    <a:pt x="3200" y="1097"/>
                  </a:cubicBezTo>
                  <a:cubicBezTo>
                    <a:pt x="3150" y="1141"/>
                    <a:pt x="3122" y="1210"/>
                    <a:pt x="3128" y="1279"/>
                  </a:cubicBezTo>
                  <a:cubicBezTo>
                    <a:pt x="3142" y="1297"/>
                    <a:pt x="3149" y="1305"/>
                    <a:pt x="3143" y="1305"/>
                  </a:cubicBezTo>
                  <a:cubicBezTo>
                    <a:pt x="3139" y="1305"/>
                    <a:pt x="3129" y="1300"/>
                    <a:pt x="3110" y="1292"/>
                  </a:cubicBezTo>
                  <a:cubicBezTo>
                    <a:pt x="3105" y="1285"/>
                    <a:pt x="3100" y="1283"/>
                    <a:pt x="3095" y="1283"/>
                  </a:cubicBezTo>
                  <a:cubicBezTo>
                    <a:pt x="3084" y="1283"/>
                    <a:pt x="3072" y="1293"/>
                    <a:pt x="3059" y="1301"/>
                  </a:cubicBezTo>
                  <a:cubicBezTo>
                    <a:pt x="3047" y="1285"/>
                    <a:pt x="3066" y="1270"/>
                    <a:pt x="3084" y="1257"/>
                  </a:cubicBezTo>
                  <a:lnTo>
                    <a:pt x="3072" y="1242"/>
                  </a:lnTo>
                  <a:cubicBezTo>
                    <a:pt x="3058" y="1235"/>
                    <a:pt x="3047" y="1231"/>
                    <a:pt x="3038" y="1231"/>
                  </a:cubicBezTo>
                  <a:cubicBezTo>
                    <a:pt x="3019" y="1231"/>
                    <a:pt x="3011" y="1248"/>
                    <a:pt x="3016" y="1282"/>
                  </a:cubicBezTo>
                  <a:cubicBezTo>
                    <a:pt x="3011" y="1304"/>
                    <a:pt x="3010" y="1309"/>
                    <a:pt x="2996" y="1309"/>
                  </a:cubicBezTo>
                  <a:cubicBezTo>
                    <a:pt x="2992" y="1309"/>
                    <a:pt x="2986" y="1308"/>
                    <a:pt x="2978" y="1307"/>
                  </a:cubicBezTo>
                  <a:cubicBezTo>
                    <a:pt x="2966" y="1306"/>
                    <a:pt x="2954" y="1305"/>
                    <a:pt x="2945" y="1305"/>
                  </a:cubicBezTo>
                  <a:cubicBezTo>
                    <a:pt x="2929" y="1305"/>
                    <a:pt x="2920" y="1308"/>
                    <a:pt x="2928" y="1320"/>
                  </a:cubicBezTo>
                  <a:cubicBezTo>
                    <a:pt x="2906" y="1332"/>
                    <a:pt x="2881" y="1342"/>
                    <a:pt x="2859" y="1342"/>
                  </a:cubicBezTo>
                  <a:cubicBezTo>
                    <a:pt x="2818" y="1370"/>
                    <a:pt x="2799" y="1383"/>
                    <a:pt x="2812" y="1401"/>
                  </a:cubicBezTo>
                  <a:cubicBezTo>
                    <a:pt x="2824" y="1417"/>
                    <a:pt x="2806" y="1433"/>
                    <a:pt x="2787" y="1445"/>
                  </a:cubicBezTo>
                  <a:cubicBezTo>
                    <a:pt x="2768" y="1458"/>
                    <a:pt x="2746" y="1474"/>
                    <a:pt x="2759" y="1489"/>
                  </a:cubicBezTo>
                  <a:cubicBezTo>
                    <a:pt x="2771" y="1505"/>
                    <a:pt x="2765" y="1536"/>
                    <a:pt x="2727" y="1564"/>
                  </a:cubicBezTo>
                  <a:cubicBezTo>
                    <a:pt x="2710" y="1591"/>
                    <a:pt x="2703" y="1601"/>
                    <a:pt x="2692" y="1601"/>
                  </a:cubicBezTo>
                  <a:cubicBezTo>
                    <a:pt x="2684" y="1601"/>
                    <a:pt x="2674" y="1597"/>
                    <a:pt x="2658" y="1589"/>
                  </a:cubicBezTo>
                  <a:cubicBezTo>
                    <a:pt x="2654" y="1583"/>
                    <a:pt x="2648" y="1580"/>
                    <a:pt x="2643" y="1580"/>
                  </a:cubicBezTo>
                  <a:cubicBezTo>
                    <a:pt x="2632" y="1580"/>
                    <a:pt x="2620" y="1589"/>
                    <a:pt x="2608" y="1599"/>
                  </a:cubicBezTo>
                  <a:cubicBezTo>
                    <a:pt x="2596" y="1606"/>
                    <a:pt x="2583" y="1609"/>
                    <a:pt x="2569" y="1609"/>
                  </a:cubicBezTo>
                  <a:cubicBezTo>
                    <a:pt x="2564" y="1609"/>
                    <a:pt x="2560" y="1609"/>
                    <a:pt x="2555" y="1608"/>
                  </a:cubicBezTo>
                  <a:cubicBezTo>
                    <a:pt x="2552" y="1608"/>
                    <a:pt x="2550" y="1608"/>
                    <a:pt x="2548" y="1608"/>
                  </a:cubicBezTo>
                  <a:cubicBezTo>
                    <a:pt x="2526" y="1608"/>
                    <a:pt x="2537" y="1622"/>
                    <a:pt x="2549" y="1640"/>
                  </a:cubicBezTo>
                  <a:lnTo>
                    <a:pt x="2574" y="1674"/>
                  </a:lnTo>
                  <a:cubicBezTo>
                    <a:pt x="2569" y="1677"/>
                    <a:pt x="2564" y="1678"/>
                    <a:pt x="2558" y="1678"/>
                  </a:cubicBezTo>
                  <a:cubicBezTo>
                    <a:pt x="2537" y="1678"/>
                    <a:pt x="2508" y="1664"/>
                    <a:pt x="2498" y="1649"/>
                  </a:cubicBezTo>
                  <a:cubicBezTo>
                    <a:pt x="2479" y="1641"/>
                    <a:pt x="2468" y="1636"/>
                    <a:pt x="2464" y="1636"/>
                  </a:cubicBezTo>
                  <a:cubicBezTo>
                    <a:pt x="2459" y="1636"/>
                    <a:pt x="2465" y="1644"/>
                    <a:pt x="2480" y="1662"/>
                  </a:cubicBezTo>
                  <a:cubicBezTo>
                    <a:pt x="2492" y="1680"/>
                    <a:pt x="2486" y="1712"/>
                    <a:pt x="2436" y="1721"/>
                  </a:cubicBezTo>
                  <a:cubicBezTo>
                    <a:pt x="2404" y="1743"/>
                    <a:pt x="2374" y="1764"/>
                    <a:pt x="2356" y="1764"/>
                  </a:cubicBezTo>
                  <a:cubicBezTo>
                    <a:pt x="2351" y="1764"/>
                    <a:pt x="2348" y="1762"/>
                    <a:pt x="2345" y="1759"/>
                  </a:cubicBezTo>
                  <a:cubicBezTo>
                    <a:pt x="2343" y="1758"/>
                    <a:pt x="2342" y="1758"/>
                    <a:pt x="2340" y="1758"/>
                  </a:cubicBezTo>
                  <a:cubicBezTo>
                    <a:pt x="2325" y="1758"/>
                    <a:pt x="2310" y="1770"/>
                    <a:pt x="2307" y="1787"/>
                  </a:cubicBezTo>
                  <a:cubicBezTo>
                    <a:pt x="2301" y="1815"/>
                    <a:pt x="2282" y="1831"/>
                    <a:pt x="2213" y="1853"/>
                  </a:cubicBezTo>
                  <a:cubicBezTo>
                    <a:pt x="2091" y="1887"/>
                    <a:pt x="2091" y="1887"/>
                    <a:pt x="2116" y="1922"/>
                  </a:cubicBezTo>
                  <a:cubicBezTo>
                    <a:pt x="2124" y="1934"/>
                    <a:pt x="2132" y="1945"/>
                    <a:pt x="2125" y="1945"/>
                  </a:cubicBezTo>
                  <a:cubicBezTo>
                    <a:pt x="2121" y="1945"/>
                    <a:pt x="2113" y="1942"/>
                    <a:pt x="2097" y="1934"/>
                  </a:cubicBezTo>
                  <a:cubicBezTo>
                    <a:pt x="2096" y="1934"/>
                    <a:pt x="2094" y="1934"/>
                    <a:pt x="2093" y="1934"/>
                  </a:cubicBezTo>
                  <a:cubicBezTo>
                    <a:pt x="2065" y="1934"/>
                    <a:pt x="2058" y="1964"/>
                    <a:pt x="2031" y="2006"/>
                  </a:cubicBezTo>
                  <a:cubicBezTo>
                    <a:pt x="2031" y="2038"/>
                    <a:pt x="2041" y="2066"/>
                    <a:pt x="2063" y="2088"/>
                  </a:cubicBezTo>
                  <a:cubicBezTo>
                    <a:pt x="2085" y="2122"/>
                    <a:pt x="2085" y="2122"/>
                    <a:pt x="2035" y="2132"/>
                  </a:cubicBezTo>
                  <a:cubicBezTo>
                    <a:pt x="2026" y="2138"/>
                    <a:pt x="2017" y="2142"/>
                    <a:pt x="2008" y="2142"/>
                  </a:cubicBezTo>
                  <a:cubicBezTo>
                    <a:pt x="1995" y="2142"/>
                    <a:pt x="1983" y="2136"/>
                    <a:pt x="1972" y="2125"/>
                  </a:cubicBezTo>
                  <a:cubicBezTo>
                    <a:pt x="1963" y="2110"/>
                    <a:pt x="1981" y="2097"/>
                    <a:pt x="1981" y="2097"/>
                  </a:cubicBezTo>
                  <a:lnTo>
                    <a:pt x="2000" y="2081"/>
                  </a:lnTo>
                  <a:cubicBezTo>
                    <a:pt x="1992" y="2072"/>
                    <a:pt x="1984" y="2061"/>
                    <a:pt x="1971" y="2061"/>
                  </a:cubicBezTo>
                  <a:cubicBezTo>
                    <a:pt x="1962" y="2061"/>
                    <a:pt x="1952" y="2065"/>
                    <a:pt x="1937" y="2075"/>
                  </a:cubicBezTo>
                  <a:cubicBezTo>
                    <a:pt x="1934" y="2075"/>
                    <a:pt x="1931" y="2075"/>
                    <a:pt x="1928" y="2075"/>
                  </a:cubicBezTo>
                  <a:cubicBezTo>
                    <a:pt x="1903" y="2075"/>
                    <a:pt x="1889" y="2087"/>
                    <a:pt x="1900" y="2103"/>
                  </a:cubicBezTo>
                  <a:cubicBezTo>
                    <a:pt x="1898" y="2103"/>
                    <a:pt x="1896" y="2103"/>
                    <a:pt x="1894" y="2103"/>
                  </a:cubicBezTo>
                  <a:cubicBezTo>
                    <a:pt x="1864" y="2103"/>
                    <a:pt x="1829" y="2127"/>
                    <a:pt x="1790" y="2154"/>
                  </a:cubicBezTo>
                  <a:cubicBezTo>
                    <a:pt x="1754" y="2181"/>
                    <a:pt x="1700" y="2220"/>
                    <a:pt x="1668" y="2220"/>
                  </a:cubicBezTo>
                  <a:cubicBezTo>
                    <a:pt x="1667" y="2220"/>
                    <a:pt x="1666" y="2219"/>
                    <a:pt x="1665" y="2219"/>
                  </a:cubicBezTo>
                  <a:cubicBezTo>
                    <a:pt x="1627" y="2244"/>
                    <a:pt x="1608" y="2260"/>
                    <a:pt x="1618" y="2276"/>
                  </a:cubicBezTo>
                  <a:cubicBezTo>
                    <a:pt x="1636" y="2300"/>
                    <a:pt x="1631" y="2314"/>
                    <a:pt x="1623" y="2314"/>
                  </a:cubicBezTo>
                  <a:cubicBezTo>
                    <a:pt x="1619" y="2314"/>
                    <a:pt x="1615" y="2312"/>
                    <a:pt x="1612" y="2307"/>
                  </a:cubicBezTo>
                  <a:cubicBezTo>
                    <a:pt x="1609" y="2306"/>
                    <a:pt x="1605" y="2305"/>
                    <a:pt x="1601" y="2305"/>
                  </a:cubicBezTo>
                  <a:cubicBezTo>
                    <a:pt x="1536" y="2305"/>
                    <a:pt x="1308" y="2448"/>
                    <a:pt x="1314" y="2495"/>
                  </a:cubicBezTo>
                  <a:lnTo>
                    <a:pt x="1276" y="2520"/>
                  </a:lnTo>
                  <a:cubicBezTo>
                    <a:pt x="1226" y="2533"/>
                    <a:pt x="1110" y="2614"/>
                    <a:pt x="1104" y="2642"/>
                  </a:cubicBezTo>
                  <a:lnTo>
                    <a:pt x="1044" y="2683"/>
                  </a:lnTo>
                  <a:cubicBezTo>
                    <a:pt x="994" y="2696"/>
                    <a:pt x="975" y="2708"/>
                    <a:pt x="969" y="2740"/>
                  </a:cubicBezTo>
                  <a:cubicBezTo>
                    <a:pt x="965" y="2763"/>
                    <a:pt x="970" y="2777"/>
                    <a:pt x="968" y="2777"/>
                  </a:cubicBezTo>
                  <a:cubicBezTo>
                    <a:pt x="968" y="2777"/>
                    <a:pt x="966" y="2775"/>
                    <a:pt x="963" y="2771"/>
                  </a:cubicBezTo>
                  <a:cubicBezTo>
                    <a:pt x="960" y="2767"/>
                    <a:pt x="956" y="2765"/>
                    <a:pt x="951" y="2765"/>
                  </a:cubicBezTo>
                  <a:cubicBezTo>
                    <a:pt x="932" y="2765"/>
                    <a:pt x="895" y="2792"/>
                    <a:pt x="828" y="2846"/>
                  </a:cubicBezTo>
                  <a:cubicBezTo>
                    <a:pt x="743" y="2912"/>
                    <a:pt x="743" y="2912"/>
                    <a:pt x="778" y="2912"/>
                  </a:cubicBezTo>
                  <a:cubicBezTo>
                    <a:pt x="737" y="2965"/>
                    <a:pt x="717" y="2980"/>
                    <a:pt x="703" y="2980"/>
                  </a:cubicBezTo>
                  <a:cubicBezTo>
                    <a:pt x="695" y="2980"/>
                    <a:pt x="690" y="2974"/>
                    <a:pt x="684" y="2968"/>
                  </a:cubicBezTo>
                  <a:cubicBezTo>
                    <a:pt x="682" y="2952"/>
                    <a:pt x="676" y="2945"/>
                    <a:pt x="670" y="2945"/>
                  </a:cubicBezTo>
                  <a:cubicBezTo>
                    <a:pt x="658" y="2945"/>
                    <a:pt x="645" y="2976"/>
                    <a:pt x="662" y="3018"/>
                  </a:cubicBezTo>
                  <a:cubicBezTo>
                    <a:pt x="670" y="3062"/>
                    <a:pt x="643" y="3093"/>
                    <a:pt x="626" y="3093"/>
                  </a:cubicBezTo>
                  <a:cubicBezTo>
                    <a:pt x="623" y="3093"/>
                    <a:pt x="620" y="3092"/>
                    <a:pt x="618" y="3091"/>
                  </a:cubicBezTo>
                  <a:cubicBezTo>
                    <a:pt x="606" y="3075"/>
                    <a:pt x="624" y="3056"/>
                    <a:pt x="643" y="3037"/>
                  </a:cubicBezTo>
                  <a:lnTo>
                    <a:pt x="612" y="3009"/>
                  </a:lnTo>
                  <a:cubicBezTo>
                    <a:pt x="593" y="3028"/>
                    <a:pt x="593" y="3028"/>
                    <a:pt x="590" y="3059"/>
                  </a:cubicBezTo>
                  <a:cubicBezTo>
                    <a:pt x="577" y="3075"/>
                    <a:pt x="571" y="3094"/>
                    <a:pt x="568" y="3116"/>
                  </a:cubicBezTo>
                  <a:cubicBezTo>
                    <a:pt x="568" y="3144"/>
                    <a:pt x="579" y="3158"/>
                    <a:pt x="601" y="3158"/>
                  </a:cubicBezTo>
                  <a:cubicBezTo>
                    <a:pt x="605" y="3158"/>
                    <a:pt x="610" y="3157"/>
                    <a:pt x="615" y="3156"/>
                  </a:cubicBezTo>
                  <a:cubicBezTo>
                    <a:pt x="619" y="3156"/>
                    <a:pt x="622" y="3155"/>
                    <a:pt x="625" y="3155"/>
                  </a:cubicBezTo>
                  <a:cubicBezTo>
                    <a:pt x="645" y="3155"/>
                    <a:pt x="629" y="3174"/>
                    <a:pt x="615" y="3191"/>
                  </a:cubicBezTo>
                  <a:cubicBezTo>
                    <a:pt x="597" y="3200"/>
                    <a:pt x="583" y="3204"/>
                    <a:pt x="573" y="3204"/>
                  </a:cubicBezTo>
                  <a:cubicBezTo>
                    <a:pt x="556" y="3204"/>
                    <a:pt x="549" y="3191"/>
                    <a:pt x="549" y="3169"/>
                  </a:cubicBezTo>
                  <a:cubicBezTo>
                    <a:pt x="568" y="3150"/>
                    <a:pt x="552" y="3134"/>
                    <a:pt x="537" y="3122"/>
                  </a:cubicBezTo>
                  <a:cubicBezTo>
                    <a:pt x="536" y="3121"/>
                    <a:pt x="535" y="3121"/>
                    <a:pt x="534" y="3121"/>
                  </a:cubicBezTo>
                  <a:cubicBezTo>
                    <a:pt x="515" y="3121"/>
                    <a:pt x="467" y="3237"/>
                    <a:pt x="483" y="3280"/>
                  </a:cubicBezTo>
                  <a:lnTo>
                    <a:pt x="483" y="3280"/>
                  </a:lnTo>
                  <a:cubicBezTo>
                    <a:pt x="479" y="3277"/>
                    <a:pt x="474" y="3274"/>
                    <a:pt x="468" y="3269"/>
                  </a:cubicBezTo>
                  <a:cubicBezTo>
                    <a:pt x="466" y="3268"/>
                    <a:pt x="464" y="3267"/>
                    <a:pt x="462" y="3267"/>
                  </a:cubicBezTo>
                  <a:cubicBezTo>
                    <a:pt x="445" y="3267"/>
                    <a:pt x="417" y="3306"/>
                    <a:pt x="389" y="3344"/>
                  </a:cubicBezTo>
                  <a:cubicBezTo>
                    <a:pt x="361" y="3388"/>
                    <a:pt x="345" y="3410"/>
                    <a:pt x="361" y="3423"/>
                  </a:cubicBezTo>
                  <a:cubicBezTo>
                    <a:pt x="380" y="3432"/>
                    <a:pt x="399" y="3445"/>
                    <a:pt x="386" y="3467"/>
                  </a:cubicBezTo>
                  <a:cubicBezTo>
                    <a:pt x="392" y="3457"/>
                    <a:pt x="398" y="3453"/>
                    <a:pt x="404" y="3453"/>
                  </a:cubicBezTo>
                  <a:cubicBezTo>
                    <a:pt x="413" y="3453"/>
                    <a:pt x="423" y="3460"/>
                    <a:pt x="433" y="3467"/>
                  </a:cubicBezTo>
                  <a:cubicBezTo>
                    <a:pt x="411" y="3485"/>
                    <a:pt x="386" y="3498"/>
                    <a:pt x="361" y="3510"/>
                  </a:cubicBezTo>
                  <a:cubicBezTo>
                    <a:pt x="289" y="3539"/>
                    <a:pt x="233" y="3598"/>
                    <a:pt x="211" y="3670"/>
                  </a:cubicBezTo>
                  <a:cubicBezTo>
                    <a:pt x="192" y="3720"/>
                    <a:pt x="164" y="3767"/>
                    <a:pt x="129" y="3811"/>
                  </a:cubicBezTo>
                  <a:cubicBezTo>
                    <a:pt x="114" y="3861"/>
                    <a:pt x="104" y="3887"/>
                    <a:pt x="126" y="3893"/>
                  </a:cubicBezTo>
                  <a:lnTo>
                    <a:pt x="107" y="3943"/>
                  </a:lnTo>
                  <a:cubicBezTo>
                    <a:pt x="79" y="3962"/>
                    <a:pt x="67" y="4015"/>
                    <a:pt x="89" y="4021"/>
                  </a:cubicBezTo>
                  <a:cubicBezTo>
                    <a:pt x="101" y="4053"/>
                    <a:pt x="76" y="4071"/>
                    <a:pt x="70" y="4100"/>
                  </a:cubicBezTo>
                  <a:cubicBezTo>
                    <a:pt x="36" y="4127"/>
                    <a:pt x="24" y="4137"/>
                    <a:pt x="36" y="4137"/>
                  </a:cubicBezTo>
                  <a:cubicBezTo>
                    <a:pt x="43" y="4137"/>
                    <a:pt x="60" y="4134"/>
                    <a:pt x="85" y="4128"/>
                  </a:cubicBezTo>
                  <a:cubicBezTo>
                    <a:pt x="86" y="4128"/>
                    <a:pt x="87" y="4128"/>
                    <a:pt x="87" y="4128"/>
                  </a:cubicBezTo>
                  <a:cubicBezTo>
                    <a:pt x="106" y="4128"/>
                    <a:pt x="136" y="4086"/>
                    <a:pt x="142" y="4062"/>
                  </a:cubicBezTo>
                  <a:cubicBezTo>
                    <a:pt x="148" y="4037"/>
                    <a:pt x="154" y="4012"/>
                    <a:pt x="161" y="3987"/>
                  </a:cubicBezTo>
                  <a:cubicBezTo>
                    <a:pt x="161" y="4012"/>
                    <a:pt x="161" y="4040"/>
                    <a:pt x="164" y="4065"/>
                  </a:cubicBezTo>
                  <a:cubicBezTo>
                    <a:pt x="157" y="4090"/>
                    <a:pt x="167" y="4147"/>
                    <a:pt x="186" y="4150"/>
                  </a:cubicBezTo>
                  <a:cubicBezTo>
                    <a:pt x="198" y="4153"/>
                    <a:pt x="208" y="4165"/>
                    <a:pt x="201" y="4178"/>
                  </a:cubicBezTo>
                  <a:lnTo>
                    <a:pt x="161" y="4169"/>
                  </a:lnTo>
                  <a:cubicBezTo>
                    <a:pt x="151" y="4150"/>
                    <a:pt x="129" y="4134"/>
                    <a:pt x="104" y="4134"/>
                  </a:cubicBezTo>
                  <a:cubicBezTo>
                    <a:pt x="57" y="4150"/>
                    <a:pt x="23" y="4225"/>
                    <a:pt x="67" y="4231"/>
                  </a:cubicBezTo>
                  <a:cubicBezTo>
                    <a:pt x="63" y="4259"/>
                    <a:pt x="63" y="4259"/>
                    <a:pt x="38" y="4281"/>
                  </a:cubicBezTo>
                  <a:cubicBezTo>
                    <a:pt x="37" y="4281"/>
                    <a:pt x="37" y="4281"/>
                    <a:pt x="36" y="4281"/>
                  </a:cubicBezTo>
                  <a:cubicBezTo>
                    <a:pt x="19" y="4281"/>
                    <a:pt x="18" y="4308"/>
                    <a:pt x="54" y="4338"/>
                  </a:cubicBezTo>
                  <a:cubicBezTo>
                    <a:pt x="92" y="4366"/>
                    <a:pt x="89" y="4391"/>
                    <a:pt x="48" y="4416"/>
                  </a:cubicBezTo>
                  <a:cubicBezTo>
                    <a:pt x="4" y="4466"/>
                    <a:pt x="1" y="4573"/>
                    <a:pt x="23" y="4573"/>
                  </a:cubicBezTo>
                  <a:cubicBezTo>
                    <a:pt x="60" y="4573"/>
                    <a:pt x="67" y="4651"/>
                    <a:pt x="48" y="4679"/>
                  </a:cubicBezTo>
                  <a:cubicBezTo>
                    <a:pt x="29" y="4701"/>
                    <a:pt x="32" y="4736"/>
                    <a:pt x="54" y="4758"/>
                  </a:cubicBezTo>
                  <a:cubicBezTo>
                    <a:pt x="26" y="4761"/>
                    <a:pt x="16" y="4795"/>
                    <a:pt x="38" y="4814"/>
                  </a:cubicBezTo>
                  <a:cubicBezTo>
                    <a:pt x="38" y="4814"/>
                    <a:pt x="40" y="4824"/>
                    <a:pt x="45" y="4824"/>
                  </a:cubicBezTo>
                  <a:cubicBezTo>
                    <a:pt x="48" y="4824"/>
                    <a:pt x="52" y="4821"/>
                    <a:pt x="57" y="4811"/>
                  </a:cubicBezTo>
                  <a:lnTo>
                    <a:pt x="107" y="4855"/>
                  </a:lnTo>
                  <a:cubicBezTo>
                    <a:pt x="104" y="4830"/>
                    <a:pt x="126" y="4827"/>
                    <a:pt x="145" y="4827"/>
                  </a:cubicBezTo>
                  <a:cubicBezTo>
                    <a:pt x="145" y="4827"/>
                    <a:pt x="146" y="4827"/>
                    <a:pt x="146" y="4827"/>
                  </a:cubicBezTo>
                  <a:cubicBezTo>
                    <a:pt x="167" y="4827"/>
                    <a:pt x="160" y="4925"/>
                    <a:pt x="110" y="4990"/>
                  </a:cubicBezTo>
                  <a:lnTo>
                    <a:pt x="82" y="5049"/>
                  </a:lnTo>
                  <a:cubicBezTo>
                    <a:pt x="101" y="5043"/>
                    <a:pt x="123" y="5040"/>
                    <a:pt x="123" y="5040"/>
                  </a:cubicBezTo>
                  <a:lnTo>
                    <a:pt x="123" y="5040"/>
                  </a:lnTo>
                  <a:cubicBezTo>
                    <a:pt x="129" y="5065"/>
                    <a:pt x="136" y="5090"/>
                    <a:pt x="117" y="5096"/>
                  </a:cubicBezTo>
                  <a:cubicBezTo>
                    <a:pt x="95" y="5099"/>
                    <a:pt x="95" y="5099"/>
                    <a:pt x="101" y="5128"/>
                  </a:cubicBezTo>
                  <a:cubicBezTo>
                    <a:pt x="101" y="5128"/>
                    <a:pt x="108" y="5147"/>
                    <a:pt x="123" y="5147"/>
                  </a:cubicBezTo>
                  <a:cubicBezTo>
                    <a:pt x="125" y="5147"/>
                    <a:pt x="127" y="5147"/>
                    <a:pt x="129" y="5146"/>
                  </a:cubicBezTo>
                  <a:cubicBezTo>
                    <a:pt x="145" y="5141"/>
                    <a:pt x="155" y="5138"/>
                    <a:pt x="160" y="5138"/>
                  </a:cubicBezTo>
                  <a:cubicBezTo>
                    <a:pt x="168" y="5138"/>
                    <a:pt x="165" y="5146"/>
                    <a:pt x="157" y="5165"/>
                  </a:cubicBezTo>
                  <a:cubicBezTo>
                    <a:pt x="123" y="5203"/>
                    <a:pt x="132" y="5228"/>
                    <a:pt x="183" y="5240"/>
                  </a:cubicBezTo>
                  <a:cubicBezTo>
                    <a:pt x="197" y="5235"/>
                    <a:pt x="206" y="5232"/>
                    <a:pt x="210" y="5232"/>
                  </a:cubicBezTo>
                  <a:cubicBezTo>
                    <a:pt x="216" y="5232"/>
                    <a:pt x="209" y="5241"/>
                    <a:pt x="192" y="5265"/>
                  </a:cubicBezTo>
                  <a:cubicBezTo>
                    <a:pt x="170" y="5278"/>
                    <a:pt x="161" y="5306"/>
                    <a:pt x="170" y="5328"/>
                  </a:cubicBezTo>
                  <a:lnTo>
                    <a:pt x="189" y="5322"/>
                  </a:lnTo>
                  <a:cubicBezTo>
                    <a:pt x="197" y="5319"/>
                    <a:pt x="205" y="5317"/>
                    <a:pt x="211" y="5317"/>
                  </a:cubicBezTo>
                  <a:cubicBezTo>
                    <a:pt x="233" y="5317"/>
                    <a:pt x="237" y="5338"/>
                    <a:pt x="230" y="5363"/>
                  </a:cubicBezTo>
                  <a:cubicBezTo>
                    <a:pt x="211" y="5369"/>
                    <a:pt x="217" y="5397"/>
                    <a:pt x="261" y="5435"/>
                  </a:cubicBezTo>
                  <a:cubicBezTo>
                    <a:pt x="283" y="5482"/>
                    <a:pt x="295" y="5504"/>
                    <a:pt x="277" y="5513"/>
                  </a:cubicBezTo>
                  <a:cubicBezTo>
                    <a:pt x="239" y="5532"/>
                    <a:pt x="239" y="5532"/>
                    <a:pt x="289" y="5538"/>
                  </a:cubicBezTo>
                  <a:cubicBezTo>
                    <a:pt x="320" y="5551"/>
                    <a:pt x="317" y="5551"/>
                    <a:pt x="327" y="5607"/>
                  </a:cubicBezTo>
                  <a:cubicBezTo>
                    <a:pt x="324" y="5641"/>
                    <a:pt x="324" y="5641"/>
                    <a:pt x="355" y="5651"/>
                  </a:cubicBezTo>
                  <a:cubicBezTo>
                    <a:pt x="389" y="5629"/>
                    <a:pt x="408" y="5620"/>
                    <a:pt x="396" y="5598"/>
                  </a:cubicBezTo>
                  <a:cubicBezTo>
                    <a:pt x="380" y="5576"/>
                    <a:pt x="380" y="5576"/>
                    <a:pt x="399" y="5566"/>
                  </a:cubicBezTo>
                  <a:lnTo>
                    <a:pt x="427" y="5610"/>
                  </a:lnTo>
                  <a:cubicBezTo>
                    <a:pt x="443" y="5638"/>
                    <a:pt x="468" y="5663"/>
                    <a:pt x="499" y="5682"/>
                  </a:cubicBezTo>
                  <a:cubicBezTo>
                    <a:pt x="505" y="5688"/>
                    <a:pt x="518" y="5695"/>
                    <a:pt x="527" y="5698"/>
                  </a:cubicBezTo>
                  <a:lnTo>
                    <a:pt x="540" y="5698"/>
                  </a:lnTo>
                  <a:lnTo>
                    <a:pt x="543" y="5695"/>
                  </a:lnTo>
                  <a:lnTo>
                    <a:pt x="546" y="5695"/>
                  </a:lnTo>
                  <a:lnTo>
                    <a:pt x="549" y="5693"/>
                  </a:lnTo>
                  <a:lnTo>
                    <a:pt x="549" y="5692"/>
                  </a:lnTo>
                  <a:cubicBezTo>
                    <a:pt x="552" y="5692"/>
                    <a:pt x="552" y="5688"/>
                    <a:pt x="552" y="5688"/>
                  </a:cubicBezTo>
                  <a:cubicBezTo>
                    <a:pt x="552" y="5685"/>
                    <a:pt x="552" y="5682"/>
                    <a:pt x="552" y="5679"/>
                  </a:cubicBezTo>
                  <a:cubicBezTo>
                    <a:pt x="546" y="5673"/>
                    <a:pt x="540" y="5667"/>
                    <a:pt x="530" y="5660"/>
                  </a:cubicBezTo>
                  <a:lnTo>
                    <a:pt x="537" y="5629"/>
                  </a:lnTo>
                  <a:cubicBezTo>
                    <a:pt x="573" y="5604"/>
                    <a:pt x="570" y="5575"/>
                    <a:pt x="544" y="5575"/>
                  </a:cubicBezTo>
                  <a:cubicBezTo>
                    <a:pt x="535" y="5575"/>
                    <a:pt x="523" y="5579"/>
                    <a:pt x="508" y="5588"/>
                  </a:cubicBezTo>
                  <a:cubicBezTo>
                    <a:pt x="484" y="5603"/>
                    <a:pt x="470" y="5611"/>
                    <a:pt x="465" y="5611"/>
                  </a:cubicBezTo>
                  <a:cubicBezTo>
                    <a:pt x="460" y="5611"/>
                    <a:pt x="465" y="5600"/>
                    <a:pt x="477" y="5579"/>
                  </a:cubicBezTo>
                  <a:cubicBezTo>
                    <a:pt x="515" y="5557"/>
                    <a:pt x="502" y="5535"/>
                    <a:pt x="490" y="5516"/>
                  </a:cubicBezTo>
                  <a:cubicBezTo>
                    <a:pt x="477" y="5494"/>
                    <a:pt x="477" y="5494"/>
                    <a:pt x="496" y="5485"/>
                  </a:cubicBezTo>
                  <a:cubicBezTo>
                    <a:pt x="515" y="5469"/>
                    <a:pt x="521" y="5444"/>
                    <a:pt x="512" y="5422"/>
                  </a:cubicBezTo>
                  <a:cubicBezTo>
                    <a:pt x="504" y="5411"/>
                    <a:pt x="501" y="5407"/>
                    <a:pt x="496" y="5407"/>
                  </a:cubicBezTo>
                  <a:cubicBezTo>
                    <a:pt x="493" y="5407"/>
                    <a:pt x="488" y="5409"/>
                    <a:pt x="480" y="5413"/>
                  </a:cubicBezTo>
                  <a:cubicBezTo>
                    <a:pt x="479" y="5419"/>
                    <a:pt x="477" y="5422"/>
                    <a:pt x="474" y="5422"/>
                  </a:cubicBezTo>
                  <a:cubicBezTo>
                    <a:pt x="467" y="5422"/>
                    <a:pt x="459" y="5391"/>
                    <a:pt x="480" y="5359"/>
                  </a:cubicBezTo>
                  <a:cubicBezTo>
                    <a:pt x="484" y="5343"/>
                    <a:pt x="485" y="5336"/>
                    <a:pt x="479" y="5336"/>
                  </a:cubicBezTo>
                  <a:cubicBezTo>
                    <a:pt x="474" y="5336"/>
                    <a:pt x="465" y="5340"/>
                    <a:pt x="449" y="5347"/>
                  </a:cubicBezTo>
                  <a:cubicBezTo>
                    <a:pt x="443" y="5350"/>
                    <a:pt x="437" y="5351"/>
                    <a:pt x="432" y="5351"/>
                  </a:cubicBezTo>
                  <a:cubicBezTo>
                    <a:pt x="406" y="5351"/>
                    <a:pt x="395" y="5316"/>
                    <a:pt x="421" y="5284"/>
                  </a:cubicBezTo>
                  <a:lnTo>
                    <a:pt x="402" y="5240"/>
                  </a:lnTo>
                  <a:cubicBezTo>
                    <a:pt x="399" y="5229"/>
                    <a:pt x="392" y="5225"/>
                    <a:pt x="383" y="5225"/>
                  </a:cubicBezTo>
                  <a:cubicBezTo>
                    <a:pt x="375" y="5225"/>
                    <a:pt x="365" y="5228"/>
                    <a:pt x="355" y="5231"/>
                  </a:cubicBezTo>
                  <a:cubicBezTo>
                    <a:pt x="339" y="5237"/>
                    <a:pt x="330" y="5241"/>
                    <a:pt x="326" y="5241"/>
                  </a:cubicBezTo>
                  <a:cubicBezTo>
                    <a:pt x="319" y="5241"/>
                    <a:pt x="321" y="5234"/>
                    <a:pt x="327" y="5215"/>
                  </a:cubicBezTo>
                  <a:cubicBezTo>
                    <a:pt x="333" y="5200"/>
                    <a:pt x="342" y="5187"/>
                    <a:pt x="358" y="5181"/>
                  </a:cubicBezTo>
                  <a:cubicBezTo>
                    <a:pt x="377" y="5175"/>
                    <a:pt x="371" y="5153"/>
                    <a:pt x="361" y="5131"/>
                  </a:cubicBezTo>
                  <a:cubicBezTo>
                    <a:pt x="355" y="5107"/>
                    <a:pt x="344" y="5067"/>
                    <a:pt x="327" y="5067"/>
                  </a:cubicBezTo>
                  <a:cubicBezTo>
                    <a:pt x="326" y="5067"/>
                    <a:pt x="325" y="5068"/>
                    <a:pt x="324" y="5068"/>
                  </a:cubicBezTo>
                  <a:lnTo>
                    <a:pt x="342" y="5062"/>
                  </a:lnTo>
                  <a:cubicBezTo>
                    <a:pt x="338" y="5045"/>
                    <a:pt x="349" y="5037"/>
                    <a:pt x="345" y="5037"/>
                  </a:cubicBezTo>
                  <a:cubicBezTo>
                    <a:pt x="344" y="5037"/>
                    <a:pt x="341" y="5038"/>
                    <a:pt x="336" y="5040"/>
                  </a:cubicBezTo>
                  <a:cubicBezTo>
                    <a:pt x="333" y="5015"/>
                    <a:pt x="333" y="4990"/>
                    <a:pt x="339" y="4965"/>
                  </a:cubicBezTo>
                  <a:cubicBezTo>
                    <a:pt x="345" y="4934"/>
                    <a:pt x="326" y="4896"/>
                    <a:pt x="303" y="4896"/>
                  </a:cubicBezTo>
                  <a:cubicBezTo>
                    <a:pt x="291" y="4896"/>
                    <a:pt x="278" y="4906"/>
                    <a:pt x="267" y="4933"/>
                  </a:cubicBezTo>
                  <a:lnTo>
                    <a:pt x="264" y="4908"/>
                  </a:lnTo>
                  <a:cubicBezTo>
                    <a:pt x="264" y="4897"/>
                    <a:pt x="255" y="4889"/>
                    <a:pt x="244" y="4889"/>
                  </a:cubicBezTo>
                  <a:cubicBezTo>
                    <a:pt x="242" y="4889"/>
                    <a:pt x="241" y="4889"/>
                    <a:pt x="239" y="4889"/>
                  </a:cubicBezTo>
                  <a:cubicBezTo>
                    <a:pt x="238" y="4890"/>
                    <a:pt x="237" y="4890"/>
                    <a:pt x="236" y="4890"/>
                  </a:cubicBezTo>
                  <a:cubicBezTo>
                    <a:pt x="219" y="4890"/>
                    <a:pt x="214" y="4866"/>
                    <a:pt x="211" y="4842"/>
                  </a:cubicBezTo>
                  <a:lnTo>
                    <a:pt x="251" y="4836"/>
                  </a:lnTo>
                  <a:cubicBezTo>
                    <a:pt x="260" y="4838"/>
                    <a:pt x="268" y="4839"/>
                    <a:pt x="275" y="4839"/>
                  </a:cubicBezTo>
                  <a:cubicBezTo>
                    <a:pt x="319" y="4839"/>
                    <a:pt x="321" y="4800"/>
                    <a:pt x="264" y="4786"/>
                  </a:cubicBezTo>
                  <a:lnTo>
                    <a:pt x="286" y="4786"/>
                  </a:lnTo>
                  <a:cubicBezTo>
                    <a:pt x="305" y="4783"/>
                    <a:pt x="305" y="4758"/>
                    <a:pt x="280" y="4714"/>
                  </a:cubicBezTo>
                  <a:cubicBezTo>
                    <a:pt x="280" y="4692"/>
                    <a:pt x="236" y="4670"/>
                    <a:pt x="214" y="4670"/>
                  </a:cubicBezTo>
                  <a:cubicBezTo>
                    <a:pt x="213" y="4670"/>
                    <a:pt x="211" y="4670"/>
                    <a:pt x="210" y="4670"/>
                  </a:cubicBezTo>
                  <a:cubicBezTo>
                    <a:pt x="192" y="4670"/>
                    <a:pt x="192" y="4648"/>
                    <a:pt x="192" y="4648"/>
                  </a:cubicBezTo>
                  <a:cubicBezTo>
                    <a:pt x="189" y="4623"/>
                    <a:pt x="189" y="4623"/>
                    <a:pt x="211" y="4623"/>
                  </a:cubicBezTo>
                  <a:cubicBezTo>
                    <a:pt x="251" y="4620"/>
                    <a:pt x="248" y="4573"/>
                    <a:pt x="211" y="4551"/>
                  </a:cubicBezTo>
                  <a:lnTo>
                    <a:pt x="230" y="4551"/>
                  </a:lnTo>
                  <a:cubicBezTo>
                    <a:pt x="251" y="4548"/>
                    <a:pt x="273" y="4526"/>
                    <a:pt x="255" y="4407"/>
                  </a:cubicBezTo>
                  <a:cubicBezTo>
                    <a:pt x="267" y="4315"/>
                    <a:pt x="276" y="4244"/>
                    <a:pt x="294" y="4244"/>
                  </a:cubicBezTo>
                  <a:cubicBezTo>
                    <a:pt x="295" y="4244"/>
                    <a:pt x="295" y="4244"/>
                    <a:pt x="295" y="4244"/>
                  </a:cubicBezTo>
                  <a:cubicBezTo>
                    <a:pt x="296" y="4244"/>
                    <a:pt x="296" y="4244"/>
                    <a:pt x="296" y="4244"/>
                  </a:cubicBezTo>
                  <a:cubicBezTo>
                    <a:pt x="314" y="4244"/>
                    <a:pt x="295" y="4149"/>
                    <a:pt x="264" y="4093"/>
                  </a:cubicBezTo>
                  <a:lnTo>
                    <a:pt x="264" y="4093"/>
                  </a:lnTo>
                  <a:cubicBezTo>
                    <a:pt x="265" y="4094"/>
                    <a:pt x="267" y="4094"/>
                    <a:pt x="268" y="4094"/>
                  </a:cubicBezTo>
                  <a:cubicBezTo>
                    <a:pt x="286" y="4094"/>
                    <a:pt x="290" y="4072"/>
                    <a:pt x="302" y="4028"/>
                  </a:cubicBezTo>
                  <a:cubicBezTo>
                    <a:pt x="318" y="3975"/>
                    <a:pt x="322" y="3962"/>
                    <a:pt x="332" y="3962"/>
                  </a:cubicBezTo>
                  <a:cubicBezTo>
                    <a:pt x="335" y="3962"/>
                    <a:pt x="338" y="3963"/>
                    <a:pt x="342" y="3965"/>
                  </a:cubicBezTo>
                  <a:cubicBezTo>
                    <a:pt x="356" y="3980"/>
                    <a:pt x="364" y="3988"/>
                    <a:pt x="366" y="3988"/>
                  </a:cubicBezTo>
                  <a:cubicBezTo>
                    <a:pt x="369" y="3988"/>
                    <a:pt x="363" y="3975"/>
                    <a:pt x="349" y="3943"/>
                  </a:cubicBezTo>
                  <a:cubicBezTo>
                    <a:pt x="321" y="3910"/>
                    <a:pt x="349" y="3858"/>
                    <a:pt x="384" y="3858"/>
                  </a:cubicBezTo>
                  <a:cubicBezTo>
                    <a:pt x="389" y="3858"/>
                    <a:pt x="394" y="3859"/>
                    <a:pt x="399" y="3861"/>
                  </a:cubicBezTo>
                  <a:cubicBezTo>
                    <a:pt x="401" y="3862"/>
                    <a:pt x="404" y="3863"/>
                    <a:pt x="406" y="3863"/>
                  </a:cubicBezTo>
                  <a:cubicBezTo>
                    <a:pt x="423" y="3863"/>
                    <a:pt x="432" y="3841"/>
                    <a:pt x="449" y="3805"/>
                  </a:cubicBezTo>
                  <a:cubicBezTo>
                    <a:pt x="443" y="3764"/>
                    <a:pt x="455" y="3724"/>
                    <a:pt x="477" y="3689"/>
                  </a:cubicBezTo>
                  <a:cubicBezTo>
                    <a:pt x="512" y="3626"/>
                    <a:pt x="512" y="3626"/>
                    <a:pt x="474" y="3608"/>
                  </a:cubicBezTo>
                  <a:cubicBezTo>
                    <a:pt x="440" y="3586"/>
                    <a:pt x="449" y="3564"/>
                    <a:pt x="474" y="3523"/>
                  </a:cubicBezTo>
                  <a:cubicBezTo>
                    <a:pt x="482" y="3505"/>
                    <a:pt x="494" y="3489"/>
                    <a:pt x="508" y="3489"/>
                  </a:cubicBezTo>
                  <a:cubicBezTo>
                    <a:pt x="511" y="3489"/>
                    <a:pt x="514" y="3490"/>
                    <a:pt x="518" y="3492"/>
                  </a:cubicBezTo>
                  <a:cubicBezTo>
                    <a:pt x="534" y="3489"/>
                    <a:pt x="549" y="3476"/>
                    <a:pt x="562" y="3463"/>
                  </a:cubicBezTo>
                  <a:cubicBezTo>
                    <a:pt x="572" y="3448"/>
                    <a:pt x="584" y="3433"/>
                    <a:pt x="597" y="3433"/>
                  </a:cubicBezTo>
                  <a:cubicBezTo>
                    <a:pt x="600" y="3433"/>
                    <a:pt x="603" y="3434"/>
                    <a:pt x="606" y="3435"/>
                  </a:cubicBezTo>
                  <a:cubicBezTo>
                    <a:pt x="631" y="3429"/>
                    <a:pt x="649" y="3413"/>
                    <a:pt x="665" y="3391"/>
                  </a:cubicBezTo>
                  <a:cubicBezTo>
                    <a:pt x="689" y="3359"/>
                    <a:pt x="716" y="3329"/>
                    <a:pt x="733" y="3329"/>
                  </a:cubicBezTo>
                  <a:cubicBezTo>
                    <a:pt x="736" y="3329"/>
                    <a:pt x="738" y="3330"/>
                    <a:pt x="740" y="3332"/>
                  </a:cubicBezTo>
                  <a:cubicBezTo>
                    <a:pt x="756" y="3316"/>
                    <a:pt x="756" y="3316"/>
                    <a:pt x="740" y="3301"/>
                  </a:cubicBezTo>
                  <a:cubicBezTo>
                    <a:pt x="725" y="3291"/>
                    <a:pt x="722" y="3254"/>
                    <a:pt x="803" y="3200"/>
                  </a:cubicBezTo>
                  <a:cubicBezTo>
                    <a:pt x="838" y="3169"/>
                    <a:pt x="891" y="3119"/>
                    <a:pt x="875" y="3103"/>
                  </a:cubicBezTo>
                  <a:cubicBezTo>
                    <a:pt x="885" y="3095"/>
                    <a:pt x="889" y="3091"/>
                    <a:pt x="893" y="3091"/>
                  </a:cubicBezTo>
                  <a:cubicBezTo>
                    <a:pt x="897" y="3091"/>
                    <a:pt x="900" y="3095"/>
                    <a:pt x="906" y="3103"/>
                  </a:cubicBezTo>
                  <a:cubicBezTo>
                    <a:pt x="914" y="3112"/>
                    <a:pt x="923" y="3116"/>
                    <a:pt x="931" y="3116"/>
                  </a:cubicBezTo>
                  <a:cubicBezTo>
                    <a:pt x="952" y="3116"/>
                    <a:pt x="973" y="3089"/>
                    <a:pt x="982" y="3044"/>
                  </a:cubicBezTo>
                  <a:cubicBezTo>
                    <a:pt x="970" y="3029"/>
                    <a:pt x="985" y="3015"/>
                    <a:pt x="1011" y="3015"/>
                  </a:cubicBezTo>
                  <a:cubicBezTo>
                    <a:pt x="1014" y="3015"/>
                    <a:pt x="1017" y="3015"/>
                    <a:pt x="1019" y="3015"/>
                  </a:cubicBezTo>
                  <a:cubicBezTo>
                    <a:pt x="1032" y="3003"/>
                    <a:pt x="1041" y="2987"/>
                    <a:pt x="1044" y="2968"/>
                  </a:cubicBezTo>
                  <a:cubicBezTo>
                    <a:pt x="1051" y="2937"/>
                    <a:pt x="1051" y="2937"/>
                    <a:pt x="1101" y="2928"/>
                  </a:cubicBezTo>
                  <a:cubicBezTo>
                    <a:pt x="1105" y="2934"/>
                    <a:pt x="1110" y="2936"/>
                    <a:pt x="1115" y="2936"/>
                  </a:cubicBezTo>
                  <a:cubicBezTo>
                    <a:pt x="1126" y="2936"/>
                    <a:pt x="1138" y="2927"/>
                    <a:pt x="1151" y="2918"/>
                  </a:cubicBezTo>
                  <a:cubicBezTo>
                    <a:pt x="1176" y="2875"/>
                    <a:pt x="1385" y="2727"/>
                    <a:pt x="1419" y="2727"/>
                  </a:cubicBezTo>
                  <a:cubicBezTo>
                    <a:pt x="1420" y="2727"/>
                    <a:pt x="1420" y="2727"/>
                    <a:pt x="1420" y="2727"/>
                  </a:cubicBezTo>
                  <a:cubicBezTo>
                    <a:pt x="1427" y="2696"/>
                    <a:pt x="1427" y="2696"/>
                    <a:pt x="1445" y="2683"/>
                  </a:cubicBezTo>
                  <a:cubicBezTo>
                    <a:pt x="1455" y="2687"/>
                    <a:pt x="1463" y="2689"/>
                    <a:pt x="1469" y="2689"/>
                  </a:cubicBezTo>
                  <a:cubicBezTo>
                    <a:pt x="1491" y="2689"/>
                    <a:pt x="1490" y="2666"/>
                    <a:pt x="1471" y="2639"/>
                  </a:cubicBezTo>
                  <a:lnTo>
                    <a:pt x="1471" y="2639"/>
                  </a:lnTo>
                  <a:lnTo>
                    <a:pt x="1452" y="2652"/>
                  </a:lnTo>
                  <a:lnTo>
                    <a:pt x="1433" y="2667"/>
                  </a:lnTo>
                  <a:cubicBezTo>
                    <a:pt x="1416" y="2645"/>
                    <a:pt x="1437" y="2619"/>
                    <a:pt x="1463" y="2619"/>
                  </a:cubicBezTo>
                  <a:cubicBezTo>
                    <a:pt x="1476" y="2619"/>
                    <a:pt x="1490" y="2626"/>
                    <a:pt x="1502" y="2642"/>
                  </a:cubicBezTo>
                  <a:cubicBezTo>
                    <a:pt x="1519" y="2650"/>
                    <a:pt x="1529" y="2654"/>
                    <a:pt x="1535" y="2654"/>
                  </a:cubicBezTo>
                  <a:cubicBezTo>
                    <a:pt x="1545" y="2654"/>
                    <a:pt x="1543" y="2643"/>
                    <a:pt x="1539" y="2614"/>
                  </a:cubicBezTo>
                  <a:cubicBezTo>
                    <a:pt x="1537" y="2581"/>
                    <a:pt x="1546" y="2565"/>
                    <a:pt x="1567" y="2565"/>
                  </a:cubicBezTo>
                  <a:cubicBezTo>
                    <a:pt x="1575" y="2565"/>
                    <a:pt x="1586" y="2568"/>
                    <a:pt x="1599" y="2573"/>
                  </a:cubicBezTo>
                  <a:cubicBezTo>
                    <a:pt x="1609" y="2589"/>
                    <a:pt x="1615" y="2598"/>
                    <a:pt x="1617" y="2598"/>
                  </a:cubicBezTo>
                  <a:cubicBezTo>
                    <a:pt x="1620" y="2598"/>
                    <a:pt x="1620" y="2586"/>
                    <a:pt x="1618" y="2561"/>
                  </a:cubicBezTo>
                  <a:cubicBezTo>
                    <a:pt x="1611" y="2494"/>
                    <a:pt x="1630" y="2446"/>
                    <a:pt x="1658" y="2446"/>
                  </a:cubicBezTo>
                  <a:cubicBezTo>
                    <a:pt x="1671" y="2446"/>
                    <a:pt x="1685" y="2455"/>
                    <a:pt x="1699" y="2476"/>
                  </a:cubicBezTo>
                  <a:cubicBezTo>
                    <a:pt x="1715" y="2498"/>
                    <a:pt x="1733" y="2507"/>
                    <a:pt x="1749" y="2507"/>
                  </a:cubicBezTo>
                  <a:cubicBezTo>
                    <a:pt x="1759" y="2507"/>
                    <a:pt x="1768" y="2504"/>
                    <a:pt x="1775" y="2498"/>
                  </a:cubicBezTo>
                  <a:cubicBezTo>
                    <a:pt x="1793" y="2486"/>
                    <a:pt x="1781" y="2467"/>
                    <a:pt x="1771" y="2451"/>
                  </a:cubicBezTo>
                  <a:cubicBezTo>
                    <a:pt x="1734" y="2435"/>
                    <a:pt x="1742" y="2422"/>
                    <a:pt x="1783" y="2422"/>
                  </a:cubicBezTo>
                  <a:cubicBezTo>
                    <a:pt x="1791" y="2422"/>
                    <a:pt x="1799" y="2422"/>
                    <a:pt x="1809" y="2423"/>
                  </a:cubicBezTo>
                  <a:cubicBezTo>
                    <a:pt x="1823" y="2425"/>
                    <a:pt x="1836" y="2426"/>
                    <a:pt x="1848" y="2426"/>
                  </a:cubicBezTo>
                  <a:cubicBezTo>
                    <a:pt x="1914" y="2426"/>
                    <a:pt x="1946" y="2396"/>
                    <a:pt x="1975" y="2332"/>
                  </a:cubicBezTo>
                  <a:cubicBezTo>
                    <a:pt x="2007" y="2276"/>
                    <a:pt x="2043" y="2240"/>
                    <a:pt x="2056" y="2240"/>
                  </a:cubicBezTo>
                  <a:cubicBezTo>
                    <a:pt x="2063" y="2240"/>
                    <a:pt x="2063" y="2252"/>
                    <a:pt x="2050" y="2279"/>
                  </a:cubicBezTo>
                  <a:cubicBezTo>
                    <a:pt x="2042" y="2311"/>
                    <a:pt x="2038" y="2326"/>
                    <a:pt x="2041" y="2326"/>
                  </a:cubicBezTo>
                  <a:cubicBezTo>
                    <a:pt x="2043" y="2326"/>
                    <a:pt x="2050" y="2315"/>
                    <a:pt x="2063" y="2295"/>
                  </a:cubicBezTo>
                  <a:lnTo>
                    <a:pt x="2157" y="2226"/>
                  </a:lnTo>
                  <a:cubicBezTo>
                    <a:pt x="2176" y="2213"/>
                    <a:pt x="2182" y="2185"/>
                    <a:pt x="2173" y="2166"/>
                  </a:cubicBezTo>
                  <a:lnTo>
                    <a:pt x="2173" y="2166"/>
                  </a:lnTo>
                  <a:cubicBezTo>
                    <a:pt x="2184" y="2173"/>
                    <a:pt x="2197" y="2176"/>
                    <a:pt x="2209" y="2176"/>
                  </a:cubicBezTo>
                  <a:cubicBezTo>
                    <a:pt x="2243" y="2176"/>
                    <a:pt x="2274" y="2152"/>
                    <a:pt x="2279" y="2113"/>
                  </a:cubicBezTo>
                  <a:lnTo>
                    <a:pt x="2317" y="2088"/>
                  </a:lnTo>
                  <a:cubicBezTo>
                    <a:pt x="2335" y="2072"/>
                    <a:pt x="2335" y="2072"/>
                    <a:pt x="2345" y="2044"/>
                  </a:cubicBezTo>
                  <a:cubicBezTo>
                    <a:pt x="2349" y="2022"/>
                    <a:pt x="2366" y="2017"/>
                    <a:pt x="2386" y="2017"/>
                  </a:cubicBezTo>
                  <a:cubicBezTo>
                    <a:pt x="2395" y="2017"/>
                    <a:pt x="2404" y="2018"/>
                    <a:pt x="2414" y="2019"/>
                  </a:cubicBezTo>
                  <a:cubicBezTo>
                    <a:pt x="2427" y="2020"/>
                    <a:pt x="2439" y="2021"/>
                    <a:pt x="2449" y="2021"/>
                  </a:cubicBezTo>
                  <a:cubicBezTo>
                    <a:pt x="2463" y="2021"/>
                    <a:pt x="2471" y="2019"/>
                    <a:pt x="2464" y="2009"/>
                  </a:cubicBezTo>
                  <a:cubicBezTo>
                    <a:pt x="2451" y="1991"/>
                    <a:pt x="2476" y="1947"/>
                    <a:pt x="2486" y="1915"/>
                  </a:cubicBezTo>
                  <a:cubicBezTo>
                    <a:pt x="2489" y="1902"/>
                    <a:pt x="2497" y="1896"/>
                    <a:pt x="2505" y="1896"/>
                  </a:cubicBezTo>
                  <a:cubicBezTo>
                    <a:pt x="2513" y="1896"/>
                    <a:pt x="2521" y="1904"/>
                    <a:pt x="2517" y="1919"/>
                  </a:cubicBezTo>
                  <a:cubicBezTo>
                    <a:pt x="2525" y="1930"/>
                    <a:pt x="2528" y="1934"/>
                    <a:pt x="2539" y="1934"/>
                  </a:cubicBezTo>
                  <a:cubicBezTo>
                    <a:pt x="2547" y="1934"/>
                    <a:pt x="2559" y="1932"/>
                    <a:pt x="2580" y="1928"/>
                  </a:cubicBezTo>
                  <a:cubicBezTo>
                    <a:pt x="2599" y="1912"/>
                    <a:pt x="2636" y="1887"/>
                    <a:pt x="2624" y="1868"/>
                  </a:cubicBezTo>
                  <a:cubicBezTo>
                    <a:pt x="2611" y="1853"/>
                    <a:pt x="2723" y="1774"/>
                    <a:pt x="2757" y="1774"/>
                  </a:cubicBezTo>
                  <a:cubicBezTo>
                    <a:pt x="2757" y="1774"/>
                    <a:pt x="2758" y="1774"/>
                    <a:pt x="2759" y="1774"/>
                  </a:cubicBezTo>
                  <a:lnTo>
                    <a:pt x="2796" y="1746"/>
                  </a:lnTo>
                  <a:cubicBezTo>
                    <a:pt x="2815" y="1734"/>
                    <a:pt x="2821" y="1702"/>
                    <a:pt x="2840" y="1690"/>
                  </a:cubicBezTo>
                  <a:cubicBezTo>
                    <a:pt x="2856" y="1677"/>
                    <a:pt x="2865" y="1662"/>
                    <a:pt x="2868" y="1643"/>
                  </a:cubicBezTo>
                  <a:cubicBezTo>
                    <a:pt x="2881" y="1634"/>
                    <a:pt x="2893" y="1626"/>
                    <a:pt x="2904" y="1626"/>
                  </a:cubicBezTo>
                  <a:cubicBezTo>
                    <a:pt x="2909" y="1626"/>
                    <a:pt x="2914" y="1628"/>
                    <a:pt x="2918" y="1633"/>
                  </a:cubicBezTo>
                  <a:cubicBezTo>
                    <a:pt x="2915" y="1605"/>
                    <a:pt x="2913" y="1593"/>
                    <a:pt x="2923" y="1593"/>
                  </a:cubicBezTo>
                  <a:cubicBezTo>
                    <a:pt x="2929" y="1593"/>
                    <a:pt x="2939" y="1598"/>
                    <a:pt x="2956" y="1605"/>
                  </a:cubicBezTo>
                  <a:cubicBezTo>
                    <a:pt x="2968" y="1621"/>
                    <a:pt x="2974" y="1630"/>
                    <a:pt x="2976" y="1630"/>
                  </a:cubicBezTo>
                  <a:cubicBezTo>
                    <a:pt x="2980" y="1630"/>
                    <a:pt x="2978" y="1618"/>
                    <a:pt x="2975" y="1593"/>
                  </a:cubicBezTo>
                  <a:cubicBezTo>
                    <a:pt x="2980" y="1569"/>
                    <a:pt x="2981" y="1563"/>
                    <a:pt x="2995" y="1563"/>
                  </a:cubicBezTo>
                  <a:cubicBezTo>
                    <a:pt x="2999" y="1563"/>
                    <a:pt x="3005" y="1564"/>
                    <a:pt x="3012" y="1564"/>
                  </a:cubicBezTo>
                  <a:cubicBezTo>
                    <a:pt x="3016" y="1571"/>
                    <a:pt x="3021" y="1573"/>
                    <a:pt x="3025" y="1573"/>
                  </a:cubicBezTo>
                  <a:cubicBezTo>
                    <a:pt x="3034" y="1573"/>
                    <a:pt x="3040" y="1562"/>
                    <a:pt x="3031" y="1552"/>
                  </a:cubicBezTo>
                  <a:cubicBezTo>
                    <a:pt x="3029" y="1515"/>
                    <a:pt x="3056" y="1470"/>
                    <a:pt x="3080" y="1470"/>
                  </a:cubicBezTo>
                  <a:cubicBezTo>
                    <a:pt x="3086" y="1470"/>
                    <a:pt x="3092" y="1473"/>
                    <a:pt x="3097" y="1480"/>
                  </a:cubicBezTo>
                  <a:cubicBezTo>
                    <a:pt x="3110" y="1467"/>
                    <a:pt x="3119" y="1455"/>
                    <a:pt x="3122" y="1436"/>
                  </a:cubicBezTo>
                  <a:cubicBezTo>
                    <a:pt x="3120" y="1411"/>
                    <a:pt x="3120" y="1399"/>
                    <a:pt x="3123" y="1399"/>
                  </a:cubicBezTo>
                  <a:cubicBezTo>
                    <a:pt x="3125" y="1399"/>
                    <a:pt x="3131" y="1407"/>
                    <a:pt x="3141" y="1423"/>
                  </a:cubicBezTo>
                  <a:cubicBezTo>
                    <a:pt x="3154" y="1429"/>
                    <a:pt x="3165" y="1432"/>
                    <a:pt x="3173" y="1432"/>
                  </a:cubicBezTo>
                  <a:cubicBezTo>
                    <a:pt x="3194" y="1432"/>
                    <a:pt x="3203" y="1416"/>
                    <a:pt x="3200" y="1383"/>
                  </a:cubicBezTo>
                  <a:cubicBezTo>
                    <a:pt x="3203" y="1366"/>
                    <a:pt x="3216" y="1354"/>
                    <a:pt x="3232" y="1354"/>
                  </a:cubicBezTo>
                  <a:cubicBezTo>
                    <a:pt x="3234" y="1354"/>
                    <a:pt x="3236" y="1354"/>
                    <a:pt x="3238" y="1354"/>
                  </a:cubicBezTo>
                  <a:cubicBezTo>
                    <a:pt x="3288" y="1345"/>
                    <a:pt x="3413" y="1279"/>
                    <a:pt x="3373" y="1257"/>
                  </a:cubicBezTo>
                  <a:lnTo>
                    <a:pt x="3410" y="1232"/>
                  </a:lnTo>
                  <a:cubicBezTo>
                    <a:pt x="3461" y="1220"/>
                    <a:pt x="3479" y="1207"/>
                    <a:pt x="3486" y="1176"/>
                  </a:cubicBezTo>
                  <a:lnTo>
                    <a:pt x="3495" y="1148"/>
                  </a:lnTo>
                  <a:cubicBezTo>
                    <a:pt x="3504" y="1157"/>
                    <a:pt x="3516" y="1162"/>
                    <a:pt x="3529" y="1162"/>
                  </a:cubicBezTo>
                  <a:cubicBezTo>
                    <a:pt x="3538" y="1162"/>
                    <a:pt x="3547" y="1159"/>
                    <a:pt x="3555" y="1154"/>
                  </a:cubicBezTo>
                  <a:cubicBezTo>
                    <a:pt x="3576" y="1138"/>
                    <a:pt x="3576" y="1138"/>
                    <a:pt x="3564" y="1123"/>
                  </a:cubicBezTo>
                  <a:cubicBezTo>
                    <a:pt x="3533" y="1119"/>
                    <a:pt x="3551" y="1107"/>
                    <a:pt x="3570" y="1091"/>
                  </a:cubicBezTo>
                  <a:cubicBezTo>
                    <a:pt x="3578" y="1086"/>
                    <a:pt x="3588" y="1083"/>
                    <a:pt x="3597" y="1083"/>
                  </a:cubicBezTo>
                  <a:cubicBezTo>
                    <a:pt x="3610" y="1083"/>
                    <a:pt x="3624" y="1088"/>
                    <a:pt x="3633" y="1097"/>
                  </a:cubicBezTo>
                  <a:lnTo>
                    <a:pt x="3652" y="1085"/>
                  </a:lnTo>
                  <a:cubicBezTo>
                    <a:pt x="3634" y="1060"/>
                    <a:pt x="3638" y="1047"/>
                    <a:pt x="3647" y="1047"/>
                  </a:cubicBezTo>
                  <a:cubicBezTo>
                    <a:pt x="3650" y="1047"/>
                    <a:pt x="3654" y="1049"/>
                    <a:pt x="3658" y="1054"/>
                  </a:cubicBezTo>
                  <a:cubicBezTo>
                    <a:pt x="3661" y="1054"/>
                    <a:pt x="3664" y="1054"/>
                    <a:pt x="3668" y="1054"/>
                  </a:cubicBezTo>
                  <a:cubicBezTo>
                    <a:pt x="3689" y="1054"/>
                    <a:pt x="3711" y="1045"/>
                    <a:pt x="3727" y="1032"/>
                  </a:cubicBezTo>
                  <a:cubicBezTo>
                    <a:pt x="3722" y="1023"/>
                    <a:pt x="3726" y="1019"/>
                    <a:pt x="3730" y="1019"/>
                  </a:cubicBezTo>
                  <a:cubicBezTo>
                    <a:pt x="3734" y="1019"/>
                    <a:pt x="3737" y="1023"/>
                    <a:pt x="3727" y="1032"/>
                  </a:cubicBezTo>
                  <a:lnTo>
                    <a:pt x="3739" y="1047"/>
                  </a:lnTo>
                  <a:cubicBezTo>
                    <a:pt x="3742" y="1048"/>
                    <a:pt x="3745" y="1048"/>
                    <a:pt x="3747" y="1048"/>
                  </a:cubicBezTo>
                  <a:cubicBezTo>
                    <a:pt x="3769" y="1048"/>
                    <a:pt x="3757" y="1033"/>
                    <a:pt x="3746" y="1016"/>
                  </a:cubicBezTo>
                  <a:lnTo>
                    <a:pt x="3786" y="991"/>
                  </a:lnTo>
                  <a:cubicBezTo>
                    <a:pt x="3805" y="975"/>
                    <a:pt x="3824" y="963"/>
                    <a:pt x="3793" y="960"/>
                  </a:cubicBezTo>
                  <a:cubicBezTo>
                    <a:pt x="3780" y="941"/>
                    <a:pt x="3768" y="925"/>
                    <a:pt x="3786" y="913"/>
                  </a:cubicBezTo>
                  <a:lnTo>
                    <a:pt x="3786" y="913"/>
                  </a:lnTo>
                  <a:cubicBezTo>
                    <a:pt x="3796" y="924"/>
                    <a:pt x="3805" y="936"/>
                    <a:pt x="3817" y="936"/>
                  </a:cubicBezTo>
                  <a:cubicBezTo>
                    <a:pt x="3821" y="936"/>
                    <a:pt x="3826" y="935"/>
                    <a:pt x="3830" y="931"/>
                  </a:cubicBezTo>
                  <a:cubicBezTo>
                    <a:pt x="3834" y="927"/>
                    <a:pt x="3839" y="926"/>
                    <a:pt x="3844" y="926"/>
                  </a:cubicBezTo>
                  <a:cubicBezTo>
                    <a:pt x="3851" y="926"/>
                    <a:pt x="3858" y="929"/>
                    <a:pt x="3862" y="934"/>
                  </a:cubicBezTo>
                  <a:cubicBezTo>
                    <a:pt x="3863" y="946"/>
                    <a:pt x="3868" y="950"/>
                    <a:pt x="3874" y="950"/>
                  </a:cubicBezTo>
                  <a:cubicBezTo>
                    <a:pt x="3895" y="950"/>
                    <a:pt x="3933" y="905"/>
                    <a:pt x="3940" y="881"/>
                  </a:cubicBezTo>
                  <a:cubicBezTo>
                    <a:pt x="3948" y="841"/>
                    <a:pt x="3959" y="822"/>
                    <a:pt x="3972" y="822"/>
                  </a:cubicBezTo>
                  <a:cubicBezTo>
                    <a:pt x="3979" y="822"/>
                    <a:pt x="3987" y="828"/>
                    <a:pt x="3996" y="840"/>
                  </a:cubicBezTo>
                  <a:cubicBezTo>
                    <a:pt x="4001" y="847"/>
                    <a:pt x="4006" y="850"/>
                    <a:pt x="4010" y="850"/>
                  </a:cubicBezTo>
                  <a:cubicBezTo>
                    <a:pt x="4025" y="850"/>
                    <a:pt x="4031" y="799"/>
                    <a:pt x="4018" y="746"/>
                  </a:cubicBezTo>
                  <a:lnTo>
                    <a:pt x="4000" y="684"/>
                  </a:lnTo>
                  <a:lnTo>
                    <a:pt x="4037" y="734"/>
                  </a:lnTo>
                  <a:cubicBezTo>
                    <a:pt x="4068" y="759"/>
                    <a:pt x="4084" y="772"/>
                    <a:pt x="4096" y="772"/>
                  </a:cubicBezTo>
                  <a:cubicBezTo>
                    <a:pt x="4110" y="772"/>
                    <a:pt x="4119" y="754"/>
                    <a:pt x="4137" y="715"/>
                  </a:cubicBezTo>
                  <a:cubicBezTo>
                    <a:pt x="4153" y="686"/>
                    <a:pt x="4159" y="675"/>
                    <a:pt x="4164" y="675"/>
                  </a:cubicBezTo>
                  <a:cubicBezTo>
                    <a:pt x="4167" y="675"/>
                    <a:pt x="4170" y="680"/>
                    <a:pt x="4175" y="687"/>
                  </a:cubicBezTo>
                  <a:cubicBezTo>
                    <a:pt x="4178" y="691"/>
                    <a:pt x="4182" y="693"/>
                    <a:pt x="4188" y="693"/>
                  </a:cubicBezTo>
                  <a:cubicBezTo>
                    <a:pt x="4201" y="693"/>
                    <a:pt x="4222" y="679"/>
                    <a:pt x="4263" y="649"/>
                  </a:cubicBezTo>
                  <a:cubicBezTo>
                    <a:pt x="4319" y="609"/>
                    <a:pt x="4341" y="596"/>
                    <a:pt x="4329" y="577"/>
                  </a:cubicBezTo>
                  <a:lnTo>
                    <a:pt x="4369" y="552"/>
                  </a:lnTo>
                  <a:cubicBezTo>
                    <a:pt x="4378" y="557"/>
                    <a:pt x="4386" y="558"/>
                    <a:pt x="4393" y="558"/>
                  </a:cubicBezTo>
                  <a:cubicBezTo>
                    <a:pt x="4422" y="558"/>
                    <a:pt x="4433" y="528"/>
                    <a:pt x="4401" y="508"/>
                  </a:cubicBezTo>
                  <a:lnTo>
                    <a:pt x="4441" y="483"/>
                  </a:lnTo>
                  <a:lnTo>
                    <a:pt x="4451" y="502"/>
                  </a:lnTo>
                  <a:cubicBezTo>
                    <a:pt x="4453" y="505"/>
                    <a:pt x="4456" y="506"/>
                    <a:pt x="4461" y="506"/>
                  </a:cubicBezTo>
                  <a:cubicBezTo>
                    <a:pt x="4483" y="506"/>
                    <a:pt x="4536" y="478"/>
                    <a:pt x="4676" y="414"/>
                  </a:cubicBezTo>
                  <a:cubicBezTo>
                    <a:pt x="4874" y="333"/>
                    <a:pt x="4899" y="336"/>
                    <a:pt x="4890" y="295"/>
                  </a:cubicBezTo>
                  <a:cubicBezTo>
                    <a:pt x="4896" y="269"/>
                    <a:pt x="4906" y="256"/>
                    <a:pt x="4916" y="256"/>
                  </a:cubicBezTo>
                  <a:cubicBezTo>
                    <a:pt x="4923" y="256"/>
                    <a:pt x="4931" y="264"/>
                    <a:pt x="4937" y="283"/>
                  </a:cubicBezTo>
                  <a:cubicBezTo>
                    <a:pt x="4939" y="295"/>
                    <a:pt x="4951" y="306"/>
                    <a:pt x="4959" y="306"/>
                  </a:cubicBezTo>
                  <a:cubicBezTo>
                    <a:pt x="4963" y="306"/>
                    <a:pt x="4966" y="303"/>
                    <a:pt x="4965" y="295"/>
                  </a:cubicBezTo>
                  <a:cubicBezTo>
                    <a:pt x="4975" y="293"/>
                    <a:pt x="4985" y="291"/>
                    <a:pt x="4996" y="291"/>
                  </a:cubicBezTo>
                  <a:cubicBezTo>
                    <a:pt x="5010" y="291"/>
                    <a:pt x="5024" y="294"/>
                    <a:pt x="5037" y="301"/>
                  </a:cubicBezTo>
                  <a:cubicBezTo>
                    <a:pt x="5062" y="311"/>
                    <a:pt x="5081" y="314"/>
                    <a:pt x="5095" y="314"/>
                  </a:cubicBezTo>
                  <a:cubicBezTo>
                    <a:pt x="5125" y="314"/>
                    <a:pt x="5133" y="299"/>
                    <a:pt x="5131" y="286"/>
                  </a:cubicBezTo>
                  <a:cubicBezTo>
                    <a:pt x="5118" y="269"/>
                    <a:pt x="5116" y="263"/>
                    <a:pt x="5121" y="263"/>
                  </a:cubicBezTo>
                  <a:cubicBezTo>
                    <a:pt x="5126" y="263"/>
                    <a:pt x="5141" y="271"/>
                    <a:pt x="5156" y="280"/>
                  </a:cubicBezTo>
                  <a:cubicBezTo>
                    <a:pt x="5173" y="292"/>
                    <a:pt x="5190" y="304"/>
                    <a:pt x="5199" y="304"/>
                  </a:cubicBezTo>
                  <a:cubicBezTo>
                    <a:pt x="5203" y="304"/>
                    <a:pt x="5206" y="301"/>
                    <a:pt x="5206" y="295"/>
                  </a:cubicBezTo>
                  <a:cubicBezTo>
                    <a:pt x="5218" y="281"/>
                    <a:pt x="5283" y="263"/>
                    <a:pt x="5327" y="263"/>
                  </a:cubicBezTo>
                  <a:cubicBezTo>
                    <a:pt x="5351" y="263"/>
                    <a:pt x="5369" y="268"/>
                    <a:pt x="5369" y="283"/>
                  </a:cubicBezTo>
                  <a:lnTo>
                    <a:pt x="5416" y="283"/>
                  </a:lnTo>
                  <a:cubicBezTo>
                    <a:pt x="5416" y="264"/>
                    <a:pt x="5463" y="264"/>
                    <a:pt x="5510" y="264"/>
                  </a:cubicBezTo>
                  <a:cubicBezTo>
                    <a:pt x="5557" y="267"/>
                    <a:pt x="5582" y="267"/>
                    <a:pt x="5579" y="289"/>
                  </a:cubicBezTo>
                  <a:cubicBezTo>
                    <a:pt x="5565" y="300"/>
                    <a:pt x="5567" y="305"/>
                    <a:pt x="5580" y="305"/>
                  </a:cubicBezTo>
                  <a:cubicBezTo>
                    <a:pt x="5589" y="305"/>
                    <a:pt x="5606" y="302"/>
                    <a:pt x="5626" y="295"/>
                  </a:cubicBezTo>
                  <a:cubicBezTo>
                    <a:pt x="5627" y="295"/>
                    <a:pt x="5628" y="295"/>
                    <a:pt x="5629" y="295"/>
                  </a:cubicBezTo>
                  <a:cubicBezTo>
                    <a:pt x="5652" y="295"/>
                    <a:pt x="5678" y="264"/>
                    <a:pt x="5699" y="264"/>
                  </a:cubicBezTo>
                  <a:cubicBezTo>
                    <a:pt x="5699" y="264"/>
                    <a:pt x="5700" y="264"/>
                    <a:pt x="5701" y="264"/>
                  </a:cubicBezTo>
                  <a:cubicBezTo>
                    <a:pt x="5710" y="241"/>
                    <a:pt x="5729" y="226"/>
                    <a:pt x="5751" y="226"/>
                  </a:cubicBezTo>
                  <a:cubicBezTo>
                    <a:pt x="5753" y="226"/>
                    <a:pt x="5755" y="226"/>
                    <a:pt x="5758" y="226"/>
                  </a:cubicBezTo>
                  <a:lnTo>
                    <a:pt x="5754" y="248"/>
                  </a:lnTo>
                  <a:lnTo>
                    <a:pt x="5745" y="289"/>
                  </a:lnTo>
                  <a:cubicBezTo>
                    <a:pt x="5756" y="292"/>
                    <a:pt x="5766" y="294"/>
                    <a:pt x="5775" y="294"/>
                  </a:cubicBezTo>
                  <a:cubicBezTo>
                    <a:pt x="5786" y="294"/>
                    <a:pt x="5795" y="290"/>
                    <a:pt x="5798" y="280"/>
                  </a:cubicBezTo>
                  <a:cubicBezTo>
                    <a:pt x="5817" y="305"/>
                    <a:pt x="5839" y="311"/>
                    <a:pt x="5886" y="320"/>
                  </a:cubicBezTo>
                  <a:cubicBezTo>
                    <a:pt x="5921" y="327"/>
                    <a:pt x="5953" y="337"/>
                    <a:pt x="5980" y="337"/>
                  </a:cubicBezTo>
                  <a:cubicBezTo>
                    <a:pt x="5989" y="337"/>
                    <a:pt x="5998" y="336"/>
                    <a:pt x="6005" y="333"/>
                  </a:cubicBezTo>
                  <a:cubicBezTo>
                    <a:pt x="6015" y="368"/>
                    <a:pt x="6101" y="406"/>
                    <a:pt x="6153" y="406"/>
                  </a:cubicBezTo>
                  <a:cubicBezTo>
                    <a:pt x="6166" y="406"/>
                    <a:pt x="6177" y="403"/>
                    <a:pt x="6184" y="399"/>
                  </a:cubicBezTo>
                  <a:cubicBezTo>
                    <a:pt x="6187" y="392"/>
                    <a:pt x="6192" y="389"/>
                    <a:pt x="6198" y="389"/>
                  </a:cubicBezTo>
                  <a:cubicBezTo>
                    <a:pt x="6208" y="389"/>
                    <a:pt x="6220" y="399"/>
                    <a:pt x="6228" y="417"/>
                  </a:cubicBezTo>
                  <a:cubicBezTo>
                    <a:pt x="6238" y="435"/>
                    <a:pt x="6240" y="442"/>
                    <a:pt x="6248" y="442"/>
                  </a:cubicBezTo>
                  <a:cubicBezTo>
                    <a:pt x="6253" y="442"/>
                    <a:pt x="6260" y="440"/>
                    <a:pt x="6272" y="436"/>
                  </a:cubicBezTo>
                  <a:cubicBezTo>
                    <a:pt x="6274" y="436"/>
                    <a:pt x="6277" y="435"/>
                    <a:pt x="6279" y="435"/>
                  </a:cubicBezTo>
                  <a:cubicBezTo>
                    <a:pt x="6305" y="435"/>
                    <a:pt x="6316" y="464"/>
                    <a:pt x="6325" y="489"/>
                  </a:cubicBezTo>
                  <a:cubicBezTo>
                    <a:pt x="6327" y="531"/>
                    <a:pt x="6341" y="544"/>
                    <a:pt x="6363" y="544"/>
                  </a:cubicBezTo>
                  <a:cubicBezTo>
                    <a:pt x="6367" y="544"/>
                    <a:pt x="6373" y="544"/>
                    <a:pt x="6378" y="543"/>
                  </a:cubicBezTo>
                  <a:cubicBezTo>
                    <a:pt x="6419" y="546"/>
                    <a:pt x="6456" y="562"/>
                    <a:pt x="6488" y="587"/>
                  </a:cubicBezTo>
                  <a:cubicBezTo>
                    <a:pt x="6515" y="593"/>
                    <a:pt x="6532" y="600"/>
                    <a:pt x="6542" y="600"/>
                  </a:cubicBezTo>
                  <a:cubicBezTo>
                    <a:pt x="6551" y="600"/>
                    <a:pt x="6553" y="595"/>
                    <a:pt x="6550" y="580"/>
                  </a:cubicBezTo>
                  <a:cubicBezTo>
                    <a:pt x="6563" y="568"/>
                    <a:pt x="6579" y="562"/>
                    <a:pt x="6594" y="562"/>
                  </a:cubicBezTo>
                  <a:cubicBezTo>
                    <a:pt x="6633" y="568"/>
                    <a:pt x="6637" y="580"/>
                    <a:pt x="6629" y="580"/>
                  </a:cubicBezTo>
                  <a:cubicBezTo>
                    <a:pt x="6626" y="580"/>
                    <a:pt x="6621" y="578"/>
                    <a:pt x="6616" y="574"/>
                  </a:cubicBezTo>
                  <a:cubicBezTo>
                    <a:pt x="6605" y="572"/>
                    <a:pt x="6596" y="571"/>
                    <a:pt x="6591" y="571"/>
                  </a:cubicBezTo>
                  <a:cubicBezTo>
                    <a:pt x="6571" y="571"/>
                    <a:pt x="6584" y="584"/>
                    <a:pt x="6591" y="609"/>
                  </a:cubicBezTo>
                  <a:cubicBezTo>
                    <a:pt x="6604" y="640"/>
                    <a:pt x="6626" y="665"/>
                    <a:pt x="6651" y="684"/>
                  </a:cubicBezTo>
                  <a:cubicBezTo>
                    <a:pt x="6670" y="699"/>
                    <a:pt x="6707" y="731"/>
                    <a:pt x="6726" y="746"/>
                  </a:cubicBezTo>
                  <a:cubicBezTo>
                    <a:pt x="6756" y="799"/>
                    <a:pt x="6770" y="819"/>
                    <a:pt x="6782" y="819"/>
                  </a:cubicBezTo>
                  <a:cubicBezTo>
                    <a:pt x="6785" y="819"/>
                    <a:pt x="6789" y="818"/>
                    <a:pt x="6792" y="815"/>
                  </a:cubicBezTo>
                  <a:cubicBezTo>
                    <a:pt x="6798" y="809"/>
                    <a:pt x="6803" y="804"/>
                    <a:pt x="6807" y="800"/>
                  </a:cubicBezTo>
                  <a:lnTo>
                    <a:pt x="6807" y="800"/>
                  </a:lnTo>
                  <a:cubicBezTo>
                    <a:pt x="6801" y="843"/>
                    <a:pt x="6962" y="1038"/>
                    <a:pt x="7010" y="1038"/>
                  </a:cubicBezTo>
                  <a:cubicBezTo>
                    <a:pt x="7010" y="1038"/>
                    <a:pt x="7011" y="1038"/>
                    <a:pt x="7011" y="1038"/>
                  </a:cubicBezTo>
                  <a:lnTo>
                    <a:pt x="7011" y="1038"/>
                  </a:lnTo>
                  <a:lnTo>
                    <a:pt x="6992" y="1050"/>
                  </a:lnTo>
                  <a:cubicBezTo>
                    <a:pt x="6977" y="1063"/>
                    <a:pt x="6989" y="1082"/>
                    <a:pt x="7014" y="1123"/>
                  </a:cubicBezTo>
                  <a:cubicBezTo>
                    <a:pt x="7024" y="1141"/>
                    <a:pt x="7099" y="1207"/>
                    <a:pt x="7130" y="1273"/>
                  </a:cubicBezTo>
                  <a:cubicBezTo>
                    <a:pt x="7169" y="1357"/>
                    <a:pt x="7199" y="1418"/>
                    <a:pt x="7218" y="1418"/>
                  </a:cubicBezTo>
                  <a:cubicBezTo>
                    <a:pt x="7219" y="1418"/>
                    <a:pt x="7220" y="1417"/>
                    <a:pt x="7221" y="1417"/>
                  </a:cubicBezTo>
                  <a:lnTo>
                    <a:pt x="7221" y="1417"/>
                  </a:lnTo>
                  <a:cubicBezTo>
                    <a:pt x="7227" y="1439"/>
                    <a:pt x="7227" y="1439"/>
                    <a:pt x="7209" y="1448"/>
                  </a:cubicBezTo>
                  <a:cubicBezTo>
                    <a:pt x="7202" y="1445"/>
                    <a:pt x="7197" y="1443"/>
                    <a:pt x="7194" y="1443"/>
                  </a:cubicBezTo>
                  <a:cubicBezTo>
                    <a:pt x="7185" y="1443"/>
                    <a:pt x="7192" y="1460"/>
                    <a:pt x="7199" y="1477"/>
                  </a:cubicBezTo>
                  <a:cubicBezTo>
                    <a:pt x="7202" y="1488"/>
                    <a:pt x="7209" y="1492"/>
                    <a:pt x="7217" y="1492"/>
                  </a:cubicBezTo>
                  <a:cubicBezTo>
                    <a:pt x="7225" y="1492"/>
                    <a:pt x="7235" y="1488"/>
                    <a:pt x="7246" y="1483"/>
                  </a:cubicBezTo>
                  <a:cubicBezTo>
                    <a:pt x="7248" y="1482"/>
                    <a:pt x="7250" y="1482"/>
                    <a:pt x="7252" y="1482"/>
                  </a:cubicBezTo>
                  <a:cubicBezTo>
                    <a:pt x="7267" y="1482"/>
                    <a:pt x="7274" y="1504"/>
                    <a:pt x="7271" y="1552"/>
                  </a:cubicBezTo>
                  <a:cubicBezTo>
                    <a:pt x="7268" y="1618"/>
                    <a:pt x="7287" y="1683"/>
                    <a:pt x="7321" y="1737"/>
                  </a:cubicBezTo>
                  <a:cubicBezTo>
                    <a:pt x="7328" y="1762"/>
                    <a:pt x="7331" y="1784"/>
                    <a:pt x="7312" y="1790"/>
                  </a:cubicBezTo>
                  <a:cubicBezTo>
                    <a:pt x="7284" y="1828"/>
                    <a:pt x="7293" y="1878"/>
                    <a:pt x="7331" y="1906"/>
                  </a:cubicBezTo>
                  <a:cubicBezTo>
                    <a:pt x="7334" y="1928"/>
                    <a:pt x="7334" y="1928"/>
                    <a:pt x="7315" y="1931"/>
                  </a:cubicBezTo>
                  <a:cubicBezTo>
                    <a:pt x="7296" y="1956"/>
                    <a:pt x="7274" y="1959"/>
                    <a:pt x="7318" y="1978"/>
                  </a:cubicBezTo>
                  <a:cubicBezTo>
                    <a:pt x="7343" y="2031"/>
                    <a:pt x="7346" y="2088"/>
                    <a:pt x="7328" y="2144"/>
                  </a:cubicBezTo>
                  <a:cubicBezTo>
                    <a:pt x="7328" y="2166"/>
                    <a:pt x="7324" y="2191"/>
                    <a:pt x="7346" y="2191"/>
                  </a:cubicBezTo>
                  <a:lnTo>
                    <a:pt x="7368" y="2191"/>
                  </a:lnTo>
                  <a:cubicBezTo>
                    <a:pt x="7324" y="2213"/>
                    <a:pt x="7324" y="2213"/>
                    <a:pt x="7365" y="2238"/>
                  </a:cubicBezTo>
                  <a:cubicBezTo>
                    <a:pt x="7387" y="2238"/>
                    <a:pt x="7387" y="2263"/>
                    <a:pt x="7365" y="2263"/>
                  </a:cubicBezTo>
                  <a:cubicBezTo>
                    <a:pt x="7353" y="2276"/>
                    <a:pt x="7346" y="2291"/>
                    <a:pt x="7343" y="2310"/>
                  </a:cubicBezTo>
                  <a:cubicBezTo>
                    <a:pt x="7337" y="2332"/>
                    <a:pt x="7353" y="2454"/>
                    <a:pt x="7324" y="2570"/>
                  </a:cubicBezTo>
                  <a:cubicBezTo>
                    <a:pt x="7284" y="2758"/>
                    <a:pt x="7249" y="2824"/>
                    <a:pt x="7271" y="2830"/>
                  </a:cubicBezTo>
                  <a:cubicBezTo>
                    <a:pt x="7284" y="2862"/>
                    <a:pt x="7284" y="2862"/>
                    <a:pt x="7256" y="2877"/>
                  </a:cubicBezTo>
                  <a:cubicBezTo>
                    <a:pt x="7230" y="2890"/>
                    <a:pt x="7215" y="2909"/>
                    <a:pt x="7205" y="2934"/>
                  </a:cubicBezTo>
                  <a:cubicBezTo>
                    <a:pt x="7197" y="2953"/>
                    <a:pt x="7189" y="2973"/>
                    <a:pt x="7174" y="2973"/>
                  </a:cubicBezTo>
                  <a:cubicBezTo>
                    <a:pt x="7172" y="2973"/>
                    <a:pt x="7170" y="2972"/>
                    <a:pt x="7168" y="2971"/>
                  </a:cubicBezTo>
                  <a:lnTo>
                    <a:pt x="7168" y="2971"/>
                  </a:lnTo>
                  <a:cubicBezTo>
                    <a:pt x="7177" y="3000"/>
                    <a:pt x="7177" y="3003"/>
                    <a:pt x="7168" y="3022"/>
                  </a:cubicBezTo>
                  <a:cubicBezTo>
                    <a:pt x="7165" y="3020"/>
                    <a:pt x="7162" y="3019"/>
                    <a:pt x="7160" y="3019"/>
                  </a:cubicBezTo>
                  <a:cubicBezTo>
                    <a:pt x="7146" y="3019"/>
                    <a:pt x="7141" y="3039"/>
                    <a:pt x="7146" y="3065"/>
                  </a:cubicBezTo>
                  <a:cubicBezTo>
                    <a:pt x="7160" y="3089"/>
                    <a:pt x="7166" y="3099"/>
                    <a:pt x="7162" y="3099"/>
                  </a:cubicBezTo>
                  <a:cubicBezTo>
                    <a:pt x="7158" y="3099"/>
                    <a:pt x="7149" y="3094"/>
                    <a:pt x="7133" y="3084"/>
                  </a:cubicBezTo>
                  <a:cubicBezTo>
                    <a:pt x="7132" y="3084"/>
                    <a:pt x="7130" y="3083"/>
                    <a:pt x="7128" y="3083"/>
                  </a:cubicBezTo>
                  <a:cubicBezTo>
                    <a:pt x="7109" y="3083"/>
                    <a:pt x="7073" y="3118"/>
                    <a:pt x="7085" y="3118"/>
                  </a:cubicBezTo>
                  <a:cubicBezTo>
                    <a:pt x="7087" y="3118"/>
                    <a:pt x="7089" y="3117"/>
                    <a:pt x="7093" y="3116"/>
                  </a:cubicBezTo>
                  <a:lnTo>
                    <a:pt x="7093" y="3116"/>
                  </a:lnTo>
                  <a:cubicBezTo>
                    <a:pt x="7111" y="3128"/>
                    <a:pt x="7086" y="3169"/>
                    <a:pt x="7093" y="3200"/>
                  </a:cubicBezTo>
                  <a:cubicBezTo>
                    <a:pt x="7083" y="3217"/>
                    <a:pt x="7071" y="3232"/>
                    <a:pt x="7059" y="3232"/>
                  </a:cubicBezTo>
                  <a:cubicBezTo>
                    <a:pt x="7056" y="3232"/>
                    <a:pt x="7052" y="3231"/>
                    <a:pt x="7049" y="3228"/>
                  </a:cubicBezTo>
                  <a:cubicBezTo>
                    <a:pt x="7014" y="3238"/>
                    <a:pt x="6970" y="3348"/>
                    <a:pt x="6967" y="3379"/>
                  </a:cubicBezTo>
                  <a:cubicBezTo>
                    <a:pt x="6979" y="3388"/>
                    <a:pt x="6973" y="3402"/>
                    <a:pt x="6962" y="3402"/>
                  </a:cubicBezTo>
                  <a:cubicBezTo>
                    <a:pt x="6959" y="3402"/>
                    <a:pt x="6955" y="3401"/>
                    <a:pt x="6952" y="3398"/>
                  </a:cubicBezTo>
                  <a:cubicBezTo>
                    <a:pt x="6947" y="3394"/>
                    <a:pt x="6942" y="3392"/>
                    <a:pt x="6938" y="3392"/>
                  </a:cubicBezTo>
                  <a:cubicBezTo>
                    <a:pt x="6926" y="3392"/>
                    <a:pt x="6916" y="3406"/>
                    <a:pt x="6905" y="3420"/>
                  </a:cubicBezTo>
                  <a:cubicBezTo>
                    <a:pt x="6905" y="3434"/>
                    <a:pt x="6901" y="3439"/>
                    <a:pt x="6896" y="3439"/>
                  </a:cubicBezTo>
                  <a:cubicBezTo>
                    <a:pt x="6890" y="3439"/>
                    <a:pt x="6882" y="3431"/>
                    <a:pt x="6873" y="3423"/>
                  </a:cubicBezTo>
                  <a:cubicBezTo>
                    <a:pt x="6872" y="3412"/>
                    <a:pt x="6870" y="3407"/>
                    <a:pt x="6866" y="3407"/>
                  </a:cubicBezTo>
                  <a:cubicBezTo>
                    <a:pt x="6859" y="3407"/>
                    <a:pt x="6846" y="3422"/>
                    <a:pt x="6826" y="3445"/>
                  </a:cubicBezTo>
                  <a:cubicBezTo>
                    <a:pt x="6826" y="3479"/>
                    <a:pt x="6757" y="3542"/>
                    <a:pt x="6707" y="3592"/>
                  </a:cubicBezTo>
                  <a:cubicBezTo>
                    <a:pt x="6616" y="3667"/>
                    <a:pt x="6610" y="3695"/>
                    <a:pt x="6594" y="3761"/>
                  </a:cubicBezTo>
                  <a:lnTo>
                    <a:pt x="6601" y="3808"/>
                  </a:lnTo>
                  <a:lnTo>
                    <a:pt x="6576" y="3777"/>
                  </a:lnTo>
                  <a:cubicBezTo>
                    <a:pt x="6560" y="3761"/>
                    <a:pt x="6541" y="3749"/>
                    <a:pt x="6522" y="3739"/>
                  </a:cubicBezTo>
                  <a:lnTo>
                    <a:pt x="6522" y="3739"/>
                  </a:lnTo>
                  <a:cubicBezTo>
                    <a:pt x="6500" y="3752"/>
                    <a:pt x="6513" y="3767"/>
                    <a:pt x="6525" y="3786"/>
                  </a:cubicBezTo>
                  <a:cubicBezTo>
                    <a:pt x="6538" y="3802"/>
                    <a:pt x="6519" y="3818"/>
                    <a:pt x="6469" y="3827"/>
                  </a:cubicBezTo>
                  <a:cubicBezTo>
                    <a:pt x="6419" y="3836"/>
                    <a:pt x="6400" y="3849"/>
                    <a:pt x="6391" y="3880"/>
                  </a:cubicBezTo>
                  <a:cubicBezTo>
                    <a:pt x="6372" y="3899"/>
                    <a:pt x="6347" y="3905"/>
                    <a:pt x="6322" y="3905"/>
                  </a:cubicBezTo>
                  <a:cubicBezTo>
                    <a:pt x="6303" y="3918"/>
                    <a:pt x="6303" y="3918"/>
                    <a:pt x="6315" y="3937"/>
                  </a:cubicBezTo>
                  <a:cubicBezTo>
                    <a:pt x="6327" y="3951"/>
                    <a:pt x="6313" y="3962"/>
                    <a:pt x="6287" y="3962"/>
                  </a:cubicBezTo>
                  <a:cubicBezTo>
                    <a:pt x="6284" y="3962"/>
                    <a:pt x="6281" y="3962"/>
                    <a:pt x="6278" y="3962"/>
                  </a:cubicBezTo>
                  <a:cubicBezTo>
                    <a:pt x="6270" y="3958"/>
                    <a:pt x="6261" y="3957"/>
                    <a:pt x="6253" y="3957"/>
                  </a:cubicBezTo>
                  <a:cubicBezTo>
                    <a:pt x="6216" y="3957"/>
                    <a:pt x="6180" y="3987"/>
                    <a:pt x="6190" y="3999"/>
                  </a:cubicBezTo>
                  <a:cubicBezTo>
                    <a:pt x="6199" y="4018"/>
                    <a:pt x="6181" y="4031"/>
                    <a:pt x="6162" y="4043"/>
                  </a:cubicBezTo>
                  <a:cubicBezTo>
                    <a:pt x="6140" y="4056"/>
                    <a:pt x="6124" y="4078"/>
                    <a:pt x="6118" y="4103"/>
                  </a:cubicBezTo>
                  <a:lnTo>
                    <a:pt x="6080" y="4131"/>
                  </a:lnTo>
                  <a:cubicBezTo>
                    <a:pt x="6077" y="4133"/>
                    <a:pt x="6074" y="4134"/>
                    <a:pt x="6072" y="4134"/>
                  </a:cubicBezTo>
                  <a:cubicBezTo>
                    <a:pt x="6062" y="4134"/>
                    <a:pt x="6071" y="4110"/>
                    <a:pt x="6087" y="4100"/>
                  </a:cubicBezTo>
                  <a:lnTo>
                    <a:pt x="6055" y="4097"/>
                  </a:lnTo>
                  <a:cubicBezTo>
                    <a:pt x="6018" y="4122"/>
                    <a:pt x="5999" y="4137"/>
                    <a:pt x="5989" y="4169"/>
                  </a:cubicBezTo>
                  <a:cubicBezTo>
                    <a:pt x="5993" y="4194"/>
                    <a:pt x="5994" y="4206"/>
                    <a:pt x="5991" y="4206"/>
                  </a:cubicBezTo>
                  <a:cubicBezTo>
                    <a:pt x="5988" y="4206"/>
                    <a:pt x="5982" y="4197"/>
                    <a:pt x="5971" y="4181"/>
                  </a:cubicBezTo>
                  <a:cubicBezTo>
                    <a:pt x="5965" y="4172"/>
                    <a:pt x="5956" y="4168"/>
                    <a:pt x="5947" y="4168"/>
                  </a:cubicBezTo>
                  <a:cubicBezTo>
                    <a:pt x="5935" y="4168"/>
                    <a:pt x="5922" y="4176"/>
                    <a:pt x="5921" y="4191"/>
                  </a:cubicBezTo>
                  <a:cubicBezTo>
                    <a:pt x="5924" y="4219"/>
                    <a:pt x="5914" y="4229"/>
                    <a:pt x="5903" y="4229"/>
                  </a:cubicBezTo>
                  <a:cubicBezTo>
                    <a:pt x="5896" y="4229"/>
                    <a:pt x="5888" y="4225"/>
                    <a:pt x="5883" y="4219"/>
                  </a:cubicBezTo>
                  <a:cubicBezTo>
                    <a:pt x="5880" y="4199"/>
                    <a:pt x="5879" y="4187"/>
                    <a:pt x="5874" y="4187"/>
                  </a:cubicBezTo>
                  <a:cubicBezTo>
                    <a:pt x="5868" y="4187"/>
                    <a:pt x="5855" y="4209"/>
                    <a:pt x="5827" y="4259"/>
                  </a:cubicBezTo>
                  <a:cubicBezTo>
                    <a:pt x="5786" y="4288"/>
                    <a:pt x="5723" y="4360"/>
                    <a:pt x="5667" y="4400"/>
                  </a:cubicBezTo>
                  <a:cubicBezTo>
                    <a:pt x="5592" y="4451"/>
                    <a:pt x="5555" y="4479"/>
                    <a:pt x="5524" y="4479"/>
                  </a:cubicBezTo>
                  <a:cubicBezTo>
                    <a:pt x="5523" y="4479"/>
                    <a:pt x="5521" y="4479"/>
                    <a:pt x="5519" y="4479"/>
                  </a:cubicBezTo>
                  <a:cubicBezTo>
                    <a:pt x="5518" y="4477"/>
                    <a:pt x="5516" y="4474"/>
                    <a:pt x="5514" y="4472"/>
                  </a:cubicBezTo>
                  <a:lnTo>
                    <a:pt x="5514" y="4472"/>
                  </a:lnTo>
                  <a:cubicBezTo>
                    <a:pt x="5526" y="4498"/>
                    <a:pt x="5505" y="4512"/>
                    <a:pt x="5454" y="4548"/>
                  </a:cubicBezTo>
                  <a:cubicBezTo>
                    <a:pt x="5407" y="4560"/>
                    <a:pt x="5366" y="4598"/>
                    <a:pt x="5353" y="4648"/>
                  </a:cubicBezTo>
                  <a:lnTo>
                    <a:pt x="5391" y="4620"/>
                  </a:lnTo>
                  <a:lnTo>
                    <a:pt x="5391" y="4620"/>
                  </a:lnTo>
                  <a:cubicBezTo>
                    <a:pt x="5413" y="4654"/>
                    <a:pt x="5394" y="4667"/>
                    <a:pt x="5344" y="4679"/>
                  </a:cubicBezTo>
                  <a:cubicBezTo>
                    <a:pt x="5339" y="4683"/>
                    <a:pt x="5335" y="4684"/>
                    <a:pt x="5331" y="4684"/>
                  </a:cubicBezTo>
                  <a:cubicBezTo>
                    <a:pt x="5319" y="4684"/>
                    <a:pt x="5310" y="4672"/>
                    <a:pt x="5303" y="4657"/>
                  </a:cubicBezTo>
                  <a:cubicBezTo>
                    <a:pt x="5292" y="4648"/>
                    <a:pt x="5279" y="4643"/>
                    <a:pt x="5266" y="4643"/>
                  </a:cubicBezTo>
                  <a:cubicBezTo>
                    <a:pt x="5257" y="4643"/>
                    <a:pt x="5248" y="4646"/>
                    <a:pt x="5241" y="4651"/>
                  </a:cubicBezTo>
                  <a:cubicBezTo>
                    <a:pt x="5222" y="4664"/>
                    <a:pt x="5200" y="4679"/>
                    <a:pt x="5231" y="4683"/>
                  </a:cubicBezTo>
                  <a:cubicBezTo>
                    <a:pt x="5244" y="4698"/>
                    <a:pt x="5244" y="4698"/>
                    <a:pt x="5225" y="4714"/>
                  </a:cubicBezTo>
                  <a:cubicBezTo>
                    <a:pt x="5203" y="4723"/>
                    <a:pt x="5187" y="4745"/>
                    <a:pt x="5181" y="4770"/>
                  </a:cubicBezTo>
                  <a:cubicBezTo>
                    <a:pt x="5193" y="4786"/>
                    <a:pt x="5172" y="4802"/>
                    <a:pt x="5153" y="4814"/>
                  </a:cubicBezTo>
                  <a:cubicBezTo>
                    <a:pt x="5128" y="4814"/>
                    <a:pt x="5106" y="4823"/>
                    <a:pt x="5084" y="4839"/>
                  </a:cubicBezTo>
                  <a:lnTo>
                    <a:pt x="5084" y="4839"/>
                  </a:lnTo>
                  <a:cubicBezTo>
                    <a:pt x="5081" y="4834"/>
                    <a:pt x="5076" y="4828"/>
                    <a:pt x="5071" y="4820"/>
                  </a:cubicBezTo>
                  <a:cubicBezTo>
                    <a:pt x="5062" y="4811"/>
                    <a:pt x="5046" y="4802"/>
                    <a:pt x="5031" y="4802"/>
                  </a:cubicBezTo>
                  <a:cubicBezTo>
                    <a:pt x="5018" y="4808"/>
                    <a:pt x="5015" y="4820"/>
                    <a:pt x="5021" y="4833"/>
                  </a:cubicBezTo>
                  <a:cubicBezTo>
                    <a:pt x="5034" y="4849"/>
                    <a:pt x="4576" y="5175"/>
                    <a:pt x="4517" y="5215"/>
                  </a:cubicBezTo>
                  <a:cubicBezTo>
                    <a:pt x="4466" y="5228"/>
                    <a:pt x="4410" y="5269"/>
                    <a:pt x="4441" y="5272"/>
                  </a:cubicBezTo>
                  <a:cubicBezTo>
                    <a:pt x="4454" y="5287"/>
                    <a:pt x="4357" y="5356"/>
                    <a:pt x="4244" y="5438"/>
                  </a:cubicBezTo>
                  <a:cubicBezTo>
                    <a:pt x="4109" y="5532"/>
                    <a:pt x="4015" y="5601"/>
                    <a:pt x="4025" y="5620"/>
                  </a:cubicBezTo>
                  <a:lnTo>
                    <a:pt x="3968" y="5660"/>
                  </a:lnTo>
                  <a:cubicBezTo>
                    <a:pt x="3940" y="5685"/>
                    <a:pt x="3912" y="5714"/>
                    <a:pt x="3884" y="5745"/>
                  </a:cubicBezTo>
                  <a:cubicBezTo>
                    <a:pt x="3880" y="5764"/>
                    <a:pt x="3872" y="5776"/>
                    <a:pt x="3867" y="5776"/>
                  </a:cubicBezTo>
                  <a:cubicBezTo>
                    <a:pt x="3864" y="5776"/>
                    <a:pt x="3862" y="5770"/>
                    <a:pt x="3865" y="5757"/>
                  </a:cubicBezTo>
                  <a:cubicBezTo>
                    <a:pt x="3856" y="5746"/>
                    <a:pt x="3848" y="5733"/>
                    <a:pt x="3837" y="5733"/>
                  </a:cubicBezTo>
                  <a:cubicBezTo>
                    <a:pt x="3833" y="5733"/>
                    <a:pt x="3829" y="5734"/>
                    <a:pt x="3824" y="5739"/>
                  </a:cubicBezTo>
                  <a:cubicBezTo>
                    <a:pt x="3783" y="5764"/>
                    <a:pt x="3796" y="5782"/>
                    <a:pt x="3808" y="5798"/>
                  </a:cubicBezTo>
                  <a:cubicBezTo>
                    <a:pt x="3821" y="5817"/>
                    <a:pt x="3802" y="5829"/>
                    <a:pt x="3802" y="5829"/>
                  </a:cubicBezTo>
                  <a:cubicBezTo>
                    <a:pt x="3793" y="5835"/>
                    <a:pt x="3789" y="5839"/>
                    <a:pt x="3785" y="5839"/>
                  </a:cubicBezTo>
                  <a:cubicBezTo>
                    <a:pt x="3780" y="5839"/>
                    <a:pt x="3777" y="5835"/>
                    <a:pt x="3771" y="5826"/>
                  </a:cubicBezTo>
                  <a:lnTo>
                    <a:pt x="3746" y="5792"/>
                  </a:lnTo>
                  <a:lnTo>
                    <a:pt x="3727" y="5804"/>
                  </a:lnTo>
                  <a:cubicBezTo>
                    <a:pt x="3739" y="5823"/>
                    <a:pt x="3721" y="5836"/>
                    <a:pt x="3721" y="5836"/>
                  </a:cubicBezTo>
                  <a:cubicBezTo>
                    <a:pt x="3713" y="5841"/>
                    <a:pt x="3709" y="5844"/>
                    <a:pt x="3705" y="5844"/>
                  </a:cubicBezTo>
                  <a:cubicBezTo>
                    <a:pt x="3698" y="5844"/>
                    <a:pt x="3692" y="5836"/>
                    <a:pt x="3677" y="5817"/>
                  </a:cubicBezTo>
                  <a:cubicBezTo>
                    <a:pt x="3667" y="5804"/>
                    <a:pt x="3658" y="5797"/>
                    <a:pt x="3652" y="5797"/>
                  </a:cubicBezTo>
                  <a:cubicBezTo>
                    <a:pt x="3641" y="5797"/>
                    <a:pt x="3635" y="5813"/>
                    <a:pt x="3639" y="5842"/>
                  </a:cubicBezTo>
                  <a:lnTo>
                    <a:pt x="3611" y="5886"/>
                  </a:lnTo>
                  <a:cubicBezTo>
                    <a:pt x="3606" y="5884"/>
                    <a:pt x="3601" y="5882"/>
                    <a:pt x="3597" y="5882"/>
                  </a:cubicBezTo>
                  <a:cubicBezTo>
                    <a:pt x="3566" y="5882"/>
                    <a:pt x="3554" y="5933"/>
                    <a:pt x="3548" y="5958"/>
                  </a:cubicBezTo>
                  <a:cubicBezTo>
                    <a:pt x="3535" y="5952"/>
                    <a:pt x="3525" y="5950"/>
                    <a:pt x="3516" y="5950"/>
                  </a:cubicBezTo>
                  <a:cubicBezTo>
                    <a:pt x="3495" y="5950"/>
                    <a:pt x="3486" y="5966"/>
                    <a:pt x="3489" y="5999"/>
                  </a:cubicBezTo>
                  <a:cubicBezTo>
                    <a:pt x="3500" y="6016"/>
                    <a:pt x="3486" y="6027"/>
                    <a:pt x="3460" y="6027"/>
                  </a:cubicBezTo>
                  <a:cubicBezTo>
                    <a:pt x="3457" y="6027"/>
                    <a:pt x="3454" y="6027"/>
                    <a:pt x="3451" y="6027"/>
                  </a:cubicBezTo>
                  <a:cubicBezTo>
                    <a:pt x="3448" y="6027"/>
                    <a:pt x="3445" y="6026"/>
                    <a:pt x="3442" y="6026"/>
                  </a:cubicBezTo>
                  <a:cubicBezTo>
                    <a:pt x="3416" y="6026"/>
                    <a:pt x="3397" y="6039"/>
                    <a:pt x="3363" y="6065"/>
                  </a:cubicBezTo>
                  <a:cubicBezTo>
                    <a:pt x="3357" y="6093"/>
                    <a:pt x="3222" y="6196"/>
                    <a:pt x="3047" y="6284"/>
                  </a:cubicBezTo>
                  <a:cubicBezTo>
                    <a:pt x="2849" y="6381"/>
                    <a:pt x="2708" y="6412"/>
                    <a:pt x="2712" y="6434"/>
                  </a:cubicBezTo>
                  <a:cubicBezTo>
                    <a:pt x="2703" y="6437"/>
                    <a:pt x="2698" y="6438"/>
                    <a:pt x="2693" y="6438"/>
                  </a:cubicBezTo>
                  <a:cubicBezTo>
                    <a:pt x="2685" y="6438"/>
                    <a:pt x="2679" y="6435"/>
                    <a:pt x="2661" y="6425"/>
                  </a:cubicBezTo>
                  <a:cubicBezTo>
                    <a:pt x="2659" y="6419"/>
                    <a:pt x="2655" y="6415"/>
                    <a:pt x="2650" y="6415"/>
                  </a:cubicBezTo>
                  <a:cubicBezTo>
                    <a:pt x="2641" y="6415"/>
                    <a:pt x="2628" y="6428"/>
                    <a:pt x="2618" y="6459"/>
                  </a:cubicBezTo>
                  <a:cubicBezTo>
                    <a:pt x="2607" y="6474"/>
                    <a:pt x="2603" y="6486"/>
                    <a:pt x="2601" y="6486"/>
                  </a:cubicBezTo>
                  <a:cubicBezTo>
                    <a:pt x="2599" y="6486"/>
                    <a:pt x="2598" y="6480"/>
                    <a:pt x="2596" y="6463"/>
                  </a:cubicBezTo>
                  <a:cubicBezTo>
                    <a:pt x="2593" y="6455"/>
                    <a:pt x="2584" y="6452"/>
                    <a:pt x="2569" y="6452"/>
                  </a:cubicBezTo>
                  <a:cubicBezTo>
                    <a:pt x="2545" y="6452"/>
                    <a:pt x="2505" y="6459"/>
                    <a:pt x="2448" y="6469"/>
                  </a:cubicBezTo>
                  <a:cubicBezTo>
                    <a:pt x="2376" y="6478"/>
                    <a:pt x="2279" y="6481"/>
                    <a:pt x="2279" y="6503"/>
                  </a:cubicBezTo>
                  <a:cubicBezTo>
                    <a:pt x="2255" y="6516"/>
                    <a:pt x="2243" y="6522"/>
                    <a:pt x="2240" y="6522"/>
                  </a:cubicBezTo>
                  <a:cubicBezTo>
                    <a:pt x="2238" y="6522"/>
                    <a:pt x="2243" y="6517"/>
                    <a:pt x="2254" y="6506"/>
                  </a:cubicBezTo>
                  <a:cubicBezTo>
                    <a:pt x="2268" y="6480"/>
                    <a:pt x="2226" y="6462"/>
                    <a:pt x="2174" y="6462"/>
                  </a:cubicBezTo>
                  <a:cubicBezTo>
                    <a:pt x="2144" y="6462"/>
                    <a:pt x="2112" y="6468"/>
                    <a:pt x="2085" y="6481"/>
                  </a:cubicBezTo>
                  <a:cubicBezTo>
                    <a:pt x="2060" y="6481"/>
                    <a:pt x="2035" y="6481"/>
                    <a:pt x="2038" y="6459"/>
                  </a:cubicBezTo>
                  <a:cubicBezTo>
                    <a:pt x="2023" y="6458"/>
                    <a:pt x="2008" y="6458"/>
                    <a:pt x="1993" y="6458"/>
                  </a:cubicBezTo>
                  <a:cubicBezTo>
                    <a:pt x="1967" y="6458"/>
                    <a:pt x="1941" y="6460"/>
                    <a:pt x="1916" y="6466"/>
                  </a:cubicBezTo>
                  <a:cubicBezTo>
                    <a:pt x="1859" y="6459"/>
                    <a:pt x="1806" y="6450"/>
                    <a:pt x="1749" y="6437"/>
                  </a:cubicBezTo>
                  <a:cubicBezTo>
                    <a:pt x="1730" y="6434"/>
                    <a:pt x="1710" y="6431"/>
                    <a:pt x="1688" y="6431"/>
                  </a:cubicBezTo>
                  <a:cubicBezTo>
                    <a:pt x="1675" y="6431"/>
                    <a:pt x="1662" y="6432"/>
                    <a:pt x="1649" y="6434"/>
                  </a:cubicBezTo>
                  <a:lnTo>
                    <a:pt x="1627" y="6425"/>
                  </a:lnTo>
                  <a:cubicBezTo>
                    <a:pt x="1633" y="6403"/>
                    <a:pt x="1514" y="6378"/>
                    <a:pt x="1361" y="6303"/>
                  </a:cubicBezTo>
                  <a:cubicBezTo>
                    <a:pt x="1207" y="6234"/>
                    <a:pt x="1088" y="6152"/>
                    <a:pt x="1082" y="6118"/>
                  </a:cubicBezTo>
                  <a:cubicBezTo>
                    <a:pt x="1070" y="6111"/>
                    <a:pt x="1057" y="6107"/>
                    <a:pt x="1043" y="6107"/>
                  </a:cubicBezTo>
                  <a:cubicBezTo>
                    <a:pt x="1038" y="6107"/>
                    <a:pt x="1033" y="6108"/>
                    <a:pt x="1029" y="6108"/>
                  </a:cubicBezTo>
                  <a:cubicBezTo>
                    <a:pt x="1015" y="6114"/>
                    <a:pt x="1003" y="6117"/>
                    <a:pt x="994" y="6117"/>
                  </a:cubicBezTo>
                  <a:cubicBezTo>
                    <a:pt x="973" y="6117"/>
                    <a:pt x="962" y="6104"/>
                    <a:pt x="960" y="6080"/>
                  </a:cubicBezTo>
                  <a:cubicBezTo>
                    <a:pt x="957" y="6027"/>
                    <a:pt x="913" y="5986"/>
                    <a:pt x="858" y="5986"/>
                  </a:cubicBezTo>
                  <a:cubicBezTo>
                    <a:pt x="854" y="5986"/>
                    <a:pt x="851" y="5986"/>
                    <a:pt x="847" y="5986"/>
                  </a:cubicBezTo>
                  <a:lnTo>
                    <a:pt x="863" y="5971"/>
                  </a:lnTo>
                  <a:cubicBezTo>
                    <a:pt x="871" y="5931"/>
                    <a:pt x="822" y="5897"/>
                    <a:pt x="777" y="5897"/>
                  </a:cubicBezTo>
                  <a:cubicBezTo>
                    <a:pt x="772" y="5897"/>
                    <a:pt x="767" y="5897"/>
                    <a:pt x="762" y="5898"/>
                  </a:cubicBezTo>
                  <a:cubicBezTo>
                    <a:pt x="759" y="5867"/>
                    <a:pt x="759" y="5836"/>
                    <a:pt x="728" y="5833"/>
                  </a:cubicBezTo>
                  <a:cubicBezTo>
                    <a:pt x="709" y="5817"/>
                    <a:pt x="712" y="5817"/>
                    <a:pt x="743" y="5789"/>
                  </a:cubicBezTo>
                  <a:cubicBezTo>
                    <a:pt x="759" y="5776"/>
                    <a:pt x="775" y="5761"/>
                    <a:pt x="759" y="5742"/>
                  </a:cubicBezTo>
                  <a:cubicBezTo>
                    <a:pt x="755" y="5737"/>
                    <a:pt x="750" y="5734"/>
                    <a:pt x="746" y="5734"/>
                  </a:cubicBezTo>
                  <a:cubicBezTo>
                    <a:pt x="736" y="5734"/>
                    <a:pt x="725" y="5743"/>
                    <a:pt x="712" y="5751"/>
                  </a:cubicBezTo>
                  <a:lnTo>
                    <a:pt x="684" y="5714"/>
                  </a:lnTo>
                  <a:cubicBezTo>
                    <a:pt x="684" y="5714"/>
                    <a:pt x="677" y="5703"/>
                    <a:pt x="665" y="5703"/>
                  </a:cubicBezTo>
                  <a:cubicBezTo>
                    <a:pt x="662" y="5703"/>
                    <a:pt x="657" y="5704"/>
                    <a:pt x="653" y="5707"/>
                  </a:cubicBezTo>
                  <a:cubicBezTo>
                    <a:pt x="649" y="5710"/>
                    <a:pt x="646" y="5711"/>
                    <a:pt x="642" y="5711"/>
                  </a:cubicBezTo>
                  <a:cubicBezTo>
                    <a:pt x="630" y="5711"/>
                    <a:pt x="618" y="5697"/>
                    <a:pt x="606" y="5682"/>
                  </a:cubicBezTo>
                  <a:cubicBezTo>
                    <a:pt x="614" y="5676"/>
                    <a:pt x="612" y="5672"/>
                    <a:pt x="607" y="5672"/>
                  </a:cubicBezTo>
                  <a:cubicBezTo>
                    <a:pt x="601" y="5672"/>
                    <a:pt x="592" y="5678"/>
                    <a:pt x="590" y="5695"/>
                  </a:cubicBezTo>
                  <a:cubicBezTo>
                    <a:pt x="580" y="5703"/>
                    <a:pt x="569" y="5711"/>
                    <a:pt x="558" y="5711"/>
                  </a:cubicBezTo>
                  <a:cubicBezTo>
                    <a:pt x="552" y="5711"/>
                    <a:pt x="546" y="5708"/>
                    <a:pt x="540" y="5701"/>
                  </a:cubicBezTo>
                  <a:lnTo>
                    <a:pt x="505" y="5723"/>
                  </a:lnTo>
                  <a:cubicBezTo>
                    <a:pt x="474" y="5748"/>
                    <a:pt x="455" y="5761"/>
                    <a:pt x="471" y="5814"/>
                  </a:cubicBezTo>
                  <a:cubicBezTo>
                    <a:pt x="511" y="5895"/>
                    <a:pt x="542" y="5964"/>
                    <a:pt x="572" y="5964"/>
                  </a:cubicBezTo>
                  <a:cubicBezTo>
                    <a:pt x="577" y="5964"/>
                    <a:pt x="582" y="5962"/>
                    <a:pt x="587" y="5958"/>
                  </a:cubicBezTo>
                  <a:cubicBezTo>
                    <a:pt x="606" y="5961"/>
                    <a:pt x="624" y="5971"/>
                    <a:pt x="637" y="5983"/>
                  </a:cubicBezTo>
                  <a:cubicBezTo>
                    <a:pt x="649" y="5996"/>
                    <a:pt x="659" y="6014"/>
                    <a:pt x="659" y="6033"/>
                  </a:cubicBezTo>
                  <a:cubicBezTo>
                    <a:pt x="643" y="6049"/>
                    <a:pt x="718" y="6127"/>
                    <a:pt x="822" y="6212"/>
                  </a:cubicBezTo>
                  <a:cubicBezTo>
                    <a:pt x="947" y="6312"/>
                    <a:pt x="1016" y="6350"/>
                    <a:pt x="1026" y="6384"/>
                  </a:cubicBezTo>
                  <a:cubicBezTo>
                    <a:pt x="1032" y="6403"/>
                    <a:pt x="1044" y="6419"/>
                    <a:pt x="1063" y="6431"/>
                  </a:cubicBezTo>
                  <a:cubicBezTo>
                    <a:pt x="1064" y="6429"/>
                    <a:pt x="1067" y="6428"/>
                    <a:pt x="1071" y="6428"/>
                  </a:cubicBezTo>
                  <a:cubicBezTo>
                    <a:pt x="1105" y="6428"/>
                    <a:pt x="1229" y="6504"/>
                    <a:pt x="1389" y="6566"/>
                  </a:cubicBezTo>
                  <a:cubicBezTo>
                    <a:pt x="1531" y="6622"/>
                    <a:pt x="1678" y="6657"/>
                    <a:pt x="1733" y="6657"/>
                  </a:cubicBezTo>
                  <a:cubicBezTo>
                    <a:pt x="1747" y="6657"/>
                    <a:pt x="1755" y="6655"/>
                    <a:pt x="1756" y="6651"/>
                  </a:cubicBezTo>
                  <a:lnTo>
                    <a:pt x="1806" y="6663"/>
                  </a:lnTo>
                  <a:cubicBezTo>
                    <a:pt x="1803" y="6685"/>
                    <a:pt x="1856" y="6691"/>
                    <a:pt x="1909" y="6698"/>
                  </a:cubicBezTo>
                  <a:cubicBezTo>
                    <a:pt x="1937" y="6691"/>
                    <a:pt x="1966" y="6687"/>
                    <a:pt x="1993" y="6687"/>
                  </a:cubicBezTo>
                  <a:cubicBezTo>
                    <a:pt x="2002" y="6687"/>
                    <a:pt x="2010" y="6687"/>
                    <a:pt x="2019" y="6688"/>
                  </a:cubicBezTo>
                  <a:cubicBezTo>
                    <a:pt x="2019" y="6710"/>
                    <a:pt x="2044" y="6710"/>
                    <a:pt x="2100" y="6713"/>
                  </a:cubicBezTo>
                  <a:cubicBezTo>
                    <a:pt x="2154" y="6713"/>
                    <a:pt x="2179" y="6713"/>
                    <a:pt x="2179" y="6694"/>
                  </a:cubicBezTo>
                  <a:cubicBezTo>
                    <a:pt x="2182" y="6695"/>
                    <a:pt x="2187" y="6695"/>
                    <a:pt x="2195" y="6695"/>
                  </a:cubicBezTo>
                  <a:cubicBezTo>
                    <a:pt x="2232" y="6695"/>
                    <a:pt x="2315" y="6691"/>
                    <a:pt x="2388" y="6691"/>
                  </a:cubicBezTo>
                  <a:cubicBezTo>
                    <a:pt x="2422" y="6691"/>
                    <a:pt x="2453" y="6692"/>
                    <a:pt x="2476" y="6694"/>
                  </a:cubicBezTo>
                  <a:cubicBezTo>
                    <a:pt x="2483" y="6698"/>
                    <a:pt x="2490" y="6699"/>
                    <a:pt x="2496" y="6699"/>
                  </a:cubicBezTo>
                  <a:cubicBezTo>
                    <a:pt x="2517" y="6699"/>
                    <a:pt x="2535" y="6680"/>
                    <a:pt x="2555" y="6660"/>
                  </a:cubicBezTo>
                  <a:cubicBezTo>
                    <a:pt x="2552" y="6641"/>
                    <a:pt x="2574" y="6616"/>
                    <a:pt x="2599" y="6610"/>
                  </a:cubicBezTo>
                  <a:lnTo>
                    <a:pt x="2605" y="6651"/>
                  </a:lnTo>
                  <a:cubicBezTo>
                    <a:pt x="2591" y="6666"/>
                    <a:pt x="2586" y="6673"/>
                    <a:pt x="2597" y="6673"/>
                  </a:cubicBezTo>
                  <a:cubicBezTo>
                    <a:pt x="2604" y="6673"/>
                    <a:pt x="2616" y="6671"/>
                    <a:pt x="2636" y="6666"/>
                  </a:cubicBezTo>
                  <a:cubicBezTo>
                    <a:pt x="2655" y="6663"/>
                    <a:pt x="2674" y="6660"/>
                    <a:pt x="2690" y="6654"/>
                  </a:cubicBezTo>
                  <a:cubicBezTo>
                    <a:pt x="2683" y="6632"/>
                    <a:pt x="2818" y="6610"/>
                    <a:pt x="2990" y="6535"/>
                  </a:cubicBezTo>
                  <a:cubicBezTo>
                    <a:pt x="3213" y="6441"/>
                    <a:pt x="3282" y="6394"/>
                    <a:pt x="3269" y="6375"/>
                  </a:cubicBezTo>
                  <a:cubicBezTo>
                    <a:pt x="3260" y="6356"/>
                    <a:pt x="3282" y="6343"/>
                    <a:pt x="3360" y="6318"/>
                  </a:cubicBezTo>
                  <a:cubicBezTo>
                    <a:pt x="3529" y="6284"/>
                    <a:pt x="3517" y="6287"/>
                    <a:pt x="3526" y="6256"/>
                  </a:cubicBezTo>
                  <a:lnTo>
                    <a:pt x="3526" y="6256"/>
                  </a:lnTo>
                  <a:cubicBezTo>
                    <a:pt x="3522" y="6259"/>
                    <a:pt x="3517" y="6260"/>
                    <a:pt x="3513" y="6260"/>
                  </a:cubicBezTo>
                  <a:cubicBezTo>
                    <a:pt x="3501" y="6260"/>
                    <a:pt x="3492" y="6248"/>
                    <a:pt x="3482" y="6234"/>
                  </a:cubicBezTo>
                  <a:cubicBezTo>
                    <a:pt x="3468" y="6211"/>
                    <a:pt x="3471" y="6198"/>
                    <a:pt x="3488" y="6198"/>
                  </a:cubicBezTo>
                  <a:cubicBezTo>
                    <a:pt x="3496" y="6198"/>
                    <a:pt x="3508" y="6201"/>
                    <a:pt x="3523" y="6209"/>
                  </a:cubicBezTo>
                  <a:cubicBezTo>
                    <a:pt x="3525" y="6211"/>
                    <a:pt x="3527" y="6212"/>
                    <a:pt x="3531" y="6212"/>
                  </a:cubicBezTo>
                  <a:cubicBezTo>
                    <a:pt x="3580" y="6212"/>
                    <a:pt x="3820" y="6018"/>
                    <a:pt x="3815" y="5974"/>
                  </a:cubicBezTo>
                  <a:cubicBezTo>
                    <a:pt x="3811" y="5966"/>
                    <a:pt x="3808" y="5961"/>
                    <a:pt x="3809" y="5961"/>
                  </a:cubicBezTo>
                  <a:lnTo>
                    <a:pt x="3809" y="5961"/>
                  </a:lnTo>
                  <a:cubicBezTo>
                    <a:pt x="3809" y="5961"/>
                    <a:pt x="3815" y="5969"/>
                    <a:pt x="3827" y="5989"/>
                  </a:cubicBezTo>
                  <a:cubicBezTo>
                    <a:pt x="3830" y="5993"/>
                    <a:pt x="3834" y="5996"/>
                    <a:pt x="3839" y="5996"/>
                  </a:cubicBezTo>
                  <a:cubicBezTo>
                    <a:pt x="3854" y="5996"/>
                    <a:pt x="3879" y="5978"/>
                    <a:pt x="3937" y="5939"/>
                  </a:cubicBezTo>
                  <a:lnTo>
                    <a:pt x="3993" y="5898"/>
                  </a:lnTo>
                  <a:cubicBezTo>
                    <a:pt x="3971" y="5868"/>
                    <a:pt x="4068" y="5814"/>
                    <a:pt x="4100" y="5814"/>
                  </a:cubicBezTo>
                  <a:cubicBezTo>
                    <a:pt x="4104" y="5814"/>
                    <a:pt x="4108" y="5815"/>
                    <a:pt x="4109" y="5817"/>
                  </a:cubicBezTo>
                  <a:cubicBezTo>
                    <a:pt x="4117" y="5818"/>
                    <a:pt x="4123" y="5818"/>
                    <a:pt x="4128" y="5818"/>
                  </a:cubicBezTo>
                  <a:cubicBezTo>
                    <a:pt x="4143" y="5818"/>
                    <a:pt x="4150" y="5813"/>
                    <a:pt x="4178" y="5792"/>
                  </a:cubicBezTo>
                  <a:cubicBezTo>
                    <a:pt x="4206" y="5726"/>
                    <a:pt x="4293" y="5679"/>
                    <a:pt x="4323" y="5679"/>
                  </a:cubicBezTo>
                  <a:cubicBezTo>
                    <a:pt x="4327" y="5679"/>
                    <a:pt x="4330" y="5680"/>
                    <a:pt x="4332" y="5682"/>
                  </a:cubicBezTo>
                  <a:lnTo>
                    <a:pt x="4369" y="5657"/>
                  </a:lnTo>
                  <a:cubicBezTo>
                    <a:pt x="4376" y="5626"/>
                    <a:pt x="4413" y="5598"/>
                    <a:pt x="4432" y="5585"/>
                  </a:cubicBezTo>
                  <a:cubicBezTo>
                    <a:pt x="4492" y="5544"/>
                    <a:pt x="4510" y="5529"/>
                    <a:pt x="4479" y="5526"/>
                  </a:cubicBezTo>
                  <a:cubicBezTo>
                    <a:pt x="4466" y="5510"/>
                    <a:pt x="4454" y="5491"/>
                    <a:pt x="4473" y="5479"/>
                  </a:cubicBezTo>
                  <a:lnTo>
                    <a:pt x="4473" y="5479"/>
                  </a:lnTo>
                  <a:lnTo>
                    <a:pt x="4485" y="5494"/>
                  </a:lnTo>
                  <a:cubicBezTo>
                    <a:pt x="4487" y="5497"/>
                    <a:pt x="4491" y="5499"/>
                    <a:pt x="4495" y="5499"/>
                  </a:cubicBezTo>
                  <a:cubicBezTo>
                    <a:pt x="4517" y="5499"/>
                    <a:pt x="4567" y="5463"/>
                    <a:pt x="4633" y="5416"/>
                  </a:cubicBezTo>
                  <a:cubicBezTo>
                    <a:pt x="4722" y="5353"/>
                    <a:pt x="4760" y="5325"/>
                    <a:pt x="4791" y="5325"/>
                  </a:cubicBezTo>
                  <a:cubicBezTo>
                    <a:pt x="4792" y="5325"/>
                    <a:pt x="4794" y="5325"/>
                    <a:pt x="4796" y="5325"/>
                  </a:cubicBezTo>
                  <a:lnTo>
                    <a:pt x="4805" y="5294"/>
                  </a:lnTo>
                  <a:cubicBezTo>
                    <a:pt x="4809" y="5274"/>
                    <a:pt x="4820" y="5260"/>
                    <a:pt x="4830" y="5260"/>
                  </a:cubicBezTo>
                  <a:cubicBezTo>
                    <a:pt x="4834" y="5260"/>
                    <a:pt x="4839" y="5263"/>
                    <a:pt x="4843" y="5269"/>
                  </a:cubicBezTo>
                  <a:cubicBezTo>
                    <a:pt x="4843" y="5269"/>
                    <a:pt x="4844" y="5269"/>
                    <a:pt x="4845" y="5269"/>
                  </a:cubicBezTo>
                  <a:cubicBezTo>
                    <a:pt x="4878" y="5269"/>
                    <a:pt x="4950" y="5214"/>
                    <a:pt x="4974" y="5171"/>
                  </a:cubicBezTo>
                  <a:lnTo>
                    <a:pt x="5015" y="5143"/>
                  </a:lnTo>
                  <a:cubicBezTo>
                    <a:pt x="5024" y="5147"/>
                    <a:pt x="5033" y="5148"/>
                    <a:pt x="5041" y="5148"/>
                  </a:cubicBezTo>
                  <a:cubicBezTo>
                    <a:pt x="5079" y="5148"/>
                    <a:pt x="5111" y="5118"/>
                    <a:pt x="5109" y="5077"/>
                  </a:cubicBezTo>
                  <a:lnTo>
                    <a:pt x="5109" y="5077"/>
                  </a:lnTo>
                  <a:cubicBezTo>
                    <a:pt x="5113" y="5082"/>
                    <a:pt x="5118" y="5085"/>
                    <a:pt x="5123" y="5085"/>
                  </a:cubicBezTo>
                  <a:cubicBezTo>
                    <a:pt x="5134" y="5085"/>
                    <a:pt x="5146" y="5075"/>
                    <a:pt x="5159" y="5065"/>
                  </a:cubicBezTo>
                  <a:cubicBezTo>
                    <a:pt x="5184" y="5026"/>
                    <a:pt x="5245" y="4981"/>
                    <a:pt x="5268" y="4981"/>
                  </a:cubicBezTo>
                  <a:cubicBezTo>
                    <a:pt x="5271" y="4981"/>
                    <a:pt x="5273" y="4981"/>
                    <a:pt x="5275" y="4983"/>
                  </a:cubicBezTo>
                  <a:lnTo>
                    <a:pt x="5294" y="4971"/>
                  </a:lnTo>
                  <a:cubicBezTo>
                    <a:pt x="5300" y="4946"/>
                    <a:pt x="5316" y="4924"/>
                    <a:pt x="5338" y="4914"/>
                  </a:cubicBezTo>
                  <a:cubicBezTo>
                    <a:pt x="5363" y="4902"/>
                    <a:pt x="5378" y="4880"/>
                    <a:pt x="5385" y="4855"/>
                  </a:cubicBezTo>
                  <a:cubicBezTo>
                    <a:pt x="5388" y="4839"/>
                    <a:pt x="5397" y="4824"/>
                    <a:pt x="5410" y="4811"/>
                  </a:cubicBezTo>
                  <a:cubicBezTo>
                    <a:pt x="5413" y="4809"/>
                    <a:pt x="5415" y="4808"/>
                    <a:pt x="5417" y="4808"/>
                  </a:cubicBezTo>
                  <a:cubicBezTo>
                    <a:pt x="5426" y="4808"/>
                    <a:pt x="5421" y="4832"/>
                    <a:pt x="5416" y="4858"/>
                  </a:cubicBezTo>
                  <a:cubicBezTo>
                    <a:pt x="5408" y="4870"/>
                    <a:pt x="5407" y="4876"/>
                    <a:pt x="5411" y="4876"/>
                  </a:cubicBezTo>
                  <a:cubicBezTo>
                    <a:pt x="5419" y="4876"/>
                    <a:pt x="5456" y="4840"/>
                    <a:pt x="5479" y="4786"/>
                  </a:cubicBezTo>
                  <a:cubicBezTo>
                    <a:pt x="5497" y="4747"/>
                    <a:pt x="5505" y="4728"/>
                    <a:pt x="5507" y="4728"/>
                  </a:cubicBezTo>
                  <a:lnTo>
                    <a:pt x="5507" y="4728"/>
                  </a:lnTo>
                  <a:cubicBezTo>
                    <a:pt x="5509" y="4728"/>
                    <a:pt x="5505" y="4743"/>
                    <a:pt x="5497" y="4773"/>
                  </a:cubicBezTo>
                  <a:cubicBezTo>
                    <a:pt x="5494" y="4793"/>
                    <a:pt x="5490" y="4813"/>
                    <a:pt x="5494" y="4813"/>
                  </a:cubicBezTo>
                  <a:cubicBezTo>
                    <a:pt x="5496" y="4813"/>
                    <a:pt x="5501" y="4806"/>
                    <a:pt x="5510" y="4789"/>
                  </a:cubicBezTo>
                  <a:cubicBezTo>
                    <a:pt x="5510" y="4789"/>
                    <a:pt x="5548" y="4764"/>
                    <a:pt x="5538" y="4745"/>
                  </a:cubicBezTo>
                  <a:lnTo>
                    <a:pt x="5595" y="4704"/>
                  </a:lnTo>
                  <a:cubicBezTo>
                    <a:pt x="5626" y="4701"/>
                    <a:pt x="5657" y="4689"/>
                    <a:pt x="5682" y="4667"/>
                  </a:cubicBezTo>
                  <a:cubicBezTo>
                    <a:pt x="5687" y="4646"/>
                    <a:pt x="5688" y="4640"/>
                    <a:pt x="5702" y="4640"/>
                  </a:cubicBezTo>
                  <a:cubicBezTo>
                    <a:pt x="5706" y="4640"/>
                    <a:pt x="5712" y="4641"/>
                    <a:pt x="5720" y="4642"/>
                  </a:cubicBezTo>
                  <a:cubicBezTo>
                    <a:pt x="5724" y="4646"/>
                    <a:pt x="5728" y="4648"/>
                    <a:pt x="5731" y="4648"/>
                  </a:cubicBezTo>
                  <a:cubicBezTo>
                    <a:pt x="5740" y="4648"/>
                    <a:pt x="5745" y="4635"/>
                    <a:pt x="5729" y="4610"/>
                  </a:cubicBezTo>
                  <a:cubicBezTo>
                    <a:pt x="5732" y="4586"/>
                    <a:pt x="5751" y="4569"/>
                    <a:pt x="5775" y="4569"/>
                  </a:cubicBezTo>
                  <a:cubicBezTo>
                    <a:pt x="5778" y="4569"/>
                    <a:pt x="5782" y="4569"/>
                    <a:pt x="5786" y="4570"/>
                  </a:cubicBezTo>
                  <a:cubicBezTo>
                    <a:pt x="5797" y="4585"/>
                    <a:pt x="5807" y="4590"/>
                    <a:pt x="5813" y="4590"/>
                  </a:cubicBezTo>
                  <a:cubicBezTo>
                    <a:pt x="5821" y="4590"/>
                    <a:pt x="5824" y="4582"/>
                    <a:pt x="5817" y="4573"/>
                  </a:cubicBezTo>
                  <a:cubicBezTo>
                    <a:pt x="5820" y="4554"/>
                    <a:pt x="5830" y="4538"/>
                    <a:pt x="5842" y="4529"/>
                  </a:cubicBezTo>
                  <a:cubicBezTo>
                    <a:pt x="5843" y="4530"/>
                    <a:pt x="5844" y="4530"/>
                    <a:pt x="5846" y="4530"/>
                  </a:cubicBezTo>
                  <a:cubicBezTo>
                    <a:pt x="5875" y="4530"/>
                    <a:pt x="6037" y="4415"/>
                    <a:pt x="6199" y="4300"/>
                  </a:cubicBezTo>
                  <a:cubicBezTo>
                    <a:pt x="6218" y="4285"/>
                    <a:pt x="6225" y="4259"/>
                    <a:pt x="6215" y="4238"/>
                  </a:cubicBezTo>
                  <a:cubicBezTo>
                    <a:pt x="6204" y="4222"/>
                    <a:pt x="6200" y="4217"/>
                    <a:pt x="6203" y="4217"/>
                  </a:cubicBezTo>
                  <a:cubicBezTo>
                    <a:pt x="6206" y="4217"/>
                    <a:pt x="6217" y="4223"/>
                    <a:pt x="6234" y="4225"/>
                  </a:cubicBezTo>
                  <a:cubicBezTo>
                    <a:pt x="6252" y="4238"/>
                    <a:pt x="6268" y="4243"/>
                    <a:pt x="6280" y="4243"/>
                  </a:cubicBezTo>
                  <a:cubicBezTo>
                    <a:pt x="6304" y="4243"/>
                    <a:pt x="6309" y="4222"/>
                    <a:pt x="6272" y="4197"/>
                  </a:cubicBezTo>
                  <a:cubicBezTo>
                    <a:pt x="6244" y="4185"/>
                    <a:pt x="6234" y="4181"/>
                    <a:pt x="6246" y="4181"/>
                  </a:cubicBezTo>
                  <a:cubicBezTo>
                    <a:pt x="6253" y="4181"/>
                    <a:pt x="6267" y="4182"/>
                    <a:pt x="6290" y="4184"/>
                  </a:cubicBezTo>
                  <a:cubicBezTo>
                    <a:pt x="6298" y="4185"/>
                    <a:pt x="6304" y="4186"/>
                    <a:pt x="6308" y="4186"/>
                  </a:cubicBezTo>
                  <a:cubicBezTo>
                    <a:pt x="6322" y="4186"/>
                    <a:pt x="6323" y="4180"/>
                    <a:pt x="6328" y="4156"/>
                  </a:cubicBezTo>
                  <a:cubicBezTo>
                    <a:pt x="6319" y="4145"/>
                    <a:pt x="6325" y="4135"/>
                    <a:pt x="6334" y="4135"/>
                  </a:cubicBezTo>
                  <a:cubicBezTo>
                    <a:pt x="6338" y="4135"/>
                    <a:pt x="6343" y="4137"/>
                    <a:pt x="6347" y="4144"/>
                  </a:cubicBezTo>
                  <a:cubicBezTo>
                    <a:pt x="6360" y="4145"/>
                    <a:pt x="6372" y="4146"/>
                    <a:pt x="6382" y="4146"/>
                  </a:cubicBezTo>
                  <a:cubicBezTo>
                    <a:pt x="6396" y="4146"/>
                    <a:pt x="6404" y="4143"/>
                    <a:pt x="6397" y="4134"/>
                  </a:cubicBezTo>
                  <a:cubicBezTo>
                    <a:pt x="6410" y="4126"/>
                    <a:pt x="6425" y="4121"/>
                    <a:pt x="6438" y="4121"/>
                  </a:cubicBezTo>
                  <a:cubicBezTo>
                    <a:pt x="6441" y="4121"/>
                    <a:pt x="6444" y="4121"/>
                    <a:pt x="6447" y="4122"/>
                  </a:cubicBezTo>
                  <a:cubicBezTo>
                    <a:pt x="6449" y="4122"/>
                    <a:pt x="6450" y="4122"/>
                    <a:pt x="6452" y="4122"/>
                  </a:cubicBezTo>
                  <a:cubicBezTo>
                    <a:pt x="6479" y="4122"/>
                    <a:pt x="6488" y="4095"/>
                    <a:pt x="6494" y="4065"/>
                  </a:cubicBezTo>
                  <a:cubicBezTo>
                    <a:pt x="6515" y="4019"/>
                    <a:pt x="6530" y="3997"/>
                    <a:pt x="6540" y="3997"/>
                  </a:cubicBezTo>
                  <a:cubicBezTo>
                    <a:pt x="6546" y="3997"/>
                    <a:pt x="6549" y="4006"/>
                    <a:pt x="6550" y="4024"/>
                  </a:cubicBezTo>
                  <a:cubicBezTo>
                    <a:pt x="6552" y="4034"/>
                    <a:pt x="6556" y="4038"/>
                    <a:pt x="6562" y="4038"/>
                  </a:cubicBezTo>
                  <a:cubicBezTo>
                    <a:pt x="6587" y="4038"/>
                    <a:pt x="6638" y="3977"/>
                    <a:pt x="6635" y="3940"/>
                  </a:cubicBezTo>
                  <a:cubicBezTo>
                    <a:pt x="6631" y="3909"/>
                    <a:pt x="6630" y="3897"/>
                    <a:pt x="6632" y="3897"/>
                  </a:cubicBezTo>
                  <a:lnTo>
                    <a:pt x="6632" y="3897"/>
                  </a:lnTo>
                  <a:cubicBezTo>
                    <a:pt x="6634" y="3897"/>
                    <a:pt x="6637" y="3901"/>
                    <a:pt x="6641" y="3908"/>
                  </a:cubicBezTo>
                  <a:cubicBezTo>
                    <a:pt x="6646" y="3915"/>
                    <a:pt x="6652" y="3916"/>
                    <a:pt x="6657" y="3916"/>
                  </a:cubicBezTo>
                  <a:cubicBezTo>
                    <a:pt x="6666" y="3916"/>
                    <a:pt x="6673" y="3912"/>
                    <a:pt x="6673" y="3912"/>
                  </a:cubicBezTo>
                  <a:cubicBezTo>
                    <a:pt x="6688" y="3901"/>
                    <a:pt x="6702" y="3889"/>
                    <a:pt x="6713" y="3889"/>
                  </a:cubicBezTo>
                  <a:cubicBezTo>
                    <a:pt x="6718" y="3889"/>
                    <a:pt x="6722" y="3891"/>
                    <a:pt x="6726" y="3896"/>
                  </a:cubicBezTo>
                  <a:cubicBezTo>
                    <a:pt x="6748" y="3877"/>
                    <a:pt x="6764" y="3855"/>
                    <a:pt x="6776" y="3830"/>
                  </a:cubicBezTo>
                  <a:cubicBezTo>
                    <a:pt x="6794" y="3778"/>
                    <a:pt x="6843" y="3742"/>
                    <a:pt x="6898" y="3742"/>
                  </a:cubicBezTo>
                  <a:cubicBezTo>
                    <a:pt x="6902" y="3742"/>
                    <a:pt x="6906" y="3742"/>
                    <a:pt x="6911" y="3742"/>
                  </a:cubicBezTo>
                  <a:lnTo>
                    <a:pt x="6936" y="3689"/>
                  </a:lnTo>
                  <a:cubicBezTo>
                    <a:pt x="6927" y="3654"/>
                    <a:pt x="6928" y="3628"/>
                    <a:pt x="6940" y="3628"/>
                  </a:cubicBezTo>
                  <a:cubicBezTo>
                    <a:pt x="6945" y="3628"/>
                    <a:pt x="6950" y="3632"/>
                    <a:pt x="6958" y="3639"/>
                  </a:cubicBezTo>
                  <a:lnTo>
                    <a:pt x="6974" y="3655"/>
                  </a:lnTo>
                  <a:cubicBezTo>
                    <a:pt x="6966" y="3615"/>
                    <a:pt x="7021" y="3563"/>
                    <a:pt x="7058" y="3563"/>
                  </a:cubicBezTo>
                  <a:cubicBezTo>
                    <a:pt x="7065" y="3563"/>
                    <a:pt x="7072" y="3565"/>
                    <a:pt x="7077" y="3570"/>
                  </a:cubicBezTo>
                  <a:cubicBezTo>
                    <a:pt x="7084" y="3575"/>
                    <a:pt x="7088" y="3578"/>
                    <a:pt x="7091" y="3578"/>
                  </a:cubicBezTo>
                  <a:cubicBezTo>
                    <a:pt x="7096" y="3578"/>
                    <a:pt x="7101" y="3573"/>
                    <a:pt x="7111" y="3561"/>
                  </a:cubicBezTo>
                  <a:lnTo>
                    <a:pt x="7096" y="3548"/>
                  </a:lnTo>
                  <a:cubicBezTo>
                    <a:pt x="7080" y="3536"/>
                    <a:pt x="7064" y="3523"/>
                    <a:pt x="7080" y="3501"/>
                  </a:cubicBezTo>
                  <a:cubicBezTo>
                    <a:pt x="7093" y="3486"/>
                    <a:pt x="7107" y="3469"/>
                    <a:pt x="7120" y="3469"/>
                  </a:cubicBezTo>
                  <a:cubicBezTo>
                    <a:pt x="7124" y="3469"/>
                    <a:pt x="7127" y="3470"/>
                    <a:pt x="7130" y="3473"/>
                  </a:cubicBezTo>
                  <a:cubicBezTo>
                    <a:pt x="7165" y="3467"/>
                    <a:pt x="7196" y="3457"/>
                    <a:pt x="7177" y="3445"/>
                  </a:cubicBezTo>
                  <a:cubicBezTo>
                    <a:pt x="7190" y="3429"/>
                    <a:pt x="7205" y="3416"/>
                    <a:pt x="7224" y="3413"/>
                  </a:cubicBezTo>
                  <a:lnTo>
                    <a:pt x="7287" y="3322"/>
                  </a:lnTo>
                  <a:cubicBezTo>
                    <a:pt x="7284" y="3292"/>
                    <a:pt x="7304" y="3251"/>
                    <a:pt x="7321" y="3251"/>
                  </a:cubicBezTo>
                  <a:cubicBezTo>
                    <a:pt x="7323" y="3251"/>
                    <a:pt x="7325" y="3252"/>
                    <a:pt x="7328" y="3254"/>
                  </a:cubicBezTo>
                  <a:cubicBezTo>
                    <a:pt x="7340" y="3228"/>
                    <a:pt x="7350" y="3200"/>
                    <a:pt x="7350" y="3172"/>
                  </a:cubicBezTo>
                  <a:cubicBezTo>
                    <a:pt x="7371" y="3132"/>
                    <a:pt x="7383" y="3107"/>
                    <a:pt x="7396" y="3107"/>
                  </a:cubicBezTo>
                  <a:cubicBezTo>
                    <a:pt x="7399" y="3107"/>
                    <a:pt x="7401" y="3108"/>
                    <a:pt x="7403" y="3109"/>
                  </a:cubicBezTo>
                  <a:cubicBezTo>
                    <a:pt x="7409" y="3113"/>
                    <a:pt x="7414" y="3115"/>
                    <a:pt x="7416" y="3115"/>
                  </a:cubicBezTo>
                  <a:cubicBezTo>
                    <a:pt x="7421" y="3115"/>
                    <a:pt x="7419" y="3107"/>
                    <a:pt x="7415" y="3084"/>
                  </a:cubicBezTo>
                  <a:cubicBezTo>
                    <a:pt x="7397" y="3075"/>
                    <a:pt x="7406" y="3050"/>
                    <a:pt x="7419" y="3028"/>
                  </a:cubicBezTo>
                  <a:cubicBezTo>
                    <a:pt x="7428" y="3003"/>
                    <a:pt x="7437" y="2978"/>
                    <a:pt x="7437" y="2978"/>
                  </a:cubicBezTo>
                  <a:cubicBezTo>
                    <a:pt x="7419" y="2968"/>
                    <a:pt x="7419" y="2968"/>
                    <a:pt x="7431" y="2946"/>
                  </a:cubicBezTo>
                  <a:cubicBezTo>
                    <a:pt x="7444" y="2921"/>
                    <a:pt x="7484" y="2852"/>
                    <a:pt x="7494" y="2827"/>
                  </a:cubicBezTo>
                  <a:cubicBezTo>
                    <a:pt x="7511" y="2775"/>
                    <a:pt x="7516" y="2757"/>
                    <a:pt x="7509" y="2757"/>
                  </a:cubicBezTo>
                  <a:cubicBezTo>
                    <a:pt x="7506" y="2757"/>
                    <a:pt x="7500" y="2762"/>
                    <a:pt x="7491" y="2768"/>
                  </a:cubicBezTo>
                  <a:cubicBezTo>
                    <a:pt x="7487" y="2778"/>
                    <a:pt x="7482" y="2783"/>
                    <a:pt x="7479" y="2783"/>
                  </a:cubicBezTo>
                  <a:cubicBezTo>
                    <a:pt x="7475" y="2783"/>
                    <a:pt x="7476" y="2771"/>
                    <a:pt x="7497" y="2743"/>
                  </a:cubicBezTo>
                  <a:cubicBezTo>
                    <a:pt x="7522" y="2686"/>
                    <a:pt x="7544" y="2627"/>
                    <a:pt x="7560" y="2567"/>
                  </a:cubicBezTo>
                  <a:cubicBezTo>
                    <a:pt x="7581" y="2461"/>
                    <a:pt x="7575" y="2461"/>
                    <a:pt x="7556" y="2458"/>
                  </a:cubicBezTo>
                  <a:cubicBezTo>
                    <a:pt x="7545" y="2463"/>
                    <a:pt x="7537" y="2466"/>
                    <a:pt x="7532" y="2466"/>
                  </a:cubicBezTo>
                  <a:cubicBezTo>
                    <a:pt x="7517" y="2466"/>
                    <a:pt x="7527" y="2446"/>
                    <a:pt x="7560" y="2432"/>
                  </a:cubicBezTo>
                  <a:cubicBezTo>
                    <a:pt x="7607" y="2385"/>
                    <a:pt x="7610" y="2357"/>
                    <a:pt x="7591" y="2354"/>
                  </a:cubicBezTo>
                  <a:cubicBezTo>
                    <a:pt x="7575" y="2338"/>
                    <a:pt x="7572" y="2320"/>
                    <a:pt x="7575" y="2301"/>
                  </a:cubicBezTo>
                  <a:cubicBezTo>
                    <a:pt x="7594" y="2301"/>
                    <a:pt x="7594" y="2273"/>
                    <a:pt x="7575" y="2219"/>
                  </a:cubicBezTo>
                  <a:cubicBezTo>
                    <a:pt x="7575" y="2194"/>
                    <a:pt x="7575" y="2194"/>
                    <a:pt x="7597" y="2194"/>
                  </a:cubicBezTo>
                  <a:lnTo>
                    <a:pt x="7600" y="2141"/>
                  </a:lnTo>
                  <a:cubicBezTo>
                    <a:pt x="7560" y="2088"/>
                    <a:pt x="7566" y="1928"/>
                    <a:pt x="7585" y="1900"/>
                  </a:cubicBezTo>
                  <a:cubicBezTo>
                    <a:pt x="7578" y="1881"/>
                    <a:pt x="7569" y="1862"/>
                    <a:pt x="7553" y="1850"/>
                  </a:cubicBezTo>
                  <a:cubicBezTo>
                    <a:pt x="7509" y="1828"/>
                    <a:pt x="7503" y="1803"/>
                    <a:pt x="7547" y="1796"/>
                  </a:cubicBezTo>
                  <a:cubicBezTo>
                    <a:pt x="7588" y="1790"/>
                    <a:pt x="7588" y="1790"/>
                    <a:pt x="7541" y="1771"/>
                  </a:cubicBezTo>
                  <a:cubicBezTo>
                    <a:pt x="7520" y="1747"/>
                    <a:pt x="7490" y="1632"/>
                    <a:pt x="7528" y="1632"/>
                  </a:cubicBezTo>
                  <a:cubicBezTo>
                    <a:pt x="7530" y="1632"/>
                    <a:pt x="7532" y="1633"/>
                    <a:pt x="7534" y="1633"/>
                  </a:cubicBezTo>
                  <a:lnTo>
                    <a:pt x="7575" y="1624"/>
                  </a:lnTo>
                  <a:cubicBezTo>
                    <a:pt x="7556" y="1611"/>
                    <a:pt x="7547" y="1596"/>
                    <a:pt x="7541" y="1577"/>
                  </a:cubicBezTo>
                  <a:cubicBezTo>
                    <a:pt x="7539" y="1577"/>
                    <a:pt x="7537" y="1578"/>
                    <a:pt x="7535" y="1578"/>
                  </a:cubicBezTo>
                  <a:cubicBezTo>
                    <a:pt x="7518" y="1578"/>
                    <a:pt x="7511" y="1548"/>
                    <a:pt x="7491" y="1480"/>
                  </a:cubicBezTo>
                  <a:cubicBezTo>
                    <a:pt x="7469" y="1430"/>
                    <a:pt x="7415" y="1336"/>
                    <a:pt x="7393" y="1289"/>
                  </a:cubicBezTo>
                  <a:cubicBezTo>
                    <a:pt x="7368" y="1238"/>
                    <a:pt x="7334" y="1170"/>
                    <a:pt x="7340" y="1135"/>
                  </a:cubicBezTo>
                  <a:cubicBezTo>
                    <a:pt x="7324" y="1101"/>
                    <a:pt x="7299" y="1072"/>
                    <a:pt x="7268" y="1050"/>
                  </a:cubicBezTo>
                  <a:cubicBezTo>
                    <a:pt x="7237" y="1041"/>
                    <a:pt x="7209" y="997"/>
                    <a:pt x="7224" y="985"/>
                  </a:cubicBezTo>
                  <a:lnTo>
                    <a:pt x="7212" y="963"/>
                  </a:lnTo>
                  <a:cubicBezTo>
                    <a:pt x="7187" y="947"/>
                    <a:pt x="7168" y="928"/>
                    <a:pt x="7149" y="909"/>
                  </a:cubicBezTo>
                  <a:cubicBezTo>
                    <a:pt x="7168" y="891"/>
                    <a:pt x="7158" y="856"/>
                    <a:pt x="7133" y="853"/>
                  </a:cubicBezTo>
                  <a:cubicBezTo>
                    <a:pt x="7129" y="856"/>
                    <a:pt x="7126" y="857"/>
                    <a:pt x="7122" y="857"/>
                  </a:cubicBezTo>
                  <a:cubicBezTo>
                    <a:pt x="7107" y="857"/>
                    <a:pt x="7092" y="838"/>
                    <a:pt x="7068" y="806"/>
                  </a:cubicBezTo>
                  <a:cubicBezTo>
                    <a:pt x="7061" y="775"/>
                    <a:pt x="6908" y="596"/>
                    <a:pt x="6729" y="458"/>
                  </a:cubicBezTo>
                  <a:cubicBezTo>
                    <a:pt x="6558" y="329"/>
                    <a:pt x="6371" y="238"/>
                    <a:pt x="6344" y="238"/>
                  </a:cubicBezTo>
                  <a:cubicBezTo>
                    <a:pt x="6342" y="238"/>
                    <a:pt x="6341" y="238"/>
                    <a:pt x="6340" y="239"/>
                  </a:cubicBezTo>
                  <a:lnTo>
                    <a:pt x="6268" y="207"/>
                  </a:lnTo>
                  <a:lnTo>
                    <a:pt x="6196" y="176"/>
                  </a:lnTo>
                  <a:cubicBezTo>
                    <a:pt x="6212" y="135"/>
                    <a:pt x="6074" y="113"/>
                    <a:pt x="5993" y="110"/>
                  </a:cubicBezTo>
                  <a:cubicBezTo>
                    <a:pt x="5980" y="115"/>
                    <a:pt x="5967" y="117"/>
                    <a:pt x="5953" y="117"/>
                  </a:cubicBezTo>
                  <a:cubicBezTo>
                    <a:pt x="5939" y="117"/>
                    <a:pt x="5925" y="115"/>
                    <a:pt x="5911" y="110"/>
                  </a:cubicBezTo>
                  <a:cubicBezTo>
                    <a:pt x="5919" y="77"/>
                    <a:pt x="5868" y="61"/>
                    <a:pt x="5819" y="61"/>
                  </a:cubicBezTo>
                  <a:cubicBezTo>
                    <a:pt x="5808" y="61"/>
                    <a:pt x="5796" y="62"/>
                    <a:pt x="5786" y="63"/>
                  </a:cubicBezTo>
                  <a:cubicBezTo>
                    <a:pt x="5771" y="81"/>
                    <a:pt x="5758" y="89"/>
                    <a:pt x="5749" y="89"/>
                  </a:cubicBezTo>
                  <a:cubicBezTo>
                    <a:pt x="5737" y="89"/>
                    <a:pt x="5731" y="78"/>
                    <a:pt x="5733" y="54"/>
                  </a:cubicBezTo>
                  <a:cubicBezTo>
                    <a:pt x="5737" y="34"/>
                    <a:pt x="5726" y="22"/>
                    <a:pt x="5706" y="22"/>
                  </a:cubicBezTo>
                  <a:cubicBezTo>
                    <a:pt x="5686" y="22"/>
                    <a:pt x="5656" y="35"/>
                    <a:pt x="5626" y="63"/>
                  </a:cubicBezTo>
                  <a:cubicBezTo>
                    <a:pt x="5613" y="72"/>
                    <a:pt x="5606" y="77"/>
                    <a:pt x="5600" y="77"/>
                  </a:cubicBezTo>
                  <a:cubicBezTo>
                    <a:pt x="5592" y="77"/>
                    <a:pt x="5586" y="70"/>
                    <a:pt x="5573" y="57"/>
                  </a:cubicBezTo>
                  <a:cubicBezTo>
                    <a:pt x="5559" y="33"/>
                    <a:pt x="5544" y="22"/>
                    <a:pt x="5534" y="22"/>
                  </a:cubicBezTo>
                  <a:cubicBezTo>
                    <a:pt x="5527" y="22"/>
                    <a:pt x="5523" y="26"/>
                    <a:pt x="5523" y="35"/>
                  </a:cubicBezTo>
                  <a:cubicBezTo>
                    <a:pt x="5509" y="55"/>
                    <a:pt x="5496" y="65"/>
                    <a:pt x="5483" y="65"/>
                  </a:cubicBezTo>
                  <a:cubicBezTo>
                    <a:pt x="5470" y="65"/>
                    <a:pt x="5457" y="54"/>
                    <a:pt x="5444" y="32"/>
                  </a:cubicBezTo>
                  <a:cubicBezTo>
                    <a:pt x="5417" y="11"/>
                    <a:pt x="5403" y="0"/>
                    <a:pt x="5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52"/>
            <p:cNvSpPr/>
            <p:nvPr/>
          </p:nvSpPr>
          <p:spPr>
            <a:xfrm>
              <a:off x="3555550" y="1975650"/>
              <a:ext cx="128000" cy="204125"/>
            </a:xfrm>
            <a:custGeom>
              <a:avLst/>
              <a:gdLst/>
              <a:ahLst/>
              <a:cxnLst/>
              <a:rect l="l" t="t" r="r" b="b"/>
              <a:pathLst>
                <a:path w="5120" h="8165" extrusionOk="0">
                  <a:moveTo>
                    <a:pt x="3061" y="238"/>
                  </a:moveTo>
                  <a:cubicBezTo>
                    <a:pt x="3063" y="238"/>
                    <a:pt x="3066" y="239"/>
                    <a:pt x="3068" y="239"/>
                  </a:cubicBezTo>
                  <a:cubicBezTo>
                    <a:pt x="3087" y="249"/>
                    <a:pt x="3087" y="249"/>
                    <a:pt x="3077" y="268"/>
                  </a:cubicBezTo>
                  <a:cubicBezTo>
                    <a:pt x="3073" y="276"/>
                    <a:pt x="3066" y="280"/>
                    <a:pt x="3059" y="280"/>
                  </a:cubicBezTo>
                  <a:cubicBezTo>
                    <a:pt x="3056" y="280"/>
                    <a:pt x="3052" y="279"/>
                    <a:pt x="3049" y="277"/>
                  </a:cubicBezTo>
                  <a:lnTo>
                    <a:pt x="3040" y="252"/>
                  </a:lnTo>
                  <a:cubicBezTo>
                    <a:pt x="3044" y="242"/>
                    <a:pt x="3053" y="238"/>
                    <a:pt x="3061" y="238"/>
                  </a:cubicBezTo>
                  <a:close/>
                  <a:moveTo>
                    <a:pt x="1435" y="302"/>
                  </a:moveTo>
                  <a:cubicBezTo>
                    <a:pt x="1445" y="321"/>
                    <a:pt x="1451" y="340"/>
                    <a:pt x="1432" y="349"/>
                  </a:cubicBezTo>
                  <a:lnTo>
                    <a:pt x="1416" y="355"/>
                  </a:lnTo>
                  <a:cubicBezTo>
                    <a:pt x="1410" y="340"/>
                    <a:pt x="1413" y="324"/>
                    <a:pt x="1416" y="308"/>
                  </a:cubicBezTo>
                  <a:lnTo>
                    <a:pt x="1435" y="302"/>
                  </a:lnTo>
                  <a:close/>
                  <a:moveTo>
                    <a:pt x="3297" y="343"/>
                  </a:moveTo>
                  <a:lnTo>
                    <a:pt x="3312" y="352"/>
                  </a:lnTo>
                  <a:cubicBezTo>
                    <a:pt x="3305" y="367"/>
                    <a:pt x="3296" y="381"/>
                    <a:pt x="3285" y="381"/>
                  </a:cubicBezTo>
                  <a:cubicBezTo>
                    <a:pt x="3282" y="381"/>
                    <a:pt x="3278" y="380"/>
                    <a:pt x="3275" y="377"/>
                  </a:cubicBezTo>
                  <a:lnTo>
                    <a:pt x="3268" y="349"/>
                  </a:lnTo>
                  <a:lnTo>
                    <a:pt x="3297" y="343"/>
                  </a:lnTo>
                  <a:close/>
                  <a:moveTo>
                    <a:pt x="3346" y="539"/>
                  </a:moveTo>
                  <a:cubicBezTo>
                    <a:pt x="3367" y="539"/>
                    <a:pt x="3376" y="552"/>
                    <a:pt x="3366" y="565"/>
                  </a:cubicBezTo>
                  <a:cubicBezTo>
                    <a:pt x="3359" y="574"/>
                    <a:pt x="3356" y="578"/>
                    <a:pt x="3352" y="578"/>
                  </a:cubicBezTo>
                  <a:cubicBezTo>
                    <a:pt x="3349" y="578"/>
                    <a:pt x="3345" y="574"/>
                    <a:pt x="3337" y="569"/>
                  </a:cubicBezTo>
                  <a:cubicBezTo>
                    <a:pt x="3306" y="547"/>
                    <a:pt x="3306" y="547"/>
                    <a:pt x="3334" y="540"/>
                  </a:cubicBezTo>
                  <a:cubicBezTo>
                    <a:pt x="3339" y="539"/>
                    <a:pt x="3343" y="539"/>
                    <a:pt x="3346" y="539"/>
                  </a:cubicBezTo>
                  <a:close/>
                  <a:moveTo>
                    <a:pt x="3441" y="625"/>
                  </a:moveTo>
                  <a:lnTo>
                    <a:pt x="3456" y="637"/>
                  </a:lnTo>
                  <a:cubicBezTo>
                    <a:pt x="3472" y="650"/>
                    <a:pt x="3472" y="650"/>
                    <a:pt x="3456" y="666"/>
                  </a:cubicBezTo>
                  <a:lnTo>
                    <a:pt x="3441" y="653"/>
                  </a:lnTo>
                  <a:lnTo>
                    <a:pt x="3441" y="625"/>
                  </a:lnTo>
                  <a:close/>
                  <a:moveTo>
                    <a:pt x="3354" y="673"/>
                  </a:moveTo>
                  <a:lnTo>
                    <a:pt x="3354" y="673"/>
                  </a:lnTo>
                  <a:cubicBezTo>
                    <a:pt x="3352" y="675"/>
                    <a:pt x="3349" y="678"/>
                    <a:pt x="3347" y="681"/>
                  </a:cubicBezTo>
                  <a:cubicBezTo>
                    <a:pt x="3347" y="683"/>
                    <a:pt x="3347" y="685"/>
                    <a:pt x="3347" y="687"/>
                  </a:cubicBezTo>
                  <a:lnTo>
                    <a:pt x="3347" y="687"/>
                  </a:lnTo>
                  <a:cubicBezTo>
                    <a:pt x="3348" y="683"/>
                    <a:pt x="3351" y="679"/>
                    <a:pt x="3354" y="673"/>
                  </a:cubicBezTo>
                  <a:close/>
                  <a:moveTo>
                    <a:pt x="3347" y="687"/>
                  </a:moveTo>
                  <a:cubicBezTo>
                    <a:pt x="3343" y="694"/>
                    <a:pt x="3343" y="698"/>
                    <a:pt x="3344" y="698"/>
                  </a:cubicBezTo>
                  <a:cubicBezTo>
                    <a:pt x="3345" y="698"/>
                    <a:pt x="3346" y="694"/>
                    <a:pt x="3347" y="687"/>
                  </a:cubicBezTo>
                  <a:close/>
                  <a:moveTo>
                    <a:pt x="3535" y="759"/>
                  </a:moveTo>
                  <a:cubicBezTo>
                    <a:pt x="3533" y="759"/>
                    <a:pt x="3531" y="759"/>
                    <a:pt x="3529" y="760"/>
                  </a:cubicBezTo>
                  <a:cubicBezTo>
                    <a:pt x="3532" y="763"/>
                    <a:pt x="3536" y="765"/>
                    <a:pt x="3539" y="765"/>
                  </a:cubicBezTo>
                  <a:cubicBezTo>
                    <a:pt x="3546" y="765"/>
                    <a:pt x="3548" y="759"/>
                    <a:pt x="3535" y="759"/>
                  </a:cubicBezTo>
                  <a:close/>
                  <a:moveTo>
                    <a:pt x="3585" y="757"/>
                  </a:moveTo>
                  <a:lnTo>
                    <a:pt x="3597" y="769"/>
                  </a:lnTo>
                  <a:cubicBezTo>
                    <a:pt x="3613" y="785"/>
                    <a:pt x="3613" y="785"/>
                    <a:pt x="3597" y="797"/>
                  </a:cubicBezTo>
                  <a:lnTo>
                    <a:pt x="3582" y="785"/>
                  </a:lnTo>
                  <a:lnTo>
                    <a:pt x="3585" y="757"/>
                  </a:lnTo>
                  <a:close/>
                  <a:moveTo>
                    <a:pt x="790" y="740"/>
                  </a:moveTo>
                  <a:cubicBezTo>
                    <a:pt x="795" y="740"/>
                    <a:pt x="799" y="744"/>
                    <a:pt x="805" y="750"/>
                  </a:cubicBezTo>
                  <a:cubicBezTo>
                    <a:pt x="818" y="766"/>
                    <a:pt x="793" y="794"/>
                    <a:pt x="780" y="807"/>
                  </a:cubicBezTo>
                  <a:cubicBezTo>
                    <a:pt x="755" y="807"/>
                    <a:pt x="743" y="778"/>
                    <a:pt x="761" y="763"/>
                  </a:cubicBezTo>
                  <a:cubicBezTo>
                    <a:pt x="778" y="747"/>
                    <a:pt x="784" y="740"/>
                    <a:pt x="790" y="740"/>
                  </a:cubicBezTo>
                  <a:close/>
                  <a:moveTo>
                    <a:pt x="3748" y="872"/>
                  </a:moveTo>
                  <a:lnTo>
                    <a:pt x="3760" y="888"/>
                  </a:lnTo>
                  <a:cubicBezTo>
                    <a:pt x="3767" y="898"/>
                    <a:pt x="3764" y="910"/>
                    <a:pt x="3757" y="916"/>
                  </a:cubicBezTo>
                  <a:cubicBezTo>
                    <a:pt x="3753" y="919"/>
                    <a:pt x="3747" y="921"/>
                    <a:pt x="3742" y="921"/>
                  </a:cubicBezTo>
                  <a:cubicBezTo>
                    <a:pt x="3736" y="921"/>
                    <a:pt x="3731" y="919"/>
                    <a:pt x="3726" y="916"/>
                  </a:cubicBezTo>
                  <a:cubicBezTo>
                    <a:pt x="3729" y="901"/>
                    <a:pt x="3735" y="885"/>
                    <a:pt x="3748" y="872"/>
                  </a:cubicBezTo>
                  <a:close/>
                  <a:moveTo>
                    <a:pt x="4096" y="1574"/>
                  </a:moveTo>
                  <a:cubicBezTo>
                    <a:pt x="4121" y="1587"/>
                    <a:pt x="4149" y="1600"/>
                    <a:pt x="4127" y="1606"/>
                  </a:cubicBezTo>
                  <a:cubicBezTo>
                    <a:pt x="4123" y="1607"/>
                    <a:pt x="4119" y="1607"/>
                    <a:pt x="4115" y="1607"/>
                  </a:cubicBezTo>
                  <a:cubicBezTo>
                    <a:pt x="4103" y="1607"/>
                    <a:pt x="4092" y="1604"/>
                    <a:pt x="4083" y="1600"/>
                  </a:cubicBezTo>
                  <a:cubicBezTo>
                    <a:pt x="4083" y="1600"/>
                    <a:pt x="4055" y="1587"/>
                    <a:pt x="4077" y="1581"/>
                  </a:cubicBezTo>
                  <a:lnTo>
                    <a:pt x="4096" y="1574"/>
                  </a:lnTo>
                  <a:close/>
                  <a:moveTo>
                    <a:pt x="182" y="1951"/>
                  </a:moveTo>
                  <a:cubicBezTo>
                    <a:pt x="200" y="1954"/>
                    <a:pt x="222" y="1957"/>
                    <a:pt x="219" y="1976"/>
                  </a:cubicBezTo>
                  <a:lnTo>
                    <a:pt x="197" y="1991"/>
                  </a:lnTo>
                  <a:lnTo>
                    <a:pt x="178" y="1969"/>
                  </a:lnTo>
                  <a:lnTo>
                    <a:pt x="182" y="1951"/>
                  </a:lnTo>
                  <a:close/>
                  <a:moveTo>
                    <a:pt x="4328" y="2154"/>
                  </a:moveTo>
                  <a:cubicBezTo>
                    <a:pt x="4341" y="2154"/>
                    <a:pt x="4357" y="2159"/>
                    <a:pt x="4372" y="2173"/>
                  </a:cubicBezTo>
                  <a:cubicBezTo>
                    <a:pt x="4375" y="2192"/>
                    <a:pt x="4375" y="2192"/>
                    <a:pt x="4356" y="2195"/>
                  </a:cubicBezTo>
                  <a:cubicBezTo>
                    <a:pt x="4351" y="2196"/>
                    <a:pt x="4347" y="2197"/>
                    <a:pt x="4343" y="2197"/>
                  </a:cubicBezTo>
                  <a:cubicBezTo>
                    <a:pt x="4327" y="2197"/>
                    <a:pt x="4313" y="2187"/>
                    <a:pt x="4306" y="2170"/>
                  </a:cubicBezTo>
                  <a:cubicBezTo>
                    <a:pt x="4302" y="2161"/>
                    <a:pt x="4313" y="2154"/>
                    <a:pt x="4328" y="2154"/>
                  </a:cubicBezTo>
                  <a:close/>
                  <a:moveTo>
                    <a:pt x="56" y="2207"/>
                  </a:moveTo>
                  <a:cubicBezTo>
                    <a:pt x="71" y="2207"/>
                    <a:pt x="84" y="2209"/>
                    <a:pt x="84" y="2226"/>
                  </a:cubicBezTo>
                  <a:lnTo>
                    <a:pt x="84" y="2245"/>
                  </a:lnTo>
                  <a:cubicBezTo>
                    <a:pt x="69" y="2245"/>
                    <a:pt x="53" y="2239"/>
                    <a:pt x="44" y="2226"/>
                  </a:cubicBezTo>
                  <a:lnTo>
                    <a:pt x="44" y="2207"/>
                  </a:lnTo>
                  <a:cubicBezTo>
                    <a:pt x="48" y="2207"/>
                    <a:pt x="52" y="2207"/>
                    <a:pt x="56" y="2207"/>
                  </a:cubicBezTo>
                  <a:close/>
                  <a:moveTo>
                    <a:pt x="247" y="2529"/>
                  </a:moveTo>
                  <a:cubicBezTo>
                    <a:pt x="259" y="2529"/>
                    <a:pt x="272" y="2535"/>
                    <a:pt x="282" y="2540"/>
                  </a:cubicBezTo>
                  <a:cubicBezTo>
                    <a:pt x="285" y="2550"/>
                    <a:pt x="272" y="2552"/>
                    <a:pt x="257" y="2552"/>
                  </a:cubicBezTo>
                  <a:cubicBezTo>
                    <a:pt x="249" y="2552"/>
                    <a:pt x="241" y="2551"/>
                    <a:pt x="234" y="2551"/>
                  </a:cubicBezTo>
                  <a:cubicBezTo>
                    <a:pt x="230" y="2551"/>
                    <a:pt x="226" y="2552"/>
                    <a:pt x="222" y="2552"/>
                  </a:cubicBezTo>
                  <a:cubicBezTo>
                    <a:pt x="216" y="2533"/>
                    <a:pt x="216" y="2533"/>
                    <a:pt x="238" y="2530"/>
                  </a:cubicBezTo>
                  <a:cubicBezTo>
                    <a:pt x="241" y="2530"/>
                    <a:pt x="244" y="2529"/>
                    <a:pt x="247" y="2529"/>
                  </a:cubicBezTo>
                  <a:close/>
                  <a:moveTo>
                    <a:pt x="374" y="2960"/>
                  </a:moveTo>
                  <a:cubicBezTo>
                    <a:pt x="382" y="2960"/>
                    <a:pt x="388" y="2963"/>
                    <a:pt x="392" y="2972"/>
                  </a:cubicBezTo>
                  <a:lnTo>
                    <a:pt x="376" y="2994"/>
                  </a:lnTo>
                  <a:lnTo>
                    <a:pt x="351" y="2985"/>
                  </a:lnTo>
                  <a:lnTo>
                    <a:pt x="348" y="2966"/>
                  </a:lnTo>
                  <a:cubicBezTo>
                    <a:pt x="357" y="2963"/>
                    <a:pt x="367" y="2960"/>
                    <a:pt x="374" y="2960"/>
                  </a:cubicBezTo>
                  <a:close/>
                  <a:moveTo>
                    <a:pt x="649" y="4128"/>
                  </a:moveTo>
                  <a:cubicBezTo>
                    <a:pt x="657" y="4128"/>
                    <a:pt x="663" y="4130"/>
                    <a:pt x="664" y="4138"/>
                  </a:cubicBezTo>
                  <a:lnTo>
                    <a:pt x="652" y="4163"/>
                  </a:lnTo>
                  <a:lnTo>
                    <a:pt x="627" y="4150"/>
                  </a:lnTo>
                  <a:lnTo>
                    <a:pt x="620" y="4132"/>
                  </a:lnTo>
                  <a:cubicBezTo>
                    <a:pt x="631" y="4130"/>
                    <a:pt x="642" y="4128"/>
                    <a:pt x="649" y="4128"/>
                  </a:cubicBezTo>
                  <a:close/>
                  <a:moveTo>
                    <a:pt x="688" y="4249"/>
                  </a:moveTo>
                  <a:cubicBezTo>
                    <a:pt x="696" y="4249"/>
                    <a:pt x="697" y="4252"/>
                    <a:pt x="699" y="4263"/>
                  </a:cubicBezTo>
                  <a:cubicBezTo>
                    <a:pt x="692" y="4276"/>
                    <a:pt x="680" y="4285"/>
                    <a:pt x="664" y="4291"/>
                  </a:cubicBezTo>
                  <a:cubicBezTo>
                    <a:pt x="662" y="4292"/>
                    <a:pt x="660" y="4293"/>
                    <a:pt x="658" y="4293"/>
                  </a:cubicBezTo>
                  <a:cubicBezTo>
                    <a:pt x="644" y="4293"/>
                    <a:pt x="644" y="4275"/>
                    <a:pt x="674" y="4251"/>
                  </a:cubicBezTo>
                  <a:cubicBezTo>
                    <a:pt x="680" y="4250"/>
                    <a:pt x="685" y="4249"/>
                    <a:pt x="688" y="4249"/>
                  </a:cubicBezTo>
                  <a:close/>
                  <a:moveTo>
                    <a:pt x="1228" y="4542"/>
                  </a:moveTo>
                  <a:cubicBezTo>
                    <a:pt x="1210" y="4545"/>
                    <a:pt x="1210" y="4545"/>
                    <a:pt x="1216" y="4564"/>
                  </a:cubicBezTo>
                  <a:cubicBezTo>
                    <a:pt x="1225" y="4569"/>
                    <a:pt x="1236" y="4572"/>
                    <a:pt x="1247" y="4572"/>
                  </a:cubicBezTo>
                  <a:cubicBezTo>
                    <a:pt x="1251" y="4572"/>
                    <a:pt x="1255" y="4571"/>
                    <a:pt x="1260" y="4570"/>
                  </a:cubicBezTo>
                  <a:cubicBezTo>
                    <a:pt x="1278" y="4567"/>
                    <a:pt x="1275" y="4548"/>
                    <a:pt x="1228" y="4542"/>
                  </a:cubicBezTo>
                  <a:close/>
                  <a:moveTo>
                    <a:pt x="800" y="4542"/>
                  </a:moveTo>
                  <a:cubicBezTo>
                    <a:pt x="816" y="4542"/>
                    <a:pt x="803" y="4562"/>
                    <a:pt x="808" y="4580"/>
                  </a:cubicBezTo>
                  <a:cubicBezTo>
                    <a:pt x="801" y="4590"/>
                    <a:pt x="798" y="4595"/>
                    <a:pt x="795" y="4595"/>
                  </a:cubicBezTo>
                  <a:cubicBezTo>
                    <a:pt x="791" y="4595"/>
                    <a:pt x="789" y="4586"/>
                    <a:pt x="783" y="4567"/>
                  </a:cubicBezTo>
                  <a:cubicBezTo>
                    <a:pt x="777" y="4548"/>
                    <a:pt x="796" y="4542"/>
                    <a:pt x="796" y="4542"/>
                  </a:cubicBezTo>
                  <a:cubicBezTo>
                    <a:pt x="797" y="4542"/>
                    <a:pt x="799" y="4542"/>
                    <a:pt x="800" y="4542"/>
                  </a:cubicBezTo>
                  <a:close/>
                  <a:moveTo>
                    <a:pt x="5051" y="4645"/>
                  </a:moveTo>
                  <a:cubicBezTo>
                    <a:pt x="5059" y="4645"/>
                    <a:pt x="5066" y="4647"/>
                    <a:pt x="5067" y="4655"/>
                  </a:cubicBezTo>
                  <a:cubicBezTo>
                    <a:pt x="5098" y="4670"/>
                    <a:pt x="5094" y="4681"/>
                    <a:pt x="5076" y="4681"/>
                  </a:cubicBezTo>
                  <a:cubicBezTo>
                    <a:pt x="5065" y="4681"/>
                    <a:pt x="5048" y="4677"/>
                    <a:pt x="5030" y="4668"/>
                  </a:cubicBezTo>
                  <a:cubicBezTo>
                    <a:pt x="4983" y="4661"/>
                    <a:pt x="4983" y="4661"/>
                    <a:pt x="5023" y="4649"/>
                  </a:cubicBezTo>
                  <a:cubicBezTo>
                    <a:pt x="5033" y="4647"/>
                    <a:pt x="5043" y="4645"/>
                    <a:pt x="5051" y="4645"/>
                  </a:cubicBezTo>
                  <a:close/>
                  <a:moveTo>
                    <a:pt x="570" y="4736"/>
                  </a:moveTo>
                  <a:cubicBezTo>
                    <a:pt x="548" y="4743"/>
                    <a:pt x="548" y="4743"/>
                    <a:pt x="555" y="4762"/>
                  </a:cubicBezTo>
                  <a:cubicBezTo>
                    <a:pt x="560" y="4781"/>
                    <a:pt x="562" y="4789"/>
                    <a:pt x="566" y="4789"/>
                  </a:cubicBezTo>
                  <a:cubicBezTo>
                    <a:pt x="569" y="4789"/>
                    <a:pt x="573" y="4784"/>
                    <a:pt x="580" y="4774"/>
                  </a:cubicBezTo>
                  <a:cubicBezTo>
                    <a:pt x="573" y="4755"/>
                    <a:pt x="570" y="4736"/>
                    <a:pt x="570" y="4736"/>
                  </a:cubicBezTo>
                  <a:close/>
                  <a:moveTo>
                    <a:pt x="888" y="4862"/>
                  </a:moveTo>
                  <a:cubicBezTo>
                    <a:pt x="895" y="4862"/>
                    <a:pt x="906" y="4863"/>
                    <a:pt x="909" y="4874"/>
                  </a:cubicBezTo>
                  <a:cubicBezTo>
                    <a:pt x="912" y="4890"/>
                    <a:pt x="909" y="4906"/>
                    <a:pt x="899" y="4915"/>
                  </a:cubicBezTo>
                  <a:cubicBezTo>
                    <a:pt x="897" y="4917"/>
                    <a:pt x="894" y="4918"/>
                    <a:pt x="891" y="4918"/>
                  </a:cubicBezTo>
                  <a:cubicBezTo>
                    <a:pt x="884" y="4918"/>
                    <a:pt x="876" y="4912"/>
                    <a:pt x="874" y="4903"/>
                  </a:cubicBezTo>
                  <a:cubicBezTo>
                    <a:pt x="868" y="4887"/>
                    <a:pt x="865" y="4868"/>
                    <a:pt x="884" y="4862"/>
                  </a:cubicBezTo>
                  <a:cubicBezTo>
                    <a:pt x="884" y="4862"/>
                    <a:pt x="885" y="4862"/>
                    <a:pt x="888" y="4862"/>
                  </a:cubicBezTo>
                  <a:close/>
                  <a:moveTo>
                    <a:pt x="800" y="5018"/>
                  </a:moveTo>
                  <a:cubicBezTo>
                    <a:pt x="798" y="5018"/>
                    <a:pt x="796" y="5019"/>
                    <a:pt x="796" y="5019"/>
                  </a:cubicBezTo>
                  <a:cubicBezTo>
                    <a:pt x="796" y="5019"/>
                    <a:pt x="777" y="5025"/>
                    <a:pt x="783" y="5044"/>
                  </a:cubicBezTo>
                  <a:lnTo>
                    <a:pt x="786" y="5062"/>
                  </a:lnTo>
                  <a:cubicBezTo>
                    <a:pt x="802" y="5056"/>
                    <a:pt x="815" y="5047"/>
                    <a:pt x="821" y="5031"/>
                  </a:cubicBezTo>
                  <a:cubicBezTo>
                    <a:pt x="819" y="5020"/>
                    <a:pt x="807" y="5018"/>
                    <a:pt x="800" y="5018"/>
                  </a:cubicBezTo>
                  <a:close/>
                  <a:moveTo>
                    <a:pt x="912" y="5200"/>
                  </a:moveTo>
                  <a:lnTo>
                    <a:pt x="915" y="5216"/>
                  </a:lnTo>
                  <a:lnTo>
                    <a:pt x="899" y="5241"/>
                  </a:lnTo>
                  <a:lnTo>
                    <a:pt x="896" y="5222"/>
                  </a:lnTo>
                  <a:cubicBezTo>
                    <a:pt x="890" y="5203"/>
                    <a:pt x="890" y="5203"/>
                    <a:pt x="912" y="5200"/>
                  </a:cubicBezTo>
                  <a:close/>
                  <a:moveTo>
                    <a:pt x="960" y="5353"/>
                  </a:moveTo>
                  <a:cubicBezTo>
                    <a:pt x="964" y="5353"/>
                    <a:pt x="969" y="5353"/>
                    <a:pt x="974" y="5354"/>
                  </a:cubicBezTo>
                  <a:lnTo>
                    <a:pt x="984" y="5388"/>
                  </a:lnTo>
                  <a:cubicBezTo>
                    <a:pt x="974" y="5391"/>
                    <a:pt x="964" y="5395"/>
                    <a:pt x="956" y="5395"/>
                  </a:cubicBezTo>
                  <a:cubicBezTo>
                    <a:pt x="948" y="5395"/>
                    <a:pt x="942" y="5391"/>
                    <a:pt x="940" y="5382"/>
                  </a:cubicBezTo>
                  <a:cubicBezTo>
                    <a:pt x="918" y="5371"/>
                    <a:pt x="927" y="5353"/>
                    <a:pt x="960" y="5353"/>
                  </a:cubicBezTo>
                  <a:close/>
                  <a:moveTo>
                    <a:pt x="1116" y="5470"/>
                  </a:moveTo>
                  <a:cubicBezTo>
                    <a:pt x="1119" y="5489"/>
                    <a:pt x="1144" y="5498"/>
                    <a:pt x="1125" y="5504"/>
                  </a:cubicBezTo>
                  <a:cubicBezTo>
                    <a:pt x="1126" y="5508"/>
                    <a:pt x="1125" y="5510"/>
                    <a:pt x="1123" y="5510"/>
                  </a:cubicBezTo>
                  <a:cubicBezTo>
                    <a:pt x="1117" y="5510"/>
                    <a:pt x="1098" y="5488"/>
                    <a:pt x="1094" y="5476"/>
                  </a:cubicBezTo>
                  <a:lnTo>
                    <a:pt x="1116" y="5470"/>
                  </a:lnTo>
                  <a:close/>
                  <a:moveTo>
                    <a:pt x="960" y="5665"/>
                  </a:moveTo>
                  <a:cubicBezTo>
                    <a:pt x="959" y="5665"/>
                    <a:pt x="946" y="5668"/>
                    <a:pt x="931" y="5670"/>
                  </a:cubicBezTo>
                  <a:lnTo>
                    <a:pt x="912" y="5677"/>
                  </a:lnTo>
                  <a:lnTo>
                    <a:pt x="912" y="5677"/>
                  </a:lnTo>
                  <a:lnTo>
                    <a:pt x="953" y="5667"/>
                  </a:lnTo>
                  <a:cubicBezTo>
                    <a:pt x="958" y="5665"/>
                    <a:pt x="961" y="5665"/>
                    <a:pt x="960" y="5665"/>
                  </a:cubicBezTo>
                  <a:close/>
                  <a:moveTo>
                    <a:pt x="1159" y="5842"/>
                  </a:moveTo>
                  <a:cubicBezTo>
                    <a:pt x="1167" y="5842"/>
                    <a:pt x="1173" y="5844"/>
                    <a:pt x="1175" y="5852"/>
                  </a:cubicBezTo>
                  <a:lnTo>
                    <a:pt x="1181" y="5871"/>
                  </a:lnTo>
                  <a:cubicBezTo>
                    <a:pt x="1177" y="5872"/>
                    <a:pt x="1173" y="5872"/>
                    <a:pt x="1169" y="5872"/>
                  </a:cubicBezTo>
                  <a:cubicBezTo>
                    <a:pt x="1157" y="5872"/>
                    <a:pt x="1146" y="5869"/>
                    <a:pt x="1134" y="5865"/>
                  </a:cubicBezTo>
                  <a:lnTo>
                    <a:pt x="1131" y="5846"/>
                  </a:lnTo>
                  <a:cubicBezTo>
                    <a:pt x="1141" y="5844"/>
                    <a:pt x="1151" y="5842"/>
                    <a:pt x="1159" y="5842"/>
                  </a:cubicBezTo>
                  <a:close/>
                  <a:moveTo>
                    <a:pt x="1078" y="6002"/>
                  </a:moveTo>
                  <a:cubicBezTo>
                    <a:pt x="1084" y="6002"/>
                    <a:pt x="1094" y="6004"/>
                    <a:pt x="1109" y="6006"/>
                  </a:cubicBezTo>
                  <a:lnTo>
                    <a:pt x="1159" y="6031"/>
                  </a:lnTo>
                  <a:cubicBezTo>
                    <a:pt x="1160" y="6036"/>
                    <a:pt x="1158" y="6038"/>
                    <a:pt x="1152" y="6038"/>
                  </a:cubicBezTo>
                  <a:cubicBezTo>
                    <a:pt x="1142" y="6038"/>
                    <a:pt x="1122" y="6032"/>
                    <a:pt x="1094" y="6028"/>
                  </a:cubicBezTo>
                  <a:cubicBezTo>
                    <a:pt x="1072" y="6008"/>
                    <a:pt x="1065" y="6002"/>
                    <a:pt x="1078" y="6002"/>
                  </a:cubicBezTo>
                  <a:close/>
                  <a:moveTo>
                    <a:pt x="1299" y="6376"/>
                  </a:moveTo>
                  <a:cubicBezTo>
                    <a:pt x="1317" y="6376"/>
                    <a:pt x="1334" y="6385"/>
                    <a:pt x="1347" y="6401"/>
                  </a:cubicBezTo>
                  <a:lnTo>
                    <a:pt x="1357" y="6435"/>
                  </a:lnTo>
                  <a:lnTo>
                    <a:pt x="1307" y="6410"/>
                  </a:lnTo>
                  <a:cubicBezTo>
                    <a:pt x="1235" y="6391"/>
                    <a:pt x="1235" y="6391"/>
                    <a:pt x="1275" y="6382"/>
                  </a:cubicBezTo>
                  <a:cubicBezTo>
                    <a:pt x="1283" y="6378"/>
                    <a:pt x="1291" y="6376"/>
                    <a:pt x="1299" y="6376"/>
                  </a:cubicBezTo>
                  <a:close/>
                  <a:moveTo>
                    <a:pt x="1260" y="6479"/>
                  </a:moveTo>
                  <a:lnTo>
                    <a:pt x="1285" y="6491"/>
                  </a:lnTo>
                  <a:lnTo>
                    <a:pt x="1269" y="6516"/>
                  </a:lnTo>
                  <a:cubicBezTo>
                    <a:pt x="1267" y="6517"/>
                    <a:pt x="1266" y="6517"/>
                    <a:pt x="1264" y="6517"/>
                  </a:cubicBezTo>
                  <a:cubicBezTo>
                    <a:pt x="1249" y="6517"/>
                    <a:pt x="1244" y="6502"/>
                    <a:pt x="1241" y="6485"/>
                  </a:cubicBezTo>
                  <a:lnTo>
                    <a:pt x="1260" y="6479"/>
                  </a:lnTo>
                  <a:close/>
                  <a:moveTo>
                    <a:pt x="1698" y="7118"/>
                  </a:moveTo>
                  <a:cubicBezTo>
                    <a:pt x="1680" y="7131"/>
                    <a:pt x="1692" y="7146"/>
                    <a:pt x="1702" y="7162"/>
                  </a:cubicBezTo>
                  <a:cubicBezTo>
                    <a:pt x="1706" y="7190"/>
                    <a:pt x="1720" y="7200"/>
                    <a:pt x="1734" y="7200"/>
                  </a:cubicBezTo>
                  <a:cubicBezTo>
                    <a:pt x="1740" y="7200"/>
                    <a:pt x="1747" y="7197"/>
                    <a:pt x="1752" y="7193"/>
                  </a:cubicBezTo>
                  <a:cubicBezTo>
                    <a:pt x="1767" y="7181"/>
                    <a:pt x="1758" y="7165"/>
                    <a:pt x="1736" y="7137"/>
                  </a:cubicBezTo>
                  <a:cubicBezTo>
                    <a:pt x="1727" y="7124"/>
                    <a:pt x="1711" y="7118"/>
                    <a:pt x="1698" y="7118"/>
                  </a:cubicBezTo>
                  <a:close/>
                  <a:moveTo>
                    <a:pt x="1751" y="7258"/>
                  </a:moveTo>
                  <a:cubicBezTo>
                    <a:pt x="1759" y="7258"/>
                    <a:pt x="1770" y="7260"/>
                    <a:pt x="1783" y="7265"/>
                  </a:cubicBezTo>
                  <a:lnTo>
                    <a:pt x="1808" y="7294"/>
                  </a:lnTo>
                  <a:cubicBezTo>
                    <a:pt x="1804" y="7297"/>
                    <a:pt x="1798" y="7298"/>
                    <a:pt x="1792" y="7298"/>
                  </a:cubicBezTo>
                  <a:cubicBezTo>
                    <a:pt x="1773" y="7298"/>
                    <a:pt x="1748" y="7287"/>
                    <a:pt x="1739" y="7278"/>
                  </a:cubicBezTo>
                  <a:cubicBezTo>
                    <a:pt x="1731" y="7267"/>
                    <a:pt x="1735" y="7258"/>
                    <a:pt x="1751" y="7258"/>
                  </a:cubicBezTo>
                  <a:close/>
                  <a:moveTo>
                    <a:pt x="2956" y="7687"/>
                  </a:moveTo>
                  <a:cubicBezTo>
                    <a:pt x="2944" y="7687"/>
                    <a:pt x="2939" y="7706"/>
                    <a:pt x="2936" y="7723"/>
                  </a:cubicBezTo>
                  <a:lnTo>
                    <a:pt x="2952" y="7729"/>
                  </a:lnTo>
                  <a:cubicBezTo>
                    <a:pt x="2964" y="7717"/>
                    <a:pt x="2974" y="7704"/>
                    <a:pt x="2977" y="7689"/>
                  </a:cubicBezTo>
                  <a:lnTo>
                    <a:pt x="2961" y="7689"/>
                  </a:lnTo>
                  <a:cubicBezTo>
                    <a:pt x="2959" y="7688"/>
                    <a:pt x="2958" y="7687"/>
                    <a:pt x="2956" y="7687"/>
                  </a:cubicBezTo>
                  <a:close/>
                  <a:moveTo>
                    <a:pt x="2635" y="7880"/>
                  </a:moveTo>
                  <a:cubicBezTo>
                    <a:pt x="2654" y="7889"/>
                    <a:pt x="2664" y="7911"/>
                    <a:pt x="2657" y="7930"/>
                  </a:cubicBezTo>
                  <a:cubicBezTo>
                    <a:pt x="2661" y="7961"/>
                    <a:pt x="2663" y="7971"/>
                    <a:pt x="2653" y="7971"/>
                  </a:cubicBezTo>
                  <a:cubicBezTo>
                    <a:pt x="2647" y="7971"/>
                    <a:pt x="2639" y="7969"/>
                    <a:pt x="2626" y="7964"/>
                  </a:cubicBezTo>
                  <a:cubicBezTo>
                    <a:pt x="2607" y="7958"/>
                    <a:pt x="2588" y="7952"/>
                    <a:pt x="2595" y="7933"/>
                  </a:cubicBezTo>
                  <a:lnTo>
                    <a:pt x="2595" y="7933"/>
                  </a:lnTo>
                  <a:lnTo>
                    <a:pt x="2613" y="7939"/>
                  </a:lnTo>
                  <a:cubicBezTo>
                    <a:pt x="2611" y="7945"/>
                    <a:pt x="2613" y="7948"/>
                    <a:pt x="2615" y="7948"/>
                  </a:cubicBezTo>
                  <a:cubicBezTo>
                    <a:pt x="2620" y="7948"/>
                    <a:pt x="2628" y="7936"/>
                    <a:pt x="2620" y="7917"/>
                  </a:cubicBezTo>
                  <a:lnTo>
                    <a:pt x="2635" y="7880"/>
                  </a:lnTo>
                  <a:close/>
                  <a:moveTo>
                    <a:pt x="2864" y="7986"/>
                  </a:moveTo>
                  <a:lnTo>
                    <a:pt x="2880" y="8011"/>
                  </a:lnTo>
                  <a:cubicBezTo>
                    <a:pt x="2878" y="8023"/>
                    <a:pt x="2870" y="8026"/>
                    <a:pt x="2859" y="8026"/>
                  </a:cubicBezTo>
                  <a:cubicBezTo>
                    <a:pt x="2852" y="8026"/>
                    <a:pt x="2844" y="8025"/>
                    <a:pt x="2836" y="8024"/>
                  </a:cubicBezTo>
                  <a:cubicBezTo>
                    <a:pt x="2817" y="8018"/>
                    <a:pt x="2817" y="8018"/>
                    <a:pt x="2823" y="7999"/>
                  </a:cubicBezTo>
                  <a:cubicBezTo>
                    <a:pt x="2836" y="7989"/>
                    <a:pt x="2848" y="7986"/>
                    <a:pt x="2864" y="7986"/>
                  </a:cubicBezTo>
                  <a:close/>
                  <a:moveTo>
                    <a:pt x="2519" y="8014"/>
                  </a:moveTo>
                  <a:lnTo>
                    <a:pt x="2519" y="8014"/>
                  </a:lnTo>
                  <a:cubicBezTo>
                    <a:pt x="2513" y="8036"/>
                    <a:pt x="2513" y="8036"/>
                    <a:pt x="2532" y="8043"/>
                  </a:cubicBezTo>
                  <a:lnTo>
                    <a:pt x="2551" y="8049"/>
                  </a:lnTo>
                  <a:lnTo>
                    <a:pt x="2541" y="8024"/>
                  </a:lnTo>
                  <a:lnTo>
                    <a:pt x="2519" y="8014"/>
                  </a:lnTo>
                  <a:close/>
                  <a:moveTo>
                    <a:pt x="2048" y="0"/>
                  </a:moveTo>
                  <a:cubicBezTo>
                    <a:pt x="2045" y="0"/>
                    <a:pt x="2042" y="1"/>
                    <a:pt x="2037" y="1"/>
                  </a:cubicBezTo>
                  <a:lnTo>
                    <a:pt x="2037" y="23"/>
                  </a:lnTo>
                  <a:cubicBezTo>
                    <a:pt x="2040" y="42"/>
                    <a:pt x="2040" y="64"/>
                    <a:pt x="2021" y="67"/>
                  </a:cubicBezTo>
                  <a:cubicBezTo>
                    <a:pt x="2016" y="67"/>
                    <a:pt x="2012" y="67"/>
                    <a:pt x="2007" y="67"/>
                  </a:cubicBezTo>
                  <a:cubicBezTo>
                    <a:pt x="1992" y="67"/>
                    <a:pt x="1980" y="65"/>
                    <a:pt x="1977" y="48"/>
                  </a:cubicBezTo>
                  <a:cubicBezTo>
                    <a:pt x="1962" y="36"/>
                    <a:pt x="1946" y="23"/>
                    <a:pt x="1938" y="23"/>
                  </a:cubicBezTo>
                  <a:cubicBezTo>
                    <a:pt x="1934" y="23"/>
                    <a:pt x="1932" y="26"/>
                    <a:pt x="1933" y="33"/>
                  </a:cubicBezTo>
                  <a:cubicBezTo>
                    <a:pt x="1918" y="33"/>
                    <a:pt x="1902" y="26"/>
                    <a:pt x="1890" y="17"/>
                  </a:cubicBezTo>
                  <a:cubicBezTo>
                    <a:pt x="1861" y="20"/>
                    <a:pt x="1833" y="23"/>
                    <a:pt x="1805" y="29"/>
                  </a:cubicBezTo>
                  <a:cubicBezTo>
                    <a:pt x="1794" y="45"/>
                    <a:pt x="1774" y="53"/>
                    <a:pt x="1760" y="53"/>
                  </a:cubicBezTo>
                  <a:cubicBezTo>
                    <a:pt x="1751" y="53"/>
                    <a:pt x="1743" y="49"/>
                    <a:pt x="1742" y="42"/>
                  </a:cubicBezTo>
                  <a:cubicBezTo>
                    <a:pt x="1720" y="45"/>
                    <a:pt x="1702" y="58"/>
                    <a:pt x="1686" y="73"/>
                  </a:cubicBezTo>
                  <a:cubicBezTo>
                    <a:pt x="1665" y="78"/>
                    <a:pt x="1650" y="82"/>
                    <a:pt x="1638" y="82"/>
                  </a:cubicBezTo>
                  <a:cubicBezTo>
                    <a:pt x="1627" y="82"/>
                    <a:pt x="1620" y="78"/>
                    <a:pt x="1617" y="67"/>
                  </a:cubicBezTo>
                  <a:cubicBezTo>
                    <a:pt x="1615" y="58"/>
                    <a:pt x="1615" y="53"/>
                    <a:pt x="1612" y="53"/>
                  </a:cubicBezTo>
                  <a:cubicBezTo>
                    <a:pt x="1610" y="53"/>
                    <a:pt x="1606" y="59"/>
                    <a:pt x="1598" y="73"/>
                  </a:cubicBezTo>
                  <a:cubicBezTo>
                    <a:pt x="1604" y="92"/>
                    <a:pt x="1582" y="98"/>
                    <a:pt x="1564" y="105"/>
                  </a:cubicBezTo>
                  <a:lnTo>
                    <a:pt x="1523" y="117"/>
                  </a:lnTo>
                  <a:cubicBezTo>
                    <a:pt x="1529" y="139"/>
                    <a:pt x="1529" y="139"/>
                    <a:pt x="1510" y="145"/>
                  </a:cubicBezTo>
                  <a:cubicBezTo>
                    <a:pt x="1488" y="152"/>
                    <a:pt x="1423" y="152"/>
                    <a:pt x="1404" y="158"/>
                  </a:cubicBezTo>
                  <a:cubicBezTo>
                    <a:pt x="1344" y="183"/>
                    <a:pt x="1344" y="183"/>
                    <a:pt x="1372" y="192"/>
                  </a:cubicBezTo>
                  <a:cubicBezTo>
                    <a:pt x="1375" y="192"/>
                    <a:pt x="1378" y="191"/>
                    <a:pt x="1380" y="191"/>
                  </a:cubicBezTo>
                  <a:cubicBezTo>
                    <a:pt x="1391" y="191"/>
                    <a:pt x="1391" y="202"/>
                    <a:pt x="1363" y="202"/>
                  </a:cubicBezTo>
                  <a:cubicBezTo>
                    <a:pt x="1360" y="202"/>
                    <a:pt x="1357" y="202"/>
                    <a:pt x="1354" y="202"/>
                  </a:cubicBezTo>
                  <a:cubicBezTo>
                    <a:pt x="1304" y="211"/>
                    <a:pt x="1257" y="224"/>
                    <a:pt x="1210" y="239"/>
                  </a:cubicBezTo>
                  <a:cubicBezTo>
                    <a:pt x="1134" y="280"/>
                    <a:pt x="1137" y="280"/>
                    <a:pt x="1147" y="299"/>
                  </a:cubicBezTo>
                  <a:cubicBezTo>
                    <a:pt x="1169" y="315"/>
                    <a:pt x="1171" y="325"/>
                    <a:pt x="1163" y="325"/>
                  </a:cubicBezTo>
                  <a:cubicBezTo>
                    <a:pt x="1156" y="325"/>
                    <a:pt x="1144" y="320"/>
                    <a:pt x="1128" y="308"/>
                  </a:cubicBezTo>
                  <a:cubicBezTo>
                    <a:pt x="1110" y="303"/>
                    <a:pt x="1095" y="301"/>
                    <a:pt x="1085" y="301"/>
                  </a:cubicBezTo>
                  <a:cubicBezTo>
                    <a:pt x="1062" y="301"/>
                    <a:pt x="1056" y="310"/>
                    <a:pt x="1062" y="321"/>
                  </a:cubicBezTo>
                  <a:cubicBezTo>
                    <a:pt x="1056" y="349"/>
                    <a:pt x="1056" y="349"/>
                    <a:pt x="1037" y="362"/>
                  </a:cubicBezTo>
                  <a:cubicBezTo>
                    <a:pt x="1033" y="356"/>
                    <a:pt x="1029" y="353"/>
                    <a:pt x="1025" y="353"/>
                  </a:cubicBezTo>
                  <a:cubicBezTo>
                    <a:pt x="1014" y="353"/>
                    <a:pt x="1001" y="368"/>
                    <a:pt x="984" y="396"/>
                  </a:cubicBezTo>
                  <a:cubicBezTo>
                    <a:pt x="977" y="402"/>
                    <a:pt x="973" y="405"/>
                    <a:pt x="970" y="405"/>
                  </a:cubicBezTo>
                  <a:cubicBezTo>
                    <a:pt x="966" y="405"/>
                    <a:pt x="963" y="400"/>
                    <a:pt x="956" y="390"/>
                  </a:cubicBezTo>
                  <a:lnTo>
                    <a:pt x="921" y="415"/>
                  </a:lnTo>
                  <a:cubicBezTo>
                    <a:pt x="909" y="471"/>
                    <a:pt x="799" y="531"/>
                    <a:pt x="771" y="531"/>
                  </a:cubicBezTo>
                  <a:cubicBezTo>
                    <a:pt x="758" y="543"/>
                    <a:pt x="752" y="559"/>
                    <a:pt x="752" y="575"/>
                  </a:cubicBezTo>
                  <a:cubicBezTo>
                    <a:pt x="760" y="602"/>
                    <a:pt x="757" y="617"/>
                    <a:pt x="746" y="617"/>
                  </a:cubicBezTo>
                  <a:cubicBezTo>
                    <a:pt x="740" y="617"/>
                    <a:pt x="731" y="612"/>
                    <a:pt x="721" y="600"/>
                  </a:cubicBezTo>
                  <a:cubicBezTo>
                    <a:pt x="708" y="587"/>
                    <a:pt x="701" y="580"/>
                    <a:pt x="698" y="580"/>
                  </a:cubicBezTo>
                  <a:cubicBezTo>
                    <a:pt x="695" y="580"/>
                    <a:pt x="698" y="591"/>
                    <a:pt x="705" y="616"/>
                  </a:cubicBezTo>
                  <a:cubicBezTo>
                    <a:pt x="705" y="638"/>
                    <a:pt x="661" y="688"/>
                    <a:pt x="634" y="688"/>
                  </a:cubicBezTo>
                  <a:cubicBezTo>
                    <a:pt x="627" y="688"/>
                    <a:pt x="621" y="685"/>
                    <a:pt x="617" y="675"/>
                  </a:cubicBezTo>
                  <a:lnTo>
                    <a:pt x="586" y="647"/>
                  </a:lnTo>
                  <a:lnTo>
                    <a:pt x="586" y="647"/>
                  </a:lnTo>
                  <a:cubicBezTo>
                    <a:pt x="589" y="663"/>
                    <a:pt x="583" y="678"/>
                    <a:pt x="573" y="691"/>
                  </a:cubicBezTo>
                  <a:cubicBezTo>
                    <a:pt x="589" y="706"/>
                    <a:pt x="570" y="719"/>
                    <a:pt x="529" y="766"/>
                  </a:cubicBezTo>
                  <a:cubicBezTo>
                    <a:pt x="504" y="800"/>
                    <a:pt x="467" y="879"/>
                    <a:pt x="442" y="910"/>
                  </a:cubicBezTo>
                  <a:cubicBezTo>
                    <a:pt x="417" y="945"/>
                    <a:pt x="382" y="998"/>
                    <a:pt x="354" y="1004"/>
                  </a:cubicBezTo>
                  <a:cubicBezTo>
                    <a:pt x="338" y="1029"/>
                    <a:pt x="326" y="1057"/>
                    <a:pt x="326" y="1086"/>
                  </a:cubicBezTo>
                  <a:cubicBezTo>
                    <a:pt x="331" y="1110"/>
                    <a:pt x="318" y="1141"/>
                    <a:pt x="302" y="1141"/>
                  </a:cubicBezTo>
                  <a:cubicBezTo>
                    <a:pt x="300" y="1141"/>
                    <a:pt x="297" y="1141"/>
                    <a:pt x="294" y="1139"/>
                  </a:cubicBezTo>
                  <a:lnTo>
                    <a:pt x="285" y="1158"/>
                  </a:lnTo>
                  <a:cubicBezTo>
                    <a:pt x="285" y="1180"/>
                    <a:pt x="282" y="1205"/>
                    <a:pt x="276" y="1223"/>
                  </a:cubicBezTo>
                  <a:cubicBezTo>
                    <a:pt x="271" y="1221"/>
                    <a:pt x="266" y="1220"/>
                    <a:pt x="261" y="1220"/>
                  </a:cubicBezTo>
                  <a:cubicBezTo>
                    <a:pt x="245" y="1220"/>
                    <a:pt x="231" y="1231"/>
                    <a:pt x="238" y="1252"/>
                  </a:cubicBezTo>
                  <a:cubicBezTo>
                    <a:pt x="257" y="1261"/>
                    <a:pt x="244" y="1280"/>
                    <a:pt x="229" y="1317"/>
                  </a:cubicBezTo>
                  <a:cubicBezTo>
                    <a:pt x="210" y="1333"/>
                    <a:pt x="135" y="1496"/>
                    <a:pt x="91" y="1672"/>
                  </a:cubicBezTo>
                  <a:cubicBezTo>
                    <a:pt x="47" y="1844"/>
                    <a:pt x="37" y="2016"/>
                    <a:pt x="50" y="2019"/>
                  </a:cubicBezTo>
                  <a:lnTo>
                    <a:pt x="44" y="2082"/>
                  </a:lnTo>
                  <a:cubicBezTo>
                    <a:pt x="44" y="2101"/>
                    <a:pt x="44" y="2123"/>
                    <a:pt x="44" y="2145"/>
                  </a:cubicBezTo>
                  <a:cubicBezTo>
                    <a:pt x="43" y="2145"/>
                    <a:pt x="42" y="2145"/>
                    <a:pt x="42" y="2145"/>
                  </a:cubicBezTo>
                  <a:cubicBezTo>
                    <a:pt x="0" y="2145"/>
                    <a:pt x="22" y="2249"/>
                    <a:pt x="44" y="2311"/>
                  </a:cubicBezTo>
                  <a:cubicBezTo>
                    <a:pt x="63" y="2327"/>
                    <a:pt x="72" y="2349"/>
                    <a:pt x="72" y="2370"/>
                  </a:cubicBezTo>
                  <a:cubicBezTo>
                    <a:pt x="31" y="2374"/>
                    <a:pt x="37" y="2436"/>
                    <a:pt x="63" y="2477"/>
                  </a:cubicBezTo>
                  <a:cubicBezTo>
                    <a:pt x="106" y="2490"/>
                    <a:pt x="106" y="2511"/>
                    <a:pt x="66" y="2518"/>
                  </a:cubicBezTo>
                  <a:cubicBezTo>
                    <a:pt x="25" y="2524"/>
                    <a:pt x="34" y="2568"/>
                    <a:pt x="103" y="2596"/>
                  </a:cubicBezTo>
                  <a:cubicBezTo>
                    <a:pt x="128" y="2612"/>
                    <a:pt x="128" y="2612"/>
                    <a:pt x="113" y="2637"/>
                  </a:cubicBezTo>
                  <a:cubicBezTo>
                    <a:pt x="79" y="2662"/>
                    <a:pt x="80" y="2682"/>
                    <a:pt x="94" y="2682"/>
                  </a:cubicBezTo>
                  <a:cubicBezTo>
                    <a:pt x="96" y="2682"/>
                    <a:pt x="98" y="2681"/>
                    <a:pt x="100" y="2681"/>
                  </a:cubicBezTo>
                  <a:cubicBezTo>
                    <a:pt x="144" y="2693"/>
                    <a:pt x="150" y="2712"/>
                    <a:pt x="113" y="2743"/>
                  </a:cubicBezTo>
                  <a:cubicBezTo>
                    <a:pt x="81" y="2787"/>
                    <a:pt x="81" y="2787"/>
                    <a:pt x="128" y="2797"/>
                  </a:cubicBezTo>
                  <a:cubicBezTo>
                    <a:pt x="175" y="2809"/>
                    <a:pt x="191" y="2866"/>
                    <a:pt x="157" y="2903"/>
                  </a:cubicBezTo>
                  <a:cubicBezTo>
                    <a:pt x="162" y="2917"/>
                    <a:pt x="150" y="2939"/>
                    <a:pt x="161" y="2939"/>
                  </a:cubicBezTo>
                  <a:cubicBezTo>
                    <a:pt x="162" y="2939"/>
                    <a:pt x="164" y="2938"/>
                    <a:pt x="166" y="2938"/>
                  </a:cubicBezTo>
                  <a:lnTo>
                    <a:pt x="166" y="2938"/>
                  </a:lnTo>
                  <a:lnTo>
                    <a:pt x="150" y="2960"/>
                  </a:lnTo>
                  <a:cubicBezTo>
                    <a:pt x="157" y="2978"/>
                    <a:pt x="160" y="2997"/>
                    <a:pt x="160" y="2997"/>
                  </a:cubicBezTo>
                  <a:lnTo>
                    <a:pt x="182" y="2991"/>
                  </a:lnTo>
                  <a:cubicBezTo>
                    <a:pt x="191" y="3076"/>
                    <a:pt x="207" y="3160"/>
                    <a:pt x="229" y="3245"/>
                  </a:cubicBezTo>
                  <a:cubicBezTo>
                    <a:pt x="273" y="3409"/>
                    <a:pt x="287" y="3461"/>
                    <a:pt x="299" y="3461"/>
                  </a:cubicBezTo>
                  <a:cubicBezTo>
                    <a:pt x="302" y="3461"/>
                    <a:pt x="304" y="3458"/>
                    <a:pt x="307" y="3455"/>
                  </a:cubicBezTo>
                  <a:cubicBezTo>
                    <a:pt x="316" y="3446"/>
                    <a:pt x="324" y="3443"/>
                    <a:pt x="329" y="3443"/>
                  </a:cubicBezTo>
                  <a:cubicBezTo>
                    <a:pt x="343" y="3443"/>
                    <a:pt x="342" y="3469"/>
                    <a:pt x="316" y="3489"/>
                  </a:cubicBezTo>
                  <a:cubicBezTo>
                    <a:pt x="316" y="3521"/>
                    <a:pt x="316" y="3552"/>
                    <a:pt x="320" y="3583"/>
                  </a:cubicBezTo>
                  <a:cubicBezTo>
                    <a:pt x="332" y="3618"/>
                    <a:pt x="341" y="3655"/>
                    <a:pt x="320" y="3662"/>
                  </a:cubicBezTo>
                  <a:lnTo>
                    <a:pt x="326" y="3677"/>
                  </a:lnTo>
                  <a:cubicBezTo>
                    <a:pt x="376" y="3702"/>
                    <a:pt x="404" y="3809"/>
                    <a:pt x="398" y="3868"/>
                  </a:cubicBezTo>
                  <a:cubicBezTo>
                    <a:pt x="404" y="3900"/>
                    <a:pt x="420" y="3928"/>
                    <a:pt x="442" y="3953"/>
                  </a:cubicBezTo>
                  <a:cubicBezTo>
                    <a:pt x="473" y="3981"/>
                    <a:pt x="473" y="3981"/>
                    <a:pt x="457" y="4006"/>
                  </a:cubicBezTo>
                  <a:cubicBezTo>
                    <a:pt x="436" y="4009"/>
                    <a:pt x="444" y="4113"/>
                    <a:pt x="481" y="4113"/>
                  </a:cubicBezTo>
                  <a:cubicBezTo>
                    <a:pt x="482" y="4113"/>
                    <a:pt x="484" y="4113"/>
                    <a:pt x="486" y="4113"/>
                  </a:cubicBezTo>
                  <a:lnTo>
                    <a:pt x="486" y="4113"/>
                  </a:lnTo>
                  <a:lnTo>
                    <a:pt x="470" y="4135"/>
                  </a:lnTo>
                  <a:cubicBezTo>
                    <a:pt x="456" y="4154"/>
                    <a:pt x="475" y="4167"/>
                    <a:pt x="495" y="4167"/>
                  </a:cubicBezTo>
                  <a:cubicBezTo>
                    <a:pt x="497" y="4167"/>
                    <a:pt x="499" y="4166"/>
                    <a:pt x="501" y="4166"/>
                  </a:cubicBezTo>
                  <a:cubicBezTo>
                    <a:pt x="510" y="4163"/>
                    <a:pt x="517" y="4162"/>
                    <a:pt x="522" y="4162"/>
                  </a:cubicBezTo>
                  <a:cubicBezTo>
                    <a:pt x="541" y="4162"/>
                    <a:pt x="533" y="4180"/>
                    <a:pt x="489" y="4207"/>
                  </a:cubicBezTo>
                  <a:cubicBezTo>
                    <a:pt x="456" y="4215"/>
                    <a:pt x="454" y="4230"/>
                    <a:pt x="468" y="4230"/>
                  </a:cubicBezTo>
                  <a:cubicBezTo>
                    <a:pt x="471" y="4230"/>
                    <a:pt x="473" y="4230"/>
                    <a:pt x="476" y="4229"/>
                  </a:cubicBezTo>
                  <a:cubicBezTo>
                    <a:pt x="501" y="4241"/>
                    <a:pt x="526" y="4254"/>
                    <a:pt x="511" y="4276"/>
                  </a:cubicBezTo>
                  <a:cubicBezTo>
                    <a:pt x="513" y="4290"/>
                    <a:pt x="517" y="4305"/>
                    <a:pt x="538" y="4305"/>
                  </a:cubicBezTo>
                  <a:cubicBezTo>
                    <a:pt x="544" y="4305"/>
                    <a:pt x="552" y="4304"/>
                    <a:pt x="561" y="4301"/>
                  </a:cubicBezTo>
                  <a:cubicBezTo>
                    <a:pt x="562" y="4301"/>
                    <a:pt x="564" y="4300"/>
                    <a:pt x="565" y="4300"/>
                  </a:cubicBezTo>
                  <a:cubicBezTo>
                    <a:pt x="581" y="4300"/>
                    <a:pt x="586" y="4315"/>
                    <a:pt x="589" y="4332"/>
                  </a:cubicBezTo>
                  <a:cubicBezTo>
                    <a:pt x="581" y="4335"/>
                    <a:pt x="577" y="4336"/>
                    <a:pt x="572" y="4336"/>
                  </a:cubicBezTo>
                  <a:cubicBezTo>
                    <a:pt x="566" y="4336"/>
                    <a:pt x="560" y="4333"/>
                    <a:pt x="545" y="4326"/>
                  </a:cubicBezTo>
                  <a:cubicBezTo>
                    <a:pt x="543" y="4321"/>
                    <a:pt x="543" y="4319"/>
                    <a:pt x="543" y="4319"/>
                  </a:cubicBezTo>
                  <a:lnTo>
                    <a:pt x="543" y="4319"/>
                  </a:lnTo>
                  <a:cubicBezTo>
                    <a:pt x="543" y="4319"/>
                    <a:pt x="548" y="4335"/>
                    <a:pt x="555" y="4360"/>
                  </a:cubicBezTo>
                  <a:cubicBezTo>
                    <a:pt x="558" y="4379"/>
                    <a:pt x="548" y="4420"/>
                    <a:pt x="529" y="4426"/>
                  </a:cubicBezTo>
                  <a:cubicBezTo>
                    <a:pt x="520" y="4440"/>
                    <a:pt x="517" y="4452"/>
                    <a:pt x="526" y="4452"/>
                  </a:cubicBezTo>
                  <a:cubicBezTo>
                    <a:pt x="531" y="4452"/>
                    <a:pt x="540" y="4448"/>
                    <a:pt x="555" y="4436"/>
                  </a:cubicBezTo>
                  <a:cubicBezTo>
                    <a:pt x="567" y="4432"/>
                    <a:pt x="576" y="4430"/>
                    <a:pt x="582" y="4430"/>
                  </a:cubicBezTo>
                  <a:cubicBezTo>
                    <a:pt x="594" y="4430"/>
                    <a:pt x="596" y="4438"/>
                    <a:pt x="605" y="4461"/>
                  </a:cubicBezTo>
                  <a:cubicBezTo>
                    <a:pt x="608" y="4479"/>
                    <a:pt x="614" y="4498"/>
                    <a:pt x="592" y="4501"/>
                  </a:cubicBezTo>
                  <a:cubicBezTo>
                    <a:pt x="573" y="4508"/>
                    <a:pt x="573" y="4508"/>
                    <a:pt x="583" y="4545"/>
                  </a:cubicBezTo>
                  <a:cubicBezTo>
                    <a:pt x="595" y="4599"/>
                    <a:pt x="671" y="4633"/>
                    <a:pt x="718" y="4642"/>
                  </a:cubicBezTo>
                  <a:cubicBezTo>
                    <a:pt x="734" y="4637"/>
                    <a:pt x="744" y="4634"/>
                    <a:pt x="747" y="4634"/>
                  </a:cubicBezTo>
                  <a:cubicBezTo>
                    <a:pt x="752" y="4634"/>
                    <a:pt x="743" y="4641"/>
                    <a:pt x="721" y="4658"/>
                  </a:cubicBezTo>
                  <a:cubicBezTo>
                    <a:pt x="702" y="4664"/>
                    <a:pt x="705" y="4683"/>
                    <a:pt x="711" y="4699"/>
                  </a:cubicBezTo>
                  <a:cubicBezTo>
                    <a:pt x="713" y="4699"/>
                    <a:pt x="714" y="4699"/>
                    <a:pt x="715" y="4699"/>
                  </a:cubicBezTo>
                  <a:cubicBezTo>
                    <a:pt x="724" y="4699"/>
                    <a:pt x="722" y="4707"/>
                    <a:pt x="718" y="4707"/>
                  </a:cubicBezTo>
                  <a:cubicBezTo>
                    <a:pt x="716" y="4707"/>
                    <a:pt x="713" y="4705"/>
                    <a:pt x="711" y="4699"/>
                  </a:cubicBezTo>
                  <a:cubicBezTo>
                    <a:pt x="709" y="4700"/>
                    <a:pt x="706" y="4700"/>
                    <a:pt x="704" y="4700"/>
                  </a:cubicBezTo>
                  <a:cubicBezTo>
                    <a:pt x="691" y="4700"/>
                    <a:pt x="685" y="4684"/>
                    <a:pt x="680" y="4671"/>
                  </a:cubicBezTo>
                  <a:lnTo>
                    <a:pt x="661" y="4674"/>
                  </a:lnTo>
                  <a:cubicBezTo>
                    <a:pt x="627" y="4705"/>
                    <a:pt x="630" y="4721"/>
                    <a:pt x="677" y="4730"/>
                  </a:cubicBezTo>
                  <a:cubicBezTo>
                    <a:pt x="702" y="4740"/>
                    <a:pt x="702" y="4740"/>
                    <a:pt x="686" y="4765"/>
                  </a:cubicBezTo>
                  <a:cubicBezTo>
                    <a:pt x="672" y="4784"/>
                    <a:pt x="658" y="4806"/>
                    <a:pt x="669" y="4806"/>
                  </a:cubicBezTo>
                  <a:cubicBezTo>
                    <a:pt x="670" y="4806"/>
                    <a:pt x="672" y="4806"/>
                    <a:pt x="674" y="4805"/>
                  </a:cubicBezTo>
                  <a:lnTo>
                    <a:pt x="674" y="4805"/>
                  </a:lnTo>
                  <a:cubicBezTo>
                    <a:pt x="680" y="4824"/>
                    <a:pt x="680" y="4846"/>
                    <a:pt x="671" y="4865"/>
                  </a:cubicBezTo>
                  <a:cubicBezTo>
                    <a:pt x="679" y="4895"/>
                    <a:pt x="682" y="4913"/>
                    <a:pt x="697" y="4913"/>
                  </a:cubicBezTo>
                  <a:cubicBezTo>
                    <a:pt x="700" y="4913"/>
                    <a:pt x="702" y="4913"/>
                    <a:pt x="705" y="4912"/>
                  </a:cubicBezTo>
                  <a:cubicBezTo>
                    <a:pt x="707" y="4911"/>
                    <a:pt x="710" y="4911"/>
                    <a:pt x="712" y="4911"/>
                  </a:cubicBezTo>
                  <a:cubicBezTo>
                    <a:pt x="725" y="4911"/>
                    <a:pt x="730" y="4927"/>
                    <a:pt x="733" y="4943"/>
                  </a:cubicBezTo>
                  <a:cubicBezTo>
                    <a:pt x="739" y="4957"/>
                    <a:pt x="742" y="4973"/>
                    <a:pt x="757" y="4973"/>
                  </a:cubicBezTo>
                  <a:cubicBezTo>
                    <a:pt x="759" y="4973"/>
                    <a:pt x="762" y="4972"/>
                    <a:pt x="765" y="4972"/>
                  </a:cubicBezTo>
                  <a:cubicBezTo>
                    <a:pt x="767" y="4971"/>
                    <a:pt x="769" y="4971"/>
                    <a:pt x="771" y="4971"/>
                  </a:cubicBezTo>
                  <a:cubicBezTo>
                    <a:pt x="789" y="4971"/>
                    <a:pt x="809" y="4982"/>
                    <a:pt x="818" y="5015"/>
                  </a:cubicBezTo>
                  <a:cubicBezTo>
                    <a:pt x="849" y="5044"/>
                    <a:pt x="849" y="5044"/>
                    <a:pt x="812" y="5075"/>
                  </a:cubicBezTo>
                  <a:cubicBezTo>
                    <a:pt x="793" y="5078"/>
                    <a:pt x="799" y="5097"/>
                    <a:pt x="802" y="5116"/>
                  </a:cubicBezTo>
                  <a:cubicBezTo>
                    <a:pt x="805" y="5128"/>
                    <a:pt x="802" y="5144"/>
                    <a:pt x="793" y="5156"/>
                  </a:cubicBezTo>
                  <a:cubicBezTo>
                    <a:pt x="784" y="5169"/>
                    <a:pt x="786" y="5172"/>
                    <a:pt x="794" y="5172"/>
                  </a:cubicBezTo>
                  <a:cubicBezTo>
                    <a:pt x="799" y="5172"/>
                    <a:pt x="808" y="5170"/>
                    <a:pt x="818" y="5169"/>
                  </a:cubicBezTo>
                  <a:lnTo>
                    <a:pt x="859" y="5156"/>
                  </a:lnTo>
                  <a:lnTo>
                    <a:pt x="859" y="5156"/>
                  </a:lnTo>
                  <a:cubicBezTo>
                    <a:pt x="862" y="5175"/>
                    <a:pt x="827" y="5203"/>
                    <a:pt x="805" y="5210"/>
                  </a:cubicBezTo>
                  <a:cubicBezTo>
                    <a:pt x="785" y="5227"/>
                    <a:pt x="776" y="5233"/>
                    <a:pt x="782" y="5233"/>
                  </a:cubicBezTo>
                  <a:cubicBezTo>
                    <a:pt x="785" y="5233"/>
                    <a:pt x="795" y="5230"/>
                    <a:pt x="812" y="5225"/>
                  </a:cubicBezTo>
                  <a:cubicBezTo>
                    <a:pt x="813" y="5225"/>
                    <a:pt x="815" y="5225"/>
                    <a:pt x="817" y="5225"/>
                  </a:cubicBezTo>
                  <a:cubicBezTo>
                    <a:pt x="835" y="5225"/>
                    <a:pt x="854" y="5239"/>
                    <a:pt x="846" y="5275"/>
                  </a:cubicBezTo>
                  <a:cubicBezTo>
                    <a:pt x="855" y="5310"/>
                    <a:pt x="865" y="5344"/>
                    <a:pt x="846" y="5351"/>
                  </a:cubicBezTo>
                  <a:cubicBezTo>
                    <a:pt x="837" y="5363"/>
                    <a:pt x="840" y="5382"/>
                    <a:pt x="855" y="5388"/>
                  </a:cubicBezTo>
                  <a:cubicBezTo>
                    <a:pt x="880" y="5398"/>
                    <a:pt x="884" y="5417"/>
                    <a:pt x="880" y="5476"/>
                  </a:cubicBezTo>
                  <a:cubicBezTo>
                    <a:pt x="867" y="5550"/>
                    <a:pt x="863" y="5569"/>
                    <a:pt x="878" y="5569"/>
                  </a:cubicBezTo>
                  <a:cubicBezTo>
                    <a:pt x="884" y="5569"/>
                    <a:pt x="892" y="5567"/>
                    <a:pt x="902" y="5564"/>
                  </a:cubicBezTo>
                  <a:cubicBezTo>
                    <a:pt x="911" y="5563"/>
                    <a:pt x="919" y="5561"/>
                    <a:pt x="923" y="5561"/>
                  </a:cubicBezTo>
                  <a:cubicBezTo>
                    <a:pt x="931" y="5561"/>
                    <a:pt x="930" y="5565"/>
                    <a:pt x="909" y="5583"/>
                  </a:cubicBezTo>
                  <a:cubicBezTo>
                    <a:pt x="893" y="5605"/>
                    <a:pt x="918" y="5617"/>
                    <a:pt x="946" y="5648"/>
                  </a:cubicBezTo>
                  <a:cubicBezTo>
                    <a:pt x="959" y="5651"/>
                    <a:pt x="972" y="5653"/>
                    <a:pt x="986" y="5653"/>
                  </a:cubicBezTo>
                  <a:cubicBezTo>
                    <a:pt x="1002" y="5653"/>
                    <a:pt x="1018" y="5650"/>
                    <a:pt x="1034" y="5645"/>
                  </a:cubicBezTo>
                  <a:cubicBezTo>
                    <a:pt x="1049" y="5641"/>
                    <a:pt x="1058" y="5638"/>
                    <a:pt x="1063" y="5638"/>
                  </a:cubicBezTo>
                  <a:cubicBezTo>
                    <a:pt x="1073" y="5638"/>
                    <a:pt x="1070" y="5647"/>
                    <a:pt x="1062" y="5673"/>
                  </a:cubicBezTo>
                  <a:cubicBezTo>
                    <a:pt x="1065" y="5695"/>
                    <a:pt x="1053" y="5714"/>
                    <a:pt x="1031" y="5720"/>
                  </a:cubicBezTo>
                  <a:cubicBezTo>
                    <a:pt x="1029" y="5721"/>
                    <a:pt x="1026" y="5722"/>
                    <a:pt x="1024" y="5722"/>
                  </a:cubicBezTo>
                  <a:cubicBezTo>
                    <a:pt x="1016" y="5722"/>
                    <a:pt x="1008" y="5718"/>
                    <a:pt x="1006" y="5708"/>
                  </a:cubicBezTo>
                  <a:lnTo>
                    <a:pt x="1003" y="5689"/>
                  </a:lnTo>
                  <a:cubicBezTo>
                    <a:pt x="981" y="5695"/>
                    <a:pt x="962" y="5702"/>
                    <a:pt x="971" y="5736"/>
                  </a:cubicBezTo>
                  <a:cubicBezTo>
                    <a:pt x="957" y="5759"/>
                    <a:pt x="961" y="5774"/>
                    <a:pt x="976" y="5774"/>
                  </a:cubicBezTo>
                  <a:cubicBezTo>
                    <a:pt x="978" y="5774"/>
                    <a:pt x="979" y="5774"/>
                    <a:pt x="981" y="5774"/>
                  </a:cubicBezTo>
                  <a:lnTo>
                    <a:pt x="981" y="5774"/>
                  </a:lnTo>
                  <a:cubicBezTo>
                    <a:pt x="965" y="5796"/>
                    <a:pt x="974" y="5830"/>
                    <a:pt x="984" y="5868"/>
                  </a:cubicBezTo>
                  <a:cubicBezTo>
                    <a:pt x="996" y="5902"/>
                    <a:pt x="1009" y="5956"/>
                    <a:pt x="993" y="5981"/>
                  </a:cubicBezTo>
                  <a:cubicBezTo>
                    <a:pt x="1001" y="6011"/>
                    <a:pt x="1007" y="6029"/>
                    <a:pt x="1021" y="6029"/>
                  </a:cubicBezTo>
                  <a:cubicBezTo>
                    <a:pt x="1023" y="6029"/>
                    <a:pt x="1025" y="6028"/>
                    <a:pt x="1028" y="6028"/>
                  </a:cubicBezTo>
                  <a:cubicBezTo>
                    <a:pt x="1038" y="6025"/>
                    <a:pt x="1045" y="6023"/>
                    <a:pt x="1051" y="6023"/>
                  </a:cubicBezTo>
                  <a:cubicBezTo>
                    <a:pt x="1070" y="6023"/>
                    <a:pt x="1069" y="6035"/>
                    <a:pt x="1053" y="6040"/>
                  </a:cubicBezTo>
                  <a:cubicBezTo>
                    <a:pt x="1018" y="6068"/>
                    <a:pt x="1062" y="6303"/>
                    <a:pt x="1106" y="6313"/>
                  </a:cubicBezTo>
                  <a:cubicBezTo>
                    <a:pt x="1106" y="6313"/>
                    <a:pt x="1112" y="6328"/>
                    <a:pt x="1116" y="6347"/>
                  </a:cubicBezTo>
                  <a:cubicBezTo>
                    <a:pt x="1106" y="6388"/>
                    <a:pt x="1134" y="6495"/>
                    <a:pt x="1159" y="6507"/>
                  </a:cubicBezTo>
                  <a:lnTo>
                    <a:pt x="1175" y="6560"/>
                  </a:lnTo>
                  <a:cubicBezTo>
                    <a:pt x="1163" y="6601"/>
                    <a:pt x="1172" y="6626"/>
                    <a:pt x="1197" y="6639"/>
                  </a:cubicBezTo>
                  <a:cubicBezTo>
                    <a:pt x="1222" y="6651"/>
                    <a:pt x="1244" y="6645"/>
                    <a:pt x="1222" y="6651"/>
                  </a:cubicBezTo>
                  <a:cubicBezTo>
                    <a:pt x="1203" y="6657"/>
                    <a:pt x="1213" y="6698"/>
                    <a:pt x="1241" y="6777"/>
                  </a:cubicBezTo>
                  <a:cubicBezTo>
                    <a:pt x="1260" y="6826"/>
                    <a:pt x="1268" y="6844"/>
                    <a:pt x="1274" y="6844"/>
                  </a:cubicBezTo>
                  <a:cubicBezTo>
                    <a:pt x="1277" y="6844"/>
                    <a:pt x="1280" y="6837"/>
                    <a:pt x="1285" y="6827"/>
                  </a:cubicBezTo>
                  <a:cubicBezTo>
                    <a:pt x="1335" y="6896"/>
                    <a:pt x="1316" y="6905"/>
                    <a:pt x="1297" y="6914"/>
                  </a:cubicBezTo>
                  <a:cubicBezTo>
                    <a:pt x="1295" y="6914"/>
                    <a:pt x="1294" y="6914"/>
                    <a:pt x="1292" y="6914"/>
                  </a:cubicBezTo>
                  <a:cubicBezTo>
                    <a:pt x="1255" y="6914"/>
                    <a:pt x="1266" y="6943"/>
                    <a:pt x="1320" y="6943"/>
                  </a:cubicBezTo>
                  <a:cubicBezTo>
                    <a:pt x="1325" y="6943"/>
                    <a:pt x="1330" y="6943"/>
                    <a:pt x="1335" y="6943"/>
                  </a:cubicBezTo>
                  <a:cubicBezTo>
                    <a:pt x="1382" y="6943"/>
                    <a:pt x="1398" y="6980"/>
                    <a:pt x="1379" y="6990"/>
                  </a:cubicBezTo>
                  <a:cubicBezTo>
                    <a:pt x="1375" y="6991"/>
                    <a:pt x="1372" y="6992"/>
                    <a:pt x="1369" y="6992"/>
                  </a:cubicBezTo>
                  <a:cubicBezTo>
                    <a:pt x="1356" y="6992"/>
                    <a:pt x="1349" y="6977"/>
                    <a:pt x="1341" y="6961"/>
                  </a:cubicBezTo>
                  <a:lnTo>
                    <a:pt x="1304" y="6980"/>
                  </a:lnTo>
                  <a:cubicBezTo>
                    <a:pt x="1313" y="6999"/>
                    <a:pt x="1316" y="6999"/>
                    <a:pt x="1341" y="7008"/>
                  </a:cubicBezTo>
                  <a:cubicBezTo>
                    <a:pt x="1351" y="7021"/>
                    <a:pt x="1363" y="7030"/>
                    <a:pt x="1379" y="7037"/>
                  </a:cubicBezTo>
                  <a:cubicBezTo>
                    <a:pt x="1384" y="7039"/>
                    <a:pt x="1389" y="7039"/>
                    <a:pt x="1394" y="7039"/>
                  </a:cubicBezTo>
                  <a:cubicBezTo>
                    <a:pt x="1414" y="7039"/>
                    <a:pt x="1433" y="7025"/>
                    <a:pt x="1435" y="7005"/>
                  </a:cubicBezTo>
                  <a:cubicBezTo>
                    <a:pt x="1439" y="6995"/>
                    <a:pt x="1442" y="6991"/>
                    <a:pt x="1446" y="6991"/>
                  </a:cubicBezTo>
                  <a:cubicBezTo>
                    <a:pt x="1451" y="6991"/>
                    <a:pt x="1457" y="7003"/>
                    <a:pt x="1463" y="7015"/>
                  </a:cubicBezTo>
                  <a:cubicBezTo>
                    <a:pt x="1463" y="7050"/>
                    <a:pt x="1453" y="7065"/>
                    <a:pt x="1434" y="7065"/>
                  </a:cubicBezTo>
                  <a:cubicBezTo>
                    <a:pt x="1429" y="7065"/>
                    <a:pt x="1423" y="7064"/>
                    <a:pt x="1416" y="7062"/>
                  </a:cubicBezTo>
                  <a:cubicBezTo>
                    <a:pt x="1413" y="7055"/>
                    <a:pt x="1408" y="7052"/>
                    <a:pt x="1402" y="7052"/>
                  </a:cubicBezTo>
                  <a:cubicBezTo>
                    <a:pt x="1393" y="7052"/>
                    <a:pt x="1382" y="7059"/>
                    <a:pt x="1372" y="7065"/>
                  </a:cubicBezTo>
                  <a:cubicBezTo>
                    <a:pt x="1351" y="7074"/>
                    <a:pt x="1434" y="7140"/>
                    <a:pt x="1482" y="7140"/>
                  </a:cubicBezTo>
                  <a:cubicBezTo>
                    <a:pt x="1484" y="7140"/>
                    <a:pt x="1486" y="7140"/>
                    <a:pt x="1488" y="7140"/>
                  </a:cubicBezTo>
                  <a:lnTo>
                    <a:pt x="1488" y="7140"/>
                  </a:lnTo>
                  <a:lnTo>
                    <a:pt x="1470" y="7149"/>
                  </a:lnTo>
                  <a:cubicBezTo>
                    <a:pt x="1454" y="7162"/>
                    <a:pt x="1473" y="7197"/>
                    <a:pt x="1498" y="7231"/>
                  </a:cubicBezTo>
                  <a:cubicBezTo>
                    <a:pt x="1518" y="7258"/>
                    <a:pt x="1530" y="7276"/>
                    <a:pt x="1541" y="7276"/>
                  </a:cubicBezTo>
                  <a:cubicBezTo>
                    <a:pt x="1545" y="7276"/>
                    <a:pt x="1548" y="7274"/>
                    <a:pt x="1551" y="7272"/>
                  </a:cubicBezTo>
                  <a:cubicBezTo>
                    <a:pt x="1562" y="7263"/>
                    <a:pt x="1573" y="7255"/>
                    <a:pt x="1584" y="7255"/>
                  </a:cubicBezTo>
                  <a:cubicBezTo>
                    <a:pt x="1589" y="7255"/>
                    <a:pt x="1594" y="7257"/>
                    <a:pt x="1598" y="7262"/>
                  </a:cubicBezTo>
                  <a:cubicBezTo>
                    <a:pt x="1586" y="7247"/>
                    <a:pt x="1601" y="7234"/>
                    <a:pt x="1620" y="7222"/>
                  </a:cubicBezTo>
                  <a:cubicBezTo>
                    <a:pt x="1623" y="7247"/>
                    <a:pt x="1623" y="7272"/>
                    <a:pt x="1620" y="7297"/>
                  </a:cubicBezTo>
                  <a:cubicBezTo>
                    <a:pt x="1611" y="7353"/>
                    <a:pt x="1623" y="7397"/>
                    <a:pt x="1676" y="7463"/>
                  </a:cubicBezTo>
                  <a:cubicBezTo>
                    <a:pt x="1705" y="7494"/>
                    <a:pt x="1752" y="7538"/>
                    <a:pt x="1749" y="7566"/>
                  </a:cubicBezTo>
                  <a:cubicBezTo>
                    <a:pt x="1772" y="7590"/>
                    <a:pt x="1786" y="7602"/>
                    <a:pt x="1798" y="7602"/>
                  </a:cubicBezTo>
                  <a:cubicBezTo>
                    <a:pt x="1801" y="7602"/>
                    <a:pt x="1805" y="7601"/>
                    <a:pt x="1808" y="7598"/>
                  </a:cubicBezTo>
                  <a:cubicBezTo>
                    <a:pt x="1808" y="7598"/>
                    <a:pt x="1808" y="7598"/>
                    <a:pt x="1839" y="7626"/>
                  </a:cubicBezTo>
                  <a:cubicBezTo>
                    <a:pt x="1842" y="7648"/>
                    <a:pt x="1863" y="7671"/>
                    <a:pt x="1877" y="7671"/>
                  </a:cubicBezTo>
                  <a:cubicBezTo>
                    <a:pt x="1881" y="7671"/>
                    <a:pt x="1884" y="7670"/>
                    <a:pt x="1886" y="7667"/>
                  </a:cubicBezTo>
                  <a:cubicBezTo>
                    <a:pt x="1888" y="7666"/>
                    <a:pt x="1890" y="7666"/>
                    <a:pt x="1891" y="7666"/>
                  </a:cubicBezTo>
                  <a:cubicBezTo>
                    <a:pt x="1918" y="7666"/>
                    <a:pt x="1922" y="7692"/>
                    <a:pt x="1937" y="7704"/>
                  </a:cubicBezTo>
                  <a:cubicBezTo>
                    <a:pt x="1940" y="7735"/>
                    <a:pt x="1941" y="7750"/>
                    <a:pt x="1945" y="7750"/>
                  </a:cubicBezTo>
                  <a:cubicBezTo>
                    <a:pt x="1948" y="7750"/>
                    <a:pt x="1954" y="7733"/>
                    <a:pt x="1965" y="7701"/>
                  </a:cubicBezTo>
                  <a:cubicBezTo>
                    <a:pt x="1977" y="7685"/>
                    <a:pt x="1958" y="7645"/>
                    <a:pt x="1943" y="7629"/>
                  </a:cubicBezTo>
                  <a:lnTo>
                    <a:pt x="1896" y="7591"/>
                  </a:lnTo>
                  <a:lnTo>
                    <a:pt x="1955" y="7613"/>
                  </a:lnTo>
                  <a:cubicBezTo>
                    <a:pt x="1965" y="7623"/>
                    <a:pt x="1985" y="7630"/>
                    <a:pt x="2002" y="7630"/>
                  </a:cubicBezTo>
                  <a:cubicBezTo>
                    <a:pt x="2013" y="7630"/>
                    <a:pt x="2023" y="7627"/>
                    <a:pt x="2027" y="7620"/>
                  </a:cubicBezTo>
                  <a:cubicBezTo>
                    <a:pt x="2031" y="7614"/>
                    <a:pt x="2037" y="7612"/>
                    <a:pt x="2043" y="7612"/>
                  </a:cubicBezTo>
                  <a:cubicBezTo>
                    <a:pt x="2048" y="7612"/>
                    <a:pt x="2053" y="7614"/>
                    <a:pt x="2056" y="7616"/>
                  </a:cubicBezTo>
                  <a:lnTo>
                    <a:pt x="2031" y="7648"/>
                  </a:lnTo>
                  <a:cubicBezTo>
                    <a:pt x="2009" y="7654"/>
                    <a:pt x="1990" y="7667"/>
                    <a:pt x="1977" y="7685"/>
                  </a:cubicBezTo>
                  <a:cubicBezTo>
                    <a:pt x="1970" y="7722"/>
                    <a:pt x="1991" y="7762"/>
                    <a:pt x="2013" y="7762"/>
                  </a:cubicBezTo>
                  <a:cubicBezTo>
                    <a:pt x="2019" y="7762"/>
                    <a:pt x="2025" y="7759"/>
                    <a:pt x="2031" y="7751"/>
                  </a:cubicBezTo>
                  <a:cubicBezTo>
                    <a:pt x="2049" y="7764"/>
                    <a:pt x="2049" y="7764"/>
                    <a:pt x="2053" y="7792"/>
                  </a:cubicBezTo>
                  <a:cubicBezTo>
                    <a:pt x="2045" y="7803"/>
                    <a:pt x="2049" y="7812"/>
                    <a:pt x="2062" y="7812"/>
                  </a:cubicBezTo>
                  <a:cubicBezTo>
                    <a:pt x="2070" y="7812"/>
                    <a:pt x="2083" y="7808"/>
                    <a:pt x="2100" y="7798"/>
                  </a:cubicBezTo>
                  <a:cubicBezTo>
                    <a:pt x="2113" y="7791"/>
                    <a:pt x="2124" y="7787"/>
                    <a:pt x="2133" y="7787"/>
                  </a:cubicBezTo>
                  <a:cubicBezTo>
                    <a:pt x="2149" y="7787"/>
                    <a:pt x="2155" y="7802"/>
                    <a:pt x="2153" y="7833"/>
                  </a:cubicBezTo>
                  <a:cubicBezTo>
                    <a:pt x="2163" y="7880"/>
                    <a:pt x="2216" y="7919"/>
                    <a:pt x="2238" y="7919"/>
                  </a:cubicBezTo>
                  <a:cubicBezTo>
                    <a:pt x="2242" y="7919"/>
                    <a:pt x="2245" y="7917"/>
                    <a:pt x="2247" y="7914"/>
                  </a:cubicBezTo>
                  <a:cubicBezTo>
                    <a:pt x="2254" y="7901"/>
                    <a:pt x="2266" y="7896"/>
                    <a:pt x="2278" y="7896"/>
                  </a:cubicBezTo>
                  <a:cubicBezTo>
                    <a:pt x="2300" y="7896"/>
                    <a:pt x="2325" y="7914"/>
                    <a:pt x="2331" y="7933"/>
                  </a:cubicBezTo>
                  <a:cubicBezTo>
                    <a:pt x="2336" y="7952"/>
                    <a:pt x="2354" y="7966"/>
                    <a:pt x="2371" y="7966"/>
                  </a:cubicBezTo>
                  <a:cubicBezTo>
                    <a:pt x="2377" y="7966"/>
                    <a:pt x="2383" y="7964"/>
                    <a:pt x="2388" y="7961"/>
                  </a:cubicBezTo>
                  <a:lnTo>
                    <a:pt x="2388" y="7961"/>
                  </a:lnTo>
                  <a:cubicBezTo>
                    <a:pt x="2380" y="7977"/>
                    <a:pt x="2387" y="7999"/>
                    <a:pt x="2404" y="7999"/>
                  </a:cubicBezTo>
                  <a:cubicBezTo>
                    <a:pt x="2408" y="7999"/>
                    <a:pt x="2412" y="7998"/>
                    <a:pt x="2416" y="7996"/>
                  </a:cubicBezTo>
                  <a:cubicBezTo>
                    <a:pt x="2416" y="7996"/>
                    <a:pt x="2420" y="7997"/>
                    <a:pt x="2423" y="7997"/>
                  </a:cubicBezTo>
                  <a:cubicBezTo>
                    <a:pt x="2428" y="7997"/>
                    <a:pt x="2433" y="7994"/>
                    <a:pt x="2425" y="7977"/>
                  </a:cubicBezTo>
                  <a:lnTo>
                    <a:pt x="2479" y="7955"/>
                  </a:lnTo>
                  <a:cubicBezTo>
                    <a:pt x="2460" y="7945"/>
                    <a:pt x="2469" y="7927"/>
                    <a:pt x="2479" y="7908"/>
                  </a:cubicBezTo>
                  <a:cubicBezTo>
                    <a:pt x="2480" y="7905"/>
                    <a:pt x="2482" y="7904"/>
                    <a:pt x="2485" y="7904"/>
                  </a:cubicBezTo>
                  <a:cubicBezTo>
                    <a:pt x="2503" y="7904"/>
                    <a:pt x="2553" y="7950"/>
                    <a:pt x="2566" y="8011"/>
                  </a:cubicBezTo>
                  <a:lnTo>
                    <a:pt x="2595" y="8065"/>
                  </a:lnTo>
                  <a:lnTo>
                    <a:pt x="2607" y="8024"/>
                  </a:lnTo>
                  <a:cubicBezTo>
                    <a:pt x="2626" y="8030"/>
                    <a:pt x="2645" y="8036"/>
                    <a:pt x="2639" y="8055"/>
                  </a:cubicBezTo>
                  <a:cubicBezTo>
                    <a:pt x="2632" y="8077"/>
                    <a:pt x="2632" y="8077"/>
                    <a:pt x="2654" y="8083"/>
                  </a:cubicBezTo>
                  <a:cubicBezTo>
                    <a:pt x="2656" y="8084"/>
                    <a:pt x="2658" y="8084"/>
                    <a:pt x="2659" y="8084"/>
                  </a:cubicBezTo>
                  <a:cubicBezTo>
                    <a:pt x="2668" y="8084"/>
                    <a:pt x="2677" y="8078"/>
                    <a:pt x="2679" y="8068"/>
                  </a:cubicBezTo>
                  <a:cubicBezTo>
                    <a:pt x="2686" y="8047"/>
                    <a:pt x="2689" y="8038"/>
                    <a:pt x="2693" y="8038"/>
                  </a:cubicBezTo>
                  <a:cubicBezTo>
                    <a:pt x="2696" y="8038"/>
                    <a:pt x="2699" y="8044"/>
                    <a:pt x="2704" y="8055"/>
                  </a:cubicBezTo>
                  <a:cubicBezTo>
                    <a:pt x="2710" y="8081"/>
                    <a:pt x="2718" y="8094"/>
                    <a:pt x="2729" y="8094"/>
                  </a:cubicBezTo>
                  <a:cubicBezTo>
                    <a:pt x="2739" y="8094"/>
                    <a:pt x="2750" y="8086"/>
                    <a:pt x="2764" y="8071"/>
                  </a:cubicBezTo>
                  <a:cubicBezTo>
                    <a:pt x="2768" y="8051"/>
                    <a:pt x="2771" y="8041"/>
                    <a:pt x="2773" y="8041"/>
                  </a:cubicBezTo>
                  <a:cubicBezTo>
                    <a:pt x="2776" y="8041"/>
                    <a:pt x="2778" y="8052"/>
                    <a:pt x="2783" y="8074"/>
                  </a:cubicBezTo>
                  <a:cubicBezTo>
                    <a:pt x="2780" y="8096"/>
                    <a:pt x="2792" y="8118"/>
                    <a:pt x="2814" y="8124"/>
                  </a:cubicBezTo>
                  <a:lnTo>
                    <a:pt x="2820" y="8105"/>
                  </a:lnTo>
                  <a:cubicBezTo>
                    <a:pt x="2825" y="8083"/>
                    <a:pt x="2833" y="8074"/>
                    <a:pt x="2842" y="8074"/>
                  </a:cubicBezTo>
                  <a:cubicBezTo>
                    <a:pt x="2849" y="8074"/>
                    <a:pt x="2857" y="8081"/>
                    <a:pt x="2864" y="8093"/>
                  </a:cubicBezTo>
                  <a:cubicBezTo>
                    <a:pt x="2862" y="8106"/>
                    <a:pt x="2869" y="8113"/>
                    <a:pt x="2884" y="8113"/>
                  </a:cubicBezTo>
                  <a:cubicBezTo>
                    <a:pt x="2894" y="8113"/>
                    <a:pt x="2907" y="8110"/>
                    <a:pt x="2924" y="8105"/>
                  </a:cubicBezTo>
                  <a:cubicBezTo>
                    <a:pt x="2964" y="8112"/>
                    <a:pt x="2986" y="8115"/>
                    <a:pt x="2983" y="8134"/>
                  </a:cubicBezTo>
                  <a:cubicBezTo>
                    <a:pt x="2980" y="8154"/>
                    <a:pt x="2978" y="8164"/>
                    <a:pt x="2981" y="8164"/>
                  </a:cubicBezTo>
                  <a:cubicBezTo>
                    <a:pt x="2984" y="8164"/>
                    <a:pt x="2991" y="8155"/>
                    <a:pt x="3005" y="8137"/>
                  </a:cubicBezTo>
                  <a:cubicBezTo>
                    <a:pt x="3015" y="8129"/>
                    <a:pt x="3020" y="8125"/>
                    <a:pt x="3026" y="8125"/>
                  </a:cubicBezTo>
                  <a:cubicBezTo>
                    <a:pt x="3034" y="8125"/>
                    <a:pt x="3043" y="8132"/>
                    <a:pt x="3065" y="8146"/>
                  </a:cubicBezTo>
                  <a:cubicBezTo>
                    <a:pt x="3074" y="8157"/>
                    <a:pt x="3079" y="8163"/>
                    <a:pt x="3085" y="8163"/>
                  </a:cubicBezTo>
                  <a:cubicBezTo>
                    <a:pt x="3090" y="8163"/>
                    <a:pt x="3097" y="8158"/>
                    <a:pt x="3109" y="8149"/>
                  </a:cubicBezTo>
                  <a:cubicBezTo>
                    <a:pt x="3112" y="8105"/>
                    <a:pt x="3112" y="8087"/>
                    <a:pt x="3093" y="8083"/>
                  </a:cubicBezTo>
                  <a:cubicBezTo>
                    <a:pt x="3071" y="8083"/>
                    <a:pt x="3071" y="8083"/>
                    <a:pt x="3074" y="8061"/>
                  </a:cubicBezTo>
                  <a:lnTo>
                    <a:pt x="3074" y="8061"/>
                  </a:lnTo>
                  <a:lnTo>
                    <a:pt x="3115" y="8065"/>
                  </a:lnTo>
                  <a:cubicBezTo>
                    <a:pt x="3120" y="8065"/>
                    <a:pt x="3124" y="8065"/>
                    <a:pt x="3129" y="8065"/>
                  </a:cubicBezTo>
                  <a:cubicBezTo>
                    <a:pt x="3152" y="8065"/>
                    <a:pt x="3172" y="8059"/>
                    <a:pt x="3193" y="8049"/>
                  </a:cubicBezTo>
                  <a:cubicBezTo>
                    <a:pt x="3228" y="8033"/>
                    <a:pt x="3233" y="8002"/>
                    <a:pt x="3211" y="8002"/>
                  </a:cubicBezTo>
                  <a:cubicBezTo>
                    <a:pt x="3207" y="8002"/>
                    <a:pt x="3202" y="8003"/>
                    <a:pt x="3196" y="8005"/>
                  </a:cubicBezTo>
                  <a:lnTo>
                    <a:pt x="3178" y="7983"/>
                  </a:lnTo>
                  <a:cubicBezTo>
                    <a:pt x="3179" y="7952"/>
                    <a:pt x="3170" y="7936"/>
                    <a:pt x="3161" y="7936"/>
                  </a:cubicBezTo>
                  <a:cubicBezTo>
                    <a:pt x="3152" y="7936"/>
                    <a:pt x="3142" y="7952"/>
                    <a:pt x="3140" y="7983"/>
                  </a:cubicBezTo>
                  <a:cubicBezTo>
                    <a:pt x="3137" y="8017"/>
                    <a:pt x="3135" y="8033"/>
                    <a:pt x="3132" y="8033"/>
                  </a:cubicBezTo>
                  <a:cubicBezTo>
                    <a:pt x="3129" y="8033"/>
                    <a:pt x="3125" y="8022"/>
                    <a:pt x="3118" y="8002"/>
                  </a:cubicBezTo>
                  <a:cubicBezTo>
                    <a:pt x="3121" y="7961"/>
                    <a:pt x="3102" y="7958"/>
                    <a:pt x="3084" y="7958"/>
                  </a:cubicBezTo>
                  <a:cubicBezTo>
                    <a:pt x="3065" y="7955"/>
                    <a:pt x="3065" y="7955"/>
                    <a:pt x="3068" y="7936"/>
                  </a:cubicBezTo>
                  <a:cubicBezTo>
                    <a:pt x="3068" y="7914"/>
                    <a:pt x="3055" y="7895"/>
                    <a:pt x="3037" y="7889"/>
                  </a:cubicBezTo>
                  <a:cubicBezTo>
                    <a:pt x="3031" y="7888"/>
                    <a:pt x="3027" y="7888"/>
                    <a:pt x="3024" y="7888"/>
                  </a:cubicBezTo>
                  <a:cubicBezTo>
                    <a:pt x="3017" y="7888"/>
                    <a:pt x="3017" y="7891"/>
                    <a:pt x="3015" y="7905"/>
                  </a:cubicBezTo>
                  <a:cubicBezTo>
                    <a:pt x="3021" y="7914"/>
                    <a:pt x="3019" y="7919"/>
                    <a:pt x="3013" y="7919"/>
                  </a:cubicBezTo>
                  <a:cubicBezTo>
                    <a:pt x="3005" y="7919"/>
                    <a:pt x="2988" y="7907"/>
                    <a:pt x="2980" y="7880"/>
                  </a:cubicBezTo>
                  <a:cubicBezTo>
                    <a:pt x="2973" y="7870"/>
                    <a:pt x="2970" y="7865"/>
                    <a:pt x="2967" y="7865"/>
                  </a:cubicBezTo>
                  <a:cubicBezTo>
                    <a:pt x="2963" y="7865"/>
                    <a:pt x="2962" y="7875"/>
                    <a:pt x="2958" y="7898"/>
                  </a:cubicBezTo>
                  <a:cubicBezTo>
                    <a:pt x="2955" y="7917"/>
                    <a:pt x="2946" y="7926"/>
                    <a:pt x="2936" y="7926"/>
                  </a:cubicBezTo>
                  <a:cubicBezTo>
                    <a:pt x="2924" y="7926"/>
                    <a:pt x="2910" y="7913"/>
                    <a:pt x="2905" y="7889"/>
                  </a:cubicBezTo>
                  <a:lnTo>
                    <a:pt x="2867" y="7880"/>
                  </a:lnTo>
                  <a:cubicBezTo>
                    <a:pt x="2866" y="7879"/>
                    <a:pt x="2865" y="7879"/>
                    <a:pt x="2863" y="7879"/>
                  </a:cubicBezTo>
                  <a:cubicBezTo>
                    <a:pt x="2848" y="7879"/>
                    <a:pt x="2845" y="7897"/>
                    <a:pt x="2839" y="7917"/>
                  </a:cubicBezTo>
                  <a:cubicBezTo>
                    <a:pt x="2836" y="7940"/>
                    <a:pt x="2833" y="7950"/>
                    <a:pt x="2829" y="7950"/>
                  </a:cubicBezTo>
                  <a:cubicBezTo>
                    <a:pt x="2826" y="7950"/>
                    <a:pt x="2823" y="7944"/>
                    <a:pt x="2817" y="7933"/>
                  </a:cubicBezTo>
                  <a:cubicBezTo>
                    <a:pt x="2808" y="7917"/>
                    <a:pt x="2805" y="7902"/>
                    <a:pt x="2808" y="7886"/>
                  </a:cubicBezTo>
                  <a:cubicBezTo>
                    <a:pt x="2814" y="7867"/>
                    <a:pt x="2795" y="7864"/>
                    <a:pt x="2776" y="7858"/>
                  </a:cubicBezTo>
                  <a:cubicBezTo>
                    <a:pt x="2767" y="7856"/>
                    <a:pt x="2750" y="7851"/>
                    <a:pt x="2737" y="7851"/>
                  </a:cubicBezTo>
                  <a:cubicBezTo>
                    <a:pt x="2728" y="7851"/>
                    <a:pt x="2721" y="7853"/>
                    <a:pt x="2720" y="7861"/>
                  </a:cubicBezTo>
                  <a:cubicBezTo>
                    <a:pt x="2718" y="7867"/>
                    <a:pt x="2717" y="7870"/>
                    <a:pt x="2717" y="7870"/>
                  </a:cubicBezTo>
                  <a:cubicBezTo>
                    <a:pt x="2717" y="7870"/>
                    <a:pt x="2721" y="7855"/>
                    <a:pt x="2723" y="7842"/>
                  </a:cubicBezTo>
                  <a:cubicBezTo>
                    <a:pt x="2712" y="7838"/>
                    <a:pt x="2712" y="7828"/>
                    <a:pt x="2711" y="7828"/>
                  </a:cubicBezTo>
                  <a:cubicBezTo>
                    <a:pt x="2710" y="7828"/>
                    <a:pt x="2709" y="7830"/>
                    <a:pt x="2707" y="7836"/>
                  </a:cubicBezTo>
                  <a:cubicBezTo>
                    <a:pt x="2689" y="7830"/>
                    <a:pt x="2673" y="7817"/>
                    <a:pt x="2660" y="7801"/>
                  </a:cubicBezTo>
                  <a:cubicBezTo>
                    <a:pt x="2651" y="7791"/>
                    <a:pt x="2637" y="7786"/>
                    <a:pt x="2625" y="7786"/>
                  </a:cubicBezTo>
                  <a:cubicBezTo>
                    <a:pt x="2601" y="7786"/>
                    <a:pt x="2580" y="7806"/>
                    <a:pt x="2602" y="7845"/>
                  </a:cubicBezTo>
                  <a:lnTo>
                    <a:pt x="2602" y="7845"/>
                  </a:lnTo>
                  <a:cubicBezTo>
                    <a:pt x="2598" y="7844"/>
                    <a:pt x="2594" y="7841"/>
                    <a:pt x="2588" y="7839"/>
                  </a:cubicBezTo>
                  <a:cubicBezTo>
                    <a:pt x="2586" y="7838"/>
                    <a:pt x="2583" y="7838"/>
                    <a:pt x="2581" y="7838"/>
                  </a:cubicBezTo>
                  <a:cubicBezTo>
                    <a:pt x="2568" y="7838"/>
                    <a:pt x="2563" y="7851"/>
                    <a:pt x="2563" y="7851"/>
                  </a:cubicBezTo>
                  <a:cubicBezTo>
                    <a:pt x="2559" y="7861"/>
                    <a:pt x="2552" y="7864"/>
                    <a:pt x="2544" y="7864"/>
                  </a:cubicBezTo>
                  <a:cubicBezTo>
                    <a:pt x="2536" y="7864"/>
                    <a:pt x="2527" y="7861"/>
                    <a:pt x="2519" y="7858"/>
                  </a:cubicBezTo>
                  <a:lnTo>
                    <a:pt x="2535" y="7817"/>
                  </a:lnTo>
                  <a:cubicBezTo>
                    <a:pt x="2561" y="7785"/>
                    <a:pt x="2560" y="7760"/>
                    <a:pt x="2545" y="7760"/>
                  </a:cubicBezTo>
                  <a:cubicBezTo>
                    <a:pt x="2536" y="7760"/>
                    <a:pt x="2523" y="7767"/>
                    <a:pt x="2508" y="7784"/>
                  </a:cubicBezTo>
                  <a:lnTo>
                    <a:pt x="2508" y="7784"/>
                  </a:lnTo>
                  <a:cubicBezTo>
                    <a:pt x="2511" y="7779"/>
                    <a:pt x="2513" y="7773"/>
                    <a:pt x="2516" y="7767"/>
                  </a:cubicBezTo>
                  <a:cubicBezTo>
                    <a:pt x="2526" y="7745"/>
                    <a:pt x="2507" y="7742"/>
                    <a:pt x="2466" y="7742"/>
                  </a:cubicBezTo>
                  <a:cubicBezTo>
                    <a:pt x="2465" y="7741"/>
                    <a:pt x="2463" y="7741"/>
                    <a:pt x="2461" y="7741"/>
                  </a:cubicBezTo>
                  <a:cubicBezTo>
                    <a:pt x="2443" y="7741"/>
                    <a:pt x="2412" y="7766"/>
                    <a:pt x="2403" y="7783"/>
                  </a:cubicBezTo>
                  <a:cubicBezTo>
                    <a:pt x="2401" y="7789"/>
                    <a:pt x="2394" y="7794"/>
                    <a:pt x="2387" y="7794"/>
                  </a:cubicBezTo>
                  <a:cubicBezTo>
                    <a:pt x="2384" y="7794"/>
                    <a:pt x="2381" y="7794"/>
                    <a:pt x="2378" y="7792"/>
                  </a:cubicBezTo>
                  <a:cubicBezTo>
                    <a:pt x="2363" y="7783"/>
                    <a:pt x="2363" y="7783"/>
                    <a:pt x="2372" y="7764"/>
                  </a:cubicBezTo>
                  <a:cubicBezTo>
                    <a:pt x="2385" y="7741"/>
                    <a:pt x="2374" y="7725"/>
                    <a:pt x="2354" y="7725"/>
                  </a:cubicBezTo>
                  <a:cubicBezTo>
                    <a:pt x="2344" y="7725"/>
                    <a:pt x="2332" y="7729"/>
                    <a:pt x="2319" y="7739"/>
                  </a:cubicBezTo>
                  <a:lnTo>
                    <a:pt x="2331" y="7720"/>
                  </a:lnTo>
                  <a:cubicBezTo>
                    <a:pt x="2341" y="7701"/>
                    <a:pt x="2335" y="7676"/>
                    <a:pt x="2244" y="7645"/>
                  </a:cubicBezTo>
                  <a:cubicBezTo>
                    <a:pt x="2181" y="7604"/>
                    <a:pt x="2137" y="7569"/>
                    <a:pt x="2150" y="7554"/>
                  </a:cubicBezTo>
                  <a:cubicBezTo>
                    <a:pt x="2160" y="7541"/>
                    <a:pt x="2109" y="7533"/>
                    <a:pt x="2060" y="7533"/>
                  </a:cubicBezTo>
                  <a:cubicBezTo>
                    <a:pt x="2047" y="7533"/>
                    <a:pt x="2033" y="7534"/>
                    <a:pt x="2021" y="7535"/>
                  </a:cubicBezTo>
                  <a:cubicBezTo>
                    <a:pt x="2037" y="7516"/>
                    <a:pt x="2021" y="7504"/>
                    <a:pt x="1993" y="7482"/>
                  </a:cubicBezTo>
                  <a:cubicBezTo>
                    <a:pt x="1949" y="7444"/>
                    <a:pt x="1949" y="7444"/>
                    <a:pt x="1965" y="7428"/>
                  </a:cubicBezTo>
                  <a:cubicBezTo>
                    <a:pt x="1991" y="7416"/>
                    <a:pt x="2000" y="7412"/>
                    <a:pt x="1990" y="7412"/>
                  </a:cubicBezTo>
                  <a:cubicBezTo>
                    <a:pt x="1984" y="7412"/>
                    <a:pt x="1972" y="7414"/>
                    <a:pt x="1952" y="7416"/>
                  </a:cubicBezTo>
                  <a:cubicBezTo>
                    <a:pt x="1947" y="7418"/>
                    <a:pt x="1942" y="7419"/>
                    <a:pt x="1937" y="7419"/>
                  </a:cubicBezTo>
                  <a:cubicBezTo>
                    <a:pt x="1903" y="7419"/>
                    <a:pt x="1887" y="7372"/>
                    <a:pt x="1915" y="7347"/>
                  </a:cubicBezTo>
                  <a:cubicBezTo>
                    <a:pt x="1927" y="7331"/>
                    <a:pt x="1915" y="7322"/>
                    <a:pt x="1890" y="7294"/>
                  </a:cubicBezTo>
                  <a:cubicBezTo>
                    <a:pt x="1864" y="7294"/>
                    <a:pt x="1839" y="7265"/>
                    <a:pt x="1814" y="7237"/>
                  </a:cubicBezTo>
                  <a:cubicBezTo>
                    <a:pt x="1795" y="7214"/>
                    <a:pt x="1787" y="7204"/>
                    <a:pt x="1777" y="7204"/>
                  </a:cubicBezTo>
                  <a:cubicBezTo>
                    <a:pt x="1769" y="7204"/>
                    <a:pt x="1761" y="7211"/>
                    <a:pt x="1745" y="7222"/>
                  </a:cubicBezTo>
                  <a:cubicBezTo>
                    <a:pt x="1735" y="7230"/>
                    <a:pt x="1726" y="7234"/>
                    <a:pt x="1719" y="7234"/>
                  </a:cubicBezTo>
                  <a:cubicBezTo>
                    <a:pt x="1704" y="7234"/>
                    <a:pt x="1694" y="7220"/>
                    <a:pt x="1680" y="7200"/>
                  </a:cubicBezTo>
                  <a:cubicBezTo>
                    <a:pt x="1670" y="7184"/>
                    <a:pt x="1658" y="7168"/>
                    <a:pt x="1673" y="7159"/>
                  </a:cubicBezTo>
                  <a:cubicBezTo>
                    <a:pt x="1676" y="7143"/>
                    <a:pt x="1676" y="7128"/>
                    <a:pt x="1670" y="7115"/>
                  </a:cubicBezTo>
                  <a:cubicBezTo>
                    <a:pt x="1658" y="7099"/>
                    <a:pt x="1648" y="7084"/>
                    <a:pt x="1667" y="7071"/>
                  </a:cubicBezTo>
                  <a:cubicBezTo>
                    <a:pt x="1670" y="7052"/>
                    <a:pt x="1667" y="7030"/>
                    <a:pt x="1655" y="7015"/>
                  </a:cubicBezTo>
                  <a:cubicBezTo>
                    <a:pt x="1636" y="6983"/>
                    <a:pt x="1617" y="6949"/>
                    <a:pt x="1636" y="6940"/>
                  </a:cubicBezTo>
                  <a:cubicBezTo>
                    <a:pt x="1630" y="6931"/>
                    <a:pt x="1628" y="6927"/>
                    <a:pt x="1624" y="6927"/>
                  </a:cubicBezTo>
                  <a:cubicBezTo>
                    <a:pt x="1620" y="6927"/>
                    <a:pt x="1616" y="6929"/>
                    <a:pt x="1608" y="6933"/>
                  </a:cubicBezTo>
                  <a:cubicBezTo>
                    <a:pt x="1603" y="6935"/>
                    <a:pt x="1599" y="6937"/>
                    <a:pt x="1594" y="6937"/>
                  </a:cubicBezTo>
                  <a:cubicBezTo>
                    <a:pt x="1578" y="6937"/>
                    <a:pt x="1560" y="6920"/>
                    <a:pt x="1548" y="6861"/>
                  </a:cubicBezTo>
                  <a:cubicBezTo>
                    <a:pt x="1530" y="6829"/>
                    <a:pt x="1513" y="6782"/>
                    <a:pt x="1495" y="6782"/>
                  </a:cubicBezTo>
                  <a:cubicBezTo>
                    <a:pt x="1494" y="6782"/>
                    <a:pt x="1493" y="6782"/>
                    <a:pt x="1492" y="6783"/>
                  </a:cubicBezTo>
                  <a:cubicBezTo>
                    <a:pt x="1485" y="6767"/>
                    <a:pt x="1485" y="6767"/>
                    <a:pt x="1504" y="6758"/>
                  </a:cubicBezTo>
                  <a:cubicBezTo>
                    <a:pt x="1542" y="6742"/>
                    <a:pt x="1529" y="6711"/>
                    <a:pt x="1476" y="6689"/>
                  </a:cubicBezTo>
                  <a:cubicBezTo>
                    <a:pt x="1473" y="6691"/>
                    <a:pt x="1469" y="6691"/>
                    <a:pt x="1467" y="6691"/>
                  </a:cubicBezTo>
                  <a:cubicBezTo>
                    <a:pt x="1455" y="6691"/>
                    <a:pt x="1450" y="6675"/>
                    <a:pt x="1463" y="6654"/>
                  </a:cubicBezTo>
                  <a:cubicBezTo>
                    <a:pt x="1457" y="6642"/>
                    <a:pt x="1448" y="6632"/>
                    <a:pt x="1432" y="6626"/>
                  </a:cubicBezTo>
                  <a:cubicBezTo>
                    <a:pt x="1407" y="6614"/>
                    <a:pt x="1407" y="6614"/>
                    <a:pt x="1416" y="6573"/>
                  </a:cubicBezTo>
                  <a:cubicBezTo>
                    <a:pt x="1435" y="6567"/>
                    <a:pt x="1432" y="6548"/>
                    <a:pt x="1426" y="6532"/>
                  </a:cubicBezTo>
                  <a:cubicBezTo>
                    <a:pt x="1394" y="6501"/>
                    <a:pt x="1341" y="6307"/>
                    <a:pt x="1357" y="6281"/>
                  </a:cubicBezTo>
                  <a:cubicBezTo>
                    <a:pt x="1332" y="6269"/>
                    <a:pt x="1332" y="6269"/>
                    <a:pt x="1329" y="6253"/>
                  </a:cubicBezTo>
                  <a:cubicBezTo>
                    <a:pt x="1354" y="6230"/>
                    <a:pt x="1347" y="6217"/>
                    <a:pt x="1325" y="6217"/>
                  </a:cubicBezTo>
                  <a:cubicBezTo>
                    <a:pt x="1317" y="6217"/>
                    <a:pt x="1308" y="6219"/>
                    <a:pt x="1297" y="6222"/>
                  </a:cubicBezTo>
                  <a:lnTo>
                    <a:pt x="1304" y="6241"/>
                  </a:lnTo>
                  <a:lnTo>
                    <a:pt x="1307" y="6256"/>
                  </a:lnTo>
                  <a:cubicBezTo>
                    <a:pt x="1302" y="6258"/>
                    <a:pt x="1299" y="6258"/>
                    <a:pt x="1295" y="6258"/>
                  </a:cubicBezTo>
                  <a:cubicBezTo>
                    <a:pt x="1264" y="6258"/>
                    <a:pt x="1260" y="6214"/>
                    <a:pt x="1313" y="6200"/>
                  </a:cubicBezTo>
                  <a:cubicBezTo>
                    <a:pt x="1347" y="6169"/>
                    <a:pt x="1347" y="6169"/>
                    <a:pt x="1304" y="6162"/>
                  </a:cubicBezTo>
                  <a:cubicBezTo>
                    <a:pt x="1257" y="6156"/>
                    <a:pt x="1253" y="6137"/>
                    <a:pt x="1288" y="6109"/>
                  </a:cubicBezTo>
                  <a:cubicBezTo>
                    <a:pt x="1329" y="6100"/>
                    <a:pt x="1329" y="6100"/>
                    <a:pt x="1285" y="6090"/>
                  </a:cubicBezTo>
                  <a:cubicBezTo>
                    <a:pt x="1194" y="6078"/>
                    <a:pt x="1159" y="6031"/>
                    <a:pt x="1241" y="6009"/>
                  </a:cubicBezTo>
                  <a:cubicBezTo>
                    <a:pt x="1278" y="5996"/>
                    <a:pt x="1294" y="5974"/>
                    <a:pt x="1291" y="5956"/>
                  </a:cubicBezTo>
                  <a:cubicBezTo>
                    <a:pt x="1288" y="5947"/>
                    <a:pt x="1281" y="5944"/>
                    <a:pt x="1272" y="5944"/>
                  </a:cubicBezTo>
                  <a:cubicBezTo>
                    <a:pt x="1264" y="5944"/>
                    <a:pt x="1254" y="5946"/>
                    <a:pt x="1244" y="5949"/>
                  </a:cubicBezTo>
                  <a:cubicBezTo>
                    <a:pt x="1232" y="5959"/>
                    <a:pt x="1224" y="5963"/>
                    <a:pt x="1220" y="5963"/>
                  </a:cubicBezTo>
                  <a:cubicBezTo>
                    <a:pt x="1211" y="5963"/>
                    <a:pt x="1216" y="5946"/>
                    <a:pt x="1235" y="5915"/>
                  </a:cubicBezTo>
                  <a:cubicBezTo>
                    <a:pt x="1282" y="5843"/>
                    <a:pt x="1272" y="5808"/>
                    <a:pt x="1216" y="5767"/>
                  </a:cubicBezTo>
                  <a:cubicBezTo>
                    <a:pt x="1171" y="5721"/>
                    <a:pt x="1153" y="5679"/>
                    <a:pt x="1169" y="5679"/>
                  </a:cubicBezTo>
                  <a:cubicBezTo>
                    <a:pt x="1174" y="5679"/>
                    <a:pt x="1183" y="5684"/>
                    <a:pt x="1197" y="5695"/>
                  </a:cubicBezTo>
                  <a:cubicBezTo>
                    <a:pt x="1221" y="5707"/>
                    <a:pt x="1233" y="5713"/>
                    <a:pt x="1237" y="5713"/>
                  </a:cubicBezTo>
                  <a:cubicBezTo>
                    <a:pt x="1241" y="5713"/>
                    <a:pt x="1234" y="5706"/>
                    <a:pt x="1219" y="5689"/>
                  </a:cubicBezTo>
                  <a:cubicBezTo>
                    <a:pt x="1210" y="5655"/>
                    <a:pt x="1197" y="5617"/>
                    <a:pt x="1194" y="5601"/>
                  </a:cubicBezTo>
                  <a:cubicBezTo>
                    <a:pt x="1186" y="5586"/>
                    <a:pt x="1170" y="5575"/>
                    <a:pt x="1154" y="5575"/>
                  </a:cubicBezTo>
                  <a:cubicBezTo>
                    <a:pt x="1150" y="5575"/>
                    <a:pt x="1147" y="5575"/>
                    <a:pt x="1144" y="5576"/>
                  </a:cubicBezTo>
                  <a:cubicBezTo>
                    <a:pt x="1178" y="5548"/>
                    <a:pt x="1191" y="5507"/>
                    <a:pt x="1141" y="5482"/>
                  </a:cubicBezTo>
                  <a:lnTo>
                    <a:pt x="1131" y="5445"/>
                  </a:lnTo>
                  <a:cubicBezTo>
                    <a:pt x="1125" y="5429"/>
                    <a:pt x="1125" y="5429"/>
                    <a:pt x="1100" y="5417"/>
                  </a:cubicBezTo>
                  <a:cubicBezTo>
                    <a:pt x="1075" y="5404"/>
                    <a:pt x="1090" y="5379"/>
                    <a:pt x="1106" y="5357"/>
                  </a:cubicBezTo>
                  <a:cubicBezTo>
                    <a:pt x="1120" y="5337"/>
                    <a:pt x="1134" y="5315"/>
                    <a:pt x="1121" y="5315"/>
                  </a:cubicBezTo>
                  <a:cubicBezTo>
                    <a:pt x="1120" y="5315"/>
                    <a:pt x="1118" y="5316"/>
                    <a:pt x="1116" y="5316"/>
                  </a:cubicBezTo>
                  <a:cubicBezTo>
                    <a:pt x="1114" y="5317"/>
                    <a:pt x="1112" y="5317"/>
                    <a:pt x="1110" y="5317"/>
                  </a:cubicBezTo>
                  <a:cubicBezTo>
                    <a:pt x="1091" y="5317"/>
                    <a:pt x="1063" y="5290"/>
                    <a:pt x="1040" y="5279"/>
                  </a:cubicBezTo>
                  <a:cubicBezTo>
                    <a:pt x="1020" y="5269"/>
                    <a:pt x="1026" y="5253"/>
                    <a:pt x="1042" y="5253"/>
                  </a:cubicBezTo>
                  <a:cubicBezTo>
                    <a:pt x="1046" y="5253"/>
                    <a:pt x="1051" y="5254"/>
                    <a:pt x="1056" y="5257"/>
                  </a:cubicBezTo>
                  <a:cubicBezTo>
                    <a:pt x="1078" y="5250"/>
                    <a:pt x="1078" y="5250"/>
                    <a:pt x="1087" y="5210"/>
                  </a:cubicBezTo>
                  <a:cubicBezTo>
                    <a:pt x="1082" y="5192"/>
                    <a:pt x="1073" y="5162"/>
                    <a:pt x="1057" y="5162"/>
                  </a:cubicBezTo>
                  <a:cubicBezTo>
                    <a:pt x="1056" y="5162"/>
                    <a:pt x="1054" y="5162"/>
                    <a:pt x="1053" y="5163"/>
                  </a:cubicBezTo>
                  <a:cubicBezTo>
                    <a:pt x="1053" y="5163"/>
                    <a:pt x="1052" y="5163"/>
                    <a:pt x="1052" y="5163"/>
                  </a:cubicBezTo>
                  <a:cubicBezTo>
                    <a:pt x="1030" y="5163"/>
                    <a:pt x="1003" y="5059"/>
                    <a:pt x="1018" y="5037"/>
                  </a:cubicBezTo>
                  <a:cubicBezTo>
                    <a:pt x="1018" y="5037"/>
                    <a:pt x="1015" y="5019"/>
                    <a:pt x="1009" y="5003"/>
                  </a:cubicBezTo>
                  <a:cubicBezTo>
                    <a:pt x="1003" y="4984"/>
                    <a:pt x="978" y="4972"/>
                    <a:pt x="974" y="4953"/>
                  </a:cubicBezTo>
                  <a:cubicBezTo>
                    <a:pt x="968" y="4940"/>
                    <a:pt x="959" y="4928"/>
                    <a:pt x="943" y="4924"/>
                  </a:cubicBezTo>
                  <a:cubicBezTo>
                    <a:pt x="940" y="4906"/>
                    <a:pt x="934" y="4887"/>
                    <a:pt x="956" y="4884"/>
                  </a:cubicBezTo>
                  <a:cubicBezTo>
                    <a:pt x="909" y="4874"/>
                    <a:pt x="909" y="4874"/>
                    <a:pt x="946" y="4846"/>
                  </a:cubicBezTo>
                  <a:cubicBezTo>
                    <a:pt x="987" y="4837"/>
                    <a:pt x="987" y="4837"/>
                    <a:pt x="940" y="4827"/>
                  </a:cubicBezTo>
                  <a:cubicBezTo>
                    <a:pt x="915" y="4818"/>
                    <a:pt x="915" y="4818"/>
                    <a:pt x="931" y="4793"/>
                  </a:cubicBezTo>
                  <a:cubicBezTo>
                    <a:pt x="948" y="4787"/>
                    <a:pt x="947" y="4774"/>
                    <a:pt x="930" y="4774"/>
                  </a:cubicBezTo>
                  <a:cubicBezTo>
                    <a:pt x="928" y="4774"/>
                    <a:pt x="926" y="4774"/>
                    <a:pt x="924" y="4774"/>
                  </a:cubicBezTo>
                  <a:cubicBezTo>
                    <a:pt x="880" y="4768"/>
                    <a:pt x="846" y="4721"/>
                    <a:pt x="887" y="4708"/>
                  </a:cubicBezTo>
                  <a:cubicBezTo>
                    <a:pt x="880" y="4696"/>
                    <a:pt x="871" y="4686"/>
                    <a:pt x="855" y="4680"/>
                  </a:cubicBezTo>
                  <a:cubicBezTo>
                    <a:pt x="812" y="4674"/>
                    <a:pt x="812" y="4674"/>
                    <a:pt x="852" y="4661"/>
                  </a:cubicBezTo>
                  <a:cubicBezTo>
                    <a:pt x="887" y="4633"/>
                    <a:pt x="884" y="4614"/>
                    <a:pt x="837" y="4608"/>
                  </a:cubicBezTo>
                  <a:cubicBezTo>
                    <a:pt x="824" y="4602"/>
                    <a:pt x="818" y="4586"/>
                    <a:pt x="827" y="4574"/>
                  </a:cubicBezTo>
                  <a:cubicBezTo>
                    <a:pt x="836" y="4537"/>
                    <a:pt x="832" y="4444"/>
                    <a:pt x="804" y="4444"/>
                  </a:cubicBezTo>
                  <a:cubicBezTo>
                    <a:pt x="801" y="4444"/>
                    <a:pt x="797" y="4445"/>
                    <a:pt x="793" y="4448"/>
                  </a:cubicBezTo>
                  <a:lnTo>
                    <a:pt x="783" y="4414"/>
                  </a:lnTo>
                  <a:cubicBezTo>
                    <a:pt x="796" y="4373"/>
                    <a:pt x="790" y="4354"/>
                    <a:pt x="765" y="4342"/>
                  </a:cubicBezTo>
                  <a:lnTo>
                    <a:pt x="739" y="4329"/>
                  </a:lnTo>
                  <a:cubicBezTo>
                    <a:pt x="761" y="4323"/>
                    <a:pt x="774" y="4304"/>
                    <a:pt x="771" y="4282"/>
                  </a:cubicBezTo>
                  <a:cubicBezTo>
                    <a:pt x="766" y="4271"/>
                    <a:pt x="765" y="4268"/>
                    <a:pt x="758" y="4268"/>
                  </a:cubicBezTo>
                  <a:cubicBezTo>
                    <a:pt x="756" y="4268"/>
                    <a:pt x="752" y="4269"/>
                    <a:pt x="746" y="4270"/>
                  </a:cubicBezTo>
                  <a:cubicBezTo>
                    <a:pt x="740" y="4278"/>
                    <a:pt x="736" y="4282"/>
                    <a:pt x="733" y="4282"/>
                  </a:cubicBezTo>
                  <a:cubicBezTo>
                    <a:pt x="726" y="4282"/>
                    <a:pt x="723" y="4269"/>
                    <a:pt x="721" y="4257"/>
                  </a:cubicBezTo>
                  <a:cubicBezTo>
                    <a:pt x="718" y="4238"/>
                    <a:pt x="730" y="4216"/>
                    <a:pt x="752" y="4213"/>
                  </a:cubicBezTo>
                  <a:lnTo>
                    <a:pt x="746" y="4194"/>
                  </a:lnTo>
                  <a:cubicBezTo>
                    <a:pt x="737" y="4196"/>
                    <a:pt x="730" y="4197"/>
                    <a:pt x="724" y="4197"/>
                  </a:cubicBezTo>
                  <a:cubicBezTo>
                    <a:pt x="705" y="4197"/>
                    <a:pt x="706" y="4187"/>
                    <a:pt x="721" y="4182"/>
                  </a:cubicBezTo>
                  <a:cubicBezTo>
                    <a:pt x="733" y="4163"/>
                    <a:pt x="733" y="4141"/>
                    <a:pt x="727" y="4122"/>
                  </a:cubicBezTo>
                  <a:lnTo>
                    <a:pt x="727" y="4122"/>
                  </a:lnTo>
                  <a:cubicBezTo>
                    <a:pt x="724" y="4123"/>
                    <a:pt x="722" y="4123"/>
                    <a:pt x="720" y="4123"/>
                  </a:cubicBezTo>
                  <a:cubicBezTo>
                    <a:pt x="712" y="4123"/>
                    <a:pt x="716" y="4116"/>
                    <a:pt x="721" y="4116"/>
                  </a:cubicBezTo>
                  <a:cubicBezTo>
                    <a:pt x="723" y="4116"/>
                    <a:pt x="725" y="4118"/>
                    <a:pt x="727" y="4122"/>
                  </a:cubicBezTo>
                  <a:lnTo>
                    <a:pt x="746" y="4116"/>
                  </a:lnTo>
                  <a:cubicBezTo>
                    <a:pt x="754" y="4104"/>
                    <a:pt x="753" y="4101"/>
                    <a:pt x="746" y="4101"/>
                  </a:cubicBezTo>
                  <a:cubicBezTo>
                    <a:pt x="741" y="4101"/>
                    <a:pt x="731" y="4104"/>
                    <a:pt x="721" y="4107"/>
                  </a:cubicBezTo>
                  <a:cubicBezTo>
                    <a:pt x="721" y="4107"/>
                    <a:pt x="718" y="4088"/>
                    <a:pt x="711" y="4069"/>
                  </a:cubicBezTo>
                  <a:cubicBezTo>
                    <a:pt x="709" y="4058"/>
                    <a:pt x="706" y="4046"/>
                    <a:pt x="699" y="4046"/>
                  </a:cubicBezTo>
                  <a:cubicBezTo>
                    <a:pt x="695" y="4046"/>
                    <a:pt x="691" y="4049"/>
                    <a:pt x="686" y="4056"/>
                  </a:cubicBezTo>
                  <a:cubicBezTo>
                    <a:pt x="677" y="4060"/>
                    <a:pt x="667" y="4063"/>
                    <a:pt x="658" y="4063"/>
                  </a:cubicBezTo>
                  <a:cubicBezTo>
                    <a:pt x="650" y="4063"/>
                    <a:pt x="644" y="4060"/>
                    <a:pt x="642" y="4050"/>
                  </a:cubicBezTo>
                  <a:cubicBezTo>
                    <a:pt x="640" y="4051"/>
                    <a:pt x="638" y="4051"/>
                    <a:pt x="636" y="4051"/>
                  </a:cubicBezTo>
                  <a:cubicBezTo>
                    <a:pt x="628" y="4051"/>
                    <a:pt x="631" y="4043"/>
                    <a:pt x="636" y="4043"/>
                  </a:cubicBezTo>
                  <a:cubicBezTo>
                    <a:pt x="638" y="4043"/>
                    <a:pt x="641" y="4045"/>
                    <a:pt x="642" y="4050"/>
                  </a:cubicBezTo>
                  <a:cubicBezTo>
                    <a:pt x="661" y="4044"/>
                    <a:pt x="683" y="4041"/>
                    <a:pt x="677" y="4022"/>
                  </a:cubicBezTo>
                  <a:cubicBezTo>
                    <a:pt x="674" y="4003"/>
                    <a:pt x="692" y="3997"/>
                    <a:pt x="692" y="3997"/>
                  </a:cubicBezTo>
                  <a:cubicBezTo>
                    <a:pt x="695" y="3998"/>
                    <a:pt x="698" y="3998"/>
                    <a:pt x="700" y="3998"/>
                  </a:cubicBezTo>
                  <a:cubicBezTo>
                    <a:pt x="731" y="3998"/>
                    <a:pt x="697" y="3940"/>
                    <a:pt x="674" y="3928"/>
                  </a:cubicBezTo>
                  <a:cubicBezTo>
                    <a:pt x="623" y="3903"/>
                    <a:pt x="617" y="3884"/>
                    <a:pt x="658" y="3875"/>
                  </a:cubicBezTo>
                  <a:cubicBezTo>
                    <a:pt x="699" y="3862"/>
                    <a:pt x="649" y="3837"/>
                    <a:pt x="583" y="3837"/>
                  </a:cubicBezTo>
                  <a:lnTo>
                    <a:pt x="517" y="3834"/>
                  </a:lnTo>
                  <a:lnTo>
                    <a:pt x="580" y="3818"/>
                  </a:lnTo>
                  <a:cubicBezTo>
                    <a:pt x="655" y="3781"/>
                    <a:pt x="655" y="3781"/>
                    <a:pt x="598" y="3737"/>
                  </a:cubicBezTo>
                  <a:cubicBezTo>
                    <a:pt x="570" y="3705"/>
                    <a:pt x="570" y="3705"/>
                    <a:pt x="589" y="3702"/>
                  </a:cubicBezTo>
                  <a:cubicBezTo>
                    <a:pt x="611" y="3696"/>
                    <a:pt x="605" y="3677"/>
                    <a:pt x="592" y="3624"/>
                  </a:cubicBezTo>
                  <a:cubicBezTo>
                    <a:pt x="578" y="3575"/>
                    <a:pt x="571" y="3558"/>
                    <a:pt x="556" y="3558"/>
                  </a:cubicBezTo>
                  <a:cubicBezTo>
                    <a:pt x="554" y="3558"/>
                    <a:pt x="553" y="3558"/>
                    <a:pt x="551" y="3558"/>
                  </a:cubicBezTo>
                  <a:cubicBezTo>
                    <a:pt x="551" y="3558"/>
                    <a:pt x="545" y="3542"/>
                    <a:pt x="542" y="3524"/>
                  </a:cubicBezTo>
                  <a:cubicBezTo>
                    <a:pt x="567" y="3503"/>
                    <a:pt x="559" y="3481"/>
                    <a:pt x="539" y="3481"/>
                  </a:cubicBezTo>
                  <a:cubicBezTo>
                    <a:pt x="531" y="3481"/>
                    <a:pt x="521" y="3485"/>
                    <a:pt x="511" y="3492"/>
                  </a:cubicBezTo>
                  <a:lnTo>
                    <a:pt x="501" y="3458"/>
                  </a:lnTo>
                  <a:lnTo>
                    <a:pt x="523" y="3452"/>
                  </a:lnTo>
                  <a:cubicBezTo>
                    <a:pt x="542" y="3448"/>
                    <a:pt x="533" y="3411"/>
                    <a:pt x="495" y="3270"/>
                  </a:cubicBezTo>
                  <a:cubicBezTo>
                    <a:pt x="457" y="3131"/>
                    <a:pt x="447" y="3099"/>
                    <a:pt x="419" y="3099"/>
                  </a:cubicBezTo>
                  <a:cubicBezTo>
                    <a:pt x="414" y="3099"/>
                    <a:pt x="410" y="3099"/>
                    <a:pt x="404" y="3101"/>
                  </a:cubicBezTo>
                  <a:cubicBezTo>
                    <a:pt x="360" y="3094"/>
                    <a:pt x="354" y="3079"/>
                    <a:pt x="395" y="3066"/>
                  </a:cubicBezTo>
                  <a:cubicBezTo>
                    <a:pt x="414" y="3061"/>
                    <a:pt x="428" y="3043"/>
                    <a:pt x="417" y="3043"/>
                  </a:cubicBezTo>
                  <a:cubicBezTo>
                    <a:pt x="415" y="3043"/>
                    <a:pt x="413" y="3043"/>
                    <a:pt x="410" y="3044"/>
                  </a:cubicBezTo>
                  <a:cubicBezTo>
                    <a:pt x="407" y="3022"/>
                    <a:pt x="407" y="3003"/>
                    <a:pt x="417" y="2985"/>
                  </a:cubicBezTo>
                  <a:cubicBezTo>
                    <a:pt x="439" y="2926"/>
                    <a:pt x="421" y="2912"/>
                    <a:pt x="404" y="2912"/>
                  </a:cubicBezTo>
                  <a:cubicBezTo>
                    <a:pt x="402" y="2912"/>
                    <a:pt x="400" y="2912"/>
                    <a:pt x="398" y="2913"/>
                  </a:cubicBezTo>
                  <a:cubicBezTo>
                    <a:pt x="386" y="2922"/>
                    <a:pt x="380" y="2926"/>
                    <a:pt x="377" y="2926"/>
                  </a:cubicBezTo>
                  <a:cubicBezTo>
                    <a:pt x="372" y="2926"/>
                    <a:pt x="381" y="2911"/>
                    <a:pt x="392" y="2897"/>
                  </a:cubicBezTo>
                  <a:cubicBezTo>
                    <a:pt x="405" y="2875"/>
                    <a:pt x="419" y="2855"/>
                    <a:pt x="409" y="2855"/>
                  </a:cubicBezTo>
                  <a:cubicBezTo>
                    <a:pt x="408" y="2855"/>
                    <a:pt x="406" y="2855"/>
                    <a:pt x="404" y="2856"/>
                  </a:cubicBezTo>
                  <a:cubicBezTo>
                    <a:pt x="379" y="2844"/>
                    <a:pt x="329" y="2740"/>
                    <a:pt x="370" y="2731"/>
                  </a:cubicBezTo>
                  <a:cubicBezTo>
                    <a:pt x="370" y="2731"/>
                    <a:pt x="363" y="2712"/>
                    <a:pt x="360" y="2693"/>
                  </a:cubicBezTo>
                  <a:cubicBezTo>
                    <a:pt x="359" y="2694"/>
                    <a:pt x="357" y="2694"/>
                    <a:pt x="355" y="2694"/>
                  </a:cubicBezTo>
                  <a:cubicBezTo>
                    <a:pt x="337" y="2694"/>
                    <a:pt x="328" y="2662"/>
                    <a:pt x="323" y="2627"/>
                  </a:cubicBezTo>
                  <a:cubicBezTo>
                    <a:pt x="316" y="2590"/>
                    <a:pt x="310" y="2574"/>
                    <a:pt x="332" y="2568"/>
                  </a:cubicBezTo>
                  <a:cubicBezTo>
                    <a:pt x="338" y="2572"/>
                    <a:pt x="343" y="2574"/>
                    <a:pt x="345" y="2574"/>
                  </a:cubicBezTo>
                  <a:cubicBezTo>
                    <a:pt x="353" y="2574"/>
                    <a:pt x="344" y="2557"/>
                    <a:pt x="323" y="2533"/>
                  </a:cubicBezTo>
                  <a:cubicBezTo>
                    <a:pt x="320" y="2515"/>
                    <a:pt x="276" y="2505"/>
                    <a:pt x="273" y="2486"/>
                  </a:cubicBezTo>
                  <a:cubicBezTo>
                    <a:pt x="271" y="2487"/>
                    <a:pt x="269" y="2487"/>
                    <a:pt x="267" y="2487"/>
                  </a:cubicBezTo>
                  <a:cubicBezTo>
                    <a:pt x="247" y="2487"/>
                    <a:pt x="231" y="2472"/>
                    <a:pt x="226" y="2452"/>
                  </a:cubicBezTo>
                  <a:lnTo>
                    <a:pt x="247" y="2452"/>
                  </a:lnTo>
                  <a:lnTo>
                    <a:pt x="288" y="2446"/>
                  </a:lnTo>
                  <a:cubicBezTo>
                    <a:pt x="285" y="2428"/>
                    <a:pt x="285" y="2411"/>
                    <a:pt x="268" y="2411"/>
                  </a:cubicBezTo>
                  <a:cubicBezTo>
                    <a:pt x="266" y="2411"/>
                    <a:pt x="265" y="2411"/>
                    <a:pt x="263" y="2411"/>
                  </a:cubicBezTo>
                  <a:cubicBezTo>
                    <a:pt x="282" y="2389"/>
                    <a:pt x="282" y="2370"/>
                    <a:pt x="276" y="2333"/>
                  </a:cubicBezTo>
                  <a:cubicBezTo>
                    <a:pt x="273" y="2295"/>
                    <a:pt x="273" y="2261"/>
                    <a:pt x="251" y="2242"/>
                  </a:cubicBezTo>
                  <a:cubicBezTo>
                    <a:pt x="294" y="2220"/>
                    <a:pt x="291" y="2113"/>
                    <a:pt x="251" y="2092"/>
                  </a:cubicBezTo>
                  <a:cubicBezTo>
                    <a:pt x="232" y="2092"/>
                    <a:pt x="232" y="2070"/>
                    <a:pt x="254" y="2054"/>
                  </a:cubicBezTo>
                  <a:cubicBezTo>
                    <a:pt x="279" y="2035"/>
                    <a:pt x="279" y="2038"/>
                    <a:pt x="260" y="2016"/>
                  </a:cubicBezTo>
                  <a:cubicBezTo>
                    <a:pt x="241" y="1994"/>
                    <a:pt x="263" y="1979"/>
                    <a:pt x="285" y="1963"/>
                  </a:cubicBezTo>
                  <a:cubicBezTo>
                    <a:pt x="329" y="1951"/>
                    <a:pt x="329" y="1932"/>
                    <a:pt x="313" y="1910"/>
                  </a:cubicBezTo>
                  <a:cubicBezTo>
                    <a:pt x="304" y="1878"/>
                    <a:pt x="301" y="1847"/>
                    <a:pt x="310" y="1816"/>
                  </a:cubicBezTo>
                  <a:cubicBezTo>
                    <a:pt x="298" y="1785"/>
                    <a:pt x="299" y="1766"/>
                    <a:pt x="289" y="1766"/>
                  </a:cubicBezTo>
                  <a:cubicBezTo>
                    <a:pt x="286" y="1766"/>
                    <a:pt x="282" y="1768"/>
                    <a:pt x="276" y="1772"/>
                  </a:cubicBezTo>
                  <a:cubicBezTo>
                    <a:pt x="260" y="1766"/>
                    <a:pt x="247" y="1756"/>
                    <a:pt x="238" y="1744"/>
                  </a:cubicBezTo>
                  <a:cubicBezTo>
                    <a:pt x="231" y="1719"/>
                    <a:pt x="235" y="1711"/>
                    <a:pt x="238" y="1711"/>
                  </a:cubicBezTo>
                  <a:cubicBezTo>
                    <a:pt x="241" y="1711"/>
                    <a:pt x="244" y="1716"/>
                    <a:pt x="241" y="1725"/>
                  </a:cubicBezTo>
                  <a:cubicBezTo>
                    <a:pt x="247" y="1744"/>
                    <a:pt x="251" y="1750"/>
                    <a:pt x="257" y="1750"/>
                  </a:cubicBezTo>
                  <a:cubicBezTo>
                    <a:pt x="263" y="1750"/>
                    <a:pt x="270" y="1741"/>
                    <a:pt x="282" y="1734"/>
                  </a:cubicBezTo>
                  <a:cubicBezTo>
                    <a:pt x="304" y="1715"/>
                    <a:pt x="320" y="1694"/>
                    <a:pt x="323" y="1665"/>
                  </a:cubicBezTo>
                  <a:cubicBezTo>
                    <a:pt x="329" y="1650"/>
                    <a:pt x="338" y="1612"/>
                    <a:pt x="345" y="1593"/>
                  </a:cubicBezTo>
                  <a:cubicBezTo>
                    <a:pt x="379" y="1546"/>
                    <a:pt x="388" y="1531"/>
                    <a:pt x="370" y="1524"/>
                  </a:cubicBezTo>
                  <a:lnTo>
                    <a:pt x="351" y="1518"/>
                  </a:lnTo>
                  <a:cubicBezTo>
                    <a:pt x="395" y="1512"/>
                    <a:pt x="473" y="1327"/>
                    <a:pt x="451" y="1292"/>
                  </a:cubicBezTo>
                  <a:lnTo>
                    <a:pt x="451" y="1292"/>
                  </a:lnTo>
                  <a:cubicBezTo>
                    <a:pt x="456" y="1295"/>
                    <a:pt x="463" y="1298"/>
                    <a:pt x="470" y="1302"/>
                  </a:cubicBezTo>
                  <a:cubicBezTo>
                    <a:pt x="474" y="1304"/>
                    <a:pt x="477" y="1305"/>
                    <a:pt x="480" y="1305"/>
                  </a:cubicBezTo>
                  <a:cubicBezTo>
                    <a:pt x="492" y="1305"/>
                    <a:pt x="499" y="1289"/>
                    <a:pt x="514" y="1261"/>
                  </a:cubicBezTo>
                  <a:cubicBezTo>
                    <a:pt x="529" y="1214"/>
                    <a:pt x="548" y="1167"/>
                    <a:pt x="573" y="1123"/>
                  </a:cubicBezTo>
                  <a:cubicBezTo>
                    <a:pt x="611" y="1061"/>
                    <a:pt x="649" y="1020"/>
                    <a:pt x="633" y="1004"/>
                  </a:cubicBezTo>
                  <a:cubicBezTo>
                    <a:pt x="639" y="998"/>
                    <a:pt x="642" y="995"/>
                    <a:pt x="646" y="995"/>
                  </a:cubicBezTo>
                  <a:cubicBezTo>
                    <a:pt x="649" y="995"/>
                    <a:pt x="653" y="998"/>
                    <a:pt x="661" y="1004"/>
                  </a:cubicBezTo>
                  <a:cubicBezTo>
                    <a:pt x="662" y="1015"/>
                    <a:pt x="665" y="1020"/>
                    <a:pt x="669" y="1020"/>
                  </a:cubicBezTo>
                  <a:cubicBezTo>
                    <a:pt x="674" y="1020"/>
                    <a:pt x="682" y="1010"/>
                    <a:pt x="689" y="1001"/>
                  </a:cubicBezTo>
                  <a:cubicBezTo>
                    <a:pt x="699" y="988"/>
                    <a:pt x="683" y="976"/>
                    <a:pt x="667" y="960"/>
                  </a:cubicBezTo>
                  <a:cubicBezTo>
                    <a:pt x="652" y="948"/>
                    <a:pt x="664" y="932"/>
                    <a:pt x="702" y="916"/>
                  </a:cubicBezTo>
                  <a:cubicBezTo>
                    <a:pt x="752" y="894"/>
                    <a:pt x="786" y="857"/>
                    <a:pt x="808" y="807"/>
                  </a:cubicBezTo>
                  <a:cubicBezTo>
                    <a:pt x="817" y="798"/>
                    <a:pt x="826" y="789"/>
                    <a:pt x="836" y="789"/>
                  </a:cubicBezTo>
                  <a:cubicBezTo>
                    <a:pt x="840" y="789"/>
                    <a:pt x="845" y="790"/>
                    <a:pt x="849" y="794"/>
                  </a:cubicBezTo>
                  <a:cubicBezTo>
                    <a:pt x="852" y="795"/>
                    <a:pt x="856" y="795"/>
                    <a:pt x="860" y="795"/>
                  </a:cubicBezTo>
                  <a:cubicBezTo>
                    <a:pt x="885" y="795"/>
                    <a:pt x="918" y="784"/>
                    <a:pt x="918" y="735"/>
                  </a:cubicBezTo>
                  <a:cubicBezTo>
                    <a:pt x="924" y="729"/>
                    <a:pt x="927" y="726"/>
                    <a:pt x="930" y="726"/>
                  </a:cubicBezTo>
                  <a:cubicBezTo>
                    <a:pt x="934" y="726"/>
                    <a:pt x="938" y="729"/>
                    <a:pt x="946" y="738"/>
                  </a:cubicBezTo>
                  <a:cubicBezTo>
                    <a:pt x="959" y="739"/>
                    <a:pt x="968" y="743"/>
                    <a:pt x="974" y="743"/>
                  </a:cubicBezTo>
                  <a:cubicBezTo>
                    <a:pt x="981" y="743"/>
                    <a:pt x="981" y="737"/>
                    <a:pt x="974" y="713"/>
                  </a:cubicBezTo>
                  <a:cubicBezTo>
                    <a:pt x="990" y="672"/>
                    <a:pt x="1031" y="641"/>
                    <a:pt x="1078" y="637"/>
                  </a:cubicBezTo>
                  <a:cubicBezTo>
                    <a:pt x="1094" y="625"/>
                    <a:pt x="1106" y="616"/>
                    <a:pt x="1097" y="597"/>
                  </a:cubicBezTo>
                  <a:cubicBezTo>
                    <a:pt x="1093" y="592"/>
                    <a:pt x="1088" y="586"/>
                    <a:pt x="1085" y="582"/>
                  </a:cubicBezTo>
                  <a:lnTo>
                    <a:pt x="1085" y="582"/>
                  </a:lnTo>
                  <a:cubicBezTo>
                    <a:pt x="1101" y="591"/>
                    <a:pt x="1110" y="596"/>
                    <a:pt x="1114" y="596"/>
                  </a:cubicBezTo>
                  <a:cubicBezTo>
                    <a:pt x="1121" y="596"/>
                    <a:pt x="1119" y="586"/>
                    <a:pt x="1116" y="559"/>
                  </a:cubicBezTo>
                  <a:cubicBezTo>
                    <a:pt x="1108" y="547"/>
                    <a:pt x="1111" y="539"/>
                    <a:pt x="1117" y="539"/>
                  </a:cubicBezTo>
                  <a:cubicBezTo>
                    <a:pt x="1121" y="539"/>
                    <a:pt x="1126" y="543"/>
                    <a:pt x="1131" y="550"/>
                  </a:cubicBezTo>
                  <a:cubicBezTo>
                    <a:pt x="1136" y="551"/>
                    <a:pt x="1142" y="552"/>
                    <a:pt x="1148" y="552"/>
                  </a:cubicBezTo>
                  <a:cubicBezTo>
                    <a:pt x="1156" y="552"/>
                    <a:pt x="1165" y="550"/>
                    <a:pt x="1172" y="547"/>
                  </a:cubicBezTo>
                  <a:cubicBezTo>
                    <a:pt x="1228" y="503"/>
                    <a:pt x="1285" y="465"/>
                    <a:pt x="1344" y="431"/>
                  </a:cubicBezTo>
                  <a:cubicBezTo>
                    <a:pt x="1482" y="368"/>
                    <a:pt x="1535" y="355"/>
                    <a:pt x="1529" y="333"/>
                  </a:cubicBezTo>
                  <a:cubicBezTo>
                    <a:pt x="1536" y="319"/>
                    <a:pt x="1539" y="313"/>
                    <a:pt x="1545" y="313"/>
                  </a:cubicBezTo>
                  <a:cubicBezTo>
                    <a:pt x="1550" y="313"/>
                    <a:pt x="1556" y="317"/>
                    <a:pt x="1567" y="324"/>
                  </a:cubicBezTo>
                  <a:cubicBezTo>
                    <a:pt x="1578" y="330"/>
                    <a:pt x="1590" y="333"/>
                    <a:pt x="1601" y="333"/>
                  </a:cubicBezTo>
                  <a:cubicBezTo>
                    <a:pt x="1610" y="333"/>
                    <a:pt x="1618" y="331"/>
                    <a:pt x="1626" y="327"/>
                  </a:cubicBezTo>
                  <a:cubicBezTo>
                    <a:pt x="1635" y="324"/>
                    <a:pt x="1644" y="321"/>
                    <a:pt x="1651" y="321"/>
                  </a:cubicBezTo>
                  <a:cubicBezTo>
                    <a:pt x="1659" y="321"/>
                    <a:pt x="1665" y="325"/>
                    <a:pt x="1667" y="337"/>
                  </a:cubicBezTo>
                  <a:cubicBezTo>
                    <a:pt x="1680" y="308"/>
                    <a:pt x="1680" y="312"/>
                    <a:pt x="1698" y="305"/>
                  </a:cubicBezTo>
                  <a:cubicBezTo>
                    <a:pt x="1701" y="315"/>
                    <a:pt x="1706" y="319"/>
                    <a:pt x="1712" y="319"/>
                  </a:cubicBezTo>
                  <a:cubicBezTo>
                    <a:pt x="1720" y="319"/>
                    <a:pt x="1729" y="312"/>
                    <a:pt x="1736" y="299"/>
                  </a:cubicBezTo>
                  <a:cubicBezTo>
                    <a:pt x="1741" y="276"/>
                    <a:pt x="1743" y="264"/>
                    <a:pt x="1746" y="264"/>
                  </a:cubicBezTo>
                  <a:cubicBezTo>
                    <a:pt x="1748" y="264"/>
                    <a:pt x="1750" y="273"/>
                    <a:pt x="1755" y="293"/>
                  </a:cubicBezTo>
                  <a:cubicBezTo>
                    <a:pt x="1757" y="307"/>
                    <a:pt x="1783" y="316"/>
                    <a:pt x="1795" y="316"/>
                  </a:cubicBezTo>
                  <a:cubicBezTo>
                    <a:pt x="1801" y="316"/>
                    <a:pt x="1803" y="314"/>
                    <a:pt x="1796" y="308"/>
                  </a:cubicBezTo>
                  <a:cubicBezTo>
                    <a:pt x="1792" y="286"/>
                    <a:pt x="1827" y="280"/>
                    <a:pt x="1843" y="255"/>
                  </a:cubicBezTo>
                  <a:cubicBezTo>
                    <a:pt x="1849" y="253"/>
                    <a:pt x="1856" y="251"/>
                    <a:pt x="1862" y="251"/>
                  </a:cubicBezTo>
                  <a:cubicBezTo>
                    <a:pt x="1873" y="251"/>
                    <a:pt x="1881" y="256"/>
                    <a:pt x="1883" y="268"/>
                  </a:cubicBezTo>
                  <a:cubicBezTo>
                    <a:pt x="1888" y="272"/>
                    <a:pt x="1897" y="274"/>
                    <a:pt x="1907" y="274"/>
                  </a:cubicBezTo>
                  <a:cubicBezTo>
                    <a:pt x="1943" y="274"/>
                    <a:pt x="2000" y="253"/>
                    <a:pt x="2012" y="233"/>
                  </a:cubicBezTo>
                  <a:cubicBezTo>
                    <a:pt x="2012" y="223"/>
                    <a:pt x="2017" y="218"/>
                    <a:pt x="2022" y="218"/>
                  </a:cubicBezTo>
                  <a:cubicBezTo>
                    <a:pt x="2026" y="218"/>
                    <a:pt x="2031" y="223"/>
                    <a:pt x="2031" y="233"/>
                  </a:cubicBezTo>
                  <a:cubicBezTo>
                    <a:pt x="2033" y="247"/>
                    <a:pt x="2044" y="249"/>
                    <a:pt x="2057" y="249"/>
                  </a:cubicBezTo>
                  <a:cubicBezTo>
                    <a:pt x="2062" y="249"/>
                    <a:pt x="2067" y="249"/>
                    <a:pt x="2071" y="249"/>
                  </a:cubicBezTo>
                  <a:cubicBezTo>
                    <a:pt x="2076" y="243"/>
                    <a:pt x="2079" y="241"/>
                    <a:pt x="2082" y="241"/>
                  </a:cubicBezTo>
                  <a:cubicBezTo>
                    <a:pt x="2089" y="241"/>
                    <a:pt x="2090" y="255"/>
                    <a:pt x="2090" y="271"/>
                  </a:cubicBezTo>
                  <a:cubicBezTo>
                    <a:pt x="2071" y="293"/>
                    <a:pt x="2090" y="293"/>
                    <a:pt x="2128" y="293"/>
                  </a:cubicBezTo>
                  <a:cubicBezTo>
                    <a:pt x="2140" y="275"/>
                    <a:pt x="2190" y="270"/>
                    <a:pt x="2238" y="270"/>
                  </a:cubicBezTo>
                  <a:cubicBezTo>
                    <a:pt x="2251" y="270"/>
                    <a:pt x="2263" y="270"/>
                    <a:pt x="2275" y="271"/>
                  </a:cubicBezTo>
                  <a:cubicBezTo>
                    <a:pt x="2291" y="272"/>
                    <a:pt x="2304" y="273"/>
                    <a:pt x="2316" y="273"/>
                  </a:cubicBezTo>
                  <a:cubicBezTo>
                    <a:pt x="2374" y="273"/>
                    <a:pt x="2395" y="255"/>
                    <a:pt x="2432" y="224"/>
                  </a:cubicBezTo>
                  <a:lnTo>
                    <a:pt x="2457" y="186"/>
                  </a:lnTo>
                  <a:lnTo>
                    <a:pt x="2451" y="227"/>
                  </a:lnTo>
                  <a:cubicBezTo>
                    <a:pt x="2451" y="249"/>
                    <a:pt x="2454" y="271"/>
                    <a:pt x="2460" y="293"/>
                  </a:cubicBezTo>
                  <a:cubicBezTo>
                    <a:pt x="2461" y="293"/>
                    <a:pt x="2462" y="293"/>
                    <a:pt x="2463" y="293"/>
                  </a:cubicBezTo>
                  <a:cubicBezTo>
                    <a:pt x="2479" y="293"/>
                    <a:pt x="2482" y="273"/>
                    <a:pt x="2485" y="255"/>
                  </a:cubicBezTo>
                  <a:cubicBezTo>
                    <a:pt x="2486" y="246"/>
                    <a:pt x="2491" y="241"/>
                    <a:pt x="2498" y="241"/>
                  </a:cubicBezTo>
                  <a:cubicBezTo>
                    <a:pt x="2508" y="241"/>
                    <a:pt x="2522" y="249"/>
                    <a:pt x="2541" y="265"/>
                  </a:cubicBezTo>
                  <a:cubicBezTo>
                    <a:pt x="2560" y="282"/>
                    <a:pt x="2575" y="290"/>
                    <a:pt x="2588" y="290"/>
                  </a:cubicBezTo>
                  <a:cubicBezTo>
                    <a:pt x="2597" y="290"/>
                    <a:pt x="2605" y="286"/>
                    <a:pt x="2613" y="280"/>
                  </a:cubicBezTo>
                  <a:cubicBezTo>
                    <a:pt x="2635" y="280"/>
                    <a:pt x="2654" y="296"/>
                    <a:pt x="2664" y="315"/>
                  </a:cubicBezTo>
                  <a:cubicBezTo>
                    <a:pt x="2670" y="317"/>
                    <a:pt x="2674" y="318"/>
                    <a:pt x="2677" y="318"/>
                  </a:cubicBezTo>
                  <a:cubicBezTo>
                    <a:pt x="2683" y="318"/>
                    <a:pt x="2685" y="313"/>
                    <a:pt x="2689" y="299"/>
                  </a:cubicBezTo>
                  <a:cubicBezTo>
                    <a:pt x="2690" y="292"/>
                    <a:pt x="2694" y="288"/>
                    <a:pt x="2698" y="288"/>
                  </a:cubicBezTo>
                  <a:cubicBezTo>
                    <a:pt x="2706" y="288"/>
                    <a:pt x="2716" y="296"/>
                    <a:pt x="2723" y="312"/>
                  </a:cubicBezTo>
                  <a:cubicBezTo>
                    <a:pt x="2728" y="343"/>
                    <a:pt x="2757" y="360"/>
                    <a:pt x="2775" y="360"/>
                  </a:cubicBezTo>
                  <a:cubicBezTo>
                    <a:pt x="2782" y="360"/>
                    <a:pt x="2787" y="358"/>
                    <a:pt x="2789" y="352"/>
                  </a:cubicBezTo>
                  <a:cubicBezTo>
                    <a:pt x="2792" y="342"/>
                    <a:pt x="2799" y="339"/>
                    <a:pt x="2808" y="339"/>
                  </a:cubicBezTo>
                  <a:cubicBezTo>
                    <a:pt x="2815" y="339"/>
                    <a:pt x="2824" y="342"/>
                    <a:pt x="2833" y="346"/>
                  </a:cubicBezTo>
                  <a:cubicBezTo>
                    <a:pt x="2841" y="351"/>
                    <a:pt x="2851" y="353"/>
                    <a:pt x="2861" y="353"/>
                  </a:cubicBezTo>
                  <a:cubicBezTo>
                    <a:pt x="2872" y="353"/>
                    <a:pt x="2883" y="351"/>
                    <a:pt x="2892" y="346"/>
                  </a:cubicBezTo>
                  <a:lnTo>
                    <a:pt x="2927" y="362"/>
                  </a:lnTo>
                  <a:cubicBezTo>
                    <a:pt x="2942" y="367"/>
                    <a:pt x="2926" y="376"/>
                    <a:pt x="2912" y="376"/>
                  </a:cubicBezTo>
                  <a:cubicBezTo>
                    <a:pt x="2908" y="376"/>
                    <a:pt x="2905" y="375"/>
                    <a:pt x="2902" y="374"/>
                  </a:cubicBezTo>
                  <a:lnTo>
                    <a:pt x="2902" y="374"/>
                  </a:lnTo>
                  <a:lnTo>
                    <a:pt x="2911" y="399"/>
                  </a:lnTo>
                  <a:cubicBezTo>
                    <a:pt x="2935" y="410"/>
                    <a:pt x="2949" y="416"/>
                    <a:pt x="2965" y="416"/>
                  </a:cubicBezTo>
                  <a:cubicBezTo>
                    <a:pt x="2973" y="416"/>
                    <a:pt x="2980" y="415"/>
                    <a:pt x="2990" y="412"/>
                  </a:cubicBezTo>
                  <a:cubicBezTo>
                    <a:pt x="3006" y="397"/>
                    <a:pt x="3015" y="389"/>
                    <a:pt x="3017" y="389"/>
                  </a:cubicBezTo>
                  <a:cubicBezTo>
                    <a:pt x="3020" y="389"/>
                    <a:pt x="3015" y="398"/>
                    <a:pt x="3005" y="418"/>
                  </a:cubicBezTo>
                  <a:cubicBezTo>
                    <a:pt x="2997" y="434"/>
                    <a:pt x="3001" y="458"/>
                    <a:pt x="3020" y="458"/>
                  </a:cubicBezTo>
                  <a:cubicBezTo>
                    <a:pt x="3023" y="458"/>
                    <a:pt x="3026" y="457"/>
                    <a:pt x="3030" y="456"/>
                  </a:cubicBezTo>
                  <a:cubicBezTo>
                    <a:pt x="3041" y="447"/>
                    <a:pt x="3050" y="443"/>
                    <a:pt x="3055" y="443"/>
                  </a:cubicBezTo>
                  <a:cubicBezTo>
                    <a:pt x="3067" y="443"/>
                    <a:pt x="3068" y="459"/>
                    <a:pt x="3062" y="471"/>
                  </a:cubicBezTo>
                  <a:cubicBezTo>
                    <a:pt x="3027" y="500"/>
                    <a:pt x="3027" y="500"/>
                    <a:pt x="3112" y="500"/>
                  </a:cubicBezTo>
                  <a:cubicBezTo>
                    <a:pt x="3165" y="518"/>
                    <a:pt x="3215" y="543"/>
                    <a:pt x="3265" y="572"/>
                  </a:cubicBezTo>
                  <a:cubicBezTo>
                    <a:pt x="3331" y="612"/>
                    <a:pt x="3356" y="641"/>
                    <a:pt x="3359" y="666"/>
                  </a:cubicBezTo>
                  <a:cubicBezTo>
                    <a:pt x="3357" y="668"/>
                    <a:pt x="3356" y="671"/>
                    <a:pt x="3354" y="673"/>
                  </a:cubicBezTo>
                  <a:lnTo>
                    <a:pt x="3354" y="673"/>
                  </a:lnTo>
                  <a:cubicBezTo>
                    <a:pt x="3361" y="666"/>
                    <a:pt x="3368" y="663"/>
                    <a:pt x="3374" y="663"/>
                  </a:cubicBezTo>
                  <a:cubicBezTo>
                    <a:pt x="3389" y="663"/>
                    <a:pt x="3405" y="676"/>
                    <a:pt x="3431" y="697"/>
                  </a:cubicBezTo>
                  <a:cubicBezTo>
                    <a:pt x="3447" y="735"/>
                    <a:pt x="3485" y="760"/>
                    <a:pt x="3529" y="760"/>
                  </a:cubicBezTo>
                  <a:lnTo>
                    <a:pt x="3500" y="731"/>
                  </a:lnTo>
                  <a:cubicBezTo>
                    <a:pt x="3511" y="720"/>
                    <a:pt x="3519" y="715"/>
                    <a:pt x="3527" y="715"/>
                  </a:cubicBezTo>
                  <a:cubicBezTo>
                    <a:pt x="3540" y="715"/>
                    <a:pt x="3549" y="731"/>
                    <a:pt x="3557" y="757"/>
                  </a:cubicBezTo>
                  <a:cubicBezTo>
                    <a:pt x="3569" y="769"/>
                    <a:pt x="3554" y="785"/>
                    <a:pt x="3541" y="800"/>
                  </a:cubicBezTo>
                  <a:cubicBezTo>
                    <a:pt x="3525" y="816"/>
                    <a:pt x="3525" y="838"/>
                    <a:pt x="3538" y="854"/>
                  </a:cubicBezTo>
                  <a:cubicBezTo>
                    <a:pt x="3545" y="861"/>
                    <a:pt x="3553" y="869"/>
                    <a:pt x="3558" y="869"/>
                  </a:cubicBezTo>
                  <a:cubicBezTo>
                    <a:pt x="3562" y="869"/>
                    <a:pt x="3565" y="865"/>
                    <a:pt x="3566" y="854"/>
                  </a:cubicBezTo>
                  <a:cubicBezTo>
                    <a:pt x="3574" y="846"/>
                    <a:pt x="3578" y="842"/>
                    <a:pt x="3581" y="842"/>
                  </a:cubicBezTo>
                  <a:cubicBezTo>
                    <a:pt x="3585" y="842"/>
                    <a:pt x="3588" y="846"/>
                    <a:pt x="3594" y="854"/>
                  </a:cubicBezTo>
                  <a:cubicBezTo>
                    <a:pt x="3604" y="872"/>
                    <a:pt x="3626" y="882"/>
                    <a:pt x="3644" y="882"/>
                  </a:cubicBezTo>
                  <a:cubicBezTo>
                    <a:pt x="3649" y="879"/>
                    <a:pt x="3652" y="877"/>
                    <a:pt x="3656" y="877"/>
                  </a:cubicBezTo>
                  <a:cubicBezTo>
                    <a:pt x="3667" y="877"/>
                    <a:pt x="3676" y="888"/>
                    <a:pt x="3685" y="898"/>
                  </a:cubicBezTo>
                  <a:cubicBezTo>
                    <a:pt x="3685" y="919"/>
                    <a:pt x="3695" y="938"/>
                    <a:pt x="3707" y="954"/>
                  </a:cubicBezTo>
                  <a:lnTo>
                    <a:pt x="3691" y="970"/>
                  </a:lnTo>
                  <a:cubicBezTo>
                    <a:pt x="3679" y="979"/>
                    <a:pt x="3673" y="992"/>
                    <a:pt x="3670" y="1007"/>
                  </a:cubicBezTo>
                  <a:cubicBezTo>
                    <a:pt x="3673" y="1013"/>
                    <a:pt x="3678" y="1015"/>
                    <a:pt x="3683" y="1015"/>
                  </a:cubicBezTo>
                  <a:cubicBezTo>
                    <a:pt x="3691" y="1015"/>
                    <a:pt x="3698" y="1010"/>
                    <a:pt x="3698" y="1010"/>
                  </a:cubicBezTo>
                  <a:cubicBezTo>
                    <a:pt x="3698" y="1010"/>
                    <a:pt x="3698" y="1010"/>
                    <a:pt x="3698" y="1010"/>
                  </a:cubicBezTo>
                  <a:cubicBezTo>
                    <a:pt x="3707" y="1010"/>
                    <a:pt x="3780" y="1094"/>
                    <a:pt x="3839" y="1195"/>
                  </a:cubicBezTo>
                  <a:cubicBezTo>
                    <a:pt x="3886" y="1274"/>
                    <a:pt x="3927" y="1355"/>
                    <a:pt x="3961" y="1440"/>
                  </a:cubicBezTo>
                  <a:cubicBezTo>
                    <a:pt x="3958" y="1473"/>
                    <a:pt x="3969" y="1515"/>
                    <a:pt x="3981" y="1515"/>
                  </a:cubicBezTo>
                  <a:cubicBezTo>
                    <a:pt x="3984" y="1515"/>
                    <a:pt x="3986" y="1513"/>
                    <a:pt x="3989" y="1509"/>
                  </a:cubicBezTo>
                  <a:cubicBezTo>
                    <a:pt x="3990" y="1508"/>
                    <a:pt x="3990" y="1508"/>
                    <a:pt x="3991" y="1508"/>
                  </a:cubicBezTo>
                  <a:cubicBezTo>
                    <a:pt x="4010" y="1508"/>
                    <a:pt x="4040" y="1597"/>
                    <a:pt x="4071" y="1700"/>
                  </a:cubicBezTo>
                  <a:cubicBezTo>
                    <a:pt x="4101" y="1821"/>
                    <a:pt x="4125" y="1907"/>
                    <a:pt x="4147" y="1907"/>
                  </a:cubicBezTo>
                  <a:cubicBezTo>
                    <a:pt x="4148" y="1907"/>
                    <a:pt x="4148" y="1907"/>
                    <a:pt x="4149" y="1907"/>
                  </a:cubicBezTo>
                  <a:lnTo>
                    <a:pt x="4162" y="1960"/>
                  </a:lnTo>
                  <a:cubicBezTo>
                    <a:pt x="4174" y="1991"/>
                    <a:pt x="4190" y="2019"/>
                    <a:pt x="4205" y="2045"/>
                  </a:cubicBezTo>
                  <a:cubicBezTo>
                    <a:pt x="4225" y="2054"/>
                    <a:pt x="4233" y="2067"/>
                    <a:pt x="4224" y="2067"/>
                  </a:cubicBezTo>
                  <a:cubicBezTo>
                    <a:pt x="4222" y="2067"/>
                    <a:pt x="4218" y="2066"/>
                    <a:pt x="4212" y="2063"/>
                  </a:cubicBezTo>
                  <a:cubicBezTo>
                    <a:pt x="4193" y="2070"/>
                    <a:pt x="4171" y="2073"/>
                    <a:pt x="4177" y="2092"/>
                  </a:cubicBezTo>
                  <a:cubicBezTo>
                    <a:pt x="4183" y="2114"/>
                    <a:pt x="4194" y="2121"/>
                    <a:pt x="4206" y="2121"/>
                  </a:cubicBezTo>
                  <a:cubicBezTo>
                    <a:pt x="4213" y="2121"/>
                    <a:pt x="4220" y="2119"/>
                    <a:pt x="4227" y="2117"/>
                  </a:cubicBezTo>
                  <a:cubicBezTo>
                    <a:pt x="4230" y="2116"/>
                    <a:pt x="4232" y="2115"/>
                    <a:pt x="4234" y="2115"/>
                  </a:cubicBezTo>
                  <a:cubicBezTo>
                    <a:pt x="4242" y="2115"/>
                    <a:pt x="4250" y="2120"/>
                    <a:pt x="4252" y="2129"/>
                  </a:cubicBezTo>
                  <a:cubicBezTo>
                    <a:pt x="4256" y="2145"/>
                    <a:pt x="4256" y="2145"/>
                    <a:pt x="4237" y="2151"/>
                  </a:cubicBezTo>
                  <a:lnTo>
                    <a:pt x="4196" y="2164"/>
                  </a:lnTo>
                  <a:lnTo>
                    <a:pt x="4199" y="2179"/>
                  </a:lnTo>
                  <a:cubicBezTo>
                    <a:pt x="4201" y="2179"/>
                    <a:pt x="4204" y="2178"/>
                    <a:pt x="4206" y="2178"/>
                  </a:cubicBezTo>
                  <a:cubicBezTo>
                    <a:pt x="4215" y="2178"/>
                    <a:pt x="4222" y="2184"/>
                    <a:pt x="4224" y="2192"/>
                  </a:cubicBezTo>
                  <a:cubicBezTo>
                    <a:pt x="4231" y="2211"/>
                    <a:pt x="4231" y="2211"/>
                    <a:pt x="4190" y="2220"/>
                  </a:cubicBezTo>
                  <a:cubicBezTo>
                    <a:pt x="4149" y="2233"/>
                    <a:pt x="4155" y="2251"/>
                    <a:pt x="4199" y="2258"/>
                  </a:cubicBezTo>
                  <a:lnTo>
                    <a:pt x="4231" y="2286"/>
                  </a:lnTo>
                  <a:cubicBezTo>
                    <a:pt x="4193" y="2317"/>
                    <a:pt x="4243" y="2339"/>
                    <a:pt x="4268" y="2352"/>
                  </a:cubicBezTo>
                  <a:cubicBezTo>
                    <a:pt x="4234" y="2380"/>
                    <a:pt x="4237" y="2399"/>
                    <a:pt x="4284" y="2405"/>
                  </a:cubicBezTo>
                  <a:cubicBezTo>
                    <a:pt x="4285" y="2405"/>
                    <a:pt x="4287" y="2405"/>
                    <a:pt x="4288" y="2405"/>
                  </a:cubicBezTo>
                  <a:cubicBezTo>
                    <a:pt x="4303" y="2405"/>
                    <a:pt x="4308" y="2420"/>
                    <a:pt x="4293" y="2443"/>
                  </a:cubicBezTo>
                  <a:cubicBezTo>
                    <a:pt x="4278" y="2464"/>
                    <a:pt x="4284" y="2483"/>
                    <a:pt x="4293" y="2518"/>
                  </a:cubicBezTo>
                  <a:cubicBezTo>
                    <a:pt x="4318" y="2530"/>
                    <a:pt x="4350" y="2656"/>
                    <a:pt x="4390" y="2797"/>
                  </a:cubicBezTo>
                  <a:cubicBezTo>
                    <a:pt x="4434" y="2954"/>
                    <a:pt x="4462" y="3060"/>
                    <a:pt x="4480" y="3060"/>
                  </a:cubicBezTo>
                  <a:cubicBezTo>
                    <a:pt x="4481" y="3060"/>
                    <a:pt x="4481" y="3060"/>
                    <a:pt x="4481" y="3060"/>
                  </a:cubicBezTo>
                  <a:lnTo>
                    <a:pt x="4481" y="3060"/>
                  </a:lnTo>
                  <a:cubicBezTo>
                    <a:pt x="4487" y="3076"/>
                    <a:pt x="4487" y="3076"/>
                    <a:pt x="4472" y="3101"/>
                  </a:cubicBezTo>
                  <a:cubicBezTo>
                    <a:pt x="4453" y="3104"/>
                    <a:pt x="4456" y="3123"/>
                    <a:pt x="4503" y="3129"/>
                  </a:cubicBezTo>
                  <a:cubicBezTo>
                    <a:pt x="4528" y="3141"/>
                    <a:pt x="4547" y="3135"/>
                    <a:pt x="4506" y="3148"/>
                  </a:cubicBezTo>
                  <a:cubicBezTo>
                    <a:pt x="4487" y="3154"/>
                    <a:pt x="4497" y="3188"/>
                    <a:pt x="4516" y="3260"/>
                  </a:cubicBezTo>
                  <a:cubicBezTo>
                    <a:pt x="4531" y="3313"/>
                    <a:pt x="4549" y="3380"/>
                    <a:pt x="4568" y="3380"/>
                  </a:cubicBezTo>
                  <a:cubicBezTo>
                    <a:pt x="4568" y="3380"/>
                    <a:pt x="4569" y="3380"/>
                    <a:pt x="4569" y="3380"/>
                  </a:cubicBezTo>
                  <a:cubicBezTo>
                    <a:pt x="4588" y="3396"/>
                    <a:pt x="4595" y="3403"/>
                    <a:pt x="4593" y="3403"/>
                  </a:cubicBezTo>
                  <a:cubicBezTo>
                    <a:pt x="4591" y="3403"/>
                    <a:pt x="4585" y="3400"/>
                    <a:pt x="4575" y="3395"/>
                  </a:cubicBezTo>
                  <a:cubicBezTo>
                    <a:pt x="4574" y="3395"/>
                    <a:pt x="4572" y="3395"/>
                    <a:pt x="4571" y="3395"/>
                  </a:cubicBezTo>
                  <a:cubicBezTo>
                    <a:pt x="4529" y="3395"/>
                    <a:pt x="4536" y="3484"/>
                    <a:pt x="4588" y="3527"/>
                  </a:cubicBezTo>
                  <a:cubicBezTo>
                    <a:pt x="4594" y="3546"/>
                    <a:pt x="4597" y="3561"/>
                    <a:pt x="4578" y="3568"/>
                  </a:cubicBezTo>
                  <a:cubicBezTo>
                    <a:pt x="4588" y="3599"/>
                    <a:pt x="4600" y="3627"/>
                    <a:pt x="4622" y="3652"/>
                  </a:cubicBezTo>
                  <a:cubicBezTo>
                    <a:pt x="4629" y="3668"/>
                    <a:pt x="4647" y="3740"/>
                    <a:pt x="4657" y="3774"/>
                  </a:cubicBezTo>
                  <a:cubicBezTo>
                    <a:pt x="4663" y="3799"/>
                    <a:pt x="4679" y="3821"/>
                    <a:pt x="4694" y="3840"/>
                  </a:cubicBezTo>
                  <a:cubicBezTo>
                    <a:pt x="4697" y="3847"/>
                    <a:pt x="4699" y="3854"/>
                    <a:pt x="4701" y="3859"/>
                  </a:cubicBezTo>
                  <a:lnTo>
                    <a:pt x="4701" y="3859"/>
                  </a:lnTo>
                  <a:cubicBezTo>
                    <a:pt x="4682" y="3865"/>
                    <a:pt x="4704" y="3953"/>
                    <a:pt x="4738" y="4078"/>
                  </a:cubicBezTo>
                  <a:cubicBezTo>
                    <a:pt x="4773" y="4204"/>
                    <a:pt x="4801" y="4310"/>
                    <a:pt x="4785" y="4332"/>
                  </a:cubicBezTo>
                  <a:cubicBezTo>
                    <a:pt x="4791" y="4345"/>
                    <a:pt x="4801" y="4357"/>
                    <a:pt x="4817" y="4364"/>
                  </a:cubicBezTo>
                  <a:cubicBezTo>
                    <a:pt x="4860" y="4370"/>
                    <a:pt x="4867" y="4389"/>
                    <a:pt x="4851" y="4411"/>
                  </a:cubicBezTo>
                  <a:cubicBezTo>
                    <a:pt x="4817" y="4445"/>
                    <a:pt x="4832" y="4505"/>
                    <a:pt x="4879" y="4517"/>
                  </a:cubicBezTo>
                  <a:cubicBezTo>
                    <a:pt x="4886" y="4515"/>
                    <a:pt x="4888" y="4515"/>
                    <a:pt x="4888" y="4515"/>
                  </a:cubicBezTo>
                  <a:lnTo>
                    <a:pt x="4888" y="4515"/>
                  </a:lnTo>
                  <a:cubicBezTo>
                    <a:pt x="4889" y="4515"/>
                    <a:pt x="4874" y="4519"/>
                    <a:pt x="4860" y="4523"/>
                  </a:cubicBezTo>
                  <a:cubicBezTo>
                    <a:pt x="4823" y="4552"/>
                    <a:pt x="4857" y="4599"/>
                    <a:pt x="4904" y="4605"/>
                  </a:cubicBezTo>
                  <a:cubicBezTo>
                    <a:pt x="4889" y="4630"/>
                    <a:pt x="4873" y="4652"/>
                    <a:pt x="4898" y="4664"/>
                  </a:cubicBezTo>
                  <a:cubicBezTo>
                    <a:pt x="4904" y="4683"/>
                    <a:pt x="4904" y="4683"/>
                    <a:pt x="4864" y="4693"/>
                  </a:cubicBezTo>
                  <a:cubicBezTo>
                    <a:pt x="4842" y="4699"/>
                    <a:pt x="4823" y="4705"/>
                    <a:pt x="4829" y="4724"/>
                  </a:cubicBezTo>
                  <a:cubicBezTo>
                    <a:pt x="4831" y="4732"/>
                    <a:pt x="4837" y="4734"/>
                    <a:pt x="4845" y="4734"/>
                  </a:cubicBezTo>
                  <a:cubicBezTo>
                    <a:pt x="4853" y="4734"/>
                    <a:pt x="4864" y="4732"/>
                    <a:pt x="4873" y="4730"/>
                  </a:cubicBezTo>
                  <a:cubicBezTo>
                    <a:pt x="4873" y="4730"/>
                    <a:pt x="4879" y="4746"/>
                    <a:pt x="4882" y="4765"/>
                  </a:cubicBezTo>
                  <a:cubicBezTo>
                    <a:pt x="4885" y="4772"/>
                    <a:pt x="4894" y="4778"/>
                    <a:pt x="4902" y="4778"/>
                  </a:cubicBezTo>
                  <a:cubicBezTo>
                    <a:pt x="4904" y="4778"/>
                    <a:pt x="4906" y="4778"/>
                    <a:pt x="4907" y="4777"/>
                  </a:cubicBezTo>
                  <a:cubicBezTo>
                    <a:pt x="4910" y="4776"/>
                    <a:pt x="4912" y="4776"/>
                    <a:pt x="4914" y="4776"/>
                  </a:cubicBezTo>
                  <a:cubicBezTo>
                    <a:pt x="4928" y="4776"/>
                    <a:pt x="4933" y="4792"/>
                    <a:pt x="4939" y="4809"/>
                  </a:cubicBezTo>
                  <a:cubicBezTo>
                    <a:pt x="4927" y="4810"/>
                    <a:pt x="4929" y="4815"/>
                    <a:pt x="4936" y="4815"/>
                  </a:cubicBezTo>
                  <a:cubicBezTo>
                    <a:pt x="4942" y="4815"/>
                    <a:pt x="4951" y="4812"/>
                    <a:pt x="4958" y="4802"/>
                  </a:cubicBezTo>
                  <a:cubicBezTo>
                    <a:pt x="4967" y="4799"/>
                    <a:pt x="4977" y="4796"/>
                    <a:pt x="4985" y="4796"/>
                  </a:cubicBezTo>
                  <a:cubicBezTo>
                    <a:pt x="4994" y="4796"/>
                    <a:pt x="5000" y="4799"/>
                    <a:pt x="5001" y="4809"/>
                  </a:cubicBezTo>
                  <a:lnTo>
                    <a:pt x="5042" y="4796"/>
                  </a:lnTo>
                  <a:cubicBezTo>
                    <a:pt x="5083" y="4787"/>
                    <a:pt x="5102" y="4780"/>
                    <a:pt x="5114" y="4740"/>
                  </a:cubicBezTo>
                  <a:cubicBezTo>
                    <a:pt x="5114" y="4670"/>
                    <a:pt x="5120" y="4613"/>
                    <a:pt x="5088" y="4613"/>
                  </a:cubicBezTo>
                  <a:cubicBezTo>
                    <a:pt x="5085" y="4613"/>
                    <a:pt x="5083" y="4614"/>
                    <a:pt x="5080" y="4614"/>
                  </a:cubicBezTo>
                  <a:cubicBezTo>
                    <a:pt x="5080" y="4614"/>
                    <a:pt x="5055" y="4602"/>
                    <a:pt x="5048" y="4586"/>
                  </a:cubicBezTo>
                  <a:cubicBezTo>
                    <a:pt x="5048" y="4570"/>
                    <a:pt x="5052" y="4555"/>
                    <a:pt x="5061" y="4545"/>
                  </a:cubicBezTo>
                  <a:cubicBezTo>
                    <a:pt x="5080" y="4539"/>
                    <a:pt x="5061" y="4467"/>
                    <a:pt x="5036" y="4379"/>
                  </a:cubicBezTo>
                  <a:cubicBezTo>
                    <a:pt x="5008" y="4273"/>
                    <a:pt x="4992" y="4219"/>
                    <a:pt x="5008" y="4194"/>
                  </a:cubicBezTo>
                  <a:cubicBezTo>
                    <a:pt x="5017" y="4185"/>
                    <a:pt x="5020" y="4169"/>
                    <a:pt x="5020" y="4154"/>
                  </a:cubicBezTo>
                  <a:lnTo>
                    <a:pt x="5020" y="4154"/>
                  </a:lnTo>
                  <a:cubicBezTo>
                    <a:pt x="5020" y="4154"/>
                    <a:pt x="5019" y="4154"/>
                    <a:pt x="5018" y="4154"/>
                  </a:cubicBezTo>
                  <a:cubicBezTo>
                    <a:pt x="4997" y="4154"/>
                    <a:pt x="4969" y="4050"/>
                    <a:pt x="4936" y="3928"/>
                  </a:cubicBezTo>
                  <a:cubicBezTo>
                    <a:pt x="4902" y="3804"/>
                    <a:pt x="4871" y="3683"/>
                    <a:pt x="4849" y="3683"/>
                  </a:cubicBezTo>
                  <a:cubicBezTo>
                    <a:pt x="4848" y="3683"/>
                    <a:pt x="4848" y="3683"/>
                    <a:pt x="4848" y="3684"/>
                  </a:cubicBezTo>
                  <a:lnTo>
                    <a:pt x="4838" y="3649"/>
                  </a:lnTo>
                  <a:cubicBezTo>
                    <a:pt x="4857" y="3643"/>
                    <a:pt x="4848" y="3608"/>
                    <a:pt x="4838" y="3574"/>
                  </a:cubicBezTo>
                  <a:cubicBezTo>
                    <a:pt x="4820" y="3555"/>
                    <a:pt x="4807" y="3533"/>
                    <a:pt x="4801" y="3508"/>
                  </a:cubicBezTo>
                  <a:cubicBezTo>
                    <a:pt x="4820" y="3502"/>
                    <a:pt x="4817" y="3483"/>
                    <a:pt x="4804" y="3448"/>
                  </a:cubicBezTo>
                  <a:cubicBezTo>
                    <a:pt x="4796" y="3418"/>
                    <a:pt x="4792" y="3400"/>
                    <a:pt x="4777" y="3400"/>
                  </a:cubicBezTo>
                  <a:cubicBezTo>
                    <a:pt x="4775" y="3400"/>
                    <a:pt x="4772" y="3401"/>
                    <a:pt x="4770" y="3401"/>
                  </a:cubicBezTo>
                  <a:cubicBezTo>
                    <a:pt x="4751" y="3336"/>
                    <a:pt x="4741" y="3267"/>
                    <a:pt x="4738" y="3201"/>
                  </a:cubicBezTo>
                  <a:cubicBezTo>
                    <a:pt x="4754" y="3176"/>
                    <a:pt x="4729" y="3163"/>
                    <a:pt x="4704" y="3151"/>
                  </a:cubicBezTo>
                  <a:cubicBezTo>
                    <a:pt x="4699" y="3152"/>
                    <a:pt x="4695" y="3153"/>
                    <a:pt x="4690" y="3153"/>
                  </a:cubicBezTo>
                  <a:cubicBezTo>
                    <a:pt x="4673" y="3153"/>
                    <a:pt x="4659" y="3143"/>
                    <a:pt x="4654" y="3126"/>
                  </a:cubicBezTo>
                  <a:lnTo>
                    <a:pt x="4694" y="3116"/>
                  </a:lnTo>
                  <a:cubicBezTo>
                    <a:pt x="4704" y="3121"/>
                    <a:pt x="4710" y="3124"/>
                    <a:pt x="4713" y="3124"/>
                  </a:cubicBezTo>
                  <a:cubicBezTo>
                    <a:pt x="4718" y="3124"/>
                    <a:pt x="4716" y="3116"/>
                    <a:pt x="4710" y="3094"/>
                  </a:cubicBezTo>
                  <a:cubicBezTo>
                    <a:pt x="4704" y="3076"/>
                    <a:pt x="4697" y="3057"/>
                    <a:pt x="4697" y="3057"/>
                  </a:cubicBezTo>
                  <a:cubicBezTo>
                    <a:pt x="4697" y="3057"/>
                    <a:pt x="4696" y="3057"/>
                    <a:pt x="4696" y="3057"/>
                  </a:cubicBezTo>
                  <a:cubicBezTo>
                    <a:pt x="4677" y="3057"/>
                    <a:pt x="4652" y="2971"/>
                    <a:pt x="4619" y="2850"/>
                  </a:cubicBezTo>
                  <a:cubicBezTo>
                    <a:pt x="4580" y="2698"/>
                    <a:pt x="4564" y="2643"/>
                    <a:pt x="4544" y="2643"/>
                  </a:cubicBezTo>
                  <a:cubicBezTo>
                    <a:pt x="4543" y="2643"/>
                    <a:pt x="4542" y="2643"/>
                    <a:pt x="4541" y="2643"/>
                  </a:cubicBezTo>
                  <a:cubicBezTo>
                    <a:pt x="4539" y="2643"/>
                    <a:pt x="4538" y="2643"/>
                    <a:pt x="4537" y="2643"/>
                  </a:cubicBezTo>
                  <a:cubicBezTo>
                    <a:pt x="4521" y="2643"/>
                    <a:pt x="4516" y="2626"/>
                    <a:pt x="4522" y="2571"/>
                  </a:cubicBezTo>
                  <a:cubicBezTo>
                    <a:pt x="4553" y="2449"/>
                    <a:pt x="4553" y="2449"/>
                    <a:pt x="4528" y="2436"/>
                  </a:cubicBezTo>
                  <a:lnTo>
                    <a:pt x="4528" y="2436"/>
                  </a:lnTo>
                  <a:cubicBezTo>
                    <a:pt x="4534" y="2452"/>
                    <a:pt x="4513" y="2458"/>
                    <a:pt x="4494" y="2464"/>
                  </a:cubicBezTo>
                  <a:cubicBezTo>
                    <a:pt x="4486" y="2466"/>
                    <a:pt x="4479" y="2467"/>
                    <a:pt x="4474" y="2467"/>
                  </a:cubicBezTo>
                  <a:cubicBezTo>
                    <a:pt x="4453" y="2467"/>
                    <a:pt x="4457" y="2452"/>
                    <a:pt x="4484" y="2427"/>
                  </a:cubicBezTo>
                  <a:cubicBezTo>
                    <a:pt x="4525" y="2417"/>
                    <a:pt x="4431" y="2157"/>
                    <a:pt x="4387" y="2148"/>
                  </a:cubicBezTo>
                  <a:lnTo>
                    <a:pt x="4406" y="2145"/>
                  </a:lnTo>
                  <a:cubicBezTo>
                    <a:pt x="4428" y="2139"/>
                    <a:pt x="4422" y="2120"/>
                    <a:pt x="4403" y="2051"/>
                  </a:cubicBezTo>
                  <a:cubicBezTo>
                    <a:pt x="4393" y="2013"/>
                    <a:pt x="4387" y="1998"/>
                    <a:pt x="4387" y="1998"/>
                  </a:cubicBezTo>
                  <a:cubicBezTo>
                    <a:pt x="4386" y="1998"/>
                    <a:pt x="4384" y="1998"/>
                    <a:pt x="4383" y="1998"/>
                  </a:cubicBezTo>
                  <a:cubicBezTo>
                    <a:pt x="4349" y="1998"/>
                    <a:pt x="4341" y="1894"/>
                    <a:pt x="4359" y="1891"/>
                  </a:cubicBezTo>
                  <a:cubicBezTo>
                    <a:pt x="4375" y="1866"/>
                    <a:pt x="4375" y="1866"/>
                    <a:pt x="4365" y="1831"/>
                  </a:cubicBezTo>
                  <a:cubicBezTo>
                    <a:pt x="4309" y="1788"/>
                    <a:pt x="4306" y="1694"/>
                    <a:pt x="4328" y="1687"/>
                  </a:cubicBezTo>
                  <a:lnTo>
                    <a:pt x="4318" y="1653"/>
                  </a:lnTo>
                  <a:cubicBezTo>
                    <a:pt x="4290" y="1640"/>
                    <a:pt x="4284" y="1606"/>
                    <a:pt x="4274" y="1584"/>
                  </a:cubicBezTo>
                  <a:cubicBezTo>
                    <a:pt x="4261" y="1542"/>
                    <a:pt x="4254" y="1520"/>
                    <a:pt x="4247" y="1520"/>
                  </a:cubicBezTo>
                  <a:cubicBezTo>
                    <a:pt x="4243" y="1520"/>
                    <a:pt x="4240" y="1523"/>
                    <a:pt x="4237" y="1531"/>
                  </a:cubicBezTo>
                  <a:cubicBezTo>
                    <a:pt x="4227" y="1534"/>
                    <a:pt x="4217" y="1537"/>
                    <a:pt x="4209" y="1537"/>
                  </a:cubicBezTo>
                  <a:cubicBezTo>
                    <a:pt x="4200" y="1537"/>
                    <a:pt x="4193" y="1534"/>
                    <a:pt x="4190" y="1524"/>
                  </a:cubicBezTo>
                  <a:lnTo>
                    <a:pt x="4212" y="1518"/>
                  </a:lnTo>
                  <a:cubicBezTo>
                    <a:pt x="4231" y="1512"/>
                    <a:pt x="4215" y="1452"/>
                    <a:pt x="4183" y="1374"/>
                  </a:cubicBezTo>
                  <a:cubicBezTo>
                    <a:pt x="4143" y="1277"/>
                    <a:pt x="4124" y="1239"/>
                    <a:pt x="4136" y="1211"/>
                  </a:cubicBezTo>
                  <a:lnTo>
                    <a:pt x="4108" y="1198"/>
                  </a:lnTo>
                  <a:cubicBezTo>
                    <a:pt x="4080" y="1189"/>
                    <a:pt x="4068" y="1173"/>
                    <a:pt x="4086" y="1164"/>
                  </a:cubicBezTo>
                  <a:cubicBezTo>
                    <a:pt x="4096" y="1136"/>
                    <a:pt x="4055" y="1061"/>
                    <a:pt x="4014" y="1035"/>
                  </a:cubicBezTo>
                  <a:cubicBezTo>
                    <a:pt x="4008" y="1023"/>
                    <a:pt x="4002" y="1010"/>
                    <a:pt x="3992" y="998"/>
                  </a:cubicBezTo>
                  <a:cubicBezTo>
                    <a:pt x="4013" y="959"/>
                    <a:pt x="3984" y="913"/>
                    <a:pt x="3941" y="913"/>
                  </a:cubicBezTo>
                  <a:cubicBezTo>
                    <a:pt x="3938" y="913"/>
                    <a:pt x="3935" y="913"/>
                    <a:pt x="3933" y="913"/>
                  </a:cubicBezTo>
                  <a:cubicBezTo>
                    <a:pt x="3952" y="901"/>
                    <a:pt x="3939" y="882"/>
                    <a:pt x="3927" y="866"/>
                  </a:cubicBezTo>
                  <a:cubicBezTo>
                    <a:pt x="3886" y="841"/>
                    <a:pt x="3829" y="778"/>
                    <a:pt x="3848" y="766"/>
                  </a:cubicBezTo>
                  <a:lnTo>
                    <a:pt x="3833" y="747"/>
                  </a:lnTo>
                  <a:cubicBezTo>
                    <a:pt x="3811" y="747"/>
                    <a:pt x="3789" y="735"/>
                    <a:pt x="3776" y="713"/>
                  </a:cubicBezTo>
                  <a:cubicBezTo>
                    <a:pt x="3764" y="694"/>
                    <a:pt x="3742" y="681"/>
                    <a:pt x="3720" y="681"/>
                  </a:cubicBezTo>
                  <a:cubicBezTo>
                    <a:pt x="3701" y="681"/>
                    <a:pt x="3685" y="678"/>
                    <a:pt x="3673" y="669"/>
                  </a:cubicBezTo>
                  <a:cubicBezTo>
                    <a:pt x="3660" y="653"/>
                    <a:pt x="3688" y="653"/>
                    <a:pt x="3720" y="653"/>
                  </a:cubicBezTo>
                  <a:cubicBezTo>
                    <a:pt x="3726" y="655"/>
                    <a:pt x="3730" y="656"/>
                    <a:pt x="3733" y="656"/>
                  </a:cubicBezTo>
                  <a:cubicBezTo>
                    <a:pt x="3750" y="656"/>
                    <a:pt x="3706" y="620"/>
                    <a:pt x="3644" y="609"/>
                  </a:cubicBezTo>
                  <a:cubicBezTo>
                    <a:pt x="3569" y="597"/>
                    <a:pt x="3569" y="597"/>
                    <a:pt x="3629" y="594"/>
                  </a:cubicBezTo>
                  <a:cubicBezTo>
                    <a:pt x="3657" y="594"/>
                    <a:pt x="3688" y="594"/>
                    <a:pt x="3641" y="578"/>
                  </a:cubicBezTo>
                  <a:cubicBezTo>
                    <a:pt x="3641" y="578"/>
                    <a:pt x="3624" y="561"/>
                    <a:pt x="3609" y="561"/>
                  </a:cubicBezTo>
                  <a:cubicBezTo>
                    <a:pt x="3605" y="561"/>
                    <a:pt x="3601" y="562"/>
                    <a:pt x="3597" y="565"/>
                  </a:cubicBezTo>
                  <a:cubicBezTo>
                    <a:pt x="3582" y="553"/>
                    <a:pt x="3566" y="537"/>
                    <a:pt x="3550" y="525"/>
                  </a:cubicBezTo>
                  <a:cubicBezTo>
                    <a:pt x="3541" y="496"/>
                    <a:pt x="3522" y="474"/>
                    <a:pt x="3497" y="456"/>
                  </a:cubicBezTo>
                  <a:cubicBezTo>
                    <a:pt x="3489" y="457"/>
                    <a:pt x="3483" y="458"/>
                    <a:pt x="3479" y="458"/>
                  </a:cubicBezTo>
                  <a:cubicBezTo>
                    <a:pt x="3469" y="458"/>
                    <a:pt x="3468" y="453"/>
                    <a:pt x="3466" y="431"/>
                  </a:cubicBezTo>
                  <a:cubicBezTo>
                    <a:pt x="3473" y="422"/>
                    <a:pt x="3470" y="413"/>
                    <a:pt x="3462" y="413"/>
                  </a:cubicBezTo>
                  <a:cubicBezTo>
                    <a:pt x="3456" y="413"/>
                    <a:pt x="3447" y="419"/>
                    <a:pt x="3438" y="434"/>
                  </a:cubicBezTo>
                  <a:cubicBezTo>
                    <a:pt x="3433" y="435"/>
                    <a:pt x="3429" y="436"/>
                    <a:pt x="3424" y="436"/>
                  </a:cubicBezTo>
                  <a:cubicBezTo>
                    <a:pt x="3404" y="436"/>
                    <a:pt x="3387" y="420"/>
                    <a:pt x="3384" y="399"/>
                  </a:cubicBezTo>
                  <a:cubicBezTo>
                    <a:pt x="3402" y="376"/>
                    <a:pt x="3398" y="362"/>
                    <a:pt x="3390" y="362"/>
                  </a:cubicBezTo>
                  <a:cubicBezTo>
                    <a:pt x="3387" y="362"/>
                    <a:pt x="3382" y="365"/>
                    <a:pt x="3378" y="371"/>
                  </a:cubicBezTo>
                  <a:cubicBezTo>
                    <a:pt x="3374" y="372"/>
                    <a:pt x="3370" y="372"/>
                    <a:pt x="3366" y="372"/>
                  </a:cubicBezTo>
                  <a:cubicBezTo>
                    <a:pt x="3354" y="372"/>
                    <a:pt x="3343" y="369"/>
                    <a:pt x="3331" y="365"/>
                  </a:cubicBezTo>
                  <a:cubicBezTo>
                    <a:pt x="3344" y="346"/>
                    <a:pt x="3184" y="243"/>
                    <a:pt x="3008" y="171"/>
                  </a:cubicBezTo>
                  <a:cubicBezTo>
                    <a:pt x="3003" y="168"/>
                    <a:pt x="2998" y="167"/>
                    <a:pt x="2993" y="167"/>
                  </a:cubicBezTo>
                  <a:cubicBezTo>
                    <a:pt x="2977" y="167"/>
                    <a:pt x="2962" y="178"/>
                    <a:pt x="2955" y="192"/>
                  </a:cubicBezTo>
                  <a:cubicBezTo>
                    <a:pt x="2949" y="208"/>
                    <a:pt x="2946" y="214"/>
                    <a:pt x="2944" y="214"/>
                  </a:cubicBezTo>
                  <a:cubicBezTo>
                    <a:pt x="2941" y="214"/>
                    <a:pt x="2941" y="201"/>
                    <a:pt x="2933" y="186"/>
                  </a:cubicBezTo>
                  <a:cubicBezTo>
                    <a:pt x="2937" y="148"/>
                    <a:pt x="2926" y="126"/>
                    <a:pt x="2915" y="126"/>
                  </a:cubicBezTo>
                  <a:cubicBezTo>
                    <a:pt x="2906" y="126"/>
                    <a:pt x="2897" y="140"/>
                    <a:pt x="2896" y="171"/>
                  </a:cubicBezTo>
                  <a:cubicBezTo>
                    <a:pt x="2898" y="193"/>
                    <a:pt x="2900" y="205"/>
                    <a:pt x="2898" y="205"/>
                  </a:cubicBezTo>
                  <a:cubicBezTo>
                    <a:pt x="2896" y="205"/>
                    <a:pt x="2890" y="191"/>
                    <a:pt x="2877" y="161"/>
                  </a:cubicBezTo>
                  <a:cubicBezTo>
                    <a:pt x="2870" y="145"/>
                    <a:pt x="2867" y="139"/>
                    <a:pt x="2860" y="139"/>
                  </a:cubicBezTo>
                  <a:cubicBezTo>
                    <a:pt x="2855" y="139"/>
                    <a:pt x="2848" y="143"/>
                    <a:pt x="2836" y="149"/>
                  </a:cubicBezTo>
                  <a:cubicBezTo>
                    <a:pt x="2833" y="157"/>
                    <a:pt x="2828" y="161"/>
                    <a:pt x="2824" y="161"/>
                  </a:cubicBezTo>
                  <a:cubicBezTo>
                    <a:pt x="2818" y="161"/>
                    <a:pt x="2814" y="155"/>
                    <a:pt x="2817" y="142"/>
                  </a:cubicBezTo>
                  <a:cubicBezTo>
                    <a:pt x="2808" y="123"/>
                    <a:pt x="2796" y="104"/>
                    <a:pt x="2789" y="104"/>
                  </a:cubicBezTo>
                  <a:cubicBezTo>
                    <a:pt x="2786" y="104"/>
                    <a:pt x="2784" y="106"/>
                    <a:pt x="2783" y="111"/>
                  </a:cubicBezTo>
                  <a:cubicBezTo>
                    <a:pt x="2770" y="105"/>
                    <a:pt x="2758" y="92"/>
                    <a:pt x="2748" y="80"/>
                  </a:cubicBezTo>
                  <a:cubicBezTo>
                    <a:pt x="2743" y="68"/>
                    <a:pt x="2736" y="64"/>
                    <a:pt x="2727" y="64"/>
                  </a:cubicBezTo>
                  <a:cubicBezTo>
                    <a:pt x="2713" y="64"/>
                    <a:pt x="2697" y="73"/>
                    <a:pt x="2682" y="83"/>
                  </a:cubicBezTo>
                  <a:cubicBezTo>
                    <a:pt x="2653" y="93"/>
                    <a:pt x="2632" y="99"/>
                    <a:pt x="2621" y="99"/>
                  </a:cubicBezTo>
                  <a:cubicBezTo>
                    <a:pt x="2604" y="99"/>
                    <a:pt x="2605" y="89"/>
                    <a:pt x="2623" y="67"/>
                  </a:cubicBezTo>
                  <a:cubicBezTo>
                    <a:pt x="2637" y="50"/>
                    <a:pt x="2617" y="42"/>
                    <a:pt x="2591" y="42"/>
                  </a:cubicBezTo>
                  <a:cubicBezTo>
                    <a:pt x="2564" y="42"/>
                    <a:pt x="2529" y="51"/>
                    <a:pt x="2516" y="70"/>
                  </a:cubicBezTo>
                  <a:cubicBezTo>
                    <a:pt x="2500" y="92"/>
                    <a:pt x="2493" y="101"/>
                    <a:pt x="2491" y="101"/>
                  </a:cubicBezTo>
                  <a:cubicBezTo>
                    <a:pt x="2489" y="101"/>
                    <a:pt x="2490" y="95"/>
                    <a:pt x="2491" y="86"/>
                  </a:cubicBezTo>
                  <a:cubicBezTo>
                    <a:pt x="2494" y="73"/>
                    <a:pt x="2485" y="64"/>
                    <a:pt x="2476" y="61"/>
                  </a:cubicBezTo>
                  <a:cubicBezTo>
                    <a:pt x="2454" y="58"/>
                    <a:pt x="2435" y="58"/>
                    <a:pt x="2435" y="36"/>
                  </a:cubicBezTo>
                  <a:cubicBezTo>
                    <a:pt x="2413" y="36"/>
                    <a:pt x="2391" y="42"/>
                    <a:pt x="2372" y="51"/>
                  </a:cubicBezTo>
                  <a:cubicBezTo>
                    <a:pt x="2358" y="63"/>
                    <a:pt x="2341" y="68"/>
                    <a:pt x="2323" y="68"/>
                  </a:cubicBezTo>
                  <a:cubicBezTo>
                    <a:pt x="2292" y="68"/>
                    <a:pt x="2261" y="50"/>
                    <a:pt x="2247" y="20"/>
                  </a:cubicBezTo>
                  <a:lnTo>
                    <a:pt x="2206" y="42"/>
                  </a:lnTo>
                  <a:cubicBezTo>
                    <a:pt x="2193" y="67"/>
                    <a:pt x="2180" y="85"/>
                    <a:pt x="2173" y="85"/>
                  </a:cubicBezTo>
                  <a:cubicBezTo>
                    <a:pt x="2168" y="85"/>
                    <a:pt x="2165" y="78"/>
                    <a:pt x="2165" y="61"/>
                  </a:cubicBezTo>
                  <a:lnTo>
                    <a:pt x="2165" y="42"/>
                  </a:lnTo>
                  <a:cubicBezTo>
                    <a:pt x="2157" y="57"/>
                    <a:pt x="2141" y="64"/>
                    <a:pt x="2123" y="64"/>
                  </a:cubicBezTo>
                  <a:cubicBezTo>
                    <a:pt x="2093" y="64"/>
                    <a:pt x="2061" y="46"/>
                    <a:pt x="2059" y="20"/>
                  </a:cubicBezTo>
                  <a:cubicBezTo>
                    <a:pt x="2059" y="5"/>
                    <a:pt x="2059" y="0"/>
                    <a:pt x="2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52"/>
            <p:cNvSpPr/>
            <p:nvPr/>
          </p:nvSpPr>
          <p:spPr>
            <a:xfrm>
              <a:off x="3459950" y="2024000"/>
              <a:ext cx="135650" cy="204825"/>
            </a:xfrm>
            <a:custGeom>
              <a:avLst/>
              <a:gdLst/>
              <a:ahLst/>
              <a:cxnLst/>
              <a:rect l="l" t="t" r="r" b="b"/>
              <a:pathLst>
                <a:path w="5426" h="8193" extrusionOk="0">
                  <a:moveTo>
                    <a:pt x="2424" y="214"/>
                  </a:moveTo>
                  <a:cubicBezTo>
                    <a:pt x="2426" y="214"/>
                    <a:pt x="2427" y="214"/>
                    <a:pt x="2429" y="214"/>
                  </a:cubicBezTo>
                  <a:cubicBezTo>
                    <a:pt x="2476" y="220"/>
                    <a:pt x="2476" y="223"/>
                    <a:pt x="2473" y="242"/>
                  </a:cubicBezTo>
                  <a:cubicBezTo>
                    <a:pt x="2472" y="252"/>
                    <a:pt x="2457" y="255"/>
                    <a:pt x="2440" y="255"/>
                  </a:cubicBezTo>
                  <a:cubicBezTo>
                    <a:pt x="2426" y="255"/>
                    <a:pt x="2410" y="253"/>
                    <a:pt x="2398" y="252"/>
                  </a:cubicBezTo>
                  <a:cubicBezTo>
                    <a:pt x="2378" y="231"/>
                    <a:pt x="2400" y="214"/>
                    <a:pt x="2424" y="214"/>
                  </a:cubicBezTo>
                  <a:close/>
                  <a:moveTo>
                    <a:pt x="3366" y="577"/>
                  </a:moveTo>
                  <a:lnTo>
                    <a:pt x="3388" y="593"/>
                  </a:lnTo>
                  <a:cubicBezTo>
                    <a:pt x="3379" y="604"/>
                    <a:pt x="3371" y="615"/>
                    <a:pt x="3358" y="615"/>
                  </a:cubicBezTo>
                  <a:cubicBezTo>
                    <a:pt x="3353" y="615"/>
                    <a:pt x="3348" y="613"/>
                    <a:pt x="3341" y="609"/>
                  </a:cubicBezTo>
                  <a:lnTo>
                    <a:pt x="3322" y="593"/>
                  </a:lnTo>
                  <a:cubicBezTo>
                    <a:pt x="3335" y="584"/>
                    <a:pt x="3351" y="577"/>
                    <a:pt x="3366" y="577"/>
                  </a:cubicBezTo>
                  <a:close/>
                  <a:moveTo>
                    <a:pt x="840" y="693"/>
                  </a:moveTo>
                  <a:cubicBezTo>
                    <a:pt x="853" y="709"/>
                    <a:pt x="866" y="725"/>
                    <a:pt x="847" y="740"/>
                  </a:cubicBezTo>
                  <a:lnTo>
                    <a:pt x="815" y="740"/>
                  </a:lnTo>
                  <a:lnTo>
                    <a:pt x="819" y="709"/>
                  </a:lnTo>
                  <a:lnTo>
                    <a:pt x="840" y="693"/>
                  </a:lnTo>
                  <a:close/>
                  <a:moveTo>
                    <a:pt x="518" y="844"/>
                  </a:moveTo>
                  <a:cubicBezTo>
                    <a:pt x="533" y="860"/>
                    <a:pt x="549" y="872"/>
                    <a:pt x="533" y="891"/>
                  </a:cubicBezTo>
                  <a:lnTo>
                    <a:pt x="518" y="913"/>
                  </a:lnTo>
                  <a:cubicBezTo>
                    <a:pt x="502" y="900"/>
                    <a:pt x="502" y="866"/>
                    <a:pt x="502" y="866"/>
                  </a:cubicBezTo>
                  <a:lnTo>
                    <a:pt x="518" y="844"/>
                  </a:lnTo>
                  <a:close/>
                  <a:moveTo>
                    <a:pt x="402" y="1289"/>
                  </a:moveTo>
                  <a:cubicBezTo>
                    <a:pt x="405" y="1289"/>
                    <a:pt x="410" y="1291"/>
                    <a:pt x="417" y="1295"/>
                  </a:cubicBezTo>
                  <a:cubicBezTo>
                    <a:pt x="430" y="1308"/>
                    <a:pt x="439" y="1320"/>
                    <a:pt x="442" y="1336"/>
                  </a:cubicBezTo>
                  <a:cubicBezTo>
                    <a:pt x="441" y="1340"/>
                    <a:pt x="438" y="1342"/>
                    <a:pt x="434" y="1342"/>
                  </a:cubicBezTo>
                  <a:cubicBezTo>
                    <a:pt x="422" y="1342"/>
                    <a:pt x="401" y="1315"/>
                    <a:pt x="386" y="1308"/>
                  </a:cubicBezTo>
                  <a:cubicBezTo>
                    <a:pt x="394" y="1294"/>
                    <a:pt x="397" y="1289"/>
                    <a:pt x="402" y="1289"/>
                  </a:cubicBezTo>
                  <a:close/>
                  <a:moveTo>
                    <a:pt x="226" y="1850"/>
                  </a:moveTo>
                  <a:cubicBezTo>
                    <a:pt x="248" y="1853"/>
                    <a:pt x="267" y="1856"/>
                    <a:pt x="264" y="1881"/>
                  </a:cubicBezTo>
                  <a:lnTo>
                    <a:pt x="239" y="1900"/>
                  </a:lnTo>
                  <a:lnTo>
                    <a:pt x="220" y="1872"/>
                  </a:lnTo>
                  <a:lnTo>
                    <a:pt x="226" y="1850"/>
                  </a:lnTo>
                  <a:close/>
                  <a:moveTo>
                    <a:pt x="4395" y="2294"/>
                  </a:moveTo>
                  <a:cubicBezTo>
                    <a:pt x="4411" y="2294"/>
                    <a:pt x="4416" y="2310"/>
                    <a:pt x="4416" y="2310"/>
                  </a:cubicBezTo>
                  <a:cubicBezTo>
                    <a:pt x="4422" y="2332"/>
                    <a:pt x="4422" y="2332"/>
                    <a:pt x="4400" y="2339"/>
                  </a:cubicBezTo>
                  <a:cubicBezTo>
                    <a:pt x="4398" y="2339"/>
                    <a:pt x="4396" y="2339"/>
                    <a:pt x="4394" y="2339"/>
                  </a:cubicBezTo>
                  <a:cubicBezTo>
                    <a:pt x="4384" y="2339"/>
                    <a:pt x="4375" y="2333"/>
                    <a:pt x="4375" y="2323"/>
                  </a:cubicBezTo>
                  <a:lnTo>
                    <a:pt x="4388" y="2295"/>
                  </a:lnTo>
                  <a:cubicBezTo>
                    <a:pt x="4391" y="2294"/>
                    <a:pt x="4393" y="2294"/>
                    <a:pt x="4395" y="2294"/>
                  </a:cubicBezTo>
                  <a:close/>
                  <a:moveTo>
                    <a:pt x="4482" y="2558"/>
                  </a:moveTo>
                  <a:lnTo>
                    <a:pt x="4510" y="2577"/>
                  </a:lnTo>
                  <a:lnTo>
                    <a:pt x="4516" y="2599"/>
                  </a:lnTo>
                  <a:cubicBezTo>
                    <a:pt x="4507" y="2602"/>
                    <a:pt x="4497" y="2604"/>
                    <a:pt x="4490" y="2604"/>
                  </a:cubicBezTo>
                  <a:cubicBezTo>
                    <a:pt x="4480" y="2604"/>
                    <a:pt x="4473" y="2600"/>
                    <a:pt x="4469" y="2586"/>
                  </a:cubicBezTo>
                  <a:lnTo>
                    <a:pt x="4482" y="2558"/>
                  </a:lnTo>
                  <a:close/>
                  <a:moveTo>
                    <a:pt x="4392" y="2762"/>
                  </a:moveTo>
                  <a:cubicBezTo>
                    <a:pt x="4396" y="2762"/>
                    <a:pt x="4402" y="2765"/>
                    <a:pt x="4413" y="2771"/>
                  </a:cubicBezTo>
                  <a:cubicBezTo>
                    <a:pt x="4438" y="2790"/>
                    <a:pt x="4444" y="2812"/>
                    <a:pt x="4426" y="2818"/>
                  </a:cubicBezTo>
                  <a:cubicBezTo>
                    <a:pt x="4418" y="2820"/>
                    <a:pt x="4413" y="2822"/>
                    <a:pt x="4410" y="2822"/>
                  </a:cubicBezTo>
                  <a:cubicBezTo>
                    <a:pt x="4403" y="2822"/>
                    <a:pt x="4402" y="2816"/>
                    <a:pt x="4397" y="2799"/>
                  </a:cubicBezTo>
                  <a:cubicBezTo>
                    <a:pt x="4390" y="2772"/>
                    <a:pt x="4387" y="2762"/>
                    <a:pt x="4392" y="2762"/>
                  </a:cubicBezTo>
                  <a:close/>
                  <a:moveTo>
                    <a:pt x="4351" y="2910"/>
                  </a:moveTo>
                  <a:cubicBezTo>
                    <a:pt x="4348" y="2911"/>
                    <a:pt x="4344" y="2911"/>
                    <a:pt x="4341" y="2912"/>
                  </a:cubicBezTo>
                  <a:cubicBezTo>
                    <a:pt x="4340" y="2914"/>
                    <a:pt x="4339" y="2916"/>
                    <a:pt x="4338" y="2918"/>
                  </a:cubicBezTo>
                  <a:lnTo>
                    <a:pt x="4338" y="2918"/>
                  </a:lnTo>
                  <a:cubicBezTo>
                    <a:pt x="4341" y="2915"/>
                    <a:pt x="4345" y="2913"/>
                    <a:pt x="4351" y="2910"/>
                  </a:cubicBezTo>
                  <a:close/>
                  <a:moveTo>
                    <a:pt x="4338" y="2918"/>
                  </a:moveTo>
                  <a:cubicBezTo>
                    <a:pt x="4332" y="2922"/>
                    <a:pt x="4331" y="2926"/>
                    <a:pt x="4332" y="2926"/>
                  </a:cubicBezTo>
                  <a:cubicBezTo>
                    <a:pt x="4333" y="2926"/>
                    <a:pt x="4335" y="2924"/>
                    <a:pt x="4338" y="2918"/>
                  </a:cubicBezTo>
                  <a:close/>
                  <a:moveTo>
                    <a:pt x="4454" y="2931"/>
                  </a:moveTo>
                  <a:lnTo>
                    <a:pt x="4460" y="2953"/>
                  </a:lnTo>
                  <a:cubicBezTo>
                    <a:pt x="4466" y="2975"/>
                    <a:pt x="4466" y="2975"/>
                    <a:pt x="4447" y="2981"/>
                  </a:cubicBezTo>
                  <a:lnTo>
                    <a:pt x="4441" y="2959"/>
                  </a:lnTo>
                  <a:lnTo>
                    <a:pt x="4454" y="2931"/>
                  </a:lnTo>
                  <a:close/>
                  <a:moveTo>
                    <a:pt x="4463" y="3122"/>
                  </a:moveTo>
                  <a:cubicBezTo>
                    <a:pt x="4466" y="3132"/>
                    <a:pt x="4472" y="3136"/>
                    <a:pt x="4475" y="3136"/>
                  </a:cubicBezTo>
                  <a:cubicBezTo>
                    <a:pt x="4479" y="3136"/>
                    <a:pt x="4478" y="3131"/>
                    <a:pt x="4463" y="3122"/>
                  </a:cubicBezTo>
                  <a:close/>
                  <a:moveTo>
                    <a:pt x="4516" y="3157"/>
                  </a:moveTo>
                  <a:lnTo>
                    <a:pt x="4523" y="3179"/>
                  </a:lnTo>
                  <a:cubicBezTo>
                    <a:pt x="4529" y="3200"/>
                    <a:pt x="4529" y="3200"/>
                    <a:pt x="4510" y="3207"/>
                  </a:cubicBezTo>
                  <a:lnTo>
                    <a:pt x="4504" y="3185"/>
                  </a:lnTo>
                  <a:lnTo>
                    <a:pt x="4516" y="3157"/>
                  </a:lnTo>
                  <a:close/>
                  <a:moveTo>
                    <a:pt x="4620" y="3370"/>
                  </a:moveTo>
                  <a:lnTo>
                    <a:pt x="4626" y="3395"/>
                  </a:lnTo>
                  <a:cubicBezTo>
                    <a:pt x="4629" y="3404"/>
                    <a:pt x="4623" y="3417"/>
                    <a:pt x="4610" y="3423"/>
                  </a:cubicBezTo>
                  <a:cubicBezTo>
                    <a:pt x="4598" y="3423"/>
                    <a:pt x="4585" y="3417"/>
                    <a:pt x="4585" y="3404"/>
                  </a:cubicBezTo>
                  <a:cubicBezTo>
                    <a:pt x="4585" y="3404"/>
                    <a:pt x="4598" y="3376"/>
                    <a:pt x="4620" y="3370"/>
                  </a:cubicBezTo>
                  <a:close/>
                  <a:moveTo>
                    <a:pt x="423" y="3383"/>
                  </a:moveTo>
                  <a:cubicBezTo>
                    <a:pt x="432" y="3383"/>
                    <a:pt x="439" y="3386"/>
                    <a:pt x="442" y="3398"/>
                  </a:cubicBezTo>
                  <a:lnTo>
                    <a:pt x="430" y="3426"/>
                  </a:lnTo>
                  <a:lnTo>
                    <a:pt x="402" y="3410"/>
                  </a:lnTo>
                  <a:lnTo>
                    <a:pt x="395" y="3388"/>
                  </a:lnTo>
                  <a:cubicBezTo>
                    <a:pt x="406" y="3386"/>
                    <a:pt x="415" y="3383"/>
                    <a:pt x="423" y="3383"/>
                  </a:cubicBezTo>
                  <a:close/>
                  <a:moveTo>
                    <a:pt x="473" y="3537"/>
                  </a:moveTo>
                  <a:cubicBezTo>
                    <a:pt x="481" y="3537"/>
                    <a:pt x="482" y="3542"/>
                    <a:pt x="486" y="3558"/>
                  </a:cubicBezTo>
                  <a:cubicBezTo>
                    <a:pt x="486" y="3558"/>
                    <a:pt x="474" y="3586"/>
                    <a:pt x="452" y="3592"/>
                  </a:cubicBezTo>
                  <a:cubicBezTo>
                    <a:pt x="451" y="3592"/>
                    <a:pt x="450" y="3592"/>
                    <a:pt x="448" y="3592"/>
                  </a:cubicBezTo>
                  <a:cubicBezTo>
                    <a:pt x="432" y="3592"/>
                    <a:pt x="429" y="3571"/>
                    <a:pt x="461" y="3539"/>
                  </a:cubicBezTo>
                  <a:cubicBezTo>
                    <a:pt x="466" y="3538"/>
                    <a:pt x="470" y="3537"/>
                    <a:pt x="473" y="3537"/>
                  </a:cubicBezTo>
                  <a:close/>
                  <a:moveTo>
                    <a:pt x="609" y="3912"/>
                  </a:moveTo>
                  <a:cubicBezTo>
                    <a:pt x="626" y="3912"/>
                    <a:pt x="612" y="3938"/>
                    <a:pt x="618" y="3959"/>
                  </a:cubicBezTo>
                  <a:cubicBezTo>
                    <a:pt x="613" y="3971"/>
                    <a:pt x="609" y="3978"/>
                    <a:pt x="607" y="3978"/>
                  </a:cubicBezTo>
                  <a:cubicBezTo>
                    <a:pt x="603" y="3978"/>
                    <a:pt x="600" y="3967"/>
                    <a:pt x="593" y="3940"/>
                  </a:cubicBezTo>
                  <a:cubicBezTo>
                    <a:pt x="587" y="3931"/>
                    <a:pt x="593" y="3918"/>
                    <a:pt x="605" y="3912"/>
                  </a:cubicBezTo>
                  <a:cubicBezTo>
                    <a:pt x="607" y="3912"/>
                    <a:pt x="608" y="3912"/>
                    <a:pt x="609" y="3912"/>
                  </a:cubicBezTo>
                  <a:close/>
                  <a:moveTo>
                    <a:pt x="1047" y="3940"/>
                  </a:moveTo>
                  <a:cubicBezTo>
                    <a:pt x="1025" y="3946"/>
                    <a:pt x="1025" y="3946"/>
                    <a:pt x="1032" y="3968"/>
                  </a:cubicBezTo>
                  <a:cubicBezTo>
                    <a:pt x="1047" y="3978"/>
                    <a:pt x="1063" y="3981"/>
                    <a:pt x="1079" y="3981"/>
                  </a:cubicBezTo>
                  <a:cubicBezTo>
                    <a:pt x="1101" y="3975"/>
                    <a:pt x="1094" y="3953"/>
                    <a:pt x="1047" y="3940"/>
                  </a:cubicBezTo>
                  <a:close/>
                  <a:moveTo>
                    <a:pt x="386" y="4141"/>
                  </a:moveTo>
                  <a:cubicBezTo>
                    <a:pt x="367" y="4147"/>
                    <a:pt x="367" y="4147"/>
                    <a:pt x="374" y="4169"/>
                  </a:cubicBezTo>
                  <a:cubicBezTo>
                    <a:pt x="381" y="4195"/>
                    <a:pt x="384" y="4207"/>
                    <a:pt x="387" y="4207"/>
                  </a:cubicBezTo>
                  <a:cubicBezTo>
                    <a:pt x="390" y="4207"/>
                    <a:pt x="393" y="4200"/>
                    <a:pt x="399" y="4188"/>
                  </a:cubicBezTo>
                  <a:cubicBezTo>
                    <a:pt x="392" y="4163"/>
                    <a:pt x="386" y="4141"/>
                    <a:pt x="386" y="4141"/>
                  </a:cubicBezTo>
                  <a:close/>
                  <a:moveTo>
                    <a:pt x="4845" y="4278"/>
                  </a:moveTo>
                  <a:cubicBezTo>
                    <a:pt x="4874" y="4297"/>
                    <a:pt x="4899" y="4313"/>
                    <a:pt x="4880" y="4319"/>
                  </a:cubicBezTo>
                  <a:cubicBezTo>
                    <a:pt x="4877" y="4320"/>
                    <a:pt x="4873" y="4320"/>
                    <a:pt x="4870" y="4320"/>
                  </a:cubicBezTo>
                  <a:cubicBezTo>
                    <a:pt x="4856" y="4320"/>
                    <a:pt x="4843" y="4314"/>
                    <a:pt x="4833" y="4307"/>
                  </a:cubicBezTo>
                  <a:cubicBezTo>
                    <a:pt x="4833" y="4307"/>
                    <a:pt x="4805" y="4291"/>
                    <a:pt x="4827" y="4285"/>
                  </a:cubicBezTo>
                  <a:lnTo>
                    <a:pt x="4845" y="4278"/>
                  </a:lnTo>
                  <a:close/>
                  <a:moveTo>
                    <a:pt x="723" y="4319"/>
                  </a:moveTo>
                  <a:cubicBezTo>
                    <a:pt x="733" y="4319"/>
                    <a:pt x="741" y="4327"/>
                    <a:pt x="743" y="4338"/>
                  </a:cubicBezTo>
                  <a:cubicBezTo>
                    <a:pt x="746" y="4354"/>
                    <a:pt x="743" y="4373"/>
                    <a:pt x="737" y="4388"/>
                  </a:cubicBezTo>
                  <a:cubicBezTo>
                    <a:pt x="736" y="4388"/>
                    <a:pt x="734" y="4388"/>
                    <a:pt x="733" y="4388"/>
                  </a:cubicBezTo>
                  <a:cubicBezTo>
                    <a:pt x="714" y="4388"/>
                    <a:pt x="709" y="4369"/>
                    <a:pt x="709" y="4369"/>
                  </a:cubicBezTo>
                  <a:cubicBezTo>
                    <a:pt x="703" y="4347"/>
                    <a:pt x="696" y="4325"/>
                    <a:pt x="718" y="4319"/>
                  </a:cubicBezTo>
                  <a:cubicBezTo>
                    <a:pt x="720" y="4319"/>
                    <a:pt x="722" y="4319"/>
                    <a:pt x="723" y="4319"/>
                  </a:cubicBezTo>
                  <a:close/>
                  <a:moveTo>
                    <a:pt x="646" y="4510"/>
                  </a:moveTo>
                  <a:cubicBezTo>
                    <a:pt x="644" y="4510"/>
                    <a:pt x="642" y="4510"/>
                    <a:pt x="640" y="4510"/>
                  </a:cubicBezTo>
                  <a:cubicBezTo>
                    <a:pt x="627" y="4514"/>
                    <a:pt x="621" y="4526"/>
                    <a:pt x="624" y="4539"/>
                  </a:cubicBezTo>
                  <a:lnTo>
                    <a:pt x="631" y="4561"/>
                  </a:lnTo>
                  <a:cubicBezTo>
                    <a:pt x="652" y="4554"/>
                    <a:pt x="665" y="4526"/>
                    <a:pt x="665" y="4526"/>
                  </a:cubicBezTo>
                  <a:cubicBezTo>
                    <a:pt x="665" y="4516"/>
                    <a:pt x="656" y="4510"/>
                    <a:pt x="646" y="4510"/>
                  </a:cubicBezTo>
                  <a:close/>
                  <a:moveTo>
                    <a:pt x="768" y="4742"/>
                  </a:moveTo>
                  <a:lnTo>
                    <a:pt x="775" y="4764"/>
                  </a:lnTo>
                  <a:lnTo>
                    <a:pt x="759" y="4792"/>
                  </a:lnTo>
                  <a:lnTo>
                    <a:pt x="753" y="4770"/>
                  </a:lnTo>
                  <a:cubicBezTo>
                    <a:pt x="746" y="4749"/>
                    <a:pt x="746" y="4749"/>
                    <a:pt x="768" y="4742"/>
                  </a:cubicBezTo>
                  <a:close/>
                  <a:moveTo>
                    <a:pt x="822" y="4937"/>
                  </a:moveTo>
                  <a:cubicBezTo>
                    <a:pt x="828" y="4937"/>
                    <a:pt x="836" y="4938"/>
                    <a:pt x="844" y="4940"/>
                  </a:cubicBezTo>
                  <a:lnTo>
                    <a:pt x="856" y="4984"/>
                  </a:lnTo>
                  <a:cubicBezTo>
                    <a:pt x="847" y="4987"/>
                    <a:pt x="838" y="4990"/>
                    <a:pt x="829" y="4990"/>
                  </a:cubicBezTo>
                  <a:cubicBezTo>
                    <a:pt x="820" y="4990"/>
                    <a:pt x="812" y="4986"/>
                    <a:pt x="809" y="4974"/>
                  </a:cubicBezTo>
                  <a:cubicBezTo>
                    <a:pt x="788" y="4959"/>
                    <a:pt x="793" y="4937"/>
                    <a:pt x="822" y="4937"/>
                  </a:cubicBezTo>
                  <a:close/>
                  <a:moveTo>
                    <a:pt x="5117" y="5016"/>
                  </a:moveTo>
                  <a:cubicBezTo>
                    <a:pt x="5131" y="5016"/>
                    <a:pt x="5149" y="5024"/>
                    <a:pt x="5165" y="5043"/>
                  </a:cubicBezTo>
                  <a:lnTo>
                    <a:pt x="5162" y="5043"/>
                  </a:lnTo>
                  <a:cubicBezTo>
                    <a:pt x="5168" y="5065"/>
                    <a:pt x="5168" y="5065"/>
                    <a:pt x="5149" y="5071"/>
                  </a:cubicBezTo>
                  <a:cubicBezTo>
                    <a:pt x="5147" y="5072"/>
                    <a:pt x="5145" y="5072"/>
                    <a:pt x="5143" y="5072"/>
                  </a:cubicBezTo>
                  <a:cubicBezTo>
                    <a:pt x="5121" y="5072"/>
                    <a:pt x="5102" y="5057"/>
                    <a:pt x="5096" y="5037"/>
                  </a:cubicBezTo>
                  <a:cubicBezTo>
                    <a:pt x="5093" y="5025"/>
                    <a:pt x="5103" y="5016"/>
                    <a:pt x="5117" y="5016"/>
                  </a:cubicBezTo>
                  <a:close/>
                  <a:moveTo>
                    <a:pt x="994" y="5093"/>
                  </a:moveTo>
                  <a:cubicBezTo>
                    <a:pt x="1000" y="5115"/>
                    <a:pt x="1025" y="5134"/>
                    <a:pt x="1007" y="5137"/>
                  </a:cubicBezTo>
                  <a:cubicBezTo>
                    <a:pt x="1008" y="5143"/>
                    <a:pt x="1008" y="5145"/>
                    <a:pt x="1006" y="5145"/>
                  </a:cubicBezTo>
                  <a:cubicBezTo>
                    <a:pt x="1000" y="5145"/>
                    <a:pt x="980" y="5117"/>
                    <a:pt x="975" y="5100"/>
                  </a:cubicBezTo>
                  <a:lnTo>
                    <a:pt x="994" y="5093"/>
                  </a:lnTo>
                  <a:close/>
                  <a:moveTo>
                    <a:pt x="844" y="5328"/>
                  </a:moveTo>
                  <a:lnTo>
                    <a:pt x="803" y="5338"/>
                  </a:lnTo>
                  <a:lnTo>
                    <a:pt x="803" y="5338"/>
                  </a:lnTo>
                  <a:lnTo>
                    <a:pt x="822" y="5335"/>
                  </a:lnTo>
                  <a:lnTo>
                    <a:pt x="844" y="5328"/>
                  </a:lnTo>
                  <a:close/>
                  <a:moveTo>
                    <a:pt x="1061" y="5562"/>
                  </a:moveTo>
                  <a:cubicBezTo>
                    <a:pt x="1072" y="5562"/>
                    <a:pt x="1081" y="5566"/>
                    <a:pt x="1085" y="5579"/>
                  </a:cubicBezTo>
                  <a:lnTo>
                    <a:pt x="1091" y="5601"/>
                  </a:lnTo>
                  <a:cubicBezTo>
                    <a:pt x="1072" y="5601"/>
                    <a:pt x="1057" y="5598"/>
                    <a:pt x="1044" y="5588"/>
                  </a:cubicBezTo>
                  <a:lnTo>
                    <a:pt x="1038" y="5566"/>
                  </a:lnTo>
                  <a:cubicBezTo>
                    <a:pt x="1046" y="5564"/>
                    <a:pt x="1054" y="5562"/>
                    <a:pt x="1061" y="5562"/>
                  </a:cubicBezTo>
                  <a:close/>
                  <a:moveTo>
                    <a:pt x="992" y="5757"/>
                  </a:moveTo>
                  <a:cubicBezTo>
                    <a:pt x="998" y="5757"/>
                    <a:pt x="1009" y="5759"/>
                    <a:pt x="1025" y="5764"/>
                  </a:cubicBezTo>
                  <a:lnTo>
                    <a:pt x="1079" y="5798"/>
                  </a:lnTo>
                  <a:cubicBezTo>
                    <a:pt x="1081" y="5806"/>
                    <a:pt x="1079" y="5809"/>
                    <a:pt x="1075" y="5809"/>
                  </a:cubicBezTo>
                  <a:cubicBezTo>
                    <a:pt x="1065" y="5809"/>
                    <a:pt x="1044" y="5798"/>
                    <a:pt x="1013" y="5792"/>
                  </a:cubicBezTo>
                  <a:cubicBezTo>
                    <a:pt x="991" y="5766"/>
                    <a:pt x="983" y="5757"/>
                    <a:pt x="992" y="5757"/>
                  </a:cubicBezTo>
                  <a:close/>
                  <a:moveTo>
                    <a:pt x="1243" y="6240"/>
                  </a:moveTo>
                  <a:cubicBezTo>
                    <a:pt x="1257" y="6240"/>
                    <a:pt x="1274" y="6247"/>
                    <a:pt x="1295" y="6272"/>
                  </a:cubicBezTo>
                  <a:lnTo>
                    <a:pt x="1307" y="6319"/>
                  </a:lnTo>
                  <a:lnTo>
                    <a:pt x="1254" y="6284"/>
                  </a:lnTo>
                  <a:cubicBezTo>
                    <a:pt x="1182" y="6253"/>
                    <a:pt x="1182" y="6253"/>
                    <a:pt x="1223" y="6243"/>
                  </a:cubicBezTo>
                  <a:cubicBezTo>
                    <a:pt x="1229" y="6241"/>
                    <a:pt x="1236" y="6240"/>
                    <a:pt x="1243" y="6240"/>
                  </a:cubicBezTo>
                  <a:close/>
                  <a:moveTo>
                    <a:pt x="1213" y="6366"/>
                  </a:moveTo>
                  <a:lnTo>
                    <a:pt x="1238" y="6384"/>
                  </a:lnTo>
                  <a:lnTo>
                    <a:pt x="1226" y="6413"/>
                  </a:lnTo>
                  <a:cubicBezTo>
                    <a:pt x="1224" y="6413"/>
                    <a:pt x="1222" y="6414"/>
                    <a:pt x="1220" y="6414"/>
                  </a:cubicBezTo>
                  <a:cubicBezTo>
                    <a:pt x="1206" y="6414"/>
                    <a:pt x="1200" y="6391"/>
                    <a:pt x="1195" y="6372"/>
                  </a:cubicBezTo>
                  <a:lnTo>
                    <a:pt x="1213" y="6366"/>
                  </a:lnTo>
                  <a:close/>
                  <a:moveTo>
                    <a:pt x="1724" y="7190"/>
                  </a:moveTo>
                  <a:lnTo>
                    <a:pt x="1724" y="7190"/>
                  </a:lnTo>
                  <a:cubicBezTo>
                    <a:pt x="1709" y="7199"/>
                    <a:pt x="1721" y="7221"/>
                    <a:pt x="1734" y="7240"/>
                  </a:cubicBezTo>
                  <a:cubicBezTo>
                    <a:pt x="1744" y="7275"/>
                    <a:pt x="1763" y="7287"/>
                    <a:pt x="1778" y="7287"/>
                  </a:cubicBezTo>
                  <a:cubicBezTo>
                    <a:pt x="1785" y="7287"/>
                    <a:pt x="1791" y="7285"/>
                    <a:pt x="1796" y="7281"/>
                  </a:cubicBezTo>
                  <a:cubicBezTo>
                    <a:pt x="1812" y="7268"/>
                    <a:pt x="1799" y="7249"/>
                    <a:pt x="1768" y="7215"/>
                  </a:cubicBezTo>
                  <a:cubicBezTo>
                    <a:pt x="1756" y="7202"/>
                    <a:pt x="1740" y="7193"/>
                    <a:pt x="1724" y="7190"/>
                  </a:cubicBezTo>
                  <a:close/>
                  <a:moveTo>
                    <a:pt x="1806" y="7355"/>
                  </a:moveTo>
                  <a:cubicBezTo>
                    <a:pt x="1814" y="7355"/>
                    <a:pt x="1827" y="7358"/>
                    <a:pt x="1843" y="7365"/>
                  </a:cubicBezTo>
                  <a:cubicBezTo>
                    <a:pt x="1853" y="7378"/>
                    <a:pt x="1865" y="7390"/>
                    <a:pt x="1878" y="7400"/>
                  </a:cubicBezTo>
                  <a:cubicBezTo>
                    <a:pt x="1874" y="7404"/>
                    <a:pt x="1867" y="7406"/>
                    <a:pt x="1860" y="7406"/>
                  </a:cubicBezTo>
                  <a:cubicBezTo>
                    <a:pt x="1838" y="7406"/>
                    <a:pt x="1808" y="7392"/>
                    <a:pt x="1796" y="7378"/>
                  </a:cubicBezTo>
                  <a:cubicBezTo>
                    <a:pt x="1786" y="7366"/>
                    <a:pt x="1789" y="7355"/>
                    <a:pt x="1806" y="7355"/>
                  </a:cubicBezTo>
                  <a:close/>
                  <a:moveTo>
                    <a:pt x="3379" y="7732"/>
                  </a:moveTo>
                  <a:lnTo>
                    <a:pt x="3357" y="7735"/>
                  </a:lnTo>
                  <a:cubicBezTo>
                    <a:pt x="3338" y="7735"/>
                    <a:pt x="3338" y="7757"/>
                    <a:pt x="3338" y="7776"/>
                  </a:cubicBezTo>
                  <a:lnTo>
                    <a:pt x="3360" y="7776"/>
                  </a:lnTo>
                  <a:cubicBezTo>
                    <a:pt x="3373" y="7763"/>
                    <a:pt x="3379" y="7748"/>
                    <a:pt x="3379" y="7732"/>
                  </a:cubicBezTo>
                  <a:close/>
                  <a:moveTo>
                    <a:pt x="3749" y="7872"/>
                  </a:moveTo>
                  <a:lnTo>
                    <a:pt x="3749" y="7872"/>
                  </a:lnTo>
                  <a:cubicBezTo>
                    <a:pt x="3758" y="7904"/>
                    <a:pt x="3764" y="7933"/>
                    <a:pt x="3772" y="7964"/>
                  </a:cubicBezTo>
                  <a:lnTo>
                    <a:pt x="3773" y="7964"/>
                  </a:lnTo>
                  <a:cubicBezTo>
                    <a:pt x="3764" y="7934"/>
                    <a:pt x="3758" y="7905"/>
                    <a:pt x="3749" y="7872"/>
                  </a:cubicBezTo>
                  <a:close/>
                  <a:moveTo>
                    <a:pt x="3773" y="7964"/>
                  </a:moveTo>
                  <a:lnTo>
                    <a:pt x="3773" y="7964"/>
                  </a:lnTo>
                  <a:cubicBezTo>
                    <a:pt x="3773" y="7965"/>
                    <a:pt x="3773" y="7966"/>
                    <a:pt x="3774" y="7967"/>
                  </a:cubicBezTo>
                  <a:lnTo>
                    <a:pt x="3774" y="7964"/>
                  </a:lnTo>
                  <a:close/>
                  <a:moveTo>
                    <a:pt x="3975" y="7947"/>
                  </a:moveTo>
                  <a:cubicBezTo>
                    <a:pt x="3978" y="7947"/>
                    <a:pt x="3981" y="7957"/>
                    <a:pt x="3987" y="7976"/>
                  </a:cubicBezTo>
                  <a:cubicBezTo>
                    <a:pt x="3996" y="7995"/>
                    <a:pt x="4002" y="8014"/>
                    <a:pt x="3977" y="8023"/>
                  </a:cubicBezTo>
                  <a:cubicBezTo>
                    <a:pt x="3965" y="8041"/>
                    <a:pt x="3955" y="8049"/>
                    <a:pt x="3949" y="8049"/>
                  </a:cubicBezTo>
                  <a:cubicBezTo>
                    <a:pt x="3937" y="8049"/>
                    <a:pt x="3940" y="8020"/>
                    <a:pt x="3965" y="7983"/>
                  </a:cubicBezTo>
                  <a:cubicBezTo>
                    <a:pt x="3970" y="7958"/>
                    <a:pt x="3972" y="7947"/>
                    <a:pt x="3975" y="7947"/>
                  </a:cubicBezTo>
                  <a:close/>
                  <a:moveTo>
                    <a:pt x="3009" y="7992"/>
                  </a:moveTo>
                  <a:cubicBezTo>
                    <a:pt x="3034" y="7992"/>
                    <a:pt x="3053" y="8014"/>
                    <a:pt x="3053" y="8036"/>
                  </a:cubicBezTo>
                  <a:cubicBezTo>
                    <a:pt x="3068" y="8071"/>
                    <a:pt x="3073" y="8078"/>
                    <a:pt x="3048" y="8078"/>
                  </a:cubicBezTo>
                  <a:cubicBezTo>
                    <a:pt x="3042" y="8078"/>
                    <a:pt x="3033" y="8077"/>
                    <a:pt x="3022" y="8077"/>
                  </a:cubicBezTo>
                  <a:cubicBezTo>
                    <a:pt x="2997" y="8074"/>
                    <a:pt x="2971" y="8074"/>
                    <a:pt x="2975" y="8052"/>
                  </a:cubicBezTo>
                  <a:lnTo>
                    <a:pt x="2975" y="8052"/>
                  </a:lnTo>
                  <a:lnTo>
                    <a:pt x="3000" y="8055"/>
                  </a:lnTo>
                  <a:cubicBezTo>
                    <a:pt x="2999" y="8060"/>
                    <a:pt x="3000" y="8062"/>
                    <a:pt x="3003" y="8062"/>
                  </a:cubicBezTo>
                  <a:cubicBezTo>
                    <a:pt x="3009" y="8062"/>
                    <a:pt x="3018" y="8048"/>
                    <a:pt x="3003" y="8033"/>
                  </a:cubicBezTo>
                  <a:lnTo>
                    <a:pt x="3009" y="7992"/>
                  </a:lnTo>
                  <a:close/>
                  <a:moveTo>
                    <a:pt x="3326" y="8048"/>
                  </a:moveTo>
                  <a:lnTo>
                    <a:pt x="3351" y="8067"/>
                  </a:lnTo>
                  <a:cubicBezTo>
                    <a:pt x="3351" y="8089"/>
                    <a:pt x="3326" y="8089"/>
                    <a:pt x="3301" y="8089"/>
                  </a:cubicBezTo>
                  <a:cubicBezTo>
                    <a:pt x="3275" y="8089"/>
                    <a:pt x="3275" y="8089"/>
                    <a:pt x="3275" y="8070"/>
                  </a:cubicBezTo>
                  <a:cubicBezTo>
                    <a:pt x="3291" y="8058"/>
                    <a:pt x="3307" y="8052"/>
                    <a:pt x="3326" y="8048"/>
                  </a:cubicBezTo>
                  <a:close/>
                  <a:moveTo>
                    <a:pt x="2909" y="8142"/>
                  </a:moveTo>
                  <a:lnTo>
                    <a:pt x="2909" y="8142"/>
                  </a:lnTo>
                  <a:cubicBezTo>
                    <a:pt x="2906" y="8164"/>
                    <a:pt x="2906" y="8164"/>
                    <a:pt x="2931" y="8171"/>
                  </a:cubicBezTo>
                  <a:lnTo>
                    <a:pt x="2956" y="8174"/>
                  </a:lnTo>
                  <a:lnTo>
                    <a:pt x="2934" y="8149"/>
                  </a:lnTo>
                  <a:lnTo>
                    <a:pt x="2909" y="8142"/>
                  </a:lnTo>
                  <a:close/>
                  <a:moveTo>
                    <a:pt x="2401" y="1"/>
                  </a:moveTo>
                  <a:lnTo>
                    <a:pt x="2401" y="1"/>
                  </a:lnTo>
                  <a:cubicBezTo>
                    <a:pt x="2385" y="13"/>
                    <a:pt x="2367" y="17"/>
                    <a:pt x="2345" y="17"/>
                  </a:cubicBezTo>
                  <a:cubicBezTo>
                    <a:pt x="2345" y="29"/>
                    <a:pt x="2335" y="34"/>
                    <a:pt x="2311" y="34"/>
                  </a:cubicBezTo>
                  <a:cubicBezTo>
                    <a:pt x="2294" y="34"/>
                    <a:pt x="2270" y="32"/>
                    <a:pt x="2238" y="29"/>
                  </a:cubicBezTo>
                  <a:cubicBezTo>
                    <a:pt x="2182" y="29"/>
                    <a:pt x="2075" y="51"/>
                    <a:pt x="2022" y="54"/>
                  </a:cubicBezTo>
                  <a:cubicBezTo>
                    <a:pt x="1995" y="57"/>
                    <a:pt x="1959" y="61"/>
                    <a:pt x="1928" y="61"/>
                  </a:cubicBezTo>
                  <a:cubicBezTo>
                    <a:pt x="1900" y="61"/>
                    <a:pt x="1875" y="58"/>
                    <a:pt x="1862" y="51"/>
                  </a:cubicBezTo>
                  <a:cubicBezTo>
                    <a:pt x="1824" y="51"/>
                    <a:pt x="1790" y="67"/>
                    <a:pt x="1759" y="89"/>
                  </a:cubicBezTo>
                  <a:cubicBezTo>
                    <a:pt x="1745" y="105"/>
                    <a:pt x="1719" y="116"/>
                    <a:pt x="1702" y="116"/>
                  </a:cubicBezTo>
                  <a:cubicBezTo>
                    <a:pt x="1692" y="116"/>
                    <a:pt x="1685" y="112"/>
                    <a:pt x="1683" y="104"/>
                  </a:cubicBezTo>
                  <a:lnTo>
                    <a:pt x="1655" y="111"/>
                  </a:lnTo>
                  <a:cubicBezTo>
                    <a:pt x="1633" y="126"/>
                    <a:pt x="1608" y="139"/>
                    <a:pt x="1583" y="151"/>
                  </a:cubicBezTo>
                  <a:cubicBezTo>
                    <a:pt x="1580" y="137"/>
                    <a:pt x="1567" y="130"/>
                    <a:pt x="1554" y="130"/>
                  </a:cubicBezTo>
                  <a:cubicBezTo>
                    <a:pt x="1543" y="130"/>
                    <a:pt x="1532" y="135"/>
                    <a:pt x="1527" y="145"/>
                  </a:cubicBezTo>
                  <a:cubicBezTo>
                    <a:pt x="1533" y="167"/>
                    <a:pt x="1508" y="173"/>
                    <a:pt x="1458" y="189"/>
                  </a:cubicBezTo>
                  <a:cubicBezTo>
                    <a:pt x="1457" y="189"/>
                    <a:pt x="1456" y="189"/>
                    <a:pt x="1454" y="189"/>
                  </a:cubicBezTo>
                  <a:cubicBezTo>
                    <a:pt x="1414" y="189"/>
                    <a:pt x="1203" y="268"/>
                    <a:pt x="1016" y="383"/>
                  </a:cubicBezTo>
                  <a:cubicBezTo>
                    <a:pt x="825" y="505"/>
                    <a:pt x="668" y="662"/>
                    <a:pt x="678" y="668"/>
                  </a:cubicBezTo>
                  <a:lnTo>
                    <a:pt x="621" y="728"/>
                  </a:lnTo>
                  <a:lnTo>
                    <a:pt x="568" y="784"/>
                  </a:lnTo>
                  <a:cubicBezTo>
                    <a:pt x="564" y="781"/>
                    <a:pt x="560" y="779"/>
                    <a:pt x="555" y="779"/>
                  </a:cubicBezTo>
                  <a:cubicBezTo>
                    <a:pt x="519" y="779"/>
                    <a:pt x="464" y="883"/>
                    <a:pt x="436" y="947"/>
                  </a:cubicBezTo>
                  <a:cubicBezTo>
                    <a:pt x="433" y="975"/>
                    <a:pt x="424" y="1004"/>
                    <a:pt x="408" y="1026"/>
                  </a:cubicBezTo>
                  <a:cubicBezTo>
                    <a:pt x="403" y="1023"/>
                    <a:pt x="399" y="1021"/>
                    <a:pt x="394" y="1021"/>
                  </a:cubicBezTo>
                  <a:cubicBezTo>
                    <a:pt x="362" y="1021"/>
                    <a:pt x="328" y="1077"/>
                    <a:pt x="320" y="1126"/>
                  </a:cubicBezTo>
                  <a:cubicBezTo>
                    <a:pt x="337" y="1159"/>
                    <a:pt x="334" y="1180"/>
                    <a:pt x="315" y="1180"/>
                  </a:cubicBezTo>
                  <a:cubicBezTo>
                    <a:pt x="309" y="1180"/>
                    <a:pt x="301" y="1177"/>
                    <a:pt x="292" y="1173"/>
                  </a:cubicBezTo>
                  <a:cubicBezTo>
                    <a:pt x="287" y="1169"/>
                    <a:pt x="281" y="1168"/>
                    <a:pt x="276" y="1168"/>
                  </a:cubicBezTo>
                  <a:cubicBezTo>
                    <a:pt x="251" y="1168"/>
                    <a:pt x="238" y="1213"/>
                    <a:pt x="264" y="1276"/>
                  </a:cubicBezTo>
                  <a:cubicBezTo>
                    <a:pt x="270" y="1308"/>
                    <a:pt x="270" y="1308"/>
                    <a:pt x="239" y="1320"/>
                  </a:cubicBezTo>
                  <a:cubicBezTo>
                    <a:pt x="192" y="1330"/>
                    <a:pt x="182" y="1355"/>
                    <a:pt x="201" y="1361"/>
                  </a:cubicBezTo>
                  <a:cubicBezTo>
                    <a:pt x="229" y="1402"/>
                    <a:pt x="220" y="1427"/>
                    <a:pt x="170" y="1436"/>
                  </a:cubicBezTo>
                  <a:cubicBezTo>
                    <a:pt x="110" y="1471"/>
                    <a:pt x="110" y="1471"/>
                    <a:pt x="142" y="1508"/>
                  </a:cubicBezTo>
                  <a:cubicBezTo>
                    <a:pt x="173" y="1549"/>
                    <a:pt x="145" y="1646"/>
                    <a:pt x="95" y="1662"/>
                  </a:cubicBezTo>
                  <a:cubicBezTo>
                    <a:pt x="88" y="1687"/>
                    <a:pt x="60" y="1709"/>
                    <a:pt x="82" y="1712"/>
                  </a:cubicBezTo>
                  <a:lnTo>
                    <a:pt x="57" y="1734"/>
                  </a:lnTo>
                  <a:lnTo>
                    <a:pt x="48" y="1787"/>
                  </a:lnTo>
                  <a:lnTo>
                    <a:pt x="66" y="1790"/>
                  </a:lnTo>
                  <a:cubicBezTo>
                    <a:pt x="29" y="1909"/>
                    <a:pt x="7" y="2035"/>
                    <a:pt x="4" y="2160"/>
                  </a:cubicBezTo>
                  <a:cubicBezTo>
                    <a:pt x="1" y="2254"/>
                    <a:pt x="4" y="2348"/>
                    <a:pt x="19" y="2439"/>
                  </a:cubicBezTo>
                  <a:cubicBezTo>
                    <a:pt x="24" y="2471"/>
                    <a:pt x="28" y="2484"/>
                    <a:pt x="33" y="2484"/>
                  </a:cubicBezTo>
                  <a:cubicBezTo>
                    <a:pt x="36" y="2484"/>
                    <a:pt x="38" y="2481"/>
                    <a:pt x="41" y="2477"/>
                  </a:cubicBezTo>
                  <a:cubicBezTo>
                    <a:pt x="49" y="2470"/>
                    <a:pt x="56" y="2467"/>
                    <a:pt x="61" y="2467"/>
                  </a:cubicBezTo>
                  <a:cubicBezTo>
                    <a:pt x="80" y="2467"/>
                    <a:pt x="77" y="2505"/>
                    <a:pt x="48" y="2530"/>
                  </a:cubicBezTo>
                  <a:cubicBezTo>
                    <a:pt x="44" y="2577"/>
                    <a:pt x="48" y="2621"/>
                    <a:pt x="54" y="2665"/>
                  </a:cubicBezTo>
                  <a:cubicBezTo>
                    <a:pt x="63" y="2718"/>
                    <a:pt x="76" y="2771"/>
                    <a:pt x="57" y="2777"/>
                  </a:cubicBezTo>
                  <a:lnTo>
                    <a:pt x="63" y="2799"/>
                  </a:lnTo>
                  <a:cubicBezTo>
                    <a:pt x="113" y="2834"/>
                    <a:pt x="151" y="2969"/>
                    <a:pt x="151" y="3041"/>
                  </a:cubicBezTo>
                  <a:cubicBezTo>
                    <a:pt x="157" y="3081"/>
                    <a:pt x="176" y="3119"/>
                    <a:pt x="201" y="3150"/>
                  </a:cubicBezTo>
                  <a:cubicBezTo>
                    <a:pt x="233" y="3188"/>
                    <a:pt x="233" y="3188"/>
                    <a:pt x="220" y="3216"/>
                  </a:cubicBezTo>
                  <a:cubicBezTo>
                    <a:pt x="199" y="3222"/>
                    <a:pt x="215" y="3352"/>
                    <a:pt x="253" y="3352"/>
                  </a:cubicBezTo>
                  <a:cubicBezTo>
                    <a:pt x="254" y="3352"/>
                    <a:pt x="256" y="3351"/>
                    <a:pt x="258" y="3351"/>
                  </a:cubicBezTo>
                  <a:lnTo>
                    <a:pt x="258" y="3351"/>
                  </a:lnTo>
                  <a:lnTo>
                    <a:pt x="242" y="3379"/>
                  </a:lnTo>
                  <a:cubicBezTo>
                    <a:pt x="231" y="3398"/>
                    <a:pt x="246" y="3422"/>
                    <a:pt x="266" y="3422"/>
                  </a:cubicBezTo>
                  <a:cubicBezTo>
                    <a:pt x="270" y="3422"/>
                    <a:pt x="273" y="3421"/>
                    <a:pt x="276" y="3420"/>
                  </a:cubicBezTo>
                  <a:cubicBezTo>
                    <a:pt x="283" y="3418"/>
                    <a:pt x="288" y="3418"/>
                    <a:pt x="293" y="3418"/>
                  </a:cubicBezTo>
                  <a:cubicBezTo>
                    <a:pt x="318" y="3418"/>
                    <a:pt x="315" y="3438"/>
                    <a:pt x="267" y="3470"/>
                  </a:cubicBezTo>
                  <a:cubicBezTo>
                    <a:pt x="231" y="3481"/>
                    <a:pt x="232" y="3499"/>
                    <a:pt x="247" y="3499"/>
                  </a:cubicBezTo>
                  <a:cubicBezTo>
                    <a:pt x="249" y="3499"/>
                    <a:pt x="252" y="3499"/>
                    <a:pt x="254" y="3498"/>
                  </a:cubicBezTo>
                  <a:cubicBezTo>
                    <a:pt x="280" y="3517"/>
                    <a:pt x="308" y="3533"/>
                    <a:pt x="292" y="3561"/>
                  </a:cubicBezTo>
                  <a:cubicBezTo>
                    <a:pt x="297" y="3579"/>
                    <a:pt x="303" y="3598"/>
                    <a:pt x="328" y="3598"/>
                  </a:cubicBezTo>
                  <a:cubicBezTo>
                    <a:pt x="333" y="3598"/>
                    <a:pt x="339" y="3597"/>
                    <a:pt x="345" y="3595"/>
                  </a:cubicBezTo>
                  <a:cubicBezTo>
                    <a:pt x="348" y="3595"/>
                    <a:pt x="350" y="3594"/>
                    <a:pt x="351" y="3594"/>
                  </a:cubicBezTo>
                  <a:cubicBezTo>
                    <a:pt x="366" y="3594"/>
                    <a:pt x="371" y="3614"/>
                    <a:pt x="377" y="3636"/>
                  </a:cubicBezTo>
                  <a:cubicBezTo>
                    <a:pt x="371" y="3637"/>
                    <a:pt x="367" y="3638"/>
                    <a:pt x="363" y="3638"/>
                  </a:cubicBezTo>
                  <a:cubicBezTo>
                    <a:pt x="355" y="3638"/>
                    <a:pt x="349" y="3634"/>
                    <a:pt x="330" y="3624"/>
                  </a:cubicBezTo>
                  <a:lnTo>
                    <a:pt x="330" y="3624"/>
                  </a:lnTo>
                  <a:cubicBezTo>
                    <a:pt x="332" y="3632"/>
                    <a:pt x="337" y="3648"/>
                    <a:pt x="342" y="3667"/>
                  </a:cubicBezTo>
                  <a:cubicBezTo>
                    <a:pt x="348" y="3689"/>
                    <a:pt x="342" y="3743"/>
                    <a:pt x="320" y="3746"/>
                  </a:cubicBezTo>
                  <a:cubicBezTo>
                    <a:pt x="312" y="3764"/>
                    <a:pt x="312" y="3780"/>
                    <a:pt x="322" y="3780"/>
                  </a:cubicBezTo>
                  <a:cubicBezTo>
                    <a:pt x="328" y="3780"/>
                    <a:pt x="336" y="3775"/>
                    <a:pt x="348" y="3765"/>
                  </a:cubicBezTo>
                  <a:cubicBezTo>
                    <a:pt x="362" y="3760"/>
                    <a:pt x="371" y="3757"/>
                    <a:pt x="378" y="3757"/>
                  </a:cubicBezTo>
                  <a:cubicBezTo>
                    <a:pt x="391" y="3757"/>
                    <a:pt x="393" y="3768"/>
                    <a:pt x="402" y="3799"/>
                  </a:cubicBezTo>
                  <a:cubicBezTo>
                    <a:pt x="408" y="3821"/>
                    <a:pt x="414" y="3843"/>
                    <a:pt x="392" y="3849"/>
                  </a:cubicBezTo>
                  <a:cubicBezTo>
                    <a:pt x="374" y="3855"/>
                    <a:pt x="374" y="3855"/>
                    <a:pt x="386" y="3899"/>
                  </a:cubicBezTo>
                  <a:cubicBezTo>
                    <a:pt x="411" y="3962"/>
                    <a:pt x="464" y="4012"/>
                    <a:pt x="530" y="4031"/>
                  </a:cubicBezTo>
                  <a:cubicBezTo>
                    <a:pt x="546" y="4026"/>
                    <a:pt x="555" y="4023"/>
                    <a:pt x="559" y="4023"/>
                  </a:cubicBezTo>
                  <a:cubicBezTo>
                    <a:pt x="566" y="4023"/>
                    <a:pt x="558" y="4031"/>
                    <a:pt x="537" y="4053"/>
                  </a:cubicBezTo>
                  <a:cubicBezTo>
                    <a:pt x="515" y="4059"/>
                    <a:pt x="521" y="4081"/>
                    <a:pt x="527" y="4103"/>
                  </a:cubicBezTo>
                  <a:cubicBezTo>
                    <a:pt x="529" y="4102"/>
                    <a:pt x="531" y="4102"/>
                    <a:pt x="533" y="4102"/>
                  </a:cubicBezTo>
                  <a:cubicBezTo>
                    <a:pt x="542" y="4102"/>
                    <a:pt x="538" y="4111"/>
                    <a:pt x="534" y="4111"/>
                  </a:cubicBezTo>
                  <a:cubicBezTo>
                    <a:pt x="532" y="4111"/>
                    <a:pt x="529" y="4109"/>
                    <a:pt x="527" y="4103"/>
                  </a:cubicBezTo>
                  <a:cubicBezTo>
                    <a:pt x="525" y="4104"/>
                    <a:pt x="523" y="4104"/>
                    <a:pt x="521" y="4104"/>
                  </a:cubicBezTo>
                  <a:cubicBezTo>
                    <a:pt x="507" y="4104"/>
                    <a:pt x="501" y="4084"/>
                    <a:pt x="496" y="4062"/>
                  </a:cubicBezTo>
                  <a:lnTo>
                    <a:pt x="474" y="4069"/>
                  </a:lnTo>
                  <a:cubicBezTo>
                    <a:pt x="439" y="4103"/>
                    <a:pt x="446" y="4125"/>
                    <a:pt x="493" y="4137"/>
                  </a:cubicBezTo>
                  <a:cubicBezTo>
                    <a:pt x="521" y="4153"/>
                    <a:pt x="521" y="4153"/>
                    <a:pt x="505" y="4181"/>
                  </a:cubicBezTo>
                  <a:cubicBezTo>
                    <a:pt x="494" y="4207"/>
                    <a:pt x="480" y="4232"/>
                    <a:pt x="494" y="4232"/>
                  </a:cubicBezTo>
                  <a:cubicBezTo>
                    <a:pt x="495" y="4232"/>
                    <a:pt x="497" y="4232"/>
                    <a:pt x="499" y="4231"/>
                  </a:cubicBezTo>
                  <a:lnTo>
                    <a:pt x="499" y="4231"/>
                  </a:lnTo>
                  <a:cubicBezTo>
                    <a:pt x="505" y="4257"/>
                    <a:pt x="505" y="4282"/>
                    <a:pt x="496" y="4307"/>
                  </a:cubicBezTo>
                  <a:cubicBezTo>
                    <a:pt x="507" y="4346"/>
                    <a:pt x="513" y="4367"/>
                    <a:pt x="530" y="4367"/>
                  </a:cubicBezTo>
                  <a:cubicBezTo>
                    <a:pt x="532" y="4367"/>
                    <a:pt x="534" y="4367"/>
                    <a:pt x="537" y="4366"/>
                  </a:cubicBezTo>
                  <a:cubicBezTo>
                    <a:pt x="538" y="4366"/>
                    <a:pt x="539" y="4366"/>
                    <a:pt x="540" y="4366"/>
                  </a:cubicBezTo>
                  <a:cubicBezTo>
                    <a:pt x="556" y="4366"/>
                    <a:pt x="562" y="4386"/>
                    <a:pt x="568" y="4407"/>
                  </a:cubicBezTo>
                  <a:cubicBezTo>
                    <a:pt x="573" y="4427"/>
                    <a:pt x="579" y="4449"/>
                    <a:pt x="594" y="4449"/>
                  </a:cubicBezTo>
                  <a:cubicBezTo>
                    <a:pt x="595" y="4449"/>
                    <a:pt x="597" y="4448"/>
                    <a:pt x="599" y="4448"/>
                  </a:cubicBezTo>
                  <a:cubicBezTo>
                    <a:pt x="602" y="4447"/>
                    <a:pt x="605" y="4447"/>
                    <a:pt x="608" y="4447"/>
                  </a:cubicBezTo>
                  <a:cubicBezTo>
                    <a:pt x="627" y="4447"/>
                    <a:pt x="648" y="4466"/>
                    <a:pt x="659" y="4504"/>
                  </a:cubicBezTo>
                  <a:cubicBezTo>
                    <a:pt x="690" y="4545"/>
                    <a:pt x="690" y="4545"/>
                    <a:pt x="659" y="4576"/>
                  </a:cubicBezTo>
                  <a:cubicBezTo>
                    <a:pt x="637" y="4582"/>
                    <a:pt x="643" y="4604"/>
                    <a:pt x="649" y="4626"/>
                  </a:cubicBezTo>
                  <a:cubicBezTo>
                    <a:pt x="652" y="4645"/>
                    <a:pt x="649" y="4664"/>
                    <a:pt x="643" y="4680"/>
                  </a:cubicBezTo>
                  <a:cubicBezTo>
                    <a:pt x="634" y="4696"/>
                    <a:pt x="636" y="4701"/>
                    <a:pt x="644" y="4701"/>
                  </a:cubicBezTo>
                  <a:cubicBezTo>
                    <a:pt x="650" y="4701"/>
                    <a:pt x="659" y="4698"/>
                    <a:pt x="668" y="4695"/>
                  </a:cubicBezTo>
                  <a:lnTo>
                    <a:pt x="709" y="4686"/>
                  </a:lnTo>
                  <a:lnTo>
                    <a:pt x="709" y="4686"/>
                  </a:lnTo>
                  <a:cubicBezTo>
                    <a:pt x="715" y="4708"/>
                    <a:pt x="681" y="4739"/>
                    <a:pt x="659" y="4745"/>
                  </a:cubicBezTo>
                  <a:cubicBezTo>
                    <a:pt x="639" y="4767"/>
                    <a:pt x="632" y="4775"/>
                    <a:pt x="638" y="4775"/>
                  </a:cubicBezTo>
                  <a:cubicBezTo>
                    <a:pt x="642" y="4775"/>
                    <a:pt x="651" y="4772"/>
                    <a:pt x="665" y="4767"/>
                  </a:cubicBezTo>
                  <a:cubicBezTo>
                    <a:pt x="667" y="4767"/>
                    <a:pt x="669" y="4767"/>
                    <a:pt x="670" y="4767"/>
                  </a:cubicBezTo>
                  <a:cubicBezTo>
                    <a:pt x="691" y="4767"/>
                    <a:pt x="711" y="4784"/>
                    <a:pt x="706" y="4830"/>
                  </a:cubicBezTo>
                  <a:cubicBezTo>
                    <a:pt x="718" y="4877"/>
                    <a:pt x="731" y="4921"/>
                    <a:pt x="709" y="4927"/>
                  </a:cubicBezTo>
                  <a:cubicBezTo>
                    <a:pt x="703" y="4943"/>
                    <a:pt x="706" y="4962"/>
                    <a:pt x="721" y="4971"/>
                  </a:cubicBezTo>
                  <a:cubicBezTo>
                    <a:pt x="750" y="4990"/>
                    <a:pt x="756" y="5012"/>
                    <a:pt x="753" y="5084"/>
                  </a:cubicBezTo>
                  <a:cubicBezTo>
                    <a:pt x="746" y="5179"/>
                    <a:pt x="744" y="5202"/>
                    <a:pt x="761" y="5202"/>
                  </a:cubicBezTo>
                  <a:cubicBezTo>
                    <a:pt x="767" y="5202"/>
                    <a:pt x="774" y="5200"/>
                    <a:pt x="784" y="5197"/>
                  </a:cubicBezTo>
                  <a:cubicBezTo>
                    <a:pt x="791" y="5196"/>
                    <a:pt x="798" y="5194"/>
                    <a:pt x="803" y="5194"/>
                  </a:cubicBezTo>
                  <a:cubicBezTo>
                    <a:pt x="811" y="5194"/>
                    <a:pt x="812" y="5199"/>
                    <a:pt x="790" y="5219"/>
                  </a:cubicBezTo>
                  <a:cubicBezTo>
                    <a:pt x="775" y="5247"/>
                    <a:pt x="803" y="5266"/>
                    <a:pt x="834" y="5306"/>
                  </a:cubicBezTo>
                  <a:cubicBezTo>
                    <a:pt x="848" y="5311"/>
                    <a:pt x="863" y="5313"/>
                    <a:pt x="878" y="5313"/>
                  </a:cubicBezTo>
                  <a:cubicBezTo>
                    <a:pt x="893" y="5313"/>
                    <a:pt x="908" y="5311"/>
                    <a:pt x="922" y="5306"/>
                  </a:cubicBezTo>
                  <a:cubicBezTo>
                    <a:pt x="935" y="5302"/>
                    <a:pt x="944" y="5300"/>
                    <a:pt x="950" y="5300"/>
                  </a:cubicBezTo>
                  <a:cubicBezTo>
                    <a:pt x="962" y="5300"/>
                    <a:pt x="960" y="5311"/>
                    <a:pt x="953" y="5347"/>
                  </a:cubicBezTo>
                  <a:cubicBezTo>
                    <a:pt x="960" y="5369"/>
                    <a:pt x="947" y="5394"/>
                    <a:pt x="925" y="5400"/>
                  </a:cubicBezTo>
                  <a:cubicBezTo>
                    <a:pt x="923" y="5401"/>
                    <a:pt x="921" y="5402"/>
                    <a:pt x="919" y="5402"/>
                  </a:cubicBezTo>
                  <a:cubicBezTo>
                    <a:pt x="905" y="5402"/>
                    <a:pt x="900" y="5385"/>
                    <a:pt x="900" y="5385"/>
                  </a:cubicBezTo>
                  <a:lnTo>
                    <a:pt x="894" y="5363"/>
                  </a:lnTo>
                  <a:cubicBezTo>
                    <a:pt x="875" y="5366"/>
                    <a:pt x="853" y="5372"/>
                    <a:pt x="866" y="5419"/>
                  </a:cubicBezTo>
                  <a:cubicBezTo>
                    <a:pt x="854" y="5442"/>
                    <a:pt x="858" y="5464"/>
                    <a:pt x="873" y="5464"/>
                  </a:cubicBezTo>
                  <a:cubicBezTo>
                    <a:pt x="874" y="5464"/>
                    <a:pt x="876" y="5464"/>
                    <a:pt x="878" y="5463"/>
                  </a:cubicBezTo>
                  <a:lnTo>
                    <a:pt x="878" y="5463"/>
                  </a:lnTo>
                  <a:cubicBezTo>
                    <a:pt x="866" y="5491"/>
                    <a:pt x="878" y="5535"/>
                    <a:pt x="887" y="5582"/>
                  </a:cubicBezTo>
                  <a:cubicBezTo>
                    <a:pt x="900" y="5626"/>
                    <a:pt x="919" y="5695"/>
                    <a:pt x="906" y="5723"/>
                  </a:cubicBezTo>
                  <a:cubicBezTo>
                    <a:pt x="917" y="5762"/>
                    <a:pt x="924" y="5784"/>
                    <a:pt x="938" y="5784"/>
                  </a:cubicBezTo>
                  <a:cubicBezTo>
                    <a:pt x="940" y="5784"/>
                    <a:pt x="942" y="5783"/>
                    <a:pt x="944" y="5783"/>
                  </a:cubicBezTo>
                  <a:cubicBezTo>
                    <a:pt x="951" y="5781"/>
                    <a:pt x="957" y="5780"/>
                    <a:pt x="962" y="5780"/>
                  </a:cubicBezTo>
                  <a:cubicBezTo>
                    <a:pt x="986" y="5780"/>
                    <a:pt x="988" y="5796"/>
                    <a:pt x="972" y="5802"/>
                  </a:cubicBezTo>
                  <a:cubicBezTo>
                    <a:pt x="938" y="5836"/>
                    <a:pt x="997" y="6134"/>
                    <a:pt x="1044" y="6146"/>
                  </a:cubicBezTo>
                  <a:lnTo>
                    <a:pt x="1057" y="6190"/>
                  </a:lnTo>
                  <a:cubicBezTo>
                    <a:pt x="1047" y="6240"/>
                    <a:pt x="1085" y="6375"/>
                    <a:pt x="1113" y="6394"/>
                  </a:cubicBezTo>
                  <a:lnTo>
                    <a:pt x="1129" y="6463"/>
                  </a:lnTo>
                  <a:cubicBezTo>
                    <a:pt x="1123" y="6513"/>
                    <a:pt x="1129" y="6535"/>
                    <a:pt x="1154" y="6550"/>
                  </a:cubicBezTo>
                  <a:cubicBezTo>
                    <a:pt x="1182" y="6569"/>
                    <a:pt x="1201" y="6563"/>
                    <a:pt x="1182" y="6569"/>
                  </a:cubicBezTo>
                  <a:cubicBezTo>
                    <a:pt x="1160" y="6572"/>
                    <a:pt x="1173" y="6619"/>
                    <a:pt x="1207" y="6723"/>
                  </a:cubicBezTo>
                  <a:cubicBezTo>
                    <a:pt x="1227" y="6786"/>
                    <a:pt x="1234" y="6809"/>
                    <a:pt x="1240" y="6809"/>
                  </a:cubicBezTo>
                  <a:cubicBezTo>
                    <a:pt x="1243" y="6809"/>
                    <a:pt x="1246" y="6801"/>
                    <a:pt x="1251" y="6789"/>
                  </a:cubicBezTo>
                  <a:cubicBezTo>
                    <a:pt x="1307" y="6880"/>
                    <a:pt x="1292" y="6886"/>
                    <a:pt x="1270" y="6895"/>
                  </a:cubicBezTo>
                  <a:cubicBezTo>
                    <a:pt x="1266" y="6894"/>
                    <a:pt x="1262" y="6894"/>
                    <a:pt x="1259" y="6894"/>
                  </a:cubicBezTo>
                  <a:cubicBezTo>
                    <a:pt x="1227" y="6894"/>
                    <a:pt x="1250" y="6936"/>
                    <a:pt x="1311" y="6936"/>
                  </a:cubicBezTo>
                  <a:cubicBezTo>
                    <a:pt x="1361" y="6942"/>
                    <a:pt x="1379" y="6989"/>
                    <a:pt x="1364" y="6999"/>
                  </a:cubicBezTo>
                  <a:cubicBezTo>
                    <a:pt x="1360" y="7000"/>
                    <a:pt x="1357" y="7001"/>
                    <a:pt x="1354" y="7001"/>
                  </a:cubicBezTo>
                  <a:cubicBezTo>
                    <a:pt x="1339" y="7001"/>
                    <a:pt x="1331" y="6982"/>
                    <a:pt x="1323" y="6961"/>
                  </a:cubicBezTo>
                  <a:lnTo>
                    <a:pt x="1285" y="6977"/>
                  </a:lnTo>
                  <a:cubicBezTo>
                    <a:pt x="1295" y="7002"/>
                    <a:pt x="1295" y="7002"/>
                    <a:pt x="1326" y="7017"/>
                  </a:cubicBezTo>
                  <a:cubicBezTo>
                    <a:pt x="1336" y="7033"/>
                    <a:pt x="1351" y="7049"/>
                    <a:pt x="1370" y="7055"/>
                  </a:cubicBezTo>
                  <a:cubicBezTo>
                    <a:pt x="1379" y="7059"/>
                    <a:pt x="1387" y="7060"/>
                    <a:pt x="1394" y="7060"/>
                  </a:cubicBezTo>
                  <a:cubicBezTo>
                    <a:pt x="1411" y="7060"/>
                    <a:pt x="1421" y="7049"/>
                    <a:pt x="1423" y="7027"/>
                  </a:cubicBezTo>
                  <a:cubicBezTo>
                    <a:pt x="1426" y="7015"/>
                    <a:pt x="1429" y="7010"/>
                    <a:pt x="1432" y="7010"/>
                  </a:cubicBezTo>
                  <a:cubicBezTo>
                    <a:pt x="1439" y="7010"/>
                    <a:pt x="1447" y="7025"/>
                    <a:pt x="1455" y="7039"/>
                  </a:cubicBezTo>
                  <a:cubicBezTo>
                    <a:pt x="1459" y="7079"/>
                    <a:pt x="1452" y="7096"/>
                    <a:pt x="1435" y="7096"/>
                  </a:cubicBezTo>
                  <a:cubicBezTo>
                    <a:pt x="1429" y="7096"/>
                    <a:pt x="1422" y="7094"/>
                    <a:pt x="1414" y="7090"/>
                  </a:cubicBezTo>
                  <a:cubicBezTo>
                    <a:pt x="1408" y="7080"/>
                    <a:pt x="1401" y="7076"/>
                    <a:pt x="1394" y="7076"/>
                  </a:cubicBezTo>
                  <a:cubicBezTo>
                    <a:pt x="1384" y="7076"/>
                    <a:pt x="1374" y="7081"/>
                    <a:pt x="1364" y="7086"/>
                  </a:cubicBezTo>
                  <a:cubicBezTo>
                    <a:pt x="1345" y="7099"/>
                    <a:pt x="1442" y="7193"/>
                    <a:pt x="1496" y="7193"/>
                  </a:cubicBezTo>
                  <a:cubicBezTo>
                    <a:pt x="1497" y="7193"/>
                    <a:pt x="1498" y="7193"/>
                    <a:pt x="1499" y="7193"/>
                  </a:cubicBezTo>
                  <a:lnTo>
                    <a:pt x="1499" y="7193"/>
                  </a:lnTo>
                  <a:lnTo>
                    <a:pt x="1480" y="7202"/>
                  </a:lnTo>
                  <a:cubicBezTo>
                    <a:pt x="1461" y="7215"/>
                    <a:pt x="1492" y="7259"/>
                    <a:pt x="1524" y="7303"/>
                  </a:cubicBezTo>
                  <a:cubicBezTo>
                    <a:pt x="1548" y="7337"/>
                    <a:pt x="1561" y="7358"/>
                    <a:pt x="1575" y="7358"/>
                  </a:cubicBezTo>
                  <a:cubicBezTo>
                    <a:pt x="1578" y="7358"/>
                    <a:pt x="1582" y="7356"/>
                    <a:pt x="1586" y="7353"/>
                  </a:cubicBezTo>
                  <a:cubicBezTo>
                    <a:pt x="1596" y="7345"/>
                    <a:pt x="1606" y="7337"/>
                    <a:pt x="1617" y="7337"/>
                  </a:cubicBezTo>
                  <a:cubicBezTo>
                    <a:pt x="1623" y="7337"/>
                    <a:pt x="1630" y="7340"/>
                    <a:pt x="1636" y="7346"/>
                  </a:cubicBezTo>
                  <a:cubicBezTo>
                    <a:pt x="1618" y="7328"/>
                    <a:pt x="1636" y="7315"/>
                    <a:pt x="1652" y="7303"/>
                  </a:cubicBezTo>
                  <a:cubicBezTo>
                    <a:pt x="1662" y="7331"/>
                    <a:pt x="1665" y="7359"/>
                    <a:pt x="1668" y="7387"/>
                  </a:cubicBezTo>
                  <a:cubicBezTo>
                    <a:pt x="1668" y="7462"/>
                    <a:pt x="1705" y="7535"/>
                    <a:pt x="1765" y="7582"/>
                  </a:cubicBezTo>
                  <a:cubicBezTo>
                    <a:pt x="1803" y="7619"/>
                    <a:pt x="1859" y="7676"/>
                    <a:pt x="1868" y="7707"/>
                  </a:cubicBezTo>
                  <a:cubicBezTo>
                    <a:pt x="1898" y="7730"/>
                    <a:pt x="1918" y="7746"/>
                    <a:pt x="1931" y="7746"/>
                  </a:cubicBezTo>
                  <a:cubicBezTo>
                    <a:pt x="1936" y="7746"/>
                    <a:pt x="1940" y="7743"/>
                    <a:pt x="1944" y="7738"/>
                  </a:cubicBezTo>
                  <a:lnTo>
                    <a:pt x="1984" y="7773"/>
                  </a:lnTo>
                  <a:cubicBezTo>
                    <a:pt x="1992" y="7800"/>
                    <a:pt x="2020" y="7823"/>
                    <a:pt x="2038" y="7823"/>
                  </a:cubicBezTo>
                  <a:cubicBezTo>
                    <a:pt x="2043" y="7823"/>
                    <a:pt x="2047" y="7821"/>
                    <a:pt x="2050" y="7817"/>
                  </a:cubicBezTo>
                  <a:cubicBezTo>
                    <a:pt x="2085" y="7817"/>
                    <a:pt x="2094" y="7848"/>
                    <a:pt x="2116" y="7860"/>
                  </a:cubicBezTo>
                  <a:cubicBezTo>
                    <a:pt x="2128" y="7893"/>
                    <a:pt x="2135" y="7909"/>
                    <a:pt x="2139" y="7909"/>
                  </a:cubicBezTo>
                  <a:cubicBezTo>
                    <a:pt x="2143" y="7909"/>
                    <a:pt x="2146" y="7892"/>
                    <a:pt x="2150" y="7857"/>
                  </a:cubicBezTo>
                  <a:cubicBezTo>
                    <a:pt x="2160" y="7838"/>
                    <a:pt x="2128" y="7795"/>
                    <a:pt x="2107" y="7779"/>
                  </a:cubicBezTo>
                  <a:lnTo>
                    <a:pt x="2044" y="7738"/>
                  </a:lnTo>
                  <a:lnTo>
                    <a:pt x="2119" y="7763"/>
                  </a:lnTo>
                  <a:cubicBezTo>
                    <a:pt x="2133" y="7771"/>
                    <a:pt x="2159" y="7779"/>
                    <a:pt x="2179" y="7779"/>
                  </a:cubicBezTo>
                  <a:cubicBezTo>
                    <a:pt x="2191" y="7779"/>
                    <a:pt x="2200" y="7776"/>
                    <a:pt x="2204" y="7770"/>
                  </a:cubicBezTo>
                  <a:cubicBezTo>
                    <a:pt x="2209" y="7762"/>
                    <a:pt x="2217" y="7759"/>
                    <a:pt x="2224" y="7759"/>
                  </a:cubicBezTo>
                  <a:cubicBezTo>
                    <a:pt x="2229" y="7759"/>
                    <a:pt x="2234" y="7761"/>
                    <a:pt x="2238" y="7763"/>
                  </a:cubicBezTo>
                  <a:cubicBezTo>
                    <a:pt x="2238" y="7763"/>
                    <a:pt x="2226" y="7782"/>
                    <a:pt x="2216" y="7801"/>
                  </a:cubicBezTo>
                  <a:cubicBezTo>
                    <a:pt x="2191" y="7804"/>
                    <a:pt x="2172" y="7820"/>
                    <a:pt x="2160" y="7838"/>
                  </a:cubicBezTo>
                  <a:cubicBezTo>
                    <a:pt x="2160" y="7880"/>
                    <a:pt x="2195" y="7923"/>
                    <a:pt x="2222" y="7923"/>
                  </a:cubicBezTo>
                  <a:cubicBezTo>
                    <a:pt x="2229" y="7923"/>
                    <a:pt x="2236" y="7919"/>
                    <a:pt x="2241" y="7911"/>
                  </a:cubicBezTo>
                  <a:cubicBezTo>
                    <a:pt x="2263" y="7923"/>
                    <a:pt x="2263" y="7923"/>
                    <a:pt x="2279" y="7954"/>
                  </a:cubicBezTo>
                  <a:cubicBezTo>
                    <a:pt x="2273" y="7965"/>
                    <a:pt x="2279" y="7974"/>
                    <a:pt x="2292" y="7974"/>
                  </a:cubicBezTo>
                  <a:cubicBezTo>
                    <a:pt x="2302" y="7974"/>
                    <a:pt x="2317" y="7969"/>
                    <a:pt x="2335" y="7958"/>
                  </a:cubicBezTo>
                  <a:cubicBezTo>
                    <a:pt x="2349" y="7949"/>
                    <a:pt x="2361" y="7945"/>
                    <a:pt x="2370" y="7945"/>
                  </a:cubicBezTo>
                  <a:cubicBezTo>
                    <a:pt x="2389" y="7945"/>
                    <a:pt x="2400" y="7961"/>
                    <a:pt x="2404" y="7992"/>
                  </a:cubicBezTo>
                  <a:cubicBezTo>
                    <a:pt x="2430" y="8040"/>
                    <a:pt x="2503" y="8076"/>
                    <a:pt x="2533" y="8076"/>
                  </a:cubicBezTo>
                  <a:cubicBezTo>
                    <a:pt x="2540" y="8076"/>
                    <a:pt x="2544" y="8075"/>
                    <a:pt x="2545" y="8070"/>
                  </a:cubicBezTo>
                  <a:cubicBezTo>
                    <a:pt x="2550" y="8056"/>
                    <a:pt x="2564" y="8050"/>
                    <a:pt x="2580" y="8050"/>
                  </a:cubicBezTo>
                  <a:cubicBezTo>
                    <a:pt x="2607" y="8050"/>
                    <a:pt x="2640" y="8065"/>
                    <a:pt x="2652" y="8083"/>
                  </a:cubicBezTo>
                  <a:cubicBezTo>
                    <a:pt x="2663" y="8101"/>
                    <a:pt x="2683" y="8110"/>
                    <a:pt x="2703" y="8110"/>
                  </a:cubicBezTo>
                  <a:cubicBezTo>
                    <a:pt x="2711" y="8110"/>
                    <a:pt x="2720" y="8109"/>
                    <a:pt x="2727" y="8105"/>
                  </a:cubicBezTo>
                  <a:lnTo>
                    <a:pt x="2727" y="8105"/>
                  </a:lnTo>
                  <a:cubicBezTo>
                    <a:pt x="2722" y="8127"/>
                    <a:pt x="2738" y="8143"/>
                    <a:pt x="2758" y="8143"/>
                  </a:cubicBezTo>
                  <a:cubicBezTo>
                    <a:pt x="2763" y="8143"/>
                    <a:pt x="2769" y="8142"/>
                    <a:pt x="2774" y="8139"/>
                  </a:cubicBezTo>
                  <a:cubicBezTo>
                    <a:pt x="2774" y="8139"/>
                    <a:pt x="2775" y="8139"/>
                    <a:pt x="2776" y="8139"/>
                  </a:cubicBezTo>
                  <a:cubicBezTo>
                    <a:pt x="2782" y="8139"/>
                    <a:pt x="2795" y="8137"/>
                    <a:pt x="2777" y="8117"/>
                  </a:cubicBezTo>
                  <a:lnTo>
                    <a:pt x="2840" y="8089"/>
                  </a:lnTo>
                  <a:cubicBezTo>
                    <a:pt x="2815" y="8083"/>
                    <a:pt x="2818" y="8061"/>
                    <a:pt x="2824" y="8042"/>
                  </a:cubicBezTo>
                  <a:cubicBezTo>
                    <a:pt x="2825" y="8038"/>
                    <a:pt x="2828" y="8036"/>
                    <a:pt x="2834" y="8036"/>
                  </a:cubicBezTo>
                  <a:cubicBezTo>
                    <a:pt x="2860" y="8036"/>
                    <a:pt x="2929" y="8074"/>
                    <a:pt x="2962" y="8133"/>
                  </a:cubicBezTo>
                  <a:lnTo>
                    <a:pt x="3009" y="8180"/>
                  </a:lnTo>
                  <a:cubicBezTo>
                    <a:pt x="3012" y="8158"/>
                    <a:pt x="3015" y="8139"/>
                    <a:pt x="3015" y="8139"/>
                  </a:cubicBezTo>
                  <a:cubicBezTo>
                    <a:pt x="3040" y="8139"/>
                    <a:pt x="3065" y="8142"/>
                    <a:pt x="3065" y="8164"/>
                  </a:cubicBezTo>
                  <a:cubicBezTo>
                    <a:pt x="3062" y="8183"/>
                    <a:pt x="3062" y="8183"/>
                    <a:pt x="3091" y="8186"/>
                  </a:cubicBezTo>
                  <a:cubicBezTo>
                    <a:pt x="3091" y="8186"/>
                    <a:pt x="3092" y="8186"/>
                    <a:pt x="3094" y="8186"/>
                  </a:cubicBezTo>
                  <a:cubicBezTo>
                    <a:pt x="3100" y="8186"/>
                    <a:pt x="3116" y="8185"/>
                    <a:pt x="3116" y="8168"/>
                  </a:cubicBezTo>
                  <a:cubicBezTo>
                    <a:pt x="3117" y="8144"/>
                    <a:pt x="3118" y="8134"/>
                    <a:pt x="3123" y="8134"/>
                  </a:cubicBezTo>
                  <a:cubicBezTo>
                    <a:pt x="3127" y="8134"/>
                    <a:pt x="3133" y="8139"/>
                    <a:pt x="3144" y="8149"/>
                  </a:cubicBezTo>
                  <a:cubicBezTo>
                    <a:pt x="3157" y="8173"/>
                    <a:pt x="3170" y="8184"/>
                    <a:pt x="3184" y="8184"/>
                  </a:cubicBezTo>
                  <a:cubicBezTo>
                    <a:pt x="3197" y="8184"/>
                    <a:pt x="3210" y="8173"/>
                    <a:pt x="3222" y="8152"/>
                  </a:cubicBezTo>
                  <a:cubicBezTo>
                    <a:pt x="3224" y="8132"/>
                    <a:pt x="3224" y="8121"/>
                    <a:pt x="3227" y="8121"/>
                  </a:cubicBezTo>
                  <a:cubicBezTo>
                    <a:pt x="3230" y="8121"/>
                    <a:pt x="3236" y="8132"/>
                    <a:pt x="3250" y="8152"/>
                  </a:cubicBezTo>
                  <a:cubicBezTo>
                    <a:pt x="3247" y="8172"/>
                    <a:pt x="3272" y="8193"/>
                    <a:pt x="3296" y="8193"/>
                  </a:cubicBezTo>
                  <a:cubicBezTo>
                    <a:pt x="3297" y="8193"/>
                    <a:pt x="3299" y="8193"/>
                    <a:pt x="3301" y="8193"/>
                  </a:cubicBezTo>
                  <a:lnTo>
                    <a:pt x="3301" y="8174"/>
                  </a:lnTo>
                  <a:cubicBezTo>
                    <a:pt x="3301" y="8148"/>
                    <a:pt x="3309" y="8137"/>
                    <a:pt x="3322" y="8137"/>
                  </a:cubicBezTo>
                  <a:cubicBezTo>
                    <a:pt x="3331" y="8137"/>
                    <a:pt x="3342" y="8143"/>
                    <a:pt x="3354" y="8152"/>
                  </a:cubicBezTo>
                  <a:cubicBezTo>
                    <a:pt x="3354" y="8162"/>
                    <a:pt x="3360" y="8168"/>
                    <a:pt x="3372" y="8168"/>
                  </a:cubicBezTo>
                  <a:cubicBezTo>
                    <a:pt x="3385" y="8168"/>
                    <a:pt x="3405" y="8161"/>
                    <a:pt x="3432" y="8146"/>
                  </a:cubicBezTo>
                  <a:cubicBezTo>
                    <a:pt x="3451" y="8144"/>
                    <a:pt x="3467" y="8143"/>
                    <a:pt x="3479" y="8143"/>
                  </a:cubicBezTo>
                  <a:cubicBezTo>
                    <a:pt x="3500" y="8143"/>
                    <a:pt x="3510" y="8146"/>
                    <a:pt x="3510" y="8158"/>
                  </a:cubicBezTo>
                  <a:cubicBezTo>
                    <a:pt x="3514" y="8178"/>
                    <a:pt x="3515" y="8188"/>
                    <a:pt x="3519" y="8188"/>
                  </a:cubicBezTo>
                  <a:cubicBezTo>
                    <a:pt x="3522" y="8188"/>
                    <a:pt x="3528" y="8177"/>
                    <a:pt x="3539" y="8155"/>
                  </a:cubicBezTo>
                  <a:cubicBezTo>
                    <a:pt x="3551" y="8143"/>
                    <a:pt x="3557" y="8137"/>
                    <a:pt x="3569" y="8137"/>
                  </a:cubicBezTo>
                  <a:cubicBezTo>
                    <a:pt x="3579" y="8137"/>
                    <a:pt x="3593" y="8140"/>
                    <a:pt x="3617" y="8146"/>
                  </a:cubicBezTo>
                  <a:cubicBezTo>
                    <a:pt x="3629" y="8153"/>
                    <a:pt x="3636" y="8156"/>
                    <a:pt x="3642" y="8156"/>
                  </a:cubicBezTo>
                  <a:cubicBezTo>
                    <a:pt x="3650" y="8156"/>
                    <a:pt x="3655" y="8150"/>
                    <a:pt x="3667" y="8136"/>
                  </a:cubicBezTo>
                  <a:cubicBezTo>
                    <a:pt x="3662" y="8098"/>
                    <a:pt x="3656" y="8079"/>
                    <a:pt x="3640" y="8079"/>
                  </a:cubicBezTo>
                  <a:cubicBezTo>
                    <a:pt x="3638" y="8079"/>
                    <a:pt x="3635" y="8079"/>
                    <a:pt x="3633" y="8080"/>
                  </a:cubicBezTo>
                  <a:cubicBezTo>
                    <a:pt x="3625" y="8081"/>
                    <a:pt x="3620" y="8081"/>
                    <a:pt x="3616" y="8081"/>
                  </a:cubicBezTo>
                  <a:cubicBezTo>
                    <a:pt x="3607" y="8081"/>
                    <a:pt x="3606" y="8077"/>
                    <a:pt x="3601" y="8064"/>
                  </a:cubicBezTo>
                  <a:lnTo>
                    <a:pt x="3652" y="8052"/>
                  </a:lnTo>
                  <a:cubicBezTo>
                    <a:pt x="3686" y="8045"/>
                    <a:pt x="3717" y="8033"/>
                    <a:pt x="3746" y="8011"/>
                  </a:cubicBezTo>
                  <a:cubicBezTo>
                    <a:pt x="3755" y="8005"/>
                    <a:pt x="3764" y="7998"/>
                    <a:pt x="3771" y="7989"/>
                  </a:cubicBezTo>
                  <a:cubicBezTo>
                    <a:pt x="3771" y="7986"/>
                    <a:pt x="3774" y="7980"/>
                    <a:pt x="3774" y="7976"/>
                  </a:cubicBezTo>
                  <a:lnTo>
                    <a:pt x="3774" y="7973"/>
                  </a:lnTo>
                  <a:lnTo>
                    <a:pt x="3774" y="7970"/>
                  </a:lnTo>
                  <a:cubicBezTo>
                    <a:pt x="3773" y="7968"/>
                    <a:pt x="3773" y="7966"/>
                    <a:pt x="3772" y="7964"/>
                  </a:cubicBezTo>
                  <a:lnTo>
                    <a:pt x="3771" y="7964"/>
                  </a:lnTo>
                  <a:cubicBezTo>
                    <a:pt x="3767" y="7961"/>
                    <a:pt x="3764" y="7961"/>
                    <a:pt x="3761" y="7961"/>
                  </a:cubicBezTo>
                  <a:cubicBezTo>
                    <a:pt x="3752" y="7961"/>
                    <a:pt x="3746" y="7964"/>
                    <a:pt x="3736" y="7970"/>
                  </a:cubicBezTo>
                  <a:lnTo>
                    <a:pt x="3708" y="7954"/>
                  </a:lnTo>
                  <a:cubicBezTo>
                    <a:pt x="3702" y="7927"/>
                    <a:pt x="3689" y="7915"/>
                    <a:pt x="3678" y="7915"/>
                  </a:cubicBezTo>
                  <a:cubicBezTo>
                    <a:pt x="3665" y="7915"/>
                    <a:pt x="3654" y="7933"/>
                    <a:pt x="3661" y="7967"/>
                  </a:cubicBezTo>
                  <a:cubicBezTo>
                    <a:pt x="3668" y="8001"/>
                    <a:pt x="3671" y="8015"/>
                    <a:pt x="3667" y="8015"/>
                  </a:cubicBezTo>
                  <a:cubicBezTo>
                    <a:pt x="3663" y="8015"/>
                    <a:pt x="3656" y="8007"/>
                    <a:pt x="3642" y="7992"/>
                  </a:cubicBezTo>
                  <a:cubicBezTo>
                    <a:pt x="3636" y="7964"/>
                    <a:pt x="3624" y="7957"/>
                    <a:pt x="3609" y="7957"/>
                  </a:cubicBezTo>
                  <a:cubicBezTo>
                    <a:pt x="3602" y="7957"/>
                    <a:pt x="3594" y="7959"/>
                    <a:pt x="3586" y="7961"/>
                  </a:cubicBezTo>
                  <a:cubicBezTo>
                    <a:pt x="3579" y="7962"/>
                    <a:pt x="3575" y="7962"/>
                    <a:pt x="3572" y="7962"/>
                  </a:cubicBezTo>
                  <a:cubicBezTo>
                    <a:pt x="3563" y="7962"/>
                    <a:pt x="3563" y="7958"/>
                    <a:pt x="3561" y="7945"/>
                  </a:cubicBezTo>
                  <a:cubicBezTo>
                    <a:pt x="3554" y="7920"/>
                    <a:pt x="3532" y="7907"/>
                    <a:pt x="3507" y="7907"/>
                  </a:cubicBezTo>
                  <a:cubicBezTo>
                    <a:pt x="3485" y="7911"/>
                    <a:pt x="3485" y="7911"/>
                    <a:pt x="3485" y="7933"/>
                  </a:cubicBezTo>
                  <a:cubicBezTo>
                    <a:pt x="3498" y="7940"/>
                    <a:pt x="3495" y="7945"/>
                    <a:pt x="3485" y="7945"/>
                  </a:cubicBezTo>
                  <a:cubicBezTo>
                    <a:pt x="3473" y="7945"/>
                    <a:pt x="3452" y="7937"/>
                    <a:pt x="3438" y="7917"/>
                  </a:cubicBezTo>
                  <a:cubicBezTo>
                    <a:pt x="3428" y="7909"/>
                    <a:pt x="3422" y="7905"/>
                    <a:pt x="3419" y="7905"/>
                  </a:cubicBezTo>
                  <a:cubicBezTo>
                    <a:pt x="3414" y="7905"/>
                    <a:pt x="3415" y="7915"/>
                    <a:pt x="3416" y="7939"/>
                  </a:cubicBezTo>
                  <a:cubicBezTo>
                    <a:pt x="3418" y="7961"/>
                    <a:pt x="3405" y="7973"/>
                    <a:pt x="3389" y="7973"/>
                  </a:cubicBezTo>
                  <a:cubicBezTo>
                    <a:pt x="3374" y="7973"/>
                    <a:pt x="3357" y="7964"/>
                    <a:pt x="3344" y="7945"/>
                  </a:cubicBezTo>
                  <a:lnTo>
                    <a:pt x="3297" y="7945"/>
                  </a:lnTo>
                  <a:cubicBezTo>
                    <a:pt x="3275" y="7945"/>
                    <a:pt x="3275" y="7964"/>
                    <a:pt x="3275" y="7986"/>
                  </a:cubicBezTo>
                  <a:cubicBezTo>
                    <a:pt x="3275" y="8010"/>
                    <a:pt x="3275" y="8020"/>
                    <a:pt x="3270" y="8020"/>
                  </a:cubicBezTo>
                  <a:cubicBezTo>
                    <a:pt x="3267" y="8020"/>
                    <a:pt x="3261" y="8015"/>
                    <a:pt x="3250" y="8008"/>
                  </a:cubicBezTo>
                  <a:cubicBezTo>
                    <a:pt x="3238" y="7998"/>
                    <a:pt x="3228" y="7983"/>
                    <a:pt x="3228" y="7964"/>
                  </a:cubicBezTo>
                  <a:cubicBezTo>
                    <a:pt x="3228" y="7945"/>
                    <a:pt x="3203" y="7945"/>
                    <a:pt x="3181" y="7945"/>
                  </a:cubicBezTo>
                  <a:cubicBezTo>
                    <a:pt x="3172" y="7944"/>
                    <a:pt x="3159" y="7943"/>
                    <a:pt x="3147" y="7943"/>
                  </a:cubicBezTo>
                  <a:cubicBezTo>
                    <a:pt x="3128" y="7943"/>
                    <a:pt x="3109" y="7946"/>
                    <a:pt x="3109" y="7958"/>
                  </a:cubicBezTo>
                  <a:cubicBezTo>
                    <a:pt x="3108" y="7964"/>
                    <a:pt x="3108" y="7967"/>
                    <a:pt x="3108" y="7967"/>
                  </a:cubicBezTo>
                  <a:cubicBezTo>
                    <a:pt x="3108" y="7967"/>
                    <a:pt x="3109" y="7952"/>
                    <a:pt x="3109" y="7939"/>
                  </a:cubicBezTo>
                  <a:cubicBezTo>
                    <a:pt x="3095" y="7937"/>
                    <a:pt x="3091" y="7926"/>
                    <a:pt x="3090" y="7926"/>
                  </a:cubicBezTo>
                  <a:cubicBezTo>
                    <a:pt x="3089" y="7926"/>
                    <a:pt x="3088" y="7928"/>
                    <a:pt x="3087" y="7936"/>
                  </a:cubicBezTo>
                  <a:cubicBezTo>
                    <a:pt x="3062" y="7933"/>
                    <a:pt x="3040" y="7923"/>
                    <a:pt x="3018" y="7907"/>
                  </a:cubicBezTo>
                  <a:cubicBezTo>
                    <a:pt x="3008" y="7901"/>
                    <a:pt x="2995" y="7898"/>
                    <a:pt x="2982" y="7898"/>
                  </a:cubicBezTo>
                  <a:cubicBezTo>
                    <a:pt x="2948" y="7898"/>
                    <a:pt x="2919" y="7922"/>
                    <a:pt x="2965" y="7964"/>
                  </a:cubicBezTo>
                  <a:lnTo>
                    <a:pt x="2940" y="7958"/>
                  </a:lnTo>
                  <a:cubicBezTo>
                    <a:pt x="2938" y="7957"/>
                    <a:pt x="2936" y="7957"/>
                    <a:pt x="2934" y="7957"/>
                  </a:cubicBezTo>
                  <a:cubicBezTo>
                    <a:pt x="2924" y="7957"/>
                    <a:pt x="2915" y="7963"/>
                    <a:pt x="2912" y="7973"/>
                  </a:cubicBezTo>
                  <a:cubicBezTo>
                    <a:pt x="2910" y="7986"/>
                    <a:pt x="2901" y="7989"/>
                    <a:pt x="2890" y="7989"/>
                  </a:cubicBezTo>
                  <a:cubicBezTo>
                    <a:pt x="2881" y="7989"/>
                    <a:pt x="2871" y="7987"/>
                    <a:pt x="2862" y="7986"/>
                  </a:cubicBezTo>
                  <a:lnTo>
                    <a:pt x="2871" y="7945"/>
                  </a:lnTo>
                  <a:cubicBezTo>
                    <a:pt x="2893" y="7910"/>
                    <a:pt x="2885" y="7885"/>
                    <a:pt x="2867" y="7885"/>
                  </a:cubicBezTo>
                  <a:cubicBezTo>
                    <a:pt x="2857" y="7885"/>
                    <a:pt x="2842" y="7894"/>
                    <a:pt x="2828" y="7915"/>
                  </a:cubicBezTo>
                  <a:lnTo>
                    <a:pt x="2828" y="7915"/>
                  </a:lnTo>
                  <a:cubicBezTo>
                    <a:pt x="2830" y="7910"/>
                    <a:pt x="2831" y="7903"/>
                    <a:pt x="2834" y="7895"/>
                  </a:cubicBezTo>
                  <a:cubicBezTo>
                    <a:pt x="2836" y="7881"/>
                    <a:pt x="2824" y="7874"/>
                    <a:pt x="2797" y="7874"/>
                  </a:cubicBezTo>
                  <a:cubicBezTo>
                    <a:pt x="2788" y="7874"/>
                    <a:pt x="2777" y="7875"/>
                    <a:pt x="2765" y="7876"/>
                  </a:cubicBezTo>
                  <a:cubicBezTo>
                    <a:pt x="2763" y="7876"/>
                    <a:pt x="2761" y="7875"/>
                    <a:pt x="2759" y="7875"/>
                  </a:cubicBezTo>
                  <a:cubicBezTo>
                    <a:pt x="2737" y="7875"/>
                    <a:pt x="2708" y="7906"/>
                    <a:pt x="2702" y="7923"/>
                  </a:cubicBezTo>
                  <a:cubicBezTo>
                    <a:pt x="2698" y="7934"/>
                    <a:pt x="2688" y="7937"/>
                    <a:pt x="2680" y="7937"/>
                  </a:cubicBezTo>
                  <a:cubicBezTo>
                    <a:pt x="2675" y="7937"/>
                    <a:pt x="2671" y="7936"/>
                    <a:pt x="2671" y="7936"/>
                  </a:cubicBezTo>
                  <a:cubicBezTo>
                    <a:pt x="2649" y="7929"/>
                    <a:pt x="2649" y="7929"/>
                    <a:pt x="2655" y="7911"/>
                  </a:cubicBezTo>
                  <a:cubicBezTo>
                    <a:pt x="2663" y="7885"/>
                    <a:pt x="2648" y="7870"/>
                    <a:pt x="2627" y="7870"/>
                  </a:cubicBezTo>
                  <a:cubicBezTo>
                    <a:pt x="2614" y="7870"/>
                    <a:pt x="2600" y="7875"/>
                    <a:pt x="2586" y="7885"/>
                  </a:cubicBezTo>
                  <a:lnTo>
                    <a:pt x="2592" y="7867"/>
                  </a:lnTo>
                  <a:cubicBezTo>
                    <a:pt x="2602" y="7848"/>
                    <a:pt x="2586" y="7820"/>
                    <a:pt x="2470" y="7791"/>
                  </a:cubicBezTo>
                  <a:cubicBezTo>
                    <a:pt x="2385" y="7751"/>
                    <a:pt x="2323" y="7716"/>
                    <a:pt x="2332" y="7697"/>
                  </a:cubicBezTo>
                  <a:cubicBezTo>
                    <a:pt x="2340" y="7685"/>
                    <a:pt x="2274" y="7674"/>
                    <a:pt x="2215" y="7674"/>
                  </a:cubicBezTo>
                  <a:cubicBezTo>
                    <a:pt x="2202" y="7674"/>
                    <a:pt x="2190" y="7674"/>
                    <a:pt x="2179" y="7676"/>
                  </a:cubicBezTo>
                  <a:cubicBezTo>
                    <a:pt x="2188" y="7660"/>
                    <a:pt x="2169" y="7647"/>
                    <a:pt x="2128" y="7619"/>
                  </a:cubicBezTo>
                  <a:cubicBezTo>
                    <a:pt x="2072" y="7575"/>
                    <a:pt x="2072" y="7575"/>
                    <a:pt x="2085" y="7560"/>
                  </a:cubicBezTo>
                  <a:cubicBezTo>
                    <a:pt x="2116" y="7546"/>
                    <a:pt x="2126" y="7542"/>
                    <a:pt x="2107" y="7542"/>
                  </a:cubicBezTo>
                  <a:cubicBezTo>
                    <a:pt x="2100" y="7542"/>
                    <a:pt x="2087" y="7543"/>
                    <a:pt x="2069" y="7544"/>
                  </a:cubicBezTo>
                  <a:cubicBezTo>
                    <a:pt x="2063" y="7546"/>
                    <a:pt x="2057" y="7547"/>
                    <a:pt x="2051" y="7547"/>
                  </a:cubicBezTo>
                  <a:cubicBezTo>
                    <a:pt x="2012" y="7547"/>
                    <a:pt x="1982" y="7496"/>
                    <a:pt x="2006" y="7469"/>
                  </a:cubicBezTo>
                  <a:cubicBezTo>
                    <a:pt x="2022" y="7453"/>
                    <a:pt x="2006" y="7437"/>
                    <a:pt x="1972" y="7406"/>
                  </a:cubicBezTo>
                  <a:cubicBezTo>
                    <a:pt x="1931" y="7393"/>
                    <a:pt x="1897" y="7372"/>
                    <a:pt x="1875" y="7337"/>
                  </a:cubicBezTo>
                  <a:cubicBezTo>
                    <a:pt x="1847" y="7306"/>
                    <a:pt x="1836" y="7293"/>
                    <a:pt x="1825" y="7293"/>
                  </a:cubicBezTo>
                  <a:cubicBezTo>
                    <a:pt x="1817" y="7293"/>
                    <a:pt x="1809" y="7300"/>
                    <a:pt x="1796" y="7312"/>
                  </a:cubicBezTo>
                  <a:cubicBezTo>
                    <a:pt x="1786" y="7321"/>
                    <a:pt x="1777" y="7326"/>
                    <a:pt x="1769" y="7326"/>
                  </a:cubicBezTo>
                  <a:cubicBezTo>
                    <a:pt x="1753" y="7326"/>
                    <a:pt x="1739" y="7309"/>
                    <a:pt x="1718" y="7284"/>
                  </a:cubicBezTo>
                  <a:cubicBezTo>
                    <a:pt x="1702" y="7265"/>
                    <a:pt x="1687" y="7246"/>
                    <a:pt x="1705" y="7234"/>
                  </a:cubicBezTo>
                  <a:cubicBezTo>
                    <a:pt x="1705" y="7215"/>
                    <a:pt x="1702" y="7196"/>
                    <a:pt x="1693" y="7180"/>
                  </a:cubicBezTo>
                  <a:cubicBezTo>
                    <a:pt x="1680" y="7162"/>
                    <a:pt x="1665" y="7143"/>
                    <a:pt x="1683" y="7130"/>
                  </a:cubicBezTo>
                  <a:cubicBezTo>
                    <a:pt x="1683" y="7105"/>
                    <a:pt x="1677" y="7080"/>
                    <a:pt x="1662" y="7061"/>
                  </a:cubicBezTo>
                  <a:cubicBezTo>
                    <a:pt x="1636" y="7021"/>
                    <a:pt x="1615" y="6980"/>
                    <a:pt x="1633" y="6970"/>
                  </a:cubicBezTo>
                  <a:cubicBezTo>
                    <a:pt x="1626" y="6957"/>
                    <a:pt x="1623" y="6952"/>
                    <a:pt x="1617" y="6952"/>
                  </a:cubicBezTo>
                  <a:cubicBezTo>
                    <a:pt x="1614" y="6952"/>
                    <a:pt x="1609" y="6954"/>
                    <a:pt x="1602" y="6958"/>
                  </a:cubicBezTo>
                  <a:cubicBezTo>
                    <a:pt x="1599" y="6960"/>
                    <a:pt x="1595" y="6961"/>
                    <a:pt x="1591" y="6961"/>
                  </a:cubicBezTo>
                  <a:cubicBezTo>
                    <a:pt x="1574" y="6961"/>
                    <a:pt x="1548" y="6940"/>
                    <a:pt x="1530" y="6864"/>
                  </a:cubicBezTo>
                  <a:cubicBezTo>
                    <a:pt x="1512" y="6823"/>
                    <a:pt x="1487" y="6763"/>
                    <a:pt x="1468" y="6763"/>
                  </a:cubicBezTo>
                  <a:cubicBezTo>
                    <a:pt x="1467" y="6763"/>
                    <a:pt x="1465" y="6763"/>
                    <a:pt x="1464" y="6764"/>
                  </a:cubicBezTo>
                  <a:cubicBezTo>
                    <a:pt x="1455" y="6742"/>
                    <a:pt x="1455" y="6742"/>
                    <a:pt x="1474" y="6735"/>
                  </a:cubicBezTo>
                  <a:cubicBezTo>
                    <a:pt x="1511" y="6720"/>
                    <a:pt x="1499" y="6676"/>
                    <a:pt x="1445" y="6645"/>
                  </a:cubicBezTo>
                  <a:cubicBezTo>
                    <a:pt x="1443" y="6645"/>
                    <a:pt x="1441" y="6646"/>
                    <a:pt x="1439" y="6646"/>
                  </a:cubicBezTo>
                  <a:cubicBezTo>
                    <a:pt x="1425" y="6646"/>
                    <a:pt x="1419" y="6626"/>
                    <a:pt x="1430" y="6601"/>
                  </a:cubicBezTo>
                  <a:cubicBezTo>
                    <a:pt x="1423" y="6582"/>
                    <a:pt x="1411" y="6569"/>
                    <a:pt x="1395" y="6560"/>
                  </a:cubicBezTo>
                  <a:cubicBezTo>
                    <a:pt x="1370" y="6544"/>
                    <a:pt x="1370" y="6544"/>
                    <a:pt x="1376" y="6491"/>
                  </a:cubicBezTo>
                  <a:cubicBezTo>
                    <a:pt x="1398" y="6488"/>
                    <a:pt x="1392" y="6466"/>
                    <a:pt x="1386" y="6441"/>
                  </a:cubicBezTo>
                  <a:cubicBezTo>
                    <a:pt x="1351" y="6403"/>
                    <a:pt x="1285" y="6153"/>
                    <a:pt x="1298" y="6127"/>
                  </a:cubicBezTo>
                  <a:cubicBezTo>
                    <a:pt x="1273" y="6109"/>
                    <a:pt x="1273" y="6109"/>
                    <a:pt x="1267" y="6087"/>
                  </a:cubicBezTo>
                  <a:cubicBezTo>
                    <a:pt x="1295" y="6059"/>
                    <a:pt x="1281" y="6043"/>
                    <a:pt x="1254" y="6043"/>
                  </a:cubicBezTo>
                  <a:cubicBezTo>
                    <a:pt x="1247" y="6043"/>
                    <a:pt x="1240" y="6044"/>
                    <a:pt x="1232" y="6046"/>
                  </a:cubicBezTo>
                  <a:lnTo>
                    <a:pt x="1238" y="6068"/>
                  </a:lnTo>
                  <a:lnTo>
                    <a:pt x="1245" y="6093"/>
                  </a:lnTo>
                  <a:cubicBezTo>
                    <a:pt x="1242" y="6094"/>
                    <a:pt x="1240" y="6094"/>
                    <a:pt x="1237" y="6094"/>
                  </a:cubicBezTo>
                  <a:cubicBezTo>
                    <a:pt x="1202" y="6094"/>
                    <a:pt x="1192" y="6032"/>
                    <a:pt x="1248" y="6018"/>
                  </a:cubicBezTo>
                  <a:cubicBezTo>
                    <a:pt x="1282" y="5986"/>
                    <a:pt x="1282" y="5986"/>
                    <a:pt x="1235" y="5974"/>
                  </a:cubicBezTo>
                  <a:cubicBezTo>
                    <a:pt x="1188" y="5961"/>
                    <a:pt x="1182" y="5939"/>
                    <a:pt x="1217" y="5905"/>
                  </a:cubicBezTo>
                  <a:cubicBezTo>
                    <a:pt x="1257" y="5896"/>
                    <a:pt x="1257" y="5896"/>
                    <a:pt x="1210" y="5883"/>
                  </a:cubicBezTo>
                  <a:cubicBezTo>
                    <a:pt x="1116" y="5861"/>
                    <a:pt x="1079" y="5798"/>
                    <a:pt x="1160" y="5776"/>
                  </a:cubicBezTo>
                  <a:cubicBezTo>
                    <a:pt x="1201" y="5764"/>
                    <a:pt x="1213" y="5736"/>
                    <a:pt x="1207" y="5714"/>
                  </a:cubicBezTo>
                  <a:cubicBezTo>
                    <a:pt x="1204" y="5701"/>
                    <a:pt x="1196" y="5698"/>
                    <a:pt x="1186" y="5698"/>
                  </a:cubicBezTo>
                  <a:cubicBezTo>
                    <a:pt x="1178" y="5698"/>
                    <a:pt x="1170" y="5700"/>
                    <a:pt x="1160" y="5701"/>
                  </a:cubicBezTo>
                  <a:cubicBezTo>
                    <a:pt x="1149" y="5712"/>
                    <a:pt x="1141" y="5718"/>
                    <a:pt x="1136" y="5718"/>
                  </a:cubicBezTo>
                  <a:cubicBezTo>
                    <a:pt x="1125" y="5718"/>
                    <a:pt x="1129" y="5695"/>
                    <a:pt x="1148" y="5657"/>
                  </a:cubicBezTo>
                  <a:cubicBezTo>
                    <a:pt x="1191" y="5573"/>
                    <a:pt x="1179" y="5529"/>
                    <a:pt x="1119" y="5472"/>
                  </a:cubicBezTo>
                  <a:cubicBezTo>
                    <a:pt x="1071" y="5412"/>
                    <a:pt x="1048" y="5361"/>
                    <a:pt x="1063" y="5361"/>
                  </a:cubicBezTo>
                  <a:cubicBezTo>
                    <a:pt x="1069" y="5361"/>
                    <a:pt x="1079" y="5367"/>
                    <a:pt x="1094" y="5382"/>
                  </a:cubicBezTo>
                  <a:cubicBezTo>
                    <a:pt x="1120" y="5398"/>
                    <a:pt x="1133" y="5407"/>
                    <a:pt x="1137" y="5407"/>
                  </a:cubicBezTo>
                  <a:cubicBezTo>
                    <a:pt x="1140" y="5407"/>
                    <a:pt x="1133" y="5397"/>
                    <a:pt x="1116" y="5375"/>
                  </a:cubicBezTo>
                  <a:lnTo>
                    <a:pt x="1085" y="5263"/>
                  </a:lnTo>
                  <a:cubicBezTo>
                    <a:pt x="1079" y="5242"/>
                    <a:pt x="1058" y="5228"/>
                    <a:pt x="1037" y="5228"/>
                  </a:cubicBezTo>
                  <a:cubicBezTo>
                    <a:pt x="1035" y="5228"/>
                    <a:pt x="1034" y="5228"/>
                    <a:pt x="1032" y="5228"/>
                  </a:cubicBezTo>
                  <a:cubicBezTo>
                    <a:pt x="1072" y="5197"/>
                    <a:pt x="1066" y="5134"/>
                    <a:pt x="1019" y="5109"/>
                  </a:cubicBezTo>
                  <a:lnTo>
                    <a:pt x="1007" y="5065"/>
                  </a:lnTo>
                  <a:cubicBezTo>
                    <a:pt x="1000" y="5043"/>
                    <a:pt x="1000" y="5043"/>
                    <a:pt x="975" y="5024"/>
                  </a:cubicBezTo>
                  <a:cubicBezTo>
                    <a:pt x="950" y="5009"/>
                    <a:pt x="963" y="4980"/>
                    <a:pt x="978" y="4952"/>
                  </a:cubicBezTo>
                  <a:cubicBezTo>
                    <a:pt x="990" y="4927"/>
                    <a:pt x="1001" y="4901"/>
                    <a:pt x="989" y="4901"/>
                  </a:cubicBezTo>
                  <a:cubicBezTo>
                    <a:pt x="988" y="4901"/>
                    <a:pt x="986" y="4902"/>
                    <a:pt x="985" y="4902"/>
                  </a:cubicBezTo>
                  <a:cubicBezTo>
                    <a:pt x="983" y="4903"/>
                    <a:pt x="982" y="4903"/>
                    <a:pt x="980" y="4903"/>
                  </a:cubicBezTo>
                  <a:cubicBezTo>
                    <a:pt x="961" y="4903"/>
                    <a:pt x="930" y="4866"/>
                    <a:pt x="906" y="4849"/>
                  </a:cubicBezTo>
                  <a:cubicBezTo>
                    <a:pt x="885" y="4837"/>
                    <a:pt x="889" y="4818"/>
                    <a:pt x="903" y="4818"/>
                  </a:cubicBezTo>
                  <a:cubicBezTo>
                    <a:pt x="908" y="4818"/>
                    <a:pt x="913" y="4819"/>
                    <a:pt x="919" y="4824"/>
                  </a:cubicBezTo>
                  <a:cubicBezTo>
                    <a:pt x="941" y="4818"/>
                    <a:pt x="941" y="4818"/>
                    <a:pt x="947" y="4767"/>
                  </a:cubicBezTo>
                  <a:cubicBezTo>
                    <a:pt x="941" y="4747"/>
                    <a:pt x="930" y="4704"/>
                    <a:pt x="913" y="4704"/>
                  </a:cubicBezTo>
                  <a:cubicBezTo>
                    <a:pt x="912" y="4704"/>
                    <a:pt x="911" y="4704"/>
                    <a:pt x="909" y="4705"/>
                  </a:cubicBezTo>
                  <a:cubicBezTo>
                    <a:pt x="909" y="4705"/>
                    <a:pt x="908" y="4705"/>
                    <a:pt x="908" y="4705"/>
                  </a:cubicBezTo>
                  <a:cubicBezTo>
                    <a:pt x="886" y="4705"/>
                    <a:pt x="853" y="4572"/>
                    <a:pt x="866" y="4545"/>
                  </a:cubicBezTo>
                  <a:cubicBezTo>
                    <a:pt x="866" y="4545"/>
                    <a:pt x="859" y="4523"/>
                    <a:pt x="853" y="4501"/>
                  </a:cubicBezTo>
                  <a:cubicBezTo>
                    <a:pt x="847" y="4479"/>
                    <a:pt x="822" y="4460"/>
                    <a:pt x="815" y="4438"/>
                  </a:cubicBezTo>
                  <a:cubicBezTo>
                    <a:pt x="809" y="4423"/>
                    <a:pt x="797" y="4407"/>
                    <a:pt x="781" y="4398"/>
                  </a:cubicBezTo>
                  <a:cubicBezTo>
                    <a:pt x="775" y="4376"/>
                    <a:pt x="768" y="4354"/>
                    <a:pt x="790" y="4347"/>
                  </a:cubicBezTo>
                  <a:cubicBezTo>
                    <a:pt x="743" y="4338"/>
                    <a:pt x="743" y="4338"/>
                    <a:pt x="778" y="4304"/>
                  </a:cubicBezTo>
                  <a:cubicBezTo>
                    <a:pt x="819" y="4291"/>
                    <a:pt x="819" y="4291"/>
                    <a:pt x="772" y="4282"/>
                  </a:cubicBezTo>
                  <a:cubicBezTo>
                    <a:pt x="746" y="4263"/>
                    <a:pt x="746" y="4263"/>
                    <a:pt x="759" y="4235"/>
                  </a:cubicBezTo>
                  <a:cubicBezTo>
                    <a:pt x="776" y="4232"/>
                    <a:pt x="773" y="4212"/>
                    <a:pt x="758" y="4212"/>
                  </a:cubicBezTo>
                  <a:cubicBezTo>
                    <a:pt x="757" y="4212"/>
                    <a:pt x="755" y="4212"/>
                    <a:pt x="753" y="4213"/>
                  </a:cubicBezTo>
                  <a:cubicBezTo>
                    <a:pt x="706" y="4200"/>
                    <a:pt x="668" y="4137"/>
                    <a:pt x="709" y="4128"/>
                  </a:cubicBezTo>
                  <a:cubicBezTo>
                    <a:pt x="703" y="4112"/>
                    <a:pt x="690" y="4097"/>
                    <a:pt x="674" y="4087"/>
                  </a:cubicBezTo>
                  <a:cubicBezTo>
                    <a:pt x="627" y="4078"/>
                    <a:pt x="627" y="4078"/>
                    <a:pt x="668" y="4065"/>
                  </a:cubicBezTo>
                  <a:cubicBezTo>
                    <a:pt x="703" y="4031"/>
                    <a:pt x="696" y="4009"/>
                    <a:pt x="649" y="4000"/>
                  </a:cubicBezTo>
                  <a:cubicBezTo>
                    <a:pt x="637" y="3987"/>
                    <a:pt x="631" y="3968"/>
                    <a:pt x="637" y="3953"/>
                  </a:cubicBezTo>
                  <a:cubicBezTo>
                    <a:pt x="645" y="3908"/>
                    <a:pt x="634" y="3791"/>
                    <a:pt x="606" y="3791"/>
                  </a:cubicBezTo>
                  <a:cubicBezTo>
                    <a:pt x="603" y="3791"/>
                    <a:pt x="600" y="3792"/>
                    <a:pt x="596" y="3796"/>
                  </a:cubicBezTo>
                  <a:lnTo>
                    <a:pt x="584" y="3749"/>
                  </a:lnTo>
                  <a:cubicBezTo>
                    <a:pt x="590" y="3699"/>
                    <a:pt x="584" y="3677"/>
                    <a:pt x="558" y="3661"/>
                  </a:cubicBezTo>
                  <a:lnTo>
                    <a:pt x="530" y="3642"/>
                  </a:lnTo>
                  <a:cubicBezTo>
                    <a:pt x="552" y="3633"/>
                    <a:pt x="565" y="3611"/>
                    <a:pt x="558" y="3586"/>
                  </a:cubicBezTo>
                  <a:cubicBezTo>
                    <a:pt x="554" y="3572"/>
                    <a:pt x="553" y="3567"/>
                    <a:pt x="547" y="3567"/>
                  </a:cubicBezTo>
                  <a:cubicBezTo>
                    <a:pt x="544" y="3567"/>
                    <a:pt x="540" y="3568"/>
                    <a:pt x="533" y="3570"/>
                  </a:cubicBezTo>
                  <a:cubicBezTo>
                    <a:pt x="528" y="3579"/>
                    <a:pt x="524" y="3583"/>
                    <a:pt x="521" y="3583"/>
                  </a:cubicBezTo>
                  <a:cubicBezTo>
                    <a:pt x="514" y="3583"/>
                    <a:pt x="509" y="3566"/>
                    <a:pt x="505" y="3551"/>
                  </a:cubicBezTo>
                  <a:cubicBezTo>
                    <a:pt x="502" y="3530"/>
                    <a:pt x="511" y="3504"/>
                    <a:pt x="533" y="3495"/>
                  </a:cubicBezTo>
                  <a:lnTo>
                    <a:pt x="527" y="3473"/>
                  </a:lnTo>
                  <a:cubicBezTo>
                    <a:pt x="520" y="3476"/>
                    <a:pt x="513" y="3477"/>
                    <a:pt x="508" y="3477"/>
                  </a:cubicBezTo>
                  <a:cubicBezTo>
                    <a:pt x="488" y="3477"/>
                    <a:pt x="487" y="3460"/>
                    <a:pt x="502" y="3457"/>
                  </a:cubicBezTo>
                  <a:cubicBezTo>
                    <a:pt x="511" y="3432"/>
                    <a:pt x="515" y="3407"/>
                    <a:pt x="505" y="3382"/>
                  </a:cubicBezTo>
                  <a:lnTo>
                    <a:pt x="505" y="3382"/>
                  </a:lnTo>
                  <a:cubicBezTo>
                    <a:pt x="503" y="3383"/>
                    <a:pt x="501" y="3383"/>
                    <a:pt x="499" y="3383"/>
                  </a:cubicBezTo>
                  <a:cubicBezTo>
                    <a:pt x="491" y="3383"/>
                    <a:pt x="494" y="3374"/>
                    <a:pt x="498" y="3374"/>
                  </a:cubicBezTo>
                  <a:cubicBezTo>
                    <a:pt x="501" y="3374"/>
                    <a:pt x="503" y="3376"/>
                    <a:pt x="505" y="3382"/>
                  </a:cubicBezTo>
                  <a:lnTo>
                    <a:pt x="524" y="3379"/>
                  </a:lnTo>
                  <a:cubicBezTo>
                    <a:pt x="532" y="3361"/>
                    <a:pt x="527" y="3356"/>
                    <a:pt x="518" y="3356"/>
                  </a:cubicBezTo>
                  <a:cubicBezTo>
                    <a:pt x="513" y="3356"/>
                    <a:pt x="506" y="3358"/>
                    <a:pt x="499" y="3360"/>
                  </a:cubicBezTo>
                  <a:cubicBezTo>
                    <a:pt x="499" y="3360"/>
                    <a:pt x="493" y="3338"/>
                    <a:pt x="486" y="3316"/>
                  </a:cubicBezTo>
                  <a:cubicBezTo>
                    <a:pt x="482" y="3301"/>
                    <a:pt x="478" y="3285"/>
                    <a:pt x="471" y="3285"/>
                  </a:cubicBezTo>
                  <a:cubicBezTo>
                    <a:pt x="467" y="3285"/>
                    <a:pt x="463" y="3289"/>
                    <a:pt x="458" y="3298"/>
                  </a:cubicBezTo>
                  <a:cubicBezTo>
                    <a:pt x="449" y="3301"/>
                    <a:pt x="440" y="3304"/>
                    <a:pt x="431" y="3304"/>
                  </a:cubicBezTo>
                  <a:cubicBezTo>
                    <a:pt x="422" y="3304"/>
                    <a:pt x="414" y="3300"/>
                    <a:pt x="411" y="3288"/>
                  </a:cubicBezTo>
                  <a:cubicBezTo>
                    <a:pt x="410" y="3288"/>
                    <a:pt x="409" y="3288"/>
                    <a:pt x="408" y="3288"/>
                  </a:cubicBezTo>
                  <a:cubicBezTo>
                    <a:pt x="399" y="3288"/>
                    <a:pt x="400" y="3278"/>
                    <a:pt x="405" y="3278"/>
                  </a:cubicBezTo>
                  <a:cubicBezTo>
                    <a:pt x="407" y="3278"/>
                    <a:pt x="409" y="3280"/>
                    <a:pt x="411" y="3288"/>
                  </a:cubicBezTo>
                  <a:cubicBezTo>
                    <a:pt x="433" y="3282"/>
                    <a:pt x="452" y="3276"/>
                    <a:pt x="446" y="3254"/>
                  </a:cubicBezTo>
                  <a:cubicBezTo>
                    <a:pt x="442" y="3241"/>
                    <a:pt x="449" y="3229"/>
                    <a:pt x="461" y="3226"/>
                  </a:cubicBezTo>
                  <a:cubicBezTo>
                    <a:pt x="465" y="3226"/>
                    <a:pt x="467" y="3227"/>
                    <a:pt x="470" y="3227"/>
                  </a:cubicBezTo>
                  <a:cubicBezTo>
                    <a:pt x="502" y="3227"/>
                    <a:pt x="460" y="3152"/>
                    <a:pt x="436" y="3135"/>
                  </a:cubicBezTo>
                  <a:cubicBezTo>
                    <a:pt x="383" y="3100"/>
                    <a:pt x="377" y="3078"/>
                    <a:pt x="417" y="3069"/>
                  </a:cubicBezTo>
                  <a:cubicBezTo>
                    <a:pt x="458" y="3056"/>
                    <a:pt x="405" y="3022"/>
                    <a:pt x="339" y="3016"/>
                  </a:cubicBezTo>
                  <a:lnTo>
                    <a:pt x="270" y="3009"/>
                  </a:lnTo>
                  <a:lnTo>
                    <a:pt x="333" y="2994"/>
                  </a:lnTo>
                  <a:cubicBezTo>
                    <a:pt x="405" y="2950"/>
                    <a:pt x="405" y="2950"/>
                    <a:pt x="348" y="2893"/>
                  </a:cubicBezTo>
                  <a:cubicBezTo>
                    <a:pt x="314" y="2853"/>
                    <a:pt x="314" y="2853"/>
                    <a:pt x="336" y="2846"/>
                  </a:cubicBezTo>
                  <a:cubicBezTo>
                    <a:pt x="355" y="2843"/>
                    <a:pt x="348" y="2818"/>
                    <a:pt x="330" y="2752"/>
                  </a:cubicBezTo>
                  <a:cubicBezTo>
                    <a:pt x="313" y="2690"/>
                    <a:pt x="308" y="2664"/>
                    <a:pt x="294" y="2664"/>
                  </a:cubicBezTo>
                  <a:cubicBezTo>
                    <a:pt x="292" y="2664"/>
                    <a:pt x="291" y="2664"/>
                    <a:pt x="289" y="2665"/>
                  </a:cubicBezTo>
                  <a:cubicBezTo>
                    <a:pt x="289" y="2665"/>
                    <a:pt x="283" y="2643"/>
                    <a:pt x="276" y="2618"/>
                  </a:cubicBezTo>
                  <a:cubicBezTo>
                    <a:pt x="305" y="2594"/>
                    <a:pt x="294" y="2564"/>
                    <a:pt x="271" y="2564"/>
                  </a:cubicBezTo>
                  <a:cubicBezTo>
                    <a:pt x="264" y="2564"/>
                    <a:pt x="256" y="2567"/>
                    <a:pt x="248" y="2574"/>
                  </a:cubicBezTo>
                  <a:lnTo>
                    <a:pt x="239" y="2527"/>
                  </a:lnTo>
                  <a:lnTo>
                    <a:pt x="258" y="2524"/>
                  </a:lnTo>
                  <a:cubicBezTo>
                    <a:pt x="280" y="2520"/>
                    <a:pt x="270" y="2473"/>
                    <a:pt x="254" y="2285"/>
                  </a:cubicBezTo>
                  <a:cubicBezTo>
                    <a:pt x="251" y="2072"/>
                    <a:pt x="264" y="2047"/>
                    <a:pt x="220" y="2044"/>
                  </a:cubicBezTo>
                  <a:cubicBezTo>
                    <a:pt x="186" y="2019"/>
                    <a:pt x="183" y="1996"/>
                    <a:pt x="214" y="1996"/>
                  </a:cubicBezTo>
                  <a:cubicBezTo>
                    <a:pt x="218" y="1996"/>
                    <a:pt x="222" y="1996"/>
                    <a:pt x="226" y="1997"/>
                  </a:cubicBezTo>
                  <a:cubicBezTo>
                    <a:pt x="245" y="1997"/>
                    <a:pt x="270" y="1978"/>
                    <a:pt x="248" y="1975"/>
                  </a:cubicBezTo>
                  <a:cubicBezTo>
                    <a:pt x="248" y="1950"/>
                    <a:pt x="261" y="1925"/>
                    <a:pt x="280" y="1906"/>
                  </a:cubicBezTo>
                  <a:cubicBezTo>
                    <a:pt x="333" y="1844"/>
                    <a:pt x="317" y="1818"/>
                    <a:pt x="295" y="1815"/>
                  </a:cubicBezTo>
                  <a:lnTo>
                    <a:pt x="295" y="1815"/>
                  </a:lnTo>
                  <a:cubicBezTo>
                    <a:pt x="285" y="1818"/>
                    <a:pt x="279" y="1819"/>
                    <a:pt x="275" y="1819"/>
                  </a:cubicBezTo>
                  <a:cubicBezTo>
                    <a:pt x="263" y="1819"/>
                    <a:pt x="282" y="1805"/>
                    <a:pt x="301" y="1790"/>
                  </a:cubicBezTo>
                  <a:cubicBezTo>
                    <a:pt x="327" y="1771"/>
                    <a:pt x="352" y="1756"/>
                    <a:pt x="333" y="1750"/>
                  </a:cubicBezTo>
                  <a:cubicBezTo>
                    <a:pt x="318" y="1723"/>
                    <a:pt x="337" y="1592"/>
                    <a:pt x="371" y="1592"/>
                  </a:cubicBezTo>
                  <a:cubicBezTo>
                    <a:pt x="373" y="1592"/>
                    <a:pt x="375" y="1592"/>
                    <a:pt x="377" y="1593"/>
                  </a:cubicBezTo>
                  <a:cubicBezTo>
                    <a:pt x="377" y="1593"/>
                    <a:pt x="386" y="1571"/>
                    <a:pt x="395" y="1549"/>
                  </a:cubicBezTo>
                  <a:cubicBezTo>
                    <a:pt x="377" y="1543"/>
                    <a:pt x="392" y="1499"/>
                    <a:pt x="411" y="1455"/>
                  </a:cubicBezTo>
                  <a:cubicBezTo>
                    <a:pt x="424" y="1416"/>
                    <a:pt x="435" y="1396"/>
                    <a:pt x="449" y="1396"/>
                  </a:cubicBezTo>
                  <a:cubicBezTo>
                    <a:pt x="452" y="1396"/>
                    <a:pt x="455" y="1397"/>
                    <a:pt x="458" y="1399"/>
                  </a:cubicBezTo>
                  <a:cubicBezTo>
                    <a:pt x="461" y="1407"/>
                    <a:pt x="464" y="1412"/>
                    <a:pt x="467" y="1412"/>
                  </a:cubicBezTo>
                  <a:cubicBezTo>
                    <a:pt x="473" y="1412"/>
                    <a:pt x="478" y="1392"/>
                    <a:pt x="480" y="1358"/>
                  </a:cubicBezTo>
                  <a:cubicBezTo>
                    <a:pt x="489" y="1336"/>
                    <a:pt x="464" y="1295"/>
                    <a:pt x="477" y="1273"/>
                  </a:cubicBezTo>
                  <a:cubicBezTo>
                    <a:pt x="458" y="1261"/>
                    <a:pt x="452" y="1232"/>
                    <a:pt x="464" y="1210"/>
                  </a:cubicBezTo>
                  <a:lnTo>
                    <a:pt x="464" y="1210"/>
                  </a:lnTo>
                  <a:lnTo>
                    <a:pt x="480" y="1220"/>
                  </a:lnTo>
                  <a:lnTo>
                    <a:pt x="518" y="1242"/>
                  </a:lnTo>
                  <a:cubicBezTo>
                    <a:pt x="530" y="1223"/>
                    <a:pt x="543" y="1204"/>
                    <a:pt x="524" y="1192"/>
                  </a:cubicBezTo>
                  <a:cubicBezTo>
                    <a:pt x="555" y="1182"/>
                    <a:pt x="568" y="1163"/>
                    <a:pt x="593" y="1123"/>
                  </a:cubicBezTo>
                  <a:cubicBezTo>
                    <a:pt x="618" y="1082"/>
                    <a:pt x="649" y="1048"/>
                    <a:pt x="649" y="1016"/>
                  </a:cubicBezTo>
                  <a:cubicBezTo>
                    <a:pt x="651" y="1016"/>
                    <a:pt x="652" y="1016"/>
                    <a:pt x="653" y="1016"/>
                  </a:cubicBezTo>
                  <a:cubicBezTo>
                    <a:pt x="698" y="1016"/>
                    <a:pt x="784" y="915"/>
                    <a:pt x="775" y="872"/>
                  </a:cubicBezTo>
                  <a:cubicBezTo>
                    <a:pt x="759" y="856"/>
                    <a:pt x="775" y="841"/>
                    <a:pt x="806" y="838"/>
                  </a:cubicBezTo>
                  <a:cubicBezTo>
                    <a:pt x="837" y="834"/>
                    <a:pt x="837" y="834"/>
                    <a:pt x="840" y="803"/>
                  </a:cubicBezTo>
                  <a:cubicBezTo>
                    <a:pt x="844" y="772"/>
                    <a:pt x="875" y="772"/>
                    <a:pt x="906" y="772"/>
                  </a:cubicBezTo>
                  <a:cubicBezTo>
                    <a:pt x="920" y="776"/>
                    <a:pt x="931" y="779"/>
                    <a:pt x="940" y="779"/>
                  </a:cubicBezTo>
                  <a:cubicBezTo>
                    <a:pt x="962" y="779"/>
                    <a:pt x="971" y="766"/>
                    <a:pt x="975" y="744"/>
                  </a:cubicBezTo>
                  <a:cubicBezTo>
                    <a:pt x="994" y="706"/>
                    <a:pt x="1019" y="678"/>
                    <a:pt x="1054" y="656"/>
                  </a:cubicBezTo>
                  <a:cubicBezTo>
                    <a:pt x="1082" y="612"/>
                    <a:pt x="1101" y="596"/>
                    <a:pt x="1069" y="593"/>
                  </a:cubicBezTo>
                  <a:cubicBezTo>
                    <a:pt x="1063" y="577"/>
                    <a:pt x="1063" y="562"/>
                    <a:pt x="1066" y="546"/>
                  </a:cubicBezTo>
                  <a:cubicBezTo>
                    <a:pt x="1081" y="523"/>
                    <a:pt x="1091" y="516"/>
                    <a:pt x="1096" y="516"/>
                  </a:cubicBezTo>
                  <a:cubicBezTo>
                    <a:pt x="1100" y="516"/>
                    <a:pt x="1098" y="524"/>
                    <a:pt x="1088" y="530"/>
                  </a:cubicBezTo>
                  <a:cubicBezTo>
                    <a:pt x="1060" y="577"/>
                    <a:pt x="1079" y="562"/>
                    <a:pt x="1110" y="568"/>
                  </a:cubicBezTo>
                  <a:cubicBezTo>
                    <a:pt x="1144" y="565"/>
                    <a:pt x="1176" y="556"/>
                    <a:pt x="1204" y="537"/>
                  </a:cubicBezTo>
                  <a:lnTo>
                    <a:pt x="1285" y="490"/>
                  </a:lnTo>
                  <a:cubicBezTo>
                    <a:pt x="1361" y="477"/>
                    <a:pt x="1383" y="471"/>
                    <a:pt x="1373" y="449"/>
                  </a:cubicBezTo>
                  <a:cubicBezTo>
                    <a:pt x="1369" y="441"/>
                    <a:pt x="1366" y="435"/>
                    <a:pt x="1364" y="430"/>
                  </a:cubicBezTo>
                  <a:lnTo>
                    <a:pt x="1364" y="430"/>
                  </a:lnTo>
                  <a:cubicBezTo>
                    <a:pt x="1368" y="433"/>
                    <a:pt x="1375" y="434"/>
                    <a:pt x="1384" y="434"/>
                  </a:cubicBezTo>
                  <a:cubicBezTo>
                    <a:pt x="1453" y="434"/>
                    <a:pt x="1640" y="367"/>
                    <a:pt x="1658" y="325"/>
                  </a:cubicBezTo>
                  <a:lnTo>
                    <a:pt x="1658" y="325"/>
                  </a:lnTo>
                  <a:cubicBezTo>
                    <a:pt x="1659" y="331"/>
                    <a:pt x="1660" y="338"/>
                    <a:pt x="1662" y="346"/>
                  </a:cubicBezTo>
                  <a:cubicBezTo>
                    <a:pt x="1665" y="354"/>
                    <a:pt x="1671" y="358"/>
                    <a:pt x="1682" y="358"/>
                  </a:cubicBezTo>
                  <a:cubicBezTo>
                    <a:pt x="1694" y="358"/>
                    <a:pt x="1712" y="354"/>
                    <a:pt x="1737" y="349"/>
                  </a:cubicBezTo>
                  <a:cubicBezTo>
                    <a:pt x="1762" y="349"/>
                    <a:pt x="1846" y="299"/>
                    <a:pt x="1919" y="295"/>
                  </a:cubicBezTo>
                  <a:cubicBezTo>
                    <a:pt x="2013" y="286"/>
                    <a:pt x="2085" y="280"/>
                    <a:pt x="2085" y="261"/>
                  </a:cubicBezTo>
                  <a:cubicBezTo>
                    <a:pt x="2107" y="261"/>
                    <a:pt x="2107" y="261"/>
                    <a:pt x="2110" y="283"/>
                  </a:cubicBezTo>
                  <a:cubicBezTo>
                    <a:pt x="2085" y="302"/>
                    <a:pt x="2110" y="302"/>
                    <a:pt x="2132" y="302"/>
                  </a:cubicBezTo>
                  <a:cubicBezTo>
                    <a:pt x="2157" y="302"/>
                    <a:pt x="2157" y="280"/>
                    <a:pt x="2157" y="261"/>
                  </a:cubicBezTo>
                  <a:cubicBezTo>
                    <a:pt x="2157" y="250"/>
                    <a:pt x="2163" y="245"/>
                    <a:pt x="2175" y="245"/>
                  </a:cubicBezTo>
                  <a:cubicBezTo>
                    <a:pt x="2187" y="245"/>
                    <a:pt x="2205" y="250"/>
                    <a:pt x="2229" y="261"/>
                  </a:cubicBezTo>
                  <a:cubicBezTo>
                    <a:pt x="2266" y="277"/>
                    <a:pt x="2306" y="284"/>
                    <a:pt x="2347" y="284"/>
                  </a:cubicBezTo>
                  <a:cubicBezTo>
                    <a:pt x="2371" y="284"/>
                    <a:pt x="2395" y="281"/>
                    <a:pt x="2420" y="277"/>
                  </a:cubicBezTo>
                  <a:cubicBezTo>
                    <a:pt x="2442" y="277"/>
                    <a:pt x="2467" y="283"/>
                    <a:pt x="2464" y="305"/>
                  </a:cubicBezTo>
                  <a:cubicBezTo>
                    <a:pt x="2479" y="328"/>
                    <a:pt x="2506" y="341"/>
                    <a:pt x="2533" y="341"/>
                  </a:cubicBezTo>
                  <a:cubicBezTo>
                    <a:pt x="2549" y="341"/>
                    <a:pt x="2566" y="336"/>
                    <a:pt x="2580" y="327"/>
                  </a:cubicBezTo>
                  <a:cubicBezTo>
                    <a:pt x="2602" y="330"/>
                    <a:pt x="2602" y="330"/>
                    <a:pt x="2599" y="352"/>
                  </a:cubicBezTo>
                  <a:cubicBezTo>
                    <a:pt x="2610" y="368"/>
                    <a:pt x="2612" y="382"/>
                    <a:pt x="2620" y="382"/>
                  </a:cubicBezTo>
                  <a:cubicBezTo>
                    <a:pt x="2624" y="382"/>
                    <a:pt x="2631" y="377"/>
                    <a:pt x="2642" y="364"/>
                  </a:cubicBezTo>
                  <a:cubicBezTo>
                    <a:pt x="2650" y="364"/>
                    <a:pt x="2657" y="363"/>
                    <a:pt x="2664" y="363"/>
                  </a:cubicBezTo>
                  <a:cubicBezTo>
                    <a:pt x="2713" y="363"/>
                    <a:pt x="2761" y="381"/>
                    <a:pt x="2799" y="411"/>
                  </a:cubicBezTo>
                  <a:cubicBezTo>
                    <a:pt x="2812" y="417"/>
                    <a:pt x="2824" y="422"/>
                    <a:pt x="2834" y="422"/>
                  </a:cubicBezTo>
                  <a:cubicBezTo>
                    <a:pt x="2841" y="422"/>
                    <a:pt x="2847" y="419"/>
                    <a:pt x="2849" y="411"/>
                  </a:cubicBezTo>
                  <a:cubicBezTo>
                    <a:pt x="2856" y="396"/>
                    <a:pt x="2861" y="382"/>
                    <a:pt x="2861" y="382"/>
                  </a:cubicBezTo>
                  <a:lnTo>
                    <a:pt x="2861" y="382"/>
                  </a:lnTo>
                  <a:cubicBezTo>
                    <a:pt x="2861" y="382"/>
                    <a:pt x="2860" y="384"/>
                    <a:pt x="2859" y="389"/>
                  </a:cubicBezTo>
                  <a:cubicBezTo>
                    <a:pt x="2862" y="417"/>
                    <a:pt x="2864" y="430"/>
                    <a:pt x="2871" y="430"/>
                  </a:cubicBezTo>
                  <a:cubicBezTo>
                    <a:pt x="2877" y="430"/>
                    <a:pt x="2886" y="422"/>
                    <a:pt x="2903" y="408"/>
                  </a:cubicBezTo>
                  <a:cubicBezTo>
                    <a:pt x="2906" y="401"/>
                    <a:pt x="2912" y="398"/>
                    <a:pt x="2916" y="398"/>
                  </a:cubicBezTo>
                  <a:cubicBezTo>
                    <a:pt x="2924" y="398"/>
                    <a:pt x="2930" y="406"/>
                    <a:pt x="2924" y="418"/>
                  </a:cubicBezTo>
                  <a:cubicBezTo>
                    <a:pt x="2931" y="433"/>
                    <a:pt x="2943" y="446"/>
                    <a:pt x="2959" y="455"/>
                  </a:cubicBezTo>
                  <a:cubicBezTo>
                    <a:pt x="2978" y="468"/>
                    <a:pt x="3100" y="496"/>
                    <a:pt x="3197" y="562"/>
                  </a:cubicBezTo>
                  <a:cubicBezTo>
                    <a:pt x="3339" y="652"/>
                    <a:pt x="3393" y="706"/>
                    <a:pt x="3415" y="706"/>
                  </a:cubicBezTo>
                  <a:cubicBezTo>
                    <a:pt x="3418" y="706"/>
                    <a:pt x="3421" y="705"/>
                    <a:pt x="3423" y="703"/>
                  </a:cubicBezTo>
                  <a:cubicBezTo>
                    <a:pt x="3428" y="703"/>
                    <a:pt x="3433" y="703"/>
                    <a:pt x="3436" y="703"/>
                  </a:cubicBezTo>
                  <a:cubicBezTo>
                    <a:pt x="3457" y="703"/>
                    <a:pt x="3458" y="705"/>
                    <a:pt x="3460" y="734"/>
                  </a:cubicBezTo>
                  <a:cubicBezTo>
                    <a:pt x="3463" y="759"/>
                    <a:pt x="3479" y="781"/>
                    <a:pt x="3498" y="797"/>
                  </a:cubicBezTo>
                  <a:cubicBezTo>
                    <a:pt x="3517" y="816"/>
                    <a:pt x="3532" y="831"/>
                    <a:pt x="3517" y="847"/>
                  </a:cubicBezTo>
                  <a:cubicBezTo>
                    <a:pt x="3551" y="847"/>
                    <a:pt x="3551" y="847"/>
                    <a:pt x="3567" y="866"/>
                  </a:cubicBezTo>
                  <a:cubicBezTo>
                    <a:pt x="3551" y="878"/>
                    <a:pt x="3567" y="897"/>
                    <a:pt x="3598" y="900"/>
                  </a:cubicBezTo>
                  <a:cubicBezTo>
                    <a:pt x="3615" y="897"/>
                    <a:pt x="3626" y="895"/>
                    <a:pt x="3632" y="895"/>
                  </a:cubicBezTo>
                  <a:cubicBezTo>
                    <a:pt x="3641" y="895"/>
                    <a:pt x="3634" y="901"/>
                    <a:pt x="3614" y="919"/>
                  </a:cubicBezTo>
                  <a:cubicBezTo>
                    <a:pt x="3601" y="929"/>
                    <a:pt x="3620" y="977"/>
                    <a:pt x="3627" y="977"/>
                  </a:cubicBezTo>
                  <a:cubicBezTo>
                    <a:pt x="3629" y="977"/>
                    <a:pt x="3630" y="975"/>
                    <a:pt x="3630" y="969"/>
                  </a:cubicBezTo>
                  <a:cubicBezTo>
                    <a:pt x="3632" y="967"/>
                    <a:pt x="3635" y="965"/>
                    <a:pt x="3639" y="965"/>
                  </a:cubicBezTo>
                  <a:cubicBezTo>
                    <a:pt x="3656" y="965"/>
                    <a:pt x="3682" y="992"/>
                    <a:pt x="3708" y="997"/>
                  </a:cubicBezTo>
                  <a:cubicBezTo>
                    <a:pt x="3724" y="1016"/>
                    <a:pt x="3736" y="1035"/>
                    <a:pt x="3720" y="1048"/>
                  </a:cubicBezTo>
                  <a:cubicBezTo>
                    <a:pt x="3714" y="1082"/>
                    <a:pt x="3802" y="1163"/>
                    <a:pt x="3830" y="1176"/>
                  </a:cubicBezTo>
                  <a:cubicBezTo>
                    <a:pt x="3834" y="1174"/>
                    <a:pt x="3837" y="1173"/>
                    <a:pt x="3840" y="1173"/>
                  </a:cubicBezTo>
                  <a:cubicBezTo>
                    <a:pt x="3852" y="1173"/>
                    <a:pt x="3855" y="1188"/>
                    <a:pt x="3843" y="1198"/>
                  </a:cubicBezTo>
                  <a:cubicBezTo>
                    <a:pt x="3824" y="1207"/>
                    <a:pt x="3836" y="1229"/>
                    <a:pt x="3846" y="1248"/>
                  </a:cubicBezTo>
                  <a:cubicBezTo>
                    <a:pt x="3877" y="1261"/>
                    <a:pt x="3858" y="1270"/>
                    <a:pt x="3840" y="1279"/>
                  </a:cubicBezTo>
                  <a:cubicBezTo>
                    <a:pt x="3835" y="1278"/>
                    <a:pt x="3831" y="1277"/>
                    <a:pt x="3828" y="1277"/>
                  </a:cubicBezTo>
                  <a:cubicBezTo>
                    <a:pt x="3815" y="1277"/>
                    <a:pt x="3825" y="1296"/>
                    <a:pt x="3846" y="1330"/>
                  </a:cubicBezTo>
                  <a:cubicBezTo>
                    <a:pt x="3877" y="1339"/>
                    <a:pt x="3912" y="1430"/>
                    <a:pt x="3940" y="1493"/>
                  </a:cubicBezTo>
                  <a:cubicBezTo>
                    <a:pt x="3981" y="1602"/>
                    <a:pt x="4006" y="1621"/>
                    <a:pt x="4059" y="1655"/>
                  </a:cubicBezTo>
                  <a:lnTo>
                    <a:pt x="4109" y="1668"/>
                  </a:lnTo>
                  <a:lnTo>
                    <a:pt x="4068" y="1677"/>
                  </a:lnTo>
                  <a:cubicBezTo>
                    <a:pt x="4046" y="1687"/>
                    <a:pt x="4028" y="1699"/>
                    <a:pt x="4012" y="1715"/>
                  </a:cubicBezTo>
                  <a:cubicBezTo>
                    <a:pt x="4015" y="1729"/>
                    <a:pt x="4024" y="1733"/>
                    <a:pt x="4033" y="1733"/>
                  </a:cubicBezTo>
                  <a:cubicBezTo>
                    <a:pt x="4041" y="1733"/>
                    <a:pt x="4050" y="1730"/>
                    <a:pt x="4059" y="1728"/>
                  </a:cubicBezTo>
                  <a:cubicBezTo>
                    <a:pt x="4061" y="1727"/>
                    <a:pt x="4063" y="1727"/>
                    <a:pt x="4065" y="1727"/>
                  </a:cubicBezTo>
                  <a:cubicBezTo>
                    <a:pt x="4082" y="1727"/>
                    <a:pt x="4086" y="1751"/>
                    <a:pt x="4078" y="1797"/>
                  </a:cubicBezTo>
                  <a:cubicBezTo>
                    <a:pt x="4071" y="1847"/>
                    <a:pt x="4078" y="1869"/>
                    <a:pt x="4103" y="1887"/>
                  </a:cubicBezTo>
                  <a:cubicBezTo>
                    <a:pt x="4112" y="1909"/>
                    <a:pt x="4112" y="1934"/>
                    <a:pt x="4103" y="1959"/>
                  </a:cubicBezTo>
                  <a:cubicBezTo>
                    <a:pt x="4107" y="1974"/>
                    <a:pt x="4108" y="1979"/>
                    <a:pt x="4114" y="1979"/>
                  </a:cubicBezTo>
                  <a:cubicBezTo>
                    <a:pt x="4117" y="1979"/>
                    <a:pt x="4121" y="1977"/>
                    <a:pt x="4128" y="1975"/>
                  </a:cubicBezTo>
                  <a:cubicBezTo>
                    <a:pt x="4129" y="1975"/>
                    <a:pt x="4130" y="1975"/>
                    <a:pt x="4131" y="1975"/>
                  </a:cubicBezTo>
                  <a:cubicBezTo>
                    <a:pt x="4147" y="1975"/>
                    <a:pt x="4152" y="1996"/>
                    <a:pt x="4140" y="2022"/>
                  </a:cubicBezTo>
                  <a:cubicBezTo>
                    <a:pt x="4107" y="2052"/>
                    <a:pt x="4123" y="2117"/>
                    <a:pt x="4141" y="2117"/>
                  </a:cubicBezTo>
                  <a:cubicBezTo>
                    <a:pt x="4142" y="2117"/>
                    <a:pt x="4143" y="2116"/>
                    <a:pt x="4144" y="2116"/>
                  </a:cubicBezTo>
                  <a:cubicBezTo>
                    <a:pt x="4145" y="2116"/>
                    <a:pt x="4146" y="2116"/>
                    <a:pt x="4148" y="2116"/>
                  </a:cubicBezTo>
                  <a:cubicBezTo>
                    <a:pt x="4166" y="2116"/>
                    <a:pt x="4172" y="2136"/>
                    <a:pt x="4178" y="2157"/>
                  </a:cubicBezTo>
                  <a:cubicBezTo>
                    <a:pt x="4181" y="2182"/>
                    <a:pt x="4197" y="2204"/>
                    <a:pt x="4216" y="2220"/>
                  </a:cubicBezTo>
                  <a:lnTo>
                    <a:pt x="4228" y="2263"/>
                  </a:lnTo>
                  <a:cubicBezTo>
                    <a:pt x="4230" y="2271"/>
                    <a:pt x="4229" y="2274"/>
                    <a:pt x="4226" y="2274"/>
                  </a:cubicBezTo>
                  <a:cubicBezTo>
                    <a:pt x="4220" y="2274"/>
                    <a:pt x="4207" y="2262"/>
                    <a:pt x="4203" y="2248"/>
                  </a:cubicBezTo>
                  <a:lnTo>
                    <a:pt x="4187" y="2276"/>
                  </a:lnTo>
                  <a:cubicBezTo>
                    <a:pt x="4200" y="2320"/>
                    <a:pt x="4206" y="2342"/>
                    <a:pt x="4234" y="2361"/>
                  </a:cubicBezTo>
                  <a:cubicBezTo>
                    <a:pt x="4278" y="2373"/>
                    <a:pt x="4278" y="2373"/>
                    <a:pt x="4241" y="2383"/>
                  </a:cubicBezTo>
                  <a:cubicBezTo>
                    <a:pt x="4216" y="2389"/>
                    <a:pt x="4209" y="2420"/>
                    <a:pt x="4231" y="2433"/>
                  </a:cubicBezTo>
                  <a:cubicBezTo>
                    <a:pt x="4278" y="2445"/>
                    <a:pt x="4263" y="2473"/>
                    <a:pt x="4244" y="2477"/>
                  </a:cubicBezTo>
                  <a:cubicBezTo>
                    <a:pt x="4232" y="2474"/>
                    <a:pt x="4223" y="2472"/>
                    <a:pt x="4217" y="2472"/>
                  </a:cubicBezTo>
                  <a:cubicBezTo>
                    <a:pt x="4201" y="2472"/>
                    <a:pt x="4214" y="2487"/>
                    <a:pt x="4263" y="2545"/>
                  </a:cubicBezTo>
                  <a:cubicBezTo>
                    <a:pt x="4275" y="2593"/>
                    <a:pt x="4319" y="2677"/>
                    <a:pt x="4338" y="2743"/>
                  </a:cubicBezTo>
                  <a:cubicBezTo>
                    <a:pt x="4363" y="2834"/>
                    <a:pt x="4375" y="2878"/>
                    <a:pt x="4363" y="2906"/>
                  </a:cubicBezTo>
                  <a:cubicBezTo>
                    <a:pt x="4358" y="2907"/>
                    <a:pt x="4354" y="2909"/>
                    <a:pt x="4351" y="2910"/>
                  </a:cubicBezTo>
                  <a:lnTo>
                    <a:pt x="4351" y="2910"/>
                  </a:lnTo>
                  <a:cubicBezTo>
                    <a:pt x="4353" y="2910"/>
                    <a:pt x="4355" y="2910"/>
                    <a:pt x="4357" y="2910"/>
                  </a:cubicBezTo>
                  <a:cubicBezTo>
                    <a:pt x="4384" y="2910"/>
                    <a:pt x="4391" y="2934"/>
                    <a:pt x="4407" y="2990"/>
                  </a:cubicBezTo>
                  <a:cubicBezTo>
                    <a:pt x="4400" y="3044"/>
                    <a:pt x="4422" y="3091"/>
                    <a:pt x="4463" y="3122"/>
                  </a:cubicBezTo>
                  <a:lnTo>
                    <a:pt x="4451" y="3078"/>
                  </a:lnTo>
                  <a:cubicBezTo>
                    <a:pt x="4458" y="3076"/>
                    <a:pt x="4465" y="3075"/>
                    <a:pt x="4470" y="3075"/>
                  </a:cubicBezTo>
                  <a:cubicBezTo>
                    <a:pt x="4493" y="3075"/>
                    <a:pt x="4496" y="3097"/>
                    <a:pt x="4491" y="3138"/>
                  </a:cubicBezTo>
                  <a:cubicBezTo>
                    <a:pt x="4498" y="3163"/>
                    <a:pt x="4476" y="3166"/>
                    <a:pt x="4457" y="3172"/>
                  </a:cubicBezTo>
                  <a:cubicBezTo>
                    <a:pt x="4435" y="3182"/>
                    <a:pt x="4422" y="3207"/>
                    <a:pt x="4429" y="3229"/>
                  </a:cubicBezTo>
                  <a:cubicBezTo>
                    <a:pt x="4433" y="3243"/>
                    <a:pt x="4437" y="3258"/>
                    <a:pt x="4443" y="3258"/>
                  </a:cubicBezTo>
                  <a:cubicBezTo>
                    <a:pt x="4446" y="3258"/>
                    <a:pt x="4450" y="3254"/>
                    <a:pt x="4454" y="3244"/>
                  </a:cubicBezTo>
                  <a:cubicBezTo>
                    <a:pt x="4460" y="3243"/>
                    <a:pt x="4464" y="3243"/>
                    <a:pt x="4467" y="3243"/>
                  </a:cubicBezTo>
                  <a:cubicBezTo>
                    <a:pt x="4476" y="3243"/>
                    <a:pt x="4477" y="3247"/>
                    <a:pt x="4482" y="3263"/>
                  </a:cubicBezTo>
                  <a:cubicBezTo>
                    <a:pt x="4485" y="3288"/>
                    <a:pt x="4498" y="3310"/>
                    <a:pt x="4520" y="3326"/>
                  </a:cubicBezTo>
                  <a:cubicBezTo>
                    <a:pt x="4522" y="3325"/>
                    <a:pt x="4524" y="3325"/>
                    <a:pt x="4526" y="3325"/>
                  </a:cubicBezTo>
                  <a:cubicBezTo>
                    <a:pt x="4540" y="3325"/>
                    <a:pt x="4545" y="3344"/>
                    <a:pt x="4551" y="3363"/>
                  </a:cubicBezTo>
                  <a:cubicBezTo>
                    <a:pt x="4545" y="3388"/>
                    <a:pt x="4545" y="3414"/>
                    <a:pt x="4551" y="3439"/>
                  </a:cubicBezTo>
                  <a:lnTo>
                    <a:pt x="4529" y="3442"/>
                  </a:lnTo>
                  <a:cubicBezTo>
                    <a:pt x="4510" y="3448"/>
                    <a:pt x="4495" y="3476"/>
                    <a:pt x="4495" y="3476"/>
                  </a:cubicBezTo>
                  <a:cubicBezTo>
                    <a:pt x="4497" y="3487"/>
                    <a:pt x="4507" y="3496"/>
                    <a:pt x="4518" y="3496"/>
                  </a:cubicBezTo>
                  <a:cubicBezTo>
                    <a:pt x="4519" y="3496"/>
                    <a:pt x="4521" y="3495"/>
                    <a:pt x="4523" y="3495"/>
                  </a:cubicBezTo>
                  <a:cubicBezTo>
                    <a:pt x="4523" y="3495"/>
                    <a:pt x="4523" y="3495"/>
                    <a:pt x="4523" y="3495"/>
                  </a:cubicBezTo>
                  <a:cubicBezTo>
                    <a:pt x="4543" y="3495"/>
                    <a:pt x="4692" y="4031"/>
                    <a:pt x="4711" y="4097"/>
                  </a:cubicBezTo>
                  <a:cubicBezTo>
                    <a:pt x="4703" y="4139"/>
                    <a:pt x="4715" y="4194"/>
                    <a:pt x="4728" y="4194"/>
                  </a:cubicBezTo>
                  <a:cubicBezTo>
                    <a:pt x="4731" y="4194"/>
                    <a:pt x="4733" y="4192"/>
                    <a:pt x="4736" y="4188"/>
                  </a:cubicBezTo>
                  <a:cubicBezTo>
                    <a:pt x="4736" y="4187"/>
                    <a:pt x="4737" y="4187"/>
                    <a:pt x="4737" y="4187"/>
                  </a:cubicBezTo>
                  <a:cubicBezTo>
                    <a:pt x="4756" y="4187"/>
                    <a:pt x="4787" y="4298"/>
                    <a:pt x="4824" y="4432"/>
                  </a:cubicBezTo>
                  <a:cubicBezTo>
                    <a:pt x="4863" y="4585"/>
                    <a:pt x="4894" y="4696"/>
                    <a:pt x="4916" y="4696"/>
                  </a:cubicBezTo>
                  <a:cubicBezTo>
                    <a:pt x="4916" y="4696"/>
                    <a:pt x="4917" y="4695"/>
                    <a:pt x="4918" y="4695"/>
                  </a:cubicBezTo>
                  <a:lnTo>
                    <a:pt x="4936" y="4764"/>
                  </a:lnTo>
                  <a:cubicBezTo>
                    <a:pt x="4952" y="4802"/>
                    <a:pt x="4968" y="4836"/>
                    <a:pt x="4987" y="4871"/>
                  </a:cubicBezTo>
                  <a:cubicBezTo>
                    <a:pt x="5005" y="4885"/>
                    <a:pt x="5013" y="4900"/>
                    <a:pt x="5006" y="4900"/>
                  </a:cubicBezTo>
                  <a:cubicBezTo>
                    <a:pt x="5004" y="4900"/>
                    <a:pt x="5000" y="4898"/>
                    <a:pt x="4993" y="4893"/>
                  </a:cubicBezTo>
                  <a:cubicBezTo>
                    <a:pt x="4974" y="4899"/>
                    <a:pt x="4952" y="4905"/>
                    <a:pt x="4958" y="4927"/>
                  </a:cubicBezTo>
                  <a:cubicBezTo>
                    <a:pt x="4967" y="4957"/>
                    <a:pt x="4978" y="4965"/>
                    <a:pt x="4992" y="4965"/>
                  </a:cubicBezTo>
                  <a:cubicBezTo>
                    <a:pt x="4998" y="4965"/>
                    <a:pt x="5005" y="4964"/>
                    <a:pt x="5012" y="4962"/>
                  </a:cubicBezTo>
                  <a:cubicBezTo>
                    <a:pt x="5014" y="4961"/>
                    <a:pt x="5016" y="4961"/>
                    <a:pt x="5018" y="4961"/>
                  </a:cubicBezTo>
                  <a:cubicBezTo>
                    <a:pt x="5032" y="4961"/>
                    <a:pt x="5037" y="4977"/>
                    <a:pt x="5037" y="4977"/>
                  </a:cubicBezTo>
                  <a:cubicBezTo>
                    <a:pt x="5043" y="5002"/>
                    <a:pt x="5043" y="5002"/>
                    <a:pt x="5024" y="5006"/>
                  </a:cubicBezTo>
                  <a:lnTo>
                    <a:pt x="4983" y="5018"/>
                  </a:lnTo>
                  <a:lnTo>
                    <a:pt x="4990" y="5040"/>
                  </a:lnTo>
                  <a:cubicBezTo>
                    <a:pt x="4992" y="5039"/>
                    <a:pt x="4994" y="5039"/>
                    <a:pt x="4995" y="5039"/>
                  </a:cubicBezTo>
                  <a:cubicBezTo>
                    <a:pt x="5010" y="5039"/>
                    <a:pt x="5015" y="5059"/>
                    <a:pt x="5015" y="5059"/>
                  </a:cubicBezTo>
                  <a:cubicBezTo>
                    <a:pt x="5021" y="5081"/>
                    <a:pt x="5021" y="5081"/>
                    <a:pt x="4980" y="5090"/>
                  </a:cubicBezTo>
                  <a:cubicBezTo>
                    <a:pt x="4943" y="5103"/>
                    <a:pt x="4949" y="5125"/>
                    <a:pt x="4993" y="5137"/>
                  </a:cubicBezTo>
                  <a:lnTo>
                    <a:pt x="5027" y="5175"/>
                  </a:lnTo>
                  <a:cubicBezTo>
                    <a:pt x="4993" y="5209"/>
                    <a:pt x="5046" y="5244"/>
                    <a:pt x="5071" y="5259"/>
                  </a:cubicBezTo>
                  <a:cubicBezTo>
                    <a:pt x="5037" y="5294"/>
                    <a:pt x="5043" y="5316"/>
                    <a:pt x="5090" y="5328"/>
                  </a:cubicBezTo>
                  <a:cubicBezTo>
                    <a:pt x="5092" y="5328"/>
                    <a:pt x="5095" y="5327"/>
                    <a:pt x="5097" y="5327"/>
                  </a:cubicBezTo>
                  <a:cubicBezTo>
                    <a:pt x="5112" y="5327"/>
                    <a:pt x="5114" y="5347"/>
                    <a:pt x="5102" y="5372"/>
                  </a:cubicBezTo>
                  <a:cubicBezTo>
                    <a:pt x="5090" y="5400"/>
                    <a:pt x="5096" y="5422"/>
                    <a:pt x="5106" y="5469"/>
                  </a:cubicBezTo>
                  <a:cubicBezTo>
                    <a:pt x="5131" y="5485"/>
                    <a:pt x="5184" y="5648"/>
                    <a:pt x="5200" y="5842"/>
                  </a:cubicBezTo>
                  <a:cubicBezTo>
                    <a:pt x="5222" y="6058"/>
                    <a:pt x="5203" y="6203"/>
                    <a:pt x="5222" y="6206"/>
                  </a:cubicBezTo>
                  <a:cubicBezTo>
                    <a:pt x="5218" y="6231"/>
                    <a:pt x="5218" y="6231"/>
                    <a:pt x="5196" y="6253"/>
                  </a:cubicBezTo>
                  <a:cubicBezTo>
                    <a:pt x="5195" y="6253"/>
                    <a:pt x="5194" y="6252"/>
                    <a:pt x="5193" y="6252"/>
                  </a:cubicBezTo>
                  <a:cubicBezTo>
                    <a:pt x="5175" y="6252"/>
                    <a:pt x="5177" y="6274"/>
                    <a:pt x="5212" y="6303"/>
                  </a:cubicBezTo>
                  <a:cubicBezTo>
                    <a:pt x="5226" y="6323"/>
                    <a:pt x="5240" y="6331"/>
                    <a:pt x="5230" y="6331"/>
                  </a:cubicBezTo>
                  <a:cubicBezTo>
                    <a:pt x="5227" y="6331"/>
                    <a:pt x="5220" y="6330"/>
                    <a:pt x="5209" y="6328"/>
                  </a:cubicBezTo>
                  <a:cubicBezTo>
                    <a:pt x="5208" y="6328"/>
                    <a:pt x="5208" y="6328"/>
                    <a:pt x="5207" y="6328"/>
                  </a:cubicBezTo>
                  <a:cubicBezTo>
                    <a:pt x="5186" y="6328"/>
                    <a:pt x="5177" y="6375"/>
                    <a:pt x="5162" y="6466"/>
                  </a:cubicBezTo>
                  <a:cubicBezTo>
                    <a:pt x="5146" y="6538"/>
                    <a:pt x="5115" y="6629"/>
                    <a:pt x="5134" y="6635"/>
                  </a:cubicBezTo>
                  <a:cubicBezTo>
                    <a:pt x="5137" y="6665"/>
                    <a:pt x="5139" y="6678"/>
                    <a:pt x="5137" y="6678"/>
                  </a:cubicBezTo>
                  <a:cubicBezTo>
                    <a:pt x="5136" y="6678"/>
                    <a:pt x="5133" y="6671"/>
                    <a:pt x="5128" y="6657"/>
                  </a:cubicBezTo>
                  <a:cubicBezTo>
                    <a:pt x="5124" y="6652"/>
                    <a:pt x="5119" y="6650"/>
                    <a:pt x="5114" y="6650"/>
                  </a:cubicBezTo>
                  <a:cubicBezTo>
                    <a:pt x="5084" y="6650"/>
                    <a:pt x="5038" y="6737"/>
                    <a:pt x="5046" y="6811"/>
                  </a:cubicBezTo>
                  <a:cubicBezTo>
                    <a:pt x="5041" y="6829"/>
                    <a:pt x="5033" y="6847"/>
                    <a:pt x="5018" y="6847"/>
                  </a:cubicBezTo>
                  <a:cubicBezTo>
                    <a:pt x="5015" y="6847"/>
                    <a:pt x="5012" y="6847"/>
                    <a:pt x="5008" y="6845"/>
                  </a:cubicBezTo>
                  <a:cubicBezTo>
                    <a:pt x="4990" y="6880"/>
                    <a:pt x="4980" y="6920"/>
                    <a:pt x="4974" y="6961"/>
                  </a:cubicBezTo>
                  <a:cubicBezTo>
                    <a:pt x="4946" y="7011"/>
                    <a:pt x="4918" y="7058"/>
                    <a:pt x="4886" y="7105"/>
                  </a:cubicBezTo>
                  <a:cubicBezTo>
                    <a:pt x="4871" y="7133"/>
                    <a:pt x="4858" y="7165"/>
                    <a:pt x="4849" y="7196"/>
                  </a:cubicBezTo>
                  <a:cubicBezTo>
                    <a:pt x="4838" y="7209"/>
                    <a:pt x="4828" y="7224"/>
                    <a:pt x="4828" y="7224"/>
                  </a:cubicBezTo>
                  <a:cubicBezTo>
                    <a:pt x="4828" y="7224"/>
                    <a:pt x="4829" y="7221"/>
                    <a:pt x="4833" y="7215"/>
                  </a:cubicBezTo>
                  <a:cubicBezTo>
                    <a:pt x="4832" y="7214"/>
                    <a:pt x="4831" y="7214"/>
                    <a:pt x="4829" y="7214"/>
                  </a:cubicBezTo>
                  <a:cubicBezTo>
                    <a:pt x="4806" y="7214"/>
                    <a:pt x="4741" y="7309"/>
                    <a:pt x="4626" y="7422"/>
                  </a:cubicBezTo>
                  <a:cubicBezTo>
                    <a:pt x="4509" y="7539"/>
                    <a:pt x="4392" y="7619"/>
                    <a:pt x="4358" y="7619"/>
                  </a:cubicBezTo>
                  <a:cubicBezTo>
                    <a:pt x="4358" y="7619"/>
                    <a:pt x="4357" y="7619"/>
                    <a:pt x="4357" y="7619"/>
                  </a:cubicBezTo>
                  <a:cubicBezTo>
                    <a:pt x="4341" y="7629"/>
                    <a:pt x="4332" y="7644"/>
                    <a:pt x="4328" y="7663"/>
                  </a:cubicBezTo>
                  <a:cubicBezTo>
                    <a:pt x="4331" y="7703"/>
                    <a:pt x="4315" y="7721"/>
                    <a:pt x="4291" y="7721"/>
                  </a:cubicBezTo>
                  <a:cubicBezTo>
                    <a:pt x="4287" y="7721"/>
                    <a:pt x="4283" y="7720"/>
                    <a:pt x="4278" y="7719"/>
                  </a:cubicBezTo>
                  <a:cubicBezTo>
                    <a:pt x="4268" y="7716"/>
                    <a:pt x="4258" y="7714"/>
                    <a:pt x="4248" y="7714"/>
                  </a:cubicBezTo>
                  <a:cubicBezTo>
                    <a:pt x="4204" y="7714"/>
                    <a:pt x="4163" y="7745"/>
                    <a:pt x="4150" y="7788"/>
                  </a:cubicBezTo>
                  <a:lnTo>
                    <a:pt x="4144" y="7770"/>
                  </a:lnTo>
                  <a:cubicBezTo>
                    <a:pt x="4136" y="7765"/>
                    <a:pt x="4127" y="7763"/>
                    <a:pt x="4119" y="7763"/>
                  </a:cubicBezTo>
                  <a:cubicBezTo>
                    <a:pt x="4083" y="7763"/>
                    <a:pt x="4045" y="7801"/>
                    <a:pt x="4040" y="7838"/>
                  </a:cubicBezTo>
                  <a:cubicBezTo>
                    <a:pt x="4024" y="7834"/>
                    <a:pt x="4010" y="7829"/>
                    <a:pt x="3997" y="7829"/>
                  </a:cubicBezTo>
                  <a:cubicBezTo>
                    <a:pt x="3984" y="7829"/>
                    <a:pt x="3973" y="7834"/>
                    <a:pt x="3965" y="7848"/>
                  </a:cubicBezTo>
                  <a:cubicBezTo>
                    <a:pt x="3958" y="7851"/>
                    <a:pt x="3953" y="7853"/>
                    <a:pt x="3949" y="7853"/>
                  </a:cubicBezTo>
                  <a:cubicBezTo>
                    <a:pt x="3942" y="7853"/>
                    <a:pt x="3939" y="7845"/>
                    <a:pt x="3930" y="7820"/>
                  </a:cubicBezTo>
                  <a:cubicBezTo>
                    <a:pt x="3922" y="7801"/>
                    <a:pt x="3916" y="7784"/>
                    <a:pt x="3901" y="7784"/>
                  </a:cubicBezTo>
                  <a:cubicBezTo>
                    <a:pt x="3898" y="7784"/>
                    <a:pt x="3896" y="7784"/>
                    <a:pt x="3893" y="7785"/>
                  </a:cubicBezTo>
                  <a:cubicBezTo>
                    <a:pt x="3871" y="7795"/>
                    <a:pt x="3877" y="7813"/>
                    <a:pt x="3883" y="7832"/>
                  </a:cubicBezTo>
                  <a:lnTo>
                    <a:pt x="3840" y="7848"/>
                  </a:lnTo>
                  <a:cubicBezTo>
                    <a:pt x="3840" y="7848"/>
                    <a:pt x="3818" y="7854"/>
                    <a:pt x="3824" y="7873"/>
                  </a:cubicBezTo>
                  <a:cubicBezTo>
                    <a:pt x="3830" y="7895"/>
                    <a:pt x="3808" y="7901"/>
                    <a:pt x="3783" y="7907"/>
                  </a:cubicBezTo>
                  <a:cubicBezTo>
                    <a:pt x="3782" y="7903"/>
                    <a:pt x="3781" y="7901"/>
                    <a:pt x="3779" y="7901"/>
                  </a:cubicBezTo>
                  <a:cubicBezTo>
                    <a:pt x="3774" y="7901"/>
                    <a:pt x="3768" y="7920"/>
                    <a:pt x="3789" y="7929"/>
                  </a:cubicBezTo>
                  <a:cubicBezTo>
                    <a:pt x="3796" y="7948"/>
                    <a:pt x="3802" y="7970"/>
                    <a:pt x="3777" y="7976"/>
                  </a:cubicBezTo>
                  <a:lnTo>
                    <a:pt x="3786" y="8017"/>
                  </a:lnTo>
                  <a:cubicBezTo>
                    <a:pt x="3799" y="8058"/>
                    <a:pt x="3802" y="8077"/>
                    <a:pt x="3858" y="8083"/>
                  </a:cubicBezTo>
                  <a:cubicBezTo>
                    <a:pt x="3965" y="8070"/>
                    <a:pt x="4050" y="8064"/>
                    <a:pt x="4034" y="8023"/>
                  </a:cubicBezTo>
                  <a:cubicBezTo>
                    <a:pt x="4043" y="8008"/>
                    <a:pt x="4056" y="7995"/>
                    <a:pt x="4075" y="7986"/>
                  </a:cubicBezTo>
                  <a:cubicBezTo>
                    <a:pt x="4086" y="7982"/>
                    <a:pt x="4098" y="7979"/>
                    <a:pt x="4109" y="7979"/>
                  </a:cubicBezTo>
                  <a:cubicBezTo>
                    <a:pt x="4117" y="7979"/>
                    <a:pt x="4124" y="7980"/>
                    <a:pt x="4131" y="7983"/>
                  </a:cubicBezTo>
                  <a:cubicBezTo>
                    <a:pt x="4132" y="7986"/>
                    <a:pt x="4136" y="7987"/>
                    <a:pt x="4141" y="7987"/>
                  </a:cubicBezTo>
                  <a:cubicBezTo>
                    <a:pt x="4171" y="7987"/>
                    <a:pt x="4256" y="7949"/>
                    <a:pt x="4350" y="7892"/>
                  </a:cubicBezTo>
                  <a:cubicBezTo>
                    <a:pt x="4484" y="7816"/>
                    <a:pt x="4547" y="7763"/>
                    <a:pt x="4582" y="7763"/>
                  </a:cubicBezTo>
                  <a:cubicBezTo>
                    <a:pt x="4583" y="7763"/>
                    <a:pt x="4584" y="7763"/>
                    <a:pt x="4585" y="7763"/>
                  </a:cubicBezTo>
                  <a:cubicBezTo>
                    <a:pt x="4604" y="7763"/>
                    <a:pt x="4626" y="7757"/>
                    <a:pt x="4642" y="7744"/>
                  </a:cubicBezTo>
                  <a:cubicBezTo>
                    <a:pt x="4626" y="7726"/>
                    <a:pt x="4755" y="7629"/>
                    <a:pt x="4880" y="7488"/>
                  </a:cubicBezTo>
                  <a:cubicBezTo>
                    <a:pt x="5008" y="7346"/>
                    <a:pt x="5109" y="7187"/>
                    <a:pt x="5090" y="7174"/>
                  </a:cubicBezTo>
                  <a:lnTo>
                    <a:pt x="5118" y="7130"/>
                  </a:lnTo>
                  <a:cubicBezTo>
                    <a:pt x="5120" y="7132"/>
                    <a:pt x="5122" y="7132"/>
                    <a:pt x="5125" y="7132"/>
                  </a:cubicBezTo>
                  <a:cubicBezTo>
                    <a:pt x="5143" y="7132"/>
                    <a:pt x="5165" y="7090"/>
                    <a:pt x="5187" y="7046"/>
                  </a:cubicBezTo>
                  <a:cubicBezTo>
                    <a:pt x="5190" y="7011"/>
                    <a:pt x="5203" y="6977"/>
                    <a:pt x="5218" y="6942"/>
                  </a:cubicBezTo>
                  <a:cubicBezTo>
                    <a:pt x="5221" y="6944"/>
                    <a:pt x="5223" y="6944"/>
                    <a:pt x="5226" y="6944"/>
                  </a:cubicBezTo>
                  <a:cubicBezTo>
                    <a:pt x="5240" y="6944"/>
                    <a:pt x="5250" y="6920"/>
                    <a:pt x="5269" y="6876"/>
                  </a:cubicBezTo>
                  <a:cubicBezTo>
                    <a:pt x="5287" y="6826"/>
                    <a:pt x="5297" y="6801"/>
                    <a:pt x="5278" y="6795"/>
                  </a:cubicBezTo>
                  <a:cubicBezTo>
                    <a:pt x="5294" y="6770"/>
                    <a:pt x="5347" y="6591"/>
                    <a:pt x="5385" y="6519"/>
                  </a:cubicBezTo>
                  <a:cubicBezTo>
                    <a:pt x="5410" y="6497"/>
                    <a:pt x="5394" y="6466"/>
                    <a:pt x="5378" y="6435"/>
                  </a:cubicBezTo>
                  <a:cubicBezTo>
                    <a:pt x="5356" y="6425"/>
                    <a:pt x="5344" y="6400"/>
                    <a:pt x="5347" y="6375"/>
                  </a:cubicBezTo>
                  <a:lnTo>
                    <a:pt x="5347" y="6375"/>
                  </a:lnTo>
                  <a:lnTo>
                    <a:pt x="5388" y="6381"/>
                  </a:lnTo>
                  <a:cubicBezTo>
                    <a:pt x="5394" y="6395"/>
                    <a:pt x="5398" y="6403"/>
                    <a:pt x="5401" y="6403"/>
                  </a:cubicBezTo>
                  <a:cubicBezTo>
                    <a:pt x="5406" y="6403"/>
                    <a:pt x="5409" y="6389"/>
                    <a:pt x="5416" y="6359"/>
                  </a:cubicBezTo>
                  <a:cubicBezTo>
                    <a:pt x="5419" y="6341"/>
                    <a:pt x="5422" y="6325"/>
                    <a:pt x="5422" y="6306"/>
                  </a:cubicBezTo>
                  <a:cubicBezTo>
                    <a:pt x="5397" y="6303"/>
                    <a:pt x="5425" y="6168"/>
                    <a:pt x="5416" y="5983"/>
                  </a:cubicBezTo>
                  <a:cubicBezTo>
                    <a:pt x="5407" y="5750"/>
                    <a:pt x="5386" y="5666"/>
                    <a:pt x="5368" y="5666"/>
                  </a:cubicBezTo>
                  <a:cubicBezTo>
                    <a:pt x="5367" y="5666"/>
                    <a:pt x="5366" y="5667"/>
                    <a:pt x="5366" y="5667"/>
                  </a:cubicBezTo>
                  <a:cubicBezTo>
                    <a:pt x="5365" y="5667"/>
                    <a:pt x="5363" y="5667"/>
                    <a:pt x="5362" y="5667"/>
                  </a:cubicBezTo>
                  <a:cubicBezTo>
                    <a:pt x="5343" y="5667"/>
                    <a:pt x="5341" y="5640"/>
                    <a:pt x="5344" y="5560"/>
                  </a:cubicBezTo>
                  <a:cubicBezTo>
                    <a:pt x="5372" y="5388"/>
                    <a:pt x="5369" y="5404"/>
                    <a:pt x="5344" y="5382"/>
                  </a:cubicBezTo>
                  <a:lnTo>
                    <a:pt x="5344" y="5382"/>
                  </a:lnTo>
                  <a:cubicBezTo>
                    <a:pt x="5350" y="5404"/>
                    <a:pt x="5328" y="5410"/>
                    <a:pt x="5309" y="5416"/>
                  </a:cubicBezTo>
                  <a:cubicBezTo>
                    <a:pt x="5303" y="5418"/>
                    <a:pt x="5297" y="5418"/>
                    <a:pt x="5293" y="5418"/>
                  </a:cubicBezTo>
                  <a:cubicBezTo>
                    <a:pt x="5268" y="5418"/>
                    <a:pt x="5268" y="5398"/>
                    <a:pt x="5297" y="5369"/>
                  </a:cubicBezTo>
                  <a:cubicBezTo>
                    <a:pt x="5337" y="5360"/>
                    <a:pt x="5225" y="5027"/>
                    <a:pt x="5178" y="5015"/>
                  </a:cubicBezTo>
                  <a:lnTo>
                    <a:pt x="5196" y="5009"/>
                  </a:lnTo>
                  <a:cubicBezTo>
                    <a:pt x="5218" y="5002"/>
                    <a:pt x="5212" y="4980"/>
                    <a:pt x="5187" y="4890"/>
                  </a:cubicBezTo>
                  <a:cubicBezTo>
                    <a:pt x="5175" y="4846"/>
                    <a:pt x="5168" y="4824"/>
                    <a:pt x="5168" y="4824"/>
                  </a:cubicBezTo>
                  <a:cubicBezTo>
                    <a:pt x="5167" y="4824"/>
                    <a:pt x="5166" y="4824"/>
                    <a:pt x="5164" y="4824"/>
                  </a:cubicBezTo>
                  <a:cubicBezTo>
                    <a:pt x="5127" y="4824"/>
                    <a:pt x="5112" y="4692"/>
                    <a:pt x="5131" y="4689"/>
                  </a:cubicBezTo>
                  <a:cubicBezTo>
                    <a:pt x="5143" y="4661"/>
                    <a:pt x="5143" y="4661"/>
                    <a:pt x="5131" y="4614"/>
                  </a:cubicBezTo>
                  <a:cubicBezTo>
                    <a:pt x="5074" y="4557"/>
                    <a:pt x="5062" y="4438"/>
                    <a:pt x="5084" y="4435"/>
                  </a:cubicBezTo>
                  <a:lnTo>
                    <a:pt x="5071" y="4388"/>
                  </a:lnTo>
                  <a:cubicBezTo>
                    <a:pt x="5046" y="4366"/>
                    <a:pt x="5030" y="4335"/>
                    <a:pt x="5024" y="4304"/>
                  </a:cubicBezTo>
                  <a:cubicBezTo>
                    <a:pt x="5011" y="4254"/>
                    <a:pt x="5005" y="4229"/>
                    <a:pt x="4997" y="4229"/>
                  </a:cubicBezTo>
                  <a:cubicBezTo>
                    <a:pt x="4994" y="4229"/>
                    <a:pt x="4991" y="4233"/>
                    <a:pt x="4987" y="4241"/>
                  </a:cubicBezTo>
                  <a:cubicBezTo>
                    <a:pt x="4978" y="4244"/>
                    <a:pt x="4969" y="4246"/>
                    <a:pt x="4961" y="4246"/>
                  </a:cubicBezTo>
                  <a:cubicBezTo>
                    <a:pt x="4951" y="4246"/>
                    <a:pt x="4943" y="4242"/>
                    <a:pt x="4940" y="4228"/>
                  </a:cubicBezTo>
                  <a:lnTo>
                    <a:pt x="4961" y="4225"/>
                  </a:lnTo>
                  <a:cubicBezTo>
                    <a:pt x="4980" y="4219"/>
                    <a:pt x="4961" y="4150"/>
                    <a:pt x="4936" y="4062"/>
                  </a:cubicBezTo>
                  <a:cubicBezTo>
                    <a:pt x="4905" y="3949"/>
                    <a:pt x="4892" y="3902"/>
                    <a:pt x="4908" y="3874"/>
                  </a:cubicBezTo>
                  <a:lnTo>
                    <a:pt x="4880" y="3859"/>
                  </a:lnTo>
                  <a:cubicBezTo>
                    <a:pt x="4855" y="3840"/>
                    <a:pt x="4849" y="3818"/>
                    <a:pt x="4871" y="3812"/>
                  </a:cubicBezTo>
                  <a:cubicBezTo>
                    <a:pt x="4883" y="3783"/>
                    <a:pt x="4858" y="3696"/>
                    <a:pt x="4827" y="3655"/>
                  </a:cubicBezTo>
                  <a:cubicBezTo>
                    <a:pt x="4820" y="3633"/>
                    <a:pt x="4814" y="3611"/>
                    <a:pt x="4814" y="3611"/>
                  </a:cubicBezTo>
                  <a:cubicBezTo>
                    <a:pt x="4845" y="3570"/>
                    <a:pt x="4830" y="3514"/>
                    <a:pt x="4783" y="3498"/>
                  </a:cubicBezTo>
                  <a:cubicBezTo>
                    <a:pt x="4802" y="3492"/>
                    <a:pt x="4795" y="3470"/>
                    <a:pt x="4789" y="3445"/>
                  </a:cubicBezTo>
                  <a:cubicBezTo>
                    <a:pt x="4758" y="3407"/>
                    <a:pt x="4733" y="3316"/>
                    <a:pt x="4755" y="3310"/>
                  </a:cubicBezTo>
                  <a:lnTo>
                    <a:pt x="4748" y="3288"/>
                  </a:lnTo>
                  <a:cubicBezTo>
                    <a:pt x="4726" y="3273"/>
                    <a:pt x="4711" y="3251"/>
                    <a:pt x="4708" y="3226"/>
                  </a:cubicBezTo>
                  <a:cubicBezTo>
                    <a:pt x="4704" y="3200"/>
                    <a:pt x="4692" y="3179"/>
                    <a:pt x="4670" y="3163"/>
                  </a:cubicBezTo>
                  <a:cubicBezTo>
                    <a:pt x="4654" y="3153"/>
                    <a:pt x="4642" y="3141"/>
                    <a:pt x="4636" y="3125"/>
                  </a:cubicBezTo>
                  <a:cubicBezTo>
                    <a:pt x="4634" y="3116"/>
                    <a:pt x="4637" y="3113"/>
                    <a:pt x="4641" y="3113"/>
                  </a:cubicBezTo>
                  <a:cubicBezTo>
                    <a:pt x="4650" y="3113"/>
                    <a:pt x="4666" y="3125"/>
                    <a:pt x="4683" y="3135"/>
                  </a:cubicBezTo>
                  <a:cubicBezTo>
                    <a:pt x="4690" y="3143"/>
                    <a:pt x="4695" y="3147"/>
                    <a:pt x="4697" y="3147"/>
                  </a:cubicBezTo>
                  <a:cubicBezTo>
                    <a:pt x="4707" y="3147"/>
                    <a:pt x="4686" y="3095"/>
                    <a:pt x="4639" y="3050"/>
                  </a:cubicBezTo>
                  <a:cubicBezTo>
                    <a:pt x="4605" y="3018"/>
                    <a:pt x="4591" y="3004"/>
                    <a:pt x="4594" y="3004"/>
                  </a:cubicBezTo>
                  <a:cubicBezTo>
                    <a:pt x="4596" y="3004"/>
                    <a:pt x="4609" y="3013"/>
                    <a:pt x="4632" y="3028"/>
                  </a:cubicBezTo>
                  <a:cubicBezTo>
                    <a:pt x="4646" y="3037"/>
                    <a:pt x="4661" y="3046"/>
                    <a:pt x="4666" y="3046"/>
                  </a:cubicBezTo>
                  <a:cubicBezTo>
                    <a:pt x="4669" y="3046"/>
                    <a:pt x="4667" y="3040"/>
                    <a:pt x="4651" y="3022"/>
                  </a:cubicBezTo>
                  <a:cubicBezTo>
                    <a:pt x="4651" y="3022"/>
                    <a:pt x="4643" y="2984"/>
                    <a:pt x="4624" y="2984"/>
                  </a:cubicBezTo>
                  <a:cubicBezTo>
                    <a:pt x="4623" y="2984"/>
                    <a:pt x="4621" y="2984"/>
                    <a:pt x="4620" y="2984"/>
                  </a:cubicBezTo>
                  <a:lnTo>
                    <a:pt x="4601" y="2915"/>
                  </a:lnTo>
                  <a:cubicBezTo>
                    <a:pt x="4607" y="2884"/>
                    <a:pt x="4607" y="2849"/>
                    <a:pt x="4598" y="2818"/>
                  </a:cubicBezTo>
                  <a:cubicBezTo>
                    <a:pt x="4570" y="2802"/>
                    <a:pt x="4570" y="2802"/>
                    <a:pt x="4585" y="2774"/>
                  </a:cubicBezTo>
                  <a:cubicBezTo>
                    <a:pt x="4600" y="2769"/>
                    <a:pt x="4599" y="2755"/>
                    <a:pt x="4579" y="2755"/>
                  </a:cubicBezTo>
                  <a:cubicBezTo>
                    <a:pt x="4573" y="2755"/>
                    <a:pt x="4566" y="2756"/>
                    <a:pt x="4557" y="2759"/>
                  </a:cubicBezTo>
                  <a:cubicBezTo>
                    <a:pt x="4532" y="2746"/>
                    <a:pt x="4526" y="2712"/>
                    <a:pt x="4538" y="2690"/>
                  </a:cubicBezTo>
                  <a:cubicBezTo>
                    <a:pt x="4575" y="2681"/>
                    <a:pt x="4574" y="2660"/>
                    <a:pt x="4560" y="2660"/>
                  </a:cubicBezTo>
                  <a:cubicBezTo>
                    <a:pt x="4558" y="2660"/>
                    <a:pt x="4556" y="2661"/>
                    <a:pt x="4554" y="2661"/>
                  </a:cubicBezTo>
                  <a:cubicBezTo>
                    <a:pt x="4538" y="2652"/>
                    <a:pt x="4526" y="2640"/>
                    <a:pt x="4520" y="2621"/>
                  </a:cubicBezTo>
                  <a:cubicBezTo>
                    <a:pt x="4542" y="2618"/>
                    <a:pt x="4485" y="2414"/>
                    <a:pt x="4429" y="2210"/>
                  </a:cubicBezTo>
                  <a:cubicBezTo>
                    <a:pt x="4423" y="2190"/>
                    <a:pt x="4404" y="2175"/>
                    <a:pt x="4384" y="2175"/>
                  </a:cubicBezTo>
                  <a:cubicBezTo>
                    <a:pt x="4382" y="2175"/>
                    <a:pt x="4380" y="2175"/>
                    <a:pt x="4379" y="2176"/>
                  </a:cubicBezTo>
                  <a:cubicBezTo>
                    <a:pt x="4365" y="2179"/>
                    <a:pt x="4358" y="2180"/>
                    <a:pt x="4356" y="2180"/>
                  </a:cubicBezTo>
                  <a:cubicBezTo>
                    <a:pt x="4350" y="2180"/>
                    <a:pt x="4362" y="2173"/>
                    <a:pt x="4372" y="2154"/>
                  </a:cubicBezTo>
                  <a:cubicBezTo>
                    <a:pt x="4411" y="2124"/>
                    <a:pt x="4415" y="2092"/>
                    <a:pt x="4393" y="2092"/>
                  </a:cubicBezTo>
                  <a:cubicBezTo>
                    <a:pt x="4385" y="2092"/>
                    <a:pt x="4374" y="2097"/>
                    <a:pt x="4360" y="2107"/>
                  </a:cubicBezTo>
                  <a:cubicBezTo>
                    <a:pt x="4345" y="2122"/>
                    <a:pt x="4336" y="2130"/>
                    <a:pt x="4334" y="2130"/>
                  </a:cubicBezTo>
                  <a:cubicBezTo>
                    <a:pt x="4331" y="2130"/>
                    <a:pt x="4338" y="2116"/>
                    <a:pt x="4353" y="2085"/>
                  </a:cubicBezTo>
                  <a:cubicBezTo>
                    <a:pt x="4366" y="2057"/>
                    <a:pt x="4366" y="2057"/>
                    <a:pt x="4341" y="2041"/>
                  </a:cubicBezTo>
                  <a:cubicBezTo>
                    <a:pt x="4339" y="2042"/>
                    <a:pt x="4336" y="2042"/>
                    <a:pt x="4334" y="2042"/>
                  </a:cubicBezTo>
                  <a:cubicBezTo>
                    <a:pt x="4318" y="2042"/>
                    <a:pt x="4315" y="2022"/>
                    <a:pt x="4335" y="2019"/>
                  </a:cubicBezTo>
                  <a:cubicBezTo>
                    <a:pt x="4347" y="1992"/>
                    <a:pt x="4361" y="1966"/>
                    <a:pt x="4344" y="1966"/>
                  </a:cubicBezTo>
                  <a:cubicBezTo>
                    <a:pt x="4343" y="1966"/>
                    <a:pt x="4342" y="1966"/>
                    <a:pt x="4341" y="1966"/>
                  </a:cubicBezTo>
                  <a:cubicBezTo>
                    <a:pt x="4338" y="1950"/>
                    <a:pt x="4341" y="1931"/>
                    <a:pt x="4350" y="1916"/>
                  </a:cubicBezTo>
                  <a:cubicBezTo>
                    <a:pt x="4363" y="1887"/>
                    <a:pt x="4338" y="1872"/>
                    <a:pt x="4310" y="1853"/>
                  </a:cubicBezTo>
                  <a:cubicBezTo>
                    <a:pt x="4263" y="1807"/>
                    <a:pt x="4251" y="1784"/>
                    <a:pt x="4272" y="1784"/>
                  </a:cubicBezTo>
                  <a:cubicBezTo>
                    <a:pt x="4277" y="1784"/>
                    <a:pt x="4283" y="1785"/>
                    <a:pt x="4291" y="1787"/>
                  </a:cubicBezTo>
                  <a:cubicBezTo>
                    <a:pt x="4293" y="1788"/>
                    <a:pt x="4296" y="1788"/>
                    <a:pt x="4298" y="1788"/>
                  </a:cubicBezTo>
                  <a:cubicBezTo>
                    <a:pt x="4332" y="1788"/>
                    <a:pt x="4285" y="1689"/>
                    <a:pt x="4241" y="1681"/>
                  </a:cubicBezTo>
                  <a:cubicBezTo>
                    <a:pt x="4194" y="1668"/>
                    <a:pt x="4194" y="1668"/>
                    <a:pt x="4216" y="1662"/>
                  </a:cubicBezTo>
                  <a:cubicBezTo>
                    <a:pt x="4234" y="1655"/>
                    <a:pt x="4228" y="1634"/>
                    <a:pt x="4228" y="1634"/>
                  </a:cubicBezTo>
                  <a:cubicBezTo>
                    <a:pt x="4222" y="1608"/>
                    <a:pt x="4212" y="1583"/>
                    <a:pt x="4231" y="1577"/>
                  </a:cubicBezTo>
                  <a:cubicBezTo>
                    <a:pt x="4222" y="1552"/>
                    <a:pt x="4206" y="1530"/>
                    <a:pt x="4187" y="1508"/>
                  </a:cubicBezTo>
                  <a:cubicBezTo>
                    <a:pt x="4140" y="1474"/>
                    <a:pt x="4125" y="1408"/>
                    <a:pt x="4153" y="1355"/>
                  </a:cubicBezTo>
                  <a:lnTo>
                    <a:pt x="4112" y="1314"/>
                  </a:lnTo>
                  <a:cubicBezTo>
                    <a:pt x="4062" y="1305"/>
                    <a:pt x="4034" y="1292"/>
                    <a:pt x="4071" y="1273"/>
                  </a:cubicBezTo>
                  <a:lnTo>
                    <a:pt x="4090" y="1264"/>
                  </a:lnTo>
                  <a:cubicBezTo>
                    <a:pt x="4046" y="1258"/>
                    <a:pt x="4012" y="1160"/>
                    <a:pt x="4046" y="1138"/>
                  </a:cubicBezTo>
                  <a:cubicBezTo>
                    <a:pt x="4065" y="1129"/>
                    <a:pt x="4065" y="1129"/>
                    <a:pt x="4053" y="1104"/>
                  </a:cubicBezTo>
                  <a:lnTo>
                    <a:pt x="4053" y="1104"/>
                  </a:lnTo>
                  <a:lnTo>
                    <a:pt x="4034" y="1113"/>
                  </a:lnTo>
                  <a:cubicBezTo>
                    <a:pt x="4023" y="1120"/>
                    <a:pt x="4014" y="1127"/>
                    <a:pt x="4005" y="1127"/>
                  </a:cubicBezTo>
                  <a:cubicBezTo>
                    <a:pt x="3998" y="1127"/>
                    <a:pt x="3992" y="1123"/>
                    <a:pt x="3987" y="1113"/>
                  </a:cubicBezTo>
                  <a:cubicBezTo>
                    <a:pt x="3974" y="1088"/>
                    <a:pt x="3959" y="1066"/>
                    <a:pt x="3977" y="1057"/>
                  </a:cubicBezTo>
                  <a:cubicBezTo>
                    <a:pt x="3980" y="1027"/>
                    <a:pt x="3983" y="998"/>
                    <a:pt x="3972" y="998"/>
                  </a:cubicBezTo>
                  <a:cubicBezTo>
                    <a:pt x="3970" y="998"/>
                    <a:pt x="3968" y="999"/>
                    <a:pt x="3965" y="1001"/>
                  </a:cubicBezTo>
                  <a:cubicBezTo>
                    <a:pt x="3955" y="985"/>
                    <a:pt x="3949" y="963"/>
                    <a:pt x="3952" y="944"/>
                  </a:cubicBezTo>
                  <a:lnTo>
                    <a:pt x="3890" y="856"/>
                  </a:lnTo>
                  <a:cubicBezTo>
                    <a:pt x="3855" y="847"/>
                    <a:pt x="3821" y="809"/>
                    <a:pt x="3836" y="794"/>
                  </a:cubicBezTo>
                  <a:cubicBezTo>
                    <a:pt x="3821" y="772"/>
                    <a:pt x="3796" y="756"/>
                    <a:pt x="3771" y="747"/>
                  </a:cubicBezTo>
                  <a:cubicBezTo>
                    <a:pt x="3736" y="706"/>
                    <a:pt x="3714" y="687"/>
                    <a:pt x="3730" y="675"/>
                  </a:cubicBezTo>
                  <a:cubicBezTo>
                    <a:pt x="3746" y="659"/>
                    <a:pt x="3746" y="659"/>
                    <a:pt x="3711" y="656"/>
                  </a:cubicBezTo>
                  <a:cubicBezTo>
                    <a:pt x="3707" y="659"/>
                    <a:pt x="3704" y="660"/>
                    <a:pt x="3700" y="660"/>
                  </a:cubicBezTo>
                  <a:cubicBezTo>
                    <a:pt x="3687" y="660"/>
                    <a:pt x="3672" y="646"/>
                    <a:pt x="3658" y="634"/>
                  </a:cubicBezTo>
                  <a:lnTo>
                    <a:pt x="3620" y="596"/>
                  </a:lnTo>
                  <a:cubicBezTo>
                    <a:pt x="3613" y="604"/>
                    <a:pt x="3609" y="608"/>
                    <a:pt x="3605" y="608"/>
                  </a:cubicBezTo>
                  <a:cubicBezTo>
                    <a:pt x="3600" y="608"/>
                    <a:pt x="3596" y="603"/>
                    <a:pt x="3586" y="593"/>
                  </a:cubicBezTo>
                  <a:cubicBezTo>
                    <a:pt x="3567" y="574"/>
                    <a:pt x="3517" y="509"/>
                    <a:pt x="3498" y="493"/>
                  </a:cubicBezTo>
                  <a:cubicBezTo>
                    <a:pt x="3464" y="465"/>
                    <a:pt x="3448" y="453"/>
                    <a:pt x="3442" y="453"/>
                  </a:cubicBezTo>
                  <a:cubicBezTo>
                    <a:pt x="3437" y="453"/>
                    <a:pt x="3439" y="462"/>
                    <a:pt x="3442" y="477"/>
                  </a:cubicBezTo>
                  <a:cubicBezTo>
                    <a:pt x="3452" y="485"/>
                    <a:pt x="3455" y="492"/>
                    <a:pt x="3451" y="492"/>
                  </a:cubicBezTo>
                  <a:cubicBezTo>
                    <a:pt x="3448" y="492"/>
                    <a:pt x="3437" y="484"/>
                    <a:pt x="3423" y="458"/>
                  </a:cubicBezTo>
                  <a:cubicBezTo>
                    <a:pt x="3376" y="418"/>
                    <a:pt x="3329" y="377"/>
                    <a:pt x="3279" y="339"/>
                  </a:cubicBezTo>
                  <a:cubicBezTo>
                    <a:pt x="3222" y="307"/>
                    <a:pt x="3199" y="296"/>
                    <a:pt x="3188" y="296"/>
                  </a:cubicBezTo>
                  <a:cubicBezTo>
                    <a:pt x="3181" y="296"/>
                    <a:pt x="3179" y="301"/>
                    <a:pt x="3175" y="308"/>
                  </a:cubicBezTo>
                  <a:cubicBezTo>
                    <a:pt x="3177" y="328"/>
                    <a:pt x="3173" y="338"/>
                    <a:pt x="3168" y="338"/>
                  </a:cubicBezTo>
                  <a:cubicBezTo>
                    <a:pt x="3162" y="338"/>
                    <a:pt x="3154" y="322"/>
                    <a:pt x="3150" y="295"/>
                  </a:cubicBezTo>
                  <a:cubicBezTo>
                    <a:pt x="3130" y="250"/>
                    <a:pt x="3111" y="231"/>
                    <a:pt x="3100" y="231"/>
                  </a:cubicBezTo>
                  <a:cubicBezTo>
                    <a:pt x="3095" y="231"/>
                    <a:pt x="3092" y="234"/>
                    <a:pt x="3091" y="239"/>
                  </a:cubicBezTo>
                  <a:cubicBezTo>
                    <a:pt x="3082" y="242"/>
                    <a:pt x="3073" y="243"/>
                    <a:pt x="3064" y="243"/>
                  </a:cubicBezTo>
                  <a:cubicBezTo>
                    <a:pt x="3053" y="243"/>
                    <a:pt x="3041" y="241"/>
                    <a:pt x="3031" y="236"/>
                  </a:cubicBezTo>
                  <a:cubicBezTo>
                    <a:pt x="3040" y="217"/>
                    <a:pt x="3015" y="208"/>
                    <a:pt x="2959" y="205"/>
                  </a:cubicBezTo>
                  <a:cubicBezTo>
                    <a:pt x="2934" y="195"/>
                    <a:pt x="2934" y="195"/>
                    <a:pt x="2943" y="176"/>
                  </a:cubicBezTo>
                  <a:lnTo>
                    <a:pt x="2893" y="158"/>
                  </a:lnTo>
                  <a:cubicBezTo>
                    <a:pt x="2885" y="160"/>
                    <a:pt x="2875" y="161"/>
                    <a:pt x="2865" y="161"/>
                  </a:cubicBezTo>
                  <a:cubicBezTo>
                    <a:pt x="2793" y="161"/>
                    <a:pt x="2680" y="110"/>
                    <a:pt x="2661" y="89"/>
                  </a:cubicBezTo>
                  <a:cubicBezTo>
                    <a:pt x="2657" y="88"/>
                    <a:pt x="2652" y="87"/>
                    <a:pt x="2647" y="87"/>
                  </a:cubicBezTo>
                  <a:cubicBezTo>
                    <a:pt x="2632" y="87"/>
                    <a:pt x="2617" y="91"/>
                    <a:pt x="2605" y="98"/>
                  </a:cubicBezTo>
                  <a:cubicBezTo>
                    <a:pt x="2589" y="114"/>
                    <a:pt x="2575" y="122"/>
                    <a:pt x="2565" y="122"/>
                  </a:cubicBezTo>
                  <a:cubicBezTo>
                    <a:pt x="2554" y="122"/>
                    <a:pt x="2548" y="111"/>
                    <a:pt x="2552" y="89"/>
                  </a:cubicBezTo>
                  <a:cubicBezTo>
                    <a:pt x="2556" y="66"/>
                    <a:pt x="2559" y="55"/>
                    <a:pt x="2555" y="55"/>
                  </a:cubicBezTo>
                  <a:cubicBezTo>
                    <a:pt x="2552" y="55"/>
                    <a:pt x="2543" y="64"/>
                    <a:pt x="2526" y="82"/>
                  </a:cubicBezTo>
                  <a:cubicBezTo>
                    <a:pt x="2520" y="85"/>
                    <a:pt x="2506" y="87"/>
                    <a:pt x="2491" y="87"/>
                  </a:cubicBezTo>
                  <a:cubicBezTo>
                    <a:pt x="2443" y="87"/>
                    <a:pt x="2374" y="72"/>
                    <a:pt x="2398" y="42"/>
                  </a:cubicBezTo>
                  <a:lnTo>
                    <a:pt x="2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52"/>
            <p:cNvSpPr/>
            <p:nvPr/>
          </p:nvSpPr>
          <p:spPr>
            <a:xfrm>
              <a:off x="3652675" y="2122250"/>
              <a:ext cx="64350" cy="63675"/>
            </a:xfrm>
            <a:custGeom>
              <a:avLst/>
              <a:gdLst/>
              <a:ahLst/>
              <a:cxnLst/>
              <a:rect l="l" t="t" r="r" b="b"/>
              <a:pathLst>
                <a:path w="2574" h="2547" extrusionOk="0">
                  <a:moveTo>
                    <a:pt x="1653" y="204"/>
                  </a:moveTo>
                  <a:cubicBezTo>
                    <a:pt x="1657" y="204"/>
                    <a:pt x="1661" y="207"/>
                    <a:pt x="1665" y="211"/>
                  </a:cubicBezTo>
                  <a:lnTo>
                    <a:pt x="1652" y="226"/>
                  </a:lnTo>
                  <a:lnTo>
                    <a:pt x="1634" y="239"/>
                  </a:lnTo>
                  <a:lnTo>
                    <a:pt x="1634" y="239"/>
                  </a:lnTo>
                  <a:lnTo>
                    <a:pt x="1640" y="214"/>
                  </a:lnTo>
                  <a:cubicBezTo>
                    <a:pt x="1644" y="206"/>
                    <a:pt x="1649" y="204"/>
                    <a:pt x="1653" y="204"/>
                  </a:cubicBezTo>
                  <a:close/>
                  <a:moveTo>
                    <a:pt x="1237" y="235"/>
                  </a:moveTo>
                  <a:cubicBezTo>
                    <a:pt x="1242" y="235"/>
                    <a:pt x="1244" y="256"/>
                    <a:pt x="1236" y="280"/>
                  </a:cubicBezTo>
                  <a:lnTo>
                    <a:pt x="1223" y="289"/>
                  </a:lnTo>
                  <a:cubicBezTo>
                    <a:pt x="1217" y="270"/>
                    <a:pt x="1223" y="251"/>
                    <a:pt x="1236" y="236"/>
                  </a:cubicBezTo>
                  <a:cubicBezTo>
                    <a:pt x="1236" y="235"/>
                    <a:pt x="1236" y="235"/>
                    <a:pt x="1237" y="235"/>
                  </a:cubicBezTo>
                  <a:close/>
                  <a:moveTo>
                    <a:pt x="1276" y="255"/>
                  </a:moveTo>
                  <a:cubicBezTo>
                    <a:pt x="1268" y="255"/>
                    <a:pt x="1265" y="272"/>
                    <a:pt x="1270" y="289"/>
                  </a:cubicBezTo>
                  <a:cubicBezTo>
                    <a:pt x="1272" y="301"/>
                    <a:pt x="1275" y="304"/>
                    <a:pt x="1280" y="304"/>
                  </a:cubicBezTo>
                  <a:cubicBezTo>
                    <a:pt x="1283" y="304"/>
                    <a:pt x="1287" y="303"/>
                    <a:pt x="1292" y="301"/>
                  </a:cubicBezTo>
                  <a:cubicBezTo>
                    <a:pt x="1298" y="298"/>
                    <a:pt x="1304" y="276"/>
                    <a:pt x="1304" y="276"/>
                  </a:cubicBezTo>
                  <a:cubicBezTo>
                    <a:pt x="1302" y="262"/>
                    <a:pt x="1299" y="259"/>
                    <a:pt x="1294" y="259"/>
                  </a:cubicBezTo>
                  <a:cubicBezTo>
                    <a:pt x="1292" y="259"/>
                    <a:pt x="1289" y="260"/>
                    <a:pt x="1286" y="261"/>
                  </a:cubicBezTo>
                  <a:cubicBezTo>
                    <a:pt x="1282" y="257"/>
                    <a:pt x="1279" y="255"/>
                    <a:pt x="1276" y="255"/>
                  </a:cubicBezTo>
                  <a:close/>
                  <a:moveTo>
                    <a:pt x="792" y="303"/>
                  </a:moveTo>
                  <a:cubicBezTo>
                    <a:pt x="790" y="303"/>
                    <a:pt x="789" y="304"/>
                    <a:pt x="787" y="305"/>
                  </a:cubicBezTo>
                  <a:lnTo>
                    <a:pt x="781" y="308"/>
                  </a:lnTo>
                  <a:lnTo>
                    <a:pt x="800" y="323"/>
                  </a:lnTo>
                  <a:lnTo>
                    <a:pt x="803" y="320"/>
                  </a:lnTo>
                  <a:cubicBezTo>
                    <a:pt x="796" y="307"/>
                    <a:pt x="794" y="303"/>
                    <a:pt x="792" y="303"/>
                  </a:cubicBezTo>
                  <a:close/>
                  <a:moveTo>
                    <a:pt x="1677" y="271"/>
                  </a:moveTo>
                  <a:cubicBezTo>
                    <a:pt x="1681" y="271"/>
                    <a:pt x="1674" y="280"/>
                    <a:pt x="1662" y="295"/>
                  </a:cubicBezTo>
                  <a:cubicBezTo>
                    <a:pt x="1649" y="314"/>
                    <a:pt x="1634" y="327"/>
                    <a:pt x="1612" y="333"/>
                  </a:cubicBezTo>
                  <a:lnTo>
                    <a:pt x="1602" y="320"/>
                  </a:lnTo>
                  <a:lnTo>
                    <a:pt x="1637" y="298"/>
                  </a:lnTo>
                  <a:cubicBezTo>
                    <a:pt x="1662" y="280"/>
                    <a:pt x="1674" y="271"/>
                    <a:pt x="1677" y="271"/>
                  </a:cubicBezTo>
                  <a:close/>
                  <a:moveTo>
                    <a:pt x="1834" y="408"/>
                  </a:moveTo>
                  <a:cubicBezTo>
                    <a:pt x="1859" y="408"/>
                    <a:pt x="1859" y="408"/>
                    <a:pt x="1822" y="427"/>
                  </a:cubicBezTo>
                  <a:lnTo>
                    <a:pt x="1778" y="436"/>
                  </a:lnTo>
                  <a:cubicBezTo>
                    <a:pt x="1775" y="430"/>
                    <a:pt x="1796" y="424"/>
                    <a:pt x="1834" y="408"/>
                  </a:cubicBezTo>
                  <a:close/>
                  <a:moveTo>
                    <a:pt x="833" y="402"/>
                  </a:moveTo>
                  <a:cubicBezTo>
                    <a:pt x="837" y="402"/>
                    <a:pt x="841" y="405"/>
                    <a:pt x="847" y="414"/>
                  </a:cubicBezTo>
                  <a:lnTo>
                    <a:pt x="841" y="417"/>
                  </a:lnTo>
                  <a:cubicBezTo>
                    <a:pt x="838" y="414"/>
                    <a:pt x="837" y="412"/>
                    <a:pt x="836" y="412"/>
                  </a:cubicBezTo>
                  <a:lnTo>
                    <a:pt x="836" y="412"/>
                  </a:lnTo>
                  <a:cubicBezTo>
                    <a:pt x="834" y="412"/>
                    <a:pt x="839" y="427"/>
                    <a:pt x="853" y="436"/>
                  </a:cubicBezTo>
                  <a:lnTo>
                    <a:pt x="875" y="471"/>
                  </a:lnTo>
                  <a:cubicBezTo>
                    <a:pt x="874" y="472"/>
                    <a:pt x="873" y="472"/>
                    <a:pt x="872" y="472"/>
                  </a:cubicBezTo>
                  <a:cubicBezTo>
                    <a:pt x="864" y="472"/>
                    <a:pt x="851" y="458"/>
                    <a:pt x="841" y="443"/>
                  </a:cubicBezTo>
                  <a:cubicBezTo>
                    <a:pt x="812" y="411"/>
                    <a:pt x="812" y="411"/>
                    <a:pt x="825" y="405"/>
                  </a:cubicBezTo>
                  <a:cubicBezTo>
                    <a:pt x="828" y="404"/>
                    <a:pt x="830" y="402"/>
                    <a:pt x="833" y="402"/>
                  </a:cubicBezTo>
                  <a:close/>
                  <a:moveTo>
                    <a:pt x="764" y="444"/>
                  </a:moveTo>
                  <a:cubicBezTo>
                    <a:pt x="766" y="444"/>
                    <a:pt x="768" y="447"/>
                    <a:pt x="775" y="458"/>
                  </a:cubicBezTo>
                  <a:cubicBezTo>
                    <a:pt x="775" y="458"/>
                    <a:pt x="781" y="480"/>
                    <a:pt x="775" y="483"/>
                  </a:cubicBezTo>
                  <a:lnTo>
                    <a:pt x="756" y="471"/>
                  </a:lnTo>
                  <a:cubicBezTo>
                    <a:pt x="747" y="452"/>
                    <a:pt x="753" y="449"/>
                    <a:pt x="759" y="446"/>
                  </a:cubicBezTo>
                  <a:cubicBezTo>
                    <a:pt x="761" y="445"/>
                    <a:pt x="762" y="444"/>
                    <a:pt x="764" y="444"/>
                  </a:cubicBezTo>
                  <a:close/>
                  <a:moveTo>
                    <a:pt x="1981" y="493"/>
                  </a:moveTo>
                  <a:lnTo>
                    <a:pt x="1966" y="502"/>
                  </a:lnTo>
                  <a:cubicBezTo>
                    <a:pt x="1952" y="511"/>
                    <a:pt x="1939" y="518"/>
                    <a:pt x="1939" y="518"/>
                  </a:cubicBezTo>
                  <a:cubicBezTo>
                    <a:pt x="1939" y="518"/>
                    <a:pt x="1942" y="517"/>
                    <a:pt x="1947" y="515"/>
                  </a:cubicBezTo>
                  <a:lnTo>
                    <a:pt x="1981" y="493"/>
                  </a:lnTo>
                  <a:close/>
                  <a:moveTo>
                    <a:pt x="868" y="514"/>
                  </a:moveTo>
                  <a:lnTo>
                    <a:pt x="868" y="514"/>
                  </a:lnTo>
                  <a:cubicBezTo>
                    <a:pt x="868" y="514"/>
                    <a:pt x="870" y="517"/>
                    <a:pt x="873" y="522"/>
                  </a:cubicBezTo>
                  <a:lnTo>
                    <a:pt x="873" y="522"/>
                  </a:lnTo>
                  <a:cubicBezTo>
                    <a:pt x="873" y="521"/>
                    <a:pt x="872" y="521"/>
                    <a:pt x="872" y="521"/>
                  </a:cubicBezTo>
                  <a:cubicBezTo>
                    <a:pt x="869" y="516"/>
                    <a:pt x="868" y="514"/>
                    <a:pt x="868" y="514"/>
                  </a:cubicBezTo>
                  <a:close/>
                  <a:moveTo>
                    <a:pt x="1793" y="502"/>
                  </a:moveTo>
                  <a:lnTo>
                    <a:pt x="1796" y="508"/>
                  </a:lnTo>
                  <a:cubicBezTo>
                    <a:pt x="1784" y="516"/>
                    <a:pt x="1769" y="526"/>
                    <a:pt x="1762" y="526"/>
                  </a:cubicBezTo>
                  <a:cubicBezTo>
                    <a:pt x="1761" y="526"/>
                    <a:pt x="1759" y="525"/>
                    <a:pt x="1759" y="524"/>
                  </a:cubicBezTo>
                  <a:lnTo>
                    <a:pt x="1756" y="518"/>
                  </a:lnTo>
                  <a:cubicBezTo>
                    <a:pt x="1768" y="511"/>
                    <a:pt x="1781" y="505"/>
                    <a:pt x="1793" y="502"/>
                  </a:cubicBezTo>
                  <a:close/>
                  <a:moveTo>
                    <a:pt x="559" y="482"/>
                  </a:moveTo>
                  <a:cubicBezTo>
                    <a:pt x="564" y="482"/>
                    <a:pt x="577" y="507"/>
                    <a:pt x="584" y="537"/>
                  </a:cubicBezTo>
                  <a:cubicBezTo>
                    <a:pt x="592" y="558"/>
                    <a:pt x="596" y="568"/>
                    <a:pt x="595" y="568"/>
                  </a:cubicBezTo>
                  <a:cubicBezTo>
                    <a:pt x="593" y="568"/>
                    <a:pt x="588" y="559"/>
                    <a:pt x="577" y="543"/>
                  </a:cubicBezTo>
                  <a:cubicBezTo>
                    <a:pt x="565" y="524"/>
                    <a:pt x="552" y="508"/>
                    <a:pt x="559" y="502"/>
                  </a:cubicBezTo>
                  <a:cubicBezTo>
                    <a:pt x="556" y="488"/>
                    <a:pt x="556" y="482"/>
                    <a:pt x="559" y="482"/>
                  </a:cubicBezTo>
                  <a:close/>
                  <a:moveTo>
                    <a:pt x="1946" y="635"/>
                  </a:moveTo>
                  <a:cubicBezTo>
                    <a:pt x="1947" y="635"/>
                    <a:pt x="1949" y="636"/>
                    <a:pt x="1950" y="637"/>
                  </a:cubicBezTo>
                  <a:cubicBezTo>
                    <a:pt x="1952" y="637"/>
                    <a:pt x="1953" y="636"/>
                    <a:pt x="1954" y="636"/>
                  </a:cubicBezTo>
                  <a:cubicBezTo>
                    <a:pt x="1966" y="636"/>
                    <a:pt x="1953" y="651"/>
                    <a:pt x="1916" y="665"/>
                  </a:cubicBezTo>
                  <a:lnTo>
                    <a:pt x="1909" y="652"/>
                  </a:lnTo>
                  <a:cubicBezTo>
                    <a:pt x="1925" y="645"/>
                    <a:pt x="1938" y="635"/>
                    <a:pt x="1946" y="635"/>
                  </a:cubicBezTo>
                  <a:close/>
                  <a:moveTo>
                    <a:pt x="1801" y="657"/>
                  </a:moveTo>
                  <a:cubicBezTo>
                    <a:pt x="1807" y="657"/>
                    <a:pt x="1815" y="659"/>
                    <a:pt x="1818" y="662"/>
                  </a:cubicBezTo>
                  <a:lnTo>
                    <a:pt x="1800" y="674"/>
                  </a:lnTo>
                  <a:cubicBezTo>
                    <a:pt x="1796" y="668"/>
                    <a:pt x="1775" y="671"/>
                    <a:pt x="1793" y="662"/>
                  </a:cubicBezTo>
                  <a:cubicBezTo>
                    <a:pt x="1790" y="659"/>
                    <a:pt x="1795" y="657"/>
                    <a:pt x="1801" y="657"/>
                  </a:cubicBezTo>
                  <a:close/>
                  <a:moveTo>
                    <a:pt x="1978" y="687"/>
                  </a:moveTo>
                  <a:lnTo>
                    <a:pt x="1981" y="693"/>
                  </a:lnTo>
                  <a:cubicBezTo>
                    <a:pt x="1984" y="699"/>
                    <a:pt x="1984" y="699"/>
                    <a:pt x="1969" y="709"/>
                  </a:cubicBezTo>
                  <a:lnTo>
                    <a:pt x="1963" y="703"/>
                  </a:lnTo>
                  <a:lnTo>
                    <a:pt x="1978" y="687"/>
                  </a:lnTo>
                  <a:close/>
                  <a:moveTo>
                    <a:pt x="2072" y="718"/>
                  </a:moveTo>
                  <a:cubicBezTo>
                    <a:pt x="2060" y="728"/>
                    <a:pt x="2047" y="737"/>
                    <a:pt x="2038" y="746"/>
                  </a:cubicBezTo>
                  <a:cubicBezTo>
                    <a:pt x="2039" y="748"/>
                    <a:pt x="2041" y="749"/>
                    <a:pt x="2044" y="749"/>
                  </a:cubicBezTo>
                  <a:cubicBezTo>
                    <a:pt x="2051" y="749"/>
                    <a:pt x="2060" y="743"/>
                    <a:pt x="2060" y="743"/>
                  </a:cubicBezTo>
                  <a:cubicBezTo>
                    <a:pt x="2060" y="743"/>
                    <a:pt x="2079" y="731"/>
                    <a:pt x="2075" y="725"/>
                  </a:cubicBezTo>
                  <a:lnTo>
                    <a:pt x="2072" y="718"/>
                  </a:lnTo>
                  <a:close/>
                  <a:moveTo>
                    <a:pt x="913" y="718"/>
                  </a:moveTo>
                  <a:lnTo>
                    <a:pt x="906" y="721"/>
                  </a:lnTo>
                  <a:cubicBezTo>
                    <a:pt x="910" y="734"/>
                    <a:pt x="916" y="746"/>
                    <a:pt x="922" y="759"/>
                  </a:cubicBezTo>
                  <a:lnTo>
                    <a:pt x="928" y="756"/>
                  </a:lnTo>
                  <a:cubicBezTo>
                    <a:pt x="935" y="753"/>
                    <a:pt x="922" y="734"/>
                    <a:pt x="913" y="718"/>
                  </a:cubicBezTo>
                  <a:close/>
                  <a:moveTo>
                    <a:pt x="2257" y="747"/>
                  </a:moveTo>
                  <a:cubicBezTo>
                    <a:pt x="2254" y="747"/>
                    <a:pt x="2250" y="752"/>
                    <a:pt x="2241" y="762"/>
                  </a:cubicBezTo>
                  <a:lnTo>
                    <a:pt x="2251" y="775"/>
                  </a:lnTo>
                  <a:cubicBezTo>
                    <a:pt x="2267" y="762"/>
                    <a:pt x="2267" y="762"/>
                    <a:pt x="2263" y="756"/>
                  </a:cubicBezTo>
                  <a:cubicBezTo>
                    <a:pt x="2261" y="750"/>
                    <a:pt x="2259" y="747"/>
                    <a:pt x="2257" y="747"/>
                  </a:cubicBezTo>
                  <a:close/>
                  <a:moveTo>
                    <a:pt x="1987" y="826"/>
                  </a:moveTo>
                  <a:cubicBezTo>
                    <a:pt x="1990" y="826"/>
                    <a:pt x="1991" y="828"/>
                    <a:pt x="1991" y="828"/>
                  </a:cubicBezTo>
                  <a:cubicBezTo>
                    <a:pt x="1994" y="834"/>
                    <a:pt x="1997" y="840"/>
                    <a:pt x="1981" y="853"/>
                  </a:cubicBezTo>
                  <a:cubicBezTo>
                    <a:pt x="1981" y="853"/>
                    <a:pt x="1971" y="858"/>
                    <a:pt x="1964" y="858"/>
                  </a:cubicBezTo>
                  <a:cubicBezTo>
                    <a:pt x="1962" y="858"/>
                    <a:pt x="1960" y="858"/>
                    <a:pt x="1959" y="856"/>
                  </a:cubicBezTo>
                  <a:cubicBezTo>
                    <a:pt x="1956" y="850"/>
                    <a:pt x="1969" y="834"/>
                    <a:pt x="1969" y="834"/>
                  </a:cubicBezTo>
                  <a:cubicBezTo>
                    <a:pt x="1978" y="828"/>
                    <a:pt x="1984" y="826"/>
                    <a:pt x="1987" y="826"/>
                  </a:cubicBezTo>
                  <a:close/>
                  <a:moveTo>
                    <a:pt x="2053" y="935"/>
                  </a:moveTo>
                  <a:cubicBezTo>
                    <a:pt x="2055" y="935"/>
                    <a:pt x="2057" y="938"/>
                    <a:pt x="2060" y="944"/>
                  </a:cubicBezTo>
                  <a:cubicBezTo>
                    <a:pt x="2063" y="950"/>
                    <a:pt x="2044" y="960"/>
                    <a:pt x="2044" y="960"/>
                  </a:cubicBezTo>
                  <a:cubicBezTo>
                    <a:pt x="2040" y="963"/>
                    <a:pt x="2038" y="964"/>
                    <a:pt x="2037" y="964"/>
                  </a:cubicBezTo>
                  <a:cubicBezTo>
                    <a:pt x="2034" y="964"/>
                    <a:pt x="2040" y="953"/>
                    <a:pt x="2038" y="950"/>
                  </a:cubicBezTo>
                  <a:cubicBezTo>
                    <a:pt x="2046" y="940"/>
                    <a:pt x="2050" y="935"/>
                    <a:pt x="2053" y="935"/>
                  </a:cubicBezTo>
                  <a:close/>
                  <a:moveTo>
                    <a:pt x="2165" y="1013"/>
                  </a:moveTo>
                  <a:cubicBezTo>
                    <a:pt x="2169" y="1013"/>
                    <a:pt x="2164" y="1022"/>
                    <a:pt x="2141" y="1041"/>
                  </a:cubicBezTo>
                  <a:cubicBezTo>
                    <a:pt x="2132" y="1048"/>
                    <a:pt x="2128" y="1051"/>
                    <a:pt x="2126" y="1051"/>
                  </a:cubicBezTo>
                  <a:cubicBezTo>
                    <a:pt x="2124" y="1051"/>
                    <a:pt x="2124" y="1050"/>
                    <a:pt x="2122" y="1047"/>
                  </a:cubicBezTo>
                  <a:cubicBezTo>
                    <a:pt x="2132" y="1035"/>
                    <a:pt x="2141" y="1025"/>
                    <a:pt x="2154" y="1019"/>
                  </a:cubicBezTo>
                  <a:cubicBezTo>
                    <a:pt x="2159" y="1015"/>
                    <a:pt x="2163" y="1013"/>
                    <a:pt x="2165" y="1013"/>
                  </a:cubicBezTo>
                  <a:close/>
                  <a:moveTo>
                    <a:pt x="2182" y="1066"/>
                  </a:moveTo>
                  <a:lnTo>
                    <a:pt x="2185" y="1072"/>
                  </a:lnTo>
                  <a:cubicBezTo>
                    <a:pt x="2173" y="1082"/>
                    <a:pt x="2159" y="1090"/>
                    <a:pt x="2152" y="1090"/>
                  </a:cubicBezTo>
                  <a:cubicBezTo>
                    <a:pt x="2150" y="1090"/>
                    <a:pt x="2148" y="1089"/>
                    <a:pt x="2147" y="1088"/>
                  </a:cubicBezTo>
                  <a:lnTo>
                    <a:pt x="2160" y="1072"/>
                  </a:lnTo>
                  <a:lnTo>
                    <a:pt x="2182" y="1066"/>
                  </a:lnTo>
                  <a:close/>
                  <a:moveTo>
                    <a:pt x="1684" y="1129"/>
                  </a:moveTo>
                  <a:lnTo>
                    <a:pt x="1684" y="1129"/>
                  </a:lnTo>
                  <a:cubicBezTo>
                    <a:pt x="1671" y="1132"/>
                    <a:pt x="1659" y="1138"/>
                    <a:pt x="1646" y="1144"/>
                  </a:cubicBezTo>
                  <a:cubicBezTo>
                    <a:pt x="1635" y="1152"/>
                    <a:pt x="1632" y="1157"/>
                    <a:pt x="1639" y="1157"/>
                  </a:cubicBezTo>
                  <a:cubicBezTo>
                    <a:pt x="1644" y="1157"/>
                    <a:pt x="1654" y="1154"/>
                    <a:pt x="1671" y="1148"/>
                  </a:cubicBezTo>
                  <a:cubicBezTo>
                    <a:pt x="1687" y="1135"/>
                    <a:pt x="1687" y="1135"/>
                    <a:pt x="1684" y="1129"/>
                  </a:cubicBezTo>
                  <a:close/>
                  <a:moveTo>
                    <a:pt x="2354" y="1530"/>
                  </a:moveTo>
                  <a:lnTo>
                    <a:pt x="2376" y="1536"/>
                  </a:lnTo>
                  <a:lnTo>
                    <a:pt x="2379" y="1546"/>
                  </a:lnTo>
                  <a:cubicBezTo>
                    <a:pt x="2357" y="1546"/>
                    <a:pt x="2335" y="1546"/>
                    <a:pt x="2335" y="1536"/>
                  </a:cubicBezTo>
                  <a:lnTo>
                    <a:pt x="2354" y="1530"/>
                  </a:lnTo>
                  <a:close/>
                  <a:moveTo>
                    <a:pt x="155" y="1573"/>
                  </a:moveTo>
                  <a:cubicBezTo>
                    <a:pt x="170" y="1573"/>
                    <a:pt x="183" y="1576"/>
                    <a:pt x="183" y="1583"/>
                  </a:cubicBezTo>
                  <a:cubicBezTo>
                    <a:pt x="184" y="1589"/>
                    <a:pt x="171" y="1593"/>
                    <a:pt x="154" y="1593"/>
                  </a:cubicBezTo>
                  <a:cubicBezTo>
                    <a:pt x="142" y="1593"/>
                    <a:pt x="130" y="1591"/>
                    <a:pt x="120" y="1586"/>
                  </a:cubicBezTo>
                  <a:cubicBezTo>
                    <a:pt x="120" y="1577"/>
                    <a:pt x="120" y="1577"/>
                    <a:pt x="139" y="1574"/>
                  </a:cubicBezTo>
                  <a:cubicBezTo>
                    <a:pt x="144" y="1573"/>
                    <a:pt x="150" y="1573"/>
                    <a:pt x="155" y="1573"/>
                  </a:cubicBezTo>
                  <a:close/>
                  <a:moveTo>
                    <a:pt x="2303" y="1717"/>
                  </a:moveTo>
                  <a:cubicBezTo>
                    <a:pt x="2312" y="1717"/>
                    <a:pt x="2341" y="1735"/>
                    <a:pt x="2357" y="1743"/>
                  </a:cubicBezTo>
                  <a:cubicBezTo>
                    <a:pt x="2356" y="1746"/>
                    <a:pt x="2355" y="1747"/>
                    <a:pt x="2353" y="1747"/>
                  </a:cubicBezTo>
                  <a:cubicBezTo>
                    <a:pt x="2350" y="1747"/>
                    <a:pt x="2346" y="1745"/>
                    <a:pt x="2335" y="1740"/>
                  </a:cubicBezTo>
                  <a:cubicBezTo>
                    <a:pt x="2323" y="1734"/>
                    <a:pt x="2310" y="1727"/>
                    <a:pt x="2301" y="1718"/>
                  </a:cubicBezTo>
                  <a:cubicBezTo>
                    <a:pt x="2301" y="1717"/>
                    <a:pt x="2302" y="1717"/>
                    <a:pt x="2303" y="1717"/>
                  </a:cubicBezTo>
                  <a:close/>
                  <a:moveTo>
                    <a:pt x="330" y="1818"/>
                  </a:moveTo>
                  <a:cubicBezTo>
                    <a:pt x="335" y="1818"/>
                    <a:pt x="338" y="1819"/>
                    <a:pt x="327" y="1825"/>
                  </a:cubicBezTo>
                  <a:lnTo>
                    <a:pt x="308" y="1834"/>
                  </a:lnTo>
                  <a:cubicBezTo>
                    <a:pt x="299" y="1835"/>
                    <a:pt x="290" y="1836"/>
                    <a:pt x="284" y="1836"/>
                  </a:cubicBezTo>
                  <a:cubicBezTo>
                    <a:pt x="274" y="1836"/>
                    <a:pt x="271" y="1834"/>
                    <a:pt x="283" y="1828"/>
                  </a:cubicBezTo>
                  <a:cubicBezTo>
                    <a:pt x="295" y="1821"/>
                    <a:pt x="308" y="1818"/>
                    <a:pt x="324" y="1818"/>
                  </a:cubicBezTo>
                  <a:cubicBezTo>
                    <a:pt x="324" y="1818"/>
                    <a:pt x="327" y="1818"/>
                    <a:pt x="330" y="1818"/>
                  </a:cubicBezTo>
                  <a:close/>
                  <a:moveTo>
                    <a:pt x="2154" y="1903"/>
                  </a:moveTo>
                  <a:lnTo>
                    <a:pt x="2173" y="1915"/>
                  </a:lnTo>
                  <a:lnTo>
                    <a:pt x="2179" y="1937"/>
                  </a:lnTo>
                  <a:lnTo>
                    <a:pt x="2173" y="1940"/>
                  </a:lnTo>
                  <a:cubicBezTo>
                    <a:pt x="2160" y="1925"/>
                    <a:pt x="2147" y="1906"/>
                    <a:pt x="2154" y="1903"/>
                  </a:cubicBezTo>
                  <a:close/>
                  <a:moveTo>
                    <a:pt x="2351" y="1915"/>
                  </a:moveTo>
                  <a:cubicBezTo>
                    <a:pt x="2364" y="1925"/>
                    <a:pt x="2373" y="1937"/>
                    <a:pt x="2376" y="1950"/>
                  </a:cubicBezTo>
                  <a:lnTo>
                    <a:pt x="2370" y="1956"/>
                  </a:lnTo>
                  <a:cubicBezTo>
                    <a:pt x="2351" y="1944"/>
                    <a:pt x="2335" y="1931"/>
                    <a:pt x="2345" y="1922"/>
                  </a:cubicBezTo>
                  <a:lnTo>
                    <a:pt x="2351" y="1915"/>
                  </a:lnTo>
                  <a:close/>
                  <a:moveTo>
                    <a:pt x="702" y="2096"/>
                  </a:moveTo>
                  <a:cubicBezTo>
                    <a:pt x="702" y="2096"/>
                    <a:pt x="700" y="2098"/>
                    <a:pt x="699" y="2103"/>
                  </a:cubicBezTo>
                  <a:lnTo>
                    <a:pt x="699" y="2103"/>
                  </a:lnTo>
                  <a:cubicBezTo>
                    <a:pt x="701" y="2098"/>
                    <a:pt x="702" y="2096"/>
                    <a:pt x="702" y="2096"/>
                  </a:cubicBezTo>
                  <a:close/>
                  <a:moveTo>
                    <a:pt x="495" y="2074"/>
                  </a:moveTo>
                  <a:cubicBezTo>
                    <a:pt x="497" y="2074"/>
                    <a:pt x="498" y="2074"/>
                    <a:pt x="499" y="2075"/>
                  </a:cubicBezTo>
                  <a:cubicBezTo>
                    <a:pt x="493" y="2088"/>
                    <a:pt x="487" y="2100"/>
                    <a:pt x="477" y="2110"/>
                  </a:cubicBezTo>
                  <a:lnTo>
                    <a:pt x="471" y="2103"/>
                  </a:lnTo>
                  <a:cubicBezTo>
                    <a:pt x="465" y="2100"/>
                    <a:pt x="480" y="2085"/>
                    <a:pt x="480" y="2085"/>
                  </a:cubicBezTo>
                  <a:cubicBezTo>
                    <a:pt x="480" y="2085"/>
                    <a:pt x="489" y="2074"/>
                    <a:pt x="495" y="2074"/>
                  </a:cubicBezTo>
                  <a:close/>
                  <a:moveTo>
                    <a:pt x="599" y="2112"/>
                  </a:moveTo>
                  <a:cubicBezTo>
                    <a:pt x="595" y="2112"/>
                    <a:pt x="591" y="2117"/>
                    <a:pt x="593" y="2117"/>
                  </a:cubicBezTo>
                  <a:cubicBezTo>
                    <a:pt x="595" y="2117"/>
                    <a:pt x="598" y="2116"/>
                    <a:pt x="602" y="2113"/>
                  </a:cubicBezTo>
                  <a:cubicBezTo>
                    <a:pt x="602" y="2112"/>
                    <a:pt x="600" y="2112"/>
                    <a:pt x="599" y="2112"/>
                  </a:cubicBezTo>
                  <a:close/>
                  <a:moveTo>
                    <a:pt x="699" y="2103"/>
                  </a:moveTo>
                  <a:cubicBezTo>
                    <a:pt x="696" y="2108"/>
                    <a:pt x="691" y="2115"/>
                    <a:pt x="684" y="2125"/>
                  </a:cubicBezTo>
                  <a:lnTo>
                    <a:pt x="684" y="2125"/>
                  </a:lnTo>
                  <a:cubicBezTo>
                    <a:pt x="688" y="2121"/>
                    <a:pt x="692" y="2116"/>
                    <a:pt x="696" y="2110"/>
                  </a:cubicBezTo>
                  <a:cubicBezTo>
                    <a:pt x="697" y="2107"/>
                    <a:pt x="698" y="2105"/>
                    <a:pt x="699" y="2103"/>
                  </a:cubicBezTo>
                  <a:close/>
                  <a:moveTo>
                    <a:pt x="565" y="2110"/>
                  </a:moveTo>
                  <a:lnTo>
                    <a:pt x="571" y="2116"/>
                  </a:lnTo>
                  <a:lnTo>
                    <a:pt x="562" y="2135"/>
                  </a:lnTo>
                  <a:lnTo>
                    <a:pt x="555" y="2132"/>
                  </a:lnTo>
                  <a:cubicBezTo>
                    <a:pt x="549" y="2125"/>
                    <a:pt x="549" y="2125"/>
                    <a:pt x="565" y="2110"/>
                  </a:cubicBezTo>
                  <a:close/>
                  <a:moveTo>
                    <a:pt x="624" y="2160"/>
                  </a:moveTo>
                  <a:lnTo>
                    <a:pt x="631" y="2163"/>
                  </a:lnTo>
                  <a:lnTo>
                    <a:pt x="624" y="2185"/>
                  </a:lnTo>
                  <a:lnTo>
                    <a:pt x="618" y="2182"/>
                  </a:lnTo>
                  <a:cubicBezTo>
                    <a:pt x="612" y="2175"/>
                    <a:pt x="612" y="2175"/>
                    <a:pt x="624" y="2160"/>
                  </a:cubicBezTo>
                  <a:close/>
                  <a:moveTo>
                    <a:pt x="1731" y="2157"/>
                  </a:moveTo>
                  <a:cubicBezTo>
                    <a:pt x="1746" y="2172"/>
                    <a:pt x="1753" y="2194"/>
                    <a:pt x="1746" y="2197"/>
                  </a:cubicBezTo>
                  <a:cubicBezTo>
                    <a:pt x="1742" y="2200"/>
                    <a:pt x="1739" y="2201"/>
                    <a:pt x="1736" y="2201"/>
                  </a:cubicBezTo>
                  <a:cubicBezTo>
                    <a:pt x="1732" y="2201"/>
                    <a:pt x="1729" y="2197"/>
                    <a:pt x="1721" y="2185"/>
                  </a:cubicBezTo>
                  <a:cubicBezTo>
                    <a:pt x="1715" y="2179"/>
                    <a:pt x="1718" y="2163"/>
                    <a:pt x="1731" y="2157"/>
                  </a:cubicBezTo>
                  <a:close/>
                  <a:moveTo>
                    <a:pt x="670" y="2193"/>
                  </a:moveTo>
                  <a:cubicBezTo>
                    <a:pt x="671" y="2193"/>
                    <a:pt x="673" y="2193"/>
                    <a:pt x="675" y="2194"/>
                  </a:cubicBezTo>
                  <a:cubicBezTo>
                    <a:pt x="687" y="2204"/>
                    <a:pt x="687" y="2204"/>
                    <a:pt x="671" y="2216"/>
                  </a:cubicBezTo>
                  <a:cubicBezTo>
                    <a:pt x="664" y="2221"/>
                    <a:pt x="658" y="2224"/>
                    <a:pt x="655" y="2224"/>
                  </a:cubicBezTo>
                  <a:cubicBezTo>
                    <a:pt x="650" y="2224"/>
                    <a:pt x="650" y="2218"/>
                    <a:pt x="656" y="2207"/>
                  </a:cubicBezTo>
                  <a:cubicBezTo>
                    <a:pt x="664" y="2196"/>
                    <a:pt x="667" y="2193"/>
                    <a:pt x="670" y="2193"/>
                  </a:cubicBezTo>
                  <a:close/>
                  <a:moveTo>
                    <a:pt x="1455" y="2304"/>
                  </a:moveTo>
                  <a:cubicBezTo>
                    <a:pt x="1461" y="2317"/>
                    <a:pt x="1461" y="2332"/>
                    <a:pt x="1461" y="2345"/>
                  </a:cubicBezTo>
                  <a:lnTo>
                    <a:pt x="1452" y="2348"/>
                  </a:lnTo>
                  <a:cubicBezTo>
                    <a:pt x="1445" y="2329"/>
                    <a:pt x="1442" y="2307"/>
                    <a:pt x="1449" y="2304"/>
                  </a:cubicBezTo>
                  <a:close/>
                  <a:moveTo>
                    <a:pt x="665" y="2337"/>
                  </a:moveTo>
                  <a:cubicBezTo>
                    <a:pt x="666" y="2337"/>
                    <a:pt x="667" y="2338"/>
                    <a:pt x="668" y="2338"/>
                  </a:cubicBezTo>
                  <a:lnTo>
                    <a:pt x="665" y="2360"/>
                  </a:lnTo>
                  <a:lnTo>
                    <a:pt x="646" y="2373"/>
                  </a:lnTo>
                  <a:lnTo>
                    <a:pt x="640" y="2370"/>
                  </a:lnTo>
                  <a:cubicBezTo>
                    <a:pt x="648" y="2354"/>
                    <a:pt x="656" y="2337"/>
                    <a:pt x="665" y="2337"/>
                  </a:cubicBezTo>
                  <a:close/>
                  <a:moveTo>
                    <a:pt x="767" y="2366"/>
                  </a:moveTo>
                  <a:cubicBezTo>
                    <a:pt x="768" y="2366"/>
                    <a:pt x="768" y="2366"/>
                    <a:pt x="769" y="2367"/>
                  </a:cubicBezTo>
                  <a:lnTo>
                    <a:pt x="769" y="2389"/>
                  </a:lnTo>
                  <a:cubicBezTo>
                    <a:pt x="764" y="2403"/>
                    <a:pt x="757" y="2404"/>
                    <a:pt x="754" y="2404"/>
                  </a:cubicBezTo>
                  <a:cubicBezTo>
                    <a:pt x="753" y="2404"/>
                    <a:pt x="753" y="2404"/>
                    <a:pt x="753" y="2404"/>
                  </a:cubicBezTo>
                  <a:cubicBezTo>
                    <a:pt x="744" y="2401"/>
                    <a:pt x="744" y="2401"/>
                    <a:pt x="753" y="2382"/>
                  </a:cubicBezTo>
                  <a:cubicBezTo>
                    <a:pt x="753" y="2382"/>
                    <a:pt x="761" y="2366"/>
                    <a:pt x="767" y="2366"/>
                  </a:cubicBezTo>
                  <a:close/>
                  <a:moveTo>
                    <a:pt x="1503" y="0"/>
                  </a:moveTo>
                  <a:cubicBezTo>
                    <a:pt x="1497" y="0"/>
                    <a:pt x="1484" y="13"/>
                    <a:pt x="1471" y="45"/>
                  </a:cubicBezTo>
                  <a:cubicBezTo>
                    <a:pt x="1460" y="67"/>
                    <a:pt x="1450" y="76"/>
                    <a:pt x="1443" y="76"/>
                  </a:cubicBezTo>
                  <a:cubicBezTo>
                    <a:pt x="1438" y="76"/>
                    <a:pt x="1435" y="70"/>
                    <a:pt x="1436" y="60"/>
                  </a:cubicBezTo>
                  <a:cubicBezTo>
                    <a:pt x="1436" y="47"/>
                    <a:pt x="1442" y="43"/>
                    <a:pt x="1451" y="43"/>
                  </a:cubicBezTo>
                  <a:cubicBezTo>
                    <a:pt x="1454" y="43"/>
                    <a:pt x="1458" y="44"/>
                    <a:pt x="1461" y="45"/>
                  </a:cubicBezTo>
                  <a:cubicBezTo>
                    <a:pt x="1461" y="45"/>
                    <a:pt x="1464" y="23"/>
                    <a:pt x="1467" y="1"/>
                  </a:cubicBezTo>
                  <a:cubicBezTo>
                    <a:pt x="1455" y="1"/>
                    <a:pt x="1455" y="1"/>
                    <a:pt x="1439" y="19"/>
                  </a:cubicBezTo>
                  <a:cubicBezTo>
                    <a:pt x="1439" y="19"/>
                    <a:pt x="1430" y="19"/>
                    <a:pt x="1414" y="38"/>
                  </a:cubicBezTo>
                  <a:cubicBezTo>
                    <a:pt x="1402" y="57"/>
                    <a:pt x="1402" y="79"/>
                    <a:pt x="1408" y="101"/>
                  </a:cubicBezTo>
                  <a:cubicBezTo>
                    <a:pt x="1415" y="118"/>
                    <a:pt x="1411" y="120"/>
                    <a:pt x="1403" y="120"/>
                  </a:cubicBezTo>
                  <a:cubicBezTo>
                    <a:pt x="1401" y="120"/>
                    <a:pt x="1398" y="120"/>
                    <a:pt x="1395" y="120"/>
                  </a:cubicBezTo>
                  <a:cubicBezTo>
                    <a:pt x="1380" y="104"/>
                    <a:pt x="1377" y="76"/>
                    <a:pt x="1392" y="57"/>
                  </a:cubicBezTo>
                  <a:cubicBezTo>
                    <a:pt x="1402" y="57"/>
                    <a:pt x="1405" y="38"/>
                    <a:pt x="1405" y="16"/>
                  </a:cubicBezTo>
                  <a:cubicBezTo>
                    <a:pt x="1405" y="12"/>
                    <a:pt x="1403" y="10"/>
                    <a:pt x="1400" y="10"/>
                  </a:cubicBezTo>
                  <a:cubicBezTo>
                    <a:pt x="1386" y="10"/>
                    <a:pt x="1347" y="41"/>
                    <a:pt x="1337" y="74"/>
                  </a:cubicBezTo>
                  <a:lnTo>
                    <a:pt x="1337" y="74"/>
                  </a:lnTo>
                  <a:cubicBezTo>
                    <a:pt x="1337" y="69"/>
                    <a:pt x="1336" y="64"/>
                    <a:pt x="1336" y="57"/>
                  </a:cubicBezTo>
                  <a:cubicBezTo>
                    <a:pt x="1336" y="43"/>
                    <a:pt x="1323" y="41"/>
                    <a:pt x="1308" y="41"/>
                  </a:cubicBezTo>
                  <a:cubicBezTo>
                    <a:pt x="1303" y="41"/>
                    <a:pt x="1297" y="41"/>
                    <a:pt x="1292" y="41"/>
                  </a:cubicBezTo>
                  <a:cubicBezTo>
                    <a:pt x="1270" y="48"/>
                    <a:pt x="1261" y="51"/>
                    <a:pt x="1261" y="70"/>
                  </a:cubicBezTo>
                  <a:cubicBezTo>
                    <a:pt x="1264" y="92"/>
                    <a:pt x="1267" y="113"/>
                    <a:pt x="1257" y="113"/>
                  </a:cubicBezTo>
                  <a:cubicBezTo>
                    <a:pt x="1267" y="113"/>
                    <a:pt x="1270" y="132"/>
                    <a:pt x="1273" y="154"/>
                  </a:cubicBezTo>
                  <a:cubicBezTo>
                    <a:pt x="1261" y="145"/>
                    <a:pt x="1248" y="132"/>
                    <a:pt x="1239" y="120"/>
                  </a:cubicBezTo>
                  <a:cubicBezTo>
                    <a:pt x="1226" y="96"/>
                    <a:pt x="1201" y="83"/>
                    <a:pt x="1176" y="83"/>
                  </a:cubicBezTo>
                  <a:cubicBezTo>
                    <a:pt x="1164" y="83"/>
                    <a:pt x="1152" y="86"/>
                    <a:pt x="1141" y="92"/>
                  </a:cubicBezTo>
                  <a:cubicBezTo>
                    <a:pt x="1126" y="104"/>
                    <a:pt x="1107" y="110"/>
                    <a:pt x="1088" y="113"/>
                  </a:cubicBezTo>
                  <a:cubicBezTo>
                    <a:pt x="1082" y="113"/>
                    <a:pt x="1076" y="110"/>
                    <a:pt x="1073" y="107"/>
                  </a:cubicBezTo>
                  <a:cubicBezTo>
                    <a:pt x="1051" y="120"/>
                    <a:pt x="1041" y="126"/>
                    <a:pt x="1051" y="145"/>
                  </a:cubicBezTo>
                  <a:lnTo>
                    <a:pt x="1032" y="157"/>
                  </a:lnTo>
                  <a:cubicBezTo>
                    <a:pt x="1025" y="155"/>
                    <a:pt x="1019" y="154"/>
                    <a:pt x="1014" y="154"/>
                  </a:cubicBezTo>
                  <a:cubicBezTo>
                    <a:pt x="1000" y="154"/>
                    <a:pt x="995" y="162"/>
                    <a:pt x="1007" y="173"/>
                  </a:cubicBezTo>
                  <a:cubicBezTo>
                    <a:pt x="1008" y="183"/>
                    <a:pt x="1006" y="185"/>
                    <a:pt x="1002" y="185"/>
                  </a:cubicBezTo>
                  <a:cubicBezTo>
                    <a:pt x="999" y="185"/>
                    <a:pt x="996" y="184"/>
                    <a:pt x="992" y="184"/>
                  </a:cubicBezTo>
                  <a:cubicBezTo>
                    <a:pt x="991" y="184"/>
                    <a:pt x="989" y="184"/>
                    <a:pt x="988" y="186"/>
                  </a:cubicBezTo>
                  <a:cubicBezTo>
                    <a:pt x="973" y="173"/>
                    <a:pt x="964" y="166"/>
                    <a:pt x="963" y="166"/>
                  </a:cubicBezTo>
                  <a:lnTo>
                    <a:pt x="963" y="166"/>
                  </a:lnTo>
                  <a:cubicBezTo>
                    <a:pt x="961" y="166"/>
                    <a:pt x="970" y="178"/>
                    <a:pt x="991" y="204"/>
                  </a:cubicBezTo>
                  <a:cubicBezTo>
                    <a:pt x="1002" y="221"/>
                    <a:pt x="1020" y="230"/>
                    <a:pt x="1029" y="230"/>
                  </a:cubicBezTo>
                  <a:cubicBezTo>
                    <a:pt x="1030" y="230"/>
                    <a:pt x="1031" y="230"/>
                    <a:pt x="1032" y="229"/>
                  </a:cubicBezTo>
                  <a:lnTo>
                    <a:pt x="1054" y="217"/>
                  </a:lnTo>
                  <a:lnTo>
                    <a:pt x="1054" y="217"/>
                  </a:lnTo>
                  <a:cubicBezTo>
                    <a:pt x="1047" y="226"/>
                    <a:pt x="1044" y="236"/>
                    <a:pt x="1044" y="248"/>
                  </a:cubicBezTo>
                  <a:cubicBezTo>
                    <a:pt x="1038" y="251"/>
                    <a:pt x="1038" y="276"/>
                    <a:pt x="1047" y="295"/>
                  </a:cubicBezTo>
                  <a:cubicBezTo>
                    <a:pt x="1047" y="295"/>
                    <a:pt x="1060" y="311"/>
                    <a:pt x="1054" y="314"/>
                  </a:cubicBezTo>
                  <a:lnTo>
                    <a:pt x="1032" y="280"/>
                  </a:lnTo>
                  <a:cubicBezTo>
                    <a:pt x="1026" y="261"/>
                    <a:pt x="1016" y="242"/>
                    <a:pt x="1004" y="223"/>
                  </a:cubicBezTo>
                  <a:cubicBezTo>
                    <a:pt x="989" y="206"/>
                    <a:pt x="973" y="197"/>
                    <a:pt x="965" y="197"/>
                  </a:cubicBezTo>
                  <a:cubicBezTo>
                    <a:pt x="958" y="197"/>
                    <a:pt x="957" y="204"/>
                    <a:pt x="969" y="220"/>
                  </a:cubicBezTo>
                  <a:cubicBezTo>
                    <a:pt x="967" y="221"/>
                    <a:pt x="966" y="222"/>
                    <a:pt x="964" y="222"/>
                  </a:cubicBezTo>
                  <a:cubicBezTo>
                    <a:pt x="961" y="222"/>
                    <a:pt x="957" y="219"/>
                    <a:pt x="944" y="211"/>
                  </a:cubicBezTo>
                  <a:cubicBezTo>
                    <a:pt x="941" y="204"/>
                    <a:pt x="937" y="200"/>
                    <a:pt x="936" y="200"/>
                  </a:cubicBezTo>
                  <a:cubicBezTo>
                    <a:pt x="933" y="200"/>
                    <a:pt x="934" y="210"/>
                    <a:pt x="944" y="236"/>
                  </a:cubicBezTo>
                  <a:cubicBezTo>
                    <a:pt x="953" y="256"/>
                    <a:pt x="955" y="266"/>
                    <a:pt x="950" y="266"/>
                  </a:cubicBezTo>
                  <a:cubicBezTo>
                    <a:pt x="946" y="266"/>
                    <a:pt x="938" y="259"/>
                    <a:pt x="925" y="245"/>
                  </a:cubicBezTo>
                  <a:cubicBezTo>
                    <a:pt x="912" y="234"/>
                    <a:pt x="900" y="230"/>
                    <a:pt x="891" y="230"/>
                  </a:cubicBezTo>
                  <a:cubicBezTo>
                    <a:pt x="877" y="230"/>
                    <a:pt x="871" y="240"/>
                    <a:pt x="878" y="251"/>
                  </a:cubicBezTo>
                  <a:cubicBezTo>
                    <a:pt x="894" y="276"/>
                    <a:pt x="889" y="288"/>
                    <a:pt x="879" y="288"/>
                  </a:cubicBezTo>
                  <a:cubicBezTo>
                    <a:pt x="875" y="288"/>
                    <a:pt x="870" y="286"/>
                    <a:pt x="866" y="283"/>
                  </a:cubicBezTo>
                  <a:cubicBezTo>
                    <a:pt x="858" y="276"/>
                    <a:pt x="852" y="273"/>
                    <a:pt x="849" y="273"/>
                  </a:cubicBezTo>
                  <a:cubicBezTo>
                    <a:pt x="844" y="273"/>
                    <a:pt x="843" y="279"/>
                    <a:pt x="847" y="292"/>
                  </a:cubicBezTo>
                  <a:cubicBezTo>
                    <a:pt x="839" y="282"/>
                    <a:pt x="829" y="272"/>
                    <a:pt x="825" y="272"/>
                  </a:cubicBezTo>
                  <a:cubicBezTo>
                    <a:pt x="823" y="272"/>
                    <a:pt x="823" y="275"/>
                    <a:pt x="825" y="283"/>
                  </a:cubicBezTo>
                  <a:cubicBezTo>
                    <a:pt x="825" y="283"/>
                    <a:pt x="819" y="286"/>
                    <a:pt x="834" y="301"/>
                  </a:cubicBezTo>
                  <a:lnTo>
                    <a:pt x="844" y="342"/>
                  </a:lnTo>
                  <a:cubicBezTo>
                    <a:pt x="844" y="342"/>
                    <a:pt x="845" y="342"/>
                    <a:pt x="845" y="342"/>
                  </a:cubicBezTo>
                  <a:cubicBezTo>
                    <a:pt x="852" y="342"/>
                    <a:pt x="863" y="359"/>
                    <a:pt x="872" y="374"/>
                  </a:cubicBezTo>
                  <a:cubicBezTo>
                    <a:pt x="877" y="380"/>
                    <a:pt x="875" y="384"/>
                    <a:pt x="869" y="384"/>
                  </a:cubicBezTo>
                  <a:cubicBezTo>
                    <a:pt x="858" y="384"/>
                    <a:pt x="833" y="372"/>
                    <a:pt x="803" y="342"/>
                  </a:cubicBezTo>
                  <a:lnTo>
                    <a:pt x="769" y="314"/>
                  </a:lnTo>
                  <a:lnTo>
                    <a:pt x="791" y="352"/>
                  </a:lnTo>
                  <a:cubicBezTo>
                    <a:pt x="788" y="353"/>
                    <a:pt x="786" y="354"/>
                    <a:pt x="783" y="354"/>
                  </a:cubicBezTo>
                  <a:cubicBezTo>
                    <a:pt x="779" y="354"/>
                    <a:pt x="774" y="351"/>
                    <a:pt x="769" y="339"/>
                  </a:cubicBezTo>
                  <a:cubicBezTo>
                    <a:pt x="760" y="328"/>
                    <a:pt x="757" y="325"/>
                    <a:pt x="754" y="325"/>
                  </a:cubicBezTo>
                  <a:cubicBezTo>
                    <a:pt x="753" y="325"/>
                    <a:pt x="752" y="326"/>
                    <a:pt x="750" y="327"/>
                  </a:cubicBezTo>
                  <a:cubicBezTo>
                    <a:pt x="750" y="327"/>
                    <a:pt x="744" y="330"/>
                    <a:pt x="756" y="348"/>
                  </a:cubicBezTo>
                  <a:cubicBezTo>
                    <a:pt x="769" y="369"/>
                    <a:pt x="774" y="377"/>
                    <a:pt x="773" y="377"/>
                  </a:cubicBezTo>
                  <a:cubicBezTo>
                    <a:pt x="772" y="377"/>
                    <a:pt x="769" y="374"/>
                    <a:pt x="762" y="367"/>
                  </a:cubicBezTo>
                  <a:cubicBezTo>
                    <a:pt x="750" y="353"/>
                    <a:pt x="742" y="346"/>
                    <a:pt x="738" y="346"/>
                  </a:cubicBezTo>
                  <a:cubicBezTo>
                    <a:pt x="733" y="346"/>
                    <a:pt x="735" y="357"/>
                    <a:pt x="744" y="380"/>
                  </a:cubicBezTo>
                  <a:cubicBezTo>
                    <a:pt x="755" y="397"/>
                    <a:pt x="760" y="406"/>
                    <a:pt x="759" y="406"/>
                  </a:cubicBezTo>
                  <a:cubicBezTo>
                    <a:pt x="758" y="406"/>
                    <a:pt x="751" y="398"/>
                    <a:pt x="737" y="383"/>
                  </a:cubicBezTo>
                  <a:cubicBezTo>
                    <a:pt x="726" y="366"/>
                    <a:pt x="712" y="354"/>
                    <a:pt x="705" y="354"/>
                  </a:cubicBezTo>
                  <a:cubicBezTo>
                    <a:pt x="704" y="354"/>
                    <a:pt x="703" y="354"/>
                    <a:pt x="703" y="355"/>
                  </a:cubicBezTo>
                  <a:lnTo>
                    <a:pt x="712" y="374"/>
                  </a:lnTo>
                  <a:cubicBezTo>
                    <a:pt x="727" y="396"/>
                    <a:pt x="730" y="405"/>
                    <a:pt x="726" y="405"/>
                  </a:cubicBezTo>
                  <a:cubicBezTo>
                    <a:pt x="723" y="405"/>
                    <a:pt x="719" y="403"/>
                    <a:pt x="712" y="399"/>
                  </a:cubicBezTo>
                  <a:cubicBezTo>
                    <a:pt x="708" y="391"/>
                    <a:pt x="705" y="387"/>
                    <a:pt x="702" y="387"/>
                  </a:cubicBezTo>
                  <a:cubicBezTo>
                    <a:pt x="698" y="387"/>
                    <a:pt x="695" y="394"/>
                    <a:pt x="693" y="408"/>
                  </a:cubicBezTo>
                  <a:cubicBezTo>
                    <a:pt x="687" y="412"/>
                    <a:pt x="683" y="416"/>
                    <a:pt x="679" y="416"/>
                  </a:cubicBezTo>
                  <a:cubicBezTo>
                    <a:pt x="674" y="416"/>
                    <a:pt x="670" y="412"/>
                    <a:pt x="665" y="402"/>
                  </a:cubicBezTo>
                  <a:cubicBezTo>
                    <a:pt x="654" y="385"/>
                    <a:pt x="649" y="376"/>
                    <a:pt x="648" y="376"/>
                  </a:cubicBezTo>
                  <a:lnTo>
                    <a:pt x="648" y="376"/>
                  </a:lnTo>
                  <a:cubicBezTo>
                    <a:pt x="647" y="376"/>
                    <a:pt x="651" y="386"/>
                    <a:pt x="659" y="405"/>
                  </a:cubicBezTo>
                  <a:cubicBezTo>
                    <a:pt x="663" y="418"/>
                    <a:pt x="664" y="423"/>
                    <a:pt x="659" y="423"/>
                  </a:cubicBezTo>
                  <a:cubicBezTo>
                    <a:pt x="656" y="423"/>
                    <a:pt x="650" y="421"/>
                    <a:pt x="640" y="417"/>
                  </a:cubicBezTo>
                  <a:cubicBezTo>
                    <a:pt x="633" y="410"/>
                    <a:pt x="629" y="406"/>
                    <a:pt x="627" y="406"/>
                  </a:cubicBezTo>
                  <a:cubicBezTo>
                    <a:pt x="625" y="406"/>
                    <a:pt x="626" y="412"/>
                    <a:pt x="628" y="424"/>
                  </a:cubicBezTo>
                  <a:cubicBezTo>
                    <a:pt x="648" y="456"/>
                    <a:pt x="660" y="474"/>
                    <a:pt x="667" y="474"/>
                  </a:cubicBezTo>
                  <a:cubicBezTo>
                    <a:pt x="667" y="474"/>
                    <a:pt x="668" y="474"/>
                    <a:pt x="668" y="474"/>
                  </a:cubicBezTo>
                  <a:cubicBezTo>
                    <a:pt x="670" y="473"/>
                    <a:pt x="672" y="472"/>
                    <a:pt x="673" y="472"/>
                  </a:cubicBezTo>
                  <a:cubicBezTo>
                    <a:pt x="675" y="472"/>
                    <a:pt x="677" y="476"/>
                    <a:pt x="684" y="486"/>
                  </a:cubicBezTo>
                  <a:lnTo>
                    <a:pt x="671" y="496"/>
                  </a:lnTo>
                  <a:cubicBezTo>
                    <a:pt x="665" y="499"/>
                    <a:pt x="662" y="502"/>
                    <a:pt x="659" y="527"/>
                  </a:cubicBezTo>
                  <a:cubicBezTo>
                    <a:pt x="659" y="546"/>
                    <a:pt x="672" y="573"/>
                    <a:pt x="678" y="573"/>
                  </a:cubicBezTo>
                  <a:cubicBezTo>
                    <a:pt x="680" y="573"/>
                    <a:pt x="681" y="571"/>
                    <a:pt x="681" y="565"/>
                  </a:cubicBezTo>
                  <a:lnTo>
                    <a:pt x="700" y="577"/>
                  </a:lnTo>
                  <a:cubicBezTo>
                    <a:pt x="716" y="602"/>
                    <a:pt x="727" y="614"/>
                    <a:pt x="730" y="614"/>
                  </a:cubicBezTo>
                  <a:cubicBezTo>
                    <a:pt x="734" y="614"/>
                    <a:pt x="729" y="599"/>
                    <a:pt x="712" y="571"/>
                  </a:cubicBezTo>
                  <a:cubicBezTo>
                    <a:pt x="693" y="541"/>
                    <a:pt x="684" y="528"/>
                    <a:pt x="686" y="528"/>
                  </a:cubicBezTo>
                  <a:lnTo>
                    <a:pt x="686" y="528"/>
                  </a:lnTo>
                  <a:cubicBezTo>
                    <a:pt x="687" y="528"/>
                    <a:pt x="694" y="535"/>
                    <a:pt x="706" y="549"/>
                  </a:cubicBezTo>
                  <a:cubicBezTo>
                    <a:pt x="721" y="574"/>
                    <a:pt x="729" y="579"/>
                    <a:pt x="735" y="579"/>
                  </a:cubicBezTo>
                  <a:cubicBezTo>
                    <a:pt x="737" y="579"/>
                    <a:pt x="739" y="578"/>
                    <a:pt x="740" y="577"/>
                  </a:cubicBezTo>
                  <a:cubicBezTo>
                    <a:pt x="742" y="576"/>
                    <a:pt x="744" y="576"/>
                    <a:pt x="745" y="576"/>
                  </a:cubicBezTo>
                  <a:cubicBezTo>
                    <a:pt x="748" y="576"/>
                    <a:pt x="751" y="579"/>
                    <a:pt x="759" y="590"/>
                  </a:cubicBezTo>
                  <a:cubicBezTo>
                    <a:pt x="767" y="606"/>
                    <a:pt x="782" y="619"/>
                    <a:pt x="790" y="619"/>
                  </a:cubicBezTo>
                  <a:cubicBezTo>
                    <a:pt x="791" y="619"/>
                    <a:pt x="793" y="619"/>
                    <a:pt x="794" y="618"/>
                  </a:cubicBezTo>
                  <a:cubicBezTo>
                    <a:pt x="797" y="615"/>
                    <a:pt x="797" y="615"/>
                    <a:pt x="787" y="599"/>
                  </a:cubicBezTo>
                  <a:cubicBezTo>
                    <a:pt x="778" y="592"/>
                    <a:pt x="777" y="586"/>
                    <a:pt x="780" y="586"/>
                  </a:cubicBezTo>
                  <a:cubicBezTo>
                    <a:pt x="784" y="586"/>
                    <a:pt x="795" y="592"/>
                    <a:pt x="809" y="609"/>
                  </a:cubicBezTo>
                  <a:cubicBezTo>
                    <a:pt x="816" y="613"/>
                    <a:pt x="821" y="616"/>
                    <a:pt x="822" y="616"/>
                  </a:cubicBezTo>
                  <a:cubicBezTo>
                    <a:pt x="825" y="616"/>
                    <a:pt x="820" y="608"/>
                    <a:pt x="806" y="587"/>
                  </a:cubicBezTo>
                  <a:cubicBezTo>
                    <a:pt x="794" y="567"/>
                    <a:pt x="792" y="556"/>
                    <a:pt x="799" y="556"/>
                  </a:cubicBezTo>
                  <a:cubicBezTo>
                    <a:pt x="803" y="556"/>
                    <a:pt x="813" y="562"/>
                    <a:pt x="825" y="577"/>
                  </a:cubicBezTo>
                  <a:lnTo>
                    <a:pt x="834" y="568"/>
                  </a:lnTo>
                  <a:cubicBezTo>
                    <a:pt x="841" y="565"/>
                    <a:pt x="831" y="546"/>
                    <a:pt x="819" y="530"/>
                  </a:cubicBezTo>
                  <a:cubicBezTo>
                    <a:pt x="805" y="509"/>
                    <a:pt x="800" y="501"/>
                    <a:pt x="803" y="501"/>
                  </a:cubicBezTo>
                  <a:cubicBezTo>
                    <a:pt x="804" y="501"/>
                    <a:pt x="809" y="504"/>
                    <a:pt x="816" y="508"/>
                  </a:cubicBezTo>
                  <a:cubicBezTo>
                    <a:pt x="825" y="518"/>
                    <a:pt x="834" y="527"/>
                    <a:pt x="844" y="540"/>
                  </a:cubicBezTo>
                  <a:cubicBezTo>
                    <a:pt x="849" y="550"/>
                    <a:pt x="853" y="554"/>
                    <a:pt x="857" y="554"/>
                  </a:cubicBezTo>
                  <a:cubicBezTo>
                    <a:pt x="860" y="554"/>
                    <a:pt x="863" y="552"/>
                    <a:pt x="866" y="549"/>
                  </a:cubicBezTo>
                  <a:cubicBezTo>
                    <a:pt x="876" y="546"/>
                    <a:pt x="880" y="536"/>
                    <a:pt x="876" y="526"/>
                  </a:cubicBezTo>
                  <a:lnTo>
                    <a:pt x="876" y="526"/>
                  </a:lnTo>
                  <a:cubicBezTo>
                    <a:pt x="878" y="530"/>
                    <a:pt x="881" y="535"/>
                    <a:pt x="885" y="540"/>
                  </a:cubicBezTo>
                  <a:cubicBezTo>
                    <a:pt x="885" y="539"/>
                    <a:pt x="886" y="539"/>
                    <a:pt x="886" y="539"/>
                  </a:cubicBezTo>
                  <a:cubicBezTo>
                    <a:pt x="890" y="539"/>
                    <a:pt x="894" y="544"/>
                    <a:pt x="895" y="544"/>
                  </a:cubicBezTo>
                  <a:cubicBezTo>
                    <a:pt x="895" y="544"/>
                    <a:pt x="894" y="542"/>
                    <a:pt x="891" y="537"/>
                  </a:cubicBezTo>
                  <a:cubicBezTo>
                    <a:pt x="891" y="537"/>
                    <a:pt x="892" y="536"/>
                    <a:pt x="894" y="536"/>
                  </a:cubicBezTo>
                  <a:cubicBezTo>
                    <a:pt x="898" y="536"/>
                    <a:pt x="906" y="537"/>
                    <a:pt x="919" y="543"/>
                  </a:cubicBezTo>
                  <a:cubicBezTo>
                    <a:pt x="921" y="544"/>
                    <a:pt x="923" y="544"/>
                    <a:pt x="925" y="544"/>
                  </a:cubicBezTo>
                  <a:cubicBezTo>
                    <a:pt x="943" y="544"/>
                    <a:pt x="934" y="503"/>
                    <a:pt x="897" y="483"/>
                  </a:cubicBezTo>
                  <a:lnTo>
                    <a:pt x="903" y="477"/>
                  </a:lnTo>
                  <a:cubicBezTo>
                    <a:pt x="910" y="474"/>
                    <a:pt x="900" y="458"/>
                    <a:pt x="900" y="458"/>
                  </a:cubicBezTo>
                  <a:cubicBezTo>
                    <a:pt x="888" y="439"/>
                    <a:pt x="894" y="436"/>
                    <a:pt x="900" y="433"/>
                  </a:cubicBezTo>
                  <a:lnTo>
                    <a:pt x="922" y="468"/>
                  </a:lnTo>
                  <a:cubicBezTo>
                    <a:pt x="937" y="498"/>
                    <a:pt x="951" y="515"/>
                    <a:pt x="956" y="515"/>
                  </a:cubicBezTo>
                  <a:cubicBezTo>
                    <a:pt x="960" y="515"/>
                    <a:pt x="959" y="505"/>
                    <a:pt x="950" y="484"/>
                  </a:cubicBezTo>
                  <a:lnTo>
                    <a:pt x="950" y="484"/>
                  </a:lnTo>
                  <a:cubicBezTo>
                    <a:pt x="952" y="488"/>
                    <a:pt x="955" y="492"/>
                    <a:pt x="957" y="496"/>
                  </a:cubicBezTo>
                  <a:cubicBezTo>
                    <a:pt x="962" y="503"/>
                    <a:pt x="966" y="507"/>
                    <a:pt x="969" y="507"/>
                  </a:cubicBezTo>
                  <a:cubicBezTo>
                    <a:pt x="973" y="507"/>
                    <a:pt x="975" y="498"/>
                    <a:pt x="975" y="483"/>
                  </a:cubicBezTo>
                  <a:cubicBezTo>
                    <a:pt x="982" y="480"/>
                    <a:pt x="966" y="443"/>
                    <a:pt x="953" y="424"/>
                  </a:cubicBezTo>
                  <a:cubicBezTo>
                    <a:pt x="944" y="408"/>
                    <a:pt x="950" y="402"/>
                    <a:pt x="950" y="402"/>
                  </a:cubicBezTo>
                  <a:cubicBezTo>
                    <a:pt x="951" y="401"/>
                    <a:pt x="952" y="400"/>
                    <a:pt x="953" y="400"/>
                  </a:cubicBezTo>
                  <a:cubicBezTo>
                    <a:pt x="955" y="400"/>
                    <a:pt x="957" y="404"/>
                    <a:pt x="966" y="417"/>
                  </a:cubicBezTo>
                  <a:cubicBezTo>
                    <a:pt x="976" y="433"/>
                    <a:pt x="983" y="440"/>
                    <a:pt x="988" y="440"/>
                  </a:cubicBezTo>
                  <a:cubicBezTo>
                    <a:pt x="994" y="440"/>
                    <a:pt x="994" y="428"/>
                    <a:pt x="985" y="405"/>
                  </a:cubicBezTo>
                  <a:lnTo>
                    <a:pt x="985" y="405"/>
                  </a:lnTo>
                  <a:lnTo>
                    <a:pt x="994" y="424"/>
                  </a:lnTo>
                  <a:cubicBezTo>
                    <a:pt x="1001" y="434"/>
                    <a:pt x="1009" y="442"/>
                    <a:pt x="1017" y="442"/>
                  </a:cubicBezTo>
                  <a:cubicBezTo>
                    <a:pt x="1025" y="442"/>
                    <a:pt x="1033" y="436"/>
                    <a:pt x="1041" y="421"/>
                  </a:cubicBezTo>
                  <a:cubicBezTo>
                    <a:pt x="1057" y="411"/>
                    <a:pt x="1071" y="403"/>
                    <a:pt x="1082" y="403"/>
                  </a:cubicBezTo>
                  <a:cubicBezTo>
                    <a:pt x="1088" y="403"/>
                    <a:pt x="1093" y="406"/>
                    <a:pt x="1098" y="411"/>
                  </a:cubicBezTo>
                  <a:cubicBezTo>
                    <a:pt x="1099" y="414"/>
                    <a:pt x="1100" y="415"/>
                    <a:pt x="1101" y="415"/>
                  </a:cubicBezTo>
                  <a:cubicBezTo>
                    <a:pt x="1108" y="415"/>
                    <a:pt x="1109" y="373"/>
                    <a:pt x="1101" y="336"/>
                  </a:cubicBezTo>
                  <a:lnTo>
                    <a:pt x="1101" y="336"/>
                  </a:lnTo>
                  <a:cubicBezTo>
                    <a:pt x="1106" y="346"/>
                    <a:pt x="1110" y="350"/>
                    <a:pt x="1114" y="350"/>
                  </a:cubicBezTo>
                  <a:cubicBezTo>
                    <a:pt x="1119" y="350"/>
                    <a:pt x="1123" y="347"/>
                    <a:pt x="1129" y="342"/>
                  </a:cubicBezTo>
                  <a:cubicBezTo>
                    <a:pt x="1137" y="337"/>
                    <a:pt x="1142" y="333"/>
                    <a:pt x="1146" y="333"/>
                  </a:cubicBezTo>
                  <a:cubicBezTo>
                    <a:pt x="1150" y="333"/>
                    <a:pt x="1153" y="338"/>
                    <a:pt x="1160" y="348"/>
                  </a:cubicBezTo>
                  <a:cubicBezTo>
                    <a:pt x="1166" y="368"/>
                    <a:pt x="1170" y="379"/>
                    <a:pt x="1170" y="379"/>
                  </a:cubicBezTo>
                  <a:cubicBezTo>
                    <a:pt x="1171" y="379"/>
                    <a:pt x="1170" y="368"/>
                    <a:pt x="1167" y="345"/>
                  </a:cubicBezTo>
                  <a:cubicBezTo>
                    <a:pt x="1160" y="325"/>
                    <a:pt x="1163" y="316"/>
                    <a:pt x="1170" y="316"/>
                  </a:cubicBezTo>
                  <a:cubicBezTo>
                    <a:pt x="1172" y="316"/>
                    <a:pt x="1176" y="318"/>
                    <a:pt x="1179" y="320"/>
                  </a:cubicBezTo>
                  <a:cubicBezTo>
                    <a:pt x="1189" y="330"/>
                    <a:pt x="1195" y="339"/>
                    <a:pt x="1198" y="348"/>
                  </a:cubicBezTo>
                  <a:cubicBezTo>
                    <a:pt x="1203" y="361"/>
                    <a:pt x="1207" y="365"/>
                    <a:pt x="1212" y="365"/>
                  </a:cubicBezTo>
                  <a:cubicBezTo>
                    <a:pt x="1215" y="365"/>
                    <a:pt x="1219" y="362"/>
                    <a:pt x="1223" y="358"/>
                  </a:cubicBezTo>
                  <a:cubicBezTo>
                    <a:pt x="1223" y="342"/>
                    <a:pt x="1232" y="327"/>
                    <a:pt x="1248" y="320"/>
                  </a:cubicBezTo>
                  <a:cubicBezTo>
                    <a:pt x="1267" y="311"/>
                    <a:pt x="1267" y="311"/>
                    <a:pt x="1257" y="270"/>
                  </a:cubicBezTo>
                  <a:cubicBezTo>
                    <a:pt x="1248" y="229"/>
                    <a:pt x="1257" y="226"/>
                    <a:pt x="1273" y="220"/>
                  </a:cubicBezTo>
                  <a:cubicBezTo>
                    <a:pt x="1275" y="219"/>
                    <a:pt x="1277" y="218"/>
                    <a:pt x="1279" y="218"/>
                  </a:cubicBezTo>
                  <a:cubicBezTo>
                    <a:pt x="1284" y="218"/>
                    <a:pt x="1290" y="222"/>
                    <a:pt x="1292" y="236"/>
                  </a:cubicBezTo>
                  <a:cubicBezTo>
                    <a:pt x="1292" y="236"/>
                    <a:pt x="1301" y="254"/>
                    <a:pt x="1308" y="254"/>
                  </a:cubicBezTo>
                  <a:cubicBezTo>
                    <a:pt x="1310" y="254"/>
                    <a:pt x="1313" y="253"/>
                    <a:pt x="1315" y="253"/>
                  </a:cubicBezTo>
                  <a:cubicBezTo>
                    <a:pt x="1320" y="253"/>
                    <a:pt x="1324" y="257"/>
                    <a:pt x="1326" y="270"/>
                  </a:cubicBezTo>
                  <a:cubicBezTo>
                    <a:pt x="1326" y="270"/>
                    <a:pt x="1333" y="289"/>
                    <a:pt x="1345" y="289"/>
                  </a:cubicBezTo>
                  <a:cubicBezTo>
                    <a:pt x="1361" y="289"/>
                    <a:pt x="1373" y="289"/>
                    <a:pt x="1373" y="311"/>
                  </a:cubicBezTo>
                  <a:cubicBezTo>
                    <a:pt x="1380" y="311"/>
                    <a:pt x="1380" y="311"/>
                    <a:pt x="1383" y="289"/>
                  </a:cubicBezTo>
                  <a:cubicBezTo>
                    <a:pt x="1383" y="274"/>
                    <a:pt x="1387" y="259"/>
                    <a:pt x="1399" y="259"/>
                  </a:cubicBezTo>
                  <a:cubicBezTo>
                    <a:pt x="1404" y="259"/>
                    <a:pt x="1411" y="262"/>
                    <a:pt x="1420" y="270"/>
                  </a:cubicBezTo>
                  <a:cubicBezTo>
                    <a:pt x="1426" y="271"/>
                    <a:pt x="1433" y="273"/>
                    <a:pt x="1440" y="273"/>
                  </a:cubicBezTo>
                  <a:cubicBezTo>
                    <a:pt x="1449" y="273"/>
                    <a:pt x="1458" y="270"/>
                    <a:pt x="1461" y="258"/>
                  </a:cubicBezTo>
                  <a:cubicBezTo>
                    <a:pt x="1467" y="261"/>
                    <a:pt x="1467" y="261"/>
                    <a:pt x="1461" y="280"/>
                  </a:cubicBezTo>
                  <a:cubicBezTo>
                    <a:pt x="1456" y="304"/>
                    <a:pt x="1456" y="315"/>
                    <a:pt x="1463" y="315"/>
                  </a:cubicBezTo>
                  <a:cubicBezTo>
                    <a:pt x="1468" y="315"/>
                    <a:pt x="1477" y="308"/>
                    <a:pt x="1489" y="292"/>
                  </a:cubicBezTo>
                  <a:cubicBezTo>
                    <a:pt x="1492" y="283"/>
                    <a:pt x="1495" y="278"/>
                    <a:pt x="1498" y="278"/>
                  </a:cubicBezTo>
                  <a:cubicBezTo>
                    <a:pt x="1501" y="278"/>
                    <a:pt x="1504" y="286"/>
                    <a:pt x="1502" y="298"/>
                  </a:cubicBezTo>
                  <a:cubicBezTo>
                    <a:pt x="1502" y="298"/>
                    <a:pt x="1502" y="299"/>
                    <a:pt x="1503" y="299"/>
                  </a:cubicBezTo>
                  <a:cubicBezTo>
                    <a:pt x="1506" y="299"/>
                    <a:pt x="1513" y="297"/>
                    <a:pt x="1524" y="286"/>
                  </a:cubicBezTo>
                  <a:cubicBezTo>
                    <a:pt x="1531" y="279"/>
                    <a:pt x="1534" y="275"/>
                    <a:pt x="1537" y="275"/>
                  </a:cubicBezTo>
                  <a:cubicBezTo>
                    <a:pt x="1540" y="275"/>
                    <a:pt x="1541" y="282"/>
                    <a:pt x="1543" y="298"/>
                  </a:cubicBezTo>
                  <a:cubicBezTo>
                    <a:pt x="1533" y="317"/>
                    <a:pt x="1539" y="320"/>
                    <a:pt x="1546" y="327"/>
                  </a:cubicBezTo>
                  <a:cubicBezTo>
                    <a:pt x="1548" y="325"/>
                    <a:pt x="1550" y="325"/>
                    <a:pt x="1553" y="325"/>
                  </a:cubicBezTo>
                  <a:cubicBezTo>
                    <a:pt x="1580" y="325"/>
                    <a:pt x="1626" y="382"/>
                    <a:pt x="1612" y="402"/>
                  </a:cubicBezTo>
                  <a:cubicBezTo>
                    <a:pt x="1622" y="397"/>
                    <a:pt x="1627" y="394"/>
                    <a:pt x="1629" y="394"/>
                  </a:cubicBezTo>
                  <a:cubicBezTo>
                    <a:pt x="1631" y="394"/>
                    <a:pt x="1632" y="396"/>
                    <a:pt x="1634" y="399"/>
                  </a:cubicBezTo>
                  <a:cubicBezTo>
                    <a:pt x="1622" y="416"/>
                    <a:pt x="1620" y="423"/>
                    <a:pt x="1624" y="423"/>
                  </a:cubicBezTo>
                  <a:cubicBezTo>
                    <a:pt x="1629" y="423"/>
                    <a:pt x="1642" y="414"/>
                    <a:pt x="1659" y="399"/>
                  </a:cubicBezTo>
                  <a:lnTo>
                    <a:pt x="1655" y="392"/>
                  </a:lnTo>
                  <a:lnTo>
                    <a:pt x="1649" y="386"/>
                  </a:lnTo>
                  <a:cubicBezTo>
                    <a:pt x="1659" y="376"/>
                    <a:pt x="1668" y="371"/>
                    <a:pt x="1672" y="371"/>
                  </a:cubicBezTo>
                  <a:cubicBezTo>
                    <a:pt x="1682" y="371"/>
                    <a:pt x="1678" y="391"/>
                    <a:pt x="1646" y="421"/>
                  </a:cubicBezTo>
                  <a:cubicBezTo>
                    <a:pt x="1632" y="439"/>
                    <a:pt x="1625" y="447"/>
                    <a:pt x="1628" y="447"/>
                  </a:cubicBezTo>
                  <a:cubicBezTo>
                    <a:pt x="1630" y="447"/>
                    <a:pt x="1638" y="442"/>
                    <a:pt x="1655" y="433"/>
                  </a:cubicBezTo>
                  <a:cubicBezTo>
                    <a:pt x="1668" y="425"/>
                    <a:pt x="1677" y="421"/>
                    <a:pt x="1682" y="421"/>
                  </a:cubicBezTo>
                  <a:cubicBezTo>
                    <a:pt x="1690" y="421"/>
                    <a:pt x="1686" y="432"/>
                    <a:pt x="1668" y="452"/>
                  </a:cubicBezTo>
                  <a:cubicBezTo>
                    <a:pt x="1650" y="465"/>
                    <a:pt x="1641" y="472"/>
                    <a:pt x="1643" y="472"/>
                  </a:cubicBezTo>
                  <a:cubicBezTo>
                    <a:pt x="1644" y="472"/>
                    <a:pt x="1654" y="467"/>
                    <a:pt x="1671" y="458"/>
                  </a:cubicBezTo>
                  <a:cubicBezTo>
                    <a:pt x="1701" y="445"/>
                    <a:pt x="1724" y="438"/>
                    <a:pt x="1737" y="438"/>
                  </a:cubicBezTo>
                  <a:cubicBezTo>
                    <a:pt x="1757" y="438"/>
                    <a:pt x="1753" y="453"/>
                    <a:pt x="1709" y="480"/>
                  </a:cubicBezTo>
                  <a:cubicBezTo>
                    <a:pt x="1671" y="502"/>
                    <a:pt x="1659" y="518"/>
                    <a:pt x="1662" y="524"/>
                  </a:cubicBezTo>
                  <a:cubicBezTo>
                    <a:pt x="1662" y="525"/>
                    <a:pt x="1664" y="526"/>
                    <a:pt x="1666" y="526"/>
                  </a:cubicBezTo>
                  <a:cubicBezTo>
                    <a:pt x="1673" y="526"/>
                    <a:pt x="1688" y="518"/>
                    <a:pt x="1702" y="508"/>
                  </a:cubicBezTo>
                  <a:cubicBezTo>
                    <a:pt x="1716" y="496"/>
                    <a:pt x="1724" y="491"/>
                    <a:pt x="1727" y="491"/>
                  </a:cubicBezTo>
                  <a:cubicBezTo>
                    <a:pt x="1731" y="491"/>
                    <a:pt x="1725" y="501"/>
                    <a:pt x="1709" y="521"/>
                  </a:cubicBezTo>
                  <a:cubicBezTo>
                    <a:pt x="1669" y="566"/>
                    <a:pt x="1673" y="581"/>
                    <a:pt x="1709" y="581"/>
                  </a:cubicBezTo>
                  <a:cubicBezTo>
                    <a:pt x="1713" y="581"/>
                    <a:pt x="1717" y="581"/>
                    <a:pt x="1721" y="580"/>
                  </a:cubicBezTo>
                  <a:cubicBezTo>
                    <a:pt x="1768" y="584"/>
                    <a:pt x="1781" y="599"/>
                    <a:pt x="1734" y="605"/>
                  </a:cubicBezTo>
                  <a:cubicBezTo>
                    <a:pt x="1693" y="615"/>
                    <a:pt x="1693" y="615"/>
                    <a:pt x="1718" y="615"/>
                  </a:cubicBezTo>
                  <a:lnTo>
                    <a:pt x="1734" y="646"/>
                  </a:lnTo>
                  <a:cubicBezTo>
                    <a:pt x="1736" y="648"/>
                    <a:pt x="1738" y="649"/>
                    <a:pt x="1742" y="649"/>
                  </a:cubicBezTo>
                  <a:cubicBezTo>
                    <a:pt x="1751" y="649"/>
                    <a:pt x="1764" y="644"/>
                    <a:pt x="1778" y="637"/>
                  </a:cubicBezTo>
                  <a:lnTo>
                    <a:pt x="1778" y="637"/>
                  </a:lnTo>
                  <a:cubicBezTo>
                    <a:pt x="1751" y="660"/>
                    <a:pt x="1740" y="680"/>
                    <a:pt x="1762" y="680"/>
                  </a:cubicBezTo>
                  <a:cubicBezTo>
                    <a:pt x="1766" y="680"/>
                    <a:pt x="1771" y="679"/>
                    <a:pt x="1778" y="678"/>
                  </a:cubicBezTo>
                  <a:lnTo>
                    <a:pt x="1784" y="690"/>
                  </a:lnTo>
                  <a:cubicBezTo>
                    <a:pt x="1787" y="693"/>
                    <a:pt x="1789" y="695"/>
                    <a:pt x="1792" y="695"/>
                  </a:cubicBezTo>
                  <a:cubicBezTo>
                    <a:pt x="1795" y="695"/>
                    <a:pt x="1800" y="693"/>
                    <a:pt x="1809" y="690"/>
                  </a:cubicBezTo>
                  <a:cubicBezTo>
                    <a:pt x="1811" y="690"/>
                    <a:pt x="1813" y="690"/>
                    <a:pt x="1814" y="690"/>
                  </a:cubicBezTo>
                  <a:cubicBezTo>
                    <a:pt x="1829" y="690"/>
                    <a:pt x="1817" y="704"/>
                    <a:pt x="1803" y="721"/>
                  </a:cubicBezTo>
                  <a:cubicBezTo>
                    <a:pt x="1793" y="734"/>
                    <a:pt x="1781" y="746"/>
                    <a:pt x="1786" y="746"/>
                  </a:cubicBezTo>
                  <a:cubicBezTo>
                    <a:pt x="1787" y="746"/>
                    <a:pt x="1789" y="745"/>
                    <a:pt x="1793" y="743"/>
                  </a:cubicBezTo>
                  <a:cubicBezTo>
                    <a:pt x="1812" y="734"/>
                    <a:pt x="1834" y="731"/>
                    <a:pt x="1856" y="728"/>
                  </a:cubicBezTo>
                  <a:cubicBezTo>
                    <a:pt x="1859" y="727"/>
                    <a:pt x="1861" y="726"/>
                    <a:pt x="1863" y="726"/>
                  </a:cubicBezTo>
                  <a:cubicBezTo>
                    <a:pt x="1874" y="726"/>
                    <a:pt x="1862" y="741"/>
                    <a:pt x="1843" y="746"/>
                  </a:cubicBezTo>
                  <a:cubicBezTo>
                    <a:pt x="1825" y="756"/>
                    <a:pt x="1825" y="756"/>
                    <a:pt x="1815" y="781"/>
                  </a:cubicBezTo>
                  <a:cubicBezTo>
                    <a:pt x="1817" y="787"/>
                    <a:pt x="1825" y="790"/>
                    <a:pt x="1832" y="790"/>
                  </a:cubicBezTo>
                  <a:cubicBezTo>
                    <a:pt x="1836" y="790"/>
                    <a:pt x="1840" y="789"/>
                    <a:pt x="1843" y="787"/>
                  </a:cubicBezTo>
                  <a:cubicBezTo>
                    <a:pt x="1846" y="785"/>
                    <a:pt x="1849" y="785"/>
                    <a:pt x="1851" y="785"/>
                  </a:cubicBezTo>
                  <a:cubicBezTo>
                    <a:pt x="1868" y="785"/>
                    <a:pt x="1882" y="814"/>
                    <a:pt x="1869" y="828"/>
                  </a:cubicBezTo>
                  <a:cubicBezTo>
                    <a:pt x="1869" y="828"/>
                    <a:pt x="1872" y="834"/>
                    <a:pt x="1878" y="840"/>
                  </a:cubicBezTo>
                  <a:cubicBezTo>
                    <a:pt x="1881" y="847"/>
                    <a:pt x="1900" y="844"/>
                    <a:pt x="1906" y="847"/>
                  </a:cubicBezTo>
                  <a:cubicBezTo>
                    <a:pt x="1906" y="847"/>
                    <a:pt x="1908" y="851"/>
                    <a:pt x="1920" y="851"/>
                  </a:cubicBezTo>
                  <a:cubicBezTo>
                    <a:pt x="1923" y="851"/>
                    <a:pt x="1927" y="851"/>
                    <a:pt x="1931" y="850"/>
                  </a:cubicBezTo>
                  <a:lnTo>
                    <a:pt x="1931" y="850"/>
                  </a:lnTo>
                  <a:cubicBezTo>
                    <a:pt x="1934" y="856"/>
                    <a:pt x="1937" y="862"/>
                    <a:pt x="1919" y="872"/>
                  </a:cubicBezTo>
                  <a:cubicBezTo>
                    <a:pt x="1936" y="865"/>
                    <a:pt x="1946" y="861"/>
                    <a:pt x="1949" y="861"/>
                  </a:cubicBezTo>
                  <a:cubicBezTo>
                    <a:pt x="1954" y="861"/>
                    <a:pt x="1946" y="868"/>
                    <a:pt x="1928" y="884"/>
                  </a:cubicBezTo>
                  <a:cubicBezTo>
                    <a:pt x="1908" y="896"/>
                    <a:pt x="1898" y="902"/>
                    <a:pt x="1901" y="902"/>
                  </a:cubicBezTo>
                  <a:cubicBezTo>
                    <a:pt x="1902" y="902"/>
                    <a:pt x="1913" y="898"/>
                    <a:pt x="1931" y="891"/>
                  </a:cubicBezTo>
                  <a:cubicBezTo>
                    <a:pt x="1939" y="888"/>
                    <a:pt x="1944" y="887"/>
                    <a:pt x="1947" y="887"/>
                  </a:cubicBezTo>
                  <a:cubicBezTo>
                    <a:pt x="1951" y="887"/>
                    <a:pt x="1947" y="891"/>
                    <a:pt x="1937" y="903"/>
                  </a:cubicBezTo>
                  <a:cubicBezTo>
                    <a:pt x="1925" y="909"/>
                    <a:pt x="1924" y="914"/>
                    <a:pt x="1928" y="914"/>
                  </a:cubicBezTo>
                  <a:cubicBezTo>
                    <a:pt x="1931" y="914"/>
                    <a:pt x="1935" y="913"/>
                    <a:pt x="1941" y="909"/>
                  </a:cubicBezTo>
                  <a:cubicBezTo>
                    <a:pt x="1956" y="904"/>
                    <a:pt x="1970" y="901"/>
                    <a:pt x="1979" y="901"/>
                  </a:cubicBezTo>
                  <a:cubicBezTo>
                    <a:pt x="1994" y="901"/>
                    <a:pt x="1997" y="908"/>
                    <a:pt x="1975" y="922"/>
                  </a:cubicBezTo>
                  <a:cubicBezTo>
                    <a:pt x="1975" y="922"/>
                    <a:pt x="1976" y="925"/>
                    <a:pt x="1984" y="925"/>
                  </a:cubicBezTo>
                  <a:cubicBezTo>
                    <a:pt x="1988" y="925"/>
                    <a:pt x="1993" y="924"/>
                    <a:pt x="2000" y="922"/>
                  </a:cubicBezTo>
                  <a:cubicBezTo>
                    <a:pt x="2017" y="915"/>
                    <a:pt x="2027" y="911"/>
                    <a:pt x="2028" y="911"/>
                  </a:cubicBezTo>
                  <a:cubicBezTo>
                    <a:pt x="2031" y="911"/>
                    <a:pt x="2022" y="916"/>
                    <a:pt x="2003" y="928"/>
                  </a:cubicBezTo>
                  <a:cubicBezTo>
                    <a:pt x="1983" y="946"/>
                    <a:pt x="1977" y="955"/>
                    <a:pt x="1986" y="955"/>
                  </a:cubicBezTo>
                  <a:cubicBezTo>
                    <a:pt x="1990" y="955"/>
                    <a:pt x="1999" y="953"/>
                    <a:pt x="2013" y="947"/>
                  </a:cubicBezTo>
                  <a:cubicBezTo>
                    <a:pt x="2013" y="947"/>
                    <a:pt x="2016" y="946"/>
                    <a:pt x="2020" y="946"/>
                  </a:cubicBezTo>
                  <a:cubicBezTo>
                    <a:pt x="2025" y="946"/>
                    <a:pt x="2030" y="948"/>
                    <a:pt x="2022" y="960"/>
                  </a:cubicBezTo>
                  <a:cubicBezTo>
                    <a:pt x="2012" y="977"/>
                    <a:pt x="2014" y="1009"/>
                    <a:pt x="2030" y="1009"/>
                  </a:cubicBezTo>
                  <a:cubicBezTo>
                    <a:pt x="2035" y="1009"/>
                    <a:pt x="2040" y="1007"/>
                    <a:pt x="2047" y="1000"/>
                  </a:cubicBezTo>
                  <a:lnTo>
                    <a:pt x="2053" y="1013"/>
                  </a:lnTo>
                  <a:cubicBezTo>
                    <a:pt x="2046" y="1032"/>
                    <a:pt x="2046" y="1040"/>
                    <a:pt x="2057" y="1040"/>
                  </a:cubicBezTo>
                  <a:cubicBezTo>
                    <a:pt x="2060" y="1040"/>
                    <a:pt x="2064" y="1039"/>
                    <a:pt x="2069" y="1038"/>
                  </a:cubicBezTo>
                  <a:lnTo>
                    <a:pt x="2088" y="1032"/>
                  </a:lnTo>
                  <a:lnTo>
                    <a:pt x="2088" y="1032"/>
                  </a:lnTo>
                  <a:cubicBezTo>
                    <a:pt x="2072" y="1044"/>
                    <a:pt x="2057" y="1060"/>
                    <a:pt x="2060" y="1066"/>
                  </a:cubicBezTo>
                  <a:cubicBezTo>
                    <a:pt x="2063" y="1069"/>
                    <a:pt x="2064" y="1071"/>
                    <a:pt x="2066" y="1071"/>
                  </a:cubicBezTo>
                  <a:cubicBezTo>
                    <a:pt x="2069" y="1071"/>
                    <a:pt x="2073" y="1068"/>
                    <a:pt x="2082" y="1063"/>
                  </a:cubicBezTo>
                  <a:cubicBezTo>
                    <a:pt x="2089" y="1054"/>
                    <a:pt x="2094" y="1050"/>
                    <a:pt x="2097" y="1050"/>
                  </a:cubicBezTo>
                  <a:cubicBezTo>
                    <a:pt x="2100" y="1050"/>
                    <a:pt x="2102" y="1054"/>
                    <a:pt x="2104" y="1057"/>
                  </a:cubicBezTo>
                  <a:cubicBezTo>
                    <a:pt x="2107" y="1063"/>
                    <a:pt x="2094" y="1082"/>
                    <a:pt x="2075" y="1091"/>
                  </a:cubicBezTo>
                  <a:lnTo>
                    <a:pt x="2079" y="1097"/>
                  </a:lnTo>
                  <a:cubicBezTo>
                    <a:pt x="2097" y="1087"/>
                    <a:pt x="2107" y="1083"/>
                    <a:pt x="2111" y="1083"/>
                  </a:cubicBezTo>
                  <a:cubicBezTo>
                    <a:pt x="2114" y="1083"/>
                    <a:pt x="2110" y="1087"/>
                    <a:pt x="2100" y="1091"/>
                  </a:cubicBezTo>
                  <a:cubicBezTo>
                    <a:pt x="2088" y="1110"/>
                    <a:pt x="2091" y="1116"/>
                    <a:pt x="2094" y="1123"/>
                  </a:cubicBezTo>
                  <a:cubicBezTo>
                    <a:pt x="2099" y="1119"/>
                    <a:pt x="2102" y="1118"/>
                    <a:pt x="2103" y="1118"/>
                  </a:cubicBezTo>
                  <a:cubicBezTo>
                    <a:pt x="2105" y="1118"/>
                    <a:pt x="2100" y="1124"/>
                    <a:pt x="2096" y="1124"/>
                  </a:cubicBezTo>
                  <a:cubicBezTo>
                    <a:pt x="2095" y="1124"/>
                    <a:pt x="2095" y="1123"/>
                    <a:pt x="2094" y="1123"/>
                  </a:cubicBezTo>
                  <a:lnTo>
                    <a:pt x="2075" y="1132"/>
                  </a:lnTo>
                  <a:cubicBezTo>
                    <a:pt x="2071" y="1139"/>
                    <a:pt x="2070" y="1142"/>
                    <a:pt x="2072" y="1142"/>
                  </a:cubicBezTo>
                  <a:cubicBezTo>
                    <a:pt x="2075" y="1142"/>
                    <a:pt x="2086" y="1135"/>
                    <a:pt x="2097" y="1129"/>
                  </a:cubicBezTo>
                  <a:lnTo>
                    <a:pt x="2104" y="1141"/>
                  </a:lnTo>
                  <a:cubicBezTo>
                    <a:pt x="2106" y="1144"/>
                    <a:pt x="2109" y="1146"/>
                    <a:pt x="2112" y="1146"/>
                  </a:cubicBezTo>
                  <a:cubicBezTo>
                    <a:pt x="2115" y="1146"/>
                    <a:pt x="2119" y="1143"/>
                    <a:pt x="2126" y="1135"/>
                  </a:cubicBezTo>
                  <a:cubicBezTo>
                    <a:pt x="2140" y="1125"/>
                    <a:pt x="2153" y="1117"/>
                    <a:pt x="2161" y="1117"/>
                  </a:cubicBezTo>
                  <a:cubicBezTo>
                    <a:pt x="2163" y="1117"/>
                    <a:pt x="2165" y="1118"/>
                    <a:pt x="2166" y="1119"/>
                  </a:cubicBezTo>
                  <a:cubicBezTo>
                    <a:pt x="2170" y="1116"/>
                    <a:pt x="2173" y="1115"/>
                    <a:pt x="2173" y="1115"/>
                  </a:cubicBezTo>
                  <a:cubicBezTo>
                    <a:pt x="2175" y="1115"/>
                    <a:pt x="2171" y="1121"/>
                    <a:pt x="2168" y="1121"/>
                  </a:cubicBezTo>
                  <a:cubicBezTo>
                    <a:pt x="2167" y="1121"/>
                    <a:pt x="2167" y="1120"/>
                    <a:pt x="2166" y="1119"/>
                  </a:cubicBezTo>
                  <a:cubicBezTo>
                    <a:pt x="2147" y="1129"/>
                    <a:pt x="2129" y="1141"/>
                    <a:pt x="2135" y="1148"/>
                  </a:cubicBezTo>
                  <a:cubicBezTo>
                    <a:pt x="2138" y="1154"/>
                    <a:pt x="2119" y="1163"/>
                    <a:pt x="2119" y="1163"/>
                  </a:cubicBezTo>
                  <a:cubicBezTo>
                    <a:pt x="2087" y="1177"/>
                    <a:pt x="2105" y="1190"/>
                    <a:pt x="2124" y="1190"/>
                  </a:cubicBezTo>
                  <a:cubicBezTo>
                    <a:pt x="2128" y="1190"/>
                    <a:pt x="2132" y="1189"/>
                    <a:pt x="2135" y="1188"/>
                  </a:cubicBezTo>
                  <a:cubicBezTo>
                    <a:pt x="2147" y="1186"/>
                    <a:pt x="2156" y="1184"/>
                    <a:pt x="2162" y="1184"/>
                  </a:cubicBezTo>
                  <a:cubicBezTo>
                    <a:pt x="2175" y="1184"/>
                    <a:pt x="2171" y="1192"/>
                    <a:pt x="2144" y="1207"/>
                  </a:cubicBezTo>
                  <a:cubicBezTo>
                    <a:pt x="2131" y="1215"/>
                    <a:pt x="2129" y="1219"/>
                    <a:pt x="2135" y="1219"/>
                  </a:cubicBezTo>
                  <a:cubicBezTo>
                    <a:pt x="2145" y="1219"/>
                    <a:pt x="2175" y="1209"/>
                    <a:pt x="2210" y="1191"/>
                  </a:cubicBezTo>
                  <a:lnTo>
                    <a:pt x="2267" y="1163"/>
                  </a:lnTo>
                  <a:lnTo>
                    <a:pt x="2213" y="1198"/>
                  </a:lnTo>
                  <a:cubicBezTo>
                    <a:pt x="2158" y="1238"/>
                    <a:pt x="2147" y="1246"/>
                    <a:pt x="2169" y="1246"/>
                  </a:cubicBezTo>
                  <a:cubicBezTo>
                    <a:pt x="2174" y="1246"/>
                    <a:pt x="2182" y="1245"/>
                    <a:pt x="2191" y="1245"/>
                  </a:cubicBezTo>
                  <a:cubicBezTo>
                    <a:pt x="2216" y="1245"/>
                    <a:pt x="2216" y="1245"/>
                    <a:pt x="2201" y="1257"/>
                  </a:cubicBezTo>
                  <a:cubicBezTo>
                    <a:pt x="2182" y="1267"/>
                    <a:pt x="2185" y="1273"/>
                    <a:pt x="2198" y="1292"/>
                  </a:cubicBezTo>
                  <a:cubicBezTo>
                    <a:pt x="2204" y="1304"/>
                    <a:pt x="2207" y="1311"/>
                    <a:pt x="2214" y="1311"/>
                  </a:cubicBezTo>
                  <a:cubicBezTo>
                    <a:pt x="2218" y="1311"/>
                    <a:pt x="2222" y="1309"/>
                    <a:pt x="2229" y="1304"/>
                  </a:cubicBezTo>
                  <a:lnTo>
                    <a:pt x="2235" y="1317"/>
                  </a:lnTo>
                  <a:cubicBezTo>
                    <a:pt x="2219" y="1332"/>
                    <a:pt x="2218" y="1340"/>
                    <a:pt x="2226" y="1340"/>
                  </a:cubicBezTo>
                  <a:cubicBezTo>
                    <a:pt x="2233" y="1340"/>
                    <a:pt x="2247" y="1333"/>
                    <a:pt x="2263" y="1320"/>
                  </a:cubicBezTo>
                  <a:lnTo>
                    <a:pt x="2270" y="1336"/>
                  </a:lnTo>
                  <a:lnTo>
                    <a:pt x="2251" y="1345"/>
                  </a:lnTo>
                  <a:cubicBezTo>
                    <a:pt x="2232" y="1354"/>
                    <a:pt x="2241" y="1367"/>
                    <a:pt x="2273" y="1417"/>
                  </a:cubicBezTo>
                  <a:cubicBezTo>
                    <a:pt x="2299" y="1467"/>
                    <a:pt x="2301" y="1481"/>
                    <a:pt x="2326" y="1481"/>
                  </a:cubicBezTo>
                  <a:cubicBezTo>
                    <a:pt x="2331" y="1481"/>
                    <a:pt x="2337" y="1481"/>
                    <a:pt x="2345" y="1480"/>
                  </a:cubicBezTo>
                  <a:cubicBezTo>
                    <a:pt x="2389" y="1483"/>
                    <a:pt x="2392" y="1492"/>
                    <a:pt x="2348" y="1495"/>
                  </a:cubicBezTo>
                  <a:cubicBezTo>
                    <a:pt x="2332" y="1498"/>
                    <a:pt x="2316" y="1505"/>
                    <a:pt x="2323" y="1505"/>
                  </a:cubicBezTo>
                  <a:cubicBezTo>
                    <a:pt x="2325" y="1505"/>
                    <a:pt x="2327" y="1505"/>
                    <a:pt x="2329" y="1505"/>
                  </a:cubicBezTo>
                  <a:lnTo>
                    <a:pt x="2329" y="1505"/>
                  </a:lnTo>
                  <a:cubicBezTo>
                    <a:pt x="2332" y="1517"/>
                    <a:pt x="2323" y="1527"/>
                    <a:pt x="2314" y="1530"/>
                  </a:cubicBezTo>
                  <a:cubicBezTo>
                    <a:pt x="2276" y="1552"/>
                    <a:pt x="2295" y="1558"/>
                    <a:pt x="2317" y="1558"/>
                  </a:cubicBezTo>
                  <a:cubicBezTo>
                    <a:pt x="2328" y="1556"/>
                    <a:pt x="2335" y="1556"/>
                    <a:pt x="2338" y="1556"/>
                  </a:cubicBezTo>
                  <a:cubicBezTo>
                    <a:pt x="2347" y="1556"/>
                    <a:pt x="2332" y="1561"/>
                    <a:pt x="2317" y="1568"/>
                  </a:cubicBezTo>
                  <a:cubicBezTo>
                    <a:pt x="2298" y="1574"/>
                    <a:pt x="2273" y="1577"/>
                    <a:pt x="2295" y="1580"/>
                  </a:cubicBezTo>
                  <a:cubicBezTo>
                    <a:pt x="2315" y="1586"/>
                    <a:pt x="2330" y="1628"/>
                    <a:pt x="2298" y="1628"/>
                  </a:cubicBezTo>
                  <a:cubicBezTo>
                    <a:pt x="2296" y="1628"/>
                    <a:pt x="2292" y="1628"/>
                    <a:pt x="2288" y="1627"/>
                  </a:cubicBezTo>
                  <a:cubicBezTo>
                    <a:pt x="2288" y="1627"/>
                    <a:pt x="2288" y="1633"/>
                    <a:pt x="2285" y="1643"/>
                  </a:cubicBezTo>
                  <a:cubicBezTo>
                    <a:pt x="2307" y="1646"/>
                    <a:pt x="2304" y="1662"/>
                    <a:pt x="2298" y="1674"/>
                  </a:cubicBezTo>
                  <a:cubicBezTo>
                    <a:pt x="2294" y="1685"/>
                    <a:pt x="2291" y="1691"/>
                    <a:pt x="2284" y="1691"/>
                  </a:cubicBezTo>
                  <a:cubicBezTo>
                    <a:pt x="2280" y="1691"/>
                    <a:pt x="2276" y="1690"/>
                    <a:pt x="2270" y="1687"/>
                  </a:cubicBezTo>
                  <a:cubicBezTo>
                    <a:pt x="2263" y="1682"/>
                    <a:pt x="2258" y="1680"/>
                    <a:pt x="2256" y="1680"/>
                  </a:cubicBezTo>
                  <a:cubicBezTo>
                    <a:pt x="2251" y="1680"/>
                    <a:pt x="2252" y="1687"/>
                    <a:pt x="2260" y="1699"/>
                  </a:cubicBezTo>
                  <a:cubicBezTo>
                    <a:pt x="2260" y="1705"/>
                    <a:pt x="2292" y="1730"/>
                    <a:pt x="2288" y="1737"/>
                  </a:cubicBezTo>
                  <a:cubicBezTo>
                    <a:pt x="2307" y="1746"/>
                    <a:pt x="2323" y="1762"/>
                    <a:pt x="2317" y="1768"/>
                  </a:cubicBezTo>
                  <a:lnTo>
                    <a:pt x="2298" y="1759"/>
                  </a:lnTo>
                  <a:lnTo>
                    <a:pt x="2260" y="1740"/>
                  </a:lnTo>
                  <a:lnTo>
                    <a:pt x="2260" y="1740"/>
                  </a:lnTo>
                  <a:cubicBezTo>
                    <a:pt x="2257" y="1746"/>
                    <a:pt x="2251" y="1752"/>
                    <a:pt x="2270" y="1762"/>
                  </a:cubicBezTo>
                  <a:cubicBezTo>
                    <a:pt x="2264" y="1761"/>
                    <a:pt x="2260" y="1761"/>
                    <a:pt x="2256" y="1761"/>
                  </a:cubicBezTo>
                  <a:cubicBezTo>
                    <a:pt x="2244" y="1761"/>
                    <a:pt x="2239" y="1764"/>
                    <a:pt x="2232" y="1771"/>
                  </a:cubicBezTo>
                  <a:cubicBezTo>
                    <a:pt x="2220" y="1784"/>
                    <a:pt x="2210" y="1793"/>
                    <a:pt x="2220" y="1809"/>
                  </a:cubicBezTo>
                  <a:cubicBezTo>
                    <a:pt x="2208" y="1804"/>
                    <a:pt x="2198" y="1801"/>
                    <a:pt x="2189" y="1801"/>
                  </a:cubicBezTo>
                  <a:cubicBezTo>
                    <a:pt x="2166" y="1801"/>
                    <a:pt x="2153" y="1818"/>
                    <a:pt x="2169" y="1843"/>
                  </a:cubicBezTo>
                  <a:cubicBezTo>
                    <a:pt x="2177" y="1853"/>
                    <a:pt x="2178" y="1859"/>
                    <a:pt x="2171" y="1859"/>
                  </a:cubicBezTo>
                  <a:cubicBezTo>
                    <a:pt x="2168" y="1859"/>
                    <a:pt x="2162" y="1857"/>
                    <a:pt x="2154" y="1853"/>
                  </a:cubicBezTo>
                  <a:cubicBezTo>
                    <a:pt x="2145" y="1847"/>
                    <a:pt x="2141" y="1844"/>
                    <a:pt x="2139" y="1844"/>
                  </a:cubicBezTo>
                  <a:cubicBezTo>
                    <a:pt x="2136" y="1844"/>
                    <a:pt x="2138" y="1849"/>
                    <a:pt x="2141" y="1859"/>
                  </a:cubicBezTo>
                  <a:cubicBezTo>
                    <a:pt x="2144" y="1868"/>
                    <a:pt x="2142" y="1871"/>
                    <a:pt x="2138" y="1871"/>
                  </a:cubicBezTo>
                  <a:cubicBezTo>
                    <a:pt x="2133" y="1871"/>
                    <a:pt x="2121" y="1863"/>
                    <a:pt x="2110" y="1856"/>
                  </a:cubicBezTo>
                  <a:cubicBezTo>
                    <a:pt x="2094" y="1840"/>
                    <a:pt x="2085" y="1833"/>
                    <a:pt x="2081" y="1833"/>
                  </a:cubicBezTo>
                  <a:cubicBezTo>
                    <a:pt x="2077" y="1833"/>
                    <a:pt x="2077" y="1839"/>
                    <a:pt x="2079" y="1850"/>
                  </a:cubicBezTo>
                  <a:cubicBezTo>
                    <a:pt x="2082" y="1865"/>
                    <a:pt x="2072" y="1878"/>
                    <a:pt x="2060" y="1884"/>
                  </a:cubicBezTo>
                  <a:cubicBezTo>
                    <a:pt x="2060" y="1909"/>
                    <a:pt x="2053" y="1912"/>
                    <a:pt x="2069" y="1928"/>
                  </a:cubicBezTo>
                  <a:cubicBezTo>
                    <a:pt x="2079" y="1940"/>
                    <a:pt x="2082" y="1953"/>
                    <a:pt x="2088" y="1966"/>
                  </a:cubicBezTo>
                  <a:cubicBezTo>
                    <a:pt x="2087" y="1976"/>
                    <a:pt x="2084" y="1980"/>
                    <a:pt x="2082" y="1980"/>
                  </a:cubicBezTo>
                  <a:cubicBezTo>
                    <a:pt x="2080" y="1980"/>
                    <a:pt x="2078" y="1974"/>
                    <a:pt x="2082" y="1972"/>
                  </a:cubicBezTo>
                  <a:cubicBezTo>
                    <a:pt x="2082" y="1947"/>
                    <a:pt x="2075" y="1950"/>
                    <a:pt x="2057" y="1934"/>
                  </a:cubicBezTo>
                  <a:cubicBezTo>
                    <a:pt x="2053" y="1929"/>
                    <a:pt x="2047" y="1927"/>
                    <a:pt x="2040" y="1927"/>
                  </a:cubicBezTo>
                  <a:cubicBezTo>
                    <a:pt x="2034" y="1927"/>
                    <a:pt x="2028" y="1928"/>
                    <a:pt x="2022" y="1931"/>
                  </a:cubicBezTo>
                  <a:lnTo>
                    <a:pt x="2000" y="1947"/>
                  </a:lnTo>
                  <a:cubicBezTo>
                    <a:pt x="1991" y="1945"/>
                    <a:pt x="1983" y="1944"/>
                    <a:pt x="1978" y="1944"/>
                  </a:cubicBezTo>
                  <a:cubicBezTo>
                    <a:pt x="1967" y="1944"/>
                    <a:pt x="1966" y="1949"/>
                    <a:pt x="1975" y="1962"/>
                  </a:cubicBezTo>
                  <a:cubicBezTo>
                    <a:pt x="1988" y="1982"/>
                    <a:pt x="1993" y="1991"/>
                    <a:pt x="1993" y="1991"/>
                  </a:cubicBezTo>
                  <a:cubicBezTo>
                    <a:pt x="1993" y="1991"/>
                    <a:pt x="1990" y="1986"/>
                    <a:pt x="1984" y="1978"/>
                  </a:cubicBezTo>
                  <a:cubicBezTo>
                    <a:pt x="1977" y="1970"/>
                    <a:pt x="1968" y="1967"/>
                    <a:pt x="1958" y="1967"/>
                  </a:cubicBezTo>
                  <a:cubicBezTo>
                    <a:pt x="1929" y="1967"/>
                    <a:pt x="1895" y="1996"/>
                    <a:pt x="1906" y="2024"/>
                  </a:cubicBezTo>
                  <a:lnTo>
                    <a:pt x="1906" y="2024"/>
                  </a:lnTo>
                  <a:cubicBezTo>
                    <a:pt x="1903" y="2020"/>
                    <a:pt x="1900" y="2014"/>
                    <a:pt x="1897" y="2009"/>
                  </a:cubicBezTo>
                  <a:cubicBezTo>
                    <a:pt x="1890" y="1999"/>
                    <a:pt x="1885" y="1996"/>
                    <a:pt x="1880" y="1996"/>
                  </a:cubicBezTo>
                  <a:cubicBezTo>
                    <a:pt x="1876" y="1996"/>
                    <a:pt x="1871" y="1999"/>
                    <a:pt x="1865" y="2003"/>
                  </a:cubicBezTo>
                  <a:cubicBezTo>
                    <a:pt x="1859" y="2006"/>
                    <a:pt x="1847" y="2038"/>
                    <a:pt x="1828" y="2050"/>
                  </a:cubicBezTo>
                  <a:cubicBezTo>
                    <a:pt x="1806" y="2063"/>
                    <a:pt x="1787" y="2075"/>
                    <a:pt x="1796" y="2091"/>
                  </a:cubicBezTo>
                  <a:cubicBezTo>
                    <a:pt x="1795" y="2092"/>
                    <a:pt x="1793" y="2093"/>
                    <a:pt x="1792" y="2093"/>
                  </a:cubicBezTo>
                  <a:cubicBezTo>
                    <a:pt x="1789" y="2093"/>
                    <a:pt x="1787" y="2089"/>
                    <a:pt x="1781" y="2078"/>
                  </a:cubicBezTo>
                  <a:cubicBezTo>
                    <a:pt x="1777" y="2064"/>
                    <a:pt x="1773" y="2060"/>
                    <a:pt x="1769" y="2060"/>
                  </a:cubicBezTo>
                  <a:cubicBezTo>
                    <a:pt x="1766" y="2060"/>
                    <a:pt x="1764" y="2062"/>
                    <a:pt x="1762" y="2063"/>
                  </a:cubicBezTo>
                  <a:cubicBezTo>
                    <a:pt x="1756" y="2066"/>
                    <a:pt x="1768" y="2085"/>
                    <a:pt x="1781" y="2103"/>
                  </a:cubicBezTo>
                  <a:cubicBezTo>
                    <a:pt x="1787" y="2113"/>
                    <a:pt x="1786" y="2119"/>
                    <a:pt x="1780" y="2119"/>
                  </a:cubicBezTo>
                  <a:cubicBezTo>
                    <a:pt x="1776" y="2119"/>
                    <a:pt x="1770" y="2117"/>
                    <a:pt x="1762" y="2113"/>
                  </a:cubicBezTo>
                  <a:cubicBezTo>
                    <a:pt x="1758" y="2111"/>
                    <a:pt x="1753" y="2110"/>
                    <a:pt x="1748" y="2110"/>
                  </a:cubicBezTo>
                  <a:cubicBezTo>
                    <a:pt x="1730" y="2110"/>
                    <a:pt x="1712" y="2124"/>
                    <a:pt x="1712" y="2144"/>
                  </a:cubicBezTo>
                  <a:cubicBezTo>
                    <a:pt x="1709" y="2145"/>
                    <a:pt x="1707" y="2147"/>
                    <a:pt x="1705" y="2147"/>
                  </a:cubicBezTo>
                  <a:cubicBezTo>
                    <a:pt x="1700" y="2147"/>
                    <a:pt x="1696" y="2143"/>
                    <a:pt x="1690" y="2132"/>
                  </a:cubicBezTo>
                  <a:cubicBezTo>
                    <a:pt x="1681" y="2126"/>
                    <a:pt x="1672" y="2121"/>
                    <a:pt x="1666" y="2121"/>
                  </a:cubicBezTo>
                  <a:cubicBezTo>
                    <a:pt x="1658" y="2121"/>
                    <a:pt x="1653" y="2128"/>
                    <a:pt x="1659" y="2150"/>
                  </a:cubicBezTo>
                  <a:cubicBezTo>
                    <a:pt x="1657" y="2151"/>
                    <a:pt x="1655" y="2152"/>
                    <a:pt x="1654" y="2152"/>
                  </a:cubicBezTo>
                  <a:cubicBezTo>
                    <a:pt x="1652" y="2152"/>
                    <a:pt x="1650" y="2148"/>
                    <a:pt x="1643" y="2135"/>
                  </a:cubicBezTo>
                  <a:cubicBezTo>
                    <a:pt x="1632" y="2128"/>
                    <a:pt x="1625" y="2119"/>
                    <a:pt x="1623" y="2119"/>
                  </a:cubicBezTo>
                  <a:lnTo>
                    <a:pt x="1623" y="2119"/>
                  </a:lnTo>
                  <a:cubicBezTo>
                    <a:pt x="1621" y="2119"/>
                    <a:pt x="1623" y="2124"/>
                    <a:pt x="1630" y="2141"/>
                  </a:cubicBezTo>
                  <a:cubicBezTo>
                    <a:pt x="1630" y="2159"/>
                    <a:pt x="1617" y="2171"/>
                    <a:pt x="1602" y="2171"/>
                  </a:cubicBezTo>
                  <a:cubicBezTo>
                    <a:pt x="1597" y="2171"/>
                    <a:pt x="1592" y="2169"/>
                    <a:pt x="1586" y="2166"/>
                  </a:cubicBezTo>
                  <a:cubicBezTo>
                    <a:pt x="1580" y="2169"/>
                    <a:pt x="1574" y="2172"/>
                    <a:pt x="1580" y="2191"/>
                  </a:cubicBezTo>
                  <a:cubicBezTo>
                    <a:pt x="1584" y="2198"/>
                    <a:pt x="1587" y="2205"/>
                    <a:pt x="1590" y="2210"/>
                  </a:cubicBezTo>
                  <a:cubicBezTo>
                    <a:pt x="1578" y="2193"/>
                    <a:pt x="1572" y="2185"/>
                    <a:pt x="1571" y="2185"/>
                  </a:cubicBezTo>
                  <a:lnTo>
                    <a:pt x="1571" y="2185"/>
                  </a:lnTo>
                  <a:cubicBezTo>
                    <a:pt x="1569" y="2185"/>
                    <a:pt x="1572" y="2195"/>
                    <a:pt x="1577" y="2216"/>
                  </a:cubicBezTo>
                  <a:cubicBezTo>
                    <a:pt x="1582" y="2226"/>
                    <a:pt x="1583" y="2232"/>
                    <a:pt x="1581" y="2232"/>
                  </a:cubicBezTo>
                  <a:cubicBezTo>
                    <a:pt x="1579" y="2232"/>
                    <a:pt x="1575" y="2228"/>
                    <a:pt x="1571" y="2219"/>
                  </a:cubicBezTo>
                  <a:cubicBezTo>
                    <a:pt x="1559" y="2205"/>
                    <a:pt x="1553" y="2204"/>
                    <a:pt x="1550" y="2204"/>
                  </a:cubicBezTo>
                  <a:cubicBezTo>
                    <a:pt x="1549" y="2204"/>
                    <a:pt x="1549" y="2204"/>
                    <a:pt x="1549" y="2204"/>
                  </a:cubicBezTo>
                  <a:cubicBezTo>
                    <a:pt x="1543" y="2207"/>
                    <a:pt x="1518" y="2241"/>
                    <a:pt x="1480" y="2251"/>
                  </a:cubicBezTo>
                  <a:cubicBezTo>
                    <a:pt x="1424" y="2270"/>
                    <a:pt x="1402" y="2273"/>
                    <a:pt x="1408" y="2291"/>
                  </a:cubicBezTo>
                  <a:cubicBezTo>
                    <a:pt x="1406" y="2303"/>
                    <a:pt x="1405" y="2308"/>
                    <a:pt x="1403" y="2308"/>
                  </a:cubicBezTo>
                  <a:cubicBezTo>
                    <a:pt x="1401" y="2308"/>
                    <a:pt x="1398" y="2304"/>
                    <a:pt x="1392" y="2295"/>
                  </a:cubicBezTo>
                  <a:cubicBezTo>
                    <a:pt x="1383" y="2280"/>
                    <a:pt x="1377" y="2279"/>
                    <a:pt x="1371" y="2279"/>
                  </a:cubicBezTo>
                  <a:cubicBezTo>
                    <a:pt x="1368" y="2279"/>
                    <a:pt x="1366" y="2279"/>
                    <a:pt x="1364" y="2279"/>
                  </a:cubicBezTo>
                  <a:cubicBezTo>
                    <a:pt x="1362" y="2280"/>
                    <a:pt x="1360" y="2280"/>
                    <a:pt x="1359" y="2280"/>
                  </a:cubicBezTo>
                  <a:cubicBezTo>
                    <a:pt x="1354" y="2280"/>
                    <a:pt x="1351" y="2277"/>
                    <a:pt x="1348" y="2263"/>
                  </a:cubicBezTo>
                  <a:cubicBezTo>
                    <a:pt x="1345" y="2285"/>
                    <a:pt x="1345" y="2285"/>
                    <a:pt x="1336" y="2285"/>
                  </a:cubicBezTo>
                  <a:cubicBezTo>
                    <a:pt x="1334" y="2275"/>
                    <a:pt x="1332" y="2270"/>
                    <a:pt x="1330" y="2270"/>
                  </a:cubicBezTo>
                  <a:cubicBezTo>
                    <a:pt x="1327" y="2270"/>
                    <a:pt x="1325" y="2275"/>
                    <a:pt x="1323" y="2285"/>
                  </a:cubicBezTo>
                  <a:cubicBezTo>
                    <a:pt x="1322" y="2308"/>
                    <a:pt x="1321" y="2318"/>
                    <a:pt x="1320" y="2318"/>
                  </a:cubicBezTo>
                  <a:cubicBezTo>
                    <a:pt x="1318" y="2318"/>
                    <a:pt x="1317" y="2308"/>
                    <a:pt x="1314" y="2288"/>
                  </a:cubicBezTo>
                  <a:cubicBezTo>
                    <a:pt x="1312" y="2273"/>
                    <a:pt x="1300" y="2259"/>
                    <a:pt x="1297" y="2259"/>
                  </a:cubicBezTo>
                  <a:cubicBezTo>
                    <a:pt x="1295" y="2259"/>
                    <a:pt x="1295" y="2261"/>
                    <a:pt x="1298" y="2266"/>
                  </a:cubicBezTo>
                  <a:cubicBezTo>
                    <a:pt x="1298" y="2288"/>
                    <a:pt x="1286" y="2288"/>
                    <a:pt x="1279" y="2310"/>
                  </a:cubicBezTo>
                  <a:cubicBezTo>
                    <a:pt x="1278" y="2311"/>
                    <a:pt x="1276" y="2312"/>
                    <a:pt x="1274" y="2312"/>
                  </a:cubicBezTo>
                  <a:cubicBezTo>
                    <a:pt x="1269" y="2312"/>
                    <a:pt x="1264" y="2307"/>
                    <a:pt x="1264" y="2291"/>
                  </a:cubicBezTo>
                  <a:cubicBezTo>
                    <a:pt x="1261" y="2286"/>
                    <a:pt x="1256" y="2284"/>
                    <a:pt x="1251" y="2284"/>
                  </a:cubicBezTo>
                  <a:cubicBezTo>
                    <a:pt x="1237" y="2284"/>
                    <a:pt x="1218" y="2298"/>
                    <a:pt x="1214" y="2313"/>
                  </a:cubicBezTo>
                  <a:cubicBezTo>
                    <a:pt x="1214" y="2324"/>
                    <a:pt x="1211" y="2330"/>
                    <a:pt x="1209" y="2330"/>
                  </a:cubicBezTo>
                  <a:cubicBezTo>
                    <a:pt x="1207" y="2330"/>
                    <a:pt x="1204" y="2324"/>
                    <a:pt x="1204" y="2313"/>
                  </a:cubicBezTo>
                  <a:cubicBezTo>
                    <a:pt x="1204" y="2291"/>
                    <a:pt x="1198" y="2291"/>
                    <a:pt x="1189" y="2291"/>
                  </a:cubicBezTo>
                  <a:cubicBezTo>
                    <a:pt x="1187" y="2298"/>
                    <a:pt x="1185" y="2301"/>
                    <a:pt x="1184" y="2301"/>
                  </a:cubicBezTo>
                  <a:cubicBezTo>
                    <a:pt x="1182" y="2301"/>
                    <a:pt x="1182" y="2286"/>
                    <a:pt x="1182" y="2273"/>
                  </a:cubicBezTo>
                  <a:cubicBezTo>
                    <a:pt x="1189" y="2251"/>
                    <a:pt x="1182" y="2251"/>
                    <a:pt x="1170" y="2251"/>
                  </a:cubicBezTo>
                  <a:cubicBezTo>
                    <a:pt x="1164" y="2265"/>
                    <a:pt x="1150" y="2269"/>
                    <a:pt x="1135" y="2269"/>
                  </a:cubicBezTo>
                  <a:cubicBezTo>
                    <a:pt x="1126" y="2269"/>
                    <a:pt x="1118" y="2267"/>
                    <a:pt x="1110" y="2266"/>
                  </a:cubicBezTo>
                  <a:cubicBezTo>
                    <a:pt x="1108" y="2266"/>
                    <a:pt x="1105" y="2266"/>
                    <a:pt x="1103" y="2266"/>
                  </a:cubicBezTo>
                  <a:cubicBezTo>
                    <a:pt x="1074" y="2266"/>
                    <a:pt x="1065" y="2285"/>
                    <a:pt x="1044" y="2320"/>
                  </a:cubicBezTo>
                  <a:lnTo>
                    <a:pt x="1029" y="2360"/>
                  </a:lnTo>
                  <a:lnTo>
                    <a:pt x="1038" y="2320"/>
                  </a:lnTo>
                  <a:cubicBezTo>
                    <a:pt x="1038" y="2298"/>
                    <a:pt x="1041" y="2276"/>
                    <a:pt x="1041" y="2257"/>
                  </a:cubicBezTo>
                  <a:cubicBezTo>
                    <a:pt x="1041" y="2257"/>
                    <a:pt x="1040" y="2257"/>
                    <a:pt x="1039" y="2257"/>
                  </a:cubicBezTo>
                  <a:cubicBezTo>
                    <a:pt x="1031" y="2257"/>
                    <a:pt x="1028" y="2277"/>
                    <a:pt x="1026" y="2295"/>
                  </a:cubicBezTo>
                  <a:cubicBezTo>
                    <a:pt x="1024" y="2305"/>
                    <a:pt x="1021" y="2310"/>
                    <a:pt x="1018" y="2310"/>
                  </a:cubicBezTo>
                  <a:cubicBezTo>
                    <a:pt x="1014" y="2310"/>
                    <a:pt x="1009" y="2303"/>
                    <a:pt x="1004" y="2291"/>
                  </a:cubicBezTo>
                  <a:cubicBezTo>
                    <a:pt x="999" y="2278"/>
                    <a:pt x="994" y="2272"/>
                    <a:pt x="990" y="2272"/>
                  </a:cubicBezTo>
                  <a:cubicBezTo>
                    <a:pt x="986" y="2272"/>
                    <a:pt x="981" y="2276"/>
                    <a:pt x="975" y="2285"/>
                  </a:cubicBezTo>
                  <a:cubicBezTo>
                    <a:pt x="969" y="2282"/>
                    <a:pt x="960" y="2279"/>
                    <a:pt x="960" y="2257"/>
                  </a:cubicBezTo>
                  <a:cubicBezTo>
                    <a:pt x="957" y="2256"/>
                    <a:pt x="955" y="2255"/>
                    <a:pt x="954" y="2255"/>
                  </a:cubicBezTo>
                  <a:cubicBezTo>
                    <a:pt x="950" y="2255"/>
                    <a:pt x="949" y="2260"/>
                    <a:pt x="947" y="2276"/>
                  </a:cubicBezTo>
                  <a:cubicBezTo>
                    <a:pt x="944" y="2285"/>
                    <a:pt x="941" y="2289"/>
                    <a:pt x="938" y="2289"/>
                  </a:cubicBezTo>
                  <a:cubicBezTo>
                    <a:pt x="934" y="2289"/>
                    <a:pt x="932" y="2283"/>
                    <a:pt x="932" y="2270"/>
                  </a:cubicBezTo>
                  <a:cubicBezTo>
                    <a:pt x="936" y="2243"/>
                    <a:pt x="928" y="2231"/>
                    <a:pt x="920" y="2231"/>
                  </a:cubicBezTo>
                  <a:cubicBezTo>
                    <a:pt x="916" y="2231"/>
                    <a:pt x="912" y="2235"/>
                    <a:pt x="910" y="2241"/>
                  </a:cubicBezTo>
                  <a:cubicBezTo>
                    <a:pt x="906" y="2255"/>
                    <a:pt x="901" y="2259"/>
                    <a:pt x="897" y="2259"/>
                  </a:cubicBezTo>
                  <a:cubicBezTo>
                    <a:pt x="895" y="2259"/>
                    <a:pt x="893" y="2258"/>
                    <a:pt x="891" y="2257"/>
                  </a:cubicBezTo>
                  <a:cubicBezTo>
                    <a:pt x="887" y="2256"/>
                    <a:pt x="884" y="2255"/>
                    <a:pt x="881" y="2255"/>
                  </a:cubicBezTo>
                  <a:cubicBezTo>
                    <a:pt x="876" y="2255"/>
                    <a:pt x="870" y="2258"/>
                    <a:pt x="863" y="2270"/>
                  </a:cubicBezTo>
                  <a:lnTo>
                    <a:pt x="847" y="2263"/>
                  </a:lnTo>
                  <a:cubicBezTo>
                    <a:pt x="841" y="2260"/>
                    <a:pt x="856" y="2244"/>
                    <a:pt x="863" y="2244"/>
                  </a:cubicBezTo>
                  <a:lnTo>
                    <a:pt x="863" y="2223"/>
                  </a:lnTo>
                  <a:cubicBezTo>
                    <a:pt x="857" y="2221"/>
                    <a:pt x="853" y="2220"/>
                    <a:pt x="849" y="2220"/>
                  </a:cubicBezTo>
                  <a:cubicBezTo>
                    <a:pt x="843" y="2220"/>
                    <a:pt x="837" y="2223"/>
                    <a:pt x="828" y="2232"/>
                  </a:cubicBezTo>
                  <a:cubicBezTo>
                    <a:pt x="816" y="2249"/>
                    <a:pt x="810" y="2257"/>
                    <a:pt x="808" y="2257"/>
                  </a:cubicBezTo>
                  <a:cubicBezTo>
                    <a:pt x="807" y="2257"/>
                    <a:pt x="811" y="2248"/>
                    <a:pt x="819" y="2229"/>
                  </a:cubicBezTo>
                  <a:cubicBezTo>
                    <a:pt x="826" y="2214"/>
                    <a:pt x="829" y="2198"/>
                    <a:pt x="824" y="2198"/>
                  </a:cubicBezTo>
                  <a:cubicBezTo>
                    <a:pt x="822" y="2198"/>
                    <a:pt x="819" y="2200"/>
                    <a:pt x="816" y="2204"/>
                  </a:cubicBezTo>
                  <a:cubicBezTo>
                    <a:pt x="806" y="2217"/>
                    <a:pt x="801" y="2222"/>
                    <a:pt x="798" y="2222"/>
                  </a:cubicBezTo>
                  <a:cubicBezTo>
                    <a:pt x="794" y="2222"/>
                    <a:pt x="797" y="2209"/>
                    <a:pt x="803" y="2197"/>
                  </a:cubicBezTo>
                  <a:cubicBezTo>
                    <a:pt x="817" y="2178"/>
                    <a:pt x="823" y="2170"/>
                    <a:pt x="818" y="2170"/>
                  </a:cubicBezTo>
                  <a:cubicBezTo>
                    <a:pt x="815" y="2170"/>
                    <a:pt x="804" y="2175"/>
                    <a:pt x="784" y="2185"/>
                  </a:cubicBezTo>
                  <a:cubicBezTo>
                    <a:pt x="772" y="2179"/>
                    <a:pt x="734" y="2185"/>
                    <a:pt x="715" y="2172"/>
                  </a:cubicBezTo>
                  <a:cubicBezTo>
                    <a:pt x="690" y="2154"/>
                    <a:pt x="678" y="2147"/>
                    <a:pt x="684" y="2125"/>
                  </a:cubicBezTo>
                  <a:cubicBezTo>
                    <a:pt x="684" y="2125"/>
                    <a:pt x="684" y="2125"/>
                    <a:pt x="684" y="2125"/>
                  </a:cubicBezTo>
                  <a:lnTo>
                    <a:pt x="684" y="2125"/>
                  </a:lnTo>
                  <a:cubicBezTo>
                    <a:pt x="677" y="2132"/>
                    <a:pt x="672" y="2135"/>
                    <a:pt x="667" y="2135"/>
                  </a:cubicBezTo>
                  <a:cubicBezTo>
                    <a:pt x="662" y="2135"/>
                    <a:pt x="657" y="2131"/>
                    <a:pt x="649" y="2125"/>
                  </a:cubicBezTo>
                  <a:cubicBezTo>
                    <a:pt x="646" y="2109"/>
                    <a:pt x="638" y="2103"/>
                    <a:pt x="629" y="2103"/>
                  </a:cubicBezTo>
                  <a:cubicBezTo>
                    <a:pt x="621" y="2103"/>
                    <a:pt x="611" y="2107"/>
                    <a:pt x="602" y="2113"/>
                  </a:cubicBezTo>
                  <a:lnTo>
                    <a:pt x="612" y="2122"/>
                  </a:lnTo>
                  <a:cubicBezTo>
                    <a:pt x="599" y="2138"/>
                    <a:pt x="592" y="2145"/>
                    <a:pt x="587" y="2145"/>
                  </a:cubicBezTo>
                  <a:cubicBezTo>
                    <a:pt x="583" y="2145"/>
                    <a:pt x="582" y="2138"/>
                    <a:pt x="584" y="2125"/>
                  </a:cubicBezTo>
                  <a:cubicBezTo>
                    <a:pt x="577" y="2119"/>
                    <a:pt x="590" y="2103"/>
                    <a:pt x="602" y="2088"/>
                  </a:cubicBezTo>
                  <a:cubicBezTo>
                    <a:pt x="615" y="2072"/>
                    <a:pt x="624" y="2050"/>
                    <a:pt x="618" y="2047"/>
                  </a:cubicBezTo>
                  <a:cubicBezTo>
                    <a:pt x="617" y="2044"/>
                    <a:pt x="614" y="2041"/>
                    <a:pt x="612" y="2041"/>
                  </a:cubicBezTo>
                  <a:cubicBezTo>
                    <a:pt x="608" y="2041"/>
                    <a:pt x="604" y="2045"/>
                    <a:pt x="599" y="2056"/>
                  </a:cubicBezTo>
                  <a:cubicBezTo>
                    <a:pt x="592" y="2066"/>
                    <a:pt x="589" y="2070"/>
                    <a:pt x="586" y="2070"/>
                  </a:cubicBezTo>
                  <a:cubicBezTo>
                    <a:pt x="584" y="2070"/>
                    <a:pt x="583" y="2068"/>
                    <a:pt x="581" y="2066"/>
                  </a:cubicBezTo>
                  <a:cubicBezTo>
                    <a:pt x="579" y="2064"/>
                    <a:pt x="576" y="2061"/>
                    <a:pt x="569" y="2061"/>
                  </a:cubicBezTo>
                  <a:cubicBezTo>
                    <a:pt x="565" y="2061"/>
                    <a:pt x="560" y="2062"/>
                    <a:pt x="552" y="2066"/>
                  </a:cubicBezTo>
                  <a:cubicBezTo>
                    <a:pt x="545" y="2074"/>
                    <a:pt x="539" y="2076"/>
                    <a:pt x="535" y="2076"/>
                  </a:cubicBezTo>
                  <a:cubicBezTo>
                    <a:pt x="531" y="2076"/>
                    <a:pt x="529" y="2074"/>
                    <a:pt x="527" y="2072"/>
                  </a:cubicBezTo>
                  <a:cubicBezTo>
                    <a:pt x="530" y="2063"/>
                    <a:pt x="530" y="2050"/>
                    <a:pt x="524" y="2041"/>
                  </a:cubicBezTo>
                  <a:cubicBezTo>
                    <a:pt x="520" y="2044"/>
                    <a:pt x="518" y="2046"/>
                    <a:pt x="518" y="2046"/>
                  </a:cubicBezTo>
                  <a:cubicBezTo>
                    <a:pt x="517" y="2046"/>
                    <a:pt x="529" y="2036"/>
                    <a:pt x="540" y="2025"/>
                  </a:cubicBezTo>
                  <a:cubicBezTo>
                    <a:pt x="549" y="2016"/>
                    <a:pt x="559" y="2003"/>
                    <a:pt x="565" y="1991"/>
                  </a:cubicBezTo>
                  <a:cubicBezTo>
                    <a:pt x="564" y="1990"/>
                    <a:pt x="563" y="1990"/>
                    <a:pt x="562" y="1990"/>
                  </a:cubicBezTo>
                  <a:cubicBezTo>
                    <a:pt x="555" y="1990"/>
                    <a:pt x="543" y="2000"/>
                    <a:pt x="543" y="2000"/>
                  </a:cubicBezTo>
                  <a:cubicBezTo>
                    <a:pt x="542" y="2001"/>
                    <a:pt x="541" y="2002"/>
                    <a:pt x="539" y="2002"/>
                  </a:cubicBezTo>
                  <a:cubicBezTo>
                    <a:pt x="514" y="2002"/>
                    <a:pt x="417" y="1876"/>
                    <a:pt x="411" y="1853"/>
                  </a:cubicBezTo>
                  <a:cubicBezTo>
                    <a:pt x="421" y="1836"/>
                    <a:pt x="418" y="1822"/>
                    <a:pt x="409" y="1822"/>
                  </a:cubicBezTo>
                  <a:cubicBezTo>
                    <a:pt x="406" y="1822"/>
                    <a:pt x="403" y="1824"/>
                    <a:pt x="399" y="1828"/>
                  </a:cubicBezTo>
                  <a:cubicBezTo>
                    <a:pt x="397" y="1829"/>
                    <a:pt x="394" y="1829"/>
                    <a:pt x="392" y="1829"/>
                  </a:cubicBezTo>
                  <a:cubicBezTo>
                    <a:pt x="375" y="1829"/>
                    <a:pt x="359" y="1801"/>
                    <a:pt x="346" y="1765"/>
                  </a:cubicBezTo>
                  <a:cubicBezTo>
                    <a:pt x="325" y="1719"/>
                    <a:pt x="316" y="1686"/>
                    <a:pt x="300" y="1686"/>
                  </a:cubicBezTo>
                  <a:cubicBezTo>
                    <a:pt x="298" y="1686"/>
                    <a:pt x="297" y="1686"/>
                    <a:pt x="295" y="1687"/>
                  </a:cubicBezTo>
                  <a:cubicBezTo>
                    <a:pt x="295" y="1687"/>
                    <a:pt x="292" y="1677"/>
                    <a:pt x="289" y="1665"/>
                  </a:cubicBezTo>
                  <a:cubicBezTo>
                    <a:pt x="283" y="1649"/>
                    <a:pt x="258" y="1640"/>
                    <a:pt x="258" y="1633"/>
                  </a:cubicBezTo>
                  <a:cubicBezTo>
                    <a:pt x="239" y="1631"/>
                    <a:pt x="234" y="1623"/>
                    <a:pt x="247" y="1623"/>
                  </a:cubicBezTo>
                  <a:cubicBezTo>
                    <a:pt x="249" y="1623"/>
                    <a:pt x="252" y="1624"/>
                    <a:pt x="255" y="1624"/>
                  </a:cubicBezTo>
                  <a:cubicBezTo>
                    <a:pt x="277" y="1621"/>
                    <a:pt x="295" y="1615"/>
                    <a:pt x="295" y="1608"/>
                  </a:cubicBezTo>
                  <a:cubicBezTo>
                    <a:pt x="294" y="1600"/>
                    <a:pt x="287" y="1597"/>
                    <a:pt x="277" y="1597"/>
                  </a:cubicBezTo>
                  <a:cubicBezTo>
                    <a:pt x="270" y="1597"/>
                    <a:pt x="260" y="1599"/>
                    <a:pt x="251" y="1602"/>
                  </a:cubicBezTo>
                  <a:cubicBezTo>
                    <a:pt x="247" y="1603"/>
                    <a:pt x="244" y="1603"/>
                    <a:pt x="241" y="1603"/>
                  </a:cubicBezTo>
                  <a:cubicBezTo>
                    <a:pt x="230" y="1603"/>
                    <a:pt x="230" y="1599"/>
                    <a:pt x="230" y="1599"/>
                  </a:cubicBezTo>
                  <a:cubicBezTo>
                    <a:pt x="226" y="1589"/>
                    <a:pt x="226" y="1589"/>
                    <a:pt x="248" y="1586"/>
                  </a:cubicBezTo>
                  <a:lnTo>
                    <a:pt x="289" y="1577"/>
                  </a:lnTo>
                  <a:lnTo>
                    <a:pt x="289" y="1571"/>
                  </a:lnTo>
                  <a:cubicBezTo>
                    <a:pt x="285" y="1571"/>
                    <a:pt x="281" y="1572"/>
                    <a:pt x="278" y="1572"/>
                  </a:cubicBezTo>
                  <a:cubicBezTo>
                    <a:pt x="267" y="1572"/>
                    <a:pt x="267" y="1568"/>
                    <a:pt x="267" y="1568"/>
                  </a:cubicBezTo>
                  <a:cubicBezTo>
                    <a:pt x="264" y="1558"/>
                    <a:pt x="264" y="1558"/>
                    <a:pt x="305" y="1552"/>
                  </a:cubicBezTo>
                  <a:cubicBezTo>
                    <a:pt x="346" y="1546"/>
                    <a:pt x="346" y="1539"/>
                    <a:pt x="302" y="1536"/>
                  </a:cubicBezTo>
                  <a:lnTo>
                    <a:pt x="280" y="1527"/>
                  </a:lnTo>
                  <a:cubicBezTo>
                    <a:pt x="320" y="1514"/>
                    <a:pt x="277" y="1505"/>
                    <a:pt x="258" y="1499"/>
                  </a:cubicBezTo>
                  <a:cubicBezTo>
                    <a:pt x="298" y="1486"/>
                    <a:pt x="295" y="1480"/>
                    <a:pt x="255" y="1477"/>
                  </a:cubicBezTo>
                  <a:cubicBezTo>
                    <a:pt x="233" y="1477"/>
                    <a:pt x="233" y="1470"/>
                    <a:pt x="255" y="1461"/>
                  </a:cubicBezTo>
                  <a:cubicBezTo>
                    <a:pt x="273" y="1452"/>
                    <a:pt x="273" y="1445"/>
                    <a:pt x="273" y="1430"/>
                  </a:cubicBezTo>
                  <a:cubicBezTo>
                    <a:pt x="255" y="1423"/>
                    <a:pt x="248" y="1370"/>
                    <a:pt x="258" y="1307"/>
                  </a:cubicBezTo>
                  <a:cubicBezTo>
                    <a:pt x="264" y="1242"/>
                    <a:pt x="277" y="1198"/>
                    <a:pt x="255" y="1191"/>
                  </a:cubicBezTo>
                  <a:cubicBezTo>
                    <a:pt x="258" y="1185"/>
                    <a:pt x="258" y="1185"/>
                    <a:pt x="280" y="1182"/>
                  </a:cubicBezTo>
                  <a:cubicBezTo>
                    <a:pt x="283" y="1183"/>
                    <a:pt x="286" y="1183"/>
                    <a:pt x="288" y="1183"/>
                  </a:cubicBezTo>
                  <a:cubicBezTo>
                    <a:pt x="298" y="1183"/>
                    <a:pt x="295" y="1176"/>
                    <a:pt x="264" y="1163"/>
                  </a:cubicBezTo>
                  <a:cubicBezTo>
                    <a:pt x="251" y="1155"/>
                    <a:pt x="238" y="1149"/>
                    <a:pt x="242" y="1149"/>
                  </a:cubicBezTo>
                  <a:cubicBezTo>
                    <a:pt x="244" y="1149"/>
                    <a:pt x="250" y="1151"/>
                    <a:pt x="264" y="1154"/>
                  </a:cubicBezTo>
                  <a:cubicBezTo>
                    <a:pt x="267" y="1155"/>
                    <a:pt x="270" y="1155"/>
                    <a:pt x="273" y="1155"/>
                  </a:cubicBezTo>
                  <a:cubicBezTo>
                    <a:pt x="287" y="1155"/>
                    <a:pt x="290" y="1140"/>
                    <a:pt x="298" y="1116"/>
                  </a:cubicBezTo>
                  <a:cubicBezTo>
                    <a:pt x="305" y="1094"/>
                    <a:pt x="317" y="1066"/>
                    <a:pt x="295" y="1060"/>
                  </a:cubicBezTo>
                  <a:cubicBezTo>
                    <a:pt x="289" y="1048"/>
                    <a:pt x="285" y="1043"/>
                    <a:pt x="287" y="1043"/>
                  </a:cubicBezTo>
                  <a:lnTo>
                    <a:pt x="287" y="1043"/>
                  </a:lnTo>
                  <a:cubicBezTo>
                    <a:pt x="287" y="1043"/>
                    <a:pt x="291" y="1046"/>
                    <a:pt x="298" y="1054"/>
                  </a:cubicBezTo>
                  <a:cubicBezTo>
                    <a:pt x="307" y="1058"/>
                    <a:pt x="316" y="1060"/>
                    <a:pt x="323" y="1060"/>
                  </a:cubicBezTo>
                  <a:cubicBezTo>
                    <a:pt x="348" y="1060"/>
                    <a:pt x="361" y="1039"/>
                    <a:pt x="339" y="1010"/>
                  </a:cubicBezTo>
                  <a:cubicBezTo>
                    <a:pt x="341" y="1006"/>
                    <a:pt x="343" y="1002"/>
                    <a:pt x="349" y="1002"/>
                  </a:cubicBezTo>
                  <a:cubicBezTo>
                    <a:pt x="353" y="1002"/>
                    <a:pt x="357" y="1003"/>
                    <a:pt x="364" y="1007"/>
                  </a:cubicBezTo>
                  <a:cubicBezTo>
                    <a:pt x="367" y="1000"/>
                    <a:pt x="371" y="994"/>
                    <a:pt x="364" y="963"/>
                  </a:cubicBezTo>
                  <a:cubicBezTo>
                    <a:pt x="371" y="947"/>
                    <a:pt x="380" y="935"/>
                    <a:pt x="389" y="919"/>
                  </a:cubicBezTo>
                  <a:cubicBezTo>
                    <a:pt x="396" y="906"/>
                    <a:pt x="389" y="881"/>
                    <a:pt x="389" y="881"/>
                  </a:cubicBezTo>
                  <a:cubicBezTo>
                    <a:pt x="391" y="879"/>
                    <a:pt x="392" y="877"/>
                    <a:pt x="393" y="875"/>
                  </a:cubicBezTo>
                  <a:lnTo>
                    <a:pt x="393" y="875"/>
                  </a:lnTo>
                  <a:cubicBezTo>
                    <a:pt x="395" y="877"/>
                    <a:pt x="397" y="878"/>
                    <a:pt x="400" y="878"/>
                  </a:cubicBezTo>
                  <a:cubicBezTo>
                    <a:pt x="415" y="878"/>
                    <a:pt x="435" y="850"/>
                    <a:pt x="465" y="815"/>
                  </a:cubicBezTo>
                  <a:cubicBezTo>
                    <a:pt x="492" y="777"/>
                    <a:pt x="521" y="751"/>
                    <a:pt x="541" y="751"/>
                  </a:cubicBezTo>
                  <a:cubicBezTo>
                    <a:pt x="544" y="751"/>
                    <a:pt x="547" y="752"/>
                    <a:pt x="549" y="753"/>
                  </a:cubicBezTo>
                  <a:cubicBezTo>
                    <a:pt x="549" y="753"/>
                    <a:pt x="555" y="746"/>
                    <a:pt x="546" y="728"/>
                  </a:cubicBezTo>
                  <a:cubicBezTo>
                    <a:pt x="528" y="701"/>
                    <a:pt x="526" y="692"/>
                    <a:pt x="533" y="692"/>
                  </a:cubicBezTo>
                  <a:cubicBezTo>
                    <a:pt x="536" y="692"/>
                    <a:pt x="540" y="694"/>
                    <a:pt x="546" y="696"/>
                  </a:cubicBezTo>
                  <a:cubicBezTo>
                    <a:pt x="557" y="704"/>
                    <a:pt x="567" y="708"/>
                    <a:pt x="574" y="708"/>
                  </a:cubicBezTo>
                  <a:cubicBezTo>
                    <a:pt x="590" y="708"/>
                    <a:pt x="596" y="692"/>
                    <a:pt x="584" y="669"/>
                  </a:cubicBezTo>
                  <a:lnTo>
                    <a:pt x="584" y="669"/>
                  </a:lnTo>
                  <a:cubicBezTo>
                    <a:pt x="588" y="673"/>
                    <a:pt x="592" y="679"/>
                    <a:pt x="596" y="684"/>
                  </a:cubicBezTo>
                  <a:cubicBezTo>
                    <a:pt x="604" y="690"/>
                    <a:pt x="611" y="693"/>
                    <a:pt x="615" y="693"/>
                  </a:cubicBezTo>
                  <a:cubicBezTo>
                    <a:pt x="628" y="693"/>
                    <a:pt x="626" y="671"/>
                    <a:pt x="612" y="643"/>
                  </a:cubicBezTo>
                  <a:lnTo>
                    <a:pt x="612" y="643"/>
                  </a:lnTo>
                  <a:cubicBezTo>
                    <a:pt x="623" y="651"/>
                    <a:pt x="635" y="658"/>
                    <a:pt x="640" y="658"/>
                  </a:cubicBezTo>
                  <a:cubicBezTo>
                    <a:pt x="644" y="658"/>
                    <a:pt x="646" y="655"/>
                    <a:pt x="643" y="646"/>
                  </a:cubicBezTo>
                  <a:cubicBezTo>
                    <a:pt x="645" y="645"/>
                    <a:pt x="646" y="645"/>
                    <a:pt x="647" y="645"/>
                  </a:cubicBezTo>
                  <a:cubicBezTo>
                    <a:pt x="651" y="645"/>
                    <a:pt x="655" y="651"/>
                    <a:pt x="675" y="678"/>
                  </a:cubicBezTo>
                  <a:cubicBezTo>
                    <a:pt x="686" y="692"/>
                    <a:pt x="697" y="706"/>
                    <a:pt x="702" y="706"/>
                  </a:cubicBezTo>
                  <a:cubicBezTo>
                    <a:pt x="702" y="706"/>
                    <a:pt x="702" y="706"/>
                    <a:pt x="703" y="706"/>
                  </a:cubicBezTo>
                  <a:cubicBezTo>
                    <a:pt x="709" y="703"/>
                    <a:pt x="696" y="687"/>
                    <a:pt x="687" y="668"/>
                  </a:cubicBezTo>
                  <a:lnTo>
                    <a:pt x="696" y="662"/>
                  </a:lnTo>
                  <a:cubicBezTo>
                    <a:pt x="696" y="662"/>
                    <a:pt x="703" y="656"/>
                    <a:pt x="693" y="640"/>
                  </a:cubicBezTo>
                  <a:cubicBezTo>
                    <a:pt x="681" y="621"/>
                    <a:pt x="687" y="618"/>
                    <a:pt x="693" y="615"/>
                  </a:cubicBezTo>
                  <a:cubicBezTo>
                    <a:pt x="696" y="619"/>
                    <a:pt x="697" y="620"/>
                    <a:pt x="698" y="620"/>
                  </a:cubicBezTo>
                  <a:cubicBezTo>
                    <a:pt x="700" y="620"/>
                    <a:pt x="695" y="606"/>
                    <a:pt x="681" y="596"/>
                  </a:cubicBezTo>
                  <a:cubicBezTo>
                    <a:pt x="671" y="577"/>
                    <a:pt x="659" y="562"/>
                    <a:pt x="665" y="555"/>
                  </a:cubicBezTo>
                  <a:lnTo>
                    <a:pt x="643" y="521"/>
                  </a:lnTo>
                  <a:cubicBezTo>
                    <a:pt x="621" y="486"/>
                    <a:pt x="612" y="468"/>
                    <a:pt x="584" y="461"/>
                  </a:cubicBezTo>
                  <a:cubicBezTo>
                    <a:pt x="543" y="461"/>
                    <a:pt x="508" y="461"/>
                    <a:pt x="534" y="496"/>
                  </a:cubicBezTo>
                  <a:cubicBezTo>
                    <a:pt x="534" y="496"/>
                    <a:pt x="537" y="518"/>
                    <a:pt x="530" y="524"/>
                  </a:cubicBezTo>
                  <a:cubicBezTo>
                    <a:pt x="530" y="524"/>
                    <a:pt x="528" y="525"/>
                    <a:pt x="527" y="525"/>
                  </a:cubicBezTo>
                  <a:cubicBezTo>
                    <a:pt x="518" y="525"/>
                    <a:pt x="502" y="518"/>
                    <a:pt x="502" y="518"/>
                  </a:cubicBezTo>
                  <a:cubicBezTo>
                    <a:pt x="499" y="513"/>
                    <a:pt x="495" y="511"/>
                    <a:pt x="491" y="511"/>
                  </a:cubicBezTo>
                  <a:cubicBezTo>
                    <a:pt x="476" y="511"/>
                    <a:pt x="453" y="531"/>
                    <a:pt x="427" y="552"/>
                  </a:cubicBezTo>
                  <a:cubicBezTo>
                    <a:pt x="393" y="584"/>
                    <a:pt x="374" y="605"/>
                    <a:pt x="356" y="605"/>
                  </a:cubicBezTo>
                  <a:cubicBezTo>
                    <a:pt x="352" y="605"/>
                    <a:pt x="349" y="604"/>
                    <a:pt x="346" y="602"/>
                  </a:cubicBezTo>
                  <a:cubicBezTo>
                    <a:pt x="338" y="600"/>
                    <a:pt x="333" y="600"/>
                    <a:pt x="328" y="600"/>
                  </a:cubicBezTo>
                  <a:cubicBezTo>
                    <a:pt x="320" y="600"/>
                    <a:pt x="317" y="602"/>
                    <a:pt x="317" y="602"/>
                  </a:cubicBezTo>
                  <a:cubicBezTo>
                    <a:pt x="333" y="615"/>
                    <a:pt x="295" y="656"/>
                    <a:pt x="255" y="709"/>
                  </a:cubicBezTo>
                  <a:cubicBezTo>
                    <a:pt x="214" y="762"/>
                    <a:pt x="183" y="819"/>
                    <a:pt x="198" y="828"/>
                  </a:cubicBezTo>
                  <a:lnTo>
                    <a:pt x="192" y="844"/>
                  </a:lnTo>
                  <a:cubicBezTo>
                    <a:pt x="188" y="842"/>
                    <a:pt x="185" y="841"/>
                    <a:pt x="181" y="841"/>
                  </a:cubicBezTo>
                  <a:cubicBezTo>
                    <a:pt x="169" y="841"/>
                    <a:pt x="162" y="854"/>
                    <a:pt x="154" y="869"/>
                  </a:cubicBezTo>
                  <a:cubicBezTo>
                    <a:pt x="161" y="881"/>
                    <a:pt x="161" y="897"/>
                    <a:pt x="157" y="909"/>
                  </a:cubicBezTo>
                  <a:cubicBezTo>
                    <a:pt x="152" y="907"/>
                    <a:pt x="148" y="906"/>
                    <a:pt x="145" y="906"/>
                  </a:cubicBezTo>
                  <a:cubicBezTo>
                    <a:pt x="135" y="906"/>
                    <a:pt x="131" y="914"/>
                    <a:pt x="126" y="925"/>
                  </a:cubicBezTo>
                  <a:cubicBezTo>
                    <a:pt x="117" y="944"/>
                    <a:pt x="114" y="953"/>
                    <a:pt x="132" y="960"/>
                  </a:cubicBezTo>
                  <a:cubicBezTo>
                    <a:pt x="120" y="994"/>
                    <a:pt x="101" y="1022"/>
                    <a:pt x="79" y="1050"/>
                  </a:cubicBezTo>
                  <a:cubicBezTo>
                    <a:pt x="57" y="1054"/>
                    <a:pt x="73" y="1069"/>
                    <a:pt x="92" y="1082"/>
                  </a:cubicBezTo>
                  <a:cubicBezTo>
                    <a:pt x="110" y="1088"/>
                    <a:pt x="129" y="1101"/>
                    <a:pt x="126" y="1110"/>
                  </a:cubicBezTo>
                  <a:lnTo>
                    <a:pt x="85" y="1101"/>
                  </a:lnTo>
                  <a:cubicBezTo>
                    <a:pt x="76" y="1093"/>
                    <a:pt x="72" y="1089"/>
                    <a:pt x="69" y="1089"/>
                  </a:cubicBezTo>
                  <a:cubicBezTo>
                    <a:pt x="66" y="1089"/>
                    <a:pt x="65" y="1094"/>
                    <a:pt x="63" y="1104"/>
                  </a:cubicBezTo>
                  <a:lnTo>
                    <a:pt x="57" y="1123"/>
                  </a:lnTo>
                  <a:cubicBezTo>
                    <a:pt x="76" y="1126"/>
                    <a:pt x="67" y="1173"/>
                    <a:pt x="57" y="1235"/>
                  </a:cubicBezTo>
                  <a:cubicBezTo>
                    <a:pt x="45" y="1317"/>
                    <a:pt x="45" y="1345"/>
                    <a:pt x="67" y="1348"/>
                  </a:cubicBezTo>
                  <a:cubicBezTo>
                    <a:pt x="85" y="1348"/>
                    <a:pt x="85" y="1358"/>
                    <a:pt x="63" y="1383"/>
                  </a:cubicBezTo>
                  <a:cubicBezTo>
                    <a:pt x="1" y="1439"/>
                    <a:pt x="1" y="1442"/>
                    <a:pt x="23" y="1448"/>
                  </a:cubicBezTo>
                  <a:cubicBezTo>
                    <a:pt x="23" y="1439"/>
                    <a:pt x="45" y="1439"/>
                    <a:pt x="63" y="1439"/>
                  </a:cubicBezTo>
                  <a:cubicBezTo>
                    <a:pt x="69" y="1439"/>
                    <a:pt x="74" y="1438"/>
                    <a:pt x="78" y="1438"/>
                  </a:cubicBezTo>
                  <a:cubicBezTo>
                    <a:pt x="107" y="1438"/>
                    <a:pt x="102" y="1447"/>
                    <a:pt x="63" y="1458"/>
                  </a:cubicBezTo>
                  <a:cubicBezTo>
                    <a:pt x="23" y="1458"/>
                    <a:pt x="54" y="1599"/>
                    <a:pt x="101" y="1599"/>
                  </a:cubicBezTo>
                  <a:lnTo>
                    <a:pt x="82" y="1602"/>
                  </a:lnTo>
                  <a:cubicBezTo>
                    <a:pt x="60" y="1605"/>
                    <a:pt x="63" y="1615"/>
                    <a:pt x="70" y="1652"/>
                  </a:cubicBezTo>
                  <a:cubicBezTo>
                    <a:pt x="73" y="1671"/>
                    <a:pt x="76" y="1680"/>
                    <a:pt x="76" y="1680"/>
                  </a:cubicBezTo>
                  <a:cubicBezTo>
                    <a:pt x="80" y="1679"/>
                    <a:pt x="83" y="1679"/>
                    <a:pt x="86" y="1679"/>
                  </a:cubicBezTo>
                  <a:cubicBezTo>
                    <a:pt x="113" y="1679"/>
                    <a:pt x="109" y="1728"/>
                    <a:pt x="92" y="1734"/>
                  </a:cubicBezTo>
                  <a:cubicBezTo>
                    <a:pt x="73" y="1749"/>
                    <a:pt x="73" y="1749"/>
                    <a:pt x="79" y="1768"/>
                  </a:cubicBezTo>
                  <a:cubicBezTo>
                    <a:pt x="126" y="1781"/>
                    <a:pt x="123" y="1831"/>
                    <a:pt x="104" y="1837"/>
                  </a:cubicBezTo>
                  <a:cubicBezTo>
                    <a:pt x="104" y="1837"/>
                    <a:pt x="110" y="1846"/>
                    <a:pt x="114" y="1856"/>
                  </a:cubicBezTo>
                  <a:cubicBezTo>
                    <a:pt x="129" y="1856"/>
                    <a:pt x="142" y="1868"/>
                    <a:pt x="145" y="1881"/>
                  </a:cubicBezTo>
                  <a:cubicBezTo>
                    <a:pt x="153" y="1899"/>
                    <a:pt x="158" y="1908"/>
                    <a:pt x="165" y="1908"/>
                  </a:cubicBezTo>
                  <a:cubicBezTo>
                    <a:pt x="168" y="1908"/>
                    <a:pt x="172" y="1905"/>
                    <a:pt x="176" y="1900"/>
                  </a:cubicBezTo>
                  <a:cubicBezTo>
                    <a:pt x="191" y="1892"/>
                    <a:pt x="205" y="1885"/>
                    <a:pt x="213" y="1885"/>
                  </a:cubicBezTo>
                  <a:cubicBezTo>
                    <a:pt x="215" y="1885"/>
                    <a:pt x="216" y="1886"/>
                    <a:pt x="217" y="1887"/>
                  </a:cubicBezTo>
                  <a:lnTo>
                    <a:pt x="198" y="1897"/>
                  </a:lnTo>
                  <a:cubicBezTo>
                    <a:pt x="179" y="1906"/>
                    <a:pt x="195" y="1931"/>
                    <a:pt x="211" y="1962"/>
                  </a:cubicBezTo>
                  <a:cubicBezTo>
                    <a:pt x="233" y="2003"/>
                    <a:pt x="245" y="2019"/>
                    <a:pt x="233" y="2038"/>
                  </a:cubicBezTo>
                  <a:lnTo>
                    <a:pt x="255" y="2034"/>
                  </a:lnTo>
                  <a:cubicBezTo>
                    <a:pt x="259" y="2033"/>
                    <a:pt x="263" y="2032"/>
                    <a:pt x="267" y="2032"/>
                  </a:cubicBezTo>
                  <a:cubicBezTo>
                    <a:pt x="278" y="2032"/>
                    <a:pt x="279" y="2040"/>
                    <a:pt x="264" y="2050"/>
                  </a:cubicBezTo>
                  <a:cubicBezTo>
                    <a:pt x="255" y="2069"/>
                    <a:pt x="273" y="2100"/>
                    <a:pt x="302" y="2100"/>
                  </a:cubicBezTo>
                  <a:lnTo>
                    <a:pt x="314" y="2116"/>
                  </a:lnTo>
                  <a:cubicBezTo>
                    <a:pt x="296" y="2141"/>
                    <a:pt x="301" y="2159"/>
                    <a:pt x="319" y="2159"/>
                  </a:cubicBezTo>
                  <a:cubicBezTo>
                    <a:pt x="326" y="2159"/>
                    <a:pt x="335" y="2157"/>
                    <a:pt x="346" y="2150"/>
                  </a:cubicBezTo>
                  <a:lnTo>
                    <a:pt x="346" y="2150"/>
                  </a:lnTo>
                  <a:cubicBezTo>
                    <a:pt x="330" y="2166"/>
                    <a:pt x="333" y="2172"/>
                    <a:pt x="339" y="2179"/>
                  </a:cubicBezTo>
                  <a:cubicBezTo>
                    <a:pt x="367" y="2179"/>
                    <a:pt x="396" y="2204"/>
                    <a:pt x="380" y="2219"/>
                  </a:cubicBezTo>
                  <a:lnTo>
                    <a:pt x="386" y="2226"/>
                  </a:lnTo>
                  <a:cubicBezTo>
                    <a:pt x="393" y="2224"/>
                    <a:pt x="398" y="2223"/>
                    <a:pt x="402" y="2223"/>
                  </a:cubicBezTo>
                  <a:cubicBezTo>
                    <a:pt x="412" y="2223"/>
                    <a:pt x="416" y="2227"/>
                    <a:pt x="421" y="2232"/>
                  </a:cubicBezTo>
                  <a:cubicBezTo>
                    <a:pt x="425" y="2236"/>
                    <a:pt x="429" y="2240"/>
                    <a:pt x="437" y="2240"/>
                  </a:cubicBezTo>
                  <a:cubicBezTo>
                    <a:pt x="441" y="2240"/>
                    <a:pt x="447" y="2238"/>
                    <a:pt x="455" y="2235"/>
                  </a:cubicBezTo>
                  <a:cubicBezTo>
                    <a:pt x="463" y="2231"/>
                    <a:pt x="470" y="2230"/>
                    <a:pt x="474" y="2230"/>
                  </a:cubicBezTo>
                  <a:cubicBezTo>
                    <a:pt x="480" y="2230"/>
                    <a:pt x="483" y="2232"/>
                    <a:pt x="483" y="2232"/>
                  </a:cubicBezTo>
                  <a:cubicBezTo>
                    <a:pt x="490" y="2235"/>
                    <a:pt x="468" y="2248"/>
                    <a:pt x="449" y="2257"/>
                  </a:cubicBezTo>
                  <a:cubicBezTo>
                    <a:pt x="429" y="2259"/>
                    <a:pt x="434" y="2269"/>
                    <a:pt x="456" y="2269"/>
                  </a:cubicBezTo>
                  <a:cubicBezTo>
                    <a:pt x="465" y="2269"/>
                    <a:pt x="476" y="2268"/>
                    <a:pt x="490" y="2263"/>
                  </a:cubicBezTo>
                  <a:cubicBezTo>
                    <a:pt x="511" y="2256"/>
                    <a:pt x="523" y="2252"/>
                    <a:pt x="525" y="2252"/>
                  </a:cubicBezTo>
                  <a:cubicBezTo>
                    <a:pt x="528" y="2252"/>
                    <a:pt x="518" y="2258"/>
                    <a:pt x="496" y="2270"/>
                  </a:cubicBezTo>
                  <a:cubicBezTo>
                    <a:pt x="481" y="2277"/>
                    <a:pt x="463" y="2287"/>
                    <a:pt x="472" y="2287"/>
                  </a:cubicBezTo>
                  <a:cubicBezTo>
                    <a:pt x="475" y="2287"/>
                    <a:pt x="478" y="2286"/>
                    <a:pt x="483" y="2285"/>
                  </a:cubicBezTo>
                  <a:cubicBezTo>
                    <a:pt x="488" y="2288"/>
                    <a:pt x="492" y="2290"/>
                    <a:pt x="497" y="2290"/>
                  </a:cubicBezTo>
                  <a:cubicBezTo>
                    <a:pt x="503" y="2290"/>
                    <a:pt x="508" y="2287"/>
                    <a:pt x="512" y="2282"/>
                  </a:cubicBezTo>
                  <a:lnTo>
                    <a:pt x="534" y="2298"/>
                  </a:lnTo>
                  <a:cubicBezTo>
                    <a:pt x="534" y="2326"/>
                    <a:pt x="543" y="2332"/>
                    <a:pt x="549" y="2335"/>
                  </a:cubicBezTo>
                  <a:cubicBezTo>
                    <a:pt x="558" y="2330"/>
                    <a:pt x="564" y="2327"/>
                    <a:pt x="566" y="2327"/>
                  </a:cubicBezTo>
                  <a:cubicBezTo>
                    <a:pt x="570" y="2327"/>
                    <a:pt x="569" y="2333"/>
                    <a:pt x="565" y="2348"/>
                  </a:cubicBezTo>
                  <a:cubicBezTo>
                    <a:pt x="560" y="2355"/>
                    <a:pt x="560" y="2360"/>
                    <a:pt x="562" y="2360"/>
                  </a:cubicBezTo>
                  <a:cubicBezTo>
                    <a:pt x="565" y="2360"/>
                    <a:pt x="572" y="2354"/>
                    <a:pt x="584" y="2335"/>
                  </a:cubicBezTo>
                  <a:cubicBezTo>
                    <a:pt x="592" y="2330"/>
                    <a:pt x="598" y="2328"/>
                    <a:pt x="602" y="2328"/>
                  </a:cubicBezTo>
                  <a:cubicBezTo>
                    <a:pt x="609" y="2328"/>
                    <a:pt x="611" y="2334"/>
                    <a:pt x="609" y="2348"/>
                  </a:cubicBezTo>
                  <a:cubicBezTo>
                    <a:pt x="595" y="2372"/>
                    <a:pt x="592" y="2382"/>
                    <a:pt x="596" y="2382"/>
                  </a:cubicBezTo>
                  <a:cubicBezTo>
                    <a:pt x="597" y="2382"/>
                    <a:pt x="601" y="2379"/>
                    <a:pt x="606" y="2373"/>
                  </a:cubicBezTo>
                  <a:cubicBezTo>
                    <a:pt x="618" y="2365"/>
                    <a:pt x="625" y="2363"/>
                    <a:pt x="628" y="2363"/>
                  </a:cubicBezTo>
                  <a:cubicBezTo>
                    <a:pt x="630" y="2363"/>
                    <a:pt x="631" y="2364"/>
                    <a:pt x="631" y="2364"/>
                  </a:cubicBezTo>
                  <a:cubicBezTo>
                    <a:pt x="621" y="2382"/>
                    <a:pt x="693" y="2426"/>
                    <a:pt x="772" y="2458"/>
                  </a:cubicBezTo>
                  <a:cubicBezTo>
                    <a:pt x="772" y="2458"/>
                    <a:pt x="773" y="2458"/>
                    <a:pt x="774" y="2458"/>
                  </a:cubicBezTo>
                  <a:cubicBezTo>
                    <a:pt x="781" y="2458"/>
                    <a:pt x="797" y="2443"/>
                    <a:pt x="803" y="2423"/>
                  </a:cubicBezTo>
                  <a:cubicBezTo>
                    <a:pt x="810" y="2407"/>
                    <a:pt x="812" y="2402"/>
                    <a:pt x="812" y="2402"/>
                  </a:cubicBezTo>
                  <a:lnTo>
                    <a:pt x="812" y="2402"/>
                  </a:lnTo>
                  <a:cubicBezTo>
                    <a:pt x="813" y="2402"/>
                    <a:pt x="811" y="2413"/>
                    <a:pt x="812" y="2426"/>
                  </a:cubicBezTo>
                  <a:cubicBezTo>
                    <a:pt x="804" y="2459"/>
                    <a:pt x="805" y="2476"/>
                    <a:pt x="810" y="2476"/>
                  </a:cubicBezTo>
                  <a:cubicBezTo>
                    <a:pt x="815" y="2476"/>
                    <a:pt x="822" y="2462"/>
                    <a:pt x="828" y="2432"/>
                  </a:cubicBezTo>
                  <a:cubicBezTo>
                    <a:pt x="831" y="2413"/>
                    <a:pt x="833" y="2403"/>
                    <a:pt x="834" y="2403"/>
                  </a:cubicBezTo>
                  <a:cubicBezTo>
                    <a:pt x="835" y="2403"/>
                    <a:pt x="836" y="2414"/>
                    <a:pt x="838" y="2439"/>
                  </a:cubicBezTo>
                  <a:cubicBezTo>
                    <a:pt x="838" y="2450"/>
                    <a:pt x="838" y="2456"/>
                    <a:pt x="840" y="2456"/>
                  </a:cubicBezTo>
                  <a:cubicBezTo>
                    <a:pt x="842" y="2456"/>
                    <a:pt x="846" y="2451"/>
                    <a:pt x="853" y="2442"/>
                  </a:cubicBezTo>
                  <a:cubicBezTo>
                    <a:pt x="856" y="2433"/>
                    <a:pt x="860" y="2429"/>
                    <a:pt x="862" y="2429"/>
                  </a:cubicBezTo>
                  <a:cubicBezTo>
                    <a:pt x="865" y="2429"/>
                    <a:pt x="866" y="2435"/>
                    <a:pt x="863" y="2445"/>
                  </a:cubicBezTo>
                  <a:cubicBezTo>
                    <a:pt x="863" y="2461"/>
                    <a:pt x="864" y="2479"/>
                    <a:pt x="868" y="2479"/>
                  </a:cubicBezTo>
                  <a:cubicBezTo>
                    <a:pt x="869" y="2479"/>
                    <a:pt x="870" y="2476"/>
                    <a:pt x="872" y="2470"/>
                  </a:cubicBezTo>
                  <a:cubicBezTo>
                    <a:pt x="872" y="2470"/>
                    <a:pt x="881" y="2473"/>
                    <a:pt x="885" y="2495"/>
                  </a:cubicBezTo>
                  <a:cubicBezTo>
                    <a:pt x="886" y="2504"/>
                    <a:pt x="888" y="2507"/>
                    <a:pt x="892" y="2507"/>
                  </a:cubicBezTo>
                  <a:cubicBezTo>
                    <a:pt x="898" y="2507"/>
                    <a:pt x="908" y="2495"/>
                    <a:pt x="916" y="2483"/>
                  </a:cubicBezTo>
                  <a:cubicBezTo>
                    <a:pt x="933" y="2468"/>
                    <a:pt x="944" y="2460"/>
                    <a:pt x="949" y="2460"/>
                  </a:cubicBezTo>
                  <a:cubicBezTo>
                    <a:pt x="955" y="2460"/>
                    <a:pt x="952" y="2470"/>
                    <a:pt x="944" y="2492"/>
                  </a:cubicBezTo>
                  <a:cubicBezTo>
                    <a:pt x="936" y="2508"/>
                    <a:pt x="941" y="2516"/>
                    <a:pt x="950" y="2516"/>
                  </a:cubicBezTo>
                  <a:cubicBezTo>
                    <a:pt x="962" y="2516"/>
                    <a:pt x="982" y="2503"/>
                    <a:pt x="991" y="2479"/>
                  </a:cubicBezTo>
                  <a:cubicBezTo>
                    <a:pt x="1000" y="2456"/>
                    <a:pt x="1004" y="2446"/>
                    <a:pt x="1005" y="2446"/>
                  </a:cubicBezTo>
                  <a:lnTo>
                    <a:pt x="1005" y="2446"/>
                  </a:lnTo>
                  <a:cubicBezTo>
                    <a:pt x="1006" y="2446"/>
                    <a:pt x="1005" y="2451"/>
                    <a:pt x="1004" y="2461"/>
                  </a:cubicBezTo>
                  <a:cubicBezTo>
                    <a:pt x="1000" y="2483"/>
                    <a:pt x="1010" y="2483"/>
                    <a:pt x="1010" y="2483"/>
                  </a:cubicBezTo>
                  <a:cubicBezTo>
                    <a:pt x="1019" y="2486"/>
                    <a:pt x="1029" y="2486"/>
                    <a:pt x="1026" y="2508"/>
                  </a:cubicBezTo>
                  <a:cubicBezTo>
                    <a:pt x="1026" y="2508"/>
                    <a:pt x="1032" y="2508"/>
                    <a:pt x="1054" y="2492"/>
                  </a:cubicBezTo>
                  <a:cubicBezTo>
                    <a:pt x="1062" y="2477"/>
                    <a:pt x="1070" y="2470"/>
                    <a:pt x="1078" y="2470"/>
                  </a:cubicBezTo>
                  <a:cubicBezTo>
                    <a:pt x="1092" y="2470"/>
                    <a:pt x="1103" y="2489"/>
                    <a:pt x="1107" y="2517"/>
                  </a:cubicBezTo>
                  <a:lnTo>
                    <a:pt x="1126" y="2498"/>
                  </a:lnTo>
                  <a:cubicBezTo>
                    <a:pt x="1133" y="2473"/>
                    <a:pt x="1140" y="2457"/>
                    <a:pt x="1143" y="2457"/>
                  </a:cubicBezTo>
                  <a:cubicBezTo>
                    <a:pt x="1145" y="2457"/>
                    <a:pt x="1146" y="2464"/>
                    <a:pt x="1145" y="2479"/>
                  </a:cubicBezTo>
                  <a:cubicBezTo>
                    <a:pt x="1145" y="2493"/>
                    <a:pt x="1143" y="2507"/>
                    <a:pt x="1143" y="2507"/>
                  </a:cubicBezTo>
                  <a:cubicBezTo>
                    <a:pt x="1143" y="2507"/>
                    <a:pt x="1144" y="2505"/>
                    <a:pt x="1145" y="2498"/>
                  </a:cubicBezTo>
                  <a:cubicBezTo>
                    <a:pt x="1148" y="2484"/>
                    <a:pt x="1155" y="2478"/>
                    <a:pt x="1162" y="2478"/>
                  </a:cubicBezTo>
                  <a:cubicBezTo>
                    <a:pt x="1175" y="2478"/>
                    <a:pt x="1189" y="2496"/>
                    <a:pt x="1189" y="2523"/>
                  </a:cubicBezTo>
                  <a:cubicBezTo>
                    <a:pt x="1189" y="2542"/>
                    <a:pt x="1189" y="2542"/>
                    <a:pt x="1198" y="2542"/>
                  </a:cubicBezTo>
                  <a:lnTo>
                    <a:pt x="1198" y="2523"/>
                  </a:lnTo>
                  <a:cubicBezTo>
                    <a:pt x="1198" y="2501"/>
                    <a:pt x="1198" y="2479"/>
                    <a:pt x="1207" y="2479"/>
                  </a:cubicBezTo>
                  <a:cubicBezTo>
                    <a:pt x="1217" y="2479"/>
                    <a:pt x="1223" y="2479"/>
                    <a:pt x="1226" y="2501"/>
                  </a:cubicBezTo>
                  <a:cubicBezTo>
                    <a:pt x="1233" y="2517"/>
                    <a:pt x="1239" y="2531"/>
                    <a:pt x="1243" y="2531"/>
                  </a:cubicBezTo>
                  <a:cubicBezTo>
                    <a:pt x="1244" y="2531"/>
                    <a:pt x="1245" y="2529"/>
                    <a:pt x="1245" y="2523"/>
                  </a:cubicBezTo>
                  <a:cubicBezTo>
                    <a:pt x="1245" y="2523"/>
                    <a:pt x="1254" y="2523"/>
                    <a:pt x="1264" y="2542"/>
                  </a:cubicBezTo>
                  <a:lnTo>
                    <a:pt x="1301" y="2539"/>
                  </a:lnTo>
                  <a:cubicBezTo>
                    <a:pt x="1305" y="2528"/>
                    <a:pt x="1311" y="2522"/>
                    <a:pt x="1317" y="2522"/>
                  </a:cubicBezTo>
                  <a:cubicBezTo>
                    <a:pt x="1323" y="2522"/>
                    <a:pt x="1328" y="2527"/>
                    <a:pt x="1330" y="2536"/>
                  </a:cubicBezTo>
                  <a:cubicBezTo>
                    <a:pt x="1342" y="2536"/>
                    <a:pt x="1351" y="2526"/>
                    <a:pt x="1355" y="2514"/>
                  </a:cubicBezTo>
                  <a:cubicBezTo>
                    <a:pt x="1360" y="2513"/>
                    <a:pt x="1365" y="2512"/>
                    <a:pt x="1369" y="2512"/>
                  </a:cubicBezTo>
                  <a:cubicBezTo>
                    <a:pt x="1378" y="2512"/>
                    <a:pt x="1384" y="2516"/>
                    <a:pt x="1386" y="2530"/>
                  </a:cubicBezTo>
                  <a:cubicBezTo>
                    <a:pt x="1387" y="2541"/>
                    <a:pt x="1388" y="2546"/>
                    <a:pt x="1389" y="2546"/>
                  </a:cubicBezTo>
                  <a:cubicBezTo>
                    <a:pt x="1391" y="2546"/>
                    <a:pt x="1392" y="2541"/>
                    <a:pt x="1395" y="2530"/>
                  </a:cubicBezTo>
                  <a:cubicBezTo>
                    <a:pt x="1392" y="2508"/>
                    <a:pt x="1398" y="2508"/>
                    <a:pt x="1408" y="2505"/>
                  </a:cubicBezTo>
                  <a:lnTo>
                    <a:pt x="1427" y="2501"/>
                  </a:lnTo>
                  <a:cubicBezTo>
                    <a:pt x="1424" y="2479"/>
                    <a:pt x="1424" y="2479"/>
                    <a:pt x="1433" y="2479"/>
                  </a:cubicBezTo>
                  <a:cubicBezTo>
                    <a:pt x="1434" y="2479"/>
                    <a:pt x="1434" y="2479"/>
                    <a:pt x="1435" y="2479"/>
                  </a:cubicBezTo>
                  <a:cubicBezTo>
                    <a:pt x="1444" y="2479"/>
                    <a:pt x="1469" y="2489"/>
                    <a:pt x="1478" y="2489"/>
                  </a:cubicBezTo>
                  <a:cubicBezTo>
                    <a:pt x="1479" y="2489"/>
                    <a:pt x="1479" y="2489"/>
                    <a:pt x="1480" y="2489"/>
                  </a:cubicBezTo>
                  <a:cubicBezTo>
                    <a:pt x="1508" y="2483"/>
                    <a:pt x="1508" y="2483"/>
                    <a:pt x="1492" y="2464"/>
                  </a:cubicBezTo>
                  <a:lnTo>
                    <a:pt x="1492" y="2464"/>
                  </a:lnTo>
                  <a:cubicBezTo>
                    <a:pt x="1492" y="2464"/>
                    <a:pt x="1491" y="2464"/>
                    <a:pt x="1491" y="2464"/>
                  </a:cubicBezTo>
                  <a:cubicBezTo>
                    <a:pt x="1487" y="2464"/>
                    <a:pt x="1484" y="2457"/>
                    <a:pt x="1489" y="2457"/>
                  </a:cubicBezTo>
                  <a:cubicBezTo>
                    <a:pt x="1491" y="2457"/>
                    <a:pt x="1495" y="2459"/>
                    <a:pt x="1502" y="2464"/>
                  </a:cubicBezTo>
                  <a:cubicBezTo>
                    <a:pt x="1503" y="2463"/>
                    <a:pt x="1504" y="2463"/>
                    <a:pt x="1506" y="2463"/>
                  </a:cubicBezTo>
                  <a:cubicBezTo>
                    <a:pt x="1515" y="2463"/>
                    <a:pt x="1530" y="2467"/>
                    <a:pt x="1547" y="2467"/>
                  </a:cubicBezTo>
                  <a:cubicBezTo>
                    <a:pt x="1555" y="2467"/>
                    <a:pt x="1563" y="2466"/>
                    <a:pt x="1571" y="2464"/>
                  </a:cubicBezTo>
                  <a:cubicBezTo>
                    <a:pt x="1605" y="2454"/>
                    <a:pt x="1605" y="2451"/>
                    <a:pt x="1599" y="2432"/>
                  </a:cubicBezTo>
                  <a:cubicBezTo>
                    <a:pt x="1586" y="2414"/>
                    <a:pt x="1582" y="2405"/>
                    <a:pt x="1585" y="2405"/>
                  </a:cubicBezTo>
                  <a:cubicBezTo>
                    <a:pt x="1587" y="2405"/>
                    <a:pt x="1595" y="2413"/>
                    <a:pt x="1605" y="2429"/>
                  </a:cubicBezTo>
                  <a:cubicBezTo>
                    <a:pt x="1624" y="2446"/>
                    <a:pt x="1635" y="2453"/>
                    <a:pt x="1640" y="2453"/>
                  </a:cubicBezTo>
                  <a:cubicBezTo>
                    <a:pt x="1644" y="2453"/>
                    <a:pt x="1644" y="2448"/>
                    <a:pt x="1640" y="2439"/>
                  </a:cubicBezTo>
                  <a:cubicBezTo>
                    <a:pt x="1640" y="2414"/>
                    <a:pt x="1640" y="2414"/>
                    <a:pt x="1649" y="2411"/>
                  </a:cubicBezTo>
                  <a:cubicBezTo>
                    <a:pt x="1652" y="2419"/>
                    <a:pt x="1655" y="2423"/>
                    <a:pt x="1659" y="2423"/>
                  </a:cubicBezTo>
                  <a:cubicBezTo>
                    <a:pt x="1663" y="2423"/>
                    <a:pt x="1669" y="2415"/>
                    <a:pt x="1674" y="2401"/>
                  </a:cubicBezTo>
                  <a:cubicBezTo>
                    <a:pt x="1676" y="2400"/>
                    <a:pt x="1677" y="2400"/>
                    <a:pt x="1678" y="2400"/>
                  </a:cubicBezTo>
                  <a:cubicBezTo>
                    <a:pt x="1681" y="2400"/>
                    <a:pt x="1683" y="2403"/>
                    <a:pt x="1690" y="2417"/>
                  </a:cubicBezTo>
                  <a:lnTo>
                    <a:pt x="1709" y="2407"/>
                  </a:lnTo>
                  <a:cubicBezTo>
                    <a:pt x="1707" y="2377"/>
                    <a:pt x="1734" y="2363"/>
                    <a:pt x="1757" y="2363"/>
                  </a:cubicBezTo>
                  <a:cubicBezTo>
                    <a:pt x="1766" y="2363"/>
                    <a:pt x="1775" y="2365"/>
                    <a:pt x="1781" y="2370"/>
                  </a:cubicBezTo>
                  <a:cubicBezTo>
                    <a:pt x="1781" y="2370"/>
                    <a:pt x="1790" y="2364"/>
                    <a:pt x="1787" y="2342"/>
                  </a:cubicBezTo>
                  <a:cubicBezTo>
                    <a:pt x="1779" y="2320"/>
                    <a:pt x="1777" y="2309"/>
                    <a:pt x="1780" y="2309"/>
                  </a:cubicBezTo>
                  <a:cubicBezTo>
                    <a:pt x="1782" y="2309"/>
                    <a:pt x="1789" y="2318"/>
                    <a:pt x="1800" y="2335"/>
                  </a:cubicBezTo>
                  <a:cubicBezTo>
                    <a:pt x="1810" y="2352"/>
                    <a:pt x="1816" y="2360"/>
                    <a:pt x="1817" y="2360"/>
                  </a:cubicBezTo>
                  <a:cubicBezTo>
                    <a:pt x="1818" y="2360"/>
                    <a:pt x="1814" y="2350"/>
                    <a:pt x="1806" y="2329"/>
                  </a:cubicBezTo>
                  <a:cubicBezTo>
                    <a:pt x="1802" y="2318"/>
                    <a:pt x="1811" y="2307"/>
                    <a:pt x="1822" y="2307"/>
                  </a:cubicBezTo>
                  <a:cubicBezTo>
                    <a:pt x="1831" y="2307"/>
                    <a:pt x="1840" y="2313"/>
                    <a:pt x="1847" y="2329"/>
                  </a:cubicBezTo>
                  <a:cubicBezTo>
                    <a:pt x="1859" y="2348"/>
                    <a:pt x="1869" y="2364"/>
                    <a:pt x="1869" y="2364"/>
                  </a:cubicBezTo>
                  <a:cubicBezTo>
                    <a:pt x="1865" y="2345"/>
                    <a:pt x="1872" y="2342"/>
                    <a:pt x="1872" y="2342"/>
                  </a:cubicBezTo>
                  <a:cubicBezTo>
                    <a:pt x="1859" y="2323"/>
                    <a:pt x="1865" y="2320"/>
                    <a:pt x="1884" y="2307"/>
                  </a:cubicBezTo>
                  <a:cubicBezTo>
                    <a:pt x="1897" y="2301"/>
                    <a:pt x="1909" y="2270"/>
                    <a:pt x="1922" y="2260"/>
                  </a:cubicBezTo>
                  <a:cubicBezTo>
                    <a:pt x="1930" y="2256"/>
                    <a:pt x="1939" y="2249"/>
                    <a:pt x="1950" y="2249"/>
                  </a:cubicBezTo>
                  <a:cubicBezTo>
                    <a:pt x="1956" y="2249"/>
                    <a:pt x="1962" y="2251"/>
                    <a:pt x="1969" y="2257"/>
                  </a:cubicBezTo>
                  <a:cubicBezTo>
                    <a:pt x="1975" y="2254"/>
                    <a:pt x="1981" y="2251"/>
                    <a:pt x="1981" y="2226"/>
                  </a:cubicBezTo>
                  <a:cubicBezTo>
                    <a:pt x="1977" y="2212"/>
                    <a:pt x="1981" y="2204"/>
                    <a:pt x="1987" y="2204"/>
                  </a:cubicBezTo>
                  <a:cubicBezTo>
                    <a:pt x="1991" y="2204"/>
                    <a:pt x="1995" y="2207"/>
                    <a:pt x="2000" y="2213"/>
                  </a:cubicBezTo>
                  <a:lnTo>
                    <a:pt x="2006" y="2210"/>
                  </a:lnTo>
                  <a:cubicBezTo>
                    <a:pt x="2006" y="2185"/>
                    <a:pt x="2013" y="2182"/>
                    <a:pt x="2013" y="2182"/>
                  </a:cubicBezTo>
                  <a:cubicBezTo>
                    <a:pt x="2021" y="2193"/>
                    <a:pt x="2030" y="2203"/>
                    <a:pt x="2034" y="2203"/>
                  </a:cubicBezTo>
                  <a:cubicBezTo>
                    <a:pt x="2036" y="2203"/>
                    <a:pt x="2037" y="2199"/>
                    <a:pt x="2035" y="2191"/>
                  </a:cubicBezTo>
                  <a:cubicBezTo>
                    <a:pt x="2025" y="2175"/>
                    <a:pt x="2031" y="2169"/>
                    <a:pt x="2044" y="2163"/>
                  </a:cubicBezTo>
                  <a:cubicBezTo>
                    <a:pt x="2045" y="2163"/>
                    <a:pt x="2046" y="2164"/>
                    <a:pt x="2047" y="2164"/>
                  </a:cubicBezTo>
                  <a:cubicBezTo>
                    <a:pt x="2081" y="2164"/>
                    <a:pt x="2258" y="2058"/>
                    <a:pt x="2285" y="2016"/>
                  </a:cubicBezTo>
                  <a:lnTo>
                    <a:pt x="2314" y="1997"/>
                  </a:lnTo>
                  <a:cubicBezTo>
                    <a:pt x="2323" y="1991"/>
                    <a:pt x="2342" y="1978"/>
                    <a:pt x="2342" y="1978"/>
                  </a:cubicBezTo>
                  <a:cubicBezTo>
                    <a:pt x="2348" y="1984"/>
                    <a:pt x="2354" y="1986"/>
                    <a:pt x="2360" y="1986"/>
                  </a:cubicBezTo>
                  <a:cubicBezTo>
                    <a:pt x="2384" y="1986"/>
                    <a:pt x="2406" y="1946"/>
                    <a:pt x="2411" y="1919"/>
                  </a:cubicBezTo>
                  <a:cubicBezTo>
                    <a:pt x="2401" y="1906"/>
                    <a:pt x="2404" y="1890"/>
                    <a:pt x="2414" y="1881"/>
                  </a:cubicBezTo>
                  <a:cubicBezTo>
                    <a:pt x="2422" y="1886"/>
                    <a:pt x="2430" y="1889"/>
                    <a:pt x="2438" y="1889"/>
                  </a:cubicBezTo>
                  <a:cubicBezTo>
                    <a:pt x="2459" y="1889"/>
                    <a:pt x="2471" y="1868"/>
                    <a:pt x="2464" y="1846"/>
                  </a:cubicBezTo>
                  <a:cubicBezTo>
                    <a:pt x="2446" y="1828"/>
                    <a:pt x="2441" y="1818"/>
                    <a:pt x="2449" y="1818"/>
                  </a:cubicBezTo>
                  <a:cubicBezTo>
                    <a:pt x="2454" y="1818"/>
                    <a:pt x="2463" y="1821"/>
                    <a:pt x="2476" y="1828"/>
                  </a:cubicBezTo>
                  <a:cubicBezTo>
                    <a:pt x="2486" y="1832"/>
                    <a:pt x="2493" y="1834"/>
                    <a:pt x="2499" y="1834"/>
                  </a:cubicBezTo>
                  <a:cubicBezTo>
                    <a:pt x="2517" y="1834"/>
                    <a:pt x="2515" y="1814"/>
                    <a:pt x="2480" y="1781"/>
                  </a:cubicBezTo>
                  <a:cubicBezTo>
                    <a:pt x="2464" y="1762"/>
                    <a:pt x="2464" y="1762"/>
                    <a:pt x="2489" y="1759"/>
                  </a:cubicBezTo>
                  <a:cubicBezTo>
                    <a:pt x="2495" y="1759"/>
                    <a:pt x="2500" y="1759"/>
                    <a:pt x="2504" y="1759"/>
                  </a:cubicBezTo>
                  <a:cubicBezTo>
                    <a:pt x="2531" y="1759"/>
                    <a:pt x="2533" y="1752"/>
                    <a:pt x="2514" y="1746"/>
                  </a:cubicBezTo>
                  <a:cubicBezTo>
                    <a:pt x="2480" y="1721"/>
                    <a:pt x="2483" y="1715"/>
                    <a:pt x="2527" y="1712"/>
                  </a:cubicBezTo>
                  <a:cubicBezTo>
                    <a:pt x="2574" y="1702"/>
                    <a:pt x="2574" y="1699"/>
                    <a:pt x="2533" y="1680"/>
                  </a:cubicBezTo>
                  <a:cubicBezTo>
                    <a:pt x="2495" y="1662"/>
                    <a:pt x="2502" y="1621"/>
                    <a:pt x="2545" y="1615"/>
                  </a:cubicBezTo>
                  <a:cubicBezTo>
                    <a:pt x="2545" y="1602"/>
                    <a:pt x="2567" y="1593"/>
                    <a:pt x="2545" y="1589"/>
                  </a:cubicBezTo>
                  <a:lnTo>
                    <a:pt x="2567" y="1580"/>
                  </a:lnTo>
                  <a:lnTo>
                    <a:pt x="2567" y="1558"/>
                  </a:lnTo>
                  <a:lnTo>
                    <a:pt x="2545" y="1555"/>
                  </a:lnTo>
                  <a:cubicBezTo>
                    <a:pt x="2555" y="1502"/>
                    <a:pt x="2555" y="1448"/>
                    <a:pt x="2536" y="1395"/>
                  </a:cubicBezTo>
                  <a:cubicBezTo>
                    <a:pt x="2499" y="1301"/>
                    <a:pt x="2476" y="1270"/>
                    <a:pt x="2463" y="1270"/>
                  </a:cubicBezTo>
                  <a:cubicBezTo>
                    <a:pt x="2459" y="1270"/>
                    <a:pt x="2457" y="1272"/>
                    <a:pt x="2455" y="1276"/>
                  </a:cubicBezTo>
                  <a:cubicBezTo>
                    <a:pt x="2444" y="1286"/>
                    <a:pt x="2435" y="1290"/>
                    <a:pt x="2430" y="1290"/>
                  </a:cubicBezTo>
                  <a:cubicBezTo>
                    <a:pt x="2420" y="1290"/>
                    <a:pt x="2421" y="1275"/>
                    <a:pt x="2442" y="1254"/>
                  </a:cubicBezTo>
                  <a:cubicBezTo>
                    <a:pt x="2436" y="1245"/>
                    <a:pt x="2442" y="1213"/>
                    <a:pt x="2429" y="1195"/>
                  </a:cubicBezTo>
                  <a:cubicBezTo>
                    <a:pt x="2423" y="1182"/>
                    <a:pt x="2414" y="1170"/>
                    <a:pt x="2433" y="1160"/>
                  </a:cubicBezTo>
                  <a:lnTo>
                    <a:pt x="2429" y="1154"/>
                  </a:lnTo>
                  <a:cubicBezTo>
                    <a:pt x="2425" y="1155"/>
                    <a:pt x="2421" y="1156"/>
                    <a:pt x="2417" y="1156"/>
                  </a:cubicBezTo>
                  <a:cubicBezTo>
                    <a:pt x="2388" y="1156"/>
                    <a:pt x="2364" y="1128"/>
                    <a:pt x="2370" y="1097"/>
                  </a:cubicBezTo>
                  <a:cubicBezTo>
                    <a:pt x="2364" y="1085"/>
                    <a:pt x="2361" y="1079"/>
                    <a:pt x="2335" y="1079"/>
                  </a:cubicBezTo>
                  <a:cubicBezTo>
                    <a:pt x="2310" y="1076"/>
                    <a:pt x="2310" y="1076"/>
                    <a:pt x="2326" y="1060"/>
                  </a:cubicBezTo>
                  <a:cubicBezTo>
                    <a:pt x="2339" y="1050"/>
                    <a:pt x="2339" y="1017"/>
                    <a:pt x="2320" y="1017"/>
                  </a:cubicBezTo>
                  <a:cubicBezTo>
                    <a:pt x="2316" y="1017"/>
                    <a:pt x="2311" y="1018"/>
                    <a:pt x="2304" y="1022"/>
                  </a:cubicBezTo>
                  <a:lnTo>
                    <a:pt x="2317" y="1007"/>
                  </a:lnTo>
                  <a:cubicBezTo>
                    <a:pt x="2324" y="998"/>
                    <a:pt x="2323" y="995"/>
                    <a:pt x="2319" y="995"/>
                  </a:cubicBezTo>
                  <a:cubicBezTo>
                    <a:pt x="2313" y="995"/>
                    <a:pt x="2302" y="1000"/>
                    <a:pt x="2292" y="1007"/>
                  </a:cubicBezTo>
                  <a:cubicBezTo>
                    <a:pt x="2279" y="1015"/>
                    <a:pt x="2270" y="1019"/>
                    <a:pt x="2267" y="1019"/>
                  </a:cubicBezTo>
                  <a:cubicBezTo>
                    <a:pt x="2262" y="1019"/>
                    <a:pt x="2272" y="1007"/>
                    <a:pt x="2301" y="982"/>
                  </a:cubicBezTo>
                  <a:cubicBezTo>
                    <a:pt x="2326" y="967"/>
                    <a:pt x="2333" y="959"/>
                    <a:pt x="2329" y="959"/>
                  </a:cubicBezTo>
                  <a:cubicBezTo>
                    <a:pt x="2328" y="959"/>
                    <a:pt x="2323" y="962"/>
                    <a:pt x="2317" y="966"/>
                  </a:cubicBezTo>
                  <a:cubicBezTo>
                    <a:pt x="2307" y="967"/>
                    <a:pt x="2296" y="969"/>
                    <a:pt x="2290" y="969"/>
                  </a:cubicBezTo>
                  <a:cubicBezTo>
                    <a:pt x="2282" y="969"/>
                    <a:pt x="2280" y="967"/>
                    <a:pt x="2288" y="956"/>
                  </a:cubicBezTo>
                  <a:cubicBezTo>
                    <a:pt x="2287" y="955"/>
                    <a:pt x="2285" y="953"/>
                    <a:pt x="2281" y="953"/>
                  </a:cubicBezTo>
                  <a:cubicBezTo>
                    <a:pt x="2275" y="953"/>
                    <a:pt x="2264" y="957"/>
                    <a:pt x="2245" y="969"/>
                  </a:cubicBezTo>
                  <a:cubicBezTo>
                    <a:pt x="2238" y="972"/>
                    <a:pt x="2233" y="974"/>
                    <a:pt x="2229" y="974"/>
                  </a:cubicBezTo>
                  <a:cubicBezTo>
                    <a:pt x="2223" y="974"/>
                    <a:pt x="2222" y="970"/>
                    <a:pt x="2220" y="966"/>
                  </a:cubicBezTo>
                  <a:cubicBezTo>
                    <a:pt x="2232" y="960"/>
                    <a:pt x="2245" y="953"/>
                    <a:pt x="2260" y="950"/>
                  </a:cubicBezTo>
                  <a:lnTo>
                    <a:pt x="2251" y="938"/>
                  </a:lnTo>
                  <a:cubicBezTo>
                    <a:pt x="2248" y="931"/>
                    <a:pt x="2257" y="909"/>
                    <a:pt x="2276" y="897"/>
                  </a:cubicBezTo>
                  <a:cubicBezTo>
                    <a:pt x="2284" y="889"/>
                    <a:pt x="2286" y="884"/>
                    <a:pt x="2283" y="884"/>
                  </a:cubicBezTo>
                  <a:cubicBezTo>
                    <a:pt x="2279" y="884"/>
                    <a:pt x="2270" y="889"/>
                    <a:pt x="2254" y="903"/>
                  </a:cubicBezTo>
                  <a:cubicBezTo>
                    <a:pt x="2234" y="916"/>
                    <a:pt x="2226" y="921"/>
                    <a:pt x="2221" y="921"/>
                  </a:cubicBezTo>
                  <a:cubicBezTo>
                    <a:pt x="2217" y="921"/>
                    <a:pt x="2216" y="918"/>
                    <a:pt x="2213" y="913"/>
                  </a:cubicBezTo>
                  <a:cubicBezTo>
                    <a:pt x="2210" y="906"/>
                    <a:pt x="2204" y="900"/>
                    <a:pt x="2223" y="891"/>
                  </a:cubicBezTo>
                  <a:cubicBezTo>
                    <a:pt x="2241" y="878"/>
                    <a:pt x="2241" y="878"/>
                    <a:pt x="2232" y="866"/>
                  </a:cubicBezTo>
                  <a:cubicBezTo>
                    <a:pt x="2229" y="861"/>
                    <a:pt x="2220" y="858"/>
                    <a:pt x="2209" y="858"/>
                  </a:cubicBezTo>
                  <a:cubicBezTo>
                    <a:pt x="2184" y="858"/>
                    <a:pt x="2145" y="868"/>
                    <a:pt x="2119" y="881"/>
                  </a:cubicBezTo>
                  <a:cubicBezTo>
                    <a:pt x="2103" y="892"/>
                    <a:pt x="2095" y="897"/>
                    <a:pt x="2093" y="897"/>
                  </a:cubicBezTo>
                  <a:cubicBezTo>
                    <a:pt x="2092" y="897"/>
                    <a:pt x="2099" y="890"/>
                    <a:pt x="2116" y="875"/>
                  </a:cubicBezTo>
                  <a:cubicBezTo>
                    <a:pt x="2132" y="862"/>
                    <a:pt x="2129" y="856"/>
                    <a:pt x="2126" y="850"/>
                  </a:cubicBezTo>
                  <a:lnTo>
                    <a:pt x="2126" y="850"/>
                  </a:lnTo>
                  <a:cubicBezTo>
                    <a:pt x="2121" y="853"/>
                    <a:pt x="2119" y="854"/>
                    <a:pt x="2118" y="854"/>
                  </a:cubicBezTo>
                  <a:cubicBezTo>
                    <a:pt x="2116" y="854"/>
                    <a:pt x="2121" y="849"/>
                    <a:pt x="2124" y="849"/>
                  </a:cubicBezTo>
                  <a:cubicBezTo>
                    <a:pt x="2124" y="849"/>
                    <a:pt x="2125" y="849"/>
                    <a:pt x="2126" y="850"/>
                  </a:cubicBezTo>
                  <a:cubicBezTo>
                    <a:pt x="2132" y="846"/>
                    <a:pt x="2137" y="845"/>
                    <a:pt x="2141" y="845"/>
                  </a:cubicBezTo>
                  <a:cubicBezTo>
                    <a:pt x="2147" y="845"/>
                    <a:pt x="2149" y="849"/>
                    <a:pt x="2151" y="853"/>
                  </a:cubicBezTo>
                  <a:lnTo>
                    <a:pt x="2169" y="840"/>
                  </a:lnTo>
                  <a:cubicBezTo>
                    <a:pt x="2190" y="822"/>
                    <a:pt x="2195" y="813"/>
                    <a:pt x="2186" y="813"/>
                  </a:cubicBezTo>
                  <a:cubicBezTo>
                    <a:pt x="2181" y="813"/>
                    <a:pt x="2171" y="816"/>
                    <a:pt x="2157" y="822"/>
                  </a:cubicBezTo>
                  <a:cubicBezTo>
                    <a:pt x="2149" y="824"/>
                    <a:pt x="2144" y="825"/>
                    <a:pt x="2141" y="825"/>
                  </a:cubicBezTo>
                  <a:cubicBezTo>
                    <a:pt x="2137" y="825"/>
                    <a:pt x="2141" y="821"/>
                    <a:pt x="2151" y="809"/>
                  </a:cubicBezTo>
                  <a:cubicBezTo>
                    <a:pt x="2160" y="797"/>
                    <a:pt x="2172" y="783"/>
                    <a:pt x="2168" y="783"/>
                  </a:cubicBezTo>
                  <a:cubicBezTo>
                    <a:pt x="2167" y="783"/>
                    <a:pt x="2164" y="784"/>
                    <a:pt x="2160" y="787"/>
                  </a:cubicBezTo>
                  <a:cubicBezTo>
                    <a:pt x="2160" y="787"/>
                    <a:pt x="2154" y="775"/>
                    <a:pt x="2166" y="759"/>
                  </a:cubicBezTo>
                  <a:cubicBezTo>
                    <a:pt x="2162" y="751"/>
                    <a:pt x="2159" y="745"/>
                    <a:pt x="2152" y="745"/>
                  </a:cubicBezTo>
                  <a:cubicBezTo>
                    <a:pt x="2149" y="745"/>
                    <a:pt x="2144" y="746"/>
                    <a:pt x="2138" y="750"/>
                  </a:cubicBezTo>
                  <a:cubicBezTo>
                    <a:pt x="2131" y="755"/>
                    <a:pt x="2126" y="757"/>
                    <a:pt x="2123" y="757"/>
                  </a:cubicBezTo>
                  <a:cubicBezTo>
                    <a:pt x="2118" y="757"/>
                    <a:pt x="2115" y="753"/>
                    <a:pt x="2113" y="750"/>
                  </a:cubicBezTo>
                  <a:cubicBezTo>
                    <a:pt x="2111" y="746"/>
                    <a:pt x="2109" y="742"/>
                    <a:pt x="2105" y="742"/>
                  </a:cubicBezTo>
                  <a:cubicBezTo>
                    <a:pt x="2101" y="742"/>
                    <a:pt x="2096" y="744"/>
                    <a:pt x="2088" y="750"/>
                  </a:cubicBezTo>
                  <a:cubicBezTo>
                    <a:pt x="2079" y="755"/>
                    <a:pt x="2067" y="760"/>
                    <a:pt x="2058" y="760"/>
                  </a:cubicBezTo>
                  <a:cubicBezTo>
                    <a:pt x="2052" y="760"/>
                    <a:pt x="2047" y="758"/>
                    <a:pt x="2044" y="753"/>
                  </a:cubicBezTo>
                  <a:cubicBezTo>
                    <a:pt x="2019" y="753"/>
                    <a:pt x="2019" y="753"/>
                    <a:pt x="2050" y="725"/>
                  </a:cubicBezTo>
                  <a:cubicBezTo>
                    <a:pt x="2066" y="712"/>
                    <a:pt x="2063" y="706"/>
                    <a:pt x="2060" y="699"/>
                  </a:cubicBezTo>
                  <a:cubicBezTo>
                    <a:pt x="2060" y="699"/>
                    <a:pt x="2057" y="693"/>
                    <a:pt x="2069" y="678"/>
                  </a:cubicBezTo>
                  <a:cubicBezTo>
                    <a:pt x="2075" y="670"/>
                    <a:pt x="2076" y="668"/>
                    <a:pt x="2074" y="668"/>
                  </a:cubicBezTo>
                  <a:cubicBezTo>
                    <a:pt x="2071" y="668"/>
                    <a:pt x="2060" y="675"/>
                    <a:pt x="2050" y="681"/>
                  </a:cubicBezTo>
                  <a:lnTo>
                    <a:pt x="2013" y="703"/>
                  </a:lnTo>
                  <a:cubicBezTo>
                    <a:pt x="2010" y="699"/>
                    <a:pt x="2041" y="671"/>
                    <a:pt x="2060" y="659"/>
                  </a:cubicBezTo>
                  <a:cubicBezTo>
                    <a:pt x="2076" y="644"/>
                    <a:pt x="2084" y="637"/>
                    <a:pt x="2083" y="637"/>
                  </a:cubicBezTo>
                  <a:lnTo>
                    <a:pt x="2083" y="637"/>
                  </a:lnTo>
                  <a:cubicBezTo>
                    <a:pt x="2081" y="637"/>
                    <a:pt x="2073" y="642"/>
                    <a:pt x="2057" y="652"/>
                  </a:cubicBezTo>
                  <a:cubicBezTo>
                    <a:pt x="2048" y="658"/>
                    <a:pt x="2038" y="662"/>
                    <a:pt x="2032" y="662"/>
                  </a:cubicBezTo>
                  <a:cubicBezTo>
                    <a:pt x="2025" y="662"/>
                    <a:pt x="2022" y="658"/>
                    <a:pt x="2028" y="646"/>
                  </a:cubicBezTo>
                  <a:cubicBezTo>
                    <a:pt x="2019" y="634"/>
                    <a:pt x="2013" y="621"/>
                    <a:pt x="2031" y="612"/>
                  </a:cubicBezTo>
                  <a:cubicBezTo>
                    <a:pt x="2039" y="600"/>
                    <a:pt x="2034" y="598"/>
                    <a:pt x="2029" y="598"/>
                  </a:cubicBezTo>
                  <a:cubicBezTo>
                    <a:pt x="2026" y="598"/>
                    <a:pt x="2022" y="599"/>
                    <a:pt x="2022" y="599"/>
                  </a:cubicBezTo>
                  <a:cubicBezTo>
                    <a:pt x="2019" y="600"/>
                    <a:pt x="2017" y="600"/>
                    <a:pt x="2014" y="600"/>
                  </a:cubicBezTo>
                  <a:cubicBezTo>
                    <a:pt x="2002" y="600"/>
                    <a:pt x="1998" y="592"/>
                    <a:pt x="2003" y="568"/>
                  </a:cubicBezTo>
                  <a:cubicBezTo>
                    <a:pt x="2015" y="535"/>
                    <a:pt x="2019" y="523"/>
                    <a:pt x="2013" y="523"/>
                  </a:cubicBezTo>
                  <a:cubicBezTo>
                    <a:pt x="2009" y="523"/>
                    <a:pt x="2001" y="528"/>
                    <a:pt x="1988" y="537"/>
                  </a:cubicBezTo>
                  <a:cubicBezTo>
                    <a:pt x="1978" y="543"/>
                    <a:pt x="1968" y="549"/>
                    <a:pt x="1966" y="549"/>
                  </a:cubicBezTo>
                  <a:cubicBezTo>
                    <a:pt x="1964" y="549"/>
                    <a:pt x="1968" y="544"/>
                    <a:pt x="1984" y="530"/>
                  </a:cubicBezTo>
                  <a:cubicBezTo>
                    <a:pt x="1997" y="515"/>
                    <a:pt x="1975" y="521"/>
                    <a:pt x="1950" y="518"/>
                  </a:cubicBezTo>
                  <a:cubicBezTo>
                    <a:pt x="1925" y="527"/>
                    <a:pt x="1900" y="540"/>
                    <a:pt x="1875" y="555"/>
                  </a:cubicBezTo>
                  <a:cubicBezTo>
                    <a:pt x="1858" y="568"/>
                    <a:pt x="1849" y="574"/>
                    <a:pt x="1846" y="574"/>
                  </a:cubicBezTo>
                  <a:cubicBezTo>
                    <a:pt x="1843" y="574"/>
                    <a:pt x="1847" y="568"/>
                    <a:pt x="1853" y="555"/>
                  </a:cubicBezTo>
                  <a:cubicBezTo>
                    <a:pt x="1847" y="549"/>
                    <a:pt x="1862" y="533"/>
                    <a:pt x="1878" y="521"/>
                  </a:cubicBezTo>
                  <a:cubicBezTo>
                    <a:pt x="1886" y="517"/>
                    <a:pt x="1891" y="516"/>
                    <a:pt x="1894" y="516"/>
                  </a:cubicBezTo>
                  <a:cubicBezTo>
                    <a:pt x="1899" y="516"/>
                    <a:pt x="1900" y="518"/>
                    <a:pt x="1900" y="518"/>
                  </a:cubicBezTo>
                  <a:lnTo>
                    <a:pt x="1903" y="524"/>
                  </a:lnTo>
                  <a:cubicBezTo>
                    <a:pt x="1922" y="511"/>
                    <a:pt x="1941" y="499"/>
                    <a:pt x="1931" y="490"/>
                  </a:cubicBezTo>
                  <a:cubicBezTo>
                    <a:pt x="1941" y="477"/>
                    <a:pt x="1944" y="470"/>
                    <a:pt x="1939" y="470"/>
                  </a:cubicBezTo>
                  <a:cubicBezTo>
                    <a:pt x="1936" y="470"/>
                    <a:pt x="1932" y="473"/>
                    <a:pt x="1925" y="477"/>
                  </a:cubicBezTo>
                  <a:cubicBezTo>
                    <a:pt x="1934" y="464"/>
                    <a:pt x="1934" y="446"/>
                    <a:pt x="1925" y="433"/>
                  </a:cubicBezTo>
                  <a:cubicBezTo>
                    <a:pt x="1919" y="424"/>
                    <a:pt x="1906" y="405"/>
                    <a:pt x="1922" y="386"/>
                  </a:cubicBezTo>
                  <a:cubicBezTo>
                    <a:pt x="1916" y="379"/>
                    <a:pt x="1913" y="374"/>
                    <a:pt x="1907" y="374"/>
                  </a:cubicBezTo>
                  <a:cubicBezTo>
                    <a:pt x="1903" y="374"/>
                    <a:pt x="1898" y="376"/>
                    <a:pt x="1890" y="380"/>
                  </a:cubicBezTo>
                  <a:cubicBezTo>
                    <a:pt x="1873" y="391"/>
                    <a:pt x="1864" y="395"/>
                    <a:pt x="1861" y="395"/>
                  </a:cubicBezTo>
                  <a:cubicBezTo>
                    <a:pt x="1858" y="395"/>
                    <a:pt x="1862" y="391"/>
                    <a:pt x="1872" y="386"/>
                  </a:cubicBezTo>
                  <a:cubicBezTo>
                    <a:pt x="1912" y="377"/>
                    <a:pt x="1846" y="229"/>
                    <a:pt x="1808" y="229"/>
                  </a:cubicBezTo>
                  <a:cubicBezTo>
                    <a:pt x="1805" y="229"/>
                    <a:pt x="1802" y="230"/>
                    <a:pt x="1800" y="233"/>
                  </a:cubicBezTo>
                  <a:lnTo>
                    <a:pt x="1784" y="214"/>
                  </a:lnTo>
                  <a:cubicBezTo>
                    <a:pt x="1784" y="183"/>
                    <a:pt x="1743" y="137"/>
                    <a:pt x="1719" y="137"/>
                  </a:cubicBezTo>
                  <a:cubicBezTo>
                    <a:pt x="1717" y="137"/>
                    <a:pt x="1714" y="137"/>
                    <a:pt x="1712" y="139"/>
                  </a:cubicBezTo>
                  <a:lnTo>
                    <a:pt x="1684" y="117"/>
                  </a:lnTo>
                  <a:cubicBezTo>
                    <a:pt x="1679" y="95"/>
                    <a:pt x="1672" y="85"/>
                    <a:pt x="1662" y="85"/>
                  </a:cubicBezTo>
                  <a:cubicBezTo>
                    <a:pt x="1657" y="85"/>
                    <a:pt x="1652" y="88"/>
                    <a:pt x="1646" y="92"/>
                  </a:cubicBezTo>
                  <a:cubicBezTo>
                    <a:pt x="1633" y="100"/>
                    <a:pt x="1624" y="112"/>
                    <a:pt x="1624" y="112"/>
                  </a:cubicBezTo>
                  <a:cubicBezTo>
                    <a:pt x="1623" y="112"/>
                    <a:pt x="1624" y="110"/>
                    <a:pt x="1627" y="104"/>
                  </a:cubicBezTo>
                  <a:cubicBezTo>
                    <a:pt x="1637" y="85"/>
                    <a:pt x="1618" y="73"/>
                    <a:pt x="1574" y="54"/>
                  </a:cubicBezTo>
                  <a:cubicBezTo>
                    <a:pt x="1555" y="47"/>
                    <a:pt x="1544" y="43"/>
                    <a:pt x="1538" y="43"/>
                  </a:cubicBezTo>
                  <a:cubicBezTo>
                    <a:pt x="1531" y="43"/>
                    <a:pt x="1533" y="49"/>
                    <a:pt x="1536" y="63"/>
                  </a:cubicBezTo>
                  <a:cubicBezTo>
                    <a:pt x="1530" y="64"/>
                    <a:pt x="1525" y="65"/>
                    <a:pt x="1520" y="65"/>
                  </a:cubicBezTo>
                  <a:cubicBezTo>
                    <a:pt x="1490" y="65"/>
                    <a:pt x="1493" y="48"/>
                    <a:pt x="1499" y="29"/>
                  </a:cubicBezTo>
                  <a:cubicBezTo>
                    <a:pt x="1509" y="11"/>
                    <a:pt x="1509" y="0"/>
                    <a:pt x="1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52"/>
            <p:cNvSpPr/>
            <p:nvPr/>
          </p:nvSpPr>
          <p:spPr>
            <a:xfrm>
              <a:off x="3510000" y="2143325"/>
              <a:ext cx="61175" cy="61600"/>
            </a:xfrm>
            <a:custGeom>
              <a:avLst/>
              <a:gdLst/>
              <a:ahLst/>
              <a:cxnLst/>
              <a:rect l="l" t="t" r="r" b="b"/>
              <a:pathLst>
                <a:path w="2447" h="2464" extrusionOk="0">
                  <a:moveTo>
                    <a:pt x="966" y="85"/>
                  </a:moveTo>
                  <a:cubicBezTo>
                    <a:pt x="954" y="88"/>
                    <a:pt x="954" y="88"/>
                    <a:pt x="966" y="107"/>
                  </a:cubicBezTo>
                  <a:lnTo>
                    <a:pt x="979" y="104"/>
                  </a:lnTo>
                  <a:cubicBezTo>
                    <a:pt x="976" y="85"/>
                    <a:pt x="976" y="85"/>
                    <a:pt x="966" y="85"/>
                  </a:cubicBezTo>
                  <a:close/>
                  <a:moveTo>
                    <a:pt x="1750" y="192"/>
                  </a:moveTo>
                  <a:lnTo>
                    <a:pt x="1756" y="195"/>
                  </a:lnTo>
                  <a:cubicBezTo>
                    <a:pt x="1750" y="213"/>
                    <a:pt x="1744" y="233"/>
                    <a:pt x="1738" y="233"/>
                  </a:cubicBezTo>
                  <a:cubicBezTo>
                    <a:pt x="1738" y="233"/>
                    <a:pt x="1738" y="233"/>
                    <a:pt x="1737" y="233"/>
                  </a:cubicBezTo>
                  <a:lnTo>
                    <a:pt x="1734" y="211"/>
                  </a:lnTo>
                  <a:lnTo>
                    <a:pt x="1750" y="192"/>
                  </a:lnTo>
                  <a:close/>
                  <a:moveTo>
                    <a:pt x="1020" y="245"/>
                  </a:moveTo>
                  <a:cubicBezTo>
                    <a:pt x="1022" y="251"/>
                    <a:pt x="1022" y="253"/>
                    <a:pt x="1021" y="253"/>
                  </a:cubicBezTo>
                  <a:cubicBezTo>
                    <a:pt x="1020" y="253"/>
                    <a:pt x="1015" y="245"/>
                    <a:pt x="1020" y="245"/>
                  </a:cubicBezTo>
                  <a:close/>
                  <a:moveTo>
                    <a:pt x="1288" y="271"/>
                  </a:moveTo>
                  <a:cubicBezTo>
                    <a:pt x="1289" y="271"/>
                    <a:pt x="1293" y="280"/>
                    <a:pt x="1289" y="280"/>
                  </a:cubicBezTo>
                  <a:cubicBezTo>
                    <a:pt x="1287" y="273"/>
                    <a:pt x="1287" y="271"/>
                    <a:pt x="1288" y="271"/>
                  </a:cubicBezTo>
                  <a:close/>
                  <a:moveTo>
                    <a:pt x="1248" y="248"/>
                  </a:moveTo>
                  <a:cubicBezTo>
                    <a:pt x="1255" y="267"/>
                    <a:pt x="1261" y="289"/>
                    <a:pt x="1255" y="289"/>
                  </a:cubicBezTo>
                  <a:lnTo>
                    <a:pt x="1242" y="270"/>
                  </a:lnTo>
                  <a:lnTo>
                    <a:pt x="1242" y="248"/>
                  </a:lnTo>
                  <a:close/>
                  <a:moveTo>
                    <a:pt x="885" y="258"/>
                  </a:moveTo>
                  <a:lnTo>
                    <a:pt x="879" y="261"/>
                  </a:lnTo>
                  <a:cubicBezTo>
                    <a:pt x="882" y="273"/>
                    <a:pt x="888" y="286"/>
                    <a:pt x="897" y="298"/>
                  </a:cubicBezTo>
                  <a:cubicBezTo>
                    <a:pt x="904" y="298"/>
                    <a:pt x="897" y="276"/>
                    <a:pt x="897" y="276"/>
                  </a:cubicBezTo>
                  <a:cubicBezTo>
                    <a:pt x="897" y="276"/>
                    <a:pt x="891" y="258"/>
                    <a:pt x="885" y="258"/>
                  </a:cubicBezTo>
                  <a:close/>
                  <a:moveTo>
                    <a:pt x="1188" y="250"/>
                  </a:moveTo>
                  <a:cubicBezTo>
                    <a:pt x="1191" y="250"/>
                    <a:pt x="1197" y="259"/>
                    <a:pt x="1208" y="280"/>
                  </a:cubicBezTo>
                  <a:cubicBezTo>
                    <a:pt x="1214" y="301"/>
                    <a:pt x="1214" y="301"/>
                    <a:pt x="1208" y="301"/>
                  </a:cubicBezTo>
                  <a:cubicBezTo>
                    <a:pt x="1198" y="292"/>
                    <a:pt x="1192" y="276"/>
                    <a:pt x="1189" y="264"/>
                  </a:cubicBezTo>
                  <a:cubicBezTo>
                    <a:pt x="1186" y="256"/>
                    <a:pt x="1186" y="250"/>
                    <a:pt x="1188" y="250"/>
                  </a:cubicBezTo>
                  <a:close/>
                  <a:moveTo>
                    <a:pt x="1941" y="267"/>
                  </a:moveTo>
                  <a:cubicBezTo>
                    <a:pt x="1947" y="273"/>
                    <a:pt x="1947" y="273"/>
                    <a:pt x="1932" y="289"/>
                  </a:cubicBezTo>
                  <a:cubicBezTo>
                    <a:pt x="1922" y="301"/>
                    <a:pt x="1913" y="308"/>
                    <a:pt x="1900" y="317"/>
                  </a:cubicBezTo>
                  <a:cubicBezTo>
                    <a:pt x="1894" y="311"/>
                    <a:pt x="1925" y="283"/>
                    <a:pt x="1941" y="267"/>
                  </a:cubicBezTo>
                  <a:close/>
                  <a:moveTo>
                    <a:pt x="634" y="283"/>
                  </a:moveTo>
                  <a:lnTo>
                    <a:pt x="647" y="323"/>
                  </a:lnTo>
                  <a:cubicBezTo>
                    <a:pt x="648" y="329"/>
                    <a:pt x="649" y="331"/>
                    <a:pt x="649" y="331"/>
                  </a:cubicBezTo>
                  <a:cubicBezTo>
                    <a:pt x="649" y="331"/>
                    <a:pt x="645" y="317"/>
                    <a:pt x="640" y="301"/>
                  </a:cubicBezTo>
                  <a:lnTo>
                    <a:pt x="634" y="283"/>
                  </a:lnTo>
                  <a:close/>
                  <a:moveTo>
                    <a:pt x="2145" y="308"/>
                  </a:moveTo>
                  <a:lnTo>
                    <a:pt x="2151" y="317"/>
                  </a:lnTo>
                  <a:cubicBezTo>
                    <a:pt x="2137" y="326"/>
                    <a:pt x="2124" y="334"/>
                    <a:pt x="2116" y="334"/>
                  </a:cubicBezTo>
                  <a:cubicBezTo>
                    <a:pt x="2113" y="334"/>
                    <a:pt x="2111" y="332"/>
                    <a:pt x="2110" y="330"/>
                  </a:cubicBezTo>
                  <a:lnTo>
                    <a:pt x="2107" y="320"/>
                  </a:lnTo>
                  <a:cubicBezTo>
                    <a:pt x="2116" y="314"/>
                    <a:pt x="2132" y="308"/>
                    <a:pt x="2145" y="308"/>
                  </a:cubicBezTo>
                  <a:close/>
                  <a:moveTo>
                    <a:pt x="832" y="338"/>
                  </a:moveTo>
                  <a:cubicBezTo>
                    <a:pt x="835" y="338"/>
                    <a:pt x="836" y="342"/>
                    <a:pt x="841" y="358"/>
                  </a:cubicBezTo>
                  <a:lnTo>
                    <a:pt x="832" y="358"/>
                  </a:lnTo>
                  <a:lnTo>
                    <a:pt x="819" y="342"/>
                  </a:lnTo>
                  <a:lnTo>
                    <a:pt x="828" y="339"/>
                  </a:lnTo>
                  <a:cubicBezTo>
                    <a:pt x="830" y="338"/>
                    <a:pt x="831" y="338"/>
                    <a:pt x="832" y="338"/>
                  </a:cubicBezTo>
                  <a:close/>
                  <a:moveTo>
                    <a:pt x="1092" y="333"/>
                  </a:moveTo>
                  <a:cubicBezTo>
                    <a:pt x="1098" y="333"/>
                    <a:pt x="1104" y="352"/>
                    <a:pt x="1104" y="352"/>
                  </a:cubicBezTo>
                  <a:cubicBezTo>
                    <a:pt x="1105" y="359"/>
                    <a:pt x="1104" y="361"/>
                    <a:pt x="1102" y="361"/>
                  </a:cubicBezTo>
                  <a:cubicBezTo>
                    <a:pt x="1099" y="361"/>
                    <a:pt x="1092" y="355"/>
                    <a:pt x="1089" y="355"/>
                  </a:cubicBezTo>
                  <a:cubicBezTo>
                    <a:pt x="1076" y="336"/>
                    <a:pt x="1076" y="336"/>
                    <a:pt x="1092" y="333"/>
                  </a:cubicBezTo>
                  <a:close/>
                  <a:moveTo>
                    <a:pt x="768" y="345"/>
                  </a:moveTo>
                  <a:cubicBezTo>
                    <a:pt x="772" y="345"/>
                    <a:pt x="780" y="363"/>
                    <a:pt x="785" y="392"/>
                  </a:cubicBezTo>
                  <a:lnTo>
                    <a:pt x="772" y="399"/>
                  </a:lnTo>
                  <a:cubicBezTo>
                    <a:pt x="766" y="377"/>
                    <a:pt x="760" y="358"/>
                    <a:pt x="766" y="355"/>
                  </a:cubicBezTo>
                  <a:cubicBezTo>
                    <a:pt x="766" y="348"/>
                    <a:pt x="767" y="345"/>
                    <a:pt x="768" y="345"/>
                  </a:cubicBezTo>
                  <a:close/>
                  <a:moveTo>
                    <a:pt x="965" y="367"/>
                  </a:moveTo>
                  <a:cubicBezTo>
                    <a:pt x="970" y="367"/>
                    <a:pt x="976" y="369"/>
                    <a:pt x="979" y="386"/>
                  </a:cubicBezTo>
                  <a:cubicBezTo>
                    <a:pt x="979" y="386"/>
                    <a:pt x="985" y="405"/>
                    <a:pt x="979" y="405"/>
                  </a:cubicBezTo>
                  <a:cubicBezTo>
                    <a:pt x="978" y="405"/>
                    <a:pt x="978" y="405"/>
                    <a:pt x="977" y="405"/>
                  </a:cubicBezTo>
                  <a:cubicBezTo>
                    <a:pt x="971" y="405"/>
                    <a:pt x="960" y="389"/>
                    <a:pt x="960" y="389"/>
                  </a:cubicBezTo>
                  <a:cubicBezTo>
                    <a:pt x="954" y="370"/>
                    <a:pt x="960" y="367"/>
                    <a:pt x="960" y="367"/>
                  </a:cubicBezTo>
                  <a:cubicBezTo>
                    <a:pt x="961" y="367"/>
                    <a:pt x="963" y="367"/>
                    <a:pt x="965" y="367"/>
                  </a:cubicBezTo>
                  <a:close/>
                  <a:moveTo>
                    <a:pt x="521" y="385"/>
                  </a:moveTo>
                  <a:cubicBezTo>
                    <a:pt x="522" y="385"/>
                    <a:pt x="524" y="396"/>
                    <a:pt x="528" y="421"/>
                  </a:cubicBezTo>
                  <a:lnTo>
                    <a:pt x="524" y="464"/>
                  </a:lnTo>
                  <a:cubicBezTo>
                    <a:pt x="518" y="464"/>
                    <a:pt x="518" y="442"/>
                    <a:pt x="515" y="402"/>
                  </a:cubicBezTo>
                  <a:cubicBezTo>
                    <a:pt x="518" y="391"/>
                    <a:pt x="519" y="385"/>
                    <a:pt x="521" y="385"/>
                  </a:cubicBezTo>
                  <a:close/>
                  <a:moveTo>
                    <a:pt x="600" y="464"/>
                  </a:moveTo>
                  <a:cubicBezTo>
                    <a:pt x="606" y="483"/>
                    <a:pt x="609" y="505"/>
                    <a:pt x="603" y="505"/>
                  </a:cubicBezTo>
                  <a:lnTo>
                    <a:pt x="597" y="508"/>
                  </a:lnTo>
                  <a:cubicBezTo>
                    <a:pt x="593" y="496"/>
                    <a:pt x="590" y="480"/>
                    <a:pt x="590" y="468"/>
                  </a:cubicBezTo>
                  <a:lnTo>
                    <a:pt x="600" y="464"/>
                  </a:lnTo>
                  <a:close/>
                  <a:moveTo>
                    <a:pt x="2076" y="493"/>
                  </a:moveTo>
                  <a:lnTo>
                    <a:pt x="2079" y="502"/>
                  </a:lnTo>
                  <a:cubicBezTo>
                    <a:pt x="2066" y="506"/>
                    <a:pt x="2053" y="512"/>
                    <a:pt x="2045" y="512"/>
                  </a:cubicBezTo>
                  <a:cubicBezTo>
                    <a:pt x="2041" y="512"/>
                    <a:pt x="2039" y="511"/>
                    <a:pt x="2038" y="508"/>
                  </a:cubicBezTo>
                  <a:lnTo>
                    <a:pt x="2054" y="493"/>
                  </a:lnTo>
                  <a:close/>
                  <a:moveTo>
                    <a:pt x="753" y="490"/>
                  </a:moveTo>
                  <a:lnTo>
                    <a:pt x="760" y="508"/>
                  </a:lnTo>
                  <a:cubicBezTo>
                    <a:pt x="753" y="510"/>
                    <a:pt x="751" y="521"/>
                    <a:pt x="749" y="521"/>
                  </a:cubicBezTo>
                  <a:cubicBezTo>
                    <a:pt x="747" y="521"/>
                    <a:pt x="746" y="519"/>
                    <a:pt x="744" y="511"/>
                  </a:cubicBezTo>
                  <a:cubicBezTo>
                    <a:pt x="743" y="512"/>
                    <a:pt x="743" y="512"/>
                    <a:pt x="743" y="512"/>
                  </a:cubicBezTo>
                  <a:cubicBezTo>
                    <a:pt x="739" y="512"/>
                    <a:pt x="747" y="490"/>
                    <a:pt x="753" y="490"/>
                  </a:cubicBezTo>
                  <a:close/>
                  <a:moveTo>
                    <a:pt x="277" y="508"/>
                  </a:moveTo>
                  <a:lnTo>
                    <a:pt x="289" y="524"/>
                  </a:lnTo>
                  <a:lnTo>
                    <a:pt x="296" y="546"/>
                  </a:lnTo>
                  <a:lnTo>
                    <a:pt x="274" y="537"/>
                  </a:lnTo>
                  <a:cubicBezTo>
                    <a:pt x="261" y="521"/>
                    <a:pt x="267" y="515"/>
                    <a:pt x="277" y="508"/>
                  </a:cubicBezTo>
                  <a:close/>
                  <a:moveTo>
                    <a:pt x="340" y="513"/>
                  </a:moveTo>
                  <a:cubicBezTo>
                    <a:pt x="341" y="513"/>
                    <a:pt x="348" y="522"/>
                    <a:pt x="358" y="537"/>
                  </a:cubicBezTo>
                  <a:cubicBezTo>
                    <a:pt x="371" y="552"/>
                    <a:pt x="380" y="574"/>
                    <a:pt x="380" y="593"/>
                  </a:cubicBezTo>
                  <a:lnTo>
                    <a:pt x="365" y="602"/>
                  </a:lnTo>
                  <a:cubicBezTo>
                    <a:pt x="365" y="602"/>
                    <a:pt x="362" y="580"/>
                    <a:pt x="355" y="562"/>
                  </a:cubicBezTo>
                  <a:cubicBezTo>
                    <a:pt x="343" y="528"/>
                    <a:pt x="337" y="513"/>
                    <a:pt x="340" y="513"/>
                  </a:cubicBezTo>
                  <a:close/>
                  <a:moveTo>
                    <a:pt x="1170" y="745"/>
                  </a:moveTo>
                  <a:cubicBezTo>
                    <a:pt x="1168" y="745"/>
                    <a:pt x="1166" y="746"/>
                    <a:pt x="1164" y="746"/>
                  </a:cubicBezTo>
                  <a:cubicBezTo>
                    <a:pt x="1164" y="759"/>
                    <a:pt x="1167" y="775"/>
                    <a:pt x="1170" y="787"/>
                  </a:cubicBezTo>
                  <a:cubicBezTo>
                    <a:pt x="1173" y="796"/>
                    <a:pt x="1175" y="801"/>
                    <a:pt x="1177" y="801"/>
                  </a:cubicBezTo>
                  <a:cubicBezTo>
                    <a:pt x="1179" y="801"/>
                    <a:pt x="1180" y="790"/>
                    <a:pt x="1176" y="765"/>
                  </a:cubicBezTo>
                  <a:cubicBezTo>
                    <a:pt x="1174" y="749"/>
                    <a:pt x="1173" y="745"/>
                    <a:pt x="1170" y="745"/>
                  </a:cubicBezTo>
                  <a:close/>
                  <a:moveTo>
                    <a:pt x="231" y="874"/>
                  </a:moveTo>
                  <a:cubicBezTo>
                    <a:pt x="220" y="874"/>
                    <a:pt x="220" y="880"/>
                    <a:pt x="220" y="887"/>
                  </a:cubicBezTo>
                  <a:cubicBezTo>
                    <a:pt x="199" y="900"/>
                    <a:pt x="220" y="909"/>
                    <a:pt x="242" y="913"/>
                  </a:cubicBezTo>
                  <a:cubicBezTo>
                    <a:pt x="264" y="913"/>
                    <a:pt x="261" y="906"/>
                    <a:pt x="261" y="894"/>
                  </a:cubicBezTo>
                  <a:cubicBezTo>
                    <a:pt x="261" y="887"/>
                    <a:pt x="239" y="875"/>
                    <a:pt x="239" y="875"/>
                  </a:cubicBezTo>
                  <a:cubicBezTo>
                    <a:pt x="236" y="874"/>
                    <a:pt x="233" y="874"/>
                    <a:pt x="231" y="874"/>
                  </a:cubicBezTo>
                  <a:close/>
                  <a:moveTo>
                    <a:pt x="189" y="926"/>
                  </a:moveTo>
                  <a:cubicBezTo>
                    <a:pt x="197" y="926"/>
                    <a:pt x="211" y="931"/>
                    <a:pt x="227" y="941"/>
                  </a:cubicBezTo>
                  <a:cubicBezTo>
                    <a:pt x="227" y="947"/>
                    <a:pt x="230" y="956"/>
                    <a:pt x="230" y="956"/>
                  </a:cubicBezTo>
                  <a:cubicBezTo>
                    <a:pt x="208" y="956"/>
                    <a:pt x="183" y="941"/>
                    <a:pt x="183" y="931"/>
                  </a:cubicBezTo>
                  <a:cubicBezTo>
                    <a:pt x="182" y="928"/>
                    <a:pt x="184" y="926"/>
                    <a:pt x="189" y="926"/>
                  </a:cubicBezTo>
                  <a:close/>
                  <a:moveTo>
                    <a:pt x="2198" y="977"/>
                  </a:moveTo>
                  <a:cubicBezTo>
                    <a:pt x="2204" y="977"/>
                    <a:pt x="2207" y="979"/>
                    <a:pt x="2207" y="982"/>
                  </a:cubicBezTo>
                  <a:cubicBezTo>
                    <a:pt x="2210" y="994"/>
                    <a:pt x="2210" y="994"/>
                    <a:pt x="2192" y="1000"/>
                  </a:cubicBezTo>
                  <a:cubicBezTo>
                    <a:pt x="2188" y="1002"/>
                    <a:pt x="2185" y="1003"/>
                    <a:pt x="2182" y="1003"/>
                  </a:cubicBezTo>
                  <a:cubicBezTo>
                    <a:pt x="2173" y="1003"/>
                    <a:pt x="2167" y="997"/>
                    <a:pt x="2167" y="988"/>
                  </a:cubicBezTo>
                  <a:cubicBezTo>
                    <a:pt x="2178" y="980"/>
                    <a:pt x="2190" y="977"/>
                    <a:pt x="2198" y="977"/>
                  </a:cubicBezTo>
                  <a:close/>
                  <a:moveTo>
                    <a:pt x="2229" y="1289"/>
                  </a:moveTo>
                  <a:cubicBezTo>
                    <a:pt x="2245" y="1292"/>
                    <a:pt x="2257" y="1292"/>
                    <a:pt x="2270" y="1298"/>
                  </a:cubicBezTo>
                  <a:lnTo>
                    <a:pt x="2270" y="1304"/>
                  </a:lnTo>
                  <a:cubicBezTo>
                    <a:pt x="2251" y="1304"/>
                    <a:pt x="2229" y="1304"/>
                    <a:pt x="2229" y="1298"/>
                  </a:cubicBezTo>
                  <a:lnTo>
                    <a:pt x="2229" y="1289"/>
                  </a:lnTo>
                  <a:close/>
                  <a:moveTo>
                    <a:pt x="592" y="1364"/>
                  </a:moveTo>
                  <a:cubicBezTo>
                    <a:pt x="584" y="1364"/>
                    <a:pt x="569" y="1369"/>
                    <a:pt x="556" y="1373"/>
                  </a:cubicBezTo>
                  <a:lnTo>
                    <a:pt x="556" y="1380"/>
                  </a:lnTo>
                  <a:cubicBezTo>
                    <a:pt x="571" y="1380"/>
                    <a:pt x="584" y="1380"/>
                    <a:pt x="600" y="1376"/>
                  </a:cubicBezTo>
                  <a:lnTo>
                    <a:pt x="597" y="1367"/>
                  </a:lnTo>
                  <a:cubicBezTo>
                    <a:pt x="597" y="1365"/>
                    <a:pt x="595" y="1364"/>
                    <a:pt x="592" y="1364"/>
                  </a:cubicBezTo>
                  <a:close/>
                  <a:moveTo>
                    <a:pt x="308" y="1342"/>
                  </a:moveTo>
                  <a:cubicBezTo>
                    <a:pt x="311" y="1348"/>
                    <a:pt x="293" y="1361"/>
                    <a:pt x="274" y="1367"/>
                  </a:cubicBezTo>
                  <a:cubicBezTo>
                    <a:pt x="252" y="1377"/>
                    <a:pt x="242" y="1381"/>
                    <a:pt x="237" y="1381"/>
                  </a:cubicBezTo>
                  <a:cubicBezTo>
                    <a:pt x="232" y="1381"/>
                    <a:pt x="231" y="1378"/>
                    <a:pt x="230" y="1370"/>
                  </a:cubicBezTo>
                  <a:cubicBezTo>
                    <a:pt x="230" y="1364"/>
                    <a:pt x="227" y="1358"/>
                    <a:pt x="249" y="1351"/>
                  </a:cubicBezTo>
                  <a:lnTo>
                    <a:pt x="249" y="1358"/>
                  </a:lnTo>
                  <a:cubicBezTo>
                    <a:pt x="241" y="1360"/>
                    <a:pt x="240" y="1362"/>
                    <a:pt x="243" y="1362"/>
                  </a:cubicBezTo>
                  <a:cubicBezTo>
                    <a:pt x="248" y="1362"/>
                    <a:pt x="260" y="1359"/>
                    <a:pt x="271" y="1351"/>
                  </a:cubicBezTo>
                  <a:lnTo>
                    <a:pt x="308" y="1342"/>
                  </a:lnTo>
                  <a:close/>
                  <a:moveTo>
                    <a:pt x="142" y="1367"/>
                  </a:moveTo>
                  <a:cubicBezTo>
                    <a:pt x="123" y="1373"/>
                    <a:pt x="123" y="1373"/>
                    <a:pt x="126" y="1380"/>
                  </a:cubicBezTo>
                  <a:lnTo>
                    <a:pt x="126" y="1386"/>
                  </a:lnTo>
                  <a:lnTo>
                    <a:pt x="145" y="1373"/>
                  </a:lnTo>
                  <a:lnTo>
                    <a:pt x="142" y="1367"/>
                  </a:lnTo>
                  <a:close/>
                  <a:moveTo>
                    <a:pt x="271" y="1433"/>
                  </a:moveTo>
                  <a:cubicBezTo>
                    <a:pt x="271" y="1433"/>
                    <a:pt x="293" y="1436"/>
                    <a:pt x="293" y="1442"/>
                  </a:cubicBezTo>
                  <a:lnTo>
                    <a:pt x="274" y="1455"/>
                  </a:lnTo>
                  <a:cubicBezTo>
                    <a:pt x="269" y="1456"/>
                    <a:pt x="266" y="1457"/>
                    <a:pt x="263" y="1457"/>
                  </a:cubicBezTo>
                  <a:cubicBezTo>
                    <a:pt x="254" y="1457"/>
                    <a:pt x="252" y="1450"/>
                    <a:pt x="252" y="1445"/>
                  </a:cubicBezTo>
                  <a:cubicBezTo>
                    <a:pt x="249" y="1439"/>
                    <a:pt x="249" y="1439"/>
                    <a:pt x="271" y="1433"/>
                  </a:cubicBezTo>
                  <a:close/>
                  <a:moveTo>
                    <a:pt x="322" y="1636"/>
                  </a:moveTo>
                  <a:cubicBezTo>
                    <a:pt x="327" y="1636"/>
                    <a:pt x="318" y="1639"/>
                    <a:pt x="293" y="1649"/>
                  </a:cubicBezTo>
                  <a:cubicBezTo>
                    <a:pt x="281" y="1653"/>
                    <a:pt x="269" y="1657"/>
                    <a:pt x="261" y="1657"/>
                  </a:cubicBezTo>
                  <a:cubicBezTo>
                    <a:pt x="256" y="1657"/>
                    <a:pt x="253" y="1656"/>
                    <a:pt x="252" y="1652"/>
                  </a:cubicBezTo>
                  <a:cubicBezTo>
                    <a:pt x="213" y="1649"/>
                    <a:pt x="238" y="1639"/>
                    <a:pt x="278" y="1639"/>
                  </a:cubicBezTo>
                  <a:cubicBezTo>
                    <a:pt x="282" y="1639"/>
                    <a:pt x="287" y="1639"/>
                    <a:pt x="293" y="1640"/>
                  </a:cubicBezTo>
                  <a:cubicBezTo>
                    <a:pt x="308" y="1637"/>
                    <a:pt x="318" y="1636"/>
                    <a:pt x="322" y="1636"/>
                  </a:cubicBezTo>
                  <a:close/>
                  <a:moveTo>
                    <a:pt x="2101" y="1969"/>
                  </a:moveTo>
                  <a:lnTo>
                    <a:pt x="2123" y="1975"/>
                  </a:lnTo>
                  <a:cubicBezTo>
                    <a:pt x="2138" y="1987"/>
                    <a:pt x="2132" y="1994"/>
                    <a:pt x="2132" y="1994"/>
                  </a:cubicBezTo>
                  <a:cubicBezTo>
                    <a:pt x="2130" y="1996"/>
                    <a:pt x="2128" y="1998"/>
                    <a:pt x="2126" y="1998"/>
                  </a:cubicBezTo>
                  <a:cubicBezTo>
                    <a:pt x="2123" y="1998"/>
                    <a:pt x="2119" y="1995"/>
                    <a:pt x="2110" y="1987"/>
                  </a:cubicBezTo>
                  <a:cubicBezTo>
                    <a:pt x="2110" y="1987"/>
                    <a:pt x="2095" y="1975"/>
                    <a:pt x="2101" y="1969"/>
                  </a:cubicBezTo>
                  <a:close/>
                  <a:moveTo>
                    <a:pt x="1920" y="2003"/>
                  </a:moveTo>
                  <a:cubicBezTo>
                    <a:pt x="1923" y="2003"/>
                    <a:pt x="1925" y="2009"/>
                    <a:pt x="1928" y="2022"/>
                  </a:cubicBezTo>
                  <a:cubicBezTo>
                    <a:pt x="1934" y="2033"/>
                    <a:pt x="1934" y="2040"/>
                    <a:pt x="1930" y="2040"/>
                  </a:cubicBezTo>
                  <a:cubicBezTo>
                    <a:pt x="1927" y="2040"/>
                    <a:pt x="1922" y="2037"/>
                    <a:pt x="1916" y="2031"/>
                  </a:cubicBezTo>
                  <a:cubicBezTo>
                    <a:pt x="1903" y="2016"/>
                    <a:pt x="1903" y="2016"/>
                    <a:pt x="1910" y="2009"/>
                  </a:cubicBezTo>
                  <a:cubicBezTo>
                    <a:pt x="1915" y="2006"/>
                    <a:pt x="1918" y="2003"/>
                    <a:pt x="1920" y="2003"/>
                  </a:cubicBezTo>
                  <a:close/>
                  <a:moveTo>
                    <a:pt x="1866" y="2044"/>
                  </a:moveTo>
                  <a:lnTo>
                    <a:pt x="1888" y="2056"/>
                  </a:lnTo>
                  <a:lnTo>
                    <a:pt x="1878" y="2060"/>
                  </a:lnTo>
                  <a:cubicBezTo>
                    <a:pt x="1876" y="2062"/>
                    <a:pt x="1874" y="2063"/>
                    <a:pt x="1873" y="2063"/>
                  </a:cubicBezTo>
                  <a:cubicBezTo>
                    <a:pt x="1870" y="2063"/>
                    <a:pt x="1867" y="2060"/>
                    <a:pt x="1859" y="2050"/>
                  </a:cubicBezTo>
                  <a:lnTo>
                    <a:pt x="1866" y="2044"/>
                  </a:lnTo>
                  <a:close/>
                  <a:moveTo>
                    <a:pt x="1809" y="2060"/>
                  </a:moveTo>
                  <a:cubicBezTo>
                    <a:pt x="1805" y="2062"/>
                    <a:pt x="1809" y="2070"/>
                    <a:pt x="1811" y="2070"/>
                  </a:cubicBezTo>
                  <a:cubicBezTo>
                    <a:pt x="1811" y="2070"/>
                    <a:pt x="1812" y="2067"/>
                    <a:pt x="1809" y="2060"/>
                  </a:cubicBezTo>
                  <a:close/>
                  <a:moveTo>
                    <a:pt x="2044" y="2056"/>
                  </a:moveTo>
                  <a:lnTo>
                    <a:pt x="2066" y="2066"/>
                  </a:lnTo>
                  <a:lnTo>
                    <a:pt x="2073" y="2088"/>
                  </a:lnTo>
                  <a:lnTo>
                    <a:pt x="2066" y="2094"/>
                  </a:lnTo>
                  <a:cubicBezTo>
                    <a:pt x="2054" y="2078"/>
                    <a:pt x="2038" y="2063"/>
                    <a:pt x="2044" y="2056"/>
                  </a:cubicBezTo>
                  <a:close/>
                  <a:moveTo>
                    <a:pt x="1803" y="2088"/>
                  </a:moveTo>
                  <a:lnTo>
                    <a:pt x="1822" y="2103"/>
                  </a:lnTo>
                  <a:lnTo>
                    <a:pt x="1816" y="2107"/>
                  </a:lnTo>
                  <a:cubicBezTo>
                    <a:pt x="1814" y="2108"/>
                    <a:pt x="1812" y="2108"/>
                    <a:pt x="1811" y="2108"/>
                  </a:cubicBezTo>
                  <a:cubicBezTo>
                    <a:pt x="1808" y="2108"/>
                    <a:pt x="1805" y="2105"/>
                    <a:pt x="1797" y="2094"/>
                  </a:cubicBezTo>
                  <a:lnTo>
                    <a:pt x="1803" y="2088"/>
                  </a:lnTo>
                  <a:close/>
                  <a:moveTo>
                    <a:pt x="1747" y="2144"/>
                  </a:moveTo>
                  <a:lnTo>
                    <a:pt x="1747" y="2144"/>
                  </a:lnTo>
                  <a:cubicBezTo>
                    <a:pt x="1756" y="2154"/>
                    <a:pt x="1765" y="2166"/>
                    <a:pt x="1775" y="2179"/>
                  </a:cubicBezTo>
                  <a:lnTo>
                    <a:pt x="1765" y="2182"/>
                  </a:lnTo>
                  <a:cubicBezTo>
                    <a:pt x="1765" y="2182"/>
                    <a:pt x="1764" y="2182"/>
                    <a:pt x="1764" y="2182"/>
                  </a:cubicBezTo>
                  <a:cubicBezTo>
                    <a:pt x="1758" y="2182"/>
                    <a:pt x="1750" y="2169"/>
                    <a:pt x="1750" y="2169"/>
                  </a:cubicBezTo>
                  <a:cubicBezTo>
                    <a:pt x="1750" y="2169"/>
                    <a:pt x="1740" y="2150"/>
                    <a:pt x="1747" y="2144"/>
                  </a:cubicBezTo>
                  <a:close/>
                  <a:moveTo>
                    <a:pt x="1452" y="2235"/>
                  </a:moveTo>
                  <a:cubicBezTo>
                    <a:pt x="1453" y="2235"/>
                    <a:pt x="1454" y="2237"/>
                    <a:pt x="1455" y="2244"/>
                  </a:cubicBezTo>
                  <a:lnTo>
                    <a:pt x="1461" y="2263"/>
                  </a:lnTo>
                  <a:cubicBezTo>
                    <a:pt x="1457" y="2279"/>
                    <a:pt x="1454" y="2295"/>
                    <a:pt x="1452" y="2295"/>
                  </a:cubicBezTo>
                  <a:cubicBezTo>
                    <a:pt x="1451" y="2295"/>
                    <a:pt x="1450" y="2293"/>
                    <a:pt x="1449" y="2288"/>
                  </a:cubicBezTo>
                  <a:cubicBezTo>
                    <a:pt x="1446" y="2273"/>
                    <a:pt x="1446" y="2260"/>
                    <a:pt x="1449" y="2244"/>
                  </a:cubicBezTo>
                  <a:cubicBezTo>
                    <a:pt x="1449" y="2244"/>
                    <a:pt x="1450" y="2235"/>
                    <a:pt x="1452" y="2235"/>
                  </a:cubicBezTo>
                  <a:close/>
                  <a:moveTo>
                    <a:pt x="1186" y="2313"/>
                  </a:moveTo>
                  <a:cubicBezTo>
                    <a:pt x="1195" y="2313"/>
                    <a:pt x="1192" y="2357"/>
                    <a:pt x="1170" y="2376"/>
                  </a:cubicBezTo>
                  <a:cubicBezTo>
                    <a:pt x="1164" y="2373"/>
                    <a:pt x="1164" y="2373"/>
                    <a:pt x="1164" y="2354"/>
                  </a:cubicBezTo>
                  <a:cubicBezTo>
                    <a:pt x="1167" y="2332"/>
                    <a:pt x="1176" y="2313"/>
                    <a:pt x="1186" y="2313"/>
                  </a:cubicBezTo>
                  <a:close/>
                  <a:moveTo>
                    <a:pt x="1675" y="0"/>
                  </a:moveTo>
                  <a:cubicBezTo>
                    <a:pt x="1670" y="0"/>
                    <a:pt x="1664" y="0"/>
                    <a:pt x="1659" y="1"/>
                  </a:cubicBezTo>
                  <a:cubicBezTo>
                    <a:pt x="1615" y="1"/>
                    <a:pt x="1571" y="10"/>
                    <a:pt x="1527" y="26"/>
                  </a:cubicBezTo>
                  <a:cubicBezTo>
                    <a:pt x="1515" y="32"/>
                    <a:pt x="1512" y="38"/>
                    <a:pt x="1521" y="45"/>
                  </a:cubicBezTo>
                  <a:cubicBezTo>
                    <a:pt x="1530" y="65"/>
                    <a:pt x="1527" y="76"/>
                    <a:pt x="1520" y="76"/>
                  </a:cubicBezTo>
                  <a:cubicBezTo>
                    <a:pt x="1514" y="76"/>
                    <a:pt x="1505" y="68"/>
                    <a:pt x="1496" y="51"/>
                  </a:cubicBezTo>
                  <a:cubicBezTo>
                    <a:pt x="1495" y="51"/>
                    <a:pt x="1494" y="51"/>
                    <a:pt x="1492" y="51"/>
                  </a:cubicBezTo>
                  <a:cubicBezTo>
                    <a:pt x="1482" y="51"/>
                    <a:pt x="1464" y="46"/>
                    <a:pt x="1448" y="46"/>
                  </a:cubicBezTo>
                  <a:cubicBezTo>
                    <a:pt x="1443" y="46"/>
                    <a:pt x="1438" y="46"/>
                    <a:pt x="1433" y="48"/>
                  </a:cubicBezTo>
                  <a:cubicBezTo>
                    <a:pt x="1429" y="49"/>
                    <a:pt x="1423" y="50"/>
                    <a:pt x="1419" y="50"/>
                  </a:cubicBezTo>
                  <a:cubicBezTo>
                    <a:pt x="1411" y="50"/>
                    <a:pt x="1404" y="47"/>
                    <a:pt x="1402" y="35"/>
                  </a:cubicBezTo>
                  <a:lnTo>
                    <a:pt x="1393" y="35"/>
                  </a:lnTo>
                  <a:cubicBezTo>
                    <a:pt x="1395" y="63"/>
                    <a:pt x="1373" y="83"/>
                    <a:pt x="1348" y="83"/>
                  </a:cubicBezTo>
                  <a:cubicBezTo>
                    <a:pt x="1340" y="83"/>
                    <a:pt x="1331" y="81"/>
                    <a:pt x="1324" y="76"/>
                  </a:cubicBezTo>
                  <a:cubicBezTo>
                    <a:pt x="1311" y="79"/>
                    <a:pt x="1305" y="82"/>
                    <a:pt x="1295" y="104"/>
                  </a:cubicBezTo>
                  <a:cubicBezTo>
                    <a:pt x="1292" y="117"/>
                    <a:pt x="1290" y="124"/>
                    <a:pt x="1288" y="124"/>
                  </a:cubicBezTo>
                  <a:cubicBezTo>
                    <a:pt x="1286" y="124"/>
                    <a:pt x="1282" y="119"/>
                    <a:pt x="1277" y="110"/>
                  </a:cubicBezTo>
                  <a:cubicBezTo>
                    <a:pt x="1274" y="101"/>
                    <a:pt x="1261" y="94"/>
                    <a:pt x="1250" y="94"/>
                  </a:cubicBezTo>
                  <a:cubicBezTo>
                    <a:pt x="1239" y="94"/>
                    <a:pt x="1229" y="102"/>
                    <a:pt x="1236" y="123"/>
                  </a:cubicBezTo>
                  <a:lnTo>
                    <a:pt x="1223" y="104"/>
                  </a:lnTo>
                  <a:cubicBezTo>
                    <a:pt x="1220" y="99"/>
                    <a:pt x="1217" y="97"/>
                    <a:pt x="1215" y="97"/>
                  </a:cubicBezTo>
                  <a:cubicBezTo>
                    <a:pt x="1210" y="97"/>
                    <a:pt x="1209" y="112"/>
                    <a:pt x="1214" y="126"/>
                  </a:cubicBezTo>
                  <a:cubicBezTo>
                    <a:pt x="1220" y="145"/>
                    <a:pt x="1222" y="156"/>
                    <a:pt x="1219" y="156"/>
                  </a:cubicBezTo>
                  <a:cubicBezTo>
                    <a:pt x="1216" y="156"/>
                    <a:pt x="1208" y="142"/>
                    <a:pt x="1195" y="110"/>
                  </a:cubicBezTo>
                  <a:cubicBezTo>
                    <a:pt x="1188" y="87"/>
                    <a:pt x="1183" y="78"/>
                    <a:pt x="1181" y="78"/>
                  </a:cubicBezTo>
                  <a:lnTo>
                    <a:pt x="1181" y="78"/>
                  </a:lnTo>
                  <a:cubicBezTo>
                    <a:pt x="1179" y="78"/>
                    <a:pt x="1180" y="83"/>
                    <a:pt x="1183" y="92"/>
                  </a:cubicBezTo>
                  <a:cubicBezTo>
                    <a:pt x="1183" y="108"/>
                    <a:pt x="1181" y="124"/>
                    <a:pt x="1175" y="124"/>
                  </a:cubicBezTo>
                  <a:cubicBezTo>
                    <a:pt x="1173" y="124"/>
                    <a:pt x="1170" y="122"/>
                    <a:pt x="1167" y="117"/>
                  </a:cubicBezTo>
                  <a:cubicBezTo>
                    <a:pt x="1161" y="120"/>
                    <a:pt x="1154" y="123"/>
                    <a:pt x="1164" y="160"/>
                  </a:cubicBezTo>
                  <a:cubicBezTo>
                    <a:pt x="1170" y="182"/>
                    <a:pt x="1164" y="182"/>
                    <a:pt x="1157" y="186"/>
                  </a:cubicBezTo>
                  <a:cubicBezTo>
                    <a:pt x="1151" y="173"/>
                    <a:pt x="1151" y="157"/>
                    <a:pt x="1151" y="145"/>
                  </a:cubicBezTo>
                  <a:lnTo>
                    <a:pt x="1139" y="148"/>
                  </a:lnTo>
                  <a:cubicBezTo>
                    <a:pt x="1132" y="148"/>
                    <a:pt x="1114" y="132"/>
                    <a:pt x="1107" y="113"/>
                  </a:cubicBezTo>
                  <a:cubicBezTo>
                    <a:pt x="1102" y="106"/>
                    <a:pt x="1098" y="101"/>
                    <a:pt x="1096" y="101"/>
                  </a:cubicBezTo>
                  <a:cubicBezTo>
                    <a:pt x="1094" y="101"/>
                    <a:pt x="1096" y="111"/>
                    <a:pt x="1107" y="135"/>
                  </a:cubicBezTo>
                  <a:cubicBezTo>
                    <a:pt x="1117" y="173"/>
                    <a:pt x="1117" y="173"/>
                    <a:pt x="1104" y="179"/>
                  </a:cubicBezTo>
                  <a:cubicBezTo>
                    <a:pt x="1103" y="179"/>
                    <a:pt x="1101" y="179"/>
                    <a:pt x="1100" y="179"/>
                  </a:cubicBezTo>
                  <a:cubicBezTo>
                    <a:pt x="1095" y="179"/>
                    <a:pt x="1090" y="178"/>
                    <a:pt x="1085" y="160"/>
                  </a:cubicBezTo>
                  <a:cubicBezTo>
                    <a:pt x="1081" y="147"/>
                    <a:pt x="1080" y="143"/>
                    <a:pt x="1074" y="143"/>
                  </a:cubicBezTo>
                  <a:cubicBezTo>
                    <a:pt x="1071" y="143"/>
                    <a:pt x="1068" y="144"/>
                    <a:pt x="1063" y="145"/>
                  </a:cubicBezTo>
                  <a:cubicBezTo>
                    <a:pt x="1045" y="151"/>
                    <a:pt x="1042" y="217"/>
                    <a:pt x="1045" y="258"/>
                  </a:cubicBezTo>
                  <a:cubicBezTo>
                    <a:pt x="1051" y="278"/>
                    <a:pt x="1054" y="289"/>
                    <a:pt x="1053" y="289"/>
                  </a:cubicBezTo>
                  <a:cubicBezTo>
                    <a:pt x="1052" y="289"/>
                    <a:pt x="1048" y="279"/>
                    <a:pt x="1038" y="261"/>
                  </a:cubicBezTo>
                  <a:cubicBezTo>
                    <a:pt x="1034" y="247"/>
                    <a:pt x="1030" y="243"/>
                    <a:pt x="1026" y="243"/>
                  </a:cubicBezTo>
                  <a:cubicBezTo>
                    <a:pt x="1024" y="243"/>
                    <a:pt x="1022" y="244"/>
                    <a:pt x="1020" y="245"/>
                  </a:cubicBezTo>
                  <a:cubicBezTo>
                    <a:pt x="1013" y="223"/>
                    <a:pt x="1020" y="223"/>
                    <a:pt x="1026" y="220"/>
                  </a:cubicBezTo>
                  <a:lnTo>
                    <a:pt x="1023" y="201"/>
                  </a:lnTo>
                  <a:cubicBezTo>
                    <a:pt x="1014" y="182"/>
                    <a:pt x="1008" y="172"/>
                    <a:pt x="1004" y="172"/>
                  </a:cubicBezTo>
                  <a:cubicBezTo>
                    <a:pt x="1000" y="172"/>
                    <a:pt x="999" y="183"/>
                    <a:pt x="1001" y="204"/>
                  </a:cubicBezTo>
                  <a:cubicBezTo>
                    <a:pt x="1001" y="216"/>
                    <a:pt x="1001" y="221"/>
                    <a:pt x="999" y="221"/>
                  </a:cubicBezTo>
                  <a:cubicBezTo>
                    <a:pt x="997" y="221"/>
                    <a:pt x="994" y="217"/>
                    <a:pt x="988" y="207"/>
                  </a:cubicBezTo>
                  <a:cubicBezTo>
                    <a:pt x="979" y="196"/>
                    <a:pt x="971" y="184"/>
                    <a:pt x="967" y="184"/>
                  </a:cubicBezTo>
                  <a:cubicBezTo>
                    <a:pt x="966" y="184"/>
                    <a:pt x="965" y="186"/>
                    <a:pt x="966" y="192"/>
                  </a:cubicBezTo>
                  <a:cubicBezTo>
                    <a:pt x="966" y="192"/>
                    <a:pt x="965" y="192"/>
                    <a:pt x="964" y="192"/>
                  </a:cubicBezTo>
                  <a:cubicBezTo>
                    <a:pt x="959" y="192"/>
                    <a:pt x="950" y="190"/>
                    <a:pt x="941" y="179"/>
                  </a:cubicBezTo>
                  <a:cubicBezTo>
                    <a:pt x="929" y="182"/>
                    <a:pt x="922" y="182"/>
                    <a:pt x="926" y="204"/>
                  </a:cubicBezTo>
                  <a:cubicBezTo>
                    <a:pt x="932" y="223"/>
                    <a:pt x="926" y="226"/>
                    <a:pt x="919" y="226"/>
                  </a:cubicBezTo>
                  <a:cubicBezTo>
                    <a:pt x="913" y="229"/>
                    <a:pt x="907" y="229"/>
                    <a:pt x="910" y="251"/>
                  </a:cubicBezTo>
                  <a:cubicBezTo>
                    <a:pt x="916" y="270"/>
                    <a:pt x="916" y="292"/>
                    <a:pt x="904" y="295"/>
                  </a:cubicBezTo>
                  <a:cubicBezTo>
                    <a:pt x="899" y="306"/>
                    <a:pt x="897" y="313"/>
                    <a:pt x="894" y="313"/>
                  </a:cubicBezTo>
                  <a:cubicBezTo>
                    <a:pt x="890" y="313"/>
                    <a:pt x="886" y="303"/>
                    <a:pt x="875" y="283"/>
                  </a:cubicBezTo>
                  <a:cubicBezTo>
                    <a:pt x="871" y="268"/>
                    <a:pt x="867" y="265"/>
                    <a:pt x="863" y="265"/>
                  </a:cubicBezTo>
                  <a:cubicBezTo>
                    <a:pt x="861" y="265"/>
                    <a:pt x="859" y="266"/>
                    <a:pt x="857" y="267"/>
                  </a:cubicBezTo>
                  <a:cubicBezTo>
                    <a:pt x="857" y="267"/>
                    <a:pt x="850" y="267"/>
                    <a:pt x="838" y="248"/>
                  </a:cubicBezTo>
                  <a:cubicBezTo>
                    <a:pt x="834" y="243"/>
                    <a:pt x="832" y="241"/>
                    <a:pt x="831" y="241"/>
                  </a:cubicBezTo>
                  <a:cubicBezTo>
                    <a:pt x="827" y="241"/>
                    <a:pt x="830" y="256"/>
                    <a:pt x="835" y="270"/>
                  </a:cubicBezTo>
                  <a:cubicBezTo>
                    <a:pt x="841" y="292"/>
                    <a:pt x="847" y="311"/>
                    <a:pt x="847" y="311"/>
                  </a:cubicBezTo>
                  <a:cubicBezTo>
                    <a:pt x="847" y="311"/>
                    <a:pt x="847" y="311"/>
                    <a:pt x="847" y="311"/>
                  </a:cubicBezTo>
                  <a:cubicBezTo>
                    <a:pt x="840" y="311"/>
                    <a:pt x="822" y="273"/>
                    <a:pt x="816" y="254"/>
                  </a:cubicBezTo>
                  <a:cubicBezTo>
                    <a:pt x="807" y="236"/>
                    <a:pt x="802" y="227"/>
                    <a:pt x="801" y="227"/>
                  </a:cubicBezTo>
                  <a:lnTo>
                    <a:pt x="801" y="227"/>
                  </a:lnTo>
                  <a:cubicBezTo>
                    <a:pt x="800" y="227"/>
                    <a:pt x="803" y="237"/>
                    <a:pt x="810" y="258"/>
                  </a:cubicBezTo>
                  <a:cubicBezTo>
                    <a:pt x="814" y="272"/>
                    <a:pt x="816" y="288"/>
                    <a:pt x="806" y="288"/>
                  </a:cubicBezTo>
                  <a:cubicBezTo>
                    <a:pt x="803" y="288"/>
                    <a:pt x="799" y="286"/>
                    <a:pt x="794" y="283"/>
                  </a:cubicBezTo>
                  <a:cubicBezTo>
                    <a:pt x="789" y="284"/>
                    <a:pt x="785" y="285"/>
                    <a:pt x="780" y="285"/>
                  </a:cubicBezTo>
                  <a:cubicBezTo>
                    <a:pt x="773" y="285"/>
                    <a:pt x="767" y="282"/>
                    <a:pt x="763" y="270"/>
                  </a:cubicBezTo>
                  <a:cubicBezTo>
                    <a:pt x="759" y="264"/>
                    <a:pt x="756" y="263"/>
                    <a:pt x="754" y="263"/>
                  </a:cubicBezTo>
                  <a:cubicBezTo>
                    <a:pt x="749" y="263"/>
                    <a:pt x="747" y="273"/>
                    <a:pt x="747" y="273"/>
                  </a:cubicBezTo>
                  <a:cubicBezTo>
                    <a:pt x="747" y="286"/>
                    <a:pt x="745" y="291"/>
                    <a:pt x="738" y="291"/>
                  </a:cubicBezTo>
                  <a:cubicBezTo>
                    <a:pt x="733" y="291"/>
                    <a:pt x="725" y="288"/>
                    <a:pt x="712" y="283"/>
                  </a:cubicBezTo>
                  <a:cubicBezTo>
                    <a:pt x="692" y="268"/>
                    <a:pt x="681" y="260"/>
                    <a:pt x="677" y="260"/>
                  </a:cubicBezTo>
                  <a:cubicBezTo>
                    <a:pt x="671" y="260"/>
                    <a:pt x="674" y="270"/>
                    <a:pt x="681" y="292"/>
                  </a:cubicBezTo>
                  <a:cubicBezTo>
                    <a:pt x="683" y="303"/>
                    <a:pt x="686" y="314"/>
                    <a:pt x="684" y="314"/>
                  </a:cubicBezTo>
                  <a:cubicBezTo>
                    <a:pt x="683" y="314"/>
                    <a:pt x="680" y="308"/>
                    <a:pt x="672" y="292"/>
                  </a:cubicBezTo>
                  <a:cubicBezTo>
                    <a:pt x="668" y="287"/>
                    <a:pt x="666" y="285"/>
                    <a:pt x="664" y="285"/>
                  </a:cubicBezTo>
                  <a:cubicBezTo>
                    <a:pt x="659" y="285"/>
                    <a:pt x="658" y="302"/>
                    <a:pt x="653" y="320"/>
                  </a:cubicBezTo>
                  <a:cubicBezTo>
                    <a:pt x="653" y="348"/>
                    <a:pt x="659" y="377"/>
                    <a:pt x="669" y="402"/>
                  </a:cubicBezTo>
                  <a:cubicBezTo>
                    <a:pt x="674" y="427"/>
                    <a:pt x="677" y="437"/>
                    <a:pt x="673" y="437"/>
                  </a:cubicBezTo>
                  <a:cubicBezTo>
                    <a:pt x="671" y="437"/>
                    <a:pt x="666" y="433"/>
                    <a:pt x="659" y="427"/>
                  </a:cubicBezTo>
                  <a:cubicBezTo>
                    <a:pt x="653" y="427"/>
                    <a:pt x="640" y="408"/>
                    <a:pt x="634" y="389"/>
                  </a:cubicBezTo>
                  <a:cubicBezTo>
                    <a:pt x="628" y="370"/>
                    <a:pt x="637" y="367"/>
                    <a:pt x="637" y="367"/>
                  </a:cubicBezTo>
                  <a:lnTo>
                    <a:pt x="644" y="367"/>
                  </a:lnTo>
                  <a:cubicBezTo>
                    <a:pt x="638" y="347"/>
                    <a:pt x="632" y="329"/>
                    <a:pt x="621" y="329"/>
                  </a:cubicBezTo>
                  <a:cubicBezTo>
                    <a:pt x="620" y="329"/>
                    <a:pt x="619" y="329"/>
                    <a:pt x="618" y="330"/>
                  </a:cubicBezTo>
                  <a:cubicBezTo>
                    <a:pt x="613" y="321"/>
                    <a:pt x="608" y="317"/>
                    <a:pt x="604" y="317"/>
                  </a:cubicBezTo>
                  <a:cubicBezTo>
                    <a:pt x="601" y="317"/>
                    <a:pt x="599" y="323"/>
                    <a:pt x="603" y="333"/>
                  </a:cubicBezTo>
                  <a:cubicBezTo>
                    <a:pt x="596" y="322"/>
                    <a:pt x="589" y="319"/>
                    <a:pt x="582" y="319"/>
                  </a:cubicBezTo>
                  <a:cubicBezTo>
                    <a:pt x="576" y="319"/>
                    <a:pt x="571" y="321"/>
                    <a:pt x="565" y="323"/>
                  </a:cubicBezTo>
                  <a:cubicBezTo>
                    <a:pt x="559" y="325"/>
                    <a:pt x="552" y="326"/>
                    <a:pt x="545" y="326"/>
                  </a:cubicBezTo>
                  <a:cubicBezTo>
                    <a:pt x="535" y="326"/>
                    <a:pt x="526" y="323"/>
                    <a:pt x="518" y="314"/>
                  </a:cubicBezTo>
                  <a:cubicBezTo>
                    <a:pt x="503" y="317"/>
                    <a:pt x="496" y="317"/>
                    <a:pt x="503" y="339"/>
                  </a:cubicBezTo>
                  <a:cubicBezTo>
                    <a:pt x="510" y="363"/>
                    <a:pt x="510" y="373"/>
                    <a:pt x="508" y="373"/>
                  </a:cubicBezTo>
                  <a:cubicBezTo>
                    <a:pt x="506" y="373"/>
                    <a:pt x="504" y="369"/>
                    <a:pt x="503" y="361"/>
                  </a:cubicBezTo>
                  <a:cubicBezTo>
                    <a:pt x="503" y="344"/>
                    <a:pt x="479" y="337"/>
                    <a:pt x="450" y="337"/>
                  </a:cubicBezTo>
                  <a:cubicBezTo>
                    <a:pt x="396" y="337"/>
                    <a:pt x="323" y="360"/>
                    <a:pt x="333" y="386"/>
                  </a:cubicBezTo>
                  <a:lnTo>
                    <a:pt x="311" y="395"/>
                  </a:lnTo>
                  <a:cubicBezTo>
                    <a:pt x="308" y="394"/>
                    <a:pt x="304" y="394"/>
                    <a:pt x="299" y="394"/>
                  </a:cubicBezTo>
                  <a:cubicBezTo>
                    <a:pt x="266" y="394"/>
                    <a:pt x="215" y="423"/>
                    <a:pt x="220" y="446"/>
                  </a:cubicBezTo>
                  <a:lnTo>
                    <a:pt x="192" y="464"/>
                  </a:lnTo>
                  <a:cubicBezTo>
                    <a:pt x="161" y="464"/>
                    <a:pt x="152" y="474"/>
                    <a:pt x="158" y="493"/>
                  </a:cubicBezTo>
                  <a:cubicBezTo>
                    <a:pt x="163" y="509"/>
                    <a:pt x="173" y="522"/>
                    <a:pt x="171" y="522"/>
                  </a:cubicBezTo>
                  <a:cubicBezTo>
                    <a:pt x="170" y="522"/>
                    <a:pt x="168" y="521"/>
                    <a:pt x="164" y="518"/>
                  </a:cubicBezTo>
                  <a:cubicBezTo>
                    <a:pt x="160" y="514"/>
                    <a:pt x="156" y="512"/>
                    <a:pt x="151" y="512"/>
                  </a:cubicBezTo>
                  <a:cubicBezTo>
                    <a:pt x="139" y="512"/>
                    <a:pt x="124" y="527"/>
                    <a:pt x="101" y="552"/>
                  </a:cubicBezTo>
                  <a:cubicBezTo>
                    <a:pt x="73" y="590"/>
                    <a:pt x="76" y="590"/>
                    <a:pt x="98" y="593"/>
                  </a:cubicBezTo>
                  <a:cubicBezTo>
                    <a:pt x="95" y="621"/>
                    <a:pt x="88" y="629"/>
                    <a:pt x="79" y="629"/>
                  </a:cubicBezTo>
                  <a:cubicBezTo>
                    <a:pt x="72" y="629"/>
                    <a:pt x="65" y="625"/>
                    <a:pt x="58" y="621"/>
                  </a:cubicBezTo>
                  <a:cubicBezTo>
                    <a:pt x="47" y="611"/>
                    <a:pt x="39" y="606"/>
                    <a:pt x="34" y="606"/>
                  </a:cubicBezTo>
                  <a:cubicBezTo>
                    <a:pt x="25" y="606"/>
                    <a:pt x="30" y="624"/>
                    <a:pt x="64" y="649"/>
                  </a:cubicBezTo>
                  <a:cubicBezTo>
                    <a:pt x="91" y="674"/>
                    <a:pt x="90" y="691"/>
                    <a:pt x="77" y="691"/>
                  </a:cubicBezTo>
                  <a:cubicBezTo>
                    <a:pt x="75" y="691"/>
                    <a:pt x="73" y="691"/>
                    <a:pt x="70" y="690"/>
                  </a:cubicBezTo>
                  <a:cubicBezTo>
                    <a:pt x="51" y="681"/>
                    <a:pt x="54" y="671"/>
                    <a:pt x="61" y="659"/>
                  </a:cubicBezTo>
                  <a:lnTo>
                    <a:pt x="23" y="643"/>
                  </a:lnTo>
                  <a:lnTo>
                    <a:pt x="23" y="643"/>
                  </a:lnTo>
                  <a:cubicBezTo>
                    <a:pt x="17" y="652"/>
                    <a:pt x="17" y="652"/>
                    <a:pt x="32" y="671"/>
                  </a:cubicBezTo>
                  <a:cubicBezTo>
                    <a:pt x="32" y="671"/>
                    <a:pt x="26" y="684"/>
                    <a:pt x="42" y="703"/>
                  </a:cubicBezTo>
                  <a:cubicBezTo>
                    <a:pt x="53" y="716"/>
                    <a:pt x="71" y="725"/>
                    <a:pt x="90" y="725"/>
                  </a:cubicBezTo>
                  <a:cubicBezTo>
                    <a:pt x="93" y="725"/>
                    <a:pt x="95" y="725"/>
                    <a:pt x="98" y="725"/>
                  </a:cubicBezTo>
                  <a:cubicBezTo>
                    <a:pt x="123" y="725"/>
                    <a:pt x="117" y="734"/>
                    <a:pt x="117" y="743"/>
                  </a:cubicBezTo>
                  <a:cubicBezTo>
                    <a:pt x="109" y="747"/>
                    <a:pt x="101" y="748"/>
                    <a:pt x="93" y="748"/>
                  </a:cubicBezTo>
                  <a:cubicBezTo>
                    <a:pt x="78" y="748"/>
                    <a:pt x="64" y="743"/>
                    <a:pt x="54" y="731"/>
                  </a:cubicBezTo>
                  <a:cubicBezTo>
                    <a:pt x="58" y="718"/>
                    <a:pt x="39" y="712"/>
                    <a:pt x="20" y="706"/>
                  </a:cubicBezTo>
                  <a:cubicBezTo>
                    <a:pt x="19" y="705"/>
                    <a:pt x="17" y="705"/>
                    <a:pt x="16" y="705"/>
                  </a:cubicBezTo>
                  <a:cubicBezTo>
                    <a:pt x="1" y="705"/>
                    <a:pt x="22" y="770"/>
                    <a:pt x="61" y="787"/>
                  </a:cubicBezTo>
                  <a:cubicBezTo>
                    <a:pt x="68" y="790"/>
                    <a:pt x="73" y="791"/>
                    <a:pt x="73" y="791"/>
                  </a:cubicBezTo>
                  <a:cubicBezTo>
                    <a:pt x="72" y="791"/>
                    <a:pt x="63" y="788"/>
                    <a:pt x="39" y="781"/>
                  </a:cubicBezTo>
                  <a:cubicBezTo>
                    <a:pt x="38" y="781"/>
                    <a:pt x="36" y="781"/>
                    <a:pt x="35" y="781"/>
                  </a:cubicBezTo>
                  <a:cubicBezTo>
                    <a:pt x="20" y="781"/>
                    <a:pt x="17" y="801"/>
                    <a:pt x="14" y="822"/>
                  </a:cubicBezTo>
                  <a:cubicBezTo>
                    <a:pt x="11" y="844"/>
                    <a:pt x="11" y="856"/>
                    <a:pt x="29" y="859"/>
                  </a:cubicBezTo>
                  <a:cubicBezTo>
                    <a:pt x="51" y="862"/>
                    <a:pt x="73" y="866"/>
                    <a:pt x="73" y="875"/>
                  </a:cubicBezTo>
                  <a:cubicBezTo>
                    <a:pt x="73" y="870"/>
                    <a:pt x="78" y="869"/>
                    <a:pt x="85" y="869"/>
                  </a:cubicBezTo>
                  <a:cubicBezTo>
                    <a:pt x="93" y="869"/>
                    <a:pt x="103" y="870"/>
                    <a:pt x="114" y="872"/>
                  </a:cubicBezTo>
                  <a:cubicBezTo>
                    <a:pt x="101" y="881"/>
                    <a:pt x="86" y="887"/>
                    <a:pt x="73" y="894"/>
                  </a:cubicBezTo>
                  <a:cubicBezTo>
                    <a:pt x="32" y="913"/>
                    <a:pt x="11" y="935"/>
                    <a:pt x="20" y="978"/>
                  </a:cubicBezTo>
                  <a:cubicBezTo>
                    <a:pt x="23" y="997"/>
                    <a:pt x="26" y="1016"/>
                    <a:pt x="23" y="1035"/>
                  </a:cubicBezTo>
                  <a:cubicBezTo>
                    <a:pt x="20" y="1041"/>
                    <a:pt x="17" y="1047"/>
                    <a:pt x="14" y="1050"/>
                  </a:cubicBezTo>
                  <a:cubicBezTo>
                    <a:pt x="19" y="1070"/>
                    <a:pt x="22" y="1082"/>
                    <a:pt x="39" y="1082"/>
                  </a:cubicBezTo>
                  <a:cubicBezTo>
                    <a:pt x="41" y="1082"/>
                    <a:pt x="43" y="1082"/>
                    <a:pt x="45" y="1082"/>
                  </a:cubicBezTo>
                  <a:lnTo>
                    <a:pt x="51" y="1104"/>
                  </a:lnTo>
                  <a:cubicBezTo>
                    <a:pt x="38" y="1119"/>
                    <a:pt x="38" y="1134"/>
                    <a:pt x="49" y="1134"/>
                  </a:cubicBezTo>
                  <a:cubicBezTo>
                    <a:pt x="51" y="1134"/>
                    <a:pt x="54" y="1134"/>
                    <a:pt x="58" y="1132"/>
                  </a:cubicBezTo>
                  <a:cubicBezTo>
                    <a:pt x="79" y="1135"/>
                    <a:pt x="61" y="1148"/>
                    <a:pt x="64" y="1154"/>
                  </a:cubicBezTo>
                  <a:cubicBezTo>
                    <a:pt x="45" y="1166"/>
                    <a:pt x="36" y="1173"/>
                    <a:pt x="38" y="1173"/>
                  </a:cubicBezTo>
                  <a:cubicBezTo>
                    <a:pt x="41" y="1173"/>
                    <a:pt x="56" y="1166"/>
                    <a:pt x="86" y="1154"/>
                  </a:cubicBezTo>
                  <a:cubicBezTo>
                    <a:pt x="105" y="1148"/>
                    <a:pt x="123" y="1129"/>
                    <a:pt x="120" y="1123"/>
                  </a:cubicBezTo>
                  <a:lnTo>
                    <a:pt x="114" y="1101"/>
                  </a:lnTo>
                  <a:lnTo>
                    <a:pt x="114" y="1101"/>
                  </a:lnTo>
                  <a:cubicBezTo>
                    <a:pt x="123" y="1107"/>
                    <a:pt x="130" y="1113"/>
                    <a:pt x="139" y="1116"/>
                  </a:cubicBezTo>
                  <a:cubicBezTo>
                    <a:pt x="141" y="1121"/>
                    <a:pt x="157" y="1128"/>
                    <a:pt x="172" y="1128"/>
                  </a:cubicBezTo>
                  <a:cubicBezTo>
                    <a:pt x="177" y="1128"/>
                    <a:pt x="182" y="1127"/>
                    <a:pt x="186" y="1126"/>
                  </a:cubicBezTo>
                  <a:cubicBezTo>
                    <a:pt x="186" y="1126"/>
                    <a:pt x="194" y="1123"/>
                    <a:pt x="201" y="1123"/>
                  </a:cubicBezTo>
                  <a:cubicBezTo>
                    <a:pt x="204" y="1123"/>
                    <a:pt x="207" y="1124"/>
                    <a:pt x="208" y="1126"/>
                  </a:cubicBezTo>
                  <a:lnTo>
                    <a:pt x="167" y="1138"/>
                  </a:lnTo>
                  <a:cubicBezTo>
                    <a:pt x="148" y="1138"/>
                    <a:pt x="126" y="1141"/>
                    <a:pt x="105" y="1148"/>
                  </a:cubicBezTo>
                  <a:cubicBezTo>
                    <a:pt x="73" y="1163"/>
                    <a:pt x="59" y="1185"/>
                    <a:pt x="77" y="1185"/>
                  </a:cubicBezTo>
                  <a:cubicBezTo>
                    <a:pt x="81" y="1185"/>
                    <a:pt x="86" y="1184"/>
                    <a:pt x="92" y="1182"/>
                  </a:cubicBezTo>
                  <a:lnTo>
                    <a:pt x="92" y="1182"/>
                  </a:lnTo>
                  <a:cubicBezTo>
                    <a:pt x="95" y="1188"/>
                    <a:pt x="95" y="1188"/>
                    <a:pt x="76" y="1201"/>
                  </a:cubicBezTo>
                  <a:cubicBezTo>
                    <a:pt x="61" y="1206"/>
                    <a:pt x="58" y="1211"/>
                    <a:pt x="82" y="1211"/>
                  </a:cubicBezTo>
                  <a:cubicBezTo>
                    <a:pt x="87" y="1211"/>
                    <a:pt x="93" y="1211"/>
                    <a:pt x="101" y="1210"/>
                  </a:cubicBezTo>
                  <a:cubicBezTo>
                    <a:pt x="112" y="1209"/>
                    <a:pt x="119" y="1208"/>
                    <a:pt x="125" y="1208"/>
                  </a:cubicBezTo>
                  <a:cubicBezTo>
                    <a:pt x="141" y="1208"/>
                    <a:pt x="135" y="1215"/>
                    <a:pt x="105" y="1229"/>
                  </a:cubicBezTo>
                  <a:cubicBezTo>
                    <a:pt x="73" y="1252"/>
                    <a:pt x="76" y="1277"/>
                    <a:pt x="92" y="1277"/>
                  </a:cubicBezTo>
                  <a:cubicBezTo>
                    <a:pt x="94" y="1277"/>
                    <a:pt x="96" y="1277"/>
                    <a:pt x="98" y="1276"/>
                  </a:cubicBezTo>
                  <a:cubicBezTo>
                    <a:pt x="106" y="1273"/>
                    <a:pt x="113" y="1272"/>
                    <a:pt x="118" y="1272"/>
                  </a:cubicBezTo>
                  <a:cubicBezTo>
                    <a:pt x="137" y="1272"/>
                    <a:pt x="138" y="1288"/>
                    <a:pt x="123" y="1298"/>
                  </a:cubicBezTo>
                  <a:cubicBezTo>
                    <a:pt x="105" y="1311"/>
                    <a:pt x="108" y="1317"/>
                    <a:pt x="130" y="1317"/>
                  </a:cubicBezTo>
                  <a:cubicBezTo>
                    <a:pt x="111" y="1323"/>
                    <a:pt x="92" y="1336"/>
                    <a:pt x="114" y="1339"/>
                  </a:cubicBezTo>
                  <a:cubicBezTo>
                    <a:pt x="114" y="1339"/>
                    <a:pt x="114" y="1340"/>
                    <a:pt x="116" y="1340"/>
                  </a:cubicBezTo>
                  <a:cubicBezTo>
                    <a:pt x="119" y="1340"/>
                    <a:pt x="123" y="1339"/>
                    <a:pt x="133" y="1332"/>
                  </a:cubicBezTo>
                  <a:lnTo>
                    <a:pt x="177" y="1336"/>
                  </a:lnTo>
                  <a:cubicBezTo>
                    <a:pt x="177" y="1326"/>
                    <a:pt x="195" y="1323"/>
                    <a:pt x="214" y="1317"/>
                  </a:cubicBezTo>
                  <a:cubicBezTo>
                    <a:pt x="216" y="1316"/>
                    <a:pt x="218" y="1316"/>
                    <a:pt x="219" y="1316"/>
                  </a:cubicBezTo>
                  <a:cubicBezTo>
                    <a:pt x="234" y="1316"/>
                    <a:pt x="219" y="1345"/>
                    <a:pt x="167" y="1373"/>
                  </a:cubicBezTo>
                  <a:lnTo>
                    <a:pt x="130" y="1398"/>
                  </a:lnTo>
                  <a:lnTo>
                    <a:pt x="170" y="1389"/>
                  </a:lnTo>
                  <a:lnTo>
                    <a:pt x="170" y="1389"/>
                  </a:lnTo>
                  <a:cubicBezTo>
                    <a:pt x="170" y="1395"/>
                    <a:pt x="173" y="1401"/>
                    <a:pt x="155" y="1408"/>
                  </a:cubicBezTo>
                  <a:cubicBezTo>
                    <a:pt x="133" y="1414"/>
                    <a:pt x="133" y="1414"/>
                    <a:pt x="136" y="1420"/>
                  </a:cubicBezTo>
                  <a:cubicBezTo>
                    <a:pt x="136" y="1420"/>
                    <a:pt x="136" y="1423"/>
                    <a:pt x="142" y="1423"/>
                  </a:cubicBezTo>
                  <a:cubicBezTo>
                    <a:pt x="146" y="1423"/>
                    <a:pt x="151" y="1422"/>
                    <a:pt x="158" y="1420"/>
                  </a:cubicBezTo>
                  <a:cubicBezTo>
                    <a:pt x="177" y="1414"/>
                    <a:pt x="187" y="1411"/>
                    <a:pt x="191" y="1411"/>
                  </a:cubicBezTo>
                  <a:cubicBezTo>
                    <a:pt x="194" y="1411"/>
                    <a:pt x="190" y="1415"/>
                    <a:pt x="180" y="1423"/>
                  </a:cubicBezTo>
                  <a:cubicBezTo>
                    <a:pt x="148" y="1436"/>
                    <a:pt x="143" y="1444"/>
                    <a:pt x="162" y="1444"/>
                  </a:cubicBezTo>
                  <a:cubicBezTo>
                    <a:pt x="167" y="1444"/>
                    <a:pt x="174" y="1444"/>
                    <a:pt x="183" y="1442"/>
                  </a:cubicBezTo>
                  <a:cubicBezTo>
                    <a:pt x="201" y="1437"/>
                    <a:pt x="211" y="1433"/>
                    <a:pt x="213" y="1433"/>
                  </a:cubicBezTo>
                  <a:cubicBezTo>
                    <a:pt x="216" y="1433"/>
                    <a:pt x="207" y="1438"/>
                    <a:pt x="186" y="1448"/>
                  </a:cubicBezTo>
                  <a:cubicBezTo>
                    <a:pt x="167" y="1455"/>
                    <a:pt x="148" y="1467"/>
                    <a:pt x="148" y="1474"/>
                  </a:cubicBezTo>
                  <a:lnTo>
                    <a:pt x="170" y="1467"/>
                  </a:lnTo>
                  <a:cubicBezTo>
                    <a:pt x="184" y="1464"/>
                    <a:pt x="193" y="1463"/>
                    <a:pt x="198" y="1463"/>
                  </a:cubicBezTo>
                  <a:cubicBezTo>
                    <a:pt x="209" y="1463"/>
                    <a:pt x="205" y="1468"/>
                    <a:pt x="192" y="1477"/>
                  </a:cubicBezTo>
                  <a:cubicBezTo>
                    <a:pt x="173" y="1483"/>
                    <a:pt x="177" y="1489"/>
                    <a:pt x="199" y="1495"/>
                  </a:cubicBezTo>
                  <a:cubicBezTo>
                    <a:pt x="202" y="1511"/>
                    <a:pt x="205" y="1517"/>
                    <a:pt x="183" y="1524"/>
                  </a:cubicBezTo>
                  <a:cubicBezTo>
                    <a:pt x="161" y="1531"/>
                    <a:pt x="152" y="1534"/>
                    <a:pt x="156" y="1534"/>
                  </a:cubicBezTo>
                  <a:cubicBezTo>
                    <a:pt x="159" y="1534"/>
                    <a:pt x="169" y="1533"/>
                    <a:pt x="186" y="1530"/>
                  </a:cubicBezTo>
                  <a:cubicBezTo>
                    <a:pt x="208" y="1530"/>
                    <a:pt x="208" y="1530"/>
                    <a:pt x="192" y="1552"/>
                  </a:cubicBezTo>
                  <a:cubicBezTo>
                    <a:pt x="173" y="1564"/>
                    <a:pt x="173" y="1564"/>
                    <a:pt x="195" y="1564"/>
                  </a:cubicBezTo>
                  <a:cubicBezTo>
                    <a:pt x="236" y="1552"/>
                    <a:pt x="255" y="1546"/>
                    <a:pt x="255" y="1539"/>
                  </a:cubicBezTo>
                  <a:cubicBezTo>
                    <a:pt x="252" y="1533"/>
                    <a:pt x="252" y="1533"/>
                    <a:pt x="271" y="1527"/>
                  </a:cubicBezTo>
                  <a:cubicBezTo>
                    <a:pt x="271" y="1527"/>
                    <a:pt x="274" y="1533"/>
                    <a:pt x="277" y="1542"/>
                  </a:cubicBezTo>
                  <a:cubicBezTo>
                    <a:pt x="277" y="1549"/>
                    <a:pt x="280" y="1555"/>
                    <a:pt x="302" y="1561"/>
                  </a:cubicBezTo>
                  <a:cubicBezTo>
                    <a:pt x="308" y="1564"/>
                    <a:pt x="316" y="1565"/>
                    <a:pt x="323" y="1565"/>
                  </a:cubicBezTo>
                  <a:cubicBezTo>
                    <a:pt x="344" y="1565"/>
                    <a:pt x="361" y="1557"/>
                    <a:pt x="343" y="1552"/>
                  </a:cubicBezTo>
                  <a:lnTo>
                    <a:pt x="362" y="1539"/>
                  </a:lnTo>
                  <a:cubicBezTo>
                    <a:pt x="400" y="1527"/>
                    <a:pt x="412" y="1517"/>
                    <a:pt x="400" y="1517"/>
                  </a:cubicBezTo>
                  <a:cubicBezTo>
                    <a:pt x="393" y="1517"/>
                    <a:pt x="379" y="1520"/>
                    <a:pt x="358" y="1527"/>
                  </a:cubicBezTo>
                  <a:cubicBezTo>
                    <a:pt x="330" y="1534"/>
                    <a:pt x="315" y="1538"/>
                    <a:pt x="311" y="1538"/>
                  </a:cubicBezTo>
                  <a:cubicBezTo>
                    <a:pt x="307" y="1538"/>
                    <a:pt x="317" y="1533"/>
                    <a:pt x="336" y="1524"/>
                  </a:cubicBezTo>
                  <a:cubicBezTo>
                    <a:pt x="377" y="1514"/>
                    <a:pt x="374" y="1505"/>
                    <a:pt x="374" y="1499"/>
                  </a:cubicBezTo>
                  <a:cubicBezTo>
                    <a:pt x="371" y="1492"/>
                    <a:pt x="371" y="1492"/>
                    <a:pt x="393" y="1486"/>
                  </a:cubicBezTo>
                  <a:cubicBezTo>
                    <a:pt x="412" y="1480"/>
                    <a:pt x="430" y="1467"/>
                    <a:pt x="427" y="1461"/>
                  </a:cubicBezTo>
                  <a:cubicBezTo>
                    <a:pt x="427" y="1458"/>
                    <a:pt x="427" y="1456"/>
                    <a:pt x="425" y="1456"/>
                  </a:cubicBezTo>
                  <a:cubicBezTo>
                    <a:pt x="422" y="1456"/>
                    <a:pt x="416" y="1458"/>
                    <a:pt x="405" y="1461"/>
                  </a:cubicBezTo>
                  <a:cubicBezTo>
                    <a:pt x="401" y="1464"/>
                    <a:pt x="397" y="1466"/>
                    <a:pt x="394" y="1466"/>
                  </a:cubicBezTo>
                  <a:cubicBezTo>
                    <a:pt x="388" y="1466"/>
                    <a:pt x="393" y="1454"/>
                    <a:pt x="421" y="1442"/>
                  </a:cubicBezTo>
                  <a:cubicBezTo>
                    <a:pt x="431" y="1435"/>
                    <a:pt x="436" y="1432"/>
                    <a:pt x="432" y="1432"/>
                  </a:cubicBezTo>
                  <a:cubicBezTo>
                    <a:pt x="428" y="1432"/>
                    <a:pt x="418" y="1435"/>
                    <a:pt x="399" y="1439"/>
                  </a:cubicBezTo>
                  <a:cubicBezTo>
                    <a:pt x="389" y="1443"/>
                    <a:pt x="381" y="1444"/>
                    <a:pt x="375" y="1444"/>
                  </a:cubicBezTo>
                  <a:cubicBezTo>
                    <a:pt x="362" y="1444"/>
                    <a:pt x="367" y="1434"/>
                    <a:pt x="396" y="1420"/>
                  </a:cubicBezTo>
                  <a:lnTo>
                    <a:pt x="393" y="1405"/>
                  </a:lnTo>
                  <a:cubicBezTo>
                    <a:pt x="392" y="1403"/>
                    <a:pt x="390" y="1402"/>
                    <a:pt x="386" y="1402"/>
                  </a:cubicBezTo>
                  <a:cubicBezTo>
                    <a:pt x="378" y="1402"/>
                    <a:pt x="364" y="1406"/>
                    <a:pt x="349" y="1411"/>
                  </a:cubicBezTo>
                  <a:cubicBezTo>
                    <a:pt x="329" y="1417"/>
                    <a:pt x="318" y="1420"/>
                    <a:pt x="316" y="1420"/>
                  </a:cubicBezTo>
                  <a:cubicBezTo>
                    <a:pt x="313" y="1420"/>
                    <a:pt x="318" y="1417"/>
                    <a:pt x="327" y="1411"/>
                  </a:cubicBezTo>
                  <a:cubicBezTo>
                    <a:pt x="340" y="1401"/>
                    <a:pt x="352" y="1395"/>
                    <a:pt x="365" y="1392"/>
                  </a:cubicBezTo>
                  <a:cubicBezTo>
                    <a:pt x="387" y="1386"/>
                    <a:pt x="383" y="1380"/>
                    <a:pt x="383" y="1370"/>
                  </a:cubicBezTo>
                  <a:cubicBezTo>
                    <a:pt x="381" y="1361"/>
                    <a:pt x="374" y="1355"/>
                    <a:pt x="365" y="1355"/>
                  </a:cubicBezTo>
                  <a:cubicBezTo>
                    <a:pt x="365" y="1355"/>
                    <a:pt x="364" y="1355"/>
                    <a:pt x="364" y="1355"/>
                  </a:cubicBezTo>
                  <a:lnTo>
                    <a:pt x="364" y="1355"/>
                  </a:lnTo>
                  <a:lnTo>
                    <a:pt x="377" y="1351"/>
                  </a:lnTo>
                  <a:cubicBezTo>
                    <a:pt x="375" y="1347"/>
                    <a:pt x="385" y="1342"/>
                    <a:pt x="384" y="1342"/>
                  </a:cubicBezTo>
                  <a:lnTo>
                    <a:pt x="384" y="1342"/>
                  </a:lnTo>
                  <a:cubicBezTo>
                    <a:pt x="383" y="1342"/>
                    <a:pt x="380" y="1343"/>
                    <a:pt x="374" y="1345"/>
                  </a:cubicBezTo>
                  <a:cubicBezTo>
                    <a:pt x="374" y="1345"/>
                    <a:pt x="374" y="1339"/>
                    <a:pt x="390" y="1317"/>
                  </a:cubicBezTo>
                  <a:cubicBezTo>
                    <a:pt x="398" y="1307"/>
                    <a:pt x="390" y="1300"/>
                    <a:pt x="376" y="1300"/>
                  </a:cubicBezTo>
                  <a:cubicBezTo>
                    <a:pt x="363" y="1300"/>
                    <a:pt x="344" y="1306"/>
                    <a:pt x="327" y="1323"/>
                  </a:cubicBezTo>
                  <a:cubicBezTo>
                    <a:pt x="327" y="1326"/>
                    <a:pt x="327" y="1327"/>
                    <a:pt x="327" y="1327"/>
                  </a:cubicBezTo>
                  <a:cubicBezTo>
                    <a:pt x="327" y="1327"/>
                    <a:pt x="326" y="1323"/>
                    <a:pt x="324" y="1314"/>
                  </a:cubicBezTo>
                  <a:cubicBezTo>
                    <a:pt x="323" y="1312"/>
                    <a:pt x="320" y="1311"/>
                    <a:pt x="317" y="1311"/>
                  </a:cubicBezTo>
                  <a:cubicBezTo>
                    <a:pt x="310" y="1311"/>
                    <a:pt x="302" y="1314"/>
                    <a:pt x="302" y="1314"/>
                  </a:cubicBezTo>
                  <a:cubicBezTo>
                    <a:pt x="297" y="1315"/>
                    <a:pt x="293" y="1316"/>
                    <a:pt x="290" y="1316"/>
                  </a:cubicBezTo>
                  <a:cubicBezTo>
                    <a:pt x="281" y="1316"/>
                    <a:pt x="279" y="1311"/>
                    <a:pt x="277" y="1304"/>
                  </a:cubicBezTo>
                  <a:lnTo>
                    <a:pt x="318" y="1295"/>
                  </a:lnTo>
                  <a:cubicBezTo>
                    <a:pt x="369" y="1285"/>
                    <a:pt x="388" y="1270"/>
                    <a:pt x="361" y="1270"/>
                  </a:cubicBezTo>
                  <a:cubicBezTo>
                    <a:pt x="357" y="1270"/>
                    <a:pt x="352" y="1271"/>
                    <a:pt x="346" y="1271"/>
                  </a:cubicBezTo>
                  <a:lnTo>
                    <a:pt x="346" y="1271"/>
                  </a:lnTo>
                  <a:cubicBezTo>
                    <a:pt x="349" y="1271"/>
                    <a:pt x="352" y="1270"/>
                    <a:pt x="355" y="1270"/>
                  </a:cubicBezTo>
                  <a:cubicBezTo>
                    <a:pt x="374" y="1264"/>
                    <a:pt x="374" y="1257"/>
                    <a:pt x="349" y="1248"/>
                  </a:cubicBezTo>
                  <a:cubicBezTo>
                    <a:pt x="349" y="1245"/>
                    <a:pt x="343" y="1244"/>
                    <a:pt x="334" y="1244"/>
                  </a:cubicBezTo>
                  <a:cubicBezTo>
                    <a:pt x="319" y="1244"/>
                    <a:pt x="298" y="1247"/>
                    <a:pt x="286" y="1251"/>
                  </a:cubicBezTo>
                  <a:cubicBezTo>
                    <a:pt x="279" y="1253"/>
                    <a:pt x="274" y="1254"/>
                    <a:pt x="271" y="1254"/>
                  </a:cubicBezTo>
                  <a:cubicBezTo>
                    <a:pt x="264" y="1254"/>
                    <a:pt x="264" y="1251"/>
                    <a:pt x="264" y="1251"/>
                  </a:cubicBezTo>
                  <a:cubicBezTo>
                    <a:pt x="261" y="1245"/>
                    <a:pt x="261" y="1245"/>
                    <a:pt x="283" y="1238"/>
                  </a:cubicBezTo>
                  <a:cubicBezTo>
                    <a:pt x="317" y="1227"/>
                    <a:pt x="318" y="1216"/>
                    <a:pt x="289" y="1216"/>
                  </a:cubicBezTo>
                  <a:cubicBezTo>
                    <a:pt x="285" y="1216"/>
                    <a:pt x="281" y="1216"/>
                    <a:pt x="277" y="1217"/>
                  </a:cubicBezTo>
                  <a:lnTo>
                    <a:pt x="296" y="1213"/>
                  </a:lnTo>
                  <a:cubicBezTo>
                    <a:pt x="318" y="1207"/>
                    <a:pt x="333" y="1195"/>
                    <a:pt x="305" y="1166"/>
                  </a:cubicBezTo>
                  <a:cubicBezTo>
                    <a:pt x="299" y="1138"/>
                    <a:pt x="293" y="1116"/>
                    <a:pt x="315" y="1113"/>
                  </a:cubicBezTo>
                  <a:cubicBezTo>
                    <a:pt x="333" y="1107"/>
                    <a:pt x="286" y="1091"/>
                    <a:pt x="242" y="1088"/>
                  </a:cubicBezTo>
                  <a:cubicBezTo>
                    <a:pt x="261" y="1082"/>
                    <a:pt x="261" y="1076"/>
                    <a:pt x="255" y="1060"/>
                  </a:cubicBezTo>
                  <a:cubicBezTo>
                    <a:pt x="249" y="1038"/>
                    <a:pt x="249" y="1038"/>
                    <a:pt x="271" y="1035"/>
                  </a:cubicBezTo>
                  <a:cubicBezTo>
                    <a:pt x="315" y="1032"/>
                    <a:pt x="315" y="1032"/>
                    <a:pt x="267" y="1025"/>
                  </a:cubicBezTo>
                  <a:cubicBezTo>
                    <a:pt x="264" y="1026"/>
                    <a:pt x="262" y="1026"/>
                    <a:pt x="259" y="1026"/>
                  </a:cubicBezTo>
                  <a:cubicBezTo>
                    <a:pt x="239" y="1026"/>
                    <a:pt x="237" y="1015"/>
                    <a:pt x="249" y="1007"/>
                  </a:cubicBezTo>
                  <a:cubicBezTo>
                    <a:pt x="258" y="1000"/>
                    <a:pt x="271" y="997"/>
                    <a:pt x="283" y="994"/>
                  </a:cubicBezTo>
                  <a:cubicBezTo>
                    <a:pt x="302" y="994"/>
                    <a:pt x="302" y="988"/>
                    <a:pt x="299" y="975"/>
                  </a:cubicBezTo>
                  <a:cubicBezTo>
                    <a:pt x="280" y="972"/>
                    <a:pt x="271" y="956"/>
                    <a:pt x="267" y="941"/>
                  </a:cubicBezTo>
                  <a:cubicBezTo>
                    <a:pt x="264" y="922"/>
                    <a:pt x="264" y="922"/>
                    <a:pt x="220" y="916"/>
                  </a:cubicBezTo>
                  <a:cubicBezTo>
                    <a:pt x="180" y="913"/>
                    <a:pt x="180" y="906"/>
                    <a:pt x="177" y="887"/>
                  </a:cubicBezTo>
                  <a:cubicBezTo>
                    <a:pt x="177" y="882"/>
                    <a:pt x="177" y="874"/>
                    <a:pt x="191" y="874"/>
                  </a:cubicBezTo>
                  <a:cubicBezTo>
                    <a:pt x="193" y="874"/>
                    <a:pt x="196" y="875"/>
                    <a:pt x="199" y="875"/>
                  </a:cubicBezTo>
                  <a:cubicBezTo>
                    <a:pt x="199" y="875"/>
                    <a:pt x="220" y="872"/>
                    <a:pt x="220" y="862"/>
                  </a:cubicBezTo>
                  <a:cubicBezTo>
                    <a:pt x="220" y="858"/>
                    <a:pt x="220" y="851"/>
                    <a:pt x="230" y="851"/>
                  </a:cubicBezTo>
                  <a:cubicBezTo>
                    <a:pt x="233" y="851"/>
                    <a:pt x="237" y="852"/>
                    <a:pt x="242" y="853"/>
                  </a:cubicBezTo>
                  <a:cubicBezTo>
                    <a:pt x="242" y="853"/>
                    <a:pt x="261" y="850"/>
                    <a:pt x="264" y="837"/>
                  </a:cubicBezTo>
                  <a:cubicBezTo>
                    <a:pt x="267" y="827"/>
                    <a:pt x="269" y="816"/>
                    <a:pt x="281" y="816"/>
                  </a:cubicBezTo>
                  <a:cubicBezTo>
                    <a:pt x="284" y="816"/>
                    <a:pt x="288" y="817"/>
                    <a:pt x="293" y="819"/>
                  </a:cubicBezTo>
                  <a:cubicBezTo>
                    <a:pt x="296" y="812"/>
                    <a:pt x="296" y="812"/>
                    <a:pt x="274" y="803"/>
                  </a:cubicBezTo>
                  <a:cubicBezTo>
                    <a:pt x="252" y="797"/>
                    <a:pt x="236" y="781"/>
                    <a:pt x="267" y="762"/>
                  </a:cubicBezTo>
                  <a:cubicBezTo>
                    <a:pt x="274" y="750"/>
                    <a:pt x="283" y="731"/>
                    <a:pt x="267" y="718"/>
                  </a:cubicBezTo>
                  <a:cubicBezTo>
                    <a:pt x="269" y="716"/>
                    <a:pt x="270" y="714"/>
                    <a:pt x="271" y="714"/>
                  </a:cubicBezTo>
                  <a:cubicBezTo>
                    <a:pt x="274" y="714"/>
                    <a:pt x="278" y="717"/>
                    <a:pt x="289" y="725"/>
                  </a:cubicBezTo>
                  <a:cubicBezTo>
                    <a:pt x="303" y="732"/>
                    <a:pt x="312" y="736"/>
                    <a:pt x="318" y="736"/>
                  </a:cubicBezTo>
                  <a:cubicBezTo>
                    <a:pt x="327" y="736"/>
                    <a:pt x="323" y="724"/>
                    <a:pt x="305" y="699"/>
                  </a:cubicBezTo>
                  <a:cubicBezTo>
                    <a:pt x="295" y="691"/>
                    <a:pt x="294" y="686"/>
                    <a:pt x="301" y="686"/>
                  </a:cubicBezTo>
                  <a:cubicBezTo>
                    <a:pt x="305" y="686"/>
                    <a:pt x="310" y="687"/>
                    <a:pt x="318" y="690"/>
                  </a:cubicBezTo>
                  <a:cubicBezTo>
                    <a:pt x="318" y="690"/>
                    <a:pt x="321" y="684"/>
                    <a:pt x="311" y="665"/>
                  </a:cubicBezTo>
                  <a:cubicBezTo>
                    <a:pt x="302" y="652"/>
                    <a:pt x="301" y="648"/>
                    <a:pt x="311" y="648"/>
                  </a:cubicBezTo>
                  <a:cubicBezTo>
                    <a:pt x="314" y="648"/>
                    <a:pt x="320" y="648"/>
                    <a:pt x="327" y="649"/>
                  </a:cubicBezTo>
                  <a:cubicBezTo>
                    <a:pt x="335" y="658"/>
                    <a:pt x="341" y="661"/>
                    <a:pt x="346" y="661"/>
                  </a:cubicBezTo>
                  <a:cubicBezTo>
                    <a:pt x="349" y="661"/>
                    <a:pt x="352" y="659"/>
                    <a:pt x="355" y="656"/>
                  </a:cubicBezTo>
                  <a:cubicBezTo>
                    <a:pt x="350" y="635"/>
                    <a:pt x="401" y="607"/>
                    <a:pt x="430" y="607"/>
                  </a:cubicBezTo>
                  <a:cubicBezTo>
                    <a:pt x="437" y="607"/>
                    <a:pt x="443" y="608"/>
                    <a:pt x="446" y="612"/>
                  </a:cubicBezTo>
                  <a:cubicBezTo>
                    <a:pt x="443" y="593"/>
                    <a:pt x="443" y="593"/>
                    <a:pt x="452" y="590"/>
                  </a:cubicBezTo>
                  <a:cubicBezTo>
                    <a:pt x="462" y="602"/>
                    <a:pt x="467" y="608"/>
                    <a:pt x="469" y="608"/>
                  </a:cubicBezTo>
                  <a:cubicBezTo>
                    <a:pt x="473" y="608"/>
                    <a:pt x="467" y="592"/>
                    <a:pt x="456" y="568"/>
                  </a:cubicBezTo>
                  <a:lnTo>
                    <a:pt x="449" y="571"/>
                  </a:lnTo>
                  <a:lnTo>
                    <a:pt x="440" y="571"/>
                  </a:lnTo>
                  <a:cubicBezTo>
                    <a:pt x="429" y="554"/>
                    <a:pt x="430" y="543"/>
                    <a:pt x="438" y="543"/>
                  </a:cubicBezTo>
                  <a:cubicBezTo>
                    <a:pt x="446" y="543"/>
                    <a:pt x="460" y="555"/>
                    <a:pt x="474" y="584"/>
                  </a:cubicBezTo>
                  <a:cubicBezTo>
                    <a:pt x="487" y="602"/>
                    <a:pt x="492" y="611"/>
                    <a:pt x="493" y="611"/>
                  </a:cubicBezTo>
                  <a:cubicBezTo>
                    <a:pt x="495" y="611"/>
                    <a:pt x="492" y="601"/>
                    <a:pt x="487" y="580"/>
                  </a:cubicBezTo>
                  <a:cubicBezTo>
                    <a:pt x="482" y="559"/>
                    <a:pt x="482" y="548"/>
                    <a:pt x="487" y="548"/>
                  </a:cubicBezTo>
                  <a:cubicBezTo>
                    <a:pt x="491" y="548"/>
                    <a:pt x="498" y="556"/>
                    <a:pt x="509" y="574"/>
                  </a:cubicBezTo>
                  <a:cubicBezTo>
                    <a:pt x="517" y="594"/>
                    <a:pt x="521" y="605"/>
                    <a:pt x="522" y="605"/>
                  </a:cubicBezTo>
                  <a:cubicBezTo>
                    <a:pt x="523" y="605"/>
                    <a:pt x="521" y="594"/>
                    <a:pt x="518" y="574"/>
                  </a:cubicBezTo>
                  <a:cubicBezTo>
                    <a:pt x="511" y="524"/>
                    <a:pt x="515" y="494"/>
                    <a:pt x="524" y="494"/>
                  </a:cubicBezTo>
                  <a:cubicBezTo>
                    <a:pt x="530" y="494"/>
                    <a:pt x="539" y="509"/>
                    <a:pt x="546" y="543"/>
                  </a:cubicBezTo>
                  <a:cubicBezTo>
                    <a:pt x="558" y="581"/>
                    <a:pt x="570" y="600"/>
                    <a:pt x="576" y="600"/>
                  </a:cubicBezTo>
                  <a:cubicBezTo>
                    <a:pt x="577" y="600"/>
                    <a:pt x="577" y="599"/>
                    <a:pt x="578" y="599"/>
                  </a:cubicBezTo>
                  <a:cubicBezTo>
                    <a:pt x="584" y="599"/>
                    <a:pt x="581" y="577"/>
                    <a:pt x="575" y="558"/>
                  </a:cubicBezTo>
                  <a:cubicBezTo>
                    <a:pt x="565" y="538"/>
                    <a:pt x="562" y="527"/>
                    <a:pt x="565" y="527"/>
                  </a:cubicBezTo>
                  <a:cubicBezTo>
                    <a:pt x="567" y="527"/>
                    <a:pt x="575" y="537"/>
                    <a:pt x="587" y="555"/>
                  </a:cubicBezTo>
                  <a:cubicBezTo>
                    <a:pt x="606" y="582"/>
                    <a:pt x="619" y="594"/>
                    <a:pt x="629" y="594"/>
                  </a:cubicBezTo>
                  <a:cubicBezTo>
                    <a:pt x="638" y="594"/>
                    <a:pt x="644" y="582"/>
                    <a:pt x="647" y="558"/>
                  </a:cubicBezTo>
                  <a:cubicBezTo>
                    <a:pt x="655" y="533"/>
                    <a:pt x="665" y="520"/>
                    <a:pt x="671" y="520"/>
                  </a:cubicBezTo>
                  <a:cubicBezTo>
                    <a:pt x="677" y="520"/>
                    <a:pt x="679" y="530"/>
                    <a:pt x="675" y="552"/>
                  </a:cubicBezTo>
                  <a:cubicBezTo>
                    <a:pt x="673" y="577"/>
                    <a:pt x="672" y="588"/>
                    <a:pt x="674" y="588"/>
                  </a:cubicBezTo>
                  <a:cubicBezTo>
                    <a:pt x="675" y="588"/>
                    <a:pt x="677" y="582"/>
                    <a:pt x="681" y="571"/>
                  </a:cubicBezTo>
                  <a:lnTo>
                    <a:pt x="716" y="562"/>
                  </a:lnTo>
                  <a:cubicBezTo>
                    <a:pt x="722" y="562"/>
                    <a:pt x="722" y="540"/>
                    <a:pt x="719" y="518"/>
                  </a:cubicBezTo>
                  <a:lnTo>
                    <a:pt x="719" y="518"/>
                  </a:lnTo>
                  <a:cubicBezTo>
                    <a:pt x="728" y="541"/>
                    <a:pt x="739" y="557"/>
                    <a:pt x="747" y="557"/>
                  </a:cubicBezTo>
                  <a:cubicBezTo>
                    <a:pt x="753" y="557"/>
                    <a:pt x="756" y="549"/>
                    <a:pt x="756" y="530"/>
                  </a:cubicBezTo>
                  <a:lnTo>
                    <a:pt x="772" y="527"/>
                  </a:lnTo>
                  <a:cubicBezTo>
                    <a:pt x="778" y="524"/>
                    <a:pt x="778" y="524"/>
                    <a:pt x="778" y="502"/>
                  </a:cubicBezTo>
                  <a:cubicBezTo>
                    <a:pt x="778" y="495"/>
                    <a:pt x="780" y="492"/>
                    <a:pt x="783" y="492"/>
                  </a:cubicBezTo>
                  <a:cubicBezTo>
                    <a:pt x="788" y="492"/>
                    <a:pt x="798" y="505"/>
                    <a:pt x="807" y="518"/>
                  </a:cubicBezTo>
                  <a:cubicBezTo>
                    <a:pt x="815" y="530"/>
                    <a:pt x="824" y="543"/>
                    <a:pt x="826" y="543"/>
                  </a:cubicBezTo>
                  <a:cubicBezTo>
                    <a:pt x="827" y="543"/>
                    <a:pt x="827" y="540"/>
                    <a:pt x="825" y="533"/>
                  </a:cubicBezTo>
                  <a:cubicBezTo>
                    <a:pt x="822" y="511"/>
                    <a:pt x="822" y="490"/>
                    <a:pt x="828" y="468"/>
                  </a:cubicBezTo>
                  <a:cubicBezTo>
                    <a:pt x="828" y="461"/>
                    <a:pt x="830" y="458"/>
                    <a:pt x="831" y="458"/>
                  </a:cubicBezTo>
                  <a:cubicBezTo>
                    <a:pt x="835" y="458"/>
                    <a:pt x="841" y="471"/>
                    <a:pt x="841" y="486"/>
                  </a:cubicBezTo>
                  <a:cubicBezTo>
                    <a:pt x="847" y="505"/>
                    <a:pt x="847" y="505"/>
                    <a:pt x="866" y="524"/>
                  </a:cubicBezTo>
                  <a:cubicBezTo>
                    <a:pt x="879" y="521"/>
                    <a:pt x="885" y="508"/>
                    <a:pt x="882" y="499"/>
                  </a:cubicBezTo>
                  <a:cubicBezTo>
                    <a:pt x="878" y="484"/>
                    <a:pt x="894" y="475"/>
                    <a:pt x="909" y="475"/>
                  </a:cubicBezTo>
                  <a:cubicBezTo>
                    <a:pt x="917" y="475"/>
                    <a:pt x="924" y="478"/>
                    <a:pt x="929" y="483"/>
                  </a:cubicBezTo>
                  <a:lnTo>
                    <a:pt x="941" y="480"/>
                  </a:lnTo>
                  <a:cubicBezTo>
                    <a:pt x="948" y="480"/>
                    <a:pt x="951" y="458"/>
                    <a:pt x="957" y="455"/>
                  </a:cubicBezTo>
                  <a:cubicBezTo>
                    <a:pt x="957" y="455"/>
                    <a:pt x="963" y="455"/>
                    <a:pt x="963" y="433"/>
                  </a:cubicBezTo>
                  <a:cubicBezTo>
                    <a:pt x="967" y="432"/>
                    <a:pt x="969" y="431"/>
                    <a:pt x="972" y="431"/>
                  </a:cubicBezTo>
                  <a:cubicBezTo>
                    <a:pt x="977" y="431"/>
                    <a:pt x="981" y="435"/>
                    <a:pt x="985" y="449"/>
                  </a:cubicBezTo>
                  <a:cubicBezTo>
                    <a:pt x="982" y="426"/>
                    <a:pt x="980" y="415"/>
                    <a:pt x="982" y="415"/>
                  </a:cubicBezTo>
                  <a:lnTo>
                    <a:pt x="982" y="415"/>
                  </a:lnTo>
                  <a:cubicBezTo>
                    <a:pt x="984" y="415"/>
                    <a:pt x="988" y="426"/>
                    <a:pt x="998" y="446"/>
                  </a:cubicBezTo>
                  <a:cubicBezTo>
                    <a:pt x="1004" y="464"/>
                    <a:pt x="1007" y="473"/>
                    <a:pt x="1008" y="473"/>
                  </a:cubicBezTo>
                  <a:cubicBezTo>
                    <a:pt x="1009" y="473"/>
                    <a:pt x="1007" y="463"/>
                    <a:pt x="1004" y="442"/>
                  </a:cubicBezTo>
                  <a:cubicBezTo>
                    <a:pt x="1006" y="431"/>
                    <a:pt x="1006" y="426"/>
                    <a:pt x="1008" y="426"/>
                  </a:cubicBezTo>
                  <a:cubicBezTo>
                    <a:pt x="1010" y="426"/>
                    <a:pt x="1014" y="430"/>
                    <a:pt x="1020" y="439"/>
                  </a:cubicBezTo>
                  <a:cubicBezTo>
                    <a:pt x="1021" y="448"/>
                    <a:pt x="1024" y="453"/>
                    <a:pt x="1026" y="453"/>
                  </a:cubicBezTo>
                  <a:cubicBezTo>
                    <a:pt x="1028" y="453"/>
                    <a:pt x="1029" y="448"/>
                    <a:pt x="1026" y="436"/>
                  </a:cubicBezTo>
                  <a:cubicBezTo>
                    <a:pt x="1022" y="410"/>
                    <a:pt x="1027" y="390"/>
                    <a:pt x="1034" y="390"/>
                  </a:cubicBezTo>
                  <a:cubicBezTo>
                    <a:pt x="1038" y="390"/>
                    <a:pt x="1043" y="397"/>
                    <a:pt x="1048" y="411"/>
                  </a:cubicBezTo>
                  <a:cubicBezTo>
                    <a:pt x="1048" y="411"/>
                    <a:pt x="1054" y="408"/>
                    <a:pt x="1054" y="386"/>
                  </a:cubicBezTo>
                  <a:cubicBezTo>
                    <a:pt x="1052" y="365"/>
                    <a:pt x="1052" y="355"/>
                    <a:pt x="1053" y="355"/>
                  </a:cubicBezTo>
                  <a:lnTo>
                    <a:pt x="1053" y="355"/>
                  </a:lnTo>
                  <a:cubicBezTo>
                    <a:pt x="1053" y="355"/>
                    <a:pt x="1056" y="365"/>
                    <a:pt x="1060" y="383"/>
                  </a:cubicBezTo>
                  <a:cubicBezTo>
                    <a:pt x="1069" y="403"/>
                    <a:pt x="1076" y="412"/>
                    <a:pt x="1079" y="412"/>
                  </a:cubicBezTo>
                  <a:cubicBezTo>
                    <a:pt x="1083" y="412"/>
                    <a:pt x="1084" y="401"/>
                    <a:pt x="1082" y="380"/>
                  </a:cubicBezTo>
                  <a:cubicBezTo>
                    <a:pt x="1082" y="380"/>
                    <a:pt x="1082" y="369"/>
                    <a:pt x="1087" y="369"/>
                  </a:cubicBezTo>
                  <a:cubicBezTo>
                    <a:pt x="1088" y="369"/>
                    <a:pt x="1091" y="371"/>
                    <a:pt x="1095" y="377"/>
                  </a:cubicBezTo>
                  <a:cubicBezTo>
                    <a:pt x="1104" y="384"/>
                    <a:pt x="1119" y="390"/>
                    <a:pt x="1130" y="390"/>
                  </a:cubicBezTo>
                  <a:cubicBezTo>
                    <a:pt x="1143" y="390"/>
                    <a:pt x="1152" y="383"/>
                    <a:pt x="1142" y="361"/>
                  </a:cubicBezTo>
                  <a:lnTo>
                    <a:pt x="1157" y="358"/>
                  </a:lnTo>
                  <a:cubicBezTo>
                    <a:pt x="1166" y="366"/>
                    <a:pt x="1172" y="370"/>
                    <a:pt x="1176" y="370"/>
                  </a:cubicBezTo>
                  <a:cubicBezTo>
                    <a:pt x="1181" y="370"/>
                    <a:pt x="1184" y="364"/>
                    <a:pt x="1186" y="352"/>
                  </a:cubicBezTo>
                  <a:lnTo>
                    <a:pt x="1186" y="330"/>
                  </a:lnTo>
                  <a:cubicBezTo>
                    <a:pt x="1192" y="348"/>
                    <a:pt x="1205" y="367"/>
                    <a:pt x="1211" y="367"/>
                  </a:cubicBezTo>
                  <a:cubicBezTo>
                    <a:pt x="1217" y="364"/>
                    <a:pt x="1217" y="364"/>
                    <a:pt x="1211" y="345"/>
                  </a:cubicBezTo>
                  <a:cubicBezTo>
                    <a:pt x="1198" y="327"/>
                    <a:pt x="1205" y="323"/>
                    <a:pt x="1214" y="323"/>
                  </a:cubicBezTo>
                  <a:cubicBezTo>
                    <a:pt x="1214" y="323"/>
                    <a:pt x="1215" y="323"/>
                    <a:pt x="1215" y="323"/>
                  </a:cubicBezTo>
                  <a:cubicBezTo>
                    <a:pt x="1222" y="323"/>
                    <a:pt x="1233" y="340"/>
                    <a:pt x="1239" y="358"/>
                  </a:cubicBezTo>
                  <a:lnTo>
                    <a:pt x="1245" y="358"/>
                  </a:lnTo>
                  <a:cubicBezTo>
                    <a:pt x="1238" y="333"/>
                    <a:pt x="1237" y="322"/>
                    <a:pt x="1239" y="322"/>
                  </a:cubicBezTo>
                  <a:lnTo>
                    <a:pt x="1239" y="322"/>
                  </a:lnTo>
                  <a:cubicBezTo>
                    <a:pt x="1240" y="322"/>
                    <a:pt x="1243" y="327"/>
                    <a:pt x="1245" y="336"/>
                  </a:cubicBezTo>
                  <a:cubicBezTo>
                    <a:pt x="1253" y="348"/>
                    <a:pt x="1258" y="351"/>
                    <a:pt x="1264" y="351"/>
                  </a:cubicBezTo>
                  <a:cubicBezTo>
                    <a:pt x="1267" y="351"/>
                    <a:pt x="1270" y="350"/>
                    <a:pt x="1273" y="348"/>
                  </a:cubicBezTo>
                  <a:cubicBezTo>
                    <a:pt x="1271" y="342"/>
                    <a:pt x="1271" y="340"/>
                    <a:pt x="1272" y="340"/>
                  </a:cubicBezTo>
                  <a:lnTo>
                    <a:pt x="1272" y="340"/>
                  </a:lnTo>
                  <a:cubicBezTo>
                    <a:pt x="1273" y="340"/>
                    <a:pt x="1278" y="348"/>
                    <a:pt x="1273" y="348"/>
                  </a:cubicBezTo>
                  <a:lnTo>
                    <a:pt x="1277" y="370"/>
                  </a:lnTo>
                  <a:cubicBezTo>
                    <a:pt x="1280" y="375"/>
                    <a:pt x="1282" y="378"/>
                    <a:pt x="1284" y="378"/>
                  </a:cubicBezTo>
                  <a:cubicBezTo>
                    <a:pt x="1287" y="378"/>
                    <a:pt x="1284" y="362"/>
                    <a:pt x="1280" y="348"/>
                  </a:cubicBezTo>
                  <a:lnTo>
                    <a:pt x="1292" y="345"/>
                  </a:lnTo>
                  <a:cubicBezTo>
                    <a:pt x="1299" y="342"/>
                    <a:pt x="1305" y="342"/>
                    <a:pt x="1292" y="323"/>
                  </a:cubicBezTo>
                  <a:cubicBezTo>
                    <a:pt x="1289" y="301"/>
                    <a:pt x="1283" y="283"/>
                    <a:pt x="1289" y="280"/>
                  </a:cubicBezTo>
                  <a:lnTo>
                    <a:pt x="1289" y="280"/>
                  </a:lnTo>
                  <a:cubicBezTo>
                    <a:pt x="1295" y="301"/>
                    <a:pt x="1302" y="320"/>
                    <a:pt x="1308" y="320"/>
                  </a:cubicBezTo>
                  <a:cubicBezTo>
                    <a:pt x="1308" y="320"/>
                    <a:pt x="1309" y="320"/>
                    <a:pt x="1309" y="320"/>
                  </a:cubicBezTo>
                  <a:cubicBezTo>
                    <a:pt x="1315" y="320"/>
                    <a:pt x="1320" y="336"/>
                    <a:pt x="1320" y="336"/>
                  </a:cubicBezTo>
                  <a:cubicBezTo>
                    <a:pt x="1322" y="353"/>
                    <a:pt x="1326" y="359"/>
                    <a:pt x="1330" y="359"/>
                  </a:cubicBezTo>
                  <a:cubicBezTo>
                    <a:pt x="1338" y="359"/>
                    <a:pt x="1347" y="343"/>
                    <a:pt x="1349" y="330"/>
                  </a:cubicBezTo>
                  <a:cubicBezTo>
                    <a:pt x="1349" y="307"/>
                    <a:pt x="1350" y="295"/>
                    <a:pt x="1354" y="295"/>
                  </a:cubicBezTo>
                  <a:cubicBezTo>
                    <a:pt x="1357" y="295"/>
                    <a:pt x="1362" y="304"/>
                    <a:pt x="1367" y="323"/>
                  </a:cubicBezTo>
                  <a:cubicBezTo>
                    <a:pt x="1371" y="334"/>
                    <a:pt x="1373" y="339"/>
                    <a:pt x="1375" y="339"/>
                  </a:cubicBezTo>
                  <a:cubicBezTo>
                    <a:pt x="1379" y="339"/>
                    <a:pt x="1377" y="303"/>
                    <a:pt x="1371" y="258"/>
                  </a:cubicBezTo>
                  <a:lnTo>
                    <a:pt x="1361" y="198"/>
                  </a:lnTo>
                  <a:lnTo>
                    <a:pt x="1377" y="258"/>
                  </a:lnTo>
                  <a:cubicBezTo>
                    <a:pt x="1395" y="302"/>
                    <a:pt x="1402" y="321"/>
                    <a:pt x="1407" y="321"/>
                  </a:cubicBezTo>
                  <a:cubicBezTo>
                    <a:pt x="1411" y="321"/>
                    <a:pt x="1414" y="309"/>
                    <a:pt x="1418" y="289"/>
                  </a:cubicBezTo>
                  <a:cubicBezTo>
                    <a:pt x="1421" y="278"/>
                    <a:pt x="1422" y="272"/>
                    <a:pt x="1424" y="272"/>
                  </a:cubicBezTo>
                  <a:cubicBezTo>
                    <a:pt x="1426" y="272"/>
                    <a:pt x="1427" y="277"/>
                    <a:pt x="1430" y="286"/>
                  </a:cubicBezTo>
                  <a:cubicBezTo>
                    <a:pt x="1434" y="298"/>
                    <a:pt x="1438" y="302"/>
                    <a:pt x="1446" y="302"/>
                  </a:cubicBezTo>
                  <a:cubicBezTo>
                    <a:pt x="1451" y="302"/>
                    <a:pt x="1457" y="301"/>
                    <a:pt x="1465" y="298"/>
                  </a:cubicBezTo>
                  <a:cubicBezTo>
                    <a:pt x="1483" y="292"/>
                    <a:pt x="1490" y="292"/>
                    <a:pt x="1487" y="270"/>
                  </a:cubicBezTo>
                  <a:lnTo>
                    <a:pt x="1499" y="267"/>
                  </a:lnTo>
                  <a:cubicBezTo>
                    <a:pt x="1506" y="281"/>
                    <a:pt x="1511" y="286"/>
                    <a:pt x="1515" y="286"/>
                  </a:cubicBezTo>
                  <a:cubicBezTo>
                    <a:pt x="1521" y="286"/>
                    <a:pt x="1521" y="268"/>
                    <a:pt x="1508" y="242"/>
                  </a:cubicBezTo>
                  <a:lnTo>
                    <a:pt x="1524" y="239"/>
                  </a:lnTo>
                  <a:lnTo>
                    <a:pt x="1530" y="261"/>
                  </a:lnTo>
                  <a:cubicBezTo>
                    <a:pt x="1533" y="269"/>
                    <a:pt x="1536" y="273"/>
                    <a:pt x="1546" y="273"/>
                  </a:cubicBezTo>
                  <a:cubicBezTo>
                    <a:pt x="1550" y="273"/>
                    <a:pt x="1557" y="272"/>
                    <a:pt x="1565" y="270"/>
                  </a:cubicBezTo>
                  <a:lnTo>
                    <a:pt x="1606" y="261"/>
                  </a:lnTo>
                  <a:cubicBezTo>
                    <a:pt x="1671" y="245"/>
                    <a:pt x="1681" y="251"/>
                    <a:pt x="1687" y="207"/>
                  </a:cubicBezTo>
                  <a:cubicBezTo>
                    <a:pt x="1693" y="187"/>
                    <a:pt x="1699" y="177"/>
                    <a:pt x="1702" y="177"/>
                  </a:cubicBezTo>
                  <a:cubicBezTo>
                    <a:pt x="1705" y="177"/>
                    <a:pt x="1706" y="187"/>
                    <a:pt x="1703" y="207"/>
                  </a:cubicBezTo>
                  <a:cubicBezTo>
                    <a:pt x="1701" y="223"/>
                    <a:pt x="1701" y="237"/>
                    <a:pt x="1703" y="237"/>
                  </a:cubicBezTo>
                  <a:cubicBezTo>
                    <a:pt x="1704" y="237"/>
                    <a:pt x="1705" y="235"/>
                    <a:pt x="1706" y="229"/>
                  </a:cubicBezTo>
                  <a:cubicBezTo>
                    <a:pt x="1718" y="233"/>
                    <a:pt x="1725" y="242"/>
                    <a:pt x="1725" y="251"/>
                  </a:cubicBezTo>
                  <a:cubicBezTo>
                    <a:pt x="1729" y="271"/>
                    <a:pt x="1734" y="278"/>
                    <a:pt x="1739" y="278"/>
                  </a:cubicBezTo>
                  <a:cubicBezTo>
                    <a:pt x="1744" y="278"/>
                    <a:pt x="1749" y="268"/>
                    <a:pt x="1753" y="258"/>
                  </a:cubicBezTo>
                  <a:cubicBezTo>
                    <a:pt x="1756" y="240"/>
                    <a:pt x="1757" y="234"/>
                    <a:pt x="1758" y="234"/>
                  </a:cubicBezTo>
                  <a:cubicBezTo>
                    <a:pt x="1760" y="234"/>
                    <a:pt x="1761" y="245"/>
                    <a:pt x="1762" y="258"/>
                  </a:cubicBezTo>
                  <a:cubicBezTo>
                    <a:pt x="1762" y="274"/>
                    <a:pt x="1761" y="291"/>
                    <a:pt x="1763" y="291"/>
                  </a:cubicBezTo>
                  <a:cubicBezTo>
                    <a:pt x="1764" y="291"/>
                    <a:pt x="1766" y="289"/>
                    <a:pt x="1769" y="283"/>
                  </a:cubicBezTo>
                  <a:cubicBezTo>
                    <a:pt x="1774" y="275"/>
                    <a:pt x="1786" y="270"/>
                    <a:pt x="1797" y="270"/>
                  </a:cubicBezTo>
                  <a:cubicBezTo>
                    <a:pt x="1812" y="270"/>
                    <a:pt x="1825" y="279"/>
                    <a:pt x="1812" y="301"/>
                  </a:cubicBezTo>
                  <a:lnTo>
                    <a:pt x="1825" y="308"/>
                  </a:lnTo>
                  <a:cubicBezTo>
                    <a:pt x="1829" y="301"/>
                    <a:pt x="1834" y="298"/>
                    <a:pt x="1840" y="298"/>
                  </a:cubicBezTo>
                  <a:cubicBezTo>
                    <a:pt x="1847" y="298"/>
                    <a:pt x="1854" y="302"/>
                    <a:pt x="1859" y="308"/>
                  </a:cubicBezTo>
                  <a:cubicBezTo>
                    <a:pt x="1872" y="317"/>
                    <a:pt x="1878" y="323"/>
                    <a:pt x="1866" y="339"/>
                  </a:cubicBezTo>
                  <a:cubicBezTo>
                    <a:pt x="1853" y="347"/>
                    <a:pt x="1850" y="353"/>
                    <a:pt x="1857" y="353"/>
                  </a:cubicBezTo>
                  <a:cubicBezTo>
                    <a:pt x="1861" y="353"/>
                    <a:pt x="1867" y="352"/>
                    <a:pt x="1875" y="348"/>
                  </a:cubicBezTo>
                  <a:cubicBezTo>
                    <a:pt x="1876" y="349"/>
                    <a:pt x="1877" y="349"/>
                    <a:pt x="1878" y="349"/>
                  </a:cubicBezTo>
                  <a:cubicBezTo>
                    <a:pt x="1886" y="349"/>
                    <a:pt x="1905" y="332"/>
                    <a:pt x="1913" y="332"/>
                  </a:cubicBezTo>
                  <a:cubicBezTo>
                    <a:pt x="1914" y="332"/>
                    <a:pt x="1915" y="332"/>
                    <a:pt x="1916" y="333"/>
                  </a:cubicBezTo>
                  <a:cubicBezTo>
                    <a:pt x="1928" y="320"/>
                    <a:pt x="1942" y="312"/>
                    <a:pt x="1951" y="312"/>
                  </a:cubicBezTo>
                  <a:cubicBezTo>
                    <a:pt x="1953" y="312"/>
                    <a:pt x="1955" y="313"/>
                    <a:pt x="1957" y="314"/>
                  </a:cubicBezTo>
                  <a:lnTo>
                    <a:pt x="1941" y="330"/>
                  </a:lnTo>
                  <a:lnTo>
                    <a:pt x="1913" y="361"/>
                  </a:lnTo>
                  <a:cubicBezTo>
                    <a:pt x="1914" y="364"/>
                    <a:pt x="1917" y="368"/>
                    <a:pt x="1921" y="368"/>
                  </a:cubicBezTo>
                  <a:cubicBezTo>
                    <a:pt x="1924" y="368"/>
                    <a:pt x="1929" y="365"/>
                    <a:pt x="1935" y="358"/>
                  </a:cubicBezTo>
                  <a:lnTo>
                    <a:pt x="1935" y="358"/>
                  </a:lnTo>
                  <a:cubicBezTo>
                    <a:pt x="1925" y="370"/>
                    <a:pt x="1925" y="386"/>
                    <a:pt x="1935" y="399"/>
                  </a:cubicBezTo>
                  <a:cubicBezTo>
                    <a:pt x="1940" y="410"/>
                    <a:pt x="1946" y="421"/>
                    <a:pt x="1963" y="421"/>
                  </a:cubicBezTo>
                  <a:cubicBezTo>
                    <a:pt x="1965" y="421"/>
                    <a:pt x="1967" y="421"/>
                    <a:pt x="1969" y="421"/>
                  </a:cubicBezTo>
                  <a:lnTo>
                    <a:pt x="1969" y="421"/>
                  </a:lnTo>
                  <a:cubicBezTo>
                    <a:pt x="1942" y="448"/>
                    <a:pt x="1945" y="479"/>
                    <a:pt x="1973" y="479"/>
                  </a:cubicBezTo>
                  <a:cubicBezTo>
                    <a:pt x="1978" y="479"/>
                    <a:pt x="1982" y="479"/>
                    <a:pt x="1988" y="477"/>
                  </a:cubicBezTo>
                  <a:cubicBezTo>
                    <a:pt x="1993" y="474"/>
                    <a:pt x="1997" y="473"/>
                    <a:pt x="1999" y="473"/>
                  </a:cubicBezTo>
                  <a:cubicBezTo>
                    <a:pt x="2006" y="473"/>
                    <a:pt x="2002" y="481"/>
                    <a:pt x="1991" y="493"/>
                  </a:cubicBezTo>
                  <a:cubicBezTo>
                    <a:pt x="1979" y="507"/>
                    <a:pt x="1975" y="509"/>
                    <a:pt x="1982" y="509"/>
                  </a:cubicBezTo>
                  <a:cubicBezTo>
                    <a:pt x="1985" y="509"/>
                    <a:pt x="1989" y="508"/>
                    <a:pt x="1994" y="508"/>
                  </a:cubicBezTo>
                  <a:cubicBezTo>
                    <a:pt x="2016" y="508"/>
                    <a:pt x="2000" y="524"/>
                    <a:pt x="1982" y="537"/>
                  </a:cubicBezTo>
                  <a:cubicBezTo>
                    <a:pt x="1944" y="558"/>
                    <a:pt x="1944" y="565"/>
                    <a:pt x="1966" y="565"/>
                  </a:cubicBezTo>
                  <a:cubicBezTo>
                    <a:pt x="1982" y="568"/>
                    <a:pt x="1994" y="580"/>
                    <a:pt x="1997" y="593"/>
                  </a:cubicBezTo>
                  <a:cubicBezTo>
                    <a:pt x="2011" y="599"/>
                    <a:pt x="2017" y="603"/>
                    <a:pt x="2024" y="603"/>
                  </a:cubicBezTo>
                  <a:cubicBezTo>
                    <a:pt x="2029" y="603"/>
                    <a:pt x="2034" y="601"/>
                    <a:pt x="2041" y="596"/>
                  </a:cubicBezTo>
                  <a:cubicBezTo>
                    <a:pt x="2054" y="593"/>
                    <a:pt x="2066" y="590"/>
                    <a:pt x="2082" y="590"/>
                  </a:cubicBezTo>
                  <a:cubicBezTo>
                    <a:pt x="2100" y="597"/>
                    <a:pt x="2094" y="602"/>
                    <a:pt x="2089" y="602"/>
                  </a:cubicBezTo>
                  <a:cubicBezTo>
                    <a:pt x="2087" y="602"/>
                    <a:pt x="2085" y="601"/>
                    <a:pt x="2085" y="599"/>
                  </a:cubicBezTo>
                  <a:cubicBezTo>
                    <a:pt x="2077" y="596"/>
                    <a:pt x="2072" y="595"/>
                    <a:pt x="2068" y="595"/>
                  </a:cubicBezTo>
                  <a:cubicBezTo>
                    <a:pt x="2060" y="595"/>
                    <a:pt x="2057" y="600"/>
                    <a:pt x="2044" y="609"/>
                  </a:cubicBezTo>
                  <a:cubicBezTo>
                    <a:pt x="2032" y="615"/>
                    <a:pt x="2026" y="631"/>
                    <a:pt x="2032" y="643"/>
                  </a:cubicBezTo>
                  <a:cubicBezTo>
                    <a:pt x="2032" y="649"/>
                    <a:pt x="2035" y="662"/>
                    <a:pt x="2038" y="671"/>
                  </a:cubicBezTo>
                  <a:cubicBezTo>
                    <a:pt x="2026" y="690"/>
                    <a:pt x="2025" y="699"/>
                    <a:pt x="2034" y="699"/>
                  </a:cubicBezTo>
                  <a:cubicBezTo>
                    <a:pt x="2036" y="699"/>
                    <a:pt x="2040" y="698"/>
                    <a:pt x="2044" y="696"/>
                  </a:cubicBezTo>
                  <a:lnTo>
                    <a:pt x="2066" y="693"/>
                  </a:lnTo>
                  <a:lnTo>
                    <a:pt x="2066" y="693"/>
                  </a:lnTo>
                  <a:cubicBezTo>
                    <a:pt x="2029" y="709"/>
                    <a:pt x="2047" y="781"/>
                    <a:pt x="2086" y="781"/>
                  </a:cubicBezTo>
                  <a:cubicBezTo>
                    <a:pt x="2087" y="781"/>
                    <a:pt x="2087" y="781"/>
                    <a:pt x="2088" y="781"/>
                  </a:cubicBezTo>
                  <a:cubicBezTo>
                    <a:pt x="2095" y="779"/>
                    <a:pt x="2097" y="778"/>
                    <a:pt x="2097" y="778"/>
                  </a:cubicBezTo>
                  <a:lnTo>
                    <a:pt x="2097" y="778"/>
                  </a:lnTo>
                  <a:cubicBezTo>
                    <a:pt x="2098" y="778"/>
                    <a:pt x="2083" y="783"/>
                    <a:pt x="2069" y="787"/>
                  </a:cubicBezTo>
                  <a:cubicBezTo>
                    <a:pt x="2048" y="793"/>
                    <a:pt x="2051" y="800"/>
                    <a:pt x="2054" y="812"/>
                  </a:cubicBezTo>
                  <a:cubicBezTo>
                    <a:pt x="2057" y="819"/>
                    <a:pt x="2082" y="840"/>
                    <a:pt x="2088" y="862"/>
                  </a:cubicBezTo>
                  <a:cubicBezTo>
                    <a:pt x="2097" y="885"/>
                    <a:pt x="2100" y="904"/>
                    <a:pt x="2116" y="904"/>
                  </a:cubicBezTo>
                  <a:cubicBezTo>
                    <a:pt x="2118" y="904"/>
                    <a:pt x="2120" y="904"/>
                    <a:pt x="2123" y="903"/>
                  </a:cubicBezTo>
                  <a:lnTo>
                    <a:pt x="2123" y="903"/>
                  </a:lnTo>
                  <a:cubicBezTo>
                    <a:pt x="2123" y="909"/>
                    <a:pt x="2123" y="909"/>
                    <a:pt x="2104" y="916"/>
                  </a:cubicBezTo>
                  <a:cubicBezTo>
                    <a:pt x="2082" y="916"/>
                    <a:pt x="2082" y="922"/>
                    <a:pt x="2085" y="928"/>
                  </a:cubicBezTo>
                  <a:cubicBezTo>
                    <a:pt x="2086" y="930"/>
                    <a:pt x="2089" y="931"/>
                    <a:pt x="2092" y="931"/>
                  </a:cubicBezTo>
                  <a:cubicBezTo>
                    <a:pt x="2100" y="931"/>
                    <a:pt x="2113" y="927"/>
                    <a:pt x="2126" y="925"/>
                  </a:cubicBezTo>
                  <a:cubicBezTo>
                    <a:pt x="2131" y="924"/>
                    <a:pt x="2135" y="923"/>
                    <a:pt x="2138" y="923"/>
                  </a:cubicBezTo>
                  <a:cubicBezTo>
                    <a:pt x="2147" y="923"/>
                    <a:pt x="2144" y="930"/>
                    <a:pt x="2132" y="944"/>
                  </a:cubicBezTo>
                  <a:cubicBezTo>
                    <a:pt x="2116" y="963"/>
                    <a:pt x="2123" y="991"/>
                    <a:pt x="2148" y="1000"/>
                  </a:cubicBezTo>
                  <a:cubicBezTo>
                    <a:pt x="2148" y="1007"/>
                    <a:pt x="2151" y="1013"/>
                    <a:pt x="2132" y="1019"/>
                  </a:cubicBezTo>
                  <a:cubicBezTo>
                    <a:pt x="2113" y="1032"/>
                    <a:pt x="2098" y="1050"/>
                    <a:pt x="2138" y="1054"/>
                  </a:cubicBezTo>
                  <a:cubicBezTo>
                    <a:pt x="2142" y="1060"/>
                    <a:pt x="2142" y="1060"/>
                    <a:pt x="2120" y="1066"/>
                  </a:cubicBezTo>
                  <a:cubicBezTo>
                    <a:pt x="2105" y="1076"/>
                    <a:pt x="2091" y="1080"/>
                    <a:pt x="2103" y="1080"/>
                  </a:cubicBezTo>
                  <a:cubicBezTo>
                    <a:pt x="2107" y="1080"/>
                    <a:pt x="2113" y="1079"/>
                    <a:pt x="2123" y="1079"/>
                  </a:cubicBezTo>
                  <a:cubicBezTo>
                    <a:pt x="2148" y="1085"/>
                    <a:pt x="2154" y="1113"/>
                    <a:pt x="2135" y="1129"/>
                  </a:cubicBezTo>
                  <a:cubicBezTo>
                    <a:pt x="2135" y="1134"/>
                    <a:pt x="2135" y="1139"/>
                    <a:pt x="2147" y="1139"/>
                  </a:cubicBezTo>
                  <a:cubicBezTo>
                    <a:pt x="2150" y="1139"/>
                    <a:pt x="2153" y="1139"/>
                    <a:pt x="2157" y="1138"/>
                  </a:cubicBezTo>
                  <a:lnTo>
                    <a:pt x="2179" y="1135"/>
                  </a:lnTo>
                  <a:lnTo>
                    <a:pt x="2179" y="1135"/>
                  </a:lnTo>
                  <a:cubicBezTo>
                    <a:pt x="2138" y="1151"/>
                    <a:pt x="2138" y="1148"/>
                    <a:pt x="2179" y="1151"/>
                  </a:cubicBezTo>
                  <a:cubicBezTo>
                    <a:pt x="2183" y="1150"/>
                    <a:pt x="2187" y="1150"/>
                    <a:pt x="2189" y="1150"/>
                  </a:cubicBezTo>
                  <a:cubicBezTo>
                    <a:pt x="2200" y="1150"/>
                    <a:pt x="2197" y="1154"/>
                    <a:pt x="2179" y="1157"/>
                  </a:cubicBezTo>
                  <a:cubicBezTo>
                    <a:pt x="2160" y="1166"/>
                    <a:pt x="2160" y="1176"/>
                    <a:pt x="2160" y="1176"/>
                  </a:cubicBezTo>
                  <a:cubicBezTo>
                    <a:pt x="2176" y="1198"/>
                    <a:pt x="2185" y="1226"/>
                    <a:pt x="2189" y="1254"/>
                  </a:cubicBezTo>
                  <a:cubicBezTo>
                    <a:pt x="2189" y="1311"/>
                    <a:pt x="2185" y="1332"/>
                    <a:pt x="2207" y="1336"/>
                  </a:cubicBezTo>
                  <a:cubicBezTo>
                    <a:pt x="2226" y="1345"/>
                    <a:pt x="2226" y="1345"/>
                    <a:pt x="2204" y="1351"/>
                  </a:cubicBezTo>
                  <a:cubicBezTo>
                    <a:pt x="2182" y="1358"/>
                    <a:pt x="2182" y="1364"/>
                    <a:pt x="2182" y="1370"/>
                  </a:cubicBezTo>
                  <a:cubicBezTo>
                    <a:pt x="2182" y="1378"/>
                    <a:pt x="2182" y="1383"/>
                    <a:pt x="2170" y="1383"/>
                  </a:cubicBezTo>
                  <a:cubicBezTo>
                    <a:pt x="2167" y="1383"/>
                    <a:pt x="2164" y="1383"/>
                    <a:pt x="2160" y="1383"/>
                  </a:cubicBezTo>
                  <a:lnTo>
                    <a:pt x="2160" y="1383"/>
                  </a:lnTo>
                  <a:cubicBezTo>
                    <a:pt x="2179" y="1392"/>
                    <a:pt x="2179" y="1392"/>
                    <a:pt x="2179" y="1401"/>
                  </a:cubicBezTo>
                  <a:cubicBezTo>
                    <a:pt x="2176" y="1401"/>
                    <a:pt x="2173" y="1401"/>
                    <a:pt x="2171" y="1401"/>
                  </a:cubicBezTo>
                  <a:cubicBezTo>
                    <a:pt x="2160" y="1401"/>
                    <a:pt x="2161" y="1406"/>
                    <a:pt x="2176" y="1414"/>
                  </a:cubicBezTo>
                  <a:cubicBezTo>
                    <a:pt x="2203" y="1422"/>
                    <a:pt x="2212" y="1425"/>
                    <a:pt x="2203" y="1425"/>
                  </a:cubicBezTo>
                  <a:cubicBezTo>
                    <a:pt x="2199" y="1425"/>
                    <a:pt x="2190" y="1424"/>
                    <a:pt x="2176" y="1423"/>
                  </a:cubicBezTo>
                  <a:cubicBezTo>
                    <a:pt x="2174" y="1423"/>
                    <a:pt x="2172" y="1423"/>
                    <a:pt x="2170" y="1423"/>
                  </a:cubicBezTo>
                  <a:cubicBezTo>
                    <a:pt x="2152" y="1423"/>
                    <a:pt x="2135" y="1433"/>
                    <a:pt x="2146" y="1433"/>
                  </a:cubicBezTo>
                  <a:cubicBezTo>
                    <a:pt x="2147" y="1433"/>
                    <a:pt x="2149" y="1433"/>
                    <a:pt x="2151" y="1433"/>
                  </a:cubicBezTo>
                  <a:cubicBezTo>
                    <a:pt x="2173" y="1436"/>
                    <a:pt x="2170" y="1452"/>
                    <a:pt x="2189" y="1461"/>
                  </a:cubicBezTo>
                  <a:cubicBezTo>
                    <a:pt x="2189" y="1469"/>
                    <a:pt x="2186" y="1474"/>
                    <a:pt x="2175" y="1474"/>
                  </a:cubicBezTo>
                  <a:cubicBezTo>
                    <a:pt x="2173" y="1474"/>
                    <a:pt x="2170" y="1474"/>
                    <a:pt x="2167" y="1474"/>
                  </a:cubicBezTo>
                  <a:lnTo>
                    <a:pt x="2167" y="1474"/>
                  </a:lnTo>
                  <a:cubicBezTo>
                    <a:pt x="2145" y="1477"/>
                    <a:pt x="2154" y="1514"/>
                    <a:pt x="2173" y="1527"/>
                  </a:cubicBezTo>
                  <a:cubicBezTo>
                    <a:pt x="2188" y="1532"/>
                    <a:pt x="2191" y="1537"/>
                    <a:pt x="2180" y="1537"/>
                  </a:cubicBezTo>
                  <a:cubicBezTo>
                    <a:pt x="2177" y="1537"/>
                    <a:pt x="2174" y="1537"/>
                    <a:pt x="2170" y="1536"/>
                  </a:cubicBezTo>
                  <a:cubicBezTo>
                    <a:pt x="2164" y="1534"/>
                    <a:pt x="2160" y="1534"/>
                    <a:pt x="2157" y="1534"/>
                  </a:cubicBezTo>
                  <a:cubicBezTo>
                    <a:pt x="2149" y="1534"/>
                    <a:pt x="2147" y="1538"/>
                    <a:pt x="2145" y="1542"/>
                  </a:cubicBezTo>
                  <a:cubicBezTo>
                    <a:pt x="2154" y="1549"/>
                    <a:pt x="2154" y="1551"/>
                    <a:pt x="2149" y="1551"/>
                  </a:cubicBezTo>
                  <a:cubicBezTo>
                    <a:pt x="2144" y="1551"/>
                    <a:pt x="2134" y="1549"/>
                    <a:pt x="2123" y="1546"/>
                  </a:cubicBezTo>
                  <a:cubicBezTo>
                    <a:pt x="2117" y="1541"/>
                    <a:pt x="2113" y="1539"/>
                    <a:pt x="2110" y="1539"/>
                  </a:cubicBezTo>
                  <a:cubicBezTo>
                    <a:pt x="2105" y="1539"/>
                    <a:pt x="2103" y="1544"/>
                    <a:pt x="2101" y="1552"/>
                  </a:cubicBezTo>
                  <a:cubicBezTo>
                    <a:pt x="2120" y="1564"/>
                    <a:pt x="2107" y="1593"/>
                    <a:pt x="2098" y="1611"/>
                  </a:cubicBezTo>
                  <a:cubicBezTo>
                    <a:pt x="2085" y="1646"/>
                    <a:pt x="2101" y="1658"/>
                    <a:pt x="2132" y="1690"/>
                  </a:cubicBezTo>
                  <a:lnTo>
                    <a:pt x="2167" y="1715"/>
                  </a:lnTo>
                  <a:lnTo>
                    <a:pt x="2129" y="1696"/>
                  </a:lnTo>
                  <a:cubicBezTo>
                    <a:pt x="2110" y="1690"/>
                    <a:pt x="2088" y="1683"/>
                    <a:pt x="2069" y="1677"/>
                  </a:cubicBezTo>
                  <a:lnTo>
                    <a:pt x="2069" y="1677"/>
                  </a:lnTo>
                  <a:cubicBezTo>
                    <a:pt x="2066" y="1683"/>
                    <a:pt x="2085" y="1693"/>
                    <a:pt x="2104" y="1702"/>
                  </a:cubicBezTo>
                  <a:cubicBezTo>
                    <a:pt x="2123" y="1712"/>
                    <a:pt x="2120" y="1718"/>
                    <a:pt x="2091" y="1721"/>
                  </a:cubicBezTo>
                  <a:cubicBezTo>
                    <a:pt x="2066" y="1724"/>
                    <a:pt x="2063" y="1730"/>
                    <a:pt x="2079" y="1746"/>
                  </a:cubicBezTo>
                  <a:cubicBezTo>
                    <a:pt x="2076" y="1751"/>
                    <a:pt x="2072" y="1756"/>
                    <a:pt x="2058" y="1756"/>
                  </a:cubicBezTo>
                  <a:cubicBezTo>
                    <a:pt x="2055" y="1756"/>
                    <a:pt x="2052" y="1756"/>
                    <a:pt x="2048" y="1756"/>
                  </a:cubicBezTo>
                  <a:lnTo>
                    <a:pt x="2048" y="1756"/>
                  </a:lnTo>
                  <a:cubicBezTo>
                    <a:pt x="2044" y="1762"/>
                    <a:pt x="2044" y="1762"/>
                    <a:pt x="2063" y="1771"/>
                  </a:cubicBezTo>
                  <a:cubicBezTo>
                    <a:pt x="2075" y="1780"/>
                    <a:pt x="2076" y="1786"/>
                    <a:pt x="2067" y="1786"/>
                  </a:cubicBezTo>
                  <a:cubicBezTo>
                    <a:pt x="2064" y="1786"/>
                    <a:pt x="2060" y="1785"/>
                    <a:pt x="2054" y="1784"/>
                  </a:cubicBezTo>
                  <a:cubicBezTo>
                    <a:pt x="2044" y="1780"/>
                    <a:pt x="2035" y="1778"/>
                    <a:pt x="2029" y="1778"/>
                  </a:cubicBezTo>
                  <a:cubicBezTo>
                    <a:pt x="2011" y="1778"/>
                    <a:pt x="2008" y="1790"/>
                    <a:pt x="2019" y="1799"/>
                  </a:cubicBezTo>
                  <a:cubicBezTo>
                    <a:pt x="2038" y="1809"/>
                    <a:pt x="2032" y="1815"/>
                    <a:pt x="2029" y="1821"/>
                  </a:cubicBezTo>
                  <a:cubicBezTo>
                    <a:pt x="2026" y="1828"/>
                    <a:pt x="2019" y="1834"/>
                    <a:pt x="2032" y="1853"/>
                  </a:cubicBezTo>
                  <a:cubicBezTo>
                    <a:pt x="2026" y="1859"/>
                    <a:pt x="2022" y="1865"/>
                    <a:pt x="2022" y="1865"/>
                  </a:cubicBezTo>
                  <a:cubicBezTo>
                    <a:pt x="2022" y="1865"/>
                    <a:pt x="2021" y="1866"/>
                    <a:pt x="2021" y="1866"/>
                  </a:cubicBezTo>
                  <a:cubicBezTo>
                    <a:pt x="2015" y="1866"/>
                    <a:pt x="2007" y="1849"/>
                    <a:pt x="2010" y="1846"/>
                  </a:cubicBezTo>
                  <a:lnTo>
                    <a:pt x="1988" y="1837"/>
                  </a:lnTo>
                  <a:cubicBezTo>
                    <a:pt x="1982" y="1850"/>
                    <a:pt x="1975" y="1856"/>
                    <a:pt x="1988" y="1875"/>
                  </a:cubicBezTo>
                  <a:cubicBezTo>
                    <a:pt x="2003" y="1891"/>
                    <a:pt x="2010" y="1899"/>
                    <a:pt x="2008" y="1899"/>
                  </a:cubicBezTo>
                  <a:cubicBezTo>
                    <a:pt x="2007" y="1899"/>
                    <a:pt x="1998" y="1893"/>
                    <a:pt x="1982" y="1881"/>
                  </a:cubicBezTo>
                  <a:cubicBezTo>
                    <a:pt x="1972" y="1873"/>
                    <a:pt x="1962" y="1867"/>
                    <a:pt x="1957" y="1867"/>
                  </a:cubicBezTo>
                  <a:cubicBezTo>
                    <a:pt x="1954" y="1867"/>
                    <a:pt x="1953" y="1870"/>
                    <a:pt x="1957" y="1878"/>
                  </a:cubicBezTo>
                  <a:cubicBezTo>
                    <a:pt x="1970" y="1894"/>
                    <a:pt x="1971" y="1900"/>
                    <a:pt x="1967" y="1900"/>
                  </a:cubicBezTo>
                  <a:cubicBezTo>
                    <a:pt x="1963" y="1900"/>
                    <a:pt x="1955" y="1895"/>
                    <a:pt x="1947" y="1887"/>
                  </a:cubicBezTo>
                  <a:cubicBezTo>
                    <a:pt x="1935" y="1873"/>
                    <a:pt x="1928" y="1865"/>
                    <a:pt x="1926" y="1865"/>
                  </a:cubicBezTo>
                  <a:cubicBezTo>
                    <a:pt x="1923" y="1865"/>
                    <a:pt x="1926" y="1877"/>
                    <a:pt x="1932" y="1903"/>
                  </a:cubicBezTo>
                  <a:cubicBezTo>
                    <a:pt x="1922" y="1915"/>
                    <a:pt x="1916" y="1950"/>
                    <a:pt x="1897" y="1966"/>
                  </a:cubicBezTo>
                  <a:cubicBezTo>
                    <a:pt x="1882" y="1978"/>
                    <a:pt x="1873" y="1987"/>
                    <a:pt x="1863" y="1987"/>
                  </a:cubicBezTo>
                  <a:cubicBezTo>
                    <a:pt x="1858" y="1987"/>
                    <a:pt x="1853" y="1985"/>
                    <a:pt x="1847" y="1981"/>
                  </a:cubicBezTo>
                  <a:cubicBezTo>
                    <a:pt x="1831" y="1963"/>
                    <a:pt x="1822" y="1957"/>
                    <a:pt x="1821" y="1957"/>
                  </a:cubicBezTo>
                  <a:lnTo>
                    <a:pt x="1821" y="1957"/>
                  </a:lnTo>
                  <a:cubicBezTo>
                    <a:pt x="1820" y="1957"/>
                    <a:pt x="1823" y="1960"/>
                    <a:pt x="1831" y="1966"/>
                  </a:cubicBezTo>
                  <a:cubicBezTo>
                    <a:pt x="1859" y="1997"/>
                    <a:pt x="1853" y="2003"/>
                    <a:pt x="1834" y="2016"/>
                  </a:cubicBezTo>
                  <a:cubicBezTo>
                    <a:pt x="1833" y="2015"/>
                    <a:pt x="1831" y="2015"/>
                    <a:pt x="1829" y="2015"/>
                  </a:cubicBezTo>
                  <a:cubicBezTo>
                    <a:pt x="1803" y="2015"/>
                    <a:pt x="1806" y="2039"/>
                    <a:pt x="1809" y="2060"/>
                  </a:cubicBezTo>
                  <a:lnTo>
                    <a:pt x="1822" y="2050"/>
                  </a:lnTo>
                  <a:cubicBezTo>
                    <a:pt x="1841" y="2076"/>
                    <a:pt x="1842" y="2084"/>
                    <a:pt x="1831" y="2084"/>
                  </a:cubicBezTo>
                  <a:cubicBezTo>
                    <a:pt x="1827" y="2084"/>
                    <a:pt x="1822" y="2083"/>
                    <a:pt x="1816" y="2081"/>
                  </a:cubicBezTo>
                  <a:cubicBezTo>
                    <a:pt x="1815" y="2082"/>
                    <a:pt x="1815" y="2082"/>
                    <a:pt x="1814" y="2082"/>
                  </a:cubicBezTo>
                  <a:cubicBezTo>
                    <a:pt x="1807" y="2082"/>
                    <a:pt x="1796" y="2065"/>
                    <a:pt x="1787" y="2050"/>
                  </a:cubicBezTo>
                  <a:cubicBezTo>
                    <a:pt x="1776" y="2033"/>
                    <a:pt x="1762" y="2021"/>
                    <a:pt x="1753" y="2021"/>
                  </a:cubicBezTo>
                  <a:cubicBezTo>
                    <a:pt x="1752" y="2021"/>
                    <a:pt x="1751" y="2022"/>
                    <a:pt x="1750" y="2022"/>
                  </a:cubicBezTo>
                  <a:cubicBezTo>
                    <a:pt x="1744" y="2025"/>
                    <a:pt x="1740" y="2028"/>
                    <a:pt x="1756" y="2044"/>
                  </a:cubicBezTo>
                  <a:cubicBezTo>
                    <a:pt x="1769" y="2063"/>
                    <a:pt x="1769" y="2063"/>
                    <a:pt x="1762" y="2066"/>
                  </a:cubicBezTo>
                  <a:cubicBezTo>
                    <a:pt x="1756" y="2069"/>
                    <a:pt x="1750" y="2072"/>
                    <a:pt x="1753" y="2094"/>
                  </a:cubicBezTo>
                  <a:cubicBezTo>
                    <a:pt x="1762" y="2113"/>
                    <a:pt x="1756" y="2116"/>
                    <a:pt x="1750" y="2119"/>
                  </a:cubicBezTo>
                  <a:cubicBezTo>
                    <a:pt x="1744" y="2113"/>
                    <a:pt x="1738" y="2111"/>
                    <a:pt x="1731" y="2111"/>
                  </a:cubicBezTo>
                  <a:cubicBezTo>
                    <a:pt x="1727" y="2111"/>
                    <a:pt x="1723" y="2112"/>
                    <a:pt x="1718" y="2113"/>
                  </a:cubicBezTo>
                  <a:lnTo>
                    <a:pt x="1709" y="2094"/>
                  </a:lnTo>
                  <a:cubicBezTo>
                    <a:pt x="1703" y="2081"/>
                    <a:pt x="1693" y="2072"/>
                    <a:pt x="1684" y="2060"/>
                  </a:cubicBezTo>
                  <a:lnTo>
                    <a:pt x="1684" y="2060"/>
                  </a:lnTo>
                  <a:cubicBezTo>
                    <a:pt x="1678" y="2063"/>
                    <a:pt x="1687" y="2081"/>
                    <a:pt x="1687" y="2081"/>
                  </a:cubicBezTo>
                  <a:cubicBezTo>
                    <a:pt x="1700" y="2103"/>
                    <a:pt x="1534" y="2169"/>
                    <a:pt x="1508" y="2169"/>
                  </a:cubicBezTo>
                  <a:cubicBezTo>
                    <a:pt x="1501" y="2161"/>
                    <a:pt x="1492" y="2158"/>
                    <a:pt x="1486" y="2158"/>
                  </a:cubicBezTo>
                  <a:cubicBezTo>
                    <a:pt x="1477" y="2158"/>
                    <a:pt x="1473" y="2165"/>
                    <a:pt x="1480" y="2175"/>
                  </a:cubicBezTo>
                  <a:cubicBezTo>
                    <a:pt x="1487" y="2194"/>
                    <a:pt x="1449" y="2204"/>
                    <a:pt x="1405" y="2207"/>
                  </a:cubicBezTo>
                  <a:cubicBezTo>
                    <a:pt x="1352" y="2216"/>
                    <a:pt x="1314" y="2213"/>
                    <a:pt x="1314" y="2235"/>
                  </a:cubicBezTo>
                  <a:lnTo>
                    <a:pt x="1292" y="2235"/>
                  </a:lnTo>
                  <a:cubicBezTo>
                    <a:pt x="1277" y="2235"/>
                    <a:pt x="1261" y="2257"/>
                    <a:pt x="1255" y="2257"/>
                  </a:cubicBezTo>
                  <a:cubicBezTo>
                    <a:pt x="1250" y="2266"/>
                    <a:pt x="1245" y="2271"/>
                    <a:pt x="1243" y="2271"/>
                  </a:cubicBezTo>
                  <a:cubicBezTo>
                    <a:pt x="1241" y="2271"/>
                    <a:pt x="1241" y="2266"/>
                    <a:pt x="1245" y="2257"/>
                  </a:cubicBezTo>
                  <a:cubicBezTo>
                    <a:pt x="1245" y="2235"/>
                    <a:pt x="1248" y="2213"/>
                    <a:pt x="1239" y="2213"/>
                  </a:cubicBezTo>
                  <a:cubicBezTo>
                    <a:pt x="1223" y="2213"/>
                    <a:pt x="1223" y="2232"/>
                    <a:pt x="1223" y="2254"/>
                  </a:cubicBezTo>
                  <a:cubicBezTo>
                    <a:pt x="1221" y="2271"/>
                    <a:pt x="1217" y="2273"/>
                    <a:pt x="1215" y="2273"/>
                  </a:cubicBezTo>
                  <a:cubicBezTo>
                    <a:pt x="1214" y="2273"/>
                    <a:pt x="1214" y="2273"/>
                    <a:pt x="1214" y="2273"/>
                  </a:cubicBezTo>
                  <a:cubicBezTo>
                    <a:pt x="1205" y="2273"/>
                    <a:pt x="1205" y="2273"/>
                    <a:pt x="1208" y="2251"/>
                  </a:cubicBezTo>
                  <a:lnTo>
                    <a:pt x="1211" y="2210"/>
                  </a:lnTo>
                  <a:lnTo>
                    <a:pt x="1201" y="2210"/>
                  </a:lnTo>
                  <a:cubicBezTo>
                    <a:pt x="1201" y="2227"/>
                    <a:pt x="1196" y="2229"/>
                    <a:pt x="1193" y="2229"/>
                  </a:cubicBezTo>
                  <a:cubicBezTo>
                    <a:pt x="1192" y="2229"/>
                    <a:pt x="1192" y="2229"/>
                    <a:pt x="1192" y="2229"/>
                  </a:cubicBezTo>
                  <a:cubicBezTo>
                    <a:pt x="1186" y="2229"/>
                    <a:pt x="1186" y="2229"/>
                    <a:pt x="1189" y="2188"/>
                  </a:cubicBezTo>
                  <a:cubicBezTo>
                    <a:pt x="1192" y="2167"/>
                    <a:pt x="1191" y="2156"/>
                    <a:pt x="1188" y="2156"/>
                  </a:cubicBezTo>
                  <a:cubicBezTo>
                    <a:pt x="1185" y="2156"/>
                    <a:pt x="1181" y="2165"/>
                    <a:pt x="1176" y="2185"/>
                  </a:cubicBezTo>
                  <a:lnTo>
                    <a:pt x="1157" y="2204"/>
                  </a:lnTo>
                  <a:cubicBezTo>
                    <a:pt x="1157" y="2190"/>
                    <a:pt x="1155" y="2185"/>
                    <a:pt x="1152" y="2185"/>
                  </a:cubicBezTo>
                  <a:cubicBezTo>
                    <a:pt x="1145" y="2185"/>
                    <a:pt x="1132" y="2207"/>
                    <a:pt x="1126" y="2219"/>
                  </a:cubicBezTo>
                  <a:cubicBezTo>
                    <a:pt x="1125" y="2198"/>
                    <a:pt x="1122" y="2187"/>
                    <a:pt x="1118" y="2187"/>
                  </a:cubicBezTo>
                  <a:cubicBezTo>
                    <a:pt x="1114" y="2187"/>
                    <a:pt x="1109" y="2197"/>
                    <a:pt x="1101" y="2216"/>
                  </a:cubicBezTo>
                  <a:cubicBezTo>
                    <a:pt x="1100" y="2225"/>
                    <a:pt x="1097" y="2230"/>
                    <a:pt x="1095" y="2230"/>
                  </a:cubicBezTo>
                  <a:cubicBezTo>
                    <a:pt x="1093" y="2230"/>
                    <a:pt x="1090" y="2224"/>
                    <a:pt x="1089" y="2213"/>
                  </a:cubicBezTo>
                  <a:cubicBezTo>
                    <a:pt x="1085" y="2191"/>
                    <a:pt x="1076" y="2188"/>
                    <a:pt x="1063" y="2185"/>
                  </a:cubicBezTo>
                  <a:cubicBezTo>
                    <a:pt x="1059" y="2190"/>
                    <a:pt x="1051" y="2193"/>
                    <a:pt x="1039" y="2193"/>
                  </a:cubicBezTo>
                  <a:cubicBezTo>
                    <a:pt x="1015" y="2193"/>
                    <a:pt x="980" y="2183"/>
                    <a:pt x="944" y="2166"/>
                  </a:cubicBezTo>
                  <a:cubicBezTo>
                    <a:pt x="896" y="2148"/>
                    <a:pt x="863" y="2129"/>
                    <a:pt x="845" y="2129"/>
                  </a:cubicBezTo>
                  <a:cubicBezTo>
                    <a:pt x="839" y="2129"/>
                    <a:pt x="834" y="2132"/>
                    <a:pt x="832" y="2138"/>
                  </a:cubicBezTo>
                  <a:cubicBezTo>
                    <a:pt x="822" y="2132"/>
                    <a:pt x="822" y="2132"/>
                    <a:pt x="825" y="2110"/>
                  </a:cubicBezTo>
                  <a:cubicBezTo>
                    <a:pt x="831" y="2102"/>
                    <a:pt x="833" y="2097"/>
                    <a:pt x="830" y="2097"/>
                  </a:cubicBezTo>
                  <a:cubicBezTo>
                    <a:pt x="827" y="2097"/>
                    <a:pt x="818" y="2104"/>
                    <a:pt x="803" y="2122"/>
                  </a:cubicBezTo>
                  <a:cubicBezTo>
                    <a:pt x="795" y="2129"/>
                    <a:pt x="787" y="2138"/>
                    <a:pt x="786" y="2138"/>
                  </a:cubicBezTo>
                  <a:cubicBezTo>
                    <a:pt x="784" y="2138"/>
                    <a:pt x="787" y="2133"/>
                    <a:pt x="797" y="2116"/>
                  </a:cubicBezTo>
                  <a:cubicBezTo>
                    <a:pt x="807" y="2100"/>
                    <a:pt x="794" y="2091"/>
                    <a:pt x="769" y="2075"/>
                  </a:cubicBezTo>
                  <a:cubicBezTo>
                    <a:pt x="755" y="2066"/>
                    <a:pt x="740" y="2054"/>
                    <a:pt x="728" y="2054"/>
                  </a:cubicBezTo>
                  <a:cubicBezTo>
                    <a:pt x="723" y="2054"/>
                    <a:pt x="719" y="2055"/>
                    <a:pt x="716" y="2060"/>
                  </a:cubicBezTo>
                  <a:cubicBezTo>
                    <a:pt x="705" y="2063"/>
                    <a:pt x="699" y="2065"/>
                    <a:pt x="697" y="2065"/>
                  </a:cubicBezTo>
                  <a:cubicBezTo>
                    <a:pt x="694" y="2065"/>
                    <a:pt x="698" y="2062"/>
                    <a:pt x="709" y="2056"/>
                  </a:cubicBezTo>
                  <a:cubicBezTo>
                    <a:pt x="732" y="2031"/>
                    <a:pt x="726" y="2001"/>
                    <a:pt x="699" y="2001"/>
                  </a:cubicBezTo>
                  <a:cubicBezTo>
                    <a:pt x="693" y="2001"/>
                    <a:pt x="686" y="2003"/>
                    <a:pt x="678" y="2006"/>
                  </a:cubicBezTo>
                  <a:cubicBezTo>
                    <a:pt x="675" y="2000"/>
                    <a:pt x="669" y="1997"/>
                    <a:pt x="681" y="1981"/>
                  </a:cubicBezTo>
                  <a:cubicBezTo>
                    <a:pt x="678" y="1975"/>
                    <a:pt x="672" y="1969"/>
                    <a:pt x="640" y="1969"/>
                  </a:cubicBezTo>
                  <a:cubicBezTo>
                    <a:pt x="628" y="1959"/>
                    <a:pt x="615" y="1944"/>
                    <a:pt x="603" y="1931"/>
                  </a:cubicBezTo>
                  <a:cubicBezTo>
                    <a:pt x="593" y="1922"/>
                    <a:pt x="568" y="1922"/>
                    <a:pt x="568" y="1922"/>
                  </a:cubicBezTo>
                  <a:lnTo>
                    <a:pt x="565" y="1919"/>
                  </a:lnTo>
                  <a:cubicBezTo>
                    <a:pt x="581" y="1903"/>
                    <a:pt x="553" y="1875"/>
                    <a:pt x="524" y="1831"/>
                  </a:cubicBezTo>
                  <a:cubicBezTo>
                    <a:pt x="493" y="1790"/>
                    <a:pt x="474" y="1749"/>
                    <a:pt x="490" y="1734"/>
                  </a:cubicBezTo>
                  <a:cubicBezTo>
                    <a:pt x="490" y="1734"/>
                    <a:pt x="486" y="1730"/>
                    <a:pt x="473" y="1730"/>
                  </a:cubicBezTo>
                  <a:cubicBezTo>
                    <a:pt x="470" y="1730"/>
                    <a:pt x="466" y="1730"/>
                    <a:pt x="462" y="1730"/>
                  </a:cubicBezTo>
                  <a:cubicBezTo>
                    <a:pt x="449" y="1735"/>
                    <a:pt x="439" y="1736"/>
                    <a:pt x="433" y="1736"/>
                  </a:cubicBezTo>
                  <a:cubicBezTo>
                    <a:pt x="421" y="1736"/>
                    <a:pt x="423" y="1729"/>
                    <a:pt x="434" y="1718"/>
                  </a:cubicBezTo>
                  <a:cubicBezTo>
                    <a:pt x="463" y="1697"/>
                    <a:pt x="460" y="1675"/>
                    <a:pt x="432" y="1675"/>
                  </a:cubicBezTo>
                  <a:cubicBezTo>
                    <a:pt x="427" y="1675"/>
                    <a:pt x="421" y="1676"/>
                    <a:pt x="415" y="1677"/>
                  </a:cubicBezTo>
                  <a:cubicBezTo>
                    <a:pt x="410" y="1679"/>
                    <a:pt x="407" y="1680"/>
                    <a:pt x="407" y="1680"/>
                  </a:cubicBezTo>
                  <a:cubicBezTo>
                    <a:pt x="407" y="1680"/>
                    <a:pt x="421" y="1675"/>
                    <a:pt x="437" y="1668"/>
                  </a:cubicBezTo>
                  <a:cubicBezTo>
                    <a:pt x="462" y="1649"/>
                    <a:pt x="453" y="1639"/>
                    <a:pt x="430" y="1639"/>
                  </a:cubicBezTo>
                  <a:cubicBezTo>
                    <a:pt x="422" y="1639"/>
                    <a:pt x="413" y="1640"/>
                    <a:pt x="402" y="1643"/>
                  </a:cubicBezTo>
                  <a:cubicBezTo>
                    <a:pt x="418" y="1627"/>
                    <a:pt x="437" y="1611"/>
                    <a:pt x="415" y="1611"/>
                  </a:cubicBezTo>
                  <a:cubicBezTo>
                    <a:pt x="412" y="1605"/>
                    <a:pt x="412" y="1605"/>
                    <a:pt x="452" y="1593"/>
                  </a:cubicBezTo>
                  <a:cubicBezTo>
                    <a:pt x="471" y="1583"/>
                    <a:pt x="490" y="1577"/>
                    <a:pt x="487" y="1571"/>
                  </a:cubicBezTo>
                  <a:cubicBezTo>
                    <a:pt x="487" y="1569"/>
                    <a:pt x="485" y="1568"/>
                    <a:pt x="482" y="1568"/>
                  </a:cubicBezTo>
                  <a:cubicBezTo>
                    <a:pt x="474" y="1568"/>
                    <a:pt x="459" y="1573"/>
                    <a:pt x="446" y="1577"/>
                  </a:cubicBezTo>
                  <a:lnTo>
                    <a:pt x="443" y="1564"/>
                  </a:lnTo>
                  <a:cubicBezTo>
                    <a:pt x="443" y="1564"/>
                    <a:pt x="442" y="1562"/>
                    <a:pt x="435" y="1562"/>
                  </a:cubicBezTo>
                  <a:cubicBezTo>
                    <a:pt x="432" y="1562"/>
                    <a:pt x="427" y="1562"/>
                    <a:pt x="421" y="1564"/>
                  </a:cubicBezTo>
                  <a:cubicBezTo>
                    <a:pt x="416" y="1566"/>
                    <a:pt x="412" y="1566"/>
                    <a:pt x="409" y="1566"/>
                  </a:cubicBezTo>
                  <a:cubicBezTo>
                    <a:pt x="399" y="1566"/>
                    <a:pt x="398" y="1560"/>
                    <a:pt x="396" y="1555"/>
                  </a:cubicBezTo>
                  <a:cubicBezTo>
                    <a:pt x="404" y="1552"/>
                    <a:pt x="405" y="1551"/>
                    <a:pt x="401" y="1551"/>
                  </a:cubicBezTo>
                  <a:cubicBezTo>
                    <a:pt x="397" y="1551"/>
                    <a:pt x="385" y="1554"/>
                    <a:pt x="374" y="1561"/>
                  </a:cubicBezTo>
                  <a:cubicBezTo>
                    <a:pt x="362" y="1565"/>
                    <a:pt x="350" y="1569"/>
                    <a:pt x="342" y="1569"/>
                  </a:cubicBezTo>
                  <a:cubicBezTo>
                    <a:pt x="338" y="1569"/>
                    <a:pt x="334" y="1568"/>
                    <a:pt x="333" y="1564"/>
                  </a:cubicBezTo>
                  <a:lnTo>
                    <a:pt x="293" y="1577"/>
                  </a:lnTo>
                  <a:cubicBezTo>
                    <a:pt x="252" y="1589"/>
                    <a:pt x="233" y="1596"/>
                    <a:pt x="217" y="1618"/>
                  </a:cubicBezTo>
                  <a:cubicBezTo>
                    <a:pt x="210" y="1652"/>
                    <a:pt x="202" y="1681"/>
                    <a:pt x="221" y="1681"/>
                  </a:cubicBezTo>
                  <a:cubicBezTo>
                    <a:pt x="225" y="1681"/>
                    <a:pt x="230" y="1680"/>
                    <a:pt x="236" y="1677"/>
                  </a:cubicBezTo>
                  <a:cubicBezTo>
                    <a:pt x="236" y="1677"/>
                    <a:pt x="261" y="1677"/>
                    <a:pt x="261" y="1687"/>
                  </a:cubicBezTo>
                  <a:cubicBezTo>
                    <a:pt x="264" y="1696"/>
                    <a:pt x="249" y="1712"/>
                    <a:pt x="249" y="1712"/>
                  </a:cubicBezTo>
                  <a:cubicBezTo>
                    <a:pt x="230" y="1718"/>
                    <a:pt x="246" y="1752"/>
                    <a:pt x="264" y="1793"/>
                  </a:cubicBezTo>
                  <a:cubicBezTo>
                    <a:pt x="286" y="1843"/>
                    <a:pt x="302" y="1868"/>
                    <a:pt x="289" y="1887"/>
                  </a:cubicBezTo>
                  <a:cubicBezTo>
                    <a:pt x="274" y="1906"/>
                    <a:pt x="280" y="1912"/>
                    <a:pt x="280" y="1912"/>
                  </a:cubicBezTo>
                  <a:cubicBezTo>
                    <a:pt x="281" y="1911"/>
                    <a:pt x="283" y="1911"/>
                    <a:pt x="284" y="1911"/>
                  </a:cubicBezTo>
                  <a:cubicBezTo>
                    <a:pt x="301" y="1911"/>
                    <a:pt x="330" y="1954"/>
                    <a:pt x="365" y="2003"/>
                  </a:cubicBezTo>
                  <a:cubicBezTo>
                    <a:pt x="401" y="2051"/>
                    <a:pt x="440" y="2093"/>
                    <a:pt x="459" y="2093"/>
                  </a:cubicBezTo>
                  <a:cubicBezTo>
                    <a:pt x="461" y="2093"/>
                    <a:pt x="463" y="2092"/>
                    <a:pt x="465" y="2091"/>
                  </a:cubicBezTo>
                  <a:lnTo>
                    <a:pt x="477" y="2103"/>
                  </a:lnTo>
                  <a:cubicBezTo>
                    <a:pt x="462" y="2116"/>
                    <a:pt x="477" y="2132"/>
                    <a:pt x="490" y="2144"/>
                  </a:cubicBezTo>
                  <a:cubicBezTo>
                    <a:pt x="494" y="2143"/>
                    <a:pt x="498" y="2143"/>
                    <a:pt x="501" y="2143"/>
                  </a:cubicBezTo>
                  <a:cubicBezTo>
                    <a:pt x="512" y="2143"/>
                    <a:pt x="521" y="2147"/>
                    <a:pt x="531" y="2154"/>
                  </a:cubicBezTo>
                  <a:cubicBezTo>
                    <a:pt x="518" y="2169"/>
                    <a:pt x="524" y="2175"/>
                    <a:pt x="540" y="2188"/>
                  </a:cubicBezTo>
                  <a:cubicBezTo>
                    <a:pt x="547" y="2195"/>
                    <a:pt x="553" y="2200"/>
                    <a:pt x="559" y="2200"/>
                  </a:cubicBezTo>
                  <a:cubicBezTo>
                    <a:pt x="564" y="2200"/>
                    <a:pt x="569" y="2197"/>
                    <a:pt x="575" y="2188"/>
                  </a:cubicBezTo>
                  <a:cubicBezTo>
                    <a:pt x="603" y="2210"/>
                    <a:pt x="625" y="2235"/>
                    <a:pt x="644" y="2266"/>
                  </a:cubicBezTo>
                  <a:cubicBezTo>
                    <a:pt x="642" y="2275"/>
                    <a:pt x="645" y="2278"/>
                    <a:pt x="649" y="2278"/>
                  </a:cubicBezTo>
                  <a:cubicBezTo>
                    <a:pt x="655" y="2278"/>
                    <a:pt x="667" y="2271"/>
                    <a:pt x="678" y="2263"/>
                  </a:cubicBezTo>
                  <a:cubicBezTo>
                    <a:pt x="689" y="2249"/>
                    <a:pt x="706" y="2238"/>
                    <a:pt x="713" y="2238"/>
                  </a:cubicBezTo>
                  <a:cubicBezTo>
                    <a:pt x="714" y="2238"/>
                    <a:pt x="715" y="2238"/>
                    <a:pt x="716" y="2238"/>
                  </a:cubicBezTo>
                  <a:lnTo>
                    <a:pt x="694" y="2273"/>
                  </a:lnTo>
                  <a:cubicBezTo>
                    <a:pt x="675" y="2288"/>
                    <a:pt x="675" y="2288"/>
                    <a:pt x="691" y="2298"/>
                  </a:cubicBezTo>
                  <a:lnTo>
                    <a:pt x="706" y="2307"/>
                  </a:lnTo>
                  <a:cubicBezTo>
                    <a:pt x="709" y="2303"/>
                    <a:pt x="714" y="2301"/>
                    <a:pt x="720" y="2301"/>
                  </a:cubicBezTo>
                  <a:cubicBezTo>
                    <a:pt x="740" y="2301"/>
                    <a:pt x="773" y="2318"/>
                    <a:pt x="816" y="2342"/>
                  </a:cubicBezTo>
                  <a:cubicBezTo>
                    <a:pt x="865" y="2361"/>
                    <a:pt x="893" y="2372"/>
                    <a:pt x="909" y="2372"/>
                  </a:cubicBezTo>
                  <a:cubicBezTo>
                    <a:pt x="918" y="2372"/>
                    <a:pt x="923" y="2369"/>
                    <a:pt x="926" y="2360"/>
                  </a:cubicBezTo>
                  <a:cubicBezTo>
                    <a:pt x="928" y="2353"/>
                    <a:pt x="931" y="2349"/>
                    <a:pt x="936" y="2349"/>
                  </a:cubicBezTo>
                  <a:cubicBezTo>
                    <a:pt x="941" y="2349"/>
                    <a:pt x="949" y="2356"/>
                    <a:pt x="960" y="2373"/>
                  </a:cubicBezTo>
                  <a:cubicBezTo>
                    <a:pt x="986" y="2425"/>
                    <a:pt x="995" y="2441"/>
                    <a:pt x="1003" y="2441"/>
                  </a:cubicBezTo>
                  <a:cubicBezTo>
                    <a:pt x="1006" y="2441"/>
                    <a:pt x="1009" y="2437"/>
                    <a:pt x="1013" y="2432"/>
                  </a:cubicBezTo>
                  <a:cubicBezTo>
                    <a:pt x="1004" y="2429"/>
                    <a:pt x="1010" y="2407"/>
                    <a:pt x="1013" y="2389"/>
                  </a:cubicBezTo>
                  <a:cubicBezTo>
                    <a:pt x="1018" y="2369"/>
                    <a:pt x="1022" y="2360"/>
                    <a:pt x="1026" y="2360"/>
                  </a:cubicBezTo>
                  <a:cubicBezTo>
                    <a:pt x="1030" y="2360"/>
                    <a:pt x="1032" y="2371"/>
                    <a:pt x="1032" y="2392"/>
                  </a:cubicBezTo>
                  <a:cubicBezTo>
                    <a:pt x="1027" y="2415"/>
                    <a:pt x="1065" y="2427"/>
                    <a:pt x="1103" y="2427"/>
                  </a:cubicBezTo>
                  <a:cubicBezTo>
                    <a:pt x="1137" y="2427"/>
                    <a:pt x="1172" y="2417"/>
                    <a:pt x="1176" y="2395"/>
                  </a:cubicBezTo>
                  <a:cubicBezTo>
                    <a:pt x="1178" y="2387"/>
                    <a:pt x="1178" y="2383"/>
                    <a:pt x="1179" y="2383"/>
                  </a:cubicBezTo>
                  <a:lnTo>
                    <a:pt x="1179" y="2383"/>
                  </a:lnTo>
                  <a:cubicBezTo>
                    <a:pt x="1179" y="2383"/>
                    <a:pt x="1178" y="2393"/>
                    <a:pt x="1176" y="2417"/>
                  </a:cubicBezTo>
                  <a:cubicBezTo>
                    <a:pt x="1173" y="2439"/>
                    <a:pt x="1183" y="2439"/>
                    <a:pt x="1220" y="2442"/>
                  </a:cubicBezTo>
                  <a:lnTo>
                    <a:pt x="1248" y="2445"/>
                  </a:lnTo>
                  <a:cubicBezTo>
                    <a:pt x="1248" y="2428"/>
                    <a:pt x="1259" y="2421"/>
                    <a:pt x="1271" y="2421"/>
                  </a:cubicBezTo>
                  <a:cubicBezTo>
                    <a:pt x="1286" y="2421"/>
                    <a:pt x="1305" y="2432"/>
                    <a:pt x="1305" y="2445"/>
                  </a:cubicBezTo>
                  <a:cubicBezTo>
                    <a:pt x="1314" y="2464"/>
                    <a:pt x="1314" y="2464"/>
                    <a:pt x="1333" y="2464"/>
                  </a:cubicBezTo>
                  <a:cubicBezTo>
                    <a:pt x="1346" y="2445"/>
                    <a:pt x="1362" y="2439"/>
                    <a:pt x="1376" y="2439"/>
                  </a:cubicBezTo>
                  <a:cubicBezTo>
                    <a:pt x="1393" y="2439"/>
                    <a:pt x="1406" y="2449"/>
                    <a:pt x="1408" y="2461"/>
                  </a:cubicBezTo>
                  <a:lnTo>
                    <a:pt x="1427" y="2458"/>
                  </a:lnTo>
                  <a:cubicBezTo>
                    <a:pt x="1433" y="2442"/>
                    <a:pt x="1446" y="2432"/>
                    <a:pt x="1461" y="2432"/>
                  </a:cubicBezTo>
                  <a:cubicBezTo>
                    <a:pt x="1490" y="2429"/>
                    <a:pt x="1499" y="2426"/>
                    <a:pt x="1487" y="2407"/>
                  </a:cubicBezTo>
                  <a:cubicBezTo>
                    <a:pt x="1483" y="2385"/>
                    <a:pt x="1480" y="2367"/>
                    <a:pt x="1487" y="2364"/>
                  </a:cubicBezTo>
                  <a:lnTo>
                    <a:pt x="1493" y="2385"/>
                  </a:lnTo>
                  <a:cubicBezTo>
                    <a:pt x="1494" y="2395"/>
                    <a:pt x="1503" y="2399"/>
                    <a:pt x="1516" y="2399"/>
                  </a:cubicBezTo>
                  <a:cubicBezTo>
                    <a:pt x="1527" y="2399"/>
                    <a:pt x="1542" y="2396"/>
                    <a:pt x="1559" y="2392"/>
                  </a:cubicBezTo>
                  <a:cubicBezTo>
                    <a:pt x="1583" y="2386"/>
                    <a:pt x="1600" y="2382"/>
                    <a:pt x="1613" y="2382"/>
                  </a:cubicBezTo>
                  <a:cubicBezTo>
                    <a:pt x="1623" y="2382"/>
                    <a:pt x="1630" y="2385"/>
                    <a:pt x="1637" y="2392"/>
                  </a:cubicBezTo>
                  <a:lnTo>
                    <a:pt x="1637" y="2370"/>
                  </a:lnTo>
                  <a:cubicBezTo>
                    <a:pt x="1639" y="2358"/>
                    <a:pt x="1642" y="2351"/>
                    <a:pt x="1646" y="2351"/>
                  </a:cubicBezTo>
                  <a:cubicBezTo>
                    <a:pt x="1650" y="2351"/>
                    <a:pt x="1653" y="2355"/>
                    <a:pt x="1656" y="2364"/>
                  </a:cubicBezTo>
                  <a:cubicBezTo>
                    <a:pt x="1661" y="2369"/>
                    <a:pt x="1668" y="2371"/>
                    <a:pt x="1676" y="2371"/>
                  </a:cubicBezTo>
                  <a:cubicBezTo>
                    <a:pt x="1693" y="2371"/>
                    <a:pt x="1711" y="2361"/>
                    <a:pt x="1715" y="2342"/>
                  </a:cubicBezTo>
                  <a:lnTo>
                    <a:pt x="1734" y="2335"/>
                  </a:lnTo>
                  <a:cubicBezTo>
                    <a:pt x="1744" y="2349"/>
                    <a:pt x="1754" y="2355"/>
                    <a:pt x="1762" y="2355"/>
                  </a:cubicBezTo>
                  <a:cubicBezTo>
                    <a:pt x="1774" y="2355"/>
                    <a:pt x="1781" y="2341"/>
                    <a:pt x="1775" y="2317"/>
                  </a:cubicBezTo>
                  <a:lnTo>
                    <a:pt x="1775" y="2317"/>
                  </a:lnTo>
                  <a:cubicBezTo>
                    <a:pt x="1780" y="2327"/>
                    <a:pt x="1785" y="2331"/>
                    <a:pt x="1791" y="2331"/>
                  </a:cubicBezTo>
                  <a:cubicBezTo>
                    <a:pt x="1795" y="2331"/>
                    <a:pt x="1799" y="2329"/>
                    <a:pt x="1803" y="2326"/>
                  </a:cubicBezTo>
                  <a:cubicBezTo>
                    <a:pt x="1808" y="2308"/>
                    <a:pt x="1825" y="2293"/>
                    <a:pt x="1839" y="2293"/>
                  </a:cubicBezTo>
                  <a:cubicBezTo>
                    <a:pt x="1845" y="2293"/>
                    <a:pt x="1850" y="2296"/>
                    <a:pt x="1853" y="2301"/>
                  </a:cubicBezTo>
                  <a:lnTo>
                    <a:pt x="1859" y="2298"/>
                  </a:lnTo>
                  <a:cubicBezTo>
                    <a:pt x="1859" y="2273"/>
                    <a:pt x="1866" y="2270"/>
                    <a:pt x="1875" y="2263"/>
                  </a:cubicBezTo>
                  <a:cubicBezTo>
                    <a:pt x="1881" y="2260"/>
                    <a:pt x="1891" y="2254"/>
                    <a:pt x="1888" y="2232"/>
                  </a:cubicBezTo>
                  <a:cubicBezTo>
                    <a:pt x="1885" y="2210"/>
                    <a:pt x="1891" y="2207"/>
                    <a:pt x="1891" y="2207"/>
                  </a:cubicBezTo>
                  <a:cubicBezTo>
                    <a:pt x="1892" y="2206"/>
                    <a:pt x="1892" y="2206"/>
                    <a:pt x="1893" y="2206"/>
                  </a:cubicBezTo>
                  <a:cubicBezTo>
                    <a:pt x="1899" y="2206"/>
                    <a:pt x="1904" y="2225"/>
                    <a:pt x="1906" y="2248"/>
                  </a:cubicBezTo>
                  <a:cubicBezTo>
                    <a:pt x="1904" y="2256"/>
                    <a:pt x="1906" y="2260"/>
                    <a:pt x="1908" y="2260"/>
                  </a:cubicBezTo>
                  <a:cubicBezTo>
                    <a:pt x="1914" y="2260"/>
                    <a:pt x="1925" y="2243"/>
                    <a:pt x="1925" y="2207"/>
                  </a:cubicBezTo>
                  <a:cubicBezTo>
                    <a:pt x="1924" y="2183"/>
                    <a:pt x="1923" y="2171"/>
                    <a:pt x="1924" y="2171"/>
                  </a:cubicBezTo>
                  <a:lnTo>
                    <a:pt x="1924" y="2171"/>
                  </a:lnTo>
                  <a:cubicBezTo>
                    <a:pt x="1925" y="2171"/>
                    <a:pt x="1927" y="2182"/>
                    <a:pt x="1932" y="2204"/>
                  </a:cubicBezTo>
                  <a:cubicBezTo>
                    <a:pt x="1936" y="2218"/>
                    <a:pt x="1938" y="2233"/>
                    <a:pt x="1941" y="2233"/>
                  </a:cubicBezTo>
                  <a:cubicBezTo>
                    <a:pt x="1942" y="2233"/>
                    <a:pt x="1943" y="2229"/>
                    <a:pt x="1944" y="2219"/>
                  </a:cubicBezTo>
                  <a:cubicBezTo>
                    <a:pt x="1953" y="2213"/>
                    <a:pt x="1953" y="2201"/>
                    <a:pt x="1947" y="2191"/>
                  </a:cubicBezTo>
                  <a:lnTo>
                    <a:pt x="1969" y="2175"/>
                  </a:lnTo>
                  <a:cubicBezTo>
                    <a:pt x="1977" y="2177"/>
                    <a:pt x="1984" y="2178"/>
                    <a:pt x="1989" y="2178"/>
                  </a:cubicBezTo>
                  <a:cubicBezTo>
                    <a:pt x="2001" y="2178"/>
                    <a:pt x="2006" y="2174"/>
                    <a:pt x="2013" y="2169"/>
                  </a:cubicBezTo>
                  <a:cubicBezTo>
                    <a:pt x="2007" y="2156"/>
                    <a:pt x="2005" y="2151"/>
                    <a:pt x="2009" y="2151"/>
                  </a:cubicBezTo>
                  <a:cubicBezTo>
                    <a:pt x="2012" y="2151"/>
                    <a:pt x="2017" y="2153"/>
                    <a:pt x="2026" y="2157"/>
                  </a:cubicBezTo>
                  <a:cubicBezTo>
                    <a:pt x="2030" y="2162"/>
                    <a:pt x="2034" y="2165"/>
                    <a:pt x="2036" y="2165"/>
                  </a:cubicBezTo>
                  <a:cubicBezTo>
                    <a:pt x="2040" y="2165"/>
                    <a:pt x="2038" y="2155"/>
                    <a:pt x="2019" y="2135"/>
                  </a:cubicBezTo>
                  <a:cubicBezTo>
                    <a:pt x="2015" y="2120"/>
                    <a:pt x="2016" y="2114"/>
                    <a:pt x="2023" y="2114"/>
                  </a:cubicBezTo>
                  <a:cubicBezTo>
                    <a:pt x="2027" y="2114"/>
                    <a:pt x="2032" y="2116"/>
                    <a:pt x="2038" y="2119"/>
                  </a:cubicBezTo>
                  <a:cubicBezTo>
                    <a:pt x="2052" y="2135"/>
                    <a:pt x="2062" y="2140"/>
                    <a:pt x="2066" y="2140"/>
                  </a:cubicBezTo>
                  <a:cubicBezTo>
                    <a:pt x="2069" y="2140"/>
                    <a:pt x="2068" y="2135"/>
                    <a:pt x="2060" y="2128"/>
                  </a:cubicBezTo>
                  <a:cubicBezTo>
                    <a:pt x="2054" y="2107"/>
                    <a:pt x="2060" y="2100"/>
                    <a:pt x="2060" y="2100"/>
                  </a:cubicBezTo>
                  <a:cubicBezTo>
                    <a:pt x="2062" y="2102"/>
                    <a:pt x="2064" y="2103"/>
                    <a:pt x="2067" y="2103"/>
                  </a:cubicBezTo>
                  <a:cubicBezTo>
                    <a:pt x="2089" y="2103"/>
                    <a:pt x="2141" y="2049"/>
                    <a:pt x="2189" y="1991"/>
                  </a:cubicBezTo>
                  <a:cubicBezTo>
                    <a:pt x="2192" y="1984"/>
                    <a:pt x="2182" y="1966"/>
                    <a:pt x="2167" y="1953"/>
                  </a:cubicBezTo>
                  <a:cubicBezTo>
                    <a:pt x="2150" y="1941"/>
                    <a:pt x="2145" y="1938"/>
                    <a:pt x="2147" y="1938"/>
                  </a:cubicBezTo>
                  <a:cubicBezTo>
                    <a:pt x="2148" y="1938"/>
                    <a:pt x="2158" y="1942"/>
                    <a:pt x="2170" y="1944"/>
                  </a:cubicBezTo>
                  <a:cubicBezTo>
                    <a:pt x="2192" y="1956"/>
                    <a:pt x="2207" y="1961"/>
                    <a:pt x="2214" y="1961"/>
                  </a:cubicBezTo>
                  <a:cubicBezTo>
                    <a:pt x="2225" y="1961"/>
                    <a:pt x="2217" y="1948"/>
                    <a:pt x="2182" y="1931"/>
                  </a:cubicBezTo>
                  <a:cubicBezTo>
                    <a:pt x="2160" y="1921"/>
                    <a:pt x="2150" y="1916"/>
                    <a:pt x="2153" y="1916"/>
                  </a:cubicBezTo>
                  <a:cubicBezTo>
                    <a:pt x="2156" y="1916"/>
                    <a:pt x="2167" y="1919"/>
                    <a:pt x="2189" y="1925"/>
                  </a:cubicBezTo>
                  <a:cubicBezTo>
                    <a:pt x="2195" y="1926"/>
                    <a:pt x="2199" y="1926"/>
                    <a:pt x="2202" y="1926"/>
                  </a:cubicBezTo>
                  <a:cubicBezTo>
                    <a:pt x="2209" y="1926"/>
                    <a:pt x="2207" y="1922"/>
                    <a:pt x="2198" y="1909"/>
                  </a:cubicBezTo>
                  <a:cubicBezTo>
                    <a:pt x="2185" y="1901"/>
                    <a:pt x="2184" y="1895"/>
                    <a:pt x="2189" y="1895"/>
                  </a:cubicBezTo>
                  <a:cubicBezTo>
                    <a:pt x="2192" y="1895"/>
                    <a:pt x="2196" y="1897"/>
                    <a:pt x="2201" y="1900"/>
                  </a:cubicBezTo>
                  <a:cubicBezTo>
                    <a:pt x="2214" y="1903"/>
                    <a:pt x="2225" y="1905"/>
                    <a:pt x="2232" y="1905"/>
                  </a:cubicBezTo>
                  <a:cubicBezTo>
                    <a:pt x="2238" y="1905"/>
                    <a:pt x="2239" y="1903"/>
                    <a:pt x="2229" y="1897"/>
                  </a:cubicBezTo>
                  <a:cubicBezTo>
                    <a:pt x="2229" y="1897"/>
                    <a:pt x="2233" y="1893"/>
                    <a:pt x="2246" y="1893"/>
                  </a:cubicBezTo>
                  <a:cubicBezTo>
                    <a:pt x="2249" y="1893"/>
                    <a:pt x="2253" y="1893"/>
                    <a:pt x="2257" y="1893"/>
                  </a:cubicBezTo>
                  <a:cubicBezTo>
                    <a:pt x="2259" y="1894"/>
                    <a:pt x="2261" y="1894"/>
                    <a:pt x="2262" y="1894"/>
                  </a:cubicBezTo>
                  <a:cubicBezTo>
                    <a:pt x="2278" y="1894"/>
                    <a:pt x="2266" y="1876"/>
                    <a:pt x="2254" y="1859"/>
                  </a:cubicBezTo>
                  <a:cubicBezTo>
                    <a:pt x="2241" y="1832"/>
                    <a:pt x="2237" y="1819"/>
                    <a:pt x="2244" y="1819"/>
                  </a:cubicBezTo>
                  <a:cubicBezTo>
                    <a:pt x="2248" y="1819"/>
                    <a:pt x="2257" y="1824"/>
                    <a:pt x="2270" y="1834"/>
                  </a:cubicBezTo>
                  <a:cubicBezTo>
                    <a:pt x="2277" y="1841"/>
                    <a:pt x="2282" y="1843"/>
                    <a:pt x="2286" y="1843"/>
                  </a:cubicBezTo>
                  <a:cubicBezTo>
                    <a:pt x="2301" y="1843"/>
                    <a:pt x="2297" y="1806"/>
                    <a:pt x="2270" y="1784"/>
                  </a:cubicBezTo>
                  <a:cubicBezTo>
                    <a:pt x="2251" y="1768"/>
                    <a:pt x="2243" y="1762"/>
                    <a:pt x="2245" y="1762"/>
                  </a:cubicBezTo>
                  <a:lnTo>
                    <a:pt x="2245" y="1762"/>
                  </a:lnTo>
                  <a:cubicBezTo>
                    <a:pt x="2246" y="1762"/>
                    <a:pt x="2250" y="1765"/>
                    <a:pt x="2257" y="1768"/>
                  </a:cubicBezTo>
                  <a:cubicBezTo>
                    <a:pt x="2264" y="1771"/>
                    <a:pt x="2268" y="1772"/>
                    <a:pt x="2272" y="1772"/>
                  </a:cubicBezTo>
                  <a:cubicBezTo>
                    <a:pt x="2278" y="1772"/>
                    <a:pt x="2279" y="1768"/>
                    <a:pt x="2279" y="1768"/>
                  </a:cubicBezTo>
                  <a:cubicBezTo>
                    <a:pt x="2282" y="1764"/>
                    <a:pt x="2285" y="1758"/>
                    <a:pt x="2294" y="1758"/>
                  </a:cubicBezTo>
                  <a:cubicBezTo>
                    <a:pt x="2297" y="1758"/>
                    <a:pt x="2302" y="1759"/>
                    <a:pt x="2308" y="1762"/>
                  </a:cubicBezTo>
                  <a:cubicBezTo>
                    <a:pt x="2308" y="1762"/>
                    <a:pt x="2311" y="1752"/>
                    <a:pt x="2298" y="1727"/>
                  </a:cubicBezTo>
                  <a:cubicBezTo>
                    <a:pt x="2271" y="1701"/>
                    <a:pt x="2288" y="1685"/>
                    <a:pt x="2321" y="1685"/>
                  </a:cubicBezTo>
                  <a:cubicBezTo>
                    <a:pt x="2326" y="1685"/>
                    <a:pt x="2333" y="1686"/>
                    <a:pt x="2339" y="1687"/>
                  </a:cubicBezTo>
                  <a:lnTo>
                    <a:pt x="2326" y="1662"/>
                  </a:lnTo>
                  <a:cubicBezTo>
                    <a:pt x="2299" y="1646"/>
                    <a:pt x="2284" y="1633"/>
                    <a:pt x="2292" y="1633"/>
                  </a:cubicBezTo>
                  <a:cubicBezTo>
                    <a:pt x="2295" y="1633"/>
                    <a:pt x="2302" y="1635"/>
                    <a:pt x="2314" y="1640"/>
                  </a:cubicBezTo>
                  <a:lnTo>
                    <a:pt x="2333" y="1646"/>
                  </a:lnTo>
                  <a:cubicBezTo>
                    <a:pt x="2304" y="1628"/>
                    <a:pt x="2319" y="1605"/>
                    <a:pt x="2348" y="1605"/>
                  </a:cubicBezTo>
                  <a:cubicBezTo>
                    <a:pt x="2354" y="1605"/>
                    <a:pt x="2360" y="1606"/>
                    <a:pt x="2367" y="1608"/>
                  </a:cubicBezTo>
                  <a:cubicBezTo>
                    <a:pt x="2376" y="1611"/>
                    <a:pt x="2380" y="1613"/>
                    <a:pt x="2383" y="1613"/>
                  </a:cubicBezTo>
                  <a:cubicBezTo>
                    <a:pt x="2387" y="1613"/>
                    <a:pt x="2387" y="1610"/>
                    <a:pt x="2389" y="1605"/>
                  </a:cubicBezTo>
                  <a:lnTo>
                    <a:pt x="2370" y="1599"/>
                  </a:lnTo>
                  <a:cubicBezTo>
                    <a:pt x="2348" y="1593"/>
                    <a:pt x="2330" y="1586"/>
                    <a:pt x="2333" y="1580"/>
                  </a:cubicBezTo>
                  <a:cubicBezTo>
                    <a:pt x="2333" y="1573"/>
                    <a:pt x="2335" y="1566"/>
                    <a:pt x="2346" y="1566"/>
                  </a:cubicBezTo>
                  <a:cubicBezTo>
                    <a:pt x="2349" y="1566"/>
                    <a:pt x="2353" y="1566"/>
                    <a:pt x="2358" y="1568"/>
                  </a:cubicBezTo>
                  <a:cubicBezTo>
                    <a:pt x="2380" y="1564"/>
                    <a:pt x="2402" y="1561"/>
                    <a:pt x="2383" y="1555"/>
                  </a:cubicBezTo>
                  <a:cubicBezTo>
                    <a:pt x="2383" y="1555"/>
                    <a:pt x="2383" y="1546"/>
                    <a:pt x="2408" y="1542"/>
                  </a:cubicBezTo>
                  <a:cubicBezTo>
                    <a:pt x="2408" y="1533"/>
                    <a:pt x="2411" y="1524"/>
                    <a:pt x="2414" y="1505"/>
                  </a:cubicBezTo>
                  <a:cubicBezTo>
                    <a:pt x="2397" y="1493"/>
                    <a:pt x="2398" y="1476"/>
                    <a:pt x="2416" y="1476"/>
                  </a:cubicBezTo>
                  <a:cubicBezTo>
                    <a:pt x="2417" y="1476"/>
                    <a:pt x="2419" y="1476"/>
                    <a:pt x="2420" y="1477"/>
                  </a:cubicBezTo>
                  <a:cubicBezTo>
                    <a:pt x="2420" y="1464"/>
                    <a:pt x="2414" y="1452"/>
                    <a:pt x="2405" y="1445"/>
                  </a:cubicBezTo>
                  <a:cubicBezTo>
                    <a:pt x="2408" y="1430"/>
                    <a:pt x="2408" y="1420"/>
                    <a:pt x="2430" y="1420"/>
                  </a:cubicBezTo>
                  <a:cubicBezTo>
                    <a:pt x="2436" y="1421"/>
                    <a:pt x="2440" y="1422"/>
                    <a:pt x="2442" y="1422"/>
                  </a:cubicBezTo>
                  <a:cubicBezTo>
                    <a:pt x="2447" y="1422"/>
                    <a:pt x="2442" y="1419"/>
                    <a:pt x="2430" y="1411"/>
                  </a:cubicBezTo>
                  <a:cubicBezTo>
                    <a:pt x="2408" y="1411"/>
                    <a:pt x="2411" y="1401"/>
                    <a:pt x="2411" y="1392"/>
                  </a:cubicBezTo>
                  <a:cubicBezTo>
                    <a:pt x="2411" y="1383"/>
                    <a:pt x="2411" y="1373"/>
                    <a:pt x="2411" y="1373"/>
                  </a:cubicBezTo>
                  <a:cubicBezTo>
                    <a:pt x="2392" y="1370"/>
                    <a:pt x="2392" y="1370"/>
                    <a:pt x="2392" y="1364"/>
                  </a:cubicBezTo>
                  <a:cubicBezTo>
                    <a:pt x="2392" y="1354"/>
                    <a:pt x="2417" y="1326"/>
                    <a:pt x="2417" y="1317"/>
                  </a:cubicBezTo>
                  <a:cubicBezTo>
                    <a:pt x="2417" y="1299"/>
                    <a:pt x="2417" y="1292"/>
                    <a:pt x="2412" y="1292"/>
                  </a:cubicBezTo>
                  <a:cubicBezTo>
                    <a:pt x="2408" y="1292"/>
                    <a:pt x="2403" y="1295"/>
                    <a:pt x="2395" y="1298"/>
                  </a:cubicBezTo>
                  <a:cubicBezTo>
                    <a:pt x="2395" y="1302"/>
                    <a:pt x="2392" y="1304"/>
                    <a:pt x="2390" y="1304"/>
                  </a:cubicBezTo>
                  <a:cubicBezTo>
                    <a:pt x="2386" y="1304"/>
                    <a:pt x="2384" y="1300"/>
                    <a:pt x="2395" y="1289"/>
                  </a:cubicBezTo>
                  <a:cubicBezTo>
                    <a:pt x="2395" y="1282"/>
                    <a:pt x="2417" y="1254"/>
                    <a:pt x="2417" y="1226"/>
                  </a:cubicBezTo>
                  <a:cubicBezTo>
                    <a:pt x="2414" y="1188"/>
                    <a:pt x="2414" y="1188"/>
                    <a:pt x="2392" y="1188"/>
                  </a:cubicBezTo>
                  <a:cubicBezTo>
                    <a:pt x="2377" y="1193"/>
                    <a:pt x="2367" y="1195"/>
                    <a:pt x="2363" y="1195"/>
                  </a:cubicBezTo>
                  <a:cubicBezTo>
                    <a:pt x="2357" y="1195"/>
                    <a:pt x="2367" y="1190"/>
                    <a:pt x="2392" y="1182"/>
                  </a:cubicBezTo>
                  <a:cubicBezTo>
                    <a:pt x="2428" y="1160"/>
                    <a:pt x="2430" y="1150"/>
                    <a:pt x="2417" y="1150"/>
                  </a:cubicBezTo>
                  <a:cubicBezTo>
                    <a:pt x="2415" y="1150"/>
                    <a:pt x="2413" y="1150"/>
                    <a:pt x="2411" y="1151"/>
                  </a:cubicBezTo>
                  <a:cubicBezTo>
                    <a:pt x="2389" y="1144"/>
                    <a:pt x="2389" y="1144"/>
                    <a:pt x="2386" y="1135"/>
                  </a:cubicBezTo>
                  <a:cubicBezTo>
                    <a:pt x="2408" y="1132"/>
                    <a:pt x="2408" y="1123"/>
                    <a:pt x="2383" y="1107"/>
                  </a:cubicBezTo>
                  <a:cubicBezTo>
                    <a:pt x="2383" y="1101"/>
                    <a:pt x="2383" y="1101"/>
                    <a:pt x="2405" y="1094"/>
                  </a:cubicBezTo>
                  <a:cubicBezTo>
                    <a:pt x="2405" y="1094"/>
                    <a:pt x="2402" y="1085"/>
                    <a:pt x="2402" y="1079"/>
                  </a:cubicBezTo>
                  <a:cubicBezTo>
                    <a:pt x="2355" y="1066"/>
                    <a:pt x="2364" y="1010"/>
                    <a:pt x="2383" y="997"/>
                  </a:cubicBezTo>
                  <a:cubicBezTo>
                    <a:pt x="2383" y="997"/>
                    <a:pt x="2380" y="988"/>
                    <a:pt x="2358" y="985"/>
                  </a:cubicBezTo>
                  <a:cubicBezTo>
                    <a:pt x="2317" y="985"/>
                    <a:pt x="2314" y="982"/>
                    <a:pt x="2355" y="969"/>
                  </a:cubicBezTo>
                  <a:cubicBezTo>
                    <a:pt x="2378" y="962"/>
                    <a:pt x="2388" y="959"/>
                    <a:pt x="2384" y="959"/>
                  </a:cubicBezTo>
                  <a:cubicBezTo>
                    <a:pt x="2380" y="959"/>
                    <a:pt x="2370" y="960"/>
                    <a:pt x="2351" y="963"/>
                  </a:cubicBezTo>
                  <a:cubicBezTo>
                    <a:pt x="2330" y="960"/>
                    <a:pt x="2323" y="925"/>
                    <a:pt x="2364" y="922"/>
                  </a:cubicBezTo>
                  <a:lnTo>
                    <a:pt x="2405" y="909"/>
                  </a:lnTo>
                  <a:cubicBezTo>
                    <a:pt x="2383" y="909"/>
                    <a:pt x="2380" y="903"/>
                    <a:pt x="2380" y="903"/>
                  </a:cubicBezTo>
                  <a:cubicBezTo>
                    <a:pt x="2376" y="904"/>
                    <a:pt x="2373" y="905"/>
                    <a:pt x="2370" y="905"/>
                  </a:cubicBezTo>
                  <a:cubicBezTo>
                    <a:pt x="2359" y="905"/>
                    <a:pt x="2356" y="896"/>
                    <a:pt x="2351" y="881"/>
                  </a:cubicBezTo>
                  <a:cubicBezTo>
                    <a:pt x="2348" y="866"/>
                    <a:pt x="2323" y="847"/>
                    <a:pt x="2317" y="831"/>
                  </a:cubicBezTo>
                  <a:cubicBezTo>
                    <a:pt x="2314" y="819"/>
                    <a:pt x="2308" y="797"/>
                    <a:pt x="2326" y="784"/>
                  </a:cubicBezTo>
                  <a:cubicBezTo>
                    <a:pt x="2326" y="778"/>
                    <a:pt x="2323" y="772"/>
                    <a:pt x="2301" y="762"/>
                  </a:cubicBezTo>
                  <a:cubicBezTo>
                    <a:pt x="2279" y="762"/>
                    <a:pt x="2273" y="750"/>
                    <a:pt x="2295" y="743"/>
                  </a:cubicBezTo>
                  <a:lnTo>
                    <a:pt x="2292" y="737"/>
                  </a:lnTo>
                  <a:cubicBezTo>
                    <a:pt x="2270" y="728"/>
                    <a:pt x="2267" y="721"/>
                    <a:pt x="2267" y="721"/>
                  </a:cubicBezTo>
                  <a:cubicBezTo>
                    <a:pt x="2286" y="715"/>
                    <a:pt x="2304" y="703"/>
                    <a:pt x="2283" y="703"/>
                  </a:cubicBezTo>
                  <a:cubicBezTo>
                    <a:pt x="2278" y="704"/>
                    <a:pt x="2275" y="705"/>
                    <a:pt x="2272" y="705"/>
                  </a:cubicBezTo>
                  <a:cubicBezTo>
                    <a:pt x="2262" y="705"/>
                    <a:pt x="2260" y="697"/>
                    <a:pt x="2257" y="687"/>
                  </a:cubicBezTo>
                  <a:cubicBezTo>
                    <a:pt x="2273" y="668"/>
                    <a:pt x="2217" y="452"/>
                    <a:pt x="2185" y="414"/>
                  </a:cubicBezTo>
                  <a:lnTo>
                    <a:pt x="2173" y="380"/>
                  </a:lnTo>
                  <a:cubicBezTo>
                    <a:pt x="2170" y="370"/>
                    <a:pt x="2163" y="348"/>
                    <a:pt x="2163" y="348"/>
                  </a:cubicBezTo>
                  <a:cubicBezTo>
                    <a:pt x="2201" y="327"/>
                    <a:pt x="2157" y="283"/>
                    <a:pt x="2123" y="267"/>
                  </a:cubicBezTo>
                  <a:cubicBezTo>
                    <a:pt x="2121" y="268"/>
                    <a:pt x="2118" y="268"/>
                    <a:pt x="2116" y="268"/>
                  </a:cubicBezTo>
                  <a:cubicBezTo>
                    <a:pt x="2105" y="268"/>
                    <a:pt x="2093" y="262"/>
                    <a:pt x="2088" y="251"/>
                  </a:cubicBezTo>
                  <a:cubicBezTo>
                    <a:pt x="2123" y="223"/>
                    <a:pt x="2101" y="195"/>
                    <a:pt x="2069" y="195"/>
                  </a:cubicBezTo>
                  <a:cubicBezTo>
                    <a:pt x="2057" y="202"/>
                    <a:pt x="2048" y="206"/>
                    <a:pt x="2043" y="206"/>
                  </a:cubicBezTo>
                  <a:cubicBezTo>
                    <a:pt x="2035" y="206"/>
                    <a:pt x="2038" y="196"/>
                    <a:pt x="2054" y="176"/>
                  </a:cubicBezTo>
                  <a:cubicBezTo>
                    <a:pt x="2071" y="159"/>
                    <a:pt x="2072" y="144"/>
                    <a:pt x="2056" y="144"/>
                  </a:cubicBezTo>
                  <a:cubicBezTo>
                    <a:pt x="2047" y="144"/>
                    <a:pt x="2031" y="149"/>
                    <a:pt x="2010" y="164"/>
                  </a:cubicBezTo>
                  <a:cubicBezTo>
                    <a:pt x="2001" y="166"/>
                    <a:pt x="1996" y="168"/>
                    <a:pt x="1993" y="168"/>
                  </a:cubicBezTo>
                  <a:cubicBezTo>
                    <a:pt x="1989" y="168"/>
                    <a:pt x="1990" y="163"/>
                    <a:pt x="1994" y="148"/>
                  </a:cubicBezTo>
                  <a:cubicBezTo>
                    <a:pt x="2005" y="120"/>
                    <a:pt x="2003" y="109"/>
                    <a:pt x="1997" y="109"/>
                  </a:cubicBezTo>
                  <a:cubicBezTo>
                    <a:pt x="1994" y="109"/>
                    <a:pt x="1991" y="111"/>
                    <a:pt x="1988" y="117"/>
                  </a:cubicBezTo>
                  <a:cubicBezTo>
                    <a:pt x="1974" y="128"/>
                    <a:pt x="1964" y="134"/>
                    <a:pt x="1959" y="134"/>
                  </a:cubicBezTo>
                  <a:cubicBezTo>
                    <a:pt x="1952" y="134"/>
                    <a:pt x="1952" y="122"/>
                    <a:pt x="1960" y="98"/>
                  </a:cubicBezTo>
                  <a:cubicBezTo>
                    <a:pt x="1961" y="72"/>
                    <a:pt x="1961" y="60"/>
                    <a:pt x="1956" y="60"/>
                  </a:cubicBezTo>
                  <a:cubicBezTo>
                    <a:pt x="1952" y="60"/>
                    <a:pt x="1944" y="68"/>
                    <a:pt x="1932" y="82"/>
                  </a:cubicBezTo>
                  <a:cubicBezTo>
                    <a:pt x="1921" y="92"/>
                    <a:pt x="1909" y="96"/>
                    <a:pt x="1899" y="96"/>
                  </a:cubicBezTo>
                  <a:cubicBezTo>
                    <a:pt x="1879" y="96"/>
                    <a:pt x="1865" y="80"/>
                    <a:pt x="1869" y="54"/>
                  </a:cubicBezTo>
                  <a:cubicBezTo>
                    <a:pt x="1862" y="49"/>
                    <a:pt x="1857" y="37"/>
                    <a:pt x="1852" y="37"/>
                  </a:cubicBezTo>
                  <a:cubicBezTo>
                    <a:pt x="1851" y="37"/>
                    <a:pt x="1849" y="39"/>
                    <a:pt x="1847" y="45"/>
                  </a:cubicBezTo>
                  <a:lnTo>
                    <a:pt x="1844" y="23"/>
                  </a:lnTo>
                  <a:lnTo>
                    <a:pt x="1822" y="16"/>
                  </a:lnTo>
                  <a:lnTo>
                    <a:pt x="1816" y="35"/>
                  </a:lnTo>
                  <a:cubicBezTo>
                    <a:pt x="1771" y="13"/>
                    <a:pt x="1723" y="0"/>
                    <a:pt x="1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52"/>
            <p:cNvSpPr/>
            <p:nvPr/>
          </p:nvSpPr>
          <p:spPr>
            <a:xfrm>
              <a:off x="3815475" y="2326750"/>
              <a:ext cx="62200" cy="326650"/>
            </a:xfrm>
            <a:custGeom>
              <a:avLst/>
              <a:gdLst/>
              <a:ahLst/>
              <a:cxnLst/>
              <a:rect l="l" t="t" r="r" b="b"/>
              <a:pathLst>
                <a:path w="2488" h="13066" extrusionOk="0">
                  <a:moveTo>
                    <a:pt x="1" y="285"/>
                  </a:moveTo>
                  <a:lnTo>
                    <a:pt x="4" y="301"/>
                  </a:lnTo>
                  <a:cubicBezTo>
                    <a:pt x="4" y="310"/>
                    <a:pt x="12" y="313"/>
                    <a:pt x="22" y="313"/>
                  </a:cubicBezTo>
                  <a:cubicBezTo>
                    <a:pt x="29" y="313"/>
                    <a:pt x="37" y="311"/>
                    <a:pt x="45" y="310"/>
                  </a:cubicBezTo>
                  <a:lnTo>
                    <a:pt x="45" y="294"/>
                  </a:lnTo>
                  <a:cubicBezTo>
                    <a:pt x="29" y="288"/>
                    <a:pt x="17" y="285"/>
                    <a:pt x="1" y="285"/>
                  </a:cubicBezTo>
                  <a:close/>
                  <a:moveTo>
                    <a:pt x="341" y="266"/>
                  </a:moveTo>
                  <a:cubicBezTo>
                    <a:pt x="356" y="266"/>
                    <a:pt x="358" y="280"/>
                    <a:pt x="361" y="294"/>
                  </a:cubicBezTo>
                  <a:cubicBezTo>
                    <a:pt x="361" y="310"/>
                    <a:pt x="361" y="310"/>
                    <a:pt x="342" y="313"/>
                  </a:cubicBezTo>
                  <a:cubicBezTo>
                    <a:pt x="342" y="313"/>
                    <a:pt x="317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39" y="266"/>
                    <a:pt x="341" y="266"/>
                  </a:cubicBezTo>
                  <a:close/>
                  <a:moveTo>
                    <a:pt x="375" y="439"/>
                  </a:moveTo>
                  <a:cubicBezTo>
                    <a:pt x="381" y="439"/>
                    <a:pt x="383" y="447"/>
                    <a:pt x="386" y="464"/>
                  </a:cubicBezTo>
                  <a:cubicBezTo>
                    <a:pt x="386" y="479"/>
                    <a:pt x="389" y="495"/>
                    <a:pt x="371" y="498"/>
                  </a:cubicBezTo>
                  <a:lnTo>
                    <a:pt x="367" y="482"/>
                  </a:lnTo>
                  <a:cubicBezTo>
                    <a:pt x="379" y="481"/>
                    <a:pt x="375" y="475"/>
                    <a:pt x="367" y="475"/>
                  </a:cubicBezTo>
                  <a:cubicBezTo>
                    <a:pt x="361" y="475"/>
                    <a:pt x="353" y="478"/>
                    <a:pt x="346" y="486"/>
                  </a:cubicBezTo>
                  <a:lnTo>
                    <a:pt x="305" y="492"/>
                  </a:lnTo>
                  <a:cubicBezTo>
                    <a:pt x="302" y="476"/>
                    <a:pt x="320" y="457"/>
                    <a:pt x="342" y="454"/>
                  </a:cubicBezTo>
                  <a:cubicBezTo>
                    <a:pt x="360" y="444"/>
                    <a:pt x="369" y="439"/>
                    <a:pt x="375" y="439"/>
                  </a:cubicBezTo>
                  <a:close/>
                  <a:moveTo>
                    <a:pt x="493" y="479"/>
                  </a:moveTo>
                  <a:lnTo>
                    <a:pt x="474" y="498"/>
                  </a:lnTo>
                  <a:lnTo>
                    <a:pt x="477" y="511"/>
                  </a:lnTo>
                  <a:cubicBezTo>
                    <a:pt x="499" y="508"/>
                    <a:pt x="499" y="508"/>
                    <a:pt x="496" y="495"/>
                  </a:cubicBezTo>
                  <a:lnTo>
                    <a:pt x="493" y="479"/>
                  </a:lnTo>
                  <a:close/>
                  <a:moveTo>
                    <a:pt x="409" y="1325"/>
                  </a:moveTo>
                  <a:cubicBezTo>
                    <a:pt x="429" y="1325"/>
                    <a:pt x="449" y="1351"/>
                    <a:pt x="452" y="1366"/>
                  </a:cubicBezTo>
                  <a:cubicBezTo>
                    <a:pt x="454" y="1373"/>
                    <a:pt x="450" y="1378"/>
                    <a:pt x="442" y="1378"/>
                  </a:cubicBezTo>
                  <a:cubicBezTo>
                    <a:pt x="434" y="1378"/>
                    <a:pt x="422" y="1372"/>
                    <a:pt x="408" y="1357"/>
                  </a:cubicBezTo>
                  <a:lnTo>
                    <a:pt x="405" y="1325"/>
                  </a:lnTo>
                  <a:cubicBezTo>
                    <a:pt x="406" y="1325"/>
                    <a:pt x="407" y="1325"/>
                    <a:pt x="409" y="1325"/>
                  </a:cubicBezTo>
                  <a:close/>
                  <a:moveTo>
                    <a:pt x="404" y="1422"/>
                  </a:moveTo>
                  <a:cubicBezTo>
                    <a:pt x="403" y="1422"/>
                    <a:pt x="401" y="1422"/>
                    <a:pt x="399" y="1423"/>
                  </a:cubicBezTo>
                  <a:cubicBezTo>
                    <a:pt x="377" y="1426"/>
                    <a:pt x="380" y="1441"/>
                    <a:pt x="383" y="1473"/>
                  </a:cubicBezTo>
                  <a:cubicBezTo>
                    <a:pt x="386" y="1488"/>
                    <a:pt x="408" y="1498"/>
                    <a:pt x="408" y="1498"/>
                  </a:cubicBezTo>
                  <a:cubicBezTo>
                    <a:pt x="430" y="1498"/>
                    <a:pt x="427" y="1482"/>
                    <a:pt x="424" y="1466"/>
                  </a:cubicBezTo>
                  <a:cubicBezTo>
                    <a:pt x="438" y="1435"/>
                    <a:pt x="422" y="1422"/>
                    <a:pt x="404" y="1422"/>
                  </a:cubicBezTo>
                  <a:close/>
                  <a:moveTo>
                    <a:pt x="642" y="2065"/>
                  </a:moveTo>
                  <a:cubicBezTo>
                    <a:pt x="656" y="2065"/>
                    <a:pt x="659" y="2079"/>
                    <a:pt x="662" y="2093"/>
                  </a:cubicBezTo>
                  <a:lnTo>
                    <a:pt x="640" y="2096"/>
                  </a:lnTo>
                  <a:lnTo>
                    <a:pt x="618" y="2084"/>
                  </a:lnTo>
                  <a:lnTo>
                    <a:pt x="637" y="2065"/>
                  </a:lnTo>
                  <a:cubicBezTo>
                    <a:pt x="639" y="2065"/>
                    <a:pt x="640" y="2065"/>
                    <a:pt x="642" y="2065"/>
                  </a:cubicBezTo>
                  <a:close/>
                  <a:moveTo>
                    <a:pt x="540" y="2125"/>
                  </a:moveTo>
                  <a:lnTo>
                    <a:pt x="584" y="2150"/>
                  </a:lnTo>
                  <a:cubicBezTo>
                    <a:pt x="653" y="2172"/>
                    <a:pt x="653" y="2172"/>
                    <a:pt x="609" y="2178"/>
                  </a:cubicBezTo>
                  <a:cubicBezTo>
                    <a:pt x="603" y="2179"/>
                    <a:pt x="597" y="2180"/>
                    <a:pt x="591" y="2180"/>
                  </a:cubicBezTo>
                  <a:cubicBezTo>
                    <a:pt x="572" y="2180"/>
                    <a:pt x="555" y="2173"/>
                    <a:pt x="543" y="2156"/>
                  </a:cubicBezTo>
                  <a:lnTo>
                    <a:pt x="540" y="2125"/>
                  </a:lnTo>
                  <a:close/>
                  <a:moveTo>
                    <a:pt x="680" y="2478"/>
                  </a:moveTo>
                  <a:cubicBezTo>
                    <a:pt x="689" y="2478"/>
                    <a:pt x="708" y="2485"/>
                    <a:pt x="737" y="2491"/>
                  </a:cubicBezTo>
                  <a:cubicBezTo>
                    <a:pt x="753" y="2509"/>
                    <a:pt x="759" y="2516"/>
                    <a:pt x="750" y="2516"/>
                  </a:cubicBezTo>
                  <a:cubicBezTo>
                    <a:pt x="745" y="2516"/>
                    <a:pt x="735" y="2513"/>
                    <a:pt x="718" y="2510"/>
                  </a:cubicBezTo>
                  <a:lnTo>
                    <a:pt x="675" y="2485"/>
                  </a:lnTo>
                  <a:cubicBezTo>
                    <a:pt x="674" y="2480"/>
                    <a:pt x="675" y="2478"/>
                    <a:pt x="680" y="2478"/>
                  </a:cubicBezTo>
                  <a:close/>
                  <a:moveTo>
                    <a:pt x="628" y="2617"/>
                  </a:moveTo>
                  <a:cubicBezTo>
                    <a:pt x="643" y="2617"/>
                    <a:pt x="659" y="2620"/>
                    <a:pt x="671" y="2626"/>
                  </a:cubicBezTo>
                  <a:lnTo>
                    <a:pt x="675" y="2642"/>
                  </a:lnTo>
                  <a:cubicBezTo>
                    <a:pt x="666" y="2643"/>
                    <a:pt x="657" y="2644"/>
                    <a:pt x="650" y="2644"/>
                  </a:cubicBezTo>
                  <a:cubicBezTo>
                    <a:pt x="640" y="2644"/>
                    <a:pt x="633" y="2642"/>
                    <a:pt x="631" y="2632"/>
                  </a:cubicBezTo>
                  <a:lnTo>
                    <a:pt x="628" y="2617"/>
                  </a:lnTo>
                  <a:close/>
                  <a:moveTo>
                    <a:pt x="866" y="2801"/>
                  </a:moveTo>
                  <a:lnTo>
                    <a:pt x="844" y="2805"/>
                  </a:lnTo>
                  <a:lnTo>
                    <a:pt x="825" y="2808"/>
                  </a:lnTo>
                  <a:lnTo>
                    <a:pt x="866" y="2801"/>
                  </a:lnTo>
                  <a:close/>
                  <a:moveTo>
                    <a:pt x="632" y="2925"/>
                  </a:moveTo>
                  <a:cubicBezTo>
                    <a:pt x="637" y="2925"/>
                    <a:pt x="653" y="2946"/>
                    <a:pt x="656" y="2958"/>
                  </a:cubicBezTo>
                  <a:lnTo>
                    <a:pt x="634" y="2961"/>
                  </a:lnTo>
                  <a:cubicBezTo>
                    <a:pt x="634" y="2946"/>
                    <a:pt x="609" y="2933"/>
                    <a:pt x="631" y="2930"/>
                  </a:cubicBezTo>
                  <a:cubicBezTo>
                    <a:pt x="630" y="2927"/>
                    <a:pt x="631" y="2925"/>
                    <a:pt x="632" y="2925"/>
                  </a:cubicBezTo>
                  <a:close/>
                  <a:moveTo>
                    <a:pt x="775" y="3037"/>
                  </a:moveTo>
                  <a:cubicBezTo>
                    <a:pt x="786" y="3037"/>
                    <a:pt x="794" y="3040"/>
                    <a:pt x="794" y="3049"/>
                  </a:cubicBezTo>
                  <a:cubicBezTo>
                    <a:pt x="814" y="3059"/>
                    <a:pt x="805" y="3074"/>
                    <a:pt x="778" y="3074"/>
                  </a:cubicBezTo>
                  <a:cubicBezTo>
                    <a:pt x="772" y="3074"/>
                    <a:pt x="764" y="3073"/>
                    <a:pt x="756" y="3071"/>
                  </a:cubicBezTo>
                  <a:cubicBezTo>
                    <a:pt x="753" y="3055"/>
                    <a:pt x="753" y="3055"/>
                    <a:pt x="750" y="3040"/>
                  </a:cubicBezTo>
                  <a:cubicBezTo>
                    <a:pt x="759" y="3038"/>
                    <a:pt x="768" y="3037"/>
                    <a:pt x="775" y="3037"/>
                  </a:cubicBezTo>
                  <a:close/>
                  <a:moveTo>
                    <a:pt x="812" y="3171"/>
                  </a:moveTo>
                  <a:lnTo>
                    <a:pt x="816" y="3187"/>
                  </a:lnTo>
                  <a:cubicBezTo>
                    <a:pt x="816" y="3203"/>
                    <a:pt x="816" y="3203"/>
                    <a:pt x="797" y="3206"/>
                  </a:cubicBezTo>
                  <a:lnTo>
                    <a:pt x="794" y="3190"/>
                  </a:lnTo>
                  <a:lnTo>
                    <a:pt x="812" y="3171"/>
                  </a:lnTo>
                  <a:close/>
                  <a:moveTo>
                    <a:pt x="897" y="3334"/>
                  </a:moveTo>
                  <a:cubicBezTo>
                    <a:pt x="881" y="3337"/>
                    <a:pt x="869" y="3344"/>
                    <a:pt x="860" y="3353"/>
                  </a:cubicBezTo>
                  <a:cubicBezTo>
                    <a:pt x="860" y="3364"/>
                    <a:pt x="871" y="3366"/>
                    <a:pt x="877" y="3366"/>
                  </a:cubicBezTo>
                  <a:cubicBezTo>
                    <a:pt x="880" y="3366"/>
                    <a:pt x="881" y="3366"/>
                    <a:pt x="881" y="3366"/>
                  </a:cubicBezTo>
                  <a:cubicBezTo>
                    <a:pt x="881" y="3366"/>
                    <a:pt x="903" y="3362"/>
                    <a:pt x="900" y="3347"/>
                  </a:cubicBezTo>
                  <a:lnTo>
                    <a:pt x="897" y="3334"/>
                  </a:lnTo>
                  <a:close/>
                  <a:moveTo>
                    <a:pt x="771" y="3447"/>
                  </a:moveTo>
                  <a:cubicBezTo>
                    <a:pt x="787" y="3447"/>
                    <a:pt x="787" y="3460"/>
                    <a:pt x="787" y="3460"/>
                  </a:cubicBezTo>
                  <a:cubicBezTo>
                    <a:pt x="791" y="3475"/>
                    <a:pt x="794" y="3491"/>
                    <a:pt x="772" y="3491"/>
                  </a:cubicBezTo>
                  <a:cubicBezTo>
                    <a:pt x="772" y="3491"/>
                    <a:pt x="770" y="3491"/>
                    <a:pt x="768" y="3491"/>
                  </a:cubicBezTo>
                  <a:cubicBezTo>
                    <a:pt x="762" y="3491"/>
                    <a:pt x="752" y="3490"/>
                    <a:pt x="750" y="3478"/>
                  </a:cubicBezTo>
                  <a:cubicBezTo>
                    <a:pt x="747" y="3466"/>
                    <a:pt x="765" y="3447"/>
                    <a:pt x="765" y="3447"/>
                  </a:cubicBezTo>
                  <a:cubicBezTo>
                    <a:pt x="767" y="3447"/>
                    <a:pt x="769" y="3447"/>
                    <a:pt x="771" y="3447"/>
                  </a:cubicBezTo>
                  <a:close/>
                  <a:moveTo>
                    <a:pt x="1076" y="3581"/>
                  </a:moveTo>
                  <a:cubicBezTo>
                    <a:pt x="1073" y="3581"/>
                    <a:pt x="1068" y="3585"/>
                    <a:pt x="1060" y="3591"/>
                  </a:cubicBezTo>
                  <a:lnTo>
                    <a:pt x="1063" y="3623"/>
                  </a:lnTo>
                  <a:cubicBezTo>
                    <a:pt x="1085" y="3619"/>
                    <a:pt x="1085" y="3619"/>
                    <a:pt x="1082" y="3604"/>
                  </a:cubicBezTo>
                  <a:cubicBezTo>
                    <a:pt x="1080" y="3588"/>
                    <a:pt x="1079" y="3581"/>
                    <a:pt x="1076" y="3581"/>
                  </a:cubicBezTo>
                  <a:close/>
                  <a:moveTo>
                    <a:pt x="371" y="3709"/>
                  </a:moveTo>
                  <a:cubicBezTo>
                    <a:pt x="368" y="3709"/>
                    <a:pt x="364" y="3710"/>
                    <a:pt x="361" y="3710"/>
                  </a:cubicBezTo>
                  <a:cubicBezTo>
                    <a:pt x="339" y="3713"/>
                    <a:pt x="342" y="3729"/>
                    <a:pt x="386" y="3739"/>
                  </a:cubicBezTo>
                  <a:cubicBezTo>
                    <a:pt x="405" y="3735"/>
                    <a:pt x="405" y="3735"/>
                    <a:pt x="405" y="3720"/>
                  </a:cubicBezTo>
                  <a:cubicBezTo>
                    <a:pt x="393" y="3713"/>
                    <a:pt x="382" y="3709"/>
                    <a:pt x="371" y="3709"/>
                  </a:cubicBezTo>
                  <a:close/>
                  <a:moveTo>
                    <a:pt x="822" y="3726"/>
                  </a:moveTo>
                  <a:cubicBezTo>
                    <a:pt x="826" y="3726"/>
                    <a:pt x="828" y="3733"/>
                    <a:pt x="831" y="3751"/>
                  </a:cubicBezTo>
                  <a:cubicBezTo>
                    <a:pt x="831" y="3767"/>
                    <a:pt x="812" y="3770"/>
                    <a:pt x="812" y="3770"/>
                  </a:cubicBezTo>
                  <a:cubicBezTo>
                    <a:pt x="811" y="3770"/>
                    <a:pt x="809" y="3770"/>
                    <a:pt x="808" y="3770"/>
                  </a:cubicBezTo>
                  <a:cubicBezTo>
                    <a:pt x="793" y="3770"/>
                    <a:pt x="809" y="3753"/>
                    <a:pt x="806" y="3739"/>
                  </a:cubicBezTo>
                  <a:cubicBezTo>
                    <a:pt x="814" y="3730"/>
                    <a:pt x="819" y="3726"/>
                    <a:pt x="822" y="3726"/>
                  </a:cubicBezTo>
                  <a:close/>
                  <a:moveTo>
                    <a:pt x="911" y="3992"/>
                  </a:moveTo>
                  <a:cubicBezTo>
                    <a:pt x="926" y="3992"/>
                    <a:pt x="925" y="4007"/>
                    <a:pt x="888" y="4027"/>
                  </a:cubicBezTo>
                  <a:cubicBezTo>
                    <a:pt x="882" y="4028"/>
                    <a:pt x="878" y="4028"/>
                    <a:pt x="875" y="4028"/>
                  </a:cubicBezTo>
                  <a:cubicBezTo>
                    <a:pt x="869" y="4028"/>
                    <a:pt x="868" y="4025"/>
                    <a:pt x="866" y="4014"/>
                  </a:cubicBezTo>
                  <a:cubicBezTo>
                    <a:pt x="878" y="4002"/>
                    <a:pt x="891" y="3995"/>
                    <a:pt x="907" y="3992"/>
                  </a:cubicBezTo>
                  <a:cubicBezTo>
                    <a:pt x="908" y="3992"/>
                    <a:pt x="910" y="3992"/>
                    <a:pt x="911" y="3992"/>
                  </a:cubicBezTo>
                  <a:close/>
                  <a:moveTo>
                    <a:pt x="900" y="4102"/>
                  </a:moveTo>
                  <a:lnTo>
                    <a:pt x="922" y="4115"/>
                  </a:lnTo>
                  <a:lnTo>
                    <a:pt x="925" y="4130"/>
                  </a:lnTo>
                  <a:cubicBezTo>
                    <a:pt x="916" y="4132"/>
                    <a:pt x="908" y="4133"/>
                    <a:pt x="901" y="4133"/>
                  </a:cubicBezTo>
                  <a:cubicBezTo>
                    <a:pt x="891" y="4133"/>
                    <a:pt x="883" y="4130"/>
                    <a:pt x="881" y="4121"/>
                  </a:cubicBezTo>
                  <a:lnTo>
                    <a:pt x="900" y="4102"/>
                  </a:lnTo>
                  <a:close/>
                  <a:moveTo>
                    <a:pt x="1001" y="5111"/>
                  </a:moveTo>
                  <a:lnTo>
                    <a:pt x="1022" y="5124"/>
                  </a:lnTo>
                  <a:lnTo>
                    <a:pt x="1026" y="5139"/>
                  </a:lnTo>
                  <a:cubicBezTo>
                    <a:pt x="1017" y="5141"/>
                    <a:pt x="1008" y="5142"/>
                    <a:pt x="1000" y="5142"/>
                  </a:cubicBezTo>
                  <a:cubicBezTo>
                    <a:pt x="989" y="5142"/>
                    <a:pt x="982" y="5139"/>
                    <a:pt x="982" y="5130"/>
                  </a:cubicBezTo>
                  <a:lnTo>
                    <a:pt x="1001" y="5111"/>
                  </a:lnTo>
                  <a:close/>
                  <a:moveTo>
                    <a:pt x="1056" y="5490"/>
                  </a:moveTo>
                  <a:cubicBezTo>
                    <a:pt x="1065" y="5490"/>
                    <a:pt x="1075" y="5491"/>
                    <a:pt x="1083" y="5491"/>
                  </a:cubicBezTo>
                  <a:cubicBezTo>
                    <a:pt x="1088" y="5491"/>
                    <a:pt x="1091" y="5491"/>
                    <a:pt x="1095" y="5490"/>
                  </a:cubicBezTo>
                  <a:lnTo>
                    <a:pt x="1095" y="5490"/>
                  </a:lnTo>
                  <a:cubicBezTo>
                    <a:pt x="1098" y="5506"/>
                    <a:pt x="1098" y="5506"/>
                    <a:pt x="1076" y="5509"/>
                  </a:cubicBezTo>
                  <a:cubicBezTo>
                    <a:pt x="1060" y="5509"/>
                    <a:pt x="1048" y="5506"/>
                    <a:pt x="1032" y="5500"/>
                  </a:cubicBezTo>
                  <a:cubicBezTo>
                    <a:pt x="1032" y="5492"/>
                    <a:pt x="1043" y="5490"/>
                    <a:pt x="1056" y="5490"/>
                  </a:cubicBezTo>
                  <a:close/>
                  <a:moveTo>
                    <a:pt x="1232" y="5722"/>
                  </a:moveTo>
                  <a:cubicBezTo>
                    <a:pt x="1248" y="5722"/>
                    <a:pt x="1264" y="5725"/>
                    <a:pt x="1276" y="5732"/>
                  </a:cubicBezTo>
                  <a:lnTo>
                    <a:pt x="1279" y="5747"/>
                  </a:lnTo>
                  <a:cubicBezTo>
                    <a:pt x="1270" y="5749"/>
                    <a:pt x="1262" y="5750"/>
                    <a:pt x="1255" y="5750"/>
                  </a:cubicBezTo>
                  <a:cubicBezTo>
                    <a:pt x="1245" y="5750"/>
                    <a:pt x="1237" y="5747"/>
                    <a:pt x="1236" y="5738"/>
                  </a:cubicBezTo>
                  <a:lnTo>
                    <a:pt x="1232" y="5722"/>
                  </a:lnTo>
                  <a:close/>
                  <a:moveTo>
                    <a:pt x="1157" y="5938"/>
                  </a:moveTo>
                  <a:lnTo>
                    <a:pt x="1182" y="5951"/>
                  </a:lnTo>
                  <a:lnTo>
                    <a:pt x="1182" y="5967"/>
                  </a:lnTo>
                  <a:cubicBezTo>
                    <a:pt x="1175" y="5968"/>
                    <a:pt x="1166" y="5969"/>
                    <a:pt x="1159" y="5969"/>
                  </a:cubicBezTo>
                  <a:cubicBezTo>
                    <a:pt x="1149" y="5969"/>
                    <a:pt x="1140" y="5967"/>
                    <a:pt x="1138" y="5957"/>
                  </a:cubicBezTo>
                  <a:lnTo>
                    <a:pt x="1157" y="5938"/>
                  </a:lnTo>
                  <a:close/>
                  <a:moveTo>
                    <a:pt x="1311" y="7011"/>
                  </a:moveTo>
                  <a:cubicBezTo>
                    <a:pt x="1323" y="7011"/>
                    <a:pt x="1334" y="7018"/>
                    <a:pt x="1336" y="7029"/>
                  </a:cubicBezTo>
                  <a:cubicBezTo>
                    <a:pt x="1342" y="7060"/>
                    <a:pt x="1342" y="7060"/>
                    <a:pt x="1320" y="7063"/>
                  </a:cubicBezTo>
                  <a:cubicBezTo>
                    <a:pt x="1319" y="7064"/>
                    <a:pt x="1318" y="7064"/>
                    <a:pt x="1317" y="7064"/>
                  </a:cubicBezTo>
                  <a:cubicBezTo>
                    <a:pt x="1298" y="7064"/>
                    <a:pt x="1295" y="7035"/>
                    <a:pt x="1292" y="7020"/>
                  </a:cubicBezTo>
                  <a:cubicBezTo>
                    <a:pt x="1297" y="7013"/>
                    <a:pt x="1304" y="7011"/>
                    <a:pt x="1311" y="7011"/>
                  </a:cubicBezTo>
                  <a:close/>
                  <a:moveTo>
                    <a:pt x="1416" y="7648"/>
                  </a:moveTo>
                  <a:cubicBezTo>
                    <a:pt x="1428" y="7648"/>
                    <a:pt x="1439" y="7652"/>
                    <a:pt x="1449" y="7659"/>
                  </a:cubicBezTo>
                  <a:lnTo>
                    <a:pt x="1452" y="7675"/>
                  </a:lnTo>
                  <a:cubicBezTo>
                    <a:pt x="1443" y="7676"/>
                    <a:pt x="1434" y="7677"/>
                    <a:pt x="1427" y="7677"/>
                  </a:cubicBezTo>
                  <a:cubicBezTo>
                    <a:pt x="1417" y="7677"/>
                    <a:pt x="1410" y="7674"/>
                    <a:pt x="1408" y="7665"/>
                  </a:cubicBezTo>
                  <a:lnTo>
                    <a:pt x="1405" y="7649"/>
                  </a:lnTo>
                  <a:cubicBezTo>
                    <a:pt x="1409" y="7649"/>
                    <a:pt x="1413" y="7648"/>
                    <a:pt x="1416" y="7648"/>
                  </a:cubicBezTo>
                  <a:close/>
                  <a:moveTo>
                    <a:pt x="1749" y="8918"/>
                  </a:moveTo>
                  <a:cubicBezTo>
                    <a:pt x="1765" y="8918"/>
                    <a:pt x="1765" y="8931"/>
                    <a:pt x="1765" y="8931"/>
                  </a:cubicBezTo>
                  <a:cubicBezTo>
                    <a:pt x="1768" y="8947"/>
                    <a:pt x="1768" y="8947"/>
                    <a:pt x="1750" y="8950"/>
                  </a:cubicBezTo>
                  <a:cubicBezTo>
                    <a:pt x="1750" y="8950"/>
                    <a:pt x="1748" y="8950"/>
                    <a:pt x="1745" y="8950"/>
                  </a:cubicBezTo>
                  <a:cubicBezTo>
                    <a:pt x="1739" y="8950"/>
                    <a:pt x="1727" y="8949"/>
                    <a:pt x="1724" y="8937"/>
                  </a:cubicBezTo>
                  <a:lnTo>
                    <a:pt x="1743" y="8919"/>
                  </a:lnTo>
                  <a:cubicBezTo>
                    <a:pt x="1745" y="8918"/>
                    <a:pt x="1747" y="8918"/>
                    <a:pt x="1749" y="8918"/>
                  </a:cubicBezTo>
                  <a:close/>
                  <a:moveTo>
                    <a:pt x="1793" y="9100"/>
                  </a:moveTo>
                  <a:lnTo>
                    <a:pt x="1815" y="9113"/>
                  </a:lnTo>
                  <a:lnTo>
                    <a:pt x="1818" y="9129"/>
                  </a:lnTo>
                  <a:cubicBezTo>
                    <a:pt x="1809" y="9130"/>
                    <a:pt x="1801" y="9131"/>
                    <a:pt x="1793" y="9131"/>
                  </a:cubicBezTo>
                  <a:cubicBezTo>
                    <a:pt x="1782" y="9131"/>
                    <a:pt x="1775" y="9129"/>
                    <a:pt x="1775" y="9119"/>
                  </a:cubicBezTo>
                  <a:lnTo>
                    <a:pt x="1793" y="9100"/>
                  </a:lnTo>
                  <a:close/>
                  <a:moveTo>
                    <a:pt x="1670" y="9237"/>
                  </a:moveTo>
                  <a:cubicBezTo>
                    <a:pt x="1673" y="9237"/>
                    <a:pt x="1678" y="9240"/>
                    <a:pt x="1687" y="9245"/>
                  </a:cubicBezTo>
                  <a:cubicBezTo>
                    <a:pt x="1709" y="9257"/>
                    <a:pt x="1712" y="9270"/>
                    <a:pt x="1690" y="9276"/>
                  </a:cubicBezTo>
                  <a:cubicBezTo>
                    <a:pt x="1684" y="9277"/>
                    <a:pt x="1680" y="9278"/>
                    <a:pt x="1677" y="9278"/>
                  </a:cubicBezTo>
                  <a:cubicBezTo>
                    <a:pt x="1671" y="9278"/>
                    <a:pt x="1670" y="9274"/>
                    <a:pt x="1668" y="9263"/>
                  </a:cubicBezTo>
                  <a:cubicBezTo>
                    <a:pt x="1666" y="9244"/>
                    <a:pt x="1665" y="9237"/>
                    <a:pt x="1670" y="9237"/>
                  </a:cubicBezTo>
                  <a:close/>
                  <a:moveTo>
                    <a:pt x="1702" y="9351"/>
                  </a:moveTo>
                  <a:lnTo>
                    <a:pt x="1706" y="9367"/>
                  </a:lnTo>
                  <a:cubicBezTo>
                    <a:pt x="1709" y="9382"/>
                    <a:pt x="1709" y="9382"/>
                    <a:pt x="1687" y="9386"/>
                  </a:cubicBezTo>
                  <a:lnTo>
                    <a:pt x="1684" y="9370"/>
                  </a:lnTo>
                  <a:lnTo>
                    <a:pt x="1702" y="9351"/>
                  </a:lnTo>
                  <a:close/>
                  <a:moveTo>
                    <a:pt x="1681" y="9480"/>
                  </a:moveTo>
                  <a:cubicBezTo>
                    <a:pt x="1682" y="9487"/>
                    <a:pt x="1687" y="9490"/>
                    <a:pt x="1690" y="9490"/>
                  </a:cubicBezTo>
                  <a:cubicBezTo>
                    <a:pt x="1692" y="9490"/>
                    <a:pt x="1692" y="9486"/>
                    <a:pt x="1681" y="9480"/>
                  </a:cubicBezTo>
                  <a:close/>
                  <a:moveTo>
                    <a:pt x="1728" y="9505"/>
                  </a:moveTo>
                  <a:lnTo>
                    <a:pt x="1731" y="9520"/>
                  </a:lnTo>
                  <a:cubicBezTo>
                    <a:pt x="1731" y="9536"/>
                    <a:pt x="1731" y="9536"/>
                    <a:pt x="1712" y="9539"/>
                  </a:cubicBezTo>
                  <a:lnTo>
                    <a:pt x="1709" y="9524"/>
                  </a:lnTo>
                  <a:lnTo>
                    <a:pt x="1728" y="9505"/>
                  </a:lnTo>
                  <a:close/>
                  <a:moveTo>
                    <a:pt x="1793" y="9652"/>
                  </a:moveTo>
                  <a:lnTo>
                    <a:pt x="1793" y="9668"/>
                  </a:lnTo>
                  <a:cubicBezTo>
                    <a:pt x="1797" y="9683"/>
                    <a:pt x="1778" y="9686"/>
                    <a:pt x="1778" y="9686"/>
                  </a:cubicBezTo>
                  <a:cubicBezTo>
                    <a:pt x="1778" y="9686"/>
                    <a:pt x="1776" y="9687"/>
                    <a:pt x="1773" y="9687"/>
                  </a:cubicBezTo>
                  <a:cubicBezTo>
                    <a:pt x="1767" y="9687"/>
                    <a:pt x="1755" y="9685"/>
                    <a:pt x="1753" y="9674"/>
                  </a:cubicBezTo>
                  <a:cubicBezTo>
                    <a:pt x="1765" y="9665"/>
                    <a:pt x="1778" y="9655"/>
                    <a:pt x="1793" y="9652"/>
                  </a:cubicBezTo>
                  <a:close/>
                  <a:moveTo>
                    <a:pt x="1869" y="10272"/>
                  </a:moveTo>
                  <a:cubicBezTo>
                    <a:pt x="1891" y="10282"/>
                    <a:pt x="1912" y="10294"/>
                    <a:pt x="1894" y="10298"/>
                  </a:cubicBezTo>
                  <a:cubicBezTo>
                    <a:pt x="1889" y="10298"/>
                    <a:pt x="1885" y="10299"/>
                    <a:pt x="1881" y="10299"/>
                  </a:cubicBezTo>
                  <a:cubicBezTo>
                    <a:pt x="1870" y="10299"/>
                    <a:pt x="1859" y="10296"/>
                    <a:pt x="1850" y="10291"/>
                  </a:cubicBezTo>
                  <a:cubicBezTo>
                    <a:pt x="1850" y="10291"/>
                    <a:pt x="1825" y="10279"/>
                    <a:pt x="1847" y="10276"/>
                  </a:cubicBezTo>
                  <a:lnTo>
                    <a:pt x="1869" y="10272"/>
                  </a:lnTo>
                  <a:close/>
                  <a:moveTo>
                    <a:pt x="2014" y="10773"/>
                  </a:moveTo>
                  <a:cubicBezTo>
                    <a:pt x="2028" y="10773"/>
                    <a:pt x="2044" y="10779"/>
                    <a:pt x="2057" y="10793"/>
                  </a:cubicBezTo>
                  <a:cubicBezTo>
                    <a:pt x="2060" y="10808"/>
                    <a:pt x="2060" y="10808"/>
                    <a:pt x="2038" y="10811"/>
                  </a:cubicBezTo>
                  <a:cubicBezTo>
                    <a:pt x="2036" y="10812"/>
                    <a:pt x="2033" y="10812"/>
                    <a:pt x="2031" y="10812"/>
                  </a:cubicBezTo>
                  <a:cubicBezTo>
                    <a:pt x="2012" y="10812"/>
                    <a:pt x="1994" y="10800"/>
                    <a:pt x="1991" y="10786"/>
                  </a:cubicBezTo>
                  <a:cubicBezTo>
                    <a:pt x="1991" y="10779"/>
                    <a:pt x="2001" y="10773"/>
                    <a:pt x="2014" y="10773"/>
                  </a:cubicBezTo>
                  <a:close/>
                  <a:moveTo>
                    <a:pt x="2418" y="12926"/>
                  </a:moveTo>
                  <a:cubicBezTo>
                    <a:pt x="2426" y="12926"/>
                    <a:pt x="2431" y="12928"/>
                    <a:pt x="2433" y="12936"/>
                  </a:cubicBezTo>
                  <a:cubicBezTo>
                    <a:pt x="2460" y="12951"/>
                    <a:pt x="2458" y="12959"/>
                    <a:pt x="2442" y="12959"/>
                  </a:cubicBezTo>
                  <a:cubicBezTo>
                    <a:pt x="2430" y="12959"/>
                    <a:pt x="2412" y="12955"/>
                    <a:pt x="2392" y="12946"/>
                  </a:cubicBezTo>
                  <a:cubicBezTo>
                    <a:pt x="2348" y="12936"/>
                    <a:pt x="2348" y="12936"/>
                    <a:pt x="2389" y="12930"/>
                  </a:cubicBezTo>
                  <a:cubicBezTo>
                    <a:pt x="2400" y="12928"/>
                    <a:pt x="2410" y="12926"/>
                    <a:pt x="2418" y="12926"/>
                  </a:cubicBezTo>
                  <a:close/>
                  <a:moveTo>
                    <a:pt x="262" y="1"/>
                  </a:moveTo>
                  <a:cubicBezTo>
                    <a:pt x="250" y="1"/>
                    <a:pt x="244" y="10"/>
                    <a:pt x="258" y="25"/>
                  </a:cubicBezTo>
                  <a:lnTo>
                    <a:pt x="239" y="44"/>
                  </a:lnTo>
                  <a:cubicBezTo>
                    <a:pt x="184" y="52"/>
                    <a:pt x="182" y="77"/>
                    <a:pt x="222" y="77"/>
                  </a:cubicBezTo>
                  <a:cubicBezTo>
                    <a:pt x="228" y="77"/>
                    <a:pt x="235" y="76"/>
                    <a:pt x="242" y="75"/>
                  </a:cubicBezTo>
                  <a:cubicBezTo>
                    <a:pt x="267" y="71"/>
                    <a:pt x="282" y="69"/>
                    <a:pt x="289" y="69"/>
                  </a:cubicBezTo>
                  <a:cubicBezTo>
                    <a:pt x="299" y="69"/>
                    <a:pt x="290" y="74"/>
                    <a:pt x="267" y="88"/>
                  </a:cubicBezTo>
                  <a:cubicBezTo>
                    <a:pt x="226" y="94"/>
                    <a:pt x="226" y="110"/>
                    <a:pt x="230" y="125"/>
                  </a:cubicBezTo>
                  <a:cubicBezTo>
                    <a:pt x="233" y="141"/>
                    <a:pt x="233" y="141"/>
                    <a:pt x="211" y="144"/>
                  </a:cubicBezTo>
                  <a:cubicBezTo>
                    <a:pt x="192" y="147"/>
                    <a:pt x="173" y="166"/>
                    <a:pt x="173" y="178"/>
                  </a:cubicBezTo>
                  <a:cubicBezTo>
                    <a:pt x="175" y="189"/>
                    <a:pt x="176" y="193"/>
                    <a:pt x="183" y="193"/>
                  </a:cubicBezTo>
                  <a:cubicBezTo>
                    <a:pt x="187" y="193"/>
                    <a:pt x="191" y="192"/>
                    <a:pt x="198" y="191"/>
                  </a:cubicBezTo>
                  <a:cubicBezTo>
                    <a:pt x="202" y="187"/>
                    <a:pt x="206" y="185"/>
                    <a:pt x="208" y="185"/>
                  </a:cubicBezTo>
                  <a:cubicBezTo>
                    <a:pt x="217" y="185"/>
                    <a:pt x="212" y="208"/>
                    <a:pt x="183" y="226"/>
                  </a:cubicBezTo>
                  <a:cubicBezTo>
                    <a:pt x="171" y="237"/>
                    <a:pt x="166" y="242"/>
                    <a:pt x="175" y="242"/>
                  </a:cubicBezTo>
                  <a:cubicBezTo>
                    <a:pt x="180" y="242"/>
                    <a:pt x="190" y="240"/>
                    <a:pt x="205" y="238"/>
                  </a:cubicBezTo>
                  <a:cubicBezTo>
                    <a:pt x="208" y="237"/>
                    <a:pt x="211" y="237"/>
                    <a:pt x="215" y="237"/>
                  </a:cubicBezTo>
                  <a:cubicBezTo>
                    <a:pt x="246" y="237"/>
                    <a:pt x="248" y="265"/>
                    <a:pt x="211" y="285"/>
                  </a:cubicBezTo>
                  <a:lnTo>
                    <a:pt x="217" y="316"/>
                  </a:lnTo>
                  <a:cubicBezTo>
                    <a:pt x="217" y="326"/>
                    <a:pt x="225" y="328"/>
                    <a:pt x="235" y="328"/>
                  </a:cubicBezTo>
                  <a:cubicBezTo>
                    <a:pt x="242" y="328"/>
                    <a:pt x="250" y="327"/>
                    <a:pt x="258" y="326"/>
                  </a:cubicBezTo>
                  <a:cubicBezTo>
                    <a:pt x="274" y="323"/>
                    <a:pt x="284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0" y="348"/>
                    <a:pt x="258" y="354"/>
                    <a:pt x="242" y="357"/>
                  </a:cubicBezTo>
                  <a:cubicBezTo>
                    <a:pt x="223" y="360"/>
                    <a:pt x="223" y="376"/>
                    <a:pt x="226" y="392"/>
                  </a:cubicBezTo>
                  <a:cubicBezTo>
                    <a:pt x="229" y="407"/>
                    <a:pt x="232" y="436"/>
                    <a:pt x="252" y="436"/>
                  </a:cubicBezTo>
                  <a:cubicBezTo>
                    <a:pt x="253" y="436"/>
                    <a:pt x="254" y="436"/>
                    <a:pt x="255" y="435"/>
                  </a:cubicBezTo>
                  <a:lnTo>
                    <a:pt x="255" y="435"/>
                  </a:lnTo>
                  <a:cubicBezTo>
                    <a:pt x="249" y="436"/>
                    <a:pt x="241" y="437"/>
                    <a:pt x="233" y="439"/>
                  </a:cubicBezTo>
                  <a:cubicBezTo>
                    <a:pt x="235" y="451"/>
                    <a:pt x="223" y="455"/>
                    <a:pt x="227" y="455"/>
                  </a:cubicBezTo>
                  <a:cubicBezTo>
                    <a:pt x="228" y="455"/>
                    <a:pt x="231" y="455"/>
                    <a:pt x="236" y="454"/>
                  </a:cubicBezTo>
                  <a:lnTo>
                    <a:pt x="236" y="454"/>
                  </a:lnTo>
                  <a:cubicBezTo>
                    <a:pt x="236" y="473"/>
                    <a:pt x="230" y="489"/>
                    <a:pt x="223" y="504"/>
                  </a:cubicBezTo>
                  <a:cubicBezTo>
                    <a:pt x="213" y="527"/>
                    <a:pt x="230" y="551"/>
                    <a:pt x="252" y="551"/>
                  </a:cubicBezTo>
                  <a:cubicBezTo>
                    <a:pt x="264" y="551"/>
                    <a:pt x="277" y="544"/>
                    <a:pt x="289" y="526"/>
                  </a:cubicBezTo>
                  <a:lnTo>
                    <a:pt x="289" y="526"/>
                  </a:lnTo>
                  <a:cubicBezTo>
                    <a:pt x="290" y="530"/>
                    <a:pt x="291" y="535"/>
                    <a:pt x="292" y="542"/>
                  </a:cubicBezTo>
                  <a:cubicBezTo>
                    <a:pt x="292" y="550"/>
                    <a:pt x="302" y="552"/>
                    <a:pt x="309" y="552"/>
                  </a:cubicBezTo>
                  <a:cubicBezTo>
                    <a:pt x="312" y="552"/>
                    <a:pt x="314" y="551"/>
                    <a:pt x="314" y="551"/>
                  </a:cubicBezTo>
                  <a:cubicBezTo>
                    <a:pt x="316" y="551"/>
                    <a:pt x="318" y="551"/>
                    <a:pt x="319" y="551"/>
                  </a:cubicBezTo>
                  <a:cubicBezTo>
                    <a:pt x="336" y="551"/>
                    <a:pt x="336" y="565"/>
                    <a:pt x="339" y="580"/>
                  </a:cubicBezTo>
                  <a:lnTo>
                    <a:pt x="299" y="586"/>
                  </a:lnTo>
                  <a:cubicBezTo>
                    <a:pt x="293" y="585"/>
                    <a:pt x="288" y="585"/>
                    <a:pt x="283" y="585"/>
                  </a:cubicBezTo>
                  <a:cubicBezTo>
                    <a:pt x="231" y="585"/>
                    <a:pt x="223" y="615"/>
                    <a:pt x="283" y="620"/>
                  </a:cubicBezTo>
                  <a:lnTo>
                    <a:pt x="261" y="623"/>
                  </a:lnTo>
                  <a:cubicBezTo>
                    <a:pt x="242" y="627"/>
                    <a:pt x="242" y="642"/>
                    <a:pt x="267" y="671"/>
                  </a:cubicBezTo>
                  <a:cubicBezTo>
                    <a:pt x="270" y="684"/>
                    <a:pt x="304" y="693"/>
                    <a:pt x="327" y="693"/>
                  </a:cubicBezTo>
                  <a:cubicBezTo>
                    <a:pt x="330" y="693"/>
                    <a:pt x="333" y="693"/>
                    <a:pt x="336" y="692"/>
                  </a:cubicBezTo>
                  <a:cubicBezTo>
                    <a:pt x="338" y="692"/>
                    <a:pt x="339" y="692"/>
                    <a:pt x="341" y="692"/>
                  </a:cubicBezTo>
                  <a:cubicBezTo>
                    <a:pt x="356" y="692"/>
                    <a:pt x="358" y="705"/>
                    <a:pt x="358" y="705"/>
                  </a:cubicBezTo>
                  <a:cubicBezTo>
                    <a:pt x="361" y="721"/>
                    <a:pt x="361" y="721"/>
                    <a:pt x="339" y="724"/>
                  </a:cubicBezTo>
                  <a:cubicBezTo>
                    <a:pt x="299" y="730"/>
                    <a:pt x="302" y="758"/>
                    <a:pt x="346" y="768"/>
                  </a:cubicBezTo>
                  <a:lnTo>
                    <a:pt x="324" y="771"/>
                  </a:lnTo>
                  <a:cubicBezTo>
                    <a:pt x="305" y="774"/>
                    <a:pt x="286" y="793"/>
                    <a:pt x="317" y="868"/>
                  </a:cubicBezTo>
                  <a:cubicBezTo>
                    <a:pt x="327" y="927"/>
                    <a:pt x="333" y="974"/>
                    <a:pt x="314" y="978"/>
                  </a:cubicBezTo>
                  <a:cubicBezTo>
                    <a:pt x="292" y="981"/>
                    <a:pt x="342" y="1037"/>
                    <a:pt x="389" y="1062"/>
                  </a:cubicBezTo>
                  <a:cubicBezTo>
                    <a:pt x="367" y="1065"/>
                    <a:pt x="371" y="1081"/>
                    <a:pt x="374" y="1112"/>
                  </a:cubicBezTo>
                  <a:cubicBezTo>
                    <a:pt x="380" y="1156"/>
                    <a:pt x="380" y="1156"/>
                    <a:pt x="361" y="1159"/>
                  </a:cubicBezTo>
                  <a:cubicBezTo>
                    <a:pt x="345" y="1156"/>
                    <a:pt x="334" y="1154"/>
                    <a:pt x="330" y="1154"/>
                  </a:cubicBezTo>
                  <a:cubicBezTo>
                    <a:pt x="324" y="1154"/>
                    <a:pt x="334" y="1159"/>
                    <a:pt x="361" y="1175"/>
                  </a:cubicBezTo>
                  <a:cubicBezTo>
                    <a:pt x="405" y="1184"/>
                    <a:pt x="393" y="1235"/>
                    <a:pt x="352" y="1241"/>
                  </a:cubicBezTo>
                  <a:cubicBezTo>
                    <a:pt x="330" y="1244"/>
                    <a:pt x="333" y="1260"/>
                    <a:pt x="336" y="1291"/>
                  </a:cubicBezTo>
                  <a:cubicBezTo>
                    <a:pt x="358" y="1300"/>
                    <a:pt x="364" y="1332"/>
                    <a:pt x="367" y="1363"/>
                  </a:cubicBezTo>
                  <a:cubicBezTo>
                    <a:pt x="372" y="1398"/>
                    <a:pt x="373" y="1407"/>
                    <a:pt x="390" y="1407"/>
                  </a:cubicBezTo>
                  <a:cubicBezTo>
                    <a:pt x="396" y="1407"/>
                    <a:pt x="404" y="1405"/>
                    <a:pt x="415" y="1404"/>
                  </a:cubicBezTo>
                  <a:cubicBezTo>
                    <a:pt x="421" y="1403"/>
                    <a:pt x="426" y="1402"/>
                    <a:pt x="431" y="1402"/>
                  </a:cubicBezTo>
                  <a:cubicBezTo>
                    <a:pt x="459" y="1402"/>
                    <a:pt x="459" y="1418"/>
                    <a:pt x="465" y="1445"/>
                  </a:cubicBezTo>
                  <a:cubicBezTo>
                    <a:pt x="465" y="1460"/>
                    <a:pt x="468" y="1476"/>
                    <a:pt x="449" y="1479"/>
                  </a:cubicBezTo>
                  <a:cubicBezTo>
                    <a:pt x="449" y="1479"/>
                    <a:pt x="430" y="1498"/>
                    <a:pt x="430" y="1510"/>
                  </a:cubicBezTo>
                  <a:cubicBezTo>
                    <a:pt x="433" y="1526"/>
                    <a:pt x="436" y="1542"/>
                    <a:pt x="415" y="1545"/>
                  </a:cubicBezTo>
                  <a:cubicBezTo>
                    <a:pt x="402" y="1561"/>
                    <a:pt x="399" y="1576"/>
                    <a:pt x="402" y="1595"/>
                  </a:cubicBezTo>
                  <a:cubicBezTo>
                    <a:pt x="405" y="1626"/>
                    <a:pt x="408" y="1658"/>
                    <a:pt x="389" y="1661"/>
                  </a:cubicBezTo>
                  <a:cubicBezTo>
                    <a:pt x="392" y="1672"/>
                    <a:pt x="392" y="1675"/>
                    <a:pt x="399" y="1675"/>
                  </a:cubicBezTo>
                  <a:cubicBezTo>
                    <a:pt x="402" y="1675"/>
                    <a:pt x="406" y="1674"/>
                    <a:pt x="411" y="1673"/>
                  </a:cubicBezTo>
                  <a:cubicBezTo>
                    <a:pt x="413" y="1673"/>
                    <a:pt x="415" y="1673"/>
                    <a:pt x="417" y="1673"/>
                  </a:cubicBezTo>
                  <a:cubicBezTo>
                    <a:pt x="437" y="1673"/>
                    <a:pt x="454" y="1688"/>
                    <a:pt x="443" y="1745"/>
                  </a:cubicBezTo>
                  <a:cubicBezTo>
                    <a:pt x="449" y="1776"/>
                    <a:pt x="455" y="1821"/>
                    <a:pt x="472" y="1821"/>
                  </a:cubicBezTo>
                  <a:cubicBezTo>
                    <a:pt x="473" y="1821"/>
                    <a:pt x="473" y="1821"/>
                    <a:pt x="474" y="1821"/>
                  </a:cubicBezTo>
                  <a:lnTo>
                    <a:pt x="474" y="1821"/>
                  </a:lnTo>
                  <a:cubicBezTo>
                    <a:pt x="477" y="1836"/>
                    <a:pt x="477" y="1836"/>
                    <a:pt x="455" y="1839"/>
                  </a:cubicBezTo>
                  <a:cubicBezTo>
                    <a:pt x="415" y="1846"/>
                    <a:pt x="421" y="1877"/>
                    <a:pt x="465" y="1899"/>
                  </a:cubicBezTo>
                  <a:cubicBezTo>
                    <a:pt x="467" y="1899"/>
                    <a:pt x="468" y="1899"/>
                    <a:pt x="470" y="1899"/>
                  </a:cubicBezTo>
                  <a:cubicBezTo>
                    <a:pt x="487" y="1899"/>
                    <a:pt x="488" y="1913"/>
                    <a:pt x="471" y="1930"/>
                  </a:cubicBezTo>
                  <a:cubicBezTo>
                    <a:pt x="471" y="1930"/>
                    <a:pt x="471" y="1946"/>
                    <a:pt x="496" y="1958"/>
                  </a:cubicBezTo>
                  <a:cubicBezTo>
                    <a:pt x="518" y="1971"/>
                    <a:pt x="518" y="1971"/>
                    <a:pt x="502" y="2006"/>
                  </a:cubicBezTo>
                  <a:cubicBezTo>
                    <a:pt x="480" y="2009"/>
                    <a:pt x="483" y="2024"/>
                    <a:pt x="487" y="2040"/>
                  </a:cubicBezTo>
                  <a:cubicBezTo>
                    <a:pt x="512" y="2068"/>
                    <a:pt x="534" y="2237"/>
                    <a:pt x="515" y="2256"/>
                  </a:cubicBezTo>
                  <a:cubicBezTo>
                    <a:pt x="537" y="2269"/>
                    <a:pt x="537" y="2269"/>
                    <a:pt x="540" y="2284"/>
                  </a:cubicBezTo>
                  <a:cubicBezTo>
                    <a:pt x="509" y="2300"/>
                    <a:pt x="518" y="2311"/>
                    <a:pt x="545" y="2311"/>
                  </a:cubicBezTo>
                  <a:cubicBezTo>
                    <a:pt x="551" y="2311"/>
                    <a:pt x="558" y="2311"/>
                    <a:pt x="565" y="2309"/>
                  </a:cubicBezTo>
                  <a:lnTo>
                    <a:pt x="562" y="2294"/>
                  </a:lnTo>
                  <a:lnTo>
                    <a:pt x="562" y="2281"/>
                  </a:lnTo>
                  <a:cubicBezTo>
                    <a:pt x="564" y="2281"/>
                    <a:pt x="567" y="2281"/>
                    <a:pt x="569" y="2281"/>
                  </a:cubicBezTo>
                  <a:cubicBezTo>
                    <a:pt x="603" y="2281"/>
                    <a:pt x="605" y="2320"/>
                    <a:pt x="546" y="2328"/>
                  </a:cubicBezTo>
                  <a:cubicBezTo>
                    <a:pt x="509" y="2350"/>
                    <a:pt x="509" y="2350"/>
                    <a:pt x="552" y="2360"/>
                  </a:cubicBezTo>
                  <a:cubicBezTo>
                    <a:pt x="593" y="2369"/>
                    <a:pt x="596" y="2385"/>
                    <a:pt x="559" y="2407"/>
                  </a:cubicBezTo>
                  <a:cubicBezTo>
                    <a:pt x="518" y="2413"/>
                    <a:pt x="518" y="2413"/>
                    <a:pt x="559" y="2422"/>
                  </a:cubicBezTo>
                  <a:cubicBezTo>
                    <a:pt x="646" y="2441"/>
                    <a:pt x="675" y="2485"/>
                    <a:pt x="590" y="2494"/>
                  </a:cubicBezTo>
                  <a:cubicBezTo>
                    <a:pt x="549" y="2501"/>
                    <a:pt x="530" y="2519"/>
                    <a:pt x="534" y="2535"/>
                  </a:cubicBezTo>
                  <a:cubicBezTo>
                    <a:pt x="535" y="2544"/>
                    <a:pt x="543" y="2547"/>
                    <a:pt x="553" y="2547"/>
                  </a:cubicBezTo>
                  <a:cubicBezTo>
                    <a:pt x="560" y="2547"/>
                    <a:pt x="569" y="2546"/>
                    <a:pt x="577" y="2545"/>
                  </a:cubicBezTo>
                  <a:cubicBezTo>
                    <a:pt x="589" y="2538"/>
                    <a:pt x="598" y="2534"/>
                    <a:pt x="602" y="2534"/>
                  </a:cubicBezTo>
                  <a:cubicBezTo>
                    <a:pt x="613" y="2534"/>
                    <a:pt x="606" y="2550"/>
                    <a:pt x="581" y="2576"/>
                  </a:cubicBezTo>
                  <a:cubicBezTo>
                    <a:pt x="527" y="2632"/>
                    <a:pt x="530" y="2664"/>
                    <a:pt x="577" y="2701"/>
                  </a:cubicBezTo>
                  <a:cubicBezTo>
                    <a:pt x="614" y="2743"/>
                    <a:pt x="628" y="2779"/>
                    <a:pt x="613" y="2779"/>
                  </a:cubicBezTo>
                  <a:cubicBezTo>
                    <a:pt x="608" y="2779"/>
                    <a:pt x="599" y="2775"/>
                    <a:pt x="587" y="2764"/>
                  </a:cubicBezTo>
                  <a:cubicBezTo>
                    <a:pt x="564" y="2752"/>
                    <a:pt x="552" y="2745"/>
                    <a:pt x="549" y="2745"/>
                  </a:cubicBezTo>
                  <a:cubicBezTo>
                    <a:pt x="546" y="2745"/>
                    <a:pt x="552" y="2753"/>
                    <a:pt x="565" y="2767"/>
                  </a:cubicBezTo>
                  <a:cubicBezTo>
                    <a:pt x="571" y="2798"/>
                    <a:pt x="574" y="2830"/>
                    <a:pt x="577" y="2845"/>
                  </a:cubicBezTo>
                  <a:cubicBezTo>
                    <a:pt x="577" y="2861"/>
                    <a:pt x="603" y="2870"/>
                    <a:pt x="621" y="2870"/>
                  </a:cubicBezTo>
                  <a:cubicBezTo>
                    <a:pt x="584" y="2889"/>
                    <a:pt x="568" y="2924"/>
                    <a:pt x="612" y="2949"/>
                  </a:cubicBezTo>
                  <a:lnTo>
                    <a:pt x="618" y="2980"/>
                  </a:lnTo>
                  <a:cubicBezTo>
                    <a:pt x="618" y="2996"/>
                    <a:pt x="618" y="2996"/>
                    <a:pt x="643" y="3008"/>
                  </a:cubicBezTo>
                  <a:cubicBezTo>
                    <a:pt x="665" y="3021"/>
                    <a:pt x="646" y="3040"/>
                    <a:pt x="628" y="3058"/>
                  </a:cubicBezTo>
                  <a:cubicBezTo>
                    <a:pt x="610" y="3073"/>
                    <a:pt x="593" y="3090"/>
                    <a:pt x="608" y="3090"/>
                  </a:cubicBezTo>
                  <a:cubicBezTo>
                    <a:pt x="609" y="3090"/>
                    <a:pt x="610" y="3090"/>
                    <a:pt x="612" y="3090"/>
                  </a:cubicBezTo>
                  <a:cubicBezTo>
                    <a:pt x="613" y="3090"/>
                    <a:pt x="614" y="3090"/>
                    <a:pt x="615" y="3090"/>
                  </a:cubicBezTo>
                  <a:cubicBezTo>
                    <a:pt x="633" y="3090"/>
                    <a:pt x="657" y="3116"/>
                    <a:pt x="681" y="3127"/>
                  </a:cubicBezTo>
                  <a:cubicBezTo>
                    <a:pt x="698" y="3137"/>
                    <a:pt x="691" y="3150"/>
                    <a:pt x="676" y="3150"/>
                  </a:cubicBezTo>
                  <a:cubicBezTo>
                    <a:pt x="672" y="3150"/>
                    <a:pt x="667" y="3149"/>
                    <a:pt x="662" y="3146"/>
                  </a:cubicBezTo>
                  <a:cubicBezTo>
                    <a:pt x="640" y="3149"/>
                    <a:pt x="640" y="3149"/>
                    <a:pt x="624" y="3184"/>
                  </a:cubicBezTo>
                  <a:cubicBezTo>
                    <a:pt x="627" y="3199"/>
                    <a:pt x="630" y="3228"/>
                    <a:pt x="650" y="3228"/>
                  </a:cubicBezTo>
                  <a:cubicBezTo>
                    <a:pt x="651" y="3228"/>
                    <a:pt x="652" y="3228"/>
                    <a:pt x="653" y="3228"/>
                  </a:cubicBezTo>
                  <a:cubicBezTo>
                    <a:pt x="653" y="3228"/>
                    <a:pt x="653" y="3228"/>
                    <a:pt x="654" y="3228"/>
                  </a:cubicBezTo>
                  <a:cubicBezTo>
                    <a:pt x="672" y="3228"/>
                    <a:pt x="684" y="3316"/>
                    <a:pt x="665" y="3334"/>
                  </a:cubicBezTo>
                  <a:lnTo>
                    <a:pt x="671" y="3366"/>
                  </a:lnTo>
                  <a:cubicBezTo>
                    <a:pt x="671" y="3381"/>
                    <a:pt x="697" y="3394"/>
                    <a:pt x="697" y="3409"/>
                  </a:cubicBezTo>
                  <a:cubicBezTo>
                    <a:pt x="697" y="3409"/>
                    <a:pt x="700" y="3425"/>
                    <a:pt x="722" y="3438"/>
                  </a:cubicBezTo>
                  <a:cubicBezTo>
                    <a:pt x="725" y="3453"/>
                    <a:pt x="728" y="3469"/>
                    <a:pt x="706" y="3469"/>
                  </a:cubicBezTo>
                  <a:cubicBezTo>
                    <a:pt x="750" y="3482"/>
                    <a:pt x="750" y="3482"/>
                    <a:pt x="709" y="3500"/>
                  </a:cubicBezTo>
                  <a:cubicBezTo>
                    <a:pt x="668" y="3507"/>
                    <a:pt x="668" y="3507"/>
                    <a:pt x="712" y="3516"/>
                  </a:cubicBezTo>
                  <a:cubicBezTo>
                    <a:pt x="734" y="3529"/>
                    <a:pt x="734" y="3529"/>
                    <a:pt x="718" y="3547"/>
                  </a:cubicBezTo>
                  <a:cubicBezTo>
                    <a:pt x="699" y="3550"/>
                    <a:pt x="699" y="3563"/>
                    <a:pt x="714" y="3563"/>
                  </a:cubicBezTo>
                  <a:cubicBezTo>
                    <a:pt x="715" y="3563"/>
                    <a:pt x="717" y="3563"/>
                    <a:pt x="718" y="3563"/>
                  </a:cubicBezTo>
                  <a:cubicBezTo>
                    <a:pt x="762" y="3572"/>
                    <a:pt x="791" y="3616"/>
                    <a:pt x="750" y="3623"/>
                  </a:cubicBezTo>
                  <a:cubicBezTo>
                    <a:pt x="750" y="3623"/>
                    <a:pt x="750" y="3638"/>
                    <a:pt x="775" y="3651"/>
                  </a:cubicBezTo>
                  <a:cubicBezTo>
                    <a:pt x="816" y="3660"/>
                    <a:pt x="816" y="3660"/>
                    <a:pt x="775" y="3666"/>
                  </a:cubicBezTo>
                  <a:cubicBezTo>
                    <a:pt x="737" y="3685"/>
                    <a:pt x="737" y="3701"/>
                    <a:pt x="781" y="3710"/>
                  </a:cubicBezTo>
                  <a:cubicBezTo>
                    <a:pt x="794" y="3717"/>
                    <a:pt x="797" y="3732"/>
                    <a:pt x="787" y="3742"/>
                  </a:cubicBezTo>
                  <a:cubicBezTo>
                    <a:pt x="770" y="3773"/>
                    <a:pt x="764" y="3854"/>
                    <a:pt x="791" y="3854"/>
                  </a:cubicBezTo>
                  <a:cubicBezTo>
                    <a:pt x="794" y="3854"/>
                    <a:pt x="797" y="3853"/>
                    <a:pt x="800" y="3851"/>
                  </a:cubicBezTo>
                  <a:lnTo>
                    <a:pt x="806" y="3880"/>
                  </a:lnTo>
                  <a:cubicBezTo>
                    <a:pt x="791" y="3914"/>
                    <a:pt x="791" y="3930"/>
                    <a:pt x="816" y="3942"/>
                  </a:cubicBezTo>
                  <a:lnTo>
                    <a:pt x="838" y="3955"/>
                  </a:lnTo>
                  <a:cubicBezTo>
                    <a:pt x="816" y="3958"/>
                    <a:pt x="797" y="3977"/>
                    <a:pt x="800" y="3992"/>
                  </a:cubicBezTo>
                  <a:cubicBezTo>
                    <a:pt x="802" y="4003"/>
                    <a:pt x="803" y="4007"/>
                    <a:pt x="809" y="4007"/>
                  </a:cubicBezTo>
                  <a:cubicBezTo>
                    <a:pt x="812" y="4007"/>
                    <a:pt x="816" y="4006"/>
                    <a:pt x="822" y="4005"/>
                  </a:cubicBezTo>
                  <a:cubicBezTo>
                    <a:pt x="828" y="3999"/>
                    <a:pt x="832" y="3996"/>
                    <a:pt x="836" y="3996"/>
                  </a:cubicBezTo>
                  <a:cubicBezTo>
                    <a:pt x="843" y="3996"/>
                    <a:pt x="845" y="4007"/>
                    <a:pt x="847" y="4017"/>
                  </a:cubicBezTo>
                  <a:cubicBezTo>
                    <a:pt x="847" y="4033"/>
                    <a:pt x="828" y="4052"/>
                    <a:pt x="809" y="4055"/>
                  </a:cubicBezTo>
                  <a:lnTo>
                    <a:pt x="809" y="4068"/>
                  </a:lnTo>
                  <a:cubicBezTo>
                    <a:pt x="813" y="4067"/>
                    <a:pt x="817" y="4067"/>
                    <a:pt x="820" y="4067"/>
                  </a:cubicBezTo>
                  <a:cubicBezTo>
                    <a:pt x="853" y="4067"/>
                    <a:pt x="852" y="4080"/>
                    <a:pt x="834" y="4080"/>
                  </a:cubicBezTo>
                  <a:cubicBezTo>
                    <a:pt x="819" y="4093"/>
                    <a:pt x="816" y="4115"/>
                    <a:pt x="819" y="4130"/>
                  </a:cubicBezTo>
                  <a:cubicBezTo>
                    <a:pt x="821" y="4130"/>
                    <a:pt x="822" y="4130"/>
                    <a:pt x="823" y="4130"/>
                  </a:cubicBezTo>
                  <a:cubicBezTo>
                    <a:pt x="833" y="4130"/>
                    <a:pt x="829" y="4137"/>
                    <a:pt x="824" y="4137"/>
                  </a:cubicBezTo>
                  <a:cubicBezTo>
                    <a:pt x="822" y="4137"/>
                    <a:pt x="820" y="4135"/>
                    <a:pt x="819" y="4130"/>
                  </a:cubicBezTo>
                  <a:lnTo>
                    <a:pt x="800" y="4133"/>
                  </a:lnTo>
                  <a:cubicBezTo>
                    <a:pt x="788" y="4145"/>
                    <a:pt x="791" y="4148"/>
                    <a:pt x="800" y="4148"/>
                  </a:cubicBezTo>
                  <a:cubicBezTo>
                    <a:pt x="806" y="4148"/>
                    <a:pt x="814" y="4147"/>
                    <a:pt x="822" y="4146"/>
                  </a:cubicBezTo>
                  <a:lnTo>
                    <a:pt x="825" y="4177"/>
                  </a:lnTo>
                  <a:cubicBezTo>
                    <a:pt x="827" y="4188"/>
                    <a:pt x="829" y="4198"/>
                    <a:pt x="836" y="4198"/>
                  </a:cubicBezTo>
                  <a:cubicBezTo>
                    <a:pt x="840" y="4198"/>
                    <a:pt x="844" y="4196"/>
                    <a:pt x="850" y="4190"/>
                  </a:cubicBezTo>
                  <a:cubicBezTo>
                    <a:pt x="858" y="4188"/>
                    <a:pt x="866" y="4187"/>
                    <a:pt x="873" y="4187"/>
                  </a:cubicBezTo>
                  <a:cubicBezTo>
                    <a:pt x="883" y="4187"/>
                    <a:pt x="891" y="4190"/>
                    <a:pt x="891" y="4199"/>
                  </a:cubicBezTo>
                  <a:cubicBezTo>
                    <a:pt x="893" y="4199"/>
                    <a:pt x="894" y="4199"/>
                    <a:pt x="895" y="4199"/>
                  </a:cubicBezTo>
                  <a:cubicBezTo>
                    <a:pt x="905" y="4199"/>
                    <a:pt x="901" y="4205"/>
                    <a:pt x="896" y="4205"/>
                  </a:cubicBezTo>
                  <a:cubicBezTo>
                    <a:pt x="894" y="4205"/>
                    <a:pt x="892" y="4204"/>
                    <a:pt x="891" y="4199"/>
                  </a:cubicBezTo>
                  <a:cubicBezTo>
                    <a:pt x="872" y="4202"/>
                    <a:pt x="850" y="4205"/>
                    <a:pt x="853" y="4221"/>
                  </a:cubicBezTo>
                  <a:cubicBezTo>
                    <a:pt x="856" y="4237"/>
                    <a:pt x="834" y="4240"/>
                    <a:pt x="834" y="4240"/>
                  </a:cubicBezTo>
                  <a:cubicBezTo>
                    <a:pt x="831" y="4239"/>
                    <a:pt x="828" y="4239"/>
                    <a:pt x="826" y="4239"/>
                  </a:cubicBezTo>
                  <a:cubicBezTo>
                    <a:pt x="795" y="4239"/>
                    <a:pt x="824" y="4288"/>
                    <a:pt x="844" y="4299"/>
                  </a:cubicBezTo>
                  <a:cubicBezTo>
                    <a:pt x="888" y="4325"/>
                    <a:pt x="891" y="4340"/>
                    <a:pt x="850" y="4346"/>
                  </a:cubicBezTo>
                  <a:cubicBezTo>
                    <a:pt x="809" y="4353"/>
                    <a:pt x="853" y="4378"/>
                    <a:pt x="919" y="4384"/>
                  </a:cubicBezTo>
                  <a:lnTo>
                    <a:pt x="982" y="4390"/>
                  </a:lnTo>
                  <a:lnTo>
                    <a:pt x="919" y="4400"/>
                  </a:lnTo>
                  <a:cubicBezTo>
                    <a:pt x="841" y="4428"/>
                    <a:pt x="841" y="4428"/>
                    <a:pt x="888" y="4469"/>
                  </a:cubicBezTo>
                  <a:cubicBezTo>
                    <a:pt x="913" y="4494"/>
                    <a:pt x="913" y="4494"/>
                    <a:pt x="891" y="4497"/>
                  </a:cubicBezTo>
                  <a:cubicBezTo>
                    <a:pt x="872" y="4500"/>
                    <a:pt x="872" y="4516"/>
                    <a:pt x="881" y="4563"/>
                  </a:cubicBezTo>
                  <a:cubicBezTo>
                    <a:pt x="887" y="4606"/>
                    <a:pt x="888" y="4623"/>
                    <a:pt x="905" y="4623"/>
                  </a:cubicBezTo>
                  <a:cubicBezTo>
                    <a:pt x="906" y="4623"/>
                    <a:pt x="908" y="4622"/>
                    <a:pt x="910" y="4622"/>
                  </a:cubicBezTo>
                  <a:cubicBezTo>
                    <a:pt x="910" y="4622"/>
                    <a:pt x="913" y="4638"/>
                    <a:pt x="913" y="4654"/>
                  </a:cubicBezTo>
                  <a:cubicBezTo>
                    <a:pt x="885" y="4668"/>
                    <a:pt x="891" y="4687"/>
                    <a:pt x="912" y="4687"/>
                  </a:cubicBezTo>
                  <a:cubicBezTo>
                    <a:pt x="919" y="4687"/>
                    <a:pt x="928" y="4684"/>
                    <a:pt x="938" y="4679"/>
                  </a:cubicBezTo>
                  <a:lnTo>
                    <a:pt x="944" y="4710"/>
                  </a:lnTo>
                  <a:lnTo>
                    <a:pt x="922" y="4713"/>
                  </a:lnTo>
                  <a:cubicBezTo>
                    <a:pt x="900" y="4716"/>
                    <a:pt x="907" y="4748"/>
                    <a:pt x="922" y="4870"/>
                  </a:cubicBezTo>
                  <a:cubicBezTo>
                    <a:pt x="942" y="4995"/>
                    <a:pt x="944" y="5021"/>
                    <a:pt x="973" y="5021"/>
                  </a:cubicBezTo>
                  <a:cubicBezTo>
                    <a:pt x="976" y="5021"/>
                    <a:pt x="980" y="5021"/>
                    <a:pt x="985" y="5020"/>
                  </a:cubicBezTo>
                  <a:cubicBezTo>
                    <a:pt x="1029" y="5030"/>
                    <a:pt x="1032" y="5045"/>
                    <a:pt x="991" y="5052"/>
                  </a:cubicBezTo>
                  <a:cubicBezTo>
                    <a:pt x="971" y="5054"/>
                    <a:pt x="954" y="5068"/>
                    <a:pt x="967" y="5068"/>
                  </a:cubicBezTo>
                  <a:cubicBezTo>
                    <a:pt x="969" y="5068"/>
                    <a:pt x="970" y="5068"/>
                    <a:pt x="972" y="5067"/>
                  </a:cubicBezTo>
                  <a:lnTo>
                    <a:pt x="972" y="5067"/>
                  </a:lnTo>
                  <a:cubicBezTo>
                    <a:pt x="975" y="5086"/>
                    <a:pt x="969" y="5105"/>
                    <a:pt x="957" y="5117"/>
                  </a:cubicBezTo>
                  <a:cubicBezTo>
                    <a:pt x="925" y="5166"/>
                    <a:pt x="943" y="5180"/>
                    <a:pt x="961" y="5180"/>
                  </a:cubicBezTo>
                  <a:cubicBezTo>
                    <a:pt x="962" y="5180"/>
                    <a:pt x="964" y="5180"/>
                    <a:pt x="966" y="5180"/>
                  </a:cubicBezTo>
                  <a:cubicBezTo>
                    <a:pt x="979" y="5173"/>
                    <a:pt x="986" y="5170"/>
                    <a:pt x="989" y="5170"/>
                  </a:cubicBezTo>
                  <a:cubicBezTo>
                    <a:pt x="995" y="5170"/>
                    <a:pt x="982" y="5183"/>
                    <a:pt x="969" y="5196"/>
                  </a:cubicBezTo>
                  <a:cubicBezTo>
                    <a:pt x="952" y="5213"/>
                    <a:pt x="934" y="5231"/>
                    <a:pt x="949" y="5231"/>
                  </a:cubicBezTo>
                  <a:cubicBezTo>
                    <a:pt x="950" y="5231"/>
                    <a:pt x="952" y="5230"/>
                    <a:pt x="954" y="5230"/>
                  </a:cubicBezTo>
                  <a:cubicBezTo>
                    <a:pt x="975" y="5243"/>
                    <a:pt x="1010" y="5330"/>
                    <a:pt x="969" y="5337"/>
                  </a:cubicBezTo>
                  <a:cubicBezTo>
                    <a:pt x="969" y="5337"/>
                    <a:pt x="969" y="5352"/>
                    <a:pt x="972" y="5368"/>
                  </a:cubicBezTo>
                  <a:cubicBezTo>
                    <a:pt x="973" y="5368"/>
                    <a:pt x="974" y="5368"/>
                    <a:pt x="975" y="5368"/>
                  </a:cubicBezTo>
                  <a:cubicBezTo>
                    <a:pt x="995" y="5368"/>
                    <a:pt x="998" y="5398"/>
                    <a:pt x="1001" y="5428"/>
                  </a:cubicBezTo>
                  <a:cubicBezTo>
                    <a:pt x="1007" y="5456"/>
                    <a:pt x="1007" y="5471"/>
                    <a:pt x="988" y="5475"/>
                  </a:cubicBezTo>
                  <a:cubicBezTo>
                    <a:pt x="983" y="5472"/>
                    <a:pt x="979" y="5470"/>
                    <a:pt x="976" y="5470"/>
                  </a:cubicBezTo>
                  <a:cubicBezTo>
                    <a:pt x="967" y="5470"/>
                    <a:pt x="972" y="5484"/>
                    <a:pt x="991" y="5506"/>
                  </a:cubicBezTo>
                  <a:cubicBezTo>
                    <a:pt x="994" y="5522"/>
                    <a:pt x="1038" y="5531"/>
                    <a:pt x="1038" y="5547"/>
                  </a:cubicBezTo>
                  <a:cubicBezTo>
                    <a:pt x="1040" y="5546"/>
                    <a:pt x="1043" y="5546"/>
                    <a:pt x="1045" y="5546"/>
                  </a:cubicBezTo>
                  <a:cubicBezTo>
                    <a:pt x="1064" y="5546"/>
                    <a:pt x="1082" y="5558"/>
                    <a:pt x="1085" y="5572"/>
                  </a:cubicBezTo>
                  <a:lnTo>
                    <a:pt x="1063" y="5575"/>
                  </a:lnTo>
                  <a:lnTo>
                    <a:pt x="1022" y="5581"/>
                  </a:lnTo>
                  <a:cubicBezTo>
                    <a:pt x="1025" y="5595"/>
                    <a:pt x="1028" y="5610"/>
                    <a:pt x="1043" y="5610"/>
                  </a:cubicBezTo>
                  <a:cubicBezTo>
                    <a:pt x="1044" y="5610"/>
                    <a:pt x="1046" y="5610"/>
                    <a:pt x="1048" y="5609"/>
                  </a:cubicBezTo>
                  <a:lnTo>
                    <a:pt x="1048" y="5609"/>
                  </a:lnTo>
                  <a:cubicBezTo>
                    <a:pt x="1029" y="5628"/>
                    <a:pt x="1032" y="5641"/>
                    <a:pt x="1035" y="5672"/>
                  </a:cubicBezTo>
                  <a:cubicBezTo>
                    <a:pt x="1041" y="5703"/>
                    <a:pt x="1044" y="5735"/>
                    <a:pt x="1066" y="5747"/>
                  </a:cubicBezTo>
                  <a:cubicBezTo>
                    <a:pt x="1029" y="5769"/>
                    <a:pt x="1041" y="5860"/>
                    <a:pt x="1085" y="5869"/>
                  </a:cubicBezTo>
                  <a:cubicBezTo>
                    <a:pt x="1087" y="5869"/>
                    <a:pt x="1089" y="5869"/>
                    <a:pt x="1090" y="5869"/>
                  </a:cubicBezTo>
                  <a:cubicBezTo>
                    <a:pt x="1107" y="5869"/>
                    <a:pt x="1105" y="5884"/>
                    <a:pt x="1088" y="5901"/>
                  </a:cubicBezTo>
                  <a:cubicBezTo>
                    <a:pt x="1073" y="5920"/>
                    <a:pt x="1073" y="5920"/>
                    <a:pt x="1095" y="5932"/>
                  </a:cubicBezTo>
                  <a:cubicBezTo>
                    <a:pt x="1116" y="5945"/>
                    <a:pt x="1098" y="5964"/>
                    <a:pt x="1079" y="5982"/>
                  </a:cubicBezTo>
                  <a:cubicBezTo>
                    <a:pt x="1041" y="6004"/>
                    <a:pt x="1044" y="6020"/>
                    <a:pt x="1066" y="6029"/>
                  </a:cubicBezTo>
                  <a:cubicBezTo>
                    <a:pt x="1085" y="6051"/>
                    <a:pt x="1095" y="6076"/>
                    <a:pt x="1098" y="6105"/>
                  </a:cubicBezTo>
                  <a:cubicBezTo>
                    <a:pt x="1115" y="6124"/>
                    <a:pt x="1122" y="6138"/>
                    <a:pt x="1131" y="6138"/>
                  </a:cubicBezTo>
                  <a:cubicBezTo>
                    <a:pt x="1135" y="6138"/>
                    <a:pt x="1139" y="6135"/>
                    <a:pt x="1145" y="6130"/>
                  </a:cubicBezTo>
                  <a:cubicBezTo>
                    <a:pt x="1157" y="6130"/>
                    <a:pt x="1173" y="6133"/>
                    <a:pt x="1189" y="6139"/>
                  </a:cubicBezTo>
                  <a:cubicBezTo>
                    <a:pt x="1204" y="6156"/>
                    <a:pt x="1202" y="6164"/>
                    <a:pt x="1197" y="6164"/>
                  </a:cubicBezTo>
                  <a:cubicBezTo>
                    <a:pt x="1194" y="6164"/>
                    <a:pt x="1190" y="6161"/>
                    <a:pt x="1189" y="6155"/>
                  </a:cubicBezTo>
                  <a:cubicBezTo>
                    <a:pt x="1179" y="6144"/>
                    <a:pt x="1173" y="6139"/>
                    <a:pt x="1169" y="6139"/>
                  </a:cubicBezTo>
                  <a:cubicBezTo>
                    <a:pt x="1163" y="6139"/>
                    <a:pt x="1159" y="6150"/>
                    <a:pt x="1148" y="6161"/>
                  </a:cubicBezTo>
                  <a:cubicBezTo>
                    <a:pt x="1135" y="6180"/>
                    <a:pt x="1129" y="6202"/>
                    <a:pt x="1135" y="6224"/>
                  </a:cubicBezTo>
                  <a:cubicBezTo>
                    <a:pt x="1138" y="6239"/>
                    <a:pt x="1142" y="6271"/>
                    <a:pt x="1145" y="6286"/>
                  </a:cubicBezTo>
                  <a:cubicBezTo>
                    <a:pt x="1133" y="6332"/>
                    <a:pt x="1132" y="6349"/>
                    <a:pt x="1149" y="6349"/>
                  </a:cubicBezTo>
                  <a:cubicBezTo>
                    <a:pt x="1151" y="6349"/>
                    <a:pt x="1152" y="6349"/>
                    <a:pt x="1154" y="6349"/>
                  </a:cubicBezTo>
                  <a:lnTo>
                    <a:pt x="1176" y="6346"/>
                  </a:lnTo>
                  <a:lnTo>
                    <a:pt x="1176" y="6346"/>
                  </a:lnTo>
                  <a:cubicBezTo>
                    <a:pt x="1135" y="6368"/>
                    <a:pt x="1160" y="6537"/>
                    <a:pt x="1204" y="6546"/>
                  </a:cubicBezTo>
                  <a:lnTo>
                    <a:pt x="1182" y="6550"/>
                  </a:lnTo>
                  <a:cubicBezTo>
                    <a:pt x="1160" y="6553"/>
                    <a:pt x="1163" y="6568"/>
                    <a:pt x="1170" y="6600"/>
                  </a:cubicBezTo>
                  <a:cubicBezTo>
                    <a:pt x="1182" y="6637"/>
                    <a:pt x="1198" y="6678"/>
                    <a:pt x="1207" y="6719"/>
                  </a:cubicBezTo>
                  <a:cubicBezTo>
                    <a:pt x="1216" y="6779"/>
                    <a:pt x="1223" y="6822"/>
                    <a:pt x="1240" y="6822"/>
                  </a:cubicBezTo>
                  <a:cubicBezTo>
                    <a:pt x="1241" y="6822"/>
                    <a:pt x="1241" y="6822"/>
                    <a:pt x="1242" y="6822"/>
                  </a:cubicBezTo>
                  <a:lnTo>
                    <a:pt x="1242" y="6822"/>
                  </a:lnTo>
                  <a:cubicBezTo>
                    <a:pt x="1245" y="6838"/>
                    <a:pt x="1245" y="6838"/>
                    <a:pt x="1226" y="6841"/>
                  </a:cubicBezTo>
                  <a:cubicBezTo>
                    <a:pt x="1220" y="6838"/>
                    <a:pt x="1215" y="6836"/>
                    <a:pt x="1212" y="6836"/>
                  </a:cubicBezTo>
                  <a:cubicBezTo>
                    <a:pt x="1203" y="6836"/>
                    <a:pt x="1205" y="6848"/>
                    <a:pt x="1207" y="6860"/>
                  </a:cubicBezTo>
                  <a:cubicBezTo>
                    <a:pt x="1207" y="6869"/>
                    <a:pt x="1215" y="6872"/>
                    <a:pt x="1226" y="6872"/>
                  </a:cubicBezTo>
                  <a:cubicBezTo>
                    <a:pt x="1233" y="6872"/>
                    <a:pt x="1242" y="6870"/>
                    <a:pt x="1251" y="6869"/>
                  </a:cubicBezTo>
                  <a:cubicBezTo>
                    <a:pt x="1253" y="6869"/>
                    <a:pt x="1254" y="6869"/>
                    <a:pt x="1256" y="6869"/>
                  </a:cubicBezTo>
                  <a:cubicBezTo>
                    <a:pt x="1270" y="6869"/>
                    <a:pt x="1272" y="6885"/>
                    <a:pt x="1257" y="6916"/>
                  </a:cubicBezTo>
                  <a:cubicBezTo>
                    <a:pt x="1242" y="6957"/>
                    <a:pt x="1248" y="7004"/>
                    <a:pt x="1273" y="7038"/>
                  </a:cubicBezTo>
                  <a:cubicBezTo>
                    <a:pt x="1276" y="7054"/>
                    <a:pt x="1279" y="7070"/>
                    <a:pt x="1257" y="7073"/>
                  </a:cubicBezTo>
                  <a:cubicBezTo>
                    <a:pt x="1229" y="7095"/>
                    <a:pt x="1236" y="7139"/>
                    <a:pt x="1270" y="7151"/>
                  </a:cubicBezTo>
                  <a:cubicBezTo>
                    <a:pt x="1273" y="7164"/>
                    <a:pt x="1273" y="7164"/>
                    <a:pt x="1251" y="7167"/>
                  </a:cubicBezTo>
                  <a:cubicBezTo>
                    <a:pt x="1232" y="7186"/>
                    <a:pt x="1210" y="7189"/>
                    <a:pt x="1254" y="7198"/>
                  </a:cubicBezTo>
                  <a:cubicBezTo>
                    <a:pt x="1283" y="7230"/>
                    <a:pt x="1286" y="7270"/>
                    <a:pt x="1270" y="7308"/>
                  </a:cubicBezTo>
                  <a:cubicBezTo>
                    <a:pt x="1273" y="7322"/>
                    <a:pt x="1276" y="7337"/>
                    <a:pt x="1291" y="7337"/>
                  </a:cubicBezTo>
                  <a:cubicBezTo>
                    <a:pt x="1292" y="7337"/>
                    <a:pt x="1293" y="7336"/>
                    <a:pt x="1295" y="7336"/>
                  </a:cubicBezTo>
                  <a:lnTo>
                    <a:pt x="1317" y="7333"/>
                  </a:lnTo>
                  <a:lnTo>
                    <a:pt x="1317" y="7333"/>
                  </a:lnTo>
                  <a:cubicBezTo>
                    <a:pt x="1279" y="7355"/>
                    <a:pt x="1279" y="7355"/>
                    <a:pt x="1320" y="7361"/>
                  </a:cubicBezTo>
                  <a:cubicBezTo>
                    <a:pt x="1322" y="7361"/>
                    <a:pt x="1324" y="7361"/>
                    <a:pt x="1326" y="7361"/>
                  </a:cubicBezTo>
                  <a:cubicBezTo>
                    <a:pt x="1342" y="7361"/>
                    <a:pt x="1343" y="7374"/>
                    <a:pt x="1323" y="7377"/>
                  </a:cubicBezTo>
                  <a:cubicBezTo>
                    <a:pt x="1314" y="7386"/>
                    <a:pt x="1308" y="7399"/>
                    <a:pt x="1308" y="7411"/>
                  </a:cubicBezTo>
                  <a:cubicBezTo>
                    <a:pt x="1326" y="7468"/>
                    <a:pt x="1342" y="7521"/>
                    <a:pt x="1352" y="7577"/>
                  </a:cubicBezTo>
                  <a:cubicBezTo>
                    <a:pt x="1370" y="7699"/>
                    <a:pt x="1376" y="7744"/>
                    <a:pt x="1396" y="7744"/>
                  </a:cubicBezTo>
                  <a:cubicBezTo>
                    <a:pt x="1397" y="7744"/>
                    <a:pt x="1398" y="7744"/>
                    <a:pt x="1399" y="7744"/>
                  </a:cubicBezTo>
                  <a:cubicBezTo>
                    <a:pt x="1420" y="7756"/>
                    <a:pt x="1420" y="7756"/>
                    <a:pt x="1405" y="7775"/>
                  </a:cubicBezTo>
                  <a:cubicBezTo>
                    <a:pt x="1389" y="7787"/>
                    <a:pt x="1386" y="7806"/>
                    <a:pt x="1389" y="7825"/>
                  </a:cubicBezTo>
                  <a:cubicBezTo>
                    <a:pt x="1392" y="7841"/>
                    <a:pt x="1395" y="7856"/>
                    <a:pt x="1373" y="7859"/>
                  </a:cubicBezTo>
                  <a:cubicBezTo>
                    <a:pt x="1395" y="7872"/>
                    <a:pt x="1395" y="7872"/>
                    <a:pt x="1399" y="7888"/>
                  </a:cubicBezTo>
                  <a:cubicBezTo>
                    <a:pt x="1377" y="7891"/>
                    <a:pt x="1380" y="7903"/>
                    <a:pt x="1405" y="7916"/>
                  </a:cubicBezTo>
                  <a:cubicBezTo>
                    <a:pt x="1446" y="7925"/>
                    <a:pt x="1446" y="7925"/>
                    <a:pt x="1405" y="7932"/>
                  </a:cubicBezTo>
                  <a:cubicBezTo>
                    <a:pt x="1389" y="7934"/>
                    <a:pt x="1375" y="7970"/>
                    <a:pt x="1383" y="7970"/>
                  </a:cubicBezTo>
                  <a:cubicBezTo>
                    <a:pt x="1384" y="7970"/>
                    <a:pt x="1386" y="7969"/>
                    <a:pt x="1389" y="7966"/>
                  </a:cubicBezTo>
                  <a:cubicBezTo>
                    <a:pt x="1390" y="7966"/>
                    <a:pt x="1391" y="7966"/>
                    <a:pt x="1392" y="7966"/>
                  </a:cubicBezTo>
                  <a:cubicBezTo>
                    <a:pt x="1411" y="7966"/>
                    <a:pt x="1415" y="7995"/>
                    <a:pt x="1436" y="8007"/>
                  </a:cubicBezTo>
                  <a:cubicBezTo>
                    <a:pt x="1439" y="8022"/>
                    <a:pt x="1442" y="8038"/>
                    <a:pt x="1420" y="8041"/>
                  </a:cubicBezTo>
                  <a:cubicBezTo>
                    <a:pt x="1402" y="8060"/>
                    <a:pt x="1436" y="8132"/>
                    <a:pt x="1458" y="8145"/>
                  </a:cubicBezTo>
                  <a:cubicBezTo>
                    <a:pt x="1460" y="8144"/>
                    <a:pt x="1462" y="8144"/>
                    <a:pt x="1463" y="8144"/>
                  </a:cubicBezTo>
                  <a:cubicBezTo>
                    <a:pt x="1480" y="8144"/>
                    <a:pt x="1478" y="8157"/>
                    <a:pt x="1461" y="8160"/>
                  </a:cubicBezTo>
                  <a:cubicBezTo>
                    <a:pt x="1439" y="8163"/>
                    <a:pt x="1442" y="8179"/>
                    <a:pt x="1446" y="8195"/>
                  </a:cubicBezTo>
                  <a:cubicBezTo>
                    <a:pt x="1467" y="8207"/>
                    <a:pt x="1446" y="8210"/>
                    <a:pt x="1427" y="8214"/>
                  </a:cubicBezTo>
                  <a:cubicBezTo>
                    <a:pt x="1421" y="8211"/>
                    <a:pt x="1417" y="8209"/>
                    <a:pt x="1413" y="8209"/>
                  </a:cubicBezTo>
                  <a:cubicBezTo>
                    <a:pt x="1403" y="8209"/>
                    <a:pt x="1406" y="8224"/>
                    <a:pt x="1411" y="8248"/>
                  </a:cubicBezTo>
                  <a:cubicBezTo>
                    <a:pt x="1433" y="8261"/>
                    <a:pt x="1442" y="8320"/>
                    <a:pt x="1449" y="8367"/>
                  </a:cubicBezTo>
                  <a:cubicBezTo>
                    <a:pt x="1461" y="8445"/>
                    <a:pt x="1483" y="8455"/>
                    <a:pt x="1530" y="8480"/>
                  </a:cubicBezTo>
                  <a:lnTo>
                    <a:pt x="1574" y="8489"/>
                  </a:lnTo>
                  <a:lnTo>
                    <a:pt x="1530" y="8496"/>
                  </a:lnTo>
                  <a:cubicBezTo>
                    <a:pt x="1511" y="8502"/>
                    <a:pt x="1489" y="8511"/>
                    <a:pt x="1471" y="8521"/>
                  </a:cubicBezTo>
                  <a:cubicBezTo>
                    <a:pt x="1472" y="8530"/>
                    <a:pt x="1481" y="8533"/>
                    <a:pt x="1491" y="8533"/>
                  </a:cubicBezTo>
                  <a:cubicBezTo>
                    <a:pt x="1499" y="8533"/>
                    <a:pt x="1507" y="8531"/>
                    <a:pt x="1514" y="8530"/>
                  </a:cubicBezTo>
                  <a:cubicBezTo>
                    <a:pt x="1516" y="8530"/>
                    <a:pt x="1518" y="8530"/>
                    <a:pt x="1520" y="8530"/>
                  </a:cubicBezTo>
                  <a:cubicBezTo>
                    <a:pt x="1537" y="8530"/>
                    <a:pt x="1538" y="8545"/>
                    <a:pt x="1524" y="8577"/>
                  </a:cubicBezTo>
                  <a:cubicBezTo>
                    <a:pt x="1505" y="8612"/>
                    <a:pt x="1508" y="8624"/>
                    <a:pt x="1533" y="8637"/>
                  </a:cubicBezTo>
                  <a:cubicBezTo>
                    <a:pt x="1536" y="8655"/>
                    <a:pt x="1530" y="8674"/>
                    <a:pt x="1518" y="8687"/>
                  </a:cubicBezTo>
                  <a:cubicBezTo>
                    <a:pt x="1520" y="8698"/>
                    <a:pt x="1520" y="8701"/>
                    <a:pt x="1528" y="8701"/>
                  </a:cubicBezTo>
                  <a:cubicBezTo>
                    <a:pt x="1531" y="8701"/>
                    <a:pt x="1536" y="8700"/>
                    <a:pt x="1543" y="8699"/>
                  </a:cubicBezTo>
                  <a:cubicBezTo>
                    <a:pt x="1544" y="8699"/>
                    <a:pt x="1546" y="8699"/>
                    <a:pt x="1547" y="8699"/>
                  </a:cubicBezTo>
                  <a:cubicBezTo>
                    <a:pt x="1562" y="8699"/>
                    <a:pt x="1563" y="8713"/>
                    <a:pt x="1546" y="8731"/>
                  </a:cubicBezTo>
                  <a:cubicBezTo>
                    <a:pt x="1509" y="8752"/>
                    <a:pt x="1514" y="8797"/>
                    <a:pt x="1532" y="8797"/>
                  </a:cubicBezTo>
                  <a:cubicBezTo>
                    <a:pt x="1532" y="8797"/>
                    <a:pt x="1533" y="8797"/>
                    <a:pt x="1533" y="8796"/>
                  </a:cubicBezTo>
                  <a:cubicBezTo>
                    <a:pt x="1537" y="8795"/>
                    <a:pt x="1540" y="8795"/>
                    <a:pt x="1542" y="8795"/>
                  </a:cubicBezTo>
                  <a:cubicBezTo>
                    <a:pt x="1556" y="8795"/>
                    <a:pt x="1558" y="8808"/>
                    <a:pt x="1558" y="8822"/>
                  </a:cubicBezTo>
                  <a:cubicBezTo>
                    <a:pt x="1561" y="8840"/>
                    <a:pt x="1571" y="8856"/>
                    <a:pt x="1587" y="8865"/>
                  </a:cubicBezTo>
                  <a:cubicBezTo>
                    <a:pt x="1590" y="8881"/>
                    <a:pt x="1593" y="8897"/>
                    <a:pt x="1593" y="8897"/>
                  </a:cubicBezTo>
                  <a:cubicBezTo>
                    <a:pt x="1593" y="8902"/>
                    <a:pt x="1591" y="8904"/>
                    <a:pt x="1587" y="8904"/>
                  </a:cubicBezTo>
                  <a:cubicBezTo>
                    <a:pt x="1581" y="8904"/>
                    <a:pt x="1570" y="8895"/>
                    <a:pt x="1568" y="8884"/>
                  </a:cubicBezTo>
                  <a:lnTo>
                    <a:pt x="1552" y="8903"/>
                  </a:lnTo>
                  <a:cubicBezTo>
                    <a:pt x="1555" y="8934"/>
                    <a:pt x="1558" y="8950"/>
                    <a:pt x="1580" y="8963"/>
                  </a:cubicBezTo>
                  <a:cubicBezTo>
                    <a:pt x="1624" y="8969"/>
                    <a:pt x="1624" y="8969"/>
                    <a:pt x="1583" y="8975"/>
                  </a:cubicBezTo>
                  <a:cubicBezTo>
                    <a:pt x="1561" y="8978"/>
                    <a:pt x="1543" y="8997"/>
                    <a:pt x="1568" y="9010"/>
                  </a:cubicBezTo>
                  <a:cubicBezTo>
                    <a:pt x="1612" y="9019"/>
                    <a:pt x="1593" y="9038"/>
                    <a:pt x="1571" y="9041"/>
                  </a:cubicBezTo>
                  <a:cubicBezTo>
                    <a:pt x="1558" y="9038"/>
                    <a:pt x="1549" y="9036"/>
                    <a:pt x="1544" y="9036"/>
                  </a:cubicBezTo>
                  <a:cubicBezTo>
                    <a:pt x="1531" y="9036"/>
                    <a:pt x="1542" y="9048"/>
                    <a:pt x="1577" y="9088"/>
                  </a:cubicBezTo>
                  <a:cubicBezTo>
                    <a:pt x="1583" y="9119"/>
                    <a:pt x="1615" y="9176"/>
                    <a:pt x="1621" y="9223"/>
                  </a:cubicBezTo>
                  <a:cubicBezTo>
                    <a:pt x="1630" y="9285"/>
                    <a:pt x="1634" y="9317"/>
                    <a:pt x="1615" y="9332"/>
                  </a:cubicBezTo>
                  <a:cubicBezTo>
                    <a:pt x="1588" y="9339"/>
                    <a:pt x="1580" y="9346"/>
                    <a:pt x="1583" y="9346"/>
                  </a:cubicBezTo>
                  <a:cubicBezTo>
                    <a:pt x="1585" y="9346"/>
                    <a:pt x="1589" y="9344"/>
                    <a:pt x="1596" y="9339"/>
                  </a:cubicBezTo>
                  <a:cubicBezTo>
                    <a:pt x="1603" y="9337"/>
                    <a:pt x="1610" y="9336"/>
                    <a:pt x="1615" y="9336"/>
                  </a:cubicBezTo>
                  <a:cubicBezTo>
                    <a:pt x="1638" y="9336"/>
                    <a:pt x="1641" y="9353"/>
                    <a:pt x="1646" y="9392"/>
                  </a:cubicBezTo>
                  <a:cubicBezTo>
                    <a:pt x="1634" y="9426"/>
                    <a:pt x="1649" y="9464"/>
                    <a:pt x="1681" y="9480"/>
                  </a:cubicBezTo>
                  <a:cubicBezTo>
                    <a:pt x="1677" y="9467"/>
                    <a:pt x="1677" y="9451"/>
                    <a:pt x="1677" y="9451"/>
                  </a:cubicBezTo>
                  <a:cubicBezTo>
                    <a:pt x="1683" y="9451"/>
                    <a:pt x="1689" y="9450"/>
                    <a:pt x="1693" y="9450"/>
                  </a:cubicBezTo>
                  <a:cubicBezTo>
                    <a:pt x="1719" y="9450"/>
                    <a:pt x="1719" y="9465"/>
                    <a:pt x="1702" y="9492"/>
                  </a:cubicBezTo>
                  <a:cubicBezTo>
                    <a:pt x="1706" y="9508"/>
                    <a:pt x="1687" y="9511"/>
                    <a:pt x="1665" y="9514"/>
                  </a:cubicBezTo>
                  <a:cubicBezTo>
                    <a:pt x="1643" y="9517"/>
                    <a:pt x="1627" y="9536"/>
                    <a:pt x="1627" y="9552"/>
                  </a:cubicBezTo>
                  <a:cubicBezTo>
                    <a:pt x="1629" y="9562"/>
                    <a:pt x="1632" y="9573"/>
                    <a:pt x="1638" y="9573"/>
                  </a:cubicBezTo>
                  <a:cubicBezTo>
                    <a:pt x="1642" y="9573"/>
                    <a:pt x="1646" y="9570"/>
                    <a:pt x="1652" y="9564"/>
                  </a:cubicBezTo>
                  <a:cubicBezTo>
                    <a:pt x="1658" y="9563"/>
                    <a:pt x="1662" y="9563"/>
                    <a:pt x="1665" y="9563"/>
                  </a:cubicBezTo>
                  <a:cubicBezTo>
                    <a:pt x="1671" y="9563"/>
                    <a:pt x="1672" y="9566"/>
                    <a:pt x="1674" y="9577"/>
                  </a:cubicBezTo>
                  <a:cubicBezTo>
                    <a:pt x="1674" y="9596"/>
                    <a:pt x="1687" y="9611"/>
                    <a:pt x="1702" y="9621"/>
                  </a:cubicBezTo>
                  <a:cubicBezTo>
                    <a:pt x="1704" y="9620"/>
                    <a:pt x="1706" y="9620"/>
                    <a:pt x="1708" y="9620"/>
                  </a:cubicBezTo>
                  <a:cubicBezTo>
                    <a:pt x="1724" y="9620"/>
                    <a:pt x="1725" y="9634"/>
                    <a:pt x="1728" y="9646"/>
                  </a:cubicBezTo>
                  <a:cubicBezTo>
                    <a:pt x="1718" y="9661"/>
                    <a:pt x="1712" y="9680"/>
                    <a:pt x="1715" y="9696"/>
                  </a:cubicBezTo>
                  <a:lnTo>
                    <a:pt x="1693" y="9699"/>
                  </a:lnTo>
                  <a:cubicBezTo>
                    <a:pt x="1681" y="9702"/>
                    <a:pt x="1665" y="9712"/>
                    <a:pt x="1655" y="9721"/>
                  </a:cubicBezTo>
                  <a:cubicBezTo>
                    <a:pt x="1658" y="9732"/>
                    <a:pt x="1668" y="9734"/>
                    <a:pt x="1674" y="9734"/>
                  </a:cubicBezTo>
                  <a:cubicBezTo>
                    <a:pt x="1676" y="9734"/>
                    <a:pt x="1677" y="9733"/>
                    <a:pt x="1677" y="9733"/>
                  </a:cubicBezTo>
                  <a:cubicBezTo>
                    <a:pt x="1678" y="9733"/>
                    <a:pt x="1678" y="9733"/>
                    <a:pt x="1678" y="9733"/>
                  </a:cubicBezTo>
                  <a:cubicBezTo>
                    <a:pt x="1700" y="9733"/>
                    <a:pt x="1756" y="10100"/>
                    <a:pt x="1762" y="10147"/>
                  </a:cubicBezTo>
                  <a:cubicBezTo>
                    <a:pt x="1749" y="10176"/>
                    <a:pt x="1753" y="10211"/>
                    <a:pt x="1764" y="10211"/>
                  </a:cubicBezTo>
                  <a:cubicBezTo>
                    <a:pt x="1766" y="10211"/>
                    <a:pt x="1769" y="10210"/>
                    <a:pt x="1771" y="10207"/>
                  </a:cubicBezTo>
                  <a:cubicBezTo>
                    <a:pt x="1772" y="10207"/>
                    <a:pt x="1772" y="10207"/>
                    <a:pt x="1773" y="10207"/>
                  </a:cubicBezTo>
                  <a:cubicBezTo>
                    <a:pt x="1794" y="10207"/>
                    <a:pt x="1806" y="10284"/>
                    <a:pt x="1822" y="10373"/>
                  </a:cubicBezTo>
                  <a:cubicBezTo>
                    <a:pt x="1837" y="10480"/>
                    <a:pt x="1849" y="10555"/>
                    <a:pt x="1867" y="10555"/>
                  </a:cubicBezTo>
                  <a:cubicBezTo>
                    <a:pt x="1868" y="10555"/>
                    <a:pt x="1868" y="10555"/>
                    <a:pt x="1869" y="10555"/>
                  </a:cubicBezTo>
                  <a:lnTo>
                    <a:pt x="1878" y="10602"/>
                  </a:lnTo>
                  <a:cubicBezTo>
                    <a:pt x="1881" y="10633"/>
                    <a:pt x="1909" y="10658"/>
                    <a:pt x="1909" y="10674"/>
                  </a:cubicBezTo>
                  <a:cubicBezTo>
                    <a:pt x="1928" y="10683"/>
                    <a:pt x="1933" y="10694"/>
                    <a:pt x="1925" y="10694"/>
                  </a:cubicBezTo>
                  <a:cubicBezTo>
                    <a:pt x="1922" y="10694"/>
                    <a:pt x="1918" y="10693"/>
                    <a:pt x="1912" y="10689"/>
                  </a:cubicBezTo>
                  <a:cubicBezTo>
                    <a:pt x="1894" y="10692"/>
                    <a:pt x="1872" y="10696"/>
                    <a:pt x="1875" y="10711"/>
                  </a:cubicBezTo>
                  <a:cubicBezTo>
                    <a:pt x="1877" y="10733"/>
                    <a:pt x="1888" y="10738"/>
                    <a:pt x="1901" y="10738"/>
                  </a:cubicBezTo>
                  <a:cubicBezTo>
                    <a:pt x="1907" y="10738"/>
                    <a:pt x="1913" y="10737"/>
                    <a:pt x="1919" y="10736"/>
                  </a:cubicBezTo>
                  <a:cubicBezTo>
                    <a:pt x="1921" y="10736"/>
                    <a:pt x="1923" y="10736"/>
                    <a:pt x="1924" y="10736"/>
                  </a:cubicBezTo>
                  <a:cubicBezTo>
                    <a:pt x="1941" y="10736"/>
                    <a:pt x="1944" y="10749"/>
                    <a:pt x="1944" y="10749"/>
                  </a:cubicBezTo>
                  <a:cubicBezTo>
                    <a:pt x="1947" y="10764"/>
                    <a:pt x="1947" y="10764"/>
                    <a:pt x="1925" y="10768"/>
                  </a:cubicBezTo>
                  <a:lnTo>
                    <a:pt x="1884" y="10774"/>
                  </a:lnTo>
                  <a:lnTo>
                    <a:pt x="1887" y="10790"/>
                  </a:lnTo>
                  <a:cubicBezTo>
                    <a:pt x="1889" y="10789"/>
                    <a:pt x="1891" y="10789"/>
                    <a:pt x="1892" y="10789"/>
                  </a:cubicBezTo>
                  <a:cubicBezTo>
                    <a:pt x="1907" y="10789"/>
                    <a:pt x="1909" y="10802"/>
                    <a:pt x="1909" y="10802"/>
                  </a:cubicBezTo>
                  <a:cubicBezTo>
                    <a:pt x="1912" y="10815"/>
                    <a:pt x="1912" y="10815"/>
                    <a:pt x="1872" y="10824"/>
                  </a:cubicBezTo>
                  <a:cubicBezTo>
                    <a:pt x="1828" y="10830"/>
                    <a:pt x="1831" y="10846"/>
                    <a:pt x="1875" y="10852"/>
                  </a:cubicBezTo>
                  <a:lnTo>
                    <a:pt x="1900" y="10880"/>
                  </a:lnTo>
                  <a:cubicBezTo>
                    <a:pt x="1862" y="10902"/>
                    <a:pt x="1909" y="10927"/>
                    <a:pt x="1931" y="10940"/>
                  </a:cubicBezTo>
                  <a:cubicBezTo>
                    <a:pt x="1894" y="10962"/>
                    <a:pt x="1894" y="10978"/>
                    <a:pt x="1938" y="10984"/>
                  </a:cubicBezTo>
                  <a:cubicBezTo>
                    <a:pt x="1939" y="10984"/>
                    <a:pt x="1941" y="10983"/>
                    <a:pt x="1943" y="10983"/>
                  </a:cubicBezTo>
                  <a:cubicBezTo>
                    <a:pt x="1960" y="10983"/>
                    <a:pt x="1961" y="10998"/>
                    <a:pt x="1944" y="11015"/>
                  </a:cubicBezTo>
                  <a:cubicBezTo>
                    <a:pt x="1925" y="11034"/>
                    <a:pt x="1928" y="11050"/>
                    <a:pt x="1934" y="11081"/>
                  </a:cubicBezTo>
                  <a:cubicBezTo>
                    <a:pt x="1956" y="11094"/>
                    <a:pt x="1972" y="11200"/>
                    <a:pt x="1994" y="11322"/>
                  </a:cubicBezTo>
                  <a:cubicBezTo>
                    <a:pt x="2016" y="11458"/>
                    <a:pt x="2031" y="11551"/>
                    <a:pt x="2049" y="11551"/>
                  </a:cubicBezTo>
                  <a:cubicBezTo>
                    <a:pt x="2050" y="11551"/>
                    <a:pt x="2050" y="11551"/>
                    <a:pt x="2050" y="11551"/>
                  </a:cubicBezTo>
                  <a:lnTo>
                    <a:pt x="2050" y="11551"/>
                  </a:lnTo>
                  <a:cubicBezTo>
                    <a:pt x="2053" y="11567"/>
                    <a:pt x="2053" y="11567"/>
                    <a:pt x="2035" y="11586"/>
                  </a:cubicBezTo>
                  <a:cubicBezTo>
                    <a:pt x="2016" y="11589"/>
                    <a:pt x="2019" y="11604"/>
                    <a:pt x="2063" y="11611"/>
                  </a:cubicBezTo>
                  <a:cubicBezTo>
                    <a:pt x="2085" y="11623"/>
                    <a:pt x="2107" y="11620"/>
                    <a:pt x="2063" y="11626"/>
                  </a:cubicBezTo>
                  <a:cubicBezTo>
                    <a:pt x="2044" y="11629"/>
                    <a:pt x="2047" y="11661"/>
                    <a:pt x="2060" y="11723"/>
                  </a:cubicBezTo>
                  <a:cubicBezTo>
                    <a:pt x="2066" y="11769"/>
                    <a:pt x="2075" y="11827"/>
                    <a:pt x="2096" y="11827"/>
                  </a:cubicBezTo>
                  <a:cubicBezTo>
                    <a:pt x="2096" y="11827"/>
                    <a:pt x="2097" y="11827"/>
                    <a:pt x="2097" y="11827"/>
                  </a:cubicBezTo>
                  <a:cubicBezTo>
                    <a:pt x="2112" y="11844"/>
                    <a:pt x="2118" y="11851"/>
                    <a:pt x="2116" y="11851"/>
                  </a:cubicBezTo>
                  <a:cubicBezTo>
                    <a:pt x="2115" y="11851"/>
                    <a:pt x="2109" y="11848"/>
                    <a:pt x="2100" y="11843"/>
                  </a:cubicBezTo>
                  <a:cubicBezTo>
                    <a:pt x="2098" y="11842"/>
                    <a:pt x="2096" y="11842"/>
                    <a:pt x="2094" y="11842"/>
                  </a:cubicBezTo>
                  <a:cubicBezTo>
                    <a:pt x="2056" y="11842"/>
                    <a:pt x="2050" y="11917"/>
                    <a:pt x="2097" y="11952"/>
                  </a:cubicBezTo>
                  <a:cubicBezTo>
                    <a:pt x="2100" y="11968"/>
                    <a:pt x="2100" y="11984"/>
                    <a:pt x="2082" y="11987"/>
                  </a:cubicBezTo>
                  <a:cubicBezTo>
                    <a:pt x="2085" y="12015"/>
                    <a:pt x="2097" y="12040"/>
                    <a:pt x="2113" y="12062"/>
                  </a:cubicBezTo>
                  <a:cubicBezTo>
                    <a:pt x="2116" y="12078"/>
                    <a:pt x="2126" y="12137"/>
                    <a:pt x="2132" y="12168"/>
                  </a:cubicBezTo>
                  <a:cubicBezTo>
                    <a:pt x="2138" y="12190"/>
                    <a:pt x="2147" y="12209"/>
                    <a:pt x="2163" y="12225"/>
                  </a:cubicBezTo>
                  <a:cubicBezTo>
                    <a:pt x="2164" y="12231"/>
                    <a:pt x="2165" y="12236"/>
                    <a:pt x="2166" y="12241"/>
                  </a:cubicBezTo>
                  <a:lnTo>
                    <a:pt x="2166" y="12241"/>
                  </a:lnTo>
                  <a:cubicBezTo>
                    <a:pt x="2144" y="12244"/>
                    <a:pt x="2157" y="12322"/>
                    <a:pt x="2176" y="12429"/>
                  </a:cubicBezTo>
                  <a:cubicBezTo>
                    <a:pt x="2195" y="12538"/>
                    <a:pt x="2210" y="12629"/>
                    <a:pt x="2191" y="12648"/>
                  </a:cubicBezTo>
                  <a:cubicBezTo>
                    <a:pt x="2191" y="12648"/>
                    <a:pt x="2195" y="12664"/>
                    <a:pt x="2220" y="12676"/>
                  </a:cubicBezTo>
                  <a:cubicBezTo>
                    <a:pt x="2263" y="12682"/>
                    <a:pt x="2263" y="12698"/>
                    <a:pt x="2248" y="12717"/>
                  </a:cubicBezTo>
                  <a:cubicBezTo>
                    <a:pt x="2207" y="12742"/>
                    <a:pt x="2220" y="12798"/>
                    <a:pt x="2263" y="12811"/>
                  </a:cubicBezTo>
                  <a:lnTo>
                    <a:pt x="2242" y="12814"/>
                  </a:lnTo>
                  <a:cubicBezTo>
                    <a:pt x="2204" y="12836"/>
                    <a:pt x="2232" y="12877"/>
                    <a:pt x="2276" y="12886"/>
                  </a:cubicBezTo>
                  <a:cubicBezTo>
                    <a:pt x="2257" y="12905"/>
                    <a:pt x="2238" y="12924"/>
                    <a:pt x="2263" y="12936"/>
                  </a:cubicBezTo>
                  <a:cubicBezTo>
                    <a:pt x="2267" y="12952"/>
                    <a:pt x="2267" y="12952"/>
                    <a:pt x="2223" y="12958"/>
                  </a:cubicBezTo>
                  <a:cubicBezTo>
                    <a:pt x="2204" y="12961"/>
                    <a:pt x="2182" y="12964"/>
                    <a:pt x="2185" y="12980"/>
                  </a:cubicBezTo>
                  <a:cubicBezTo>
                    <a:pt x="2187" y="12989"/>
                    <a:pt x="2195" y="12992"/>
                    <a:pt x="2206" y="12992"/>
                  </a:cubicBezTo>
                  <a:cubicBezTo>
                    <a:pt x="2213" y="12992"/>
                    <a:pt x="2221" y="12991"/>
                    <a:pt x="2229" y="12989"/>
                  </a:cubicBezTo>
                  <a:cubicBezTo>
                    <a:pt x="2229" y="12989"/>
                    <a:pt x="2232" y="13005"/>
                    <a:pt x="2235" y="13021"/>
                  </a:cubicBezTo>
                  <a:cubicBezTo>
                    <a:pt x="2235" y="13021"/>
                    <a:pt x="2237" y="13032"/>
                    <a:pt x="2249" y="13032"/>
                  </a:cubicBezTo>
                  <a:cubicBezTo>
                    <a:pt x="2251" y="13032"/>
                    <a:pt x="2254" y="13031"/>
                    <a:pt x="2257" y="13030"/>
                  </a:cubicBezTo>
                  <a:cubicBezTo>
                    <a:pt x="2259" y="13030"/>
                    <a:pt x="2261" y="13030"/>
                    <a:pt x="2262" y="13030"/>
                  </a:cubicBezTo>
                  <a:cubicBezTo>
                    <a:pt x="2280" y="13030"/>
                    <a:pt x="2282" y="13044"/>
                    <a:pt x="2282" y="13058"/>
                  </a:cubicBezTo>
                  <a:cubicBezTo>
                    <a:pt x="2271" y="13060"/>
                    <a:pt x="2274" y="13065"/>
                    <a:pt x="2283" y="13065"/>
                  </a:cubicBezTo>
                  <a:cubicBezTo>
                    <a:pt x="2288" y="13065"/>
                    <a:pt x="2297" y="13063"/>
                    <a:pt x="2304" y="13055"/>
                  </a:cubicBezTo>
                  <a:cubicBezTo>
                    <a:pt x="2313" y="13054"/>
                    <a:pt x="2322" y="13052"/>
                    <a:pt x="2329" y="13052"/>
                  </a:cubicBezTo>
                  <a:cubicBezTo>
                    <a:pt x="2339" y="13052"/>
                    <a:pt x="2346" y="13055"/>
                    <a:pt x="2348" y="13062"/>
                  </a:cubicBezTo>
                  <a:lnTo>
                    <a:pt x="2389" y="13055"/>
                  </a:lnTo>
                  <a:cubicBezTo>
                    <a:pt x="2430" y="13049"/>
                    <a:pt x="2451" y="13046"/>
                    <a:pt x="2467" y="13011"/>
                  </a:cubicBezTo>
                  <a:cubicBezTo>
                    <a:pt x="2476" y="12949"/>
                    <a:pt x="2488" y="12901"/>
                    <a:pt x="2455" y="12901"/>
                  </a:cubicBezTo>
                  <a:cubicBezTo>
                    <a:pt x="2453" y="12901"/>
                    <a:pt x="2451" y="12901"/>
                    <a:pt x="2448" y="12902"/>
                  </a:cubicBezTo>
                  <a:cubicBezTo>
                    <a:pt x="2448" y="12902"/>
                    <a:pt x="2423" y="12892"/>
                    <a:pt x="2423" y="12877"/>
                  </a:cubicBezTo>
                  <a:cubicBezTo>
                    <a:pt x="2420" y="12861"/>
                    <a:pt x="2436" y="12842"/>
                    <a:pt x="2436" y="12842"/>
                  </a:cubicBezTo>
                  <a:cubicBezTo>
                    <a:pt x="2458" y="12839"/>
                    <a:pt x="2448" y="12776"/>
                    <a:pt x="2436" y="12701"/>
                  </a:cubicBezTo>
                  <a:cubicBezTo>
                    <a:pt x="2420" y="12607"/>
                    <a:pt x="2411" y="12563"/>
                    <a:pt x="2430" y="12544"/>
                  </a:cubicBezTo>
                  <a:cubicBezTo>
                    <a:pt x="2439" y="12535"/>
                    <a:pt x="2445" y="12523"/>
                    <a:pt x="2445" y="12510"/>
                  </a:cubicBezTo>
                  <a:lnTo>
                    <a:pt x="2445" y="12510"/>
                  </a:lnTo>
                  <a:cubicBezTo>
                    <a:pt x="2445" y="12510"/>
                    <a:pt x="2444" y="12510"/>
                    <a:pt x="2444" y="12510"/>
                  </a:cubicBezTo>
                  <a:cubicBezTo>
                    <a:pt x="2423" y="12510"/>
                    <a:pt x="2407" y="12420"/>
                    <a:pt x="2389" y="12313"/>
                  </a:cubicBezTo>
                  <a:cubicBezTo>
                    <a:pt x="2373" y="12208"/>
                    <a:pt x="2355" y="12103"/>
                    <a:pt x="2333" y="12103"/>
                  </a:cubicBezTo>
                  <a:cubicBezTo>
                    <a:pt x="2333" y="12103"/>
                    <a:pt x="2333" y="12103"/>
                    <a:pt x="2332" y="12103"/>
                  </a:cubicBezTo>
                  <a:cubicBezTo>
                    <a:pt x="2329" y="12087"/>
                    <a:pt x="2329" y="12071"/>
                    <a:pt x="2329" y="12071"/>
                  </a:cubicBezTo>
                  <a:cubicBezTo>
                    <a:pt x="2348" y="12068"/>
                    <a:pt x="2345" y="12037"/>
                    <a:pt x="2339" y="12005"/>
                  </a:cubicBezTo>
                  <a:cubicBezTo>
                    <a:pt x="2323" y="11990"/>
                    <a:pt x="2314" y="11971"/>
                    <a:pt x="2307" y="11949"/>
                  </a:cubicBezTo>
                  <a:cubicBezTo>
                    <a:pt x="2329" y="11946"/>
                    <a:pt x="2326" y="11930"/>
                    <a:pt x="2320" y="11899"/>
                  </a:cubicBezTo>
                  <a:cubicBezTo>
                    <a:pt x="2317" y="11872"/>
                    <a:pt x="2315" y="11857"/>
                    <a:pt x="2300" y="11857"/>
                  </a:cubicBezTo>
                  <a:cubicBezTo>
                    <a:pt x="2298" y="11857"/>
                    <a:pt x="2295" y="11857"/>
                    <a:pt x="2292" y="11858"/>
                  </a:cubicBezTo>
                  <a:cubicBezTo>
                    <a:pt x="2282" y="11799"/>
                    <a:pt x="2279" y="11742"/>
                    <a:pt x="2285" y="11686"/>
                  </a:cubicBezTo>
                  <a:cubicBezTo>
                    <a:pt x="2304" y="11667"/>
                    <a:pt x="2279" y="11654"/>
                    <a:pt x="2257" y="11642"/>
                  </a:cubicBezTo>
                  <a:cubicBezTo>
                    <a:pt x="2255" y="11642"/>
                    <a:pt x="2253" y="11642"/>
                    <a:pt x="2250" y="11642"/>
                  </a:cubicBezTo>
                  <a:cubicBezTo>
                    <a:pt x="2231" y="11642"/>
                    <a:pt x="2213" y="11631"/>
                    <a:pt x="2210" y="11617"/>
                  </a:cubicBezTo>
                  <a:lnTo>
                    <a:pt x="2251" y="11611"/>
                  </a:lnTo>
                  <a:cubicBezTo>
                    <a:pt x="2261" y="11615"/>
                    <a:pt x="2267" y="11618"/>
                    <a:pt x="2270" y="11618"/>
                  </a:cubicBezTo>
                  <a:cubicBezTo>
                    <a:pt x="2275" y="11618"/>
                    <a:pt x="2274" y="11611"/>
                    <a:pt x="2270" y="11592"/>
                  </a:cubicBezTo>
                  <a:lnTo>
                    <a:pt x="2267" y="11560"/>
                  </a:lnTo>
                  <a:cubicBezTo>
                    <a:pt x="2266" y="11561"/>
                    <a:pt x="2265" y="11561"/>
                    <a:pt x="2264" y="11561"/>
                  </a:cubicBezTo>
                  <a:cubicBezTo>
                    <a:pt x="2244" y="11561"/>
                    <a:pt x="2231" y="11484"/>
                    <a:pt x="2213" y="11382"/>
                  </a:cubicBezTo>
                  <a:cubicBezTo>
                    <a:pt x="2192" y="11248"/>
                    <a:pt x="2186" y="11200"/>
                    <a:pt x="2165" y="11200"/>
                  </a:cubicBezTo>
                  <a:cubicBezTo>
                    <a:pt x="2165" y="11200"/>
                    <a:pt x="2164" y="11200"/>
                    <a:pt x="2163" y="11200"/>
                  </a:cubicBezTo>
                  <a:cubicBezTo>
                    <a:pt x="2161" y="11200"/>
                    <a:pt x="2160" y="11200"/>
                    <a:pt x="2158" y="11200"/>
                  </a:cubicBezTo>
                  <a:cubicBezTo>
                    <a:pt x="2141" y="11200"/>
                    <a:pt x="2142" y="11184"/>
                    <a:pt x="2154" y="11137"/>
                  </a:cubicBezTo>
                  <a:cubicBezTo>
                    <a:pt x="2201" y="11037"/>
                    <a:pt x="2201" y="11037"/>
                    <a:pt x="2176" y="11025"/>
                  </a:cubicBezTo>
                  <a:lnTo>
                    <a:pt x="2176" y="11025"/>
                  </a:lnTo>
                  <a:cubicBezTo>
                    <a:pt x="2179" y="11040"/>
                    <a:pt x="2160" y="11043"/>
                    <a:pt x="2138" y="11047"/>
                  </a:cubicBezTo>
                  <a:cubicBezTo>
                    <a:pt x="2132" y="11047"/>
                    <a:pt x="2127" y="11048"/>
                    <a:pt x="2122" y="11048"/>
                  </a:cubicBezTo>
                  <a:cubicBezTo>
                    <a:pt x="2097" y="11048"/>
                    <a:pt x="2100" y="11034"/>
                    <a:pt x="2135" y="11015"/>
                  </a:cubicBezTo>
                  <a:cubicBezTo>
                    <a:pt x="2176" y="11009"/>
                    <a:pt x="2116" y="10783"/>
                    <a:pt x="2072" y="10774"/>
                  </a:cubicBezTo>
                  <a:lnTo>
                    <a:pt x="2094" y="10771"/>
                  </a:lnTo>
                  <a:cubicBezTo>
                    <a:pt x="2116" y="10768"/>
                    <a:pt x="2113" y="10752"/>
                    <a:pt x="2104" y="10689"/>
                  </a:cubicBezTo>
                  <a:cubicBezTo>
                    <a:pt x="2097" y="10658"/>
                    <a:pt x="2094" y="10645"/>
                    <a:pt x="2094" y="10645"/>
                  </a:cubicBezTo>
                  <a:cubicBezTo>
                    <a:pt x="2093" y="10646"/>
                    <a:pt x="2092" y="10646"/>
                    <a:pt x="2091" y="10646"/>
                  </a:cubicBezTo>
                  <a:cubicBezTo>
                    <a:pt x="2054" y="10646"/>
                    <a:pt x="2060" y="10554"/>
                    <a:pt x="2082" y="10551"/>
                  </a:cubicBezTo>
                  <a:cubicBezTo>
                    <a:pt x="2097" y="10533"/>
                    <a:pt x="2097" y="10533"/>
                    <a:pt x="2094" y="10501"/>
                  </a:cubicBezTo>
                  <a:cubicBezTo>
                    <a:pt x="2044" y="10464"/>
                    <a:pt x="2053" y="10382"/>
                    <a:pt x="2075" y="10379"/>
                  </a:cubicBezTo>
                  <a:lnTo>
                    <a:pt x="2069" y="10348"/>
                  </a:lnTo>
                  <a:cubicBezTo>
                    <a:pt x="2050" y="10335"/>
                    <a:pt x="2041" y="10313"/>
                    <a:pt x="2038" y="10291"/>
                  </a:cubicBezTo>
                  <a:cubicBezTo>
                    <a:pt x="2033" y="10257"/>
                    <a:pt x="2030" y="10240"/>
                    <a:pt x="2022" y="10240"/>
                  </a:cubicBezTo>
                  <a:cubicBezTo>
                    <a:pt x="2019" y="10240"/>
                    <a:pt x="2015" y="10242"/>
                    <a:pt x="2010" y="10247"/>
                  </a:cubicBezTo>
                  <a:cubicBezTo>
                    <a:pt x="2002" y="10249"/>
                    <a:pt x="1994" y="10250"/>
                    <a:pt x="1987" y="10250"/>
                  </a:cubicBezTo>
                  <a:cubicBezTo>
                    <a:pt x="1977" y="10250"/>
                    <a:pt x="1969" y="10247"/>
                    <a:pt x="1969" y="10238"/>
                  </a:cubicBezTo>
                  <a:lnTo>
                    <a:pt x="1988" y="10235"/>
                  </a:lnTo>
                  <a:cubicBezTo>
                    <a:pt x="2010" y="10232"/>
                    <a:pt x="2000" y="10188"/>
                    <a:pt x="1991" y="10125"/>
                  </a:cubicBezTo>
                  <a:cubicBezTo>
                    <a:pt x="1981" y="10047"/>
                    <a:pt x="1975" y="10019"/>
                    <a:pt x="1994" y="10000"/>
                  </a:cubicBezTo>
                  <a:lnTo>
                    <a:pt x="1972" y="9987"/>
                  </a:lnTo>
                  <a:cubicBezTo>
                    <a:pt x="1947" y="9975"/>
                    <a:pt x="1944" y="9959"/>
                    <a:pt x="1966" y="9956"/>
                  </a:cubicBezTo>
                  <a:cubicBezTo>
                    <a:pt x="1985" y="9937"/>
                    <a:pt x="1975" y="9874"/>
                    <a:pt x="1950" y="9849"/>
                  </a:cubicBezTo>
                  <a:lnTo>
                    <a:pt x="1944" y="9818"/>
                  </a:lnTo>
                  <a:cubicBezTo>
                    <a:pt x="1985" y="9802"/>
                    <a:pt x="1975" y="9743"/>
                    <a:pt x="1931" y="9740"/>
                  </a:cubicBezTo>
                  <a:cubicBezTo>
                    <a:pt x="1953" y="9737"/>
                    <a:pt x="1950" y="9721"/>
                    <a:pt x="1947" y="9705"/>
                  </a:cubicBezTo>
                  <a:cubicBezTo>
                    <a:pt x="1922" y="9680"/>
                    <a:pt x="1912" y="9618"/>
                    <a:pt x="1934" y="9614"/>
                  </a:cubicBezTo>
                  <a:lnTo>
                    <a:pt x="1931" y="9599"/>
                  </a:lnTo>
                  <a:cubicBezTo>
                    <a:pt x="1916" y="9592"/>
                    <a:pt x="1903" y="9574"/>
                    <a:pt x="1903" y="9555"/>
                  </a:cubicBezTo>
                  <a:cubicBezTo>
                    <a:pt x="1903" y="9539"/>
                    <a:pt x="1894" y="9520"/>
                    <a:pt x="1875" y="9514"/>
                  </a:cubicBezTo>
                  <a:cubicBezTo>
                    <a:pt x="1853" y="9502"/>
                    <a:pt x="1850" y="9486"/>
                    <a:pt x="1850" y="9486"/>
                  </a:cubicBezTo>
                  <a:cubicBezTo>
                    <a:pt x="1849" y="9481"/>
                    <a:pt x="1851" y="9479"/>
                    <a:pt x="1855" y="9479"/>
                  </a:cubicBezTo>
                  <a:cubicBezTo>
                    <a:pt x="1863" y="9479"/>
                    <a:pt x="1879" y="9487"/>
                    <a:pt x="1894" y="9495"/>
                  </a:cubicBezTo>
                  <a:cubicBezTo>
                    <a:pt x="1899" y="9501"/>
                    <a:pt x="1903" y="9504"/>
                    <a:pt x="1905" y="9504"/>
                  </a:cubicBezTo>
                  <a:cubicBezTo>
                    <a:pt x="1914" y="9504"/>
                    <a:pt x="1902" y="9468"/>
                    <a:pt x="1862" y="9436"/>
                  </a:cubicBezTo>
                  <a:cubicBezTo>
                    <a:pt x="1836" y="9414"/>
                    <a:pt x="1824" y="9405"/>
                    <a:pt x="1828" y="9405"/>
                  </a:cubicBezTo>
                  <a:cubicBezTo>
                    <a:pt x="1830" y="9405"/>
                    <a:pt x="1842" y="9411"/>
                    <a:pt x="1862" y="9420"/>
                  </a:cubicBezTo>
                  <a:cubicBezTo>
                    <a:pt x="1874" y="9427"/>
                    <a:pt x="1887" y="9434"/>
                    <a:pt x="1891" y="9434"/>
                  </a:cubicBezTo>
                  <a:cubicBezTo>
                    <a:pt x="1894" y="9434"/>
                    <a:pt x="1892" y="9430"/>
                    <a:pt x="1881" y="9417"/>
                  </a:cubicBezTo>
                  <a:cubicBezTo>
                    <a:pt x="1881" y="9417"/>
                    <a:pt x="1878" y="9392"/>
                    <a:pt x="1859" y="9392"/>
                  </a:cubicBezTo>
                  <a:cubicBezTo>
                    <a:pt x="1858" y="9392"/>
                    <a:pt x="1857" y="9392"/>
                    <a:pt x="1856" y="9392"/>
                  </a:cubicBezTo>
                  <a:lnTo>
                    <a:pt x="1850" y="9345"/>
                  </a:lnTo>
                  <a:cubicBezTo>
                    <a:pt x="1862" y="9326"/>
                    <a:pt x="1865" y="9301"/>
                    <a:pt x="1862" y="9279"/>
                  </a:cubicBezTo>
                  <a:cubicBezTo>
                    <a:pt x="1837" y="9267"/>
                    <a:pt x="1837" y="9267"/>
                    <a:pt x="1856" y="9248"/>
                  </a:cubicBezTo>
                  <a:cubicBezTo>
                    <a:pt x="1873" y="9245"/>
                    <a:pt x="1875" y="9235"/>
                    <a:pt x="1856" y="9235"/>
                  </a:cubicBezTo>
                  <a:cubicBezTo>
                    <a:pt x="1851" y="9235"/>
                    <a:pt x="1843" y="9236"/>
                    <a:pt x="1834" y="9238"/>
                  </a:cubicBezTo>
                  <a:cubicBezTo>
                    <a:pt x="1809" y="9226"/>
                    <a:pt x="1809" y="9210"/>
                    <a:pt x="1825" y="9191"/>
                  </a:cubicBezTo>
                  <a:cubicBezTo>
                    <a:pt x="1865" y="9186"/>
                    <a:pt x="1866" y="9172"/>
                    <a:pt x="1849" y="9172"/>
                  </a:cubicBezTo>
                  <a:cubicBezTo>
                    <a:pt x="1847" y="9172"/>
                    <a:pt x="1845" y="9172"/>
                    <a:pt x="1844" y="9173"/>
                  </a:cubicBezTo>
                  <a:cubicBezTo>
                    <a:pt x="1822" y="9160"/>
                    <a:pt x="1818" y="9144"/>
                    <a:pt x="1818" y="9144"/>
                  </a:cubicBezTo>
                  <a:cubicBezTo>
                    <a:pt x="1840" y="9141"/>
                    <a:pt x="1818" y="9003"/>
                    <a:pt x="1797" y="8865"/>
                  </a:cubicBezTo>
                  <a:cubicBezTo>
                    <a:pt x="1797" y="8851"/>
                    <a:pt x="1776" y="8840"/>
                    <a:pt x="1759" y="8840"/>
                  </a:cubicBezTo>
                  <a:cubicBezTo>
                    <a:pt x="1757" y="8840"/>
                    <a:pt x="1755" y="8840"/>
                    <a:pt x="1753" y="8840"/>
                  </a:cubicBezTo>
                  <a:cubicBezTo>
                    <a:pt x="1740" y="8842"/>
                    <a:pt x="1733" y="8843"/>
                    <a:pt x="1730" y="8843"/>
                  </a:cubicBezTo>
                  <a:cubicBezTo>
                    <a:pt x="1723" y="8843"/>
                    <a:pt x="1736" y="8838"/>
                    <a:pt x="1750" y="8825"/>
                  </a:cubicBezTo>
                  <a:cubicBezTo>
                    <a:pt x="1794" y="8806"/>
                    <a:pt x="1803" y="8784"/>
                    <a:pt x="1781" y="8784"/>
                  </a:cubicBezTo>
                  <a:cubicBezTo>
                    <a:pt x="1773" y="8784"/>
                    <a:pt x="1762" y="8787"/>
                    <a:pt x="1746" y="8793"/>
                  </a:cubicBezTo>
                  <a:cubicBezTo>
                    <a:pt x="1729" y="8803"/>
                    <a:pt x="1719" y="8808"/>
                    <a:pt x="1716" y="8808"/>
                  </a:cubicBezTo>
                  <a:cubicBezTo>
                    <a:pt x="1713" y="8808"/>
                    <a:pt x="1722" y="8799"/>
                    <a:pt x="1743" y="8778"/>
                  </a:cubicBezTo>
                  <a:cubicBezTo>
                    <a:pt x="1762" y="8759"/>
                    <a:pt x="1762" y="8759"/>
                    <a:pt x="1737" y="8746"/>
                  </a:cubicBezTo>
                  <a:cubicBezTo>
                    <a:pt x="1734" y="8747"/>
                    <a:pt x="1731" y="8748"/>
                    <a:pt x="1729" y="8748"/>
                  </a:cubicBezTo>
                  <a:cubicBezTo>
                    <a:pt x="1718" y="8748"/>
                    <a:pt x="1719" y="8736"/>
                    <a:pt x="1737" y="8734"/>
                  </a:cubicBezTo>
                  <a:cubicBezTo>
                    <a:pt x="1751" y="8716"/>
                    <a:pt x="1769" y="8699"/>
                    <a:pt x="1756" y="8699"/>
                  </a:cubicBezTo>
                  <a:cubicBezTo>
                    <a:pt x="1755" y="8699"/>
                    <a:pt x="1754" y="8699"/>
                    <a:pt x="1753" y="8699"/>
                  </a:cubicBezTo>
                  <a:cubicBezTo>
                    <a:pt x="1753" y="8687"/>
                    <a:pt x="1759" y="8674"/>
                    <a:pt x="1768" y="8665"/>
                  </a:cubicBezTo>
                  <a:cubicBezTo>
                    <a:pt x="1787" y="8646"/>
                    <a:pt x="1762" y="8634"/>
                    <a:pt x="1740" y="8621"/>
                  </a:cubicBezTo>
                  <a:cubicBezTo>
                    <a:pt x="1701" y="8587"/>
                    <a:pt x="1692" y="8572"/>
                    <a:pt x="1716" y="8572"/>
                  </a:cubicBezTo>
                  <a:cubicBezTo>
                    <a:pt x="1721" y="8572"/>
                    <a:pt x="1727" y="8573"/>
                    <a:pt x="1734" y="8574"/>
                  </a:cubicBezTo>
                  <a:cubicBezTo>
                    <a:pt x="1737" y="8575"/>
                    <a:pt x="1739" y="8575"/>
                    <a:pt x="1741" y="8575"/>
                  </a:cubicBezTo>
                  <a:cubicBezTo>
                    <a:pt x="1773" y="8575"/>
                    <a:pt x="1741" y="8511"/>
                    <a:pt x="1699" y="8502"/>
                  </a:cubicBezTo>
                  <a:cubicBezTo>
                    <a:pt x="1659" y="8492"/>
                    <a:pt x="1659" y="8492"/>
                    <a:pt x="1677" y="8489"/>
                  </a:cubicBezTo>
                  <a:cubicBezTo>
                    <a:pt x="1699" y="8486"/>
                    <a:pt x="1696" y="8471"/>
                    <a:pt x="1696" y="8471"/>
                  </a:cubicBezTo>
                  <a:cubicBezTo>
                    <a:pt x="1693" y="8455"/>
                    <a:pt x="1690" y="8439"/>
                    <a:pt x="1712" y="8436"/>
                  </a:cubicBezTo>
                  <a:cubicBezTo>
                    <a:pt x="1706" y="8420"/>
                    <a:pt x="1696" y="8405"/>
                    <a:pt x="1684" y="8395"/>
                  </a:cubicBezTo>
                  <a:cubicBezTo>
                    <a:pt x="1640" y="8370"/>
                    <a:pt x="1652" y="8320"/>
                    <a:pt x="1693" y="8298"/>
                  </a:cubicBezTo>
                  <a:lnTo>
                    <a:pt x="1668" y="8270"/>
                  </a:lnTo>
                  <a:cubicBezTo>
                    <a:pt x="1624" y="8261"/>
                    <a:pt x="1599" y="8248"/>
                    <a:pt x="1640" y="8245"/>
                  </a:cubicBezTo>
                  <a:lnTo>
                    <a:pt x="1662" y="8242"/>
                  </a:lnTo>
                  <a:cubicBezTo>
                    <a:pt x="1618" y="8232"/>
                    <a:pt x="1630" y="8167"/>
                    <a:pt x="1671" y="8160"/>
                  </a:cubicBezTo>
                  <a:cubicBezTo>
                    <a:pt x="1693" y="8157"/>
                    <a:pt x="1693" y="8157"/>
                    <a:pt x="1690" y="8141"/>
                  </a:cubicBezTo>
                  <a:lnTo>
                    <a:pt x="1690" y="8141"/>
                  </a:lnTo>
                  <a:lnTo>
                    <a:pt x="1668" y="8145"/>
                  </a:lnTo>
                  <a:cubicBezTo>
                    <a:pt x="1660" y="8146"/>
                    <a:pt x="1652" y="8147"/>
                    <a:pt x="1645" y="8147"/>
                  </a:cubicBezTo>
                  <a:cubicBezTo>
                    <a:pt x="1634" y="8147"/>
                    <a:pt x="1626" y="8144"/>
                    <a:pt x="1624" y="8135"/>
                  </a:cubicBezTo>
                  <a:cubicBezTo>
                    <a:pt x="1624" y="8120"/>
                    <a:pt x="1621" y="8104"/>
                    <a:pt x="1640" y="8101"/>
                  </a:cubicBezTo>
                  <a:cubicBezTo>
                    <a:pt x="1657" y="8083"/>
                    <a:pt x="1675" y="8066"/>
                    <a:pt x="1662" y="8066"/>
                  </a:cubicBezTo>
                  <a:cubicBezTo>
                    <a:pt x="1661" y="8066"/>
                    <a:pt x="1660" y="8066"/>
                    <a:pt x="1659" y="8066"/>
                  </a:cubicBezTo>
                  <a:cubicBezTo>
                    <a:pt x="1659" y="8054"/>
                    <a:pt x="1665" y="8041"/>
                    <a:pt x="1674" y="8035"/>
                  </a:cubicBezTo>
                  <a:cubicBezTo>
                    <a:pt x="1671" y="8019"/>
                    <a:pt x="1668" y="8004"/>
                    <a:pt x="1665" y="7972"/>
                  </a:cubicBezTo>
                  <a:cubicBezTo>
                    <a:pt x="1643" y="7960"/>
                    <a:pt x="1637" y="7928"/>
                    <a:pt x="1659" y="7925"/>
                  </a:cubicBezTo>
                  <a:cubicBezTo>
                    <a:pt x="1655" y="7910"/>
                    <a:pt x="1646" y="7894"/>
                    <a:pt x="1630" y="7885"/>
                  </a:cubicBezTo>
                  <a:cubicBezTo>
                    <a:pt x="1624" y="7853"/>
                    <a:pt x="1624" y="7838"/>
                    <a:pt x="1643" y="7834"/>
                  </a:cubicBezTo>
                  <a:cubicBezTo>
                    <a:pt x="1665" y="7831"/>
                    <a:pt x="1665" y="7831"/>
                    <a:pt x="1643" y="7819"/>
                  </a:cubicBezTo>
                  <a:cubicBezTo>
                    <a:pt x="1641" y="7819"/>
                    <a:pt x="1639" y="7819"/>
                    <a:pt x="1638" y="7819"/>
                  </a:cubicBezTo>
                  <a:cubicBezTo>
                    <a:pt x="1620" y="7819"/>
                    <a:pt x="1618" y="7805"/>
                    <a:pt x="1618" y="7791"/>
                  </a:cubicBezTo>
                  <a:lnTo>
                    <a:pt x="1612" y="7759"/>
                  </a:lnTo>
                  <a:cubicBezTo>
                    <a:pt x="1606" y="7760"/>
                    <a:pt x="1602" y="7761"/>
                    <a:pt x="1599" y="7761"/>
                  </a:cubicBezTo>
                  <a:cubicBezTo>
                    <a:pt x="1593" y="7761"/>
                    <a:pt x="1592" y="7757"/>
                    <a:pt x="1590" y="7747"/>
                  </a:cubicBezTo>
                  <a:cubicBezTo>
                    <a:pt x="1587" y="7731"/>
                    <a:pt x="1599" y="7684"/>
                    <a:pt x="1599" y="7668"/>
                  </a:cubicBezTo>
                  <a:cubicBezTo>
                    <a:pt x="1595" y="7639"/>
                    <a:pt x="1594" y="7628"/>
                    <a:pt x="1589" y="7628"/>
                  </a:cubicBezTo>
                  <a:cubicBezTo>
                    <a:pt x="1586" y="7628"/>
                    <a:pt x="1581" y="7633"/>
                    <a:pt x="1574" y="7640"/>
                  </a:cubicBezTo>
                  <a:cubicBezTo>
                    <a:pt x="1574" y="7647"/>
                    <a:pt x="1570" y="7651"/>
                    <a:pt x="1568" y="7651"/>
                  </a:cubicBezTo>
                  <a:cubicBezTo>
                    <a:pt x="1564" y="7651"/>
                    <a:pt x="1562" y="7644"/>
                    <a:pt x="1571" y="7624"/>
                  </a:cubicBezTo>
                  <a:cubicBezTo>
                    <a:pt x="1574" y="7587"/>
                    <a:pt x="1577" y="7549"/>
                    <a:pt x="1574" y="7515"/>
                  </a:cubicBezTo>
                  <a:cubicBezTo>
                    <a:pt x="1569" y="7464"/>
                    <a:pt x="1568" y="7454"/>
                    <a:pt x="1556" y="7454"/>
                  </a:cubicBezTo>
                  <a:cubicBezTo>
                    <a:pt x="1553" y="7454"/>
                    <a:pt x="1550" y="7455"/>
                    <a:pt x="1546" y="7455"/>
                  </a:cubicBezTo>
                  <a:cubicBezTo>
                    <a:pt x="1533" y="7463"/>
                    <a:pt x="1524" y="7466"/>
                    <a:pt x="1520" y="7466"/>
                  </a:cubicBezTo>
                  <a:cubicBezTo>
                    <a:pt x="1511" y="7466"/>
                    <a:pt x="1518" y="7454"/>
                    <a:pt x="1543" y="7440"/>
                  </a:cubicBezTo>
                  <a:cubicBezTo>
                    <a:pt x="1577" y="7405"/>
                    <a:pt x="1577" y="7389"/>
                    <a:pt x="1563" y="7389"/>
                  </a:cubicBezTo>
                  <a:cubicBezTo>
                    <a:pt x="1561" y="7389"/>
                    <a:pt x="1560" y="7389"/>
                    <a:pt x="1558" y="7389"/>
                  </a:cubicBezTo>
                  <a:cubicBezTo>
                    <a:pt x="1533" y="7377"/>
                    <a:pt x="1533" y="7377"/>
                    <a:pt x="1533" y="7361"/>
                  </a:cubicBezTo>
                  <a:cubicBezTo>
                    <a:pt x="1552" y="7358"/>
                    <a:pt x="1552" y="7346"/>
                    <a:pt x="1527" y="7317"/>
                  </a:cubicBezTo>
                  <a:cubicBezTo>
                    <a:pt x="1524" y="7302"/>
                    <a:pt x="1524" y="7302"/>
                    <a:pt x="1543" y="7299"/>
                  </a:cubicBezTo>
                  <a:cubicBezTo>
                    <a:pt x="1543" y="7299"/>
                    <a:pt x="1543" y="7283"/>
                    <a:pt x="1540" y="7267"/>
                  </a:cubicBezTo>
                  <a:cubicBezTo>
                    <a:pt x="1493" y="7242"/>
                    <a:pt x="1502" y="7148"/>
                    <a:pt x="1521" y="7129"/>
                  </a:cubicBezTo>
                  <a:cubicBezTo>
                    <a:pt x="1521" y="7129"/>
                    <a:pt x="1518" y="7114"/>
                    <a:pt x="1496" y="7101"/>
                  </a:cubicBezTo>
                  <a:cubicBezTo>
                    <a:pt x="1452" y="7092"/>
                    <a:pt x="1449" y="7076"/>
                    <a:pt x="1489" y="7070"/>
                  </a:cubicBezTo>
                  <a:cubicBezTo>
                    <a:pt x="1530" y="7063"/>
                    <a:pt x="1530" y="7063"/>
                    <a:pt x="1486" y="7054"/>
                  </a:cubicBezTo>
                  <a:cubicBezTo>
                    <a:pt x="1466" y="7042"/>
                    <a:pt x="1456" y="6975"/>
                    <a:pt x="1489" y="6975"/>
                  </a:cubicBezTo>
                  <a:cubicBezTo>
                    <a:pt x="1491" y="6975"/>
                    <a:pt x="1493" y="6975"/>
                    <a:pt x="1496" y="6976"/>
                  </a:cubicBezTo>
                  <a:lnTo>
                    <a:pt x="1540" y="6969"/>
                  </a:lnTo>
                  <a:cubicBezTo>
                    <a:pt x="1514" y="6957"/>
                    <a:pt x="1514" y="6941"/>
                    <a:pt x="1514" y="6941"/>
                  </a:cubicBezTo>
                  <a:cubicBezTo>
                    <a:pt x="1513" y="6942"/>
                    <a:pt x="1511" y="6942"/>
                    <a:pt x="1509" y="6942"/>
                  </a:cubicBezTo>
                  <a:cubicBezTo>
                    <a:pt x="1492" y="6942"/>
                    <a:pt x="1489" y="6925"/>
                    <a:pt x="1483" y="6882"/>
                  </a:cubicBezTo>
                  <a:cubicBezTo>
                    <a:pt x="1480" y="6850"/>
                    <a:pt x="1449" y="6794"/>
                    <a:pt x="1446" y="6763"/>
                  </a:cubicBezTo>
                  <a:cubicBezTo>
                    <a:pt x="1439" y="6731"/>
                    <a:pt x="1433" y="6684"/>
                    <a:pt x="1452" y="6665"/>
                  </a:cubicBezTo>
                  <a:cubicBezTo>
                    <a:pt x="1449" y="6644"/>
                    <a:pt x="1439" y="6625"/>
                    <a:pt x="1424" y="6609"/>
                  </a:cubicBezTo>
                  <a:cubicBezTo>
                    <a:pt x="1399" y="6597"/>
                    <a:pt x="1395" y="6565"/>
                    <a:pt x="1417" y="6562"/>
                  </a:cubicBezTo>
                  <a:lnTo>
                    <a:pt x="1414" y="6546"/>
                  </a:lnTo>
                  <a:cubicBezTo>
                    <a:pt x="1402" y="6534"/>
                    <a:pt x="1392" y="6521"/>
                    <a:pt x="1386" y="6503"/>
                  </a:cubicBezTo>
                  <a:cubicBezTo>
                    <a:pt x="1408" y="6499"/>
                    <a:pt x="1427" y="6481"/>
                    <a:pt x="1402" y="6468"/>
                  </a:cubicBezTo>
                  <a:lnTo>
                    <a:pt x="1402" y="6468"/>
                  </a:lnTo>
                  <a:cubicBezTo>
                    <a:pt x="1400" y="6468"/>
                    <a:pt x="1398" y="6469"/>
                    <a:pt x="1397" y="6469"/>
                  </a:cubicBezTo>
                  <a:cubicBezTo>
                    <a:pt x="1382" y="6469"/>
                    <a:pt x="1379" y="6456"/>
                    <a:pt x="1377" y="6427"/>
                  </a:cubicBezTo>
                  <a:cubicBezTo>
                    <a:pt x="1392" y="6393"/>
                    <a:pt x="1321" y="5888"/>
                    <a:pt x="1298" y="5888"/>
                  </a:cubicBezTo>
                  <a:cubicBezTo>
                    <a:pt x="1298" y="5888"/>
                    <a:pt x="1298" y="5888"/>
                    <a:pt x="1298" y="5888"/>
                  </a:cubicBezTo>
                  <a:lnTo>
                    <a:pt x="1292" y="5841"/>
                  </a:lnTo>
                  <a:lnTo>
                    <a:pt x="1286" y="5794"/>
                  </a:lnTo>
                  <a:cubicBezTo>
                    <a:pt x="1326" y="5788"/>
                    <a:pt x="1295" y="5716"/>
                    <a:pt x="1267" y="5672"/>
                  </a:cubicBezTo>
                  <a:cubicBezTo>
                    <a:pt x="1251" y="5663"/>
                    <a:pt x="1242" y="5647"/>
                    <a:pt x="1242" y="5628"/>
                  </a:cubicBezTo>
                  <a:cubicBezTo>
                    <a:pt x="1283" y="5622"/>
                    <a:pt x="1276" y="5575"/>
                    <a:pt x="1251" y="5547"/>
                  </a:cubicBezTo>
                  <a:cubicBezTo>
                    <a:pt x="1207" y="5537"/>
                    <a:pt x="1204" y="5525"/>
                    <a:pt x="1245" y="5519"/>
                  </a:cubicBezTo>
                  <a:cubicBezTo>
                    <a:pt x="1286" y="5512"/>
                    <a:pt x="1283" y="5481"/>
                    <a:pt x="1217" y="5459"/>
                  </a:cubicBezTo>
                  <a:cubicBezTo>
                    <a:pt x="1195" y="5446"/>
                    <a:pt x="1195" y="5446"/>
                    <a:pt x="1214" y="5428"/>
                  </a:cubicBezTo>
                  <a:cubicBezTo>
                    <a:pt x="1248" y="5408"/>
                    <a:pt x="1248" y="5393"/>
                    <a:pt x="1234" y="5393"/>
                  </a:cubicBezTo>
                  <a:cubicBezTo>
                    <a:pt x="1232" y="5393"/>
                    <a:pt x="1231" y="5393"/>
                    <a:pt x="1229" y="5393"/>
                  </a:cubicBezTo>
                  <a:cubicBezTo>
                    <a:pt x="1185" y="5384"/>
                    <a:pt x="1182" y="5368"/>
                    <a:pt x="1223" y="5346"/>
                  </a:cubicBezTo>
                  <a:cubicBezTo>
                    <a:pt x="1257" y="5312"/>
                    <a:pt x="1257" y="5312"/>
                    <a:pt x="1217" y="5302"/>
                  </a:cubicBezTo>
                  <a:cubicBezTo>
                    <a:pt x="1173" y="5290"/>
                    <a:pt x="1163" y="5230"/>
                    <a:pt x="1201" y="5208"/>
                  </a:cubicBezTo>
                  <a:cubicBezTo>
                    <a:pt x="1201" y="5194"/>
                    <a:pt x="1217" y="5177"/>
                    <a:pt x="1202" y="5177"/>
                  </a:cubicBezTo>
                  <a:cubicBezTo>
                    <a:pt x="1201" y="5177"/>
                    <a:pt x="1200" y="5177"/>
                    <a:pt x="1198" y="5177"/>
                  </a:cubicBezTo>
                  <a:lnTo>
                    <a:pt x="1217" y="5161"/>
                  </a:lnTo>
                  <a:cubicBezTo>
                    <a:pt x="1214" y="5146"/>
                    <a:pt x="1210" y="5130"/>
                    <a:pt x="1210" y="5130"/>
                  </a:cubicBezTo>
                  <a:lnTo>
                    <a:pt x="1192" y="5133"/>
                  </a:lnTo>
                  <a:cubicBezTo>
                    <a:pt x="1192" y="5058"/>
                    <a:pt x="1189" y="4986"/>
                    <a:pt x="1182" y="4914"/>
                  </a:cubicBezTo>
                  <a:cubicBezTo>
                    <a:pt x="1161" y="4772"/>
                    <a:pt x="1156" y="4727"/>
                    <a:pt x="1143" y="4727"/>
                  </a:cubicBezTo>
                  <a:cubicBezTo>
                    <a:pt x="1141" y="4727"/>
                    <a:pt x="1138" y="4729"/>
                    <a:pt x="1135" y="4732"/>
                  </a:cubicBezTo>
                  <a:cubicBezTo>
                    <a:pt x="1126" y="4737"/>
                    <a:pt x="1118" y="4739"/>
                    <a:pt x="1113" y="4739"/>
                  </a:cubicBezTo>
                  <a:cubicBezTo>
                    <a:pt x="1096" y="4739"/>
                    <a:pt x="1101" y="4717"/>
                    <a:pt x="1132" y="4701"/>
                  </a:cubicBezTo>
                  <a:cubicBezTo>
                    <a:pt x="1129" y="4685"/>
                    <a:pt x="1145" y="4650"/>
                    <a:pt x="1142" y="4619"/>
                  </a:cubicBezTo>
                  <a:cubicBezTo>
                    <a:pt x="1135" y="4588"/>
                    <a:pt x="1132" y="4560"/>
                    <a:pt x="1151" y="4556"/>
                  </a:cubicBezTo>
                  <a:lnTo>
                    <a:pt x="1151" y="4541"/>
                  </a:lnTo>
                  <a:cubicBezTo>
                    <a:pt x="1104" y="4516"/>
                    <a:pt x="1091" y="4422"/>
                    <a:pt x="1107" y="4375"/>
                  </a:cubicBezTo>
                  <a:cubicBezTo>
                    <a:pt x="1104" y="4346"/>
                    <a:pt x="1095" y="4318"/>
                    <a:pt x="1076" y="4299"/>
                  </a:cubicBezTo>
                  <a:cubicBezTo>
                    <a:pt x="1051" y="4271"/>
                    <a:pt x="1051" y="4271"/>
                    <a:pt x="1069" y="4252"/>
                  </a:cubicBezTo>
                  <a:cubicBezTo>
                    <a:pt x="1088" y="4249"/>
                    <a:pt x="1097" y="4161"/>
                    <a:pt x="1058" y="4161"/>
                  </a:cubicBezTo>
                  <a:cubicBezTo>
                    <a:pt x="1057" y="4161"/>
                    <a:pt x="1055" y="4161"/>
                    <a:pt x="1054" y="4162"/>
                  </a:cubicBezTo>
                  <a:lnTo>
                    <a:pt x="1073" y="4143"/>
                  </a:lnTo>
                  <a:cubicBezTo>
                    <a:pt x="1089" y="4126"/>
                    <a:pt x="1074" y="4114"/>
                    <a:pt x="1054" y="4114"/>
                  </a:cubicBezTo>
                  <a:cubicBezTo>
                    <a:pt x="1052" y="4114"/>
                    <a:pt x="1050" y="4114"/>
                    <a:pt x="1048" y="4115"/>
                  </a:cubicBezTo>
                  <a:cubicBezTo>
                    <a:pt x="1041" y="4115"/>
                    <a:pt x="1036" y="4116"/>
                    <a:pt x="1032" y="4116"/>
                  </a:cubicBezTo>
                  <a:cubicBezTo>
                    <a:pt x="1007" y="4116"/>
                    <a:pt x="1013" y="4101"/>
                    <a:pt x="1066" y="4080"/>
                  </a:cubicBezTo>
                  <a:cubicBezTo>
                    <a:pt x="1103" y="4074"/>
                    <a:pt x="1104" y="4061"/>
                    <a:pt x="1087" y="4061"/>
                  </a:cubicBezTo>
                  <a:cubicBezTo>
                    <a:pt x="1086" y="4061"/>
                    <a:pt x="1084" y="4061"/>
                    <a:pt x="1082" y="4061"/>
                  </a:cubicBezTo>
                  <a:cubicBezTo>
                    <a:pt x="1060" y="4049"/>
                    <a:pt x="1038" y="4036"/>
                    <a:pt x="1057" y="4017"/>
                  </a:cubicBezTo>
                  <a:cubicBezTo>
                    <a:pt x="1054" y="4007"/>
                    <a:pt x="1052" y="3994"/>
                    <a:pt x="1026" y="3994"/>
                  </a:cubicBezTo>
                  <a:cubicBezTo>
                    <a:pt x="1022" y="3994"/>
                    <a:pt x="1016" y="3994"/>
                    <a:pt x="1010" y="3995"/>
                  </a:cubicBezTo>
                  <a:cubicBezTo>
                    <a:pt x="991" y="3995"/>
                    <a:pt x="988" y="3983"/>
                    <a:pt x="985" y="3967"/>
                  </a:cubicBezTo>
                  <a:cubicBezTo>
                    <a:pt x="992" y="3966"/>
                    <a:pt x="997" y="3966"/>
                    <a:pt x="1001" y="3966"/>
                  </a:cubicBezTo>
                  <a:cubicBezTo>
                    <a:pt x="1009" y="3966"/>
                    <a:pt x="1014" y="3968"/>
                    <a:pt x="1029" y="3977"/>
                  </a:cubicBezTo>
                  <a:lnTo>
                    <a:pt x="1026" y="3945"/>
                  </a:lnTo>
                  <a:cubicBezTo>
                    <a:pt x="1022" y="3930"/>
                    <a:pt x="1038" y="3895"/>
                    <a:pt x="1060" y="3892"/>
                  </a:cubicBezTo>
                  <a:cubicBezTo>
                    <a:pt x="1072" y="3880"/>
                    <a:pt x="1075" y="3869"/>
                    <a:pt x="1065" y="3869"/>
                  </a:cubicBezTo>
                  <a:cubicBezTo>
                    <a:pt x="1060" y="3869"/>
                    <a:pt x="1051" y="3872"/>
                    <a:pt x="1038" y="3880"/>
                  </a:cubicBezTo>
                  <a:cubicBezTo>
                    <a:pt x="1025" y="3881"/>
                    <a:pt x="1015" y="3883"/>
                    <a:pt x="1009" y="3883"/>
                  </a:cubicBezTo>
                  <a:cubicBezTo>
                    <a:pt x="994" y="3883"/>
                    <a:pt x="993" y="3876"/>
                    <a:pt x="991" y="3854"/>
                  </a:cubicBezTo>
                  <a:cubicBezTo>
                    <a:pt x="988" y="3839"/>
                    <a:pt x="988" y="3823"/>
                    <a:pt x="1007" y="3820"/>
                  </a:cubicBezTo>
                  <a:cubicBezTo>
                    <a:pt x="1029" y="3817"/>
                    <a:pt x="1029" y="3817"/>
                    <a:pt x="1026" y="3789"/>
                  </a:cubicBezTo>
                  <a:cubicBezTo>
                    <a:pt x="1016" y="3742"/>
                    <a:pt x="950" y="3704"/>
                    <a:pt x="907" y="3695"/>
                  </a:cubicBezTo>
                  <a:cubicBezTo>
                    <a:pt x="892" y="3697"/>
                    <a:pt x="883" y="3698"/>
                    <a:pt x="879" y="3698"/>
                  </a:cubicBezTo>
                  <a:cubicBezTo>
                    <a:pt x="870" y="3698"/>
                    <a:pt x="879" y="3693"/>
                    <a:pt x="903" y="3679"/>
                  </a:cubicBezTo>
                  <a:cubicBezTo>
                    <a:pt x="925" y="3676"/>
                    <a:pt x="922" y="3660"/>
                    <a:pt x="919" y="3644"/>
                  </a:cubicBezTo>
                  <a:lnTo>
                    <a:pt x="919" y="3644"/>
                  </a:lnTo>
                  <a:cubicBezTo>
                    <a:pt x="918" y="3645"/>
                    <a:pt x="916" y="3645"/>
                    <a:pt x="915" y="3645"/>
                  </a:cubicBezTo>
                  <a:cubicBezTo>
                    <a:pt x="907" y="3645"/>
                    <a:pt x="912" y="3638"/>
                    <a:pt x="915" y="3638"/>
                  </a:cubicBezTo>
                  <a:cubicBezTo>
                    <a:pt x="917" y="3638"/>
                    <a:pt x="919" y="3640"/>
                    <a:pt x="919" y="3644"/>
                  </a:cubicBezTo>
                  <a:cubicBezTo>
                    <a:pt x="921" y="3644"/>
                    <a:pt x="923" y="3644"/>
                    <a:pt x="924" y="3644"/>
                  </a:cubicBezTo>
                  <a:cubicBezTo>
                    <a:pt x="942" y="3644"/>
                    <a:pt x="944" y="3658"/>
                    <a:pt x="944" y="3673"/>
                  </a:cubicBezTo>
                  <a:lnTo>
                    <a:pt x="966" y="3670"/>
                  </a:lnTo>
                  <a:cubicBezTo>
                    <a:pt x="1004" y="3648"/>
                    <a:pt x="1004" y="3632"/>
                    <a:pt x="960" y="3623"/>
                  </a:cubicBezTo>
                  <a:cubicBezTo>
                    <a:pt x="938" y="3610"/>
                    <a:pt x="938" y="3610"/>
                    <a:pt x="954" y="3594"/>
                  </a:cubicBezTo>
                  <a:cubicBezTo>
                    <a:pt x="971" y="3577"/>
                    <a:pt x="988" y="3560"/>
                    <a:pt x="976" y="3560"/>
                  </a:cubicBezTo>
                  <a:cubicBezTo>
                    <a:pt x="975" y="3560"/>
                    <a:pt x="974" y="3560"/>
                    <a:pt x="972" y="3560"/>
                  </a:cubicBezTo>
                  <a:cubicBezTo>
                    <a:pt x="969" y="3541"/>
                    <a:pt x="975" y="3522"/>
                    <a:pt x="985" y="3510"/>
                  </a:cubicBezTo>
                  <a:cubicBezTo>
                    <a:pt x="982" y="3481"/>
                    <a:pt x="979" y="3465"/>
                    <a:pt x="964" y="3465"/>
                  </a:cubicBezTo>
                  <a:cubicBezTo>
                    <a:pt x="963" y="3465"/>
                    <a:pt x="961" y="3466"/>
                    <a:pt x="960" y="3466"/>
                  </a:cubicBezTo>
                  <a:cubicBezTo>
                    <a:pt x="958" y="3466"/>
                    <a:pt x="956" y="3466"/>
                    <a:pt x="954" y="3466"/>
                  </a:cubicBezTo>
                  <a:cubicBezTo>
                    <a:pt x="937" y="3466"/>
                    <a:pt x="935" y="3452"/>
                    <a:pt x="935" y="3438"/>
                  </a:cubicBezTo>
                  <a:cubicBezTo>
                    <a:pt x="932" y="3422"/>
                    <a:pt x="928" y="3409"/>
                    <a:pt x="910" y="3409"/>
                  </a:cubicBezTo>
                  <a:cubicBezTo>
                    <a:pt x="908" y="3410"/>
                    <a:pt x="905" y="3410"/>
                    <a:pt x="903" y="3410"/>
                  </a:cubicBezTo>
                  <a:cubicBezTo>
                    <a:pt x="881" y="3410"/>
                    <a:pt x="862" y="3395"/>
                    <a:pt x="860" y="3372"/>
                  </a:cubicBezTo>
                  <a:cubicBezTo>
                    <a:pt x="834" y="3344"/>
                    <a:pt x="834" y="3344"/>
                    <a:pt x="875" y="3322"/>
                  </a:cubicBezTo>
                  <a:cubicBezTo>
                    <a:pt x="894" y="3319"/>
                    <a:pt x="894" y="3303"/>
                    <a:pt x="891" y="3287"/>
                  </a:cubicBezTo>
                  <a:cubicBezTo>
                    <a:pt x="891" y="3275"/>
                    <a:pt x="897" y="3262"/>
                    <a:pt x="907" y="3253"/>
                  </a:cubicBezTo>
                  <a:cubicBezTo>
                    <a:pt x="918" y="3241"/>
                    <a:pt x="915" y="3238"/>
                    <a:pt x="906" y="3238"/>
                  </a:cubicBezTo>
                  <a:cubicBezTo>
                    <a:pt x="901" y="3238"/>
                    <a:pt x="893" y="3239"/>
                    <a:pt x="885" y="3240"/>
                  </a:cubicBezTo>
                  <a:lnTo>
                    <a:pt x="844" y="3246"/>
                  </a:lnTo>
                  <a:cubicBezTo>
                    <a:pt x="841" y="3231"/>
                    <a:pt x="881" y="3209"/>
                    <a:pt x="900" y="3209"/>
                  </a:cubicBezTo>
                  <a:cubicBezTo>
                    <a:pt x="927" y="3195"/>
                    <a:pt x="936" y="3190"/>
                    <a:pt x="928" y="3190"/>
                  </a:cubicBezTo>
                  <a:cubicBezTo>
                    <a:pt x="924" y="3190"/>
                    <a:pt x="914" y="3191"/>
                    <a:pt x="900" y="3193"/>
                  </a:cubicBezTo>
                  <a:cubicBezTo>
                    <a:pt x="898" y="3194"/>
                    <a:pt x="896" y="3194"/>
                    <a:pt x="894" y="3194"/>
                  </a:cubicBezTo>
                  <a:cubicBezTo>
                    <a:pt x="874" y="3194"/>
                    <a:pt x="858" y="3180"/>
                    <a:pt x="872" y="3149"/>
                  </a:cubicBezTo>
                  <a:cubicBezTo>
                    <a:pt x="869" y="3118"/>
                    <a:pt x="863" y="3087"/>
                    <a:pt x="885" y="3084"/>
                  </a:cubicBezTo>
                  <a:cubicBezTo>
                    <a:pt x="894" y="3074"/>
                    <a:pt x="891" y="3058"/>
                    <a:pt x="878" y="3052"/>
                  </a:cubicBezTo>
                  <a:cubicBezTo>
                    <a:pt x="856" y="3040"/>
                    <a:pt x="853" y="3024"/>
                    <a:pt x="869" y="2977"/>
                  </a:cubicBezTo>
                  <a:cubicBezTo>
                    <a:pt x="894" y="2910"/>
                    <a:pt x="899" y="2896"/>
                    <a:pt x="880" y="2896"/>
                  </a:cubicBezTo>
                  <a:cubicBezTo>
                    <a:pt x="875" y="2896"/>
                    <a:pt x="868" y="2897"/>
                    <a:pt x="860" y="2899"/>
                  </a:cubicBezTo>
                  <a:cubicBezTo>
                    <a:pt x="852" y="2900"/>
                    <a:pt x="844" y="2901"/>
                    <a:pt x="839" y="2901"/>
                  </a:cubicBezTo>
                  <a:cubicBezTo>
                    <a:pt x="830" y="2901"/>
                    <a:pt x="830" y="2897"/>
                    <a:pt x="856" y="2883"/>
                  </a:cubicBezTo>
                  <a:cubicBezTo>
                    <a:pt x="875" y="2864"/>
                    <a:pt x="850" y="2852"/>
                    <a:pt x="825" y="2823"/>
                  </a:cubicBezTo>
                  <a:cubicBezTo>
                    <a:pt x="810" y="2820"/>
                    <a:pt x="792" y="2817"/>
                    <a:pt x="774" y="2817"/>
                  </a:cubicBezTo>
                  <a:cubicBezTo>
                    <a:pt x="762" y="2817"/>
                    <a:pt x="751" y="2818"/>
                    <a:pt x="740" y="2820"/>
                  </a:cubicBezTo>
                  <a:cubicBezTo>
                    <a:pt x="728" y="2822"/>
                    <a:pt x="720" y="2823"/>
                    <a:pt x="714" y="2823"/>
                  </a:cubicBezTo>
                  <a:cubicBezTo>
                    <a:pt x="701" y="2823"/>
                    <a:pt x="704" y="2816"/>
                    <a:pt x="715" y="2792"/>
                  </a:cubicBezTo>
                  <a:cubicBezTo>
                    <a:pt x="715" y="2776"/>
                    <a:pt x="734" y="2761"/>
                    <a:pt x="753" y="2758"/>
                  </a:cubicBezTo>
                  <a:cubicBezTo>
                    <a:pt x="755" y="2757"/>
                    <a:pt x="757" y="2757"/>
                    <a:pt x="758" y="2757"/>
                  </a:cubicBezTo>
                  <a:cubicBezTo>
                    <a:pt x="775" y="2757"/>
                    <a:pt x="778" y="2770"/>
                    <a:pt x="778" y="2770"/>
                  </a:cubicBezTo>
                  <a:lnTo>
                    <a:pt x="778" y="2786"/>
                  </a:lnTo>
                  <a:cubicBezTo>
                    <a:pt x="800" y="2783"/>
                    <a:pt x="819" y="2780"/>
                    <a:pt x="816" y="2748"/>
                  </a:cubicBezTo>
                  <a:cubicBezTo>
                    <a:pt x="833" y="2731"/>
                    <a:pt x="832" y="2716"/>
                    <a:pt x="817" y="2716"/>
                  </a:cubicBezTo>
                  <a:cubicBezTo>
                    <a:pt x="816" y="2716"/>
                    <a:pt x="814" y="2717"/>
                    <a:pt x="812" y="2717"/>
                  </a:cubicBezTo>
                  <a:cubicBezTo>
                    <a:pt x="831" y="2698"/>
                    <a:pt x="825" y="2667"/>
                    <a:pt x="822" y="2635"/>
                  </a:cubicBezTo>
                  <a:cubicBezTo>
                    <a:pt x="816" y="2607"/>
                    <a:pt x="809" y="2560"/>
                    <a:pt x="828" y="2541"/>
                  </a:cubicBezTo>
                  <a:cubicBezTo>
                    <a:pt x="825" y="2513"/>
                    <a:pt x="822" y="2497"/>
                    <a:pt x="808" y="2497"/>
                  </a:cubicBezTo>
                  <a:cubicBezTo>
                    <a:pt x="806" y="2497"/>
                    <a:pt x="805" y="2497"/>
                    <a:pt x="803" y="2498"/>
                  </a:cubicBezTo>
                  <a:cubicBezTo>
                    <a:pt x="796" y="2499"/>
                    <a:pt x="790" y="2499"/>
                    <a:pt x="785" y="2499"/>
                  </a:cubicBezTo>
                  <a:cubicBezTo>
                    <a:pt x="760" y="2499"/>
                    <a:pt x="762" y="2488"/>
                    <a:pt x="778" y="2485"/>
                  </a:cubicBezTo>
                  <a:cubicBezTo>
                    <a:pt x="819" y="2463"/>
                    <a:pt x="809" y="2259"/>
                    <a:pt x="769" y="2250"/>
                  </a:cubicBezTo>
                  <a:lnTo>
                    <a:pt x="762" y="2219"/>
                  </a:lnTo>
                  <a:cubicBezTo>
                    <a:pt x="778" y="2187"/>
                    <a:pt x="765" y="2093"/>
                    <a:pt x="744" y="2081"/>
                  </a:cubicBezTo>
                  <a:lnTo>
                    <a:pt x="737" y="2034"/>
                  </a:lnTo>
                  <a:cubicBezTo>
                    <a:pt x="753" y="2002"/>
                    <a:pt x="750" y="1987"/>
                    <a:pt x="728" y="1974"/>
                  </a:cubicBezTo>
                  <a:cubicBezTo>
                    <a:pt x="706" y="1962"/>
                    <a:pt x="684" y="1965"/>
                    <a:pt x="706" y="1962"/>
                  </a:cubicBezTo>
                  <a:cubicBezTo>
                    <a:pt x="725" y="1958"/>
                    <a:pt x="722" y="1927"/>
                    <a:pt x="712" y="1864"/>
                  </a:cubicBezTo>
                  <a:cubicBezTo>
                    <a:pt x="706" y="1824"/>
                    <a:pt x="704" y="1811"/>
                    <a:pt x="699" y="1811"/>
                  </a:cubicBezTo>
                  <a:cubicBezTo>
                    <a:pt x="696" y="1811"/>
                    <a:pt x="693" y="1815"/>
                    <a:pt x="687" y="1821"/>
                  </a:cubicBezTo>
                  <a:cubicBezTo>
                    <a:pt x="656" y="1764"/>
                    <a:pt x="678" y="1761"/>
                    <a:pt x="697" y="1758"/>
                  </a:cubicBezTo>
                  <a:cubicBezTo>
                    <a:pt x="702" y="1759"/>
                    <a:pt x="707" y="1760"/>
                    <a:pt x="711" y="1760"/>
                  </a:cubicBezTo>
                  <a:cubicBezTo>
                    <a:pt x="739" y="1760"/>
                    <a:pt x="729" y="1735"/>
                    <a:pt x="671" y="1730"/>
                  </a:cubicBezTo>
                  <a:cubicBezTo>
                    <a:pt x="628" y="1720"/>
                    <a:pt x="624" y="1689"/>
                    <a:pt x="646" y="1686"/>
                  </a:cubicBezTo>
                  <a:cubicBezTo>
                    <a:pt x="648" y="1686"/>
                    <a:pt x="650" y="1685"/>
                    <a:pt x="651" y="1685"/>
                  </a:cubicBezTo>
                  <a:cubicBezTo>
                    <a:pt x="666" y="1685"/>
                    <a:pt x="669" y="1700"/>
                    <a:pt x="671" y="1714"/>
                  </a:cubicBezTo>
                  <a:lnTo>
                    <a:pt x="712" y="1708"/>
                  </a:lnTo>
                  <a:cubicBezTo>
                    <a:pt x="709" y="1692"/>
                    <a:pt x="709" y="1692"/>
                    <a:pt x="687" y="1680"/>
                  </a:cubicBezTo>
                  <a:cubicBezTo>
                    <a:pt x="687" y="1680"/>
                    <a:pt x="684" y="1664"/>
                    <a:pt x="662" y="1651"/>
                  </a:cubicBezTo>
                  <a:cubicBezTo>
                    <a:pt x="653" y="1646"/>
                    <a:pt x="644" y="1644"/>
                    <a:pt x="635" y="1644"/>
                  </a:cubicBezTo>
                  <a:cubicBezTo>
                    <a:pt x="622" y="1644"/>
                    <a:pt x="609" y="1650"/>
                    <a:pt x="599" y="1661"/>
                  </a:cubicBezTo>
                  <a:cubicBezTo>
                    <a:pt x="593" y="1667"/>
                    <a:pt x="589" y="1669"/>
                    <a:pt x="586" y="1669"/>
                  </a:cubicBezTo>
                  <a:cubicBezTo>
                    <a:pt x="579" y="1669"/>
                    <a:pt x="577" y="1659"/>
                    <a:pt x="577" y="1648"/>
                  </a:cubicBezTo>
                  <a:cubicBezTo>
                    <a:pt x="588" y="1626"/>
                    <a:pt x="601" y="1616"/>
                    <a:pt x="615" y="1616"/>
                  </a:cubicBezTo>
                  <a:cubicBezTo>
                    <a:pt x="622" y="1616"/>
                    <a:pt x="630" y="1619"/>
                    <a:pt x="637" y="1623"/>
                  </a:cubicBezTo>
                  <a:cubicBezTo>
                    <a:pt x="639" y="1632"/>
                    <a:pt x="646" y="1635"/>
                    <a:pt x="656" y="1635"/>
                  </a:cubicBezTo>
                  <a:cubicBezTo>
                    <a:pt x="663" y="1635"/>
                    <a:pt x="672" y="1634"/>
                    <a:pt x="681" y="1633"/>
                  </a:cubicBezTo>
                  <a:cubicBezTo>
                    <a:pt x="700" y="1629"/>
                    <a:pt x="650" y="1561"/>
                    <a:pt x="606" y="1551"/>
                  </a:cubicBezTo>
                  <a:lnTo>
                    <a:pt x="624" y="1548"/>
                  </a:lnTo>
                  <a:cubicBezTo>
                    <a:pt x="646" y="1545"/>
                    <a:pt x="643" y="1513"/>
                    <a:pt x="637" y="1482"/>
                  </a:cubicBezTo>
                  <a:cubicBezTo>
                    <a:pt x="634" y="1453"/>
                    <a:pt x="631" y="1438"/>
                    <a:pt x="614" y="1438"/>
                  </a:cubicBezTo>
                  <a:cubicBezTo>
                    <a:pt x="612" y="1438"/>
                    <a:pt x="611" y="1438"/>
                    <a:pt x="609" y="1438"/>
                  </a:cubicBezTo>
                  <a:cubicBezTo>
                    <a:pt x="601" y="1440"/>
                    <a:pt x="593" y="1441"/>
                    <a:pt x="586" y="1441"/>
                  </a:cubicBezTo>
                  <a:cubicBezTo>
                    <a:pt x="576" y="1441"/>
                    <a:pt x="568" y="1438"/>
                    <a:pt x="568" y="1429"/>
                  </a:cubicBezTo>
                  <a:cubicBezTo>
                    <a:pt x="568" y="1445"/>
                    <a:pt x="549" y="1448"/>
                    <a:pt x="527" y="1451"/>
                  </a:cubicBezTo>
                  <a:cubicBezTo>
                    <a:pt x="537" y="1432"/>
                    <a:pt x="549" y="1416"/>
                    <a:pt x="562" y="1398"/>
                  </a:cubicBezTo>
                  <a:cubicBezTo>
                    <a:pt x="599" y="1366"/>
                    <a:pt x="618" y="1316"/>
                    <a:pt x="606" y="1266"/>
                  </a:cubicBezTo>
                  <a:cubicBezTo>
                    <a:pt x="603" y="1235"/>
                    <a:pt x="596" y="1191"/>
                    <a:pt x="615" y="1172"/>
                  </a:cubicBezTo>
                  <a:cubicBezTo>
                    <a:pt x="609" y="1143"/>
                    <a:pt x="606" y="1128"/>
                    <a:pt x="591" y="1128"/>
                  </a:cubicBezTo>
                  <a:cubicBezTo>
                    <a:pt x="590" y="1128"/>
                    <a:pt x="588" y="1128"/>
                    <a:pt x="587" y="1128"/>
                  </a:cubicBezTo>
                  <a:lnTo>
                    <a:pt x="581" y="1097"/>
                  </a:lnTo>
                  <a:cubicBezTo>
                    <a:pt x="599" y="1079"/>
                    <a:pt x="597" y="1049"/>
                    <a:pt x="577" y="1049"/>
                  </a:cubicBezTo>
                  <a:cubicBezTo>
                    <a:pt x="576" y="1049"/>
                    <a:pt x="575" y="1050"/>
                    <a:pt x="574" y="1050"/>
                  </a:cubicBezTo>
                  <a:cubicBezTo>
                    <a:pt x="552" y="1037"/>
                    <a:pt x="571" y="1018"/>
                    <a:pt x="568" y="1006"/>
                  </a:cubicBezTo>
                  <a:cubicBezTo>
                    <a:pt x="589" y="985"/>
                    <a:pt x="598" y="976"/>
                    <a:pt x="592" y="976"/>
                  </a:cubicBezTo>
                  <a:cubicBezTo>
                    <a:pt x="588" y="976"/>
                    <a:pt x="573" y="982"/>
                    <a:pt x="546" y="993"/>
                  </a:cubicBezTo>
                  <a:cubicBezTo>
                    <a:pt x="524" y="996"/>
                    <a:pt x="509" y="1028"/>
                    <a:pt x="512" y="1043"/>
                  </a:cubicBezTo>
                  <a:lnTo>
                    <a:pt x="518" y="1090"/>
                  </a:lnTo>
                  <a:lnTo>
                    <a:pt x="518" y="1090"/>
                  </a:lnTo>
                  <a:lnTo>
                    <a:pt x="490" y="1047"/>
                  </a:lnTo>
                  <a:cubicBezTo>
                    <a:pt x="490" y="1032"/>
                    <a:pt x="465" y="1009"/>
                    <a:pt x="446" y="1009"/>
                  </a:cubicBezTo>
                  <a:cubicBezTo>
                    <a:pt x="445" y="1009"/>
                    <a:pt x="444" y="1009"/>
                    <a:pt x="443" y="1009"/>
                  </a:cubicBezTo>
                  <a:cubicBezTo>
                    <a:pt x="443" y="1009"/>
                    <a:pt x="421" y="1009"/>
                    <a:pt x="421" y="996"/>
                  </a:cubicBezTo>
                  <a:lnTo>
                    <a:pt x="462" y="990"/>
                  </a:lnTo>
                  <a:cubicBezTo>
                    <a:pt x="473" y="996"/>
                    <a:pt x="487" y="998"/>
                    <a:pt x="500" y="998"/>
                  </a:cubicBezTo>
                  <a:cubicBezTo>
                    <a:pt x="508" y="998"/>
                    <a:pt x="516" y="998"/>
                    <a:pt x="524" y="996"/>
                  </a:cubicBezTo>
                  <a:cubicBezTo>
                    <a:pt x="563" y="976"/>
                    <a:pt x="576" y="930"/>
                    <a:pt x="543" y="930"/>
                  </a:cubicBezTo>
                  <a:cubicBezTo>
                    <a:pt x="541" y="930"/>
                    <a:pt x="539" y="930"/>
                    <a:pt x="537" y="931"/>
                  </a:cubicBezTo>
                  <a:cubicBezTo>
                    <a:pt x="534" y="915"/>
                    <a:pt x="534" y="915"/>
                    <a:pt x="552" y="896"/>
                  </a:cubicBezTo>
                  <a:cubicBezTo>
                    <a:pt x="574" y="893"/>
                    <a:pt x="571" y="877"/>
                    <a:pt x="527" y="868"/>
                  </a:cubicBezTo>
                  <a:cubicBezTo>
                    <a:pt x="483" y="859"/>
                    <a:pt x="483" y="843"/>
                    <a:pt x="521" y="821"/>
                  </a:cubicBezTo>
                  <a:cubicBezTo>
                    <a:pt x="558" y="787"/>
                    <a:pt x="550" y="727"/>
                    <a:pt x="529" y="727"/>
                  </a:cubicBezTo>
                  <a:cubicBezTo>
                    <a:pt x="528" y="727"/>
                    <a:pt x="528" y="727"/>
                    <a:pt x="527" y="727"/>
                  </a:cubicBezTo>
                  <a:cubicBezTo>
                    <a:pt x="525" y="727"/>
                    <a:pt x="523" y="728"/>
                    <a:pt x="521" y="728"/>
                  </a:cubicBezTo>
                  <a:cubicBezTo>
                    <a:pt x="493" y="728"/>
                    <a:pt x="476" y="691"/>
                    <a:pt x="499" y="667"/>
                  </a:cubicBezTo>
                  <a:cubicBezTo>
                    <a:pt x="518" y="649"/>
                    <a:pt x="515" y="633"/>
                    <a:pt x="493" y="620"/>
                  </a:cubicBezTo>
                  <a:cubicBezTo>
                    <a:pt x="512" y="617"/>
                    <a:pt x="530" y="598"/>
                    <a:pt x="509" y="589"/>
                  </a:cubicBezTo>
                  <a:cubicBezTo>
                    <a:pt x="509" y="589"/>
                    <a:pt x="507" y="583"/>
                    <a:pt x="502" y="583"/>
                  </a:cubicBezTo>
                  <a:cubicBezTo>
                    <a:pt x="498" y="583"/>
                    <a:pt x="494" y="585"/>
                    <a:pt x="487" y="592"/>
                  </a:cubicBezTo>
                  <a:lnTo>
                    <a:pt x="443" y="567"/>
                  </a:lnTo>
                  <a:cubicBezTo>
                    <a:pt x="443" y="583"/>
                    <a:pt x="424" y="586"/>
                    <a:pt x="402" y="589"/>
                  </a:cubicBezTo>
                  <a:cubicBezTo>
                    <a:pt x="402" y="589"/>
                    <a:pt x="401" y="589"/>
                    <a:pt x="401" y="589"/>
                  </a:cubicBezTo>
                  <a:cubicBezTo>
                    <a:pt x="384" y="589"/>
                    <a:pt x="394" y="525"/>
                    <a:pt x="452" y="486"/>
                  </a:cubicBezTo>
                  <a:lnTo>
                    <a:pt x="487" y="448"/>
                  </a:lnTo>
                  <a:lnTo>
                    <a:pt x="446" y="454"/>
                  </a:lnTo>
                  <a:cubicBezTo>
                    <a:pt x="443" y="439"/>
                    <a:pt x="443" y="423"/>
                    <a:pt x="462" y="420"/>
                  </a:cubicBezTo>
                  <a:cubicBezTo>
                    <a:pt x="483" y="417"/>
                    <a:pt x="483" y="417"/>
                    <a:pt x="480" y="401"/>
                  </a:cubicBezTo>
                  <a:cubicBezTo>
                    <a:pt x="480" y="401"/>
                    <a:pt x="478" y="391"/>
                    <a:pt x="464" y="391"/>
                  </a:cubicBezTo>
                  <a:cubicBezTo>
                    <a:pt x="462" y="391"/>
                    <a:pt x="460" y="391"/>
                    <a:pt x="458" y="392"/>
                  </a:cubicBezTo>
                  <a:cubicBezTo>
                    <a:pt x="443" y="394"/>
                    <a:pt x="434" y="395"/>
                    <a:pt x="429" y="395"/>
                  </a:cubicBezTo>
                  <a:cubicBezTo>
                    <a:pt x="420" y="395"/>
                    <a:pt x="425" y="391"/>
                    <a:pt x="436" y="379"/>
                  </a:cubicBezTo>
                  <a:cubicBezTo>
                    <a:pt x="474" y="357"/>
                    <a:pt x="471" y="341"/>
                    <a:pt x="427" y="332"/>
                  </a:cubicBezTo>
                  <a:cubicBezTo>
                    <a:pt x="413" y="334"/>
                    <a:pt x="404" y="336"/>
                    <a:pt x="399" y="336"/>
                  </a:cubicBezTo>
                  <a:cubicBezTo>
                    <a:pt x="391" y="336"/>
                    <a:pt x="400" y="331"/>
                    <a:pt x="427" y="316"/>
                  </a:cubicBezTo>
                  <a:cubicBezTo>
                    <a:pt x="446" y="313"/>
                    <a:pt x="465" y="294"/>
                    <a:pt x="462" y="279"/>
                  </a:cubicBezTo>
                  <a:lnTo>
                    <a:pt x="462" y="279"/>
                  </a:lnTo>
                  <a:lnTo>
                    <a:pt x="443" y="282"/>
                  </a:lnTo>
                  <a:cubicBezTo>
                    <a:pt x="436" y="283"/>
                    <a:pt x="431" y="283"/>
                    <a:pt x="427" y="283"/>
                  </a:cubicBezTo>
                  <a:cubicBezTo>
                    <a:pt x="402" y="283"/>
                    <a:pt x="402" y="270"/>
                    <a:pt x="418" y="254"/>
                  </a:cubicBezTo>
                  <a:cubicBezTo>
                    <a:pt x="436" y="251"/>
                    <a:pt x="436" y="235"/>
                    <a:pt x="411" y="207"/>
                  </a:cubicBezTo>
                  <a:cubicBezTo>
                    <a:pt x="405" y="178"/>
                    <a:pt x="402" y="163"/>
                    <a:pt x="424" y="160"/>
                  </a:cubicBezTo>
                  <a:cubicBezTo>
                    <a:pt x="465" y="153"/>
                    <a:pt x="465" y="153"/>
                    <a:pt x="421" y="144"/>
                  </a:cubicBezTo>
                  <a:cubicBezTo>
                    <a:pt x="399" y="131"/>
                    <a:pt x="399" y="131"/>
                    <a:pt x="415" y="97"/>
                  </a:cubicBezTo>
                  <a:cubicBezTo>
                    <a:pt x="433" y="78"/>
                    <a:pt x="433" y="78"/>
                    <a:pt x="411" y="66"/>
                  </a:cubicBezTo>
                  <a:cubicBezTo>
                    <a:pt x="367" y="72"/>
                    <a:pt x="349" y="75"/>
                    <a:pt x="352" y="91"/>
                  </a:cubicBezTo>
                  <a:cubicBezTo>
                    <a:pt x="352" y="106"/>
                    <a:pt x="352" y="106"/>
                    <a:pt x="333" y="110"/>
                  </a:cubicBezTo>
                  <a:cubicBezTo>
                    <a:pt x="333" y="110"/>
                    <a:pt x="330" y="94"/>
                    <a:pt x="327" y="78"/>
                  </a:cubicBezTo>
                  <a:cubicBezTo>
                    <a:pt x="324" y="56"/>
                    <a:pt x="314" y="34"/>
                    <a:pt x="299" y="22"/>
                  </a:cubicBezTo>
                  <a:cubicBezTo>
                    <a:pt x="287" y="7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52"/>
            <p:cNvSpPr/>
            <p:nvPr/>
          </p:nvSpPr>
          <p:spPr>
            <a:xfrm>
              <a:off x="3843775" y="2456675"/>
              <a:ext cx="240150" cy="90250"/>
            </a:xfrm>
            <a:custGeom>
              <a:avLst/>
              <a:gdLst/>
              <a:ahLst/>
              <a:cxnLst/>
              <a:rect l="l" t="t" r="r" b="b"/>
              <a:pathLst>
                <a:path w="9606" h="3610" extrusionOk="0">
                  <a:moveTo>
                    <a:pt x="429" y="105"/>
                  </a:moveTo>
                  <a:lnTo>
                    <a:pt x="433" y="130"/>
                  </a:lnTo>
                  <a:lnTo>
                    <a:pt x="445" y="133"/>
                  </a:lnTo>
                  <a:cubicBezTo>
                    <a:pt x="451" y="115"/>
                    <a:pt x="451" y="115"/>
                    <a:pt x="442" y="108"/>
                  </a:cubicBezTo>
                  <a:lnTo>
                    <a:pt x="429" y="105"/>
                  </a:lnTo>
                  <a:close/>
                  <a:moveTo>
                    <a:pt x="235" y="146"/>
                  </a:moveTo>
                  <a:cubicBezTo>
                    <a:pt x="239" y="146"/>
                    <a:pt x="244" y="148"/>
                    <a:pt x="248" y="149"/>
                  </a:cubicBezTo>
                  <a:cubicBezTo>
                    <a:pt x="260" y="152"/>
                    <a:pt x="260" y="152"/>
                    <a:pt x="254" y="174"/>
                  </a:cubicBezTo>
                  <a:cubicBezTo>
                    <a:pt x="254" y="174"/>
                    <a:pt x="241" y="185"/>
                    <a:pt x="229" y="185"/>
                  </a:cubicBezTo>
                  <a:cubicBezTo>
                    <a:pt x="227" y="185"/>
                    <a:pt x="225" y="185"/>
                    <a:pt x="223" y="184"/>
                  </a:cubicBezTo>
                  <a:lnTo>
                    <a:pt x="220" y="162"/>
                  </a:lnTo>
                  <a:cubicBezTo>
                    <a:pt x="223" y="149"/>
                    <a:pt x="229" y="146"/>
                    <a:pt x="235" y="146"/>
                  </a:cubicBezTo>
                  <a:close/>
                  <a:moveTo>
                    <a:pt x="358" y="191"/>
                  </a:moveTo>
                  <a:cubicBezTo>
                    <a:pt x="361" y="191"/>
                    <a:pt x="366" y="193"/>
                    <a:pt x="373" y="196"/>
                  </a:cubicBezTo>
                  <a:cubicBezTo>
                    <a:pt x="382" y="199"/>
                    <a:pt x="395" y="202"/>
                    <a:pt x="389" y="221"/>
                  </a:cubicBezTo>
                  <a:lnTo>
                    <a:pt x="376" y="218"/>
                  </a:lnTo>
                  <a:cubicBezTo>
                    <a:pt x="378" y="212"/>
                    <a:pt x="378" y="210"/>
                    <a:pt x="376" y="210"/>
                  </a:cubicBezTo>
                  <a:cubicBezTo>
                    <a:pt x="373" y="210"/>
                    <a:pt x="366" y="222"/>
                    <a:pt x="370" y="237"/>
                  </a:cubicBezTo>
                  <a:cubicBezTo>
                    <a:pt x="364" y="259"/>
                    <a:pt x="354" y="278"/>
                    <a:pt x="354" y="278"/>
                  </a:cubicBezTo>
                  <a:cubicBezTo>
                    <a:pt x="345" y="274"/>
                    <a:pt x="339" y="249"/>
                    <a:pt x="348" y="231"/>
                  </a:cubicBezTo>
                  <a:cubicBezTo>
                    <a:pt x="350" y="201"/>
                    <a:pt x="351" y="191"/>
                    <a:pt x="358" y="191"/>
                  </a:cubicBezTo>
                  <a:close/>
                  <a:moveTo>
                    <a:pt x="110" y="431"/>
                  </a:moveTo>
                  <a:cubicBezTo>
                    <a:pt x="97" y="441"/>
                    <a:pt x="91" y="453"/>
                    <a:pt x="85" y="466"/>
                  </a:cubicBezTo>
                  <a:lnTo>
                    <a:pt x="94" y="472"/>
                  </a:lnTo>
                  <a:cubicBezTo>
                    <a:pt x="95" y="472"/>
                    <a:pt x="96" y="472"/>
                    <a:pt x="97" y="472"/>
                  </a:cubicBezTo>
                  <a:cubicBezTo>
                    <a:pt x="108" y="472"/>
                    <a:pt x="113" y="455"/>
                    <a:pt x="119" y="434"/>
                  </a:cubicBezTo>
                  <a:lnTo>
                    <a:pt x="110" y="431"/>
                  </a:lnTo>
                  <a:close/>
                  <a:moveTo>
                    <a:pt x="994" y="493"/>
                  </a:moveTo>
                  <a:cubicBezTo>
                    <a:pt x="996" y="493"/>
                    <a:pt x="998" y="494"/>
                    <a:pt x="1000" y="494"/>
                  </a:cubicBezTo>
                  <a:cubicBezTo>
                    <a:pt x="1012" y="497"/>
                    <a:pt x="1003" y="519"/>
                    <a:pt x="975" y="528"/>
                  </a:cubicBezTo>
                  <a:lnTo>
                    <a:pt x="953" y="522"/>
                  </a:lnTo>
                  <a:cubicBezTo>
                    <a:pt x="961" y="505"/>
                    <a:pt x="977" y="493"/>
                    <a:pt x="994" y="493"/>
                  </a:cubicBezTo>
                  <a:close/>
                  <a:moveTo>
                    <a:pt x="1034" y="543"/>
                  </a:moveTo>
                  <a:cubicBezTo>
                    <a:pt x="1025" y="543"/>
                    <a:pt x="1016" y="553"/>
                    <a:pt x="1012" y="566"/>
                  </a:cubicBezTo>
                  <a:cubicBezTo>
                    <a:pt x="1006" y="585"/>
                    <a:pt x="1015" y="588"/>
                    <a:pt x="1041" y="597"/>
                  </a:cubicBezTo>
                  <a:cubicBezTo>
                    <a:pt x="1041" y="598"/>
                    <a:pt x="1042" y="598"/>
                    <a:pt x="1043" y="598"/>
                  </a:cubicBezTo>
                  <a:cubicBezTo>
                    <a:pt x="1053" y="598"/>
                    <a:pt x="1069" y="585"/>
                    <a:pt x="1069" y="585"/>
                  </a:cubicBezTo>
                  <a:cubicBezTo>
                    <a:pt x="1075" y="566"/>
                    <a:pt x="1066" y="563"/>
                    <a:pt x="1053" y="557"/>
                  </a:cubicBezTo>
                  <a:cubicBezTo>
                    <a:pt x="1047" y="547"/>
                    <a:pt x="1040" y="543"/>
                    <a:pt x="1034" y="543"/>
                  </a:cubicBezTo>
                  <a:close/>
                  <a:moveTo>
                    <a:pt x="1559" y="591"/>
                  </a:moveTo>
                  <a:cubicBezTo>
                    <a:pt x="1563" y="591"/>
                    <a:pt x="1568" y="593"/>
                    <a:pt x="1573" y="594"/>
                  </a:cubicBezTo>
                  <a:lnTo>
                    <a:pt x="1567" y="613"/>
                  </a:lnTo>
                  <a:lnTo>
                    <a:pt x="1548" y="629"/>
                  </a:lnTo>
                  <a:lnTo>
                    <a:pt x="1542" y="607"/>
                  </a:lnTo>
                  <a:cubicBezTo>
                    <a:pt x="1547" y="594"/>
                    <a:pt x="1553" y="591"/>
                    <a:pt x="1559" y="591"/>
                  </a:cubicBezTo>
                  <a:close/>
                  <a:moveTo>
                    <a:pt x="1614" y="646"/>
                  </a:moveTo>
                  <a:cubicBezTo>
                    <a:pt x="1617" y="646"/>
                    <a:pt x="1614" y="655"/>
                    <a:pt x="1608" y="672"/>
                  </a:cubicBezTo>
                  <a:cubicBezTo>
                    <a:pt x="1602" y="698"/>
                    <a:pt x="1586" y="716"/>
                    <a:pt x="1564" y="726"/>
                  </a:cubicBezTo>
                  <a:lnTo>
                    <a:pt x="1542" y="716"/>
                  </a:lnTo>
                  <a:lnTo>
                    <a:pt x="1580" y="685"/>
                  </a:lnTo>
                  <a:cubicBezTo>
                    <a:pt x="1601" y="658"/>
                    <a:pt x="1612" y="646"/>
                    <a:pt x="1614" y="646"/>
                  </a:cubicBezTo>
                  <a:close/>
                  <a:moveTo>
                    <a:pt x="2128" y="710"/>
                  </a:moveTo>
                  <a:cubicBezTo>
                    <a:pt x="2124" y="723"/>
                    <a:pt x="2118" y="738"/>
                    <a:pt x="2118" y="738"/>
                  </a:cubicBezTo>
                  <a:cubicBezTo>
                    <a:pt x="2118" y="738"/>
                    <a:pt x="2119" y="735"/>
                    <a:pt x="2122" y="729"/>
                  </a:cubicBezTo>
                  <a:lnTo>
                    <a:pt x="2128" y="710"/>
                  </a:lnTo>
                  <a:close/>
                  <a:moveTo>
                    <a:pt x="1891" y="674"/>
                  </a:moveTo>
                  <a:cubicBezTo>
                    <a:pt x="1896" y="674"/>
                    <a:pt x="1890" y="683"/>
                    <a:pt x="1874" y="707"/>
                  </a:cubicBezTo>
                  <a:lnTo>
                    <a:pt x="1840" y="738"/>
                  </a:lnTo>
                  <a:cubicBezTo>
                    <a:pt x="1827" y="732"/>
                    <a:pt x="1846" y="716"/>
                    <a:pt x="1871" y="682"/>
                  </a:cubicBezTo>
                  <a:cubicBezTo>
                    <a:pt x="1881" y="677"/>
                    <a:pt x="1888" y="674"/>
                    <a:pt x="1891" y="674"/>
                  </a:cubicBezTo>
                  <a:close/>
                  <a:moveTo>
                    <a:pt x="1934" y="795"/>
                  </a:moveTo>
                  <a:lnTo>
                    <a:pt x="1943" y="798"/>
                  </a:lnTo>
                  <a:cubicBezTo>
                    <a:pt x="1937" y="815"/>
                    <a:pt x="1932" y="833"/>
                    <a:pt x="1921" y="833"/>
                  </a:cubicBezTo>
                  <a:cubicBezTo>
                    <a:pt x="1920" y="833"/>
                    <a:pt x="1919" y="833"/>
                    <a:pt x="1918" y="832"/>
                  </a:cubicBezTo>
                  <a:lnTo>
                    <a:pt x="1906" y="829"/>
                  </a:lnTo>
                  <a:cubicBezTo>
                    <a:pt x="1912" y="817"/>
                    <a:pt x="1921" y="804"/>
                    <a:pt x="1934" y="795"/>
                  </a:cubicBezTo>
                  <a:close/>
                  <a:moveTo>
                    <a:pt x="2746" y="807"/>
                  </a:moveTo>
                  <a:cubicBezTo>
                    <a:pt x="2740" y="807"/>
                    <a:pt x="2741" y="812"/>
                    <a:pt x="2745" y="826"/>
                  </a:cubicBezTo>
                  <a:lnTo>
                    <a:pt x="2767" y="835"/>
                  </a:lnTo>
                  <a:cubicBezTo>
                    <a:pt x="2774" y="817"/>
                    <a:pt x="2774" y="817"/>
                    <a:pt x="2764" y="810"/>
                  </a:cubicBezTo>
                  <a:cubicBezTo>
                    <a:pt x="2755" y="808"/>
                    <a:pt x="2750" y="807"/>
                    <a:pt x="2746" y="807"/>
                  </a:cubicBezTo>
                  <a:close/>
                  <a:moveTo>
                    <a:pt x="2276" y="846"/>
                  </a:moveTo>
                  <a:cubicBezTo>
                    <a:pt x="2285" y="846"/>
                    <a:pt x="2282" y="866"/>
                    <a:pt x="2263" y="895"/>
                  </a:cubicBezTo>
                  <a:lnTo>
                    <a:pt x="2241" y="886"/>
                  </a:lnTo>
                  <a:cubicBezTo>
                    <a:pt x="2250" y="868"/>
                    <a:pt x="2256" y="851"/>
                    <a:pt x="2264" y="851"/>
                  </a:cubicBezTo>
                  <a:cubicBezTo>
                    <a:pt x="2265" y="851"/>
                    <a:pt x="2265" y="851"/>
                    <a:pt x="2266" y="851"/>
                  </a:cubicBezTo>
                  <a:cubicBezTo>
                    <a:pt x="2270" y="848"/>
                    <a:pt x="2273" y="846"/>
                    <a:pt x="2276" y="846"/>
                  </a:cubicBezTo>
                  <a:close/>
                  <a:moveTo>
                    <a:pt x="2357" y="882"/>
                  </a:moveTo>
                  <a:lnTo>
                    <a:pt x="2369" y="889"/>
                  </a:lnTo>
                  <a:cubicBezTo>
                    <a:pt x="2379" y="892"/>
                    <a:pt x="2379" y="892"/>
                    <a:pt x="2372" y="911"/>
                  </a:cubicBezTo>
                  <a:lnTo>
                    <a:pt x="2360" y="908"/>
                  </a:lnTo>
                  <a:lnTo>
                    <a:pt x="2357" y="882"/>
                  </a:lnTo>
                  <a:close/>
                  <a:moveTo>
                    <a:pt x="2501" y="870"/>
                  </a:moveTo>
                  <a:cubicBezTo>
                    <a:pt x="2498" y="886"/>
                    <a:pt x="2495" y="898"/>
                    <a:pt x="2498" y="914"/>
                  </a:cubicBezTo>
                  <a:cubicBezTo>
                    <a:pt x="2499" y="914"/>
                    <a:pt x="2500" y="914"/>
                    <a:pt x="2501" y="914"/>
                  </a:cubicBezTo>
                  <a:cubicBezTo>
                    <a:pt x="2511" y="914"/>
                    <a:pt x="2517" y="898"/>
                    <a:pt x="2517" y="898"/>
                  </a:cubicBezTo>
                  <a:cubicBezTo>
                    <a:pt x="2517" y="898"/>
                    <a:pt x="2523" y="879"/>
                    <a:pt x="2513" y="873"/>
                  </a:cubicBezTo>
                  <a:lnTo>
                    <a:pt x="2501" y="870"/>
                  </a:lnTo>
                  <a:close/>
                  <a:moveTo>
                    <a:pt x="2142" y="938"/>
                  </a:moveTo>
                  <a:cubicBezTo>
                    <a:pt x="2144" y="938"/>
                    <a:pt x="2145" y="939"/>
                    <a:pt x="2147" y="939"/>
                  </a:cubicBezTo>
                  <a:lnTo>
                    <a:pt x="2141" y="958"/>
                  </a:lnTo>
                  <a:cubicBezTo>
                    <a:pt x="2139" y="957"/>
                    <a:pt x="2138" y="957"/>
                    <a:pt x="2137" y="957"/>
                  </a:cubicBezTo>
                  <a:cubicBezTo>
                    <a:pt x="2130" y="957"/>
                    <a:pt x="2122" y="961"/>
                    <a:pt x="2118" y="961"/>
                  </a:cubicBezTo>
                  <a:cubicBezTo>
                    <a:pt x="2114" y="961"/>
                    <a:pt x="2113" y="959"/>
                    <a:pt x="2115" y="951"/>
                  </a:cubicBezTo>
                  <a:cubicBezTo>
                    <a:pt x="2107" y="949"/>
                    <a:pt x="2129" y="938"/>
                    <a:pt x="2142" y="938"/>
                  </a:cubicBezTo>
                  <a:close/>
                  <a:moveTo>
                    <a:pt x="2534" y="1017"/>
                  </a:moveTo>
                  <a:cubicBezTo>
                    <a:pt x="2535" y="1017"/>
                    <a:pt x="2535" y="1017"/>
                    <a:pt x="2535" y="1017"/>
                  </a:cubicBezTo>
                  <a:cubicBezTo>
                    <a:pt x="2548" y="1020"/>
                    <a:pt x="2560" y="1027"/>
                    <a:pt x="2551" y="1045"/>
                  </a:cubicBezTo>
                  <a:cubicBezTo>
                    <a:pt x="2551" y="1045"/>
                    <a:pt x="2546" y="1061"/>
                    <a:pt x="2538" y="1061"/>
                  </a:cubicBezTo>
                  <a:cubicBezTo>
                    <a:pt x="2537" y="1061"/>
                    <a:pt x="2536" y="1061"/>
                    <a:pt x="2535" y="1061"/>
                  </a:cubicBezTo>
                  <a:cubicBezTo>
                    <a:pt x="2523" y="1058"/>
                    <a:pt x="2520" y="1033"/>
                    <a:pt x="2520" y="1033"/>
                  </a:cubicBezTo>
                  <a:cubicBezTo>
                    <a:pt x="2524" y="1019"/>
                    <a:pt x="2531" y="1017"/>
                    <a:pt x="2534" y="1017"/>
                  </a:cubicBezTo>
                  <a:close/>
                  <a:moveTo>
                    <a:pt x="2732" y="1090"/>
                  </a:moveTo>
                  <a:cubicBezTo>
                    <a:pt x="2735" y="1090"/>
                    <a:pt x="2740" y="1092"/>
                    <a:pt x="2748" y="1096"/>
                  </a:cubicBezTo>
                  <a:cubicBezTo>
                    <a:pt x="2761" y="1099"/>
                    <a:pt x="2755" y="1121"/>
                    <a:pt x="2755" y="1121"/>
                  </a:cubicBezTo>
                  <a:cubicBezTo>
                    <a:pt x="2752" y="1126"/>
                    <a:pt x="2750" y="1128"/>
                    <a:pt x="2748" y="1128"/>
                  </a:cubicBezTo>
                  <a:cubicBezTo>
                    <a:pt x="2743" y="1128"/>
                    <a:pt x="2740" y="1114"/>
                    <a:pt x="2733" y="1111"/>
                  </a:cubicBezTo>
                  <a:cubicBezTo>
                    <a:pt x="2729" y="1096"/>
                    <a:pt x="2727" y="1090"/>
                    <a:pt x="2732" y="1090"/>
                  </a:cubicBezTo>
                  <a:close/>
                  <a:moveTo>
                    <a:pt x="2951" y="1111"/>
                  </a:moveTo>
                  <a:cubicBezTo>
                    <a:pt x="2956" y="1111"/>
                    <a:pt x="2960" y="1124"/>
                    <a:pt x="2958" y="1152"/>
                  </a:cubicBezTo>
                  <a:cubicBezTo>
                    <a:pt x="2954" y="1164"/>
                    <a:pt x="2953" y="1168"/>
                    <a:pt x="2949" y="1168"/>
                  </a:cubicBezTo>
                  <a:cubicBezTo>
                    <a:pt x="2947" y="1168"/>
                    <a:pt x="2944" y="1167"/>
                    <a:pt x="2940" y="1164"/>
                  </a:cubicBezTo>
                  <a:cubicBezTo>
                    <a:pt x="2937" y="1152"/>
                    <a:pt x="2940" y="1136"/>
                    <a:pt x="2943" y="1124"/>
                  </a:cubicBezTo>
                  <a:cubicBezTo>
                    <a:pt x="2945" y="1116"/>
                    <a:pt x="2948" y="1111"/>
                    <a:pt x="2951" y="1111"/>
                  </a:cubicBezTo>
                  <a:close/>
                  <a:moveTo>
                    <a:pt x="3034" y="1155"/>
                  </a:moveTo>
                  <a:lnTo>
                    <a:pt x="3043" y="1158"/>
                  </a:lnTo>
                  <a:cubicBezTo>
                    <a:pt x="3037" y="1179"/>
                    <a:pt x="3031" y="1196"/>
                    <a:pt x="3021" y="1196"/>
                  </a:cubicBezTo>
                  <a:cubicBezTo>
                    <a:pt x="3020" y="1196"/>
                    <a:pt x="3019" y="1196"/>
                    <a:pt x="3018" y="1196"/>
                  </a:cubicBezTo>
                  <a:lnTo>
                    <a:pt x="3015" y="1171"/>
                  </a:lnTo>
                  <a:lnTo>
                    <a:pt x="3034" y="1155"/>
                  </a:lnTo>
                  <a:close/>
                  <a:moveTo>
                    <a:pt x="3745" y="1462"/>
                  </a:moveTo>
                  <a:lnTo>
                    <a:pt x="3758" y="1468"/>
                  </a:lnTo>
                  <a:cubicBezTo>
                    <a:pt x="3752" y="1486"/>
                    <a:pt x="3743" y="1503"/>
                    <a:pt x="3735" y="1503"/>
                  </a:cubicBezTo>
                  <a:cubicBezTo>
                    <a:pt x="3734" y="1503"/>
                    <a:pt x="3733" y="1503"/>
                    <a:pt x="3733" y="1503"/>
                  </a:cubicBezTo>
                  <a:lnTo>
                    <a:pt x="3726" y="1478"/>
                  </a:lnTo>
                  <a:lnTo>
                    <a:pt x="3745" y="1462"/>
                  </a:lnTo>
                  <a:close/>
                  <a:moveTo>
                    <a:pt x="2542" y="1465"/>
                  </a:moveTo>
                  <a:cubicBezTo>
                    <a:pt x="2529" y="1475"/>
                    <a:pt x="2523" y="1484"/>
                    <a:pt x="2517" y="1500"/>
                  </a:cubicBezTo>
                  <a:cubicBezTo>
                    <a:pt x="2512" y="1508"/>
                    <a:pt x="2513" y="1514"/>
                    <a:pt x="2516" y="1514"/>
                  </a:cubicBezTo>
                  <a:cubicBezTo>
                    <a:pt x="2521" y="1514"/>
                    <a:pt x="2531" y="1506"/>
                    <a:pt x="2545" y="1487"/>
                  </a:cubicBezTo>
                  <a:cubicBezTo>
                    <a:pt x="2551" y="1468"/>
                    <a:pt x="2551" y="1468"/>
                    <a:pt x="2542" y="1465"/>
                  </a:cubicBezTo>
                  <a:close/>
                  <a:moveTo>
                    <a:pt x="4262" y="1478"/>
                  </a:moveTo>
                  <a:lnTo>
                    <a:pt x="4272" y="1481"/>
                  </a:lnTo>
                  <a:cubicBezTo>
                    <a:pt x="4266" y="1498"/>
                    <a:pt x="4260" y="1516"/>
                    <a:pt x="4249" y="1516"/>
                  </a:cubicBezTo>
                  <a:cubicBezTo>
                    <a:pt x="4248" y="1516"/>
                    <a:pt x="4247" y="1516"/>
                    <a:pt x="4246" y="1515"/>
                  </a:cubicBezTo>
                  <a:lnTo>
                    <a:pt x="4237" y="1512"/>
                  </a:lnTo>
                  <a:cubicBezTo>
                    <a:pt x="4243" y="1497"/>
                    <a:pt x="4250" y="1487"/>
                    <a:pt x="4262" y="1478"/>
                  </a:cubicBezTo>
                  <a:close/>
                  <a:moveTo>
                    <a:pt x="4021" y="1544"/>
                  </a:moveTo>
                  <a:cubicBezTo>
                    <a:pt x="4033" y="1547"/>
                    <a:pt x="4033" y="1547"/>
                    <a:pt x="4027" y="1569"/>
                  </a:cubicBezTo>
                  <a:cubicBezTo>
                    <a:pt x="4021" y="1581"/>
                    <a:pt x="4011" y="1594"/>
                    <a:pt x="4002" y="1603"/>
                  </a:cubicBezTo>
                  <a:cubicBezTo>
                    <a:pt x="3989" y="1597"/>
                    <a:pt x="4015" y="1562"/>
                    <a:pt x="4021" y="1544"/>
                  </a:cubicBezTo>
                  <a:close/>
                  <a:moveTo>
                    <a:pt x="4366" y="1647"/>
                  </a:moveTo>
                  <a:lnTo>
                    <a:pt x="4375" y="1653"/>
                  </a:lnTo>
                  <a:cubicBezTo>
                    <a:pt x="4369" y="1671"/>
                    <a:pt x="4363" y="1688"/>
                    <a:pt x="4353" y="1688"/>
                  </a:cubicBezTo>
                  <a:cubicBezTo>
                    <a:pt x="4352" y="1688"/>
                    <a:pt x="4351" y="1688"/>
                    <a:pt x="4350" y="1688"/>
                  </a:cubicBezTo>
                  <a:lnTo>
                    <a:pt x="4347" y="1663"/>
                  </a:lnTo>
                  <a:lnTo>
                    <a:pt x="4366" y="1647"/>
                  </a:lnTo>
                  <a:close/>
                  <a:moveTo>
                    <a:pt x="5143" y="1937"/>
                  </a:moveTo>
                  <a:cubicBezTo>
                    <a:pt x="5145" y="1937"/>
                    <a:pt x="5147" y="1938"/>
                    <a:pt x="5149" y="1939"/>
                  </a:cubicBezTo>
                  <a:cubicBezTo>
                    <a:pt x="5171" y="1945"/>
                    <a:pt x="5171" y="1945"/>
                    <a:pt x="5165" y="1967"/>
                  </a:cubicBezTo>
                  <a:cubicBezTo>
                    <a:pt x="5160" y="1976"/>
                    <a:pt x="5153" y="1978"/>
                    <a:pt x="5146" y="1978"/>
                  </a:cubicBezTo>
                  <a:cubicBezTo>
                    <a:pt x="5138" y="1978"/>
                    <a:pt x="5129" y="1975"/>
                    <a:pt x="5124" y="1973"/>
                  </a:cubicBezTo>
                  <a:cubicBezTo>
                    <a:pt x="5119" y="1952"/>
                    <a:pt x="5131" y="1937"/>
                    <a:pt x="5143" y="1937"/>
                  </a:cubicBezTo>
                  <a:close/>
                  <a:moveTo>
                    <a:pt x="5613" y="2089"/>
                  </a:moveTo>
                  <a:lnTo>
                    <a:pt x="5625" y="2092"/>
                  </a:lnTo>
                  <a:cubicBezTo>
                    <a:pt x="5620" y="2110"/>
                    <a:pt x="5611" y="2127"/>
                    <a:pt x="5602" y="2127"/>
                  </a:cubicBezTo>
                  <a:cubicBezTo>
                    <a:pt x="5602" y="2127"/>
                    <a:pt x="5601" y="2127"/>
                    <a:pt x="5600" y="2127"/>
                  </a:cubicBezTo>
                  <a:lnTo>
                    <a:pt x="5588" y="2123"/>
                  </a:lnTo>
                  <a:cubicBezTo>
                    <a:pt x="5594" y="2111"/>
                    <a:pt x="5603" y="2098"/>
                    <a:pt x="5613" y="2089"/>
                  </a:cubicBezTo>
                  <a:close/>
                  <a:moveTo>
                    <a:pt x="6595" y="2318"/>
                  </a:moveTo>
                  <a:cubicBezTo>
                    <a:pt x="6596" y="2318"/>
                    <a:pt x="6597" y="2318"/>
                    <a:pt x="6597" y="2318"/>
                  </a:cubicBezTo>
                  <a:cubicBezTo>
                    <a:pt x="6609" y="2321"/>
                    <a:pt x="6609" y="2321"/>
                    <a:pt x="6600" y="2343"/>
                  </a:cubicBezTo>
                  <a:cubicBezTo>
                    <a:pt x="6600" y="2343"/>
                    <a:pt x="6595" y="2357"/>
                    <a:pt x="6588" y="2357"/>
                  </a:cubicBezTo>
                  <a:cubicBezTo>
                    <a:pt x="6587" y="2357"/>
                    <a:pt x="6586" y="2356"/>
                    <a:pt x="6584" y="2355"/>
                  </a:cubicBezTo>
                  <a:lnTo>
                    <a:pt x="6578" y="2333"/>
                  </a:lnTo>
                  <a:cubicBezTo>
                    <a:pt x="6583" y="2319"/>
                    <a:pt x="6591" y="2318"/>
                    <a:pt x="6595" y="2318"/>
                  </a:cubicBezTo>
                  <a:close/>
                  <a:moveTo>
                    <a:pt x="6738" y="2346"/>
                  </a:moveTo>
                  <a:lnTo>
                    <a:pt x="6750" y="2352"/>
                  </a:lnTo>
                  <a:cubicBezTo>
                    <a:pt x="6742" y="2370"/>
                    <a:pt x="6736" y="2387"/>
                    <a:pt x="6727" y="2387"/>
                  </a:cubicBezTo>
                  <a:cubicBezTo>
                    <a:pt x="6727" y="2387"/>
                    <a:pt x="6726" y="2387"/>
                    <a:pt x="6725" y="2387"/>
                  </a:cubicBezTo>
                  <a:lnTo>
                    <a:pt x="6719" y="2362"/>
                  </a:lnTo>
                  <a:lnTo>
                    <a:pt x="6738" y="2346"/>
                  </a:lnTo>
                  <a:close/>
                  <a:moveTo>
                    <a:pt x="6786" y="2505"/>
                  </a:moveTo>
                  <a:cubicBezTo>
                    <a:pt x="6792" y="2505"/>
                    <a:pt x="6793" y="2511"/>
                    <a:pt x="6788" y="2521"/>
                  </a:cubicBezTo>
                  <a:cubicBezTo>
                    <a:pt x="6784" y="2535"/>
                    <a:pt x="6782" y="2539"/>
                    <a:pt x="6778" y="2539"/>
                  </a:cubicBezTo>
                  <a:cubicBezTo>
                    <a:pt x="6777" y="2539"/>
                    <a:pt x="6775" y="2538"/>
                    <a:pt x="6772" y="2537"/>
                  </a:cubicBezTo>
                  <a:cubicBezTo>
                    <a:pt x="6750" y="2531"/>
                    <a:pt x="6750" y="2531"/>
                    <a:pt x="6766" y="2515"/>
                  </a:cubicBezTo>
                  <a:cubicBezTo>
                    <a:pt x="6774" y="2508"/>
                    <a:pt x="6781" y="2505"/>
                    <a:pt x="6786" y="2505"/>
                  </a:cubicBezTo>
                  <a:close/>
                  <a:moveTo>
                    <a:pt x="6844" y="2543"/>
                  </a:moveTo>
                  <a:lnTo>
                    <a:pt x="6857" y="2547"/>
                  </a:lnTo>
                  <a:cubicBezTo>
                    <a:pt x="6866" y="2550"/>
                    <a:pt x="6866" y="2550"/>
                    <a:pt x="6860" y="2572"/>
                  </a:cubicBezTo>
                  <a:lnTo>
                    <a:pt x="6851" y="2565"/>
                  </a:lnTo>
                  <a:lnTo>
                    <a:pt x="6844" y="2543"/>
                  </a:lnTo>
                  <a:close/>
                  <a:moveTo>
                    <a:pt x="6957" y="2584"/>
                  </a:moveTo>
                  <a:lnTo>
                    <a:pt x="6970" y="2587"/>
                  </a:lnTo>
                  <a:cubicBezTo>
                    <a:pt x="6979" y="2594"/>
                    <a:pt x="6979" y="2594"/>
                    <a:pt x="6973" y="2612"/>
                  </a:cubicBezTo>
                  <a:lnTo>
                    <a:pt x="6960" y="2609"/>
                  </a:lnTo>
                  <a:lnTo>
                    <a:pt x="6957" y="2584"/>
                  </a:lnTo>
                  <a:close/>
                  <a:moveTo>
                    <a:pt x="6930" y="2606"/>
                  </a:moveTo>
                  <a:cubicBezTo>
                    <a:pt x="6929" y="2606"/>
                    <a:pt x="6925" y="2608"/>
                    <a:pt x="6920" y="2612"/>
                  </a:cubicBezTo>
                  <a:cubicBezTo>
                    <a:pt x="6921" y="2613"/>
                    <a:pt x="6922" y="2613"/>
                    <a:pt x="6922" y="2613"/>
                  </a:cubicBezTo>
                  <a:cubicBezTo>
                    <a:pt x="6930" y="2613"/>
                    <a:pt x="6934" y="2606"/>
                    <a:pt x="6930" y="2606"/>
                  </a:cubicBezTo>
                  <a:close/>
                  <a:moveTo>
                    <a:pt x="7083" y="2587"/>
                  </a:moveTo>
                  <a:lnTo>
                    <a:pt x="7095" y="2590"/>
                  </a:lnTo>
                  <a:cubicBezTo>
                    <a:pt x="7104" y="2594"/>
                    <a:pt x="7098" y="2615"/>
                    <a:pt x="7098" y="2615"/>
                  </a:cubicBezTo>
                  <a:cubicBezTo>
                    <a:pt x="7098" y="2615"/>
                    <a:pt x="7093" y="2631"/>
                    <a:pt x="7082" y="2631"/>
                  </a:cubicBezTo>
                  <a:cubicBezTo>
                    <a:pt x="7081" y="2631"/>
                    <a:pt x="7080" y="2631"/>
                    <a:pt x="7079" y="2631"/>
                  </a:cubicBezTo>
                  <a:cubicBezTo>
                    <a:pt x="7079" y="2615"/>
                    <a:pt x="7079" y="2600"/>
                    <a:pt x="7083" y="2587"/>
                  </a:cubicBezTo>
                  <a:close/>
                  <a:moveTo>
                    <a:pt x="6792" y="2618"/>
                  </a:moveTo>
                  <a:cubicBezTo>
                    <a:pt x="6790" y="2621"/>
                    <a:pt x="6789" y="2624"/>
                    <a:pt x="6788" y="2628"/>
                  </a:cubicBezTo>
                  <a:cubicBezTo>
                    <a:pt x="6788" y="2630"/>
                    <a:pt x="6788" y="2631"/>
                    <a:pt x="6788" y="2633"/>
                  </a:cubicBezTo>
                  <a:lnTo>
                    <a:pt x="6788" y="2633"/>
                  </a:lnTo>
                  <a:cubicBezTo>
                    <a:pt x="6789" y="2629"/>
                    <a:pt x="6790" y="2624"/>
                    <a:pt x="6792" y="2618"/>
                  </a:cubicBezTo>
                  <a:close/>
                  <a:moveTo>
                    <a:pt x="6788" y="2633"/>
                  </a:moveTo>
                  <a:cubicBezTo>
                    <a:pt x="6787" y="2640"/>
                    <a:pt x="6787" y="2644"/>
                    <a:pt x="6788" y="2644"/>
                  </a:cubicBezTo>
                  <a:cubicBezTo>
                    <a:pt x="6788" y="2644"/>
                    <a:pt x="6789" y="2640"/>
                    <a:pt x="6788" y="2633"/>
                  </a:cubicBezTo>
                  <a:close/>
                  <a:moveTo>
                    <a:pt x="7554" y="2751"/>
                  </a:moveTo>
                  <a:cubicBezTo>
                    <a:pt x="7556" y="2751"/>
                    <a:pt x="7556" y="2753"/>
                    <a:pt x="7553" y="2760"/>
                  </a:cubicBezTo>
                  <a:cubicBezTo>
                    <a:pt x="7549" y="2775"/>
                    <a:pt x="7540" y="2785"/>
                    <a:pt x="7528" y="2794"/>
                  </a:cubicBezTo>
                  <a:cubicBezTo>
                    <a:pt x="7528" y="2794"/>
                    <a:pt x="7521" y="2800"/>
                    <a:pt x="7518" y="2800"/>
                  </a:cubicBezTo>
                  <a:cubicBezTo>
                    <a:pt x="7517" y="2800"/>
                    <a:pt x="7516" y="2798"/>
                    <a:pt x="7518" y="2791"/>
                  </a:cubicBezTo>
                  <a:lnTo>
                    <a:pt x="7524" y="2772"/>
                  </a:lnTo>
                  <a:cubicBezTo>
                    <a:pt x="7537" y="2762"/>
                    <a:pt x="7550" y="2751"/>
                    <a:pt x="7554" y="2751"/>
                  </a:cubicBezTo>
                  <a:close/>
                  <a:moveTo>
                    <a:pt x="7951" y="2819"/>
                  </a:moveTo>
                  <a:cubicBezTo>
                    <a:pt x="7963" y="2822"/>
                    <a:pt x="7963" y="2822"/>
                    <a:pt x="7957" y="2841"/>
                  </a:cubicBezTo>
                  <a:cubicBezTo>
                    <a:pt x="7949" y="2860"/>
                    <a:pt x="7934" y="2874"/>
                    <a:pt x="7924" y="2874"/>
                  </a:cubicBezTo>
                  <a:cubicBezTo>
                    <a:pt x="7922" y="2874"/>
                    <a:pt x="7921" y="2873"/>
                    <a:pt x="7919" y="2872"/>
                  </a:cubicBezTo>
                  <a:cubicBezTo>
                    <a:pt x="7907" y="2869"/>
                    <a:pt x="7922" y="2829"/>
                    <a:pt x="7951" y="2819"/>
                  </a:cubicBezTo>
                  <a:close/>
                  <a:moveTo>
                    <a:pt x="9544" y="3366"/>
                  </a:moveTo>
                  <a:cubicBezTo>
                    <a:pt x="9553" y="3366"/>
                    <a:pt x="9539" y="3394"/>
                    <a:pt x="9511" y="3418"/>
                  </a:cubicBezTo>
                  <a:cubicBezTo>
                    <a:pt x="9499" y="3434"/>
                    <a:pt x="9493" y="3443"/>
                    <a:pt x="9491" y="3443"/>
                  </a:cubicBezTo>
                  <a:cubicBezTo>
                    <a:pt x="9490" y="3443"/>
                    <a:pt x="9494" y="3433"/>
                    <a:pt x="9502" y="3411"/>
                  </a:cubicBezTo>
                  <a:cubicBezTo>
                    <a:pt x="9508" y="3394"/>
                    <a:pt x="9513" y="3377"/>
                    <a:pt x="9524" y="3377"/>
                  </a:cubicBezTo>
                  <a:cubicBezTo>
                    <a:pt x="9525" y="3377"/>
                    <a:pt x="9526" y="3377"/>
                    <a:pt x="9527" y="3377"/>
                  </a:cubicBezTo>
                  <a:cubicBezTo>
                    <a:pt x="9536" y="3369"/>
                    <a:pt x="9541" y="3366"/>
                    <a:pt x="9544" y="3366"/>
                  </a:cubicBezTo>
                  <a:close/>
                  <a:moveTo>
                    <a:pt x="136" y="0"/>
                  </a:moveTo>
                  <a:cubicBezTo>
                    <a:pt x="133" y="0"/>
                    <a:pt x="128" y="4"/>
                    <a:pt x="119" y="11"/>
                  </a:cubicBezTo>
                  <a:cubicBezTo>
                    <a:pt x="107" y="49"/>
                    <a:pt x="100" y="68"/>
                    <a:pt x="110" y="74"/>
                  </a:cubicBezTo>
                  <a:cubicBezTo>
                    <a:pt x="122" y="77"/>
                    <a:pt x="122" y="77"/>
                    <a:pt x="116" y="96"/>
                  </a:cubicBezTo>
                  <a:lnTo>
                    <a:pt x="91" y="90"/>
                  </a:lnTo>
                  <a:cubicBezTo>
                    <a:pt x="84" y="87"/>
                    <a:pt x="76" y="85"/>
                    <a:pt x="69" y="85"/>
                  </a:cubicBezTo>
                  <a:cubicBezTo>
                    <a:pt x="59" y="85"/>
                    <a:pt x="50" y="88"/>
                    <a:pt x="41" y="93"/>
                  </a:cubicBezTo>
                  <a:cubicBezTo>
                    <a:pt x="14" y="104"/>
                    <a:pt x="1" y="136"/>
                    <a:pt x="16" y="136"/>
                  </a:cubicBezTo>
                  <a:cubicBezTo>
                    <a:pt x="19" y="136"/>
                    <a:pt x="22" y="135"/>
                    <a:pt x="25" y="133"/>
                  </a:cubicBezTo>
                  <a:lnTo>
                    <a:pt x="31" y="159"/>
                  </a:lnTo>
                  <a:cubicBezTo>
                    <a:pt x="20" y="189"/>
                    <a:pt x="21" y="205"/>
                    <a:pt x="27" y="205"/>
                  </a:cubicBezTo>
                  <a:cubicBezTo>
                    <a:pt x="33" y="205"/>
                    <a:pt x="43" y="193"/>
                    <a:pt x="53" y="165"/>
                  </a:cubicBezTo>
                  <a:cubicBezTo>
                    <a:pt x="65" y="134"/>
                    <a:pt x="71" y="120"/>
                    <a:pt x="73" y="120"/>
                  </a:cubicBezTo>
                  <a:lnTo>
                    <a:pt x="73" y="120"/>
                  </a:lnTo>
                  <a:cubicBezTo>
                    <a:pt x="74" y="120"/>
                    <a:pt x="74" y="130"/>
                    <a:pt x="72" y="149"/>
                  </a:cubicBezTo>
                  <a:cubicBezTo>
                    <a:pt x="57" y="190"/>
                    <a:pt x="69" y="193"/>
                    <a:pt x="78" y="196"/>
                  </a:cubicBezTo>
                  <a:cubicBezTo>
                    <a:pt x="91" y="202"/>
                    <a:pt x="91" y="202"/>
                    <a:pt x="85" y="221"/>
                  </a:cubicBezTo>
                  <a:cubicBezTo>
                    <a:pt x="75" y="240"/>
                    <a:pt x="82" y="265"/>
                    <a:pt x="91" y="268"/>
                  </a:cubicBezTo>
                  <a:cubicBezTo>
                    <a:pt x="95" y="270"/>
                    <a:pt x="98" y="272"/>
                    <a:pt x="100" y="272"/>
                  </a:cubicBezTo>
                  <a:cubicBezTo>
                    <a:pt x="104" y="272"/>
                    <a:pt x="106" y="267"/>
                    <a:pt x="110" y="253"/>
                  </a:cubicBezTo>
                  <a:cubicBezTo>
                    <a:pt x="109" y="245"/>
                    <a:pt x="111" y="240"/>
                    <a:pt x="114" y="240"/>
                  </a:cubicBezTo>
                  <a:cubicBezTo>
                    <a:pt x="119" y="240"/>
                    <a:pt x="127" y="253"/>
                    <a:pt x="125" y="281"/>
                  </a:cubicBezTo>
                  <a:cubicBezTo>
                    <a:pt x="127" y="292"/>
                    <a:pt x="128" y="298"/>
                    <a:pt x="129" y="298"/>
                  </a:cubicBezTo>
                  <a:cubicBezTo>
                    <a:pt x="132" y="298"/>
                    <a:pt x="136" y="288"/>
                    <a:pt x="144" y="265"/>
                  </a:cubicBezTo>
                  <a:cubicBezTo>
                    <a:pt x="150" y="248"/>
                    <a:pt x="157" y="240"/>
                    <a:pt x="163" y="240"/>
                  </a:cubicBezTo>
                  <a:cubicBezTo>
                    <a:pt x="171" y="240"/>
                    <a:pt x="177" y="253"/>
                    <a:pt x="176" y="278"/>
                  </a:cubicBezTo>
                  <a:lnTo>
                    <a:pt x="201" y="287"/>
                  </a:lnTo>
                  <a:cubicBezTo>
                    <a:pt x="201" y="287"/>
                    <a:pt x="202" y="287"/>
                    <a:pt x="203" y="287"/>
                  </a:cubicBezTo>
                  <a:cubicBezTo>
                    <a:pt x="211" y="287"/>
                    <a:pt x="217" y="270"/>
                    <a:pt x="226" y="253"/>
                  </a:cubicBezTo>
                  <a:cubicBezTo>
                    <a:pt x="233" y="230"/>
                    <a:pt x="236" y="220"/>
                    <a:pt x="238" y="220"/>
                  </a:cubicBezTo>
                  <a:cubicBezTo>
                    <a:pt x="240" y="220"/>
                    <a:pt x="242" y="226"/>
                    <a:pt x="245" y="237"/>
                  </a:cubicBezTo>
                  <a:cubicBezTo>
                    <a:pt x="245" y="249"/>
                    <a:pt x="245" y="265"/>
                    <a:pt x="241" y="278"/>
                  </a:cubicBezTo>
                  <a:cubicBezTo>
                    <a:pt x="232" y="300"/>
                    <a:pt x="245" y="303"/>
                    <a:pt x="254" y="306"/>
                  </a:cubicBezTo>
                  <a:cubicBezTo>
                    <a:pt x="260" y="309"/>
                    <a:pt x="269" y="312"/>
                    <a:pt x="277" y="312"/>
                  </a:cubicBezTo>
                  <a:cubicBezTo>
                    <a:pt x="285" y="312"/>
                    <a:pt x="292" y="309"/>
                    <a:pt x="295" y="300"/>
                  </a:cubicBezTo>
                  <a:cubicBezTo>
                    <a:pt x="297" y="294"/>
                    <a:pt x="299" y="292"/>
                    <a:pt x="299" y="292"/>
                  </a:cubicBezTo>
                  <a:lnTo>
                    <a:pt x="299" y="292"/>
                  </a:lnTo>
                  <a:cubicBezTo>
                    <a:pt x="299" y="292"/>
                    <a:pt x="293" y="305"/>
                    <a:pt x="288" y="318"/>
                  </a:cubicBezTo>
                  <a:cubicBezTo>
                    <a:pt x="297" y="323"/>
                    <a:pt x="297" y="333"/>
                    <a:pt x="298" y="333"/>
                  </a:cubicBezTo>
                  <a:cubicBezTo>
                    <a:pt x="298" y="333"/>
                    <a:pt x="299" y="331"/>
                    <a:pt x="301" y="325"/>
                  </a:cubicBezTo>
                  <a:cubicBezTo>
                    <a:pt x="301" y="325"/>
                    <a:pt x="310" y="328"/>
                    <a:pt x="326" y="356"/>
                  </a:cubicBezTo>
                  <a:cubicBezTo>
                    <a:pt x="330" y="364"/>
                    <a:pt x="337" y="367"/>
                    <a:pt x="344" y="367"/>
                  </a:cubicBezTo>
                  <a:cubicBezTo>
                    <a:pt x="362" y="367"/>
                    <a:pt x="384" y="342"/>
                    <a:pt x="370" y="306"/>
                  </a:cubicBezTo>
                  <a:cubicBezTo>
                    <a:pt x="366" y="303"/>
                    <a:pt x="363" y="301"/>
                    <a:pt x="364" y="301"/>
                  </a:cubicBezTo>
                  <a:lnTo>
                    <a:pt x="364" y="301"/>
                  </a:lnTo>
                  <a:cubicBezTo>
                    <a:pt x="365" y="301"/>
                    <a:pt x="370" y="304"/>
                    <a:pt x="382" y="309"/>
                  </a:cubicBezTo>
                  <a:cubicBezTo>
                    <a:pt x="383" y="309"/>
                    <a:pt x="384" y="309"/>
                    <a:pt x="385" y="309"/>
                  </a:cubicBezTo>
                  <a:cubicBezTo>
                    <a:pt x="393" y="309"/>
                    <a:pt x="401" y="293"/>
                    <a:pt x="401" y="293"/>
                  </a:cubicBezTo>
                  <a:cubicBezTo>
                    <a:pt x="405" y="282"/>
                    <a:pt x="410" y="278"/>
                    <a:pt x="417" y="278"/>
                  </a:cubicBezTo>
                  <a:cubicBezTo>
                    <a:pt x="420" y="278"/>
                    <a:pt x="425" y="280"/>
                    <a:pt x="429" y="281"/>
                  </a:cubicBezTo>
                  <a:lnTo>
                    <a:pt x="414" y="322"/>
                  </a:lnTo>
                  <a:cubicBezTo>
                    <a:pt x="394" y="355"/>
                    <a:pt x="393" y="378"/>
                    <a:pt x="402" y="378"/>
                  </a:cubicBezTo>
                  <a:cubicBezTo>
                    <a:pt x="408" y="378"/>
                    <a:pt x="418" y="370"/>
                    <a:pt x="429" y="350"/>
                  </a:cubicBezTo>
                  <a:cubicBezTo>
                    <a:pt x="432" y="343"/>
                    <a:pt x="433" y="341"/>
                    <a:pt x="433" y="341"/>
                  </a:cubicBezTo>
                  <a:lnTo>
                    <a:pt x="433" y="341"/>
                  </a:lnTo>
                  <a:cubicBezTo>
                    <a:pt x="434" y="341"/>
                    <a:pt x="428" y="355"/>
                    <a:pt x="423" y="369"/>
                  </a:cubicBezTo>
                  <a:cubicBezTo>
                    <a:pt x="419" y="381"/>
                    <a:pt x="422" y="388"/>
                    <a:pt x="432" y="388"/>
                  </a:cubicBezTo>
                  <a:cubicBezTo>
                    <a:pt x="438" y="388"/>
                    <a:pt x="447" y="385"/>
                    <a:pt x="458" y="381"/>
                  </a:cubicBezTo>
                  <a:cubicBezTo>
                    <a:pt x="458" y="381"/>
                    <a:pt x="459" y="381"/>
                    <a:pt x="459" y="381"/>
                  </a:cubicBezTo>
                  <a:cubicBezTo>
                    <a:pt x="469" y="381"/>
                    <a:pt x="493" y="349"/>
                    <a:pt x="502" y="331"/>
                  </a:cubicBezTo>
                  <a:cubicBezTo>
                    <a:pt x="506" y="317"/>
                    <a:pt x="512" y="314"/>
                    <a:pt x="516" y="314"/>
                  </a:cubicBezTo>
                  <a:cubicBezTo>
                    <a:pt x="519" y="314"/>
                    <a:pt x="520" y="315"/>
                    <a:pt x="520" y="315"/>
                  </a:cubicBezTo>
                  <a:cubicBezTo>
                    <a:pt x="530" y="318"/>
                    <a:pt x="530" y="318"/>
                    <a:pt x="523" y="337"/>
                  </a:cubicBezTo>
                  <a:cubicBezTo>
                    <a:pt x="515" y="360"/>
                    <a:pt x="518" y="373"/>
                    <a:pt x="527" y="373"/>
                  </a:cubicBezTo>
                  <a:cubicBezTo>
                    <a:pt x="535" y="373"/>
                    <a:pt x="546" y="366"/>
                    <a:pt x="558" y="350"/>
                  </a:cubicBezTo>
                  <a:lnTo>
                    <a:pt x="558" y="350"/>
                  </a:lnTo>
                  <a:lnTo>
                    <a:pt x="549" y="372"/>
                  </a:lnTo>
                  <a:cubicBezTo>
                    <a:pt x="542" y="390"/>
                    <a:pt x="545" y="412"/>
                    <a:pt x="608" y="416"/>
                  </a:cubicBezTo>
                  <a:cubicBezTo>
                    <a:pt x="655" y="431"/>
                    <a:pt x="686" y="444"/>
                    <a:pt x="680" y="463"/>
                  </a:cubicBezTo>
                  <a:cubicBezTo>
                    <a:pt x="679" y="468"/>
                    <a:pt x="681" y="471"/>
                    <a:pt x="687" y="471"/>
                  </a:cubicBezTo>
                  <a:cubicBezTo>
                    <a:pt x="704" y="471"/>
                    <a:pt x="743" y="451"/>
                    <a:pt x="768" y="428"/>
                  </a:cubicBezTo>
                  <a:lnTo>
                    <a:pt x="768" y="428"/>
                  </a:lnTo>
                  <a:cubicBezTo>
                    <a:pt x="762" y="450"/>
                    <a:pt x="774" y="453"/>
                    <a:pt x="796" y="463"/>
                  </a:cubicBezTo>
                  <a:cubicBezTo>
                    <a:pt x="831" y="475"/>
                    <a:pt x="831" y="475"/>
                    <a:pt x="821" y="494"/>
                  </a:cubicBezTo>
                  <a:cubicBezTo>
                    <a:pt x="808" y="512"/>
                    <a:pt x="802" y="520"/>
                    <a:pt x="804" y="520"/>
                  </a:cubicBezTo>
                  <a:cubicBezTo>
                    <a:pt x="806" y="520"/>
                    <a:pt x="815" y="512"/>
                    <a:pt x="834" y="497"/>
                  </a:cubicBezTo>
                  <a:cubicBezTo>
                    <a:pt x="841" y="487"/>
                    <a:pt x="849" y="482"/>
                    <a:pt x="855" y="482"/>
                  </a:cubicBezTo>
                  <a:cubicBezTo>
                    <a:pt x="870" y="482"/>
                    <a:pt x="880" y="506"/>
                    <a:pt x="871" y="535"/>
                  </a:cubicBezTo>
                  <a:cubicBezTo>
                    <a:pt x="865" y="553"/>
                    <a:pt x="874" y="557"/>
                    <a:pt x="896" y="566"/>
                  </a:cubicBezTo>
                  <a:cubicBezTo>
                    <a:pt x="904" y="560"/>
                    <a:pt x="912" y="557"/>
                    <a:pt x="921" y="557"/>
                  </a:cubicBezTo>
                  <a:cubicBezTo>
                    <a:pt x="933" y="557"/>
                    <a:pt x="947" y="562"/>
                    <a:pt x="962" y="566"/>
                  </a:cubicBezTo>
                  <a:cubicBezTo>
                    <a:pt x="974" y="571"/>
                    <a:pt x="981" y="573"/>
                    <a:pt x="986" y="573"/>
                  </a:cubicBezTo>
                  <a:cubicBezTo>
                    <a:pt x="996" y="573"/>
                    <a:pt x="999" y="565"/>
                    <a:pt x="1009" y="541"/>
                  </a:cubicBezTo>
                  <a:cubicBezTo>
                    <a:pt x="1017" y="515"/>
                    <a:pt x="1025" y="507"/>
                    <a:pt x="1036" y="507"/>
                  </a:cubicBezTo>
                  <a:cubicBezTo>
                    <a:pt x="1042" y="507"/>
                    <a:pt x="1048" y="509"/>
                    <a:pt x="1056" y="513"/>
                  </a:cubicBezTo>
                  <a:cubicBezTo>
                    <a:pt x="1069" y="519"/>
                    <a:pt x="1078" y="522"/>
                    <a:pt x="1072" y="541"/>
                  </a:cubicBezTo>
                  <a:cubicBezTo>
                    <a:pt x="1072" y="541"/>
                    <a:pt x="1075" y="566"/>
                    <a:pt x="1088" y="569"/>
                  </a:cubicBezTo>
                  <a:cubicBezTo>
                    <a:pt x="1097" y="572"/>
                    <a:pt x="1110" y="578"/>
                    <a:pt x="1103" y="597"/>
                  </a:cubicBezTo>
                  <a:cubicBezTo>
                    <a:pt x="1106" y="613"/>
                    <a:pt x="1116" y="622"/>
                    <a:pt x="1128" y="629"/>
                  </a:cubicBezTo>
                  <a:cubicBezTo>
                    <a:pt x="1150" y="638"/>
                    <a:pt x="1172" y="644"/>
                    <a:pt x="1166" y="666"/>
                  </a:cubicBezTo>
                  <a:cubicBezTo>
                    <a:pt x="1170" y="667"/>
                    <a:pt x="1172" y="668"/>
                    <a:pt x="1174" y="668"/>
                  </a:cubicBezTo>
                  <a:cubicBezTo>
                    <a:pt x="1179" y="668"/>
                    <a:pt x="1180" y="664"/>
                    <a:pt x="1185" y="651"/>
                  </a:cubicBezTo>
                  <a:cubicBezTo>
                    <a:pt x="1188" y="638"/>
                    <a:pt x="1196" y="628"/>
                    <a:pt x="1208" y="628"/>
                  </a:cubicBezTo>
                  <a:cubicBezTo>
                    <a:pt x="1218" y="628"/>
                    <a:pt x="1231" y="634"/>
                    <a:pt x="1247" y="651"/>
                  </a:cubicBezTo>
                  <a:cubicBezTo>
                    <a:pt x="1260" y="656"/>
                    <a:pt x="1278" y="663"/>
                    <a:pt x="1291" y="663"/>
                  </a:cubicBezTo>
                  <a:cubicBezTo>
                    <a:pt x="1300" y="663"/>
                    <a:pt x="1308" y="660"/>
                    <a:pt x="1310" y="651"/>
                  </a:cubicBezTo>
                  <a:cubicBezTo>
                    <a:pt x="1323" y="657"/>
                    <a:pt x="1323" y="657"/>
                    <a:pt x="1316" y="676"/>
                  </a:cubicBezTo>
                  <a:cubicBezTo>
                    <a:pt x="1307" y="698"/>
                    <a:pt x="1311" y="710"/>
                    <a:pt x="1323" y="710"/>
                  </a:cubicBezTo>
                  <a:cubicBezTo>
                    <a:pt x="1332" y="710"/>
                    <a:pt x="1345" y="704"/>
                    <a:pt x="1360" y="691"/>
                  </a:cubicBezTo>
                  <a:cubicBezTo>
                    <a:pt x="1363" y="683"/>
                    <a:pt x="1367" y="679"/>
                    <a:pt x="1370" y="679"/>
                  </a:cubicBezTo>
                  <a:cubicBezTo>
                    <a:pt x="1376" y="679"/>
                    <a:pt x="1380" y="686"/>
                    <a:pt x="1382" y="701"/>
                  </a:cubicBezTo>
                  <a:cubicBezTo>
                    <a:pt x="1382" y="701"/>
                    <a:pt x="1383" y="701"/>
                    <a:pt x="1385" y="701"/>
                  </a:cubicBezTo>
                  <a:cubicBezTo>
                    <a:pt x="1390" y="701"/>
                    <a:pt x="1399" y="699"/>
                    <a:pt x="1410" y="688"/>
                  </a:cubicBezTo>
                  <a:cubicBezTo>
                    <a:pt x="1418" y="681"/>
                    <a:pt x="1423" y="678"/>
                    <a:pt x="1427" y="678"/>
                  </a:cubicBezTo>
                  <a:cubicBezTo>
                    <a:pt x="1432" y="678"/>
                    <a:pt x="1436" y="685"/>
                    <a:pt x="1445" y="701"/>
                  </a:cubicBezTo>
                  <a:cubicBezTo>
                    <a:pt x="1439" y="719"/>
                    <a:pt x="1448" y="726"/>
                    <a:pt x="1460" y="729"/>
                  </a:cubicBezTo>
                  <a:cubicBezTo>
                    <a:pt x="1464" y="727"/>
                    <a:pt x="1468" y="727"/>
                    <a:pt x="1474" y="727"/>
                  </a:cubicBezTo>
                  <a:cubicBezTo>
                    <a:pt x="1516" y="727"/>
                    <a:pt x="1614" y="766"/>
                    <a:pt x="1617" y="788"/>
                  </a:cubicBezTo>
                  <a:cubicBezTo>
                    <a:pt x="1630" y="778"/>
                    <a:pt x="1634" y="774"/>
                    <a:pt x="1639" y="774"/>
                  </a:cubicBezTo>
                  <a:cubicBezTo>
                    <a:pt x="1640" y="774"/>
                    <a:pt x="1642" y="775"/>
                    <a:pt x="1645" y="776"/>
                  </a:cubicBezTo>
                  <a:cubicBezTo>
                    <a:pt x="1644" y="794"/>
                    <a:pt x="1647" y="802"/>
                    <a:pt x="1651" y="802"/>
                  </a:cubicBezTo>
                  <a:cubicBezTo>
                    <a:pt x="1657" y="802"/>
                    <a:pt x="1668" y="787"/>
                    <a:pt x="1677" y="763"/>
                  </a:cubicBezTo>
                  <a:lnTo>
                    <a:pt x="1664" y="760"/>
                  </a:lnTo>
                  <a:lnTo>
                    <a:pt x="1655" y="757"/>
                  </a:lnTo>
                  <a:cubicBezTo>
                    <a:pt x="1660" y="741"/>
                    <a:pt x="1668" y="733"/>
                    <a:pt x="1675" y="733"/>
                  </a:cubicBezTo>
                  <a:cubicBezTo>
                    <a:pt x="1686" y="733"/>
                    <a:pt x="1693" y="752"/>
                    <a:pt x="1680" y="788"/>
                  </a:cubicBezTo>
                  <a:cubicBezTo>
                    <a:pt x="1678" y="812"/>
                    <a:pt x="1677" y="823"/>
                    <a:pt x="1681" y="823"/>
                  </a:cubicBezTo>
                  <a:cubicBezTo>
                    <a:pt x="1684" y="823"/>
                    <a:pt x="1690" y="814"/>
                    <a:pt x="1702" y="798"/>
                  </a:cubicBezTo>
                  <a:cubicBezTo>
                    <a:pt x="1713" y="781"/>
                    <a:pt x="1722" y="773"/>
                    <a:pt x="1727" y="773"/>
                  </a:cubicBezTo>
                  <a:cubicBezTo>
                    <a:pt x="1735" y="773"/>
                    <a:pt x="1738" y="786"/>
                    <a:pt x="1736" y="810"/>
                  </a:cubicBezTo>
                  <a:cubicBezTo>
                    <a:pt x="1728" y="830"/>
                    <a:pt x="1724" y="839"/>
                    <a:pt x="1726" y="839"/>
                  </a:cubicBezTo>
                  <a:cubicBezTo>
                    <a:pt x="1728" y="839"/>
                    <a:pt x="1735" y="830"/>
                    <a:pt x="1749" y="814"/>
                  </a:cubicBezTo>
                  <a:cubicBezTo>
                    <a:pt x="1774" y="777"/>
                    <a:pt x="1798" y="757"/>
                    <a:pt x="1810" y="757"/>
                  </a:cubicBezTo>
                  <a:cubicBezTo>
                    <a:pt x="1823" y="757"/>
                    <a:pt x="1825" y="775"/>
                    <a:pt x="1811" y="814"/>
                  </a:cubicBezTo>
                  <a:cubicBezTo>
                    <a:pt x="1796" y="854"/>
                    <a:pt x="1799" y="876"/>
                    <a:pt x="1811" y="882"/>
                  </a:cubicBezTo>
                  <a:cubicBezTo>
                    <a:pt x="1812" y="883"/>
                    <a:pt x="1813" y="883"/>
                    <a:pt x="1814" y="883"/>
                  </a:cubicBezTo>
                  <a:cubicBezTo>
                    <a:pt x="1825" y="883"/>
                    <a:pt x="1831" y="865"/>
                    <a:pt x="1837" y="845"/>
                  </a:cubicBezTo>
                  <a:cubicBezTo>
                    <a:pt x="1838" y="826"/>
                    <a:pt x="1841" y="816"/>
                    <a:pt x="1845" y="816"/>
                  </a:cubicBezTo>
                  <a:cubicBezTo>
                    <a:pt x="1850" y="816"/>
                    <a:pt x="1855" y="829"/>
                    <a:pt x="1858" y="854"/>
                  </a:cubicBezTo>
                  <a:cubicBezTo>
                    <a:pt x="1867" y="902"/>
                    <a:pt x="1879" y="921"/>
                    <a:pt x="1901" y="921"/>
                  </a:cubicBezTo>
                  <a:cubicBezTo>
                    <a:pt x="1912" y="921"/>
                    <a:pt x="1926" y="916"/>
                    <a:pt x="1943" y="908"/>
                  </a:cubicBezTo>
                  <a:cubicBezTo>
                    <a:pt x="1963" y="900"/>
                    <a:pt x="1981" y="896"/>
                    <a:pt x="1993" y="896"/>
                  </a:cubicBezTo>
                  <a:cubicBezTo>
                    <a:pt x="2014" y="896"/>
                    <a:pt x="2017" y="907"/>
                    <a:pt x="1987" y="923"/>
                  </a:cubicBezTo>
                  <a:cubicBezTo>
                    <a:pt x="1964" y="942"/>
                    <a:pt x="1955" y="950"/>
                    <a:pt x="1959" y="950"/>
                  </a:cubicBezTo>
                  <a:cubicBezTo>
                    <a:pt x="1961" y="950"/>
                    <a:pt x="1969" y="947"/>
                    <a:pt x="1981" y="942"/>
                  </a:cubicBezTo>
                  <a:lnTo>
                    <a:pt x="2034" y="964"/>
                  </a:lnTo>
                  <a:cubicBezTo>
                    <a:pt x="2035" y="964"/>
                    <a:pt x="2036" y="964"/>
                    <a:pt x="2037" y="964"/>
                  </a:cubicBezTo>
                  <a:cubicBezTo>
                    <a:pt x="2050" y="964"/>
                    <a:pt x="2066" y="950"/>
                    <a:pt x="2072" y="933"/>
                  </a:cubicBezTo>
                  <a:lnTo>
                    <a:pt x="2072" y="933"/>
                  </a:lnTo>
                  <a:cubicBezTo>
                    <a:pt x="2069" y="964"/>
                    <a:pt x="2077" y="987"/>
                    <a:pt x="2094" y="987"/>
                  </a:cubicBezTo>
                  <a:cubicBezTo>
                    <a:pt x="2101" y="987"/>
                    <a:pt x="2111" y="983"/>
                    <a:pt x="2122" y="973"/>
                  </a:cubicBezTo>
                  <a:lnTo>
                    <a:pt x="2144" y="983"/>
                  </a:lnTo>
                  <a:cubicBezTo>
                    <a:pt x="2147" y="984"/>
                    <a:pt x="2149" y="984"/>
                    <a:pt x="2151" y="984"/>
                  </a:cubicBezTo>
                  <a:cubicBezTo>
                    <a:pt x="2155" y="984"/>
                    <a:pt x="2159" y="981"/>
                    <a:pt x="2172" y="970"/>
                  </a:cubicBezTo>
                  <a:cubicBezTo>
                    <a:pt x="2176" y="967"/>
                    <a:pt x="2179" y="965"/>
                    <a:pt x="2182" y="965"/>
                  </a:cubicBezTo>
                  <a:cubicBezTo>
                    <a:pt x="2192" y="965"/>
                    <a:pt x="2195" y="984"/>
                    <a:pt x="2200" y="1002"/>
                  </a:cubicBezTo>
                  <a:cubicBezTo>
                    <a:pt x="2202" y="1020"/>
                    <a:pt x="2205" y="1037"/>
                    <a:pt x="2210" y="1037"/>
                  </a:cubicBezTo>
                  <a:cubicBezTo>
                    <a:pt x="2211" y="1037"/>
                    <a:pt x="2213" y="1035"/>
                    <a:pt x="2216" y="1030"/>
                  </a:cubicBezTo>
                  <a:cubicBezTo>
                    <a:pt x="2222" y="1011"/>
                    <a:pt x="2250" y="998"/>
                    <a:pt x="2269" y="983"/>
                  </a:cubicBezTo>
                  <a:cubicBezTo>
                    <a:pt x="2273" y="979"/>
                    <a:pt x="2277" y="978"/>
                    <a:pt x="2279" y="978"/>
                  </a:cubicBezTo>
                  <a:cubicBezTo>
                    <a:pt x="2288" y="978"/>
                    <a:pt x="2287" y="996"/>
                    <a:pt x="2272" y="1008"/>
                  </a:cubicBezTo>
                  <a:cubicBezTo>
                    <a:pt x="2266" y="1027"/>
                    <a:pt x="2266" y="1027"/>
                    <a:pt x="2282" y="1055"/>
                  </a:cubicBezTo>
                  <a:cubicBezTo>
                    <a:pt x="2288" y="1056"/>
                    <a:pt x="2298" y="1060"/>
                    <a:pt x="2306" y="1060"/>
                  </a:cubicBezTo>
                  <a:cubicBezTo>
                    <a:pt x="2313" y="1060"/>
                    <a:pt x="2319" y="1057"/>
                    <a:pt x="2322" y="1049"/>
                  </a:cubicBezTo>
                  <a:cubicBezTo>
                    <a:pt x="2324" y="1043"/>
                    <a:pt x="2330" y="1040"/>
                    <a:pt x="2339" y="1040"/>
                  </a:cubicBezTo>
                  <a:cubicBezTo>
                    <a:pt x="2361" y="1040"/>
                    <a:pt x="2398" y="1058"/>
                    <a:pt x="2401" y="1077"/>
                  </a:cubicBezTo>
                  <a:lnTo>
                    <a:pt x="2423" y="1086"/>
                  </a:lnTo>
                  <a:cubicBezTo>
                    <a:pt x="2424" y="1086"/>
                    <a:pt x="2425" y="1087"/>
                    <a:pt x="2426" y="1087"/>
                  </a:cubicBezTo>
                  <a:cubicBezTo>
                    <a:pt x="2437" y="1087"/>
                    <a:pt x="2452" y="1076"/>
                    <a:pt x="2461" y="1076"/>
                  </a:cubicBezTo>
                  <a:cubicBezTo>
                    <a:pt x="2462" y="1076"/>
                    <a:pt x="2462" y="1076"/>
                    <a:pt x="2463" y="1077"/>
                  </a:cubicBezTo>
                  <a:cubicBezTo>
                    <a:pt x="2463" y="1077"/>
                    <a:pt x="2466" y="1078"/>
                    <a:pt x="2470" y="1078"/>
                  </a:cubicBezTo>
                  <a:cubicBezTo>
                    <a:pt x="2476" y="1078"/>
                    <a:pt x="2484" y="1076"/>
                    <a:pt x="2495" y="1067"/>
                  </a:cubicBezTo>
                  <a:cubicBezTo>
                    <a:pt x="2504" y="1070"/>
                    <a:pt x="2517" y="1074"/>
                    <a:pt x="2507" y="1096"/>
                  </a:cubicBezTo>
                  <a:cubicBezTo>
                    <a:pt x="2521" y="1077"/>
                    <a:pt x="2528" y="1068"/>
                    <a:pt x="2531" y="1068"/>
                  </a:cubicBezTo>
                  <a:cubicBezTo>
                    <a:pt x="2535" y="1068"/>
                    <a:pt x="2534" y="1079"/>
                    <a:pt x="2532" y="1102"/>
                  </a:cubicBezTo>
                  <a:cubicBezTo>
                    <a:pt x="2524" y="1123"/>
                    <a:pt x="2520" y="1133"/>
                    <a:pt x="2522" y="1133"/>
                  </a:cubicBezTo>
                  <a:cubicBezTo>
                    <a:pt x="2523" y="1133"/>
                    <a:pt x="2530" y="1125"/>
                    <a:pt x="2542" y="1108"/>
                  </a:cubicBezTo>
                  <a:cubicBezTo>
                    <a:pt x="2550" y="1101"/>
                    <a:pt x="2555" y="1097"/>
                    <a:pt x="2558" y="1097"/>
                  </a:cubicBezTo>
                  <a:cubicBezTo>
                    <a:pt x="2561" y="1097"/>
                    <a:pt x="2562" y="1102"/>
                    <a:pt x="2564" y="1114"/>
                  </a:cubicBezTo>
                  <a:cubicBezTo>
                    <a:pt x="2560" y="1125"/>
                    <a:pt x="2562" y="1131"/>
                    <a:pt x="2566" y="1131"/>
                  </a:cubicBezTo>
                  <a:cubicBezTo>
                    <a:pt x="2569" y="1131"/>
                    <a:pt x="2573" y="1127"/>
                    <a:pt x="2576" y="1117"/>
                  </a:cubicBezTo>
                  <a:cubicBezTo>
                    <a:pt x="2589" y="1100"/>
                    <a:pt x="2606" y="1089"/>
                    <a:pt x="2618" y="1089"/>
                  </a:cubicBezTo>
                  <a:cubicBezTo>
                    <a:pt x="2628" y="1089"/>
                    <a:pt x="2634" y="1098"/>
                    <a:pt x="2626" y="1117"/>
                  </a:cubicBezTo>
                  <a:cubicBezTo>
                    <a:pt x="2626" y="1117"/>
                    <a:pt x="2627" y="1118"/>
                    <a:pt x="2629" y="1118"/>
                  </a:cubicBezTo>
                  <a:cubicBezTo>
                    <a:pt x="2634" y="1118"/>
                    <a:pt x="2644" y="1116"/>
                    <a:pt x="2658" y="1105"/>
                  </a:cubicBezTo>
                  <a:cubicBezTo>
                    <a:pt x="2670" y="1088"/>
                    <a:pt x="2676" y="1079"/>
                    <a:pt x="2678" y="1079"/>
                  </a:cubicBezTo>
                  <a:lnTo>
                    <a:pt x="2678" y="1079"/>
                  </a:lnTo>
                  <a:cubicBezTo>
                    <a:pt x="2679" y="1079"/>
                    <a:pt x="2675" y="1089"/>
                    <a:pt x="2667" y="1108"/>
                  </a:cubicBezTo>
                  <a:cubicBezTo>
                    <a:pt x="2665" y="1132"/>
                    <a:pt x="2668" y="1144"/>
                    <a:pt x="2676" y="1144"/>
                  </a:cubicBezTo>
                  <a:cubicBezTo>
                    <a:pt x="2681" y="1144"/>
                    <a:pt x="2690" y="1136"/>
                    <a:pt x="2701" y="1121"/>
                  </a:cubicBezTo>
                  <a:cubicBezTo>
                    <a:pt x="2701" y="1121"/>
                    <a:pt x="2707" y="1116"/>
                    <a:pt x="2713" y="1116"/>
                  </a:cubicBezTo>
                  <a:cubicBezTo>
                    <a:pt x="2718" y="1116"/>
                    <a:pt x="2722" y="1119"/>
                    <a:pt x="2723" y="1130"/>
                  </a:cubicBezTo>
                  <a:cubicBezTo>
                    <a:pt x="2734" y="1150"/>
                    <a:pt x="2766" y="1177"/>
                    <a:pt x="2786" y="1177"/>
                  </a:cubicBezTo>
                  <a:cubicBezTo>
                    <a:pt x="2795" y="1177"/>
                    <a:pt x="2801" y="1172"/>
                    <a:pt x="2802" y="1158"/>
                  </a:cubicBezTo>
                  <a:lnTo>
                    <a:pt x="2824" y="1168"/>
                  </a:lnTo>
                  <a:cubicBezTo>
                    <a:pt x="2833" y="1185"/>
                    <a:pt x="2842" y="1193"/>
                    <a:pt x="2851" y="1193"/>
                  </a:cubicBezTo>
                  <a:cubicBezTo>
                    <a:pt x="2857" y="1193"/>
                    <a:pt x="2863" y="1189"/>
                    <a:pt x="2871" y="1183"/>
                  </a:cubicBezTo>
                  <a:lnTo>
                    <a:pt x="2886" y="1168"/>
                  </a:lnTo>
                  <a:lnTo>
                    <a:pt x="2886" y="1168"/>
                  </a:lnTo>
                  <a:cubicBezTo>
                    <a:pt x="2880" y="1186"/>
                    <a:pt x="2886" y="1212"/>
                    <a:pt x="2896" y="1215"/>
                  </a:cubicBezTo>
                  <a:cubicBezTo>
                    <a:pt x="2900" y="1217"/>
                    <a:pt x="2903" y="1218"/>
                    <a:pt x="2905" y="1218"/>
                  </a:cubicBezTo>
                  <a:cubicBezTo>
                    <a:pt x="2909" y="1218"/>
                    <a:pt x="2911" y="1213"/>
                    <a:pt x="2915" y="1199"/>
                  </a:cubicBezTo>
                  <a:cubicBezTo>
                    <a:pt x="2913" y="1185"/>
                    <a:pt x="2916" y="1181"/>
                    <a:pt x="2922" y="1181"/>
                  </a:cubicBezTo>
                  <a:cubicBezTo>
                    <a:pt x="2925" y="1181"/>
                    <a:pt x="2929" y="1182"/>
                    <a:pt x="2933" y="1183"/>
                  </a:cubicBezTo>
                  <a:cubicBezTo>
                    <a:pt x="2943" y="1190"/>
                    <a:pt x="2949" y="1212"/>
                    <a:pt x="2940" y="1230"/>
                  </a:cubicBezTo>
                  <a:lnTo>
                    <a:pt x="2952" y="1237"/>
                  </a:lnTo>
                  <a:cubicBezTo>
                    <a:pt x="2959" y="1215"/>
                    <a:pt x="2966" y="1206"/>
                    <a:pt x="2970" y="1206"/>
                  </a:cubicBezTo>
                  <a:cubicBezTo>
                    <a:pt x="2973" y="1206"/>
                    <a:pt x="2974" y="1212"/>
                    <a:pt x="2971" y="1221"/>
                  </a:cubicBezTo>
                  <a:cubicBezTo>
                    <a:pt x="2971" y="1237"/>
                    <a:pt x="2980" y="1249"/>
                    <a:pt x="2996" y="1252"/>
                  </a:cubicBezTo>
                  <a:cubicBezTo>
                    <a:pt x="2999" y="1246"/>
                    <a:pt x="3001" y="1245"/>
                    <a:pt x="3003" y="1245"/>
                  </a:cubicBezTo>
                  <a:cubicBezTo>
                    <a:pt x="3006" y="1245"/>
                    <a:pt x="3005" y="1253"/>
                    <a:pt x="2998" y="1253"/>
                  </a:cubicBezTo>
                  <a:cubicBezTo>
                    <a:pt x="2998" y="1253"/>
                    <a:pt x="2997" y="1252"/>
                    <a:pt x="2996" y="1252"/>
                  </a:cubicBezTo>
                  <a:lnTo>
                    <a:pt x="2990" y="1271"/>
                  </a:lnTo>
                  <a:cubicBezTo>
                    <a:pt x="2991" y="1280"/>
                    <a:pt x="2993" y="1283"/>
                    <a:pt x="2995" y="1283"/>
                  </a:cubicBezTo>
                  <a:cubicBezTo>
                    <a:pt x="2999" y="1283"/>
                    <a:pt x="3004" y="1270"/>
                    <a:pt x="3009" y="1255"/>
                  </a:cubicBezTo>
                  <a:lnTo>
                    <a:pt x="3031" y="1265"/>
                  </a:lnTo>
                  <a:cubicBezTo>
                    <a:pt x="3036" y="1266"/>
                    <a:pt x="3040" y="1268"/>
                    <a:pt x="3044" y="1268"/>
                  </a:cubicBezTo>
                  <a:cubicBezTo>
                    <a:pt x="3049" y="1268"/>
                    <a:pt x="3051" y="1264"/>
                    <a:pt x="3049" y="1249"/>
                  </a:cubicBezTo>
                  <a:cubicBezTo>
                    <a:pt x="3055" y="1233"/>
                    <a:pt x="3060" y="1214"/>
                    <a:pt x="3070" y="1214"/>
                  </a:cubicBezTo>
                  <a:cubicBezTo>
                    <a:pt x="3072" y="1214"/>
                    <a:pt x="3073" y="1214"/>
                    <a:pt x="3074" y="1215"/>
                  </a:cubicBezTo>
                  <a:cubicBezTo>
                    <a:pt x="3076" y="1208"/>
                    <a:pt x="3078" y="1206"/>
                    <a:pt x="3079" y="1206"/>
                  </a:cubicBezTo>
                  <a:cubicBezTo>
                    <a:pt x="3081" y="1206"/>
                    <a:pt x="3081" y="1215"/>
                    <a:pt x="3076" y="1215"/>
                  </a:cubicBezTo>
                  <a:cubicBezTo>
                    <a:pt x="3076" y="1215"/>
                    <a:pt x="3075" y="1215"/>
                    <a:pt x="3074" y="1215"/>
                  </a:cubicBezTo>
                  <a:cubicBezTo>
                    <a:pt x="3068" y="1233"/>
                    <a:pt x="3059" y="1252"/>
                    <a:pt x="3071" y="1255"/>
                  </a:cubicBezTo>
                  <a:cubicBezTo>
                    <a:pt x="3084" y="1262"/>
                    <a:pt x="3074" y="1280"/>
                    <a:pt x="3074" y="1280"/>
                  </a:cubicBezTo>
                  <a:cubicBezTo>
                    <a:pt x="3060" y="1300"/>
                    <a:pt x="3071" y="1307"/>
                    <a:pt x="3087" y="1307"/>
                  </a:cubicBezTo>
                  <a:cubicBezTo>
                    <a:pt x="3099" y="1307"/>
                    <a:pt x="3113" y="1303"/>
                    <a:pt x="3121" y="1296"/>
                  </a:cubicBezTo>
                  <a:cubicBezTo>
                    <a:pt x="3136" y="1283"/>
                    <a:pt x="3147" y="1276"/>
                    <a:pt x="3153" y="1276"/>
                  </a:cubicBezTo>
                  <a:cubicBezTo>
                    <a:pt x="3161" y="1276"/>
                    <a:pt x="3162" y="1287"/>
                    <a:pt x="3153" y="1309"/>
                  </a:cubicBezTo>
                  <a:cubicBezTo>
                    <a:pt x="3149" y="1321"/>
                    <a:pt x="3150" y="1327"/>
                    <a:pt x="3153" y="1327"/>
                  </a:cubicBezTo>
                  <a:cubicBezTo>
                    <a:pt x="3162" y="1327"/>
                    <a:pt x="3186" y="1300"/>
                    <a:pt x="3209" y="1262"/>
                  </a:cubicBezTo>
                  <a:lnTo>
                    <a:pt x="3241" y="1208"/>
                  </a:lnTo>
                  <a:lnTo>
                    <a:pt x="3241" y="1208"/>
                  </a:lnTo>
                  <a:lnTo>
                    <a:pt x="3219" y="1268"/>
                  </a:lnTo>
                  <a:cubicBezTo>
                    <a:pt x="3208" y="1320"/>
                    <a:pt x="3205" y="1339"/>
                    <a:pt x="3216" y="1339"/>
                  </a:cubicBezTo>
                  <a:cubicBezTo>
                    <a:pt x="3222" y="1339"/>
                    <a:pt x="3233" y="1333"/>
                    <a:pt x="3250" y="1324"/>
                  </a:cubicBezTo>
                  <a:cubicBezTo>
                    <a:pt x="3264" y="1319"/>
                    <a:pt x="3272" y="1316"/>
                    <a:pt x="3275" y="1316"/>
                  </a:cubicBezTo>
                  <a:cubicBezTo>
                    <a:pt x="3279" y="1316"/>
                    <a:pt x="3277" y="1320"/>
                    <a:pt x="3272" y="1331"/>
                  </a:cubicBezTo>
                  <a:cubicBezTo>
                    <a:pt x="3266" y="1349"/>
                    <a:pt x="3278" y="1356"/>
                    <a:pt x="3309" y="1368"/>
                  </a:cubicBezTo>
                  <a:cubicBezTo>
                    <a:pt x="3327" y="1374"/>
                    <a:pt x="3338" y="1378"/>
                    <a:pt x="3347" y="1378"/>
                  </a:cubicBezTo>
                  <a:cubicBezTo>
                    <a:pt x="3355" y="1378"/>
                    <a:pt x="3360" y="1374"/>
                    <a:pt x="3363" y="1365"/>
                  </a:cubicBezTo>
                  <a:lnTo>
                    <a:pt x="3385" y="1371"/>
                  </a:lnTo>
                  <a:cubicBezTo>
                    <a:pt x="3383" y="1391"/>
                    <a:pt x="3388" y="1400"/>
                    <a:pt x="3394" y="1400"/>
                  </a:cubicBezTo>
                  <a:cubicBezTo>
                    <a:pt x="3402" y="1400"/>
                    <a:pt x="3411" y="1386"/>
                    <a:pt x="3413" y="1362"/>
                  </a:cubicBezTo>
                  <a:lnTo>
                    <a:pt x="3438" y="1368"/>
                  </a:lnTo>
                  <a:lnTo>
                    <a:pt x="3429" y="1390"/>
                  </a:lnTo>
                  <a:cubicBezTo>
                    <a:pt x="3422" y="1409"/>
                    <a:pt x="3444" y="1418"/>
                    <a:pt x="3535" y="1450"/>
                  </a:cubicBezTo>
                  <a:cubicBezTo>
                    <a:pt x="3587" y="1469"/>
                    <a:pt x="3615" y="1479"/>
                    <a:pt x="3632" y="1479"/>
                  </a:cubicBezTo>
                  <a:cubicBezTo>
                    <a:pt x="3647" y="1479"/>
                    <a:pt x="3653" y="1471"/>
                    <a:pt x="3660" y="1453"/>
                  </a:cubicBezTo>
                  <a:cubicBezTo>
                    <a:pt x="3672" y="1437"/>
                    <a:pt x="3681" y="1429"/>
                    <a:pt x="3686" y="1429"/>
                  </a:cubicBezTo>
                  <a:cubicBezTo>
                    <a:pt x="3691" y="1429"/>
                    <a:pt x="3691" y="1439"/>
                    <a:pt x="3682" y="1459"/>
                  </a:cubicBezTo>
                  <a:cubicBezTo>
                    <a:pt x="3678" y="1475"/>
                    <a:pt x="3678" y="1491"/>
                    <a:pt x="3681" y="1491"/>
                  </a:cubicBezTo>
                  <a:cubicBezTo>
                    <a:pt x="3682" y="1491"/>
                    <a:pt x="3684" y="1489"/>
                    <a:pt x="3686" y="1484"/>
                  </a:cubicBezTo>
                  <a:cubicBezTo>
                    <a:pt x="3701" y="1490"/>
                    <a:pt x="3711" y="1503"/>
                    <a:pt x="3714" y="1515"/>
                  </a:cubicBezTo>
                  <a:cubicBezTo>
                    <a:pt x="3723" y="1543"/>
                    <a:pt x="3733" y="1552"/>
                    <a:pt x="3741" y="1552"/>
                  </a:cubicBezTo>
                  <a:cubicBezTo>
                    <a:pt x="3748" y="1552"/>
                    <a:pt x="3755" y="1543"/>
                    <a:pt x="3758" y="1534"/>
                  </a:cubicBezTo>
                  <a:cubicBezTo>
                    <a:pt x="3759" y="1516"/>
                    <a:pt x="3760" y="1509"/>
                    <a:pt x="3762" y="1509"/>
                  </a:cubicBezTo>
                  <a:cubicBezTo>
                    <a:pt x="3764" y="1509"/>
                    <a:pt x="3766" y="1523"/>
                    <a:pt x="3770" y="1537"/>
                  </a:cubicBezTo>
                  <a:cubicBezTo>
                    <a:pt x="3772" y="1554"/>
                    <a:pt x="3775" y="1572"/>
                    <a:pt x="3780" y="1572"/>
                  </a:cubicBezTo>
                  <a:cubicBezTo>
                    <a:pt x="3782" y="1572"/>
                    <a:pt x="3783" y="1570"/>
                    <a:pt x="3786" y="1566"/>
                  </a:cubicBezTo>
                  <a:cubicBezTo>
                    <a:pt x="3792" y="1560"/>
                    <a:pt x="3806" y="1557"/>
                    <a:pt x="3820" y="1557"/>
                  </a:cubicBezTo>
                  <a:cubicBezTo>
                    <a:pt x="3845" y="1557"/>
                    <a:pt x="3872" y="1568"/>
                    <a:pt x="3864" y="1594"/>
                  </a:cubicBezTo>
                  <a:lnTo>
                    <a:pt x="3886" y="1603"/>
                  </a:lnTo>
                  <a:cubicBezTo>
                    <a:pt x="3889" y="1593"/>
                    <a:pt x="3895" y="1590"/>
                    <a:pt x="3903" y="1590"/>
                  </a:cubicBezTo>
                  <a:cubicBezTo>
                    <a:pt x="3912" y="1590"/>
                    <a:pt x="3924" y="1595"/>
                    <a:pt x="3936" y="1600"/>
                  </a:cubicBezTo>
                  <a:cubicBezTo>
                    <a:pt x="3958" y="1606"/>
                    <a:pt x="3971" y="1613"/>
                    <a:pt x="3964" y="1631"/>
                  </a:cubicBezTo>
                  <a:cubicBezTo>
                    <a:pt x="3953" y="1641"/>
                    <a:pt x="3953" y="1646"/>
                    <a:pt x="3962" y="1646"/>
                  </a:cubicBezTo>
                  <a:cubicBezTo>
                    <a:pt x="3967" y="1646"/>
                    <a:pt x="3976" y="1644"/>
                    <a:pt x="3986" y="1641"/>
                  </a:cubicBezTo>
                  <a:cubicBezTo>
                    <a:pt x="3987" y="1641"/>
                    <a:pt x="3987" y="1641"/>
                    <a:pt x="3988" y="1641"/>
                  </a:cubicBezTo>
                  <a:cubicBezTo>
                    <a:pt x="4000" y="1641"/>
                    <a:pt x="4022" y="1612"/>
                    <a:pt x="4032" y="1612"/>
                  </a:cubicBezTo>
                  <a:cubicBezTo>
                    <a:pt x="4033" y="1612"/>
                    <a:pt x="4033" y="1612"/>
                    <a:pt x="4033" y="1613"/>
                  </a:cubicBezTo>
                  <a:cubicBezTo>
                    <a:pt x="4039" y="1595"/>
                    <a:pt x="4055" y="1581"/>
                    <a:pt x="4068" y="1581"/>
                  </a:cubicBezTo>
                  <a:cubicBezTo>
                    <a:pt x="4069" y="1581"/>
                    <a:pt x="4070" y="1581"/>
                    <a:pt x="4071" y="1581"/>
                  </a:cubicBezTo>
                  <a:lnTo>
                    <a:pt x="4065" y="1600"/>
                  </a:lnTo>
                  <a:lnTo>
                    <a:pt x="4049" y="1641"/>
                  </a:lnTo>
                  <a:cubicBezTo>
                    <a:pt x="4054" y="1642"/>
                    <a:pt x="4058" y="1643"/>
                    <a:pt x="4062" y="1643"/>
                  </a:cubicBezTo>
                  <a:cubicBezTo>
                    <a:pt x="4068" y="1643"/>
                    <a:pt x="4073" y="1640"/>
                    <a:pt x="4077" y="1628"/>
                  </a:cubicBezTo>
                  <a:cubicBezTo>
                    <a:pt x="4083" y="1653"/>
                    <a:pt x="4093" y="1657"/>
                    <a:pt x="4118" y="1666"/>
                  </a:cubicBezTo>
                  <a:cubicBezTo>
                    <a:pt x="4131" y="1670"/>
                    <a:pt x="4144" y="1674"/>
                    <a:pt x="4156" y="1674"/>
                  </a:cubicBezTo>
                  <a:cubicBezTo>
                    <a:pt x="4165" y="1674"/>
                    <a:pt x="4173" y="1672"/>
                    <a:pt x="4181" y="1666"/>
                  </a:cubicBezTo>
                  <a:cubicBezTo>
                    <a:pt x="4181" y="1697"/>
                    <a:pt x="4205" y="1716"/>
                    <a:pt x="4231" y="1716"/>
                  </a:cubicBezTo>
                  <a:cubicBezTo>
                    <a:pt x="4244" y="1716"/>
                    <a:pt x="4258" y="1711"/>
                    <a:pt x="4268" y="1700"/>
                  </a:cubicBezTo>
                  <a:cubicBezTo>
                    <a:pt x="4271" y="1691"/>
                    <a:pt x="4275" y="1687"/>
                    <a:pt x="4279" y="1687"/>
                  </a:cubicBezTo>
                  <a:cubicBezTo>
                    <a:pt x="4284" y="1687"/>
                    <a:pt x="4289" y="1694"/>
                    <a:pt x="4290" y="1707"/>
                  </a:cubicBezTo>
                  <a:cubicBezTo>
                    <a:pt x="4294" y="1721"/>
                    <a:pt x="4295" y="1727"/>
                    <a:pt x="4299" y="1727"/>
                  </a:cubicBezTo>
                  <a:cubicBezTo>
                    <a:pt x="4301" y="1727"/>
                    <a:pt x="4305" y="1723"/>
                    <a:pt x="4312" y="1716"/>
                  </a:cubicBezTo>
                  <a:cubicBezTo>
                    <a:pt x="4316" y="1713"/>
                    <a:pt x="4320" y="1711"/>
                    <a:pt x="4323" y="1711"/>
                  </a:cubicBezTo>
                  <a:cubicBezTo>
                    <a:pt x="4334" y="1711"/>
                    <a:pt x="4338" y="1730"/>
                    <a:pt x="4340" y="1747"/>
                  </a:cubicBezTo>
                  <a:cubicBezTo>
                    <a:pt x="4338" y="1776"/>
                    <a:pt x="4343" y="1787"/>
                    <a:pt x="4351" y="1787"/>
                  </a:cubicBezTo>
                  <a:cubicBezTo>
                    <a:pt x="4355" y="1787"/>
                    <a:pt x="4360" y="1784"/>
                    <a:pt x="4366" y="1779"/>
                  </a:cubicBezTo>
                  <a:cubicBezTo>
                    <a:pt x="4375" y="1776"/>
                    <a:pt x="4385" y="1774"/>
                    <a:pt x="4395" y="1774"/>
                  </a:cubicBezTo>
                  <a:cubicBezTo>
                    <a:pt x="4407" y="1774"/>
                    <a:pt x="4419" y="1777"/>
                    <a:pt x="4431" y="1782"/>
                  </a:cubicBezTo>
                  <a:cubicBezTo>
                    <a:pt x="4460" y="1769"/>
                    <a:pt x="4472" y="1772"/>
                    <a:pt x="4466" y="1751"/>
                  </a:cubicBezTo>
                  <a:cubicBezTo>
                    <a:pt x="4472" y="1735"/>
                    <a:pt x="4481" y="1725"/>
                    <a:pt x="4491" y="1716"/>
                  </a:cubicBezTo>
                  <a:cubicBezTo>
                    <a:pt x="4499" y="1713"/>
                    <a:pt x="4504" y="1712"/>
                    <a:pt x="4508" y="1712"/>
                  </a:cubicBezTo>
                  <a:cubicBezTo>
                    <a:pt x="4516" y="1712"/>
                    <a:pt x="4512" y="1720"/>
                    <a:pt x="4506" y="1720"/>
                  </a:cubicBezTo>
                  <a:cubicBezTo>
                    <a:pt x="4505" y="1720"/>
                    <a:pt x="4504" y="1719"/>
                    <a:pt x="4503" y="1719"/>
                  </a:cubicBezTo>
                  <a:cubicBezTo>
                    <a:pt x="4472" y="1729"/>
                    <a:pt x="4485" y="1735"/>
                    <a:pt x="4488" y="1757"/>
                  </a:cubicBezTo>
                  <a:cubicBezTo>
                    <a:pt x="4494" y="1776"/>
                    <a:pt x="4510" y="1791"/>
                    <a:pt x="4525" y="1794"/>
                  </a:cubicBezTo>
                  <a:lnTo>
                    <a:pt x="4572" y="1810"/>
                  </a:lnTo>
                  <a:cubicBezTo>
                    <a:pt x="4587" y="1829"/>
                    <a:pt x="4598" y="1839"/>
                    <a:pt x="4605" y="1839"/>
                  </a:cubicBezTo>
                  <a:cubicBezTo>
                    <a:pt x="4610" y="1839"/>
                    <a:pt x="4614" y="1834"/>
                    <a:pt x="4616" y="1826"/>
                  </a:cubicBezTo>
                  <a:lnTo>
                    <a:pt x="4623" y="1807"/>
                  </a:lnTo>
                  <a:lnTo>
                    <a:pt x="4623" y="1807"/>
                  </a:lnTo>
                  <a:cubicBezTo>
                    <a:pt x="4620" y="1840"/>
                    <a:pt x="4689" y="1874"/>
                    <a:pt x="4735" y="1874"/>
                  </a:cubicBezTo>
                  <a:cubicBezTo>
                    <a:pt x="4750" y="1874"/>
                    <a:pt x="4763" y="1870"/>
                    <a:pt x="4770" y="1860"/>
                  </a:cubicBezTo>
                  <a:lnTo>
                    <a:pt x="4770" y="1860"/>
                  </a:lnTo>
                  <a:lnTo>
                    <a:pt x="4760" y="1882"/>
                  </a:lnTo>
                  <a:cubicBezTo>
                    <a:pt x="4754" y="1901"/>
                    <a:pt x="4767" y="1904"/>
                    <a:pt x="4789" y="1913"/>
                  </a:cubicBezTo>
                  <a:cubicBezTo>
                    <a:pt x="4820" y="1913"/>
                    <a:pt x="4854" y="1920"/>
                    <a:pt x="4886" y="1926"/>
                  </a:cubicBezTo>
                  <a:cubicBezTo>
                    <a:pt x="4914" y="1936"/>
                    <a:pt x="4938" y="1945"/>
                    <a:pt x="4954" y="1945"/>
                  </a:cubicBezTo>
                  <a:cubicBezTo>
                    <a:pt x="4962" y="1945"/>
                    <a:pt x="4968" y="1942"/>
                    <a:pt x="4970" y="1935"/>
                  </a:cubicBezTo>
                  <a:cubicBezTo>
                    <a:pt x="4983" y="1939"/>
                    <a:pt x="4983" y="1939"/>
                    <a:pt x="4973" y="1960"/>
                  </a:cubicBezTo>
                  <a:cubicBezTo>
                    <a:pt x="4955" y="1976"/>
                    <a:pt x="4967" y="1979"/>
                    <a:pt x="4980" y="1982"/>
                  </a:cubicBezTo>
                  <a:cubicBezTo>
                    <a:pt x="4981" y="1983"/>
                    <a:pt x="4982" y="1984"/>
                    <a:pt x="4983" y="1984"/>
                  </a:cubicBezTo>
                  <a:cubicBezTo>
                    <a:pt x="4991" y="1984"/>
                    <a:pt x="4997" y="1965"/>
                    <a:pt x="5005" y="1948"/>
                  </a:cubicBezTo>
                  <a:cubicBezTo>
                    <a:pt x="5007" y="1940"/>
                    <a:pt x="5011" y="1936"/>
                    <a:pt x="5015" y="1936"/>
                  </a:cubicBezTo>
                  <a:cubicBezTo>
                    <a:pt x="5020" y="1936"/>
                    <a:pt x="5027" y="1944"/>
                    <a:pt x="5036" y="1960"/>
                  </a:cubicBezTo>
                  <a:cubicBezTo>
                    <a:pt x="5054" y="1983"/>
                    <a:pt x="5079" y="1998"/>
                    <a:pt x="5107" y="1998"/>
                  </a:cubicBezTo>
                  <a:cubicBezTo>
                    <a:pt x="5113" y="1998"/>
                    <a:pt x="5120" y="1997"/>
                    <a:pt x="5127" y="1995"/>
                  </a:cubicBezTo>
                  <a:cubicBezTo>
                    <a:pt x="5140" y="1998"/>
                    <a:pt x="5149" y="2001"/>
                    <a:pt x="5143" y="2023"/>
                  </a:cubicBezTo>
                  <a:cubicBezTo>
                    <a:pt x="5145" y="2038"/>
                    <a:pt x="5153" y="2056"/>
                    <a:pt x="5169" y="2056"/>
                  </a:cubicBezTo>
                  <a:cubicBezTo>
                    <a:pt x="5177" y="2056"/>
                    <a:pt x="5187" y="2052"/>
                    <a:pt x="5199" y="2042"/>
                  </a:cubicBezTo>
                  <a:cubicBezTo>
                    <a:pt x="5209" y="2045"/>
                    <a:pt x="5209" y="2045"/>
                    <a:pt x="5202" y="2067"/>
                  </a:cubicBezTo>
                  <a:cubicBezTo>
                    <a:pt x="5204" y="2080"/>
                    <a:pt x="5203" y="2094"/>
                    <a:pt x="5207" y="2094"/>
                  </a:cubicBezTo>
                  <a:cubicBezTo>
                    <a:pt x="5209" y="2094"/>
                    <a:pt x="5214" y="2088"/>
                    <a:pt x="5224" y="2073"/>
                  </a:cubicBezTo>
                  <a:cubicBezTo>
                    <a:pt x="5231" y="2071"/>
                    <a:pt x="5238" y="2070"/>
                    <a:pt x="5245" y="2070"/>
                  </a:cubicBezTo>
                  <a:cubicBezTo>
                    <a:pt x="5269" y="2070"/>
                    <a:pt x="5290" y="2083"/>
                    <a:pt x="5303" y="2105"/>
                  </a:cubicBezTo>
                  <a:cubicBezTo>
                    <a:pt x="5307" y="2106"/>
                    <a:pt x="5312" y="2107"/>
                    <a:pt x="5316" y="2107"/>
                  </a:cubicBezTo>
                  <a:cubicBezTo>
                    <a:pt x="5322" y="2107"/>
                    <a:pt x="5328" y="2104"/>
                    <a:pt x="5334" y="2092"/>
                  </a:cubicBezTo>
                  <a:lnTo>
                    <a:pt x="5340" y="2073"/>
                  </a:lnTo>
                  <a:lnTo>
                    <a:pt x="5340" y="2073"/>
                  </a:lnTo>
                  <a:cubicBezTo>
                    <a:pt x="5339" y="2096"/>
                    <a:pt x="5338" y="2107"/>
                    <a:pt x="5341" y="2107"/>
                  </a:cubicBezTo>
                  <a:cubicBezTo>
                    <a:pt x="5344" y="2107"/>
                    <a:pt x="5350" y="2098"/>
                    <a:pt x="5362" y="2080"/>
                  </a:cubicBezTo>
                  <a:cubicBezTo>
                    <a:pt x="5365" y="2071"/>
                    <a:pt x="5369" y="2067"/>
                    <a:pt x="5372" y="2067"/>
                  </a:cubicBezTo>
                  <a:cubicBezTo>
                    <a:pt x="5376" y="2067"/>
                    <a:pt x="5378" y="2074"/>
                    <a:pt x="5375" y="2086"/>
                  </a:cubicBezTo>
                  <a:cubicBezTo>
                    <a:pt x="5378" y="2108"/>
                    <a:pt x="5387" y="2114"/>
                    <a:pt x="5387" y="2114"/>
                  </a:cubicBezTo>
                  <a:cubicBezTo>
                    <a:pt x="5434" y="2117"/>
                    <a:pt x="5475" y="2127"/>
                    <a:pt x="5519" y="2139"/>
                  </a:cubicBezTo>
                  <a:cubicBezTo>
                    <a:pt x="5581" y="2160"/>
                    <a:pt x="5615" y="2173"/>
                    <a:pt x="5633" y="2173"/>
                  </a:cubicBezTo>
                  <a:cubicBezTo>
                    <a:pt x="5642" y="2173"/>
                    <a:pt x="5647" y="2170"/>
                    <a:pt x="5650" y="2164"/>
                  </a:cubicBezTo>
                  <a:cubicBezTo>
                    <a:pt x="5657" y="2157"/>
                    <a:pt x="5661" y="2153"/>
                    <a:pt x="5664" y="2153"/>
                  </a:cubicBezTo>
                  <a:cubicBezTo>
                    <a:pt x="5667" y="2153"/>
                    <a:pt x="5669" y="2160"/>
                    <a:pt x="5672" y="2174"/>
                  </a:cubicBezTo>
                  <a:cubicBezTo>
                    <a:pt x="5672" y="2189"/>
                    <a:pt x="5682" y="2202"/>
                    <a:pt x="5697" y="2205"/>
                  </a:cubicBezTo>
                  <a:cubicBezTo>
                    <a:pt x="5710" y="2208"/>
                    <a:pt x="5719" y="2214"/>
                    <a:pt x="5713" y="2233"/>
                  </a:cubicBezTo>
                  <a:cubicBezTo>
                    <a:pt x="5726" y="2222"/>
                    <a:pt x="5730" y="2219"/>
                    <a:pt x="5734" y="2219"/>
                  </a:cubicBezTo>
                  <a:cubicBezTo>
                    <a:pt x="5736" y="2219"/>
                    <a:pt x="5738" y="2220"/>
                    <a:pt x="5741" y="2221"/>
                  </a:cubicBezTo>
                  <a:cubicBezTo>
                    <a:pt x="5737" y="2232"/>
                    <a:pt x="5741" y="2239"/>
                    <a:pt x="5748" y="2239"/>
                  </a:cubicBezTo>
                  <a:cubicBezTo>
                    <a:pt x="5753" y="2239"/>
                    <a:pt x="5759" y="2236"/>
                    <a:pt x="5766" y="2230"/>
                  </a:cubicBezTo>
                  <a:cubicBezTo>
                    <a:pt x="5779" y="2213"/>
                    <a:pt x="5785" y="2205"/>
                    <a:pt x="5786" y="2205"/>
                  </a:cubicBezTo>
                  <a:lnTo>
                    <a:pt x="5786" y="2205"/>
                  </a:lnTo>
                  <a:cubicBezTo>
                    <a:pt x="5788" y="2205"/>
                    <a:pt x="5784" y="2214"/>
                    <a:pt x="5776" y="2233"/>
                  </a:cubicBezTo>
                  <a:cubicBezTo>
                    <a:pt x="5771" y="2247"/>
                    <a:pt x="5784" y="2270"/>
                    <a:pt x="5789" y="2270"/>
                  </a:cubicBezTo>
                  <a:cubicBezTo>
                    <a:pt x="5791" y="2270"/>
                    <a:pt x="5792" y="2268"/>
                    <a:pt x="5791" y="2261"/>
                  </a:cubicBezTo>
                  <a:cubicBezTo>
                    <a:pt x="5798" y="2243"/>
                    <a:pt x="5820" y="2249"/>
                    <a:pt x="5838" y="2236"/>
                  </a:cubicBezTo>
                  <a:cubicBezTo>
                    <a:pt x="5851" y="2239"/>
                    <a:pt x="5860" y="2243"/>
                    <a:pt x="5854" y="2261"/>
                  </a:cubicBezTo>
                  <a:cubicBezTo>
                    <a:pt x="5856" y="2275"/>
                    <a:pt x="5877" y="2282"/>
                    <a:pt x="5898" y="2282"/>
                  </a:cubicBezTo>
                  <a:cubicBezTo>
                    <a:pt x="5915" y="2282"/>
                    <a:pt x="5932" y="2278"/>
                    <a:pt x="5939" y="2271"/>
                  </a:cubicBezTo>
                  <a:cubicBezTo>
                    <a:pt x="5943" y="2262"/>
                    <a:pt x="5947" y="2258"/>
                    <a:pt x="5950" y="2258"/>
                  </a:cubicBezTo>
                  <a:cubicBezTo>
                    <a:pt x="5953" y="2258"/>
                    <a:pt x="5955" y="2265"/>
                    <a:pt x="5951" y="2277"/>
                  </a:cubicBezTo>
                  <a:cubicBezTo>
                    <a:pt x="5945" y="2296"/>
                    <a:pt x="5954" y="2299"/>
                    <a:pt x="5967" y="2305"/>
                  </a:cubicBezTo>
                  <a:cubicBezTo>
                    <a:pt x="5972" y="2301"/>
                    <a:pt x="5975" y="2299"/>
                    <a:pt x="5976" y="2299"/>
                  </a:cubicBezTo>
                  <a:cubicBezTo>
                    <a:pt x="5981" y="2299"/>
                    <a:pt x="5975" y="2313"/>
                    <a:pt x="5970" y="2327"/>
                  </a:cubicBezTo>
                  <a:cubicBezTo>
                    <a:pt x="5951" y="2343"/>
                    <a:pt x="5964" y="2346"/>
                    <a:pt x="5986" y="2355"/>
                  </a:cubicBezTo>
                  <a:cubicBezTo>
                    <a:pt x="5991" y="2351"/>
                    <a:pt x="5999" y="2349"/>
                    <a:pt x="6008" y="2349"/>
                  </a:cubicBezTo>
                  <a:cubicBezTo>
                    <a:pt x="6030" y="2349"/>
                    <a:pt x="6059" y="2359"/>
                    <a:pt x="6083" y="2368"/>
                  </a:cubicBezTo>
                  <a:cubicBezTo>
                    <a:pt x="6101" y="2375"/>
                    <a:pt x="6115" y="2378"/>
                    <a:pt x="6127" y="2378"/>
                  </a:cubicBezTo>
                  <a:cubicBezTo>
                    <a:pt x="6153" y="2378"/>
                    <a:pt x="6169" y="2364"/>
                    <a:pt x="6193" y="2343"/>
                  </a:cubicBezTo>
                  <a:lnTo>
                    <a:pt x="6218" y="2308"/>
                  </a:lnTo>
                  <a:lnTo>
                    <a:pt x="6205" y="2346"/>
                  </a:lnTo>
                  <a:cubicBezTo>
                    <a:pt x="6199" y="2368"/>
                    <a:pt x="6196" y="2390"/>
                    <a:pt x="6196" y="2412"/>
                  </a:cubicBezTo>
                  <a:cubicBezTo>
                    <a:pt x="6196" y="2412"/>
                    <a:pt x="6197" y="2412"/>
                    <a:pt x="6198" y="2412"/>
                  </a:cubicBezTo>
                  <a:cubicBezTo>
                    <a:pt x="6206" y="2412"/>
                    <a:pt x="6212" y="2394"/>
                    <a:pt x="6221" y="2374"/>
                  </a:cubicBezTo>
                  <a:cubicBezTo>
                    <a:pt x="6223" y="2366"/>
                    <a:pt x="6227" y="2362"/>
                    <a:pt x="6231" y="2362"/>
                  </a:cubicBezTo>
                  <a:cubicBezTo>
                    <a:pt x="6237" y="2362"/>
                    <a:pt x="6245" y="2370"/>
                    <a:pt x="6252" y="2387"/>
                  </a:cubicBezTo>
                  <a:cubicBezTo>
                    <a:pt x="6262" y="2405"/>
                    <a:pt x="6271" y="2412"/>
                    <a:pt x="6281" y="2412"/>
                  </a:cubicBezTo>
                  <a:cubicBezTo>
                    <a:pt x="6286" y="2412"/>
                    <a:pt x="6292" y="2410"/>
                    <a:pt x="6299" y="2405"/>
                  </a:cubicBezTo>
                  <a:cubicBezTo>
                    <a:pt x="6315" y="2409"/>
                    <a:pt x="6324" y="2421"/>
                    <a:pt x="6324" y="2437"/>
                  </a:cubicBezTo>
                  <a:cubicBezTo>
                    <a:pt x="6328" y="2438"/>
                    <a:pt x="6330" y="2438"/>
                    <a:pt x="6332" y="2438"/>
                  </a:cubicBezTo>
                  <a:cubicBezTo>
                    <a:pt x="6337" y="2438"/>
                    <a:pt x="6339" y="2435"/>
                    <a:pt x="6343" y="2421"/>
                  </a:cubicBezTo>
                  <a:cubicBezTo>
                    <a:pt x="6346" y="2412"/>
                    <a:pt x="6350" y="2407"/>
                    <a:pt x="6353" y="2407"/>
                  </a:cubicBezTo>
                  <a:cubicBezTo>
                    <a:pt x="6358" y="2407"/>
                    <a:pt x="6363" y="2415"/>
                    <a:pt x="6365" y="2427"/>
                  </a:cubicBezTo>
                  <a:cubicBezTo>
                    <a:pt x="6363" y="2458"/>
                    <a:pt x="6379" y="2473"/>
                    <a:pt x="6391" y="2473"/>
                  </a:cubicBezTo>
                  <a:cubicBezTo>
                    <a:pt x="6396" y="2473"/>
                    <a:pt x="6401" y="2471"/>
                    <a:pt x="6403" y="2465"/>
                  </a:cubicBezTo>
                  <a:cubicBezTo>
                    <a:pt x="6406" y="2453"/>
                    <a:pt x="6413" y="2450"/>
                    <a:pt x="6420" y="2450"/>
                  </a:cubicBezTo>
                  <a:cubicBezTo>
                    <a:pt x="6424" y="2450"/>
                    <a:pt x="6429" y="2451"/>
                    <a:pt x="6434" y="2452"/>
                  </a:cubicBezTo>
                  <a:cubicBezTo>
                    <a:pt x="6439" y="2456"/>
                    <a:pt x="6444" y="2458"/>
                    <a:pt x="6450" y="2458"/>
                  </a:cubicBezTo>
                  <a:cubicBezTo>
                    <a:pt x="6458" y="2458"/>
                    <a:pt x="6467" y="2454"/>
                    <a:pt x="6475" y="2446"/>
                  </a:cubicBezTo>
                  <a:lnTo>
                    <a:pt x="6497" y="2456"/>
                  </a:lnTo>
                  <a:cubicBezTo>
                    <a:pt x="6505" y="2458"/>
                    <a:pt x="6490" y="2472"/>
                    <a:pt x="6480" y="2472"/>
                  </a:cubicBezTo>
                  <a:cubicBezTo>
                    <a:pt x="6479" y="2472"/>
                    <a:pt x="6479" y="2472"/>
                    <a:pt x="6478" y="2471"/>
                  </a:cubicBezTo>
                  <a:lnTo>
                    <a:pt x="6478" y="2471"/>
                  </a:lnTo>
                  <a:lnTo>
                    <a:pt x="6481" y="2493"/>
                  </a:lnTo>
                  <a:cubicBezTo>
                    <a:pt x="6492" y="2498"/>
                    <a:pt x="6500" y="2501"/>
                    <a:pt x="6509" y="2501"/>
                  </a:cubicBezTo>
                  <a:cubicBezTo>
                    <a:pt x="6517" y="2501"/>
                    <a:pt x="6525" y="2498"/>
                    <a:pt x="6534" y="2490"/>
                  </a:cubicBezTo>
                  <a:cubicBezTo>
                    <a:pt x="6546" y="2474"/>
                    <a:pt x="6552" y="2465"/>
                    <a:pt x="6554" y="2465"/>
                  </a:cubicBezTo>
                  <a:lnTo>
                    <a:pt x="6554" y="2465"/>
                  </a:lnTo>
                  <a:cubicBezTo>
                    <a:pt x="6556" y="2465"/>
                    <a:pt x="6552" y="2475"/>
                    <a:pt x="6544" y="2496"/>
                  </a:cubicBezTo>
                  <a:cubicBezTo>
                    <a:pt x="6539" y="2511"/>
                    <a:pt x="6539" y="2527"/>
                    <a:pt x="6548" y="2527"/>
                  </a:cubicBezTo>
                  <a:cubicBezTo>
                    <a:pt x="6551" y="2527"/>
                    <a:pt x="6555" y="2525"/>
                    <a:pt x="6559" y="2521"/>
                  </a:cubicBezTo>
                  <a:cubicBezTo>
                    <a:pt x="6568" y="2509"/>
                    <a:pt x="6575" y="2504"/>
                    <a:pt x="6579" y="2504"/>
                  </a:cubicBezTo>
                  <a:cubicBezTo>
                    <a:pt x="6587" y="2504"/>
                    <a:pt x="6587" y="2519"/>
                    <a:pt x="6581" y="2531"/>
                  </a:cubicBezTo>
                  <a:cubicBezTo>
                    <a:pt x="6567" y="2550"/>
                    <a:pt x="6561" y="2559"/>
                    <a:pt x="6569" y="2559"/>
                  </a:cubicBezTo>
                  <a:cubicBezTo>
                    <a:pt x="6574" y="2559"/>
                    <a:pt x="6589" y="2553"/>
                    <a:pt x="6616" y="2543"/>
                  </a:cubicBezTo>
                  <a:cubicBezTo>
                    <a:pt x="6638" y="2553"/>
                    <a:pt x="6691" y="2550"/>
                    <a:pt x="6722" y="2562"/>
                  </a:cubicBezTo>
                  <a:cubicBezTo>
                    <a:pt x="6769" y="2578"/>
                    <a:pt x="6791" y="2587"/>
                    <a:pt x="6794" y="2609"/>
                  </a:cubicBezTo>
                  <a:cubicBezTo>
                    <a:pt x="6793" y="2612"/>
                    <a:pt x="6792" y="2615"/>
                    <a:pt x="6792" y="2618"/>
                  </a:cubicBezTo>
                  <a:lnTo>
                    <a:pt x="6792" y="2618"/>
                  </a:lnTo>
                  <a:cubicBezTo>
                    <a:pt x="6798" y="2603"/>
                    <a:pt x="6805" y="2598"/>
                    <a:pt x="6815" y="2598"/>
                  </a:cubicBezTo>
                  <a:cubicBezTo>
                    <a:pt x="6823" y="2598"/>
                    <a:pt x="6834" y="2601"/>
                    <a:pt x="6848" y="2606"/>
                  </a:cubicBezTo>
                  <a:cubicBezTo>
                    <a:pt x="6856" y="2620"/>
                    <a:pt x="6871" y="2627"/>
                    <a:pt x="6886" y="2627"/>
                  </a:cubicBezTo>
                  <a:cubicBezTo>
                    <a:pt x="6899" y="2627"/>
                    <a:pt x="6911" y="2622"/>
                    <a:pt x="6920" y="2612"/>
                  </a:cubicBezTo>
                  <a:lnTo>
                    <a:pt x="6898" y="2603"/>
                  </a:lnTo>
                  <a:cubicBezTo>
                    <a:pt x="6906" y="2584"/>
                    <a:pt x="6912" y="2575"/>
                    <a:pt x="6918" y="2575"/>
                  </a:cubicBezTo>
                  <a:cubicBezTo>
                    <a:pt x="6925" y="2575"/>
                    <a:pt x="6931" y="2583"/>
                    <a:pt x="6938" y="2597"/>
                  </a:cubicBezTo>
                  <a:cubicBezTo>
                    <a:pt x="6951" y="2600"/>
                    <a:pt x="6945" y="2619"/>
                    <a:pt x="6935" y="2641"/>
                  </a:cubicBezTo>
                  <a:cubicBezTo>
                    <a:pt x="6929" y="2659"/>
                    <a:pt x="6932" y="2684"/>
                    <a:pt x="6945" y="2688"/>
                  </a:cubicBezTo>
                  <a:cubicBezTo>
                    <a:pt x="6950" y="2689"/>
                    <a:pt x="6954" y="2691"/>
                    <a:pt x="6958" y="2691"/>
                  </a:cubicBezTo>
                  <a:cubicBezTo>
                    <a:pt x="6963" y="2691"/>
                    <a:pt x="6965" y="2687"/>
                    <a:pt x="6963" y="2672"/>
                  </a:cubicBezTo>
                  <a:cubicBezTo>
                    <a:pt x="6968" y="2659"/>
                    <a:pt x="6969" y="2655"/>
                    <a:pt x="6974" y="2655"/>
                  </a:cubicBezTo>
                  <a:cubicBezTo>
                    <a:pt x="6976" y="2655"/>
                    <a:pt x="6979" y="2655"/>
                    <a:pt x="6982" y="2656"/>
                  </a:cubicBezTo>
                  <a:cubicBezTo>
                    <a:pt x="6987" y="2658"/>
                    <a:pt x="6992" y="2659"/>
                    <a:pt x="6996" y="2659"/>
                  </a:cubicBezTo>
                  <a:cubicBezTo>
                    <a:pt x="7006" y="2659"/>
                    <a:pt x="7015" y="2656"/>
                    <a:pt x="7023" y="2650"/>
                  </a:cubicBezTo>
                  <a:cubicBezTo>
                    <a:pt x="7027" y="2637"/>
                    <a:pt x="7031" y="2634"/>
                    <a:pt x="7037" y="2634"/>
                  </a:cubicBezTo>
                  <a:cubicBezTo>
                    <a:pt x="7041" y="2634"/>
                    <a:pt x="7046" y="2636"/>
                    <a:pt x="7051" y="2637"/>
                  </a:cubicBezTo>
                  <a:cubicBezTo>
                    <a:pt x="7054" y="2653"/>
                    <a:pt x="7064" y="2662"/>
                    <a:pt x="7076" y="2669"/>
                  </a:cubicBezTo>
                  <a:cubicBezTo>
                    <a:pt x="7079" y="2663"/>
                    <a:pt x="7080" y="2661"/>
                    <a:pt x="7080" y="2661"/>
                  </a:cubicBezTo>
                  <a:lnTo>
                    <a:pt x="7080" y="2661"/>
                  </a:lnTo>
                  <a:cubicBezTo>
                    <a:pt x="7080" y="2661"/>
                    <a:pt x="7074" y="2674"/>
                    <a:pt x="7070" y="2688"/>
                  </a:cubicBezTo>
                  <a:cubicBezTo>
                    <a:pt x="7067" y="2703"/>
                    <a:pt x="7064" y="2719"/>
                    <a:pt x="7067" y="2731"/>
                  </a:cubicBezTo>
                  <a:cubicBezTo>
                    <a:pt x="7068" y="2732"/>
                    <a:pt x="7070" y="2733"/>
                    <a:pt x="7071" y="2733"/>
                  </a:cubicBezTo>
                  <a:cubicBezTo>
                    <a:pt x="7081" y="2733"/>
                    <a:pt x="7086" y="2716"/>
                    <a:pt x="7086" y="2716"/>
                  </a:cubicBezTo>
                  <a:cubicBezTo>
                    <a:pt x="7086" y="2714"/>
                    <a:pt x="7089" y="2713"/>
                    <a:pt x="7093" y="2713"/>
                  </a:cubicBezTo>
                  <a:cubicBezTo>
                    <a:pt x="7136" y="2713"/>
                    <a:pt x="7364" y="2798"/>
                    <a:pt x="7396" y="2810"/>
                  </a:cubicBezTo>
                  <a:cubicBezTo>
                    <a:pt x="7406" y="2827"/>
                    <a:pt x="7422" y="2839"/>
                    <a:pt x="7431" y="2839"/>
                  </a:cubicBezTo>
                  <a:cubicBezTo>
                    <a:pt x="7437" y="2839"/>
                    <a:pt x="7441" y="2835"/>
                    <a:pt x="7440" y="2825"/>
                  </a:cubicBezTo>
                  <a:cubicBezTo>
                    <a:pt x="7442" y="2820"/>
                    <a:pt x="7447" y="2818"/>
                    <a:pt x="7456" y="2818"/>
                  </a:cubicBezTo>
                  <a:cubicBezTo>
                    <a:pt x="7479" y="2818"/>
                    <a:pt x="7522" y="2833"/>
                    <a:pt x="7571" y="2850"/>
                  </a:cubicBezTo>
                  <a:cubicBezTo>
                    <a:pt x="7628" y="2873"/>
                    <a:pt x="7673" y="2889"/>
                    <a:pt x="7696" y="2889"/>
                  </a:cubicBezTo>
                  <a:cubicBezTo>
                    <a:pt x="7705" y="2889"/>
                    <a:pt x="7711" y="2887"/>
                    <a:pt x="7712" y="2882"/>
                  </a:cubicBezTo>
                  <a:lnTo>
                    <a:pt x="7744" y="2894"/>
                  </a:lnTo>
                  <a:cubicBezTo>
                    <a:pt x="7750" y="2896"/>
                    <a:pt x="7757" y="2897"/>
                    <a:pt x="7764" y="2897"/>
                  </a:cubicBezTo>
                  <a:cubicBezTo>
                    <a:pt x="7779" y="2897"/>
                    <a:pt x="7793" y="2894"/>
                    <a:pt x="7803" y="2894"/>
                  </a:cubicBezTo>
                  <a:cubicBezTo>
                    <a:pt x="7805" y="2894"/>
                    <a:pt x="7808" y="2894"/>
                    <a:pt x="7810" y="2894"/>
                  </a:cubicBezTo>
                  <a:cubicBezTo>
                    <a:pt x="7817" y="2887"/>
                    <a:pt x="7823" y="2884"/>
                    <a:pt x="7826" y="2884"/>
                  </a:cubicBezTo>
                  <a:cubicBezTo>
                    <a:pt x="7830" y="2884"/>
                    <a:pt x="7829" y="2889"/>
                    <a:pt x="7819" y="2897"/>
                  </a:cubicBezTo>
                  <a:cubicBezTo>
                    <a:pt x="7813" y="2919"/>
                    <a:pt x="7806" y="2938"/>
                    <a:pt x="7816" y="2941"/>
                  </a:cubicBezTo>
                  <a:cubicBezTo>
                    <a:pt x="7820" y="2943"/>
                    <a:pt x="7823" y="2944"/>
                    <a:pt x="7827" y="2944"/>
                  </a:cubicBezTo>
                  <a:cubicBezTo>
                    <a:pt x="7841" y="2944"/>
                    <a:pt x="7848" y="2928"/>
                    <a:pt x="7853" y="2910"/>
                  </a:cubicBezTo>
                  <a:cubicBezTo>
                    <a:pt x="7858" y="2896"/>
                    <a:pt x="7866" y="2894"/>
                    <a:pt x="7870" y="2894"/>
                  </a:cubicBezTo>
                  <a:cubicBezTo>
                    <a:pt x="7871" y="2894"/>
                    <a:pt x="7872" y="2894"/>
                    <a:pt x="7872" y="2894"/>
                  </a:cubicBezTo>
                  <a:cubicBezTo>
                    <a:pt x="7882" y="2901"/>
                    <a:pt x="7882" y="2901"/>
                    <a:pt x="7875" y="2919"/>
                  </a:cubicBezTo>
                  <a:lnTo>
                    <a:pt x="7863" y="2960"/>
                  </a:lnTo>
                  <a:lnTo>
                    <a:pt x="7872" y="2963"/>
                  </a:lnTo>
                  <a:cubicBezTo>
                    <a:pt x="7877" y="2949"/>
                    <a:pt x="7885" y="2947"/>
                    <a:pt x="7889" y="2947"/>
                  </a:cubicBezTo>
                  <a:cubicBezTo>
                    <a:pt x="7890" y="2947"/>
                    <a:pt x="7891" y="2948"/>
                    <a:pt x="7891" y="2948"/>
                  </a:cubicBezTo>
                  <a:cubicBezTo>
                    <a:pt x="7900" y="2951"/>
                    <a:pt x="7900" y="2951"/>
                    <a:pt x="7888" y="2992"/>
                  </a:cubicBezTo>
                  <a:cubicBezTo>
                    <a:pt x="7879" y="3012"/>
                    <a:pt x="7879" y="3023"/>
                    <a:pt x="7885" y="3023"/>
                  </a:cubicBezTo>
                  <a:cubicBezTo>
                    <a:pt x="7890" y="3023"/>
                    <a:pt x="7898" y="3015"/>
                    <a:pt x="7910" y="2998"/>
                  </a:cubicBezTo>
                  <a:lnTo>
                    <a:pt x="7941" y="2988"/>
                  </a:lnTo>
                  <a:lnTo>
                    <a:pt x="7941" y="2988"/>
                  </a:lnTo>
                  <a:cubicBezTo>
                    <a:pt x="7940" y="3005"/>
                    <a:pt x="7944" y="3011"/>
                    <a:pt x="7951" y="3011"/>
                  </a:cubicBezTo>
                  <a:cubicBezTo>
                    <a:pt x="7962" y="3011"/>
                    <a:pt x="7980" y="2995"/>
                    <a:pt x="7991" y="2985"/>
                  </a:cubicBezTo>
                  <a:lnTo>
                    <a:pt x="7991" y="2985"/>
                  </a:lnTo>
                  <a:cubicBezTo>
                    <a:pt x="7990" y="3009"/>
                    <a:pt x="7993" y="3021"/>
                    <a:pt x="8000" y="3021"/>
                  </a:cubicBezTo>
                  <a:cubicBezTo>
                    <a:pt x="8006" y="3021"/>
                    <a:pt x="8015" y="3013"/>
                    <a:pt x="8026" y="2998"/>
                  </a:cubicBezTo>
                  <a:cubicBezTo>
                    <a:pt x="8029" y="2988"/>
                    <a:pt x="8032" y="2984"/>
                    <a:pt x="8036" y="2984"/>
                  </a:cubicBezTo>
                  <a:cubicBezTo>
                    <a:pt x="8041" y="2984"/>
                    <a:pt x="8046" y="2992"/>
                    <a:pt x="8048" y="3004"/>
                  </a:cubicBezTo>
                  <a:cubicBezTo>
                    <a:pt x="8051" y="3029"/>
                    <a:pt x="8063" y="3032"/>
                    <a:pt x="8085" y="3042"/>
                  </a:cubicBezTo>
                  <a:cubicBezTo>
                    <a:pt x="8089" y="3039"/>
                    <a:pt x="8095" y="3037"/>
                    <a:pt x="8103" y="3037"/>
                  </a:cubicBezTo>
                  <a:cubicBezTo>
                    <a:pt x="8135" y="3037"/>
                    <a:pt x="8200" y="3061"/>
                    <a:pt x="8270" y="3089"/>
                  </a:cubicBezTo>
                  <a:cubicBezTo>
                    <a:pt x="8347" y="3117"/>
                    <a:pt x="8403" y="3138"/>
                    <a:pt x="8429" y="3138"/>
                  </a:cubicBezTo>
                  <a:cubicBezTo>
                    <a:pt x="8439" y="3138"/>
                    <a:pt x="8444" y="3135"/>
                    <a:pt x="8446" y="3129"/>
                  </a:cubicBezTo>
                  <a:cubicBezTo>
                    <a:pt x="8458" y="3136"/>
                    <a:pt x="8458" y="3136"/>
                    <a:pt x="8461" y="3158"/>
                  </a:cubicBezTo>
                  <a:cubicBezTo>
                    <a:pt x="8458" y="3167"/>
                    <a:pt x="8459" y="3173"/>
                    <a:pt x="8464" y="3173"/>
                  </a:cubicBezTo>
                  <a:cubicBezTo>
                    <a:pt x="8469" y="3173"/>
                    <a:pt x="8478" y="3166"/>
                    <a:pt x="8493" y="3148"/>
                  </a:cubicBezTo>
                  <a:cubicBezTo>
                    <a:pt x="8502" y="3139"/>
                    <a:pt x="8509" y="3128"/>
                    <a:pt x="8510" y="3128"/>
                  </a:cubicBezTo>
                  <a:lnTo>
                    <a:pt x="8510" y="3128"/>
                  </a:lnTo>
                  <a:cubicBezTo>
                    <a:pt x="8511" y="3128"/>
                    <a:pt x="8509" y="3134"/>
                    <a:pt x="8502" y="3151"/>
                  </a:cubicBezTo>
                  <a:cubicBezTo>
                    <a:pt x="8496" y="3170"/>
                    <a:pt x="8518" y="3180"/>
                    <a:pt x="8562" y="3195"/>
                  </a:cubicBezTo>
                  <a:cubicBezTo>
                    <a:pt x="8585" y="3204"/>
                    <a:pt x="8612" y="3213"/>
                    <a:pt x="8630" y="3213"/>
                  </a:cubicBezTo>
                  <a:cubicBezTo>
                    <a:pt x="8639" y="3213"/>
                    <a:pt x="8646" y="3211"/>
                    <a:pt x="8649" y="3205"/>
                  </a:cubicBezTo>
                  <a:cubicBezTo>
                    <a:pt x="8663" y="3199"/>
                    <a:pt x="8670" y="3196"/>
                    <a:pt x="8672" y="3196"/>
                  </a:cubicBezTo>
                  <a:cubicBezTo>
                    <a:pt x="8673" y="3196"/>
                    <a:pt x="8669" y="3199"/>
                    <a:pt x="8659" y="3208"/>
                  </a:cubicBezTo>
                  <a:cubicBezTo>
                    <a:pt x="8639" y="3237"/>
                    <a:pt x="8665" y="3266"/>
                    <a:pt x="8700" y="3266"/>
                  </a:cubicBezTo>
                  <a:cubicBezTo>
                    <a:pt x="8710" y="3266"/>
                    <a:pt x="8720" y="3264"/>
                    <a:pt x="8731" y="3258"/>
                  </a:cubicBezTo>
                  <a:cubicBezTo>
                    <a:pt x="8740" y="3261"/>
                    <a:pt x="8753" y="3267"/>
                    <a:pt x="8747" y="3286"/>
                  </a:cubicBezTo>
                  <a:cubicBezTo>
                    <a:pt x="8756" y="3289"/>
                    <a:pt x="8766" y="3291"/>
                    <a:pt x="8777" y="3291"/>
                  </a:cubicBezTo>
                  <a:cubicBezTo>
                    <a:pt x="8787" y="3291"/>
                    <a:pt x="8798" y="3289"/>
                    <a:pt x="8809" y="3286"/>
                  </a:cubicBezTo>
                  <a:lnTo>
                    <a:pt x="8888" y="3314"/>
                  </a:lnTo>
                  <a:cubicBezTo>
                    <a:pt x="8894" y="3317"/>
                    <a:pt x="8900" y="3318"/>
                    <a:pt x="8907" y="3318"/>
                  </a:cubicBezTo>
                  <a:cubicBezTo>
                    <a:pt x="8917" y="3318"/>
                    <a:pt x="8928" y="3315"/>
                    <a:pt x="8938" y="3311"/>
                  </a:cubicBezTo>
                  <a:lnTo>
                    <a:pt x="8950" y="3317"/>
                  </a:lnTo>
                  <a:cubicBezTo>
                    <a:pt x="8944" y="3336"/>
                    <a:pt x="9000" y="3358"/>
                    <a:pt x="9079" y="3386"/>
                  </a:cubicBezTo>
                  <a:cubicBezTo>
                    <a:pt x="9157" y="3415"/>
                    <a:pt x="9223" y="3440"/>
                    <a:pt x="9226" y="3465"/>
                  </a:cubicBezTo>
                  <a:cubicBezTo>
                    <a:pt x="9226" y="3465"/>
                    <a:pt x="9227" y="3465"/>
                    <a:pt x="9229" y="3465"/>
                  </a:cubicBezTo>
                  <a:cubicBezTo>
                    <a:pt x="9234" y="3465"/>
                    <a:pt x="9244" y="3463"/>
                    <a:pt x="9257" y="3452"/>
                  </a:cubicBezTo>
                  <a:cubicBezTo>
                    <a:pt x="9270" y="3434"/>
                    <a:pt x="9279" y="3427"/>
                    <a:pt x="9285" y="3427"/>
                  </a:cubicBezTo>
                  <a:cubicBezTo>
                    <a:pt x="9291" y="3427"/>
                    <a:pt x="9295" y="3434"/>
                    <a:pt x="9298" y="3446"/>
                  </a:cubicBezTo>
                  <a:cubicBezTo>
                    <a:pt x="9292" y="3472"/>
                    <a:pt x="9313" y="3490"/>
                    <a:pt x="9334" y="3490"/>
                  </a:cubicBezTo>
                  <a:cubicBezTo>
                    <a:pt x="9345" y="3490"/>
                    <a:pt x="9356" y="3485"/>
                    <a:pt x="9363" y="3472"/>
                  </a:cubicBezTo>
                  <a:lnTo>
                    <a:pt x="9363" y="3472"/>
                  </a:lnTo>
                  <a:cubicBezTo>
                    <a:pt x="9362" y="3477"/>
                    <a:pt x="9360" y="3484"/>
                    <a:pt x="9358" y="3490"/>
                  </a:cubicBezTo>
                  <a:cubicBezTo>
                    <a:pt x="9356" y="3510"/>
                    <a:pt x="9364" y="3519"/>
                    <a:pt x="9376" y="3519"/>
                  </a:cubicBezTo>
                  <a:cubicBezTo>
                    <a:pt x="9389" y="3519"/>
                    <a:pt x="9407" y="3508"/>
                    <a:pt x="9420" y="3490"/>
                  </a:cubicBezTo>
                  <a:cubicBezTo>
                    <a:pt x="9423" y="3509"/>
                    <a:pt x="9427" y="3526"/>
                    <a:pt x="9436" y="3526"/>
                  </a:cubicBezTo>
                  <a:cubicBezTo>
                    <a:pt x="9439" y="3526"/>
                    <a:pt x="9442" y="3525"/>
                    <a:pt x="9445" y="3521"/>
                  </a:cubicBezTo>
                  <a:cubicBezTo>
                    <a:pt x="9458" y="3527"/>
                    <a:pt x="9458" y="3527"/>
                    <a:pt x="9445" y="3565"/>
                  </a:cubicBezTo>
                  <a:cubicBezTo>
                    <a:pt x="9436" y="3584"/>
                    <a:pt x="9430" y="3606"/>
                    <a:pt x="9442" y="3609"/>
                  </a:cubicBezTo>
                  <a:cubicBezTo>
                    <a:pt x="9443" y="3609"/>
                    <a:pt x="9444" y="3609"/>
                    <a:pt x="9444" y="3609"/>
                  </a:cubicBezTo>
                  <a:cubicBezTo>
                    <a:pt x="9453" y="3609"/>
                    <a:pt x="9459" y="3592"/>
                    <a:pt x="9467" y="3574"/>
                  </a:cubicBezTo>
                  <a:lnTo>
                    <a:pt x="9489" y="3581"/>
                  </a:lnTo>
                  <a:cubicBezTo>
                    <a:pt x="9489" y="3581"/>
                    <a:pt x="9491" y="3582"/>
                    <a:pt x="9493" y="3582"/>
                  </a:cubicBezTo>
                  <a:cubicBezTo>
                    <a:pt x="9497" y="3582"/>
                    <a:pt x="9502" y="3579"/>
                    <a:pt x="9508" y="3568"/>
                  </a:cubicBezTo>
                  <a:cubicBezTo>
                    <a:pt x="9512" y="3556"/>
                    <a:pt x="9516" y="3552"/>
                    <a:pt x="9522" y="3552"/>
                  </a:cubicBezTo>
                  <a:cubicBezTo>
                    <a:pt x="9526" y="3552"/>
                    <a:pt x="9531" y="3554"/>
                    <a:pt x="9536" y="3556"/>
                  </a:cubicBezTo>
                  <a:cubicBezTo>
                    <a:pt x="9534" y="3561"/>
                    <a:pt x="9535" y="3564"/>
                    <a:pt x="9536" y="3564"/>
                  </a:cubicBezTo>
                  <a:cubicBezTo>
                    <a:pt x="9539" y="3564"/>
                    <a:pt x="9547" y="3552"/>
                    <a:pt x="9543" y="3537"/>
                  </a:cubicBezTo>
                  <a:cubicBezTo>
                    <a:pt x="9551" y="3516"/>
                    <a:pt x="9557" y="3499"/>
                    <a:pt x="9566" y="3499"/>
                  </a:cubicBezTo>
                  <a:cubicBezTo>
                    <a:pt x="9566" y="3499"/>
                    <a:pt x="9567" y="3499"/>
                    <a:pt x="9568" y="3499"/>
                  </a:cubicBezTo>
                  <a:lnTo>
                    <a:pt x="9583" y="3462"/>
                  </a:lnTo>
                  <a:cubicBezTo>
                    <a:pt x="9596" y="3421"/>
                    <a:pt x="9605" y="3402"/>
                    <a:pt x="9590" y="3374"/>
                  </a:cubicBezTo>
                  <a:cubicBezTo>
                    <a:pt x="9564" y="3350"/>
                    <a:pt x="9543" y="3327"/>
                    <a:pt x="9528" y="3327"/>
                  </a:cubicBezTo>
                  <a:cubicBezTo>
                    <a:pt x="9521" y="3327"/>
                    <a:pt x="9515" y="3332"/>
                    <a:pt x="9511" y="3346"/>
                  </a:cubicBezTo>
                  <a:cubicBezTo>
                    <a:pt x="9511" y="3346"/>
                    <a:pt x="9496" y="3359"/>
                    <a:pt x="9483" y="3359"/>
                  </a:cubicBezTo>
                  <a:cubicBezTo>
                    <a:pt x="9482" y="3359"/>
                    <a:pt x="9481" y="3358"/>
                    <a:pt x="9480" y="3358"/>
                  </a:cubicBezTo>
                  <a:cubicBezTo>
                    <a:pt x="9471" y="3352"/>
                    <a:pt x="9464" y="3330"/>
                    <a:pt x="9464" y="3330"/>
                  </a:cubicBezTo>
                  <a:cubicBezTo>
                    <a:pt x="9474" y="3308"/>
                    <a:pt x="9427" y="3292"/>
                    <a:pt x="9373" y="3274"/>
                  </a:cubicBezTo>
                  <a:cubicBezTo>
                    <a:pt x="9304" y="3248"/>
                    <a:pt x="9270" y="3236"/>
                    <a:pt x="9267" y="3211"/>
                  </a:cubicBezTo>
                  <a:cubicBezTo>
                    <a:pt x="9264" y="3186"/>
                    <a:pt x="9251" y="3183"/>
                    <a:pt x="9251" y="3183"/>
                  </a:cubicBezTo>
                  <a:cubicBezTo>
                    <a:pt x="9250" y="3187"/>
                    <a:pt x="9245" y="3189"/>
                    <a:pt x="9237" y="3189"/>
                  </a:cubicBezTo>
                  <a:cubicBezTo>
                    <a:pt x="9212" y="3189"/>
                    <a:pt x="9160" y="3170"/>
                    <a:pt x="9101" y="3148"/>
                  </a:cubicBezTo>
                  <a:cubicBezTo>
                    <a:pt x="9040" y="3126"/>
                    <a:pt x="8979" y="3104"/>
                    <a:pt x="8951" y="3104"/>
                  </a:cubicBezTo>
                  <a:cubicBezTo>
                    <a:pt x="8942" y="3104"/>
                    <a:pt x="8937" y="3106"/>
                    <a:pt x="8935" y="3111"/>
                  </a:cubicBezTo>
                  <a:lnTo>
                    <a:pt x="8913" y="3101"/>
                  </a:lnTo>
                  <a:cubicBezTo>
                    <a:pt x="8919" y="3082"/>
                    <a:pt x="8897" y="3073"/>
                    <a:pt x="8875" y="3067"/>
                  </a:cubicBezTo>
                  <a:cubicBezTo>
                    <a:pt x="8866" y="3070"/>
                    <a:pt x="8856" y="3072"/>
                    <a:pt x="8846" y="3072"/>
                  </a:cubicBezTo>
                  <a:cubicBezTo>
                    <a:pt x="8838" y="3072"/>
                    <a:pt x="8831" y="3071"/>
                    <a:pt x="8825" y="3070"/>
                  </a:cubicBezTo>
                  <a:cubicBezTo>
                    <a:pt x="8831" y="3051"/>
                    <a:pt x="8819" y="3045"/>
                    <a:pt x="8797" y="3039"/>
                  </a:cubicBezTo>
                  <a:cubicBezTo>
                    <a:pt x="8786" y="3034"/>
                    <a:pt x="8778" y="3031"/>
                    <a:pt x="8772" y="3031"/>
                  </a:cubicBezTo>
                  <a:cubicBezTo>
                    <a:pt x="8764" y="3031"/>
                    <a:pt x="8759" y="3035"/>
                    <a:pt x="8756" y="3045"/>
                  </a:cubicBezTo>
                  <a:cubicBezTo>
                    <a:pt x="8712" y="3029"/>
                    <a:pt x="8675" y="3007"/>
                    <a:pt x="8640" y="2979"/>
                  </a:cubicBezTo>
                  <a:cubicBezTo>
                    <a:pt x="8639" y="2971"/>
                    <a:pt x="8635" y="2967"/>
                    <a:pt x="8630" y="2967"/>
                  </a:cubicBezTo>
                  <a:cubicBezTo>
                    <a:pt x="8622" y="2967"/>
                    <a:pt x="8611" y="2976"/>
                    <a:pt x="8599" y="2985"/>
                  </a:cubicBezTo>
                  <a:cubicBezTo>
                    <a:pt x="8594" y="3004"/>
                    <a:pt x="8580" y="3018"/>
                    <a:pt x="8568" y="3018"/>
                  </a:cubicBezTo>
                  <a:cubicBezTo>
                    <a:pt x="8566" y="3018"/>
                    <a:pt x="8564" y="3018"/>
                    <a:pt x="8562" y="3017"/>
                  </a:cubicBezTo>
                  <a:cubicBezTo>
                    <a:pt x="8562" y="3017"/>
                    <a:pt x="8571" y="2998"/>
                    <a:pt x="8577" y="2979"/>
                  </a:cubicBezTo>
                  <a:cubicBezTo>
                    <a:pt x="8596" y="2963"/>
                    <a:pt x="8596" y="2963"/>
                    <a:pt x="8574" y="2954"/>
                  </a:cubicBezTo>
                  <a:lnTo>
                    <a:pt x="8549" y="2948"/>
                  </a:lnTo>
                  <a:cubicBezTo>
                    <a:pt x="8548" y="2953"/>
                    <a:pt x="8543" y="2955"/>
                    <a:pt x="8535" y="2955"/>
                  </a:cubicBezTo>
                  <a:cubicBezTo>
                    <a:pt x="8512" y="2955"/>
                    <a:pt x="8466" y="2937"/>
                    <a:pt x="8408" y="2916"/>
                  </a:cubicBezTo>
                  <a:cubicBezTo>
                    <a:pt x="8339" y="2890"/>
                    <a:pt x="8301" y="2876"/>
                    <a:pt x="8282" y="2876"/>
                  </a:cubicBezTo>
                  <a:cubicBezTo>
                    <a:pt x="8274" y="2876"/>
                    <a:pt x="8269" y="2879"/>
                    <a:pt x="8267" y="2885"/>
                  </a:cubicBezTo>
                  <a:cubicBezTo>
                    <a:pt x="8265" y="2894"/>
                    <a:pt x="8261" y="2898"/>
                    <a:pt x="8256" y="2898"/>
                  </a:cubicBezTo>
                  <a:cubicBezTo>
                    <a:pt x="8249" y="2898"/>
                    <a:pt x="8238" y="2888"/>
                    <a:pt x="8223" y="2869"/>
                  </a:cubicBezTo>
                  <a:cubicBezTo>
                    <a:pt x="8190" y="2810"/>
                    <a:pt x="8181" y="2792"/>
                    <a:pt x="8171" y="2792"/>
                  </a:cubicBezTo>
                  <a:cubicBezTo>
                    <a:pt x="8167" y="2792"/>
                    <a:pt x="8163" y="2796"/>
                    <a:pt x="8157" y="2800"/>
                  </a:cubicBezTo>
                  <a:cubicBezTo>
                    <a:pt x="8170" y="2807"/>
                    <a:pt x="8164" y="2825"/>
                    <a:pt x="8154" y="2844"/>
                  </a:cubicBezTo>
                  <a:cubicBezTo>
                    <a:pt x="8149" y="2863"/>
                    <a:pt x="8143" y="2872"/>
                    <a:pt x="8138" y="2872"/>
                  </a:cubicBezTo>
                  <a:cubicBezTo>
                    <a:pt x="8134" y="2872"/>
                    <a:pt x="8131" y="2860"/>
                    <a:pt x="8132" y="2838"/>
                  </a:cubicBezTo>
                  <a:cubicBezTo>
                    <a:pt x="8144" y="2808"/>
                    <a:pt x="8053" y="2777"/>
                    <a:pt x="7993" y="2777"/>
                  </a:cubicBezTo>
                  <a:cubicBezTo>
                    <a:pt x="7972" y="2777"/>
                    <a:pt x="7954" y="2781"/>
                    <a:pt x="7947" y="2791"/>
                  </a:cubicBezTo>
                  <a:lnTo>
                    <a:pt x="7954" y="2769"/>
                  </a:lnTo>
                  <a:cubicBezTo>
                    <a:pt x="7960" y="2750"/>
                    <a:pt x="7951" y="2747"/>
                    <a:pt x="7907" y="2731"/>
                  </a:cubicBezTo>
                  <a:lnTo>
                    <a:pt x="7872" y="2719"/>
                  </a:lnTo>
                  <a:cubicBezTo>
                    <a:pt x="7868" y="2730"/>
                    <a:pt x="7860" y="2734"/>
                    <a:pt x="7851" y="2734"/>
                  </a:cubicBezTo>
                  <a:cubicBezTo>
                    <a:pt x="7828" y="2734"/>
                    <a:pt x="7799" y="2707"/>
                    <a:pt x="7803" y="2694"/>
                  </a:cubicBezTo>
                  <a:cubicBezTo>
                    <a:pt x="7800" y="2669"/>
                    <a:pt x="7800" y="2669"/>
                    <a:pt x="7778" y="2659"/>
                  </a:cubicBezTo>
                  <a:cubicBezTo>
                    <a:pt x="7767" y="2666"/>
                    <a:pt x="7755" y="2669"/>
                    <a:pt x="7744" y="2669"/>
                  </a:cubicBezTo>
                  <a:cubicBezTo>
                    <a:pt x="7710" y="2669"/>
                    <a:pt x="7683" y="2642"/>
                    <a:pt x="7687" y="2628"/>
                  </a:cubicBezTo>
                  <a:lnTo>
                    <a:pt x="7665" y="2619"/>
                  </a:lnTo>
                  <a:cubicBezTo>
                    <a:pt x="7657" y="2625"/>
                    <a:pt x="7648" y="2628"/>
                    <a:pt x="7639" y="2628"/>
                  </a:cubicBezTo>
                  <a:cubicBezTo>
                    <a:pt x="7631" y="2628"/>
                    <a:pt x="7623" y="2626"/>
                    <a:pt x="7615" y="2622"/>
                  </a:cubicBezTo>
                  <a:cubicBezTo>
                    <a:pt x="7600" y="2616"/>
                    <a:pt x="7588" y="2612"/>
                    <a:pt x="7581" y="2612"/>
                  </a:cubicBezTo>
                  <a:cubicBezTo>
                    <a:pt x="7573" y="2612"/>
                    <a:pt x="7571" y="2618"/>
                    <a:pt x="7575" y="2631"/>
                  </a:cubicBezTo>
                  <a:cubicBezTo>
                    <a:pt x="7566" y="2649"/>
                    <a:pt x="7560" y="2666"/>
                    <a:pt x="7552" y="2666"/>
                  </a:cubicBezTo>
                  <a:cubicBezTo>
                    <a:pt x="7551" y="2666"/>
                    <a:pt x="7550" y="2666"/>
                    <a:pt x="7549" y="2666"/>
                  </a:cubicBezTo>
                  <a:lnTo>
                    <a:pt x="7556" y="2647"/>
                  </a:lnTo>
                  <a:cubicBezTo>
                    <a:pt x="7562" y="2625"/>
                    <a:pt x="7528" y="2612"/>
                    <a:pt x="7484" y="2597"/>
                  </a:cubicBezTo>
                  <a:cubicBezTo>
                    <a:pt x="7427" y="2575"/>
                    <a:pt x="7405" y="2568"/>
                    <a:pt x="7402" y="2543"/>
                  </a:cubicBezTo>
                  <a:lnTo>
                    <a:pt x="7383" y="2559"/>
                  </a:lnTo>
                  <a:cubicBezTo>
                    <a:pt x="7375" y="2566"/>
                    <a:pt x="7369" y="2569"/>
                    <a:pt x="7365" y="2569"/>
                  </a:cubicBezTo>
                  <a:cubicBezTo>
                    <a:pt x="7359" y="2569"/>
                    <a:pt x="7358" y="2563"/>
                    <a:pt x="7361" y="2553"/>
                  </a:cubicBezTo>
                  <a:cubicBezTo>
                    <a:pt x="7359" y="2533"/>
                    <a:pt x="7328" y="2519"/>
                    <a:pt x="7302" y="2519"/>
                  </a:cubicBezTo>
                  <a:cubicBezTo>
                    <a:pt x="7295" y="2519"/>
                    <a:pt x="7289" y="2520"/>
                    <a:pt x="7283" y="2521"/>
                  </a:cubicBezTo>
                  <a:lnTo>
                    <a:pt x="7261" y="2515"/>
                  </a:lnTo>
                  <a:cubicBezTo>
                    <a:pt x="7263" y="2489"/>
                    <a:pt x="7251" y="2473"/>
                    <a:pt x="7236" y="2473"/>
                  </a:cubicBezTo>
                  <a:cubicBezTo>
                    <a:pt x="7226" y="2473"/>
                    <a:pt x="7215" y="2480"/>
                    <a:pt x="7205" y="2493"/>
                  </a:cubicBezTo>
                  <a:cubicBezTo>
                    <a:pt x="7211" y="2474"/>
                    <a:pt x="7202" y="2471"/>
                    <a:pt x="7189" y="2465"/>
                  </a:cubicBezTo>
                  <a:cubicBezTo>
                    <a:pt x="7182" y="2468"/>
                    <a:pt x="7174" y="2469"/>
                    <a:pt x="7166" y="2469"/>
                  </a:cubicBezTo>
                  <a:cubicBezTo>
                    <a:pt x="7141" y="2469"/>
                    <a:pt x="7116" y="2456"/>
                    <a:pt x="7123" y="2440"/>
                  </a:cubicBezTo>
                  <a:lnTo>
                    <a:pt x="7111" y="2437"/>
                  </a:lnTo>
                  <a:cubicBezTo>
                    <a:pt x="7105" y="2444"/>
                    <a:pt x="7096" y="2449"/>
                    <a:pt x="7087" y="2449"/>
                  </a:cubicBezTo>
                  <a:cubicBezTo>
                    <a:pt x="7081" y="2449"/>
                    <a:pt x="7075" y="2447"/>
                    <a:pt x="7070" y="2443"/>
                  </a:cubicBezTo>
                  <a:cubicBezTo>
                    <a:pt x="7066" y="2441"/>
                    <a:pt x="7061" y="2440"/>
                    <a:pt x="7056" y="2440"/>
                  </a:cubicBezTo>
                  <a:cubicBezTo>
                    <a:pt x="7046" y="2440"/>
                    <a:pt x="7036" y="2444"/>
                    <a:pt x="7029" y="2452"/>
                  </a:cubicBezTo>
                  <a:cubicBezTo>
                    <a:pt x="7019" y="2461"/>
                    <a:pt x="7011" y="2463"/>
                    <a:pt x="7007" y="2463"/>
                  </a:cubicBezTo>
                  <a:cubicBezTo>
                    <a:pt x="7003" y="2463"/>
                    <a:pt x="7001" y="2462"/>
                    <a:pt x="7001" y="2462"/>
                  </a:cubicBezTo>
                  <a:cubicBezTo>
                    <a:pt x="6989" y="2459"/>
                    <a:pt x="7007" y="2443"/>
                    <a:pt x="7026" y="2427"/>
                  </a:cubicBezTo>
                  <a:cubicBezTo>
                    <a:pt x="7042" y="2420"/>
                    <a:pt x="7038" y="2414"/>
                    <a:pt x="7024" y="2414"/>
                  </a:cubicBezTo>
                  <a:cubicBezTo>
                    <a:pt x="7012" y="2414"/>
                    <a:pt x="6994" y="2418"/>
                    <a:pt x="6973" y="2431"/>
                  </a:cubicBezTo>
                  <a:cubicBezTo>
                    <a:pt x="6950" y="2443"/>
                    <a:pt x="6938" y="2449"/>
                    <a:pt x="6937" y="2449"/>
                  </a:cubicBezTo>
                  <a:cubicBezTo>
                    <a:pt x="6935" y="2449"/>
                    <a:pt x="6944" y="2442"/>
                    <a:pt x="6963" y="2427"/>
                  </a:cubicBezTo>
                  <a:cubicBezTo>
                    <a:pt x="6976" y="2415"/>
                    <a:pt x="6990" y="2403"/>
                    <a:pt x="6982" y="2403"/>
                  </a:cubicBezTo>
                  <a:cubicBezTo>
                    <a:pt x="6979" y="2403"/>
                    <a:pt x="6976" y="2404"/>
                    <a:pt x="6970" y="2405"/>
                  </a:cubicBezTo>
                  <a:cubicBezTo>
                    <a:pt x="6970" y="2405"/>
                    <a:pt x="6966" y="2404"/>
                    <a:pt x="6961" y="2404"/>
                  </a:cubicBezTo>
                  <a:cubicBezTo>
                    <a:pt x="6954" y="2404"/>
                    <a:pt x="6944" y="2407"/>
                    <a:pt x="6938" y="2418"/>
                  </a:cubicBezTo>
                  <a:lnTo>
                    <a:pt x="6907" y="2405"/>
                  </a:lnTo>
                  <a:cubicBezTo>
                    <a:pt x="6891" y="2377"/>
                    <a:pt x="6879" y="2374"/>
                    <a:pt x="6869" y="2368"/>
                  </a:cubicBezTo>
                  <a:cubicBezTo>
                    <a:pt x="6861" y="2375"/>
                    <a:pt x="6856" y="2379"/>
                    <a:pt x="6853" y="2379"/>
                  </a:cubicBezTo>
                  <a:cubicBezTo>
                    <a:pt x="6850" y="2379"/>
                    <a:pt x="6849" y="2373"/>
                    <a:pt x="6848" y="2362"/>
                  </a:cubicBezTo>
                  <a:cubicBezTo>
                    <a:pt x="6850" y="2353"/>
                    <a:pt x="6849" y="2347"/>
                    <a:pt x="6846" y="2347"/>
                  </a:cubicBezTo>
                  <a:cubicBezTo>
                    <a:pt x="6842" y="2347"/>
                    <a:pt x="6835" y="2355"/>
                    <a:pt x="6829" y="2377"/>
                  </a:cubicBezTo>
                  <a:cubicBezTo>
                    <a:pt x="6822" y="2383"/>
                    <a:pt x="6815" y="2386"/>
                    <a:pt x="6810" y="2386"/>
                  </a:cubicBezTo>
                  <a:cubicBezTo>
                    <a:pt x="6802" y="2386"/>
                    <a:pt x="6796" y="2378"/>
                    <a:pt x="6794" y="2365"/>
                  </a:cubicBezTo>
                  <a:cubicBezTo>
                    <a:pt x="6804" y="2339"/>
                    <a:pt x="6803" y="2329"/>
                    <a:pt x="6799" y="2329"/>
                  </a:cubicBezTo>
                  <a:cubicBezTo>
                    <a:pt x="6797" y="2329"/>
                    <a:pt x="6793" y="2333"/>
                    <a:pt x="6791" y="2340"/>
                  </a:cubicBezTo>
                  <a:cubicBezTo>
                    <a:pt x="6778" y="2351"/>
                    <a:pt x="6767" y="2352"/>
                    <a:pt x="6763" y="2352"/>
                  </a:cubicBezTo>
                  <a:cubicBezTo>
                    <a:pt x="6761" y="2352"/>
                    <a:pt x="6760" y="2352"/>
                    <a:pt x="6760" y="2352"/>
                  </a:cubicBezTo>
                  <a:cubicBezTo>
                    <a:pt x="6769" y="2333"/>
                    <a:pt x="6666" y="2296"/>
                    <a:pt x="6565" y="2258"/>
                  </a:cubicBezTo>
                  <a:cubicBezTo>
                    <a:pt x="6565" y="2258"/>
                    <a:pt x="6564" y="2258"/>
                    <a:pt x="6563" y="2258"/>
                  </a:cubicBezTo>
                  <a:cubicBezTo>
                    <a:pt x="6553" y="2258"/>
                    <a:pt x="6537" y="2272"/>
                    <a:pt x="6531" y="2290"/>
                  </a:cubicBezTo>
                  <a:cubicBezTo>
                    <a:pt x="6525" y="2305"/>
                    <a:pt x="6522" y="2311"/>
                    <a:pt x="6521" y="2311"/>
                  </a:cubicBezTo>
                  <a:cubicBezTo>
                    <a:pt x="6519" y="2311"/>
                    <a:pt x="6520" y="2298"/>
                    <a:pt x="6518" y="2283"/>
                  </a:cubicBezTo>
                  <a:cubicBezTo>
                    <a:pt x="6523" y="2250"/>
                    <a:pt x="6520" y="2233"/>
                    <a:pt x="6514" y="2233"/>
                  </a:cubicBezTo>
                  <a:cubicBezTo>
                    <a:pt x="6508" y="2233"/>
                    <a:pt x="6501" y="2247"/>
                    <a:pt x="6497" y="2277"/>
                  </a:cubicBezTo>
                  <a:cubicBezTo>
                    <a:pt x="6495" y="2299"/>
                    <a:pt x="6494" y="2310"/>
                    <a:pt x="6493" y="2310"/>
                  </a:cubicBezTo>
                  <a:cubicBezTo>
                    <a:pt x="6491" y="2310"/>
                    <a:pt x="6489" y="2298"/>
                    <a:pt x="6484" y="2274"/>
                  </a:cubicBezTo>
                  <a:cubicBezTo>
                    <a:pt x="6482" y="2260"/>
                    <a:pt x="6481" y="2254"/>
                    <a:pt x="6478" y="2254"/>
                  </a:cubicBezTo>
                  <a:cubicBezTo>
                    <a:pt x="6475" y="2254"/>
                    <a:pt x="6470" y="2258"/>
                    <a:pt x="6462" y="2264"/>
                  </a:cubicBezTo>
                  <a:cubicBezTo>
                    <a:pt x="6459" y="2273"/>
                    <a:pt x="6455" y="2277"/>
                    <a:pt x="6452" y="2277"/>
                  </a:cubicBezTo>
                  <a:cubicBezTo>
                    <a:pt x="6449" y="2277"/>
                    <a:pt x="6448" y="2272"/>
                    <a:pt x="6453" y="2261"/>
                  </a:cubicBezTo>
                  <a:cubicBezTo>
                    <a:pt x="6448" y="2243"/>
                    <a:pt x="6445" y="2225"/>
                    <a:pt x="6441" y="2225"/>
                  </a:cubicBezTo>
                  <a:cubicBezTo>
                    <a:pt x="6440" y="2225"/>
                    <a:pt x="6439" y="2227"/>
                    <a:pt x="6437" y="2233"/>
                  </a:cubicBezTo>
                  <a:cubicBezTo>
                    <a:pt x="6437" y="2233"/>
                    <a:pt x="6424" y="2227"/>
                    <a:pt x="6421" y="2205"/>
                  </a:cubicBezTo>
                  <a:cubicBezTo>
                    <a:pt x="6419" y="2195"/>
                    <a:pt x="6415" y="2192"/>
                    <a:pt x="6410" y="2192"/>
                  </a:cubicBezTo>
                  <a:cubicBezTo>
                    <a:pt x="6403" y="2192"/>
                    <a:pt x="6392" y="2201"/>
                    <a:pt x="6381" y="2211"/>
                  </a:cubicBezTo>
                  <a:cubicBezTo>
                    <a:pt x="6361" y="2223"/>
                    <a:pt x="6347" y="2229"/>
                    <a:pt x="6340" y="2229"/>
                  </a:cubicBezTo>
                  <a:cubicBezTo>
                    <a:pt x="6330" y="2229"/>
                    <a:pt x="6332" y="2218"/>
                    <a:pt x="6346" y="2199"/>
                  </a:cubicBezTo>
                  <a:cubicBezTo>
                    <a:pt x="6359" y="2181"/>
                    <a:pt x="6349" y="2173"/>
                    <a:pt x="6334" y="2173"/>
                  </a:cubicBezTo>
                  <a:cubicBezTo>
                    <a:pt x="6318" y="2173"/>
                    <a:pt x="6296" y="2181"/>
                    <a:pt x="6283" y="2199"/>
                  </a:cubicBezTo>
                  <a:cubicBezTo>
                    <a:pt x="6269" y="2218"/>
                    <a:pt x="6263" y="2227"/>
                    <a:pt x="6261" y="2227"/>
                  </a:cubicBezTo>
                  <a:cubicBezTo>
                    <a:pt x="6260" y="2227"/>
                    <a:pt x="6262" y="2222"/>
                    <a:pt x="6265" y="2214"/>
                  </a:cubicBezTo>
                  <a:cubicBezTo>
                    <a:pt x="6271" y="2192"/>
                    <a:pt x="6261" y="2189"/>
                    <a:pt x="6261" y="2189"/>
                  </a:cubicBezTo>
                  <a:cubicBezTo>
                    <a:pt x="6249" y="2186"/>
                    <a:pt x="6240" y="2183"/>
                    <a:pt x="6246" y="2161"/>
                  </a:cubicBezTo>
                  <a:cubicBezTo>
                    <a:pt x="6246" y="2161"/>
                    <a:pt x="6244" y="2161"/>
                    <a:pt x="6242" y="2161"/>
                  </a:cubicBezTo>
                  <a:cubicBezTo>
                    <a:pt x="6236" y="2161"/>
                    <a:pt x="6224" y="2162"/>
                    <a:pt x="6205" y="2170"/>
                  </a:cubicBezTo>
                  <a:cubicBezTo>
                    <a:pt x="6195" y="2178"/>
                    <a:pt x="6186" y="2181"/>
                    <a:pt x="6178" y="2181"/>
                  </a:cubicBezTo>
                  <a:cubicBezTo>
                    <a:pt x="6156" y="2181"/>
                    <a:pt x="6143" y="2156"/>
                    <a:pt x="6146" y="2123"/>
                  </a:cubicBezTo>
                  <a:lnTo>
                    <a:pt x="6146" y="2123"/>
                  </a:lnTo>
                  <a:lnTo>
                    <a:pt x="6114" y="2136"/>
                  </a:lnTo>
                  <a:cubicBezTo>
                    <a:pt x="6099" y="2156"/>
                    <a:pt x="6088" y="2170"/>
                    <a:pt x="6083" y="2170"/>
                  </a:cubicBezTo>
                  <a:cubicBezTo>
                    <a:pt x="6080" y="2170"/>
                    <a:pt x="6081" y="2164"/>
                    <a:pt x="6086" y="2149"/>
                  </a:cubicBezTo>
                  <a:cubicBezTo>
                    <a:pt x="6090" y="2133"/>
                    <a:pt x="6097" y="2119"/>
                    <a:pt x="6096" y="2119"/>
                  </a:cubicBezTo>
                  <a:lnTo>
                    <a:pt x="6096" y="2119"/>
                  </a:lnTo>
                  <a:cubicBezTo>
                    <a:pt x="6096" y="2119"/>
                    <a:pt x="6095" y="2121"/>
                    <a:pt x="6092" y="2127"/>
                  </a:cubicBezTo>
                  <a:cubicBezTo>
                    <a:pt x="6085" y="2137"/>
                    <a:pt x="6077" y="2142"/>
                    <a:pt x="6069" y="2142"/>
                  </a:cubicBezTo>
                  <a:cubicBezTo>
                    <a:pt x="6050" y="2142"/>
                    <a:pt x="6034" y="2115"/>
                    <a:pt x="6045" y="2086"/>
                  </a:cubicBezTo>
                  <a:cubicBezTo>
                    <a:pt x="6052" y="2067"/>
                    <a:pt x="6052" y="2067"/>
                    <a:pt x="6039" y="2064"/>
                  </a:cubicBezTo>
                  <a:lnTo>
                    <a:pt x="6033" y="2083"/>
                  </a:lnTo>
                  <a:cubicBezTo>
                    <a:pt x="6027" y="2099"/>
                    <a:pt x="6022" y="2118"/>
                    <a:pt x="6012" y="2118"/>
                  </a:cubicBezTo>
                  <a:cubicBezTo>
                    <a:pt x="6011" y="2118"/>
                    <a:pt x="6009" y="2118"/>
                    <a:pt x="6008" y="2117"/>
                  </a:cubicBezTo>
                  <a:cubicBezTo>
                    <a:pt x="5995" y="2114"/>
                    <a:pt x="5986" y="2111"/>
                    <a:pt x="5992" y="2089"/>
                  </a:cubicBezTo>
                  <a:cubicBezTo>
                    <a:pt x="5990" y="2073"/>
                    <a:pt x="5986" y="2055"/>
                    <a:pt x="5981" y="2055"/>
                  </a:cubicBezTo>
                  <a:cubicBezTo>
                    <a:pt x="5980" y="2055"/>
                    <a:pt x="5978" y="2058"/>
                    <a:pt x="5976" y="2064"/>
                  </a:cubicBezTo>
                  <a:cubicBezTo>
                    <a:pt x="5976" y="2064"/>
                    <a:pt x="5967" y="2058"/>
                    <a:pt x="5961" y="2036"/>
                  </a:cubicBezTo>
                  <a:lnTo>
                    <a:pt x="5917" y="2017"/>
                  </a:lnTo>
                  <a:cubicBezTo>
                    <a:pt x="5910" y="2023"/>
                    <a:pt x="5902" y="2026"/>
                    <a:pt x="5896" y="2026"/>
                  </a:cubicBezTo>
                  <a:cubicBezTo>
                    <a:pt x="5885" y="2026"/>
                    <a:pt x="5878" y="2018"/>
                    <a:pt x="5882" y="2004"/>
                  </a:cubicBezTo>
                  <a:cubicBezTo>
                    <a:pt x="5879" y="2004"/>
                    <a:pt x="5876" y="2003"/>
                    <a:pt x="5872" y="2003"/>
                  </a:cubicBezTo>
                  <a:cubicBezTo>
                    <a:pt x="5862" y="2003"/>
                    <a:pt x="5851" y="2007"/>
                    <a:pt x="5842" y="2014"/>
                  </a:cubicBezTo>
                  <a:cubicBezTo>
                    <a:pt x="5820" y="2004"/>
                    <a:pt x="5810" y="2001"/>
                    <a:pt x="5816" y="1982"/>
                  </a:cubicBezTo>
                  <a:cubicBezTo>
                    <a:pt x="5820" y="1971"/>
                    <a:pt x="5821" y="1965"/>
                    <a:pt x="5819" y="1965"/>
                  </a:cubicBezTo>
                  <a:cubicBezTo>
                    <a:pt x="5817" y="1965"/>
                    <a:pt x="5813" y="1969"/>
                    <a:pt x="5804" y="1976"/>
                  </a:cubicBezTo>
                  <a:cubicBezTo>
                    <a:pt x="5800" y="1988"/>
                    <a:pt x="5795" y="1991"/>
                    <a:pt x="5789" y="1991"/>
                  </a:cubicBezTo>
                  <a:cubicBezTo>
                    <a:pt x="5785" y="1991"/>
                    <a:pt x="5780" y="1990"/>
                    <a:pt x="5776" y="1989"/>
                  </a:cubicBezTo>
                  <a:lnTo>
                    <a:pt x="5754" y="1979"/>
                  </a:lnTo>
                  <a:cubicBezTo>
                    <a:pt x="5749" y="1993"/>
                    <a:pt x="5748" y="1997"/>
                    <a:pt x="5743" y="1997"/>
                  </a:cubicBezTo>
                  <a:cubicBezTo>
                    <a:pt x="5741" y="1997"/>
                    <a:pt x="5739" y="1996"/>
                    <a:pt x="5735" y="1995"/>
                  </a:cubicBezTo>
                  <a:cubicBezTo>
                    <a:pt x="5722" y="1992"/>
                    <a:pt x="5697" y="1960"/>
                    <a:pt x="5685" y="1954"/>
                  </a:cubicBezTo>
                  <a:cubicBezTo>
                    <a:pt x="5672" y="1949"/>
                    <a:pt x="5664" y="1946"/>
                    <a:pt x="5660" y="1946"/>
                  </a:cubicBezTo>
                  <a:cubicBezTo>
                    <a:pt x="5654" y="1946"/>
                    <a:pt x="5655" y="1952"/>
                    <a:pt x="5657" y="1967"/>
                  </a:cubicBezTo>
                  <a:cubicBezTo>
                    <a:pt x="5664" y="1969"/>
                    <a:pt x="5664" y="1978"/>
                    <a:pt x="5658" y="1978"/>
                  </a:cubicBezTo>
                  <a:cubicBezTo>
                    <a:pt x="5655" y="1978"/>
                    <a:pt x="5650" y="1974"/>
                    <a:pt x="5644" y="1964"/>
                  </a:cubicBezTo>
                  <a:cubicBezTo>
                    <a:pt x="5622" y="1945"/>
                    <a:pt x="5600" y="1926"/>
                    <a:pt x="5575" y="1913"/>
                  </a:cubicBezTo>
                  <a:cubicBezTo>
                    <a:pt x="5553" y="1906"/>
                    <a:pt x="5541" y="1902"/>
                    <a:pt x="5534" y="1902"/>
                  </a:cubicBezTo>
                  <a:cubicBezTo>
                    <a:pt x="5527" y="1902"/>
                    <a:pt x="5525" y="1907"/>
                    <a:pt x="5522" y="1917"/>
                  </a:cubicBezTo>
                  <a:cubicBezTo>
                    <a:pt x="5520" y="1938"/>
                    <a:pt x="5517" y="1948"/>
                    <a:pt x="5515" y="1948"/>
                  </a:cubicBezTo>
                  <a:cubicBezTo>
                    <a:pt x="5513" y="1948"/>
                    <a:pt x="5511" y="1936"/>
                    <a:pt x="5513" y="1913"/>
                  </a:cubicBezTo>
                  <a:cubicBezTo>
                    <a:pt x="5506" y="1883"/>
                    <a:pt x="5499" y="1870"/>
                    <a:pt x="5493" y="1870"/>
                  </a:cubicBezTo>
                  <a:cubicBezTo>
                    <a:pt x="5490" y="1870"/>
                    <a:pt x="5487" y="1874"/>
                    <a:pt x="5484" y="1882"/>
                  </a:cubicBezTo>
                  <a:cubicBezTo>
                    <a:pt x="5473" y="1892"/>
                    <a:pt x="5468" y="1895"/>
                    <a:pt x="5464" y="1895"/>
                  </a:cubicBezTo>
                  <a:cubicBezTo>
                    <a:pt x="5462" y="1895"/>
                    <a:pt x="5460" y="1894"/>
                    <a:pt x="5456" y="1892"/>
                  </a:cubicBezTo>
                  <a:cubicBezTo>
                    <a:pt x="5460" y="1879"/>
                    <a:pt x="5456" y="1874"/>
                    <a:pt x="5446" y="1874"/>
                  </a:cubicBezTo>
                  <a:cubicBezTo>
                    <a:pt x="5440" y="1874"/>
                    <a:pt x="5432" y="1876"/>
                    <a:pt x="5422" y="1879"/>
                  </a:cubicBezTo>
                  <a:cubicBezTo>
                    <a:pt x="5409" y="1876"/>
                    <a:pt x="5409" y="1876"/>
                    <a:pt x="5418" y="1857"/>
                  </a:cubicBezTo>
                  <a:lnTo>
                    <a:pt x="5393" y="1848"/>
                  </a:lnTo>
                  <a:cubicBezTo>
                    <a:pt x="5385" y="1855"/>
                    <a:pt x="5375" y="1859"/>
                    <a:pt x="5365" y="1859"/>
                  </a:cubicBezTo>
                  <a:cubicBezTo>
                    <a:pt x="5333" y="1859"/>
                    <a:pt x="5298" y="1829"/>
                    <a:pt x="5293" y="1810"/>
                  </a:cubicBezTo>
                  <a:cubicBezTo>
                    <a:pt x="5293" y="1810"/>
                    <a:pt x="5292" y="1810"/>
                    <a:pt x="5291" y="1810"/>
                  </a:cubicBezTo>
                  <a:cubicBezTo>
                    <a:pt x="5287" y="1810"/>
                    <a:pt x="5278" y="1811"/>
                    <a:pt x="5265" y="1823"/>
                  </a:cubicBezTo>
                  <a:cubicBezTo>
                    <a:pt x="5253" y="1838"/>
                    <a:pt x="5245" y="1846"/>
                    <a:pt x="5240" y="1846"/>
                  </a:cubicBezTo>
                  <a:cubicBezTo>
                    <a:pt x="5234" y="1846"/>
                    <a:pt x="5235" y="1835"/>
                    <a:pt x="5243" y="1813"/>
                  </a:cubicBezTo>
                  <a:cubicBezTo>
                    <a:pt x="5249" y="1794"/>
                    <a:pt x="5253" y="1785"/>
                    <a:pt x="5251" y="1785"/>
                  </a:cubicBezTo>
                  <a:lnTo>
                    <a:pt x="5251" y="1785"/>
                  </a:lnTo>
                  <a:cubicBezTo>
                    <a:pt x="5249" y="1785"/>
                    <a:pt x="5243" y="1793"/>
                    <a:pt x="5230" y="1810"/>
                  </a:cubicBezTo>
                  <a:cubicBezTo>
                    <a:pt x="5226" y="1814"/>
                    <a:pt x="5220" y="1815"/>
                    <a:pt x="5214" y="1815"/>
                  </a:cubicBezTo>
                  <a:cubicBezTo>
                    <a:pt x="5192" y="1815"/>
                    <a:pt x="5164" y="1796"/>
                    <a:pt x="5183" y="1769"/>
                  </a:cubicBezTo>
                  <a:lnTo>
                    <a:pt x="5196" y="1729"/>
                  </a:lnTo>
                  <a:lnTo>
                    <a:pt x="5196" y="1729"/>
                  </a:lnTo>
                  <a:cubicBezTo>
                    <a:pt x="5183" y="1740"/>
                    <a:pt x="5174" y="1741"/>
                    <a:pt x="5170" y="1741"/>
                  </a:cubicBezTo>
                  <a:cubicBezTo>
                    <a:pt x="5169" y="1741"/>
                    <a:pt x="5168" y="1741"/>
                    <a:pt x="5168" y="1741"/>
                  </a:cubicBezTo>
                  <a:cubicBezTo>
                    <a:pt x="5163" y="1751"/>
                    <a:pt x="5158" y="1754"/>
                    <a:pt x="5151" y="1754"/>
                  </a:cubicBezTo>
                  <a:cubicBezTo>
                    <a:pt x="5143" y="1754"/>
                    <a:pt x="5132" y="1751"/>
                    <a:pt x="5115" y="1744"/>
                  </a:cubicBezTo>
                  <a:cubicBezTo>
                    <a:pt x="5093" y="1735"/>
                    <a:pt x="5039" y="1738"/>
                    <a:pt x="5017" y="1732"/>
                  </a:cubicBezTo>
                  <a:cubicBezTo>
                    <a:pt x="4995" y="1722"/>
                    <a:pt x="4961" y="1710"/>
                    <a:pt x="4958" y="1688"/>
                  </a:cubicBezTo>
                  <a:cubicBezTo>
                    <a:pt x="4951" y="1684"/>
                    <a:pt x="4944" y="1682"/>
                    <a:pt x="4937" y="1682"/>
                  </a:cubicBezTo>
                  <a:cubicBezTo>
                    <a:pt x="4927" y="1682"/>
                    <a:pt x="4917" y="1686"/>
                    <a:pt x="4908" y="1691"/>
                  </a:cubicBezTo>
                  <a:cubicBezTo>
                    <a:pt x="4901" y="1696"/>
                    <a:pt x="4894" y="1699"/>
                    <a:pt x="4888" y="1699"/>
                  </a:cubicBezTo>
                  <a:cubicBezTo>
                    <a:pt x="4877" y="1699"/>
                    <a:pt x="4869" y="1691"/>
                    <a:pt x="4873" y="1678"/>
                  </a:cubicBezTo>
                  <a:lnTo>
                    <a:pt x="4861" y="1672"/>
                  </a:lnTo>
                  <a:cubicBezTo>
                    <a:pt x="4842" y="1681"/>
                    <a:pt x="4830" y="1682"/>
                    <a:pt x="4824" y="1682"/>
                  </a:cubicBezTo>
                  <a:cubicBezTo>
                    <a:pt x="4821" y="1682"/>
                    <a:pt x="4820" y="1682"/>
                    <a:pt x="4820" y="1682"/>
                  </a:cubicBezTo>
                  <a:cubicBezTo>
                    <a:pt x="4827" y="1665"/>
                    <a:pt x="4825" y="1648"/>
                    <a:pt x="4815" y="1648"/>
                  </a:cubicBezTo>
                  <a:cubicBezTo>
                    <a:pt x="4812" y="1648"/>
                    <a:pt x="4809" y="1650"/>
                    <a:pt x="4804" y="1653"/>
                  </a:cubicBezTo>
                  <a:cubicBezTo>
                    <a:pt x="4801" y="1663"/>
                    <a:pt x="4797" y="1667"/>
                    <a:pt x="4790" y="1667"/>
                  </a:cubicBezTo>
                  <a:cubicBezTo>
                    <a:pt x="4784" y="1667"/>
                    <a:pt x="4775" y="1664"/>
                    <a:pt x="4764" y="1660"/>
                  </a:cubicBezTo>
                  <a:cubicBezTo>
                    <a:pt x="4752" y="1633"/>
                    <a:pt x="4433" y="1513"/>
                    <a:pt x="4379" y="1513"/>
                  </a:cubicBezTo>
                  <a:cubicBezTo>
                    <a:pt x="4375" y="1513"/>
                    <a:pt x="4372" y="1514"/>
                    <a:pt x="4372" y="1515"/>
                  </a:cubicBezTo>
                  <a:lnTo>
                    <a:pt x="4340" y="1503"/>
                  </a:lnTo>
                  <a:lnTo>
                    <a:pt x="4306" y="1490"/>
                  </a:lnTo>
                  <a:cubicBezTo>
                    <a:pt x="4317" y="1461"/>
                    <a:pt x="4286" y="1453"/>
                    <a:pt x="4253" y="1453"/>
                  </a:cubicBezTo>
                  <a:cubicBezTo>
                    <a:pt x="4240" y="1453"/>
                    <a:pt x="4227" y="1454"/>
                    <a:pt x="4215" y="1456"/>
                  </a:cubicBezTo>
                  <a:cubicBezTo>
                    <a:pt x="4209" y="1464"/>
                    <a:pt x="4200" y="1468"/>
                    <a:pt x="4191" y="1468"/>
                  </a:cubicBezTo>
                  <a:cubicBezTo>
                    <a:pt x="4186" y="1468"/>
                    <a:pt x="4182" y="1467"/>
                    <a:pt x="4178" y="1465"/>
                  </a:cubicBezTo>
                  <a:cubicBezTo>
                    <a:pt x="4187" y="1435"/>
                    <a:pt x="4170" y="1420"/>
                    <a:pt x="4149" y="1420"/>
                  </a:cubicBezTo>
                  <a:cubicBezTo>
                    <a:pt x="4142" y="1420"/>
                    <a:pt x="4134" y="1422"/>
                    <a:pt x="4127" y="1425"/>
                  </a:cubicBezTo>
                  <a:cubicBezTo>
                    <a:pt x="4116" y="1440"/>
                    <a:pt x="4107" y="1448"/>
                    <a:pt x="4102" y="1448"/>
                  </a:cubicBezTo>
                  <a:cubicBezTo>
                    <a:pt x="4097" y="1448"/>
                    <a:pt x="4097" y="1437"/>
                    <a:pt x="4105" y="1415"/>
                  </a:cubicBezTo>
                  <a:cubicBezTo>
                    <a:pt x="4112" y="1394"/>
                    <a:pt x="4109" y="1383"/>
                    <a:pt x="4099" y="1383"/>
                  </a:cubicBezTo>
                  <a:cubicBezTo>
                    <a:pt x="4090" y="1383"/>
                    <a:pt x="4074" y="1394"/>
                    <a:pt x="4052" y="1418"/>
                  </a:cubicBezTo>
                  <a:cubicBezTo>
                    <a:pt x="4044" y="1425"/>
                    <a:pt x="4039" y="1429"/>
                    <a:pt x="4036" y="1429"/>
                  </a:cubicBezTo>
                  <a:cubicBezTo>
                    <a:pt x="4033" y="1429"/>
                    <a:pt x="4032" y="1423"/>
                    <a:pt x="4030" y="1409"/>
                  </a:cubicBezTo>
                  <a:cubicBezTo>
                    <a:pt x="4032" y="1381"/>
                    <a:pt x="4028" y="1370"/>
                    <a:pt x="4023" y="1370"/>
                  </a:cubicBezTo>
                  <a:cubicBezTo>
                    <a:pt x="4020" y="1370"/>
                    <a:pt x="4017" y="1374"/>
                    <a:pt x="4015" y="1381"/>
                  </a:cubicBezTo>
                  <a:cubicBezTo>
                    <a:pt x="4003" y="1397"/>
                    <a:pt x="3995" y="1405"/>
                    <a:pt x="3990" y="1405"/>
                  </a:cubicBezTo>
                  <a:cubicBezTo>
                    <a:pt x="3983" y="1405"/>
                    <a:pt x="3980" y="1393"/>
                    <a:pt x="3980" y="1368"/>
                  </a:cubicBezTo>
                  <a:cubicBezTo>
                    <a:pt x="3977" y="1343"/>
                    <a:pt x="3975" y="1332"/>
                    <a:pt x="3971" y="1332"/>
                  </a:cubicBezTo>
                  <a:cubicBezTo>
                    <a:pt x="3967" y="1332"/>
                    <a:pt x="3961" y="1341"/>
                    <a:pt x="3949" y="1359"/>
                  </a:cubicBezTo>
                  <a:cubicBezTo>
                    <a:pt x="3941" y="1371"/>
                    <a:pt x="3928" y="1377"/>
                    <a:pt x="3916" y="1377"/>
                  </a:cubicBezTo>
                  <a:cubicBezTo>
                    <a:pt x="3895" y="1377"/>
                    <a:pt x="3874" y="1360"/>
                    <a:pt x="3880" y="1334"/>
                  </a:cubicBezTo>
                  <a:cubicBezTo>
                    <a:pt x="3873" y="1329"/>
                    <a:pt x="3868" y="1317"/>
                    <a:pt x="3863" y="1317"/>
                  </a:cubicBezTo>
                  <a:cubicBezTo>
                    <a:pt x="3861" y="1317"/>
                    <a:pt x="3860" y="1319"/>
                    <a:pt x="3858" y="1324"/>
                  </a:cubicBezTo>
                  <a:lnTo>
                    <a:pt x="3855" y="1299"/>
                  </a:lnTo>
                  <a:cubicBezTo>
                    <a:pt x="3842" y="1296"/>
                    <a:pt x="3833" y="1293"/>
                    <a:pt x="3833" y="1293"/>
                  </a:cubicBezTo>
                  <a:lnTo>
                    <a:pt x="3823" y="1312"/>
                  </a:lnTo>
                  <a:cubicBezTo>
                    <a:pt x="3776" y="1280"/>
                    <a:pt x="3726" y="1255"/>
                    <a:pt x="3676" y="1233"/>
                  </a:cubicBezTo>
                  <a:cubicBezTo>
                    <a:pt x="3596" y="1206"/>
                    <a:pt x="3558" y="1192"/>
                    <a:pt x="3543" y="1192"/>
                  </a:cubicBezTo>
                  <a:cubicBezTo>
                    <a:pt x="3534" y="1192"/>
                    <a:pt x="3533" y="1196"/>
                    <a:pt x="3535" y="1205"/>
                  </a:cubicBezTo>
                  <a:cubicBezTo>
                    <a:pt x="3534" y="1225"/>
                    <a:pt x="3528" y="1234"/>
                    <a:pt x="3522" y="1234"/>
                  </a:cubicBezTo>
                  <a:cubicBezTo>
                    <a:pt x="3515" y="1234"/>
                    <a:pt x="3508" y="1220"/>
                    <a:pt x="3510" y="1196"/>
                  </a:cubicBezTo>
                  <a:cubicBezTo>
                    <a:pt x="3501" y="1193"/>
                    <a:pt x="3485" y="1164"/>
                    <a:pt x="3463" y="1155"/>
                  </a:cubicBezTo>
                  <a:cubicBezTo>
                    <a:pt x="3441" y="1146"/>
                    <a:pt x="3419" y="1139"/>
                    <a:pt x="3425" y="1121"/>
                  </a:cubicBezTo>
                  <a:lnTo>
                    <a:pt x="3413" y="1114"/>
                  </a:lnTo>
                  <a:cubicBezTo>
                    <a:pt x="3402" y="1125"/>
                    <a:pt x="3387" y="1129"/>
                    <a:pt x="3371" y="1129"/>
                  </a:cubicBezTo>
                  <a:cubicBezTo>
                    <a:pt x="3338" y="1129"/>
                    <a:pt x="3301" y="1110"/>
                    <a:pt x="3284" y="1089"/>
                  </a:cubicBezTo>
                  <a:cubicBezTo>
                    <a:pt x="3273" y="1085"/>
                    <a:pt x="3262" y="1082"/>
                    <a:pt x="3252" y="1082"/>
                  </a:cubicBezTo>
                  <a:cubicBezTo>
                    <a:pt x="3241" y="1082"/>
                    <a:pt x="3231" y="1085"/>
                    <a:pt x="3222" y="1089"/>
                  </a:cubicBezTo>
                  <a:cubicBezTo>
                    <a:pt x="3209" y="1093"/>
                    <a:pt x="3202" y="1095"/>
                    <a:pt x="3197" y="1095"/>
                  </a:cubicBezTo>
                  <a:cubicBezTo>
                    <a:pt x="3190" y="1095"/>
                    <a:pt x="3189" y="1090"/>
                    <a:pt x="3187" y="1077"/>
                  </a:cubicBezTo>
                  <a:cubicBezTo>
                    <a:pt x="3192" y="1061"/>
                    <a:pt x="3163" y="1035"/>
                    <a:pt x="3141" y="1035"/>
                  </a:cubicBezTo>
                  <a:cubicBezTo>
                    <a:pt x="3131" y="1035"/>
                    <a:pt x="3123" y="1040"/>
                    <a:pt x="3118" y="1052"/>
                  </a:cubicBezTo>
                  <a:lnTo>
                    <a:pt x="3115" y="1027"/>
                  </a:lnTo>
                  <a:cubicBezTo>
                    <a:pt x="3114" y="1019"/>
                    <a:pt x="3111" y="1016"/>
                    <a:pt x="3107" y="1016"/>
                  </a:cubicBezTo>
                  <a:cubicBezTo>
                    <a:pt x="3100" y="1016"/>
                    <a:pt x="3091" y="1027"/>
                    <a:pt x="3087" y="1039"/>
                  </a:cubicBezTo>
                  <a:cubicBezTo>
                    <a:pt x="3080" y="1055"/>
                    <a:pt x="3075" y="1064"/>
                    <a:pt x="3071" y="1064"/>
                  </a:cubicBezTo>
                  <a:cubicBezTo>
                    <a:pt x="3067" y="1064"/>
                    <a:pt x="3066" y="1047"/>
                    <a:pt x="3071" y="1011"/>
                  </a:cubicBezTo>
                  <a:cubicBezTo>
                    <a:pt x="3079" y="986"/>
                    <a:pt x="3078" y="975"/>
                    <a:pt x="3074" y="975"/>
                  </a:cubicBezTo>
                  <a:cubicBezTo>
                    <a:pt x="3072" y="975"/>
                    <a:pt x="3069" y="979"/>
                    <a:pt x="3065" y="986"/>
                  </a:cubicBezTo>
                  <a:cubicBezTo>
                    <a:pt x="3055" y="996"/>
                    <a:pt x="3043" y="1006"/>
                    <a:pt x="3036" y="1006"/>
                  </a:cubicBezTo>
                  <a:cubicBezTo>
                    <a:pt x="3032" y="1006"/>
                    <a:pt x="3029" y="1003"/>
                    <a:pt x="3027" y="995"/>
                  </a:cubicBezTo>
                  <a:cubicBezTo>
                    <a:pt x="3023" y="993"/>
                    <a:pt x="3019" y="992"/>
                    <a:pt x="3015" y="992"/>
                  </a:cubicBezTo>
                  <a:cubicBezTo>
                    <a:pt x="3007" y="992"/>
                    <a:pt x="2998" y="999"/>
                    <a:pt x="2990" y="1027"/>
                  </a:cubicBezTo>
                  <a:cubicBezTo>
                    <a:pt x="2986" y="1037"/>
                    <a:pt x="2981" y="1041"/>
                    <a:pt x="2974" y="1041"/>
                  </a:cubicBezTo>
                  <a:cubicBezTo>
                    <a:pt x="2969" y="1041"/>
                    <a:pt x="2964" y="1039"/>
                    <a:pt x="2958" y="1036"/>
                  </a:cubicBezTo>
                  <a:cubicBezTo>
                    <a:pt x="2965" y="1020"/>
                    <a:pt x="2971" y="1008"/>
                    <a:pt x="2987" y="1002"/>
                  </a:cubicBezTo>
                  <a:lnTo>
                    <a:pt x="2962" y="992"/>
                  </a:lnTo>
                  <a:cubicBezTo>
                    <a:pt x="2946" y="983"/>
                    <a:pt x="2940" y="961"/>
                    <a:pt x="2943" y="942"/>
                  </a:cubicBezTo>
                  <a:cubicBezTo>
                    <a:pt x="2941" y="931"/>
                    <a:pt x="2938" y="924"/>
                    <a:pt x="2934" y="924"/>
                  </a:cubicBezTo>
                  <a:cubicBezTo>
                    <a:pt x="2930" y="924"/>
                    <a:pt x="2926" y="934"/>
                    <a:pt x="2924" y="958"/>
                  </a:cubicBezTo>
                  <a:cubicBezTo>
                    <a:pt x="2915" y="984"/>
                    <a:pt x="2913" y="992"/>
                    <a:pt x="2904" y="992"/>
                  </a:cubicBezTo>
                  <a:cubicBezTo>
                    <a:pt x="2900" y="992"/>
                    <a:pt x="2896" y="991"/>
                    <a:pt x="2890" y="989"/>
                  </a:cubicBezTo>
                  <a:cubicBezTo>
                    <a:pt x="2877" y="983"/>
                    <a:pt x="2868" y="980"/>
                    <a:pt x="2874" y="961"/>
                  </a:cubicBezTo>
                  <a:cubicBezTo>
                    <a:pt x="2880" y="939"/>
                    <a:pt x="2880" y="942"/>
                    <a:pt x="2858" y="933"/>
                  </a:cubicBezTo>
                  <a:cubicBezTo>
                    <a:pt x="2854" y="931"/>
                    <a:pt x="2850" y="931"/>
                    <a:pt x="2846" y="931"/>
                  </a:cubicBezTo>
                  <a:cubicBezTo>
                    <a:pt x="2812" y="931"/>
                    <a:pt x="2768" y="971"/>
                    <a:pt x="2745" y="1002"/>
                  </a:cubicBezTo>
                  <a:cubicBezTo>
                    <a:pt x="2738" y="1020"/>
                    <a:pt x="2734" y="1029"/>
                    <a:pt x="2732" y="1029"/>
                  </a:cubicBezTo>
                  <a:cubicBezTo>
                    <a:pt x="2730" y="1029"/>
                    <a:pt x="2731" y="1019"/>
                    <a:pt x="2733" y="998"/>
                  </a:cubicBezTo>
                  <a:cubicBezTo>
                    <a:pt x="2739" y="976"/>
                    <a:pt x="2730" y="973"/>
                    <a:pt x="2717" y="970"/>
                  </a:cubicBezTo>
                  <a:cubicBezTo>
                    <a:pt x="2715" y="976"/>
                    <a:pt x="2714" y="977"/>
                    <a:pt x="2713" y="977"/>
                  </a:cubicBezTo>
                  <a:cubicBezTo>
                    <a:pt x="2711" y="977"/>
                    <a:pt x="2710" y="969"/>
                    <a:pt x="2714" y="969"/>
                  </a:cubicBezTo>
                  <a:cubicBezTo>
                    <a:pt x="2715" y="969"/>
                    <a:pt x="2716" y="969"/>
                    <a:pt x="2717" y="970"/>
                  </a:cubicBezTo>
                  <a:cubicBezTo>
                    <a:pt x="2721" y="958"/>
                    <a:pt x="2726" y="954"/>
                    <a:pt x="2733" y="954"/>
                  </a:cubicBezTo>
                  <a:cubicBezTo>
                    <a:pt x="2738" y="954"/>
                    <a:pt x="2743" y="956"/>
                    <a:pt x="2748" y="958"/>
                  </a:cubicBezTo>
                  <a:lnTo>
                    <a:pt x="2755" y="939"/>
                  </a:lnTo>
                  <a:cubicBezTo>
                    <a:pt x="2756" y="915"/>
                    <a:pt x="2753" y="903"/>
                    <a:pt x="2746" y="903"/>
                  </a:cubicBezTo>
                  <a:cubicBezTo>
                    <a:pt x="2740" y="903"/>
                    <a:pt x="2732" y="911"/>
                    <a:pt x="2720" y="926"/>
                  </a:cubicBezTo>
                  <a:cubicBezTo>
                    <a:pt x="2712" y="933"/>
                    <a:pt x="2707" y="937"/>
                    <a:pt x="2704" y="937"/>
                  </a:cubicBezTo>
                  <a:cubicBezTo>
                    <a:pt x="2701" y="937"/>
                    <a:pt x="2700" y="931"/>
                    <a:pt x="2698" y="917"/>
                  </a:cubicBezTo>
                  <a:cubicBezTo>
                    <a:pt x="2696" y="900"/>
                    <a:pt x="2692" y="882"/>
                    <a:pt x="2687" y="882"/>
                  </a:cubicBezTo>
                  <a:cubicBezTo>
                    <a:pt x="2686" y="882"/>
                    <a:pt x="2684" y="884"/>
                    <a:pt x="2683" y="889"/>
                  </a:cubicBezTo>
                  <a:cubicBezTo>
                    <a:pt x="2670" y="886"/>
                    <a:pt x="2661" y="873"/>
                    <a:pt x="2658" y="857"/>
                  </a:cubicBezTo>
                  <a:cubicBezTo>
                    <a:pt x="2646" y="853"/>
                    <a:pt x="2637" y="850"/>
                    <a:pt x="2631" y="850"/>
                  </a:cubicBezTo>
                  <a:cubicBezTo>
                    <a:pt x="2624" y="850"/>
                    <a:pt x="2620" y="854"/>
                    <a:pt x="2617" y="864"/>
                  </a:cubicBezTo>
                  <a:cubicBezTo>
                    <a:pt x="2612" y="876"/>
                    <a:pt x="2606" y="879"/>
                    <a:pt x="2600" y="879"/>
                  </a:cubicBezTo>
                  <a:cubicBezTo>
                    <a:pt x="2596" y="879"/>
                    <a:pt x="2591" y="878"/>
                    <a:pt x="2586" y="876"/>
                  </a:cubicBezTo>
                  <a:cubicBezTo>
                    <a:pt x="2581" y="875"/>
                    <a:pt x="2577" y="873"/>
                    <a:pt x="2572" y="873"/>
                  </a:cubicBezTo>
                  <a:cubicBezTo>
                    <a:pt x="2566" y="873"/>
                    <a:pt x="2561" y="876"/>
                    <a:pt x="2557" y="889"/>
                  </a:cubicBezTo>
                  <a:cubicBezTo>
                    <a:pt x="2552" y="904"/>
                    <a:pt x="2536" y="915"/>
                    <a:pt x="2521" y="915"/>
                  </a:cubicBezTo>
                  <a:cubicBezTo>
                    <a:pt x="2517" y="915"/>
                    <a:pt x="2514" y="915"/>
                    <a:pt x="2510" y="914"/>
                  </a:cubicBezTo>
                  <a:cubicBezTo>
                    <a:pt x="2499" y="918"/>
                    <a:pt x="2492" y="921"/>
                    <a:pt x="2488" y="921"/>
                  </a:cubicBezTo>
                  <a:cubicBezTo>
                    <a:pt x="2479" y="921"/>
                    <a:pt x="2480" y="911"/>
                    <a:pt x="2482" y="882"/>
                  </a:cubicBezTo>
                  <a:cubicBezTo>
                    <a:pt x="2488" y="864"/>
                    <a:pt x="2479" y="857"/>
                    <a:pt x="2466" y="854"/>
                  </a:cubicBezTo>
                  <a:cubicBezTo>
                    <a:pt x="2466" y="854"/>
                    <a:pt x="2457" y="851"/>
                    <a:pt x="2451" y="826"/>
                  </a:cubicBezTo>
                  <a:cubicBezTo>
                    <a:pt x="2450" y="819"/>
                    <a:pt x="2448" y="816"/>
                    <a:pt x="2447" y="816"/>
                  </a:cubicBezTo>
                  <a:cubicBezTo>
                    <a:pt x="2444" y="816"/>
                    <a:pt x="2439" y="829"/>
                    <a:pt x="2435" y="842"/>
                  </a:cubicBezTo>
                  <a:cubicBezTo>
                    <a:pt x="2426" y="864"/>
                    <a:pt x="2419" y="882"/>
                    <a:pt x="2419" y="882"/>
                  </a:cubicBezTo>
                  <a:cubicBezTo>
                    <a:pt x="2407" y="876"/>
                    <a:pt x="2410" y="835"/>
                    <a:pt x="2419" y="814"/>
                  </a:cubicBezTo>
                  <a:cubicBezTo>
                    <a:pt x="2421" y="791"/>
                    <a:pt x="2422" y="780"/>
                    <a:pt x="2420" y="780"/>
                  </a:cubicBezTo>
                  <a:lnTo>
                    <a:pt x="2420" y="780"/>
                  </a:lnTo>
                  <a:cubicBezTo>
                    <a:pt x="2419" y="780"/>
                    <a:pt x="2415" y="790"/>
                    <a:pt x="2407" y="810"/>
                  </a:cubicBezTo>
                  <a:cubicBezTo>
                    <a:pt x="2403" y="822"/>
                    <a:pt x="2395" y="832"/>
                    <a:pt x="2385" y="832"/>
                  </a:cubicBezTo>
                  <a:cubicBezTo>
                    <a:pt x="2379" y="832"/>
                    <a:pt x="2372" y="828"/>
                    <a:pt x="2366" y="817"/>
                  </a:cubicBezTo>
                  <a:cubicBezTo>
                    <a:pt x="2344" y="810"/>
                    <a:pt x="2322" y="801"/>
                    <a:pt x="2329" y="782"/>
                  </a:cubicBezTo>
                  <a:cubicBezTo>
                    <a:pt x="2327" y="771"/>
                    <a:pt x="2323" y="768"/>
                    <a:pt x="2318" y="768"/>
                  </a:cubicBezTo>
                  <a:cubicBezTo>
                    <a:pt x="2312" y="768"/>
                    <a:pt x="2307" y="773"/>
                    <a:pt x="2307" y="773"/>
                  </a:cubicBezTo>
                  <a:cubicBezTo>
                    <a:pt x="2300" y="779"/>
                    <a:pt x="2294" y="782"/>
                    <a:pt x="2288" y="782"/>
                  </a:cubicBezTo>
                  <a:cubicBezTo>
                    <a:pt x="2278" y="782"/>
                    <a:pt x="2268" y="773"/>
                    <a:pt x="2250" y="751"/>
                  </a:cubicBezTo>
                  <a:cubicBezTo>
                    <a:pt x="2228" y="718"/>
                    <a:pt x="2218" y="703"/>
                    <a:pt x="2211" y="703"/>
                  </a:cubicBezTo>
                  <a:cubicBezTo>
                    <a:pt x="2205" y="703"/>
                    <a:pt x="2201" y="714"/>
                    <a:pt x="2194" y="732"/>
                  </a:cubicBezTo>
                  <a:cubicBezTo>
                    <a:pt x="2190" y="743"/>
                    <a:pt x="2187" y="753"/>
                    <a:pt x="2185" y="753"/>
                  </a:cubicBezTo>
                  <a:cubicBezTo>
                    <a:pt x="2183" y="753"/>
                    <a:pt x="2183" y="747"/>
                    <a:pt x="2184" y="729"/>
                  </a:cubicBezTo>
                  <a:cubicBezTo>
                    <a:pt x="2182" y="719"/>
                    <a:pt x="2178" y="716"/>
                    <a:pt x="2172" y="716"/>
                  </a:cubicBezTo>
                  <a:cubicBezTo>
                    <a:pt x="2162" y="716"/>
                    <a:pt x="2148" y="724"/>
                    <a:pt x="2131" y="732"/>
                  </a:cubicBezTo>
                  <a:cubicBezTo>
                    <a:pt x="2112" y="751"/>
                    <a:pt x="2100" y="779"/>
                    <a:pt x="2090" y="804"/>
                  </a:cubicBezTo>
                  <a:cubicBezTo>
                    <a:pt x="2084" y="826"/>
                    <a:pt x="2080" y="836"/>
                    <a:pt x="2076" y="836"/>
                  </a:cubicBezTo>
                  <a:cubicBezTo>
                    <a:pt x="2073" y="836"/>
                    <a:pt x="2069" y="829"/>
                    <a:pt x="2062" y="817"/>
                  </a:cubicBezTo>
                  <a:cubicBezTo>
                    <a:pt x="2053" y="814"/>
                    <a:pt x="2047" y="788"/>
                    <a:pt x="2053" y="770"/>
                  </a:cubicBezTo>
                  <a:cubicBezTo>
                    <a:pt x="2059" y="756"/>
                    <a:pt x="2065" y="753"/>
                    <a:pt x="2068" y="753"/>
                  </a:cubicBezTo>
                  <a:cubicBezTo>
                    <a:pt x="2070" y="753"/>
                    <a:pt x="2072" y="754"/>
                    <a:pt x="2072" y="754"/>
                  </a:cubicBezTo>
                  <a:lnTo>
                    <a:pt x="2084" y="757"/>
                  </a:lnTo>
                  <a:cubicBezTo>
                    <a:pt x="2090" y="738"/>
                    <a:pt x="2097" y="719"/>
                    <a:pt x="2075" y="710"/>
                  </a:cubicBezTo>
                  <a:cubicBezTo>
                    <a:pt x="2073" y="696"/>
                    <a:pt x="2068" y="689"/>
                    <a:pt x="2063" y="689"/>
                  </a:cubicBezTo>
                  <a:cubicBezTo>
                    <a:pt x="2059" y="689"/>
                    <a:pt x="2055" y="693"/>
                    <a:pt x="2053" y="701"/>
                  </a:cubicBezTo>
                  <a:cubicBezTo>
                    <a:pt x="2050" y="679"/>
                    <a:pt x="2028" y="669"/>
                    <a:pt x="2003" y="660"/>
                  </a:cubicBezTo>
                  <a:cubicBezTo>
                    <a:pt x="1981" y="654"/>
                    <a:pt x="1949" y="641"/>
                    <a:pt x="1943" y="616"/>
                  </a:cubicBezTo>
                  <a:cubicBezTo>
                    <a:pt x="1932" y="613"/>
                    <a:pt x="1924" y="610"/>
                    <a:pt x="1918" y="610"/>
                  </a:cubicBezTo>
                  <a:cubicBezTo>
                    <a:pt x="1912" y="610"/>
                    <a:pt x="1907" y="613"/>
                    <a:pt x="1902" y="622"/>
                  </a:cubicBezTo>
                  <a:cubicBezTo>
                    <a:pt x="1895" y="645"/>
                    <a:pt x="1889" y="654"/>
                    <a:pt x="1885" y="654"/>
                  </a:cubicBezTo>
                  <a:cubicBezTo>
                    <a:pt x="1882" y="654"/>
                    <a:pt x="1881" y="648"/>
                    <a:pt x="1884" y="638"/>
                  </a:cubicBezTo>
                  <a:cubicBezTo>
                    <a:pt x="1886" y="605"/>
                    <a:pt x="1793" y="548"/>
                    <a:pt x="1746" y="548"/>
                  </a:cubicBezTo>
                  <a:cubicBezTo>
                    <a:pt x="1736" y="548"/>
                    <a:pt x="1728" y="550"/>
                    <a:pt x="1724" y="557"/>
                  </a:cubicBezTo>
                  <a:lnTo>
                    <a:pt x="1702" y="550"/>
                  </a:lnTo>
                  <a:cubicBezTo>
                    <a:pt x="1689" y="528"/>
                    <a:pt x="1646" y="508"/>
                    <a:pt x="1619" y="508"/>
                  </a:cubicBezTo>
                  <a:cubicBezTo>
                    <a:pt x="1612" y="508"/>
                    <a:pt x="1606" y="509"/>
                    <a:pt x="1602" y="513"/>
                  </a:cubicBezTo>
                  <a:lnTo>
                    <a:pt x="1567" y="500"/>
                  </a:lnTo>
                  <a:cubicBezTo>
                    <a:pt x="1558" y="483"/>
                    <a:pt x="1550" y="475"/>
                    <a:pt x="1542" y="475"/>
                  </a:cubicBezTo>
                  <a:cubicBezTo>
                    <a:pt x="1536" y="475"/>
                    <a:pt x="1531" y="478"/>
                    <a:pt x="1523" y="484"/>
                  </a:cubicBezTo>
                  <a:cubicBezTo>
                    <a:pt x="1510" y="495"/>
                    <a:pt x="1503" y="508"/>
                    <a:pt x="1502" y="508"/>
                  </a:cubicBezTo>
                  <a:cubicBezTo>
                    <a:pt x="1502" y="508"/>
                    <a:pt x="1503" y="506"/>
                    <a:pt x="1504" y="500"/>
                  </a:cubicBezTo>
                  <a:cubicBezTo>
                    <a:pt x="1511" y="478"/>
                    <a:pt x="1489" y="472"/>
                    <a:pt x="1445" y="453"/>
                  </a:cubicBezTo>
                  <a:cubicBezTo>
                    <a:pt x="1425" y="446"/>
                    <a:pt x="1415" y="442"/>
                    <a:pt x="1409" y="442"/>
                  </a:cubicBezTo>
                  <a:cubicBezTo>
                    <a:pt x="1402" y="442"/>
                    <a:pt x="1402" y="449"/>
                    <a:pt x="1404" y="463"/>
                  </a:cubicBezTo>
                  <a:cubicBezTo>
                    <a:pt x="1401" y="463"/>
                    <a:pt x="1397" y="463"/>
                    <a:pt x="1394" y="463"/>
                  </a:cubicBezTo>
                  <a:cubicBezTo>
                    <a:pt x="1352" y="463"/>
                    <a:pt x="1361" y="442"/>
                    <a:pt x="1366" y="425"/>
                  </a:cubicBezTo>
                  <a:cubicBezTo>
                    <a:pt x="1379" y="408"/>
                    <a:pt x="1380" y="397"/>
                    <a:pt x="1373" y="397"/>
                  </a:cubicBezTo>
                  <a:cubicBezTo>
                    <a:pt x="1367" y="397"/>
                    <a:pt x="1353" y="409"/>
                    <a:pt x="1335" y="437"/>
                  </a:cubicBezTo>
                  <a:cubicBezTo>
                    <a:pt x="1323" y="454"/>
                    <a:pt x="1312" y="461"/>
                    <a:pt x="1304" y="461"/>
                  </a:cubicBezTo>
                  <a:cubicBezTo>
                    <a:pt x="1295" y="461"/>
                    <a:pt x="1291" y="453"/>
                    <a:pt x="1294" y="444"/>
                  </a:cubicBezTo>
                  <a:cubicBezTo>
                    <a:pt x="1300" y="433"/>
                    <a:pt x="1305" y="429"/>
                    <a:pt x="1311" y="429"/>
                  </a:cubicBezTo>
                  <a:cubicBezTo>
                    <a:pt x="1315" y="429"/>
                    <a:pt x="1320" y="432"/>
                    <a:pt x="1326" y="434"/>
                  </a:cubicBezTo>
                  <a:lnTo>
                    <a:pt x="1338" y="394"/>
                  </a:lnTo>
                  <a:cubicBezTo>
                    <a:pt x="1335" y="393"/>
                    <a:pt x="1333" y="392"/>
                    <a:pt x="1331" y="392"/>
                  </a:cubicBezTo>
                  <a:cubicBezTo>
                    <a:pt x="1327" y="392"/>
                    <a:pt x="1323" y="395"/>
                    <a:pt x="1310" y="406"/>
                  </a:cubicBezTo>
                  <a:cubicBezTo>
                    <a:pt x="1310" y="406"/>
                    <a:pt x="1308" y="405"/>
                    <a:pt x="1303" y="405"/>
                  </a:cubicBezTo>
                  <a:cubicBezTo>
                    <a:pt x="1298" y="405"/>
                    <a:pt x="1291" y="407"/>
                    <a:pt x="1282" y="416"/>
                  </a:cubicBezTo>
                  <a:cubicBezTo>
                    <a:pt x="1263" y="431"/>
                    <a:pt x="1254" y="453"/>
                    <a:pt x="1260" y="475"/>
                  </a:cubicBezTo>
                  <a:cubicBezTo>
                    <a:pt x="1262" y="490"/>
                    <a:pt x="1259" y="494"/>
                    <a:pt x="1254" y="494"/>
                  </a:cubicBezTo>
                  <a:cubicBezTo>
                    <a:pt x="1251" y="494"/>
                    <a:pt x="1246" y="492"/>
                    <a:pt x="1241" y="491"/>
                  </a:cubicBezTo>
                  <a:cubicBezTo>
                    <a:pt x="1225" y="472"/>
                    <a:pt x="1232" y="444"/>
                    <a:pt x="1251" y="428"/>
                  </a:cubicBezTo>
                  <a:cubicBezTo>
                    <a:pt x="1251" y="428"/>
                    <a:pt x="1252" y="428"/>
                    <a:pt x="1253" y="428"/>
                  </a:cubicBezTo>
                  <a:cubicBezTo>
                    <a:pt x="1264" y="428"/>
                    <a:pt x="1270" y="411"/>
                    <a:pt x="1276" y="394"/>
                  </a:cubicBezTo>
                  <a:cubicBezTo>
                    <a:pt x="1278" y="387"/>
                    <a:pt x="1274" y="384"/>
                    <a:pt x="1266" y="384"/>
                  </a:cubicBezTo>
                  <a:cubicBezTo>
                    <a:pt x="1246" y="384"/>
                    <a:pt x="1206" y="401"/>
                    <a:pt x="1188" y="425"/>
                  </a:cubicBezTo>
                  <a:lnTo>
                    <a:pt x="1194" y="406"/>
                  </a:lnTo>
                  <a:cubicBezTo>
                    <a:pt x="1204" y="387"/>
                    <a:pt x="1178" y="378"/>
                    <a:pt x="1157" y="372"/>
                  </a:cubicBezTo>
                  <a:cubicBezTo>
                    <a:pt x="1146" y="367"/>
                    <a:pt x="1139" y="364"/>
                    <a:pt x="1133" y="364"/>
                  </a:cubicBezTo>
                  <a:cubicBezTo>
                    <a:pt x="1126" y="364"/>
                    <a:pt x="1121" y="368"/>
                    <a:pt x="1116" y="378"/>
                  </a:cubicBezTo>
                  <a:cubicBezTo>
                    <a:pt x="1110" y="395"/>
                    <a:pt x="1104" y="413"/>
                    <a:pt x="1093" y="413"/>
                  </a:cubicBezTo>
                  <a:cubicBezTo>
                    <a:pt x="1093" y="413"/>
                    <a:pt x="1092" y="413"/>
                    <a:pt x="1091" y="412"/>
                  </a:cubicBezTo>
                  <a:lnTo>
                    <a:pt x="1091" y="412"/>
                  </a:lnTo>
                  <a:cubicBezTo>
                    <a:pt x="1103" y="419"/>
                    <a:pt x="1097" y="437"/>
                    <a:pt x="1088" y="456"/>
                  </a:cubicBezTo>
                  <a:cubicBezTo>
                    <a:pt x="1078" y="441"/>
                    <a:pt x="1072" y="422"/>
                    <a:pt x="1069" y="406"/>
                  </a:cubicBezTo>
                  <a:cubicBezTo>
                    <a:pt x="1069" y="362"/>
                    <a:pt x="1041" y="325"/>
                    <a:pt x="1000" y="312"/>
                  </a:cubicBezTo>
                  <a:cubicBezTo>
                    <a:pt x="978" y="306"/>
                    <a:pt x="943" y="293"/>
                    <a:pt x="940" y="268"/>
                  </a:cubicBezTo>
                  <a:cubicBezTo>
                    <a:pt x="930" y="264"/>
                    <a:pt x="922" y="261"/>
                    <a:pt x="915" y="261"/>
                  </a:cubicBezTo>
                  <a:cubicBezTo>
                    <a:pt x="908" y="261"/>
                    <a:pt x="903" y="265"/>
                    <a:pt x="900" y="274"/>
                  </a:cubicBezTo>
                  <a:lnTo>
                    <a:pt x="878" y="268"/>
                  </a:lnTo>
                  <a:cubicBezTo>
                    <a:pt x="876" y="253"/>
                    <a:pt x="866" y="243"/>
                    <a:pt x="857" y="243"/>
                  </a:cubicBezTo>
                  <a:cubicBezTo>
                    <a:pt x="851" y="243"/>
                    <a:pt x="846" y="247"/>
                    <a:pt x="843" y="256"/>
                  </a:cubicBezTo>
                  <a:cubicBezTo>
                    <a:pt x="839" y="259"/>
                    <a:pt x="835" y="261"/>
                    <a:pt x="832" y="261"/>
                  </a:cubicBezTo>
                  <a:cubicBezTo>
                    <a:pt x="823" y="261"/>
                    <a:pt x="819" y="246"/>
                    <a:pt x="812" y="243"/>
                  </a:cubicBezTo>
                  <a:cubicBezTo>
                    <a:pt x="807" y="221"/>
                    <a:pt x="805" y="210"/>
                    <a:pt x="803" y="210"/>
                  </a:cubicBezTo>
                  <a:cubicBezTo>
                    <a:pt x="800" y="210"/>
                    <a:pt x="798" y="225"/>
                    <a:pt x="793" y="259"/>
                  </a:cubicBezTo>
                  <a:cubicBezTo>
                    <a:pt x="787" y="278"/>
                    <a:pt x="796" y="300"/>
                    <a:pt x="812" y="309"/>
                  </a:cubicBezTo>
                  <a:lnTo>
                    <a:pt x="846" y="322"/>
                  </a:lnTo>
                  <a:lnTo>
                    <a:pt x="806" y="328"/>
                  </a:lnTo>
                  <a:cubicBezTo>
                    <a:pt x="784" y="328"/>
                    <a:pt x="765" y="337"/>
                    <a:pt x="755" y="356"/>
                  </a:cubicBezTo>
                  <a:cubicBezTo>
                    <a:pt x="755" y="356"/>
                    <a:pt x="750" y="372"/>
                    <a:pt x="742" y="372"/>
                  </a:cubicBezTo>
                  <a:cubicBezTo>
                    <a:pt x="741" y="372"/>
                    <a:pt x="740" y="372"/>
                    <a:pt x="740" y="372"/>
                  </a:cubicBezTo>
                  <a:lnTo>
                    <a:pt x="752" y="334"/>
                  </a:lnTo>
                  <a:cubicBezTo>
                    <a:pt x="768" y="318"/>
                    <a:pt x="780" y="300"/>
                    <a:pt x="784" y="278"/>
                  </a:cubicBezTo>
                  <a:cubicBezTo>
                    <a:pt x="786" y="248"/>
                    <a:pt x="775" y="224"/>
                    <a:pt x="763" y="224"/>
                  </a:cubicBezTo>
                  <a:cubicBezTo>
                    <a:pt x="757" y="224"/>
                    <a:pt x="751" y="230"/>
                    <a:pt x="746" y="243"/>
                  </a:cubicBezTo>
                  <a:cubicBezTo>
                    <a:pt x="737" y="237"/>
                    <a:pt x="737" y="237"/>
                    <a:pt x="733" y="215"/>
                  </a:cubicBezTo>
                  <a:cubicBezTo>
                    <a:pt x="736" y="205"/>
                    <a:pt x="735" y="198"/>
                    <a:pt x="730" y="198"/>
                  </a:cubicBezTo>
                  <a:cubicBezTo>
                    <a:pt x="725" y="198"/>
                    <a:pt x="715" y="206"/>
                    <a:pt x="702" y="224"/>
                  </a:cubicBezTo>
                  <a:cubicBezTo>
                    <a:pt x="691" y="240"/>
                    <a:pt x="682" y="248"/>
                    <a:pt x="676" y="248"/>
                  </a:cubicBezTo>
                  <a:cubicBezTo>
                    <a:pt x="669" y="248"/>
                    <a:pt x="666" y="236"/>
                    <a:pt x="668" y="212"/>
                  </a:cubicBezTo>
                  <a:cubicBezTo>
                    <a:pt x="663" y="178"/>
                    <a:pt x="637" y="160"/>
                    <a:pt x="621" y="160"/>
                  </a:cubicBezTo>
                  <a:cubicBezTo>
                    <a:pt x="615" y="160"/>
                    <a:pt x="610" y="163"/>
                    <a:pt x="608" y="168"/>
                  </a:cubicBezTo>
                  <a:cubicBezTo>
                    <a:pt x="602" y="187"/>
                    <a:pt x="592" y="194"/>
                    <a:pt x="582" y="194"/>
                  </a:cubicBezTo>
                  <a:cubicBezTo>
                    <a:pt x="570" y="194"/>
                    <a:pt x="560" y="184"/>
                    <a:pt x="558" y="171"/>
                  </a:cubicBezTo>
                  <a:cubicBezTo>
                    <a:pt x="554" y="156"/>
                    <a:pt x="549" y="149"/>
                    <a:pt x="542" y="149"/>
                  </a:cubicBezTo>
                  <a:cubicBezTo>
                    <a:pt x="537" y="149"/>
                    <a:pt x="531" y="152"/>
                    <a:pt x="523" y="159"/>
                  </a:cubicBezTo>
                  <a:cubicBezTo>
                    <a:pt x="528" y="144"/>
                    <a:pt x="528" y="125"/>
                    <a:pt x="518" y="125"/>
                  </a:cubicBezTo>
                  <a:cubicBezTo>
                    <a:pt x="515" y="125"/>
                    <a:pt x="512" y="127"/>
                    <a:pt x="508" y="130"/>
                  </a:cubicBezTo>
                  <a:cubicBezTo>
                    <a:pt x="508" y="130"/>
                    <a:pt x="507" y="130"/>
                    <a:pt x="507" y="130"/>
                  </a:cubicBezTo>
                  <a:cubicBezTo>
                    <a:pt x="504" y="130"/>
                    <a:pt x="499" y="132"/>
                    <a:pt x="502" y="149"/>
                  </a:cubicBezTo>
                  <a:lnTo>
                    <a:pt x="464" y="180"/>
                  </a:lnTo>
                  <a:cubicBezTo>
                    <a:pt x="476" y="187"/>
                    <a:pt x="467" y="206"/>
                    <a:pt x="461" y="224"/>
                  </a:cubicBezTo>
                  <a:cubicBezTo>
                    <a:pt x="460" y="228"/>
                    <a:pt x="457" y="229"/>
                    <a:pt x="455" y="229"/>
                  </a:cubicBezTo>
                  <a:cubicBezTo>
                    <a:pt x="442" y="229"/>
                    <a:pt x="417" y="196"/>
                    <a:pt x="417" y="140"/>
                  </a:cubicBezTo>
                  <a:lnTo>
                    <a:pt x="408" y="93"/>
                  </a:lnTo>
                  <a:lnTo>
                    <a:pt x="392" y="133"/>
                  </a:lnTo>
                  <a:cubicBezTo>
                    <a:pt x="382" y="127"/>
                    <a:pt x="370" y="124"/>
                    <a:pt x="379" y="105"/>
                  </a:cubicBezTo>
                  <a:cubicBezTo>
                    <a:pt x="386" y="86"/>
                    <a:pt x="386" y="86"/>
                    <a:pt x="373" y="80"/>
                  </a:cubicBezTo>
                  <a:cubicBezTo>
                    <a:pt x="373" y="80"/>
                    <a:pt x="372" y="80"/>
                    <a:pt x="371" y="80"/>
                  </a:cubicBezTo>
                  <a:cubicBezTo>
                    <a:pt x="368" y="80"/>
                    <a:pt x="361" y="82"/>
                    <a:pt x="354" y="96"/>
                  </a:cubicBezTo>
                  <a:cubicBezTo>
                    <a:pt x="347" y="119"/>
                    <a:pt x="344" y="129"/>
                    <a:pt x="342" y="129"/>
                  </a:cubicBezTo>
                  <a:cubicBezTo>
                    <a:pt x="341" y="129"/>
                    <a:pt x="340" y="123"/>
                    <a:pt x="339" y="112"/>
                  </a:cubicBezTo>
                  <a:cubicBezTo>
                    <a:pt x="339" y="87"/>
                    <a:pt x="336" y="76"/>
                    <a:pt x="329" y="76"/>
                  </a:cubicBezTo>
                  <a:cubicBezTo>
                    <a:pt x="324" y="76"/>
                    <a:pt x="315" y="83"/>
                    <a:pt x="304" y="99"/>
                  </a:cubicBezTo>
                  <a:cubicBezTo>
                    <a:pt x="296" y="119"/>
                    <a:pt x="293" y="129"/>
                    <a:pt x="291" y="129"/>
                  </a:cubicBezTo>
                  <a:cubicBezTo>
                    <a:pt x="289" y="129"/>
                    <a:pt x="290" y="118"/>
                    <a:pt x="292" y="96"/>
                  </a:cubicBezTo>
                  <a:cubicBezTo>
                    <a:pt x="301" y="77"/>
                    <a:pt x="295" y="52"/>
                    <a:pt x="285" y="49"/>
                  </a:cubicBezTo>
                  <a:lnTo>
                    <a:pt x="276" y="68"/>
                  </a:lnTo>
                  <a:cubicBezTo>
                    <a:pt x="269" y="89"/>
                    <a:pt x="263" y="97"/>
                    <a:pt x="258" y="97"/>
                  </a:cubicBezTo>
                  <a:cubicBezTo>
                    <a:pt x="253" y="97"/>
                    <a:pt x="249" y="91"/>
                    <a:pt x="248" y="80"/>
                  </a:cubicBezTo>
                  <a:cubicBezTo>
                    <a:pt x="252" y="67"/>
                    <a:pt x="249" y="60"/>
                    <a:pt x="240" y="60"/>
                  </a:cubicBezTo>
                  <a:cubicBezTo>
                    <a:pt x="234" y="60"/>
                    <a:pt x="225" y="63"/>
                    <a:pt x="213" y="68"/>
                  </a:cubicBezTo>
                  <a:cubicBezTo>
                    <a:pt x="191" y="58"/>
                    <a:pt x="182" y="55"/>
                    <a:pt x="188" y="36"/>
                  </a:cubicBezTo>
                  <a:cubicBezTo>
                    <a:pt x="195" y="15"/>
                    <a:pt x="198" y="5"/>
                    <a:pt x="196" y="5"/>
                  </a:cubicBezTo>
                  <a:cubicBezTo>
                    <a:pt x="194" y="5"/>
                    <a:pt x="188" y="14"/>
                    <a:pt x="176" y="30"/>
                  </a:cubicBezTo>
                  <a:cubicBezTo>
                    <a:pt x="168" y="37"/>
                    <a:pt x="163" y="41"/>
                    <a:pt x="159" y="41"/>
                  </a:cubicBezTo>
                  <a:cubicBezTo>
                    <a:pt x="155" y="41"/>
                    <a:pt x="151" y="34"/>
                    <a:pt x="144" y="18"/>
                  </a:cubicBezTo>
                  <a:cubicBezTo>
                    <a:pt x="141" y="6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52"/>
            <p:cNvSpPr/>
            <p:nvPr/>
          </p:nvSpPr>
          <p:spPr>
            <a:xfrm>
              <a:off x="4162150" y="1994250"/>
              <a:ext cx="333950" cy="170875"/>
            </a:xfrm>
            <a:custGeom>
              <a:avLst/>
              <a:gdLst/>
              <a:ahLst/>
              <a:cxnLst/>
              <a:rect l="l" t="t" r="r" b="b"/>
              <a:pathLst>
                <a:path w="13358" h="6835" extrusionOk="0">
                  <a:moveTo>
                    <a:pt x="13090" y="141"/>
                  </a:moveTo>
                  <a:cubicBezTo>
                    <a:pt x="13100" y="141"/>
                    <a:pt x="13121" y="151"/>
                    <a:pt x="13144" y="172"/>
                  </a:cubicBezTo>
                  <a:cubicBezTo>
                    <a:pt x="13188" y="194"/>
                    <a:pt x="13188" y="194"/>
                    <a:pt x="13147" y="197"/>
                  </a:cubicBezTo>
                  <a:cubicBezTo>
                    <a:pt x="13142" y="198"/>
                    <a:pt x="13136" y="199"/>
                    <a:pt x="13130" y="199"/>
                  </a:cubicBezTo>
                  <a:cubicBezTo>
                    <a:pt x="13115" y="199"/>
                    <a:pt x="13103" y="194"/>
                    <a:pt x="13103" y="175"/>
                  </a:cubicBezTo>
                  <a:cubicBezTo>
                    <a:pt x="13079" y="153"/>
                    <a:pt x="13078" y="141"/>
                    <a:pt x="13090" y="141"/>
                  </a:cubicBezTo>
                  <a:close/>
                  <a:moveTo>
                    <a:pt x="1" y="542"/>
                  </a:moveTo>
                  <a:lnTo>
                    <a:pt x="1" y="567"/>
                  </a:lnTo>
                  <a:cubicBezTo>
                    <a:pt x="4" y="590"/>
                    <a:pt x="17" y="592"/>
                    <a:pt x="33" y="592"/>
                  </a:cubicBezTo>
                  <a:cubicBezTo>
                    <a:pt x="37" y="592"/>
                    <a:pt x="41" y="592"/>
                    <a:pt x="45" y="592"/>
                  </a:cubicBezTo>
                  <a:lnTo>
                    <a:pt x="45" y="567"/>
                  </a:lnTo>
                  <a:cubicBezTo>
                    <a:pt x="45" y="567"/>
                    <a:pt x="23" y="542"/>
                    <a:pt x="1" y="542"/>
                  </a:cubicBezTo>
                  <a:close/>
                  <a:moveTo>
                    <a:pt x="343" y="580"/>
                  </a:moveTo>
                  <a:cubicBezTo>
                    <a:pt x="361" y="580"/>
                    <a:pt x="364" y="605"/>
                    <a:pt x="364" y="627"/>
                  </a:cubicBezTo>
                  <a:cubicBezTo>
                    <a:pt x="364" y="652"/>
                    <a:pt x="364" y="652"/>
                    <a:pt x="346" y="652"/>
                  </a:cubicBezTo>
                  <a:cubicBezTo>
                    <a:pt x="333" y="639"/>
                    <a:pt x="324" y="624"/>
                    <a:pt x="321" y="605"/>
                  </a:cubicBezTo>
                  <a:lnTo>
                    <a:pt x="343" y="580"/>
                  </a:lnTo>
                  <a:close/>
                  <a:moveTo>
                    <a:pt x="373" y="855"/>
                  </a:moveTo>
                  <a:cubicBezTo>
                    <a:pt x="381" y="855"/>
                    <a:pt x="381" y="867"/>
                    <a:pt x="383" y="893"/>
                  </a:cubicBezTo>
                  <a:cubicBezTo>
                    <a:pt x="386" y="918"/>
                    <a:pt x="390" y="943"/>
                    <a:pt x="368" y="943"/>
                  </a:cubicBezTo>
                  <a:lnTo>
                    <a:pt x="364" y="921"/>
                  </a:lnTo>
                  <a:cubicBezTo>
                    <a:pt x="379" y="919"/>
                    <a:pt x="375" y="909"/>
                    <a:pt x="364" y="909"/>
                  </a:cubicBezTo>
                  <a:cubicBezTo>
                    <a:pt x="358" y="909"/>
                    <a:pt x="350" y="912"/>
                    <a:pt x="343" y="921"/>
                  </a:cubicBezTo>
                  <a:lnTo>
                    <a:pt x="302" y="928"/>
                  </a:lnTo>
                  <a:cubicBezTo>
                    <a:pt x="299" y="903"/>
                    <a:pt x="314" y="881"/>
                    <a:pt x="339" y="874"/>
                  </a:cubicBezTo>
                  <a:cubicBezTo>
                    <a:pt x="357" y="862"/>
                    <a:pt x="367" y="855"/>
                    <a:pt x="373" y="855"/>
                  </a:cubicBezTo>
                  <a:close/>
                  <a:moveTo>
                    <a:pt x="493" y="931"/>
                  </a:moveTo>
                  <a:lnTo>
                    <a:pt x="474" y="959"/>
                  </a:lnTo>
                  <a:lnTo>
                    <a:pt x="477" y="981"/>
                  </a:lnTo>
                  <a:cubicBezTo>
                    <a:pt x="499" y="978"/>
                    <a:pt x="496" y="978"/>
                    <a:pt x="496" y="956"/>
                  </a:cubicBezTo>
                  <a:lnTo>
                    <a:pt x="493" y="931"/>
                  </a:lnTo>
                  <a:close/>
                  <a:moveTo>
                    <a:pt x="554" y="2231"/>
                  </a:moveTo>
                  <a:cubicBezTo>
                    <a:pt x="576" y="2231"/>
                    <a:pt x="606" y="2267"/>
                    <a:pt x="612" y="2291"/>
                  </a:cubicBezTo>
                  <a:cubicBezTo>
                    <a:pt x="616" y="2301"/>
                    <a:pt x="614" y="2308"/>
                    <a:pt x="606" y="2308"/>
                  </a:cubicBezTo>
                  <a:cubicBezTo>
                    <a:pt x="598" y="2308"/>
                    <a:pt x="583" y="2300"/>
                    <a:pt x="565" y="2278"/>
                  </a:cubicBezTo>
                  <a:lnTo>
                    <a:pt x="549" y="2231"/>
                  </a:lnTo>
                  <a:cubicBezTo>
                    <a:pt x="551" y="2231"/>
                    <a:pt x="552" y="2231"/>
                    <a:pt x="554" y="2231"/>
                  </a:cubicBezTo>
                  <a:close/>
                  <a:moveTo>
                    <a:pt x="584" y="2380"/>
                  </a:moveTo>
                  <a:cubicBezTo>
                    <a:pt x="581" y="2380"/>
                    <a:pt x="577" y="2381"/>
                    <a:pt x="574" y="2382"/>
                  </a:cubicBezTo>
                  <a:cubicBezTo>
                    <a:pt x="556" y="2388"/>
                    <a:pt x="565" y="2410"/>
                    <a:pt x="581" y="2457"/>
                  </a:cubicBezTo>
                  <a:cubicBezTo>
                    <a:pt x="590" y="2476"/>
                    <a:pt x="603" y="2488"/>
                    <a:pt x="618" y="2498"/>
                  </a:cubicBezTo>
                  <a:cubicBezTo>
                    <a:pt x="637" y="2491"/>
                    <a:pt x="631" y="2466"/>
                    <a:pt x="621" y="2444"/>
                  </a:cubicBezTo>
                  <a:cubicBezTo>
                    <a:pt x="624" y="2398"/>
                    <a:pt x="603" y="2380"/>
                    <a:pt x="584" y="2380"/>
                  </a:cubicBezTo>
                  <a:close/>
                  <a:moveTo>
                    <a:pt x="1141" y="3285"/>
                  </a:moveTo>
                  <a:cubicBezTo>
                    <a:pt x="1155" y="3285"/>
                    <a:pt x="1166" y="3303"/>
                    <a:pt x="1176" y="3322"/>
                  </a:cubicBezTo>
                  <a:lnTo>
                    <a:pt x="1157" y="3331"/>
                  </a:lnTo>
                  <a:lnTo>
                    <a:pt x="1126" y="3319"/>
                  </a:lnTo>
                  <a:lnTo>
                    <a:pt x="1132" y="3287"/>
                  </a:lnTo>
                  <a:cubicBezTo>
                    <a:pt x="1135" y="3286"/>
                    <a:pt x="1138" y="3285"/>
                    <a:pt x="1141" y="3285"/>
                  </a:cubicBezTo>
                  <a:close/>
                  <a:moveTo>
                    <a:pt x="1076" y="3403"/>
                  </a:moveTo>
                  <a:lnTo>
                    <a:pt x="1135" y="3425"/>
                  </a:lnTo>
                  <a:cubicBezTo>
                    <a:pt x="1217" y="3438"/>
                    <a:pt x="1217" y="3438"/>
                    <a:pt x="1179" y="3457"/>
                  </a:cubicBezTo>
                  <a:cubicBezTo>
                    <a:pt x="1170" y="3463"/>
                    <a:pt x="1160" y="3468"/>
                    <a:pt x="1148" y="3468"/>
                  </a:cubicBezTo>
                  <a:cubicBezTo>
                    <a:pt x="1135" y="3468"/>
                    <a:pt x="1120" y="3463"/>
                    <a:pt x="1098" y="3447"/>
                  </a:cubicBezTo>
                  <a:lnTo>
                    <a:pt x="1076" y="3403"/>
                  </a:lnTo>
                  <a:close/>
                  <a:moveTo>
                    <a:pt x="12438" y="3401"/>
                  </a:moveTo>
                  <a:cubicBezTo>
                    <a:pt x="12442" y="3401"/>
                    <a:pt x="12447" y="3404"/>
                    <a:pt x="12455" y="3410"/>
                  </a:cubicBezTo>
                  <a:cubicBezTo>
                    <a:pt x="12473" y="3422"/>
                    <a:pt x="12480" y="3450"/>
                    <a:pt x="12467" y="3472"/>
                  </a:cubicBezTo>
                  <a:cubicBezTo>
                    <a:pt x="12464" y="3477"/>
                    <a:pt x="12459" y="3479"/>
                    <a:pt x="12454" y="3479"/>
                  </a:cubicBezTo>
                  <a:cubicBezTo>
                    <a:pt x="12440" y="3479"/>
                    <a:pt x="12421" y="3459"/>
                    <a:pt x="12423" y="3419"/>
                  </a:cubicBezTo>
                  <a:cubicBezTo>
                    <a:pt x="12430" y="3406"/>
                    <a:pt x="12434" y="3401"/>
                    <a:pt x="12438" y="3401"/>
                  </a:cubicBezTo>
                  <a:close/>
                  <a:moveTo>
                    <a:pt x="1521" y="3845"/>
                  </a:moveTo>
                  <a:cubicBezTo>
                    <a:pt x="1568" y="3873"/>
                    <a:pt x="1568" y="3873"/>
                    <a:pt x="1518" y="3877"/>
                  </a:cubicBezTo>
                  <a:lnTo>
                    <a:pt x="1455" y="3861"/>
                  </a:lnTo>
                  <a:cubicBezTo>
                    <a:pt x="1439" y="3842"/>
                    <a:pt x="1471" y="3848"/>
                    <a:pt x="1521" y="3845"/>
                  </a:cubicBezTo>
                  <a:close/>
                  <a:moveTo>
                    <a:pt x="1547" y="4050"/>
                  </a:moveTo>
                  <a:cubicBezTo>
                    <a:pt x="1553" y="4050"/>
                    <a:pt x="1559" y="4051"/>
                    <a:pt x="1565" y="4052"/>
                  </a:cubicBezTo>
                  <a:lnTo>
                    <a:pt x="1577" y="4074"/>
                  </a:lnTo>
                  <a:cubicBezTo>
                    <a:pt x="1568" y="4082"/>
                    <a:pt x="1557" y="4089"/>
                    <a:pt x="1548" y="4089"/>
                  </a:cubicBezTo>
                  <a:cubicBezTo>
                    <a:pt x="1541" y="4089"/>
                    <a:pt x="1535" y="4086"/>
                    <a:pt x="1530" y="4077"/>
                  </a:cubicBezTo>
                  <a:lnTo>
                    <a:pt x="1515" y="4058"/>
                  </a:lnTo>
                  <a:cubicBezTo>
                    <a:pt x="1525" y="4052"/>
                    <a:pt x="1536" y="4050"/>
                    <a:pt x="1547" y="4050"/>
                  </a:cubicBezTo>
                  <a:close/>
                  <a:moveTo>
                    <a:pt x="12060" y="4134"/>
                  </a:moveTo>
                  <a:cubicBezTo>
                    <a:pt x="12062" y="4134"/>
                    <a:pt x="12064" y="4135"/>
                    <a:pt x="12066" y="4137"/>
                  </a:cubicBezTo>
                  <a:cubicBezTo>
                    <a:pt x="12079" y="4149"/>
                    <a:pt x="12085" y="4165"/>
                    <a:pt x="12085" y="4180"/>
                  </a:cubicBezTo>
                  <a:cubicBezTo>
                    <a:pt x="12085" y="4180"/>
                    <a:pt x="12087" y="4202"/>
                    <a:pt x="12079" y="4202"/>
                  </a:cubicBezTo>
                  <a:cubicBezTo>
                    <a:pt x="12077" y="4202"/>
                    <a:pt x="12075" y="4201"/>
                    <a:pt x="12072" y="4199"/>
                  </a:cubicBezTo>
                  <a:lnTo>
                    <a:pt x="12054" y="4187"/>
                  </a:lnTo>
                  <a:cubicBezTo>
                    <a:pt x="12054" y="4160"/>
                    <a:pt x="12051" y="4134"/>
                    <a:pt x="12060" y="4134"/>
                  </a:cubicBezTo>
                  <a:close/>
                  <a:moveTo>
                    <a:pt x="1786" y="4465"/>
                  </a:moveTo>
                  <a:cubicBezTo>
                    <a:pt x="1793" y="4465"/>
                    <a:pt x="1822" y="4483"/>
                    <a:pt x="1834" y="4497"/>
                  </a:cubicBezTo>
                  <a:lnTo>
                    <a:pt x="1819" y="4510"/>
                  </a:lnTo>
                  <a:cubicBezTo>
                    <a:pt x="1803" y="4491"/>
                    <a:pt x="1772" y="4484"/>
                    <a:pt x="1787" y="4472"/>
                  </a:cubicBezTo>
                  <a:cubicBezTo>
                    <a:pt x="1783" y="4467"/>
                    <a:pt x="1783" y="4465"/>
                    <a:pt x="1786" y="4465"/>
                  </a:cubicBezTo>
                  <a:close/>
                  <a:moveTo>
                    <a:pt x="2027" y="4531"/>
                  </a:moveTo>
                  <a:cubicBezTo>
                    <a:pt x="2033" y="4531"/>
                    <a:pt x="2039" y="4534"/>
                    <a:pt x="2044" y="4541"/>
                  </a:cubicBezTo>
                  <a:cubicBezTo>
                    <a:pt x="2076" y="4544"/>
                    <a:pt x="2079" y="4575"/>
                    <a:pt x="2029" y="4585"/>
                  </a:cubicBezTo>
                  <a:lnTo>
                    <a:pt x="1997" y="4550"/>
                  </a:lnTo>
                  <a:cubicBezTo>
                    <a:pt x="2007" y="4540"/>
                    <a:pt x="2017" y="4531"/>
                    <a:pt x="2027" y="4531"/>
                  </a:cubicBezTo>
                  <a:close/>
                  <a:moveTo>
                    <a:pt x="2176" y="4682"/>
                  </a:moveTo>
                  <a:lnTo>
                    <a:pt x="2191" y="4698"/>
                  </a:lnTo>
                  <a:cubicBezTo>
                    <a:pt x="2210" y="4716"/>
                    <a:pt x="2210" y="4716"/>
                    <a:pt x="2195" y="4732"/>
                  </a:cubicBezTo>
                  <a:lnTo>
                    <a:pt x="2179" y="4713"/>
                  </a:lnTo>
                  <a:lnTo>
                    <a:pt x="2176" y="4682"/>
                  </a:lnTo>
                  <a:close/>
                  <a:moveTo>
                    <a:pt x="2411" y="4823"/>
                  </a:moveTo>
                  <a:cubicBezTo>
                    <a:pt x="2401" y="4835"/>
                    <a:pt x="2395" y="4854"/>
                    <a:pt x="2398" y="4870"/>
                  </a:cubicBezTo>
                  <a:cubicBezTo>
                    <a:pt x="2403" y="4875"/>
                    <a:pt x="2408" y="4877"/>
                    <a:pt x="2414" y="4877"/>
                  </a:cubicBezTo>
                  <a:cubicBezTo>
                    <a:pt x="2419" y="4877"/>
                    <a:pt x="2425" y="4875"/>
                    <a:pt x="2430" y="4870"/>
                  </a:cubicBezTo>
                  <a:cubicBezTo>
                    <a:pt x="2439" y="4861"/>
                    <a:pt x="2436" y="4848"/>
                    <a:pt x="2427" y="4839"/>
                  </a:cubicBezTo>
                  <a:lnTo>
                    <a:pt x="2411" y="4823"/>
                  </a:lnTo>
                  <a:close/>
                  <a:moveTo>
                    <a:pt x="11428" y="4879"/>
                  </a:moveTo>
                  <a:cubicBezTo>
                    <a:pt x="11435" y="4879"/>
                    <a:pt x="11441" y="4881"/>
                    <a:pt x="11446" y="4886"/>
                  </a:cubicBezTo>
                  <a:cubicBezTo>
                    <a:pt x="11455" y="4895"/>
                    <a:pt x="11452" y="4908"/>
                    <a:pt x="11442" y="4917"/>
                  </a:cubicBezTo>
                  <a:cubicBezTo>
                    <a:pt x="11424" y="4917"/>
                    <a:pt x="11408" y="4914"/>
                    <a:pt x="11395" y="4904"/>
                  </a:cubicBezTo>
                  <a:lnTo>
                    <a:pt x="11411" y="4886"/>
                  </a:lnTo>
                  <a:cubicBezTo>
                    <a:pt x="11416" y="4881"/>
                    <a:pt x="11422" y="4879"/>
                    <a:pt x="11428" y="4879"/>
                  </a:cubicBezTo>
                  <a:close/>
                  <a:moveTo>
                    <a:pt x="2817" y="4987"/>
                  </a:moveTo>
                  <a:cubicBezTo>
                    <a:pt x="2813" y="4987"/>
                    <a:pt x="2814" y="4995"/>
                    <a:pt x="2815" y="5011"/>
                  </a:cubicBezTo>
                  <a:lnTo>
                    <a:pt x="2853" y="5042"/>
                  </a:lnTo>
                  <a:cubicBezTo>
                    <a:pt x="2865" y="5027"/>
                    <a:pt x="2865" y="5027"/>
                    <a:pt x="2846" y="5011"/>
                  </a:cubicBezTo>
                  <a:cubicBezTo>
                    <a:pt x="2829" y="4995"/>
                    <a:pt x="2821" y="4987"/>
                    <a:pt x="2817" y="4987"/>
                  </a:cubicBezTo>
                  <a:close/>
                  <a:moveTo>
                    <a:pt x="2431" y="5023"/>
                  </a:moveTo>
                  <a:cubicBezTo>
                    <a:pt x="2440" y="5023"/>
                    <a:pt x="2448" y="5030"/>
                    <a:pt x="2448" y="5030"/>
                  </a:cubicBezTo>
                  <a:cubicBezTo>
                    <a:pt x="2467" y="5049"/>
                    <a:pt x="2486" y="5064"/>
                    <a:pt x="2470" y="5080"/>
                  </a:cubicBezTo>
                  <a:cubicBezTo>
                    <a:pt x="2466" y="5085"/>
                    <a:pt x="2459" y="5087"/>
                    <a:pt x="2454" y="5087"/>
                  </a:cubicBezTo>
                  <a:cubicBezTo>
                    <a:pt x="2448" y="5087"/>
                    <a:pt x="2442" y="5085"/>
                    <a:pt x="2439" y="5080"/>
                  </a:cubicBezTo>
                  <a:cubicBezTo>
                    <a:pt x="2427" y="5064"/>
                    <a:pt x="2417" y="5049"/>
                    <a:pt x="2417" y="5030"/>
                  </a:cubicBezTo>
                  <a:cubicBezTo>
                    <a:pt x="2421" y="5025"/>
                    <a:pt x="2426" y="5023"/>
                    <a:pt x="2431" y="5023"/>
                  </a:cubicBezTo>
                  <a:close/>
                  <a:moveTo>
                    <a:pt x="11282" y="5071"/>
                  </a:moveTo>
                  <a:cubicBezTo>
                    <a:pt x="11286" y="5071"/>
                    <a:pt x="11289" y="5075"/>
                    <a:pt x="11295" y="5083"/>
                  </a:cubicBezTo>
                  <a:lnTo>
                    <a:pt x="11276" y="5099"/>
                  </a:lnTo>
                  <a:lnTo>
                    <a:pt x="11245" y="5099"/>
                  </a:lnTo>
                  <a:lnTo>
                    <a:pt x="11264" y="5083"/>
                  </a:lnTo>
                  <a:cubicBezTo>
                    <a:pt x="11273" y="5075"/>
                    <a:pt x="11278" y="5071"/>
                    <a:pt x="11282" y="5071"/>
                  </a:cubicBezTo>
                  <a:close/>
                  <a:moveTo>
                    <a:pt x="11243" y="5146"/>
                  </a:moveTo>
                  <a:cubicBezTo>
                    <a:pt x="11241" y="5146"/>
                    <a:pt x="11237" y="5151"/>
                    <a:pt x="11236" y="5165"/>
                  </a:cubicBezTo>
                  <a:cubicBezTo>
                    <a:pt x="11247" y="5155"/>
                    <a:pt x="11246" y="5146"/>
                    <a:pt x="11243" y="5146"/>
                  </a:cubicBezTo>
                  <a:close/>
                  <a:moveTo>
                    <a:pt x="11096" y="5231"/>
                  </a:moveTo>
                  <a:cubicBezTo>
                    <a:pt x="11101" y="5231"/>
                    <a:pt x="11104" y="5236"/>
                    <a:pt x="11110" y="5246"/>
                  </a:cubicBezTo>
                  <a:lnTo>
                    <a:pt x="11091" y="5262"/>
                  </a:lnTo>
                  <a:lnTo>
                    <a:pt x="11060" y="5259"/>
                  </a:lnTo>
                  <a:lnTo>
                    <a:pt x="11079" y="5243"/>
                  </a:lnTo>
                  <a:cubicBezTo>
                    <a:pt x="11088" y="5235"/>
                    <a:pt x="11093" y="5231"/>
                    <a:pt x="11096" y="5231"/>
                  </a:cubicBezTo>
                  <a:close/>
                  <a:moveTo>
                    <a:pt x="2771" y="5310"/>
                  </a:moveTo>
                  <a:cubicBezTo>
                    <a:pt x="2776" y="5310"/>
                    <a:pt x="2786" y="5317"/>
                    <a:pt x="2806" y="5331"/>
                  </a:cubicBezTo>
                  <a:cubicBezTo>
                    <a:pt x="2815" y="5337"/>
                    <a:pt x="2818" y="5353"/>
                    <a:pt x="2812" y="5362"/>
                  </a:cubicBezTo>
                  <a:cubicBezTo>
                    <a:pt x="2810" y="5365"/>
                    <a:pt x="2807" y="5366"/>
                    <a:pt x="2805" y="5366"/>
                  </a:cubicBezTo>
                  <a:cubicBezTo>
                    <a:pt x="2795" y="5366"/>
                    <a:pt x="2786" y="5344"/>
                    <a:pt x="2771" y="5334"/>
                  </a:cubicBezTo>
                  <a:cubicBezTo>
                    <a:pt x="2768" y="5318"/>
                    <a:pt x="2766" y="5310"/>
                    <a:pt x="2771" y="5310"/>
                  </a:cubicBezTo>
                  <a:close/>
                  <a:moveTo>
                    <a:pt x="11087" y="5370"/>
                  </a:moveTo>
                  <a:cubicBezTo>
                    <a:pt x="11088" y="5371"/>
                    <a:pt x="11088" y="5371"/>
                    <a:pt x="11088" y="5371"/>
                  </a:cubicBezTo>
                  <a:cubicBezTo>
                    <a:pt x="11089" y="5371"/>
                    <a:pt x="11089" y="5371"/>
                    <a:pt x="11089" y="5371"/>
                  </a:cubicBezTo>
                  <a:lnTo>
                    <a:pt x="11089" y="5371"/>
                  </a:lnTo>
                  <a:cubicBezTo>
                    <a:pt x="11088" y="5371"/>
                    <a:pt x="11088" y="5371"/>
                    <a:pt x="11087" y="5370"/>
                  </a:cubicBezTo>
                  <a:close/>
                  <a:moveTo>
                    <a:pt x="11089" y="5371"/>
                  </a:moveTo>
                  <a:cubicBezTo>
                    <a:pt x="11095" y="5376"/>
                    <a:pt x="11100" y="5378"/>
                    <a:pt x="11103" y="5378"/>
                  </a:cubicBezTo>
                  <a:cubicBezTo>
                    <a:pt x="11107" y="5378"/>
                    <a:pt x="11104" y="5373"/>
                    <a:pt x="11089" y="5371"/>
                  </a:cubicBezTo>
                  <a:close/>
                  <a:moveTo>
                    <a:pt x="10722" y="5337"/>
                  </a:moveTo>
                  <a:cubicBezTo>
                    <a:pt x="10734" y="5353"/>
                    <a:pt x="10747" y="5371"/>
                    <a:pt x="10725" y="5384"/>
                  </a:cubicBezTo>
                  <a:lnTo>
                    <a:pt x="10693" y="5381"/>
                  </a:lnTo>
                  <a:lnTo>
                    <a:pt x="10700" y="5349"/>
                  </a:lnTo>
                  <a:lnTo>
                    <a:pt x="10722" y="5337"/>
                  </a:lnTo>
                  <a:close/>
                  <a:moveTo>
                    <a:pt x="10951" y="5329"/>
                  </a:moveTo>
                  <a:cubicBezTo>
                    <a:pt x="10955" y="5329"/>
                    <a:pt x="10959" y="5331"/>
                    <a:pt x="10963" y="5337"/>
                  </a:cubicBezTo>
                  <a:cubicBezTo>
                    <a:pt x="10976" y="5353"/>
                    <a:pt x="10976" y="5353"/>
                    <a:pt x="10957" y="5368"/>
                  </a:cubicBezTo>
                  <a:cubicBezTo>
                    <a:pt x="10938" y="5384"/>
                    <a:pt x="10929" y="5392"/>
                    <a:pt x="10925" y="5392"/>
                  </a:cubicBezTo>
                  <a:cubicBezTo>
                    <a:pt x="10921" y="5392"/>
                    <a:pt x="10922" y="5384"/>
                    <a:pt x="10925" y="5368"/>
                  </a:cubicBezTo>
                  <a:cubicBezTo>
                    <a:pt x="10930" y="5344"/>
                    <a:pt x="10941" y="5329"/>
                    <a:pt x="10951" y="5329"/>
                  </a:cubicBezTo>
                  <a:close/>
                  <a:moveTo>
                    <a:pt x="10496" y="5522"/>
                  </a:moveTo>
                  <a:cubicBezTo>
                    <a:pt x="10501" y="5522"/>
                    <a:pt x="10503" y="5527"/>
                    <a:pt x="10509" y="5537"/>
                  </a:cubicBezTo>
                  <a:cubicBezTo>
                    <a:pt x="10518" y="5547"/>
                    <a:pt x="10512" y="5563"/>
                    <a:pt x="10502" y="5569"/>
                  </a:cubicBezTo>
                  <a:lnTo>
                    <a:pt x="10471" y="5563"/>
                  </a:lnTo>
                  <a:cubicBezTo>
                    <a:pt x="10458" y="5547"/>
                    <a:pt x="10477" y="5531"/>
                    <a:pt x="10477" y="5531"/>
                  </a:cubicBezTo>
                  <a:cubicBezTo>
                    <a:pt x="10487" y="5526"/>
                    <a:pt x="10493" y="5522"/>
                    <a:pt x="10496" y="5522"/>
                  </a:cubicBezTo>
                  <a:close/>
                  <a:moveTo>
                    <a:pt x="3155" y="5520"/>
                  </a:moveTo>
                  <a:cubicBezTo>
                    <a:pt x="3165" y="5520"/>
                    <a:pt x="3175" y="5538"/>
                    <a:pt x="3172" y="5572"/>
                  </a:cubicBezTo>
                  <a:cubicBezTo>
                    <a:pt x="3165" y="5582"/>
                    <a:pt x="3162" y="5587"/>
                    <a:pt x="3158" y="5587"/>
                  </a:cubicBezTo>
                  <a:cubicBezTo>
                    <a:pt x="3154" y="5587"/>
                    <a:pt x="3149" y="5584"/>
                    <a:pt x="3141" y="5578"/>
                  </a:cubicBezTo>
                  <a:cubicBezTo>
                    <a:pt x="3138" y="5559"/>
                    <a:pt x="3138" y="5544"/>
                    <a:pt x="3144" y="5528"/>
                  </a:cubicBezTo>
                  <a:cubicBezTo>
                    <a:pt x="3148" y="5523"/>
                    <a:pt x="3152" y="5520"/>
                    <a:pt x="3155" y="5520"/>
                  </a:cubicBezTo>
                  <a:close/>
                  <a:moveTo>
                    <a:pt x="2420" y="5566"/>
                  </a:moveTo>
                  <a:cubicBezTo>
                    <a:pt x="2405" y="5566"/>
                    <a:pt x="2386" y="5569"/>
                    <a:pt x="2373" y="5581"/>
                  </a:cubicBezTo>
                  <a:cubicBezTo>
                    <a:pt x="2364" y="5592"/>
                    <a:pt x="2371" y="5603"/>
                    <a:pt x="2393" y="5603"/>
                  </a:cubicBezTo>
                  <a:cubicBezTo>
                    <a:pt x="2401" y="5603"/>
                    <a:pt x="2413" y="5602"/>
                    <a:pt x="2427" y="5597"/>
                  </a:cubicBezTo>
                  <a:cubicBezTo>
                    <a:pt x="2442" y="5581"/>
                    <a:pt x="2442" y="5581"/>
                    <a:pt x="2420" y="5566"/>
                  </a:cubicBezTo>
                  <a:close/>
                  <a:moveTo>
                    <a:pt x="3307" y="5638"/>
                  </a:moveTo>
                  <a:lnTo>
                    <a:pt x="3326" y="5650"/>
                  </a:lnTo>
                  <a:cubicBezTo>
                    <a:pt x="3319" y="5664"/>
                    <a:pt x="3310" y="5677"/>
                    <a:pt x="3297" y="5677"/>
                  </a:cubicBezTo>
                  <a:cubicBezTo>
                    <a:pt x="3292" y="5677"/>
                    <a:pt x="3288" y="5675"/>
                    <a:pt x="3282" y="5672"/>
                  </a:cubicBezTo>
                  <a:lnTo>
                    <a:pt x="3276" y="5641"/>
                  </a:lnTo>
                  <a:lnTo>
                    <a:pt x="3307" y="5638"/>
                  </a:lnTo>
                  <a:close/>
                  <a:moveTo>
                    <a:pt x="4711" y="6380"/>
                  </a:moveTo>
                  <a:lnTo>
                    <a:pt x="4733" y="6387"/>
                  </a:lnTo>
                  <a:cubicBezTo>
                    <a:pt x="4728" y="6405"/>
                    <a:pt x="4721" y="6421"/>
                    <a:pt x="4706" y="6421"/>
                  </a:cubicBezTo>
                  <a:cubicBezTo>
                    <a:pt x="4703" y="6421"/>
                    <a:pt x="4699" y="6420"/>
                    <a:pt x="4695" y="6418"/>
                  </a:cubicBezTo>
                  <a:lnTo>
                    <a:pt x="4680" y="6390"/>
                  </a:lnTo>
                  <a:lnTo>
                    <a:pt x="4711" y="6380"/>
                  </a:lnTo>
                  <a:close/>
                  <a:moveTo>
                    <a:pt x="5714" y="6481"/>
                  </a:moveTo>
                  <a:lnTo>
                    <a:pt x="5736" y="6484"/>
                  </a:lnTo>
                  <a:cubicBezTo>
                    <a:pt x="5733" y="6503"/>
                    <a:pt x="5730" y="6523"/>
                    <a:pt x="5712" y="6523"/>
                  </a:cubicBezTo>
                  <a:cubicBezTo>
                    <a:pt x="5710" y="6523"/>
                    <a:pt x="5707" y="6522"/>
                    <a:pt x="5704" y="6521"/>
                  </a:cubicBezTo>
                  <a:lnTo>
                    <a:pt x="5683" y="6518"/>
                  </a:lnTo>
                  <a:cubicBezTo>
                    <a:pt x="5686" y="6496"/>
                    <a:pt x="5714" y="6481"/>
                    <a:pt x="5714" y="6481"/>
                  </a:cubicBezTo>
                  <a:close/>
                  <a:moveTo>
                    <a:pt x="8713" y="6478"/>
                  </a:moveTo>
                  <a:lnTo>
                    <a:pt x="8713" y="6478"/>
                  </a:lnTo>
                  <a:cubicBezTo>
                    <a:pt x="8719" y="6500"/>
                    <a:pt x="8725" y="6518"/>
                    <a:pt x="8700" y="6525"/>
                  </a:cubicBezTo>
                  <a:lnTo>
                    <a:pt x="8678" y="6531"/>
                  </a:lnTo>
                  <a:cubicBezTo>
                    <a:pt x="8675" y="6515"/>
                    <a:pt x="8682" y="6500"/>
                    <a:pt x="8691" y="6484"/>
                  </a:cubicBezTo>
                  <a:lnTo>
                    <a:pt x="8713" y="6478"/>
                  </a:lnTo>
                  <a:close/>
                  <a:moveTo>
                    <a:pt x="5278" y="6534"/>
                  </a:moveTo>
                  <a:cubicBezTo>
                    <a:pt x="5303" y="6540"/>
                    <a:pt x="5303" y="6540"/>
                    <a:pt x="5297" y="6559"/>
                  </a:cubicBezTo>
                  <a:cubicBezTo>
                    <a:pt x="5291" y="6581"/>
                    <a:pt x="5263" y="6594"/>
                    <a:pt x="5263" y="6594"/>
                  </a:cubicBezTo>
                  <a:cubicBezTo>
                    <a:pt x="5238" y="6587"/>
                    <a:pt x="5275" y="6553"/>
                    <a:pt x="5278" y="6534"/>
                  </a:cubicBezTo>
                  <a:close/>
                  <a:moveTo>
                    <a:pt x="6002" y="6659"/>
                  </a:moveTo>
                  <a:lnTo>
                    <a:pt x="6027" y="6662"/>
                  </a:lnTo>
                  <a:cubicBezTo>
                    <a:pt x="6024" y="6683"/>
                    <a:pt x="6021" y="6700"/>
                    <a:pt x="6001" y="6700"/>
                  </a:cubicBezTo>
                  <a:cubicBezTo>
                    <a:pt x="5999" y="6700"/>
                    <a:pt x="5998" y="6700"/>
                    <a:pt x="5996" y="6700"/>
                  </a:cubicBezTo>
                  <a:lnTo>
                    <a:pt x="5974" y="6675"/>
                  </a:lnTo>
                  <a:lnTo>
                    <a:pt x="6002" y="6659"/>
                  </a:lnTo>
                  <a:close/>
                  <a:moveTo>
                    <a:pt x="7744" y="6687"/>
                  </a:moveTo>
                  <a:cubicBezTo>
                    <a:pt x="7757" y="6687"/>
                    <a:pt x="7758" y="6692"/>
                    <a:pt x="7760" y="6706"/>
                  </a:cubicBezTo>
                  <a:cubicBezTo>
                    <a:pt x="7763" y="6725"/>
                    <a:pt x="7713" y="6731"/>
                    <a:pt x="7688" y="6735"/>
                  </a:cubicBezTo>
                  <a:cubicBezTo>
                    <a:pt x="7663" y="6716"/>
                    <a:pt x="7685" y="6691"/>
                    <a:pt x="7710" y="6691"/>
                  </a:cubicBezTo>
                  <a:cubicBezTo>
                    <a:pt x="7726" y="6688"/>
                    <a:pt x="7737" y="6687"/>
                    <a:pt x="7744" y="6687"/>
                  </a:cubicBezTo>
                  <a:close/>
                  <a:moveTo>
                    <a:pt x="13194" y="0"/>
                  </a:moveTo>
                  <a:lnTo>
                    <a:pt x="13150" y="3"/>
                  </a:lnTo>
                  <a:cubicBezTo>
                    <a:pt x="13110" y="6"/>
                    <a:pt x="13088" y="9"/>
                    <a:pt x="13072" y="60"/>
                  </a:cubicBezTo>
                  <a:cubicBezTo>
                    <a:pt x="13057" y="155"/>
                    <a:pt x="13044" y="226"/>
                    <a:pt x="13082" y="226"/>
                  </a:cubicBezTo>
                  <a:cubicBezTo>
                    <a:pt x="13083" y="226"/>
                    <a:pt x="13084" y="226"/>
                    <a:pt x="13085" y="226"/>
                  </a:cubicBezTo>
                  <a:cubicBezTo>
                    <a:pt x="13097" y="238"/>
                    <a:pt x="13107" y="254"/>
                    <a:pt x="13110" y="273"/>
                  </a:cubicBezTo>
                  <a:cubicBezTo>
                    <a:pt x="13110" y="291"/>
                    <a:pt x="13100" y="307"/>
                    <a:pt x="13091" y="323"/>
                  </a:cubicBezTo>
                  <a:cubicBezTo>
                    <a:pt x="13069" y="323"/>
                    <a:pt x="13075" y="417"/>
                    <a:pt x="13075" y="536"/>
                  </a:cubicBezTo>
                  <a:cubicBezTo>
                    <a:pt x="13075" y="680"/>
                    <a:pt x="13075" y="749"/>
                    <a:pt x="13053" y="774"/>
                  </a:cubicBezTo>
                  <a:cubicBezTo>
                    <a:pt x="13041" y="787"/>
                    <a:pt x="13031" y="802"/>
                    <a:pt x="13028" y="821"/>
                  </a:cubicBezTo>
                  <a:cubicBezTo>
                    <a:pt x="13050" y="821"/>
                    <a:pt x="13050" y="962"/>
                    <a:pt x="13031" y="1128"/>
                  </a:cubicBezTo>
                  <a:cubicBezTo>
                    <a:pt x="13019" y="1294"/>
                    <a:pt x="12991" y="1457"/>
                    <a:pt x="13013" y="1460"/>
                  </a:cubicBezTo>
                  <a:lnTo>
                    <a:pt x="13006" y="1507"/>
                  </a:lnTo>
                  <a:cubicBezTo>
                    <a:pt x="13006" y="1507"/>
                    <a:pt x="13005" y="1507"/>
                    <a:pt x="13004" y="1507"/>
                  </a:cubicBezTo>
                  <a:cubicBezTo>
                    <a:pt x="12984" y="1507"/>
                    <a:pt x="12978" y="1553"/>
                    <a:pt x="12969" y="1598"/>
                  </a:cubicBezTo>
                  <a:cubicBezTo>
                    <a:pt x="12975" y="1630"/>
                    <a:pt x="12978" y="1664"/>
                    <a:pt x="12972" y="1695"/>
                  </a:cubicBezTo>
                  <a:cubicBezTo>
                    <a:pt x="12970" y="1695"/>
                    <a:pt x="12969" y="1695"/>
                    <a:pt x="12968" y="1695"/>
                  </a:cubicBezTo>
                  <a:cubicBezTo>
                    <a:pt x="12950" y="1695"/>
                    <a:pt x="12949" y="1717"/>
                    <a:pt x="12937" y="1761"/>
                  </a:cubicBezTo>
                  <a:cubicBezTo>
                    <a:pt x="12928" y="1808"/>
                    <a:pt x="12922" y="1830"/>
                    <a:pt x="12944" y="1836"/>
                  </a:cubicBezTo>
                  <a:cubicBezTo>
                    <a:pt x="12940" y="1858"/>
                    <a:pt x="12903" y="2021"/>
                    <a:pt x="12862" y="2084"/>
                  </a:cubicBezTo>
                  <a:cubicBezTo>
                    <a:pt x="12837" y="2100"/>
                    <a:pt x="12850" y="2131"/>
                    <a:pt x="12865" y="2159"/>
                  </a:cubicBezTo>
                  <a:cubicBezTo>
                    <a:pt x="12887" y="2169"/>
                    <a:pt x="12900" y="2194"/>
                    <a:pt x="12893" y="2216"/>
                  </a:cubicBezTo>
                  <a:lnTo>
                    <a:pt x="12853" y="2203"/>
                  </a:lnTo>
                  <a:cubicBezTo>
                    <a:pt x="12846" y="2191"/>
                    <a:pt x="12842" y="2184"/>
                    <a:pt x="12839" y="2184"/>
                  </a:cubicBezTo>
                  <a:cubicBezTo>
                    <a:pt x="12835" y="2184"/>
                    <a:pt x="12832" y="2195"/>
                    <a:pt x="12824" y="2222"/>
                  </a:cubicBezTo>
                  <a:lnTo>
                    <a:pt x="12812" y="2266"/>
                  </a:lnTo>
                  <a:cubicBezTo>
                    <a:pt x="12831" y="2272"/>
                    <a:pt x="12799" y="2388"/>
                    <a:pt x="12743" y="2545"/>
                  </a:cubicBezTo>
                  <a:cubicBezTo>
                    <a:pt x="12674" y="2745"/>
                    <a:pt x="12640" y="2808"/>
                    <a:pt x="12662" y="2817"/>
                  </a:cubicBezTo>
                  <a:cubicBezTo>
                    <a:pt x="12680" y="2827"/>
                    <a:pt x="12671" y="2849"/>
                    <a:pt x="12624" y="2905"/>
                  </a:cubicBezTo>
                  <a:cubicBezTo>
                    <a:pt x="12508" y="3012"/>
                    <a:pt x="12508" y="3008"/>
                    <a:pt x="12517" y="3040"/>
                  </a:cubicBezTo>
                  <a:cubicBezTo>
                    <a:pt x="12522" y="3030"/>
                    <a:pt x="12528" y="3026"/>
                    <a:pt x="12536" y="3026"/>
                  </a:cubicBezTo>
                  <a:cubicBezTo>
                    <a:pt x="12546" y="3026"/>
                    <a:pt x="12557" y="3032"/>
                    <a:pt x="12568" y="3037"/>
                  </a:cubicBezTo>
                  <a:cubicBezTo>
                    <a:pt x="12605" y="3055"/>
                    <a:pt x="12596" y="3077"/>
                    <a:pt x="12546" y="3081"/>
                  </a:cubicBezTo>
                  <a:cubicBezTo>
                    <a:pt x="12545" y="3080"/>
                    <a:pt x="12544" y="3080"/>
                    <a:pt x="12543" y="3080"/>
                  </a:cubicBezTo>
                  <a:cubicBezTo>
                    <a:pt x="12505" y="3080"/>
                    <a:pt x="12371" y="3392"/>
                    <a:pt x="12392" y="3432"/>
                  </a:cubicBezTo>
                  <a:lnTo>
                    <a:pt x="12373" y="3419"/>
                  </a:lnTo>
                  <a:cubicBezTo>
                    <a:pt x="12371" y="3418"/>
                    <a:pt x="12368" y="3417"/>
                    <a:pt x="12366" y="3417"/>
                  </a:cubicBezTo>
                  <a:cubicBezTo>
                    <a:pt x="12351" y="3417"/>
                    <a:pt x="12338" y="3443"/>
                    <a:pt x="12298" y="3513"/>
                  </a:cubicBezTo>
                  <a:lnTo>
                    <a:pt x="12264" y="3576"/>
                  </a:lnTo>
                  <a:cubicBezTo>
                    <a:pt x="12296" y="3596"/>
                    <a:pt x="12214" y="3696"/>
                    <a:pt x="12191" y="3696"/>
                  </a:cubicBezTo>
                  <a:cubicBezTo>
                    <a:pt x="12190" y="3696"/>
                    <a:pt x="12189" y="3695"/>
                    <a:pt x="12188" y="3695"/>
                  </a:cubicBezTo>
                  <a:cubicBezTo>
                    <a:pt x="12157" y="3704"/>
                    <a:pt x="12157" y="3704"/>
                    <a:pt x="12132" y="3745"/>
                  </a:cubicBezTo>
                  <a:cubicBezTo>
                    <a:pt x="12129" y="3821"/>
                    <a:pt x="12055" y="3903"/>
                    <a:pt x="12030" y="3903"/>
                  </a:cubicBezTo>
                  <a:cubicBezTo>
                    <a:pt x="12028" y="3903"/>
                    <a:pt x="12027" y="3902"/>
                    <a:pt x="12025" y="3902"/>
                  </a:cubicBezTo>
                  <a:lnTo>
                    <a:pt x="12000" y="3939"/>
                  </a:lnTo>
                  <a:cubicBezTo>
                    <a:pt x="11997" y="3974"/>
                    <a:pt x="11985" y="4005"/>
                    <a:pt x="11963" y="4030"/>
                  </a:cubicBezTo>
                  <a:cubicBezTo>
                    <a:pt x="11924" y="4080"/>
                    <a:pt x="11910" y="4100"/>
                    <a:pt x="11928" y="4100"/>
                  </a:cubicBezTo>
                  <a:cubicBezTo>
                    <a:pt x="11931" y="4100"/>
                    <a:pt x="11934" y="4100"/>
                    <a:pt x="11938" y="4099"/>
                  </a:cubicBezTo>
                  <a:cubicBezTo>
                    <a:pt x="11953" y="4112"/>
                    <a:pt x="11969" y="4124"/>
                    <a:pt x="11956" y="4143"/>
                  </a:cubicBezTo>
                  <a:lnTo>
                    <a:pt x="11938" y="4130"/>
                  </a:lnTo>
                  <a:cubicBezTo>
                    <a:pt x="11936" y="4129"/>
                    <a:pt x="11935" y="4129"/>
                    <a:pt x="11933" y="4129"/>
                  </a:cubicBezTo>
                  <a:cubicBezTo>
                    <a:pt x="11914" y="4129"/>
                    <a:pt x="11876" y="4184"/>
                    <a:pt x="11819" y="4249"/>
                  </a:cubicBezTo>
                  <a:cubicBezTo>
                    <a:pt x="11743" y="4340"/>
                    <a:pt x="11715" y="4378"/>
                    <a:pt x="11684" y="4384"/>
                  </a:cubicBezTo>
                  <a:lnTo>
                    <a:pt x="11684" y="4416"/>
                  </a:lnTo>
                  <a:cubicBezTo>
                    <a:pt x="11684" y="4440"/>
                    <a:pt x="11675" y="4454"/>
                    <a:pt x="11663" y="4454"/>
                  </a:cubicBezTo>
                  <a:cubicBezTo>
                    <a:pt x="11660" y="4454"/>
                    <a:pt x="11656" y="4453"/>
                    <a:pt x="11652" y="4450"/>
                  </a:cubicBezTo>
                  <a:cubicBezTo>
                    <a:pt x="11621" y="4453"/>
                    <a:pt x="11555" y="4525"/>
                    <a:pt x="11540" y="4575"/>
                  </a:cubicBezTo>
                  <a:lnTo>
                    <a:pt x="11508" y="4610"/>
                  </a:lnTo>
                  <a:cubicBezTo>
                    <a:pt x="11504" y="4609"/>
                    <a:pt x="11499" y="4609"/>
                    <a:pt x="11495" y="4609"/>
                  </a:cubicBezTo>
                  <a:cubicBezTo>
                    <a:pt x="11451" y="4609"/>
                    <a:pt x="11415" y="4649"/>
                    <a:pt x="11424" y="4694"/>
                  </a:cubicBezTo>
                  <a:cubicBezTo>
                    <a:pt x="11420" y="4690"/>
                    <a:pt x="11417" y="4689"/>
                    <a:pt x="11413" y="4689"/>
                  </a:cubicBezTo>
                  <a:cubicBezTo>
                    <a:pt x="11401" y="4689"/>
                    <a:pt x="11388" y="4702"/>
                    <a:pt x="11377" y="4713"/>
                  </a:cubicBezTo>
                  <a:cubicBezTo>
                    <a:pt x="11362" y="4759"/>
                    <a:pt x="11301" y="4815"/>
                    <a:pt x="11279" y="4815"/>
                  </a:cubicBezTo>
                  <a:cubicBezTo>
                    <a:pt x="11276" y="4815"/>
                    <a:pt x="11275" y="4815"/>
                    <a:pt x="11273" y="4814"/>
                  </a:cubicBezTo>
                  <a:lnTo>
                    <a:pt x="11258" y="4829"/>
                  </a:lnTo>
                  <a:cubicBezTo>
                    <a:pt x="11254" y="4854"/>
                    <a:pt x="11242" y="4879"/>
                    <a:pt x="11220" y="4895"/>
                  </a:cubicBezTo>
                  <a:cubicBezTo>
                    <a:pt x="11201" y="4911"/>
                    <a:pt x="11186" y="4933"/>
                    <a:pt x="11182" y="4958"/>
                  </a:cubicBezTo>
                  <a:cubicBezTo>
                    <a:pt x="11179" y="4976"/>
                    <a:pt x="11173" y="4992"/>
                    <a:pt x="11160" y="5005"/>
                  </a:cubicBezTo>
                  <a:cubicBezTo>
                    <a:pt x="11157" y="5008"/>
                    <a:pt x="11154" y="5009"/>
                    <a:pt x="11152" y="5009"/>
                  </a:cubicBezTo>
                  <a:cubicBezTo>
                    <a:pt x="11144" y="5009"/>
                    <a:pt x="11148" y="4983"/>
                    <a:pt x="11151" y="4958"/>
                  </a:cubicBezTo>
                  <a:cubicBezTo>
                    <a:pt x="11157" y="4945"/>
                    <a:pt x="11157" y="4939"/>
                    <a:pt x="11154" y="4939"/>
                  </a:cubicBezTo>
                  <a:cubicBezTo>
                    <a:pt x="11146" y="4939"/>
                    <a:pt x="11112" y="4979"/>
                    <a:pt x="11091" y="5036"/>
                  </a:cubicBezTo>
                  <a:cubicBezTo>
                    <a:pt x="11078" y="5078"/>
                    <a:pt x="11072" y="5098"/>
                    <a:pt x="11070" y="5098"/>
                  </a:cubicBezTo>
                  <a:cubicBezTo>
                    <a:pt x="11069" y="5098"/>
                    <a:pt x="11071" y="5082"/>
                    <a:pt x="11076" y="5052"/>
                  </a:cubicBezTo>
                  <a:cubicBezTo>
                    <a:pt x="11078" y="5032"/>
                    <a:pt x="11080" y="5012"/>
                    <a:pt x="11075" y="5012"/>
                  </a:cubicBezTo>
                  <a:cubicBezTo>
                    <a:pt x="11073" y="5012"/>
                    <a:pt x="11068" y="5019"/>
                    <a:pt x="11060" y="5036"/>
                  </a:cubicBezTo>
                  <a:cubicBezTo>
                    <a:pt x="11060" y="5036"/>
                    <a:pt x="11026" y="5067"/>
                    <a:pt x="11038" y="5083"/>
                  </a:cubicBezTo>
                  <a:lnTo>
                    <a:pt x="10985" y="5130"/>
                  </a:lnTo>
                  <a:cubicBezTo>
                    <a:pt x="10950" y="5136"/>
                    <a:pt x="10922" y="5152"/>
                    <a:pt x="10897" y="5174"/>
                  </a:cubicBezTo>
                  <a:cubicBezTo>
                    <a:pt x="10892" y="5198"/>
                    <a:pt x="10891" y="5203"/>
                    <a:pt x="10877" y="5203"/>
                  </a:cubicBezTo>
                  <a:cubicBezTo>
                    <a:pt x="10873" y="5203"/>
                    <a:pt x="10867" y="5203"/>
                    <a:pt x="10860" y="5202"/>
                  </a:cubicBezTo>
                  <a:cubicBezTo>
                    <a:pt x="10856" y="5198"/>
                    <a:pt x="10852" y="5196"/>
                    <a:pt x="10849" y="5196"/>
                  </a:cubicBezTo>
                  <a:cubicBezTo>
                    <a:pt x="10840" y="5196"/>
                    <a:pt x="10835" y="5211"/>
                    <a:pt x="10853" y="5233"/>
                  </a:cubicBezTo>
                  <a:cubicBezTo>
                    <a:pt x="10853" y="5263"/>
                    <a:pt x="10829" y="5281"/>
                    <a:pt x="10803" y="5281"/>
                  </a:cubicBezTo>
                  <a:cubicBezTo>
                    <a:pt x="10801" y="5281"/>
                    <a:pt x="10799" y="5281"/>
                    <a:pt x="10797" y="5280"/>
                  </a:cubicBezTo>
                  <a:cubicBezTo>
                    <a:pt x="10785" y="5265"/>
                    <a:pt x="10775" y="5259"/>
                    <a:pt x="10769" y="5259"/>
                  </a:cubicBezTo>
                  <a:cubicBezTo>
                    <a:pt x="10761" y="5259"/>
                    <a:pt x="10759" y="5267"/>
                    <a:pt x="10766" y="5277"/>
                  </a:cubicBezTo>
                  <a:cubicBezTo>
                    <a:pt x="10762" y="5293"/>
                    <a:pt x="10753" y="5312"/>
                    <a:pt x="10741" y="5321"/>
                  </a:cubicBezTo>
                  <a:cubicBezTo>
                    <a:pt x="10740" y="5320"/>
                    <a:pt x="10739" y="5320"/>
                    <a:pt x="10737" y="5320"/>
                  </a:cubicBezTo>
                  <a:cubicBezTo>
                    <a:pt x="10709" y="5320"/>
                    <a:pt x="10546" y="5441"/>
                    <a:pt x="10377" y="5550"/>
                  </a:cubicBezTo>
                  <a:cubicBezTo>
                    <a:pt x="10355" y="5563"/>
                    <a:pt x="10349" y="5591"/>
                    <a:pt x="10358" y="5613"/>
                  </a:cubicBezTo>
                  <a:cubicBezTo>
                    <a:pt x="10368" y="5629"/>
                    <a:pt x="10372" y="5633"/>
                    <a:pt x="10369" y="5633"/>
                  </a:cubicBezTo>
                  <a:cubicBezTo>
                    <a:pt x="10366" y="5633"/>
                    <a:pt x="10355" y="5627"/>
                    <a:pt x="10336" y="5625"/>
                  </a:cubicBezTo>
                  <a:cubicBezTo>
                    <a:pt x="10317" y="5611"/>
                    <a:pt x="10300" y="5604"/>
                    <a:pt x="10288" y="5604"/>
                  </a:cubicBezTo>
                  <a:cubicBezTo>
                    <a:pt x="10266" y="5604"/>
                    <a:pt x="10261" y="5624"/>
                    <a:pt x="10296" y="5650"/>
                  </a:cubicBezTo>
                  <a:cubicBezTo>
                    <a:pt x="10322" y="5664"/>
                    <a:pt x="10333" y="5669"/>
                    <a:pt x="10323" y="5669"/>
                  </a:cubicBezTo>
                  <a:cubicBezTo>
                    <a:pt x="10316" y="5669"/>
                    <a:pt x="10301" y="5667"/>
                    <a:pt x="10277" y="5663"/>
                  </a:cubicBezTo>
                  <a:cubicBezTo>
                    <a:pt x="10267" y="5661"/>
                    <a:pt x="10260" y="5660"/>
                    <a:pt x="10255" y="5660"/>
                  </a:cubicBezTo>
                  <a:cubicBezTo>
                    <a:pt x="10244" y="5660"/>
                    <a:pt x="10242" y="5666"/>
                    <a:pt x="10236" y="5688"/>
                  </a:cubicBezTo>
                  <a:cubicBezTo>
                    <a:pt x="10242" y="5700"/>
                    <a:pt x="10236" y="5710"/>
                    <a:pt x="10229" y="5710"/>
                  </a:cubicBezTo>
                  <a:cubicBezTo>
                    <a:pt x="10225" y="5710"/>
                    <a:pt x="10220" y="5707"/>
                    <a:pt x="10217" y="5700"/>
                  </a:cubicBezTo>
                  <a:cubicBezTo>
                    <a:pt x="10201" y="5697"/>
                    <a:pt x="10186" y="5694"/>
                    <a:pt x="10175" y="5694"/>
                  </a:cubicBezTo>
                  <a:cubicBezTo>
                    <a:pt x="10165" y="5694"/>
                    <a:pt x="10159" y="5697"/>
                    <a:pt x="10164" y="5707"/>
                  </a:cubicBezTo>
                  <a:cubicBezTo>
                    <a:pt x="10152" y="5711"/>
                    <a:pt x="10139" y="5714"/>
                    <a:pt x="10126" y="5714"/>
                  </a:cubicBezTo>
                  <a:cubicBezTo>
                    <a:pt x="10121" y="5714"/>
                    <a:pt x="10116" y="5714"/>
                    <a:pt x="10111" y="5713"/>
                  </a:cubicBezTo>
                  <a:cubicBezTo>
                    <a:pt x="10107" y="5712"/>
                    <a:pt x="10103" y="5711"/>
                    <a:pt x="10100" y="5711"/>
                  </a:cubicBezTo>
                  <a:cubicBezTo>
                    <a:pt x="10077" y="5711"/>
                    <a:pt x="10069" y="5739"/>
                    <a:pt x="10060" y="5766"/>
                  </a:cubicBezTo>
                  <a:cubicBezTo>
                    <a:pt x="10034" y="5809"/>
                    <a:pt x="10017" y="5831"/>
                    <a:pt x="10007" y="5831"/>
                  </a:cubicBezTo>
                  <a:cubicBezTo>
                    <a:pt x="10001" y="5831"/>
                    <a:pt x="9998" y="5821"/>
                    <a:pt x="9998" y="5801"/>
                  </a:cubicBezTo>
                  <a:cubicBezTo>
                    <a:pt x="9998" y="5790"/>
                    <a:pt x="9993" y="5786"/>
                    <a:pt x="9986" y="5786"/>
                  </a:cubicBezTo>
                  <a:cubicBezTo>
                    <a:pt x="9960" y="5786"/>
                    <a:pt x="9903" y="5839"/>
                    <a:pt x="9901" y="5876"/>
                  </a:cubicBezTo>
                  <a:cubicBezTo>
                    <a:pt x="9901" y="5905"/>
                    <a:pt x="9901" y="5916"/>
                    <a:pt x="9898" y="5916"/>
                  </a:cubicBezTo>
                  <a:cubicBezTo>
                    <a:pt x="9897" y="5916"/>
                    <a:pt x="9895" y="5911"/>
                    <a:pt x="9891" y="5904"/>
                  </a:cubicBezTo>
                  <a:cubicBezTo>
                    <a:pt x="9887" y="5896"/>
                    <a:pt x="9881" y="5894"/>
                    <a:pt x="9875" y="5894"/>
                  </a:cubicBezTo>
                  <a:cubicBezTo>
                    <a:pt x="9867" y="5894"/>
                    <a:pt x="9860" y="5898"/>
                    <a:pt x="9860" y="5898"/>
                  </a:cubicBezTo>
                  <a:cubicBezTo>
                    <a:pt x="9846" y="5904"/>
                    <a:pt x="9833" y="5911"/>
                    <a:pt x="9822" y="5911"/>
                  </a:cubicBezTo>
                  <a:cubicBezTo>
                    <a:pt x="9816" y="5911"/>
                    <a:pt x="9810" y="5908"/>
                    <a:pt x="9807" y="5901"/>
                  </a:cubicBezTo>
                  <a:cubicBezTo>
                    <a:pt x="9785" y="5913"/>
                    <a:pt x="9769" y="5932"/>
                    <a:pt x="9753" y="5951"/>
                  </a:cubicBezTo>
                  <a:cubicBezTo>
                    <a:pt x="9737" y="5987"/>
                    <a:pt x="9701" y="6007"/>
                    <a:pt x="9665" y="6007"/>
                  </a:cubicBezTo>
                  <a:cubicBezTo>
                    <a:pt x="9647" y="6007"/>
                    <a:pt x="9629" y="6002"/>
                    <a:pt x="9612" y="5992"/>
                  </a:cubicBezTo>
                  <a:lnTo>
                    <a:pt x="9578" y="6033"/>
                  </a:lnTo>
                  <a:cubicBezTo>
                    <a:pt x="9576" y="6064"/>
                    <a:pt x="9569" y="6089"/>
                    <a:pt x="9560" y="6089"/>
                  </a:cubicBezTo>
                  <a:cubicBezTo>
                    <a:pt x="9555" y="6089"/>
                    <a:pt x="9549" y="6083"/>
                    <a:pt x="9543" y="6070"/>
                  </a:cubicBezTo>
                  <a:cubicBezTo>
                    <a:pt x="9537" y="6057"/>
                    <a:pt x="9532" y="6044"/>
                    <a:pt x="9531" y="6044"/>
                  </a:cubicBezTo>
                  <a:lnTo>
                    <a:pt x="9531" y="6044"/>
                  </a:lnTo>
                  <a:cubicBezTo>
                    <a:pt x="9531" y="6044"/>
                    <a:pt x="9532" y="6046"/>
                    <a:pt x="9534" y="6051"/>
                  </a:cubicBezTo>
                  <a:cubicBezTo>
                    <a:pt x="9532" y="6083"/>
                    <a:pt x="9494" y="6100"/>
                    <a:pt x="9461" y="6100"/>
                  </a:cubicBezTo>
                  <a:cubicBezTo>
                    <a:pt x="9442" y="6100"/>
                    <a:pt x="9424" y="6094"/>
                    <a:pt x="9418" y="6080"/>
                  </a:cubicBezTo>
                  <a:cubicBezTo>
                    <a:pt x="9412" y="6068"/>
                    <a:pt x="9410" y="6063"/>
                    <a:pt x="9404" y="6063"/>
                  </a:cubicBezTo>
                  <a:cubicBezTo>
                    <a:pt x="9400" y="6063"/>
                    <a:pt x="9395" y="6065"/>
                    <a:pt x="9387" y="6067"/>
                  </a:cubicBezTo>
                  <a:lnTo>
                    <a:pt x="9396" y="6089"/>
                  </a:lnTo>
                  <a:cubicBezTo>
                    <a:pt x="9402" y="6108"/>
                    <a:pt x="9412" y="6127"/>
                    <a:pt x="9390" y="6136"/>
                  </a:cubicBezTo>
                  <a:cubicBezTo>
                    <a:pt x="9377" y="6141"/>
                    <a:pt x="9365" y="6147"/>
                    <a:pt x="9354" y="6147"/>
                  </a:cubicBezTo>
                  <a:cubicBezTo>
                    <a:pt x="9347" y="6147"/>
                    <a:pt x="9341" y="6144"/>
                    <a:pt x="9337" y="6136"/>
                  </a:cubicBezTo>
                  <a:cubicBezTo>
                    <a:pt x="9320" y="6129"/>
                    <a:pt x="9302" y="6122"/>
                    <a:pt x="9292" y="6122"/>
                  </a:cubicBezTo>
                  <a:cubicBezTo>
                    <a:pt x="9286" y="6122"/>
                    <a:pt x="9283" y="6125"/>
                    <a:pt x="9286" y="6133"/>
                  </a:cubicBezTo>
                  <a:cubicBezTo>
                    <a:pt x="9278" y="6136"/>
                    <a:pt x="9270" y="6137"/>
                    <a:pt x="9261" y="6137"/>
                  </a:cubicBezTo>
                  <a:cubicBezTo>
                    <a:pt x="9251" y="6137"/>
                    <a:pt x="9242" y="6135"/>
                    <a:pt x="9233" y="6130"/>
                  </a:cubicBezTo>
                  <a:lnTo>
                    <a:pt x="9142" y="6164"/>
                  </a:lnTo>
                  <a:cubicBezTo>
                    <a:pt x="9134" y="6183"/>
                    <a:pt x="9110" y="6196"/>
                    <a:pt x="9093" y="6196"/>
                  </a:cubicBezTo>
                  <a:cubicBezTo>
                    <a:pt x="9085" y="6196"/>
                    <a:pt x="9079" y="6193"/>
                    <a:pt x="9076" y="6186"/>
                  </a:cubicBezTo>
                  <a:cubicBezTo>
                    <a:pt x="9055" y="6196"/>
                    <a:pt x="9033" y="6211"/>
                    <a:pt x="9017" y="6230"/>
                  </a:cubicBezTo>
                  <a:cubicBezTo>
                    <a:pt x="8990" y="6239"/>
                    <a:pt x="8972" y="6245"/>
                    <a:pt x="8959" y="6245"/>
                  </a:cubicBezTo>
                  <a:cubicBezTo>
                    <a:pt x="8950" y="6245"/>
                    <a:pt x="8944" y="6241"/>
                    <a:pt x="8942" y="6233"/>
                  </a:cubicBezTo>
                  <a:cubicBezTo>
                    <a:pt x="8939" y="6223"/>
                    <a:pt x="8937" y="6217"/>
                    <a:pt x="8935" y="6217"/>
                  </a:cubicBezTo>
                  <a:cubicBezTo>
                    <a:pt x="8932" y="6217"/>
                    <a:pt x="8928" y="6224"/>
                    <a:pt x="8920" y="6239"/>
                  </a:cubicBezTo>
                  <a:cubicBezTo>
                    <a:pt x="8926" y="6261"/>
                    <a:pt x="8904" y="6268"/>
                    <a:pt x="8879" y="6274"/>
                  </a:cubicBezTo>
                  <a:lnTo>
                    <a:pt x="8835" y="6290"/>
                  </a:lnTo>
                  <a:cubicBezTo>
                    <a:pt x="8841" y="6308"/>
                    <a:pt x="8841" y="6311"/>
                    <a:pt x="8819" y="6318"/>
                  </a:cubicBezTo>
                  <a:cubicBezTo>
                    <a:pt x="8794" y="6324"/>
                    <a:pt x="8719" y="6321"/>
                    <a:pt x="8697" y="6327"/>
                  </a:cubicBezTo>
                  <a:cubicBezTo>
                    <a:pt x="8628" y="6349"/>
                    <a:pt x="8628" y="6349"/>
                    <a:pt x="8657" y="6362"/>
                  </a:cubicBezTo>
                  <a:cubicBezTo>
                    <a:pt x="8660" y="6361"/>
                    <a:pt x="8663" y="6360"/>
                    <a:pt x="8665" y="6360"/>
                  </a:cubicBezTo>
                  <a:cubicBezTo>
                    <a:pt x="8678" y="6360"/>
                    <a:pt x="8679" y="6370"/>
                    <a:pt x="8657" y="6370"/>
                  </a:cubicBezTo>
                  <a:cubicBezTo>
                    <a:pt x="8651" y="6370"/>
                    <a:pt x="8644" y="6370"/>
                    <a:pt x="8635" y="6368"/>
                  </a:cubicBezTo>
                  <a:cubicBezTo>
                    <a:pt x="8578" y="6371"/>
                    <a:pt x="8522" y="6377"/>
                    <a:pt x="8465" y="6387"/>
                  </a:cubicBezTo>
                  <a:cubicBezTo>
                    <a:pt x="8374" y="6412"/>
                    <a:pt x="8374" y="6409"/>
                    <a:pt x="8378" y="6431"/>
                  </a:cubicBezTo>
                  <a:cubicBezTo>
                    <a:pt x="8396" y="6449"/>
                    <a:pt x="8397" y="6459"/>
                    <a:pt x="8390" y="6459"/>
                  </a:cubicBezTo>
                  <a:cubicBezTo>
                    <a:pt x="8384" y="6459"/>
                    <a:pt x="8370" y="6451"/>
                    <a:pt x="8356" y="6434"/>
                  </a:cubicBezTo>
                  <a:cubicBezTo>
                    <a:pt x="8328" y="6418"/>
                    <a:pt x="8309" y="6412"/>
                    <a:pt x="8297" y="6412"/>
                  </a:cubicBezTo>
                  <a:cubicBezTo>
                    <a:pt x="8284" y="6412"/>
                    <a:pt x="8279" y="6419"/>
                    <a:pt x="8280" y="6431"/>
                  </a:cubicBezTo>
                  <a:cubicBezTo>
                    <a:pt x="8262" y="6456"/>
                    <a:pt x="8262" y="6456"/>
                    <a:pt x="8237" y="6459"/>
                  </a:cubicBezTo>
                  <a:cubicBezTo>
                    <a:pt x="8235" y="6451"/>
                    <a:pt x="8231" y="6447"/>
                    <a:pt x="8223" y="6447"/>
                  </a:cubicBezTo>
                  <a:cubicBezTo>
                    <a:pt x="8212" y="6447"/>
                    <a:pt x="8194" y="6456"/>
                    <a:pt x="8168" y="6474"/>
                  </a:cubicBezTo>
                  <a:cubicBezTo>
                    <a:pt x="8161" y="6475"/>
                    <a:pt x="8156" y="6476"/>
                    <a:pt x="8152" y="6476"/>
                  </a:cubicBezTo>
                  <a:cubicBezTo>
                    <a:pt x="8142" y="6476"/>
                    <a:pt x="8142" y="6472"/>
                    <a:pt x="8139" y="6456"/>
                  </a:cubicBezTo>
                  <a:lnTo>
                    <a:pt x="8092" y="6465"/>
                  </a:lnTo>
                  <a:cubicBezTo>
                    <a:pt x="8067" y="6496"/>
                    <a:pt x="8002" y="6508"/>
                    <a:pt x="7950" y="6508"/>
                  </a:cubicBezTo>
                  <a:cubicBezTo>
                    <a:pt x="7917" y="6508"/>
                    <a:pt x="7890" y="6504"/>
                    <a:pt x="7879" y="6496"/>
                  </a:cubicBezTo>
                  <a:cubicBezTo>
                    <a:pt x="7864" y="6503"/>
                    <a:pt x="7848" y="6512"/>
                    <a:pt x="7835" y="6525"/>
                  </a:cubicBezTo>
                  <a:cubicBezTo>
                    <a:pt x="7826" y="6549"/>
                    <a:pt x="7815" y="6562"/>
                    <a:pt x="7806" y="6562"/>
                  </a:cubicBezTo>
                  <a:cubicBezTo>
                    <a:pt x="7798" y="6562"/>
                    <a:pt x="7791" y="6552"/>
                    <a:pt x="7788" y="6531"/>
                  </a:cubicBezTo>
                  <a:cubicBezTo>
                    <a:pt x="7785" y="6511"/>
                    <a:pt x="7784" y="6501"/>
                    <a:pt x="7781" y="6501"/>
                  </a:cubicBezTo>
                  <a:cubicBezTo>
                    <a:pt x="7778" y="6501"/>
                    <a:pt x="7773" y="6512"/>
                    <a:pt x="7763" y="6534"/>
                  </a:cubicBezTo>
                  <a:cubicBezTo>
                    <a:pt x="7754" y="6547"/>
                    <a:pt x="7716" y="6557"/>
                    <a:pt x="7685" y="6557"/>
                  </a:cubicBezTo>
                  <a:cubicBezTo>
                    <a:pt x="7656" y="6557"/>
                    <a:pt x="7634" y="6549"/>
                    <a:pt x="7644" y="6528"/>
                  </a:cubicBezTo>
                  <a:lnTo>
                    <a:pt x="7638" y="6484"/>
                  </a:lnTo>
                  <a:cubicBezTo>
                    <a:pt x="7629" y="6496"/>
                    <a:pt x="7613" y="6506"/>
                    <a:pt x="7594" y="6512"/>
                  </a:cubicBezTo>
                  <a:cubicBezTo>
                    <a:pt x="7597" y="6531"/>
                    <a:pt x="7572" y="6534"/>
                    <a:pt x="7500" y="6540"/>
                  </a:cubicBezTo>
                  <a:cubicBezTo>
                    <a:pt x="7453" y="6543"/>
                    <a:pt x="7359" y="6572"/>
                    <a:pt x="7312" y="6575"/>
                  </a:cubicBezTo>
                  <a:cubicBezTo>
                    <a:pt x="7300" y="6575"/>
                    <a:pt x="7287" y="6575"/>
                    <a:pt x="7273" y="6575"/>
                  </a:cubicBezTo>
                  <a:cubicBezTo>
                    <a:pt x="7232" y="6575"/>
                    <a:pt x="7187" y="6573"/>
                    <a:pt x="7168" y="6559"/>
                  </a:cubicBezTo>
                  <a:cubicBezTo>
                    <a:pt x="7133" y="6559"/>
                    <a:pt x="7102" y="6565"/>
                    <a:pt x="7074" y="6581"/>
                  </a:cubicBezTo>
                  <a:cubicBezTo>
                    <a:pt x="7061" y="6592"/>
                    <a:pt x="7043" y="6597"/>
                    <a:pt x="7029" y="6597"/>
                  </a:cubicBezTo>
                  <a:cubicBezTo>
                    <a:pt x="7014" y="6597"/>
                    <a:pt x="7002" y="6592"/>
                    <a:pt x="7002" y="6581"/>
                  </a:cubicBezTo>
                  <a:lnTo>
                    <a:pt x="6977" y="6581"/>
                  </a:lnTo>
                  <a:cubicBezTo>
                    <a:pt x="6955" y="6594"/>
                    <a:pt x="6930" y="6600"/>
                    <a:pt x="6905" y="6603"/>
                  </a:cubicBezTo>
                  <a:cubicBezTo>
                    <a:pt x="6907" y="6586"/>
                    <a:pt x="6893" y="6573"/>
                    <a:pt x="6877" y="6573"/>
                  </a:cubicBezTo>
                  <a:cubicBezTo>
                    <a:pt x="6870" y="6573"/>
                    <a:pt x="6863" y="6575"/>
                    <a:pt x="6858" y="6581"/>
                  </a:cubicBezTo>
                  <a:cubicBezTo>
                    <a:pt x="6858" y="6598"/>
                    <a:pt x="6843" y="6600"/>
                    <a:pt x="6814" y="6600"/>
                  </a:cubicBezTo>
                  <a:cubicBezTo>
                    <a:pt x="6805" y="6600"/>
                    <a:pt x="6796" y="6600"/>
                    <a:pt x="6786" y="6600"/>
                  </a:cubicBezTo>
                  <a:cubicBezTo>
                    <a:pt x="6761" y="6590"/>
                    <a:pt x="6551" y="6578"/>
                    <a:pt x="6350" y="6556"/>
                  </a:cubicBezTo>
                  <a:cubicBezTo>
                    <a:pt x="6177" y="6540"/>
                    <a:pt x="6010" y="6519"/>
                    <a:pt x="5963" y="6519"/>
                  </a:cubicBezTo>
                  <a:cubicBezTo>
                    <a:pt x="5954" y="6519"/>
                    <a:pt x="5949" y="6520"/>
                    <a:pt x="5949" y="6521"/>
                  </a:cubicBezTo>
                  <a:lnTo>
                    <a:pt x="5877" y="6512"/>
                  </a:lnTo>
                  <a:lnTo>
                    <a:pt x="5808" y="6500"/>
                  </a:lnTo>
                  <a:cubicBezTo>
                    <a:pt x="5812" y="6468"/>
                    <a:pt x="5751" y="6459"/>
                    <a:pt x="5688" y="6459"/>
                  </a:cubicBezTo>
                  <a:cubicBezTo>
                    <a:pt x="5664" y="6459"/>
                    <a:pt x="5640" y="6460"/>
                    <a:pt x="5620" y="6462"/>
                  </a:cubicBezTo>
                  <a:cubicBezTo>
                    <a:pt x="5606" y="6469"/>
                    <a:pt x="5593" y="6472"/>
                    <a:pt x="5580" y="6472"/>
                  </a:cubicBezTo>
                  <a:cubicBezTo>
                    <a:pt x="5568" y="6472"/>
                    <a:pt x="5556" y="6469"/>
                    <a:pt x="5545" y="6465"/>
                  </a:cubicBezTo>
                  <a:cubicBezTo>
                    <a:pt x="5552" y="6432"/>
                    <a:pt x="5508" y="6415"/>
                    <a:pt x="5463" y="6415"/>
                  </a:cubicBezTo>
                  <a:cubicBezTo>
                    <a:pt x="5452" y="6415"/>
                    <a:pt x="5442" y="6416"/>
                    <a:pt x="5432" y="6418"/>
                  </a:cubicBezTo>
                  <a:cubicBezTo>
                    <a:pt x="5418" y="6435"/>
                    <a:pt x="5405" y="6443"/>
                    <a:pt x="5396" y="6443"/>
                  </a:cubicBezTo>
                  <a:cubicBezTo>
                    <a:pt x="5385" y="6443"/>
                    <a:pt x="5380" y="6431"/>
                    <a:pt x="5385" y="6409"/>
                  </a:cubicBezTo>
                  <a:cubicBezTo>
                    <a:pt x="5392" y="6387"/>
                    <a:pt x="5381" y="6373"/>
                    <a:pt x="5360" y="6373"/>
                  </a:cubicBezTo>
                  <a:cubicBezTo>
                    <a:pt x="5342" y="6373"/>
                    <a:pt x="5316" y="6383"/>
                    <a:pt x="5288" y="6405"/>
                  </a:cubicBezTo>
                  <a:cubicBezTo>
                    <a:pt x="5276" y="6411"/>
                    <a:pt x="5270" y="6414"/>
                    <a:pt x="5264" y="6414"/>
                  </a:cubicBezTo>
                  <a:cubicBezTo>
                    <a:pt x="5256" y="6414"/>
                    <a:pt x="5252" y="6407"/>
                    <a:pt x="5241" y="6390"/>
                  </a:cubicBezTo>
                  <a:cubicBezTo>
                    <a:pt x="5235" y="6360"/>
                    <a:pt x="5222" y="6346"/>
                    <a:pt x="5212" y="6346"/>
                  </a:cubicBezTo>
                  <a:cubicBezTo>
                    <a:pt x="5207" y="6346"/>
                    <a:pt x="5202" y="6351"/>
                    <a:pt x="5200" y="6358"/>
                  </a:cubicBezTo>
                  <a:cubicBezTo>
                    <a:pt x="5185" y="6373"/>
                    <a:pt x="5173" y="6380"/>
                    <a:pt x="5163" y="6380"/>
                  </a:cubicBezTo>
                  <a:cubicBezTo>
                    <a:pt x="5149" y="6380"/>
                    <a:pt x="5138" y="6367"/>
                    <a:pt x="5131" y="6340"/>
                  </a:cubicBezTo>
                  <a:cubicBezTo>
                    <a:pt x="5111" y="6310"/>
                    <a:pt x="5104" y="6296"/>
                    <a:pt x="5094" y="6296"/>
                  </a:cubicBezTo>
                  <a:cubicBezTo>
                    <a:pt x="5087" y="6296"/>
                    <a:pt x="5078" y="6304"/>
                    <a:pt x="5062" y="6318"/>
                  </a:cubicBezTo>
                  <a:cubicBezTo>
                    <a:pt x="5052" y="6328"/>
                    <a:pt x="5037" y="6332"/>
                    <a:pt x="5020" y="6332"/>
                  </a:cubicBezTo>
                  <a:cubicBezTo>
                    <a:pt x="4981" y="6332"/>
                    <a:pt x="4934" y="6307"/>
                    <a:pt x="4927" y="6274"/>
                  </a:cubicBezTo>
                  <a:cubicBezTo>
                    <a:pt x="4908" y="6269"/>
                    <a:pt x="4895" y="6252"/>
                    <a:pt x="4887" y="6252"/>
                  </a:cubicBezTo>
                  <a:cubicBezTo>
                    <a:pt x="4884" y="6252"/>
                    <a:pt x="4882" y="6254"/>
                    <a:pt x="4880" y="6258"/>
                  </a:cubicBezTo>
                  <a:lnTo>
                    <a:pt x="4865" y="6233"/>
                  </a:lnTo>
                  <a:lnTo>
                    <a:pt x="4821" y="6217"/>
                  </a:lnTo>
                  <a:lnTo>
                    <a:pt x="4811" y="6236"/>
                  </a:lnTo>
                  <a:cubicBezTo>
                    <a:pt x="4789" y="6227"/>
                    <a:pt x="4661" y="6161"/>
                    <a:pt x="4507" y="6098"/>
                  </a:cubicBezTo>
                  <a:cubicBezTo>
                    <a:pt x="4328" y="6025"/>
                    <a:pt x="4258" y="5992"/>
                    <a:pt x="4239" y="5992"/>
                  </a:cubicBezTo>
                  <a:cubicBezTo>
                    <a:pt x="4232" y="5992"/>
                    <a:pt x="4231" y="5996"/>
                    <a:pt x="4235" y="6004"/>
                  </a:cubicBezTo>
                  <a:cubicBezTo>
                    <a:pt x="4236" y="6023"/>
                    <a:pt x="4230" y="6031"/>
                    <a:pt x="4222" y="6031"/>
                  </a:cubicBezTo>
                  <a:cubicBezTo>
                    <a:pt x="4209" y="6031"/>
                    <a:pt x="4193" y="6013"/>
                    <a:pt x="4191" y="5982"/>
                  </a:cubicBezTo>
                  <a:cubicBezTo>
                    <a:pt x="4160" y="5957"/>
                    <a:pt x="4128" y="5935"/>
                    <a:pt x="4094" y="5913"/>
                  </a:cubicBezTo>
                  <a:cubicBezTo>
                    <a:pt x="4050" y="5895"/>
                    <a:pt x="4009" y="5870"/>
                    <a:pt x="4018" y="5851"/>
                  </a:cubicBezTo>
                  <a:lnTo>
                    <a:pt x="3997" y="5841"/>
                  </a:lnTo>
                  <a:cubicBezTo>
                    <a:pt x="3991" y="5843"/>
                    <a:pt x="3985" y="5843"/>
                    <a:pt x="3979" y="5843"/>
                  </a:cubicBezTo>
                  <a:cubicBezTo>
                    <a:pt x="3912" y="5843"/>
                    <a:pt x="3801" y="5786"/>
                    <a:pt x="3755" y="5735"/>
                  </a:cubicBezTo>
                  <a:cubicBezTo>
                    <a:pt x="3721" y="5713"/>
                    <a:pt x="3683" y="5697"/>
                    <a:pt x="3639" y="5694"/>
                  </a:cubicBezTo>
                  <a:cubicBezTo>
                    <a:pt x="3589" y="5688"/>
                    <a:pt x="3589" y="5688"/>
                    <a:pt x="3580" y="5657"/>
                  </a:cubicBezTo>
                  <a:cubicBezTo>
                    <a:pt x="3588" y="5643"/>
                    <a:pt x="3510" y="5574"/>
                    <a:pt x="3473" y="5574"/>
                  </a:cubicBezTo>
                  <a:cubicBezTo>
                    <a:pt x="3466" y="5574"/>
                    <a:pt x="3461" y="5576"/>
                    <a:pt x="3458" y="5581"/>
                  </a:cubicBezTo>
                  <a:lnTo>
                    <a:pt x="3448" y="5550"/>
                  </a:lnTo>
                  <a:cubicBezTo>
                    <a:pt x="3445" y="5536"/>
                    <a:pt x="3433" y="5529"/>
                    <a:pt x="3421" y="5529"/>
                  </a:cubicBezTo>
                  <a:cubicBezTo>
                    <a:pt x="3411" y="5529"/>
                    <a:pt x="3400" y="5534"/>
                    <a:pt x="3395" y="5544"/>
                  </a:cubicBezTo>
                  <a:cubicBezTo>
                    <a:pt x="3387" y="5556"/>
                    <a:pt x="3380" y="5562"/>
                    <a:pt x="3374" y="5562"/>
                  </a:cubicBezTo>
                  <a:cubicBezTo>
                    <a:pt x="3363" y="5562"/>
                    <a:pt x="3359" y="5542"/>
                    <a:pt x="3367" y="5500"/>
                  </a:cubicBezTo>
                  <a:cubicBezTo>
                    <a:pt x="3385" y="5475"/>
                    <a:pt x="3379" y="5462"/>
                    <a:pt x="3370" y="5462"/>
                  </a:cubicBezTo>
                  <a:cubicBezTo>
                    <a:pt x="3367" y="5462"/>
                    <a:pt x="3363" y="5464"/>
                    <a:pt x="3360" y="5468"/>
                  </a:cubicBezTo>
                  <a:cubicBezTo>
                    <a:pt x="3348" y="5471"/>
                    <a:pt x="3336" y="5473"/>
                    <a:pt x="3326" y="5473"/>
                  </a:cubicBezTo>
                  <a:cubicBezTo>
                    <a:pt x="3307" y="5473"/>
                    <a:pt x="3292" y="5467"/>
                    <a:pt x="3288" y="5447"/>
                  </a:cubicBezTo>
                  <a:cubicBezTo>
                    <a:pt x="3278" y="5440"/>
                    <a:pt x="3267" y="5432"/>
                    <a:pt x="3256" y="5432"/>
                  </a:cubicBezTo>
                  <a:cubicBezTo>
                    <a:pt x="3246" y="5432"/>
                    <a:pt x="3236" y="5438"/>
                    <a:pt x="3226" y="5456"/>
                  </a:cubicBezTo>
                  <a:cubicBezTo>
                    <a:pt x="3222" y="5461"/>
                    <a:pt x="3217" y="5463"/>
                    <a:pt x="3212" y="5463"/>
                  </a:cubicBezTo>
                  <a:cubicBezTo>
                    <a:pt x="3201" y="5463"/>
                    <a:pt x="3187" y="5454"/>
                    <a:pt x="3172" y="5443"/>
                  </a:cubicBezTo>
                  <a:cubicBezTo>
                    <a:pt x="3185" y="5428"/>
                    <a:pt x="3185" y="5428"/>
                    <a:pt x="3216" y="5425"/>
                  </a:cubicBezTo>
                  <a:lnTo>
                    <a:pt x="3179" y="5396"/>
                  </a:lnTo>
                  <a:cubicBezTo>
                    <a:pt x="3160" y="5384"/>
                    <a:pt x="3132" y="5337"/>
                    <a:pt x="3144" y="5321"/>
                  </a:cubicBezTo>
                  <a:cubicBezTo>
                    <a:pt x="3141" y="5305"/>
                    <a:pt x="3134" y="5293"/>
                    <a:pt x="3127" y="5293"/>
                  </a:cubicBezTo>
                  <a:cubicBezTo>
                    <a:pt x="3121" y="5293"/>
                    <a:pt x="3116" y="5302"/>
                    <a:pt x="3113" y="5324"/>
                  </a:cubicBezTo>
                  <a:cubicBezTo>
                    <a:pt x="3100" y="5342"/>
                    <a:pt x="3093" y="5351"/>
                    <a:pt x="3085" y="5351"/>
                  </a:cubicBezTo>
                  <a:cubicBezTo>
                    <a:pt x="3077" y="5351"/>
                    <a:pt x="3068" y="5344"/>
                    <a:pt x="3050" y="5331"/>
                  </a:cubicBezTo>
                  <a:cubicBezTo>
                    <a:pt x="3031" y="5315"/>
                    <a:pt x="3009" y="5299"/>
                    <a:pt x="3022" y="5284"/>
                  </a:cubicBezTo>
                  <a:cubicBezTo>
                    <a:pt x="3038" y="5268"/>
                    <a:pt x="3038" y="5268"/>
                    <a:pt x="2997" y="5237"/>
                  </a:cubicBezTo>
                  <a:cubicBezTo>
                    <a:pt x="2965" y="5214"/>
                    <a:pt x="2921" y="5206"/>
                    <a:pt x="2881" y="5206"/>
                  </a:cubicBezTo>
                  <a:cubicBezTo>
                    <a:pt x="2849" y="5206"/>
                    <a:pt x="2819" y="5211"/>
                    <a:pt x="2799" y="5218"/>
                  </a:cubicBezTo>
                  <a:cubicBezTo>
                    <a:pt x="2788" y="5233"/>
                    <a:pt x="2782" y="5242"/>
                    <a:pt x="2779" y="5242"/>
                  </a:cubicBezTo>
                  <a:cubicBezTo>
                    <a:pt x="2776" y="5242"/>
                    <a:pt x="2777" y="5230"/>
                    <a:pt x="2781" y="5202"/>
                  </a:cubicBezTo>
                  <a:cubicBezTo>
                    <a:pt x="2793" y="5186"/>
                    <a:pt x="2774" y="5171"/>
                    <a:pt x="2759" y="5155"/>
                  </a:cubicBezTo>
                  <a:cubicBezTo>
                    <a:pt x="2755" y="5159"/>
                    <a:pt x="2752" y="5161"/>
                    <a:pt x="2750" y="5161"/>
                  </a:cubicBezTo>
                  <a:cubicBezTo>
                    <a:pt x="2745" y="5161"/>
                    <a:pt x="2744" y="5151"/>
                    <a:pt x="2750" y="5151"/>
                  </a:cubicBezTo>
                  <a:cubicBezTo>
                    <a:pt x="2752" y="5151"/>
                    <a:pt x="2755" y="5152"/>
                    <a:pt x="2759" y="5155"/>
                  </a:cubicBezTo>
                  <a:cubicBezTo>
                    <a:pt x="2762" y="5151"/>
                    <a:pt x="2767" y="5149"/>
                    <a:pt x="2771" y="5149"/>
                  </a:cubicBezTo>
                  <a:cubicBezTo>
                    <a:pt x="2782" y="5149"/>
                    <a:pt x="2796" y="5160"/>
                    <a:pt x="2809" y="5171"/>
                  </a:cubicBezTo>
                  <a:lnTo>
                    <a:pt x="2821" y="5155"/>
                  </a:lnTo>
                  <a:cubicBezTo>
                    <a:pt x="2828" y="5118"/>
                    <a:pt x="2820" y="5102"/>
                    <a:pt x="2796" y="5102"/>
                  </a:cubicBezTo>
                  <a:cubicBezTo>
                    <a:pt x="2788" y="5102"/>
                    <a:pt x="2777" y="5104"/>
                    <a:pt x="2765" y="5108"/>
                  </a:cubicBezTo>
                  <a:cubicBezTo>
                    <a:pt x="2734" y="5108"/>
                    <a:pt x="2734" y="5108"/>
                    <a:pt x="2727" y="5077"/>
                  </a:cubicBezTo>
                  <a:cubicBezTo>
                    <a:pt x="2725" y="5051"/>
                    <a:pt x="2720" y="5026"/>
                    <a:pt x="2712" y="5026"/>
                  </a:cubicBezTo>
                  <a:cubicBezTo>
                    <a:pt x="2710" y="5026"/>
                    <a:pt x="2708" y="5027"/>
                    <a:pt x="2705" y="5030"/>
                  </a:cubicBezTo>
                  <a:cubicBezTo>
                    <a:pt x="2687" y="5014"/>
                    <a:pt x="2671" y="4992"/>
                    <a:pt x="2665" y="4970"/>
                  </a:cubicBezTo>
                  <a:cubicBezTo>
                    <a:pt x="2639" y="4945"/>
                    <a:pt x="2622" y="4930"/>
                    <a:pt x="2610" y="4930"/>
                  </a:cubicBezTo>
                  <a:cubicBezTo>
                    <a:pt x="2606" y="4930"/>
                    <a:pt x="2602" y="4932"/>
                    <a:pt x="2599" y="4936"/>
                  </a:cubicBezTo>
                  <a:cubicBezTo>
                    <a:pt x="2594" y="4940"/>
                    <a:pt x="2589" y="4942"/>
                    <a:pt x="2584" y="4942"/>
                  </a:cubicBezTo>
                  <a:cubicBezTo>
                    <a:pt x="2572" y="4942"/>
                    <a:pt x="2560" y="4931"/>
                    <a:pt x="2549" y="4920"/>
                  </a:cubicBezTo>
                  <a:cubicBezTo>
                    <a:pt x="2535" y="4909"/>
                    <a:pt x="2522" y="4898"/>
                    <a:pt x="2511" y="4898"/>
                  </a:cubicBezTo>
                  <a:cubicBezTo>
                    <a:pt x="2506" y="4898"/>
                    <a:pt x="2502" y="4900"/>
                    <a:pt x="2499" y="4904"/>
                  </a:cubicBezTo>
                  <a:cubicBezTo>
                    <a:pt x="2492" y="4911"/>
                    <a:pt x="2483" y="4914"/>
                    <a:pt x="2473" y="4914"/>
                  </a:cubicBezTo>
                  <a:cubicBezTo>
                    <a:pt x="2457" y="4914"/>
                    <a:pt x="2438" y="4906"/>
                    <a:pt x="2417" y="4886"/>
                  </a:cubicBezTo>
                  <a:cubicBezTo>
                    <a:pt x="2364" y="4870"/>
                    <a:pt x="2367" y="4867"/>
                    <a:pt x="2376" y="4820"/>
                  </a:cubicBezTo>
                  <a:cubicBezTo>
                    <a:pt x="2392" y="4807"/>
                    <a:pt x="2376" y="4788"/>
                    <a:pt x="2358" y="4773"/>
                  </a:cubicBezTo>
                  <a:cubicBezTo>
                    <a:pt x="2345" y="4757"/>
                    <a:pt x="2339" y="4741"/>
                    <a:pt x="2339" y="4723"/>
                  </a:cubicBezTo>
                  <a:cubicBezTo>
                    <a:pt x="2337" y="4709"/>
                    <a:pt x="2334" y="4705"/>
                    <a:pt x="2330" y="4705"/>
                  </a:cubicBezTo>
                  <a:cubicBezTo>
                    <a:pt x="2324" y="4705"/>
                    <a:pt x="2316" y="4714"/>
                    <a:pt x="2307" y="4723"/>
                  </a:cubicBezTo>
                  <a:lnTo>
                    <a:pt x="2276" y="4751"/>
                  </a:lnTo>
                  <a:cubicBezTo>
                    <a:pt x="2260" y="4735"/>
                    <a:pt x="2273" y="4688"/>
                    <a:pt x="2289" y="4673"/>
                  </a:cubicBezTo>
                  <a:cubicBezTo>
                    <a:pt x="2296" y="4647"/>
                    <a:pt x="2299" y="4635"/>
                    <a:pt x="2295" y="4635"/>
                  </a:cubicBezTo>
                  <a:cubicBezTo>
                    <a:pt x="2292" y="4635"/>
                    <a:pt x="2284" y="4643"/>
                    <a:pt x="2270" y="4657"/>
                  </a:cubicBezTo>
                  <a:cubicBezTo>
                    <a:pt x="2266" y="4662"/>
                    <a:pt x="2259" y="4665"/>
                    <a:pt x="2251" y="4665"/>
                  </a:cubicBezTo>
                  <a:cubicBezTo>
                    <a:pt x="2236" y="4665"/>
                    <a:pt x="2217" y="4653"/>
                    <a:pt x="2204" y="4619"/>
                  </a:cubicBezTo>
                  <a:cubicBezTo>
                    <a:pt x="2173" y="4585"/>
                    <a:pt x="2141" y="4550"/>
                    <a:pt x="2157" y="4535"/>
                  </a:cubicBezTo>
                  <a:cubicBezTo>
                    <a:pt x="2154" y="4516"/>
                    <a:pt x="2141" y="4503"/>
                    <a:pt x="2123" y="4500"/>
                  </a:cubicBezTo>
                  <a:cubicBezTo>
                    <a:pt x="2091" y="4497"/>
                    <a:pt x="2076" y="4478"/>
                    <a:pt x="2041" y="4412"/>
                  </a:cubicBezTo>
                  <a:cubicBezTo>
                    <a:pt x="2012" y="4332"/>
                    <a:pt x="2002" y="4306"/>
                    <a:pt x="1989" y="4306"/>
                  </a:cubicBezTo>
                  <a:cubicBezTo>
                    <a:pt x="1983" y="4306"/>
                    <a:pt x="1976" y="4312"/>
                    <a:pt x="1966" y="4322"/>
                  </a:cubicBezTo>
                  <a:cubicBezTo>
                    <a:pt x="1958" y="4328"/>
                    <a:pt x="1950" y="4334"/>
                    <a:pt x="1945" y="4334"/>
                  </a:cubicBezTo>
                  <a:cubicBezTo>
                    <a:pt x="1941" y="4334"/>
                    <a:pt x="1941" y="4327"/>
                    <a:pt x="1950" y="4303"/>
                  </a:cubicBezTo>
                  <a:cubicBezTo>
                    <a:pt x="1950" y="4271"/>
                    <a:pt x="1919" y="4265"/>
                    <a:pt x="1872" y="4243"/>
                  </a:cubicBezTo>
                  <a:cubicBezTo>
                    <a:pt x="1840" y="4243"/>
                    <a:pt x="1812" y="4256"/>
                    <a:pt x="1790" y="4278"/>
                  </a:cubicBezTo>
                  <a:cubicBezTo>
                    <a:pt x="1776" y="4290"/>
                    <a:pt x="1767" y="4296"/>
                    <a:pt x="1762" y="4296"/>
                  </a:cubicBezTo>
                  <a:cubicBezTo>
                    <a:pt x="1754" y="4296"/>
                    <a:pt x="1751" y="4283"/>
                    <a:pt x="1743" y="4253"/>
                  </a:cubicBezTo>
                  <a:cubicBezTo>
                    <a:pt x="1728" y="4234"/>
                    <a:pt x="1731" y="4206"/>
                    <a:pt x="1746" y="4187"/>
                  </a:cubicBezTo>
                  <a:cubicBezTo>
                    <a:pt x="1751" y="4184"/>
                    <a:pt x="1755" y="4182"/>
                    <a:pt x="1759" y="4182"/>
                  </a:cubicBezTo>
                  <a:cubicBezTo>
                    <a:pt x="1771" y="4182"/>
                    <a:pt x="1778" y="4193"/>
                    <a:pt x="1778" y="4193"/>
                  </a:cubicBezTo>
                  <a:lnTo>
                    <a:pt x="1793" y="4215"/>
                  </a:lnTo>
                  <a:cubicBezTo>
                    <a:pt x="1809" y="4199"/>
                    <a:pt x="1825" y="4187"/>
                    <a:pt x="1797" y="4149"/>
                  </a:cubicBezTo>
                  <a:cubicBezTo>
                    <a:pt x="1799" y="4125"/>
                    <a:pt x="1790" y="4108"/>
                    <a:pt x="1778" y="4108"/>
                  </a:cubicBezTo>
                  <a:cubicBezTo>
                    <a:pt x="1775" y="4108"/>
                    <a:pt x="1772" y="4109"/>
                    <a:pt x="1768" y="4112"/>
                  </a:cubicBezTo>
                  <a:cubicBezTo>
                    <a:pt x="1768" y="4080"/>
                    <a:pt x="1740" y="4043"/>
                    <a:pt x="1712" y="4005"/>
                  </a:cubicBezTo>
                  <a:cubicBezTo>
                    <a:pt x="1684" y="3964"/>
                    <a:pt x="1643" y="3908"/>
                    <a:pt x="1646" y="3873"/>
                  </a:cubicBezTo>
                  <a:cubicBezTo>
                    <a:pt x="1624" y="3844"/>
                    <a:pt x="1611" y="3826"/>
                    <a:pt x="1598" y="3826"/>
                  </a:cubicBezTo>
                  <a:cubicBezTo>
                    <a:pt x="1594" y="3826"/>
                    <a:pt x="1591" y="3827"/>
                    <a:pt x="1587" y="3830"/>
                  </a:cubicBezTo>
                  <a:cubicBezTo>
                    <a:pt x="1575" y="3837"/>
                    <a:pt x="1566" y="3840"/>
                    <a:pt x="1560" y="3840"/>
                  </a:cubicBezTo>
                  <a:cubicBezTo>
                    <a:pt x="1547" y="3840"/>
                    <a:pt x="1545" y="3828"/>
                    <a:pt x="1555" y="3820"/>
                  </a:cubicBezTo>
                  <a:cubicBezTo>
                    <a:pt x="1574" y="3779"/>
                    <a:pt x="1427" y="3507"/>
                    <a:pt x="1380" y="3507"/>
                  </a:cubicBezTo>
                  <a:cubicBezTo>
                    <a:pt x="1380" y="3507"/>
                    <a:pt x="1367" y="3488"/>
                    <a:pt x="1355" y="3466"/>
                  </a:cubicBezTo>
                  <a:cubicBezTo>
                    <a:pt x="1352" y="3413"/>
                    <a:pt x="1276" y="3290"/>
                    <a:pt x="1248" y="3281"/>
                  </a:cubicBezTo>
                  <a:lnTo>
                    <a:pt x="1217" y="3215"/>
                  </a:lnTo>
                  <a:cubicBezTo>
                    <a:pt x="1214" y="3165"/>
                    <a:pt x="1201" y="3143"/>
                    <a:pt x="1170" y="3131"/>
                  </a:cubicBezTo>
                  <a:cubicBezTo>
                    <a:pt x="1156" y="3126"/>
                    <a:pt x="1144" y="3126"/>
                    <a:pt x="1138" y="3126"/>
                  </a:cubicBezTo>
                  <a:cubicBezTo>
                    <a:pt x="1132" y="3126"/>
                    <a:pt x="1132" y="3126"/>
                    <a:pt x="1142" y="3121"/>
                  </a:cubicBezTo>
                  <a:cubicBezTo>
                    <a:pt x="1160" y="3112"/>
                    <a:pt x="1135" y="3068"/>
                    <a:pt x="1098" y="2983"/>
                  </a:cubicBezTo>
                  <a:cubicBezTo>
                    <a:pt x="1072" y="2928"/>
                    <a:pt x="1063" y="2908"/>
                    <a:pt x="1057" y="2908"/>
                  </a:cubicBezTo>
                  <a:cubicBezTo>
                    <a:pt x="1053" y="2908"/>
                    <a:pt x="1051" y="2915"/>
                    <a:pt x="1048" y="2927"/>
                  </a:cubicBezTo>
                  <a:cubicBezTo>
                    <a:pt x="988" y="2849"/>
                    <a:pt x="1007" y="2839"/>
                    <a:pt x="1026" y="2830"/>
                  </a:cubicBezTo>
                  <a:lnTo>
                    <a:pt x="1026" y="2830"/>
                  </a:lnTo>
                  <a:cubicBezTo>
                    <a:pt x="1029" y="2830"/>
                    <a:pt x="1032" y="2830"/>
                    <a:pt x="1035" y="2830"/>
                  </a:cubicBezTo>
                  <a:cubicBezTo>
                    <a:pt x="1071" y="2830"/>
                    <a:pt x="1051" y="2795"/>
                    <a:pt x="995" y="2795"/>
                  </a:cubicBezTo>
                  <a:cubicBezTo>
                    <a:pt x="993" y="2795"/>
                    <a:pt x="990" y="2795"/>
                    <a:pt x="988" y="2795"/>
                  </a:cubicBezTo>
                  <a:cubicBezTo>
                    <a:pt x="941" y="2792"/>
                    <a:pt x="922" y="2745"/>
                    <a:pt x="941" y="2739"/>
                  </a:cubicBezTo>
                  <a:cubicBezTo>
                    <a:pt x="944" y="2737"/>
                    <a:pt x="947" y="2737"/>
                    <a:pt x="950" y="2737"/>
                  </a:cubicBezTo>
                  <a:cubicBezTo>
                    <a:pt x="963" y="2737"/>
                    <a:pt x="971" y="2755"/>
                    <a:pt x="979" y="2773"/>
                  </a:cubicBezTo>
                  <a:lnTo>
                    <a:pt x="1016" y="2758"/>
                  </a:lnTo>
                  <a:cubicBezTo>
                    <a:pt x="1007" y="2736"/>
                    <a:pt x="1007" y="2736"/>
                    <a:pt x="979" y="2720"/>
                  </a:cubicBezTo>
                  <a:cubicBezTo>
                    <a:pt x="972" y="2704"/>
                    <a:pt x="957" y="2692"/>
                    <a:pt x="941" y="2686"/>
                  </a:cubicBezTo>
                  <a:cubicBezTo>
                    <a:pt x="935" y="2681"/>
                    <a:pt x="927" y="2679"/>
                    <a:pt x="920" y="2679"/>
                  </a:cubicBezTo>
                  <a:cubicBezTo>
                    <a:pt x="903" y="2679"/>
                    <a:pt x="886" y="2691"/>
                    <a:pt x="882" y="2711"/>
                  </a:cubicBezTo>
                  <a:cubicBezTo>
                    <a:pt x="878" y="2720"/>
                    <a:pt x="875" y="2724"/>
                    <a:pt x="872" y="2724"/>
                  </a:cubicBezTo>
                  <a:cubicBezTo>
                    <a:pt x="866" y="2724"/>
                    <a:pt x="860" y="2710"/>
                    <a:pt x="853" y="2695"/>
                  </a:cubicBezTo>
                  <a:cubicBezTo>
                    <a:pt x="853" y="2657"/>
                    <a:pt x="865" y="2643"/>
                    <a:pt x="882" y="2643"/>
                  </a:cubicBezTo>
                  <a:cubicBezTo>
                    <a:pt x="888" y="2643"/>
                    <a:pt x="896" y="2645"/>
                    <a:pt x="903" y="2648"/>
                  </a:cubicBezTo>
                  <a:cubicBezTo>
                    <a:pt x="908" y="2659"/>
                    <a:pt x="915" y="2663"/>
                    <a:pt x="923" y="2663"/>
                  </a:cubicBezTo>
                  <a:cubicBezTo>
                    <a:pt x="932" y="2663"/>
                    <a:pt x="941" y="2659"/>
                    <a:pt x="950" y="2654"/>
                  </a:cubicBezTo>
                  <a:cubicBezTo>
                    <a:pt x="972" y="2648"/>
                    <a:pt x="889" y="2559"/>
                    <a:pt x="841" y="2545"/>
                  </a:cubicBezTo>
                  <a:lnTo>
                    <a:pt x="841" y="2545"/>
                  </a:lnTo>
                  <a:cubicBezTo>
                    <a:pt x="846" y="2544"/>
                    <a:pt x="852" y="2541"/>
                    <a:pt x="860" y="2538"/>
                  </a:cubicBezTo>
                  <a:cubicBezTo>
                    <a:pt x="878" y="2529"/>
                    <a:pt x="863" y="2485"/>
                    <a:pt x="847" y="2441"/>
                  </a:cubicBezTo>
                  <a:cubicBezTo>
                    <a:pt x="830" y="2399"/>
                    <a:pt x="824" y="2378"/>
                    <a:pt x="807" y="2378"/>
                  </a:cubicBezTo>
                  <a:cubicBezTo>
                    <a:pt x="805" y="2378"/>
                    <a:pt x="803" y="2378"/>
                    <a:pt x="800" y="2379"/>
                  </a:cubicBezTo>
                  <a:cubicBezTo>
                    <a:pt x="791" y="2383"/>
                    <a:pt x="781" y="2387"/>
                    <a:pt x="773" y="2387"/>
                  </a:cubicBezTo>
                  <a:cubicBezTo>
                    <a:pt x="765" y="2387"/>
                    <a:pt x="758" y="2383"/>
                    <a:pt x="753" y="2372"/>
                  </a:cubicBezTo>
                  <a:lnTo>
                    <a:pt x="753" y="2372"/>
                  </a:lnTo>
                  <a:cubicBezTo>
                    <a:pt x="762" y="2394"/>
                    <a:pt x="741" y="2400"/>
                    <a:pt x="722" y="2407"/>
                  </a:cubicBezTo>
                  <a:cubicBezTo>
                    <a:pt x="722" y="2379"/>
                    <a:pt x="728" y="2353"/>
                    <a:pt x="737" y="2325"/>
                  </a:cubicBezTo>
                  <a:cubicBezTo>
                    <a:pt x="766" y="2263"/>
                    <a:pt x="766" y="2187"/>
                    <a:pt x="737" y="2122"/>
                  </a:cubicBezTo>
                  <a:cubicBezTo>
                    <a:pt x="722" y="2078"/>
                    <a:pt x="703" y="2009"/>
                    <a:pt x="719" y="1981"/>
                  </a:cubicBezTo>
                  <a:cubicBezTo>
                    <a:pt x="707" y="1936"/>
                    <a:pt x="701" y="1914"/>
                    <a:pt x="682" y="1914"/>
                  </a:cubicBezTo>
                  <a:cubicBezTo>
                    <a:pt x="681" y="1914"/>
                    <a:pt x="679" y="1915"/>
                    <a:pt x="678" y="1915"/>
                  </a:cubicBezTo>
                  <a:lnTo>
                    <a:pt x="665" y="1871"/>
                  </a:lnTo>
                  <a:cubicBezTo>
                    <a:pt x="680" y="1844"/>
                    <a:pt x="670" y="1801"/>
                    <a:pt x="650" y="1801"/>
                  </a:cubicBezTo>
                  <a:cubicBezTo>
                    <a:pt x="649" y="1801"/>
                    <a:pt x="648" y="1802"/>
                    <a:pt x="647" y="1802"/>
                  </a:cubicBezTo>
                  <a:cubicBezTo>
                    <a:pt x="618" y="1783"/>
                    <a:pt x="637" y="1755"/>
                    <a:pt x="631" y="1730"/>
                  </a:cubicBezTo>
                  <a:cubicBezTo>
                    <a:pt x="648" y="1699"/>
                    <a:pt x="656" y="1685"/>
                    <a:pt x="650" y="1685"/>
                  </a:cubicBezTo>
                  <a:cubicBezTo>
                    <a:pt x="645" y="1685"/>
                    <a:pt x="631" y="1694"/>
                    <a:pt x="606" y="1711"/>
                  </a:cubicBezTo>
                  <a:cubicBezTo>
                    <a:pt x="584" y="1717"/>
                    <a:pt x="574" y="1771"/>
                    <a:pt x="581" y="1793"/>
                  </a:cubicBezTo>
                  <a:lnTo>
                    <a:pt x="599" y="1861"/>
                  </a:lnTo>
                  <a:lnTo>
                    <a:pt x="559" y="1799"/>
                  </a:lnTo>
                  <a:cubicBezTo>
                    <a:pt x="553" y="1775"/>
                    <a:pt x="523" y="1736"/>
                    <a:pt x="504" y="1736"/>
                  </a:cubicBezTo>
                  <a:cubicBezTo>
                    <a:pt x="504" y="1736"/>
                    <a:pt x="503" y="1736"/>
                    <a:pt x="502" y="1736"/>
                  </a:cubicBezTo>
                  <a:cubicBezTo>
                    <a:pt x="501" y="1737"/>
                    <a:pt x="499" y="1737"/>
                    <a:pt x="497" y="1737"/>
                  </a:cubicBezTo>
                  <a:cubicBezTo>
                    <a:pt x="487" y="1737"/>
                    <a:pt x="477" y="1728"/>
                    <a:pt x="474" y="1717"/>
                  </a:cubicBezTo>
                  <a:lnTo>
                    <a:pt x="518" y="1708"/>
                  </a:lnTo>
                  <a:cubicBezTo>
                    <a:pt x="530" y="1718"/>
                    <a:pt x="544" y="1723"/>
                    <a:pt x="558" y="1723"/>
                  </a:cubicBezTo>
                  <a:cubicBezTo>
                    <a:pt x="567" y="1723"/>
                    <a:pt x="576" y="1721"/>
                    <a:pt x="584" y="1717"/>
                  </a:cubicBezTo>
                  <a:cubicBezTo>
                    <a:pt x="619" y="1685"/>
                    <a:pt x="624" y="1619"/>
                    <a:pt x="591" y="1619"/>
                  </a:cubicBezTo>
                  <a:cubicBezTo>
                    <a:pt x="589" y="1619"/>
                    <a:pt x="586" y="1620"/>
                    <a:pt x="584" y="1620"/>
                  </a:cubicBezTo>
                  <a:cubicBezTo>
                    <a:pt x="578" y="1595"/>
                    <a:pt x="578" y="1595"/>
                    <a:pt x="593" y="1567"/>
                  </a:cubicBezTo>
                  <a:cubicBezTo>
                    <a:pt x="615" y="1564"/>
                    <a:pt x="609" y="1542"/>
                    <a:pt x="562" y="1526"/>
                  </a:cubicBezTo>
                  <a:cubicBezTo>
                    <a:pt x="515" y="1510"/>
                    <a:pt x="512" y="1485"/>
                    <a:pt x="549" y="1454"/>
                  </a:cubicBezTo>
                  <a:cubicBezTo>
                    <a:pt x="583" y="1402"/>
                    <a:pt x="566" y="1310"/>
                    <a:pt x="547" y="1310"/>
                  </a:cubicBezTo>
                  <a:cubicBezTo>
                    <a:pt x="547" y="1310"/>
                    <a:pt x="547" y="1310"/>
                    <a:pt x="546" y="1310"/>
                  </a:cubicBezTo>
                  <a:cubicBezTo>
                    <a:pt x="544" y="1310"/>
                    <a:pt x="543" y="1310"/>
                    <a:pt x="541" y="1310"/>
                  </a:cubicBezTo>
                  <a:cubicBezTo>
                    <a:pt x="501" y="1310"/>
                    <a:pt x="491" y="1243"/>
                    <a:pt x="509" y="1219"/>
                  </a:cubicBezTo>
                  <a:cubicBezTo>
                    <a:pt x="527" y="1197"/>
                    <a:pt x="521" y="1163"/>
                    <a:pt x="499" y="1147"/>
                  </a:cubicBezTo>
                  <a:cubicBezTo>
                    <a:pt x="524" y="1144"/>
                    <a:pt x="534" y="1113"/>
                    <a:pt x="515" y="1097"/>
                  </a:cubicBezTo>
                  <a:cubicBezTo>
                    <a:pt x="515" y="1097"/>
                    <a:pt x="514" y="1088"/>
                    <a:pt x="508" y="1088"/>
                  </a:cubicBezTo>
                  <a:cubicBezTo>
                    <a:pt x="505" y="1088"/>
                    <a:pt x="500" y="1091"/>
                    <a:pt x="493" y="1100"/>
                  </a:cubicBezTo>
                  <a:lnTo>
                    <a:pt x="443" y="1056"/>
                  </a:lnTo>
                  <a:lnTo>
                    <a:pt x="443" y="1056"/>
                  </a:lnTo>
                  <a:cubicBezTo>
                    <a:pt x="446" y="1081"/>
                    <a:pt x="427" y="1084"/>
                    <a:pt x="405" y="1087"/>
                  </a:cubicBezTo>
                  <a:cubicBezTo>
                    <a:pt x="405" y="1087"/>
                    <a:pt x="405" y="1088"/>
                    <a:pt x="404" y="1088"/>
                  </a:cubicBezTo>
                  <a:cubicBezTo>
                    <a:pt x="387" y="1088"/>
                    <a:pt x="390" y="989"/>
                    <a:pt x="452" y="937"/>
                  </a:cubicBezTo>
                  <a:lnTo>
                    <a:pt x="490" y="884"/>
                  </a:lnTo>
                  <a:lnTo>
                    <a:pt x="446" y="887"/>
                  </a:lnTo>
                  <a:cubicBezTo>
                    <a:pt x="446" y="865"/>
                    <a:pt x="443" y="840"/>
                    <a:pt x="465" y="837"/>
                  </a:cubicBezTo>
                  <a:cubicBezTo>
                    <a:pt x="484" y="837"/>
                    <a:pt x="484" y="837"/>
                    <a:pt x="484" y="812"/>
                  </a:cubicBezTo>
                  <a:cubicBezTo>
                    <a:pt x="484" y="812"/>
                    <a:pt x="480" y="790"/>
                    <a:pt x="458" y="790"/>
                  </a:cubicBezTo>
                  <a:cubicBezTo>
                    <a:pt x="448" y="791"/>
                    <a:pt x="440" y="791"/>
                    <a:pt x="434" y="791"/>
                  </a:cubicBezTo>
                  <a:cubicBezTo>
                    <a:pt x="419" y="791"/>
                    <a:pt x="423" y="786"/>
                    <a:pt x="437" y="768"/>
                  </a:cubicBezTo>
                  <a:cubicBezTo>
                    <a:pt x="477" y="740"/>
                    <a:pt x="474" y="718"/>
                    <a:pt x="430" y="696"/>
                  </a:cubicBezTo>
                  <a:cubicBezTo>
                    <a:pt x="420" y="697"/>
                    <a:pt x="412" y="697"/>
                    <a:pt x="407" y="697"/>
                  </a:cubicBezTo>
                  <a:cubicBezTo>
                    <a:pt x="392" y="697"/>
                    <a:pt x="400" y="692"/>
                    <a:pt x="430" y="674"/>
                  </a:cubicBezTo>
                  <a:cubicBezTo>
                    <a:pt x="452" y="668"/>
                    <a:pt x="471" y="646"/>
                    <a:pt x="471" y="624"/>
                  </a:cubicBezTo>
                  <a:lnTo>
                    <a:pt x="449" y="624"/>
                  </a:lnTo>
                  <a:cubicBezTo>
                    <a:pt x="447" y="624"/>
                    <a:pt x="444" y="624"/>
                    <a:pt x="442" y="624"/>
                  </a:cubicBezTo>
                  <a:cubicBezTo>
                    <a:pt x="405" y="624"/>
                    <a:pt x="406" y="600"/>
                    <a:pt x="424" y="577"/>
                  </a:cubicBezTo>
                  <a:cubicBezTo>
                    <a:pt x="446" y="577"/>
                    <a:pt x="446" y="552"/>
                    <a:pt x="421" y="505"/>
                  </a:cubicBezTo>
                  <a:cubicBezTo>
                    <a:pt x="421" y="458"/>
                    <a:pt x="418" y="432"/>
                    <a:pt x="440" y="432"/>
                  </a:cubicBezTo>
                  <a:cubicBezTo>
                    <a:pt x="484" y="432"/>
                    <a:pt x="484" y="432"/>
                    <a:pt x="440" y="407"/>
                  </a:cubicBezTo>
                  <a:cubicBezTo>
                    <a:pt x="421" y="385"/>
                    <a:pt x="421" y="385"/>
                    <a:pt x="440" y="335"/>
                  </a:cubicBezTo>
                  <a:cubicBezTo>
                    <a:pt x="462" y="313"/>
                    <a:pt x="462" y="313"/>
                    <a:pt x="440" y="288"/>
                  </a:cubicBezTo>
                  <a:cubicBezTo>
                    <a:pt x="399" y="288"/>
                    <a:pt x="377" y="288"/>
                    <a:pt x="377" y="313"/>
                  </a:cubicBezTo>
                  <a:cubicBezTo>
                    <a:pt x="377" y="335"/>
                    <a:pt x="377" y="335"/>
                    <a:pt x="355" y="335"/>
                  </a:cubicBezTo>
                  <a:lnTo>
                    <a:pt x="355" y="288"/>
                  </a:lnTo>
                  <a:cubicBezTo>
                    <a:pt x="358" y="254"/>
                    <a:pt x="349" y="219"/>
                    <a:pt x="336" y="191"/>
                  </a:cubicBezTo>
                  <a:cubicBezTo>
                    <a:pt x="325" y="166"/>
                    <a:pt x="310" y="154"/>
                    <a:pt x="299" y="154"/>
                  </a:cubicBezTo>
                  <a:cubicBezTo>
                    <a:pt x="288" y="154"/>
                    <a:pt x="283" y="166"/>
                    <a:pt x="292" y="191"/>
                  </a:cubicBezTo>
                  <a:lnTo>
                    <a:pt x="270" y="213"/>
                  </a:lnTo>
                  <a:cubicBezTo>
                    <a:pt x="208" y="213"/>
                    <a:pt x="208" y="263"/>
                    <a:pt x="270" y="263"/>
                  </a:cubicBezTo>
                  <a:cubicBezTo>
                    <a:pt x="336" y="263"/>
                    <a:pt x="336" y="263"/>
                    <a:pt x="292" y="288"/>
                  </a:cubicBezTo>
                  <a:cubicBezTo>
                    <a:pt x="252" y="288"/>
                    <a:pt x="252" y="313"/>
                    <a:pt x="252" y="338"/>
                  </a:cubicBezTo>
                  <a:cubicBezTo>
                    <a:pt x="252" y="364"/>
                    <a:pt x="252" y="364"/>
                    <a:pt x="230" y="364"/>
                  </a:cubicBezTo>
                  <a:cubicBezTo>
                    <a:pt x="205" y="367"/>
                    <a:pt x="186" y="389"/>
                    <a:pt x="186" y="414"/>
                  </a:cubicBezTo>
                  <a:cubicBezTo>
                    <a:pt x="186" y="432"/>
                    <a:pt x="186" y="437"/>
                    <a:pt x="195" y="437"/>
                  </a:cubicBezTo>
                  <a:cubicBezTo>
                    <a:pt x="198" y="437"/>
                    <a:pt x="202" y="436"/>
                    <a:pt x="208" y="436"/>
                  </a:cubicBezTo>
                  <a:cubicBezTo>
                    <a:pt x="212" y="431"/>
                    <a:pt x="215" y="429"/>
                    <a:pt x="218" y="429"/>
                  </a:cubicBezTo>
                  <a:cubicBezTo>
                    <a:pt x="228" y="429"/>
                    <a:pt x="222" y="465"/>
                    <a:pt x="189" y="486"/>
                  </a:cubicBezTo>
                  <a:cubicBezTo>
                    <a:pt x="175" y="507"/>
                    <a:pt x="171" y="512"/>
                    <a:pt x="188" y="512"/>
                  </a:cubicBezTo>
                  <a:cubicBezTo>
                    <a:pt x="193" y="512"/>
                    <a:pt x="201" y="512"/>
                    <a:pt x="211" y="511"/>
                  </a:cubicBezTo>
                  <a:cubicBezTo>
                    <a:pt x="255" y="511"/>
                    <a:pt x="255" y="558"/>
                    <a:pt x="214" y="586"/>
                  </a:cubicBezTo>
                  <a:cubicBezTo>
                    <a:pt x="214" y="586"/>
                    <a:pt x="214" y="611"/>
                    <a:pt x="217" y="636"/>
                  </a:cubicBezTo>
                  <a:cubicBezTo>
                    <a:pt x="217" y="656"/>
                    <a:pt x="231" y="658"/>
                    <a:pt x="248" y="658"/>
                  </a:cubicBezTo>
                  <a:cubicBezTo>
                    <a:pt x="252" y="658"/>
                    <a:pt x="257" y="658"/>
                    <a:pt x="261" y="658"/>
                  </a:cubicBezTo>
                  <a:cubicBezTo>
                    <a:pt x="272" y="657"/>
                    <a:pt x="280" y="657"/>
                    <a:pt x="285" y="657"/>
                  </a:cubicBezTo>
                  <a:cubicBezTo>
                    <a:pt x="301" y="657"/>
                    <a:pt x="297" y="662"/>
                    <a:pt x="283" y="680"/>
                  </a:cubicBezTo>
                  <a:cubicBezTo>
                    <a:pt x="274" y="696"/>
                    <a:pt x="258" y="705"/>
                    <a:pt x="242" y="708"/>
                  </a:cubicBezTo>
                  <a:cubicBezTo>
                    <a:pt x="220" y="711"/>
                    <a:pt x="220" y="733"/>
                    <a:pt x="223" y="758"/>
                  </a:cubicBezTo>
                  <a:cubicBezTo>
                    <a:pt x="227" y="783"/>
                    <a:pt x="230" y="834"/>
                    <a:pt x="252" y="834"/>
                  </a:cubicBezTo>
                  <a:lnTo>
                    <a:pt x="230" y="834"/>
                  </a:lnTo>
                  <a:cubicBezTo>
                    <a:pt x="232" y="854"/>
                    <a:pt x="219" y="860"/>
                    <a:pt x="224" y="860"/>
                  </a:cubicBezTo>
                  <a:cubicBezTo>
                    <a:pt x="226" y="860"/>
                    <a:pt x="228" y="859"/>
                    <a:pt x="233" y="859"/>
                  </a:cubicBezTo>
                  <a:lnTo>
                    <a:pt x="233" y="859"/>
                  </a:lnTo>
                  <a:cubicBezTo>
                    <a:pt x="233" y="884"/>
                    <a:pt x="227" y="912"/>
                    <a:pt x="217" y="934"/>
                  </a:cubicBezTo>
                  <a:cubicBezTo>
                    <a:pt x="207" y="970"/>
                    <a:pt x="226" y="1013"/>
                    <a:pt x="250" y="1013"/>
                  </a:cubicBezTo>
                  <a:cubicBezTo>
                    <a:pt x="262" y="1013"/>
                    <a:pt x="274" y="1004"/>
                    <a:pt x="285" y="981"/>
                  </a:cubicBezTo>
                  <a:lnTo>
                    <a:pt x="285" y="981"/>
                  </a:lnTo>
                  <a:cubicBezTo>
                    <a:pt x="285" y="987"/>
                    <a:pt x="286" y="994"/>
                    <a:pt x="286" y="1003"/>
                  </a:cubicBezTo>
                  <a:cubicBezTo>
                    <a:pt x="289" y="1015"/>
                    <a:pt x="299" y="1025"/>
                    <a:pt x="311" y="1025"/>
                  </a:cubicBezTo>
                  <a:cubicBezTo>
                    <a:pt x="312" y="1025"/>
                    <a:pt x="314" y="1024"/>
                    <a:pt x="315" y="1024"/>
                  </a:cubicBezTo>
                  <a:cubicBezTo>
                    <a:pt x="333" y="1024"/>
                    <a:pt x="336" y="1048"/>
                    <a:pt x="339" y="1072"/>
                  </a:cubicBezTo>
                  <a:lnTo>
                    <a:pt x="299" y="1075"/>
                  </a:lnTo>
                  <a:cubicBezTo>
                    <a:pt x="290" y="1073"/>
                    <a:pt x="282" y="1072"/>
                    <a:pt x="275" y="1072"/>
                  </a:cubicBezTo>
                  <a:cubicBezTo>
                    <a:pt x="228" y="1072"/>
                    <a:pt x="225" y="1114"/>
                    <a:pt x="283" y="1128"/>
                  </a:cubicBezTo>
                  <a:lnTo>
                    <a:pt x="283" y="1128"/>
                  </a:lnTo>
                  <a:cubicBezTo>
                    <a:pt x="277" y="1129"/>
                    <a:pt x="269" y="1130"/>
                    <a:pt x="261" y="1131"/>
                  </a:cubicBezTo>
                  <a:cubicBezTo>
                    <a:pt x="242" y="1134"/>
                    <a:pt x="245" y="1156"/>
                    <a:pt x="270" y="1203"/>
                  </a:cubicBezTo>
                  <a:cubicBezTo>
                    <a:pt x="273" y="1227"/>
                    <a:pt x="314" y="1244"/>
                    <a:pt x="337" y="1244"/>
                  </a:cubicBezTo>
                  <a:cubicBezTo>
                    <a:pt x="339" y="1244"/>
                    <a:pt x="341" y="1244"/>
                    <a:pt x="343" y="1244"/>
                  </a:cubicBezTo>
                  <a:cubicBezTo>
                    <a:pt x="344" y="1244"/>
                    <a:pt x="345" y="1244"/>
                    <a:pt x="346" y="1244"/>
                  </a:cubicBezTo>
                  <a:cubicBezTo>
                    <a:pt x="362" y="1244"/>
                    <a:pt x="364" y="1266"/>
                    <a:pt x="364" y="1266"/>
                  </a:cubicBezTo>
                  <a:cubicBezTo>
                    <a:pt x="371" y="1291"/>
                    <a:pt x="371" y="1291"/>
                    <a:pt x="349" y="1294"/>
                  </a:cubicBezTo>
                  <a:cubicBezTo>
                    <a:pt x="308" y="1301"/>
                    <a:pt x="314" y="1348"/>
                    <a:pt x="361" y="1366"/>
                  </a:cubicBezTo>
                  <a:lnTo>
                    <a:pt x="339" y="1369"/>
                  </a:lnTo>
                  <a:cubicBezTo>
                    <a:pt x="321" y="1373"/>
                    <a:pt x="302" y="1401"/>
                    <a:pt x="346" y="1520"/>
                  </a:cubicBezTo>
                  <a:cubicBezTo>
                    <a:pt x="364" y="1617"/>
                    <a:pt x="383" y="1689"/>
                    <a:pt x="361" y="1692"/>
                  </a:cubicBezTo>
                  <a:cubicBezTo>
                    <a:pt x="339" y="1699"/>
                    <a:pt x="405" y="1786"/>
                    <a:pt x="455" y="1824"/>
                  </a:cubicBezTo>
                  <a:cubicBezTo>
                    <a:pt x="437" y="1830"/>
                    <a:pt x="443" y="1852"/>
                    <a:pt x="455" y="1899"/>
                  </a:cubicBezTo>
                  <a:cubicBezTo>
                    <a:pt x="474" y="1971"/>
                    <a:pt x="474" y="1971"/>
                    <a:pt x="452" y="1977"/>
                  </a:cubicBezTo>
                  <a:cubicBezTo>
                    <a:pt x="435" y="1973"/>
                    <a:pt x="424" y="1970"/>
                    <a:pt x="420" y="1970"/>
                  </a:cubicBezTo>
                  <a:cubicBezTo>
                    <a:pt x="413" y="1970"/>
                    <a:pt x="426" y="1979"/>
                    <a:pt x="462" y="2003"/>
                  </a:cubicBezTo>
                  <a:cubicBezTo>
                    <a:pt x="505" y="2018"/>
                    <a:pt x="509" y="2081"/>
                    <a:pt x="465" y="2103"/>
                  </a:cubicBezTo>
                  <a:cubicBezTo>
                    <a:pt x="446" y="2109"/>
                    <a:pt x="452" y="2134"/>
                    <a:pt x="468" y="2181"/>
                  </a:cubicBezTo>
                  <a:cubicBezTo>
                    <a:pt x="496" y="2200"/>
                    <a:pt x="512" y="2247"/>
                    <a:pt x="524" y="2294"/>
                  </a:cubicBezTo>
                  <a:cubicBezTo>
                    <a:pt x="542" y="2342"/>
                    <a:pt x="547" y="2357"/>
                    <a:pt x="562" y="2357"/>
                  </a:cubicBezTo>
                  <a:cubicBezTo>
                    <a:pt x="568" y="2357"/>
                    <a:pt x="576" y="2354"/>
                    <a:pt x="587" y="2350"/>
                  </a:cubicBezTo>
                  <a:cubicBezTo>
                    <a:pt x="595" y="2348"/>
                    <a:pt x="601" y="2347"/>
                    <a:pt x="606" y="2347"/>
                  </a:cubicBezTo>
                  <a:cubicBezTo>
                    <a:pt x="630" y="2347"/>
                    <a:pt x="637" y="2369"/>
                    <a:pt x="653" y="2407"/>
                  </a:cubicBezTo>
                  <a:cubicBezTo>
                    <a:pt x="662" y="2429"/>
                    <a:pt x="668" y="2454"/>
                    <a:pt x="650" y="2460"/>
                  </a:cubicBezTo>
                  <a:cubicBezTo>
                    <a:pt x="643" y="2479"/>
                    <a:pt x="643" y="2495"/>
                    <a:pt x="647" y="2513"/>
                  </a:cubicBezTo>
                  <a:cubicBezTo>
                    <a:pt x="656" y="2538"/>
                    <a:pt x="665" y="2560"/>
                    <a:pt x="643" y="2567"/>
                  </a:cubicBezTo>
                  <a:cubicBezTo>
                    <a:pt x="637" y="2595"/>
                    <a:pt x="640" y="2620"/>
                    <a:pt x="650" y="2645"/>
                  </a:cubicBezTo>
                  <a:cubicBezTo>
                    <a:pt x="668" y="2692"/>
                    <a:pt x="687" y="2736"/>
                    <a:pt x="668" y="2745"/>
                  </a:cubicBezTo>
                  <a:cubicBezTo>
                    <a:pt x="675" y="2760"/>
                    <a:pt x="677" y="2764"/>
                    <a:pt x="683" y="2764"/>
                  </a:cubicBezTo>
                  <a:cubicBezTo>
                    <a:pt x="686" y="2764"/>
                    <a:pt x="690" y="2763"/>
                    <a:pt x="697" y="2761"/>
                  </a:cubicBezTo>
                  <a:cubicBezTo>
                    <a:pt x="700" y="2759"/>
                    <a:pt x="703" y="2759"/>
                    <a:pt x="706" y="2759"/>
                  </a:cubicBezTo>
                  <a:cubicBezTo>
                    <a:pt x="725" y="2759"/>
                    <a:pt x="750" y="2783"/>
                    <a:pt x="766" y="2867"/>
                  </a:cubicBezTo>
                  <a:cubicBezTo>
                    <a:pt x="780" y="2911"/>
                    <a:pt x="811" y="2972"/>
                    <a:pt x="831" y="2972"/>
                  </a:cubicBezTo>
                  <a:cubicBezTo>
                    <a:pt x="832" y="2972"/>
                    <a:pt x="833" y="2971"/>
                    <a:pt x="835" y="2971"/>
                  </a:cubicBezTo>
                  <a:lnTo>
                    <a:pt x="835" y="2971"/>
                  </a:lnTo>
                  <a:cubicBezTo>
                    <a:pt x="844" y="2993"/>
                    <a:pt x="844" y="2993"/>
                    <a:pt x="825" y="3002"/>
                  </a:cubicBezTo>
                  <a:cubicBezTo>
                    <a:pt x="788" y="3021"/>
                    <a:pt x="809" y="3065"/>
                    <a:pt x="869" y="3093"/>
                  </a:cubicBezTo>
                  <a:cubicBezTo>
                    <a:pt x="872" y="3092"/>
                    <a:pt x="875" y="3091"/>
                    <a:pt x="877" y="3091"/>
                  </a:cubicBezTo>
                  <a:cubicBezTo>
                    <a:pt x="890" y="3091"/>
                    <a:pt x="896" y="3111"/>
                    <a:pt x="888" y="3137"/>
                  </a:cubicBezTo>
                  <a:cubicBezTo>
                    <a:pt x="897" y="3153"/>
                    <a:pt x="913" y="3165"/>
                    <a:pt x="929" y="3171"/>
                  </a:cubicBezTo>
                  <a:cubicBezTo>
                    <a:pt x="960" y="3184"/>
                    <a:pt x="960" y="3184"/>
                    <a:pt x="963" y="3237"/>
                  </a:cubicBezTo>
                  <a:cubicBezTo>
                    <a:pt x="944" y="3250"/>
                    <a:pt x="957" y="3272"/>
                    <a:pt x="969" y="3294"/>
                  </a:cubicBezTo>
                  <a:cubicBezTo>
                    <a:pt x="1007" y="3328"/>
                    <a:pt x="1142" y="3563"/>
                    <a:pt x="1139" y="3598"/>
                  </a:cubicBezTo>
                  <a:cubicBezTo>
                    <a:pt x="1167" y="3607"/>
                    <a:pt x="1167" y="3607"/>
                    <a:pt x="1179" y="3629"/>
                  </a:cubicBezTo>
                  <a:cubicBezTo>
                    <a:pt x="1165" y="3658"/>
                    <a:pt x="1172" y="3672"/>
                    <a:pt x="1189" y="3672"/>
                  </a:cubicBezTo>
                  <a:cubicBezTo>
                    <a:pt x="1198" y="3672"/>
                    <a:pt x="1210" y="3668"/>
                    <a:pt x="1223" y="3660"/>
                  </a:cubicBezTo>
                  <a:lnTo>
                    <a:pt x="1211" y="3638"/>
                  </a:lnTo>
                  <a:lnTo>
                    <a:pt x="1198" y="3616"/>
                  </a:lnTo>
                  <a:cubicBezTo>
                    <a:pt x="1203" y="3613"/>
                    <a:pt x="1208" y="3612"/>
                    <a:pt x="1213" y="3612"/>
                  </a:cubicBezTo>
                  <a:cubicBezTo>
                    <a:pt x="1244" y="3612"/>
                    <a:pt x="1266" y="3665"/>
                    <a:pt x="1220" y="3692"/>
                  </a:cubicBezTo>
                  <a:cubicBezTo>
                    <a:pt x="1200" y="3726"/>
                    <a:pt x="1196" y="3734"/>
                    <a:pt x="1220" y="3734"/>
                  </a:cubicBezTo>
                  <a:cubicBezTo>
                    <a:pt x="1226" y="3734"/>
                    <a:pt x="1234" y="3733"/>
                    <a:pt x="1245" y="3732"/>
                  </a:cubicBezTo>
                  <a:cubicBezTo>
                    <a:pt x="1295" y="3732"/>
                    <a:pt x="1308" y="3751"/>
                    <a:pt x="1286" y="3795"/>
                  </a:cubicBezTo>
                  <a:cubicBezTo>
                    <a:pt x="1260" y="3814"/>
                    <a:pt x="1254" y="3818"/>
                    <a:pt x="1271" y="3818"/>
                  </a:cubicBezTo>
                  <a:cubicBezTo>
                    <a:pt x="1277" y="3818"/>
                    <a:pt x="1286" y="3818"/>
                    <a:pt x="1298" y="3817"/>
                  </a:cubicBezTo>
                  <a:cubicBezTo>
                    <a:pt x="1301" y="3817"/>
                    <a:pt x="1304" y="3817"/>
                    <a:pt x="1307" y="3817"/>
                  </a:cubicBezTo>
                  <a:cubicBezTo>
                    <a:pt x="1399" y="3817"/>
                    <a:pt x="1450" y="3862"/>
                    <a:pt x="1383" y="3908"/>
                  </a:cubicBezTo>
                  <a:cubicBezTo>
                    <a:pt x="1348" y="3933"/>
                    <a:pt x="1345" y="3964"/>
                    <a:pt x="1361" y="3986"/>
                  </a:cubicBezTo>
                  <a:cubicBezTo>
                    <a:pt x="1366" y="3993"/>
                    <a:pt x="1371" y="3996"/>
                    <a:pt x="1377" y="3996"/>
                  </a:cubicBezTo>
                  <a:cubicBezTo>
                    <a:pt x="1387" y="3996"/>
                    <a:pt x="1398" y="3988"/>
                    <a:pt x="1408" y="3980"/>
                  </a:cubicBezTo>
                  <a:cubicBezTo>
                    <a:pt x="1416" y="3964"/>
                    <a:pt x="1423" y="3957"/>
                    <a:pt x="1428" y="3957"/>
                  </a:cubicBezTo>
                  <a:cubicBezTo>
                    <a:pt x="1438" y="3957"/>
                    <a:pt x="1443" y="3980"/>
                    <a:pt x="1439" y="4021"/>
                  </a:cubicBezTo>
                  <a:cubicBezTo>
                    <a:pt x="1430" y="4118"/>
                    <a:pt x="1458" y="4162"/>
                    <a:pt x="1537" y="4196"/>
                  </a:cubicBezTo>
                  <a:cubicBezTo>
                    <a:pt x="1612" y="4239"/>
                    <a:pt x="1657" y="4284"/>
                    <a:pt x="1632" y="4284"/>
                  </a:cubicBezTo>
                  <a:cubicBezTo>
                    <a:pt x="1625" y="4284"/>
                    <a:pt x="1615" y="4281"/>
                    <a:pt x="1599" y="4275"/>
                  </a:cubicBezTo>
                  <a:cubicBezTo>
                    <a:pt x="1571" y="4268"/>
                    <a:pt x="1555" y="4264"/>
                    <a:pt x="1549" y="4264"/>
                  </a:cubicBezTo>
                  <a:cubicBezTo>
                    <a:pt x="1542" y="4264"/>
                    <a:pt x="1553" y="4271"/>
                    <a:pt x="1580" y="4287"/>
                  </a:cubicBezTo>
                  <a:cubicBezTo>
                    <a:pt x="1612" y="4325"/>
                    <a:pt x="1643" y="4365"/>
                    <a:pt x="1659" y="4384"/>
                  </a:cubicBezTo>
                  <a:cubicBezTo>
                    <a:pt x="1669" y="4396"/>
                    <a:pt x="1684" y="4403"/>
                    <a:pt x="1699" y="4403"/>
                  </a:cubicBezTo>
                  <a:cubicBezTo>
                    <a:pt x="1707" y="4403"/>
                    <a:pt x="1715" y="4401"/>
                    <a:pt x="1721" y="4397"/>
                  </a:cubicBezTo>
                  <a:lnTo>
                    <a:pt x="1721" y="4397"/>
                  </a:lnTo>
                  <a:cubicBezTo>
                    <a:pt x="1699" y="4444"/>
                    <a:pt x="1734" y="4500"/>
                    <a:pt x="1787" y="4503"/>
                  </a:cubicBezTo>
                  <a:lnTo>
                    <a:pt x="1819" y="4544"/>
                  </a:lnTo>
                  <a:cubicBezTo>
                    <a:pt x="1834" y="4563"/>
                    <a:pt x="1834" y="4563"/>
                    <a:pt x="1869" y="4566"/>
                  </a:cubicBezTo>
                  <a:cubicBezTo>
                    <a:pt x="1900" y="4572"/>
                    <a:pt x="1900" y="4604"/>
                    <a:pt x="1900" y="4635"/>
                  </a:cubicBezTo>
                  <a:cubicBezTo>
                    <a:pt x="1903" y="4664"/>
                    <a:pt x="1903" y="4691"/>
                    <a:pt x="1913" y="4691"/>
                  </a:cubicBezTo>
                  <a:cubicBezTo>
                    <a:pt x="1914" y="4691"/>
                    <a:pt x="1916" y="4690"/>
                    <a:pt x="1919" y="4688"/>
                  </a:cubicBezTo>
                  <a:cubicBezTo>
                    <a:pt x="1923" y="4684"/>
                    <a:pt x="1929" y="4683"/>
                    <a:pt x="1937" y="4683"/>
                  </a:cubicBezTo>
                  <a:cubicBezTo>
                    <a:pt x="1959" y="4683"/>
                    <a:pt x="1993" y="4695"/>
                    <a:pt x="2016" y="4698"/>
                  </a:cubicBezTo>
                  <a:cubicBezTo>
                    <a:pt x="2049" y="4701"/>
                    <a:pt x="2050" y="4732"/>
                    <a:pt x="2023" y="4732"/>
                  </a:cubicBezTo>
                  <a:cubicBezTo>
                    <a:pt x="2022" y="4732"/>
                    <a:pt x="2020" y="4732"/>
                    <a:pt x="2019" y="4732"/>
                  </a:cubicBezTo>
                  <a:lnTo>
                    <a:pt x="2019" y="4732"/>
                  </a:lnTo>
                  <a:cubicBezTo>
                    <a:pt x="2003" y="4745"/>
                    <a:pt x="2003" y="4745"/>
                    <a:pt x="2022" y="4798"/>
                  </a:cubicBezTo>
                  <a:cubicBezTo>
                    <a:pt x="2035" y="4813"/>
                    <a:pt x="2061" y="4839"/>
                    <a:pt x="2078" y="4839"/>
                  </a:cubicBezTo>
                  <a:cubicBezTo>
                    <a:pt x="2082" y="4839"/>
                    <a:pt x="2085" y="4838"/>
                    <a:pt x="2088" y="4835"/>
                  </a:cubicBezTo>
                  <a:cubicBezTo>
                    <a:pt x="2089" y="4834"/>
                    <a:pt x="2091" y="4834"/>
                    <a:pt x="2093" y="4834"/>
                  </a:cubicBezTo>
                  <a:cubicBezTo>
                    <a:pt x="2118" y="4834"/>
                    <a:pt x="2210" y="4926"/>
                    <a:pt x="2213" y="4958"/>
                  </a:cubicBezTo>
                  <a:lnTo>
                    <a:pt x="2248" y="4992"/>
                  </a:lnTo>
                  <a:cubicBezTo>
                    <a:pt x="2267" y="5011"/>
                    <a:pt x="2301" y="5011"/>
                    <a:pt x="2317" y="5027"/>
                  </a:cubicBezTo>
                  <a:cubicBezTo>
                    <a:pt x="2332" y="5039"/>
                    <a:pt x="2351" y="5045"/>
                    <a:pt x="2370" y="5045"/>
                  </a:cubicBezTo>
                  <a:cubicBezTo>
                    <a:pt x="2389" y="5061"/>
                    <a:pt x="2405" y="5080"/>
                    <a:pt x="2392" y="5096"/>
                  </a:cubicBezTo>
                  <a:cubicBezTo>
                    <a:pt x="2409" y="5090"/>
                    <a:pt x="2420" y="5086"/>
                    <a:pt x="2427" y="5086"/>
                  </a:cubicBezTo>
                  <a:cubicBezTo>
                    <a:pt x="2438" y="5086"/>
                    <a:pt x="2436" y="5097"/>
                    <a:pt x="2430" y="5127"/>
                  </a:cubicBezTo>
                  <a:cubicBezTo>
                    <a:pt x="2413" y="5145"/>
                    <a:pt x="2406" y="5153"/>
                    <a:pt x="2412" y="5153"/>
                  </a:cubicBezTo>
                  <a:cubicBezTo>
                    <a:pt x="2416" y="5153"/>
                    <a:pt x="2427" y="5149"/>
                    <a:pt x="2445" y="5143"/>
                  </a:cubicBezTo>
                  <a:cubicBezTo>
                    <a:pt x="2480" y="5146"/>
                    <a:pt x="2480" y="5146"/>
                    <a:pt x="2483" y="5177"/>
                  </a:cubicBezTo>
                  <a:cubicBezTo>
                    <a:pt x="2474" y="5188"/>
                    <a:pt x="2481" y="5199"/>
                    <a:pt x="2490" y="5199"/>
                  </a:cubicBezTo>
                  <a:cubicBezTo>
                    <a:pt x="2494" y="5199"/>
                    <a:pt x="2498" y="5197"/>
                    <a:pt x="2502" y="5193"/>
                  </a:cubicBezTo>
                  <a:cubicBezTo>
                    <a:pt x="2510" y="5190"/>
                    <a:pt x="2520" y="5189"/>
                    <a:pt x="2529" y="5189"/>
                  </a:cubicBezTo>
                  <a:cubicBezTo>
                    <a:pt x="2572" y="5189"/>
                    <a:pt x="2616" y="5214"/>
                    <a:pt x="2593" y="5240"/>
                  </a:cubicBezTo>
                  <a:cubicBezTo>
                    <a:pt x="2608" y="5252"/>
                    <a:pt x="2627" y="5255"/>
                    <a:pt x="2643" y="5255"/>
                  </a:cubicBezTo>
                  <a:cubicBezTo>
                    <a:pt x="2662" y="5249"/>
                    <a:pt x="2674" y="5245"/>
                    <a:pt x="2678" y="5245"/>
                  </a:cubicBezTo>
                  <a:cubicBezTo>
                    <a:pt x="2685" y="5245"/>
                    <a:pt x="2678" y="5253"/>
                    <a:pt x="2662" y="5271"/>
                  </a:cubicBezTo>
                  <a:cubicBezTo>
                    <a:pt x="2657" y="5308"/>
                    <a:pt x="2666" y="5326"/>
                    <a:pt x="2689" y="5326"/>
                  </a:cubicBezTo>
                  <a:cubicBezTo>
                    <a:pt x="2698" y="5326"/>
                    <a:pt x="2708" y="5323"/>
                    <a:pt x="2721" y="5318"/>
                  </a:cubicBezTo>
                  <a:cubicBezTo>
                    <a:pt x="2740" y="5318"/>
                    <a:pt x="2756" y="5331"/>
                    <a:pt x="2759" y="5349"/>
                  </a:cubicBezTo>
                  <a:cubicBezTo>
                    <a:pt x="2779" y="5388"/>
                    <a:pt x="2854" y="5466"/>
                    <a:pt x="2884" y="5466"/>
                  </a:cubicBezTo>
                  <a:cubicBezTo>
                    <a:pt x="2891" y="5466"/>
                    <a:pt x="2895" y="5462"/>
                    <a:pt x="2897" y="5453"/>
                  </a:cubicBezTo>
                  <a:lnTo>
                    <a:pt x="2934" y="5484"/>
                  </a:lnTo>
                  <a:cubicBezTo>
                    <a:pt x="2960" y="5527"/>
                    <a:pt x="2978" y="5541"/>
                    <a:pt x="3006" y="5541"/>
                  </a:cubicBezTo>
                  <a:cubicBezTo>
                    <a:pt x="3009" y="5541"/>
                    <a:pt x="3012" y="5541"/>
                    <a:pt x="3016" y="5541"/>
                  </a:cubicBezTo>
                  <a:lnTo>
                    <a:pt x="3047" y="5537"/>
                  </a:lnTo>
                  <a:lnTo>
                    <a:pt x="3047" y="5537"/>
                  </a:lnTo>
                  <a:cubicBezTo>
                    <a:pt x="3038" y="5559"/>
                    <a:pt x="3044" y="5588"/>
                    <a:pt x="3063" y="5600"/>
                  </a:cubicBezTo>
                  <a:cubicBezTo>
                    <a:pt x="3073" y="5608"/>
                    <a:pt x="3079" y="5611"/>
                    <a:pt x="3083" y="5611"/>
                  </a:cubicBezTo>
                  <a:cubicBezTo>
                    <a:pt x="3087" y="5611"/>
                    <a:pt x="3091" y="5607"/>
                    <a:pt x="3097" y="5597"/>
                  </a:cubicBezTo>
                  <a:cubicBezTo>
                    <a:pt x="3093" y="5583"/>
                    <a:pt x="3095" y="5579"/>
                    <a:pt x="3100" y="5579"/>
                  </a:cubicBezTo>
                  <a:cubicBezTo>
                    <a:pt x="3106" y="5579"/>
                    <a:pt x="3118" y="5587"/>
                    <a:pt x="3128" y="5594"/>
                  </a:cubicBezTo>
                  <a:cubicBezTo>
                    <a:pt x="3150" y="5610"/>
                    <a:pt x="3157" y="5635"/>
                    <a:pt x="3144" y="5657"/>
                  </a:cubicBezTo>
                  <a:lnTo>
                    <a:pt x="3166" y="5672"/>
                  </a:lnTo>
                  <a:cubicBezTo>
                    <a:pt x="3176" y="5656"/>
                    <a:pt x="3186" y="5650"/>
                    <a:pt x="3193" y="5650"/>
                  </a:cubicBezTo>
                  <a:cubicBezTo>
                    <a:pt x="3201" y="5650"/>
                    <a:pt x="3204" y="5659"/>
                    <a:pt x="3197" y="5669"/>
                  </a:cubicBezTo>
                  <a:cubicBezTo>
                    <a:pt x="3207" y="5694"/>
                    <a:pt x="3226" y="5716"/>
                    <a:pt x="3248" y="5725"/>
                  </a:cubicBezTo>
                  <a:cubicBezTo>
                    <a:pt x="3250" y="5722"/>
                    <a:pt x="3253" y="5721"/>
                    <a:pt x="3255" y="5721"/>
                  </a:cubicBezTo>
                  <a:cubicBezTo>
                    <a:pt x="3261" y="5721"/>
                    <a:pt x="3263" y="5729"/>
                    <a:pt x="3257" y="5729"/>
                  </a:cubicBezTo>
                  <a:cubicBezTo>
                    <a:pt x="3255" y="5729"/>
                    <a:pt x="3252" y="5728"/>
                    <a:pt x="3248" y="5725"/>
                  </a:cubicBezTo>
                  <a:lnTo>
                    <a:pt x="3235" y="5744"/>
                  </a:lnTo>
                  <a:cubicBezTo>
                    <a:pt x="3240" y="5756"/>
                    <a:pt x="3244" y="5761"/>
                    <a:pt x="3249" y="5761"/>
                  </a:cubicBezTo>
                  <a:cubicBezTo>
                    <a:pt x="3255" y="5761"/>
                    <a:pt x="3262" y="5750"/>
                    <a:pt x="3270" y="5738"/>
                  </a:cubicBezTo>
                  <a:lnTo>
                    <a:pt x="3310" y="5766"/>
                  </a:lnTo>
                  <a:cubicBezTo>
                    <a:pt x="3322" y="5773"/>
                    <a:pt x="3334" y="5780"/>
                    <a:pt x="3341" y="5780"/>
                  </a:cubicBezTo>
                  <a:cubicBezTo>
                    <a:pt x="3347" y="5780"/>
                    <a:pt x="3349" y="5775"/>
                    <a:pt x="3345" y="5760"/>
                  </a:cubicBezTo>
                  <a:cubicBezTo>
                    <a:pt x="3352" y="5748"/>
                    <a:pt x="3361" y="5734"/>
                    <a:pt x="3373" y="5734"/>
                  </a:cubicBezTo>
                  <a:cubicBezTo>
                    <a:pt x="3377" y="5734"/>
                    <a:pt x="3381" y="5735"/>
                    <a:pt x="3385" y="5738"/>
                  </a:cubicBezTo>
                  <a:cubicBezTo>
                    <a:pt x="3388" y="5733"/>
                    <a:pt x="3391" y="5732"/>
                    <a:pt x="3394" y="5732"/>
                  </a:cubicBezTo>
                  <a:cubicBezTo>
                    <a:pt x="3399" y="5732"/>
                    <a:pt x="3401" y="5741"/>
                    <a:pt x="3394" y="5741"/>
                  </a:cubicBezTo>
                  <a:cubicBezTo>
                    <a:pt x="3392" y="5741"/>
                    <a:pt x="3389" y="5740"/>
                    <a:pt x="3385" y="5738"/>
                  </a:cubicBezTo>
                  <a:cubicBezTo>
                    <a:pt x="3376" y="5757"/>
                    <a:pt x="3364" y="5776"/>
                    <a:pt x="3385" y="5788"/>
                  </a:cubicBezTo>
                  <a:cubicBezTo>
                    <a:pt x="3398" y="5794"/>
                    <a:pt x="3401" y="5807"/>
                    <a:pt x="3395" y="5819"/>
                  </a:cubicBezTo>
                  <a:cubicBezTo>
                    <a:pt x="3355" y="5840"/>
                    <a:pt x="3431" y="5870"/>
                    <a:pt x="3470" y="5870"/>
                  </a:cubicBezTo>
                  <a:cubicBezTo>
                    <a:pt x="3473" y="5870"/>
                    <a:pt x="3477" y="5870"/>
                    <a:pt x="3479" y="5870"/>
                  </a:cubicBezTo>
                  <a:cubicBezTo>
                    <a:pt x="3496" y="5866"/>
                    <a:pt x="3509" y="5865"/>
                    <a:pt x="3520" y="5865"/>
                  </a:cubicBezTo>
                  <a:cubicBezTo>
                    <a:pt x="3552" y="5865"/>
                    <a:pt x="3559" y="5879"/>
                    <a:pt x="3542" y="5907"/>
                  </a:cubicBezTo>
                  <a:cubicBezTo>
                    <a:pt x="3535" y="5922"/>
                    <a:pt x="3540" y="5929"/>
                    <a:pt x="3553" y="5929"/>
                  </a:cubicBezTo>
                  <a:cubicBezTo>
                    <a:pt x="3573" y="5929"/>
                    <a:pt x="3608" y="5914"/>
                    <a:pt x="3639" y="5888"/>
                  </a:cubicBezTo>
                  <a:lnTo>
                    <a:pt x="3693" y="5848"/>
                  </a:lnTo>
                  <a:lnTo>
                    <a:pt x="3661" y="5901"/>
                  </a:lnTo>
                  <a:cubicBezTo>
                    <a:pt x="3642" y="5974"/>
                    <a:pt x="3640" y="5986"/>
                    <a:pt x="3696" y="5986"/>
                  </a:cubicBezTo>
                  <a:cubicBezTo>
                    <a:pt x="3705" y="5986"/>
                    <a:pt x="3715" y="5986"/>
                    <a:pt x="3727" y="5986"/>
                  </a:cubicBezTo>
                  <a:cubicBezTo>
                    <a:pt x="3780" y="5992"/>
                    <a:pt x="3780" y="5992"/>
                    <a:pt x="3771" y="6011"/>
                  </a:cubicBezTo>
                  <a:cubicBezTo>
                    <a:pt x="3758" y="6029"/>
                    <a:pt x="3780" y="6039"/>
                    <a:pt x="3849" y="6073"/>
                  </a:cubicBezTo>
                  <a:cubicBezTo>
                    <a:pt x="3894" y="6097"/>
                    <a:pt x="3919" y="6110"/>
                    <a:pt x="3933" y="6110"/>
                  </a:cubicBezTo>
                  <a:cubicBezTo>
                    <a:pt x="3939" y="6110"/>
                    <a:pt x="3943" y="6107"/>
                    <a:pt x="3946" y="6102"/>
                  </a:cubicBezTo>
                  <a:lnTo>
                    <a:pt x="3990" y="6123"/>
                  </a:lnTo>
                  <a:cubicBezTo>
                    <a:pt x="3992" y="6147"/>
                    <a:pt x="4006" y="6160"/>
                    <a:pt x="4020" y="6160"/>
                  </a:cubicBezTo>
                  <a:cubicBezTo>
                    <a:pt x="4033" y="6160"/>
                    <a:pt x="4045" y="6148"/>
                    <a:pt x="4044" y="6123"/>
                  </a:cubicBezTo>
                  <a:lnTo>
                    <a:pt x="4044" y="6123"/>
                  </a:lnTo>
                  <a:lnTo>
                    <a:pt x="4087" y="6145"/>
                  </a:lnTo>
                  <a:lnTo>
                    <a:pt x="4078" y="6164"/>
                  </a:lnTo>
                  <a:cubicBezTo>
                    <a:pt x="4072" y="6183"/>
                    <a:pt x="4112" y="6208"/>
                    <a:pt x="4297" y="6286"/>
                  </a:cubicBezTo>
                  <a:cubicBezTo>
                    <a:pt x="4424" y="6341"/>
                    <a:pt x="4481" y="6364"/>
                    <a:pt x="4511" y="6364"/>
                  </a:cubicBezTo>
                  <a:cubicBezTo>
                    <a:pt x="4529" y="6364"/>
                    <a:pt x="4536" y="6355"/>
                    <a:pt x="4542" y="6340"/>
                  </a:cubicBezTo>
                  <a:cubicBezTo>
                    <a:pt x="4557" y="6327"/>
                    <a:pt x="4570" y="6321"/>
                    <a:pt x="4578" y="6321"/>
                  </a:cubicBezTo>
                  <a:cubicBezTo>
                    <a:pt x="4591" y="6321"/>
                    <a:pt x="4595" y="6334"/>
                    <a:pt x="4586" y="6358"/>
                  </a:cubicBezTo>
                  <a:cubicBezTo>
                    <a:pt x="4581" y="6373"/>
                    <a:pt x="4589" y="6393"/>
                    <a:pt x="4596" y="6393"/>
                  </a:cubicBezTo>
                  <a:cubicBezTo>
                    <a:pt x="4598" y="6393"/>
                    <a:pt x="4600" y="6391"/>
                    <a:pt x="4601" y="6387"/>
                  </a:cubicBezTo>
                  <a:cubicBezTo>
                    <a:pt x="4626" y="6393"/>
                    <a:pt x="4648" y="6409"/>
                    <a:pt x="4664" y="6431"/>
                  </a:cubicBezTo>
                  <a:cubicBezTo>
                    <a:pt x="4697" y="6468"/>
                    <a:pt x="4721" y="6481"/>
                    <a:pt x="4737" y="6481"/>
                  </a:cubicBezTo>
                  <a:cubicBezTo>
                    <a:pt x="4748" y="6481"/>
                    <a:pt x="4755" y="6474"/>
                    <a:pt x="4758" y="6465"/>
                  </a:cubicBezTo>
                  <a:cubicBezTo>
                    <a:pt x="4754" y="6447"/>
                    <a:pt x="4755" y="6440"/>
                    <a:pt x="4757" y="6440"/>
                  </a:cubicBezTo>
                  <a:lnTo>
                    <a:pt x="4757" y="6440"/>
                  </a:lnTo>
                  <a:cubicBezTo>
                    <a:pt x="4761" y="6440"/>
                    <a:pt x="4770" y="6457"/>
                    <a:pt x="4780" y="6474"/>
                  </a:cubicBezTo>
                  <a:cubicBezTo>
                    <a:pt x="4795" y="6494"/>
                    <a:pt x="4807" y="6515"/>
                    <a:pt x="4815" y="6515"/>
                  </a:cubicBezTo>
                  <a:cubicBezTo>
                    <a:pt x="4817" y="6515"/>
                    <a:pt x="4819" y="6513"/>
                    <a:pt x="4821" y="6509"/>
                  </a:cubicBezTo>
                  <a:cubicBezTo>
                    <a:pt x="4826" y="6507"/>
                    <a:pt x="4835" y="6506"/>
                    <a:pt x="4846" y="6506"/>
                  </a:cubicBezTo>
                  <a:cubicBezTo>
                    <a:pt x="4899" y="6506"/>
                    <a:pt x="4997" y="6529"/>
                    <a:pt x="4987" y="6562"/>
                  </a:cubicBezTo>
                  <a:lnTo>
                    <a:pt x="5034" y="6578"/>
                  </a:lnTo>
                  <a:cubicBezTo>
                    <a:pt x="5036" y="6569"/>
                    <a:pt x="5046" y="6566"/>
                    <a:pt x="5059" y="6566"/>
                  </a:cubicBezTo>
                  <a:cubicBezTo>
                    <a:pt x="5079" y="6566"/>
                    <a:pt x="5109" y="6573"/>
                    <a:pt x="5137" y="6581"/>
                  </a:cubicBezTo>
                  <a:cubicBezTo>
                    <a:pt x="5184" y="6597"/>
                    <a:pt x="5209" y="6603"/>
                    <a:pt x="5203" y="6622"/>
                  </a:cubicBezTo>
                  <a:cubicBezTo>
                    <a:pt x="5182" y="6633"/>
                    <a:pt x="5189" y="6640"/>
                    <a:pt x="5215" y="6640"/>
                  </a:cubicBezTo>
                  <a:cubicBezTo>
                    <a:pt x="5225" y="6640"/>
                    <a:pt x="5236" y="6639"/>
                    <a:pt x="5250" y="6637"/>
                  </a:cubicBezTo>
                  <a:cubicBezTo>
                    <a:pt x="5252" y="6638"/>
                    <a:pt x="5254" y="6638"/>
                    <a:pt x="5257" y="6638"/>
                  </a:cubicBezTo>
                  <a:cubicBezTo>
                    <a:pt x="5279" y="6638"/>
                    <a:pt x="5306" y="6615"/>
                    <a:pt x="5328" y="6615"/>
                  </a:cubicBezTo>
                  <a:cubicBezTo>
                    <a:pt x="5330" y="6615"/>
                    <a:pt x="5333" y="6615"/>
                    <a:pt x="5335" y="6615"/>
                  </a:cubicBezTo>
                  <a:cubicBezTo>
                    <a:pt x="5342" y="6595"/>
                    <a:pt x="5361" y="6583"/>
                    <a:pt x="5380" y="6583"/>
                  </a:cubicBezTo>
                  <a:cubicBezTo>
                    <a:pt x="5383" y="6583"/>
                    <a:pt x="5387" y="6583"/>
                    <a:pt x="5391" y="6584"/>
                  </a:cubicBezTo>
                  <a:lnTo>
                    <a:pt x="5388" y="6606"/>
                  </a:lnTo>
                  <a:lnTo>
                    <a:pt x="5375" y="6647"/>
                  </a:lnTo>
                  <a:cubicBezTo>
                    <a:pt x="5387" y="6648"/>
                    <a:pt x="5399" y="6650"/>
                    <a:pt x="5408" y="6650"/>
                  </a:cubicBezTo>
                  <a:cubicBezTo>
                    <a:pt x="5419" y="6650"/>
                    <a:pt x="5427" y="6648"/>
                    <a:pt x="5429" y="6637"/>
                  </a:cubicBezTo>
                  <a:cubicBezTo>
                    <a:pt x="5451" y="6662"/>
                    <a:pt x="5473" y="6669"/>
                    <a:pt x="5523" y="6678"/>
                  </a:cubicBezTo>
                  <a:cubicBezTo>
                    <a:pt x="5552" y="6686"/>
                    <a:pt x="5583" y="6693"/>
                    <a:pt x="5609" y="6693"/>
                  </a:cubicBezTo>
                  <a:cubicBezTo>
                    <a:pt x="5624" y="6693"/>
                    <a:pt x="5638" y="6690"/>
                    <a:pt x="5648" y="6684"/>
                  </a:cubicBezTo>
                  <a:cubicBezTo>
                    <a:pt x="5658" y="6716"/>
                    <a:pt x="5727" y="6738"/>
                    <a:pt x="5781" y="6738"/>
                  </a:cubicBezTo>
                  <a:cubicBezTo>
                    <a:pt x="5808" y="6738"/>
                    <a:pt x="5832" y="6733"/>
                    <a:pt x="5842" y="6719"/>
                  </a:cubicBezTo>
                  <a:cubicBezTo>
                    <a:pt x="5844" y="6711"/>
                    <a:pt x="5849" y="6707"/>
                    <a:pt x="5856" y="6707"/>
                  </a:cubicBezTo>
                  <a:cubicBezTo>
                    <a:pt x="5866" y="6707"/>
                    <a:pt x="5879" y="6714"/>
                    <a:pt x="5889" y="6728"/>
                  </a:cubicBezTo>
                  <a:cubicBezTo>
                    <a:pt x="5901" y="6742"/>
                    <a:pt x="5907" y="6748"/>
                    <a:pt x="5913" y="6748"/>
                  </a:cubicBezTo>
                  <a:cubicBezTo>
                    <a:pt x="5919" y="6748"/>
                    <a:pt x="5926" y="6743"/>
                    <a:pt x="5940" y="6735"/>
                  </a:cubicBezTo>
                  <a:cubicBezTo>
                    <a:pt x="5946" y="6731"/>
                    <a:pt x="5951" y="6730"/>
                    <a:pt x="5957" y="6730"/>
                  </a:cubicBezTo>
                  <a:cubicBezTo>
                    <a:pt x="5977" y="6730"/>
                    <a:pt x="5994" y="6749"/>
                    <a:pt x="6012" y="6769"/>
                  </a:cubicBezTo>
                  <a:cubicBezTo>
                    <a:pt x="6021" y="6797"/>
                    <a:pt x="6035" y="6808"/>
                    <a:pt x="6051" y="6808"/>
                  </a:cubicBezTo>
                  <a:cubicBezTo>
                    <a:pt x="6060" y="6808"/>
                    <a:pt x="6070" y="6804"/>
                    <a:pt x="6081" y="6797"/>
                  </a:cubicBezTo>
                  <a:cubicBezTo>
                    <a:pt x="6104" y="6792"/>
                    <a:pt x="6129" y="6788"/>
                    <a:pt x="6153" y="6788"/>
                  </a:cubicBezTo>
                  <a:cubicBezTo>
                    <a:pt x="6171" y="6788"/>
                    <a:pt x="6189" y="6790"/>
                    <a:pt x="6206" y="6794"/>
                  </a:cubicBezTo>
                  <a:cubicBezTo>
                    <a:pt x="6259" y="6778"/>
                    <a:pt x="6284" y="6782"/>
                    <a:pt x="6262" y="6756"/>
                  </a:cubicBezTo>
                  <a:cubicBezTo>
                    <a:pt x="6262" y="6735"/>
                    <a:pt x="6290" y="6716"/>
                    <a:pt x="6290" y="6716"/>
                  </a:cubicBezTo>
                  <a:cubicBezTo>
                    <a:pt x="6304" y="6712"/>
                    <a:pt x="6314" y="6710"/>
                    <a:pt x="6321" y="6710"/>
                  </a:cubicBezTo>
                  <a:cubicBezTo>
                    <a:pt x="6337" y="6710"/>
                    <a:pt x="6335" y="6719"/>
                    <a:pt x="6320" y="6719"/>
                  </a:cubicBezTo>
                  <a:cubicBezTo>
                    <a:pt x="6319" y="6719"/>
                    <a:pt x="6317" y="6719"/>
                    <a:pt x="6316" y="6719"/>
                  </a:cubicBezTo>
                  <a:cubicBezTo>
                    <a:pt x="6262" y="6735"/>
                    <a:pt x="6287" y="6738"/>
                    <a:pt x="6309" y="6760"/>
                  </a:cubicBezTo>
                  <a:cubicBezTo>
                    <a:pt x="6337" y="6782"/>
                    <a:pt x="6372" y="6791"/>
                    <a:pt x="6406" y="6791"/>
                  </a:cubicBezTo>
                  <a:lnTo>
                    <a:pt x="6507" y="6797"/>
                  </a:lnTo>
                  <a:cubicBezTo>
                    <a:pt x="6545" y="6812"/>
                    <a:pt x="6570" y="6819"/>
                    <a:pt x="6585" y="6819"/>
                  </a:cubicBezTo>
                  <a:cubicBezTo>
                    <a:pt x="6598" y="6819"/>
                    <a:pt x="6604" y="6814"/>
                    <a:pt x="6604" y="6803"/>
                  </a:cubicBezTo>
                  <a:cubicBezTo>
                    <a:pt x="6606" y="6780"/>
                    <a:pt x="6606" y="6770"/>
                    <a:pt x="6607" y="6770"/>
                  </a:cubicBezTo>
                  <a:cubicBezTo>
                    <a:pt x="6607" y="6770"/>
                    <a:pt x="6607" y="6775"/>
                    <a:pt x="6607" y="6785"/>
                  </a:cubicBezTo>
                  <a:cubicBezTo>
                    <a:pt x="6619" y="6809"/>
                    <a:pt x="6706" y="6821"/>
                    <a:pt x="6786" y="6821"/>
                  </a:cubicBezTo>
                  <a:cubicBezTo>
                    <a:pt x="6853" y="6821"/>
                    <a:pt x="6915" y="6813"/>
                    <a:pt x="6927" y="6794"/>
                  </a:cubicBezTo>
                  <a:cubicBezTo>
                    <a:pt x="6927" y="6800"/>
                    <a:pt x="6927" y="6808"/>
                    <a:pt x="6927" y="6816"/>
                  </a:cubicBezTo>
                  <a:cubicBezTo>
                    <a:pt x="6927" y="6833"/>
                    <a:pt x="6942" y="6835"/>
                    <a:pt x="6972" y="6835"/>
                  </a:cubicBezTo>
                  <a:cubicBezTo>
                    <a:pt x="6981" y="6835"/>
                    <a:pt x="6991" y="6835"/>
                    <a:pt x="7002" y="6835"/>
                  </a:cubicBezTo>
                  <a:cubicBezTo>
                    <a:pt x="7027" y="6835"/>
                    <a:pt x="7124" y="6816"/>
                    <a:pt x="7199" y="6810"/>
                  </a:cubicBezTo>
                  <a:cubicBezTo>
                    <a:pt x="7300" y="6807"/>
                    <a:pt x="7372" y="6803"/>
                    <a:pt x="7372" y="6782"/>
                  </a:cubicBezTo>
                  <a:cubicBezTo>
                    <a:pt x="7397" y="6782"/>
                    <a:pt x="7397" y="6782"/>
                    <a:pt x="7397" y="6803"/>
                  </a:cubicBezTo>
                  <a:cubicBezTo>
                    <a:pt x="7380" y="6821"/>
                    <a:pt x="7391" y="6822"/>
                    <a:pt x="7407" y="6822"/>
                  </a:cubicBezTo>
                  <a:cubicBezTo>
                    <a:pt x="7412" y="6822"/>
                    <a:pt x="7417" y="6822"/>
                    <a:pt x="7422" y="6822"/>
                  </a:cubicBezTo>
                  <a:cubicBezTo>
                    <a:pt x="7447" y="6819"/>
                    <a:pt x="7447" y="6797"/>
                    <a:pt x="7444" y="6778"/>
                  </a:cubicBezTo>
                  <a:cubicBezTo>
                    <a:pt x="7444" y="6766"/>
                    <a:pt x="7452" y="6760"/>
                    <a:pt x="7467" y="6760"/>
                  </a:cubicBezTo>
                  <a:cubicBezTo>
                    <a:pt x="7479" y="6760"/>
                    <a:pt x="7497" y="6764"/>
                    <a:pt x="7519" y="6772"/>
                  </a:cubicBezTo>
                  <a:cubicBezTo>
                    <a:pt x="7542" y="6778"/>
                    <a:pt x="7566" y="6781"/>
                    <a:pt x="7590" y="6781"/>
                  </a:cubicBezTo>
                  <a:cubicBezTo>
                    <a:pt x="7633" y="6781"/>
                    <a:pt x="7676" y="6771"/>
                    <a:pt x="7716" y="6753"/>
                  </a:cubicBezTo>
                  <a:cubicBezTo>
                    <a:pt x="7725" y="6752"/>
                    <a:pt x="7734" y="6751"/>
                    <a:pt x="7742" y="6751"/>
                  </a:cubicBezTo>
                  <a:cubicBezTo>
                    <a:pt x="7756" y="6751"/>
                    <a:pt x="7767" y="6755"/>
                    <a:pt x="7767" y="6769"/>
                  </a:cubicBezTo>
                  <a:cubicBezTo>
                    <a:pt x="7784" y="6781"/>
                    <a:pt x="7803" y="6787"/>
                    <a:pt x="7822" y="6787"/>
                  </a:cubicBezTo>
                  <a:cubicBezTo>
                    <a:pt x="7848" y="6787"/>
                    <a:pt x="7874" y="6775"/>
                    <a:pt x="7892" y="6753"/>
                  </a:cubicBezTo>
                  <a:cubicBezTo>
                    <a:pt x="7898" y="6752"/>
                    <a:pt x="7902" y="6752"/>
                    <a:pt x="7905" y="6752"/>
                  </a:cubicBezTo>
                  <a:cubicBezTo>
                    <a:pt x="7914" y="6752"/>
                    <a:pt x="7915" y="6756"/>
                    <a:pt x="7917" y="6772"/>
                  </a:cubicBezTo>
                  <a:cubicBezTo>
                    <a:pt x="7932" y="6781"/>
                    <a:pt x="7940" y="6791"/>
                    <a:pt x="7947" y="6791"/>
                  </a:cubicBezTo>
                  <a:cubicBezTo>
                    <a:pt x="7953" y="6791"/>
                    <a:pt x="7959" y="6784"/>
                    <a:pt x="7967" y="6763"/>
                  </a:cubicBezTo>
                  <a:cubicBezTo>
                    <a:pt x="8007" y="6742"/>
                    <a:pt x="8051" y="6731"/>
                    <a:pt x="8095" y="6731"/>
                  </a:cubicBezTo>
                  <a:cubicBezTo>
                    <a:pt x="8110" y="6731"/>
                    <a:pt x="8125" y="6732"/>
                    <a:pt x="8139" y="6735"/>
                  </a:cubicBezTo>
                  <a:cubicBezTo>
                    <a:pt x="8165" y="6731"/>
                    <a:pt x="8190" y="6728"/>
                    <a:pt x="8183" y="6706"/>
                  </a:cubicBezTo>
                  <a:lnTo>
                    <a:pt x="8180" y="6684"/>
                  </a:lnTo>
                  <a:lnTo>
                    <a:pt x="8180" y="6684"/>
                  </a:lnTo>
                  <a:cubicBezTo>
                    <a:pt x="8195" y="6702"/>
                    <a:pt x="8203" y="6712"/>
                    <a:pt x="8209" y="6712"/>
                  </a:cubicBezTo>
                  <a:cubicBezTo>
                    <a:pt x="8216" y="6712"/>
                    <a:pt x="8221" y="6701"/>
                    <a:pt x="8230" y="6678"/>
                  </a:cubicBezTo>
                  <a:cubicBezTo>
                    <a:pt x="8227" y="6666"/>
                    <a:pt x="8233" y="6660"/>
                    <a:pt x="8240" y="6660"/>
                  </a:cubicBezTo>
                  <a:cubicBezTo>
                    <a:pt x="8245" y="6660"/>
                    <a:pt x="8251" y="6664"/>
                    <a:pt x="8252" y="6672"/>
                  </a:cubicBezTo>
                  <a:cubicBezTo>
                    <a:pt x="8271" y="6681"/>
                    <a:pt x="8287" y="6684"/>
                    <a:pt x="8306" y="6684"/>
                  </a:cubicBezTo>
                  <a:cubicBezTo>
                    <a:pt x="8331" y="6678"/>
                    <a:pt x="8447" y="6634"/>
                    <a:pt x="8569" y="6603"/>
                  </a:cubicBezTo>
                  <a:cubicBezTo>
                    <a:pt x="8760" y="6556"/>
                    <a:pt x="8829" y="6531"/>
                    <a:pt x="8826" y="6512"/>
                  </a:cubicBezTo>
                  <a:cubicBezTo>
                    <a:pt x="8835" y="6497"/>
                    <a:pt x="8839" y="6491"/>
                    <a:pt x="8847" y="6491"/>
                  </a:cubicBezTo>
                  <a:cubicBezTo>
                    <a:pt x="8852" y="6491"/>
                    <a:pt x="8860" y="6494"/>
                    <a:pt x="8873" y="6500"/>
                  </a:cubicBezTo>
                  <a:cubicBezTo>
                    <a:pt x="8884" y="6504"/>
                    <a:pt x="8897" y="6506"/>
                    <a:pt x="8909" y="6506"/>
                  </a:cubicBezTo>
                  <a:cubicBezTo>
                    <a:pt x="8923" y="6506"/>
                    <a:pt x="8936" y="6503"/>
                    <a:pt x="8948" y="6496"/>
                  </a:cubicBezTo>
                  <a:cubicBezTo>
                    <a:pt x="8961" y="6493"/>
                    <a:pt x="8972" y="6490"/>
                    <a:pt x="8982" y="6490"/>
                  </a:cubicBezTo>
                  <a:cubicBezTo>
                    <a:pt x="8991" y="6490"/>
                    <a:pt x="8998" y="6493"/>
                    <a:pt x="9001" y="6503"/>
                  </a:cubicBezTo>
                  <a:cubicBezTo>
                    <a:pt x="9020" y="6474"/>
                    <a:pt x="9020" y="6474"/>
                    <a:pt x="9042" y="6468"/>
                  </a:cubicBezTo>
                  <a:cubicBezTo>
                    <a:pt x="9044" y="6475"/>
                    <a:pt x="9050" y="6479"/>
                    <a:pt x="9056" y="6479"/>
                  </a:cubicBezTo>
                  <a:cubicBezTo>
                    <a:pt x="9066" y="6479"/>
                    <a:pt x="9079" y="6470"/>
                    <a:pt x="9089" y="6453"/>
                  </a:cubicBezTo>
                  <a:cubicBezTo>
                    <a:pt x="9096" y="6428"/>
                    <a:pt x="9098" y="6416"/>
                    <a:pt x="9101" y="6416"/>
                  </a:cubicBezTo>
                  <a:cubicBezTo>
                    <a:pt x="9103" y="6416"/>
                    <a:pt x="9107" y="6425"/>
                    <a:pt x="9114" y="6443"/>
                  </a:cubicBezTo>
                  <a:cubicBezTo>
                    <a:pt x="9117" y="6454"/>
                    <a:pt x="9136" y="6458"/>
                    <a:pt x="9153" y="6458"/>
                  </a:cubicBezTo>
                  <a:cubicBezTo>
                    <a:pt x="9170" y="6458"/>
                    <a:pt x="9184" y="6453"/>
                    <a:pt x="9167" y="6446"/>
                  </a:cubicBezTo>
                  <a:cubicBezTo>
                    <a:pt x="9161" y="6427"/>
                    <a:pt x="9208" y="6412"/>
                    <a:pt x="9224" y="6384"/>
                  </a:cubicBezTo>
                  <a:cubicBezTo>
                    <a:pt x="9236" y="6378"/>
                    <a:pt x="9248" y="6373"/>
                    <a:pt x="9258" y="6373"/>
                  </a:cubicBezTo>
                  <a:cubicBezTo>
                    <a:pt x="9266" y="6373"/>
                    <a:pt x="9273" y="6377"/>
                    <a:pt x="9277" y="6387"/>
                  </a:cubicBezTo>
                  <a:cubicBezTo>
                    <a:pt x="9280" y="6388"/>
                    <a:pt x="9283" y="6388"/>
                    <a:pt x="9287" y="6388"/>
                  </a:cubicBezTo>
                  <a:cubicBezTo>
                    <a:pt x="9326" y="6388"/>
                    <a:pt x="9416" y="6331"/>
                    <a:pt x="9431" y="6302"/>
                  </a:cubicBezTo>
                  <a:cubicBezTo>
                    <a:pt x="9425" y="6290"/>
                    <a:pt x="9431" y="6282"/>
                    <a:pt x="9439" y="6282"/>
                  </a:cubicBezTo>
                  <a:cubicBezTo>
                    <a:pt x="9443" y="6282"/>
                    <a:pt x="9449" y="6285"/>
                    <a:pt x="9453" y="6293"/>
                  </a:cubicBezTo>
                  <a:cubicBezTo>
                    <a:pt x="9457" y="6303"/>
                    <a:pt x="9464" y="6306"/>
                    <a:pt x="9472" y="6306"/>
                  </a:cubicBezTo>
                  <a:cubicBezTo>
                    <a:pt x="9482" y="6306"/>
                    <a:pt x="9494" y="6301"/>
                    <a:pt x="9506" y="6296"/>
                  </a:cubicBezTo>
                  <a:cubicBezTo>
                    <a:pt x="9511" y="6284"/>
                    <a:pt x="9516" y="6280"/>
                    <a:pt x="9520" y="6280"/>
                  </a:cubicBezTo>
                  <a:cubicBezTo>
                    <a:pt x="9526" y="6280"/>
                    <a:pt x="9531" y="6293"/>
                    <a:pt x="9537" y="6305"/>
                  </a:cubicBezTo>
                  <a:cubicBezTo>
                    <a:pt x="9530" y="6318"/>
                    <a:pt x="9531" y="6323"/>
                    <a:pt x="9539" y="6323"/>
                  </a:cubicBezTo>
                  <a:cubicBezTo>
                    <a:pt x="9548" y="6323"/>
                    <a:pt x="9566" y="6316"/>
                    <a:pt x="9590" y="6305"/>
                  </a:cubicBezTo>
                  <a:cubicBezTo>
                    <a:pt x="9606" y="6277"/>
                    <a:pt x="9697" y="6233"/>
                    <a:pt x="9763" y="6202"/>
                  </a:cubicBezTo>
                  <a:cubicBezTo>
                    <a:pt x="9879" y="6152"/>
                    <a:pt x="9888" y="6120"/>
                    <a:pt x="9913" y="6061"/>
                  </a:cubicBezTo>
                  <a:lnTo>
                    <a:pt x="9916" y="6011"/>
                  </a:lnTo>
                  <a:lnTo>
                    <a:pt x="9935" y="6048"/>
                  </a:lnTo>
                  <a:cubicBezTo>
                    <a:pt x="9951" y="6067"/>
                    <a:pt x="9966" y="6083"/>
                    <a:pt x="9985" y="6092"/>
                  </a:cubicBezTo>
                  <a:cubicBezTo>
                    <a:pt x="10010" y="6083"/>
                    <a:pt x="9998" y="6064"/>
                    <a:pt x="9988" y="6045"/>
                  </a:cubicBezTo>
                  <a:cubicBezTo>
                    <a:pt x="9979" y="6026"/>
                    <a:pt x="10001" y="6014"/>
                    <a:pt x="10054" y="6011"/>
                  </a:cubicBezTo>
                  <a:cubicBezTo>
                    <a:pt x="10107" y="6004"/>
                    <a:pt x="10129" y="5992"/>
                    <a:pt x="10142" y="5964"/>
                  </a:cubicBezTo>
                  <a:cubicBezTo>
                    <a:pt x="10159" y="5951"/>
                    <a:pt x="10178" y="5943"/>
                    <a:pt x="10200" y="5943"/>
                  </a:cubicBezTo>
                  <a:cubicBezTo>
                    <a:pt x="10205" y="5943"/>
                    <a:pt x="10211" y="5943"/>
                    <a:pt x="10217" y="5945"/>
                  </a:cubicBezTo>
                  <a:cubicBezTo>
                    <a:pt x="10239" y="5932"/>
                    <a:pt x="10239" y="5932"/>
                    <a:pt x="10227" y="5913"/>
                  </a:cubicBezTo>
                  <a:cubicBezTo>
                    <a:pt x="10219" y="5898"/>
                    <a:pt x="10232" y="5887"/>
                    <a:pt x="10255" y="5887"/>
                  </a:cubicBezTo>
                  <a:cubicBezTo>
                    <a:pt x="10260" y="5887"/>
                    <a:pt x="10265" y="5887"/>
                    <a:pt x="10270" y="5888"/>
                  </a:cubicBezTo>
                  <a:cubicBezTo>
                    <a:pt x="10280" y="5894"/>
                    <a:pt x="10291" y="5896"/>
                    <a:pt x="10302" y="5896"/>
                  </a:cubicBezTo>
                  <a:cubicBezTo>
                    <a:pt x="10339" y="5896"/>
                    <a:pt x="10374" y="5869"/>
                    <a:pt x="10364" y="5857"/>
                  </a:cubicBezTo>
                  <a:cubicBezTo>
                    <a:pt x="10355" y="5838"/>
                    <a:pt x="10377" y="5826"/>
                    <a:pt x="10396" y="5813"/>
                  </a:cubicBezTo>
                  <a:cubicBezTo>
                    <a:pt x="10421" y="5801"/>
                    <a:pt x="10440" y="5779"/>
                    <a:pt x="10449" y="5754"/>
                  </a:cubicBezTo>
                  <a:lnTo>
                    <a:pt x="10490" y="5729"/>
                  </a:lnTo>
                  <a:cubicBezTo>
                    <a:pt x="10493" y="5727"/>
                    <a:pt x="10496" y="5726"/>
                    <a:pt x="10498" y="5726"/>
                  </a:cubicBezTo>
                  <a:cubicBezTo>
                    <a:pt x="10508" y="5726"/>
                    <a:pt x="10499" y="5749"/>
                    <a:pt x="10480" y="5760"/>
                  </a:cubicBezTo>
                  <a:lnTo>
                    <a:pt x="10512" y="5763"/>
                  </a:lnTo>
                  <a:cubicBezTo>
                    <a:pt x="10556" y="5738"/>
                    <a:pt x="10574" y="5722"/>
                    <a:pt x="10584" y="5691"/>
                  </a:cubicBezTo>
                  <a:cubicBezTo>
                    <a:pt x="10582" y="5666"/>
                    <a:pt x="10581" y="5654"/>
                    <a:pt x="10584" y="5654"/>
                  </a:cubicBezTo>
                  <a:cubicBezTo>
                    <a:pt x="10587" y="5654"/>
                    <a:pt x="10592" y="5663"/>
                    <a:pt x="10603" y="5678"/>
                  </a:cubicBezTo>
                  <a:cubicBezTo>
                    <a:pt x="10609" y="5688"/>
                    <a:pt x="10619" y="5692"/>
                    <a:pt x="10628" y="5692"/>
                  </a:cubicBezTo>
                  <a:cubicBezTo>
                    <a:pt x="10642" y="5692"/>
                    <a:pt x="10654" y="5684"/>
                    <a:pt x="10656" y="5669"/>
                  </a:cubicBezTo>
                  <a:cubicBezTo>
                    <a:pt x="10654" y="5639"/>
                    <a:pt x="10666" y="5628"/>
                    <a:pt x="10677" y="5628"/>
                  </a:cubicBezTo>
                  <a:cubicBezTo>
                    <a:pt x="10685" y="5628"/>
                    <a:pt x="10693" y="5633"/>
                    <a:pt x="10697" y="5641"/>
                  </a:cubicBezTo>
                  <a:cubicBezTo>
                    <a:pt x="10698" y="5661"/>
                    <a:pt x="10699" y="5672"/>
                    <a:pt x="10704" y="5672"/>
                  </a:cubicBezTo>
                  <a:cubicBezTo>
                    <a:pt x="10712" y="5672"/>
                    <a:pt x="10726" y="5650"/>
                    <a:pt x="10759" y="5597"/>
                  </a:cubicBezTo>
                  <a:cubicBezTo>
                    <a:pt x="10800" y="5569"/>
                    <a:pt x="10866" y="5490"/>
                    <a:pt x="10925" y="5447"/>
                  </a:cubicBezTo>
                  <a:cubicBezTo>
                    <a:pt x="11004" y="5387"/>
                    <a:pt x="11041" y="5356"/>
                    <a:pt x="11073" y="5356"/>
                  </a:cubicBezTo>
                  <a:cubicBezTo>
                    <a:pt x="11078" y="5362"/>
                    <a:pt x="11083" y="5367"/>
                    <a:pt x="11087" y="5370"/>
                  </a:cubicBezTo>
                  <a:lnTo>
                    <a:pt x="11087" y="5370"/>
                  </a:lnTo>
                  <a:cubicBezTo>
                    <a:pt x="11061" y="5340"/>
                    <a:pt x="11080" y="5324"/>
                    <a:pt x="11138" y="5277"/>
                  </a:cubicBezTo>
                  <a:cubicBezTo>
                    <a:pt x="11189" y="5259"/>
                    <a:pt x="11223" y="5218"/>
                    <a:pt x="11236" y="5165"/>
                  </a:cubicBezTo>
                  <a:lnTo>
                    <a:pt x="11236" y="5165"/>
                  </a:lnTo>
                  <a:lnTo>
                    <a:pt x="11198" y="5196"/>
                  </a:lnTo>
                  <a:cubicBezTo>
                    <a:pt x="11170" y="5165"/>
                    <a:pt x="11189" y="5149"/>
                    <a:pt x="11239" y="5133"/>
                  </a:cubicBezTo>
                  <a:cubicBezTo>
                    <a:pt x="11244" y="5128"/>
                    <a:pt x="11250" y="5125"/>
                    <a:pt x="11255" y="5125"/>
                  </a:cubicBezTo>
                  <a:cubicBezTo>
                    <a:pt x="11267" y="5125"/>
                    <a:pt x="11277" y="5138"/>
                    <a:pt x="11286" y="5149"/>
                  </a:cubicBezTo>
                  <a:cubicBezTo>
                    <a:pt x="11295" y="5156"/>
                    <a:pt x="11306" y="5160"/>
                    <a:pt x="11317" y="5160"/>
                  </a:cubicBezTo>
                  <a:cubicBezTo>
                    <a:pt x="11329" y="5160"/>
                    <a:pt x="11342" y="5156"/>
                    <a:pt x="11352" y="5146"/>
                  </a:cubicBezTo>
                  <a:cubicBezTo>
                    <a:pt x="11369" y="5131"/>
                    <a:pt x="11386" y="5114"/>
                    <a:pt x="11364" y="5114"/>
                  </a:cubicBezTo>
                  <a:cubicBezTo>
                    <a:pt x="11362" y="5114"/>
                    <a:pt x="11360" y="5114"/>
                    <a:pt x="11358" y="5114"/>
                  </a:cubicBezTo>
                  <a:cubicBezTo>
                    <a:pt x="11342" y="5099"/>
                    <a:pt x="11342" y="5099"/>
                    <a:pt x="11361" y="5083"/>
                  </a:cubicBezTo>
                  <a:cubicBezTo>
                    <a:pt x="11383" y="5064"/>
                    <a:pt x="11395" y="5042"/>
                    <a:pt x="11399" y="5014"/>
                  </a:cubicBezTo>
                  <a:cubicBezTo>
                    <a:pt x="11386" y="4998"/>
                    <a:pt x="11402" y="4983"/>
                    <a:pt x="11421" y="4967"/>
                  </a:cubicBezTo>
                  <a:cubicBezTo>
                    <a:pt x="11446" y="4961"/>
                    <a:pt x="11471" y="4948"/>
                    <a:pt x="11489" y="4929"/>
                  </a:cubicBezTo>
                  <a:lnTo>
                    <a:pt x="11489" y="4929"/>
                  </a:lnTo>
                  <a:cubicBezTo>
                    <a:pt x="11494" y="4934"/>
                    <a:pt x="11499" y="4939"/>
                    <a:pt x="11505" y="4945"/>
                  </a:cubicBezTo>
                  <a:cubicBezTo>
                    <a:pt x="11515" y="4953"/>
                    <a:pt x="11528" y="4958"/>
                    <a:pt x="11542" y="4958"/>
                  </a:cubicBezTo>
                  <a:cubicBezTo>
                    <a:pt x="11546" y="4958"/>
                    <a:pt x="11549" y="4958"/>
                    <a:pt x="11552" y="4958"/>
                  </a:cubicBezTo>
                  <a:cubicBezTo>
                    <a:pt x="11562" y="4951"/>
                    <a:pt x="11562" y="4936"/>
                    <a:pt x="11555" y="4926"/>
                  </a:cubicBezTo>
                  <a:cubicBezTo>
                    <a:pt x="11543" y="4914"/>
                    <a:pt x="11947" y="4478"/>
                    <a:pt x="11985" y="4416"/>
                  </a:cubicBezTo>
                  <a:cubicBezTo>
                    <a:pt x="12032" y="4392"/>
                    <a:pt x="12074" y="4337"/>
                    <a:pt x="12051" y="4337"/>
                  </a:cubicBezTo>
                  <a:cubicBezTo>
                    <a:pt x="12050" y="4337"/>
                    <a:pt x="12049" y="4337"/>
                    <a:pt x="12047" y="4337"/>
                  </a:cubicBezTo>
                  <a:cubicBezTo>
                    <a:pt x="12032" y="4325"/>
                    <a:pt x="12107" y="4228"/>
                    <a:pt x="12195" y="4108"/>
                  </a:cubicBezTo>
                  <a:cubicBezTo>
                    <a:pt x="12292" y="3964"/>
                    <a:pt x="12361" y="3861"/>
                    <a:pt x="12342" y="3851"/>
                  </a:cubicBezTo>
                  <a:lnTo>
                    <a:pt x="12379" y="3789"/>
                  </a:lnTo>
                  <a:cubicBezTo>
                    <a:pt x="12398" y="3751"/>
                    <a:pt x="12414" y="3710"/>
                    <a:pt x="12426" y="3673"/>
                  </a:cubicBezTo>
                  <a:cubicBezTo>
                    <a:pt x="12422" y="3652"/>
                    <a:pt x="12426" y="3636"/>
                    <a:pt x="12431" y="3636"/>
                  </a:cubicBezTo>
                  <a:cubicBezTo>
                    <a:pt x="12434" y="3636"/>
                    <a:pt x="12437" y="3640"/>
                    <a:pt x="12439" y="3651"/>
                  </a:cubicBezTo>
                  <a:cubicBezTo>
                    <a:pt x="12450" y="3656"/>
                    <a:pt x="12460" y="3663"/>
                    <a:pt x="12469" y="3663"/>
                  </a:cubicBezTo>
                  <a:cubicBezTo>
                    <a:pt x="12475" y="3663"/>
                    <a:pt x="12481" y="3660"/>
                    <a:pt x="12486" y="3651"/>
                  </a:cubicBezTo>
                  <a:cubicBezTo>
                    <a:pt x="12511" y="3607"/>
                    <a:pt x="12492" y="3598"/>
                    <a:pt x="12473" y="3588"/>
                  </a:cubicBezTo>
                  <a:cubicBezTo>
                    <a:pt x="12455" y="3576"/>
                    <a:pt x="12467" y="3554"/>
                    <a:pt x="12467" y="3554"/>
                  </a:cubicBezTo>
                  <a:cubicBezTo>
                    <a:pt x="12475" y="3543"/>
                    <a:pt x="12478" y="3538"/>
                    <a:pt x="12483" y="3538"/>
                  </a:cubicBezTo>
                  <a:cubicBezTo>
                    <a:pt x="12486" y="3538"/>
                    <a:pt x="12491" y="3540"/>
                    <a:pt x="12499" y="3544"/>
                  </a:cubicBezTo>
                  <a:lnTo>
                    <a:pt x="12536" y="3566"/>
                  </a:lnTo>
                  <a:lnTo>
                    <a:pt x="12549" y="3544"/>
                  </a:lnTo>
                  <a:cubicBezTo>
                    <a:pt x="12530" y="3532"/>
                    <a:pt x="12542" y="3513"/>
                    <a:pt x="12542" y="3513"/>
                  </a:cubicBezTo>
                  <a:cubicBezTo>
                    <a:pt x="12547" y="3502"/>
                    <a:pt x="12550" y="3496"/>
                    <a:pt x="12556" y="3496"/>
                  </a:cubicBezTo>
                  <a:cubicBezTo>
                    <a:pt x="12562" y="3496"/>
                    <a:pt x="12571" y="3501"/>
                    <a:pt x="12589" y="3510"/>
                  </a:cubicBezTo>
                  <a:cubicBezTo>
                    <a:pt x="12600" y="3516"/>
                    <a:pt x="12608" y="3518"/>
                    <a:pt x="12614" y="3518"/>
                  </a:cubicBezTo>
                  <a:cubicBezTo>
                    <a:pt x="12631" y="3518"/>
                    <a:pt x="12633" y="3498"/>
                    <a:pt x="12615" y="3466"/>
                  </a:cubicBezTo>
                  <a:lnTo>
                    <a:pt x="12618" y="3413"/>
                  </a:lnTo>
                  <a:cubicBezTo>
                    <a:pt x="12668" y="3410"/>
                    <a:pt x="12652" y="3347"/>
                    <a:pt x="12643" y="3316"/>
                  </a:cubicBezTo>
                  <a:cubicBezTo>
                    <a:pt x="12693" y="3312"/>
                    <a:pt x="12705" y="3290"/>
                    <a:pt x="12677" y="3250"/>
                  </a:cubicBezTo>
                  <a:cubicBezTo>
                    <a:pt x="12658" y="3240"/>
                    <a:pt x="12671" y="3218"/>
                    <a:pt x="12699" y="3206"/>
                  </a:cubicBezTo>
                  <a:cubicBezTo>
                    <a:pt x="12727" y="3193"/>
                    <a:pt x="12737" y="3171"/>
                    <a:pt x="12759" y="3124"/>
                  </a:cubicBezTo>
                  <a:cubicBezTo>
                    <a:pt x="12752" y="3093"/>
                    <a:pt x="12821" y="2936"/>
                    <a:pt x="12893" y="2755"/>
                  </a:cubicBezTo>
                  <a:cubicBezTo>
                    <a:pt x="12969" y="2545"/>
                    <a:pt x="13013" y="2404"/>
                    <a:pt x="12991" y="2397"/>
                  </a:cubicBezTo>
                  <a:cubicBezTo>
                    <a:pt x="13000" y="2375"/>
                    <a:pt x="13000" y="2375"/>
                    <a:pt x="13025" y="2357"/>
                  </a:cubicBezTo>
                  <a:cubicBezTo>
                    <a:pt x="13027" y="2357"/>
                    <a:pt x="13029" y="2358"/>
                    <a:pt x="13031" y="2358"/>
                  </a:cubicBezTo>
                  <a:cubicBezTo>
                    <a:pt x="13048" y="2358"/>
                    <a:pt x="13050" y="2334"/>
                    <a:pt x="13022" y="2303"/>
                  </a:cubicBezTo>
                  <a:cubicBezTo>
                    <a:pt x="13013" y="2284"/>
                    <a:pt x="13001" y="2275"/>
                    <a:pt x="13006" y="2275"/>
                  </a:cubicBezTo>
                  <a:cubicBezTo>
                    <a:pt x="13008" y="2275"/>
                    <a:pt x="13015" y="2277"/>
                    <a:pt x="13028" y="2281"/>
                  </a:cubicBezTo>
                  <a:cubicBezTo>
                    <a:pt x="13029" y="2282"/>
                    <a:pt x="13031" y="2282"/>
                    <a:pt x="13032" y="2282"/>
                  </a:cubicBezTo>
                  <a:cubicBezTo>
                    <a:pt x="13052" y="2282"/>
                    <a:pt x="13064" y="2232"/>
                    <a:pt x="13088" y="2144"/>
                  </a:cubicBezTo>
                  <a:cubicBezTo>
                    <a:pt x="13107" y="2071"/>
                    <a:pt x="13132" y="1977"/>
                    <a:pt x="13110" y="1971"/>
                  </a:cubicBezTo>
                  <a:cubicBezTo>
                    <a:pt x="13102" y="1940"/>
                    <a:pt x="13099" y="1927"/>
                    <a:pt x="13101" y="1927"/>
                  </a:cubicBezTo>
                  <a:lnTo>
                    <a:pt x="13101" y="1927"/>
                  </a:lnTo>
                  <a:cubicBezTo>
                    <a:pt x="13102" y="1927"/>
                    <a:pt x="13106" y="1934"/>
                    <a:pt x="13113" y="1946"/>
                  </a:cubicBezTo>
                  <a:cubicBezTo>
                    <a:pt x="13117" y="1950"/>
                    <a:pt x="13122" y="1952"/>
                    <a:pt x="13127" y="1952"/>
                  </a:cubicBezTo>
                  <a:cubicBezTo>
                    <a:pt x="13161" y="1952"/>
                    <a:pt x="13194" y="1855"/>
                    <a:pt x="13172" y="1783"/>
                  </a:cubicBezTo>
                  <a:cubicBezTo>
                    <a:pt x="13175" y="1762"/>
                    <a:pt x="13181" y="1739"/>
                    <a:pt x="13197" y="1739"/>
                  </a:cubicBezTo>
                  <a:cubicBezTo>
                    <a:pt x="13198" y="1739"/>
                    <a:pt x="13199" y="1739"/>
                    <a:pt x="13201" y="1739"/>
                  </a:cubicBezTo>
                  <a:cubicBezTo>
                    <a:pt x="13210" y="1699"/>
                    <a:pt x="13210" y="1655"/>
                    <a:pt x="13201" y="1614"/>
                  </a:cubicBezTo>
                  <a:cubicBezTo>
                    <a:pt x="13207" y="1589"/>
                    <a:pt x="13222" y="1492"/>
                    <a:pt x="13229" y="1445"/>
                  </a:cubicBezTo>
                  <a:cubicBezTo>
                    <a:pt x="13232" y="1410"/>
                    <a:pt x="13229" y="1376"/>
                    <a:pt x="13219" y="1344"/>
                  </a:cubicBezTo>
                  <a:cubicBezTo>
                    <a:pt x="13220" y="1335"/>
                    <a:pt x="13222" y="1326"/>
                    <a:pt x="13223" y="1319"/>
                  </a:cubicBezTo>
                  <a:lnTo>
                    <a:pt x="13223" y="1319"/>
                  </a:lnTo>
                  <a:cubicBezTo>
                    <a:pt x="13223" y="1319"/>
                    <a:pt x="13223" y="1319"/>
                    <a:pt x="13223" y="1319"/>
                  </a:cubicBezTo>
                  <a:cubicBezTo>
                    <a:pt x="13248" y="1319"/>
                    <a:pt x="13260" y="1198"/>
                    <a:pt x="13273" y="1028"/>
                  </a:cubicBezTo>
                  <a:cubicBezTo>
                    <a:pt x="13285" y="856"/>
                    <a:pt x="13288" y="708"/>
                    <a:pt x="13307" y="683"/>
                  </a:cubicBezTo>
                  <a:cubicBezTo>
                    <a:pt x="13307" y="664"/>
                    <a:pt x="13301" y="646"/>
                    <a:pt x="13288" y="633"/>
                  </a:cubicBezTo>
                  <a:cubicBezTo>
                    <a:pt x="13244" y="608"/>
                    <a:pt x="13244" y="583"/>
                    <a:pt x="13266" y="558"/>
                  </a:cubicBezTo>
                  <a:cubicBezTo>
                    <a:pt x="13310" y="533"/>
                    <a:pt x="13307" y="436"/>
                    <a:pt x="13263" y="411"/>
                  </a:cubicBezTo>
                  <a:lnTo>
                    <a:pt x="13285" y="411"/>
                  </a:lnTo>
                  <a:cubicBezTo>
                    <a:pt x="13326" y="385"/>
                    <a:pt x="13301" y="310"/>
                    <a:pt x="13257" y="288"/>
                  </a:cubicBezTo>
                  <a:cubicBezTo>
                    <a:pt x="13279" y="263"/>
                    <a:pt x="13298" y="238"/>
                    <a:pt x="13276" y="213"/>
                  </a:cubicBezTo>
                  <a:cubicBezTo>
                    <a:pt x="13273" y="188"/>
                    <a:pt x="13273" y="188"/>
                    <a:pt x="13316" y="185"/>
                  </a:cubicBezTo>
                  <a:cubicBezTo>
                    <a:pt x="13335" y="185"/>
                    <a:pt x="13357" y="182"/>
                    <a:pt x="13354" y="157"/>
                  </a:cubicBezTo>
                  <a:cubicBezTo>
                    <a:pt x="13354" y="140"/>
                    <a:pt x="13344" y="136"/>
                    <a:pt x="13331" y="136"/>
                  </a:cubicBezTo>
                  <a:cubicBezTo>
                    <a:pt x="13325" y="136"/>
                    <a:pt x="13318" y="137"/>
                    <a:pt x="13310" y="138"/>
                  </a:cubicBezTo>
                  <a:lnTo>
                    <a:pt x="13307" y="88"/>
                  </a:lnTo>
                  <a:cubicBezTo>
                    <a:pt x="13307" y="88"/>
                    <a:pt x="13304" y="63"/>
                    <a:pt x="13285" y="63"/>
                  </a:cubicBezTo>
                  <a:cubicBezTo>
                    <a:pt x="13284" y="63"/>
                    <a:pt x="13283" y="63"/>
                    <a:pt x="13282" y="63"/>
                  </a:cubicBezTo>
                  <a:cubicBezTo>
                    <a:pt x="13263" y="63"/>
                    <a:pt x="13260" y="39"/>
                    <a:pt x="13260" y="16"/>
                  </a:cubicBezTo>
                  <a:cubicBezTo>
                    <a:pt x="13272" y="16"/>
                    <a:pt x="13268" y="7"/>
                    <a:pt x="13258" y="7"/>
                  </a:cubicBezTo>
                  <a:cubicBezTo>
                    <a:pt x="13252" y="7"/>
                    <a:pt x="13245" y="10"/>
                    <a:pt x="13238" y="19"/>
                  </a:cubicBezTo>
                  <a:cubicBezTo>
                    <a:pt x="13232" y="20"/>
                    <a:pt x="13226" y="20"/>
                    <a:pt x="13221" y="20"/>
                  </a:cubicBezTo>
                  <a:cubicBezTo>
                    <a:pt x="13206" y="20"/>
                    <a:pt x="13194" y="16"/>
                    <a:pt x="13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52"/>
            <p:cNvSpPr/>
            <p:nvPr/>
          </p:nvSpPr>
          <p:spPr>
            <a:xfrm>
              <a:off x="4312025" y="2150525"/>
              <a:ext cx="77350" cy="187250"/>
            </a:xfrm>
            <a:custGeom>
              <a:avLst/>
              <a:gdLst/>
              <a:ahLst/>
              <a:cxnLst/>
              <a:rect l="l" t="t" r="r" b="b"/>
              <a:pathLst>
                <a:path w="3094" h="7490" extrusionOk="0">
                  <a:moveTo>
                    <a:pt x="2829" y="101"/>
                  </a:moveTo>
                  <a:cubicBezTo>
                    <a:pt x="2839" y="101"/>
                    <a:pt x="2861" y="111"/>
                    <a:pt x="2881" y="129"/>
                  </a:cubicBezTo>
                  <a:cubicBezTo>
                    <a:pt x="2925" y="148"/>
                    <a:pt x="2925" y="148"/>
                    <a:pt x="2881" y="148"/>
                  </a:cubicBezTo>
                  <a:cubicBezTo>
                    <a:pt x="2859" y="148"/>
                    <a:pt x="2840" y="148"/>
                    <a:pt x="2840" y="129"/>
                  </a:cubicBezTo>
                  <a:cubicBezTo>
                    <a:pt x="2818" y="111"/>
                    <a:pt x="2818" y="101"/>
                    <a:pt x="2829" y="101"/>
                  </a:cubicBezTo>
                  <a:close/>
                  <a:moveTo>
                    <a:pt x="270" y="819"/>
                  </a:moveTo>
                  <a:lnTo>
                    <a:pt x="270" y="838"/>
                  </a:lnTo>
                  <a:cubicBezTo>
                    <a:pt x="270" y="856"/>
                    <a:pt x="292" y="856"/>
                    <a:pt x="311" y="856"/>
                  </a:cubicBezTo>
                  <a:lnTo>
                    <a:pt x="314" y="838"/>
                  </a:lnTo>
                  <a:cubicBezTo>
                    <a:pt x="302" y="828"/>
                    <a:pt x="286" y="822"/>
                    <a:pt x="270" y="819"/>
                  </a:cubicBezTo>
                  <a:close/>
                  <a:moveTo>
                    <a:pt x="609" y="866"/>
                  </a:moveTo>
                  <a:cubicBezTo>
                    <a:pt x="631" y="866"/>
                    <a:pt x="628" y="885"/>
                    <a:pt x="628" y="903"/>
                  </a:cubicBezTo>
                  <a:cubicBezTo>
                    <a:pt x="628" y="922"/>
                    <a:pt x="628" y="922"/>
                    <a:pt x="606" y="922"/>
                  </a:cubicBezTo>
                  <a:cubicBezTo>
                    <a:pt x="596" y="913"/>
                    <a:pt x="590" y="897"/>
                    <a:pt x="587" y="885"/>
                  </a:cubicBezTo>
                  <a:lnTo>
                    <a:pt x="609" y="866"/>
                  </a:lnTo>
                  <a:close/>
                  <a:moveTo>
                    <a:pt x="615" y="1078"/>
                  </a:moveTo>
                  <a:cubicBezTo>
                    <a:pt x="624" y="1078"/>
                    <a:pt x="623" y="1087"/>
                    <a:pt x="621" y="1107"/>
                  </a:cubicBezTo>
                  <a:cubicBezTo>
                    <a:pt x="621" y="1126"/>
                    <a:pt x="621" y="1145"/>
                    <a:pt x="599" y="1145"/>
                  </a:cubicBezTo>
                  <a:lnTo>
                    <a:pt x="599" y="1126"/>
                  </a:lnTo>
                  <a:cubicBezTo>
                    <a:pt x="614" y="1126"/>
                    <a:pt x="611" y="1118"/>
                    <a:pt x="600" y="1118"/>
                  </a:cubicBezTo>
                  <a:cubicBezTo>
                    <a:pt x="595" y="1118"/>
                    <a:pt x="588" y="1120"/>
                    <a:pt x="581" y="1126"/>
                  </a:cubicBezTo>
                  <a:lnTo>
                    <a:pt x="537" y="1126"/>
                  </a:lnTo>
                  <a:cubicBezTo>
                    <a:pt x="540" y="1104"/>
                    <a:pt x="559" y="1088"/>
                    <a:pt x="581" y="1088"/>
                  </a:cubicBezTo>
                  <a:cubicBezTo>
                    <a:pt x="598" y="1082"/>
                    <a:pt x="609" y="1078"/>
                    <a:pt x="615" y="1078"/>
                  </a:cubicBezTo>
                  <a:close/>
                  <a:moveTo>
                    <a:pt x="728" y="1148"/>
                  </a:moveTo>
                  <a:lnTo>
                    <a:pt x="706" y="1167"/>
                  </a:lnTo>
                  <a:lnTo>
                    <a:pt x="706" y="1186"/>
                  </a:lnTo>
                  <a:cubicBezTo>
                    <a:pt x="725" y="1186"/>
                    <a:pt x="725" y="1186"/>
                    <a:pt x="728" y="1167"/>
                  </a:cubicBezTo>
                  <a:lnTo>
                    <a:pt x="728" y="1148"/>
                  </a:lnTo>
                  <a:close/>
                  <a:moveTo>
                    <a:pt x="487" y="2129"/>
                  </a:moveTo>
                  <a:cubicBezTo>
                    <a:pt x="509" y="2129"/>
                    <a:pt x="527" y="2166"/>
                    <a:pt x="527" y="2185"/>
                  </a:cubicBezTo>
                  <a:cubicBezTo>
                    <a:pt x="527" y="2193"/>
                    <a:pt x="524" y="2198"/>
                    <a:pt x="518" y="2198"/>
                  </a:cubicBezTo>
                  <a:cubicBezTo>
                    <a:pt x="510" y="2198"/>
                    <a:pt x="498" y="2188"/>
                    <a:pt x="487" y="2166"/>
                  </a:cubicBezTo>
                  <a:lnTo>
                    <a:pt x="487" y="2129"/>
                  </a:lnTo>
                  <a:close/>
                  <a:moveTo>
                    <a:pt x="462" y="2238"/>
                  </a:moveTo>
                  <a:cubicBezTo>
                    <a:pt x="443" y="2238"/>
                    <a:pt x="440" y="2257"/>
                    <a:pt x="440" y="2295"/>
                  </a:cubicBezTo>
                  <a:cubicBezTo>
                    <a:pt x="443" y="2311"/>
                    <a:pt x="449" y="2323"/>
                    <a:pt x="458" y="2332"/>
                  </a:cubicBezTo>
                  <a:cubicBezTo>
                    <a:pt x="480" y="2332"/>
                    <a:pt x="480" y="2314"/>
                    <a:pt x="484" y="2295"/>
                  </a:cubicBezTo>
                  <a:cubicBezTo>
                    <a:pt x="505" y="2260"/>
                    <a:pt x="484" y="2242"/>
                    <a:pt x="462" y="2238"/>
                  </a:cubicBezTo>
                  <a:close/>
                  <a:moveTo>
                    <a:pt x="2853" y="2718"/>
                  </a:moveTo>
                  <a:cubicBezTo>
                    <a:pt x="2875" y="2718"/>
                    <a:pt x="2893" y="2734"/>
                    <a:pt x="2897" y="2756"/>
                  </a:cubicBezTo>
                  <a:cubicBezTo>
                    <a:pt x="2897" y="2763"/>
                    <a:pt x="2889" y="2768"/>
                    <a:pt x="2879" y="2768"/>
                  </a:cubicBezTo>
                  <a:cubicBezTo>
                    <a:pt x="2865" y="2768"/>
                    <a:pt x="2845" y="2759"/>
                    <a:pt x="2834" y="2737"/>
                  </a:cubicBezTo>
                  <a:cubicBezTo>
                    <a:pt x="2834" y="2718"/>
                    <a:pt x="2834" y="2718"/>
                    <a:pt x="2853" y="2718"/>
                  </a:cubicBezTo>
                  <a:close/>
                  <a:moveTo>
                    <a:pt x="587" y="3044"/>
                  </a:moveTo>
                  <a:cubicBezTo>
                    <a:pt x="609" y="3044"/>
                    <a:pt x="609" y="3063"/>
                    <a:pt x="606" y="3081"/>
                  </a:cubicBezTo>
                  <a:lnTo>
                    <a:pt x="587" y="3081"/>
                  </a:lnTo>
                  <a:lnTo>
                    <a:pt x="565" y="3063"/>
                  </a:lnTo>
                  <a:lnTo>
                    <a:pt x="587" y="3044"/>
                  </a:lnTo>
                  <a:close/>
                  <a:moveTo>
                    <a:pt x="480" y="3097"/>
                  </a:moveTo>
                  <a:lnTo>
                    <a:pt x="521" y="3135"/>
                  </a:lnTo>
                  <a:cubicBezTo>
                    <a:pt x="570" y="3167"/>
                    <a:pt x="581" y="3174"/>
                    <a:pt x="562" y="3174"/>
                  </a:cubicBezTo>
                  <a:cubicBezTo>
                    <a:pt x="557" y="3174"/>
                    <a:pt x="549" y="3173"/>
                    <a:pt x="540" y="3172"/>
                  </a:cubicBezTo>
                  <a:cubicBezTo>
                    <a:pt x="538" y="3173"/>
                    <a:pt x="536" y="3173"/>
                    <a:pt x="533" y="3173"/>
                  </a:cubicBezTo>
                  <a:cubicBezTo>
                    <a:pt x="510" y="3173"/>
                    <a:pt x="486" y="3158"/>
                    <a:pt x="477" y="3135"/>
                  </a:cubicBezTo>
                  <a:cubicBezTo>
                    <a:pt x="480" y="3116"/>
                    <a:pt x="480" y="3097"/>
                    <a:pt x="480" y="3097"/>
                  </a:cubicBezTo>
                  <a:close/>
                  <a:moveTo>
                    <a:pt x="2912" y="3351"/>
                  </a:moveTo>
                  <a:cubicBezTo>
                    <a:pt x="2928" y="3354"/>
                    <a:pt x="2940" y="3360"/>
                    <a:pt x="2953" y="3370"/>
                  </a:cubicBezTo>
                  <a:cubicBezTo>
                    <a:pt x="2953" y="3370"/>
                    <a:pt x="2975" y="3389"/>
                    <a:pt x="2953" y="3389"/>
                  </a:cubicBezTo>
                  <a:lnTo>
                    <a:pt x="2931" y="3389"/>
                  </a:lnTo>
                  <a:cubicBezTo>
                    <a:pt x="2909" y="3370"/>
                    <a:pt x="2890" y="3351"/>
                    <a:pt x="2912" y="3351"/>
                  </a:cubicBezTo>
                  <a:close/>
                  <a:moveTo>
                    <a:pt x="557" y="3538"/>
                  </a:moveTo>
                  <a:cubicBezTo>
                    <a:pt x="565" y="3538"/>
                    <a:pt x="584" y="3552"/>
                    <a:pt x="615" y="3567"/>
                  </a:cubicBezTo>
                  <a:cubicBezTo>
                    <a:pt x="626" y="3589"/>
                    <a:pt x="630" y="3598"/>
                    <a:pt x="625" y="3598"/>
                  </a:cubicBezTo>
                  <a:cubicBezTo>
                    <a:pt x="621" y="3598"/>
                    <a:pt x="611" y="3592"/>
                    <a:pt x="593" y="3583"/>
                  </a:cubicBezTo>
                  <a:cubicBezTo>
                    <a:pt x="571" y="3564"/>
                    <a:pt x="552" y="3545"/>
                    <a:pt x="552" y="3545"/>
                  </a:cubicBezTo>
                  <a:cubicBezTo>
                    <a:pt x="552" y="3540"/>
                    <a:pt x="554" y="3538"/>
                    <a:pt x="557" y="3538"/>
                  </a:cubicBezTo>
                  <a:close/>
                  <a:moveTo>
                    <a:pt x="484" y="3693"/>
                  </a:moveTo>
                  <a:cubicBezTo>
                    <a:pt x="499" y="3696"/>
                    <a:pt x="515" y="3702"/>
                    <a:pt x="524" y="3711"/>
                  </a:cubicBezTo>
                  <a:lnTo>
                    <a:pt x="524" y="3730"/>
                  </a:lnTo>
                  <a:cubicBezTo>
                    <a:pt x="502" y="3730"/>
                    <a:pt x="484" y="3730"/>
                    <a:pt x="484" y="3711"/>
                  </a:cubicBezTo>
                  <a:lnTo>
                    <a:pt x="484" y="3693"/>
                  </a:lnTo>
                  <a:close/>
                  <a:moveTo>
                    <a:pt x="432" y="4060"/>
                  </a:moveTo>
                  <a:cubicBezTo>
                    <a:pt x="438" y="4060"/>
                    <a:pt x="452" y="4088"/>
                    <a:pt x="449" y="4103"/>
                  </a:cubicBezTo>
                  <a:lnTo>
                    <a:pt x="430" y="4100"/>
                  </a:lnTo>
                  <a:cubicBezTo>
                    <a:pt x="430" y="4081"/>
                    <a:pt x="408" y="4062"/>
                    <a:pt x="430" y="4062"/>
                  </a:cubicBezTo>
                  <a:lnTo>
                    <a:pt x="430" y="4065"/>
                  </a:lnTo>
                  <a:cubicBezTo>
                    <a:pt x="430" y="4062"/>
                    <a:pt x="431" y="4060"/>
                    <a:pt x="432" y="4060"/>
                  </a:cubicBezTo>
                  <a:close/>
                  <a:moveTo>
                    <a:pt x="2925" y="4097"/>
                  </a:moveTo>
                  <a:cubicBezTo>
                    <a:pt x="2925" y="4097"/>
                    <a:pt x="2944" y="4097"/>
                    <a:pt x="2944" y="4116"/>
                  </a:cubicBezTo>
                  <a:cubicBezTo>
                    <a:pt x="2931" y="4125"/>
                    <a:pt x="2918" y="4131"/>
                    <a:pt x="2903" y="4134"/>
                  </a:cubicBezTo>
                  <a:lnTo>
                    <a:pt x="2903" y="4116"/>
                  </a:lnTo>
                  <a:cubicBezTo>
                    <a:pt x="2903" y="4097"/>
                    <a:pt x="2925" y="4097"/>
                    <a:pt x="2925" y="4097"/>
                  </a:cubicBezTo>
                  <a:close/>
                  <a:moveTo>
                    <a:pt x="531" y="4216"/>
                  </a:moveTo>
                  <a:cubicBezTo>
                    <a:pt x="552" y="4216"/>
                    <a:pt x="574" y="4216"/>
                    <a:pt x="574" y="4235"/>
                  </a:cubicBezTo>
                  <a:cubicBezTo>
                    <a:pt x="588" y="4248"/>
                    <a:pt x="581" y="4261"/>
                    <a:pt x="561" y="4261"/>
                  </a:cubicBezTo>
                  <a:cubicBezTo>
                    <a:pt x="553" y="4261"/>
                    <a:pt x="542" y="4259"/>
                    <a:pt x="531" y="4254"/>
                  </a:cubicBezTo>
                  <a:lnTo>
                    <a:pt x="531" y="4216"/>
                  </a:lnTo>
                  <a:close/>
                  <a:moveTo>
                    <a:pt x="2966" y="4282"/>
                  </a:moveTo>
                  <a:lnTo>
                    <a:pt x="2966" y="4301"/>
                  </a:lnTo>
                  <a:lnTo>
                    <a:pt x="2944" y="4319"/>
                  </a:lnTo>
                  <a:lnTo>
                    <a:pt x="2944" y="4301"/>
                  </a:lnTo>
                  <a:cubicBezTo>
                    <a:pt x="2944" y="4282"/>
                    <a:pt x="2944" y="4282"/>
                    <a:pt x="2966" y="4282"/>
                  </a:cubicBezTo>
                  <a:close/>
                  <a:moveTo>
                    <a:pt x="2976" y="4343"/>
                  </a:moveTo>
                  <a:cubicBezTo>
                    <a:pt x="2973" y="4343"/>
                    <a:pt x="2973" y="4348"/>
                    <a:pt x="2984" y="4357"/>
                  </a:cubicBezTo>
                  <a:cubicBezTo>
                    <a:pt x="2984" y="4348"/>
                    <a:pt x="2979" y="4343"/>
                    <a:pt x="2976" y="4343"/>
                  </a:cubicBezTo>
                  <a:close/>
                  <a:moveTo>
                    <a:pt x="568" y="4385"/>
                  </a:moveTo>
                  <a:lnTo>
                    <a:pt x="568" y="4404"/>
                  </a:lnTo>
                  <a:cubicBezTo>
                    <a:pt x="568" y="4417"/>
                    <a:pt x="568" y="4421"/>
                    <a:pt x="560" y="4421"/>
                  </a:cubicBezTo>
                  <a:cubicBezTo>
                    <a:pt x="557" y="4421"/>
                    <a:pt x="553" y="4421"/>
                    <a:pt x="546" y="4420"/>
                  </a:cubicBezTo>
                  <a:lnTo>
                    <a:pt x="546" y="4401"/>
                  </a:lnTo>
                  <a:lnTo>
                    <a:pt x="568" y="4385"/>
                  </a:lnTo>
                  <a:close/>
                  <a:moveTo>
                    <a:pt x="2962" y="4470"/>
                  </a:moveTo>
                  <a:lnTo>
                    <a:pt x="2962" y="4489"/>
                  </a:lnTo>
                  <a:lnTo>
                    <a:pt x="2940" y="4507"/>
                  </a:lnTo>
                  <a:lnTo>
                    <a:pt x="2940" y="4489"/>
                  </a:lnTo>
                  <a:cubicBezTo>
                    <a:pt x="2940" y="4470"/>
                    <a:pt x="2940" y="4470"/>
                    <a:pt x="2962" y="4470"/>
                  </a:cubicBezTo>
                  <a:close/>
                  <a:moveTo>
                    <a:pt x="3058" y="4537"/>
                  </a:moveTo>
                  <a:cubicBezTo>
                    <a:pt x="3056" y="4537"/>
                    <a:pt x="3052" y="4538"/>
                    <a:pt x="3047" y="4543"/>
                  </a:cubicBezTo>
                  <a:lnTo>
                    <a:pt x="3047" y="4543"/>
                  </a:lnTo>
                  <a:cubicBezTo>
                    <a:pt x="3057" y="4540"/>
                    <a:pt x="3060" y="4537"/>
                    <a:pt x="3058" y="4537"/>
                  </a:cubicBezTo>
                  <a:close/>
                  <a:moveTo>
                    <a:pt x="628" y="4592"/>
                  </a:moveTo>
                  <a:cubicBezTo>
                    <a:pt x="612" y="4592"/>
                    <a:pt x="596" y="4598"/>
                    <a:pt x="584" y="4608"/>
                  </a:cubicBezTo>
                  <a:cubicBezTo>
                    <a:pt x="584" y="4626"/>
                    <a:pt x="603" y="4626"/>
                    <a:pt x="603" y="4626"/>
                  </a:cubicBezTo>
                  <a:cubicBezTo>
                    <a:pt x="603" y="4626"/>
                    <a:pt x="625" y="4626"/>
                    <a:pt x="625" y="4608"/>
                  </a:cubicBezTo>
                  <a:lnTo>
                    <a:pt x="628" y="4592"/>
                  </a:lnTo>
                  <a:close/>
                  <a:moveTo>
                    <a:pt x="2940" y="4598"/>
                  </a:moveTo>
                  <a:cubicBezTo>
                    <a:pt x="2962" y="4598"/>
                    <a:pt x="2959" y="4598"/>
                    <a:pt x="2959" y="4617"/>
                  </a:cubicBezTo>
                  <a:cubicBezTo>
                    <a:pt x="2959" y="4639"/>
                    <a:pt x="2959" y="4648"/>
                    <a:pt x="2955" y="4648"/>
                  </a:cubicBezTo>
                  <a:cubicBezTo>
                    <a:pt x="2953" y="4648"/>
                    <a:pt x="2948" y="4644"/>
                    <a:pt x="2940" y="4636"/>
                  </a:cubicBezTo>
                  <a:cubicBezTo>
                    <a:pt x="2918" y="4617"/>
                    <a:pt x="2918" y="4598"/>
                    <a:pt x="2940" y="4598"/>
                  </a:cubicBezTo>
                  <a:close/>
                  <a:moveTo>
                    <a:pt x="474" y="4699"/>
                  </a:moveTo>
                  <a:cubicBezTo>
                    <a:pt x="487" y="4699"/>
                    <a:pt x="496" y="4705"/>
                    <a:pt x="496" y="4717"/>
                  </a:cubicBezTo>
                  <a:cubicBezTo>
                    <a:pt x="496" y="4736"/>
                    <a:pt x="496" y="4755"/>
                    <a:pt x="474" y="4755"/>
                  </a:cubicBezTo>
                  <a:cubicBezTo>
                    <a:pt x="474" y="4755"/>
                    <a:pt x="452" y="4752"/>
                    <a:pt x="452" y="4736"/>
                  </a:cubicBezTo>
                  <a:cubicBezTo>
                    <a:pt x="455" y="4720"/>
                    <a:pt x="465" y="4708"/>
                    <a:pt x="474" y="4699"/>
                  </a:cubicBezTo>
                  <a:close/>
                  <a:moveTo>
                    <a:pt x="2790" y="4746"/>
                  </a:moveTo>
                  <a:cubicBezTo>
                    <a:pt x="2812" y="4746"/>
                    <a:pt x="2831" y="4746"/>
                    <a:pt x="2831" y="4764"/>
                  </a:cubicBezTo>
                  <a:lnTo>
                    <a:pt x="2812" y="4783"/>
                  </a:lnTo>
                  <a:lnTo>
                    <a:pt x="2790" y="4764"/>
                  </a:lnTo>
                  <a:lnTo>
                    <a:pt x="2790" y="4746"/>
                  </a:lnTo>
                  <a:close/>
                  <a:moveTo>
                    <a:pt x="23" y="4927"/>
                  </a:moveTo>
                  <a:cubicBezTo>
                    <a:pt x="1" y="4927"/>
                    <a:pt x="1" y="4946"/>
                    <a:pt x="45" y="4965"/>
                  </a:cubicBezTo>
                  <a:cubicBezTo>
                    <a:pt x="64" y="4965"/>
                    <a:pt x="64" y="4965"/>
                    <a:pt x="67" y="4946"/>
                  </a:cubicBezTo>
                  <a:cubicBezTo>
                    <a:pt x="54" y="4937"/>
                    <a:pt x="39" y="4930"/>
                    <a:pt x="23" y="4927"/>
                  </a:cubicBezTo>
                  <a:close/>
                  <a:moveTo>
                    <a:pt x="761" y="4918"/>
                  </a:moveTo>
                  <a:cubicBezTo>
                    <a:pt x="758" y="4918"/>
                    <a:pt x="753" y="4923"/>
                    <a:pt x="744" y="4930"/>
                  </a:cubicBezTo>
                  <a:lnTo>
                    <a:pt x="744" y="4965"/>
                  </a:lnTo>
                  <a:cubicBezTo>
                    <a:pt x="749" y="4966"/>
                    <a:pt x="753" y="4966"/>
                    <a:pt x="756" y="4966"/>
                  </a:cubicBezTo>
                  <a:cubicBezTo>
                    <a:pt x="763" y="4966"/>
                    <a:pt x="763" y="4963"/>
                    <a:pt x="766" y="4949"/>
                  </a:cubicBezTo>
                  <a:cubicBezTo>
                    <a:pt x="766" y="4927"/>
                    <a:pt x="766" y="4918"/>
                    <a:pt x="761" y="4918"/>
                  </a:cubicBezTo>
                  <a:close/>
                  <a:moveTo>
                    <a:pt x="2831" y="4971"/>
                  </a:moveTo>
                  <a:cubicBezTo>
                    <a:pt x="2831" y="4971"/>
                    <a:pt x="2850" y="4971"/>
                    <a:pt x="2850" y="4990"/>
                  </a:cubicBezTo>
                  <a:lnTo>
                    <a:pt x="2831" y="5009"/>
                  </a:lnTo>
                  <a:cubicBezTo>
                    <a:pt x="2818" y="5009"/>
                    <a:pt x="2809" y="4999"/>
                    <a:pt x="2809" y="4990"/>
                  </a:cubicBezTo>
                  <a:cubicBezTo>
                    <a:pt x="2809" y="4971"/>
                    <a:pt x="2809" y="4971"/>
                    <a:pt x="2831" y="4971"/>
                  </a:cubicBezTo>
                  <a:close/>
                  <a:moveTo>
                    <a:pt x="482" y="5040"/>
                  </a:moveTo>
                  <a:cubicBezTo>
                    <a:pt x="487" y="5040"/>
                    <a:pt x="487" y="5049"/>
                    <a:pt x="487" y="5071"/>
                  </a:cubicBezTo>
                  <a:cubicBezTo>
                    <a:pt x="484" y="5090"/>
                    <a:pt x="465" y="5090"/>
                    <a:pt x="465" y="5090"/>
                  </a:cubicBezTo>
                  <a:cubicBezTo>
                    <a:pt x="443" y="5087"/>
                    <a:pt x="465" y="5071"/>
                    <a:pt x="465" y="5053"/>
                  </a:cubicBezTo>
                  <a:cubicBezTo>
                    <a:pt x="474" y="5045"/>
                    <a:pt x="479" y="5040"/>
                    <a:pt x="482" y="5040"/>
                  </a:cubicBezTo>
                  <a:close/>
                  <a:moveTo>
                    <a:pt x="521" y="5369"/>
                  </a:moveTo>
                  <a:cubicBezTo>
                    <a:pt x="540" y="5369"/>
                    <a:pt x="540" y="5385"/>
                    <a:pt x="499" y="5404"/>
                  </a:cubicBezTo>
                  <a:cubicBezTo>
                    <a:pt x="477" y="5404"/>
                    <a:pt x="477" y="5404"/>
                    <a:pt x="477" y="5385"/>
                  </a:cubicBezTo>
                  <a:cubicBezTo>
                    <a:pt x="490" y="5375"/>
                    <a:pt x="505" y="5369"/>
                    <a:pt x="521" y="5369"/>
                  </a:cubicBezTo>
                  <a:close/>
                  <a:moveTo>
                    <a:pt x="499" y="5495"/>
                  </a:moveTo>
                  <a:lnTo>
                    <a:pt x="518" y="5513"/>
                  </a:lnTo>
                  <a:lnTo>
                    <a:pt x="518" y="5532"/>
                  </a:lnTo>
                  <a:cubicBezTo>
                    <a:pt x="499" y="5532"/>
                    <a:pt x="477" y="5532"/>
                    <a:pt x="477" y="5513"/>
                  </a:cubicBezTo>
                  <a:lnTo>
                    <a:pt x="499" y="5495"/>
                  </a:lnTo>
                  <a:close/>
                  <a:moveTo>
                    <a:pt x="2768" y="6479"/>
                  </a:moveTo>
                  <a:cubicBezTo>
                    <a:pt x="2787" y="6485"/>
                    <a:pt x="2806" y="6491"/>
                    <a:pt x="2799" y="6510"/>
                  </a:cubicBezTo>
                  <a:lnTo>
                    <a:pt x="2793" y="6526"/>
                  </a:lnTo>
                  <a:cubicBezTo>
                    <a:pt x="2781" y="6519"/>
                    <a:pt x="2768" y="6507"/>
                    <a:pt x="2762" y="6494"/>
                  </a:cubicBezTo>
                  <a:lnTo>
                    <a:pt x="2768" y="6479"/>
                  </a:lnTo>
                  <a:close/>
                  <a:moveTo>
                    <a:pt x="643" y="6654"/>
                  </a:moveTo>
                  <a:lnTo>
                    <a:pt x="668" y="6660"/>
                  </a:lnTo>
                  <a:lnTo>
                    <a:pt x="678" y="6676"/>
                  </a:lnTo>
                  <a:cubicBezTo>
                    <a:pt x="664" y="6682"/>
                    <a:pt x="652" y="6687"/>
                    <a:pt x="643" y="6687"/>
                  </a:cubicBezTo>
                  <a:cubicBezTo>
                    <a:pt x="638" y="6687"/>
                    <a:pt x="633" y="6685"/>
                    <a:pt x="631" y="6679"/>
                  </a:cubicBezTo>
                  <a:lnTo>
                    <a:pt x="643" y="6654"/>
                  </a:lnTo>
                  <a:close/>
                  <a:moveTo>
                    <a:pt x="910" y="7005"/>
                  </a:moveTo>
                  <a:lnTo>
                    <a:pt x="910" y="7005"/>
                  </a:lnTo>
                  <a:cubicBezTo>
                    <a:pt x="922" y="7018"/>
                    <a:pt x="922" y="7018"/>
                    <a:pt x="907" y="7030"/>
                  </a:cubicBezTo>
                  <a:cubicBezTo>
                    <a:pt x="894" y="7039"/>
                    <a:pt x="878" y="7046"/>
                    <a:pt x="863" y="7046"/>
                  </a:cubicBezTo>
                  <a:cubicBezTo>
                    <a:pt x="850" y="7030"/>
                    <a:pt x="894" y="7018"/>
                    <a:pt x="910" y="7005"/>
                  </a:cubicBezTo>
                  <a:close/>
                  <a:moveTo>
                    <a:pt x="1211" y="7086"/>
                  </a:moveTo>
                  <a:lnTo>
                    <a:pt x="1223" y="7096"/>
                  </a:lnTo>
                  <a:cubicBezTo>
                    <a:pt x="1213" y="7109"/>
                    <a:pt x="1203" y="7123"/>
                    <a:pt x="1192" y="7123"/>
                  </a:cubicBezTo>
                  <a:cubicBezTo>
                    <a:pt x="1190" y="7123"/>
                    <a:pt x="1188" y="7123"/>
                    <a:pt x="1185" y="7121"/>
                  </a:cubicBezTo>
                  <a:lnTo>
                    <a:pt x="1173" y="7112"/>
                  </a:lnTo>
                  <a:cubicBezTo>
                    <a:pt x="1182" y="7099"/>
                    <a:pt x="1198" y="7093"/>
                    <a:pt x="1211" y="7086"/>
                  </a:cubicBezTo>
                  <a:close/>
                  <a:moveTo>
                    <a:pt x="2418" y="7073"/>
                  </a:moveTo>
                  <a:cubicBezTo>
                    <a:pt x="2422" y="7073"/>
                    <a:pt x="2426" y="7076"/>
                    <a:pt x="2433" y="7083"/>
                  </a:cubicBezTo>
                  <a:cubicBezTo>
                    <a:pt x="2448" y="7099"/>
                    <a:pt x="2420" y="7121"/>
                    <a:pt x="2408" y="7133"/>
                  </a:cubicBezTo>
                  <a:cubicBezTo>
                    <a:pt x="2386" y="7133"/>
                    <a:pt x="2376" y="7105"/>
                    <a:pt x="2392" y="7093"/>
                  </a:cubicBezTo>
                  <a:cubicBezTo>
                    <a:pt x="2406" y="7079"/>
                    <a:pt x="2412" y="7073"/>
                    <a:pt x="2418" y="7073"/>
                  </a:cubicBezTo>
                  <a:close/>
                  <a:moveTo>
                    <a:pt x="1320" y="7303"/>
                  </a:moveTo>
                  <a:lnTo>
                    <a:pt x="1336" y="7309"/>
                  </a:lnTo>
                  <a:cubicBezTo>
                    <a:pt x="1328" y="7325"/>
                    <a:pt x="1320" y="7342"/>
                    <a:pt x="1307" y="7342"/>
                  </a:cubicBezTo>
                  <a:cubicBezTo>
                    <a:pt x="1306" y="7342"/>
                    <a:pt x="1304" y="7341"/>
                    <a:pt x="1301" y="7340"/>
                  </a:cubicBezTo>
                  <a:lnTo>
                    <a:pt x="1295" y="7312"/>
                  </a:lnTo>
                  <a:lnTo>
                    <a:pt x="1320" y="7303"/>
                  </a:lnTo>
                  <a:close/>
                  <a:moveTo>
                    <a:pt x="2903" y="1"/>
                  </a:moveTo>
                  <a:cubicBezTo>
                    <a:pt x="2862" y="1"/>
                    <a:pt x="2840" y="1"/>
                    <a:pt x="2818" y="35"/>
                  </a:cubicBezTo>
                  <a:cubicBezTo>
                    <a:pt x="2796" y="111"/>
                    <a:pt x="2774" y="167"/>
                    <a:pt x="2818" y="167"/>
                  </a:cubicBezTo>
                  <a:cubicBezTo>
                    <a:pt x="2846" y="183"/>
                    <a:pt x="2843" y="227"/>
                    <a:pt x="2815" y="242"/>
                  </a:cubicBezTo>
                  <a:cubicBezTo>
                    <a:pt x="2796" y="242"/>
                    <a:pt x="2793" y="317"/>
                    <a:pt x="2793" y="408"/>
                  </a:cubicBezTo>
                  <a:cubicBezTo>
                    <a:pt x="2793" y="521"/>
                    <a:pt x="2790" y="578"/>
                    <a:pt x="2771" y="593"/>
                  </a:cubicBezTo>
                  <a:cubicBezTo>
                    <a:pt x="2759" y="603"/>
                    <a:pt x="2749" y="618"/>
                    <a:pt x="2749" y="631"/>
                  </a:cubicBezTo>
                  <a:cubicBezTo>
                    <a:pt x="2771" y="631"/>
                    <a:pt x="2768" y="744"/>
                    <a:pt x="2768" y="875"/>
                  </a:cubicBezTo>
                  <a:cubicBezTo>
                    <a:pt x="2765" y="1004"/>
                    <a:pt x="2765" y="1135"/>
                    <a:pt x="2787" y="1135"/>
                  </a:cubicBezTo>
                  <a:cubicBezTo>
                    <a:pt x="2784" y="1154"/>
                    <a:pt x="2784" y="1173"/>
                    <a:pt x="2784" y="1173"/>
                  </a:cubicBezTo>
                  <a:cubicBezTo>
                    <a:pt x="2765" y="1173"/>
                    <a:pt x="2765" y="1207"/>
                    <a:pt x="2762" y="1245"/>
                  </a:cubicBezTo>
                  <a:cubicBezTo>
                    <a:pt x="2774" y="1270"/>
                    <a:pt x="2784" y="1295"/>
                    <a:pt x="2784" y="1320"/>
                  </a:cubicBezTo>
                  <a:cubicBezTo>
                    <a:pt x="2762" y="1320"/>
                    <a:pt x="2762" y="1339"/>
                    <a:pt x="2762" y="1377"/>
                  </a:cubicBezTo>
                  <a:cubicBezTo>
                    <a:pt x="2762" y="1414"/>
                    <a:pt x="2762" y="1433"/>
                    <a:pt x="2784" y="1433"/>
                  </a:cubicBezTo>
                  <a:cubicBezTo>
                    <a:pt x="2784" y="1502"/>
                    <a:pt x="2774" y="1571"/>
                    <a:pt x="2759" y="1637"/>
                  </a:cubicBezTo>
                  <a:cubicBezTo>
                    <a:pt x="2737" y="1656"/>
                    <a:pt x="2759" y="1674"/>
                    <a:pt x="2781" y="1693"/>
                  </a:cubicBezTo>
                  <a:cubicBezTo>
                    <a:pt x="2799" y="1693"/>
                    <a:pt x="2818" y="1709"/>
                    <a:pt x="2821" y="1731"/>
                  </a:cubicBezTo>
                  <a:lnTo>
                    <a:pt x="2777" y="1731"/>
                  </a:lnTo>
                  <a:cubicBezTo>
                    <a:pt x="2770" y="1723"/>
                    <a:pt x="2765" y="1718"/>
                    <a:pt x="2762" y="1718"/>
                  </a:cubicBezTo>
                  <a:cubicBezTo>
                    <a:pt x="2759" y="1718"/>
                    <a:pt x="2759" y="1728"/>
                    <a:pt x="2759" y="1750"/>
                  </a:cubicBezTo>
                  <a:lnTo>
                    <a:pt x="2759" y="1787"/>
                  </a:lnTo>
                  <a:cubicBezTo>
                    <a:pt x="2777" y="1787"/>
                    <a:pt x="2777" y="1878"/>
                    <a:pt x="2777" y="2010"/>
                  </a:cubicBezTo>
                  <a:cubicBezTo>
                    <a:pt x="2774" y="2176"/>
                    <a:pt x="2774" y="2232"/>
                    <a:pt x="2793" y="2232"/>
                  </a:cubicBezTo>
                  <a:cubicBezTo>
                    <a:pt x="2815" y="2232"/>
                    <a:pt x="2815" y="2251"/>
                    <a:pt x="2793" y="2307"/>
                  </a:cubicBezTo>
                  <a:cubicBezTo>
                    <a:pt x="2730" y="2420"/>
                    <a:pt x="2730" y="2420"/>
                    <a:pt x="2749" y="2439"/>
                  </a:cubicBezTo>
                  <a:cubicBezTo>
                    <a:pt x="2749" y="2420"/>
                    <a:pt x="2771" y="2420"/>
                    <a:pt x="2793" y="2420"/>
                  </a:cubicBezTo>
                  <a:cubicBezTo>
                    <a:pt x="2834" y="2420"/>
                    <a:pt x="2834" y="2439"/>
                    <a:pt x="2793" y="2458"/>
                  </a:cubicBezTo>
                  <a:cubicBezTo>
                    <a:pt x="2793" y="2458"/>
                    <a:pt x="2793" y="2458"/>
                    <a:pt x="2792" y="2458"/>
                  </a:cubicBezTo>
                  <a:cubicBezTo>
                    <a:pt x="2749" y="2458"/>
                    <a:pt x="2768" y="2737"/>
                    <a:pt x="2809" y="2756"/>
                  </a:cubicBezTo>
                  <a:lnTo>
                    <a:pt x="2790" y="2756"/>
                  </a:lnTo>
                  <a:cubicBezTo>
                    <a:pt x="2768" y="2756"/>
                    <a:pt x="2768" y="2771"/>
                    <a:pt x="2768" y="2846"/>
                  </a:cubicBezTo>
                  <a:cubicBezTo>
                    <a:pt x="2765" y="2884"/>
                    <a:pt x="2765" y="2903"/>
                    <a:pt x="2765" y="2903"/>
                  </a:cubicBezTo>
                  <a:cubicBezTo>
                    <a:pt x="2809" y="2903"/>
                    <a:pt x="2787" y="3016"/>
                    <a:pt x="2765" y="3016"/>
                  </a:cubicBezTo>
                  <a:cubicBezTo>
                    <a:pt x="2743" y="3034"/>
                    <a:pt x="2743" y="3034"/>
                    <a:pt x="2743" y="3069"/>
                  </a:cubicBezTo>
                  <a:cubicBezTo>
                    <a:pt x="2784" y="3125"/>
                    <a:pt x="2762" y="3219"/>
                    <a:pt x="2743" y="3219"/>
                  </a:cubicBezTo>
                  <a:lnTo>
                    <a:pt x="2740" y="3257"/>
                  </a:lnTo>
                  <a:cubicBezTo>
                    <a:pt x="2759" y="3279"/>
                    <a:pt x="2765" y="3304"/>
                    <a:pt x="2762" y="3332"/>
                  </a:cubicBezTo>
                  <a:cubicBezTo>
                    <a:pt x="2762" y="3373"/>
                    <a:pt x="2762" y="3394"/>
                    <a:pt x="2772" y="3394"/>
                  </a:cubicBezTo>
                  <a:cubicBezTo>
                    <a:pt x="2775" y="3394"/>
                    <a:pt x="2779" y="3392"/>
                    <a:pt x="2784" y="3389"/>
                  </a:cubicBezTo>
                  <a:cubicBezTo>
                    <a:pt x="2803" y="3389"/>
                    <a:pt x="2824" y="3389"/>
                    <a:pt x="2824" y="3407"/>
                  </a:cubicBezTo>
                  <a:lnTo>
                    <a:pt x="2803" y="3407"/>
                  </a:lnTo>
                  <a:cubicBezTo>
                    <a:pt x="2781" y="3407"/>
                    <a:pt x="2781" y="3461"/>
                    <a:pt x="2781" y="3536"/>
                  </a:cubicBezTo>
                  <a:cubicBezTo>
                    <a:pt x="2781" y="3630"/>
                    <a:pt x="2781" y="3667"/>
                    <a:pt x="2759" y="3686"/>
                  </a:cubicBezTo>
                  <a:lnTo>
                    <a:pt x="2777" y="3705"/>
                  </a:lnTo>
                  <a:cubicBezTo>
                    <a:pt x="2799" y="3724"/>
                    <a:pt x="2799" y="3740"/>
                    <a:pt x="2777" y="3740"/>
                  </a:cubicBezTo>
                  <a:cubicBezTo>
                    <a:pt x="2756" y="3758"/>
                    <a:pt x="2756" y="3834"/>
                    <a:pt x="2777" y="3871"/>
                  </a:cubicBezTo>
                  <a:cubicBezTo>
                    <a:pt x="2777" y="3890"/>
                    <a:pt x="2777" y="3909"/>
                    <a:pt x="2777" y="3909"/>
                  </a:cubicBezTo>
                  <a:cubicBezTo>
                    <a:pt x="2734" y="3924"/>
                    <a:pt x="2734" y="3984"/>
                    <a:pt x="2774" y="4003"/>
                  </a:cubicBezTo>
                  <a:cubicBezTo>
                    <a:pt x="2756" y="4003"/>
                    <a:pt x="2756" y="4018"/>
                    <a:pt x="2756" y="4037"/>
                  </a:cubicBezTo>
                  <a:cubicBezTo>
                    <a:pt x="2774" y="4075"/>
                    <a:pt x="2774" y="4150"/>
                    <a:pt x="2752" y="4150"/>
                  </a:cubicBezTo>
                  <a:lnTo>
                    <a:pt x="2752" y="4169"/>
                  </a:lnTo>
                  <a:cubicBezTo>
                    <a:pt x="2768" y="4181"/>
                    <a:pt x="2777" y="4203"/>
                    <a:pt x="2774" y="4225"/>
                  </a:cubicBezTo>
                  <a:cubicBezTo>
                    <a:pt x="2771" y="4247"/>
                    <a:pt x="2777" y="4266"/>
                    <a:pt x="2793" y="4282"/>
                  </a:cubicBezTo>
                  <a:cubicBezTo>
                    <a:pt x="2806" y="4291"/>
                    <a:pt x="2812" y="4304"/>
                    <a:pt x="2815" y="4319"/>
                  </a:cubicBezTo>
                  <a:cubicBezTo>
                    <a:pt x="2815" y="4325"/>
                    <a:pt x="2813" y="4327"/>
                    <a:pt x="2810" y="4327"/>
                  </a:cubicBezTo>
                  <a:cubicBezTo>
                    <a:pt x="2802" y="4327"/>
                    <a:pt x="2787" y="4314"/>
                    <a:pt x="2771" y="4301"/>
                  </a:cubicBezTo>
                  <a:cubicBezTo>
                    <a:pt x="2767" y="4292"/>
                    <a:pt x="2763" y="4288"/>
                    <a:pt x="2761" y="4288"/>
                  </a:cubicBezTo>
                  <a:cubicBezTo>
                    <a:pt x="2755" y="4288"/>
                    <a:pt x="2762" y="4329"/>
                    <a:pt x="2793" y="4373"/>
                  </a:cubicBezTo>
                  <a:cubicBezTo>
                    <a:pt x="2816" y="4404"/>
                    <a:pt x="2826" y="4418"/>
                    <a:pt x="2823" y="4418"/>
                  </a:cubicBezTo>
                  <a:cubicBezTo>
                    <a:pt x="2822" y="4418"/>
                    <a:pt x="2811" y="4408"/>
                    <a:pt x="2793" y="4391"/>
                  </a:cubicBezTo>
                  <a:cubicBezTo>
                    <a:pt x="2780" y="4381"/>
                    <a:pt x="2768" y="4370"/>
                    <a:pt x="2764" y="4370"/>
                  </a:cubicBezTo>
                  <a:cubicBezTo>
                    <a:pt x="2760" y="4370"/>
                    <a:pt x="2762" y="4376"/>
                    <a:pt x="2771" y="4391"/>
                  </a:cubicBezTo>
                  <a:cubicBezTo>
                    <a:pt x="2771" y="4391"/>
                    <a:pt x="2771" y="4429"/>
                    <a:pt x="2793" y="4429"/>
                  </a:cubicBezTo>
                  <a:lnTo>
                    <a:pt x="2793" y="4485"/>
                  </a:lnTo>
                  <a:cubicBezTo>
                    <a:pt x="2777" y="4507"/>
                    <a:pt x="2768" y="4532"/>
                    <a:pt x="2771" y="4561"/>
                  </a:cubicBezTo>
                  <a:cubicBezTo>
                    <a:pt x="2790" y="4579"/>
                    <a:pt x="2790" y="4579"/>
                    <a:pt x="2768" y="4598"/>
                  </a:cubicBezTo>
                  <a:cubicBezTo>
                    <a:pt x="2749" y="4598"/>
                    <a:pt x="2749" y="4617"/>
                    <a:pt x="2790" y="4617"/>
                  </a:cubicBezTo>
                  <a:cubicBezTo>
                    <a:pt x="2812" y="4630"/>
                    <a:pt x="2812" y="4661"/>
                    <a:pt x="2790" y="4673"/>
                  </a:cubicBezTo>
                  <a:cubicBezTo>
                    <a:pt x="2787" y="4673"/>
                    <a:pt x="2784" y="4673"/>
                    <a:pt x="2781" y="4673"/>
                  </a:cubicBezTo>
                  <a:cubicBezTo>
                    <a:pt x="2746" y="4673"/>
                    <a:pt x="2748" y="4689"/>
                    <a:pt x="2768" y="4689"/>
                  </a:cubicBezTo>
                  <a:cubicBezTo>
                    <a:pt x="2781" y="4699"/>
                    <a:pt x="2787" y="4714"/>
                    <a:pt x="2790" y="4727"/>
                  </a:cubicBezTo>
                  <a:cubicBezTo>
                    <a:pt x="2768" y="4727"/>
                    <a:pt x="2765" y="4896"/>
                    <a:pt x="2765" y="5062"/>
                  </a:cubicBezTo>
                  <a:cubicBezTo>
                    <a:pt x="2768" y="5084"/>
                    <a:pt x="2784" y="5100"/>
                    <a:pt x="2806" y="5100"/>
                  </a:cubicBezTo>
                  <a:cubicBezTo>
                    <a:pt x="2850" y="5100"/>
                    <a:pt x="2828" y="5100"/>
                    <a:pt x="2806" y="5118"/>
                  </a:cubicBezTo>
                  <a:cubicBezTo>
                    <a:pt x="2755" y="5134"/>
                    <a:pt x="2745" y="5161"/>
                    <a:pt x="2777" y="5161"/>
                  </a:cubicBezTo>
                  <a:cubicBezTo>
                    <a:pt x="2784" y="5161"/>
                    <a:pt x="2794" y="5160"/>
                    <a:pt x="2806" y="5156"/>
                  </a:cubicBezTo>
                  <a:cubicBezTo>
                    <a:pt x="2824" y="5148"/>
                    <a:pt x="2834" y="5144"/>
                    <a:pt x="2838" y="5144"/>
                  </a:cubicBezTo>
                  <a:cubicBezTo>
                    <a:pt x="2842" y="5144"/>
                    <a:pt x="2831" y="5153"/>
                    <a:pt x="2806" y="5175"/>
                  </a:cubicBezTo>
                  <a:cubicBezTo>
                    <a:pt x="2784" y="5194"/>
                    <a:pt x="2784" y="5194"/>
                    <a:pt x="2806" y="5212"/>
                  </a:cubicBezTo>
                  <a:cubicBezTo>
                    <a:pt x="2828" y="5212"/>
                    <a:pt x="2824" y="5231"/>
                    <a:pt x="2806" y="5231"/>
                  </a:cubicBezTo>
                  <a:cubicBezTo>
                    <a:pt x="2784" y="5247"/>
                    <a:pt x="2762" y="5266"/>
                    <a:pt x="2784" y="5266"/>
                  </a:cubicBezTo>
                  <a:cubicBezTo>
                    <a:pt x="2781" y="5281"/>
                    <a:pt x="2774" y="5294"/>
                    <a:pt x="2762" y="5303"/>
                  </a:cubicBezTo>
                  <a:cubicBezTo>
                    <a:pt x="2740" y="5319"/>
                    <a:pt x="2762" y="5338"/>
                    <a:pt x="2781" y="5357"/>
                  </a:cubicBezTo>
                  <a:cubicBezTo>
                    <a:pt x="2811" y="5399"/>
                    <a:pt x="2819" y="5420"/>
                    <a:pt x="2804" y="5420"/>
                  </a:cubicBezTo>
                  <a:cubicBezTo>
                    <a:pt x="2798" y="5420"/>
                    <a:pt x="2791" y="5418"/>
                    <a:pt x="2781" y="5413"/>
                  </a:cubicBezTo>
                  <a:cubicBezTo>
                    <a:pt x="2776" y="5411"/>
                    <a:pt x="2773" y="5410"/>
                    <a:pt x="2770" y="5410"/>
                  </a:cubicBezTo>
                  <a:cubicBezTo>
                    <a:pt x="2741" y="5410"/>
                    <a:pt x="2760" y="5484"/>
                    <a:pt x="2799" y="5504"/>
                  </a:cubicBezTo>
                  <a:cubicBezTo>
                    <a:pt x="2840" y="5523"/>
                    <a:pt x="2840" y="5523"/>
                    <a:pt x="2818" y="5523"/>
                  </a:cubicBezTo>
                  <a:cubicBezTo>
                    <a:pt x="2817" y="5522"/>
                    <a:pt x="2816" y="5522"/>
                    <a:pt x="2814" y="5522"/>
                  </a:cubicBezTo>
                  <a:cubicBezTo>
                    <a:pt x="2806" y="5522"/>
                    <a:pt x="2796" y="5530"/>
                    <a:pt x="2796" y="5538"/>
                  </a:cubicBezTo>
                  <a:cubicBezTo>
                    <a:pt x="2796" y="5556"/>
                    <a:pt x="2796" y="5573"/>
                    <a:pt x="2779" y="5573"/>
                  </a:cubicBezTo>
                  <a:cubicBezTo>
                    <a:pt x="2777" y="5573"/>
                    <a:pt x="2776" y="5573"/>
                    <a:pt x="2774" y="5573"/>
                  </a:cubicBezTo>
                  <a:lnTo>
                    <a:pt x="2774" y="5573"/>
                  </a:lnTo>
                  <a:cubicBezTo>
                    <a:pt x="2774" y="5592"/>
                    <a:pt x="2781" y="5610"/>
                    <a:pt x="2793" y="5629"/>
                  </a:cubicBezTo>
                  <a:cubicBezTo>
                    <a:pt x="2828" y="5661"/>
                    <a:pt x="2812" y="5723"/>
                    <a:pt x="2765" y="5733"/>
                  </a:cubicBezTo>
                  <a:lnTo>
                    <a:pt x="2781" y="5770"/>
                  </a:lnTo>
                  <a:cubicBezTo>
                    <a:pt x="2818" y="5791"/>
                    <a:pt x="2837" y="5808"/>
                    <a:pt x="2807" y="5808"/>
                  </a:cubicBezTo>
                  <a:cubicBezTo>
                    <a:pt x="2805" y="5808"/>
                    <a:pt x="2802" y="5808"/>
                    <a:pt x="2799" y="5808"/>
                  </a:cubicBezTo>
                  <a:lnTo>
                    <a:pt x="2777" y="5805"/>
                  </a:lnTo>
                  <a:lnTo>
                    <a:pt x="2777" y="5805"/>
                  </a:lnTo>
                  <a:cubicBezTo>
                    <a:pt x="2816" y="5826"/>
                    <a:pt x="2792" y="5890"/>
                    <a:pt x="2754" y="5890"/>
                  </a:cubicBezTo>
                  <a:cubicBezTo>
                    <a:pt x="2753" y="5890"/>
                    <a:pt x="2751" y="5890"/>
                    <a:pt x="2749" y="5889"/>
                  </a:cubicBezTo>
                  <a:cubicBezTo>
                    <a:pt x="2743" y="5888"/>
                    <a:pt x="2738" y="5888"/>
                    <a:pt x="2735" y="5888"/>
                  </a:cubicBezTo>
                  <a:cubicBezTo>
                    <a:pt x="2727" y="5888"/>
                    <a:pt x="2726" y="5892"/>
                    <a:pt x="2724" y="5905"/>
                  </a:cubicBezTo>
                  <a:lnTo>
                    <a:pt x="2746" y="5905"/>
                  </a:lnTo>
                  <a:cubicBezTo>
                    <a:pt x="2768" y="5908"/>
                    <a:pt x="2787" y="5911"/>
                    <a:pt x="2787" y="5930"/>
                  </a:cubicBezTo>
                  <a:cubicBezTo>
                    <a:pt x="2784" y="5945"/>
                    <a:pt x="2781" y="5962"/>
                    <a:pt x="2763" y="5962"/>
                  </a:cubicBezTo>
                  <a:cubicBezTo>
                    <a:pt x="2762" y="5962"/>
                    <a:pt x="2760" y="5962"/>
                    <a:pt x="2759" y="5961"/>
                  </a:cubicBezTo>
                  <a:cubicBezTo>
                    <a:pt x="2737" y="5974"/>
                    <a:pt x="2712" y="5990"/>
                    <a:pt x="2734" y="5993"/>
                  </a:cubicBezTo>
                  <a:cubicBezTo>
                    <a:pt x="2730" y="6005"/>
                    <a:pt x="2721" y="6015"/>
                    <a:pt x="2709" y="6021"/>
                  </a:cubicBezTo>
                  <a:cubicBezTo>
                    <a:pt x="2705" y="6040"/>
                    <a:pt x="2702" y="6055"/>
                    <a:pt x="2696" y="6087"/>
                  </a:cubicBezTo>
                  <a:cubicBezTo>
                    <a:pt x="2714" y="6108"/>
                    <a:pt x="2709" y="6137"/>
                    <a:pt x="2690" y="6137"/>
                  </a:cubicBezTo>
                  <a:cubicBezTo>
                    <a:pt x="2689" y="6137"/>
                    <a:pt x="2688" y="6137"/>
                    <a:pt x="2687" y="6137"/>
                  </a:cubicBezTo>
                  <a:lnTo>
                    <a:pt x="2687" y="6137"/>
                  </a:lnTo>
                  <a:cubicBezTo>
                    <a:pt x="2683" y="6156"/>
                    <a:pt x="2687" y="6175"/>
                    <a:pt x="2696" y="6190"/>
                  </a:cubicBezTo>
                  <a:cubicBezTo>
                    <a:pt x="2690" y="6221"/>
                    <a:pt x="2685" y="6235"/>
                    <a:pt x="2670" y="6235"/>
                  </a:cubicBezTo>
                  <a:cubicBezTo>
                    <a:pt x="2668" y="6235"/>
                    <a:pt x="2666" y="6234"/>
                    <a:pt x="2665" y="6234"/>
                  </a:cubicBezTo>
                  <a:cubicBezTo>
                    <a:pt x="2657" y="6232"/>
                    <a:pt x="2652" y="6230"/>
                    <a:pt x="2649" y="6230"/>
                  </a:cubicBezTo>
                  <a:cubicBezTo>
                    <a:pt x="2645" y="6230"/>
                    <a:pt x="2648" y="6235"/>
                    <a:pt x="2658" y="6250"/>
                  </a:cubicBezTo>
                  <a:cubicBezTo>
                    <a:pt x="2680" y="6256"/>
                    <a:pt x="2677" y="6272"/>
                    <a:pt x="2671" y="6287"/>
                  </a:cubicBezTo>
                  <a:lnTo>
                    <a:pt x="2662" y="6319"/>
                  </a:lnTo>
                  <a:cubicBezTo>
                    <a:pt x="2683" y="6325"/>
                    <a:pt x="2683" y="6325"/>
                    <a:pt x="2677" y="6341"/>
                  </a:cubicBezTo>
                  <a:cubicBezTo>
                    <a:pt x="2674" y="6356"/>
                    <a:pt x="2636" y="6397"/>
                    <a:pt x="2633" y="6413"/>
                  </a:cubicBezTo>
                  <a:cubicBezTo>
                    <a:pt x="2620" y="6445"/>
                    <a:pt x="2616" y="6453"/>
                    <a:pt x="2626" y="6453"/>
                  </a:cubicBezTo>
                  <a:cubicBezTo>
                    <a:pt x="2629" y="6453"/>
                    <a:pt x="2635" y="6452"/>
                    <a:pt x="2643" y="6450"/>
                  </a:cubicBezTo>
                  <a:cubicBezTo>
                    <a:pt x="2644" y="6445"/>
                    <a:pt x="2648" y="6442"/>
                    <a:pt x="2650" y="6442"/>
                  </a:cubicBezTo>
                  <a:cubicBezTo>
                    <a:pt x="2655" y="6442"/>
                    <a:pt x="2656" y="6450"/>
                    <a:pt x="2636" y="6466"/>
                  </a:cubicBezTo>
                  <a:cubicBezTo>
                    <a:pt x="2627" y="6479"/>
                    <a:pt x="2593" y="6519"/>
                    <a:pt x="2571" y="6560"/>
                  </a:cubicBezTo>
                  <a:cubicBezTo>
                    <a:pt x="2546" y="6616"/>
                    <a:pt x="2546" y="6613"/>
                    <a:pt x="2564" y="6626"/>
                  </a:cubicBezTo>
                  <a:cubicBezTo>
                    <a:pt x="2601" y="6628"/>
                    <a:pt x="2603" y="6640"/>
                    <a:pt x="2575" y="6640"/>
                  </a:cubicBezTo>
                  <a:cubicBezTo>
                    <a:pt x="2569" y="6640"/>
                    <a:pt x="2563" y="6639"/>
                    <a:pt x="2555" y="6638"/>
                  </a:cubicBezTo>
                  <a:cubicBezTo>
                    <a:pt x="2505" y="6645"/>
                    <a:pt x="2495" y="6657"/>
                    <a:pt x="2514" y="6670"/>
                  </a:cubicBezTo>
                  <a:cubicBezTo>
                    <a:pt x="2527" y="6692"/>
                    <a:pt x="2524" y="6692"/>
                    <a:pt x="2517" y="6707"/>
                  </a:cubicBezTo>
                  <a:cubicBezTo>
                    <a:pt x="2513" y="6704"/>
                    <a:pt x="2509" y="6703"/>
                    <a:pt x="2505" y="6703"/>
                  </a:cubicBezTo>
                  <a:cubicBezTo>
                    <a:pt x="2495" y="6703"/>
                    <a:pt x="2490" y="6717"/>
                    <a:pt x="2492" y="6745"/>
                  </a:cubicBezTo>
                  <a:cubicBezTo>
                    <a:pt x="2488" y="6753"/>
                    <a:pt x="2485" y="6756"/>
                    <a:pt x="2482" y="6756"/>
                  </a:cubicBezTo>
                  <a:cubicBezTo>
                    <a:pt x="2478" y="6756"/>
                    <a:pt x="2473" y="6753"/>
                    <a:pt x="2464" y="6748"/>
                  </a:cubicBezTo>
                  <a:cubicBezTo>
                    <a:pt x="2464" y="6748"/>
                    <a:pt x="2458" y="6761"/>
                    <a:pt x="2448" y="6773"/>
                  </a:cubicBezTo>
                  <a:cubicBezTo>
                    <a:pt x="2463" y="6821"/>
                    <a:pt x="2393" y="6880"/>
                    <a:pt x="2365" y="6880"/>
                  </a:cubicBezTo>
                  <a:cubicBezTo>
                    <a:pt x="2363" y="6880"/>
                    <a:pt x="2362" y="6880"/>
                    <a:pt x="2361" y="6880"/>
                  </a:cubicBezTo>
                  <a:cubicBezTo>
                    <a:pt x="2354" y="6892"/>
                    <a:pt x="2351" y="6905"/>
                    <a:pt x="2354" y="6917"/>
                  </a:cubicBezTo>
                  <a:cubicBezTo>
                    <a:pt x="2368" y="6942"/>
                    <a:pt x="2368" y="6957"/>
                    <a:pt x="2360" y="6957"/>
                  </a:cubicBezTo>
                  <a:cubicBezTo>
                    <a:pt x="2355" y="6957"/>
                    <a:pt x="2346" y="6951"/>
                    <a:pt x="2336" y="6939"/>
                  </a:cubicBezTo>
                  <a:cubicBezTo>
                    <a:pt x="2321" y="6926"/>
                    <a:pt x="2314" y="6919"/>
                    <a:pt x="2311" y="6919"/>
                  </a:cubicBezTo>
                  <a:cubicBezTo>
                    <a:pt x="2308" y="6919"/>
                    <a:pt x="2313" y="6929"/>
                    <a:pt x="2323" y="6952"/>
                  </a:cubicBezTo>
                  <a:cubicBezTo>
                    <a:pt x="2328" y="6970"/>
                    <a:pt x="2296" y="7004"/>
                    <a:pt x="2273" y="7004"/>
                  </a:cubicBezTo>
                  <a:cubicBezTo>
                    <a:pt x="2265" y="7004"/>
                    <a:pt x="2258" y="7000"/>
                    <a:pt x="2254" y="6989"/>
                  </a:cubicBezTo>
                  <a:lnTo>
                    <a:pt x="2226" y="6958"/>
                  </a:lnTo>
                  <a:lnTo>
                    <a:pt x="2226" y="6958"/>
                  </a:lnTo>
                  <a:cubicBezTo>
                    <a:pt x="2229" y="6967"/>
                    <a:pt x="2226" y="6983"/>
                    <a:pt x="2217" y="6992"/>
                  </a:cubicBezTo>
                  <a:cubicBezTo>
                    <a:pt x="2229" y="7008"/>
                    <a:pt x="2220" y="7018"/>
                    <a:pt x="2185" y="7046"/>
                  </a:cubicBezTo>
                  <a:cubicBezTo>
                    <a:pt x="2157" y="7074"/>
                    <a:pt x="2129" y="7102"/>
                    <a:pt x="2097" y="7127"/>
                  </a:cubicBezTo>
                  <a:cubicBezTo>
                    <a:pt x="2078" y="7139"/>
                    <a:pt x="2049" y="7153"/>
                    <a:pt x="2029" y="7153"/>
                  </a:cubicBezTo>
                  <a:cubicBezTo>
                    <a:pt x="2023" y="7153"/>
                    <a:pt x="2017" y="7152"/>
                    <a:pt x="2013" y="7149"/>
                  </a:cubicBezTo>
                  <a:cubicBezTo>
                    <a:pt x="1991" y="7155"/>
                    <a:pt x="1975" y="7171"/>
                    <a:pt x="1969" y="7190"/>
                  </a:cubicBezTo>
                  <a:cubicBezTo>
                    <a:pt x="1965" y="7206"/>
                    <a:pt x="1952" y="7215"/>
                    <a:pt x="1942" y="7215"/>
                  </a:cubicBezTo>
                  <a:cubicBezTo>
                    <a:pt x="1936" y="7215"/>
                    <a:pt x="1930" y="7212"/>
                    <a:pt x="1928" y="7206"/>
                  </a:cubicBezTo>
                  <a:lnTo>
                    <a:pt x="1916" y="7209"/>
                  </a:lnTo>
                  <a:cubicBezTo>
                    <a:pt x="1894" y="7237"/>
                    <a:pt x="1881" y="7240"/>
                    <a:pt x="1881" y="7240"/>
                  </a:cubicBezTo>
                  <a:cubicBezTo>
                    <a:pt x="1877" y="7227"/>
                    <a:pt x="1867" y="7214"/>
                    <a:pt x="1858" y="7214"/>
                  </a:cubicBezTo>
                  <a:cubicBezTo>
                    <a:pt x="1854" y="7214"/>
                    <a:pt x="1850" y="7217"/>
                    <a:pt x="1847" y="7224"/>
                  </a:cubicBezTo>
                  <a:cubicBezTo>
                    <a:pt x="1853" y="7246"/>
                    <a:pt x="1837" y="7249"/>
                    <a:pt x="1812" y="7256"/>
                  </a:cubicBezTo>
                  <a:cubicBezTo>
                    <a:pt x="1793" y="7246"/>
                    <a:pt x="1674" y="7259"/>
                    <a:pt x="1562" y="7234"/>
                  </a:cubicBezTo>
                  <a:cubicBezTo>
                    <a:pt x="1459" y="7217"/>
                    <a:pt x="1360" y="7166"/>
                    <a:pt x="1340" y="7166"/>
                  </a:cubicBezTo>
                  <a:cubicBezTo>
                    <a:pt x="1337" y="7166"/>
                    <a:pt x="1336" y="7167"/>
                    <a:pt x="1336" y="7168"/>
                  </a:cubicBezTo>
                  <a:lnTo>
                    <a:pt x="1298" y="7146"/>
                  </a:lnTo>
                  <a:cubicBezTo>
                    <a:pt x="1286" y="7137"/>
                    <a:pt x="1261" y="7121"/>
                    <a:pt x="1261" y="7121"/>
                  </a:cubicBezTo>
                  <a:cubicBezTo>
                    <a:pt x="1283" y="7086"/>
                    <a:pt x="1211" y="7065"/>
                    <a:pt x="1164" y="7049"/>
                  </a:cubicBezTo>
                  <a:cubicBezTo>
                    <a:pt x="1159" y="7050"/>
                    <a:pt x="1154" y="7051"/>
                    <a:pt x="1149" y="7051"/>
                  </a:cubicBezTo>
                  <a:cubicBezTo>
                    <a:pt x="1136" y="7051"/>
                    <a:pt x="1124" y="7045"/>
                    <a:pt x="1117" y="7033"/>
                  </a:cubicBezTo>
                  <a:cubicBezTo>
                    <a:pt x="1145" y="7002"/>
                    <a:pt x="1110" y="6974"/>
                    <a:pt x="1076" y="6964"/>
                  </a:cubicBezTo>
                  <a:cubicBezTo>
                    <a:pt x="1061" y="6970"/>
                    <a:pt x="1051" y="6973"/>
                    <a:pt x="1044" y="6973"/>
                  </a:cubicBezTo>
                  <a:cubicBezTo>
                    <a:pt x="1030" y="6973"/>
                    <a:pt x="1033" y="6961"/>
                    <a:pt x="1054" y="6942"/>
                  </a:cubicBezTo>
                  <a:cubicBezTo>
                    <a:pt x="1078" y="6921"/>
                    <a:pt x="1071" y="6903"/>
                    <a:pt x="1036" y="6903"/>
                  </a:cubicBezTo>
                  <a:cubicBezTo>
                    <a:pt x="1025" y="6903"/>
                    <a:pt x="1013" y="6904"/>
                    <a:pt x="997" y="6908"/>
                  </a:cubicBezTo>
                  <a:cubicBezTo>
                    <a:pt x="990" y="6909"/>
                    <a:pt x="985" y="6909"/>
                    <a:pt x="981" y="6909"/>
                  </a:cubicBezTo>
                  <a:cubicBezTo>
                    <a:pt x="970" y="6909"/>
                    <a:pt x="971" y="6904"/>
                    <a:pt x="976" y="6883"/>
                  </a:cubicBezTo>
                  <a:cubicBezTo>
                    <a:pt x="992" y="6855"/>
                    <a:pt x="993" y="6840"/>
                    <a:pt x="984" y="6840"/>
                  </a:cubicBezTo>
                  <a:cubicBezTo>
                    <a:pt x="981" y="6840"/>
                    <a:pt x="977" y="6842"/>
                    <a:pt x="972" y="6845"/>
                  </a:cubicBezTo>
                  <a:cubicBezTo>
                    <a:pt x="962" y="6848"/>
                    <a:pt x="954" y="6850"/>
                    <a:pt x="948" y="6850"/>
                  </a:cubicBezTo>
                  <a:cubicBezTo>
                    <a:pt x="929" y="6850"/>
                    <a:pt x="929" y="6836"/>
                    <a:pt x="947" y="6808"/>
                  </a:cubicBezTo>
                  <a:cubicBezTo>
                    <a:pt x="958" y="6774"/>
                    <a:pt x="961" y="6763"/>
                    <a:pt x="949" y="6763"/>
                  </a:cubicBezTo>
                  <a:cubicBezTo>
                    <a:pt x="943" y="6763"/>
                    <a:pt x="934" y="6766"/>
                    <a:pt x="919" y="6770"/>
                  </a:cubicBezTo>
                  <a:cubicBezTo>
                    <a:pt x="916" y="6771"/>
                    <a:pt x="912" y="6771"/>
                    <a:pt x="909" y="6771"/>
                  </a:cubicBezTo>
                  <a:cubicBezTo>
                    <a:pt x="871" y="6771"/>
                    <a:pt x="846" y="6723"/>
                    <a:pt x="872" y="6688"/>
                  </a:cubicBezTo>
                  <a:cubicBezTo>
                    <a:pt x="864" y="6678"/>
                    <a:pt x="872" y="6658"/>
                    <a:pt x="863" y="6658"/>
                  </a:cubicBezTo>
                  <a:cubicBezTo>
                    <a:pt x="861" y="6658"/>
                    <a:pt x="859" y="6659"/>
                    <a:pt x="856" y="6660"/>
                  </a:cubicBezTo>
                  <a:lnTo>
                    <a:pt x="869" y="6638"/>
                  </a:lnTo>
                  <a:lnTo>
                    <a:pt x="853" y="6610"/>
                  </a:lnTo>
                  <a:lnTo>
                    <a:pt x="835" y="6620"/>
                  </a:lnTo>
                  <a:cubicBezTo>
                    <a:pt x="828" y="6604"/>
                    <a:pt x="809" y="6513"/>
                    <a:pt x="775" y="6403"/>
                  </a:cubicBezTo>
                  <a:cubicBezTo>
                    <a:pt x="733" y="6261"/>
                    <a:pt x="726" y="6214"/>
                    <a:pt x="714" y="6214"/>
                  </a:cubicBezTo>
                  <a:cubicBezTo>
                    <a:pt x="711" y="6214"/>
                    <a:pt x="709" y="6215"/>
                    <a:pt x="706" y="6218"/>
                  </a:cubicBezTo>
                  <a:cubicBezTo>
                    <a:pt x="696" y="6225"/>
                    <a:pt x="688" y="6228"/>
                    <a:pt x="683" y="6228"/>
                  </a:cubicBezTo>
                  <a:cubicBezTo>
                    <a:pt x="667" y="6228"/>
                    <a:pt x="670" y="6206"/>
                    <a:pt x="700" y="6187"/>
                  </a:cubicBezTo>
                  <a:cubicBezTo>
                    <a:pt x="703" y="6159"/>
                    <a:pt x="706" y="6131"/>
                    <a:pt x="706" y="6099"/>
                  </a:cubicBezTo>
                  <a:cubicBezTo>
                    <a:pt x="700" y="6068"/>
                    <a:pt x="697" y="6034"/>
                    <a:pt x="715" y="6030"/>
                  </a:cubicBezTo>
                  <a:lnTo>
                    <a:pt x="715" y="6015"/>
                  </a:lnTo>
                  <a:cubicBezTo>
                    <a:pt x="668" y="5987"/>
                    <a:pt x="659" y="5883"/>
                    <a:pt x="675" y="5830"/>
                  </a:cubicBezTo>
                  <a:cubicBezTo>
                    <a:pt x="678" y="5798"/>
                    <a:pt x="668" y="5770"/>
                    <a:pt x="650" y="5745"/>
                  </a:cubicBezTo>
                  <a:cubicBezTo>
                    <a:pt x="628" y="5711"/>
                    <a:pt x="628" y="5711"/>
                    <a:pt x="650" y="5692"/>
                  </a:cubicBezTo>
                  <a:cubicBezTo>
                    <a:pt x="668" y="5692"/>
                    <a:pt x="687" y="5585"/>
                    <a:pt x="646" y="5585"/>
                  </a:cubicBezTo>
                  <a:lnTo>
                    <a:pt x="665" y="5567"/>
                  </a:lnTo>
                  <a:cubicBezTo>
                    <a:pt x="687" y="5548"/>
                    <a:pt x="665" y="5532"/>
                    <a:pt x="646" y="5532"/>
                  </a:cubicBezTo>
                  <a:cubicBezTo>
                    <a:pt x="603" y="5532"/>
                    <a:pt x="603" y="5513"/>
                    <a:pt x="665" y="5495"/>
                  </a:cubicBezTo>
                  <a:cubicBezTo>
                    <a:pt x="709" y="5495"/>
                    <a:pt x="709" y="5479"/>
                    <a:pt x="687" y="5479"/>
                  </a:cubicBezTo>
                  <a:cubicBezTo>
                    <a:pt x="665" y="5460"/>
                    <a:pt x="646" y="5441"/>
                    <a:pt x="668" y="5422"/>
                  </a:cubicBezTo>
                  <a:cubicBezTo>
                    <a:pt x="668" y="5407"/>
                    <a:pt x="668" y="5388"/>
                    <a:pt x="625" y="5388"/>
                  </a:cubicBezTo>
                  <a:cubicBezTo>
                    <a:pt x="603" y="5388"/>
                    <a:pt x="606" y="5369"/>
                    <a:pt x="606" y="5350"/>
                  </a:cubicBezTo>
                  <a:cubicBezTo>
                    <a:pt x="625" y="5350"/>
                    <a:pt x="625" y="5350"/>
                    <a:pt x="646" y="5369"/>
                  </a:cubicBezTo>
                  <a:cubicBezTo>
                    <a:pt x="646" y="5362"/>
                    <a:pt x="646" y="5348"/>
                    <a:pt x="646" y="5332"/>
                  </a:cubicBezTo>
                  <a:cubicBezTo>
                    <a:pt x="646" y="5316"/>
                    <a:pt x="668" y="5278"/>
                    <a:pt x="690" y="5278"/>
                  </a:cubicBezTo>
                  <a:cubicBezTo>
                    <a:pt x="706" y="5267"/>
                    <a:pt x="711" y="5254"/>
                    <a:pt x="695" y="5254"/>
                  </a:cubicBezTo>
                  <a:cubicBezTo>
                    <a:pt x="689" y="5254"/>
                    <a:pt x="680" y="5255"/>
                    <a:pt x="668" y="5259"/>
                  </a:cubicBezTo>
                  <a:cubicBezTo>
                    <a:pt x="628" y="5259"/>
                    <a:pt x="628" y="5259"/>
                    <a:pt x="628" y="5222"/>
                  </a:cubicBezTo>
                  <a:cubicBezTo>
                    <a:pt x="628" y="5203"/>
                    <a:pt x="631" y="5187"/>
                    <a:pt x="650" y="5187"/>
                  </a:cubicBezTo>
                  <a:cubicBezTo>
                    <a:pt x="672" y="5187"/>
                    <a:pt x="672" y="5187"/>
                    <a:pt x="672" y="5150"/>
                  </a:cubicBezTo>
                  <a:cubicBezTo>
                    <a:pt x="675" y="5093"/>
                    <a:pt x="612" y="5037"/>
                    <a:pt x="571" y="5018"/>
                  </a:cubicBezTo>
                  <a:cubicBezTo>
                    <a:pt x="527" y="5015"/>
                    <a:pt x="527" y="5015"/>
                    <a:pt x="571" y="4999"/>
                  </a:cubicBezTo>
                  <a:cubicBezTo>
                    <a:pt x="593" y="4999"/>
                    <a:pt x="593" y="4981"/>
                    <a:pt x="593" y="4962"/>
                  </a:cubicBezTo>
                  <a:cubicBezTo>
                    <a:pt x="579" y="4962"/>
                    <a:pt x="583" y="4953"/>
                    <a:pt x="588" y="4953"/>
                  </a:cubicBezTo>
                  <a:cubicBezTo>
                    <a:pt x="591" y="4953"/>
                    <a:pt x="593" y="4955"/>
                    <a:pt x="593" y="4962"/>
                  </a:cubicBezTo>
                  <a:cubicBezTo>
                    <a:pt x="615" y="4962"/>
                    <a:pt x="615" y="4981"/>
                    <a:pt x="615" y="4999"/>
                  </a:cubicBezTo>
                  <a:lnTo>
                    <a:pt x="634" y="4999"/>
                  </a:lnTo>
                  <a:cubicBezTo>
                    <a:pt x="678" y="4984"/>
                    <a:pt x="678" y="4965"/>
                    <a:pt x="637" y="4946"/>
                  </a:cubicBezTo>
                  <a:cubicBezTo>
                    <a:pt x="615" y="4924"/>
                    <a:pt x="615" y="4924"/>
                    <a:pt x="637" y="4908"/>
                  </a:cubicBezTo>
                  <a:cubicBezTo>
                    <a:pt x="659" y="4890"/>
                    <a:pt x="681" y="4871"/>
                    <a:pt x="659" y="4871"/>
                  </a:cubicBezTo>
                  <a:cubicBezTo>
                    <a:pt x="659" y="4849"/>
                    <a:pt x="668" y="4830"/>
                    <a:pt x="684" y="4814"/>
                  </a:cubicBezTo>
                  <a:cubicBezTo>
                    <a:pt x="684" y="4777"/>
                    <a:pt x="684" y="4761"/>
                    <a:pt x="662" y="4758"/>
                  </a:cubicBezTo>
                  <a:cubicBezTo>
                    <a:pt x="643" y="4758"/>
                    <a:pt x="643" y="4739"/>
                    <a:pt x="643" y="4720"/>
                  </a:cubicBezTo>
                  <a:cubicBezTo>
                    <a:pt x="643" y="4702"/>
                    <a:pt x="643" y="4683"/>
                    <a:pt x="621" y="4683"/>
                  </a:cubicBezTo>
                  <a:cubicBezTo>
                    <a:pt x="603" y="4683"/>
                    <a:pt x="581" y="4664"/>
                    <a:pt x="581" y="4626"/>
                  </a:cubicBezTo>
                  <a:cubicBezTo>
                    <a:pt x="562" y="4589"/>
                    <a:pt x="562" y="4589"/>
                    <a:pt x="606" y="4570"/>
                  </a:cubicBezTo>
                  <a:cubicBezTo>
                    <a:pt x="607" y="4570"/>
                    <a:pt x="609" y="4570"/>
                    <a:pt x="610" y="4570"/>
                  </a:cubicBezTo>
                  <a:cubicBezTo>
                    <a:pt x="628" y="4570"/>
                    <a:pt x="628" y="4553"/>
                    <a:pt x="628" y="4536"/>
                  </a:cubicBezTo>
                  <a:cubicBezTo>
                    <a:pt x="631" y="4520"/>
                    <a:pt x="637" y="4507"/>
                    <a:pt x="650" y="4498"/>
                  </a:cubicBezTo>
                  <a:cubicBezTo>
                    <a:pt x="672" y="4479"/>
                    <a:pt x="650" y="4479"/>
                    <a:pt x="628" y="4479"/>
                  </a:cubicBezTo>
                  <a:lnTo>
                    <a:pt x="587" y="4479"/>
                  </a:lnTo>
                  <a:cubicBezTo>
                    <a:pt x="587" y="4460"/>
                    <a:pt x="631" y="4442"/>
                    <a:pt x="650" y="4442"/>
                  </a:cubicBezTo>
                  <a:cubicBezTo>
                    <a:pt x="693" y="4426"/>
                    <a:pt x="693" y="4426"/>
                    <a:pt x="653" y="4423"/>
                  </a:cubicBezTo>
                  <a:cubicBezTo>
                    <a:pt x="631" y="4423"/>
                    <a:pt x="609" y="4404"/>
                    <a:pt x="631" y="4366"/>
                  </a:cubicBezTo>
                  <a:cubicBezTo>
                    <a:pt x="634" y="4329"/>
                    <a:pt x="634" y="4294"/>
                    <a:pt x="656" y="4294"/>
                  </a:cubicBezTo>
                  <a:cubicBezTo>
                    <a:pt x="668" y="4285"/>
                    <a:pt x="668" y="4266"/>
                    <a:pt x="656" y="4257"/>
                  </a:cubicBezTo>
                  <a:cubicBezTo>
                    <a:pt x="637" y="4238"/>
                    <a:pt x="637" y="4219"/>
                    <a:pt x="659" y="4163"/>
                  </a:cubicBezTo>
                  <a:cubicBezTo>
                    <a:pt x="706" y="4072"/>
                    <a:pt x="706" y="4072"/>
                    <a:pt x="662" y="4069"/>
                  </a:cubicBezTo>
                  <a:cubicBezTo>
                    <a:pt x="640" y="4069"/>
                    <a:pt x="618" y="4069"/>
                    <a:pt x="662" y="4053"/>
                  </a:cubicBezTo>
                  <a:cubicBezTo>
                    <a:pt x="684" y="4034"/>
                    <a:pt x="665" y="4015"/>
                    <a:pt x="643" y="3978"/>
                  </a:cubicBezTo>
                  <a:cubicBezTo>
                    <a:pt x="622" y="3964"/>
                    <a:pt x="597" y="3955"/>
                    <a:pt x="571" y="3955"/>
                  </a:cubicBezTo>
                  <a:cubicBezTo>
                    <a:pt x="567" y="3955"/>
                    <a:pt x="563" y="3955"/>
                    <a:pt x="559" y="3956"/>
                  </a:cubicBezTo>
                  <a:cubicBezTo>
                    <a:pt x="518" y="3956"/>
                    <a:pt x="518" y="3956"/>
                    <a:pt x="540" y="3918"/>
                  </a:cubicBezTo>
                  <a:cubicBezTo>
                    <a:pt x="543" y="3896"/>
                    <a:pt x="562" y="3881"/>
                    <a:pt x="584" y="3881"/>
                  </a:cubicBezTo>
                  <a:cubicBezTo>
                    <a:pt x="593" y="3881"/>
                    <a:pt x="603" y="3890"/>
                    <a:pt x="603" y="3899"/>
                  </a:cubicBezTo>
                  <a:lnTo>
                    <a:pt x="603" y="3918"/>
                  </a:lnTo>
                  <a:cubicBezTo>
                    <a:pt x="608" y="3919"/>
                    <a:pt x="612" y="3919"/>
                    <a:pt x="617" y="3919"/>
                  </a:cubicBezTo>
                  <a:cubicBezTo>
                    <a:pt x="633" y="3919"/>
                    <a:pt x="646" y="3913"/>
                    <a:pt x="646" y="3884"/>
                  </a:cubicBezTo>
                  <a:cubicBezTo>
                    <a:pt x="668" y="3865"/>
                    <a:pt x="668" y="3846"/>
                    <a:pt x="646" y="3846"/>
                  </a:cubicBezTo>
                  <a:cubicBezTo>
                    <a:pt x="668" y="3827"/>
                    <a:pt x="672" y="3790"/>
                    <a:pt x="672" y="3755"/>
                  </a:cubicBezTo>
                  <a:cubicBezTo>
                    <a:pt x="672" y="3718"/>
                    <a:pt x="675" y="3661"/>
                    <a:pt x="697" y="3642"/>
                  </a:cubicBezTo>
                  <a:cubicBezTo>
                    <a:pt x="697" y="3605"/>
                    <a:pt x="697" y="3586"/>
                    <a:pt x="678" y="3586"/>
                  </a:cubicBezTo>
                  <a:cubicBezTo>
                    <a:pt x="634" y="3586"/>
                    <a:pt x="634" y="3567"/>
                    <a:pt x="656" y="3567"/>
                  </a:cubicBezTo>
                  <a:cubicBezTo>
                    <a:pt x="700" y="3548"/>
                    <a:pt x="728" y="3307"/>
                    <a:pt x="684" y="3288"/>
                  </a:cubicBezTo>
                  <a:cubicBezTo>
                    <a:pt x="684" y="3288"/>
                    <a:pt x="684" y="3270"/>
                    <a:pt x="687" y="3251"/>
                  </a:cubicBezTo>
                  <a:cubicBezTo>
                    <a:pt x="709" y="3216"/>
                    <a:pt x="712" y="3103"/>
                    <a:pt x="690" y="3085"/>
                  </a:cubicBezTo>
                  <a:lnTo>
                    <a:pt x="693" y="3028"/>
                  </a:lnTo>
                  <a:cubicBezTo>
                    <a:pt x="715" y="2991"/>
                    <a:pt x="715" y="2972"/>
                    <a:pt x="693" y="2953"/>
                  </a:cubicBezTo>
                  <a:cubicBezTo>
                    <a:pt x="675" y="2934"/>
                    <a:pt x="653" y="2934"/>
                    <a:pt x="675" y="2934"/>
                  </a:cubicBezTo>
                  <a:cubicBezTo>
                    <a:pt x="697" y="2934"/>
                    <a:pt x="697" y="2897"/>
                    <a:pt x="700" y="2824"/>
                  </a:cubicBezTo>
                  <a:cubicBezTo>
                    <a:pt x="700" y="2774"/>
                    <a:pt x="700" y="2758"/>
                    <a:pt x="693" y="2758"/>
                  </a:cubicBezTo>
                  <a:cubicBezTo>
                    <a:pt x="690" y="2758"/>
                    <a:pt x="685" y="2762"/>
                    <a:pt x="678" y="2768"/>
                  </a:cubicBezTo>
                  <a:cubicBezTo>
                    <a:pt x="659" y="2693"/>
                    <a:pt x="681" y="2693"/>
                    <a:pt x="703" y="2693"/>
                  </a:cubicBezTo>
                  <a:cubicBezTo>
                    <a:pt x="711" y="2697"/>
                    <a:pt x="718" y="2698"/>
                    <a:pt x="723" y="2698"/>
                  </a:cubicBezTo>
                  <a:cubicBezTo>
                    <a:pt x="742" y="2698"/>
                    <a:pt x="733" y="2673"/>
                    <a:pt x="681" y="2655"/>
                  </a:cubicBezTo>
                  <a:cubicBezTo>
                    <a:pt x="640" y="2636"/>
                    <a:pt x="643" y="2599"/>
                    <a:pt x="662" y="2599"/>
                  </a:cubicBezTo>
                  <a:cubicBezTo>
                    <a:pt x="684" y="2599"/>
                    <a:pt x="684" y="2618"/>
                    <a:pt x="684" y="2636"/>
                  </a:cubicBezTo>
                  <a:lnTo>
                    <a:pt x="725" y="2636"/>
                  </a:lnTo>
                  <a:cubicBezTo>
                    <a:pt x="725" y="2621"/>
                    <a:pt x="725" y="2621"/>
                    <a:pt x="706" y="2599"/>
                  </a:cubicBezTo>
                  <a:cubicBezTo>
                    <a:pt x="703" y="2586"/>
                    <a:pt x="697" y="2571"/>
                    <a:pt x="684" y="2561"/>
                  </a:cubicBezTo>
                  <a:cubicBezTo>
                    <a:pt x="676" y="2552"/>
                    <a:pt x="665" y="2547"/>
                    <a:pt x="654" y="2547"/>
                  </a:cubicBezTo>
                  <a:cubicBezTo>
                    <a:pt x="643" y="2547"/>
                    <a:pt x="631" y="2552"/>
                    <a:pt x="621" y="2561"/>
                  </a:cubicBezTo>
                  <a:cubicBezTo>
                    <a:pt x="615" y="2567"/>
                    <a:pt x="610" y="2569"/>
                    <a:pt x="607" y="2569"/>
                  </a:cubicBezTo>
                  <a:cubicBezTo>
                    <a:pt x="599" y="2569"/>
                    <a:pt x="599" y="2556"/>
                    <a:pt x="599" y="2542"/>
                  </a:cubicBezTo>
                  <a:cubicBezTo>
                    <a:pt x="614" y="2520"/>
                    <a:pt x="627" y="2511"/>
                    <a:pt x="639" y="2511"/>
                  </a:cubicBezTo>
                  <a:cubicBezTo>
                    <a:pt x="648" y="2511"/>
                    <a:pt x="656" y="2516"/>
                    <a:pt x="665" y="2524"/>
                  </a:cubicBezTo>
                  <a:cubicBezTo>
                    <a:pt x="665" y="2542"/>
                    <a:pt x="687" y="2542"/>
                    <a:pt x="706" y="2546"/>
                  </a:cubicBezTo>
                  <a:cubicBezTo>
                    <a:pt x="728" y="2546"/>
                    <a:pt x="687" y="2452"/>
                    <a:pt x="646" y="2430"/>
                  </a:cubicBezTo>
                  <a:lnTo>
                    <a:pt x="646" y="2430"/>
                  </a:lnTo>
                  <a:lnTo>
                    <a:pt x="668" y="2433"/>
                  </a:lnTo>
                  <a:cubicBezTo>
                    <a:pt x="690" y="2433"/>
                    <a:pt x="690" y="2395"/>
                    <a:pt x="690" y="2358"/>
                  </a:cubicBezTo>
                  <a:cubicBezTo>
                    <a:pt x="693" y="2320"/>
                    <a:pt x="693" y="2301"/>
                    <a:pt x="672" y="2301"/>
                  </a:cubicBezTo>
                  <a:cubicBezTo>
                    <a:pt x="650" y="2301"/>
                    <a:pt x="631" y="2301"/>
                    <a:pt x="631" y="2282"/>
                  </a:cubicBezTo>
                  <a:cubicBezTo>
                    <a:pt x="631" y="2296"/>
                    <a:pt x="618" y="2298"/>
                    <a:pt x="603" y="2298"/>
                  </a:cubicBezTo>
                  <a:cubicBezTo>
                    <a:pt x="598" y="2298"/>
                    <a:pt x="592" y="2298"/>
                    <a:pt x="587" y="2298"/>
                  </a:cubicBezTo>
                  <a:cubicBezTo>
                    <a:pt x="599" y="2279"/>
                    <a:pt x="615" y="2260"/>
                    <a:pt x="631" y="2245"/>
                  </a:cubicBezTo>
                  <a:cubicBezTo>
                    <a:pt x="678" y="2210"/>
                    <a:pt x="703" y="2154"/>
                    <a:pt x="700" y="2097"/>
                  </a:cubicBezTo>
                  <a:cubicBezTo>
                    <a:pt x="700" y="2060"/>
                    <a:pt x="703" y="2003"/>
                    <a:pt x="725" y="1985"/>
                  </a:cubicBezTo>
                  <a:cubicBezTo>
                    <a:pt x="725" y="1950"/>
                    <a:pt x="725" y="1931"/>
                    <a:pt x="703" y="1928"/>
                  </a:cubicBezTo>
                  <a:lnTo>
                    <a:pt x="706" y="1894"/>
                  </a:lnTo>
                  <a:cubicBezTo>
                    <a:pt x="728" y="1875"/>
                    <a:pt x="728" y="1837"/>
                    <a:pt x="706" y="1837"/>
                  </a:cubicBezTo>
                  <a:cubicBezTo>
                    <a:pt x="687" y="1819"/>
                    <a:pt x="706" y="1800"/>
                    <a:pt x="709" y="1781"/>
                  </a:cubicBezTo>
                  <a:cubicBezTo>
                    <a:pt x="735" y="1759"/>
                    <a:pt x="746" y="1750"/>
                    <a:pt x="737" y="1750"/>
                  </a:cubicBezTo>
                  <a:cubicBezTo>
                    <a:pt x="730" y="1750"/>
                    <a:pt x="714" y="1754"/>
                    <a:pt x="687" y="1762"/>
                  </a:cubicBezTo>
                  <a:cubicBezTo>
                    <a:pt x="665" y="1762"/>
                    <a:pt x="643" y="1797"/>
                    <a:pt x="643" y="1815"/>
                  </a:cubicBezTo>
                  <a:lnTo>
                    <a:pt x="643" y="1872"/>
                  </a:lnTo>
                  <a:lnTo>
                    <a:pt x="621" y="1815"/>
                  </a:lnTo>
                  <a:cubicBezTo>
                    <a:pt x="621" y="1797"/>
                    <a:pt x="603" y="1759"/>
                    <a:pt x="581" y="1759"/>
                  </a:cubicBezTo>
                  <a:cubicBezTo>
                    <a:pt x="581" y="1759"/>
                    <a:pt x="562" y="1759"/>
                    <a:pt x="562" y="1740"/>
                  </a:cubicBezTo>
                  <a:lnTo>
                    <a:pt x="603" y="1740"/>
                  </a:lnTo>
                  <a:cubicBezTo>
                    <a:pt x="621" y="1756"/>
                    <a:pt x="643" y="1762"/>
                    <a:pt x="665" y="1762"/>
                  </a:cubicBezTo>
                  <a:cubicBezTo>
                    <a:pt x="709" y="1743"/>
                    <a:pt x="731" y="1687"/>
                    <a:pt x="690" y="1687"/>
                  </a:cubicBezTo>
                  <a:cubicBezTo>
                    <a:pt x="690" y="1668"/>
                    <a:pt x="690" y="1668"/>
                    <a:pt x="712" y="1649"/>
                  </a:cubicBezTo>
                  <a:cubicBezTo>
                    <a:pt x="714" y="1650"/>
                    <a:pt x="715" y="1650"/>
                    <a:pt x="717" y="1650"/>
                  </a:cubicBezTo>
                  <a:cubicBezTo>
                    <a:pt x="734" y="1650"/>
                    <a:pt x="731" y="1632"/>
                    <a:pt x="690" y="1612"/>
                  </a:cubicBezTo>
                  <a:cubicBezTo>
                    <a:pt x="650" y="1593"/>
                    <a:pt x="650" y="1574"/>
                    <a:pt x="693" y="1558"/>
                  </a:cubicBezTo>
                  <a:cubicBezTo>
                    <a:pt x="737" y="1521"/>
                    <a:pt x="740" y="1446"/>
                    <a:pt x="719" y="1446"/>
                  </a:cubicBezTo>
                  <a:cubicBezTo>
                    <a:pt x="675" y="1446"/>
                    <a:pt x="678" y="1389"/>
                    <a:pt x="700" y="1370"/>
                  </a:cubicBezTo>
                  <a:cubicBezTo>
                    <a:pt x="722" y="1358"/>
                    <a:pt x="722" y="1330"/>
                    <a:pt x="700" y="1314"/>
                  </a:cubicBezTo>
                  <a:lnTo>
                    <a:pt x="700" y="1314"/>
                  </a:lnTo>
                  <a:cubicBezTo>
                    <a:pt x="701" y="1314"/>
                    <a:pt x="703" y="1314"/>
                    <a:pt x="705" y="1314"/>
                  </a:cubicBezTo>
                  <a:cubicBezTo>
                    <a:pt x="725" y="1314"/>
                    <a:pt x="742" y="1297"/>
                    <a:pt x="722" y="1280"/>
                  </a:cubicBezTo>
                  <a:cubicBezTo>
                    <a:pt x="722" y="1280"/>
                    <a:pt x="723" y="1270"/>
                    <a:pt x="716" y="1270"/>
                  </a:cubicBezTo>
                  <a:cubicBezTo>
                    <a:pt x="714" y="1270"/>
                    <a:pt x="709" y="1272"/>
                    <a:pt x="703" y="1276"/>
                  </a:cubicBezTo>
                  <a:lnTo>
                    <a:pt x="659" y="1239"/>
                  </a:lnTo>
                  <a:cubicBezTo>
                    <a:pt x="659" y="1258"/>
                    <a:pt x="640" y="1258"/>
                    <a:pt x="618" y="1258"/>
                  </a:cubicBezTo>
                  <a:cubicBezTo>
                    <a:pt x="596" y="1258"/>
                    <a:pt x="618" y="1182"/>
                    <a:pt x="684" y="1148"/>
                  </a:cubicBezTo>
                  <a:lnTo>
                    <a:pt x="728" y="1110"/>
                  </a:lnTo>
                  <a:lnTo>
                    <a:pt x="684" y="1110"/>
                  </a:lnTo>
                  <a:cubicBezTo>
                    <a:pt x="687" y="1092"/>
                    <a:pt x="687" y="1073"/>
                    <a:pt x="706" y="1073"/>
                  </a:cubicBezTo>
                  <a:cubicBezTo>
                    <a:pt x="728" y="1073"/>
                    <a:pt x="728" y="1073"/>
                    <a:pt x="728" y="1054"/>
                  </a:cubicBezTo>
                  <a:cubicBezTo>
                    <a:pt x="728" y="1044"/>
                    <a:pt x="719" y="1035"/>
                    <a:pt x="709" y="1035"/>
                  </a:cubicBezTo>
                  <a:cubicBezTo>
                    <a:pt x="665" y="1035"/>
                    <a:pt x="665" y="1035"/>
                    <a:pt x="687" y="1016"/>
                  </a:cubicBezTo>
                  <a:cubicBezTo>
                    <a:pt x="731" y="1001"/>
                    <a:pt x="731" y="982"/>
                    <a:pt x="690" y="960"/>
                  </a:cubicBezTo>
                  <a:cubicBezTo>
                    <a:pt x="646" y="960"/>
                    <a:pt x="646" y="960"/>
                    <a:pt x="690" y="941"/>
                  </a:cubicBezTo>
                  <a:cubicBezTo>
                    <a:pt x="692" y="941"/>
                    <a:pt x="694" y="941"/>
                    <a:pt x="696" y="941"/>
                  </a:cubicBezTo>
                  <a:cubicBezTo>
                    <a:pt x="715" y="941"/>
                    <a:pt x="731" y="927"/>
                    <a:pt x="734" y="907"/>
                  </a:cubicBezTo>
                  <a:lnTo>
                    <a:pt x="712" y="907"/>
                  </a:lnTo>
                  <a:cubicBezTo>
                    <a:pt x="672" y="903"/>
                    <a:pt x="672" y="888"/>
                    <a:pt x="693" y="869"/>
                  </a:cubicBezTo>
                  <a:cubicBezTo>
                    <a:pt x="712" y="869"/>
                    <a:pt x="715" y="850"/>
                    <a:pt x="693" y="813"/>
                  </a:cubicBezTo>
                  <a:cubicBezTo>
                    <a:pt x="697" y="775"/>
                    <a:pt x="697" y="756"/>
                    <a:pt x="715" y="756"/>
                  </a:cubicBezTo>
                  <a:cubicBezTo>
                    <a:pt x="727" y="757"/>
                    <a:pt x="736" y="758"/>
                    <a:pt x="742" y="758"/>
                  </a:cubicBezTo>
                  <a:cubicBezTo>
                    <a:pt x="756" y="758"/>
                    <a:pt x="748" y="753"/>
                    <a:pt x="719" y="737"/>
                  </a:cubicBezTo>
                  <a:cubicBezTo>
                    <a:pt x="697" y="719"/>
                    <a:pt x="697" y="719"/>
                    <a:pt x="719" y="684"/>
                  </a:cubicBezTo>
                  <a:cubicBezTo>
                    <a:pt x="740" y="665"/>
                    <a:pt x="740" y="665"/>
                    <a:pt x="719" y="647"/>
                  </a:cubicBezTo>
                  <a:cubicBezTo>
                    <a:pt x="707" y="646"/>
                    <a:pt x="697" y="645"/>
                    <a:pt x="688" y="645"/>
                  </a:cubicBezTo>
                  <a:cubicBezTo>
                    <a:pt x="667" y="645"/>
                    <a:pt x="656" y="649"/>
                    <a:pt x="656" y="662"/>
                  </a:cubicBezTo>
                  <a:cubicBezTo>
                    <a:pt x="656" y="681"/>
                    <a:pt x="656" y="681"/>
                    <a:pt x="634" y="681"/>
                  </a:cubicBezTo>
                  <a:cubicBezTo>
                    <a:pt x="634" y="681"/>
                    <a:pt x="634" y="662"/>
                    <a:pt x="634" y="643"/>
                  </a:cubicBezTo>
                  <a:cubicBezTo>
                    <a:pt x="637" y="618"/>
                    <a:pt x="631" y="590"/>
                    <a:pt x="615" y="568"/>
                  </a:cubicBezTo>
                  <a:cubicBezTo>
                    <a:pt x="606" y="549"/>
                    <a:pt x="591" y="540"/>
                    <a:pt x="581" y="540"/>
                  </a:cubicBezTo>
                  <a:cubicBezTo>
                    <a:pt x="570" y="540"/>
                    <a:pt x="565" y="549"/>
                    <a:pt x="574" y="568"/>
                  </a:cubicBezTo>
                  <a:lnTo>
                    <a:pt x="552" y="584"/>
                  </a:lnTo>
                  <a:cubicBezTo>
                    <a:pt x="490" y="584"/>
                    <a:pt x="490" y="621"/>
                    <a:pt x="552" y="621"/>
                  </a:cubicBezTo>
                  <a:cubicBezTo>
                    <a:pt x="615" y="625"/>
                    <a:pt x="615" y="625"/>
                    <a:pt x="571" y="640"/>
                  </a:cubicBezTo>
                  <a:cubicBezTo>
                    <a:pt x="531" y="640"/>
                    <a:pt x="531" y="659"/>
                    <a:pt x="531" y="678"/>
                  </a:cubicBezTo>
                  <a:cubicBezTo>
                    <a:pt x="531" y="697"/>
                    <a:pt x="527" y="697"/>
                    <a:pt x="509" y="697"/>
                  </a:cubicBezTo>
                  <a:cubicBezTo>
                    <a:pt x="487" y="697"/>
                    <a:pt x="468" y="709"/>
                    <a:pt x="465" y="731"/>
                  </a:cubicBezTo>
                  <a:cubicBezTo>
                    <a:pt x="465" y="750"/>
                    <a:pt x="465" y="750"/>
                    <a:pt x="484" y="750"/>
                  </a:cubicBezTo>
                  <a:cubicBezTo>
                    <a:pt x="487" y="747"/>
                    <a:pt x="491" y="746"/>
                    <a:pt x="493" y="746"/>
                  </a:cubicBezTo>
                  <a:cubicBezTo>
                    <a:pt x="504" y="746"/>
                    <a:pt x="498" y="772"/>
                    <a:pt x="462" y="788"/>
                  </a:cubicBezTo>
                  <a:cubicBezTo>
                    <a:pt x="440" y="806"/>
                    <a:pt x="440" y="806"/>
                    <a:pt x="484" y="806"/>
                  </a:cubicBezTo>
                  <a:cubicBezTo>
                    <a:pt x="524" y="806"/>
                    <a:pt x="524" y="844"/>
                    <a:pt x="480" y="863"/>
                  </a:cubicBezTo>
                  <a:cubicBezTo>
                    <a:pt x="480" y="863"/>
                    <a:pt x="480" y="882"/>
                    <a:pt x="480" y="900"/>
                  </a:cubicBezTo>
                  <a:cubicBezTo>
                    <a:pt x="480" y="919"/>
                    <a:pt x="502" y="919"/>
                    <a:pt x="521" y="919"/>
                  </a:cubicBezTo>
                  <a:cubicBezTo>
                    <a:pt x="565" y="919"/>
                    <a:pt x="565" y="919"/>
                    <a:pt x="543" y="938"/>
                  </a:cubicBezTo>
                  <a:cubicBezTo>
                    <a:pt x="531" y="950"/>
                    <a:pt x="515" y="957"/>
                    <a:pt x="499" y="957"/>
                  </a:cubicBezTo>
                  <a:cubicBezTo>
                    <a:pt x="477" y="957"/>
                    <a:pt x="477" y="976"/>
                    <a:pt x="477" y="991"/>
                  </a:cubicBezTo>
                  <a:cubicBezTo>
                    <a:pt x="477" y="1010"/>
                    <a:pt x="477" y="1048"/>
                    <a:pt x="496" y="1048"/>
                  </a:cubicBezTo>
                  <a:lnTo>
                    <a:pt x="477" y="1048"/>
                  </a:lnTo>
                  <a:cubicBezTo>
                    <a:pt x="474" y="1066"/>
                    <a:pt x="455" y="1066"/>
                    <a:pt x="474" y="1066"/>
                  </a:cubicBezTo>
                  <a:cubicBezTo>
                    <a:pt x="471" y="1088"/>
                    <a:pt x="465" y="1107"/>
                    <a:pt x="452" y="1123"/>
                  </a:cubicBezTo>
                  <a:cubicBezTo>
                    <a:pt x="437" y="1149"/>
                    <a:pt x="452" y="1184"/>
                    <a:pt x="477" y="1184"/>
                  </a:cubicBezTo>
                  <a:cubicBezTo>
                    <a:pt x="488" y="1184"/>
                    <a:pt x="502" y="1178"/>
                    <a:pt x="515" y="1160"/>
                  </a:cubicBezTo>
                  <a:lnTo>
                    <a:pt x="515" y="1179"/>
                  </a:lnTo>
                  <a:cubicBezTo>
                    <a:pt x="515" y="1198"/>
                    <a:pt x="534" y="1198"/>
                    <a:pt x="534" y="1198"/>
                  </a:cubicBezTo>
                  <a:cubicBezTo>
                    <a:pt x="556" y="1198"/>
                    <a:pt x="556" y="1217"/>
                    <a:pt x="556" y="1236"/>
                  </a:cubicBezTo>
                  <a:lnTo>
                    <a:pt x="512" y="1236"/>
                  </a:lnTo>
                  <a:cubicBezTo>
                    <a:pt x="499" y="1232"/>
                    <a:pt x="488" y="1230"/>
                    <a:pt x="479" y="1230"/>
                  </a:cubicBezTo>
                  <a:cubicBezTo>
                    <a:pt x="444" y="1230"/>
                    <a:pt x="440" y="1256"/>
                    <a:pt x="490" y="1273"/>
                  </a:cubicBezTo>
                  <a:lnTo>
                    <a:pt x="471" y="1270"/>
                  </a:lnTo>
                  <a:cubicBezTo>
                    <a:pt x="449" y="1270"/>
                    <a:pt x="449" y="1289"/>
                    <a:pt x="468" y="1327"/>
                  </a:cubicBezTo>
                  <a:cubicBezTo>
                    <a:pt x="468" y="1345"/>
                    <a:pt x="509" y="1367"/>
                    <a:pt x="531" y="1367"/>
                  </a:cubicBezTo>
                  <a:cubicBezTo>
                    <a:pt x="540" y="1367"/>
                    <a:pt x="552" y="1374"/>
                    <a:pt x="549" y="1386"/>
                  </a:cubicBezTo>
                  <a:cubicBezTo>
                    <a:pt x="549" y="1405"/>
                    <a:pt x="549" y="1405"/>
                    <a:pt x="531" y="1405"/>
                  </a:cubicBezTo>
                  <a:cubicBezTo>
                    <a:pt x="529" y="1405"/>
                    <a:pt x="527" y="1405"/>
                    <a:pt x="526" y="1405"/>
                  </a:cubicBezTo>
                  <a:cubicBezTo>
                    <a:pt x="487" y="1405"/>
                    <a:pt x="488" y="1440"/>
                    <a:pt x="527" y="1458"/>
                  </a:cubicBezTo>
                  <a:lnTo>
                    <a:pt x="505" y="1458"/>
                  </a:lnTo>
                  <a:cubicBezTo>
                    <a:pt x="487" y="1458"/>
                    <a:pt x="465" y="1477"/>
                    <a:pt x="480" y="1571"/>
                  </a:cubicBezTo>
                  <a:cubicBezTo>
                    <a:pt x="480" y="1643"/>
                    <a:pt x="477" y="1699"/>
                    <a:pt x="455" y="1699"/>
                  </a:cubicBezTo>
                  <a:cubicBezTo>
                    <a:pt x="437" y="1699"/>
                    <a:pt x="477" y="1775"/>
                    <a:pt x="518" y="1812"/>
                  </a:cubicBezTo>
                  <a:cubicBezTo>
                    <a:pt x="496" y="1812"/>
                    <a:pt x="496" y="1831"/>
                    <a:pt x="493" y="1869"/>
                  </a:cubicBezTo>
                  <a:cubicBezTo>
                    <a:pt x="493" y="1925"/>
                    <a:pt x="493" y="1925"/>
                    <a:pt x="471" y="1925"/>
                  </a:cubicBezTo>
                  <a:cubicBezTo>
                    <a:pt x="453" y="1916"/>
                    <a:pt x="443" y="1910"/>
                    <a:pt x="441" y="1910"/>
                  </a:cubicBezTo>
                  <a:cubicBezTo>
                    <a:pt x="438" y="1910"/>
                    <a:pt x="448" y="1919"/>
                    <a:pt x="471" y="1941"/>
                  </a:cubicBezTo>
                  <a:cubicBezTo>
                    <a:pt x="512" y="1963"/>
                    <a:pt x="490" y="2016"/>
                    <a:pt x="446" y="2016"/>
                  </a:cubicBezTo>
                  <a:cubicBezTo>
                    <a:pt x="427" y="2016"/>
                    <a:pt x="427" y="2035"/>
                    <a:pt x="424" y="2072"/>
                  </a:cubicBezTo>
                  <a:cubicBezTo>
                    <a:pt x="446" y="2091"/>
                    <a:pt x="443" y="2129"/>
                    <a:pt x="443" y="2166"/>
                  </a:cubicBezTo>
                  <a:cubicBezTo>
                    <a:pt x="443" y="2220"/>
                    <a:pt x="443" y="2220"/>
                    <a:pt x="484" y="2223"/>
                  </a:cubicBezTo>
                  <a:cubicBezTo>
                    <a:pt x="527" y="2223"/>
                    <a:pt x="524" y="2242"/>
                    <a:pt x="524" y="2279"/>
                  </a:cubicBezTo>
                  <a:cubicBezTo>
                    <a:pt x="524" y="2298"/>
                    <a:pt x="524" y="2317"/>
                    <a:pt x="502" y="2317"/>
                  </a:cubicBezTo>
                  <a:cubicBezTo>
                    <a:pt x="490" y="2326"/>
                    <a:pt x="484" y="2339"/>
                    <a:pt x="480" y="2351"/>
                  </a:cubicBezTo>
                  <a:cubicBezTo>
                    <a:pt x="480" y="2370"/>
                    <a:pt x="480" y="2389"/>
                    <a:pt x="458" y="2389"/>
                  </a:cubicBezTo>
                  <a:cubicBezTo>
                    <a:pt x="443" y="2405"/>
                    <a:pt x="433" y="2423"/>
                    <a:pt x="433" y="2445"/>
                  </a:cubicBezTo>
                  <a:cubicBezTo>
                    <a:pt x="433" y="2480"/>
                    <a:pt x="433" y="2517"/>
                    <a:pt x="411" y="2517"/>
                  </a:cubicBezTo>
                  <a:cubicBezTo>
                    <a:pt x="411" y="2536"/>
                    <a:pt x="411" y="2536"/>
                    <a:pt x="433" y="2536"/>
                  </a:cubicBezTo>
                  <a:cubicBezTo>
                    <a:pt x="452" y="2536"/>
                    <a:pt x="474" y="2558"/>
                    <a:pt x="449" y="2630"/>
                  </a:cubicBezTo>
                  <a:cubicBezTo>
                    <a:pt x="449" y="2668"/>
                    <a:pt x="449" y="2724"/>
                    <a:pt x="468" y="2724"/>
                  </a:cubicBezTo>
                  <a:cubicBezTo>
                    <a:pt x="468" y="2743"/>
                    <a:pt x="468" y="2743"/>
                    <a:pt x="446" y="2743"/>
                  </a:cubicBezTo>
                  <a:cubicBezTo>
                    <a:pt x="444" y="2743"/>
                    <a:pt x="443" y="2743"/>
                    <a:pt x="441" y="2743"/>
                  </a:cubicBezTo>
                  <a:cubicBezTo>
                    <a:pt x="405" y="2743"/>
                    <a:pt x="407" y="2779"/>
                    <a:pt x="446" y="2818"/>
                  </a:cubicBezTo>
                  <a:cubicBezTo>
                    <a:pt x="465" y="2818"/>
                    <a:pt x="465" y="2837"/>
                    <a:pt x="443" y="2853"/>
                  </a:cubicBezTo>
                  <a:cubicBezTo>
                    <a:pt x="446" y="2868"/>
                    <a:pt x="452" y="2881"/>
                    <a:pt x="465" y="2890"/>
                  </a:cubicBezTo>
                  <a:cubicBezTo>
                    <a:pt x="484" y="2912"/>
                    <a:pt x="484" y="2912"/>
                    <a:pt x="462" y="2947"/>
                  </a:cubicBezTo>
                  <a:cubicBezTo>
                    <a:pt x="440" y="2947"/>
                    <a:pt x="440" y="2966"/>
                    <a:pt x="440" y="2984"/>
                  </a:cubicBezTo>
                  <a:cubicBezTo>
                    <a:pt x="462" y="3022"/>
                    <a:pt x="455" y="3226"/>
                    <a:pt x="433" y="3244"/>
                  </a:cubicBezTo>
                  <a:cubicBezTo>
                    <a:pt x="452" y="3263"/>
                    <a:pt x="452" y="3263"/>
                    <a:pt x="452" y="3282"/>
                  </a:cubicBezTo>
                  <a:cubicBezTo>
                    <a:pt x="408" y="3301"/>
                    <a:pt x="430" y="3320"/>
                    <a:pt x="471" y="3320"/>
                  </a:cubicBezTo>
                  <a:lnTo>
                    <a:pt x="474" y="3301"/>
                  </a:lnTo>
                  <a:lnTo>
                    <a:pt x="474" y="3282"/>
                  </a:lnTo>
                  <a:lnTo>
                    <a:pt x="474" y="3282"/>
                  </a:lnTo>
                  <a:cubicBezTo>
                    <a:pt x="514" y="3285"/>
                    <a:pt x="515" y="3339"/>
                    <a:pt x="457" y="3339"/>
                  </a:cubicBezTo>
                  <a:cubicBezTo>
                    <a:pt x="456" y="3339"/>
                    <a:pt x="454" y="3339"/>
                    <a:pt x="452" y="3338"/>
                  </a:cubicBezTo>
                  <a:cubicBezTo>
                    <a:pt x="408" y="3357"/>
                    <a:pt x="408" y="3357"/>
                    <a:pt x="449" y="3376"/>
                  </a:cubicBezTo>
                  <a:cubicBezTo>
                    <a:pt x="490" y="3395"/>
                    <a:pt x="490" y="3414"/>
                    <a:pt x="449" y="3432"/>
                  </a:cubicBezTo>
                  <a:cubicBezTo>
                    <a:pt x="437" y="3432"/>
                    <a:pt x="428" y="3431"/>
                    <a:pt x="423" y="3431"/>
                  </a:cubicBezTo>
                  <a:cubicBezTo>
                    <a:pt x="408" y="3431"/>
                    <a:pt x="416" y="3435"/>
                    <a:pt x="446" y="3451"/>
                  </a:cubicBezTo>
                  <a:cubicBezTo>
                    <a:pt x="528" y="3488"/>
                    <a:pt x="548" y="3542"/>
                    <a:pt x="471" y="3542"/>
                  </a:cubicBezTo>
                  <a:cubicBezTo>
                    <a:pt x="469" y="3542"/>
                    <a:pt x="467" y="3542"/>
                    <a:pt x="465" y="3542"/>
                  </a:cubicBezTo>
                  <a:cubicBezTo>
                    <a:pt x="424" y="3542"/>
                    <a:pt x="402" y="3561"/>
                    <a:pt x="402" y="3580"/>
                  </a:cubicBezTo>
                  <a:cubicBezTo>
                    <a:pt x="402" y="3599"/>
                    <a:pt x="421" y="3599"/>
                    <a:pt x="443" y="3599"/>
                  </a:cubicBezTo>
                  <a:cubicBezTo>
                    <a:pt x="455" y="3594"/>
                    <a:pt x="463" y="3591"/>
                    <a:pt x="469" y="3591"/>
                  </a:cubicBezTo>
                  <a:cubicBezTo>
                    <a:pt x="484" y="3591"/>
                    <a:pt x="475" y="3609"/>
                    <a:pt x="443" y="3636"/>
                  </a:cubicBezTo>
                  <a:cubicBezTo>
                    <a:pt x="377" y="3689"/>
                    <a:pt x="377" y="3727"/>
                    <a:pt x="418" y="3783"/>
                  </a:cubicBezTo>
                  <a:cubicBezTo>
                    <a:pt x="445" y="3837"/>
                    <a:pt x="452" y="3882"/>
                    <a:pt x="439" y="3882"/>
                  </a:cubicBezTo>
                  <a:cubicBezTo>
                    <a:pt x="434" y="3882"/>
                    <a:pt x="426" y="3875"/>
                    <a:pt x="415" y="3859"/>
                  </a:cubicBezTo>
                  <a:cubicBezTo>
                    <a:pt x="394" y="3840"/>
                    <a:pt x="384" y="3830"/>
                    <a:pt x="381" y="3830"/>
                  </a:cubicBezTo>
                  <a:lnTo>
                    <a:pt x="381" y="3830"/>
                  </a:lnTo>
                  <a:cubicBezTo>
                    <a:pt x="379" y="3830"/>
                    <a:pt x="383" y="3840"/>
                    <a:pt x="393" y="3859"/>
                  </a:cubicBezTo>
                  <a:lnTo>
                    <a:pt x="390" y="3950"/>
                  </a:lnTo>
                  <a:cubicBezTo>
                    <a:pt x="393" y="3971"/>
                    <a:pt x="411" y="3987"/>
                    <a:pt x="430" y="3990"/>
                  </a:cubicBezTo>
                  <a:cubicBezTo>
                    <a:pt x="390" y="4006"/>
                    <a:pt x="368" y="4044"/>
                    <a:pt x="408" y="4081"/>
                  </a:cubicBezTo>
                  <a:lnTo>
                    <a:pt x="405" y="4119"/>
                  </a:lnTo>
                  <a:cubicBezTo>
                    <a:pt x="405" y="4138"/>
                    <a:pt x="405" y="4138"/>
                    <a:pt x="427" y="4156"/>
                  </a:cubicBezTo>
                  <a:cubicBezTo>
                    <a:pt x="446" y="4175"/>
                    <a:pt x="424" y="4194"/>
                    <a:pt x="405" y="4213"/>
                  </a:cubicBezTo>
                  <a:cubicBezTo>
                    <a:pt x="383" y="4232"/>
                    <a:pt x="361" y="4247"/>
                    <a:pt x="380" y="4247"/>
                  </a:cubicBezTo>
                  <a:cubicBezTo>
                    <a:pt x="402" y="4250"/>
                    <a:pt x="424" y="4288"/>
                    <a:pt x="443" y="4307"/>
                  </a:cubicBezTo>
                  <a:cubicBezTo>
                    <a:pt x="458" y="4320"/>
                    <a:pt x="452" y="4333"/>
                    <a:pt x="439" y="4333"/>
                  </a:cubicBezTo>
                  <a:cubicBezTo>
                    <a:pt x="434" y="4333"/>
                    <a:pt x="427" y="4331"/>
                    <a:pt x="421" y="4326"/>
                  </a:cubicBezTo>
                  <a:cubicBezTo>
                    <a:pt x="417" y="4325"/>
                    <a:pt x="413" y="4324"/>
                    <a:pt x="411" y="4324"/>
                  </a:cubicBezTo>
                  <a:cubicBezTo>
                    <a:pt x="401" y="4324"/>
                    <a:pt x="396" y="4331"/>
                    <a:pt x="377" y="4360"/>
                  </a:cubicBezTo>
                  <a:cubicBezTo>
                    <a:pt x="377" y="4379"/>
                    <a:pt x="377" y="4416"/>
                    <a:pt x="399" y="4416"/>
                  </a:cubicBezTo>
                  <a:cubicBezTo>
                    <a:pt x="418" y="4416"/>
                    <a:pt x="415" y="4529"/>
                    <a:pt x="393" y="4548"/>
                  </a:cubicBezTo>
                  <a:cubicBezTo>
                    <a:pt x="393" y="4548"/>
                    <a:pt x="393" y="4567"/>
                    <a:pt x="393" y="4586"/>
                  </a:cubicBezTo>
                  <a:cubicBezTo>
                    <a:pt x="393" y="4601"/>
                    <a:pt x="411" y="4623"/>
                    <a:pt x="411" y="4642"/>
                  </a:cubicBezTo>
                  <a:cubicBezTo>
                    <a:pt x="415" y="4655"/>
                    <a:pt x="421" y="4670"/>
                    <a:pt x="433" y="4680"/>
                  </a:cubicBezTo>
                  <a:cubicBezTo>
                    <a:pt x="433" y="4699"/>
                    <a:pt x="430" y="4714"/>
                    <a:pt x="411" y="4714"/>
                  </a:cubicBezTo>
                  <a:cubicBezTo>
                    <a:pt x="452" y="4736"/>
                    <a:pt x="452" y="4736"/>
                    <a:pt x="408" y="4752"/>
                  </a:cubicBezTo>
                  <a:cubicBezTo>
                    <a:pt x="368" y="4752"/>
                    <a:pt x="368" y="4752"/>
                    <a:pt x="408" y="4771"/>
                  </a:cubicBezTo>
                  <a:cubicBezTo>
                    <a:pt x="430" y="4789"/>
                    <a:pt x="430" y="4789"/>
                    <a:pt x="408" y="4808"/>
                  </a:cubicBezTo>
                  <a:cubicBezTo>
                    <a:pt x="386" y="4808"/>
                    <a:pt x="386" y="4827"/>
                    <a:pt x="408" y="4827"/>
                  </a:cubicBezTo>
                  <a:cubicBezTo>
                    <a:pt x="449" y="4846"/>
                    <a:pt x="468" y="4902"/>
                    <a:pt x="427" y="4902"/>
                  </a:cubicBezTo>
                  <a:cubicBezTo>
                    <a:pt x="427" y="4918"/>
                    <a:pt x="433" y="4930"/>
                    <a:pt x="446" y="4940"/>
                  </a:cubicBezTo>
                  <a:cubicBezTo>
                    <a:pt x="487" y="4959"/>
                    <a:pt x="487" y="4959"/>
                    <a:pt x="446" y="4959"/>
                  </a:cubicBezTo>
                  <a:cubicBezTo>
                    <a:pt x="402" y="4974"/>
                    <a:pt x="402" y="4993"/>
                    <a:pt x="443" y="5015"/>
                  </a:cubicBezTo>
                  <a:cubicBezTo>
                    <a:pt x="455" y="5024"/>
                    <a:pt x="455" y="5043"/>
                    <a:pt x="443" y="5053"/>
                  </a:cubicBezTo>
                  <a:cubicBezTo>
                    <a:pt x="423" y="5084"/>
                    <a:pt x="400" y="5183"/>
                    <a:pt x="431" y="5183"/>
                  </a:cubicBezTo>
                  <a:cubicBezTo>
                    <a:pt x="433" y="5183"/>
                    <a:pt x="436" y="5183"/>
                    <a:pt x="440" y="5181"/>
                  </a:cubicBezTo>
                  <a:lnTo>
                    <a:pt x="440" y="5219"/>
                  </a:lnTo>
                  <a:cubicBezTo>
                    <a:pt x="415" y="5256"/>
                    <a:pt x="415" y="5275"/>
                    <a:pt x="437" y="5294"/>
                  </a:cubicBezTo>
                  <a:lnTo>
                    <a:pt x="458" y="5313"/>
                  </a:lnTo>
                  <a:cubicBezTo>
                    <a:pt x="437" y="5313"/>
                    <a:pt x="418" y="5325"/>
                    <a:pt x="415" y="5347"/>
                  </a:cubicBezTo>
                  <a:cubicBezTo>
                    <a:pt x="415" y="5366"/>
                    <a:pt x="415" y="5366"/>
                    <a:pt x="433" y="5366"/>
                  </a:cubicBezTo>
                  <a:cubicBezTo>
                    <a:pt x="440" y="5361"/>
                    <a:pt x="444" y="5358"/>
                    <a:pt x="448" y="5358"/>
                  </a:cubicBezTo>
                  <a:cubicBezTo>
                    <a:pt x="455" y="5358"/>
                    <a:pt x="455" y="5372"/>
                    <a:pt x="455" y="5385"/>
                  </a:cubicBezTo>
                  <a:cubicBezTo>
                    <a:pt x="452" y="5407"/>
                    <a:pt x="433" y="5422"/>
                    <a:pt x="415" y="5422"/>
                  </a:cubicBezTo>
                  <a:lnTo>
                    <a:pt x="411" y="5441"/>
                  </a:lnTo>
                  <a:cubicBezTo>
                    <a:pt x="455" y="5441"/>
                    <a:pt x="455" y="5460"/>
                    <a:pt x="433" y="5460"/>
                  </a:cubicBezTo>
                  <a:cubicBezTo>
                    <a:pt x="418" y="5473"/>
                    <a:pt x="408" y="5495"/>
                    <a:pt x="411" y="5513"/>
                  </a:cubicBezTo>
                  <a:cubicBezTo>
                    <a:pt x="426" y="5513"/>
                    <a:pt x="421" y="5522"/>
                    <a:pt x="416" y="5522"/>
                  </a:cubicBezTo>
                  <a:cubicBezTo>
                    <a:pt x="414" y="5522"/>
                    <a:pt x="411" y="5520"/>
                    <a:pt x="411" y="5513"/>
                  </a:cubicBezTo>
                  <a:lnTo>
                    <a:pt x="393" y="5513"/>
                  </a:lnTo>
                  <a:cubicBezTo>
                    <a:pt x="371" y="5532"/>
                    <a:pt x="393" y="5532"/>
                    <a:pt x="411" y="5532"/>
                  </a:cubicBezTo>
                  <a:lnTo>
                    <a:pt x="411" y="5570"/>
                  </a:lnTo>
                  <a:cubicBezTo>
                    <a:pt x="411" y="5583"/>
                    <a:pt x="413" y="5596"/>
                    <a:pt x="421" y="5596"/>
                  </a:cubicBezTo>
                  <a:cubicBezTo>
                    <a:pt x="424" y="5596"/>
                    <a:pt x="428" y="5594"/>
                    <a:pt x="433" y="5589"/>
                  </a:cubicBezTo>
                  <a:cubicBezTo>
                    <a:pt x="455" y="5589"/>
                    <a:pt x="477" y="5589"/>
                    <a:pt x="477" y="5607"/>
                  </a:cubicBezTo>
                  <a:cubicBezTo>
                    <a:pt x="479" y="5607"/>
                    <a:pt x="480" y="5607"/>
                    <a:pt x="482" y="5607"/>
                  </a:cubicBezTo>
                  <a:cubicBezTo>
                    <a:pt x="491" y="5607"/>
                    <a:pt x="486" y="5614"/>
                    <a:pt x="481" y="5614"/>
                  </a:cubicBezTo>
                  <a:cubicBezTo>
                    <a:pt x="479" y="5614"/>
                    <a:pt x="477" y="5612"/>
                    <a:pt x="477" y="5607"/>
                  </a:cubicBezTo>
                  <a:cubicBezTo>
                    <a:pt x="455" y="5607"/>
                    <a:pt x="433" y="5607"/>
                    <a:pt x="433" y="5626"/>
                  </a:cubicBezTo>
                  <a:cubicBezTo>
                    <a:pt x="437" y="5645"/>
                    <a:pt x="415" y="5645"/>
                    <a:pt x="415" y="5645"/>
                  </a:cubicBezTo>
                  <a:cubicBezTo>
                    <a:pt x="410" y="5643"/>
                    <a:pt x="406" y="5642"/>
                    <a:pt x="402" y="5642"/>
                  </a:cubicBezTo>
                  <a:cubicBezTo>
                    <a:pt x="376" y="5642"/>
                    <a:pt x="395" y="5703"/>
                    <a:pt x="415" y="5717"/>
                  </a:cubicBezTo>
                  <a:cubicBezTo>
                    <a:pt x="458" y="5755"/>
                    <a:pt x="462" y="5770"/>
                    <a:pt x="418" y="5773"/>
                  </a:cubicBezTo>
                  <a:cubicBezTo>
                    <a:pt x="377" y="5777"/>
                    <a:pt x="421" y="5811"/>
                    <a:pt x="484" y="5824"/>
                  </a:cubicBezTo>
                  <a:lnTo>
                    <a:pt x="549" y="5839"/>
                  </a:lnTo>
                  <a:lnTo>
                    <a:pt x="487" y="5842"/>
                  </a:lnTo>
                  <a:cubicBezTo>
                    <a:pt x="402" y="5867"/>
                    <a:pt x="402" y="5867"/>
                    <a:pt x="449" y="5918"/>
                  </a:cubicBezTo>
                  <a:cubicBezTo>
                    <a:pt x="474" y="5955"/>
                    <a:pt x="474" y="5952"/>
                    <a:pt x="452" y="5955"/>
                  </a:cubicBezTo>
                  <a:cubicBezTo>
                    <a:pt x="430" y="5958"/>
                    <a:pt x="433" y="5977"/>
                    <a:pt x="440" y="6030"/>
                  </a:cubicBezTo>
                  <a:cubicBezTo>
                    <a:pt x="445" y="6083"/>
                    <a:pt x="449" y="6103"/>
                    <a:pt x="467" y="6103"/>
                  </a:cubicBezTo>
                  <a:cubicBezTo>
                    <a:pt x="468" y="6103"/>
                    <a:pt x="469" y="6103"/>
                    <a:pt x="471" y="6102"/>
                  </a:cubicBezTo>
                  <a:cubicBezTo>
                    <a:pt x="471" y="6102"/>
                    <a:pt x="471" y="6118"/>
                    <a:pt x="474" y="6137"/>
                  </a:cubicBezTo>
                  <a:cubicBezTo>
                    <a:pt x="446" y="6155"/>
                    <a:pt x="454" y="6179"/>
                    <a:pt x="475" y="6179"/>
                  </a:cubicBezTo>
                  <a:cubicBezTo>
                    <a:pt x="483" y="6179"/>
                    <a:pt x="492" y="6176"/>
                    <a:pt x="502" y="6168"/>
                  </a:cubicBezTo>
                  <a:cubicBezTo>
                    <a:pt x="502" y="6168"/>
                    <a:pt x="505" y="6187"/>
                    <a:pt x="509" y="6206"/>
                  </a:cubicBezTo>
                  <a:lnTo>
                    <a:pt x="487" y="6209"/>
                  </a:lnTo>
                  <a:cubicBezTo>
                    <a:pt x="468" y="6212"/>
                    <a:pt x="471" y="6250"/>
                    <a:pt x="509" y="6394"/>
                  </a:cubicBezTo>
                  <a:cubicBezTo>
                    <a:pt x="544" y="6524"/>
                    <a:pt x="559" y="6558"/>
                    <a:pt x="584" y="6558"/>
                  </a:cubicBezTo>
                  <a:cubicBezTo>
                    <a:pt x="589" y="6558"/>
                    <a:pt x="596" y="6557"/>
                    <a:pt x="603" y="6554"/>
                  </a:cubicBezTo>
                  <a:cubicBezTo>
                    <a:pt x="646" y="6557"/>
                    <a:pt x="653" y="6573"/>
                    <a:pt x="615" y="6588"/>
                  </a:cubicBezTo>
                  <a:cubicBezTo>
                    <a:pt x="596" y="6594"/>
                    <a:pt x="584" y="6614"/>
                    <a:pt x="597" y="6614"/>
                  </a:cubicBezTo>
                  <a:cubicBezTo>
                    <a:pt x="598" y="6614"/>
                    <a:pt x="600" y="6614"/>
                    <a:pt x="603" y="6613"/>
                  </a:cubicBezTo>
                  <a:cubicBezTo>
                    <a:pt x="609" y="6632"/>
                    <a:pt x="609" y="6651"/>
                    <a:pt x="603" y="6670"/>
                  </a:cubicBezTo>
                  <a:cubicBezTo>
                    <a:pt x="591" y="6722"/>
                    <a:pt x="604" y="6740"/>
                    <a:pt x="620" y="6740"/>
                  </a:cubicBezTo>
                  <a:cubicBezTo>
                    <a:pt x="624" y="6740"/>
                    <a:pt x="629" y="6738"/>
                    <a:pt x="634" y="6735"/>
                  </a:cubicBezTo>
                  <a:cubicBezTo>
                    <a:pt x="645" y="6724"/>
                    <a:pt x="650" y="6719"/>
                    <a:pt x="653" y="6719"/>
                  </a:cubicBezTo>
                  <a:cubicBezTo>
                    <a:pt x="657" y="6719"/>
                    <a:pt x="649" y="6736"/>
                    <a:pt x="643" y="6754"/>
                  </a:cubicBezTo>
                  <a:cubicBezTo>
                    <a:pt x="633" y="6776"/>
                    <a:pt x="624" y="6797"/>
                    <a:pt x="634" y="6797"/>
                  </a:cubicBezTo>
                  <a:cubicBezTo>
                    <a:pt x="635" y="6797"/>
                    <a:pt x="637" y="6796"/>
                    <a:pt x="640" y="6795"/>
                  </a:cubicBezTo>
                  <a:cubicBezTo>
                    <a:pt x="668" y="6804"/>
                    <a:pt x="740" y="6886"/>
                    <a:pt x="706" y="6908"/>
                  </a:cubicBezTo>
                  <a:lnTo>
                    <a:pt x="728" y="6939"/>
                  </a:lnTo>
                  <a:cubicBezTo>
                    <a:pt x="730" y="6937"/>
                    <a:pt x="733" y="6936"/>
                    <a:pt x="736" y="6936"/>
                  </a:cubicBezTo>
                  <a:cubicBezTo>
                    <a:pt x="750" y="6936"/>
                    <a:pt x="769" y="6962"/>
                    <a:pt x="788" y="6986"/>
                  </a:cubicBezTo>
                  <a:cubicBezTo>
                    <a:pt x="809" y="7018"/>
                    <a:pt x="822" y="7030"/>
                    <a:pt x="806" y="7043"/>
                  </a:cubicBezTo>
                  <a:cubicBezTo>
                    <a:pt x="778" y="7043"/>
                    <a:pt x="788" y="7058"/>
                    <a:pt x="828" y="7071"/>
                  </a:cubicBezTo>
                  <a:cubicBezTo>
                    <a:pt x="841" y="7086"/>
                    <a:pt x="885" y="7074"/>
                    <a:pt x="897" y="7086"/>
                  </a:cubicBezTo>
                  <a:cubicBezTo>
                    <a:pt x="905" y="7078"/>
                    <a:pt x="915" y="7074"/>
                    <a:pt x="926" y="7074"/>
                  </a:cubicBezTo>
                  <a:cubicBezTo>
                    <a:pt x="935" y="7074"/>
                    <a:pt x="945" y="7077"/>
                    <a:pt x="954" y="7083"/>
                  </a:cubicBezTo>
                  <a:lnTo>
                    <a:pt x="938" y="7096"/>
                  </a:lnTo>
                  <a:lnTo>
                    <a:pt x="907" y="7127"/>
                  </a:lnTo>
                  <a:cubicBezTo>
                    <a:pt x="915" y="7136"/>
                    <a:pt x="923" y="7144"/>
                    <a:pt x="933" y="7144"/>
                  </a:cubicBezTo>
                  <a:cubicBezTo>
                    <a:pt x="937" y="7144"/>
                    <a:pt x="942" y="7142"/>
                    <a:pt x="947" y="7137"/>
                  </a:cubicBezTo>
                  <a:lnTo>
                    <a:pt x="947" y="7137"/>
                  </a:lnTo>
                  <a:cubicBezTo>
                    <a:pt x="944" y="7165"/>
                    <a:pt x="960" y="7177"/>
                    <a:pt x="985" y="7202"/>
                  </a:cubicBezTo>
                  <a:cubicBezTo>
                    <a:pt x="1011" y="7226"/>
                    <a:pt x="1038" y="7247"/>
                    <a:pt x="1064" y="7247"/>
                  </a:cubicBezTo>
                  <a:cubicBezTo>
                    <a:pt x="1066" y="7247"/>
                    <a:pt x="1068" y="7247"/>
                    <a:pt x="1070" y="7246"/>
                  </a:cubicBezTo>
                  <a:lnTo>
                    <a:pt x="1070" y="7246"/>
                  </a:lnTo>
                  <a:cubicBezTo>
                    <a:pt x="1059" y="7283"/>
                    <a:pt x="1123" y="7335"/>
                    <a:pt x="1166" y="7335"/>
                  </a:cubicBezTo>
                  <a:cubicBezTo>
                    <a:pt x="1174" y="7335"/>
                    <a:pt x="1182" y="7332"/>
                    <a:pt x="1189" y="7328"/>
                  </a:cubicBezTo>
                  <a:cubicBezTo>
                    <a:pt x="1192" y="7321"/>
                    <a:pt x="1196" y="7318"/>
                    <a:pt x="1201" y="7318"/>
                  </a:cubicBezTo>
                  <a:cubicBezTo>
                    <a:pt x="1208" y="7318"/>
                    <a:pt x="1216" y="7327"/>
                    <a:pt x="1220" y="7343"/>
                  </a:cubicBezTo>
                  <a:cubicBezTo>
                    <a:pt x="1224" y="7361"/>
                    <a:pt x="1225" y="7368"/>
                    <a:pt x="1232" y="7368"/>
                  </a:cubicBezTo>
                  <a:cubicBezTo>
                    <a:pt x="1236" y="7368"/>
                    <a:pt x="1242" y="7366"/>
                    <a:pt x="1251" y="7362"/>
                  </a:cubicBezTo>
                  <a:cubicBezTo>
                    <a:pt x="1256" y="7360"/>
                    <a:pt x="1259" y="7359"/>
                    <a:pt x="1262" y="7359"/>
                  </a:cubicBezTo>
                  <a:cubicBezTo>
                    <a:pt x="1279" y="7359"/>
                    <a:pt x="1284" y="7383"/>
                    <a:pt x="1292" y="7406"/>
                  </a:cubicBezTo>
                  <a:cubicBezTo>
                    <a:pt x="1290" y="7440"/>
                    <a:pt x="1299" y="7452"/>
                    <a:pt x="1314" y="7452"/>
                  </a:cubicBezTo>
                  <a:cubicBezTo>
                    <a:pt x="1321" y="7452"/>
                    <a:pt x="1328" y="7450"/>
                    <a:pt x="1336" y="7447"/>
                  </a:cubicBezTo>
                  <a:cubicBezTo>
                    <a:pt x="1344" y="7446"/>
                    <a:pt x="1352" y="7446"/>
                    <a:pt x="1359" y="7446"/>
                  </a:cubicBezTo>
                  <a:cubicBezTo>
                    <a:pt x="1383" y="7446"/>
                    <a:pt x="1406" y="7449"/>
                    <a:pt x="1430" y="7456"/>
                  </a:cubicBezTo>
                  <a:cubicBezTo>
                    <a:pt x="1471" y="7447"/>
                    <a:pt x="1486" y="7450"/>
                    <a:pt x="1474" y="7425"/>
                  </a:cubicBezTo>
                  <a:cubicBezTo>
                    <a:pt x="1480" y="7409"/>
                    <a:pt x="1489" y="7397"/>
                    <a:pt x="1502" y="7387"/>
                  </a:cubicBezTo>
                  <a:cubicBezTo>
                    <a:pt x="1512" y="7384"/>
                    <a:pt x="1518" y="7383"/>
                    <a:pt x="1523" y="7383"/>
                  </a:cubicBezTo>
                  <a:cubicBezTo>
                    <a:pt x="1534" y="7383"/>
                    <a:pt x="1530" y="7391"/>
                    <a:pt x="1521" y="7391"/>
                  </a:cubicBezTo>
                  <a:cubicBezTo>
                    <a:pt x="1520" y="7391"/>
                    <a:pt x="1519" y="7391"/>
                    <a:pt x="1518" y="7390"/>
                  </a:cubicBezTo>
                  <a:cubicBezTo>
                    <a:pt x="1480" y="7406"/>
                    <a:pt x="1496" y="7409"/>
                    <a:pt x="1508" y="7434"/>
                  </a:cubicBezTo>
                  <a:cubicBezTo>
                    <a:pt x="1521" y="7456"/>
                    <a:pt x="1558" y="7463"/>
                    <a:pt x="1574" y="7466"/>
                  </a:cubicBezTo>
                  <a:lnTo>
                    <a:pt x="1646" y="7472"/>
                  </a:lnTo>
                  <a:cubicBezTo>
                    <a:pt x="1673" y="7484"/>
                    <a:pt x="1691" y="7490"/>
                    <a:pt x="1702" y="7490"/>
                  </a:cubicBezTo>
                  <a:cubicBezTo>
                    <a:pt x="1714" y="7490"/>
                    <a:pt x="1718" y="7484"/>
                    <a:pt x="1718" y="7475"/>
                  </a:cubicBezTo>
                  <a:cubicBezTo>
                    <a:pt x="1718" y="7466"/>
                    <a:pt x="1718" y="7459"/>
                    <a:pt x="1718" y="7453"/>
                  </a:cubicBezTo>
                  <a:cubicBezTo>
                    <a:pt x="1725" y="7471"/>
                    <a:pt x="1754" y="7478"/>
                    <a:pt x="1789" y="7478"/>
                  </a:cubicBezTo>
                  <a:cubicBezTo>
                    <a:pt x="1854" y="7478"/>
                    <a:pt x="1942" y="7452"/>
                    <a:pt x="1944" y="7422"/>
                  </a:cubicBezTo>
                  <a:cubicBezTo>
                    <a:pt x="1942" y="7415"/>
                    <a:pt x="1941" y="7413"/>
                    <a:pt x="1941" y="7413"/>
                  </a:cubicBezTo>
                  <a:lnTo>
                    <a:pt x="1941" y="7413"/>
                  </a:lnTo>
                  <a:cubicBezTo>
                    <a:pt x="1941" y="7413"/>
                    <a:pt x="1946" y="7427"/>
                    <a:pt x="1950" y="7441"/>
                  </a:cubicBezTo>
                  <a:cubicBezTo>
                    <a:pt x="1953" y="7451"/>
                    <a:pt x="1958" y="7455"/>
                    <a:pt x="1967" y="7455"/>
                  </a:cubicBezTo>
                  <a:cubicBezTo>
                    <a:pt x="1976" y="7455"/>
                    <a:pt x="1990" y="7450"/>
                    <a:pt x="2010" y="7444"/>
                  </a:cubicBezTo>
                  <a:cubicBezTo>
                    <a:pt x="2025" y="7441"/>
                    <a:pt x="2088" y="7394"/>
                    <a:pt x="2135" y="7372"/>
                  </a:cubicBezTo>
                  <a:cubicBezTo>
                    <a:pt x="2201" y="7340"/>
                    <a:pt x="2248" y="7309"/>
                    <a:pt x="2235" y="7290"/>
                  </a:cubicBezTo>
                  <a:cubicBezTo>
                    <a:pt x="2242" y="7286"/>
                    <a:pt x="2246" y="7284"/>
                    <a:pt x="2249" y="7284"/>
                  </a:cubicBezTo>
                  <a:cubicBezTo>
                    <a:pt x="2253" y="7284"/>
                    <a:pt x="2256" y="7289"/>
                    <a:pt x="2264" y="7300"/>
                  </a:cubicBezTo>
                  <a:cubicBezTo>
                    <a:pt x="2261" y="7313"/>
                    <a:pt x="2263" y="7318"/>
                    <a:pt x="2267" y="7318"/>
                  </a:cubicBezTo>
                  <a:cubicBezTo>
                    <a:pt x="2272" y="7318"/>
                    <a:pt x="2280" y="7312"/>
                    <a:pt x="2289" y="7306"/>
                  </a:cubicBezTo>
                  <a:cubicBezTo>
                    <a:pt x="2304" y="7296"/>
                    <a:pt x="2292" y="7278"/>
                    <a:pt x="2282" y="7262"/>
                  </a:cubicBezTo>
                  <a:cubicBezTo>
                    <a:pt x="2270" y="7243"/>
                    <a:pt x="2282" y="7234"/>
                    <a:pt x="2326" y="7231"/>
                  </a:cubicBezTo>
                  <a:cubicBezTo>
                    <a:pt x="2373" y="7218"/>
                    <a:pt x="2417" y="7184"/>
                    <a:pt x="2436" y="7137"/>
                  </a:cubicBezTo>
                  <a:cubicBezTo>
                    <a:pt x="2444" y="7128"/>
                    <a:pt x="2453" y="7120"/>
                    <a:pt x="2462" y="7120"/>
                  </a:cubicBezTo>
                  <a:cubicBezTo>
                    <a:pt x="2467" y="7120"/>
                    <a:pt x="2471" y="7122"/>
                    <a:pt x="2477" y="7127"/>
                  </a:cubicBezTo>
                  <a:cubicBezTo>
                    <a:pt x="2481" y="7128"/>
                    <a:pt x="2485" y="7129"/>
                    <a:pt x="2488" y="7129"/>
                  </a:cubicBezTo>
                  <a:cubicBezTo>
                    <a:pt x="2521" y="7129"/>
                    <a:pt x="2548" y="7095"/>
                    <a:pt x="2539" y="7061"/>
                  </a:cubicBezTo>
                  <a:cubicBezTo>
                    <a:pt x="2546" y="7055"/>
                    <a:pt x="2549" y="7052"/>
                    <a:pt x="2552" y="7052"/>
                  </a:cubicBezTo>
                  <a:cubicBezTo>
                    <a:pt x="2556" y="7052"/>
                    <a:pt x="2560" y="7055"/>
                    <a:pt x="2568" y="7061"/>
                  </a:cubicBezTo>
                  <a:cubicBezTo>
                    <a:pt x="2579" y="7061"/>
                    <a:pt x="2589" y="7064"/>
                    <a:pt x="2595" y="7064"/>
                  </a:cubicBezTo>
                  <a:cubicBezTo>
                    <a:pt x="2603" y="7064"/>
                    <a:pt x="2604" y="7059"/>
                    <a:pt x="2593" y="7033"/>
                  </a:cubicBezTo>
                  <a:cubicBezTo>
                    <a:pt x="2602" y="6989"/>
                    <a:pt x="2630" y="6952"/>
                    <a:pt x="2671" y="6933"/>
                  </a:cubicBezTo>
                  <a:cubicBezTo>
                    <a:pt x="2683" y="6917"/>
                    <a:pt x="2693" y="6902"/>
                    <a:pt x="2677" y="6889"/>
                  </a:cubicBezTo>
                  <a:lnTo>
                    <a:pt x="2658" y="6877"/>
                  </a:lnTo>
                  <a:lnTo>
                    <a:pt x="2658" y="6877"/>
                  </a:lnTo>
                  <a:cubicBezTo>
                    <a:pt x="2674" y="6880"/>
                    <a:pt x="2685" y="6882"/>
                    <a:pt x="2690" y="6882"/>
                  </a:cubicBezTo>
                  <a:cubicBezTo>
                    <a:pt x="2702" y="6882"/>
                    <a:pt x="2696" y="6873"/>
                    <a:pt x="2677" y="6848"/>
                  </a:cubicBezTo>
                  <a:cubicBezTo>
                    <a:pt x="2666" y="6839"/>
                    <a:pt x="2668" y="6828"/>
                    <a:pt x="2676" y="6828"/>
                  </a:cubicBezTo>
                  <a:cubicBezTo>
                    <a:pt x="2679" y="6828"/>
                    <a:pt x="2683" y="6829"/>
                    <a:pt x="2687" y="6833"/>
                  </a:cubicBezTo>
                  <a:cubicBezTo>
                    <a:pt x="2702" y="6830"/>
                    <a:pt x="2715" y="6823"/>
                    <a:pt x="2724" y="6811"/>
                  </a:cubicBezTo>
                  <a:cubicBezTo>
                    <a:pt x="2734" y="6795"/>
                    <a:pt x="2762" y="6707"/>
                    <a:pt x="2799" y="6623"/>
                  </a:cubicBezTo>
                  <a:cubicBezTo>
                    <a:pt x="2856" y="6491"/>
                    <a:pt x="2868" y="6435"/>
                    <a:pt x="2850" y="6432"/>
                  </a:cubicBezTo>
                  <a:cubicBezTo>
                    <a:pt x="2834" y="6406"/>
                    <a:pt x="2834" y="6406"/>
                    <a:pt x="2859" y="6394"/>
                  </a:cubicBezTo>
                  <a:cubicBezTo>
                    <a:pt x="2878" y="6388"/>
                    <a:pt x="2893" y="6369"/>
                    <a:pt x="2897" y="6350"/>
                  </a:cubicBezTo>
                  <a:cubicBezTo>
                    <a:pt x="2899" y="6334"/>
                    <a:pt x="2904" y="6317"/>
                    <a:pt x="2918" y="6317"/>
                  </a:cubicBezTo>
                  <a:cubicBezTo>
                    <a:pt x="2920" y="6317"/>
                    <a:pt x="2922" y="6318"/>
                    <a:pt x="2925" y="6319"/>
                  </a:cubicBezTo>
                  <a:cubicBezTo>
                    <a:pt x="2909" y="6297"/>
                    <a:pt x="2909" y="6297"/>
                    <a:pt x="2915" y="6278"/>
                  </a:cubicBezTo>
                  <a:lnTo>
                    <a:pt x="2915" y="6278"/>
                  </a:lnTo>
                  <a:cubicBezTo>
                    <a:pt x="2918" y="6279"/>
                    <a:pt x="2920" y="6279"/>
                    <a:pt x="2922" y="6279"/>
                  </a:cubicBezTo>
                  <a:cubicBezTo>
                    <a:pt x="2935" y="6279"/>
                    <a:pt x="2938" y="6263"/>
                    <a:pt x="2922" y="6243"/>
                  </a:cubicBezTo>
                  <a:cubicBezTo>
                    <a:pt x="2900" y="6226"/>
                    <a:pt x="2892" y="6219"/>
                    <a:pt x="2899" y="6219"/>
                  </a:cubicBezTo>
                  <a:cubicBezTo>
                    <a:pt x="2904" y="6219"/>
                    <a:pt x="2913" y="6221"/>
                    <a:pt x="2928" y="6225"/>
                  </a:cubicBezTo>
                  <a:cubicBezTo>
                    <a:pt x="2928" y="6225"/>
                    <a:pt x="2929" y="6225"/>
                    <a:pt x="2930" y="6225"/>
                  </a:cubicBezTo>
                  <a:cubicBezTo>
                    <a:pt x="2946" y="6225"/>
                    <a:pt x="2972" y="6190"/>
                    <a:pt x="2963" y="6190"/>
                  </a:cubicBezTo>
                  <a:cubicBezTo>
                    <a:pt x="2962" y="6190"/>
                    <a:pt x="2960" y="6191"/>
                    <a:pt x="2956" y="6193"/>
                  </a:cubicBezTo>
                  <a:cubicBezTo>
                    <a:pt x="2934" y="6187"/>
                    <a:pt x="2944" y="6153"/>
                    <a:pt x="2925" y="6131"/>
                  </a:cubicBezTo>
                  <a:cubicBezTo>
                    <a:pt x="2928" y="6113"/>
                    <a:pt x="2930" y="6099"/>
                    <a:pt x="2948" y="6099"/>
                  </a:cubicBezTo>
                  <a:cubicBezTo>
                    <a:pt x="2949" y="6099"/>
                    <a:pt x="2951" y="6099"/>
                    <a:pt x="2953" y="6099"/>
                  </a:cubicBezTo>
                  <a:cubicBezTo>
                    <a:pt x="2978" y="6084"/>
                    <a:pt x="2969" y="5990"/>
                    <a:pt x="2950" y="5968"/>
                  </a:cubicBezTo>
                  <a:cubicBezTo>
                    <a:pt x="2932" y="5965"/>
                    <a:pt x="2934" y="5949"/>
                    <a:pt x="2949" y="5949"/>
                  </a:cubicBezTo>
                  <a:cubicBezTo>
                    <a:pt x="2950" y="5949"/>
                    <a:pt x="2952" y="5949"/>
                    <a:pt x="2953" y="5949"/>
                  </a:cubicBezTo>
                  <a:cubicBezTo>
                    <a:pt x="2955" y="5949"/>
                    <a:pt x="2956" y="5949"/>
                    <a:pt x="2958" y="5949"/>
                  </a:cubicBezTo>
                  <a:cubicBezTo>
                    <a:pt x="2975" y="5949"/>
                    <a:pt x="2978" y="5932"/>
                    <a:pt x="2978" y="5918"/>
                  </a:cubicBezTo>
                  <a:cubicBezTo>
                    <a:pt x="2963" y="5901"/>
                    <a:pt x="2973" y="5899"/>
                    <a:pt x="2989" y="5899"/>
                  </a:cubicBezTo>
                  <a:cubicBezTo>
                    <a:pt x="2993" y="5899"/>
                    <a:pt x="2998" y="5899"/>
                    <a:pt x="3003" y="5899"/>
                  </a:cubicBezTo>
                  <a:cubicBezTo>
                    <a:pt x="3009" y="5905"/>
                    <a:pt x="3013" y="5908"/>
                    <a:pt x="3016" y="5908"/>
                  </a:cubicBezTo>
                  <a:cubicBezTo>
                    <a:pt x="3024" y="5908"/>
                    <a:pt x="3026" y="5891"/>
                    <a:pt x="3028" y="5864"/>
                  </a:cubicBezTo>
                  <a:cubicBezTo>
                    <a:pt x="3009" y="5845"/>
                    <a:pt x="3016" y="5770"/>
                    <a:pt x="3019" y="5714"/>
                  </a:cubicBezTo>
                  <a:cubicBezTo>
                    <a:pt x="3025" y="5623"/>
                    <a:pt x="3006" y="5604"/>
                    <a:pt x="2966" y="5563"/>
                  </a:cubicBezTo>
                  <a:lnTo>
                    <a:pt x="2925" y="5545"/>
                  </a:lnTo>
                  <a:lnTo>
                    <a:pt x="2966" y="5545"/>
                  </a:lnTo>
                  <a:cubicBezTo>
                    <a:pt x="2987" y="5545"/>
                    <a:pt x="3009" y="5538"/>
                    <a:pt x="3031" y="5529"/>
                  </a:cubicBezTo>
                  <a:cubicBezTo>
                    <a:pt x="3031" y="5510"/>
                    <a:pt x="3009" y="5510"/>
                    <a:pt x="2987" y="5510"/>
                  </a:cubicBezTo>
                  <a:cubicBezTo>
                    <a:pt x="2969" y="5510"/>
                    <a:pt x="2969" y="5491"/>
                    <a:pt x="2991" y="5454"/>
                  </a:cubicBezTo>
                  <a:cubicBezTo>
                    <a:pt x="3013" y="5419"/>
                    <a:pt x="3013" y="5400"/>
                    <a:pt x="2994" y="5382"/>
                  </a:cubicBezTo>
                  <a:cubicBezTo>
                    <a:pt x="2991" y="5360"/>
                    <a:pt x="3000" y="5338"/>
                    <a:pt x="3016" y="5325"/>
                  </a:cubicBezTo>
                  <a:cubicBezTo>
                    <a:pt x="3016" y="5306"/>
                    <a:pt x="3016" y="5306"/>
                    <a:pt x="2994" y="5306"/>
                  </a:cubicBezTo>
                  <a:cubicBezTo>
                    <a:pt x="2972" y="5306"/>
                    <a:pt x="2975" y="5288"/>
                    <a:pt x="2994" y="5269"/>
                  </a:cubicBezTo>
                  <a:cubicBezTo>
                    <a:pt x="3038" y="5250"/>
                    <a:pt x="3038" y="5194"/>
                    <a:pt x="3016" y="5194"/>
                  </a:cubicBezTo>
                  <a:cubicBezTo>
                    <a:pt x="2997" y="5194"/>
                    <a:pt x="2997" y="5175"/>
                    <a:pt x="2997" y="5156"/>
                  </a:cubicBezTo>
                  <a:cubicBezTo>
                    <a:pt x="3000" y="5137"/>
                    <a:pt x="2991" y="5115"/>
                    <a:pt x="2975" y="5103"/>
                  </a:cubicBezTo>
                  <a:lnTo>
                    <a:pt x="2975" y="5065"/>
                  </a:lnTo>
                  <a:cubicBezTo>
                    <a:pt x="2975" y="5060"/>
                    <a:pt x="2977" y="5057"/>
                    <a:pt x="2979" y="5057"/>
                  </a:cubicBezTo>
                  <a:cubicBezTo>
                    <a:pt x="2986" y="5057"/>
                    <a:pt x="2997" y="5071"/>
                    <a:pt x="2997" y="5084"/>
                  </a:cubicBezTo>
                  <a:lnTo>
                    <a:pt x="3019" y="5065"/>
                  </a:lnTo>
                  <a:cubicBezTo>
                    <a:pt x="3019" y="5028"/>
                    <a:pt x="3019" y="5009"/>
                    <a:pt x="2997" y="4990"/>
                  </a:cubicBezTo>
                  <a:cubicBezTo>
                    <a:pt x="2956" y="4971"/>
                    <a:pt x="2956" y="4971"/>
                    <a:pt x="3000" y="4971"/>
                  </a:cubicBezTo>
                  <a:cubicBezTo>
                    <a:pt x="3019" y="4971"/>
                    <a:pt x="3041" y="4952"/>
                    <a:pt x="3019" y="4934"/>
                  </a:cubicBezTo>
                  <a:cubicBezTo>
                    <a:pt x="2978" y="4915"/>
                    <a:pt x="3000" y="4896"/>
                    <a:pt x="3022" y="4896"/>
                  </a:cubicBezTo>
                  <a:cubicBezTo>
                    <a:pt x="3036" y="4902"/>
                    <a:pt x="3045" y="4907"/>
                    <a:pt x="3049" y="4907"/>
                  </a:cubicBezTo>
                  <a:cubicBezTo>
                    <a:pt x="3058" y="4907"/>
                    <a:pt x="3049" y="4890"/>
                    <a:pt x="3022" y="4843"/>
                  </a:cubicBezTo>
                  <a:cubicBezTo>
                    <a:pt x="3022" y="4805"/>
                    <a:pt x="3000" y="4730"/>
                    <a:pt x="3003" y="4673"/>
                  </a:cubicBezTo>
                  <a:cubicBezTo>
                    <a:pt x="3003" y="4598"/>
                    <a:pt x="3003" y="4561"/>
                    <a:pt x="3025" y="4545"/>
                  </a:cubicBezTo>
                  <a:cubicBezTo>
                    <a:pt x="3030" y="4545"/>
                    <a:pt x="3034" y="4545"/>
                    <a:pt x="3038" y="4544"/>
                  </a:cubicBezTo>
                  <a:lnTo>
                    <a:pt x="3038" y="4544"/>
                  </a:lnTo>
                  <a:cubicBezTo>
                    <a:pt x="3040" y="4545"/>
                    <a:pt x="3042" y="4545"/>
                    <a:pt x="3044" y="4545"/>
                  </a:cubicBezTo>
                  <a:cubicBezTo>
                    <a:pt x="3045" y="4544"/>
                    <a:pt x="3046" y="4543"/>
                    <a:pt x="3047" y="4543"/>
                  </a:cubicBezTo>
                  <a:lnTo>
                    <a:pt x="3047" y="4543"/>
                  </a:lnTo>
                  <a:cubicBezTo>
                    <a:pt x="3044" y="4543"/>
                    <a:pt x="3041" y="4544"/>
                    <a:pt x="3038" y="4544"/>
                  </a:cubicBezTo>
                  <a:lnTo>
                    <a:pt x="3038" y="4544"/>
                  </a:lnTo>
                  <a:cubicBezTo>
                    <a:pt x="3003" y="4540"/>
                    <a:pt x="3003" y="4520"/>
                    <a:pt x="3003" y="4470"/>
                  </a:cubicBezTo>
                  <a:cubicBezTo>
                    <a:pt x="3022" y="4432"/>
                    <a:pt x="3016" y="4385"/>
                    <a:pt x="2984" y="4357"/>
                  </a:cubicBezTo>
                  <a:lnTo>
                    <a:pt x="2984" y="4395"/>
                  </a:lnTo>
                  <a:cubicBezTo>
                    <a:pt x="2940" y="4395"/>
                    <a:pt x="2940" y="4376"/>
                    <a:pt x="2962" y="4338"/>
                  </a:cubicBezTo>
                  <a:cubicBezTo>
                    <a:pt x="2962" y="4319"/>
                    <a:pt x="2984" y="4319"/>
                    <a:pt x="3006" y="4319"/>
                  </a:cubicBezTo>
                  <a:cubicBezTo>
                    <a:pt x="3028" y="4319"/>
                    <a:pt x="3044" y="4304"/>
                    <a:pt x="3047" y="4282"/>
                  </a:cubicBezTo>
                  <a:cubicBezTo>
                    <a:pt x="3047" y="4268"/>
                    <a:pt x="3049" y="4257"/>
                    <a:pt x="3042" y="4257"/>
                  </a:cubicBezTo>
                  <a:cubicBezTo>
                    <a:pt x="3039" y="4257"/>
                    <a:pt x="3034" y="4258"/>
                    <a:pt x="3028" y="4263"/>
                  </a:cubicBezTo>
                  <a:cubicBezTo>
                    <a:pt x="3006" y="4263"/>
                    <a:pt x="3006" y="4263"/>
                    <a:pt x="3006" y="4244"/>
                  </a:cubicBezTo>
                  <a:cubicBezTo>
                    <a:pt x="3009" y="4225"/>
                    <a:pt x="3000" y="4203"/>
                    <a:pt x="2984" y="4191"/>
                  </a:cubicBezTo>
                  <a:cubicBezTo>
                    <a:pt x="2966" y="4188"/>
                    <a:pt x="2966" y="4172"/>
                    <a:pt x="2966" y="4153"/>
                  </a:cubicBezTo>
                  <a:cubicBezTo>
                    <a:pt x="2978" y="4138"/>
                    <a:pt x="2987" y="4116"/>
                    <a:pt x="2987" y="4097"/>
                  </a:cubicBezTo>
                  <a:lnTo>
                    <a:pt x="3009" y="4097"/>
                  </a:lnTo>
                  <a:cubicBezTo>
                    <a:pt x="3025" y="4094"/>
                    <a:pt x="3038" y="4087"/>
                    <a:pt x="3050" y="4078"/>
                  </a:cubicBezTo>
                  <a:cubicBezTo>
                    <a:pt x="3050" y="4059"/>
                    <a:pt x="3028" y="4059"/>
                    <a:pt x="3028" y="4059"/>
                  </a:cubicBezTo>
                  <a:cubicBezTo>
                    <a:pt x="3009" y="4059"/>
                    <a:pt x="3013" y="3611"/>
                    <a:pt x="3013" y="3558"/>
                  </a:cubicBezTo>
                  <a:cubicBezTo>
                    <a:pt x="3031" y="3525"/>
                    <a:pt x="3034" y="3479"/>
                    <a:pt x="3022" y="3479"/>
                  </a:cubicBezTo>
                  <a:cubicBezTo>
                    <a:pt x="3020" y="3479"/>
                    <a:pt x="3018" y="3480"/>
                    <a:pt x="3016" y="3483"/>
                  </a:cubicBezTo>
                  <a:cubicBezTo>
                    <a:pt x="2994" y="3483"/>
                    <a:pt x="2994" y="3389"/>
                    <a:pt x="2997" y="3276"/>
                  </a:cubicBezTo>
                  <a:cubicBezTo>
                    <a:pt x="2997" y="3147"/>
                    <a:pt x="2997" y="3053"/>
                    <a:pt x="2978" y="3053"/>
                  </a:cubicBezTo>
                  <a:lnTo>
                    <a:pt x="2978" y="2997"/>
                  </a:lnTo>
                  <a:cubicBezTo>
                    <a:pt x="2972" y="2966"/>
                    <a:pt x="2966" y="2934"/>
                    <a:pt x="2956" y="2906"/>
                  </a:cubicBezTo>
                  <a:cubicBezTo>
                    <a:pt x="2943" y="2893"/>
                    <a:pt x="2939" y="2879"/>
                    <a:pt x="2944" y="2879"/>
                  </a:cubicBezTo>
                  <a:cubicBezTo>
                    <a:pt x="2947" y="2879"/>
                    <a:pt x="2951" y="2882"/>
                    <a:pt x="2956" y="2887"/>
                  </a:cubicBezTo>
                  <a:cubicBezTo>
                    <a:pt x="2978" y="2887"/>
                    <a:pt x="3000" y="2887"/>
                    <a:pt x="3000" y="2868"/>
                  </a:cubicBezTo>
                  <a:cubicBezTo>
                    <a:pt x="3000" y="2831"/>
                    <a:pt x="2978" y="2831"/>
                    <a:pt x="2959" y="2831"/>
                  </a:cubicBezTo>
                  <a:cubicBezTo>
                    <a:pt x="2947" y="2831"/>
                    <a:pt x="2937" y="2821"/>
                    <a:pt x="2937" y="2812"/>
                  </a:cubicBezTo>
                  <a:cubicBezTo>
                    <a:pt x="2937" y="2793"/>
                    <a:pt x="2937" y="2793"/>
                    <a:pt x="2959" y="2793"/>
                  </a:cubicBezTo>
                  <a:lnTo>
                    <a:pt x="3000" y="2793"/>
                  </a:lnTo>
                  <a:lnTo>
                    <a:pt x="3000" y="2774"/>
                  </a:lnTo>
                  <a:cubicBezTo>
                    <a:pt x="2999" y="2775"/>
                    <a:pt x="2998" y="2775"/>
                    <a:pt x="2996" y="2775"/>
                  </a:cubicBezTo>
                  <a:cubicBezTo>
                    <a:pt x="2988" y="2775"/>
                    <a:pt x="2981" y="2766"/>
                    <a:pt x="2981" y="2756"/>
                  </a:cubicBezTo>
                  <a:cubicBezTo>
                    <a:pt x="2981" y="2737"/>
                    <a:pt x="2981" y="2737"/>
                    <a:pt x="3022" y="2737"/>
                  </a:cubicBezTo>
                  <a:cubicBezTo>
                    <a:pt x="3066" y="2737"/>
                    <a:pt x="3066" y="2718"/>
                    <a:pt x="3022" y="2699"/>
                  </a:cubicBezTo>
                  <a:lnTo>
                    <a:pt x="3003" y="2662"/>
                  </a:lnTo>
                  <a:cubicBezTo>
                    <a:pt x="3044" y="2646"/>
                    <a:pt x="3003" y="2608"/>
                    <a:pt x="2981" y="2589"/>
                  </a:cubicBezTo>
                  <a:cubicBezTo>
                    <a:pt x="3025" y="2571"/>
                    <a:pt x="3025" y="2552"/>
                    <a:pt x="2981" y="2533"/>
                  </a:cubicBezTo>
                  <a:cubicBezTo>
                    <a:pt x="2962" y="2533"/>
                    <a:pt x="2962" y="2514"/>
                    <a:pt x="2984" y="2495"/>
                  </a:cubicBezTo>
                  <a:cubicBezTo>
                    <a:pt x="3003" y="2477"/>
                    <a:pt x="3003" y="2458"/>
                    <a:pt x="3006" y="2420"/>
                  </a:cubicBezTo>
                  <a:cubicBezTo>
                    <a:pt x="2984" y="2401"/>
                    <a:pt x="2984" y="2273"/>
                    <a:pt x="2987" y="2123"/>
                  </a:cubicBezTo>
                  <a:cubicBezTo>
                    <a:pt x="2987" y="1956"/>
                    <a:pt x="2991" y="1844"/>
                    <a:pt x="2969" y="1844"/>
                  </a:cubicBezTo>
                  <a:cubicBezTo>
                    <a:pt x="2969" y="1825"/>
                    <a:pt x="2969" y="1825"/>
                    <a:pt x="2991" y="1806"/>
                  </a:cubicBezTo>
                  <a:cubicBezTo>
                    <a:pt x="3013" y="1806"/>
                    <a:pt x="3013" y="1787"/>
                    <a:pt x="2969" y="1768"/>
                  </a:cubicBezTo>
                  <a:cubicBezTo>
                    <a:pt x="2950" y="1750"/>
                    <a:pt x="2928" y="1750"/>
                    <a:pt x="2969" y="1750"/>
                  </a:cubicBezTo>
                  <a:cubicBezTo>
                    <a:pt x="2991" y="1750"/>
                    <a:pt x="2991" y="1715"/>
                    <a:pt x="2991" y="1640"/>
                  </a:cubicBezTo>
                  <a:cubicBezTo>
                    <a:pt x="2994" y="1584"/>
                    <a:pt x="2994" y="1508"/>
                    <a:pt x="2972" y="1508"/>
                  </a:cubicBezTo>
                  <a:cubicBezTo>
                    <a:pt x="2961" y="1486"/>
                    <a:pt x="2956" y="1477"/>
                    <a:pt x="2958" y="1477"/>
                  </a:cubicBezTo>
                  <a:lnTo>
                    <a:pt x="2958" y="1477"/>
                  </a:lnTo>
                  <a:cubicBezTo>
                    <a:pt x="2959" y="1477"/>
                    <a:pt x="2964" y="1482"/>
                    <a:pt x="2972" y="1489"/>
                  </a:cubicBezTo>
                  <a:cubicBezTo>
                    <a:pt x="2976" y="1491"/>
                    <a:pt x="2980" y="1492"/>
                    <a:pt x="2983" y="1492"/>
                  </a:cubicBezTo>
                  <a:cubicBezTo>
                    <a:pt x="3019" y="1492"/>
                    <a:pt x="3034" y="1412"/>
                    <a:pt x="2994" y="1361"/>
                  </a:cubicBezTo>
                  <a:cubicBezTo>
                    <a:pt x="2994" y="1342"/>
                    <a:pt x="2997" y="1323"/>
                    <a:pt x="3016" y="1323"/>
                  </a:cubicBezTo>
                  <a:cubicBezTo>
                    <a:pt x="3016" y="1292"/>
                    <a:pt x="3009" y="1258"/>
                    <a:pt x="2997" y="1229"/>
                  </a:cubicBezTo>
                  <a:cubicBezTo>
                    <a:pt x="2997" y="1211"/>
                    <a:pt x="2997" y="1135"/>
                    <a:pt x="2997" y="1101"/>
                  </a:cubicBezTo>
                  <a:cubicBezTo>
                    <a:pt x="2997" y="1073"/>
                    <a:pt x="2991" y="1048"/>
                    <a:pt x="2978" y="1026"/>
                  </a:cubicBezTo>
                  <a:lnTo>
                    <a:pt x="2978" y="1007"/>
                  </a:lnTo>
                  <a:cubicBezTo>
                    <a:pt x="3000" y="1007"/>
                    <a:pt x="3000" y="913"/>
                    <a:pt x="3000" y="784"/>
                  </a:cubicBezTo>
                  <a:cubicBezTo>
                    <a:pt x="3003" y="653"/>
                    <a:pt x="3003" y="540"/>
                    <a:pt x="3025" y="521"/>
                  </a:cubicBezTo>
                  <a:cubicBezTo>
                    <a:pt x="3022" y="509"/>
                    <a:pt x="3016" y="493"/>
                    <a:pt x="3003" y="487"/>
                  </a:cubicBezTo>
                  <a:cubicBezTo>
                    <a:pt x="2962" y="465"/>
                    <a:pt x="2962" y="449"/>
                    <a:pt x="2984" y="430"/>
                  </a:cubicBezTo>
                  <a:cubicBezTo>
                    <a:pt x="3025" y="405"/>
                    <a:pt x="3028" y="343"/>
                    <a:pt x="2984" y="317"/>
                  </a:cubicBezTo>
                  <a:lnTo>
                    <a:pt x="3006" y="317"/>
                  </a:lnTo>
                  <a:cubicBezTo>
                    <a:pt x="3047" y="299"/>
                    <a:pt x="3028" y="242"/>
                    <a:pt x="2984" y="223"/>
                  </a:cubicBezTo>
                  <a:cubicBezTo>
                    <a:pt x="3006" y="205"/>
                    <a:pt x="3028" y="186"/>
                    <a:pt x="3006" y="167"/>
                  </a:cubicBezTo>
                  <a:cubicBezTo>
                    <a:pt x="3006" y="151"/>
                    <a:pt x="3006" y="151"/>
                    <a:pt x="3050" y="151"/>
                  </a:cubicBezTo>
                  <a:cubicBezTo>
                    <a:pt x="3072" y="151"/>
                    <a:pt x="3094" y="151"/>
                    <a:pt x="3094" y="133"/>
                  </a:cubicBezTo>
                  <a:cubicBezTo>
                    <a:pt x="3094" y="114"/>
                    <a:pt x="3072" y="114"/>
                    <a:pt x="3050" y="114"/>
                  </a:cubicBezTo>
                  <a:cubicBezTo>
                    <a:pt x="3050" y="114"/>
                    <a:pt x="3050" y="95"/>
                    <a:pt x="3050" y="76"/>
                  </a:cubicBezTo>
                  <a:cubicBezTo>
                    <a:pt x="3050" y="64"/>
                    <a:pt x="3041" y="57"/>
                    <a:pt x="3031" y="57"/>
                  </a:cubicBezTo>
                  <a:cubicBezTo>
                    <a:pt x="3009" y="57"/>
                    <a:pt x="3009" y="39"/>
                    <a:pt x="3009" y="20"/>
                  </a:cubicBezTo>
                  <a:cubicBezTo>
                    <a:pt x="3024" y="20"/>
                    <a:pt x="3019" y="11"/>
                    <a:pt x="3008" y="11"/>
                  </a:cubicBezTo>
                  <a:cubicBezTo>
                    <a:pt x="3002" y="11"/>
                    <a:pt x="2995" y="13"/>
                    <a:pt x="2987" y="20"/>
                  </a:cubicBezTo>
                  <a:cubicBezTo>
                    <a:pt x="2966" y="20"/>
                    <a:pt x="2947" y="20"/>
                    <a:pt x="2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52"/>
            <p:cNvSpPr/>
            <p:nvPr/>
          </p:nvSpPr>
          <p:spPr>
            <a:xfrm>
              <a:off x="4342225" y="2182650"/>
              <a:ext cx="31775" cy="24475"/>
            </a:xfrm>
            <a:custGeom>
              <a:avLst/>
              <a:gdLst/>
              <a:ahLst/>
              <a:cxnLst/>
              <a:rect l="l" t="t" r="r" b="b"/>
              <a:pathLst>
                <a:path w="1271" h="979" extrusionOk="0">
                  <a:moveTo>
                    <a:pt x="200" y="88"/>
                  </a:moveTo>
                  <a:cubicBezTo>
                    <a:pt x="200" y="88"/>
                    <a:pt x="204" y="93"/>
                    <a:pt x="214" y="106"/>
                  </a:cubicBezTo>
                  <a:lnTo>
                    <a:pt x="214" y="106"/>
                  </a:lnTo>
                  <a:cubicBezTo>
                    <a:pt x="213" y="104"/>
                    <a:pt x="211" y="101"/>
                    <a:pt x="209" y="98"/>
                  </a:cubicBezTo>
                  <a:cubicBezTo>
                    <a:pt x="203" y="92"/>
                    <a:pt x="200" y="88"/>
                    <a:pt x="200" y="88"/>
                  </a:cubicBezTo>
                  <a:close/>
                  <a:moveTo>
                    <a:pt x="573" y="92"/>
                  </a:moveTo>
                  <a:cubicBezTo>
                    <a:pt x="573" y="107"/>
                    <a:pt x="570" y="120"/>
                    <a:pt x="567" y="136"/>
                  </a:cubicBezTo>
                  <a:lnTo>
                    <a:pt x="564" y="132"/>
                  </a:lnTo>
                  <a:cubicBezTo>
                    <a:pt x="567" y="114"/>
                    <a:pt x="567" y="92"/>
                    <a:pt x="570" y="92"/>
                  </a:cubicBezTo>
                  <a:close/>
                  <a:moveTo>
                    <a:pt x="695" y="111"/>
                  </a:moveTo>
                  <a:cubicBezTo>
                    <a:pt x="696" y="111"/>
                    <a:pt x="697" y="113"/>
                    <a:pt x="698" y="114"/>
                  </a:cubicBezTo>
                  <a:cubicBezTo>
                    <a:pt x="692" y="132"/>
                    <a:pt x="683" y="151"/>
                    <a:pt x="679" y="151"/>
                  </a:cubicBezTo>
                  <a:cubicBezTo>
                    <a:pt x="673" y="148"/>
                    <a:pt x="673" y="148"/>
                    <a:pt x="683" y="129"/>
                  </a:cubicBezTo>
                  <a:cubicBezTo>
                    <a:pt x="689" y="115"/>
                    <a:pt x="692" y="111"/>
                    <a:pt x="695" y="111"/>
                  </a:cubicBezTo>
                  <a:close/>
                  <a:moveTo>
                    <a:pt x="219" y="170"/>
                  </a:moveTo>
                  <a:lnTo>
                    <a:pt x="219" y="170"/>
                  </a:lnTo>
                  <a:cubicBezTo>
                    <a:pt x="217" y="170"/>
                    <a:pt x="222" y="178"/>
                    <a:pt x="222" y="178"/>
                  </a:cubicBezTo>
                  <a:cubicBezTo>
                    <a:pt x="223" y="178"/>
                    <a:pt x="222" y="176"/>
                    <a:pt x="219" y="170"/>
                  </a:cubicBezTo>
                  <a:close/>
                  <a:moveTo>
                    <a:pt x="250" y="173"/>
                  </a:moveTo>
                  <a:lnTo>
                    <a:pt x="263" y="189"/>
                  </a:lnTo>
                  <a:cubicBezTo>
                    <a:pt x="262" y="190"/>
                    <a:pt x="261" y="190"/>
                    <a:pt x="260" y="190"/>
                  </a:cubicBezTo>
                  <a:cubicBezTo>
                    <a:pt x="258" y="190"/>
                    <a:pt x="256" y="187"/>
                    <a:pt x="247" y="173"/>
                  </a:cubicBezTo>
                  <a:close/>
                  <a:moveTo>
                    <a:pt x="270" y="162"/>
                  </a:moveTo>
                  <a:cubicBezTo>
                    <a:pt x="273" y="162"/>
                    <a:pt x="275" y="166"/>
                    <a:pt x="281" y="179"/>
                  </a:cubicBezTo>
                  <a:cubicBezTo>
                    <a:pt x="286" y="189"/>
                    <a:pt x="288" y="194"/>
                    <a:pt x="286" y="194"/>
                  </a:cubicBezTo>
                  <a:cubicBezTo>
                    <a:pt x="285" y="194"/>
                    <a:pt x="281" y="190"/>
                    <a:pt x="275" y="183"/>
                  </a:cubicBezTo>
                  <a:cubicBezTo>
                    <a:pt x="266" y="164"/>
                    <a:pt x="266" y="164"/>
                    <a:pt x="266" y="164"/>
                  </a:cubicBezTo>
                  <a:cubicBezTo>
                    <a:pt x="268" y="163"/>
                    <a:pt x="269" y="162"/>
                    <a:pt x="270" y="162"/>
                  </a:cubicBezTo>
                  <a:close/>
                  <a:moveTo>
                    <a:pt x="225" y="189"/>
                  </a:moveTo>
                  <a:lnTo>
                    <a:pt x="241" y="204"/>
                  </a:lnTo>
                  <a:lnTo>
                    <a:pt x="238" y="208"/>
                  </a:lnTo>
                  <a:cubicBezTo>
                    <a:pt x="234" y="208"/>
                    <a:pt x="234" y="208"/>
                    <a:pt x="222" y="192"/>
                  </a:cubicBezTo>
                  <a:lnTo>
                    <a:pt x="225" y="189"/>
                  </a:lnTo>
                  <a:close/>
                  <a:moveTo>
                    <a:pt x="216" y="223"/>
                  </a:moveTo>
                  <a:lnTo>
                    <a:pt x="216" y="223"/>
                  </a:lnTo>
                  <a:cubicBezTo>
                    <a:pt x="228" y="233"/>
                    <a:pt x="238" y="242"/>
                    <a:pt x="247" y="252"/>
                  </a:cubicBezTo>
                  <a:lnTo>
                    <a:pt x="244" y="255"/>
                  </a:lnTo>
                  <a:cubicBezTo>
                    <a:pt x="244" y="255"/>
                    <a:pt x="244" y="255"/>
                    <a:pt x="244" y="255"/>
                  </a:cubicBezTo>
                  <a:cubicBezTo>
                    <a:pt x="241" y="255"/>
                    <a:pt x="228" y="242"/>
                    <a:pt x="228" y="242"/>
                  </a:cubicBezTo>
                  <a:cubicBezTo>
                    <a:pt x="228" y="242"/>
                    <a:pt x="213" y="226"/>
                    <a:pt x="216" y="223"/>
                  </a:cubicBezTo>
                  <a:close/>
                  <a:moveTo>
                    <a:pt x="366" y="233"/>
                  </a:moveTo>
                  <a:lnTo>
                    <a:pt x="375" y="252"/>
                  </a:lnTo>
                  <a:cubicBezTo>
                    <a:pt x="385" y="270"/>
                    <a:pt x="382" y="273"/>
                    <a:pt x="382" y="273"/>
                  </a:cubicBezTo>
                  <a:cubicBezTo>
                    <a:pt x="382" y="273"/>
                    <a:pt x="382" y="273"/>
                    <a:pt x="372" y="255"/>
                  </a:cubicBezTo>
                  <a:cubicBezTo>
                    <a:pt x="372" y="255"/>
                    <a:pt x="363" y="233"/>
                    <a:pt x="366" y="233"/>
                  </a:cubicBezTo>
                  <a:close/>
                  <a:moveTo>
                    <a:pt x="848" y="254"/>
                  </a:moveTo>
                  <a:cubicBezTo>
                    <a:pt x="848" y="254"/>
                    <a:pt x="849" y="254"/>
                    <a:pt x="849" y="255"/>
                  </a:cubicBezTo>
                  <a:lnTo>
                    <a:pt x="833" y="270"/>
                  </a:lnTo>
                  <a:lnTo>
                    <a:pt x="814" y="277"/>
                  </a:lnTo>
                  <a:lnTo>
                    <a:pt x="811" y="277"/>
                  </a:lnTo>
                  <a:cubicBezTo>
                    <a:pt x="828" y="265"/>
                    <a:pt x="845" y="254"/>
                    <a:pt x="848" y="254"/>
                  </a:cubicBezTo>
                  <a:close/>
                  <a:moveTo>
                    <a:pt x="350" y="261"/>
                  </a:moveTo>
                  <a:lnTo>
                    <a:pt x="363" y="280"/>
                  </a:lnTo>
                  <a:lnTo>
                    <a:pt x="369" y="299"/>
                  </a:lnTo>
                  <a:lnTo>
                    <a:pt x="369" y="302"/>
                  </a:lnTo>
                  <a:cubicBezTo>
                    <a:pt x="360" y="289"/>
                    <a:pt x="354" y="277"/>
                    <a:pt x="350" y="261"/>
                  </a:cubicBezTo>
                  <a:close/>
                  <a:moveTo>
                    <a:pt x="523" y="299"/>
                  </a:moveTo>
                  <a:cubicBezTo>
                    <a:pt x="521" y="309"/>
                    <a:pt x="521" y="315"/>
                    <a:pt x="522" y="315"/>
                  </a:cubicBezTo>
                  <a:cubicBezTo>
                    <a:pt x="522" y="315"/>
                    <a:pt x="523" y="309"/>
                    <a:pt x="523" y="299"/>
                  </a:cubicBezTo>
                  <a:close/>
                  <a:moveTo>
                    <a:pt x="135" y="304"/>
                  </a:moveTo>
                  <a:cubicBezTo>
                    <a:pt x="136" y="304"/>
                    <a:pt x="138" y="305"/>
                    <a:pt x="144" y="308"/>
                  </a:cubicBezTo>
                  <a:lnTo>
                    <a:pt x="162" y="320"/>
                  </a:lnTo>
                  <a:cubicBezTo>
                    <a:pt x="168" y="325"/>
                    <a:pt x="174" y="330"/>
                    <a:pt x="178" y="333"/>
                  </a:cubicBezTo>
                  <a:cubicBezTo>
                    <a:pt x="166" y="327"/>
                    <a:pt x="153" y="320"/>
                    <a:pt x="140" y="311"/>
                  </a:cubicBezTo>
                  <a:cubicBezTo>
                    <a:pt x="140" y="311"/>
                    <a:pt x="132" y="304"/>
                    <a:pt x="135" y="304"/>
                  </a:cubicBezTo>
                  <a:close/>
                  <a:moveTo>
                    <a:pt x="924" y="324"/>
                  </a:moveTo>
                  <a:lnTo>
                    <a:pt x="924" y="324"/>
                  </a:lnTo>
                  <a:cubicBezTo>
                    <a:pt x="906" y="333"/>
                    <a:pt x="888" y="339"/>
                    <a:pt x="867" y="345"/>
                  </a:cubicBezTo>
                  <a:lnTo>
                    <a:pt x="867" y="345"/>
                  </a:lnTo>
                  <a:cubicBezTo>
                    <a:pt x="865" y="342"/>
                    <a:pt x="866" y="342"/>
                    <a:pt x="886" y="333"/>
                  </a:cubicBezTo>
                  <a:cubicBezTo>
                    <a:pt x="899" y="330"/>
                    <a:pt x="911" y="327"/>
                    <a:pt x="924" y="324"/>
                  </a:cubicBezTo>
                  <a:close/>
                  <a:moveTo>
                    <a:pt x="755" y="349"/>
                  </a:moveTo>
                  <a:lnTo>
                    <a:pt x="755" y="352"/>
                  </a:lnTo>
                  <a:lnTo>
                    <a:pt x="717" y="367"/>
                  </a:lnTo>
                  <a:cubicBezTo>
                    <a:pt x="730" y="358"/>
                    <a:pt x="742" y="352"/>
                    <a:pt x="755" y="349"/>
                  </a:cubicBezTo>
                  <a:close/>
                  <a:moveTo>
                    <a:pt x="937" y="399"/>
                  </a:moveTo>
                  <a:cubicBezTo>
                    <a:pt x="941" y="399"/>
                    <a:pt x="943" y="400"/>
                    <a:pt x="943" y="402"/>
                  </a:cubicBezTo>
                  <a:lnTo>
                    <a:pt x="924" y="408"/>
                  </a:lnTo>
                  <a:lnTo>
                    <a:pt x="902" y="408"/>
                  </a:lnTo>
                  <a:lnTo>
                    <a:pt x="902" y="405"/>
                  </a:lnTo>
                  <a:cubicBezTo>
                    <a:pt x="915" y="403"/>
                    <a:pt x="929" y="399"/>
                    <a:pt x="937" y="399"/>
                  </a:cubicBezTo>
                  <a:close/>
                  <a:moveTo>
                    <a:pt x="319" y="424"/>
                  </a:moveTo>
                  <a:lnTo>
                    <a:pt x="319" y="424"/>
                  </a:lnTo>
                  <a:cubicBezTo>
                    <a:pt x="319" y="424"/>
                    <a:pt x="319" y="424"/>
                    <a:pt x="319" y="424"/>
                  </a:cubicBezTo>
                  <a:cubicBezTo>
                    <a:pt x="319" y="424"/>
                    <a:pt x="319" y="424"/>
                    <a:pt x="319" y="424"/>
                  </a:cubicBezTo>
                  <a:close/>
                  <a:moveTo>
                    <a:pt x="159" y="418"/>
                  </a:moveTo>
                  <a:cubicBezTo>
                    <a:pt x="181" y="421"/>
                    <a:pt x="200" y="427"/>
                    <a:pt x="219" y="436"/>
                  </a:cubicBezTo>
                  <a:cubicBezTo>
                    <a:pt x="219" y="438"/>
                    <a:pt x="219" y="438"/>
                    <a:pt x="217" y="438"/>
                  </a:cubicBezTo>
                  <a:cubicBezTo>
                    <a:pt x="215" y="438"/>
                    <a:pt x="210" y="437"/>
                    <a:pt x="197" y="433"/>
                  </a:cubicBezTo>
                  <a:cubicBezTo>
                    <a:pt x="178" y="427"/>
                    <a:pt x="159" y="421"/>
                    <a:pt x="159" y="418"/>
                  </a:cubicBezTo>
                  <a:close/>
                  <a:moveTo>
                    <a:pt x="611" y="543"/>
                  </a:moveTo>
                  <a:cubicBezTo>
                    <a:pt x="611" y="543"/>
                    <a:pt x="607" y="543"/>
                    <a:pt x="626" y="552"/>
                  </a:cubicBezTo>
                  <a:lnTo>
                    <a:pt x="629" y="552"/>
                  </a:lnTo>
                  <a:cubicBezTo>
                    <a:pt x="611" y="543"/>
                    <a:pt x="611" y="543"/>
                    <a:pt x="611" y="543"/>
                  </a:cubicBezTo>
                  <a:close/>
                  <a:moveTo>
                    <a:pt x="880" y="583"/>
                  </a:moveTo>
                  <a:cubicBezTo>
                    <a:pt x="882" y="583"/>
                    <a:pt x="889" y="585"/>
                    <a:pt x="889" y="587"/>
                  </a:cubicBezTo>
                  <a:cubicBezTo>
                    <a:pt x="880" y="584"/>
                    <a:pt x="879" y="583"/>
                    <a:pt x="880" y="583"/>
                  </a:cubicBezTo>
                  <a:close/>
                  <a:moveTo>
                    <a:pt x="846" y="587"/>
                  </a:moveTo>
                  <a:lnTo>
                    <a:pt x="846" y="587"/>
                  </a:lnTo>
                  <a:cubicBezTo>
                    <a:pt x="867" y="590"/>
                    <a:pt x="886" y="596"/>
                    <a:pt x="886" y="599"/>
                  </a:cubicBezTo>
                  <a:lnTo>
                    <a:pt x="864" y="596"/>
                  </a:lnTo>
                  <a:lnTo>
                    <a:pt x="846" y="587"/>
                  </a:lnTo>
                  <a:close/>
                  <a:moveTo>
                    <a:pt x="824" y="601"/>
                  </a:moveTo>
                  <a:cubicBezTo>
                    <a:pt x="826" y="601"/>
                    <a:pt x="836" y="604"/>
                    <a:pt x="858" y="609"/>
                  </a:cubicBezTo>
                  <a:cubicBezTo>
                    <a:pt x="880" y="615"/>
                    <a:pt x="880" y="615"/>
                    <a:pt x="880" y="618"/>
                  </a:cubicBezTo>
                  <a:cubicBezTo>
                    <a:pt x="864" y="615"/>
                    <a:pt x="852" y="612"/>
                    <a:pt x="836" y="606"/>
                  </a:cubicBezTo>
                  <a:cubicBezTo>
                    <a:pt x="828" y="603"/>
                    <a:pt x="823" y="601"/>
                    <a:pt x="824" y="601"/>
                  </a:cubicBezTo>
                  <a:close/>
                  <a:moveTo>
                    <a:pt x="758" y="624"/>
                  </a:moveTo>
                  <a:cubicBezTo>
                    <a:pt x="765" y="628"/>
                    <a:pt x="766" y="629"/>
                    <a:pt x="765" y="629"/>
                  </a:cubicBezTo>
                  <a:cubicBezTo>
                    <a:pt x="763" y="629"/>
                    <a:pt x="756" y="626"/>
                    <a:pt x="758" y="624"/>
                  </a:cubicBezTo>
                  <a:close/>
                  <a:moveTo>
                    <a:pt x="717" y="637"/>
                  </a:moveTo>
                  <a:lnTo>
                    <a:pt x="752" y="665"/>
                  </a:lnTo>
                  <a:cubicBezTo>
                    <a:pt x="755" y="662"/>
                    <a:pt x="736" y="649"/>
                    <a:pt x="736" y="649"/>
                  </a:cubicBezTo>
                  <a:cubicBezTo>
                    <a:pt x="733" y="643"/>
                    <a:pt x="726" y="640"/>
                    <a:pt x="720" y="637"/>
                  </a:cubicBezTo>
                  <a:close/>
                  <a:moveTo>
                    <a:pt x="438" y="649"/>
                  </a:moveTo>
                  <a:lnTo>
                    <a:pt x="426" y="668"/>
                  </a:lnTo>
                  <a:lnTo>
                    <a:pt x="429" y="668"/>
                  </a:lnTo>
                  <a:cubicBezTo>
                    <a:pt x="438" y="650"/>
                    <a:pt x="438" y="650"/>
                    <a:pt x="438" y="649"/>
                  </a:cubicBezTo>
                  <a:close/>
                  <a:moveTo>
                    <a:pt x="654" y="634"/>
                  </a:moveTo>
                  <a:lnTo>
                    <a:pt x="676" y="668"/>
                  </a:lnTo>
                  <a:lnTo>
                    <a:pt x="667" y="649"/>
                  </a:lnTo>
                  <a:lnTo>
                    <a:pt x="654" y="634"/>
                  </a:lnTo>
                  <a:close/>
                  <a:moveTo>
                    <a:pt x="859" y="661"/>
                  </a:moveTo>
                  <a:cubicBezTo>
                    <a:pt x="863" y="661"/>
                    <a:pt x="877" y="668"/>
                    <a:pt x="877" y="668"/>
                  </a:cubicBezTo>
                  <a:cubicBezTo>
                    <a:pt x="886" y="672"/>
                    <a:pt x="888" y="673"/>
                    <a:pt x="886" y="673"/>
                  </a:cubicBezTo>
                  <a:cubicBezTo>
                    <a:pt x="884" y="673"/>
                    <a:pt x="877" y="671"/>
                    <a:pt x="877" y="671"/>
                  </a:cubicBezTo>
                  <a:lnTo>
                    <a:pt x="877" y="675"/>
                  </a:lnTo>
                  <a:cubicBezTo>
                    <a:pt x="855" y="665"/>
                    <a:pt x="855" y="665"/>
                    <a:pt x="858" y="662"/>
                  </a:cubicBezTo>
                  <a:cubicBezTo>
                    <a:pt x="858" y="662"/>
                    <a:pt x="858" y="661"/>
                    <a:pt x="859" y="661"/>
                  </a:cubicBezTo>
                  <a:close/>
                  <a:moveTo>
                    <a:pt x="754" y="692"/>
                  </a:moveTo>
                  <a:cubicBezTo>
                    <a:pt x="756" y="692"/>
                    <a:pt x="760" y="695"/>
                    <a:pt x="770" y="706"/>
                  </a:cubicBezTo>
                  <a:lnTo>
                    <a:pt x="767" y="709"/>
                  </a:lnTo>
                  <a:lnTo>
                    <a:pt x="752" y="693"/>
                  </a:lnTo>
                  <a:cubicBezTo>
                    <a:pt x="753" y="692"/>
                    <a:pt x="753" y="692"/>
                    <a:pt x="754" y="692"/>
                  </a:cubicBezTo>
                  <a:close/>
                  <a:moveTo>
                    <a:pt x="833" y="703"/>
                  </a:moveTo>
                  <a:cubicBezTo>
                    <a:pt x="835" y="703"/>
                    <a:pt x="840" y="705"/>
                    <a:pt x="849" y="712"/>
                  </a:cubicBezTo>
                  <a:cubicBezTo>
                    <a:pt x="849" y="712"/>
                    <a:pt x="867" y="725"/>
                    <a:pt x="864" y="728"/>
                  </a:cubicBezTo>
                  <a:cubicBezTo>
                    <a:pt x="864" y="728"/>
                    <a:pt x="864" y="728"/>
                    <a:pt x="864" y="728"/>
                  </a:cubicBezTo>
                  <a:cubicBezTo>
                    <a:pt x="860" y="728"/>
                    <a:pt x="846" y="718"/>
                    <a:pt x="846" y="718"/>
                  </a:cubicBezTo>
                  <a:cubicBezTo>
                    <a:pt x="827" y="706"/>
                    <a:pt x="830" y="706"/>
                    <a:pt x="830" y="706"/>
                  </a:cubicBezTo>
                  <a:cubicBezTo>
                    <a:pt x="830" y="705"/>
                    <a:pt x="831" y="703"/>
                    <a:pt x="833" y="703"/>
                  </a:cubicBezTo>
                  <a:close/>
                  <a:moveTo>
                    <a:pt x="735" y="698"/>
                  </a:moveTo>
                  <a:cubicBezTo>
                    <a:pt x="737" y="698"/>
                    <a:pt x="750" y="712"/>
                    <a:pt x="767" y="734"/>
                  </a:cubicBezTo>
                  <a:cubicBezTo>
                    <a:pt x="767" y="737"/>
                    <a:pt x="764" y="737"/>
                    <a:pt x="764" y="737"/>
                  </a:cubicBezTo>
                  <a:cubicBezTo>
                    <a:pt x="755" y="728"/>
                    <a:pt x="745" y="718"/>
                    <a:pt x="739" y="706"/>
                  </a:cubicBezTo>
                  <a:cubicBezTo>
                    <a:pt x="735" y="700"/>
                    <a:pt x="734" y="698"/>
                    <a:pt x="735" y="698"/>
                  </a:cubicBezTo>
                  <a:close/>
                  <a:moveTo>
                    <a:pt x="354" y="717"/>
                  </a:moveTo>
                  <a:cubicBezTo>
                    <a:pt x="355" y="717"/>
                    <a:pt x="356" y="717"/>
                    <a:pt x="357" y="718"/>
                  </a:cubicBezTo>
                  <a:cubicBezTo>
                    <a:pt x="357" y="718"/>
                    <a:pt x="357" y="718"/>
                    <a:pt x="344" y="734"/>
                  </a:cubicBezTo>
                  <a:cubicBezTo>
                    <a:pt x="344" y="734"/>
                    <a:pt x="331" y="747"/>
                    <a:pt x="326" y="747"/>
                  </a:cubicBezTo>
                  <a:cubicBezTo>
                    <a:pt x="326" y="747"/>
                    <a:pt x="326" y="747"/>
                    <a:pt x="325" y="747"/>
                  </a:cubicBezTo>
                  <a:lnTo>
                    <a:pt x="338" y="731"/>
                  </a:lnTo>
                  <a:cubicBezTo>
                    <a:pt x="349" y="720"/>
                    <a:pt x="352" y="717"/>
                    <a:pt x="354" y="717"/>
                  </a:cubicBezTo>
                  <a:close/>
                  <a:moveTo>
                    <a:pt x="278" y="731"/>
                  </a:moveTo>
                  <a:cubicBezTo>
                    <a:pt x="279" y="731"/>
                    <a:pt x="279" y="731"/>
                    <a:pt x="279" y="731"/>
                  </a:cubicBezTo>
                  <a:lnTo>
                    <a:pt x="279" y="731"/>
                  </a:lnTo>
                  <a:lnTo>
                    <a:pt x="278" y="732"/>
                  </a:lnTo>
                  <a:lnTo>
                    <a:pt x="278" y="732"/>
                  </a:lnTo>
                  <a:cubicBezTo>
                    <a:pt x="274" y="737"/>
                    <a:pt x="251" y="751"/>
                    <a:pt x="228" y="762"/>
                  </a:cubicBezTo>
                  <a:cubicBezTo>
                    <a:pt x="210" y="773"/>
                    <a:pt x="201" y="778"/>
                    <a:pt x="200" y="778"/>
                  </a:cubicBezTo>
                  <a:cubicBezTo>
                    <a:pt x="199" y="778"/>
                    <a:pt x="209" y="772"/>
                    <a:pt x="228" y="759"/>
                  </a:cubicBezTo>
                  <a:cubicBezTo>
                    <a:pt x="238" y="753"/>
                    <a:pt x="250" y="744"/>
                    <a:pt x="263" y="737"/>
                  </a:cubicBezTo>
                  <a:cubicBezTo>
                    <a:pt x="272" y="733"/>
                    <a:pt x="277" y="731"/>
                    <a:pt x="278" y="731"/>
                  </a:cubicBezTo>
                  <a:close/>
                  <a:moveTo>
                    <a:pt x="659" y="707"/>
                  </a:moveTo>
                  <a:cubicBezTo>
                    <a:pt x="660" y="707"/>
                    <a:pt x="664" y="717"/>
                    <a:pt x="673" y="740"/>
                  </a:cubicBezTo>
                  <a:lnTo>
                    <a:pt x="686" y="781"/>
                  </a:lnTo>
                  <a:cubicBezTo>
                    <a:pt x="676" y="759"/>
                    <a:pt x="667" y="740"/>
                    <a:pt x="661" y="722"/>
                  </a:cubicBezTo>
                  <a:cubicBezTo>
                    <a:pt x="659" y="712"/>
                    <a:pt x="659" y="707"/>
                    <a:pt x="659" y="707"/>
                  </a:cubicBezTo>
                  <a:close/>
                  <a:moveTo>
                    <a:pt x="465" y="211"/>
                  </a:moveTo>
                  <a:lnTo>
                    <a:pt x="465" y="211"/>
                  </a:lnTo>
                  <a:cubicBezTo>
                    <a:pt x="466" y="211"/>
                    <a:pt x="467" y="217"/>
                    <a:pt x="470" y="233"/>
                  </a:cubicBezTo>
                  <a:lnTo>
                    <a:pt x="473" y="255"/>
                  </a:lnTo>
                  <a:cubicBezTo>
                    <a:pt x="471" y="239"/>
                    <a:pt x="472" y="232"/>
                    <a:pt x="474" y="232"/>
                  </a:cubicBezTo>
                  <a:cubicBezTo>
                    <a:pt x="476" y="232"/>
                    <a:pt x="480" y="250"/>
                    <a:pt x="482" y="277"/>
                  </a:cubicBezTo>
                  <a:cubicBezTo>
                    <a:pt x="485" y="295"/>
                    <a:pt x="485" y="295"/>
                    <a:pt x="488" y="295"/>
                  </a:cubicBezTo>
                  <a:lnTo>
                    <a:pt x="485" y="277"/>
                  </a:lnTo>
                  <a:cubicBezTo>
                    <a:pt x="482" y="261"/>
                    <a:pt x="482" y="248"/>
                    <a:pt x="485" y="233"/>
                  </a:cubicBezTo>
                  <a:cubicBezTo>
                    <a:pt x="485" y="233"/>
                    <a:pt x="488" y="233"/>
                    <a:pt x="488" y="255"/>
                  </a:cubicBezTo>
                  <a:cubicBezTo>
                    <a:pt x="493" y="270"/>
                    <a:pt x="496" y="284"/>
                    <a:pt x="496" y="284"/>
                  </a:cubicBezTo>
                  <a:cubicBezTo>
                    <a:pt x="496" y="284"/>
                    <a:pt x="495" y="282"/>
                    <a:pt x="495" y="277"/>
                  </a:cubicBezTo>
                  <a:lnTo>
                    <a:pt x="495" y="277"/>
                  </a:lnTo>
                  <a:cubicBezTo>
                    <a:pt x="495" y="277"/>
                    <a:pt x="498" y="277"/>
                    <a:pt x="501" y="299"/>
                  </a:cubicBezTo>
                  <a:lnTo>
                    <a:pt x="507" y="299"/>
                  </a:lnTo>
                  <a:cubicBezTo>
                    <a:pt x="507" y="288"/>
                    <a:pt x="509" y="282"/>
                    <a:pt x="510" y="282"/>
                  </a:cubicBezTo>
                  <a:cubicBezTo>
                    <a:pt x="512" y="282"/>
                    <a:pt x="513" y="288"/>
                    <a:pt x="513" y="299"/>
                  </a:cubicBezTo>
                  <a:cubicBezTo>
                    <a:pt x="513" y="299"/>
                    <a:pt x="517" y="299"/>
                    <a:pt x="517" y="277"/>
                  </a:cubicBezTo>
                  <a:cubicBezTo>
                    <a:pt x="520" y="277"/>
                    <a:pt x="523" y="277"/>
                    <a:pt x="523" y="299"/>
                  </a:cubicBezTo>
                  <a:cubicBezTo>
                    <a:pt x="525" y="281"/>
                    <a:pt x="526" y="280"/>
                    <a:pt x="527" y="280"/>
                  </a:cubicBezTo>
                  <a:cubicBezTo>
                    <a:pt x="528" y="280"/>
                    <a:pt x="528" y="280"/>
                    <a:pt x="529" y="280"/>
                  </a:cubicBezTo>
                  <a:lnTo>
                    <a:pt x="532" y="280"/>
                  </a:lnTo>
                  <a:cubicBezTo>
                    <a:pt x="532" y="258"/>
                    <a:pt x="532" y="258"/>
                    <a:pt x="535" y="258"/>
                  </a:cubicBezTo>
                  <a:cubicBezTo>
                    <a:pt x="538" y="258"/>
                    <a:pt x="542" y="280"/>
                    <a:pt x="542" y="280"/>
                  </a:cubicBezTo>
                  <a:cubicBezTo>
                    <a:pt x="543" y="281"/>
                    <a:pt x="545" y="281"/>
                    <a:pt x="545" y="281"/>
                  </a:cubicBezTo>
                  <a:cubicBezTo>
                    <a:pt x="548" y="281"/>
                    <a:pt x="548" y="277"/>
                    <a:pt x="548" y="261"/>
                  </a:cubicBezTo>
                  <a:cubicBezTo>
                    <a:pt x="548" y="261"/>
                    <a:pt x="549" y="251"/>
                    <a:pt x="550" y="251"/>
                  </a:cubicBezTo>
                  <a:cubicBezTo>
                    <a:pt x="551" y="251"/>
                    <a:pt x="551" y="254"/>
                    <a:pt x="551" y="261"/>
                  </a:cubicBezTo>
                  <a:cubicBezTo>
                    <a:pt x="554" y="261"/>
                    <a:pt x="554" y="283"/>
                    <a:pt x="560" y="286"/>
                  </a:cubicBezTo>
                  <a:cubicBezTo>
                    <a:pt x="567" y="286"/>
                    <a:pt x="567" y="286"/>
                    <a:pt x="570" y="267"/>
                  </a:cubicBezTo>
                  <a:cubicBezTo>
                    <a:pt x="574" y="246"/>
                    <a:pt x="577" y="235"/>
                    <a:pt x="577" y="235"/>
                  </a:cubicBezTo>
                  <a:lnTo>
                    <a:pt x="577" y="235"/>
                  </a:lnTo>
                  <a:cubicBezTo>
                    <a:pt x="578" y="235"/>
                    <a:pt x="576" y="246"/>
                    <a:pt x="573" y="267"/>
                  </a:cubicBezTo>
                  <a:cubicBezTo>
                    <a:pt x="569" y="292"/>
                    <a:pt x="568" y="303"/>
                    <a:pt x="568" y="303"/>
                  </a:cubicBezTo>
                  <a:cubicBezTo>
                    <a:pt x="569" y="303"/>
                    <a:pt x="570" y="298"/>
                    <a:pt x="573" y="289"/>
                  </a:cubicBezTo>
                  <a:cubicBezTo>
                    <a:pt x="579" y="270"/>
                    <a:pt x="579" y="270"/>
                    <a:pt x="582" y="270"/>
                  </a:cubicBezTo>
                  <a:cubicBezTo>
                    <a:pt x="579" y="280"/>
                    <a:pt x="578" y="284"/>
                    <a:pt x="578" y="284"/>
                  </a:cubicBezTo>
                  <a:cubicBezTo>
                    <a:pt x="578" y="284"/>
                    <a:pt x="581" y="280"/>
                    <a:pt x="585" y="270"/>
                  </a:cubicBezTo>
                  <a:lnTo>
                    <a:pt x="585" y="270"/>
                  </a:lnTo>
                  <a:cubicBezTo>
                    <a:pt x="589" y="273"/>
                    <a:pt x="589" y="270"/>
                    <a:pt x="582" y="292"/>
                  </a:cubicBezTo>
                  <a:lnTo>
                    <a:pt x="585" y="292"/>
                  </a:lnTo>
                  <a:cubicBezTo>
                    <a:pt x="591" y="278"/>
                    <a:pt x="596" y="273"/>
                    <a:pt x="598" y="273"/>
                  </a:cubicBezTo>
                  <a:cubicBezTo>
                    <a:pt x="602" y="273"/>
                    <a:pt x="602" y="287"/>
                    <a:pt x="598" y="299"/>
                  </a:cubicBezTo>
                  <a:cubicBezTo>
                    <a:pt x="598" y="299"/>
                    <a:pt x="601" y="299"/>
                    <a:pt x="611" y="280"/>
                  </a:cubicBezTo>
                  <a:cubicBezTo>
                    <a:pt x="618" y="262"/>
                    <a:pt x="623" y="253"/>
                    <a:pt x="623" y="253"/>
                  </a:cubicBezTo>
                  <a:lnTo>
                    <a:pt x="623" y="253"/>
                  </a:lnTo>
                  <a:cubicBezTo>
                    <a:pt x="624" y="253"/>
                    <a:pt x="620" y="263"/>
                    <a:pt x="611" y="283"/>
                  </a:cubicBezTo>
                  <a:cubicBezTo>
                    <a:pt x="603" y="302"/>
                    <a:pt x="599" y="311"/>
                    <a:pt x="599" y="311"/>
                  </a:cubicBezTo>
                  <a:cubicBezTo>
                    <a:pt x="600" y="311"/>
                    <a:pt x="604" y="302"/>
                    <a:pt x="614" y="283"/>
                  </a:cubicBezTo>
                  <a:cubicBezTo>
                    <a:pt x="617" y="276"/>
                    <a:pt x="620" y="273"/>
                    <a:pt x="622" y="273"/>
                  </a:cubicBezTo>
                  <a:cubicBezTo>
                    <a:pt x="626" y="273"/>
                    <a:pt x="625" y="284"/>
                    <a:pt x="611" y="308"/>
                  </a:cubicBezTo>
                  <a:lnTo>
                    <a:pt x="595" y="346"/>
                  </a:lnTo>
                  <a:cubicBezTo>
                    <a:pt x="604" y="327"/>
                    <a:pt x="604" y="327"/>
                    <a:pt x="604" y="327"/>
                  </a:cubicBezTo>
                  <a:cubicBezTo>
                    <a:pt x="611" y="313"/>
                    <a:pt x="614" y="309"/>
                    <a:pt x="617" y="309"/>
                  </a:cubicBezTo>
                  <a:cubicBezTo>
                    <a:pt x="618" y="309"/>
                    <a:pt x="619" y="310"/>
                    <a:pt x="620" y="311"/>
                  </a:cubicBezTo>
                  <a:cubicBezTo>
                    <a:pt x="620" y="311"/>
                    <a:pt x="620" y="311"/>
                    <a:pt x="620" y="311"/>
                  </a:cubicBezTo>
                  <a:cubicBezTo>
                    <a:pt x="623" y="311"/>
                    <a:pt x="636" y="299"/>
                    <a:pt x="639" y="299"/>
                  </a:cubicBezTo>
                  <a:lnTo>
                    <a:pt x="639" y="299"/>
                  </a:lnTo>
                  <a:cubicBezTo>
                    <a:pt x="642" y="302"/>
                    <a:pt x="645" y="305"/>
                    <a:pt x="636" y="324"/>
                  </a:cubicBezTo>
                  <a:cubicBezTo>
                    <a:pt x="636" y="324"/>
                    <a:pt x="636" y="324"/>
                    <a:pt x="651" y="311"/>
                  </a:cubicBezTo>
                  <a:cubicBezTo>
                    <a:pt x="657" y="302"/>
                    <a:pt x="661" y="298"/>
                    <a:pt x="662" y="298"/>
                  </a:cubicBezTo>
                  <a:lnTo>
                    <a:pt x="662" y="298"/>
                  </a:lnTo>
                  <a:cubicBezTo>
                    <a:pt x="663" y="298"/>
                    <a:pt x="661" y="304"/>
                    <a:pt x="654" y="314"/>
                  </a:cubicBezTo>
                  <a:cubicBezTo>
                    <a:pt x="670" y="299"/>
                    <a:pt x="673" y="299"/>
                    <a:pt x="673" y="299"/>
                  </a:cubicBezTo>
                  <a:lnTo>
                    <a:pt x="673" y="299"/>
                  </a:lnTo>
                  <a:cubicBezTo>
                    <a:pt x="662" y="312"/>
                    <a:pt x="652" y="324"/>
                    <a:pt x="654" y="324"/>
                  </a:cubicBezTo>
                  <a:cubicBezTo>
                    <a:pt x="654" y="324"/>
                    <a:pt x="656" y="322"/>
                    <a:pt x="661" y="317"/>
                  </a:cubicBezTo>
                  <a:cubicBezTo>
                    <a:pt x="670" y="306"/>
                    <a:pt x="672" y="305"/>
                    <a:pt x="674" y="305"/>
                  </a:cubicBezTo>
                  <a:cubicBezTo>
                    <a:pt x="675" y="305"/>
                    <a:pt x="675" y="305"/>
                    <a:pt x="676" y="305"/>
                  </a:cubicBezTo>
                  <a:cubicBezTo>
                    <a:pt x="668" y="322"/>
                    <a:pt x="687" y="353"/>
                    <a:pt x="702" y="353"/>
                  </a:cubicBezTo>
                  <a:cubicBezTo>
                    <a:pt x="704" y="353"/>
                    <a:pt x="706" y="353"/>
                    <a:pt x="708" y="352"/>
                  </a:cubicBezTo>
                  <a:cubicBezTo>
                    <a:pt x="708" y="352"/>
                    <a:pt x="711" y="355"/>
                    <a:pt x="711" y="358"/>
                  </a:cubicBezTo>
                  <a:lnTo>
                    <a:pt x="714" y="361"/>
                  </a:lnTo>
                  <a:cubicBezTo>
                    <a:pt x="692" y="374"/>
                    <a:pt x="690" y="378"/>
                    <a:pt x="697" y="378"/>
                  </a:cubicBezTo>
                  <a:cubicBezTo>
                    <a:pt x="702" y="378"/>
                    <a:pt x="711" y="376"/>
                    <a:pt x="720" y="374"/>
                  </a:cubicBezTo>
                  <a:cubicBezTo>
                    <a:pt x="730" y="371"/>
                    <a:pt x="734" y="370"/>
                    <a:pt x="737" y="370"/>
                  </a:cubicBezTo>
                  <a:cubicBezTo>
                    <a:pt x="739" y="370"/>
                    <a:pt x="739" y="371"/>
                    <a:pt x="739" y="371"/>
                  </a:cubicBezTo>
                  <a:cubicBezTo>
                    <a:pt x="710" y="385"/>
                    <a:pt x="703" y="390"/>
                    <a:pt x="712" y="390"/>
                  </a:cubicBezTo>
                  <a:cubicBezTo>
                    <a:pt x="715" y="390"/>
                    <a:pt x="719" y="390"/>
                    <a:pt x="723" y="389"/>
                  </a:cubicBezTo>
                  <a:cubicBezTo>
                    <a:pt x="742" y="382"/>
                    <a:pt x="752" y="379"/>
                    <a:pt x="754" y="379"/>
                  </a:cubicBezTo>
                  <a:cubicBezTo>
                    <a:pt x="756" y="379"/>
                    <a:pt x="746" y="384"/>
                    <a:pt x="723" y="393"/>
                  </a:cubicBezTo>
                  <a:cubicBezTo>
                    <a:pt x="704" y="401"/>
                    <a:pt x="694" y="405"/>
                    <a:pt x="698" y="405"/>
                  </a:cubicBezTo>
                  <a:cubicBezTo>
                    <a:pt x="702" y="405"/>
                    <a:pt x="717" y="402"/>
                    <a:pt x="745" y="393"/>
                  </a:cubicBezTo>
                  <a:cubicBezTo>
                    <a:pt x="755" y="390"/>
                    <a:pt x="761" y="388"/>
                    <a:pt x="762" y="388"/>
                  </a:cubicBezTo>
                  <a:cubicBezTo>
                    <a:pt x="763" y="388"/>
                    <a:pt x="759" y="390"/>
                    <a:pt x="748" y="396"/>
                  </a:cubicBezTo>
                  <a:cubicBezTo>
                    <a:pt x="723" y="405"/>
                    <a:pt x="713" y="410"/>
                    <a:pt x="715" y="410"/>
                  </a:cubicBezTo>
                  <a:cubicBezTo>
                    <a:pt x="716" y="410"/>
                    <a:pt x="721" y="409"/>
                    <a:pt x="730" y="405"/>
                  </a:cubicBezTo>
                  <a:cubicBezTo>
                    <a:pt x="746" y="401"/>
                    <a:pt x="755" y="400"/>
                    <a:pt x="759" y="400"/>
                  </a:cubicBezTo>
                  <a:cubicBezTo>
                    <a:pt x="764" y="400"/>
                    <a:pt x="754" y="404"/>
                    <a:pt x="730" y="411"/>
                  </a:cubicBezTo>
                  <a:cubicBezTo>
                    <a:pt x="707" y="420"/>
                    <a:pt x="697" y="424"/>
                    <a:pt x="700" y="424"/>
                  </a:cubicBezTo>
                  <a:cubicBezTo>
                    <a:pt x="702" y="424"/>
                    <a:pt x="712" y="422"/>
                    <a:pt x="730" y="418"/>
                  </a:cubicBezTo>
                  <a:cubicBezTo>
                    <a:pt x="742" y="415"/>
                    <a:pt x="752" y="414"/>
                    <a:pt x="757" y="414"/>
                  </a:cubicBezTo>
                  <a:cubicBezTo>
                    <a:pt x="770" y="414"/>
                    <a:pt x="762" y="420"/>
                    <a:pt x="733" y="427"/>
                  </a:cubicBezTo>
                  <a:cubicBezTo>
                    <a:pt x="733" y="430"/>
                    <a:pt x="720" y="434"/>
                    <a:pt x="726" y="434"/>
                  </a:cubicBezTo>
                  <a:cubicBezTo>
                    <a:pt x="727" y="434"/>
                    <a:pt x="729" y="434"/>
                    <a:pt x="733" y="433"/>
                  </a:cubicBezTo>
                  <a:lnTo>
                    <a:pt x="733" y="433"/>
                  </a:lnTo>
                  <a:lnTo>
                    <a:pt x="714" y="440"/>
                  </a:lnTo>
                  <a:cubicBezTo>
                    <a:pt x="714" y="440"/>
                    <a:pt x="714" y="443"/>
                    <a:pt x="714" y="443"/>
                  </a:cubicBezTo>
                  <a:lnTo>
                    <a:pt x="733" y="436"/>
                  </a:lnTo>
                  <a:lnTo>
                    <a:pt x="733" y="436"/>
                  </a:lnTo>
                  <a:cubicBezTo>
                    <a:pt x="736" y="440"/>
                    <a:pt x="714" y="455"/>
                    <a:pt x="714" y="465"/>
                  </a:cubicBezTo>
                  <a:cubicBezTo>
                    <a:pt x="714" y="480"/>
                    <a:pt x="714" y="487"/>
                    <a:pt x="727" y="487"/>
                  </a:cubicBezTo>
                  <a:cubicBezTo>
                    <a:pt x="729" y="487"/>
                    <a:pt x="732" y="487"/>
                    <a:pt x="736" y="487"/>
                  </a:cubicBezTo>
                  <a:cubicBezTo>
                    <a:pt x="748" y="486"/>
                    <a:pt x="756" y="485"/>
                    <a:pt x="761" y="485"/>
                  </a:cubicBezTo>
                  <a:cubicBezTo>
                    <a:pt x="773" y="485"/>
                    <a:pt x="765" y="487"/>
                    <a:pt x="736" y="490"/>
                  </a:cubicBezTo>
                  <a:cubicBezTo>
                    <a:pt x="736" y="493"/>
                    <a:pt x="714" y="496"/>
                    <a:pt x="714" y="499"/>
                  </a:cubicBezTo>
                  <a:cubicBezTo>
                    <a:pt x="714" y="501"/>
                    <a:pt x="714" y="504"/>
                    <a:pt x="706" y="504"/>
                  </a:cubicBezTo>
                  <a:cubicBezTo>
                    <a:pt x="703" y="504"/>
                    <a:pt x="698" y="503"/>
                    <a:pt x="692" y="502"/>
                  </a:cubicBezTo>
                  <a:lnTo>
                    <a:pt x="692" y="505"/>
                  </a:lnTo>
                  <a:cubicBezTo>
                    <a:pt x="733" y="512"/>
                    <a:pt x="733" y="521"/>
                    <a:pt x="708" y="524"/>
                  </a:cubicBezTo>
                  <a:cubicBezTo>
                    <a:pt x="708" y="527"/>
                    <a:pt x="708" y="527"/>
                    <a:pt x="730" y="534"/>
                  </a:cubicBezTo>
                  <a:cubicBezTo>
                    <a:pt x="742" y="540"/>
                    <a:pt x="746" y="542"/>
                    <a:pt x="742" y="542"/>
                  </a:cubicBezTo>
                  <a:cubicBezTo>
                    <a:pt x="740" y="542"/>
                    <a:pt x="735" y="541"/>
                    <a:pt x="726" y="540"/>
                  </a:cubicBezTo>
                  <a:cubicBezTo>
                    <a:pt x="722" y="539"/>
                    <a:pt x="717" y="539"/>
                    <a:pt x="712" y="539"/>
                  </a:cubicBezTo>
                  <a:cubicBezTo>
                    <a:pt x="699" y="539"/>
                    <a:pt x="693" y="542"/>
                    <a:pt x="723" y="549"/>
                  </a:cubicBezTo>
                  <a:lnTo>
                    <a:pt x="701" y="546"/>
                  </a:lnTo>
                  <a:cubicBezTo>
                    <a:pt x="698" y="545"/>
                    <a:pt x="696" y="545"/>
                    <a:pt x="695" y="545"/>
                  </a:cubicBezTo>
                  <a:cubicBezTo>
                    <a:pt x="690" y="545"/>
                    <a:pt x="706" y="550"/>
                    <a:pt x="723" y="552"/>
                  </a:cubicBezTo>
                  <a:cubicBezTo>
                    <a:pt x="745" y="559"/>
                    <a:pt x="754" y="563"/>
                    <a:pt x="749" y="563"/>
                  </a:cubicBezTo>
                  <a:cubicBezTo>
                    <a:pt x="745" y="563"/>
                    <a:pt x="730" y="560"/>
                    <a:pt x="701" y="552"/>
                  </a:cubicBezTo>
                  <a:cubicBezTo>
                    <a:pt x="678" y="545"/>
                    <a:pt x="668" y="542"/>
                    <a:pt x="667" y="542"/>
                  </a:cubicBezTo>
                  <a:lnTo>
                    <a:pt x="667" y="542"/>
                  </a:lnTo>
                  <a:cubicBezTo>
                    <a:pt x="667" y="542"/>
                    <a:pt x="672" y="543"/>
                    <a:pt x="679" y="546"/>
                  </a:cubicBezTo>
                  <a:cubicBezTo>
                    <a:pt x="696" y="551"/>
                    <a:pt x="711" y="558"/>
                    <a:pt x="707" y="558"/>
                  </a:cubicBezTo>
                  <a:cubicBezTo>
                    <a:pt x="706" y="558"/>
                    <a:pt x="703" y="557"/>
                    <a:pt x="698" y="555"/>
                  </a:cubicBezTo>
                  <a:lnTo>
                    <a:pt x="698" y="555"/>
                  </a:lnTo>
                  <a:cubicBezTo>
                    <a:pt x="698" y="559"/>
                    <a:pt x="698" y="559"/>
                    <a:pt x="739" y="571"/>
                  </a:cubicBezTo>
                  <a:cubicBezTo>
                    <a:pt x="758" y="577"/>
                    <a:pt x="758" y="581"/>
                    <a:pt x="755" y="581"/>
                  </a:cubicBezTo>
                  <a:cubicBezTo>
                    <a:pt x="742" y="577"/>
                    <a:pt x="730" y="571"/>
                    <a:pt x="717" y="568"/>
                  </a:cubicBezTo>
                  <a:cubicBezTo>
                    <a:pt x="701" y="568"/>
                    <a:pt x="686" y="565"/>
                    <a:pt x="673" y="559"/>
                  </a:cubicBezTo>
                  <a:cubicBezTo>
                    <a:pt x="666" y="556"/>
                    <a:pt x="661" y="555"/>
                    <a:pt x="661" y="555"/>
                  </a:cubicBezTo>
                  <a:lnTo>
                    <a:pt x="661" y="555"/>
                  </a:lnTo>
                  <a:cubicBezTo>
                    <a:pt x="660" y="555"/>
                    <a:pt x="669" y="558"/>
                    <a:pt x="692" y="568"/>
                  </a:cubicBezTo>
                  <a:cubicBezTo>
                    <a:pt x="733" y="584"/>
                    <a:pt x="733" y="584"/>
                    <a:pt x="733" y="587"/>
                  </a:cubicBezTo>
                  <a:cubicBezTo>
                    <a:pt x="730" y="587"/>
                    <a:pt x="730" y="587"/>
                    <a:pt x="711" y="581"/>
                  </a:cubicBezTo>
                  <a:cubicBezTo>
                    <a:pt x="699" y="575"/>
                    <a:pt x="695" y="572"/>
                    <a:pt x="692" y="572"/>
                  </a:cubicBezTo>
                  <a:cubicBezTo>
                    <a:pt x="691" y="572"/>
                    <a:pt x="690" y="573"/>
                    <a:pt x="689" y="574"/>
                  </a:cubicBezTo>
                  <a:cubicBezTo>
                    <a:pt x="717" y="593"/>
                    <a:pt x="748" y="612"/>
                    <a:pt x="780" y="631"/>
                  </a:cubicBezTo>
                  <a:cubicBezTo>
                    <a:pt x="799" y="640"/>
                    <a:pt x="808" y="645"/>
                    <a:pt x="808" y="645"/>
                  </a:cubicBezTo>
                  <a:cubicBezTo>
                    <a:pt x="807" y="645"/>
                    <a:pt x="797" y="640"/>
                    <a:pt x="777" y="631"/>
                  </a:cubicBezTo>
                  <a:cubicBezTo>
                    <a:pt x="765" y="625"/>
                    <a:pt x="761" y="624"/>
                    <a:pt x="759" y="624"/>
                  </a:cubicBezTo>
                  <a:cubicBezTo>
                    <a:pt x="758" y="624"/>
                    <a:pt x="758" y="624"/>
                    <a:pt x="758" y="624"/>
                  </a:cubicBezTo>
                  <a:cubicBezTo>
                    <a:pt x="739" y="615"/>
                    <a:pt x="739" y="612"/>
                    <a:pt x="739" y="612"/>
                  </a:cubicBezTo>
                  <a:lnTo>
                    <a:pt x="720" y="602"/>
                  </a:lnTo>
                  <a:cubicBezTo>
                    <a:pt x="702" y="593"/>
                    <a:pt x="693" y="589"/>
                    <a:pt x="692" y="589"/>
                  </a:cubicBezTo>
                  <a:lnTo>
                    <a:pt x="692" y="589"/>
                  </a:lnTo>
                  <a:cubicBezTo>
                    <a:pt x="691" y="589"/>
                    <a:pt x="701" y="594"/>
                    <a:pt x="720" y="606"/>
                  </a:cubicBezTo>
                  <a:cubicBezTo>
                    <a:pt x="729" y="612"/>
                    <a:pt x="733" y="615"/>
                    <a:pt x="731" y="615"/>
                  </a:cubicBezTo>
                  <a:cubicBezTo>
                    <a:pt x="730" y="615"/>
                    <a:pt x="726" y="613"/>
                    <a:pt x="717" y="609"/>
                  </a:cubicBezTo>
                  <a:cubicBezTo>
                    <a:pt x="704" y="602"/>
                    <a:pt x="691" y="594"/>
                    <a:pt x="690" y="594"/>
                  </a:cubicBezTo>
                  <a:lnTo>
                    <a:pt x="690" y="594"/>
                  </a:lnTo>
                  <a:cubicBezTo>
                    <a:pt x="690" y="594"/>
                    <a:pt x="693" y="596"/>
                    <a:pt x="698" y="599"/>
                  </a:cubicBezTo>
                  <a:cubicBezTo>
                    <a:pt x="698" y="599"/>
                    <a:pt x="695" y="599"/>
                    <a:pt x="676" y="590"/>
                  </a:cubicBezTo>
                  <a:lnTo>
                    <a:pt x="676" y="590"/>
                  </a:lnTo>
                  <a:cubicBezTo>
                    <a:pt x="676" y="593"/>
                    <a:pt x="676" y="593"/>
                    <a:pt x="692" y="606"/>
                  </a:cubicBezTo>
                  <a:cubicBezTo>
                    <a:pt x="711" y="618"/>
                    <a:pt x="711" y="618"/>
                    <a:pt x="708" y="618"/>
                  </a:cubicBezTo>
                  <a:cubicBezTo>
                    <a:pt x="708" y="621"/>
                    <a:pt x="708" y="621"/>
                    <a:pt x="723" y="634"/>
                  </a:cubicBezTo>
                  <a:cubicBezTo>
                    <a:pt x="739" y="646"/>
                    <a:pt x="755" y="659"/>
                    <a:pt x="755" y="662"/>
                  </a:cubicBezTo>
                  <a:cubicBezTo>
                    <a:pt x="760" y="669"/>
                    <a:pt x="763" y="673"/>
                    <a:pt x="762" y="673"/>
                  </a:cubicBezTo>
                  <a:cubicBezTo>
                    <a:pt x="760" y="673"/>
                    <a:pt x="752" y="667"/>
                    <a:pt x="733" y="653"/>
                  </a:cubicBezTo>
                  <a:cubicBezTo>
                    <a:pt x="722" y="644"/>
                    <a:pt x="719" y="641"/>
                    <a:pt x="717" y="641"/>
                  </a:cubicBezTo>
                  <a:cubicBezTo>
                    <a:pt x="716" y="641"/>
                    <a:pt x="715" y="642"/>
                    <a:pt x="714" y="643"/>
                  </a:cubicBezTo>
                  <a:cubicBezTo>
                    <a:pt x="714" y="643"/>
                    <a:pt x="714" y="643"/>
                    <a:pt x="695" y="631"/>
                  </a:cubicBezTo>
                  <a:cubicBezTo>
                    <a:pt x="691" y="627"/>
                    <a:pt x="689" y="626"/>
                    <a:pt x="689" y="626"/>
                  </a:cubicBezTo>
                  <a:lnTo>
                    <a:pt x="689" y="626"/>
                  </a:lnTo>
                  <a:cubicBezTo>
                    <a:pt x="688" y="626"/>
                    <a:pt x="700" y="635"/>
                    <a:pt x="711" y="646"/>
                  </a:cubicBezTo>
                  <a:lnTo>
                    <a:pt x="742" y="675"/>
                  </a:lnTo>
                  <a:cubicBezTo>
                    <a:pt x="726" y="662"/>
                    <a:pt x="708" y="650"/>
                    <a:pt x="692" y="634"/>
                  </a:cubicBezTo>
                  <a:lnTo>
                    <a:pt x="692" y="634"/>
                  </a:lnTo>
                  <a:cubicBezTo>
                    <a:pt x="703" y="645"/>
                    <a:pt x="713" y="656"/>
                    <a:pt x="712" y="656"/>
                  </a:cubicBezTo>
                  <a:cubicBezTo>
                    <a:pt x="711" y="656"/>
                    <a:pt x="709" y="654"/>
                    <a:pt x="705" y="649"/>
                  </a:cubicBezTo>
                  <a:cubicBezTo>
                    <a:pt x="703" y="651"/>
                    <a:pt x="702" y="652"/>
                    <a:pt x="700" y="652"/>
                  </a:cubicBezTo>
                  <a:cubicBezTo>
                    <a:pt x="697" y="652"/>
                    <a:pt x="693" y="649"/>
                    <a:pt x="686" y="640"/>
                  </a:cubicBezTo>
                  <a:cubicBezTo>
                    <a:pt x="681" y="635"/>
                    <a:pt x="678" y="633"/>
                    <a:pt x="678" y="633"/>
                  </a:cubicBezTo>
                  <a:lnTo>
                    <a:pt x="678" y="633"/>
                  </a:lnTo>
                  <a:cubicBezTo>
                    <a:pt x="677" y="633"/>
                    <a:pt x="683" y="640"/>
                    <a:pt x="683" y="640"/>
                  </a:cubicBezTo>
                  <a:cubicBezTo>
                    <a:pt x="691" y="650"/>
                    <a:pt x="694" y="655"/>
                    <a:pt x="693" y="655"/>
                  </a:cubicBezTo>
                  <a:cubicBezTo>
                    <a:pt x="692" y="655"/>
                    <a:pt x="687" y="651"/>
                    <a:pt x="679" y="643"/>
                  </a:cubicBezTo>
                  <a:cubicBezTo>
                    <a:pt x="662" y="629"/>
                    <a:pt x="654" y="621"/>
                    <a:pt x="654" y="621"/>
                  </a:cubicBezTo>
                  <a:lnTo>
                    <a:pt x="654" y="621"/>
                  </a:lnTo>
                  <a:cubicBezTo>
                    <a:pt x="654" y="621"/>
                    <a:pt x="661" y="629"/>
                    <a:pt x="673" y="646"/>
                  </a:cubicBezTo>
                  <a:cubicBezTo>
                    <a:pt x="681" y="657"/>
                    <a:pt x="688" y="667"/>
                    <a:pt x="687" y="667"/>
                  </a:cubicBezTo>
                  <a:cubicBezTo>
                    <a:pt x="686" y="667"/>
                    <a:pt x="682" y="662"/>
                    <a:pt x="670" y="649"/>
                  </a:cubicBezTo>
                  <a:cubicBezTo>
                    <a:pt x="666" y="644"/>
                    <a:pt x="665" y="642"/>
                    <a:pt x="665" y="642"/>
                  </a:cubicBezTo>
                  <a:lnTo>
                    <a:pt x="665" y="642"/>
                  </a:lnTo>
                  <a:cubicBezTo>
                    <a:pt x="665" y="642"/>
                    <a:pt x="673" y="655"/>
                    <a:pt x="679" y="668"/>
                  </a:cubicBezTo>
                  <a:cubicBezTo>
                    <a:pt x="689" y="687"/>
                    <a:pt x="711" y="722"/>
                    <a:pt x="723" y="740"/>
                  </a:cubicBezTo>
                  <a:cubicBezTo>
                    <a:pt x="736" y="761"/>
                    <a:pt x="742" y="769"/>
                    <a:pt x="741" y="769"/>
                  </a:cubicBezTo>
                  <a:cubicBezTo>
                    <a:pt x="740" y="769"/>
                    <a:pt x="736" y="765"/>
                    <a:pt x="730" y="759"/>
                  </a:cubicBezTo>
                  <a:cubicBezTo>
                    <a:pt x="729" y="759"/>
                    <a:pt x="729" y="760"/>
                    <a:pt x="729" y="760"/>
                  </a:cubicBezTo>
                  <a:cubicBezTo>
                    <a:pt x="725" y="760"/>
                    <a:pt x="713" y="742"/>
                    <a:pt x="705" y="725"/>
                  </a:cubicBezTo>
                  <a:cubicBezTo>
                    <a:pt x="692" y="709"/>
                    <a:pt x="695" y="706"/>
                    <a:pt x="695" y="706"/>
                  </a:cubicBezTo>
                  <a:cubicBezTo>
                    <a:pt x="686" y="687"/>
                    <a:pt x="673" y="671"/>
                    <a:pt x="670" y="671"/>
                  </a:cubicBezTo>
                  <a:cubicBezTo>
                    <a:pt x="664" y="662"/>
                    <a:pt x="661" y="658"/>
                    <a:pt x="660" y="658"/>
                  </a:cubicBezTo>
                  <a:lnTo>
                    <a:pt x="660" y="658"/>
                  </a:lnTo>
                  <a:cubicBezTo>
                    <a:pt x="660" y="658"/>
                    <a:pt x="662" y="663"/>
                    <a:pt x="667" y="671"/>
                  </a:cubicBezTo>
                  <a:cubicBezTo>
                    <a:pt x="660" y="661"/>
                    <a:pt x="657" y="657"/>
                    <a:pt x="654" y="657"/>
                  </a:cubicBezTo>
                  <a:cubicBezTo>
                    <a:pt x="653" y="657"/>
                    <a:pt x="652" y="658"/>
                    <a:pt x="651" y="659"/>
                  </a:cubicBezTo>
                  <a:cubicBezTo>
                    <a:pt x="648" y="659"/>
                    <a:pt x="645" y="659"/>
                    <a:pt x="632" y="640"/>
                  </a:cubicBezTo>
                  <a:lnTo>
                    <a:pt x="632" y="640"/>
                  </a:lnTo>
                  <a:cubicBezTo>
                    <a:pt x="632" y="643"/>
                    <a:pt x="629" y="643"/>
                    <a:pt x="639" y="662"/>
                  </a:cubicBezTo>
                  <a:cubicBezTo>
                    <a:pt x="648" y="684"/>
                    <a:pt x="652" y="695"/>
                    <a:pt x="651" y="695"/>
                  </a:cubicBezTo>
                  <a:cubicBezTo>
                    <a:pt x="651" y="695"/>
                    <a:pt x="649" y="690"/>
                    <a:pt x="645" y="681"/>
                  </a:cubicBezTo>
                  <a:cubicBezTo>
                    <a:pt x="634" y="660"/>
                    <a:pt x="621" y="645"/>
                    <a:pt x="615" y="645"/>
                  </a:cubicBezTo>
                  <a:cubicBezTo>
                    <a:pt x="611" y="645"/>
                    <a:pt x="610" y="652"/>
                    <a:pt x="614" y="668"/>
                  </a:cubicBezTo>
                  <a:lnTo>
                    <a:pt x="611" y="668"/>
                  </a:lnTo>
                  <a:cubicBezTo>
                    <a:pt x="606" y="659"/>
                    <a:pt x="602" y="655"/>
                    <a:pt x="599" y="655"/>
                  </a:cubicBezTo>
                  <a:cubicBezTo>
                    <a:pt x="597" y="655"/>
                    <a:pt x="595" y="660"/>
                    <a:pt x="595" y="671"/>
                  </a:cubicBezTo>
                  <a:lnTo>
                    <a:pt x="592" y="671"/>
                  </a:lnTo>
                  <a:cubicBezTo>
                    <a:pt x="588" y="662"/>
                    <a:pt x="586" y="656"/>
                    <a:pt x="585" y="656"/>
                  </a:cubicBezTo>
                  <a:lnTo>
                    <a:pt x="585" y="656"/>
                  </a:lnTo>
                  <a:cubicBezTo>
                    <a:pt x="584" y="656"/>
                    <a:pt x="584" y="661"/>
                    <a:pt x="585" y="671"/>
                  </a:cubicBezTo>
                  <a:cubicBezTo>
                    <a:pt x="585" y="687"/>
                    <a:pt x="587" y="702"/>
                    <a:pt x="587" y="702"/>
                  </a:cubicBezTo>
                  <a:cubicBezTo>
                    <a:pt x="587" y="702"/>
                    <a:pt x="586" y="700"/>
                    <a:pt x="585" y="693"/>
                  </a:cubicBezTo>
                  <a:cubicBezTo>
                    <a:pt x="582" y="671"/>
                    <a:pt x="579" y="671"/>
                    <a:pt x="573" y="671"/>
                  </a:cubicBezTo>
                  <a:cubicBezTo>
                    <a:pt x="567" y="671"/>
                    <a:pt x="567" y="671"/>
                    <a:pt x="570" y="693"/>
                  </a:cubicBezTo>
                  <a:cubicBezTo>
                    <a:pt x="568" y="700"/>
                    <a:pt x="567" y="702"/>
                    <a:pt x="566" y="702"/>
                  </a:cubicBezTo>
                  <a:cubicBezTo>
                    <a:pt x="563" y="702"/>
                    <a:pt x="563" y="687"/>
                    <a:pt x="560" y="671"/>
                  </a:cubicBezTo>
                  <a:cubicBezTo>
                    <a:pt x="560" y="653"/>
                    <a:pt x="560" y="643"/>
                    <a:pt x="559" y="643"/>
                  </a:cubicBezTo>
                  <a:cubicBezTo>
                    <a:pt x="558" y="643"/>
                    <a:pt x="557" y="659"/>
                    <a:pt x="557" y="693"/>
                  </a:cubicBezTo>
                  <a:cubicBezTo>
                    <a:pt x="557" y="718"/>
                    <a:pt x="556" y="727"/>
                    <a:pt x="555" y="727"/>
                  </a:cubicBezTo>
                  <a:cubicBezTo>
                    <a:pt x="555" y="727"/>
                    <a:pt x="554" y="723"/>
                    <a:pt x="554" y="715"/>
                  </a:cubicBezTo>
                  <a:cubicBezTo>
                    <a:pt x="554" y="693"/>
                    <a:pt x="554" y="693"/>
                    <a:pt x="557" y="693"/>
                  </a:cubicBezTo>
                  <a:lnTo>
                    <a:pt x="554" y="649"/>
                  </a:lnTo>
                  <a:cubicBezTo>
                    <a:pt x="554" y="649"/>
                    <a:pt x="554" y="649"/>
                    <a:pt x="554" y="671"/>
                  </a:cubicBezTo>
                  <a:cubicBezTo>
                    <a:pt x="554" y="671"/>
                    <a:pt x="551" y="671"/>
                    <a:pt x="551" y="693"/>
                  </a:cubicBezTo>
                  <a:cubicBezTo>
                    <a:pt x="548" y="712"/>
                    <a:pt x="548" y="734"/>
                    <a:pt x="551" y="756"/>
                  </a:cubicBezTo>
                  <a:cubicBezTo>
                    <a:pt x="551" y="778"/>
                    <a:pt x="551" y="778"/>
                    <a:pt x="548" y="778"/>
                  </a:cubicBezTo>
                  <a:cubicBezTo>
                    <a:pt x="542" y="756"/>
                    <a:pt x="542" y="734"/>
                    <a:pt x="545" y="712"/>
                  </a:cubicBezTo>
                  <a:cubicBezTo>
                    <a:pt x="548" y="700"/>
                    <a:pt x="548" y="684"/>
                    <a:pt x="548" y="671"/>
                  </a:cubicBezTo>
                  <a:cubicBezTo>
                    <a:pt x="548" y="667"/>
                    <a:pt x="548" y="665"/>
                    <a:pt x="547" y="665"/>
                  </a:cubicBezTo>
                  <a:cubicBezTo>
                    <a:pt x="544" y="665"/>
                    <a:pt x="538" y="699"/>
                    <a:pt x="535" y="734"/>
                  </a:cubicBezTo>
                  <a:cubicBezTo>
                    <a:pt x="535" y="725"/>
                    <a:pt x="535" y="731"/>
                    <a:pt x="535" y="712"/>
                  </a:cubicBezTo>
                  <a:cubicBezTo>
                    <a:pt x="535" y="690"/>
                    <a:pt x="532" y="690"/>
                    <a:pt x="529" y="690"/>
                  </a:cubicBezTo>
                  <a:cubicBezTo>
                    <a:pt x="526" y="690"/>
                    <a:pt x="526" y="690"/>
                    <a:pt x="523" y="709"/>
                  </a:cubicBezTo>
                  <a:cubicBezTo>
                    <a:pt x="523" y="725"/>
                    <a:pt x="520" y="737"/>
                    <a:pt x="517" y="753"/>
                  </a:cubicBezTo>
                  <a:cubicBezTo>
                    <a:pt x="517" y="765"/>
                    <a:pt x="517" y="781"/>
                    <a:pt x="513" y="794"/>
                  </a:cubicBezTo>
                  <a:cubicBezTo>
                    <a:pt x="513" y="781"/>
                    <a:pt x="510" y="765"/>
                    <a:pt x="510" y="750"/>
                  </a:cubicBezTo>
                  <a:cubicBezTo>
                    <a:pt x="513" y="709"/>
                    <a:pt x="513" y="687"/>
                    <a:pt x="504" y="684"/>
                  </a:cubicBezTo>
                  <a:cubicBezTo>
                    <a:pt x="501" y="684"/>
                    <a:pt x="498" y="684"/>
                    <a:pt x="501" y="662"/>
                  </a:cubicBezTo>
                  <a:cubicBezTo>
                    <a:pt x="500" y="661"/>
                    <a:pt x="499" y="661"/>
                    <a:pt x="498" y="661"/>
                  </a:cubicBezTo>
                  <a:cubicBezTo>
                    <a:pt x="496" y="661"/>
                    <a:pt x="494" y="665"/>
                    <a:pt x="491" y="681"/>
                  </a:cubicBezTo>
                  <a:lnTo>
                    <a:pt x="488" y="678"/>
                  </a:lnTo>
                  <a:cubicBezTo>
                    <a:pt x="490" y="668"/>
                    <a:pt x="490" y="662"/>
                    <a:pt x="489" y="662"/>
                  </a:cubicBezTo>
                  <a:lnTo>
                    <a:pt x="489" y="662"/>
                  </a:lnTo>
                  <a:cubicBezTo>
                    <a:pt x="487" y="662"/>
                    <a:pt x="485" y="667"/>
                    <a:pt x="482" y="678"/>
                  </a:cubicBezTo>
                  <a:cubicBezTo>
                    <a:pt x="480" y="683"/>
                    <a:pt x="479" y="685"/>
                    <a:pt x="479" y="685"/>
                  </a:cubicBezTo>
                  <a:cubicBezTo>
                    <a:pt x="477" y="685"/>
                    <a:pt x="479" y="675"/>
                    <a:pt x="479" y="675"/>
                  </a:cubicBezTo>
                  <a:cubicBezTo>
                    <a:pt x="483" y="656"/>
                    <a:pt x="485" y="646"/>
                    <a:pt x="485" y="646"/>
                  </a:cubicBezTo>
                  <a:lnTo>
                    <a:pt x="485" y="646"/>
                  </a:lnTo>
                  <a:cubicBezTo>
                    <a:pt x="485" y="646"/>
                    <a:pt x="480" y="662"/>
                    <a:pt x="470" y="697"/>
                  </a:cubicBezTo>
                  <a:cubicBezTo>
                    <a:pt x="469" y="698"/>
                    <a:pt x="468" y="700"/>
                    <a:pt x="467" y="701"/>
                  </a:cubicBezTo>
                  <a:lnTo>
                    <a:pt x="467" y="701"/>
                  </a:lnTo>
                  <a:cubicBezTo>
                    <a:pt x="473" y="683"/>
                    <a:pt x="475" y="671"/>
                    <a:pt x="473" y="671"/>
                  </a:cubicBezTo>
                  <a:lnTo>
                    <a:pt x="473" y="671"/>
                  </a:lnTo>
                  <a:cubicBezTo>
                    <a:pt x="472" y="671"/>
                    <a:pt x="469" y="677"/>
                    <a:pt x="463" y="690"/>
                  </a:cubicBezTo>
                  <a:cubicBezTo>
                    <a:pt x="463" y="690"/>
                    <a:pt x="463" y="690"/>
                    <a:pt x="470" y="671"/>
                  </a:cubicBezTo>
                  <a:cubicBezTo>
                    <a:pt x="472" y="662"/>
                    <a:pt x="474" y="657"/>
                    <a:pt x="473" y="657"/>
                  </a:cubicBezTo>
                  <a:lnTo>
                    <a:pt x="473" y="657"/>
                  </a:lnTo>
                  <a:cubicBezTo>
                    <a:pt x="472" y="657"/>
                    <a:pt x="468" y="666"/>
                    <a:pt x="457" y="687"/>
                  </a:cubicBezTo>
                  <a:cubicBezTo>
                    <a:pt x="449" y="707"/>
                    <a:pt x="445" y="716"/>
                    <a:pt x="444" y="716"/>
                  </a:cubicBezTo>
                  <a:cubicBezTo>
                    <a:pt x="443" y="716"/>
                    <a:pt x="446" y="706"/>
                    <a:pt x="454" y="687"/>
                  </a:cubicBezTo>
                  <a:cubicBezTo>
                    <a:pt x="462" y="662"/>
                    <a:pt x="463" y="651"/>
                    <a:pt x="461" y="651"/>
                  </a:cubicBezTo>
                  <a:lnTo>
                    <a:pt x="461" y="651"/>
                  </a:lnTo>
                  <a:cubicBezTo>
                    <a:pt x="460" y="651"/>
                    <a:pt x="457" y="655"/>
                    <a:pt x="454" y="662"/>
                  </a:cubicBezTo>
                  <a:cubicBezTo>
                    <a:pt x="443" y="683"/>
                    <a:pt x="438" y="691"/>
                    <a:pt x="436" y="691"/>
                  </a:cubicBezTo>
                  <a:cubicBezTo>
                    <a:pt x="434" y="691"/>
                    <a:pt x="435" y="686"/>
                    <a:pt x="438" y="678"/>
                  </a:cubicBezTo>
                  <a:cubicBezTo>
                    <a:pt x="443" y="668"/>
                    <a:pt x="445" y="663"/>
                    <a:pt x="445" y="663"/>
                  </a:cubicBezTo>
                  <a:lnTo>
                    <a:pt x="445" y="663"/>
                  </a:lnTo>
                  <a:cubicBezTo>
                    <a:pt x="444" y="663"/>
                    <a:pt x="441" y="667"/>
                    <a:pt x="435" y="675"/>
                  </a:cubicBezTo>
                  <a:cubicBezTo>
                    <a:pt x="438" y="668"/>
                    <a:pt x="442" y="661"/>
                    <a:pt x="444" y="656"/>
                  </a:cubicBezTo>
                  <a:lnTo>
                    <a:pt x="444" y="656"/>
                  </a:lnTo>
                  <a:cubicBezTo>
                    <a:pt x="444" y="656"/>
                    <a:pt x="441" y="656"/>
                    <a:pt x="432" y="675"/>
                  </a:cubicBezTo>
                  <a:lnTo>
                    <a:pt x="407" y="709"/>
                  </a:lnTo>
                  <a:cubicBezTo>
                    <a:pt x="404" y="722"/>
                    <a:pt x="394" y="734"/>
                    <a:pt x="388" y="744"/>
                  </a:cubicBezTo>
                  <a:cubicBezTo>
                    <a:pt x="385" y="748"/>
                    <a:pt x="383" y="750"/>
                    <a:pt x="382" y="750"/>
                  </a:cubicBezTo>
                  <a:cubicBezTo>
                    <a:pt x="378" y="750"/>
                    <a:pt x="386" y="725"/>
                    <a:pt x="413" y="684"/>
                  </a:cubicBezTo>
                  <a:lnTo>
                    <a:pt x="435" y="646"/>
                  </a:lnTo>
                  <a:lnTo>
                    <a:pt x="410" y="681"/>
                  </a:lnTo>
                  <a:cubicBezTo>
                    <a:pt x="410" y="681"/>
                    <a:pt x="407" y="681"/>
                    <a:pt x="419" y="662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1" y="646"/>
                    <a:pt x="428" y="648"/>
                    <a:pt x="416" y="662"/>
                  </a:cubicBezTo>
                  <a:cubicBezTo>
                    <a:pt x="402" y="681"/>
                    <a:pt x="396" y="689"/>
                    <a:pt x="395" y="689"/>
                  </a:cubicBezTo>
                  <a:cubicBezTo>
                    <a:pt x="395" y="689"/>
                    <a:pt x="398" y="685"/>
                    <a:pt x="404" y="678"/>
                  </a:cubicBezTo>
                  <a:cubicBezTo>
                    <a:pt x="417" y="660"/>
                    <a:pt x="423" y="650"/>
                    <a:pt x="422" y="650"/>
                  </a:cubicBezTo>
                  <a:lnTo>
                    <a:pt x="422" y="650"/>
                  </a:lnTo>
                  <a:cubicBezTo>
                    <a:pt x="421" y="650"/>
                    <a:pt x="414" y="658"/>
                    <a:pt x="401" y="675"/>
                  </a:cubicBezTo>
                  <a:cubicBezTo>
                    <a:pt x="387" y="690"/>
                    <a:pt x="380" y="698"/>
                    <a:pt x="379" y="698"/>
                  </a:cubicBezTo>
                  <a:cubicBezTo>
                    <a:pt x="379" y="698"/>
                    <a:pt x="386" y="689"/>
                    <a:pt x="401" y="671"/>
                  </a:cubicBezTo>
                  <a:cubicBezTo>
                    <a:pt x="413" y="656"/>
                    <a:pt x="426" y="637"/>
                    <a:pt x="426" y="637"/>
                  </a:cubicBezTo>
                  <a:lnTo>
                    <a:pt x="426" y="637"/>
                  </a:lnTo>
                  <a:lnTo>
                    <a:pt x="410" y="653"/>
                  </a:lnTo>
                  <a:cubicBezTo>
                    <a:pt x="396" y="672"/>
                    <a:pt x="389" y="680"/>
                    <a:pt x="387" y="680"/>
                  </a:cubicBezTo>
                  <a:cubicBezTo>
                    <a:pt x="386" y="680"/>
                    <a:pt x="389" y="675"/>
                    <a:pt x="394" y="668"/>
                  </a:cubicBezTo>
                  <a:cubicBezTo>
                    <a:pt x="403" y="660"/>
                    <a:pt x="406" y="656"/>
                    <a:pt x="406" y="656"/>
                  </a:cubicBezTo>
                  <a:lnTo>
                    <a:pt x="406" y="656"/>
                  </a:lnTo>
                  <a:cubicBezTo>
                    <a:pt x="405" y="656"/>
                    <a:pt x="400" y="659"/>
                    <a:pt x="391" y="665"/>
                  </a:cubicBezTo>
                  <a:cubicBezTo>
                    <a:pt x="391" y="662"/>
                    <a:pt x="388" y="662"/>
                    <a:pt x="404" y="646"/>
                  </a:cubicBezTo>
                  <a:lnTo>
                    <a:pt x="404" y="646"/>
                  </a:lnTo>
                  <a:cubicBezTo>
                    <a:pt x="397" y="652"/>
                    <a:pt x="393" y="655"/>
                    <a:pt x="392" y="655"/>
                  </a:cubicBezTo>
                  <a:cubicBezTo>
                    <a:pt x="391" y="655"/>
                    <a:pt x="394" y="650"/>
                    <a:pt x="401" y="640"/>
                  </a:cubicBezTo>
                  <a:lnTo>
                    <a:pt x="401" y="640"/>
                  </a:lnTo>
                  <a:cubicBezTo>
                    <a:pt x="382" y="653"/>
                    <a:pt x="366" y="668"/>
                    <a:pt x="354" y="684"/>
                  </a:cubicBezTo>
                  <a:cubicBezTo>
                    <a:pt x="354" y="684"/>
                    <a:pt x="354" y="684"/>
                    <a:pt x="338" y="700"/>
                  </a:cubicBezTo>
                  <a:lnTo>
                    <a:pt x="338" y="697"/>
                  </a:lnTo>
                  <a:cubicBezTo>
                    <a:pt x="337" y="695"/>
                    <a:pt x="336" y="695"/>
                    <a:pt x="335" y="695"/>
                  </a:cubicBezTo>
                  <a:cubicBezTo>
                    <a:pt x="332" y="695"/>
                    <a:pt x="328" y="697"/>
                    <a:pt x="316" y="703"/>
                  </a:cubicBezTo>
                  <a:cubicBezTo>
                    <a:pt x="311" y="705"/>
                    <a:pt x="305" y="709"/>
                    <a:pt x="299" y="712"/>
                  </a:cubicBezTo>
                  <a:lnTo>
                    <a:pt x="299" y="712"/>
                  </a:lnTo>
                  <a:cubicBezTo>
                    <a:pt x="299" y="712"/>
                    <a:pt x="299" y="712"/>
                    <a:pt x="299" y="712"/>
                  </a:cubicBezTo>
                  <a:lnTo>
                    <a:pt x="299" y="712"/>
                  </a:lnTo>
                  <a:cubicBezTo>
                    <a:pt x="297" y="712"/>
                    <a:pt x="291" y="715"/>
                    <a:pt x="278" y="725"/>
                  </a:cubicBezTo>
                  <a:cubicBezTo>
                    <a:pt x="278" y="725"/>
                    <a:pt x="265" y="732"/>
                    <a:pt x="261" y="732"/>
                  </a:cubicBezTo>
                  <a:cubicBezTo>
                    <a:pt x="260" y="732"/>
                    <a:pt x="260" y="731"/>
                    <a:pt x="260" y="731"/>
                  </a:cubicBezTo>
                  <a:cubicBezTo>
                    <a:pt x="256" y="731"/>
                    <a:pt x="275" y="718"/>
                    <a:pt x="275" y="718"/>
                  </a:cubicBezTo>
                  <a:cubicBezTo>
                    <a:pt x="291" y="706"/>
                    <a:pt x="288" y="700"/>
                    <a:pt x="285" y="690"/>
                  </a:cubicBezTo>
                  <a:cubicBezTo>
                    <a:pt x="281" y="681"/>
                    <a:pt x="278" y="675"/>
                    <a:pt x="297" y="665"/>
                  </a:cubicBezTo>
                  <a:cubicBezTo>
                    <a:pt x="316" y="656"/>
                    <a:pt x="316" y="653"/>
                    <a:pt x="316" y="653"/>
                  </a:cubicBezTo>
                  <a:lnTo>
                    <a:pt x="316" y="653"/>
                  </a:lnTo>
                  <a:cubicBezTo>
                    <a:pt x="311" y="655"/>
                    <a:pt x="306" y="656"/>
                    <a:pt x="303" y="656"/>
                  </a:cubicBezTo>
                  <a:cubicBezTo>
                    <a:pt x="294" y="656"/>
                    <a:pt x="291" y="649"/>
                    <a:pt x="291" y="640"/>
                  </a:cubicBezTo>
                  <a:cubicBezTo>
                    <a:pt x="286" y="630"/>
                    <a:pt x="285" y="620"/>
                    <a:pt x="274" y="620"/>
                  </a:cubicBezTo>
                  <a:cubicBezTo>
                    <a:pt x="272" y="620"/>
                    <a:pt x="269" y="620"/>
                    <a:pt x="266" y="621"/>
                  </a:cubicBezTo>
                  <a:cubicBezTo>
                    <a:pt x="263" y="618"/>
                    <a:pt x="263" y="615"/>
                    <a:pt x="263" y="615"/>
                  </a:cubicBezTo>
                  <a:cubicBezTo>
                    <a:pt x="285" y="612"/>
                    <a:pt x="285" y="609"/>
                    <a:pt x="281" y="606"/>
                  </a:cubicBezTo>
                  <a:cubicBezTo>
                    <a:pt x="263" y="606"/>
                    <a:pt x="263" y="599"/>
                    <a:pt x="263" y="599"/>
                  </a:cubicBezTo>
                  <a:cubicBezTo>
                    <a:pt x="281" y="596"/>
                    <a:pt x="281" y="596"/>
                    <a:pt x="281" y="590"/>
                  </a:cubicBezTo>
                  <a:cubicBezTo>
                    <a:pt x="281" y="588"/>
                    <a:pt x="281" y="588"/>
                    <a:pt x="279" y="588"/>
                  </a:cubicBezTo>
                  <a:cubicBezTo>
                    <a:pt x="276" y="588"/>
                    <a:pt x="271" y="588"/>
                    <a:pt x="260" y="590"/>
                  </a:cubicBezTo>
                  <a:cubicBezTo>
                    <a:pt x="260" y="587"/>
                    <a:pt x="260" y="571"/>
                    <a:pt x="281" y="565"/>
                  </a:cubicBezTo>
                  <a:cubicBezTo>
                    <a:pt x="303" y="562"/>
                    <a:pt x="281" y="562"/>
                    <a:pt x="260" y="562"/>
                  </a:cubicBezTo>
                  <a:cubicBezTo>
                    <a:pt x="247" y="562"/>
                    <a:pt x="231" y="562"/>
                    <a:pt x="219" y="559"/>
                  </a:cubicBezTo>
                  <a:lnTo>
                    <a:pt x="260" y="559"/>
                  </a:lnTo>
                  <a:cubicBezTo>
                    <a:pt x="281" y="559"/>
                    <a:pt x="281" y="559"/>
                    <a:pt x="281" y="555"/>
                  </a:cubicBezTo>
                  <a:lnTo>
                    <a:pt x="281" y="549"/>
                  </a:lnTo>
                  <a:cubicBezTo>
                    <a:pt x="279" y="550"/>
                    <a:pt x="277" y="550"/>
                    <a:pt x="275" y="550"/>
                  </a:cubicBezTo>
                  <a:cubicBezTo>
                    <a:pt x="260" y="550"/>
                    <a:pt x="260" y="538"/>
                    <a:pt x="263" y="527"/>
                  </a:cubicBezTo>
                  <a:cubicBezTo>
                    <a:pt x="266" y="512"/>
                    <a:pt x="266" y="505"/>
                    <a:pt x="244" y="502"/>
                  </a:cubicBezTo>
                  <a:cubicBezTo>
                    <a:pt x="222" y="499"/>
                    <a:pt x="225" y="496"/>
                    <a:pt x="247" y="493"/>
                  </a:cubicBezTo>
                  <a:cubicBezTo>
                    <a:pt x="313" y="493"/>
                    <a:pt x="313" y="493"/>
                    <a:pt x="291" y="487"/>
                  </a:cubicBezTo>
                  <a:cubicBezTo>
                    <a:pt x="278" y="487"/>
                    <a:pt x="263" y="487"/>
                    <a:pt x="250" y="483"/>
                  </a:cubicBezTo>
                  <a:cubicBezTo>
                    <a:pt x="222" y="477"/>
                    <a:pt x="213" y="475"/>
                    <a:pt x="221" y="475"/>
                  </a:cubicBezTo>
                  <a:cubicBezTo>
                    <a:pt x="225" y="475"/>
                    <a:pt x="235" y="476"/>
                    <a:pt x="250" y="477"/>
                  </a:cubicBezTo>
                  <a:cubicBezTo>
                    <a:pt x="256" y="478"/>
                    <a:pt x="260" y="479"/>
                    <a:pt x="264" y="479"/>
                  </a:cubicBezTo>
                  <a:cubicBezTo>
                    <a:pt x="287" y="479"/>
                    <a:pt x="273" y="456"/>
                    <a:pt x="241" y="443"/>
                  </a:cubicBezTo>
                  <a:lnTo>
                    <a:pt x="241" y="443"/>
                  </a:lnTo>
                  <a:lnTo>
                    <a:pt x="260" y="449"/>
                  </a:lnTo>
                  <a:cubicBezTo>
                    <a:pt x="268" y="451"/>
                    <a:pt x="273" y="452"/>
                    <a:pt x="276" y="452"/>
                  </a:cubicBezTo>
                  <a:cubicBezTo>
                    <a:pt x="282" y="452"/>
                    <a:pt x="283" y="450"/>
                    <a:pt x="285" y="446"/>
                  </a:cubicBezTo>
                  <a:lnTo>
                    <a:pt x="285" y="443"/>
                  </a:lnTo>
                  <a:cubicBezTo>
                    <a:pt x="261" y="433"/>
                    <a:pt x="261" y="428"/>
                    <a:pt x="269" y="428"/>
                  </a:cubicBezTo>
                  <a:cubicBezTo>
                    <a:pt x="274" y="428"/>
                    <a:pt x="283" y="430"/>
                    <a:pt x="291" y="433"/>
                  </a:cubicBezTo>
                  <a:cubicBezTo>
                    <a:pt x="302" y="437"/>
                    <a:pt x="306" y="438"/>
                    <a:pt x="309" y="438"/>
                  </a:cubicBezTo>
                  <a:cubicBezTo>
                    <a:pt x="311" y="438"/>
                    <a:pt x="312" y="438"/>
                    <a:pt x="313" y="436"/>
                  </a:cubicBezTo>
                  <a:cubicBezTo>
                    <a:pt x="290" y="423"/>
                    <a:pt x="290" y="418"/>
                    <a:pt x="298" y="418"/>
                  </a:cubicBezTo>
                  <a:cubicBezTo>
                    <a:pt x="303" y="418"/>
                    <a:pt x="312" y="420"/>
                    <a:pt x="319" y="424"/>
                  </a:cubicBezTo>
                  <a:cubicBezTo>
                    <a:pt x="303" y="411"/>
                    <a:pt x="303" y="408"/>
                    <a:pt x="303" y="408"/>
                  </a:cubicBezTo>
                  <a:cubicBezTo>
                    <a:pt x="307" y="405"/>
                    <a:pt x="310" y="402"/>
                    <a:pt x="288" y="393"/>
                  </a:cubicBezTo>
                  <a:cubicBezTo>
                    <a:pt x="275" y="386"/>
                    <a:pt x="266" y="380"/>
                    <a:pt x="253" y="371"/>
                  </a:cubicBezTo>
                  <a:lnTo>
                    <a:pt x="253" y="371"/>
                  </a:lnTo>
                  <a:lnTo>
                    <a:pt x="272" y="380"/>
                  </a:lnTo>
                  <a:cubicBezTo>
                    <a:pt x="281" y="386"/>
                    <a:pt x="286" y="387"/>
                    <a:pt x="289" y="387"/>
                  </a:cubicBezTo>
                  <a:cubicBezTo>
                    <a:pt x="294" y="387"/>
                    <a:pt x="295" y="385"/>
                    <a:pt x="297" y="383"/>
                  </a:cubicBezTo>
                  <a:cubicBezTo>
                    <a:pt x="301" y="380"/>
                    <a:pt x="302" y="377"/>
                    <a:pt x="306" y="377"/>
                  </a:cubicBezTo>
                  <a:cubicBezTo>
                    <a:pt x="309" y="377"/>
                    <a:pt x="314" y="379"/>
                    <a:pt x="322" y="383"/>
                  </a:cubicBezTo>
                  <a:lnTo>
                    <a:pt x="307" y="371"/>
                  </a:lnTo>
                  <a:cubicBezTo>
                    <a:pt x="298" y="362"/>
                    <a:pt x="294" y="358"/>
                    <a:pt x="295" y="358"/>
                  </a:cubicBezTo>
                  <a:lnTo>
                    <a:pt x="295" y="358"/>
                  </a:lnTo>
                  <a:cubicBezTo>
                    <a:pt x="296" y="358"/>
                    <a:pt x="301" y="362"/>
                    <a:pt x="310" y="367"/>
                  </a:cubicBezTo>
                  <a:cubicBezTo>
                    <a:pt x="318" y="373"/>
                    <a:pt x="323" y="375"/>
                    <a:pt x="325" y="375"/>
                  </a:cubicBezTo>
                  <a:cubicBezTo>
                    <a:pt x="328" y="375"/>
                    <a:pt x="325" y="370"/>
                    <a:pt x="316" y="361"/>
                  </a:cubicBezTo>
                  <a:lnTo>
                    <a:pt x="319" y="358"/>
                  </a:lnTo>
                  <a:cubicBezTo>
                    <a:pt x="335" y="370"/>
                    <a:pt x="344" y="376"/>
                    <a:pt x="346" y="376"/>
                  </a:cubicBezTo>
                  <a:cubicBezTo>
                    <a:pt x="347" y="376"/>
                    <a:pt x="340" y="368"/>
                    <a:pt x="325" y="352"/>
                  </a:cubicBezTo>
                  <a:lnTo>
                    <a:pt x="325" y="352"/>
                  </a:lnTo>
                  <a:cubicBezTo>
                    <a:pt x="336" y="363"/>
                    <a:pt x="340" y="366"/>
                    <a:pt x="342" y="366"/>
                  </a:cubicBezTo>
                  <a:cubicBezTo>
                    <a:pt x="343" y="366"/>
                    <a:pt x="343" y="365"/>
                    <a:pt x="344" y="364"/>
                  </a:cubicBezTo>
                  <a:cubicBezTo>
                    <a:pt x="336" y="356"/>
                    <a:pt x="334" y="351"/>
                    <a:pt x="336" y="351"/>
                  </a:cubicBezTo>
                  <a:cubicBezTo>
                    <a:pt x="338" y="351"/>
                    <a:pt x="343" y="354"/>
                    <a:pt x="350" y="361"/>
                  </a:cubicBezTo>
                  <a:cubicBezTo>
                    <a:pt x="338" y="342"/>
                    <a:pt x="338" y="342"/>
                    <a:pt x="338" y="342"/>
                  </a:cubicBezTo>
                  <a:cubicBezTo>
                    <a:pt x="341" y="339"/>
                    <a:pt x="341" y="339"/>
                    <a:pt x="328" y="324"/>
                  </a:cubicBezTo>
                  <a:cubicBezTo>
                    <a:pt x="319" y="305"/>
                    <a:pt x="319" y="305"/>
                    <a:pt x="319" y="305"/>
                  </a:cubicBezTo>
                  <a:lnTo>
                    <a:pt x="319" y="305"/>
                  </a:lnTo>
                  <a:cubicBezTo>
                    <a:pt x="328" y="314"/>
                    <a:pt x="338" y="327"/>
                    <a:pt x="344" y="339"/>
                  </a:cubicBezTo>
                  <a:cubicBezTo>
                    <a:pt x="349" y="345"/>
                    <a:pt x="353" y="349"/>
                    <a:pt x="354" y="349"/>
                  </a:cubicBezTo>
                  <a:cubicBezTo>
                    <a:pt x="355" y="349"/>
                    <a:pt x="351" y="340"/>
                    <a:pt x="338" y="317"/>
                  </a:cubicBezTo>
                  <a:lnTo>
                    <a:pt x="338" y="317"/>
                  </a:lnTo>
                  <a:cubicBezTo>
                    <a:pt x="346" y="330"/>
                    <a:pt x="355" y="341"/>
                    <a:pt x="356" y="341"/>
                  </a:cubicBezTo>
                  <a:cubicBezTo>
                    <a:pt x="356" y="341"/>
                    <a:pt x="354" y="339"/>
                    <a:pt x="350" y="333"/>
                  </a:cubicBezTo>
                  <a:cubicBezTo>
                    <a:pt x="350" y="333"/>
                    <a:pt x="354" y="333"/>
                    <a:pt x="341" y="314"/>
                  </a:cubicBezTo>
                  <a:lnTo>
                    <a:pt x="344" y="311"/>
                  </a:lnTo>
                  <a:cubicBezTo>
                    <a:pt x="360" y="327"/>
                    <a:pt x="363" y="327"/>
                    <a:pt x="363" y="327"/>
                  </a:cubicBezTo>
                  <a:cubicBezTo>
                    <a:pt x="358" y="317"/>
                    <a:pt x="356" y="313"/>
                    <a:pt x="356" y="313"/>
                  </a:cubicBezTo>
                  <a:lnTo>
                    <a:pt x="356" y="313"/>
                  </a:lnTo>
                  <a:cubicBezTo>
                    <a:pt x="357" y="313"/>
                    <a:pt x="360" y="317"/>
                    <a:pt x="366" y="327"/>
                  </a:cubicBezTo>
                  <a:cubicBezTo>
                    <a:pt x="371" y="333"/>
                    <a:pt x="374" y="337"/>
                    <a:pt x="375" y="337"/>
                  </a:cubicBezTo>
                  <a:cubicBezTo>
                    <a:pt x="375" y="337"/>
                    <a:pt x="370" y="329"/>
                    <a:pt x="357" y="308"/>
                  </a:cubicBezTo>
                  <a:cubicBezTo>
                    <a:pt x="352" y="298"/>
                    <a:pt x="350" y="292"/>
                    <a:pt x="351" y="292"/>
                  </a:cubicBezTo>
                  <a:lnTo>
                    <a:pt x="351" y="292"/>
                  </a:lnTo>
                  <a:cubicBezTo>
                    <a:pt x="353" y="292"/>
                    <a:pt x="356" y="296"/>
                    <a:pt x="360" y="305"/>
                  </a:cubicBezTo>
                  <a:cubicBezTo>
                    <a:pt x="372" y="325"/>
                    <a:pt x="379" y="333"/>
                    <a:pt x="380" y="333"/>
                  </a:cubicBezTo>
                  <a:cubicBezTo>
                    <a:pt x="380" y="333"/>
                    <a:pt x="378" y="328"/>
                    <a:pt x="372" y="320"/>
                  </a:cubicBezTo>
                  <a:cubicBezTo>
                    <a:pt x="363" y="302"/>
                    <a:pt x="366" y="302"/>
                    <a:pt x="366" y="302"/>
                  </a:cubicBezTo>
                  <a:lnTo>
                    <a:pt x="366" y="302"/>
                  </a:lnTo>
                  <a:cubicBezTo>
                    <a:pt x="372" y="311"/>
                    <a:pt x="379" y="314"/>
                    <a:pt x="385" y="314"/>
                  </a:cubicBezTo>
                  <a:cubicBezTo>
                    <a:pt x="392" y="314"/>
                    <a:pt x="399" y="311"/>
                    <a:pt x="407" y="308"/>
                  </a:cubicBezTo>
                  <a:cubicBezTo>
                    <a:pt x="404" y="295"/>
                    <a:pt x="397" y="283"/>
                    <a:pt x="394" y="270"/>
                  </a:cubicBezTo>
                  <a:cubicBezTo>
                    <a:pt x="390" y="259"/>
                    <a:pt x="387" y="253"/>
                    <a:pt x="386" y="249"/>
                  </a:cubicBezTo>
                  <a:lnTo>
                    <a:pt x="386" y="249"/>
                  </a:lnTo>
                  <a:cubicBezTo>
                    <a:pt x="388" y="253"/>
                    <a:pt x="391" y="260"/>
                    <a:pt x="394" y="267"/>
                  </a:cubicBezTo>
                  <a:cubicBezTo>
                    <a:pt x="407" y="297"/>
                    <a:pt x="414" y="312"/>
                    <a:pt x="415" y="312"/>
                  </a:cubicBezTo>
                  <a:cubicBezTo>
                    <a:pt x="415" y="312"/>
                    <a:pt x="410" y="297"/>
                    <a:pt x="397" y="267"/>
                  </a:cubicBezTo>
                  <a:cubicBezTo>
                    <a:pt x="390" y="248"/>
                    <a:pt x="386" y="239"/>
                    <a:pt x="386" y="239"/>
                  </a:cubicBezTo>
                  <a:lnTo>
                    <a:pt x="386" y="239"/>
                  </a:lnTo>
                  <a:cubicBezTo>
                    <a:pt x="386" y="239"/>
                    <a:pt x="391" y="248"/>
                    <a:pt x="401" y="267"/>
                  </a:cubicBezTo>
                  <a:cubicBezTo>
                    <a:pt x="405" y="276"/>
                    <a:pt x="407" y="281"/>
                    <a:pt x="408" y="281"/>
                  </a:cubicBezTo>
                  <a:cubicBezTo>
                    <a:pt x="409" y="281"/>
                    <a:pt x="407" y="275"/>
                    <a:pt x="404" y="264"/>
                  </a:cubicBezTo>
                  <a:cubicBezTo>
                    <a:pt x="401" y="255"/>
                    <a:pt x="400" y="250"/>
                    <a:pt x="401" y="250"/>
                  </a:cubicBezTo>
                  <a:lnTo>
                    <a:pt x="401" y="250"/>
                  </a:lnTo>
                  <a:cubicBezTo>
                    <a:pt x="401" y="250"/>
                    <a:pt x="404" y="255"/>
                    <a:pt x="407" y="264"/>
                  </a:cubicBezTo>
                  <a:cubicBezTo>
                    <a:pt x="413" y="279"/>
                    <a:pt x="418" y="293"/>
                    <a:pt x="419" y="293"/>
                  </a:cubicBezTo>
                  <a:cubicBezTo>
                    <a:pt x="419" y="293"/>
                    <a:pt x="418" y="290"/>
                    <a:pt x="416" y="283"/>
                  </a:cubicBezTo>
                  <a:lnTo>
                    <a:pt x="416" y="283"/>
                  </a:lnTo>
                  <a:cubicBezTo>
                    <a:pt x="416" y="283"/>
                    <a:pt x="419" y="283"/>
                    <a:pt x="429" y="305"/>
                  </a:cubicBezTo>
                  <a:cubicBezTo>
                    <a:pt x="430" y="310"/>
                    <a:pt x="431" y="312"/>
                    <a:pt x="432" y="312"/>
                  </a:cubicBezTo>
                  <a:cubicBezTo>
                    <a:pt x="433" y="312"/>
                    <a:pt x="430" y="297"/>
                    <a:pt x="426" y="283"/>
                  </a:cubicBezTo>
                  <a:cubicBezTo>
                    <a:pt x="422" y="261"/>
                    <a:pt x="422" y="250"/>
                    <a:pt x="423" y="250"/>
                  </a:cubicBezTo>
                  <a:lnTo>
                    <a:pt x="423" y="250"/>
                  </a:lnTo>
                  <a:cubicBezTo>
                    <a:pt x="424" y="250"/>
                    <a:pt x="427" y="260"/>
                    <a:pt x="432" y="280"/>
                  </a:cubicBezTo>
                  <a:cubicBezTo>
                    <a:pt x="435" y="296"/>
                    <a:pt x="438" y="303"/>
                    <a:pt x="439" y="303"/>
                  </a:cubicBezTo>
                  <a:cubicBezTo>
                    <a:pt x="442" y="303"/>
                    <a:pt x="441" y="283"/>
                    <a:pt x="435" y="258"/>
                  </a:cubicBezTo>
                  <a:cubicBezTo>
                    <a:pt x="431" y="234"/>
                    <a:pt x="430" y="224"/>
                    <a:pt x="430" y="224"/>
                  </a:cubicBezTo>
                  <a:lnTo>
                    <a:pt x="430" y="224"/>
                  </a:lnTo>
                  <a:cubicBezTo>
                    <a:pt x="431" y="224"/>
                    <a:pt x="432" y="230"/>
                    <a:pt x="435" y="239"/>
                  </a:cubicBezTo>
                  <a:cubicBezTo>
                    <a:pt x="438" y="258"/>
                    <a:pt x="441" y="258"/>
                    <a:pt x="441" y="258"/>
                  </a:cubicBezTo>
                  <a:cubicBezTo>
                    <a:pt x="441" y="258"/>
                    <a:pt x="444" y="258"/>
                    <a:pt x="451" y="280"/>
                  </a:cubicBezTo>
                  <a:cubicBezTo>
                    <a:pt x="451" y="280"/>
                    <a:pt x="451" y="277"/>
                    <a:pt x="451" y="258"/>
                  </a:cubicBezTo>
                  <a:cubicBezTo>
                    <a:pt x="449" y="240"/>
                    <a:pt x="450" y="233"/>
                    <a:pt x="452" y="233"/>
                  </a:cubicBezTo>
                  <a:cubicBezTo>
                    <a:pt x="455" y="233"/>
                    <a:pt x="461" y="250"/>
                    <a:pt x="466" y="277"/>
                  </a:cubicBezTo>
                  <a:lnTo>
                    <a:pt x="466" y="255"/>
                  </a:lnTo>
                  <a:cubicBezTo>
                    <a:pt x="464" y="229"/>
                    <a:pt x="464" y="211"/>
                    <a:pt x="465" y="211"/>
                  </a:cubicBezTo>
                  <a:close/>
                  <a:moveTo>
                    <a:pt x="614" y="753"/>
                  </a:moveTo>
                  <a:lnTo>
                    <a:pt x="617" y="775"/>
                  </a:lnTo>
                  <a:lnTo>
                    <a:pt x="620" y="794"/>
                  </a:lnTo>
                  <a:lnTo>
                    <a:pt x="614" y="775"/>
                  </a:lnTo>
                  <a:cubicBezTo>
                    <a:pt x="611" y="753"/>
                    <a:pt x="611" y="753"/>
                    <a:pt x="614" y="753"/>
                  </a:cubicBezTo>
                  <a:close/>
                  <a:moveTo>
                    <a:pt x="370" y="733"/>
                  </a:moveTo>
                  <a:cubicBezTo>
                    <a:pt x="371" y="733"/>
                    <a:pt x="372" y="733"/>
                    <a:pt x="372" y="734"/>
                  </a:cubicBezTo>
                  <a:cubicBezTo>
                    <a:pt x="375" y="734"/>
                    <a:pt x="379" y="737"/>
                    <a:pt x="366" y="753"/>
                  </a:cubicBezTo>
                  <a:lnTo>
                    <a:pt x="363" y="753"/>
                  </a:lnTo>
                  <a:cubicBezTo>
                    <a:pt x="367" y="747"/>
                    <a:pt x="368" y="744"/>
                    <a:pt x="368" y="744"/>
                  </a:cubicBezTo>
                  <a:lnTo>
                    <a:pt x="368" y="744"/>
                  </a:lnTo>
                  <a:cubicBezTo>
                    <a:pt x="367" y="744"/>
                    <a:pt x="359" y="756"/>
                    <a:pt x="350" y="769"/>
                  </a:cubicBezTo>
                  <a:lnTo>
                    <a:pt x="328" y="803"/>
                  </a:lnTo>
                  <a:cubicBezTo>
                    <a:pt x="325" y="803"/>
                    <a:pt x="335" y="784"/>
                    <a:pt x="347" y="765"/>
                  </a:cubicBezTo>
                  <a:cubicBezTo>
                    <a:pt x="364" y="739"/>
                    <a:pt x="368" y="733"/>
                    <a:pt x="370" y="733"/>
                  </a:cubicBezTo>
                  <a:close/>
                  <a:moveTo>
                    <a:pt x="465" y="709"/>
                  </a:moveTo>
                  <a:cubicBezTo>
                    <a:pt x="463" y="718"/>
                    <a:pt x="463" y="727"/>
                    <a:pt x="463" y="737"/>
                  </a:cubicBezTo>
                  <a:lnTo>
                    <a:pt x="470" y="740"/>
                  </a:lnTo>
                  <a:lnTo>
                    <a:pt x="457" y="756"/>
                  </a:lnTo>
                  <a:cubicBezTo>
                    <a:pt x="448" y="769"/>
                    <a:pt x="441" y="781"/>
                    <a:pt x="438" y="797"/>
                  </a:cubicBezTo>
                  <a:cubicBezTo>
                    <a:pt x="438" y="797"/>
                    <a:pt x="429" y="816"/>
                    <a:pt x="429" y="816"/>
                  </a:cubicBezTo>
                  <a:lnTo>
                    <a:pt x="441" y="775"/>
                  </a:lnTo>
                  <a:cubicBezTo>
                    <a:pt x="451" y="756"/>
                    <a:pt x="457" y="734"/>
                    <a:pt x="463" y="715"/>
                  </a:cubicBezTo>
                  <a:cubicBezTo>
                    <a:pt x="464" y="713"/>
                    <a:pt x="464" y="711"/>
                    <a:pt x="465" y="709"/>
                  </a:cubicBezTo>
                  <a:close/>
                  <a:moveTo>
                    <a:pt x="717" y="791"/>
                  </a:moveTo>
                  <a:lnTo>
                    <a:pt x="717" y="791"/>
                  </a:lnTo>
                  <a:cubicBezTo>
                    <a:pt x="726" y="809"/>
                    <a:pt x="739" y="828"/>
                    <a:pt x="736" y="828"/>
                  </a:cubicBezTo>
                  <a:lnTo>
                    <a:pt x="733" y="828"/>
                  </a:lnTo>
                  <a:cubicBezTo>
                    <a:pt x="726" y="816"/>
                    <a:pt x="720" y="803"/>
                    <a:pt x="717" y="791"/>
                  </a:cubicBezTo>
                  <a:close/>
                  <a:moveTo>
                    <a:pt x="802" y="812"/>
                  </a:moveTo>
                  <a:lnTo>
                    <a:pt x="814" y="831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9"/>
                    <a:pt x="811" y="834"/>
                  </a:cubicBezTo>
                  <a:cubicBezTo>
                    <a:pt x="811" y="835"/>
                    <a:pt x="811" y="835"/>
                    <a:pt x="810" y="835"/>
                  </a:cubicBezTo>
                  <a:cubicBezTo>
                    <a:pt x="807" y="835"/>
                    <a:pt x="802" y="815"/>
                    <a:pt x="802" y="812"/>
                  </a:cubicBezTo>
                  <a:close/>
                  <a:moveTo>
                    <a:pt x="133" y="852"/>
                  </a:moveTo>
                  <a:cubicBezTo>
                    <a:pt x="129" y="856"/>
                    <a:pt x="126" y="858"/>
                    <a:pt x="126" y="858"/>
                  </a:cubicBezTo>
                  <a:cubicBezTo>
                    <a:pt x="127" y="858"/>
                    <a:pt x="129" y="857"/>
                    <a:pt x="134" y="853"/>
                  </a:cubicBezTo>
                  <a:cubicBezTo>
                    <a:pt x="134" y="853"/>
                    <a:pt x="134" y="853"/>
                    <a:pt x="133" y="852"/>
                  </a:cubicBezTo>
                  <a:close/>
                  <a:moveTo>
                    <a:pt x="632" y="784"/>
                  </a:moveTo>
                  <a:cubicBezTo>
                    <a:pt x="632" y="784"/>
                    <a:pt x="635" y="794"/>
                    <a:pt x="639" y="812"/>
                  </a:cubicBezTo>
                  <a:cubicBezTo>
                    <a:pt x="645" y="834"/>
                    <a:pt x="648" y="853"/>
                    <a:pt x="648" y="875"/>
                  </a:cubicBezTo>
                  <a:lnTo>
                    <a:pt x="642" y="878"/>
                  </a:lnTo>
                  <a:lnTo>
                    <a:pt x="639" y="834"/>
                  </a:lnTo>
                  <a:cubicBezTo>
                    <a:pt x="634" y="800"/>
                    <a:pt x="631" y="784"/>
                    <a:pt x="632" y="784"/>
                  </a:cubicBezTo>
                  <a:close/>
                  <a:moveTo>
                    <a:pt x="488" y="853"/>
                  </a:moveTo>
                  <a:lnTo>
                    <a:pt x="488" y="853"/>
                  </a:lnTo>
                  <a:cubicBezTo>
                    <a:pt x="491" y="869"/>
                    <a:pt x="488" y="881"/>
                    <a:pt x="479" y="894"/>
                  </a:cubicBezTo>
                  <a:lnTo>
                    <a:pt x="473" y="894"/>
                  </a:lnTo>
                  <a:cubicBezTo>
                    <a:pt x="476" y="878"/>
                    <a:pt x="482" y="866"/>
                    <a:pt x="488" y="853"/>
                  </a:cubicBezTo>
                  <a:close/>
                  <a:moveTo>
                    <a:pt x="1222" y="880"/>
                  </a:moveTo>
                  <a:cubicBezTo>
                    <a:pt x="1220" y="880"/>
                    <a:pt x="1220" y="880"/>
                    <a:pt x="1218" y="881"/>
                  </a:cubicBezTo>
                  <a:cubicBezTo>
                    <a:pt x="1228" y="894"/>
                    <a:pt x="1240" y="900"/>
                    <a:pt x="1253" y="910"/>
                  </a:cubicBezTo>
                  <a:cubicBezTo>
                    <a:pt x="1258" y="912"/>
                    <a:pt x="1263" y="914"/>
                    <a:pt x="1265" y="914"/>
                  </a:cubicBezTo>
                  <a:cubicBezTo>
                    <a:pt x="1270" y="914"/>
                    <a:pt x="1265" y="905"/>
                    <a:pt x="1240" y="888"/>
                  </a:cubicBezTo>
                  <a:cubicBezTo>
                    <a:pt x="1229" y="882"/>
                    <a:pt x="1224" y="880"/>
                    <a:pt x="1222" y="880"/>
                  </a:cubicBezTo>
                  <a:close/>
                  <a:moveTo>
                    <a:pt x="499" y="890"/>
                  </a:moveTo>
                  <a:cubicBezTo>
                    <a:pt x="496" y="890"/>
                    <a:pt x="494" y="904"/>
                    <a:pt x="491" y="919"/>
                  </a:cubicBezTo>
                  <a:cubicBezTo>
                    <a:pt x="488" y="941"/>
                    <a:pt x="491" y="941"/>
                    <a:pt x="498" y="941"/>
                  </a:cubicBezTo>
                  <a:cubicBezTo>
                    <a:pt x="504" y="941"/>
                    <a:pt x="507" y="922"/>
                    <a:pt x="507" y="922"/>
                  </a:cubicBezTo>
                  <a:cubicBezTo>
                    <a:pt x="510" y="900"/>
                    <a:pt x="507" y="900"/>
                    <a:pt x="504" y="900"/>
                  </a:cubicBezTo>
                  <a:cubicBezTo>
                    <a:pt x="502" y="893"/>
                    <a:pt x="500" y="890"/>
                    <a:pt x="499" y="890"/>
                  </a:cubicBezTo>
                  <a:close/>
                  <a:moveTo>
                    <a:pt x="448" y="1"/>
                  </a:moveTo>
                  <a:cubicBezTo>
                    <a:pt x="444" y="23"/>
                    <a:pt x="432" y="26"/>
                    <a:pt x="419" y="26"/>
                  </a:cubicBezTo>
                  <a:cubicBezTo>
                    <a:pt x="404" y="29"/>
                    <a:pt x="404" y="51"/>
                    <a:pt x="407" y="92"/>
                  </a:cubicBezTo>
                  <a:lnTo>
                    <a:pt x="413" y="136"/>
                  </a:lnTo>
                  <a:lnTo>
                    <a:pt x="404" y="92"/>
                  </a:lnTo>
                  <a:cubicBezTo>
                    <a:pt x="397" y="73"/>
                    <a:pt x="385" y="32"/>
                    <a:pt x="385" y="32"/>
                  </a:cubicBezTo>
                  <a:lnTo>
                    <a:pt x="385" y="32"/>
                  </a:lnTo>
                  <a:cubicBezTo>
                    <a:pt x="382" y="32"/>
                    <a:pt x="388" y="54"/>
                    <a:pt x="391" y="73"/>
                  </a:cubicBezTo>
                  <a:cubicBezTo>
                    <a:pt x="394" y="84"/>
                    <a:pt x="395" y="90"/>
                    <a:pt x="393" y="90"/>
                  </a:cubicBezTo>
                  <a:cubicBezTo>
                    <a:pt x="392" y="90"/>
                    <a:pt x="388" y="85"/>
                    <a:pt x="382" y="76"/>
                  </a:cubicBezTo>
                  <a:cubicBezTo>
                    <a:pt x="376" y="67"/>
                    <a:pt x="372" y="62"/>
                    <a:pt x="370" y="62"/>
                  </a:cubicBezTo>
                  <a:cubicBezTo>
                    <a:pt x="368" y="62"/>
                    <a:pt x="368" y="68"/>
                    <a:pt x="369" y="79"/>
                  </a:cubicBezTo>
                  <a:cubicBezTo>
                    <a:pt x="366" y="79"/>
                    <a:pt x="363" y="79"/>
                    <a:pt x="354" y="60"/>
                  </a:cubicBezTo>
                  <a:cubicBezTo>
                    <a:pt x="350" y="60"/>
                    <a:pt x="350" y="60"/>
                    <a:pt x="357" y="82"/>
                  </a:cubicBezTo>
                  <a:cubicBezTo>
                    <a:pt x="360" y="92"/>
                    <a:pt x="361" y="96"/>
                    <a:pt x="359" y="96"/>
                  </a:cubicBezTo>
                  <a:cubicBezTo>
                    <a:pt x="358" y="96"/>
                    <a:pt x="355" y="92"/>
                    <a:pt x="350" y="82"/>
                  </a:cubicBezTo>
                  <a:cubicBezTo>
                    <a:pt x="342" y="61"/>
                    <a:pt x="334" y="53"/>
                    <a:pt x="330" y="53"/>
                  </a:cubicBezTo>
                  <a:cubicBezTo>
                    <a:pt x="328" y="53"/>
                    <a:pt x="327" y="58"/>
                    <a:pt x="332" y="67"/>
                  </a:cubicBezTo>
                  <a:cubicBezTo>
                    <a:pt x="338" y="85"/>
                    <a:pt x="335" y="89"/>
                    <a:pt x="332" y="89"/>
                  </a:cubicBezTo>
                  <a:cubicBezTo>
                    <a:pt x="328" y="89"/>
                    <a:pt x="325" y="92"/>
                    <a:pt x="328" y="110"/>
                  </a:cubicBezTo>
                  <a:lnTo>
                    <a:pt x="325" y="114"/>
                  </a:lnTo>
                  <a:cubicBezTo>
                    <a:pt x="322" y="114"/>
                    <a:pt x="316" y="95"/>
                    <a:pt x="319" y="95"/>
                  </a:cubicBezTo>
                  <a:lnTo>
                    <a:pt x="307" y="76"/>
                  </a:lnTo>
                  <a:cubicBezTo>
                    <a:pt x="300" y="76"/>
                    <a:pt x="297" y="79"/>
                    <a:pt x="303" y="98"/>
                  </a:cubicBezTo>
                  <a:cubicBezTo>
                    <a:pt x="311" y="119"/>
                    <a:pt x="315" y="129"/>
                    <a:pt x="315" y="129"/>
                  </a:cubicBezTo>
                  <a:cubicBezTo>
                    <a:pt x="314" y="129"/>
                    <a:pt x="309" y="120"/>
                    <a:pt x="300" y="101"/>
                  </a:cubicBezTo>
                  <a:cubicBezTo>
                    <a:pt x="294" y="86"/>
                    <a:pt x="286" y="74"/>
                    <a:pt x="284" y="74"/>
                  </a:cubicBezTo>
                  <a:lnTo>
                    <a:pt x="284" y="74"/>
                  </a:lnTo>
                  <a:cubicBezTo>
                    <a:pt x="283" y="74"/>
                    <a:pt x="283" y="76"/>
                    <a:pt x="285" y="82"/>
                  </a:cubicBezTo>
                  <a:cubicBezTo>
                    <a:pt x="291" y="100"/>
                    <a:pt x="293" y="107"/>
                    <a:pt x="292" y="107"/>
                  </a:cubicBezTo>
                  <a:cubicBezTo>
                    <a:pt x="290" y="107"/>
                    <a:pt x="284" y="96"/>
                    <a:pt x="278" y="85"/>
                  </a:cubicBezTo>
                  <a:cubicBezTo>
                    <a:pt x="271" y="67"/>
                    <a:pt x="267" y="58"/>
                    <a:pt x="266" y="58"/>
                  </a:cubicBezTo>
                  <a:lnTo>
                    <a:pt x="266" y="58"/>
                  </a:lnTo>
                  <a:cubicBezTo>
                    <a:pt x="264" y="58"/>
                    <a:pt x="266" y="69"/>
                    <a:pt x="269" y="92"/>
                  </a:cubicBezTo>
                  <a:cubicBezTo>
                    <a:pt x="263" y="95"/>
                    <a:pt x="260" y="117"/>
                    <a:pt x="253" y="123"/>
                  </a:cubicBezTo>
                  <a:cubicBezTo>
                    <a:pt x="247" y="126"/>
                    <a:pt x="243" y="128"/>
                    <a:pt x="239" y="128"/>
                  </a:cubicBezTo>
                  <a:cubicBezTo>
                    <a:pt x="234" y="128"/>
                    <a:pt x="229" y="125"/>
                    <a:pt x="222" y="117"/>
                  </a:cubicBezTo>
                  <a:cubicBezTo>
                    <a:pt x="219" y="113"/>
                    <a:pt x="216" y="109"/>
                    <a:pt x="214" y="106"/>
                  </a:cubicBezTo>
                  <a:lnTo>
                    <a:pt x="214" y="106"/>
                  </a:lnTo>
                  <a:cubicBezTo>
                    <a:pt x="231" y="136"/>
                    <a:pt x="228" y="136"/>
                    <a:pt x="222" y="142"/>
                  </a:cubicBezTo>
                  <a:cubicBezTo>
                    <a:pt x="217" y="139"/>
                    <a:pt x="214" y="138"/>
                    <a:pt x="212" y="138"/>
                  </a:cubicBezTo>
                  <a:cubicBezTo>
                    <a:pt x="203" y="138"/>
                    <a:pt x="209" y="155"/>
                    <a:pt x="219" y="170"/>
                  </a:cubicBezTo>
                  <a:lnTo>
                    <a:pt x="222" y="167"/>
                  </a:lnTo>
                  <a:cubicBezTo>
                    <a:pt x="240" y="187"/>
                    <a:pt x="245" y="196"/>
                    <a:pt x="242" y="196"/>
                  </a:cubicBezTo>
                  <a:cubicBezTo>
                    <a:pt x="239" y="196"/>
                    <a:pt x="235" y="193"/>
                    <a:pt x="228" y="189"/>
                  </a:cubicBezTo>
                  <a:cubicBezTo>
                    <a:pt x="225" y="189"/>
                    <a:pt x="213" y="173"/>
                    <a:pt x="200" y="157"/>
                  </a:cubicBezTo>
                  <a:cubicBezTo>
                    <a:pt x="187" y="139"/>
                    <a:pt x="169" y="126"/>
                    <a:pt x="169" y="126"/>
                  </a:cubicBezTo>
                  <a:lnTo>
                    <a:pt x="169" y="126"/>
                  </a:lnTo>
                  <a:cubicBezTo>
                    <a:pt x="166" y="129"/>
                    <a:pt x="162" y="132"/>
                    <a:pt x="178" y="145"/>
                  </a:cubicBezTo>
                  <a:cubicBezTo>
                    <a:pt x="191" y="161"/>
                    <a:pt x="191" y="161"/>
                    <a:pt x="187" y="164"/>
                  </a:cubicBezTo>
                  <a:cubicBezTo>
                    <a:pt x="187" y="167"/>
                    <a:pt x="184" y="167"/>
                    <a:pt x="194" y="186"/>
                  </a:cubicBezTo>
                  <a:cubicBezTo>
                    <a:pt x="209" y="201"/>
                    <a:pt x="206" y="204"/>
                    <a:pt x="206" y="204"/>
                  </a:cubicBezTo>
                  <a:cubicBezTo>
                    <a:pt x="194" y="196"/>
                    <a:pt x="188" y="195"/>
                    <a:pt x="186" y="195"/>
                  </a:cubicBezTo>
                  <a:cubicBezTo>
                    <a:pt x="185" y="195"/>
                    <a:pt x="184" y="195"/>
                    <a:pt x="184" y="195"/>
                  </a:cubicBezTo>
                  <a:lnTo>
                    <a:pt x="169" y="179"/>
                  </a:lnTo>
                  <a:cubicBezTo>
                    <a:pt x="159" y="170"/>
                    <a:pt x="147" y="161"/>
                    <a:pt x="137" y="154"/>
                  </a:cubicBezTo>
                  <a:lnTo>
                    <a:pt x="137" y="154"/>
                  </a:lnTo>
                  <a:cubicBezTo>
                    <a:pt x="134" y="154"/>
                    <a:pt x="150" y="170"/>
                    <a:pt x="150" y="170"/>
                  </a:cubicBezTo>
                  <a:cubicBezTo>
                    <a:pt x="162" y="183"/>
                    <a:pt x="109" y="242"/>
                    <a:pt x="103" y="252"/>
                  </a:cubicBezTo>
                  <a:cubicBezTo>
                    <a:pt x="98" y="250"/>
                    <a:pt x="94" y="249"/>
                    <a:pt x="91" y="249"/>
                  </a:cubicBezTo>
                  <a:cubicBezTo>
                    <a:pt x="80" y="249"/>
                    <a:pt x="80" y="257"/>
                    <a:pt x="97" y="264"/>
                  </a:cubicBezTo>
                  <a:cubicBezTo>
                    <a:pt x="112" y="273"/>
                    <a:pt x="106" y="289"/>
                    <a:pt x="97" y="305"/>
                  </a:cubicBezTo>
                  <a:cubicBezTo>
                    <a:pt x="84" y="324"/>
                    <a:pt x="78" y="339"/>
                    <a:pt x="97" y="349"/>
                  </a:cubicBezTo>
                  <a:lnTo>
                    <a:pt x="93" y="355"/>
                  </a:lnTo>
                  <a:cubicBezTo>
                    <a:pt x="90" y="361"/>
                    <a:pt x="109" y="374"/>
                    <a:pt x="106" y="377"/>
                  </a:cubicBezTo>
                  <a:cubicBezTo>
                    <a:pt x="117" y="382"/>
                    <a:pt x="121" y="386"/>
                    <a:pt x="120" y="386"/>
                  </a:cubicBezTo>
                  <a:cubicBezTo>
                    <a:pt x="118" y="386"/>
                    <a:pt x="114" y="384"/>
                    <a:pt x="106" y="380"/>
                  </a:cubicBezTo>
                  <a:cubicBezTo>
                    <a:pt x="88" y="375"/>
                    <a:pt x="72" y="370"/>
                    <a:pt x="67" y="370"/>
                  </a:cubicBezTo>
                  <a:cubicBezTo>
                    <a:pt x="66" y="370"/>
                    <a:pt x="65" y="370"/>
                    <a:pt x="65" y="371"/>
                  </a:cubicBezTo>
                  <a:cubicBezTo>
                    <a:pt x="62" y="377"/>
                    <a:pt x="81" y="383"/>
                    <a:pt x="103" y="389"/>
                  </a:cubicBezTo>
                  <a:cubicBezTo>
                    <a:pt x="122" y="396"/>
                    <a:pt x="122" y="399"/>
                    <a:pt x="122" y="399"/>
                  </a:cubicBezTo>
                  <a:cubicBezTo>
                    <a:pt x="120" y="400"/>
                    <a:pt x="120" y="401"/>
                    <a:pt x="118" y="401"/>
                  </a:cubicBezTo>
                  <a:cubicBezTo>
                    <a:pt x="115" y="401"/>
                    <a:pt x="111" y="399"/>
                    <a:pt x="100" y="396"/>
                  </a:cubicBezTo>
                  <a:lnTo>
                    <a:pt x="59" y="383"/>
                  </a:lnTo>
                  <a:lnTo>
                    <a:pt x="59" y="386"/>
                  </a:lnTo>
                  <a:cubicBezTo>
                    <a:pt x="78" y="393"/>
                    <a:pt x="78" y="396"/>
                    <a:pt x="78" y="396"/>
                  </a:cubicBezTo>
                  <a:cubicBezTo>
                    <a:pt x="75" y="396"/>
                    <a:pt x="75" y="396"/>
                    <a:pt x="34" y="386"/>
                  </a:cubicBezTo>
                  <a:cubicBezTo>
                    <a:pt x="17" y="381"/>
                    <a:pt x="7" y="379"/>
                    <a:pt x="4" y="379"/>
                  </a:cubicBezTo>
                  <a:cubicBezTo>
                    <a:pt x="0" y="379"/>
                    <a:pt x="10" y="383"/>
                    <a:pt x="34" y="393"/>
                  </a:cubicBezTo>
                  <a:lnTo>
                    <a:pt x="53" y="405"/>
                  </a:lnTo>
                  <a:cubicBezTo>
                    <a:pt x="44" y="403"/>
                    <a:pt x="39" y="402"/>
                    <a:pt x="36" y="402"/>
                  </a:cubicBezTo>
                  <a:cubicBezTo>
                    <a:pt x="24" y="402"/>
                    <a:pt x="53" y="416"/>
                    <a:pt x="68" y="421"/>
                  </a:cubicBezTo>
                  <a:cubicBezTo>
                    <a:pt x="55" y="419"/>
                    <a:pt x="45" y="418"/>
                    <a:pt x="40" y="418"/>
                  </a:cubicBezTo>
                  <a:cubicBezTo>
                    <a:pt x="30" y="418"/>
                    <a:pt x="38" y="422"/>
                    <a:pt x="65" y="430"/>
                  </a:cubicBezTo>
                  <a:cubicBezTo>
                    <a:pt x="87" y="436"/>
                    <a:pt x="87" y="436"/>
                    <a:pt x="65" y="436"/>
                  </a:cubicBezTo>
                  <a:cubicBezTo>
                    <a:pt x="43" y="436"/>
                    <a:pt x="43" y="440"/>
                    <a:pt x="40" y="446"/>
                  </a:cubicBezTo>
                  <a:cubicBezTo>
                    <a:pt x="62" y="452"/>
                    <a:pt x="56" y="474"/>
                    <a:pt x="53" y="499"/>
                  </a:cubicBezTo>
                  <a:cubicBezTo>
                    <a:pt x="50" y="527"/>
                    <a:pt x="50" y="549"/>
                    <a:pt x="72" y="549"/>
                  </a:cubicBezTo>
                  <a:cubicBezTo>
                    <a:pt x="72" y="552"/>
                    <a:pt x="72" y="552"/>
                    <a:pt x="50" y="555"/>
                  </a:cubicBezTo>
                  <a:cubicBezTo>
                    <a:pt x="28" y="555"/>
                    <a:pt x="28" y="559"/>
                    <a:pt x="68" y="562"/>
                  </a:cubicBezTo>
                  <a:cubicBezTo>
                    <a:pt x="90" y="562"/>
                    <a:pt x="112" y="562"/>
                    <a:pt x="68" y="565"/>
                  </a:cubicBezTo>
                  <a:cubicBezTo>
                    <a:pt x="50" y="565"/>
                    <a:pt x="50" y="571"/>
                    <a:pt x="50" y="584"/>
                  </a:cubicBezTo>
                  <a:cubicBezTo>
                    <a:pt x="50" y="593"/>
                    <a:pt x="50" y="606"/>
                    <a:pt x="72" y="606"/>
                  </a:cubicBezTo>
                  <a:cubicBezTo>
                    <a:pt x="93" y="609"/>
                    <a:pt x="93" y="609"/>
                    <a:pt x="72" y="609"/>
                  </a:cubicBezTo>
                  <a:cubicBezTo>
                    <a:pt x="28" y="609"/>
                    <a:pt x="9" y="631"/>
                    <a:pt x="53" y="634"/>
                  </a:cubicBezTo>
                  <a:cubicBezTo>
                    <a:pt x="53" y="637"/>
                    <a:pt x="53" y="640"/>
                    <a:pt x="34" y="643"/>
                  </a:cubicBezTo>
                  <a:cubicBezTo>
                    <a:pt x="34" y="646"/>
                    <a:pt x="34" y="649"/>
                    <a:pt x="56" y="656"/>
                  </a:cubicBezTo>
                  <a:cubicBezTo>
                    <a:pt x="56" y="659"/>
                    <a:pt x="59" y="671"/>
                    <a:pt x="59" y="678"/>
                  </a:cubicBezTo>
                  <a:cubicBezTo>
                    <a:pt x="62" y="684"/>
                    <a:pt x="84" y="684"/>
                    <a:pt x="84" y="684"/>
                  </a:cubicBezTo>
                  <a:cubicBezTo>
                    <a:pt x="84" y="685"/>
                    <a:pt x="84" y="686"/>
                    <a:pt x="84" y="687"/>
                  </a:cubicBezTo>
                  <a:cubicBezTo>
                    <a:pt x="62" y="693"/>
                    <a:pt x="68" y="709"/>
                    <a:pt x="75" y="731"/>
                  </a:cubicBezTo>
                  <a:cubicBezTo>
                    <a:pt x="81" y="753"/>
                    <a:pt x="90" y="772"/>
                    <a:pt x="72" y="784"/>
                  </a:cubicBezTo>
                  <a:cubicBezTo>
                    <a:pt x="72" y="784"/>
                    <a:pt x="72" y="785"/>
                    <a:pt x="74" y="785"/>
                  </a:cubicBezTo>
                  <a:cubicBezTo>
                    <a:pt x="77" y="785"/>
                    <a:pt x="82" y="784"/>
                    <a:pt x="93" y="781"/>
                  </a:cubicBezTo>
                  <a:cubicBezTo>
                    <a:pt x="113" y="773"/>
                    <a:pt x="124" y="769"/>
                    <a:pt x="126" y="769"/>
                  </a:cubicBezTo>
                  <a:cubicBezTo>
                    <a:pt x="128" y="769"/>
                    <a:pt x="124" y="772"/>
                    <a:pt x="115" y="778"/>
                  </a:cubicBezTo>
                  <a:cubicBezTo>
                    <a:pt x="92" y="795"/>
                    <a:pt x="88" y="806"/>
                    <a:pt x="98" y="806"/>
                  </a:cubicBezTo>
                  <a:cubicBezTo>
                    <a:pt x="103" y="806"/>
                    <a:pt x="112" y="803"/>
                    <a:pt x="125" y="797"/>
                  </a:cubicBezTo>
                  <a:lnTo>
                    <a:pt x="125" y="797"/>
                  </a:lnTo>
                  <a:lnTo>
                    <a:pt x="106" y="806"/>
                  </a:lnTo>
                  <a:cubicBezTo>
                    <a:pt x="88" y="819"/>
                    <a:pt x="85" y="825"/>
                    <a:pt x="92" y="825"/>
                  </a:cubicBezTo>
                  <a:cubicBezTo>
                    <a:pt x="98" y="825"/>
                    <a:pt x="113" y="820"/>
                    <a:pt x="131" y="809"/>
                  </a:cubicBezTo>
                  <a:lnTo>
                    <a:pt x="131" y="809"/>
                  </a:lnTo>
                  <a:cubicBezTo>
                    <a:pt x="119" y="821"/>
                    <a:pt x="107" y="831"/>
                    <a:pt x="110" y="831"/>
                  </a:cubicBezTo>
                  <a:cubicBezTo>
                    <a:pt x="112" y="831"/>
                    <a:pt x="114" y="830"/>
                    <a:pt x="119" y="828"/>
                  </a:cubicBezTo>
                  <a:lnTo>
                    <a:pt x="119" y="828"/>
                  </a:lnTo>
                  <a:cubicBezTo>
                    <a:pt x="122" y="831"/>
                    <a:pt x="122" y="831"/>
                    <a:pt x="87" y="856"/>
                  </a:cubicBezTo>
                  <a:cubicBezTo>
                    <a:pt x="68" y="869"/>
                    <a:pt x="50" y="878"/>
                    <a:pt x="53" y="881"/>
                  </a:cubicBezTo>
                  <a:cubicBezTo>
                    <a:pt x="53" y="883"/>
                    <a:pt x="54" y="883"/>
                    <a:pt x="56" y="883"/>
                  </a:cubicBezTo>
                  <a:cubicBezTo>
                    <a:pt x="62" y="883"/>
                    <a:pt x="75" y="873"/>
                    <a:pt x="90" y="863"/>
                  </a:cubicBezTo>
                  <a:lnTo>
                    <a:pt x="93" y="869"/>
                  </a:lnTo>
                  <a:cubicBezTo>
                    <a:pt x="93" y="869"/>
                    <a:pt x="94" y="869"/>
                    <a:pt x="95" y="869"/>
                  </a:cubicBezTo>
                  <a:cubicBezTo>
                    <a:pt x="97" y="869"/>
                    <a:pt x="102" y="868"/>
                    <a:pt x="112" y="859"/>
                  </a:cubicBezTo>
                  <a:cubicBezTo>
                    <a:pt x="123" y="853"/>
                    <a:pt x="127" y="850"/>
                    <a:pt x="130" y="850"/>
                  </a:cubicBezTo>
                  <a:cubicBezTo>
                    <a:pt x="132" y="850"/>
                    <a:pt x="132" y="851"/>
                    <a:pt x="133" y="852"/>
                  </a:cubicBezTo>
                  <a:lnTo>
                    <a:pt x="133" y="852"/>
                  </a:lnTo>
                  <a:cubicBezTo>
                    <a:pt x="138" y="849"/>
                    <a:pt x="144" y="843"/>
                    <a:pt x="150" y="838"/>
                  </a:cubicBezTo>
                  <a:cubicBezTo>
                    <a:pt x="167" y="826"/>
                    <a:pt x="181" y="815"/>
                    <a:pt x="184" y="815"/>
                  </a:cubicBezTo>
                  <a:cubicBezTo>
                    <a:pt x="184" y="815"/>
                    <a:pt x="184" y="815"/>
                    <a:pt x="184" y="816"/>
                  </a:cubicBezTo>
                  <a:lnTo>
                    <a:pt x="219" y="791"/>
                  </a:lnTo>
                  <a:cubicBezTo>
                    <a:pt x="234" y="781"/>
                    <a:pt x="247" y="771"/>
                    <a:pt x="260" y="759"/>
                  </a:cubicBezTo>
                  <a:lnTo>
                    <a:pt x="260" y="759"/>
                  </a:lnTo>
                  <a:cubicBezTo>
                    <a:pt x="264" y="756"/>
                    <a:pt x="268" y="753"/>
                    <a:pt x="272" y="750"/>
                  </a:cubicBezTo>
                  <a:cubicBezTo>
                    <a:pt x="298" y="726"/>
                    <a:pt x="309" y="715"/>
                    <a:pt x="310" y="715"/>
                  </a:cubicBezTo>
                  <a:lnTo>
                    <a:pt x="310" y="715"/>
                  </a:lnTo>
                  <a:cubicBezTo>
                    <a:pt x="310" y="715"/>
                    <a:pt x="302" y="723"/>
                    <a:pt x="288" y="737"/>
                  </a:cubicBezTo>
                  <a:cubicBezTo>
                    <a:pt x="256" y="765"/>
                    <a:pt x="260" y="769"/>
                    <a:pt x="263" y="769"/>
                  </a:cubicBezTo>
                  <a:cubicBezTo>
                    <a:pt x="263" y="772"/>
                    <a:pt x="263" y="772"/>
                    <a:pt x="247" y="787"/>
                  </a:cubicBezTo>
                  <a:cubicBezTo>
                    <a:pt x="231" y="800"/>
                    <a:pt x="219" y="819"/>
                    <a:pt x="222" y="822"/>
                  </a:cubicBezTo>
                  <a:cubicBezTo>
                    <a:pt x="223" y="823"/>
                    <a:pt x="224" y="823"/>
                    <a:pt x="224" y="823"/>
                  </a:cubicBezTo>
                  <a:cubicBezTo>
                    <a:pt x="226" y="823"/>
                    <a:pt x="229" y="820"/>
                    <a:pt x="238" y="809"/>
                  </a:cubicBezTo>
                  <a:cubicBezTo>
                    <a:pt x="243" y="802"/>
                    <a:pt x="248" y="799"/>
                    <a:pt x="249" y="799"/>
                  </a:cubicBezTo>
                  <a:lnTo>
                    <a:pt x="249" y="799"/>
                  </a:lnTo>
                  <a:cubicBezTo>
                    <a:pt x="251" y="799"/>
                    <a:pt x="246" y="809"/>
                    <a:pt x="228" y="828"/>
                  </a:cubicBezTo>
                  <a:cubicBezTo>
                    <a:pt x="223" y="836"/>
                    <a:pt x="220" y="841"/>
                    <a:pt x="221" y="841"/>
                  </a:cubicBezTo>
                  <a:cubicBezTo>
                    <a:pt x="222" y="841"/>
                    <a:pt x="229" y="833"/>
                    <a:pt x="247" y="816"/>
                  </a:cubicBezTo>
                  <a:cubicBezTo>
                    <a:pt x="260" y="803"/>
                    <a:pt x="267" y="797"/>
                    <a:pt x="270" y="797"/>
                  </a:cubicBezTo>
                  <a:lnTo>
                    <a:pt x="270" y="797"/>
                  </a:lnTo>
                  <a:cubicBezTo>
                    <a:pt x="272" y="797"/>
                    <a:pt x="267" y="806"/>
                    <a:pt x="253" y="825"/>
                  </a:cubicBezTo>
                  <a:lnTo>
                    <a:pt x="260" y="828"/>
                  </a:lnTo>
                  <a:cubicBezTo>
                    <a:pt x="260" y="828"/>
                    <a:pt x="260" y="829"/>
                    <a:pt x="261" y="829"/>
                  </a:cubicBezTo>
                  <a:cubicBezTo>
                    <a:pt x="265" y="829"/>
                    <a:pt x="276" y="814"/>
                    <a:pt x="288" y="800"/>
                  </a:cubicBezTo>
                  <a:cubicBezTo>
                    <a:pt x="304" y="782"/>
                    <a:pt x="311" y="774"/>
                    <a:pt x="311" y="774"/>
                  </a:cubicBezTo>
                  <a:lnTo>
                    <a:pt x="311" y="774"/>
                  </a:lnTo>
                  <a:cubicBezTo>
                    <a:pt x="312" y="774"/>
                    <a:pt x="309" y="778"/>
                    <a:pt x="303" y="784"/>
                  </a:cubicBezTo>
                  <a:cubicBezTo>
                    <a:pt x="297" y="797"/>
                    <a:pt x="288" y="809"/>
                    <a:pt x="281" y="819"/>
                  </a:cubicBezTo>
                  <a:cubicBezTo>
                    <a:pt x="266" y="838"/>
                    <a:pt x="269" y="838"/>
                    <a:pt x="272" y="841"/>
                  </a:cubicBezTo>
                  <a:cubicBezTo>
                    <a:pt x="273" y="842"/>
                    <a:pt x="275" y="843"/>
                    <a:pt x="277" y="843"/>
                  </a:cubicBezTo>
                  <a:cubicBezTo>
                    <a:pt x="279" y="843"/>
                    <a:pt x="283" y="841"/>
                    <a:pt x="291" y="831"/>
                  </a:cubicBezTo>
                  <a:lnTo>
                    <a:pt x="291" y="831"/>
                  </a:lnTo>
                  <a:lnTo>
                    <a:pt x="278" y="847"/>
                  </a:lnTo>
                  <a:cubicBezTo>
                    <a:pt x="280" y="849"/>
                    <a:pt x="275" y="858"/>
                    <a:pt x="276" y="858"/>
                  </a:cubicBezTo>
                  <a:cubicBezTo>
                    <a:pt x="276" y="858"/>
                    <a:pt x="277" y="856"/>
                    <a:pt x="281" y="850"/>
                  </a:cubicBezTo>
                  <a:lnTo>
                    <a:pt x="281" y="850"/>
                  </a:lnTo>
                  <a:cubicBezTo>
                    <a:pt x="281" y="850"/>
                    <a:pt x="285" y="853"/>
                    <a:pt x="278" y="875"/>
                  </a:cubicBezTo>
                  <a:cubicBezTo>
                    <a:pt x="277" y="880"/>
                    <a:pt x="278" y="882"/>
                    <a:pt x="280" y="882"/>
                  </a:cubicBezTo>
                  <a:cubicBezTo>
                    <a:pt x="287" y="882"/>
                    <a:pt x="309" y="856"/>
                    <a:pt x="319" y="825"/>
                  </a:cubicBezTo>
                  <a:cubicBezTo>
                    <a:pt x="319" y="825"/>
                    <a:pt x="319" y="825"/>
                    <a:pt x="322" y="828"/>
                  </a:cubicBezTo>
                  <a:cubicBezTo>
                    <a:pt x="325" y="828"/>
                    <a:pt x="338" y="812"/>
                    <a:pt x="338" y="812"/>
                  </a:cubicBezTo>
                  <a:cubicBezTo>
                    <a:pt x="345" y="798"/>
                    <a:pt x="348" y="797"/>
                    <a:pt x="351" y="797"/>
                  </a:cubicBezTo>
                  <a:cubicBezTo>
                    <a:pt x="352" y="797"/>
                    <a:pt x="353" y="797"/>
                    <a:pt x="354" y="797"/>
                  </a:cubicBezTo>
                  <a:lnTo>
                    <a:pt x="332" y="834"/>
                  </a:lnTo>
                  <a:cubicBezTo>
                    <a:pt x="309" y="865"/>
                    <a:pt x="299" y="885"/>
                    <a:pt x="302" y="885"/>
                  </a:cubicBezTo>
                  <a:cubicBezTo>
                    <a:pt x="303" y="885"/>
                    <a:pt x="306" y="882"/>
                    <a:pt x="311" y="876"/>
                  </a:cubicBezTo>
                  <a:lnTo>
                    <a:pt x="311" y="876"/>
                  </a:lnTo>
                  <a:cubicBezTo>
                    <a:pt x="307" y="884"/>
                    <a:pt x="307" y="888"/>
                    <a:pt x="309" y="888"/>
                  </a:cubicBezTo>
                  <a:cubicBezTo>
                    <a:pt x="311" y="888"/>
                    <a:pt x="315" y="885"/>
                    <a:pt x="322" y="878"/>
                  </a:cubicBezTo>
                  <a:cubicBezTo>
                    <a:pt x="338" y="863"/>
                    <a:pt x="350" y="847"/>
                    <a:pt x="360" y="825"/>
                  </a:cubicBezTo>
                  <a:cubicBezTo>
                    <a:pt x="369" y="809"/>
                    <a:pt x="372" y="809"/>
                    <a:pt x="372" y="809"/>
                  </a:cubicBezTo>
                  <a:cubicBezTo>
                    <a:pt x="375" y="809"/>
                    <a:pt x="375" y="809"/>
                    <a:pt x="366" y="828"/>
                  </a:cubicBezTo>
                  <a:cubicBezTo>
                    <a:pt x="354" y="848"/>
                    <a:pt x="351" y="860"/>
                    <a:pt x="353" y="860"/>
                  </a:cubicBezTo>
                  <a:cubicBezTo>
                    <a:pt x="356" y="860"/>
                    <a:pt x="362" y="852"/>
                    <a:pt x="372" y="834"/>
                  </a:cubicBezTo>
                  <a:lnTo>
                    <a:pt x="372" y="834"/>
                  </a:lnTo>
                  <a:lnTo>
                    <a:pt x="363" y="853"/>
                  </a:lnTo>
                  <a:cubicBezTo>
                    <a:pt x="355" y="868"/>
                    <a:pt x="350" y="885"/>
                    <a:pt x="361" y="885"/>
                  </a:cubicBezTo>
                  <a:cubicBezTo>
                    <a:pt x="363" y="885"/>
                    <a:pt x="367" y="884"/>
                    <a:pt x="372" y="881"/>
                  </a:cubicBezTo>
                  <a:cubicBezTo>
                    <a:pt x="385" y="888"/>
                    <a:pt x="394" y="891"/>
                    <a:pt x="388" y="913"/>
                  </a:cubicBezTo>
                  <a:cubicBezTo>
                    <a:pt x="386" y="916"/>
                    <a:pt x="386" y="918"/>
                    <a:pt x="386" y="918"/>
                  </a:cubicBezTo>
                  <a:cubicBezTo>
                    <a:pt x="389" y="918"/>
                    <a:pt x="410" y="890"/>
                    <a:pt x="426" y="859"/>
                  </a:cubicBezTo>
                  <a:lnTo>
                    <a:pt x="426" y="859"/>
                  </a:lnTo>
                  <a:cubicBezTo>
                    <a:pt x="419" y="878"/>
                    <a:pt x="422" y="878"/>
                    <a:pt x="429" y="881"/>
                  </a:cubicBezTo>
                  <a:cubicBezTo>
                    <a:pt x="438" y="885"/>
                    <a:pt x="438" y="885"/>
                    <a:pt x="432" y="906"/>
                  </a:cubicBezTo>
                  <a:cubicBezTo>
                    <a:pt x="426" y="925"/>
                    <a:pt x="422" y="935"/>
                    <a:pt x="423" y="935"/>
                  </a:cubicBezTo>
                  <a:cubicBezTo>
                    <a:pt x="423" y="935"/>
                    <a:pt x="427" y="925"/>
                    <a:pt x="435" y="906"/>
                  </a:cubicBezTo>
                  <a:cubicBezTo>
                    <a:pt x="441" y="892"/>
                    <a:pt x="445" y="886"/>
                    <a:pt x="447" y="886"/>
                  </a:cubicBezTo>
                  <a:lnTo>
                    <a:pt x="447" y="886"/>
                  </a:lnTo>
                  <a:cubicBezTo>
                    <a:pt x="451" y="886"/>
                    <a:pt x="450" y="905"/>
                    <a:pt x="444" y="932"/>
                  </a:cubicBezTo>
                  <a:cubicBezTo>
                    <a:pt x="441" y="950"/>
                    <a:pt x="444" y="953"/>
                    <a:pt x="451" y="953"/>
                  </a:cubicBezTo>
                  <a:cubicBezTo>
                    <a:pt x="457" y="940"/>
                    <a:pt x="462" y="936"/>
                    <a:pt x="467" y="936"/>
                  </a:cubicBezTo>
                  <a:cubicBezTo>
                    <a:pt x="469" y="936"/>
                    <a:pt x="471" y="937"/>
                    <a:pt x="473" y="938"/>
                  </a:cubicBezTo>
                  <a:cubicBezTo>
                    <a:pt x="485" y="938"/>
                    <a:pt x="485" y="938"/>
                    <a:pt x="491" y="897"/>
                  </a:cubicBezTo>
                  <a:cubicBezTo>
                    <a:pt x="495" y="856"/>
                    <a:pt x="498" y="856"/>
                    <a:pt x="504" y="856"/>
                  </a:cubicBezTo>
                  <a:cubicBezTo>
                    <a:pt x="507" y="856"/>
                    <a:pt x="510" y="856"/>
                    <a:pt x="507" y="878"/>
                  </a:cubicBezTo>
                  <a:cubicBezTo>
                    <a:pt x="507" y="878"/>
                    <a:pt x="510" y="900"/>
                    <a:pt x="513" y="900"/>
                  </a:cubicBezTo>
                  <a:cubicBezTo>
                    <a:pt x="517" y="900"/>
                    <a:pt x="520" y="900"/>
                    <a:pt x="520" y="922"/>
                  </a:cubicBezTo>
                  <a:cubicBezTo>
                    <a:pt x="520" y="922"/>
                    <a:pt x="520" y="944"/>
                    <a:pt x="529" y="944"/>
                  </a:cubicBezTo>
                  <a:cubicBezTo>
                    <a:pt x="535" y="944"/>
                    <a:pt x="542" y="947"/>
                    <a:pt x="542" y="966"/>
                  </a:cubicBezTo>
                  <a:cubicBezTo>
                    <a:pt x="545" y="966"/>
                    <a:pt x="545" y="966"/>
                    <a:pt x="545" y="947"/>
                  </a:cubicBezTo>
                  <a:cubicBezTo>
                    <a:pt x="545" y="932"/>
                    <a:pt x="546" y="916"/>
                    <a:pt x="553" y="916"/>
                  </a:cubicBezTo>
                  <a:cubicBezTo>
                    <a:pt x="555" y="916"/>
                    <a:pt x="559" y="919"/>
                    <a:pt x="564" y="925"/>
                  </a:cubicBezTo>
                  <a:cubicBezTo>
                    <a:pt x="570" y="925"/>
                    <a:pt x="582" y="925"/>
                    <a:pt x="579" y="903"/>
                  </a:cubicBezTo>
                  <a:cubicBezTo>
                    <a:pt x="582" y="903"/>
                    <a:pt x="582" y="903"/>
                    <a:pt x="585" y="925"/>
                  </a:cubicBezTo>
                  <a:cubicBezTo>
                    <a:pt x="587" y="947"/>
                    <a:pt x="589" y="957"/>
                    <a:pt x="592" y="957"/>
                  </a:cubicBezTo>
                  <a:cubicBezTo>
                    <a:pt x="594" y="957"/>
                    <a:pt x="596" y="946"/>
                    <a:pt x="598" y="925"/>
                  </a:cubicBezTo>
                  <a:cubicBezTo>
                    <a:pt x="598" y="914"/>
                    <a:pt x="599" y="909"/>
                    <a:pt x="600" y="909"/>
                  </a:cubicBezTo>
                  <a:cubicBezTo>
                    <a:pt x="601" y="909"/>
                    <a:pt x="603" y="914"/>
                    <a:pt x="604" y="925"/>
                  </a:cubicBezTo>
                  <a:cubicBezTo>
                    <a:pt x="604" y="925"/>
                    <a:pt x="611" y="922"/>
                    <a:pt x="611" y="903"/>
                  </a:cubicBezTo>
                  <a:cubicBezTo>
                    <a:pt x="611" y="892"/>
                    <a:pt x="611" y="886"/>
                    <a:pt x="612" y="886"/>
                  </a:cubicBezTo>
                  <a:cubicBezTo>
                    <a:pt x="613" y="886"/>
                    <a:pt x="615" y="891"/>
                    <a:pt x="620" y="900"/>
                  </a:cubicBezTo>
                  <a:cubicBezTo>
                    <a:pt x="623" y="922"/>
                    <a:pt x="626" y="922"/>
                    <a:pt x="629" y="922"/>
                  </a:cubicBezTo>
                  <a:cubicBezTo>
                    <a:pt x="633" y="909"/>
                    <a:pt x="646" y="902"/>
                    <a:pt x="658" y="902"/>
                  </a:cubicBezTo>
                  <a:cubicBezTo>
                    <a:pt x="666" y="902"/>
                    <a:pt x="674" y="905"/>
                    <a:pt x="679" y="913"/>
                  </a:cubicBezTo>
                  <a:cubicBezTo>
                    <a:pt x="676" y="891"/>
                    <a:pt x="676" y="891"/>
                    <a:pt x="679" y="891"/>
                  </a:cubicBezTo>
                  <a:cubicBezTo>
                    <a:pt x="685" y="906"/>
                    <a:pt x="689" y="913"/>
                    <a:pt x="690" y="913"/>
                  </a:cubicBezTo>
                  <a:cubicBezTo>
                    <a:pt x="691" y="913"/>
                    <a:pt x="687" y="894"/>
                    <a:pt x="679" y="869"/>
                  </a:cubicBezTo>
                  <a:lnTo>
                    <a:pt x="676" y="869"/>
                  </a:lnTo>
                  <a:lnTo>
                    <a:pt x="673" y="872"/>
                  </a:lnTo>
                  <a:cubicBezTo>
                    <a:pt x="667" y="853"/>
                    <a:pt x="666" y="842"/>
                    <a:pt x="669" y="842"/>
                  </a:cubicBezTo>
                  <a:lnTo>
                    <a:pt x="669" y="842"/>
                  </a:lnTo>
                  <a:cubicBezTo>
                    <a:pt x="672" y="842"/>
                    <a:pt x="679" y="856"/>
                    <a:pt x="689" y="888"/>
                  </a:cubicBezTo>
                  <a:cubicBezTo>
                    <a:pt x="697" y="908"/>
                    <a:pt x="701" y="918"/>
                    <a:pt x="703" y="918"/>
                  </a:cubicBezTo>
                  <a:cubicBezTo>
                    <a:pt x="704" y="918"/>
                    <a:pt x="701" y="908"/>
                    <a:pt x="695" y="888"/>
                  </a:cubicBezTo>
                  <a:cubicBezTo>
                    <a:pt x="690" y="867"/>
                    <a:pt x="689" y="856"/>
                    <a:pt x="691" y="856"/>
                  </a:cubicBezTo>
                  <a:lnTo>
                    <a:pt x="691" y="856"/>
                  </a:lnTo>
                  <a:cubicBezTo>
                    <a:pt x="692" y="856"/>
                    <a:pt x="697" y="865"/>
                    <a:pt x="705" y="885"/>
                  </a:cubicBezTo>
                  <a:cubicBezTo>
                    <a:pt x="712" y="904"/>
                    <a:pt x="716" y="914"/>
                    <a:pt x="717" y="914"/>
                  </a:cubicBezTo>
                  <a:cubicBezTo>
                    <a:pt x="717" y="914"/>
                    <a:pt x="714" y="904"/>
                    <a:pt x="708" y="885"/>
                  </a:cubicBezTo>
                  <a:cubicBezTo>
                    <a:pt x="695" y="838"/>
                    <a:pt x="689" y="811"/>
                    <a:pt x="692" y="811"/>
                  </a:cubicBezTo>
                  <a:lnTo>
                    <a:pt x="692" y="811"/>
                  </a:lnTo>
                  <a:cubicBezTo>
                    <a:pt x="694" y="811"/>
                    <a:pt x="702" y="826"/>
                    <a:pt x="717" y="859"/>
                  </a:cubicBezTo>
                  <a:cubicBezTo>
                    <a:pt x="732" y="894"/>
                    <a:pt x="743" y="913"/>
                    <a:pt x="748" y="913"/>
                  </a:cubicBezTo>
                  <a:cubicBezTo>
                    <a:pt x="748" y="913"/>
                    <a:pt x="748" y="913"/>
                    <a:pt x="748" y="913"/>
                  </a:cubicBezTo>
                  <a:cubicBezTo>
                    <a:pt x="752" y="913"/>
                    <a:pt x="742" y="894"/>
                    <a:pt x="736" y="875"/>
                  </a:cubicBezTo>
                  <a:cubicBezTo>
                    <a:pt x="724" y="856"/>
                    <a:pt x="720" y="845"/>
                    <a:pt x="722" y="845"/>
                  </a:cubicBezTo>
                  <a:lnTo>
                    <a:pt x="722" y="845"/>
                  </a:lnTo>
                  <a:cubicBezTo>
                    <a:pt x="723" y="845"/>
                    <a:pt x="730" y="854"/>
                    <a:pt x="742" y="872"/>
                  </a:cubicBezTo>
                  <a:cubicBezTo>
                    <a:pt x="760" y="899"/>
                    <a:pt x="771" y="912"/>
                    <a:pt x="776" y="912"/>
                  </a:cubicBezTo>
                  <a:cubicBezTo>
                    <a:pt x="781" y="912"/>
                    <a:pt x="781" y="900"/>
                    <a:pt x="777" y="878"/>
                  </a:cubicBezTo>
                  <a:cubicBezTo>
                    <a:pt x="772" y="855"/>
                    <a:pt x="772" y="843"/>
                    <a:pt x="775" y="843"/>
                  </a:cubicBezTo>
                  <a:lnTo>
                    <a:pt x="775" y="843"/>
                  </a:lnTo>
                  <a:cubicBezTo>
                    <a:pt x="778" y="843"/>
                    <a:pt x="783" y="853"/>
                    <a:pt x="789" y="872"/>
                  </a:cubicBezTo>
                  <a:cubicBezTo>
                    <a:pt x="798" y="895"/>
                    <a:pt x="801" y="905"/>
                    <a:pt x="801" y="905"/>
                  </a:cubicBezTo>
                  <a:cubicBezTo>
                    <a:pt x="801" y="905"/>
                    <a:pt x="800" y="900"/>
                    <a:pt x="799" y="891"/>
                  </a:cubicBezTo>
                  <a:lnTo>
                    <a:pt x="814" y="881"/>
                  </a:lnTo>
                  <a:cubicBezTo>
                    <a:pt x="820" y="878"/>
                    <a:pt x="811" y="859"/>
                    <a:pt x="799" y="844"/>
                  </a:cubicBezTo>
                  <a:lnTo>
                    <a:pt x="799" y="844"/>
                  </a:lnTo>
                  <a:cubicBezTo>
                    <a:pt x="813" y="862"/>
                    <a:pt x="826" y="873"/>
                    <a:pt x="831" y="873"/>
                  </a:cubicBezTo>
                  <a:cubicBezTo>
                    <a:pt x="834" y="873"/>
                    <a:pt x="833" y="866"/>
                    <a:pt x="824" y="850"/>
                  </a:cubicBezTo>
                  <a:lnTo>
                    <a:pt x="830" y="847"/>
                  </a:lnTo>
                  <a:cubicBezTo>
                    <a:pt x="833" y="844"/>
                    <a:pt x="833" y="844"/>
                    <a:pt x="824" y="825"/>
                  </a:cubicBezTo>
                  <a:cubicBezTo>
                    <a:pt x="820" y="819"/>
                    <a:pt x="820" y="816"/>
                    <a:pt x="822" y="816"/>
                  </a:cubicBezTo>
                  <a:lnTo>
                    <a:pt x="822" y="816"/>
                  </a:lnTo>
                  <a:cubicBezTo>
                    <a:pt x="825" y="816"/>
                    <a:pt x="835" y="826"/>
                    <a:pt x="846" y="834"/>
                  </a:cubicBezTo>
                  <a:cubicBezTo>
                    <a:pt x="856" y="845"/>
                    <a:pt x="868" y="854"/>
                    <a:pt x="870" y="854"/>
                  </a:cubicBezTo>
                  <a:cubicBezTo>
                    <a:pt x="871" y="854"/>
                    <a:pt x="869" y="852"/>
                    <a:pt x="864" y="847"/>
                  </a:cubicBezTo>
                  <a:cubicBezTo>
                    <a:pt x="852" y="828"/>
                    <a:pt x="842" y="812"/>
                    <a:pt x="830" y="794"/>
                  </a:cubicBezTo>
                  <a:cubicBezTo>
                    <a:pt x="826" y="787"/>
                    <a:pt x="825" y="784"/>
                    <a:pt x="827" y="784"/>
                  </a:cubicBezTo>
                  <a:cubicBezTo>
                    <a:pt x="830" y="784"/>
                    <a:pt x="841" y="794"/>
                    <a:pt x="849" y="806"/>
                  </a:cubicBezTo>
                  <a:cubicBezTo>
                    <a:pt x="858" y="819"/>
                    <a:pt x="867" y="825"/>
                    <a:pt x="883" y="831"/>
                  </a:cubicBezTo>
                  <a:cubicBezTo>
                    <a:pt x="886" y="828"/>
                    <a:pt x="889" y="825"/>
                    <a:pt x="877" y="809"/>
                  </a:cubicBezTo>
                  <a:cubicBezTo>
                    <a:pt x="865" y="797"/>
                    <a:pt x="869" y="787"/>
                    <a:pt x="880" y="787"/>
                  </a:cubicBezTo>
                  <a:cubicBezTo>
                    <a:pt x="884" y="787"/>
                    <a:pt x="888" y="788"/>
                    <a:pt x="893" y="791"/>
                  </a:cubicBezTo>
                  <a:lnTo>
                    <a:pt x="899" y="787"/>
                  </a:lnTo>
                  <a:cubicBezTo>
                    <a:pt x="902" y="784"/>
                    <a:pt x="886" y="769"/>
                    <a:pt x="889" y="765"/>
                  </a:cubicBezTo>
                  <a:cubicBezTo>
                    <a:pt x="889" y="765"/>
                    <a:pt x="889" y="762"/>
                    <a:pt x="877" y="747"/>
                  </a:cubicBezTo>
                  <a:cubicBezTo>
                    <a:pt x="877" y="746"/>
                    <a:pt x="877" y="745"/>
                    <a:pt x="879" y="745"/>
                  </a:cubicBezTo>
                  <a:cubicBezTo>
                    <a:pt x="881" y="745"/>
                    <a:pt x="887" y="747"/>
                    <a:pt x="899" y="753"/>
                  </a:cubicBezTo>
                  <a:cubicBezTo>
                    <a:pt x="881" y="740"/>
                    <a:pt x="872" y="734"/>
                    <a:pt x="873" y="734"/>
                  </a:cubicBezTo>
                  <a:lnTo>
                    <a:pt x="873" y="734"/>
                  </a:lnTo>
                  <a:cubicBezTo>
                    <a:pt x="874" y="734"/>
                    <a:pt x="884" y="739"/>
                    <a:pt x="902" y="750"/>
                  </a:cubicBezTo>
                  <a:cubicBezTo>
                    <a:pt x="919" y="760"/>
                    <a:pt x="927" y="766"/>
                    <a:pt x="928" y="766"/>
                  </a:cubicBezTo>
                  <a:cubicBezTo>
                    <a:pt x="928" y="766"/>
                    <a:pt x="920" y="760"/>
                    <a:pt x="902" y="747"/>
                  </a:cubicBezTo>
                  <a:cubicBezTo>
                    <a:pt x="893" y="738"/>
                    <a:pt x="889" y="734"/>
                    <a:pt x="892" y="734"/>
                  </a:cubicBezTo>
                  <a:cubicBezTo>
                    <a:pt x="893" y="734"/>
                    <a:pt x="899" y="736"/>
                    <a:pt x="908" y="740"/>
                  </a:cubicBezTo>
                  <a:cubicBezTo>
                    <a:pt x="915" y="746"/>
                    <a:pt x="920" y="748"/>
                    <a:pt x="921" y="748"/>
                  </a:cubicBezTo>
                  <a:cubicBezTo>
                    <a:pt x="922" y="748"/>
                    <a:pt x="919" y="744"/>
                    <a:pt x="908" y="737"/>
                  </a:cubicBezTo>
                  <a:cubicBezTo>
                    <a:pt x="887" y="720"/>
                    <a:pt x="872" y="706"/>
                    <a:pt x="878" y="706"/>
                  </a:cubicBezTo>
                  <a:cubicBezTo>
                    <a:pt x="881" y="706"/>
                    <a:pt x="887" y="709"/>
                    <a:pt x="899" y="715"/>
                  </a:cubicBezTo>
                  <a:cubicBezTo>
                    <a:pt x="899" y="715"/>
                    <a:pt x="902" y="712"/>
                    <a:pt x="883" y="700"/>
                  </a:cubicBezTo>
                  <a:cubicBezTo>
                    <a:pt x="866" y="687"/>
                    <a:pt x="857" y="682"/>
                    <a:pt x="858" y="682"/>
                  </a:cubicBezTo>
                  <a:lnTo>
                    <a:pt x="858" y="682"/>
                  </a:lnTo>
                  <a:cubicBezTo>
                    <a:pt x="858" y="682"/>
                    <a:pt x="867" y="687"/>
                    <a:pt x="886" y="697"/>
                  </a:cubicBezTo>
                  <a:cubicBezTo>
                    <a:pt x="903" y="705"/>
                    <a:pt x="913" y="709"/>
                    <a:pt x="915" y="709"/>
                  </a:cubicBezTo>
                  <a:cubicBezTo>
                    <a:pt x="919" y="709"/>
                    <a:pt x="910" y="702"/>
                    <a:pt x="889" y="690"/>
                  </a:cubicBezTo>
                  <a:cubicBezTo>
                    <a:pt x="889" y="690"/>
                    <a:pt x="879" y="682"/>
                    <a:pt x="885" y="682"/>
                  </a:cubicBezTo>
                  <a:cubicBezTo>
                    <a:pt x="886" y="682"/>
                    <a:pt x="889" y="683"/>
                    <a:pt x="893" y="684"/>
                  </a:cubicBezTo>
                  <a:cubicBezTo>
                    <a:pt x="895" y="684"/>
                    <a:pt x="899" y="685"/>
                    <a:pt x="902" y="685"/>
                  </a:cubicBezTo>
                  <a:cubicBezTo>
                    <a:pt x="922" y="685"/>
                    <a:pt x="940" y="676"/>
                    <a:pt x="905" y="665"/>
                  </a:cubicBezTo>
                  <a:lnTo>
                    <a:pt x="908" y="659"/>
                  </a:lnTo>
                  <a:cubicBezTo>
                    <a:pt x="912" y="659"/>
                    <a:pt x="915" y="660"/>
                    <a:pt x="918" y="660"/>
                  </a:cubicBezTo>
                  <a:cubicBezTo>
                    <a:pt x="930" y="660"/>
                    <a:pt x="927" y="654"/>
                    <a:pt x="911" y="646"/>
                  </a:cubicBezTo>
                  <a:lnTo>
                    <a:pt x="893" y="637"/>
                  </a:lnTo>
                  <a:lnTo>
                    <a:pt x="893" y="637"/>
                  </a:lnTo>
                  <a:cubicBezTo>
                    <a:pt x="908" y="641"/>
                    <a:pt x="922" y="646"/>
                    <a:pt x="930" y="646"/>
                  </a:cubicBezTo>
                  <a:cubicBezTo>
                    <a:pt x="933" y="646"/>
                    <a:pt x="936" y="645"/>
                    <a:pt x="936" y="643"/>
                  </a:cubicBezTo>
                  <a:cubicBezTo>
                    <a:pt x="936" y="640"/>
                    <a:pt x="936" y="643"/>
                    <a:pt x="918" y="634"/>
                  </a:cubicBezTo>
                  <a:cubicBezTo>
                    <a:pt x="896" y="631"/>
                    <a:pt x="896" y="628"/>
                    <a:pt x="899" y="624"/>
                  </a:cubicBezTo>
                  <a:cubicBezTo>
                    <a:pt x="911" y="624"/>
                    <a:pt x="927" y="628"/>
                    <a:pt x="940" y="634"/>
                  </a:cubicBezTo>
                  <a:lnTo>
                    <a:pt x="943" y="631"/>
                  </a:lnTo>
                  <a:cubicBezTo>
                    <a:pt x="916" y="622"/>
                    <a:pt x="906" y="618"/>
                    <a:pt x="910" y="618"/>
                  </a:cubicBezTo>
                  <a:cubicBezTo>
                    <a:pt x="912" y="618"/>
                    <a:pt x="917" y="619"/>
                    <a:pt x="924" y="621"/>
                  </a:cubicBezTo>
                  <a:cubicBezTo>
                    <a:pt x="927" y="622"/>
                    <a:pt x="931" y="622"/>
                    <a:pt x="933" y="622"/>
                  </a:cubicBezTo>
                  <a:cubicBezTo>
                    <a:pt x="944" y="622"/>
                    <a:pt x="946" y="618"/>
                    <a:pt x="946" y="615"/>
                  </a:cubicBezTo>
                  <a:cubicBezTo>
                    <a:pt x="936" y="613"/>
                    <a:pt x="936" y="613"/>
                    <a:pt x="939" y="613"/>
                  </a:cubicBezTo>
                  <a:cubicBezTo>
                    <a:pt x="941" y="613"/>
                    <a:pt x="946" y="613"/>
                    <a:pt x="946" y="615"/>
                  </a:cubicBezTo>
                  <a:lnTo>
                    <a:pt x="968" y="621"/>
                  </a:lnTo>
                  <a:cubicBezTo>
                    <a:pt x="971" y="622"/>
                    <a:pt x="973" y="622"/>
                    <a:pt x="975" y="622"/>
                  </a:cubicBezTo>
                  <a:cubicBezTo>
                    <a:pt x="980" y="622"/>
                    <a:pt x="964" y="617"/>
                    <a:pt x="946" y="612"/>
                  </a:cubicBezTo>
                  <a:cubicBezTo>
                    <a:pt x="946" y="612"/>
                    <a:pt x="949" y="609"/>
                    <a:pt x="949" y="606"/>
                  </a:cubicBezTo>
                  <a:cubicBezTo>
                    <a:pt x="949" y="602"/>
                    <a:pt x="952" y="599"/>
                    <a:pt x="930" y="599"/>
                  </a:cubicBezTo>
                  <a:cubicBezTo>
                    <a:pt x="908" y="593"/>
                    <a:pt x="889" y="590"/>
                    <a:pt x="889" y="587"/>
                  </a:cubicBezTo>
                  <a:lnTo>
                    <a:pt x="889" y="587"/>
                  </a:lnTo>
                  <a:cubicBezTo>
                    <a:pt x="905" y="589"/>
                    <a:pt x="922" y="594"/>
                    <a:pt x="928" y="594"/>
                  </a:cubicBezTo>
                  <a:cubicBezTo>
                    <a:pt x="929" y="594"/>
                    <a:pt x="930" y="594"/>
                    <a:pt x="930" y="593"/>
                  </a:cubicBezTo>
                  <a:cubicBezTo>
                    <a:pt x="931" y="592"/>
                    <a:pt x="934" y="592"/>
                    <a:pt x="937" y="592"/>
                  </a:cubicBezTo>
                  <a:cubicBezTo>
                    <a:pt x="944" y="592"/>
                    <a:pt x="952" y="593"/>
                    <a:pt x="952" y="593"/>
                  </a:cubicBezTo>
                  <a:cubicBezTo>
                    <a:pt x="962" y="596"/>
                    <a:pt x="968" y="597"/>
                    <a:pt x="972" y="597"/>
                  </a:cubicBezTo>
                  <a:cubicBezTo>
                    <a:pt x="985" y="597"/>
                    <a:pt x="972" y="585"/>
                    <a:pt x="955" y="581"/>
                  </a:cubicBezTo>
                  <a:cubicBezTo>
                    <a:pt x="928" y="572"/>
                    <a:pt x="920" y="568"/>
                    <a:pt x="930" y="568"/>
                  </a:cubicBezTo>
                  <a:cubicBezTo>
                    <a:pt x="935" y="568"/>
                    <a:pt x="945" y="569"/>
                    <a:pt x="958" y="571"/>
                  </a:cubicBezTo>
                  <a:cubicBezTo>
                    <a:pt x="966" y="572"/>
                    <a:pt x="971" y="573"/>
                    <a:pt x="973" y="573"/>
                  </a:cubicBezTo>
                  <a:cubicBezTo>
                    <a:pt x="983" y="573"/>
                    <a:pt x="947" y="563"/>
                    <a:pt x="896" y="552"/>
                  </a:cubicBezTo>
                  <a:lnTo>
                    <a:pt x="836" y="540"/>
                  </a:lnTo>
                  <a:lnTo>
                    <a:pt x="836" y="540"/>
                  </a:lnTo>
                  <a:lnTo>
                    <a:pt x="899" y="549"/>
                  </a:lnTo>
                  <a:cubicBezTo>
                    <a:pt x="932" y="553"/>
                    <a:pt x="952" y="555"/>
                    <a:pt x="962" y="555"/>
                  </a:cubicBezTo>
                  <a:cubicBezTo>
                    <a:pt x="977" y="555"/>
                    <a:pt x="967" y="551"/>
                    <a:pt x="943" y="543"/>
                  </a:cubicBezTo>
                  <a:cubicBezTo>
                    <a:pt x="931" y="537"/>
                    <a:pt x="925" y="535"/>
                    <a:pt x="928" y="535"/>
                  </a:cubicBezTo>
                  <a:cubicBezTo>
                    <a:pt x="930" y="535"/>
                    <a:pt x="935" y="536"/>
                    <a:pt x="943" y="537"/>
                  </a:cubicBezTo>
                  <a:cubicBezTo>
                    <a:pt x="965" y="537"/>
                    <a:pt x="965" y="534"/>
                    <a:pt x="965" y="524"/>
                  </a:cubicBezTo>
                  <a:cubicBezTo>
                    <a:pt x="968" y="515"/>
                    <a:pt x="968" y="508"/>
                    <a:pt x="946" y="508"/>
                  </a:cubicBezTo>
                  <a:lnTo>
                    <a:pt x="946" y="502"/>
                  </a:lnTo>
                  <a:cubicBezTo>
                    <a:pt x="981" y="500"/>
                    <a:pt x="974" y="495"/>
                    <a:pt x="948" y="495"/>
                  </a:cubicBezTo>
                  <a:cubicBezTo>
                    <a:pt x="942" y="495"/>
                    <a:pt x="935" y="495"/>
                    <a:pt x="927" y="496"/>
                  </a:cubicBezTo>
                  <a:lnTo>
                    <a:pt x="927" y="490"/>
                  </a:lnTo>
                  <a:lnTo>
                    <a:pt x="946" y="490"/>
                  </a:lnTo>
                  <a:cubicBezTo>
                    <a:pt x="968" y="490"/>
                    <a:pt x="968" y="483"/>
                    <a:pt x="968" y="455"/>
                  </a:cubicBezTo>
                  <a:cubicBezTo>
                    <a:pt x="968" y="432"/>
                    <a:pt x="966" y="424"/>
                    <a:pt x="949" y="424"/>
                  </a:cubicBezTo>
                  <a:cubicBezTo>
                    <a:pt x="943" y="424"/>
                    <a:pt x="935" y="425"/>
                    <a:pt x="924" y="427"/>
                  </a:cubicBezTo>
                  <a:cubicBezTo>
                    <a:pt x="913" y="428"/>
                    <a:pt x="905" y="428"/>
                    <a:pt x="899" y="428"/>
                  </a:cubicBezTo>
                  <a:cubicBezTo>
                    <a:pt x="885" y="428"/>
                    <a:pt x="892" y="425"/>
                    <a:pt x="924" y="421"/>
                  </a:cubicBezTo>
                  <a:cubicBezTo>
                    <a:pt x="942" y="418"/>
                    <a:pt x="957" y="414"/>
                    <a:pt x="951" y="414"/>
                  </a:cubicBezTo>
                  <a:cubicBezTo>
                    <a:pt x="950" y="414"/>
                    <a:pt x="947" y="414"/>
                    <a:pt x="943" y="414"/>
                  </a:cubicBezTo>
                  <a:cubicBezTo>
                    <a:pt x="943" y="414"/>
                    <a:pt x="943" y="408"/>
                    <a:pt x="965" y="399"/>
                  </a:cubicBezTo>
                  <a:cubicBezTo>
                    <a:pt x="991" y="388"/>
                    <a:pt x="988" y="385"/>
                    <a:pt x="978" y="385"/>
                  </a:cubicBezTo>
                  <a:cubicBezTo>
                    <a:pt x="973" y="385"/>
                    <a:pt x="967" y="385"/>
                    <a:pt x="962" y="386"/>
                  </a:cubicBezTo>
                  <a:cubicBezTo>
                    <a:pt x="945" y="391"/>
                    <a:pt x="938" y="393"/>
                    <a:pt x="938" y="393"/>
                  </a:cubicBezTo>
                  <a:cubicBezTo>
                    <a:pt x="936" y="393"/>
                    <a:pt x="948" y="389"/>
                    <a:pt x="962" y="383"/>
                  </a:cubicBezTo>
                  <a:cubicBezTo>
                    <a:pt x="978" y="378"/>
                    <a:pt x="994" y="370"/>
                    <a:pt x="986" y="370"/>
                  </a:cubicBezTo>
                  <a:cubicBezTo>
                    <a:pt x="985" y="370"/>
                    <a:pt x="983" y="370"/>
                    <a:pt x="980" y="371"/>
                  </a:cubicBezTo>
                  <a:cubicBezTo>
                    <a:pt x="978" y="371"/>
                    <a:pt x="976" y="371"/>
                    <a:pt x="975" y="371"/>
                  </a:cubicBezTo>
                  <a:cubicBezTo>
                    <a:pt x="954" y="371"/>
                    <a:pt x="937" y="357"/>
                    <a:pt x="974" y="346"/>
                  </a:cubicBezTo>
                  <a:lnTo>
                    <a:pt x="974" y="339"/>
                  </a:lnTo>
                  <a:cubicBezTo>
                    <a:pt x="968" y="341"/>
                    <a:pt x="963" y="342"/>
                    <a:pt x="960" y="342"/>
                  </a:cubicBezTo>
                  <a:cubicBezTo>
                    <a:pt x="952" y="342"/>
                    <a:pt x="951" y="337"/>
                    <a:pt x="949" y="333"/>
                  </a:cubicBezTo>
                  <a:cubicBezTo>
                    <a:pt x="946" y="327"/>
                    <a:pt x="946" y="324"/>
                    <a:pt x="965" y="314"/>
                  </a:cubicBezTo>
                  <a:cubicBezTo>
                    <a:pt x="987" y="311"/>
                    <a:pt x="987" y="308"/>
                    <a:pt x="965" y="308"/>
                  </a:cubicBezTo>
                  <a:cubicBezTo>
                    <a:pt x="964" y="308"/>
                    <a:pt x="963" y="307"/>
                    <a:pt x="962" y="307"/>
                  </a:cubicBezTo>
                  <a:cubicBezTo>
                    <a:pt x="954" y="307"/>
                    <a:pt x="929" y="315"/>
                    <a:pt x="922" y="315"/>
                  </a:cubicBezTo>
                  <a:cubicBezTo>
                    <a:pt x="921" y="315"/>
                    <a:pt x="921" y="315"/>
                    <a:pt x="921" y="314"/>
                  </a:cubicBezTo>
                  <a:cubicBezTo>
                    <a:pt x="908" y="320"/>
                    <a:pt x="893" y="324"/>
                    <a:pt x="880" y="324"/>
                  </a:cubicBezTo>
                  <a:lnTo>
                    <a:pt x="899" y="314"/>
                  </a:lnTo>
                  <a:lnTo>
                    <a:pt x="940" y="299"/>
                  </a:lnTo>
                  <a:cubicBezTo>
                    <a:pt x="938" y="297"/>
                    <a:pt x="937" y="295"/>
                    <a:pt x="934" y="295"/>
                  </a:cubicBezTo>
                  <a:cubicBezTo>
                    <a:pt x="932" y="295"/>
                    <a:pt x="927" y="297"/>
                    <a:pt x="918" y="302"/>
                  </a:cubicBezTo>
                  <a:cubicBezTo>
                    <a:pt x="933" y="289"/>
                    <a:pt x="933" y="286"/>
                    <a:pt x="930" y="280"/>
                  </a:cubicBezTo>
                  <a:cubicBezTo>
                    <a:pt x="928" y="275"/>
                    <a:pt x="926" y="271"/>
                    <a:pt x="918" y="271"/>
                  </a:cubicBezTo>
                  <a:cubicBezTo>
                    <a:pt x="915" y="271"/>
                    <a:pt x="911" y="272"/>
                    <a:pt x="905" y="273"/>
                  </a:cubicBezTo>
                  <a:cubicBezTo>
                    <a:pt x="933" y="257"/>
                    <a:pt x="933" y="241"/>
                    <a:pt x="917" y="241"/>
                  </a:cubicBezTo>
                  <a:cubicBezTo>
                    <a:pt x="911" y="241"/>
                    <a:pt x="903" y="243"/>
                    <a:pt x="893" y="248"/>
                  </a:cubicBezTo>
                  <a:cubicBezTo>
                    <a:pt x="885" y="254"/>
                    <a:pt x="880" y="256"/>
                    <a:pt x="879" y="256"/>
                  </a:cubicBezTo>
                  <a:cubicBezTo>
                    <a:pt x="876" y="256"/>
                    <a:pt x="880" y="251"/>
                    <a:pt x="889" y="242"/>
                  </a:cubicBezTo>
                  <a:cubicBezTo>
                    <a:pt x="898" y="235"/>
                    <a:pt x="902" y="232"/>
                    <a:pt x="901" y="232"/>
                  </a:cubicBezTo>
                  <a:lnTo>
                    <a:pt x="901" y="232"/>
                  </a:lnTo>
                  <a:cubicBezTo>
                    <a:pt x="900" y="232"/>
                    <a:pt x="895" y="235"/>
                    <a:pt x="886" y="239"/>
                  </a:cubicBezTo>
                  <a:cubicBezTo>
                    <a:pt x="883" y="240"/>
                    <a:pt x="881" y="241"/>
                    <a:pt x="879" y="241"/>
                  </a:cubicBezTo>
                  <a:cubicBezTo>
                    <a:pt x="873" y="241"/>
                    <a:pt x="886" y="230"/>
                    <a:pt x="899" y="217"/>
                  </a:cubicBezTo>
                  <a:cubicBezTo>
                    <a:pt x="924" y="199"/>
                    <a:pt x="929" y="192"/>
                    <a:pt x="923" y="192"/>
                  </a:cubicBezTo>
                  <a:cubicBezTo>
                    <a:pt x="921" y="192"/>
                    <a:pt x="917" y="193"/>
                    <a:pt x="911" y="195"/>
                  </a:cubicBezTo>
                  <a:cubicBezTo>
                    <a:pt x="902" y="198"/>
                    <a:pt x="896" y="199"/>
                    <a:pt x="892" y="199"/>
                  </a:cubicBezTo>
                  <a:cubicBezTo>
                    <a:pt x="887" y="199"/>
                    <a:pt x="885" y="197"/>
                    <a:pt x="883" y="195"/>
                  </a:cubicBezTo>
                  <a:cubicBezTo>
                    <a:pt x="864" y="201"/>
                    <a:pt x="861" y="198"/>
                    <a:pt x="846" y="214"/>
                  </a:cubicBezTo>
                  <a:cubicBezTo>
                    <a:pt x="836" y="223"/>
                    <a:pt x="824" y="230"/>
                    <a:pt x="811" y="239"/>
                  </a:cubicBezTo>
                  <a:cubicBezTo>
                    <a:pt x="807" y="241"/>
                    <a:pt x="804" y="242"/>
                    <a:pt x="803" y="242"/>
                  </a:cubicBezTo>
                  <a:cubicBezTo>
                    <a:pt x="799" y="242"/>
                    <a:pt x="807" y="235"/>
                    <a:pt x="810" y="235"/>
                  </a:cubicBezTo>
                  <a:cubicBezTo>
                    <a:pt x="810" y="235"/>
                    <a:pt x="811" y="236"/>
                    <a:pt x="811" y="236"/>
                  </a:cubicBezTo>
                  <a:cubicBezTo>
                    <a:pt x="830" y="226"/>
                    <a:pt x="830" y="226"/>
                    <a:pt x="842" y="208"/>
                  </a:cubicBezTo>
                  <a:cubicBezTo>
                    <a:pt x="858" y="192"/>
                    <a:pt x="852" y="189"/>
                    <a:pt x="852" y="186"/>
                  </a:cubicBezTo>
                  <a:lnTo>
                    <a:pt x="842" y="176"/>
                  </a:lnTo>
                  <a:cubicBezTo>
                    <a:pt x="848" y="161"/>
                    <a:pt x="849" y="154"/>
                    <a:pt x="846" y="154"/>
                  </a:cubicBezTo>
                  <a:cubicBezTo>
                    <a:pt x="844" y="154"/>
                    <a:pt x="839" y="157"/>
                    <a:pt x="833" y="164"/>
                  </a:cubicBezTo>
                  <a:cubicBezTo>
                    <a:pt x="820" y="176"/>
                    <a:pt x="827" y="173"/>
                    <a:pt x="817" y="179"/>
                  </a:cubicBezTo>
                  <a:cubicBezTo>
                    <a:pt x="839" y="158"/>
                    <a:pt x="831" y="138"/>
                    <a:pt x="814" y="138"/>
                  </a:cubicBezTo>
                  <a:cubicBezTo>
                    <a:pt x="807" y="138"/>
                    <a:pt x="798" y="142"/>
                    <a:pt x="789" y="151"/>
                  </a:cubicBezTo>
                  <a:cubicBezTo>
                    <a:pt x="795" y="142"/>
                    <a:pt x="795" y="142"/>
                    <a:pt x="802" y="132"/>
                  </a:cubicBezTo>
                  <a:cubicBezTo>
                    <a:pt x="817" y="117"/>
                    <a:pt x="814" y="114"/>
                    <a:pt x="808" y="110"/>
                  </a:cubicBezTo>
                  <a:cubicBezTo>
                    <a:pt x="807" y="110"/>
                    <a:pt x="807" y="110"/>
                    <a:pt x="805" y="110"/>
                  </a:cubicBezTo>
                  <a:cubicBezTo>
                    <a:pt x="801" y="110"/>
                    <a:pt x="791" y="113"/>
                    <a:pt x="783" y="113"/>
                  </a:cubicBezTo>
                  <a:cubicBezTo>
                    <a:pt x="779" y="113"/>
                    <a:pt x="776" y="112"/>
                    <a:pt x="773" y="110"/>
                  </a:cubicBezTo>
                  <a:cubicBezTo>
                    <a:pt x="769" y="106"/>
                    <a:pt x="765" y="103"/>
                    <a:pt x="760" y="103"/>
                  </a:cubicBezTo>
                  <a:cubicBezTo>
                    <a:pt x="755" y="103"/>
                    <a:pt x="749" y="107"/>
                    <a:pt x="742" y="117"/>
                  </a:cubicBezTo>
                  <a:cubicBezTo>
                    <a:pt x="742" y="114"/>
                    <a:pt x="742" y="114"/>
                    <a:pt x="752" y="95"/>
                  </a:cubicBezTo>
                  <a:cubicBezTo>
                    <a:pt x="764" y="79"/>
                    <a:pt x="761" y="76"/>
                    <a:pt x="758" y="76"/>
                  </a:cubicBezTo>
                  <a:cubicBezTo>
                    <a:pt x="758" y="76"/>
                    <a:pt x="757" y="76"/>
                    <a:pt x="757" y="76"/>
                  </a:cubicBezTo>
                  <a:cubicBezTo>
                    <a:pt x="753" y="76"/>
                    <a:pt x="745" y="93"/>
                    <a:pt x="736" y="110"/>
                  </a:cubicBezTo>
                  <a:cubicBezTo>
                    <a:pt x="732" y="119"/>
                    <a:pt x="729" y="123"/>
                    <a:pt x="727" y="123"/>
                  </a:cubicBezTo>
                  <a:cubicBezTo>
                    <a:pt x="725" y="123"/>
                    <a:pt x="725" y="116"/>
                    <a:pt x="726" y="104"/>
                  </a:cubicBezTo>
                  <a:cubicBezTo>
                    <a:pt x="730" y="91"/>
                    <a:pt x="726" y="83"/>
                    <a:pt x="719" y="83"/>
                  </a:cubicBezTo>
                  <a:cubicBezTo>
                    <a:pt x="714" y="83"/>
                    <a:pt x="709" y="86"/>
                    <a:pt x="705" y="92"/>
                  </a:cubicBezTo>
                  <a:cubicBezTo>
                    <a:pt x="701" y="92"/>
                    <a:pt x="698" y="92"/>
                    <a:pt x="708" y="70"/>
                  </a:cubicBezTo>
                  <a:cubicBezTo>
                    <a:pt x="710" y="58"/>
                    <a:pt x="712" y="44"/>
                    <a:pt x="708" y="44"/>
                  </a:cubicBezTo>
                  <a:cubicBezTo>
                    <a:pt x="705" y="44"/>
                    <a:pt x="700" y="49"/>
                    <a:pt x="692" y="63"/>
                  </a:cubicBezTo>
                  <a:cubicBezTo>
                    <a:pt x="689" y="60"/>
                    <a:pt x="689" y="60"/>
                    <a:pt x="695" y="42"/>
                  </a:cubicBezTo>
                  <a:cubicBezTo>
                    <a:pt x="697" y="29"/>
                    <a:pt x="701" y="17"/>
                    <a:pt x="700" y="17"/>
                  </a:cubicBezTo>
                  <a:lnTo>
                    <a:pt x="700" y="17"/>
                  </a:lnTo>
                  <a:cubicBezTo>
                    <a:pt x="700" y="17"/>
                    <a:pt x="697" y="23"/>
                    <a:pt x="689" y="38"/>
                  </a:cubicBezTo>
                  <a:cubicBezTo>
                    <a:pt x="682" y="46"/>
                    <a:pt x="677" y="50"/>
                    <a:pt x="673" y="50"/>
                  </a:cubicBezTo>
                  <a:cubicBezTo>
                    <a:pt x="668" y="50"/>
                    <a:pt x="666" y="43"/>
                    <a:pt x="664" y="29"/>
                  </a:cubicBezTo>
                  <a:cubicBezTo>
                    <a:pt x="661" y="29"/>
                    <a:pt x="658" y="29"/>
                    <a:pt x="651" y="48"/>
                  </a:cubicBezTo>
                  <a:lnTo>
                    <a:pt x="648" y="70"/>
                  </a:lnTo>
                  <a:cubicBezTo>
                    <a:pt x="651" y="47"/>
                    <a:pt x="653" y="36"/>
                    <a:pt x="652" y="36"/>
                  </a:cubicBezTo>
                  <a:lnTo>
                    <a:pt x="652" y="36"/>
                  </a:lnTo>
                  <a:cubicBezTo>
                    <a:pt x="651" y="36"/>
                    <a:pt x="648" y="47"/>
                    <a:pt x="642" y="67"/>
                  </a:cubicBezTo>
                  <a:cubicBezTo>
                    <a:pt x="639" y="76"/>
                    <a:pt x="636" y="81"/>
                    <a:pt x="636" y="81"/>
                  </a:cubicBezTo>
                  <a:cubicBezTo>
                    <a:pt x="635" y="81"/>
                    <a:pt x="636" y="76"/>
                    <a:pt x="639" y="67"/>
                  </a:cubicBezTo>
                  <a:cubicBezTo>
                    <a:pt x="639" y="45"/>
                    <a:pt x="636" y="45"/>
                    <a:pt x="636" y="45"/>
                  </a:cubicBezTo>
                  <a:cubicBezTo>
                    <a:pt x="635" y="44"/>
                    <a:pt x="635" y="44"/>
                    <a:pt x="634" y="44"/>
                  </a:cubicBezTo>
                  <a:cubicBezTo>
                    <a:pt x="629" y="44"/>
                    <a:pt x="613" y="54"/>
                    <a:pt x="599" y="54"/>
                  </a:cubicBezTo>
                  <a:cubicBezTo>
                    <a:pt x="598" y="54"/>
                    <a:pt x="596" y="54"/>
                    <a:pt x="595" y="54"/>
                  </a:cubicBezTo>
                  <a:cubicBezTo>
                    <a:pt x="586" y="53"/>
                    <a:pt x="579" y="52"/>
                    <a:pt x="574" y="52"/>
                  </a:cubicBezTo>
                  <a:cubicBezTo>
                    <a:pt x="564" y="52"/>
                    <a:pt x="559" y="56"/>
                    <a:pt x="557" y="70"/>
                  </a:cubicBezTo>
                  <a:cubicBezTo>
                    <a:pt x="554" y="79"/>
                    <a:pt x="553" y="83"/>
                    <a:pt x="552" y="83"/>
                  </a:cubicBezTo>
                  <a:cubicBezTo>
                    <a:pt x="551" y="83"/>
                    <a:pt x="551" y="78"/>
                    <a:pt x="551" y="67"/>
                  </a:cubicBezTo>
                  <a:cubicBezTo>
                    <a:pt x="548" y="48"/>
                    <a:pt x="545" y="48"/>
                    <a:pt x="542" y="45"/>
                  </a:cubicBezTo>
                  <a:cubicBezTo>
                    <a:pt x="538" y="45"/>
                    <a:pt x="535" y="45"/>
                    <a:pt x="535" y="23"/>
                  </a:cubicBezTo>
                  <a:cubicBezTo>
                    <a:pt x="532" y="45"/>
                    <a:pt x="532" y="45"/>
                    <a:pt x="529" y="45"/>
                  </a:cubicBezTo>
                  <a:cubicBezTo>
                    <a:pt x="529" y="34"/>
                    <a:pt x="528" y="28"/>
                    <a:pt x="527" y="28"/>
                  </a:cubicBezTo>
                  <a:cubicBezTo>
                    <a:pt x="526" y="28"/>
                    <a:pt x="524" y="34"/>
                    <a:pt x="523" y="45"/>
                  </a:cubicBezTo>
                  <a:cubicBezTo>
                    <a:pt x="520" y="65"/>
                    <a:pt x="519" y="75"/>
                    <a:pt x="519" y="75"/>
                  </a:cubicBezTo>
                  <a:cubicBezTo>
                    <a:pt x="519" y="75"/>
                    <a:pt x="520" y="65"/>
                    <a:pt x="520" y="45"/>
                  </a:cubicBezTo>
                  <a:cubicBezTo>
                    <a:pt x="520" y="29"/>
                    <a:pt x="513" y="14"/>
                    <a:pt x="512" y="14"/>
                  </a:cubicBezTo>
                  <a:lnTo>
                    <a:pt x="512" y="14"/>
                  </a:lnTo>
                  <a:cubicBezTo>
                    <a:pt x="511" y="14"/>
                    <a:pt x="512" y="16"/>
                    <a:pt x="513" y="23"/>
                  </a:cubicBezTo>
                  <a:cubicBezTo>
                    <a:pt x="513" y="45"/>
                    <a:pt x="504" y="45"/>
                    <a:pt x="501" y="63"/>
                  </a:cubicBezTo>
                  <a:cubicBezTo>
                    <a:pt x="498" y="63"/>
                    <a:pt x="495" y="63"/>
                    <a:pt x="495" y="45"/>
                  </a:cubicBezTo>
                  <a:cubicBezTo>
                    <a:pt x="494" y="38"/>
                    <a:pt x="492" y="36"/>
                    <a:pt x="489" y="36"/>
                  </a:cubicBezTo>
                  <a:cubicBezTo>
                    <a:pt x="483" y="36"/>
                    <a:pt x="475" y="50"/>
                    <a:pt x="473" y="63"/>
                  </a:cubicBezTo>
                  <a:cubicBezTo>
                    <a:pt x="474" y="74"/>
                    <a:pt x="474" y="80"/>
                    <a:pt x="473" y="80"/>
                  </a:cubicBezTo>
                  <a:cubicBezTo>
                    <a:pt x="473" y="80"/>
                    <a:pt x="471" y="74"/>
                    <a:pt x="470" y="63"/>
                  </a:cubicBezTo>
                  <a:cubicBezTo>
                    <a:pt x="466" y="45"/>
                    <a:pt x="463" y="45"/>
                    <a:pt x="460" y="45"/>
                  </a:cubicBezTo>
                  <a:cubicBezTo>
                    <a:pt x="460" y="50"/>
                    <a:pt x="460" y="52"/>
                    <a:pt x="459" y="52"/>
                  </a:cubicBezTo>
                  <a:cubicBezTo>
                    <a:pt x="459" y="52"/>
                    <a:pt x="457" y="38"/>
                    <a:pt x="457" y="23"/>
                  </a:cubicBezTo>
                  <a:cubicBezTo>
                    <a:pt x="457" y="1"/>
                    <a:pt x="454" y="1"/>
                    <a:pt x="448" y="1"/>
                  </a:cubicBezTo>
                  <a:close/>
                  <a:moveTo>
                    <a:pt x="137" y="947"/>
                  </a:moveTo>
                  <a:cubicBezTo>
                    <a:pt x="125" y="953"/>
                    <a:pt x="112" y="963"/>
                    <a:pt x="103" y="972"/>
                  </a:cubicBezTo>
                  <a:lnTo>
                    <a:pt x="106" y="979"/>
                  </a:lnTo>
                  <a:cubicBezTo>
                    <a:pt x="107" y="979"/>
                    <a:pt x="107" y="979"/>
                    <a:pt x="108" y="979"/>
                  </a:cubicBezTo>
                  <a:cubicBezTo>
                    <a:pt x="114" y="979"/>
                    <a:pt x="126" y="965"/>
                    <a:pt x="140" y="950"/>
                  </a:cubicBezTo>
                  <a:lnTo>
                    <a:pt x="137" y="9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52"/>
            <p:cNvSpPr/>
            <p:nvPr/>
          </p:nvSpPr>
          <p:spPr>
            <a:xfrm>
              <a:off x="4342250" y="2232750"/>
              <a:ext cx="31750" cy="24450"/>
            </a:xfrm>
            <a:custGeom>
              <a:avLst/>
              <a:gdLst/>
              <a:ahLst/>
              <a:cxnLst/>
              <a:rect l="l" t="t" r="r" b="b"/>
              <a:pathLst>
                <a:path w="1270" h="978" extrusionOk="0">
                  <a:moveTo>
                    <a:pt x="649" y="57"/>
                  </a:moveTo>
                  <a:cubicBezTo>
                    <a:pt x="649" y="60"/>
                    <a:pt x="649" y="62"/>
                    <a:pt x="647" y="68"/>
                  </a:cubicBezTo>
                  <a:cubicBezTo>
                    <a:pt x="648" y="64"/>
                    <a:pt x="648" y="61"/>
                    <a:pt x="649" y="57"/>
                  </a:cubicBezTo>
                  <a:close/>
                  <a:moveTo>
                    <a:pt x="199" y="86"/>
                  </a:moveTo>
                  <a:cubicBezTo>
                    <a:pt x="199" y="86"/>
                    <a:pt x="204" y="92"/>
                    <a:pt x="213" y="105"/>
                  </a:cubicBezTo>
                  <a:lnTo>
                    <a:pt x="213" y="105"/>
                  </a:lnTo>
                  <a:cubicBezTo>
                    <a:pt x="212" y="102"/>
                    <a:pt x="210" y="100"/>
                    <a:pt x="208" y="96"/>
                  </a:cubicBezTo>
                  <a:cubicBezTo>
                    <a:pt x="202" y="90"/>
                    <a:pt x="199" y="86"/>
                    <a:pt x="199" y="86"/>
                  </a:cubicBezTo>
                  <a:close/>
                  <a:moveTo>
                    <a:pt x="572" y="90"/>
                  </a:moveTo>
                  <a:cubicBezTo>
                    <a:pt x="572" y="106"/>
                    <a:pt x="569" y="118"/>
                    <a:pt x="566" y="134"/>
                  </a:cubicBezTo>
                  <a:lnTo>
                    <a:pt x="563" y="134"/>
                  </a:lnTo>
                  <a:cubicBezTo>
                    <a:pt x="566" y="112"/>
                    <a:pt x="566" y="90"/>
                    <a:pt x="569" y="90"/>
                  </a:cubicBezTo>
                  <a:close/>
                  <a:moveTo>
                    <a:pt x="695" y="112"/>
                  </a:moveTo>
                  <a:cubicBezTo>
                    <a:pt x="696" y="112"/>
                    <a:pt x="696" y="112"/>
                    <a:pt x="697" y="112"/>
                  </a:cubicBezTo>
                  <a:cubicBezTo>
                    <a:pt x="691" y="134"/>
                    <a:pt x="682" y="150"/>
                    <a:pt x="678" y="150"/>
                  </a:cubicBezTo>
                  <a:cubicBezTo>
                    <a:pt x="672" y="147"/>
                    <a:pt x="672" y="147"/>
                    <a:pt x="682" y="128"/>
                  </a:cubicBezTo>
                  <a:cubicBezTo>
                    <a:pt x="689" y="114"/>
                    <a:pt x="692" y="112"/>
                    <a:pt x="695" y="112"/>
                  </a:cubicBezTo>
                  <a:close/>
                  <a:moveTo>
                    <a:pt x="218" y="169"/>
                  </a:moveTo>
                  <a:lnTo>
                    <a:pt x="218" y="169"/>
                  </a:lnTo>
                  <a:cubicBezTo>
                    <a:pt x="216" y="169"/>
                    <a:pt x="221" y="177"/>
                    <a:pt x="221" y="177"/>
                  </a:cubicBezTo>
                  <a:cubicBezTo>
                    <a:pt x="222" y="177"/>
                    <a:pt x="221" y="175"/>
                    <a:pt x="218" y="169"/>
                  </a:cubicBezTo>
                  <a:close/>
                  <a:moveTo>
                    <a:pt x="823" y="174"/>
                  </a:moveTo>
                  <a:cubicBezTo>
                    <a:pt x="822" y="175"/>
                    <a:pt x="821" y="176"/>
                    <a:pt x="819" y="178"/>
                  </a:cubicBezTo>
                  <a:cubicBezTo>
                    <a:pt x="821" y="177"/>
                    <a:pt x="822" y="175"/>
                    <a:pt x="823" y="174"/>
                  </a:cubicBezTo>
                  <a:close/>
                  <a:moveTo>
                    <a:pt x="249" y="172"/>
                  </a:moveTo>
                  <a:lnTo>
                    <a:pt x="262" y="187"/>
                  </a:lnTo>
                  <a:lnTo>
                    <a:pt x="262" y="190"/>
                  </a:lnTo>
                  <a:cubicBezTo>
                    <a:pt x="259" y="190"/>
                    <a:pt x="259" y="190"/>
                    <a:pt x="246" y="175"/>
                  </a:cubicBezTo>
                  <a:lnTo>
                    <a:pt x="249" y="172"/>
                  </a:lnTo>
                  <a:close/>
                  <a:moveTo>
                    <a:pt x="269" y="161"/>
                  </a:moveTo>
                  <a:cubicBezTo>
                    <a:pt x="272" y="161"/>
                    <a:pt x="274" y="165"/>
                    <a:pt x="280" y="178"/>
                  </a:cubicBezTo>
                  <a:cubicBezTo>
                    <a:pt x="286" y="188"/>
                    <a:pt x="287" y="194"/>
                    <a:pt x="285" y="194"/>
                  </a:cubicBezTo>
                  <a:cubicBezTo>
                    <a:pt x="284" y="194"/>
                    <a:pt x="280" y="190"/>
                    <a:pt x="274" y="181"/>
                  </a:cubicBezTo>
                  <a:cubicBezTo>
                    <a:pt x="265" y="162"/>
                    <a:pt x="265" y="162"/>
                    <a:pt x="265" y="162"/>
                  </a:cubicBezTo>
                  <a:cubicBezTo>
                    <a:pt x="267" y="161"/>
                    <a:pt x="268" y="161"/>
                    <a:pt x="269" y="161"/>
                  </a:cubicBezTo>
                  <a:close/>
                  <a:moveTo>
                    <a:pt x="224" y="190"/>
                  </a:moveTo>
                  <a:lnTo>
                    <a:pt x="240" y="203"/>
                  </a:lnTo>
                  <a:lnTo>
                    <a:pt x="237" y="206"/>
                  </a:lnTo>
                  <a:cubicBezTo>
                    <a:pt x="233" y="206"/>
                    <a:pt x="233" y="206"/>
                    <a:pt x="221" y="190"/>
                  </a:cubicBezTo>
                  <a:close/>
                  <a:moveTo>
                    <a:pt x="215" y="222"/>
                  </a:moveTo>
                  <a:lnTo>
                    <a:pt x="215" y="222"/>
                  </a:lnTo>
                  <a:cubicBezTo>
                    <a:pt x="227" y="231"/>
                    <a:pt x="237" y="241"/>
                    <a:pt x="246" y="253"/>
                  </a:cubicBezTo>
                  <a:lnTo>
                    <a:pt x="243" y="253"/>
                  </a:lnTo>
                  <a:cubicBezTo>
                    <a:pt x="243" y="253"/>
                    <a:pt x="243" y="254"/>
                    <a:pt x="243" y="254"/>
                  </a:cubicBezTo>
                  <a:cubicBezTo>
                    <a:pt x="240" y="254"/>
                    <a:pt x="227" y="241"/>
                    <a:pt x="227" y="241"/>
                  </a:cubicBezTo>
                  <a:cubicBezTo>
                    <a:pt x="227" y="241"/>
                    <a:pt x="212" y="225"/>
                    <a:pt x="215" y="222"/>
                  </a:cubicBezTo>
                  <a:close/>
                  <a:moveTo>
                    <a:pt x="365" y="231"/>
                  </a:moveTo>
                  <a:lnTo>
                    <a:pt x="374" y="250"/>
                  </a:lnTo>
                  <a:cubicBezTo>
                    <a:pt x="384" y="272"/>
                    <a:pt x="381" y="272"/>
                    <a:pt x="381" y="272"/>
                  </a:cubicBezTo>
                  <a:cubicBezTo>
                    <a:pt x="381" y="272"/>
                    <a:pt x="381" y="272"/>
                    <a:pt x="371" y="253"/>
                  </a:cubicBezTo>
                  <a:cubicBezTo>
                    <a:pt x="371" y="253"/>
                    <a:pt x="362" y="234"/>
                    <a:pt x="365" y="231"/>
                  </a:cubicBezTo>
                  <a:close/>
                  <a:moveTo>
                    <a:pt x="847" y="253"/>
                  </a:moveTo>
                  <a:cubicBezTo>
                    <a:pt x="847" y="253"/>
                    <a:pt x="848" y="253"/>
                    <a:pt x="848" y="253"/>
                  </a:cubicBezTo>
                  <a:lnTo>
                    <a:pt x="832" y="269"/>
                  </a:lnTo>
                  <a:lnTo>
                    <a:pt x="813" y="278"/>
                  </a:lnTo>
                  <a:lnTo>
                    <a:pt x="810" y="275"/>
                  </a:lnTo>
                  <a:cubicBezTo>
                    <a:pt x="827" y="264"/>
                    <a:pt x="844" y="253"/>
                    <a:pt x="847" y="253"/>
                  </a:cubicBezTo>
                  <a:close/>
                  <a:moveTo>
                    <a:pt x="349" y="263"/>
                  </a:moveTo>
                  <a:lnTo>
                    <a:pt x="362" y="278"/>
                  </a:lnTo>
                  <a:lnTo>
                    <a:pt x="368" y="297"/>
                  </a:lnTo>
                  <a:lnTo>
                    <a:pt x="368" y="300"/>
                  </a:lnTo>
                  <a:cubicBezTo>
                    <a:pt x="359" y="288"/>
                    <a:pt x="353" y="275"/>
                    <a:pt x="349" y="263"/>
                  </a:cubicBezTo>
                  <a:close/>
                  <a:moveTo>
                    <a:pt x="320" y="289"/>
                  </a:moveTo>
                  <a:cubicBezTo>
                    <a:pt x="321" y="289"/>
                    <a:pt x="326" y="297"/>
                    <a:pt x="337" y="316"/>
                  </a:cubicBezTo>
                  <a:cubicBezTo>
                    <a:pt x="326" y="298"/>
                    <a:pt x="320" y="289"/>
                    <a:pt x="320" y="289"/>
                  </a:cubicBezTo>
                  <a:close/>
                  <a:moveTo>
                    <a:pt x="369" y="315"/>
                  </a:moveTo>
                  <a:lnTo>
                    <a:pt x="369" y="315"/>
                  </a:lnTo>
                  <a:cubicBezTo>
                    <a:pt x="370" y="316"/>
                    <a:pt x="371" y="318"/>
                    <a:pt x="371" y="319"/>
                  </a:cubicBezTo>
                  <a:cubicBezTo>
                    <a:pt x="377" y="327"/>
                    <a:pt x="380" y="332"/>
                    <a:pt x="380" y="332"/>
                  </a:cubicBezTo>
                  <a:cubicBezTo>
                    <a:pt x="380" y="332"/>
                    <a:pt x="377" y="327"/>
                    <a:pt x="369" y="315"/>
                  </a:cubicBezTo>
                  <a:close/>
                  <a:moveTo>
                    <a:pt x="134" y="303"/>
                  </a:moveTo>
                  <a:cubicBezTo>
                    <a:pt x="135" y="303"/>
                    <a:pt x="137" y="304"/>
                    <a:pt x="143" y="306"/>
                  </a:cubicBezTo>
                  <a:lnTo>
                    <a:pt x="161" y="319"/>
                  </a:lnTo>
                  <a:cubicBezTo>
                    <a:pt x="173" y="328"/>
                    <a:pt x="187" y="338"/>
                    <a:pt x="185" y="338"/>
                  </a:cubicBezTo>
                  <a:cubicBezTo>
                    <a:pt x="184" y="338"/>
                    <a:pt x="182" y="337"/>
                    <a:pt x="177" y="335"/>
                  </a:cubicBezTo>
                  <a:cubicBezTo>
                    <a:pt x="165" y="325"/>
                    <a:pt x="152" y="319"/>
                    <a:pt x="139" y="310"/>
                  </a:cubicBezTo>
                  <a:cubicBezTo>
                    <a:pt x="139" y="310"/>
                    <a:pt x="131" y="303"/>
                    <a:pt x="134" y="303"/>
                  </a:cubicBezTo>
                  <a:close/>
                  <a:moveTo>
                    <a:pt x="926" y="322"/>
                  </a:moveTo>
                  <a:lnTo>
                    <a:pt x="926" y="322"/>
                  </a:lnTo>
                  <a:cubicBezTo>
                    <a:pt x="905" y="331"/>
                    <a:pt x="887" y="337"/>
                    <a:pt x="866" y="343"/>
                  </a:cubicBezTo>
                  <a:lnTo>
                    <a:pt x="866" y="343"/>
                  </a:lnTo>
                  <a:cubicBezTo>
                    <a:pt x="864" y="341"/>
                    <a:pt x="865" y="340"/>
                    <a:pt x="885" y="335"/>
                  </a:cubicBezTo>
                  <a:cubicBezTo>
                    <a:pt x="898" y="328"/>
                    <a:pt x="910" y="325"/>
                    <a:pt x="926" y="322"/>
                  </a:cubicBezTo>
                  <a:close/>
                  <a:moveTo>
                    <a:pt x="754" y="347"/>
                  </a:moveTo>
                  <a:lnTo>
                    <a:pt x="754" y="350"/>
                  </a:lnTo>
                  <a:lnTo>
                    <a:pt x="716" y="366"/>
                  </a:lnTo>
                  <a:cubicBezTo>
                    <a:pt x="729" y="357"/>
                    <a:pt x="741" y="353"/>
                    <a:pt x="754" y="347"/>
                  </a:cubicBezTo>
                  <a:close/>
                  <a:moveTo>
                    <a:pt x="937" y="399"/>
                  </a:moveTo>
                  <a:cubicBezTo>
                    <a:pt x="940" y="399"/>
                    <a:pt x="942" y="400"/>
                    <a:pt x="942" y="400"/>
                  </a:cubicBezTo>
                  <a:lnTo>
                    <a:pt x="923" y="407"/>
                  </a:lnTo>
                  <a:lnTo>
                    <a:pt x="901" y="407"/>
                  </a:lnTo>
                  <a:lnTo>
                    <a:pt x="901" y="404"/>
                  </a:lnTo>
                  <a:cubicBezTo>
                    <a:pt x="914" y="401"/>
                    <a:pt x="929" y="399"/>
                    <a:pt x="937" y="399"/>
                  </a:cubicBezTo>
                  <a:close/>
                  <a:moveTo>
                    <a:pt x="158" y="416"/>
                  </a:moveTo>
                  <a:lnTo>
                    <a:pt x="158" y="416"/>
                  </a:lnTo>
                  <a:cubicBezTo>
                    <a:pt x="180" y="419"/>
                    <a:pt x="199" y="426"/>
                    <a:pt x="218" y="438"/>
                  </a:cubicBezTo>
                  <a:cubicBezTo>
                    <a:pt x="218" y="438"/>
                    <a:pt x="218" y="438"/>
                    <a:pt x="196" y="432"/>
                  </a:cubicBezTo>
                  <a:cubicBezTo>
                    <a:pt x="177" y="429"/>
                    <a:pt x="158" y="419"/>
                    <a:pt x="158" y="416"/>
                  </a:cubicBezTo>
                  <a:close/>
                  <a:moveTo>
                    <a:pt x="610" y="541"/>
                  </a:moveTo>
                  <a:cubicBezTo>
                    <a:pt x="610" y="541"/>
                    <a:pt x="606" y="541"/>
                    <a:pt x="625" y="551"/>
                  </a:cubicBezTo>
                  <a:lnTo>
                    <a:pt x="628" y="551"/>
                  </a:lnTo>
                  <a:cubicBezTo>
                    <a:pt x="622" y="548"/>
                    <a:pt x="616" y="545"/>
                    <a:pt x="610" y="541"/>
                  </a:cubicBezTo>
                  <a:close/>
                  <a:moveTo>
                    <a:pt x="879" y="582"/>
                  </a:moveTo>
                  <a:cubicBezTo>
                    <a:pt x="881" y="582"/>
                    <a:pt x="888" y="584"/>
                    <a:pt x="888" y="585"/>
                  </a:cubicBezTo>
                  <a:cubicBezTo>
                    <a:pt x="879" y="583"/>
                    <a:pt x="878" y="582"/>
                    <a:pt x="879" y="582"/>
                  </a:cubicBezTo>
                  <a:close/>
                  <a:moveTo>
                    <a:pt x="845" y="585"/>
                  </a:moveTo>
                  <a:cubicBezTo>
                    <a:pt x="866" y="592"/>
                    <a:pt x="885" y="595"/>
                    <a:pt x="885" y="598"/>
                  </a:cubicBezTo>
                  <a:lnTo>
                    <a:pt x="863" y="595"/>
                  </a:lnTo>
                  <a:lnTo>
                    <a:pt x="845" y="588"/>
                  </a:lnTo>
                  <a:lnTo>
                    <a:pt x="845" y="585"/>
                  </a:lnTo>
                  <a:close/>
                  <a:moveTo>
                    <a:pt x="824" y="600"/>
                  </a:moveTo>
                  <a:cubicBezTo>
                    <a:pt x="827" y="600"/>
                    <a:pt x="838" y="603"/>
                    <a:pt x="860" y="607"/>
                  </a:cubicBezTo>
                  <a:cubicBezTo>
                    <a:pt x="879" y="614"/>
                    <a:pt x="879" y="614"/>
                    <a:pt x="879" y="617"/>
                  </a:cubicBezTo>
                  <a:cubicBezTo>
                    <a:pt x="863" y="614"/>
                    <a:pt x="851" y="610"/>
                    <a:pt x="835" y="607"/>
                  </a:cubicBezTo>
                  <a:cubicBezTo>
                    <a:pt x="826" y="603"/>
                    <a:pt x="821" y="600"/>
                    <a:pt x="824" y="600"/>
                  </a:cubicBezTo>
                  <a:close/>
                  <a:moveTo>
                    <a:pt x="757" y="623"/>
                  </a:moveTo>
                  <a:cubicBezTo>
                    <a:pt x="764" y="627"/>
                    <a:pt x="765" y="628"/>
                    <a:pt x="764" y="628"/>
                  </a:cubicBezTo>
                  <a:cubicBezTo>
                    <a:pt x="762" y="628"/>
                    <a:pt x="755" y="625"/>
                    <a:pt x="757" y="623"/>
                  </a:cubicBezTo>
                  <a:close/>
                  <a:moveTo>
                    <a:pt x="719" y="635"/>
                  </a:moveTo>
                  <a:lnTo>
                    <a:pt x="716" y="639"/>
                  </a:lnTo>
                  <a:lnTo>
                    <a:pt x="751" y="664"/>
                  </a:lnTo>
                  <a:cubicBezTo>
                    <a:pt x="754" y="661"/>
                    <a:pt x="735" y="648"/>
                    <a:pt x="735" y="648"/>
                  </a:cubicBezTo>
                  <a:cubicBezTo>
                    <a:pt x="735" y="648"/>
                    <a:pt x="719" y="635"/>
                    <a:pt x="719" y="635"/>
                  </a:cubicBezTo>
                  <a:close/>
                  <a:moveTo>
                    <a:pt x="437" y="648"/>
                  </a:moveTo>
                  <a:lnTo>
                    <a:pt x="425" y="667"/>
                  </a:lnTo>
                  <a:lnTo>
                    <a:pt x="428" y="667"/>
                  </a:lnTo>
                  <a:cubicBezTo>
                    <a:pt x="437" y="648"/>
                    <a:pt x="437" y="648"/>
                    <a:pt x="437" y="648"/>
                  </a:cubicBezTo>
                  <a:close/>
                  <a:moveTo>
                    <a:pt x="653" y="632"/>
                  </a:moveTo>
                  <a:lnTo>
                    <a:pt x="675" y="667"/>
                  </a:lnTo>
                  <a:lnTo>
                    <a:pt x="666" y="651"/>
                  </a:lnTo>
                  <a:lnTo>
                    <a:pt x="653" y="632"/>
                  </a:lnTo>
                  <a:close/>
                  <a:moveTo>
                    <a:pt x="858" y="660"/>
                  </a:moveTo>
                  <a:cubicBezTo>
                    <a:pt x="863" y="660"/>
                    <a:pt x="879" y="667"/>
                    <a:pt x="879" y="667"/>
                  </a:cubicBezTo>
                  <a:cubicBezTo>
                    <a:pt x="888" y="672"/>
                    <a:pt x="888" y="672"/>
                    <a:pt x="885" y="672"/>
                  </a:cubicBezTo>
                  <a:cubicBezTo>
                    <a:pt x="883" y="672"/>
                    <a:pt x="881" y="672"/>
                    <a:pt x="879" y="672"/>
                  </a:cubicBezTo>
                  <a:cubicBezTo>
                    <a:pt x="877" y="672"/>
                    <a:pt x="876" y="672"/>
                    <a:pt x="876" y="673"/>
                  </a:cubicBezTo>
                  <a:cubicBezTo>
                    <a:pt x="854" y="667"/>
                    <a:pt x="854" y="667"/>
                    <a:pt x="857" y="661"/>
                  </a:cubicBezTo>
                  <a:cubicBezTo>
                    <a:pt x="857" y="660"/>
                    <a:pt x="858" y="660"/>
                    <a:pt x="858" y="660"/>
                  </a:cubicBezTo>
                  <a:close/>
                  <a:moveTo>
                    <a:pt x="751" y="692"/>
                  </a:moveTo>
                  <a:cubicBezTo>
                    <a:pt x="754" y="692"/>
                    <a:pt x="754" y="692"/>
                    <a:pt x="769" y="704"/>
                  </a:cubicBezTo>
                  <a:lnTo>
                    <a:pt x="766" y="708"/>
                  </a:lnTo>
                  <a:lnTo>
                    <a:pt x="751" y="692"/>
                  </a:lnTo>
                  <a:close/>
                  <a:moveTo>
                    <a:pt x="832" y="702"/>
                  </a:moveTo>
                  <a:cubicBezTo>
                    <a:pt x="834" y="702"/>
                    <a:pt x="839" y="704"/>
                    <a:pt x="848" y="711"/>
                  </a:cubicBezTo>
                  <a:cubicBezTo>
                    <a:pt x="848" y="711"/>
                    <a:pt x="866" y="723"/>
                    <a:pt x="863" y="726"/>
                  </a:cubicBezTo>
                  <a:cubicBezTo>
                    <a:pt x="863" y="727"/>
                    <a:pt x="863" y="727"/>
                    <a:pt x="863" y="727"/>
                  </a:cubicBezTo>
                  <a:cubicBezTo>
                    <a:pt x="859" y="727"/>
                    <a:pt x="845" y="717"/>
                    <a:pt x="845" y="717"/>
                  </a:cubicBezTo>
                  <a:cubicBezTo>
                    <a:pt x="826" y="704"/>
                    <a:pt x="829" y="704"/>
                    <a:pt x="829" y="704"/>
                  </a:cubicBezTo>
                  <a:cubicBezTo>
                    <a:pt x="829" y="703"/>
                    <a:pt x="830" y="702"/>
                    <a:pt x="832" y="702"/>
                  </a:cubicBezTo>
                  <a:close/>
                  <a:moveTo>
                    <a:pt x="734" y="696"/>
                  </a:moveTo>
                  <a:cubicBezTo>
                    <a:pt x="735" y="696"/>
                    <a:pt x="748" y="711"/>
                    <a:pt x="766" y="736"/>
                  </a:cubicBezTo>
                  <a:cubicBezTo>
                    <a:pt x="766" y="736"/>
                    <a:pt x="763" y="736"/>
                    <a:pt x="763" y="739"/>
                  </a:cubicBezTo>
                  <a:cubicBezTo>
                    <a:pt x="754" y="726"/>
                    <a:pt x="744" y="717"/>
                    <a:pt x="738" y="704"/>
                  </a:cubicBezTo>
                  <a:cubicBezTo>
                    <a:pt x="734" y="699"/>
                    <a:pt x="733" y="696"/>
                    <a:pt x="734" y="696"/>
                  </a:cubicBezTo>
                  <a:close/>
                  <a:moveTo>
                    <a:pt x="353" y="715"/>
                  </a:moveTo>
                  <a:cubicBezTo>
                    <a:pt x="354" y="715"/>
                    <a:pt x="355" y="716"/>
                    <a:pt x="356" y="717"/>
                  </a:cubicBezTo>
                  <a:cubicBezTo>
                    <a:pt x="356" y="717"/>
                    <a:pt x="356" y="717"/>
                    <a:pt x="343" y="733"/>
                  </a:cubicBezTo>
                  <a:cubicBezTo>
                    <a:pt x="343" y="733"/>
                    <a:pt x="330" y="746"/>
                    <a:pt x="325" y="746"/>
                  </a:cubicBezTo>
                  <a:cubicBezTo>
                    <a:pt x="325" y="746"/>
                    <a:pt x="325" y="745"/>
                    <a:pt x="324" y="745"/>
                  </a:cubicBezTo>
                  <a:lnTo>
                    <a:pt x="337" y="729"/>
                  </a:lnTo>
                  <a:cubicBezTo>
                    <a:pt x="348" y="719"/>
                    <a:pt x="351" y="715"/>
                    <a:pt x="353" y="715"/>
                  </a:cubicBezTo>
                  <a:close/>
                  <a:moveTo>
                    <a:pt x="277" y="731"/>
                  </a:moveTo>
                  <a:lnTo>
                    <a:pt x="276" y="733"/>
                  </a:lnTo>
                  <a:lnTo>
                    <a:pt x="276" y="733"/>
                  </a:lnTo>
                  <a:cubicBezTo>
                    <a:pt x="269" y="738"/>
                    <a:pt x="248" y="750"/>
                    <a:pt x="227" y="761"/>
                  </a:cubicBezTo>
                  <a:cubicBezTo>
                    <a:pt x="237" y="751"/>
                    <a:pt x="249" y="745"/>
                    <a:pt x="262" y="739"/>
                  </a:cubicBezTo>
                  <a:cubicBezTo>
                    <a:pt x="271" y="734"/>
                    <a:pt x="275" y="731"/>
                    <a:pt x="277" y="731"/>
                  </a:cubicBezTo>
                  <a:close/>
                  <a:moveTo>
                    <a:pt x="658" y="705"/>
                  </a:moveTo>
                  <a:cubicBezTo>
                    <a:pt x="659" y="705"/>
                    <a:pt x="663" y="715"/>
                    <a:pt x="672" y="739"/>
                  </a:cubicBezTo>
                  <a:cubicBezTo>
                    <a:pt x="678" y="758"/>
                    <a:pt x="685" y="780"/>
                    <a:pt x="685" y="780"/>
                  </a:cubicBezTo>
                  <a:cubicBezTo>
                    <a:pt x="675" y="761"/>
                    <a:pt x="666" y="739"/>
                    <a:pt x="660" y="720"/>
                  </a:cubicBezTo>
                  <a:cubicBezTo>
                    <a:pt x="658" y="711"/>
                    <a:pt x="658" y="705"/>
                    <a:pt x="658" y="705"/>
                  </a:cubicBezTo>
                  <a:close/>
                  <a:moveTo>
                    <a:pt x="464" y="210"/>
                  </a:moveTo>
                  <a:lnTo>
                    <a:pt x="464" y="210"/>
                  </a:lnTo>
                  <a:cubicBezTo>
                    <a:pt x="465" y="210"/>
                    <a:pt x="466" y="216"/>
                    <a:pt x="469" y="231"/>
                  </a:cubicBezTo>
                  <a:lnTo>
                    <a:pt x="472" y="253"/>
                  </a:lnTo>
                  <a:cubicBezTo>
                    <a:pt x="470" y="237"/>
                    <a:pt x="471" y="231"/>
                    <a:pt x="473" y="231"/>
                  </a:cubicBezTo>
                  <a:cubicBezTo>
                    <a:pt x="475" y="231"/>
                    <a:pt x="479" y="248"/>
                    <a:pt x="481" y="275"/>
                  </a:cubicBezTo>
                  <a:cubicBezTo>
                    <a:pt x="484" y="294"/>
                    <a:pt x="484" y="294"/>
                    <a:pt x="487" y="294"/>
                  </a:cubicBezTo>
                  <a:lnTo>
                    <a:pt x="484" y="275"/>
                  </a:lnTo>
                  <a:cubicBezTo>
                    <a:pt x="481" y="259"/>
                    <a:pt x="481" y="247"/>
                    <a:pt x="484" y="231"/>
                  </a:cubicBezTo>
                  <a:cubicBezTo>
                    <a:pt x="484" y="231"/>
                    <a:pt x="487" y="231"/>
                    <a:pt x="487" y="253"/>
                  </a:cubicBezTo>
                  <a:cubicBezTo>
                    <a:pt x="492" y="269"/>
                    <a:pt x="495" y="283"/>
                    <a:pt x="495" y="283"/>
                  </a:cubicBezTo>
                  <a:cubicBezTo>
                    <a:pt x="495" y="283"/>
                    <a:pt x="494" y="280"/>
                    <a:pt x="494" y="275"/>
                  </a:cubicBezTo>
                  <a:lnTo>
                    <a:pt x="494" y="275"/>
                  </a:lnTo>
                  <a:cubicBezTo>
                    <a:pt x="494" y="275"/>
                    <a:pt x="497" y="275"/>
                    <a:pt x="500" y="297"/>
                  </a:cubicBezTo>
                  <a:lnTo>
                    <a:pt x="506" y="297"/>
                  </a:lnTo>
                  <a:cubicBezTo>
                    <a:pt x="506" y="286"/>
                    <a:pt x="508" y="281"/>
                    <a:pt x="509" y="281"/>
                  </a:cubicBezTo>
                  <a:cubicBezTo>
                    <a:pt x="511" y="281"/>
                    <a:pt x="512" y="286"/>
                    <a:pt x="512" y="297"/>
                  </a:cubicBezTo>
                  <a:cubicBezTo>
                    <a:pt x="512" y="297"/>
                    <a:pt x="516" y="297"/>
                    <a:pt x="516" y="275"/>
                  </a:cubicBezTo>
                  <a:cubicBezTo>
                    <a:pt x="522" y="275"/>
                    <a:pt x="522" y="275"/>
                    <a:pt x="522" y="297"/>
                  </a:cubicBezTo>
                  <a:cubicBezTo>
                    <a:pt x="525" y="278"/>
                    <a:pt x="525" y="278"/>
                    <a:pt x="528" y="278"/>
                  </a:cubicBezTo>
                  <a:lnTo>
                    <a:pt x="531" y="278"/>
                  </a:lnTo>
                  <a:cubicBezTo>
                    <a:pt x="534" y="256"/>
                    <a:pt x="534" y="256"/>
                    <a:pt x="534" y="256"/>
                  </a:cubicBezTo>
                  <a:cubicBezTo>
                    <a:pt x="537" y="256"/>
                    <a:pt x="541" y="278"/>
                    <a:pt x="541" y="278"/>
                  </a:cubicBezTo>
                  <a:cubicBezTo>
                    <a:pt x="542" y="279"/>
                    <a:pt x="544" y="280"/>
                    <a:pt x="544" y="280"/>
                  </a:cubicBezTo>
                  <a:cubicBezTo>
                    <a:pt x="547" y="280"/>
                    <a:pt x="547" y="275"/>
                    <a:pt x="547" y="259"/>
                  </a:cubicBezTo>
                  <a:cubicBezTo>
                    <a:pt x="547" y="259"/>
                    <a:pt x="548" y="250"/>
                    <a:pt x="549" y="250"/>
                  </a:cubicBezTo>
                  <a:cubicBezTo>
                    <a:pt x="550" y="250"/>
                    <a:pt x="550" y="252"/>
                    <a:pt x="550" y="259"/>
                  </a:cubicBezTo>
                  <a:cubicBezTo>
                    <a:pt x="553" y="259"/>
                    <a:pt x="553" y="281"/>
                    <a:pt x="559" y="284"/>
                  </a:cubicBezTo>
                  <a:cubicBezTo>
                    <a:pt x="566" y="284"/>
                    <a:pt x="566" y="284"/>
                    <a:pt x="569" y="266"/>
                  </a:cubicBezTo>
                  <a:cubicBezTo>
                    <a:pt x="573" y="244"/>
                    <a:pt x="576" y="234"/>
                    <a:pt x="576" y="234"/>
                  </a:cubicBezTo>
                  <a:lnTo>
                    <a:pt x="576" y="234"/>
                  </a:lnTo>
                  <a:cubicBezTo>
                    <a:pt x="577" y="234"/>
                    <a:pt x="575" y="245"/>
                    <a:pt x="572" y="266"/>
                  </a:cubicBezTo>
                  <a:cubicBezTo>
                    <a:pt x="568" y="290"/>
                    <a:pt x="567" y="301"/>
                    <a:pt x="567" y="301"/>
                  </a:cubicBezTo>
                  <a:cubicBezTo>
                    <a:pt x="568" y="301"/>
                    <a:pt x="569" y="296"/>
                    <a:pt x="572" y="288"/>
                  </a:cubicBezTo>
                  <a:cubicBezTo>
                    <a:pt x="578" y="269"/>
                    <a:pt x="578" y="269"/>
                    <a:pt x="581" y="269"/>
                  </a:cubicBezTo>
                  <a:cubicBezTo>
                    <a:pt x="578" y="278"/>
                    <a:pt x="577" y="283"/>
                    <a:pt x="577" y="283"/>
                  </a:cubicBezTo>
                  <a:cubicBezTo>
                    <a:pt x="577" y="283"/>
                    <a:pt x="580" y="278"/>
                    <a:pt x="584" y="269"/>
                  </a:cubicBezTo>
                  <a:lnTo>
                    <a:pt x="584" y="269"/>
                  </a:lnTo>
                  <a:cubicBezTo>
                    <a:pt x="588" y="272"/>
                    <a:pt x="588" y="272"/>
                    <a:pt x="581" y="291"/>
                  </a:cubicBezTo>
                  <a:lnTo>
                    <a:pt x="584" y="291"/>
                  </a:lnTo>
                  <a:cubicBezTo>
                    <a:pt x="590" y="276"/>
                    <a:pt x="595" y="271"/>
                    <a:pt x="597" y="271"/>
                  </a:cubicBezTo>
                  <a:cubicBezTo>
                    <a:pt x="601" y="271"/>
                    <a:pt x="601" y="285"/>
                    <a:pt x="597" y="297"/>
                  </a:cubicBezTo>
                  <a:cubicBezTo>
                    <a:pt x="597" y="297"/>
                    <a:pt x="600" y="297"/>
                    <a:pt x="610" y="278"/>
                  </a:cubicBezTo>
                  <a:cubicBezTo>
                    <a:pt x="617" y="260"/>
                    <a:pt x="622" y="252"/>
                    <a:pt x="622" y="252"/>
                  </a:cubicBezTo>
                  <a:lnTo>
                    <a:pt x="622" y="252"/>
                  </a:lnTo>
                  <a:cubicBezTo>
                    <a:pt x="623" y="252"/>
                    <a:pt x="619" y="262"/>
                    <a:pt x="610" y="281"/>
                  </a:cubicBezTo>
                  <a:cubicBezTo>
                    <a:pt x="602" y="301"/>
                    <a:pt x="598" y="311"/>
                    <a:pt x="598" y="311"/>
                  </a:cubicBezTo>
                  <a:cubicBezTo>
                    <a:pt x="599" y="311"/>
                    <a:pt x="603" y="301"/>
                    <a:pt x="613" y="281"/>
                  </a:cubicBezTo>
                  <a:cubicBezTo>
                    <a:pt x="616" y="275"/>
                    <a:pt x="619" y="271"/>
                    <a:pt x="621" y="271"/>
                  </a:cubicBezTo>
                  <a:cubicBezTo>
                    <a:pt x="625" y="271"/>
                    <a:pt x="624" y="282"/>
                    <a:pt x="610" y="306"/>
                  </a:cubicBezTo>
                  <a:lnTo>
                    <a:pt x="594" y="344"/>
                  </a:lnTo>
                  <a:cubicBezTo>
                    <a:pt x="603" y="325"/>
                    <a:pt x="603" y="325"/>
                    <a:pt x="603" y="325"/>
                  </a:cubicBezTo>
                  <a:cubicBezTo>
                    <a:pt x="610" y="312"/>
                    <a:pt x="613" y="308"/>
                    <a:pt x="616" y="308"/>
                  </a:cubicBezTo>
                  <a:cubicBezTo>
                    <a:pt x="617" y="308"/>
                    <a:pt x="618" y="309"/>
                    <a:pt x="619" y="310"/>
                  </a:cubicBezTo>
                  <a:cubicBezTo>
                    <a:pt x="619" y="310"/>
                    <a:pt x="619" y="310"/>
                    <a:pt x="619" y="310"/>
                  </a:cubicBezTo>
                  <a:cubicBezTo>
                    <a:pt x="621" y="310"/>
                    <a:pt x="632" y="300"/>
                    <a:pt x="637" y="300"/>
                  </a:cubicBezTo>
                  <a:cubicBezTo>
                    <a:pt x="637" y="300"/>
                    <a:pt x="637" y="300"/>
                    <a:pt x="638" y="300"/>
                  </a:cubicBezTo>
                  <a:cubicBezTo>
                    <a:pt x="641" y="300"/>
                    <a:pt x="644" y="303"/>
                    <a:pt x="635" y="322"/>
                  </a:cubicBezTo>
                  <a:cubicBezTo>
                    <a:pt x="635" y="322"/>
                    <a:pt x="635" y="322"/>
                    <a:pt x="650" y="310"/>
                  </a:cubicBezTo>
                  <a:cubicBezTo>
                    <a:pt x="656" y="301"/>
                    <a:pt x="660" y="297"/>
                    <a:pt x="661" y="297"/>
                  </a:cubicBezTo>
                  <a:lnTo>
                    <a:pt x="661" y="297"/>
                  </a:lnTo>
                  <a:cubicBezTo>
                    <a:pt x="662" y="297"/>
                    <a:pt x="660" y="303"/>
                    <a:pt x="653" y="313"/>
                  </a:cubicBezTo>
                  <a:cubicBezTo>
                    <a:pt x="665" y="301"/>
                    <a:pt x="669" y="300"/>
                    <a:pt x="671" y="300"/>
                  </a:cubicBezTo>
                  <a:cubicBezTo>
                    <a:pt x="672" y="300"/>
                    <a:pt x="672" y="300"/>
                    <a:pt x="672" y="300"/>
                  </a:cubicBezTo>
                  <a:cubicBezTo>
                    <a:pt x="661" y="311"/>
                    <a:pt x="652" y="322"/>
                    <a:pt x="653" y="322"/>
                  </a:cubicBezTo>
                  <a:cubicBezTo>
                    <a:pt x="653" y="322"/>
                    <a:pt x="655" y="320"/>
                    <a:pt x="660" y="316"/>
                  </a:cubicBezTo>
                  <a:cubicBezTo>
                    <a:pt x="669" y="305"/>
                    <a:pt x="673" y="303"/>
                    <a:pt x="674" y="303"/>
                  </a:cubicBezTo>
                  <a:cubicBezTo>
                    <a:pt x="675" y="303"/>
                    <a:pt x="675" y="303"/>
                    <a:pt x="675" y="303"/>
                  </a:cubicBezTo>
                  <a:cubicBezTo>
                    <a:pt x="667" y="320"/>
                    <a:pt x="686" y="352"/>
                    <a:pt x="704" y="352"/>
                  </a:cubicBezTo>
                  <a:cubicBezTo>
                    <a:pt x="706" y="352"/>
                    <a:pt x="708" y="351"/>
                    <a:pt x="710" y="350"/>
                  </a:cubicBezTo>
                  <a:lnTo>
                    <a:pt x="710" y="357"/>
                  </a:lnTo>
                  <a:lnTo>
                    <a:pt x="713" y="360"/>
                  </a:lnTo>
                  <a:cubicBezTo>
                    <a:pt x="689" y="374"/>
                    <a:pt x="689" y="378"/>
                    <a:pt x="699" y="378"/>
                  </a:cubicBezTo>
                  <a:cubicBezTo>
                    <a:pt x="704" y="378"/>
                    <a:pt x="711" y="376"/>
                    <a:pt x="719" y="375"/>
                  </a:cubicBezTo>
                  <a:cubicBezTo>
                    <a:pt x="730" y="370"/>
                    <a:pt x="735" y="369"/>
                    <a:pt x="737" y="369"/>
                  </a:cubicBezTo>
                  <a:cubicBezTo>
                    <a:pt x="738" y="369"/>
                    <a:pt x="738" y="369"/>
                    <a:pt x="738" y="369"/>
                  </a:cubicBezTo>
                  <a:cubicBezTo>
                    <a:pt x="709" y="384"/>
                    <a:pt x="702" y="389"/>
                    <a:pt x="711" y="389"/>
                  </a:cubicBezTo>
                  <a:cubicBezTo>
                    <a:pt x="714" y="389"/>
                    <a:pt x="718" y="389"/>
                    <a:pt x="722" y="388"/>
                  </a:cubicBezTo>
                  <a:cubicBezTo>
                    <a:pt x="741" y="381"/>
                    <a:pt x="751" y="378"/>
                    <a:pt x="753" y="378"/>
                  </a:cubicBezTo>
                  <a:cubicBezTo>
                    <a:pt x="755" y="378"/>
                    <a:pt x="745" y="382"/>
                    <a:pt x="722" y="391"/>
                  </a:cubicBezTo>
                  <a:cubicBezTo>
                    <a:pt x="703" y="399"/>
                    <a:pt x="693" y="404"/>
                    <a:pt x="697" y="404"/>
                  </a:cubicBezTo>
                  <a:cubicBezTo>
                    <a:pt x="701" y="404"/>
                    <a:pt x="716" y="400"/>
                    <a:pt x="744" y="391"/>
                  </a:cubicBezTo>
                  <a:cubicBezTo>
                    <a:pt x="754" y="388"/>
                    <a:pt x="760" y="387"/>
                    <a:pt x="761" y="387"/>
                  </a:cubicBezTo>
                  <a:cubicBezTo>
                    <a:pt x="762" y="387"/>
                    <a:pt x="758" y="389"/>
                    <a:pt x="747" y="394"/>
                  </a:cubicBezTo>
                  <a:cubicBezTo>
                    <a:pt x="720" y="405"/>
                    <a:pt x="711" y="410"/>
                    <a:pt x="715" y="410"/>
                  </a:cubicBezTo>
                  <a:cubicBezTo>
                    <a:pt x="717" y="410"/>
                    <a:pt x="722" y="409"/>
                    <a:pt x="729" y="407"/>
                  </a:cubicBezTo>
                  <a:cubicBezTo>
                    <a:pt x="746" y="401"/>
                    <a:pt x="757" y="399"/>
                    <a:pt x="759" y="399"/>
                  </a:cubicBezTo>
                  <a:cubicBezTo>
                    <a:pt x="762" y="399"/>
                    <a:pt x="751" y="403"/>
                    <a:pt x="729" y="410"/>
                  </a:cubicBezTo>
                  <a:cubicBezTo>
                    <a:pt x="706" y="419"/>
                    <a:pt x="696" y="423"/>
                    <a:pt x="699" y="423"/>
                  </a:cubicBezTo>
                  <a:cubicBezTo>
                    <a:pt x="702" y="423"/>
                    <a:pt x="713" y="420"/>
                    <a:pt x="732" y="416"/>
                  </a:cubicBezTo>
                  <a:cubicBezTo>
                    <a:pt x="743" y="413"/>
                    <a:pt x="752" y="412"/>
                    <a:pt x="757" y="412"/>
                  </a:cubicBezTo>
                  <a:cubicBezTo>
                    <a:pt x="769" y="412"/>
                    <a:pt x="761" y="420"/>
                    <a:pt x="732" y="429"/>
                  </a:cubicBezTo>
                  <a:cubicBezTo>
                    <a:pt x="732" y="429"/>
                    <a:pt x="720" y="433"/>
                    <a:pt x="725" y="433"/>
                  </a:cubicBezTo>
                  <a:cubicBezTo>
                    <a:pt x="726" y="433"/>
                    <a:pt x="728" y="432"/>
                    <a:pt x="732" y="432"/>
                  </a:cubicBezTo>
                  <a:lnTo>
                    <a:pt x="732" y="432"/>
                  </a:lnTo>
                  <a:lnTo>
                    <a:pt x="713" y="438"/>
                  </a:lnTo>
                  <a:cubicBezTo>
                    <a:pt x="713" y="438"/>
                    <a:pt x="713" y="441"/>
                    <a:pt x="713" y="441"/>
                  </a:cubicBezTo>
                  <a:lnTo>
                    <a:pt x="732" y="435"/>
                  </a:lnTo>
                  <a:lnTo>
                    <a:pt x="732" y="435"/>
                  </a:lnTo>
                  <a:cubicBezTo>
                    <a:pt x="735" y="438"/>
                    <a:pt x="713" y="454"/>
                    <a:pt x="713" y="466"/>
                  </a:cubicBezTo>
                  <a:cubicBezTo>
                    <a:pt x="713" y="481"/>
                    <a:pt x="713" y="486"/>
                    <a:pt x="724" y="486"/>
                  </a:cubicBezTo>
                  <a:cubicBezTo>
                    <a:pt x="726" y="486"/>
                    <a:pt x="730" y="486"/>
                    <a:pt x="735" y="485"/>
                  </a:cubicBezTo>
                  <a:cubicBezTo>
                    <a:pt x="747" y="484"/>
                    <a:pt x="755" y="484"/>
                    <a:pt x="760" y="484"/>
                  </a:cubicBezTo>
                  <a:cubicBezTo>
                    <a:pt x="772" y="484"/>
                    <a:pt x="764" y="486"/>
                    <a:pt x="735" y="488"/>
                  </a:cubicBezTo>
                  <a:cubicBezTo>
                    <a:pt x="735" y="491"/>
                    <a:pt x="713" y="494"/>
                    <a:pt x="713" y="498"/>
                  </a:cubicBezTo>
                  <a:cubicBezTo>
                    <a:pt x="713" y="501"/>
                    <a:pt x="713" y="504"/>
                    <a:pt x="691" y="504"/>
                  </a:cubicBezTo>
                  <a:cubicBezTo>
                    <a:pt x="732" y="510"/>
                    <a:pt x="732" y="520"/>
                    <a:pt x="707" y="523"/>
                  </a:cubicBezTo>
                  <a:cubicBezTo>
                    <a:pt x="707" y="526"/>
                    <a:pt x="707" y="526"/>
                    <a:pt x="729" y="532"/>
                  </a:cubicBezTo>
                  <a:cubicBezTo>
                    <a:pt x="741" y="538"/>
                    <a:pt x="745" y="540"/>
                    <a:pt x="741" y="540"/>
                  </a:cubicBezTo>
                  <a:cubicBezTo>
                    <a:pt x="739" y="540"/>
                    <a:pt x="734" y="539"/>
                    <a:pt x="725" y="538"/>
                  </a:cubicBezTo>
                  <a:cubicBezTo>
                    <a:pt x="721" y="538"/>
                    <a:pt x="716" y="537"/>
                    <a:pt x="711" y="537"/>
                  </a:cubicBezTo>
                  <a:cubicBezTo>
                    <a:pt x="698" y="537"/>
                    <a:pt x="692" y="541"/>
                    <a:pt x="722" y="548"/>
                  </a:cubicBezTo>
                  <a:lnTo>
                    <a:pt x="700" y="545"/>
                  </a:lnTo>
                  <a:cubicBezTo>
                    <a:pt x="697" y="544"/>
                    <a:pt x="695" y="544"/>
                    <a:pt x="694" y="544"/>
                  </a:cubicBezTo>
                  <a:cubicBezTo>
                    <a:pt x="689" y="544"/>
                    <a:pt x="705" y="548"/>
                    <a:pt x="722" y="551"/>
                  </a:cubicBezTo>
                  <a:cubicBezTo>
                    <a:pt x="744" y="557"/>
                    <a:pt x="753" y="561"/>
                    <a:pt x="748" y="561"/>
                  </a:cubicBezTo>
                  <a:cubicBezTo>
                    <a:pt x="744" y="561"/>
                    <a:pt x="729" y="558"/>
                    <a:pt x="700" y="551"/>
                  </a:cubicBezTo>
                  <a:cubicBezTo>
                    <a:pt x="677" y="544"/>
                    <a:pt x="667" y="540"/>
                    <a:pt x="666" y="540"/>
                  </a:cubicBezTo>
                  <a:lnTo>
                    <a:pt x="666" y="540"/>
                  </a:lnTo>
                  <a:cubicBezTo>
                    <a:pt x="666" y="540"/>
                    <a:pt x="671" y="542"/>
                    <a:pt x="678" y="545"/>
                  </a:cubicBezTo>
                  <a:cubicBezTo>
                    <a:pt x="695" y="549"/>
                    <a:pt x="710" y="556"/>
                    <a:pt x="706" y="556"/>
                  </a:cubicBezTo>
                  <a:cubicBezTo>
                    <a:pt x="705" y="556"/>
                    <a:pt x="702" y="555"/>
                    <a:pt x="697" y="554"/>
                  </a:cubicBezTo>
                  <a:lnTo>
                    <a:pt x="697" y="554"/>
                  </a:lnTo>
                  <a:cubicBezTo>
                    <a:pt x="697" y="557"/>
                    <a:pt x="697" y="557"/>
                    <a:pt x="738" y="570"/>
                  </a:cubicBezTo>
                  <a:cubicBezTo>
                    <a:pt x="757" y="576"/>
                    <a:pt x="757" y="579"/>
                    <a:pt x="754" y="579"/>
                  </a:cubicBezTo>
                  <a:cubicBezTo>
                    <a:pt x="741" y="576"/>
                    <a:pt x="729" y="570"/>
                    <a:pt x="716" y="567"/>
                  </a:cubicBezTo>
                  <a:cubicBezTo>
                    <a:pt x="700" y="567"/>
                    <a:pt x="688" y="563"/>
                    <a:pt x="672" y="557"/>
                  </a:cubicBezTo>
                  <a:cubicBezTo>
                    <a:pt x="665" y="555"/>
                    <a:pt x="660" y="553"/>
                    <a:pt x="660" y="553"/>
                  </a:cubicBezTo>
                  <a:lnTo>
                    <a:pt x="660" y="553"/>
                  </a:lnTo>
                  <a:cubicBezTo>
                    <a:pt x="659" y="553"/>
                    <a:pt x="668" y="557"/>
                    <a:pt x="691" y="567"/>
                  </a:cubicBezTo>
                  <a:cubicBezTo>
                    <a:pt x="732" y="582"/>
                    <a:pt x="732" y="582"/>
                    <a:pt x="732" y="585"/>
                  </a:cubicBezTo>
                  <a:cubicBezTo>
                    <a:pt x="729" y="585"/>
                    <a:pt x="729" y="585"/>
                    <a:pt x="710" y="579"/>
                  </a:cubicBezTo>
                  <a:cubicBezTo>
                    <a:pt x="698" y="573"/>
                    <a:pt x="694" y="571"/>
                    <a:pt x="691" y="571"/>
                  </a:cubicBezTo>
                  <a:cubicBezTo>
                    <a:pt x="690" y="571"/>
                    <a:pt x="689" y="572"/>
                    <a:pt x="688" y="573"/>
                  </a:cubicBezTo>
                  <a:cubicBezTo>
                    <a:pt x="716" y="592"/>
                    <a:pt x="747" y="610"/>
                    <a:pt x="779" y="629"/>
                  </a:cubicBezTo>
                  <a:cubicBezTo>
                    <a:pt x="798" y="639"/>
                    <a:pt x="807" y="643"/>
                    <a:pt x="807" y="643"/>
                  </a:cubicBezTo>
                  <a:cubicBezTo>
                    <a:pt x="806" y="643"/>
                    <a:pt x="796" y="639"/>
                    <a:pt x="776" y="629"/>
                  </a:cubicBezTo>
                  <a:cubicBezTo>
                    <a:pt x="764" y="624"/>
                    <a:pt x="760" y="622"/>
                    <a:pt x="758" y="622"/>
                  </a:cubicBezTo>
                  <a:cubicBezTo>
                    <a:pt x="757" y="622"/>
                    <a:pt x="757" y="623"/>
                    <a:pt x="757" y="623"/>
                  </a:cubicBezTo>
                  <a:cubicBezTo>
                    <a:pt x="738" y="614"/>
                    <a:pt x="738" y="610"/>
                    <a:pt x="738" y="610"/>
                  </a:cubicBezTo>
                  <a:lnTo>
                    <a:pt x="719" y="601"/>
                  </a:lnTo>
                  <a:cubicBezTo>
                    <a:pt x="701" y="592"/>
                    <a:pt x="692" y="587"/>
                    <a:pt x="691" y="587"/>
                  </a:cubicBezTo>
                  <a:lnTo>
                    <a:pt x="691" y="587"/>
                  </a:lnTo>
                  <a:cubicBezTo>
                    <a:pt x="690" y="587"/>
                    <a:pt x="700" y="593"/>
                    <a:pt x="719" y="604"/>
                  </a:cubicBezTo>
                  <a:cubicBezTo>
                    <a:pt x="728" y="611"/>
                    <a:pt x="732" y="614"/>
                    <a:pt x="730" y="614"/>
                  </a:cubicBezTo>
                  <a:cubicBezTo>
                    <a:pt x="729" y="614"/>
                    <a:pt x="725" y="612"/>
                    <a:pt x="716" y="607"/>
                  </a:cubicBezTo>
                  <a:cubicBezTo>
                    <a:pt x="703" y="601"/>
                    <a:pt x="690" y="593"/>
                    <a:pt x="689" y="593"/>
                  </a:cubicBezTo>
                  <a:lnTo>
                    <a:pt x="689" y="593"/>
                  </a:lnTo>
                  <a:cubicBezTo>
                    <a:pt x="689" y="593"/>
                    <a:pt x="692" y="594"/>
                    <a:pt x="697" y="598"/>
                  </a:cubicBezTo>
                  <a:cubicBezTo>
                    <a:pt x="697" y="598"/>
                    <a:pt x="694" y="598"/>
                    <a:pt x="675" y="588"/>
                  </a:cubicBezTo>
                  <a:lnTo>
                    <a:pt x="675" y="588"/>
                  </a:lnTo>
                  <a:cubicBezTo>
                    <a:pt x="675" y="592"/>
                    <a:pt x="675" y="592"/>
                    <a:pt x="691" y="604"/>
                  </a:cubicBezTo>
                  <a:cubicBezTo>
                    <a:pt x="710" y="617"/>
                    <a:pt x="710" y="617"/>
                    <a:pt x="707" y="617"/>
                  </a:cubicBezTo>
                  <a:cubicBezTo>
                    <a:pt x="707" y="620"/>
                    <a:pt x="707" y="620"/>
                    <a:pt x="722" y="632"/>
                  </a:cubicBezTo>
                  <a:cubicBezTo>
                    <a:pt x="738" y="645"/>
                    <a:pt x="754" y="657"/>
                    <a:pt x="754" y="661"/>
                  </a:cubicBezTo>
                  <a:cubicBezTo>
                    <a:pt x="759" y="668"/>
                    <a:pt x="763" y="672"/>
                    <a:pt x="761" y="672"/>
                  </a:cubicBezTo>
                  <a:cubicBezTo>
                    <a:pt x="759" y="672"/>
                    <a:pt x="750" y="666"/>
                    <a:pt x="732" y="651"/>
                  </a:cubicBezTo>
                  <a:cubicBezTo>
                    <a:pt x="721" y="643"/>
                    <a:pt x="718" y="640"/>
                    <a:pt x="716" y="640"/>
                  </a:cubicBezTo>
                  <a:cubicBezTo>
                    <a:pt x="715" y="640"/>
                    <a:pt x="714" y="641"/>
                    <a:pt x="713" y="642"/>
                  </a:cubicBezTo>
                  <a:cubicBezTo>
                    <a:pt x="713" y="642"/>
                    <a:pt x="713" y="642"/>
                    <a:pt x="697" y="629"/>
                  </a:cubicBezTo>
                  <a:cubicBezTo>
                    <a:pt x="692" y="626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7" y="624"/>
                    <a:pt x="699" y="634"/>
                    <a:pt x="710" y="645"/>
                  </a:cubicBezTo>
                  <a:lnTo>
                    <a:pt x="741" y="673"/>
                  </a:lnTo>
                  <a:cubicBezTo>
                    <a:pt x="725" y="661"/>
                    <a:pt x="707" y="648"/>
                    <a:pt x="694" y="632"/>
                  </a:cubicBezTo>
                  <a:cubicBezTo>
                    <a:pt x="677" y="618"/>
                    <a:pt x="668" y="611"/>
                    <a:pt x="668" y="611"/>
                  </a:cubicBezTo>
                  <a:lnTo>
                    <a:pt x="668" y="611"/>
                  </a:lnTo>
                  <a:cubicBezTo>
                    <a:pt x="668" y="611"/>
                    <a:pt x="675" y="618"/>
                    <a:pt x="691" y="632"/>
                  </a:cubicBezTo>
                  <a:cubicBezTo>
                    <a:pt x="702" y="643"/>
                    <a:pt x="712" y="654"/>
                    <a:pt x="711" y="654"/>
                  </a:cubicBezTo>
                  <a:cubicBezTo>
                    <a:pt x="710" y="654"/>
                    <a:pt x="708" y="653"/>
                    <a:pt x="704" y="648"/>
                  </a:cubicBezTo>
                  <a:cubicBezTo>
                    <a:pt x="702" y="649"/>
                    <a:pt x="701" y="651"/>
                    <a:pt x="699" y="651"/>
                  </a:cubicBezTo>
                  <a:cubicBezTo>
                    <a:pt x="696" y="651"/>
                    <a:pt x="692" y="648"/>
                    <a:pt x="685" y="639"/>
                  </a:cubicBezTo>
                  <a:cubicBezTo>
                    <a:pt x="680" y="633"/>
                    <a:pt x="677" y="632"/>
                    <a:pt x="677" y="632"/>
                  </a:cubicBezTo>
                  <a:lnTo>
                    <a:pt x="677" y="632"/>
                  </a:lnTo>
                  <a:cubicBezTo>
                    <a:pt x="676" y="632"/>
                    <a:pt x="682" y="639"/>
                    <a:pt x="682" y="639"/>
                  </a:cubicBezTo>
                  <a:cubicBezTo>
                    <a:pt x="690" y="648"/>
                    <a:pt x="693" y="653"/>
                    <a:pt x="692" y="653"/>
                  </a:cubicBezTo>
                  <a:cubicBezTo>
                    <a:pt x="691" y="653"/>
                    <a:pt x="686" y="649"/>
                    <a:pt x="678" y="642"/>
                  </a:cubicBezTo>
                  <a:cubicBezTo>
                    <a:pt x="661" y="628"/>
                    <a:pt x="653" y="620"/>
                    <a:pt x="653" y="620"/>
                  </a:cubicBezTo>
                  <a:lnTo>
                    <a:pt x="653" y="620"/>
                  </a:lnTo>
                  <a:cubicBezTo>
                    <a:pt x="653" y="620"/>
                    <a:pt x="660" y="628"/>
                    <a:pt x="672" y="645"/>
                  </a:cubicBezTo>
                  <a:cubicBezTo>
                    <a:pt x="680" y="656"/>
                    <a:pt x="687" y="666"/>
                    <a:pt x="686" y="666"/>
                  </a:cubicBezTo>
                  <a:cubicBezTo>
                    <a:pt x="685" y="666"/>
                    <a:pt x="681" y="661"/>
                    <a:pt x="669" y="648"/>
                  </a:cubicBezTo>
                  <a:cubicBezTo>
                    <a:pt x="665" y="642"/>
                    <a:pt x="664" y="640"/>
                    <a:pt x="664" y="640"/>
                  </a:cubicBezTo>
                  <a:lnTo>
                    <a:pt x="664" y="640"/>
                  </a:lnTo>
                  <a:cubicBezTo>
                    <a:pt x="664" y="640"/>
                    <a:pt x="672" y="654"/>
                    <a:pt x="678" y="667"/>
                  </a:cubicBezTo>
                  <a:cubicBezTo>
                    <a:pt x="688" y="686"/>
                    <a:pt x="710" y="720"/>
                    <a:pt x="722" y="739"/>
                  </a:cubicBezTo>
                  <a:cubicBezTo>
                    <a:pt x="735" y="759"/>
                    <a:pt x="741" y="768"/>
                    <a:pt x="740" y="768"/>
                  </a:cubicBezTo>
                  <a:cubicBezTo>
                    <a:pt x="739" y="768"/>
                    <a:pt x="735" y="764"/>
                    <a:pt x="729" y="758"/>
                  </a:cubicBezTo>
                  <a:cubicBezTo>
                    <a:pt x="729" y="758"/>
                    <a:pt x="729" y="758"/>
                    <a:pt x="728" y="758"/>
                  </a:cubicBezTo>
                  <a:cubicBezTo>
                    <a:pt x="726" y="758"/>
                    <a:pt x="712" y="741"/>
                    <a:pt x="704" y="723"/>
                  </a:cubicBezTo>
                  <a:cubicBezTo>
                    <a:pt x="691" y="708"/>
                    <a:pt x="694" y="704"/>
                    <a:pt x="694" y="704"/>
                  </a:cubicBezTo>
                  <a:cubicBezTo>
                    <a:pt x="685" y="686"/>
                    <a:pt x="672" y="670"/>
                    <a:pt x="669" y="670"/>
                  </a:cubicBezTo>
                  <a:cubicBezTo>
                    <a:pt x="663" y="661"/>
                    <a:pt x="660" y="657"/>
                    <a:pt x="659" y="657"/>
                  </a:cubicBezTo>
                  <a:lnTo>
                    <a:pt x="659" y="657"/>
                  </a:lnTo>
                  <a:cubicBezTo>
                    <a:pt x="659" y="657"/>
                    <a:pt x="661" y="662"/>
                    <a:pt x="666" y="670"/>
                  </a:cubicBezTo>
                  <a:cubicBezTo>
                    <a:pt x="659" y="659"/>
                    <a:pt x="656" y="656"/>
                    <a:pt x="653" y="656"/>
                  </a:cubicBezTo>
                  <a:cubicBezTo>
                    <a:pt x="652" y="656"/>
                    <a:pt x="651" y="656"/>
                    <a:pt x="650" y="657"/>
                  </a:cubicBezTo>
                  <a:cubicBezTo>
                    <a:pt x="647" y="657"/>
                    <a:pt x="644" y="657"/>
                    <a:pt x="631" y="639"/>
                  </a:cubicBezTo>
                  <a:lnTo>
                    <a:pt x="631" y="639"/>
                  </a:lnTo>
                  <a:cubicBezTo>
                    <a:pt x="631" y="642"/>
                    <a:pt x="628" y="642"/>
                    <a:pt x="638" y="661"/>
                  </a:cubicBezTo>
                  <a:cubicBezTo>
                    <a:pt x="647" y="683"/>
                    <a:pt x="651" y="693"/>
                    <a:pt x="650" y="693"/>
                  </a:cubicBezTo>
                  <a:cubicBezTo>
                    <a:pt x="650" y="693"/>
                    <a:pt x="648" y="688"/>
                    <a:pt x="644" y="679"/>
                  </a:cubicBezTo>
                  <a:cubicBezTo>
                    <a:pt x="633" y="659"/>
                    <a:pt x="620" y="644"/>
                    <a:pt x="614" y="644"/>
                  </a:cubicBezTo>
                  <a:cubicBezTo>
                    <a:pt x="610" y="644"/>
                    <a:pt x="609" y="650"/>
                    <a:pt x="613" y="667"/>
                  </a:cubicBezTo>
                  <a:lnTo>
                    <a:pt x="610" y="667"/>
                  </a:lnTo>
                  <a:cubicBezTo>
                    <a:pt x="605" y="658"/>
                    <a:pt x="601" y="653"/>
                    <a:pt x="598" y="653"/>
                  </a:cubicBezTo>
                  <a:cubicBezTo>
                    <a:pt x="596" y="653"/>
                    <a:pt x="594" y="659"/>
                    <a:pt x="594" y="670"/>
                  </a:cubicBezTo>
                  <a:lnTo>
                    <a:pt x="591" y="670"/>
                  </a:lnTo>
                  <a:cubicBezTo>
                    <a:pt x="587" y="660"/>
                    <a:pt x="585" y="655"/>
                    <a:pt x="584" y="655"/>
                  </a:cubicBezTo>
                  <a:lnTo>
                    <a:pt x="584" y="655"/>
                  </a:lnTo>
                  <a:cubicBezTo>
                    <a:pt x="583" y="655"/>
                    <a:pt x="583" y="659"/>
                    <a:pt x="584" y="670"/>
                  </a:cubicBezTo>
                  <a:cubicBezTo>
                    <a:pt x="584" y="685"/>
                    <a:pt x="586" y="701"/>
                    <a:pt x="586" y="701"/>
                  </a:cubicBezTo>
                  <a:cubicBezTo>
                    <a:pt x="586" y="701"/>
                    <a:pt x="585" y="698"/>
                    <a:pt x="584" y="692"/>
                  </a:cubicBezTo>
                  <a:cubicBezTo>
                    <a:pt x="581" y="670"/>
                    <a:pt x="578" y="670"/>
                    <a:pt x="572" y="670"/>
                  </a:cubicBezTo>
                  <a:cubicBezTo>
                    <a:pt x="566" y="670"/>
                    <a:pt x="566" y="670"/>
                    <a:pt x="569" y="692"/>
                  </a:cubicBezTo>
                  <a:cubicBezTo>
                    <a:pt x="567" y="698"/>
                    <a:pt x="566" y="701"/>
                    <a:pt x="565" y="701"/>
                  </a:cubicBezTo>
                  <a:cubicBezTo>
                    <a:pt x="562" y="701"/>
                    <a:pt x="562" y="685"/>
                    <a:pt x="559" y="670"/>
                  </a:cubicBezTo>
                  <a:cubicBezTo>
                    <a:pt x="559" y="652"/>
                    <a:pt x="559" y="642"/>
                    <a:pt x="558" y="642"/>
                  </a:cubicBezTo>
                  <a:cubicBezTo>
                    <a:pt x="557" y="642"/>
                    <a:pt x="556" y="657"/>
                    <a:pt x="556" y="692"/>
                  </a:cubicBezTo>
                  <a:cubicBezTo>
                    <a:pt x="556" y="715"/>
                    <a:pt x="555" y="725"/>
                    <a:pt x="554" y="725"/>
                  </a:cubicBezTo>
                  <a:cubicBezTo>
                    <a:pt x="554" y="725"/>
                    <a:pt x="553" y="720"/>
                    <a:pt x="553" y="711"/>
                  </a:cubicBezTo>
                  <a:cubicBezTo>
                    <a:pt x="553" y="692"/>
                    <a:pt x="553" y="692"/>
                    <a:pt x="556" y="692"/>
                  </a:cubicBezTo>
                  <a:lnTo>
                    <a:pt x="553" y="648"/>
                  </a:lnTo>
                  <a:cubicBezTo>
                    <a:pt x="553" y="648"/>
                    <a:pt x="553" y="648"/>
                    <a:pt x="553" y="670"/>
                  </a:cubicBezTo>
                  <a:cubicBezTo>
                    <a:pt x="553" y="670"/>
                    <a:pt x="550" y="670"/>
                    <a:pt x="550" y="692"/>
                  </a:cubicBezTo>
                  <a:cubicBezTo>
                    <a:pt x="547" y="711"/>
                    <a:pt x="547" y="733"/>
                    <a:pt x="550" y="755"/>
                  </a:cubicBezTo>
                  <a:cubicBezTo>
                    <a:pt x="550" y="776"/>
                    <a:pt x="550" y="776"/>
                    <a:pt x="547" y="776"/>
                  </a:cubicBezTo>
                  <a:cubicBezTo>
                    <a:pt x="544" y="755"/>
                    <a:pt x="541" y="733"/>
                    <a:pt x="544" y="711"/>
                  </a:cubicBezTo>
                  <a:cubicBezTo>
                    <a:pt x="547" y="698"/>
                    <a:pt x="547" y="682"/>
                    <a:pt x="547" y="670"/>
                  </a:cubicBezTo>
                  <a:cubicBezTo>
                    <a:pt x="547" y="666"/>
                    <a:pt x="547" y="664"/>
                    <a:pt x="546" y="664"/>
                  </a:cubicBezTo>
                  <a:cubicBezTo>
                    <a:pt x="543" y="664"/>
                    <a:pt x="537" y="697"/>
                    <a:pt x="534" y="733"/>
                  </a:cubicBezTo>
                  <a:cubicBezTo>
                    <a:pt x="534" y="723"/>
                    <a:pt x="534" y="729"/>
                    <a:pt x="534" y="711"/>
                  </a:cubicBezTo>
                  <a:cubicBezTo>
                    <a:pt x="537" y="689"/>
                    <a:pt x="531" y="689"/>
                    <a:pt x="528" y="689"/>
                  </a:cubicBezTo>
                  <a:cubicBezTo>
                    <a:pt x="525" y="689"/>
                    <a:pt x="525" y="689"/>
                    <a:pt x="522" y="708"/>
                  </a:cubicBezTo>
                  <a:cubicBezTo>
                    <a:pt x="522" y="723"/>
                    <a:pt x="519" y="736"/>
                    <a:pt x="516" y="751"/>
                  </a:cubicBezTo>
                  <a:cubicBezTo>
                    <a:pt x="516" y="764"/>
                    <a:pt x="516" y="780"/>
                    <a:pt x="512" y="792"/>
                  </a:cubicBezTo>
                  <a:cubicBezTo>
                    <a:pt x="512" y="780"/>
                    <a:pt x="509" y="764"/>
                    <a:pt x="509" y="748"/>
                  </a:cubicBezTo>
                  <a:cubicBezTo>
                    <a:pt x="512" y="708"/>
                    <a:pt x="512" y="686"/>
                    <a:pt x="506" y="682"/>
                  </a:cubicBezTo>
                  <a:cubicBezTo>
                    <a:pt x="500" y="682"/>
                    <a:pt x="497" y="682"/>
                    <a:pt x="500" y="661"/>
                  </a:cubicBezTo>
                  <a:cubicBezTo>
                    <a:pt x="499" y="660"/>
                    <a:pt x="498" y="659"/>
                    <a:pt x="498" y="659"/>
                  </a:cubicBezTo>
                  <a:cubicBezTo>
                    <a:pt x="496" y="659"/>
                    <a:pt x="495" y="663"/>
                    <a:pt x="490" y="679"/>
                  </a:cubicBezTo>
                  <a:lnTo>
                    <a:pt x="487" y="676"/>
                  </a:lnTo>
                  <a:cubicBezTo>
                    <a:pt x="489" y="666"/>
                    <a:pt x="489" y="661"/>
                    <a:pt x="488" y="661"/>
                  </a:cubicBezTo>
                  <a:lnTo>
                    <a:pt x="488" y="661"/>
                  </a:lnTo>
                  <a:cubicBezTo>
                    <a:pt x="486" y="661"/>
                    <a:pt x="484" y="666"/>
                    <a:pt x="481" y="676"/>
                  </a:cubicBezTo>
                  <a:cubicBezTo>
                    <a:pt x="479" y="682"/>
                    <a:pt x="478" y="684"/>
                    <a:pt x="478" y="684"/>
                  </a:cubicBezTo>
                  <a:cubicBezTo>
                    <a:pt x="476" y="684"/>
                    <a:pt x="478" y="673"/>
                    <a:pt x="478" y="673"/>
                  </a:cubicBezTo>
                  <a:cubicBezTo>
                    <a:pt x="482" y="655"/>
                    <a:pt x="484" y="645"/>
                    <a:pt x="484" y="645"/>
                  </a:cubicBezTo>
                  <a:lnTo>
                    <a:pt x="484" y="645"/>
                  </a:lnTo>
                  <a:cubicBezTo>
                    <a:pt x="483" y="645"/>
                    <a:pt x="479" y="659"/>
                    <a:pt x="469" y="691"/>
                  </a:cubicBezTo>
                  <a:lnTo>
                    <a:pt x="469" y="691"/>
                  </a:lnTo>
                  <a:cubicBezTo>
                    <a:pt x="472" y="677"/>
                    <a:pt x="474" y="669"/>
                    <a:pt x="472" y="669"/>
                  </a:cubicBezTo>
                  <a:lnTo>
                    <a:pt x="472" y="669"/>
                  </a:lnTo>
                  <a:cubicBezTo>
                    <a:pt x="471" y="669"/>
                    <a:pt x="468" y="675"/>
                    <a:pt x="462" y="689"/>
                  </a:cubicBezTo>
                  <a:cubicBezTo>
                    <a:pt x="462" y="689"/>
                    <a:pt x="462" y="689"/>
                    <a:pt x="469" y="670"/>
                  </a:cubicBezTo>
                  <a:cubicBezTo>
                    <a:pt x="471" y="660"/>
                    <a:pt x="473" y="655"/>
                    <a:pt x="472" y="655"/>
                  </a:cubicBezTo>
                  <a:lnTo>
                    <a:pt x="472" y="655"/>
                  </a:lnTo>
                  <a:cubicBezTo>
                    <a:pt x="471" y="655"/>
                    <a:pt x="467" y="664"/>
                    <a:pt x="456" y="686"/>
                  </a:cubicBezTo>
                  <a:cubicBezTo>
                    <a:pt x="448" y="706"/>
                    <a:pt x="444" y="715"/>
                    <a:pt x="443" y="715"/>
                  </a:cubicBezTo>
                  <a:cubicBezTo>
                    <a:pt x="442" y="715"/>
                    <a:pt x="445" y="705"/>
                    <a:pt x="453" y="686"/>
                  </a:cubicBezTo>
                  <a:cubicBezTo>
                    <a:pt x="461" y="660"/>
                    <a:pt x="462" y="649"/>
                    <a:pt x="460" y="649"/>
                  </a:cubicBezTo>
                  <a:lnTo>
                    <a:pt x="460" y="649"/>
                  </a:lnTo>
                  <a:cubicBezTo>
                    <a:pt x="459" y="649"/>
                    <a:pt x="456" y="653"/>
                    <a:pt x="453" y="661"/>
                  </a:cubicBezTo>
                  <a:cubicBezTo>
                    <a:pt x="442" y="681"/>
                    <a:pt x="437" y="690"/>
                    <a:pt x="435" y="690"/>
                  </a:cubicBezTo>
                  <a:cubicBezTo>
                    <a:pt x="433" y="690"/>
                    <a:pt x="434" y="685"/>
                    <a:pt x="437" y="676"/>
                  </a:cubicBezTo>
                  <a:cubicBezTo>
                    <a:pt x="442" y="666"/>
                    <a:pt x="444" y="662"/>
                    <a:pt x="444" y="662"/>
                  </a:cubicBezTo>
                  <a:lnTo>
                    <a:pt x="444" y="662"/>
                  </a:lnTo>
                  <a:cubicBezTo>
                    <a:pt x="443" y="662"/>
                    <a:pt x="440" y="666"/>
                    <a:pt x="434" y="673"/>
                  </a:cubicBezTo>
                  <a:cubicBezTo>
                    <a:pt x="437" y="666"/>
                    <a:pt x="441" y="659"/>
                    <a:pt x="443" y="654"/>
                  </a:cubicBezTo>
                  <a:lnTo>
                    <a:pt x="443" y="654"/>
                  </a:lnTo>
                  <a:cubicBezTo>
                    <a:pt x="443" y="654"/>
                    <a:pt x="440" y="654"/>
                    <a:pt x="431" y="673"/>
                  </a:cubicBezTo>
                  <a:cubicBezTo>
                    <a:pt x="431" y="673"/>
                    <a:pt x="418" y="689"/>
                    <a:pt x="406" y="708"/>
                  </a:cubicBezTo>
                  <a:cubicBezTo>
                    <a:pt x="403" y="720"/>
                    <a:pt x="393" y="733"/>
                    <a:pt x="387" y="742"/>
                  </a:cubicBezTo>
                  <a:cubicBezTo>
                    <a:pt x="384" y="746"/>
                    <a:pt x="382" y="748"/>
                    <a:pt x="381" y="748"/>
                  </a:cubicBezTo>
                  <a:cubicBezTo>
                    <a:pt x="377" y="748"/>
                    <a:pt x="385" y="724"/>
                    <a:pt x="412" y="682"/>
                  </a:cubicBezTo>
                  <a:lnTo>
                    <a:pt x="434" y="645"/>
                  </a:lnTo>
                  <a:lnTo>
                    <a:pt x="409" y="679"/>
                  </a:lnTo>
                  <a:cubicBezTo>
                    <a:pt x="409" y="679"/>
                    <a:pt x="406" y="679"/>
                    <a:pt x="418" y="661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0" y="645"/>
                    <a:pt x="427" y="646"/>
                    <a:pt x="415" y="661"/>
                  </a:cubicBezTo>
                  <a:cubicBezTo>
                    <a:pt x="410" y="667"/>
                    <a:pt x="406" y="672"/>
                    <a:pt x="403" y="676"/>
                  </a:cubicBezTo>
                  <a:lnTo>
                    <a:pt x="403" y="676"/>
                  </a:lnTo>
                  <a:cubicBezTo>
                    <a:pt x="416" y="658"/>
                    <a:pt x="422" y="649"/>
                    <a:pt x="421" y="649"/>
                  </a:cubicBezTo>
                  <a:lnTo>
                    <a:pt x="421" y="649"/>
                  </a:lnTo>
                  <a:cubicBezTo>
                    <a:pt x="420" y="649"/>
                    <a:pt x="413" y="657"/>
                    <a:pt x="400" y="673"/>
                  </a:cubicBezTo>
                  <a:cubicBezTo>
                    <a:pt x="387" y="688"/>
                    <a:pt x="380" y="696"/>
                    <a:pt x="380" y="696"/>
                  </a:cubicBezTo>
                  <a:cubicBezTo>
                    <a:pt x="379" y="696"/>
                    <a:pt x="385" y="688"/>
                    <a:pt x="400" y="670"/>
                  </a:cubicBezTo>
                  <a:cubicBezTo>
                    <a:pt x="412" y="654"/>
                    <a:pt x="425" y="636"/>
                    <a:pt x="425" y="635"/>
                  </a:cubicBezTo>
                  <a:lnTo>
                    <a:pt x="425" y="635"/>
                  </a:lnTo>
                  <a:lnTo>
                    <a:pt x="412" y="651"/>
                  </a:lnTo>
                  <a:cubicBezTo>
                    <a:pt x="396" y="671"/>
                    <a:pt x="388" y="678"/>
                    <a:pt x="387" y="678"/>
                  </a:cubicBezTo>
                  <a:cubicBezTo>
                    <a:pt x="385" y="678"/>
                    <a:pt x="388" y="674"/>
                    <a:pt x="393" y="667"/>
                  </a:cubicBezTo>
                  <a:cubicBezTo>
                    <a:pt x="402" y="659"/>
                    <a:pt x="405" y="655"/>
                    <a:pt x="405" y="655"/>
                  </a:cubicBezTo>
                  <a:lnTo>
                    <a:pt x="405" y="655"/>
                  </a:lnTo>
                  <a:cubicBezTo>
                    <a:pt x="404" y="655"/>
                    <a:pt x="399" y="658"/>
                    <a:pt x="390" y="664"/>
                  </a:cubicBezTo>
                  <a:cubicBezTo>
                    <a:pt x="390" y="661"/>
                    <a:pt x="387" y="661"/>
                    <a:pt x="403" y="645"/>
                  </a:cubicBezTo>
                  <a:lnTo>
                    <a:pt x="403" y="645"/>
                  </a:lnTo>
                  <a:cubicBezTo>
                    <a:pt x="396" y="651"/>
                    <a:pt x="392" y="654"/>
                    <a:pt x="391" y="654"/>
                  </a:cubicBezTo>
                  <a:cubicBezTo>
                    <a:pt x="390" y="654"/>
                    <a:pt x="393" y="649"/>
                    <a:pt x="400" y="639"/>
                  </a:cubicBezTo>
                  <a:lnTo>
                    <a:pt x="400" y="639"/>
                  </a:lnTo>
                  <a:cubicBezTo>
                    <a:pt x="384" y="651"/>
                    <a:pt x="368" y="667"/>
                    <a:pt x="353" y="682"/>
                  </a:cubicBezTo>
                  <a:cubicBezTo>
                    <a:pt x="353" y="682"/>
                    <a:pt x="353" y="682"/>
                    <a:pt x="337" y="698"/>
                  </a:cubicBezTo>
                  <a:lnTo>
                    <a:pt x="337" y="695"/>
                  </a:lnTo>
                  <a:cubicBezTo>
                    <a:pt x="336" y="694"/>
                    <a:pt x="335" y="693"/>
                    <a:pt x="334" y="693"/>
                  </a:cubicBezTo>
                  <a:cubicBezTo>
                    <a:pt x="331" y="693"/>
                    <a:pt x="327" y="695"/>
                    <a:pt x="315" y="701"/>
                  </a:cubicBezTo>
                  <a:cubicBezTo>
                    <a:pt x="310" y="704"/>
                    <a:pt x="304" y="707"/>
                    <a:pt x="298" y="711"/>
                  </a:cubicBezTo>
                  <a:lnTo>
                    <a:pt x="298" y="711"/>
                  </a:lnTo>
                  <a:cubicBezTo>
                    <a:pt x="298" y="711"/>
                    <a:pt x="298" y="710"/>
                    <a:pt x="298" y="710"/>
                  </a:cubicBezTo>
                  <a:lnTo>
                    <a:pt x="298" y="710"/>
                  </a:lnTo>
                  <a:cubicBezTo>
                    <a:pt x="296" y="710"/>
                    <a:pt x="290" y="714"/>
                    <a:pt x="277" y="723"/>
                  </a:cubicBezTo>
                  <a:cubicBezTo>
                    <a:pt x="277" y="723"/>
                    <a:pt x="264" y="730"/>
                    <a:pt x="260" y="730"/>
                  </a:cubicBezTo>
                  <a:cubicBezTo>
                    <a:pt x="259" y="730"/>
                    <a:pt x="259" y="730"/>
                    <a:pt x="259" y="729"/>
                  </a:cubicBezTo>
                  <a:cubicBezTo>
                    <a:pt x="255" y="729"/>
                    <a:pt x="274" y="717"/>
                    <a:pt x="274" y="717"/>
                  </a:cubicBezTo>
                  <a:cubicBezTo>
                    <a:pt x="290" y="704"/>
                    <a:pt x="287" y="698"/>
                    <a:pt x="284" y="689"/>
                  </a:cubicBezTo>
                  <a:cubicBezTo>
                    <a:pt x="280" y="679"/>
                    <a:pt x="277" y="673"/>
                    <a:pt x="296" y="664"/>
                  </a:cubicBezTo>
                  <a:cubicBezTo>
                    <a:pt x="315" y="654"/>
                    <a:pt x="315" y="651"/>
                    <a:pt x="315" y="651"/>
                  </a:cubicBezTo>
                  <a:lnTo>
                    <a:pt x="315" y="651"/>
                  </a:lnTo>
                  <a:cubicBezTo>
                    <a:pt x="310" y="654"/>
                    <a:pt x="305" y="655"/>
                    <a:pt x="302" y="655"/>
                  </a:cubicBezTo>
                  <a:cubicBezTo>
                    <a:pt x="293" y="655"/>
                    <a:pt x="290" y="648"/>
                    <a:pt x="290" y="639"/>
                  </a:cubicBezTo>
                  <a:cubicBezTo>
                    <a:pt x="285" y="628"/>
                    <a:pt x="284" y="618"/>
                    <a:pt x="273" y="618"/>
                  </a:cubicBezTo>
                  <a:cubicBezTo>
                    <a:pt x="271" y="618"/>
                    <a:pt x="268" y="619"/>
                    <a:pt x="265" y="620"/>
                  </a:cubicBezTo>
                  <a:cubicBezTo>
                    <a:pt x="262" y="617"/>
                    <a:pt x="262" y="614"/>
                    <a:pt x="262" y="614"/>
                  </a:cubicBezTo>
                  <a:cubicBezTo>
                    <a:pt x="284" y="610"/>
                    <a:pt x="284" y="607"/>
                    <a:pt x="280" y="604"/>
                  </a:cubicBezTo>
                  <a:cubicBezTo>
                    <a:pt x="262" y="604"/>
                    <a:pt x="262" y="598"/>
                    <a:pt x="262" y="598"/>
                  </a:cubicBezTo>
                  <a:cubicBezTo>
                    <a:pt x="280" y="595"/>
                    <a:pt x="280" y="595"/>
                    <a:pt x="280" y="588"/>
                  </a:cubicBezTo>
                  <a:cubicBezTo>
                    <a:pt x="280" y="587"/>
                    <a:pt x="280" y="586"/>
                    <a:pt x="278" y="586"/>
                  </a:cubicBezTo>
                  <a:cubicBezTo>
                    <a:pt x="275" y="586"/>
                    <a:pt x="270" y="587"/>
                    <a:pt x="259" y="588"/>
                  </a:cubicBezTo>
                  <a:cubicBezTo>
                    <a:pt x="259" y="585"/>
                    <a:pt x="259" y="573"/>
                    <a:pt x="280" y="563"/>
                  </a:cubicBezTo>
                  <a:cubicBezTo>
                    <a:pt x="302" y="560"/>
                    <a:pt x="280" y="560"/>
                    <a:pt x="259" y="560"/>
                  </a:cubicBezTo>
                  <a:cubicBezTo>
                    <a:pt x="246" y="560"/>
                    <a:pt x="230" y="560"/>
                    <a:pt x="218" y="557"/>
                  </a:cubicBezTo>
                  <a:lnTo>
                    <a:pt x="259" y="557"/>
                  </a:lnTo>
                  <a:cubicBezTo>
                    <a:pt x="280" y="557"/>
                    <a:pt x="280" y="557"/>
                    <a:pt x="280" y="554"/>
                  </a:cubicBezTo>
                  <a:lnTo>
                    <a:pt x="280" y="548"/>
                  </a:lnTo>
                  <a:cubicBezTo>
                    <a:pt x="278" y="548"/>
                    <a:pt x="275" y="548"/>
                    <a:pt x="273" y="548"/>
                  </a:cubicBezTo>
                  <a:cubicBezTo>
                    <a:pt x="259" y="548"/>
                    <a:pt x="259" y="539"/>
                    <a:pt x="262" y="526"/>
                  </a:cubicBezTo>
                  <a:cubicBezTo>
                    <a:pt x="265" y="510"/>
                    <a:pt x="265" y="504"/>
                    <a:pt x="243" y="501"/>
                  </a:cubicBezTo>
                  <a:cubicBezTo>
                    <a:pt x="224" y="498"/>
                    <a:pt x="224" y="498"/>
                    <a:pt x="246" y="494"/>
                  </a:cubicBezTo>
                  <a:cubicBezTo>
                    <a:pt x="312" y="491"/>
                    <a:pt x="312" y="491"/>
                    <a:pt x="290" y="488"/>
                  </a:cubicBezTo>
                  <a:cubicBezTo>
                    <a:pt x="277" y="485"/>
                    <a:pt x="262" y="485"/>
                    <a:pt x="249" y="482"/>
                  </a:cubicBezTo>
                  <a:cubicBezTo>
                    <a:pt x="221" y="476"/>
                    <a:pt x="212" y="474"/>
                    <a:pt x="220" y="474"/>
                  </a:cubicBezTo>
                  <a:cubicBezTo>
                    <a:pt x="224" y="474"/>
                    <a:pt x="234" y="474"/>
                    <a:pt x="249" y="476"/>
                  </a:cubicBezTo>
                  <a:cubicBezTo>
                    <a:pt x="255" y="477"/>
                    <a:pt x="259" y="478"/>
                    <a:pt x="263" y="478"/>
                  </a:cubicBezTo>
                  <a:cubicBezTo>
                    <a:pt x="286" y="478"/>
                    <a:pt x="272" y="455"/>
                    <a:pt x="240" y="441"/>
                  </a:cubicBezTo>
                  <a:lnTo>
                    <a:pt x="240" y="441"/>
                  </a:lnTo>
                  <a:lnTo>
                    <a:pt x="259" y="447"/>
                  </a:lnTo>
                  <a:cubicBezTo>
                    <a:pt x="267" y="450"/>
                    <a:pt x="272" y="451"/>
                    <a:pt x="275" y="451"/>
                  </a:cubicBezTo>
                  <a:cubicBezTo>
                    <a:pt x="281" y="451"/>
                    <a:pt x="282" y="448"/>
                    <a:pt x="284" y="444"/>
                  </a:cubicBezTo>
                  <a:lnTo>
                    <a:pt x="284" y="441"/>
                  </a:lnTo>
                  <a:cubicBezTo>
                    <a:pt x="260" y="431"/>
                    <a:pt x="260" y="426"/>
                    <a:pt x="268" y="426"/>
                  </a:cubicBezTo>
                  <a:cubicBezTo>
                    <a:pt x="273" y="426"/>
                    <a:pt x="282" y="428"/>
                    <a:pt x="290" y="432"/>
                  </a:cubicBezTo>
                  <a:cubicBezTo>
                    <a:pt x="301" y="435"/>
                    <a:pt x="305" y="437"/>
                    <a:pt x="308" y="437"/>
                  </a:cubicBezTo>
                  <a:cubicBezTo>
                    <a:pt x="310" y="437"/>
                    <a:pt x="311" y="436"/>
                    <a:pt x="312" y="435"/>
                  </a:cubicBezTo>
                  <a:cubicBezTo>
                    <a:pt x="289" y="422"/>
                    <a:pt x="289" y="416"/>
                    <a:pt x="297" y="416"/>
                  </a:cubicBezTo>
                  <a:cubicBezTo>
                    <a:pt x="302" y="416"/>
                    <a:pt x="311" y="419"/>
                    <a:pt x="318" y="422"/>
                  </a:cubicBezTo>
                  <a:cubicBezTo>
                    <a:pt x="302" y="410"/>
                    <a:pt x="302" y="407"/>
                    <a:pt x="306" y="407"/>
                  </a:cubicBezTo>
                  <a:cubicBezTo>
                    <a:pt x="306" y="404"/>
                    <a:pt x="309" y="400"/>
                    <a:pt x="290" y="391"/>
                  </a:cubicBezTo>
                  <a:cubicBezTo>
                    <a:pt x="274" y="385"/>
                    <a:pt x="265" y="378"/>
                    <a:pt x="252" y="369"/>
                  </a:cubicBezTo>
                  <a:lnTo>
                    <a:pt x="252" y="369"/>
                  </a:lnTo>
                  <a:lnTo>
                    <a:pt x="271" y="378"/>
                  </a:lnTo>
                  <a:cubicBezTo>
                    <a:pt x="280" y="384"/>
                    <a:pt x="285" y="386"/>
                    <a:pt x="288" y="386"/>
                  </a:cubicBezTo>
                  <a:cubicBezTo>
                    <a:pt x="293" y="386"/>
                    <a:pt x="294" y="383"/>
                    <a:pt x="296" y="382"/>
                  </a:cubicBezTo>
                  <a:cubicBezTo>
                    <a:pt x="300" y="378"/>
                    <a:pt x="302" y="376"/>
                    <a:pt x="306" y="376"/>
                  </a:cubicBezTo>
                  <a:cubicBezTo>
                    <a:pt x="310" y="376"/>
                    <a:pt x="314" y="377"/>
                    <a:pt x="321" y="382"/>
                  </a:cubicBezTo>
                  <a:lnTo>
                    <a:pt x="306" y="369"/>
                  </a:lnTo>
                  <a:cubicBezTo>
                    <a:pt x="297" y="361"/>
                    <a:pt x="294" y="357"/>
                    <a:pt x="296" y="357"/>
                  </a:cubicBezTo>
                  <a:lnTo>
                    <a:pt x="296" y="357"/>
                  </a:lnTo>
                  <a:cubicBezTo>
                    <a:pt x="297" y="357"/>
                    <a:pt x="301" y="360"/>
                    <a:pt x="309" y="366"/>
                  </a:cubicBezTo>
                  <a:cubicBezTo>
                    <a:pt x="317" y="371"/>
                    <a:pt x="322" y="374"/>
                    <a:pt x="324" y="374"/>
                  </a:cubicBezTo>
                  <a:cubicBezTo>
                    <a:pt x="327" y="374"/>
                    <a:pt x="324" y="369"/>
                    <a:pt x="315" y="360"/>
                  </a:cubicBezTo>
                  <a:lnTo>
                    <a:pt x="318" y="357"/>
                  </a:lnTo>
                  <a:cubicBezTo>
                    <a:pt x="334" y="368"/>
                    <a:pt x="343" y="375"/>
                    <a:pt x="345" y="375"/>
                  </a:cubicBezTo>
                  <a:cubicBezTo>
                    <a:pt x="346" y="375"/>
                    <a:pt x="339" y="367"/>
                    <a:pt x="324" y="350"/>
                  </a:cubicBezTo>
                  <a:lnTo>
                    <a:pt x="324" y="350"/>
                  </a:lnTo>
                  <a:cubicBezTo>
                    <a:pt x="335" y="361"/>
                    <a:pt x="339" y="364"/>
                    <a:pt x="341" y="364"/>
                  </a:cubicBezTo>
                  <a:cubicBezTo>
                    <a:pt x="342" y="364"/>
                    <a:pt x="342" y="364"/>
                    <a:pt x="343" y="363"/>
                  </a:cubicBezTo>
                  <a:cubicBezTo>
                    <a:pt x="335" y="354"/>
                    <a:pt x="333" y="349"/>
                    <a:pt x="335" y="349"/>
                  </a:cubicBezTo>
                  <a:cubicBezTo>
                    <a:pt x="337" y="349"/>
                    <a:pt x="342" y="353"/>
                    <a:pt x="349" y="360"/>
                  </a:cubicBezTo>
                  <a:cubicBezTo>
                    <a:pt x="337" y="341"/>
                    <a:pt x="337" y="341"/>
                    <a:pt x="337" y="341"/>
                  </a:cubicBezTo>
                  <a:cubicBezTo>
                    <a:pt x="340" y="338"/>
                    <a:pt x="340" y="338"/>
                    <a:pt x="327" y="322"/>
                  </a:cubicBezTo>
                  <a:cubicBezTo>
                    <a:pt x="318" y="303"/>
                    <a:pt x="318" y="303"/>
                    <a:pt x="318" y="303"/>
                  </a:cubicBezTo>
                  <a:lnTo>
                    <a:pt x="318" y="303"/>
                  </a:lnTo>
                  <a:cubicBezTo>
                    <a:pt x="327" y="313"/>
                    <a:pt x="337" y="325"/>
                    <a:pt x="343" y="338"/>
                  </a:cubicBezTo>
                  <a:cubicBezTo>
                    <a:pt x="348" y="344"/>
                    <a:pt x="352" y="348"/>
                    <a:pt x="353" y="348"/>
                  </a:cubicBezTo>
                  <a:cubicBezTo>
                    <a:pt x="354" y="348"/>
                    <a:pt x="350" y="339"/>
                    <a:pt x="337" y="316"/>
                  </a:cubicBezTo>
                  <a:lnTo>
                    <a:pt x="337" y="316"/>
                  </a:lnTo>
                  <a:cubicBezTo>
                    <a:pt x="345" y="329"/>
                    <a:pt x="354" y="340"/>
                    <a:pt x="355" y="340"/>
                  </a:cubicBezTo>
                  <a:cubicBezTo>
                    <a:pt x="355" y="340"/>
                    <a:pt x="353" y="337"/>
                    <a:pt x="349" y="331"/>
                  </a:cubicBezTo>
                  <a:cubicBezTo>
                    <a:pt x="349" y="331"/>
                    <a:pt x="353" y="331"/>
                    <a:pt x="340" y="313"/>
                  </a:cubicBezTo>
                  <a:lnTo>
                    <a:pt x="343" y="310"/>
                  </a:lnTo>
                  <a:cubicBezTo>
                    <a:pt x="359" y="325"/>
                    <a:pt x="362" y="325"/>
                    <a:pt x="362" y="325"/>
                  </a:cubicBezTo>
                  <a:cubicBezTo>
                    <a:pt x="357" y="316"/>
                    <a:pt x="355" y="311"/>
                    <a:pt x="355" y="311"/>
                  </a:cubicBezTo>
                  <a:lnTo>
                    <a:pt x="355" y="311"/>
                  </a:lnTo>
                  <a:cubicBezTo>
                    <a:pt x="356" y="311"/>
                    <a:pt x="359" y="316"/>
                    <a:pt x="365" y="325"/>
                  </a:cubicBezTo>
                  <a:cubicBezTo>
                    <a:pt x="370" y="332"/>
                    <a:pt x="373" y="335"/>
                    <a:pt x="374" y="335"/>
                  </a:cubicBezTo>
                  <a:cubicBezTo>
                    <a:pt x="374" y="335"/>
                    <a:pt x="369" y="327"/>
                    <a:pt x="356" y="306"/>
                  </a:cubicBezTo>
                  <a:cubicBezTo>
                    <a:pt x="351" y="296"/>
                    <a:pt x="349" y="291"/>
                    <a:pt x="351" y="291"/>
                  </a:cubicBezTo>
                  <a:lnTo>
                    <a:pt x="351" y="291"/>
                  </a:lnTo>
                  <a:cubicBezTo>
                    <a:pt x="352" y="291"/>
                    <a:pt x="356" y="295"/>
                    <a:pt x="362" y="303"/>
                  </a:cubicBezTo>
                  <a:cubicBezTo>
                    <a:pt x="365" y="308"/>
                    <a:pt x="367" y="312"/>
                    <a:pt x="369" y="315"/>
                  </a:cubicBezTo>
                  <a:lnTo>
                    <a:pt x="369" y="315"/>
                  </a:lnTo>
                  <a:cubicBezTo>
                    <a:pt x="362" y="300"/>
                    <a:pt x="365" y="300"/>
                    <a:pt x="365" y="300"/>
                  </a:cubicBezTo>
                  <a:lnTo>
                    <a:pt x="365" y="300"/>
                  </a:lnTo>
                  <a:cubicBezTo>
                    <a:pt x="372" y="310"/>
                    <a:pt x="379" y="313"/>
                    <a:pt x="386" y="313"/>
                  </a:cubicBezTo>
                  <a:cubicBezTo>
                    <a:pt x="392" y="313"/>
                    <a:pt x="399" y="311"/>
                    <a:pt x="406" y="310"/>
                  </a:cubicBezTo>
                  <a:cubicBezTo>
                    <a:pt x="403" y="294"/>
                    <a:pt x="396" y="281"/>
                    <a:pt x="393" y="269"/>
                  </a:cubicBezTo>
                  <a:cubicBezTo>
                    <a:pt x="389" y="258"/>
                    <a:pt x="386" y="251"/>
                    <a:pt x="385" y="248"/>
                  </a:cubicBezTo>
                  <a:lnTo>
                    <a:pt x="385" y="248"/>
                  </a:lnTo>
                  <a:cubicBezTo>
                    <a:pt x="387" y="252"/>
                    <a:pt x="390" y="259"/>
                    <a:pt x="393" y="266"/>
                  </a:cubicBezTo>
                  <a:cubicBezTo>
                    <a:pt x="406" y="295"/>
                    <a:pt x="413" y="310"/>
                    <a:pt x="414" y="310"/>
                  </a:cubicBezTo>
                  <a:cubicBezTo>
                    <a:pt x="414" y="310"/>
                    <a:pt x="409" y="295"/>
                    <a:pt x="396" y="266"/>
                  </a:cubicBezTo>
                  <a:cubicBezTo>
                    <a:pt x="389" y="247"/>
                    <a:pt x="385" y="237"/>
                    <a:pt x="385" y="237"/>
                  </a:cubicBezTo>
                  <a:lnTo>
                    <a:pt x="385" y="237"/>
                  </a:lnTo>
                  <a:cubicBezTo>
                    <a:pt x="385" y="237"/>
                    <a:pt x="390" y="247"/>
                    <a:pt x="400" y="266"/>
                  </a:cubicBezTo>
                  <a:cubicBezTo>
                    <a:pt x="404" y="275"/>
                    <a:pt x="406" y="279"/>
                    <a:pt x="407" y="279"/>
                  </a:cubicBezTo>
                  <a:cubicBezTo>
                    <a:pt x="408" y="279"/>
                    <a:pt x="406" y="274"/>
                    <a:pt x="403" y="263"/>
                  </a:cubicBezTo>
                  <a:cubicBezTo>
                    <a:pt x="400" y="253"/>
                    <a:pt x="399" y="248"/>
                    <a:pt x="400" y="248"/>
                  </a:cubicBezTo>
                  <a:lnTo>
                    <a:pt x="400" y="248"/>
                  </a:lnTo>
                  <a:cubicBezTo>
                    <a:pt x="400" y="248"/>
                    <a:pt x="403" y="253"/>
                    <a:pt x="406" y="263"/>
                  </a:cubicBezTo>
                  <a:cubicBezTo>
                    <a:pt x="412" y="278"/>
                    <a:pt x="417" y="291"/>
                    <a:pt x="418" y="291"/>
                  </a:cubicBezTo>
                  <a:cubicBezTo>
                    <a:pt x="418" y="291"/>
                    <a:pt x="417" y="288"/>
                    <a:pt x="415" y="281"/>
                  </a:cubicBezTo>
                  <a:lnTo>
                    <a:pt x="415" y="281"/>
                  </a:lnTo>
                  <a:cubicBezTo>
                    <a:pt x="415" y="281"/>
                    <a:pt x="418" y="281"/>
                    <a:pt x="428" y="303"/>
                  </a:cubicBezTo>
                  <a:cubicBezTo>
                    <a:pt x="429" y="308"/>
                    <a:pt x="430" y="310"/>
                    <a:pt x="431" y="310"/>
                  </a:cubicBezTo>
                  <a:cubicBezTo>
                    <a:pt x="432" y="310"/>
                    <a:pt x="429" y="295"/>
                    <a:pt x="425" y="281"/>
                  </a:cubicBezTo>
                  <a:cubicBezTo>
                    <a:pt x="421" y="259"/>
                    <a:pt x="421" y="248"/>
                    <a:pt x="422" y="248"/>
                  </a:cubicBezTo>
                  <a:lnTo>
                    <a:pt x="422" y="248"/>
                  </a:lnTo>
                  <a:cubicBezTo>
                    <a:pt x="423" y="248"/>
                    <a:pt x="426" y="258"/>
                    <a:pt x="431" y="278"/>
                  </a:cubicBezTo>
                  <a:cubicBezTo>
                    <a:pt x="434" y="295"/>
                    <a:pt x="437" y="301"/>
                    <a:pt x="439" y="301"/>
                  </a:cubicBezTo>
                  <a:cubicBezTo>
                    <a:pt x="441" y="301"/>
                    <a:pt x="441" y="282"/>
                    <a:pt x="437" y="256"/>
                  </a:cubicBezTo>
                  <a:cubicBezTo>
                    <a:pt x="432" y="233"/>
                    <a:pt x="429" y="223"/>
                    <a:pt x="430" y="223"/>
                  </a:cubicBezTo>
                  <a:lnTo>
                    <a:pt x="430" y="223"/>
                  </a:lnTo>
                  <a:cubicBezTo>
                    <a:pt x="430" y="223"/>
                    <a:pt x="431" y="228"/>
                    <a:pt x="434" y="237"/>
                  </a:cubicBezTo>
                  <a:cubicBezTo>
                    <a:pt x="437" y="256"/>
                    <a:pt x="440" y="256"/>
                    <a:pt x="440" y="256"/>
                  </a:cubicBezTo>
                  <a:cubicBezTo>
                    <a:pt x="440" y="256"/>
                    <a:pt x="443" y="256"/>
                    <a:pt x="450" y="278"/>
                  </a:cubicBezTo>
                  <a:cubicBezTo>
                    <a:pt x="450" y="278"/>
                    <a:pt x="450" y="278"/>
                    <a:pt x="450" y="256"/>
                  </a:cubicBezTo>
                  <a:cubicBezTo>
                    <a:pt x="448" y="239"/>
                    <a:pt x="449" y="232"/>
                    <a:pt x="451" y="232"/>
                  </a:cubicBezTo>
                  <a:cubicBezTo>
                    <a:pt x="454" y="232"/>
                    <a:pt x="460" y="250"/>
                    <a:pt x="465" y="275"/>
                  </a:cubicBezTo>
                  <a:lnTo>
                    <a:pt x="465" y="253"/>
                  </a:lnTo>
                  <a:cubicBezTo>
                    <a:pt x="463" y="228"/>
                    <a:pt x="463" y="210"/>
                    <a:pt x="464" y="210"/>
                  </a:cubicBezTo>
                  <a:close/>
                  <a:moveTo>
                    <a:pt x="613" y="751"/>
                  </a:moveTo>
                  <a:lnTo>
                    <a:pt x="616" y="773"/>
                  </a:lnTo>
                  <a:lnTo>
                    <a:pt x="619" y="795"/>
                  </a:lnTo>
                  <a:lnTo>
                    <a:pt x="613" y="773"/>
                  </a:lnTo>
                  <a:cubicBezTo>
                    <a:pt x="610" y="751"/>
                    <a:pt x="610" y="751"/>
                    <a:pt x="613" y="751"/>
                  </a:cubicBezTo>
                  <a:close/>
                  <a:moveTo>
                    <a:pt x="371" y="731"/>
                  </a:moveTo>
                  <a:cubicBezTo>
                    <a:pt x="372" y="731"/>
                    <a:pt x="373" y="732"/>
                    <a:pt x="374" y="733"/>
                  </a:cubicBezTo>
                  <a:cubicBezTo>
                    <a:pt x="374" y="733"/>
                    <a:pt x="378" y="736"/>
                    <a:pt x="365" y="751"/>
                  </a:cubicBezTo>
                  <a:lnTo>
                    <a:pt x="362" y="751"/>
                  </a:lnTo>
                  <a:cubicBezTo>
                    <a:pt x="366" y="745"/>
                    <a:pt x="367" y="743"/>
                    <a:pt x="367" y="743"/>
                  </a:cubicBezTo>
                  <a:lnTo>
                    <a:pt x="367" y="743"/>
                  </a:lnTo>
                  <a:cubicBezTo>
                    <a:pt x="366" y="743"/>
                    <a:pt x="358" y="754"/>
                    <a:pt x="349" y="767"/>
                  </a:cubicBezTo>
                  <a:lnTo>
                    <a:pt x="327" y="805"/>
                  </a:lnTo>
                  <a:cubicBezTo>
                    <a:pt x="324" y="802"/>
                    <a:pt x="334" y="783"/>
                    <a:pt x="346" y="764"/>
                  </a:cubicBezTo>
                  <a:cubicBezTo>
                    <a:pt x="363" y="737"/>
                    <a:pt x="367" y="731"/>
                    <a:pt x="371" y="731"/>
                  </a:cubicBezTo>
                  <a:close/>
                  <a:moveTo>
                    <a:pt x="464" y="709"/>
                  </a:moveTo>
                  <a:lnTo>
                    <a:pt x="464" y="709"/>
                  </a:lnTo>
                  <a:cubicBezTo>
                    <a:pt x="462" y="718"/>
                    <a:pt x="462" y="726"/>
                    <a:pt x="462" y="736"/>
                  </a:cubicBezTo>
                  <a:lnTo>
                    <a:pt x="469" y="739"/>
                  </a:lnTo>
                  <a:lnTo>
                    <a:pt x="456" y="755"/>
                  </a:lnTo>
                  <a:cubicBezTo>
                    <a:pt x="447" y="767"/>
                    <a:pt x="440" y="780"/>
                    <a:pt x="437" y="795"/>
                  </a:cubicBezTo>
                  <a:cubicBezTo>
                    <a:pt x="437" y="795"/>
                    <a:pt x="431" y="814"/>
                    <a:pt x="428" y="814"/>
                  </a:cubicBezTo>
                  <a:lnTo>
                    <a:pt x="440" y="773"/>
                  </a:lnTo>
                  <a:cubicBezTo>
                    <a:pt x="450" y="755"/>
                    <a:pt x="456" y="733"/>
                    <a:pt x="462" y="714"/>
                  </a:cubicBezTo>
                  <a:cubicBezTo>
                    <a:pt x="463" y="712"/>
                    <a:pt x="463" y="711"/>
                    <a:pt x="464" y="709"/>
                  </a:cubicBezTo>
                  <a:close/>
                  <a:moveTo>
                    <a:pt x="716" y="789"/>
                  </a:moveTo>
                  <a:cubicBezTo>
                    <a:pt x="725" y="808"/>
                    <a:pt x="738" y="827"/>
                    <a:pt x="735" y="827"/>
                  </a:cubicBezTo>
                  <a:lnTo>
                    <a:pt x="732" y="830"/>
                  </a:lnTo>
                  <a:cubicBezTo>
                    <a:pt x="725" y="817"/>
                    <a:pt x="719" y="802"/>
                    <a:pt x="716" y="789"/>
                  </a:cubicBezTo>
                  <a:close/>
                  <a:moveTo>
                    <a:pt x="801" y="814"/>
                  </a:moveTo>
                  <a:lnTo>
                    <a:pt x="816" y="830"/>
                  </a:lnTo>
                  <a:cubicBezTo>
                    <a:pt x="814" y="832"/>
                    <a:pt x="818" y="841"/>
                    <a:pt x="817" y="841"/>
                  </a:cubicBezTo>
                  <a:cubicBezTo>
                    <a:pt x="816" y="841"/>
                    <a:pt x="814" y="839"/>
                    <a:pt x="810" y="833"/>
                  </a:cubicBezTo>
                  <a:cubicBezTo>
                    <a:pt x="810" y="833"/>
                    <a:pt x="810" y="833"/>
                    <a:pt x="809" y="833"/>
                  </a:cubicBezTo>
                  <a:cubicBezTo>
                    <a:pt x="806" y="833"/>
                    <a:pt x="801" y="814"/>
                    <a:pt x="801" y="814"/>
                  </a:cubicBezTo>
                  <a:close/>
                  <a:moveTo>
                    <a:pt x="133" y="851"/>
                  </a:moveTo>
                  <a:cubicBezTo>
                    <a:pt x="128" y="855"/>
                    <a:pt x="125" y="857"/>
                    <a:pt x="125" y="857"/>
                  </a:cubicBezTo>
                  <a:cubicBezTo>
                    <a:pt x="125" y="857"/>
                    <a:pt x="128" y="855"/>
                    <a:pt x="133" y="852"/>
                  </a:cubicBezTo>
                  <a:cubicBezTo>
                    <a:pt x="133" y="852"/>
                    <a:pt x="133" y="851"/>
                    <a:pt x="133" y="851"/>
                  </a:cubicBezTo>
                  <a:close/>
                  <a:moveTo>
                    <a:pt x="631" y="783"/>
                  </a:moveTo>
                  <a:cubicBezTo>
                    <a:pt x="631" y="783"/>
                    <a:pt x="634" y="793"/>
                    <a:pt x="638" y="811"/>
                  </a:cubicBezTo>
                  <a:cubicBezTo>
                    <a:pt x="644" y="833"/>
                    <a:pt x="647" y="855"/>
                    <a:pt x="647" y="874"/>
                  </a:cubicBezTo>
                  <a:lnTo>
                    <a:pt x="641" y="877"/>
                  </a:lnTo>
                  <a:cubicBezTo>
                    <a:pt x="641" y="877"/>
                    <a:pt x="641" y="855"/>
                    <a:pt x="638" y="833"/>
                  </a:cubicBezTo>
                  <a:cubicBezTo>
                    <a:pt x="633" y="798"/>
                    <a:pt x="630" y="783"/>
                    <a:pt x="631" y="783"/>
                  </a:cubicBezTo>
                  <a:close/>
                  <a:moveTo>
                    <a:pt x="487" y="852"/>
                  </a:moveTo>
                  <a:lnTo>
                    <a:pt x="487" y="852"/>
                  </a:lnTo>
                  <a:cubicBezTo>
                    <a:pt x="490" y="867"/>
                    <a:pt x="487" y="883"/>
                    <a:pt x="478" y="892"/>
                  </a:cubicBezTo>
                  <a:lnTo>
                    <a:pt x="472" y="892"/>
                  </a:lnTo>
                  <a:cubicBezTo>
                    <a:pt x="475" y="877"/>
                    <a:pt x="481" y="864"/>
                    <a:pt x="487" y="852"/>
                  </a:cubicBezTo>
                  <a:close/>
                  <a:moveTo>
                    <a:pt x="1222" y="879"/>
                  </a:moveTo>
                  <a:cubicBezTo>
                    <a:pt x="1220" y="879"/>
                    <a:pt x="1219" y="880"/>
                    <a:pt x="1217" y="883"/>
                  </a:cubicBezTo>
                  <a:cubicBezTo>
                    <a:pt x="1227" y="892"/>
                    <a:pt x="1239" y="902"/>
                    <a:pt x="1252" y="908"/>
                  </a:cubicBezTo>
                  <a:cubicBezTo>
                    <a:pt x="1257" y="911"/>
                    <a:pt x="1262" y="912"/>
                    <a:pt x="1264" y="912"/>
                  </a:cubicBezTo>
                  <a:cubicBezTo>
                    <a:pt x="1269" y="912"/>
                    <a:pt x="1264" y="904"/>
                    <a:pt x="1239" y="886"/>
                  </a:cubicBezTo>
                  <a:cubicBezTo>
                    <a:pt x="1229" y="881"/>
                    <a:pt x="1224" y="879"/>
                    <a:pt x="1222" y="879"/>
                  </a:cubicBezTo>
                  <a:close/>
                  <a:moveTo>
                    <a:pt x="498" y="889"/>
                  </a:moveTo>
                  <a:cubicBezTo>
                    <a:pt x="495" y="889"/>
                    <a:pt x="493" y="902"/>
                    <a:pt x="490" y="918"/>
                  </a:cubicBezTo>
                  <a:cubicBezTo>
                    <a:pt x="487" y="939"/>
                    <a:pt x="490" y="939"/>
                    <a:pt x="497" y="939"/>
                  </a:cubicBezTo>
                  <a:cubicBezTo>
                    <a:pt x="503" y="939"/>
                    <a:pt x="506" y="921"/>
                    <a:pt x="506" y="921"/>
                  </a:cubicBezTo>
                  <a:cubicBezTo>
                    <a:pt x="509" y="899"/>
                    <a:pt x="506" y="899"/>
                    <a:pt x="503" y="899"/>
                  </a:cubicBezTo>
                  <a:cubicBezTo>
                    <a:pt x="501" y="892"/>
                    <a:pt x="499" y="889"/>
                    <a:pt x="498" y="889"/>
                  </a:cubicBezTo>
                  <a:close/>
                  <a:moveTo>
                    <a:pt x="451" y="1"/>
                  </a:moveTo>
                  <a:cubicBezTo>
                    <a:pt x="450" y="1"/>
                    <a:pt x="448" y="2"/>
                    <a:pt x="447" y="2"/>
                  </a:cubicBezTo>
                  <a:cubicBezTo>
                    <a:pt x="443" y="21"/>
                    <a:pt x="431" y="24"/>
                    <a:pt x="418" y="24"/>
                  </a:cubicBezTo>
                  <a:cubicBezTo>
                    <a:pt x="403" y="28"/>
                    <a:pt x="403" y="49"/>
                    <a:pt x="406" y="90"/>
                  </a:cubicBezTo>
                  <a:lnTo>
                    <a:pt x="412" y="134"/>
                  </a:lnTo>
                  <a:lnTo>
                    <a:pt x="403" y="90"/>
                  </a:lnTo>
                  <a:cubicBezTo>
                    <a:pt x="396" y="71"/>
                    <a:pt x="384" y="31"/>
                    <a:pt x="384" y="31"/>
                  </a:cubicBezTo>
                  <a:lnTo>
                    <a:pt x="384" y="31"/>
                  </a:lnTo>
                  <a:cubicBezTo>
                    <a:pt x="381" y="31"/>
                    <a:pt x="387" y="53"/>
                    <a:pt x="390" y="71"/>
                  </a:cubicBezTo>
                  <a:cubicBezTo>
                    <a:pt x="393" y="83"/>
                    <a:pt x="394" y="88"/>
                    <a:pt x="392" y="88"/>
                  </a:cubicBezTo>
                  <a:cubicBezTo>
                    <a:pt x="391" y="88"/>
                    <a:pt x="387" y="84"/>
                    <a:pt x="381" y="75"/>
                  </a:cubicBezTo>
                  <a:cubicBezTo>
                    <a:pt x="375" y="65"/>
                    <a:pt x="371" y="61"/>
                    <a:pt x="369" y="61"/>
                  </a:cubicBezTo>
                  <a:cubicBezTo>
                    <a:pt x="367" y="61"/>
                    <a:pt x="367" y="66"/>
                    <a:pt x="368" y="78"/>
                  </a:cubicBezTo>
                  <a:cubicBezTo>
                    <a:pt x="365" y="78"/>
                    <a:pt x="362" y="78"/>
                    <a:pt x="353" y="59"/>
                  </a:cubicBezTo>
                  <a:cubicBezTo>
                    <a:pt x="349" y="59"/>
                    <a:pt x="349" y="59"/>
                    <a:pt x="356" y="81"/>
                  </a:cubicBezTo>
                  <a:cubicBezTo>
                    <a:pt x="359" y="91"/>
                    <a:pt x="360" y="96"/>
                    <a:pt x="358" y="96"/>
                  </a:cubicBezTo>
                  <a:cubicBezTo>
                    <a:pt x="357" y="96"/>
                    <a:pt x="354" y="91"/>
                    <a:pt x="349" y="81"/>
                  </a:cubicBezTo>
                  <a:cubicBezTo>
                    <a:pt x="341" y="60"/>
                    <a:pt x="333" y="52"/>
                    <a:pt x="329" y="52"/>
                  </a:cubicBezTo>
                  <a:cubicBezTo>
                    <a:pt x="327" y="52"/>
                    <a:pt x="326" y="57"/>
                    <a:pt x="331" y="65"/>
                  </a:cubicBezTo>
                  <a:cubicBezTo>
                    <a:pt x="337" y="87"/>
                    <a:pt x="334" y="87"/>
                    <a:pt x="331" y="87"/>
                  </a:cubicBezTo>
                  <a:cubicBezTo>
                    <a:pt x="327" y="90"/>
                    <a:pt x="324" y="90"/>
                    <a:pt x="327" y="112"/>
                  </a:cubicBezTo>
                  <a:lnTo>
                    <a:pt x="324" y="112"/>
                  </a:lnTo>
                  <a:cubicBezTo>
                    <a:pt x="324" y="112"/>
                    <a:pt x="324" y="112"/>
                    <a:pt x="324" y="112"/>
                  </a:cubicBezTo>
                  <a:cubicBezTo>
                    <a:pt x="320" y="112"/>
                    <a:pt x="315" y="93"/>
                    <a:pt x="318" y="93"/>
                  </a:cubicBezTo>
                  <a:lnTo>
                    <a:pt x="306" y="75"/>
                  </a:lnTo>
                  <a:cubicBezTo>
                    <a:pt x="299" y="75"/>
                    <a:pt x="296" y="78"/>
                    <a:pt x="302" y="96"/>
                  </a:cubicBezTo>
                  <a:cubicBezTo>
                    <a:pt x="310" y="117"/>
                    <a:pt x="314" y="127"/>
                    <a:pt x="314" y="127"/>
                  </a:cubicBezTo>
                  <a:cubicBezTo>
                    <a:pt x="313" y="127"/>
                    <a:pt x="308" y="118"/>
                    <a:pt x="299" y="100"/>
                  </a:cubicBezTo>
                  <a:cubicBezTo>
                    <a:pt x="293" y="86"/>
                    <a:pt x="284" y="73"/>
                    <a:pt x="282" y="73"/>
                  </a:cubicBezTo>
                  <a:lnTo>
                    <a:pt x="282" y="73"/>
                  </a:lnTo>
                  <a:cubicBezTo>
                    <a:pt x="282" y="73"/>
                    <a:pt x="282" y="75"/>
                    <a:pt x="284" y="81"/>
                  </a:cubicBezTo>
                  <a:cubicBezTo>
                    <a:pt x="290" y="99"/>
                    <a:pt x="292" y="105"/>
                    <a:pt x="291" y="105"/>
                  </a:cubicBezTo>
                  <a:cubicBezTo>
                    <a:pt x="289" y="105"/>
                    <a:pt x="283" y="94"/>
                    <a:pt x="277" y="84"/>
                  </a:cubicBezTo>
                  <a:cubicBezTo>
                    <a:pt x="270" y="66"/>
                    <a:pt x="266" y="56"/>
                    <a:pt x="265" y="56"/>
                  </a:cubicBezTo>
                  <a:lnTo>
                    <a:pt x="265" y="56"/>
                  </a:lnTo>
                  <a:cubicBezTo>
                    <a:pt x="263" y="56"/>
                    <a:pt x="265" y="67"/>
                    <a:pt x="268" y="90"/>
                  </a:cubicBezTo>
                  <a:cubicBezTo>
                    <a:pt x="262" y="93"/>
                    <a:pt x="259" y="115"/>
                    <a:pt x="252" y="122"/>
                  </a:cubicBezTo>
                  <a:cubicBezTo>
                    <a:pt x="246" y="124"/>
                    <a:pt x="242" y="127"/>
                    <a:pt x="238" y="127"/>
                  </a:cubicBezTo>
                  <a:cubicBezTo>
                    <a:pt x="233" y="127"/>
                    <a:pt x="228" y="124"/>
                    <a:pt x="221" y="115"/>
                  </a:cubicBezTo>
                  <a:cubicBezTo>
                    <a:pt x="218" y="111"/>
                    <a:pt x="216" y="108"/>
                    <a:pt x="213" y="105"/>
                  </a:cubicBezTo>
                  <a:lnTo>
                    <a:pt x="213" y="105"/>
                  </a:lnTo>
                  <a:cubicBezTo>
                    <a:pt x="230" y="134"/>
                    <a:pt x="230" y="135"/>
                    <a:pt x="221" y="140"/>
                  </a:cubicBezTo>
                  <a:cubicBezTo>
                    <a:pt x="216" y="138"/>
                    <a:pt x="213" y="137"/>
                    <a:pt x="211" y="137"/>
                  </a:cubicBezTo>
                  <a:cubicBezTo>
                    <a:pt x="202" y="137"/>
                    <a:pt x="208" y="154"/>
                    <a:pt x="218" y="169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39" y="186"/>
                    <a:pt x="244" y="194"/>
                    <a:pt x="241" y="194"/>
                  </a:cubicBezTo>
                  <a:cubicBezTo>
                    <a:pt x="238" y="194"/>
                    <a:pt x="234" y="192"/>
                    <a:pt x="227" y="187"/>
                  </a:cubicBezTo>
                  <a:cubicBezTo>
                    <a:pt x="224" y="187"/>
                    <a:pt x="212" y="172"/>
                    <a:pt x="199" y="156"/>
                  </a:cubicBezTo>
                  <a:cubicBezTo>
                    <a:pt x="186" y="137"/>
                    <a:pt x="168" y="125"/>
                    <a:pt x="168" y="125"/>
                  </a:cubicBezTo>
                  <a:lnTo>
                    <a:pt x="168" y="125"/>
                  </a:lnTo>
                  <a:cubicBezTo>
                    <a:pt x="165" y="128"/>
                    <a:pt x="161" y="131"/>
                    <a:pt x="177" y="143"/>
                  </a:cubicBezTo>
                  <a:cubicBezTo>
                    <a:pt x="190" y="159"/>
                    <a:pt x="190" y="159"/>
                    <a:pt x="186" y="162"/>
                  </a:cubicBezTo>
                  <a:cubicBezTo>
                    <a:pt x="186" y="165"/>
                    <a:pt x="183" y="165"/>
                    <a:pt x="196" y="184"/>
                  </a:cubicBezTo>
                  <a:cubicBezTo>
                    <a:pt x="208" y="200"/>
                    <a:pt x="205" y="203"/>
                    <a:pt x="205" y="203"/>
                  </a:cubicBezTo>
                  <a:cubicBezTo>
                    <a:pt x="193" y="195"/>
                    <a:pt x="187" y="193"/>
                    <a:pt x="185" y="193"/>
                  </a:cubicBezTo>
                  <a:cubicBezTo>
                    <a:pt x="184" y="193"/>
                    <a:pt x="183" y="194"/>
                    <a:pt x="183" y="194"/>
                  </a:cubicBezTo>
                  <a:lnTo>
                    <a:pt x="168" y="181"/>
                  </a:lnTo>
                  <a:cubicBezTo>
                    <a:pt x="158" y="169"/>
                    <a:pt x="146" y="159"/>
                    <a:pt x="136" y="153"/>
                  </a:cubicBezTo>
                  <a:lnTo>
                    <a:pt x="136" y="153"/>
                  </a:lnTo>
                  <a:cubicBezTo>
                    <a:pt x="133" y="153"/>
                    <a:pt x="149" y="169"/>
                    <a:pt x="149" y="169"/>
                  </a:cubicBezTo>
                  <a:cubicBezTo>
                    <a:pt x="161" y="181"/>
                    <a:pt x="108" y="241"/>
                    <a:pt x="102" y="250"/>
                  </a:cubicBezTo>
                  <a:cubicBezTo>
                    <a:pt x="97" y="249"/>
                    <a:pt x="93" y="248"/>
                    <a:pt x="90" y="248"/>
                  </a:cubicBezTo>
                  <a:cubicBezTo>
                    <a:pt x="79" y="248"/>
                    <a:pt x="79" y="255"/>
                    <a:pt x="96" y="263"/>
                  </a:cubicBezTo>
                  <a:cubicBezTo>
                    <a:pt x="111" y="272"/>
                    <a:pt x="105" y="288"/>
                    <a:pt x="96" y="303"/>
                  </a:cubicBezTo>
                  <a:cubicBezTo>
                    <a:pt x="83" y="322"/>
                    <a:pt x="77" y="338"/>
                    <a:pt x="96" y="347"/>
                  </a:cubicBezTo>
                  <a:lnTo>
                    <a:pt x="92" y="353"/>
                  </a:lnTo>
                  <a:cubicBezTo>
                    <a:pt x="89" y="360"/>
                    <a:pt x="108" y="372"/>
                    <a:pt x="105" y="375"/>
                  </a:cubicBezTo>
                  <a:cubicBezTo>
                    <a:pt x="116" y="381"/>
                    <a:pt x="120" y="384"/>
                    <a:pt x="119" y="384"/>
                  </a:cubicBezTo>
                  <a:cubicBezTo>
                    <a:pt x="117" y="384"/>
                    <a:pt x="113" y="382"/>
                    <a:pt x="105" y="378"/>
                  </a:cubicBezTo>
                  <a:cubicBezTo>
                    <a:pt x="87" y="373"/>
                    <a:pt x="71" y="368"/>
                    <a:pt x="66" y="368"/>
                  </a:cubicBezTo>
                  <a:cubicBezTo>
                    <a:pt x="65" y="368"/>
                    <a:pt x="64" y="369"/>
                    <a:pt x="64" y="369"/>
                  </a:cubicBezTo>
                  <a:cubicBezTo>
                    <a:pt x="61" y="375"/>
                    <a:pt x="80" y="382"/>
                    <a:pt x="102" y="388"/>
                  </a:cubicBezTo>
                  <a:cubicBezTo>
                    <a:pt x="121" y="394"/>
                    <a:pt x="121" y="397"/>
                    <a:pt x="121" y="397"/>
                  </a:cubicBezTo>
                  <a:cubicBezTo>
                    <a:pt x="121" y="399"/>
                    <a:pt x="121" y="399"/>
                    <a:pt x="119" y="399"/>
                  </a:cubicBezTo>
                  <a:cubicBezTo>
                    <a:pt x="117" y="399"/>
                    <a:pt x="112" y="398"/>
                    <a:pt x="99" y="394"/>
                  </a:cubicBezTo>
                  <a:lnTo>
                    <a:pt x="58" y="382"/>
                  </a:lnTo>
                  <a:lnTo>
                    <a:pt x="58" y="385"/>
                  </a:lnTo>
                  <a:cubicBezTo>
                    <a:pt x="77" y="391"/>
                    <a:pt x="77" y="394"/>
                    <a:pt x="77" y="394"/>
                  </a:cubicBezTo>
                  <a:cubicBezTo>
                    <a:pt x="77" y="395"/>
                    <a:pt x="77" y="396"/>
                    <a:pt x="75" y="396"/>
                  </a:cubicBezTo>
                  <a:cubicBezTo>
                    <a:pt x="72" y="396"/>
                    <a:pt x="63" y="393"/>
                    <a:pt x="36" y="385"/>
                  </a:cubicBezTo>
                  <a:cubicBezTo>
                    <a:pt x="19" y="380"/>
                    <a:pt x="9" y="377"/>
                    <a:pt x="5" y="377"/>
                  </a:cubicBezTo>
                  <a:cubicBezTo>
                    <a:pt x="0" y="377"/>
                    <a:pt x="9" y="382"/>
                    <a:pt x="33" y="391"/>
                  </a:cubicBezTo>
                  <a:lnTo>
                    <a:pt x="52" y="404"/>
                  </a:lnTo>
                  <a:cubicBezTo>
                    <a:pt x="43" y="402"/>
                    <a:pt x="38" y="401"/>
                    <a:pt x="35" y="401"/>
                  </a:cubicBezTo>
                  <a:cubicBezTo>
                    <a:pt x="23" y="401"/>
                    <a:pt x="52" y="414"/>
                    <a:pt x="67" y="419"/>
                  </a:cubicBezTo>
                  <a:cubicBezTo>
                    <a:pt x="54" y="417"/>
                    <a:pt x="44" y="416"/>
                    <a:pt x="39" y="416"/>
                  </a:cubicBezTo>
                  <a:cubicBezTo>
                    <a:pt x="29" y="416"/>
                    <a:pt x="37" y="420"/>
                    <a:pt x="64" y="429"/>
                  </a:cubicBezTo>
                  <a:cubicBezTo>
                    <a:pt x="80" y="433"/>
                    <a:pt x="85" y="436"/>
                    <a:pt x="77" y="436"/>
                  </a:cubicBezTo>
                  <a:cubicBezTo>
                    <a:pt x="74" y="436"/>
                    <a:pt x="70" y="436"/>
                    <a:pt x="64" y="435"/>
                  </a:cubicBezTo>
                  <a:cubicBezTo>
                    <a:pt x="42" y="435"/>
                    <a:pt x="42" y="438"/>
                    <a:pt x="39" y="444"/>
                  </a:cubicBezTo>
                  <a:cubicBezTo>
                    <a:pt x="61" y="451"/>
                    <a:pt x="55" y="473"/>
                    <a:pt x="52" y="498"/>
                  </a:cubicBezTo>
                  <a:cubicBezTo>
                    <a:pt x="49" y="526"/>
                    <a:pt x="49" y="548"/>
                    <a:pt x="71" y="548"/>
                  </a:cubicBezTo>
                  <a:cubicBezTo>
                    <a:pt x="71" y="551"/>
                    <a:pt x="71" y="551"/>
                    <a:pt x="49" y="554"/>
                  </a:cubicBezTo>
                  <a:cubicBezTo>
                    <a:pt x="27" y="554"/>
                    <a:pt x="27" y="557"/>
                    <a:pt x="67" y="560"/>
                  </a:cubicBezTo>
                  <a:cubicBezTo>
                    <a:pt x="89" y="560"/>
                    <a:pt x="111" y="560"/>
                    <a:pt x="67" y="563"/>
                  </a:cubicBezTo>
                  <a:cubicBezTo>
                    <a:pt x="49" y="563"/>
                    <a:pt x="49" y="570"/>
                    <a:pt x="49" y="582"/>
                  </a:cubicBezTo>
                  <a:cubicBezTo>
                    <a:pt x="49" y="592"/>
                    <a:pt x="49" y="604"/>
                    <a:pt x="71" y="604"/>
                  </a:cubicBezTo>
                  <a:cubicBezTo>
                    <a:pt x="92" y="607"/>
                    <a:pt x="92" y="607"/>
                    <a:pt x="71" y="607"/>
                  </a:cubicBezTo>
                  <a:cubicBezTo>
                    <a:pt x="27" y="607"/>
                    <a:pt x="8" y="629"/>
                    <a:pt x="52" y="632"/>
                  </a:cubicBezTo>
                  <a:cubicBezTo>
                    <a:pt x="52" y="635"/>
                    <a:pt x="52" y="639"/>
                    <a:pt x="33" y="642"/>
                  </a:cubicBezTo>
                  <a:cubicBezTo>
                    <a:pt x="33" y="645"/>
                    <a:pt x="33" y="648"/>
                    <a:pt x="55" y="654"/>
                  </a:cubicBezTo>
                  <a:lnTo>
                    <a:pt x="58" y="676"/>
                  </a:lnTo>
                  <a:cubicBezTo>
                    <a:pt x="61" y="682"/>
                    <a:pt x="83" y="682"/>
                    <a:pt x="83" y="682"/>
                  </a:cubicBezTo>
                  <a:cubicBezTo>
                    <a:pt x="83" y="684"/>
                    <a:pt x="83" y="685"/>
                    <a:pt x="83" y="686"/>
                  </a:cubicBezTo>
                  <a:cubicBezTo>
                    <a:pt x="61" y="692"/>
                    <a:pt x="67" y="708"/>
                    <a:pt x="74" y="729"/>
                  </a:cubicBezTo>
                  <a:cubicBezTo>
                    <a:pt x="80" y="751"/>
                    <a:pt x="89" y="770"/>
                    <a:pt x="71" y="783"/>
                  </a:cubicBezTo>
                  <a:cubicBezTo>
                    <a:pt x="71" y="783"/>
                    <a:pt x="71" y="784"/>
                    <a:pt x="73" y="784"/>
                  </a:cubicBezTo>
                  <a:cubicBezTo>
                    <a:pt x="76" y="784"/>
                    <a:pt x="81" y="783"/>
                    <a:pt x="92" y="780"/>
                  </a:cubicBezTo>
                  <a:cubicBezTo>
                    <a:pt x="112" y="771"/>
                    <a:pt x="123" y="767"/>
                    <a:pt x="125" y="767"/>
                  </a:cubicBezTo>
                  <a:cubicBezTo>
                    <a:pt x="127" y="767"/>
                    <a:pt x="123" y="771"/>
                    <a:pt x="114" y="776"/>
                  </a:cubicBezTo>
                  <a:cubicBezTo>
                    <a:pt x="91" y="793"/>
                    <a:pt x="87" y="804"/>
                    <a:pt x="97" y="804"/>
                  </a:cubicBezTo>
                  <a:cubicBezTo>
                    <a:pt x="102" y="804"/>
                    <a:pt x="111" y="802"/>
                    <a:pt x="124" y="795"/>
                  </a:cubicBezTo>
                  <a:lnTo>
                    <a:pt x="124" y="795"/>
                  </a:lnTo>
                  <a:lnTo>
                    <a:pt x="105" y="805"/>
                  </a:lnTo>
                  <a:cubicBezTo>
                    <a:pt x="87" y="818"/>
                    <a:pt x="84" y="824"/>
                    <a:pt x="91" y="824"/>
                  </a:cubicBezTo>
                  <a:cubicBezTo>
                    <a:pt x="97" y="824"/>
                    <a:pt x="112" y="818"/>
                    <a:pt x="130" y="808"/>
                  </a:cubicBezTo>
                  <a:lnTo>
                    <a:pt x="130" y="808"/>
                  </a:lnTo>
                  <a:cubicBezTo>
                    <a:pt x="118" y="820"/>
                    <a:pt x="106" y="830"/>
                    <a:pt x="109" y="830"/>
                  </a:cubicBezTo>
                  <a:cubicBezTo>
                    <a:pt x="111" y="830"/>
                    <a:pt x="113" y="829"/>
                    <a:pt x="118" y="827"/>
                  </a:cubicBezTo>
                  <a:lnTo>
                    <a:pt x="118" y="827"/>
                  </a:lnTo>
                  <a:cubicBezTo>
                    <a:pt x="121" y="830"/>
                    <a:pt x="121" y="830"/>
                    <a:pt x="86" y="855"/>
                  </a:cubicBezTo>
                  <a:cubicBezTo>
                    <a:pt x="67" y="867"/>
                    <a:pt x="49" y="877"/>
                    <a:pt x="52" y="883"/>
                  </a:cubicBezTo>
                  <a:cubicBezTo>
                    <a:pt x="52" y="883"/>
                    <a:pt x="53" y="884"/>
                    <a:pt x="53" y="884"/>
                  </a:cubicBezTo>
                  <a:cubicBezTo>
                    <a:pt x="58" y="884"/>
                    <a:pt x="72" y="872"/>
                    <a:pt x="89" y="861"/>
                  </a:cubicBezTo>
                  <a:lnTo>
                    <a:pt x="92" y="867"/>
                  </a:lnTo>
                  <a:cubicBezTo>
                    <a:pt x="92" y="867"/>
                    <a:pt x="93" y="868"/>
                    <a:pt x="94" y="868"/>
                  </a:cubicBezTo>
                  <a:cubicBezTo>
                    <a:pt x="96" y="868"/>
                    <a:pt x="101" y="866"/>
                    <a:pt x="111" y="858"/>
                  </a:cubicBezTo>
                  <a:cubicBezTo>
                    <a:pt x="122" y="851"/>
                    <a:pt x="126" y="849"/>
                    <a:pt x="129" y="849"/>
                  </a:cubicBezTo>
                  <a:cubicBezTo>
                    <a:pt x="131" y="849"/>
                    <a:pt x="132" y="850"/>
                    <a:pt x="133" y="851"/>
                  </a:cubicBezTo>
                  <a:lnTo>
                    <a:pt x="133" y="851"/>
                  </a:lnTo>
                  <a:cubicBezTo>
                    <a:pt x="137" y="848"/>
                    <a:pt x="143" y="844"/>
                    <a:pt x="149" y="839"/>
                  </a:cubicBezTo>
                  <a:cubicBezTo>
                    <a:pt x="166" y="825"/>
                    <a:pt x="180" y="814"/>
                    <a:pt x="183" y="814"/>
                  </a:cubicBezTo>
                  <a:cubicBezTo>
                    <a:pt x="183" y="814"/>
                    <a:pt x="183" y="814"/>
                    <a:pt x="183" y="814"/>
                  </a:cubicBezTo>
                  <a:lnTo>
                    <a:pt x="218" y="789"/>
                  </a:lnTo>
                  <a:cubicBezTo>
                    <a:pt x="234" y="779"/>
                    <a:pt x="248" y="768"/>
                    <a:pt x="262" y="756"/>
                  </a:cubicBezTo>
                  <a:lnTo>
                    <a:pt x="262" y="756"/>
                  </a:lnTo>
                  <a:cubicBezTo>
                    <a:pt x="265" y="754"/>
                    <a:pt x="268" y="751"/>
                    <a:pt x="271" y="748"/>
                  </a:cubicBezTo>
                  <a:cubicBezTo>
                    <a:pt x="297" y="726"/>
                    <a:pt x="308" y="716"/>
                    <a:pt x="309" y="716"/>
                  </a:cubicBezTo>
                  <a:lnTo>
                    <a:pt x="309" y="716"/>
                  </a:lnTo>
                  <a:cubicBezTo>
                    <a:pt x="309" y="716"/>
                    <a:pt x="301" y="723"/>
                    <a:pt x="287" y="736"/>
                  </a:cubicBezTo>
                  <a:cubicBezTo>
                    <a:pt x="255" y="764"/>
                    <a:pt x="259" y="767"/>
                    <a:pt x="262" y="767"/>
                  </a:cubicBezTo>
                  <a:cubicBezTo>
                    <a:pt x="262" y="770"/>
                    <a:pt x="262" y="770"/>
                    <a:pt x="246" y="786"/>
                  </a:cubicBezTo>
                  <a:cubicBezTo>
                    <a:pt x="230" y="798"/>
                    <a:pt x="218" y="817"/>
                    <a:pt x="221" y="820"/>
                  </a:cubicBezTo>
                  <a:cubicBezTo>
                    <a:pt x="222" y="821"/>
                    <a:pt x="223" y="822"/>
                    <a:pt x="223" y="822"/>
                  </a:cubicBezTo>
                  <a:cubicBezTo>
                    <a:pt x="225" y="822"/>
                    <a:pt x="228" y="819"/>
                    <a:pt x="237" y="808"/>
                  </a:cubicBezTo>
                  <a:cubicBezTo>
                    <a:pt x="242" y="802"/>
                    <a:pt x="246" y="799"/>
                    <a:pt x="248" y="799"/>
                  </a:cubicBezTo>
                  <a:lnTo>
                    <a:pt x="248" y="799"/>
                  </a:lnTo>
                  <a:cubicBezTo>
                    <a:pt x="250" y="799"/>
                    <a:pt x="245" y="808"/>
                    <a:pt x="227" y="830"/>
                  </a:cubicBezTo>
                  <a:cubicBezTo>
                    <a:pt x="222" y="836"/>
                    <a:pt x="219" y="840"/>
                    <a:pt x="219" y="840"/>
                  </a:cubicBezTo>
                  <a:cubicBezTo>
                    <a:pt x="220" y="840"/>
                    <a:pt x="228" y="833"/>
                    <a:pt x="246" y="817"/>
                  </a:cubicBezTo>
                  <a:cubicBezTo>
                    <a:pt x="259" y="803"/>
                    <a:pt x="267" y="796"/>
                    <a:pt x="269" y="796"/>
                  </a:cubicBezTo>
                  <a:lnTo>
                    <a:pt x="269" y="796"/>
                  </a:lnTo>
                  <a:cubicBezTo>
                    <a:pt x="271" y="796"/>
                    <a:pt x="266" y="805"/>
                    <a:pt x="252" y="823"/>
                  </a:cubicBezTo>
                  <a:lnTo>
                    <a:pt x="259" y="827"/>
                  </a:lnTo>
                  <a:cubicBezTo>
                    <a:pt x="259" y="827"/>
                    <a:pt x="259" y="827"/>
                    <a:pt x="260" y="827"/>
                  </a:cubicBezTo>
                  <a:cubicBezTo>
                    <a:pt x="264" y="827"/>
                    <a:pt x="275" y="813"/>
                    <a:pt x="287" y="798"/>
                  </a:cubicBezTo>
                  <a:cubicBezTo>
                    <a:pt x="303" y="780"/>
                    <a:pt x="310" y="772"/>
                    <a:pt x="310" y="772"/>
                  </a:cubicBezTo>
                  <a:lnTo>
                    <a:pt x="310" y="772"/>
                  </a:lnTo>
                  <a:cubicBezTo>
                    <a:pt x="311" y="772"/>
                    <a:pt x="308" y="776"/>
                    <a:pt x="302" y="783"/>
                  </a:cubicBezTo>
                  <a:cubicBezTo>
                    <a:pt x="296" y="795"/>
                    <a:pt x="287" y="808"/>
                    <a:pt x="280" y="820"/>
                  </a:cubicBezTo>
                  <a:cubicBezTo>
                    <a:pt x="265" y="836"/>
                    <a:pt x="268" y="839"/>
                    <a:pt x="271" y="839"/>
                  </a:cubicBezTo>
                  <a:cubicBezTo>
                    <a:pt x="273" y="841"/>
                    <a:pt x="274" y="843"/>
                    <a:pt x="277" y="843"/>
                  </a:cubicBezTo>
                  <a:cubicBezTo>
                    <a:pt x="280" y="843"/>
                    <a:pt x="285" y="840"/>
                    <a:pt x="293" y="830"/>
                  </a:cubicBezTo>
                  <a:lnTo>
                    <a:pt x="293" y="830"/>
                  </a:lnTo>
                  <a:lnTo>
                    <a:pt x="277" y="849"/>
                  </a:lnTo>
                  <a:cubicBezTo>
                    <a:pt x="279" y="849"/>
                    <a:pt x="275" y="857"/>
                    <a:pt x="275" y="857"/>
                  </a:cubicBezTo>
                  <a:cubicBezTo>
                    <a:pt x="275" y="857"/>
                    <a:pt x="276" y="855"/>
                    <a:pt x="280" y="849"/>
                  </a:cubicBezTo>
                  <a:lnTo>
                    <a:pt x="280" y="849"/>
                  </a:lnTo>
                  <a:cubicBezTo>
                    <a:pt x="280" y="849"/>
                    <a:pt x="284" y="852"/>
                    <a:pt x="277" y="874"/>
                  </a:cubicBezTo>
                  <a:cubicBezTo>
                    <a:pt x="277" y="879"/>
                    <a:pt x="278" y="881"/>
                    <a:pt x="280" y="881"/>
                  </a:cubicBezTo>
                  <a:cubicBezTo>
                    <a:pt x="288" y="881"/>
                    <a:pt x="309" y="857"/>
                    <a:pt x="318" y="823"/>
                  </a:cubicBezTo>
                  <a:lnTo>
                    <a:pt x="321" y="827"/>
                  </a:lnTo>
                  <a:cubicBezTo>
                    <a:pt x="321" y="827"/>
                    <a:pt x="322" y="827"/>
                    <a:pt x="322" y="827"/>
                  </a:cubicBezTo>
                  <a:cubicBezTo>
                    <a:pt x="326" y="827"/>
                    <a:pt x="337" y="811"/>
                    <a:pt x="337" y="811"/>
                  </a:cubicBezTo>
                  <a:cubicBezTo>
                    <a:pt x="344" y="797"/>
                    <a:pt x="347" y="795"/>
                    <a:pt x="350" y="795"/>
                  </a:cubicBezTo>
                  <a:cubicBezTo>
                    <a:pt x="351" y="795"/>
                    <a:pt x="352" y="795"/>
                    <a:pt x="353" y="795"/>
                  </a:cubicBezTo>
                  <a:lnTo>
                    <a:pt x="331" y="833"/>
                  </a:lnTo>
                  <a:cubicBezTo>
                    <a:pt x="308" y="863"/>
                    <a:pt x="298" y="885"/>
                    <a:pt x="301" y="885"/>
                  </a:cubicBezTo>
                  <a:cubicBezTo>
                    <a:pt x="303" y="885"/>
                    <a:pt x="308" y="879"/>
                    <a:pt x="317" y="866"/>
                  </a:cubicBezTo>
                  <a:lnTo>
                    <a:pt x="317" y="866"/>
                  </a:lnTo>
                  <a:lnTo>
                    <a:pt x="312" y="874"/>
                  </a:lnTo>
                  <a:cubicBezTo>
                    <a:pt x="307" y="882"/>
                    <a:pt x="305" y="887"/>
                    <a:pt x="308" y="887"/>
                  </a:cubicBezTo>
                  <a:cubicBezTo>
                    <a:pt x="310" y="887"/>
                    <a:pt x="314" y="884"/>
                    <a:pt x="321" y="877"/>
                  </a:cubicBezTo>
                  <a:cubicBezTo>
                    <a:pt x="337" y="861"/>
                    <a:pt x="349" y="845"/>
                    <a:pt x="359" y="827"/>
                  </a:cubicBezTo>
                  <a:cubicBezTo>
                    <a:pt x="368" y="808"/>
                    <a:pt x="371" y="808"/>
                    <a:pt x="371" y="808"/>
                  </a:cubicBezTo>
                  <a:lnTo>
                    <a:pt x="371" y="808"/>
                  </a:lnTo>
                  <a:cubicBezTo>
                    <a:pt x="374" y="811"/>
                    <a:pt x="374" y="811"/>
                    <a:pt x="365" y="830"/>
                  </a:cubicBezTo>
                  <a:cubicBezTo>
                    <a:pt x="354" y="849"/>
                    <a:pt x="350" y="860"/>
                    <a:pt x="352" y="860"/>
                  </a:cubicBezTo>
                  <a:cubicBezTo>
                    <a:pt x="354" y="860"/>
                    <a:pt x="361" y="851"/>
                    <a:pt x="371" y="833"/>
                  </a:cubicBezTo>
                  <a:lnTo>
                    <a:pt x="371" y="833"/>
                  </a:lnTo>
                  <a:lnTo>
                    <a:pt x="362" y="852"/>
                  </a:lnTo>
                  <a:cubicBezTo>
                    <a:pt x="354" y="867"/>
                    <a:pt x="349" y="884"/>
                    <a:pt x="360" y="884"/>
                  </a:cubicBezTo>
                  <a:cubicBezTo>
                    <a:pt x="362" y="884"/>
                    <a:pt x="366" y="882"/>
                    <a:pt x="371" y="880"/>
                  </a:cubicBezTo>
                  <a:cubicBezTo>
                    <a:pt x="384" y="886"/>
                    <a:pt x="393" y="889"/>
                    <a:pt x="387" y="911"/>
                  </a:cubicBezTo>
                  <a:cubicBezTo>
                    <a:pt x="386" y="915"/>
                    <a:pt x="386" y="917"/>
                    <a:pt x="387" y="917"/>
                  </a:cubicBezTo>
                  <a:cubicBezTo>
                    <a:pt x="390" y="917"/>
                    <a:pt x="409" y="888"/>
                    <a:pt x="425" y="858"/>
                  </a:cubicBezTo>
                  <a:lnTo>
                    <a:pt x="425" y="858"/>
                  </a:lnTo>
                  <a:cubicBezTo>
                    <a:pt x="418" y="877"/>
                    <a:pt x="421" y="880"/>
                    <a:pt x="428" y="880"/>
                  </a:cubicBezTo>
                  <a:cubicBezTo>
                    <a:pt x="437" y="883"/>
                    <a:pt x="437" y="883"/>
                    <a:pt x="431" y="905"/>
                  </a:cubicBezTo>
                  <a:cubicBezTo>
                    <a:pt x="425" y="924"/>
                    <a:pt x="421" y="933"/>
                    <a:pt x="422" y="933"/>
                  </a:cubicBezTo>
                  <a:cubicBezTo>
                    <a:pt x="423" y="933"/>
                    <a:pt x="428" y="924"/>
                    <a:pt x="437" y="905"/>
                  </a:cubicBezTo>
                  <a:cubicBezTo>
                    <a:pt x="442" y="890"/>
                    <a:pt x="445" y="884"/>
                    <a:pt x="447" y="884"/>
                  </a:cubicBezTo>
                  <a:lnTo>
                    <a:pt x="447" y="884"/>
                  </a:lnTo>
                  <a:cubicBezTo>
                    <a:pt x="450" y="884"/>
                    <a:pt x="449" y="904"/>
                    <a:pt x="443" y="930"/>
                  </a:cubicBezTo>
                  <a:cubicBezTo>
                    <a:pt x="440" y="952"/>
                    <a:pt x="443" y="952"/>
                    <a:pt x="450" y="952"/>
                  </a:cubicBezTo>
                  <a:cubicBezTo>
                    <a:pt x="456" y="939"/>
                    <a:pt x="461" y="935"/>
                    <a:pt x="466" y="935"/>
                  </a:cubicBezTo>
                  <a:cubicBezTo>
                    <a:pt x="468" y="935"/>
                    <a:pt x="470" y="935"/>
                    <a:pt x="472" y="936"/>
                  </a:cubicBezTo>
                  <a:cubicBezTo>
                    <a:pt x="474" y="937"/>
                    <a:pt x="476" y="937"/>
                    <a:pt x="478" y="937"/>
                  </a:cubicBezTo>
                  <a:cubicBezTo>
                    <a:pt x="484" y="937"/>
                    <a:pt x="485" y="930"/>
                    <a:pt x="490" y="896"/>
                  </a:cubicBezTo>
                  <a:cubicBezTo>
                    <a:pt x="494" y="855"/>
                    <a:pt x="497" y="855"/>
                    <a:pt x="503" y="855"/>
                  </a:cubicBezTo>
                  <a:cubicBezTo>
                    <a:pt x="506" y="855"/>
                    <a:pt x="509" y="855"/>
                    <a:pt x="506" y="877"/>
                  </a:cubicBezTo>
                  <a:cubicBezTo>
                    <a:pt x="506" y="877"/>
                    <a:pt x="509" y="899"/>
                    <a:pt x="512" y="899"/>
                  </a:cubicBezTo>
                  <a:cubicBezTo>
                    <a:pt x="516" y="899"/>
                    <a:pt x="519" y="899"/>
                    <a:pt x="519" y="921"/>
                  </a:cubicBezTo>
                  <a:cubicBezTo>
                    <a:pt x="519" y="921"/>
                    <a:pt x="519" y="943"/>
                    <a:pt x="528" y="943"/>
                  </a:cubicBezTo>
                  <a:cubicBezTo>
                    <a:pt x="534" y="946"/>
                    <a:pt x="541" y="946"/>
                    <a:pt x="541" y="965"/>
                  </a:cubicBezTo>
                  <a:cubicBezTo>
                    <a:pt x="544" y="965"/>
                    <a:pt x="544" y="965"/>
                    <a:pt x="544" y="946"/>
                  </a:cubicBezTo>
                  <a:cubicBezTo>
                    <a:pt x="544" y="930"/>
                    <a:pt x="545" y="915"/>
                    <a:pt x="552" y="915"/>
                  </a:cubicBezTo>
                  <a:cubicBezTo>
                    <a:pt x="554" y="915"/>
                    <a:pt x="558" y="917"/>
                    <a:pt x="563" y="924"/>
                  </a:cubicBezTo>
                  <a:cubicBezTo>
                    <a:pt x="569" y="924"/>
                    <a:pt x="581" y="924"/>
                    <a:pt x="578" y="902"/>
                  </a:cubicBezTo>
                  <a:cubicBezTo>
                    <a:pt x="581" y="902"/>
                    <a:pt x="581" y="902"/>
                    <a:pt x="584" y="924"/>
                  </a:cubicBezTo>
                  <a:cubicBezTo>
                    <a:pt x="586" y="946"/>
                    <a:pt x="588" y="957"/>
                    <a:pt x="591" y="957"/>
                  </a:cubicBezTo>
                  <a:cubicBezTo>
                    <a:pt x="593" y="957"/>
                    <a:pt x="595" y="946"/>
                    <a:pt x="597" y="924"/>
                  </a:cubicBezTo>
                  <a:cubicBezTo>
                    <a:pt x="597" y="913"/>
                    <a:pt x="598" y="907"/>
                    <a:pt x="599" y="907"/>
                  </a:cubicBezTo>
                  <a:cubicBezTo>
                    <a:pt x="600" y="907"/>
                    <a:pt x="602" y="913"/>
                    <a:pt x="603" y="924"/>
                  </a:cubicBezTo>
                  <a:cubicBezTo>
                    <a:pt x="603" y="924"/>
                    <a:pt x="610" y="924"/>
                    <a:pt x="610" y="902"/>
                  </a:cubicBezTo>
                  <a:cubicBezTo>
                    <a:pt x="610" y="891"/>
                    <a:pt x="610" y="885"/>
                    <a:pt x="611" y="885"/>
                  </a:cubicBezTo>
                  <a:cubicBezTo>
                    <a:pt x="612" y="885"/>
                    <a:pt x="614" y="891"/>
                    <a:pt x="619" y="902"/>
                  </a:cubicBezTo>
                  <a:cubicBezTo>
                    <a:pt x="622" y="921"/>
                    <a:pt x="625" y="921"/>
                    <a:pt x="628" y="921"/>
                  </a:cubicBezTo>
                  <a:cubicBezTo>
                    <a:pt x="632" y="908"/>
                    <a:pt x="645" y="900"/>
                    <a:pt x="657" y="900"/>
                  </a:cubicBezTo>
                  <a:cubicBezTo>
                    <a:pt x="665" y="900"/>
                    <a:pt x="673" y="904"/>
                    <a:pt x="678" y="911"/>
                  </a:cubicBezTo>
                  <a:cubicBezTo>
                    <a:pt x="675" y="892"/>
                    <a:pt x="675" y="892"/>
                    <a:pt x="678" y="889"/>
                  </a:cubicBezTo>
                  <a:cubicBezTo>
                    <a:pt x="684" y="905"/>
                    <a:pt x="688" y="911"/>
                    <a:pt x="689" y="911"/>
                  </a:cubicBezTo>
                  <a:cubicBezTo>
                    <a:pt x="690" y="911"/>
                    <a:pt x="686" y="893"/>
                    <a:pt x="678" y="867"/>
                  </a:cubicBezTo>
                  <a:lnTo>
                    <a:pt x="675" y="871"/>
                  </a:lnTo>
                  <a:lnTo>
                    <a:pt x="672" y="871"/>
                  </a:lnTo>
                  <a:cubicBezTo>
                    <a:pt x="666" y="851"/>
                    <a:pt x="665" y="841"/>
                    <a:pt x="668" y="841"/>
                  </a:cubicBezTo>
                  <a:lnTo>
                    <a:pt x="668" y="841"/>
                  </a:lnTo>
                  <a:cubicBezTo>
                    <a:pt x="671" y="841"/>
                    <a:pt x="678" y="855"/>
                    <a:pt x="688" y="886"/>
                  </a:cubicBezTo>
                  <a:cubicBezTo>
                    <a:pt x="696" y="907"/>
                    <a:pt x="700" y="917"/>
                    <a:pt x="702" y="917"/>
                  </a:cubicBezTo>
                  <a:cubicBezTo>
                    <a:pt x="703" y="917"/>
                    <a:pt x="700" y="907"/>
                    <a:pt x="694" y="886"/>
                  </a:cubicBezTo>
                  <a:cubicBezTo>
                    <a:pt x="689" y="865"/>
                    <a:pt x="688" y="855"/>
                    <a:pt x="690" y="855"/>
                  </a:cubicBezTo>
                  <a:lnTo>
                    <a:pt x="690" y="855"/>
                  </a:lnTo>
                  <a:cubicBezTo>
                    <a:pt x="691" y="855"/>
                    <a:pt x="696" y="865"/>
                    <a:pt x="704" y="883"/>
                  </a:cubicBezTo>
                  <a:cubicBezTo>
                    <a:pt x="711" y="903"/>
                    <a:pt x="715" y="914"/>
                    <a:pt x="716" y="914"/>
                  </a:cubicBezTo>
                  <a:cubicBezTo>
                    <a:pt x="716" y="914"/>
                    <a:pt x="713" y="903"/>
                    <a:pt x="707" y="883"/>
                  </a:cubicBezTo>
                  <a:cubicBezTo>
                    <a:pt x="694" y="836"/>
                    <a:pt x="688" y="809"/>
                    <a:pt x="691" y="809"/>
                  </a:cubicBezTo>
                  <a:lnTo>
                    <a:pt x="691" y="809"/>
                  </a:lnTo>
                  <a:cubicBezTo>
                    <a:pt x="693" y="809"/>
                    <a:pt x="701" y="824"/>
                    <a:pt x="716" y="858"/>
                  </a:cubicBezTo>
                  <a:cubicBezTo>
                    <a:pt x="731" y="893"/>
                    <a:pt x="742" y="912"/>
                    <a:pt x="747" y="912"/>
                  </a:cubicBezTo>
                  <a:cubicBezTo>
                    <a:pt x="747" y="912"/>
                    <a:pt x="747" y="911"/>
                    <a:pt x="747" y="911"/>
                  </a:cubicBezTo>
                  <a:cubicBezTo>
                    <a:pt x="751" y="911"/>
                    <a:pt x="741" y="892"/>
                    <a:pt x="735" y="874"/>
                  </a:cubicBezTo>
                  <a:cubicBezTo>
                    <a:pt x="723" y="854"/>
                    <a:pt x="719" y="844"/>
                    <a:pt x="721" y="844"/>
                  </a:cubicBezTo>
                  <a:lnTo>
                    <a:pt x="721" y="844"/>
                  </a:lnTo>
                  <a:cubicBezTo>
                    <a:pt x="722" y="844"/>
                    <a:pt x="729" y="852"/>
                    <a:pt x="741" y="871"/>
                  </a:cubicBezTo>
                  <a:cubicBezTo>
                    <a:pt x="759" y="898"/>
                    <a:pt x="770" y="910"/>
                    <a:pt x="775" y="910"/>
                  </a:cubicBezTo>
                  <a:cubicBezTo>
                    <a:pt x="780" y="910"/>
                    <a:pt x="780" y="898"/>
                    <a:pt x="776" y="877"/>
                  </a:cubicBezTo>
                  <a:cubicBezTo>
                    <a:pt x="771" y="854"/>
                    <a:pt x="771" y="842"/>
                    <a:pt x="774" y="842"/>
                  </a:cubicBezTo>
                  <a:lnTo>
                    <a:pt x="774" y="842"/>
                  </a:lnTo>
                  <a:cubicBezTo>
                    <a:pt x="777" y="842"/>
                    <a:pt x="782" y="851"/>
                    <a:pt x="788" y="871"/>
                  </a:cubicBezTo>
                  <a:cubicBezTo>
                    <a:pt x="797" y="894"/>
                    <a:pt x="800" y="904"/>
                    <a:pt x="800" y="904"/>
                  </a:cubicBezTo>
                  <a:cubicBezTo>
                    <a:pt x="800" y="904"/>
                    <a:pt x="799" y="899"/>
                    <a:pt x="798" y="889"/>
                  </a:cubicBezTo>
                  <a:lnTo>
                    <a:pt x="816" y="880"/>
                  </a:lnTo>
                  <a:cubicBezTo>
                    <a:pt x="819" y="880"/>
                    <a:pt x="810" y="858"/>
                    <a:pt x="798" y="842"/>
                  </a:cubicBezTo>
                  <a:lnTo>
                    <a:pt x="798" y="842"/>
                  </a:lnTo>
                  <a:cubicBezTo>
                    <a:pt x="812" y="860"/>
                    <a:pt x="825" y="872"/>
                    <a:pt x="830" y="872"/>
                  </a:cubicBezTo>
                  <a:cubicBezTo>
                    <a:pt x="834" y="872"/>
                    <a:pt x="834" y="865"/>
                    <a:pt x="826" y="849"/>
                  </a:cubicBezTo>
                  <a:lnTo>
                    <a:pt x="829" y="845"/>
                  </a:lnTo>
                  <a:cubicBezTo>
                    <a:pt x="832" y="842"/>
                    <a:pt x="832" y="842"/>
                    <a:pt x="823" y="823"/>
                  </a:cubicBezTo>
                  <a:cubicBezTo>
                    <a:pt x="819" y="817"/>
                    <a:pt x="819" y="815"/>
                    <a:pt x="821" y="815"/>
                  </a:cubicBezTo>
                  <a:lnTo>
                    <a:pt x="821" y="815"/>
                  </a:lnTo>
                  <a:cubicBezTo>
                    <a:pt x="824" y="815"/>
                    <a:pt x="834" y="825"/>
                    <a:pt x="845" y="833"/>
                  </a:cubicBezTo>
                  <a:cubicBezTo>
                    <a:pt x="855" y="843"/>
                    <a:pt x="867" y="853"/>
                    <a:pt x="869" y="853"/>
                  </a:cubicBezTo>
                  <a:cubicBezTo>
                    <a:pt x="870" y="853"/>
                    <a:pt x="868" y="851"/>
                    <a:pt x="863" y="845"/>
                  </a:cubicBezTo>
                  <a:cubicBezTo>
                    <a:pt x="851" y="830"/>
                    <a:pt x="841" y="811"/>
                    <a:pt x="829" y="792"/>
                  </a:cubicBezTo>
                  <a:cubicBezTo>
                    <a:pt x="825" y="786"/>
                    <a:pt x="824" y="783"/>
                    <a:pt x="826" y="783"/>
                  </a:cubicBezTo>
                  <a:cubicBezTo>
                    <a:pt x="829" y="783"/>
                    <a:pt x="840" y="792"/>
                    <a:pt x="848" y="805"/>
                  </a:cubicBezTo>
                  <a:cubicBezTo>
                    <a:pt x="857" y="817"/>
                    <a:pt x="866" y="827"/>
                    <a:pt x="882" y="830"/>
                  </a:cubicBezTo>
                  <a:cubicBezTo>
                    <a:pt x="885" y="827"/>
                    <a:pt x="892" y="823"/>
                    <a:pt x="876" y="808"/>
                  </a:cubicBezTo>
                  <a:cubicBezTo>
                    <a:pt x="864" y="798"/>
                    <a:pt x="869" y="786"/>
                    <a:pt x="881" y="786"/>
                  </a:cubicBezTo>
                  <a:cubicBezTo>
                    <a:pt x="884" y="786"/>
                    <a:pt x="888" y="787"/>
                    <a:pt x="892" y="789"/>
                  </a:cubicBezTo>
                  <a:cubicBezTo>
                    <a:pt x="892" y="789"/>
                    <a:pt x="895" y="786"/>
                    <a:pt x="898" y="786"/>
                  </a:cubicBezTo>
                  <a:cubicBezTo>
                    <a:pt x="901" y="783"/>
                    <a:pt x="885" y="767"/>
                    <a:pt x="888" y="764"/>
                  </a:cubicBezTo>
                  <a:cubicBezTo>
                    <a:pt x="888" y="764"/>
                    <a:pt x="888" y="761"/>
                    <a:pt x="876" y="745"/>
                  </a:cubicBezTo>
                  <a:cubicBezTo>
                    <a:pt x="876" y="744"/>
                    <a:pt x="876" y="743"/>
                    <a:pt x="877" y="743"/>
                  </a:cubicBezTo>
                  <a:cubicBezTo>
                    <a:pt x="880" y="743"/>
                    <a:pt x="885" y="746"/>
                    <a:pt x="898" y="755"/>
                  </a:cubicBezTo>
                  <a:cubicBezTo>
                    <a:pt x="880" y="740"/>
                    <a:pt x="871" y="733"/>
                    <a:pt x="873" y="733"/>
                  </a:cubicBezTo>
                  <a:lnTo>
                    <a:pt x="873" y="733"/>
                  </a:lnTo>
                  <a:cubicBezTo>
                    <a:pt x="874" y="733"/>
                    <a:pt x="883" y="738"/>
                    <a:pt x="901" y="748"/>
                  </a:cubicBezTo>
                  <a:cubicBezTo>
                    <a:pt x="918" y="759"/>
                    <a:pt x="926" y="764"/>
                    <a:pt x="927" y="764"/>
                  </a:cubicBezTo>
                  <a:cubicBezTo>
                    <a:pt x="928" y="764"/>
                    <a:pt x="920" y="758"/>
                    <a:pt x="904" y="745"/>
                  </a:cubicBezTo>
                  <a:cubicBezTo>
                    <a:pt x="895" y="736"/>
                    <a:pt x="891" y="732"/>
                    <a:pt x="893" y="732"/>
                  </a:cubicBezTo>
                  <a:lnTo>
                    <a:pt x="893" y="732"/>
                  </a:lnTo>
                  <a:cubicBezTo>
                    <a:pt x="894" y="732"/>
                    <a:pt x="899" y="735"/>
                    <a:pt x="907" y="739"/>
                  </a:cubicBezTo>
                  <a:cubicBezTo>
                    <a:pt x="914" y="744"/>
                    <a:pt x="919" y="747"/>
                    <a:pt x="920" y="747"/>
                  </a:cubicBezTo>
                  <a:cubicBezTo>
                    <a:pt x="921" y="747"/>
                    <a:pt x="918" y="743"/>
                    <a:pt x="907" y="736"/>
                  </a:cubicBezTo>
                  <a:cubicBezTo>
                    <a:pt x="886" y="718"/>
                    <a:pt x="871" y="704"/>
                    <a:pt x="877" y="704"/>
                  </a:cubicBezTo>
                  <a:cubicBezTo>
                    <a:pt x="880" y="704"/>
                    <a:pt x="886" y="707"/>
                    <a:pt x="898" y="714"/>
                  </a:cubicBezTo>
                  <a:cubicBezTo>
                    <a:pt x="898" y="714"/>
                    <a:pt x="901" y="711"/>
                    <a:pt x="882" y="698"/>
                  </a:cubicBezTo>
                  <a:cubicBezTo>
                    <a:pt x="864" y="687"/>
                    <a:pt x="856" y="681"/>
                    <a:pt x="857" y="681"/>
                  </a:cubicBezTo>
                  <a:lnTo>
                    <a:pt x="857" y="681"/>
                  </a:lnTo>
                  <a:cubicBezTo>
                    <a:pt x="858" y="681"/>
                    <a:pt x="867" y="686"/>
                    <a:pt x="885" y="695"/>
                  </a:cubicBezTo>
                  <a:cubicBezTo>
                    <a:pt x="902" y="703"/>
                    <a:pt x="912" y="707"/>
                    <a:pt x="914" y="707"/>
                  </a:cubicBezTo>
                  <a:cubicBezTo>
                    <a:pt x="918" y="707"/>
                    <a:pt x="909" y="701"/>
                    <a:pt x="888" y="689"/>
                  </a:cubicBezTo>
                  <a:cubicBezTo>
                    <a:pt x="888" y="689"/>
                    <a:pt x="878" y="681"/>
                    <a:pt x="884" y="681"/>
                  </a:cubicBezTo>
                  <a:cubicBezTo>
                    <a:pt x="885" y="681"/>
                    <a:pt x="888" y="681"/>
                    <a:pt x="892" y="682"/>
                  </a:cubicBezTo>
                  <a:cubicBezTo>
                    <a:pt x="894" y="683"/>
                    <a:pt x="898" y="683"/>
                    <a:pt x="901" y="683"/>
                  </a:cubicBezTo>
                  <a:cubicBezTo>
                    <a:pt x="921" y="683"/>
                    <a:pt x="939" y="675"/>
                    <a:pt x="904" y="664"/>
                  </a:cubicBezTo>
                  <a:lnTo>
                    <a:pt x="907" y="657"/>
                  </a:lnTo>
                  <a:cubicBezTo>
                    <a:pt x="911" y="658"/>
                    <a:pt x="914" y="658"/>
                    <a:pt x="917" y="658"/>
                  </a:cubicBezTo>
                  <a:cubicBezTo>
                    <a:pt x="929" y="658"/>
                    <a:pt x="926" y="653"/>
                    <a:pt x="910" y="645"/>
                  </a:cubicBezTo>
                  <a:lnTo>
                    <a:pt x="892" y="635"/>
                  </a:lnTo>
                  <a:lnTo>
                    <a:pt x="892" y="635"/>
                  </a:lnTo>
                  <a:cubicBezTo>
                    <a:pt x="909" y="641"/>
                    <a:pt x="925" y="646"/>
                    <a:pt x="932" y="646"/>
                  </a:cubicBezTo>
                  <a:cubicBezTo>
                    <a:pt x="934" y="646"/>
                    <a:pt x="935" y="645"/>
                    <a:pt x="935" y="645"/>
                  </a:cubicBezTo>
                  <a:cubicBezTo>
                    <a:pt x="935" y="642"/>
                    <a:pt x="935" y="642"/>
                    <a:pt x="917" y="632"/>
                  </a:cubicBezTo>
                  <a:cubicBezTo>
                    <a:pt x="895" y="629"/>
                    <a:pt x="895" y="626"/>
                    <a:pt x="898" y="623"/>
                  </a:cubicBezTo>
                  <a:cubicBezTo>
                    <a:pt x="910" y="623"/>
                    <a:pt x="926" y="626"/>
                    <a:pt x="939" y="632"/>
                  </a:cubicBezTo>
                  <a:lnTo>
                    <a:pt x="942" y="629"/>
                  </a:lnTo>
                  <a:cubicBezTo>
                    <a:pt x="915" y="621"/>
                    <a:pt x="905" y="617"/>
                    <a:pt x="909" y="617"/>
                  </a:cubicBezTo>
                  <a:cubicBezTo>
                    <a:pt x="911" y="617"/>
                    <a:pt x="916" y="618"/>
                    <a:pt x="923" y="620"/>
                  </a:cubicBezTo>
                  <a:cubicBezTo>
                    <a:pt x="929" y="621"/>
                    <a:pt x="934" y="621"/>
                    <a:pt x="937" y="621"/>
                  </a:cubicBezTo>
                  <a:cubicBezTo>
                    <a:pt x="945" y="621"/>
                    <a:pt x="945" y="619"/>
                    <a:pt x="945" y="617"/>
                  </a:cubicBezTo>
                  <a:cubicBezTo>
                    <a:pt x="937" y="614"/>
                    <a:pt x="936" y="613"/>
                    <a:pt x="937" y="613"/>
                  </a:cubicBezTo>
                  <a:cubicBezTo>
                    <a:pt x="939" y="613"/>
                    <a:pt x="945" y="615"/>
                    <a:pt x="945" y="617"/>
                  </a:cubicBezTo>
                  <a:lnTo>
                    <a:pt x="967" y="620"/>
                  </a:lnTo>
                  <a:cubicBezTo>
                    <a:pt x="970" y="620"/>
                    <a:pt x="973" y="621"/>
                    <a:pt x="974" y="621"/>
                  </a:cubicBezTo>
                  <a:cubicBezTo>
                    <a:pt x="978" y="621"/>
                    <a:pt x="963" y="616"/>
                    <a:pt x="945" y="614"/>
                  </a:cubicBezTo>
                  <a:cubicBezTo>
                    <a:pt x="945" y="614"/>
                    <a:pt x="948" y="607"/>
                    <a:pt x="948" y="604"/>
                  </a:cubicBezTo>
                  <a:cubicBezTo>
                    <a:pt x="948" y="601"/>
                    <a:pt x="951" y="598"/>
                    <a:pt x="929" y="598"/>
                  </a:cubicBezTo>
                  <a:cubicBezTo>
                    <a:pt x="907" y="592"/>
                    <a:pt x="888" y="588"/>
                    <a:pt x="888" y="585"/>
                  </a:cubicBezTo>
                  <a:lnTo>
                    <a:pt x="888" y="585"/>
                  </a:lnTo>
                  <a:cubicBezTo>
                    <a:pt x="904" y="588"/>
                    <a:pt x="921" y="592"/>
                    <a:pt x="927" y="592"/>
                  </a:cubicBezTo>
                  <a:cubicBezTo>
                    <a:pt x="928" y="592"/>
                    <a:pt x="929" y="592"/>
                    <a:pt x="929" y="592"/>
                  </a:cubicBezTo>
                  <a:cubicBezTo>
                    <a:pt x="930" y="591"/>
                    <a:pt x="933" y="590"/>
                    <a:pt x="936" y="590"/>
                  </a:cubicBezTo>
                  <a:cubicBezTo>
                    <a:pt x="943" y="590"/>
                    <a:pt x="951" y="592"/>
                    <a:pt x="951" y="592"/>
                  </a:cubicBezTo>
                  <a:cubicBezTo>
                    <a:pt x="961" y="595"/>
                    <a:pt x="967" y="596"/>
                    <a:pt x="971" y="596"/>
                  </a:cubicBezTo>
                  <a:cubicBezTo>
                    <a:pt x="984" y="596"/>
                    <a:pt x="971" y="584"/>
                    <a:pt x="954" y="579"/>
                  </a:cubicBezTo>
                  <a:cubicBezTo>
                    <a:pt x="927" y="571"/>
                    <a:pt x="919" y="567"/>
                    <a:pt x="929" y="567"/>
                  </a:cubicBezTo>
                  <a:cubicBezTo>
                    <a:pt x="934" y="567"/>
                    <a:pt x="944" y="568"/>
                    <a:pt x="957" y="570"/>
                  </a:cubicBezTo>
                  <a:cubicBezTo>
                    <a:pt x="965" y="571"/>
                    <a:pt x="970" y="571"/>
                    <a:pt x="972" y="571"/>
                  </a:cubicBezTo>
                  <a:cubicBezTo>
                    <a:pt x="983" y="571"/>
                    <a:pt x="946" y="561"/>
                    <a:pt x="898" y="551"/>
                  </a:cubicBezTo>
                  <a:lnTo>
                    <a:pt x="835" y="538"/>
                  </a:lnTo>
                  <a:lnTo>
                    <a:pt x="835" y="538"/>
                  </a:lnTo>
                  <a:lnTo>
                    <a:pt x="898" y="548"/>
                  </a:lnTo>
                  <a:cubicBezTo>
                    <a:pt x="931" y="551"/>
                    <a:pt x="951" y="553"/>
                    <a:pt x="961" y="553"/>
                  </a:cubicBezTo>
                  <a:cubicBezTo>
                    <a:pt x="976" y="553"/>
                    <a:pt x="966" y="549"/>
                    <a:pt x="942" y="541"/>
                  </a:cubicBezTo>
                  <a:cubicBezTo>
                    <a:pt x="930" y="535"/>
                    <a:pt x="924" y="533"/>
                    <a:pt x="927" y="533"/>
                  </a:cubicBezTo>
                  <a:cubicBezTo>
                    <a:pt x="929" y="533"/>
                    <a:pt x="934" y="534"/>
                    <a:pt x="942" y="535"/>
                  </a:cubicBezTo>
                  <a:cubicBezTo>
                    <a:pt x="964" y="535"/>
                    <a:pt x="964" y="532"/>
                    <a:pt x="964" y="523"/>
                  </a:cubicBezTo>
                  <a:cubicBezTo>
                    <a:pt x="967" y="513"/>
                    <a:pt x="967" y="510"/>
                    <a:pt x="945" y="507"/>
                  </a:cubicBezTo>
                  <a:lnTo>
                    <a:pt x="945" y="501"/>
                  </a:lnTo>
                  <a:cubicBezTo>
                    <a:pt x="980" y="498"/>
                    <a:pt x="973" y="494"/>
                    <a:pt x="947" y="494"/>
                  </a:cubicBezTo>
                  <a:cubicBezTo>
                    <a:pt x="941" y="494"/>
                    <a:pt x="934" y="494"/>
                    <a:pt x="926" y="494"/>
                  </a:cubicBezTo>
                  <a:lnTo>
                    <a:pt x="926" y="488"/>
                  </a:lnTo>
                  <a:lnTo>
                    <a:pt x="945" y="488"/>
                  </a:lnTo>
                  <a:cubicBezTo>
                    <a:pt x="967" y="488"/>
                    <a:pt x="967" y="482"/>
                    <a:pt x="967" y="454"/>
                  </a:cubicBezTo>
                  <a:cubicBezTo>
                    <a:pt x="967" y="431"/>
                    <a:pt x="965" y="423"/>
                    <a:pt x="948" y="423"/>
                  </a:cubicBezTo>
                  <a:cubicBezTo>
                    <a:pt x="942" y="423"/>
                    <a:pt x="934" y="424"/>
                    <a:pt x="923" y="426"/>
                  </a:cubicBezTo>
                  <a:cubicBezTo>
                    <a:pt x="912" y="426"/>
                    <a:pt x="904" y="427"/>
                    <a:pt x="899" y="427"/>
                  </a:cubicBezTo>
                  <a:cubicBezTo>
                    <a:pt x="885" y="427"/>
                    <a:pt x="893" y="424"/>
                    <a:pt x="923" y="419"/>
                  </a:cubicBezTo>
                  <a:cubicBezTo>
                    <a:pt x="941" y="417"/>
                    <a:pt x="956" y="412"/>
                    <a:pt x="950" y="412"/>
                  </a:cubicBezTo>
                  <a:cubicBezTo>
                    <a:pt x="949" y="412"/>
                    <a:pt x="946" y="412"/>
                    <a:pt x="942" y="413"/>
                  </a:cubicBezTo>
                  <a:cubicBezTo>
                    <a:pt x="942" y="413"/>
                    <a:pt x="942" y="407"/>
                    <a:pt x="964" y="400"/>
                  </a:cubicBezTo>
                  <a:cubicBezTo>
                    <a:pt x="990" y="387"/>
                    <a:pt x="987" y="383"/>
                    <a:pt x="976" y="383"/>
                  </a:cubicBezTo>
                  <a:cubicBezTo>
                    <a:pt x="972" y="383"/>
                    <a:pt x="966" y="384"/>
                    <a:pt x="961" y="385"/>
                  </a:cubicBezTo>
                  <a:cubicBezTo>
                    <a:pt x="944" y="390"/>
                    <a:pt x="937" y="392"/>
                    <a:pt x="937" y="392"/>
                  </a:cubicBezTo>
                  <a:cubicBezTo>
                    <a:pt x="935" y="392"/>
                    <a:pt x="947" y="387"/>
                    <a:pt x="961" y="382"/>
                  </a:cubicBezTo>
                  <a:cubicBezTo>
                    <a:pt x="977" y="376"/>
                    <a:pt x="993" y="368"/>
                    <a:pt x="985" y="368"/>
                  </a:cubicBezTo>
                  <a:cubicBezTo>
                    <a:pt x="984" y="368"/>
                    <a:pt x="982" y="369"/>
                    <a:pt x="979" y="369"/>
                  </a:cubicBezTo>
                  <a:cubicBezTo>
                    <a:pt x="977" y="369"/>
                    <a:pt x="975" y="369"/>
                    <a:pt x="974" y="369"/>
                  </a:cubicBezTo>
                  <a:cubicBezTo>
                    <a:pt x="953" y="369"/>
                    <a:pt x="936" y="355"/>
                    <a:pt x="973" y="344"/>
                  </a:cubicBezTo>
                  <a:lnTo>
                    <a:pt x="973" y="338"/>
                  </a:lnTo>
                  <a:cubicBezTo>
                    <a:pt x="967" y="340"/>
                    <a:pt x="962" y="340"/>
                    <a:pt x="959" y="340"/>
                  </a:cubicBezTo>
                  <a:cubicBezTo>
                    <a:pt x="951" y="340"/>
                    <a:pt x="950" y="336"/>
                    <a:pt x="948" y="331"/>
                  </a:cubicBezTo>
                  <a:cubicBezTo>
                    <a:pt x="945" y="325"/>
                    <a:pt x="945" y="322"/>
                    <a:pt x="964" y="313"/>
                  </a:cubicBezTo>
                  <a:cubicBezTo>
                    <a:pt x="986" y="310"/>
                    <a:pt x="986" y="306"/>
                    <a:pt x="964" y="306"/>
                  </a:cubicBezTo>
                  <a:cubicBezTo>
                    <a:pt x="964" y="306"/>
                    <a:pt x="963" y="306"/>
                    <a:pt x="962" y="306"/>
                  </a:cubicBezTo>
                  <a:cubicBezTo>
                    <a:pt x="955" y="306"/>
                    <a:pt x="928" y="313"/>
                    <a:pt x="921" y="313"/>
                  </a:cubicBezTo>
                  <a:cubicBezTo>
                    <a:pt x="920" y="313"/>
                    <a:pt x="920" y="313"/>
                    <a:pt x="920" y="313"/>
                  </a:cubicBezTo>
                  <a:cubicBezTo>
                    <a:pt x="907" y="319"/>
                    <a:pt x="892" y="322"/>
                    <a:pt x="879" y="322"/>
                  </a:cubicBezTo>
                  <a:lnTo>
                    <a:pt x="898" y="316"/>
                  </a:lnTo>
                  <a:lnTo>
                    <a:pt x="939" y="297"/>
                  </a:lnTo>
                  <a:cubicBezTo>
                    <a:pt x="937" y="295"/>
                    <a:pt x="936" y="294"/>
                    <a:pt x="933" y="294"/>
                  </a:cubicBezTo>
                  <a:cubicBezTo>
                    <a:pt x="931" y="294"/>
                    <a:pt x="926" y="295"/>
                    <a:pt x="917" y="300"/>
                  </a:cubicBezTo>
                  <a:cubicBezTo>
                    <a:pt x="932" y="288"/>
                    <a:pt x="932" y="284"/>
                    <a:pt x="929" y="278"/>
                  </a:cubicBezTo>
                  <a:cubicBezTo>
                    <a:pt x="927" y="274"/>
                    <a:pt x="926" y="269"/>
                    <a:pt x="918" y="269"/>
                  </a:cubicBezTo>
                  <a:cubicBezTo>
                    <a:pt x="915" y="269"/>
                    <a:pt x="911" y="270"/>
                    <a:pt x="904" y="272"/>
                  </a:cubicBezTo>
                  <a:cubicBezTo>
                    <a:pt x="932" y="256"/>
                    <a:pt x="932" y="240"/>
                    <a:pt x="916" y="240"/>
                  </a:cubicBezTo>
                  <a:cubicBezTo>
                    <a:pt x="910" y="240"/>
                    <a:pt x="902" y="242"/>
                    <a:pt x="892" y="247"/>
                  </a:cubicBezTo>
                  <a:cubicBezTo>
                    <a:pt x="883" y="252"/>
                    <a:pt x="879" y="255"/>
                    <a:pt x="877" y="255"/>
                  </a:cubicBezTo>
                  <a:cubicBezTo>
                    <a:pt x="876" y="255"/>
                    <a:pt x="880" y="251"/>
                    <a:pt x="888" y="244"/>
                  </a:cubicBezTo>
                  <a:cubicBezTo>
                    <a:pt x="897" y="235"/>
                    <a:pt x="901" y="231"/>
                    <a:pt x="899" y="231"/>
                  </a:cubicBezTo>
                  <a:lnTo>
                    <a:pt x="899" y="231"/>
                  </a:lnTo>
                  <a:cubicBezTo>
                    <a:pt x="898" y="231"/>
                    <a:pt x="894" y="233"/>
                    <a:pt x="885" y="237"/>
                  </a:cubicBezTo>
                  <a:cubicBezTo>
                    <a:pt x="882" y="239"/>
                    <a:pt x="880" y="239"/>
                    <a:pt x="878" y="239"/>
                  </a:cubicBezTo>
                  <a:cubicBezTo>
                    <a:pt x="872" y="239"/>
                    <a:pt x="885" y="228"/>
                    <a:pt x="898" y="216"/>
                  </a:cubicBezTo>
                  <a:cubicBezTo>
                    <a:pt x="923" y="198"/>
                    <a:pt x="928" y="191"/>
                    <a:pt x="922" y="191"/>
                  </a:cubicBezTo>
                  <a:cubicBezTo>
                    <a:pt x="920" y="191"/>
                    <a:pt x="916" y="192"/>
                    <a:pt x="910" y="194"/>
                  </a:cubicBezTo>
                  <a:cubicBezTo>
                    <a:pt x="901" y="196"/>
                    <a:pt x="895" y="197"/>
                    <a:pt x="891" y="197"/>
                  </a:cubicBezTo>
                  <a:cubicBezTo>
                    <a:pt x="886" y="197"/>
                    <a:pt x="884" y="195"/>
                    <a:pt x="882" y="194"/>
                  </a:cubicBezTo>
                  <a:cubicBezTo>
                    <a:pt x="863" y="200"/>
                    <a:pt x="860" y="197"/>
                    <a:pt x="845" y="212"/>
                  </a:cubicBezTo>
                  <a:cubicBezTo>
                    <a:pt x="835" y="222"/>
                    <a:pt x="823" y="228"/>
                    <a:pt x="810" y="237"/>
                  </a:cubicBezTo>
                  <a:cubicBezTo>
                    <a:pt x="806" y="240"/>
                    <a:pt x="803" y="241"/>
                    <a:pt x="802" y="241"/>
                  </a:cubicBezTo>
                  <a:cubicBezTo>
                    <a:pt x="798" y="241"/>
                    <a:pt x="806" y="234"/>
                    <a:pt x="809" y="234"/>
                  </a:cubicBezTo>
                  <a:cubicBezTo>
                    <a:pt x="809" y="234"/>
                    <a:pt x="810" y="234"/>
                    <a:pt x="810" y="234"/>
                  </a:cubicBezTo>
                  <a:cubicBezTo>
                    <a:pt x="829" y="225"/>
                    <a:pt x="829" y="225"/>
                    <a:pt x="841" y="209"/>
                  </a:cubicBezTo>
                  <a:cubicBezTo>
                    <a:pt x="857" y="190"/>
                    <a:pt x="851" y="187"/>
                    <a:pt x="851" y="184"/>
                  </a:cubicBezTo>
                  <a:lnTo>
                    <a:pt x="841" y="175"/>
                  </a:lnTo>
                  <a:cubicBezTo>
                    <a:pt x="847" y="160"/>
                    <a:pt x="848" y="153"/>
                    <a:pt x="845" y="153"/>
                  </a:cubicBezTo>
                  <a:cubicBezTo>
                    <a:pt x="843" y="153"/>
                    <a:pt x="838" y="156"/>
                    <a:pt x="832" y="162"/>
                  </a:cubicBezTo>
                  <a:cubicBezTo>
                    <a:pt x="830" y="165"/>
                    <a:pt x="828" y="167"/>
                    <a:pt x="827" y="168"/>
                  </a:cubicBezTo>
                  <a:lnTo>
                    <a:pt x="827" y="168"/>
                  </a:lnTo>
                  <a:cubicBezTo>
                    <a:pt x="836" y="150"/>
                    <a:pt x="827" y="136"/>
                    <a:pt x="813" y="136"/>
                  </a:cubicBezTo>
                  <a:cubicBezTo>
                    <a:pt x="806" y="136"/>
                    <a:pt x="797" y="140"/>
                    <a:pt x="788" y="150"/>
                  </a:cubicBezTo>
                  <a:lnTo>
                    <a:pt x="801" y="134"/>
                  </a:lnTo>
                  <a:cubicBezTo>
                    <a:pt x="816" y="115"/>
                    <a:pt x="813" y="115"/>
                    <a:pt x="807" y="109"/>
                  </a:cubicBezTo>
                  <a:cubicBezTo>
                    <a:pt x="806" y="109"/>
                    <a:pt x="806" y="108"/>
                    <a:pt x="804" y="108"/>
                  </a:cubicBezTo>
                  <a:cubicBezTo>
                    <a:pt x="800" y="108"/>
                    <a:pt x="790" y="111"/>
                    <a:pt x="782" y="111"/>
                  </a:cubicBezTo>
                  <a:cubicBezTo>
                    <a:pt x="778" y="111"/>
                    <a:pt x="775" y="111"/>
                    <a:pt x="772" y="109"/>
                  </a:cubicBezTo>
                  <a:cubicBezTo>
                    <a:pt x="768" y="105"/>
                    <a:pt x="764" y="102"/>
                    <a:pt x="759" y="102"/>
                  </a:cubicBezTo>
                  <a:cubicBezTo>
                    <a:pt x="754" y="102"/>
                    <a:pt x="748" y="105"/>
                    <a:pt x="741" y="115"/>
                  </a:cubicBezTo>
                  <a:cubicBezTo>
                    <a:pt x="741" y="112"/>
                    <a:pt x="741" y="112"/>
                    <a:pt x="751" y="93"/>
                  </a:cubicBezTo>
                  <a:cubicBezTo>
                    <a:pt x="763" y="78"/>
                    <a:pt x="760" y="75"/>
                    <a:pt x="757" y="75"/>
                  </a:cubicBezTo>
                  <a:cubicBezTo>
                    <a:pt x="757" y="74"/>
                    <a:pt x="756" y="74"/>
                    <a:pt x="756" y="74"/>
                  </a:cubicBezTo>
                  <a:cubicBezTo>
                    <a:pt x="752" y="74"/>
                    <a:pt x="744" y="92"/>
                    <a:pt x="735" y="109"/>
                  </a:cubicBezTo>
                  <a:cubicBezTo>
                    <a:pt x="731" y="118"/>
                    <a:pt x="728" y="122"/>
                    <a:pt x="726" y="122"/>
                  </a:cubicBezTo>
                  <a:cubicBezTo>
                    <a:pt x="724" y="122"/>
                    <a:pt x="724" y="116"/>
                    <a:pt x="725" y="103"/>
                  </a:cubicBezTo>
                  <a:cubicBezTo>
                    <a:pt x="729" y="90"/>
                    <a:pt x="725" y="82"/>
                    <a:pt x="719" y="82"/>
                  </a:cubicBezTo>
                  <a:cubicBezTo>
                    <a:pt x="714" y="82"/>
                    <a:pt x="709" y="86"/>
                    <a:pt x="704" y="93"/>
                  </a:cubicBezTo>
                  <a:cubicBezTo>
                    <a:pt x="700" y="90"/>
                    <a:pt x="697" y="90"/>
                    <a:pt x="707" y="68"/>
                  </a:cubicBezTo>
                  <a:cubicBezTo>
                    <a:pt x="709" y="57"/>
                    <a:pt x="711" y="42"/>
                    <a:pt x="707" y="42"/>
                  </a:cubicBezTo>
                  <a:cubicBezTo>
                    <a:pt x="704" y="42"/>
                    <a:pt x="699" y="48"/>
                    <a:pt x="691" y="62"/>
                  </a:cubicBezTo>
                  <a:cubicBezTo>
                    <a:pt x="688" y="59"/>
                    <a:pt x="688" y="59"/>
                    <a:pt x="694" y="40"/>
                  </a:cubicBezTo>
                  <a:cubicBezTo>
                    <a:pt x="696" y="27"/>
                    <a:pt x="700" y="15"/>
                    <a:pt x="699" y="15"/>
                  </a:cubicBezTo>
                  <a:lnTo>
                    <a:pt x="699" y="15"/>
                  </a:lnTo>
                  <a:cubicBezTo>
                    <a:pt x="699" y="15"/>
                    <a:pt x="696" y="21"/>
                    <a:pt x="688" y="37"/>
                  </a:cubicBezTo>
                  <a:cubicBezTo>
                    <a:pt x="682" y="45"/>
                    <a:pt x="678" y="49"/>
                    <a:pt x="674" y="49"/>
                  </a:cubicBezTo>
                  <a:cubicBezTo>
                    <a:pt x="668" y="49"/>
                    <a:pt x="665" y="42"/>
                    <a:pt x="663" y="28"/>
                  </a:cubicBezTo>
                  <a:cubicBezTo>
                    <a:pt x="660" y="28"/>
                    <a:pt x="657" y="28"/>
                    <a:pt x="650" y="46"/>
                  </a:cubicBezTo>
                  <a:cubicBezTo>
                    <a:pt x="650" y="46"/>
                    <a:pt x="650" y="47"/>
                    <a:pt x="650" y="47"/>
                  </a:cubicBezTo>
                  <a:lnTo>
                    <a:pt x="650" y="47"/>
                  </a:lnTo>
                  <a:cubicBezTo>
                    <a:pt x="651" y="39"/>
                    <a:pt x="652" y="35"/>
                    <a:pt x="651" y="35"/>
                  </a:cubicBezTo>
                  <a:lnTo>
                    <a:pt x="651" y="35"/>
                  </a:lnTo>
                  <a:cubicBezTo>
                    <a:pt x="650" y="35"/>
                    <a:pt x="647" y="45"/>
                    <a:pt x="641" y="65"/>
                  </a:cubicBezTo>
                  <a:cubicBezTo>
                    <a:pt x="638" y="75"/>
                    <a:pt x="635" y="79"/>
                    <a:pt x="635" y="79"/>
                  </a:cubicBezTo>
                  <a:cubicBezTo>
                    <a:pt x="634" y="79"/>
                    <a:pt x="635" y="75"/>
                    <a:pt x="638" y="65"/>
                  </a:cubicBezTo>
                  <a:cubicBezTo>
                    <a:pt x="638" y="43"/>
                    <a:pt x="635" y="43"/>
                    <a:pt x="635" y="43"/>
                  </a:cubicBezTo>
                  <a:cubicBezTo>
                    <a:pt x="634" y="43"/>
                    <a:pt x="634" y="43"/>
                    <a:pt x="633" y="43"/>
                  </a:cubicBezTo>
                  <a:cubicBezTo>
                    <a:pt x="628" y="43"/>
                    <a:pt x="612" y="53"/>
                    <a:pt x="598" y="53"/>
                  </a:cubicBezTo>
                  <a:cubicBezTo>
                    <a:pt x="597" y="53"/>
                    <a:pt x="595" y="53"/>
                    <a:pt x="594" y="53"/>
                  </a:cubicBezTo>
                  <a:cubicBezTo>
                    <a:pt x="585" y="51"/>
                    <a:pt x="578" y="50"/>
                    <a:pt x="573" y="50"/>
                  </a:cubicBezTo>
                  <a:cubicBezTo>
                    <a:pt x="563" y="50"/>
                    <a:pt x="558" y="54"/>
                    <a:pt x="556" y="68"/>
                  </a:cubicBezTo>
                  <a:cubicBezTo>
                    <a:pt x="553" y="77"/>
                    <a:pt x="552" y="82"/>
                    <a:pt x="551" y="82"/>
                  </a:cubicBezTo>
                  <a:cubicBezTo>
                    <a:pt x="550" y="82"/>
                    <a:pt x="550" y="77"/>
                    <a:pt x="550" y="65"/>
                  </a:cubicBezTo>
                  <a:cubicBezTo>
                    <a:pt x="547" y="46"/>
                    <a:pt x="544" y="46"/>
                    <a:pt x="541" y="43"/>
                  </a:cubicBezTo>
                  <a:cubicBezTo>
                    <a:pt x="537" y="43"/>
                    <a:pt x="534" y="43"/>
                    <a:pt x="534" y="24"/>
                  </a:cubicBezTo>
                  <a:cubicBezTo>
                    <a:pt x="531" y="43"/>
                    <a:pt x="531" y="43"/>
                    <a:pt x="528" y="43"/>
                  </a:cubicBezTo>
                  <a:cubicBezTo>
                    <a:pt x="528" y="32"/>
                    <a:pt x="527" y="27"/>
                    <a:pt x="526" y="27"/>
                  </a:cubicBezTo>
                  <a:cubicBezTo>
                    <a:pt x="525" y="27"/>
                    <a:pt x="523" y="32"/>
                    <a:pt x="522" y="43"/>
                  </a:cubicBezTo>
                  <a:cubicBezTo>
                    <a:pt x="520" y="64"/>
                    <a:pt x="519" y="74"/>
                    <a:pt x="519" y="74"/>
                  </a:cubicBezTo>
                  <a:cubicBezTo>
                    <a:pt x="519" y="74"/>
                    <a:pt x="519" y="64"/>
                    <a:pt x="519" y="43"/>
                  </a:cubicBezTo>
                  <a:cubicBezTo>
                    <a:pt x="519" y="28"/>
                    <a:pt x="512" y="12"/>
                    <a:pt x="511" y="12"/>
                  </a:cubicBezTo>
                  <a:lnTo>
                    <a:pt x="511" y="12"/>
                  </a:lnTo>
                  <a:cubicBezTo>
                    <a:pt x="510" y="12"/>
                    <a:pt x="511" y="15"/>
                    <a:pt x="512" y="21"/>
                  </a:cubicBezTo>
                  <a:cubicBezTo>
                    <a:pt x="512" y="43"/>
                    <a:pt x="503" y="43"/>
                    <a:pt x="500" y="62"/>
                  </a:cubicBezTo>
                  <a:cubicBezTo>
                    <a:pt x="497" y="62"/>
                    <a:pt x="494" y="62"/>
                    <a:pt x="494" y="43"/>
                  </a:cubicBezTo>
                  <a:cubicBezTo>
                    <a:pt x="493" y="37"/>
                    <a:pt x="491" y="34"/>
                    <a:pt x="488" y="34"/>
                  </a:cubicBezTo>
                  <a:cubicBezTo>
                    <a:pt x="482" y="34"/>
                    <a:pt x="474" y="49"/>
                    <a:pt x="472" y="62"/>
                  </a:cubicBezTo>
                  <a:cubicBezTo>
                    <a:pt x="473" y="73"/>
                    <a:pt x="473" y="78"/>
                    <a:pt x="472" y="78"/>
                  </a:cubicBezTo>
                  <a:cubicBezTo>
                    <a:pt x="472" y="78"/>
                    <a:pt x="470" y="73"/>
                    <a:pt x="469" y="62"/>
                  </a:cubicBezTo>
                  <a:cubicBezTo>
                    <a:pt x="469" y="43"/>
                    <a:pt x="462" y="43"/>
                    <a:pt x="459" y="43"/>
                  </a:cubicBezTo>
                  <a:cubicBezTo>
                    <a:pt x="459" y="50"/>
                    <a:pt x="459" y="52"/>
                    <a:pt x="458" y="52"/>
                  </a:cubicBezTo>
                  <a:cubicBezTo>
                    <a:pt x="458" y="52"/>
                    <a:pt x="456" y="37"/>
                    <a:pt x="456" y="21"/>
                  </a:cubicBezTo>
                  <a:cubicBezTo>
                    <a:pt x="456" y="5"/>
                    <a:pt x="454" y="1"/>
                    <a:pt x="451" y="1"/>
                  </a:cubicBezTo>
                  <a:close/>
                  <a:moveTo>
                    <a:pt x="136" y="946"/>
                  </a:moveTo>
                  <a:cubicBezTo>
                    <a:pt x="124" y="952"/>
                    <a:pt x="111" y="961"/>
                    <a:pt x="102" y="974"/>
                  </a:cubicBezTo>
                  <a:lnTo>
                    <a:pt x="108" y="977"/>
                  </a:lnTo>
                  <a:cubicBezTo>
                    <a:pt x="108" y="977"/>
                    <a:pt x="109" y="977"/>
                    <a:pt x="109" y="977"/>
                  </a:cubicBezTo>
                  <a:cubicBezTo>
                    <a:pt x="113" y="977"/>
                    <a:pt x="125" y="963"/>
                    <a:pt x="139" y="949"/>
                  </a:cubicBezTo>
                  <a:lnTo>
                    <a:pt x="136" y="9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52"/>
            <p:cNvSpPr/>
            <p:nvPr/>
          </p:nvSpPr>
          <p:spPr>
            <a:xfrm>
              <a:off x="4342225" y="2278125"/>
              <a:ext cx="31775" cy="24425"/>
            </a:xfrm>
            <a:custGeom>
              <a:avLst/>
              <a:gdLst/>
              <a:ahLst/>
              <a:cxnLst/>
              <a:rect l="l" t="t" r="r" b="b"/>
              <a:pathLst>
                <a:path w="1271" h="977" extrusionOk="0">
                  <a:moveTo>
                    <a:pt x="650" y="57"/>
                  </a:moveTo>
                  <a:cubicBezTo>
                    <a:pt x="650" y="59"/>
                    <a:pt x="650" y="61"/>
                    <a:pt x="648" y="68"/>
                  </a:cubicBezTo>
                  <a:cubicBezTo>
                    <a:pt x="649" y="64"/>
                    <a:pt x="649" y="60"/>
                    <a:pt x="650" y="57"/>
                  </a:cubicBezTo>
                  <a:close/>
                  <a:moveTo>
                    <a:pt x="200" y="86"/>
                  </a:moveTo>
                  <a:cubicBezTo>
                    <a:pt x="200" y="86"/>
                    <a:pt x="204" y="91"/>
                    <a:pt x="214" y="104"/>
                  </a:cubicBezTo>
                  <a:lnTo>
                    <a:pt x="214" y="104"/>
                  </a:lnTo>
                  <a:cubicBezTo>
                    <a:pt x="213" y="102"/>
                    <a:pt x="211" y="99"/>
                    <a:pt x="209" y="96"/>
                  </a:cubicBezTo>
                  <a:cubicBezTo>
                    <a:pt x="203" y="90"/>
                    <a:pt x="200" y="86"/>
                    <a:pt x="200" y="86"/>
                  </a:cubicBezTo>
                  <a:close/>
                  <a:moveTo>
                    <a:pt x="573" y="90"/>
                  </a:moveTo>
                  <a:cubicBezTo>
                    <a:pt x="573" y="105"/>
                    <a:pt x="570" y="118"/>
                    <a:pt x="567" y="134"/>
                  </a:cubicBezTo>
                  <a:lnTo>
                    <a:pt x="564" y="130"/>
                  </a:lnTo>
                  <a:cubicBezTo>
                    <a:pt x="567" y="112"/>
                    <a:pt x="567" y="90"/>
                    <a:pt x="570" y="90"/>
                  </a:cubicBezTo>
                  <a:close/>
                  <a:moveTo>
                    <a:pt x="695" y="110"/>
                  </a:moveTo>
                  <a:cubicBezTo>
                    <a:pt x="696" y="110"/>
                    <a:pt x="697" y="111"/>
                    <a:pt x="698" y="112"/>
                  </a:cubicBezTo>
                  <a:cubicBezTo>
                    <a:pt x="692" y="134"/>
                    <a:pt x="683" y="149"/>
                    <a:pt x="679" y="149"/>
                  </a:cubicBezTo>
                  <a:cubicBezTo>
                    <a:pt x="673" y="146"/>
                    <a:pt x="673" y="146"/>
                    <a:pt x="683" y="127"/>
                  </a:cubicBezTo>
                  <a:cubicBezTo>
                    <a:pt x="689" y="114"/>
                    <a:pt x="693" y="110"/>
                    <a:pt x="695" y="110"/>
                  </a:cubicBezTo>
                  <a:close/>
                  <a:moveTo>
                    <a:pt x="219" y="168"/>
                  </a:moveTo>
                  <a:cubicBezTo>
                    <a:pt x="217" y="168"/>
                    <a:pt x="222" y="176"/>
                    <a:pt x="222" y="176"/>
                  </a:cubicBezTo>
                  <a:cubicBezTo>
                    <a:pt x="223" y="176"/>
                    <a:pt x="222" y="174"/>
                    <a:pt x="219" y="168"/>
                  </a:cubicBezTo>
                  <a:close/>
                  <a:moveTo>
                    <a:pt x="250" y="171"/>
                  </a:moveTo>
                  <a:lnTo>
                    <a:pt x="263" y="187"/>
                  </a:lnTo>
                  <a:lnTo>
                    <a:pt x="263" y="190"/>
                  </a:lnTo>
                  <a:cubicBezTo>
                    <a:pt x="260" y="190"/>
                    <a:pt x="260" y="190"/>
                    <a:pt x="247" y="174"/>
                  </a:cubicBezTo>
                  <a:lnTo>
                    <a:pt x="250" y="171"/>
                  </a:lnTo>
                  <a:close/>
                  <a:moveTo>
                    <a:pt x="270" y="160"/>
                  </a:moveTo>
                  <a:cubicBezTo>
                    <a:pt x="273" y="160"/>
                    <a:pt x="275" y="164"/>
                    <a:pt x="281" y="177"/>
                  </a:cubicBezTo>
                  <a:cubicBezTo>
                    <a:pt x="287" y="188"/>
                    <a:pt x="288" y="193"/>
                    <a:pt x="286" y="193"/>
                  </a:cubicBezTo>
                  <a:cubicBezTo>
                    <a:pt x="285" y="193"/>
                    <a:pt x="281" y="189"/>
                    <a:pt x="275" y="181"/>
                  </a:cubicBezTo>
                  <a:cubicBezTo>
                    <a:pt x="266" y="162"/>
                    <a:pt x="266" y="162"/>
                    <a:pt x="266" y="162"/>
                  </a:cubicBezTo>
                  <a:cubicBezTo>
                    <a:pt x="268" y="161"/>
                    <a:pt x="269" y="160"/>
                    <a:pt x="270" y="160"/>
                  </a:cubicBezTo>
                  <a:close/>
                  <a:moveTo>
                    <a:pt x="225" y="190"/>
                  </a:moveTo>
                  <a:lnTo>
                    <a:pt x="241" y="202"/>
                  </a:lnTo>
                  <a:lnTo>
                    <a:pt x="238" y="206"/>
                  </a:lnTo>
                  <a:cubicBezTo>
                    <a:pt x="234" y="206"/>
                    <a:pt x="234" y="206"/>
                    <a:pt x="222" y="190"/>
                  </a:cubicBezTo>
                  <a:close/>
                  <a:moveTo>
                    <a:pt x="216" y="221"/>
                  </a:moveTo>
                  <a:lnTo>
                    <a:pt x="216" y="221"/>
                  </a:lnTo>
                  <a:cubicBezTo>
                    <a:pt x="228" y="231"/>
                    <a:pt x="238" y="240"/>
                    <a:pt x="247" y="253"/>
                  </a:cubicBezTo>
                  <a:lnTo>
                    <a:pt x="244" y="253"/>
                  </a:lnTo>
                  <a:cubicBezTo>
                    <a:pt x="244" y="253"/>
                    <a:pt x="244" y="253"/>
                    <a:pt x="244" y="253"/>
                  </a:cubicBezTo>
                  <a:cubicBezTo>
                    <a:pt x="241" y="253"/>
                    <a:pt x="228" y="240"/>
                    <a:pt x="228" y="240"/>
                  </a:cubicBezTo>
                  <a:cubicBezTo>
                    <a:pt x="228" y="240"/>
                    <a:pt x="213" y="224"/>
                    <a:pt x="216" y="221"/>
                  </a:cubicBezTo>
                  <a:close/>
                  <a:moveTo>
                    <a:pt x="366" y="231"/>
                  </a:moveTo>
                  <a:lnTo>
                    <a:pt x="375" y="249"/>
                  </a:lnTo>
                  <a:cubicBezTo>
                    <a:pt x="385" y="268"/>
                    <a:pt x="382" y="271"/>
                    <a:pt x="382" y="271"/>
                  </a:cubicBezTo>
                  <a:cubicBezTo>
                    <a:pt x="382" y="271"/>
                    <a:pt x="382" y="271"/>
                    <a:pt x="372" y="253"/>
                  </a:cubicBezTo>
                  <a:cubicBezTo>
                    <a:pt x="372" y="253"/>
                    <a:pt x="363" y="234"/>
                    <a:pt x="366" y="231"/>
                  </a:cubicBezTo>
                  <a:close/>
                  <a:moveTo>
                    <a:pt x="848" y="252"/>
                  </a:moveTo>
                  <a:cubicBezTo>
                    <a:pt x="848" y="252"/>
                    <a:pt x="849" y="252"/>
                    <a:pt x="849" y="253"/>
                  </a:cubicBezTo>
                  <a:lnTo>
                    <a:pt x="833" y="268"/>
                  </a:lnTo>
                  <a:lnTo>
                    <a:pt x="814" y="278"/>
                  </a:lnTo>
                  <a:lnTo>
                    <a:pt x="811" y="275"/>
                  </a:lnTo>
                  <a:cubicBezTo>
                    <a:pt x="828" y="263"/>
                    <a:pt x="845" y="252"/>
                    <a:pt x="848" y="252"/>
                  </a:cubicBezTo>
                  <a:close/>
                  <a:moveTo>
                    <a:pt x="350" y="262"/>
                  </a:moveTo>
                  <a:lnTo>
                    <a:pt x="363" y="278"/>
                  </a:lnTo>
                  <a:lnTo>
                    <a:pt x="369" y="296"/>
                  </a:lnTo>
                  <a:lnTo>
                    <a:pt x="369" y="300"/>
                  </a:lnTo>
                  <a:cubicBezTo>
                    <a:pt x="360" y="287"/>
                    <a:pt x="354" y="275"/>
                    <a:pt x="350" y="262"/>
                  </a:cubicBezTo>
                  <a:close/>
                  <a:moveTo>
                    <a:pt x="523" y="296"/>
                  </a:moveTo>
                  <a:cubicBezTo>
                    <a:pt x="521" y="307"/>
                    <a:pt x="521" y="313"/>
                    <a:pt x="522" y="313"/>
                  </a:cubicBezTo>
                  <a:cubicBezTo>
                    <a:pt x="522" y="313"/>
                    <a:pt x="523" y="307"/>
                    <a:pt x="523" y="296"/>
                  </a:cubicBezTo>
                  <a:close/>
                  <a:moveTo>
                    <a:pt x="135" y="302"/>
                  </a:moveTo>
                  <a:cubicBezTo>
                    <a:pt x="136" y="302"/>
                    <a:pt x="138" y="303"/>
                    <a:pt x="144" y="306"/>
                  </a:cubicBezTo>
                  <a:lnTo>
                    <a:pt x="162" y="318"/>
                  </a:lnTo>
                  <a:cubicBezTo>
                    <a:pt x="168" y="323"/>
                    <a:pt x="174" y="328"/>
                    <a:pt x="178" y="331"/>
                  </a:cubicBezTo>
                  <a:lnTo>
                    <a:pt x="178" y="331"/>
                  </a:lnTo>
                  <a:cubicBezTo>
                    <a:pt x="166" y="325"/>
                    <a:pt x="153" y="318"/>
                    <a:pt x="140" y="309"/>
                  </a:cubicBezTo>
                  <a:cubicBezTo>
                    <a:pt x="140" y="309"/>
                    <a:pt x="132" y="302"/>
                    <a:pt x="135" y="302"/>
                  </a:cubicBezTo>
                  <a:close/>
                  <a:moveTo>
                    <a:pt x="924" y="322"/>
                  </a:moveTo>
                  <a:lnTo>
                    <a:pt x="924" y="322"/>
                  </a:lnTo>
                  <a:cubicBezTo>
                    <a:pt x="906" y="331"/>
                    <a:pt x="888" y="337"/>
                    <a:pt x="867" y="343"/>
                  </a:cubicBezTo>
                  <a:lnTo>
                    <a:pt x="867" y="343"/>
                  </a:lnTo>
                  <a:cubicBezTo>
                    <a:pt x="865" y="340"/>
                    <a:pt x="866" y="340"/>
                    <a:pt x="886" y="334"/>
                  </a:cubicBezTo>
                  <a:cubicBezTo>
                    <a:pt x="899" y="328"/>
                    <a:pt x="911" y="325"/>
                    <a:pt x="924" y="322"/>
                  </a:cubicBezTo>
                  <a:close/>
                  <a:moveTo>
                    <a:pt x="755" y="347"/>
                  </a:moveTo>
                  <a:lnTo>
                    <a:pt x="755" y="350"/>
                  </a:lnTo>
                  <a:lnTo>
                    <a:pt x="717" y="365"/>
                  </a:lnTo>
                  <a:cubicBezTo>
                    <a:pt x="730" y="356"/>
                    <a:pt x="742" y="350"/>
                    <a:pt x="755" y="347"/>
                  </a:cubicBezTo>
                  <a:close/>
                  <a:moveTo>
                    <a:pt x="938" y="399"/>
                  </a:moveTo>
                  <a:cubicBezTo>
                    <a:pt x="941" y="399"/>
                    <a:pt x="943" y="399"/>
                    <a:pt x="943" y="400"/>
                  </a:cubicBezTo>
                  <a:lnTo>
                    <a:pt x="924" y="406"/>
                  </a:lnTo>
                  <a:lnTo>
                    <a:pt x="902" y="406"/>
                  </a:lnTo>
                  <a:lnTo>
                    <a:pt x="902" y="403"/>
                  </a:lnTo>
                  <a:cubicBezTo>
                    <a:pt x="915" y="401"/>
                    <a:pt x="930" y="399"/>
                    <a:pt x="938" y="399"/>
                  </a:cubicBezTo>
                  <a:close/>
                  <a:moveTo>
                    <a:pt x="159" y="416"/>
                  </a:moveTo>
                  <a:lnTo>
                    <a:pt x="159" y="416"/>
                  </a:lnTo>
                  <a:cubicBezTo>
                    <a:pt x="181" y="419"/>
                    <a:pt x="200" y="425"/>
                    <a:pt x="219" y="438"/>
                  </a:cubicBezTo>
                  <a:cubicBezTo>
                    <a:pt x="219" y="438"/>
                    <a:pt x="219" y="438"/>
                    <a:pt x="197" y="431"/>
                  </a:cubicBezTo>
                  <a:cubicBezTo>
                    <a:pt x="184" y="431"/>
                    <a:pt x="172" y="425"/>
                    <a:pt x="159" y="416"/>
                  </a:cubicBezTo>
                  <a:close/>
                  <a:moveTo>
                    <a:pt x="611" y="541"/>
                  </a:moveTo>
                  <a:cubicBezTo>
                    <a:pt x="611" y="541"/>
                    <a:pt x="607" y="541"/>
                    <a:pt x="626" y="550"/>
                  </a:cubicBezTo>
                  <a:lnTo>
                    <a:pt x="629" y="550"/>
                  </a:lnTo>
                  <a:cubicBezTo>
                    <a:pt x="623" y="547"/>
                    <a:pt x="617" y="544"/>
                    <a:pt x="611" y="541"/>
                  </a:cubicBezTo>
                  <a:close/>
                  <a:moveTo>
                    <a:pt x="880" y="581"/>
                  </a:moveTo>
                  <a:cubicBezTo>
                    <a:pt x="882" y="581"/>
                    <a:pt x="889" y="583"/>
                    <a:pt x="889" y="585"/>
                  </a:cubicBezTo>
                  <a:cubicBezTo>
                    <a:pt x="880" y="582"/>
                    <a:pt x="879" y="581"/>
                    <a:pt x="880" y="581"/>
                  </a:cubicBezTo>
                  <a:close/>
                  <a:moveTo>
                    <a:pt x="846" y="585"/>
                  </a:moveTo>
                  <a:cubicBezTo>
                    <a:pt x="867" y="588"/>
                    <a:pt x="886" y="594"/>
                    <a:pt x="886" y="597"/>
                  </a:cubicBezTo>
                  <a:lnTo>
                    <a:pt x="864" y="594"/>
                  </a:lnTo>
                  <a:lnTo>
                    <a:pt x="846" y="588"/>
                  </a:lnTo>
                  <a:lnTo>
                    <a:pt x="846" y="585"/>
                  </a:lnTo>
                  <a:close/>
                  <a:moveTo>
                    <a:pt x="825" y="600"/>
                  </a:moveTo>
                  <a:cubicBezTo>
                    <a:pt x="828" y="600"/>
                    <a:pt x="838" y="602"/>
                    <a:pt x="858" y="607"/>
                  </a:cubicBezTo>
                  <a:cubicBezTo>
                    <a:pt x="880" y="613"/>
                    <a:pt x="880" y="613"/>
                    <a:pt x="880" y="616"/>
                  </a:cubicBezTo>
                  <a:cubicBezTo>
                    <a:pt x="864" y="613"/>
                    <a:pt x="852" y="610"/>
                    <a:pt x="836" y="607"/>
                  </a:cubicBezTo>
                  <a:cubicBezTo>
                    <a:pt x="827" y="602"/>
                    <a:pt x="822" y="600"/>
                    <a:pt x="825" y="600"/>
                  </a:cubicBezTo>
                  <a:close/>
                  <a:moveTo>
                    <a:pt x="758" y="622"/>
                  </a:moveTo>
                  <a:lnTo>
                    <a:pt x="758" y="622"/>
                  </a:lnTo>
                  <a:cubicBezTo>
                    <a:pt x="765" y="626"/>
                    <a:pt x="766" y="627"/>
                    <a:pt x="765" y="627"/>
                  </a:cubicBezTo>
                  <a:cubicBezTo>
                    <a:pt x="763" y="627"/>
                    <a:pt x="756" y="624"/>
                    <a:pt x="758" y="622"/>
                  </a:cubicBezTo>
                  <a:close/>
                  <a:moveTo>
                    <a:pt x="720" y="635"/>
                  </a:moveTo>
                  <a:lnTo>
                    <a:pt x="717" y="638"/>
                  </a:lnTo>
                  <a:lnTo>
                    <a:pt x="752" y="663"/>
                  </a:lnTo>
                  <a:cubicBezTo>
                    <a:pt x="755" y="660"/>
                    <a:pt x="736" y="647"/>
                    <a:pt x="736" y="647"/>
                  </a:cubicBezTo>
                  <a:cubicBezTo>
                    <a:pt x="736" y="647"/>
                    <a:pt x="720" y="635"/>
                    <a:pt x="720" y="635"/>
                  </a:cubicBezTo>
                  <a:close/>
                  <a:moveTo>
                    <a:pt x="438" y="647"/>
                  </a:moveTo>
                  <a:lnTo>
                    <a:pt x="426" y="666"/>
                  </a:lnTo>
                  <a:lnTo>
                    <a:pt x="429" y="666"/>
                  </a:lnTo>
                  <a:cubicBezTo>
                    <a:pt x="438" y="648"/>
                    <a:pt x="438" y="647"/>
                    <a:pt x="438" y="647"/>
                  </a:cubicBezTo>
                  <a:close/>
                  <a:moveTo>
                    <a:pt x="654" y="632"/>
                  </a:moveTo>
                  <a:lnTo>
                    <a:pt x="654" y="632"/>
                  </a:lnTo>
                  <a:cubicBezTo>
                    <a:pt x="667" y="651"/>
                    <a:pt x="676" y="666"/>
                    <a:pt x="676" y="666"/>
                  </a:cubicBezTo>
                  <a:lnTo>
                    <a:pt x="667" y="651"/>
                  </a:lnTo>
                  <a:lnTo>
                    <a:pt x="654" y="632"/>
                  </a:lnTo>
                  <a:close/>
                  <a:moveTo>
                    <a:pt x="859" y="659"/>
                  </a:moveTo>
                  <a:cubicBezTo>
                    <a:pt x="863" y="659"/>
                    <a:pt x="877" y="666"/>
                    <a:pt x="877" y="666"/>
                  </a:cubicBezTo>
                  <a:cubicBezTo>
                    <a:pt x="888" y="671"/>
                    <a:pt x="888" y="672"/>
                    <a:pt x="885" y="672"/>
                  </a:cubicBezTo>
                  <a:cubicBezTo>
                    <a:pt x="884" y="672"/>
                    <a:pt x="882" y="672"/>
                    <a:pt x="880" y="672"/>
                  </a:cubicBezTo>
                  <a:cubicBezTo>
                    <a:pt x="878" y="672"/>
                    <a:pt x="877" y="672"/>
                    <a:pt x="877" y="673"/>
                  </a:cubicBezTo>
                  <a:cubicBezTo>
                    <a:pt x="855" y="663"/>
                    <a:pt x="855" y="663"/>
                    <a:pt x="858" y="660"/>
                  </a:cubicBezTo>
                  <a:cubicBezTo>
                    <a:pt x="858" y="660"/>
                    <a:pt x="858" y="659"/>
                    <a:pt x="859" y="659"/>
                  </a:cubicBezTo>
                  <a:close/>
                  <a:moveTo>
                    <a:pt x="752" y="691"/>
                  </a:moveTo>
                  <a:cubicBezTo>
                    <a:pt x="755" y="691"/>
                    <a:pt x="755" y="691"/>
                    <a:pt x="770" y="704"/>
                  </a:cubicBezTo>
                  <a:lnTo>
                    <a:pt x="767" y="707"/>
                  </a:lnTo>
                  <a:lnTo>
                    <a:pt x="752" y="691"/>
                  </a:lnTo>
                  <a:close/>
                  <a:moveTo>
                    <a:pt x="833" y="701"/>
                  </a:moveTo>
                  <a:cubicBezTo>
                    <a:pt x="835" y="701"/>
                    <a:pt x="840" y="703"/>
                    <a:pt x="849" y="710"/>
                  </a:cubicBezTo>
                  <a:cubicBezTo>
                    <a:pt x="849" y="710"/>
                    <a:pt x="867" y="723"/>
                    <a:pt x="864" y="726"/>
                  </a:cubicBezTo>
                  <a:cubicBezTo>
                    <a:pt x="864" y="726"/>
                    <a:pt x="864" y="726"/>
                    <a:pt x="864" y="726"/>
                  </a:cubicBezTo>
                  <a:cubicBezTo>
                    <a:pt x="860" y="726"/>
                    <a:pt x="846" y="716"/>
                    <a:pt x="846" y="716"/>
                  </a:cubicBezTo>
                  <a:cubicBezTo>
                    <a:pt x="827" y="704"/>
                    <a:pt x="830" y="704"/>
                    <a:pt x="830" y="704"/>
                  </a:cubicBezTo>
                  <a:cubicBezTo>
                    <a:pt x="830" y="702"/>
                    <a:pt x="831" y="701"/>
                    <a:pt x="833" y="701"/>
                  </a:cubicBezTo>
                  <a:close/>
                  <a:moveTo>
                    <a:pt x="735" y="696"/>
                  </a:moveTo>
                  <a:cubicBezTo>
                    <a:pt x="737" y="696"/>
                    <a:pt x="750" y="710"/>
                    <a:pt x="767" y="732"/>
                  </a:cubicBezTo>
                  <a:cubicBezTo>
                    <a:pt x="767" y="735"/>
                    <a:pt x="764" y="735"/>
                    <a:pt x="764" y="738"/>
                  </a:cubicBezTo>
                  <a:lnTo>
                    <a:pt x="764" y="735"/>
                  </a:lnTo>
                  <a:cubicBezTo>
                    <a:pt x="755" y="726"/>
                    <a:pt x="745" y="716"/>
                    <a:pt x="739" y="704"/>
                  </a:cubicBezTo>
                  <a:cubicBezTo>
                    <a:pt x="735" y="698"/>
                    <a:pt x="734" y="696"/>
                    <a:pt x="735" y="696"/>
                  </a:cubicBezTo>
                  <a:close/>
                  <a:moveTo>
                    <a:pt x="354" y="715"/>
                  </a:moveTo>
                  <a:cubicBezTo>
                    <a:pt x="355" y="715"/>
                    <a:pt x="356" y="715"/>
                    <a:pt x="357" y="716"/>
                  </a:cubicBezTo>
                  <a:cubicBezTo>
                    <a:pt x="357" y="716"/>
                    <a:pt x="357" y="716"/>
                    <a:pt x="344" y="732"/>
                  </a:cubicBezTo>
                  <a:cubicBezTo>
                    <a:pt x="344" y="732"/>
                    <a:pt x="331" y="745"/>
                    <a:pt x="326" y="745"/>
                  </a:cubicBezTo>
                  <a:cubicBezTo>
                    <a:pt x="326" y="745"/>
                    <a:pt x="326" y="745"/>
                    <a:pt x="325" y="745"/>
                  </a:cubicBezTo>
                  <a:lnTo>
                    <a:pt x="338" y="729"/>
                  </a:lnTo>
                  <a:cubicBezTo>
                    <a:pt x="349" y="718"/>
                    <a:pt x="352" y="715"/>
                    <a:pt x="354" y="715"/>
                  </a:cubicBezTo>
                  <a:close/>
                  <a:moveTo>
                    <a:pt x="278" y="730"/>
                  </a:moveTo>
                  <a:lnTo>
                    <a:pt x="277" y="732"/>
                  </a:lnTo>
                  <a:lnTo>
                    <a:pt x="277" y="732"/>
                  </a:lnTo>
                  <a:cubicBezTo>
                    <a:pt x="270" y="737"/>
                    <a:pt x="249" y="750"/>
                    <a:pt x="228" y="760"/>
                  </a:cubicBezTo>
                  <a:cubicBezTo>
                    <a:pt x="238" y="751"/>
                    <a:pt x="250" y="741"/>
                    <a:pt x="263" y="738"/>
                  </a:cubicBezTo>
                  <a:cubicBezTo>
                    <a:pt x="272" y="733"/>
                    <a:pt x="276" y="731"/>
                    <a:pt x="278" y="730"/>
                  </a:cubicBezTo>
                  <a:close/>
                  <a:moveTo>
                    <a:pt x="659" y="705"/>
                  </a:moveTo>
                  <a:cubicBezTo>
                    <a:pt x="660" y="705"/>
                    <a:pt x="664" y="715"/>
                    <a:pt x="673" y="738"/>
                  </a:cubicBezTo>
                  <a:cubicBezTo>
                    <a:pt x="679" y="757"/>
                    <a:pt x="686" y="779"/>
                    <a:pt x="686" y="779"/>
                  </a:cubicBezTo>
                  <a:cubicBezTo>
                    <a:pt x="676" y="760"/>
                    <a:pt x="667" y="738"/>
                    <a:pt x="661" y="720"/>
                  </a:cubicBezTo>
                  <a:cubicBezTo>
                    <a:pt x="659" y="710"/>
                    <a:pt x="659" y="705"/>
                    <a:pt x="659" y="705"/>
                  </a:cubicBezTo>
                  <a:close/>
                  <a:moveTo>
                    <a:pt x="465" y="209"/>
                  </a:moveTo>
                  <a:lnTo>
                    <a:pt x="465" y="209"/>
                  </a:lnTo>
                  <a:cubicBezTo>
                    <a:pt x="466" y="209"/>
                    <a:pt x="467" y="215"/>
                    <a:pt x="470" y="231"/>
                  </a:cubicBezTo>
                  <a:cubicBezTo>
                    <a:pt x="470" y="243"/>
                    <a:pt x="470" y="240"/>
                    <a:pt x="473" y="253"/>
                  </a:cubicBezTo>
                  <a:cubicBezTo>
                    <a:pt x="471" y="237"/>
                    <a:pt x="472" y="230"/>
                    <a:pt x="474" y="230"/>
                  </a:cubicBezTo>
                  <a:cubicBezTo>
                    <a:pt x="476" y="230"/>
                    <a:pt x="480" y="248"/>
                    <a:pt x="482" y="275"/>
                  </a:cubicBezTo>
                  <a:cubicBezTo>
                    <a:pt x="485" y="293"/>
                    <a:pt x="485" y="293"/>
                    <a:pt x="488" y="293"/>
                  </a:cubicBezTo>
                  <a:lnTo>
                    <a:pt x="485" y="275"/>
                  </a:lnTo>
                  <a:cubicBezTo>
                    <a:pt x="482" y="259"/>
                    <a:pt x="482" y="246"/>
                    <a:pt x="485" y="231"/>
                  </a:cubicBezTo>
                  <a:cubicBezTo>
                    <a:pt x="485" y="231"/>
                    <a:pt x="488" y="231"/>
                    <a:pt x="488" y="253"/>
                  </a:cubicBezTo>
                  <a:cubicBezTo>
                    <a:pt x="493" y="268"/>
                    <a:pt x="496" y="282"/>
                    <a:pt x="496" y="282"/>
                  </a:cubicBezTo>
                  <a:cubicBezTo>
                    <a:pt x="496" y="282"/>
                    <a:pt x="495" y="280"/>
                    <a:pt x="495" y="275"/>
                  </a:cubicBezTo>
                  <a:lnTo>
                    <a:pt x="495" y="275"/>
                  </a:lnTo>
                  <a:cubicBezTo>
                    <a:pt x="495" y="275"/>
                    <a:pt x="498" y="275"/>
                    <a:pt x="501" y="293"/>
                  </a:cubicBezTo>
                  <a:lnTo>
                    <a:pt x="507" y="296"/>
                  </a:lnTo>
                  <a:cubicBezTo>
                    <a:pt x="507" y="286"/>
                    <a:pt x="509" y="280"/>
                    <a:pt x="510" y="280"/>
                  </a:cubicBezTo>
                  <a:cubicBezTo>
                    <a:pt x="512" y="280"/>
                    <a:pt x="513" y="286"/>
                    <a:pt x="513" y="296"/>
                  </a:cubicBezTo>
                  <a:cubicBezTo>
                    <a:pt x="513" y="296"/>
                    <a:pt x="517" y="296"/>
                    <a:pt x="517" y="275"/>
                  </a:cubicBezTo>
                  <a:cubicBezTo>
                    <a:pt x="520" y="275"/>
                    <a:pt x="523" y="275"/>
                    <a:pt x="523" y="296"/>
                  </a:cubicBezTo>
                  <a:cubicBezTo>
                    <a:pt x="525" y="279"/>
                    <a:pt x="526" y="278"/>
                    <a:pt x="527" y="278"/>
                  </a:cubicBezTo>
                  <a:cubicBezTo>
                    <a:pt x="528" y="278"/>
                    <a:pt x="528" y="278"/>
                    <a:pt x="529" y="278"/>
                  </a:cubicBezTo>
                  <a:lnTo>
                    <a:pt x="532" y="278"/>
                  </a:lnTo>
                  <a:cubicBezTo>
                    <a:pt x="532" y="256"/>
                    <a:pt x="532" y="256"/>
                    <a:pt x="535" y="256"/>
                  </a:cubicBezTo>
                  <a:cubicBezTo>
                    <a:pt x="538" y="256"/>
                    <a:pt x="542" y="278"/>
                    <a:pt x="542" y="278"/>
                  </a:cubicBezTo>
                  <a:cubicBezTo>
                    <a:pt x="543" y="279"/>
                    <a:pt x="545" y="279"/>
                    <a:pt x="545" y="279"/>
                  </a:cubicBezTo>
                  <a:cubicBezTo>
                    <a:pt x="548" y="279"/>
                    <a:pt x="548" y="275"/>
                    <a:pt x="548" y="259"/>
                  </a:cubicBezTo>
                  <a:cubicBezTo>
                    <a:pt x="548" y="259"/>
                    <a:pt x="549" y="249"/>
                    <a:pt x="550" y="249"/>
                  </a:cubicBezTo>
                  <a:cubicBezTo>
                    <a:pt x="551" y="249"/>
                    <a:pt x="551" y="252"/>
                    <a:pt x="551" y="259"/>
                  </a:cubicBezTo>
                  <a:cubicBezTo>
                    <a:pt x="554" y="259"/>
                    <a:pt x="554" y="281"/>
                    <a:pt x="560" y="284"/>
                  </a:cubicBezTo>
                  <a:cubicBezTo>
                    <a:pt x="567" y="284"/>
                    <a:pt x="567" y="284"/>
                    <a:pt x="570" y="265"/>
                  </a:cubicBezTo>
                  <a:cubicBezTo>
                    <a:pt x="574" y="243"/>
                    <a:pt x="577" y="232"/>
                    <a:pt x="577" y="232"/>
                  </a:cubicBezTo>
                  <a:lnTo>
                    <a:pt x="577" y="232"/>
                  </a:lnTo>
                  <a:cubicBezTo>
                    <a:pt x="578" y="232"/>
                    <a:pt x="576" y="243"/>
                    <a:pt x="573" y="265"/>
                  </a:cubicBezTo>
                  <a:cubicBezTo>
                    <a:pt x="569" y="290"/>
                    <a:pt x="568" y="301"/>
                    <a:pt x="568" y="301"/>
                  </a:cubicBezTo>
                  <a:cubicBezTo>
                    <a:pt x="569" y="301"/>
                    <a:pt x="570" y="296"/>
                    <a:pt x="573" y="287"/>
                  </a:cubicBezTo>
                  <a:cubicBezTo>
                    <a:pt x="579" y="268"/>
                    <a:pt x="579" y="268"/>
                    <a:pt x="582" y="268"/>
                  </a:cubicBezTo>
                  <a:cubicBezTo>
                    <a:pt x="579" y="278"/>
                    <a:pt x="578" y="282"/>
                    <a:pt x="578" y="282"/>
                  </a:cubicBezTo>
                  <a:cubicBezTo>
                    <a:pt x="578" y="282"/>
                    <a:pt x="581" y="278"/>
                    <a:pt x="585" y="268"/>
                  </a:cubicBezTo>
                  <a:cubicBezTo>
                    <a:pt x="589" y="268"/>
                    <a:pt x="589" y="268"/>
                    <a:pt x="582" y="290"/>
                  </a:cubicBezTo>
                  <a:lnTo>
                    <a:pt x="585" y="290"/>
                  </a:lnTo>
                  <a:cubicBezTo>
                    <a:pt x="591" y="276"/>
                    <a:pt x="596" y="271"/>
                    <a:pt x="598" y="271"/>
                  </a:cubicBezTo>
                  <a:cubicBezTo>
                    <a:pt x="602" y="271"/>
                    <a:pt x="602" y="285"/>
                    <a:pt x="598" y="296"/>
                  </a:cubicBezTo>
                  <a:cubicBezTo>
                    <a:pt x="598" y="296"/>
                    <a:pt x="601" y="296"/>
                    <a:pt x="611" y="278"/>
                  </a:cubicBezTo>
                  <a:cubicBezTo>
                    <a:pt x="618" y="259"/>
                    <a:pt x="623" y="250"/>
                    <a:pt x="623" y="250"/>
                  </a:cubicBezTo>
                  <a:lnTo>
                    <a:pt x="623" y="250"/>
                  </a:lnTo>
                  <a:cubicBezTo>
                    <a:pt x="624" y="250"/>
                    <a:pt x="620" y="260"/>
                    <a:pt x="611" y="281"/>
                  </a:cubicBezTo>
                  <a:cubicBezTo>
                    <a:pt x="603" y="300"/>
                    <a:pt x="599" y="309"/>
                    <a:pt x="599" y="309"/>
                  </a:cubicBezTo>
                  <a:cubicBezTo>
                    <a:pt x="600" y="309"/>
                    <a:pt x="604" y="300"/>
                    <a:pt x="614" y="281"/>
                  </a:cubicBezTo>
                  <a:cubicBezTo>
                    <a:pt x="617" y="274"/>
                    <a:pt x="620" y="271"/>
                    <a:pt x="622" y="271"/>
                  </a:cubicBezTo>
                  <a:cubicBezTo>
                    <a:pt x="626" y="271"/>
                    <a:pt x="625" y="282"/>
                    <a:pt x="611" y="306"/>
                  </a:cubicBezTo>
                  <a:lnTo>
                    <a:pt x="595" y="343"/>
                  </a:lnTo>
                  <a:cubicBezTo>
                    <a:pt x="604" y="325"/>
                    <a:pt x="604" y="325"/>
                    <a:pt x="604" y="325"/>
                  </a:cubicBezTo>
                  <a:cubicBezTo>
                    <a:pt x="611" y="311"/>
                    <a:pt x="614" y="307"/>
                    <a:pt x="617" y="307"/>
                  </a:cubicBezTo>
                  <a:cubicBezTo>
                    <a:pt x="618" y="307"/>
                    <a:pt x="619" y="308"/>
                    <a:pt x="620" y="309"/>
                  </a:cubicBezTo>
                  <a:cubicBezTo>
                    <a:pt x="620" y="309"/>
                    <a:pt x="620" y="309"/>
                    <a:pt x="620" y="309"/>
                  </a:cubicBezTo>
                  <a:cubicBezTo>
                    <a:pt x="623" y="309"/>
                    <a:pt x="636" y="296"/>
                    <a:pt x="639" y="296"/>
                  </a:cubicBezTo>
                  <a:lnTo>
                    <a:pt x="639" y="296"/>
                  </a:lnTo>
                  <a:cubicBezTo>
                    <a:pt x="642" y="300"/>
                    <a:pt x="645" y="303"/>
                    <a:pt x="636" y="322"/>
                  </a:cubicBezTo>
                  <a:cubicBezTo>
                    <a:pt x="636" y="322"/>
                    <a:pt x="636" y="322"/>
                    <a:pt x="651" y="309"/>
                  </a:cubicBezTo>
                  <a:cubicBezTo>
                    <a:pt x="657" y="300"/>
                    <a:pt x="661" y="296"/>
                    <a:pt x="662" y="296"/>
                  </a:cubicBezTo>
                  <a:lnTo>
                    <a:pt x="662" y="296"/>
                  </a:lnTo>
                  <a:cubicBezTo>
                    <a:pt x="663" y="296"/>
                    <a:pt x="661" y="301"/>
                    <a:pt x="654" y="309"/>
                  </a:cubicBezTo>
                  <a:lnTo>
                    <a:pt x="654" y="312"/>
                  </a:lnTo>
                  <a:cubicBezTo>
                    <a:pt x="670" y="297"/>
                    <a:pt x="673" y="296"/>
                    <a:pt x="673" y="296"/>
                  </a:cubicBezTo>
                  <a:lnTo>
                    <a:pt x="673" y="296"/>
                  </a:lnTo>
                  <a:cubicBezTo>
                    <a:pt x="662" y="310"/>
                    <a:pt x="652" y="322"/>
                    <a:pt x="654" y="322"/>
                  </a:cubicBezTo>
                  <a:cubicBezTo>
                    <a:pt x="654" y="322"/>
                    <a:pt x="656" y="320"/>
                    <a:pt x="661" y="315"/>
                  </a:cubicBezTo>
                  <a:cubicBezTo>
                    <a:pt x="670" y="304"/>
                    <a:pt x="672" y="303"/>
                    <a:pt x="674" y="303"/>
                  </a:cubicBezTo>
                  <a:cubicBezTo>
                    <a:pt x="675" y="303"/>
                    <a:pt x="675" y="303"/>
                    <a:pt x="676" y="303"/>
                  </a:cubicBezTo>
                  <a:cubicBezTo>
                    <a:pt x="668" y="320"/>
                    <a:pt x="687" y="351"/>
                    <a:pt x="702" y="351"/>
                  </a:cubicBezTo>
                  <a:cubicBezTo>
                    <a:pt x="704" y="351"/>
                    <a:pt x="706" y="351"/>
                    <a:pt x="708" y="350"/>
                  </a:cubicBezTo>
                  <a:lnTo>
                    <a:pt x="711" y="356"/>
                  </a:lnTo>
                  <a:lnTo>
                    <a:pt x="714" y="359"/>
                  </a:lnTo>
                  <a:cubicBezTo>
                    <a:pt x="692" y="372"/>
                    <a:pt x="690" y="376"/>
                    <a:pt x="697" y="376"/>
                  </a:cubicBezTo>
                  <a:cubicBezTo>
                    <a:pt x="702" y="376"/>
                    <a:pt x="711" y="374"/>
                    <a:pt x="720" y="372"/>
                  </a:cubicBezTo>
                  <a:cubicBezTo>
                    <a:pt x="730" y="369"/>
                    <a:pt x="734" y="368"/>
                    <a:pt x="737" y="368"/>
                  </a:cubicBezTo>
                  <a:cubicBezTo>
                    <a:pt x="739" y="368"/>
                    <a:pt x="739" y="369"/>
                    <a:pt x="739" y="369"/>
                  </a:cubicBezTo>
                  <a:cubicBezTo>
                    <a:pt x="710" y="383"/>
                    <a:pt x="703" y="388"/>
                    <a:pt x="712" y="388"/>
                  </a:cubicBezTo>
                  <a:cubicBezTo>
                    <a:pt x="715" y="388"/>
                    <a:pt x="719" y="388"/>
                    <a:pt x="723" y="387"/>
                  </a:cubicBezTo>
                  <a:cubicBezTo>
                    <a:pt x="742" y="380"/>
                    <a:pt x="752" y="377"/>
                    <a:pt x="754" y="377"/>
                  </a:cubicBezTo>
                  <a:cubicBezTo>
                    <a:pt x="756" y="377"/>
                    <a:pt x="746" y="382"/>
                    <a:pt x="723" y="391"/>
                  </a:cubicBezTo>
                  <a:cubicBezTo>
                    <a:pt x="704" y="399"/>
                    <a:pt x="694" y="403"/>
                    <a:pt x="698" y="403"/>
                  </a:cubicBezTo>
                  <a:cubicBezTo>
                    <a:pt x="702" y="403"/>
                    <a:pt x="717" y="399"/>
                    <a:pt x="745" y="391"/>
                  </a:cubicBezTo>
                  <a:cubicBezTo>
                    <a:pt x="755" y="388"/>
                    <a:pt x="761" y="386"/>
                    <a:pt x="762" y="386"/>
                  </a:cubicBezTo>
                  <a:cubicBezTo>
                    <a:pt x="763" y="386"/>
                    <a:pt x="759" y="388"/>
                    <a:pt x="748" y="394"/>
                  </a:cubicBezTo>
                  <a:cubicBezTo>
                    <a:pt x="723" y="403"/>
                    <a:pt x="713" y="408"/>
                    <a:pt x="715" y="408"/>
                  </a:cubicBezTo>
                  <a:cubicBezTo>
                    <a:pt x="716" y="408"/>
                    <a:pt x="721" y="407"/>
                    <a:pt x="730" y="403"/>
                  </a:cubicBezTo>
                  <a:cubicBezTo>
                    <a:pt x="746" y="399"/>
                    <a:pt x="755" y="398"/>
                    <a:pt x="759" y="398"/>
                  </a:cubicBezTo>
                  <a:cubicBezTo>
                    <a:pt x="764" y="398"/>
                    <a:pt x="754" y="402"/>
                    <a:pt x="730" y="409"/>
                  </a:cubicBezTo>
                  <a:cubicBezTo>
                    <a:pt x="707" y="418"/>
                    <a:pt x="697" y="422"/>
                    <a:pt x="700" y="422"/>
                  </a:cubicBezTo>
                  <a:cubicBezTo>
                    <a:pt x="702" y="422"/>
                    <a:pt x="712" y="420"/>
                    <a:pt x="730" y="416"/>
                  </a:cubicBezTo>
                  <a:cubicBezTo>
                    <a:pt x="742" y="413"/>
                    <a:pt x="752" y="412"/>
                    <a:pt x="757" y="412"/>
                  </a:cubicBezTo>
                  <a:cubicBezTo>
                    <a:pt x="770" y="412"/>
                    <a:pt x="762" y="418"/>
                    <a:pt x="733" y="425"/>
                  </a:cubicBezTo>
                  <a:cubicBezTo>
                    <a:pt x="733" y="428"/>
                    <a:pt x="720" y="432"/>
                    <a:pt x="726" y="432"/>
                  </a:cubicBezTo>
                  <a:cubicBezTo>
                    <a:pt x="727" y="432"/>
                    <a:pt x="729" y="432"/>
                    <a:pt x="733" y="431"/>
                  </a:cubicBezTo>
                  <a:lnTo>
                    <a:pt x="733" y="431"/>
                  </a:lnTo>
                  <a:lnTo>
                    <a:pt x="714" y="438"/>
                  </a:lnTo>
                  <a:cubicBezTo>
                    <a:pt x="714" y="438"/>
                    <a:pt x="714" y="441"/>
                    <a:pt x="714" y="441"/>
                  </a:cubicBezTo>
                  <a:lnTo>
                    <a:pt x="733" y="434"/>
                  </a:lnTo>
                  <a:lnTo>
                    <a:pt x="733" y="434"/>
                  </a:lnTo>
                  <a:cubicBezTo>
                    <a:pt x="736" y="438"/>
                    <a:pt x="714" y="453"/>
                    <a:pt x="714" y="466"/>
                  </a:cubicBezTo>
                  <a:cubicBezTo>
                    <a:pt x="714" y="480"/>
                    <a:pt x="714" y="486"/>
                    <a:pt x="725" y="486"/>
                  </a:cubicBezTo>
                  <a:cubicBezTo>
                    <a:pt x="727" y="486"/>
                    <a:pt x="731" y="485"/>
                    <a:pt x="736" y="485"/>
                  </a:cubicBezTo>
                  <a:cubicBezTo>
                    <a:pt x="748" y="484"/>
                    <a:pt x="756" y="483"/>
                    <a:pt x="761" y="483"/>
                  </a:cubicBezTo>
                  <a:cubicBezTo>
                    <a:pt x="773" y="483"/>
                    <a:pt x="765" y="485"/>
                    <a:pt x="736" y="488"/>
                  </a:cubicBezTo>
                  <a:cubicBezTo>
                    <a:pt x="736" y="491"/>
                    <a:pt x="714" y="494"/>
                    <a:pt x="714" y="497"/>
                  </a:cubicBezTo>
                  <a:cubicBezTo>
                    <a:pt x="714" y="500"/>
                    <a:pt x="714" y="503"/>
                    <a:pt x="692" y="503"/>
                  </a:cubicBezTo>
                  <a:cubicBezTo>
                    <a:pt x="733" y="510"/>
                    <a:pt x="733" y="519"/>
                    <a:pt x="708" y="522"/>
                  </a:cubicBezTo>
                  <a:cubicBezTo>
                    <a:pt x="708" y="525"/>
                    <a:pt x="708" y="525"/>
                    <a:pt x="730" y="532"/>
                  </a:cubicBezTo>
                  <a:cubicBezTo>
                    <a:pt x="742" y="537"/>
                    <a:pt x="746" y="540"/>
                    <a:pt x="742" y="540"/>
                  </a:cubicBezTo>
                  <a:cubicBezTo>
                    <a:pt x="740" y="540"/>
                    <a:pt x="735" y="539"/>
                    <a:pt x="726" y="538"/>
                  </a:cubicBezTo>
                  <a:cubicBezTo>
                    <a:pt x="722" y="537"/>
                    <a:pt x="717" y="537"/>
                    <a:pt x="712" y="537"/>
                  </a:cubicBezTo>
                  <a:cubicBezTo>
                    <a:pt x="699" y="537"/>
                    <a:pt x="693" y="540"/>
                    <a:pt x="723" y="547"/>
                  </a:cubicBezTo>
                  <a:lnTo>
                    <a:pt x="701" y="544"/>
                  </a:lnTo>
                  <a:cubicBezTo>
                    <a:pt x="698" y="543"/>
                    <a:pt x="696" y="543"/>
                    <a:pt x="695" y="543"/>
                  </a:cubicBezTo>
                  <a:cubicBezTo>
                    <a:pt x="690" y="543"/>
                    <a:pt x="706" y="548"/>
                    <a:pt x="723" y="550"/>
                  </a:cubicBezTo>
                  <a:cubicBezTo>
                    <a:pt x="745" y="557"/>
                    <a:pt x="754" y="561"/>
                    <a:pt x="749" y="561"/>
                  </a:cubicBezTo>
                  <a:cubicBezTo>
                    <a:pt x="745" y="561"/>
                    <a:pt x="730" y="558"/>
                    <a:pt x="701" y="550"/>
                  </a:cubicBezTo>
                  <a:cubicBezTo>
                    <a:pt x="678" y="543"/>
                    <a:pt x="668" y="540"/>
                    <a:pt x="667" y="540"/>
                  </a:cubicBezTo>
                  <a:lnTo>
                    <a:pt x="667" y="540"/>
                  </a:lnTo>
                  <a:cubicBezTo>
                    <a:pt x="667" y="540"/>
                    <a:pt x="672" y="541"/>
                    <a:pt x="679" y="544"/>
                  </a:cubicBezTo>
                  <a:cubicBezTo>
                    <a:pt x="696" y="549"/>
                    <a:pt x="711" y="556"/>
                    <a:pt x="707" y="556"/>
                  </a:cubicBezTo>
                  <a:cubicBezTo>
                    <a:pt x="706" y="556"/>
                    <a:pt x="703" y="555"/>
                    <a:pt x="698" y="553"/>
                  </a:cubicBezTo>
                  <a:lnTo>
                    <a:pt x="698" y="553"/>
                  </a:lnTo>
                  <a:cubicBezTo>
                    <a:pt x="698" y="557"/>
                    <a:pt x="698" y="557"/>
                    <a:pt x="739" y="569"/>
                  </a:cubicBezTo>
                  <a:cubicBezTo>
                    <a:pt x="758" y="575"/>
                    <a:pt x="758" y="579"/>
                    <a:pt x="755" y="579"/>
                  </a:cubicBezTo>
                  <a:cubicBezTo>
                    <a:pt x="736" y="572"/>
                    <a:pt x="736" y="572"/>
                    <a:pt x="717" y="566"/>
                  </a:cubicBezTo>
                  <a:cubicBezTo>
                    <a:pt x="701" y="566"/>
                    <a:pt x="686" y="563"/>
                    <a:pt x="673" y="557"/>
                  </a:cubicBezTo>
                  <a:cubicBezTo>
                    <a:pt x="666" y="554"/>
                    <a:pt x="661" y="553"/>
                    <a:pt x="661" y="553"/>
                  </a:cubicBezTo>
                  <a:lnTo>
                    <a:pt x="661" y="553"/>
                  </a:lnTo>
                  <a:cubicBezTo>
                    <a:pt x="660" y="553"/>
                    <a:pt x="669" y="556"/>
                    <a:pt x="692" y="566"/>
                  </a:cubicBezTo>
                  <a:cubicBezTo>
                    <a:pt x="733" y="582"/>
                    <a:pt x="733" y="582"/>
                    <a:pt x="733" y="585"/>
                  </a:cubicBezTo>
                  <a:cubicBezTo>
                    <a:pt x="730" y="585"/>
                    <a:pt x="730" y="585"/>
                    <a:pt x="711" y="579"/>
                  </a:cubicBezTo>
                  <a:cubicBezTo>
                    <a:pt x="699" y="573"/>
                    <a:pt x="695" y="570"/>
                    <a:pt x="692" y="570"/>
                  </a:cubicBezTo>
                  <a:cubicBezTo>
                    <a:pt x="691" y="570"/>
                    <a:pt x="690" y="571"/>
                    <a:pt x="689" y="572"/>
                  </a:cubicBezTo>
                  <a:cubicBezTo>
                    <a:pt x="717" y="591"/>
                    <a:pt x="748" y="610"/>
                    <a:pt x="780" y="629"/>
                  </a:cubicBezTo>
                  <a:cubicBezTo>
                    <a:pt x="799" y="638"/>
                    <a:pt x="808" y="643"/>
                    <a:pt x="808" y="643"/>
                  </a:cubicBezTo>
                  <a:cubicBezTo>
                    <a:pt x="807" y="643"/>
                    <a:pt x="797" y="638"/>
                    <a:pt x="777" y="629"/>
                  </a:cubicBezTo>
                  <a:cubicBezTo>
                    <a:pt x="765" y="623"/>
                    <a:pt x="761" y="622"/>
                    <a:pt x="759" y="622"/>
                  </a:cubicBezTo>
                  <a:cubicBezTo>
                    <a:pt x="758" y="622"/>
                    <a:pt x="758" y="622"/>
                    <a:pt x="758" y="622"/>
                  </a:cubicBezTo>
                  <a:cubicBezTo>
                    <a:pt x="739" y="613"/>
                    <a:pt x="739" y="610"/>
                    <a:pt x="739" y="610"/>
                  </a:cubicBezTo>
                  <a:lnTo>
                    <a:pt x="720" y="600"/>
                  </a:lnTo>
                  <a:cubicBezTo>
                    <a:pt x="702" y="591"/>
                    <a:pt x="693" y="587"/>
                    <a:pt x="692" y="587"/>
                  </a:cubicBezTo>
                  <a:lnTo>
                    <a:pt x="692" y="587"/>
                  </a:lnTo>
                  <a:cubicBezTo>
                    <a:pt x="691" y="587"/>
                    <a:pt x="701" y="592"/>
                    <a:pt x="720" y="604"/>
                  </a:cubicBezTo>
                  <a:cubicBezTo>
                    <a:pt x="729" y="610"/>
                    <a:pt x="733" y="613"/>
                    <a:pt x="731" y="613"/>
                  </a:cubicBezTo>
                  <a:cubicBezTo>
                    <a:pt x="730" y="613"/>
                    <a:pt x="726" y="611"/>
                    <a:pt x="717" y="607"/>
                  </a:cubicBezTo>
                  <a:cubicBezTo>
                    <a:pt x="704" y="600"/>
                    <a:pt x="691" y="592"/>
                    <a:pt x="690" y="592"/>
                  </a:cubicBezTo>
                  <a:lnTo>
                    <a:pt x="690" y="592"/>
                  </a:lnTo>
                  <a:cubicBezTo>
                    <a:pt x="690" y="592"/>
                    <a:pt x="693" y="594"/>
                    <a:pt x="698" y="597"/>
                  </a:cubicBezTo>
                  <a:cubicBezTo>
                    <a:pt x="698" y="597"/>
                    <a:pt x="695" y="597"/>
                    <a:pt x="676" y="588"/>
                  </a:cubicBezTo>
                  <a:lnTo>
                    <a:pt x="676" y="588"/>
                  </a:lnTo>
                  <a:cubicBezTo>
                    <a:pt x="676" y="591"/>
                    <a:pt x="676" y="591"/>
                    <a:pt x="692" y="604"/>
                  </a:cubicBezTo>
                  <a:cubicBezTo>
                    <a:pt x="711" y="616"/>
                    <a:pt x="711" y="616"/>
                    <a:pt x="708" y="616"/>
                  </a:cubicBezTo>
                  <a:cubicBezTo>
                    <a:pt x="708" y="619"/>
                    <a:pt x="708" y="619"/>
                    <a:pt x="723" y="632"/>
                  </a:cubicBezTo>
                  <a:cubicBezTo>
                    <a:pt x="739" y="644"/>
                    <a:pt x="755" y="657"/>
                    <a:pt x="755" y="660"/>
                  </a:cubicBezTo>
                  <a:cubicBezTo>
                    <a:pt x="760" y="667"/>
                    <a:pt x="764" y="672"/>
                    <a:pt x="762" y="672"/>
                  </a:cubicBezTo>
                  <a:cubicBezTo>
                    <a:pt x="760" y="672"/>
                    <a:pt x="751" y="666"/>
                    <a:pt x="733" y="651"/>
                  </a:cubicBezTo>
                  <a:cubicBezTo>
                    <a:pt x="722" y="642"/>
                    <a:pt x="719" y="639"/>
                    <a:pt x="717" y="639"/>
                  </a:cubicBezTo>
                  <a:cubicBezTo>
                    <a:pt x="716" y="639"/>
                    <a:pt x="715" y="640"/>
                    <a:pt x="714" y="641"/>
                  </a:cubicBezTo>
                  <a:cubicBezTo>
                    <a:pt x="714" y="641"/>
                    <a:pt x="714" y="641"/>
                    <a:pt x="695" y="629"/>
                  </a:cubicBezTo>
                  <a:cubicBezTo>
                    <a:pt x="691" y="625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8" y="624"/>
                    <a:pt x="700" y="633"/>
                    <a:pt x="711" y="644"/>
                  </a:cubicBezTo>
                  <a:lnTo>
                    <a:pt x="742" y="673"/>
                  </a:lnTo>
                  <a:cubicBezTo>
                    <a:pt x="726" y="660"/>
                    <a:pt x="708" y="647"/>
                    <a:pt x="692" y="632"/>
                  </a:cubicBezTo>
                  <a:lnTo>
                    <a:pt x="692" y="632"/>
                  </a:lnTo>
                  <a:cubicBezTo>
                    <a:pt x="703" y="643"/>
                    <a:pt x="713" y="654"/>
                    <a:pt x="712" y="654"/>
                  </a:cubicBezTo>
                  <a:cubicBezTo>
                    <a:pt x="711" y="654"/>
                    <a:pt x="709" y="652"/>
                    <a:pt x="705" y="647"/>
                  </a:cubicBezTo>
                  <a:cubicBezTo>
                    <a:pt x="703" y="649"/>
                    <a:pt x="702" y="650"/>
                    <a:pt x="700" y="650"/>
                  </a:cubicBezTo>
                  <a:cubicBezTo>
                    <a:pt x="697" y="650"/>
                    <a:pt x="693" y="647"/>
                    <a:pt x="686" y="638"/>
                  </a:cubicBezTo>
                  <a:cubicBezTo>
                    <a:pt x="681" y="633"/>
                    <a:pt x="678" y="631"/>
                    <a:pt x="678" y="631"/>
                  </a:cubicBezTo>
                  <a:lnTo>
                    <a:pt x="678" y="631"/>
                  </a:lnTo>
                  <a:cubicBezTo>
                    <a:pt x="677" y="631"/>
                    <a:pt x="683" y="638"/>
                    <a:pt x="683" y="638"/>
                  </a:cubicBezTo>
                  <a:cubicBezTo>
                    <a:pt x="691" y="648"/>
                    <a:pt x="694" y="653"/>
                    <a:pt x="693" y="653"/>
                  </a:cubicBezTo>
                  <a:cubicBezTo>
                    <a:pt x="692" y="653"/>
                    <a:pt x="687" y="649"/>
                    <a:pt x="679" y="641"/>
                  </a:cubicBezTo>
                  <a:cubicBezTo>
                    <a:pt x="662" y="627"/>
                    <a:pt x="654" y="619"/>
                    <a:pt x="654" y="619"/>
                  </a:cubicBezTo>
                  <a:lnTo>
                    <a:pt x="654" y="619"/>
                  </a:lnTo>
                  <a:cubicBezTo>
                    <a:pt x="654" y="619"/>
                    <a:pt x="661" y="627"/>
                    <a:pt x="673" y="644"/>
                  </a:cubicBezTo>
                  <a:cubicBezTo>
                    <a:pt x="681" y="655"/>
                    <a:pt x="688" y="665"/>
                    <a:pt x="687" y="665"/>
                  </a:cubicBezTo>
                  <a:cubicBezTo>
                    <a:pt x="686" y="665"/>
                    <a:pt x="682" y="660"/>
                    <a:pt x="670" y="647"/>
                  </a:cubicBezTo>
                  <a:cubicBezTo>
                    <a:pt x="666" y="642"/>
                    <a:pt x="665" y="640"/>
                    <a:pt x="665" y="640"/>
                  </a:cubicBezTo>
                  <a:lnTo>
                    <a:pt x="665" y="640"/>
                  </a:lnTo>
                  <a:cubicBezTo>
                    <a:pt x="665" y="640"/>
                    <a:pt x="673" y="653"/>
                    <a:pt x="679" y="666"/>
                  </a:cubicBezTo>
                  <a:cubicBezTo>
                    <a:pt x="689" y="685"/>
                    <a:pt x="711" y="720"/>
                    <a:pt x="723" y="738"/>
                  </a:cubicBezTo>
                  <a:cubicBezTo>
                    <a:pt x="736" y="759"/>
                    <a:pt x="742" y="767"/>
                    <a:pt x="741" y="767"/>
                  </a:cubicBezTo>
                  <a:cubicBezTo>
                    <a:pt x="740" y="767"/>
                    <a:pt x="736" y="763"/>
                    <a:pt x="730" y="757"/>
                  </a:cubicBezTo>
                  <a:cubicBezTo>
                    <a:pt x="729" y="757"/>
                    <a:pt x="729" y="758"/>
                    <a:pt x="729" y="758"/>
                  </a:cubicBezTo>
                  <a:cubicBezTo>
                    <a:pt x="725" y="758"/>
                    <a:pt x="713" y="740"/>
                    <a:pt x="705" y="723"/>
                  </a:cubicBezTo>
                  <a:cubicBezTo>
                    <a:pt x="692" y="707"/>
                    <a:pt x="695" y="704"/>
                    <a:pt x="695" y="704"/>
                  </a:cubicBezTo>
                  <a:cubicBezTo>
                    <a:pt x="686" y="685"/>
                    <a:pt x="673" y="669"/>
                    <a:pt x="670" y="669"/>
                  </a:cubicBezTo>
                  <a:cubicBezTo>
                    <a:pt x="664" y="660"/>
                    <a:pt x="661" y="656"/>
                    <a:pt x="660" y="656"/>
                  </a:cubicBezTo>
                  <a:lnTo>
                    <a:pt x="660" y="656"/>
                  </a:lnTo>
                  <a:cubicBezTo>
                    <a:pt x="660" y="656"/>
                    <a:pt x="662" y="661"/>
                    <a:pt x="667" y="669"/>
                  </a:cubicBezTo>
                  <a:cubicBezTo>
                    <a:pt x="660" y="659"/>
                    <a:pt x="657" y="655"/>
                    <a:pt x="654" y="655"/>
                  </a:cubicBezTo>
                  <a:cubicBezTo>
                    <a:pt x="653" y="655"/>
                    <a:pt x="652" y="656"/>
                    <a:pt x="651" y="657"/>
                  </a:cubicBezTo>
                  <a:cubicBezTo>
                    <a:pt x="648" y="657"/>
                    <a:pt x="645" y="657"/>
                    <a:pt x="632" y="638"/>
                  </a:cubicBezTo>
                  <a:lnTo>
                    <a:pt x="632" y="638"/>
                  </a:lnTo>
                  <a:cubicBezTo>
                    <a:pt x="632" y="641"/>
                    <a:pt x="629" y="641"/>
                    <a:pt x="639" y="660"/>
                  </a:cubicBezTo>
                  <a:cubicBezTo>
                    <a:pt x="648" y="682"/>
                    <a:pt x="652" y="693"/>
                    <a:pt x="651" y="693"/>
                  </a:cubicBezTo>
                  <a:cubicBezTo>
                    <a:pt x="651" y="693"/>
                    <a:pt x="649" y="688"/>
                    <a:pt x="645" y="679"/>
                  </a:cubicBezTo>
                  <a:cubicBezTo>
                    <a:pt x="634" y="658"/>
                    <a:pt x="621" y="643"/>
                    <a:pt x="615" y="643"/>
                  </a:cubicBezTo>
                  <a:cubicBezTo>
                    <a:pt x="611" y="643"/>
                    <a:pt x="610" y="650"/>
                    <a:pt x="614" y="666"/>
                  </a:cubicBezTo>
                  <a:lnTo>
                    <a:pt x="611" y="666"/>
                  </a:lnTo>
                  <a:cubicBezTo>
                    <a:pt x="606" y="657"/>
                    <a:pt x="602" y="653"/>
                    <a:pt x="599" y="653"/>
                  </a:cubicBezTo>
                  <a:cubicBezTo>
                    <a:pt x="597" y="653"/>
                    <a:pt x="595" y="658"/>
                    <a:pt x="595" y="669"/>
                  </a:cubicBezTo>
                  <a:lnTo>
                    <a:pt x="592" y="669"/>
                  </a:lnTo>
                  <a:cubicBezTo>
                    <a:pt x="588" y="660"/>
                    <a:pt x="586" y="654"/>
                    <a:pt x="585" y="654"/>
                  </a:cubicBezTo>
                  <a:lnTo>
                    <a:pt x="585" y="654"/>
                  </a:lnTo>
                  <a:cubicBezTo>
                    <a:pt x="584" y="654"/>
                    <a:pt x="584" y="659"/>
                    <a:pt x="585" y="669"/>
                  </a:cubicBezTo>
                  <a:cubicBezTo>
                    <a:pt x="585" y="685"/>
                    <a:pt x="587" y="699"/>
                    <a:pt x="587" y="699"/>
                  </a:cubicBezTo>
                  <a:cubicBezTo>
                    <a:pt x="587" y="699"/>
                    <a:pt x="586" y="697"/>
                    <a:pt x="585" y="691"/>
                  </a:cubicBezTo>
                  <a:cubicBezTo>
                    <a:pt x="582" y="669"/>
                    <a:pt x="579" y="669"/>
                    <a:pt x="573" y="669"/>
                  </a:cubicBezTo>
                  <a:cubicBezTo>
                    <a:pt x="567" y="669"/>
                    <a:pt x="567" y="669"/>
                    <a:pt x="570" y="691"/>
                  </a:cubicBezTo>
                  <a:cubicBezTo>
                    <a:pt x="568" y="698"/>
                    <a:pt x="567" y="700"/>
                    <a:pt x="566" y="700"/>
                  </a:cubicBezTo>
                  <a:cubicBezTo>
                    <a:pt x="563" y="700"/>
                    <a:pt x="563" y="685"/>
                    <a:pt x="560" y="669"/>
                  </a:cubicBezTo>
                  <a:cubicBezTo>
                    <a:pt x="560" y="651"/>
                    <a:pt x="560" y="641"/>
                    <a:pt x="559" y="641"/>
                  </a:cubicBezTo>
                  <a:cubicBezTo>
                    <a:pt x="558" y="641"/>
                    <a:pt x="557" y="657"/>
                    <a:pt x="557" y="691"/>
                  </a:cubicBezTo>
                  <a:cubicBezTo>
                    <a:pt x="557" y="715"/>
                    <a:pt x="556" y="725"/>
                    <a:pt x="555" y="725"/>
                  </a:cubicBezTo>
                  <a:cubicBezTo>
                    <a:pt x="555" y="725"/>
                    <a:pt x="554" y="719"/>
                    <a:pt x="554" y="710"/>
                  </a:cubicBezTo>
                  <a:cubicBezTo>
                    <a:pt x="554" y="691"/>
                    <a:pt x="554" y="691"/>
                    <a:pt x="557" y="691"/>
                  </a:cubicBezTo>
                  <a:lnTo>
                    <a:pt x="554" y="647"/>
                  </a:lnTo>
                  <a:cubicBezTo>
                    <a:pt x="554" y="647"/>
                    <a:pt x="554" y="647"/>
                    <a:pt x="554" y="669"/>
                  </a:cubicBezTo>
                  <a:cubicBezTo>
                    <a:pt x="554" y="669"/>
                    <a:pt x="551" y="669"/>
                    <a:pt x="551" y="691"/>
                  </a:cubicBezTo>
                  <a:cubicBezTo>
                    <a:pt x="548" y="710"/>
                    <a:pt x="548" y="732"/>
                    <a:pt x="551" y="754"/>
                  </a:cubicBezTo>
                  <a:cubicBezTo>
                    <a:pt x="551" y="776"/>
                    <a:pt x="551" y="776"/>
                    <a:pt x="548" y="776"/>
                  </a:cubicBezTo>
                  <a:cubicBezTo>
                    <a:pt x="542" y="754"/>
                    <a:pt x="542" y="732"/>
                    <a:pt x="545" y="710"/>
                  </a:cubicBezTo>
                  <a:cubicBezTo>
                    <a:pt x="548" y="698"/>
                    <a:pt x="548" y="682"/>
                    <a:pt x="548" y="669"/>
                  </a:cubicBezTo>
                  <a:cubicBezTo>
                    <a:pt x="548" y="665"/>
                    <a:pt x="548" y="663"/>
                    <a:pt x="547" y="663"/>
                  </a:cubicBezTo>
                  <a:cubicBezTo>
                    <a:pt x="544" y="663"/>
                    <a:pt x="538" y="697"/>
                    <a:pt x="535" y="732"/>
                  </a:cubicBezTo>
                  <a:cubicBezTo>
                    <a:pt x="535" y="723"/>
                    <a:pt x="535" y="729"/>
                    <a:pt x="535" y="710"/>
                  </a:cubicBezTo>
                  <a:cubicBezTo>
                    <a:pt x="535" y="688"/>
                    <a:pt x="532" y="688"/>
                    <a:pt x="529" y="688"/>
                  </a:cubicBezTo>
                  <a:cubicBezTo>
                    <a:pt x="526" y="688"/>
                    <a:pt x="526" y="688"/>
                    <a:pt x="523" y="707"/>
                  </a:cubicBezTo>
                  <a:cubicBezTo>
                    <a:pt x="523" y="723"/>
                    <a:pt x="520" y="735"/>
                    <a:pt x="517" y="751"/>
                  </a:cubicBezTo>
                  <a:cubicBezTo>
                    <a:pt x="517" y="763"/>
                    <a:pt x="517" y="779"/>
                    <a:pt x="513" y="792"/>
                  </a:cubicBezTo>
                  <a:cubicBezTo>
                    <a:pt x="513" y="779"/>
                    <a:pt x="510" y="763"/>
                    <a:pt x="510" y="748"/>
                  </a:cubicBezTo>
                  <a:cubicBezTo>
                    <a:pt x="513" y="707"/>
                    <a:pt x="513" y="685"/>
                    <a:pt x="504" y="682"/>
                  </a:cubicBezTo>
                  <a:cubicBezTo>
                    <a:pt x="501" y="682"/>
                    <a:pt x="498" y="682"/>
                    <a:pt x="501" y="660"/>
                  </a:cubicBezTo>
                  <a:cubicBezTo>
                    <a:pt x="500" y="659"/>
                    <a:pt x="499" y="659"/>
                    <a:pt x="498" y="659"/>
                  </a:cubicBezTo>
                  <a:cubicBezTo>
                    <a:pt x="496" y="659"/>
                    <a:pt x="494" y="663"/>
                    <a:pt x="491" y="679"/>
                  </a:cubicBezTo>
                  <a:lnTo>
                    <a:pt x="488" y="676"/>
                  </a:lnTo>
                  <a:cubicBezTo>
                    <a:pt x="490" y="666"/>
                    <a:pt x="490" y="660"/>
                    <a:pt x="489" y="660"/>
                  </a:cubicBezTo>
                  <a:lnTo>
                    <a:pt x="489" y="660"/>
                  </a:lnTo>
                  <a:cubicBezTo>
                    <a:pt x="487" y="660"/>
                    <a:pt x="485" y="665"/>
                    <a:pt x="482" y="676"/>
                  </a:cubicBezTo>
                  <a:cubicBezTo>
                    <a:pt x="480" y="681"/>
                    <a:pt x="479" y="683"/>
                    <a:pt x="479" y="683"/>
                  </a:cubicBezTo>
                  <a:cubicBezTo>
                    <a:pt x="477" y="683"/>
                    <a:pt x="479" y="673"/>
                    <a:pt x="479" y="673"/>
                  </a:cubicBezTo>
                  <a:cubicBezTo>
                    <a:pt x="483" y="654"/>
                    <a:pt x="485" y="644"/>
                    <a:pt x="485" y="644"/>
                  </a:cubicBezTo>
                  <a:lnTo>
                    <a:pt x="485" y="644"/>
                  </a:lnTo>
                  <a:cubicBezTo>
                    <a:pt x="484" y="644"/>
                    <a:pt x="480" y="658"/>
                    <a:pt x="470" y="690"/>
                  </a:cubicBezTo>
                  <a:lnTo>
                    <a:pt x="470" y="690"/>
                  </a:lnTo>
                  <a:cubicBezTo>
                    <a:pt x="473" y="677"/>
                    <a:pt x="475" y="669"/>
                    <a:pt x="473" y="669"/>
                  </a:cubicBezTo>
                  <a:lnTo>
                    <a:pt x="473" y="669"/>
                  </a:lnTo>
                  <a:cubicBezTo>
                    <a:pt x="472" y="669"/>
                    <a:pt x="469" y="675"/>
                    <a:pt x="463" y="688"/>
                  </a:cubicBezTo>
                  <a:cubicBezTo>
                    <a:pt x="463" y="688"/>
                    <a:pt x="463" y="688"/>
                    <a:pt x="470" y="669"/>
                  </a:cubicBezTo>
                  <a:cubicBezTo>
                    <a:pt x="472" y="660"/>
                    <a:pt x="474" y="655"/>
                    <a:pt x="473" y="655"/>
                  </a:cubicBezTo>
                  <a:lnTo>
                    <a:pt x="473" y="655"/>
                  </a:lnTo>
                  <a:cubicBezTo>
                    <a:pt x="472" y="655"/>
                    <a:pt x="468" y="664"/>
                    <a:pt x="457" y="685"/>
                  </a:cubicBezTo>
                  <a:cubicBezTo>
                    <a:pt x="449" y="705"/>
                    <a:pt x="445" y="714"/>
                    <a:pt x="444" y="714"/>
                  </a:cubicBezTo>
                  <a:cubicBezTo>
                    <a:pt x="443" y="714"/>
                    <a:pt x="446" y="704"/>
                    <a:pt x="454" y="685"/>
                  </a:cubicBezTo>
                  <a:cubicBezTo>
                    <a:pt x="462" y="660"/>
                    <a:pt x="463" y="649"/>
                    <a:pt x="461" y="649"/>
                  </a:cubicBezTo>
                  <a:lnTo>
                    <a:pt x="461" y="649"/>
                  </a:lnTo>
                  <a:cubicBezTo>
                    <a:pt x="460" y="649"/>
                    <a:pt x="457" y="653"/>
                    <a:pt x="454" y="660"/>
                  </a:cubicBezTo>
                  <a:cubicBezTo>
                    <a:pt x="443" y="681"/>
                    <a:pt x="438" y="689"/>
                    <a:pt x="436" y="689"/>
                  </a:cubicBezTo>
                  <a:cubicBezTo>
                    <a:pt x="434" y="689"/>
                    <a:pt x="435" y="684"/>
                    <a:pt x="438" y="676"/>
                  </a:cubicBezTo>
                  <a:cubicBezTo>
                    <a:pt x="443" y="666"/>
                    <a:pt x="445" y="661"/>
                    <a:pt x="445" y="661"/>
                  </a:cubicBezTo>
                  <a:lnTo>
                    <a:pt x="445" y="661"/>
                  </a:lnTo>
                  <a:cubicBezTo>
                    <a:pt x="444" y="661"/>
                    <a:pt x="441" y="665"/>
                    <a:pt x="435" y="673"/>
                  </a:cubicBezTo>
                  <a:cubicBezTo>
                    <a:pt x="438" y="666"/>
                    <a:pt x="442" y="659"/>
                    <a:pt x="444" y="654"/>
                  </a:cubicBezTo>
                  <a:lnTo>
                    <a:pt x="444" y="654"/>
                  </a:lnTo>
                  <a:cubicBezTo>
                    <a:pt x="444" y="654"/>
                    <a:pt x="441" y="654"/>
                    <a:pt x="432" y="673"/>
                  </a:cubicBezTo>
                  <a:lnTo>
                    <a:pt x="407" y="707"/>
                  </a:lnTo>
                  <a:cubicBezTo>
                    <a:pt x="404" y="720"/>
                    <a:pt x="394" y="732"/>
                    <a:pt x="388" y="745"/>
                  </a:cubicBezTo>
                  <a:cubicBezTo>
                    <a:pt x="386" y="748"/>
                    <a:pt x="384" y="749"/>
                    <a:pt x="383" y="749"/>
                  </a:cubicBezTo>
                  <a:cubicBezTo>
                    <a:pt x="378" y="749"/>
                    <a:pt x="385" y="725"/>
                    <a:pt x="413" y="682"/>
                  </a:cubicBezTo>
                  <a:lnTo>
                    <a:pt x="435" y="644"/>
                  </a:lnTo>
                  <a:lnTo>
                    <a:pt x="410" y="679"/>
                  </a:lnTo>
                  <a:cubicBezTo>
                    <a:pt x="410" y="679"/>
                    <a:pt x="407" y="679"/>
                    <a:pt x="419" y="660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1" y="644"/>
                    <a:pt x="428" y="646"/>
                    <a:pt x="416" y="660"/>
                  </a:cubicBezTo>
                  <a:cubicBezTo>
                    <a:pt x="402" y="680"/>
                    <a:pt x="396" y="688"/>
                    <a:pt x="395" y="688"/>
                  </a:cubicBezTo>
                  <a:cubicBezTo>
                    <a:pt x="395" y="688"/>
                    <a:pt x="398" y="684"/>
                    <a:pt x="404" y="676"/>
                  </a:cubicBezTo>
                  <a:cubicBezTo>
                    <a:pt x="417" y="658"/>
                    <a:pt x="423" y="649"/>
                    <a:pt x="422" y="649"/>
                  </a:cubicBezTo>
                  <a:lnTo>
                    <a:pt x="422" y="649"/>
                  </a:lnTo>
                  <a:cubicBezTo>
                    <a:pt x="421" y="649"/>
                    <a:pt x="414" y="657"/>
                    <a:pt x="401" y="673"/>
                  </a:cubicBezTo>
                  <a:cubicBezTo>
                    <a:pt x="387" y="688"/>
                    <a:pt x="380" y="696"/>
                    <a:pt x="379" y="696"/>
                  </a:cubicBezTo>
                  <a:cubicBezTo>
                    <a:pt x="379" y="696"/>
                    <a:pt x="386" y="687"/>
                    <a:pt x="401" y="669"/>
                  </a:cubicBezTo>
                  <a:cubicBezTo>
                    <a:pt x="413" y="654"/>
                    <a:pt x="426" y="635"/>
                    <a:pt x="426" y="635"/>
                  </a:cubicBezTo>
                  <a:lnTo>
                    <a:pt x="426" y="635"/>
                  </a:lnTo>
                  <a:lnTo>
                    <a:pt x="410" y="651"/>
                  </a:lnTo>
                  <a:cubicBezTo>
                    <a:pt x="396" y="670"/>
                    <a:pt x="389" y="678"/>
                    <a:pt x="387" y="678"/>
                  </a:cubicBezTo>
                  <a:cubicBezTo>
                    <a:pt x="386" y="678"/>
                    <a:pt x="389" y="673"/>
                    <a:pt x="394" y="666"/>
                  </a:cubicBezTo>
                  <a:cubicBezTo>
                    <a:pt x="403" y="658"/>
                    <a:pt x="406" y="654"/>
                    <a:pt x="406" y="654"/>
                  </a:cubicBezTo>
                  <a:lnTo>
                    <a:pt x="406" y="654"/>
                  </a:lnTo>
                  <a:cubicBezTo>
                    <a:pt x="405" y="654"/>
                    <a:pt x="400" y="657"/>
                    <a:pt x="391" y="663"/>
                  </a:cubicBezTo>
                  <a:cubicBezTo>
                    <a:pt x="391" y="660"/>
                    <a:pt x="388" y="660"/>
                    <a:pt x="404" y="644"/>
                  </a:cubicBezTo>
                  <a:lnTo>
                    <a:pt x="404" y="644"/>
                  </a:lnTo>
                  <a:cubicBezTo>
                    <a:pt x="396" y="650"/>
                    <a:pt x="392" y="653"/>
                    <a:pt x="392" y="653"/>
                  </a:cubicBezTo>
                  <a:cubicBezTo>
                    <a:pt x="391" y="653"/>
                    <a:pt x="394" y="649"/>
                    <a:pt x="401" y="641"/>
                  </a:cubicBezTo>
                  <a:cubicBezTo>
                    <a:pt x="409" y="633"/>
                    <a:pt x="413" y="629"/>
                    <a:pt x="412" y="629"/>
                  </a:cubicBezTo>
                  <a:lnTo>
                    <a:pt x="412" y="629"/>
                  </a:lnTo>
                  <a:cubicBezTo>
                    <a:pt x="412" y="629"/>
                    <a:pt x="408" y="632"/>
                    <a:pt x="401" y="638"/>
                  </a:cubicBezTo>
                  <a:cubicBezTo>
                    <a:pt x="382" y="651"/>
                    <a:pt x="366" y="666"/>
                    <a:pt x="354" y="682"/>
                  </a:cubicBezTo>
                  <a:cubicBezTo>
                    <a:pt x="354" y="682"/>
                    <a:pt x="354" y="682"/>
                    <a:pt x="338" y="698"/>
                  </a:cubicBezTo>
                  <a:lnTo>
                    <a:pt x="338" y="694"/>
                  </a:lnTo>
                  <a:cubicBezTo>
                    <a:pt x="337" y="693"/>
                    <a:pt x="336" y="693"/>
                    <a:pt x="335" y="693"/>
                  </a:cubicBezTo>
                  <a:cubicBezTo>
                    <a:pt x="332" y="693"/>
                    <a:pt x="328" y="695"/>
                    <a:pt x="316" y="701"/>
                  </a:cubicBezTo>
                  <a:cubicBezTo>
                    <a:pt x="311" y="703"/>
                    <a:pt x="305" y="707"/>
                    <a:pt x="299" y="710"/>
                  </a:cubicBezTo>
                  <a:lnTo>
                    <a:pt x="299" y="710"/>
                  </a:lnTo>
                  <a:cubicBezTo>
                    <a:pt x="299" y="710"/>
                    <a:pt x="299" y="710"/>
                    <a:pt x="299" y="710"/>
                  </a:cubicBezTo>
                  <a:cubicBezTo>
                    <a:pt x="297" y="710"/>
                    <a:pt x="291" y="714"/>
                    <a:pt x="278" y="723"/>
                  </a:cubicBezTo>
                  <a:cubicBezTo>
                    <a:pt x="278" y="723"/>
                    <a:pt x="265" y="730"/>
                    <a:pt x="261" y="730"/>
                  </a:cubicBezTo>
                  <a:cubicBezTo>
                    <a:pt x="260" y="730"/>
                    <a:pt x="260" y="729"/>
                    <a:pt x="260" y="729"/>
                  </a:cubicBezTo>
                  <a:cubicBezTo>
                    <a:pt x="256" y="729"/>
                    <a:pt x="275" y="716"/>
                    <a:pt x="275" y="716"/>
                  </a:cubicBezTo>
                  <a:cubicBezTo>
                    <a:pt x="291" y="704"/>
                    <a:pt x="288" y="698"/>
                    <a:pt x="285" y="688"/>
                  </a:cubicBezTo>
                  <a:cubicBezTo>
                    <a:pt x="281" y="679"/>
                    <a:pt x="278" y="673"/>
                    <a:pt x="297" y="663"/>
                  </a:cubicBezTo>
                  <a:cubicBezTo>
                    <a:pt x="316" y="654"/>
                    <a:pt x="316" y="651"/>
                    <a:pt x="316" y="651"/>
                  </a:cubicBezTo>
                  <a:lnTo>
                    <a:pt x="316" y="651"/>
                  </a:lnTo>
                  <a:cubicBezTo>
                    <a:pt x="311" y="653"/>
                    <a:pt x="306" y="654"/>
                    <a:pt x="303" y="654"/>
                  </a:cubicBezTo>
                  <a:cubicBezTo>
                    <a:pt x="294" y="654"/>
                    <a:pt x="291" y="647"/>
                    <a:pt x="291" y="638"/>
                  </a:cubicBezTo>
                  <a:cubicBezTo>
                    <a:pt x="286" y="628"/>
                    <a:pt x="285" y="618"/>
                    <a:pt x="274" y="618"/>
                  </a:cubicBezTo>
                  <a:cubicBezTo>
                    <a:pt x="272" y="618"/>
                    <a:pt x="269" y="618"/>
                    <a:pt x="266" y="619"/>
                  </a:cubicBezTo>
                  <a:cubicBezTo>
                    <a:pt x="263" y="616"/>
                    <a:pt x="263" y="613"/>
                    <a:pt x="263" y="613"/>
                  </a:cubicBezTo>
                  <a:cubicBezTo>
                    <a:pt x="285" y="610"/>
                    <a:pt x="285" y="607"/>
                    <a:pt x="281" y="604"/>
                  </a:cubicBezTo>
                  <a:cubicBezTo>
                    <a:pt x="263" y="604"/>
                    <a:pt x="263" y="597"/>
                    <a:pt x="263" y="597"/>
                  </a:cubicBezTo>
                  <a:cubicBezTo>
                    <a:pt x="281" y="594"/>
                    <a:pt x="281" y="594"/>
                    <a:pt x="281" y="588"/>
                  </a:cubicBezTo>
                  <a:cubicBezTo>
                    <a:pt x="281" y="586"/>
                    <a:pt x="281" y="586"/>
                    <a:pt x="279" y="586"/>
                  </a:cubicBezTo>
                  <a:cubicBezTo>
                    <a:pt x="276" y="586"/>
                    <a:pt x="271" y="586"/>
                    <a:pt x="260" y="588"/>
                  </a:cubicBezTo>
                  <a:cubicBezTo>
                    <a:pt x="260" y="585"/>
                    <a:pt x="260" y="569"/>
                    <a:pt x="281" y="563"/>
                  </a:cubicBezTo>
                  <a:cubicBezTo>
                    <a:pt x="303" y="560"/>
                    <a:pt x="281" y="560"/>
                    <a:pt x="260" y="560"/>
                  </a:cubicBezTo>
                  <a:cubicBezTo>
                    <a:pt x="247" y="560"/>
                    <a:pt x="231" y="560"/>
                    <a:pt x="219" y="557"/>
                  </a:cubicBezTo>
                  <a:lnTo>
                    <a:pt x="260" y="557"/>
                  </a:lnTo>
                  <a:cubicBezTo>
                    <a:pt x="281" y="557"/>
                    <a:pt x="281" y="557"/>
                    <a:pt x="281" y="553"/>
                  </a:cubicBezTo>
                  <a:lnTo>
                    <a:pt x="281" y="547"/>
                  </a:lnTo>
                  <a:cubicBezTo>
                    <a:pt x="279" y="548"/>
                    <a:pt x="277" y="548"/>
                    <a:pt x="275" y="548"/>
                  </a:cubicBezTo>
                  <a:cubicBezTo>
                    <a:pt x="260" y="548"/>
                    <a:pt x="260" y="536"/>
                    <a:pt x="263" y="525"/>
                  </a:cubicBezTo>
                  <a:cubicBezTo>
                    <a:pt x="266" y="510"/>
                    <a:pt x="266" y="503"/>
                    <a:pt x="244" y="500"/>
                  </a:cubicBezTo>
                  <a:cubicBezTo>
                    <a:pt x="222" y="497"/>
                    <a:pt x="225" y="494"/>
                    <a:pt x="247" y="491"/>
                  </a:cubicBezTo>
                  <a:cubicBezTo>
                    <a:pt x="313" y="491"/>
                    <a:pt x="313" y="491"/>
                    <a:pt x="291" y="485"/>
                  </a:cubicBezTo>
                  <a:cubicBezTo>
                    <a:pt x="278" y="485"/>
                    <a:pt x="263" y="485"/>
                    <a:pt x="250" y="481"/>
                  </a:cubicBezTo>
                  <a:cubicBezTo>
                    <a:pt x="222" y="475"/>
                    <a:pt x="213" y="473"/>
                    <a:pt x="221" y="473"/>
                  </a:cubicBezTo>
                  <a:cubicBezTo>
                    <a:pt x="225" y="473"/>
                    <a:pt x="235" y="474"/>
                    <a:pt x="250" y="475"/>
                  </a:cubicBezTo>
                  <a:cubicBezTo>
                    <a:pt x="256" y="476"/>
                    <a:pt x="260" y="477"/>
                    <a:pt x="264" y="477"/>
                  </a:cubicBezTo>
                  <a:cubicBezTo>
                    <a:pt x="287" y="477"/>
                    <a:pt x="273" y="454"/>
                    <a:pt x="241" y="441"/>
                  </a:cubicBezTo>
                  <a:lnTo>
                    <a:pt x="241" y="441"/>
                  </a:lnTo>
                  <a:lnTo>
                    <a:pt x="260" y="447"/>
                  </a:lnTo>
                  <a:cubicBezTo>
                    <a:pt x="268" y="449"/>
                    <a:pt x="273" y="450"/>
                    <a:pt x="276" y="450"/>
                  </a:cubicBezTo>
                  <a:cubicBezTo>
                    <a:pt x="282" y="450"/>
                    <a:pt x="283" y="448"/>
                    <a:pt x="285" y="444"/>
                  </a:cubicBezTo>
                  <a:lnTo>
                    <a:pt x="285" y="441"/>
                  </a:lnTo>
                  <a:cubicBezTo>
                    <a:pt x="259" y="430"/>
                    <a:pt x="261" y="425"/>
                    <a:pt x="272" y="425"/>
                  </a:cubicBezTo>
                  <a:cubicBezTo>
                    <a:pt x="277" y="425"/>
                    <a:pt x="284" y="426"/>
                    <a:pt x="291" y="428"/>
                  </a:cubicBezTo>
                  <a:cubicBezTo>
                    <a:pt x="303" y="434"/>
                    <a:pt x="307" y="436"/>
                    <a:pt x="310" y="436"/>
                  </a:cubicBezTo>
                  <a:cubicBezTo>
                    <a:pt x="311" y="436"/>
                    <a:pt x="312" y="436"/>
                    <a:pt x="313" y="434"/>
                  </a:cubicBezTo>
                  <a:cubicBezTo>
                    <a:pt x="290" y="421"/>
                    <a:pt x="290" y="416"/>
                    <a:pt x="298" y="416"/>
                  </a:cubicBezTo>
                  <a:cubicBezTo>
                    <a:pt x="303" y="416"/>
                    <a:pt x="312" y="418"/>
                    <a:pt x="319" y="422"/>
                  </a:cubicBezTo>
                  <a:lnTo>
                    <a:pt x="319" y="419"/>
                  </a:lnTo>
                  <a:cubicBezTo>
                    <a:pt x="303" y="409"/>
                    <a:pt x="303" y="406"/>
                    <a:pt x="303" y="406"/>
                  </a:cubicBezTo>
                  <a:cubicBezTo>
                    <a:pt x="307" y="400"/>
                    <a:pt x="310" y="400"/>
                    <a:pt x="288" y="391"/>
                  </a:cubicBezTo>
                  <a:cubicBezTo>
                    <a:pt x="275" y="384"/>
                    <a:pt x="266" y="378"/>
                    <a:pt x="253" y="369"/>
                  </a:cubicBezTo>
                  <a:lnTo>
                    <a:pt x="253" y="369"/>
                  </a:lnTo>
                  <a:lnTo>
                    <a:pt x="272" y="378"/>
                  </a:lnTo>
                  <a:cubicBezTo>
                    <a:pt x="281" y="384"/>
                    <a:pt x="286" y="385"/>
                    <a:pt x="289" y="385"/>
                  </a:cubicBezTo>
                  <a:cubicBezTo>
                    <a:pt x="294" y="385"/>
                    <a:pt x="295" y="383"/>
                    <a:pt x="297" y="381"/>
                  </a:cubicBezTo>
                  <a:cubicBezTo>
                    <a:pt x="301" y="378"/>
                    <a:pt x="302" y="375"/>
                    <a:pt x="306" y="375"/>
                  </a:cubicBezTo>
                  <a:cubicBezTo>
                    <a:pt x="309" y="375"/>
                    <a:pt x="314" y="377"/>
                    <a:pt x="322" y="381"/>
                  </a:cubicBezTo>
                  <a:lnTo>
                    <a:pt x="307" y="369"/>
                  </a:lnTo>
                  <a:cubicBezTo>
                    <a:pt x="298" y="360"/>
                    <a:pt x="294" y="356"/>
                    <a:pt x="295" y="356"/>
                  </a:cubicBezTo>
                  <a:lnTo>
                    <a:pt x="295" y="356"/>
                  </a:lnTo>
                  <a:cubicBezTo>
                    <a:pt x="296" y="356"/>
                    <a:pt x="301" y="360"/>
                    <a:pt x="310" y="365"/>
                  </a:cubicBezTo>
                  <a:cubicBezTo>
                    <a:pt x="318" y="371"/>
                    <a:pt x="323" y="373"/>
                    <a:pt x="325" y="373"/>
                  </a:cubicBezTo>
                  <a:cubicBezTo>
                    <a:pt x="328" y="373"/>
                    <a:pt x="325" y="368"/>
                    <a:pt x="316" y="359"/>
                  </a:cubicBezTo>
                  <a:lnTo>
                    <a:pt x="319" y="356"/>
                  </a:lnTo>
                  <a:cubicBezTo>
                    <a:pt x="335" y="368"/>
                    <a:pt x="344" y="374"/>
                    <a:pt x="346" y="374"/>
                  </a:cubicBezTo>
                  <a:cubicBezTo>
                    <a:pt x="347" y="374"/>
                    <a:pt x="340" y="366"/>
                    <a:pt x="325" y="350"/>
                  </a:cubicBezTo>
                  <a:lnTo>
                    <a:pt x="325" y="350"/>
                  </a:lnTo>
                  <a:cubicBezTo>
                    <a:pt x="336" y="361"/>
                    <a:pt x="340" y="364"/>
                    <a:pt x="342" y="364"/>
                  </a:cubicBezTo>
                  <a:cubicBezTo>
                    <a:pt x="343" y="364"/>
                    <a:pt x="343" y="363"/>
                    <a:pt x="344" y="362"/>
                  </a:cubicBezTo>
                  <a:cubicBezTo>
                    <a:pt x="336" y="354"/>
                    <a:pt x="334" y="349"/>
                    <a:pt x="336" y="349"/>
                  </a:cubicBezTo>
                  <a:cubicBezTo>
                    <a:pt x="338" y="349"/>
                    <a:pt x="343" y="352"/>
                    <a:pt x="350" y="359"/>
                  </a:cubicBezTo>
                  <a:lnTo>
                    <a:pt x="350" y="356"/>
                  </a:lnTo>
                  <a:cubicBezTo>
                    <a:pt x="338" y="340"/>
                    <a:pt x="338" y="340"/>
                    <a:pt x="338" y="340"/>
                  </a:cubicBezTo>
                  <a:cubicBezTo>
                    <a:pt x="341" y="337"/>
                    <a:pt x="341" y="337"/>
                    <a:pt x="328" y="322"/>
                  </a:cubicBezTo>
                  <a:cubicBezTo>
                    <a:pt x="319" y="303"/>
                    <a:pt x="319" y="303"/>
                    <a:pt x="319" y="303"/>
                  </a:cubicBezTo>
                  <a:lnTo>
                    <a:pt x="319" y="303"/>
                  </a:lnTo>
                  <a:cubicBezTo>
                    <a:pt x="328" y="312"/>
                    <a:pt x="338" y="325"/>
                    <a:pt x="344" y="337"/>
                  </a:cubicBezTo>
                  <a:cubicBezTo>
                    <a:pt x="349" y="343"/>
                    <a:pt x="353" y="347"/>
                    <a:pt x="354" y="347"/>
                  </a:cubicBezTo>
                  <a:cubicBezTo>
                    <a:pt x="355" y="347"/>
                    <a:pt x="351" y="338"/>
                    <a:pt x="338" y="315"/>
                  </a:cubicBezTo>
                  <a:lnTo>
                    <a:pt x="338" y="315"/>
                  </a:lnTo>
                  <a:cubicBezTo>
                    <a:pt x="346" y="328"/>
                    <a:pt x="355" y="339"/>
                    <a:pt x="356" y="339"/>
                  </a:cubicBezTo>
                  <a:cubicBezTo>
                    <a:pt x="356" y="339"/>
                    <a:pt x="354" y="337"/>
                    <a:pt x="350" y="331"/>
                  </a:cubicBezTo>
                  <a:cubicBezTo>
                    <a:pt x="350" y="331"/>
                    <a:pt x="354" y="331"/>
                    <a:pt x="341" y="312"/>
                  </a:cubicBezTo>
                  <a:lnTo>
                    <a:pt x="344" y="309"/>
                  </a:lnTo>
                  <a:cubicBezTo>
                    <a:pt x="360" y="325"/>
                    <a:pt x="363" y="325"/>
                    <a:pt x="363" y="325"/>
                  </a:cubicBezTo>
                  <a:cubicBezTo>
                    <a:pt x="358" y="315"/>
                    <a:pt x="356" y="310"/>
                    <a:pt x="356" y="310"/>
                  </a:cubicBezTo>
                  <a:lnTo>
                    <a:pt x="356" y="310"/>
                  </a:lnTo>
                  <a:cubicBezTo>
                    <a:pt x="357" y="310"/>
                    <a:pt x="360" y="314"/>
                    <a:pt x="366" y="322"/>
                  </a:cubicBezTo>
                  <a:cubicBezTo>
                    <a:pt x="371" y="330"/>
                    <a:pt x="374" y="334"/>
                    <a:pt x="375" y="334"/>
                  </a:cubicBezTo>
                  <a:cubicBezTo>
                    <a:pt x="375" y="334"/>
                    <a:pt x="369" y="326"/>
                    <a:pt x="357" y="306"/>
                  </a:cubicBezTo>
                  <a:cubicBezTo>
                    <a:pt x="352" y="296"/>
                    <a:pt x="350" y="290"/>
                    <a:pt x="351" y="290"/>
                  </a:cubicBezTo>
                  <a:lnTo>
                    <a:pt x="351" y="290"/>
                  </a:lnTo>
                  <a:cubicBezTo>
                    <a:pt x="353" y="290"/>
                    <a:pt x="356" y="294"/>
                    <a:pt x="360" y="303"/>
                  </a:cubicBezTo>
                  <a:cubicBezTo>
                    <a:pt x="372" y="323"/>
                    <a:pt x="379" y="331"/>
                    <a:pt x="380" y="331"/>
                  </a:cubicBezTo>
                  <a:cubicBezTo>
                    <a:pt x="380" y="331"/>
                    <a:pt x="378" y="326"/>
                    <a:pt x="372" y="318"/>
                  </a:cubicBezTo>
                  <a:cubicBezTo>
                    <a:pt x="363" y="300"/>
                    <a:pt x="366" y="300"/>
                    <a:pt x="366" y="300"/>
                  </a:cubicBezTo>
                  <a:lnTo>
                    <a:pt x="366" y="300"/>
                  </a:lnTo>
                  <a:cubicBezTo>
                    <a:pt x="372" y="309"/>
                    <a:pt x="379" y="312"/>
                    <a:pt x="385" y="312"/>
                  </a:cubicBezTo>
                  <a:cubicBezTo>
                    <a:pt x="392" y="312"/>
                    <a:pt x="399" y="309"/>
                    <a:pt x="407" y="306"/>
                  </a:cubicBezTo>
                  <a:cubicBezTo>
                    <a:pt x="404" y="293"/>
                    <a:pt x="397" y="281"/>
                    <a:pt x="394" y="268"/>
                  </a:cubicBezTo>
                  <a:cubicBezTo>
                    <a:pt x="390" y="257"/>
                    <a:pt x="387" y="251"/>
                    <a:pt x="386" y="247"/>
                  </a:cubicBezTo>
                  <a:lnTo>
                    <a:pt x="386" y="247"/>
                  </a:lnTo>
                  <a:cubicBezTo>
                    <a:pt x="388" y="251"/>
                    <a:pt x="391" y="258"/>
                    <a:pt x="394" y="265"/>
                  </a:cubicBezTo>
                  <a:cubicBezTo>
                    <a:pt x="407" y="295"/>
                    <a:pt x="414" y="310"/>
                    <a:pt x="415" y="310"/>
                  </a:cubicBezTo>
                  <a:cubicBezTo>
                    <a:pt x="415" y="310"/>
                    <a:pt x="410" y="295"/>
                    <a:pt x="397" y="265"/>
                  </a:cubicBezTo>
                  <a:cubicBezTo>
                    <a:pt x="390" y="246"/>
                    <a:pt x="386" y="237"/>
                    <a:pt x="386" y="237"/>
                  </a:cubicBezTo>
                  <a:lnTo>
                    <a:pt x="386" y="237"/>
                  </a:lnTo>
                  <a:cubicBezTo>
                    <a:pt x="386" y="237"/>
                    <a:pt x="391" y="246"/>
                    <a:pt x="401" y="265"/>
                  </a:cubicBezTo>
                  <a:cubicBezTo>
                    <a:pt x="405" y="274"/>
                    <a:pt x="407" y="279"/>
                    <a:pt x="408" y="279"/>
                  </a:cubicBezTo>
                  <a:cubicBezTo>
                    <a:pt x="409" y="279"/>
                    <a:pt x="407" y="273"/>
                    <a:pt x="404" y="262"/>
                  </a:cubicBezTo>
                  <a:cubicBezTo>
                    <a:pt x="401" y="253"/>
                    <a:pt x="400" y="248"/>
                    <a:pt x="401" y="248"/>
                  </a:cubicBezTo>
                  <a:lnTo>
                    <a:pt x="401" y="248"/>
                  </a:lnTo>
                  <a:cubicBezTo>
                    <a:pt x="401" y="248"/>
                    <a:pt x="404" y="253"/>
                    <a:pt x="407" y="262"/>
                  </a:cubicBezTo>
                  <a:cubicBezTo>
                    <a:pt x="413" y="275"/>
                    <a:pt x="418" y="290"/>
                    <a:pt x="419" y="290"/>
                  </a:cubicBezTo>
                  <a:cubicBezTo>
                    <a:pt x="419" y="290"/>
                    <a:pt x="418" y="287"/>
                    <a:pt x="416" y="281"/>
                  </a:cubicBezTo>
                  <a:lnTo>
                    <a:pt x="416" y="281"/>
                  </a:lnTo>
                  <a:cubicBezTo>
                    <a:pt x="416" y="281"/>
                    <a:pt x="419" y="281"/>
                    <a:pt x="429" y="303"/>
                  </a:cubicBezTo>
                  <a:cubicBezTo>
                    <a:pt x="430" y="308"/>
                    <a:pt x="431" y="310"/>
                    <a:pt x="432" y="310"/>
                  </a:cubicBezTo>
                  <a:cubicBezTo>
                    <a:pt x="433" y="310"/>
                    <a:pt x="430" y="295"/>
                    <a:pt x="426" y="281"/>
                  </a:cubicBezTo>
                  <a:cubicBezTo>
                    <a:pt x="422" y="258"/>
                    <a:pt x="422" y="248"/>
                    <a:pt x="423" y="248"/>
                  </a:cubicBezTo>
                  <a:lnTo>
                    <a:pt x="423" y="248"/>
                  </a:lnTo>
                  <a:cubicBezTo>
                    <a:pt x="424" y="248"/>
                    <a:pt x="427" y="258"/>
                    <a:pt x="432" y="278"/>
                  </a:cubicBezTo>
                  <a:cubicBezTo>
                    <a:pt x="435" y="294"/>
                    <a:pt x="438" y="301"/>
                    <a:pt x="439" y="301"/>
                  </a:cubicBezTo>
                  <a:cubicBezTo>
                    <a:pt x="442" y="301"/>
                    <a:pt x="441" y="281"/>
                    <a:pt x="435" y="256"/>
                  </a:cubicBezTo>
                  <a:cubicBezTo>
                    <a:pt x="431" y="232"/>
                    <a:pt x="430" y="222"/>
                    <a:pt x="430" y="222"/>
                  </a:cubicBezTo>
                  <a:lnTo>
                    <a:pt x="430" y="222"/>
                  </a:lnTo>
                  <a:cubicBezTo>
                    <a:pt x="431" y="222"/>
                    <a:pt x="432" y="228"/>
                    <a:pt x="435" y="237"/>
                  </a:cubicBezTo>
                  <a:cubicBezTo>
                    <a:pt x="438" y="256"/>
                    <a:pt x="441" y="256"/>
                    <a:pt x="441" y="256"/>
                  </a:cubicBezTo>
                  <a:cubicBezTo>
                    <a:pt x="441" y="256"/>
                    <a:pt x="444" y="256"/>
                    <a:pt x="451" y="278"/>
                  </a:cubicBezTo>
                  <a:cubicBezTo>
                    <a:pt x="451" y="278"/>
                    <a:pt x="451" y="275"/>
                    <a:pt x="451" y="256"/>
                  </a:cubicBezTo>
                  <a:cubicBezTo>
                    <a:pt x="449" y="238"/>
                    <a:pt x="450" y="231"/>
                    <a:pt x="452" y="231"/>
                  </a:cubicBezTo>
                  <a:cubicBezTo>
                    <a:pt x="455" y="231"/>
                    <a:pt x="461" y="248"/>
                    <a:pt x="466" y="275"/>
                  </a:cubicBezTo>
                  <a:lnTo>
                    <a:pt x="466" y="253"/>
                  </a:lnTo>
                  <a:cubicBezTo>
                    <a:pt x="464" y="227"/>
                    <a:pt x="464" y="209"/>
                    <a:pt x="465" y="209"/>
                  </a:cubicBezTo>
                  <a:close/>
                  <a:moveTo>
                    <a:pt x="614" y="751"/>
                  </a:moveTo>
                  <a:lnTo>
                    <a:pt x="617" y="773"/>
                  </a:lnTo>
                  <a:lnTo>
                    <a:pt x="620" y="795"/>
                  </a:lnTo>
                  <a:lnTo>
                    <a:pt x="614" y="773"/>
                  </a:lnTo>
                  <a:cubicBezTo>
                    <a:pt x="611" y="751"/>
                    <a:pt x="611" y="751"/>
                    <a:pt x="614" y="751"/>
                  </a:cubicBezTo>
                  <a:close/>
                  <a:moveTo>
                    <a:pt x="370" y="731"/>
                  </a:moveTo>
                  <a:cubicBezTo>
                    <a:pt x="371" y="731"/>
                    <a:pt x="372" y="731"/>
                    <a:pt x="372" y="732"/>
                  </a:cubicBezTo>
                  <a:cubicBezTo>
                    <a:pt x="375" y="732"/>
                    <a:pt x="379" y="735"/>
                    <a:pt x="366" y="751"/>
                  </a:cubicBezTo>
                  <a:lnTo>
                    <a:pt x="363" y="751"/>
                  </a:lnTo>
                  <a:cubicBezTo>
                    <a:pt x="367" y="745"/>
                    <a:pt x="368" y="742"/>
                    <a:pt x="368" y="742"/>
                  </a:cubicBezTo>
                  <a:lnTo>
                    <a:pt x="368" y="742"/>
                  </a:lnTo>
                  <a:cubicBezTo>
                    <a:pt x="367" y="742"/>
                    <a:pt x="359" y="754"/>
                    <a:pt x="350" y="767"/>
                  </a:cubicBezTo>
                  <a:lnTo>
                    <a:pt x="328" y="801"/>
                  </a:lnTo>
                  <a:cubicBezTo>
                    <a:pt x="325" y="801"/>
                    <a:pt x="335" y="782"/>
                    <a:pt x="347" y="763"/>
                  </a:cubicBezTo>
                  <a:cubicBezTo>
                    <a:pt x="364" y="737"/>
                    <a:pt x="368" y="731"/>
                    <a:pt x="370" y="731"/>
                  </a:cubicBezTo>
                  <a:close/>
                  <a:moveTo>
                    <a:pt x="465" y="709"/>
                  </a:moveTo>
                  <a:cubicBezTo>
                    <a:pt x="463" y="717"/>
                    <a:pt x="463" y="726"/>
                    <a:pt x="463" y="735"/>
                  </a:cubicBezTo>
                  <a:lnTo>
                    <a:pt x="470" y="738"/>
                  </a:lnTo>
                  <a:lnTo>
                    <a:pt x="457" y="754"/>
                  </a:lnTo>
                  <a:cubicBezTo>
                    <a:pt x="448" y="767"/>
                    <a:pt x="441" y="779"/>
                    <a:pt x="438" y="795"/>
                  </a:cubicBezTo>
                  <a:cubicBezTo>
                    <a:pt x="438" y="795"/>
                    <a:pt x="429" y="814"/>
                    <a:pt x="429" y="814"/>
                  </a:cubicBezTo>
                  <a:lnTo>
                    <a:pt x="441" y="773"/>
                  </a:lnTo>
                  <a:cubicBezTo>
                    <a:pt x="451" y="754"/>
                    <a:pt x="457" y="732"/>
                    <a:pt x="463" y="713"/>
                  </a:cubicBezTo>
                  <a:cubicBezTo>
                    <a:pt x="464" y="712"/>
                    <a:pt x="464" y="710"/>
                    <a:pt x="465" y="709"/>
                  </a:cubicBezTo>
                  <a:close/>
                  <a:moveTo>
                    <a:pt x="717" y="788"/>
                  </a:moveTo>
                  <a:lnTo>
                    <a:pt x="717" y="788"/>
                  </a:lnTo>
                  <a:cubicBezTo>
                    <a:pt x="726" y="807"/>
                    <a:pt x="739" y="826"/>
                    <a:pt x="736" y="826"/>
                  </a:cubicBezTo>
                  <a:lnTo>
                    <a:pt x="733" y="826"/>
                  </a:lnTo>
                  <a:cubicBezTo>
                    <a:pt x="726" y="814"/>
                    <a:pt x="720" y="801"/>
                    <a:pt x="717" y="788"/>
                  </a:cubicBezTo>
                  <a:close/>
                  <a:moveTo>
                    <a:pt x="802" y="814"/>
                  </a:moveTo>
                  <a:lnTo>
                    <a:pt x="814" y="829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8"/>
                    <a:pt x="811" y="832"/>
                  </a:cubicBezTo>
                  <a:cubicBezTo>
                    <a:pt x="811" y="833"/>
                    <a:pt x="811" y="833"/>
                    <a:pt x="810" y="833"/>
                  </a:cubicBezTo>
                  <a:cubicBezTo>
                    <a:pt x="807" y="833"/>
                    <a:pt x="802" y="814"/>
                    <a:pt x="802" y="814"/>
                  </a:cubicBezTo>
                  <a:close/>
                  <a:moveTo>
                    <a:pt x="134" y="851"/>
                  </a:moveTo>
                  <a:cubicBezTo>
                    <a:pt x="129" y="854"/>
                    <a:pt x="126" y="856"/>
                    <a:pt x="126" y="856"/>
                  </a:cubicBezTo>
                  <a:cubicBezTo>
                    <a:pt x="126" y="856"/>
                    <a:pt x="129" y="855"/>
                    <a:pt x="134" y="851"/>
                  </a:cubicBezTo>
                  <a:cubicBezTo>
                    <a:pt x="134" y="851"/>
                    <a:pt x="134" y="851"/>
                    <a:pt x="134" y="851"/>
                  </a:cubicBezTo>
                  <a:close/>
                  <a:moveTo>
                    <a:pt x="632" y="782"/>
                  </a:moveTo>
                  <a:cubicBezTo>
                    <a:pt x="632" y="782"/>
                    <a:pt x="635" y="792"/>
                    <a:pt x="639" y="810"/>
                  </a:cubicBezTo>
                  <a:cubicBezTo>
                    <a:pt x="645" y="832"/>
                    <a:pt x="648" y="854"/>
                    <a:pt x="648" y="873"/>
                  </a:cubicBezTo>
                  <a:lnTo>
                    <a:pt x="642" y="876"/>
                  </a:lnTo>
                  <a:lnTo>
                    <a:pt x="639" y="832"/>
                  </a:lnTo>
                  <a:cubicBezTo>
                    <a:pt x="634" y="798"/>
                    <a:pt x="631" y="782"/>
                    <a:pt x="632" y="782"/>
                  </a:cubicBezTo>
                  <a:close/>
                  <a:moveTo>
                    <a:pt x="488" y="851"/>
                  </a:moveTo>
                  <a:lnTo>
                    <a:pt x="488" y="851"/>
                  </a:lnTo>
                  <a:cubicBezTo>
                    <a:pt x="491" y="867"/>
                    <a:pt x="488" y="879"/>
                    <a:pt x="479" y="892"/>
                  </a:cubicBezTo>
                  <a:lnTo>
                    <a:pt x="473" y="892"/>
                  </a:lnTo>
                  <a:cubicBezTo>
                    <a:pt x="476" y="876"/>
                    <a:pt x="482" y="864"/>
                    <a:pt x="488" y="851"/>
                  </a:cubicBezTo>
                  <a:close/>
                  <a:moveTo>
                    <a:pt x="1223" y="878"/>
                  </a:moveTo>
                  <a:cubicBezTo>
                    <a:pt x="1221" y="878"/>
                    <a:pt x="1220" y="880"/>
                    <a:pt x="1218" y="883"/>
                  </a:cubicBezTo>
                  <a:cubicBezTo>
                    <a:pt x="1228" y="892"/>
                    <a:pt x="1240" y="901"/>
                    <a:pt x="1253" y="908"/>
                  </a:cubicBezTo>
                  <a:cubicBezTo>
                    <a:pt x="1258" y="910"/>
                    <a:pt x="1263" y="912"/>
                    <a:pt x="1265" y="912"/>
                  </a:cubicBezTo>
                  <a:cubicBezTo>
                    <a:pt x="1270" y="912"/>
                    <a:pt x="1265" y="903"/>
                    <a:pt x="1240" y="886"/>
                  </a:cubicBezTo>
                  <a:cubicBezTo>
                    <a:pt x="1230" y="880"/>
                    <a:pt x="1225" y="878"/>
                    <a:pt x="1223" y="878"/>
                  </a:cubicBezTo>
                  <a:close/>
                  <a:moveTo>
                    <a:pt x="499" y="888"/>
                  </a:moveTo>
                  <a:cubicBezTo>
                    <a:pt x="496" y="888"/>
                    <a:pt x="494" y="902"/>
                    <a:pt x="491" y="917"/>
                  </a:cubicBezTo>
                  <a:cubicBezTo>
                    <a:pt x="488" y="939"/>
                    <a:pt x="491" y="939"/>
                    <a:pt x="498" y="939"/>
                  </a:cubicBezTo>
                  <a:cubicBezTo>
                    <a:pt x="504" y="939"/>
                    <a:pt x="507" y="920"/>
                    <a:pt x="507" y="920"/>
                  </a:cubicBezTo>
                  <a:cubicBezTo>
                    <a:pt x="510" y="898"/>
                    <a:pt x="507" y="898"/>
                    <a:pt x="504" y="898"/>
                  </a:cubicBezTo>
                  <a:cubicBezTo>
                    <a:pt x="502" y="891"/>
                    <a:pt x="500" y="888"/>
                    <a:pt x="499" y="888"/>
                  </a:cubicBezTo>
                  <a:close/>
                  <a:moveTo>
                    <a:pt x="452" y="0"/>
                  </a:moveTo>
                  <a:cubicBezTo>
                    <a:pt x="451" y="0"/>
                    <a:pt x="449" y="1"/>
                    <a:pt x="448" y="2"/>
                  </a:cubicBezTo>
                  <a:cubicBezTo>
                    <a:pt x="444" y="21"/>
                    <a:pt x="432" y="24"/>
                    <a:pt x="419" y="24"/>
                  </a:cubicBezTo>
                  <a:cubicBezTo>
                    <a:pt x="404" y="27"/>
                    <a:pt x="404" y="49"/>
                    <a:pt x="407" y="90"/>
                  </a:cubicBezTo>
                  <a:lnTo>
                    <a:pt x="413" y="134"/>
                  </a:lnTo>
                  <a:lnTo>
                    <a:pt x="404" y="90"/>
                  </a:lnTo>
                  <a:cubicBezTo>
                    <a:pt x="397" y="71"/>
                    <a:pt x="385" y="30"/>
                    <a:pt x="385" y="30"/>
                  </a:cubicBezTo>
                  <a:lnTo>
                    <a:pt x="385" y="30"/>
                  </a:lnTo>
                  <a:cubicBezTo>
                    <a:pt x="382" y="30"/>
                    <a:pt x="388" y="52"/>
                    <a:pt x="391" y="71"/>
                  </a:cubicBezTo>
                  <a:cubicBezTo>
                    <a:pt x="394" y="82"/>
                    <a:pt x="395" y="88"/>
                    <a:pt x="393" y="88"/>
                  </a:cubicBezTo>
                  <a:cubicBezTo>
                    <a:pt x="392" y="88"/>
                    <a:pt x="388" y="83"/>
                    <a:pt x="382" y="74"/>
                  </a:cubicBezTo>
                  <a:cubicBezTo>
                    <a:pt x="376" y="65"/>
                    <a:pt x="372" y="60"/>
                    <a:pt x="370" y="60"/>
                  </a:cubicBezTo>
                  <a:cubicBezTo>
                    <a:pt x="368" y="60"/>
                    <a:pt x="368" y="66"/>
                    <a:pt x="369" y="77"/>
                  </a:cubicBezTo>
                  <a:cubicBezTo>
                    <a:pt x="366" y="77"/>
                    <a:pt x="363" y="77"/>
                    <a:pt x="354" y="58"/>
                  </a:cubicBezTo>
                  <a:cubicBezTo>
                    <a:pt x="350" y="58"/>
                    <a:pt x="350" y="58"/>
                    <a:pt x="357" y="80"/>
                  </a:cubicBezTo>
                  <a:cubicBezTo>
                    <a:pt x="360" y="90"/>
                    <a:pt x="361" y="94"/>
                    <a:pt x="359" y="94"/>
                  </a:cubicBezTo>
                  <a:cubicBezTo>
                    <a:pt x="358" y="94"/>
                    <a:pt x="355" y="90"/>
                    <a:pt x="350" y="80"/>
                  </a:cubicBezTo>
                  <a:cubicBezTo>
                    <a:pt x="342" y="59"/>
                    <a:pt x="334" y="51"/>
                    <a:pt x="330" y="51"/>
                  </a:cubicBezTo>
                  <a:cubicBezTo>
                    <a:pt x="328" y="51"/>
                    <a:pt x="327" y="56"/>
                    <a:pt x="332" y="65"/>
                  </a:cubicBezTo>
                  <a:cubicBezTo>
                    <a:pt x="338" y="87"/>
                    <a:pt x="335" y="87"/>
                    <a:pt x="332" y="87"/>
                  </a:cubicBezTo>
                  <a:cubicBezTo>
                    <a:pt x="328" y="87"/>
                    <a:pt x="325" y="90"/>
                    <a:pt x="328" y="108"/>
                  </a:cubicBezTo>
                  <a:lnTo>
                    <a:pt x="325" y="112"/>
                  </a:lnTo>
                  <a:cubicBezTo>
                    <a:pt x="322" y="112"/>
                    <a:pt x="316" y="93"/>
                    <a:pt x="319" y="93"/>
                  </a:cubicBezTo>
                  <a:lnTo>
                    <a:pt x="307" y="74"/>
                  </a:lnTo>
                  <a:cubicBezTo>
                    <a:pt x="300" y="74"/>
                    <a:pt x="297" y="77"/>
                    <a:pt x="303" y="96"/>
                  </a:cubicBezTo>
                  <a:cubicBezTo>
                    <a:pt x="311" y="117"/>
                    <a:pt x="315" y="127"/>
                    <a:pt x="315" y="127"/>
                  </a:cubicBezTo>
                  <a:cubicBezTo>
                    <a:pt x="314" y="127"/>
                    <a:pt x="309" y="117"/>
                    <a:pt x="300" y="99"/>
                  </a:cubicBezTo>
                  <a:cubicBezTo>
                    <a:pt x="294" y="86"/>
                    <a:pt x="285" y="72"/>
                    <a:pt x="283" y="72"/>
                  </a:cubicBezTo>
                  <a:lnTo>
                    <a:pt x="283" y="72"/>
                  </a:lnTo>
                  <a:cubicBezTo>
                    <a:pt x="283" y="72"/>
                    <a:pt x="283" y="75"/>
                    <a:pt x="285" y="80"/>
                  </a:cubicBezTo>
                  <a:cubicBezTo>
                    <a:pt x="291" y="98"/>
                    <a:pt x="293" y="105"/>
                    <a:pt x="292" y="105"/>
                  </a:cubicBezTo>
                  <a:cubicBezTo>
                    <a:pt x="290" y="105"/>
                    <a:pt x="284" y="94"/>
                    <a:pt x="278" y="83"/>
                  </a:cubicBezTo>
                  <a:cubicBezTo>
                    <a:pt x="271" y="65"/>
                    <a:pt x="267" y="56"/>
                    <a:pt x="266" y="56"/>
                  </a:cubicBezTo>
                  <a:lnTo>
                    <a:pt x="266" y="56"/>
                  </a:lnTo>
                  <a:cubicBezTo>
                    <a:pt x="264" y="56"/>
                    <a:pt x="266" y="67"/>
                    <a:pt x="269" y="90"/>
                  </a:cubicBezTo>
                  <a:cubicBezTo>
                    <a:pt x="263" y="93"/>
                    <a:pt x="260" y="115"/>
                    <a:pt x="253" y="121"/>
                  </a:cubicBezTo>
                  <a:cubicBezTo>
                    <a:pt x="247" y="124"/>
                    <a:pt x="243" y="126"/>
                    <a:pt x="239" y="126"/>
                  </a:cubicBezTo>
                  <a:cubicBezTo>
                    <a:pt x="234" y="126"/>
                    <a:pt x="229" y="123"/>
                    <a:pt x="222" y="115"/>
                  </a:cubicBezTo>
                  <a:cubicBezTo>
                    <a:pt x="219" y="111"/>
                    <a:pt x="216" y="107"/>
                    <a:pt x="214" y="104"/>
                  </a:cubicBezTo>
                  <a:lnTo>
                    <a:pt x="214" y="104"/>
                  </a:lnTo>
                  <a:cubicBezTo>
                    <a:pt x="231" y="134"/>
                    <a:pt x="228" y="134"/>
                    <a:pt x="222" y="140"/>
                  </a:cubicBezTo>
                  <a:cubicBezTo>
                    <a:pt x="217" y="137"/>
                    <a:pt x="214" y="136"/>
                    <a:pt x="212" y="136"/>
                  </a:cubicBezTo>
                  <a:cubicBezTo>
                    <a:pt x="203" y="136"/>
                    <a:pt x="209" y="153"/>
                    <a:pt x="219" y="168"/>
                  </a:cubicBezTo>
                  <a:lnTo>
                    <a:pt x="222" y="165"/>
                  </a:lnTo>
                  <a:cubicBezTo>
                    <a:pt x="240" y="185"/>
                    <a:pt x="245" y="194"/>
                    <a:pt x="242" y="194"/>
                  </a:cubicBezTo>
                  <a:cubicBezTo>
                    <a:pt x="239" y="194"/>
                    <a:pt x="235" y="191"/>
                    <a:pt x="228" y="187"/>
                  </a:cubicBezTo>
                  <a:cubicBezTo>
                    <a:pt x="225" y="187"/>
                    <a:pt x="213" y="171"/>
                    <a:pt x="200" y="155"/>
                  </a:cubicBezTo>
                  <a:cubicBezTo>
                    <a:pt x="187" y="137"/>
                    <a:pt x="169" y="124"/>
                    <a:pt x="169" y="124"/>
                  </a:cubicBezTo>
                  <a:lnTo>
                    <a:pt x="169" y="124"/>
                  </a:lnTo>
                  <a:cubicBezTo>
                    <a:pt x="166" y="127"/>
                    <a:pt x="162" y="130"/>
                    <a:pt x="178" y="143"/>
                  </a:cubicBezTo>
                  <a:cubicBezTo>
                    <a:pt x="191" y="159"/>
                    <a:pt x="191" y="159"/>
                    <a:pt x="187" y="162"/>
                  </a:cubicBezTo>
                  <a:cubicBezTo>
                    <a:pt x="187" y="165"/>
                    <a:pt x="184" y="165"/>
                    <a:pt x="194" y="184"/>
                  </a:cubicBezTo>
                  <a:cubicBezTo>
                    <a:pt x="209" y="199"/>
                    <a:pt x="206" y="202"/>
                    <a:pt x="206" y="202"/>
                  </a:cubicBezTo>
                  <a:cubicBezTo>
                    <a:pt x="194" y="194"/>
                    <a:pt x="188" y="193"/>
                    <a:pt x="186" y="193"/>
                  </a:cubicBezTo>
                  <a:cubicBezTo>
                    <a:pt x="185" y="193"/>
                    <a:pt x="184" y="193"/>
                    <a:pt x="184" y="193"/>
                  </a:cubicBezTo>
                  <a:lnTo>
                    <a:pt x="169" y="177"/>
                  </a:lnTo>
                  <a:cubicBezTo>
                    <a:pt x="159" y="168"/>
                    <a:pt x="147" y="159"/>
                    <a:pt x="137" y="152"/>
                  </a:cubicBezTo>
                  <a:lnTo>
                    <a:pt x="137" y="152"/>
                  </a:lnTo>
                  <a:cubicBezTo>
                    <a:pt x="134" y="152"/>
                    <a:pt x="150" y="168"/>
                    <a:pt x="150" y="168"/>
                  </a:cubicBezTo>
                  <a:cubicBezTo>
                    <a:pt x="162" y="181"/>
                    <a:pt x="109" y="240"/>
                    <a:pt x="103" y="249"/>
                  </a:cubicBezTo>
                  <a:cubicBezTo>
                    <a:pt x="98" y="248"/>
                    <a:pt x="94" y="247"/>
                    <a:pt x="91" y="247"/>
                  </a:cubicBezTo>
                  <a:cubicBezTo>
                    <a:pt x="80" y="247"/>
                    <a:pt x="80" y="255"/>
                    <a:pt x="97" y="262"/>
                  </a:cubicBezTo>
                  <a:cubicBezTo>
                    <a:pt x="112" y="271"/>
                    <a:pt x="106" y="287"/>
                    <a:pt x="97" y="303"/>
                  </a:cubicBezTo>
                  <a:cubicBezTo>
                    <a:pt x="84" y="322"/>
                    <a:pt x="78" y="337"/>
                    <a:pt x="97" y="347"/>
                  </a:cubicBezTo>
                  <a:lnTo>
                    <a:pt x="93" y="353"/>
                  </a:lnTo>
                  <a:cubicBezTo>
                    <a:pt x="90" y="359"/>
                    <a:pt x="109" y="372"/>
                    <a:pt x="106" y="375"/>
                  </a:cubicBezTo>
                  <a:cubicBezTo>
                    <a:pt x="117" y="380"/>
                    <a:pt x="121" y="384"/>
                    <a:pt x="120" y="384"/>
                  </a:cubicBezTo>
                  <a:cubicBezTo>
                    <a:pt x="118" y="384"/>
                    <a:pt x="114" y="382"/>
                    <a:pt x="106" y="378"/>
                  </a:cubicBezTo>
                  <a:cubicBezTo>
                    <a:pt x="88" y="373"/>
                    <a:pt x="72" y="368"/>
                    <a:pt x="67" y="368"/>
                  </a:cubicBezTo>
                  <a:cubicBezTo>
                    <a:pt x="66" y="368"/>
                    <a:pt x="65" y="368"/>
                    <a:pt x="65" y="369"/>
                  </a:cubicBezTo>
                  <a:cubicBezTo>
                    <a:pt x="62" y="375"/>
                    <a:pt x="81" y="381"/>
                    <a:pt x="103" y="387"/>
                  </a:cubicBezTo>
                  <a:cubicBezTo>
                    <a:pt x="122" y="394"/>
                    <a:pt x="122" y="397"/>
                    <a:pt x="122" y="397"/>
                  </a:cubicBezTo>
                  <a:cubicBezTo>
                    <a:pt x="120" y="398"/>
                    <a:pt x="120" y="399"/>
                    <a:pt x="118" y="399"/>
                  </a:cubicBezTo>
                  <a:cubicBezTo>
                    <a:pt x="115" y="399"/>
                    <a:pt x="111" y="397"/>
                    <a:pt x="100" y="394"/>
                  </a:cubicBezTo>
                  <a:lnTo>
                    <a:pt x="59" y="381"/>
                  </a:lnTo>
                  <a:lnTo>
                    <a:pt x="59" y="384"/>
                  </a:lnTo>
                  <a:cubicBezTo>
                    <a:pt x="78" y="391"/>
                    <a:pt x="78" y="394"/>
                    <a:pt x="78" y="394"/>
                  </a:cubicBezTo>
                  <a:cubicBezTo>
                    <a:pt x="75" y="394"/>
                    <a:pt x="75" y="394"/>
                    <a:pt x="34" y="384"/>
                  </a:cubicBezTo>
                  <a:cubicBezTo>
                    <a:pt x="17" y="379"/>
                    <a:pt x="7" y="377"/>
                    <a:pt x="4" y="377"/>
                  </a:cubicBezTo>
                  <a:cubicBezTo>
                    <a:pt x="0" y="377"/>
                    <a:pt x="10" y="381"/>
                    <a:pt x="34" y="391"/>
                  </a:cubicBezTo>
                  <a:lnTo>
                    <a:pt x="53" y="403"/>
                  </a:lnTo>
                  <a:cubicBezTo>
                    <a:pt x="44" y="401"/>
                    <a:pt x="39" y="400"/>
                    <a:pt x="36" y="400"/>
                  </a:cubicBezTo>
                  <a:cubicBezTo>
                    <a:pt x="24" y="400"/>
                    <a:pt x="53" y="414"/>
                    <a:pt x="68" y="419"/>
                  </a:cubicBezTo>
                  <a:cubicBezTo>
                    <a:pt x="55" y="417"/>
                    <a:pt x="45" y="416"/>
                    <a:pt x="40" y="416"/>
                  </a:cubicBezTo>
                  <a:lnTo>
                    <a:pt x="40" y="416"/>
                  </a:lnTo>
                  <a:cubicBezTo>
                    <a:pt x="30" y="416"/>
                    <a:pt x="38" y="420"/>
                    <a:pt x="65" y="428"/>
                  </a:cubicBezTo>
                  <a:cubicBezTo>
                    <a:pt x="81" y="433"/>
                    <a:pt x="86" y="436"/>
                    <a:pt x="78" y="436"/>
                  </a:cubicBezTo>
                  <a:cubicBezTo>
                    <a:pt x="75" y="436"/>
                    <a:pt x="71" y="435"/>
                    <a:pt x="65" y="434"/>
                  </a:cubicBezTo>
                  <a:cubicBezTo>
                    <a:pt x="43" y="434"/>
                    <a:pt x="43" y="438"/>
                    <a:pt x="40" y="444"/>
                  </a:cubicBezTo>
                  <a:cubicBezTo>
                    <a:pt x="62" y="450"/>
                    <a:pt x="56" y="472"/>
                    <a:pt x="53" y="497"/>
                  </a:cubicBezTo>
                  <a:cubicBezTo>
                    <a:pt x="50" y="525"/>
                    <a:pt x="50" y="547"/>
                    <a:pt x="72" y="547"/>
                  </a:cubicBezTo>
                  <a:cubicBezTo>
                    <a:pt x="72" y="550"/>
                    <a:pt x="72" y="550"/>
                    <a:pt x="50" y="553"/>
                  </a:cubicBezTo>
                  <a:cubicBezTo>
                    <a:pt x="28" y="553"/>
                    <a:pt x="28" y="557"/>
                    <a:pt x="68" y="560"/>
                  </a:cubicBezTo>
                  <a:cubicBezTo>
                    <a:pt x="90" y="560"/>
                    <a:pt x="112" y="560"/>
                    <a:pt x="68" y="563"/>
                  </a:cubicBezTo>
                  <a:cubicBezTo>
                    <a:pt x="50" y="563"/>
                    <a:pt x="50" y="569"/>
                    <a:pt x="50" y="582"/>
                  </a:cubicBezTo>
                  <a:cubicBezTo>
                    <a:pt x="50" y="591"/>
                    <a:pt x="50" y="604"/>
                    <a:pt x="72" y="604"/>
                  </a:cubicBezTo>
                  <a:cubicBezTo>
                    <a:pt x="93" y="607"/>
                    <a:pt x="93" y="607"/>
                    <a:pt x="72" y="607"/>
                  </a:cubicBezTo>
                  <a:cubicBezTo>
                    <a:pt x="28" y="607"/>
                    <a:pt x="9" y="629"/>
                    <a:pt x="53" y="632"/>
                  </a:cubicBezTo>
                  <a:cubicBezTo>
                    <a:pt x="53" y="635"/>
                    <a:pt x="53" y="638"/>
                    <a:pt x="34" y="641"/>
                  </a:cubicBezTo>
                  <a:cubicBezTo>
                    <a:pt x="34" y="644"/>
                    <a:pt x="34" y="647"/>
                    <a:pt x="56" y="654"/>
                  </a:cubicBezTo>
                  <a:lnTo>
                    <a:pt x="59" y="676"/>
                  </a:lnTo>
                  <a:cubicBezTo>
                    <a:pt x="62" y="682"/>
                    <a:pt x="84" y="682"/>
                    <a:pt x="84" y="682"/>
                  </a:cubicBezTo>
                  <a:cubicBezTo>
                    <a:pt x="84" y="683"/>
                    <a:pt x="84" y="684"/>
                    <a:pt x="84" y="685"/>
                  </a:cubicBezTo>
                  <a:cubicBezTo>
                    <a:pt x="62" y="691"/>
                    <a:pt x="68" y="707"/>
                    <a:pt x="75" y="729"/>
                  </a:cubicBezTo>
                  <a:cubicBezTo>
                    <a:pt x="81" y="751"/>
                    <a:pt x="90" y="770"/>
                    <a:pt x="72" y="782"/>
                  </a:cubicBezTo>
                  <a:cubicBezTo>
                    <a:pt x="72" y="782"/>
                    <a:pt x="72" y="783"/>
                    <a:pt x="74" y="783"/>
                  </a:cubicBezTo>
                  <a:cubicBezTo>
                    <a:pt x="77" y="783"/>
                    <a:pt x="82" y="782"/>
                    <a:pt x="93" y="779"/>
                  </a:cubicBezTo>
                  <a:cubicBezTo>
                    <a:pt x="113" y="771"/>
                    <a:pt x="124" y="767"/>
                    <a:pt x="126" y="767"/>
                  </a:cubicBezTo>
                  <a:cubicBezTo>
                    <a:pt x="128" y="767"/>
                    <a:pt x="124" y="770"/>
                    <a:pt x="115" y="776"/>
                  </a:cubicBezTo>
                  <a:cubicBezTo>
                    <a:pt x="92" y="793"/>
                    <a:pt x="88" y="804"/>
                    <a:pt x="98" y="804"/>
                  </a:cubicBezTo>
                  <a:cubicBezTo>
                    <a:pt x="103" y="804"/>
                    <a:pt x="112" y="801"/>
                    <a:pt x="125" y="795"/>
                  </a:cubicBezTo>
                  <a:lnTo>
                    <a:pt x="125" y="795"/>
                  </a:lnTo>
                  <a:lnTo>
                    <a:pt x="106" y="804"/>
                  </a:lnTo>
                  <a:cubicBezTo>
                    <a:pt x="88" y="817"/>
                    <a:pt x="85" y="823"/>
                    <a:pt x="92" y="823"/>
                  </a:cubicBezTo>
                  <a:cubicBezTo>
                    <a:pt x="98" y="823"/>
                    <a:pt x="113" y="818"/>
                    <a:pt x="131" y="807"/>
                  </a:cubicBezTo>
                  <a:lnTo>
                    <a:pt x="131" y="807"/>
                  </a:lnTo>
                  <a:cubicBezTo>
                    <a:pt x="119" y="819"/>
                    <a:pt x="107" y="829"/>
                    <a:pt x="110" y="829"/>
                  </a:cubicBezTo>
                  <a:cubicBezTo>
                    <a:pt x="112" y="829"/>
                    <a:pt x="114" y="828"/>
                    <a:pt x="119" y="826"/>
                  </a:cubicBezTo>
                  <a:lnTo>
                    <a:pt x="119" y="826"/>
                  </a:lnTo>
                  <a:cubicBezTo>
                    <a:pt x="122" y="829"/>
                    <a:pt x="122" y="829"/>
                    <a:pt x="87" y="854"/>
                  </a:cubicBezTo>
                  <a:cubicBezTo>
                    <a:pt x="68" y="867"/>
                    <a:pt x="50" y="876"/>
                    <a:pt x="53" y="879"/>
                  </a:cubicBezTo>
                  <a:cubicBezTo>
                    <a:pt x="53" y="881"/>
                    <a:pt x="54" y="881"/>
                    <a:pt x="56" y="881"/>
                  </a:cubicBezTo>
                  <a:cubicBezTo>
                    <a:pt x="62" y="881"/>
                    <a:pt x="75" y="871"/>
                    <a:pt x="90" y="861"/>
                  </a:cubicBezTo>
                  <a:lnTo>
                    <a:pt x="93" y="867"/>
                  </a:lnTo>
                  <a:cubicBezTo>
                    <a:pt x="93" y="867"/>
                    <a:pt x="94" y="867"/>
                    <a:pt x="95" y="867"/>
                  </a:cubicBezTo>
                  <a:cubicBezTo>
                    <a:pt x="97" y="867"/>
                    <a:pt x="102" y="866"/>
                    <a:pt x="112" y="857"/>
                  </a:cubicBezTo>
                  <a:cubicBezTo>
                    <a:pt x="123" y="851"/>
                    <a:pt x="127" y="848"/>
                    <a:pt x="130" y="848"/>
                  </a:cubicBezTo>
                  <a:cubicBezTo>
                    <a:pt x="132" y="848"/>
                    <a:pt x="133" y="850"/>
                    <a:pt x="134" y="851"/>
                  </a:cubicBezTo>
                  <a:lnTo>
                    <a:pt x="134" y="851"/>
                  </a:lnTo>
                  <a:cubicBezTo>
                    <a:pt x="138" y="848"/>
                    <a:pt x="144" y="843"/>
                    <a:pt x="150" y="839"/>
                  </a:cubicBezTo>
                  <a:cubicBezTo>
                    <a:pt x="167" y="825"/>
                    <a:pt x="181" y="813"/>
                    <a:pt x="184" y="813"/>
                  </a:cubicBezTo>
                  <a:cubicBezTo>
                    <a:pt x="184" y="813"/>
                    <a:pt x="184" y="813"/>
                    <a:pt x="184" y="814"/>
                  </a:cubicBezTo>
                  <a:lnTo>
                    <a:pt x="219" y="788"/>
                  </a:lnTo>
                  <a:cubicBezTo>
                    <a:pt x="237" y="777"/>
                    <a:pt x="253" y="765"/>
                    <a:pt x="268" y="751"/>
                  </a:cubicBezTo>
                  <a:lnTo>
                    <a:pt x="268" y="751"/>
                  </a:lnTo>
                  <a:cubicBezTo>
                    <a:pt x="269" y="750"/>
                    <a:pt x="271" y="749"/>
                    <a:pt x="272" y="748"/>
                  </a:cubicBezTo>
                  <a:cubicBezTo>
                    <a:pt x="298" y="724"/>
                    <a:pt x="309" y="713"/>
                    <a:pt x="310" y="713"/>
                  </a:cubicBezTo>
                  <a:lnTo>
                    <a:pt x="310" y="713"/>
                  </a:lnTo>
                  <a:cubicBezTo>
                    <a:pt x="310" y="713"/>
                    <a:pt x="302" y="721"/>
                    <a:pt x="288" y="735"/>
                  </a:cubicBezTo>
                  <a:cubicBezTo>
                    <a:pt x="256" y="763"/>
                    <a:pt x="260" y="767"/>
                    <a:pt x="263" y="767"/>
                  </a:cubicBezTo>
                  <a:cubicBezTo>
                    <a:pt x="263" y="770"/>
                    <a:pt x="263" y="770"/>
                    <a:pt x="247" y="785"/>
                  </a:cubicBezTo>
                  <a:cubicBezTo>
                    <a:pt x="231" y="798"/>
                    <a:pt x="219" y="817"/>
                    <a:pt x="222" y="820"/>
                  </a:cubicBezTo>
                  <a:cubicBezTo>
                    <a:pt x="223" y="821"/>
                    <a:pt x="224" y="821"/>
                    <a:pt x="224" y="821"/>
                  </a:cubicBezTo>
                  <a:cubicBezTo>
                    <a:pt x="226" y="821"/>
                    <a:pt x="229" y="818"/>
                    <a:pt x="238" y="807"/>
                  </a:cubicBezTo>
                  <a:cubicBezTo>
                    <a:pt x="243" y="800"/>
                    <a:pt x="247" y="797"/>
                    <a:pt x="249" y="797"/>
                  </a:cubicBezTo>
                  <a:cubicBezTo>
                    <a:pt x="251" y="797"/>
                    <a:pt x="246" y="807"/>
                    <a:pt x="228" y="829"/>
                  </a:cubicBezTo>
                  <a:cubicBezTo>
                    <a:pt x="223" y="836"/>
                    <a:pt x="220" y="840"/>
                    <a:pt x="220" y="840"/>
                  </a:cubicBezTo>
                  <a:cubicBezTo>
                    <a:pt x="221" y="840"/>
                    <a:pt x="229" y="832"/>
                    <a:pt x="247" y="814"/>
                  </a:cubicBezTo>
                  <a:cubicBezTo>
                    <a:pt x="260" y="801"/>
                    <a:pt x="267" y="795"/>
                    <a:pt x="270" y="795"/>
                  </a:cubicBezTo>
                  <a:cubicBezTo>
                    <a:pt x="272" y="795"/>
                    <a:pt x="267" y="804"/>
                    <a:pt x="253" y="823"/>
                  </a:cubicBezTo>
                  <a:lnTo>
                    <a:pt x="260" y="826"/>
                  </a:lnTo>
                  <a:cubicBezTo>
                    <a:pt x="260" y="826"/>
                    <a:pt x="260" y="827"/>
                    <a:pt x="261" y="827"/>
                  </a:cubicBezTo>
                  <a:cubicBezTo>
                    <a:pt x="265" y="827"/>
                    <a:pt x="276" y="812"/>
                    <a:pt x="288" y="798"/>
                  </a:cubicBezTo>
                  <a:cubicBezTo>
                    <a:pt x="304" y="780"/>
                    <a:pt x="311" y="772"/>
                    <a:pt x="311" y="772"/>
                  </a:cubicBezTo>
                  <a:lnTo>
                    <a:pt x="311" y="772"/>
                  </a:lnTo>
                  <a:cubicBezTo>
                    <a:pt x="312" y="772"/>
                    <a:pt x="309" y="776"/>
                    <a:pt x="303" y="782"/>
                  </a:cubicBezTo>
                  <a:cubicBezTo>
                    <a:pt x="297" y="795"/>
                    <a:pt x="288" y="807"/>
                    <a:pt x="281" y="817"/>
                  </a:cubicBezTo>
                  <a:cubicBezTo>
                    <a:pt x="266" y="836"/>
                    <a:pt x="269" y="836"/>
                    <a:pt x="272" y="839"/>
                  </a:cubicBezTo>
                  <a:cubicBezTo>
                    <a:pt x="273" y="840"/>
                    <a:pt x="275" y="841"/>
                    <a:pt x="277" y="841"/>
                  </a:cubicBezTo>
                  <a:cubicBezTo>
                    <a:pt x="279" y="841"/>
                    <a:pt x="283" y="839"/>
                    <a:pt x="291" y="829"/>
                  </a:cubicBezTo>
                  <a:lnTo>
                    <a:pt x="291" y="829"/>
                  </a:lnTo>
                  <a:lnTo>
                    <a:pt x="278" y="845"/>
                  </a:lnTo>
                  <a:cubicBezTo>
                    <a:pt x="280" y="847"/>
                    <a:pt x="275" y="856"/>
                    <a:pt x="276" y="856"/>
                  </a:cubicBezTo>
                  <a:cubicBezTo>
                    <a:pt x="276" y="856"/>
                    <a:pt x="277" y="854"/>
                    <a:pt x="281" y="848"/>
                  </a:cubicBezTo>
                  <a:lnTo>
                    <a:pt x="281" y="848"/>
                  </a:lnTo>
                  <a:cubicBezTo>
                    <a:pt x="281" y="848"/>
                    <a:pt x="285" y="851"/>
                    <a:pt x="278" y="873"/>
                  </a:cubicBezTo>
                  <a:cubicBezTo>
                    <a:pt x="277" y="878"/>
                    <a:pt x="278" y="880"/>
                    <a:pt x="280" y="880"/>
                  </a:cubicBezTo>
                  <a:cubicBezTo>
                    <a:pt x="287" y="880"/>
                    <a:pt x="309" y="854"/>
                    <a:pt x="319" y="823"/>
                  </a:cubicBezTo>
                  <a:lnTo>
                    <a:pt x="322" y="826"/>
                  </a:lnTo>
                  <a:cubicBezTo>
                    <a:pt x="325" y="826"/>
                    <a:pt x="338" y="810"/>
                    <a:pt x="338" y="810"/>
                  </a:cubicBezTo>
                  <a:cubicBezTo>
                    <a:pt x="345" y="796"/>
                    <a:pt x="348" y="795"/>
                    <a:pt x="351" y="795"/>
                  </a:cubicBezTo>
                  <a:cubicBezTo>
                    <a:pt x="352" y="795"/>
                    <a:pt x="353" y="795"/>
                    <a:pt x="354" y="795"/>
                  </a:cubicBezTo>
                  <a:lnTo>
                    <a:pt x="332" y="832"/>
                  </a:lnTo>
                  <a:cubicBezTo>
                    <a:pt x="309" y="863"/>
                    <a:pt x="299" y="883"/>
                    <a:pt x="302" y="883"/>
                  </a:cubicBezTo>
                  <a:cubicBezTo>
                    <a:pt x="304" y="883"/>
                    <a:pt x="312" y="874"/>
                    <a:pt x="325" y="854"/>
                  </a:cubicBezTo>
                  <a:lnTo>
                    <a:pt x="325" y="854"/>
                  </a:lnTo>
                  <a:lnTo>
                    <a:pt x="313" y="873"/>
                  </a:lnTo>
                  <a:cubicBezTo>
                    <a:pt x="308" y="882"/>
                    <a:pt x="306" y="887"/>
                    <a:pt x="309" y="887"/>
                  </a:cubicBezTo>
                  <a:cubicBezTo>
                    <a:pt x="311" y="887"/>
                    <a:pt x="315" y="883"/>
                    <a:pt x="322" y="876"/>
                  </a:cubicBezTo>
                  <a:cubicBezTo>
                    <a:pt x="338" y="861"/>
                    <a:pt x="350" y="845"/>
                    <a:pt x="360" y="826"/>
                  </a:cubicBezTo>
                  <a:cubicBezTo>
                    <a:pt x="369" y="807"/>
                    <a:pt x="372" y="807"/>
                    <a:pt x="372" y="807"/>
                  </a:cubicBezTo>
                  <a:cubicBezTo>
                    <a:pt x="375" y="807"/>
                    <a:pt x="375" y="807"/>
                    <a:pt x="366" y="826"/>
                  </a:cubicBezTo>
                  <a:cubicBezTo>
                    <a:pt x="354" y="846"/>
                    <a:pt x="351" y="858"/>
                    <a:pt x="353" y="858"/>
                  </a:cubicBezTo>
                  <a:cubicBezTo>
                    <a:pt x="356" y="858"/>
                    <a:pt x="362" y="850"/>
                    <a:pt x="372" y="832"/>
                  </a:cubicBezTo>
                  <a:lnTo>
                    <a:pt x="372" y="832"/>
                  </a:lnTo>
                  <a:lnTo>
                    <a:pt x="363" y="851"/>
                  </a:lnTo>
                  <a:cubicBezTo>
                    <a:pt x="355" y="866"/>
                    <a:pt x="350" y="883"/>
                    <a:pt x="361" y="883"/>
                  </a:cubicBezTo>
                  <a:cubicBezTo>
                    <a:pt x="363" y="883"/>
                    <a:pt x="367" y="882"/>
                    <a:pt x="372" y="879"/>
                  </a:cubicBezTo>
                  <a:cubicBezTo>
                    <a:pt x="385" y="886"/>
                    <a:pt x="394" y="889"/>
                    <a:pt x="388" y="911"/>
                  </a:cubicBezTo>
                  <a:cubicBezTo>
                    <a:pt x="386" y="914"/>
                    <a:pt x="386" y="916"/>
                    <a:pt x="386" y="916"/>
                  </a:cubicBezTo>
                  <a:cubicBezTo>
                    <a:pt x="389" y="916"/>
                    <a:pt x="410" y="888"/>
                    <a:pt x="426" y="857"/>
                  </a:cubicBezTo>
                  <a:lnTo>
                    <a:pt x="426" y="857"/>
                  </a:lnTo>
                  <a:cubicBezTo>
                    <a:pt x="419" y="876"/>
                    <a:pt x="422" y="876"/>
                    <a:pt x="429" y="879"/>
                  </a:cubicBezTo>
                  <a:cubicBezTo>
                    <a:pt x="438" y="883"/>
                    <a:pt x="438" y="883"/>
                    <a:pt x="432" y="904"/>
                  </a:cubicBezTo>
                  <a:cubicBezTo>
                    <a:pt x="426" y="923"/>
                    <a:pt x="422" y="933"/>
                    <a:pt x="423" y="933"/>
                  </a:cubicBezTo>
                  <a:cubicBezTo>
                    <a:pt x="423" y="933"/>
                    <a:pt x="427" y="923"/>
                    <a:pt x="435" y="904"/>
                  </a:cubicBezTo>
                  <a:cubicBezTo>
                    <a:pt x="441" y="890"/>
                    <a:pt x="445" y="884"/>
                    <a:pt x="447" y="884"/>
                  </a:cubicBezTo>
                  <a:cubicBezTo>
                    <a:pt x="451" y="884"/>
                    <a:pt x="450" y="903"/>
                    <a:pt x="444" y="930"/>
                  </a:cubicBezTo>
                  <a:cubicBezTo>
                    <a:pt x="441" y="948"/>
                    <a:pt x="444" y="951"/>
                    <a:pt x="451" y="951"/>
                  </a:cubicBezTo>
                  <a:cubicBezTo>
                    <a:pt x="457" y="938"/>
                    <a:pt x="462" y="934"/>
                    <a:pt x="467" y="934"/>
                  </a:cubicBezTo>
                  <a:cubicBezTo>
                    <a:pt x="469" y="934"/>
                    <a:pt x="471" y="935"/>
                    <a:pt x="473" y="936"/>
                  </a:cubicBezTo>
                  <a:cubicBezTo>
                    <a:pt x="485" y="936"/>
                    <a:pt x="485" y="936"/>
                    <a:pt x="491" y="895"/>
                  </a:cubicBezTo>
                  <a:cubicBezTo>
                    <a:pt x="495" y="854"/>
                    <a:pt x="498" y="854"/>
                    <a:pt x="504" y="854"/>
                  </a:cubicBezTo>
                  <a:cubicBezTo>
                    <a:pt x="507" y="854"/>
                    <a:pt x="510" y="854"/>
                    <a:pt x="507" y="876"/>
                  </a:cubicBezTo>
                  <a:cubicBezTo>
                    <a:pt x="507" y="876"/>
                    <a:pt x="510" y="898"/>
                    <a:pt x="513" y="898"/>
                  </a:cubicBezTo>
                  <a:cubicBezTo>
                    <a:pt x="517" y="898"/>
                    <a:pt x="520" y="898"/>
                    <a:pt x="520" y="920"/>
                  </a:cubicBezTo>
                  <a:cubicBezTo>
                    <a:pt x="520" y="920"/>
                    <a:pt x="520" y="942"/>
                    <a:pt x="529" y="942"/>
                  </a:cubicBezTo>
                  <a:cubicBezTo>
                    <a:pt x="535" y="942"/>
                    <a:pt x="542" y="945"/>
                    <a:pt x="542" y="964"/>
                  </a:cubicBezTo>
                  <a:cubicBezTo>
                    <a:pt x="545" y="964"/>
                    <a:pt x="545" y="964"/>
                    <a:pt x="545" y="945"/>
                  </a:cubicBezTo>
                  <a:cubicBezTo>
                    <a:pt x="545" y="930"/>
                    <a:pt x="546" y="914"/>
                    <a:pt x="553" y="914"/>
                  </a:cubicBezTo>
                  <a:cubicBezTo>
                    <a:pt x="555" y="914"/>
                    <a:pt x="559" y="917"/>
                    <a:pt x="564" y="923"/>
                  </a:cubicBezTo>
                  <a:cubicBezTo>
                    <a:pt x="570" y="923"/>
                    <a:pt x="582" y="923"/>
                    <a:pt x="579" y="901"/>
                  </a:cubicBezTo>
                  <a:cubicBezTo>
                    <a:pt x="582" y="901"/>
                    <a:pt x="582" y="901"/>
                    <a:pt x="585" y="923"/>
                  </a:cubicBezTo>
                  <a:cubicBezTo>
                    <a:pt x="587" y="945"/>
                    <a:pt x="589" y="955"/>
                    <a:pt x="592" y="955"/>
                  </a:cubicBezTo>
                  <a:cubicBezTo>
                    <a:pt x="594" y="955"/>
                    <a:pt x="596" y="944"/>
                    <a:pt x="598" y="923"/>
                  </a:cubicBezTo>
                  <a:cubicBezTo>
                    <a:pt x="598" y="912"/>
                    <a:pt x="599" y="907"/>
                    <a:pt x="600" y="907"/>
                  </a:cubicBezTo>
                  <a:cubicBezTo>
                    <a:pt x="601" y="907"/>
                    <a:pt x="603" y="912"/>
                    <a:pt x="604" y="923"/>
                  </a:cubicBezTo>
                  <a:cubicBezTo>
                    <a:pt x="604" y="923"/>
                    <a:pt x="611" y="923"/>
                    <a:pt x="611" y="901"/>
                  </a:cubicBezTo>
                  <a:cubicBezTo>
                    <a:pt x="611" y="890"/>
                    <a:pt x="611" y="885"/>
                    <a:pt x="612" y="885"/>
                  </a:cubicBezTo>
                  <a:cubicBezTo>
                    <a:pt x="613" y="885"/>
                    <a:pt x="615" y="890"/>
                    <a:pt x="620" y="901"/>
                  </a:cubicBezTo>
                  <a:cubicBezTo>
                    <a:pt x="623" y="920"/>
                    <a:pt x="626" y="920"/>
                    <a:pt x="629" y="920"/>
                  </a:cubicBezTo>
                  <a:cubicBezTo>
                    <a:pt x="633" y="907"/>
                    <a:pt x="646" y="900"/>
                    <a:pt x="658" y="900"/>
                  </a:cubicBezTo>
                  <a:cubicBezTo>
                    <a:pt x="666" y="900"/>
                    <a:pt x="674" y="903"/>
                    <a:pt x="679" y="911"/>
                  </a:cubicBezTo>
                  <a:cubicBezTo>
                    <a:pt x="676" y="889"/>
                    <a:pt x="676" y="892"/>
                    <a:pt x="679" y="889"/>
                  </a:cubicBezTo>
                  <a:cubicBezTo>
                    <a:pt x="685" y="904"/>
                    <a:pt x="689" y="910"/>
                    <a:pt x="690" y="910"/>
                  </a:cubicBezTo>
                  <a:cubicBezTo>
                    <a:pt x="691" y="910"/>
                    <a:pt x="687" y="892"/>
                    <a:pt x="679" y="867"/>
                  </a:cubicBezTo>
                  <a:lnTo>
                    <a:pt x="676" y="867"/>
                  </a:lnTo>
                  <a:lnTo>
                    <a:pt x="673" y="870"/>
                  </a:lnTo>
                  <a:cubicBezTo>
                    <a:pt x="667" y="851"/>
                    <a:pt x="666" y="840"/>
                    <a:pt x="669" y="840"/>
                  </a:cubicBezTo>
                  <a:cubicBezTo>
                    <a:pt x="672" y="840"/>
                    <a:pt x="679" y="854"/>
                    <a:pt x="689" y="886"/>
                  </a:cubicBezTo>
                  <a:cubicBezTo>
                    <a:pt x="697" y="906"/>
                    <a:pt x="701" y="916"/>
                    <a:pt x="703" y="916"/>
                  </a:cubicBezTo>
                  <a:cubicBezTo>
                    <a:pt x="704" y="916"/>
                    <a:pt x="701" y="906"/>
                    <a:pt x="695" y="886"/>
                  </a:cubicBezTo>
                  <a:cubicBezTo>
                    <a:pt x="690" y="864"/>
                    <a:pt x="689" y="853"/>
                    <a:pt x="691" y="853"/>
                  </a:cubicBezTo>
                  <a:lnTo>
                    <a:pt x="691" y="853"/>
                  </a:lnTo>
                  <a:cubicBezTo>
                    <a:pt x="692" y="853"/>
                    <a:pt x="697" y="863"/>
                    <a:pt x="705" y="883"/>
                  </a:cubicBezTo>
                  <a:cubicBezTo>
                    <a:pt x="712" y="903"/>
                    <a:pt x="716" y="913"/>
                    <a:pt x="717" y="913"/>
                  </a:cubicBezTo>
                  <a:cubicBezTo>
                    <a:pt x="717" y="913"/>
                    <a:pt x="714" y="903"/>
                    <a:pt x="708" y="883"/>
                  </a:cubicBezTo>
                  <a:cubicBezTo>
                    <a:pt x="695" y="836"/>
                    <a:pt x="689" y="809"/>
                    <a:pt x="692" y="809"/>
                  </a:cubicBezTo>
                  <a:lnTo>
                    <a:pt x="692" y="809"/>
                  </a:lnTo>
                  <a:cubicBezTo>
                    <a:pt x="694" y="809"/>
                    <a:pt x="702" y="824"/>
                    <a:pt x="717" y="857"/>
                  </a:cubicBezTo>
                  <a:cubicBezTo>
                    <a:pt x="732" y="892"/>
                    <a:pt x="743" y="911"/>
                    <a:pt x="748" y="911"/>
                  </a:cubicBezTo>
                  <a:cubicBezTo>
                    <a:pt x="748" y="911"/>
                    <a:pt x="748" y="911"/>
                    <a:pt x="748" y="911"/>
                  </a:cubicBezTo>
                  <a:cubicBezTo>
                    <a:pt x="752" y="911"/>
                    <a:pt x="742" y="892"/>
                    <a:pt x="736" y="873"/>
                  </a:cubicBezTo>
                  <a:cubicBezTo>
                    <a:pt x="724" y="854"/>
                    <a:pt x="720" y="843"/>
                    <a:pt x="722" y="843"/>
                  </a:cubicBezTo>
                  <a:lnTo>
                    <a:pt x="722" y="843"/>
                  </a:lnTo>
                  <a:cubicBezTo>
                    <a:pt x="723" y="843"/>
                    <a:pt x="730" y="852"/>
                    <a:pt x="742" y="870"/>
                  </a:cubicBezTo>
                  <a:cubicBezTo>
                    <a:pt x="760" y="897"/>
                    <a:pt x="771" y="910"/>
                    <a:pt x="776" y="910"/>
                  </a:cubicBezTo>
                  <a:cubicBezTo>
                    <a:pt x="781" y="910"/>
                    <a:pt x="781" y="898"/>
                    <a:pt x="777" y="876"/>
                  </a:cubicBezTo>
                  <a:cubicBezTo>
                    <a:pt x="772" y="853"/>
                    <a:pt x="772" y="841"/>
                    <a:pt x="775" y="841"/>
                  </a:cubicBezTo>
                  <a:cubicBezTo>
                    <a:pt x="778" y="841"/>
                    <a:pt x="783" y="851"/>
                    <a:pt x="789" y="870"/>
                  </a:cubicBezTo>
                  <a:cubicBezTo>
                    <a:pt x="798" y="893"/>
                    <a:pt x="801" y="903"/>
                    <a:pt x="801" y="903"/>
                  </a:cubicBezTo>
                  <a:cubicBezTo>
                    <a:pt x="801" y="903"/>
                    <a:pt x="800" y="898"/>
                    <a:pt x="799" y="889"/>
                  </a:cubicBezTo>
                  <a:lnTo>
                    <a:pt x="814" y="879"/>
                  </a:lnTo>
                  <a:cubicBezTo>
                    <a:pt x="820" y="879"/>
                    <a:pt x="811" y="857"/>
                    <a:pt x="799" y="842"/>
                  </a:cubicBezTo>
                  <a:lnTo>
                    <a:pt x="799" y="842"/>
                  </a:lnTo>
                  <a:cubicBezTo>
                    <a:pt x="813" y="860"/>
                    <a:pt x="826" y="871"/>
                    <a:pt x="831" y="871"/>
                  </a:cubicBezTo>
                  <a:cubicBezTo>
                    <a:pt x="834" y="871"/>
                    <a:pt x="833" y="864"/>
                    <a:pt x="824" y="848"/>
                  </a:cubicBezTo>
                  <a:lnTo>
                    <a:pt x="830" y="845"/>
                  </a:lnTo>
                  <a:cubicBezTo>
                    <a:pt x="833" y="842"/>
                    <a:pt x="833" y="842"/>
                    <a:pt x="824" y="823"/>
                  </a:cubicBezTo>
                  <a:cubicBezTo>
                    <a:pt x="820" y="817"/>
                    <a:pt x="820" y="814"/>
                    <a:pt x="822" y="814"/>
                  </a:cubicBezTo>
                  <a:cubicBezTo>
                    <a:pt x="825" y="814"/>
                    <a:pt x="835" y="824"/>
                    <a:pt x="846" y="832"/>
                  </a:cubicBezTo>
                  <a:cubicBezTo>
                    <a:pt x="856" y="843"/>
                    <a:pt x="868" y="852"/>
                    <a:pt x="870" y="852"/>
                  </a:cubicBezTo>
                  <a:cubicBezTo>
                    <a:pt x="871" y="852"/>
                    <a:pt x="869" y="850"/>
                    <a:pt x="864" y="845"/>
                  </a:cubicBezTo>
                  <a:cubicBezTo>
                    <a:pt x="852" y="829"/>
                    <a:pt x="842" y="810"/>
                    <a:pt x="830" y="792"/>
                  </a:cubicBezTo>
                  <a:cubicBezTo>
                    <a:pt x="826" y="785"/>
                    <a:pt x="825" y="782"/>
                    <a:pt x="827" y="782"/>
                  </a:cubicBezTo>
                  <a:cubicBezTo>
                    <a:pt x="830" y="782"/>
                    <a:pt x="841" y="792"/>
                    <a:pt x="849" y="804"/>
                  </a:cubicBezTo>
                  <a:cubicBezTo>
                    <a:pt x="858" y="817"/>
                    <a:pt x="867" y="826"/>
                    <a:pt x="883" y="829"/>
                  </a:cubicBezTo>
                  <a:cubicBezTo>
                    <a:pt x="886" y="826"/>
                    <a:pt x="889" y="823"/>
                    <a:pt x="877" y="807"/>
                  </a:cubicBezTo>
                  <a:cubicBezTo>
                    <a:pt x="865" y="795"/>
                    <a:pt x="869" y="785"/>
                    <a:pt x="880" y="785"/>
                  </a:cubicBezTo>
                  <a:cubicBezTo>
                    <a:pt x="884" y="785"/>
                    <a:pt x="888" y="786"/>
                    <a:pt x="893" y="788"/>
                  </a:cubicBezTo>
                  <a:lnTo>
                    <a:pt x="899" y="785"/>
                  </a:lnTo>
                  <a:cubicBezTo>
                    <a:pt x="902" y="782"/>
                    <a:pt x="886" y="767"/>
                    <a:pt x="889" y="763"/>
                  </a:cubicBezTo>
                  <a:cubicBezTo>
                    <a:pt x="889" y="763"/>
                    <a:pt x="889" y="760"/>
                    <a:pt x="877" y="745"/>
                  </a:cubicBezTo>
                  <a:cubicBezTo>
                    <a:pt x="877" y="744"/>
                    <a:pt x="877" y="743"/>
                    <a:pt x="878" y="743"/>
                  </a:cubicBezTo>
                  <a:cubicBezTo>
                    <a:pt x="881" y="743"/>
                    <a:pt x="886" y="746"/>
                    <a:pt x="899" y="754"/>
                  </a:cubicBezTo>
                  <a:cubicBezTo>
                    <a:pt x="881" y="739"/>
                    <a:pt x="872" y="732"/>
                    <a:pt x="874" y="732"/>
                  </a:cubicBezTo>
                  <a:lnTo>
                    <a:pt x="874" y="732"/>
                  </a:lnTo>
                  <a:cubicBezTo>
                    <a:pt x="875" y="732"/>
                    <a:pt x="884" y="737"/>
                    <a:pt x="902" y="748"/>
                  </a:cubicBezTo>
                  <a:cubicBezTo>
                    <a:pt x="919" y="758"/>
                    <a:pt x="927" y="764"/>
                    <a:pt x="928" y="764"/>
                  </a:cubicBezTo>
                  <a:cubicBezTo>
                    <a:pt x="928" y="764"/>
                    <a:pt x="920" y="758"/>
                    <a:pt x="902" y="745"/>
                  </a:cubicBezTo>
                  <a:cubicBezTo>
                    <a:pt x="893" y="736"/>
                    <a:pt x="889" y="732"/>
                    <a:pt x="892" y="732"/>
                  </a:cubicBezTo>
                  <a:cubicBezTo>
                    <a:pt x="893" y="732"/>
                    <a:pt x="899" y="734"/>
                    <a:pt x="908" y="738"/>
                  </a:cubicBezTo>
                  <a:cubicBezTo>
                    <a:pt x="915" y="744"/>
                    <a:pt x="920" y="746"/>
                    <a:pt x="921" y="746"/>
                  </a:cubicBezTo>
                  <a:cubicBezTo>
                    <a:pt x="922" y="746"/>
                    <a:pt x="919" y="742"/>
                    <a:pt x="908" y="735"/>
                  </a:cubicBezTo>
                  <a:cubicBezTo>
                    <a:pt x="887" y="718"/>
                    <a:pt x="872" y="704"/>
                    <a:pt x="878" y="704"/>
                  </a:cubicBezTo>
                  <a:cubicBezTo>
                    <a:pt x="881" y="704"/>
                    <a:pt x="887" y="706"/>
                    <a:pt x="899" y="713"/>
                  </a:cubicBezTo>
                  <a:cubicBezTo>
                    <a:pt x="899" y="713"/>
                    <a:pt x="902" y="710"/>
                    <a:pt x="883" y="698"/>
                  </a:cubicBezTo>
                  <a:cubicBezTo>
                    <a:pt x="865" y="686"/>
                    <a:pt x="857" y="681"/>
                    <a:pt x="858" y="681"/>
                  </a:cubicBezTo>
                  <a:lnTo>
                    <a:pt x="858" y="681"/>
                  </a:lnTo>
                  <a:cubicBezTo>
                    <a:pt x="859" y="681"/>
                    <a:pt x="868" y="685"/>
                    <a:pt x="886" y="694"/>
                  </a:cubicBezTo>
                  <a:cubicBezTo>
                    <a:pt x="903" y="703"/>
                    <a:pt x="913" y="707"/>
                    <a:pt x="915" y="707"/>
                  </a:cubicBezTo>
                  <a:cubicBezTo>
                    <a:pt x="919" y="707"/>
                    <a:pt x="910" y="700"/>
                    <a:pt x="889" y="688"/>
                  </a:cubicBezTo>
                  <a:cubicBezTo>
                    <a:pt x="889" y="688"/>
                    <a:pt x="879" y="680"/>
                    <a:pt x="885" y="680"/>
                  </a:cubicBezTo>
                  <a:cubicBezTo>
                    <a:pt x="886" y="680"/>
                    <a:pt x="889" y="681"/>
                    <a:pt x="893" y="682"/>
                  </a:cubicBezTo>
                  <a:cubicBezTo>
                    <a:pt x="895" y="682"/>
                    <a:pt x="899" y="683"/>
                    <a:pt x="902" y="683"/>
                  </a:cubicBezTo>
                  <a:cubicBezTo>
                    <a:pt x="922" y="683"/>
                    <a:pt x="940" y="674"/>
                    <a:pt x="905" y="663"/>
                  </a:cubicBezTo>
                  <a:lnTo>
                    <a:pt x="908" y="657"/>
                  </a:lnTo>
                  <a:cubicBezTo>
                    <a:pt x="912" y="657"/>
                    <a:pt x="915" y="658"/>
                    <a:pt x="918" y="658"/>
                  </a:cubicBezTo>
                  <a:cubicBezTo>
                    <a:pt x="930" y="658"/>
                    <a:pt x="927" y="652"/>
                    <a:pt x="911" y="644"/>
                  </a:cubicBezTo>
                  <a:lnTo>
                    <a:pt x="893" y="635"/>
                  </a:lnTo>
                  <a:lnTo>
                    <a:pt x="893" y="635"/>
                  </a:lnTo>
                  <a:cubicBezTo>
                    <a:pt x="910" y="640"/>
                    <a:pt x="926" y="645"/>
                    <a:pt x="933" y="645"/>
                  </a:cubicBezTo>
                  <a:cubicBezTo>
                    <a:pt x="935" y="645"/>
                    <a:pt x="936" y="645"/>
                    <a:pt x="936" y="644"/>
                  </a:cubicBezTo>
                  <a:cubicBezTo>
                    <a:pt x="936" y="638"/>
                    <a:pt x="936" y="641"/>
                    <a:pt x="918" y="632"/>
                  </a:cubicBezTo>
                  <a:cubicBezTo>
                    <a:pt x="896" y="629"/>
                    <a:pt x="896" y="626"/>
                    <a:pt x="899" y="622"/>
                  </a:cubicBezTo>
                  <a:cubicBezTo>
                    <a:pt x="911" y="622"/>
                    <a:pt x="927" y="626"/>
                    <a:pt x="940" y="632"/>
                  </a:cubicBezTo>
                  <a:lnTo>
                    <a:pt x="943" y="629"/>
                  </a:lnTo>
                  <a:cubicBezTo>
                    <a:pt x="916" y="620"/>
                    <a:pt x="906" y="616"/>
                    <a:pt x="910" y="616"/>
                  </a:cubicBezTo>
                  <a:cubicBezTo>
                    <a:pt x="912" y="616"/>
                    <a:pt x="917" y="617"/>
                    <a:pt x="924" y="619"/>
                  </a:cubicBezTo>
                  <a:cubicBezTo>
                    <a:pt x="929" y="620"/>
                    <a:pt x="934" y="621"/>
                    <a:pt x="937" y="621"/>
                  </a:cubicBezTo>
                  <a:cubicBezTo>
                    <a:pt x="944" y="621"/>
                    <a:pt x="946" y="618"/>
                    <a:pt x="946" y="616"/>
                  </a:cubicBezTo>
                  <a:cubicBezTo>
                    <a:pt x="936" y="613"/>
                    <a:pt x="936" y="611"/>
                    <a:pt x="939" y="611"/>
                  </a:cubicBezTo>
                  <a:cubicBezTo>
                    <a:pt x="941" y="611"/>
                    <a:pt x="946" y="613"/>
                    <a:pt x="946" y="616"/>
                  </a:cubicBezTo>
                  <a:lnTo>
                    <a:pt x="968" y="619"/>
                  </a:lnTo>
                  <a:cubicBezTo>
                    <a:pt x="971" y="620"/>
                    <a:pt x="973" y="620"/>
                    <a:pt x="975" y="620"/>
                  </a:cubicBezTo>
                  <a:cubicBezTo>
                    <a:pt x="980" y="620"/>
                    <a:pt x="964" y="615"/>
                    <a:pt x="946" y="610"/>
                  </a:cubicBezTo>
                  <a:cubicBezTo>
                    <a:pt x="946" y="610"/>
                    <a:pt x="949" y="607"/>
                    <a:pt x="949" y="604"/>
                  </a:cubicBezTo>
                  <a:cubicBezTo>
                    <a:pt x="949" y="600"/>
                    <a:pt x="952" y="597"/>
                    <a:pt x="930" y="597"/>
                  </a:cubicBezTo>
                  <a:cubicBezTo>
                    <a:pt x="908" y="591"/>
                    <a:pt x="889" y="588"/>
                    <a:pt x="889" y="585"/>
                  </a:cubicBezTo>
                  <a:lnTo>
                    <a:pt x="889" y="585"/>
                  </a:lnTo>
                  <a:cubicBezTo>
                    <a:pt x="905" y="587"/>
                    <a:pt x="922" y="592"/>
                    <a:pt x="928" y="592"/>
                  </a:cubicBezTo>
                  <a:cubicBezTo>
                    <a:pt x="929" y="592"/>
                    <a:pt x="930" y="592"/>
                    <a:pt x="930" y="591"/>
                  </a:cubicBezTo>
                  <a:cubicBezTo>
                    <a:pt x="931" y="590"/>
                    <a:pt x="934" y="590"/>
                    <a:pt x="937" y="590"/>
                  </a:cubicBezTo>
                  <a:cubicBezTo>
                    <a:pt x="944" y="590"/>
                    <a:pt x="952" y="591"/>
                    <a:pt x="952" y="591"/>
                  </a:cubicBezTo>
                  <a:cubicBezTo>
                    <a:pt x="962" y="594"/>
                    <a:pt x="968" y="595"/>
                    <a:pt x="972" y="595"/>
                  </a:cubicBezTo>
                  <a:cubicBezTo>
                    <a:pt x="985" y="595"/>
                    <a:pt x="972" y="583"/>
                    <a:pt x="955" y="579"/>
                  </a:cubicBezTo>
                  <a:cubicBezTo>
                    <a:pt x="928" y="570"/>
                    <a:pt x="920" y="566"/>
                    <a:pt x="930" y="566"/>
                  </a:cubicBezTo>
                  <a:cubicBezTo>
                    <a:pt x="935" y="566"/>
                    <a:pt x="945" y="567"/>
                    <a:pt x="958" y="569"/>
                  </a:cubicBezTo>
                  <a:cubicBezTo>
                    <a:pt x="966" y="570"/>
                    <a:pt x="971" y="571"/>
                    <a:pt x="973" y="571"/>
                  </a:cubicBezTo>
                  <a:cubicBezTo>
                    <a:pt x="983" y="571"/>
                    <a:pt x="947" y="561"/>
                    <a:pt x="896" y="550"/>
                  </a:cubicBezTo>
                  <a:lnTo>
                    <a:pt x="836" y="538"/>
                  </a:lnTo>
                  <a:lnTo>
                    <a:pt x="836" y="538"/>
                  </a:lnTo>
                  <a:lnTo>
                    <a:pt x="899" y="547"/>
                  </a:lnTo>
                  <a:cubicBezTo>
                    <a:pt x="932" y="551"/>
                    <a:pt x="952" y="553"/>
                    <a:pt x="962" y="553"/>
                  </a:cubicBezTo>
                  <a:cubicBezTo>
                    <a:pt x="977" y="553"/>
                    <a:pt x="967" y="549"/>
                    <a:pt x="943" y="541"/>
                  </a:cubicBezTo>
                  <a:cubicBezTo>
                    <a:pt x="931" y="535"/>
                    <a:pt x="925" y="533"/>
                    <a:pt x="928" y="533"/>
                  </a:cubicBezTo>
                  <a:cubicBezTo>
                    <a:pt x="930" y="533"/>
                    <a:pt x="935" y="534"/>
                    <a:pt x="943" y="535"/>
                  </a:cubicBezTo>
                  <a:cubicBezTo>
                    <a:pt x="965" y="535"/>
                    <a:pt x="965" y="532"/>
                    <a:pt x="965" y="522"/>
                  </a:cubicBezTo>
                  <a:cubicBezTo>
                    <a:pt x="968" y="513"/>
                    <a:pt x="968" y="510"/>
                    <a:pt x="946" y="506"/>
                  </a:cubicBezTo>
                  <a:lnTo>
                    <a:pt x="946" y="500"/>
                  </a:lnTo>
                  <a:cubicBezTo>
                    <a:pt x="981" y="498"/>
                    <a:pt x="974" y="493"/>
                    <a:pt x="948" y="493"/>
                  </a:cubicBezTo>
                  <a:cubicBezTo>
                    <a:pt x="942" y="493"/>
                    <a:pt x="935" y="493"/>
                    <a:pt x="927" y="494"/>
                  </a:cubicBezTo>
                  <a:lnTo>
                    <a:pt x="927" y="488"/>
                  </a:lnTo>
                  <a:lnTo>
                    <a:pt x="946" y="488"/>
                  </a:lnTo>
                  <a:cubicBezTo>
                    <a:pt x="968" y="488"/>
                    <a:pt x="968" y="481"/>
                    <a:pt x="968" y="453"/>
                  </a:cubicBezTo>
                  <a:cubicBezTo>
                    <a:pt x="968" y="430"/>
                    <a:pt x="966" y="422"/>
                    <a:pt x="949" y="422"/>
                  </a:cubicBezTo>
                  <a:cubicBezTo>
                    <a:pt x="943" y="422"/>
                    <a:pt x="935" y="423"/>
                    <a:pt x="924" y="425"/>
                  </a:cubicBezTo>
                  <a:cubicBezTo>
                    <a:pt x="913" y="426"/>
                    <a:pt x="905" y="426"/>
                    <a:pt x="899" y="426"/>
                  </a:cubicBezTo>
                  <a:cubicBezTo>
                    <a:pt x="885" y="426"/>
                    <a:pt x="892" y="423"/>
                    <a:pt x="924" y="419"/>
                  </a:cubicBezTo>
                  <a:cubicBezTo>
                    <a:pt x="942" y="416"/>
                    <a:pt x="957" y="412"/>
                    <a:pt x="951" y="412"/>
                  </a:cubicBezTo>
                  <a:cubicBezTo>
                    <a:pt x="950" y="412"/>
                    <a:pt x="947" y="412"/>
                    <a:pt x="943" y="412"/>
                  </a:cubicBezTo>
                  <a:cubicBezTo>
                    <a:pt x="943" y="412"/>
                    <a:pt x="943" y="406"/>
                    <a:pt x="965" y="400"/>
                  </a:cubicBezTo>
                  <a:cubicBezTo>
                    <a:pt x="991" y="387"/>
                    <a:pt x="988" y="383"/>
                    <a:pt x="977" y="383"/>
                  </a:cubicBezTo>
                  <a:cubicBezTo>
                    <a:pt x="973" y="383"/>
                    <a:pt x="967" y="383"/>
                    <a:pt x="962" y="384"/>
                  </a:cubicBezTo>
                  <a:cubicBezTo>
                    <a:pt x="945" y="389"/>
                    <a:pt x="938" y="391"/>
                    <a:pt x="938" y="391"/>
                  </a:cubicBezTo>
                  <a:cubicBezTo>
                    <a:pt x="936" y="391"/>
                    <a:pt x="948" y="387"/>
                    <a:pt x="962" y="381"/>
                  </a:cubicBezTo>
                  <a:cubicBezTo>
                    <a:pt x="978" y="376"/>
                    <a:pt x="994" y="368"/>
                    <a:pt x="986" y="368"/>
                  </a:cubicBezTo>
                  <a:cubicBezTo>
                    <a:pt x="985" y="368"/>
                    <a:pt x="983" y="368"/>
                    <a:pt x="980" y="369"/>
                  </a:cubicBezTo>
                  <a:cubicBezTo>
                    <a:pt x="978" y="369"/>
                    <a:pt x="976" y="369"/>
                    <a:pt x="975" y="369"/>
                  </a:cubicBezTo>
                  <a:cubicBezTo>
                    <a:pt x="954" y="369"/>
                    <a:pt x="937" y="355"/>
                    <a:pt x="974" y="343"/>
                  </a:cubicBezTo>
                  <a:lnTo>
                    <a:pt x="974" y="337"/>
                  </a:lnTo>
                  <a:cubicBezTo>
                    <a:pt x="968" y="339"/>
                    <a:pt x="963" y="340"/>
                    <a:pt x="960" y="340"/>
                  </a:cubicBezTo>
                  <a:cubicBezTo>
                    <a:pt x="952" y="340"/>
                    <a:pt x="951" y="335"/>
                    <a:pt x="949" y="331"/>
                  </a:cubicBezTo>
                  <a:cubicBezTo>
                    <a:pt x="946" y="325"/>
                    <a:pt x="946" y="322"/>
                    <a:pt x="965" y="312"/>
                  </a:cubicBezTo>
                  <a:cubicBezTo>
                    <a:pt x="987" y="309"/>
                    <a:pt x="987" y="306"/>
                    <a:pt x="965" y="306"/>
                  </a:cubicBezTo>
                  <a:cubicBezTo>
                    <a:pt x="964" y="306"/>
                    <a:pt x="963" y="305"/>
                    <a:pt x="962" y="305"/>
                  </a:cubicBezTo>
                  <a:cubicBezTo>
                    <a:pt x="954" y="305"/>
                    <a:pt x="929" y="313"/>
                    <a:pt x="922" y="313"/>
                  </a:cubicBezTo>
                  <a:cubicBezTo>
                    <a:pt x="921" y="313"/>
                    <a:pt x="921" y="313"/>
                    <a:pt x="921" y="312"/>
                  </a:cubicBezTo>
                  <a:cubicBezTo>
                    <a:pt x="908" y="318"/>
                    <a:pt x="893" y="322"/>
                    <a:pt x="880" y="322"/>
                  </a:cubicBezTo>
                  <a:lnTo>
                    <a:pt x="899" y="312"/>
                  </a:lnTo>
                  <a:lnTo>
                    <a:pt x="940" y="296"/>
                  </a:lnTo>
                  <a:cubicBezTo>
                    <a:pt x="938" y="295"/>
                    <a:pt x="937" y="293"/>
                    <a:pt x="934" y="293"/>
                  </a:cubicBezTo>
                  <a:cubicBezTo>
                    <a:pt x="932" y="293"/>
                    <a:pt x="927" y="295"/>
                    <a:pt x="918" y="300"/>
                  </a:cubicBezTo>
                  <a:cubicBezTo>
                    <a:pt x="933" y="287"/>
                    <a:pt x="933" y="284"/>
                    <a:pt x="930" y="278"/>
                  </a:cubicBezTo>
                  <a:cubicBezTo>
                    <a:pt x="928" y="273"/>
                    <a:pt x="926" y="269"/>
                    <a:pt x="918" y="269"/>
                  </a:cubicBezTo>
                  <a:cubicBezTo>
                    <a:pt x="915" y="269"/>
                    <a:pt x="911" y="270"/>
                    <a:pt x="905" y="271"/>
                  </a:cubicBezTo>
                  <a:cubicBezTo>
                    <a:pt x="933" y="255"/>
                    <a:pt x="933" y="239"/>
                    <a:pt x="917" y="239"/>
                  </a:cubicBezTo>
                  <a:cubicBezTo>
                    <a:pt x="911" y="239"/>
                    <a:pt x="903" y="241"/>
                    <a:pt x="893" y="246"/>
                  </a:cubicBezTo>
                  <a:cubicBezTo>
                    <a:pt x="885" y="252"/>
                    <a:pt x="880" y="254"/>
                    <a:pt x="879" y="254"/>
                  </a:cubicBezTo>
                  <a:cubicBezTo>
                    <a:pt x="876" y="254"/>
                    <a:pt x="880" y="249"/>
                    <a:pt x="889" y="240"/>
                  </a:cubicBezTo>
                  <a:cubicBezTo>
                    <a:pt x="898" y="233"/>
                    <a:pt x="902" y="230"/>
                    <a:pt x="901" y="230"/>
                  </a:cubicBezTo>
                  <a:lnTo>
                    <a:pt x="901" y="230"/>
                  </a:lnTo>
                  <a:cubicBezTo>
                    <a:pt x="900" y="230"/>
                    <a:pt x="895" y="233"/>
                    <a:pt x="886" y="237"/>
                  </a:cubicBezTo>
                  <a:cubicBezTo>
                    <a:pt x="883" y="238"/>
                    <a:pt x="881" y="239"/>
                    <a:pt x="879" y="239"/>
                  </a:cubicBezTo>
                  <a:cubicBezTo>
                    <a:pt x="873" y="239"/>
                    <a:pt x="886" y="228"/>
                    <a:pt x="899" y="215"/>
                  </a:cubicBezTo>
                  <a:cubicBezTo>
                    <a:pt x="924" y="197"/>
                    <a:pt x="929" y="190"/>
                    <a:pt x="923" y="190"/>
                  </a:cubicBezTo>
                  <a:cubicBezTo>
                    <a:pt x="921" y="190"/>
                    <a:pt x="917" y="191"/>
                    <a:pt x="911" y="193"/>
                  </a:cubicBezTo>
                  <a:cubicBezTo>
                    <a:pt x="902" y="196"/>
                    <a:pt x="896" y="197"/>
                    <a:pt x="892" y="197"/>
                  </a:cubicBezTo>
                  <a:cubicBezTo>
                    <a:pt x="887" y="197"/>
                    <a:pt x="885" y="195"/>
                    <a:pt x="883" y="193"/>
                  </a:cubicBezTo>
                  <a:cubicBezTo>
                    <a:pt x="864" y="199"/>
                    <a:pt x="861" y="196"/>
                    <a:pt x="846" y="212"/>
                  </a:cubicBezTo>
                  <a:cubicBezTo>
                    <a:pt x="836" y="221"/>
                    <a:pt x="824" y="228"/>
                    <a:pt x="811" y="237"/>
                  </a:cubicBezTo>
                  <a:cubicBezTo>
                    <a:pt x="807" y="239"/>
                    <a:pt x="804" y="240"/>
                    <a:pt x="803" y="240"/>
                  </a:cubicBezTo>
                  <a:cubicBezTo>
                    <a:pt x="799" y="240"/>
                    <a:pt x="807" y="233"/>
                    <a:pt x="810" y="233"/>
                  </a:cubicBezTo>
                  <a:cubicBezTo>
                    <a:pt x="810" y="233"/>
                    <a:pt x="811" y="234"/>
                    <a:pt x="811" y="234"/>
                  </a:cubicBezTo>
                  <a:cubicBezTo>
                    <a:pt x="830" y="224"/>
                    <a:pt x="830" y="224"/>
                    <a:pt x="842" y="209"/>
                  </a:cubicBezTo>
                  <a:cubicBezTo>
                    <a:pt x="858" y="190"/>
                    <a:pt x="852" y="187"/>
                    <a:pt x="852" y="184"/>
                  </a:cubicBezTo>
                  <a:lnTo>
                    <a:pt x="842" y="174"/>
                  </a:lnTo>
                  <a:cubicBezTo>
                    <a:pt x="848" y="159"/>
                    <a:pt x="849" y="152"/>
                    <a:pt x="846" y="152"/>
                  </a:cubicBezTo>
                  <a:cubicBezTo>
                    <a:pt x="844" y="152"/>
                    <a:pt x="839" y="155"/>
                    <a:pt x="833" y="162"/>
                  </a:cubicBezTo>
                  <a:cubicBezTo>
                    <a:pt x="820" y="174"/>
                    <a:pt x="827" y="171"/>
                    <a:pt x="817" y="177"/>
                  </a:cubicBezTo>
                  <a:cubicBezTo>
                    <a:pt x="839" y="156"/>
                    <a:pt x="831" y="136"/>
                    <a:pt x="814" y="136"/>
                  </a:cubicBezTo>
                  <a:cubicBezTo>
                    <a:pt x="807" y="136"/>
                    <a:pt x="798" y="140"/>
                    <a:pt x="789" y="149"/>
                  </a:cubicBezTo>
                  <a:lnTo>
                    <a:pt x="802" y="130"/>
                  </a:lnTo>
                  <a:cubicBezTo>
                    <a:pt x="817" y="115"/>
                    <a:pt x="814" y="115"/>
                    <a:pt x="808" y="108"/>
                  </a:cubicBezTo>
                  <a:cubicBezTo>
                    <a:pt x="807" y="108"/>
                    <a:pt x="807" y="108"/>
                    <a:pt x="805" y="108"/>
                  </a:cubicBezTo>
                  <a:cubicBezTo>
                    <a:pt x="801" y="108"/>
                    <a:pt x="791" y="111"/>
                    <a:pt x="783" y="111"/>
                  </a:cubicBezTo>
                  <a:cubicBezTo>
                    <a:pt x="779" y="111"/>
                    <a:pt x="776" y="110"/>
                    <a:pt x="773" y="108"/>
                  </a:cubicBezTo>
                  <a:cubicBezTo>
                    <a:pt x="769" y="104"/>
                    <a:pt x="765" y="101"/>
                    <a:pt x="760" y="101"/>
                  </a:cubicBezTo>
                  <a:cubicBezTo>
                    <a:pt x="755" y="101"/>
                    <a:pt x="749" y="105"/>
                    <a:pt x="742" y="115"/>
                  </a:cubicBezTo>
                  <a:cubicBezTo>
                    <a:pt x="742" y="112"/>
                    <a:pt x="742" y="112"/>
                    <a:pt x="752" y="93"/>
                  </a:cubicBezTo>
                  <a:cubicBezTo>
                    <a:pt x="764" y="77"/>
                    <a:pt x="761" y="74"/>
                    <a:pt x="758" y="74"/>
                  </a:cubicBezTo>
                  <a:cubicBezTo>
                    <a:pt x="758" y="74"/>
                    <a:pt x="757" y="74"/>
                    <a:pt x="757" y="74"/>
                  </a:cubicBezTo>
                  <a:cubicBezTo>
                    <a:pt x="753" y="74"/>
                    <a:pt x="745" y="91"/>
                    <a:pt x="736" y="108"/>
                  </a:cubicBezTo>
                  <a:cubicBezTo>
                    <a:pt x="732" y="117"/>
                    <a:pt x="729" y="121"/>
                    <a:pt x="727" y="121"/>
                  </a:cubicBezTo>
                  <a:cubicBezTo>
                    <a:pt x="725" y="121"/>
                    <a:pt x="725" y="114"/>
                    <a:pt x="726" y="102"/>
                  </a:cubicBezTo>
                  <a:cubicBezTo>
                    <a:pt x="730" y="89"/>
                    <a:pt x="726" y="82"/>
                    <a:pt x="720" y="82"/>
                  </a:cubicBezTo>
                  <a:cubicBezTo>
                    <a:pt x="715" y="82"/>
                    <a:pt x="710" y="85"/>
                    <a:pt x="705" y="93"/>
                  </a:cubicBezTo>
                  <a:cubicBezTo>
                    <a:pt x="701" y="90"/>
                    <a:pt x="698" y="90"/>
                    <a:pt x="708" y="68"/>
                  </a:cubicBezTo>
                  <a:cubicBezTo>
                    <a:pt x="710" y="56"/>
                    <a:pt x="712" y="42"/>
                    <a:pt x="708" y="42"/>
                  </a:cubicBezTo>
                  <a:cubicBezTo>
                    <a:pt x="705" y="42"/>
                    <a:pt x="700" y="47"/>
                    <a:pt x="692" y="61"/>
                  </a:cubicBezTo>
                  <a:cubicBezTo>
                    <a:pt x="689" y="58"/>
                    <a:pt x="689" y="58"/>
                    <a:pt x="695" y="40"/>
                  </a:cubicBezTo>
                  <a:cubicBezTo>
                    <a:pt x="697" y="27"/>
                    <a:pt x="701" y="15"/>
                    <a:pt x="700" y="15"/>
                  </a:cubicBezTo>
                  <a:lnTo>
                    <a:pt x="700" y="15"/>
                  </a:lnTo>
                  <a:cubicBezTo>
                    <a:pt x="700" y="15"/>
                    <a:pt x="697" y="21"/>
                    <a:pt x="689" y="36"/>
                  </a:cubicBezTo>
                  <a:cubicBezTo>
                    <a:pt x="682" y="44"/>
                    <a:pt x="677" y="48"/>
                    <a:pt x="673" y="48"/>
                  </a:cubicBezTo>
                  <a:cubicBezTo>
                    <a:pt x="668" y="48"/>
                    <a:pt x="666" y="41"/>
                    <a:pt x="664" y="27"/>
                  </a:cubicBezTo>
                  <a:cubicBezTo>
                    <a:pt x="661" y="27"/>
                    <a:pt x="658" y="27"/>
                    <a:pt x="651" y="46"/>
                  </a:cubicBezTo>
                  <a:cubicBezTo>
                    <a:pt x="651" y="46"/>
                    <a:pt x="651" y="46"/>
                    <a:pt x="651" y="46"/>
                  </a:cubicBezTo>
                  <a:lnTo>
                    <a:pt x="651" y="46"/>
                  </a:lnTo>
                  <a:cubicBezTo>
                    <a:pt x="652" y="38"/>
                    <a:pt x="653" y="34"/>
                    <a:pt x="652" y="34"/>
                  </a:cubicBezTo>
                  <a:lnTo>
                    <a:pt x="652" y="34"/>
                  </a:lnTo>
                  <a:cubicBezTo>
                    <a:pt x="651" y="34"/>
                    <a:pt x="648" y="45"/>
                    <a:pt x="642" y="65"/>
                  </a:cubicBezTo>
                  <a:cubicBezTo>
                    <a:pt x="639" y="74"/>
                    <a:pt x="636" y="79"/>
                    <a:pt x="636" y="79"/>
                  </a:cubicBezTo>
                  <a:cubicBezTo>
                    <a:pt x="635" y="79"/>
                    <a:pt x="636" y="74"/>
                    <a:pt x="639" y="65"/>
                  </a:cubicBezTo>
                  <a:cubicBezTo>
                    <a:pt x="639" y="43"/>
                    <a:pt x="636" y="43"/>
                    <a:pt x="636" y="43"/>
                  </a:cubicBezTo>
                  <a:cubicBezTo>
                    <a:pt x="635" y="42"/>
                    <a:pt x="635" y="42"/>
                    <a:pt x="634" y="42"/>
                  </a:cubicBezTo>
                  <a:cubicBezTo>
                    <a:pt x="629" y="42"/>
                    <a:pt x="613" y="52"/>
                    <a:pt x="599" y="52"/>
                  </a:cubicBezTo>
                  <a:cubicBezTo>
                    <a:pt x="598" y="52"/>
                    <a:pt x="596" y="52"/>
                    <a:pt x="595" y="52"/>
                  </a:cubicBezTo>
                  <a:cubicBezTo>
                    <a:pt x="586" y="51"/>
                    <a:pt x="579" y="50"/>
                    <a:pt x="574" y="50"/>
                  </a:cubicBezTo>
                  <a:cubicBezTo>
                    <a:pt x="564" y="50"/>
                    <a:pt x="559" y="54"/>
                    <a:pt x="557" y="68"/>
                  </a:cubicBezTo>
                  <a:cubicBezTo>
                    <a:pt x="554" y="77"/>
                    <a:pt x="553" y="81"/>
                    <a:pt x="552" y="81"/>
                  </a:cubicBezTo>
                  <a:cubicBezTo>
                    <a:pt x="551" y="81"/>
                    <a:pt x="551" y="76"/>
                    <a:pt x="551" y="65"/>
                  </a:cubicBezTo>
                  <a:cubicBezTo>
                    <a:pt x="548" y="46"/>
                    <a:pt x="545" y="46"/>
                    <a:pt x="542" y="43"/>
                  </a:cubicBezTo>
                  <a:cubicBezTo>
                    <a:pt x="538" y="43"/>
                    <a:pt x="535" y="43"/>
                    <a:pt x="535" y="24"/>
                  </a:cubicBezTo>
                  <a:cubicBezTo>
                    <a:pt x="532" y="43"/>
                    <a:pt x="532" y="43"/>
                    <a:pt x="529" y="43"/>
                  </a:cubicBezTo>
                  <a:cubicBezTo>
                    <a:pt x="529" y="32"/>
                    <a:pt x="528" y="26"/>
                    <a:pt x="527" y="26"/>
                  </a:cubicBezTo>
                  <a:cubicBezTo>
                    <a:pt x="526" y="26"/>
                    <a:pt x="524" y="32"/>
                    <a:pt x="523" y="43"/>
                  </a:cubicBezTo>
                  <a:cubicBezTo>
                    <a:pt x="520" y="63"/>
                    <a:pt x="519" y="73"/>
                    <a:pt x="519" y="73"/>
                  </a:cubicBezTo>
                  <a:cubicBezTo>
                    <a:pt x="519" y="73"/>
                    <a:pt x="520" y="63"/>
                    <a:pt x="520" y="43"/>
                  </a:cubicBezTo>
                  <a:cubicBezTo>
                    <a:pt x="520" y="27"/>
                    <a:pt x="513" y="12"/>
                    <a:pt x="512" y="12"/>
                  </a:cubicBezTo>
                  <a:lnTo>
                    <a:pt x="512" y="12"/>
                  </a:lnTo>
                  <a:cubicBezTo>
                    <a:pt x="511" y="12"/>
                    <a:pt x="512" y="14"/>
                    <a:pt x="513" y="21"/>
                  </a:cubicBezTo>
                  <a:cubicBezTo>
                    <a:pt x="513" y="43"/>
                    <a:pt x="504" y="43"/>
                    <a:pt x="501" y="61"/>
                  </a:cubicBezTo>
                  <a:cubicBezTo>
                    <a:pt x="498" y="61"/>
                    <a:pt x="495" y="61"/>
                    <a:pt x="495" y="43"/>
                  </a:cubicBezTo>
                  <a:cubicBezTo>
                    <a:pt x="494" y="36"/>
                    <a:pt x="492" y="33"/>
                    <a:pt x="489" y="33"/>
                  </a:cubicBezTo>
                  <a:cubicBezTo>
                    <a:pt x="483" y="33"/>
                    <a:pt x="475" y="48"/>
                    <a:pt x="473" y="61"/>
                  </a:cubicBezTo>
                  <a:cubicBezTo>
                    <a:pt x="474" y="72"/>
                    <a:pt x="474" y="78"/>
                    <a:pt x="473" y="78"/>
                  </a:cubicBezTo>
                  <a:cubicBezTo>
                    <a:pt x="473" y="78"/>
                    <a:pt x="471" y="72"/>
                    <a:pt x="470" y="61"/>
                  </a:cubicBezTo>
                  <a:cubicBezTo>
                    <a:pt x="466" y="43"/>
                    <a:pt x="463" y="43"/>
                    <a:pt x="460" y="43"/>
                  </a:cubicBezTo>
                  <a:cubicBezTo>
                    <a:pt x="460" y="48"/>
                    <a:pt x="460" y="50"/>
                    <a:pt x="459" y="50"/>
                  </a:cubicBezTo>
                  <a:cubicBezTo>
                    <a:pt x="459" y="50"/>
                    <a:pt x="457" y="36"/>
                    <a:pt x="457" y="21"/>
                  </a:cubicBezTo>
                  <a:cubicBezTo>
                    <a:pt x="457" y="5"/>
                    <a:pt x="455" y="0"/>
                    <a:pt x="452" y="0"/>
                  </a:cubicBezTo>
                  <a:close/>
                  <a:moveTo>
                    <a:pt x="137" y="945"/>
                  </a:moveTo>
                  <a:cubicBezTo>
                    <a:pt x="125" y="951"/>
                    <a:pt x="112" y="961"/>
                    <a:pt x="103" y="970"/>
                  </a:cubicBezTo>
                  <a:lnTo>
                    <a:pt x="106" y="977"/>
                  </a:lnTo>
                  <a:cubicBezTo>
                    <a:pt x="107" y="977"/>
                    <a:pt x="107" y="977"/>
                    <a:pt x="108" y="977"/>
                  </a:cubicBezTo>
                  <a:cubicBezTo>
                    <a:pt x="114" y="977"/>
                    <a:pt x="126" y="963"/>
                    <a:pt x="140" y="948"/>
                  </a:cubicBezTo>
                  <a:lnTo>
                    <a:pt x="137" y="9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52"/>
            <p:cNvSpPr/>
            <p:nvPr/>
          </p:nvSpPr>
          <p:spPr>
            <a:xfrm>
              <a:off x="4196875" y="1580050"/>
              <a:ext cx="217575" cy="120250"/>
            </a:xfrm>
            <a:custGeom>
              <a:avLst/>
              <a:gdLst/>
              <a:ahLst/>
              <a:cxnLst/>
              <a:rect l="l" t="t" r="r" b="b"/>
              <a:pathLst>
                <a:path w="8703" h="4810" extrusionOk="0">
                  <a:moveTo>
                    <a:pt x="4710" y="1"/>
                  </a:moveTo>
                  <a:cubicBezTo>
                    <a:pt x="4322" y="1"/>
                    <a:pt x="3904" y="49"/>
                    <a:pt x="3457" y="159"/>
                  </a:cubicBezTo>
                  <a:cubicBezTo>
                    <a:pt x="0" y="1012"/>
                    <a:pt x="204" y="4810"/>
                    <a:pt x="204" y="4810"/>
                  </a:cubicBezTo>
                  <a:lnTo>
                    <a:pt x="8703" y="2391"/>
                  </a:lnTo>
                  <a:cubicBezTo>
                    <a:pt x="8703" y="2391"/>
                    <a:pt x="7437" y="1"/>
                    <a:pt x="4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52"/>
            <p:cNvSpPr/>
            <p:nvPr/>
          </p:nvSpPr>
          <p:spPr>
            <a:xfrm>
              <a:off x="4225100" y="1671150"/>
              <a:ext cx="39400" cy="85650"/>
            </a:xfrm>
            <a:custGeom>
              <a:avLst/>
              <a:gdLst/>
              <a:ahLst/>
              <a:cxnLst/>
              <a:rect l="l" t="t" r="r" b="b"/>
              <a:pathLst>
                <a:path w="1576" h="3426" extrusionOk="0">
                  <a:moveTo>
                    <a:pt x="1395" y="19"/>
                  </a:moveTo>
                  <a:lnTo>
                    <a:pt x="1395" y="19"/>
                  </a:lnTo>
                  <a:cubicBezTo>
                    <a:pt x="1399" y="19"/>
                    <a:pt x="1416" y="41"/>
                    <a:pt x="1428" y="66"/>
                  </a:cubicBezTo>
                  <a:cubicBezTo>
                    <a:pt x="1442" y="84"/>
                    <a:pt x="1448" y="93"/>
                    <a:pt x="1447" y="93"/>
                  </a:cubicBezTo>
                  <a:cubicBezTo>
                    <a:pt x="1446" y="93"/>
                    <a:pt x="1439" y="86"/>
                    <a:pt x="1425" y="72"/>
                  </a:cubicBezTo>
                  <a:cubicBezTo>
                    <a:pt x="1410" y="57"/>
                    <a:pt x="1394" y="41"/>
                    <a:pt x="1400" y="38"/>
                  </a:cubicBezTo>
                  <a:cubicBezTo>
                    <a:pt x="1394" y="24"/>
                    <a:pt x="1393" y="19"/>
                    <a:pt x="1395" y="19"/>
                  </a:cubicBezTo>
                  <a:close/>
                  <a:moveTo>
                    <a:pt x="1072" y="769"/>
                  </a:moveTo>
                  <a:cubicBezTo>
                    <a:pt x="1076" y="769"/>
                    <a:pt x="1081" y="770"/>
                    <a:pt x="1090" y="771"/>
                  </a:cubicBezTo>
                  <a:cubicBezTo>
                    <a:pt x="1109" y="774"/>
                    <a:pt x="1131" y="781"/>
                    <a:pt x="1128" y="787"/>
                  </a:cubicBezTo>
                  <a:cubicBezTo>
                    <a:pt x="1128" y="788"/>
                    <a:pt x="1125" y="789"/>
                    <a:pt x="1120" y="789"/>
                  </a:cubicBezTo>
                  <a:cubicBezTo>
                    <a:pt x="1107" y="789"/>
                    <a:pt x="1082" y="783"/>
                    <a:pt x="1068" y="774"/>
                  </a:cubicBezTo>
                  <a:cubicBezTo>
                    <a:pt x="1068" y="771"/>
                    <a:pt x="1068" y="769"/>
                    <a:pt x="1072" y="769"/>
                  </a:cubicBezTo>
                  <a:close/>
                  <a:moveTo>
                    <a:pt x="1126" y="955"/>
                  </a:moveTo>
                  <a:cubicBezTo>
                    <a:pt x="1127" y="955"/>
                    <a:pt x="1130" y="955"/>
                    <a:pt x="1134" y="956"/>
                  </a:cubicBezTo>
                  <a:cubicBezTo>
                    <a:pt x="1149" y="956"/>
                    <a:pt x="1162" y="956"/>
                    <a:pt x="1175" y="959"/>
                  </a:cubicBezTo>
                  <a:cubicBezTo>
                    <a:pt x="1175" y="959"/>
                    <a:pt x="1197" y="965"/>
                    <a:pt x="1175" y="965"/>
                  </a:cubicBezTo>
                  <a:lnTo>
                    <a:pt x="1156" y="965"/>
                  </a:lnTo>
                  <a:cubicBezTo>
                    <a:pt x="1138" y="960"/>
                    <a:pt x="1120" y="955"/>
                    <a:pt x="1126" y="955"/>
                  </a:cubicBezTo>
                  <a:close/>
                  <a:moveTo>
                    <a:pt x="1165" y="1159"/>
                  </a:moveTo>
                  <a:cubicBezTo>
                    <a:pt x="1170" y="1159"/>
                    <a:pt x="1175" y="1160"/>
                    <a:pt x="1175" y="1163"/>
                  </a:cubicBezTo>
                  <a:cubicBezTo>
                    <a:pt x="1162" y="1166"/>
                    <a:pt x="1146" y="1169"/>
                    <a:pt x="1134" y="1169"/>
                  </a:cubicBezTo>
                  <a:lnTo>
                    <a:pt x="1134" y="1166"/>
                  </a:lnTo>
                  <a:cubicBezTo>
                    <a:pt x="1134" y="1160"/>
                    <a:pt x="1156" y="1160"/>
                    <a:pt x="1156" y="1160"/>
                  </a:cubicBezTo>
                  <a:cubicBezTo>
                    <a:pt x="1156" y="1160"/>
                    <a:pt x="1160" y="1159"/>
                    <a:pt x="1165" y="1159"/>
                  </a:cubicBezTo>
                  <a:close/>
                  <a:moveTo>
                    <a:pt x="1200" y="1207"/>
                  </a:moveTo>
                  <a:lnTo>
                    <a:pt x="1200" y="1210"/>
                  </a:lnTo>
                  <a:lnTo>
                    <a:pt x="1178" y="1216"/>
                  </a:lnTo>
                  <a:lnTo>
                    <a:pt x="1178" y="1213"/>
                  </a:lnTo>
                  <a:cubicBezTo>
                    <a:pt x="1178" y="1207"/>
                    <a:pt x="1178" y="1207"/>
                    <a:pt x="1200" y="1207"/>
                  </a:cubicBezTo>
                  <a:close/>
                  <a:moveTo>
                    <a:pt x="1211" y="1220"/>
                  </a:moveTo>
                  <a:cubicBezTo>
                    <a:pt x="1209" y="1220"/>
                    <a:pt x="1209" y="1221"/>
                    <a:pt x="1218" y="1222"/>
                  </a:cubicBezTo>
                  <a:cubicBezTo>
                    <a:pt x="1218" y="1221"/>
                    <a:pt x="1214" y="1220"/>
                    <a:pt x="1211" y="1220"/>
                  </a:cubicBezTo>
                  <a:close/>
                  <a:moveTo>
                    <a:pt x="1299" y="1263"/>
                  </a:moveTo>
                  <a:lnTo>
                    <a:pt x="1299" y="1263"/>
                  </a:lnTo>
                  <a:cubicBezTo>
                    <a:pt x="1299" y="1263"/>
                    <a:pt x="1297" y="1263"/>
                    <a:pt x="1293" y="1264"/>
                  </a:cubicBezTo>
                  <a:lnTo>
                    <a:pt x="1293" y="1264"/>
                  </a:lnTo>
                  <a:cubicBezTo>
                    <a:pt x="1298" y="1263"/>
                    <a:pt x="1300" y="1263"/>
                    <a:pt x="1299" y="1263"/>
                  </a:cubicBezTo>
                  <a:close/>
                  <a:moveTo>
                    <a:pt x="1203" y="1254"/>
                  </a:moveTo>
                  <a:lnTo>
                    <a:pt x="1203" y="1260"/>
                  </a:lnTo>
                  <a:lnTo>
                    <a:pt x="1181" y="1266"/>
                  </a:lnTo>
                  <a:lnTo>
                    <a:pt x="1181" y="1263"/>
                  </a:lnTo>
                  <a:cubicBezTo>
                    <a:pt x="1181" y="1257"/>
                    <a:pt x="1181" y="1257"/>
                    <a:pt x="1203" y="1254"/>
                  </a:cubicBezTo>
                  <a:close/>
                  <a:moveTo>
                    <a:pt x="1293" y="1264"/>
                  </a:moveTo>
                  <a:cubicBezTo>
                    <a:pt x="1290" y="1265"/>
                    <a:pt x="1287" y="1266"/>
                    <a:pt x="1282" y="1267"/>
                  </a:cubicBezTo>
                  <a:lnTo>
                    <a:pt x="1282" y="1267"/>
                  </a:lnTo>
                  <a:cubicBezTo>
                    <a:pt x="1284" y="1266"/>
                    <a:pt x="1286" y="1266"/>
                    <a:pt x="1287" y="1266"/>
                  </a:cubicBezTo>
                  <a:cubicBezTo>
                    <a:pt x="1289" y="1266"/>
                    <a:pt x="1291" y="1265"/>
                    <a:pt x="1293" y="1264"/>
                  </a:cubicBezTo>
                  <a:close/>
                  <a:moveTo>
                    <a:pt x="1184" y="1291"/>
                  </a:moveTo>
                  <a:cubicBezTo>
                    <a:pt x="1206" y="1291"/>
                    <a:pt x="1206" y="1291"/>
                    <a:pt x="1206" y="1294"/>
                  </a:cubicBezTo>
                  <a:cubicBezTo>
                    <a:pt x="1206" y="1304"/>
                    <a:pt x="1206" y="1304"/>
                    <a:pt x="1184" y="1304"/>
                  </a:cubicBezTo>
                  <a:cubicBezTo>
                    <a:pt x="1165" y="1301"/>
                    <a:pt x="1162" y="1294"/>
                    <a:pt x="1184" y="1291"/>
                  </a:cubicBezTo>
                  <a:close/>
                  <a:moveTo>
                    <a:pt x="1075" y="1347"/>
                  </a:moveTo>
                  <a:cubicBezTo>
                    <a:pt x="1080" y="1347"/>
                    <a:pt x="1084" y="1348"/>
                    <a:pt x="1084" y="1351"/>
                  </a:cubicBezTo>
                  <a:lnTo>
                    <a:pt x="1065" y="1357"/>
                  </a:lnTo>
                  <a:lnTo>
                    <a:pt x="1043" y="1357"/>
                  </a:lnTo>
                  <a:lnTo>
                    <a:pt x="1043" y="1351"/>
                  </a:lnTo>
                  <a:cubicBezTo>
                    <a:pt x="1056" y="1349"/>
                    <a:pt x="1067" y="1347"/>
                    <a:pt x="1075" y="1347"/>
                  </a:cubicBezTo>
                  <a:close/>
                  <a:moveTo>
                    <a:pt x="1101" y="1403"/>
                  </a:moveTo>
                  <a:cubicBezTo>
                    <a:pt x="1106" y="1403"/>
                    <a:pt x="1112" y="1404"/>
                    <a:pt x="1112" y="1407"/>
                  </a:cubicBezTo>
                  <a:lnTo>
                    <a:pt x="1093" y="1414"/>
                  </a:lnTo>
                  <a:cubicBezTo>
                    <a:pt x="1086" y="1415"/>
                    <a:pt x="1081" y="1415"/>
                    <a:pt x="1078" y="1415"/>
                  </a:cubicBezTo>
                  <a:cubicBezTo>
                    <a:pt x="1071" y="1415"/>
                    <a:pt x="1071" y="1414"/>
                    <a:pt x="1071" y="1414"/>
                  </a:cubicBezTo>
                  <a:cubicBezTo>
                    <a:pt x="1071" y="1407"/>
                    <a:pt x="1071" y="1407"/>
                    <a:pt x="1090" y="1404"/>
                  </a:cubicBezTo>
                  <a:cubicBezTo>
                    <a:pt x="1090" y="1404"/>
                    <a:pt x="1095" y="1403"/>
                    <a:pt x="1101" y="1403"/>
                  </a:cubicBezTo>
                  <a:close/>
                  <a:moveTo>
                    <a:pt x="1271" y="1789"/>
                  </a:moveTo>
                  <a:cubicBezTo>
                    <a:pt x="1277" y="1789"/>
                    <a:pt x="1281" y="1790"/>
                    <a:pt x="1281" y="1793"/>
                  </a:cubicBezTo>
                  <a:lnTo>
                    <a:pt x="1281" y="1796"/>
                  </a:lnTo>
                  <a:cubicBezTo>
                    <a:pt x="1273" y="1796"/>
                    <a:pt x="1263" y="1797"/>
                    <a:pt x="1254" y="1797"/>
                  </a:cubicBezTo>
                  <a:cubicBezTo>
                    <a:pt x="1249" y="1797"/>
                    <a:pt x="1245" y="1797"/>
                    <a:pt x="1240" y="1796"/>
                  </a:cubicBezTo>
                  <a:lnTo>
                    <a:pt x="1240" y="1793"/>
                  </a:lnTo>
                  <a:cubicBezTo>
                    <a:pt x="1251" y="1791"/>
                    <a:pt x="1263" y="1789"/>
                    <a:pt x="1271" y="1789"/>
                  </a:cubicBezTo>
                  <a:close/>
                  <a:moveTo>
                    <a:pt x="1294" y="1974"/>
                  </a:moveTo>
                  <a:cubicBezTo>
                    <a:pt x="1312" y="1974"/>
                    <a:pt x="1312" y="1984"/>
                    <a:pt x="1312" y="1987"/>
                  </a:cubicBezTo>
                  <a:cubicBezTo>
                    <a:pt x="1305" y="1989"/>
                    <a:pt x="1298" y="1990"/>
                    <a:pt x="1291" y="1990"/>
                  </a:cubicBezTo>
                  <a:cubicBezTo>
                    <a:pt x="1280" y="1990"/>
                    <a:pt x="1272" y="1988"/>
                    <a:pt x="1272" y="1984"/>
                  </a:cubicBezTo>
                  <a:cubicBezTo>
                    <a:pt x="1272" y="1974"/>
                    <a:pt x="1272" y="1974"/>
                    <a:pt x="1294" y="1974"/>
                  </a:cubicBezTo>
                  <a:close/>
                  <a:moveTo>
                    <a:pt x="1250" y="2294"/>
                  </a:moveTo>
                  <a:cubicBezTo>
                    <a:pt x="1272" y="2297"/>
                    <a:pt x="1294" y="2300"/>
                    <a:pt x="1291" y="2304"/>
                  </a:cubicBezTo>
                  <a:lnTo>
                    <a:pt x="1272" y="2307"/>
                  </a:lnTo>
                  <a:lnTo>
                    <a:pt x="1250" y="2297"/>
                  </a:lnTo>
                  <a:lnTo>
                    <a:pt x="1250" y="2294"/>
                  </a:lnTo>
                  <a:close/>
                  <a:moveTo>
                    <a:pt x="1118" y="2325"/>
                  </a:moveTo>
                  <a:cubicBezTo>
                    <a:pt x="1137" y="2329"/>
                    <a:pt x="1159" y="2335"/>
                    <a:pt x="1156" y="2338"/>
                  </a:cubicBezTo>
                  <a:lnTo>
                    <a:pt x="1156" y="2341"/>
                  </a:lnTo>
                  <a:cubicBezTo>
                    <a:pt x="1143" y="2338"/>
                    <a:pt x="1128" y="2335"/>
                    <a:pt x="1115" y="2329"/>
                  </a:cubicBezTo>
                  <a:lnTo>
                    <a:pt x="1118" y="2325"/>
                  </a:lnTo>
                  <a:close/>
                  <a:moveTo>
                    <a:pt x="1242" y="2427"/>
                  </a:moveTo>
                  <a:cubicBezTo>
                    <a:pt x="1244" y="2427"/>
                    <a:pt x="1249" y="2428"/>
                    <a:pt x="1262" y="2432"/>
                  </a:cubicBezTo>
                  <a:cubicBezTo>
                    <a:pt x="1275" y="2435"/>
                    <a:pt x="1287" y="2441"/>
                    <a:pt x="1300" y="2448"/>
                  </a:cubicBezTo>
                  <a:cubicBezTo>
                    <a:pt x="1300" y="2448"/>
                    <a:pt x="1300" y="2448"/>
                    <a:pt x="1299" y="2448"/>
                  </a:cubicBezTo>
                  <a:cubicBezTo>
                    <a:pt x="1293" y="2448"/>
                    <a:pt x="1257" y="2435"/>
                    <a:pt x="1240" y="2432"/>
                  </a:cubicBezTo>
                  <a:lnTo>
                    <a:pt x="1240" y="2429"/>
                  </a:lnTo>
                  <a:cubicBezTo>
                    <a:pt x="1240" y="2428"/>
                    <a:pt x="1240" y="2427"/>
                    <a:pt x="1242" y="2427"/>
                  </a:cubicBezTo>
                  <a:close/>
                  <a:moveTo>
                    <a:pt x="1225" y="2532"/>
                  </a:moveTo>
                  <a:cubicBezTo>
                    <a:pt x="1244" y="2539"/>
                    <a:pt x="1262" y="2548"/>
                    <a:pt x="1262" y="2551"/>
                  </a:cubicBezTo>
                  <a:lnTo>
                    <a:pt x="1240" y="2548"/>
                  </a:lnTo>
                  <a:lnTo>
                    <a:pt x="1222" y="2535"/>
                  </a:lnTo>
                  <a:lnTo>
                    <a:pt x="1225" y="2532"/>
                  </a:lnTo>
                  <a:close/>
                  <a:moveTo>
                    <a:pt x="788" y="2669"/>
                  </a:moveTo>
                  <a:cubicBezTo>
                    <a:pt x="788" y="2669"/>
                    <a:pt x="787" y="2669"/>
                    <a:pt x="786" y="2670"/>
                  </a:cubicBezTo>
                  <a:cubicBezTo>
                    <a:pt x="783" y="2673"/>
                    <a:pt x="780" y="2673"/>
                    <a:pt x="799" y="2686"/>
                  </a:cubicBezTo>
                  <a:lnTo>
                    <a:pt x="802" y="2683"/>
                  </a:lnTo>
                  <a:cubicBezTo>
                    <a:pt x="793" y="2672"/>
                    <a:pt x="790" y="2669"/>
                    <a:pt x="788" y="2669"/>
                  </a:cubicBezTo>
                  <a:close/>
                  <a:moveTo>
                    <a:pt x="1075" y="2752"/>
                  </a:moveTo>
                  <a:cubicBezTo>
                    <a:pt x="1076" y="2752"/>
                    <a:pt x="1083" y="2756"/>
                    <a:pt x="1081" y="2758"/>
                  </a:cubicBezTo>
                  <a:cubicBezTo>
                    <a:pt x="1075" y="2753"/>
                    <a:pt x="1074" y="2752"/>
                    <a:pt x="1075" y="2752"/>
                  </a:cubicBezTo>
                  <a:close/>
                  <a:moveTo>
                    <a:pt x="1037" y="2745"/>
                  </a:moveTo>
                  <a:cubicBezTo>
                    <a:pt x="1055" y="2758"/>
                    <a:pt x="1071" y="2770"/>
                    <a:pt x="1068" y="2774"/>
                  </a:cubicBezTo>
                  <a:lnTo>
                    <a:pt x="1049" y="2764"/>
                  </a:lnTo>
                  <a:lnTo>
                    <a:pt x="1037" y="2749"/>
                  </a:lnTo>
                  <a:lnTo>
                    <a:pt x="1037" y="2745"/>
                  </a:lnTo>
                  <a:close/>
                  <a:moveTo>
                    <a:pt x="1003" y="2761"/>
                  </a:moveTo>
                  <a:cubicBezTo>
                    <a:pt x="1005" y="2761"/>
                    <a:pt x="1015" y="2766"/>
                    <a:pt x="1034" y="2780"/>
                  </a:cubicBezTo>
                  <a:cubicBezTo>
                    <a:pt x="1049" y="2792"/>
                    <a:pt x="1049" y="2792"/>
                    <a:pt x="1046" y="2796"/>
                  </a:cubicBezTo>
                  <a:cubicBezTo>
                    <a:pt x="1034" y="2789"/>
                    <a:pt x="1024" y="2780"/>
                    <a:pt x="1012" y="2774"/>
                  </a:cubicBezTo>
                  <a:lnTo>
                    <a:pt x="1012" y="2770"/>
                  </a:lnTo>
                  <a:cubicBezTo>
                    <a:pt x="1004" y="2765"/>
                    <a:pt x="1001" y="2761"/>
                    <a:pt x="1003" y="2761"/>
                  </a:cubicBezTo>
                  <a:close/>
                  <a:moveTo>
                    <a:pt x="902" y="2789"/>
                  </a:moveTo>
                  <a:lnTo>
                    <a:pt x="902" y="2789"/>
                  </a:lnTo>
                  <a:cubicBezTo>
                    <a:pt x="907" y="2795"/>
                    <a:pt x="907" y="2797"/>
                    <a:pt x="907" y="2797"/>
                  </a:cubicBezTo>
                  <a:cubicBezTo>
                    <a:pt x="905" y="2797"/>
                    <a:pt x="900" y="2791"/>
                    <a:pt x="902" y="2789"/>
                  </a:cubicBezTo>
                  <a:close/>
                  <a:moveTo>
                    <a:pt x="831" y="2820"/>
                  </a:moveTo>
                  <a:cubicBezTo>
                    <a:pt x="830" y="2820"/>
                    <a:pt x="830" y="2820"/>
                    <a:pt x="830" y="2821"/>
                  </a:cubicBezTo>
                  <a:lnTo>
                    <a:pt x="827" y="2824"/>
                  </a:lnTo>
                  <a:cubicBezTo>
                    <a:pt x="836" y="2833"/>
                    <a:pt x="846" y="2846"/>
                    <a:pt x="858" y="2855"/>
                  </a:cubicBezTo>
                  <a:cubicBezTo>
                    <a:pt x="861" y="2852"/>
                    <a:pt x="846" y="2836"/>
                    <a:pt x="846" y="2836"/>
                  </a:cubicBezTo>
                  <a:cubicBezTo>
                    <a:pt x="846" y="2836"/>
                    <a:pt x="835" y="2820"/>
                    <a:pt x="831" y="2820"/>
                  </a:cubicBezTo>
                  <a:close/>
                  <a:moveTo>
                    <a:pt x="994" y="2848"/>
                  </a:moveTo>
                  <a:cubicBezTo>
                    <a:pt x="999" y="2848"/>
                    <a:pt x="1012" y="2861"/>
                    <a:pt x="1012" y="2861"/>
                  </a:cubicBezTo>
                  <a:cubicBezTo>
                    <a:pt x="1018" y="2868"/>
                    <a:pt x="1019" y="2869"/>
                    <a:pt x="1017" y="2869"/>
                  </a:cubicBezTo>
                  <a:cubicBezTo>
                    <a:pt x="1015" y="2869"/>
                    <a:pt x="1010" y="2867"/>
                    <a:pt x="1007" y="2867"/>
                  </a:cubicBezTo>
                  <a:cubicBezTo>
                    <a:pt x="1006" y="2867"/>
                    <a:pt x="1006" y="2867"/>
                    <a:pt x="1005" y="2868"/>
                  </a:cubicBezTo>
                  <a:cubicBezTo>
                    <a:pt x="987" y="2855"/>
                    <a:pt x="987" y="2855"/>
                    <a:pt x="993" y="2849"/>
                  </a:cubicBezTo>
                  <a:cubicBezTo>
                    <a:pt x="993" y="2849"/>
                    <a:pt x="993" y="2848"/>
                    <a:pt x="994" y="2848"/>
                  </a:cubicBezTo>
                  <a:close/>
                  <a:moveTo>
                    <a:pt x="835" y="2894"/>
                  </a:moveTo>
                  <a:cubicBezTo>
                    <a:pt x="837" y="2894"/>
                    <a:pt x="840" y="2898"/>
                    <a:pt x="849" y="2908"/>
                  </a:cubicBezTo>
                  <a:lnTo>
                    <a:pt x="842" y="2911"/>
                  </a:lnTo>
                  <a:lnTo>
                    <a:pt x="827" y="2899"/>
                  </a:lnTo>
                  <a:lnTo>
                    <a:pt x="833" y="2896"/>
                  </a:lnTo>
                  <a:cubicBezTo>
                    <a:pt x="834" y="2895"/>
                    <a:pt x="835" y="2894"/>
                    <a:pt x="835" y="2894"/>
                  </a:cubicBezTo>
                  <a:close/>
                  <a:moveTo>
                    <a:pt x="935" y="2900"/>
                  </a:moveTo>
                  <a:cubicBezTo>
                    <a:pt x="937" y="2900"/>
                    <a:pt x="942" y="2902"/>
                    <a:pt x="949" y="2911"/>
                  </a:cubicBezTo>
                  <a:cubicBezTo>
                    <a:pt x="949" y="2911"/>
                    <a:pt x="961" y="2930"/>
                    <a:pt x="958" y="2933"/>
                  </a:cubicBezTo>
                  <a:cubicBezTo>
                    <a:pt x="955" y="2933"/>
                    <a:pt x="940" y="2921"/>
                    <a:pt x="940" y="2921"/>
                  </a:cubicBezTo>
                  <a:cubicBezTo>
                    <a:pt x="927" y="2905"/>
                    <a:pt x="930" y="2902"/>
                    <a:pt x="930" y="2902"/>
                  </a:cubicBezTo>
                  <a:cubicBezTo>
                    <a:pt x="931" y="2901"/>
                    <a:pt x="933" y="2900"/>
                    <a:pt x="935" y="2900"/>
                  </a:cubicBezTo>
                  <a:close/>
                  <a:moveTo>
                    <a:pt x="799" y="2907"/>
                  </a:moveTo>
                  <a:cubicBezTo>
                    <a:pt x="802" y="2907"/>
                    <a:pt x="813" y="2922"/>
                    <a:pt x="827" y="2949"/>
                  </a:cubicBezTo>
                  <a:lnTo>
                    <a:pt x="820" y="2952"/>
                  </a:lnTo>
                  <a:cubicBezTo>
                    <a:pt x="808" y="2937"/>
                    <a:pt x="799" y="2918"/>
                    <a:pt x="802" y="2915"/>
                  </a:cubicBezTo>
                  <a:cubicBezTo>
                    <a:pt x="799" y="2909"/>
                    <a:pt x="798" y="2907"/>
                    <a:pt x="799" y="2907"/>
                  </a:cubicBezTo>
                  <a:close/>
                  <a:moveTo>
                    <a:pt x="165" y="2990"/>
                  </a:moveTo>
                  <a:lnTo>
                    <a:pt x="169" y="3009"/>
                  </a:lnTo>
                  <a:lnTo>
                    <a:pt x="172" y="3012"/>
                  </a:lnTo>
                  <a:cubicBezTo>
                    <a:pt x="175" y="2990"/>
                    <a:pt x="175" y="2990"/>
                    <a:pt x="169" y="2990"/>
                  </a:cubicBezTo>
                  <a:close/>
                  <a:moveTo>
                    <a:pt x="659" y="2950"/>
                  </a:moveTo>
                  <a:cubicBezTo>
                    <a:pt x="660" y="2950"/>
                    <a:pt x="664" y="2959"/>
                    <a:pt x="673" y="2980"/>
                  </a:cubicBezTo>
                  <a:lnTo>
                    <a:pt x="683" y="3024"/>
                  </a:lnTo>
                  <a:cubicBezTo>
                    <a:pt x="679" y="3024"/>
                    <a:pt x="673" y="3006"/>
                    <a:pt x="661" y="2965"/>
                  </a:cubicBezTo>
                  <a:cubicBezTo>
                    <a:pt x="659" y="2955"/>
                    <a:pt x="658" y="2950"/>
                    <a:pt x="659" y="2950"/>
                  </a:cubicBezTo>
                  <a:close/>
                  <a:moveTo>
                    <a:pt x="570" y="3021"/>
                  </a:moveTo>
                  <a:lnTo>
                    <a:pt x="576" y="3040"/>
                  </a:lnTo>
                  <a:lnTo>
                    <a:pt x="579" y="3062"/>
                  </a:lnTo>
                  <a:lnTo>
                    <a:pt x="567" y="3043"/>
                  </a:lnTo>
                  <a:cubicBezTo>
                    <a:pt x="560" y="3024"/>
                    <a:pt x="563" y="3021"/>
                    <a:pt x="570" y="3021"/>
                  </a:cubicBezTo>
                  <a:close/>
                  <a:moveTo>
                    <a:pt x="730" y="3024"/>
                  </a:moveTo>
                  <a:cubicBezTo>
                    <a:pt x="742" y="3043"/>
                    <a:pt x="752" y="3062"/>
                    <a:pt x="745" y="3062"/>
                  </a:cubicBezTo>
                  <a:lnTo>
                    <a:pt x="742" y="3065"/>
                  </a:lnTo>
                  <a:cubicBezTo>
                    <a:pt x="736" y="3053"/>
                    <a:pt x="730" y="3040"/>
                    <a:pt x="726" y="3027"/>
                  </a:cubicBezTo>
                  <a:lnTo>
                    <a:pt x="730" y="3024"/>
                  </a:lnTo>
                  <a:close/>
                  <a:moveTo>
                    <a:pt x="842" y="3037"/>
                  </a:moveTo>
                  <a:lnTo>
                    <a:pt x="852" y="3056"/>
                  </a:lnTo>
                  <a:cubicBezTo>
                    <a:pt x="850" y="3056"/>
                    <a:pt x="852" y="3066"/>
                    <a:pt x="850" y="3066"/>
                  </a:cubicBezTo>
                  <a:cubicBezTo>
                    <a:pt x="850" y="3066"/>
                    <a:pt x="848" y="3064"/>
                    <a:pt x="846" y="3059"/>
                  </a:cubicBezTo>
                  <a:cubicBezTo>
                    <a:pt x="845" y="3059"/>
                    <a:pt x="845" y="3059"/>
                    <a:pt x="844" y="3059"/>
                  </a:cubicBezTo>
                  <a:cubicBezTo>
                    <a:pt x="839" y="3059"/>
                    <a:pt x="839" y="3040"/>
                    <a:pt x="842" y="3037"/>
                  </a:cubicBezTo>
                  <a:close/>
                  <a:moveTo>
                    <a:pt x="97" y="3082"/>
                  </a:moveTo>
                  <a:cubicBezTo>
                    <a:pt x="98" y="3082"/>
                    <a:pt x="99" y="3083"/>
                    <a:pt x="100" y="3084"/>
                  </a:cubicBezTo>
                  <a:cubicBezTo>
                    <a:pt x="106" y="3084"/>
                    <a:pt x="106" y="3084"/>
                    <a:pt x="100" y="3103"/>
                  </a:cubicBezTo>
                  <a:cubicBezTo>
                    <a:pt x="100" y="3103"/>
                    <a:pt x="94" y="3122"/>
                    <a:pt x="91" y="3122"/>
                  </a:cubicBezTo>
                  <a:cubicBezTo>
                    <a:pt x="91" y="3122"/>
                    <a:pt x="90" y="3122"/>
                    <a:pt x="90" y="3121"/>
                  </a:cubicBezTo>
                  <a:lnTo>
                    <a:pt x="90" y="3100"/>
                  </a:lnTo>
                  <a:cubicBezTo>
                    <a:pt x="92" y="3086"/>
                    <a:pt x="95" y="3082"/>
                    <a:pt x="97" y="3082"/>
                  </a:cubicBezTo>
                  <a:close/>
                  <a:moveTo>
                    <a:pt x="599" y="3046"/>
                  </a:moveTo>
                  <a:cubicBezTo>
                    <a:pt x="600" y="3046"/>
                    <a:pt x="604" y="3055"/>
                    <a:pt x="610" y="3071"/>
                  </a:cubicBezTo>
                  <a:cubicBezTo>
                    <a:pt x="617" y="3093"/>
                    <a:pt x="623" y="3112"/>
                    <a:pt x="623" y="3134"/>
                  </a:cubicBezTo>
                  <a:lnTo>
                    <a:pt x="614" y="3137"/>
                  </a:lnTo>
                  <a:cubicBezTo>
                    <a:pt x="614" y="3137"/>
                    <a:pt x="610" y="3115"/>
                    <a:pt x="607" y="3096"/>
                  </a:cubicBezTo>
                  <a:cubicBezTo>
                    <a:pt x="600" y="3061"/>
                    <a:pt x="597" y="3046"/>
                    <a:pt x="599" y="3046"/>
                  </a:cubicBezTo>
                  <a:close/>
                  <a:moveTo>
                    <a:pt x="144" y="3090"/>
                  </a:moveTo>
                  <a:cubicBezTo>
                    <a:pt x="150" y="3090"/>
                    <a:pt x="153" y="3093"/>
                    <a:pt x="150" y="3112"/>
                  </a:cubicBezTo>
                  <a:lnTo>
                    <a:pt x="147" y="3112"/>
                  </a:lnTo>
                  <a:cubicBezTo>
                    <a:pt x="148" y="3106"/>
                    <a:pt x="147" y="3103"/>
                    <a:pt x="147" y="3103"/>
                  </a:cubicBezTo>
                  <a:lnTo>
                    <a:pt x="147" y="3103"/>
                  </a:lnTo>
                  <a:cubicBezTo>
                    <a:pt x="145" y="3103"/>
                    <a:pt x="141" y="3118"/>
                    <a:pt x="144" y="3134"/>
                  </a:cubicBezTo>
                  <a:cubicBezTo>
                    <a:pt x="140" y="3153"/>
                    <a:pt x="137" y="3175"/>
                    <a:pt x="137" y="3175"/>
                  </a:cubicBezTo>
                  <a:cubicBezTo>
                    <a:pt x="134" y="3175"/>
                    <a:pt x="131" y="3153"/>
                    <a:pt x="134" y="3131"/>
                  </a:cubicBezTo>
                  <a:cubicBezTo>
                    <a:pt x="137" y="3090"/>
                    <a:pt x="137" y="3090"/>
                    <a:pt x="144" y="3090"/>
                  </a:cubicBezTo>
                  <a:close/>
                  <a:moveTo>
                    <a:pt x="391" y="3162"/>
                  </a:moveTo>
                  <a:cubicBezTo>
                    <a:pt x="397" y="3162"/>
                    <a:pt x="397" y="3184"/>
                    <a:pt x="391" y="3206"/>
                  </a:cubicBezTo>
                  <a:lnTo>
                    <a:pt x="382" y="3206"/>
                  </a:lnTo>
                  <a:cubicBezTo>
                    <a:pt x="382" y="3184"/>
                    <a:pt x="388" y="3165"/>
                    <a:pt x="391" y="3162"/>
                  </a:cubicBezTo>
                  <a:close/>
                  <a:moveTo>
                    <a:pt x="1261" y="3170"/>
                  </a:moveTo>
                  <a:cubicBezTo>
                    <a:pt x="1259" y="3170"/>
                    <a:pt x="1258" y="3171"/>
                    <a:pt x="1256" y="3172"/>
                  </a:cubicBezTo>
                  <a:cubicBezTo>
                    <a:pt x="1262" y="3184"/>
                    <a:pt x="1272" y="3197"/>
                    <a:pt x="1281" y="3209"/>
                  </a:cubicBezTo>
                  <a:cubicBezTo>
                    <a:pt x="1285" y="3213"/>
                    <a:pt x="1289" y="3216"/>
                    <a:pt x="1291" y="3216"/>
                  </a:cubicBezTo>
                  <a:cubicBezTo>
                    <a:pt x="1294" y="3216"/>
                    <a:pt x="1291" y="3207"/>
                    <a:pt x="1275" y="3184"/>
                  </a:cubicBezTo>
                  <a:cubicBezTo>
                    <a:pt x="1266" y="3173"/>
                    <a:pt x="1264" y="3170"/>
                    <a:pt x="1261" y="3170"/>
                  </a:cubicBezTo>
                  <a:close/>
                  <a:moveTo>
                    <a:pt x="417" y="3193"/>
                  </a:moveTo>
                  <a:cubicBezTo>
                    <a:pt x="412" y="3193"/>
                    <a:pt x="411" y="3208"/>
                    <a:pt x="413" y="3222"/>
                  </a:cubicBezTo>
                  <a:cubicBezTo>
                    <a:pt x="415" y="3238"/>
                    <a:pt x="419" y="3242"/>
                    <a:pt x="425" y="3242"/>
                  </a:cubicBezTo>
                  <a:cubicBezTo>
                    <a:pt x="427" y="3242"/>
                    <a:pt x="429" y="3241"/>
                    <a:pt x="432" y="3241"/>
                  </a:cubicBezTo>
                  <a:cubicBezTo>
                    <a:pt x="435" y="3241"/>
                    <a:pt x="438" y="3219"/>
                    <a:pt x="438" y="3219"/>
                  </a:cubicBezTo>
                  <a:cubicBezTo>
                    <a:pt x="435" y="3200"/>
                    <a:pt x="429" y="3200"/>
                    <a:pt x="426" y="3200"/>
                  </a:cubicBezTo>
                  <a:cubicBezTo>
                    <a:pt x="422" y="3195"/>
                    <a:pt x="420" y="3193"/>
                    <a:pt x="417" y="3193"/>
                  </a:cubicBezTo>
                  <a:close/>
                  <a:moveTo>
                    <a:pt x="1406" y="0"/>
                  </a:moveTo>
                  <a:cubicBezTo>
                    <a:pt x="1375" y="3"/>
                    <a:pt x="1347" y="0"/>
                    <a:pt x="1375" y="32"/>
                  </a:cubicBezTo>
                  <a:cubicBezTo>
                    <a:pt x="1375" y="32"/>
                    <a:pt x="1385" y="50"/>
                    <a:pt x="1381" y="53"/>
                  </a:cubicBezTo>
                  <a:cubicBezTo>
                    <a:pt x="1380" y="55"/>
                    <a:pt x="1378" y="55"/>
                    <a:pt x="1376" y="55"/>
                  </a:cubicBezTo>
                  <a:cubicBezTo>
                    <a:pt x="1368" y="55"/>
                    <a:pt x="1356" y="47"/>
                    <a:pt x="1356" y="47"/>
                  </a:cubicBezTo>
                  <a:cubicBezTo>
                    <a:pt x="1353" y="44"/>
                    <a:pt x="1349" y="43"/>
                    <a:pt x="1344" y="43"/>
                  </a:cubicBezTo>
                  <a:cubicBezTo>
                    <a:pt x="1331" y="43"/>
                    <a:pt x="1317" y="56"/>
                    <a:pt x="1300" y="75"/>
                  </a:cubicBezTo>
                  <a:cubicBezTo>
                    <a:pt x="1279" y="99"/>
                    <a:pt x="1266" y="114"/>
                    <a:pt x="1251" y="114"/>
                  </a:cubicBezTo>
                  <a:cubicBezTo>
                    <a:pt x="1249" y="114"/>
                    <a:pt x="1246" y="114"/>
                    <a:pt x="1244" y="113"/>
                  </a:cubicBezTo>
                  <a:cubicBezTo>
                    <a:pt x="1233" y="110"/>
                    <a:pt x="1226" y="109"/>
                    <a:pt x="1223" y="109"/>
                  </a:cubicBezTo>
                  <a:cubicBezTo>
                    <a:pt x="1219" y="109"/>
                    <a:pt x="1218" y="110"/>
                    <a:pt x="1218" y="110"/>
                  </a:cubicBezTo>
                  <a:cubicBezTo>
                    <a:pt x="1234" y="122"/>
                    <a:pt x="1209" y="154"/>
                    <a:pt x="1184" y="191"/>
                  </a:cubicBezTo>
                  <a:cubicBezTo>
                    <a:pt x="1162" y="232"/>
                    <a:pt x="1137" y="270"/>
                    <a:pt x="1156" y="279"/>
                  </a:cubicBezTo>
                  <a:lnTo>
                    <a:pt x="1149" y="292"/>
                  </a:lnTo>
                  <a:cubicBezTo>
                    <a:pt x="1145" y="289"/>
                    <a:pt x="1141" y="288"/>
                    <a:pt x="1138" y="288"/>
                  </a:cubicBezTo>
                  <a:cubicBezTo>
                    <a:pt x="1130" y="288"/>
                    <a:pt x="1126" y="295"/>
                    <a:pt x="1121" y="304"/>
                  </a:cubicBezTo>
                  <a:cubicBezTo>
                    <a:pt x="1134" y="323"/>
                    <a:pt x="1128" y="336"/>
                    <a:pt x="1128" y="336"/>
                  </a:cubicBezTo>
                  <a:cubicBezTo>
                    <a:pt x="1121" y="332"/>
                    <a:pt x="1117" y="331"/>
                    <a:pt x="1113" y="331"/>
                  </a:cubicBezTo>
                  <a:cubicBezTo>
                    <a:pt x="1107" y="331"/>
                    <a:pt x="1105" y="337"/>
                    <a:pt x="1102" y="345"/>
                  </a:cubicBezTo>
                  <a:cubicBezTo>
                    <a:pt x="1096" y="354"/>
                    <a:pt x="1093" y="361"/>
                    <a:pt x="1112" y="370"/>
                  </a:cubicBezTo>
                  <a:cubicBezTo>
                    <a:pt x="1109" y="373"/>
                    <a:pt x="1093" y="414"/>
                    <a:pt x="1068" y="423"/>
                  </a:cubicBezTo>
                  <a:cubicBezTo>
                    <a:pt x="1046" y="423"/>
                    <a:pt x="1062" y="436"/>
                    <a:pt x="1081" y="448"/>
                  </a:cubicBezTo>
                  <a:cubicBezTo>
                    <a:pt x="1099" y="455"/>
                    <a:pt x="1118" y="467"/>
                    <a:pt x="1115" y="473"/>
                  </a:cubicBezTo>
                  <a:lnTo>
                    <a:pt x="1077" y="461"/>
                  </a:lnTo>
                  <a:cubicBezTo>
                    <a:pt x="1067" y="454"/>
                    <a:pt x="1063" y="451"/>
                    <a:pt x="1060" y="451"/>
                  </a:cubicBezTo>
                  <a:cubicBezTo>
                    <a:pt x="1058" y="451"/>
                    <a:pt x="1057" y="453"/>
                    <a:pt x="1055" y="458"/>
                  </a:cubicBezTo>
                  <a:lnTo>
                    <a:pt x="1052" y="470"/>
                  </a:lnTo>
                  <a:cubicBezTo>
                    <a:pt x="1071" y="477"/>
                    <a:pt x="1062" y="505"/>
                    <a:pt x="1049" y="545"/>
                  </a:cubicBezTo>
                  <a:cubicBezTo>
                    <a:pt x="1037" y="596"/>
                    <a:pt x="1030" y="614"/>
                    <a:pt x="1052" y="618"/>
                  </a:cubicBezTo>
                  <a:cubicBezTo>
                    <a:pt x="1071" y="624"/>
                    <a:pt x="1071" y="627"/>
                    <a:pt x="1046" y="643"/>
                  </a:cubicBezTo>
                  <a:cubicBezTo>
                    <a:pt x="980" y="665"/>
                    <a:pt x="977" y="665"/>
                    <a:pt x="999" y="674"/>
                  </a:cubicBezTo>
                  <a:cubicBezTo>
                    <a:pt x="999" y="671"/>
                    <a:pt x="1003" y="670"/>
                    <a:pt x="1009" y="670"/>
                  </a:cubicBezTo>
                  <a:cubicBezTo>
                    <a:pt x="1017" y="670"/>
                    <a:pt x="1029" y="672"/>
                    <a:pt x="1040" y="674"/>
                  </a:cubicBezTo>
                  <a:cubicBezTo>
                    <a:pt x="1081" y="680"/>
                    <a:pt x="1081" y="686"/>
                    <a:pt x="1037" y="686"/>
                  </a:cubicBezTo>
                  <a:cubicBezTo>
                    <a:pt x="1035" y="686"/>
                    <a:pt x="1034" y="686"/>
                    <a:pt x="1033" y="686"/>
                  </a:cubicBezTo>
                  <a:cubicBezTo>
                    <a:pt x="996" y="686"/>
                    <a:pt x="1004" y="768"/>
                    <a:pt x="1043" y="777"/>
                  </a:cubicBezTo>
                  <a:lnTo>
                    <a:pt x="1024" y="774"/>
                  </a:lnTo>
                  <a:cubicBezTo>
                    <a:pt x="1002" y="774"/>
                    <a:pt x="1002" y="777"/>
                    <a:pt x="999" y="802"/>
                  </a:cubicBezTo>
                  <a:lnTo>
                    <a:pt x="996" y="818"/>
                  </a:lnTo>
                  <a:cubicBezTo>
                    <a:pt x="1040" y="821"/>
                    <a:pt x="1015" y="853"/>
                    <a:pt x="993" y="853"/>
                  </a:cubicBezTo>
                  <a:cubicBezTo>
                    <a:pt x="974" y="856"/>
                    <a:pt x="974" y="856"/>
                    <a:pt x="971" y="868"/>
                  </a:cubicBezTo>
                  <a:cubicBezTo>
                    <a:pt x="1012" y="887"/>
                    <a:pt x="990" y="912"/>
                    <a:pt x="968" y="912"/>
                  </a:cubicBezTo>
                  <a:cubicBezTo>
                    <a:pt x="968" y="912"/>
                    <a:pt x="968" y="918"/>
                    <a:pt x="968" y="925"/>
                  </a:cubicBezTo>
                  <a:cubicBezTo>
                    <a:pt x="990" y="931"/>
                    <a:pt x="987" y="940"/>
                    <a:pt x="987" y="947"/>
                  </a:cubicBezTo>
                  <a:cubicBezTo>
                    <a:pt x="987" y="958"/>
                    <a:pt x="987" y="965"/>
                    <a:pt x="995" y="965"/>
                  </a:cubicBezTo>
                  <a:cubicBezTo>
                    <a:pt x="999" y="965"/>
                    <a:pt x="1003" y="964"/>
                    <a:pt x="1008" y="962"/>
                  </a:cubicBezTo>
                  <a:cubicBezTo>
                    <a:pt x="1027" y="962"/>
                    <a:pt x="1049" y="965"/>
                    <a:pt x="1049" y="969"/>
                  </a:cubicBezTo>
                  <a:lnTo>
                    <a:pt x="1027" y="969"/>
                  </a:lnTo>
                  <a:cubicBezTo>
                    <a:pt x="1005" y="969"/>
                    <a:pt x="1005" y="984"/>
                    <a:pt x="1005" y="1006"/>
                  </a:cubicBezTo>
                  <a:cubicBezTo>
                    <a:pt x="1005" y="1034"/>
                    <a:pt x="1005" y="1044"/>
                    <a:pt x="983" y="1050"/>
                  </a:cubicBezTo>
                  <a:lnTo>
                    <a:pt x="1005" y="1056"/>
                  </a:lnTo>
                  <a:cubicBezTo>
                    <a:pt x="1027" y="1063"/>
                    <a:pt x="1027" y="1066"/>
                    <a:pt x="1005" y="1066"/>
                  </a:cubicBezTo>
                  <a:cubicBezTo>
                    <a:pt x="983" y="1072"/>
                    <a:pt x="983" y="1094"/>
                    <a:pt x="1005" y="1103"/>
                  </a:cubicBezTo>
                  <a:lnTo>
                    <a:pt x="1005" y="1116"/>
                  </a:lnTo>
                  <a:cubicBezTo>
                    <a:pt x="965" y="1122"/>
                    <a:pt x="965" y="1141"/>
                    <a:pt x="1005" y="1144"/>
                  </a:cubicBezTo>
                  <a:cubicBezTo>
                    <a:pt x="987" y="1144"/>
                    <a:pt x="987" y="1150"/>
                    <a:pt x="987" y="1153"/>
                  </a:cubicBezTo>
                  <a:cubicBezTo>
                    <a:pt x="1008" y="1163"/>
                    <a:pt x="1008" y="1185"/>
                    <a:pt x="987" y="1188"/>
                  </a:cubicBezTo>
                  <a:lnTo>
                    <a:pt x="987" y="1191"/>
                  </a:lnTo>
                  <a:cubicBezTo>
                    <a:pt x="1008" y="1197"/>
                    <a:pt x="1008" y="1200"/>
                    <a:pt x="1008" y="1207"/>
                  </a:cubicBezTo>
                  <a:cubicBezTo>
                    <a:pt x="1008" y="1213"/>
                    <a:pt x="1012" y="1216"/>
                    <a:pt x="1030" y="1222"/>
                  </a:cubicBezTo>
                  <a:cubicBezTo>
                    <a:pt x="1052" y="1226"/>
                    <a:pt x="1052" y="1229"/>
                    <a:pt x="1052" y="1229"/>
                  </a:cubicBezTo>
                  <a:cubicBezTo>
                    <a:pt x="1052" y="1231"/>
                    <a:pt x="1048" y="1232"/>
                    <a:pt x="1042" y="1232"/>
                  </a:cubicBezTo>
                  <a:cubicBezTo>
                    <a:pt x="1034" y="1232"/>
                    <a:pt x="1022" y="1230"/>
                    <a:pt x="1012" y="1229"/>
                  </a:cubicBezTo>
                  <a:cubicBezTo>
                    <a:pt x="1007" y="1227"/>
                    <a:pt x="1003" y="1226"/>
                    <a:pt x="1001" y="1226"/>
                  </a:cubicBezTo>
                  <a:cubicBezTo>
                    <a:pt x="992" y="1226"/>
                    <a:pt x="999" y="1238"/>
                    <a:pt x="1034" y="1247"/>
                  </a:cubicBezTo>
                  <a:cubicBezTo>
                    <a:pt x="1057" y="1255"/>
                    <a:pt x="1067" y="1258"/>
                    <a:pt x="1063" y="1258"/>
                  </a:cubicBezTo>
                  <a:cubicBezTo>
                    <a:pt x="1060" y="1258"/>
                    <a:pt x="1050" y="1256"/>
                    <a:pt x="1034" y="1254"/>
                  </a:cubicBezTo>
                  <a:cubicBezTo>
                    <a:pt x="1021" y="1252"/>
                    <a:pt x="1008" y="1250"/>
                    <a:pt x="1004" y="1250"/>
                  </a:cubicBezTo>
                  <a:cubicBezTo>
                    <a:pt x="1001" y="1250"/>
                    <a:pt x="1002" y="1251"/>
                    <a:pt x="1012" y="1254"/>
                  </a:cubicBezTo>
                  <a:cubicBezTo>
                    <a:pt x="1012" y="1254"/>
                    <a:pt x="1014" y="1264"/>
                    <a:pt x="1028" y="1264"/>
                  </a:cubicBezTo>
                  <a:cubicBezTo>
                    <a:pt x="1030" y="1264"/>
                    <a:pt x="1031" y="1263"/>
                    <a:pt x="1034" y="1263"/>
                  </a:cubicBezTo>
                  <a:lnTo>
                    <a:pt x="1037" y="1279"/>
                  </a:lnTo>
                  <a:cubicBezTo>
                    <a:pt x="1015" y="1291"/>
                    <a:pt x="1015" y="1298"/>
                    <a:pt x="1018" y="1304"/>
                  </a:cubicBezTo>
                  <a:cubicBezTo>
                    <a:pt x="1037" y="1304"/>
                    <a:pt x="1037" y="1304"/>
                    <a:pt x="1018" y="1313"/>
                  </a:cubicBezTo>
                  <a:cubicBezTo>
                    <a:pt x="1002" y="1315"/>
                    <a:pt x="998" y="1318"/>
                    <a:pt x="1012" y="1318"/>
                  </a:cubicBezTo>
                  <a:cubicBezTo>
                    <a:pt x="1018" y="1318"/>
                    <a:pt x="1027" y="1317"/>
                    <a:pt x="1040" y="1316"/>
                  </a:cubicBezTo>
                  <a:cubicBezTo>
                    <a:pt x="1059" y="1320"/>
                    <a:pt x="1059" y="1323"/>
                    <a:pt x="1040" y="1332"/>
                  </a:cubicBezTo>
                  <a:cubicBezTo>
                    <a:pt x="1007" y="1335"/>
                    <a:pt x="1001" y="1339"/>
                    <a:pt x="1011" y="1339"/>
                  </a:cubicBezTo>
                  <a:cubicBezTo>
                    <a:pt x="1013" y="1339"/>
                    <a:pt x="1017" y="1339"/>
                    <a:pt x="1021" y="1338"/>
                  </a:cubicBezTo>
                  <a:cubicBezTo>
                    <a:pt x="1040" y="1341"/>
                    <a:pt x="1043" y="1348"/>
                    <a:pt x="1043" y="1348"/>
                  </a:cubicBezTo>
                  <a:cubicBezTo>
                    <a:pt x="1021" y="1348"/>
                    <a:pt x="1024" y="1395"/>
                    <a:pt x="1030" y="1439"/>
                  </a:cubicBezTo>
                  <a:cubicBezTo>
                    <a:pt x="1030" y="1442"/>
                    <a:pt x="1038" y="1444"/>
                    <a:pt x="1049" y="1444"/>
                  </a:cubicBezTo>
                  <a:cubicBezTo>
                    <a:pt x="1056" y="1444"/>
                    <a:pt x="1065" y="1443"/>
                    <a:pt x="1074" y="1442"/>
                  </a:cubicBezTo>
                  <a:cubicBezTo>
                    <a:pt x="1089" y="1441"/>
                    <a:pt x="1096" y="1440"/>
                    <a:pt x="1097" y="1440"/>
                  </a:cubicBezTo>
                  <a:cubicBezTo>
                    <a:pt x="1099" y="1440"/>
                    <a:pt x="1086" y="1442"/>
                    <a:pt x="1074" y="1448"/>
                  </a:cubicBezTo>
                  <a:cubicBezTo>
                    <a:pt x="1032" y="1456"/>
                    <a:pt x="1019" y="1465"/>
                    <a:pt x="1032" y="1465"/>
                  </a:cubicBezTo>
                  <a:cubicBezTo>
                    <a:pt x="1039" y="1465"/>
                    <a:pt x="1053" y="1463"/>
                    <a:pt x="1074" y="1457"/>
                  </a:cubicBezTo>
                  <a:cubicBezTo>
                    <a:pt x="1092" y="1453"/>
                    <a:pt x="1102" y="1451"/>
                    <a:pt x="1104" y="1451"/>
                  </a:cubicBezTo>
                  <a:cubicBezTo>
                    <a:pt x="1107" y="1451"/>
                    <a:pt x="1097" y="1455"/>
                    <a:pt x="1074" y="1464"/>
                  </a:cubicBezTo>
                  <a:cubicBezTo>
                    <a:pt x="1055" y="1470"/>
                    <a:pt x="1055" y="1470"/>
                    <a:pt x="1077" y="1473"/>
                  </a:cubicBezTo>
                  <a:cubicBezTo>
                    <a:pt x="1083" y="1472"/>
                    <a:pt x="1087" y="1472"/>
                    <a:pt x="1089" y="1472"/>
                  </a:cubicBezTo>
                  <a:cubicBezTo>
                    <a:pt x="1095" y="1472"/>
                    <a:pt x="1091" y="1474"/>
                    <a:pt x="1077" y="1476"/>
                  </a:cubicBezTo>
                  <a:cubicBezTo>
                    <a:pt x="1059" y="1484"/>
                    <a:pt x="1043" y="1490"/>
                    <a:pt x="1051" y="1490"/>
                  </a:cubicBezTo>
                  <a:cubicBezTo>
                    <a:pt x="1052" y="1490"/>
                    <a:pt x="1055" y="1489"/>
                    <a:pt x="1059" y="1489"/>
                  </a:cubicBezTo>
                  <a:lnTo>
                    <a:pt x="1059" y="1489"/>
                  </a:lnTo>
                  <a:cubicBezTo>
                    <a:pt x="1059" y="1489"/>
                    <a:pt x="1059" y="1495"/>
                    <a:pt x="1037" y="1504"/>
                  </a:cubicBezTo>
                  <a:cubicBezTo>
                    <a:pt x="1018" y="1511"/>
                    <a:pt x="1040" y="1514"/>
                    <a:pt x="1059" y="1514"/>
                  </a:cubicBezTo>
                  <a:cubicBezTo>
                    <a:pt x="1102" y="1523"/>
                    <a:pt x="1102" y="1526"/>
                    <a:pt x="1062" y="1529"/>
                  </a:cubicBezTo>
                  <a:cubicBezTo>
                    <a:pt x="1021" y="1529"/>
                    <a:pt x="1043" y="1551"/>
                    <a:pt x="1084" y="1551"/>
                  </a:cubicBezTo>
                  <a:cubicBezTo>
                    <a:pt x="1106" y="1550"/>
                    <a:pt x="1117" y="1549"/>
                    <a:pt x="1119" y="1549"/>
                  </a:cubicBezTo>
                  <a:cubicBezTo>
                    <a:pt x="1122" y="1549"/>
                    <a:pt x="1117" y="1550"/>
                    <a:pt x="1106" y="1551"/>
                  </a:cubicBezTo>
                  <a:cubicBezTo>
                    <a:pt x="1087" y="1555"/>
                    <a:pt x="1087" y="1561"/>
                    <a:pt x="1087" y="1561"/>
                  </a:cubicBezTo>
                  <a:cubicBezTo>
                    <a:pt x="1087" y="1564"/>
                    <a:pt x="1087" y="1570"/>
                    <a:pt x="1068" y="1573"/>
                  </a:cubicBezTo>
                  <a:cubicBezTo>
                    <a:pt x="1068" y="1573"/>
                    <a:pt x="1068" y="1576"/>
                    <a:pt x="1090" y="1583"/>
                  </a:cubicBezTo>
                  <a:cubicBezTo>
                    <a:pt x="1131" y="1586"/>
                    <a:pt x="1112" y="1605"/>
                    <a:pt x="1071" y="1614"/>
                  </a:cubicBezTo>
                  <a:lnTo>
                    <a:pt x="1093" y="1620"/>
                  </a:lnTo>
                  <a:cubicBezTo>
                    <a:pt x="1137" y="1620"/>
                    <a:pt x="1156" y="1624"/>
                    <a:pt x="1115" y="1630"/>
                  </a:cubicBezTo>
                  <a:lnTo>
                    <a:pt x="1096" y="1630"/>
                  </a:lnTo>
                  <a:cubicBezTo>
                    <a:pt x="1137" y="1630"/>
                    <a:pt x="1118" y="1652"/>
                    <a:pt x="1077" y="1658"/>
                  </a:cubicBezTo>
                  <a:cubicBezTo>
                    <a:pt x="1055" y="1661"/>
                    <a:pt x="1055" y="1661"/>
                    <a:pt x="1055" y="1664"/>
                  </a:cubicBezTo>
                  <a:lnTo>
                    <a:pt x="1077" y="1661"/>
                  </a:lnTo>
                  <a:cubicBezTo>
                    <a:pt x="1092" y="1661"/>
                    <a:pt x="1105" y="1660"/>
                    <a:pt x="1112" y="1660"/>
                  </a:cubicBezTo>
                  <a:cubicBezTo>
                    <a:pt x="1116" y="1660"/>
                    <a:pt x="1118" y="1660"/>
                    <a:pt x="1118" y="1661"/>
                  </a:cubicBezTo>
                  <a:cubicBezTo>
                    <a:pt x="1118" y="1667"/>
                    <a:pt x="1121" y="1671"/>
                    <a:pt x="1099" y="1674"/>
                  </a:cubicBezTo>
                  <a:cubicBezTo>
                    <a:pt x="1084" y="1681"/>
                    <a:pt x="1066" y="1687"/>
                    <a:pt x="1073" y="1687"/>
                  </a:cubicBezTo>
                  <a:cubicBezTo>
                    <a:pt x="1074" y="1687"/>
                    <a:pt x="1077" y="1687"/>
                    <a:pt x="1081" y="1686"/>
                  </a:cubicBezTo>
                  <a:lnTo>
                    <a:pt x="1081" y="1686"/>
                  </a:lnTo>
                  <a:cubicBezTo>
                    <a:pt x="1081" y="1686"/>
                    <a:pt x="1081" y="1689"/>
                    <a:pt x="1062" y="1699"/>
                  </a:cubicBezTo>
                  <a:lnTo>
                    <a:pt x="1062" y="1718"/>
                  </a:lnTo>
                  <a:cubicBezTo>
                    <a:pt x="1084" y="1718"/>
                    <a:pt x="1084" y="1727"/>
                    <a:pt x="1065" y="1730"/>
                  </a:cubicBezTo>
                  <a:cubicBezTo>
                    <a:pt x="1065" y="1730"/>
                    <a:pt x="1065" y="1739"/>
                    <a:pt x="1087" y="1743"/>
                  </a:cubicBezTo>
                  <a:cubicBezTo>
                    <a:pt x="1087" y="1752"/>
                    <a:pt x="1087" y="1755"/>
                    <a:pt x="1068" y="1758"/>
                  </a:cubicBezTo>
                  <a:cubicBezTo>
                    <a:pt x="1046" y="1761"/>
                    <a:pt x="1046" y="1761"/>
                    <a:pt x="1068" y="1761"/>
                  </a:cubicBezTo>
                  <a:cubicBezTo>
                    <a:pt x="1087" y="1761"/>
                    <a:pt x="1087" y="1765"/>
                    <a:pt x="1090" y="1768"/>
                  </a:cubicBezTo>
                  <a:cubicBezTo>
                    <a:pt x="1090" y="1774"/>
                    <a:pt x="1090" y="1777"/>
                    <a:pt x="1090" y="1777"/>
                  </a:cubicBezTo>
                  <a:cubicBezTo>
                    <a:pt x="1112" y="1777"/>
                    <a:pt x="1112" y="1777"/>
                    <a:pt x="1112" y="1780"/>
                  </a:cubicBezTo>
                  <a:cubicBezTo>
                    <a:pt x="1112" y="1783"/>
                    <a:pt x="1093" y="1802"/>
                    <a:pt x="1093" y="1805"/>
                  </a:cubicBezTo>
                  <a:cubicBezTo>
                    <a:pt x="1093" y="1813"/>
                    <a:pt x="1093" y="1816"/>
                    <a:pt x="1097" y="1816"/>
                  </a:cubicBezTo>
                  <a:cubicBezTo>
                    <a:pt x="1101" y="1816"/>
                    <a:pt x="1106" y="1814"/>
                    <a:pt x="1115" y="1812"/>
                  </a:cubicBezTo>
                  <a:cubicBezTo>
                    <a:pt x="1114" y="1810"/>
                    <a:pt x="1117" y="1809"/>
                    <a:pt x="1120" y="1809"/>
                  </a:cubicBezTo>
                  <a:cubicBezTo>
                    <a:pt x="1123" y="1809"/>
                    <a:pt x="1125" y="1811"/>
                    <a:pt x="1115" y="1818"/>
                  </a:cubicBezTo>
                  <a:cubicBezTo>
                    <a:pt x="1115" y="1821"/>
                    <a:pt x="1096" y="1837"/>
                    <a:pt x="1096" y="1849"/>
                  </a:cubicBezTo>
                  <a:cubicBezTo>
                    <a:pt x="1096" y="1862"/>
                    <a:pt x="1096" y="1866"/>
                    <a:pt x="1104" y="1866"/>
                  </a:cubicBezTo>
                  <a:cubicBezTo>
                    <a:pt x="1107" y="1866"/>
                    <a:pt x="1112" y="1866"/>
                    <a:pt x="1118" y="1865"/>
                  </a:cubicBezTo>
                  <a:cubicBezTo>
                    <a:pt x="1133" y="1863"/>
                    <a:pt x="1142" y="1862"/>
                    <a:pt x="1146" y="1862"/>
                  </a:cubicBezTo>
                  <a:cubicBezTo>
                    <a:pt x="1154" y="1862"/>
                    <a:pt x="1144" y="1865"/>
                    <a:pt x="1118" y="1871"/>
                  </a:cubicBezTo>
                  <a:cubicBezTo>
                    <a:pt x="1077" y="1884"/>
                    <a:pt x="1077" y="1887"/>
                    <a:pt x="1099" y="1887"/>
                  </a:cubicBezTo>
                  <a:cubicBezTo>
                    <a:pt x="1118" y="1890"/>
                    <a:pt x="1118" y="1890"/>
                    <a:pt x="1121" y="1893"/>
                  </a:cubicBezTo>
                  <a:cubicBezTo>
                    <a:pt x="1099" y="1896"/>
                    <a:pt x="1099" y="1899"/>
                    <a:pt x="1121" y="1906"/>
                  </a:cubicBezTo>
                  <a:cubicBezTo>
                    <a:pt x="1121" y="1912"/>
                    <a:pt x="1121" y="1912"/>
                    <a:pt x="1099" y="1912"/>
                  </a:cubicBezTo>
                  <a:cubicBezTo>
                    <a:pt x="1099" y="1912"/>
                    <a:pt x="1099" y="1918"/>
                    <a:pt x="1099" y="1921"/>
                  </a:cubicBezTo>
                  <a:cubicBezTo>
                    <a:pt x="1143" y="1927"/>
                    <a:pt x="1124" y="1956"/>
                    <a:pt x="1102" y="1962"/>
                  </a:cubicBezTo>
                  <a:cubicBezTo>
                    <a:pt x="1102" y="1962"/>
                    <a:pt x="1102" y="1965"/>
                    <a:pt x="1124" y="1968"/>
                  </a:cubicBezTo>
                  <a:cubicBezTo>
                    <a:pt x="1165" y="1968"/>
                    <a:pt x="1165" y="1974"/>
                    <a:pt x="1124" y="1978"/>
                  </a:cubicBezTo>
                  <a:cubicBezTo>
                    <a:pt x="1084" y="1981"/>
                    <a:pt x="1084" y="1981"/>
                    <a:pt x="1124" y="1981"/>
                  </a:cubicBezTo>
                  <a:cubicBezTo>
                    <a:pt x="1145" y="1984"/>
                    <a:pt x="1146" y="2003"/>
                    <a:pt x="1111" y="2003"/>
                  </a:cubicBezTo>
                  <a:cubicBezTo>
                    <a:pt x="1108" y="2003"/>
                    <a:pt x="1105" y="2003"/>
                    <a:pt x="1102" y="2003"/>
                  </a:cubicBezTo>
                  <a:lnTo>
                    <a:pt x="1062" y="2006"/>
                  </a:lnTo>
                  <a:cubicBezTo>
                    <a:pt x="1084" y="2009"/>
                    <a:pt x="1084" y="2012"/>
                    <a:pt x="1084" y="2012"/>
                  </a:cubicBezTo>
                  <a:cubicBezTo>
                    <a:pt x="1102" y="2012"/>
                    <a:pt x="1102" y="2015"/>
                    <a:pt x="1102" y="2028"/>
                  </a:cubicBezTo>
                  <a:cubicBezTo>
                    <a:pt x="1102" y="2037"/>
                    <a:pt x="1124" y="2053"/>
                    <a:pt x="1124" y="2062"/>
                  </a:cubicBezTo>
                  <a:cubicBezTo>
                    <a:pt x="1124" y="2072"/>
                    <a:pt x="1124" y="2084"/>
                    <a:pt x="1102" y="2087"/>
                  </a:cubicBezTo>
                  <a:cubicBezTo>
                    <a:pt x="1102" y="2090"/>
                    <a:pt x="1102" y="2097"/>
                    <a:pt x="1124" y="2103"/>
                  </a:cubicBezTo>
                  <a:cubicBezTo>
                    <a:pt x="1143" y="2109"/>
                    <a:pt x="1143" y="2116"/>
                    <a:pt x="1124" y="2116"/>
                  </a:cubicBezTo>
                  <a:lnTo>
                    <a:pt x="1121" y="2122"/>
                  </a:lnTo>
                  <a:cubicBezTo>
                    <a:pt x="1143" y="2128"/>
                    <a:pt x="1143" y="2134"/>
                    <a:pt x="1143" y="2134"/>
                  </a:cubicBezTo>
                  <a:cubicBezTo>
                    <a:pt x="1139" y="2134"/>
                    <a:pt x="1135" y="2133"/>
                    <a:pt x="1131" y="2133"/>
                  </a:cubicBezTo>
                  <a:cubicBezTo>
                    <a:pt x="1115" y="2133"/>
                    <a:pt x="1104" y="2138"/>
                    <a:pt x="1121" y="2141"/>
                  </a:cubicBezTo>
                  <a:cubicBezTo>
                    <a:pt x="1143" y="2141"/>
                    <a:pt x="1143" y="2147"/>
                    <a:pt x="1140" y="2153"/>
                  </a:cubicBezTo>
                  <a:cubicBezTo>
                    <a:pt x="1121" y="2163"/>
                    <a:pt x="1102" y="2291"/>
                    <a:pt x="1124" y="2294"/>
                  </a:cubicBezTo>
                  <a:lnTo>
                    <a:pt x="1121" y="2304"/>
                  </a:lnTo>
                  <a:cubicBezTo>
                    <a:pt x="1118" y="2310"/>
                    <a:pt x="1118" y="2316"/>
                    <a:pt x="1118" y="2316"/>
                  </a:cubicBezTo>
                  <a:cubicBezTo>
                    <a:pt x="1111" y="2315"/>
                    <a:pt x="1106" y="2314"/>
                    <a:pt x="1102" y="2314"/>
                  </a:cubicBezTo>
                  <a:cubicBezTo>
                    <a:pt x="1083" y="2314"/>
                    <a:pt x="1096" y="2331"/>
                    <a:pt x="1112" y="2344"/>
                  </a:cubicBezTo>
                  <a:cubicBezTo>
                    <a:pt x="1131" y="2354"/>
                    <a:pt x="1131" y="2357"/>
                    <a:pt x="1128" y="2360"/>
                  </a:cubicBezTo>
                  <a:cubicBezTo>
                    <a:pt x="1119" y="2359"/>
                    <a:pt x="1112" y="2358"/>
                    <a:pt x="1106" y="2358"/>
                  </a:cubicBezTo>
                  <a:cubicBezTo>
                    <a:pt x="1086" y="2358"/>
                    <a:pt x="1088" y="2366"/>
                    <a:pt x="1102" y="2376"/>
                  </a:cubicBezTo>
                  <a:cubicBezTo>
                    <a:pt x="1127" y="2383"/>
                    <a:pt x="1136" y="2387"/>
                    <a:pt x="1130" y="2387"/>
                  </a:cubicBezTo>
                  <a:cubicBezTo>
                    <a:pt x="1126" y="2387"/>
                    <a:pt x="1115" y="2386"/>
                    <a:pt x="1099" y="2382"/>
                  </a:cubicBezTo>
                  <a:cubicBezTo>
                    <a:pt x="1087" y="2379"/>
                    <a:pt x="1079" y="2378"/>
                    <a:pt x="1074" y="2378"/>
                  </a:cubicBezTo>
                  <a:cubicBezTo>
                    <a:pt x="1064" y="2378"/>
                    <a:pt x="1076" y="2385"/>
                    <a:pt x="1115" y="2401"/>
                  </a:cubicBezTo>
                  <a:cubicBezTo>
                    <a:pt x="1134" y="2410"/>
                    <a:pt x="1134" y="2410"/>
                    <a:pt x="1115" y="2410"/>
                  </a:cubicBezTo>
                  <a:cubicBezTo>
                    <a:pt x="1095" y="2406"/>
                    <a:pt x="1084" y="2404"/>
                    <a:pt x="1080" y="2404"/>
                  </a:cubicBezTo>
                  <a:cubicBezTo>
                    <a:pt x="1076" y="2404"/>
                    <a:pt x="1081" y="2407"/>
                    <a:pt x="1093" y="2410"/>
                  </a:cubicBezTo>
                  <a:cubicBezTo>
                    <a:pt x="1117" y="2420"/>
                    <a:pt x="1124" y="2425"/>
                    <a:pt x="1117" y="2425"/>
                  </a:cubicBezTo>
                  <a:cubicBezTo>
                    <a:pt x="1112" y="2425"/>
                    <a:pt x="1102" y="2423"/>
                    <a:pt x="1087" y="2419"/>
                  </a:cubicBezTo>
                  <a:cubicBezTo>
                    <a:pt x="1071" y="2418"/>
                    <a:pt x="1062" y="2417"/>
                    <a:pt x="1058" y="2417"/>
                  </a:cubicBezTo>
                  <a:cubicBezTo>
                    <a:pt x="1051" y="2417"/>
                    <a:pt x="1060" y="2420"/>
                    <a:pt x="1084" y="2432"/>
                  </a:cubicBezTo>
                  <a:cubicBezTo>
                    <a:pt x="1112" y="2444"/>
                    <a:pt x="1116" y="2454"/>
                    <a:pt x="1097" y="2454"/>
                  </a:cubicBezTo>
                  <a:cubicBezTo>
                    <a:pt x="1092" y="2454"/>
                    <a:pt x="1084" y="2453"/>
                    <a:pt x="1074" y="2451"/>
                  </a:cubicBezTo>
                  <a:cubicBezTo>
                    <a:pt x="1074" y="2454"/>
                    <a:pt x="1052" y="2451"/>
                    <a:pt x="1071" y="2457"/>
                  </a:cubicBezTo>
                  <a:lnTo>
                    <a:pt x="1052" y="2454"/>
                  </a:lnTo>
                  <a:cubicBezTo>
                    <a:pt x="1049" y="2457"/>
                    <a:pt x="1049" y="2460"/>
                    <a:pt x="1049" y="2460"/>
                  </a:cubicBezTo>
                  <a:lnTo>
                    <a:pt x="1068" y="2466"/>
                  </a:lnTo>
                  <a:cubicBezTo>
                    <a:pt x="1068" y="2470"/>
                    <a:pt x="1040" y="2482"/>
                    <a:pt x="1027" y="2501"/>
                  </a:cubicBezTo>
                  <a:cubicBezTo>
                    <a:pt x="1008" y="2535"/>
                    <a:pt x="1005" y="2542"/>
                    <a:pt x="1027" y="2548"/>
                  </a:cubicBezTo>
                  <a:cubicBezTo>
                    <a:pt x="1049" y="2559"/>
                    <a:pt x="1057" y="2566"/>
                    <a:pt x="1053" y="2566"/>
                  </a:cubicBezTo>
                  <a:cubicBezTo>
                    <a:pt x="1050" y="2566"/>
                    <a:pt x="1040" y="2562"/>
                    <a:pt x="1024" y="2554"/>
                  </a:cubicBezTo>
                  <a:cubicBezTo>
                    <a:pt x="1021" y="2557"/>
                    <a:pt x="999" y="2554"/>
                    <a:pt x="996" y="2561"/>
                  </a:cubicBezTo>
                  <a:cubicBezTo>
                    <a:pt x="993" y="2564"/>
                    <a:pt x="990" y="2566"/>
                    <a:pt x="985" y="2566"/>
                  </a:cubicBezTo>
                  <a:cubicBezTo>
                    <a:pt x="982" y="2566"/>
                    <a:pt x="976" y="2565"/>
                    <a:pt x="968" y="2561"/>
                  </a:cubicBezTo>
                  <a:lnTo>
                    <a:pt x="968" y="2564"/>
                  </a:lnTo>
                  <a:cubicBezTo>
                    <a:pt x="997" y="2590"/>
                    <a:pt x="988" y="2608"/>
                    <a:pt x="969" y="2608"/>
                  </a:cubicBezTo>
                  <a:cubicBezTo>
                    <a:pt x="968" y="2608"/>
                    <a:pt x="966" y="2608"/>
                    <a:pt x="965" y="2608"/>
                  </a:cubicBezTo>
                  <a:lnTo>
                    <a:pt x="965" y="2608"/>
                  </a:lnTo>
                  <a:cubicBezTo>
                    <a:pt x="958" y="2611"/>
                    <a:pt x="955" y="2614"/>
                    <a:pt x="968" y="2633"/>
                  </a:cubicBezTo>
                  <a:cubicBezTo>
                    <a:pt x="975" y="2643"/>
                    <a:pt x="978" y="2648"/>
                    <a:pt x="976" y="2648"/>
                  </a:cubicBezTo>
                  <a:cubicBezTo>
                    <a:pt x="975" y="2648"/>
                    <a:pt x="970" y="2644"/>
                    <a:pt x="961" y="2639"/>
                  </a:cubicBezTo>
                  <a:cubicBezTo>
                    <a:pt x="956" y="2634"/>
                    <a:pt x="948" y="2632"/>
                    <a:pt x="942" y="2632"/>
                  </a:cubicBezTo>
                  <a:cubicBezTo>
                    <a:pt x="931" y="2632"/>
                    <a:pt x="926" y="2640"/>
                    <a:pt x="946" y="2658"/>
                  </a:cubicBezTo>
                  <a:lnTo>
                    <a:pt x="927" y="2645"/>
                  </a:lnTo>
                  <a:cubicBezTo>
                    <a:pt x="924" y="2643"/>
                    <a:pt x="922" y="2642"/>
                    <a:pt x="921" y="2642"/>
                  </a:cubicBezTo>
                  <a:cubicBezTo>
                    <a:pt x="917" y="2642"/>
                    <a:pt x="927" y="2654"/>
                    <a:pt x="940" y="2664"/>
                  </a:cubicBezTo>
                  <a:cubicBezTo>
                    <a:pt x="956" y="2678"/>
                    <a:pt x="964" y="2685"/>
                    <a:pt x="962" y="2685"/>
                  </a:cubicBezTo>
                  <a:cubicBezTo>
                    <a:pt x="960" y="2685"/>
                    <a:pt x="946" y="2677"/>
                    <a:pt x="921" y="2658"/>
                  </a:cubicBezTo>
                  <a:cubicBezTo>
                    <a:pt x="901" y="2642"/>
                    <a:pt x="893" y="2636"/>
                    <a:pt x="892" y="2636"/>
                  </a:cubicBezTo>
                  <a:lnTo>
                    <a:pt x="892" y="2636"/>
                  </a:lnTo>
                  <a:cubicBezTo>
                    <a:pt x="891" y="2636"/>
                    <a:pt x="895" y="2640"/>
                    <a:pt x="902" y="2645"/>
                  </a:cubicBezTo>
                  <a:cubicBezTo>
                    <a:pt x="911" y="2659"/>
                    <a:pt x="922" y="2672"/>
                    <a:pt x="920" y="2672"/>
                  </a:cubicBezTo>
                  <a:cubicBezTo>
                    <a:pt x="919" y="2672"/>
                    <a:pt x="916" y="2670"/>
                    <a:pt x="911" y="2667"/>
                  </a:cubicBezTo>
                  <a:lnTo>
                    <a:pt x="911" y="2667"/>
                  </a:lnTo>
                  <a:cubicBezTo>
                    <a:pt x="908" y="2670"/>
                    <a:pt x="905" y="2673"/>
                    <a:pt x="936" y="2702"/>
                  </a:cubicBezTo>
                  <a:cubicBezTo>
                    <a:pt x="952" y="2714"/>
                    <a:pt x="949" y="2717"/>
                    <a:pt x="946" y="2720"/>
                  </a:cubicBezTo>
                  <a:cubicBezTo>
                    <a:pt x="936" y="2711"/>
                    <a:pt x="927" y="2702"/>
                    <a:pt x="918" y="2689"/>
                  </a:cubicBezTo>
                  <a:lnTo>
                    <a:pt x="911" y="2695"/>
                  </a:lnTo>
                  <a:cubicBezTo>
                    <a:pt x="911" y="2696"/>
                    <a:pt x="911" y="2696"/>
                    <a:pt x="910" y="2696"/>
                  </a:cubicBezTo>
                  <a:cubicBezTo>
                    <a:pt x="906" y="2696"/>
                    <a:pt x="887" y="2687"/>
                    <a:pt x="874" y="2673"/>
                  </a:cubicBezTo>
                  <a:cubicBezTo>
                    <a:pt x="867" y="2669"/>
                    <a:pt x="862" y="2666"/>
                    <a:pt x="861" y="2666"/>
                  </a:cubicBezTo>
                  <a:lnTo>
                    <a:pt x="861" y="2666"/>
                  </a:lnTo>
                  <a:cubicBezTo>
                    <a:pt x="859" y="2666"/>
                    <a:pt x="867" y="2673"/>
                    <a:pt x="886" y="2689"/>
                  </a:cubicBezTo>
                  <a:cubicBezTo>
                    <a:pt x="918" y="2720"/>
                    <a:pt x="918" y="2720"/>
                    <a:pt x="911" y="2723"/>
                  </a:cubicBezTo>
                  <a:cubicBezTo>
                    <a:pt x="910" y="2725"/>
                    <a:pt x="909" y="2726"/>
                    <a:pt x="907" y="2726"/>
                  </a:cubicBezTo>
                  <a:cubicBezTo>
                    <a:pt x="904" y="2726"/>
                    <a:pt x="900" y="2723"/>
                    <a:pt x="893" y="2714"/>
                  </a:cubicBezTo>
                  <a:cubicBezTo>
                    <a:pt x="882" y="2706"/>
                    <a:pt x="879" y="2703"/>
                    <a:pt x="876" y="2703"/>
                  </a:cubicBezTo>
                  <a:cubicBezTo>
                    <a:pt x="874" y="2703"/>
                    <a:pt x="873" y="2704"/>
                    <a:pt x="871" y="2705"/>
                  </a:cubicBezTo>
                  <a:cubicBezTo>
                    <a:pt x="864" y="2714"/>
                    <a:pt x="899" y="2764"/>
                    <a:pt x="924" y="2799"/>
                  </a:cubicBezTo>
                  <a:cubicBezTo>
                    <a:pt x="940" y="2815"/>
                    <a:pt x="948" y="2823"/>
                    <a:pt x="947" y="2823"/>
                  </a:cubicBezTo>
                  <a:cubicBezTo>
                    <a:pt x="946" y="2823"/>
                    <a:pt x="938" y="2816"/>
                    <a:pt x="921" y="2802"/>
                  </a:cubicBezTo>
                  <a:cubicBezTo>
                    <a:pt x="912" y="2791"/>
                    <a:pt x="908" y="2789"/>
                    <a:pt x="905" y="2789"/>
                  </a:cubicBezTo>
                  <a:cubicBezTo>
                    <a:pt x="904" y="2789"/>
                    <a:pt x="903" y="2789"/>
                    <a:pt x="902" y="2789"/>
                  </a:cubicBezTo>
                  <a:cubicBezTo>
                    <a:pt x="886" y="2777"/>
                    <a:pt x="889" y="2774"/>
                    <a:pt x="893" y="2770"/>
                  </a:cubicBezTo>
                  <a:lnTo>
                    <a:pt x="880" y="2755"/>
                  </a:lnTo>
                  <a:cubicBezTo>
                    <a:pt x="866" y="2742"/>
                    <a:pt x="857" y="2735"/>
                    <a:pt x="855" y="2735"/>
                  </a:cubicBezTo>
                  <a:cubicBezTo>
                    <a:pt x="852" y="2735"/>
                    <a:pt x="857" y="2744"/>
                    <a:pt x="871" y="2761"/>
                  </a:cubicBezTo>
                  <a:cubicBezTo>
                    <a:pt x="876" y="2771"/>
                    <a:pt x="878" y="2776"/>
                    <a:pt x="877" y="2776"/>
                  </a:cubicBezTo>
                  <a:cubicBezTo>
                    <a:pt x="875" y="2776"/>
                    <a:pt x="871" y="2773"/>
                    <a:pt x="864" y="2767"/>
                  </a:cubicBezTo>
                  <a:cubicBezTo>
                    <a:pt x="854" y="2759"/>
                    <a:pt x="842" y="2751"/>
                    <a:pt x="840" y="2751"/>
                  </a:cubicBezTo>
                  <a:lnTo>
                    <a:pt x="840" y="2751"/>
                  </a:lnTo>
                  <a:cubicBezTo>
                    <a:pt x="839" y="2751"/>
                    <a:pt x="840" y="2753"/>
                    <a:pt x="846" y="2758"/>
                  </a:cubicBezTo>
                  <a:cubicBezTo>
                    <a:pt x="846" y="2758"/>
                    <a:pt x="845" y="2758"/>
                    <a:pt x="843" y="2758"/>
                  </a:cubicBezTo>
                  <a:cubicBezTo>
                    <a:pt x="840" y="2758"/>
                    <a:pt x="833" y="2757"/>
                    <a:pt x="820" y="2749"/>
                  </a:cubicBezTo>
                  <a:lnTo>
                    <a:pt x="820" y="2749"/>
                  </a:lnTo>
                  <a:cubicBezTo>
                    <a:pt x="817" y="2752"/>
                    <a:pt x="814" y="2755"/>
                    <a:pt x="827" y="2770"/>
                  </a:cubicBezTo>
                  <a:cubicBezTo>
                    <a:pt x="839" y="2786"/>
                    <a:pt x="836" y="2789"/>
                    <a:pt x="836" y="2792"/>
                  </a:cubicBezTo>
                  <a:cubicBezTo>
                    <a:pt x="833" y="2792"/>
                    <a:pt x="830" y="2796"/>
                    <a:pt x="842" y="2811"/>
                  </a:cubicBezTo>
                  <a:cubicBezTo>
                    <a:pt x="855" y="2827"/>
                    <a:pt x="864" y="2846"/>
                    <a:pt x="858" y="2852"/>
                  </a:cubicBezTo>
                  <a:cubicBezTo>
                    <a:pt x="861" y="2862"/>
                    <a:pt x="862" y="2867"/>
                    <a:pt x="861" y="2867"/>
                  </a:cubicBezTo>
                  <a:cubicBezTo>
                    <a:pt x="858" y="2867"/>
                    <a:pt x="851" y="2860"/>
                    <a:pt x="836" y="2843"/>
                  </a:cubicBezTo>
                  <a:cubicBezTo>
                    <a:pt x="827" y="2832"/>
                    <a:pt x="823" y="2828"/>
                    <a:pt x="820" y="2828"/>
                  </a:cubicBezTo>
                  <a:cubicBezTo>
                    <a:pt x="819" y="2828"/>
                    <a:pt x="818" y="2829"/>
                    <a:pt x="817" y="2830"/>
                  </a:cubicBezTo>
                  <a:cubicBezTo>
                    <a:pt x="817" y="2830"/>
                    <a:pt x="817" y="2830"/>
                    <a:pt x="816" y="2830"/>
                  </a:cubicBezTo>
                  <a:cubicBezTo>
                    <a:pt x="814" y="2830"/>
                    <a:pt x="810" y="2829"/>
                    <a:pt x="799" y="2817"/>
                  </a:cubicBezTo>
                  <a:cubicBezTo>
                    <a:pt x="794" y="2813"/>
                    <a:pt x="792" y="2812"/>
                    <a:pt x="791" y="2812"/>
                  </a:cubicBezTo>
                  <a:lnTo>
                    <a:pt x="791" y="2812"/>
                  </a:lnTo>
                  <a:cubicBezTo>
                    <a:pt x="790" y="2812"/>
                    <a:pt x="799" y="2825"/>
                    <a:pt x="808" y="2836"/>
                  </a:cubicBezTo>
                  <a:lnTo>
                    <a:pt x="833" y="2871"/>
                  </a:lnTo>
                  <a:cubicBezTo>
                    <a:pt x="830" y="2871"/>
                    <a:pt x="802" y="2839"/>
                    <a:pt x="789" y="2824"/>
                  </a:cubicBezTo>
                  <a:cubicBezTo>
                    <a:pt x="775" y="2808"/>
                    <a:pt x="768" y="2801"/>
                    <a:pt x="768" y="2801"/>
                  </a:cubicBezTo>
                  <a:lnTo>
                    <a:pt x="768" y="2801"/>
                  </a:lnTo>
                  <a:cubicBezTo>
                    <a:pt x="767" y="2801"/>
                    <a:pt x="773" y="2809"/>
                    <a:pt x="786" y="2827"/>
                  </a:cubicBezTo>
                  <a:cubicBezTo>
                    <a:pt x="796" y="2839"/>
                    <a:pt x="803" y="2853"/>
                    <a:pt x="798" y="2853"/>
                  </a:cubicBezTo>
                  <a:cubicBezTo>
                    <a:pt x="796" y="2853"/>
                    <a:pt x="793" y="2852"/>
                    <a:pt x="789" y="2849"/>
                  </a:cubicBezTo>
                  <a:cubicBezTo>
                    <a:pt x="786" y="2852"/>
                    <a:pt x="783" y="2854"/>
                    <a:pt x="779" y="2854"/>
                  </a:cubicBezTo>
                  <a:cubicBezTo>
                    <a:pt x="774" y="2854"/>
                    <a:pt x="769" y="2851"/>
                    <a:pt x="764" y="2843"/>
                  </a:cubicBezTo>
                  <a:cubicBezTo>
                    <a:pt x="759" y="2838"/>
                    <a:pt x="757" y="2836"/>
                    <a:pt x="756" y="2836"/>
                  </a:cubicBezTo>
                  <a:lnTo>
                    <a:pt x="756" y="2836"/>
                  </a:lnTo>
                  <a:cubicBezTo>
                    <a:pt x="753" y="2836"/>
                    <a:pt x="758" y="2846"/>
                    <a:pt x="758" y="2846"/>
                  </a:cubicBezTo>
                  <a:cubicBezTo>
                    <a:pt x="762" y="2857"/>
                    <a:pt x="762" y="2863"/>
                    <a:pt x="757" y="2863"/>
                  </a:cubicBezTo>
                  <a:cubicBezTo>
                    <a:pt x="754" y="2863"/>
                    <a:pt x="748" y="2860"/>
                    <a:pt x="739" y="2855"/>
                  </a:cubicBezTo>
                  <a:cubicBezTo>
                    <a:pt x="721" y="2843"/>
                    <a:pt x="712" y="2836"/>
                    <a:pt x="709" y="2836"/>
                  </a:cubicBezTo>
                  <a:cubicBezTo>
                    <a:pt x="706" y="2836"/>
                    <a:pt x="712" y="2845"/>
                    <a:pt x="723" y="2864"/>
                  </a:cubicBezTo>
                  <a:cubicBezTo>
                    <a:pt x="731" y="2874"/>
                    <a:pt x="737" y="2884"/>
                    <a:pt x="736" y="2884"/>
                  </a:cubicBezTo>
                  <a:cubicBezTo>
                    <a:pt x="735" y="2884"/>
                    <a:pt x="731" y="2879"/>
                    <a:pt x="720" y="2864"/>
                  </a:cubicBezTo>
                  <a:cubicBezTo>
                    <a:pt x="717" y="2861"/>
                    <a:pt x="715" y="2859"/>
                    <a:pt x="714" y="2859"/>
                  </a:cubicBezTo>
                  <a:lnTo>
                    <a:pt x="714" y="2859"/>
                  </a:lnTo>
                  <a:cubicBezTo>
                    <a:pt x="710" y="2859"/>
                    <a:pt x="715" y="2875"/>
                    <a:pt x="717" y="2890"/>
                  </a:cubicBezTo>
                  <a:cubicBezTo>
                    <a:pt x="730" y="2918"/>
                    <a:pt x="742" y="2943"/>
                    <a:pt x="755" y="2965"/>
                  </a:cubicBezTo>
                  <a:cubicBezTo>
                    <a:pt x="768" y="2988"/>
                    <a:pt x="773" y="2997"/>
                    <a:pt x="771" y="2997"/>
                  </a:cubicBezTo>
                  <a:cubicBezTo>
                    <a:pt x="770" y="2997"/>
                    <a:pt x="765" y="2993"/>
                    <a:pt x="758" y="2987"/>
                  </a:cubicBezTo>
                  <a:cubicBezTo>
                    <a:pt x="757" y="2987"/>
                    <a:pt x="757" y="2987"/>
                    <a:pt x="757" y="2987"/>
                  </a:cubicBezTo>
                  <a:cubicBezTo>
                    <a:pt x="752" y="2987"/>
                    <a:pt x="741" y="2973"/>
                    <a:pt x="733" y="2955"/>
                  </a:cubicBezTo>
                  <a:cubicBezTo>
                    <a:pt x="720" y="2937"/>
                    <a:pt x="723" y="2933"/>
                    <a:pt x="723" y="2933"/>
                  </a:cubicBezTo>
                  <a:lnTo>
                    <a:pt x="730" y="2933"/>
                  </a:lnTo>
                  <a:cubicBezTo>
                    <a:pt x="718" y="2916"/>
                    <a:pt x="709" y="2899"/>
                    <a:pt x="703" y="2899"/>
                  </a:cubicBezTo>
                  <a:cubicBezTo>
                    <a:pt x="702" y="2899"/>
                    <a:pt x="702" y="2899"/>
                    <a:pt x="701" y="2899"/>
                  </a:cubicBezTo>
                  <a:cubicBezTo>
                    <a:pt x="695" y="2892"/>
                    <a:pt x="690" y="2889"/>
                    <a:pt x="688" y="2889"/>
                  </a:cubicBezTo>
                  <a:cubicBezTo>
                    <a:pt x="686" y="2889"/>
                    <a:pt x="688" y="2895"/>
                    <a:pt x="695" y="2905"/>
                  </a:cubicBezTo>
                  <a:cubicBezTo>
                    <a:pt x="684" y="2894"/>
                    <a:pt x="678" y="2892"/>
                    <a:pt x="672" y="2892"/>
                  </a:cubicBezTo>
                  <a:cubicBezTo>
                    <a:pt x="670" y="2892"/>
                    <a:pt x="669" y="2893"/>
                    <a:pt x="667" y="2893"/>
                  </a:cubicBezTo>
                  <a:cubicBezTo>
                    <a:pt x="664" y="2894"/>
                    <a:pt x="660" y="2896"/>
                    <a:pt x="655" y="2896"/>
                  </a:cubicBezTo>
                  <a:cubicBezTo>
                    <a:pt x="649" y="2896"/>
                    <a:pt x="642" y="2893"/>
                    <a:pt x="636" y="2883"/>
                  </a:cubicBezTo>
                  <a:cubicBezTo>
                    <a:pt x="629" y="2886"/>
                    <a:pt x="626" y="2890"/>
                    <a:pt x="636" y="2908"/>
                  </a:cubicBezTo>
                  <a:cubicBezTo>
                    <a:pt x="647" y="2930"/>
                    <a:pt x="650" y="2940"/>
                    <a:pt x="649" y="2940"/>
                  </a:cubicBezTo>
                  <a:cubicBezTo>
                    <a:pt x="649" y="2940"/>
                    <a:pt x="646" y="2935"/>
                    <a:pt x="642" y="2927"/>
                  </a:cubicBezTo>
                  <a:cubicBezTo>
                    <a:pt x="631" y="2910"/>
                    <a:pt x="613" y="2902"/>
                    <a:pt x="599" y="2902"/>
                  </a:cubicBezTo>
                  <a:cubicBezTo>
                    <a:pt x="584" y="2902"/>
                    <a:pt x="573" y="2911"/>
                    <a:pt x="579" y="2930"/>
                  </a:cubicBezTo>
                  <a:lnTo>
                    <a:pt x="573" y="2933"/>
                  </a:lnTo>
                  <a:cubicBezTo>
                    <a:pt x="567" y="2926"/>
                    <a:pt x="559" y="2922"/>
                    <a:pt x="553" y="2922"/>
                  </a:cubicBezTo>
                  <a:cubicBezTo>
                    <a:pt x="544" y="2922"/>
                    <a:pt x="537" y="2930"/>
                    <a:pt x="538" y="2943"/>
                  </a:cubicBezTo>
                  <a:lnTo>
                    <a:pt x="529" y="2946"/>
                  </a:lnTo>
                  <a:cubicBezTo>
                    <a:pt x="523" y="2938"/>
                    <a:pt x="519" y="2935"/>
                    <a:pt x="517" y="2935"/>
                  </a:cubicBezTo>
                  <a:cubicBezTo>
                    <a:pt x="515" y="2935"/>
                    <a:pt x="515" y="2939"/>
                    <a:pt x="516" y="2949"/>
                  </a:cubicBezTo>
                  <a:cubicBezTo>
                    <a:pt x="516" y="2965"/>
                    <a:pt x="520" y="2979"/>
                    <a:pt x="519" y="2979"/>
                  </a:cubicBezTo>
                  <a:cubicBezTo>
                    <a:pt x="519" y="2979"/>
                    <a:pt x="518" y="2976"/>
                    <a:pt x="516" y="2971"/>
                  </a:cubicBezTo>
                  <a:cubicBezTo>
                    <a:pt x="512" y="2958"/>
                    <a:pt x="508" y="2954"/>
                    <a:pt x="500" y="2954"/>
                  </a:cubicBezTo>
                  <a:cubicBezTo>
                    <a:pt x="497" y="2954"/>
                    <a:pt x="493" y="2954"/>
                    <a:pt x="488" y="2955"/>
                  </a:cubicBezTo>
                  <a:cubicBezTo>
                    <a:pt x="476" y="2959"/>
                    <a:pt x="476" y="2959"/>
                    <a:pt x="485" y="2980"/>
                  </a:cubicBezTo>
                  <a:cubicBezTo>
                    <a:pt x="482" y="2987"/>
                    <a:pt x="480" y="2990"/>
                    <a:pt x="477" y="2990"/>
                  </a:cubicBezTo>
                  <a:cubicBezTo>
                    <a:pt x="472" y="2990"/>
                    <a:pt x="467" y="2977"/>
                    <a:pt x="463" y="2962"/>
                  </a:cubicBezTo>
                  <a:cubicBezTo>
                    <a:pt x="460" y="2943"/>
                    <a:pt x="458" y="2933"/>
                    <a:pt x="456" y="2933"/>
                  </a:cubicBezTo>
                  <a:lnTo>
                    <a:pt x="456" y="2933"/>
                  </a:lnTo>
                  <a:cubicBezTo>
                    <a:pt x="455" y="2933"/>
                    <a:pt x="456" y="2949"/>
                    <a:pt x="463" y="2984"/>
                  </a:cubicBezTo>
                  <a:cubicBezTo>
                    <a:pt x="467" y="3009"/>
                    <a:pt x="465" y="3020"/>
                    <a:pt x="462" y="3020"/>
                  </a:cubicBezTo>
                  <a:cubicBezTo>
                    <a:pt x="460" y="3020"/>
                    <a:pt x="458" y="3016"/>
                    <a:pt x="457" y="3009"/>
                  </a:cubicBezTo>
                  <a:cubicBezTo>
                    <a:pt x="451" y="2987"/>
                    <a:pt x="454" y="2987"/>
                    <a:pt x="457" y="2984"/>
                  </a:cubicBezTo>
                  <a:lnTo>
                    <a:pt x="448" y="2946"/>
                  </a:lnTo>
                  <a:cubicBezTo>
                    <a:pt x="444" y="2946"/>
                    <a:pt x="444" y="2946"/>
                    <a:pt x="448" y="2968"/>
                  </a:cubicBezTo>
                  <a:cubicBezTo>
                    <a:pt x="448" y="2968"/>
                    <a:pt x="441" y="2968"/>
                    <a:pt x="444" y="2990"/>
                  </a:cubicBezTo>
                  <a:cubicBezTo>
                    <a:pt x="444" y="3009"/>
                    <a:pt x="448" y="3031"/>
                    <a:pt x="457" y="3049"/>
                  </a:cubicBezTo>
                  <a:cubicBezTo>
                    <a:pt x="466" y="3068"/>
                    <a:pt x="460" y="3071"/>
                    <a:pt x="457" y="3071"/>
                  </a:cubicBezTo>
                  <a:cubicBezTo>
                    <a:pt x="444" y="3053"/>
                    <a:pt x="441" y="3031"/>
                    <a:pt x="441" y="3009"/>
                  </a:cubicBezTo>
                  <a:cubicBezTo>
                    <a:pt x="444" y="3009"/>
                    <a:pt x="438" y="2990"/>
                    <a:pt x="435" y="2968"/>
                  </a:cubicBezTo>
                  <a:cubicBezTo>
                    <a:pt x="434" y="2965"/>
                    <a:pt x="434" y="2963"/>
                    <a:pt x="433" y="2963"/>
                  </a:cubicBezTo>
                  <a:cubicBezTo>
                    <a:pt x="429" y="2963"/>
                    <a:pt x="423" y="2997"/>
                    <a:pt x="426" y="3034"/>
                  </a:cubicBezTo>
                  <a:cubicBezTo>
                    <a:pt x="422" y="3024"/>
                    <a:pt x="426" y="3031"/>
                    <a:pt x="422" y="3012"/>
                  </a:cubicBezTo>
                  <a:cubicBezTo>
                    <a:pt x="416" y="2993"/>
                    <a:pt x="410" y="2993"/>
                    <a:pt x="404" y="2993"/>
                  </a:cubicBezTo>
                  <a:cubicBezTo>
                    <a:pt x="394" y="2996"/>
                    <a:pt x="391" y="2996"/>
                    <a:pt x="394" y="3015"/>
                  </a:cubicBezTo>
                  <a:cubicBezTo>
                    <a:pt x="397" y="3037"/>
                    <a:pt x="401" y="3056"/>
                    <a:pt x="397" y="3059"/>
                  </a:cubicBezTo>
                  <a:cubicBezTo>
                    <a:pt x="398" y="3059"/>
                    <a:pt x="398" y="3058"/>
                    <a:pt x="398" y="3058"/>
                  </a:cubicBezTo>
                  <a:cubicBezTo>
                    <a:pt x="401" y="3058"/>
                    <a:pt x="404" y="3079"/>
                    <a:pt x="407" y="3100"/>
                  </a:cubicBezTo>
                  <a:cubicBezTo>
                    <a:pt x="401" y="3087"/>
                    <a:pt x="394" y="3071"/>
                    <a:pt x="388" y="3059"/>
                  </a:cubicBezTo>
                  <a:cubicBezTo>
                    <a:pt x="375" y="3018"/>
                    <a:pt x="366" y="2999"/>
                    <a:pt x="350" y="2999"/>
                  </a:cubicBezTo>
                  <a:cubicBezTo>
                    <a:pt x="344" y="2999"/>
                    <a:pt x="332" y="2999"/>
                    <a:pt x="325" y="2980"/>
                  </a:cubicBezTo>
                  <a:cubicBezTo>
                    <a:pt x="319" y="2980"/>
                    <a:pt x="316" y="2980"/>
                    <a:pt x="316" y="2999"/>
                  </a:cubicBezTo>
                  <a:lnTo>
                    <a:pt x="310" y="2999"/>
                  </a:lnTo>
                  <a:cubicBezTo>
                    <a:pt x="307" y="2990"/>
                    <a:pt x="304" y="2986"/>
                    <a:pt x="301" y="2986"/>
                  </a:cubicBezTo>
                  <a:cubicBezTo>
                    <a:pt x="299" y="2986"/>
                    <a:pt x="297" y="2991"/>
                    <a:pt x="297" y="3002"/>
                  </a:cubicBezTo>
                  <a:cubicBezTo>
                    <a:pt x="297" y="3009"/>
                    <a:pt x="296" y="3011"/>
                    <a:pt x="295" y="3011"/>
                  </a:cubicBezTo>
                  <a:cubicBezTo>
                    <a:pt x="293" y="3011"/>
                    <a:pt x="290" y="3002"/>
                    <a:pt x="288" y="3002"/>
                  </a:cubicBezTo>
                  <a:cubicBezTo>
                    <a:pt x="283" y="2984"/>
                    <a:pt x="281" y="2973"/>
                    <a:pt x="280" y="2973"/>
                  </a:cubicBezTo>
                  <a:lnTo>
                    <a:pt x="280" y="2973"/>
                  </a:lnTo>
                  <a:cubicBezTo>
                    <a:pt x="280" y="2973"/>
                    <a:pt x="281" y="2988"/>
                    <a:pt x="285" y="3024"/>
                  </a:cubicBezTo>
                  <a:cubicBezTo>
                    <a:pt x="285" y="3043"/>
                    <a:pt x="294" y="3065"/>
                    <a:pt x="297" y="3065"/>
                  </a:cubicBezTo>
                  <a:lnTo>
                    <a:pt x="310" y="3062"/>
                  </a:lnTo>
                  <a:lnTo>
                    <a:pt x="310" y="3062"/>
                  </a:lnTo>
                  <a:lnTo>
                    <a:pt x="297" y="3084"/>
                  </a:lnTo>
                  <a:cubicBezTo>
                    <a:pt x="294" y="3084"/>
                    <a:pt x="288" y="3106"/>
                    <a:pt x="288" y="3128"/>
                  </a:cubicBezTo>
                  <a:cubicBezTo>
                    <a:pt x="288" y="3128"/>
                    <a:pt x="288" y="3147"/>
                    <a:pt x="285" y="3147"/>
                  </a:cubicBezTo>
                  <a:lnTo>
                    <a:pt x="281" y="3106"/>
                  </a:lnTo>
                  <a:cubicBezTo>
                    <a:pt x="285" y="3084"/>
                    <a:pt x="285" y="3065"/>
                    <a:pt x="285" y="3043"/>
                  </a:cubicBezTo>
                  <a:cubicBezTo>
                    <a:pt x="281" y="3018"/>
                    <a:pt x="275" y="2999"/>
                    <a:pt x="272" y="2999"/>
                  </a:cubicBezTo>
                  <a:cubicBezTo>
                    <a:pt x="270" y="2999"/>
                    <a:pt x="269" y="3006"/>
                    <a:pt x="269" y="3021"/>
                  </a:cubicBezTo>
                  <a:cubicBezTo>
                    <a:pt x="266" y="3021"/>
                    <a:pt x="266" y="3021"/>
                    <a:pt x="263" y="2999"/>
                  </a:cubicBezTo>
                  <a:cubicBezTo>
                    <a:pt x="263" y="2992"/>
                    <a:pt x="262" y="2987"/>
                    <a:pt x="261" y="2987"/>
                  </a:cubicBezTo>
                  <a:cubicBezTo>
                    <a:pt x="260" y="2987"/>
                    <a:pt x="257" y="2997"/>
                    <a:pt x="253" y="3021"/>
                  </a:cubicBezTo>
                  <a:cubicBezTo>
                    <a:pt x="252" y="3042"/>
                    <a:pt x="250" y="3052"/>
                    <a:pt x="249" y="3052"/>
                  </a:cubicBezTo>
                  <a:cubicBezTo>
                    <a:pt x="247" y="3052"/>
                    <a:pt x="245" y="3042"/>
                    <a:pt x="244" y="3021"/>
                  </a:cubicBezTo>
                  <a:cubicBezTo>
                    <a:pt x="240" y="2995"/>
                    <a:pt x="233" y="2985"/>
                    <a:pt x="228" y="2985"/>
                  </a:cubicBezTo>
                  <a:cubicBezTo>
                    <a:pt x="225" y="2985"/>
                    <a:pt x="222" y="2990"/>
                    <a:pt x="222" y="2999"/>
                  </a:cubicBezTo>
                  <a:cubicBezTo>
                    <a:pt x="220" y="3023"/>
                    <a:pt x="216" y="3033"/>
                    <a:pt x="213" y="3033"/>
                  </a:cubicBezTo>
                  <a:cubicBezTo>
                    <a:pt x="210" y="3033"/>
                    <a:pt x="208" y="3027"/>
                    <a:pt x="206" y="3018"/>
                  </a:cubicBezTo>
                  <a:cubicBezTo>
                    <a:pt x="205" y="3007"/>
                    <a:pt x="203" y="3001"/>
                    <a:pt x="201" y="3001"/>
                  </a:cubicBezTo>
                  <a:cubicBezTo>
                    <a:pt x="199" y="3001"/>
                    <a:pt x="197" y="3006"/>
                    <a:pt x="194" y="3015"/>
                  </a:cubicBezTo>
                  <a:cubicBezTo>
                    <a:pt x="196" y="3001"/>
                    <a:pt x="195" y="2986"/>
                    <a:pt x="193" y="2986"/>
                  </a:cubicBezTo>
                  <a:cubicBezTo>
                    <a:pt x="192" y="2986"/>
                    <a:pt x="191" y="2988"/>
                    <a:pt x="191" y="2993"/>
                  </a:cubicBezTo>
                  <a:cubicBezTo>
                    <a:pt x="191" y="2993"/>
                    <a:pt x="187" y="2993"/>
                    <a:pt x="187" y="3015"/>
                  </a:cubicBezTo>
                  <a:cubicBezTo>
                    <a:pt x="187" y="3015"/>
                    <a:pt x="181" y="3034"/>
                    <a:pt x="175" y="3056"/>
                  </a:cubicBezTo>
                  <a:cubicBezTo>
                    <a:pt x="181" y="3056"/>
                    <a:pt x="178" y="3078"/>
                    <a:pt x="175" y="3096"/>
                  </a:cubicBezTo>
                  <a:cubicBezTo>
                    <a:pt x="175" y="3102"/>
                    <a:pt x="174" y="3104"/>
                    <a:pt x="173" y="3104"/>
                  </a:cubicBezTo>
                  <a:cubicBezTo>
                    <a:pt x="168" y="3104"/>
                    <a:pt x="159" y="3078"/>
                    <a:pt x="159" y="3031"/>
                  </a:cubicBezTo>
                  <a:lnTo>
                    <a:pt x="159" y="2990"/>
                  </a:lnTo>
                  <a:lnTo>
                    <a:pt x="153" y="3031"/>
                  </a:lnTo>
                  <a:cubicBezTo>
                    <a:pt x="150" y="3031"/>
                    <a:pt x="144" y="3027"/>
                    <a:pt x="147" y="3009"/>
                  </a:cubicBezTo>
                  <a:cubicBezTo>
                    <a:pt x="150" y="2987"/>
                    <a:pt x="150" y="2987"/>
                    <a:pt x="147" y="2987"/>
                  </a:cubicBezTo>
                  <a:cubicBezTo>
                    <a:pt x="147" y="2987"/>
                    <a:pt x="144" y="2987"/>
                    <a:pt x="140" y="3006"/>
                  </a:cubicBezTo>
                  <a:cubicBezTo>
                    <a:pt x="137" y="3031"/>
                    <a:pt x="135" y="3042"/>
                    <a:pt x="135" y="3042"/>
                  </a:cubicBezTo>
                  <a:cubicBezTo>
                    <a:pt x="134" y="3042"/>
                    <a:pt x="134" y="3037"/>
                    <a:pt x="134" y="3027"/>
                  </a:cubicBezTo>
                  <a:cubicBezTo>
                    <a:pt x="136" y="3005"/>
                    <a:pt x="136" y="2994"/>
                    <a:pt x="134" y="2994"/>
                  </a:cubicBezTo>
                  <a:cubicBezTo>
                    <a:pt x="132" y="2994"/>
                    <a:pt x="128" y="3004"/>
                    <a:pt x="122" y="3024"/>
                  </a:cubicBezTo>
                  <a:cubicBezTo>
                    <a:pt x="118" y="3045"/>
                    <a:pt x="117" y="3055"/>
                    <a:pt x="117" y="3055"/>
                  </a:cubicBezTo>
                  <a:cubicBezTo>
                    <a:pt x="116" y="3055"/>
                    <a:pt x="117" y="3045"/>
                    <a:pt x="118" y="3024"/>
                  </a:cubicBezTo>
                  <a:cubicBezTo>
                    <a:pt x="122" y="3002"/>
                    <a:pt x="122" y="2984"/>
                    <a:pt x="118" y="2980"/>
                  </a:cubicBezTo>
                  <a:lnTo>
                    <a:pt x="115" y="3002"/>
                  </a:lnTo>
                  <a:cubicBezTo>
                    <a:pt x="112" y="3026"/>
                    <a:pt x="108" y="3035"/>
                    <a:pt x="106" y="3035"/>
                  </a:cubicBezTo>
                  <a:cubicBezTo>
                    <a:pt x="105" y="3035"/>
                    <a:pt x="105" y="3029"/>
                    <a:pt x="106" y="3021"/>
                  </a:cubicBezTo>
                  <a:cubicBezTo>
                    <a:pt x="108" y="3010"/>
                    <a:pt x="108" y="3004"/>
                    <a:pt x="105" y="3004"/>
                  </a:cubicBezTo>
                  <a:cubicBezTo>
                    <a:pt x="103" y="3004"/>
                    <a:pt x="99" y="3009"/>
                    <a:pt x="93" y="3018"/>
                  </a:cubicBezTo>
                  <a:cubicBezTo>
                    <a:pt x="87" y="3015"/>
                    <a:pt x="84" y="3015"/>
                    <a:pt x="87" y="2993"/>
                  </a:cubicBezTo>
                  <a:cubicBezTo>
                    <a:pt x="92" y="2973"/>
                    <a:pt x="94" y="2962"/>
                    <a:pt x="94" y="2962"/>
                  </a:cubicBezTo>
                  <a:lnTo>
                    <a:pt x="94" y="2962"/>
                  </a:lnTo>
                  <a:cubicBezTo>
                    <a:pt x="93" y="2962"/>
                    <a:pt x="90" y="2973"/>
                    <a:pt x="84" y="2993"/>
                  </a:cubicBezTo>
                  <a:cubicBezTo>
                    <a:pt x="81" y="3002"/>
                    <a:pt x="79" y="3007"/>
                    <a:pt x="77" y="3007"/>
                  </a:cubicBezTo>
                  <a:cubicBezTo>
                    <a:pt x="75" y="3007"/>
                    <a:pt x="75" y="3001"/>
                    <a:pt x="75" y="2990"/>
                  </a:cubicBezTo>
                  <a:cubicBezTo>
                    <a:pt x="75" y="2978"/>
                    <a:pt x="75" y="2973"/>
                    <a:pt x="75" y="2973"/>
                  </a:cubicBezTo>
                  <a:lnTo>
                    <a:pt x="75" y="2973"/>
                  </a:lnTo>
                  <a:cubicBezTo>
                    <a:pt x="74" y="2973"/>
                    <a:pt x="73" y="2978"/>
                    <a:pt x="68" y="2987"/>
                  </a:cubicBezTo>
                  <a:cubicBezTo>
                    <a:pt x="56" y="3027"/>
                    <a:pt x="50" y="3049"/>
                    <a:pt x="56" y="3049"/>
                  </a:cubicBezTo>
                  <a:cubicBezTo>
                    <a:pt x="59" y="3049"/>
                    <a:pt x="59" y="3049"/>
                    <a:pt x="53" y="3071"/>
                  </a:cubicBezTo>
                  <a:lnTo>
                    <a:pt x="46" y="3068"/>
                  </a:lnTo>
                  <a:cubicBezTo>
                    <a:pt x="45" y="3068"/>
                    <a:pt x="43" y="3068"/>
                    <a:pt x="42" y="3068"/>
                  </a:cubicBezTo>
                  <a:cubicBezTo>
                    <a:pt x="38" y="3068"/>
                    <a:pt x="34" y="3070"/>
                    <a:pt x="24" y="3084"/>
                  </a:cubicBezTo>
                  <a:cubicBezTo>
                    <a:pt x="12" y="3099"/>
                    <a:pt x="3" y="3127"/>
                    <a:pt x="9" y="3127"/>
                  </a:cubicBezTo>
                  <a:cubicBezTo>
                    <a:pt x="9" y="3127"/>
                    <a:pt x="11" y="3126"/>
                    <a:pt x="12" y="3125"/>
                  </a:cubicBezTo>
                  <a:lnTo>
                    <a:pt x="12" y="3125"/>
                  </a:lnTo>
                  <a:lnTo>
                    <a:pt x="12" y="3143"/>
                  </a:lnTo>
                  <a:cubicBezTo>
                    <a:pt x="2" y="3174"/>
                    <a:pt x="0" y="3190"/>
                    <a:pt x="3" y="3190"/>
                  </a:cubicBezTo>
                  <a:cubicBezTo>
                    <a:pt x="5" y="3190"/>
                    <a:pt x="12" y="3176"/>
                    <a:pt x="21" y="3147"/>
                  </a:cubicBezTo>
                  <a:cubicBezTo>
                    <a:pt x="30" y="3114"/>
                    <a:pt x="34" y="3099"/>
                    <a:pt x="35" y="3099"/>
                  </a:cubicBezTo>
                  <a:lnTo>
                    <a:pt x="35" y="3099"/>
                  </a:lnTo>
                  <a:cubicBezTo>
                    <a:pt x="35" y="3099"/>
                    <a:pt x="34" y="3109"/>
                    <a:pt x="31" y="3128"/>
                  </a:cubicBezTo>
                  <a:cubicBezTo>
                    <a:pt x="18" y="3168"/>
                    <a:pt x="24" y="3168"/>
                    <a:pt x="28" y="3172"/>
                  </a:cubicBezTo>
                  <a:cubicBezTo>
                    <a:pt x="31" y="3172"/>
                    <a:pt x="31" y="3172"/>
                    <a:pt x="28" y="3190"/>
                  </a:cubicBezTo>
                  <a:cubicBezTo>
                    <a:pt x="21" y="3212"/>
                    <a:pt x="21" y="3234"/>
                    <a:pt x="28" y="3234"/>
                  </a:cubicBezTo>
                  <a:cubicBezTo>
                    <a:pt x="28" y="3235"/>
                    <a:pt x="29" y="3236"/>
                    <a:pt x="30" y="3236"/>
                  </a:cubicBezTo>
                  <a:cubicBezTo>
                    <a:pt x="31" y="3236"/>
                    <a:pt x="32" y="3231"/>
                    <a:pt x="37" y="3215"/>
                  </a:cubicBezTo>
                  <a:cubicBezTo>
                    <a:pt x="37" y="3207"/>
                    <a:pt x="38" y="3202"/>
                    <a:pt x="40" y="3202"/>
                  </a:cubicBezTo>
                  <a:cubicBezTo>
                    <a:pt x="42" y="3202"/>
                    <a:pt x="44" y="3213"/>
                    <a:pt x="40" y="3237"/>
                  </a:cubicBezTo>
                  <a:cubicBezTo>
                    <a:pt x="40" y="3247"/>
                    <a:pt x="40" y="3252"/>
                    <a:pt x="41" y="3252"/>
                  </a:cubicBezTo>
                  <a:cubicBezTo>
                    <a:pt x="42" y="3252"/>
                    <a:pt x="44" y="3242"/>
                    <a:pt x="50" y="3219"/>
                  </a:cubicBezTo>
                  <a:cubicBezTo>
                    <a:pt x="54" y="3199"/>
                    <a:pt x="58" y="3190"/>
                    <a:pt x="61" y="3190"/>
                  </a:cubicBezTo>
                  <a:cubicBezTo>
                    <a:pt x="64" y="3190"/>
                    <a:pt x="65" y="3202"/>
                    <a:pt x="62" y="3225"/>
                  </a:cubicBezTo>
                  <a:lnTo>
                    <a:pt x="71" y="3225"/>
                  </a:lnTo>
                  <a:cubicBezTo>
                    <a:pt x="72" y="3225"/>
                    <a:pt x="72" y="3225"/>
                    <a:pt x="73" y="3225"/>
                  </a:cubicBezTo>
                  <a:cubicBezTo>
                    <a:pt x="78" y="3225"/>
                    <a:pt x="81" y="3205"/>
                    <a:pt x="84" y="3187"/>
                  </a:cubicBezTo>
                  <a:cubicBezTo>
                    <a:pt x="89" y="3164"/>
                    <a:pt x="92" y="3154"/>
                    <a:pt x="93" y="3154"/>
                  </a:cubicBezTo>
                  <a:cubicBezTo>
                    <a:pt x="93" y="3154"/>
                    <a:pt x="93" y="3159"/>
                    <a:pt x="93" y="3168"/>
                  </a:cubicBezTo>
                  <a:cubicBezTo>
                    <a:pt x="93" y="3181"/>
                    <a:pt x="93" y="3197"/>
                    <a:pt x="90" y="3209"/>
                  </a:cubicBezTo>
                  <a:cubicBezTo>
                    <a:pt x="87" y="3231"/>
                    <a:pt x="90" y="3231"/>
                    <a:pt x="97" y="3231"/>
                  </a:cubicBezTo>
                  <a:cubicBezTo>
                    <a:pt x="97" y="3231"/>
                    <a:pt x="98" y="3231"/>
                    <a:pt x="99" y="3231"/>
                  </a:cubicBezTo>
                  <a:cubicBezTo>
                    <a:pt x="104" y="3231"/>
                    <a:pt x="110" y="3229"/>
                    <a:pt x="112" y="3212"/>
                  </a:cubicBezTo>
                  <a:lnTo>
                    <a:pt x="112" y="3212"/>
                  </a:lnTo>
                  <a:cubicBezTo>
                    <a:pt x="112" y="3225"/>
                    <a:pt x="112" y="3222"/>
                    <a:pt x="109" y="3234"/>
                  </a:cubicBezTo>
                  <a:cubicBezTo>
                    <a:pt x="113" y="3234"/>
                    <a:pt x="113" y="3244"/>
                    <a:pt x="114" y="3244"/>
                  </a:cubicBezTo>
                  <a:cubicBezTo>
                    <a:pt x="114" y="3244"/>
                    <a:pt x="114" y="3242"/>
                    <a:pt x="115" y="3234"/>
                  </a:cubicBezTo>
                  <a:cubicBezTo>
                    <a:pt x="115" y="3234"/>
                    <a:pt x="118" y="3234"/>
                    <a:pt x="125" y="3256"/>
                  </a:cubicBezTo>
                  <a:cubicBezTo>
                    <a:pt x="127" y="3261"/>
                    <a:pt x="129" y="3263"/>
                    <a:pt x="131" y="3263"/>
                  </a:cubicBezTo>
                  <a:cubicBezTo>
                    <a:pt x="141" y="3263"/>
                    <a:pt x="151" y="3232"/>
                    <a:pt x="144" y="3197"/>
                  </a:cubicBezTo>
                  <a:lnTo>
                    <a:pt x="147" y="3197"/>
                  </a:lnTo>
                  <a:cubicBezTo>
                    <a:pt x="153" y="3197"/>
                    <a:pt x="156" y="3178"/>
                    <a:pt x="156" y="3178"/>
                  </a:cubicBezTo>
                  <a:cubicBezTo>
                    <a:pt x="156" y="3162"/>
                    <a:pt x="159" y="3158"/>
                    <a:pt x="162" y="3158"/>
                  </a:cubicBezTo>
                  <a:cubicBezTo>
                    <a:pt x="164" y="3158"/>
                    <a:pt x="165" y="3158"/>
                    <a:pt x="165" y="3159"/>
                  </a:cubicBezTo>
                  <a:lnTo>
                    <a:pt x="162" y="3200"/>
                  </a:lnTo>
                  <a:cubicBezTo>
                    <a:pt x="155" y="3236"/>
                    <a:pt x="155" y="3259"/>
                    <a:pt x="158" y="3259"/>
                  </a:cubicBezTo>
                  <a:cubicBezTo>
                    <a:pt x="161" y="3259"/>
                    <a:pt x="165" y="3248"/>
                    <a:pt x="169" y="3222"/>
                  </a:cubicBezTo>
                  <a:lnTo>
                    <a:pt x="169" y="3222"/>
                  </a:lnTo>
                  <a:cubicBezTo>
                    <a:pt x="169" y="3234"/>
                    <a:pt x="169" y="3231"/>
                    <a:pt x="165" y="3244"/>
                  </a:cubicBezTo>
                  <a:cubicBezTo>
                    <a:pt x="165" y="3253"/>
                    <a:pt x="166" y="3258"/>
                    <a:pt x="169" y="3258"/>
                  </a:cubicBezTo>
                  <a:cubicBezTo>
                    <a:pt x="171" y="3258"/>
                    <a:pt x="175" y="3253"/>
                    <a:pt x="181" y="3244"/>
                  </a:cubicBezTo>
                  <a:cubicBezTo>
                    <a:pt x="181" y="3244"/>
                    <a:pt x="182" y="3244"/>
                    <a:pt x="182" y="3244"/>
                  </a:cubicBezTo>
                  <a:cubicBezTo>
                    <a:pt x="188" y="3244"/>
                    <a:pt x="194" y="3202"/>
                    <a:pt x="194" y="3184"/>
                  </a:cubicBezTo>
                  <a:cubicBezTo>
                    <a:pt x="197" y="3162"/>
                    <a:pt x="200" y="3162"/>
                    <a:pt x="200" y="3162"/>
                  </a:cubicBezTo>
                  <a:cubicBezTo>
                    <a:pt x="206" y="3162"/>
                    <a:pt x="206" y="3162"/>
                    <a:pt x="203" y="3184"/>
                  </a:cubicBezTo>
                  <a:cubicBezTo>
                    <a:pt x="202" y="3205"/>
                    <a:pt x="204" y="3215"/>
                    <a:pt x="207" y="3215"/>
                  </a:cubicBezTo>
                  <a:cubicBezTo>
                    <a:pt x="211" y="3215"/>
                    <a:pt x="216" y="3205"/>
                    <a:pt x="219" y="3184"/>
                  </a:cubicBezTo>
                  <a:lnTo>
                    <a:pt x="219" y="3184"/>
                  </a:lnTo>
                  <a:lnTo>
                    <a:pt x="216" y="3206"/>
                  </a:lnTo>
                  <a:cubicBezTo>
                    <a:pt x="216" y="3220"/>
                    <a:pt x="217" y="3235"/>
                    <a:pt x="228" y="3235"/>
                  </a:cubicBezTo>
                  <a:cubicBezTo>
                    <a:pt x="232" y="3235"/>
                    <a:pt x="237" y="3233"/>
                    <a:pt x="244" y="3228"/>
                  </a:cubicBezTo>
                  <a:cubicBezTo>
                    <a:pt x="263" y="3228"/>
                    <a:pt x="278" y="3231"/>
                    <a:pt x="278" y="3250"/>
                  </a:cubicBezTo>
                  <a:cubicBezTo>
                    <a:pt x="278" y="3254"/>
                    <a:pt x="279" y="3256"/>
                    <a:pt x="280" y="3256"/>
                  </a:cubicBezTo>
                  <a:cubicBezTo>
                    <a:pt x="285" y="3256"/>
                    <a:pt x="298" y="3223"/>
                    <a:pt x="303" y="3187"/>
                  </a:cubicBezTo>
                  <a:cubicBezTo>
                    <a:pt x="303" y="3209"/>
                    <a:pt x="310" y="3209"/>
                    <a:pt x="319" y="3209"/>
                  </a:cubicBezTo>
                  <a:cubicBezTo>
                    <a:pt x="332" y="3209"/>
                    <a:pt x="332" y="3209"/>
                    <a:pt x="335" y="3228"/>
                  </a:cubicBezTo>
                  <a:cubicBezTo>
                    <a:pt x="333" y="3250"/>
                    <a:pt x="332" y="3261"/>
                    <a:pt x="333" y="3261"/>
                  </a:cubicBezTo>
                  <a:cubicBezTo>
                    <a:pt x="333" y="3261"/>
                    <a:pt x="335" y="3250"/>
                    <a:pt x="338" y="3228"/>
                  </a:cubicBezTo>
                  <a:cubicBezTo>
                    <a:pt x="339" y="3212"/>
                    <a:pt x="342" y="3205"/>
                    <a:pt x="346" y="3205"/>
                  </a:cubicBezTo>
                  <a:cubicBezTo>
                    <a:pt x="351" y="3205"/>
                    <a:pt x="358" y="3222"/>
                    <a:pt x="360" y="3247"/>
                  </a:cubicBezTo>
                  <a:cubicBezTo>
                    <a:pt x="360" y="3269"/>
                    <a:pt x="366" y="3269"/>
                    <a:pt x="375" y="3269"/>
                  </a:cubicBezTo>
                  <a:cubicBezTo>
                    <a:pt x="379" y="3247"/>
                    <a:pt x="388" y="3247"/>
                    <a:pt x="397" y="3247"/>
                  </a:cubicBezTo>
                  <a:cubicBezTo>
                    <a:pt x="413" y="3244"/>
                    <a:pt x="413" y="3244"/>
                    <a:pt x="407" y="3203"/>
                  </a:cubicBezTo>
                  <a:cubicBezTo>
                    <a:pt x="401" y="3162"/>
                    <a:pt x="404" y="3162"/>
                    <a:pt x="413" y="3159"/>
                  </a:cubicBezTo>
                  <a:cubicBezTo>
                    <a:pt x="419" y="3159"/>
                    <a:pt x="422" y="3159"/>
                    <a:pt x="426" y="3178"/>
                  </a:cubicBezTo>
                  <a:cubicBezTo>
                    <a:pt x="426" y="3178"/>
                    <a:pt x="435" y="3200"/>
                    <a:pt x="438" y="3200"/>
                  </a:cubicBezTo>
                  <a:cubicBezTo>
                    <a:pt x="440" y="3199"/>
                    <a:pt x="441" y="3198"/>
                    <a:pt x="443" y="3198"/>
                  </a:cubicBezTo>
                  <a:cubicBezTo>
                    <a:pt x="446" y="3198"/>
                    <a:pt x="448" y="3203"/>
                    <a:pt x="451" y="3219"/>
                  </a:cubicBezTo>
                  <a:cubicBezTo>
                    <a:pt x="451" y="3219"/>
                    <a:pt x="460" y="3237"/>
                    <a:pt x="469" y="3237"/>
                  </a:cubicBezTo>
                  <a:cubicBezTo>
                    <a:pt x="472" y="3237"/>
                    <a:pt x="475" y="3236"/>
                    <a:pt x="478" y="3236"/>
                  </a:cubicBezTo>
                  <a:cubicBezTo>
                    <a:pt x="484" y="3236"/>
                    <a:pt x="490" y="3240"/>
                    <a:pt x="495" y="3253"/>
                  </a:cubicBezTo>
                  <a:cubicBezTo>
                    <a:pt x="498" y="3253"/>
                    <a:pt x="498" y="3253"/>
                    <a:pt x="495" y="3234"/>
                  </a:cubicBezTo>
                  <a:cubicBezTo>
                    <a:pt x="490" y="3218"/>
                    <a:pt x="489" y="3203"/>
                    <a:pt x="499" y="3203"/>
                  </a:cubicBezTo>
                  <a:cubicBezTo>
                    <a:pt x="502" y="3203"/>
                    <a:pt x="507" y="3205"/>
                    <a:pt x="513" y="3209"/>
                  </a:cubicBezTo>
                  <a:cubicBezTo>
                    <a:pt x="523" y="3206"/>
                    <a:pt x="535" y="3203"/>
                    <a:pt x="529" y="3181"/>
                  </a:cubicBezTo>
                  <a:cubicBezTo>
                    <a:pt x="535" y="3181"/>
                    <a:pt x="535" y="3181"/>
                    <a:pt x="542" y="3200"/>
                  </a:cubicBezTo>
                  <a:cubicBezTo>
                    <a:pt x="546" y="3219"/>
                    <a:pt x="551" y="3229"/>
                    <a:pt x="554" y="3229"/>
                  </a:cubicBezTo>
                  <a:cubicBezTo>
                    <a:pt x="558" y="3229"/>
                    <a:pt x="560" y="3218"/>
                    <a:pt x="560" y="3197"/>
                  </a:cubicBezTo>
                  <a:cubicBezTo>
                    <a:pt x="557" y="3186"/>
                    <a:pt x="556" y="3181"/>
                    <a:pt x="558" y="3181"/>
                  </a:cubicBezTo>
                  <a:lnTo>
                    <a:pt x="558" y="3181"/>
                  </a:lnTo>
                  <a:cubicBezTo>
                    <a:pt x="559" y="3181"/>
                    <a:pt x="562" y="3185"/>
                    <a:pt x="567" y="3194"/>
                  </a:cubicBezTo>
                  <a:cubicBezTo>
                    <a:pt x="567" y="3194"/>
                    <a:pt x="573" y="3194"/>
                    <a:pt x="573" y="3172"/>
                  </a:cubicBezTo>
                  <a:cubicBezTo>
                    <a:pt x="571" y="3160"/>
                    <a:pt x="570" y="3155"/>
                    <a:pt x="572" y="3155"/>
                  </a:cubicBezTo>
                  <a:lnTo>
                    <a:pt x="572" y="3155"/>
                  </a:lnTo>
                  <a:cubicBezTo>
                    <a:pt x="574" y="3155"/>
                    <a:pt x="578" y="3159"/>
                    <a:pt x="585" y="3168"/>
                  </a:cubicBezTo>
                  <a:cubicBezTo>
                    <a:pt x="592" y="3187"/>
                    <a:pt x="595" y="3187"/>
                    <a:pt x="601" y="3187"/>
                  </a:cubicBezTo>
                  <a:cubicBezTo>
                    <a:pt x="603" y="3170"/>
                    <a:pt x="626" y="3157"/>
                    <a:pt x="645" y="3157"/>
                  </a:cubicBezTo>
                  <a:cubicBezTo>
                    <a:pt x="653" y="3157"/>
                    <a:pt x="660" y="3160"/>
                    <a:pt x="664" y="3165"/>
                  </a:cubicBezTo>
                  <a:cubicBezTo>
                    <a:pt x="661" y="3143"/>
                    <a:pt x="661" y="3143"/>
                    <a:pt x="667" y="3143"/>
                  </a:cubicBezTo>
                  <a:cubicBezTo>
                    <a:pt x="674" y="3157"/>
                    <a:pt x="678" y="3163"/>
                    <a:pt x="679" y="3163"/>
                  </a:cubicBezTo>
                  <a:cubicBezTo>
                    <a:pt x="682" y="3163"/>
                    <a:pt x="677" y="3145"/>
                    <a:pt x="667" y="3121"/>
                  </a:cubicBezTo>
                  <a:lnTo>
                    <a:pt x="657" y="3121"/>
                  </a:lnTo>
                  <a:cubicBezTo>
                    <a:pt x="650" y="3104"/>
                    <a:pt x="649" y="3094"/>
                    <a:pt x="652" y="3094"/>
                  </a:cubicBezTo>
                  <a:cubicBezTo>
                    <a:pt x="656" y="3094"/>
                    <a:pt x="666" y="3107"/>
                    <a:pt x="679" y="3137"/>
                  </a:cubicBezTo>
                  <a:cubicBezTo>
                    <a:pt x="689" y="3156"/>
                    <a:pt x="693" y="3165"/>
                    <a:pt x="695" y="3165"/>
                  </a:cubicBezTo>
                  <a:cubicBezTo>
                    <a:pt x="696" y="3165"/>
                    <a:pt x="694" y="3155"/>
                    <a:pt x="689" y="3134"/>
                  </a:cubicBezTo>
                  <a:cubicBezTo>
                    <a:pt x="682" y="3113"/>
                    <a:pt x="680" y="3103"/>
                    <a:pt x="682" y="3103"/>
                  </a:cubicBezTo>
                  <a:lnTo>
                    <a:pt x="682" y="3103"/>
                  </a:lnTo>
                  <a:cubicBezTo>
                    <a:pt x="684" y="3103"/>
                    <a:pt x="691" y="3112"/>
                    <a:pt x="701" y="3131"/>
                  </a:cubicBezTo>
                  <a:cubicBezTo>
                    <a:pt x="709" y="3149"/>
                    <a:pt x="713" y="3159"/>
                    <a:pt x="713" y="3159"/>
                  </a:cubicBezTo>
                  <a:cubicBezTo>
                    <a:pt x="714" y="3159"/>
                    <a:pt x="711" y="3149"/>
                    <a:pt x="704" y="3128"/>
                  </a:cubicBezTo>
                  <a:cubicBezTo>
                    <a:pt x="690" y="3081"/>
                    <a:pt x="685" y="3053"/>
                    <a:pt x="690" y="3053"/>
                  </a:cubicBezTo>
                  <a:lnTo>
                    <a:pt x="690" y="3053"/>
                  </a:lnTo>
                  <a:cubicBezTo>
                    <a:pt x="694" y="3053"/>
                    <a:pt x="703" y="3068"/>
                    <a:pt x="717" y="3100"/>
                  </a:cubicBezTo>
                  <a:cubicBezTo>
                    <a:pt x="736" y="3137"/>
                    <a:pt x="748" y="3153"/>
                    <a:pt x="752" y="3153"/>
                  </a:cubicBezTo>
                  <a:cubicBezTo>
                    <a:pt x="758" y="3150"/>
                    <a:pt x="748" y="3131"/>
                    <a:pt x="739" y="3112"/>
                  </a:cubicBezTo>
                  <a:cubicBezTo>
                    <a:pt x="728" y="3094"/>
                    <a:pt x="723" y="3085"/>
                    <a:pt x="725" y="3085"/>
                  </a:cubicBezTo>
                  <a:lnTo>
                    <a:pt x="725" y="3085"/>
                  </a:lnTo>
                  <a:cubicBezTo>
                    <a:pt x="727" y="3085"/>
                    <a:pt x="735" y="3092"/>
                    <a:pt x="748" y="3109"/>
                  </a:cubicBezTo>
                  <a:cubicBezTo>
                    <a:pt x="768" y="3134"/>
                    <a:pt x="781" y="3145"/>
                    <a:pt x="788" y="3145"/>
                  </a:cubicBezTo>
                  <a:cubicBezTo>
                    <a:pt x="795" y="3145"/>
                    <a:pt x="795" y="3133"/>
                    <a:pt x="792" y="3112"/>
                  </a:cubicBezTo>
                  <a:cubicBezTo>
                    <a:pt x="791" y="3087"/>
                    <a:pt x="793" y="3073"/>
                    <a:pt x="797" y="3073"/>
                  </a:cubicBezTo>
                  <a:cubicBezTo>
                    <a:pt x="801" y="3073"/>
                    <a:pt x="805" y="3083"/>
                    <a:pt x="808" y="3103"/>
                  </a:cubicBezTo>
                  <a:cubicBezTo>
                    <a:pt x="815" y="3126"/>
                    <a:pt x="818" y="3136"/>
                    <a:pt x="819" y="3136"/>
                  </a:cubicBezTo>
                  <a:cubicBezTo>
                    <a:pt x="820" y="3136"/>
                    <a:pt x="820" y="3131"/>
                    <a:pt x="820" y="3121"/>
                  </a:cubicBezTo>
                  <a:lnTo>
                    <a:pt x="839" y="3109"/>
                  </a:lnTo>
                  <a:cubicBezTo>
                    <a:pt x="846" y="3106"/>
                    <a:pt x="839" y="3087"/>
                    <a:pt x="827" y="3068"/>
                  </a:cubicBezTo>
                  <a:lnTo>
                    <a:pt x="827" y="3068"/>
                  </a:lnTo>
                  <a:cubicBezTo>
                    <a:pt x="841" y="3088"/>
                    <a:pt x="854" y="3100"/>
                    <a:pt x="860" y="3100"/>
                  </a:cubicBezTo>
                  <a:cubicBezTo>
                    <a:pt x="866" y="3100"/>
                    <a:pt x="867" y="3092"/>
                    <a:pt x="861" y="3074"/>
                  </a:cubicBezTo>
                  <a:lnTo>
                    <a:pt x="867" y="3071"/>
                  </a:lnTo>
                  <a:cubicBezTo>
                    <a:pt x="874" y="3068"/>
                    <a:pt x="874" y="3068"/>
                    <a:pt x="864" y="3046"/>
                  </a:cubicBezTo>
                  <a:cubicBezTo>
                    <a:pt x="862" y="3040"/>
                    <a:pt x="863" y="3038"/>
                    <a:pt x="864" y="3038"/>
                  </a:cubicBezTo>
                  <a:cubicBezTo>
                    <a:pt x="868" y="3038"/>
                    <a:pt x="879" y="3048"/>
                    <a:pt x="889" y="3059"/>
                  </a:cubicBezTo>
                  <a:cubicBezTo>
                    <a:pt x="900" y="3069"/>
                    <a:pt x="911" y="3079"/>
                    <a:pt x="912" y="3079"/>
                  </a:cubicBezTo>
                  <a:cubicBezTo>
                    <a:pt x="913" y="3079"/>
                    <a:pt x="912" y="3076"/>
                    <a:pt x="908" y="3071"/>
                  </a:cubicBezTo>
                  <a:cubicBezTo>
                    <a:pt x="899" y="3049"/>
                    <a:pt x="893" y="3031"/>
                    <a:pt x="886" y="3009"/>
                  </a:cubicBezTo>
                  <a:cubicBezTo>
                    <a:pt x="883" y="3003"/>
                    <a:pt x="883" y="3000"/>
                    <a:pt x="884" y="3000"/>
                  </a:cubicBezTo>
                  <a:lnTo>
                    <a:pt x="884" y="3000"/>
                  </a:lnTo>
                  <a:cubicBezTo>
                    <a:pt x="886" y="3000"/>
                    <a:pt x="896" y="3012"/>
                    <a:pt x="902" y="3024"/>
                  </a:cubicBezTo>
                  <a:cubicBezTo>
                    <a:pt x="908" y="3037"/>
                    <a:pt x="921" y="3046"/>
                    <a:pt x="933" y="3053"/>
                  </a:cubicBezTo>
                  <a:cubicBezTo>
                    <a:pt x="936" y="3049"/>
                    <a:pt x="946" y="3046"/>
                    <a:pt x="933" y="3027"/>
                  </a:cubicBezTo>
                  <a:cubicBezTo>
                    <a:pt x="924" y="3016"/>
                    <a:pt x="934" y="3004"/>
                    <a:pt x="947" y="3004"/>
                  </a:cubicBezTo>
                  <a:cubicBezTo>
                    <a:pt x="952" y="3004"/>
                    <a:pt x="957" y="3005"/>
                    <a:pt x="961" y="3009"/>
                  </a:cubicBezTo>
                  <a:lnTo>
                    <a:pt x="968" y="3002"/>
                  </a:lnTo>
                  <a:cubicBezTo>
                    <a:pt x="974" y="3002"/>
                    <a:pt x="965" y="2984"/>
                    <a:pt x="968" y="2980"/>
                  </a:cubicBezTo>
                  <a:cubicBezTo>
                    <a:pt x="968" y="2980"/>
                    <a:pt x="971" y="2977"/>
                    <a:pt x="961" y="2955"/>
                  </a:cubicBezTo>
                  <a:cubicBezTo>
                    <a:pt x="962" y="2955"/>
                    <a:pt x="963" y="2955"/>
                    <a:pt x="964" y="2955"/>
                  </a:cubicBezTo>
                  <a:cubicBezTo>
                    <a:pt x="967" y="2955"/>
                    <a:pt x="972" y="2957"/>
                    <a:pt x="983" y="2968"/>
                  </a:cubicBezTo>
                  <a:cubicBezTo>
                    <a:pt x="971" y="2949"/>
                    <a:pt x="964" y="2940"/>
                    <a:pt x="965" y="2940"/>
                  </a:cubicBezTo>
                  <a:lnTo>
                    <a:pt x="965" y="2940"/>
                  </a:lnTo>
                  <a:cubicBezTo>
                    <a:pt x="967" y="2940"/>
                    <a:pt x="974" y="2948"/>
                    <a:pt x="990" y="2962"/>
                  </a:cubicBezTo>
                  <a:cubicBezTo>
                    <a:pt x="1002" y="2977"/>
                    <a:pt x="1009" y="2985"/>
                    <a:pt x="1010" y="2985"/>
                  </a:cubicBezTo>
                  <a:cubicBezTo>
                    <a:pt x="1011" y="2985"/>
                    <a:pt x="1006" y="2976"/>
                    <a:pt x="993" y="2959"/>
                  </a:cubicBezTo>
                  <a:cubicBezTo>
                    <a:pt x="988" y="2948"/>
                    <a:pt x="985" y="2944"/>
                    <a:pt x="987" y="2944"/>
                  </a:cubicBezTo>
                  <a:lnTo>
                    <a:pt x="987" y="2944"/>
                  </a:lnTo>
                  <a:cubicBezTo>
                    <a:pt x="988" y="2944"/>
                    <a:pt x="992" y="2947"/>
                    <a:pt x="999" y="2952"/>
                  </a:cubicBezTo>
                  <a:cubicBezTo>
                    <a:pt x="1006" y="2959"/>
                    <a:pt x="1011" y="2963"/>
                    <a:pt x="1012" y="2963"/>
                  </a:cubicBezTo>
                  <a:cubicBezTo>
                    <a:pt x="1014" y="2963"/>
                    <a:pt x="1012" y="2958"/>
                    <a:pt x="1005" y="2949"/>
                  </a:cubicBezTo>
                  <a:cubicBezTo>
                    <a:pt x="988" y="2926"/>
                    <a:pt x="981" y="2907"/>
                    <a:pt x="988" y="2907"/>
                  </a:cubicBezTo>
                  <a:cubicBezTo>
                    <a:pt x="990" y="2907"/>
                    <a:pt x="996" y="2911"/>
                    <a:pt x="1005" y="2921"/>
                  </a:cubicBezTo>
                  <a:cubicBezTo>
                    <a:pt x="1005" y="2921"/>
                    <a:pt x="1008" y="2918"/>
                    <a:pt x="999" y="2899"/>
                  </a:cubicBezTo>
                  <a:cubicBezTo>
                    <a:pt x="987" y="2883"/>
                    <a:pt x="980" y="2875"/>
                    <a:pt x="981" y="2875"/>
                  </a:cubicBezTo>
                  <a:lnTo>
                    <a:pt x="981" y="2875"/>
                  </a:lnTo>
                  <a:cubicBezTo>
                    <a:pt x="981" y="2875"/>
                    <a:pt x="988" y="2883"/>
                    <a:pt x="1002" y="2899"/>
                  </a:cubicBezTo>
                  <a:cubicBezTo>
                    <a:pt x="1016" y="2910"/>
                    <a:pt x="1024" y="2916"/>
                    <a:pt x="1027" y="2916"/>
                  </a:cubicBezTo>
                  <a:cubicBezTo>
                    <a:pt x="1031" y="2916"/>
                    <a:pt x="1026" y="2907"/>
                    <a:pt x="1012" y="2890"/>
                  </a:cubicBezTo>
                  <a:cubicBezTo>
                    <a:pt x="1012" y="2890"/>
                    <a:pt x="1006" y="2879"/>
                    <a:pt x="1010" y="2879"/>
                  </a:cubicBezTo>
                  <a:cubicBezTo>
                    <a:pt x="1012" y="2879"/>
                    <a:pt x="1014" y="2880"/>
                    <a:pt x="1018" y="2883"/>
                  </a:cubicBezTo>
                  <a:cubicBezTo>
                    <a:pt x="1024" y="2886"/>
                    <a:pt x="1032" y="2887"/>
                    <a:pt x="1038" y="2887"/>
                  </a:cubicBezTo>
                  <a:cubicBezTo>
                    <a:pt x="1054" y="2887"/>
                    <a:pt x="1065" y="2879"/>
                    <a:pt x="1043" y="2861"/>
                  </a:cubicBezTo>
                  <a:lnTo>
                    <a:pt x="1049" y="2855"/>
                  </a:lnTo>
                  <a:cubicBezTo>
                    <a:pt x="1056" y="2857"/>
                    <a:pt x="1061" y="2858"/>
                    <a:pt x="1064" y="2858"/>
                  </a:cubicBezTo>
                  <a:cubicBezTo>
                    <a:pt x="1072" y="2858"/>
                    <a:pt x="1070" y="2853"/>
                    <a:pt x="1062" y="2839"/>
                  </a:cubicBezTo>
                  <a:lnTo>
                    <a:pt x="1049" y="2824"/>
                  </a:lnTo>
                  <a:lnTo>
                    <a:pt x="1049" y="2824"/>
                  </a:lnTo>
                  <a:cubicBezTo>
                    <a:pt x="1063" y="2835"/>
                    <a:pt x="1080" y="2846"/>
                    <a:pt x="1085" y="2846"/>
                  </a:cubicBezTo>
                  <a:cubicBezTo>
                    <a:pt x="1086" y="2846"/>
                    <a:pt x="1086" y="2846"/>
                    <a:pt x="1087" y="2846"/>
                  </a:cubicBezTo>
                  <a:cubicBezTo>
                    <a:pt x="1090" y="2843"/>
                    <a:pt x="1090" y="2843"/>
                    <a:pt x="1074" y="2827"/>
                  </a:cubicBezTo>
                  <a:cubicBezTo>
                    <a:pt x="1055" y="2817"/>
                    <a:pt x="1059" y="2814"/>
                    <a:pt x="1062" y="2811"/>
                  </a:cubicBezTo>
                  <a:cubicBezTo>
                    <a:pt x="1062" y="2811"/>
                    <a:pt x="1063" y="2811"/>
                    <a:pt x="1064" y="2811"/>
                  </a:cubicBezTo>
                  <a:cubicBezTo>
                    <a:pt x="1070" y="2811"/>
                    <a:pt x="1086" y="2820"/>
                    <a:pt x="1099" y="2833"/>
                  </a:cubicBezTo>
                  <a:lnTo>
                    <a:pt x="1102" y="2830"/>
                  </a:lnTo>
                  <a:cubicBezTo>
                    <a:pt x="1082" y="2812"/>
                    <a:pt x="1077" y="2804"/>
                    <a:pt x="1079" y="2804"/>
                  </a:cubicBezTo>
                  <a:lnTo>
                    <a:pt x="1079" y="2804"/>
                  </a:lnTo>
                  <a:cubicBezTo>
                    <a:pt x="1080" y="2804"/>
                    <a:pt x="1084" y="2807"/>
                    <a:pt x="1090" y="2811"/>
                  </a:cubicBezTo>
                  <a:cubicBezTo>
                    <a:pt x="1099" y="2816"/>
                    <a:pt x="1105" y="2817"/>
                    <a:pt x="1108" y="2817"/>
                  </a:cubicBezTo>
                  <a:cubicBezTo>
                    <a:pt x="1112" y="2817"/>
                    <a:pt x="1113" y="2816"/>
                    <a:pt x="1115" y="2814"/>
                  </a:cubicBezTo>
                  <a:cubicBezTo>
                    <a:pt x="1109" y="2810"/>
                    <a:pt x="1108" y="2808"/>
                    <a:pt x="1109" y="2808"/>
                  </a:cubicBezTo>
                  <a:lnTo>
                    <a:pt x="1109" y="2808"/>
                  </a:lnTo>
                  <a:cubicBezTo>
                    <a:pt x="1110" y="2808"/>
                    <a:pt x="1117" y="2812"/>
                    <a:pt x="1115" y="2814"/>
                  </a:cubicBezTo>
                  <a:lnTo>
                    <a:pt x="1131" y="2827"/>
                  </a:lnTo>
                  <a:cubicBezTo>
                    <a:pt x="1135" y="2829"/>
                    <a:pt x="1138" y="2830"/>
                    <a:pt x="1139" y="2830"/>
                  </a:cubicBezTo>
                  <a:cubicBezTo>
                    <a:pt x="1142" y="2830"/>
                    <a:pt x="1130" y="2821"/>
                    <a:pt x="1118" y="2811"/>
                  </a:cubicBezTo>
                  <a:lnTo>
                    <a:pt x="1124" y="2802"/>
                  </a:lnTo>
                  <a:cubicBezTo>
                    <a:pt x="1128" y="2799"/>
                    <a:pt x="1131" y="2796"/>
                    <a:pt x="1112" y="2786"/>
                  </a:cubicBezTo>
                  <a:cubicBezTo>
                    <a:pt x="1093" y="2774"/>
                    <a:pt x="1077" y="2761"/>
                    <a:pt x="1081" y="2758"/>
                  </a:cubicBezTo>
                  <a:lnTo>
                    <a:pt x="1081" y="2758"/>
                  </a:lnTo>
                  <a:cubicBezTo>
                    <a:pt x="1095" y="2769"/>
                    <a:pt x="1111" y="2780"/>
                    <a:pt x="1117" y="2780"/>
                  </a:cubicBezTo>
                  <a:cubicBezTo>
                    <a:pt x="1117" y="2780"/>
                    <a:pt x="1118" y="2780"/>
                    <a:pt x="1118" y="2780"/>
                  </a:cubicBezTo>
                  <a:cubicBezTo>
                    <a:pt x="1118" y="2780"/>
                    <a:pt x="1118" y="2779"/>
                    <a:pt x="1119" y="2779"/>
                  </a:cubicBezTo>
                  <a:cubicBezTo>
                    <a:pt x="1122" y="2779"/>
                    <a:pt x="1137" y="2789"/>
                    <a:pt x="1137" y="2789"/>
                  </a:cubicBezTo>
                  <a:cubicBezTo>
                    <a:pt x="1146" y="2798"/>
                    <a:pt x="1151" y="2801"/>
                    <a:pt x="1155" y="2801"/>
                  </a:cubicBezTo>
                  <a:cubicBezTo>
                    <a:pt x="1162" y="2801"/>
                    <a:pt x="1158" y="2784"/>
                    <a:pt x="1149" y="2774"/>
                  </a:cubicBezTo>
                  <a:cubicBezTo>
                    <a:pt x="1134" y="2756"/>
                    <a:pt x="1128" y="2747"/>
                    <a:pt x="1131" y="2747"/>
                  </a:cubicBezTo>
                  <a:cubicBezTo>
                    <a:pt x="1133" y="2747"/>
                    <a:pt x="1142" y="2753"/>
                    <a:pt x="1156" y="2764"/>
                  </a:cubicBezTo>
                  <a:cubicBezTo>
                    <a:pt x="1164" y="2770"/>
                    <a:pt x="1169" y="2773"/>
                    <a:pt x="1170" y="2773"/>
                  </a:cubicBezTo>
                  <a:cubicBezTo>
                    <a:pt x="1176" y="2773"/>
                    <a:pt x="1151" y="2746"/>
                    <a:pt x="1115" y="2717"/>
                  </a:cubicBezTo>
                  <a:lnTo>
                    <a:pt x="1068" y="2676"/>
                  </a:lnTo>
                  <a:lnTo>
                    <a:pt x="1118" y="2714"/>
                  </a:lnTo>
                  <a:cubicBezTo>
                    <a:pt x="1156" y="2737"/>
                    <a:pt x="1174" y="2748"/>
                    <a:pt x="1179" y="2748"/>
                  </a:cubicBezTo>
                  <a:cubicBezTo>
                    <a:pt x="1182" y="2748"/>
                    <a:pt x="1175" y="2740"/>
                    <a:pt x="1162" y="2723"/>
                  </a:cubicBezTo>
                  <a:cubicBezTo>
                    <a:pt x="1155" y="2711"/>
                    <a:pt x="1152" y="2706"/>
                    <a:pt x="1154" y="2706"/>
                  </a:cubicBezTo>
                  <a:lnTo>
                    <a:pt x="1154" y="2706"/>
                  </a:lnTo>
                  <a:cubicBezTo>
                    <a:pt x="1156" y="2706"/>
                    <a:pt x="1160" y="2709"/>
                    <a:pt x="1168" y="2714"/>
                  </a:cubicBezTo>
                  <a:cubicBezTo>
                    <a:pt x="1175" y="2720"/>
                    <a:pt x="1180" y="2722"/>
                    <a:pt x="1183" y="2722"/>
                  </a:cubicBezTo>
                  <a:cubicBezTo>
                    <a:pt x="1188" y="2722"/>
                    <a:pt x="1191" y="2718"/>
                    <a:pt x="1197" y="2711"/>
                  </a:cubicBezTo>
                  <a:cubicBezTo>
                    <a:pt x="1203" y="2698"/>
                    <a:pt x="1206" y="2695"/>
                    <a:pt x="1187" y="2683"/>
                  </a:cubicBezTo>
                  <a:cubicBezTo>
                    <a:pt x="1187" y="2683"/>
                    <a:pt x="1190" y="2680"/>
                    <a:pt x="1193" y="2676"/>
                  </a:cubicBezTo>
                  <a:cubicBezTo>
                    <a:pt x="1204" y="2682"/>
                    <a:pt x="1211" y="2684"/>
                    <a:pt x="1214" y="2684"/>
                  </a:cubicBezTo>
                  <a:cubicBezTo>
                    <a:pt x="1221" y="2684"/>
                    <a:pt x="1207" y="2671"/>
                    <a:pt x="1181" y="2658"/>
                  </a:cubicBezTo>
                  <a:lnTo>
                    <a:pt x="1184" y="2651"/>
                  </a:lnTo>
                  <a:lnTo>
                    <a:pt x="1203" y="2661"/>
                  </a:lnTo>
                  <a:cubicBezTo>
                    <a:pt x="1208" y="2664"/>
                    <a:pt x="1212" y="2666"/>
                    <a:pt x="1216" y="2666"/>
                  </a:cubicBezTo>
                  <a:cubicBezTo>
                    <a:pt x="1226" y="2666"/>
                    <a:pt x="1232" y="2654"/>
                    <a:pt x="1244" y="2629"/>
                  </a:cubicBezTo>
                  <a:cubicBezTo>
                    <a:pt x="1265" y="2592"/>
                    <a:pt x="1265" y="2589"/>
                    <a:pt x="1228" y="2573"/>
                  </a:cubicBezTo>
                  <a:cubicBezTo>
                    <a:pt x="1208" y="2560"/>
                    <a:pt x="1199" y="2554"/>
                    <a:pt x="1204" y="2554"/>
                  </a:cubicBezTo>
                  <a:cubicBezTo>
                    <a:pt x="1207" y="2554"/>
                    <a:pt x="1217" y="2557"/>
                    <a:pt x="1234" y="2564"/>
                  </a:cubicBezTo>
                  <a:cubicBezTo>
                    <a:pt x="1245" y="2569"/>
                    <a:pt x="1256" y="2572"/>
                    <a:pt x="1260" y="2572"/>
                  </a:cubicBezTo>
                  <a:cubicBezTo>
                    <a:pt x="1262" y="2572"/>
                    <a:pt x="1261" y="2571"/>
                    <a:pt x="1253" y="2567"/>
                  </a:cubicBezTo>
                  <a:cubicBezTo>
                    <a:pt x="1253" y="2567"/>
                    <a:pt x="1255" y="2563"/>
                    <a:pt x="1267" y="2563"/>
                  </a:cubicBezTo>
                  <a:cubicBezTo>
                    <a:pt x="1270" y="2563"/>
                    <a:pt x="1274" y="2563"/>
                    <a:pt x="1278" y="2564"/>
                  </a:cubicBezTo>
                  <a:cubicBezTo>
                    <a:pt x="1283" y="2564"/>
                    <a:pt x="1287" y="2564"/>
                    <a:pt x="1290" y="2564"/>
                  </a:cubicBezTo>
                  <a:cubicBezTo>
                    <a:pt x="1318" y="2564"/>
                    <a:pt x="1304" y="2553"/>
                    <a:pt x="1284" y="2545"/>
                  </a:cubicBezTo>
                  <a:cubicBezTo>
                    <a:pt x="1264" y="2540"/>
                    <a:pt x="1259" y="2539"/>
                    <a:pt x="1262" y="2539"/>
                  </a:cubicBezTo>
                  <a:lnTo>
                    <a:pt x="1262" y="2539"/>
                  </a:lnTo>
                  <a:cubicBezTo>
                    <a:pt x="1265" y="2539"/>
                    <a:pt x="1276" y="2540"/>
                    <a:pt x="1287" y="2542"/>
                  </a:cubicBezTo>
                  <a:cubicBezTo>
                    <a:pt x="1298" y="2543"/>
                    <a:pt x="1309" y="2545"/>
                    <a:pt x="1315" y="2545"/>
                  </a:cubicBezTo>
                  <a:cubicBezTo>
                    <a:pt x="1320" y="2545"/>
                    <a:pt x="1320" y="2543"/>
                    <a:pt x="1309" y="2539"/>
                  </a:cubicBezTo>
                  <a:cubicBezTo>
                    <a:pt x="1296" y="2531"/>
                    <a:pt x="1287" y="2505"/>
                    <a:pt x="1308" y="2505"/>
                  </a:cubicBezTo>
                  <a:cubicBezTo>
                    <a:pt x="1312" y="2505"/>
                    <a:pt x="1316" y="2505"/>
                    <a:pt x="1322" y="2507"/>
                  </a:cubicBezTo>
                  <a:lnTo>
                    <a:pt x="1325" y="2501"/>
                  </a:lnTo>
                  <a:cubicBezTo>
                    <a:pt x="1306" y="2495"/>
                    <a:pt x="1309" y="2485"/>
                    <a:pt x="1312" y="2476"/>
                  </a:cubicBezTo>
                  <a:cubicBezTo>
                    <a:pt x="1315" y="2469"/>
                    <a:pt x="1315" y="2465"/>
                    <a:pt x="1325" y="2465"/>
                  </a:cubicBezTo>
                  <a:cubicBezTo>
                    <a:pt x="1328" y="2465"/>
                    <a:pt x="1332" y="2466"/>
                    <a:pt x="1338" y="2466"/>
                  </a:cubicBezTo>
                  <a:cubicBezTo>
                    <a:pt x="1344" y="2471"/>
                    <a:pt x="1349" y="2473"/>
                    <a:pt x="1351" y="2473"/>
                  </a:cubicBezTo>
                  <a:cubicBezTo>
                    <a:pt x="1354" y="2473"/>
                    <a:pt x="1351" y="2467"/>
                    <a:pt x="1341" y="2457"/>
                  </a:cubicBezTo>
                  <a:cubicBezTo>
                    <a:pt x="1341" y="2454"/>
                    <a:pt x="1303" y="2438"/>
                    <a:pt x="1303" y="2435"/>
                  </a:cubicBezTo>
                  <a:cubicBezTo>
                    <a:pt x="1284" y="2429"/>
                    <a:pt x="1265" y="2419"/>
                    <a:pt x="1265" y="2416"/>
                  </a:cubicBezTo>
                  <a:lnTo>
                    <a:pt x="1265" y="2416"/>
                  </a:lnTo>
                  <a:lnTo>
                    <a:pt x="1287" y="2419"/>
                  </a:lnTo>
                  <a:lnTo>
                    <a:pt x="1328" y="2429"/>
                  </a:lnTo>
                  <a:cubicBezTo>
                    <a:pt x="1328" y="2426"/>
                    <a:pt x="1328" y="2423"/>
                    <a:pt x="1309" y="2416"/>
                  </a:cubicBezTo>
                  <a:cubicBezTo>
                    <a:pt x="1331" y="2416"/>
                    <a:pt x="1331" y="2413"/>
                    <a:pt x="1334" y="2404"/>
                  </a:cubicBezTo>
                  <a:cubicBezTo>
                    <a:pt x="1338" y="2394"/>
                    <a:pt x="1338" y="2385"/>
                    <a:pt x="1319" y="2376"/>
                  </a:cubicBezTo>
                  <a:lnTo>
                    <a:pt x="1319" y="2376"/>
                  </a:lnTo>
                  <a:cubicBezTo>
                    <a:pt x="1321" y="2376"/>
                    <a:pt x="1323" y="2376"/>
                    <a:pt x="1325" y="2376"/>
                  </a:cubicBezTo>
                  <a:cubicBezTo>
                    <a:pt x="1363" y="2376"/>
                    <a:pt x="1367" y="2350"/>
                    <a:pt x="1328" y="2338"/>
                  </a:cubicBezTo>
                  <a:cubicBezTo>
                    <a:pt x="1306" y="2335"/>
                    <a:pt x="1309" y="2332"/>
                    <a:pt x="1328" y="2329"/>
                  </a:cubicBezTo>
                  <a:cubicBezTo>
                    <a:pt x="1350" y="2329"/>
                    <a:pt x="1350" y="2329"/>
                    <a:pt x="1331" y="2319"/>
                  </a:cubicBezTo>
                  <a:cubicBezTo>
                    <a:pt x="1312" y="2313"/>
                    <a:pt x="1331" y="2313"/>
                    <a:pt x="1353" y="2310"/>
                  </a:cubicBezTo>
                  <a:cubicBezTo>
                    <a:pt x="1397" y="2310"/>
                    <a:pt x="1397" y="2307"/>
                    <a:pt x="1378" y="2297"/>
                  </a:cubicBezTo>
                  <a:cubicBezTo>
                    <a:pt x="1359" y="2285"/>
                    <a:pt x="1359" y="2275"/>
                    <a:pt x="1359" y="2272"/>
                  </a:cubicBezTo>
                  <a:cubicBezTo>
                    <a:pt x="1341" y="2260"/>
                    <a:pt x="1341" y="2257"/>
                    <a:pt x="1322" y="2257"/>
                  </a:cubicBezTo>
                  <a:cubicBezTo>
                    <a:pt x="1306" y="2257"/>
                    <a:pt x="1294" y="2253"/>
                    <a:pt x="1278" y="2250"/>
                  </a:cubicBezTo>
                  <a:cubicBezTo>
                    <a:pt x="1268" y="2243"/>
                    <a:pt x="1270" y="2241"/>
                    <a:pt x="1274" y="2241"/>
                  </a:cubicBezTo>
                  <a:cubicBezTo>
                    <a:pt x="1277" y="2241"/>
                    <a:pt x="1281" y="2243"/>
                    <a:pt x="1281" y="2244"/>
                  </a:cubicBezTo>
                  <a:cubicBezTo>
                    <a:pt x="1291" y="2250"/>
                    <a:pt x="1295" y="2252"/>
                    <a:pt x="1300" y="2252"/>
                  </a:cubicBezTo>
                  <a:cubicBezTo>
                    <a:pt x="1305" y="2252"/>
                    <a:pt x="1311" y="2250"/>
                    <a:pt x="1322" y="2250"/>
                  </a:cubicBezTo>
                  <a:cubicBezTo>
                    <a:pt x="1344" y="2247"/>
                    <a:pt x="1344" y="2238"/>
                    <a:pt x="1344" y="2231"/>
                  </a:cubicBezTo>
                  <a:cubicBezTo>
                    <a:pt x="1344" y="2228"/>
                    <a:pt x="1347" y="2219"/>
                    <a:pt x="1347" y="2213"/>
                  </a:cubicBezTo>
                  <a:cubicBezTo>
                    <a:pt x="1369" y="2200"/>
                    <a:pt x="1369" y="2197"/>
                    <a:pt x="1350" y="2194"/>
                  </a:cubicBezTo>
                  <a:lnTo>
                    <a:pt x="1334" y="2194"/>
                  </a:lnTo>
                  <a:cubicBezTo>
                    <a:pt x="1368" y="2191"/>
                    <a:pt x="1373" y="2140"/>
                    <a:pt x="1337" y="2132"/>
                  </a:cubicBezTo>
                  <a:lnTo>
                    <a:pt x="1337" y="2132"/>
                  </a:lnTo>
                  <a:lnTo>
                    <a:pt x="1353" y="2134"/>
                  </a:lnTo>
                  <a:cubicBezTo>
                    <a:pt x="1372" y="2134"/>
                    <a:pt x="1375" y="2128"/>
                    <a:pt x="1375" y="2119"/>
                  </a:cubicBezTo>
                  <a:cubicBezTo>
                    <a:pt x="1375" y="2116"/>
                    <a:pt x="1353" y="2094"/>
                    <a:pt x="1353" y="2081"/>
                  </a:cubicBezTo>
                  <a:cubicBezTo>
                    <a:pt x="1356" y="2062"/>
                    <a:pt x="1356" y="2047"/>
                    <a:pt x="1334" y="2047"/>
                  </a:cubicBezTo>
                  <a:cubicBezTo>
                    <a:pt x="1334" y="2043"/>
                    <a:pt x="1334" y="2043"/>
                    <a:pt x="1356" y="2043"/>
                  </a:cubicBezTo>
                  <a:cubicBezTo>
                    <a:pt x="1361" y="2044"/>
                    <a:pt x="1365" y="2045"/>
                    <a:pt x="1368" y="2045"/>
                  </a:cubicBezTo>
                  <a:cubicBezTo>
                    <a:pt x="1375" y="2045"/>
                    <a:pt x="1375" y="2042"/>
                    <a:pt x="1375" y="2037"/>
                  </a:cubicBezTo>
                  <a:cubicBezTo>
                    <a:pt x="1375" y="2034"/>
                    <a:pt x="1356" y="2034"/>
                    <a:pt x="1334" y="2034"/>
                  </a:cubicBezTo>
                  <a:cubicBezTo>
                    <a:pt x="1312" y="2034"/>
                    <a:pt x="1312" y="2031"/>
                    <a:pt x="1334" y="2018"/>
                  </a:cubicBezTo>
                  <a:cubicBezTo>
                    <a:pt x="1356" y="2009"/>
                    <a:pt x="1353" y="1990"/>
                    <a:pt x="1334" y="1981"/>
                  </a:cubicBezTo>
                  <a:cubicBezTo>
                    <a:pt x="1334" y="1978"/>
                    <a:pt x="1334" y="1971"/>
                    <a:pt x="1353" y="1971"/>
                  </a:cubicBezTo>
                  <a:cubicBezTo>
                    <a:pt x="1375" y="1965"/>
                    <a:pt x="1394" y="1953"/>
                    <a:pt x="1353" y="1946"/>
                  </a:cubicBezTo>
                  <a:cubicBezTo>
                    <a:pt x="1353" y="1943"/>
                    <a:pt x="1353" y="1943"/>
                    <a:pt x="1375" y="1940"/>
                  </a:cubicBezTo>
                  <a:cubicBezTo>
                    <a:pt x="1394" y="1934"/>
                    <a:pt x="1416" y="1934"/>
                    <a:pt x="1372" y="1931"/>
                  </a:cubicBezTo>
                  <a:cubicBezTo>
                    <a:pt x="1353" y="1924"/>
                    <a:pt x="1350" y="1909"/>
                    <a:pt x="1372" y="1896"/>
                  </a:cubicBezTo>
                  <a:cubicBezTo>
                    <a:pt x="1372" y="1894"/>
                    <a:pt x="1372" y="1889"/>
                    <a:pt x="1360" y="1889"/>
                  </a:cubicBezTo>
                  <a:cubicBezTo>
                    <a:pt x="1358" y="1889"/>
                    <a:pt x="1354" y="1889"/>
                    <a:pt x="1350" y="1890"/>
                  </a:cubicBezTo>
                  <a:lnTo>
                    <a:pt x="1331" y="1893"/>
                  </a:lnTo>
                  <a:cubicBezTo>
                    <a:pt x="1372" y="1884"/>
                    <a:pt x="1372" y="1884"/>
                    <a:pt x="1328" y="1884"/>
                  </a:cubicBezTo>
                  <a:cubicBezTo>
                    <a:pt x="1309" y="1884"/>
                    <a:pt x="1309" y="1880"/>
                    <a:pt x="1328" y="1877"/>
                  </a:cubicBezTo>
                  <a:cubicBezTo>
                    <a:pt x="1350" y="1871"/>
                    <a:pt x="1350" y="1865"/>
                    <a:pt x="1350" y="1865"/>
                  </a:cubicBezTo>
                  <a:cubicBezTo>
                    <a:pt x="1350" y="1862"/>
                    <a:pt x="1325" y="1840"/>
                    <a:pt x="1325" y="1815"/>
                  </a:cubicBezTo>
                  <a:cubicBezTo>
                    <a:pt x="1322" y="1780"/>
                    <a:pt x="1319" y="1764"/>
                    <a:pt x="1304" y="1764"/>
                  </a:cubicBezTo>
                  <a:cubicBezTo>
                    <a:pt x="1303" y="1764"/>
                    <a:pt x="1301" y="1764"/>
                    <a:pt x="1300" y="1765"/>
                  </a:cubicBezTo>
                  <a:cubicBezTo>
                    <a:pt x="1278" y="1765"/>
                    <a:pt x="1278" y="1765"/>
                    <a:pt x="1297" y="1755"/>
                  </a:cubicBezTo>
                  <a:cubicBezTo>
                    <a:pt x="1319" y="1749"/>
                    <a:pt x="1319" y="1743"/>
                    <a:pt x="1319" y="1739"/>
                  </a:cubicBezTo>
                  <a:cubicBezTo>
                    <a:pt x="1316" y="1733"/>
                    <a:pt x="1316" y="1730"/>
                    <a:pt x="1338" y="1727"/>
                  </a:cubicBezTo>
                  <a:cubicBezTo>
                    <a:pt x="1316" y="1724"/>
                    <a:pt x="1316" y="1724"/>
                    <a:pt x="1316" y="1721"/>
                  </a:cubicBezTo>
                  <a:cubicBezTo>
                    <a:pt x="1334" y="1718"/>
                    <a:pt x="1334" y="1711"/>
                    <a:pt x="1316" y="1711"/>
                  </a:cubicBezTo>
                  <a:cubicBezTo>
                    <a:pt x="1272" y="1711"/>
                    <a:pt x="1272" y="1711"/>
                    <a:pt x="1312" y="1705"/>
                  </a:cubicBezTo>
                  <a:cubicBezTo>
                    <a:pt x="1331" y="1702"/>
                    <a:pt x="1347" y="1691"/>
                    <a:pt x="1341" y="1691"/>
                  </a:cubicBezTo>
                  <a:cubicBezTo>
                    <a:pt x="1340" y="1691"/>
                    <a:pt x="1337" y="1691"/>
                    <a:pt x="1334" y="1692"/>
                  </a:cubicBezTo>
                  <a:cubicBezTo>
                    <a:pt x="1331" y="1693"/>
                    <a:pt x="1329" y="1693"/>
                    <a:pt x="1326" y="1693"/>
                  </a:cubicBezTo>
                  <a:cubicBezTo>
                    <a:pt x="1312" y="1693"/>
                    <a:pt x="1309" y="1686"/>
                    <a:pt x="1291" y="1686"/>
                  </a:cubicBezTo>
                  <a:cubicBezTo>
                    <a:pt x="1291" y="1680"/>
                    <a:pt x="1291" y="1674"/>
                    <a:pt x="1309" y="1674"/>
                  </a:cubicBezTo>
                  <a:cubicBezTo>
                    <a:pt x="1331" y="1664"/>
                    <a:pt x="1306" y="1642"/>
                    <a:pt x="1284" y="1642"/>
                  </a:cubicBezTo>
                  <a:cubicBezTo>
                    <a:pt x="1281" y="1643"/>
                    <a:pt x="1278" y="1643"/>
                    <a:pt x="1276" y="1643"/>
                  </a:cubicBezTo>
                  <a:cubicBezTo>
                    <a:pt x="1266" y="1643"/>
                    <a:pt x="1269" y="1639"/>
                    <a:pt x="1284" y="1636"/>
                  </a:cubicBezTo>
                  <a:cubicBezTo>
                    <a:pt x="1306" y="1633"/>
                    <a:pt x="1306" y="1630"/>
                    <a:pt x="1303" y="1624"/>
                  </a:cubicBezTo>
                  <a:cubicBezTo>
                    <a:pt x="1284" y="1624"/>
                    <a:pt x="1303" y="1620"/>
                    <a:pt x="1325" y="1617"/>
                  </a:cubicBezTo>
                  <a:cubicBezTo>
                    <a:pt x="1347" y="1617"/>
                    <a:pt x="1344" y="1614"/>
                    <a:pt x="1344" y="1605"/>
                  </a:cubicBezTo>
                  <a:cubicBezTo>
                    <a:pt x="1322" y="1602"/>
                    <a:pt x="1322" y="1583"/>
                    <a:pt x="1319" y="1570"/>
                  </a:cubicBezTo>
                  <a:cubicBezTo>
                    <a:pt x="1316" y="1545"/>
                    <a:pt x="1294" y="1542"/>
                    <a:pt x="1253" y="1539"/>
                  </a:cubicBezTo>
                  <a:lnTo>
                    <a:pt x="1212" y="1542"/>
                  </a:lnTo>
                  <a:lnTo>
                    <a:pt x="1212" y="1542"/>
                  </a:lnTo>
                  <a:lnTo>
                    <a:pt x="1253" y="1536"/>
                  </a:lnTo>
                  <a:cubicBezTo>
                    <a:pt x="1272" y="1533"/>
                    <a:pt x="1312" y="1520"/>
                    <a:pt x="1312" y="1520"/>
                  </a:cubicBezTo>
                  <a:cubicBezTo>
                    <a:pt x="1312" y="1519"/>
                    <a:pt x="1311" y="1519"/>
                    <a:pt x="1307" y="1519"/>
                  </a:cubicBezTo>
                  <a:cubicBezTo>
                    <a:pt x="1300" y="1519"/>
                    <a:pt x="1285" y="1521"/>
                    <a:pt x="1272" y="1523"/>
                  </a:cubicBezTo>
                  <a:cubicBezTo>
                    <a:pt x="1268" y="1524"/>
                    <a:pt x="1265" y="1524"/>
                    <a:pt x="1262" y="1524"/>
                  </a:cubicBezTo>
                  <a:cubicBezTo>
                    <a:pt x="1250" y="1524"/>
                    <a:pt x="1253" y="1518"/>
                    <a:pt x="1269" y="1508"/>
                  </a:cubicBezTo>
                  <a:cubicBezTo>
                    <a:pt x="1291" y="1495"/>
                    <a:pt x="1287" y="1489"/>
                    <a:pt x="1269" y="1489"/>
                  </a:cubicBezTo>
                  <a:cubicBezTo>
                    <a:pt x="1265" y="1482"/>
                    <a:pt x="1265" y="1479"/>
                    <a:pt x="1287" y="1470"/>
                  </a:cubicBezTo>
                  <a:cubicBezTo>
                    <a:pt x="1286" y="1468"/>
                    <a:pt x="1285" y="1468"/>
                    <a:pt x="1282" y="1468"/>
                  </a:cubicBezTo>
                  <a:cubicBezTo>
                    <a:pt x="1280" y="1468"/>
                    <a:pt x="1275" y="1468"/>
                    <a:pt x="1265" y="1470"/>
                  </a:cubicBezTo>
                  <a:cubicBezTo>
                    <a:pt x="1261" y="1471"/>
                    <a:pt x="1258" y="1471"/>
                    <a:pt x="1256" y="1471"/>
                  </a:cubicBezTo>
                  <a:cubicBezTo>
                    <a:pt x="1244" y="1471"/>
                    <a:pt x="1248" y="1466"/>
                    <a:pt x="1265" y="1461"/>
                  </a:cubicBezTo>
                  <a:cubicBezTo>
                    <a:pt x="1302" y="1449"/>
                    <a:pt x="1303" y="1438"/>
                    <a:pt x="1287" y="1438"/>
                  </a:cubicBezTo>
                  <a:cubicBezTo>
                    <a:pt x="1286" y="1438"/>
                    <a:pt x="1283" y="1438"/>
                    <a:pt x="1281" y="1439"/>
                  </a:cubicBezTo>
                  <a:cubicBezTo>
                    <a:pt x="1278" y="1439"/>
                    <a:pt x="1275" y="1439"/>
                    <a:pt x="1272" y="1439"/>
                  </a:cubicBezTo>
                  <a:cubicBezTo>
                    <a:pt x="1262" y="1439"/>
                    <a:pt x="1262" y="1435"/>
                    <a:pt x="1259" y="1432"/>
                  </a:cubicBezTo>
                  <a:cubicBezTo>
                    <a:pt x="1259" y="1426"/>
                    <a:pt x="1259" y="1420"/>
                    <a:pt x="1237" y="1420"/>
                  </a:cubicBezTo>
                  <a:lnTo>
                    <a:pt x="1237" y="1410"/>
                  </a:lnTo>
                  <a:cubicBezTo>
                    <a:pt x="1237" y="1408"/>
                    <a:pt x="1241" y="1407"/>
                    <a:pt x="1246" y="1407"/>
                  </a:cubicBezTo>
                  <a:cubicBezTo>
                    <a:pt x="1252" y="1407"/>
                    <a:pt x="1259" y="1409"/>
                    <a:pt x="1259" y="1410"/>
                  </a:cubicBezTo>
                  <a:lnTo>
                    <a:pt x="1278" y="1404"/>
                  </a:lnTo>
                  <a:cubicBezTo>
                    <a:pt x="1278" y="1395"/>
                    <a:pt x="1278" y="1388"/>
                    <a:pt x="1256" y="1388"/>
                  </a:cubicBezTo>
                  <a:cubicBezTo>
                    <a:pt x="1215" y="1388"/>
                    <a:pt x="1215" y="1388"/>
                    <a:pt x="1256" y="1382"/>
                  </a:cubicBezTo>
                  <a:cubicBezTo>
                    <a:pt x="1275" y="1379"/>
                    <a:pt x="1297" y="1373"/>
                    <a:pt x="1275" y="1370"/>
                  </a:cubicBezTo>
                  <a:cubicBezTo>
                    <a:pt x="1234" y="1370"/>
                    <a:pt x="1253" y="1363"/>
                    <a:pt x="1275" y="1360"/>
                  </a:cubicBezTo>
                  <a:cubicBezTo>
                    <a:pt x="1316" y="1360"/>
                    <a:pt x="1316" y="1360"/>
                    <a:pt x="1272" y="1345"/>
                  </a:cubicBezTo>
                  <a:cubicBezTo>
                    <a:pt x="1272" y="1335"/>
                    <a:pt x="1250" y="1320"/>
                    <a:pt x="1247" y="1304"/>
                  </a:cubicBezTo>
                  <a:cubicBezTo>
                    <a:pt x="1247" y="1285"/>
                    <a:pt x="1244" y="1276"/>
                    <a:pt x="1265" y="1269"/>
                  </a:cubicBezTo>
                  <a:cubicBezTo>
                    <a:pt x="1272" y="1268"/>
                    <a:pt x="1278" y="1267"/>
                    <a:pt x="1282" y="1267"/>
                  </a:cubicBezTo>
                  <a:lnTo>
                    <a:pt x="1282" y="1267"/>
                  </a:lnTo>
                  <a:cubicBezTo>
                    <a:pt x="1275" y="1267"/>
                    <a:pt x="1269" y="1267"/>
                    <a:pt x="1264" y="1267"/>
                  </a:cubicBezTo>
                  <a:cubicBezTo>
                    <a:pt x="1244" y="1267"/>
                    <a:pt x="1244" y="1263"/>
                    <a:pt x="1244" y="1251"/>
                  </a:cubicBezTo>
                  <a:cubicBezTo>
                    <a:pt x="1262" y="1235"/>
                    <a:pt x="1240" y="1226"/>
                    <a:pt x="1218" y="1222"/>
                  </a:cubicBezTo>
                  <a:lnTo>
                    <a:pt x="1218" y="1222"/>
                  </a:lnTo>
                  <a:lnTo>
                    <a:pt x="1222" y="1235"/>
                  </a:lnTo>
                  <a:cubicBezTo>
                    <a:pt x="1214" y="1235"/>
                    <a:pt x="1208" y="1236"/>
                    <a:pt x="1203" y="1236"/>
                  </a:cubicBezTo>
                  <a:cubicBezTo>
                    <a:pt x="1178" y="1236"/>
                    <a:pt x="1181" y="1230"/>
                    <a:pt x="1200" y="1219"/>
                  </a:cubicBezTo>
                  <a:cubicBezTo>
                    <a:pt x="1200" y="1216"/>
                    <a:pt x="1218" y="1213"/>
                    <a:pt x="1240" y="1213"/>
                  </a:cubicBezTo>
                  <a:cubicBezTo>
                    <a:pt x="1259" y="1210"/>
                    <a:pt x="1281" y="1204"/>
                    <a:pt x="1281" y="1197"/>
                  </a:cubicBezTo>
                  <a:cubicBezTo>
                    <a:pt x="1281" y="1195"/>
                    <a:pt x="1281" y="1191"/>
                    <a:pt x="1274" y="1191"/>
                  </a:cubicBezTo>
                  <a:cubicBezTo>
                    <a:pt x="1271" y="1191"/>
                    <a:pt x="1266" y="1192"/>
                    <a:pt x="1259" y="1194"/>
                  </a:cubicBezTo>
                  <a:cubicBezTo>
                    <a:pt x="1251" y="1195"/>
                    <a:pt x="1247" y="1196"/>
                    <a:pt x="1244" y="1196"/>
                  </a:cubicBezTo>
                  <a:cubicBezTo>
                    <a:pt x="1240" y="1196"/>
                    <a:pt x="1240" y="1195"/>
                    <a:pt x="1240" y="1191"/>
                  </a:cubicBezTo>
                  <a:cubicBezTo>
                    <a:pt x="1237" y="1188"/>
                    <a:pt x="1237" y="1182"/>
                    <a:pt x="1218" y="1179"/>
                  </a:cubicBezTo>
                  <a:cubicBezTo>
                    <a:pt x="1214" y="1179"/>
                    <a:pt x="1211" y="1179"/>
                    <a:pt x="1208" y="1179"/>
                  </a:cubicBezTo>
                  <a:cubicBezTo>
                    <a:pt x="1197" y="1179"/>
                    <a:pt x="1197" y="1175"/>
                    <a:pt x="1197" y="1172"/>
                  </a:cubicBezTo>
                  <a:cubicBezTo>
                    <a:pt x="1215" y="1163"/>
                    <a:pt x="1215" y="1153"/>
                    <a:pt x="1215" y="1153"/>
                  </a:cubicBezTo>
                  <a:lnTo>
                    <a:pt x="1237" y="1153"/>
                  </a:lnTo>
                  <a:cubicBezTo>
                    <a:pt x="1250" y="1150"/>
                    <a:pt x="1265" y="1150"/>
                    <a:pt x="1278" y="1144"/>
                  </a:cubicBezTo>
                  <a:cubicBezTo>
                    <a:pt x="1278" y="1141"/>
                    <a:pt x="1256" y="1141"/>
                    <a:pt x="1256" y="1141"/>
                  </a:cubicBezTo>
                  <a:cubicBezTo>
                    <a:pt x="1256" y="1141"/>
                    <a:pt x="1256" y="1141"/>
                    <a:pt x="1255" y="1141"/>
                  </a:cubicBezTo>
                  <a:cubicBezTo>
                    <a:pt x="1237" y="1141"/>
                    <a:pt x="1234" y="1025"/>
                    <a:pt x="1237" y="1009"/>
                  </a:cubicBezTo>
                  <a:cubicBezTo>
                    <a:pt x="1254" y="1001"/>
                    <a:pt x="1256" y="990"/>
                    <a:pt x="1243" y="990"/>
                  </a:cubicBezTo>
                  <a:cubicBezTo>
                    <a:pt x="1241" y="990"/>
                    <a:pt x="1239" y="990"/>
                    <a:pt x="1237" y="990"/>
                  </a:cubicBezTo>
                  <a:cubicBezTo>
                    <a:pt x="1215" y="990"/>
                    <a:pt x="1215" y="965"/>
                    <a:pt x="1218" y="937"/>
                  </a:cubicBezTo>
                  <a:cubicBezTo>
                    <a:pt x="1218" y="903"/>
                    <a:pt x="1222" y="878"/>
                    <a:pt x="1203" y="875"/>
                  </a:cubicBezTo>
                  <a:cubicBezTo>
                    <a:pt x="1203" y="875"/>
                    <a:pt x="1203" y="871"/>
                    <a:pt x="1203" y="862"/>
                  </a:cubicBezTo>
                  <a:cubicBezTo>
                    <a:pt x="1203" y="849"/>
                    <a:pt x="1184" y="840"/>
                    <a:pt x="1184" y="834"/>
                  </a:cubicBezTo>
                  <a:cubicBezTo>
                    <a:pt x="1171" y="829"/>
                    <a:pt x="1167" y="825"/>
                    <a:pt x="1172" y="825"/>
                  </a:cubicBezTo>
                  <a:cubicBezTo>
                    <a:pt x="1175" y="825"/>
                    <a:pt x="1178" y="826"/>
                    <a:pt x="1184" y="828"/>
                  </a:cubicBezTo>
                  <a:cubicBezTo>
                    <a:pt x="1197" y="829"/>
                    <a:pt x="1209" y="831"/>
                    <a:pt x="1218" y="831"/>
                  </a:cubicBezTo>
                  <a:cubicBezTo>
                    <a:pt x="1224" y="831"/>
                    <a:pt x="1228" y="830"/>
                    <a:pt x="1228" y="828"/>
                  </a:cubicBezTo>
                  <a:cubicBezTo>
                    <a:pt x="1228" y="818"/>
                    <a:pt x="1209" y="815"/>
                    <a:pt x="1187" y="815"/>
                  </a:cubicBezTo>
                  <a:cubicBezTo>
                    <a:pt x="1165" y="812"/>
                    <a:pt x="1168" y="806"/>
                    <a:pt x="1168" y="806"/>
                  </a:cubicBezTo>
                  <a:cubicBezTo>
                    <a:pt x="1168" y="802"/>
                    <a:pt x="1168" y="802"/>
                    <a:pt x="1187" y="802"/>
                  </a:cubicBezTo>
                  <a:lnTo>
                    <a:pt x="1231" y="809"/>
                  </a:lnTo>
                  <a:lnTo>
                    <a:pt x="1231" y="802"/>
                  </a:lnTo>
                  <a:cubicBezTo>
                    <a:pt x="1209" y="799"/>
                    <a:pt x="1212" y="796"/>
                    <a:pt x="1212" y="796"/>
                  </a:cubicBezTo>
                  <a:cubicBezTo>
                    <a:pt x="1212" y="793"/>
                    <a:pt x="1212" y="791"/>
                    <a:pt x="1217" y="791"/>
                  </a:cubicBezTo>
                  <a:cubicBezTo>
                    <a:pt x="1222" y="791"/>
                    <a:pt x="1233" y="793"/>
                    <a:pt x="1253" y="796"/>
                  </a:cubicBezTo>
                  <a:cubicBezTo>
                    <a:pt x="1263" y="797"/>
                    <a:pt x="1271" y="797"/>
                    <a:pt x="1276" y="797"/>
                  </a:cubicBezTo>
                  <a:cubicBezTo>
                    <a:pt x="1291" y="797"/>
                    <a:pt x="1283" y="794"/>
                    <a:pt x="1253" y="787"/>
                  </a:cubicBezTo>
                  <a:lnTo>
                    <a:pt x="1234" y="774"/>
                  </a:lnTo>
                  <a:cubicBezTo>
                    <a:pt x="1278" y="774"/>
                    <a:pt x="1237" y="759"/>
                    <a:pt x="1218" y="749"/>
                  </a:cubicBezTo>
                  <a:lnTo>
                    <a:pt x="1218" y="749"/>
                  </a:lnTo>
                  <a:cubicBezTo>
                    <a:pt x="1226" y="750"/>
                    <a:pt x="1232" y="750"/>
                    <a:pt x="1236" y="750"/>
                  </a:cubicBezTo>
                  <a:cubicBezTo>
                    <a:pt x="1258" y="750"/>
                    <a:pt x="1252" y="744"/>
                    <a:pt x="1218" y="737"/>
                  </a:cubicBezTo>
                  <a:cubicBezTo>
                    <a:pt x="1200" y="734"/>
                    <a:pt x="1200" y="727"/>
                    <a:pt x="1222" y="727"/>
                  </a:cubicBezTo>
                  <a:cubicBezTo>
                    <a:pt x="1244" y="724"/>
                    <a:pt x="1244" y="718"/>
                    <a:pt x="1247" y="708"/>
                  </a:cubicBezTo>
                  <a:cubicBezTo>
                    <a:pt x="1228" y="702"/>
                    <a:pt x="1234" y="665"/>
                    <a:pt x="1244" y="627"/>
                  </a:cubicBezTo>
                  <a:cubicBezTo>
                    <a:pt x="1256" y="583"/>
                    <a:pt x="1265" y="555"/>
                    <a:pt x="1247" y="549"/>
                  </a:cubicBezTo>
                  <a:cubicBezTo>
                    <a:pt x="1247" y="542"/>
                    <a:pt x="1247" y="542"/>
                    <a:pt x="1269" y="542"/>
                  </a:cubicBezTo>
                  <a:cubicBezTo>
                    <a:pt x="1274" y="544"/>
                    <a:pt x="1279" y="545"/>
                    <a:pt x="1281" y="545"/>
                  </a:cubicBezTo>
                  <a:cubicBezTo>
                    <a:pt x="1286" y="545"/>
                    <a:pt x="1279" y="540"/>
                    <a:pt x="1253" y="527"/>
                  </a:cubicBezTo>
                  <a:cubicBezTo>
                    <a:pt x="1242" y="521"/>
                    <a:pt x="1230" y="517"/>
                    <a:pt x="1231" y="517"/>
                  </a:cubicBezTo>
                  <a:lnTo>
                    <a:pt x="1231" y="517"/>
                  </a:lnTo>
                  <a:cubicBezTo>
                    <a:pt x="1232" y="517"/>
                    <a:pt x="1238" y="519"/>
                    <a:pt x="1253" y="524"/>
                  </a:cubicBezTo>
                  <a:cubicBezTo>
                    <a:pt x="1257" y="525"/>
                    <a:pt x="1261" y="525"/>
                    <a:pt x="1264" y="525"/>
                  </a:cubicBezTo>
                  <a:cubicBezTo>
                    <a:pt x="1275" y="525"/>
                    <a:pt x="1277" y="516"/>
                    <a:pt x="1284" y="502"/>
                  </a:cubicBezTo>
                  <a:cubicBezTo>
                    <a:pt x="1291" y="486"/>
                    <a:pt x="1297" y="467"/>
                    <a:pt x="1278" y="461"/>
                  </a:cubicBezTo>
                  <a:cubicBezTo>
                    <a:pt x="1269" y="451"/>
                    <a:pt x="1265" y="446"/>
                    <a:pt x="1267" y="446"/>
                  </a:cubicBezTo>
                  <a:lnTo>
                    <a:pt x="1267" y="446"/>
                  </a:lnTo>
                  <a:cubicBezTo>
                    <a:pt x="1268" y="446"/>
                    <a:pt x="1273" y="449"/>
                    <a:pt x="1281" y="455"/>
                  </a:cubicBezTo>
                  <a:cubicBezTo>
                    <a:pt x="1293" y="461"/>
                    <a:pt x="1304" y="463"/>
                    <a:pt x="1312" y="463"/>
                  </a:cubicBezTo>
                  <a:cubicBezTo>
                    <a:pt x="1329" y="463"/>
                    <a:pt x="1335" y="451"/>
                    <a:pt x="1316" y="430"/>
                  </a:cubicBezTo>
                  <a:cubicBezTo>
                    <a:pt x="1316" y="428"/>
                    <a:pt x="1317" y="425"/>
                    <a:pt x="1322" y="425"/>
                  </a:cubicBezTo>
                  <a:cubicBezTo>
                    <a:pt x="1325" y="425"/>
                    <a:pt x="1330" y="426"/>
                    <a:pt x="1338" y="430"/>
                  </a:cubicBezTo>
                  <a:cubicBezTo>
                    <a:pt x="1341" y="423"/>
                    <a:pt x="1344" y="420"/>
                    <a:pt x="1331" y="398"/>
                  </a:cubicBezTo>
                  <a:cubicBezTo>
                    <a:pt x="1334" y="392"/>
                    <a:pt x="1341" y="373"/>
                    <a:pt x="1347" y="367"/>
                  </a:cubicBezTo>
                  <a:cubicBezTo>
                    <a:pt x="1353" y="357"/>
                    <a:pt x="1341" y="339"/>
                    <a:pt x="1341" y="339"/>
                  </a:cubicBezTo>
                  <a:cubicBezTo>
                    <a:pt x="1343" y="334"/>
                    <a:pt x="1344" y="331"/>
                    <a:pt x="1344" y="331"/>
                  </a:cubicBezTo>
                  <a:cubicBezTo>
                    <a:pt x="1344" y="331"/>
                    <a:pt x="1344" y="332"/>
                    <a:pt x="1344" y="332"/>
                  </a:cubicBezTo>
                  <a:cubicBezTo>
                    <a:pt x="1347" y="335"/>
                    <a:pt x="1350" y="336"/>
                    <a:pt x="1353" y="336"/>
                  </a:cubicBezTo>
                  <a:cubicBezTo>
                    <a:pt x="1366" y="336"/>
                    <a:pt x="1376" y="315"/>
                    <a:pt x="1394" y="292"/>
                  </a:cubicBezTo>
                  <a:cubicBezTo>
                    <a:pt x="1413" y="268"/>
                    <a:pt x="1429" y="246"/>
                    <a:pt x="1445" y="246"/>
                  </a:cubicBezTo>
                  <a:cubicBezTo>
                    <a:pt x="1448" y="246"/>
                    <a:pt x="1451" y="246"/>
                    <a:pt x="1453" y="248"/>
                  </a:cubicBezTo>
                  <a:cubicBezTo>
                    <a:pt x="1453" y="248"/>
                    <a:pt x="1457" y="245"/>
                    <a:pt x="1444" y="229"/>
                  </a:cubicBezTo>
                  <a:cubicBezTo>
                    <a:pt x="1425" y="208"/>
                    <a:pt x="1420" y="198"/>
                    <a:pt x="1426" y="198"/>
                  </a:cubicBezTo>
                  <a:cubicBezTo>
                    <a:pt x="1429" y="198"/>
                    <a:pt x="1434" y="200"/>
                    <a:pt x="1441" y="204"/>
                  </a:cubicBezTo>
                  <a:cubicBezTo>
                    <a:pt x="1452" y="211"/>
                    <a:pt x="1461" y="214"/>
                    <a:pt x="1467" y="214"/>
                  </a:cubicBezTo>
                  <a:cubicBezTo>
                    <a:pt x="1479" y="214"/>
                    <a:pt x="1479" y="200"/>
                    <a:pt x="1460" y="179"/>
                  </a:cubicBezTo>
                  <a:lnTo>
                    <a:pt x="1460" y="179"/>
                  </a:lnTo>
                  <a:lnTo>
                    <a:pt x="1475" y="194"/>
                  </a:lnTo>
                  <a:cubicBezTo>
                    <a:pt x="1485" y="201"/>
                    <a:pt x="1492" y="203"/>
                    <a:pt x="1496" y="203"/>
                  </a:cubicBezTo>
                  <a:cubicBezTo>
                    <a:pt x="1506" y="203"/>
                    <a:pt x="1499" y="185"/>
                    <a:pt x="1479" y="160"/>
                  </a:cubicBezTo>
                  <a:lnTo>
                    <a:pt x="1479" y="160"/>
                  </a:lnTo>
                  <a:cubicBezTo>
                    <a:pt x="1490" y="168"/>
                    <a:pt x="1502" y="174"/>
                    <a:pt x="1507" y="174"/>
                  </a:cubicBezTo>
                  <a:cubicBezTo>
                    <a:pt x="1510" y="174"/>
                    <a:pt x="1510" y="172"/>
                    <a:pt x="1507" y="166"/>
                  </a:cubicBezTo>
                  <a:cubicBezTo>
                    <a:pt x="1508" y="164"/>
                    <a:pt x="1508" y="163"/>
                    <a:pt x="1510" y="163"/>
                  </a:cubicBezTo>
                  <a:cubicBezTo>
                    <a:pt x="1513" y="163"/>
                    <a:pt x="1519" y="170"/>
                    <a:pt x="1538" y="191"/>
                  </a:cubicBezTo>
                  <a:cubicBezTo>
                    <a:pt x="1552" y="206"/>
                    <a:pt x="1567" y="220"/>
                    <a:pt x="1571" y="220"/>
                  </a:cubicBezTo>
                  <a:cubicBezTo>
                    <a:pt x="1572" y="220"/>
                    <a:pt x="1572" y="220"/>
                    <a:pt x="1573" y="220"/>
                  </a:cubicBezTo>
                  <a:cubicBezTo>
                    <a:pt x="1576" y="216"/>
                    <a:pt x="1560" y="201"/>
                    <a:pt x="1547" y="185"/>
                  </a:cubicBezTo>
                  <a:lnTo>
                    <a:pt x="1554" y="179"/>
                  </a:lnTo>
                  <a:cubicBezTo>
                    <a:pt x="1554" y="179"/>
                    <a:pt x="1557" y="176"/>
                    <a:pt x="1544" y="160"/>
                  </a:cubicBezTo>
                  <a:cubicBezTo>
                    <a:pt x="1529" y="144"/>
                    <a:pt x="1532" y="141"/>
                    <a:pt x="1538" y="138"/>
                  </a:cubicBezTo>
                  <a:lnTo>
                    <a:pt x="1538" y="138"/>
                  </a:lnTo>
                  <a:cubicBezTo>
                    <a:pt x="1541" y="142"/>
                    <a:pt x="1543" y="144"/>
                    <a:pt x="1544" y="144"/>
                  </a:cubicBezTo>
                  <a:cubicBezTo>
                    <a:pt x="1545" y="144"/>
                    <a:pt x="1536" y="132"/>
                    <a:pt x="1522" y="122"/>
                  </a:cubicBezTo>
                  <a:cubicBezTo>
                    <a:pt x="1510" y="107"/>
                    <a:pt x="1494" y="91"/>
                    <a:pt x="1500" y="88"/>
                  </a:cubicBezTo>
                  <a:lnTo>
                    <a:pt x="1472" y="57"/>
                  </a:lnTo>
                  <a:cubicBezTo>
                    <a:pt x="1444" y="25"/>
                    <a:pt x="1432" y="6"/>
                    <a:pt x="1406" y="0"/>
                  </a:cubicBezTo>
                  <a:close/>
                  <a:moveTo>
                    <a:pt x="24" y="3385"/>
                  </a:moveTo>
                  <a:cubicBezTo>
                    <a:pt x="18" y="3397"/>
                    <a:pt x="12" y="3410"/>
                    <a:pt x="9" y="3425"/>
                  </a:cubicBezTo>
                  <a:lnTo>
                    <a:pt x="15" y="3425"/>
                  </a:lnTo>
                  <a:cubicBezTo>
                    <a:pt x="15" y="3426"/>
                    <a:pt x="16" y="3426"/>
                    <a:pt x="16" y="3426"/>
                  </a:cubicBezTo>
                  <a:cubicBezTo>
                    <a:pt x="22" y="3426"/>
                    <a:pt x="25" y="3405"/>
                    <a:pt x="31" y="3388"/>
                  </a:cubicBezTo>
                  <a:lnTo>
                    <a:pt x="24" y="3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52"/>
            <p:cNvSpPr/>
            <p:nvPr/>
          </p:nvSpPr>
          <p:spPr>
            <a:xfrm>
              <a:off x="4216225" y="1827825"/>
              <a:ext cx="18750" cy="27150"/>
            </a:xfrm>
            <a:custGeom>
              <a:avLst/>
              <a:gdLst/>
              <a:ahLst/>
              <a:cxnLst/>
              <a:rect l="l" t="t" r="r" b="b"/>
              <a:pathLst>
                <a:path w="750" h="1086" extrusionOk="0">
                  <a:moveTo>
                    <a:pt x="749" y="1"/>
                  </a:moveTo>
                  <a:lnTo>
                    <a:pt x="54" y="57"/>
                  </a:lnTo>
                  <a:lnTo>
                    <a:pt x="0" y="1085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52"/>
            <p:cNvSpPr/>
            <p:nvPr/>
          </p:nvSpPr>
          <p:spPr>
            <a:xfrm>
              <a:off x="4411850" y="1880325"/>
              <a:ext cx="32700" cy="22975"/>
            </a:xfrm>
            <a:custGeom>
              <a:avLst/>
              <a:gdLst/>
              <a:ahLst/>
              <a:cxnLst/>
              <a:rect l="l" t="t" r="r" b="b"/>
              <a:pathLst>
                <a:path w="1308" h="919" extrusionOk="0">
                  <a:moveTo>
                    <a:pt x="1129" y="0"/>
                  </a:moveTo>
                  <a:lnTo>
                    <a:pt x="0" y="270"/>
                  </a:lnTo>
                  <a:lnTo>
                    <a:pt x="1307" y="919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52"/>
            <p:cNvSpPr/>
            <p:nvPr/>
          </p:nvSpPr>
          <p:spPr>
            <a:xfrm>
              <a:off x="4023550" y="2912900"/>
              <a:ext cx="991575" cy="90275"/>
            </a:xfrm>
            <a:custGeom>
              <a:avLst/>
              <a:gdLst/>
              <a:ahLst/>
              <a:cxnLst/>
              <a:rect l="l" t="t" r="r" b="b"/>
              <a:pathLst>
                <a:path w="39663" h="3611" extrusionOk="0">
                  <a:moveTo>
                    <a:pt x="25506" y="1"/>
                  </a:moveTo>
                  <a:cubicBezTo>
                    <a:pt x="25450" y="1"/>
                    <a:pt x="25474" y="6"/>
                    <a:pt x="25545" y="23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5" y="4"/>
                  </a:cubicBezTo>
                  <a:cubicBezTo>
                    <a:pt x="25583" y="2"/>
                    <a:pt x="25534" y="1"/>
                    <a:pt x="25506" y="1"/>
                  </a:cubicBezTo>
                  <a:close/>
                  <a:moveTo>
                    <a:pt x="19898" y="45"/>
                  </a:moveTo>
                  <a:lnTo>
                    <a:pt x="19895" y="64"/>
                  </a:lnTo>
                  <a:cubicBezTo>
                    <a:pt x="19895" y="72"/>
                    <a:pt x="19895" y="80"/>
                    <a:pt x="19895" y="86"/>
                  </a:cubicBezTo>
                  <a:cubicBezTo>
                    <a:pt x="19895" y="86"/>
                    <a:pt x="19895" y="64"/>
                    <a:pt x="19898" y="45"/>
                  </a:cubicBezTo>
                  <a:close/>
                  <a:moveTo>
                    <a:pt x="23583" y="108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697" y="152"/>
                    <a:pt x="23704" y="152"/>
                    <a:pt x="23710" y="152"/>
                  </a:cubicBezTo>
                  <a:cubicBezTo>
                    <a:pt x="23799" y="152"/>
                    <a:pt x="23799" y="133"/>
                    <a:pt x="23799" y="133"/>
                  </a:cubicBezTo>
                  <a:cubicBezTo>
                    <a:pt x="23799" y="133"/>
                    <a:pt x="23803" y="111"/>
                    <a:pt x="23693" y="111"/>
                  </a:cubicBezTo>
                  <a:lnTo>
                    <a:pt x="23583" y="108"/>
                  </a:lnTo>
                  <a:close/>
                  <a:moveTo>
                    <a:pt x="22496" y="155"/>
                  </a:moveTo>
                  <a:cubicBezTo>
                    <a:pt x="22605" y="158"/>
                    <a:pt x="22605" y="158"/>
                    <a:pt x="22602" y="176"/>
                  </a:cubicBezTo>
                  <a:lnTo>
                    <a:pt x="22496" y="176"/>
                  </a:lnTo>
                  <a:lnTo>
                    <a:pt x="22389" y="155"/>
                  </a:lnTo>
                  <a:close/>
                  <a:moveTo>
                    <a:pt x="21605" y="143"/>
                  </a:moveTo>
                  <a:cubicBezTo>
                    <a:pt x="21673" y="143"/>
                    <a:pt x="21708" y="162"/>
                    <a:pt x="21628" y="192"/>
                  </a:cubicBezTo>
                  <a:lnTo>
                    <a:pt x="21411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1" y="145"/>
                    <a:pt x="21580" y="143"/>
                    <a:pt x="21605" y="143"/>
                  </a:cubicBezTo>
                  <a:close/>
                  <a:moveTo>
                    <a:pt x="17786" y="132"/>
                  </a:moveTo>
                  <a:cubicBezTo>
                    <a:pt x="17811" y="132"/>
                    <a:pt x="17784" y="143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4" y="214"/>
                    <a:pt x="17489" y="214"/>
                  </a:cubicBezTo>
                  <a:cubicBezTo>
                    <a:pt x="17411" y="214"/>
                    <a:pt x="17514" y="193"/>
                    <a:pt x="17616" y="151"/>
                  </a:cubicBezTo>
                  <a:cubicBezTo>
                    <a:pt x="17713" y="139"/>
                    <a:pt x="17766" y="132"/>
                    <a:pt x="17786" y="132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2" y="264"/>
                  </a:lnTo>
                  <a:cubicBezTo>
                    <a:pt x="18372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5" y="249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8" y="277"/>
                    <a:pt x="24226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4"/>
                  </a:moveTo>
                  <a:lnTo>
                    <a:pt x="20756" y="296"/>
                  </a:lnTo>
                  <a:cubicBezTo>
                    <a:pt x="20683" y="296"/>
                    <a:pt x="20610" y="304"/>
                    <a:pt x="20571" y="304"/>
                  </a:cubicBezTo>
                  <a:cubicBezTo>
                    <a:pt x="20551" y="304"/>
                    <a:pt x="20539" y="302"/>
                    <a:pt x="20540" y="296"/>
                  </a:cubicBezTo>
                  <a:lnTo>
                    <a:pt x="20540" y="292"/>
                  </a:lnTo>
                  <a:cubicBezTo>
                    <a:pt x="20431" y="292"/>
                    <a:pt x="20647" y="274"/>
                    <a:pt x="20756" y="274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2"/>
                    <a:pt x="26394" y="292"/>
                  </a:cubicBezTo>
                  <a:cubicBezTo>
                    <a:pt x="26504" y="296"/>
                    <a:pt x="26504" y="318"/>
                    <a:pt x="26504" y="318"/>
                  </a:cubicBezTo>
                  <a:cubicBezTo>
                    <a:pt x="26503" y="324"/>
                    <a:pt x="26493" y="326"/>
                    <a:pt x="26476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4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6" y="358"/>
                  </a:lnTo>
                  <a:lnTo>
                    <a:pt x="14906" y="358"/>
                  </a:lnTo>
                  <a:lnTo>
                    <a:pt x="15122" y="308"/>
                  </a:lnTo>
                  <a:cubicBezTo>
                    <a:pt x="15242" y="270"/>
                    <a:pt x="15296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2"/>
                    <a:pt x="28347" y="339"/>
                  </a:cubicBezTo>
                  <a:cubicBezTo>
                    <a:pt x="28347" y="355"/>
                    <a:pt x="28347" y="360"/>
                    <a:pt x="28305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3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7"/>
                    <a:pt x="28995" y="386"/>
                  </a:cubicBezTo>
                  <a:lnTo>
                    <a:pt x="28889" y="361"/>
                  </a:lnTo>
                  <a:lnTo>
                    <a:pt x="28998" y="343"/>
                  </a:lnTo>
                  <a:close/>
                  <a:moveTo>
                    <a:pt x="10390" y="565"/>
                  </a:moveTo>
                  <a:cubicBezTo>
                    <a:pt x="10350" y="565"/>
                    <a:pt x="10299" y="568"/>
                    <a:pt x="10249" y="571"/>
                  </a:cubicBezTo>
                  <a:cubicBezTo>
                    <a:pt x="10216" y="570"/>
                    <a:pt x="10186" y="569"/>
                    <a:pt x="10159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9"/>
                    <a:pt x="9948" y="623"/>
                    <a:pt x="9998" y="623"/>
                  </a:cubicBezTo>
                  <a:cubicBezTo>
                    <a:pt x="10052" y="623"/>
                    <a:pt x="10136" y="619"/>
                    <a:pt x="10249" y="612"/>
                  </a:cubicBezTo>
                  <a:cubicBezTo>
                    <a:pt x="10321" y="606"/>
                    <a:pt x="10393" y="596"/>
                    <a:pt x="10465" y="581"/>
                  </a:cubicBezTo>
                  <a:cubicBezTo>
                    <a:pt x="10465" y="569"/>
                    <a:pt x="10434" y="565"/>
                    <a:pt x="10390" y="565"/>
                  </a:cubicBez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lnTo>
                    <a:pt x="9274" y="625"/>
                  </a:lnTo>
                  <a:cubicBezTo>
                    <a:pt x="9274" y="603"/>
                    <a:pt x="9490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25720" y="694"/>
                  </a:moveTo>
                  <a:cubicBezTo>
                    <a:pt x="25720" y="694"/>
                    <a:pt x="25611" y="712"/>
                    <a:pt x="25608" y="734"/>
                  </a:cubicBezTo>
                  <a:cubicBezTo>
                    <a:pt x="25608" y="743"/>
                    <a:pt x="25628" y="748"/>
                    <a:pt x="25662" y="748"/>
                  </a:cubicBezTo>
                  <a:cubicBezTo>
                    <a:pt x="25703" y="748"/>
                    <a:pt x="25764" y="740"/>
                    <a:pt x="25827" y="719"/>
                  </a:cubicBezTo>
                  <a:cubicBezTo>
                    <a:pt x="25827" y="697"/>
                    <a:pt x="25827" y="697"/>
                    <a:pt x="25720" y="694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5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1" y="824"/>
                    <a:pt x="3750" y="819"/>
                    <a:pt x="3726" y="819"/>
                  </a:cubicBezTo>
                  <a:close/>
                  <a:moveTo>
                    <a:pt x="36031" y="813"/>
                  </a:moveTo>
                  <a:lnTo>
                    <a:pt x="36137" y="822"/>
                  </a:lnTo>
                  <a:cubicBezTo>
                    <a:pt x="36135" y="838"/>
                    <a:pt x="36134" y="856"/>
                    <a:pt x="36070" y="856"/>
                  </a:cubicBezTo>
                  <a:cubicBezTo>
                    <a:pt x="36058" y="856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1" y="813"/>
                  </a:lnTo>
                  <a:close/>
                  <a:moveTo>
                    <a:pt x="3490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3" y="965"/>
                    <a:pt x="3427" y="963"/>
                    <a:pt x="3420" y="963"/>
                  </a:cubicBezTo>
                  <a:cubicBezTo>
                    <a:pt x="3395" y="963"/>
                    <a:pt x="3348" y="984"/>
                    <a:pt x="3433" y="991"/>
                  </a:cubicBezTo>
                  <a:lnTo>
                    <a:pt x="3436" y="1032"/>
                  </a:lnTo>
                  <a:cubicBezTo>
                    <a:pt x="3408" y="1034"/>
                    <a:pt x="3380" y="1036"/>
                    <a:pt x="3354" y="1036"/>
                  </a:cubicBezTo>
                  <a:cubicBezTo>
                    <a:pt x="3279" y="1036"/>
                    <a:pt x="3219" y="1026"/>
                    <a:pt x="3217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6" y="955"/>
                    <a:pt x="3449" y="949"/>
                    <a:pt x="3490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22" y="1110"/>
                  </a:lnTo>
                  <a:cubicBezTo>
                    <a:pt x="1919" y="1088"/>
                    <a:pt x="2029" y="1079"/>
                    <a:pt x="2135" y="1066"/>
                  </a:cubicBezTo>
                  <a:cubicBezTo>
                    <a:pt x="2179" y="1063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3" y="1267"/>
                    <a:pt x="38719" y="1270"/>
                    <a:pt x="38713" y="1289"/>
                  </a:cubicBezTo>
                  <a:cubicBezTo>
                    <a:pt x="38710" y="1294"/>
                    <a:pt x="38699" y="1295"/>
                    <a:pt x="38684" y="1295"/>
                  </a:cubicBezTo>
                  <a:cubicBezTo>
                    <a:pt x="38649" y="1295"/>
                    <a:pt x="38594" y="1286"/>
                    <a:pt x="38594" y="1286"/>
                  </a:cubicBezTo>
                  <a:cubicBezTo>
                    <a:pt x="38491" y="1251"/>
                    <a:pt x="38610" y="1248"/>
                    <a:pt x="38616" y="1229"/>
                  </a:cubicBezTo>
                  <a:close/>
                  <a:moveTo>
                    <a:pt x="24052" y="1324"/>
                  </a:moveTo>
                  <a:cubicBezTo>
                    <a:pt x="24069" y="1324"/>
                    <a:pt x="24078" y="1326"/>
                    <a:pt x="24078" y="1333"/>
                  </a:cubicBezTo>
                  <a:cubicBezTo>
                    <a:pt x="24078" y="1333"/>
                    <a:pt x="24075" y="1355"/>
                    <a:pt x="23965" y="1374"/>
                  </a:cubicBezTo>
                  <a:cubicBezTo>
                    <a:pt x="23965" y="1374"/>
                    <a:pt x="23917" y="1382"/>
                    <a:pt x="23885" y="1382"/>
                  </a:cubicBezTo>
                  <a:cubicBezTo>
                    <a:pt x="23869" y="1382"/>
                    <a:pt x="23858" y="1380"/>
                    <a:pt x="23859" y="1374"/>
                  </a:cubicBezTo>
                  <a:lnTo>
                    <a:pt x="23859" y="1352"/>
                  </a:lnTo>
                  <a:cubicBezTo>
                    <a:pt x="23936" y="1338"/>
                    <a:pt x="24013" y="1324"/>
                    <a:pt x="24052" y="1324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11"/>
                    <a:pt x="27695" y="1422"/>
                    <a:pt x="27607" y="1422"/>
                  </a:cubicBezTo>
                  <a:cubicBezTo>
                    <a:pt x="27589" y="1422"/>
                    <a:pt x="27570" y="1422"/>
                    <a:pt x="27551" y="1421"/>
                  </a:cubicBezTo>
                  <a:cubicBezTo>
                    <a:pt x="27441" y="1417"/>
                    <a:pt x="27447" y="1374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1"/>
                    <a:pt x="19735" y="1421"/>
                  </a:cubicBezTo>
                  <a:cubicBezTo>
                    <a:pt x="19735" y="1421"/>
                    <a:pt x="19735" y="1439"/>
                    <a:pt x="19628" y="1446"/>
                  </a:cubicBezTo>
                  <a:cubicBezTo>
                    <a:pt x="19628" y="1446"/>
                    <a:pt x="19519" y="1430"/>
                    <a:pt x="19519" y="1408"/>
                  </a:cubicBezTo>
                  <a:lnTo>
                    <a:pt x="19628" y="1405"/>
                  </a:lnTo>
                  <a:cubicBezTo>
                    <a:pt x="19642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6"/>
                    <a:pt x="1725" y="1464"/>
                  </a:cubicBezTo>
                  <a:lnTo>
                    <a:pt x="1835" y="1455"/>
                  </a:lnTo>
                  <a:cubicBezTo>
                    <a:pt x="1941" y="1443"/>
                    <a:pt x="1938" y="1424"/>
                    <a:pt x="1938" y="1402"/>
                  </a:cubicBezTo>
                  <a:close/>
                  <a:moveTo>
                    <a:pt x="18629" y="1496"/>
                  </a:moveTo>
                  <a:cubicBezTo>
                    <a:pt x="18654" y="1496"/>
                    <a:pt x="18654" y="1501"/>
                    <a:pt x="18654" y="1515"/>
                  </a:cubicBezTo>
                  <a:lnTo>
                    <a:pt x="18544" y="1521"/>
                  </a:lnTo>
                  <a:lnTo>
                    <a:pt x="18437" y="1508"/>
                  </a:lnTo>
                  <a:lnTo>
                    <a:pt x="18544" y="1502"/>
                  </a:lnTo>
                  <a:cubicBezTo>
                    <a:pt x="18587" y="1498"/>
                    <a:pt x="18614" y="1496"/>
                    <a:pt x="18629" y="1496"/>
                  </a:cubicBezTo>
                  <a:close/>
                  <a:moveTo>
                    <a:pt x="18296" y="1548"/>
                  </a:moveTo>
                  <a:cubicBezTo>
                    <a:pt x="18286" y="1548"/>
                    <a:pt x="18261" y="1551"/>
                    <a:pt x="18221" y="1562"/>
                  </a:cubicBezTo>
                  <a:cubicBezTo>
                    <a:pt x="18288" y="1558"/>
                    <a:pt x="18313" y="1548"/>
                    <a:pt x="18296" y="1548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4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4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6"/>
                  </a:cubicBezTo>
                  <a:cubicBezTo>
                    <a:pt x="16587" y="1680"/>
                    <a:pt x="16532" y="1691"/>
                    <a:pt x="16519" y="1691"/>
                  </a:cubicBezTo>
                  <a:cubicBezTo>
                    <a:pt x="16506" y="1691"/>
                    <a:pt x="16533" y="1680"/>
                    <a:pt x="16585" y="1659"/>
                  </a:cubicBezTo>
                  <a:cubicBezTo>
                    <a:pt x="16658" y="1628"/>
                    <a:pt x="16732" y="1613"/>
                    <a:pt x="16774" y="1613"/>
                  </a:cubicBezTo>
                  <a:close/>
                  <a:moveTo>
                    <a:pt x="17143" y="1685"/>
                  </a:moveTo>
                  <a:lnTo>
                    <a:pt x="17143" y="1685"/>
                  </a:lnTo>
                  <a:cubicBezTo>
                    <a:pt x="17141" y="1689"/>
                    <a:pt x="17140" y="1692"/>
                    <a:pt x="17140" y="1696"/>
                  </a:cubicBezTo>
                  <a:cubicBezTo>
                    <a:pt x="17147" y="1697"/>
                    <a:pt x="17154" y="1698"/>
                    <a:pt x="17159" y="1699"/>
                  </a:cubicBezTo>
                  <a:lnTo>
                    <a:pt x="17159" y="1699"/>
                  </a:lnTo>
                  <a:cubicBezTo>
                    <a:pt x="17152" y="1696"/>
                    <a:pt x="17146" y="1691"/>
                    <a:pt x="17143" y="1685"/>
                  </a:cubicBezTo>
                  <a:close/>
                  <a:moveTo>
                    <a:pt x="17159" y="1699"/>
                  </a:moveTo>
                  <a:cubicBezTo>
                    <a:pt x="17170" y="1704"/>
                    <a:pt x="17182" y="1706"/>
                    <a:pt x="17186" y="1706"/>
                  </a:cubicBezTo>
                  <a:cubicBezTo>
                    <a:pt x="17192" y="1706"/>
                    <a:pt x="17188" y="1703"/>
                    <a:pt x="17159" y="1699"/>
                  </a:cubicBezTo>
                  <a:close/>
                  <a:moveTo>
                    <a:pt x="15861" y="1787"/>
                  </a:moveTo>
                  <a:cubicBezTo>
                    <a:pt x="15871" y="1797"/>
                    <a:pt x="15871" y="1812"/>
                    <a:pt x="15865" y="1822"/>
                  </a:cubicBezTo>
                  <a:cubicBezTo>
                    <a:pt x="15855" y="1841"/>
                    <a:pt x="15830" y="1853"/>
                    <a:pt x="15777" y="1916"/>
                  </a:cubicBezTo>
                  <a:cubicBezTo>
                    <a:pt x="15733" y="1950"/>
                    <a:pt x="15692" y="1985"/>
                    <a:pt x="15655" y="2025"/>
                  </a:cubicBezTo>
                  <a:cubicBezTo>
                    <a:pt x="15683" y="1975"/>
                    <a:pt x="15714" y="1928"/>
                    <a:pt x="15749" y="1884"/>
                  </a:cubicBezTo>
                  <a:cubicBezTo>
                    <a:pt x="15777" y="1850"/>
                    <a:pt x="15811" y="1822"/>
                    <a:pt x="15849" y="1797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lnTo>
                    <a:pt x="39199" y="2646"/>
                  </a:ln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8"/>
                    <a:pt x="38980" y="2756"/>
                    <a:pt x="39089" y="2705"/>
                  </a:cubicBezTo>
                  <a:cubicBezTo>
                    <a:pt x="39127" y="2690"/>
                    <a:pt x="39161" y="2668"/>
                    <a:pt x="39199" y="2649"/>
                  </a:cubicBezTo>
                  <a:lnTo>
                    <a:pt x="39199" y="2646"/>
                  </a:ln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8"/>
                  </a:lnTo>
                  <a:cubicBezTo>
                    <a:pt x="37544" y="2966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6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5"/>
                    <a:pt x="16369" y="3069"/>
                  </a:cubicBezTo>
                  <a:cubicBezTo>
                    <a:pt x="16369" y="3067"/>
                    <a:pt x="16371" y="3064"/>
                    <a:pt x="16386" y="3064"/>
                  </a:cubicBezTo>
                  <a:close/>
                  <a:moveTo>
                    <a:pt x="30180" y="3351"/>
                  </a:moveTo>
                  <a:lnTo>
                    <a:pt x="30180" y="3351"/>
                  </a:ln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9"/>
                    <a:pt x="29914" y="3399"/>
                  </a:cubicBezTo>
                  <a:cubicBezTo>
                    <a:pt x="29854" y="3399"/>
                    <a:pt x="29854" y="3394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3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4" y="3445"/>
                  </a:lnTo>
                  <a:cubicBezTo>
                    <a:pt x="25516" y="3427"/>
                    <a:pt x="25517" y="3407"/>
                    <a:pt x="25606" y="3407"/>
                  </a:cubicBezTo>
                  <a:close/>
                  <a:moveTo>
                    <a:pt x="20617" y="31"/>
                  </a:moveTo>
                  <a:cubicBezTo>
                    <a:pt x="20549" y="31"/>
                    <a:pt x="20548" y="42"/>
                    <a:pt x="20546" y="64"/>
                  </a:cubicBezTo>
                  <a:cubicBezTo>
                    <a:pt x="20546" y="75"/>
                    <a:pt x="20546" y="87"/>
                    <a:pt x="20525" y="87"/>
                  </a:cubicBezTo>
                  <a:cubicBezTo>
                    <a:pt x="20509" y="87"/>
                    <a:pt x="20482" y="81"/>
                    <a:pt x="20437" y="64"/>
                  </a:cubicBezTo>
                  <a:cubicBezTo>
                    <a:pt x="20403" y="57"/>
                    <a:pt x="20369" y="54"/>
                    <a:pt x="20332" y="54"/>
                  </a:cubicBezTo>
                  <a:cubicBezTo>
                    <a:pt x="20251" y="54"/>
                    <a:pt x="20152" y="67"/>
                    <a:pt x="20004" y="82"/>
                  </a:cubicBezTo>
                  <a:cubicBezTo>
                    <a:pt x="19895" y="104"/>
                    <a:pt x="19892" y="148"/>
                    <a:pt x="19892" y="167"/>
                  </a:cubicBezTo>
                  <a:cubicBezTo>
                    <a:pt x="19892" y="194"/>
                    <a:pt x="19892" y="204"/>
                    <a:pt x="19844" y="204"/>
                  </a:cubicBezTo>
                  <a:cubicBezTo>
                    <a:pt x="19813" y="204"/>
                    <a:pt x="19761" y="200"/>
                    <a:pt x="19675" y="192"/>
                  </a:cubicBezTo>
                  <a:cubicBezTo>
                    <a:pt x="19566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5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9"/>
                    <a:pt x="19462" y="89"/>
                  </a:cubicBezTo>
                  <a:cubicBezTo>
                    <a:pt x="19409" y="78"/>
                    <a:pt x="19357" y="73"/>
                    <a:pt x="19317" y="73"/>
                  </a:cubicBezTo>
                  <a:cubicBezTo>
                    <a:pt x="19274" y="73"/>
                    <a:pt x="19244" y="79"/>
                    <a:pt x="19243" y="89"/>
                  </a:cubicBezTo>
                  <a:cubicBezTo>
                    <a:pt x="19163" y="75"/>
                    <a:pt x="19021" y="73"/>
                    <a:pt x="18864" y="73"/>
                  </a:cubicBezTo>
                  <a:cubicBezTo>
                    <a:pt x="18812" y="73"/>
                    <a:pt x="18758" y="73"/>
                    <a:pt x="18704" y="73"/>
                  </a:cubicBezTo>
                  <a:cubicBezTo>
                    <a:pt x="18626" y="74"/>
                    <a:pt x="18535" y="75"/>
                    <a:pt x="18446" y="75"/>
                  </a:cubicBezTo>
                  <a:cubicBezTo>
                    <a:pt x="18281" y="75"/>
                    <a:pt x="18121" y="72"/>
                    <a:pt x="18052" y="57"/>
                  </a:cubicBezTo>
                  <a:cubicBezTo>
                    <a:pt x="17836" y="61"/>
                    <a:pt x="17726" y="64"/>
                    <a:pt x="17726" y="82"/>
                  </a:cubicBezTo>
                  <a:cubicBezTo>
                    <a:pt x="17726" y="109"/>
                    <a:pt x="17686" y="119"/>
                    <a:pt x="17654" y="119"/>
                  </a:cubicBezTo>
                  <a:cubicBezTo>
                    <a:pt x="17634" y="119"/>
                    <a:pt x="17616" y="115"/>
                    <a:pt x="17616" y="108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8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3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89" y="156"/>
                    <a:pt x="14321" y="153"/>
                    <a:pt x="14263" y="153"/>
                  </a:cubicBezTo>
                  <a:cubicBezTo>
                    <a:pt x="14171" y="153"/>
                    <a:pt x="14105" y="160"/>
                    <a:pt x="14038" y="173"/>
                  </a:cubicBezTo>
                  <a:cubicBezTo>
                    <a:pt x="13960" y="191"/>
                    <a:pt x="13937" y="207"/>
                    <a:pt x="13931" y="207"/>
                  </a:cubicBezTo>
                  <a:cubicBezTo>
                    <a:pt x="13928" y="207"/>
                    <a:pt x="13928" y="205"/>
                    <a:pt x="13928" y="198"/>
                  </a:cubicBezTo>
                  <a:cubicBezTo>
                    <a:pt x="13928" y="188"/>
                    <a:pt x="13882" y="184"/>
                    <a:pt x="13791" y="184"/>
                  </a:cubicBezTo>
                  <a:cubicBezTo>
                    <a:pt x="13684" y="184"/>
                    <a:pt x="13513" y="190"/>
                    <a:pt x="13279" y="198"/>
                  </a:cubicBezTo>
                  <a:cubicBezTo>
                    <a:pt x="12844" y="217"/>
                    <a:pt x="12844" y="217"/>
                    <a:pt x="12953" y="233"/>
                  </a:cubicBezTo>
                  <a:cubicBezTo>
                    <a:pt x="12773" y="250"/>
                    <a:pt x="12668" y="256"/>
                    <a:pt x="12607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4" y="204"/>
                    <a:pt x="12517" y="204"/>
                  </a:cubicBezTo>
                  <a:cubicBezTo>
                    <a:pt x="12466" y="204"/>
                    <a:pt x="12367" y="223"/>
                    <a:pt x="12305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9" y="303"/>
                    <a:pt x="11979" y="296"/>
                  </a:cubicBezTo>
                  <a:cubicBezTo>
                    <a:pt x="11979" y="277"/>
                    <a:pt x="12085" y="271"/>
                    <a:pt x="12195" y="267"/>
                  </a:cubicBezTo>
                  <a:lnTo>
                    <a:pt x="12195" y="223"/>
                  </a:lnTo>
                  <a:cubicBezTo>
                    <a:pt x="12123" y="223"/>
                    <a:pt x="12048" y="236"/>
                    <a:pt x="11979" y="255"/>
                  </a:cubicBezTo>
                  <a:cubicBezTo>
                    <a:pt x="11907" y="258"/>
                    <a:pt x="11831" y="271"/>
                    <a:pt x="11762" y="286"/>
                  </a:cubicBezTo>
                  <a:cubicBezTo>
                    <a:pt x="11653" y="311"/>
                    <a:pt x="11653" y="330"/>
                    <a:pt x="11762" y="349"/>
                  </a:cubicBezTo>
                  <a:cubicBezTo>
                    <a:pt x="11869" y="365"/>
                    <a:pt x="11762" y="368"/>
                    <a:pt x="11653" y="374"/>
                  </a:cubicBezTo>
                  <a:cubicBezTo>
                    <a:pt x="11436" y="361"/>
                    <a:pt x="11436" y="339"/>
                    <a:pt x="11546" y="314"/>
                  </a:cubicBezTo>
                  <a:cubicBezTo>
                    <a:pt x="11653" y="311"/>
                    <a:pt x="11653" y="289"/>
                    <a:pt x="11653" y="267"/>
                  </a:cubicBezTo>
                  <a:cubicBezTo>
                    <a:pt x="11653" y="265"/>
                    <a:pt x="11644" y="264"/>
                    <a:pt x="11629" y="264"/>
                  </a:cubicBezTo>
                  <a:cubicBezTo>
                    <a:pt x="11525" y="264"/>
                    <a:pt x="11097" y="317"/>
                    <a:pt x="11004" y="361"/>
                  </a:cubicBezTo>
                  <a:lnTo>
                    <a:pt x="11004" y="339"/>
                  </a:lnTo>
                  <a:cubicBezTo>
                    <a:pt x="11004" y="331"/>
                    <a:pt x="10969" y="327"/>
                    <a:pt x="10914" y="327"/>
                  </a:cubicBezTo>
                  <a:cubicBezTo>
                    <a:pt x="10830" y="327"/>
                    <a:pt x="10699" y="335"/>
                    <a:pt x="10568" y="343"/>
                  </a:cubicBezTo>
                  <a:cubicBezTo>
                    <a:pt x="10352" y="355"/>
                    <a:pt x="10246" y="361"/>
                    <a:pt x="10246" y="380"/>
                  </a:cubicBezTo>
                  <a:cubicBezTo>
                    <a:pt x="10246" y="402"/>
                    <a:pt x="10246" y="424"/>
                    <a:pt x="10136" y="427"/>
                  </a:cubicBezTo>
                  <a:cubicBezTo>
                    <a:pt x="10144" y="427"/>
                    <a:pt x="10152" y="427"/>
                    <a:pt x="10158" y="427"/>
                  </a:cubicBezTo>
                  <a:cubicBezTo>
                    <a:pt x="10246" y="427"/>
                    <a:pt x="10246" y="444"/>
                    <a:pt x="10246" y="465"/>
                  </a:cubicBezTo>
                  <a:cubicBezTo>
                    <a:pt x="10246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7" y="416"/>
                    <a:pt x="9052" y="424"/>
                  </a:cubicBezTo>
                  <a:cubicBezTo>
                    <a:pt x="8881" y="434"/>
                    <a:pt x="8641" y="450"/>
                    <a:pt x="8496" y="450"/>
                  </a:cubicBezTo>
                  <a:cubicBezTo>
                    <a:pt x="8457" y="450"/>
                    <a:pt x="8425" y="449"/>
                    <a:pt x="8403" y="446"/>
                  </a:cubicBezTo>
                  <a:cubicBezTo>
                    <a:pt x="8187" y="459"/>
                    <a:pt x="8077" y="465"/>
                    <a:pt x="8077" y="487"/>
                  </a:cubicBezTo>
                  <a:lnTo>
                    <a:pt x="7861" y="502"/>
                  </a:lnTo>
                  <a:cubicBezTo>
                    <a:pt x="7829" y="498"/>
                    <a:pt x="7789" y="496"/>
                    <a:pt x="7748" y="496"/>
                  </a:cubicBezTo>
                  <a:cubicBezTo>
                    <a:pt x="7645" y="496"/>
                    <a:pt x="7536" y="508"/>
                    <a:pt x="7538" y="521"/>
                  </a:cubicBezTo>
                  <a:cubicBezTo>
                    <a:pt x="7428" y="549"/>
                    <a:pt x="7319" y="537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9" y="540"/>
                    <a:pt x="7106" y="571"/>
                  </a:cubicBezTo>
                  <a:cubicBezTo>
                    <a:pt x="7106" y="588"/>
                    <a:pt x="7230" y="596"/>
                    <a:pt x="7337" y="596"/>
                  </a:cubicBezTo>
                  <a:cubicBezTo>
                    <a:pt x="7372" y="596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2"/>
                  </a:lnTo>
                  <a:cubicBezTo>
                    <a:pt x="7322" y="621"/>
                    <a:pt x="7106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6" y="634"/>
                    <a:pt x="7106" y="615"/>
                    <a:pt x="7106" y="593"/>
                  </a:cubicBezTo>
                  <a:cubicBezTo>
                    <a:pt x="7053" y="577"/>
                    <a:pt x="6951" y="568"/>
                    <a:pt x="6859" y="568"/>
                  </a:cubicBezTo>
                  <a:cubicBezTo>
                    <a:pt x="6758" y="568"/>
                    <a:pt x="6670" y="578"/>
                    <a:pt x="6670" y="600"/>
                  </a:cubicBezTo>
                  <a:cubicBezTo>
                    <a:pt x="6637" y="604"/>
                    <a:pt x="6603" y="606"/>
                    <a:pt x="6570" y="606"/>
                  </a:cubicBezTo>
                  <a:cubicBezTo>
                    <a:pt x="6531" y="606"/>
                    <a:pt x="6492" y="603"/>
                    <a:pt x="6454" y="596"/>
                  </a:cubicBezTo>
                  <a:cubicBezTo>
                    <a:pt x="6454" y="589"/>
                    <a:pt x="6442" y="585"/>
                    <a:pt x="6421" y="585"/>
                  </a:cubicBezTo>
                  <a:cubicBezTo>
                    <a:pt x="6381" y="585"/>
                    <a:pt x="6309" y="601"/>
                    <a:pt x="6238" y="634"/>
                  </a:cubicBezTo>
                  <a:cubicBezTo>
                    <a:pt x="6177" y="664"/>
                    <a:pt x="6111" y="680"/>
                    <a:pt x="6045" y="680"/>
                  </a:cubicBezTo>
                  <a:cubicBezTo>
                    <a:pt x="6001" y="680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4" y="744"/>
                  </a:cubicBezTo>
                  <a:cubicBezTo>
                    <a:pt x="4802" y="740"/>
                    <a:pt x="4770" y="738"/>
                    <a:pt x="4738" y="738"/>
                  </a:cubicBezTo>
                  <a:cubicBezTo>
                    <a:pt x="4660" y="738"/>
                    <a:pt x="4583" y="749"/>
                    <a:pt x="4508" y="769"/>
                  </a:cubicBezTo>
                  <a:cubicBezTo>
                    <a:pt x="4508" y="756"/>
                    <a:pt x="4472" y="747"/>
                    <a:pt x="4422" y="747"/>
                  </a:cubicBezTo>
                  <a:cubicBezTo>
                    <a:pt x="4384" y="747"/>
                    <a:pt x="4337" y="752"/>
                    <a:pt x="4291" y="766"/>
                  </a:cubicBezTo>
                  <a:cubicBezTo>
                    <a:pt x="4291" y="766"/>
                    <a:pt x="4182" y="775"/>
                    <a:pt x="4291" y="788"/>
                  </a:cubicBezTo>
                  <a:lnTo>
                    <a:pt x="4078" y="847"/>
                  </a:lnTo>
                  <a:cubicBezTo>
                    <a:pt x="4096" y="846"/>
                    <a:pt x="4110" y="845"/>
                    <a:pt x="4123" y="845"/>
                  </a:cubicBezTo>
                  <a:cubicBezTo>
                    <a:pt x="4186" y="845"/>
                    <a:pt x="4188" y="863"/>
                    <a:pt x="4188" y="882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17" y="853"/>
                  </a:lnTo>
                  <a:cubicBezTo>
                    <a:pt x="3320" y="875"/>
                    <a:pt x="3320" y="894"/>
                    <a:pt x="3320" y="894"/>
                  </a:cubicBezTo>
                  <a:cubicBezTo>
                    <a:pt x="3260" y="901"/>
                    <a:pt x="3199" y="907"/>
                    <a:pt x="3157" y="907"/>
                  </a:cubicBezTo>
                  <a:cubicBezTo>
                    <a:pt x="3124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77" y="876"/>
                  </a:cubicBezTo>
                  <a:cubicBezTo>
                    <a:pt x="3062" y="876"/>
                    <a:pt x="3036" y="878"/>
                    <a:pt x="2994" y="882"/>
                  </a:cubicBezTo>
                  <a:cubicBezTo>
                    <a:pt x="2994" y="882"/>
                    <a:pt x="2884" y="894"/>
                    <a:pt x="2887" y="913"/>
                  </a:cubicBezTo>
                  <a:cubicBezTo>
                    <a:pt x="2890" y="942"/>
                    <a:pt x="2890" y="951"/>
                    <a:pt x="2860" y="951"/>
                  </a:cubicBezTo>
                  <a:cubicBezTo>
                    <a:pt x="2844" y="951"/>
                    <a:pt x="2819" y="949"/>
                    <a:pt x="2781" y="944"/>
                  </a:cubicBezTo>
                  <a:cubicBezTo>
                    <a:pt x="2739" y="932"/>
                    <a:pt x="2696" y="926"/>
                    <a:pt x="2653" y="926"/>
                  </a:cubicBezTo>
                  <a:cubicBezTo>
                    <a:pt x="2584" y="926"/>
                    <a:pt x="2517" y="942"/>
                    <a:pt x="2455" y="972"/>
                  </a:cubicBezTo>
                  <a:cubicBezTo>
                    <a:pt x="2457" y="996"/>
                    <a:pt x="2457" y="1007"/>
                    <a:pt x="2441" y="1007"/>
                  </a:cubicBezTo>
                  <a:cubicBezTo>
                    <a:pt x="2427" y="1007"/>
                    <a:pt x="2400" y="998"/>
                    <a:pt x="2348" y="982"/>
                  </a:cubicBezTo>
                  <a:cubicBezTo>
                    <a:pt x="2346" y="968"/>
                    <a:pt x="2289" y="958"/>
                    <a:pt x="2217" y="958"/>
                  </a:cubicBezTo>
                  <a:cubicBezTo>
                    <a:pt x="2189" y="958"/>
                    <a:pt x="2159" y="960"/>
                    <a:pt x="2129" y="963"/>
                  </a:cubicBezTo>
                  <a:lnTo>
                    <a:pt x="2129" y="982"/>
                  </a:lnTo>
                  <a:cubicBezTo>
                    <a:pt x="2132" y="1016"/>
                    <a:pt x="2069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9"/>
                    <a:pt x="1904" y="1015"/>
                    <a:pt x="1881" y="1015"/>
                  </a:cubicBezTo>
                  <a:cubicBezTo>
                    <a:pt x="1833" y="1015"/>
                    <a:pt x="1736" y="1030"/>
                    <a:pt x="1593" y="1057"/>
                  </a:cubicBezTo>
                  <a:cubicBezTo>
                    <a:pt x="1456" y="1071"/>
                    <a:pt x="1362" y="1081"/>
                    <a:pt x="1312" y="1081"/>
                  </a:cubicBezTo>
                  <a:cubicBezTo>
                    <a:pt x="1282" y="1081"/>
                    <a:pt x="1267" y="1078"/>
                    <a:pt x="1267" y="1070"/>
                  </a:cubicBezTo>
                  <a:cubicBezTo>
                    <a:pt x="1266" y="1051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8" y="1082"/>
                  </a:cubicBezTo>
                  <a:cubicBezTo>
                    <a:pt x="1051" y="1113"/>
                    <a:pt x="1051" y="1113"/>
                    <a:pt x="835" y="1113"/>
                  </a:cubicBezTo>
                  <a:cubicBezTo>
                    <a:pt x="811" y="1109"/>
                    <a:pt x="788" y="1107"/>
                    <a:pt x="764" y="1107"/>
                  </a:cubicBezTo>
                  <a:cubicBezTo>
                    <a:pt x="715" y="1107"/>
                    <a:pt x="665" y="1116"/>
                    <a:pt x="619" y="1135"/>
                  </a:cubicBezTo>
                  <a:cubicBezTo>
                    <a:pt x="621" y="1172"/>
                    <a:pt x="624" y="1191"/>
                    <a:pt x="686" y="1191"/>
                  </a:cubicBezTo>
                  <a:cubicBezTo>
                    <a:pt x="698" y="1191"/>
                    <a:pt x="713" y="1190"/>
                    <a:pt x="731" y="1189"/>
                  </a:cubicBezTo>
                  <a:cubicBezTo>
                    <a:pt x="777" y="1183"/>
                    <a:pt x="803" y="1180"/>
                    <a:pt x="819" y="1180"/>
                  </a:cubicBezTo>
                  <a:cubicBezTo>
                    <a:pt x="839" y="1180"/>
                    <a:pt x="839" y="1186"/>
                    <a:pt x="841" y="1198"/>
                  </a:cubicBezTo>
                  <a:lnTo>
                    <a:pt x="625" y="1220"/>
                  </a:lnTo>
                  <a:cubicBezTo>
                    <a:pt x="481" y="1233"/>
                    <a:pt x="337" y="1255"/>
                    <a:pt x="196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9" y="1327"/>
                  </a:cubicBezTo>
                  <a:lnTo>
                    <a:pt x="305" y="1339"/>
                  </a:lnTo>
                  <a:cubicBezTo>
                    <a:pt x="308" y="1364"/>
                    <a:pt x="346" y="1374"/>
                    <a:pt x="389" y="1374"/>
                  </a:cubicBezTo>
                  <a:cubicBezTo>
                    <a:pt x="452" y="1374"/>
                    <a:pt x="525" y="1352"/>
                    <a:pt x="521" y="1317"/>
                  </a:cubicBezTo>
                  <a:cubicBezTo>
                    <a:pt x="520" y="1280"/>
                    <a:pt x="519" y="1265"/>
                    <a:pt x="542" y="1265"/>
                  </a:cubicBezTo>
                  <a:cubicBezTo>
                    <a:pt x="558" y="1265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5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2"/>
                    <a:pt x="957" y="1314"/>
                  </a:cubicBezTo>
                  <a:cubicBezTo>
                    <a:pt x="957" y="1328"/>
                    <a:pt x="1014" y="1338"/>
                    <a:pt x="1087" y="1338"/>
                  </a:cubicBezTo>
                  <a:cubicBezTo>
                    <a:pt x="1115" y="1338"/>
                    <a:pt x="1146" y="1336"/>
                    <a:pt x="1176" y="1333"/>
                  </a:cubicBezTo>
                  <a:cubicBezTo>
                    <a:pt x="1283" y="1320"/>
                    <a:pt x="1283" y="1320"/>
                    <a:pt x="1280" y="1302"/>
                  </a:cubicBezTo>
                  <a:cubicBezTo>
                    <a:pt x="1212" y="1296"/>
                    <a:pt x="1274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7" y="1303"/>
                    <a:pt x="1562" y="1306"/>
                    <a:pt x="1578" y="1306"/>
                  </a:cubicBezTo>
                  <a:cubicBezTo>
                    <a:pt x="1608" y="1306"/>
                    <a:pt x="1608" y="1296"/>
                    <a:pt x="1606" y="1267"/>
                  </a:cubicBezTo>
                  <a:cubicBezTo>
                    <a:pt x="1604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9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1"/>
                  </a:cubicBezTo>
                  <a:cubicBezTo>
                    <a:pt x="2248" y="1133"/>
                    <a:pt x="2248" y="1124"/>
                    <a:pt x="2281" y="1124"/>
                  </a:cubicBezTo>
                  <a:cubicBezTo>
                    <a:pt x="2297" y="1124"/>
                    <a:pt x="2320" y="1126"/>
                    <a:pt x="2355" y="1129"/>
                  </a:cubicBezTo>
                  <a:cubicBezTo>
                    <a:pt x="2464" y="1142"/>
                    <a:pt x="2468" y="1161"/>
                    <a:pt x="2468" y="1161"/>
                  </a:cubicBezTo>
                  <a:cubicBezTo>
                    <a:pt x="2468" y="1170"/>
                    <a:pt x="2489" y="1174"/>
                    <a:pt x="2523" y="1174"/>
                  </a:cubicBezTo>
                  <a:cubicBezTo>
                    <a:pt x="2565" y="1174"/>
                    <a:pt x="2624" y="1169"/>
                    <a:pt x="2684" y="1164"/>
                  </a:cubicBezTo>
                  <a:cubicBezTo>
                    <a:pt x="2790" y="1154"/>
                    <a:pt x="3007" y="1135"/>
                    <a:pt x="3007" y="1113"/>
                  </a:cubicBezTo>
                  <a:lnTo>
                    <a:pt x="3007" y="1135"/>
                  </a:lnTo>
                  <a:cubicBezTo>
                    <a:pt x="3031" y="1133"/>
                    <a:pt x="3051" y="1133"/>
                    <a:pt x="3065" y="1133"/>
                  </a:cubicBezTo>
                  <a:cubicBezTo>
                    <a:pt x="3092" y="1133"/>
                    <a:pt x="3105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7"/>
                  </a:cubicBezTo>
                  <a:cubicBezTo>
                    <a:pt x="3655" y="1117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1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4"/>
                  </a:cubicBezTo>
                  <a:lnTo>
                    <a:pt x="4085" y="994"/>
                  </a:lnTo>
                  <a:cubicBezTo>
                    <a:pt x="4030" y="1031"/>
                    <a:pt x="4061" y="1050"/>
                    <a:pt x="4118" y="1050"/>
                  </a:cubicBezTo>
                  <a:cubicBezTo>
                    <a:pt x="4172" y="1050"/>
                    <a:pt x="4250" y="1033"/>
                    <a:pt x="4301" y="998"/>
                  </a:cubicBezTo>
                  <a:cubicBezTo>
                    <a:pt x="4301" y="1003"/>
                    <a:pt x="4301" y="1011"/>
                    <a:pt x="4301" y="1019"/>
                  </a:cubicBezTo>
                  <a:cubicBezTo>
                    <a:pt x="4302" y="1026"/>
                    <a:pt x="4314" y="1029"/>
                    <a:pt x="4339" y="1029"/>
                  </a:cubicBezTo>
                  <a:cubicBezTo>
                    <a:pt x="4387" y="1029"/>
                    <a:pt x="4483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2"/>
                    <a:pt x="4946" y="882"/>
                  </a:cubicBezTo>
                  <a:cubicBezTo>
                    <a:pt x="4987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9" y="919"/>
                    <a:pt x="5135" y="919"/>
                  </a:cubicBezTo>
                  <a:cubicBezTo>
                    <a:pt x="5207" y="919"/>
                    <a:pt x="5314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8"/>
                    <a:pt x="5469" y="908"/>
                  </a:cubicBezTo>
                  <a:cubicBezTo>
                    <a:pt x="5557" y="908"/>
                    <a:pt x="5724" y="895"/>
                    <a:pt x="6031" y="860"/>
                  </a:cubicBezTo>
                  <a:cubicBezTo>
                    <a:pt x="6349" y="837"/>
                    <a:pt x="6608" y="817"/>
                    <a:pt x="6723" y="817"/>
                  </a:cubicBezTo>
                  <a:cubicBezTo>
                    <a:pt x="6764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9"/>
                    <a:pt x="7435" y="719"/>
                  </a:cubicBezTo>
                  <a:cubicBezTo>
                    <a:pt x="7435" y="729"/>
                    <a:pt x="7457" y="733"/>
                    <a:pt x="7503" y="733"/>
                  </a:cubicBezTo>
                  <a:cubicBezTo>
                    <a:pt x="7556" y="733"/>
                    <a:pt x="7642" y="727"/>
                    <a:pt x="7761" y="719"/>
                  </a:cubicBezTo>
                  <a:cubicBezTo>
                    <a:pt x="7922" y="708"/>
                    <a:pt x="8003" y="702"/>
                    <a:pt x="8043" y="702"/>
                  </a:cubicBezTo>
                  <a:cubicBezTo>
                    <a:pt x="8083" y="702"/>
                    <a:pt x="8083" y="708"/>
                    <a:pt x="8083" y="719"/>
                  </a:cubicBezTo>
                  <a:cubicBezTo>
                    <a:pt x="8032" y="741"/>
                    <a:pt x="8006" y="753"/>
                    <a:pt x="8015" y="753"/>
                  </a:cubicBezTo>
                  <a:cubicBezTo>
                    <a:pt x="8026" y="753"/>
                    <a:pt x="8080" y="739"/>
                    <a:pt x="8193" y="709"/>
                  </a:cubicBezTo>
                  <a:cubicBezTo>
                    <a:pt x="8248" y="685"/>
                    <a:pt x="8362" y="673"/>
                    <a:pt x="8459" y="673"/>
                  </a:cubicBezTo>
                  <a:cubicBezTo>
                    <a:pt x="8550" y="673"/>
                    <a:pt x="8625" y="683"/>
                    <a:pt x="8625" y="703"/>
                  </a:cubicBezTo>
                  <a:cubicBezTo>
                    <a:pt x="8625" y="713"/>
                    <a:pt x="8646" y="716"/>
                    <a:pt x="8688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6" y="593"/>
                  </a:cubicBezTo>
                  <a:cubicBezTo>
                    <a:pt x="9813" y="553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2"/>
                    <a:pt x="10355" y="543"/>
                  </a:cubicBezTo>
                  <a:cubicBezTo>
                    <a:pt x="10409" y="550"/>
                    <a:pt x="10463" y="554"/>
                    <a:pt x="10518" y="554"/>
                  </a:cubicBezTo>
                  <a:cubicBezTo>
                    <a:pt x="10536" y="554"/>
                    <a:pt x="10554" y="553"/>
                    <a:pt x="10572" y="553"/>
                  </a:cubicBezTo>
                  <a:cubicBezTo>
                    <a:pt x="10623" y="550"/>
                    <a:pt x="10674" y="547"/>
                    <a:pt x="10714" y="547"/>
                  </a:cubicBezTo>
                  <a:cubicBezTo>
                    <a:pt x="10758" y="547"/>
                    <a:pt x="10788" y="550"/>
                    <a:pt x="10788" y="562"/>
                  </a:cubicBezTo>
                  <a:cubicBezTo>
                    <a:pt x="10848" y="567"/>
                    <a:pt x="10909" y="569"/>
                    <a:pt x="10968" y="569"/>
                  </a:cubicBezTo>
                  <a:cubicBezTo>
                    <a:pt x="11017" y="569"/>
                    <a:pt x="11066" y="568"/>
                    <a:pt x="11114" y="565"/>
                  </a:cubicBezTo>
                  <a:cubicBezTo>
                    <a:pt x="11232" y="560"/>
                    <a:pt x="11351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9" y="451"/>
                    <a:pt x="12791" y="451"/>
                    <a:pt x="12807" y="451"/>
                  </a:cubicBezTo>
                  <a:cubicBezTo>
                    <a:pt x="12847" y="451"/>
                    <a:pt x="12847" y="455"/>
                    <a:pt x="12847" y="468"/>
                  </a:cubicBezTo>
                  <a:cubicBezTo>
                    <a:pt x="12847" y="487"/>
                    <a:pt x="12887" y="496"/>
                    <a:pt x="12951" y="496"/>
                  </a:cubicBezTo>
                  <a:cubicBezTo>
                    <a:pt x="13034" y="496"/>
                    <a:pt x="13157" y="481"/>
                    <a:pt x="13279" y="452"/>
                  </a:cubicBezTo>
                  <a:cubicBezTo>
                    <a:pt x="13279" y="439"/>
                    <a:pt x="13318" y="432"/>
                    <a:pt x="13372" y="432"/>
                  </a:cubicBezTo>
                  <a:cubicBezTo>
                    <a:pt x="13408" y="432"/>
                    <a:pt x="13452" y="435"/>
                    <a:pt x="13495" y="443"/>
                  </a:cubicBezTo>
                  <a:cubicBezTo>
                    <a:pt x="13567" y="440"/>
                    <a:pt x="13640" y="430"/>
                    <a:pt x="13712" y="415"/>
                  </a:cubicBezTo>
                  <a:cubicBezTo>
                    <a:pt x="13774" y="402"/>
                    <a:pt x="13801" y="397"/>
                    <a:pt x="13853" y="397"/>
                  </a:cubicBezTo>
                  <a:cubicBezTo>
                    <a:pt x="13891" y="397"/>
                    <a:pt x="13944" y="400"/>
                    <a:pt x="14038" y="405"/>
                  </a:cubicBezTo>
                  <a:cubicBezTo>
                    <a:pt x="14038" y="419"/>
                    <a:pt x="14083" y="423"/>
                    <a:pt x="14145" y="423"/>
                  </a:cubicBezTo>
                  <a:cubicBezTo>
                    <a:pt x="14178" y="423"/>
                    <a:pt x="14216" y="422"/>
                    <a:pt x="14254" y="421"/>
                  </a:cubicBezTo>
                  <a:cubicBezTo>
                    <a:pt x="14427" y="398"/>
                    <a:pt x="15226" y="368"/>
                    <a:pt x="15593" y="368"/>
                  </a:cubicBezTo>
                  <a:cubicBezTo>
                    <a:pt x="15684" y="368"/>
                    <a:pt x="15749" y="370"/>
                    <a:pt x="15771" y="374"/>
                  </a:cubicBezTo>
                  <a:cubicBezTo>
                    <a:pt x="15833" y="358"/>
                    <a:pt x="15896" y="348"/>
                    <a:pt x="15959" y="348"/>
                  </a:cubicBezTo>
                  <a:cubicBezTo>
                    <a:pt x="15968" y="348"/>
                    <a:pt x="15978" y="348"/>
                    <a:pt x="15987" y="349"/>
                  </a:cubicBezTo>
                  <a:cubicBezTo>
                    <a:pt x="16026" y="363"/>
                    <a:pt x="16065" y="370"/>
                    <a:pt x="16099" y="370"/>
                  </a:cubicBezTo>
                  <a:cubicBezTo>
                    <a:pt x="16159" y="370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8" y="307"/>
                    <a:pt x="16063" y="296"/>
                    <a:pt x="16140" y="296"/>
                  </a:cubicBezTo>
                  <a:cubicBezTo>
                    <a:pt x="16224" y="296"/>
                    <a:pt x="16313" y="310"/>
                    <a:pt x="16313" y="343"/>
                  </a:cubicBezTo>
                  <a:cubicBezTo>
                    <a:pt x="16365" y="363"/>
                    <a:pt x="16392" y="373"/>
                    <a:pt x="16418" y="373"/>
                  </a:cubicBezTo>
                  <a:cubicBezTo>
                    <a:pt x="16446" y="373"/>
                    <a:pt x="16473" y="362"/>
                    <a:pt x="16529" y="339"/>
                  </a:cubicBezTo>
                  <a:cubicBezTo>
                    <a:pt x="16585" y="316"/>
                    <a:pt x="16644" y="304"/>
                    <a:pt x="16703" y="304"/>
                  </a:cubicBezTo>
                  <a:cubicBezTo>
                    <a:pt x="16755" y="304"/>
                    <a:pt x="16806" y="313"/>
                    <a:pt x="16855" y="330"/>
                  </a:cubicBezTo>
                  <a:cubicBezTo>
                    <a:pt x="16855" y="352"/>
                    <a:pt x="16855" y="363"/>
                    <a:pt x="16868" y="363"/>
                  </a:cubicBezTo>
                  <a:cubicBezTo>
                    <a:pt x="16881" y="363"/>
                    <a:pt x="16908" y="352"/>
                    <a:pt x="16961" y="330"/>
                  </a:cubicBezTo>
                  <a:cubicBezTo>
                    <a:pt x="17090" y="279"/>
                    <a:pt x="17254" y="248"/>
                    <a:pt x="17368" y="248"/>
                  </a:cubicBezTo>
                  <a:cubicBezTo>
                    <a:pt x="17449" y="248"/>
                    <a:pt x="17505" y="264"/>
                    <a:pt x="17504" y="299"/>
                  </a:cubicBezTo>
                  <a:cubicBezTo>
                    <a:pt x="17504" y="337"/>
                    <a:pt x="17598" y="355"/>
                    <a:pt x="17697" y="355"/>
                  </a:cubicBezTo>
                  <a:cubicBezTo>
                    <a:pt x="17705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2"/>
                    <a:pt x="18355" y="357"/>
                    <a:pt x="18512" y="357"/>
                  </a:cubicBezTo>
                  <a:cubicBezTo>
                    <a:pt x="18646" y="357"/>
                    <a:pt x="18781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1"/>
                  </a:cubicBezTo>
                  <a:cubicBezTo>
                    <a:pt x="19221" y="346"/>
                    <a:pt x="19168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lnTo>
                    <a:pt x="19888" y="336"/>
                  </a:lnTo>
                  <a:cubicBezTo>
                    <a:pt x="19995" y="336"/>
                    <a:pt x="20105" y="314"/>
                    <a:pt x="20105" y="292"/>
                  </a:cubicBezTo>
                  <a:cubicBezTo>
                    <a:pt x="20171" y="318"/>
                    <a:pt x="20281" y="336"/>
                    <a:pt x="20408" y="336"/>
                  </a:cubicBezTo>
                  <a:cubicBezTo>
                    <a:pt x="20483" y="336"/>
                    <a:pt x="20565" y="330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10" y="316"/>
                  </a:cubicBezTo>
                  <a:cubicBezTo>
                    <a:pt x="20967" y="316"/>
                    <a:pt x="21026" y="308"/>
                    <a:pt x="21082" y="296"/>
                  </a:cubicBezTo>
                  <a:cubicBezTo>
                    <a:pt x="21114" y="289"/>
                    <a:pt x="21145" y="286"/>
                    <a:pt x="21177" y="286"/>
                  </a:cubicBezTo>
                  <a:cubicBezTo>
                    <a:pt x="21253" y="286"/>
                    <a:pt x="21330" y="302"/>
                    <a:pt x="21405" y="318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8"/>
                    <a:pt x="21841" y="299"/>
                    <a:pt x="21950" y="277"/>
                  </a:cubicBezTo>
                  <a:cubicBezTo>
                    <a:pt x="21981" y="271"/>
                    <a:pt x="22012" y="269"/>
                    <a:pt x="22038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1"/>
                    <a:pt x="22057" y="321"/>
                    <a:pt x="22270" y="339"/>
                  </a:cubicBezTo>
                  <a:cubicBezTo>
                    <a:pt x="22297" y="339"/>
                    <a:pt x="22332" y="340"/>
                    <a:pt x="22367" y="340"/>
                  </a:cubicBezTo>
                  <a:cubicBezTo>
                    <a:pt x="22474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7"/>
                    <a:pt x="23590" y="337"/>
                    <a:pt x="23598" y="337"/>
                  </a:cubicBezTo>
                  <a:cubicBezTo>
                    <a:pt x="23697" y="337"/>
                    <a:pt x="23798" y="321"/>
                    <a:pt x="23900" y="321"/>
                  </a:cubicBezTo>
                  <a:cubicBezTo>
                    <a:pt x="23972" y="321"/>
                    <a:pt x="24044" y="314"/>
                    <a:pt x="24116" y="305"/>
                  </a:cubicBezTo>
                  <a:cubicBezTo>
                    <a:pt x="24226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1"/>
                    <a:pt x="24546" y="361"/>
                    <a:pt x="24561" y="361"/>
                  </a:cubicBezTo>
                  <a:cubicBezTo>
                    <a:pt x="24575" y="361"/>
                    <a:pt x="24603" y="352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9" y="319"/>
                    <a:pt x="24837" y="325"/>
                    <a:pt x="24874" y="336"/>
                  </a:cubicBezTo>
                  <a:cubicBezTo>
                    <a:pt x="24873" y="348"/>
                    <a:pt x="24903" y="354"/>
                    <a:pt x="24932" y="354"/>
                  </a:cubicBezTo>
                  <a:cubicBezTo>
                    <a:pt x="24957" y="354"/>
                    <a:pt x="24981" y="350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1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90" y="296"/>
                    <a:pt x="25717" y="287"/>
                    <a:pt x="25731" y="287"/>
                  </a:cubicBezTo>
                  <a:cubicBezTo>
                    <a:pt x="25745" y="287"/>
                    <a:pt x="25744" y="297"/>
                    <a:pt x="25742" y="318"/>
                  </a:cubicBezTo>
                  <a:cubicBezTo>
                    <a:pt x="25797" y="342"/>
                    <a:pt x="25855" y="354"/>
                    <a:pt x="25913" y="354"/>
                  </a:cubicBezTo>
                  <a:cubicBezTo>
                    <a:pt x="25966" y="354"/>
                    <a:pt x="26018" y="345"/>
                    <a:pt x="26068" y="327"/>
                  </a:cubicBezTo>
                  <a:cubicBezTo>
                    <a:pt x="26100" y="323"/>
                    <a:pt x="26131" y="320"/>
                    <a:pt x="26163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2" y="350"/>
                    <a:pt x="26779" y="375"/>
                    <a:pt x="26952" y="375"/>
                  </a:cubicBezTo>
                  <a:cubicBezTo>
                    <a:pt x="27034" y="375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2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58" y="408"/>
                    <a:pt x="28592" y="399"/>
                    <a:pt x="28622" y="399"/>
                  </a:cubicBezTo>
                  <a:cubicBezTo>
                    <a:pt x="28646" y="399"/>
                    <a:pt x="28668" y="405"/>
                    <a:pt x="28666" y="415"/>
                  </a:cubicBezTo>
                  <a:cubicBezTo>
                    <a:pt x="28773" y="437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6" y="440"/>
                    <a:pt x="29061" y="449"/>
                    <a:pt x="29009" y="449"/>
                  </a:cubicBezTo>
                  <a:cubicBezTo>
                    <a:pt x="29004" y="449"/>
                    <a:pt x="28999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9" y="465"/>
                    <a:pt x="29099" y="452"/>
                  </a:cubicBezTo>
                  <a:lnTo>
                    <a:pt x="29315" y="462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90" y="461"/>
                    <a:pt x="29425" y="446"/>
                  </a:cubicBezTo>
                  <a:cubicBezTo>
                    <a:pt x="29427" y="426"/>
                    <a:pt x="29428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8" y="401"/>
                  </a:cubicBezTo>
                  <a:cubicBezTo>
                    <a:pt x="29579" y="401"/>
                    <a:pt x="29606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4" y="430"/>
                    <a:pt x="29534" y="452"/>
                    <a:pt x="29641" y="455"/>
                  </a:cubicBezTo>
                  <a:cubicBezTo>
                    <a:pt x="29750" y="462"/>
                    <a:pt x="29747" y="484"/>
                    <a:pt x="29747" y="484"/>
                  </a:cubicBezTo>
                  <a:cubicBezTo>
                    <a:pt x="29679" y="505"/>
                    <a:pt x="29823" y="513"/>
                    <a:pt x="29967" y="513"/>
                  </a:cubicBezTo>
                  <a:cubicBezTo>
                    <a:pt x="30054" y="513"/>
                    <a:pt x="30142" y="510"/>
                    <a:pt x="30183" y="506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5" y="485"/>
                    <a:pt x="30507" y="497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1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77"/>
                  </a:lnTo>
                  <a:cubicBezTo>
                    <a:pt x="31010" y="537"/>
                    <a:pt x="31033" y="557"/>
                    <a:pt x="31133" y="557"/>
                  </a:cubicBezTo>
                  <a:cubicBezTo>
                    <a:pt x="31186" y="557"/>
                    <a:pt x="31260" y="552"/>
                    <a:pt x="31374" y="543"/>
                  </a:cubicBezTo>
                  <a:cubicBezTo>
                    <a:pt x="31461" y="539"/>
                    <a:pt x="31513" y="537"/>
                    <a:pt x="31545" y="537"/>
                  </a:cubicBezTo>
                  <a:cubicBezTo>
                    <a:pt x="31593" y="537"/>
                    <a:pt x="31592" y="542"/>
                    <a:pt x="31590" y="556"/>
                  </a:cubicBezTo>
                  <a:cubicBezTo>
                    <a:pt x="31590" y="574"/>
                    <a:pt x="31697" y="581"/>
                    <a:pt x="32022" y="603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6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3" y="653"/>
                    <a:pt x="32846" y="653"/>
                  </a:cubicBezTo>
                  <a:cubicBezTo>
                    <a:pt x="32909" y="653"/>
                    <a:pt x="32946" y="639"/>
                    <a:pt x="32891" y="612"/>
                  </a:cubicBezTo>
                  <a:lnTo>
                    <a:pt x="32891" y="612"/>
                  </a:lnTo>
                  <a:lnTo>
                    <a:pt x="33107" y="625"/>
                  </a:lnTo>
                  <a:lnTo>
                    <a:pt x="33107" y="647"/>
                  </a:lnTo>
                  <a:cubicBezTo>
                    <a:pt x="33104" y="668"/>
                    <a:pt x="33320" y="675"/>
                    <a:pt x="34185" y="741"/>
                  </a:cubicBezTo>
                  <a:cubicBezTo>
                    <a:pt x="34766" y="782"/>
                    <a:pt x="35038" y="802"/>
                    <a:pt x="35164" y="802"/>
                  </a:cubicBezTo>
                  <a:cubicBezTo>
                    <a:pt x="35249" y="802"/>
                    <a:pt x="35268" y="793"/>
                    <a:pt x="35269" y="775"/>
                  </a:cubicBezTo>
                  <a:cubicBezTo>
                    <a:pt x="35317" y="762"/>
                    <a:pt x="35364" y="755"/>
                    <a:pt x="35402" y="755"/>
                  </a:cubicBezTo>
                  <a:cubicBezTo>
                    <a:pt x="35454" y="755"/>
                    <a:pt x="35489" y="767"/>
                    <a:pt x="35485" y="791"/>
                  </a:cubicBezTo>
                  <a:cubicBezTo>
                    <a:pt x="35485" y="808"/>
                    <a:pt x="35547" y="828"/>
                    <a:pt x="35576" y="828"/>
                  </a:cubicBezTo>
                  <a:cubicBezTo>
                    <a:pt x="35585" y="828"/>
                    <a:pt x="35591" y="826"/>
                    <a:pt x="35592" y="822"/>
                  </a:cubicBezTo>
                  <a:cubicBezTo>
                    <a:pt x="35702" y="828"/>
                    <a:pt x="35808" y="844"/>
                    <a:pt x="35915" y="866"/>
                  </a:cubicBezTo>
                  <a:cubicBezTo>
                    <a:pt x="36099" y="904"/>
                    <a:pt x="36213" y="917"/>
                    <a:pt x="36278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7" y="881"/>
                    <a:pt x="36299" y="874"/>
                    <a:pt x="36309" y="874"/>
                  </a:cubicBezTo>
                  <a:cubicBezTo>
                    <a:pt x="36325" y="874"/>
                    <a:pt x="36390" y="892"/>
                    <a:pt x="36454" y="910"/>
                  </a:cubicBezTo>
                  <a:cubicBezTo>
                    <a:pt x="36538" y="935"/>
                    <a:pt x="36620" y="959"/>
                    <a:pt x="36653" y="959"/>
                  </a:cubicBezTo>
                  <a:cubicBezTo>
                    <a:pt x="36661" y="959"/>
                    <a:pt x="36666" y="958"/>
                    <a:pt x="36667" y="954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8"/>
                  </a:cubicBezTo>
                  <a:lnTo>
                    <a:pt x="37635" y="1082"/>
                  </a:lnTo>
                  <a:cubicBezTo>
                    <a:pt x="37636" y="1079"/>
                    <a:pt x="37644" y="1077"/>
                    <a:pt x="37658" y="1077"/>
                  </a:cubicBezTo>
                  <a:cubicBezTo>
                    <a:pt x="37718" y="1077"/>
                    <a:pt x="37891" y="1108"/>
                    <a:pt x="38064" y="1151"/>
                  </a:cubicBezTo>
                  <a:cubicBezTo>
                    <a:pt x="38274" y="1201"/>
                    <a:pt x="38378" y="1236"/>
                    <a:pt x="38372" y="1255"/>
                  </a:cubicBezTo>
                  <a:cubicBezTo>
                    <a:pt x="38356" y="1253"/>
                    <a:pt x="38345" y="1253"/>
                    <a:pt x="38338" y="1253"/>
                  </a:cubicBezTo>
                  <a:cubicBezTo>
                    <a:pt x="38293" y="1253"/>
                    <a:pt x="38395" y="1278"/>
                    <a:pt x="38578" y="1323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9"/>
                    <a:pt x="38913" y="1409"/>
                  </a:cubicBezTo>
                  <a:cubicBezTo>
                    <a:pt x="38950" y="1409"/>
                    <a:pt x="39037" y="1437"/>
                    <a:pt x="39114" y="1486"/>
                  </a:cubicBezTo>
                  <a:lnTo>
                    <a:pt x="39102" y="1502"/>
                  </a:lnTo>
                  <a:lnTo>
                    <a:pt x="39080" y="1537"/>
                  </a:lnTo>
                  <a:cubicBezTo>
                    <a:pt x="39167" y="1589"/>
                    <a:pt x="39240" y="1657"/>
                    <a:pt x="39263" y="1657"/>
                  </a:cubicBezTo>
                  <a:cubicBezTo>
                    <a:pt x="39265" y="1657"/>
                    <a:pt x="39267" y="1657"/>
                    <a:pt x="39268" y="1656"/>
                  </a:cubicBezTo>
                  <a:cubicBezTo>
                    <a:pt x="39302" y="1703"/>
                    <a:pt x="39337" y="1747"/>
                    <a:pt x="39374" y="1806"/>
                  </a:cubicBezTo>
                  <a:cubicBezTo>
                    <a:pt x="39425" y="1881"/>
                    <a:pt x="39446" y="1969"/>
                    <a:pt x="39443" y="2060"/>
                  </a:cubicBezTo>
                  <a:cubicBezTo>
                    <a:pt x="39412" y="2298"/>
                    <a:pt x="39199" y="2427"/>
                    <a:pt x="39121" y="2499"/>
                  </a:cubicBezTo>
                  <a:cubicBezTo>
                    <a:pt x="39064" y="2514"/>
                    <a:pt x="38886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5"/>
                  </a:cubicBezTo>
                  <a:cubicBezTo>
                    <a:pt x="38061" y="2823"/>
                    <a:pt x="38045" y="2821"/>
                    <a:pt x="38030" y="2821"/>
                  </a:cubicBezTo>
                  <a:cubicBezTo>
                    <a:pt x="37973" y="2821"/>
                    <a:pt x="37915" y="2835"/>
                    <a:pt x="37864" y="2859"/>
                  </a:cubicBezTo>
                  <a:cubicBezTo>
                    <a:pt x="37794" y="2879"/>
                    <a:pt x="37724" y="2889"/>
                    <a:pt x="37653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7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61" y="3085"/>
                    <a:pt x="36209" y="3090"/>
                    <a:pt x="36186" y="3090"/>
                  </a:cubicBezTo>
                  <a:cubicBezTo>
                    <a:pt x="36156" y="3090"/>
                    <a:pt x="36182" y="3081"/>
                    <a:pt x="36244" y="3075"/>
                  </a:cubicBezTo>
                  <a:cubicBezTo>
                    <a:pt x="36460" y="3041"/>
                    <a:pt x="36350" y="3047"/>
                    <a:pt x="36244" y="3035"/>
                  </a:cubicBezTo>
                  <a:cubicBezTo>
                    <a:pt x="36214" y="3031"/>
                    <a:pt x="36176" y="3030"/>
                    <a:pt x="36135" y="3030"/>
                  </a:cubicBezTo>
                  <a:cubicBezTo>
                    <a:pt x="36025" y="3030"/>
                    <a:pt x="35889" y="3039"/>
                    <a:pt x="35811" y="3044"/>
                  </a:cubicBezTo>
                  <a:lnTo>
                    <a:pt x="35376" y="3075"/>
                  </a:lnTo>
                  <a:cubicBezTo>
                    <a:pt x="35053" y="3075"/>
                    <a:pt x="34943" y="3082"/>
                    <a:pt x="34943" y="3100"/>
                  </a:cubicBezTo>
                  <a:cubicBezTo>
                    <a:pt x="34944" y="3109"/>
                    <a:pt x="34944" y="3116"/>
                    <a:pt x="34945" y="3122"/>
                  </a:cubicBezTo>
                  <a:lnTo>
                    <a:pt x="34945" y="3122"/>
                  </a:lnTo>
                  <a:cubicBezTo>
                    <a:pt x="34924" y="3116"/>
                    <a:pt x="34869" y="3114"/>
                    <a:pt x="34794" y="3114"/>
                  </a:cubicBezTo>
                  <a:cubicBezTo>
                    <a:pt x="34441" y="3114"/>
                    <a:pt x="33627" y="3165"/>
                    <a:pt x="33539" y="3204"/>
                  </a:cubicBezTo>
                  <a:lnTo>
                    <a:pt x="33539" y="3182"/>
                  </a:lnTo>
                  <a:cubicBezTo>
                    <a:pt x="33538" y="3171"/>
                    <a:pt x="33513" y="3167"/>
                    <a:pt x="33463" y="3167"/>
                  </a:cubicBezTo>
                  <a:cubicBezTo>
                    <a:pt x="33409" y="3167"/>
                    <a:pt x="33326" y="3172"/>
                    <a:pt x="33213" y="3179"/>
                  </a:cubicBezTo>
                  <a:cubicBezTo>
                    <a:pt x="33104" y="3185"/>
                    <a:pt x="32671" y="3223"/>
                    <a:pt x="32345" y="3235"/>
                  </a:cubicBezTo>
                  <a:cubicBezTo>
                    <a:pt x="31913" y="3257"/>
                    <a:pt x="31587" y="3266"/>
                    <a:pt x="31587" y="3288"/>
                  </a:cubicBezTo>
                  <a:cubicBezTo>
                    <a:pt x="31558" y="3289"/>
                    <a:pt x="31536" y="3290"/>
                    <a:pt x="31521" y="3290"/>
                  </a:cubicBezTo>
                  <a:cubicBezTo>
                    <a:pt x="31480" y="3290"/>
                    <a:pt x="31480" y="3285"/>
                    <a:pt x="31480" y="3270"/>
                  </a:cubicBezTo>
                  <a:cubicBezTo>
                    <a:pt x="31547" y="3254"/>
                    <a:pt x="31533" y="3249"/>
                    <a:pt x="31486" y="3249"/>
                  </a:cubicBezTo>
                  <a:cubicBezTo>
                    <a:pt x="31456" y="3249"/>
                    <a:pt x="31413" y="3251"/>
                    <a:pt x="31371" y="3254"/>
                  </a:cubicBezTo>
                  <a:cubicBezTo>
                    <a:pt x="31264" y="3257"/>
                    <a:pt x="31264" y="3276"/>
                    <a:pt x="31264" y="3298"/>
                  </a:cubicBezTo>
                  <a:cubicBezTo>
                    <a:pt x="31264" y="3311"/>
                    <a:pt x="31227" y="3317"/>
                    <a:pt x="31153" y="3317"/>
                  </a:cubicBezTo>
                  <a:cubicBezTo>
                    <a:pt x="31100" y="3317"/>
                    <a:pt x="31028" y="3314"/>
                    <a:pt x="30938" y="3307"/>
                  </a:cubicBezTo>
                  <a:cubicBezTo>
                    <a:pt x="30856" y="3304"/>
                    <a:pt x="30774" y="3303"/>
                    <a:pt x="30692" y="3303"/>
                  </a:cubicBezTo>
                  <a:cubicBezTo>
                    <a:pt x="30485" y="3303"/>
                    <a:pt x="30277" y="3312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7"/>
                  </a:cubicBezTo>
                  <a:cubicBezTo>
                    <a:pt x="29775" y="3304"/>
                    <a:pt x="29695" y="3298"/>
                    <a:pt x="29615" y="3298"/>
                  </a:cubicBezTo>
                  <a:cubicBezTo>
                    <a:pt x="29514" y="3298"/>
                    <a:pt x="29412" y="3308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4" y="3298"/>
                    <a:pt x="29118" y="3286"/>
                    <a:pt x="29087" y="3286"/>
                  </a:cubicBezTo>
                  <a:cubicBezTo>
                    <a:pt x="29063" y="3286"/>
                    <a:pt x="29036" y="3293"/>
                    <a:pt x="28989" y="3310"/>
                  </a:cubicBezTo>
                  <a:cubicBezTo>
                    <a:pt x="28837" y="3325"/>
                    <a:pt x="28686" y="3332"/>
                    <a:pt x="28535" y="3332"/>
                  </a:cubicBezTo>
                  <a:cubicBezTo>
                    <a:pt x="28433" y="3332"/>
                    <a:pt x="28332" y="3329"/>
                    <a:pt x="28231" y="3323"/>
                  </a:cubicBezTo>
                  <a:cubicBezTo>
                    <a:pt x="28121" y="3323"/>
                    <a:pt x="28014" y="3323"/>
                    <a:pt x="28011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8"/>
                    <a:pt x="27768" y="3383"/>
                    <a:pt x="27741" y="3383"/>
                  </a:cubicBezTo>
                  <a:cubicBezTo>
                    <a:pt x="27714" y="3383"/>
                    <a:pt x="27687" y="3378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6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4"/>
                  </a:lnTo>
                  <a:cubicBezTo>
                    <a:pt x="25166" y="3364"/>
                    <a:pt x="25084" y="3367"/>
                    <a:pt x="25084" y="3376"/>
                  </a:cubicBezTo>
                  <a:cubicBezTo>
                    <a:pt x="25050" y="3385"/>
                    <a:pt x="25014" y="3390"/>
                    <a:pt x="24979" y="3390"/>
                  </a:cubicBezTo>
                  <a:cubicBezTo>
                    <a:pt x="24941" y="3390"/>
                    <a:pt x="24904" y="3384"/>
                    <a:pt x="24868" y="3373"/>
                  </a:cubicBezTo>
                  <a:cubicBezTo>
                    <a:pt x="24775" y="3357"/>
                    <a:pt x="24680" y="3347"/>
                    <a:pt x="24584" y="3347"/>
                  </a:cubicBezTo>
                  <a:cubicBezTo>
                    <a:pt x="24570" y="3347"/>
                    <a:pt x="24556" y="3347"/>
                    <a:pt x="24542" y="3348"/>
                  </a:cubicBezTo>
                  <a:cubicBezTo>
                    <a:pt x="24436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6" y="3334"/>
                    <a:pt x="24220" y="3341"/>
                    <a:pt x="24166" y="3341"/>
                  </a:cubicBezTo>
                  <a:cubicBezTo>
                    <a:pt x="24147" y="3341"/>
                    <a:pt x="24128" y="3340"/>
                    <a:pt x="24110" y="3338"/>
                  </a:cubicBezTo>
                  <a:cubicBezTo>
                    <a:pt x="24111" y="3327"/>
                    <a:pt x="24080" y="3321"/>
                    <a:pt x="24033" y="3321"/>
                  </a:cubicBezTo>
                  <a:cubicBezTo>
                    <a:pt x="23994" y="3321"/>
                    <a:pt x="23944" y="3325"/>
                    <a:pt x="23893" y="3332"/>
                  </a:cubicBezTo>
                  <a:cubicBezTo>
                    <a:pt x="23840" y="3352"/>
                    <a:pt x="23812" y="3362"/>
                    <a:pt x="23798" y="3362"/>
                  </a:cubicBezTo>
                  <a:cubicBezTo>
                    <a:pt x="23784" y="3362"/>
                    <a:pt x="23784" y="3351"/>
                    <a:pt x="23784" y="3329"/>
                  </a:cubicBezTo>
                  <a:cubicBezTo>
                    <a:pt x="23786" y="3315"/>
                    <a:pt x="23609" y="3296"/>
                    <a:pt x="23561" y="3296"/>
                  </a:cubicBezTo>
                  <a:cubicBezTo>
                    <a:pt x="23544" y="3296"/>
                    <a:pt x="23543" y="3298"/>
                    <a:pt x="23571" y="3304"/>
                  </a:cubicBezTo>
                  <a:cubicBezTo>
                    <a:pt x="23567" y="3326"/>
                    <a:pt x="23351" y="3320"/>
                    <a:pt x="23242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6" y="3315"/>
                    <a:pt x="22244" y="3320"/>
                    <a:pt x="22220" y="3320"/>
                  </a:cubicBezTo>
                  <a:cubicBezTo>
                    <a:pt x="22190" y="3320"/>
                    <a:pt x="22157" y="3313"/>
                    <a:pt x="22157" y="3301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80"/>
                    <a:pt x="21898" y="3281"/>
                    <a:pt x="21883" y="3281"/>
                  </a:cubicBezTo>
                  <a:cubicBezTo>
                    <a:pt x="21835" y="3281"/>
                    <a:pt x="21835" y="3264"/>
                    <a:pt x="21838" y="3248"/>
                  </a:cubicBezTo>
                  <a:cubicBezTo>
                    <a:pt x="21947" y="3232"/>
                    <a:pt x="21838" y="3229"/>
                    <a:pt x="21621" y="3219"/>
                  </a:cubicBezTo>
                  <a:cubicBezTo>
                    <a:pt x="21592" y="3224"/>
                    <a:pt x="21540" y="3225"/>
                    <a:pt x="21474" y="3225"/>
                  </a:cubicBezTo>
                  <a:cubicBezTo>
                    <a:pt x="21289" y="3225"/>
                    <a:pt x="20993" y="3212"/>
                    <a:pt x="20753" y="3201"/>
                  </a:cubicBezTo>
                  <a:cubicBezTo>
                    <a:pt x="20554" y="3191"/>
                    <a:pt x="20414" y="3187"/>
                    <a:pt x="20304" y="3187"/>
                  </a:cubicBezTo>
                  <a:cubicBezTo>
                    <a:pt x="20116" y="3187"/>
                    <a:pt x="20021" y="3200"/>
                    <a:pt x="19882" y="3219"/>
                  </a:cubicBezTo>
                  <a:lnTo>
                    <a:pt x="19769" y="3254"/>
                  </a:lnTo>
                  <a:lnTo>
                    <a:pt x="19772" y="3213"/>
                  </a:lnTo>
                  <a:cubicBezTo>
                    <a:pt x="19776" y="3191"/>
                    <a:pt x="19672" y="3144"/>
                    <a:pt x="19672" y="3144"/>
                  </a:cubicBezTo>
                  <a:cubicBezTo>
                    <a:pt x="19659" y="3143"/>
                    <a:pt x="19648" y="3143"/>
                    <a:pt x="19638" y="3143"/>
                  </a:cubicBezTo>
                  <a:cubicBezTo>
                    <a:pt x="19562" y="3143"/>
                    <a:pt x="19562" y="3162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91" y="3138"/>
                    <a:pt x="18995" y="3127"/>
                    <a:pt x="18914" y="3127"/>
                  </a:cubicBezTo>
                  <a:cubicBezTo>
                    <a:pt x="18874" y="3127"/>
                    <a:pt x="18838" y="3130"/>
                    <a:pt x="18801" y="3135"/>
                  </a:cubicBezTo>
                  <a:cubicBezTo>
                    <a:pt x="18694" y="3132"/>
                    <a:pt x="18585" y="3116"/>
                    <a:pt x="18478" y="3094"/>
                  </a:cubicBezTo>
                  <a:cubicBezTo>
                    <a:pt x="18439" y="3092"/>
                    <a:pt x="18414" y="3090"/>
                    <a:pt x="18399" y="3090"/>
                  </a:cubicBezTo>
                  <a:cubicBezTo>
                    <a:pt x="18371" y="3090"/>
                    <a:pt x="18370" y="3095"/>
                    <a:pt x="18368" y="3107"/>
                  </a:cubicBezTo>
                  <a:cubicBezTo>
                    <a:pt x="18368" y="3116"/>
                    <a:pt x="18350" y="3120"/>
                    <a:pt x="18322" y="3120"/>
                  </a:cubicBezTo>
                  <a:cubicBezTo>
                    <a:pt x="18280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5"/>
                    <a:pt x="17660" y="3055"/>
                  </a:cubicBezTo>
                  <a:cubicBezTo>
                    <a:pt x="17618" y="3055"/>
                    <a:pt x="17561" y="3050"/>
                    <a:pt x="17504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9" y="3040"/>
                    <a:pt x="17178" y="3044"/>
                  </a:cubicBezTo>
                  <a:cubicBezTo>
                    <a:pt x="17068" y="3035"/>
                    <a:pt x="16961" y="3025"/>
                    <a:pt x="16961" y="3025"/>
                  </a:cubicBezTo>
                  <a:cubicBezTo>
                    <a:pt x="16888" y="3017"/>
                    <a:pt x="16914" y="3013"/>
                    <a:pt x="16971" y="3013"/>
                  </a:cubicBezTo>
                  <a:cubicBezTo>
                    <a:pt x="16999" y="3013"/>
                    <a:pt x="17036" y="3014"/>
                    <a:pt x="17071" y="3016"/>
                  </a:cubicBezTo>
                  <a:lnTo>
                    <a:pt x="16965" y="2984"/>
                  </a:lnTo>
                  <a:cubicBezTo>
                    <a:pt x="16748" y="2962"/>
                    <a:pt x="16642" y="2941"/>
                    <a:pt x="16529" y="2937"/>
                  </a:cubicBezTo>
                  <a:cubicBezTo>
                    <a:pt x="16489" y="2944"/>
                    <a:pt x="16463" y="2947"/>
                    <a:pt x="16446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9" y="2887"/>
                    <a:pt x="16328" y="2840"/>
                    <a:pt x="16222" y="2818"/>
                  </a:cubicBezTo>
                  <a:cubicBezTo>
                    <a:pt x="16169" y="2812"/>
                    <a:pt x="16118" y="2796"/>
                    <a:pt x="16071" y="2771"/>
                  </a:cubicBezTo>
                  <a:cubicBezTo>
                    <a:pt x="16037" y="2746"/>
                    <a:pt x="16018" y="2721"/>
                    <a:pt x="16024" y="2712"/>
                  </a:cubicBezTo>
                  <a:lnTo>
                    <a:pt x="16024" y="2712"/>
                  </a:lnTo>
                  <a:cubicBezTo>
                    <a:pt x="16057" y="2720"/>
                    <a:pt x="16080" y="2726"/>
                    <a:pt x="16089" y="2726"/>
                  </a:cubicBezTo>
                  <a:cubicBezTo>
                    <a:pt x="16096" y="2726"/>
                    <a:pt x="16094" y="2722"/>
                    <a:pt x="16078" y="2712"/>
                  </a:cubicBezTo>
                  <a:cubicBezTo>
                    <a:pt x="16049" y="2680"/>
                    <a:pt x="15927" y="2662"/>
                    <a:pt x="15799" y="2467"/>
                  </a:cubicBezTo>
                  <a:cubicBezTo>
                    <a:pt x="15771" y="2401"/>
                    <a:pt x="15764" y="2329"/>
                    <a:pt x="15777" y="2260"/>
                  </a:cubicBezTo>
                  <a:cubicBezTo>
                    <a:pt x="15796" y="2173"/>
                    <a:pt x="15843" y="2094"/>
                    <a:pt x="15908" y="2032"/>
                  </a:cubicBezTo>
                  <a:cubicBezTo>
                    <a:pt x="16043" y="1909"/>
                    <a:pt x="16206" y="1819"/>
                    <a:pt x="16382" y="1772"/>
                  </a:cubicBezTo>
                  <a:cubicBezTo>
                    <a:pt x="16545" y="1725"/>
                    <a:pt x="16714" y="1693"/>
                    <a:pt x="16883" y="1681"/>
                  </a:cubicBezTo>
                  <a:cubicBezTo>
                    <a:pt x="16933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2" y="1651"/>
                    <a:pt x="17277" y="1644"/>
                    <a:pt x="17572" y="1624"/>
                  </a:cubicBezTo>
                  <a:cubicBezTo>
                    <a:pt x="17895" y="1621"/>
                    <a:pt x="18112" y="1587"/>
                    <a:pt x="18221" y="1562"/>
                  </a:cubicBezTo>
                  <a:lnTo>
                    <a:pt x="18221" y="1562"/>
                  </a:lnTo>
                  <a:lnTo>
                    <a:pt x="18005" y="1574"/>
                  </a:lnTo>
                  <a:cubicBezTo>
                    <a:pt x="18003" y="1541"/>
                    <a:pt x="18063" y="1530"/>
                    <a:pt x="18183" y="1530"/>
                  </a:cubicBezTo>
                  <a:cubicBezTo>
                    <a:pt x="18225" y="1530"/>
                    <a:pt x="18273" y="1531"/>
                    <a:pt x="18328" y="1533"/>
                  </a:cubicBezTo>
                  <a:cubicBezTo>
                    <a:pt x="18341" y="1533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2" y="1598"/>
                    <a:pt x="18598" y="1598"/>
                  </a:cubicBezTo>
                  <a:cubicBezTo>
                    <a:pt x="18616" y="1598"/>
                    <a:pt x="18635" y="1597"/>
                    <a:pt x="18654" y="1596"/>
                  </a:cubicBezTo>
                  <a:cubicBezTo>
                    <a:pt x="18763" y="1590"/>
                    <a:pt x="18870" y="1584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80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5"/>
                    <a:pt x="19590" y="1485"/>
                  </a:cubicBezTo>
                  <a:cubicBezTo>
                    <a:pt x="19639" y="1485"/>
                    <a:pt x="19689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5" y="1540"/>
                    <a:pt x="19845" y="1540"/>
                  </a:cubicBezTo>
                  <a:cubicBezTo>
                    <a:pt x="19954" y="1537"/>
                    <a:pt x="19954" y="1515"/>
                    <a:pt x="19954" y="1515"/>
                  </a:cubicBezTo>
                  <a:cubicBezTo>
                    <a:pt x="19992" y="1508"/>
                    <a:pt x="20026" y="1505"/>
                    <a:pt x="20067" y="1505"/>
                  </a:cubicBezTo>
                  <a:lnTo>
                    <a:pt x="20365" y="1490"/>
                  </a:lnTo>
                  <a:cubicBezTo>
                    <a:pt x="20612" y="1474"/>
                    <a:pt x="20948" y="1464"/>
                    <a:pt x="21295" y="1455"/>
                  </a:cubicBezTo>
                  <a:cubicBezTo>
                    <a:pt x="21985" y="1436"/>
                    <a:pt x="22718" y="1430"/>
                    <a:pt x="22878" y="1430"/>
                  </a:cubicBezTo>
                  <a:cubicBezTo>
                    <a:pt x="22986" y="1441"/>
                    <a:pt x="23122" y="1446"/>
                    <a:pt x="23217" y="1446"/>
                  </a:cubicBezTo>
                  <a:cubicBezTo>
                    <a:pt x="23312" y="1446"/>
                    <a:pt x="23367" y="1441"/>
                    <a:pt x="23314" y="1430"/>
                  </a:cubicBezTo>
                  <a:cubicBezTo>
                    <a:pt x="23314" y="1421"/>
                    <a:pt x="23448" y="1414"/>
                    <a:pt x="23665" y="1414"/>
                  </a:cubicBezTo>
                  <a:lnTo>
                    <a:pt x="24508" y="1421"/>
                  </a:lnTo>
                  <a:lnTo>
                    <a:pt x="25441" y="1436"/>
                  </a:lnTo>
                  <a:cubicBezTo>
                    <a:pt x="25524" y="1438"/>
                    <a:pt x="25594" y="1440"/>
                    <a:pt x="25650" y="1440"/>
                  </a:cubicBezTo>
                  <a:cubicBezTo>
                    <a:pt x="25752" y="1440"/>
                    <a:pt x="25808" y="1436"/>
                    <a:pt x="25808" y="1430"/>
                  </a:cubicBezTo>
                  <a:lnTo>
                    <a:pt x="26134" y="1439"/>
                  </a:lnTo>
                  <a:cubicBezTo>
                    <a:pt x="26194" y="1441"/>
                    <a:pt x="26254" y="1442"/>
                    <a:pt x="26312" y="1442"/>
                  </a:cubicBezTo>
                  <a:cubicBezTo>
                    <a:pt x="26405" y="1442"/>
                    <a:pt x="26493" y="1440"/>
                    <a:pt x="26564" y="1440"/>
                  </a:cubicBezTo>
                  <a:cubicBezTo>
                    <a:pt x="26609" y="1440"/>
                    <a:pt x="26647" y="1441"/>
                    <a:pt x="26676" y="1443"/>
                  </a:cubicBezTo>
                  <a:cubicBezTo>
                    <a:pt x="26727" y="1435"/>
                    <a:pt x="26777" y="1432"/>
                    <a:pt x="26806" y="1432"/>
                  </a:cubicBezTo>
                  <a:cubicBezTo>
                    <a:pt x="26841" y="1432"/>
                    <a:pt x="26846" y="1437"/>
                    <a:pt x="26786" y="1446"/>
                  </a:cubicBezTo>
                  <a:cubicBezTo>
                    <a:pt x="26783" y="1468"/>
                    <a:pt x="26783" y="1486"/>
                    <a:pt x="26889" y="1493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9" y="1445"/>
                  </a:cubicBezTo>
                  <a:cubicBezTo>
                    <a:pt x="27207" y="1445"/>
                    <a:pt x="27221" y="1446"/>
                    <a:pt x="27221" y="1446"/>
                  </a:cubicBezTo>
                  <a:cubicBezTo>
                    <a:pt x="27328" y="1449"/>
                    <a:pt x="27328" y="1449"/>
                    <a:pt x="27328" y="1471"/>
                  </a:cubicBezTo>
                  <a:cubicBezTo>
                    <a:pt x="27325" y="1493"/>
                    <a:pt x="27325" y="1511"/>
                    <a:pt x="27325" y="1511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7" y="1587"/>
                    <a:pt x="27725" y="1587"/>
                  </a:cubicBezTo>
                  <a:cubicBezTo>
                    <a:pt x="27764" y="1587"/>
                    <a:pt x="27813" y="1579"/>
                    <a:pt x="27864" y="1562"/>
                  </a:cubicBezTo>
                  <a:lnTo>
                    <a:pt x="28083" y="1555"/>
                  </a:lnTo>
                  <a:cubicBezTo>
                    <a:pt x="28127" y="1575"/>
                    <a:pt x="28190" y="1582"/>
                    <a:pt x="28257" y="1582"/>
                  </a:cubicBezTo>
                  <a:cubicBezTo>
                    <a:pt x="28351" y="1582"/>
                    <a:pt x="28452" y="1569"/>
                    <a:pt x="28516" y="1562"/>
                  </a:cubicBezTo>
                  <a:cubicBezTo>
                    <a:pt x="28577" y="1590"/>
                    <a:pt x="28643" y="1604"/>
                    <a:pt x="28709" y="1604"/>
                  </a:cubicBezTo>
                  <a:cubicBezTo>
                    <a:pt x="28754" y="1604"/>
                    <a:pt x="28799" y="1598"/>
                    <a:pt x="28842" y="1584"/>
                  </a:cubicBezTo>
                  <a:cubicBezTo>
                    <a:pt x="28843" y="1575"/>
                    <a:pt x="28861" y="1570"/>
                    <a:pt x="28890" y="1570"/>
                  </a:cubicBezTo>
                  <a:cubicBezTo>
                    <a:pt x="28932" y="1570"/>
                    <a:pt x="28995" y="1579"/>
                    <a:pt x="29058" y="1596"/>
                  </a:cubicBezTo>
                  <a:cubicBezTo>
                    <a:pt x="29164" y="1627"/>
                    <a:pt x="29271" y="1634"/>
                    <a:pt x="29487" y="1653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5"/>
                    <a:pt x="31220" y="1784"/>
                  </a:cubicBezTo>
                  <a:lnTo>
                    <a:pt x="31668" y="1831"/>
                  </a:lnTo>
                  <a:cubicBezTo>
                    <a:pt x="31816" y="1844"/>
                    <a:pt x="31963" y="1869"/>
                    <a:pt x="32104" y="1906"/>
                  </a:cubicBezTo>
                  <a:cubicBezTo>
                    <a:pt x="32355" y="1978"/>
                    <a:pt x="32524" y="2082"/>
                    <a:pt x="32612" y="2192"/>
                  </a:cubicBezTo>
                  <a:cubicBezTo>
                    <a:pt x="32649" y="2239"/>
                    <a:pt x="32671" y="2295"/>
                    <a:pt x="32677" y="2358"/>
                  </a:cubicBezTo>
                  <a:cubicBezTo>
                    <a:pt x="32677" y="2398"/>
                    <a:pt x="32668" y="2417"/>
                    <a:pt x="32674" y="2420"/>
                  </a:cubicBezTo>
                  <a:cubicBezTo>
                    <a:pt x="32659" y="2455"/>
                    <a:pt x="32637" y="2486"/>
                    <a:pt x="32605" y="2505"/>
                  </a:cubicBezTo>
                  <a:cubicBezTo>
                    <a:pt x="32571" y="2530"/>
                    <a:pt x="32533" y="2546"/>
                    <a:pt x="32496" y="2555"/>
                  </a:cubicBezTo>
                  <a:cubicBezTo>
                    <a:pt x="32495" y="2555"/>
                    <a:pt x="32493" y="2555"/>
                    <a:pt x="32492" y="2555"/>
                  </a:cubicBezTo>
                  <a:cubicBezTo>
                    <a:pt x="32463" y="2555"/>
                    <a:pt x="32371" y="2589"/>
                    <a:pt x="32314" y="2640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8" y="2677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1" y="2674"/>
                  </a:cubicBezTo>
                  <a:cubicBezTo>
                    <a:pt x="31938" y="2677"/>
                    <a:pt x="31863" y="2687"/>
                    <a:pt x="31766" y="2687"/>
                  </a:cubicBezTo>
                  <a:cubicBezTo>
                    <a:pt x="31671" y="2693"/>
                    <a:pt x="31559" y="2693"/>
                    <a:pt x="31455" y="2696"/>
                  </a:cubicBezTo>
                  <a:cubicBezTo>
                    <a:pt x="31281" y="2696"/>
                    <a:pt x="31077" y="2693"/>
                    <a:pt x="30925" y="2693"/>
                  </a:cubicBezTo>
                  <a:cubicBezTo>
                    <a:pt x="30791" y="2693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4" y="2676"/>
                    <a:pt x="30425" y="2653"/>
                    <a:pt x="30163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3" y="2665"/>
                    <a:pt x="29616" y="2643"/>
                  </a:cubicBezTo>
                  <a:cubicBezTo>
                    <a:pt x="29584" y="2643"/>
                    <a:pt x="29553" y="2643"/>
                    <a:pt x="29517" y="2643"/>
                  </a:cubicBezTo>
                  <a:cubicBezTo>
                    <a:pt x="29427" y="2643"/>
                    <a:pt x="29305" y="2644"/>
                    <a:pt x="29070" y="2655"/>
                  </a:cubicBezTo>
                  <a:lnTo>
                    <a:pt x="28312" y="2643"/>
                  </a:lnTo>
                  <a:cubicBezTo>
                    <a:pt x="28281" y="2642"/>
                    <a:pt x="28250" y="2642"/>
                    <a:pt x="28220" y="2642"/>
                  </a:cubicBezTo>
                  <a:cubicBezTo>
                    <a:pt x="28038" y="2642"/>
                    <a:pt x="27880" y="2655"/>
                    <a:pt x="27880" y="2655"/>
                  </a:cubicBezTo>
                  <a:lnTo>
                    <a:pt x="27770" y="2652"/>
                  </a:lnTo>
                  <a:cubicBezTo>
                    <a:pt x="27770" y="2643"/>
                    <a:pt x="27635" y="2637"/>
                    <a:pt x="27406" y="2627"/>
                  </a:cubicBezTo>
                  <a:lnTo>
                    <a:pt x="26473" y="2608"/>
                  </a:lnTo>
                  <a:cubicBezTo>
                    <a:pt x="25714" y="2596"/>
                    <a:pt x="25062" y="2583"/>
                    <a:pt x="24956" y="2561"/>
                  </a:cubicBezTo>
                  <a:cubicBezTo>
                    <a:pt x="24884" y="2561"/>
                    <a:pt x="24812" y="2568"/>
                    <a:pt x="24740" y="2580"/>
                  </a:cubicBezTo>
                  <a:cubicBezTo>
                    <a:pt x="24678" y="2600"/>
                    <a:pt x="24615" y="2610"/>
                    <a:pt x="24551" y="2610"/>
                  </a:cubicBezTo>
                  <a:cubicBezTo>
                    <a:pt x="24504" y="2610"/>
                    <a:pt x="24457" y="2605"/>
                    <a:pt x="24410" y="2593"/>
                  </a:cubicBezTo>
                  <a:cubicBezTo>
                    <a:pt x="24354" y="2569"/>
                    <a:pt x="24198" y="2556"/>
                    <a:pt x="24051" y="2556"/>
                  </a:cubicBezTo>
                  <a:cubicBezTo>
                    <a:pt x="23929" y="2556"/>
                    <a:pt x="23812" y="2565"/>
                    <a:pt x="23762" y="2583"/>
                  </a:cubicBezTo>
                  <a:lnTo>
                    <a:pt x="23762" y="2561"/>
                  </a:ln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20" y="2574"/>
                  </a:cubicBezTo>
                  <a:cubicBezTo>
                    <a:pt x="23141" y="2555"/>
                    <a:pt x="23062" y="2539"/>
                    <a:pt x="22983" y="2539"/>
                  </a:cubicBezTo>
                  <a:cubicBezTo>
                    <a:pt x="22954" y="2539"/>
                    <a:pt x="22926" y="2541"/>
                    <a:pt x="22897" y="2546"/>
                  </a:cubicBezTo>
                  <a:cubicBezTo>
                    <a:pt x="22787" y="2546"/>
                    <a:pt x="22787" y="2546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77"/>
                    <a:pt x="22574" y="2499"/>
                  </a:cubicBezTo>
                  <a:lnTo>
                    <a:pt x="22358" y="2496"/>
                  </a:lnTo>
                  <a:cubicBezTo>
                    <a:pt x="22358" y="2496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192" y="2532"/>
                    <a:pt x="22121" y="2532"/>
                  </a:cubicBezTo>
                  <a:cubicBezTo>
                    <a:pt x="22092" y="2532"/>
                    <a:pt x="22061" y="2531"/>
                    <a:pt x="22029" y="2530"/>
                  </a:cubicBezTo>
                  <a:cubicBezTo>
                    <a:pt x="22029" y="2525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6" y="2574"/>
                    <a:pt x="22026" y="2593"/>
                    <a:pt x="21916" y="2593"/>
                  </a:cubicBezTo>
                  <a:lnTo>
                    <a:pt x="21916" y="2633"/>
                  </a:lnTo>
                  <a:cubicBezTo>
                    <a:pt x="21913" y="2674"/>
                    <a:pt x="21913" y="2696"/>
                    <a:pt x="22126" y="2721"/>
                  </a:cubicBezTo>
                  <a:cubicBezTo>
                    <a:pt x="22395" y="2739"/>
                    <a:pt x="22623" y="2755"/>
                    <a:pt x="22757" y="2755"/>
                  </a:cubicBezTo>
                  <a:cubicBezTo>
                    <a:pt x="22838" y="2755"/>
                    <a:pt x="22884" y="2749"/>
                    <a:pt x="22884" y="2734"/>
                  </a:cubicBezTo>
                  <a:cubicBezTo>
                    <a:pt x="22944" y="2723"/>
                    <a:pt x="23006" y="2717"/>
                    <a:pt x="23066" y="2717"/>
                  </a:cubicBezTo>
                  <a:cubicBezTo>
                    <a:pt x="23079" y="2717"/>
                    <a:pt x="23091" y="2717"/>
                    <a:pt x="23104" y="2718"/>
                  </a:cubicBezTo>
                  <a:cubicBezTo>
                    <a:pt x="23176" y="2718"/>
                    <a:pt x="23248" y="2727"/>
                    <a:pt x="23320" y="2740"/>
                  </a:cubicBezTo>
                  <a:cubicBezTo>
                    <a:pt x="23317" y="2762"/>
                    <a:pt x="23752" y="2771"/>
                    <a:pt x="24291" y="2781"/>
                  </a:cubicBezTo>
                  <a:cubicBezTo>
                    <a:pt x="24943" y="2790"/>
                    <a:pt x="25269" y="2796"/>
                    <a:pt x="25376" y="2818"/>
                  </a:cubicBezTo>
                  <a:cubicBezTo>
                    <a:pt x="25445" y="2834"/>
                    <a:pt x="25517" y="2843"/>
                    <a:pt x="25592" y="2843"/>
                  </a:cubicBezTo>
                  <a:cubicBezTo>
                    <a:pt x="25592" y="2836"/>
                    <a:pt x="25684" y="2833"/>
                    <a:pt x="25838" y="2833"/>
                  </a:cubicBezTo>
                  <a:cubicBezTo>
                    <a:pt x="25889" y="2833"/>
                    <a:pt x="25948" y="2833"/>
                    <a:pt x="26012" y="2834"/>
                  </a:cubicBezTo>
                  <a:lnTo>
                    <a:pt x="26999" y="2850"/>
                  </a:lnTo>
                  <a:lnTo>
                    <a:pt x="28043" y="2865"/>
                  </a:lnTo>
                  <a:cubicBezTo>
                    <a:pt x="28328" y="2865"/>
                    <a:pt x="28519" y="2865"/>
                    <a:pt x="28519" y="2853"/>
                  </a:cubicBezTo>
                  <a:lnTo>
                    <a:pt x="28735" y="2859"/>
                  </a:lnTo>
                  <a:cubicBezTo>
                    <a:pt x="28735" y="2878"/>
                    <a:pt x="28951" y="2884"/>
                    <a:pt x="29168" y="2887"/>
                  </a:cubicBezTo>
                  <a:cubicBezTo>
                    <a:pt x="29297" y="2876"/>
                    <a:pt x="29427" y="2874"/>
                    <a:pt x="29510" y="2874"/>
                  </a:cubicBezTo>
                  <a:cubicBezTo>
                    <a:pt x="29565" y="2874"/>
                    <a:pt x="29600" y="2875"/>
                    <a:pt x="29600" y="2875"/>
                  </a:cubicBezTo>
                  <a:cubicBezTo>
                    <a:pt x="29600" y="2893"/>
                    <a:pt x="29710" y="2897"/>
                    <a:pt x="29926" y="2900"/>
                  </a:cubicBezTo>
                  <a:cubicBezTo>
                    <a:pt x="30002" y="2901"/>
                    <a:pt x="30066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2" y="2884"/>
                    <a:pt x="31114" y="2906"/>
                    <a:pt x="31449" y="2925"/>
                  </a:cubicBezTo>
                  <a:cubicBezTo>
                    <a:pt x="31477" y="2931"/>
                    <a:pt x="31502" y="2931"/>
                    <a:pt x="31530" y="2931"/>
                  </a:cubicBezTo>
                  <a:cubicBezTo>
                    <a:pt x="31565" y="2931"/>
                    <a:pt x="31574" y="2931"/>
                    <a:pt x="31634" y="2928"/>
                  </a:cubicBezTo>
                  <a:cubicBezTo>
                    <a:pt x="31728" y="2919"/>
                    <a:pt x="31819" y="2906"/>
                    <a:pt x="31910" y="2887"/>
                  </a:cubicBezTo>
                  <a:cubicBezTo>
                    <a:pt x="31907" y="2868"/>
                    <a:pt x="32063" y="2834"/>
                    <a:pt x="32220" y="2812"/>
                  </a:cubicBezTo>
                  <a:lnTo>
                    <a:pt x="32261" y="2846"/>
                  </a:lnTo>
                  <a:cubicBezTo>
                    <a:pt x="32193" y="2866"/>
                    <a:pt x="32151" y="2878"/>
                    <a:pt x="32161" y="2878"/>
                  </a:cubicBezTo>
                  <a:cubicBezTo>
                    <a:pt x="32162" y="2878"/>
                    <a:pt x="32164" y="2878"/>
                    <a:pt x="32167" y="2878"/>
                  </a:cubicBezTo>
                  <a:cubicBezTo>
                    <a:pt x="32179" y="2878"/>
                    <a:pt x="32207" y="2875"/>
                    <a:pt x="32254" y="2868"/>
                  </a:cubicBezTo>
                  <a:cubicBezTo>
                    <a:pt x="32301" y="2862"/>
                    <a:pt x="32355" y="2846"/>
                    <a:pt x="32430" y="2825"/>
                  </a:cubicBezTo>
                  <a:cubicBezTo>
                    <a:pt x="32489" y="2809"/>
                    <a:pt x="32549" y="2784"/>
                    <a:pt x="32605" y="2756"/>
                  </a:cubicBezTo>
                  <a:cubicBezTo>
                    <a:pt x="32627" y="2746"/>
                    <a:pt x="32649" y="2734"/>
                    <a:pt x="32668" y="2718"/>
                  </a:cubicBezTo>
                  <a:cubicBezTo>
                    <a:pt x="32659" y="2712"/>
                    <a:pt x="32709" y="2684"/>
                    <a:pt x="32771" y="2615"/>
                  </a:cubicBezTo>
                  <a:cubicBezTo>
                    <a:pt x="32812" y="2568"/>
                    <a:pt x="32844" y="2511"/>
                    <a:pt x="32862" y="2452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1"/>
                    <a:pt x="32872" y="2339"/>
                    <a:pt x="32869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1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09"/>
                  </a:lnTo>
                  <a:lnTo>
                    <a:pt x="31283" y="1584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7"/>
                  </a:cubicBezTo>
                  <a:cubicBezTo>
                    <a:pt x="30593" y="1542"/>
                    <a:pt x="30583" y="1546"/>
                    <a:pt x="30558" y="1546"/>
                  </a:cubicBezTo>
                  <a:cubicBezTo>
                    <a:pt x="30504" y="1546"/>
                    <a:pt x="30383" y="1530"/>
                    <a:pt x="30161" y="1496"/>
                  </a:cubicBezTo>
                  <a:cubicBezTo>
                    <a:pt x="29688" y="1410"/>
                    <a:pt x="29563" y="1390"/>
                    <a:pt x="29486" y="1390"/>
                  </a:cubicBezTo>
                  <a:cubicBezTo>
                    <a:pt x="29459" y="1390"/>
                    <a:pt x="29438" y="1392"/>
                    <a:pt x="29409" y="1396"/>
                  </a:cubicBezTo>
                  <a:cubicBezTo>
                    <a:pt x="29515" y="1402"/>
                    <a:pt x="29515" y="1424"/>
                    <a:pt x="29512" y="1443"/>
                  </a:cubicBezTo>
                  <a:cubicBezTo>
                    <a:pt x="29510" y="1462"/>
                    <a:pt x="29488" y="1471"/>
                    <a:pt x="29456" y="1471"/>
                  </a:cubicBezTo>
                  <a:cubicBezTo>
                    <a:pt x="29414" y="1471"/>
                    <a:pt x="29355" y="1455"/>
                    <a:pt x="29296" y="1427"/>
                  </a:cubicBezTo>
                  <a:cubicBezTo>
                    <a:pt x="29299" y="1388"/>
                    <a:pt x="28199" y="1326"/>
                    <a:pt x="27744" y="1326"/>
                  </a:cubicBezTo>
                  <a:cubicBezTo>
                    <a:pt x="27648" y="1326"/>
                    <a:pt x="27581" y="1329"/>
                    <a:pt x="27559" y="1335"/>
                  </a:cubicBezTo>
                  <a:lnTo>
                    <a:pt x="27559" y="1335"/>
                  </a:lnTo>
                  <a:cubicBezTo>
                    <a:pt x="27559" y="1331"/>
                    <a:pt x="27559" y="1325"/>
                    <a:pt x="27560" y="1317"/>
                  </a:cubicBezTo>
                  <a:cubicBezTo>
                    <a:pt x="27560" y="1295"/>
                    <a:pt x="27453" y="1289"/>
                    <a:pt x="27018" y="1267"/>
                  </a:cubicBezTo>
                  <a:lnTo>
                    <a:pt x="26692" y="1255"/>
                  </a:lnTo>
                  <a:cubicBezTo>
                    <a:pt x="26691" y="1266"/>
                    <a:pt x="26637" y="1271"/>
                    <a:pt x="26561" y="1271"/>
                  </a:cubicBezTo>
                  <a:cubicBezTo>
                    <a:pt x="26370" y="1271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6" y="1207"/>
                    <a:pt x="25499" y="1210"/>
                    <a:pt x="25383" y="1210"/>
                  </a:cubicBezTo>
                  <a:cubicBezTo>
                    <a:pt x="25112" y="1210"/>
                    <a:pt x="24846" y="1192"/>
                    <a:pt x="24846" y="1176"/>
                  </a:cubicBezTo>
                  <a:lnTo>
                    <a:pt x="24630" y="1170"/>
                  </a:lnTo>
                  <a:cubicBezTo>
                    <a:pt x="24516" y="1182"/>
                    <a:pt x="24403" y="1187"/>
                    <a:pt x="24290" y="1187"/>
                  </a:cubicBezTo>
                  <a:cubicBezTo>
                    <a:pt x="24257" y="1187"/>
                    <a:pt x="24224" y="1186"/>
                    <a:pt x="24191" y="1186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3"/>
                    <a:pt x="23862" y="1245"/>
                    <a:pt x="23756" y="1245"/>
                  </a:cubicBezTo>
                  <a:lnTo>
                    <a:pt x="23756" y="1223"/>
                  </a:lnTo>
                  <a:cubicBezTo>
                    <a:pt x="23756" y="1206"/>
                    <a:pt x="23551" y="1200"/>
                    <a:pt x="23250" y="1200"/>
                  </a:cubicBezTo>
                  <a:cubicBezTo>
                    <a:pt x="23172" y="1200"/>
                    <a:pt x="23087" y="1201"/>
                    <a:pt x="22997" y="1201"/>
                  </a:cubicBezTo>
                  <a:cubicBezTo>
                    <a:pt x="22799" y="1201"/>
                    <a:pt x="22644" y="1202"/>
                    <a:pt x="22522" y="1202"/>
                  </a:cubicBezTo>
                  <a:cubicBezTo>
                    <a:pt x="22309" y="1202"/>
                    <a:pt x="22196" y="1200"/>
                    <a:pt x="22126" y="1186"/>
                  </a:cubicBezTo>
                  <a:lnTo>
                    <a:pt x="22016" y="1211"/>
                  </a:lnTo>
                  <a:cubicBezTo>
                    <a:pt x="21961" y="1222"/>
                    <a:pt x="21905" y="1228"/>
                    <a:pt x="21864" y="1228"/>
                  </a:cubicBezTo>
                  <a:cubicBezTo>
                    <a:pt x="21825" y="1228"/>
                    <a:pt x="21800" y="1223"/>
                    <a:pt x="21800" y="1214"/>
                  </a:cubicBezTo>
                  <a:cubicBezTo>
                    <a:pt x="21758" y="1205"/>
                    <a:pt x="21671" y="1202"/>
                    <a:pt x="21566" y="1202"/>
                  </a:cubicBezTo>
                  <a:cubicBezTo>
                    <a:pt x="21393" y="1202"/>
                    <a:pt x="21175" y="1212"/>
                    <a:pt x="21038" y="1229"/>
                  </a:cubicBezTo>
                  <a:lnTo>
                    <a:pt x="20822" y="1236"/>
                  </a:lnTo>
                  <a:cubicBezTo>
                    <a:pt x="20776" y="1219"/>
                    <a:pt x="20693" y="1211"/>
                    <a:pt x="20603" y="1211"/>
                  </a:cubicBezTo>
                  <a:cubicBezTo>
                    <a:pt x="20478" y="1211"/>
                    <a:pt x="20341" y="1226"/>
                    <a:pt x="20277" y="1251"/>
                  </a:cubicBezTo>
                  <a:cubicBezTo>
                    <a:pt x="20277" y="1240"/>
                    <a:pt x="20236" y="1236"/>
                    <a:pt x="20178" y="1236"/>
                  </a:cubicBezTo>
                  <a:cubicBezTo>
                    <a:pt x="20143" y="1236"/>
                    <a:pt x="20102" y="1238"/>
                    <a:pt x="20061" y="1239"/>
                  </a:cubicBezTo>
                  <a:cubicBezTo>
                    <a:pt x="19905" y="1259"/>
                    <a:pt x="19635" y="1275"/>
                    <a:pt x="19497" y="1275"/>
                  </a:cubicBezTo>
                  <a:cubicBezTo>
                    <a:pt x="19443" y="1275"/>
                    <a:pt x="19409" y="1272"/>
                    <a:pt x="19409" y="1267"/>
                  </a:cubicBezTo>
                  <a:lnTo>
                    <a:pt x="19299" y="1273"/>
                  </a:lnTo>
                  <a:cubicBezTo>
                    <a:pt x="19193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1" y="1345"/>
                  </a:cubicBezTo>
                  <a:cubicBezTo>
                    <a:pt x="18578" y="1364"/>
                    <a:pt x="18506" y="1374"/>
                    <a:pt x="18434" y="1380"/>
                  </a:cubicBezTo>
                  <a:cubicBezTo>
                    <a:pt x="18424" y="1380"/>
                    <a:pt x="18415" y="1381"/>
                    <a:pt x="18409" y="1381"/>
                  </a:cubicBezTo>
                  <a:cubicBezTo>
                    <a:pt x="18346" y="1381"/>
                    <a:pt x="18445" y="1356"/>
                    <a:pt x="18541" y="1333"/>
                  </a:cubicBezTo>
                  <a:cubicBezTo>
                    <a:pt x="18613" y="1321"/>
                    <a:pt x="18625" y="1316"/>
                    <a:pt x="18597" y="1316"/>
                  </a:cubicBezTo>
                  <a:cubicBezTo>
                    <a:pt x="18540" y="1316"/>
                    <a:pt x="18324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40" y="1425"/>
                    <a:pt x="17894" y="1412"/>
                    <a:pt x="17999" y="1386"/>
                  </a:cubicBezTo>
                  <a:cubicBezTo>
                    <a:pt x="18072" y="1367"/>
                    <a:pt x="18144" y="1348"/>
                    <a:pt x="18119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9"/>
                  </a:cubicBezTo>
                  <a:lnTo>
                    <a:pt x="17457" y="1421"/>
                  </a:lnTo>
                  <a:cubicBezTo>
                    <a:pt x="17421" y="1420"/>
                    <a:pt x="17384" y="1419"/>
                    <a:pt x="17348" y="1419"/>
                  </a:cubicBezTo>
                  <a:cubicBezTo>
                    <a:pt x="17240" y="1419"/>
                    <a:pt x="17131" y="1423"/>
                    <a:pt x="17021" y="1430"/>
                  </a:cubicBezTo>
                  <a:cubicBezTo>
                    <a:pt x="16970" y="1450"/>
                    <a:pt x="16916" y="1461"/>
                    <a:pt x="16861" y="1461"/>
                  </a:cubicBezTo>
                  <a:cubicBezTo>
                    <a:pt x="16838" y="1461"/>
                    <a:pt x="16815" y="1459"/>
                    <a:pt x="16792" y="1455"/>
                  </a:cubicBezTo>
                  <a:cubicBezTo>
                    <a:pt x="16792" y="1448"/>
                    <a:pt x="16781" y="1445"/>
                    <a:pt x="16766" y="1445"/>
                  </a:cubicBezTo>
                  <a:cubicBezTo>
                    <a:pt x="16732" y="1445"/>
                    <a:pt x="16677" y="1461"/>
                    <a:pt x="16679" y="1490"/>
                  </a:cubicBezTo>
                  <a:cubicBezTo>
                    <a:pt x="16567" y="1530"/>
                    <a:pt x="16451" y="1555"/>
                    <a:pt x="16328" y="1568"/>
                  </a:cubicBezTo>
                  <a:cubicBezTo>
                    <a:pt x="16325" y="1555"/>
                    <a:pt x="16312" y="1550"/>
                    <a:pt x="16295" y="1550"/>
                  </a:cubicBezTo>
                  <a:cubicBezTo>
                    <a:pt x="16257" y="1550"/>
                    <a:pt x="16202" y="1574"/>
                    <a:pt x="16206" y="1587"/>
                  </a:cubicBezTo>
                  <a:cubicBezTo>
                    <a:pt x="16150" y="1612"/>
                    <a:pt x="16093" y="1653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6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lnTo>
                    <a:pt x="15642" y="1978"/>
                  </a:lnTo>
                  <a:cubicBezTo>
                    <a:pt x="15626" y="2003"/>
                    <a:pt x="15611" y="2029"/>
                    <a:pt x="15598" y="2057"/>
                  </a:cubicBezTo>
                  <a:cubicBezTo>
                    <a:pt x="15564" y="2113"/>
                    <a:pt x="15542" y="2179"/>
                    <a:pt x="15536" y="2245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89"/>
                    <a:pt x="15536" y="2427"/>
                    <a:pt x="15542" y="2467"/>
                  </a:cubicBezTo>
                  <a:cubicBezTo>
                    <a:pt x="15548" y="2546"/>
                    <a:pt x="15601" y="2615"/>
                    <a:pt x="15639" y="2690"/>
                  </a:cubicBezTo>
                  <a:cubicBezTo>
                    <a:pt x="15689" y="2746"/>
                    <a:pt x="15745" y="2806"/>
                    <a:pt x="15802" y="2859"/>
                  </a:cubicBezTo>
                  <a:cubicBezTo>
                    <a:pt x="15855" y="2900"/>
                    <a:pt x="15915" y="2941"/>
                    <a:pt x="15974" y="2978"/>
                  </a:cubicBezTo>
                  <a:lnTo>
                    <a:pt x="16159" y="3063"/>
                  </a:lnTo>
                  <a:cubicBezTo>
                    <a:pt x="16407" y="3154"/>
                    <a:pt x="16670" y="3210"/>
                    <a:pt x="16933" y="3232"/>
                  </a:cubicBezTo>
                  <a:cubicBezTo>
                    <a:pt x="16962" y="3235"/>
                    <a:pt x="16991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200"/>
                    <a:pt x="17265" y="3216"/>
                  </a:cubicBezTo>
                  <a:cubicBezTo>
                    <a:pt x="17323" y="3255"/>
                    <a:pt x="17415" y="3276"/>
                    <a:pt x="17469" y="3276"/>
                  </a:cubicBezTo>
                  <a:cubicBezTo>
                    <a:pt x="17511" y="3276"/>
                    <a:pt x="17529" y="3263"/>
                    <a:pt x="17485" y="3232"/>
                  </a:cubicBezTo>
                  <a:cubicBezTo>
                    <a:pt x="17434" y="3208"/>
                    <a:pt x="17407" y="3195"/>
                    <a:pt x="17417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6"/>
                    <a:pt x="17727" y="3266"/>
                  </a:cubicBezTo>
                  <a:cubicBezTo>
                    <a:pt x="17754" y="3266"/>
                    <a:pt x="17781" y="3263"/>
                    <a:pt x="17808" y="3257"/>
                  </a:cubicBezTo>
                  <a:cubicBezTo>
                    <a:pt x="17809" y="3248"/>
                    <a:pt x="17829" y="3243"/>
                    <a:pt x="17852" y="3243"/>
                  </a:cubicBezTo>
                  <a:cubicBezTo>
                    <a:pt x="17883" y="3243"/>
                    <a:pt x="17917" y="3251"/>
                    <a:pt x="17917" y="3263"/>
                  </a:cubicBezTo>
                  <a:cubicBezTo>
                    <a:pt x="18000" y="3285"/>
                    <a:pt x="18080" y="3307"/>
                    <a:pt x="18114" y="3307"/>
                  </a:cubicBezTo>
                  <a:cubicBezTo>
                    <a:pt x="18124" y="3307"/>
                    <a:pt x="18130" y="3305"/>
                    <a:pt x="18130" y="3301"/>
                  </a:cubicBezTo>
                  <a:cubicBezTo>
                    <a:pt x="18202" y="3307"/>
                    <a:pt x="18274" y="3317"/>
                    <a:pt x="18347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3" y="3351"/>
                    <a:pt x="18608" y="3343"/>
                    <a:pt x="18672" y="3335"/>
                  </a:cubicBezTo>
                  <a:cubicBezTo>
                    <a:pt x="18800" y="3327"/>
                    <a:pt x="18895" y="3323"/>
                    <a:pt x="18957" y="3323"/>
                  </a:cubicBezTo>
                  <a:cubicBezTo>
                    <a:pt x="19053" y="3323"/>
                    <a:pt x="19067" y="3333"/>
                    <a:pt x="18998" y="3354"/>
                  </a:cubicBezTo>
                  <a:cubicBezTo>
                    <a:pt x="18931" y="3375"/>
                    <a:pt x="19095" y="3388"/>
                    <a:pt x="19263" y="3388"/>
                  </a:cubicBezTo>
                  <a:cubicBezTo>
                    <a:pt x="19378" y="3388"/>
                    <a:pt x="19495" y="3382"/>
                    <a:pt x="19541" y="3367"/>
                  </a:cubicBezTo>
                  <a:cubicBezTo>
                    <a:pt x="19605" y="3347"/>
                    <a:pt x="19633" y="3338"/>
                    <a:pt x="19645" y="3338"/>
                  </a:cubicBezTo>
                  <a:cubicBezTo>
                    <a:pt x="19653" y="3338"/>
                    <a:pt x="19653" y="3343"/>
                    <a:pt x="19653" y="3351"/>
                  </a:cubicBezTo>
                  <a:cubicBezTo>
                    <a:pt x="19650" y="3373"/>
                    <a:pt x="19760" y="3379"/>
                    <a:pt x="19760" y="3379"/>
                  </a:cubicBezTo>
                  <a:cubicBezTo>
                    <a:pt x="19866" y="3386"/>
                    <a:pt x="19976" y="3392"/>
                    <a:pt x="19973" y="3411"/>
                  </a:cubicBezTo>
                  <a:cubicBezTo>
                    <a:pt x="19973" y="3411"/>
                    <a:pt x="20009" y="3413"/>
                    <a:pt x="20080" y="3413"/>
                  </a:cubicBezTo>
                  <a:cubicBezTo>
                    <a:pt x="20133" y="3413"/>
                    <a:pt x="20206" y="3411"/>
                    <a:pt x="20299" y="3407"/>
                  </a:cubicBezTo>
                  <a:cubicBezTo>
                    <a:pt x="20355" y="3400"/>
                    <a:pt x="20416" y="3397"/>
                    <a:pt x="20480" y="3397"/>
                  </a:cubicBezTo>
                  <a:cubicBezTo>
                    <a:pt x="20669" y="3397"/>
                    <a:pt x="20871" y="3425"/>
                    <a:pt x="20951" y="3461"/>
                  </a:cubicBezTo>
                  <a:lnTo>
                    <a:pt x="21167" y="3448"/>
                  </a:lnTo>
                  <a:cubicBezTo>
                    <a:pt x="21232" y="3427"/>
                    <a:pt x="21296" y="3412"/>
                    <a:pt x="21337" y="3412"/>
                  </a:cubicBezTo>
                  <a:cubicBezTo>
                    <a:pt x="21369" y="3412"/>
                    <a:pt x="21388" y="3420"/>
                    <a:pt x="21386" y="3439"/>
                  </a:cubicBezTo>
                  <a:lnTo>
                    <a:pt x="21386" y="3458"/>
                  </a:lnTo>
                  <a:cubicBezTo>
                    <a:pt x="21417" y="3447"/>
                    <a:pt x="21473" y="3443"/>
                    <a:pt x="21537" y="3443"/>
                  </a:cubicBezTo>
                  <a:cubicBezTo>
                    <a:pt x="21703" y="3443"/>
                    <a:pt x="21928" y="3472"/>
                    <a:pt x="21925" y="3501"/>
                  </a:cubicBezTo>
                  <a:cubicBezTo>
                    <a:pt x="21925" y="3523"/>
                    <a:pt x="21925" y="3523"/>
                    <a:pt x="22032" y="3527"/>
                  </a:cubicBezTo>
                  <a:lnTo>
                    <a:pt x="22035" y="3508"/>
                  </a:lnTo>
                  <a:cubicBezTo>
                    <a:pt x="22035" y="3487"/>
                    <a:pt x="22038" y="3467"/>
                    <a:pt x="22125" y="3467"/>
                  </a:cubicBezTo>
                  <a:cubicBezTo>
                    <a:pt x="22131" y="3467"/>
                    <a:pt x="22138" y="3467"/>
                    <a:pt x="22145" y="3467"/>
                  </a:cubicBezTo>
                  <a:cubicBezTo>
                    <a:pt x="22254" y="3473"/>
                    <a:pt x="22364" y="3476"/>
                    <a:pt x="22361" y="3495"/>
                  </a:cubicBezTo>
                  <a:cubicBezTo>
                    <a:pt x="22439" y="3513"/>
                    <a:pt x="22517" y="3532"/>
                    <a:pt x="22554" y="3532"/>
                  </a:cubicBezTo>
                  <a:cubicBezTo>
                    <a:pt x="22568" y="3532"/>
                    <a:pt x="22576" y="3529"/>
                    <a:pt x="22577" y="3523"/>
                  </a:cubicBezTo>
                  <a:cubicBezTo>
                    <a:pt x="22649" y="3527"/>
                    <a:pt x="22721" y="3536"/>
                    <a:pt x="22793" y="3552"/>
                  </a:cubicBezTo>
                  <a:lnTo>
                    <a:pt x="23226" y="3567"/>
                  </a:lnTo>
                  <a:cubicBezTo>
                    <a:pt x="23272" y="3559"/>
                    <a:pt x="23336" y="3556"/>
                    <a:pt x="23396" y="3556"/>
                  </a:cubicBezTo>
                  <a:cubicBezTo>
                    <a:pt x="23479" y="3556"/>
                    <a:pt x="23552" y="3563"/>
                    <a:pt x="23552" y="3574"/>
                  </a:cubicBezTo>
                  <a:cubicBezTo>
                    <a:pt x="23578" y="3574"/>
                    <a:pt x="23604" y="3575"/>
                    <a:pt x="23629" y="3575"/>
                  </a:cubicBezTo>
                  <a:cubicBezTo>
                    <a:pt x="23713" y="3575"/>
                    <a:pt x="23796" y="3571"/>
                    <a:pt x="23878" y="3561"/>
                  </a:cubicBezTo>
                  <a:cubicBezTo>
                    <a:pt x="24097" y="3567"/>
                    <a:pt x="24204" y="3570"/>
                    <a:pt x="24204" y="3589"/>
                  </a:cubicBezTo>
                  <a:cubicBezTo>
                    <a:pt x="24202" y="3601"/>
                    <a:pt x="24201" y="3606"/>
                    <a:pt x="24217" y="3606"/>
                  </a:cubicBezTo>
                  <a:cubicBezTo>
                    <a:pt x="24231" y="3606"/>
                    <a:pt x="24259" y="3601"/>
                    <a:pt x="24313" y="3592"/>
                  </a:cubicBezTo>
                  <a:cubicBezTo>
                    <a:pt x="24313" y="3578"/>
                    <a:pt x="24375" y="3576"/>
                    <a:pt x="24451" y="3576"/>
                  </a:cubicBezTo>
                  <a:cubicBezTo>
                    <a:pt x="24476" y="3576"/>
                    <a:pt x="24503" y="3577"/>
                    <a:pt x="24530" y="3577"/>
                  </a:cubicBezTo>
                  <a:lnTo>
                    <a:pt x="24746" y="3580"/>
                  </a:lnTo>
                  <a:cubicBezTo>
                    <a:pt x="24748" y="3564"/>
                    <a:pt x="24749" y="3560"/>
                    <a:pt x="24790" y="3560"/>
                  </a:cubicBezTo>
                  <a:cubicBezTo>
                    <a:pt x="24805" y="3560"/>
                    <a:pt x="24826" y="3560"/>
                    <a:pt x="24855" y="3561"/>
                  </a:cubicBezTo>
                  <a:lnTo>
                    <a:pt x="25398" y="3589"/>
                  </a:lnTo>
                  <a:cubicBezTo>
                    <a:pt x="25492" y="3591"/>
                    <a:pt x="25560" y="3592"/>
                    <a:pt x="25605" y="3592"/>
                  </a:cubicBezTo>
                  <a:cubicBezTo>
                    <a:pt x="25715" y="3592"/>
                    <a:pt x="25693" y="3586"/>
                    <a:pt x="25617" y="3570"/>
                  </a:cubicBezTo>
                  <a:cubicBezTo>
                    <a:pt x="25547" y="3570"/>
                    <a:pt x="25523" y="3562"/>
                    <a:pt x="25570" y="3562"/>
                  </a:cubicBezTo>
                  <a:cubicBezTo>
                    <a:pt x="25598" y="3562"/>
                    <a:pt x="25648" y="3564"/>
                    <a:pt x="25727" y="3574"/>
                  </a:cubicBezTo>
                  <a:cubicBezTo>
                    <a:pt x="25833" y="3574"/>
                    <a:pt x="26159" y="3595"/>
                    <a:pt x="26485" y="3599"/>
                  </a:cubicBezTo>
                  <a:cubicBezTo>
                    <a:pt x="26918" y="3599"/>
                    <a:pt x="26918" y="3599"/>
                    <a:pt x="26921" y="3580"/>
                  </a:cubicBezTo>
                  <a:cubicBezTo>
                    <a:pt x="26866" y="3557"/>
                    <a:pt x="26867" y="3546"/>
                    <a:pt x="26896" y="3546"/>
                  </a:cubicBezTo>
                  <a:cubicBezTo>
                    <a:pt x="26923" y="3546"/>
                    <a:pt x="26975" y="3557"/>
                    <a:pt x="27027" y="3577"/>
                  </a:cubicBezTo>
                  <a:cubicBezTo>
                    <a:pt x="27156" y="3601"/>
                    <a:pt x="27247" y="3611"/>
                    <a:pt x="27299" y="3611"/>
                  </a:cubicBezTo>
                  <a:cubicBezTo>
                    <a:pt x="27335" y="3611"/>
                    <a:pt x="27353" y="3606"/>
                    <a:pt x="27353" y="3599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7"/>
                  </a:cubicBezTo>
                  <a:cubicBezTo>
                    <a:pt x="27571" y="3586"/>
                    <a:pt x="27596" y="3590"/>
                    <a:pt x="27646" y="3590"/>
                  </a:cubicBezTo>
                  <a:cubicBezTo>
                    <a:pt x="27700" y="3590"/>
                    <a:pt x="27784" y="3585"/>
                    <a:pt x="27898" y="3574"/>
                  </a:cubicBezTo>
                  <a:cubicBezTo>
                    <a:pt x="28005" y="3574"/>
                    <a:pt x="28005" y="3574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9" y="3563"/>
                    <a:pt x="28752" y="3563"/>
                  </a:cubicBezTo>
                  <a:cubicBezTo>
                    <a:pt x="28956" y="3563"/>
                    <a:pt x="29146" y="3570"/>
                    <a:pt x="29199" y="3580"/>
                  </a:cubicBezTo>
                  <a:cubicBezTo>
                    <a:pt x="29271" y="3577"/>
                    <a:pt x="29346" y="3570"/>
                    <a:pt x="29418" y="3555"/>
                  </a:cubicBezTo>
                  <a:cubicBezTo>
                    <a:pt x="29473" y="3532"/>
                    <a:pt x="29529" y="3520"/>
                    <a:pt x="29571" y="3520"/>
                  </a:cubicBezTo>
                  <a:cubicBezTo>
                    <a:pt x="29609" y="3520"/>
                    <a:pt x="29635" y="3530"/>
                    <a:pt x="29635" y="3552"/>
                  </a:cubicBezTo>
                  <a:cubicBezTo>
                    <a:pt x="29635" y="3572"/>
                    <a:pt x="29635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8" y="3535"/>
                    <a:pt x="29974" y="3526"/>
                    <a:pt x="30113" y="3526"/>
                  </a:cubicBezTo>
                  <a:cubicBezTo>
                    <a:pt x="30240" y="3526"/>
                    <a:pt x="30337" y="3534"/>
                    <a:pt x="30286" y="3555"/>
                  </a:cubicBezTo>
                  <a:cubicBezTo>
                    <a:pt x="30283" y="3577"/>
                    <a:pt x="30283" y="3599"/>
                    <a:pt x="30283" y="3599"/>
                  </a:cubicBezTo>
                  <a:cubicBezTo>
                    <a:pt x="30355" y="3583"/>
                    <a:pt x="30427" y="3574"/>
                    <a:pt x="30503" y="3570"/>
                  </a:cubicBezTo>
                  <a:cubicBezTo>
                    <a:pt x="30503" y="3552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7" y="3475"/>
                    <a:pt x="32281" y="3475"/>
                  </a:cubicBezTo>
                  <a:cubicBezTo>
                    <a:pt x="32356" y="3475"/>
                    <a:pt x="32418" y="3477"/>
                    <a:pt x="32455" y="3483"/>
                  </a:cubicBezTo>
                  <a:cubicBezTo>
                    <a:pt x="32602" y="3476"/>
                    <a:pt x="32746" y="3464"/>
                    <a:pt x="32891" y="3442"/>
                  </a:cubicBezTo>
                  <a:cubicBezTo>
                    <a:pt x="32956" y="3427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89"/>
                    <a:pt x="33649" y="3386"/>
                    <a:pt x="33649" y="3386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6" y="3408"/>
                    <a:pt x="33826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9" y="3357"/>
                    <a:pt x="34204" y="3357"/>
                  </a:cubicBezTo>
                  <a:cubicBezTo>
                    <a:pt x="34357" y="3357"/>
                    <a:pt x="35276" y="3311"/>
                    <a:pt x="36169" y="3244"/>
                  </a:cubicBezTo>
                  <a:cubicBezTo>
                    <a:pt x="36626" y="3210"/>
                    <a:pt x="37084" y="3179"/>
                    <a:pt x="37425" y="3138"/>
                  </a:cubicBezTo>
                  <a:cubicBezTo>
                    <a:pt x="37598" y="3116"/>
                    <a:pt x="37739" y="3097"/>
                    <a:pt x="37839" y="3082"/>
                  </a:cubicBezTo>
                  <a:cubicBezTo>
                    <a:pt x="37939" y="3063"/>
                    <a:pt x="37996" y="3050"/>
                    <a:pt x="37996" y="3050"/>
                  </a:cubicBezTo>
                  <a:cubicBezTo>
                    <a:pt x="37996" y="3050"/>
                    <a:pt x="38105" y="3035"/>
                    <a:pt x="38325" y="2988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9" y="2882"/>
                    <a:pt x="38986" y="2821"/>
                  </a:cubicBezTo>
                  <a:cubicBezTo>
                    <a:pt x="39168" y="2743"/>
                    <a:pt x="39399" y="2615"/>
                    <a:pt x="39537" y="2411"/>
                  </a:cubicBezTo>
                  <a:cubicBezTo>
                    <a:pt x="39578" y="2339"/>
                    <a:pt x="39613" y="2260"/>
                    <a:pt x="39635" y="2179"/>
                  </a:cubicBezTo>
                  <a:cubicBezTo>
                    <a:pt x="39656" y="2091"/>
                    <a:pt x="39660" y="1997"/>
                    <a:pt x="39638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5"/>
                    <a:pt x="39343" y="1417"/>
                    <a:pt x="39208" y="1349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70"/>
                    <a:pt x="38403" y="1048"/>
                    <a:pt x="38337" y="1007"/>
                  </a:cubicBezTo>
                  <a:cubicBezTo>
                    <a:pt x="38264" y="951"/>
                    <a:pt x="38179" y="921"/>
                    <a:pt x="38144" y="921"/>
                  </a:cubicBezTo>
                  <a:cubicBezTo>
                    <a:pt x="38134" y="921"/>
                    <a:pt x="38128" y="924"/>
                    <a:pt x="38127" y="929"/>
                  </a:cubicBezTo>
                  <a:cubicBezTo>
                    <a:pt x="38105" y="932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7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9" y="758"/>
                    <a:pt x="36811" y="716"/>
                  </a:cubicBezTo>
                  <a:cubicBezTo>
                    <a:pt x="36728" y="706"/>
                    <a:pt x="36648" y="686"/>
                    <a:pt x="36611" y="686"/>
                  </a:cubicBezTo>
                  <a:cubicBezTo>
                    <a:pt x="36599" y="686"/>
                    <a:pt x="36592" y="688"/>
                    <a:pt x="36592" y="694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6" y="662"/>
                  </a:lnTo>
                  <a:cubicBezTo>
                    <a:pt x="36156" y="653"/>
                    <a:pt x="35510" y="584"/>
                    <a:pt x="34752" y="527"/>
                  </a:cubicBezTo>
                  <a:cubicBezTo>
                    <a:pt x="33942" y="468"/>
                    <a:pt x="33583" y="444"/>
                    <a:pt x="33470" y="444"/>
                  </a:cubicBezTo>
                  <a:cubicBezTo>
                    <a:pt x="33416" y="444"/>
                    <a:pt x="33417" y="450"/>
                    <a:pt x="33452" y="459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3"/>
                    <a:pt x="33235" y="446"/>
                  </a:cubicBezTo>
                  <a:cubicBezTo>
                    <a:pt x="33126" y="437"/>
                    <a:pt x="32912" y="405"/>
                    <a:pt x="32696" y="390"/>
                  </a:cubicBezTo>
                  <a:cubicBezTo>
                    <a:pt x="32480" y="377"/>
                    <a:pt x="32261" y="365"/>
                    <a:pt x="32264" y="343"/>
                  </a:cubicBezTo>
                  <a:lnTo>
                    <a:pt x="32154" y="336"/>
                  </a:lnTo>
                  <a:cubicBezTo>
                    <a:pt x="32103" y="343"/>
                    <a:pt x="32028" y="346"/>
                    <a:pt x="31939" y="346"/>
                  </a:cubicBezTo>
                  <a:cubicBezTo>
                    <a:pt x="31648" y="346"/>
                    <a:pt x="31210" y="316"/>
                    <a:pt x="30963" y="289"/>
                  </a:cubicBezTo>
                  <a:cubicBezTo>
                    <a:pt x="30858" y="284"/>
                    <a:pt x="30752" y="280"/>
                    <a:pt x="30646" y="280"/>
                  </a:cubicBezTo>
                  <a:cubicBezTo>
                    <a:pt x="30570" y="280"/>
                    <a:pt x="30494" y="282"/>
                    <a:pt x="30418" y="286"/>
                  </a:cubicBezTo>
                  <a:cubicBezTo>
                    <a:pt x="30335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1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90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7" y="202"/>
                    <a:pt x="29257" y="198"/>
                    <a:pt x="29222" y="198"/>
                  </a:cubicBezTo>
                  <a:cubicBezTo>
                    <a:pt x="29163" y="198"/>
                    <a:pt x="29119" y="209"/>
                    <a:pt x="29117" y="220"/>
                  </a:cubicBezTo>
                  <a:cubicBezTo>
                    <a:pt x="29116" y="239"/>
                    <a:pt x="29096" y="248"/>
                    <a:pt x="29065" y="248"/>
                  </a:cubicBezTo>
                  <a:cubicBezTo>
                    <a:pt x="29023" y="248"/>
                    <a:pt x="28961" y="230"/>
                    <a:pt x="28901" y="192"/>
                  </a:cubicBezTo>
                  <a:cubicBezTo>
                    <a:pt x="28903" y="167"/>
                    <a:pt x="28863" y="156"/>
                    <a:pt x="28831" y="156"/>
                  </a:cubicBezTo>
                  <a:cubicBezTo>
                    <a:pt x="28812" y="156"/>
                    <a:pt x="28796" y="160"/>
                    <a:pt x="28795" y="167"/>
                  </a:cubicBezTo>
                  <a:cubicBezTo>
                    <a:pt x="28726" y="179"/>
                    <a:pt x="28657" y="189"/>
                    <a:pt x="28589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5" y="176"/>
                    <a:pt x="28401" y="174"/>
                    <a:pt x="28371" y="174"/>
                  </a:cubicBezTo>
                  <a:cubicBezTo>
                    <a:pt x="28303" y="174"/>
                    <a:pt x="28252" y="181"/>
                    <a:pt x="28249" y="211"/>
                  </a:cubicBezTo>
                  <a:cubicBezTo>
                    <a:pt x="28247" y="223"/>
                    <a:pt x="28205" y="226"/>
                    <a:pt x="28148" y="226"/>
                  </a:cubicBezTo>
                  <a:cubicBezTo>
                    <a:pt x="28112" y="226"/>
                    <a:pt x="28071" y="225"/>
                    <a:pt x="28030" y="223"/>
                  </a:cubicBezTo>
                  <a:cubicBezTo>
                    <a:pt x="28030" y="202"/>
                    <a:pt x="28030" y="202"/>
                    <a:pt x="28143" y="186"/>
                  </a:cubicBezTo>
                  <a:lnTo>
                    <a:pt x="27923" y="176"/>
                  </a:lnTo>
                  <a:cubicBezTo>
                    <a:pt x="27817" y="173"/>
                    <a:pt x="27601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1" y="105"/>
                    <a:pt x="27435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2" y="173"/>
                  </a:cubicBezTo>
                  <a:cubicBezTo>
                    <a:pt x="27165" y="170"/>
                    <a:pt x="27055" y="164"/>
                    <a:pt x="27059" y="145"/>
                  </a:cubicBezTo>
                  <a:cubicBezTo>
                    <a:pt x="27059" y="123"/>
                    <a:pt x="27059" y="123"/>
                    <a:pt x="26842" y="117"/>
                  </a:cubicBezTo>
                  <a:cubicBezTo>
                    <a:pt x="26817" y="116"/>
                    <a:pt x="26791" y="116"/>
                    <a:pt x="26765" y="116"/>
                  </a:cubicBezTo>
                  <a:cubicBezTo>
                    <a:pt x="26466" y="116"/>
                    <a:pt x="26178" y="164"/>
                    <a:pt x="26075" y="202"/>
                  </a:cubicBezTo>
                  <a:cubicBezTo>
                    <a:pt x="26073" y="222"/>
                    <a:pt x="26072" y="232"/>
                    <a:pt x="26060" y="232"/>
                  </a:cubicBezTo>
                  <a:cubicBezTo>
                    <a:pt x="26046" y="232"/>
                    <a:pt x="26021" y="221"/>
                    <a:pt x="25968" y="198"/>
                  </a:cubicBezTo>
                  <a:cubicBezTo>
                    <a:pt x="25968" y="176"/>
                    <a:pt x="25861" y="173"/>
                    <a:pt x="25752" y="170"/>
                  </a:cubicBezTo>
                  <a:cubicBezTo>
                    <a:pt x="25752" y="178"/>
                    <a:pt x="25740" y="180"/>
                    <a:pt x="25727" y="180"/>
                  </a:cubicBezTo>
                  <a:cubicBezTo>
                    <a:pt x="25703" y="180"/>
                    <a:pt x="25679" y="170"/>
                    <a:pt x="25752" y="170"/>
                  </a:cubicBezTo>
                  <a:cubicBezTo>
                    <a:pt x="25752" y="159"/>
                    <a:pt x="25794" y="155"/>
                    <a:pt x="25853" y="155"/>
                  </a:cubicBezTo>
                  <a:cubicBezTo>
                    <a:pt x="25888" y="155"/>
                    <a:pt x="25930" y="157"/>
                    <a:pt x="25971" y="158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7" y="100"/>
                  </a:cubicBezTo>
                  <a:cubicBezTo>
                    <a:pt x="25746" y="100"/>
                    <a:pt x="25694" y="109"/>
                    <a:pt x="25645" y="126"/>
                  </a:cubicBezTo>
                  <a:cubicBezTo>
                    <a:pt x="25612" y="135"/>
                    <a:pt x="25578" y="140"/>
                    <a:pt x="25544" y="140"/>
                  </a:cubicBezTo>
                  <a:cubicBezTo>
                    <a:pt x="25505" y="140"/>
                    <a:pt x="25466" y="134"/>
                    <a:pt x="25429" y="120"/>
                  </a:cubicBezTo>
                  <a:cubicBezTo>
                    <a:pt x="25352" y="104"/>
                    <a:pt x="25274" y="87"/>
                    <a:pt x="25236" y="87"/>
                  </a:cubicBezTo>
                  <a:cubicBezTo>
                    <a:pt x="25222" y="87"/>
                    <a:pt x="25214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0" y="64"/>
                    <a:pt x="24729" y="62"/>
                    <a:pt x="24676" y="62"/>
                  </a:cubicBezTo>
                  <a:cubicBezTo>
                    <a:pt x="24601" y="62"/>
                    <a:pt x="24563" y="66"/>
                    <a:pt x="24561" y="79"/>
                  </a:cubicBezTo>
                  <a:cubicBezTo>
                    <a:pt x="24561" y="96"/>
                    <a:pt x="24495" y="98"/>
                    <a:pt x="24415" y="98"/>
                  </a:cubicBezTo>
                  <a:cubicBezTo>
                    <a:pt x="24392" y="98"/>
                    <a:pt x="24368" y="98"/>
                    <a:pt x="24345" y="98"/>
                  </a:cubicBezTo>
                  <a:cubicBezTo>
                    <a:pt x="24313" y="97"/>
                    <a:pt x="24281" y="97"/>
                    <a:pt x="24252" y="97"/>
                  </a:cubicBezTo>
                  <a:cubicBezTo>
                    <a:pt x="24182" y="97"/>
                    <a:pt x="24128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2"/>
                    <a:pt x="23799" y="151"/>
                  </a:cubicBezTo>
                  <a:cubicBezTo>
                    <a:pt x="23713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7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1"/>
                    <a:pt x="22984" y="68"/>
                    <a:pt x="22968" y="68"/>
                  </a:cubicBezTo>
                  <a:cubicBezTo>
                    <a:pt x="22934" y="68"/>
                    <a:pt x="22933" y="83"/>
                    <a:pt x="22931" y="98"/>
                  </a:cubicBezTo>
                  <a:cubicBezTo>
                    <a:pt x="22931" y="117"/>
                    <a:pt x="22931" y="139"/>
                    <a:pt x="22931" y="139"/>
                  </a:cubicBezTo>
                  <a:cubicBezTo>
                    <a:pt x="22822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5" y="40"/>
                  </a:cubicBezTo>
                  <a:cubicBezTo>
                    <a:pt x="22611" y="40"/>
                    <a:pt x="22610" y="51"/>
                    <a:pt x="22609" y="73"/>
                  </a:cubicBezTo>
                  <a:cubicBezTo>
                    <a:pt x="22609" y="86"/>
                    <a:pt x="22558" y="99"/>
                    <a:pt x="22458" y="99"/>
                  </a:cubicBezTo>
                  <a:cubicBezTo>
                    <a:pt x="22410" y="99"/>
                    <a:pt x="22352" y="96"/>
                    <a:pt x="22283" y="89"/>
                  </a:cubicBezTo>
                  <a:cubicBezTo>
                    <a:pt x="22063" y="89"/>
                    <a:pt x="21847" y="89"/>
                    <a:pt x="21850" y="67"/>
                  </a:cubicBezTo>
                  <a:cubicBezTo>
                    <a:pt x="21814" y="61"/>
                    <a:pt x="21777" y="57"/>
                    <a:pt x="21740" y="57"/>
                  </a:cubicBezTo>
                  <a:cubicBezTo>
                    <a:pt x="21704" y="57"/>
                    <a:pt x="21667" y="61"/>
                    <a:pt x="21631" y="67"/>
                  </a:cubicBezTo>
                  <a:cubicBezTo>
                    <a:pt x="21578" y="76"/>
                    <a:pt x="21526" y="81"/>
                    <a:pt x="21450" y="81"/>
                  </a:cubicBezTo>
                  <a:cubicBezTo>
                    <a:pt x="21368" y="81"/>
                    <a:pt x="21258" y="75"/>
                    <a:pt x="21089" y="64"/>
                  </a:cubicBezTo>
                  <a:cubicBezTo>
                    <a:pt x="20819" y="42"/>
                    <a:pt x="20684" y="31"/>
                    <a:pt x="2061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52"/>
            <p:cNvSpPr/>
            <p:nvPr/>
          </p:nvSpPr>
          <p:spPr>
            <a:xfrm>
              <a:off x="3940925" y="2997625"/>
              <a:ext cx="390925" cy="18875"/>
            </a:xfrm>
            <a:custGeom>
              <a:avLst/>
              <a:gdLst/>
              <a:ahLst/>
              <a:cxnLst/>
              <a:rect l="l" t="t" r="r" b="b"/>
              <a:pathLst>
                <a:path w="15637" h="755" extrusionOk="0">
                  <a:moveTo>
                    <a:pt x="11270" y="1"/>
                  </a:moveTo>
                  <a:cubicBezTo>
                    <a:pt x="11263" y="1"/>
                    <a:pt x="11252" y="11"/>
                    <a:pt x="11241" y="34"/>
                  </a:cubicBezTo>
                  <a:cubicBezTo>
                    <a:pt x="11241" y="56"/>
                    <a:pt x="11241" y="56"/>
                    <a:pt x="11260" y="56"/>
                  </a:cubicBezTo>
                  <a:cubicBezTo>
                    <a:pt x="11269" y="44"/>
                    <a:pt x="11276" y="28"/>
                    <a:pt x="11279" y="15"/>
                  </a:cubicBezTo>
                  <a:cubicBezTo>
                    <a:pt x="11279" y="6"/>
                    <a:pt x="11275" y="1"/>
                    <a:pt x="11270" y="1"/>
                  </a:cubicBezTo>
                  <a:close/>
                  <a:moveTo>
                    <a:pt x="15324" y="144"/>
                  </a:moveTo>
                  <a:cubicBezTo>
                    <a:pt x="15306" y="144"/>
                    <a:pt x="15306" y="166"/>
                    <a:pt x="15306" y="188"/>
                  </a:cubicBezTo>
                  <a:lnTo>
                    <a:pt x="15324" y="188"/>
                  </a:lnTo>
                  <a:cubicBezTo>
                    <a:pt x="15334" y="175"/>
                    <a:pt x="15343" y="159"/>
                    <a:pt x="15343" y="144"/>
                  </a:cubicBezTo>
                  <a:close/>
                  <a:moveTo>
                    <a:pt x="13889" y="351"/>
                  </a:moveTo>
                  <a:cubicBezTo>
                    <a:pt x="13877" y="354"/>
                    <a:pt x="13864" y="360"/>
                    <a:pt x="13855" y="373"/>
                  </a:cubicBezTo>
                  <a:cubicBezTo>
                    <a:pt x="13855" y="394"/>
                    <a:pt x="13870" y="394"/>
                    <a:pt x="13889" y="394"/>
                  </a:cubicBezTo>
                  <a:cubicBezTo>
                    <a:pt x="13900" y="400"/>
                    <a:pt x="13909" y="402"/>
                    <a:pt x="13917" y="402"/>
                  </a:cubicBezTo>
                  <a:cubicBezTo>
                    <a:pt x="13936" y="402"/>
                    <a:pt x="13946" y="388"/>
                    <a:pt x="13946" y="373"/>
                  </a:cubicBezTo>
                  <a:cubicBezTo>
                    <a:pt x="13946" y="351"/>
                    <a:pt x="13927" y="351"/>
                    <a:pt x="13889" y="351"/>
                  </a:cubicBezTo>
                  <a:close/>
                  <a:moveTo>
                    <a:pt x="12138" y="382"/>
                  </a:moveTo>
                  <a:cubicBezTo>
                    <a:pt x="12141" y="382"/>
                    <a:pt x="12144" y="384"/>
                    <a:pt x="12144" y="391"/>
                  </a:cubicBezTo>
                  <a:cubicBezTo>
                    <a:pt x="12162" y="391"/>
                    <a:pt x="12125" y="410"/>
                    <a:pt x="12106" y="410"/>
                  </a:cubicBezTo>
                  <a:lnTo>
                    <a:pt x="12106" y="391"/>
                  </a:lnTo>
                  <a:cubicBezTo>
                    <a:pt x="12119" y="391"/>
                    <a:pt x="12131" y="382"/>
                    <a:pt x="12138" y="382"/>
                  </a:cubicBezTo>
                  <a:close/>
                  <a:moveTo>
                    <a:pt x="4483" y="411"/>
                  </a:moveTo>
                  <a:cubicBezTo>
                    <a:pt x="4482" y="411"/>
                    <a:pt x="4483" y="416"/>
                    <a:pt x="4489" y="423"/>
                  </a:cubicBezTo>
                  <a:lnTo>
                    <a:pt x="4489" y="423"/>
                  </a:lnTo>
                  <a:cubicBezTo>
                    <a:pt x="4487" y="415"/>
                    <a:pt x="4484" y="411"/>
                    <a:pt x="4483" y="411"/>
                  </a:cubicBezTo>
                  <a:close/>
                  <a:moveTo>
                    <a:pt x="4489" y="423"/>
                  </a:moveTo>
                  <a:cubicBezTo>
                    <a:pt x="4489" y="426"/>
                    <a:pt x="4490" y="430"/>
                    <a:pt x="4490" y="435"/>
                  </a:cubicBezTo>
                  <a:lnTo>
                    <a:pt x="4490" y="435"/>
                  </a:lnTo>
                  <a:cubicBezTo>
                    <a:pt x="4491" y="432"/>
                    <a:pt x="4491" y="429"/>
                    <a:pt x="4491" y="426"/>
                  </a:cubicBezTo>
                  <a:cubicBezTo>
                    <a:pt x="4490" y="425"/>
                    <a:pt x="4489" y="424"/>
                    <a:pt x="4489" y="423"/>
                  </a:cubicBezTo>
                  <a:close/>
                  <a:moveTo>
                    <a:pt x="14055" y="394"/>
                  </a:moveTo>
                  <a:cubicBezTo>
                    <a:pt x="14055" y="413"/>
                    <a:pt x="14021" y="435"/>
                    <a:pt x="14002" y="435"/>
                  </a:cubicBezTo>
                  <a:cubicBezTo>
                    <a:pt x="13983" y="435"/>
                    <a:pt x="13983" y="413"/>
                    <a:pt x="14021" y="394"/>
                  </a:cubicBezTo>
                  <a:close/>
                  <a:moveTo>
                    <a:pt x="9511" y="429"/>
                  </a:moveTo>
                  <a:lnTo>
                    <a:pt x="9530" y="448"/>
                  </a:lnTo>
                  <a:lnTo>
                    <a:pt x="9511" y="470"/>
                  </a:lnTo>
                  <a:lnTo>
                    <a:pt x="9492" y="470"/>
                  </a:lnTo>
                  <a:cubicBezTo>
                    <a:pt x="9492" y="448"/>
                    <a:pt x="9492" y="429"/>
                    <a:pt x="9511" y="429"/>
                  </a:cubicBezTo>
                  <a:close/>
                  <a:moveTo>
                    <a:pt x="11137" y="443"/>
                  </a:moveTo>
                  <a:cubicBezTo>
                    <a:pt x="11144" y="443"/>
                    <a:pt x="11156" y="451"/>
                    <a:pt x="11169" y="451"/>
                  </a:cubicBezTo>
                  <a:cubicBezTo>
                    <a:pt x="11188" y="473"/>
                    <a:pt x="11188" y="473"/>
                    <a:pt x="11150" y="473"/>
                  </a:cubicBezTo>
                  <a:cubicBezTo>
                    <a:pt x="11131" y="473"/>
                    <a:pt x="11131" y="451"/>
                    <a:pt x="11131" y="451"/>
                  </a:cubicBezTo>
                  <a:cubicBezTo>
                    <a:pt x="11131" y="445"/>
                    <a:pt x="11133" y="443"/>
                    <a:pt x="11137" y="443"/>
                  </a:cubicBezTo>
                  <a:close/>
                  <a:moveTo>
                    <a:pt x="11479" y="432"/>
                  </a:moveTo>
                  <a:cubicBezTo>
                    <a:pt x="11495" y="435"/>
                    <a:pt x="11507" y="442"/>
                    <a:pt x="11517" y="454"/>
                  </a:cubicBezTo>
                  <a:lnTo>
                    <a:pt x="11517" y="451"/>
                  </a:lnTo>
                  <a:lnTo>
                    <a:pt x="11517" y="451"/>
                  </a:lnTo>
                  <a:cubicBezTo>
                    <a:pt x="11520" y="463"/>
                    <a:pt x="11511" y="473"/>
                    <a:pt x="11498" y="473"/>
                  </a:cubicBezTo>
                  <a:cubicBezTo>
                    <a:pt x="11479" y="473"/>
                    <a:pt x="11464" y="473"/>
                    <a:pt x="11464" y="451"/>
                  </a:cubicBezTo>
                  <a:cubicBezTo>
                    <a:pt x="11464" y="451"/>
                    <a:pt x="11464" y="432"/>
                    <a:pt x="11479" y="432"/>
                  </a:cubicBezTo>
                  <a:close/>
                  <a:moveTo>
                    <a:pt x="12510" y="432"/>
                  </a:moveTo>
                  <a:cubicBezTo>
                    <a:pt x="12510" y="448"/>
                    <a:pt x="12504" y="463"/>
                    <a:pt x="12491" y="476"/>
                  </a:cubicBezTo>
                  <a:lnTo>
                    <a:pt x="12473" y="476"/>
                  </a:lnTo>
                  <a:cubicBezTo>
                    <a:pt x="12473" y="454"/>
                    <a:pt x="12473" y="432"/>
                    <a:pt x="12491" y="432"/>
                  </a:cubicBezTo>
                  <a:close/>
                  <a:moveTo>
                    <a:pt x="9069" y="429"/>
                  </a:moveTo>
                  <a:cubicBezTo>
                    <a:pt x="9088" y="429"/>
                    <a:pt x="9069" y="470"/>
                    <a:pt x="9069" y="492"/>
                  </a:cubicBezTo>
                  <a:cubicBezTo>
                    <a:pt x="9054" y="492"/>
                    <a:pt x="9054" y="492"/>
                    <a:pt x="9054" y="470"/>
                  </a:cubicBezTo>
                  <a:cubicBezTo>
                    <a:pt x="9054" y="454"/>
                    <a:pt x="9060" y="438"/>
                    <a:pt x="9069" y="429"/>
                  </a:cubicBezTo>
                  <a:close/>
                  <a:moveTo>
                    <a:pt x="4306" y="489"/>
                  </a:moveTo>
                  <a:cubicBezTo>
                    <a:pt x="4293" y="489"/>
                    <a:pt x="4289" y="497"/>
                    <a:pt x="4293" y="497"/>
                  </a:cubicBezTo>
                  <a:cubicBezTo>
                    <a:pt x="4295" y="497"/>
                    <a:pt x="4300" y="495"/>
                    <a:pt x="4306" y="489"/>
                  </a:cubicBezTo>
                  <a:close/>
                  <a:moveTo>
                    <a:pt x="15049" y="416"/>
                  </a:moveTo>
                  <a:cubicBezTo>
                    <a:pt x="15071" y="420"/>
                    <a:pt x="15086" y="435"/>
                    <a:pt x="15086" y="457"/>
                  </a:cubicBezTo>
                  <a:cubicBezTo>
                    <a:pt x="15105" y="498"/>
                    <a:pt x="15105" y="498"/>
                    <a:pt x="15067" y="498"/>
                  </a:cubicBezTo>
                  <a:cubicBezTo>
                    <a:pt x="15049" y="498"/>
                    <a:pt x="15030" y="498"/>
                    <a:pt x="15030" y="479"/>
                  </a:cubicBezTo>
                  <a:lnTo>
                    <a:pt x="15049" y="479"/>
                  </a:lnTo>
                  <a:cubicBezTo>
                    <a:pt x="15049" y="485"/>
                    <a:pt x="15050" y="487"/>
                    <a:pt x="15052" y="487"/>
                  </a:cubicBezTo>
                  <a:cubicBezTo>
                    <a:pt x="15056" y="487"/>
                    <a:pt x="15062" y="473"/>
                    <a:pt x="15049" y="457"/>
                  </a:cubicBezTo>
                  <a:lnTo>
                    <a:pt x="15049" y="416"/>
                  </a:lnTo>
                  <a:close/>
                  <a:moveTo>
                    <a:pt x="15290" y="457"/>
                  </a:moveTo>
                  <a:lnTo>
                    <a:pt x="15306" y="479"/>
                  </a:lnTo>
                  <a:cubicBezTo>
                    <a:pt x="15306" y="501"/>
                    <a:pt x="15290" y="501"/>
                    <a:pt x="15271" y="501"/>
                  </a:cubicBezTo>
                  <a:cubicBezTo>
                    <a:pt x="15252" y="501"/>
                    <a:pt x="15252" y="501"/>
                    <a:pt x="15252" y="479"/>
                  </a:cubicBezTo>
                  <a:cubicBezTo>
                    <a:pt x="15262" y="467"/>
                    <a:pt x="15274" y="460"/>
                    <a:pt x="15290" y="457"/>
                  </a:cubicBezTo>
                  <a:close/>
                  <a:moveTo>
                    <a:pt x="13099" y="413"/>
                  </a:moveTo>
                  <a:lnTo>
                    <a:pt x="13062" y="454"/>
                  </a:lnTo>
                  <a:cubicBezTo>
                    <a:pt x="13043" y="489"/>
                    <a:pt x="13034" y="504"/>
                    <a:pt x="13030" y="504"/>
                  </a:cubicBezTo>
                  <a:cubicBezTo>
                    <a:pt x="13027" y="504"/>
                    <a:pt x="13027" y="494"/>
                    <a:pt x="13027" y="476"/>
                  </a:cubicBezTo>
                  <a:cubicBezTo>
                    <a:pt x="13021" y="448"/>
                    <a:pt x="13037" y="423"/>
                    <a:pt x="13062" y="413"/>
                  </a:cubicBezTo>
                  <a:close/>
                  <a:moveTo>
                    <a:pt x="7249" y="467"/>
                  </a:moveTo>
                  <a:cubicBezTo>
                    <a:pt x="7266" y="481"/>
                    <a:pt x="7256" y="508"/>
                    <a:pt x="7234" y="508"/>
                  </a:cubicBezTo>
                  <a:cubicBezTo>
                    <a:pt x="7232" y="508"/>
                    <a:pt x="7231" y="507"/>
                    <a:pt x="7230" y="507"/>
                  </a:cubicBezTo>
                  <a:cubicBezTo>
                    <a:pt x="7195" y="507"/>
                    <a:pt x="7195" y="507"/>
                    <a:pt x="7195" y="489"/>
                  </a:cubicBezTo>
                  <a:cubicBezTo>
                    <a:pt x="7195" y="467"/>
                    <a:pt x="7230" y="467"/>
                    <a:pt x="7249" y="467"/>
                  </a:cubicBezTo>
                  <a:close/>
                  <a:moveTo>
                    <a:pt x="8518" y="470"/>
                  </a:moveTo>
                  <a:lnTo>
                    <a:pt x="8537" y="489"/>
                  </a:lnTo>
                  <a:lnTo>
                    <a:pt x="8518" y="510"/>
                  </a:lnTo>
                  <a:lnTo>
                    <a:pt x="8499" y="510"/>
                  </a:lnTo>
                  <a:cubicBezTo>
                    <a:pt x="8499" y="489"/>
                    <a:pt x="8499" y="470"/>
                    <a:pt x="8518" y="470"/>
                  </a:cubicBezTo>
                  <a:close/>
                  <a:moveTo>
                    <a:pt x="10708" y="473"/>
                  </a:moveTo>
                  <a:lnTo>
                    <a:pt x="10727" y="492"/>
                  </a:lnTo>
                  <a:lnTo>
                    <a:pt x="10708" y="514"/>
                  </a:lnTo>
                  <a:lnTo>
                    <a:pt x="10689" y="514"/>
                  </a:lnTo>
                  <a:cubicBezTo>
                    <a:pt x="10689" y="492"/>
                    <a:pt x="10689" y="473"/>
                    <a:pt x="10708" y="473"/>
                  </a:cubicBezTo>
                  <a:close/>
                  <a:moveTo>
                    <a:pt x="4250" y="504"/>
                  </a:moveTo>
                  <a:lnTo>
                    <a:pt x="4268" y="523"/>
                  </a:lnTo>
                  <a:lnTo>
                    <a:pt x="4250" y="523"/>
                  </a:lnTo>
                  <a:cubicBezTo>
                    <a:pt x="4234" y="523"/>
                    <a:pt x="4234" y="523"/>
                    <a:pt x="4234" y="504"/>
                  </a:cubicBezTo>
                  <a:close/>
                  <a:moveTo>
                    <a:pt x="4434" y="504"/>
                  </a:moveTo>
                  <a:lnTo>
                    <a:pt x="4453" y="526"/>
                  </a:lnTo>
                  <a:lnTo>
                    <a:pt x="4434" y="526"/>
                  </a:lnTo>
                  <a:cubicBezTo>
                    <a:pt x="4416" y="526"/>
                    <a:pt x="4416" y="526"/>
                    <a:pt x="4416" y="504"/>
                  </a:cubicBezTo>
                  <a:close/>
                  <a:moveTo>
                    <a:pt x="10837" y="473"/>
                  </a:moveTo>
                  <a:cubicBezTo>
                    <a:pt x="10846" y="482"/>
                    <a:pt x="10852" y="498"/>
                    <a:pt x="10856" y="514"/>
                  </a:cubicBezTo>
                  <a:cubicBezTo>
                    <a:pt x="10856" y="523"/>
                    <a:pt x="10852" y="528"/>
                    <a:pt x="10847" y="528"/>
                  </a:cubicBezTo>
                  <a:cubicBezTo>
                    <a:pt x="10840" y="528"/>
                    <a:pt x="10829" y="517"/>
                    <a:pt x="10818" y="492"/>
                  </a:cubicBezTo>
                  <a:cubicBezTo>
                    <a:pt x="10818" y="473"/>
                    <a:pt x="10818" y="473"/>
                    <a:pt x="10837" y="473"/>
                  </a:cubicBezTo>
                  <a:close/>
                  <a:moveTo>
                    <a:pt x="6496" y="485"/>
                  </a:moveTo>
                  <a:cubicBezTo>
                    <a:pt x="6493" y="501"/>
                    <a:pt x="6487" y="517"/>
                    <a:pt x="6478" y="529"/>
                  </a:cubicBezTo>
                  <a:lnTo>
                    <a:pt x="6459" y="529"/>
                  </a:lnTo>
                  <a:cubicBezTo>
                    <a:pt x="6459" y="507"/>
                    <a:pt x="6459" y="485"/>
                    <a:pt x="6478" y="485"/>
                  </a:cubicBezTo>
                  <a:close/>
                  <a:moveTo>
                    <a:pt x="11811" y="517"/>
                  </a:moveTo>
                  <a:lnTo>
                    <a:pt x="11830" y="536"/>
                  </a:lnTo>
                  <a:lnTo>
                    <a:pt x="11811" y="536"/>
                  </a:lnTo>
                  <a:cubicBezTo>
                    <a:pt x="11793" y="536"/>
                    <a:pt x="11793" y="536"/>
                    <a:pt x="11793" y="517"/>
                  </a:cubicBezTo>
                  <a:close/>
                  <a:moveTo>
                    <a:pt x="13137" y="495"/>
                  </a:moveTo>
                  <a:lnTo>
                    <a:pt x="13156" y="517"/>
                  </a:lnTo>
                  <a:cubicBezTo>
                    <a:pt x="13156" y="539"/>
                    <a:pt x="13137" y="539"/>
                    <a:pt x="13118" y="539"/>
                  </a:cubicBezTo>
                  <a:lnTo>
                    <a:pt x="13118" y="517"/>
                  </a:lnTo>
                  <a:lnTo>
                    <a:pt x="13137" y="495"/>
                  </a:lnTo>
                  <a:close/>
                  <a:moveTo>
                    <a:pt x="4563" y="504"/>
                  </a:moveTo>
                  <a:cubicBezTo>
                    <a:pt x="4600" y="504"/>
                    <a:pt x="4600" y="504"/>
                    <a:pt x="4582" y="526"/>
                  </a:cubicBezTo>
                  <a:cubicBezTo>
                    <a:pt x="4572" y="536"/>
                    <a:pt x="4563" y="540"/>
                    <a:pt x="4556" y="540"/>
                  </a:cubicBezTo>
                  <a:cubicBezTo>
                    <a:pt x="4549" y="540"/>
                    <a:pt x="4544" y="536"/>
                    <a:pt x="4544" y="526"/>
                  </a:cubicBezTo>
                  <a:cubicBezTo>
                    <a:pt x="4544" y="504"/>
                    <a:pt x="4544" y="504"/>
                    <a:pt x="4563" y="504"/>
                  </a:cubicBezTo>
                  <a:close/>
                  <a:moveTo>
                    <a:pt x="11996" y="495"/>
                  </a:moveTo>
                  <a:cubicBezTo>
                    <a:pt x="11996" y="517"/>
                    <a:pt x="11996" y="536"/>
                    <a:pt x="11977" y="536"/>
                  </a:cubicBezTo>
                  <a:cubicBezTo>
                    <a:pt x="11972" y="541"/>
                    <a:pt x="11967" y="544"/>
                    <a:pt x="11963" y="544"/>
                  </a:cubicBezTo>
                  <a:cubicBezTo>
                    <a:pt x="11951" y="544"/>
                    <a:pt x="11945" y="524"/>
                    <a:pt x="11959" y="495"/>
                  </a:cubicBezTo>
                  <a:close/>
                  <a:moveTo>
                    <a:pt x="4068" y="523"/>
                  </a:moveTo>
                  <a:cubicBezTo>
                    <a:pt x="4077" y="536"/>
                    <a:pt x="4083" y="551"/>
                    <a:pt x="4087" y="567"/>
                  </a:cubicBezTo>
                  <a:lnTo>
                    <a:pt x="4068" y="567"/>
                  </a:lnTo>
                  <a:cubicBezTo>
                    <a:pt x="4049" y="567"/>
                    <a:pt x="4049" y="545"/>
                    <a:pt x="4049" y="545"/>
                  </a:cubicBezTo>
                  <a:cubicBezTo>
                    <a:pt x="4049" y="545"/>
                    <a:pt x="4049" y="523"/>
                    <a:pt x="4068" y="523"/>
                  </a:cubicBezTo>
                  <a:close/>
                  <a:moveTo>
                    <a:pt x="12658" y="495"/>
                  </a:moveTo>
                  <a:cubicBezTo>
                    <a:pt x="12676" y="495"/>
                    <a:pt x="12658" y="517"/>
                    <a:pt x="12639" y="557"/>
                  </a:cubicBezTo>
                  <a:cubicBezTo>
                    <a:pt x="12624" y="567"/>
                    <a:pt x="12616" y="572"/>
                    <a:pt x="12612" y="572"/>
                  </a:cubicBezTo>
                  <a:cubicBezTo>
                    <a:pt x="12607" y="572"/>
                    <a:pt x="12611" y="562"/>
                    <a:pt x="12620" y="539"/>
                  </a:cubicBezTo>
                  <a:lnTo>
                    <a:pt x="12658" y="495"/>
                  </a:lnTo>
                  <a:close/>
                  <a:moveTo>
                    <a:pt x="3345" y="513"/>
                  </a:moveTo>
                  <a:cubicBezTo>
                    <a:pt x="3348" y="513"/>
                    <a:pt x="3350" y="516"/>
                    <a:pt x="3350" y="523"/>
                  </a:cubicBezTo>
                  <a:lnTo>
                    <a:pt x="3350" y="545"/>
                  </a:lnTo>
                  <a:cubicBezTo>
                    <a:pt x="3337" y="558"/>
                    <a:pt x="3324" y="573"/>
                    <a:pt x="3317" y="573"/>
                  </a:cubicBezTo>
                  <a:cubicBezTo>
                    <a:pt x="3314" y="573"/>
                    <a:pt x="3313" y="570"/>
                    <a:pt x="3313" y="564"/>
                  </a:cubicBezTo>
                  <a:cubicBezTo>
                    <a:pt x="3313" y="548"/>
                    <a:pt x="3319" y="536"/>
                    <a:pt x="3331" y="523"/>
                  </a:cubicBezTo>
                  <a:cubicBezTo>
                    <a:pt x="3331" y="523"/>
                    <a:pt x="3340" y="513"/>
                    <a:pt x="3345" y="513"/>
                  </a:cubicBezTo>
                  <a:close/>
                  <a:moveTo>
                    <a:pt x="11608" y="557"/>
                  </a:moveTo>
                  <a:cubicBezTo>
                    <a:pt x="11592" y="557"/>
                    <a:pt x="11592" y="579"/>
                    <a:pt x="11592" y="579"/>
                  </a:cubicBezTo>
                  <a:cubicBezTo>
                    <a:pt x="11592" y="579"/>
                    <a:pt x="11592" y="598"/>
                    <a:pt x="11608" y="598"/>
                  </a:cubicBezTo>
                  <a:lnTo>
                    <a:pt x="11626" y="598"/>
                  </a:lnTo>
                  <a:cubicBezTo>
                    <a:pt x="11626" y="583"/>
                    <a:pt x="11620" y="570"/>
                    <a:pt x="11608" y="557"/>
                  </a:cubicBezTo>
                  <a:close/>
                  <a:moveTo>
                    <a:pt x="14995" y="583"/>
                  </a:moveTo>
                  <a:cubicBezTo>
                    <a:pt x="14995" y="604"/>
                    <a:pt x="14995" y="604"/>
                    <a:pt x="15011" y="604"/>
                  </a:cubicBezTo>
                  <a:lnTo>
                    <a:pt x="15030" y="604"/>
                  </a:lnTo>
                  <a:lnTo>
                    <a:pt x="15011" y="583"/>
                  </a:lnTo>
                  <a:close/>
                  <a:moveTo>
                    <a:pt x="8778" y="595"/>
                  </a:moveTo>
                  <a:cubicBezTo>
                    <a:pt x="8775" y="611"/>
                    <a:pt x="8768" y="623"/>
                    <a:pt x="8759" y="636"/>
                  </a:cubicBezTo>
                  <a:lnTo>
                    <a:pt x="8740" y="636"/>
                  </a:lnTo>
                  <a:cubicBezTo>
                    <a:pt x="8740" y="614"/>
                    <a:pt x="8740" y="595"/>
                    <a:pt x="8759" y="595"/>
                  </a:cubicBezTo>
                  <a:close/>
                  <a:moveTo>
                    <a:pt x="2723" y="586"/>
                  </a:moveTo>
                  <a:cubicBezTo>
                    <a:pt x="2742" y="586"/>
                    <a:pt x="2742" y="626"/>
                    <a:pt x="2705" y="648"/>
                  </a:cubicBezTo>
                  <a:cubicBezTo>
                    <a:pt x="2686" y="648"/>
                    <a:pt x="2686" y="648"/>
                    <a:pt x="2686" y="626"/>
                  </a:cubicBezTo>
                  <a:cubicBezTo>
                    <a:pt x="2686" y="604"/>
                    <a:pt x="2701" y="589"/>
                    <a:pt x="2723" y="586"/>
                  </a:cubicBezTo>
                  <a:close/>
                  <a:moveTo>
                    <a:pt x="4933" y="608"/>
                  </a:moveTo>
                  <a:lnTo>
                    <a:pt x="4951" y="630"/>
                  </a:lnTo>
                  <a:cubicBezTo>
                    <a:pt x="4951" y="642"/>
                    <a:pt x="4942" y="651"/>
                    <a:pt x="4933" y="651"/>
                  </a:cubicBezTo>
                  <a:cubicBezTo>
                    <a:pt x="4914" y="651"/>
                    <a:pt x="4914" y="651"/>
                    <a:pt x="4914" y="630"/>
                  </a:cubicBezTo>
                  <a:cubicBezTo>
                    <a:pt x="4914" y="630"/>
                    <a:pt x="4914" y="608"/>
                    <a:pt x="4933" y="608"/>
                  </a:cubicBezTo>
                  <a:close/>
                  <a:moveTo>
                    <a:pt x="4710" y="630"/>
                  </a:moveTo>
                  <a:lnTo>
                    <a:pt x="4729" y="651"/>
                  </a:lnTo>
                  <a:lnTo>
                    <a:pt x="4710" y="670"/>
                  </a:lnTo>
                  <a:lnTo>
                    <a:pt x="4691" y="670"/>
                  </a:lnTo>
                  <a:cubicBezTo>
                    <a:pt x="4691" y="651"/>
                    <a:pt x="4691" y="630"/>
                    <a:pt x="4710" y="630"/>
                  </a:cubicBezTo>
                  <a:close/>
                  <a:moveTo>
                    <a:pt x="145" y="590"/>
                  </a:moveTo>
                  <a:cubicBezTo>
                    <a:pt x="147" y="590"/>
                    <a:pt x="147" y="601"/>
                    <a:pt x="147" y="623"/>
                  </a:cubicBezTo>
                  <a:cubicBezTo>
                    <a:pt x="147" y="642"/>
                    <a:pt x="147" y="664"/>
                    <a:pt x="129" y="664"/>
                  </a:cubicBezTo>
                  <a:cubicBezTo>
                    <a:pt x="118" y="676"/>
                    <a:pt x="111" y="681"/>
                    <a:pt x="107" y="681"/>
                  </a:cubicBezTo>
                  <a:cubicBezTo>
                    <a:pt x="97" y="681"/>
                    <a:pt x="104" y="652"/>
                    <a:pt x="129" y="623"/>
                  </a:cubicBezTo>
                  <a:cubicBezTo>
                    <a:pt x="138" y="601"/>
                    <a:pt x="143" y="590"/>
                    <a:pt x="145" y="590"/>
                  </a:cubicBezTo>
                  <a:close/>
                  <a:moveTo>
                    <a:pt x="11260" y="724"/>
                  </a:moveTo>
                  <a:cubicBezTo>
                    <a:pt x="11260" y="745"/>
                    <a:pt x="11260" y="745"/>
                    <a:pt x="11279" y="745"/>
                  </a:cubicBezTo>
                  <a:cubicBezTo>
                    <a:pt x="11316" y="745"/>
                    <a:pt x="11316" y="745"/>
                    <a:pt x="11297" y="724"/>
                  </a:cubicBezTo>
                  <a:close/>
                  <a:moveTo>
                    <a:pt x="15366" y="320"/>
                  </a:moveTo>
                  <a:cubicBezTo>
                    <a:pt x="15362" y="320"/>
                    <a:pt x="15362" y="329"/>
                    <a:pt x="15362" y="354"/>
                  </a:cubicBezTo>
                  <a:cubicBezTo>
                    <a:pt x="15362" y="374"/>
                    <a:pt x="15353" y="384"/>
                    <a:pt x="15341" y="384"/>
                  </a:cubicBezTo>
                  <a:cubicBezTo>
                    <a:pt x="15329" y="384"/>
                    <a:pt x="15315" y="374"/>
                    <a:pt x="15306" y="354"/>
                  </a:cubicBezTo>
                  <a:lnTo>
                    <a:pt x="15271" y="354"/>
                  </a:lnTo>
                  <a:cubicBezTo>
                    <a:pt x="15252" y="354"/>
                    <a:pt x="15252" y="376"/>
                    <a:pt x="15252" y="394"/>
                  </a:cubicBezTo>
                  <a:cubicBezTo>
                    <a:pt x="15252" y="420"/>
                    <a:pt x="15252" y="431"/>
                    <a:pt x="15249" y="431"/>
                  </a:cubicBezTo>
                  <a:cubicBezTo>
                    <a:pt x="15246" y="431"/>
                    <a:pt x="15241" y="426"/>
                    <a:pt x="15234" y="416"/>
                  </a:cubicBezTo>
                  <a:cubicBezTo>
                    <a:pt x="15224" y="404"/>
                    <a:pt x="15215" y="391"/>
                    <a:pt x="15215" y="376"/>
                  </a:cubicBezTo>
                  <a:cubicBezTo>
                    <a:pt x="15215" y="354"/>
                    <a:pt x="15196" y="354"/>
                    <a:pt x="15177" y="354"/>
                  </a:cubicBezTo>
                  <a:cubicBezTo>
                    <a:pt x="15161" y="354"/>
                    <a:pt x="15124" y="354"/>
                    <a:pt x="15124" y="376"/>
                  </a:cubicBezTo>
                  <a:lnTo>
                    <a:pt x="15124" y="354"/>
                  </a:lnTo>
                  <a:cubicBezTo>
                    <a:pt x="15111" y="354"/>
                    <a:pt x="15107" y="344"/>
                    <a:pt x="15106" y="344"/>
                  </a:cubicBezTo>
                  <a:cubicBezTo>
                    <a:pt x="15105" y="344"/>
                    <a:pt x="15105" y="346"/>
                    <a:pt x="15105" y="354"/>
                  </a:cubicBezTo>
                  <a:cubicBezTo>
                    <a:pt x="15086" y="351"/>
                    <a:pt x="15067" y="344"/>
                    <a:pt x="15049" y="332"/>
                  </a:cubicBezTo>
                  <a:cubicBezTo>
                    <a:pt x="15043" y="329"/>
                    <a:pt x="15036" y="327"/>
                    <a:pt x="15029" y="327"/>
                  </a:cubicBezTo>
                  <a:cubicBezTo>
                    <a:pt x="14998" y="327"/>
                    <a:pt x="14967" y="361"/>
                    <a:pt x="15014" y="394"/>
                  </a:cubicBezTo>
                  <a:lnTo>
                    <a:pt x="14995" y="394"/>
                  </a:lnTo>
                  <a:cubicBezTo>
                    <a:pt x="14977" y="394"/>
                    <a:pt x="14977" y="416"/>
                    <a:pt x="14977" y="416"/>
                  </a:cubicBezTo>
                  <a:cubicBezTo>
                    <a:pt x="14977" y="438"/>
                    <a:pt x="14958" y="438"/>
                    <a:pt x="14939" y="438"/>
                  </a:cubicBezTo>
                  <a:lnTo>
                    <a:pt x="14939" y="394"/>
                  </a:lnTo>
                  <a:cubicBezTo>
                    <a:pt x="14950" y="359"/>
                    <a:pt x="14942" y="337"/>
                    <a:pt x="14930" y="337"/>
                  </a:cubicBezTo>
                  <a:cubicBezTo>
                    <a:pt x="14921" y="337"/>
                    <a:pt x="14909" y="349"/>
                    <a:pt x="14901" y="376"/>
                  </a:cubicBezTo>
                  <a:lnTo>
                    <a:pt x="14901" y="354"/>
                  </a:lnTo>
                  <a:cubicBezTo>
                    <a:pt x="14901" y="343"/>
                    <a:pt x="14897" y="337"/>
                    <a:pt x="14888" y="337"/>
                  </a:cubicBezTo>
                  <a:cubicBezTo>
                    <a:pt x="14879" y="337"/>
                    <a:pt x="14865" y="343"/>
                    <a:pt x="14848" y="354"/>
                  </a:cubicBezTo>
                  <a:cubicBezTo>
                    <a:pt x="14829" y="354"/>
                    <a:pt x="14810" y="394"/>
                    <a:pt x="14810" y="416"/>
                  </a:cubicBezTo>
                  <a:cubicBezTo>
                    <a:pt x="14810" y="426"/>
                    <a:pt x="14804" y="438"/>
                    <a:pt x="14792" y="438"/>
                  </a:cubicBezTo>
                  <a:cubicBezTo>
                    <a:pt x="14773" y="438"/>
                    <a:pt x="14773" y="438"/>
                    <a:pt x="14773" y="416"/>
                  </a:cubicBezTo>
                  <a:cubicBezTo>
                    <a:pt x="14773" y="396"/>
                    <a:pt x="14763" y="386"/>
                    <a:pt x="14752" y="386"/>
                  </a:cubicBezTo>
                  <a:cubicBezTo>
                    <a:pt x="14741" y="386"/>
                    <a:pt x="14727" y="396"/>
                    <a:pt x="14720" y="416"/>
                  </a:cubicBezTo>
                  <a:lnTo>
                    <a:pt x="14720" y="394"/>
                  </a:lnTo>
                  <a:cubicBezTo>
                    <a:pt x="14720" y="381"/>
                    <a:pt x="14710" y="367"/>
                    <a:pt x="14672" y="367"/>
                  </a:cubicBezTo>
                  <a:cubicBezTo>
                    <a:pt x="14656" y="367"/>
                    <a:pt x="14635" y="369"/>
                    <a:pt x="14607" y="376"/>
                  </a:cubicBezTo>
                  <a:cubicBezTo>
                    <a:pt x="14535" y="376"/>
                    <a:pt x="14478" y="373"/>
                    <a:pt x="14478" y="354"/>
                  </a:cubicBezTo>
                  <a:cubicBezTo>
                    <a:pt x="14478" y="350"/>
                    <a:pt x="14476" y="348"/>
                    <a:pt x="14471" y="348"/>
                  </a:cubicBezTo>
                  <a:cubicBezTo>
                    <a:pt x="14452" y="348"/>
                    <a:pt x="14399" y="381"/>
                    <a:pt x="14369" y="416"/>
                  </a:cubicBezTo>
                  <a:cubicBezTo>
                    <a:pt x="14369" y="394"/>
                    <a:pt x="14350" y="394"/>
                    <a:pt x="14312" y="394"/>
                  </a:cubicBezTo>
                  <a:cubicBezTo>
                    <a:pt x="14259" y="394"/>
                    <a:pt x="14259" y="394"/>
                    <a:pt x="14259" y="373"/>
                  </a:cubicBezTo>
                  <a:cubicBezTo>
                    <a:pt x="14268" y="352"/>
                    <a:pt x="14273" y="342"/>
                    <a:pt x="14271" y="342"/>
                  </a:cubicBezTo>
                  <a:cubicBezTo>
                    <a:pt x="14268" y="342"/>
                    <a:pt x="14259" y="352"/>
                    <a:pt x="14240" y="373"/>
                  </a:cubicBezTo>
                  <a:cubicBezTo>
                    <a:pt x="14233" y="390"/>
                    <a:pt x="14220" y="397"/>
                    <a:pt x="14208" y="397"/>
                  </a:cubicBezTo>
                  <a:cubicBezTo>
                    <a:pt x="14188" y="397"/>
                    <a:pt x="14167" y="379"/>
                    <a:pt x="14165" y="354"/>
                  </a:cubicBezTo>
                  <a:cubicBezTo>
                    <a:pt x="14165" y="332"/>
                    <a:pt x="14149" y="332"/>
                    <a:pt x="14112" y="332"/>
                  </a:cubicBezTo>
                  <a:cubicBezTo>
                    <a:pt x="14093" y="354"/>
                    <a:pt x="14055" y="354"/>
                    <a:pt x="14021" y="354"/>
                  </a:cubicBezTo>
                  <a:cubicBezTo>
                    <a:pt x="13964" y="354"/>
                    <a:pt x="13964" y="354"/>
                    <a:pt x="13964" y="394"/>
                  </a:cubicBezTo>
                  <a:cubicBezTo>
                    <a:pt x="13964" y="435"/>
                    <a:pt x="13946" y="435"/>
                    <a:pt x="13908" y="435"/>
                  </a:cubicBezTo>
                  <a:cubicBezTo>
                    <a:pt x="13889" y="435"/>
                    <a:pt x="13873" y="435"/>
                    <a:pt x="13873" y="413"/>
                  </a:cubicBezTo>
                  <a:cubicBezTo>
                    <a:pt x="13864" y="404"/>
                    <a:pt x="13848" y="398"/>
                    <a:pt x="13836" y="394"/>
                  </a:cubicBezTo>
                  <a:cubicBezTo>
                    <a:pt x="13817" y="394"/>
                    <a:pt x="13798" y="394"/>
                    <a:pt x="13798" y="373"/>
                  </a:cubicBezTo>
                  <a:cubicBezTo>
                    <a:pt x="13783" y="360"/>
                    <a:pt x="13764" y="351"/>
                    <a:pt x="13742" y="351"/>
                  </a:cubicBezTo>
                  <a:cubicBezTo>
                    <a:pt x="13707" y="351"/>
                    <a:pt x="13670" y="351"/>
                    <a:pt x="13670" y="332"/>
                  </a:cubicBezTo>
                  <a:cubicBezTo>
                    <a:pt x="13651" y="332"/>
                    <a:pt x="13651" y="332"/>
                    <a:pt x="13651" y="351"/>
                  </a:cubicBezTo>
                  <a:cubicBezTo>
                    <a:pt x="13651" y="366"/>
                    <a:pt x="13642" y="382"/>
                    <a:pt x="13611" y="382"/>
                  </a:cubicBezTo>
                  <a:cubicBezTo>
                    <a:pt x="13598" y="382"/>
                    <a:pt x="13581" y="379"/>
                    <a:pt x="13560" y="373"/>
                  </a:cubicBezTo>
                  <a:cubicBezTo>
                    <a:pt x="13522" y="373"/>
                    <a:pt x="13466" y="373"/>
                    <a:pt x="13466" y="394"/>
                  </a:cubicBezTo>
                  <a:cubicBezTo>
                    <a:pt x="13450" y="394"/>
                    <a:pt x="13450" y="394"/>
                    <a:pt x="13450" y="373"/>
                  </a:cubicBezTo>
                  <a:cubicBezTo>
                    <a:pt x="13450" y="352"/>
                    <a:pt x="13441" y="342"/>
                    <a:pt x="13427" y="342"/>
                  </a:cubicBezTo>
                  <a:cubicBezTo>
                    <a:pt x="13413" y="342"/>
                    <a:pt x="13394" y="352"/>
                    <a:pt x="13375" y="373"/>
                  </a:cubicBezTo>
                  <a:cubicBezTo>
                    <a:pt x="13375" y="384"/>
                    <a:pt x="13370" y="389"/>
                    <a:pt x="13363" y="389"/>
                  </a:cubicBezTo>
                  <a:cubicBezTo>
                    <a:pt x="13356" y="389"/>
                    <a:pt x="13347" y="384"/>
                    <a:pt x="13338" y="373"/>
                  </a:cubicBezTo>
                  <a:cubicBezTo>
                    <a:pt x="13325" y="373"/>
                    <a:pt x="13309" y="382"/>
                    <a:pt x="13303" y="394"/>
                  </a:cubicBezTo>
                  <a:cubicBezTo>
                    <a:pt x="13294" y="404"/>
                    <a:pt x="13289" y="409"/>
                    <a:pt x="13282" y="409"/>
                  </a:cubicBezTo>
                  <a:cubicBezTo>
                    <a:pt x="13275" y="409"/>
                    <a:pt x="13265" y="404"/>
                    <a:pt x="13247" y="394"/>
                  </a:cubicBezTo>
                  <a:cubicBezTo>
                    <a:pt x="13247" y="373"/>
                    <a:pt x="13228" y="373"/>
                    <a:pt x="13209" y="373"/>
                  </a:cubicBezTo>
                  <a:cubicBezTo>
                    <a:pt x="13192" y="383"/>
                    <a:pt x="13137" y="388"/>
                    <a:pt x="13081" y="388"/>
                  </a:cubicBezTo>
                  <a:cubicBezTo>
                    <a:pt x="13021" y="388"/>
                    <a:pt x="12962" y="382"/>
                    <a:pt x="12952" y="373"/>
                  </a:cubicBezTo>
                  <a:cubicBezTo>
                    <a:pt x="12933" y="391"/>
                    <a:pt x="12933" y="391"/>
                    <a:pt x="12914" y="391"/>
                  </a:cubicBezTo>
                  <a:cubicBezTo>
                    <a:pt x="12907" y="376"/>
                    <a:pt x="12901" y="370"/>
                    <a:pt x="12895" y="370"/>
                  </a:cubicBezTo>
                  <a:cubicBezTo>
                    <a:pt x="12886" y="370"/>
                    <a:pt x="12880" y="388"/>
                    <a:pt x="12880" y="413"/>
                  </a:cubicBezTo>
                  <a:lnTo>
                    <a:pt x="12914" y="413"/>
                  </a:lnTo>
                  <a:cubicBezTo>
                    <a:pt x="12914" y="431"/>
                    <a:pt x="12904" y="442"/>
                    <a:pt x="12892" y="442"/>
                  </a:cubicBezTo>
                  <a:cubicBezTo>
                    <a:pt x="12878" y="442"/>
                    <a:pt x="12861" y="426"/>
                    <a:pt x="12861" y="391"/>
                  </a:cubicBezTo>
                  <a:cubicBezTo>
                    <a:pt x="12852" y="371"/>
                    <a:pt x="12847" y="361"/>
                    <a:pt x="12842" y="361"/>
                  </a:cubicBezTo>
                  <a:cubicBezTo>
                    <a:pt x="12838" y="361"/>
                    <a:pt x="12833" y="371"/>
                    <a:pt x="12824" y="391"/>
                  </a:cubicBezTo>
                  <a:cubicBezTo>
                    <a:pt x="12814" y="413"/>
                    <a:pt x="12805" y="424"/>
                    <a:pt x="12795" y="424"/>
                  </a:cubicBezTo>
                  <a:cubicBezTo>
                    <a:pt x="12786" y="424"/>
                    <a:pt x="12777" y="413"/>
                    <a:pt x="12767" y="391"/>
                  </a:cubicBezTo>
                  <a:cubicBezTo>
                    <a:pt x="12767" y="371"/>
                    <a:pt x="12767" y="361"/>
                    <a:pt x="12765" y="361"/>
                  </a:cubicBezTo>
                  <a:cubicBezTo>
                    <a:pt x="12763" y="361"/>
                    <a:pt x="12759" y="371"/>
                    <a:pt x="12752" y="391"/>
                  </a:cubicBezTo>
                  <a:cubicBezTo>
                    <a:pt x="12730" y="439"/>
                    <a:pt x="12703" y="467"/>
                    <a:pt x="12683" y="467"/>
                  </a:cubicBezTo>
                  <a:cubicBezTo>
                    <a:pt x="12668" y="467"/>
                    <a:pt x="12658" y="450"/>
                    <a:pt x="12658" y="413"/>
                  </a:cubicBezTo>
                  <a:cubicBezTo>
                    <a:pt x="12658" y="373"/>
                    <a:pt x="12639" y="351"/>
                    <a:pt x="12620" y="351"/>
                  </a:cubicBezTo>
                  <a:cubicBezTo>
                    <a:pt x="12604" y="351"/>
                    <a:pt x="12604" y="373"/>
                    <a:pt x="12604" y="391"/>
                  </a:cubicBezTo>
                  <a:cubicBezTo>
                    <a:pt x="12612" y="413"/>
                    <a:pt x="12612" y="424"/>
                    <a:pt x="12605" y="424"/>
                  </a:cubicBezTo>
                  <a:cubicBezTo>
                    <a:pt x="12599" y="424"/>
                    <a:pt x="12585" y="413"/>
                    <a:pt x="12567" y="391"/>
                  </a:cubicBezTo>
                  <a:cubicBezTo>
                    <a:pt x="12536" y="357"/>
                    <a:pt x="12511" y="342"/>
                    <a:pt x="12486" y="342"/>
                  </a:cubicBezTo>
                  <a:cubicBezTo>
                    <a:pt x="12465" y="342"/>
                    <a:pt x="12444" y="353"/>
                    <a:pt x="12419" y="373"/>
                  </a:cubicBezTo>
                  <a:cubicBezTo>
                    <a:pt x="12382" y="393"/>
                    <a:pt x="12350" y="403"/>
                    <a:pt x="12334" y="403"/>
                  </a:cubicBezTo>
                  <a:cubicBezTo>
                    <a:pt x="12317" y="403"/>
                    <a:pt x="12317" y="393"/>
                    <a:pt x="12344" y="373"/>
                  </a:cubicBezTo>
                  <a:cubicBezTo>
                    <a:pt x="12366" y="347"/>
                    <a:pt x="12375" y="336"/>
                    <a:pt x="12372" y="336"/>
                  </a:cubicBezTo>
                  <a:cubicBezTo>
                    <a:pt x="12369" y="336"/>
                    <a:pt x="12360" y="342"/>
                    <a:pt x="12344" y="351"/>
                  </a:cubicBezTo>
                  <a:lnTo>
                    <a:pt x="12253" y="351"/>
                  </a:lnTo>
                  <a:cubicBezTo>
                    <a:pt x="12231" y="354"/>
                    <a:pt x="12216" y="369"/>
                    <a:pt x="12216" y="391"/>
                  </a:cubicBezTo>
                  <a:cubicBezTo>
                    <a:pt x="12204" y="366"/>
                    <a:pt x="12187" y="348"/>
                    <a:pt x="12166" y="348"/>
                  </a:cubicBezTo>
                  <a:cubicBezTo>
                    <a:pt x="12153" y="348"/>
                    <a:pt x="12139" y="356"/>
                    <a:pt x="12125" y="373"/>
                  </a:cubicBezTo>
                  <a:lnTo>
                    <a:pt x="12087" y="373"/>
                  </a:lnTo>
                  <a:cubicBezTo>
                    <a:pt x="12068" y="373"/>
                    <a:pt x="12068" y="373"/>
                    <a:pt x="12050" y="391"/>
                  </a:cubicBezTo>
                  <a:cubicBezTo>
                    <a:pt x="12045" y="398"/>
                    <a:pt x="12040" y="400"/>
                    <a:pt x="12035" y="400"/>
                  </a:cubicBezTo>
                  <a:cubicBezTo>
                    <a:pt x="12023" y="400"/>
                    <a:pt x="12010" y="385"/>
                    <a:pt x="11996" y="369"/>
                  </a:cubicBezTo>
                  <a:cubicBezTo>
                    <a:pt x="11983" y="356"/>
                    <a:pt x="11970" y="341"/>
                    <a:pt x="11963" y="341"/>
                  </a:cubicBezTo>
                  <a:cubicBezTo>
                    <a:pt x="11960" y="341"/>
                    <a:pt x="11959" y="344"/>
                    <a:pt x="11959" y="351"/>
                  </a:cubicBezTo>
                  <a:cubicBezTo>
                    <a:pt x="11959" y="369"/>
                    <a:pt x="11921" y="391"/>
                    <a:pt x="11902" y="413"/>
                  </a:cubicBezTo>
                  <a:cubicBezTo>
                    <a:pt x="11898" y="419"/>
                    <a:pt x="11893" y="421"/>
                    <a:pt x="11889" y="421"/>
                  </a:cubicBezTo>
                  <a:cubicBezTo>
                    <a:pt x="11879" y="421"/>
                    <a:pt x="11873" y="407"/>
                    <a:pt x="11887" y="391"/>
                  </a:cubicBezTo>
                  <a:cubicBezTo>
                    <a:pt x="11887" y="369"/>
                    <a:pt x="11887" y="369"/>
                    <a:pt x="11849" y="351"/>
                  </a:cubicBezTo>
                  <a:cubicBezTo>
                    <a:pt x="11830" y="351"/>
                    <a:pt x="11793" y="351"/>
                    <a:pt x="11793" y="369"/>
                  </a:cubicBezTo>
                  <a:cubicBezTo>
                    <a:pt x="11793" y="380"/>
                    <a:pt x="11765" y="386"/>
                    <a:pt x="11735" y="386"/>
                  </a:cubicBezTo>
                  <a:cubicBezTo>
                    <a:pt x="11706" y="386"/>
                    <a:pt x="11674" y="380"/>
                    <a:pt x="11664" y="369"/>
                  </a:cubicBezTo>
                  <a:lnTo>
                    <a:pt x="11626" y="369"/>
                  </a:lnTo>
                  <a:cubicBezTo>
                    <a:pt x="11611" y="369"/>
                    <a:pt x="11592" y="391"/>
                    <a:pt x="11573" y="391"/>
                  </a:cubicBezTo>
                  <a:cubicBezTo>
                    <a:pt x="11558" y="394"/>
                    <a:pt x="11545" y="401"/>
                    <a:pt x="11536" y="413"/>
                  </a:cubicBezTo>
                  <a:cubicBezTo>
                    <a:pt x="11517" y="413"/>
                    <a:pt x="11498" y="413"/>
                    <a:pt x="11498" y="391"/>
                  </a:cubicBezTo>
                  <a:cubicBezTo>
                    <a:pt x="11489" y="412"/>
                    <a:pt x="11484" y="422"/>
                    <a:pt x="11480" y="422"/>
                  </a:cubicBezTo>
                  <a:cubicBezTo>
                    <a:pt x="11475" y="422"/>
                    <a:pt x="11471" y="412"/>
                    <a:pt x="11464" y="391"/>
                  </a:cubicBezTo>
                  <a:cubicBezTo>
                    <a:pt x="11464" y="371"/>
                    <a:pt x="11464" y="361"/>
                    <a:pt x="11461" y="361"/>
                  </a:cubicBezTo>
                  <a:cubicBezTo>
                    <a:pt x="11459" y="361"/>
                    <a:pt x="11454" y="371"/>
                    <a:pt x="11445" y="391"/>
                  </a:cubicBezTo>
                  <a:cubicBezTo>
                    <a:pt x="11435" y="402"/>
                    <a:pt x="11431" y="408"/>
                    <a:pt x="11426" y="408"/>
                  </a:cubicBezTo>
                  <a:cubicBezTo>
                    <a:pt x="11421" y="408"/>
                    <a:pt x="11417" y="402"/>
                    <a:pt x="11407" y="391"/>
                  </a:cubicBezTo>
                  <a:cubicBezTo>
                    <a:pt x="11407" y="380"/>
                    <a:pt x="11402" y="375"/>
                    <a:pt x="11398" y="375"/>
                  </a:cubicBezTo>
                  <a:cubicBezTo>
                    <a:pt x="11393" y="375"/>
                    <a:pt x="11388" y="380"/>
                    <a:pt x="11388" y="391"/>
                  </a:cubicBezTo>
                  <a:cubicBezTo>
                    <a:pt x="11377" y="417"/>
                    <a:pt x="11351" y="435"/>
                    <a:pt x="11334" y="435"/>
                  </a:cubicBezTo>
                  <a:cubicBezTo>
                    <a:pt x="11324" y="435"/>
                    <a:pt x="11316" y="429"/>
                    <a:pt x="11316" y="413"/>
                  </a:cubicBezTo>
                  <a:cubicBezTo>
                    <a:pt x="11301" y="413"/>
                    <a:pt x="11288" y="420"/>
                    <a:pt x="11279" y="432"/>
                  </a:cubicBezTo>
                  <a:cubicBezTo>
                    <a:pt x="11269" y="454"/>
                    <a:pt x="11265" y="465"/>
                    <a:pt x="11262" y="465"/>
                  </a:cubicBezTo>
                  <a:cubicBezTo>
                    <a:pt x="11260" y="465"/>
                    <a:pt x="11260" y="454"/>
                    <a:pt x="11260" y="432"/>
                  </a:cubicBezTo>
                  <a:cubicBezTo>
                    <a:pt x="11250" y="412"/>
                    <a:pt x="11241" y="402"/>
                    <a:pt x="11232" y="402"/>
                  </a:cubicBezTo>
                  <a:cubicBezTo>
                    <a:pt x="11222" y="402"/>
                    <a:pt x="11213" y="412"/>
                    <a:pt x="11203" y="432"/>
                  </a:cubicBezTo>
                  <a:cubicBezTo>
                    <a:pt x="11199" y="438"/>
                    <a:pt x="11192" y="442"/>
                    <a:pt x="11186" y="442"/>
                  </a:cubicBezTo>
                  <a:cubicBezTo>
                    <a:pt x="11180" y="442"/>
                    <a:pt x="11174" y="438"/>
                    <a:pt x="11169" y="432"/>
                  </a:cubicBezTo>
                  <a:cubicBezTo>
                    <a:pt x="11147" y="421"/>
                    <a:pt x="11100" y="409"/>
                    <a:pt x="11069" y="409"/>
                  </a:cubicBezTo>
                  <a:cubicBezTo>
                    <a:pt x="11047" y="409"/>
                    <a:pt x="11033" y="415"/>
                    <a:pt x="11040" y="432"/>
                  </a:cubicBezTo>
                  <a:lnTo>
                    <a:pt x="11003" y="432"/>
                  </a:lnTo>
                  <a:cubicBezTo>
                    <a:pt x="10984" y="421"/>
                    <a:pt x="10970" y="416"/>
                    <a:pt x="10958" y="416"/>
                  </a:cubicBezTo>
                  <a:cubicBezTo>
                    <a:pt x="10946" y="416"/>
                    <a:pt x="10937" y="421"/>
                    <a:pt x="10928" y="432"/>
                  </a:cubicBezTo>
                  <a:lnTo>
                    <a:pt x="10909" y="454"/>
                  </a:lnTo>
                  <a:cubicBezTo>
                    <a:pt x="10909" y="432"/>
                    <a:pt x="10893" y="413"/>
                    <a:pt x="10874" y="410"/>
                  </a:cubicBezTo>
                  <a:cubicBezTo>
                    <a:pt x="10856" y="410"/>
                    <a:pt x="10856" y="410"/>
                    <a:pt x="10856" y="432"/>
                  </a:cubicBezTo>
                  <a:cubicBezTo>
                    <a:pt x="10874" y="454"/>
                    <a:pt x="10856" y="454"/>
                    <a:pt x="10837" y="454"/>
                  </a:cubicBezTo>
                  <a:cubicBezTo>
                    <a:pt x="10815" y="451"/>
                    <a:pt x="10799" y="432"/>
                    <a:pt x="10799" y="410"/>
                  </a:cubicBezTo>
                  <a:lnTo>
                    <a:pt x="10780" y="410"/>
                  </a:lnTo>
                  <a:cubicBezTo>
                    <a:pt x="10780" y="436"/>
                    <a:pt x="10775" y="447"/>
                    <a:pt x="10771" y="447"/>
                  </a:cubicBezTo>
                  <a:cubicBezTo>
                    <a:pt x="10767" y="447"/>
                    <a:pt x="10765" y="441"/>
                    <a:pt x="10765" y="432"/>
                  </a:cubicBezTo>
                  <a:cubicBezTo>
                    <a:pt x="10749" y="416"/>
                    <a:pt x="10730" y="410"/>
                    <a:pt x="10708" y="410"/>
                  </a:cubicBezTo>
                  <a:cubicBezTo>
                    <a:pt x="10708" y="417"/>
                    <a:pt x="10706" y="420"/>
                    <a:pt x="10704" y="420"/>
                  </a:cubicBezTo>
                  <a:cubicBezTo>
                    <a:pt x="10700" y="420"/>
                    <a:pt x="10696" y="410"/>
                    <a:pt x="10708" y="410"/>
                  </a:cubicBezTo>
                  <a:lnTo>
                    <a:pt x="10708" y="391"/>
                  </a:lnTo>
                  <a:cubicBezTo>
                    <a:pt x="10703" y="385"/>
                    <a:pt x="10699" y="382"/>
                    <a:pt x="10696" y="382"/>
                  </a:cubicBezTo>
                  <a:cubicBezTo>
                    <a:pt x="10689" y="382"/>
                    <a:pt x="10689" y="397"/>
                    <a:pt x="10689" y="410"/>
                  </a:cubicBezTo>
                  <a:lnTo>
                    <a:pt x="10652" y="410"/>
                  </a:lnTo>
                  <a:cubicBezTo>
                    <a:pt x="10633" y="410"/>
                    <a:pt x="10617" y="410"/>
                    <a:pt x="10633" y="432"/>
                  </a:cubicBezTo>
                  <a:cubicBezTo>
                    <a:pt x="10633" y="454"/>
                    <a:pt x="10633" y="473"/>
                    <a:pt x="10617" y="473"/>
                  </a:cubicBezTo>
                  <a:cubicBezTo>
                    <a:pt x="10617" y="480"/>
                    <a:pt x="10615" y="483"/>
                    <a:pt x="10613" y="483"/>
                  </a:cubicBezTo>
                  <a:cubicBezTo>
                    <a:pt x="10609" y="483"/>
                    <a:pt x="10605" y="473"/>
                    <a:pt x="10617" y="473"/>
                  </a:cubicBezTo>
                  <a:cubicBezTo>
                    <a:pt x="10617" y="454"/>
                    <a:pt x="10617" y="432"/>
                    <a:pt x="10599" y="432"/>
                  </a:cubicBezTo>
                  <a:cubicBezTo>
                    <a:pt x="10580" y="432"/>
                    <a:pt x="10580" y="410"/>
                    <a:pt x="10580" y="410"/>
                  </a:cubicBezTo>
                  <a:cubicBezTo>
                    <a:pt x="10588" y="393"/>
                    <a:pt x="10579" y="387"/>
                    <a:pt x="10565" y="387"/>
                  </a:cubicBezTo>
                  <a:cubicBezTo>
                    <a:pt x="10546" y="387"/>
                    <a:pt x="10516" y="399"/>
                    <a:pt x="10505" y="410"/>
                  </a:cubicBezTo>
                  <a:cubicBezTo>
                    <a:pt x="10487" y="432"/>
                    <a:pt x="10474" y="443"/>
                    <a:pt x="10465" y="443"/>
                  </a:cubicBezTo>
                  <a:cubicBezTo>
                    <a:pt x="10456" y="443"/>
                    <a:pt x="10451" y="432"/>
                    <a:pt x="10451" y="410"/>
                  </a:cubicBezTo>
                  <a:cubicBezTo>
                    <a:pt x="10451" y="399"/>
                    <a:pt x="10448" y="394"/>
                    <a:pt x="10444" y="394"/>
                  </a:cubicBezTo>
                  <a:cubicBezTo>
                    <a:pt x="10432" y="394"/>
                    <a:pt x="10408" y="428"/>
                    <a:pt x="10395" y="473"/>
                  </a:cubicBezTo>
                  <a:lnTo>
                    <a:pt x="10376" y="536"/>
                  </a:lnTo>
                  <a:lnTo>
                    <a:pt x="10376" y="473"/>
                  </a:lnTo>
                  <a:cubicBezTo>
                    <a:pt x="10365" y="425"/>
                    <a:pt x="10361" y="405"/>
                    <a:pt x="10348" y="405"/>
                  </a:cubicBezTo>
                  <a:cubicBezTo>
                    <a:pt x="10339" y="405"/>
                    <a:pt x="10326" y="415"/>
                    <a:pt x="10304" y="432"/>
                  </a:cubicBezTo>
                  <a:cubicBezTo>
                    <a:pt x="10285" y="443"/>
                    <a:pt x="10276" y="449"/>
                    <a:pt x="10271" y="449"/>
                  </a:cubicBezTo>
                  <a:cubicBezTo>
                    <a:pt x="10266" y="449"/>
                    <a:pt x="10266" y="443"/>
                    <a:pt x="10266" y="432"/>
                  </a:cubicBezTo>
                  <a:cubicBezTo>
                    <a:pt x="10266" y="410"/>
                    <a:pt x="10248" y="410"/>
                    <a:pt x="10194" y="410"/>
                  </a:cubicBezTo>
                  <a:cubicBezTo>
                    <a:pt x="10138" y="410"/>
                    <a:pt x="10119" y="410"/>
                    <a:pt x="10119" y="432"/>
                  </a:cubicBezTo>
                  <a:lnTo>
                    <a:pt x="10082" y="432"/>
                  </a:lnTo>
                  <a:cubicBezTo>
                    <a:pt x="10074" y="416"/>
                    <a:pt x="10065" y="410"/>
                    <a:pt x="10057" y="410"/>
                  </a:cubicBezTo>
                  <a:cubicBezTo>
                    <a:pt x="10044" y="410"/>
                    <a:pt x="10035" y="427"/>
                    <a:pt x="10047" y="454"/>
                  </a:cubicBezTo>
                  <a:lnTo>
                    <a:pt x="10009" y="454"/>
                  </a:lnTo>
                  <a:lnTo>
                    <a:pt x="10009" y="432"/>
                  </a:lnTo>
                  <a:cubicBezTo>
                    <a:pt x="10009" y="410"/>
                    <a:pt x="9972" y="410"/>
                    <a:pt x="9825" y="410"/>
                  </a:cubicBezTo>
                  <a:cubicBezTo>
                    <a:pt x="9658" y="410"/>
                    <a:pt x="9640" y="410"/>
                    <a:pt x="9640" y="451"/>
                  </a:cubicBezTo>
                  <a:cubicBezTo>
                    <a:pt x="9632" y="473"/>
                    <a:pt x="9623" y="484"/>
                    <a:pt x="9617" y="484"/>
                  </a:cubicBezTo>
                  <a:cubicBezTo>
                    <a:pt x="9610" y="484"/>
                    <a:pt x="9605" y="473"/>
                    <a:pt x="9605" y="451"/>
                  </a:cubicBezTo>
                  <a:cubicBezTo>
                    <a:pt x="9605" y="438"/>
                    <a:pt x="9596" y="423"/>
                    <a:pt x="9590" y="423"/>
                  </a:cubicBezTo>
                  <a:cubicBezTo>
                    <a:pt x="9588" y="423"/>
                    <a:pt x="9586" y="426"/>
                    <a:pt x="9586" y="432"/>
                  </a:cubicBezTo>
                  <a:cubicBezTo>
                    <a:pt x="9564" y="432"/>
                    <a:pt x="9546" y="423"/>
                    <a:pt x="9530" y="410"/>
                  </a:cubicBezTo>
                  <a:cubicBezTo>
                    <a:pt x="9507" y="393"/>
                    <a:pt x="9491" y="386"/>
                    <a:pt x="9479" y="386"/>
                  </a:cubicBezTo>
                  <a:cubicBezTo>
                    <a:pt x="9464" y="386"/>
                    <a:pt x="9458" y="398"/>
                    <a:pt x="9458" y="410"/>
                  </a:cubicBezTo>
                  <a:cubicBezTo>
                    <a:pt x="9466" y="428"/>
                    <a:pt x="9467" y="434"/>
                    <a:pt x="9464" y="434"/>
                  </a:cubicBezTo>
                  <a:cubicBezTo>
                    <a:pt x="9461" y="434"/>
                    <a:pt x="9450" y="423"/>
                    <a:pt x="9439" y="410"/>
                  </a:cubicBezTo>
                  <a:cubicBezTo>
                    <a:pt x="9426" y="395"/>
                    <a:pt x="9412" y="381"/>
                    <a:pt x="9406" y="381"/>
                  </a:cubicBezTo>
                  <a:cubicBezTo>
                    <a:pt x="9403" y="381"/>
                    <a:pt x="9401" y="383"/>
                    <a:pt x="9401" y="388"/>
                  </a:cubicBezTo>
                  <a:cubicBezTo>
                    <a:pt x="9391" y="401"/>
                    <a:pt x="9349" y="414"/>
                    <a:pt x="9317" y="414"/>
                  </a:cubicBezTo>
                  <a:cubicBezTo>
                    <a:pt x="9293" y="414"/>
                    <a:pt x="9273" y="407"/>
                    <a:pt x="9273" y="388"/>
                  </a:cubicBezTo>
                  <a:lnTo>
                    <a:pt x="9235" y="388"/>
                  </a:lnTo>
                  <a:cubicBezTo>
                    <a:pt x="9235" y="410"/>
                    <a:pt x="9201" y="410"/>
                    <a:pt x="9163" y="410"/>
                  </a:cubicBezTo>
                  <a:cubicBezTo>
                    <a:pt x="9126" y="410"/>
                    <a:pt x="9107" y="410"/>
                    <a:pt x="9107" y="388"/>
                  </a:cubicBezTo>
                  <a:cubicBezTo>
                    <a:pt x="9116" y="379"/>
                    <a:pt x="9116" y="374"/>
                    <a:pt x="9109" y="374"/>
                  </a:cubicBezTo>
                  <a:cubicBezTo>
                    <a:pt x="9102" y="374"/>
                    <a:pt x="9088" y="379"/>
                    <a:pt x="9069" y="388"/>
                  </a:cubicBezTo>
                  <a:cubicBezTo>
                    <a:pt x="9054" y="388"/>
                    <a:pt x="9035" y="432"/>
                    <a:pt x="9016" y="432"/>
                  </a:cubicBezTo>
                  <a:cubicBezTo>
                    <a:pt x="9016" y="451"/>
                    <a:pt x="9000" y="470"/>
                    <a:pt x="8978" y="473"/>
                  </a:cubicBezTo>
                  <a:lnTo>
                    <a:pt x="8978" y="451"/>
                  </a:lnTo>
                  <a:lnTo>
                    <a:pt x="8978" y="410"/>
                  </a:lnTo>
                  <a:cubicBezTo>
                    <a:pt x="8960" y="410"/>
                    <a:pt x="8941" y="410"/>
                    <a:pt x="8941" y="429"/>
                  </a:cubicBezTo>
                  <a:cubicBezTo>
                    <a:pt x="8922" y="410"/>
                    <a:pt x="8906" y="410"/>
                    <a:pt x="8869" y="410"/>
                  </a:cubicBezTo>
                  <a:cubicBezTo>
                    <a:pt x="8831" y="410"/>
                    <a:pt x="8794" y="410"/>
                    <a:pt x="8778" y="429"/>
                  </a:cubicBezTo>
                  <a:cubicBezTo>
                    <a:pt x="8768" y="409"/>
                    <a:pt x="8736" y="398"/>
                    <a:pt x="8703" y="398"/>
                  </a:cubicBezTo>
                  <a:cubicBezTo>
                    <a:pt x="8671" y="398"/>
                    <a:pt x="8638" y="409"/>
                    <a:pt x="8631" y="429"/>
                  </a:cubicBezTo>
                  <a:cubicBezTo>
                    <a:pt x="8631" y="440"/>
                    <a:pt x="8626" y="445"/>
                    <a:pt x="8619" y="445"/>
                  </a:cubicBezTo>
                  <a:cubicBezTo>
                    <a:pt x="8612" y="445"/>
                    <a:pt x="8602" y="440"/>
                    <a:pt x="8593" y="429"/>
                  </a:cubicBezTo>
                  <a:cubicBezTo>
                    <a:pt x="8584" y="420"/>
                    <a:pt x="8579" y="415"/>
                    <a:pt x="8574" y="415"/>
                  </a:cubicBezTo>
                  <a:cubicBezTo>
                    <a:pt x="8569" y="415"/>
                    <a:pt x="8565" y="420"/>
                    <a:pt x="8555" y="429"/>
                  </a:cubicBezTo>
                  <a:cubicBezTo>
                    <a:pt x="8550" y="435"/>
                    <a:pt x="8544" y="438"/>
                    <a:pt x="8539" y="438"/>
                  </a:cubicBezTo>
                  <a:cubicBezTo>
                    <a:pt x="8525" y="438"/>
                    <a:pt x="8512" y="423"/>
                    <a:pt x="8499" y="410"/>
                  </a:cubicBezTo>
                  <a:cubicBezTo>
                    <a:pt x="8490" y="384"/>
                    <a:pt x="8480" y="374"/>
                    <a:pt x="8469" y="374"/>
                  </a:cubicBezTo>
                  <a:cubicBezTo>
                    <a:pt x="8461" y="374"/>
                    <a:pt x="8453" y="379"/>
                    <a:pt x="8446" y="388"/>
                  </a:cubicBezTo>
                  <a:cubicBezTo>
                    <a:pt x="8417" y="404"/>
                    <a:pt x="8386" y="410"/>
                    <a:pt x="8355" y="410"/>
                  </a:cubicBezTo>
                  <a:cubicBezTo>
                    <a:pt x="8317" y="429"/>
                    <a:pt x="8298" y="429"/>
                    <a:pt x="8317" y="451"/>
                  </a:cubicBezTo>
                  <a:cubicBezTo>
                    <a:pt x="8314" y="467"/>
                    <a:pt x="8308" y="479"/>
                    <a:pt x="8298" y="492"/>
                  </a:cubicBezTo>
                  <a:cubicBezTo>
                    <a:pt x="8286" y="499"/>
                    <a:pt x="8277" y="501"/>
                    <a:pt x="8273" y="501"/>
                  </a:cubicBezTo>
                  <a:cubicBezTo>
                    <a:pt x="8263" y="501"/>
                    <a:pt x="8267" y="492"/>
                    <a:pt x="8280" y="492"/>
                  </a:cubicBezTo>
                  <a:cubicBezTo>
                    <a:pt x="8317" y="473"/>
                    <a:pt x="8298" y="473"/>
                    <a:pt x="8280" y="451"/>
                  </a:cubicBezTo>
                  <a:cubicBezTo>
                    <a:pt x="8260" y="437"/>
                    <a:pt x="8239" y="428"/>
                    <a:pt x="8217" y="428"/>
                  </a:cubicBezTo>
                  <a:cubicBezTo>
                    <a:pt x="8214" y="428"/>
                    <a:pt x="8211" y="429"/>
                    <a:pt x="8208" y="429"/>
                  </a:cubicBezTo>
                  <a:lnTo>
                    <a:pt x="8132" y="429"/>
                  </a:lnTo>
                  <a:cubicBezTo>
                    <a:pt x="8104" y="418"/>
                    <a:pt x="8086" y="413"/>
                    <a:pt x="8075" y="413"/>
                  </a:cubicBezTo>
                  <a:cubicBezTo>
                    <a:pt x="8064" y="413"/>
                    <a:pt x="8060" y="418"/>
                    <a:pt x="8060" y="429"/>
                  </a:cubicBezTo>
                  <a:lnTo>
                    <a:pt x="8060" y="451"/>
                  </a:lnTo>
                  <a:cubicBezTo>
                    <a:pt x="8051" y="429"/>
                    <a:pt x="7995" y="418"/>
                    <a:pt x="7940" y="418"/>
                  </a:cubicBezTo>
                  <a:cubicBezTo>
                    <a:pt x="7884" y="418"/>
                    <a:pt x="7828" y="429"/>
                    <a:pt x="7819" y="451"/>
                  </a:cubicBezTo>
                  <a:lnTo>
                    <a:pt x="7819" y="429"/>
                  </a:lnTo>
                  <a:cubicBezTo>
                    <a:pt x="7819" y="407"/>
                    <a:pt x="7800" y="407"/>
                    <a:pt x="7766" y="407"/>
                  </a:cubicBezTo>
                  <a:cubicBezTo>
                    <a:pt x="7716" y="416"/>
                    <a:pt x="7665" y="426"/>
                    <a:pt x="7618" y="429"/>
                  </a:cubicBezTo>
                  <a:cubicBezTo>
                    <a:pt x="7543" y="429"/>
                    <a:pt x="7490" y="429"/>
                    <a:pt x="7490" y="451"/>
                  </a:cubicBezTo>
                  <a:cubicBezTo>
                    <a:pt x="7471" y="451"/>
                    <a:pt x="7471" y="451"/>
                    <a:pt x="7471" y="429"/>
                  </a:cubicBezTo>
                  <a:cubicBezTo>
                    <a:pt x="7490" y="407"/>
                    <a:pt x="7471" y="407"/>
                    <a:pt x="7452" y="407"/>
                  </a:cubicBezTo>
                  <a:cubicBezTo>
                    <a:pt x="7433" y="407"/>
                    <a:pt x="7433" y="429"/>
                    <a:pt x="7433" y="451"/>
                  </a:cubicBezTo>
                  <a:cubicBezTo>
                    <a:pt x="7433" y="460"/>
                    <a:pt x="7429" y="465"/>
                    <a:pt x="7419" y="465"/>
                  </a:cubicBezTo>
                  <a:cubicBezTo>
                    <a:pt x="7410" y="465"/>
                    <a:pt x="7396" y="460"/>
                    <a:pt x="7377" y="451"/>
                  </a:cubicBezTo>
                  <a:cubicBezTo>
                    <a:pt x="7353" y="440"/>
                    <a:pt x="7327" y="434"/>
                    <a:pt x="7301" y="434"/>
                  </a:cubicBezTo>
                  <a:cubicBezTo>
                    <a:pt x="7276" y="434"/>
                    <a:pt x="7252" y="439"/>
                    <a:pt x="7230" y="448"/>
                  </a:cubicBezTo>
                  <a:cubicBezTo>
                    <a:pt x="7214" y="448"/>
                    <a:pt x="7195" y="448"/>
                    <a:pt x="7195" y="429"/>
                  </a:cubicBezTo>
                  <a:cubicBezTo>
                    <a:pt x="7184" y="413"/>
                    <a:pt x="7166" y="405"/>
                    <a:pt x="7148" y="405"/>
                  </a:cubicBezTo>
                  <a:cubicBezTo>
                    <a:pt x="7130" y="405"/>
                    <a:pt x="7112" y="413"/>
                    <a:pt x="7101" y="429"/>
                  </a:cubicBezTo>
                  <a:cubicBezTo>
                    <a:pt x="7082" y="429"/>
                    <a:pt x="7082" y="429"/>
                    <a:pt x="7082" y="407"/>
                  </a:cubicBezTo>
                  <a:cubicBezTo>
                    <a:pt x="7074" y="395"/>
                    <a:pt x="7070" y="383"/>
                    <a:pt x="7065" y="383"/>
                  </a:cubicBezTo>
                  <a:cubicBezTo>
                    <a:pt x="7061" y="383"/>
                    <a:pt x="7056" y="390"/>
                    <a:pt x="7048" y="407"/>
                  </a:cubicBezTo>
                  <a:cubicBezTo>
                    <a:pt x="7028" y="418"/>
                    <a:pt x="7006" y="423"/>
                    <a:pt x="6984" y="423"/>
                  </a:cubicBezTo>
                  <a:cubicBezTo>
                    <a:pt x="6962" y="423"/>
                    <a:pt x="6940" y="418"/>
                    <a:pt x="6920" y="407"/>
                  </a:cubicBezTo>
                  <a:cubicBezTo>
                    <a:pt x="6901" y="407"/>
                    <a:pt x="6882" y="407"/>
                    <a:pt x="6882" y="429"/>
                  </a:cubicBezTo>
                  <a:lnTo>
                    <a:pt x="6882" y="448"/>
                  </a:lnTo>
                  <a:cubicBezTo>
                    <a:pt x="6873" y="427"/>
                    <a:pt x="6868" y="417"/>
                    <a:pt x="6863" y="417"/>
                  </a:cubicBezTo>
                  <a:cubicBezTo>
                    <a:pt x="6858" y="417"/>
                    <a:pt x="6854" y="427"/>
                    <a:pt x="6844" y="448"/>
                  </a:cubicBezTo>
                  <a:cubicBezTo>
                    <a:pt x="6844" y="459"/>
                    <a:pt x="6840" y="464"/>
                    <a:pt x="6835" y="464"/>
                  </a:cubicBezTo>
                  <a:cubicBezTo>
                    <a:pt x="6830" y="464"/>
                    <a:pt x="6826" y="459"/>
                    <a:pt x="6826" y="448"/>
                  </a:cubicBezTo>
                  <a:cubicBezTo>
                    <a:pt x="6816" y="438"/>
                    <a:pt x="6804" y="429"/>
                    <a:pt x="6791" y="429"/>
                  </a:cubicBezTo>
                  <a:cubicBezTo>
                    <a:pt x="6722" y="438"/>
                    <a:pt x="6656" y="445"/>
                    <a:pt x="6587" y="448"/>
                  </a:cubicBezTo>
                  <a:cubicBezTo>
                    <a:pt x="6440" y="448"/>
                    <a:pt x="6384" y="448"/>
                    <a:pt x="6384" y="470"/>
                  </a:cubicBezTo>
                  <a:cubicBezTo>
                    <a:pt x="6376" y="479"/>
                    <a:pt x="6372" y="484"/>
                    <a:pt x="6368" y="484"/>
                  </a:cubicBezTo>
                  <a:cubicBezTo>
                    <a:pt x="6363" y="484"/>
                    <a:pt x="6359" y="479"/>
                    <a:pt x="6349" y="470"/>
                  </a:cubicBezTo>
                  <a:cubicBezTo>
                    <a:pt x="6336" y="456"/>
                    <a:pt x="6319" y="447"/>
                    <a:pt x="6301" y="447"/>
                  </a:cubicBezTo>
                  <a:cubicBezTo>
                    <a:pt x="6298" y="447"/>
                    <a:pt x="6296" y="447"/>
                    <a:pt x="6293" y="448"/>
                  </a:cubicBezTo>
                  <a:cubicBezTo>
                    <a:pt x="6274" y="448"/>
                    <a:pt x="6255" y="448"/>
                    <a:pt x="6255" y="426"/>
                  </a:cubicBezTo>
                  <a:cubicBezTo>
                    <a:pt x="6236" y="448"/>
                    <a:pt x="6236" y="448"/>
                    <a:pt x="6221" y="448"/>
                  </a:cubicBezTo>
                  <a:cubicBezTo>
                    <a:pt x="6221" y="437"/>
                    <a:pt x="6216" y="431"/>
                    <a:pt x="6209" y="431"/>
                  </a:cubicBezTo>
                  <a:cubicBezTo>
                    <a:pt x="6202" y="431"/>
                    <a:pt x="6192" y="437"/>
                    <a:pt x="6183" y="448"/>
                  </a:cubicBezTo>
                  <a:cubicBezTo>
                    <a:pt x="6174" y="468"/>
                    <a:pt x="6169" y="478"/>
                    <a:pt x="6167" y="478"/>
                  </a:cubicBezTo>
                  <a:cubicBezTo>
                    <a:pt x="6164" y="478"/>
                    <a:pt x="6164" y="468"/>
                    <a:pt x="6164" y="448"/>
                  </a:cubicBezTo>
                  <a:cubicBezTo>
                    <a:pt x="6164" y="432"/>
                    <a:pt x="6136" y="418"/>
                    <a:pt x="6126" y="418"/>
                  </a:cubicBezTo>
                  <a:cubicBezTo>
                    <a:pt x="6122" y="418"/>
                    <a:pt x="6121" y="420"/>
                    <a:pt x="6127" y="426"/>
                  </a:cubicBezTo>
                  <a:cubicBezTo>
                    <a:pt x="6127" y="448"/>
                    <a:pt x="6089" y="448"/>
                    <a:pt x="6073" y="470"/>
                  </a:cubicBezTo>
                  <a:cubicBezTo>
                    <a:pt x="6055" y="470"/>
                    <a:pt x="6036" y="470"/>
                    <a:pt x="6036" y="448"/>
                  </a:cubicBezTo>
                  <a:cubicBezTo>
                    <a:pt x="6030" y="441"/>
                    <a:pt x="6019" y="439"/>
                    <a:pt x="6004" y="439"/>
                  </a:cubicBezTo>
                  <a:cubicBezTo>
                    <a:pt x="5970" y="439"/>
                    <a:pt x="5921" y="454"/>
                    <a:pt x="5907" y="470"/>
                  </a:cubicBezTo>
                  <a:cubicBezTo>
                    <a:pt x="5907" y="479"/>
                    <a:pt x="5903" y="484"/>
                    <a:pt x="5898" y="484"/>
                  </a:cubicBezTo>
                  <a:cubicBezTo>
                    <a:pt x="5893" y="484"/>
                    <a:pt x="5888" y="479"/>
                    <a:pt x="5888" y="470"/>
                  </a:cubicBezTo>
                  <a:cubicBezTo>
                    <a:pt x="5888" y="448"/>
                    <a:pt x="5870" y="448"/>
                    <a:pt x="5851" y="448"/>
                  </a:cubicBezTo>
                  <a:cubicBezTo>
                    <a:pt x="5845" y="454"/>
                    <a:pt x="5841" y="457"/>
                    <a:pt x="5839" y="457"/>
                  </a:cubicBezTo>
                  <a:cubicBezTo>
                    <a:pt x="5832" y="457"/>
                    <a:pt x="5832" y="441"/>
                    <a:pt x="5832" y="426"/>
                  </a:cubicBezTo>
                  <a:cubicBezTo>
                    <a:pt x="5851" y="407"/>
                    <a:pt x="5832" y="407"/>
                    <a:pt x="5798" y="407"/>
                  </a:cubicBezTo>
                  <a:cubicBezTo>
                    <a:pt x="5779" y="426"/>
                    <a:pt x="5704" y="426"/>
                    <a:pt x="5650" y="426"/>
                  </a:cubicBezTo>
                  <a:cubicBezTo>
                    <a:pt x="5556" y="426"/>
                    <a:pt x="5538" y="448"/>
                    <a:pt x="5503" y="489"/>
                  </a:cubicBezTo>
                  <a:lnTo>
                    <a:pt x="5484" y="529"/>
                  </a:lnTo>
                  <a:lnTo>
                    <a:pt x="5484" y="489"/>
                  </a:lnTo>
                  <a:cubicBezTo>
                    <a:pt x="5481" y="467"/>
                    <a:pt x="5475" y="445"/>
                    <a:pt x="5465" y="426"/>
                  </a:cubicBezTo>
                  <a:cubicBezTo>
                    <a:pt x="5447" y="426"/>
                    <a:pt x="5447" y="448"/>
                    <a:pt x="5447" y="467"/>
                  </a:cubicBezTo>
                  <a:cubicBezTo>
                    <a:pt x="5447" y="478"/>
                    <a:pt x="5442" y="483"/>
                    <a:pt x="5433" y="483"/>
                  </a:cubicBezTo>
                  <a:cubicBezTo>
                    <a:pt x="5423" y="483"/>
                    <a:pt x="5409" y="478"/>
                    <a:pt x="5390" y="467"/>
                  </a:cubicBezTo>
                  <a:cubicBezTo>
                    <a:pt x="5373" y="457"/>
                    <a:pt x="5360" y="452"/>
                    <a:pt x="5348" y="452"/>
                  </a:cubicBezTo>
                  <a:cubicBezTo>
                    <a:pt x="5337" y="452"/>
                    <a:pt x="5328" y="457"/>
                    <a:pt x="5318" y="467"/>
                  </a:cubicBezTo>
                  <a:cubicBezTo>
                    <a:pt x="5314" y="467"/>
                    <a:pt x="5311" y="467"/>
                    <a:pt x="5307" y="467"/>
                  </a:cubicBezTo>
                  <a:cubicBezTo>
                    <a:pt x="5290" y="467"/>
                    <a:pt x="5275" y="461"/>
                    <a:pt x="5262" y="448"/>
                  </a:cubicBezTo>
                  <a:cubicBezTo>
                    <a:pt x="5243" y="448"/>
                    <a:pt x="5243" y="448"/>
                    <a:pt x="5243" y="467"/>
                  </a:cubicBezTo>
                  <a:cubicBezTo>
                    <a:pt x="5243" y="478"/>
                    <a:pt x="5239" y="483"/>
                    <a:pt x="5233" y="483"/>
                  </a:cubicBezTo>
                  <a:cubicBezTo>
                    <a:pt x="5226" y="483"/>
                    <a:pt x="5218" y="478"/>
                    <a:pt x="5208" y="467"/>
                  </a:cubicBezTo>
                  <a:cubicBezTo>
                    <a:pt x="5198" y="443"/>
                    <a:pt x="5174" y="433"/>
                    <a:pt x="5156" y="433"/>
                  </a:cubicBezTo>
                  <a:cubicBezTo>
                    <a:pt x="5143" y="433"/>
                    <a:pt x="5133" y="438"/>
                    <a:pt x="5133" y="448"/>
                  </a:cubicBezTo>
                  <a:cubicBezTo>
                    <a:pt x="5133" y="467"/>
                    <a:pt x="5114" y="467"/>
                    <a:pt x="5099" y="467"/>
                  </a:cubicBezTo>
                  <a:cubicBezTo>
                    <a:pt x="5096" y="466"/>
                    <a:pt x="5093" y="466"/>
                    <a:pt x="5090" y="466"/>
                  </a:cubicBezTo>
                  <a:cubicBezTo>
                    <a:pt x="5071" y="466"/>
                    <a:pt x="5053" y="475"/>
                    <a:pt x="5042" y="489"/>
                  </a:cubicBezTo>
                  <a:lnTo>
                    <a:pt x="5005" y="489"/>
                  </a:lnTo>
                  <a:cubicBezTo>
                    <a:pt x="4986" y="489"/>
                    <a:pt x="5005" y="467"/>
                    <a:pt x="5024" y="467"/>
                  </a:cubicBezTo>
                  <a:lnTo>
                    <a:pt x="5005" y="448"/>
                  </a:lnTo>
                  <a:cubicBezTo>
                    <a:pt x="4967" y="448"/>
                    <a:pt x="4951" y="448"/>
                    <a:pt x="4933" y="467"/>
                  </a:cubicBezTo>
                  <a:cubicBezTo>
                    <a:pt x="4923" y="489"/>
                    <a:pt x="4919" y="499"/>
                    <a:pt x="4916" y="499"/>
                  </a:cubicBezTo>
                  <a:cubicBezTo>
                    <a:pt x="4914" y="499"/>
                    <a:pt x="4914" y="489"/>
                    <a:pt x="4914" y="467"/>
                  </a:cubicBezTo>
                  <a:cubicBezTo>
                    <a:pt x="4914" y="453"/>
                    <a:pt x="4905" y="439"/>
                    <a:pt x="4893" y="439"/>
                  </a:cubicBezTo>
                  <a:cubicBezTo>
                    <a:pt x="4887" y="439"/>
                    <a:pt x="4882" y="441"/>
                    <a:pt x="4876" y="448"/>
                  </a:cubicBezTo>
                  <a:cubicBezTo>
                    <a:pt x="4868" y="465"/>
                    <a:pt x="4861" y="471"/>
                    <a:pt x="4854" y="471"/>
                  </a:cubicBezTo>
                  <a:cubicBezTo>
                    <a:pt x="4845" y="471"/>
                    <a:pt x="4839" y="459"/>
                    <a:pt x="4839" y="448"/>
                  </a:cubicBezTo>
                  <a:cubicBezTo>
                    <a:pt x="4848" y="426"/>
                    <a:pt x="4853" y="415"/>
                    <a:pt x="4846" y="415"/>
                  </a:cubicBezTo>
                  <a:cubicBezTo>
                    <a:pt x="4839" y="415"/>
                    <a:pt x="4821" y="426"/>
                    <a:pt x="4785" y="448"/>
                  </a:cubicBezTo>
                  <a:cubicBezTo>
                    <a:pt x="4748" y="448"/>
                    <a:pt x="4673" y="467"/>
                    <a:pt x="4619" y="467"/>
                  </a:cubicBezTo>
                  <a:cubicBezTo>
                    <a:pt x="4544" y="467"/>
                    <a:pt x="4510" y="467"/>
                    <a:pt x="4491" y="445"/>
                  </a:cubicBezTo>
                  <a:cubicBezTo>
                    <a:pt x="4491" y="441"/>
                    <a:pt x="4491" y="438"/>
                    <a:pt x="4490" y="435"/>
                  </a:cubicBezTo>
                  <a:lnTo>
                    <a:pt x="4490" y="435"/>
                  </a:lnTo>
                  <a:cubicBezTo>
                    <a:pt x="4488" y="467"/>
                    <a:pt x="4467" y="467"/>
                    <a:pt x="4416" y="467"/>
                  </a:cubicBezTo>
                  <a:cubicBezTo>
                    <a:pt x="4403" y="460"/>
                    <a:pt x="4389" y="457"/>
                    <a:pt x="4375" y="457"/>
                  </a:cubicBezTo>
                  <a:cubicBezTo>
                    <a:pt x="4349" y="457"/>
                    <a:pt x="4324" y="468"/>
                    <a:pt x="4306" y="489"/>
                  </a:cubicBezTo>
                  <a:lnTo>
                    <a:pt x="4344" y="489"/>
                  </a:lnTo>
                  <a:cubicBezTo>
                    <a:pt x="4344" y="512"/>
                    <a:pt x="4337" y="522"/>
                    <a:pt x="4325" y="522"/>
                  </a:cubicBezTo>
                  <a:cubicBezTo>
                    <a:pt x="4316" y="522"/>
                    <a:pt x="4303" y="517"/>
                    <a:pt x="4287" y="507"/>
                  </a:cubicBezTo>
                  <a:cubicBezTo>
                    <a:pt x="4268" y="507"/>
                    <a:pt x="4268" y="489"/>
                    <a:pt x="4268" y="467"/>
                  </a:cubicBezTo>
                  <a:cubicBezTo>
                    <a:pt x="4268" y="445"/>
                    <a:pt x="4253" y="426"/>
                    <a:pt x="4234" y="426"/>
                  </a:cubicBezTo>
                  <a:cubicBezTo>
                    <a:pt x="4215" y="426"/>
                    <a:pt x="4196" y="426"/>
                    <a:pt x="4215" y="445"/>
                  </a:cubicBezTo>
                  <a:cubicBezTo>
                    <a:pt x="4215" y="467"/>
                    <a:pt x="4215" y="467"/>
                    <a:pt x="4196" y="467"/>
                  </a:cubicBezTo>
                  <a:cubicBezTo>
                    <a:pt x="4193" y="466"/>
                    <a:pt x="4189" y="466"/>
                    <a:pt x="4186" y="466"/>
                  </a:cubicBezTo>
                  <a:cubicBezTo>
                    <a:pt x="4168" y="466"/>
                    <a:pt x="4153" y="473"/>
                    <a:pt x="4140" y="489"/>
                  </a:cubicBezTo>
                  <a:cubicBezTo>
                    <a:pt x="4140" y="507"/>
                    <a:pt x="4121" y="507"/>
                    <a:pt x="4105" y="507"/>
                  </a:cubicBezTo>
                  <a:cubicBezTo>
                    <a:pt x="4090" y="495"/>
                    <a:pt x="4068" y="485"/>
                    <a:pt x="4049" y="485"/>
                  </a:cubicBezTo>
                  <a:lnTo>
                    <a:pt x="4049" y="467"/>
                  </a:lnTo>
                  <a:cubicBezTo>
                    <a:pt x="4046" y="451"/>
                    <a:pt x="4040" y="435"/>
                    <a:pt x="4030" y="423"/>
                  </a:cubicBezTo>
                  <a:cubicBezTo>
                    <a:pt x="4011" y="423"/>
                    <a:pt x="4011" y="445"/>
                    <a:pt x="4011" y="445"/>
                  </a:cubicBezTo>
                  <a:cubicBezTo>
                    <a:pt x="4011" y="467"/>
                    <a:pt x="3569" y="467"/>
                    <a:pt x="3516" y="467"/>
                  </a:cubicBezTo>
                  <a:cubicBezTo>
                    <a:pt x="3497" y="456"/>
                    <a:pt x="3474" y="450"/>
                    <a:pt x="3457" y="450"/>
                  </a:cubicBezTo>
                  <a:cubicBezTo>
                    <a:pt x="3441" y="450"/>
                    <a:pt x="3432" y="456"/>
                    <a:pt x="3441" y="467"/>
                  </a:cubicBezTo>
                  <a:cubicBezTo>
                    <a:pt x="3441" y="485"/>
                    <a:pt x="3350" y="485"/>
                    <a:pt x="3240" y="485"/>
                  </a:cubicBezTo>
                  <a:cubicBezTo>
                    <a:pt x="3112" y="485"/>
                    <a:pt x="3018" y="485"/>
                    <a:pt x="3018" y="507"/>
                  </a:cubicBezTo>
                  <a:lnTo>
                    <a:pt x="2965" y="507"/>
                  </a:lnTo>
                  <a:cubicBezTo>
                    <a:pt x="2933" y="510"/>
                    <a:pt x="2902" y="517"/>
                    <a:pt x="2871" y="526"/>
                  </a:cubicBezTo>
                  <a:cubicBezTo>
                    <a:pt x="2861" y="537"/>
                    <a:pt x="2852" y="543"/>
                    <a:pt x="2847" y="543"/>
                  </a:cubicBezTo>
                  <a:cubicBezTo>
                    <a:pt x="2842" y="543"/>
                    <a:pt x="2842" y="537"/>
                    <a:pt x="2852" y="526"/>
                  </a:cubicBezTo>
                  <a:cubicBezTo>
                    <a:pt x="2852" y="507"/>
                    <a:pt x="2852" y="485"/>
                    <a:pt x="2833" y="485"/>
                  </a:cubicBezTo>
                  <a:cubicBezTo>
                    <a:pt x="2799" y="485"/>
                    <a:pt x="2799" y="507"/>
                    <a:pt x="2799" y="526"/>
                  </a:cubicBezTo>
                  <a:cubicBezTo>
                    <a:pt x="2799" y="539"/>
                    <a:pt x="2789" y="548"/>
                    <a:pt x="2780" y="548"/>
                  </a:cubicBezTo>
                  <a:cubicBezTo>
                    <a:pt x="2761" y="548"/>
                    <a:pt x="2761" y="548"/>
                    <a:pt x="2761" y="526"/>
                  </a:cubicBezTo>
                  <a:lnTo>
                    <a:pt x="2761" y="485"/>
                  </a:lnTo>
                  <a:lnTo>
                    <a:pt x="2742" y="485"/>
                  </a:lnTo>
                  <a:cubicBezTo>
                    <a:pt x="2745" y="495"/>
                    <a:pt x="2736" y="504"/>
                    <a:pt x="2723" y="507"/>
                  </a:cubicBezTo>
                  <a:cubicBezTo>
                    <a:pt x="2705" y="507"/>
                    <a:pt x="2705" y="507"/>
                    <a:pt x="2705" y="463"/>
                  </a:cubicBezTo>
                  <a:cubicBezTo>
                    <a:pt x="2705" y="443"/>
                    <a:pt x="2701" y="433"/>
                    <a:pt x="2694" y="433"/>
                  </a:cubicBezTo>
                  <a:cubicBezTo>
                    <a:pt x="2688" y="433"/>
                    <a:pt x="2679" y="443"/>
                    <a:pt x="2670" y="463"/>
                  </a:cubicBezTo>
                  <a:lnTo>
                    <a:pt x="2632" y="485"/>
                  </a:lnTo>
                  <a:cubicBezTo>
                    <a:pt x="2627" y="473"/>
                    <a:pt x="2619" y="468"/>
                    <a:pt x="2611" y="468"/>
                  </a:cubicBezTo>
                  <a:cubicBezTo>
                    <a:pt x="2592" y="468"/>
                    <a:pt x="2570" y="491"/>
                    <a:pt x="2557" y="504"/>
                  </a:cubicBezTo>
                  <a:cubicBezTo>
                    <a:pt x="2549" y="484"/>
                    <a:pt x="2541" y="474"/>
                    <a:pt x="2532" y="474"/>
                  </a:cubicBezTo>
                  <a:cubicBezTo>
                    <a:pt x="2523" y="474"/>
                    <a:pt x="2513" y="484"/>
                    <a:pt x="2504" y="504"/>
                  </a:cubicBezTo>
                  <a:cubicBezTo>
                    <a:pt x="2504" y="515"/>
                    <a:pt x="2499" y="521"/>
                    <a:pt x="2492" y="521"/>
                  </a:cubicBezTo>
                  <a:cubicBezTo>
                    <a:pt x="2485" y="521"/>
                    <a:pt x="2476" y="515"/>
                    <a:pt x="2466" y="504"/>
                  </a:cubicBezTo>
                  <a:cubicBezTo>
                    <a:pt x="2448" y="485"/>
                    <a:pt x="2429" y="485"/>
                    <a:pt x="2394" y="485"/>
                  </a:cubicBezTo>
                  <a:cubicBezTo>
                    <a:pt x="2375" y="504"/>
                    <a:pt x="2247" y="504"/>
                    <a:pt x="2100" y="504"/>
                  </a:cubicBezTo>
                  <a:cubicBezTo>
                    <a:pt x="1934" y="504"/>
                    <a:pt x="1824" y="504"/>
                    <a:pt x="1824" y="526"/>
                  </a:cubicBezTo>
                  <a:cubicBezTo>
                    <a:pt x="1805" y="526"/>
                    <a:pt x="1805" y="526"/>
                    <a:pt x="1786" y="504"/>
                  </a:cubicBezTo>
                  <a:cubicBezTo>
                    <a:pt x="1786" y="495"/>
                    <a:pt x="1783" y="490"/>
                    <a:pt x="1778" y="490"/>
                  </a:cubicBezTo>
                  <a:cubicBezTo>
                    <a:pt x="1771" y="490"/>
                    <a:pt x="1760" y="500"/>
                    <a:pt x="1749" y="526"/>
                  </a:cubicBezTo>
                  <a:cubicBezTo>
                    <a:pt x="1738" y="537"/>
                    <a:pt x="1733" y="549"/>
                    <a:pt x="1731" y="549"/>
                  </a:cubicBezTo>
                  <a:cubicBezTo>
                    <a:pt x="1730" y="549"/>
                    <a:pt x="1730" y="543"/>
                    <a:pt x="1730" y="526"/>
                  </a:cubicBezTo>
                  <a:cubicBezTo>
                    <a:pt x="1730" y="504"/>
                    <a:pt x="1695" y="504"/>
                    <a:pt x="1620" y="504"/>
                  </a:cubicBezTo>
                  <a:cubicBezTo>
                    <a:pt x="1564" y="504"/>
                    <a:pt x="1492" y="504"/>
                    <a:pt x="1492" y="526"/>
                  </a:cubicBezTo>
                  <a:cubicBezTo>
                    <a:pt x="1473" y="536"/>
                    <a:pt x="1464" y="540"/>
                    <a:pt x="1461" y="540"/>
                  </a:cubicBezTo>
                  <a:cubicBezTo>
                    <a:pt x="1459" y="540"/>
                    <a:pt x="1464" y="536"/>
                    <a:pt x="1473" y="526"/>
                  </a:cubicBezTo>
                  <a:cubicBezTo>
                    <a:pt x="1485" y="499"/>
                    <a:pt x="1455" y="482"/>
                    <a:pt x="1417" y="482"/>
                  </a:cubicBezTo>
                  <a:cubicBezTo>
                    <a:pt x="1393" y="482"/>
                    <a:pt x="1366" y="488"/>
                    <a:pt x="1344" y="504"/>
                  </a:cubicBezTo>
                  <a:cubicBezTo>
                    <a:pt x="1326" y="504"/>
                    <a:pt x="1307" y="504"/>
                    <a:pt x="1307" y="482"/>
                  </a:cubicBezTo>
                  <a:cubicBezTo>
                    <a:pt x="1276" y="482"/>
                    <a:pt x="1244" y="492"/>
                    <a:pt x="1216" y="504"/>
                  </a:cubicBezTo>
                  <a:lnTo>
                    <a:pt x="1087" y="504"/>
                  </a:lnTo>
                  <a:cubicBezTo>
                    <a:pt x="1062" y="504"/>
                    <a:pt x="1037" y="514"/>
                    <a:pt x="1012" y="523"/>
                  </a:cubicBezTo>
                  <a:lnTo>
                    <a:pt x="993" y="523"/>
                  </a:lnTo>
                  <a:cubicBezTo>
                    <a:pt x="993" y="504"/>
                    <a:pt x="903" y="504"/>
                    <a:pt x="774" y="504"/>
                  </a:cubicBezTo>
                  <a:cubicBezTo>
                    <a:pt x="646" y="504"/>
                    <a:pt x="536" y="504"/>
                    <a:pt x="517" y="482"/>
                  </a:cubicBezTo>
                  <a:cubicBezTo>
                    <a:pt x="501" y="482"/>
                    <a:pt x="489" y="492"/>
                    <a:pt x="480" y="504"/>
                  </a:cubicBezTo>
                  <a:cubicBezTo>
                    <a:pt x="469" y="528"/>
                    <a:pt x="458" y="538"/>
                    <a:pt x="448" y="538"/>
                  </a:cubicBezTo>
                  <a:cubicBezTo>
                    <a:pt x="440" y="538"/>
                    <a:pt x="433" y="532"/>
                    <a:pt x="426" y="523"/>
                  </a:cubicBezTo>
                  <a:cubicBezTo>
                    <a:pt x="414" y="503"/>
                    <a:pt x="392" y="492"/>
                    <a:pt x="370" y="492"/>
                  </a:cubicBezTo>
                  <a:cubicBezTo>
                    <a:pt x="348" y="492"/>
                    <a:pt x="326" y="503"/>
                    <a:pt x="313" y="523"/>
                  </a:cubicBezTo>
                  <a:lnTo>
                    <a:pt x="313" y="504"/>
                  </a:lnTo>
                  <a:cubicBezTo>
                    <a:pt x="306" y="487"/>
                    <a:pt x="294" y="480"/>
                    <a:pt x="280" y="480"/>
                  </a:cubicBezTo>
                  <a:cubicBezTo>
                    <a:pt x="259" y="480"/>
                    <a:pt x="234" y="498"/>
                    <a:pt x="223" y="523"/>
                  </a:cubicBezTo>
                  <a:cubicBezTo>
                    <a:pt x="209" y="507"/>
                    <a:pt x="196" y="493"/>
                    <a:pt x="182" y="493"/>
                  </a:cubicBezTo>
                  <a:cubicBezTo>
                    <a:pt x="177" y="493"/>
                    <a:pt x="172" y="496"/>
                    <a:pt x="166" y="501"/>
                  </a:cubicBezTo>
                  <a:cubicBezTo>
                    <a:pt x="147" y="501"/>
                    <a:pt x="147" y="501"/>
                    <a:pt x="147" y="460"/>
                  </a:cubicBezTo>
                  <a:cubicBezTo>
                    <a:pt x="147" y="438"/>
                    <a:pt x="147" y="420"/>
                    <a:pt x="132" y="420"/>
                  </a:cubicBezTo>
                  <a:cubicBezTo>
                    <a:pt x="113" y="420"/>
                    <a:pt x="113" y="438"/>
                    <a:pt x="113" y="460"/>
                  </a:cubicBezTo>
                  <a:lnTo>
                    <a:pt x="75" y="460"/>
                  </a:lnTo>
                  <a:cubicBezTo>
                    <a:pt x="63" y="460"/>
                    <a:pt x="56" y="470"/>
                    <a:pt x="56" y="482"/>
                  </a:cubicBezTo>
                  <a:cubicBezTo>
                    <a:pt x="56" y="501"/>
                    <a:pt x="38" y="501"/>
                    <a:pt x="19" y="501"/>
                  </a:cubicBezTo>
                  <a:cubicBezTo>
                    <a:pt x="19" y="496"/>
                    <a:pt x="17" y="493"/>
                    <a:pt x="16" y="493"/>
                  </a:cubicBezTo>
                  <a:cubicBezTo>
                    <a:pt x="11" y="493"/>
                    <a:pt x="5" y="507"/>
                    <a:pt x="19" y="523"/>
                  </a:cubicBezTo>
                  <a:cubicBezTo>
                    <a:pt x="19" y="545"/>
                    <a:pt x="19" y="564"/>
                    <a:pt x="0" y="564"/>
                  </a:cubicBezTo>
                  <a:lnTo>
                    <a:pt x="0" y="608"/>
                  </a:lnTo>
                  <a:cubicBezTo>
                    <a:pt x="0" y="648"/>
                    <a:pt x="0" y="670"/>
                    <a:pt x="38" y="689"/>
                  </a:cubicBezTo>
                  <a:cubicBezTo>
                    <a:pt x="81" y="702"/>
                    <a:pt x="117" y="714"/>
                    <a:pt x="140" y="714"/>
                  </a:cubicBezTo>
                  <a:cubicBezTo>
                    <a:pt x="157" y="714"/>
                    <a:pt x="166" y="708"/>
                    <a:pt x="166" y="689"/>
                  </a:cubicBezTo>
                  <a:cubicBezTo>
                    <a:pt x="176" y="677"/>
                    <a:pt x="190" y="670"/>
                    <a:pt x="205" y="670"/>
                  </a:cubicBezTo>
                  <a:cubicBezTo>
                    <a:pt x="219" y="670"/>
                    <a:pt x="234" y="677"/>
                    <a:pt x="241" y="689"/>
                  </a:cubicBezTo>
                  <a:cubicBezTo>
                    <a:pt x="241" y="711"/>
                    <a:pt x="313" y="711"/>
                    <a:pt x="407" y="711"/>
                  </a:cubicBezTo>
                  <a:cubicBezTo>
                    <a:pt x="517" y="711"/>
                    <a:pt x="570" y="711"/>
                    <a:pt x="589" y="733"/>
                  </a:cubicBezTo>
                  <a:cubicBezTo>
                    <a:pt x="599" y="745"/>
                    <a:pt x="611" y="752"/>
                    <a:pt x="627" y="755"/>
                  </a:cubicBezTo>
                  <a:cubicBezTo>
                    <a:pt x="627" y="733"/>
                    <a:pt x="737" y="733"/>
                    <a:pt x="865" y="733"/>
                  </a:cubicBezTo>
                  <a:cubicBezTo>
                    <a:pt x="993" y="733"/>
                    <a:pt x="1125" y="733"/>
                    <a:pt x="1125" y="714"/>
                  </a:cubicBezTo>
                  <a:lnTo>
                    <a:pt x="1160" y="714"/>
                  </a:lnTo>
                  <a:cubicBezTo>
                    <a:pt x="1160" y="733"/>
                    <a:pt x="1197" y="733"/>
                    <a:pt x="1235" y="733"/>
                  </a:cubicBezTo>
                  <a:cubicBezTo>
                    <a:pt x="1257" y="720"/>
                    <a:pt x="1282" y="714"/>
                    <a:pt x="1307" y="714"/>
                  </a:cubicBezTo>
                  <a:cubicBezTo>
                    <a:pt x="1307" y="733"/>
                    <a:pt x="1326" y="733"/>
                    <a:pt x="1363" y="733"/>
                  </a:cubicBezTo>
                  <a:cubicBezTo>
                    <a:pt x="1401" y="733"/>
                    <a:pt x="1420" y="733"/>
                    <a:pt x="1420" y="714"/>
                  </a:cubicBezTo>
                  <a:cubicBezTo>
                    <a:pt x="1431" y="714"/>
                    <a:pt x="1442" y="713"/>
                    <a:pt x="1453" y="713"/>
                  </a:cubicBezTo>
                  <a:cubicBezTo>
                    <a:pt x="1508" y="713"/>
                    <a:pt x="1565" y="720"/>
                    <a:pt x="1620" y="733"/>
                  </a:cubicBezTo>
                  <a:cubicBezTo>
                    <a:pt x="1626" y="739"/>
                    <a:pt x="1631" y="742"/>
                    <a:pt x="1637" y="742"/>
                  </a:cubicBezTo>
                  <a:cubicBezTo>
                    <a:pt x="1650" y="742"/>
                    <a:pt x="1663" y="727"/>
                    <a:pt x="1677" y="714"/>
                  </a:cubicBezTo>
                  <a:cubicBezTo>
                    <a:pt x="1677" y="692"/>
                    <a:pt x="1692" y="673"/>
                    <a:pt x="1711" y="670"/>
                  </a:cubicBezTo>
                  <a:lnTo>
                    <a:pt x="1711" y="714"/>
                  </a:lnTo>
                  <a:cubicBezTo>
                    <a:pt x="1695" y="733"/>
                    <a:pt x="1695" y="733"/>
                    <a:pt x="1730" y="733"/>
                  </a:cubicBezTo>
                  <a:lnTo>
                    <a:pt x="1768" y="733"/>
                  </a:lnTo>
                  <a:cubicBezTo>
                    <a:pt x="1768" y="714"/>
                    <a:pt x="1858" y="714"/>
                    <a:pt x="1987" y="714"/>
                  </a:cubicBezTo>
                  <a:cubicBezTo>
                    <a:pt x="2153" y="714"/>
                    <a:pt x="2209" y="714"/>
                    <a:pt x="2209" y="692"/>
                  </a:cubicBezTo>
                  <a:cubicBezTo>
                    <a:pt x="2209" y="683"/>
                    <a:pt x="2214" y="678"/>
                    <a:pt x="2225" y="678"/>
                  </a:cubicBezTo>
                  <a:cubicBezTo>
                    <a:pt x="2237" y="678"/>
                    <a:pt x="2255" y="683"/>
                    <a:pt x="2281" y="692"/>
                  </a:cubicBezTo>
                  <a:cubicBezTo>
                    <a:pt x="2354" y="733"/>
                    <a:pt x="2380" y="747"/>
                    <a:pt x="2394" y="747"/>
                  </a:cubicBezTo>
                  <a:cubicBezTo>
                    <a:pt x="2402" y="747"/>
                    <a:pt x="2406" y="743"/>
                    <a:pt x="2413" y="736"/>
                  </a:cubicBezTo>
                  <a:cubicBezTo>
                    <a:pt x="2394" y="736"/>
                    <a:pt x="2394" y="714"/>
                    <a:pt x="2394" y="692"/>
                  </a:cubicBezTo>
                  <a:cubicBezTo>
                    <a:pt x="2394" y="672"/>
                    <a:pt x="2399" y="662"/>
                    <a:pt x="2406" y="662"/>
                  </a:cubicBezTo>
                  <a:cubicBezTo>
                    <a:pt x="2412" y="662"/>
                    <a:pt x="2421" y="672"/>
                    <a:pt x="2429" y="692"/>
                  </a:cubicBezTo>
                  <a:cubicBezTo>
                    <a:pt x="2429" y="709"/>
                    <a:pt x="2470" y="716"/>
                    <a:pt x="2522" y="716"/>
                  </a:cubicBezTo>
                  <a:cubicBezTo>
                    <a:pt x="2604" y="716"/>
                    <a:pt x="2712" y="698"/>
                    <a:pt x="2723" y="673"/>
                  </a:cubicBezTo>
                  <a:lnTo>
                    <a:pt x="2723" y="695"/>
                  </a:lnTo>
                  <a:cubicBezTo>
                    <a:pt x="2723" y="714"/>
                    <a:pt x="2742" y="714"/>
                    <a:pt x="2817" y="714"/>
                  </a:cubicBezTo>
                  <a:lnTo>
                    <a:pt x="2871" y="714"/>
                  </a:lnTo>
                  <a:cubicBezTo>
                    <a:pt x="2871" y="697"/>
                    <a:pt x="2890" y="691"/>
                    <a:pt x="2912" y="691"/>
                  </a:cubicBezTo>
                  <a:cubicBezTo>
                    <a:pt x="2943" y="691"/>
                    <a:pt x="2980" y="703"/>
                    <a:pt x="2980" y="714"/>
                  </a:cubicBezTo>
                  <a:cubicBezTo>
                    <a:pt x="2999" y="736"/>
                    <a:pt x="2999" y="736"/>
                    <a:pt x="3037" y="736"/>
                  </a:cubicBezTo>
                  <a:cubicBezTo>
                    <a:pt x="3061" y="719"/>
                    <a:pt x="3092" y="712"/>
                    <a:pt x="3119" y="712"/>
                  </a:cubicBezTo>
                  <a:cubicBezTo>
                    <a:pt x="3154" y="712"/>
                    <a:pt x="3184" y="724"/>
                    <a:pt x="3184" y="736"/>
                  </a:cubicBezTo>
                  <a:lnTo>
                    <a:pt x="3222" y="736"/>
                  </a:lnTo>
                  <a:cubicBezTo>
                    <a:pt x="3238" y="722"/>
                    <a:pt x="3261" y="714"/>
                    <a:pt x="3284" y="714"/>
                  </a:cubicBezTo>
                  <a:cubicBezTo>
                    <a:pt x="3287" y="714"/>
                    <a:pt x="3290" y="714"/>
                    <a:pt x="3294" y="714"/>
                  </a:cubicBezTo>
                  <a:cubicBezTo>
                    <a:pt x="3350" y="714"/>
                    <a:pt x="3369" y="714"/>
                    <a:pt x="3350" y="695"/>
                  </a:cubicBezTo>
                  <a:cubicBezTo>
                    <a:pt x="3350" y="673"/>
                    <a:pt x="3350" y="651"/>
                    <a:pt x="3369" y="651"/>
                  </a:cubicBezTo>
                  <a:lnTo>
                    <a:pt x="3369" y="673"/>
                  </a:lnTo>
                  <a:cubicBezTo>
                    <a:pt x="3369" y="695"/>
                    <a:pt x="3422" y="695"/>
                    <a:pt x="3497" y="695"/>
                  </a:cubicBezTo>
                  <a:cubicBezTo>
                    <a:pt x="3588" y="695"/>
                    <a:pt x="3626" y="695"/>
                    <a:pt x="3645" y="717"/>
                  </a:cubicBezTo>
                  <a:lnTo>
                    <a:pt x="3663" y="695"/>
                  </a:lnTo>
                  <a:cubicBezTo>
                    <a:pt x="3673" y="684"/>
                    <a:pt x="3682" y="679"/>
                    <a:pt x="3688" y="679"/>
                  </a:cubicBezTo>
                  <a:cubicBezTo>
                    <a:pt x="3694" y="679"/>
                    <a:pt x="3698" y="684"/>
                    <a:pt x="3698" y="695"/>
                  </a:cubicBezTo>
                  <a:cubicBezTo>
                    <a:pt x="3707" y="706"/>
                    <a:pt x="3731" y="712"/>
                    <a:pt x="3756" y="712"/>
                  </a:cubicBezTo>
                  <a:cubicBezTo>
                    <a:pt x="3782" y="712"/>
                    <a:pt x="3809" y="706"/>
                    <a:pt x="3826" y="695"/>
                  </a:cubicBezTo>
                  <a:lnTo>
                    <a:pt x="3864" y="695"/>
                  </a:lnTo>
                  <a:cubicBezTo>
                    <a:pt x="3872" y="716"/>
                    <a:pt x="3891" y="726"/>
                    <a:pt x="3910" y="726"/>
                  </a:cubicBezTo>
                  <a:cubicBezTo>
                    <a:pt x="3929" y="726"/>
                    <a:pt x="3949" y="716"/>
                    <a:pt x="3958" y="695"/>
                  </a:cubicBezTo>
                  <a:cubicBezTo>
                    <a:pt x="3958" y="717"/>
                    <a:pt x="3974" y="717"/>
                    <a:pt x="3993" y="717"/>
                  </a:cubicBezTo>
                  <a:cubicBezTo>
                    <a:pt x="4011" y="706"/>
                    <a:pt x="4040" y="701"/>
                    <a:pt x="4063" y="701"/>
                  </a:cubicBezTo>
                  <a:cubicBezTo>
                    <a:pt x="4087" y="701"/>
                    <a:pt x="4105" y="706"/>
                    <a:pt x="4105" y="717"/>
                  </a:cubicBezTo>
                  <a:lnTo>
                    <a:pt x="4121" y="717"/>
                  </a:lnTo>
                  <a:cubicBezTo>
                    <a:pt x="4135" y="704"/>
                    <a:pt x="4151" y="695"/>
                    <a:pt x="4169" y="695"/>
                  </a:cubicBezTo>
                  <a:cubicBezTo>
                    <a:pt x="4172" y="695"/>
                    <a:pt x="4175" y="695"/>
                    <a:pt x="4177" y="695"/>
                  </a:cubicBezTo>
                  <a:cubicBezTo>
                    <a:pt x="4180" y="696"/>
                    <a:pt x="4183" y="696"/>
                    <a:pt x="4186" y="696"/>
                  </a:cubicBezTo>
                  <a:cubicBezTo>
                    <a:pt x="4204" y="696"/>
                    <a:pt x="4220" y="687"/>
                    <a:pt x="4234" y="673"/>
                  </a:cubicBezTo>
                  <a:cubicBezTo>
                    <a:pt x="4240" y="664"/>
                    <a:pt x="4256" y="655"/>
                    <a:pt x="4268" y="655"/>
                  </a:cubicBezTo>
                  <a:cubicBezTo>
                    <a:pt x="4287" y="655"/>
                    <a:pt x="4268" y="673"/>
                    <a:pt x="4253" y="695"/>
                  </a:cubicBezTo>
                  <a:cubicBezTo>
                    <a:pt x="4237" y="704"/>
                    <a:pt x="4237" y="710"/>
                    <a:pt x="4246" y="710"/>
                  </a:cubicBezTo>
                  <a:cubicBezTo>
                    <a:pt x="4260" y="710"/>
                    <a:pt x="4292" y="699"/>
                    <a:pt x="4325" y="673"/>
                  </a:cubicBezTo>
                  <a:cubicBezTo>
                    <a:pt x="4353" y="653"/>
                    <a:pt x="4367" y="643"/>
                    <a:pt x="4369" y="643"/>
                  </a:cubicBezTo>
                  <a:cubicBezTo>
                    <a:pt x="4372" y="643"/>
                    <a:pt x="4362" y="653"/>
                    <a:pt x="4344" y="673"/>
                  </a:cubicBezTo>
                  <a:cubicBezTo>
                    <a:pt x="4330" y="689"/>
                    <a:pt x="4317" y="704"/>
                    <a:pt x="4324" y="704"/>
                  </a:cubicBezTo>
                  <a:cubicBezTo>
                    <a:pt x="4326" y="704"/>
                    <a:pt x="4333" y="702"/>
                    <a:pt x="4344" y="695"/>
                  </a:cubicBezTo>
                  <a:cubicBezTo>
                    <a:pt x="4344" y="695"/>
                    <a:pt x="4381" y="695"/>
                    <a:pt x="4381" y="677"/>
                  </a:cubicBezTo>
                  <a:lnTo>
                    <a:pt x="4434" y="677"/>
                  </a:lnTo>
                  <a:cubicBezTo>
                    <a:pt x="4456" y="689"/>
                    <a:pt x="4481" y="695"/>
                    <a:pt x="4510" y="695"/>
                  </a:cubicBezTo>
                  <a:cubicBezTo>
                    <a:pt x="4519" y="686"/>
                    <a:pt x="4524" y="681"/>
                    <a:pt x="4528" y="681"/>
                  </a:cubicBezTo>
                  <a:cubicBezTo>
                    <a:pt x="4532" y="681"/>
                    <a:pt x="4536" y="686"/>
                    <a:pt x="4544" y="695"/>
                  </a:cubicBezTo>
                  <a:cubicBezTo>
                    <a:pt x="4544" y="705"/>
                    <a:pt x="4547" y="710"/>
                    <a:pt x="4551" y="710"/>
                  </a:cubicBezTo>
                  <a:cubicBezTo>
                    <a:pt x="4557" y="710"/>
                    <a:pt x="4563" y="700"/>
                    <a:pt x="4563" y="677"/>
                  </a:cubicBezTo>
                  <a:cubicBezTo>
                    <a:pt x="4569" y="666"/>
                    <a:pt x="4580" y="660"/>
                    <a:pt x="4591" y="660"/>
                  </a:cubicBezTo>
                  <a:cubicBezTo>
                    <a:pt x="4602" y="660"/>
                    <a:pt x="4613" y="666"/>
                    <a:pt x="4619" y="677"/>
                  </a:cubicBezTo>
                  <a:cubicBezTo>
                    <a:pt x="4619" y="700"/>
                    <a:pt x="4626" y="710"/>
                    <a:pt x="4631" y="710"/>
                  </a:cubicBezTo>
                  <a:cubicBezTo>
                    <a:pt x="4635" y="710"/>
                    <a:pt x="4638" y="705"/>
                    <a:pt x="4638" y="695"/>
                  </a:cubicBezTo>
                  <a:cubicBezTo>
                    <a:pt x="4648" y="683"/>
                    <a:pt x="4660" y="677"/>
                    <a:pt x="4676" y="677"/>
                  </a:cubicBezTo>
                  <a:cubicBezTo>
                    <a:pt x="4676" y="695"/>
                    <a:pt x="4839" y="695"/>
                    <a:pt x="5005" y="695"/>
                  </a:cubicBezTo>
                  <a:cubicBezTo>
                    <a:pt x="5027" y="695"/>
                    <a:pt x="5042" y="677"/>
                    <a:pt x="5042" y="655"/>
                  </a:cubicBezTo>
                  <a:cubicBezTo>
                    <a:pt x="5042" y="637"/>
                    <a:pt x="5042" y="631"/>
                    <a:pt x="5044" y="631"/>
                  </a:cubicBezTo>
                  <a:cubicBezTo>
                    <a:pt x="5046" y="631"/>
                    <a:pt x="5050" y="642"/>
                    <a:pt x="5061" y="655"/>
                  </a:cubicBezTo>
                  <a:cubicBezTo>
                    <a:pt x="5071" y="686"/>
                    <a:pt x="5084" y="702"/>
                    <a:pt x="5093" y="702"/>
                  </a:cubicBezTo>
                  <a:cubicBezTo>
                    <a:pt x="5102" y="702"/>
                    <a:pt x="5107" y="686"/>
                    <a:pt x="5099" y="655"/>
                  </a:cubicBezTo>
                  <a:cubicBezTo>
                    <a:pt x="5089" y="634"/>
                    <a:pt x="5085" y="624"/>
                    <a:pt x="5087" y="624"/>
                  </a:cubicBezTo>
                  <a:lnTo>
                    <a:pt x="5087" y="624"/>
                  </a:lnTo>
                  <a:cubicBezTo>
                    <a:pt x="5089" y="624"/>
                    <a:pt x="5097" y="634"/>
                    <a:pt x="5114" y="655"/>
                  </a:cubicBezTo>
                  <a:cubicBezTo>
                    <a:pt x="5124" y="666"/>
                    <a:pt x="5129" y="671"/>
                    <a:pt x="5133" y="671"/>
                  </a:cubicBezTo>
                  <a:cubicBezTo>
                    <a:pt x="5138" y="671"/>
                    <a:pt x="5143" y="666"/>
                    <a:pt x="5152" y="655"/>
                  </a:cubicBezTo>
                  <a:cubicBezTo>
                    <a:pt x="5152" y="644"/>
                    <a:pt x="5157" y="638"/>
                    <a:pt x="5161" y="638"/>
                  </a:cubicBezTo>
                  <a:cubicBezTo>
                    <a:pt x="5166" y="638"/>
                    <a:pt x="5171" y="644"/>
                    <a:pt x="5171" y="655"/>
                  </a:cubicBezTo>
                  <a:cubicBezTo>
                    <a:pt x="5184" y="670"/>
                    <a:pt x="5198" y="684"/>
                    <a:pt x="5204" y="684"/>
                  </a:cubicBezTo>
                  <a:cubicBezTo>
                    <a:pt x="5207" y="684"/>
                    <a:pt x="5208" y="682"/>
                    <a:pt x="5208" y="677"/>
                  </a:cubicBezTo>
                  <a:cubicBezTo>
                    <a:pt x="5221" y="677"/>
                    <a:pt x="5237" y="686"/>
                    <a:pt x="5243" y="695"/>
                  </a:cubicBezTo>
                  <a:cubicBezTo>
                    <a:pt x="5249" y="702"/>
                    <a:pt x="5254" y="705"/>
                    <a:pt x="5260" y="705"/>
                  </a:cubicBezTo>
                  <a:cubicBezTo>
                    <a:pt x="5273" y="705"/>
                    <a:pt x="5286" y="690"/>
                    <a:pt x="5299" y="677"/>
                  </a:cubicBezTo>
                  <a:cubicBezTo>
                    <a:pt x="5328" y="656"/>
                    <a:pt x="5346" y="646"/>
                    <a:pt x="5356" y="646"/>
                  </a:cubicBezTo>
                  <a:cubicBezTo>
                    <a:pt x="5365" y="646"/>
                    <a:pt x="5365" y="656"/>
                    <a:pt x="5356" y="677"/>
                  </a:cubicBezTo>
                  <a:cubicBezTo>
                    <a:pt x="5349" y="692"/>
                    <a:pt x="5358" y="699"/>
                    <a:pt x="5372" y="699"/>
                  </a:cubicBezTo>
                  <a:cubicBezTo>
                    <a:pt x="5396" y="699"/>
                    <a:pt x="5435" y="682"/>
                    <a:pt x="5447" y="655"/>
                  </a:cubicBezTo>
                  <a:cubicBezTo>
                    <a:pt x="5457" y="631"/>
                    <a:pt x="5462" y="621"/>
                    <a:pt x="5464" y="621"/>
                  </a:cubicBezTo>
                  <a:cubicBezTo>
                    <a:pt x="5465" y="621"/>
                    <a:pt x="5465" y="627"/>
                    <a:pt x="5465" y="636"/>
                  </a:cubicBezTo>
                  <a:cubicBezTo>
                    <a:pt x="5465" y="645"/>
                    <a:pt x="5472" y="655"/>
                    <a:pt x="5484" y="655"/>
                  </a:cubicBezTo>
                  <a:cubicBezTo>
                    <a:pt x="5503" y="655"/>
                    <a:pt x="5522" y="655"/>
                    <a:pt x="5522" y="677"/>
                  </a:cubicBezTo>
                  <a:cubicBezTo>
                    <a:pt x="5541" y="673"/>
                    <a:pt x="5559" y="667"/>
                    <a:pt x="5575" y="655"/>
                  </a:cubicBezTo>
                  <a:cubicBezTo>
                    <a:pt x="5589" y="640"/>
                    <a:pt x="5607" y="633"/>
                    <a:pt x="5624" y="633"/>
                  </a:cubicBezTo>
                  <a:cubicBezTo>
                    <a:pt x="5650" y="633"/>
                    <a:pt x="5675" y="648"/>
                    <a:pt x="5685" y="677"/>
                  </a:cubicBezTo>
                  <a:lnTo>
                    <a:pt x="5722" y="655"/>
                  </a:lnTo>
                  <a:cubicBezTo>
                    <a:pt x="5734" y="630"/>
                    <a:pt x="5745" y="612"/>
                    <a:pt x="5753" y="612"/>
                  </a:cubicBezTo>
                  <a:cubicBezTo>
                    <a:pt x="5757" y="612"/>
                    <a:pt x="5760" y="619"/>
                    <a:pt x="5760" y="636"/>
                  </a:cubicBezTo>
                  <a:lnTo>
                    <a:pt x="5760" y="655"/>
                  </a:lnTo>
                  <a:cubicBezTo>
                    <a:pt x="5767" y="639"/>
                    <a:pt x="5782" y="633"/>
                    <a:pt x="5797" y="633"/>
                  </a:cubicBezTo>
                  <a:cubicBezTo>
                    <a:pt x="5823" y="633"/>
                    <a:pt x="5851" y="651"/>
                    <a:pt x="5851" y="677"/>
                  </a:cubicBezTo>
                  <a:cubicBezTo>
                    <a:pt x="5851" y="698"/>
                    <a:pt x="5851" y="698"/>
                    <a:pt x="5870" y="698"/>
                  </a:cubicBezTo>
                  <a:lnTo>
                    <a:pt x="5870" y="677"/>
                  </a:lnTo>
                  <a:cubicBezTo>
                    <a:pt x="5870" y="655"/>
                    <a:pt x="5870" y="636"/>
                    <a:pt x="5888" y="636"/>
                  </a:cubicBezTo>
                  <a:cubicBezTo>
                    <a:pt x="5907" y="636"/>
                    <a:pt x="5926" y="636"/>
                    <a:pt x="5926" y="655"/>
                  </a:cubicBezTo>
                  <a:cubicBezTo>
                    <a:pt x="5939" y="670"/>
                    <a:pt x="5951" y="686"/>
                    <a:pt x="5957" y="686"/>
                  </a:cubicBezTo>
                  <a:cubicBezTo>
                    <a:pt x="5959" y="686"/>
                    <a:pt x="5961" y="683"/>
                    <a:pt x="5961" y="677"/>
                  </a:cubicBezTo>
                  <a:cubicBezTo>
                    <a:pt x="5976" y="680"/>
                    <a:pt x="5989" y="686"/>
                    <a:pt x="5998" y="698"/>
                  </a:cubicBezTo>
                  <a:lnTo>
                    <a:pt x="6073" y="698"/>
                  </a:lnTo>
                  <a:cubicBezTo>
                    <a:pt x="6083" y="688"/>
                    <a:pt x="6096" y="682"/>
                    <a:pt x="6107" y="682"/>
                  </a:cubicBezTo>
                  <a:cubicBezTo>
                    <a:pt x="6118" y="682"/>
                    <a:pt x="6127" y="688"/>
                    <a:pt x="6127" y="698"/>
                  </a:cubicBezTo>
                  <a:cubicBezTo>
                    <a:pt x="6149" y="698"/>
                    <a:pt x="6167" y="689"/>
                    <a:pt x="6183" y="677"/>
                  </a:cubicBezTo>
                  <a:cubicBezTo>
                    <a:pt x="6221" y="677"/>
                    <a:pt x="6236" y="677"/>
                    <a:pt x="6236" y="698"/>
                  </a:cubicBezTo>
                  <a:cubicBezTo>
                    <a:pt x="6236" y="709"/>
                    <a:pt x="6236" y="715"/>
                    <a:pt x="6239" y="715"/>
                  </a:cubicBezTo>
                  <a:cubicBezTo>
                    <a:pt x="6241" y="715"/>
                    <a:pt x="6246" y="709"/>
                    <a:pt x="6255" y="698"/>
                  </a:cubicBezTo>
                  <a:cubicBezTo>
                    <a:pt x="6255" y="677"/>
                    <a:pt x="6274" y="677"/>
                    <a:pt x="6293" y="677"/>
                  </a:cubicBezTo>
                  <a:lnTo>
                    <a:pt x="6330" y="677"/>
                  </a:lnTo>
                  <a:cubicBezTo>
                    <a:pt x="6330" y="658"/>
                    <a:pt x="6330" y="658"/>
                    <a:pt x="6349" y="658"/>
                  </a:cubicBezTo>
                  <a:cubicBezTo>
                    <a:pt x="6368" y="658"/>
                    <a:pt x="6421" y="677"/>
                    <a:pt x="6440" y="677"/>
                  </a:cubicBezTo>
                  <a:cubicBezTo>
                    <a:pt x="6496" y="677"/>
                    <a:pt x="6496" y="677"/>
                    <a:pt x="6478" y="658"/>
                  </a:cubicBezTo>
                  <a:cubicBezTo>
                    <a:pt x="6465" y="658"/>
                    <a:pt x="6461" y="648"/>
                    <a:pt x="6471" y="648"/>
                  </a:cubicBezTo>
                  <a:cubicBezTo>
                    <a:pt x="6476" y="648"/>
                    <a:pt x="6484" y="650"/>
                    <a:pt x="6496" y="658"/>
                  </a:cubicBezTo>
                  <a:cubicBezTo>
                    <a:pt x="6537" y="667"/>
                    <a:pt x="6581" y="673"/>
                    <a:pt x="6625" y="677"/>
                  </a:cubicBezTo>
                  <a:cubicBezTo>
                    <a:pt x="6697" y="677"/>
                    <a:pt x="6697" y="677"/>
                    <a:pt x="6697" y="658"/>
                  </a:cubicBezTo>
                  <a:cubicBezTo>
                    <a:pt x="6688" y="636"/>
                    <a:pt x="6688" y="625"/>
                    <a:pt x="6692" y="625"/>
                  </a:cubicBezTo>
                  <a:cubicBezTo>
                    <a:pt x="6697" y="625"/>
                    <a:pt x="6706" y="636"/>
                    <a:pt x="6716" y="658"/>
                  </a:cubicBezTo>
                  <a:cubicBezTo>
                    <a:pt x="6738" y="681"/>
                    <a:pt x="6753" y="691"/>
                    <a:pt x="6762" y="691"/>
                  </a:cubicBezTo>
                  <a:cubicBezTo>
                    <a:pt x="6769" y="691"/>
                    <a:pt x="6772" y="686"/>
                    <a:pt x="6772" y="677"/>
                  </a:cubicBezTo>
                  <a:cubicBezTo>
                    <a:pt x="6791" y="658"/>
                    <a:pt x="6791" y="658"/>
                    <a:pt x="6807" y="658"/>
                  </a:cubicBezTo>
                  <a:cubicBezTo>
                    <a:pt x="6807" y="667"/>
                    <a:pt x="6811" y="672"/>
                    <a:pt x="6821" y="672"/>
                  </a:cubicBezTo>
                  <a:cubicBezTo>
                    <a:pt x="6830" y="672"/>
                    <a:pt x="6844" y="667"/>
                    <a:pt x="6863" y="658"/>
                  </a:cubicBezTo>
                  <a:cubicBezTo>
                    <a:pt x="6882" y="658"/>
                    <a:pt x="6882" y="658"/>
                    <a:pt x="6882" y="677"/>
                  </a:cubicBezTo>
                  <a:lnTo>
                    <a:pt x="6920" y="677"/>
                  </a:lnTo>
                  <a:cubicBezTo>
                    <a:pt x="6934" y="660"/>
                    <a:pt x="6962" y="653"/>
                    <a:pt x="6991" y="653"/>
                  </a:cubicBezTo>
                  <a:cubicBezTo>
                    <a:pt x="7032" y="653"/>
                    <a:pt x="7075" y="666"/>
                    <a:pt x="7086" y="677"/>
                  </a:cubicBezTo>
                  <a:cubicBezTo>
                    <a:pt x="7098" y="677"/>
                    <a:pt x="7111" y="670"/>
                    <a:pt x="7120" y="658"/>
                  </a:cubicBezTo>
                  <a:cubicBezTo>
                    <a:pt x="7129" y="637"/>
                    <a:pt x="7139" y="627"/>
                    <a:pt x="7146" y="627"/>
                  </a:cubicBezTo>
                  <a:cubicBezTo>
                    <a:pt x="7153" y="627"/>
                    <a:pt x="7158" y="637"/>
                    <a:pt x="7158" y="658"/>
                  </a:cubicBezTo>
                  <a:cubicBezTo>
                    <a:pt x="7158" y="678"/>
                    <a:pt x="7158" y="688"/>
                    <a:pt x="7160" y="688"/>
                  </a:cubicBezTo>
                  <a:cubicBezTo>
                    <a:pt x="7162" y="688"/>
                    <a:pt x="7167" y="678"/>
                    <a:pt x="7176" y="658"/>
                  </a:cubicBezTo>
                  <a:cubicBezTo>
                    <a:pt x="7184" y="649"/>
                    <a:pt x="7204" y="643"/>
                    <a:pt x="7224" y="643"/>
                  </a:cubicBezTo>
                  <a:cubicBezTo>
                    <a:pt x="7252" y="643"/>
                    <a:pt x="7278" y="654"/>
                    <a:pt x="7267" y="680"/>
                  </a:cubicBezTo>
                  <a:lnTo>
                    <a:pt x="7267" y="720"/>
                  </a:lnTo>
                  <a:cubicBezTo>
                    <a:pt x="7277" y="708"/>
                    <a:pt x="7289" y="702"/>
                    <a:pt x="7305" y="698"/>
                  </a:cubicBezTo>
                  <a:cubicBezTo>
                    <a:pt x="7305" y="680"/>
                    <a:pt x="7324" y="680"/>
                    <a:pt x="7377" y="680"/>
                  </a:cubicBezTo>
                  <a:cubicBezTo>
                    <a:pt x="7415" y="680"/>
                    <a:pt x="7490" y="658"/>
                    <a:pt x="7524" y="658"/>
                  </a:cubicBezTo>
                  <a:cubicBezTo>
                    <a:pt x="7562" y="658"/>
                    <a:pt x="7618" y="658"/>
                    <a:pt x="7637" y="680"/>
                  </a:cubicBezTo>
                  <a:cubicBezTo>
                    <a:pt x="7662" y="680"/>
                    <a:pt x="7687" y="673"/>
                    <a:pt x="7709" y="658"/>
                  </a:cubicBezTo>
                  <a:cubicBezTo>
                    <a:pt x="7719" y="647"/>
                    <a:pt x="7733" y="641"/>
                    <a:pt x="7744" y="641"/>
                  </a:cubicBezTo>
                  <a:cubicBezTo>
                    <a:pt x="7756" y="641"/>
                    <a:pt x="7766" y="647"/>
                    <a:pt x="7766" y="658"/>
                  </a:cubicBezTo>
                  <a:lnTo>
                    <a:pt x="7784" y="658"/>
                  </a:lnTo>
                  <a:cubicBezTo>
                    <a:pt x="7800" y="648"/>
                    <a:pt x="7819" y="639"/>
                    <a:pt x="7838" y="636"/>
                  </a:cubicBezTo>
                  <a:cubicBezTo>
                    <a:pt x="7838" y="651"/>
                    <a:pt x="7847" y="667"/>
                    <a:pt x="7859" y="667"/>
                  </a:cubicBezTo>
                  <a:cubicBezTo>
                    <a:pt x="7864" y="667"/>
                    <a:pt x="7870" y="664"/>
                    <a:pt x="7875" y="658"/>
                  </a:cubicBezTo>
                  <a:cubicBezTo>
                    <a:pt x="7875" y="641"/>
                    <a:pt x="7887" y="639"/>
                    <a:pt x="7909" y="639"/>
                  </a:cubicBezTo>
                  <a:cubicBezTo>
                    <a:pt x="7916" y="639"/>
                    <a:pt x="7923" y="639"/>
                    <a:pt x="7932" y="639"/>
                  </a:cubicBezTo>
                  <a:cubicBezTo>
                    <a:pt x="7949" y="648"/>
                    <a:pt x="8110" y="653"/>
                    <a:pt x="8266" y="653"/>
                  </a:cubicBezTo>
                  <a:cubicBezTo>
                    <a:pt x="8422" y="653"/>
                    <a:pt x="8574" y="648"/>
                    <a:pt x="8574" y="639"/>
                  </a:cubicBezTo>
                  <a:lnTo>
                    <a:pt x="8684" y="639"/>
                  </a:lnTo>
                  <a:cubicBezTo>
                    <a:pt x="8684" y="656"/>
                    <a:pt x="8701" y="663"/>
                    <a:pt x="8725" y="663"/>
                  </a:cubicBezTo>
                  <a:cubicBezTo>
                    <a:pt x="8757" y="663"/>
                    <a:pt x="8801" y="651"/>
                    <a:pt x="8831" y="639"/>
                  </a:cubicBezTo>
                  <a:cubicBezTo>
                    <a:pt x="8845" y="625"/>
                    <a:pt x="8861" y="616"/>
                    <a:pt x="8879" y="616"/>
                  </a:cubicBezTo>
                  <a:cubicBezTo>
                    <a:pt x="8882" y="616"/>
                    <a:pt x="8885" y="617"/>
                    <a:pt x="8888" y="617"/>
                  </a:cubicBezTo>
                  <a:cubicBezTo>
                    <a:pt x="8888" y="643"/>
                    <a:pt x="8906" y="653"/>
                    <a:pt x="8929" y="653"/>
                  </a:cubicBezTo>
                  <a:cubicBezTo>
                    <a:pt x="8945" y="653"/>
                    <a:pt x="8963" y="648"/>
                    <a:pt x="8978" y="639"/>
                  </a:cubicBezTo>
                  <a:cubicBezTo>
                    <a:pt x="8988" y="619"/>
                    <a:pt x="8997" y="608"/>
                    <a:pt x="9004" y="608"/>
                  </a:cubicBezTo>
                  <a:cubicBezTo>
                    <a:pt x="9011" y="608"/>
                    <a:pt x="9016" y="619"/>
                    <a:pt x="9016" y="639"/>
                  </a:cubicBezTo>
                  <a:cubicBezTo>
                    <a:pt x="9016" y="657"/>
                    <a:pt x="9024" y="667"/>
                    <a:pt x="9035" y="667"/>
                  </a:cubicBezTo>
                  <a:cubicBezTo>
                    <a:pt x="9049" y="667"/>
                    <a:pt x="9069" y="652"/>
                    <a:pt x="9088" y="617"/>
                  </a:cubicBezTo>
                  <a:cubicBezTo>
                    <a:pt x="9098" y="608"/>
                    <a:pt x="9102" y="603"/>
                    <a:pt x="9107" y="603"/>
                  </a:cubicBezTo>
                  <a:cubicBezTo>
                    <a:pt x="9112" y="603"/>
                    <a:pt x="9116" y="608"/>
                    <a:pt x="9126" y="617"/>
                  </a:cubicBezTo>
                  <a:cubicBezTo>
                    <a:pt x="9137" y="643"/>
                    <a:pt x="9148" y="653"/>
                    <a:pt x="9155" y="653"/>
                  </a:cubicBezTo>
                  <a:cubicBezTo>
                    <a:pt x="9160" y="653"/>
                    <a:pt x="9163" y="648"/>
                    <a:pt x="9163" y="639"/>
                  </a:cubicBezTo>
                  <a:cubicBezTo>
                    <a:pt x="9173" y="619"/>
                    <a:pt x="9182" y="608"/>
                    <a:pt x="9191" y="608"/>
                  </a:cubicBezTo>
                  <a:cubicBezTo>
                    <a:pt x="9200" y="608"/>
                    <a:pt x="9209" y="619"/>
                    <a:pt x="9217" y="639"/>
                  </a:cubicBezTo>
                  <a:cubicBezTo>
                    <a:pt x="9235" y="659"/>
                    <a:pt x="9245" y="669"/>
                    <a:pt x="9252" y="669"/>
                  </a:cubicBezTo>
                  <a:cubicBezTo>
                    <a:pt x="9259" y="669"/>
                    <a:pt x="9264" y="659"/>
                    <a:pt x="9273" y="639"/>
                  </a:cubicBezTo>
                  <a:cubicBezTo>
                    <a:pt x="9286" y="619"/>
                    <a:pt x="9307" y="608"/>
                    <a:pt x="9328" y="608"/>
                  </a:cubicBezTo>
                  <a:cubicBezTo>
                    <a:pt x="9349" y="608"/>
                    <a:pt x="9370" y="619"/>
                    <a:pt x="9383" y="639"/>
                  </a:cubicBezTo>
                  <a:cubicBezTo>
                    <a:pt x="9395" y="639"/>
                    <a:pt x="9408" y="649"/>
                    <a:pt x="9415" y="649"/>
                  </a:cubicBezTo>
                  <a:cubicBezTo>
                    <a:pt x="9418" y="649"/>
                    <a:pt x="9420" y="646"/>
                    <a:pt x="9420" y="639"/>
                  </a:cubicBezTo>
                  <a:lnTo>
                    <a:pt x="9439" y="661"/>
                  </a:lnTo>
                  <a:lnTo>
                    <a:pt x="9477" y="661"/>
                  </a:lnTo>
                  <a:lnTo>
                    <a:pt x="9477" y="639"/>
                  </a:lnTo>
                  <a:cubicBezTo>
                    <a:pt x="9561" y="651"/>
                    <a:pt x="9646" y="658"/>
                    <a:pt x="9734" y="661"/>
                  </a:cubicBezTo>
                  <a:cubicBezTo>
                    <a:pt x="9934" y="661"/>
                    <a:pt x="9972" y="661"/>
                    <a:pt x="9953" y="639"/>
                  </a:cubicBezTo>
                  <a:cubicBezTo>
                    <a:pt x="9944" y="619"/>
                    <a:pt x="9948" y="608"/>
                    <a:pt x="9958" y="608"/>
                  </a:cubicBezTo>
                  <a:cubicBezTo>
                    <a:pt x="9967" y="608"/>
                    <a:pt x="9981" y="619"/>
                    <a:pt x="9991" y="639"/>
                  </a:cubicBezTo>
                  <a:cubicBezTo>
                    <a:pt x="10022" y="648"/>
                    <a:pt x="10050" y="655"/>
                    <a:pt x="10082" y="661"/>
                  </a:cubicBezTo>
                  <a:cubicBezTo>
                    <a:pt x="10119" y="661"/>
                    <a:pt x="10157" y="661"/>
                    <a:pt x="10157" y="683"/>
                  </a:cubicBezTo>
                  <a:lnTo>
                    <a:pt x="10176" y="683"/>
                  </a:lnTo>
                  <a:cubicBezTo>
                    <a:pt x="10196" y="657"/>
                    <a:pt x="10243" y="646"/>
                    <a:pt x="10289" y="646"/>
                  </a:cubicBezTo>
                  <a:cubicBezTo>
                    <a:pt x="10322" y="646"/>
                    <a:pt x="10354" y="652"/>
                    <a:pt x="10376" y="661"/>
                  </a:cubicBezTo>
                  <a:cubicBezTo>
                    <a:pt x="10381" y="661"/>
                    <a:pt x="10387" y="662"/>
                    <a:pt x="10392" y="662"/>
                  </a:cubicBezTo>
                  <a:cubicBezTo>
                    <a:pt x="10419" y="662"/>
                    <a:pt x="10447" y="655"/>
                    <a:pt x="10470" y="642"/>
                  </a:cubicBezTo>
                  <a:cubicBezTo>
                    <a:pt x="10487" y="631"/>
                    <a:pt x="10496" y="626"/>
                    <a:pt x="10503" y="626"/>
                  </a:cubicBezTo>
                  <a:cubicBezTo>
                    <a:pt x="10509" y="626"/>
                    <a:pt x="10514" y="631"/>
                    <a:pt x="10523" y="642"/>
                  </a:cubicBezTo>
                  <a:cubicBezTo>
                    <a:pt x="10523" y="653"/>
                    <a:pt x="10561" y="665"/>
                    <a:pt x="10592" y="665"/>
                  </a:cubicBezTo>
                  <a:cubicBezTo>
                    <a:pt x="10614" y="665"/>
                    <a:pt x="10633" y="659"/>
                    <a:pt x="10633" y="642"/>
                  </a:cubicBezTo>
                  <a:lnTo>
                    <a:pt x="10652" y="661"/>
                  </a:lnTo>
                  <a:cubicBezTo>
                    <a:pt x="10657" y="667"/>
                    <a:pt x="10663" y="670"/>
                    <a:pt x="10668" y="670"/>
                  </a:cubicBezTo>
                  <a:cubicBezTo>
                    <a:pt x="10680" y="670"/>
                    <a:pt x="10689" y="655"/>
                    <a:pt x="10689" y="642"/>
                  </a:cubicBezTo>
                  <a:cubicBezTo>
                    <a:pt x="10689" y="622"/>
                    <a:pt x="10693" y="611"/>
                    <a:pt x="10699" y="611"/>
                  </a:cubicBezTo>
                  <a:cubicBezTo>
                    <a:pt x="10707" y="611"/>
                    <a:pt x="10717" y="627"/>
                    <a:pt x="10727" y="661"/>
                  </a:cubicBezTo>
                  <a:cubicBezTo>
                    <a:pt x="10727" y="687"/>
                    <a:pt x="10734" y="697"/>
                    <a:pt x="10739" y="697"/>
                  </a:cubicBezTo>
                  <a:cubicBezTo>
                    <a:pt x="10743" y="697"/>
                    <a:pt x="10746" y="692"/>
                    <a:pt x="10746" y="683"/>
                  </a:cubicBezTo>
                  <a:cubicBezTo>
                    <a:pt x="10759" y="667"/>
                    <a:pt x="10771" y="653"/>
                    <a:pt x="10784" y="653"/>
                  </a:cubicBezTo>
                  <a:cubicBezTo>
                    <a:pt x="10789" y="653"/>
                    <a:pt x="10794" y="655"/>
                    <a:pt x="10799" y="661"/>
                  </a:cubicBezTo>
                  <a:cubicBezTo>
                    <a:pt x="10818" y="661"/>
                    <a:pt x="10837" y="661"/>
                    <a:pt x="10837" y="620"/>
                  </a:cubicBezTo>
                  <a:cubicBezTo>
                    <a:pt x="10837" y="598"/>
                    <a:pt x="10856" y="598"/>
                    <a:pt x="10874" y="598"/>
                  </a:cubicBezTo>
                  <a:cubicBezTo>
                    <a:pt x="10874" y="620"/>
                    <a:pt x="10874" y="620"/>
                    <a:pt x="10856" y="642"/>
                  </a:cubicBezTo>
                  <a:lnTo>
                    <a:pt x="10893" y="642"/>
                  </a:lnTo>
                  <a:cubicBezTo>
                    <a:pt x="10909" y="642"/>
                    <a:pt x="10946" y="661"/>
                    <a:pt x="10946" y="683"/>
                  </a:cubicBezTo>
                  <a:cubicBezTo>
                    <a:pt x="10954" y="692"/>
                    <a:pt x="10962" y="697"/>
                    <a:pt x="10967" y="697"/>
                  </a:cubicBezTo>
                  <a:cubicBezTo>
                    <a:pt x="10974" y="697"/>
                    <a:pt x="10976" y="687"/>
                    <a:pt x="10965" y="661"/>
                  </a:cubicBezTo>
                  <a:cubicBezTo>
                    <a:pt x="10965" y="620"/>
                    <a:pt x="10965" y="620"/>
                    <a:pt x="11003" y="620"/>
                  </a:cubicBezTo>
                  <a:cubicBezTo>
                    <a:pt x="11022" y="620"/>
                    <a:pt x="11040" y="620"/>
                    <a:pt x="11040" y="642"/>
                  </a:cubicBezTo>
                  <a:cubicBezTo>
                    <a:pt x="11040" y="661"/>
                    <a:pt x="11040" y="661"/>
                    <a:pt x="11075" y="661"/>
                  </a:cubicBezTo>
                  <a:cubicBezTo>
                    <a:pt x="11131" y="661"/>
                    <a:pt x="11188" y="598"/>
                    <a:pt x="11203" y="557"/>
                  </a:cubicBezTo>
                  <a:cubicBezTo>
                    <a:pt x="11203" y="537"/>
                    <a:pt x="11203" y="527"/>
                    <a:pt x="11206" y="527"/>
                  </a:cubicBezTo>
                  <a:cubicBezTo>
                    <a:pt x="11208" y="527"/>
                    <a:pt x="11213" y="537"/>
                    <a:pt x="11222" y="557"/>
                  </a:cubicBezTo>
                  <a:cubicBezTo>
                    <a:pt x="11222" y="579"/>
                    <a:pt x="11241" y="579"/>
                    <a:pt x="11260" y="579"/>
                  </a:cubicBezTo>
                  <a:cubicBezTo>
                    <a:pt x="11260" y="572"/>
                    <a:pt x="11262" y="570"/>
                    <a:pt x="11264" y="570"/>
                  </a:cubicBezTo>
                  <a:cubicBezTo>
                    <a:pt x="11268" y="570"/>
                    <a:pt x="11272" y="579"/>
                    <a:pt x="11260" y="579"/>
                  </a:cubicBezTo>
                  <a:cubicBezTo>
                    <a:pt x="11260" y="601"/>
                    <a:pt x="11241" y="601"/>
                    <a:pt x="11222" y="601"/>
                  </a:cubicBezTo>
                  <a:lnTo>
                    <a:pt x="11222" y="620"/>
                  </a:lnTo>
                  <a:cubicBezTo>
                    <a:pt x="11232" y="641"/>
                    <a:pt x="11241" y="651"/>
                    <a:pt x="11250" y="651"/>
                  </a:cubicBezTo>
                  <a:cubicBezTo>
                    <a:pt x="11260" y="651"/>
                    <a:pt x="11269" y="641"/>
                    <a:pt x="11279" y="620"/>
                  </a:cubicBezTo>
                  <a:cubicBezTo>
                    <a:pt x="11288" y="611"/>
                    <a:pt x="11293" y="606"/>
                    <a:pt x="11297" y="606"/>
                  </a:cubicBezTo>
                  <a:cubicBezTo>
                    <a:pt x="11302" y="606"/>
                    <a:pt x="11307" y="611"/>
                    <a:pt x="11316" y="620"/>
                  </a:cubicBezTo>
                  <a:cubicBezTo>
                    <a:pt x="11330" y="636"/>
                    <a:pt x="11341" y="651"/>
                    <a:pt x="11347" y="651"/>
                  </a:cubicBezTo>
                  <a:cubicBezTo>
                    <a:pt x="11349" y="651"/>
                    <a:pt x="11351" y="648"/>
                    <a:pt x="11351" y="642"/>
                  </a:cubicBezTo>
                  <a:cubicBezTo>
                    <a:pt x="11373" y="642"/>
                    <a:pt x="11391" y="648"/>
                    <a:pt x="11407" y="664"/>
                  </a:cubicBezTo>
                  <a:cubicBezTo>
                    <a:pt x="11445" y="664"/>
                    <a:pt x="11464" y="664"/>
                    <a:pt x="11464" y="642"/>
                  </a:cubicBezTo>
                  <a:cubicBezTo>
                    <a:pt x="11464" y="620"/>
                    <a:pt x="11479" y="620"/>
                    <a:pt x="11498" y="620"/>
                  </a:cubicBezTo>
                  <a:cubicBezTo>
                    <a:pt x="11517" y="620"/>
                    <a:pt x="11536" y="620"/>
                    <a:pt x="11536" y="601"/>
                  </a:cubicBezTo>
                  <a:cubicBezTo>
                    <a:pt x="11536" y="579"/>
                    <a:pt x="11554" y="557"/>
                    <a:pt x="11592" y="557"/>
                  </a:cubicBezTo>
                  <a:cubicBezTo>
                    <a:pt x="11606" y="550"/>
                    <a:pt x="11614" y="545"/>
                    <a:pt x="11620" y="545"/>
                  </a:cubicBezTo>
                  <a:cubicBezTo>
                    <a:pt x="11630" y="545"/>
                    <a:pt x="11634" y="555"/>
                    <a:pt x="11645" y="579"/>
                  </a:cubicBezTo>
                  <a:cubicBezTo>
                    <a:pt x="11645" y="601"/>
                    <a:pt x="11664" y="601"/>
                    <a:pt x="11683" y="601"/>
                  </a:cubicBezTo>
                  <a:cubicBezTo>
                    <a:pt x="11699" y="601"/>
                    <a:pt x="11711" y="611"/>
                    <a:pt x="11721" y="620"/>
                  </a:cubicBezTo>
                  <a:cubicBezTo>
                    <a:pt x="11726" y="627"/>
                    <a:pt x="11730" y="629"/>
                    <a:pt x="11733" y="629"/>
                  </a:cubicBezTo>
                  <a:cubicBezTo>
                    <a:pt x="11739" y="629"/>
                    <a:pt x="11739" y="615"/>
                    <a:pt x="11739" y="601"/>
                  </a:cubicBezTo>
                  <a:lnTo>
                    <a:pt x="11739" y="557"/>
                  </a:lnTo>
                  <a:cubicBezTo>
                    <a:pt x="11758" y="557"/>
                    <a:pt x="11774" y="601"/>
                    <a:pt x="11774" y="620"/>
                  </a:cubicBezTo>
                  <a:cubicBezTo>
                    <a:pt x="11783" y="642"/>
                    <a:pt x="11788" y="653"/>
                    <a:pt x="11790" y="653"/>
                  </a:cubicBezTo>
                  <a:cubicBezTo>
                    <a:pt x="11793" y="653"/>
                    <a:pt x="11793" y="642"/>
                    <a:pt x="11793" y="620"/>
                  </a:cubicBezTo>
                  <a:cubicBezTo>
                    <a:pt x="11793" y="607"/>
                    <a:pt x="11802" y="592"/>
                    <a:pt x="11820" y="592"/>
                  </a:cubicBezTo>
                  <a:cubicBezTo>
                    <a:pt x="11828" y="592"/>
                    <a:pt x="11838" y="595"/>
                    <a:pt x="11849" y="601"/>
                  </a:cubicBezTo>
                  <a:cubicBezTo>
                    <a:pt x="11887" y="601"/>
                    <a:pt x="11921" y="601"/>
                    <a:pt x="11921" y="620"/>
                  </a:cubicBezTo>
                  <a:cubicBezTo>
                    <a:pt x="11926" y="626"/>
                    <a:pt x="11933" y="630"/>
                    <a:pt x="11940" y="630"/>
                  </a:cubicBezTo>
                  <a:cubicBezTo>
                    <a:pt x="11947" y="630"/>
                    <a:pt x="11954" y="626"/>
                    <a:pt x="11959" y="620"/>
                  </a:cubicBezTo>
                  <a:cubicBezTo>
                    <a:pt x="11968" y="611"/>
                    <a:pt x="11977" y="606"/>
                    <a:pt x="11991" y="606"/>
                  </a:cubicBezTo>
                  <a:cubicBezTo>
                    <a:pt x="12005" y="606"/>
                    <a:pt x="12023" y="611"/>
                    <a:pt x="12050" y="620"/>
                  </a:cubicBezTo>
                  <a:cubicBezTo>
                    <a:pt x="12097" y="642"/>
                    <a:pt x="12120" y="653"/>
                    <a:pt x="12132" y="653"/>
                  </a:cubicBezTo>
                  <a:cubicBezTo>
                    <a:pt x="12144" y="653"/>
                    <a:pt x="12144" y="642"/>
                    <a:pt x="12144" y="620"/>
                  </a:cubicBezTo>
                  <a:cubicBezTo>
                    <a:pt x="12144" y="609"/>
                    <a:pt x="12144" y="597"/>
                    <a:pt x="12147" y="597"/>
                  </a:cubicBezTo>
                  <a:cubicBezTo>
                    <a:pt x="12150" y="597"/>
                    <a:pt x="12155" y="603"/>
                    <a:pt x="12162" y="620"/>
                  </a:cubicBezTo>
                  <a:cubicBezTo>
                    <a:pt x="12168" y="627"/>
                    <a:pt x="12173" y="629"/>
                    <a:pt x="12179" y="629"/>
                  </a:cubicBezTo>
                  <a:cubicBezTo>
                    <a:pt x="12192" y="629"/>
                    <a:pt x="12208" y="615"/>
                    <a:pt x="12234" y="601"/>
                  </a:cubicBezTo>
                  <a:cubicBezTo>
                    <a:pt x="12250" y="576"/>
                    <a:pt x="12256" y="545"/>
                    <a:pt x="12253" y="517"/>
                  </a:cubicBezTo>
                  <a:cubicBezTo>
                    <a:pt x="12253" y="493"/>
                    <a:pt x="12253" y="483"/>
                    <a:pt x="12260" y="483"/>
                  </a:cubicBezTo>
                  <a:cubicBezTo>
                    <a:pt x="12266" y="483"/>
                    <a:pt x="12275" y="489"/>
                    <a:pt x="12291" y="498"/>
                  </a:cubicBezTo>
                  <a:cubicBezTo>
                    <a:pt x="12310" y="498"/>
                    <a:pt x="12325" y="517"/>
                    <a:pt x="12325" y="539"/>
                  </a:cubicBezTo>
                  <a:cubicBezTo>
                    <a:pt x="12328" y="548"/>
                    <a:pt x="12319" y="557"/>
                    <a:pt x="12310" y="561"/>
                  </a:cubicBezTo>
                  <a:lnTo>
                    <a:pt x="12291" y="561"/>
                  </a:lnTo>
                  <a:cubicBezTo>
                    <a:pt x="12291" y="579"/>
                    <a:pt x="12291" y="601"/>
                    <a:pt x="12325" y="601"/>
                  </a:cubicBezTo>
                  <a:cubicBezTo>
                    <a:pt x="12335" y="612"/>
                    <a:pt x="12344" y="618"/>
                    <a:pt x="12351" y="618"/>
                  </a:cubicBezTo>
                  <a:cubicBezTo>
                    <a:pt x="12358" y="618"/>
                    <a:pt x="12363" y="612"/>
                    <a:pt x="12363" y="601"/>
                  </a:cubicBezTo>
                  <a:cubicBezTo>
                    <a:pt x="12382" y="623"/>
                    <a:pt x="12419" y="623"/>
                    <a:pt x="12457" y="623"/>
                  </a:cubicBezTo>
                  <a:cubicBezTo>
                    <a:pt x="12491" y="623"/>
                    <a:pt x="12548" y="623"/>
                    <a:pt x="12567" y="642"/>
                  </a:cubicBezTo>
                  <a:cubicBezTo>
                    <a:pt x="12604" y="642"/>
                    <a:pt x="12620" y="642"/>
                    <a:pt x="12620" y="623"/>
                  </a:cubicBezTo>
                  <a:cubicBezTo>
                    <a:pt x="12620" y="598"/>
                    <a:pt x="12626" y="587"/>
                    <a:pt x="12632" y="587"/>
                  </a:cubicBezTo>
                  <a:cubicBezTo>
                    <a:pt x="12635" y="587"/>
                    <a:pt x="12639" y="592"/>
                    <a:pt x="12639" y="601"/>
                  </a:cubicBezTo>
                  <a:cubicBezTo>
                    <a:pt x="12650" y="627"/>
                    <a:pt x="12748" y="645"/>
                    <a:pt x="12824" y="645"/>
                  </a:cubicBezTo>
                  <a:cubicBezTo>
                    <a:pt x="12870" y="645"/>
                    <a:pt x="12907" y="638"/>
                    <a:pt x="12914" y="623"/>
                  </a:cubicBezTo>
                  <a:lnTo>
                    <a:pt x="12952" y="623"/>
                  </a:lnTo>
                  <a:cubicBezTo>
                    <a:pt x="12971" y="634"/>
                    <a:pt x="13008" y="640"/>
                    <a:pt x="13042" y="640"/>
                  </a:cubicBezTo>
                  <a:cubicBezTo>
                    <a:pt x="13077" y="640"/>
                    <a:pt x="13109" y="634"/>
                    <a:pt x="13118" y="623"/>
                  </a:cubicBezTo>
                  <a:lnTo>
                    <a:pt x="13175" y="623"/>
                  </a:lnTo>
                  <a:cubicBezTo>
                    <a:pt x="13192" y="634"/>
                    <a:pt x="13205" y="640"/>
                    <a:pt x="13217" y="640"/>
                  </a:cubicBezTo>
                  <a:cubicBezTo>
                    <a:pt x="13228" y="640"/>
                    <a:pt x="13237" y="634"/>
                    <a:pt x="13247" y="623"/>
                  </a:cubicBezTo>
                  <a:cubicBezTo>
                    <a:pt x="13260" y="608"/>
                    <a:pt x="13264" y="594"/>
                    <a:pt x="13265" y="594"/>
                  </a:cubicBezTo>
                  <a:cubicBezTo>
                    <a:pt x="13265" y="594"/>
                    <a:pt x="13265" y="596"/>
                    <a:pt x="13265" y="601"/>
                  </a:cubicBezTo>
                  <a:cubicBezTo>
                    <a:pt x="13265" y="623"/>
                    <a:pt x="13303" y="623"/>
                    <a:pt x="13375" y="623"/>
                  </a:cubicBezTo>
                  <a:cubicBezTo>
                    <a:pt x="13450" y="623"/>
                    <a:pt x="13450" y="623"/>
                    <a:pt x="13432" y="601"/>
                  </a:cubicBezTo>
                  <a:cubicBezTo>
                    <a:pt x="13452" y="596"/>
                    <a:pt x="13467" y="594"/>
                    <a:pt x="13478" y="594"/>
                  </a:cubicBezTo>
                  <a:cubicBezTo>
                    <a:pt x="13504" y="594"/>
                    <a:pt x="13504" y="608"/>
                    <a:pt x="13504" y="623"/>
                  </a:cubicBezTo>
                  <a:cubicBezTo>
                    <a:pt x="13495" y="641"/>
                    <a:pt x="13498" y="652"/>
                    <a:pt x="13505" y="652"/>
                  </a:cubicBezTo>
                  <a:cubicBezTo>
                    <a:pt x="13515" y="652"/>
                    <a:pt x="13531" y="636"/>
                    <a:pt x="13541" y="601"/>
                  </a:cubicBezTo>
                  <a:cubicBezTo>
                    <a:pt x="13552" y="578"/>
                    <a:pt x="13569" y="568"/>
                    <a:pt x="13582" y="568"/>
                  </a:cubicBezTo>
                  <a:cubicBezTo>
                    <a:pt x="13591" y="568"/>
                    <a:pt x="13598" y="573"/>
                    <a:pt x="13598" y="583"/>
                  </a:cubicBezTo>
                  <a:cubicBezTo>
                    <a:pt x="13598" y="601"/>
                    <a:pt x="13579" y="601"/>
                    <a:pt x="13560" y="601"/>
                  </a:cubicBezTo>
                  <a:lnTo>
                    <a:pt x="13560" y="645"/>
                  </a:lnTo>
                  <a:cubicBezTo>
                    <a:pt x="13579" y="645"/>
                    <a:pt x="13579" y="645"/>
                    <a:pt x="13598" y="623"/>
                  </a:cubicBezTo>
                  <a:cubicBezTo>
                    <a:pt x="13610" y="623"/>
                    <a:pt x="13623" y="614"/>
                    <a:pt x="13632" y="601"/>
                  </a:cubicBezTo>
                  <a:cubicBezTo>
                    <a:pt x="13651" y="586"/>
                    <a:pt x="13651" y="557"/>
                    <a:pt x="13632" y="539"/>
                  </a:cubicBezTo>
                  <a:cubicBezTo>
                    <a:pt x="13613" y="520"/>
                    <a:pt x="13632" y="520"/>
                    <a:pt x="13651" y="520"/>
                  </a:cubicBezTo>
                  <a:cubicBezTo>
                    <a:pt x="13689" y="539"/>
                    <a:pt x="13689" y="561"/>
                    <a:pt x="13670" y="583"/>
                  </a:cubicBezTo>
                  <a:cubicBezTo>
                    <a:pt x="13651" y="583"/>
                    <a:pt x="13651" y="601"/>
                    <a:pt x="13651" y="623"/>
                  </a:cubicBezTo>
                  <a:cubicBezTo>
                    <a:pt x="13651" y="627"/>
                    <a:pt x="13654" y="629"/>
                    <a:pt x="13660" y="629"/>
                  </a:cubicBezTo>
                  <a:cubicBezTo>
                    <a:pt x="13683" y="629"/>
                    <a:pt x="13745" y="596"/>
                    <a:pt x="13761" y="561"/>
                  </a:cubicBezTo>
                  <a:lnTo>
                    <a:pt x="13761" y="583"/>
                  </a:lnTo>
                  <a:cubicBezTo>
                    <a:pt x="13761" y="604"/>
                    <a:pt x="13798" y="604"/>
                    <a:pt x="13836" y="604"/>
                  </a:cubicBezTo>
                  <a:cubicBezTo>
                    <a:pt x="13873" y="604"/>
                    <a:pt x="13889" y="604"/>
                    <a:pt x="13889" y="583"/>
                  </a:cubicBezTo>
                  <a:cubicBezTo>
                    <a:pt x="13889" y="561"/>
                    <a:pt x="13889" y="542"/>
                    <a:pt x="13908" y="542"/>
                  </a:cubicBezTo>
                  <a:cubicBezTo>
                    <a:pt x="13889" y="542"/>
                    <a:pt x="13889" y="520"/>
                    <a:pt x="13889" y="498"/>
                  </a:cubicBezTo>
                  <a:lnTo>
                    <a:pt x="13889" y="498"/>
                  </a:lnTo>
                  <a:cubicBezTo>
                    <a:pt x="13911" y="510"/>
                    <a:pt x="13930" y="523"/>
                    <a:pt x="13946" y="542"/>
                  </a:cubicBezTo>
                  <a:cubicBezTo>
                    <a:pt x="13978" y="583"/>
                    <a:pt x="14029" y="605"/>
                    <a:pt x="14082" y="605"/>
                  </a:cubicBezTo>
                  <a:cubicBezTo>
                    <a:pt x="14086" y="605"/>
                    <a:pt x="14089" y="605"/>
                    <a:pt x="14093" y="604"/>
                  </a:cubicBezTo>
                  <a:cubicBezTo>
                    <a:pt x="14130" y="604"/>
                    <a:pt x="14184" y="604"/>
                    <a:pt x="14202" y="623"/>
                  </a:cubicBezTo>
                  <a:cubicBezTo>
                    <a:pt x="14240" y="623"/>
                    <a:pt x="14259" y="623"/>
                    <a:pt x="14259" y="604"/>
                  </a:cubicBezTo>
                  <a:lnTo>
                    <a:pt x="14296" y="604"/>
                  </a:lnTo>
                  <a:cubicBezTo>
                    <a:pt x="14304" y="614"/>
                    <a:pt x="14318" y="619"/>
                    <a:pt x="14329" y="619"/>
                  </a:cubicBezTo>
                  <a:cubicBezTo>
                    <a:pt x="14340" y="619"/>
                    <a:pt x="14350" y="614"/>
                    <a:pt x="14350" y="604"/>
                  </a:cubicBezTo>
                  <a:cubicBezTo>
                    <a:pt x="14356" y="597"/>
                    <a:pt x="14362" y="595"/>
                    <a:pt x="14369" y="595"/>
                  </a:cubicBezTo>
                  <a:cubicBezTo>
                    <a:pt x="14381" y="595"/>
                    <a:pt x="14394" y="604"/>
                    <a:pt x="14406" y="604"/>
                  </a:cubicBezTo>
                  <a:cubicBezTo>
                    <a:pt x="14423" y="623"/>
                    <a:pt x="14432" y="633"/>
                    <a:pt x="14436" y="633"/>
                  </a:cubicBezTo>
                  <a:cubicBezTo>
                    <a:pt x="14440" y="633"/>
                    <a:pt x="14435" y="617"/>
                    <a:pt x="14425" y="583"/>
                  </a:cubicBezTo>
                  <a:cubicBezTo>
                    <a:pt x="14425" y="561"/>
                    <a:pt x="14387" y="542"/>
                    <a:pt x="14369" y="542"/>
                  </a:cubicBezTo>
                  <a:lnTo>
                    <a:pt x="14312" y="542"/>
                  </a:lnTo>
                  <a:lnTo>
                    <a:pt x="14369" y="520"/>
                  </a:lnTo>
                  <a:cubicBezTo>
                    <a:pt x="14387" y="520"/>
                    <a:pt x="14425" y="498"/>
                    <a:pt x="14425" y="479"/>
                  </a:cubicBezTo>
                  <a:cubicBezTo>
                    <a:pt x="14425" y="479"/>
                    <a:pt x="14425" y="457"/>
                    <a:pt x="14444" y="457"/>
                  </a:cubicBezTo>
                  <a:lnTo>
                    <a:pt x="14444" y="498"/>
                  </a:lnTo>
                  <a:cubicBezTo>
                    <a:pt x="14428" y="517"/>
                    <a:pt x="14422" y="539"/>
                    <a:pt x="14425" y="561"/>
                  </a:cubicBezTo>
                  <a:cubicBezTo>
                    <a:pt x="14437" y="588"/>
                    <a:pt x="14461" y="605"/>
                    <a:pt x="14478" y="605"/>
                  </a:cubicBezTo>
                  <a:cubicBezTo>
                    <a:pt x="14489" y="605"/>
                    <a:pt x="14497" y="598"/>
                    <a:pt x="14497" y="583"/>
                  </a:cubicBezTo>
                  <a:cubicBezTo>
                    <a:pt x="14516" y="583"/>
                    <a:pt x="14516" y="583"/>
                    <a:pt x="14535" y="604"/>
                  </a:cubicBezTo>
                  <a:cubicBezTo>
                    <a:pt x="14535" y="612"/>
                    <a:pt x="14538" y="618"/>
                    <a:pt x="14543" y="618"/>
                  </a:cubicBezTo>
                  <a:cubicBezTo>
                    <a:pt x="14551" y="618"/>
                    <a:pt x="14561" y="608"/>
                    <a:pt x="14572" y="583"/>
                  </a:cubicBezTo>
                  <a:cubicBezTo>
                    <a:pt x="14582" y="562"/>
                    <a:pt x="14590" y="552"/>
                    <a:pt x="14599" y="552"/>
                  </a:cubicBezTo>
                  <a:cubicBezTo>
                    <a:pt x="14608" y="552"/>
                    <a:pt x="14616" y="562"/>
                    <a:pt x="14626" y="583"/>
                  </a:cubicBezTo>
                  <a:cubicBezTo>
                    <a:pt x="14648" y="608"/>
                    <a:pt x="14681" y="619"/>
                    <a:pt x="14706" y="619"/>
                  </a:cubicBezTo>
                  <a:cubicBezTo>
                    <a:pt x="14723" y="619"/>
                    <a:pt x="14735" y="614"/>
                    <a:pt x="14735" y="604"/>
                  </a:cubicBezTo>
                  <a:cubicBezTo>
                    <a:pt x="14735" y="580"/>
                    <a:pt x="14755" y="570"/>
                    <a:pt x="14775" y="570"/>
                  </a:cubicBezTo>
                  <a:cubicBezTo>
                    <a:pt x="14789" y="570"/>
                    <a:pt x="14803" y="575"/>
                    <a:pt x="14810" y="583"/>
                  </a:cubicBezTo>
                  <a:cubicBezTo>
                    <a:pt x="14817" y="593"/>
                    <a:pt x="14828" y="599"/>
                    <a:pt x="14839" y="599"/>
                  </a:cubicBezTo>
                  <a:cubicBezTo>
                    <a:pt x="14850" y="599"/>
                    <a:pt x="14861" y="593"/>
                    <a:pt x="14867" y="583"/>
                  </a:cubicBezTo>
                  <a:cubicBezTo>
                    <a:pt x="14867" y="598"/>
                    <a:pt x="14875" y="614"/>
                    <a:pt x="14886" y="614"/>
                  </a:cubicBezTo>
                  <a:cubicBezTo>
                    <a:pt x="14891" y="614"/>
                    <a:pt x="14896" y="611"/>
                    <a:pt x="14901" y="604"/>
                  </a:cubicBezTo>
                  <a:cubicBezTo>
                    <a:pt x="14901" y="604"/>
                    <a:pt x="14920" y="604"/>
                    <a:pt x="14901" y="583"/>
                  </a:cubicBezTo>
                  <a:lnTo>
                    <a:pt x="14939" y="542"/>
                  </a:lnTo>
                  <a:cubicBezTo>
                    <a:pt x="14920" y="542"/>
                    <a:pt x="14920" y="520"/>
                    <a:pt x="14920" y="501"/>
                  </a:cubicBezTo>
                  <a:cubicBezTo>
                    <a:pt x="14920" y="496"/>
                    <a:pt x="14925" y="493"/>
                    <a:pt x="14933" y="493"/>
                  </a:cubicBezTo>
                  <a:cubicBezTo>
                    <a:pt x="14955" y="493"/>
                    <a:pt x="15004" y="517"/>
                    <a:pt x="15030" y="564"/>
                  </a:cubicBezTo>
                  <a:lnTo>
                    <a:pt x="15067" y="604"/>
                  </a:lnTo>
                  <a:lnTo>
                    <a:pt x="15067" y="564"/>
                  </a:lnTo>
                  <a:cubicBezTo>
                    <a:pt x="15086" y="564"/>
                    <a:pt x="15105" y="564"/>
                    <a:pt x="15105" y="583"/>
                  </a:cubicBezTo>
                  <a:cubicBezTo>
                    <a:pt x="15105" y="604"/>
                    <a:pt x="15105" y="604"/>
                    <a:pt x="15124" y="604"/>
                  </a:cubicBezTo>
                  <a:cubicBezTo>
                    <a:pt x="15133" y="604"/>
                    <a:pt x="15143" y="595"/>
                    <a:pt x="15143" y="583"/>
                  </a:cubicBezTo>
                  <a:cubicBezTo>
                    <a:pt x="15143" y="559"/>
                    <a:pt x="15143" y="549"/>
                    <a:pt x="15146" y="549"/>
                  </a:cubicBezTo>
                  <a:cubicBezTo>
                    <a:pt x="15149" y="549"/>
                    <a:pt x="15153" y="554"/>
                    <a:pt x="15161" y="564"/>
                  </a:cubicBezTo>
                  <a:cubicBezTo>
                    <a:pt x="15169" y="584"/>
                    <a:pt x="15178" y="594"/>
                    <a:pt x="15187" y="594"/>
                  </a:cubicBezTo>
                  <a:cubicBezTo>
                    <a:pt x="15196" y="594"/>
                    <a:pt x="15205" y="584"/>
                    <a:pt x="15215" y="564"/>
                  </a:cubicBezTo>
                  <a:cubicBezTo>
                    <a:pt x="15215" y="542"/>
                    <a:pt x="15215" y="531"/>
                    <a:pt x="15217" y="531"/>
                  </a:cubicBezTo>
                  <a:cubicBezTo>
                    <a:pt x="15219" y="531"/>
                    <a:pt x="15224" y="542"/>
                    <a:pt x="15234" y="564"/>
                  </a:cubicBezTo>
                  <a:cubicBezTo>
                    <a:pt x="15234" y="583"/>
                    <a:pt x="15249" y="601"/>
                    <a:pt x="15271" y="604"/>
                  </a:cubicBezTo>
                  <a:lnTo>
                    <a:pt x="15271" y="583"/>
                  </a:lnTo>
                  <a:cubicBezTo>
                    <a:pt x="15271" y="559"/>
                    <a:pt x="15277" y="549"/>
                    <a:pt x="15286" y="549"/>
                  </a:cubicBezTo>
                  <a:cubicBezTo>
                    <a:pt x="15292" y="549"/>
                    <a:pt x="15299" y="554"/>
                    <a:pt x="15306" y="564"/>
                  </a:cubicBezTo>
                  <a:cubicBezTo>
                    <a:pt x="15306" y="573"/>
                    <a:pt x="15310" y="578"/>
                    <a:pt x="15320" y="578"/>
                  </a:cubicBezTo>
                  <a:cubicBezTo>
                    <a:pt x="15329" y="578"/>
                    <a:pt x="15343" y="573"/>
                    <a:pt x="15362" y="564"/>
                  </a:cubicBezTo>
                  <a:cubicBezTo>
                    <a:pt x="15400" y="564"/>
                    <a:pt x="15418" y="564"/>
                    <a:pt x="15418" y="583"/>
                  </a:cubicBezTo>
                  <a:cubicBezTo>
                    <a:pt x="15418" y="604"/>
                    <a:pt x="15418" y="615"/>
                    <a:pt x="15421" y="615"/>
                  </a:cubicBezTo>
                  <a:cubicBezTo>
                    <a:pt x="15423" y="615"/>
                    <a:pt x="15428" y="604"/>
                    <a:pt x="15437" y="583"/>
                  </a:cubicBezTo>
                  <a:cubicBezTo>
                    <a:pt x="15445" y="573"/>
                    <a:pt x="15449" y="568"/>
                    <a:pt x="15456" y="568"/>
                  </a:cubicBezTo>
                  <a:cubicBezTo>
                    <a:pt x="15462" y="568"/>
                    <a:pt x="15472" y="573"/>
                    <a:pt x="15490" y="583"/>
                  </a:cubicBezTo>
                  <a:cubicBezTo>
                    <a:pt x="15500" y="593"/>
                    <a:pt x="15505" y="599"/>
                    <a:pt x="15509" y="599"/>
                  </a:cubicBezTo>
                  <a:cubicBezTo>
                    <a:pt x="15514" y="599"/>
                    <a:pt x="15519" y="593"/>
                    <a:pt x="15528" y="583"/>
                  </a:cubicBezTo>
                  <a:cubicBezTo>
                    <a:pt x="15528" y="542"/>
                    <a:pt x="15528" y="520"/>
                    <a:pt x="15509" y="520"/>
                  </a:cubicBezTo>
                  <a:cubicBezTo>
                    <a:pt x="15490" y="520"/>
                    <a:pt x="15490" y="520"/>
                    <a:pt x="15490" y="501"/>
                  </a:cubicBezTo>
                  <a:lnTo>
                    <a:pt x="15528" y="501"/>
                  </a:lnTo>
                  <a:cubicBezTo>
                    <a:pt x="15553" y="501"/>
                    <a:pt x="15578" y="495"/>
                    <a:pt x="15600" y="479"/>
                  </a:cubicBezTo>
                  <a:cubicBezTo>
                    <a:pt x="15631" y="464"/>
                    <a:pt x="15636" y="432"/>
                    <a:pt x="15618" y="432"/>
                  </a:cubicBezTo>
                  <a:cubicBezTo>
                    <a:pt x="15613" y="432"/>
                    <a:pt x="15607" y="434"/>
                    <a:pt x="15600" y="438"/>
                  </a:cubicBezTo>
                  <a:lnTo>
                    <a:pt x="15584" y="416"/>
                  </a:lnTo>
                  <a:cubicBezTo>
                    <a:pt x="15584" y="385"/>
                    <a:pt x="15575" y="369"/>
                    <a:pt x="15566" y="369"/>
                  </a:cubicBezTo>
                  <a:cubicBezTo>
                    <a:pt x="15556" y="369"/>
                    <a:pt x="15547" y="385"/>
                    <a:pt x="15547" y="416"/>
                  </a:cubicBezTo>
                  <a:cubicBezTo>
                    <a:pt x="15547" y="451"/>
                    <a:pt x="15547" y="467"/>
                    <a:pt x="15544" y="467"/>
                  </a:cubicBezTo>
                  <a:cubicBezTo>
                    <a:pt x="15541" y="467"/>
                    <a:pt x="15536" y="457"/>
                    <a:pt x="15528" y="438"/>
                  </a:cubicBezTo>
                  <a:cubicBezTo>
                    <a:pt x="15528" y="394"/>
                    <a:pt x="15509" y="394"/>
                    <a:pt x="15490" y="394"/>
                  </a:cubicBezTo>
                  <a:cubicBezTo>
                    <a:pt x="15472" y="394"/>
                    <a:pt x="15472" y="394"/>
                    <a:pt x="15472" y="376"/>
                  </a:cubicBezTo>
                  <a:cubicBezTo>
                    <a:pt x="15472" y="354"/>
                    <a:pt x="15456" y="335"/>
                    <a:pt x="15437" y="332"/>
                  </a:cubicBezTo>
                  <a:cubicBezTo>
                    <a:pt x="15418" y="332"/>
                    <a:pt x="15418" y="332"/>
                    <a:pt x="15418" y="354"/>
                  </a:cubicBezTo>
                  <a:cubicBezTo>
                    <a:pt x="15426" y="363"/>
                    <a:pt x="15424" y="368"/>
                    <a:pt x="15418" y="368"/>
                  </a:cubicBezTo>
                  <a:cubicBezTo>
                    <a:pt x="15409" y="368"/>
                    <a:pt x="15392" y="358"/>
                    <a:pt x="15381" y="332"/>
                  </a:cubicBezTo>
                  <a:cubicBezTo>
                    <a:pt x="15373" y="324"/>
                    <a:pt x="15369" y="320"/>
                    <a:pt x="15366" y="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52"/>
            <p:cNvSpPr/>
            <p:nvPr/>
          </p:nvSpPr>
          <p:spPr>
            <a:xfrm>
              <a:off x="3320700" y="2910675"/>
              <a:ext cx="301400" cy="24175"/>
            </a:xfrm>
            <a:custGeom>
              <a:avLst/>
              <a:gdLst/>
              <a:ahLst/>
              <a:cxnLst/>
              <a:rect l="l" t="t" r="r" b="b"/>
              <a:pathLst>
                <a:path w="12056" h="967" extrusionOk="0">
                  <a:moveTo>
                    <a:pt x="8733" y="0"/>
                  </a:moveTo>
                  <a:cubicBezTo>
                    <a:pt x="8727" y="0"/>
                    <a:pt x="8718" y="10"/>
                    <a:pt x="8708" y="34"/>
                  </a:cubicBezTo>
                  <a:cubicBezTo>
                    <a:pt x="8708" y="56"/>
                    <a:pt x="8708" y="56"/>
                    <a:pt x="8720" y="56"/>
                  </a:cubicBezTo>
                  <a:cubicBezTo>
                    <a:pt x="8729" y="43"/>
                    <a:pt x="8736" y="30"/>
                    <a:pt x="8739" y="15"/>
                  </a:cubicBezTo>
                  <a:cubicBezTo>
                    <a:pt x="8739" y="5"/>
                    <a:pt x="8737" y="0"/>
                    <a:pt x="8733" y="0"/>
                  </a:cubicBezTo>
                  <a:close/>
                  <a:moveTo>
                    <a:pt x="3321" y="341"/>
                  </a:moveTo>
                  <a:cubicBezTo>
                    <a:pt x="3310" y="341"/>
                    <a:pt x="3307" y="350"/>
                    <a:pt x="3310" y="350"/>
                  </a:cubicBezTo>
                  <a:cubicBezTo>
                    <a:pt x="3312" y="350"/>
                    <a:pt x="3315" y="348"/>
                    <a:pt x="3321" y="341"/>
                  </a:cubicBezTo>
                  <a:close/>
                  <a:moveTo>
                    <a:pt x="5596" y="316"/>
                  </a:moveTo>
                  <a:cubicBezTo>
                    <a:pt x="5608" y="331"/>
                    <a:pt x="5599" y="353"/>
                    <a:pt x="5580" y="356"/>
                  </a:cubicBezTo>
                  <a:cubicBezTo>
                    <a:pt x="5552" y="356"/>
                    <a:pt x="5552" y="356"/>
                    <a:pt x="5552" y="334"/>
                  </a:cubicBezTo>
                  <a:cubicBezTo>
                    <a:pt x="5552" y="316"/>
                    <a:pt x="5580" y="316"/>
                    <a:pt x="5596" y="316"/>
                  </a:cubicBezTo>
                  <a:close/>
                  <a:moveTo>
                    <a:pt x="5010" y="328"/>
                  </a:moveTo>
                  <a:cubicBezTo>
                    <a:pt x="5010" y="344"/>
                    <a:pt x="5003" y="356"/>
                    <a:pt x="4997" y="369"/>
                  </a:cubicBezTo>
                  <a:lnTo>
                    <a:pt x="4981" y="369"/>
                  </a:lnTo>
                  <a:cubicBezTo>
                    <a:pt x="4981" y="350"/>
                    <a:pt x="4981" y="328"/>
                    <a:pt x="4997" y="328"/>
                  </a:cubicBezTo>
                  <a:close/>
                  <a:moveTo>
                    <a:pt x="3418" y="360"/>
                  </a:moveTo>
                  <a:lnTo>
                    <a:pt x="3433" y="381"/>
                  </a:lnTo>
                  <a:lnTo>
                    <a:pt x="3421" y="381"/>
                  </a:lnTo>
                  <a:cubicBezTo>
                    <a:pt x="3405" y="381"/>
                    <a:pt x="3405" y="381"/>
                    <a:pt x="3405" y="360"/>
                  </a:cubicBezTo>
                  <a:close/>
                  <a:moveTo>
                    <a:pt x="7344" y="338"/>
                  </a:moveTo>
                  <a:lnTo>
                    <a:pt x="7357" y="360"/>
                  </a:lnTo>
                  <a:lnTo>
                    <a:pt x="7341" y="381"/>
                  </a:lnTo>
                  <a:lnTo>
                    <a:pt x="7329" y="378"/>
                  </a:lnTo>
                  <a:cubicBezTo>
                    <a:pt x="7329" y="360"/>
                    <a:pt x="7329" y="338"/>
                    <a:pt x="7344" y="338"/>
                  </a:cubicBezTo>
                  <a:close/>
                  <a:moveTo>
                    <a:pt x="3277" y="363"/>
                  </a:moveTo>
                  <a:lnTo>
                    <a:pt x="3292" y="385"/>
                  </a:lnTo>
                  <a:lnTo>
                    <a:pt x="3277" y="385"/>
                  </a:lnTo>
                  <a:cubicBezTo>
                    <a:pt x="3264" y="385"/>
                    <a:pt x="3264" y="385"/>
                    <a:pt x="3261" y="363"/>
                  </a:cubicBezTo>
                  <a:close/>
                  <a:moveTo>
                    <a:pt x="6577" y="344"/>
                  </a:moveTo>
                  <a:lnTo>
                    <a:pt x="6589" y="366"/>
                  </a:lnTo>
                  <a:lnTo>
                    <a:pt x="6573" y="385"/>
                  </a:lnTo>
                  <a:lnTo>
                    <a:pt x="6561" y="385"/>
                  </a:lnTo>
                  <a:cubicBezTo>
                    <a:pt x="6561" y="366"/>
                    <a:pt x="6561" y="344"/>
                    <a:pt x="6577" y="344"/>
                  </a:cubicBezTo>
                  <a:close/>
                  <a:moveTo>
                    <a:pt x="7003" y="322"/>
                  </a:moveTo>
                  <a:cubicBezTo>
                    <a:pt x="7018" y="322"/>
                    <a:pt x="7000" y="363"/>
                    <a:pt x="7000" y="385"/>
                  </a:cubicBezTo>
                  <a:cubicBezTo>
                    <a:pt x="6987" y="385"/>
                    <a:pt x="6987" y="385"/>
                    <a:pt x="6987" y="363"/>
                  </a:cubicBezTo>
                  <a:cubicBezTo>
                    <a:pt x="6990" y="347"/>
                    <a:pt x="6993" y="334"/>
                    <a:pt x="7003" y="322"/>
                  </a:cubicBezTo>
                  <a:close/>
                  <a:moveTo>
                    <a:pt x="3518" y="356"/>
                  </a:moveTo>
                  <a:cubicBezTo>
                    <a:pt x="3546" y="356"/>
                    <a:pt x="3546" y="356"/>
                    <a:pt x="3534" y="378"/>
                  </a:cubicBezTo>
                  <a:cubicBezTo>
                    <a:pt x="3526" y="389"/>
                    <a:pt x="3519" y="395"/>
                    <a:pt x="3514" y="395"/>
                  </a:cubicBezTo>
                  <a:cubicBezTo>
                    <a:pt x="3509" y="395"/>
                    <a:pt x="3505" y="389"/>
                    <a:pt x="3505" y="378"/>
                  </a:cubicBezTo>
                  <a:cubicBezTo>
                    <a:pt x="3505" y="356"/>
                    <a:pt x="3505" y="356"/>
                    <a:pt x="3518" y="356"/>
                  </a:cubicBezTo>
                  <a:close/>
                  <a:moveTo>
                    <a:pt x="3136" y="388"/>
                  </a:moveTo>
                  <a:cubicBezTo>
                    <a:pt x="3145" y="400"/>
                    <a:pt x="3148" y="413"/>
                    <a:pt x="3151" y="428"/>
                  </a:cubicBezTo>
                  <a:lnTo>
                    <a:pt x="3136" y="428"/>
                  </a:lnTo>
                  <a:cubicBezTo>
                    <a:pt x="3123" y="428"/>
                    <a:pt x="3123" y="410"/>
                    <a:pt x="3123" y="410"/>
                  </a:cubicBezTo>
                  <a:cubicBezTo>
                    <a:pt x="3123" y="410"/>
                    <a:pt x="3120" y="388"/>
                    <a:pt x="3136" y="388"/>
                  </a:cubicBezTo>
                  <a:close/>
                  <a:moveTo>
                    <a:pt x="2578" y="397"/>
                  </a:moveTo>
                  <a:cubicBezTo>
                    <a:pt x="2580" y="397"/>
                    <a:pt x="2581" y="399"/>
                    <a:pt x="2581" y="407"/>
                  </a:cubicBezTo>
                  <a:lnTo>
                    <a:pt x="2581" y="428"/>
                  </a:lnTo>
                  <a:cubicBezTo>
                    <a:pt x="2572" y="442"/>
                    <a:pt x="2563" y="458"/>
                    <a:pt x="2558" y="458"/>
                  </a:cubicBezTo>
                  <a:cubicBezTo>
                    <a:pt x="2557" y="458"/>
                    <a:pt x="2556" y="455"/>
                    <a:pt x="2556" y="450"/>
                  </a:cubicBezTo>
                  <a:cubicBezTo>
                    <a:pt x="2556" y="435"/>
                    <a:pt x="2559" y="419"/>
                    <a:pt x="2568" y="407"/>
                  </a:cubicBezTo>
                  <a:cubicBezTo>
                    <a:pt x="2568" y="407"/>
                    <a:pt x="2574" y="397"/>
                    <a:pt x="2578" y="397"/>
                  </a:cubicBezTo>
                  <a:close/>
                  <a:moveTo>
                    <a:pt x="8598" y="434"/>
                  </a:moveTo>
                  <a:cubicBezTo>
                    <a:pt x="8603" y="434"/>
                    <a:pt x="8611" y="444"/>
                    <a:pt x="8620" y="444"/>
                  </a:cubicBezTo>
                  <a:cubicBezTo>
                    <a:pt x="8632" y="466"/>
                    <a:pt x="8632" y="466"/>
                    <a:pt x="8604" y="466"/>
                  </a:cubicBezTo>
                  <a:cubicBezTo>
                    <a:pt x="8592" y="463"/>
                    <a:pt x="8592" y="444"/>
                    <a:pt x="8592" y="444"/>
                  </a:cubicBezTo>
                  <a:cubicBezTo>
                    <a:pt x="8593" y="437"/>
                    <a:pt x="8595" y="434"/>
                    <a:pt x="8598" y="434"/>
                  </a:cubicBezTo>
                  <a:close/>
                  <a:moveTo>
                    <a:pt x="9372" y="439"/>
                  </a:moveTo>
                  <a:cubicBezTo>
                    <a:pt x="9375" y="439"/>
                    <a:pt x="9376" y="441"/>
                    <a:pt x="9375" y="447"/>
                  </a:cubicBezTo>
                  <a:cubicBezTo>
                    <a:pt x="9391" y="450"/>
                    <a:pt x="9359" y="466"/>
                    <a:pt x="9347" y="466"/>
                  </a:cubicBezTo>
                  <a:lnTo>
                    <a:pt x="9347" y="444"/>
                  </a:lnTo>
                  <a:cubicBezTo>
                    <a:pt x="9348" y="444"/>
                    <a:pt x="9349" y="444"/>
                    <a:pt x="9351" y="444"/>
                  </a:cubicBezTo>
                  <a:cubicBezTo>
                    <a:pt x="9360" y="444"/>
                    <a:pt x="9368" y="439"/>
                    <a:pt x="9372" y="439"/>
                  </a:cubicBezTo>
                  <a:close/>
                  <a:moveTo>
                    <a:pt x="8266" y="438"/>
                  </a:moveTo>
                  <a:lnTo>
                    <a:pt x="8278" y="460"/>
                  </a:lnTo>
                  <a:lnTo>
                    <a:pt x="8263" y="479"/>
                  </a:lnTo>
                  <a:lnTo>
                    <a:pt x="8247" y="479"/>
                  </a:lnTo>
                  <a:cubicBezTo>
                    <a:pt x="8250" y="457"/>
                    <a:pt x="8250" y="438"/>
                    <a:pt x="8266" y="438"/>
                  </a:cubicBezTo>
                  <a:close/>
                  <a:moveTo>
                    <a:pt x="8861" y="444"/>
                  </a:moveTo>
                  <a:cubicBezTo>
                    <a:pt x="8862" y="444"/>
                    <a:pt x="8863" y="444"/>
                    <a:pt x="8864" y="444"/>
                  </a:cubicBezTo>
                  <a:cubicBezTo>
                    <a:pt x="8877" y="444"/>
                    <a:pt x="8889" y="466"/>
                    <a:pt x="8889" y="466"/>
                  </a:cubicBezTo>
                  <a:cubicBezTo>
                    <a:pt x="8887" y="483"/>
                    <a:pt x="8879" y="485"/>
                    <a:pt x="8875" y="485"/>
                  </a:cubicBezTo>
                  <a:cubicBezTo>
                    <a:pt x="8874" y="485"/>
                    <a:pt x="8874" y="485"/>
                    <a:pt x="8874" y="485"/>
                  </a:cubicBezTo>
                  <a:cubicBezTo>
                    <a:pt x="8861" y="485"/>
                    <a:pt x="8845" y="485"/>
                    <a:pt x="8849" y="463"/>
                  </a:cubicBezTo>
                  <a:cubicBezTo>
                    <a:pt x="8849" y="463"/>
                    <a:pt x="8849" y="444"/>
                    <a:pt x="8861" y="444"/>
                  </a:cubicBezTo>
                  <a:close/>
                  <a:moveTo>
                    <a:pt x="3803" y="457"/>
                  </a:moveTo>
                  <a:lnTo>
                    <a:pt x="3819" y="475"/>
                  </a:lnTo>
                  <a:cubicBezTo>
                    <a:pt x="3819" y="497"/>
                    <a:pt x="3806" y="497"/>
                    <a:pt x="3806" y="497"/>
                  </a:cubicBezTo>
                  <a:cubicBezTo>
                    <a:pt x="3791" y="497"/>
                    <a:pt x="3791" y="497"/>
                    <a:pt x="3791" y="475"/>
                  </a:cubicBezTo>
                  <a:cubicBezTo>
                    <a:pt x="3791" y="475"/>
                    <a:pt x="3791" y="457"/>
                    <a:pt x="3803" y="457"/>
                  </a:cubicBezTo>
                  <a:close/>
                  <a:moveTo>
                    <a:pt x="8363" y="444"/>
                  </a:moveTo>
                  <a:cubicBezTo>
                    <a:pt x="8372" y="460"/>
                    <a:pt x="8375" y="472"/>
                    <a:pt x="8375" y="488"/>
                  </a:cubicBezTo>
                  <a:cubicBezTo>
                    <a:pt x="8374" y="497"/>
                    <a:pt x="8371" y="501"/>
                    <a:pt x="8368" y="501"/>
                  </a:cubicBezTo>
                  <a:cubicBezTo>
                    <a:pt x="8362" y="501"/>
                    <a:pt x="8355" y="491"/>
                    <a:pt x="8347" y="466"/>
                  </a:cubicBezTo>
                  <a:cubicBezTo>
                    <a:pt x="8350" y="444"/>
                    <a:pt x="8350" y="444"/>
                    <a:pt x="8363" y="444"/>
                  </a:cubicBezTo>
                  <a:close/>
                  <a:moveTo>
                    <a:pt x="6768" y="475"/>
                  </a:moveTo>
                  <a:cubicBezTo>
                    <a:pt x="6768" y="491"/>
                    <a:pt x="6761" y="507"/>
                    <a:pt x="6752" y="519"/>
                  </a:cubicBezTo>
                  <a:lnTo>
                    <a:pt x="6740" y="516"/>
                  </a:lnTo>
                  <a:cubicBezTo>
                    <a:pt x="6740" y="497"/>
                    <a:pt x="6740" y="475"/>
                    <a:pt x="6755" y="475"/>
                  </a:cubicBezTo>
                  <a:close/>
                  <a:moveTo>
                    <a:pt x="3634" y="479"/>
                  </a:moveTo>
                  <a:lnTo>
                    <a:pt x="3650" y="501"/>
                  </a:lnTo>
                  <a:lnTo>
                    <a:pt x="3637" y="522"/>
                  </a:lnTo>
                  <a:lnTo>
                    <a:pt x="3621" y="522"/>
                  </a:lnTo>
                  <a:cubicBezTo>
                    <a:pt x="3621" y="501"/>
                    <a:pt x="3621" y="482"/>
                    <a:pt x="3634" y="479"/>
                  </a:cubicBezTo>
                  <a:close/>
                  <a:moveTo>
                    <a:pt x="11851" y="491"/>
                  </a:moveTo>
                  <a:cubicBezTo>
                    <a:pt x="11841" y="491"/>
                    <a:pt x="11838" y="508"/>
                    <a:pt x="11835" y="529"/>
                  </a:cubicBezTo>
                  <a:lnTo>
                    <a:pt x="11851" y="532"/>
                  </a:lnTo>
                  <a:cubicBezTo>
                    <a:pt x="11860" y="519"/>
                    <a:pt x="11866" y="507"/>
                    <a:pt x="11870" y="491"/>
                  </a:cubicBezTo>
                  <a:lnTo>
                    <a:pt x="11854" y="491"/>
                  </a:lnTo>
                  <a:cubicBezTo>
                    <a:pt x="11853" y="491"/>
                    <a:pt x="11852" y="491"/>
                    <a:pt x="11851" y="491"/>
                  </a:cubicBezTo>
                  <a:close/>
                  <a:moveTo>
                    <a:pt x="2101" y="488"/>
                  </a:moveTo>
                  <a:cubicBezTo>
                    <a:pt x="2117" y="488"/>
                    <a:pt x="2117" y="529"/>
                    <a:pt x="2092" y="554"/>
                  </a:cubicBezTo>
                  <a:cubicBezTo>
                    <a:pt x="2076" y="554"/>
                    <a:pt x="2076" y="554"/>
                    <a:pt x="2076" y="532"/>
                  </a:cubicBezTo>
                  <a:cubicBezTo>
                    <a:pt x="2073" y="513"/>
                    <a:pt x="2086" y="491"/>
                    <a:pt x="2101" y="488"/>
                  </a:cubicBezTo>
                  <a:close/>
                  <a:moveTo>
                    <a:pt x="9639" y="516"/>
                  </a:moveTo>
                  <a:cubicBezTo>
                    <a:pt x="9640" y="516"/>
                    <a:pt x="9641" y="516"/>
                    <a:pt x="9641" y="516"/>
                  </a:cubicBezTo>
                  <a:lnTo>
                    <a:pt x="9657" y="516"/>
                  </a:lnTo>
                  <a:cubicBezTo>
                    <a:pt x="9654" y="532"/>
                    <a:pt x="9648" y="544"/>
                    <a:pt x="9638" y="557"/>
                  </a:cubicBezTo>
                  <a:lnTo>
                    <a:pt x="9623" y="557"/>
                  </a:lnTo>
                  <a:cubicBezTo>
                    <a:pt x="9626" y="536"/>
                    <a:pt x="9628" y="516"/>
                    <a:pt x="9639" y="516"/>
                  </a:cubicBezTo>
                  <a:close/>
                  <a:moveTo>
                    <a:pt x="9112" y="548"/>
                  </a:moveTo>
                  <a:lnTo>
                    <a:pt x="9124" y="569"/>
                  </a:lnTo>
                  <a:lnTo>
                    <a:pt x="9109" y="569"/>
                  </a:lnTo>
                  <a:cubicBezTo>
                    <a:pt x="9096" y="569"/>
                    <a:pt x="9096" y="569"/>
                    <a:pt x="9096" y="548"/>
                  </a:cubicBezTo>
                  <a:close/>
                  <a:moveTo>
                    <a:pt x="9225" y="538"/>
                  </a:moveTo>
                  <a:lnTo>
                    <a:pt x="9253" y="541"/>
                  </a:lnTo>
                  <a:cubicBezTo>
                    <a:pt x="9253" y="563"/>
                    <a:pt x="9250" y="582"/>
                    <a:pt x="9237" y="582"/>
                  </a:cubicBezTo>
                  <a:cubicBezTo>
                    <a:pt x="9233" y="587"/>
                    <a:pt x="9230" y="589"/>
                    <a:pt x="9227" y="589"/>
                  </a:cubicBezTo>
                  <a:cubicBezTo>
                    <a:pt x="9217" y="589"/>
                    <a:pt x="9213" y="569"/>
                    <a:pt x="9225" y="538"/>
                  </a:cubicBezTo>
                  <a:close/>
                  <a:moveTo>
                    <a:pt x="10723" y="550"/>
                  </a:moveTo>
                  <a:cubicBezTo>
                    <a:pt x="10708" y="550"/>
                    <a:pt x="10694" y="569"/>
                    <a:pt x="10694" y="569"/>
                  </a:cubicBezTo>
                  <a:cubicBezTo>
                    <a:pt x="10691" y="588"/>
                    <a:pt x="10707" y="591"/>
                    <a:pt x="10719" y="591"/>
                  </a:cubicBezTo>
                  <a:cubicBezTo>
                    <a:pt x="10729" y="600"/>
                    <a:pt x="10737" y="603"/>
                    <a:pt x="10744" y="603"/>
                  </a:cubicBezTo>
                  <a:cubicBezTo>
                    <a:pt x="10757" y="603"/>
                    <a:pt x="10764" y="590"/>
                    <a:pt x="10766" y="576"/>
                  </a:cubicBezTo>
                  <a:cubicBezTo>
                    <a:pt x="10766" y="557"/>
                    <a:pt x="10754" y="554"/>
                    <a:pt x="10726" y="551"/>
                  </a:cubicBezTo>
                  <a:cubicBezTo>
                    <a:pt x="10725" y="550"/>
                    <a:pt x="10724" y="550"/>
                    <a:pt x="10723" y="550"/>
                  </a:cubicBezTo>
                  <a:close/>
                  <a:moveTo>
                    <a:pt x="8952" y="576"/>
                  </a:moveTo>
                  <a:cubicBezTo>
                    <a:pt x="8936" y="576"/>
                    <a:pt x="8936" y="595"/>
                    <a:pt x="8936" y="595"/>
                  </a:cubicBezTo>
                  <a:cubicBezTo>
                    <a:pt x="8936" y="595"/>
                    <a:pt x="8933" y="616"/>
                    <a:pt x="8949" y="616"/>
                  </a:cubicBezTo>
                  <a:lnTo>
                    <a:pt x="8961" y="620"/>
                  </a:lnTo>
                  <a:cubicBezTo>
                    <a:pt x="8961" y="604"/>
                    <a:pt x="8958" y="588"/>
                    <a:pt x="8952" y="576"/>
                  </a:cubicBezTo>
                  <a:close/>
                  <a:moveTo>
                    <a:pt x="10083" y="541"/>
                  </a:moveTo>
                  <a:lnTo>
                    <a:pt x="10112" y="544"/>
                  </a:lnTo>
                  <a:lnTo>
                    <a:pt x="10077" y="582"/>
                  </a:lnTo>
                  <a:cubicBezTo>
                    <a:pt x="10058" y="615"/>
                    <a:pt x="10050" y="629"/>
                    <a:pt x="10047" y="629"/>
                  </a:cubicBezTo>
                  <a:cubicBezTo>
                    <a:pt x="10044" y="629"/>
                    <a:pt x="10046" y="619"/>
                    <a:pt x="10049" y="601"/>
                  </a:cubicBezTo>
                  <a:cubicBezTo>
                    <a:pt x="10046" y="576"/>
                    <a:pt x="10061" y="551"/>
                    <a:pt x="10083" y="541"/>
                  </a:cubicBezTo>
                  <a:close/>
                  <a:moveTo>
                    <a:pt x="10820" y="604"/>
                  </a:moveTo>
                  <a:lnTo>
                    <a:pt x="10848" y="607"/>
                  </a:lnTo>
                  <a:cubicBezTo>
                    <a:pt x="10842" y="629"/>
                    <a:pt x="10823" y="645"/>
                    <a:pt x="10801" y="645"/>
                  </a:cubicBezTo>
                  <a:cubicBezTo>
                    <a:pt x="10785" y="642"/>
                    <a:pt x="10788" y="623"/>
                    <a:pt x="10820" y="604"/>
                  </a:cubicBezTo>
                  <a:close/>
                  <a:moveTo>
                    <a:pt x="9764" y="588"/>
                  </a:moveTo>
                  <a:cubicBezTo>
                    <a:pt x="9776" y="591"/>
                    <a:pt x="9761" y="610"/>
                    <a:pt x="9742" y="651"/>
                  </a:cubicBezTo>
                  <a:cubicBezTo>
                    <a:pt x="9730" y="659"/>
                    <a:pt x="9724" y="663"/>
                    <a:pt x="9721" y="663"/>
                  </a:cubicBezTo>
                  <a:cubicBezTo>
                    <a:pt x="9717" y="663"/>
                    <a:pt x="9721" y="653"/>
                    <a:pt x="9732" y="629"/>
                  </a:cubicBezTo>
                  <a:lnTo>
                    <a:pt x="9764" y="588"/>
                  </a:lnTo>
                  <a:close/>
                  <a:moveTo>
                    <a:pt x="10130" y="629"/>
                  </a:moveTo>
                  <a:lnTo>
                    <a:pt x="10143" y="651"/>
                  </a:lnTo>
                  <a:cubicBezTo>
                    <a:pt x="10140" y="668"/>
                    <a:pt x="10132" y="670"/>
                    <a:pt x="10121" y="670"/>
                  </a:cubicBezTo>
                  <a:cubicBezTo>
                    <a:pt x="10118" y="670"/>
                    <a:pt x="10115" y="670"/>
                    <a:pt x="10112" y="670"/>
                  </a:cubicBezTo>
                  <a:lnTo>
                    <a:pt x="10115" y="648"/>
                  </a:lnTo>
                  <a:lnTo>
                    <a:pt x="10130" y="629"/>
                  </a:lnTo>
                  <a:close/>
                  <a:moveTo>
                    <a:pt x="9444" y="654"/>
                  </a:moveTo>
                  <a:cubicBezTo>
                    <a:pt x="9444" y="654"/>
                    <a:pt x="9443" y="665"/>
                    <a:pt x="9442" y="677"/>
                  </a:cubicBezTo>
                  <a:lnTo>
                    <a:pt x="9442" y="677"/>
                  </a:lnTo>
                  <a:lnTo>
                    <a:pt x="9444" y="663"/>
                  </a:lnTo>
                  <a:cubicBezTo>
                    <a:pt x="9444" y="657"/>
                    <a:pt x="9444" y="654"/>
                    <a:pt x="9444" y="654"/>
                  </a:cubicBezTo>
                  <a:close/>
                  <a:moveTo>
                    <a:pt x="9442" y="677"/>
                  </a:moveTo>
                  <a:lnTo>
                    <a:pt x="9438" y="704"/>
                  </a:lnTo>
                  <a:lnTo>
                    <a:pt x="9441" y="685"/>
                  </a:lnTo>
                  <a:cubicBezTo>
                    <a:pt x="9441" y="682"/>
                    <a:pt x="9442" y="680"/>
                    <a:pt x="9442" y="677"/>
                  </a:cubicBezTo>
                  <a:close/>
                  <a:moveTo>
                    <a:pt x="117" y="634"/>
                  </a:moveTo>
                  <a:cubicBezTo>
                    <a:pt x="119" y="634"/>
                    <a:pt x="119" y="645"/>
                    <a:pt x="121" y="667"/>
                  </a:cubicBezTo>
                  <a:cubicBezTo>
                    <a:pt x="124" y="685"/>
                    <a:pt x="127" y="707"/>
                    <a:pt x="112" y="707"/>
                  </a:cubicBezTo>
                  <a:cubicBezTo>
                    <a:pt x="104" y="721"/>
                    <a:pt x="98" y="726"/>
                    <a:pt x="95" y="726"/>
                  </a:cubicBezTo>
                  <a:cubicBezTo>
                    <a:pt x="87" y="726"/>
                    <a:pt x="91" y="697"/>
                    <a:pt x="108" y="667"/>
                  </a:cubicBezTo>
                  <a:cubicBezTo>
                    <a:pt x="113" y="645"/>
                    <a:pt x="115" y="634"/>
                    <a:pt x="117" y="634"/>
                  </a:cubicBezTo>
                  <a:close/>
                  <a:moveTo>
                    <a:pt x="8670" y="720"/>
                  </a:moveTo>
                  <a:cubicBezTo>
                    <a:pt x="8670" y="742"/>
                    <a:pt x="8670" y="742"/>
                    <a:pt x="8682" y="742"/>
                  </a:cubicBezTo>
                  <a:cubicBezTo>
                    <a:pt x="8690" y="743"/>
                    <a:pt x="8696" y="743"/>
                    <a:pt x="8700" y="743"/>
                  </a:cubicBezTo>
                  <a:cubicBezTo>
                    <a:pt x="8710" y="743"/>
                    <a:pt x="8707" y="739"/>
                    <a:pt x="8698" y="723"/>
                  </a:cubicBezTo>
                  <a:lnTo>
                    <a:pt x="8670" y="720"/>
                  </a:lnTo>
                  <a:close/>
                  <a:moveTo>
                    <a:pt x="11606" y="729"/>
                  </a:moveTo>
                  <a:cubicBezTo>
                    <a:pt x="11622" y="729"/>
                    <a:pt x="11631" y="754"/>
                    <a:pt x="11628" y="773"/>
                  </a:cubicBezTo>
                  <a:cubicBezTo>
                    <a:pt x="11636" y="808"/>
                    <a:pt x="11637" y="815"/>
                    <a:pt x="11624" y="815"/>
                  </a:cubicBezTo>
                  <a:cubicBezTo>
                    <a:pt x="11620" y="815"/>
                    <a:pt x="11615" y="815"/>
                    <a:pt x="11609" y="814"/>
                  </a:cubicBezTo>
                  <a:cubicBezTo>
                    <a:pt x="11597" y="811"/>
                    <a:pt x="11581" y="811"/>
                    <a:pt x="11584" y="789"/>
                  </a:cubicBezTo>
                  <a:lnTo>
                    <a:pt x="11584" y="789"/>
                  </a:lnTo>
                  <a:lnTo>
                    <a:pt x="11600" y="792"/>
                  </a:lnTo>
                  <a:cubicBezTo>
                    <a:pt x="11599" y="797"/>
                    <a:pt x="11600" y="800"/>
                    <a:pt x="11601" y="800"/>
                  </a:cubicBezTo>
                  <a:cubicBezTo>
                    <a:pt x="11604" y="800"/>
                    <a:pt x="11609" y="786"/>
                    <a:pt x="11600" y="770"/>
                  </a:cubicBezTo>
                  <a:lnTo>
                    <a:pt x="11606" y="729"/>
                  </a:lnTo>
                  <a:close/>
                  <a:moveTo>
                    <a:pt x="11785" y="795"/>
                  </a:moveTo>
                  <a:lnTo>
                    <a:pt x="11794" y="820"/>
                  </a:lnTo>
                  <a:cubicBezTo>
                    <a:pt x="11794" y="834"/>
                    <a:pt x="11786" y="836"/>
                    <a:pt x="11776" y="836"/>
                  </a:cubicBezTo>
                  <a:cubicBezTo>
                    <a:pt x="11773" y="836"/>
                    <a:pt x="11769" y="836"/>
                    <a:pt x="11766" y="836"/>
                  </a:cubicBezTo>
                  <a:cubicBezTo>
                    <a:pt x="11750" y="833"/>
                    <a:pt x="11750" y="833"/>
                    <a:pt x="11754" y="814"/>
                  </a:cubicBezTo>
                  <a:cubicBezTo>
                    <a:pt x="11754" y="814"/>
                    <a:pt x="11769" y="795"/>
                    <a:pt x="11785" y="795"/>
                  </a:cubicBezTo>
                  <a:close/>
                  <a:moveTo>
                    <a:pt x="11544" y="889"/>
                  </a:moveTo>
                  <a:cubicBezTo>
                    <a:pt x="11541" y="908"/>
                    <a:pt x="11541" y="908"/>
                    <a:pt x="11553" y="911"/>
                  </a:cubicBezTo>
                  <a:lnTo>
                    <a:pt x="11569" y="914"/>
                  </a:lnTo>
                  <a:lnTo>
                    <a:pt x="11556" y="889"/>
                  </a:lnTo>
                  <a:close/>
                  <a:moveTo>
                    <a:pt x="5453" y="226"/>
                  </a:moveTo>
                  <a:cubicBezTo>
                    <a:pt x="5450" y="226"/>
                    <a:pt x="5446" y="232"/>
                    <a:pt x="5439" y="250"/>
                  </a:cubicBezTo>
                  <a:cubicBezTo>
                    <a:pt x="5424" y="259"/>
                    <a:pt x="5407" y="264"/>
                    <a:pt x="5391" y="264"/>
                  </a:cubicBezTo>
                  <a:cubicBezTo>
                    <a:pt x="5373" y="264"/>
                    <a:pt x="5355" y="258"/>
                    <a:pt x="5339" y="247"/>
                  </a:cubicBezTo>
                  <a:cubicBezTo>
                    <a:pt x="5326" y="247"/>
                    <a:pt x="5311" y="247"/>
                    <a:pt x="5311" y="269"/>
                  </a:cubicBezTo>
                  <a:cubicBezTo>
                    <a:pt x="5311" y="275"/>
                    <a:pt x="5311" y="282"/>
                    <a:pt x="5311" y="287"/>
                  </a:cubicBezTo>
                  <a:cubicBezTo>
                    <a:pt x="5304" y="267"/>
                    <a:pt x="5301" y="257"/>
                    <a:pt x="5298" y="257"/>
                  </a:cubicBezTo>
                  <a:cubicBezTo>
                    <a:pt x="5294" y="257"/>
                    <a:pt x="5290" y="267"/>
                    <a:pt x="5282" y="287"/>
                  </a:cubicBezTo>
                  <a:cubicBezTo>
                    <a:pt x="5282" y="298"/>
                    <a:pt x="5278" y="304"/>
                    <a:pt x="5274" y="304"/>
                  </a:cubicBezTo>
                  <a:cubicBezTo>
                    <a:pt x="5271" y="304"/>
                    <a:pt x="5267" y="298"/>
                    <a:pt x="5267" y="287"/>
                  </a:cubicBezTo>
                  <a:cubicBezTo>
                    <a:pt x="5254" y="265"/>
                    <a:pt x="5238" y="265"/>
                    <a:pt x="5238" y="265"/>
                  </a:cubicBezTo>
                  <a:cubicBezTo>
                    <a:pt x="5188" y="278"/>
                    <a:pt x="5135" y="284"/>
                    <a:pt x="5082" y="287"/>
                  </a:cubicBezTo>
                  <a:cubicBezTo>
                    <a:pt x="5051" y="287"/>
                    <a:pt x="5025" y="286"/>
                    <a:pt x="5004" y="286"/>
                  </a:cubicBezTo>
                  <a:cubicBezTo>
                    <a:pt x="4948" y="286"/>
                    <a:pt x="4925" y="290"/>
                    <a:pt x="4925" y="306"/>
                  </a:cubicBezTo>
                  <a:cubicBezTo>
                    <a:pt x="4919" y="317"/>
                    <a:pt x="4916" y="323"/>
                    <a:pt x="4912" y="323"/>
                  </a:cubicBezTo>
                  <a:cubicBezTo>
                    <a:pt x="4909" y="323"/>
                    <a:pt x="4905" y="317"/>
                    <a:pt x="4897" y="306"/>
                  </a:cubicBezTo>
                  <a:cubicBezTo>
                    <a:pt x="4889" y="293"/>
                    <a:pt x="4876" y="284"/>
                    <a:pt x="4862" y="284"/>
                  </a:cubicBezTo>
                  <a:cubicBezTo>
                    <a:pt x="4860" y="284"/>
                    <a:pt x="4858" y="284"/>
                    <a:pt x="4856" y="284"/>
                  </a:cubicBezTo>
                  <a:cubicBezTo>
                    <a:pt x="4840" y="284"/>
                    <a:pt x="4828" y="284"/>
                    <a:pt x="4828" y="262"/>
                  </a:cubicBezTo>
                  <a:cubicBezTo>
                    <a:pt x="4812" y="284"/>
                    <a:pt x="4812" y="284"/>
                    <a:pt x="4797" y="284"/>
                  </a:cubicBezTo>
                  <a:cubicBezTo>
                    <a:pt x="4797" y="273"/>
                    <a:pt x="4793" y="268"/>
                    <a:pt x="4788" y="268"/>
                  </a:cubicBezTo>
                  <a:cubicBezTo>
                    <a:pt x="4783" y="268"/>
                    <a:pt x="4776" y="273"/>
                    <a:pt x="4768" y="284"/>
                  </a:cubicBezTo>
                  <a:cubicBezTo>
                    <a:pt x="4762" y="305"/>
                    <a:pt x="4759" y="315"/>
                    <a:pt x="4757" y="315"/>
                  </a:cubicBezTo>
                  <a:cubicBezTo>
                    <a:pt x="4756" y="315"/>
                    <a:pt x="4756" y="305"/>
                    <a:pt x="4756" y="284"/>
                  </a:cubicBezTo>
                  <a:cubicBezTo>
                    <a:pt x="4756" y="269"/>
                    <a:pt x="4734" y="255"/>
                    <a:pt x="4726" y="255"/>
                  </a:cubicBezTo>
                  <a:cubicBezTo>
                    <a:pt x="4724" y="255"/>
                    <a:pt x="4723" y="257"/>
                    <a:pt x="4728" y="262"/>
                  </a:cubicBezTo>
                  <a:cubicBezTo>
                    <a:pt x="4728" y="284"/>
                    <a:pt x="4699" y="284"/>
                    <a:pt x="4684" y="306"/>
                  </a:cubicBezTo>
                  <a:cubicBezTo>
                    <a:pt x="4671" y="306"/>
                    <a:pt x="4656" y="303"/>
                    <a:pt x="4656" y="284"/>
                  </a:cubicBezTo>
                  <a:cubicBezTo>
                    <a:pt x="4651" y="278"/>
                    <a:pt x="4642" y="275"/>
                    <a:pt x="4630" y="275"/>
                  </a:cubicBezTo>
                  <a:cubicBezTo>
                    <a:pt x="4604" y="275"/>
                    <a:pt x="4566" y="290"/>
                    <a:pt x="4555" y="303"/>
                  </a:cubicBezTo>
                  <a:cubicBezTo>
                    <a:pt x="4555" y="314"/>
                    <a:pt x="4552" y="320"/>
                    <a:pt x="4549" y="320"/>
                  </a:cubicBezTo>
                  <a:cubicBezTo>
                    <a:pt x="4546" y="320"/>
                    <a:pt x="4543" y="314"/>
                    <a:pt x="4543" y="303"/>
                  </a:cubicBezTo>
                  <a:cubicBezTo>
                    <a:pt x="4543" y="284"/>
                    <a:pt x="4527" y="284"/>
                    <a:pt x="4515" y="284"/>
                  </a:cubicBezTo>
                  <a:cubicBezTo>
                    <a:pt x="4510" y="290"/>
                    <a:pt x="4507" y="292"/>
                    <a:pt x="4505" y="292"/>
                  </a:cubicBezTo>
                  <a:cubicBezTo>
                    <a:pt x="4499" y="292"/>
                    <a:pt x="4499" y="278"/>
                    <a:pt x="4499" y="262"/>
                  </a:cubicBezTo>
                  <a:cubicBezTo>
                    <a:pt x="4515" y="240"/>
                    <a:pt x="4499" y="240"/>
                    <a:pt x="4471" y="240"/>
                  </a:cubicBezTo>
                  <a:cubicBezTo>
                    <a:pt x="4455" y="262"/>
                    <a:pt x="4399" y="262"/>
                    <a:pt x="4358" y="262"/>
                  </a:cubicBezTo>
                  <a:cubicBezTo>
                    <a:pt x="4353" y="262"/>
                    <a:pt x="4349" y="261"/>
                    <a:pt x="4344" y="261"/>
                  </a:cubicBezTo>
                  <a:cubicBezTo>
                    <a:pt x="4300" y="261"/>
                    <a:pt x="4262" y="288"/>
                    <a:pt x="4245" y="328"/>
                  </a:cubicBezTo>
                  <a:lnTo>
                    <a:pt x="4229" y="369"/>
                  </a:lnTo>
                  <a:lnTo>
                    <a:pt x="4229" y="328"/>
                  </a:lnTo>
                  <a:cubicBezTo>
                    <a:pt x="4226" y="306"/>
                    <a:pt x="4223" y="284"/>
                    <a:pt x="4214" y="265"/>
                  </a:cubicBezTo>
                  <a:cubicBezTo>
                    <a:pt x="4201" y="265"/>
                    <a:pt x="4201" y="284"/>
                    <a:pt x="4201" y="306"/>
                  </a:cubicBezTo>
                  <a:cubicBezTo>
                    <a:pt x="4201" y="317"/>
                    <a:pt x="4197" y="323"/>
                    <a:pt x="4190" y="323"/>
                  </a:cubicBezTo>
                  <a:cubicBezTo>
                    <a:pt x="4182" y="323"/>
                    <a:pt x="4171" y="317"/>
                    <a:pt x="4157" y="306"/>
                  </a:cubicBezTo>
                  <a:cubicBezTo>
                    <a:pt x="4143" y="297"/>
                    <a:pt x="4132" y="292"/>
                    <a:pt x="4123" y="292"/>
                  </a:cubicBezTo>
                  <a:cubicBezTo>
                    <a:pt x="4114" y="292"/>
                    <a:pt x="4107" y="297"/>
                    <a:pt x="4101" y="306"/>
                  </a:cubicBezTo>
                  <a:cubicBezTo>
                    <a:pt x="4098" y="307"/>
                    <a:pt x="4096" y="307"/>
                    <a:pt x="4093" y="307"/>
                  </a:cubicBezTo>
                  <a:cubicBezTo>
                    <a:pt x="4079" y="307"/>
                    <a:pt x="4065" y="300"/>
                    <a:pt x="4057" y="287"/>
                  </a:cubicBezTo>
                  <a:cubicBezTo>
                    <a:pt x="4044" y="287"/>
                    <a:pt x="4044" y="287"/>
                    <a:pt x="4044" y="306"/>
                  </a:cubicBezTo>
                  <a:cubicBezTo>
                    <a:pt x="4044" y="318"/>
                    <a:pt x="4040" y="323"/>
                    <a:pt x="4034" y="323"/>
                  </a:cubicBezTo>
                  <a:cubicBezTo>
                    <a:pt x="4029" y="323"/>
                    <a:pt x="4022" y="318"/>
                    <a:pt x="4016" y="309"/>
                  </a:cubicBezTo>
                  <a:cubicBezTo>
                    <a:pt x="4007" y="284"/>
                    <a:pt x="3988" y="273"/>
                    <a:pt x="3974" y="273"/>
                  </a:cubicBezTo>
                  <a:cubicBezTo>
                    <a:pt x="3964" y="273"/>
                    <a:pt x="3957" y="278"/>
                    <a:pt x="3957" y="287"/>
                  </a:cubicBezTo>
                  <a:cubicBezTo>
                    <a:pt x="3960" y="309"/>
                    <a:pt x="3944" y="309"/>
                    <a:pt x="3932" y="309"/>
                  </a:cubicBezTo>
                  <a:cubicBezTo>
                    <a:pt x="3929" y="309"/>
                    <a:pt x="3927" y="309"/>
                    <a:pt x="3925" y="309"/>
                  </a:cubicBezTo>
                  <a:cubicBezTo>
                    <a:pt x="3909" y="309"/>
                    <a:pt x="3896" y="318"/>
                    <a:pt x="3888" y="331"/>
                  </a:cubicBezTo>
                  <a:lnTo>
                    <a:pt x="3860" y="331"/>
                  </a:lnTo>
                  <a:cubicBezTo>
                    <a:pt x="3844" y="331"/>
                    <a:pt x="3860" y="309"/>
                    <a:pt x="3872" y="309"/>
                  </a:cubicBezTo>
                  <a:lnTo>
                    <a:pt x="3860" y="287"/>
                  </a:lnTo>
                  <a:cubicBezTo>
                    <a:pt x="3831" y="287"/>
                    <a:pt x="3816" y="287"/>
                    <a:pt x="3803" y="309"/>
                  </a:cubicBezTo>
                  <a:cubicBezTo>
                    <a:pt x="3795" y="330"/>
                    <a:pt x="3791" y="340"/>
                    <a:pt x="3789" y="340"/>
                  </a:cubicBezTo>
                  <a:cubicBezTo>
                    <a:pt x="3787" y="340"/>
                    <a:pt x="3787" y="330"/>
                    <a:pt x="3787" y="309"/>
                  </a:cubicBezTo>
                  <a:cubicBezTo>
                    <a:pt x="3787" y="294"/>
                    <a:pt x="3780" y="281"/>
                    <a:pt x="3771" y="281"/>
                  </a:cubicBezTo>
                  <a:cubicBezTo>
                    <a:pt x="3767" y="281"/>
                    <a:pt x="3763" y="284"/>
                    <a:pt x="3759" y="291"/>
                  </a:cubicBezTo>
                  <a:cubicBezTo>
                    <a:pt x="3754" y="307"/>
                    <a:pt x="3748" y="314"/>
                    <a:pt x="3743" y="314"/>
                  </a:cubicBezTo>
                  <a:cubicBezTo>
                    <a:pt x="3736" y="314"/>
                    <a:pt x="3731" y="302"/>
                    <a:pt x="3731" y="291"/>
                  </a:cubicBezTo>
                  <a:cubicBezTo>
                    <a:pt x="3737" y="269"/>
                    <a:pt x="3740" y="258"/>
                    <a:pt x="3735" y="258"/>
                  </a:cubicBezTo>
                  <a:cubicBezTo>
                    <a:pt x="3730" y="258"/>
                    <a:pt x="3715" y="269"/>
                    <a:pt x="3687" y="291"/>
                  </a:cubicBezTo>
                  <a:cubicBezTo>
                    <a:pt x="3659" y="291"/>
                    <a:pt x="3603" y="312"/>
                    <a:pt x="3559" y="316"/>
                  </a:cubicBezTo>
                  <a:cubicBezTo>
                    <a:pt x="3502" y="316"/>
                    <a:pt x="3474" y="316"/>
                    <a:pt x="3462" y="297"/>
                  </a:cubicBezTo>
                  <a:cubicBezTo>
                    <a:pt x="3460" y="271"/>
                    <a:pt x="3455" y="262"/>
                    <a:pt x="3453" y="262"/>
                  </a:cubicBezTo>
                  <a:lnTo>
                    <a:pt x="3453" y="262"/>
                  </a:lnTo>
                  <a:cubicBezTo>
                    <a:pt x="3452" y="262"/>
                    <a:pt x="3453" y="267"/>
                    <a:pt x="3458" y="275"/>
                  </a:cubicBezTo>
                  <a:cubicBezTo>
                    <a:pt x="3462" y="316"/>
                    <a:pt x="3446" y="319"/>
                    <a:pt x="3405" y="319"/>
                  </a:cubicBezTo>
                  <a:cubicBezTo>
                    <a:pt x="3395" y="313"/>
                    <a:pt x="3384" y="310"/>
                    <a:pt x="3373" y="310"/>
                  </a:cubicBezTo>
                  <a:cubicBezTo>
                    <a:pt x="3352" y="310"/>
                    <a:pt x="3331" y="322"/>
                    <a:pt x="3321" y="341"/>
                  </a:cubicBezTo>
                  <a:lnTo>
                    <a:pt x="3349" y="341"/>
                  </a:lnTo>
                  <a:cubicBezTo>
                    <a:pt x="3349" y="365"/>
                    <a:pt x="3343" y="375"/>
                    <a:pt x="3333" y="375"/>
                  </a:cubicBezTo>
                  <a:cubicBezTo>
                    <a:pt x="3326" y="375"/>
                    <a:pt x="3316" y="370"/>
                    <a:pt x="3305" y="363"/>
                  </a:cubicBezTo>
                  <a:cubicBezTo>
                    <a:pt x="3292" y="363"/>
                    <a:pt x="3289" y="341"/>
                    <a:pt x="3289" y="322"/>
                  </a:cubicBezTo>
                  <a:cubicBezTo>
                    <a:pt x="3289" y="301"/>
                    <a:pt x="3275" y="281"/>
                    <a:pt x="3263" y="281"/>
                  </a:cubicBezTo>
                  <a:cubicBezTo>
                    <a:pt x="3263" y="281"/>
                    <a:pt x="3262" y="281"/>
                    <a:pt x="3261" y="281"/>
                  </a:cubicBezTo>
                  <a:cubicBezTo>
                    <a:pt x="3245" y="281"/>
                    <a:pt x="3233" y="281"/>
                    <a:pt x="3245" y="300"/>
                  </a:cubicBezTo>
                  <a:cubicBezTo>
                    <a:pt x="3248" y="322"/>
                    <a:pt x="3248" y="322"/>
                    <a:pt x="3233" y="322"/>
                  </a:cubicBezTo>
                  <a:cubicBezTo>
                    <a:pt x="3231" y="321"/>
                    <a:pt x="3229" y="321"/>
                    <a:pt x="3227" y="321"/>
                  </a:cubicBezTo>
                  <a:cubicBezTo>
                    <a:pt x="3212" y="321"/>
                    <a:pt x="3198" y="330"/>
                    <a:pt x="3192" y="344"/>
                  </a:cubicBezTo>
                  <a:cubicBezTo>
                    <a:pt x="3192" y="366"/>
                    <a:pt x="3176" y="366"/>
                    <a:pt x="3164" y="366"/>
                  </a:cubicBezTo>
                  <a:cubicBezTo>
                    <a:pt x="3151" y="353"/>
                    <a:pt x="3136" y="347"/>
                    <a:pt x="3120" y="347"/>
                  </a:cubicBezTo>
                  <a:cubicBezTo>
                    <a:pt x="3120" y="341"/>
                    <a:pt x="3120" y="333"/>
                    <a:pt x="3120" y="325"/>
                  </a:cubicBezTo>
                  <a:cubicBezTo>
                    <a:pt x="3117" y="309"/>
                    <a:pt x="3111" y="297"/>
                    <a:pt x="3104" y="284"/>
                  </a:cubicBezTo>
                  <a:cubicBezTo>
                    <a:pt x="3089" y="284"/>
                    <a:pt x="3089" y="303"/>
                    <a:pt x="3089" y="303"/>
                  </a:cubicBezTo>
                  <a:cubicBezTo>
                    <a:pt x="3092" y="325"/>
                    <a:pt x="2750" y="338"/>
                    <a:pt x="2706" y="338"/>
                  </a:cubicBezTo>
                  <a:cubicBezTo>
                    <a:pt x="2693" y="329"/>
                    <a:pt x="2677" y="325"/>
                    <a:pt x="2665" y="325"/>
                  </a:cubicBezTo>
                  <a:cubicBezTo>
                    <a:pt x="2650" y="325"/>
                    <a:pt x="2641" y="331"/>
                    <a:pt x="2650" y="341"/>
                  </a:cubicBezTo>
                  <a:cubicBezTo>
                    <a:pt x="2650" y="363"/>
                    <a:pt x="2581" y="366"/>
                    <a:pt x="2493" y="369"/>
                  </a:cubicBezTo>
                  <a:cubicBezTo>
                    <a:pt x="2396" y="372"/>
                    <a:pt x="2324" y="375"/>
                    <a:pt x="2324" y="394"/>
                  </a:cubicBezTo>
                  <a:lnTo>
                    <a:pt x="2283" y="397"/>
                  </a:lnTo>
                  <a:cubicBezTo>
                    <a:pt x="2255" y="397"/>
                    <a:pt x="2227" y="419"/>
                    <a:pt x="2211" y="422"/>
                  </a:cubicBezTo>
                  <a:cubicBezTo>
                    <a:pt x="2205" y="433"/>
                    <a:pt x="2199" y="439"/>
                    <a:pt x="2196" y="439"/>
                  </a:cubicBezTo>
                  <a:cubicBezTo>
                    <a:pt x="2192" y="439"/>
                    <a:pt x="2192" y="433"/>
                    <a:pt x="2199" y="422"/>
                  </a:cubicBezTo>
                  <a:cubicBezTo>
                    <a:pt x="2196" y="400"/>
                    <a:pt x="2196" y="381"/>
                    <a:pt x="2183" y="381"/>
                  </a:cubicBezTo>
                  <a:cubicBezTo>
                    <a:pt x="2152" y="381"/>
                    <a:pt x="2155" y="403"/>
                    <a:pt x="2155" y="425"/>
                  </a:cubicBezTo>
                  <a:cubicBezTo>
                    <a:pt x="2158" y="444"/>
                    <a:pt x="2142" y="444"/>
                    <a:pt x="2142" y="444"/>
                  </a:cubicBezTo>
                  <a:cubicBezTo>
                    <a:pt x="2138" y="445"/>
                    <a:pt x="2135" y="446"/>
                    <a:pt x="2133" y="446"/>
                  </a:cubicBezTo>
                  <a:cubicBezTo>
                    <a:pt x="2127" y="446"/>
                    <a:pt x="2127" y="441"/>
                    <a:pt x="2127" y="425"/>
                  </a:cubicBezTo>
                  <a:lnTo>
                    <a:pt x="2123" y="385"/>
                  </a:lnTo>
                  <a:lnTo>
                    <a:pt x="2111" y="385"/>
                  </a:lnTo>
                  <a:cubicBezTo>
                    <a:pt x="2111" y="407"/>
                    <a:pt x="2098" y="407"/>
                    <a:pt x="2098" y="407"/>
                  </a:cubicBezTo>
                  <a:cubicBezTo>
                    <a:pt x="2083" y="407"/>
                    <a:pt x="2083" y="407"/>
                    <a:pt x="2080" y="366"/>
                  </a:cubicBezTo>
                  <a:cubicBezTo>
                    <a:pt x="2080" y="344"/>
                    <a:pt x="2076" y="334"/>
                    <a:pt x="2070" y="334"/>
                  </a:cubicBezTo>
                  <a:cubicBezTo>
                    <a:pt x="2065" y="334"/>
                    <a:pt x="2058" y="345"/>
                    <a:pt x="2051" y="366"/>
                  </a:cubicBezTo>
                  <a:lnTo>
                    <a:pt x="2026" y="388"/>
                  </a:lnTo>
                  <a:cubicBezTo>
                    <a:pt x="2021" y="376"/>
                    <a:pt x="2015" y="371"/>
                    <a:pt x="2008" y="371"/>
                  </a:cubicBezTo>
                  <a:cubicBezTo>
                    <a:pt x="1994" y="371"/>
                    <a:pt x="1979" y="397"/>
                    <a:pt x="1970" y="413"/>
                  </a:cubicBezTo>
                  <a:cubicBezTo>
                    <a:pt x="1962" y="393"/>
                    <a:pt x="1954" y="383"/>
                    <a:pt x="1947" y="383"/>
                  </a:cubicBezTo>
                  <a:cubicBezTo>
                    <a:pt x="1940" y="383"/>
                    <a:pt x="1932" y="394"/>
                    <a:pt x="1926" y="416"/>
                  </a:cubicBezTo>
                  <a:cubicBezTo>
                    <a:pt x="1928" y="426"/>
                    <a:pt x="1924" y="431"/>
                    <a:pt x="1918" y="431"/>
                  </a:cubicBezTo>
                  <a:cubicBezTo>
                    <a:pt x="1913" y="431"/>
                    <a:pt x="1905" y="426"/>
                    <a:pt x="1898" y="416"/>
                  </a:cubicBezTo>
                  <a:cubicBezTo>
                    <a:pt x="1882" y="397"/>
                    <a:pt x="1870" y="397"/>
                    <a:pt x="1841" y="397"/>
                  </a:cubicBezTo>
                  <a:cubicBezTo>
                    <a:pt x="1829" y="419"/>
                    <a:pt x="1729" y="425"/>
                    <a:pt x="1616" y="432"/>
                  </a:cubicBezTo>
                  <a:cubicBezTo>
                    <a:pt x="1487" y="438"/>
                    <a:pt x="1403" y="444"/>
                    <a:pt x="1403" y="466"/>
                  </a:cubicBezTo>
                  <a:cubicBezTo>
                    <a:pt x="1390" y="466"/>
                    <a:pt x="1390" y="466"/>
                    <a:pt x="1374" y="447"/>
                  </a:cubicBezTo>
                  <a:cubicBezTo>
                    <a:pt x="1373" y="438"/>
                    <a:pt x="1370" y="433"/>
                    <a:pt x="1366" y="433"/>
                  </a:cubicBezTo>
                  <a:cubicBezTo>
                    <a:pt x="1361" y="433"/>
                    <a:pt x="1354" y="443"/>
                    <a:pt x="1346" y="469"/>
                  </a:cubicBezTo>
                  <a:cubicBezTo>
                    <a:pt x="1339" y="482"/>
                    <a:pt x="1336" y="493"/>
                    <a:pt x="1334" y="493"/>
                  </a:cubicBezTo>
                  <a:cubicBezTo>
                    <a:pt x="1333" y="493"/>
                    <a:pt x="1332" y="487"/>
                    <a:pt x="1331" y="469"/>
                  </a:cubicBezTo>
                  <a:cubicBezTo>
                    <a:pt x="1331" y="456"/>
                    <a:pt x="1316" y="452"/>
                    <a:pt x="1288" y="452"/>
                  </a:cubicBezTo>
                  <a:cubicBezTo>
                    <a:pt x="1276" y="452"/>
                    <a:pt x="1262" y="453"/>
                    <a:pt x="1246" y="454"/>
                  </a:cubicBezTo>
                  <a:cubicBezTo>
                    <a:pt x="1202" y="457"/>
                    <a:pt x="1146" y="460"/>
                    <a:pt x="1149" y="482"/>
                  </a:cubicBezTo>
                  <a:cubicBezTo>
                    <a:pt x="1135" y="493"/>
                    <a:pt x="1128" y="498"/>
                    <a:pt x="1126" y="498"/>
                  </a:cubicBezTo>
                  <a:cubicBezTo>
                    <a:pt x="1124" y="498"/>
                    <a:pt x="1127" y="493"/>
                    <a:pt x="1133" y="482"/>
                  </a:cubicBezTo>
                  <a:cubicBezTo>
                    <a:pt x="1140" y="458"/>
                    <a:pt x="1118" y="443"/>
                    <a:pt x="1091" y="443"/>
                  </a:cubicBezTo>
                  <a:cubicBezTo>
                    <a:pt x="1071" y="443"/>
                    <a:pt x="1049" y="451"/>
                    <a:pt x="1033" y="469"/>
                  </a:cubicBezTo>
                  <a:cubicBezTo>
                    <a:pt x="1029" y="469"/>
                    <a:pt x="1026" y="469"/>
                    <a:pt x="1023" y="469"/>
                  </a:cubicBezTo>
                  <a:cubicBezTo>
                    <a:pt x="1012" y="469"/>
                    <a:pt x="1004" y="467"/>
                    <a:pt x="1002" y="450"/>
                  </a:cubicBezTo>
                  <a:cubicBezTo>
                    <a:pt x="976" y="454"/>
                    <a:pt x="955" y="460"/>
                    <a:pt x="933" y="475"/>
                  </a:cubicBezTo>
                  <a:lnTo>
                    <a:pt x="832" y="482"/>
                  </a:lnTo>
                  <a:cubicBezTo>
                    <a:pt x="814" y="485"/>
                    <a:pt x="795" y="494"/>
                    <a:pt x="779" y="507"/>
                  </a:cubicBezTo>
                  <a:cubicBezTo>
                    <a:pt x="769" y="507"/>
                    <a:pt x="760" y="508"/>
                    <a:pt x="758" y="508"/>
                  </a:cubicBezTo>
                  <a:cubicBezTo>
                    <a:pt x="758" y="508"/>
                    <a:pt x="759" y="508"/>
                    <a:pt x="763" y="507"/>
                  </a:cubicBezTo>
                  <a:cubicBezTo>
                    <a:pt x="763" y="497"/>
                    <a:pt x="745" y="494"/>
                    <a:pt x="715" y="494"/>
                  </a:cubicBezTo>
                  <a:cubicBezTo>
                    <a:pt x="684" y="494"/>
                    <a:pt x="641" y="497"/>
                    <a:pt x="591" y="501"/>
                  </a:cubicBezTo>
                  <a:cubicBezTo>
                    <a:pt x="540" y="505"/>
                    <a:pt x="492" y="510"/>
                    <a:pt x="456" y="510"/>
                  </a:cubicBezTo>
                  <a:cubicBezTo>
                    <a:pt x="424" y="510"/>
                    <a:pt x="401" y="506"/>
                    <a:pt x="394" y="497"/>
                  </a:cubicBezTo>
                  <a:cubicBezTo>
                    <a:pt x="394" y="497"/>
                    <a:pt x="378" y="497"/>
                    <a:pt x="365" y="519"/>
                  </a:cubicBezTo>
                  <a:cubicBezTo>
                    <a:pt x="360" y="546"/>
                    <a:pt x="352" y="556"/>
                    <a:pt x="343" y="556"/>
                  </a:cubicBezTo>
                  <a:cubicBezTo>
                    <a:pt x="337" y="556"/>
                    <a:pt x="331" y="552"/>
                    <a:pt x="325" y="544"/>
                  </a:cubicBezTo>
                  <a:cubicBezTo>
                    <a:pt x="317" y="525"/>
                    <a:pt x="300" y="516"/>
                    <a:pt x="283" y="516"/>
                  </a:cubicBezTo>
                  <a:cubicBezTo>
                    <a:pt x="264" y="516"/>
                    <a:pt x="245" y="528"/>
                    <a:pt x="240" y="551"/>
                  </a:cubicBezTo>
                  <a:cubicBezTo>
                    <a:pt x="239" y="545"/>
                    <a:pt x="238" y="537"/>
                    <a:pt x="237" y="529"/>
                  </a:cubicBezTo>
                  <a:cubicBezTo>
                    <a:pt x="231" y="515"/>
                    <a:pt x="223" y="510"/>
                    <a:pt x="213" y="510"/>
                  </a:cubicBezTo>
                  <a:cubicBezTo>
                    <a:pt x="196" y="510"/>
                    <a:pt x="176" y="529"/>
                    <a:pt x="168" y="557"/>
                  </a:cubicBezTo>
                  <a:cubicBezTo>
                    <a:pt x="157" y="544"/>
                    <a:pt x="146" y="529"/>
                    <a:pt x="136" y="529"/>
                  </a:cubicBezTo>
                  <a:cubicBezTo>
                    <a:pt x="132" y="529"/>
                    <a:pt x="128" y="532"/>
                    <a:pt x="124" y="538"/>
                  </a:cubicBezTo>
                  <a:cubicBezTo>
                    <a:pt x="121" y="539"/>
                    <a:pt x="119" y="539"/>
                    <a:pt x="117" y="539"/>
                  </a:cubicBezTo>
                  <a:cubicBezTo>
                    <a:pt x="111" y="539"/>
                    <a:pt x="110" y="532"/>
                    <a:pt x="105" y="501"/>
                  </a:cubicBezTo>
                  <a:cubicBezTo>
                    <a:pt x="105" y="480"/>
                    <a:pt x="103" y="459"/>
                    <a:pt x="92" y="459"/>
                  </a:cubicBezTo>
                  <a:cubicBezTo>
                    <a:pt x="91" y="459"/>
                    <a:pt x="90" y="460"/>
                    <a:pt x="90" y="460"/>
                  </a:cubicBezTo>
                  <a:cubicBezTo>
                    <a:pt x="74" y="460"/>
                    <a:pt x="77" y="482"/>
                    <a:pt x="77" y="501"/>
                  </a:cubicBezTo>
                  <a:lnTo>
                    <a:pt x="49" y="504"/>
                  </a:lnTo>
                  <a:cubicBezTo>
                    <a:pt x="49" y="504"/>
                    <a:pt x="36" y="504"/>
                    <a:pt x="36" y="526"/>
                  </a:cubicBezTo>
                  <a:cubicBezTo>
                    <a:pt x="39" y="548"/>
                    <a:pt x="24" y="548"/>
                    <a:pt x="11" y="548"/>
                  </a:cubicBezTo>
                  <a:cubicBezTo>
                    <a:pt x="10" y="542"/>
                    <a:pt x="9" y="540"/>
                    <a:pt x="7" y="540"/>
                  </a:cubicBezTo>
                  <a:cubicBezTo>
                    <a:pt x="4" y="540"/>
                    <a:pt x="1" y="556"/>
                    <a:pt x="14" y="569"/>
                  </a:cubicBezTo>
                  <a:cubicBezTo>
                    <a:pt x="14" y="591"/>
                    <a:pt x="18" y="610"/>
                    <a:pt x="2" y="613"/>
                  </a:cubicBezTo>
                  <a:lnTo>
                    <a:pt x="8" y="654"/>
                  </a:lnTo>
                  <a:cubicBezTo>
                    <a:pt x="11" y="695"/>
                    <a:pt x="11" y="717"/>
                    <a:pt x="43" y="736"/>
                  </a:cubicBezTo>
                  <a:cubicBezTo>
                    <a:pt x="74" y="744"/>
                    <a:pt x="101" y="752"/>
                    <a:pt x="119" y="752"/>
                  </a:cubicBezTo>
                  <a:cubicBezTo>
                    <a:pt x="135" y="752"/>
                    <a:pt x="144" y="745"/>
                    <a:pt x="143" y="726"/>
                  </a:cubicBezTo>
                  <a:cubicBezTo>
                    <a:pt x="143" y="726"/>
                    <a:pt x="155" y="704"/>
                    <a:pt x="168" y="704"/>
                  </a:cubicBezTo>
                  <a:cubicBezTo>
                    <a:pt x="169" y="704"/>
                    <a:pt x="170" y="704"/>
                    <a:pt x="171" y="704"/>
                  </a:cubicBezTo>
                  <a:cubicBezTo>
                    <a:pt x="186" y="704"/>
                    <a:pt x="199" y="723"/>
                    <a:pt x="199" y="723"/>
                  </a:cubicBezTo>
                  <a:cubicBezTo>
                    <a:pt x="199" y="734"/>
                    <a:pt x="217" y="737"/>
                    <a:pt x="246" y="737"/>
                  </a:cubicBezTo>
                  <a:cubicBezTo>
                    <a:pt x="268" y="737"/>
                    <a:pt x="296" y="735"/>
                    <a:pt x="328" y="732"/>
                  </a:cubicBezTo>
                  <a:cubicBezTo>
                    <a:pt x="365" y="730"/>
                    <a:pt x="393" y="728"/>
                    <a:pt x="415" y="728"/>
                  </a:cubicBezTo>
                  <a:cubicBezTo>
                    <a:pt x="443" y="728"/>
                    <a:pt x="460" y="731"/>
                    <a:pt x="469" y="742"/>
                  </a:cubicBezTo>
                  <a:cubicBezTo>
                    <a:pt x="488" y="761"/>
                    <a:pt x="500" y="761"/>
                    <a:pt x="500" y="761"/>
                  </a:cubicBezTo>
                  <a:cubicBezTo>
                    <a:pt x="497" y="739"/>
                    <a:pt x="585" y="732"/>
                    <a:pt x="682" y="723"/>
                  </a:cubicBezTo>
                  <a:cubicBezTo>
                    <a:pt x="782" y="714"/>
                    <a:pt x="879" y="710"/>
                    <a:pt x="879" y="689"/>
                  </a:cubicBezTo>
                  <a:lnTo>
                    <a:pt x="908" y="685"/>
                  </a:lnTo>
                  <a:cubicBezTo>
                    <a:pt x="908" y="702"/>
                    <a:pt x="925" y="704"/>
                    <a:pt x="945" y="704"/>
                  </a:cubicBezTo>
                  <a:cubicBezTo>
                    <a:pt x="951" y="704"/>
                    <a:pt x="958" y="704"/>
                    <a:pt x="964" y="704"/>
                  </a:cubicBezTo>
                  <a:cubicBezTo>
                    <a:pt x="980" y="692"/>
                    <a:pt x="998" y="682"/>
                    <a:pt x="1020" y="679"/>
                  </a:cubicBezTo>
                  <a:cubicBezTo>
                    <a:pt x="1020" y="696"/>
                    <a:pt x="1030" y="698"/>
                    <a:pt x="1047" y="698"/>
                  </a:cubicBezTo>
                  <a:cubicBezTo>
                    <a:pt x="1052" y="698"/>
                    <a:pt x="1058" y="698"/>
                    <a:pt x="1064" y="698"/>
                  </a:cubicBezTo>
                  <a:cubicBezTo>
                    <a:pt x="1092" y="695"/>
                    <a:pt x="1105" y="695"/>
                    <a:pt x="1105" y="673"/>
                  </a:cubicBezTo>
                  <a:cubicBezTo>
                    <a:pt x="1120" y="671"/>
                    <a:pt x="1134" y="670"/>
                    <a:pt x="1149" y="670"/>
                  </a:cubicBezTo>
                  <a:cubicBezTo>
                    <a:pt x="1186" y="670"/>
                    <a:pt x="1223" y="676"/>
                    <a:pt x="1262" y="682"/>
                  </a:cubicBezTo>
                  <a:cubicBezTo>
                    <a:pt x="1266" y="689"/>
                    <a:pt x="1271" y="691"/>
                    <a:pt x="1275" y="691"/>
                  </a:cubicBezTo>
                  <a:cubicBezTo>
                    <a:pt x="1285" y="691"/>
                    <a:pt x="1294" y="676"/>
                    <a:pt x="1302" y="660"/>
                  </a:cubicBezTo>
                  <a:cubicBezTo>
                    <a:pt x="1299" y="638"/>
                    <a:pt x="1315" y="616"/>
                    <a:pt x="1327" y="616"/>
                  </a:cubicBezTo>
                  <a:lnTo>
                    <a:pt x="1331" y="657"/>
                  </a:lnTo>
                  <a:cubicBezTo>
                    <a:pt x="1318" y="679"/>
                    <a:pt x="1318" y="679"/>
                    <a:pt x="1346" y="679"/>
                  </a:cubicBezTo>
                  <a:lnTo>
                    <a:pt x="1374" y="676"/>
                  </a:lnTo>
                  <a:cubicBezTo>
                    <a:pt x="1374" y="654"/>
                    <a:pt x="1443" y="651"/>
                    <a:pt x="1544" y="645"/>
                  </a:cubicBezTo>
                  <a:cubicBezTo>
                    <a:pt x="1669" y="638"/>
                    <a:pt x="1713" y="635"/>
                    <a:pt x="1710" y="613"/>
                  </a:cubicBezTo>
                  <a:cubicBezTo>
                    <a:pt x="1710" y="603"/>
                    <a:pt x="1713" y="598"/>
                    <a:pt x="1724" y="598"/>
                  </a:cubicBezTo>
                  <a:cubicBezTo>
                    <a:pt x="1733" y="598"/>
                    <a:pt x="1746" y="602"/>
                    <a:pt x="1766" y="610"/>
                  </a:cubicBezTo>
                  <a:cubicBezTo>
                    <a:pt x="1823" y="647"/>
                    <a:pt x="1844" y="661"/>
                    <a:pt x="1855" y="661"/>
                  </a:cubicBezTo>
                  <a:cubicBezTo>
                    <a:pt x="1862" y="661"/>
                    <a:pt x="1865" y="656"/>
                    <a:pt x="1870" y="648"/>
                  </a:cubicBezTo>
                  <a:cubicBezTo>
                    <a:pt x="1854" y="648"/>
                    <a:pt x="1854" y="629"/>
                    <a:pt x="1854" y="607"/>
                  </a:cubicBezTo>
                  <a:cubicBezTo>
                    <a:pt x="1852" y="586"/>
                    <a:pt x="1855" y="575"/>
                    <a:pt x="1860" y="575"/>
                  </a:cubicBezTo>
                  <a:cubicBezTo>
                    <a:pt x="1865" y="575"/>
                    <a:pt x="1873" y="586"/>
                    <a:pt x="1882" y="607"/>
                  </a:cubicBezTo>
                  <a:cubicBezTo>
                    <a:pt x="1882" y="620"/>
                    <a:pt x="1905" y="626"/>
                    <a:pt x="1936" y="626"/>
                  </a:cubicBezTo>
                  <a:cubicBezTo>
                    <a:pt x="2000" y="626"/>
                    <a:pt x="2098" y="602"/>
                    <a:pt x="2105" y="573"/>
                  </a:cubicBezTo>
                  <a:lnTo>
                    <a:pt x="2108" y="595"/>
                  </a:lnTo>
                  <a:cubicBezTo>
                    <a:pt x="2108" y="608"/>
                    <a:pt x="2116" y="612"/>
                    <a:pt x="2140" y="612"/>
                  </a:cubicBezTo>
                  <a:cubicBezTo>
                    <a:pt x="2151" y="612"/>
                    <a:pt x="2163" y="611"/>
                    <a:pt x="2180" y="610"/>
                  </a:cubicBezTo>
                  <a:lnTo>
                    <a:pt x="2221" y="607"/>
                  </a:lnTo>
                  <a:cubicBezTo>
                    <a:pt x="2221" y="589"/>
                    <a:pt x="2238" y="582"/>
                    <a:pt x="2257" y="582"/>
                  </a:cubicBezTo>
                  <a:cubicBezTo>
                    <a:pt x="2280" y="582"/>
                    <a:pt x="2305" y="592"/>
                    <a:pt x="2305" y="604"/>
                  </a:cubicBezTo>
                  <a:cubicBezTo>
                    <a:pt x="2317" y="620"/>
                    <a:pt x="2320" y="624"/>
                    <a:pt x="2331" y="624"/>
                  </a:cubicBezTo>
                  <a:cubicBezTo>
                    <a:pt x="2336" y="624"/>
                    <a:pt x="2341" y="624"/>
                    <a:pt x="2349" y="623"/>
                  </a:cubicBezTo>
                  <a:cubicBezTo>
                    <a:pt x="2367" y="604"/>
                    <a:pt x="2392" y="597"/>
                    <a:pt x="2414" y="597"/>
                  </a:cubicBezTo>
                  <a:cubicBezTo>
                    <a:pt x="2440" y="597"/>
                    <a:pt x="2462" y="608"/>
                    <a:pt x="2462" y="620"/>
                  </a:cubicBezTo>
                  <a:lnTo>
                    <a:pt x="2490" y="620"/>
                  </a:lnTo>
                  <a:cubicBezTo>
                    <a:pt x="2506" y="601"/>
                    <a:pt x="2525" y="595"/>
                    <a:pt x="2546" y="595"/>
                  </a:cubicBezTo>
                  <a:cubicBezTo>
                    <a:pt x="2590" y="595"/>
                    <a:pt x="2603" y="595"/>
                    <a:pt x="2587" y="573"/>
                  </a:cubicBezTo>
                  <a:cubicBezTo>
                    <a:pt x="2587" y="554"/>
                    <a:pt x="2587" y="532"/>
                    <a:pt x="2600" y="532"/>
                  </a:cubicBezTo>
                  <a:lnTo>
                    <a:pt x="2603" y="551"/>
                  </a:lnTo>
                  <a:cubicBezTo>
                    <a:pt x="2603" y="568"/>
                    <a:pt x="2628" y="570"/>
                    <a:pt x="2667" y="570"/>
                  </a:cubicBezTo>
                  <a:cubicBezTo>
                    <a:pt x="2678" y="570"/>
                    <a:pt x="2690" y="569"/>
                    <a:pt x="2703" y="569"/>
                  </a:cubicBezTo>
                  <a:cubicBezTo>
                    <a:pt x="2723" y="569"/>
                    <a:pt x="2740" y="568"/>
                    <a:pt x="2754" y="568"/>
                  </a:cubicBezTo>
                  <a:cubicBezTo>
                    <a:pt x="2787" y="568"/>
                    <a:pt x="2805" y="572"/>
                    <a:pt x="2816" y="585"/>
                  </a:cubicBezTo>
                  <a:lnTo>
                    <a:pt x="2829" y="563"/>
                  </a:lnTo>
                  <a:cubicBezTo>
                    <a:pt x="2835" y="552"/>
                    <a:pt x="2842" y="547"/>
                    <a:pt x="2847" y="547"/>
                  </a:cubicBezTo>
                  <a:cubicBezTo>
                    <a:pt x="2853" y="547"/>
                    <a:pt x="2857" y="552"/>
                    <a:pt x="2857" y="563"/>
                  </a:cubicBezTo>
                  <a:cubicBezTo>
                    <a:pt x="2864" y="572"/>
                    <a:pt x="2881" y="577"/>
                    <a:pt x="2900" y="577"/>
                  </a:cubicBezTo>
                  <a:cubicBezTo>
                    <a:pt x="2920" y="577"/>
                    <a:pt x="2942" y="571"/>
                    <a:pt x="2957" y="560"/>
                  </a:cubicBezTo>
                  <a:lnTo>
                    <a:pt x="2985" y="557"/>
                  </a:lnTo>
                  <a:cubicBezTo>
                    <a:pt x="2993" y="577"/>
                    <a:pt x="3007" y="587"/>
                    <a:pt x="3021" y="587"/>
                  </a:cubicBezTo>
                  <a:cubicBezTo>
                    <a:pt x="3035" y="587"/>
                    <a:pt x="3049" y="577"/>
                    <a:pt x="3057" y="557"/>
                  </a:cubicBezTo>
                  <a:cubicBezTo>
                    <a:pt x="3057" y="576"/>
                    <a:pt x="3070" y="576"/>
                    <a:pt x="3086" y="576"/>
                  </a:cubicBezTo>
                  <a:cubicBezTo>
                    <a:pt x="3100" y="565"/>
                    <a:pt x="3121" y="559"/>
                    <a:pt x="3138" y="559"/>
                  </a:cubicBezTo>
                  <a:cubicBezTo>
                    <a:pt x="3156" y="559"/>
                    <a:pt x="3170" y="565"/>
                    <a:pt x="3170" y="576"/>
                  </a:cubicBezTo>
                  <a:lnTo>
                    <a:pt x="3183" y="573"/>
                  </a:lnTo>
                  <a:cubicBezTo>
                    <a:pt x="3192" y="560"/>
                    <a:pt x="3208" y="551"/>
                    <a:pt x="3227" y="551"/>
                  </a:cubicBezTo>
                  <a:cubicBezTo>
                    <a:pt x="3229" y="551"/>
                    <a:pt x="3231" y="551"/>
                    <a:pt x="3233" y="551"/>
                  </a:cubicBezTo>
                  <a:cubicBezTo>
                    <a:pt x="3246" y="551"/>
                    <a:pt x="3259" y="543"/>
                    <a:pt x="3267" y="532"/>
                  </a:cubicBezTo>
                  <a:cubicBezTo>
                    <a:pt x="3280" y="510"/>
                    <a:pt x="3295" y="510"/>
                    <a:pt x="3295" y="510"/>
                  </a:cubicBezTo>
                  <a:cubicBezTo>
                    <a:pt x="3308" y="510"/>
                    <a:pt x="3295" y="529"/>
                    <a:pt x="3283" y="551"/>
                  </a:cubicBezTo>
                  <a:cubicBezTo>
                    <a:pt x="3271" y="560"/>
                    <a:pt x="3272" y="565"/>
                    <a:pt x="3280" y="565"/>
                  </a:cubicBezTo>
                  <a:cubicBezTo>
                    <a:pt x="3291" y="565"/>
                    <a:pt x="3315" y="554"/>
                    <a:pt x="3339" y="529"/>
                  </a:cubicBezTo>
                  <a:cubicBezTo>
                    <a:pt x="3360" y="507"/>
                    <a:pt x="3370" y="496"/>
                    <a:pt x="3371" y="496"/>
                  </a:cubicBezTo>
                  <a:lnTo>
                    <a:pt x="3371" y="496"/>
                  </a:lnTo>
                  <a:cubicBezTo>
                    <a:pt x="3373" y="496"/>
                    <a:pt x="3366" y="507"/>
                    <a:pt x="3352" y="529"/>
                  </a:cubicBezTo>
                  <a:cubicBezTo>
                    <a:pt x="3343" y="544"/>
                    <a:pt x="3334" y="558"/>
                    <a:pt x="3339" y="558"/>
                  </a:cubicBezTo>
                  <a:cubicBezTo>
                    <a:pt x="3341" y="558"/>
                    <a:pt x="3345" y="556"/>
                    <a:pt x="3352" y="551"/>
                  </a:cubicBezTo>
                  <a:cubicBezTo>
                    <a:pt x="3352" y="551"/>
                    <a:pt x="3380" y="548"/>
                    <a:pt x="3380" y="529"/>
                  </a:cubicBezTo>
                  <a:lnTo>
                    <a:pt x="3424" y="526"/>
                  </a:lnTo>
                  <a:cubicBezTo>
                    <a:pt x="3440" y="541"/>
                    <a:pt x="3458" y="548"/>
                    <a:pt x="3480" y="548"/>
                  </a:cubicBezTo>
                  <a:cubicBezTo>
                    <a:pt x="3487" y="536"/>
                    <a:pt x="3490" y="531"/>
                    <a:pt x="3494" y="531"/>
                  </a:cubicBezTo>
                  <a:cubicBezTo>
                    <a:pt x="3497" y="531"/>
                    <a:pt x="3501" y="535"/>
                    <a:pt x="3509" y="544"/>
                  </a:cubicBezTo>
                  <a:cubicBezTo>
                    <a:pt x="3509" y="554"/>
                    <a:pt x="3511" y="559"/>
                    <a:pt x="3514" y="559"/>
                  </a:cubicBezTo>
                  <a:cubicBezTo>
                    <a:pt x="3518" y="559"/>
                    <a:pt x="3523" y="549"/>
                    <a:pt x="3521" y="526"/>
                  </a:cubicBezTo>
                  <a:cubicBezTo>
                    <a:pt x="3529" y="514"/>
                    <a:pt x="3537" y="509"/>
                    <a:pt x="3544" y="509"/>
                  </a:cubicBezTo>
                  <a:cubicBezTo>
                    <a:pt x="3551" y="509"/>
                    <a:pt x="3557" y="513"/>
                    <a:pt x="3565" y="522"/>
                  </a:cubicBezTo>
                  <a:cubicBezTo>
                    <a:pt x="3565" y="548"/>
                    <a:pt x="3570" y="559"/>
                    <a:pt x="3575" y="559"/>
                  </a:cubicBezTo>
                  <a:cubicBezTo>
                    <a:pt x="3578" y="559"/>
                    <a:pt x="3581" y="553"/>
                    <a:pt x="3581" y="544"/>
                  </a:cubicBezTo>
                  <a:cubicBezTo>
                    <a:pt x="3593" y="522"/>
                    <a:pt x="3609" y="522"/>
                    <a:pt x="3609" y="522"/>
                  </a:cubicBezTo>
                  <a:cubicBezTo>
                    <a:pt x="3609" y="536"/>
                    <a:pt x="3660" y="539"/>
                    <a:pt x="3730" y="539"/>
                  </a:cubicBezTo>
                  <a:cubicBezTo>
                    <a:pt x="3770" y="539"/>
                    <a:pt x="3816" y="538"/>
                    <a:pt x="3863" y="538"/>
                  </a:cubicBezTo>
                  <a:cubicBezTo>
                    <a:pt x="3878" y="538"/>
                    <a:pt x="3891" y="519"/>
                    <a:pt x="3891" y="497"/>
                  </a:cubicBezTo>
                  <a:cubicBezTo>
                    <a:pt x="3891" y="480"/>
                    <a:pt x="3891" y="473"/>
                    <a:pt x="3892" y="473"/>
                  </a:cubicBezTo>
                  <a:cubicBezTo>
                    <a:pt x="3893" y="473"/>
                    <a:pt x="3896" y="485"/>
                    <a:pt x="3903" y="497"/>
                  </a:cubicBezTo>
                  <a:cubicBezTo>
                    <a:pt x="3911" y="529"/>
                    <a:pt x="3922" y="544"/>
                    <a:pt x="3929" y="544"/>
                  </a:cubicBezTo>
                  <a:cubicBezTo>
                    <a:pt x="3936" y="544"/>
                    <a:pt x="3939" y="529"/>
                    <a:pt x="3932" y="497"/>
                  </a:cubicBezTo>
                  <a:cubicBezTo>
                    <a:pt x="3925" y="477"/>
                    <a:pt x="3922" y="467"/>
                    <a:pt x="3924" y="467"/>
                  </a:cubicBezTo>
                  <a:cubicBezTo>
                    <a:pt x="3926" y="467"/>
                    <a:pt x="3933" y="477"/>
                    <a:pt x="3947" y="497"/>
                  </a:cubicBezTo>
                  <a:cubicBezTo>
                    <a:pt x="3955" y="507"/>
                    <a:pt x="3959" y="511"/>
                    <a:pt x="3963" y="511"/>
                  </a:cubicBezTo>
                  <a:cubicBezTo>
                    <a:pt x="3966" y="511"/>
                    <a:pt x="3969" y="507"/>
                    <a:pt x="3976" y="497"/>
                  </a:cubicBezTo>
                  <a:cubicBezTo>
                    <a:pt x="3976" y="486"/>
                    <a:pt x="3979" y="481"/>
                    <a:pt x="3982" y="481"/>
                  </a:cubicBezTo>
                  <a:cubicBezTo>
                    <a:pt x="3986" y="481"/>
                    <a:pt x="3990" y="486"/>
                    <a:pt x="3991" y="497"/>
                  </a:cubicBezTo>
                  <a:cubicBezTo>
                    <a:pt x="4000" y="511"/>
                    <a:pt x="4010" y="525"/>
                    <a:pt x="4016" y="525"/>
                  </a:cubicBezTo>
                  <a:cubicBezTo>
                    <a:pt x="4018" y="525"/>
                    <a:pt x="4019" y="523"/>
                    <a:pt x="4019" y="516"/>
                  </a:cubicBezTo>
                  <a:cubicBezTo>
                    <a:pt x="4019" y="516"/>
                    <a:pt x="4032" y="516"/>
                    <a:pt x="4048" y="538"/>
                  </a:cubicBezTo>
                  <a:cubicBezTo>
                    <a:pt x="4051" y="544"/>
                    <a:pt x="4055" y="546"/>
                    <a:pt x="4059" y="546"/>
                  </a:cubicBezTo>
                  <a:cubicBezTo>
                    <a:pt x="4069" y="546"/>
                    <a:pt x="4079" y="532"/>
                    <a:pt x="4088" y="516"/>
                  </a:cubicBezTo>
                  <a:cubicBezTo>
                    <a:pt x="4110" y="496"/>
                    <a:pt x="4124" y="486"/>
                    <a:pt x="4131" y="486"/>
                  </a:cubicBezTo>
                  <a:cubicBezTo>
                    <a:pt x="4138" y="486"/>
                    <a:pt x="4138" y="496"/>
                    <a:pt x="4132" y="516"/>
                  </a:cubicBezTo>
                  <a:cubicBezTo>
                    <a:pt x="4127" y="532"/>
                    <a:pt x="4135" y="539"/>
                    <a:pt x="4146" y="539"/>
                  </a:cubicBezTo>
                  <a:cubicBezTo>
                    <a:pt x="4164" y="539"/>
                    <a:pt x="4193" y="521"/>
                    <a:pt x="4201" y="494"/>
                  </a:cubicBezTo>
                  <a:cubicBezTo>
                    <a:pt x="4210" y="470"/>
                    <a:pt x="4214" y="460"/>
                    <a:pt x="4216" y="460"/>
                  </a:cubicBezTo>
                  <a:cubicBezTo>
                    <a:pt x="4217" y="460"/>
                    <a:pt x="4217" y="465"/>
                    <a:pt x="4217" y="472"/>
                  </a:cubicBezTo>
                  <a:cubicBezTo>
                    <a:pt x="4217" y="494"/>
                    <a:pt x="4229" y="494"/>
                    <a:pt x="4229" y="494"/>
                  </a:cubicBezTo>
                  <a:cubicBezTo>
                    <a:pt x="4245" y="494"/>
                    <a:pt x="4258" y="494"/>
                    <a:pt x="4261" y="516"/>
                  </a:cubicBezTo>
                  <a:cubicBezTo>
                    <a:pt x="4276" y="513"/>
                    <a:pt x="4289" y="504"/>
                    <a:pt x="4301" y="494"/>
                  </a:cubicBezTo>
                  <a:cubicBezTo>
                    <a:pt x="4312" y="478"/>
                    <a:pt x="4326" y="472"/>
                    <a:pt x="4339" y="472"/>
                  </a:cubicBezTo>
                  <a:cubicBezTo>
                    <a:pt x="4359" y="472"/>
                    <a:pt x="4378" y="488"/>
                    <a:pt x="4386" y="513"/>
                  </a:cubicBezTo>
                  <a:lnTo>
                    <a:pt x="4414" y="494"/>
                  </a:lnTo>
                  <a:cubicBezTo>
                    <a:pt x="4424" y="467"/>
                    <a:pt x="4432" y="450"/>
                    <a:pt x="4437" y="450"/>
                  </a:cubicBezTo>
                  <a:cubicBezTo>
                    <a:pt x="4441" y="450"/>
                    <a:pt x="4442" y="457"/>
                    <a:pt x="4442" y="472"/>
                  </a:cubicBezTo>
                  <a:cubicBezTo>
                    <a:pt x="4442" y="481"/>
                    <a:pt x="4442" y="489"/>
                    <a:pt x="4442" y="494"/>
                  </a:cubicBezTo>
                  <a:cubicBezTo>
                    <a:pt x="4449" y="477"/>
                    <a:pt x="4461" y="470"/>
                    <a:pt x="4473" y="470"/>
                  </a:cubicBezTo>
                  <a:cubicBezTo>
                    <a:pt x="4493" y="470"/>
                    <a:pt x="4515" y="488"/>
                    <a:pt x="4515" y="513"/>
                  </a:cubicBezTo>
                  <a:cubicBezTo>
                    <a:pt x="4515" y="535"/>
                    <a:pt x="4515" y="535"/>
                    <a:pt x="4527" y="535"/>
                  </a:cubicBezTo>
                  <a:lnTo>
                    <a:pt x="4527" y="513"/>
                  </a:lnTo>
                  <a:cubicBezTo>
                    <a:pt x="4527" y="491"/>
                    <a:pt x="4527" y="472"/>
                    <a:pt x="4543" y="472"/>
                  </a:cubicBezTo>
                  <a:cubicBezTo>
                    <a:pt x="4555" y="472"/>
                    <a:pt x="4571" y="472"/>
                    <a:pt x="4571" y="491"/>
                  </a:cubicBezTo>
                  <a:cubicBezTo>
                    <a:pt x="4580" y="507"/>
                    <a:pt x="4590" y="522"/>
                    <a:pt x="4596" y="522"/>
                  </a:cubicBezTo>
                  <a:cubicBezTo>
                    <a:pt x="4598" y="522"/>
                    <a:pt x="4599" y="519"/>
                    <a:pt x="4599" y="513"/>
                  </a:cubicBezTo>
                  <a:cubicBezTo>
                    <a:pt x="4599" y="513"/>
                    <a:pt x="4615" y="513"/>
                    <a:pt x="4627" y="535"/>
                  </a:cubicBezTo>
                  <a:lnTo>
                    <a:pt x="4684" y="535"/>
                  </a:lnTo>
                  <a:cubicBezTo>
                    <a:pt x="4692" y="524"/>
                    <a:pt x="4703" y="519"/>
                    <a:pt x="4712" y="519"/>
                  </a:cubicBezTo>
                  <a:cubicBezTo>
                    <a:pt x="4721" y="519"/>
                    <a:pt x="4728" y="524"/>
                    <a:pt x="4728" y="535"/>
                  </a:cubicBezTo>
                  <a:cubicBezTo>
                    <a:pt x="4743" y="535"/>
                    <a:pt x="4759" y="529"/>
                    <a:pt x="4768" y="516"/>
                  </a:cubicBezTo>
                  <a:cubicBezTo>
                    <a:pt x="4797" y="516"/>
                    <a:pt x="4812" y="516"/>
                    <a:pt x="4812" y="535"/>
                  </a:cubicBezTo>
                  <a:cubicBezTo>
                    <a:pt x="4812" y="546"/>
                    <a:pt x="4812" y="551"/>
                    <a:pt x="4814" y="551"/>
                  </a:cubicBezTo>
                  <a:cubicBezTo>
                    <a:pt x="4815" y="551"/>
                    <a:pt x="4819" y="546"/>
                    <a:pt x="4825" y="535"/>
                  </a:cubicBezTo>
                  <a:cubicBezTo>
                    <a:pt x="4825" y="516"/>
                    <a:pt x="4840" y="516"/>
                    <a:pt x="4853" y="516"/>
                  </a:cubicBezTo>
                  <a:lnTo>
                    <a:pt x="4881" y="516"/>
                  </a:lnTo>
                  <a:cubicBezTo>
                    <a:pt x="4881" y="494"/>
                    <a:pt x="4881" y="494"/>
                    <a:pt x="4897" y="494"/>
                  </a:cubicBezTo>
                  <a:cubicBezTo>
                    <a:pt x="4909" y="494"/>
                    <a:pt x="4953" y="516"/>
                    <a:pt x="4969" y="516"/>
                  </a:cubicBezTo>
                  <a:cubicBezTo>
                    <a:pt x="5010" y="516"/>
                    <a:pt x="5010" y="516"/>
                    <a:pt x="4997" y="494"/>
                  </a:cubicBezTo>
                  <a:cubicBezTo>
                    <a:pt x="4987" y="494"/>
                    <a:pt x="4983" y="486"/>
                    <a:pt x="4990" y="486"/>
                  </a:cubicBezTo>
                  <a:cubicBezTo>
                    <a:pt x="4994" y="486"/>
                    <a:pt x="5000" y="488"/>
                    <a:pt x="5010" y="494"/>
                  </a:cubicBezTo>
                  <a:cubicBezTo>
                    <a:pt x="5041" y="507"/>
                    <a:pt x="5075" y="513"/>
                    <a:pt x="5110" y="516"/>
                  </a:cubicBezTo>
                  <a:cubicBezTo>
                    <a:pt x="5166" y="516"/>
                    <a:pt x="5166" y="516"/>
                    <a:pt x="5166" y="497"/>
                  </a:cubicBezTo>
                  <a:cubicBezTo>
                    <a:pt x="5159" y="475"/>
                    <a:pt x="5159" y="464"/>
                    <a:pt x="5162" y="464"/>
                  </a:cubicBezTo>
                  <a:cubicBezTo>
                    <a:pt x="5166" y="464"/>
                    <a:pt x="5173" y="475"/>
                    <a:pt x="5179" y="497"/>
                  </a:cubicBezTo>
                  <a:cubicBezTo>
                    <a:pt x="5195" y="521"/>
                    <a:pt x="5207" y="531"/>
                    <a:pt x="5215" y="531"/>
                  </a:cubicBezTo>
                  <a:cubicBezTo>
                    <a:pt x="5220" y="531"/>
                    <a:pt x="5223" y="525"/>
                    <a:pt x="5223" y="516"/>
                  </a:cubicBezTo>
                  <a:cubicBezTo>
                    <a:pt x="5238" y="497"/>
                    <a:pt x="5238" y="497"/>
                    <a:pt x="5251" y="497"/>
                  </a:cubicBezTo>
                  <a:cubicBezTo>
                    <a:pt x="5251" y="507"/>
                    <a:pt x="5254" y="511"/>
                    <a:pt x="5261" y="511"/>
                  </a:cubicBezTo>
                  <a:cubicBezTo>
                    <a:pt x="5268" y="511"/>
                    <a:pt x="5279" y="507"/>
                    <a:pt x="5295" y="497"/>
                  </a:cubicBezTo>
                  <a:cubicBezTo>
                    <a:pt x="5307" y="497"/>
                    <a:pt x="5307" y="497"/>
                    <a:pt x="5307" y="519"/>
                  </a:cubicBezTo>
                  <a:lnTo>
                    <a:pt x="5336" y="519"/>
                  </a:lnTo>
                  <a:cubicBezTo>
                    <a:pt x="5347" y="503"/>
                    <a:pt x="5368" y="497"/>
                    <a:pt x="5390" y="497"/>
                  </a:cubicBezTo>
                  <a:cubicBezTo>
                    <a:pt x="5421" y="497"/>
                    <a:pt x="5455" y="509"/>
                    <a:pt x="5464" y="522"/>
                  </a:cubicBezTo>
                  <a:cubicBezTo>
                    <a:pt x="5464" y="522"/>
                    <a:pt x="5477" y="522"/>
                    <a:pt x="5492" y="501"/>
                  </a:cubicBezTo>
                  <a:cubicBezTo>
                    <a:pt x="5500" y="481"/>
                    <a:pt x="5507" y="470"/>
                    <a:pt x="5512" y="470"/>
                  </a:cubicBezTo>
                  <a:cubicBezTo>
                    <a:pt x="5517" y="470"/>
                    <a:pt x="5520" y="481"/>
                    <a:pt x="5520" y="504"/>
                  </a:cubicBezTo>
                  <a:cubicBezTo>
                    <a:pt x="5520" y="524"/>
                    <a:pt x="5520" y="534"/>
                    <a:pt x="5522" y="534"/>
                  </a:cubicBezTo>
                  <a:cubicBezTo>
                    <a:pt x="5524" y="534"/>
                    <a:pt x="5527" y="524"/>
                    <a:pt x="5533" y="504"/>
                  </a:cubicBezTo>
                  <a:cubicBezTo>
                    <a:pt x="5539" y="495"/>
                    <a:pt x="5554" y="490"/>
                    <a:pt x="5569" y="490"/>
                  </a:cubicBezTo>
                  <a:cubicBezTo>
                    <a:pt x="5592" y="490"/>
                    <a:pt x="5615" y="501"/>
                    <a:pt x="5605" y="526"/>
                  </a:cubicBezTo>
                  <a:cubicBezTo>
                    <a:pt x="5605" y="544"/>
                    <a:pt x="5605" y="566"/>
                    <a:pt x="5605" y="566"/>
                  </a:cubicBezTo>
                  <a:cubicBezTo>
                    <a:pt x="5615" y="549"/>
                    <a:pt x="5626" y="547"/>
                    <a:pt x="5631" y="547"/>
                  </a:cubicBezTo>
                  <a:cubicBezTo>
                    <a:pt x="5633" y="547"/>
                    <a:pt x="5633" y="548"/>
                    <a:pt x="5633" y="548"/>
                  </a:cubicBezTo>
                  <a:cubicBezTo>
                    <a:pt x="5633" y="526"/>
                    <a:pt x="5649" y="526"/>
                    <a:pt x="5690" y="526"/>
                  </a:cubicBezTo>
                  <a:cubicBezTo>
                    <a:pt x="5692" y="526"/>
                    <a:pt x="5694" y="526"/>
                    <a:pt x="5696" y="526"/>
                  </a:cubicBezTo>
                  <a:cubicBezTo>
                    <a:pt x="5725" y="526"/>
                    <a:pt x="5776" y="507"/>
                    <a:pt x="5803" y="507"/>
                  </a:cubicBezTo>
                  <a:cubicBezTo>
                    <a:pt x="5831" y="510"/>
                    <a:pt x="5875" y="510"/>
                    <a:pt x="5887" y="532"/>
                  </a:cubicBezTo>
                  <a:cubicBezTo>
                    <a:pt x="5909" y="532"/>
                    <a:pt x="5928" y="526"/>
                    <a:pt x="5947" y="510"/>
                  </a:cubicBezTo>
                  <a:cubicBezTo>
                    <a:pt x="5953" y="501"/>
                    <a:pt x="5962" y="496"/>
                    <a:pt x="5971" y="496"/>
                  </a:cubicBezTo>
                  <a:cubicBezTo>
                    <a:pt x="5980" y="496"/>
                    <a:pt x="5987" y="502"/>
                    <a:pt x="5987" y="513"/>
                  </a:cubicBezTo>
                  <a:lnTo>
                    <a:pt x="6003" y="513"/>
                  </a:lnTo>
                  <a:cubicBezTo>
                    <a:pt x="6012" y="501"/>
                    <a:pt x="6028" y="494"/>
                    <a:pt x="6044" y="494"/>
                  </a:cubicBezTo>
                  <a:cubicBezTo>
                    <a:pt x="6044" y="508"/>
                    <a:pt x="6052" y="523"/>
                    <a:pt x="6062" y="523"/>
                  </a:cubicBezTo>
                  <a:cubicBezTo>
                    <a:pt x="6065" y="523"/>
                    <a:pt x="6069" y="521"/>
                    <a:pt x="6072" y="516"/>
                  </a:cubicBezTo>
                  <a:cubicBezTo>
                    <a:pt x="6072" y="494"/>
                    <a:pt x="6088" y="494"/>
                    <a:pt x="6116" y="494"/>
                  </a:cubicBezTo>
                  <a:cubicBezTo>
                    <a:pt x="6135" y="509"/>
                    <a:pt x="6360" y="523"/>
                    <a:pt x="6500" y="523"/>
                  </a:cubicBezTo>
                  <a:cubicBezTo>
                    <a:pt x="6565" y="523"/>
                    <a:pt x="6611" y="520"/>
                    <a:pt x="6611" y="513"/>
                  </a:cubicBezTo>
                  <a:lnTo>
                    <a:pt x="6655" y="516"/>
                  </a:lnTo>
                  <a:lnTo>
                    <a:pt x="6696" y="516"/>
                  </a:lnTo>
                  <a:cubicBezTo>
                    <a:pt x="6696" y="534"/>
                    <a:pt x="6710" y="541"/>
                    <a:pt x="6730" y="541"/>
                  </a:cubicBezTo>
                  <a:cubicBezTo>
                    <a:pt x="6754" y="541"/>
                    <a:pt x="6786" y="531"/>
                    <a:pt x="6808" y="522"/>
                  </a:cubicBezTo>
                  <a:cubicBezTo>
                    <a:pt x="6816" y="509"/>
                    <a:pt x="6831" y="503"/>
                    <a:pt x="6844" y="503"/>
                  </a:cubicBezTo>
                  <a:cubicBezTo>
                    <a:pt x="6847" y="503"/>
                    <a:pt x="6850" y="503"/>
                    <a:pt x="6852" y="504"/>
                  </a:cubicBezTo>
                  <a:cubicBezTo>
                    <a:pt x="6852" y="528"/>
                    <a:pt x="6867" y="539"/>
                    <a:pt x="6886" y="539"/>
                  </a:cubicBezTo>
                  <a:cubicBezTo>
                    <a:pt x="6898" y="539"/>
                    <a:pt x="6912" y="534"/>
                    <a:pt x="6924" y="526"/>
                  </a:cubicBezTo>
                  <a:cubicBezTo>
                    <a:pt x="6932" y="506"/>
                    <a:pt x="6939" y="497"/>
                    <a:pt x="6944" y="497"/>
                  </a:cubicBezTo>
                  <a:cubicBezTo>
                    <a:pt x="6949" y="497"/>
                    <a:pt x="6953" y="508"/>
                    <a:pt x="6953" y="529"/>
                  </a:cubicBezTo>
                  <a:cubicBezTo>
                    <a:pt x="6951" y="548"/>
                    <a:pt x="6956" y="558"/>
                    <a:pt x="6966" y="558"/>
                  </a:cubicBezTo>
                  <a:cubicBezTo>
                    <a:pt x="6976" y="558"/>
                    <a:pt x="6992" y="544"/>
                    <a:pt x="7009" y="510"/>
                  </a:cubicBezTo>
                  <a:cubicBezTo>
                    <a:pt x="7017" y="501"/>
                    <a:pt x="7020" y="496"/>
                    <a:pt x="7024" y="496"/>
                  </a:cubicBezTo>
                  <a:cubicBezTo>
                    <a:pt x="7028" y="496"/>
                    <a:pt x="7031" y="502"/>
                    <a:pt x="7037" y="513"/>
                  </a:cubicBezTo>
                  <a:cubicBezTo>
                    <a:pt x="7045" y="537"/>
                    <a:pt x="7052" y="547"/>
                    <a:pt x="7058" y="547"/>
                  </a:cubicBezTo>
                  <a:cubicBezTo>
                    <a:pt x="7061" y="547"/>
                    <a:pt x="7064" y="543"/>
                    <a:pt x="7065" y="535"/>
                  </a:cubicBezTo>
                  <a:cubicBezTo>
                    <a:pt x="7073" y="515"/>
                    <a:pt x="7080" y="504"/>
                    <a:pt x="7087" y="504"/>
                  </a:cubicBezTo>
                  <a:cubicBezTo>
                    <a:pt x="7094" y="504"/>
                    <a:pt x="7100" y="515"/>
                    <a:pt x="7106" y="535"/>
                  </a:cubicBezTo>
                  <a:cubicBezTo>
                    <a:pt x="7121" y="557"/>
                    <a:pt x="7128" y="568"/>
                    <a:pt x="7133" y="568"/>
                  </a:cubicBezTo>
                  <a:cubicBezTo>
                    <a:pt x="7138" y="568"/>
                    <a:pt x="7142" y="558"/>
                    <a:pt x="7150" y="538"/>
                  </a:cubicBezTo>
                  <a:cubicBezTo>
                    <a:pt x="7158" y="519"/>
                    <a:pt x="7175" y="509"/>
                    <a:pt x="7193" y="509"/>
                  </a:cubicBezTo>
                  <a:cubicBezTo>
                    <a:pt x="7211" y="509"/>
                    <a:pt x="7230" y="520"/>
                    <a:pt x="7235" y="541"/>
                  </a:cubicBezTo>
                  <a:cubicBezTo>
                    <a:pt x="7245" y="543"/>
                    <a:pt x="7254" y="554"/>
                    <a:pt x="7259" y="554"/>
                  </a:cubicBezTo>
                  <a:cubicBezTo>
                    <a:pt x="7262" y="554"/>
                    <a:pt x="7263" y="552"/>
                    <a:pt x="7263" y="544"/>
                  </a:cubicBezTo>
                  <a:lnTo>
                    <a:pt x="7275" y="566"/>
                  </a:lnTo>
                  <a:lnTo>
                    <a:pt x="7304" y="566"/>
                  </a:lnTo>
                  <a:lnTo>
                    <a:pt x="7307" y="548"/>
                  </a:lnTo>
                  <a:cubicBezTo>
                    <a:pt x="7369" y="560"/>
                    <a:pt x="7435" y="573"/>
                    <a:pt x="7501" y="576"/>
                  </a:cubicBezTo>
                  <a:cubicBezTo>
                    <a:pt x="7571" y="580"/>
                    <a:pt x="7616" y="583"/>
                    <a:pt x="7642" y="583"/>
                  </a:cubicBezTo>
                  <a:cubicBezTo>
                    <a:pt x="7675" y="583"/>
                    <a:pt x="7680" y="578"/>
                    <a:pt x="7673" y="566"/>
                  </a:cubicBezTo>
                  <a:cubicBezTo>
                    <a:pt x="7667" y="546"/>
                    <a:pt x="7671" y="536"/>
                    <a:pt x="7678" y="536"/>
                  </a:cubicBezTo>
                  <a:cubicBezTo>
                    <a:pt x="7685" y="536"/>
                    <a:pt x="7695" y="547"/>
                    <a:pt x="7702" y="569"/>
                  </a:cubicBezTo>
                  <a:cubicBezTo>
                    <a:pt x="7717" y="569"/>
                    <a:pt x="7742" y="591"/>
                    <a:pt x="7771" y="595"/>
                  </a:cubicBezTo>
                  <a:cubicBezTo>
                    <a:pt x="7799" y="598"/>
                    <a:pt x="7827" y="598"/>
                    <a:pt x="7827" y="620"/>
                  </a:cubicBezTo>
                  <a:lnTo>
                    <a:pt x="7839" y="620"/>
                  </a:lnTo>
                  <a:cubicBezTo>
                    <a:pt x="7856" y="599"/>
                    <a:pt x="7886" y="590"/>
                    <a:pt x="7916" y="590"/>
                  </a:cubicBezTo>
                  <a:cubicBezTo>
                    <a:pt x="7946" y="590"/>
                    <a:pt x="7976" y="598"/>
                    <a:pt x="7996" y="610"/>
                  </a:cubicBezTo>
                  <a:cubicBezTo>
                    <a:pt x="8000" y="611"/>
                    <a:pt x="8005" y="611"/>
                    <a:pt x="8009" y="611"/>
                  </a:cubicBezTo>
                  <a:cubicBezTo>
                    <a:pt x="8030" y="611"/>
                    <a:pt x="8053" y="604"/>
                    <a:pt x="8068" y="591"/>
                  </a:cubicBezTo>
                  <a:cubicBezTo>
                    <a:pt x="8083" y="582"/>
                    <a:pt x="8091" y="578"/>
                    <a:pt x="8097" y="578"/>
                  </a:cubicBezTo>
                  <a:cubicBezTo>
                    <a:pt x="8103" y="578"/>
                    <a:pt x="8106" y="583"/>
                    <a:pt x="8112" y="595"/>
                  </a:cubicBezTo>
                  <a:cubicBezTo>
                    <a:pt x="8110" y="608"/>
                    <a:pt x="8141" y="623"/>
                    <a:pt x="8166" y="623"/>
                  </a:cubicBezTo>
                  <a:cubicBezTo>
                    <a:pt x="8182" y="623"/>
                    <a:pt x="8196" y="617"/>
                    <a:pt x="8197" y="601"/>
                  </a:cubicBezTo>
                  <a:lnTo>
                    <a:pt x="8209" y="623"/>
                  </a:lnTo>
                  <a:cubicBezTo>
                    <a:pt x="8213" y="630"/>
                    <a:pt x="8217" y="633"/>
                    <a:pt x="8221" y="633"/>
                  </a:cubicBezTo>
                  <a:cubicBezTo>
                    <a:pt x="8230" y="633"/>
                    <a:pt x="8237" y="619"/>
                    <a:pt x="8237" y="604"/>
                  </a:cubicBezTo>
                  <a:cubicBezTo>
                    <a:pt x="8239" y="586"/>
                    <a:pt x="8243" y="576"/>
                    <a:pt x="8248" y="576"/>
                  </a:cubicBezTo>
                  <a:cubicBezTo>
                    <a:pt x="8253" y="576"/>
                    <a:pt x="8260" y="591"/>
                    <a:pt x="8266" y="626"/>
                  </a:cubicBezTo>
                  <a:cubicBezTo>
                    <a:pt x="8264" y="652"/>
                    <a:pt x="8268" y="662"/>
                    <a:pt x="8273" y="662"/>
                  </a:cubicBezTo>
                  <a:cubicBezTo>
                    <a:pt x="8276" y="662"/>
                    <a:pt x="8278" y="657"/>
                    <a:pt x="8278" y="648"/>
                  </a:cubicBezTo>
                  <a:cubicBezTo>
                    <a:pt x="8289" y="635"/>
                    <a:pt x="8300" y="622"/>
                    <a:pt x="8309" y="622"/>
                  </a:cubicBezTo>
                  <a:cubicBezTo>
                    <a:pt x="8314" y="622"/>
                    <a:pt x="8318" y="625"/>
                    <a:pt x="8322" y="632"/>
                  </a:cubicBezTo>
                  <a:cubicBezTo>
                    <a:pt x="8338" y="632"/>
                    <a:pt x="8350" y="632"/>
                    <a:pt x="8353" y="591"/>
                  </a:cubicBezTo>
                  <a:cubicBezTo>
                    <a:pt x="8353" y="573"/>
                    <a:pt x="8369" y="573"/>
                    <a:pt x="8382" y="573"/>
                  </a:cubicBezTo>
                  <a:cubicBezTo>
                    <a:pt x="8382" y="595"/>
                    <a:pt x="8382" y="595"/>
                    <a:pt x="8366" y="613"/>
                  </a:cubicBezTo>
                  <a:lnTo>
                    <a:pt x="8394" y="616"/>
                  </a:lnTo>
                  <a:cubicBezTo>
                    <a:pt x="8416" y="623"/>
                    <a:pt x="8432" y="638"/>
                    <a:pt x="8435" y="660"/>
                  </a:cubicBezTo>
                  <a:cubicBezTo>
                    <a:pt x="8440" y="670"/>
                    <a:pt x="8446" y="676"/>
                    <a:pt x="8450" y="676"/>
                  </a:cubicBezTo>
                  <a:cubicBezTo>
                    <a:pt x="8454" y="676"/>
                    <a:pt x="8456" y="666"/>
                    <a:pt x="8451" y="642"/>
                  </a:cubicBezTo>
                  <a:cubicBezTo>
                    <a:pt x="8454" y="601"/>
                    <a:pt x="8454" y="601"/>
                    <a:pt x="8482" y="601"/>
                  </a:cubicBezTo>
                  <a:cubicBezTo>
                    <a:pt x="8494" y="604"/>
                    <a:pt x="8510" y="604"/>
                    <a:pt x="8507" y="626"/>
                  </a:cubicBezTo>
                  <a:cubicBezTo>
                    <a:pt x="8507" y="645"/>
                    <a:pt x="8507" y="645"/>
                    <a:pt x="8535" y="648"/>
                  </a:cubicBezTo>
                  <a:cubicBezTo>
                    <a:pt x="8536" y="648"/>
                    <a:pt x="8537" y="648"/>
                    <a:pt x="8538" y="648"/>
                  </a:cubicBezTo>
                  <a:cubicBezTo>
                    <a:pt x="8578" y="648"/>
                    <a:pt x="8623" y="590"/>
                    <a:pt x="8642" y="554"/>
                  </a:cubicBezTo>
                  <a:cubicBezTo>
                    <a:pt x="8643" y="532"/>
                    <a:pt x="8644" y="521"/>
                    <a:pt x="8646" y="521"/>
                  </a:cubicBezTo>
                  <a:cubicBezTo>
                    <a:pt x="8647" y="521"/>
                    <a:pt x="8650" y="532"/>
                    <a:pt x="8654" y="554"/>
                  </a:cubicBezTo>
                  <a:cubicBezTo>
                    <a:pt x="8654" y="576"/>
                    <a:pt x="8667" y="576"/>
                    <a:pt x="8682" y="576"/>
                  </a:cubicBezTo>
                  <a:cubicBezTo>
                    <a:pt x="8682" y="570"/>
                    <a:pt x="8684" y="568"/>
                    <a:pt x="8685" y="568"/>
                  </a:cubicBezTo>
                  <a:cubicBezTo>
                    <a:pt x="8688" y="568"/>
                    <a:pt x="8691" y="576"/>
                    <a:pt x="8685" y="576"/>
                  </a:cubicBezTo>
                  <a:cubicBezTo>
                    <a:pt x="8684" y="576"/>
                    <a:pt x="8683" y="576"/>
                    <a:pt x="8682" y="576"/>
                  </a:cubicBezTo>
                  <a:cubicBezTo>
                    <a:pt x="8680" y="593"/>
                    <a:pt x="8672" y="595"/>
                    <a:pt x="8661" y="595"/>
                  </a:cubicBezTo>
                  <a:cubicBezTo>
                    <a:pt x="8658" y="595"/>
                    <a:pt x="8655" y="595"/>
                    <a:pt x="8651" y="595"/>
                  </a:cubicBezTo>
                  <a:lnTo>
                    <a:pt x="8651" y="616"/>
                  </a:lnTo>
                  <a:cubicBezTo>
                    <a:pt x="8656" y="638"/>
                    <a:pt x="8663" y="649"/>
                    <a:pt x="8670" y="649"/>
                  </a:cubicBezTo>
                  <a:cubicBezTo>
                    <a:pt x="8677" y="649"/>
                    <a:pt x="8684" y="639"/>
                    <a:pt x="8692" y="620"/>
                  </a:cubicBezTo>
                  <a:cubicBezTo>
                    <a:pt x="8699" y="611"/>
                    <a:pt x="8703" y="606"/>
                    <a:pt x="8707" y="606"/>
                  </a:cubicBezTo>
                  <a:cubicBezTo>
                    <a:pt x="8710" y="606"/>
                    <a:pt x="8714" y="611"/>
                    <a:pt x="8720" y="623"/>
                  </a:cubicBezTo>
                  <a:cubicBezTo>
                    <a:pt x="8729" y="638"/>
                    <a:pt x="8738" y="654"/>
                    <a:pt x="8743" y="654"/>
                  </a:cubicBezTo>
                  <a:cubicBezTo>
                    <a:pt x="8746" y="654"/>
                    <a:pt x="8747" y="651"/>
                    <a:pt x="8748" y="645"/>
                  </a:cubicBezTo>
                  <a:cubicBezTo>
                    <a:pt x="8764" y="645"/>
                    <a:pt x="8780" y="654"/>
                    <a:pt x="8789" y="670"/>
                  </a:cubicBezTo>
                  <a:cubicBezTo>
                    <a:pt x="8795" y="670"/>
                    <a:pt x="8801" y="670"/>
                    <a:pt x="8806" y="670"/>
                  </a:cubicBezTo>
                  <a:cubicBezTo>
                    <a:pt x="8822" y="670"/>
                    <a:pt x="8830" y="668"/>
                    <a:pt x="8833" y="651"/>
                  </a:cubicBezTo>
                  <a:cubicBezTo>
                    <a:pt x="8833" y="632"/>
                    <a:pt x="8849" y="632"/>
                    <a:pt x="8861" y="632"/>
                  </a:cubicBezTo>
                  <a:cubicBezTo>
                    <a:pt x="8865" y="633"/>
                    <a:pt x="8869" y="634"/>
                    <a:pt x="8873" y="634"/>
                  </a:cubicBezTo>
                  <a:cubicBezTo>
                    <a:pt x="8883" y="634"/>
                    <a:pt x="8890" y="629"/>
                    <a:pt x="8892" y="613"/>
                  </a:cubicBezTo>
                  <a:cubicBezTo>
                    <a:pt x="8892" y="593"/>
                    <a:pt x="8911" y="575"/>
                    <a:pt x="8931" y="575"/>
                  </a:cubicBezTo>
                  <a:cubicBezTo>
                    <a:pt x="8933" y="575"/>
                    <a:pt x="8935" y="576"/>
                    <a:pt x="8936" y="576"/>
                  </a:cubicBezTo>
                  <a:cubicBezTo>
                    <a:pt x="8949" y="568"/>
                    <a:pt x="8956" y="564"/>
                    <a:pt x="8961" y="564"/>
                  </a:cubicBezTo>
                  <a:cubicBezTo>
                    <a:pt x="8969" y="564"/>
                    <a:pt x="8971" y="574"/>
                    <a:pt x="8977" y="601"/>
                  </a:cubicBezTo>
                  <a:cubicBezTo>
                    <a:pt x="8977" y="623"/>
                    <a:pt x="8990" y="623"/>
                    <a:pt x="9005" y="623"/>
                  </a:cubicBezTo>
                  <a:cubicBezTo>
                    <a:pt x="9005" y="623"/>
                    <a:pt x="9018" y="626"/>
                    <a:pt x="9030" y="648"/>
                  </a:cubicBezTo>
                  <a:cubicBezTo>
                    <a:pt x="9034" y="654"/>
                    <a:pt x="9037" y="657"/>
                    <a:pt x="9039" y="657"/>
                  </a:cubicBezTo>
                  <a:cubicBezTo>
                    <a:pt x="9044" y="657"/>
                    <a:pt x="9046" y="641"/>
                    <a:pt x="9046" y="626"/>
                  </a:cubicBezTo>
                  <a:lnTo>
                    <a:pt x="9052" y="585"/>
                  </a:lnTo>
                  <a:cubicBezTo>
                    <a:pt x="9065" y="588"/>
                    <a:pt x="9074" y="629"/>
                    <a:pt x="9074" y="651"/>
                  </a:cubicBezTo>
                  <a:cubicBezTo>
                    <a:pt x="9079" y="673"/>
                    <a:pt x="9081" y="684"/>
                    <a:pt x="9083" y="684"/>
                  </a:cubicBezTo>
                  <a:cubicBezTo>
                    <a:pt x="9084" y="684"/>
                    <a:pt x="9085" y="673"/>
                    <a:pt x="9087" y="651"/>
                  </a:cubicBezTo>
                  <a:cubicBezTo>
                    <a:pt x="9089" y="638"/>
                    <a:pt x="9097" y="624"/>
                    <a:pt x="9109" y="624"/>
                  </a:cubicBezTo>
                  <a:cubicBezTo>
                    <a:pt x="9115" y="624"/>
                    <a:pt x="9123" y="627"/>
                    <a:pt x="9131" y="635"/>
                  </a:cubicBezTo>
                  <a:cubicBezTo>
                    <a:pt x="9159" y="638"/>
                    <a:pt x="9187" y="642"/>
                    <a:pt x="9187" y="660"/>
                  </a:cubicBezTo>
                  <a:cubicBezTo>
                    <a:pt x="9189" y="667"/>
                    <a:pt x="9195" y="671"/>
                    <a:pt x="9202" y="671"/>
                  </a:cubicBezTo>
                  <a:cubicBezTo>
                    <a:pt x="9207" y="671"/>
                    <a:pt x="9212" y="669"/>
                    <a:pt x="9215" y="663"/>
                  </a:cubicBezTo>
                  <a:cubicBezTo>
                    <a:pt x="9223" y="655"/>
                    <a:pt x="9230" y="650"/>
                    <a:pt x="9239" y="650"/>
                  </a:cubicBezTo>
                  <a:cubicBezTo>
                    <a:pt x="9250" y="650"/>
                    <a:pt x="9264" y="656"/>
                    <a:pt x="9284" y="670"/>
                  </a:cubicBezTo>
                  <a:cubicBezTo>
                    <a:pt x="9320" y="696"/>
                    <a:pt x="9337" y="708"/>
                    <a:pt x="9346" y="708"/>
                  </a:cubicBezTo>
                  <a:cubicBezTo>
                    <a:pt x="9354" y="708"/>
                    <a:pt x="9355" y="697"/>
                    <a:pt x="9356" y="676"/>
                  </a:cubicBezTo>
                  <a:cubicBezTo>
                    <a:pt x="9358" y="665"/>
                    <a:pt x="9359" y="654"/>
                    <a:pt x="9361" y="654"/>
                  </a:cubicBezTo>
                  <a:cubicBezTo>
                    <a:pt x="9362" y="654"/>
                    <a:pt x="9365" y="660"/>
                    <a:pt x="9369" y="679"/>
                  </a:cubicBezTo>
                  <a:cubicBezTo>
                    <a:pt x="9373" y="686"/>
                    <a:pt x="9377" y="689"/>
                    <a:pt x="9382" y="689"/>
                  </a:cubicBezTo>
                  <a:cubicBezTo>
                    <a:pt x="9393" y="689"/>
                    <a:pt x="9407" y="676"/>
                    <a:pt x="9428" y="663"/>
                  </a:cubicBezTo>
                  <a:cubicBezTo>
                    <a:pt x="9441" y="638"/>
                    <a:pt x="9450" y="610"/>
                    <a:pt x="9450" y="582"/>
                  </a:cubicBezTo>
                  <a:cubicBezTo>
                    <a:pt x="9452" y="559"/>
                    <a:pt x="9453" y="549"/>
                    <a:pt x="9459" y="549"/>
                  </a:cubicBezTo>
                  <a:cubicBezTo>
                    <a:pt x="9463" y="549"/>
                    <a:pt x="9470" y="554"/>
                    <a:pt x="9482" y="563"/>
                  </a:cubicBezTo>
                  <a:cubicBezTo>
                    <a:pt x="9494" y="566"/>
                    <a:pt x="9507" y="588"/>
                    <a:pt x="9504" y="607"/>
                  </a:cubicBezTo>
                  <a:cubicBezTo>
                    <a:pt x="9504" y="624"/>
                    <a:pt x="9494" y="626"/>
                    <a:pt x="9490" y="626"/>
                  </a:cubicBezTo>
                  <a:cubicBezTo>
                    <a:pt x="9489" y="626"/>
                    <a:pt x="9488" y="626"/>
                    <a:pt x="9488" y="626"/>
                  </a:cubicBezTo>
                  <a:lnTo>
                    <a:pt x="9475" y="626"/>
                  </a:lnTo>
                  <a:cubicBezTo>
                    <a:pt x="9472" y="648"/>
                    <a:pt x="9472" y="667"/>
                    <a:pt x="9500" y="670"/>
                  </a:cubicBezTo>
                  <a:cubicBezTo>
                    <a:pt x="9505" y="681"/>
                    <a:pt x="9512" y="688"/>
                    <a:pt x="9518" y="688"/>
                  </a:cubicBezTo>
                  <a:cubicBezTo>
                    <a:pt x="9523" y="688"/>
                    <a:pt x="9527" y="683"/>
                    <a:pt x="9529" y="673"/>
                  </a:cubicBezTo>
                  <a:cubicBezTo>
                    <a:pt x="9538" y="695"/>
                    <a:pt x="9566" y="698"/>
                    <a:pt x="9594" y="701"/>
                  </a:cubicBezTo>
                  <a:cubicBezTo>
                    <a:pt x="9623" y="704"/>
                    <a:pt x="9667" y="707"/>
                    <a:pt x="9679" y="729"/>
                  </a:cubicBezTo>
                  <a:cubicBezTo>
                    <a:pt x="9687" y="730"/>
                    <a:pt x="9694" y="731"/>
                    <a:pt x="9700" y="731"/>
                  </a:cubicBezTo>
                  <a:cubicBezTo>
                    <a:pt x="9714" y="731"/>
                    <a:pt x="9721" y="727"/>
                    <a:pt x="9723" y="714"/>
                  </a:cubicBezTo>
                  <a:cubicBezTo>
                    <a:pt x="9725" y="688"/>
                    <a:pt x="9731" y="679"/>
                    <a:pt x="9735" y="679"/>
                  </a:cubicBezTo>
                  <a:cubicBezTo>
                    <a:pt x="9738" y="679"/>
                    <a:pt x="9740" y="684"/>
                    <a:pt x="9739" y="692"/>
                  </a:cubicBezTo>
                  <a:cubicBezTo>
                    <a:pt x="9745" y="723"/>
                    <a:pt x="9839" y="752"/>
                    <a:pt x="9899" y="752"/>
                  </a:cubicBezTo>
                  <a:cubicBezTo>
                    <a:pt x="9924" y="752"/>
                    <a:pt x="9943" y="747"/>
                    <a:pt x="9949" y="736"/>
                  </a:cubicBezTo>
                  <a:lnTo>
                    <a:pt x="9977" y="739"/>
                  </a:lnTo>
                  <a:cubicBezTo>
                    <a:pt x="9993" y="755"/>
                    <a:pt x="10033" y="764"/>
                    <a:pt x="10064" y="764"/>
                  </a:cubicBezTo>
                  <a:cubicBezTo>
                    <a:pt x="10082" y="764"/>
                    <a:pt x="10096" y="761"/>
                    <a:pt x="10102" y="754"/>
                  </a:cubicBezTo>
                  <a:lnTo>
                    <a:pt x="10146" y="757"/>
                  </a:lnTo>
                  <a:cubicBezTo>
                    <a:pt x="10159" y="771"/>
                    <a:pt x="10170" y="777"/>
                    <a:pt x="10180" y="777"/>
                  </a:cubicBezTo>
                  <a:cubicBezTo>
                    <a:pt x="10188" y="777"/>
                    <a:pt x="10195" y="772"/>
                    <a:pt x="10202" y="764"/>
                  </a:cubicBezTo>
                  <a:cubicBezTo>
                    <a:pt x="10213" y="751"/>
                    <a:pt x="10218" y="736"/>
                    <a:pt x="10219" y="736"/>
                  </a:cubicBezTo>
                  <a:lnTo>
                    <a:pt x="10219" y="736"/>
                  </a:lnTo>
                  <a:cubicBezTo>
                    <a:pt x="10219" y="736"/>
                    <a:pt x="10219" y="738"/>
                    <a:pt x="10218" y="745"/>
                  </a:cubicBezTo>
                  <a:cubicBezTo>
                    <a:pt x="10215" y="767"/>
                    <a:pt x="10243" y="770"/>
                    <a:pt x="10300" y="776"/>
                  </a:cubicBezTo>
                  <a:cubicBezTo>
                    <a:pt x="10318" y="778"/>
                    <a:pt x="10331" y="780"/>
                    <a:pt x="10339" y="780"/>
                  </a:cubicBezTo>
                  <a:cubicBezTo>
                    <a:pt x="10355" y="780"/>
                    <a:pt x="10352" y="774"/>
                    <a:pt x="10343" y="757"/>
                  </a:cubicBezTo>
                  <a:cubicBezTo>
                    <a:pt x="10357" y="755"/>
                    <a:pt x="10367" y="753"/>
                    <a:pt x="10375" y="753"/>
                  </a:cubicBezTo>
                  <a:cubicBezTo>
                    <a:pt x="10402" y="753"/>
                    <a:pt x="10400" y="769"/>
                    <a:pt x="10400" y="786"/>
                  </a:cubicBezTo>
                  <a:cubicBezTo>
                    <a:pt x="10391" y="805"/>
                    <a:pt x="10392" y="815"/>
                    <a:pt x="10398" y="815"/>
                  </a:cubicBezTo>
                  <a:cubicBezTo>
                    <a:pt x="10405" y="815"/>
                    <a:pt x="10418" y="801"/>
                    <a:pt x="10428" y="767"/>
                  </a:cubicBezTo>
                  <a:cubicBezTo>
                    <a:pt x="10438" y="746"/>
                    <a:pt x="10452" y="738"/>
                    <a:pt x="10462" y="738"/>
                  </a:cubicBezTo>
                  <a:cubicBezTo>
                    <a:pt x="10469" y="738"/>
                    <a:pt x="10475" y="743"/>
                    <a:pt x="10475" y="751"/>
                  </a:cubicBezTo>
                  <a:cubicBezTo>
                    <a:pt x="10473" y="768"/>
                    <a:pt x="10463" y="770"/>
                    <a:pt x="10452" y="770"/>
                  </a:cubicBezTo>
                  <a:cubicBezTo>
                    <a:pt x="10449" y="770"/>
                    <a:pt x="10446" y="770"/>
                    <a:pt x="10444" y="770"/>
                  </a:cubicBezTo>
                  <a:lnTo>
                    <a:pt x="10441" y="811"/>
                  </a:lnTo>
                  <a:cubicBezTo>
                    <a:pt x="10444" y="812"/>
                    <a:pt x="10447" y="812"/>
                    <a:pt x="10449" y="812"/>
                  </a:cubicBezTo>
                  <a:cubicBezTo>
                    <a:pt x="10454" y="812"/>
                    <a:pt x="10458" y="808"/>
                    <a:pt x="10469" y="795"/>
                  </a:cubicBezTo>
                  <a:cubicBezTo>
                    <a:pt x="10469" y="795"/>
                    <a:pt x="10484" y="795"/>
                    <a:pt x="10500" y="776"/>
                  </a:cubicBezTo>
                  <a:cubicBezTo>
                    <a:pt x="10516" y="761"/>
                    <a:pt x="10519" y="732"/>
                    <a:pt x="10506" y="714"/>
                  </a:cubicBezTo>
                  <a:cubicBezTo>
                    <a:pt x="10497" y="698"/>
                    <a:pt x="10503" y="693"/>
                    <a:pt x="10512" y="693"/>
                  </a:cubicBezTo>
                  <a:cubicBezTo>
                    <a:pt x="10515" y="693"/>
                    <a:pt x="10519" y="694"/>
                    <a:pt x="10522" y="695"/>
                  </a:cubicBezTo>
                  <a:cubicBezTo>
                    <a:pt x="10550" y="720"/>
                    <a:pt x="10547" y="739"/>
                    <a:pt x="10531" y="757"/>
                  </a:cubicBezTo>
                  <a:cubicBezTo>
                    <a:pt x="10516" y="757"/>
                    <a:pt x="10513" y="776"/>
                    <a:pt x="10513" y="798"/>
                  </a:cubicBezTo>
                  <a:cubicBezTo>
                    <a:pt x="10512" y="803"/>
                    <a:pt x="10515" y="805"/>
                    <a:pt x="10520" y="805"/>
                  </a:cubicBezTo>
                  <a:cubicBezTo>
                    <a:pt x="10539" y="805"/>
                    <a:pt x="10589" y="777"/>
                    <a:pt x="10604" y="745"/>
                  </a:cubicBezTo>
                  <a:cubicBezTo>
                    <a:pt x="10605" y="737"/>
                    <a:pt x="10606" y="733"/>
                    <a:pt x="10606" y="733"/>
                  </a:cubicBezTo>
                  <a:lnTo>
                    <a:pt x="10606" y="733"/>
                  </a:lnTo>
                  <a:cubicBezTo>
                    <a:pt x="10606" y="733"/>
                    <a:pt x="10604" y="743"/>
                    <a:pt x="10600" y="767"/>
                  </a:cubicBezTo>
                  <a:cubicBezTo>
                    <a:pt x="10597" y="789"/>
                    <a:pt x="10625" y="792"/>
                    <a:pt x="10654" y="795"/>
                  </a:cubicBezTo>
                  <a:cubicBezTo>
                    <a:pt x="10664" y="796"/>
                    <a:pt x="10672" y="797"/>
                    <a:pt x="10679" y="797"/>
                  </a:cubicBezTo>
                  <a:cubicBezTo>
                    <a:pt x="10691" y="797"/>
                    <a:pt x="10699" y="794"/>
                    <a:pt x="10701" y="779"/>
                  </a:cubicBezTo>
                  <a:cubicBezTo>
                    <a:pt x="10701" y="757"/>
                    <a:pt x="10704" y="739"/>
                    <a:pt x="10719" y="739"/>
                  </a:cubicBezTo>
                  <a:cubicBezTo>
                    <a:pt x="10704" y="739"/>
                    <a:pt x="10707" y="717"/>
                    <a:pt x="10710" y="698"/>
                  </a:cubicBezTo>
                  <a:lnTo>
                    <a:pt x="10710" y="698"/>
                  </a:lnTo>
                  <a:cubicBezTo>
                    <a:pt x="10723" y="710"/>
                    <a:pt x="10735" y="726"/>
                    <a:pt x="10748" y="745"/>
                  </a:cubicBezTo>
                  <a:cubicBezTo>
                    <a:pt x="10763" y="786"/>
                    <a:pt x="10804" y="817"/>
                    <a:pt x="10851" y="820"/>
                  </a:cubicBezTo>
                  <a:cubicBezTo>
                    <a:pt x="10879" y="823"/>
                    <a:pt x="10923" y="830"/>
                    <a:pt x="10933" y="852"/>
                  </a:cubicBezTo>
                  <a:cubicBezTo>
                    <a:pt x="10943" y="853"/>
                    <a:pt x="10951" y="854"/>
                    <a:pt x="10958" y="854"/>
                  </a:cubicBezTo>
                  <a:cubicBezTo>
                    <a:pt x="10970" y="854"/>
                    <a:pt x="10978" y="850"/>
                    <a:pt x="10980" y="836"/>
                  </a:cubicBezTo>
                  <a:lnTo>
                    <a:pt x="11008" y="839"/>
                  </a:lnTo>
                  <a:cubicBezTo>
                    <a:pt x="11013" y="851"/>
                    <a:pt x="11024" y="858"/>
                    <a:pt x="11033" y="858"/>
                  </a:cubicBezTo>
                  <a:cubicBezTo>
                    <a:pt x="11041" y="858"/>
                    <a:pt x="11047" y="854"/>
                    <a:pt x="11049" y="845"/>
                  </a:cubicBezTo>
                  <a:cubicBezTo>
                    <a:pt x="11053" y="840"/>
                    <a:pt x="11058" y="838"/>
                    <a:pt x="11062" y="838"/>
                  </a:cubicBezTo>
                  <a:cubicBezTo>
                    <a:pt x="11072" y="838"/>
                    <a:pt x="11080" y="848"/>
                    <a:pt x="11089" y="848"/>
                  </a:cubicBezTo>
                  <a:cubicBezTo>
                    <a:pt x="11101" y="870"/>
                    <a:pt x="11107" y="882"/>
                    <a:pt x="11110" y="882"/>
                  </a:cubicBezTo>
                  <a:cubicBezTo>
                    <a:pt x="11113" y="882"/>
                    <a:pt x="11111" y="865"/>
                    <a:pt x="11108" y="830"/>
                  </a:cubicBezTo>
                  <a:cubicBezTo>
                    <a:pt x="11105" y="808"/>
                    <a:pt x="11092" y="792"/>
                    <a:pt x="11070" y="786"/>
                  </a:cubicBezTo>
                  <a:lnTo>
                    <a:pt x="11027" y="779"/>
                  </a:lnTo>
                  <a:lnTo>
                    <a:pt x="11074" y="764"/>
                  </a:lnTo>
                  <a:cubicBezTo>
                    <a:pt x="11096" y="764"/>
                    <a:pt x="11114" y="748"/>
                    <a:pt x="11121" y="726"/>
                  </a:cubicBezTo>
                  <a:cubicBezTo>
                    <a:pt x="11121" y="726"/>
                    <a:pt x="11124" y="707"/>
                    <a:pt x="11136" y="707"/>
                  </a:cubicBezTo>
                  <a:cubicBezTo>
                    <a:pt x="11136" y="707"/>
                    <a:pt x="11133" y="729"/>
                    <a:pt x="11130" y="751"/>
                  </a:cubicBezTo>
                  <a:cubicBezTo>
                    <a:pt x="11117" y="767"/>
                    <a:pt x="11111" y="789"/>
                    <a:pt x="11111" y="811"/>
                  </a:cubicBezTo>
                  <a:cubicBezTo>
                    <a:pt x="11115" y="839"/>
                    <a:pt x="11134" y="860"/>
                    <a:pt x="11148" y="860"/>
                  </a:cubicBezTo>
                  <a:cubicBezTo>
                    <a:pt x="11156" y="860"/>
                    <a:pt x="11162" y="853"/>
                    <a:pt x="11164" y="839"/>
                  </a:cubicBezTo>
                  <a:cubicBezTo>
                    <a:pt x="11177" y="839"/>
                    <a:pt x="11177" y="839"/>
                    <a:pt x="11190" y="861"/>
                  </a:cubicBezTo>
                  <a:cubicBezTo>
                    <a:pt x="11188" y="871"/>
                    <a:pt x="11190" y="877"/>
                    <a:pt x="11194" y="877"/>
                  </a:cubicBezTo>
                  <a:cubicBezTo>
                    <a:pt x="11200" y="877"/>
                    <a:pt x="11209" y="868"/>
                    <a:pt x="11221" y="845"/>
                  </a:cubicBezTo>
                  <a:cubicBezTo>
                    <a:pt x="11230" y="826"/>
                    <a:pt x="11237" y="817"/>
                    <a:pt x="11244" y="817"/>
                  </a:cubicBezTo>
                  <a:cubicBezTo>
                    <a:pt x="11251" y="817"/>
                    <a:pt x="11257" y="828"/>
                    <a:pt x="11262" y="852"/>
                  </a:cubicBezTo>
                  <a:cubicBezTo>
                    <a:pt x="11276" y="880"/>
                    <a:pt x="11305" y="894"/>
                    <a:pt x="11325" y="894"/>
                  </a:cubicBezTo>
                  <a:cubicBezTo>
                    <a:pt x="11335" y="894"/>
                    <a:pt x="11342" y="890"/>
                    <a:pt x="11343" y="883"/>
                  </a:cubicBezTo>
                  <a:cubicBezTo>
                    <a:pt x="11343" y="863"/>
                    <a:pt x="11358" y="851"/>
                    <a:pt x="11373" y="851"/>
                  </a:cubicBezTo>
                  <a:cubicBezTo>
                    <a:pt x="11385" y="851"/>
                    <a:pt x="11396" y="857"/>
                    <a:pt x="11403" y="870"/>
                  </a:cubicBezTo>
                  <a:cubicBezTo>
                    <a:pt x="11410" y="883"/>
                    <a:pt x="11417" y="889"/>
                    <a:pt x="11424" y="889"/>
                  </a:cubicBezTo>
                  <a:cubicBezTo>
                    <a:pt x="11430" y="889"/>
                    <a:pt x="11436" y="885"/>
                    <a:pt x="11443" y="877"/>
                  </a:cubicBezTo>
                  <a:lnTo>
                    <a:pt x="11443" y="877"/>
                  </a:lnTo>
                  <a:cubicBezTo>
                    <a:pt x="11441" y="891"/>
                    <a:pt x="11447" y="908"/>
                    <a:pt x="11457" y="908"/>
                  </a:cubicBezTo>
                  <a:cubicBezTo>
                    <a:pt x="11461" y="908"/>
                    <a:pt x="11465" y="906"/>
                    <a:pt x="11468" y="902"/>
                  </a:cubicBezTo>
                  <a:cubicBezTo>
                    <a:pt x="11468" y="902"/>
                    <a:pt x="11484" y="902"/>
                    <a:pt x="11472" y="880"/>
                  </a:cubicBezTo>
                  <a:lnTo>
                    <a:pt x="11506" y="842"/>
                  </a:lnTo>
                  <a:cubicBezTo>
                    <a:pt x="11494" y="839"/>
                    <a:pt x="11494" y="820"/>
                    <a:pt x="11497" y="798"/>
                  </a:cubicBezTo>
                  <a:cubicBezTo>
                    <a:pt x="11497" y="794"/>
                    <a:pt x="11500" y="793"/>
                    <a:pt x="11504" y="793"/>
                  </a:cubicBezTo>
                  <a:cubicBezTo>
                    <a:pt x="11520" y="793"/>
                    <a:pt x="11558" y="821"/>
                    <a:pt x="11575" y="873"/>
                  </a:cubicBezTo>
                  <a:lnTo>
                    <a:pt x="11597" y="917"/>
                  </a:lnTo>
                  <a:lnTo>
                    <a:pt x="11603" y="877"/>
                  </a:lnTo>
                  <a:cubicBezTo>
                    <a:pt x="11616" y="880"/>
                    <a:pt x="11628" y="880"/>
                    <a:pt x="11628" y="902"/>
                  </a:cubicBezTo>
                  <a:cubicBezTo>
                    <a:pt x="11625" y="920"/>
                    <a:pt x="11625" y="920"/>
                    <a:pt x="11638" y="924"/>
                  </a:cubicBezTo>
                  <a:cubicBezTo>
                    <a:pt x="11638" y="924"/>
                    <a:pt x="11638" y="924"/>
                    <a:pt x="11640" y="924"/>
                  </a:cubicBezTo>
                  <a:cubicBezTo>
                    <a:pt x="11644" y="924"/>
                    <a:pt x="11654" y="922"/>
                    <a:pt x="11656" y="905"/>
                  </a:cubicBezTo>
                  <a:cubicBezTo>
                    <a:pt x="11658" y="881"/>
                    <a:pt x="11659" y="871"/>
                    <a:pt x="11662" y="871"/>
                  </a:cubicBezTo>
                  <a:cubicBezTo>
                    <a:pt x="11664" y="871"/>
                    <a:pt x="11667" y="877"/>
                    <a:pt x="11672" y="886"/>
                  </a:cubicBezTo>
                  <a:cubicBezTo>
                    <a:pt x="11677" y="909"/>
                    <a:pt x="11683" y="921"/>
                    <a:pt x="11690" y="921"/>
                  </a:cubicBezTo>
                  <a:cubicBezTo>
                    <a:pt x="11697" y="921"/>
                    <a:pt x="11704" y="911"/>
                    <a:pt x="11713" y="892"/>
                  </a:cubicBezTo>
                  <a:cubicBezTo>
                    <a:pt x="11716" y="872"/>
                    <a:pt x="11718" y="862"/>
                    <a:pt x="11719" y="862"/>
                  </a:cubicBezTo>
                  <a:cubicBezTo>
                    <a:pt x="11721" y="862"/>
                    <a:pt x="11724" y="873"/>
                    <a:pt x="11729" y="895"/>
                  </a:cubicBezTo>
                  <a:cubicBezTo>
                    <a:pt x="11725" y="914"/>
                    <a:pt x="11738" y="939"/>
                    <a:pt x="11750" y="939"/>
                  </a:cubicBezTo>
                  <a:lnTo>
                    <a:pt x="11754" y="920"/>
                  </a:lnTo>
                  <a:cubicBezTo>
                    <a:pt x="11757" y="896"/>
                    <a:pt x="11763" y="886"/>
                    <a:pt x="11769" y="886"/>
                  </a:cubicBezTo>
                  <a:cubicBezTo>
                    <a:pt x="11774" y="886"/>
                    <a:pt x="11779" y="892"/>
                    <a:pt x="11785" y="902"/>
                  </a:cubicBezTo>
                  <a:cubicBezTo>
                    <a:pt x="11783" y="914"/>
                    <a:pt x="11786" y="919"/>
                    <a:pt x="11794" y="919"/>
                  </a:cubicBezTo>
                  <a:cubicBezTo>
                    <a:pt x="11801" y="919"/>
                    <a:pt x="11811" y="915"/>
                    <a:pt x="11826" y="908"/>
                  </a:cubicBezTo>
                  <a:cubicBezTo>
                    <a:pt x="11854" y="911"/>
                    <a:pt x="11870" y="914"/>
                    <a:pt x="11866" y="936"/>
                  </a:cubicBezTo>
                  <a:cubicBezTo>
                    <a:pt x="11863" y="956"/>
                    <a:pt x="11862" y="967"/>
                    <a:pt x="11863" y="967"/>
                  </a:cubicBezTo>
                  <a:cubicBezTo>
                    <a:pt x="11865" y="967"/>
                    <a:pt x="11870" y="956"/>
                    <a:pt x="11879" y="936"/>
                  </a:cubicBezTo>
                  <a:cubicBezTo>
                    <a:pt x="11888" y="927"/>
                    <a:pt x="11892" y="923"/>
                    <a:pt x="11897" y="923"/>
                  </a:cubicBezTo>
                  <a:cubicBezTo>
                    <a:pt x="11903" y="923"/>
                    <a:pt x="11909" y="929"/>
                    <a:pt x="11923" y="942"/>
                  </a:cubicBezTo>
                  <a:cubicBezTo>
                    <a:pt x="11928" y="954"/>
                    <a:pt x="11930" y="959"/>
                    <a:pt x="11934" y="959"/>
                  </a:cubicBezTo>
                  <a:cubicBezTo>
                    <a:pt x="11937" y="959"/>
                    <a:pt x="11942" y="955"/>
                    <a:pt x="11951" y="946"/>
                  </a:cubicBezTo>
                  <a:cubicBezTo>
                    <a:pt x="11954" y="905"/>
                    <a:pt x="11957" y="886"/>
                    <a:pt x="11945" y="883"/>
                  </a:cubicBezTo>
                  <a:cubicBezTo>
                    <a:pt x="11929" y="880"/>
                    <a:pt x="11929" y="880"/>
                    <a:pt x="11932" y="861"/>
                  </a:cubicBezTo>
                  <a:lnTo>
                    <a:pt x="11932" y="861"/>
                  </a:lnTo>
                  <a:lnTo>
                    <a:pt x="11960" y="864"/>
                  </a:lnTo>
                  <a:cubicBezTo>
                    <a:pt x="11966" y="865"/>
                    <a:pt x="11971" y="865"/>
                    <a:pt x="11976" y="865"/>
                  </a:cubicBezTo>
                  <a:cubicBezTo>
                    <a:pt x="11992" y="865"/>
                    <a:pt x="12008" y="861"/>
                    <a:pt x="12020" y="852"/>
                  </a:cubicBezTo>
                  <a:cubicBezTo>
                    <a:pt x="12046" y="836"/>
                    <a:pt x="12055" y="804"/>
                    <a:pt x="12038" y="804"/>
                  </a:cubicBezTo>
                  <a:cubicBezTo>
                    <a:pt x="12035" y="804"/>
                    <a:pt x="12031" y="805"/>
                    <a:pt x="12026" y="808"/>
                  </a:cubicBezTo>
                  <a:lnTo>
                    <a:pt x="12017" y="786"/>
                  </a:lnTo>
                  <a:cubicBezTo>
                    <a:pt x="12020" y="754"/>
                    <a:pt x="12014" y="737"/>
                    <a:pt x="12007" y="737"/>
                  </a:cubicBezTo>
                  <a:cubicBezTo>
                    <a:pt x="12000" y="737"/>
                    <a:pt x="11992" y="752"/>
                    <a:pt x="11989" y="783"/>
                  </a:cubicBezTo>
                  <a:cubicBezTo>
                    <a:pt x="11984" y="817"/>
                    <a:pt x="11981" y="832"/>
                    <a:pt x="11979" y="832"/>
                  </a:cubicBezTo>
                  <a:cubicBezTo>
                    <a:pt x="11976" y="832"/>
                    <a:pt x="11974" y="821"/>
                    <a:pt x="11970" y="801"/>
                  </a:cubicBezTo>
                  <a:cubicBezTo>
                    <a:pt x="11976" y="761"/>
                    <a:pt x="11960" y="757"/>
                    <a:pt x="11948" y="754"/>
                  </a:cubicBezTo>
                  <a:cubicBezTo>
                    <a:pt x="11932" y="754"/>
                    <a:pt x="11932" y="754"/>
                    <a:pt x="11935" y="732"/>
                  </a:cubicBezTo>
                  <a:cubicBezTo>
                    <a:pt x="11939" y="714"/>
                    <a:pt x="11929" y="689"/>
                    <a:pt x="11913" y="689"/>
                  </a:cubicBezTo>
                  <a:cubicBezTo>
                    <a:pt x="11910" y="688"/>
                    <a:pt x="11908" y="687"/>
                    <a:pt x="11906" y="687"/>
                  </a:cubicBezTo>
                  <a:cubicBezTo>
                    <a:pt x="11901" y="687"/>
                    <a:pt x="11900" y="691"/>
                    <a:pt x="11898" y="707"/>
                  </a:cubicBezTo>
                  <a:cubicBezTo>
                    <a:pt x="11901" y="716"/>
                    <a:pt x="11899" y="721"/>
                    <a:pt x="11895" y="721"/>
                  </a:cubicBezTo>
                  <a:cubicBezTo>
                    <a:pt x="11889" y="721"/>
                    <a:pt x="11877" y="709"/>
                    <a:pt x="11873" y="682"/>
                  </a:cubicBezTo>
                  <a:cubicBezTo>
                    <a:pt x="11867" y="673"/>
                    <a:pt x="11864" y="668"/>
                    <a:pt x="11862" y="668"/>
                  </a:cubicBezTo>
                  <a:cubicBezTo>
                    <a:pt x="11859" y="668"/>
                    <a:pt x="11858" y="678"/>
                    <a:pt x="11854" y="701"/>
                  </a:cubicBezTo>
                  <a:cubicBezTo>
                    <a:pt x="11852" y="720"/>
                    <a:pt x="11845" y="730"/>
                    <a:pt x="11837" y="730"/>
                  </a:cubicBezTo>
                  <a:cubicBezTo>
                    <a:pt x="11828" y="730"/>
                    <a:pt x="11818" y="718"/>
                    <a:pt x="11813" y="695"/>
                  </a:cubicBezTo>
                  <a:lnTo>
                    <a:pt x="11785" y="692"/>
                  </a:lnTo>
                  <a:cubicBezTo>
                    <a:pt x="11784" y="691"/>
                    <a:pt x="11783" y="691"/>
                    <a:pt x="11782" y="691"/>
                  </a:cubicBezTo>
                  <a:cubicBezTo>
                    <a:pt x="11769" y="691"/>
                    <a:pt x="11766" y="712"/>
                    <a:pt x="11766" y="729"/>
                  </a:cubicBezTo>
                  <a:cubicBezTo>
                    <a:pt x="11763" y="753"/>
                    <a:pt x="11761" y="763"/>
                    <a:pt x="11758" y="763"/>
                  </a:cubicBezTo>
                  <a:cubicBezTo>
                    <a:pt x="11756" y="763"/>
                    <a:pt x="11753" y="757"/>
                    <a:pt x="11747" y="748"/>
                  </a:cubicBezTo>
                  <a:cubicBezTo>
                    <a:pt x="11741" y="736"/>
                    <a:pt x="11738" y="720"/>
                    <a:pt x="11738" y="704"/>
                  </a:cubicBezTo>
                  <a:cubicBezTo>
                    <a:pt x="11741" y="685"/>
                    <a:pt x="11729" y="682"/>
                    <a:pt x="11713" y="679"/>
                  </a:cubicBezTo>
                  <a:cubicBezTo>
                    <a:pt x="11710" y="679"/>
                    <a:pt x="11706" y="679"/>
                    <a:pt x="11701" y="679"/>
                  </a:cubicBezTo>
                  <a:cubicBezTo>
                    <a:pt x="11688" y="679"/>
                    <a:pt x="11673" y="681"/>
                    <a:pt x="11669" y="693"/>
                  </a:cubicBezTo>
                  <a:lnTo>
                    <a:pt x="11669" y="693"/>
                  </a:lnTo>
                  <a:cubicBezTo>
                    <a:pt x="11670" y="688"/>
                    <a:pt x="11671" y="682"/>
                    <a:pt x="11672" y="676"/>
                  </a:cubicBezTo>
                  <a:cubicBezTo>
                    <a:pt x="11662" y="674"/>
                    <a:pt x="11660" y="663"/>
                    <a:pt x="11658" y="663"/>
                  </a:cubicBezTo>
                  <a:cubicBezTo>
                    <a:pt x="11658" y="663"/>
                    <a:pt x="11657" y="666"/>
                    <a:pt x="11656" y="673"/>
                  </a:cubicBezTo>
                  <a:cubicBezTo>
                    <a:pt x="11641" y="667"/>
                    <a:pt x="11628" y="657"/>
                    <a:pt x="11619" y="645"/>
                  </a:cubicBezTo>
                  <a:cubicBezTo>
                    <a:pt x="11614" y="640"/>
                    <a:pt x="11607" y="638"/>
                    <a:pt x="11601" y="638"/>
                  </a:cubicBezTo>
                  <a:cubicBezTo>
                    <a:pt x="11576" y="638"/>
                    <a:pt x="11552" y="667"/>
                    <a:pt x="11581" y="704"/>
                  </a:cubicBezTo>
                  <a:lnTo>
                    <a:pt x="11581" y="704"/>
                  </a:lnTo>
                  <a:lnTo>
                    <a:pt x="11569" y="701"/>
                  </a:lnTo>
                  <a:cubicBezTo>
                    <a:pt x="11553" y="701"/>
                    <a:pt x="11550" y="720"/>
                    <a:pt x="11550" y="720"/>
                  </a:cubicBezTo>
                  <a:cubicBezTo>
                    <a:pt x="11547" y="737"/>
                    <a:pt x="11539" y="739"/>
                    <a:pt x="11529" y="739"/>
                  </a:cubicBezTo>
                  <a:cubicBezTo>
                    <a:pt x="11525" y="739"/>
                    <a:pt x="11522" y="739"/>
                    <a:pt x="11519" y="739"/>
                  </a:cubicBezTo>
                  <a:lnTo>
                    <a:pt x="11525" y="695"/>
                  </a:lnTo>
                  <a:cubicBezTo>
                    <a:pt x="11538" y="660"/>
                    <a:pt x="11534" y="636"/>
                    <a:pt x="11525" y="636"/>
                  </a:cubicBezTo>
                  <a:cubicBezTo>
                    <a:pt x="11518" y="636"/>
                    <a:pt x="11509" y="647"/>
                    <a:pt x="11500" y="673"/>
                  </a:cubicBezTo>
                  <a:lnTo>
                    <a:pt x="11503" y="651"/>
                  </a:lnTo>
                  <a:cubicBezTo>
                    <a:pt x="11505" y="639"/>
                    <a:pt x="11501" y="634"/>
                    <a:pt x="11492" y="634"/>
                  </a:cubicBezTo>
                  <a:cubicBezTo>
                    <a:pt x="11484" y="634"/>
                    <a:pt x="11473" y="638"/>
                    <a:pt x="11459" y="645"/>
                  </a:cubicBezTo>
                  <a:cubicBezTo>
                    <a:pt x="11459" y="645"/>
                    <a:pt x="11458" y="645"/>
                    <a:pt x="11458" y="645"/>
                  </a:cubicBezTo>
                  <a:cubicBezTo>
                    <a:pt x="11445" y="645"/>
                    <a:pt x="11428" y="683"/>
                    <a:pt x="11425" y="704"/>
                  </a:cubicBezTo>
                  <a:cubicBezTo>
                    <a:pt x="11421" y="723"/>
                    <a:pt x="11406" y="723"/>
                    <a:pt x="11406" y="723"/>
                  </a:cubicBezTo>
                  <a:cubicBezTo>
                    <a:pt x="11393" y="720"/>
                    <a:pt x="11393" y="720"/>
                    <a:pt x="11396" y="698"/>
                  </a:cubicBezTo>
                  <a:cubicBezTo>
                    <a:pt x="11400" y="676"/>
                    <a:pt x="11393" y="665"/>
                    <a:pt x="11383" y="665"/>
                  </a:cubicBezTo>
                  <a:cubicBezTo>
                    <a:pt x="11375" y="665"/>
                    <a:pt x="11363" y="674"/>
                    <a:pt x="11352" y="692"/>
                  </a:cubicBezTo>
                  <a:lnTo>
                    <a:pt x="11356" y="673"/>
                  </a:lnTo>
                  <a:cubicBezTo>
                    <a:pt x="11358" y="655"/>
                    <a:pt x="11351" y="638"/>
                    <a:pt x="11311" y="638"/>
                  </a:cubicBezTo>
                  <a:cubicBezTo>
                    <a:pt x="11301" y="638"/>
                    <a:pt x="11289" y="639"/>
                    <a:pt x="11274" y="642"/>
                  </a:cubicBezTo>
                  <a:cubicBezTo>
                    <a:pt x="11218" y="632"/>
                    <a:pt x="11174" y="629"/>
                    <a:pt x="11177" y="607"/>
                  </a:cubicBezTo>
                  <a:cubicBezTo>
                    <a:pt x="11178" y="602"/>
                    <a:pt x="11175" y="600"/>
                    <a:pt x="11171" y="600"/>
                  </a:cubicBezTo>
                  <a:cubicBezTo>
                    <a:pt x="11155" y="600"/>
                    <a:pt x="11111" y="628"/>
                    <a:pt x="11086" y="660"/>
                  </a:cubicBezTo>
                  <a:cubicBezTo>
                    <a:pt x="11089" y="638"/>
                    <a:pt x="11074" y="635"/>
                    <a:pt x="11045" y="632"/>
                  </a:cubicBezTo>
                  <a:cubicBezTo>
                    <a:pt x="11005" y="629"/>
                    <a:pt x="11005" y="629"/>
                    <a:pt x="11005" y="607"/>
                  </a:cubicBezTo>
                  <a:cubicBezTo>
                    <a:pt x="11014" y="586"/>
                    <a:pt x="11019" y="576"/>
                    <a:pt x="11017" y="576"/>
                  </a:cubicBezTo>
                  <a:cubicBezTo>
                    <a:pt x="11015" y="576"/>
                    <a:pt x="11007" y="586"/>
                    <a:pt x="10992" y="604"/>
                  </a:cubicBezTo>
                  <a:cubicBezTo>
                    <a:pt x="10985" y="618"/>
                    <a:pt x="10976" y="625"/>
                    <a:pt x="10967" y="625"/>
                  </a:cubicBezTo>
                  <a:cubicBezTo>
                    <a:pt x="10950" y="625"/>
                    <a:pt x="10935" y="604"/>
                    <a:pt x="10939" y="576"/>
                  </a:cubicBezTo>
                  <a:cubicBezTo>
                    <a:pt x="10939" y="557"/>
                    <a:pt x="10926" y="554"/>
                    <a:pt x="10898" y="551"/>
                  </a:cubicBezTo>
                  <a:cubicBezTo>
                    <a:pt x="10888" y="562"/>
                    <a:pt x="10874" y="566"/>
                    <a:pt x="10857" y="566"/>
                  </a:cubicBezTo>
                  <a:cubicBezTo>
                    <a:pt x="10847" y="566"/>
                    <a:pt x="10837" y="564"/>
                    <a:pt x="10826" y="563"/>
                  </a:cubicBezTo>
                  <a:cubicBezTo>
                    <a:pt x="10814" y="561"/>
                    <a:pt x="10805" y="560"/>
                    <a:pt x="10798" y="560"/>
                  </a:cubicBezTo>
                  <a:cubicBezTo>
                    <a:pt x="10782" y="560"/>
                    <a:pt x="10781" y="568"/>
                    <a:pt x="10779" y="598"/>
                  </a:cubicBezTo>
                  <a:cubicBezTo>
                    <a:pt x="10774" y="630"/>
                    <a:pt x="10766" y="637"/>
                    <a:pt x="10751" y="637"/>
                  </a:cubicBezTo>
                  <a:cubicBezTo>
                    <a:pt x="10746" y="637"/>
                    <a:pt x="10739" y="636"/>
                    <a:pt x="10732" y="635"/>
                  </a:cubicBezTo>
                  <a:cubicBezTo>
                    <a:pt x="10716" y="632"/>
                    <a:pt x="10704" y="632"/>
                    <a:pt x="10704" y="610"/>
                  </a:cubicBezTo>
                  <a:cubicBezTo>
                    <a:pt x="10704" y="610"/>
                    <a:pt x="10694" y="588"/>
                    <a:pt x="10679" y="588"/>
                  </a:cubicBezTo>
                  <a:cubicBezTo>
                    <a:pt x="10666" y="585"/>
                    <a:pt x="10651" y="582"/>
                    <a:pt x="10654" y="563"/>
                  </a:cubicBezTo>
                  <a:cubicBezTo>
                    <a:pt x="10644" y="548"/>
                    <a:pt x="10629" y="538"/>
                    <a:pt x="10613" y="535"/>
                  </a:cubicBezTo>
                  <a:cubicBezTo>
                    <a:pt x="10585" y="532"/>
                    <a:pt x="10557" y="529"/>
                    <a:pt x="10560" y="510"/>
                  </a:cubicBezTo>
                  <a:cubicBezTo>
                    <a:pt x="10555" y="509"/>
                    <a:pt x="10552" y="508"/>
                    <a:pt x="10550" y="508"/>
                  </a:cubicBezTo>
                  <a:cubicBezTo>
                    <a:pt x="10544" y="508"/>
                    <a:pt x="10543" y="513"/>
                    <a:pt x="10541" y="529"/>
                  </a:cubicBezTo>
                  <a:cubicBezTo>
                    <a:pt x="10541" y="541"/>
                    <a:pt x="10533" y="553"/>
                    <a:pt x="10512" y="553"/>
                  </a:cubicBezTo>
                  <a:cubicBezTo>
                    <a:pt x="10501" y="553"/>
                    <a:pt x="10487" y="550"/>
                    <a:pt x="10469" y="541"/>
                  </a:cubicBezTo>
                  <a:cubicBezTo>
                    <a:pt x="10457" y="540"/>
                    <a:pt x="10442" y="538"/>
                    <a:pt x="10429" y="538"/>
                  </a:cubicBezTo>
                  <a:cubicBezTo>
                    <a:pt x="10412" y="538"/>
                    <a:pt x="10398" y="541"/>
                    <a:pt x="10397" y="554"/>
                  </a:cubicBezTo>
                  <a:cubicBezTo>
                    <a:pt x="10381" y="551"/>
                    <a:pt x="10381" y="551"/>
                    <a:pt x="10384" y="532"/>
                  </a:cubicBezTo>
                  <a:cubicBezTo>
                    <a:pt x="10387" y="510"/>
                    <a:pt x="10380" y="499"/>
                    <a:pt x="10368" y="499"/>
                  </a:cubicBezTo>
                  <a:cubicBezTo>
                    <a:pt x="10357" y="499"/>
                    <a:pt x="10342" y="508"/>
                    <a:pt x="10328" y="526"/>
                  </a:cubicBezTo>
                  <a:cubicBezTo>
                    <a:pt x="10326" y="535"/>
                    <a:pt x="10323" y="539"/>
                    <a:pt x="10318" y="539"/>
                  </a:cubicBezTo>
                  <a:cubicBezTo>
                    <a:pt x="10313" y="539"/>
                    <a:pt x="10306" y="534"/>
                    <a:pt x="10300" y="522"/>
                  </a:cubicBezTo>
                  <a:cubicBezTo>
                    <a:pt x="10300" y="522"/>
                    <a:pt x="10299" y="522"/>
                    <a:pt x="10297" y="522"/>
                  </a:cubicBezTo>
                  <a:cubicBezTo>
                    <a:pt x="10293" y="522"/>
                    <a:pt x="10280" y="524"/>
                    <a:pt x="10268" y="541"/>
                  </a:cubicBezTo>
                  <a:cubicBezTo>
                    <a:pt x="10261" y="550"/>
                    <a:pt x="10257" y="555"/>
                    <a:pt x="10252" y="555"/>
                  </a:cubicBezTo>
                  <a:cubicBezTo>
                    <a:pt x="10247" y="555"/>
                    <a:pt x="10241" y="548"/>
                    <a:pt x="10227" y="535"/>
                  </a:cubicBezTo>
                  <a:cubicBezTo>
                    <a:pt x="10227" y="513"/>
                    <a:pt x="10215" y="513"/>
                    <a:pt x="10199" y="510"/>
                  </a:cubicBezTo>
                  <a:cubicBezTo>
                    <a:pt x="10191" y="516"/>
                    <a:pt x="10170" y="518"/>
                    <a:pt x="10145" y="518"/>
                  </a:cubicBezTo>
                  <a:cubicBezTo>
                    <a:pt x="10088" y="518"/>
                    <a:pt x="10011" y="505"/>
                    <a:pt x="10002" y="488"/>
                  </a:cubicBezTo>
                  <a:cubicBezTo>
                    <a:pt x="9990" y="504"/>
                    <a:pt x="9987" y="508"/>
                    <a:pt x="9980" y="508"/>
                  </a:cubicBezTo>
                  <a:cubicBezTo>
                    <a:pt x="9978" y="508"/>
                    <a:pt x="9975" y="508"/>
                    <a:pt x="9970" y="507"/>
                  </a:cubicBezTo>
                  <a:cubicBezTo>
                    <a:pt x="9967" y="489"/>
                    <a:pt x="9962" y="482"/>
                    <a:pt x="9957" y="482"/>
                  </a:cubicBezTo>
                  <a:cubicBezTo>
                    <a:pt x="9951" y="482"/>
                    <a:pt x="9944" y="499"/>
                    <a:pt x="9942" y="526"/>
                  </a:cubicBezTo>
                  <a:lnTo>
                    <a:pt x="9955" y="526"/>
                  </a:lnTo>
                  <a:lnTo>
                    <a:pt x="9970" y="529"/>
                  </a:lnTo>
                  <a:cubicBezTo>
                    <a:pt x="9968" y="546"/>
                    <a:pt x="9959" y="555"/>
                    <a:pt x="9950" y="555"/>
                  </a:cubicBezTo>
                  <a:cubicBezTo>
                    <a:pt x="9938" y="555"/>
                    <a:pt x="9926" y="538"/>
                    <a:pt x="9930" y="504"/>
                  </a:cubicBezTo>
                  <a:cubicBezTo>
                    <a:pt x="9925" y="481"/>
                    <a:pt x="9923" y="470"/>
                    <a:pt x="9919" y="470"/>
                  </a:cubicBezTo>
                  <a:cubicBezTo>
                    <a:pt x="9915" y="470"/>
                    <a:pt x="9911" y="481"/>
                    <a:pt x="9902" y="501"/>
                  </a:cubicBezTo>
                  <a:cubicBezTo>
                    <a:pt x="9893" y="519"/>
                    <a:pt x="9885" y="528"/>
                    <a:pt x="9878" y="528"/>
                  </a:cubicBezTo>
                  <a:cubicBezTo>
                    <a:pt x="9871" y="528"/>
                    <a:pt x="9864" y="517"/>
                    <a:pt x="9858" y="494"/>
                  </a:cubicBezTo>
                  <a:cubicBezTo>
                    <a:pt x="9861" y="474"/>
                    <a:pt x="9862" y="464"/>
                    <a:pt x="9861" y="464"/>
                  </a:cubicBezTo>
                  <a:lnTo>
                    <a:pt x="9861" y="464"/>
                  </a:lnTo>
                  <a:cubicBezTo>
                    <a:pt x="9859" y="464"/>
                    <a:pt x="9855" y="474"/>
                    <a:pt x="9845" y="494"/>
                  </a:cubicBezTo>
                  <a:cubicBezTo>
                    <a:pt x="9825" y="537"/>
                    <a:pt x="9802" y="561"/>
                    <a:pt x="9788" y="561"/>
                  </a:cubicBezTo>
                  <a:cubicBezTo>
                    <a:pt x="9776" y="561"/>
                    <a:pt x="9769" y="544"/>
                    <a:pt x="9773" y="507"/>
                  </a:cubicBezTo>
                  <a:cubicBezTo>
                    <a:pt x="9776" y="466"/>
                    <a:pt x="9764" y="444"/>
                    <a:pt x="9748" y="441"/>
                  </a:cubicBezTo>
                  <a:cubicBezTo>
                    <a:pt x="9735" y="441"/>
                    <a:pt x="9732" y="460"/>
                    <a:pt x="9732" y="482"/>
                  </a:cubicBezTo>
                  <a:cubicBezTo>
                    <a:pt x="9737" y="503"/>
                    <a:pt x="9736" y="513"/>
                    <a:pt x="9731" y="513"/>
                  </a:cubicBezTo>
                  <a:cubicBezTo>
                    <a:pt x="9725" y="513"/>
                    <a:pt x="9715" y="501"/>
                    <a:pt x="9704" y="479"/>
                  </a:cubicBezTo>
                  <a:cubicBezTo>
                    <a:pt x="9682" y="440"/>
                    <a:pt x="9663" y="423"/>
                    <a:pt x="9642" y="423"/>
                  </a:cubicBezTo>
                  <a:cubicBezTo>
                    <a:pt x="9627" y="423"/>
                    <a:pt x="9611" y="432"/>
                    <a:pt x="9591" y="447"/>
                  </a:cubicBezTo>
                  <a:cubicBezTo>
                    <a:pt x="9564" y="464"/>
                    <a:pt x="9540" y="473"/>
                    <a:pt x="9527" y="473"/>
                  </a:cubicBezTo>
                  <a:cubicBezTo>
                    <a:pt x="9511" y="473"/>
                    <a:pt x="9509" y="461"/>
                    <a:pt x="9535" y="441"/>
                  </a:cubicBezTo>
                  <a:cubicBezTo>
                    <a:pt x="9553" y="419"/>
                    <a:pt x="9561" y="410"/>
                    <a:pt x="9558" y="410"/>
                  </a:cubicBezTo>
                  <a:cubicBezTo>
                    <a:pt x="9557" y="410"/>
                    <a:pt x="9550" y="414"/>
                    <a:pt x="9538" y="422"/>
                  </a:cubicBezTo>
                  <a:lnTo>
                    <a:pt x="9466" y="413"/>
                  </a:lnTo>
                  <a:cubicBezTo>
                    <a:pt x="9450" y="413"/>
                    <a:pt x="9435" y="432"/>
                    <a:pt x="9435" y="454"/>
                  </a:cubicBezTo>
                  <a:cubicBezTo>
                    <a:pt x="9427" y="425"/>
                    <a:pt x="9413" y="406"/>
                    <a:pt x="9396" y="406"/>
                  </a:cubicBezTo>
                  <a:cubicBezTo>
                    <a:pt x="9387" y="406"/>
                    <a:pt x="9377" y="412"/>
                    <a:pt x="9366" y="425"/>
                  </a:cubicBezTo>
                  <a:lnTo>
                    <a:pt x="9337" y="422"/>
                  </a:lnTo>
                  <a:cubicBezTo>
                    <a:pt x="9322" y="422"/>
                    <a:pt x="9322" y="422"/>
                    <a:pt x="9306" y="441"/>
                  </a:cubicBezTo>
                  <a:cubicBezTo>
                    <a:pt x="9302" y="446"/>
                    <a:pt x="9298" y="448"/>
                    <a:pt x="9294" y="448"/>
                  </a:cubicBezTo>
                  <a:cubicBezTo>
                    <a:pt x="9284" y="448"/>
                    <a:pt x="9275" y="432"/>
                    <a:pt x="9265" y="416"/>
                  </a:cubicBezTo>
                  <a:cubicBezTo>
                    <a:pt x="9257" y="400"/>
                    <a:pt x="9248" y="385"/>
                    <a:pt x="9243" y="385"/>
                  </a:cubicBezTo>
                  <a:cubicBezTo>
                    <a:pt x="9241" y="385"/>
                    <a:pt x="9240" y="388"/>
                    <a:pt x="9240" y="394"/>
                  </a:cubicBezTo>
                  <a:cubicBezTo>
                    <a:pt x="9237" y="413"/>
                    <a:pt x="9206" y="432"/>
                    <a:pt x="9190" y="450"/>
                  </a:cubicBezTo>
                  <a:cubicBezTo>
                    <a:pt x="9186" y="455"/>
                    <a:pt x="9182" y="458"/>
                    <a:pt x="9179" y="458"/>
                  </a:cubicBezTo>
                  <a:cubicBezTo>
                    <a:pt x="9170" y="458"/>
                    <a:pt x="9166" y="442"/>
                    <a:pt x="9178" y="428"/>
                  </a:cubicBezTo>
                  <a:cubicBezTo>
                    <a:pt x="9181" y="410"/>
                    <a:pt x="9181" y="410"/>
                    <a:pt x="9153" y="385"/>
                  </a:cubicBezTo>
                  <a:cubicBezTo>
                    <a:pt x="9149" y="385"/>
                    <a:pt x="9145" y="384"/>
                    <a:pt x="9141" y="384"/>
                  </a:cubicBezTo>
                  <a:cubicBezTo>
                    <a:pt x="9127" y="384"/>
                    <a:pt x="9111" y="386"/>
                    <a:pt x="9109" y="400"/>
                  </a:cubicBezTo>
                  <a:cubicBezTo>
                    <a:pt x="9109" y="409"/>
                    <a:pt x="9095" y="413"/>
                    <a:pt x="9077" y="413"/>
                  </a:cubicBezTo>
                  <a:cubicBezTo>
                    <a:pt x="9052" y="413"/>
                    <a:pt x="9019" y="405"/>
                    <a:pt x="9012" y="394"/>
                  </a:cubicBezTo>
                  <a:lnTo>
                    <a:pt x="8983" y="391"/>
                  </a:lnTo>
                  <a:cubicBezTo>
                    <a:pt x="8982" y="391"/>
                    <a:pt x="8981" y="391"/>
                    <a:pt x="8980" y="391"/>
                  </a:cubicBezTo>
                  <a:cubicBezTo>
                    <a:pt x="8967" y="391"/>
                    <a:pt x="8953" y="407"/>
                    <a:pt x="8939" y="407"/>
                  </a:cubicBezTo>
                  <a:cubicBezTo>
                    <a:pt x="8938" y="407"/>
                    <a:pt x="8937" y="407"/>
                    <a:pt x="8936" y="407"/>
                  </a:cubicBezTo>
                  <a:cubicBezTo>
                    <a:pt x="8936" y="407"/>
                    <a:pt x="8924" y="407"/>
                    <a:pt x="8908" y="425"/>
                  </a:cubicBezTo>
                  <a:cubicBezTo>
                    <a:pt x="8892" y="425"/>
                    <a:pt x="8880" y="425"/>
                    <a:pt x="8880" y="403"/>
                  </a:cubicBezTo>
                  <a:cubicBezTo>
                    <a:pt x="8872" y="423"/>
                    <a:pt x="8868" y="434"/>
                    <a:pt x="8865" y="434"/>
                  </a:cubicBezTo>
                  <a:cubicBezTo>
                    <a:pt x="8861" y="434"/>
                    <a:pt x="8858" y="423"/>
                    <a:pt x="8852" y="400"/>
                  </a:cubicBezTo>
                  <a:cubicBezTo>
                    <a:pt x="8853" y="380"/>
                    <a:pt x="8854" y="370"/>
                    <a:pt x="8853" y="370"/>
                  </a:cubicBezTo>
                  <a:lnTo>
                    <a:pt x="8853" y="370"/>
                  </a:lnTo>
                  <a:cubicBezTo>
                    <a:pt x="8851" y="370"/>
                    <a:pt x="8847" y="380"/>
                    <a:pt x="8839" y="400"/>
                  </a:cubicBezTo>
                  <a:cubicBezTo>
                    <a:pt x="8832" y="409"/>
                    <a:pt x="8828" y="414"/>
                    <a:pt x="8824" y="414"/>
                  </a:cubicBezTo>
                  <a:cubicBezTo>
                    <a:pt x="8821" y="414"/>
                    <a:pt x="8817" y="408"/>
                    <a:pt x="8811" y="397"/>
                  </a:cubicBezTo>
                  <a:cubicBezTo>
                    <a:pt x="8811" y="386"/>
                    <a:pt x="8808" y="381"/>
                    <a:pt x="8804" y="381"/>
                  </a:cubicBezTo>
                  <a:cubicBezTo>
                    <a:pt x="8801" y="381"/>
                    <a:pt x="8797" y="386"/>
                    <a:pt x="8795" y="397"/>
                  </a:cubicBezTo>
                  <a:cubicBezTo>
                    <a:pt x="8786" y="421"/>
                    <a:pt x="8766" y="437"/>
                    <a:pt x="8751" y="437"/>
                  </a:cubicBezTo>
                  <a:cubicBezTo>
                    <a:pt x="8742" y="437"/>
                    <a:pt x="8734" y="429"/>
                    <a:pt x="8736" y="413"/>
                  </a:cubicBezTo>
                  <a:lnTo>
                    <a:pt x="8736" y="413"/>
                  </a:lnTo>
                  <a:cubicBezTo>
                    <a:pt x="8736" y="413"/>
                    <a:pt x="8723" y="413"/>
                    <a:pt x="8708" y="432"/>
                  </a:cubicBezTo>
                  <a:cubicBezTo>
                    <a:pt x="8698" y="452"/>
                    <a:pt x="8694" y="462"/>
                    <a:pt x="8692" y="462"/>
                  </a:cubicBezTo>
                  <a:cubicBezTo>
                    <a:pt x="8690" y="462"/>
                    <a:pt x="8690" y="451"/>
                    <a:pt x="8692" y="428"/>
                  </a:cubicBezTo>
                  <a:cubicBezTo>
                    <a:pt x="8687" y="407"/>
                    <a:pt x="8680" y="396"/>
                    <a:pt x="8673" y="396"/>
                  </a:cubicBezTo>
                  <a:cubicBezTo>
                    <a:pt x="8666" y="396"/>
                    <a:pt x="8659" y="406"/>
                    <a:pt x="8651" y="425"/>
                  </a:cubicBezTo>
                  <a:cubicBezTo>
                    <a:pt x="8648" y="431"/>
                    <a:pt x="8643" y="434"/>
                    <a:pt x="8637" y="434"/>
                  </a:cubicBezTo>
                  <a:cubicBezTo>
                    <a:pt x="8631" y="434"/>
                    <a:pt x="8625" y="430"/>
                    <a:pt x="8623" y="425"/>
                  </a:cubicBezTo>
                  <a:cubicBezTo>
                    <a:pt x="8605" y="410"/>
                    <a:pt x="8567" y="393"/>
                    <a:pt x="8543" y="393"/>
                  </a:cubicBezTo>
                  <a:cubicBezTo>
                    <a:pt x="8529" y="393"/>
                    <a:pt x="8519" y="399"/>
                    <a:pt x="8523" y="416"/>
                  </a:cubicBezTo>
                  <a:lnTo>
                    <a:pt x="8494" y="413"/>
                  </a:lnTo>
                  <a:cubicBezTo>
                    <a:pt x="8480" y="401"/>
                    <a:pt x="8469" y="396"/>
                    <a:pt x="8461" y="396"/>
                  </a:cubicBezTo>
                  <a:cubicBezTo>
                    <a:pt x="8452" y="396"/>
                    <a:pt x="8446" y="401"/>
                    <a:pt x="8438" y="410"/>
                  </a:cubicBezTo>
                  <a:lnTo>
                    <a:pt x="8422" y="428"/>
                  </a:lnTo>
                  <a:cubicBezTo>
                    <a:pt x="8422" y="410"/>
                    <a:pt x="8410" y="388"/>
                    <a:pt x="8397" y="385"/>
                  </a:cubicBezTo>
                  <a:cubicBezTo>
                    <a:pt x="8382" y="385"/>
                    <a:pt x="8382" y="385"/>
                    <a:pt x="8382" y="403"/>
                  </a:cubicBezTo>
                  <a:cubicBezTo>
                    <a:pt x="8394" y="425"/>
                    <a:pt x="8379" y="425"/>
                    <a:pt x="8366" y="425"/>
                  </a:cubicBezTo>
                  <a:cubicBezTo>
                    <a:pt x="8350" y="422"/>
                    <a:pt x="8338" y="400"/>
                    <a:pt x="8341" y="381"/>
                  </a:cubicBezTo>
                  <a:lnTo>
                    <a:pt x="8325" y="378"/>
                  </a:lnTo>
                  <a:cubicBezTo>
                    <a:pt x="8323" y="404"/>
                    <a:pt x="8318" y="413"/>
                    <a:pt x="8315" y="413"/>
                  </a:cubicBezTo>
                  <a:cubicBezTo>
                    <a:pt x="8312" y="413"/>
                    <a:pt x="8310" y="408"/>
                    <a:pt x="8310" y="400"/>
                  </a:cubicBezTo>
                  <a:cubicBezTo>
                    <a:pt x="8303" y="385"/>
                    <a:pt x="8288" y="375"/>
                    <a:pt x="8269" y="375"/>
                  </a:cubicBezTo>
                  <a:cubicBezTo>
                    <a:pt x="8269" y="382"/>
                    <a:pt x="8267" y="385"/>
                    <a:pt x="8265" y="385"/>
                  </a:cubicBezTo>
                  <a:cubicBezTo>
                    <a:pt x="8262" y="385"/>
                    <a:pt x="8258" y="375"/>
                    <a:pt x="8269" y="375"/>
                  </a:cubicBezTo>
                  <a:lnTo>
                    <a:pt x="8269" y="353"/>
                  </a:lnTo>
                  <a:cubicBezTo>
                    <a:pt x="8265" y="347"/>
                    <a:pt x="8263" y="344"/>
                    <a:pt x="8261" y="344"/>
                  </a:cubicBezTo>
                  <a:cubicBezTo>
                    <a:pt x="8256" y="344"/>
                    <a:pt x="8255" y="360"/>
                    <a:pt x="8253" y="375"/>
                  </a:cubicBezTo>
                  <a:lnTo>
                    <a:pt x="8225" y="372"/>
                  </a:lnTo>
                  <a:cubicBezTo>
                    <a:pt x="8222" y="372"/>
                    <a:pt x="8219" y="372"/>
                    <a:pt x="8216" y="372"/>
                  </a:cubicBezTo>
                  <a:cubicBezTo>
                    <a:pt x="8207" y="372"/>
                    <a:pt x="8200" y="374"/>
                    <a:pt x="8209" y="391"/>
                  </a:cubicBezTo>
                  <a:cubicBezTo>
                    <a:pt x="8209" y="411"/>
                    <a:pt x="8209" y="432"/>
                    <a:pt x="8196" y="432"/>
                  </a:cubicBezTo>
                  <a:cubicBezTo>
                    <a:pt x="8196" y="432"/>
                    <a:pt x="8195" y="432"/>
                    <a:pt x="8194" y="432"/>
                  </a:cubicBezTo>
                  <a:cubicBezTo>
                    <a:pt x="8194" y="439"/>
                    <a:pt x="8192" y="441"/>
                    <a:pt x="8190" y="441"/>
                  </a:cubicBezTo>
                  <a:cubicBezTo>
                    <a:pt x="8187" y="441"/>
                    <a:pt x="8183" y="432"/>
                    <a:pt x="8194" y="432"/>
                  </a:cubicBezTo>
                  <a:cubicBezTo>
                    <a:pt x="8194" y="413"/>
                    <a:pt x="8197" y="391"/>
                    <a:pt x="8181" y="391"/>
                  </a:cubicBezTo>
                  <a:cubicBezTo>
                    <a:pt x="8169" y="388"/>
                    <a:pt x="8169" y="369"/>
                    <a:pt x="8169" y="369"/>
                  </a:cubicBezTo>
                  <a:cubicBezTo>
                    <a:pt x="8177" y="350"/>
                    <a:pt x="8170" y="344"/>
                    <a:pt x="8157" y="344"/>
                  </a:cubicBezTo>
                  <a:cubicBezTo>
                    <a:pt x="8142" y="344"/>
                    <a:pt x="8121" y="354"/>
                    <a:pt x="8112" y="366"/>
                  </a:cubicBezTo>
                  <a:cubicBezTo>
                    <a:pt x="8097" y="384"/>
                    <a:pt x="8086" y="394"/>
                    <a:pt x="8079" y="394"/>
                  </a:cubicBezTo>
                  <a:cubicBezTo>
                    <a:pt x="8072" y="394"/>
                    <a:pt x="8068" y="383"/>
                    <a:pt x="8068" y="363"/>
                  </a:cubicBezTo>
                  <a:cubicBezTo>
                    <a:pt x="8069" y="350"/>
                    <a:pt x="8067" y="344"/>
                    <a:pt x="8063" y="344"/>
                  </a:cubicBezTo>
                  <a:cubicBezTo>
                    <a:pt x="8055" y="344"/>
                    <a:pt x="8036" y="378"/>
                    <a:pt x="8024" y="422"/>
                  </a:cubicBezTo>
                  <a:lnTo>
                    <a:pt x="8006" y="482"/>
                  </a:lnTo>
                  <a:lnTo>
                    <a:pt x="8009" y="419"/>
                  </a:lnTo>
                  <a:cubicBezTo>
                    <a:pt x="8003" y="371"/>
                    <a:pt x="8001" y="351"/>
                    <a:pt x="7991" y="351"/>
                  </a:cubicBezTo>
                  <a:cubicBezTo>
                    <a:pt x="7984" y="351"/>
                    <a:pt x="7973" y="360"/>
                    <a:pt x="7955" y="375"/>
                  </a:cubicBezTo>
                  <a:cubicBezTo>
                    <a:pt x="7940" y="384"/>
                    <a:pt x="7933" y="389"/>
                    <a:pt x="7929" y="389"/>
                  </a:cubicBezTo>
                  <a:cubicBezTo>
                    <a:pt x="7925" y="389"/>
                    <a:pt x="7926" y="383"/>
                    <a:pt x="7927" y="372"/>
                  </a:cubicBezTo>
                  <a:cubicBezTo>
                    <a:pt x="7927" y="353"/>
                    <a:pt x="7915" y="350"/>
                    <a:pt x="7871" y="350"/>
                  </a:cubicBezTo>
                  <a:cubicBezTo>
                    <a:pt x="7855" y="349"/>
                    <a:pt x="7844" y="348"/>
                    <a:pt x="7835" y="348"/>
                  </a:cubicBezTo>
                  <a:cubicBezTo>
                    <a:pt x="7820" y="348"/>
                    <a:pt x="7814" y="352"/>
                    <a:pt x="7814" y="366"/>
                  </a:cubicBezTo>
                  <a:lnTo>
                    <a:pt x="7783" y="363"/>
                  </a:lnTo>
                  <a:cubicBezTo>
                    <a:pt x="7779" y="347"/>
                    <a:pt x="7772" y="340"/>
                    <a:pt x="7766" y="340"/>
                  </a:cubicBezTo>
                  <a:cubicBezTo>
                    <a:pt x="7756" y="340"/>
                    <a:pt x="7747" y="357"/>
                    <a:pt x="7755" y="381"/>
                  </a:cubicBezTo>
                  <a:lnTo>
                    <a:pt x="7727" y="381"/>
                  </a:lnTo>
                  <a:lnTo>
                    <a:pt x="7727" y="360"/>
                  </a:lnTo>
                  <a:cubicBezTo>
                    <a:pt x="7730" y="341"/>
                    <a:pt x="7702" y="338"/>
                    <a:pt x="7586" y="331"/>
                  </a:cubicBezTo>
                  <a:cubicBezTo>
                    <a:pt x="7545" y="328"/>
                    <a:pt x="7516" y="326"/>
                    <a:pt x="7495" y="326"/>
                  </a:cubicBezTo>
                  <a:cubicBezTo>
                    <a:pt x="7451" y="326"/>
                    <a:pt x="7444" y="335"/>
                    <a:pt x="7442" y="363"/>
                  </a:cubicBezTo>
                  <a:cubicBezTo>
                    <a:pt x="7434" y="383"/>
                    <a:pt x="7427" y="393"/>
                    <a:pt x="7422" y="393"/>
                  </a:cubicBezTo>
                  <a:cubicBezTo>
                    <a:pt x="7416" y="393"/>
                    <a:pt x="7413" y="383"/>
                    <a:pt x="7413" y="363"/>
                  </a:cubicBezTo>
                  <a:cubicBezTo>
                    <a:pt x="7416" y="347"/>
                    <a:pt x="7408" y="332"/>
                    <a:pt x="7404" y="332"/>
                  </a:cubicBezTo>
                  <a:cubicBezTo>
                    <a:pt x="7402" y="332"/>
                    <a:pt x="7401" y="334"/>
                    <a:pt x="7401" y="341"/>
                  </a:cubicBezTo>
                  <a:cubicBezTo>
                    <a:pt x="7385" y="341"/>
                    <a:pt x="7369" y="331"/>
                    <a:pt x="7360" y="319"/>
                  </a:cubicBezTo>
                  <a:cubicBezTo>
                    <a:pt x="7342" y="299"/>
                    <a:pt x="7329" y="292"/>
                    <a:pt x="7320" y="292"/>
                  </a:cubicBezTo>
                  <a:cubicBezTo>
                    <a:pt x="7308" y="292"/>
                    <a:pt x="7304" y="303"/>
                    <a:pt x="7304" y="316"/>
                  </a:cubicBezTo>
                  <a:cubicBezTo>
                    <a:pt x="7309" y="333"/>
                    <a:pt x="7309" y="339"/>
                    <a:pt x="7307" y="339"/>
                  </a:cubicBezTo>
                  <a:cubicBezTo>
                    <a:pt x="7304" y="339"/>
                    <a:pt x="7295" y="327"/>
                    <a:pt x="7288" y="316"/>
                  </a:cubicBezTo>
                  <a:cubicBezTo>
                    <a:pt x="7279" y="300"/>
                    <a:pt x="7270" y="283"/>
                    <a:pt x="7264" y="283"/>
                  </a:cubicBezTo>
                  <a:cubicBezTo>
                    <a:pt x="7262" y="283"/>
                    <a:pt x="7261" y="286"/>
                    <a:pt x="7260" y="291"/>
                  </a:cubicBezTo>
                  <a:cubicBezTo>
                    <a:pt x="7253" y="303"/>
                    <a:pt x="7223" y="313"/>
                    <a:pt x="7199" y="313"/>
                  </a:cubicBezTo>
                  <a:cubicBezTo>
                    <a:pt x="7178" y="313"/>
                    <a:pt x="7161" y="306"/>
                    <a:pt x="7163" y="287"/>
                  </a:cubicBezTo>
                  <a:lnTo>
                    <a:pt x="7134" y="284"/>
                  </a:lnTo>
                  <a:cubicBezTo>
                    <a:pt x="7132" y="300"/>
                    <a:pt x="7117" y="305"/>
                    <a:pt x="7098" y="305"/>
                  </a:cubicBezTo>
                  <a:cubicBezTo>
                    <a:pt x="7090" y="305"/>
                    <a:pt x="7083" y="304"/>
                    <a:pt x="7075" y="303"/>
                  </a:cubicBezTo>
                  <a:cubicBezTo>
                    <a:pt x="7047" y="303"/>
                    <a:pt x="7031" y="300"/>
                    <a:pt x="7034" y="281"/>
                  </a:cubicBezTo>
                  <a:cubicBezTo>
                    <a:pt x="7042" y="270"/>
                    <a:pt x="7042" y="264"/>
                    <a:pt x="7036" y="264"/>
                  </a:cubicBezTo>
                  <a:cubicBezTo>
                    <a:pt x="7030" y="264"/>
                    <a:pt x="7019" y="269"/>
                    <a:pt x="7006" y="278"/>
                  </a:cubicBezTo>
                  <a:cubicBezTo>
                    <a:pt x="6990" y="278"/>
                    <a:pt x="6975" y="319"/>
                    <a:pt x="6959" y="319"/>
                  </a:cubicBezTo>
                  <a:cubicBezTo>
                    <a:pt x="6959" y="341"/>
                    <a:pt x="6943" y="360"/>
                    <a:pt x="6931" y="360"/>
                  </a:cubicBezTo>
                  <a:lnTo>
                    <a:pt x="6931" y="338"/>
                  </a:lnTo>
                  <a:lnTo>
                    <a:pt x="6934" y="297"/>
                  </a:lnTo>
                  <a:cubicBezTo>
                    <a:pt x="6930" y="297"/>
                    <a:pt x="6927" y="297"/>
                    <a:pt x="6924" y="297"/>
                  </a:cubicBezTo>
                  <a:cubicBezTo>
                    <a:pt x="6913" y="297"/>
                    <a:pt x="6905" y="299"/>
                    <a:pt x="6902" y="316"/>
                  </a:cubicBezTo>
                  <a:cubicBezTo>
                    <a:pt x="6890" y="294"/>
                    <a:pt x="6877" y="294"/>
                    <a:pt x="6846" y="291"/>
                  </a:cubicBezTo>
                  <a:cubicBezTo>
                    <a:pt x="6840" y="291"/>
                    <a:pt x="6834" y="290"/>
                    <a:pt x="6827" y="290"/>
                  </a:cubicBezTo>
                  <a:cubicBezTo>
                    <a:pt x="6806" y="290"/>
                    <a:pt x="6787" y="292"/>
                    <a:pt x="6777" y="309"/>
                  </a:cubicBezTo>
                  <a:cubicBezTo>
                    <a:pt x="6769" y="288"/>
                    <a:pt x="6742" y="277"/>
                    <a:pt x="6716" y="277"/>
                  </a:cubicBezTo>
                  <a:cubicBezTo>
                    <a:pt x="6692" y="277"/>
                    <a:pt x="6669" y="287"/>
                    <a:pt x="6661" y="306"/>
                  </a:cubicBezTo>
                  <a:cubicBezTo>
                    <a:pt x="6661" y="315"/>
                    <a:pt x="6658" y="320"/>
                    <a:pt x="6654" y="320"/>
                  </a:cubicBezTo>
                  <a:cubicBezTo>
                    <a:pt x="6648" y="320"/>
                    <a:pt x="6641" y="314"/>
                    <a:pt x="6633" y="303"/>
                  </a:cubicBezTo>
                  <a:cubicBezTo>
                    <a:pt x="6627" y="294"/>
                    <a:pt x="6624" y="289"/>
                    <a:pt x="6620" y="289"/>
                  </a:cubicBezTo>
                  <a:cubicBezTo>
                    <a:pt x="6617" y="289"/>
                    <a:pt x="6613" y="294"/>
                    <a:pt x="6605" y="303"/>
                  </a:cubicBezTo>
                  <a:cubicBezTo>
                    <a:pt x="6600" y="310"/>
                    <a:pt x="6596" y="312"/>
                    <a:pt x="6592" y="312"/>
                  </a:cubicBezTo>
                  <a:cubicBezTo>
                    <a:pt x="6582" y="312"/>
                    <a:pt x="6573" y="297"/>
                    <a:pt x="6564" y="281"/>
                  </a:cubicBezTo>
                  <a:cubicBezTo>
                    <a:pt x="6557" y="255"/>
                    <a:pt x="6548" y="245"/>
                    <a:pt x="6539" y="245"/>
                  </a:cubicBezTo>
                  <a:cubicBezTo>
                    <a:pt x="6533" y="245"/>
                    <a:pt x="6527" y="250"/>
                    <a:pt x="6520" y="259"/>
                  </a:cubicBezTo>
                  <a:cubicBezTo>
                    <a:pt x="6501" y="272"/>
                    <a:pt x="6473" y="278"/>
                    <a:pt x="6448" y="278"/>
                  </a:cubicBezTo>
                  <a:cubicBezTo>
                    <a:pt x="6420" y="297"/>
                    <a:pt x="6407" y="297"/>
                    <a:pt x="6420" y="319"/>
                  </a:cubicBezTo>
                  <a:cubicBezTo>
                    <a:pt x="6417" y="331"/>
                    <a:pt x="6414" y="347"/>
                    <a:pt x="6404" y="360"/>
                  </a:cubicBezTo>
                  <a:cubicBezTo>
                    <a:pt x="6396" y="365"/>
                    <a:pt x="6390" y="367"/>
                    <a:pt x="6386" y="367"/>
                  </a:cubicBezTo>
                  <a:cubicBezTo>
                    <a:pt x="6378" y="367"/>
                    <a:pt x="6379" y="359"/>
                    <a:pt x="6386" y="359"/>
                  </a:cubicBezTo>
                  <a:cubicBezTo>
                    <a:pt x="6387" y="359"/>
                    <a:pt x="6388" y="359"/>
                    <a:pt x="6389" y="360"/>
                  </a:cubicBezTo>
                  <a:cubicBezTo>
                    <a:pt x="6420" y="338"/>
                    <a:pt x="6404" y="338"/>
                    <a:pt x="6392" y="316"/>
                  </a:cubicBezTo>
                  <a:cubicBezTo>
                    <a:pt x="6378" y="302"/>
                    <a:pt x="6362" y="293"/>
                    <a:pt x="6344" y="293"/>
                  </a:cubicBezTo>
                  <a:cubicBezTo>
                    <a:pt x="6341" y="293"/>
                    <a:pt x="6338" y="293"/>
                    <a:pt x="6335" y="294"/>
                  </a:cubicBezTo>
                  <a:lnTo>
                    <a:pt x="6279" y="291"/>
                  </a:lnTo>
                  <a:cubicBezTo>
                    <a:pt x="6257" y="280"/>
                    <a:pt x="6243" y="274"/>
                    <a:pt x="6234" y="274"/>
                  </a:cubicBezTo>
                  <a:cubicBezTo>
                    <a:pt x="6226" y="274"/>
                    <a:pt x="6222" y="280"/>
                    <a:pt x="6222" y="291"/>
                  </a:cubicBezTo>
                  <a:cubicBezTo>
                    <a:pt x="6221" y="314"/>
                    <a:pt x="6220" y="324"/>
                    <a:pt x="6220" y="324"/>
                  </a:cubicBezTo>
                  <a:cubicBezTo>
                    <a:pt x="6219" y="324"/>
                    <a:pt x="6219" y="319"/>
                    <a:pt x="6219" y="309"/>
                  </a:cubicBezTo>
                  <a:cubicBezTo>
                    <a:pt x="6213" y="287"/>
                    <a:pt x="6164" y="275"/>
                    <a:pt x="6118" y="275"/>
                  </a:cubicBezTo>
                  <a:cubicBezTo>
                    <a:pt x="6079" y="275"/>
                    <a:pt x="6042" y="284"/>
                    <a:pt x="6034" y="303"/>
                  </a:cubicBezTo>
                  <a:lnTo>
                    <a:pt x="6038" y="284"/>
                  </a:lnTo>
                  <a:cubicBezTo>
                    <a:pt x="6038" y="262"/>
                    <a:pt x="6022" y="262"/>
                    <a:pt x="5994" y="262"/>
                  </a:cubicBezTo>
                  <a:cubicBezTo>
                    <a:pt x="5956" y="269"/>
                    <a:pt x="5918" y="275"/>
                    <a:pt x="5881" y="278"/>
                  </a:cubicBezTo>
                  <a:cubicBezTo>
                    <a:pt x="5821" y="278"/>
                    <a:pt x="5781" y="278"/>
                    <a:pt x="5781" y="297"/>
                  </a:cubicBezTo>
                  <a:cubicBezTo>
                    <a:pt x="5765" y="297"/>
                    <a:pt x="5765" y="297"/>
                    <a:pt x="5765" y="278"/>
                  </a:cubicBezTo>
                  <a:cubicBezTo>
                    <a:pt x="5781" y="256"/>
                    <a:pt x="5765" y="256"/>
                    <a:pt x="5752" y="256"/>
                  </a:cubicBezTo>
                  <a:cubicBezTo>
                    <a:pt x="5737" y="256"/>
                    <a:pt x="5737" y="275"/>
                    <a:pt x="5737" y="297"/>
                  </a:cubicBezTo>
                  <a:cubicBezTo>
                    <a:pt x="5737" y="308"/>
                    <a:pt x="5733" y="313"/>
                    <a:pt x="5725" y="313"/>
                  </a:cubicBezTo>
                  <a:cubicBezTo>
                    <a:pt x="5718" y="313"/>
                    <a:pt x="5707" y="308"/>
                    <a:pt x="5693" y="297"/>
                  </a:cubicBezTo>
                  <a:cubicBezTo>
                    <a:pt x="5675" y="285"/>
                    <a:pt x="5655" y="280"/>
                    <a:pt x="5634" y="280"/>
                  </a:cubicBezTo>
                  <a:cubicBezTo>
                    <a:pt x="5615" y="280"/>
                    <a:pt x="5597" y="285"/>
                    <a:pt x="5580" y="294"/>
                  </a:cubicBezTo>
                  <a:cubicBezTo>
                    <a:pt x="5567" y="294"/>
                    <a:pt x="5552" y="294"/>
                    <a:pt x="5552" y="272"/>
                  </a:cubicBezTo>
                  <a:cubicBezTo>
                    <a:pt x="5545" y="259"/>
                    <a:pt x="5532" y="248"/>
                    <a:pt x="5517" y="248"/>
                  </a:cubicBezTo>
                  <a:cubicBezTo>
                    <a:pt x="5506" y="248"/>
                    <a:pt x="5493" y="254"/>
                    <a:pt x="5480" y="272"/>
                  </a:cubicBezTo>
                  <a:cubicBezTo>
                    <a:pt x="5467" y="272"/>
                    <a:pt x="5467" y="272"/>
                    <a:pt x="5467" y="250"/>
                  </a:cubicBezTo>
                  <a:cubicBezTo>
                    <a:pt x="5460" y="237"/>
                    <a:pt x="5457" y="226"/>
                    <a:pt x="5453" y="2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52"/>
            <p:cNvSpPr/>
            <p:nvPr/>
          </p:nvSpPr>
          <p:spPr>
            <a:xfrm>
              <a:off x="3476350" y="2987425"/>
              <a:ext cx="136000" cy="18650"/>
            </a:xfrm>
            <a:custGeom>
              <a:avLst/>
              <a:gdLst/>
              <a:ahLst/>
              <a:cxnLst/>
              <a:rect l="l" t="t" r="r" b="b"/>
              <a:pathLst>
                <a:path w="5440" h="746" extrusionOk="0">
                  <a:moveTo>
                    <a:pt x="1516" y="0"/>
                  </a:moveTo>
                  <a:cubicBezTo>
                    <a:pt x="1504" y="0"/>
                    <a:pt x="1504" y="0"/>
                    <a:pt x="1510" y="22"/>
                  </a:cubicBezTo>
                  <a:lnTo>
                    <a:pt x="1523" y="22"/>
                  </a:lnTo>
                  <a:cubicBezTo>
                    <a:pt x="1523" y="0"/>
                    <a:pt x="1523" y="0"/>
                    <a:pt x="1516" y="0"/>
                  </a:cubicBezTo>
                  <a:close/>
                  <a:moveTo>
                    <a:pt x="210" y="116"/>
                  </a:moveTo>
                  <a:lnTo>
                    <a:pt x="216" y="135"/>
                  </a:lnTo>
                  <a:lnTo>
                    <a:pt x="222" y="135"/>
                  </a:lnTo>
                  <a:cubicBezTo>
                    <a:pt x="222" y="116"/>
                    <a:pt x="222" y="116"/>
                    <a:pt x="216" y="116"/>
                  </a:cubicBezTo>
                  <a:close/>
                  <a:moveTo>
                    <a:pt x="3804" y="119"/>
                  </a:moveTo>
                  <a:cubicBezTo>
                    <a:pt x="3804" y="141"/>
                    <a:pt x="3804" y="160"/>
                    <a:pt x="3798" y="160"/>
                  </a:cubicBezTo>
                  <a:lnTo>
                    <a:pt x="3791" y="138"/>
                  </a:lnTo>
                  <a:lnTo>
                    <a:pt x="3798" y="119"/>
                  </a:lnTo>
                  <a:close/>
                  <a:moveTo>
                    <a:pt x="2397" y="126"/>
                  </a:moveTo>
                  <a:cubicBezTo>
                    <a:pt x="2397" y="148"/>
                    <a:pt x="2397" y="169"/>
                    <a:pt x="2391" y="169"/>
                  </a:cubicBezTo>
                  <a:lnTo>
                    <a:pt x="2384" y="169"/>
                  </a:lnTo>
                  <a:cubicBezTo>
                    <a:pt x="2384" y="154"/>
                    <a:pt x="2388" y="141"/>
                    <a:pt x="2391" y="126"/>
                  </a:cubicBezTo>
                  <a:close/>
                  <a:moveTo>
                    <a:pt x="3723" y="138"/>
                  </a:moveTo>
                  <a:cubicBezTo>
                    <a:pt x="3729" y="138"/>
                    <a:pt x="3729" y="138"/>
                    <a:pt x="3729" y="160"/>
                  </a:cubicBezTo>
                  <a:cubicBezTo>
                    <a:pt x="3729" y="160"/>
                    <a:pt x="3729" y="179"/>
                    <a:pt x="3723" y="179"/>
                  </a:cubicBezTo>
                  <a:lnTo>
                    <a:pt x="3716" y="160"/>
                  </a:lnTo>
                  <a:cubicBezTo>
                    <a:pt x="3716" y="138"/>
                    <a:pt x="3723" y="138"/>
                    <a:pt x="3723" y="138"/>
                  </a:cubicBezTo>
                  <a:close/>
                  <a:moveTo>
                    <a:pt x="1394" y="144"/>
                  </a:moveTo>
                  <a:cubicBezTo>
                    <a:pt x="1394" y="157"/>
                    <a:pt x="1397" y="173"/>
                    <a:pt x="1400" y="185"/>
                  </a:cubicBezTo>
                  <a:cubicBezTo>
                    <a:pt x="1407" y="185"/>
                    <a:pt x="1407" y="166"/>
                    <a:pt x="1407" y="166"/>
                  </a:cubicBezTo>
                  <a:cubicBezTo>
                    <a:pt x="1407" y="166"/>
                    <a:pt x="1407" y="144"/>
                    <a:pt x="1400" y="144"/>
                  </a:cubicBezTo>
                  <a:close/>
                  <a:moveTo>
                    <a:pt x="4497" y="157"/>
                  </a:moveTo>
                  <a:cubicBezTo>
                    <a:pt x="4503" y="157"/>
                    <a:pt x="4503" y="157"/>
                    <a:pt x="4503" y="179"/>
                  </a:cubicBezTo>
                  <a:cubicBezTo>
                    <a:pt x="4503" y="198"/>
                    <a:pt x="4497" y="220"/>
                    <a:pt x="4490" y="220"/>
                  </a:cubicBezTo>
                  <a:cubicBezTo>
                    <a:pt x="4484" y="220"/>
                    <a:pt x="4484" y="179"/>
                    <a:pt x="4497" y="157"/>
                  </a:cubicBezTo>
                  <a:close/>
                  <a:moveTo>
                    <a:pt x="1328" y="204"/>
                  </a:moveTo>
                  <a:cubicBezTo>
                    <a:pt x="1335" y="204"/>
                    <a:pt x="1335" y="204"/>
                    <a:pt x="1335" y="226"/>
                  </a:cubicBezTo>
                  <a:lnTo>
                    <a:pt x="1328" y="226"/>
                  </a:lnTo>
                  <a:lnTo>
                    <a:pt x="1322" y="204"/>
                  </a:lnTo>
                  <a:close/>
                  <a:moveTo>
                    <a:pt x="5397" y="140"/>
                  </a:moveTo>
                  <a:cubicBezTo>
                    <a:pt x="5401" y="140"/>
                    <a:pt x="5399" y="170"/>
                    <a:pt x="5390" y="201"/>
                  </a:cubicBezTo>
                  <a:cubicBezTo>
                    <a:pt x="5387" y="221"/>
                    <a:pt x="5385" y="231"/>
                    <a:pt x="5384" y="231"/>
                  </a:cubicBezTo>
                  <a:cubicBezTo>
                    <a:pt x="5383" y="231"/>
                    <a:pt x="5383" y="221"/>
                    <a:pt x="5383" y="201"/>
                  </a:cubicBezTo>
                  <a:cubicBezTo>
                    <a:pt x="5383" y="179"/>
                    <a:pt x="5383" y="157"/>
                    <a:pt x="5390" y="157"/>
                  </a:cubicBezTo>
                  <a:cubicBezTo>
                    <a:pt x="5393" y="145"/>
                    <a:pt x="5396" y="140"/>
                    <a:pt x="5397" y="140"/>
                  </a:cubicBezTo>
                  <a:close/>
                  <a:moveTo>
                    <a:pt x="877" y="195"/>
                  </a:moveTo>
                  <a:lnTo>
                    <a:pt x="877" y="213"/>
                  </a:lnTo>
                  <a:lnTo>
                    <a:pt x="868" y="235"/>
                  </a:lnTo>
                  <a:lnTo>
                    <a:pt x="861" y="213"/>
                  </a:lnTo>
                  <a:cubicBezTo>
                    <a:pt x="861" y="195"/>
                    <a:pt x="868" y="195"/>
                    <a:pt x="877" y="195"/>
                  </a:cubicBezTo>
                  <a:close/>
                  <a:moveTo>
                    <a:pt x="1053" y="164"/>
                  </a:moveTo>
                  <a:cubicBezTo>
                    <a:pt x="1055" y="164"/>
                    <a:pt x="1053" y="173"/>
                    <a:pt x="1049" y="198"/>
                  </a:cubicBezTo>
                  <a:lnTo>
                    <a:pt x="1037" y="238"/>
                  </a:lnTo>
                  <a:cubicBezTo>
                    <a:pt x="1027" y="238"/>
                    <a:pt x="1034" y="220"/>
                    <a:pt x="1043" y="176"/>
                  </a:cubicBezTo>
                  <a:cubicBezTo>
                    <a:pt x="1048" y="168"/>
                    <a:pt x="1051" y="164"/>
                    <a:pt x="1053" y="164"/>
                  </a:cubicBezTo>
                  <a:close/>
                  <a:moveTo>
                    <a:pt x="1277" y="195"/>
                  </a:moveTo>
                  <a:cubicBezTo>
                    <a:pt x="1281" y="195"/>
                    <a:pt x="1283" y="215"/>
                    <a:pt x="1278" y="245"/>
                  </a:cubicBezTo>
                  <a:lnTo>
                    <a:pt x="1266" y="245"/>
                  </a:lnTo>
                  <a:cubicBezTo>
                    <a:pt x="1266" y="223"/>
                    <a:pt x="1266" y="204"/>
                    <a:pt x="1272" y="204"/>
                  </a:cubicBezTo>
                  <a:cubicBezTo>
                    <a:pt x="1274" y="198"/>
                    <a:pt x="1275" y="195"/>
                    <a:pt x="1277" y="195"/>
                  </a:cubicBezTo>
                  <a:close/>
                  <a:moveTo>
                    <a:pt x="128" y="216"/>
                  </a:moveTo>
                  <a:cubicBezTo>
                    <a:pt x="134" y="216"/>
                    <a:pt x="134" y="216"/>
                    <a:pt x="134" y="238"/>
                  </a:cubicBezTo>
                  <a:cubicBezTo>
                    <a:pt x="134" y="238"/>
                    <a:pt x="129" y="258"/>
                    <a:pt x="123" y="258"/>
                  </a:cubicBezTo>
                  <a:cubicBezTo>
                    <a:pt x="123" y="258"/>
                    <a:pt x="122" y="257"/>
                    <a:pt x="122" y="257"/>
                  </a:cubicBezTo>
                  <a:lnTo>
                    <a:pt x="116" y="238"/>
                  </a:lnTo>
                  <a:cubicBezTo>
                    <a:pt x="116" y="216"/>
                    <a:pt x="122" y="216"/>
                    <a:pt x="128" y="216"/>
                  </a:cubicBezTo>
                  <a:close/>
                  <a:moveTo>
                    <a:pt x="4023" y="229"/>
                  </a:moveTo>
                  <a:cubicBezTo>
                    <a:pt x="4030" y="229"/>
                    <a:pt x="4030" y="251"/>
                    <a:pt x="4030" y="251"/>
                  </a:cubicBezTo>
                  <a:cubicBezTo>
                    <a:pt x="4030" y="251"/>
                    <a:pt x="4030" y="270"/>
                    <a:pt x="4023" y="270"/>
                  </a:cubicBezTo>
                  <a:cubicBezTo>
                    <a:pt x="4017" y="257"/>
                    <a:pt x="4017" y="242"/>
                    <a:pt x="4017" y="229"/>
                  </a:cubicBezTo>
                  <a:close/>
                  <a:moveTo>
                    <a:pt x="1665" y="221"/>
                  </a:moveTo>
                  <a:cubicBezTo>
                    <a:pt x="1668" y="221"/>
                    <a:pt x="1673" y="231"/>
                    <a:pt x="1676" y="254"/>
                  </a:cubicBezTo>
                  <a:cubicBezTo>
                    <a:pt x="1676" y="276"/>
                    <a:pt x="1676" y="276"/>
                    <a:pt x="1667" y="276"/>
                  </a:cubicBezTo>
                  <a:cubicBezTo>
                    <a:pt x="1664" y="263"/>
                    <a:pt x="1664" y="248"/>
                    <a:pt x="1661" y="235"/>
                  </a:cubicBezTo>
                  <a:cubicBezTo>
                    <a:pt x="1661" y="226"/>
                    <a:pt x="1662" y="221"/>
                    <a:pt x="1665" y="221"/>
                  </a:cubicBezTo>
                  <a:close/>
                  <a:moveTo>
                    <a:pt x="1720" y="235"/>
                  </a:moveTo>
                  <a:cubicBezTo>
                    <a:pt x="1720" y="257"/>
                    <a:pt x="1720" y="276"/>
                    <a:pt x="1714" y="276"/>
                  </a:cubicBezTo>
                  <a:lnTo>
                    <a:pt x="1708" y="257"/>
                  </a:lnTo>
                  <a:lnTo>
                    <a:pt x="1714" y="235"/>
                  </a:lnTo>
                  <a:close/>
                  <a:moveTo>
                    <a:pt x="4282" y="226"/>
                  </a:moveTo>
                  <a:cubicBezTo>
                    <a:pt x="4283" y="226"/>
                    <a:pt x="4284" y="229"/>
                    <a:pt x="4284" y="235"/>
                  </a:cubicBezTo>
                  <a:cubicBezTo>
                    <a:pt x="4284" y="248"/>
                    <a:pt x="4280" y="263"/>
                    <a:pt x="4277" y="276"/>
                  </a:cubicBezTo>
                  <a:cubicBezTo>
                    <a:pt x="4277" y="276"/>
                    <a:pt x="4274" y="286"/>
                    <a:pt x="4273" y="286"/>
                  </a:cubicBezTo>
                  <a:cubicBezTo>
                    <a:pt x="4272" y="286"/>
                    <a:pt x="4271" y="283"/>
                    <a:pt x="4271" y="276"/>
                  </a:cubicBezTo>
                  <a:lnTo>
                    <a:pt x="4271" y="254"/>
                  </a:lnTo>
                  <a:cubicBezTo>
                    <a:pt x="4275" y="241"/>
                    <a:pt x="4280" y="226"/>
                    <a:pt x="4282" y="226"/>
                  </a:cubicBezTo>
                  <a:close/>
                  <a:moveTo>
                    <a:pt x="3850" y="250"/>
                  </a:moveTo>
                  <a:cubicBezTo>
                    <a:pt x="3853" y="250"/>
                    <a:pt x="3854" y="256"/>
                    <a:pt x="3854" y="267"/>
                  </a:cubicBezTo>
                  <a:cubicBezTo>
                    <a:pt x="3854" y="289"/>
                    <a:pt x="3854" y="289"/>
                    <a:pt x="3848" y="289"/>
                  </a:cubicBezTo>
                  <a:cubicBezTo>
                    <a:pt x="3835" y="285"/>
                    <a:pt x="3835" y="285"/>
                    <a:pt x="3842" y="267"/>
                  </a:cubicBezTo>
                  <a:cubicBezTo>
                    <a:pt x="3845" y="256"/>
                    <a:pt x="3848" y="250"/>
                    <a:pt x="3850" y="250"/>
                  </a:cubicBezTo>
                  <a:close/>
                  <a:moveTo>
                    <a:pt x="3895" y="267"/>
                  </a:moveTo>
                  <a:cubicBezTo>
                    <a:pt x="3901" y="267"/>
                    <a:pt x="3901" y="267"/>
                    <a:pt x="3901" y="289"/>
                  </a:cubicBezTo>
                  <a:lnTo>
                    <a:pt x="3895" y="289"/>
                  </a:lnTo>
                  <a:lnTo>
                    <a:pt x="3889" y="267"/>
                  </a:lnTo>
                  <a:close/>
                  <a:moveTo>
                    <a:pt x="3958" y="270"/>
                  </a:moveTo>
                  <a:cubicBezTo>
                    <a:pt x="3964" y="270"/>
                    <a:pt x="3964" y="270"/>
                    <a:pt x="3964" y="289"/>
                  </a:cubicBezTo>
                  <a:lnTo>
                    <a:pt x="3958" y="289"/>
                  </a:lnTo>
                  <a:lnTo>
                    <a:pt x="3951" y="270"/>
                  </a:lnTo>
                  <a:close/>
                  <a:moveTo>
                    <a:pt x="3190" y="251"/>
                  </a:moveTo>
                  <a:cubicBezTo>
                    <a:pt x="3190" y="270"/>
                    <a:pt x="3190" y="292"/>
                    <a:pt x="3184" y="292"/>
                  </a:cubicBezTo>
                  <a:lnTo>
                    <a:pt x="3177" y="292"/>
                  </a:lnTo>
                  <a:cubicBezTo>
                    <a:pt x="3177" y="279"/>
                    <a:pt x="3180" y="263"/>
                    <a:pt x="3184" y="251"/>
                  </a:cubicBezTo>
                  <a:close/>
                  <a:moveTo>
                    <a:pt x="2482" y="254"/>
                  </a:moveTo>
                  <a:cubicBezTo>
                    <a:pt x="2482" y="276"/>
                    <a:pt x="2482" y="295"/>
                    <a:pt x="2475" y="295"/>
                  </a:cubicBezTo>
                  <a:lnTo>
                    <a:pt x="2469" y="273"/>
                  </a:lnTo>
                  <a:lnTo>
                    <a:pt x="2475" y="254"/>
                  </a:lnTo>
                  <a:close/>
                  <a:moveTo>
                    <a:pt x="197" y="220"/>
                  </a:moveTo>
                  <a:cubicBezTo>
                    <a:pt x="203" y="220"/>
                    <a:pt x="210" y="220"/>
                    <a:pt x="210" y="242"/>
                  </a:cubicBezTo>
                  <a:lnTo>
                    <a:pt x="203" y="238"/>
                  </a:lnTo>
                  <a:cubicBezTo>
                    <a:pt x="203" y="233"/>
                    <a:pt x="203" y="231"/>
                    <a:pt x="202" y="231"/>
                  </a:cubicBezTo>
                  <a:lnTo>
                    <a:pt x="202" y="231"/>
                  </a:lnTo>
                  <a:cubicBezTo>
                    <a:pt x="201" y="231"/>
                    <a:pt x="199" y="245"/>
                    <a:pt x="203" y="260"/>
                  </a:cubicBezTo>
                  <a:lnTo>
                    <a:pt x="203" y="301"/>
                  </a:lnTo>
                  <a:cubicBezTo>
                    <a:pt x="197" y="301"/>
                    <a:pt x="191" y="282"/>
                    <a:pt x="191" y="260"/>
                  </a:cubicBezTo>
                  <a:cubicBezTo>
                    <a:pt x="184" y="220"/>
                    <a:pt x="184" y="220"/>
                    <a:pt x="197" y="220"/>
                  </a:cubicBezTo>
                  <a:close/>
                  <a:moveTo>
                    <a:pt x="1560" y="273"/>
                  </a:moveTo>
                  <a:cubicBezTo>
                    <a:pt x="1566" y="273"/>
                    <a:pt x="1566" y="295"/>
                    <a:pt x="1566" y="295"/>
                  </a:cubicBezTo>
                  <a:cubicBezTo>
                    <a:pt x="1566" y="301"/>
                    <a:pt x="1566" y="303"/>
                    <a:pt x="1565" y="303"/>
                  </a:cubicBezTo>
                  <a:cubicBezTo>
                    <a:pt x="1562" y="303"/>
                    <a:pt x="1558" y="295"/>
                    <a:pt x="1554" y="295"/>
                  </a:cubicBezTo>
                  <a:cubicBezTo>
                    <a:pt x="1548" y="273"/>
                    <a:pt x="1548" y="273"/>
                    <a:pt x="1560" y="273"/>
                  </a:cubicBezTo>
                  <a:close/>
                  <a:moveTo>
                    <a:pt x="1100" y="260"/>
                  </a:moveTo>
                  <a:cubicBezTo>
                    <a:pt x="1100" y="282"/>
                    <a:pt x="1100" y="304"/>
                    <a:pt x="1093" y="304"/>
                  </a:cubicBezTo>
                  <a:lnTo>
                    <a:pt x="1087" y="304"/>
                  </a:lnTo>
                  <a:cubicBezTo>
                    <a:pt x="1087" y="289"/>
                    <a:pt x="1090" y="276"/>
                    <a:pt x="1093" y="260"/>
                  </a:cubicBezTo>
                  <a:close/>
                  <a:moveTo>
                    <a:pt x="2923" y="263"/>
                  </a:moveTo>
                  <a:cubicBezTo>
                    <a:pt x="2936" y="264"/>
                    <a:pt x="2936" y="265"/>
                    <a:pt x="2936" y="285"/>
                  </a:cubicBezTo>
                  <a:cubicBezTo>
                    <a:pt x="2936" y="307"/>
                    <a:pt x="2920" y="307"/>
                    <a:pt x="2914" y="307"/>
                  </a:cubicBezTo>
                  <a:cubicBezTo>
                    <a:pt x="2908" y="286"/>
                    <a:pt x="2914" y="264"/>
                    <a:pt x="2923" y="263"/>
                  </a:cubicBezTo>
                  <a:close/>
                  <a:moveTo>
                    <a:pt x="3943" y="299"/>
                  </a:moveTo>
                  <a:cubicBezTo>
                    <a:pt x="3942" y="299"/>
                    <a:pt x="3941" y="301"/>
                    <a:pt x="3939" y="307"/>
                  </a:cubicBezTo>
                  <a:cubicBezTo>
                    <a:pt x="3943" y="307"/>
                    <a:pt x="3944" y="299"/>
                    <a:pt x="3943" y="299"/>
                  </a:cubicBezTo>
                  <a:close/>
                  <a:moveTo>
                    <a:pt x="1438" y="270"/>
                  </a:moveTo>
                  <a:cubicBezTo>
                    <a:pt x="1444" y="270"/>
                    <a:pt x="1451" y="270"/>
                    <a:pt x="1451" y="292"/>
                  </a:cubicBezTo>
                  <a:cubicBezTo>
                    <a:pt x="1451" y="292"/>
                    <a:pt x="1451" y="314"/>
                    <a:pt x="1444" y="314"/>
                  </a:cubicBezTo>
                  <a:cubicBezTo>
                    <a:pt x="1438" y="310"/>
                    <a:pt x="1432" y="292"/>
                    <a:pt x="1432" y="292"/>
                  </a:cubicBezTo>
                  <a:cubicBezTo>
                    <a:pt x="1432" y="270"/>
                    <a:pt x="1438" y="270"/>
                    <a:pt x="1438" y="270"/>
                  </a:cubicBezTo>
                  <a:close/>
                  <a:moveTo>
                    <a:pt x="907" y="229"/>
                  </a:moveTo>
                  <a:cubicBezTo>
                    <a:pt x="908" y="229"/>
                    <a:pt x="908" y="239"/>
                    <a:pt x="908" y="257"/>
                  </a:cubicBezTo>
                  <a:cubicBezTo>
                    <a:pt x="908" y="279"/>
                    <a:pt x="905" y="301"/>
                    <a:pt x="896" y="320"/>
                  </a:cubicBezTo>
                  <a:lnTo>
                    <a:pt x="880" y="320"/>
                  </a:lnTo>
                  <a:lnTo>
                    <a:pt x="896" y="279"/>
                  </a:lnTo>
                  <a:cubicBezTo>
                    <a:pt x="903" y="244"/>
                    <a:pt x="906" y="229"/>
                    <a:pt x="907" y="229"/>
                  </a:cubicBezTo>
                  <a:close/>
                  <a:moveTo>
                    <a:pt x="2134" y="289"/>
                  </a:moveTo>
                  <a:cubicBezTo>
                    <a:pt x="2134" y="307"/>
                    <a:pt x="2134" y="329"/>
                    <a:pt x="2127" y="329"/>
                  </a:cubicBezTo>
                  <a:lnTo>
                    <a:pt x="2121" y="307"/>
                  </a:lnTo>
                  <a:lnTo>
                    <a:pt x="2127" y="289"/>
                  </a:lnTo>
                  <a:close/>
                  <a:moveTo>
                    <a:pt x="567" y="292"/>
                  </a:moveTo>
                  <a:cubicBezTo>
                    <a:pt x="576" y="292"/>
                    <a:pt x="576" y="310"/>
                    <a:pt x="561" y="332"/>
                  </a:cubicBezTo>
                  <a:lnTo>
                    <a:pt x="548" y="332"/>
                  </a:lnTo>
                  <a:cubicBezTo>
                    <a:pt x="548" y="310"/>
                    <a:pt x="561" y="292"/>
                    <a:pt x="567" y="292"/>
                  </a:cubicBezTo>
                  <a:close/>
                  <a:moveTo>
                    <a:pt x="2281" y="270"/>
                  </a:moveTo>
                  <a:cubicBezTo>
                    <a:pt x="2287" y="270"/>
                    <a:pt x="2287" y="270"/>
                    <a:pt x="2287" y="292"/>
                  </a:cubicBezTo>
                  <a:cubicBezTo>
                    <a:pt x="2287" y="304"/>
                    <a:pt x="2287" y="320"/>
                    <a:pt x="2281" y="332"/>
                  </a:cubicBezTo>
                  <a:cubicBezTo>
                    <a:pt x="2275" y="332"/>
                    <a:pt x="2281" y="292"/>
                    <a:pt x="2281" y="270"/>
                  </a:cubicBezTo>
                  <a:close/>
                  <a:moveTo>
                    <a:pt x="1228" y="326"/>
                  </a:moveTo>
                  <a:lnTo>
                    <a:pt x="1228" y="348"/>
                  </a:lnTo>
                  <a:cubicBezTo>
                    <a:pt x="1224" y="348"/>
                    <a:pt x="1220" y="358"/>
                    <a:pt x="1217" y="358"/>
                  </a:cubicBezTo>
                  <a:cubicBezTo>
                    <a:pt x="1216" y="358"/>
                    <a:pt x="1216" y="355"/>
                    <a:pt x="1216" y="348"/>
                  </a:cubicBezTo>
                  <a:cubicBezTo>
                    <a:pt x="1209" y="348"/>
                    <a:pt x="1222" y="326"/>
                    <a:pt x="1228" y="326"/>
                  </a:cubicBezTo>
                  <a:close/>
                  <a:moveTo>
                    <a:pt x="3876" y="359"/>
                  </a:moveTo>
                  <a:cubicBezTo>
                    <a:pt x="3876" y="362"/>
                    <a:pt x="3876" y="366"/>
                    <a:pt x="3876" y="370"/>
                  </a:cubicBezTo>
                  <a:cubicBezTo>
                    <a:pt x="3877" y="371"/>
                    <a:pt x="3877" y="372"/>
                    <a:pt x="3877" y="374"/>
                  </a:cubicBezTo>
                  <a:lnTo>
                    <a:pt x="3877" y="374"/>
                  </a:lnTo>
                  <a:cubicBezTo>
                    <a:pt x="3877" y="370"/>
                    <a:pt x="3876" y="365"/>
                    <a:pt x="3876" y="359"/>
                  </a:cubicBezTo>
                  <a:close/>
                  <a:moveTo>
                    <a:pt x="598" y="325"/>
                  </a:moveTo>
                  <a:cubicBezTo>
                    <a:pt x="592" y="325"/>
                    <a:pt x="589" y="339"/>
                    <a:pt x="589" y="354"/>
                  </a:cubicBezTo>
                  <a:cubicBezTo>
                    <a:pt x="589" y="373"/>
                    <a:pt x="595" y="376"/>
                    <a:pt x="608" y="376"/>
                  </a:cubicBezTo>
                  <a:cubicBezTo>
                    <a:pt x="614" y="376"/>
                    <a:pt x="620" y="354"/>
                    <a:pt x="620" y="354"/>
                  </a:cubicBezTo>
                  <a:cubicBezTo>
                    <a:pt x="620" y="332"/>
                    <a:pt x="614" y="332"/>
                    <a:pt x="608" y="332"/>
                  </a:cubicBezTo>
                  <a:cubicBezTo>
                    <a:pt x="604" y="327"/>
                    <a:pt x="601" y="325"/>
                    <a:pt x="598" y="325"/>
                  </a:cubicBezTo>
                  <a:close/>
                  <a:moveTo>
                    <a:pt x="3877" y="374"/>
                  </a:moveTo>
                  <a:cubicBezTo>
                    <a:pt x="3878" y="380"/>
                    <a:pt x="3879" y="382"/>
                    <a:pt x="3879" y="382"/>
                  </a:cubicBezTo>
                  <a:cubicBezTo>
                    <a:pt x="3879" y="382"/>
                    <a:pt x="3879" y="379"/>
                    <a:pt x="3877" y="374"/>
                  </a:cubicBezTo>
                  <a:close/>
                  <a:moveTo>
                    <a:pt x="1624" y="51"/>
                  </a:moveTo>
                  <a:cubicBezTo>
                    <a:pt x="1621" y="51"/>
                    <a:pt x="1619" y="61"/>
                    <a:pt x="1623" y="85"/>
                  </a:cubicBezTo>
                  <a:cubicBezTo>
                    <a:pt x="1623" y="119"/>
                    <a:pt x="1623" y="127"/>
                    <a:pt x="1617" y="127"/>
                  </a:cubicBezTo>
                  <a:cubicBezTo>
                    <a:pt x="1615" y="127"/>
                    <a:pt x="1613" y="126"/>
                    <a:pt x="1610" y="126"/>
                  </a:cubicBezTo>
                  <a:cubicBezTo>
                    <a:pt x="1604" y="126"/>
                    <a:pt x="1598" y="126"/>
                    <a:pt x="1598" y="107"/>
                  </a:cubicBezTo>
                  <a:cubicBezTo>
                    <a:pt x="1598" y="85"/>
                    <a:pt x="1598" y="85"/>
                    <a:pt x="1585" y="85"/>
                  </a:cubicBezTo>
                  <a:cubicBezTo>
                    <a:pt x="1566" y="85"/>
                    <a:pt x="1548" y="148"/>
                    <a:pt x="1541" y="188"/>
                  </a:cubicBezTo>
                  <a:cubicBezTo>
                    <a:pt x="1541" y="209"/>
                    <a:pt x="1541" y="219"/>
                    <a:pt x="1541" y="219"/>
                  </a:cubicBezTo>
                  <a:cubicBezTo>
                    <a:pt x="1540" y="219"/>
                    <a:pt x="1538" y="209"/>
                    <a:pt x="1535" y="188"/>
                  </a:cubicBezTo>
                  <a:cubicBezTo>
                    <a:pt x="1535" y="166"/>
                    <a:pt x="1529" y="166"/>
                    <a:pt x="1523" y="166"/>
                  </a:cubicBezTo>
                  <a:cubicBezTo>
                    <a:pt x="1523" y="174"/>
                    <a:pt x="1522" y="176"/>
                    <a:pt x="1521" y="176"/>
                  </a:cubicBezTo>
                  <a:cubicBezTo>
                    <a:pt x="1520" y="176"/>
                    <a:pt x="1518" y="166"/>
                    <a:pt x="1523" y="166"/>
                  </a:cubicBezTo>
                  <a:cubicBezTo>
                    <a:pt x="1523" y="149"/>
                    <a:pt x="1526" y="147"/>
                    <a:pt x="1531" y="147"/>
                  </a:cubicBezTo>
                  <a:cubicBezTo>
                    <a:pt x="1532" y="147"/>
                    <a:pt x="1534" y="148"/>
                    <a:pt x="1535" y="148"/>
                  </a:cubicBezTo>
                  <a:lnTo>
                    <a:pt x="1535" y="126"/>
                  </a:lnTo>
                  <a:cubicBezTo>
                    <a:pt x="1532" y="105"/>
                    <a:pt x="1529" y="95"/>
                    <a:pt x="1526" y="95"/>
                  </a:cubicBezTo>
                  <a:cubicBezTo>
                    <a:pt x="1523" y="95"/>
                    <a:pt x="1519" y="105"/>
                    <a:pt x="1516" y="126"/>
                  </a:cubicBezTo>
                  <a:cubicBezTo>
                    <a:pt x="1513" y="135"/>
                    <a:pt x="1512" y="140"/>
                    <a:pt x="1510" y="140"/>
                  </a:cubicBezTo>
                  <a:cubicBezTo>
                    <a:pt x="1509" y="140"/>
                    <a:pt x="1507" y="135"/>
                    <a:pt x="1504" y="126"/>
                  </a:cubicBezTo>
                  <a:cubicBezTo>
                    <a:pt x="1499" y="110"/>
                    <a:pt x="1495" y="95"/>
                    <a:pt x="1493" y="95"/>
                  </a:cubicBezTo>
                  <a:cubicBezTo>
                    <a:pt x="1492" y="95"/>
                    <a:pt x="1491" y="97"/>
                    <a:pt x="1491" y="104"/>
                  </a:cubicBezTo>
                  <a:cubicBezTo>
                    <a:pt x="1491" y="104"/>
                    <a:pt x="1479" y="104"/>
                    <a:pt x="1469" y="82"/>
                  </a:cubicBezTo>
                  <a:cubicBezTo>
                    <a:pt x="1457" y="82"/>
                    <a:pt x="1451" y="82"/>
                    <a:pt x="1451" y="104"/>
                  </a:cubicBezTo>
                  <a:cubicBezTo>
                    <a:pt x="1451" y="122"/>
                    <a:pt x="1444" y="122"/>
                    <a:pt x="1438" y="122"/>
                  </a:cubicBezTo>
                  <a:cubicBezTo>
                    <a:pt x="1432" y="122"/>
                    <a:pt x="1425" y="122"/>
                    <a:pt x="1425" y="144"/>
                  </a:cubicBezTo>
                  <a:cubicBezTo>
                    <a:pt x="1425" y="163"/>
                    <a:pt x="1419" y="185"/>
                    <a:pt x="1407" y="185"/>
                  </a:cubicBezTo>
                  <a:cubicBezTo>
                    <a:pt x="1402" y="193"/>
                    <a:pt x="1399" y="197"/>
                    <a:pt x="1396" y="197"/>
                  </a:cubicBezTo>
                  <a:cubicBezTo>
                    <a:pt x="1393" y="197"/>
                    <a:pt x="1392" y="187"/>
                    <a:pt x="1388" y="163"/>
                  </a:cubicBezTo>
                  <a:cubicBezTo>
                    <a:pt x="1388" y="141"/>
                    <a:pt x="1382" y="141"/>
                    <a:pt x="1375" y="141"/>
                  </a:cubicBezTo>
                  <a:cubicBezTo>
                    <a:pt x="1375" y="141"/>
                    <a:pt x="1369" y="141"/>
                    <a:pt x="1363" y="122"/>
                  </a:cubicBezTo>
                  <a:cubicBezTo>
                    <a:pt x="1361" y="116"/>
                    <a:pt x="1360" y="113"/>
                    <a:pt x="1359" y="113"/>
                  </a:cubicBezTo>
                  <a:cubicBezTo>
                    <a:pt x="1357" y="113"/>
                    <a:pt x="1357" y="128"/>
                    <a:pt x="1357" y="141"/>
                  </a:cubicBezTo>
                  <a:lnTo>
                    <a:pt x="1357" y="182"/>
                  </a:lnTo>
                  <a:cubicBezTo>
                    <a:pt x="1350" y="182"/>
                    <a:pt x="1344" y="141"/>
                    <a:pt x="1344" y="119"/>
                  </a:cubicBezTo>
                  <a:cubicBezTo>
                    <a:pt x="1341" y="99"/>
                    <a:pt x="1339" y="89"/>
                    <a:pt x="1339" y="89"/>
                  </a:cubicBezTo>
                  <a:cubicBezTo>
                    <a:pt x="1338" y="89"/>
                    <a:pt x="1338" y="99"/>
                    <a:pt x="1338" y="119"/>
                  </a:cubicBezTo>
                  <a:cubicBezTo>
                    <a:pt x="1338" y="135"/>
                    <a:pt x="1335" y="150"/>
                    <a:pt x="1328" y="150"/>
                  </a:cubicBezTo>
                  <a:cubicBezTo>
                    <a:pt x="1326" y="150"/>
                    <a:pt x="1323" y="148"/>
                    <a:pt x="1319" y="141"/>
                  </a:cubicBezTo>
                  <a:cubicBezTo>
                    <a:pt x="1303" y="141"/>
                    <a:pt x="1291" y="141"/>
                    <a:pt x="1291" y="119"/>
                  </a:cubicBezTo>
                  <a:cubicBezTo>
                    <a:pt x="1289" y="112"/>
                    <a:pt x="1287" y="110"/>
                    <a:pt x="1285" y="110"/>
                  </a:cubicBezTo>
                  <a:cubicBezTo>
                    <a:pt x="1281" y="110"/>
                    <a:pt x="1278" y="119"/>
                    <a:pt x="1278" y="119"/>
                  </a:cubicBezTo>
                  <a:cubicBezTo>
                    <a:pt x="1275" y="130"/>
                    <a:pt x="1272" y="136"/>
                    <a:pt x="1267" y="136"/>
                  </a:cubicBezTo>
                  <a:cubicBezTo>
                    <a:pt x="1263" y="136"/>
                    <a:pt x="1256" y="130"/>
                    <a:pt x="1247" y="119"/>
                  </a:cubicBezTo>
                  <a:cubicBezTo>
                    <a:pt x="1231" y="97"/>
                    <a:pt x="1223" y="86"/>
                    <a:pt x="1219" y="86"/>
                  </a:cubicBezTo>
                  <a:cubicBezTo>
                    <a:pt x="1216" y="86"/>
                    <a:pt x="1216" y="96"/>
                    <a:pt x="1216" y="116"/>
                  </a:cubicBezTo>
                  <a:cubicBezTo>
                    <a:pt x="1216" y="129"/>
                    <a:pt x="1216" y="142"/>
                    <a:pt x="1214" y="142"/>
                  </a:cubicBezTo>
                  <a:cubicBezTo>
                    <a:pt x="1213" y="142"/>
                    <a:pt x="1212" y="135"/>
                    <a:pt x="1209" y="116"/>
                  </a:cubicBezTo>
                  <a:cubicBezTo>
                    <a:pt x="1207" y="111"/>
                    <a:pt x="1206" y="108"/>
                    <a:pt x="1204" y="108"/>
                  </a:cubicBezTo>
                  <a:cubicBezTo>
                    <a:pt x="1199" y="108"/>
                    <a:pt x="1193" y="123"/>
                    <a:pt x="1184" y="138"/>
                  </a:cubicBezTo>
                  <a:cubicBezTo>
                    <a:pt x="1178" y="166"/>
                    <a:pt x="1175" y="195"/>
                    <a:pt x="1178" y="223"/>
                  </a:cubicBezTo>
                  <a:cubicBezTo>
                    <a:pt x="1178" y="246"/>
                    <a:pt x="1178" y="256"/>
                    <a:pt x="1175" y="256"/>
                  </a:cubicBezTo>
                  <a:cubicBezTo>
                    <a:pt x="1173" y="256"/>
                    <a:pt x="1169" y="251"/>
                    <a:pt x="1162" y="242"/>
                  </a:cubicBezTo>
                  <a:cubicBezTo>
                    <a:pt x="1156" y="242"/>
                    <a:pt x="1150" y="220"/>
                    <a:pt x="1150" y="201"/>
                  </a:cubicBezTo>
                  <a:cubicBezTo>
                    <a:pt x="1150" y="179"/>
                    <a:pt x="1156" y="179"/>
                    <a:pt x="1156" y="179"/>
                  </a:cubicBezTo>
                  <a:lnTo>
                    <a:pt x="1162" y="179"/>
                  </a:lnTo>
                  <a:cubicBezTo>
                    <a:pt x="1162" y="157"/>
                    <a:pt x="1162" y="138"/>
                    <a:pt x="1150" y="138"/>
                  </a:cubicBezTo>
                  <a:cubicBezTo>
                    <a:pt x="1147" y="127"/>
                    <a:pt x="1143" y="122"/>
                    <a:pt x="1141" y="122"/>
                  </a:cubicBezTo>
                  <a:cubicBezTo>
                    <a:pt x="1139" y="122"/>
                    <a:pt x="1137" y="127"/>
                    <a:pt x="1137" y="138"/>
                  </a:cubicBezTo>
                  <a:cubicBezTo>
                    <a:pt x="1131" y="116"/>
                    <a:pt x="1118" y="116"/>
                    <a:pt x="1106" y="116"/>
                  </a:cubicBezTo>
                  <a:cubicBezTo>
                    <a:pt x="1093" y="116"/>
                    <a:pt x="1074" y="113"/>
                    <a:pt x="1068" y="94"/>
                  </a:cubicBezTo>
                  <a:cubicBezTo>
                    <a:pt x="1056" y="94"/>
                    <a:pt x="1049" y="94"/>
                    <a:pt x="1049" y="113"/>
                  </a:cubicBezTo>
                  <a:cubicBezTo>
                    <a:pt x="1049" y="137"/>
                    <a:pt x="1047" y="147"/>
                    <a:pt x="1045" y="147"/>
                  </a:cubicBezTo>
                  <a:cubicBezTo>
                    <a:pt x="1044" y="147"/>
                    <a:pt x="1043" y="143"/>
                    <a:pt x="1043" y="135"/>
                  </a:cubicBezTo>
                  <a:cubicBezTo>
                    <a:pt x="1039" y="107"/>
                    <a:pt x="1004" y="88"/>
                    <a:pt x="977" y="88"/>
                  </a:cubicBezTo>
                  <a:cubicBezTo>
                    <a:pt x="961" y="88"/>
                    <a:pt x="948" y="95"/>
                    <a:pt x="946" y="110"/>
                  </a:cubicBezTo>
                  <a:lnTo>
                    <a:pt x="933" y="110"/>
                  </a:lnTo>
                  <a:cubicBezTo>
                    <a:pt x="927" y="100"/>
                    <a:pt x="914" y="95"/>
                    <a:pt x="902" y="95"/>
                  </a:cubicBezTo>
                  <a:cubicBezTo>
                    <a:pt x="890" y="95"/>
                    <a:pt x="880" y="99"/>
                    <a:pt x="877" y="110"/>
                  </a:cubicBezTo>
                  <a:lnTo>
                    <a:pt x="858" y="110"/>
                  </a:lnTo>
                  <a:cubicBezTo>
                    <a:pt x="852" y="99"/>
                    <a:pt x="846" y="93"/>
                    <a:pt x="841" y="93"/>
                  </a:cubicBezTo>
                  <a:cubicBezTo>
                    <a:pt x="837" y="93"/>
                    <a:pt x="833" y="98"/>
                    <a:pt x="830" y="107"/>
                  </a:cubicBezTo>
                  <a:cubicBezTo>
                    <a:pt x="826" y="122"/>
                    <a:pt x="824" y="138"/>
                    <a:pt x="824" y="138"/>
                  </a:cubicBezTo>
                  <a:cubicBezTo>
                    <a:pt x="824" y="138"/>
                    <a:pt x="824" y="135"/>
                    <a:pt x="824" y="129"/>
                  </a:cubicBezTo>
                  <a:cubicBezTo>
                    <a:pt x="824" y="107"/>
                    <a:pt x="811" y="107"/>
                    <a:pt x="786" y="107"/>
                  </a:cubicBezTo>
                  <a:cubicBezTo>
                    <a:pt x="761" y="107"/>
                    <a:pt x="761" y="107"/>
                    <a:pt x="767" y="129"/>
                  </a:cubicBezTo>
                  <a:cubicBezTo>
                    <a:pt x="761" y="134"/>
                    <a:pt x="756" y="136"/>
                    <a:pt x="752" y="136"/>
                  </a:cubicBezTo>
                  <a:cubicBezTo>
                    <a:pt x="742" y="136"/>
                    <a:pt x="742" y="121"/>
                    <a:pt x="742" y="107"/>
                  </a:cubicBezTo>
                  <a:cubicBezTo>
                    <a:pt x="745" y="88"/>
                    <a:pt x="744" y="77"/>
                    <a:pt x="741" y="77"/>
                  </a:cubicBezTo>
                  <a:cubicBezTo>
                    <a:pt x="738" y="77"/>
                    <a:pt x="733" y="92"/>
                    <a:pt x="730" y="126"/>
                  </a:cubicBezTo>
                  <a:cubicBezTo>
                    <a:pt x="726" y="151"/>
                    <a:pt x="720" y="162"/>
                    <a:pt x="716" y="162"/>
                  </a:cubicBezTo>
                  <a:cubicBezTo>
                    <a:pt x="713" y="162"/>
                    <a:pt x="711" y="157"/>
                    <a:pt x="711" y="148"/>
                  </a:cubicBezTo>
                  <a:cubicBezTo>
                    <a:pt x="711" y="126"/>
                    <a:pt x="717" y="126"/>
                    <a:pt x="723" y="126"/>
                  </a:cubicBezTo>
                  <a:lnTo>
                    <a:pt x="723" y="85"/>
                  </a:lnTo>
                  <a:cubicBezTo>
                    <a:pt x="717" y="85"/>
                    <a:pt x="717" y="85"/>
                    <a:pt x="711" y="107"/>
                  </a:cubicBezTo>
                  <a:cubicBezTo>
                    <a:pt x="711" y="107"/>
                    <a:pt x="705" y="107"/>
                    <a:pt x="698" y="126"/>
                  </a:cubicBezTo>
                  <a:cubicBezTo>
                    <a:pt x="689" y="148"/>
                    <a:pt x="689" y="169"/>
                    <a:pt x="698" y="188"/>
                  </a:cubicBezTo>
                  <a:cubicBezTo>
                    <a:pt x="705" y="210"/>
                    <a:pt x="698" y="210"/>
                    <a:pt x="689" y="210"/>
                  </a:cubicBezTo>
                  <a:cubicBezTo>
                    <a:pt x="680" y="191"/>
                    <a:pt x="676" y="166"/>
                    <a:pt x="683" y="148"/>
                  </a:cubicBezTo>
                  <a:cubicBezTo>
                    <a:pt x="692" y="148"/>
                    <a:pt x="692" y="126"/>
                    <a:pt x="692" y="104"/>
                  </a:cubicBezTo>
                  <a:cubicBezTo>
                    <a:pt x="692" y="100"/>
                    <a:pt x="691" y="99"/>
                    <a:pt x="689" y="99"/>
                  </a:cubicBezTo>
                  <a:cubicBezTo>
                    <a:pt x="681" y="99"/>
                    <a:pt x="657" y="133"/>
                    <a:pt x="651" y="166"/>
                  </a:cubicBezTo>
                  <a:lnTo>
                    <a:pt x="651" y="144"/>
                  </a:lnTo>
                  <a:cubicBezTo>
                    <a:pt x="651" y="126"/>
                    <a:pt x="639" y="126"/>
                    <a:pt x="626" y="126"/>
                  </a:cubicBezTo>
                  <a:cubicBezTo>
                    <a:pt x="623" y="125"/>
                    <a:pt x="620" y="124"/>
                    <a:pt x="617" y="124"/>
                  </a:cubicBezTo>
                  <a:cubicBezTo>
                    <a:pt x="611" y="124"/>
                    <a:pt x="608" y="128"/>
                    <a:pt x="608" y="144"/>
                  </a:cubicBezTo>
                  <a:cubicBezTo>
                    <a:pt x="608" y="166"/>
                    <a:pt x="608" y="185"/>
                    <a:pt x="601" y="185"/>
                  </a:cubicBezTo>
                  <a:cubicBezTo>
                    <a:pt x="608" y="185"/>
                    <a:pt x="608" y="207"/>
                    <a:pt x="608" y="229"/>
                  </a:cubicBezTo>
                  <a:cubicBezTo>
                    <a:pt x="598" y="213"/>
                    <a:pt x="592" y="201"/>
                    <a:pt x="589" y="185"/>
                  </a:cubicBezTo>
                  <a:cubicBezTo>
                    <a:pt x="576" y="144"/>
                    <a:pt x="564" y="122"/>
                    <a:pt x="539" y="122"/>
                  </a:cubicBezTo>
                  <a:cubicBezTo>
                    <a:pt x="523" y="122"/>
                    <a:pt x="504" y="122"/>
                    <a:pt x="498" y="101"/>
                  </a:cubicBezTo>
                  <a:cubicBezTo>
                    <a:pt x="485" y="101"/>
                    <a:pt x="479" y="101"/>
                    <a:pt x="479" y="119"/>
                  </a:cubicBezTo>
                  <a:lnTo>
                    <a:pt x="467" y="119"/>
                  </a:lnTo>
                  <a:cubicBezTo>
                    <a:pt x="463" y="110"/>
                    <a:pt x="459" y="105"/>
                    <a:pt x="455" y="105"/>
                  </a:cubicBezTo>
                  <a:cubicBezTo>
                    <a:pt x="451" y="105"/>
                    <a:pt x="448" y="110"/>
                    <a:pt x="448" y="119"/>
                  </a:cubicBezTo>
                  <a:cubicBezTo>
                    <a:pt x="446" y="127"/>
                    <a:pt x="444" y="129"/>
                    <a:pt x="441" y="129"/>
                  </a:cubicBezTo>
                  <a:cubicBezTo>
                    <a:pt x="437" y="129"/>
                    <a:pt x="433" y="119"/>
                    <a:pt x="429" y="119"/>
                  </a:cubicBezTo>
                  <a:cubicBezTo>
                    <a:pt x="423" y="101"/>
                    <a:pt x="420" y="91"/>
                    <a:pt x="419" y="91"/>
                  </a:cubicBezTo>
                  <a:lnTo>
                    <a:pt x="419" y="91"/>
                  </a:lnTo>
                  <a:cubicBezTo>
                    <a:pt x="418" y="91"/>
                    <a:pt x="419" y="107"/>
                    <a:pt x="423" y="141"/>
                  </a:cubicBezTo>
                  <a:cubicBezTo>
                    <a:pt x="423" y="160"/>
                    <a:pt x="435" y="182"/>
                    <a:pt x="441" y="182"/>
                  </a:cubicBezTo>
                  <a:lnTo>
                    <a:pt x="460" y="182"/>
                  </a:lnTo>
                  <a:lnTo>
                    <a:pt x="441" y="204"/>
                  </a:lnTo>
                  <a:cubicBezTo>
                    <a:pt x="435" y="204"/>
                    <a:pt x="423" y="223"/>
                    <a:pt x="423" y="245"/>
                  </a:cubicBezTo>
                  <a:cubicBezTo>
                    <a:pt x="423" y="245"/>
                    <a:pt x="423" y="267"/>
                    <a:pt x="416" y="267"/>
                  </a:cubicBezTo>
                  <a:lnTo>
                    <a:pt x="416" y="223"/>
                  </a:lnTo>
                  <a:cubicBezTo>
                    <a:pt x="420" y="204"/>
                    <a:pt x="423" y="182"/>
                    <a:pt x="423" y="160"/>
                  </a:cubicBezTo>
                  <a:cubicBezTo>
                    <a:pt x="419" y="135"/>
                    <a:pt x="410" y="116"/>
                    <a:pt x="404" y="116"/>
                  </a:cubicBezTo>
                  <a:cubicBezTo>
                    <a:pt x="400" y="116"/>
                    <a:pt x="398" y="123"/>
                    <a:pt x="398" y="138"/>
                  </a:cubicBezTo>
                  <a:cubicBezTo>
                    <a:pt x="391" y="138"/>
                    <a:pt x="391" y="138"/>
                    <a:pt x="385" y="119"/>
                  </a:cubicBezTo>
                  <a:cubicBezTo>
                    <a:pt x="385" y="110"/>
                    <a:pt x="384" y="105"/>
                    <a:pt x="382" y="105"/>
                  </a:cubicBezTo>
                  <a:cubicBezTo>
                    <a:pt x="379" y="105"/>
                    <a:pt x="375" y="115"/>
                    <a:pt x="369" y="138"/>
                  </a:cubicBezTo>
                  <a:cubicBezTo>
                    <a:pt x="366" y="160"/>
                    <a:pt x="363" y="170"/>
                    <a:pt x="360" y="170"/>
                  </a:cubicBezTo>
                  <a:cubicBezTo>
                    <a:pt x="357" y="170"/>
                    <a:pt x="354" y="159"/>
                    <a:pt x="351" y="138"/>
                  </a:cubicBezTo>
                  <a:cubicBezTo>
                    <a:pt x="343" y="114"/>
                    <a:pt x="331" y="103"/>
                    <a:pt x="323" y="103"/>
                  </a:cubicBezTo>
                  <a:cubicBezTo>
                    <a:pt x="317" y="103"/>
                    <a:pt x="313" y="107"/>
                    <a:pt x="313" y="116"/>
                  </a:cubicBezTo>
                  <a:cubicBezTo>
                    <a:pt x="313" y="140"/>
                    <a:pt x="306" y="150"/>
                    <a:pt x="300" y="150"/>
                  </a:cubicBezTo>
                  <a:cubicBezTo>
                    <a:pt x="295" y="150"/>
                    <a:pt x="290" y="146"/>
                    <a:pt x="288" y="138"/>
                  </a:cubicBezTo>
                  <a:cubicBezTo>
                    <a:pt x="285" y="127"/>
                    <a:pt x="281" y="121"/>
                    <a:pt x="278" y="121"/>
                  </a:cubicBezTo>
                  <a:cubicBezTo>
                    <a:pt x="275" y="121"/>
                    <a:pt x="272" y="126"/>
                    <a:pt x="269" y="135"/>
                  </a:cubicBezTo>
                  <a:cubicBezTo>
                    <a:pt x="269" y="122"/>
                    <a:pt x="266" y="107"/>
                    <a:pt x="262" y="107"/>
                  </a:cubicBezTo>
                  <a:cubicBezTo>
                    <a:pt x="260" y="107"/>
                    <a:pt x="258" y="110"/>
                    <a:pt x="257" y="116"/>
                  </a:cubicBezTo>
                  <a:cubicBezTo>
                    <a:pt x="257" y="116"/>
                    <a:pt x="250" y="116"/>
                    <a:pt x="257" y="135"/>
                  </a:cubicBezTo>
                  <a:lnTo>
                    <a:pt x="244" y="179"/>
                  </a:lnTo>
                  <a:cubicBezTo>
                    <a:pt x="250" y="179"/>
                    <a:pt x="250" y="198"/>
                    <a:pt x="250" y="220"/>
                  </a:cubicBezTo>
                  <a:cubicBezTo>
                    <a:pt x="250" y="225"/>
                    <a:pt x="248" y="228"/>
                    <a:pt x="246" y="228"/>
                  </a:cubicBezTo>
                  <a:cubicBezTo>
                    <a:pt x="237" y="228"/>
                    <a:pt x="219" y="204"/>
                    <a:pt x="210" y="157"/>
                  </a:cubicBezTo>
                  <a:lnTo>
                    <a:pt x="197" y="113"/>
                  </a:lnTo>
                  <a:lnTo>
                    <a:pt x="197" y="157"/>
                  </a:lnTo>
                  <a:cubicBezTo>
                    <a:pt x="191" y="157"/>
                    <a:pt x="184" y="154"/>
                    <a:pt x="184" y="135"/>
                  </a:cubicBezTo>
                  <a:cubicBezTo>
                    <a:pt x="184" y="113"/>
                    <a:pt x="184" y="113"/>
                    <a:pt x="178" y="113"/>
                  </a:cubicBezTo>
                  <a:cubicBezTo>
                    <a:pt x="178" y="113"/>
                    <a:pt x="172" y="113"/>
                    <a:pt x="172" y="135"/>
                  </a:cubicBezTo>
                  <a:cubicBezTo>
                    <a:pt x="172" y="158"/>
                    <a:pt x="172" y="168"/>
                    <a:pt x="171" y="168"/>
                  </a:cubicBezTo>
                  <a:cubicBezTo>
                    <a:pt x="170" y="168"/>
                    <a:pt x="168" y="163"/>
                    <a:pt x="166" y="154"/>
                  </a:cubicBezTo>
                  <a:cubicBezTo>
                    <a:pt x="163" y="133"/>
                    <a:pt x="159" y="123"/>
                    <a:pt x="156" y="123"/>
                  </a:cubicBezTo>
                  <a:cubicBezTo>
                    <a:pt x="153" y="123"/>
                    <a:pt x="150" y="133"/>
                    <a:pt x="147" y="154"/>
                  </a:cubicBezTo>
                  <a:cubicBezTo>
                    <a:pt x="147" y="176"/>
                    <a:pt x="147" y="187"/>
                    <a:pt x="146" y="187"/>
                  </a:cubicBezTo>
                  <a:cubicBezTo>
                    <a:pt x="145" y="187"/>
                    <a:pt x="144" y="176"/>
                    <a:pt x="141" y="154"/>
                  </a:cubicBezTo>
                  <a:cubicBezTo>
                    <a:pt x="141" y="135"/>
                    <a:pt x="134" y="113"/>
                    <a:pt x="128" y="113"/>
                  </a:cubicBezTo>
                  <a:lnTo>
                    <a:pt x="128" y="132"/>
                  </a:lnTo>
                  <a:cubicBezTo>
                    <a:pt x="128" y="158"/>
                    <a:pt x="126" y="168"/>
                    <a:pt x="123" y="168"/>
                  </a:cubicBezTo>
                  <a:cubicBezTo>
                    <a:pt x="121" y="168"/>
                    <a:pt x="118" y="163"/>
                    <a:pt x="116" y="154"/>
                  </a:cubicBezTo>
                  <a:cubicBezTo>
                    <a:pt x="116" y="143"/>
                    <a:pt x="114" y="137"/>
                    <a:pt x="111" y="137"/>
                  </a:cubicBezTo>
                  <a:cubicBezTo>
                    <a:pt x="108" y="137"/>
                    <a:pt x="103" y="143"/>
                    <a:pt x="97" y="154"/>
                  </a:cubicBezTo>
                  <a:cubicBezTo>
                    <a:pt x="84" y="154"/>
                    <a:pt x="78" y="154"/>
                    <a:pt x="78" y="132"/>
                  </a:cubicBezTo>
                  <a:cubicBezTo>
                    <a:pt x="78" y="111"/>
                    <a:pt x="78" y="101"/>
                    <a:pt x="77" y="101"/>
                  </a:cubicBezTo>
                  <a:cubicBezTo>
                    <a:pt x="76" y="101"/>
                    <a:pt x="75" y="111"/>
                    <a:pt x="72" y="132"/>
                  </a:cubicBezTo>
                  <a:cubicBezTo>
                    <a:pt x="69" y="143"/>
                    <a:pt x="67" y="148"/>
                    <a:pt x="64" y="148"/>
                  </a:cubicBezTo>
                  <a:cubicBezTo>
                    <a:pt x="61" y="148"/>
                    <a:pt x="58" y="143"/>
                    <a:pt x="50" y="132"/>
                  </a:cubicBezTo>
                  <a:cubicBezTo>
                    <a:pt x="47" y="121"/>
                    <a:pt x="45" y="115"/>
                    <a:pt x="43" y="115"/>
                  </a:cubicBezTo>
                  <a:cubicBezTo>
                    <a:pt x="42" y="115"/>
                    <a:pt x="40" y="121"/>
                    <a:pt x="37" y="132"/>
                  </a:cubicBezTo>
                  <a:cubicBezTo>
                    <a:pt x="37" y="173"/>
                    <a:pt x="37" y="195"/>
                    <a:pt x="43" y="195"/>
                  </a:cubicBezTo>
                  <a:cubicBezTo>
                    <a:pt x="50" y="195"/>
                    <a:pt x="50" y="195"/>
                    <a:pt x="50" y="213"/>
                  </a:cubicBezTo>
                  <a:lnTo>
                    <a:pt x="37" y="213"/>
                  </a:lnTo>
                  <a:cubicBezTo>
                    <a:pt x="31" y="213"/>
                    <a:pt x="25" y="213"/>
                    <a:pt x="12" y="235"/>
                  </a:cubicBezTo>
                  <a:cubicBezTo>
                    <a:pt x="2" y="250"/>
                    <a:pt x="0" y="282"/>
                    <a:pt x="6" y="282"/>
                  </a:cubicBezTo>
                  <a:cubicBezTo>
                    <a:pt x="8" y="282"/>
                    <a:pt x="10" y="280"/>
                    <a:pt x="12" y="276"/>
                  </a:cubicBezTo>
                  <a:lnTo>
                    <a:pt x="18" y="298"/>
                  </a:lnTo>
                  <a:cubicBezTo>
                    <a:pt x="18" y="329"/>
                    <a:pt x="22" y="345"/>
                    <a:pt x="25" y="345"/>
                  </a:cubicBezTo>
                  <a:cubicBezTo>
                    <a:pt x="28" y="345"/>
                    <a:pt x="31" y="329"/>
                    <a:pt x="31" y="298"/>
                  </a:cubicBezTo>
                  <a:cubicBezTo>
                    <a:pt x="31" y="263"/>
                    <a:pt x="31" y="248"/>
                    <a:pt x="32" y="248"/>
                  </a:cubicBezTo>
                  <a:cubicBezTo>
                    <a:pt x="33" y="248"/>
                    <a:pt x="34" y="258"/>
                    <a:pt x="37" y="276"/>
                  </a:cubicBezTo>
                  <a:cubicBezTo>
                    <a:pt x="37" y="320"/>
                    <a:pt x="43" y="320"/>
                    <a:pt x="50" y="320"/>
                  </a:cubicBezTo>
                  <a:cubicBezTo>
                    <a:pt x="56" y="320"/>
                    <a:pt x="56" y="320"/>
                    <a:pt x="56" y="342"/>
                  </a:cubicBezTo>
                  <a:cubicBezTo>
                    <a:pt x="56" y="361"/>
                    <a:pt x="62" y="383"/>
                    <a:pt x="69" y="383"/>
                  </a:cubicBezTo>
                  <a:cubicBezTo>
                    <a:pt x="75" y="383"/>
                    <a:pt x="75" y="383"/>
                    <a:pt x="75" y="361"/>
                  </a:cubicBezTo>
                  <a:cubicBezTo>
                    <a:pt x="72" y="353"/>
                    <a:pt x="73" y="348"/>
                    <a:pt x="75" y="348"/>
                  </a:cubicBezTo>
                  <a:cubicBezTo>
                    <a:pt x="78" y="348"/>
                    <a:pt x="84" y="358"/>
                    <a:pt x="87" y="383"/>
                  </a:cubicBezTo>
                  <a:cubicBezTo>
                    <a:pt x="90" y="392"/>
                    <a:pt x="92" y="397"/>
                    <a:pt x="92" y="397"/>
                  </a:cubicBezTo>
                  <a:cubicBezTo>
                    <a:pt x="94" y="397"/>
                    <a:pt x="94" y="387"/>
                    <a:pt x="94" y="364"/>
                  </a:cubicBezTo>
                  <a:cubicBezTo>
                    <a:pt x="94" y="342"/>
                    <a:pt x="98" y="331"/>
                    <a:pt x="102" y="331"/>
                  </a:cubicBezTo>
                  <a:cubicBezTo>
                    <a:pt x="107" y="331"/>
                    <a:pt x="112" y="342"/>
                    <a:pt x="116" y="364"/>
                  </a:cubicBezTo>
                  <a:lnTo>
                    <a:pt x="128" y="364"/>
                  </a:lnTo>
                  <a:cubicBezTo>
                    <a:pt x="134" y="364"/>
                    <a:pt x="134" y="342"/>
                    <a:pt x="134" y="323"/>
                  </a:cubicBezTo>
                  <a:cubicBezTo>
                    <a:pt x="134" y="297"/>
                    <a:pt x="134" y="287"/>
                    <a:pt x="136" y="287"/>
                  </a:cubicBezTo>
                  <a:cubicBezTo>
                    <a:pt x="136" y="287"/>
                    <a:pt x="138" y="292"/>
                    <a:pt x="141" y="301"/>
                  </a:cubicBezTo>
                  <a:cubicBezTo>
                    <a:pt x="144" y="314"/>
                    <a:pt x="147" y="329"/>
                    <a:pt x="147" y="342"/>
                  </a:cubicBezTo>
                  <a:cubicBezTo>
                    <a:pt x="147" y="364"/>
                    <a:pt x="153" y="364"/>
                    <a:pt x="159" y="364"/>
                  </a:cubicBezTo>
                  <a:cubicBezTo>
                    <a:pt x="166" y="364"/>
                    <a:pt x="178" y="364"/>
                    <a:pt x="178" y="345"/>
                  </a:cubicBezTo>
                  <a:lnTo>
                    <a:pt x="178" y="364"/>
                  </a:lnTo>
                  <a:cubicBezTo>
                    <a:pt x="182" y="364"/>
                    <a:pt x="184" y="374"/>
                    <a:pt x="184" y="374"/>
                  </a:cubicBezTo>
                  <a:cubicBezTo>
                    <a:pt x="184" y="374"/>
                    <a:pt x="184" y="371"/>
                    <a:pt x="184" y="364"/>
                  </a:cubicBezTo>
                  <a:cubicBezTo>
                    <a:pt x="184" y="364"/>
                    <a:pt x="191" y="364"/>
                    <a:pt x="203" y="386"/>
                  </a:cubicBezTo>
                  <a:cubicBezTo>
                    <a:pt x="206" y="390"/>
                    <a:pt x="208" y="392"/>
                    <a:pt x="211" y="392"/>
                  </a:cubicBezTo>
                  <a:cubicBezTo>
                    <a:pt x="222" y="392"/>
                    <a:pt x="231" y="358"/>
                    <a:pt x="216" y="323"/>
                  </a:cubicBezTo>
                  <a:lnTo>
                    <a:pt x="222" y="323"/>
                  </a:lnTo>
                  <a:cubicBezTo>
                    <a:pt x="228" y="323"/>
                    <a:pt x="228" y="304"/>
                    <a:pt x="228" y="304"/>
                  </a:cubicBezTo>
                  <a:cubicBezTo>
                    <a:pt x="228" y="282"/>
                    <a:pt x="235" y="282"/>
                    <a:pt x="241" y="282"/>
                  </a:cubicBezTo>
                  <a:lnTo>
                    <a:pt x="241" y="323"/>
                  </a:lnTo>
                  <a:cubicBezTo>
                    <a:pt x="237" y="360"/>
                    <a:pt x="240" y="382"/>
                    <a:pt x="244" y="382"/>
                  </a:cubicBezTo>
                  <a:cubicBezTo>
                    <a:pt x="247" y="382"/>
                    <a:pt x="251" y="371"/>
                    <a:pt x="253" y="345"/>
                  </a:cubicBezTo>
                  <a:lnTo>
                    <a:pt x="253" y="367"/>
                  </a:lnTo>
                  <a:cubicBezTo>
                    <a:pt x="253" y="376"/>
                    <a:pt x="256" y="381"/>
                    <a:pt x="260" y="381"/>
                  </a:cubicBezTo>
                  <a:cubicBezTo>
                    <a:pt x="264" y="381"/>
                    <a:pt x="269" y="376"/>
                    <a:pt x="275" y="367"/>
                  </a:cubicBezTo>
                  <a:cubicBezTo>
                    <a:pt x="282" y="367"/>
                    <a:pt x="288" y="326"/>
                    <a:pt x="288" y="304"/>
                  </a:cubicBezTo>
                  <a:cubicBezTo>
                    <a:pt x="288" y="282"/>
                    <a:pt x="294" y="282"/>
                    <a:pt x="294" y="282"/>
                  </a:cubicBezTo>
                  <a:cubicBezTo>
                    <a:pt x="300" y="282"/>
                    <a:pt x="300" y="282"/>
                    <a:pt x="300" y="304"/>
                  </a:cubicBezTo>
                  <a:cubicBezTo>
                    <a:pt x="300" y="325"/>
                    <a:pt x="304" y="336"/>
                    <a:pt x="308" y="336"/>
                  </a:cubicBezTo>
                  <a:cubicBezTo>
                    <a:pt x="312" y="336"/>
                    <a:pt x="316" y="326"/>
                    <a:pt x="319" y="304"/>
                  </a:cubicBezTo>
                  <a:lnTo>
                    <a:pt x="319" y="326"/>
                  </a:lnTo>
                  <a:cubicBezTo>
                    <a:pt x="319" y="342"/>
                    <a:pt x="322" y="356"/>
                    <a:pt x="336" y="356"/>
                  </a:cubicBezTo>
                  <a:cubicBezTo>
                    <a:pt x="341" y="356"/>
                    <a:pt x="348" y="354"/>
                    <a:pt x="357" y="348"/>
                  </a:cubicBezTo>
                  <a:cubicBezTo>
                    <a:pt x="382" y="348"/>
                    <a:pt x="401" y="348"/>
                    <a:pt x="401" y="370"/>
                  </a:cubicBezTo>
                  <a:cubicBezTo>
                    <a:pt x="401" y="374"/>
                    <a:pt x="402" y="376"/>
                    <a:pt x="403" y="376"/>
                  </a:cubicBezTo>
                  <a:cubicBezTo>
                    <a:pt x="411" y="376"/>
                    <a:pt x="431" y="341"/>
                    <a:pt x="441" y="307"/>
                  </a:cubicBezTo>
                  <a:cubicBezTo>
                    <a:pt x="441" y="329"/>
                    <a:pt x="448" y="329"/>
                    <a:pt x="460" y="329"/>
                  </a:cubicBezTo>
                  <a:cubicBezTo>
                    <a:pt x="479" y="329"/>
                    <a:pt x="479" y="329"/>
                    <a:pt x="479" y="351"/>
                  </a:cubicBezTo>
                  <a:cubicBezTo>
                    <a:pt x="476" y="372"/>
                    <a:pt x="474" y="382"/>
                    <a:pt x="475" y="382"/>
                  </a:cubicBezTo>
                  <a:cubicBezTo>
                    <a:pt x="476" y="382"/>
                    <a:pt x="479" y="372"/>
                    <a:pt x="485" y="351"/>
                  </a:cubicBezTo>
                  <a:cubicBezTo>
                    <a:pt x="488" y="336"/>
                    <a:pt x="492" y="329"/>
                    <a:pt x="496" y="329"/>
                  </a:cubicBezTo>
                  <a:cubicBezTo>
                    <a:pt x="503" y="329"/>
                    <a:pt x="510" y="346"/>
                    <a:pt x="510" y="373"/>
                  </a:cubicBezTo>
                  <a:cubicBezTo>
                    <a:pt x="510" y="392"/>
                    <a:pt x="517" y="392"/>
                    <a:pt x="529" y="392"/>
                  </a:cubicBezTo>
                  <a:cubicBezTo>
                    <a:pt x="535" y="373"/>
                    <a:pt x="548" y="373"/>
                    <a:pt x="561" y="373"/>
                  </a:cubicBezTo>
                  <a:cubicBezTo>
                    <a:pt x="582" y="373"/>
                    <a:pt x="582" y="373"/>
                    <a:pt x="582" y="332"/>
                  </a:cubicBezTo>
                  <a:cubicBezTo>
                    <a:pt x="582" y="292"/>
                    <a:pt x="589" y="292"/>
                    <a:pt x="601" y="292"/>
                  </a:cubicBezTo>
                  <a:cubicBezTo>
                    <a:pt x="608" y="292"/>
                    <a:pt x="614" y="292"/>
                    <a:pt x="614" y="310"/>
                  </a:cubicBezTo>
                  <a:cubicBezTo>
                    <a:pt x="614" y="310"/>
                    <a:pt x="620" y="332"/>
                    <a:pt x="626" y="332"/>
                  </a:cubicBezTo>
                  <a:cubicBezTo>
                    <a:pt x="633" y="332"/>
                    <a:pt x="639" y="332"/>
                    <a:pt x="639" y="354"/>
                  </a:cubicBezTo>
                  <a:cubicBezTo>
                    <a:pt x="639" y="354"/>
                    <a:pt x="645" y="376"/>
                    <a:pt x="658" y="376"/>
                  </a:cubicBezTo>
                  <a:cubicBezTo>
                    <a:pt x="670" y="376"/>
                    <a:pt x="683" y="376"/>
                    <a:pt x="683" y="398"/>
                  </a:cubicBezTo>
                  <a:cubicBezTo>
                    <a:pt x="689" y="398"/>
                    <a:pt x="689" y="398"/>
                    <a:pt x="689" y="376"/>
                  </a:cubicBezTo>
                  <a:cubicBezTo>
                    <a:pt x="689" y="361"/>
                    <a:pt x="692" y="348"/>
                    <a:pt x="702" y="348"/>
                  </a:cubicBezTo>
                  <a:cubicBezTo>
                    <a:pt x="706" y="348"/>
                    <a:pt x="712" y="351"/>
                    <a:pt x="720" y="357"/>
                  </a:cubicBezTo>
                  <a:cubicBezTo>
                    <a:pt x="736" y="357"/>
                    <a:pt x="755" y="357"/>
                    <a:pt x="755" y="336"/>
                  </a:cubicBezTo>
                  <a:cubicBezTo>
                    <a:pt x="761" y="336"/>
                    <a:pt x="761" y="336"/>
                    <a:pt x="761" y="357"/>
                  </a:cubicBezTo>
                  <a:cubicBezTo>
                    <a:pt x="761" y="378"/>
                    <a:pt x="764" y="388"/>
                    <a:pt x="769" y="388"/>
                  </a:cubicBezTo>
                  <a:cubicBezTo>
                    <a:pt x="774" y="388"/>
                    <a:pt x="780" y="378"/>
                    <a:pt x="786" y="357"/>
                  </a:cubicBezTo>
                  <a:cubicBezTo>
                    <a:pt x="786" y="347"/>
                    <a:pt x="788" y="342"/>
                    <a:pt x="790" y="342"/>
                  </a:cubicBezTo>
                  <a:cubicBezTo>
                    <a:pt x="792" y="342"/>
                    <a:pt x="795" y="348"/>
                    <a:pt x="799" y="357"/>
                  </a:cubicBezTo>
                  <a:cubicBezTo>
                    <a:pt x="799" y="357"/>
                    <a:pt x="805" y="357"/>
                    <a:pt x="811" y="339"/>
                  </a:cubicBezTo>
                  <a:cubicBezTo>
                    <a:pt x="814" y="328"/>
                    <a:pt x="816" y="322"/>
                    <a:pt x="818" y="322"/>
                  </a:cubicBezTo>
                  <a:cubicBezTo>
                    <a:pt x="821" y="322"/>
                    <a:pt x="824" y="328"/>
                    <a:pt x="830" y="339"/>
                  </a:cubicBezTo>
                  <a:cubicBezTo>
                    <a:pt x="830" y="361"/>
                    <a:pt x="836" y="361"/>
                    <a:pt x="843" y="361"/>
                  </a:cubicBezTo>
                  <a:cubicBezTo>
                    <a:pt x="849" y="350"/>
                    <a:pt x="868" y="345"/>
                    <a:pt x="888" y="345"/>
                  </a:cubicBezTo>
                  <a:cubicBezTo>
                    <a:pt x="909" y="345"/>
                    <a:pt x="930" y="351"/>
                    <a:pt x="933" y="361"/>
                  </a:cubicBezTo>
                  <a:cubicBezTo>
                    <a:pt x="940" y="342"/>
                    <a:pt x="940" y="342"/>
                    <a:pt x="946" y="342"/>
                  </a:cubicBezTo>
                  <a:cubicBezTo>
                    <a:pt x="948" y="358"/>
                    <a:pt x="951" y="364"/>
                    <a:pt x="953" y="364"/>
                  </a:cubicBezTo>
                  <a:cubicBezTo>
                    <a:pt x="956" y="364"/>
                    <a:pt x="959" y="347"/>
                    <a:pt x="959" y="320"/>
                  </a:cubicBezTo>
                  <a:lnTo>
                    <a:pt x="946" y="320"/>
                  </a:lnTo>
                  <a:cubicBezTo>
                    <a:pt x="946" y="302"/>
                    <a:pt x="950" y="292"/>
                    <a:pt x="954" y="292"/>
                  </a:cubicBezTo>
                  <a:cubicBezTo>
                    <a:pt x="959" y="292"/>
                    <a:pt x="965" y="307"/>
                    <a:pt x="965" y="342"/>
                  </a:cubicBezTo>
                  <a:cubicBezTo>
                    <a:pt x="968" y="362"/>
                    <a:pt x="969" y="372"/>
                    <a:pt x="971" y="372"/>
                  </a:cubicBezTo>
                  <a:cubicBezTo>
                    <a:pt x="973" y="372"/>
                    <a:pt x="974" y="362"/>
                    <a:pt x="977" y="342"/>
                  </a:cubicBezTo>
                  <a:cubicBezTo>
                    <a:pt x="980" y="321"/>
                    <a:pt x="984" y="311"/>
                    <a:pt x="987" y="311"/>
                  </a:cubicBezTo>
                  <a:cubicBezTo>
                    <a:pt x="990" y="311"/>
                    <a:pt x="993" y="321"/>
                    <a:pt x="996" y="342"/>
                  </a:cubicBezTo>
                  <a:cubicBezTo>
                    <a:pt x="996" y="364"/>
                    <a:pt x="996" y="375"/>
                    <a:pt x="997" y="375"/>
                  </a:cubicBezTo>
                  <a:cubicBezTo>
                    <a:pt x="998" y="375"/>
                    <a:pt x="999" y="364"/>
                    <a:pt x="1002" y="342"/>
                  </a:cubicBezTo>
                  <a:cubicBezTo>
                    <a:pt x="1009" y="296"/>
                    <a:pt x="1019" y="269"/>
                    <a:pt x="1027" y="269"/>
                  </a:cubicBezTo>
                  <a:cubicBezTo>
                    <a:pt x="1033" y="269"/>
                    <a:pt x="1037" y="286"/>
                    <a:pt x="1037" y="323"/>
                  </a:cubicBezTo>
                  <a:cubicBezTo>
                    <a:pt x="1037" y="364"/>
                    <a:pt x="1040" y="386"/>
                    <a:pt x="1049" y="386"/>
                  </a:cubicBezTo>
                  <a:cubicBezTo>
                    <a:pt x="1056" y="386"/>
                    <a:pt x="1056" y="364"/>
                    <a:pt x="1056" y="345"/>
                  </a:cubicBezTo>
                  <a:cubicBezTo>
                    <a:pt x="1053" y="323"/>
                    <a:pt x="1053" y="312"/>
                    <a:pt x="1055" y="312"/>
                  </a:cubicBezTo>
                  <a:cubicBezTo>
                    <a:pt x="1057" y="312"/>
                    <a:pt x="1062" y="323"/>
                    <a:pt x="1068" y="345"/>
                  </a:cubicBezTo>
                  <a:cubicBezTo>
                    <a:pt x="1079" y="380"/>
                    <a:pt x="1087" y="395"/>
                    <a:pt x="1096" y="395"/>
                  </a:cubicBezTo>
                  <a:cubicBezTo>
                    <a:pt x="1103" y="395"/>
                    <a:pt x="1110" y="385"/>
                    <a:pt x="1118" y="367"/>
                  </a:cubicBezTo>
                  <a:cubicBezTo>
                    <a:pt x="1131" y="347"/>
                    <a:pt x="1142" y="336"/>
                    <a:pt x="1147" y="336"/>
                  </a:cubicBezTo>
                  <a:cubicBezTo>
                    <a:pt x="1153" y="336"/>
                    <a:pt x="1153" y="347"/>
                    <a:pt x="1143" y="367"/>
                  </a:cubicBezTo>
                  <a:cubicBezTo>
                    <a:pt x="1136" y="391"/>
                    <a:pt x="1133" y="401"/>
                    <a:pt x="1134" y="401"/>
                  </a:cubicBezTo>
                  <a:cubicBezTo>
                    <a:pt x="1135" y="401"/>
                    <a:pt x="1138" y="396"/>
                    <a:pt x="1143" y="389"/>
                  </a:cubicBezTo>
                  <a:lnTo>
                    <a:pt x="1175" y="389"/>
                  </a:lnTo>
                  <a:cubicBezTo>
                    <a:pt x="1181" y="389"/>
                    <a:pt x="1187" y="367"/>
                    <a:pt x="1187" y="348"/>
                  </a:cubicBezTo>
                  <a:cubicBezTo>
                    <a:pt x="1191" y="374"/>
                    <a:pt x="1198" y="392"/>
                    <a:pt x="1206" y="392"/>
                  </a:cubicBezTo>
                  <a:cubicBezTo>
                    <a:pt x="1210" y="392"/>
                    <a:pt x="1216" y="385"/>
                    <a:pt x="1222" y="370"/>
                  </a:cubicBezTo>
                  <a:lnTo>
                    <a:pt x="1234" y="370"/>
                  </a:lnTo>
                  <a:cubicBezTo>
                    <a:pt x="1241" y="370"/>
                    <a:pt x="1241" y="370"/>
                    <a:pt x="1247" y="348"/>
                  </a:cubicBezTo>
                  <a:cubicBezTo>
                    <a:pt x="1249" y="343"/>
                    <a:pt x="1250" y="340"/>
                    <a:pt x="1252" y="340"/>
                  </a:cubicBezTo>
                  <a:cubicBezTo>
                    <a:pt x="1257" y="340"/>
                    <a:pt x="1261" y="354"/>
                    <a:pt x="1266" y="370"/>
                  </a:cubicBezTo>
                  <a:cubicBezTo>
                    <a:pt x="1270" y="386"/>
                    <a:pt x="1275" y="400"/>
                    <a:pt x="1277" y="400"/>
                  </a:cubicBezTo>
                  <a:cubicBezTo>
                    <a:pt x="1278" y="400"/>
                    <a:pt x="1278" y="397"/>
                    <a:pt x="1278" y="392"/>
                  </a:cubicBezTo>
                  <a:cubicBezTo>
                    <a:pt x="1281" y="370"/>
                    <a:pt x="1288" y="348"/>
                    <a:pt x="1297" y="329"/>
                  </a:cubicBezTo>
                  <a:cubicBezTo>
                    <a:pt x="1299" y="323"/>
                    <a:pt x="1301" y="320"/>
                    <a:pt x="1302" y="320"/>
                  </a:cubicBezTo>
                  <a:cubicBezTo>
                    <a:pt x="1306" y="320"/>
                    <a:pt x="1308" y="336"/>
                    <a:pt x="1303" y="351"/>
                  </a:cubicBezTo>
                  <a:cubicBezTo>
                    <a:pt x="1303" y="364"/>
                    <a:pt x="1306" y="379"/>
                    <a:pt x="1316" y="392"/>
                  </a:cubicBezTo>
                  <a:cubicBezTo>
                    <a:pt x="1322" y="392"/>
                    <a:pt x="1335" y="392"/>
                    <a:pt x="1335" y="370"/>
                  </a:cubicBezTo>
                  <a:cubicBezTo>
                    <a:pt x="1335" y="361"/>
                    <a:pt x="1344" y="356"/>
                    <a:pt x="1354" y="356"/>
                  </a:cubicBezTo>
                  <a:cubicBezTo>
                    <a:pt x="1366" y="356"/>
                    <a:pt x="1378" y="362"/>
                    <a:pt x="1382" y="373"/>
                  </a:cubicBezTo>
                  <a:lnTo>
                    <a:pt x="1394" y="373"/>
                  </a:lnTo>
                  <a:cubicBezTo>
                    <a:pt x="1400" y="373"/>
                    <a:pt x="1407" y="351"/>
                    <a:pt x="1413" y="351"/>
                  </a:cubicBezTo>
                  <a:cubicBezTo>
                    <a:pt x="1413" y="351"/>
                    <a:pt x="1419" y="351"/>
                    <a:pt x="1425" y="332"/>
                  </a:cubicBezTo>
                  <a:cubicBezTo>
                    <a:pt x="1432" y="332"/>
                    <a:pt x="1438" y="332"/>
                    <a:pt x="1438" y="354"/>
                  </a:cubicBezTo>
                  <a:cubicBezTo>
                    <a:pt x="1441" y="332"/>
                    <a:pt x="1443" y="321"/>
                    <a:pt x="1444" y="321"/>
                  </a:cubicBezTo>
                  <a:cubicBezTo>
                    <a:pt x="1446" y="321"/>
                    <a:pt x="1447" y="332"/>
                    <a:pt x="1451" y="354"/>
                  </a:cubicBezTo>
                  <a:cubicBezTo>
                    <a:pt x="1451" y="375"/>
                    <a:pt x="1451" y="385"/>
                    <a:pt x="1451" y="385"/>
                  </a:cubicBezTo>
                  <a:cubicBezTo>
                    <a:pt x="1452" y="385"/>
                    <a:pt x="1454" y="375"/>
                    <a:pt x="1457" y="354"/>
                  </a:cubicBezTo>
                  <a:cubicBezTo>
                    <a:pt x="1460" y="343"/>
                    <a:pt x="1462" y="338"/>
                    <a:pt x="1463" y="338"/>
                  </a:cubicBezTo>
                  <a:cubicBezTo>
                    <a:pt x="1465" y="338"/>
                    <a:pt x="1466" y="343"/>
                    <a:pt x="1469" y="354"/>
                  </a:cubicBezTo>
                  <a:cubicBezTo>
                    <a:pt x="1469" y="364"/>
                    <a:pt x="1471" y="370"/>
                    <a:pt x="1473" y="370"/>
                  </a:cubicBezTo>
                  <a:cubicBezTo>
                    <a:pt x="1474" y="370"/>
                    <a:pt x="1476" y="365"/>
                    <a:pt x="1476" y="354"/>
                  </a:cubicBezTo>
                  <a:cubicBezTo>
                    <a:pt x="1480" y="329"/>
                    <a:pt x="1488" y="311"/>
                    <a:pt x="1494" y="311"/>
                  </a:cubicBezTo>
                  <a:cubicBezTo>
                    <a:pt x="1498" y="311"/>
                    <a:pt x="1501" y="317"/>
                    <a:pt x="1501" y="332"/>
                  </a:cubicBezTo>
                  <a:cubicBezTo>
                    <a:pt x="1501" y="332"/>
                    <a:pt x="1507" y="332"/>
                    <a:pt x="1516" y="314"/>
                  </a:cubicBezTo>
                  <a:cubicBezTo>
                    <a:pt x="1519" y="293"/>
                    <a:pt x="1521" y="283"/>
                    <a:pt x="1522" y="283"/>
                  </a:cubicBezTo>
                  <a:cubicBezTo>
                    <a:pt x="1523" y="283"/>
                    <a:pt x="1523" y="293"/>
                    <a:pt x="1523" y="314"/>
                  </a:cubicBezTo>
                  <a:cubicBezTo>
                    <a:pt x="1526" y="334"/>
                    <a:pt x="1529" y="344"/>
                    <a:pt x="1532" y="344"/>
                  </a:cubicBezTo>
                  <a:cubicBezTo>
                    <a:pt x="1535" y="344"/>
                    <a:pt x="1538" y="334"/>
                    <a:pt x="1541" y="314"/>
                  </a:cubicBezTo>
                  <a:cubicBezTo>
                    <a:pt x="1541" y="314"/>
                    <a:pt x="1544" y="304"/>
                    <a:pt x="1548" y="304"/>
                  </a:cubicBezTo>
                  <a:cubicBezTo>
                    <a:pt x="1550" y="304"/>
                    <a:pt x="1552" y="306"/>
                    <a:pt x="1554" y="314"/>
                  </a:cubicBezTo>
                  <a:cubicBezTo>
                    <a:pt x="1561" y="326"/>
                    <a:pt x="1577" y="339"/>
                    <a:pt x="1587" y="339"/>
                  </a:cubicBezTo>
                  <a:cubicBezTo>
                    <a:pt x="1595" y="339"/>
                    <a:pt x="1600" y="332"/>
                    <a:pt x="1598" y="314"/>
                  </a:cubicBezTo>
                  <a:lnTo>
                    <a:pt x="1610" y="314"/>
                  </a:lnTo>
                  <a:cubicBezTo>
                    <a:pt x="1617" y="325"/>
                    <a:pt x="1622" y="330"/>
                    <a:pt x="1626" y="330"/>
                  </a:cubicBezTo>
                  <a:cubicBezTo>
                    <a:pt x="1629" y="330"/>
                    <a:pt x="1632" y="326"/>
                    <a:pt x="1635" y="317"/>
                  </a:cubicBezTo>
                  <a:lnTo>
                    <a:pt x="1642" y="295"/>
                  </a:lnTo>
                  <a:cubicBezTo>
                    <a:pt x="1642" y="317"/>
                    <a:pt x="1648" y="336"/>
                    <a:pt x="1654" y="339"/>
                  </a:cubicBezTo>
                  <a:cubicBezTo>
                    <a:pt x="1661" y="339"/>
                    <a:pt x="1661" y="339"/>
                    <a:pt x="1661" y="317"/>
                  </a:cubicBezTo>
                  <a:cubicBezTo>
                    <a:pt x="1654" y="295"/>
                    <a:pt x="1661" y="295"/>
                    <a:pt x="1670" y="295"/>
                  </a:cubicBezTo>
                  <a:cubicBezTo>
                    <a:pt x="1676" y="295"/>
                    <a:pt x="1682" y="317"/>
                    <a:pt x="1682" y="339"/>
                  </a:cubicBezTo>
                  <a:lnTo>
                    <a:pt x="1689" y="339"/>
                  </a:lnTo>
                  <a:cubicBezTo>
                    <a:pt x="1689" y="313"/>
                    <a:pt x="1691" y="302"/>
                    <a:pt x="1693" y="302"/>
                  </a:cubicBezTo>
                  <a:cubicBezTo>
                    <a:pt x="1694" y="302"/>
                    <a:pt x="1695" y="308"/>
                    <a:pt x="1695" y="317"/>
                  </a:cubicBezTo>
                  <a:cubicBezTo>
                    <a:pt x="1701" y="339"/>
                    <a:pt x="1708" y="339"/>
                    <a:pt x="1714" y="339"/>
                  </a:cubicBezTo>
                  <a:cubicBezTo>
                    <a:pt x="1714" y="331"/>
                    <a:pt x="1714" y="329"/>
                    <a:pt x="1715" y="329"/>
                  </a:cubicBezTo>
                  <a:lnTo>
                    <a:pt x="1715" y="329"/>
                  </a:lnTo>
                  <a:cubicBezTo>
                    <a:pt x="1717" y="329"/>
                    <a:pt x="1718" y="339"/>
                    <a:pt x="1714" y="339"/>
                  </a:cubicBezTo>
                  <a:lnTo>
                    <a:pt x="1714" y="361"/>
                  </a:lnTo>
                  <a:cubicBezTo>
                    <a:pt x="1716" y="366"/>
                    <a:pt x="1717" y="368"/>
                    <a:pt x="1718" y="368"/>
                  </a:cubicBezTo>
                  <a:cubicBezTo>
                    <a:pt x="1720" y="368"/>
                    <a:pt x="1720" y="354"/>
                    <a:pt x="1720" y="339"/>
                  </a:cubicBezTo>
                  <a:lnTo>
                    <a:pt x="1733" y="339"/>
                  </a:lnTo>
                  <a:cubicBezTo>
                    <a:pt x="1739" y="339"/>
                    <a:pt x="1745" y="339"/>
                    <a:pt x="1739" y="317"/>
                  </a:cubicBezTo>
                  <a:cubicBezTo>
                    <a:pt x="1739" y="298"/>
                    <a:pt x="1739" y="276"/>
                    <a:pt x="1745" y="276"/>
                  </a:cubicBezTo>
                  <a:cubicBezTo>
                    <a:pt x="1745" y="270"/>
                    <a:pt x="1746" y="268"/>
                    <a:pt x="1747" y="268"/>
                  </a:cubicBezTo>
                  <a:lnTo>
                    <a:pt x="1747" y="268"/>
                  </a:lnTo>
                  <a:cubicBezTo>
                    <a:pt x="1748" y="268"/>
                    <a:pt x="1749" y="276"/>
                    <a:pt x="1745" y="276"/>
                  </a:cubicBezTo>
                  <a:cubicBezTo>
                    <a:pt x="1745" y="298"/>
                    <a:pt x="1745" y="317"/>
                    <a:pt x="1751" y="320"/>
                  </a:cubicBezTo>
                  <a:cubicBezTo>
                    <a:pt x="1758" y="320"/>
                    <a:pt x="1758" y="339"/>
                    <a:pt x="1758" y="339"/>
                  </a:cubicBezTo>
                  <a:cubicBezTo>
                    <a:pt x="1755" y="357"/>
                    <a:pt x="1758" y="364"/>
                    <a:pt x="1763" y="364"/>
                  </a:cubicBezTo>
                  <a:cubicBezTo>
                    <a:pt x="1769" y="364"/>
                    <a:pt x="1779" y="351"/>
                    <a:pt x="1783" y="339"/>
                  </a:cubicBezTo>
                  <a:cubicBezTo>
                    <a:pt x="1789" y="319"/>
                    <a:pt x="1794" y="309"/>
                    <a:pt x="1797" y="309"/>
                  </a:cubicBezTo>
                  <a:cubicBezTo>
                    <a:pt x="1800" y="309"/>
                    <a:pt x="1802" y="319"/>
                    <a:pt x="1802" y="342"/>
                  </a:cubicBezTo>
                  <a:cubicBezTo>
                    <a:pt x="1802" y="353"/>
                    <a:pt x="1802" y="358"/>
                    <a:pt x="1804" y="358"/>
                  </a:cubicBezTo>
                  <a:cubicBezTo>
                    <a:pt x="1808" y="358"/>
                    <a:pt x="1817" y="324"/>
                    <a:pt x="1823" y="279"/>
                  </a:cubicBezTo>
                  <a:lnTo>
                    <a:pt x="1830" y="216"/>
                  </a:lnTo>
                  <a:lnTo>
                    <a:pt x="1830" y="279"/>
                  </a:lnTo>
                  <a:cubicBezTo>
                    <a:pt x="1833" y="328"/>
                    <a:pt x="1835" y="349"/>
                    <a:pt x="1839" y="349"/>
                  </a:cubicBezTo>
                  <a:cubicBezTo>
                    <a:pt x="1842" y="349"/>
                    <a:pt x="1847" y="338"/>
                    <a:pt x="1855" y="320"/>
                  </a:cubicBezTo>
                  <a:cubicBezTo>
                    <a:pt x="1861" y="310"/>
                    <a:pt x="1864" y="306"/>
                    <a:pt x="1866" y="306"/>
                  </a:cubicBezTo>
                  <a:cubicBezTo>
                    <a:pt x="1867" y="306"/>
                    <a:pt x="1867" y="310"/>
                    <a:pt x="1867" y="320"/>
                  </a:cubicBezTo>
                  <a:cubicBezTo>
                    <a:pt x="1867" y="342"/>
                    <a:pt x="1874" y="342"/>
                    <a:pt x="1892" y="342"/>
                  </a:cubicBezTo>
                  <a:cubicBezTo>
                    <a:pt x="1897" y="342"/>
                    <a:pt x="1900" y="342"/>
                    <a:pt x="1903" y="342"/>
                  </a:cubicBezTo>
                  <a:cubicBezTo>
                    <a:pt x="1914" y="342"/>
                    <a:pt x="1917" y="340"/>
                    <a:pt x="1917" y="323"/>
                  </a:cubicBezTo>
                  <a:lnTo>
                    <a:pt x="1930" y="323"/>
                  </a:lnTo>
                  <a:cubicBezTo>
                    <a:pt x="1932" y="339"/>
                    <a:pt x="1936" y="346"/>
                    <a:pt x="1939" y="346"/>
                  </a:cubicBezTo>
                  <a:cubicBezTo>
                    <a:pt x="1943" y="346"/>
                    <a:pt x="1946" y="328"/>
                    <a:pt x="1943" y="301"/>
                  </a:cubicBezTo>
                  <a:lnTo>
                    <a:pt x="1955" y="301"/>
                  </a:lnTo>
                  <a:lnTo>
                    <a:pt x="1955" y="323"/>
                  </a:lnTo>
                  <a:cubicBezTo>
                    <a:pt x="1955" y="345"/>
                    <a:pt x="1968" y="345"/>
                    <a:pt x="2021" y="345"/>
                  </a:cubicBezTo>
                  <a:cubicBezTo>
                    <a:pt x="2033" y="346"/>
                    <a:pt x="2042" y="346"/>
                    <a:pt x="2050" y="346"/>
                  </a:cubicBezTo>
                  <a:cubicBezTo>
                    <a:pt x="2080" y="346"/>
                    <a:pt x="2084" y="339"/>
                    <a:pt x="2084" y="304"/>
                  </a:cubicBezTo>
                  <a:cubicBezTo>
                    <a:pt x="2087" y="284"/>
                    <a:pt x="2090" y="274"/>
                    <a:pt x="2092" y="274"/>
                  </a:cubicBezTo>
                  <a:cubicBezTo>
                    <a:pt x="2094" y="274"/>
                    <a:pt x="2096" y="285"/>
                    <a:pt x="2096" y="307"/>
                  </a:cubicBezTo>
                  <a:cubicBezTo>
                    <a:pt x="2096" y="321"/>
                    <a:pt x="2099" y="335"/>
                    <a:pt x="2101" y="335"/>
                  </a:cubicBezTo>
                  <a:cubicBezTo>
                    <a:pt x="2102" y="335"/>
                    <a:pt x="2102" y="333"/>
                    <a:pt x="2102" y="326"/>
                  </a:cubicBezTo>
                  <a:cubicBezTo>
                    <a:pt x="2102" y="326"/>
                    <a:pt x="2115" y="326"/>
                    <a:pt x="2121" y="348"/>
                  </a:cubicBezTo>
                  <a:cubicBezTo>
                    <a:pt x="2130" y="367"/>
                    <a:pt x="2137" y="373"/>
                    <a:pt x="2141" y="373"/>
                  </a:cubicBezTo>
                  <a:cubicBezTo>
                    <a:pt x="2147" y="373"/>
                    <a:pt x="2149" y="361"/>
                    <a:pt x="2149" y="348"/>
                  </a:cubicBezTo>
                  <a:cubicBezTo>
                    <a:pt x="2147" y="331"/>
                    <a:pt x="2146" y="325"/>
                    <a:pt x="2147" y="325"/>
                  </a:cubicBezTo>
                  <a:lnTo>
                    <a:pt x="2147" y="325"/>
                  </a:lnTo>
                  <a:cubicBezTo>
                    <a:pt x="2148" y="325"/>
                    <a:pt x="2152" y="337"/>
                    <a:pt x="2156" y="348"/>
                  </a:cubicBezTo>
                  <a:cubicBezTo>
                    <a:pt x="2160" y="364"/>
                    <a:pt x="2165" y="379"/>
                    <a:pt x="2167" y="379"/>
                  </a:cubicBezTo>
                  <a:cubicBezTo>
                    <a:pt x="2168" y="379"/>
                    <a:pt x="2168" y="376"/>
                    <a:pt x="2168" y="370"/>
                  </a:cubicBezTo>
                  <a:cubicBezTo>
                    <a:pt x="2172" y="358"/>
                    <a:pt x="2186" y="346"/>
                    <a:pt x="2197" y="346"/>
                  </a:cubicBezTo>
                  <a:cubicBezTo>
                    <a:pt x="2205" y="346"/>
                    <a:pt x="2212" y="353"/>
                    <a:pt x="2212" y="370"/>
                  </a:cubicBezTo>
                  <a:lnTo>
                    <a:pt x="2225" y="373"/>
                  </a:lnTo>
                  <a:cubicBezTo>
                    <a:pt x="2225" y="351"/>
                    <a:pt x="2237" y="351"/>
                    <a:pt x="2250" y="351"/>
                  </a:cubicBezTo>
                  <a:cubicBezTo>
                    <a:pt x="2262" y="351"/>
                    <a:pt x="2268" y="351"/>
                    <a:pt x="2268" y="373"/>
                  </a:cubicBezTo>
                  <a:cubicBezTo>
                    <a:pt x="2265" y="383"/>
                    <a:pt x="2265" y="388"/>
                    <a:pt x="2268" y="388"/>
                  </a:cubicBezTo>
                  <a:cubicBezTo>
                    <a:pt x="2270" y="388"/>
                    <a:pt x="2275" y="384"/>
                    <a:pt x="2281" y="373"/>
                  </a:cubicBezTo>
                  <a:cubicBezTo>
                    <a:pt x="2287" y="373"/>
                    <a:pt x="2297" y="332"/>
                    <a:pt x="2303" y="332"/>
                  </a:cubicBezTo>
                  <a:cubicBezTo>
                    <a:pt x="2303" y="310"/>
                    <a:pt x="2309" y="292"/>
                    <a:pt x="2315" y="292"/>
                  </a:cubicBezTo>
                  <a:lnTo>
                    <a:pt x="2315" y="310"/>
                  </a:lnTo>
                  <a:lnTo>
                    <a:pt x="2315" y="354"/>
                  </a:lnTo>
                  <a:cubicBezTo>
                    <a:pt x="2322" y="354"/>
                    <a:pt x="2328" y="354"/>
                    <a:pt x="2328" y="332"/>
                  </a:cubicBezTo>
                  <a:cubicBezTo>
                    <a:pt x="2334" y="354"/>
                    <a:pt x="2341" y="354"/>
                    <a:pt x="2353" y="354"/>
                  </a:cubicBezTo>
                  <a:cubicBezTo>
                    <a:pt x="2366" y="354"/>
                    <a:pt x="2378" y="354"/>
                    <a:pt x="2384" y="332"/>
                  </a:cubicBezTo>
                  <a:cubicBezTo>
                    <a:pt x="2388" y="355"/>
                    <a:pt x="2399" y="366"/>
                    <a:pt x="2410" y="366"/>
                  </a:cubicBezTo>
                  <a:cubicBezTo>
                    <a:pt x="2421" y="366"/>
                    <a:pt x="2431" y="356"/>
                    <a:pt x="2435" y="336"/>
                  </a:cubicBezTo>
                  <a:cubicBezTo>
                    <a:pt x="2435" y="325"/>
                    <a:pt x="2437" y="319"/>
                    <a:pt x="2440" y="319"/>
                  </a:cubicBezTo>
                  <a:cubicBezTo>
                    <a:pt x="2443" y="319"/>
                    <a:pt x="2447" y="325"/>
                    <a:pt x="2450" y="336"/>
                  </a:cubicBezTo>
                  <a:cubicBezTo>
                    <a:pt x="2453" y="347"/>
                    <a:pt x="2455" y="352"/>
                    <a:pt x="2456" y="352"/>
                  </a:cubicBezTo>
                  <a:cubicBezTo>
                    <a:pt x="2458" y="352"/>
                    <a:pt x="2460" y="347"/>
                    <a:pt x="2463" y="336"/>
                  </a:cubicBezTo>
                  <a:cubicBezTo>
                    <a:pt x="2465" y="329"/>
                    <a:pt x="2466" y="326"/>
                    <a:pt x="2468" y="326"/>
                  </a:cubicBezTo>
                  <a:cubicBezTo>
                    <a:pt x="2473" y="326"/>
                    <a:pt x="2477" y="342"/>
                    <a:pt x="2482" y="357"/>
                  </a:cubicBezTo>
                  <a:cubicBezTo>
                    <a:pt x="2485" y="382"/>
                    <a:pt x="2489" y="392"/>
                    <a:pt x="2493" y="392"/>
                  </a:cubicBezTo>
                  <a:cubicBezTo>
                    <a:pt x="2495" y="392"/>
                    <a:pt x="2498" y="387"/>
                    <a:pt x="2500" y="379"/>
                  </a:cubicBezTo>
                  <a:cubicBezTo>
                    <a:pt x="2513" y="357"/>
                    <a:pt x="2525" y="357"/>
                    <a:pt x="2532" y="357"/>
                  </a:cubicBezTo>
                  <a:cubicBezTo>
                    <a:pt x="2544" y="339"/>
                    <a:pt x="2551" y="339"/>
                    <a:pt x="2544" y="317"/>
                  </a:cubicBezTo>
                  <a:cubicBezTo>
                    <a:pt x="2544" y="304"/>
                    <a:pt x="2547" y="289"/>
                    <a:pt x="2551" y="276"/>
                  </a:cubicBezTo>
                  <a:cubicBezTo>
                    <a:pt x="2555" y="269"/>
                    <a:pt x="2557" y="266"/>
                    <a:pt x="2559" y="266"/>
                  </a:cubicBezTo>
                  <a:cubicBezTo>
                    <a:pt x="2562" y="266"/>
                    <a:pt x="2561" y="276"/>
                    <a:pt x="2557" y="276"/>
                  </a:cubicBezTo>
                  <a:cubicBezTo>
                    <a:pt x="2544" y="295"/>
                    <a:pt x="2551" y="295"/>
                    <a:pt x="2557" y="317"/>
                  </a:cubicBezTo>
                  <a:cubicBezTo>
                    <a:pt x="2563" y="339"/>
                    <a:pt x="2576" y="339"/>
                    <a:pt x="2582" y="339"/>
                  </a:cubicBezTo>
                  <a:lnTo>
                    <a:pt x="2610" y="339"/>
                  </a:lnTo>
                  <a:cubicBezTo>
                    <a:pt x="2619" y="350"/>
                    <a:pt x="2626" y="355"/>
                    <a:pt x="2630" y="355"/>
                  </a:cubicBezTo>
                  <a:cubicBezTo>
                    <a:pt x="2634" y="355"/>
                    <a:pt x="2635" y="350"/>
                    <a:pt x="2635" y="339"/>
                  </a:cubicBezTo>
                  <a:lnTo>
                    <a:pt x="2635" y="320"/>
                  </a:lnTo>
                  <a:cubicBezTo>
                    <a:pt x="2640" y="341"/>
                    <a:pt x="2658" y="352"/>
                    <a:pt x="2676" y="352"/>
                  </a:cubicBezTo>
                  <a:cubicBezTo>
                    <a:pt x="2693" y="352"/>
                    <a:pt x="2710" y="341"/>
                    <a:pt x="2717" y="320"/>
                  </a:cubicBezTo>
                  <a:lnTo>
                    <a:pt x="2717" y="342"/>
                  </a:lnTo>
                  <a:cubicBezTo>
                    <a:pt x="2717" y="364"/>
                    <a:pt x="2723" y="364"/>
                    <a:pt x="2735" y="364"/>
                  </a:cubicBezTo>
                  <a:cubicBezTo>
                    <a:pt x="2741" y="364"/>
                    <a:pt x="2766" y="345"/>
                    <a:pt x="2785" y="345"/>
                  </a:cubicBezTo>
                  <a:cubicBezTo>
                    <a:pt x="2786" y="345"/>
                    <a:pt x="2787" y="345"/>
                    <a:pt x="2789" y="345"/>
                  </a:cubicBezTo>
                  <a:cubicBezTo>
                    <a:pt x="2814" y="345"/>
                    <a:pt x="2833" y="345"/>
                    <a:pt x="2833" y="323"/>
                  </a:cubicBezTo>
                  <a:cubicBezTo>
                    <a:pt x="2839" y="323"/>
                    <a:pt x="2839" y="323"/>
                    <a:pt x="2839" y="345"/>
                  </a:cubicBezTo>
                  <a:cubicBezTo>
                    <a:pt x="2833" y="367"/>
                    <a:pt x="2839" y="367"/>
                    <a:pt x="2845" y="367"/>
                  </a:cubicBezTo>
                  <a:cubicBezTo>
                    <a:pt x="2851" y="367"/>
                    <a:pt x="2851" y="345"/>
                    <a:pt x="2851" y="323"/>
                  </a:cubicBezTo>
                  <a:cubicBezTo>
                    <a:pt x="2851" y="314"/>
                    <a:pt x="2853" y="309"/>
                    <a:pt x="2856" y="309"/>
                  </a:cubicBezTo>
                  <a:cubicBezTo>
                    <a:pt x="2859" y="309"/>
                    <a:pt x="2864" y="315"/>
                    <a:pt x="2870" y="326"/>
                  </a:cubicBezTo>
                  <a:cubicBezTo>
                    <a:pt x="2877" y="336"/>
                    <a:pt x="2887" y="341"/>
                    <a:pt x="2898" y="341"/>
                  </a:cubicBezTo>
                  <a:cubicBezTo>
                    <a:pt x="2908" y="341"/>
                    <a:pt x="2917" y="337"/>
                    <a:pt x="2923" y="326"/>
                  </a:cubicBezTo>
                  <a:cubicBezTo>
                    <a:pt x="2930" y="326"/>
                    <a:pt x="2936" y="326"/>
                    <a:pt x="2936" y="348"/>
                  </a:cubicBezTo>
                  <a:cubicBezTo>
                    <a:pt x="2940" y="359"/>
                    <a:pt x="2945" y="371"/>
                    <a:pt x="2952" y="371"/>
                  </a:cubicBezTo>
                  <a:cubicBezTo>
                    <a:pt x="2957" y="371"/>
                    <a:pt x="2962" y="365"/>
                    <a:pt x="2967" y="348"/>
                  </a:cubicBezTo>
                  <a:cubicBezTo>
                    <a:pt x="2974" y="348"/>
                    <a:pt x="2974" y="348"/>
                    <a:pt x="2974" y="370"/>
                  </a:cubicBezTo>
                  <a:cubicBezTo>
                    <a:pt x="2977" y="381"/>
                    <a:pt x="2979" y="393"/>
                    <a:pt x="2981" y="393"/>
                  </a:cubicBezTo>
                  <a:cubicBezTo>
                    <a:pt x="2982" y="393"/>
                    <a:pt x="2983" y="387"/>
                    <a:pt x="2986" y="370"/>
                  </a:cubicBezTo>
                  <a:cubicBezTo>
                    <a:pt x="2992" y="359"/>
                    <a:pt x="3000" y="354"/>
                    <a:pt x="3008" y="354"/>
                  </a:cubicBezTo>
                  <a:cubicBezTo>
                    <a:pt x="3016" y="354"/>
                    <a:pt x="3024" y="359"/>
                    <a:pt x="3030" y="370"/>
                  </a:cubicBezTo>
                  <a:cubicBezTo>
                    <a:pt x="3036" y="370"/>
                    <a:pt x="3043" y="370"/>
                    <a:pt x="3043" y="351"/>
                  </a:cubicBezTo>
                  <a:lnTo>
                    <a:pt x="3043" y="329"/>
                  </a:lnTo>
                  <a:cubicBezTo>
                    <a:pt x="3046" y="350"/>
                    <a:pt x="3047" y="360"/>
                    <a:pt x="3049" y="360"/>
                  </a:cubicBezTo>
                  <a:cubicBezTo>
                    <a:pt x="3050" y="360"/>
                    <a:pt x="3052" y="350"/>
                    <a:pt x="3055" y="329"/>
                  </a:cubicBezTo>
                  <a:cubicBezTo>
                    <a:pt x="3055" y="318"/>
                    <a:pt x="3057" y="313"/>
                    <a:pt x="3060" y="313"/>
                  </a:cubicBezTo>
                  <a:cubicBezTo>
                    <a:pt x="3062" y="313"/>
                    <a:pt x="3064" y="318"/>
                    <a:pt x="3064" y="329"/>
                  </a:cubicBezTo>
                  <a:cubicBezTo>
                    <a:pt x="3071" y="351"/>
                    <a:pt x="3077" y="351"/>
                    <a:pt x="3077" y="351"/>
                  </a:cubicBezTo>
                  <a:cubicBezTo>
                    <a:pt x="3099" y="342"/>
                    <a:pt x="3121" y="332"/>
                    <a:pt x="3146" y="332"/>
                  </a:cubicBezTo>
                  <a:cubicBezTo>
                    <a:pt x="3196" y="332"/>
                    <a:pt x="3218" y="332"/>
                    <a:pt x="3218" y="314"/>
                  </a:cubicBezTo>
                  <a:cubicBezTo>
                    <a:pt x="3221" y="303"/>
                    <a:pt x="3223" y="297"/>
                    <a:pt x="3224" y="297"/>
                  </a:cubicBezTo>
                  <a:cubicBezTo>
                    <a:pt x="3226" y="297"/>
                    <a:pt x="3227" y="303"/>
                    <a:pt x="3231" y="314"/>
                  </a:cubicBezTo>
                  <a:cubicBezTo>
                    <a:pt x="3237" y="332"/>
                    <a:pt x="3243" y="332"/>
                    <a:pt x="3249" y="332"/>
                  </a:cubicBezTo>
                  <a:cubicBezTo>
                    <a:pt x="3256" y="332"/>
                    <a:pt x="3262" y="336"/>
                    <a:pt x="3262" y="354"/>
                  </a:cubicBezTo>
                  <a:cubicBezTo>
                    <a:pt x="3268" y="336"/>
                    <a:pt x="3268" y="336"/>
                    <a:pt x="3274" y="336"/>
                  </a:cubicBezTo>
                  <a:cubicBezTo>
                    <a:pt x="3274" y="345"/>
                    <a:pt x="3276" y="350"/>
                    <a:pt x="3278" y="350"/>
                  </a:cubicBezTo>
                  <a:cubicBezTo>
                    <a:pt x="3281" y="350"/>
                    <a:pt x="3284" y="345"/>
                    <a:pt x="3287" y="336"/>
                  </a:cubicBezTo>
                  <a:cubicBezTo>
                    <a:pt x="3290" y="314"/>
                    <a:pt x="3292" y="303"/>
                    <a:pt x="3292" y="303"/>
                  </a:cubicBezTo>
                  <a:cubicBezTo>
                    <a:pt x="3293" y="303"/>
                    <a:pt x="3293" y="314"/>
                    <a:pt x="3293" y="336"/>
                  </a:cubicBezTo>
                  <a:cubicBezTo>
                    <a:pt x="3293" y="349"/>
                    <a:pt x="3303" y="365"/>
                    <a:pt x="3306" y="365"/>
                  </a:cubicBezTo>
                  <a:cubicBezTo>
                    <a:pt x="3307" y="365"/>
                    <a:pt x="3307" y="363"/>
                    <a:pt x="3306" y="357"/>
                  </a:cubicBezTo>
                  <a:cubicBezTo>
                    <a:pt x="3306" y="336"/>
                    <a:pt x="3318" y="336"/>
                    <a:pt x="3325" y="314"/>
                  </a:cubicBezTo>
                  <a:cubicBezTo>
                    <a:pt x="3331" y="314"/>
                    <a:pt x="3337" y="314"/>
                    <a:pt x="3337" y="336"/>
                  </a:cubicBezTo>
                  <a:cubicBezTo>
                    <a:pt x="3339" y="342"/>
                    <a:pt x="3343" y="345"/>
                    <a:pt x="3349" y="345"/>
                  </a:cubicBezTo>
                  <a:cubicBezTo>
                    <a:pt x="3361" y="345"/>
                    <a:pt x="3380" y="330"/>
                    <a:pt x="3384" y="317"/>
                  </a:cubicBezTo>
                  <a:cubicBezTo>
                    <a:pt x="3384" y="306"/>
                    <a:pt x="3386" y="300"/>
                    <a:pt x="3387" y="300"/>
                  </a:cubicBezTo>
                  <a:cubicBezTo>
                    <a:pt x="3389" y="300"/>
                    <a:pt x="3390" y="306"/>
                    <a:pt x="3390" y="317"/>
                  </a:cubicBezTo>
                  <a:cubicBezTo>
                    <a:pt x="3390" y="336"/>
                    <a:pt x="3397" y="339"/>
                    <a:pt x="3403" y="339"/>
                  </a:cubicBezTo>
                  <a:cubicBezTo>
                    <a:pt x="3405" y="332"/>
                    <a:pt x="3406" y="330"/>
                    <a:pt x="3407" y="330"/>
                  </a:cubicBezTo>
                  <a:cubicBezTo>
                    <a:pt x="3409" y="330"/>
                    <a:pt x="3409" y="344"/>
                    <a:pt x="3409" y="357"/>
                  </a:cubicBezTo>
                  <a:cubicBezTo>
                    <a:pt x="3403" y="379"/>
                    <a:pt x="3409" y="379"/>
                    <a:pt x="3422" y="379"/>
                  </a:cubicBezTo>
                  <a:cubicBezTo>
                    <a:pt x="3427" y="362"/>
                    <a:pt x="3443" y="360"/>
                    <a:pt x="3459" y="360"/>
                  </a:cubicBezTo>
                  <a:cubicBezTo>
                    <a:pt x="3463" y="360"/>
                    <a:pt x="3468" y="361"/>
                    <a:pt x="3472" y="361"/>
                  </a:cubicBezTo>
                  <a:cubicBezTo>
                    <a:pt x="3503" y="361"/>
                    <a:pt x="3509" y="339"/>
                    <a:pt x="3525" y="298"/>
                  </a:cubicBezTo>
                  <a:lnTo>
                    <a:pt x="3531" y="257"/>
                  </a:lnTo>
                  <a:lnTo>
                    <a:pt x="3531" y="298"/>
                  </a:lnTo>
                  <a:cubicBezTo>
                    <a:pt x="3531" y="320"/>
                    <a:pt x="3535" y="342"/>
                    <a:pt x="3538" y="361"/>
                  </a:cubicBezTo>
                  <a:cubicBezTo>
                    <a:pt x="3544" y="361"/>
                    <a:pt x="3544" y="342"/>
                    <a:pt x="3544" y="320"/>
                  </a:cubicBezTo>
                  <a:cubicBezTo>
                    <a:pt x="3544" y="309"/>
                    <a:pt x="3545" y="303"/>
                    <a:pt x="3549" y="303"/>
                  </a:cubicBezTo>
                  <a:cubicBezTo>
                    <a:pt x="3552" y="303"/>
                    <a:pt x="3556" y="309"/>
                    <a:pt x="3563" y="320"/>
                  </a:cubicBezTo>
                  <a:cubicBezTo>
                    <a:pt x="3569" y="331"/>
                    <a:pt x="3574" y="336"/>
                    <a:pt x="3578" y="336"/>
                  </a:cubicBezTo>
                  <a:cubicBezTo>
                    <a:pt x="3582" y="336"/>
                    <a:pt x="3585" y="331"/>
                    <a:pt x="3588" y="320"/>
                  </a:cubicBezTo>
                  <a:cubicBezTo>
                    <a:pt x="3594" y="320"/>
                    <a:pt x="3600" y="320"/>
                    <a:pt x="3607" y="342"/>
                  </a:cubicBezTo>
                  <a:cubicBezTo>
                    <a:pt x="3613" y="342"/>
                    <a:pt x="3613" y="342"/>
                    <a:pt x="3613" y="323"/>
                  </a:cubicBezTo>
                  <a:cubicBezTo>
                    <a:pt x="3613" y="312"/>
                    <a:pt x="3614" y="307"/>
                    <a:pt x="3617" y="307"/>
                  </a:cubicBezTo>
                  <a:cubicBezTo>
                    <a:pt x="3619" y="307"/>
                    <a:pt x="3622" y="312"/>
                    <a:pt x="3625" y="323"/>
                  </a:cubicBezTo>
                  <a:cubicBezTo>
                    <a:pt x="3629" y="347"/>
                    <a:pt x="3637" y="356"/>
                    <a:pt x="3643" y="356"/>
                  </a:cubicBezTo>
                  <a:cubicBezTo>
                    <a:pt x="3647" y="356"/>
                    <a:pt x="3650" y="351"/>
                    <a:pt x="3650" y="342"/>
                  </a:cubicBezTo>
                  <a:cubicBezTo>
                    <a:pt x="3650" y="323"/>
                    <a:pt x="3657" y="323"/>
                    <a:pt x="3663" y="323"/>
                  </a:cubicBezTo>
                  <a:cubicBezTo>
                    <a:pt x="3672" y="323"/>
                    <a:pt x="3679" y="323"/>
                    <a:pt x="3685" y="301"/>
                  </a:cubicBezTo>
                  <a:lnTo>
                    <a:pt x="3697" y="301"/>
                  </a:lnTo>
                  <a:cubicBezTo>
                    <a:pt x="3704" y="301"/>
                    <a:pt x="3697" y="323"/>
                    <a:pt x="3691" y="323"/>
                  </a:cubicBezTo>
                  <a:lnTo>
                    <a:pt x="3697" y="345"/>
                  </a:lnTo>
                  <a:cubicBezTo>
                    <a:pt x="3710" y="345"/>
                    <a:pt x="3716" y="345"/>
                    <a:pt x="3723" y="323"/>
                  </a:cubicBezTo>
                  <a:cubicBezTo>
                    <a:pt x="3726" y="303"/>
                    <a:pt x="3727" y="292"/>
                    <a:pt x="3728" y="292"/>
                  </a:cubicBezTo>
                  <a:cubicBezTo>
                    <a:pt x="3729" y="292"/>
                    <a:pt x="3729" y="303"/>
                    <a:pt x="3729" y="323"/>
                  </a:cubicBezTo>
                  <a:cubicBezTo>
                    <a:pt x="3729" y="339"/>
                    <a:pt x="3732" y="354"/>
                    <a:pt x="3736" y="354"/>
                  </a:cubicBezTo>
                  <a:cubicBezTo>
                    <a:pt x="3738" y="354"/>
                    <a:pt x="3740" y="351"/>
                    <a:pt x="3741" y="345"/>
                  </a:cubicBezTo>
                  <a:cubicBezTo>
                    <a:pt x="3744" y="328"/>
                    <a:pt x="3747" y="322"/>
                    <a:pt x="3749" y="322"/>
                  </a:cubicBezTo>
                  <a:cubicBezTo>
                    <a:pt x="3752" y="322"/>
                    <a:pt x="3754" y="334"/>
                    <a:pt x="3754" y="345"/>
                  </a:cubicBezTo>
                  <a:cubicBezTo>
                    <a:pt x="3751" y="365"/>
                    <a:pt x="3749" y="376"/>
                    <a:pt x="3752" y="376"/>
                  </a:cubicBezTo>
                  <a:cubicBezTo>
                    <a:pt x="3754" y="376"/>
                    <a:pt x="3760" y="365"/>
                    <a:pt x="3773" y="345"/>
                  </a:cubicBezTo>
                  <a:cubicBezTo>
                    <a:pt x="3785" y="345"/>
                    <a:pt x="3810" y="326"/>
                    <a:pt x="3832" y="326"/>
                  </a:cubicBezTo>
                  <a:cubicBezTo>
                    <a:pt x="3857" y="326"/>
                    <a:pt x="3870" y="326"/>
                    <a:pt x="3876" y="348"/>
                  </a:cubicBezTo>
                  <a:cubicBezTo>
                    <a:pt x="3876" y="352"/>
                    <a:pt x="3876" y="356"/>
                    <a:pt x="3876" y="359"/>
                  </a:cubicBezTo>
                  <a:lnTo>
                    <a:pt x="3876" y="359"/>
                  </a:lnTo>
                  <a:cubicBezTo>
                    <a:pt x="3877" y="331"/>
                    <a:pt x="3882" y="329"/>
                    <a:pt x="3895" y="329"/>
                  </a:cubicBezTo>
                  <a:cubicBezTo>
                    <a:pt x="3897" y="329"/>
                    <a:pt x="3899" y="329"/>
                    <a:pt x="3901" y="329"/>
                  </a:cubicBezTo>
                  <a:cubicBezTo>
                    <a:pt x="3907" y="335"/>
                    <a:pt x="3911" y="337"/>
                    <a:pt x="3916" y="337"/>
                  </a:cubicBezTo>
                  <a:cubicBezTo>
                    <a:pt x="3927" y="337"/>
                    <a:pt x="3934" y="323"/>
                    <a:pt x="3939" y="307"/>
                  </a:cubicBezTo>
                  <a:lnTo>
                    <a:pt x="3926" y="307"/>
                  </a:lnTo>
                  <a:cubicBezTo>
                    <a:pt x="3926" y="284"/>
                    <a:pt x="3928" y="274"/>
                    <a:pt x="3933" y="274"/>
                  </a:cubicBezTo>
                  <a:cubicBezTo>
                    <a:pt x="3936" y="274"/>
                    <a:pt x="3940" y="279"/>
                    <a:pt x="3945" y="289"/>
                  </a:cubicBezTo>
                  <a:cubicBezTo>
                    <a:pt x="3951" y="289"/>
                    <a:pt x="3951" y="307"/>
                    <a:pt x="3951" y="329"/>
                  </a:cubicBezTo>
                  <a:cubicBezTo>
                    <a:pt x="3951" y="351"/>
                    <a:pt x="3958" y="370"/>
                    <a:pt x="3964" y="370"/>
                  </a:cubicBezTo>
                  <a:cubicBezTo>
                    <a:pt x="3966" y="371"/>
                    <a:pt x="3967" y="372"/>
                    <a:pt x="3969" y="372"/>
                  </a:cubicBezTo>
                  <a:cubicBezTo>
                    <a:pt x="3973" y="372"/>
                    <a:pt x="3975" y="367"/>
                    <a:pt x="3970" y="351"/>
                  </a:cubicBezTo>
                  <a:cubicBezTo>
                    <a:pt x="3970" y="329"/>
                    <a:pt x="3970" y="329"/>
                    <a:pt x="3976" y="329"/>
                  </a:cubicBezTo>
                  <a:cubicBezTo>
                    <a:pt x="3986" y="329"/>
                    <a:pt x="3992" y="329"/>
                    <a:pt x="3998" y="310"/>
                  </a:cubicBezTo>
                  <a:cubicBezTo>
                    <a:pt x="3998" y="289"/>
                    <a:pt x="4005" y="289"/>
                    <a:pt x="4011" y="289"/>
                  </a:cubicBezTo>
                  <a:cubicBezTo>
                    <a:pt x="4017" y="310"/>
                    <a:pt x="4030" y="310"/>
                    <a:pt x="4030" y="310"/>
                  </a:cubicBezTo>
                  <a:lnTo>
                    <a:pt x="4030" y="332"/>
                  </a:lnTo>
                  <a:cubicBezTo>
                    <a:pt x="4030" y="345"/>
                    <a:pt x="4033" y="361"/>
                    <a:pt x="4036" y="373"/>
                  </a:cubicBezTo>
                  <a:cubicBezTo>
                    <a:pt x="4042" y="373"/>
                    <a:pt x="4042" y="351"/>
                    <a:pt x="4042" y="351"/>
                  </a:cubicBezTo>
                  <a:cubicBezTo>
                    <a:pt x="4042" y="337"/>
                    <a:pt x="4129" y="335"/>
                    <a:pt x="4180" y="335"/>
                  </a:cubicBezTo>
                  <a:cubicBezTo>
                    <a:pt x="4197" y="335"/>
                    <a:pt x="4210" y="336"/>
                    <a:pt x="4215" y="336"/>
                  </a:cubicBezTo>
                  <a:cubicBezTo>
                    <a:pt x="4221" y="347"/>
                    <a:pt x="4229" y="352"/>
                    <a:pt x="4234" y="352"/>
                  </a:cubicBezTo>
                  <a:cubicBezTo>
                    <a:pt x="4240" y="352"/>
                    <a:pt x="4243" y="347"/>
                    <a:pt x="4240" y="336"/>
                  </a:cubicBezTo>
                  <a:cubicBezTo>
                    <a:pt x="4240" y="317"/>
                    <a:pt x="4271" y="317"/>
                    <a:pt x="4312" y="317"/>
                  </a:cubicBezTo>
                  <a:cubicBezTo>
                    <a:pt x="4324" y="318"/>
                    <a:pt x="4335" y="318"/>
                    <a:pt x="4345" y="318"/>
                  </a:cubicBezTo>
                  <a:cubicBezTo>
                    <a:pt x="4370" y="318"/>
                    <a:pt x="4387" y="314"/>
                    <a:pt x="4387" y="298"/>
                  </a:cubicBezTo>
                  <a:lnTo>
                    <a:pt x="4406" y="298"/>
                  </a:lnTo>
                  <a:cubicBezTo>
                    <a:pt x="4418" y="298"/>
                    <a:pt x="4431" y="279"/>
                    <a:pt x="4440" y="279"/>
                  </a:cubicBezTo>
                  <a:cubicBezTo>
                    <a:pt x="4443" y="268"/>
                    <a:pt x="4446" y="263"/>
                    <a:pt x="4448" y="263"/>
                  </a:cubicBezTo>
                  <a:lnTo>
                    <a:pt x="4448" y="263"/>
                  </a:lnTo>
                  <a:cubicBezTo>
                    <a:pt x="4450" y="263"/>
                    <a:pt x="4450" y="268"/>
                    <a:pt x="4446" y="279"/>
                  </a:cubicBezTo>
                  <a:cubicBezTo>
                    <a:pt x="4446" y="301"/>
                    <a:pt x="4446" y="320"/>
                    <a:pt x="4453" y="320"/>
                  </a:cubicBezTo>
                  <a:cubicBezTo>
                    <a:pt x="4465" y="320"/>
                    <a:pt x="4465" y="301"/>
                    <a:pt x="4465" y="279"/>
                  </a:cubicBezTo>
                  <a:cubicBezTo>
                    <a:pt x="4465" y="257"/>
                    <a:pt x="4472" y="257"/>
                    <a:pt x="4472" y="257"/>
                  </a:cubicBezTo>
                  <a:cubicBezTo>
                    <a:pt x="4478" y="257"/>
                    <a:pt x="4478" y="257"/>
                    <a:pt x="4478" y="279"/>
                  </a:cubicBezTo>
                  <a:lnTo>
                    <a:pt x="4478" y="320"/>
                  </a:lnTo>
                  <a:lnTo>
                    <a:pt x="4484" y="320"/>
                  </a:lnTo>
                  <a:cubicBezTo>
                    <a:pt x="4484" y="301"/>
                    <a:pt x="4490" y="301"/>
                    <a:pt x="4490" y="301"/>
                  </a:cubicBezTo>
                  <a:cubicBezTo>
                    <a:pt x="4497" y="301"/>
                    <a:pt x="4497" y="301"/>
                    <a:pt x="4497" y="342"/>
                  </a:cubicBezTo>
                  <a:cubicBezTo>
                    <a:pt x="4497" y="364"/>
                    <a:pt x="4498" y="375"/>
                    <a:pt x="4501" y="375"/>
                  </a:cubicBezTo>
                  <a:cubicBezTo>
                    <a:pt x="4503" y="375"/>
                    <a:pt x="4506" y="364"/>
                    <a:pt x="4509" y="342"/>
                  </a:cubicBezTo>
                  <a:lnTo>
                    <a:pt x="4522" y="323"/>
                  </a:lnTo>
                  <a:cubicBezTo>
                    <a:pt x="4524" y="336"/>
                    <a:pt x="4526" y="340"/>
                    <a:pt x="4529" y="340"/>
                  </a:cubicBezTo>
                  <a:cubicBezTo>
                    <a:pt x="4535" y="340"/>
                    <a:pt x="4542" y="316"/>
                    <a:pt x="4547" y="301"/>
                  </a:cubicBezTo>
                  <a:cubicBezTo>
                    <a:pt x="4550" y="323"/>
                    <a:pt x="4553" y="334"/>
                    <a:pt x="4556" y="334"/>
                  </a:cubicBezTo>
                  <a:cubicBezTo>
                    <a:pt x="4559" y="334"/>
                    <a:pt x="4562" y="323"/>
                    <a:pt x="4566" y="301"/>
                  </a:cubicBezTo>
                  <a:cubicBezTo>
                    <a:pt x="4566" y="292"/>
                    <a:pt x="4567" y="287"/>
                    <a:pt x="4569" y="287"/>
                  </a:cubicBezTo>
                  <a:cubicBezTo>
                    <a:pt x="4572" y="287"/>
                    <a:pt x="4575" y="293"/>
                    <a:pt x="4578" y="304"/>
                  </a:cubicBezTo>
                  <a:cubicBezTo>
                    <a:pt x="4584" y="323"/>
                    <a:pt x="4594" y="323"/>
                    <a:pt x="4606" y="323"/>
                  </a:cubicBezTo>
                  <a:cubicBezTo>
                    <a:pt x="4611" y="310"/>
                    <a:pt x="4634" y="306"/>
                    <a:pt x="4665" y="306"/>
                  </a:cubicBezTo>
                  <a:cubicBezTo>
                    <a:pt x="4678" y="306"/>
                    <a:pt x="4692" y="306"/>
                    <a:pt x="4707" y="307"/>
                  </a:cubicBezTo>
                  <a:cubicBezTo>
                    <a:pt x="4766" y="307"/>
                    <a:pt x="4804" y="307"/>
                    <a:pt x="4804" y="289"/>
                  </a:cubicBezTo>
                  <a:cubicBezTo>
                    <a:pt x="4810" y="289"/>
                    <a:pt x="4810" y="289"/>
                    <a:pt x="4816" y="307"/>
                  </a:cubicBezTo>
                  <a:cubicBezTo>
                    <a:pt x="4816" y="317"/>
                    <a:pt x="4817" y="322"/>
                    <a:pt x="4819" y="322"/>
                  </a:cubicBezTo>
                  <a:cubicBezTo>
                    <a:pt x="4822" y="322"/>
                    <a:pt x="4825" y="312"/>
                    <a:pt x="4829" y="289"/>
                  </a:cubicBezTo>
                  <a:cubicBezTo>
                    <a:pt x="4832" y="276"/>
                    <a:pt x="4834" y="265"/>
                    <a:pt x="4835" y="265"/>
                  </a:cubicBezTo>
                  <a:cubicBezTo>
                    <a:pt x="4835" y="265"/>
                    <a:pt x="4835" y="271"/>
                    <a:pt x="4835" y="289"/>
                  </a:cubicBezTo>
                  <a:cubicBezTo>
                    <a:pt x="4835" y="307"/>
                    <a:pt x="4848" y="310"/>
                    <a:pt x="4873" y="310"/>
                  </a:cubicBezTo>
                  <a:cubicBezTo>
                    <a:pt x="4891" y="310"/>
                    <a:pt x="4920" y="310"/>
                    <a:pt x="4920" y="289"/>
                  </a:cubicBezTo>
                  <a:cubicBezTo>
                    <a:pt x="4926" y="279"/>
                    <a:pt x="4929" y="274"/>
                    <a:pt x="4930" y="274"/>
                  </a:cubicBezTo>
                  <a:lnTo>
                    <a:pt x="4930" y="274"/>
                  </a:lnTo>
                  <a:cubicBezTo>
                    <a:pt x="4931" y="274"/>
                    <a:pt x="4929" y="279"/>
                    <a:pt x="4926" y="289"/>
                  </a:cubicBezTo>
                  <a:cubicBezTo>
                    <a:pt x="4922" y="316"/>
                    <a:pt x="4933" y="334"/>
                    <a:pt x="4946" y="334"/>
                  </a:cubicBezTo>
                  <a:cubicBezTo>
                    <a:pt x="4954" y="334"/>
                    <a:pt x="4963" y="327"/>
                    <a:pt x="4970" y="310"/>
                  </a:cubicBezTo>
                  <a:cubicBezTo>
                    <a:pt x="4976" y="310"/>
                    <a:pt x="4982" y="314"/>
                    <a:pt x="4982" y="332"/>
                  </a:cubicBezTo>
                  <a:cubicBezTo>
                    <a:pt x="4989" y="332"/>
                    <a:pt x="4995" y="332"/>
                    <a:pt x="5014" y="314"/>
                  </a:cubicBezTo>
                  <a:lnTo>
                    <a:pt x="5058" y="314"/>
                  </a:lnTo>
                  <a:cubicBezTo>
                    <a:pt x="5073" y="314"/>
                    <a:pt x="5086" y="295"/>
                    <a:pt x="5086" y="295"/>
                  </a:cubicBezTo>
                  <a:lnTo>
                    <a:pt x="5092" y="295"/>
                  </a:lnTo>
                  <a:cubicBezTo>
                    <a:pt x="5092" y="314"/>
                    <a:pt x="5123" y="317"/>
                    <a:pt x="5167" y="317"/>
                  </a:cubicBezTo>
                  <a:cubicBezTo>
                    <a:pt x="5211" y="317"/>
                    <a:pt x="5252" y="320"/>
                    <a:pt x="5258" y="339"/>
                  </a:cubicBezTo>
                  <a:cubicBezTo>
                    <a:pt x="5258" y="339"/>
                    <a:pt x="5264" y="339"/>
                    <a:pt x="5271" y="320"/>
                  </a:cubicBezTo>
                  <a:cubicBezTo>
                    <a:pt x="5274" y="296"/>
                    <a:pt x="5278" y="286"/>
                    <a:pt x="5282" y="286"/>
                  </a:cubicBezTo>
                  <a:cubicBezTo>
                    <a:pt x="5284" y="286"/>
                    <a:pt x="5287" y="290"/>
                    <a:pt x="5289" y="298"/>
                  </a:cubicBezTo>
                  <a:cubicBezTo>
                    <a:pt x="5293" y="320"/>
                    <a:pt x="5301" y="331"/>
                    <a:pt x="5309" y="331"/>
                  </a:cubicBezTo>
                  <a:cubicBezTo>
                    <a:pt x="5316" y="331"/>
                    <a:pt x="5324" y="321"/>
                    <a:pt x="5327" y="301"/>
                  </a:cubicBezTo>
                  <a:lnTo>
                    <a:pt x="5327" y="320"/>
                  </a:lnTo>
                  <a:cubicBezTo>
                    <a:pt x="5329" y="337"/>
                    <a:pt x="5334" y="344"/>
                    <a:pt x="5339" y="344"/>
                  </a:cubicBezTo>
                  <a:cubicBezTo>
                    <a:pt x="5346" y="344"/>
                    <a:pt x="5355" y="326"/>
                    <a:pt x="5358" y="301"/>
                  </a:cubicBezTo>
                  <a:cubicBezTo>
                    <a:pt x="5363" y="317"/>
                    <a:pt x="5367" y="331"/>
                    <a:pt x="5373" y="331"/>
                  </a:cubicBezTo>
                  <a:cubicBezTo>
                    <a:pt x="5375" y="331"/>
                    <a:pt x="5378" y="328"/>
                    <a:pt x="5380" y="323"/>
                  </a:cubicBezTo>
                  <a:cubicBezTo>
                    <a:pt x="5387" y="323"/>
                    <a:pt x="5387" y="323"/>
                    <a:pt x="5387" y="364"/>
                  </a:cubicBezTo>
                  <a:cubicBezTo>
                    <a:pt x="5387" y="386"/>
                    <a:pt x="5387" y="405"/>
                    <a:pt x="5393" y="405"/>
                  </a:cubicBezTo>
                  <a:cubicBezTo>
                    <a:pt x="5399" y="405"/>
                    <a:pt x="5399" y="386"/>
                    <a:pt x="5399" y="364"/>
                  </a:cubicBezTo>
                  <a:lnTo>
                    <a:pt x="5412" y="364"/>
                  </a:lnTo>
                  <a:cubicBezTo>
                    <a:pt x="5412" y="364"/>
                    <a:pt x="5418" y="364"/>
                    <a:pt x="5418" y="345"/>
                  </a:cubicBezTo>
                  <a:cubicBezTo>
                    <a:pt x="5418" y="323"/>
                    <a:pt x="5424" y="323"/>
                    <a:pt x="5430" y="323"/>
                  </a:cubicBezTo>
                  <a:cubicBezTo>
                    <a:pt x="5430" y="329"/>
                    <a:pt x="5431" y="332"/>
                    <a:pt x="5432" y="332"/>
                  </a:cubicBezTo>
                  <a:cubicBezTo>
                    <a:pt x="5433" y="332"/>
                    <a:pt x="5435" y="317"/>
                    <a:pt x="5430" y="301"/>
                  </a:cubicBezTo>
                  <a:cubicBezTo>
                    <a:pt x="5430" y="282"/>
                    <a:pt x="5430" y="260"/>
                    <a:pt x="5437" y="260"/>
                  </a:cubicBezTo>
                  <a:lnTo>
                    <a:pt x="5437" y="220"/>
                  </a:lnTo>
                  <a:cubicBezTo>
                    <a:pt x="5440" y="191"/>
                    <a:pt x="5437" y="160"/>
                    <a:pt x="5424" y="135"/>
                  </a:cubicBezTo>
                  <a:cubicBezTo>
                    <a:pt x="5410" y="122"/>
                    <a:pt x="5397" y="110"/>
                    <a:pt x="5389" y="110"/>
                  </a:cubicBezTo>
                  <a:cubicBezTo>
                    <a:pt x="5384" y="110"/>
                    <a:pt x="5380" y="116"/>
                    <a:pt x="5380" y="135"/>
                  </a:cubicBezTo>
                  <a:cubicBezTo>
                    <a:pt x="5380" y="135"/>
                    <a:pt x="5374" y="154"/>
                    <a:pt x="5368" y="154"/>
                  </a:cubicBezTo>
                  <a:cubicBezTo>
                    <a:pt x="5358" y="154"/>
                    <a:pt x="5352" y="132"/>
                    <a:pt x="5352" y="132"/>
                  </a:cubicBezTo>
                  <a:cubicBezTo>
                    <a:pt x="5352" y="113"/>
                    <a:pt x="5327" y="113"/>
                    <a:pt x="5296" y="110"/>
                  </a:cubicBezTo>
                  <a:cubicBezTo>
                    <a:pt x="5258" y="110"/>
                    <a:pt x="5239" y="110"/>
                    <a:pt x="5233" y="88"/>
                  </a:cubicBezTo>
                  <a:cubicBezTo>
                    <a:pt x="5227" y="69"/>
                    <a:pt x="5221" y="66"/>
                    <a:pt x="5221" y="66"/>
                  </a:cubicBezTo>
                  <a:cubicBezTo>
                    <a:pt x="5221" y="82"/>
                    <a:pt x="5199" y="86"/>
                    <a:pt x="5171" y="86"/>
                  </a:cubicBezTo>
                  <a:cubicBezTo>
                    <a:pt x="5160" y="86"/>
                    <a:pt x="5148" y="86"/>
                    <a:pt x="5136" y="85"/>
                  </a:cubicBezTo>
                  <a:cubicBezTo>
                    <a:pt x="5092" y="85"/>
                    <a:pt x="5048" y="85"/>
                    <a:pt x="5048" y="104"/>
                  </a:cubicBezTo>
                  <a:lnTo>
                    <a:pt x="5032" y="104"/>
                  </a:lnTo>
                  <a:cubicBezTo>
                    <a:pt x="5032" y="85"/>
                    <a:pt x="5020" y="85"/>
                    <a:pt x="5007" y="82"/>
                  </a:cubicBezTo>
                  <a:cubicBezTo>
                    <a:pt x="4995" y="104"/>
                    <a:pt x="4982" y="104"/>
                    <a:pt x="4982" y="104"/>
                  </a:cubicBezTo>
                  <a:cubicBezTo>
                    <a:pt x="4982" y="82"/>
                    <a:pt x="4976" y="82"/>
                    <a:pt x="4964" y="82"/>
                  </a:cubicBezTo>
                  <a:cubicBezTo>
                    <a:pt x="4951" y="82"/>
                    <a:pt x="4945" y="82"/>
                    <a:pt x="4945" y="104"/>
                  </a:cubicBezTo>
                  <a:cubicBezTo>
                    <a:pt x="4920" y="104"/>
                    <a:pt x="4895" y="94"/>
                    <a:pt x="4873" y="79"/>
                  </a:cubicBezTo>
                  <a:cubicBezTo>
                    <a:pt x="4871" y="73"/>
                    <a:pt x="4869" y="71"/>
                    <a:pt x="4867" y="71"/>
                  </a:cubicBezTo>
                  <a:cubicBezTo>
                    <a:pt x="4863" y="71"/>
                    <a:pt x="4858" y="85"/>
                    <a:pt x="4854" y="101"/>
                  </a:cubicBezTo>
                  <a:cubicBezTo>
                    <a:pt x="4854" y="122"/>
                    <a:pt x="4848" y="141"/>
                    <a:pt x="4841" y="141"/>
                  </a:cubicBezTo>
                  <a:lnTo>
                    <a:pt x="4841" y="101"/>
                  </a:lnTo>
                  <a:cubicBezTo>
                    <a:pt x="4848" y="79"/>
                    <a:pt x="4848" y="79"/>
                    <a:pt x="4835" y="79"/>
                  </a:cubicBezTo>
                  <a:lnTo>
                    <a:pt x="4823" y="79"/>
                  </a:lnTo>
                  <a:cubicBezTo>
                    <a:pt x="4823" y="96"/>
                    <a:pt x="4804" y="98"/>
                    <a:pt x="4774" y="98"/>
                  </a:cubicBezTo>
                  <a:cubicBezTo>
                    <a:pt x="4766" y="98"/>
                    <a:pt x="4757" y="97"/>
                    <a:pt x="4747" y="97"/>
                  </a:cubicBezTo>
                  <a:cubicBezTo>
                    <a:pt x="4688" y="97"/>
                    <a:pt x="4669" y="97"/>
                    <a:pt x="4669" y="116"/>
                  </a:cubicBezTo>
                  <a:cubicBezTo>
                    <a:pt x="4669" y="127"/>
                    <a:pt x="4667" y="133"/>
                    <a:pt x="4663" y="133"/>
                  </a:cubicBezTo>
                  <a:cubicBezTo>
                    <a:pt x="4660" y="133"/>
                    <a:pt x="4653" y="127"/>
                    <a:pt x="4644" y="116"/>
                  </a:cubicBezTo>
                  <a:cubicBezTo>
                    <a:pt x="4620" y="76"/>
                    <a:pt x="4611" y="61"/>
                    <a:pt x="4606" y="61"/>
                  </a:cubicBezTo>
                  <a:cubicBezTo>
                    <a:pt x="4604" y="61"/>
                    <a:pt x="4602" y="66"/>
                    <a:pt x="4600" y="72"/>
                  </a:cubicBezTo>
                  <a:cubicBezTo>
                    <a:pt x="4606" y="72"/>
                    <a:pt x="4606" y="94"/>
                    <a:pt x="4606" y="116"/>
                  </a:cubicBezTo>
                  <a:cubicBezTo>
                    <a:pt x="4606" y="137"/>
                    <a:pt x="4605" y="147"/>
                    <a:pt x="4602" y="147"/>
                  </a:cubicBezTo>
                  <a:cubicBezTo>
                    <a:pt x="4600" y="147"/>
                    <a:pt x="4597" y="137"/>
                    <a:pt x="4594" y="116"/>
                  </a:cubicBezTo>
                  <a:cubicBezTo>
                    <a:pt x="4594" y="99"/>
                    <a:pt x="4578" y="91"/>
                    <a:pt x="4559" y="91"/>
                  </a:cubicBezTo>
                  <a:cubicBezTo>
                    <a:pt x="4530" y="91"/>
                    <a:pt x="4494" y="108"/>
                    <a:pt x="4490" y="132"/>
                  </a:cubicBezTo>
                  <a:lnTo>
                    <a:pt x="4490" y="113"/>
                  </a:lnTo>
                  <a:cubicBezTo>
                    <a:pt x="4490" y="91"/>
                    <a:pt x="4484" y="91"/>
                    <a:pt x="4459" y="91"/>
                  </a:cubicBezTo>
                  <a:lnTo>
                    <a:pt x="4440" y="91"/>
                  </a:lnTo>
                  <a:cubicBezTo>
                    <a:pt x="4440" y="108"/>
                    <a:pt x="4433" y="114"/>
                    <a:pt x="4425" y="114"/>
                  </a:cubicBezTo>
                  <a:cubicBezTo>
                    <a:pt x="4414" y="114"/>
                    <a:pt x="4399" y="101"/>
                    <a:pt x="4399" y="88"/>
                  </a:cubicBezTo>
                  <a:cubicBezTo>
                    <a:pt x="4393" y="69"/>
                    <a:pt x="4393" y="69"/>
                    <a:pt x="4381" y="69"/>
                  </a:cubicBezTo>
                  <a:cubicBezTo>
                    <a:pt x="4373" y="86"/>
                    <a:pt x="4363" y="92"/>
                    <a:pt x="4354" y="92"/>
                  </a:cubicBezTo>
                  <a:cubicBezTo>
                    <a:pt x="4341" y="92"/>
                    <a:pt x="4331" y="79"/>
                    <a:pt x="4331" y="66"/>
                  </a:cubicBezTo>
                  <a:lnTo>
                    <a:pt x="4318" y="66"/>
                  </a:lnTo>
                  <a:cubicBezTo>
                    <a:pt x="4312" y="88"/>
                    <a:pt x="4299" y="88"/>
                    <a:pt x="4293" y="88"/>
                  </a:cubicBezTo>
                  <a:cubicBezTo>
                    <a:pt x="4287" y="87"/>
                    <a:pt x="4282" y="87"/>
                    <a:pt x="4278" y="87"/>
                  </a:cubicBezTo>
                  <a:cubicBezTo>
                    <a:pt x="4268" y="87"/>
                    <a:pt x="4266" y="91"/>
                    <a:pt x="4271" y="107"/>
                  </a:cubicBezTo>
                  <a:cubicBezTo>
                    <a:pt x="4271" y="129"/>
                    <a:pt x="4271" y="148"/>
                    <a:pt x="4265" y="148"/>
                  </a:cubicBezTo>
                  <a:lnTo>
                    <a:pt x="4265" y="129"/>
                  </a:lnTo>
                  <a:cubicBezTo>
                    <a:pt x="4265" y="107"/>
                    <a:pt x="4246" y="107"/>
                    <a:pt x="4221" y="107"/>
                  </a:cubicBezTo>
                  <a:cubicBezTo>
                    <a:pt x="4189" y="104"/>
                    <a:pt x="4177" y="104"/>
                    <a:pt x="4171" y="85"/>
                  </a:cubicBezTo>
                  <a:lnTo>
                    <a:pt x="4164" y="104"/>
                  </a:lnTo>
                  <a:cubicBezTo>
                    <a:pt x="4161" y="115"/>
                    <a:pt x="4158" y="120"/>
                    <a:pt x="4156" y="120"/>
                  </a:cubicBezTo>
                  <a:cubicBezTo>
                    <a:pt x="4153" y="120"/>
                    <a:pt x="4152" y="115"/>
                    <a:pt x="4152" y="104"/>
                  </a:cubicBezTo>
                  <a:cubicBezTo>
                    <a:pt x="4149" y="93"/>
                    <a:pt x="4140" y="87"/>
                    <a:pt x="4131" y="87"/>
                  </a:cubicBezTo>
                  <a:cubicBezTo>
                    <a:pt x="4121" y="87"/>
                    <a:pt x="4111" y="93"/>
                    <a:pt x="4105" y="104"/>
                  </a:cubicBezTo>
                  <a:lnTo>
                    <a:pt x="4092" y="104"/>
                  </a:lnTo>
                  <a:cubicBezTo>
                    <a:pt x="4089" y="81"/>
                    <a:pt x="4083" y="70"/>
                    <a:pt x="4076" y="70"/>
                  </a:cubicBezTo>
                  <a:cubicBezTo>
                    <a:pt x="4070" y="70"/>
                    <a:pt x="4064" y="81"/>
                    <a:pt x="4061" y="101"/>
                  </a:cubicBezTo>
                  <a:cubicBezTo>
                    <a:pt x="4061" y="82"/>
                    <a:pt x="4055" y="82"/>
                    <a:pt x="4048" y="82"/>
                  </a:cubicBezTo>
                  <a:cubicBezTo>
                    <a:pt x="4042" y="91"/>
                    <a:pt x="4034" y="95"/>
                    <a:pt x="4026" y="95"/>
                  </a:cubicBezTo>
                  <a:cubicBezTo>
                    <a:pt x="4018" y="95"/>
                    <a:pt x="4011" y="90"/>
                    <a:pt x="4011" y="79"/>
                  </a:cubicBezTo>
                  <a:lnTo>
                    <a:pt x="4005" y="79"/>
                  </a:lnTo>
                  <a:cubicBezTo>
                    <a:pt x="3998" y="101"/>
                    <a:pt x="3992" y="101"/>
                    <a:pt x="3986" y="101"/>
                  </a:cubicBezTo>
                  <a:cubicBezTo>
                    <a:pt x="3980" y="101"/>
                    <a:pt x="3973" y="101"/>
                    <a:pt x="3964" y="119"/>
                  </a:cubicBezTo>
                  <a:cubicBezTo>
                    <a:pt x="3958" y="141"/>
                    <a:pt x="3951" y="141"/>
                    <a:pt x="3951" y="141"/>
                  </a:cubicBezTo>
                  <a:cubicBezTo>
                    <a:pt x="3945" y="141"/>
                    <a:pt x="3951" y="119"/>
                    <a:pt x="3958" y="101"/>
                  </a:cubicBezTo>
                  <a:cubicBezTo>
                    <a:pt x="3964" y="91"/>
                    <a:pt x="3964" y="86"/>
                    <a:pt x="3960" y="86"/>
                  </a:cubicBezTo>
                  <a:cubicBezTo>
                    <a:pt x="3955" y="86"/>
                    <a:pt x="3943" y="96"/>
                    <a:pt x="3933" y="119"/>
                  </a:cubicBezTo>
                  <a:cubicBezTo>
                    <a:pt x="3923" y="140"/>
                    <a:pt x="3918" y="150"/>
                    <a:pt x="3918" y="150"/>
                  </a:cubicBezTo>
                  <a:cubicBezTo>
                    <a:pt x="3917" y="150"/>
                    <a:pt x="3920" y="140"/>
                    <a:pt x="3926" y="119"/>
                  </a:cubicBezTo>
                  <a:cubicBezTo>
                    <a:pt x="3931" y="106"/>
                    <a:pt x="3935" y="91"/>
                    <a:pt x="3933" y="91"/>
                  </a:cubicBezTo>
                  <a:cubicBezTo>
                    <a:pt x="3932" y="91"/>
                    <a:pt x="3930" y="94"/>
                    <a:pt x="3926" y="101"/>
                  </a:cubicBezTo>
                  <a:cubicBezTo>
                    <a:pt x="3926" y="101"/>
                    <a:pt x="3926" y="100"/>
                    <a:pt x="3925" y="100"/>
                  </a:cubicBezTo>
                  <a:cubicBezTo>
                    <a:pt x="3921" y="100"/>
                    <a:pt x="3914" y="102"/>
                    <a:pt x="3914" y="119"/>
                  </a:cubicBezTo>
                  <a:lnTo>
                    <a:pt x="3895" y="119"/>
                  </a:lnTo>
                  <a:cubicBezTo>
                    <a:pt x="3882" y="97"/>
                    <a:pt x="3876" y="97"/>
                    <a:pt x="3870" y="97"/>
                  </a:cubicBezTo>
                  <a:cubicBezTo>
                    <a:pt x="3867" y="108"/>
                    <a:pt x="3865" y="114"/>
                    <a:pt x="3864" y="114"/>
                  </a:cubicBezTo>
                  <a:cubicBezTo>
                    <a:pt x="3862" y="114"/>
                    <a:pt x="3860" y="108"/>
                    <a:pt x="3857" y="97"/>
                  </a:cubicBezTo>
                  <a:cubicBezTo>
                    <a:pt x="3857" y="88"/>
                    <a:pt x="3856" y="83"/>
                    <a:pt x="3855" y="83"/>
                  </a:cubicBezTo>
                  <a:cubicBezTo>
                    <a:pt x="3853" y="83"/>
                    <a:pt x="3851" y="94"/>
                    <a:pt x="3851" y="119"/>
                  </a:cubicBezTo>
                  <a:cubicBezTo>
                    <a:pt x="3848" y="128"/>
                    <a:pt x="3845" y="133"/>
                    <a:pt x="3842" y="133"/>
                  </a:cubicBezTo>
                  <a:cubicBezTo>
                    <a:pt x="3839" y="133"/>
                    <a:pt x="3835" y="128"/>
                    <a:pt x="3832" y="116"/>
                  </a:cubicBezTo>
                  <a:cubicBezTo>
                    <a:pt x="3832" y="93"/>
                    <a:pt x="3830" y="83"/>
                    <a:pt x="3828" y="83"/>
                  </a:cubicBezTo>
                  <a:cubicBezTo>
                    <a:pt x="3827" y="83"/>
                    <a:pt x="3826" y="88"/>
                    <a:pt x="3826" y="97"/>
                  </a:cubicBezTo>
                  <a:cubicBezTo>
                    <a:pt x="3820" y="116"/>
                    <a:pt x="3813" y="116"/>
                    <a:pt x="3813" y="116"/>
                  </a:cubicBezTo>
                  <a:cubicBezTo>
                    <a:pt x="3813" y="97"/>
                    <a:pt x="3754" y="94"/>
                    <a:pt x="3697" y="94"/>
                  </a:cubicBezTo>
                  <a:cubicBezTo>
                    <a:pt x="3691" y="94"/>
                    <a:pt x="3685" y="113"/>
                    <a:pt x="3685" y="135"/>
                  </a:cubicBezTo>
                  <a:cubicBezTo>
                    <a:pt x="3685" y="152"/>
                    <a:pt x="3685" y="159"/>
                    <a:pt x="3684" y="159"/>
                  </a:cubicBezTo>
                  <a:cubicBezTo>
                    <a:pt x="3684" y="159"/>
                    <a:pt x="3682" y="148"/>
                    <a:pt x="3679" y="135"/>
                  </a:cubicBezTo>
                  <a:cubicBezTo>
                    <a:pt x="3676" y="104"/>
                    <a:pt x="3671" y="88"/>
                    <a:pt x="3668" y="88"/>
                  </a:cubicBezTo>
                  <a:cubicBezTo>
                    <a:pt x="3665" y="88"/>
                    <a:pt x="3663" y="104"/>
                    <a:pt x="3666" y="135"/>
                  </a:cubicBezTo>
                  <a:cubicBezTo>
                    <a:pt x="3669" y="155"/>
                    <a:pt x="3671" y="166"/>
                    <a:pt x="3670" y="166"/>
                  </a:cubicBezTo>
                  <a:cubicBezTo>
                    <a:pt x="3669" y="166"/>
                    <a:pt x="3666" y="155"/>
                    <a:pt x="3660" y="135"/>
                  </a:cubicBezTo>
                  <a:cubicBezTo>
                    <a:pt x="3655" y="124"/>
                    <a:pt x="3653" y="119"/>
                    <a:pt x="3651" y="119"/>
                  </a:cubicBezTo>
                  <a:cubicBezTo>
                    <a:pt x="3649" y="119"/>
                    <a:pt x="3647" y="124"/>
                    <a:pt x="3644" y="135"/>
                  </a:cubicBezTo>
                  <a:cubicBezTo>
                    <a:pt x="3644" y="144"/>
                    <a:pt x="3643" y="149"/>
                    <a:pt x="3641" y="149"/>
                  </a:cubicBezTo>
                  <a:cubicBezTo>
                    <a:pt x="3640" y="149"/>
                    <a:pt x="3638" y="144"/>
                    <a:pt x="3638" y="135"/>
                  </a:cubicBezTo>
                  <a:cubicBezTo>
                    <a:pt x="3634" y="119"/>
                    <a:pt x="3629" y="104"/>
                    <a:pt x="3627" y="104"/>
                  </a:cubicBezTo>
                  <a:cubicBezTo>
                    <a:pt x="3626" y="104"/>
                    <a:pt x="3625" y="107"/>
                    <a:pt x="3625" y="113"/>
                  </a:cubicBezTo>
                  <a:cubicBezTo>
                    <a:pt x="3625" y="113"/>
                    <a:pt x="3619" y="113"/>
                    <a:pt x="3613" y="91"/>
                  </a:cubicBezTo>
                  <a:cubicBezTo>
                    <a:pt x="3611" y="85"/>
                    <a:pt x="3609" y="82"/>
                    <a:pt x="3607" y="82"/>
                  </a:cubicBezTo>
                  <a:cubicBezTo>
                    <a:pt x="3603" y="82"/>
                    <a:pt x="3598" y="98"/>
                    <a:pt x="3594" y="113"/>
                  </a:cubicBezTo>
                  <a:cubicBezTo>
                    <a:pt x="3585" y="133"/>
                    <a:pt x="3579" y="143"/>
                    <a:pt x="3575" y="143"/>
                  </a:cubicBezTo>
                  <a:cubicBezTo>
                    <a:pt x="3572" y="143"/>
                    <a:pt x="3572" y="132"/>
                    <a:pt x="3575" y="110"/>
                  </a:cubicBezTo>
                  <a:cubicBezTo>
                    <a:pt x="3578" y="95"/>
                    <a:pt x="3575" y="88"/>
                    <a:pt x="3570" y="88"/>
                  </a:cubicBezTo>
                  <a:cubicBezTo>
                    <a:pt x="3562" y="88"/>
                    <a:pt x="3548" y="106"/>
                    <a:pt x="3544" y="132"/>
                  </a:cubicBezTo>
                  <a:cubicBezTo>
                    <a:pt x="3540" y="156"/>
                    <a:pt x="3539" y="166"/>
                    <a:pt x="3538" y="166"/>
                  </a:cubicBezTo>
                  <a:cubicBezTo>
                    <a:pt x="3538" y="166"/>
                    <a:pt x="3538" y="161"/>
                    <a:pt x="3538" y="154"/>
                  </a:cubicBezTo>
                  <a:cubicBezTo>
                    <a:pt x="3538" y="132"/>
                    <a:pt x="3531" y="132"/>
                    <a:pt x="3531" y="132"/>
                  </a:cubicBezTo>
                  <a:cubicBezTo>
                    <a:pt x="3525" y="132"/>
                    <a:pt x="3519" y="132"/>
                    <a:pt x="3519" y="110"/>
                  </a:cubicBezTo>
                  <a:cubicBezTo>
                    <a:pt x="3519" y="110"/>
                    <a:pt x="3513" y="110"/>
                    <a:pt x="3497" y="132"/>
                  </a:cubicBezTo>
                  <a:cubicBezTo>
                    <a:pt x="3492" y="147"/>
                    <a:pt x="3487" y="154"/>
                    <a:pt x="3481" y="154"/>
                  </a:cubicBezTo>
                  <a:cubicBezTo>
                    <a:pt x="3472" y="154"/>
                    <a:pt x="3463" y="135"/>
                    <a:pt x="3459" y="110"/>
                  </a:cubicBezTo>
                  <a:lnTo>
                    <a:pt x="3447" y="129"/>
                  </a:lnTo>
                  <a:cubicBezTo>
                    <a:pt x="3443" y="154"/>
                    <a:pt x="3439" y="172"/>
                    <a:pt x="3437" y="172"/>
                  </a:cubicBezTo>
                  <a:cubicBezTo>
                    <a:pt x="3435" y="172"/>
                    <a:pt x="3434" y="166"/>
                    <a:pt x="3434" y="151"/>
                  </a:cubicBezTo>
                  <a:lnTo>
                    <a:pt x="3434" y="129"/>
                  </a:lnTo>
                  <a:cubicBezTo>
                    <a:pt x="3432" y="144"/>
                    <a:pt x="3427" y="150"/>
                    <a:pt x="3422" y="150"/>
                  </a:cubicBezTo>
                  <a:cubicBezTo>
                    <a:pt x="3413" y="150"/>
                    <a:pt x="3403" y="132"/>
                    <a:pt x="3403" y="107"/>
                  </a:cubicBezTo>
                  <a:cubicBezTo>
                    <a:pt x="3403" y="85"/>
                    <a:pt x="3403" y="85"/>
                    <a:pt x="3397" y="85"/>
                  </a:cubicBezTo>
                  <a:lnTo>
                    <a:pt x="3397" y="107"/>
                  </a:lnTo>
                  <a:cubicBezTo>
                    <a:pt x="3397" y="129"/>
                    <a:pt x="3397" y="148"/>
                    <a:pt x="3390" y="148"/>
                  </a:cubicBezTo>
                  <a:cubicBezTo>
                    <a:pt x="3384" y="148"/>
                    <a:pt x="3378" y="148"/>
                    <a:pt x="3378" y="129"/>
                  </a:cubicBezTo>
                  <a:cubicBezTo>
                    <a:pt x="3373" y="113"/>
                    <a:pt x="3369" y="98"/>
                    <a:pt x="3367" y="98"/>
                  </a:cubicBezTo>
                  <a:cubicBezTo>
                    <a:pt x="3366" y="98"/>
                    <a:pt x="3365" y="100"/>
                    <a:pt x="3365" y="107"/>
                  </a:cubicBezTo>
                  <a:cubicBezTo>
                    <a:pt x="3365" y="107"/>
                    <a:pt x="3359" y="107"/>
                    <a:pt x="3353" y="85"/>
                  </a:cubicBezTo>
                  <a:lnTo>
                    <a:pt x="3325" y="85"/>
                  </a:lnTo>
                  <a:cubicBezTo>
                    <a:pt x="3322" y="95"/>
                    <a:pt x="3317" y="100"/>
                    <a:pt x="3313" y="100"/>
                  </a:cubicBezTo>
                  <a:cubicBezTo>
                    <a:pt x="3309" y="100"/>
                    <a:pt x="3306" y="95"/>
                    <a:pt x="3306" y="85"/>
                  </a:cubicBezTo>
                  <a:cubicBezTo>
                    <a:pt x="3306" y="85"/>
                    <a:pt x="3293" y="85"/>
                    <a:pt x="3287" y="104"/>
                  </a:cubicBezTo>
                  <a:cubicBezTo>
                    <a:pt x="3274" y="104"/>
                    <a:pt x="3268" y="104"/>
                    <a:pt x="3268" y="82"/>
                  </a:cubicBezTo>
                  <a:cubicBezTo>
                    <a:pt x="3268" y="72"/>
                    <a:pt x="3268" y="68"/>
                    <a:pt x="3267" y="68"/>
                  </a:cubicBezTo>
                  <a:cubicBezTo>
                    <a:pt x="3267" y="68"/>
                    <a:pt x="3265" y="72"/>
                    <a:pt x="3262" y="82"/>
                  </a:cubicBezTo>
                  <a:cubicBezTo>
                    <a:pt x="3262" y="104"/>
                    <a:pt x="3256" y="104"/>
                    <a:pt x="3249" y="104"/>
                  </a:cubicBezTo>
                  <a:lnTo>
                    <a:pt x="3237" y="104"/>
                  </a:lnTo>
                  <a:cubicBezTo>
                    <a:pt x="3237" y="126"/>
                    <a:pt x="3237" y="126"/>
                    <a:pt x="3231" y="126"/>
                  </a:cubicBezTo>
                  <a:cubicBezTo>
                    <a:pt x="3224" y="122"/>
                    <a:pt x="3205" y="104"/>
                    <a:pt x="3199" y="104"/>
                  </a:cubicBezTo>
                  <a:cubicBezTo>
                    <a:pt x="3193" y="103"/>
                    <a:pt x="3189" y="102"/>
                    <a:pt x="3186" y="102"/>
                  </a:cubicBezTo>
                  <a:cubicBezTo>
                    <a:pt x="3178" y="102"/>
                    <a:pt x="3179" y="107"/>
                    <a:pt x="3184" y="122"/>
                  </a:cubicBezTo>
                  <a:cubicBezTo>
                    <a:pt x="3190" y="122"/>
                    <a:pt x="3192" y="132"/>
                    <a:pt x="3188" y="132"/>
                  </a:cubicBezTo>
                  <a:cubicBezTo>
                    <a:pt x="3186" y="132"/>
                    <a:pt x="3182" y="130"/>
                    <a:pt x="3177" y="122"/>
                  </a:cubicBezTo>
                  <a:cubicBezTo>
                    <a:pt x="3171" y="122"/>
                    <a:pt x="3152" y="101"/>
                    <a:pt x="3133" y="101"/>
                  </a:cubicBezTo>
                  <a:cubicBezTo>
                    <a:pt x="3108" y="101"/>
                    <a:pt x="3108" y="101"/>
                    <a:pt x="3108" y="122"/>
                  </a:cubicBezTo>
                  <a:cubicBezTo>
                    <a:pt x="3111" y="143"/>
                    <a:pt x="3111" y="153"/>
                    <a:pt x="3110" y="153"/>
                  </a:cubicBezTo>
                  <a:cubicBezTo>
                    <a:pt x="3108" y="153"/>
                    <a:pt x="3105" y="143"/>
                    <a:pt x="3102" y="122"/>
                  </a:cubicBezTo>
                  <a:cubicBezTo>
                    <a:pt x="3095" y="97"/>
                    <a:pt x="3090" y="86"/>
                    <a:pt x="3086" y="86"/>
                  </a:cubicBezTo>
                  <a:cubicBezTo>
                    <a:pt x="3084" y="86"/>
                    <a:pt x="3083" y="91"/>
                    <a:pt x="3083" y="101"/>
                  </a:cubicBezTo>
                  <a:cubicBezTo>
                    <a:pt x="3077" y="119"/>
                    <a:pt x="3077" y="119"/>
                    <a:pt x="3071" y="119"/>
                  </a:cubicBezTo>
                  <a:cubicBezTo>
                    <a:pt x="3071" y="110"/>
                    <a:pt x="3069" y="105"/>
                    <a:pt x="3066" y="105"/>
                  </a:cubicBezTo>
                  <a:cubicBezTo>
                    <a:pt x="3063" y="105"/>
                    <a:pt x="3058" y="110"/>
                    <a:pt x="3052" y="119"/>
                  </a:cubicBezTo>
                  <a:cubicBezTo>
                    <a:pt x="3046" y="119"/>
                    <a:pt x="3046" y="119"/>
                    <a:pt x="3046" y="97"/>
                  </a:cubicBezTo>
                  <a:lnTo>
                    <a:pt x="3033" y="97"/>
                  </a:lnTo>
                  <a:cubicBezTo>
                    <a:pt x="3026" y="116"/>
                    <a:pt x="3016" y="123"/>
                    <a:pt x="3006" y="123"/>
                  </a:cubicBezTo>
                  <a:cubicBezTo>
                    <a:pt x="2991" y="123"/>
                    <a:pt x="2977" y="110"/>
                    <a:pt x="2974" y="97"/>
                  </a:cubicBezTo>
                  <a:cubicBezTo>
                    <a:pt x="2974" y="97"/>
                    <a:pt x="2967" y="97"/>
                    <a:pt x="2961" y="116"/>
                  </a:cubicBezTo>
                  <a:cubicBezTo>
                    <a:pt x="2958" y="138"/>
                    <a:pt x="2955" y="149"/>
                    <a:pt x="2952" y="149"/>
                  </a:cubicBezTo>
                  <a:cubicBezTo>
                    <a:pt x="2950" y="149"/>
                    <a:pt x="2948" y="138"/>
                    <a:pt x="2948" y="116"/>
                  </a:cubicBezTo>
                  <a:cubicBezTo>
                    <a:pt x="2948" y="96"/>
                    <a:pt x="2948" y="86"/>
                    <a:pt x="2948" y="86"/>
                  </a:cubicBezTo>
                  <a:cubicBezTo>
                    <a:pt x="2947" y="86"/>
                    <a:pt x="2945" y="96"/>
                    <a:pt x="2942" y="116"/>
                  </a:cubicBezTo>
                  <a:cubicBezTo>
                    <a:pt x="2940" y="125"/>
                    <a:pt x="2933" y="131"/>
                    <a:pt x="2926" y="131"/>
                  </a:cubicBezTo>
                  <a:cubicBezTo>
                    <a:pt x="2916" y="131"/>
                    <a:pt x="2907" y="120"/>
                    <a:pt x="2911" y="94"/>
                  </a:cubicBezTo>
                  <a:lnTo>
                    <a:pt x="2911" y="54"/>
                  </a:lnTo>
                  <a:cubicBezTo>
                    <a:pt x="2905" y="75"/>
                    <a:pt x="2898" y="75"/>
                    <a:pt x="2898" y="75"/>
                  </a:cubicBezTo>
                  <a:cubicBezTo>
                    <a:pt x="2898" y="94"/>
                    <a:pt x="2892" y="94"/>
                    <a:pt x="2870" y="94"/>
                  </a:cubicBezTo>
                  <a:cubicBezTo>
                    <a:pt x="2858" y="94"/>
                    <a:pt x="2836" y="113"/>
                    <a:pt x="2823" y="113"/>
                  </a:cubicBezTo>
                  <a:cubicBezTo>
                    <a:pt x="2822" y="113"/>
                    <a:pt x="2821" y="113"/>
                    <a:pt x="2820" y="113"/>
                  </a:cubicBezTo>
                  <a:cubicBezTo>
                    <a:pt x="2807" y="113"/>
                    <a:pt x="2789" y="113"/>
                    <a:pt x="2782" y="91"/>
                  </a:cubicBezTo>
                  <a:cubicBezTo>
                    <a:pt x="2776" y="91"/>
                    <a:pt x="2770" y="91"/>
                    <a:pt x="2757" y="113"/>
                  </a:cubicBezTo>
                  <a:cubicBezTo>
                    <a:pt x="2754" y="124"/>
                    <a:pt x="2750" y="128"/>
                    <a:pt x="2746" y="128"/>
                  </a:cubicBezTo>
                  <a:cubicBezTo>
                    <a:pt x="2742" y="128"/>
                    <a:pt x="2739" y="123"/>
                    <a:pt x="2739" y="113"/>
                  </a:cubicBezTo>
                  <a:lnTo>
                    <a:pt x="2732" y="113"/>
                  </a:lnTo>
                  <a:cubicBezTo>
                    <a:pt x="2717" y="132"/>
                    <a:pt x="2710" y="132"/>
                    <a:pt x="2710" y="132"/>
                  </a:cubicBezTo>
                  <a:cubicBezTo>
                    <a:pt x="2710" y="119"/>
                    <a:pt x="2707" y="104"/>
                    <a:pt x="2703" y="104"/>
                  </a:cubicBezTo>
                  <a:cubicBezTo>
                    <a:pt x="2702" y="104"/>
                    <a:pt x="2700" y="107"/>
                    <a:pt x="2698" y="113"/>
                  </a:cubicBezTo>
                  <a:cubicBezTo>
                    <a:pt x="2698" y="132"/>
                    <a:pt x="2692" y="132"/>
                    <a:pt x="2679" y="132"/>
                  </a:cubicBezTo>
                  <a:cubicBezTo>
                    <a:pt x="2672" y="120"/>
                    <a:pt x="2604" y="113"/>
                    <a:pt x="2545" y="113"/>
                  </a:cubicBezTo>
                  <a:cubicBezTo>
                    <a:pt x="2498" y="113"/>
                    <a:pt x="2456" y="117"/>
                    <a:pt x="2456" y="126"/>
                  </a:cubicBezTo>
                  <a:lnTo>
                    <a:pt x="2419" y="126"/>
                  </a:lnTo>
                  <a:cubicBezTo>
                    <a:pt x="2419" y="108"/>
                    <a:pt x="2413" y="102"/>
                    <a:pt x="2404" y="102"/>
                  </a:cubicBezTo>
                  <a:cubicBezTo>
                    <a:pt x="2392" y="102"/>
                    <a:pt x="2376" y="113"/>
                    <a:pt x="2366" y="126"/>
                  </a:cubicBezTo>
                  <a:cubicBezTo>
                    <a:pt x="2359" y="144"/>
                    <a:pt x="2353" y="144"/>
                    <a:pt x="2347" y="144"/>
                  </a:cubicBezTo>
                  <a:cubicBezTo>
                    <a:pt x="2347" y="120"/>
                    <a:pt x="2340" y="110"/>
                    <a:pt x="2332" y="110"/>
                  </a:cubicBezTo>
                  <a:cubicBezTo>
                    <a:pt x="2327" y="110"/>
                    <a:pt x="2321" y="115"/>
                    <a:pt x="2315" y="122"/>
                  </a:cubicBezTo>
                  <a:cubicBezTo>
                    <a:pt x="2312" y="143"/>
                    <a:pt x="2309" y="153"/>
                    <a:pt x="2307" y="153"/>
                  </a:cubicBezTo>
                  <a:cubicBezTo>
                    <a:pt x="2305" y="153"/>
                    <a:pt x="2303" y="143"/>
                    <a:pt x="2303" y="122"/>
                  </a:cubicBezTo>
                  <a:cubicBezTo>
                    <a:pt x="2303" y="104"/>
                    <a:pt x="2300" y="94"/>
                    <a:pt x="2297" y="94"/>
                  </a:cubicBezTo>
                  <a:cubicBezTo>
                    <a:pt x="2292" y="94"/>
                    <a:pt x="2285" y="110"/>
                    <a:pt x="2278" y="144"/>
                  </a:cubicBezTo>
                  <a:cubicBezTo>
                    <a:pt x="2275" y="153"/>
                    <a:pt x="2273" y="158"/>
                    <a:pt x="2272" y="158"/>
                  </a:cubicBezTo>
                  <a:cubicBezTo>
                    <a:pt x="2270" y="158"/>
                    <a:pt x="2269" y="153"/>
                    <a:pt x="2265" y="141"/>
                  </a:cubicBezTo>
                  <a:cubicBezTo>
                    <a:pt x="2262" y="118"/>
                    <a:pt x="2258" y="108"/>
                    <a:pt x="2255" y="108"/>
                  </a:cubicBezTo>
                  <a:cubicBezTo>
                    <a:pt x="2253" y="108"/>
                    <a:pt x="2251" y="113"/>
                    <a:pt x="2250" y="122"/>
                  </a:cubicBezTo>
                  <a:cubicBezTo>
                    <a:pt x="2247" y="143"/>
                    <a:pt x="2243" y="153"/>
                    <a:pt x="2240" y="153"/>
                  </a:cubicBezTo>
                  <a:cubicBezTo>
                    <a:pt x="2237" y="153"/>
                    <a:pt x="2234" y="143"/>
                    <a:pt x="2231" y="122"/>
                  </a:cubicBezTo>
                  <a:cubicBezTo>
                    <a:pt x="2224" y="100"/>
                    <a:pt x="2221" y="89"/>
                    <a:pt x="2219" y="89"/>
                  </a:cubicBezTo>
                  <a:cubicBezTo>
                    <a:pt x="2217" y="89"/>
                    <a:pt x="2215" y="99"/>
                    <a:pt x="2212" y="119"/>
                  </a:cubicBezTo>
                  <a:cubicBezTo>
                    <a:pt x="2209" y="141"/>
                    <a:pt x="2201" y="151"/>
                    <a:pt x="2194" y="151"/>
                  </a:cubicBezTo>
                  <a:cubicBezTo>
                    <a:pt x="2186" y="151"/>
                    <a:pt x="2178" y="140"/>
                    <a:pt x="2174" y="119"/>
                  </a:cubicBezTo>
                  <a:cubicBezTo>
                    <a:pt x="2170" y="119"/>
                    <a:pt x="2166" y="110"/>
                    <a:pt x="2164" y="110"/>
                  </a:cubicBezTo>
                  <a:cubicBezTo>
                    <a:pt x="2163" y="110"/>
                    <a:pt x="2162" y="112"/>
                    <a:pt x="2162" y="119"/>
                  </a:cubicBezTo>
                  <a:lnTo>
                    <a:pt x="2156" y="97"/>
                  </a:lnTo>
                  <a:lnTo>
                    <a:pt x="2143" y="97"/>
                  </a:lnTo>
                  <a:lnTo>
                    <a:pt x="2143" y="119"/>
                  </a:lnTo>
                  <a:cubicBezTo>
                    <a:pt x="2115" y="107"/>
                    <a:pt x="2084" y="97"/>
                    <a:pt x="2052" y="97"/>
                  </a:cubicBezTo>
                  <a:cubicBezTo>
                    <a:pt x="2033" y="97"/>
                    <a:pt x="2019" y="96"/>
                    <a:pt x="2007" y="96"/>
                  </a:cubicBezTo>
                  <a:cubicBezTo>
                    <a:pt x="1978" y="96"/>
                    <a:pt x="1972" y="100"/>
                    <a:pt x="1977" y="116"/>
                  </a:cubicBezTo>
                  <a:cubicBezTo>
                    <a:pt x="1980" y="136"/>
                    <a:pt x="1979" y="146"/>
                    <a:pt x="1976" y="146"/>
                  </a:cubicBezTo>
                  <a:cubicBezTo>
                    <a:pt x="1972" y="146"/>
                    <a:pt x="1968" y="135"/>
                    <a:pt x="1964" y="113"/>
                  </a:cubicBezTo>
                  <a:cubicBezTo>
                    <a:pt x="1958" y="113"/>
                    <a:pt x="1946" y="94"/>
                    <a:pt x="1930" y="94"/>
                  </a:cubicBezTo>
                  <a:cubicBezTo>
                    <a:pt x="1917" y="91"/>
                    <a:pt x="1905" y="91"/>
                    <a:pt x="1905" y="72"/>
                  </a:cubicBezTo>
                  <a:lnTo>
                    <a:pt x="1899" y="72"/>
                  </a:lnTo>
                  <a:cubicBezTo>
                    <a:pt x="1897" y="94"/>
                    <a:pt x="1879" y="105"/>
                    <a:pt x="1861" y="105"/>
                  </a:cubicBezTo>
                  <a:cubicBezTo>
                    <a:pt x="1850" y="105"/>
                    <a:pt x="1838" y="101"/>
                    <a:pt x="1830" y="91"/>
                  </a:cubicBezTo>
                  <a:cubicBezTo>
                    <a:pt x="1817" y="91"/>
                    <a:pt x="1811" y="91"/>
                    <a:pt x="1798" y="110"/>
                  </a:cubicBezTo>
                  <a:cubicBezTo>
                    <a:pt x="1791" y="121"/>
                    <a:pt x="1787" y="126"/>
                    <a:pt x="1784" y="126"/>
                  </a:cubicBezTo>
                  <a:cubicBezTo>
                    <a:pt x="1781" y="126"/>
                    <a:pt x="1780" y="121"/>
                    <a:pt x="1776" y="110"/>
                  </a:cubicBezTo>
                  <a:cubicBezTo>
                    <a:pt x="1776" y="97"/>
                    <a:pt x="1764" y="85"/>
                    <a:pt x="1753" y="85"/>
                  </a:cubicBezTo>
                  <a:cubicBezTo>
                    <a:pt x="1746" y="85"/>
                    <a:pt x="1739" y="91"/>
                    <a:pt x="1739" y="110"/>
                  </a:cubicBezTo>
                  <a:lnTo>
                    <a:pt x="1733" y="88"/>
                  </a:lnTo>
                  <a:cubicBezTo>
                    <a:pt x="1731" y="82"/>
                    <a:pt x="1729" y="79"/>
                    <a:pt x="1727" y="79"/>
                  </a:cubicBezTo>
                  <a:cubicBezTo>
                    <a:pt x="1723" y="79"/>
                    <a:pt x="1720" y="94"/>
                    <a:pt x="1720" y="110"/>
                  </a:cubicBezTo>
                  <a:cubicBezTo>
                    <a:pt x="1720" y="128"/>
                    <a:pt x="1719" y="138"/>
                    <a:pt x="1717" y="138"/>
                  </a:cubicBezTo>
                  <a:cubicBezTo>
                    <a:pt x="1714" y="138"/>
                    <a:pt x="1711" y="123"/>
                    <a:pt x="1708" y="88"/>
                  </a:cubicBezTo>
                  <a:cubicBezTo>
                    <a:pt x="1708" y="63"/>
                    <a:pt x="1705" y="53"/>
                    <a:pt x="1703" y="53"/>
                  </a:cubicBezTo>
                  <a:cubicBezTo>
                    <a:pt x="1702" y="53"/>
                    <a:pt x="1701" y="57"/>
                    <a:pt x="1701" y="66"/>
                  </a:cubicBezTo>
                  <a:cubicBezTo>
                    <a:pt x="1697" y="82"/>
                    <a:pt x="1692" y="96"/>
                    <a:pt x="1688" y="96"/>
                  </a:cubicBezTo>
                  <a:cubicBezTo>
                    <a:pt x="1686" y="96"/>
                    <a:pt x="1684" y="93"/>
                    <a:pt x="1682" y="88"/>
                  </a:cubicBezTo>
                  <a:cubicBezTo>
                    <a:pt x="1676" y="88"/>
                    <a:pt x="1670" y="88"/>
                    <a:pt x="1670" y="129"/>
                  </a:cubicBezTo>
                  <a:cubicBezTo>
                    <a:pt x="1670" y="145"/>
                    <a:pt x="1667" y="149"/>
                    <a:pt x="1662" y="149"/>
                  </a:cubicBezTo>
                  <a:cubicBezTo>
                    <a:pt x="1661" y="149"/>
                    <a:pt x="1659" y="148"/>
                    <a:pt x="1657" y="148"/>
                  </a:cubicBezTo>
                  <a:cubicBezTo>
                    <a:pt x="1654" y="135"/>
                    <a:pt x="1657" y="119"/>
                    <a:pt x="1664" y="107"/>
                  </a:cubicBezTo>
                  <a:lnTo>
                    <a:pt x="1651" y="107"/>
                  </a:lnTo>
                  <a:cubicBezTo>
                    <a:pt x="1645" y="107"/>
                    <a:pt x="1632" y="85"/>
                    <a:pt x="1632" y="66"/>
                  </a:cubicBezTo>
                  <a:cubicBezTo>
                    <a:pt x="1630" y="57"/>
                    <a:pt x="1626" y="51"/>
                    <a:pt x="1624" y="51"/>
                  </a:cubicBezTo>
                  <a:close/>
                  <a:moveTo>
                    <a:pt x="106" y="530"/>
                  </a:moveTo>
                  <a:cubicBezTo>
                    <a:pt x="103" y="542"/>
                    <a:pt x="100" y="558"/>
                    <a:pt x="100" y="571"/>
                  </a:cubicBezTo>
                  <a:lnTo>
                    <a:pt x="106" y="571"/>
                  </a:lnTo>
                  <a:cubicBezTo>
                    <a:pt x="112" y="571"/>
                    <a:pt x="112" y="552"/>
                    <a:pt x="112" y="530"/>
                  </a:cubicBezTo>
                  <a:close/>
                  <a:moveTo>
                    <a:pt x="1519" y="690"/>
                  </a:moveTo>
                  <a:cubicBezTo>
                    <a:pt x="1516" y="702"/>
                    <a:pt x="1513" y="718"/>
                    <a:pt x="1513" y="730"/>
                  </a:cubicBezTo>
                  <a:cubicBezTo>
                    <a:pt x="1513" y="740"/>
                    <a:pt x="1514" y="745"/>
                    <a:pt x="1516" y="745"/>
                  </a:cubicBezTo>
                  <a:cubicBezTo>
                    <a:pt x="1519" y="745"/>
                    <a:pt x="1522" y="735"/>
                    <a:pt x="1526" y="712"/>
                  </a:cubicBezTo>
                  <a:cubicBezTo>
                    <a:pt x="1526" y="690"/>
                    <a:pt x="1526" y="690"/>
                    <a:pt x="151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52"/>
            <p:cNvSpPr/>
            <p:nvPr/>
          </p:nvSpPr>
          <p:spPr>
            <a:xfrm>
              <a:off x="5097325" y="2972350"/>
              <a:ext cx="342275" cy="18600"/>
            </a:xfrm>
            <a:custGeom>
              <a:avLst/>
              <a:gdLst/>
              <a:ahLst/>
              <a:cxnLst/>
              <a:rect l="l" t="t" r="r" b="b"/>
              <a:pathLst>
                <a:path w="13691" h="744" extrusionOk="0">
                  <a:moveTo>
                    <a:pt x="3800" y="0"/>
                  </a:moveTo>
                  <a:cubicBezTo>
                    <a:pt x="3789" y="0"/>
                    <a:pt x="3792" y="4"/>
                    <a:pt x="3804" y="20"/>
                  </a:cubicBezTo>
                  <a:lnTo>
                    <a:pt x="3835" y="20"/>
                  </a:lnTo>
                  <a:cubicBezTo>
                    <a:pt x="3835" y="2"/>
                    <a:pt x="3835" y="2"/>
                    <a:pt x="3819" y="2"/>
                  </a:cubicBezTo>
                  <a:cubicBezTo>
                    <a:pt x="3811" y="1"/>
                    <a:pt x="3804" y="0"/>
                    <a:pt x="3800" y="0"/>
                  </a:cubicBezTo>
                  <a:close/>
                  <a:moveTo>
                    <a:pt x="532" y="114"/>
                  </a:moveTo>
                  <a:lnTo>
                    <a:pt x="547" y="136"/>
                  </a:lnTo>
                  <a:lnTo>
                    <a:pt x="563" y="136"/>
                  </a:lnTo>
                  <a:cubicBezTo>
                    <a:pt x="563" y="114"/>
                    <a:pt x="563" y="114"/>
                    <a:pt x="547" y="114"/>
                  </a:cubicBezTo>
                  <a:close/>
                  <a:moveTo>
                    <a:pt x="9585" y="118"/>
                  </a:moveTo>
                  <a:cubicBezTo>
                    <a:pt x="9585" y="138"/>
                    <a:pt x="9585" y="159"/>
                    <a:pt x="9573" y="159"/>
                  </a:cubicBezTo>
                  <a:cubicBezTo>
                    <a:pt x="9572" y="159"/>
                    <a:pt x="9571" y="158"/>
                    <a:pt x="9570" y="158"/>
                  </a:cubicBezTo>
                  <a:lnTo>
                    <a:pt x="9551" y="139"/>
                  </a:lnTo>
                  <a:lnTo>
                    <a:pt x="9570" y="118"/>
                  </a:lnTo>
                  <a:close/>
                  <a:moveTo>
                    <a:pt x="6041" y="127"/>
                  </a:moveTo>
                  <a:cubicBezTo>
                    <a:pt x="6041" y="146"/>
                    <a:pt x="6041" y="168"/>
                    <a:pt x="6025" y="168"/>
                  </a:cubicBezTo>
                  <a:lnTo>
                    <a:pt x="6010" y="168"/>
                  </a:lnTo>
                  <a:cubicBezTo>
                    <a:pt x="6010" y="152"/>
                    <a:pt x="6016" y="136"/>
                    <a:pt x="6025" y="127"/>
                  </a:cubicBezTo>
                  <a:close/>
                  <a:moveTo>
                    <a:pt x="9375" y="136"/>
                  </a:moveTo>
                  <a:cubicBezTo>
                    <a:pt x="9391" y="136"/>
                    <a:pt x="9391" y="136"/>
                    <a:pt x="9391" y="158"/>
                  </a:cubicBezTo>
                  <a:cubicBezTo>
                    <a:pt x="9391" y="158"/>
                    <a:pt x="9391" y="180"/>
                    <a:pt x="9375" y="180"/>
                  </a:cubicBezTo>
                  <a:lnTo>
                    <a:pt x="9360" y="158"/>
                  </a:lnTo>
                  <a:cubicBezTo>
                    <a:pt x="9360" y="136"/>
                    <a:pt x="9375" y="136"/>
                    <a:pt x="9375" y="136"/>
                  </a:cubicBezTo>
                  <a:close/>
                  <a:moveTo>
                    <a:pt x="3512" y="143"/>
                  </a:moveTo>
                  <a:cubicBezTo>
                    <a:pt x="3512" y="158"/>
                    <a:pt x="3518" y="174"/>
                    <a:pt x="3528" y="186"/>
                  </a:cubicBezTo>
                  <a:cubicBezTo>
                    <a:pt x="3543" y="186"/>
                    <a:pt x="3543" y="165"/>
                    <a:pt x="3543" y="165"/>
                  </a:cubicBezTo>
                  <a:cubicBezTo>
                    <a:pt x="3543" y="165"/>
                    <a:pt x="3543" y="143"/>
                    <a:pt x="3528" y="143"/>
                  </a:cubicBezTo>
                  <a:close/>
                  <a:moveTo>
                    <a:pt x="11325" y="155"/>
                  </a:moveTo>
                  <a:cubicBezTo>
                    <a:pt x="11340" y="155"/>
                    <a:pt x="11340" y="155"/>
                    <a:pt x="11340" y="177"/>
                  </a:cubicBezTo>
                  <a:cubicBezTo>
                    <a:pt x="11340" y="199"/>
                    <a:pt x="11325" y="218"/>
                    <a:pt x="11309" y="218"/>
                  </a:cubicBezTo>
                  <a:cubicBezTo>
                    <a:pt x="11290" y="218"/>
                    <a:pt x="11290" y="177"/>
                    <a:pt x="11325" y="155"/>
                  </a:cubicBezTo>
                  <a:close/>
                  <a:moveTo>
                    <a:pt x="3349" y="205"/>
                  </a:moveTo>
                  <a:cubicBezTo>
                    <a:pt x="3368" y="205"/>
                    <a:pt x="3368" y="205"/>
                    <a:pt x="3368" y="224"/>
                  </a:cubicBezTo>
                  <a:lnTo>
                    <a:pt x="3349" y="224"/>
                  </a:lnTo>
                  <a:lnTo>
                    <a:pt x="3333" y="205"/>
                  </a:lnTo>
                  <a:close/>
                  <a:moveTo>
                    <a:pt x="13599" y="140"/>
                  </a:moveTo>
                  <a:cubicBezTo>
                    <a:pt x="13609" y="140"/>
                    <a:pt x="13602" y="170"/>
                    <a:pt x="13578" y="199"/>
                  </a:cubicBezTo>
                  <a:cubicBezTo>
                    <a:pt x="13570" y="219"/>
                    <a:pt x="13566" y="230"/>
                    <a:pt x="13564" y="230"/>
                  </a:cubicBezTo>
                  <a:cubicBezTo>
                    <a:pt x="13562" y="230"/>
                    <a:pt x="13562" y="219"/>
                    <a:pt x="13562" y="199"/>
                  </a:cubicBezTo>
                  <a:cubicBezTo>
                    <a:pt x="13562" y="177"/>
                    <a:pt x="13562" y="158"/>
                    <a:pt x="13578" y="158"/>
                  </a:cubicBezTo>
                  <a:cubicBezTo>
                    <a:pt x="13588" y="145"/>
                    <a:pt x="13595" y="140"/>
                    <a:pt x="13599" y="140"/>
                  </a:cubicBezTo>
                  <a:close/>
                  <a:moveTo>
                    <a:pt x="2208" y="193"/>
                  </a:moveTo>
                  <a:lnTo>
                    <a:pt x="2208" y="215"/>
                  </a:lnTo>
                  <a:lnTo>
                    <a:pt x="2190" y="233"/>
                  </a:lnTo>
                  <a:lnTo>
                    <a:pt x="2174" y="215"/>
                  </a:lnTo>
                  <a:cubicBezTo>
                    <a:pt x="2174" y="193"/>
                    <a:pt x="2190" y="193"/>
                    <a:pt x="2208" y="193"/>
                  </a:cubicBezTo>
                  <a:close/>
                  <a:moveTo>
                    <a:pt x="2652" y="162"/>
                  </a:moveTo>
                  <a:cubicBezTo>
                    <a:pt x="2656" y="162"/>
                    <a:pt x="2652" y="172"/>
                    <a:pt x="2641" y="196"/>
                  </a:cubicBezTo>
                  <a:lnTo>
                    <a:pt x="2610" y="240"/>
                  </a:lnTo>
                  <a:cubicBezTo>
                    <a:pt x="2594" y="240"/>
                    <a:pt x="2610" y="218"/>
                    <a:pt x="2625" y="177"/>
                  </a:cubicBezTo>
                  <a:cubicBezTo>
                    <a:pt x="2640" y="168"/>
                    <a:pt x="2648" y="162"/>
                    <a:pt x="2652" y="162"/>
                  </a:cubicBezTo>
                  <a:close/>
                  <a:moveTo>
                    <a:pt x="3217" y="195"/>
                  </a:moveTo>
                  <a:cubicBezTo>
                    <a:pt x="3227" y="195"/>
                    <a:pt x="3232" y="214"/>
                    <a:pt x="3221" y="246"/>
                  </a:cubicBezTo>
                  <a:cubicBezTo>
                    <a:pt x="3205" y="246"/>
                    <a:pt x="3205" y="246"/>
                    <a:pt x="3189" y="243"/>
                  </a:cubicBezTo>
                  <a:cubicBezTo>
                    <a:pt x="3189" y="224"/>
                    <a:pt x="3189" y="202"/>
                    <a:pt x="3205" y="202"/>
                  </a:cubicBezTo>
                  <a:cubicBezTo>
                    <a:pt x="3209" y="197"/>
                    <a:pt x="3213" y="195"/>
                    <a:pt x="3217" y="195"/>
                  </a:cubicBezTo>
                  <a:close/>
                  <a:moveTo>
                    <a:pt x="312" y="218"/>
                  </a:moveTo>
                  <a:cubicBezTo>
                    <a:pt x="315" y="218"/>
                    <a:pt x="318" y="218"/>
                    <a:pt x="322" y="218"/>
                  </a:cubicBezTo>
                  <a:cubicBezTo>
                    <a:pt x="338" y="218"/>
                    <a:pt x="338" y="218"/>
                    <a:pt x="338" y="237"/>
                  </a:cubicBezTo>
                  <a:cubicBezTo>
                    <a:pt x="338" y="237"/>
                    <a:pt x="322" y="259"/>
                    <a:pt x="306" y="259"/>
                  </a:cubicBezTo>
                  <a:lnTo>
                    <a:pt x="291" y="237"/>
                  </a:lnTo>
                  <a:cubicBezTo>
                    <a:pt x="291" y="220"/>
                    <a:pt x="300" y="218"/>
                    <a:pt x="312" y="218"/>
                  </a:cubicBezTo>
                  <a:close/>
                  <a:moveTo>
                    <a:pt x="10131" y="227"/>
                  </a:moveTo>
                  <a:cubicBezTo>
                    <a:pt x="10146" y="227"/>
                    <a:pt x="10146" y="249"/>
                    <a:pt x="10146" y="249"/>
                  </a:cubicBezTo>
                  <a:cubicBezTo>
                    <a:pt x="10146" y="249"/>
                    <a:pt x="10146" y="271"/>
                    <a:pt x="10131" y="271"/>
                  </a:cubicBezTo>
                  <a:cubicBezTo>
                    <a:pt x="10121" y="259"/>
                    <a:pt x="10118" y="243"/>
                    <a:pt x="10115" y="227"/>
                  </a:cubicBezTo>
                  <a:close/>
                  <a:moveTo>
                    <a:pt x="4196" y="219"/>
                  </a:moveTo>
                  <a:cubicBezTo>
                    <a:pt x="4202" y="219"/>
                    <a:pt x="4211" y="230"/>
                    <a:pt x="4220" y="255"/>
                  </a:cubicBezTo>
                  <a:cubicBezTo>
                    <a:pt x="4220" y="274"/>
                    <a:pt x="4220" y="274"/>
                    <a:pt x="4205" y="274"/>
                  </a:cubicBezTo>
                  <a:cubicBezTo>
                    <a:pt x="4195" y="262"/>
                    <a:pt x="4189" y="249"/>
                    <a:pt x="4189" y="233"/>
                  </a:cubicBezTo>
                  <a:cubicBezTo>
                    <a:pt x="4189" y="224"/>
                    <a:pt x="4192" y="219"/>
                    <a:pt x="4196" y="219"/>
                  </a:cubicBezTo>
                  <a:close/>
                  <a:moveTo>
                    <a:pt x="4333" y="233"/>
                  </a:moveTo>
                  <a:cubicBezTo>
                    <a:pt x="4333" y="255"/>
                    <a:pt x="4333" y="277"/>
                    <a:pt x="4317" y="277"/>
                  </a:cubicBezTo>
                  <a:lnTo>
                    <a:pt x="4302" y="255"/>
                  </a:lnTo>
                  <a:lnTo>
                    <a:pt x="4317" y="233"/>
                  </a:lnTo>
                  <a:close/>
                  <a:moveTo>
                    <a:pt x="10788" y="226"/>
                  </a:moveTo>
                  <a:cubicBezTo>
                    <a:pt x="10791" y="226"/>
                    <a:pt x="10792" y="228"/>
                    <a:pt x="10792" y="233"/>
                  </a:cubicBezTo>
                  <a:cubicBezTo>
                    <a:pt x="10792" y="249"/>
                    <a:pt x="10786" y="265"/>
                    <a:pt x="10776" y="277"/>
                  </a:cubicBezTo>
                  <a:cubicBezTo>
                    <a:pt x="10776" y="277"/>
                    <a:pt x="10769" y="286"/>
                    <a:pt x="10765" y="286"/>
                  </a:cubicBezTo>
                  <a:cubicBezTo>
                    <a:pt x="10762" y="286"/>
                    <a:pt x="10761" y="284"/>
                    <a:pt x="10761" y="277"/>
                  </a:cubicBezTo>
                  <a:lnTo>
                    <a:pt x="10761" y="255"/>
                  </a:lnTo>
                  <a:cubicBezTo>
                    <a:pt x="10772" y="240"/>
                    <a:pt x="10783" y="226"/>
                    <a:pt x="10788" y="226"/>
                  </a:cubicBezTo>
                  <a:close/>
                  <a:moveTo>
                    <a:pt x="9704" y="251"/>
                  </a:moveTo>
                  <a:cubicBezTo>
                    <a:pt x="9710" y="251"/>
                    <a:pt x="9714" y="255"/>
                    <a:pt x="9714" y="265"/>
                  </a:cubicBezTo>
                  <a:cubicBezTo>
                    <a:pt x="9714" y="287"/>
                    <a:pt x="9714" y="287"/>
                    <a:pt x="9695" y="287"/>
                  </a:cubicBezTo>
                  <a:cubicBezTo>
                    <a:pt x="9664" y="287"/>
                    <a:pt x="9664" y="287"/>
                    <a:pt x="9679" y="265"/>
                  </a:cubicBezTo>
                  <a:cubicBezTo>
                    <a:pt x="9689" y="255"/>
                    <a:pt x="9697" y="251"/>
                    <a:pt x="9704" y="251"/>
                  </a:cubicBezTo>
                  <a:close/>
                  <a:moveTo>
                    <a:pt x="9808" y="268"/>
                  </a:moveTo>
                  <a:cubicBezTo>
                    <a:pt x="9827" y="268"/>
                    <a:pt x="9827" y="268"/>
                    <a:pt x="9827" y="287"/>
                  </a:cubicBezTo>
                  <a:lnTo>
                    <a:pt x="9808" y="287"/>
                  </a:lnTo>
                  <a:lnTo>
                    <a:pt x="9792" y="268"/>
                  </a:lnTo>
                  <a:close/>
                  <a:moveTo>
                    <a:pt x="8037" y="249"/>
                  </a:moveTo>
                  <a:cubicBezTo>
                    <a:pt x="8037" y="271"/>
                    <a:pt x="8037" y="290"/>
                    <a:pt x="8022" y="290"/>
                  </a:cubicBezTo>
                  <a:lnTo>
                    <a:pt x="8006" y="290"/>
                  </a:lnTo>
                  <a:cubicBezTo>
                    <a:pt x="8006" y="277"/>
                    <a:pt x="8012" y="262"/>
                    <a:pt x="8022" y="249"/>
                  </a:cubicBezTo>
                  <a:close/>
                  <a:moveTo>
                    <a:pt x="9971" y="268"/>
                  </a:moveTo>
                  <a:cubicBezTo>
                    <a:pt x="9987" y="268"/>
                    <a:pt x="9987" y="268"/>
                    <a:pt x="9987" y="290"/>
                  </a:cubicBezTo>
                  <a:lnTo>
                    <a:pt x="9971" y="290"/>
                  </a:lnTo>
                  <a:lnTo>
                    <a:pt x="9955" y="268"/>
                  </a:lnTo>
                  <a:close/>
                  <a:moveTo>
                    <a:pt x="6251" y="252"/>
                  </a:moveTo>
                  <a:cubicBezTo>
                    <a:pt x="6251" y="274"/>
                    <a:pt x="6248" y="296"/>
                    <a:pt x="6232" y="296"/>
                  </a:cubicBezTo>
                  <a:lnTo>
                    <a:pt x="6217" y="274"/>
                  </a:lnTo>
                  <a:lnTo>
                    <a:pt x="6232" y="252"/>
                  </a:lnTo>
                  <a:close/>
                  <a:moveTo>
                    <a:pt x="500" y="218"/>
                  </a:moveTo>
                  <a:cubicBezTo>
                    <a:pt x="516" y="218"/>
                    <a:pt x="532" y="218"/>
                    <a:pt x="532" y="240"/>
                  </a:cubicBezTo>
                  <a:lnTo>
                    <a:pt x="516" y="240"/>
                  </a:lnTo>
                  <a:cubicBezTo>
                    <a:pt x="516" y="233"/>
                    <a:pt x="515" y="231"/>
                    <a:pt x="513" y="231"/>
                  </a:cubicBezTo>
                  <a:cubicBezTo>
                    <a:pt x="510" y="231"/>
                    <a:pt x="505" y="246"/>
                    <a:pt x="516" y="262"/>
                  </a:cubicBezTo>
                  <a:lnTo>
                    <a:pt x="516" y="302"/>
                  </a:lnTo>
                  <a:cubicBezTo>
                    <a:pt x="500" y="302"/>
                    <a:pt x="482" y="280"/>
                    <a:pt x="485" y="259"/>
                  </a:cubicBezTo>
                  <a:cubicBezTo>
                    <a:pt x="466" y="218"/>
                    <a:pt x="466" y="218"/>
                    <a:pt x="500" y="218"/>
                  </a:cubicBezTo>
                  <a:close/>
                  <a:moveTo>
                    <a:pt x="2769" y="262"/>
                  </a:moveTo>
                  <a:cubicBezTo>
                    <a:pt x="2769" y="280"/>
                    <a:pt x="2769" y="302"/>
                    <a:pt x="2754" y="302"/>
                  </a:cubicBezTo>
                  <a:lnTo>
                    <a:pt x="2738" y="302"/>
                  </a:lnTo>
                  <a:cubicBezTo>
                    <a:pt x="2738" y="287"/>
                    <a:pt x="2744" y="274"/>
                    <a:pt x="2754" y="262"/>
                  </a:cubicBezTo>
                  <a:close/>
                  <a:moveTo>
                    <a:pt x="3929" y="271"/>
                  </a:moveTo>
                  <a:cubicBezTo>
                    <a:pt x="3945" y="271"/>
                    <a:pt x="3945" y="293"/>
                    <a:pt x="3945" y="293"/>
                  </a:cubicBezTo>
                  <a:cubicBezTo>
                    <a:pt x="3945" y="300"/>
                    <a:pt x="3943" y="303"/>
                    <a:pt x="3940" y="303"/>
                  </a:cubicBezTo>
                  <a:cubicBezTo>
                    <a:pt x="3934" y="303"/>
                    <a:pt x="3924" y="293"/>
                    <a:pt x="3913" y="293"/>
                  </a:cubicBezTo>
                  <a:cubicBezTo>
                    <a:pt x="3898" y="271"/>
                    <a:pt x="3898" y="271"/>
                    <a:pt x="3929" y="271"/>
                  </a:cubicBezTo>
                  <a:close/>
                  <a:moveTo>
                    <a:pt x="7360" y="265"/>
                  </a:moveTo>
                  <a:cubicBezTo>
                    <a:pt x="7392" y="265"/>
                    <a:pt x="7392" y="265"/>
                    <a:pt x="7392" y="284"/>
                  </a:cubicBezTo>
                  <a:cubicBezTo>
                    <a:pt x="7392" y="306"/>
                    <a:pt x="7360" y="306"/>
                    <a:pt x="7345" y="306"/>
                  </a:cubicBezTo>
                  <a:cubicBezTo>
                    <a:pt x="7329" y="290"/>
                    <a:pt x="7342" y="265"/>
                    <a:pt x="7360" y="265"/>
                  </a:cubicBezTo>
                  <a:close/>
                  <a:moveTo>
                    <a:pt x="9934" y="299"/>
                  </a:moveTo>
                  <a:cubicBezTo>
                    <a:pt x="9933" y="299"/>
                    <a:pt x="9929" y="301"/>
                    <a:pt x="9924" y="309"/>
                  </a:cubicBezTo>
                  <a:cubicBezTo>
                    <a:pt x="9934" y="309"/>
                    <a:pt x="9938" y="299"/>
                    <a:pt x="9934" y="299"/>
                  </a:cubicBezTo>
                  <a:close/>
                  <a:moveTo>
                    <a:pt x="3625" y="268"/>
                  </a:moveTo>
                  <a:cubicBezTo>
                    <a:pt x="3641" y="268"/>
                    <a:pt x="3656" y="271"/>
                    <a:pt x="3656" y="290"/>
                  </a:cubicBezTo>
                  <a:cubicBezTo>
                    <a:pt x="3656" y="290"/>
                    <a:pt x="3656" y="312"/>
                    <a:pt x="3641" y="312"/>
                  </a:cubicBezTo>
                  <a:cubicBezTo>
                    <a:pt x="3625" y="312"/>
                    <a:pt x="3609" y="290"/>
                    <a:pt x="3609" y="290"/>
                  </a:cubicBezTo>
                  <a:lnTo>
                    <a:pt x="3606" y="290"/>
                  </a:lnTo>
                  <a:cubicBezTo>
                    <a:pt x="3606" y="268"/>
                    <a:pt x="3625" y="268"/>
                    <a:pt x="3625" y="268"/>
                  </a:cubicBezTo>
                  <a:close/>
                  <a:moveTo>
                    <a:pt x="2284" y="227"/>
                  </a:moveTo>
                  <a:cubicBezTo>
                    <a:pt x="2287" y="227"/>
                    <a:pt x="2287" y="237"/>
                    <a:pt x="2287" y="255"/>
                  </a:cubicBezTo>
                  <a:cubicBezTo>
                    <a:pt x="2290" y="280"/>
                    <a:pt x="2277" y="306"/>
                    <a:pt x="2255" y="318"/>
                  </a:cubicBezTo>
                  <a:lnTo>
                    <a:pt x="2221" y="318"/>
                  </a:lnTo>
                  <a:lnTo>
                    <a:pt x="2255" y="277"/>
                  </a:lnTo>
                  <a:cubicBezTo>
                    <a:pt x="2273" y="243"/>
                    <a:pt x="2281" y="227"/>
                    <a:pt x="2284" y="227"/>
                  </a:cubicBezTo>
                  <a:close/>
                  <a:moveTo>
                    <a:pt x="5380" y="287"/>
                  </a:moveTo>
                  <a:cubicBezTo>
                    <a:pt x="5380" y="309"/>
                    <a:pt x="5380" y="327"/>
                    <a:pt x="5364" y="327"/>
                  </a:cubicBezTo>
                  <a:lnTo>
                    <a:pt x="5348" y="306"/>
                  </a:lnTo>
                  <a:lnTo>
                    <a:pt x="5364" y="287"/>
                  </a:lnTo>
                  <a:close/>
                  <a:moveTo>
                    <a:pt x="1434" y="290"/>
                  </a:moveTo>
                  <a:cubicBezTo>
                    <a:pt x="1450" y="290"/>
                    <a:pt x="1450" y="312"/>
                    <a:pt x="1416" y="331"/>
                  </a:cubicBezTo>
                  <a:lnTo>
                    <a:pt x="1384" y="331"/>
                  </a:lnTo>
                  <a:cubicBezTo>
                    <a:pt x="1384" y="309"/>
                    <a:pt x="1419" y="290"/>
                    <a:pt x="1434" y="290"/>
                  </a:cubicBezTo>
                  <a:close/>
                  <a:moveTo>
                    <a:pt x="5750" y="268"/>
                  </a:moveTo>
                  <a:cubicBezTo>
                    <a:pt x="5765" y="268"/>
                    <a:pt x="5765" y="268"/>
                    <a:pt x="5765" y="290"/>
                  </a:cubicBezTo>
                  <a:cubicBezTo>
                    <a:pt x="5765" y="306"/>
                    <a:pt x="5759" y="318"/>
                    <a:pt x="5750" y="331"/>
                  </a:cubicBezTo>
                  <a:cubicBezTo>
                    <a:pt x="5734" y="331"/>
                    <a:pt x="5750" y="290"/>
                    <a:pt x="5750" y="268"/>
                  </a:cubicBezTo>
                  <a:close/>
                  <a:moveTo>
                    <a:pt x="3092" y="327"/>
                  </a:moveTo>
                  <a:lnTo>
                    <a:pt x="3092" y="346"/>
                  </a:lnTo>
                  <a:cubicBezTo>
                    <a:pt x="3082" y="346"/>
                    <a:pt x="3071" y="356"/>
                    <a:pt x="3065" y="356"/>
                  </a:cubicBezTo>
                  <a:cubicBezTo>
                    <a:pt x="3063" y="356"/>
                    <a:pt x="3061" y="354"/>
                    <a:pt x="3061" y="346"/>
                  </a:cubicBezTo>
                  <a:cubicBezTo>
                    <a:pt x="3045" y="346"/>
                    <a:pt x="3076" y="327"/>
                    <a:pt x="3092" y="327"/>
                  </a:cubicBezTo>
                  <a:close/>
                  <a:moveTo>
                    <a:pt x="9761" y="358"/>
                  </a:moveTo>
                  <a:lnTo>
                    <a:pt x="9761" y="358"/>
                  </a:lnTo>
                  <a:cubicBezTo>
                    <a:pt x="9761" y="361"/>
                    <a:pt x="9761" y="364"/>
                    <a:pt x="9761" y="368"/>
                  </a:cubicBezTo>
                  <a:cubicBezTo>
                    <a:pt x="9762" y="369"/>
                    <a:pt x="9762" y="370"/>
                    <a:pt x="9763" y="372"/>
                  </a:cubicBezTo>
                  <a:lnTo>
                    <a:pt x="9763" y="372"/>
                  </a:lnTo>
                  <a:cubicBezTo>
                    <a:pt x="9762" y="368"/>
                    <a:pt x="9762" y="363"/>
                    <a:pt x="9761" y="358"/>
                  </a:cubicBezTo>
                  <a:close/>
                  <a:moveTo>
                    <a:pt x="1505" y="325"/>
                  </a:moveTo>
                  <a:cubicBezTo>
                    <a:pt x="1489" y="325"/>
                    <a:pt x="1481" y="339"/>
                    <a:pt x="1481" y="353"/>
                  </a:cubicBezTo>
                  <a:cubicBezTo>
                    <a:pt x="1481" y="374"/>
                    <a:pt x="1497" y="374"/>
                    <a:pt x="1528" y="374"/>
                  </a:cubicBezTo>
                  <a:cubicBezTo>
                    <a:pt x="1547" y="374"/>
                    <a:pt x="1563" y="353"/>
                    <a:pt x="1563" y="353"/>
                  </a:cubicBezTo>
                  <a:cubicBezTo>
                    <a:pt x="1563" y="334"/>
                    <a:pt x="1547" y="334"/>
                    <a:pt x="1528" y="334"/>
                  </a:cubicBezTo>
                  <a:cubicBezTo>
                    <a:pt x="1519" y="327"/>
                    <a:pt x="1511" y="325"/>
                    <a:pt x="1505" y="325"/>
                  </a:cubicBezTo>
                  <a:close/>
                  <a:moveTo>
                    <a:pt x="9763" y="372"/>
                  </a:moveTo>
                  <a:cubicBezTo>
                    <a:pt x="9765" y="379"/>
                    <a:pt x="9767" y="383"/>
                    <a:pt x="9768" y="383"/>
                  </a:cubicBezTo>
                  <a:cubicBezTo>
                    <a:pt x="9768" y="383"/>
                    <a:pt x="9768" y="379"/>
                    <a:pt x="9763" y="372"/>
                  </a:cubicBezTo>
                  <a:close/>
                  <a:moveTo>
                    <a:pt x="4090" y="50"/>
                  </a:moveTo>
                  <a:cubicBezTo>
                    <a:pt x="4084" y="50"/>
                    <a:pt x="4083" y="60"/>
                    <a:pt x="4092" y="86"/>
                  </a:cubicBezTo>
                  <a:cubicBezTo>
                    <a:pt x="4092" y="127"/>
                    <a:pt x="4092" y="127"/>
                    <a:pt x="4060" y="127"/>
                  </a:cubicBezTo>
                  <a:cubicBezTo>
                    <a:pt x="4042" y="127"/>
                    <a:pt x="4026" y="127"/>
                    <a:pt x="4026" y="105"/>
                  </a:cubicBezTo>
                  <a:cubicBezTo>
                    <a:pt x="4026" y="83"/>
                    <a:pt x="4026" y="83"/>
                    <a:pt x="3995" y="83"/>
                  </a:cubicBezTo>
                  <a:cubicBezTo>
                    <a:pt x="3948" y="83"/>
                    <a:pt x="3898" y="146"/>
                    <a:pt x="3882" y="186"/>
                  </a:cubicBezTo>
                  <a:cubicBezTo>
                    <a:pt x="3882" y="208"/>
                    <a:pt x="3882" y="219"/>
                    <a:pt x="3880" y="219"/>
                  </a:cubicBezTo>
                  <a:cubicBezTo>
                    <a:pt x="3878" y="219"/>
                    <a:pt x="3874" y="208"/>
                    <a:pt x="3866" y="186"/>
                  </a:cubicBezTo>
                  <a:cubicBezTo>
                    <a:pt x="3866" y="168"/>
                    <a:pt x="3851" y="168"/>
                    <a:pt x="3835" y="165"/>
                  </a:cubicBezTo>
                  <a:cubicBezTo>
                    <a:pt x="3835" y="172"/>
                    <a:pt x="3833" y="174"/>
                    <a:pt x="3831" y="174"/>
                  </a:cubicBezTo>
                  <a:cubicBezTo>
                    <a:pt x="3826" y="174"/>
                    <a:pt x="3822" y="165"/>
                    <a:pt x="3835" y="165"/>
                  </a:cubicBezTo>
                  <a:cubicBezTo>
                    <a:pt x="3835" y="146"/>
                    <a:pt x="3851" y="146"/>
                    <a:pt x="3866" y="146"/>
                  </a:cubicBezTo>
                  <a:lnTo>
                    <a:pt x="3866" y="124"/>
                  </a:lnTo>
                  <a:cubicBezTo>
                    <a:pt x="3858" y="103"/>
                    <a:pt x="3851" y="93"/>
                    <a:pt x="3842" y="93"/>
                  </a:cubicBezTo>
                  <a:cubicBezTo>
                    <a:pt x="3834" y="93"/>
                    <a:pt x="3825" y="103"/>
                    <a:pt x="3816" y="124"/>
                  </a:cubicBezTo>
                  <a:cubicBezTo>
                    <a:pt x="3808" y="135"/>
                    <a:pt x="3804" y="140"/>
                    <a:pt x="3800" y="140"/>
                  </a:cubicBezTo>
                  <a:cubicBezTo>
                    <a:pt x="3796" y="140"/>
                    <a:pt x="3793" y="135"/>
                    <a:pt x="3785" y="124"/>
                  </a:cubicBezTo>
                  <a:cubicBezTo>
                    <a:pt x="3774" y="108"/>
                    <a:pt x="3762" y="94"/>
                    <a:pt x="3757" y="94"/>
                  </a:cubicBezTo>
                  <a:cubicBezTo>
                    <a:pt x="3755" y="94"/>
                    <a:pt x="3753" y="96"/>
                    <a:pt x="3753" y="102"/>
                  </a:cubicBezTo>
                  <a:cubicBezTo>
                    <a:pt x="3735" y="102"/>
                    <a:pt x="3719" y="96"/>
                    <a:pt x="3706" y="80"/>
                  </a:cubicBezTo>
                  <a:cubicBezTo>
                    <a:pt x="3672" y="80"/>
                    <a:pt x="3656" y="80"/>
                    <a:pt x="3656" y="102"/>
                  </a:cubicBezTo>
                  <a:cubicBezTo>
                    <a:pt x="3656" y="124"/>
                    <a:pt x="3641" y="124"/>
                    <a:pt x="3625" y="124"/>
                  </a:cubicBezTo>
                  <a:cubicBezTo>
                    <a:pt x="3621" y="123"/>
                    <a:pt x="3616" y="122"/>
                    <a:pt x="3612" y="122"/>
                  </a:cubicBezTo>
                  <a:cubicBezTo>
                    <a:pt x="3600" y="122"/>
                    <a:pt x="3590" y="127"/>
                    <a:pt x="3590" y="143"/>
                  </a:cubicBezTo>
                  <a:cubicBezTo>
                    <a:pt x="3590" y="166"/>
                    <a:pt x="3572" y="184"/>
                    <a:pt x="3549" y="184"/>
                  </a:cubicBezTo>
                  <a:cubicBezTo>
                    <a:pt x="3547" y="184"/>
                    <a:pt x="3545" y="184"/>
                    <a:pt x="3543" y="183"/>
                  </a:cubicBezTo>
                  <a:cubicBezTo>
                    <a:pt x="3530" y="192"/>
                    <a:pt x="3523" y="198"/>
                    <a:pt x="3517" y="198"/>
                  </a:cubicBezTo>
                  <a:cubicBezTo>
                    <a:pt x="3509" y="198"/>
                    <a:pt x="3506" y="187"/>
                    <a:pt x="3496" y="161"/>
                  </a:cubicBezTo>
                  <a:cubicBezTo>
                    <a:pt x="3496" y="143"/>
                    <a:pt x="3478" y="143"/>
                    <a:pt x="3462" y="143"/>
                  </a:cubicBezTo>
                  <a:cubicBezTo>
                    <a:pt x="3449" y="139"/>
                    <a:pt x="3437" y="133"/>
                    <a:pt x="3431" y="121"/>
                  </a:cubicBezTo>
                  <a:cubicBezTo>
                    <a:pt x="3426" y="114"/>
                    <a:pt x="3423" y="112"/>
                    <a:pt x="3420" y="112"/>
                  </a:cubicBezTo>
                  <a:cubicBezTo>
                    <a:pt x="3415" y="112"/>
                    <a:pt x="3415" y="127"/>
                    <a:pt x="3415" y="143"/>
                  </a:cubicBezTo>
                  <a:lnTo>
                    <a:pt x="3415" y="183"/>
                  </a:lnTo>
                  <a:cubicBezTo>
                    <a:pt x="3399" y="183"/>
                    <a:pt x="3384" y="139"/>
                    <a:pt x="3384" y="121"/>
                  </a:cubicBezTo>
                  <a:cubicBezTo>
                    <a:pt x="3376" y="99"/>
                    <a:pt x="3372" y="88"/>
                    <a:pt x="3370" y="88"/>
                  </a:cubicBezTo>
                  <a:cubicBezTo>
                    <a:pt x="3368" y="88"/>
                    <a:pt x="3368" y="99"/>
                    <a:pt x="3368" y="121"/>
                  </a:cubicBezTo>
                  <a:cubicBezTo>
                    <a:pt x="3368" y="134"/>
                    <a:pt x="3359" y="149"/>
                    <a:pt x="3342" y="149"/>
                  </a:cubicBezTo>
                  <a:cubicBezTo>
                    <a:pt x="3335" y="149"/>
                    <a:pt x="3327" y="146"/>
                    <a:pt x="3318" y="139"/>
                  </a:cubicBezTo>
                  <a:cubicBezTo>
                    <a:pt x="3286" y="139"/>
                    <a:pt x="3255" y="139"/>
                    <a:pt x="3255" y="118"/>
                  </a:cubicBezTo>
                  <a:cubicBezTo>
                    <a:pt x="3250" y="113"/>
                    <a:pt x="3244" y="110"/>
                    <a:pt x="3238" y="110"/>
                  </a:cubicBezTo>
                  <a:cubicBezTo>
                    <a:pt x="3232" y="110"/>
                    <a:pt x="3225" y="113"/>
                    <a:pt x="3221" y="118"/>
                  </a:cubicBezTo>
                  <a:cubicBezTo>
                    <a:pt x="3213" y="128"/>
                    <a:pt x="3205" y="134"/>
                    <a:pt x="3193" y="134"/>
                  </a:cubicBezTo>
                  <a:cubicBezTo>
                    <a:pt x="3181" y="134"/>
                    <a:pt x="3166" y="128"/>
                    <a:pt x="3142" y="118"/>
                  </a:cubicBezTo>
                  <a:cubicBezTo>
                    <a:pt x="3102" y="97"/>
                    <a:pt x="3081" y="87"/>
                    <a:pt x="3071" y="87"/>
                  </a:cubicBezTo>
                  <a:cubicBezTo>
                    <a:pt x="3061" y="87"/>
                    <a:pt x="3061" y="97"/>
                    <a:pt x="3061" y="118"/>
                  </a:cubicBezTo>
                  <a:cubicBezTo>
                    <a:pt x="3061" y="128"/>
                    <a:pt x="3061" y="141"/>
                    <a:pt x="3058" y="141"/>
                  </a:cubicBezTo>
                  <a:cubicBezTo>
                    <a:pt x="3055" y="141"/>
                    <a:pt x="3052" y="134"/>
                    <a:pt x="3045" y="118"/>
                  </a:cubicBezTo>
                  <a:cubicBezTo>
                    <a:pt x="3040" y="111"/>
                    <a:pt x="3036" y="108"/>
                    <a:pt x="3030" y="108"/>
                  </a:cubicBezTo>
                  <a:cubicBezTo>
                    <a:pt x="3017" y="108"/>
                    <a:pt x="3001" y="123"/>
                    <a:pt x="2979" y="136"/>
                  </a:cubicBezTo>
                  <a:cubicBezTo>
                    <a:pt x="2967" y="161"/>
                    <a:pt x="2961" y="193"/>
                    <a:pt x="2964" y="221"/>
                  </a:cubicBezTo>
                  <a:cubicBezTo>
                    <a:pt x="2964" y="244"/>
                    <a:pt x="2964" y="254"/>
                    <a:pt x="2958" y="254"/>
                  </a:cubicBezTo>
                  <a:cubicBezTo>
                    <a:pt x="2953" y="254"/>
                    <a:pt x="2946" y="249"/>
                    <a:pt x="2932" y="240"/>
                  </a:cubicBezTo>
                  <a:cubicBezTo>
                    <a:pt x="2914" y="240"/>
                    <a:pt x="2898" y="221"/>
                    <a:pt x="2898" y="199"/>
                  </a:cubicBezTo>
                  <a:cubicBezTo>
                    <a:pt x="2898" y="177"/>
                    <a:pt x="2917" y="177"/>
                    <a:pt x="2917" y="177"/>
                  </a:cubicBezTo>
                  <a:lnTo>
                    <a:pt x="2932" y="177"/>
                  </a:lnTo>
                  <a:cubicBezTo>
                    <a:pt x="2932" y="158"/>
                    <a:pt x="2932" y="136"/>
                    <a:pt x="2898" y="136"/>
                  </a:cubicBezTo>
                  <a:cubicBezTo>
                    <a:pt x="2890" y="125"/>
                    <a:pt x="2882" y="120"/>
                    <a:pt x="2876" y="120"/>
                  </a:cubicBezTo>
                  <a:cubicBezTo>
                    <a:pt x="2870" y="120"/>
                    <a:pt x="2867" y="125"/>
                    <a:pt x="2867" y="136"/>
                  </a:cubicBezTo>
                  <a:cubicBezTo>
                    <a:pt x="2851" y="114"/>
                    <a:pt x="2820" y="114"/>
                    <a:pt x="2785" y="114"/>
                  </a:cubicBezTo>
                  <a:cubicBezTo>
                    <a:pt x="2754" y="114"/>
                    <a:pt x="2707" y="114"/>
                    <a:pt x="2691" y="92"/>
                  </a:cubicBezTo>
                  <a:cubicBezTo>
                    <a:pt x="2657" y="92"/>
                    <a:pt x="2641" y="92"/>
                    <a:pt x="2641" y="114"/>
                  </a:cubicBezTo>
                  <a:cubicBezTo>
                    <a:pt x="2641" y="138"/>
                    <a:pt x="2636" y="148"/>
                    <a:pt x="2631" y="148"/>
                  </a:cubicBezTo>
                  <a:cubicBezTo>
                    <a:pt x="2628" y="148"/>
                    <a:pt x="2625" y="142"/>
                    <a:pt x="2625" y="133"/>
                  </a:cubicBezTo>
                  <a:cubicBezTo>
                    <a:pt x="2615" y="108"/>
                    <a:pt x="2529" y="88"/>
                    <a:pt x="2462" y="88"/>
                  </a:cubicBezTo>
                  <a:cubicBezTo>
                    <a:pt x="2422" y="88"/>
                    <a:pt x="2390" y="95"/>
                    <a:pt x="2384" y="111"/>
                  </a:cubicBezTo>
                  <a:lnTo>
                    <a:pt x="2353" y="111"/>
                  </a:lnTo>
                  <a:cubicBezTo>
                    <a:pt x="2335" y="100"/>
                    <a:pt x="2301" y="94"/>
                    <a:pt x="2270" y="94"/>
                  </a:cubicBezTo>
                  <a:cubicBezTo>
                    <a:pt x="2241" y="94"/>
                    <a:pt x="2214" y="99"/>
                    <a:pt x="2205" y="108"/>
                  </a:cubicBezTo>
                  <a:lnTo>
                    <a:pt x="2158" y="108"/>
                  </a:lnTo>
                  <a:cubicBezTo>
                    <a:pt x="2143" y="97"/>
                    <a:pt x="2131" y="92"/>
                    <a:pt x="2121" y="92"/>
                  </a:cubicBezTo>
                  <a:cubicBezTo>
                    <a:pt x="2110" y="92"/>
                    <a:pt x="2102" y="97"/>
                    <a:pt x="2092" y="108"/>
                  </a:cubicBezTo>
                  <a:cubicBezTo>
                    <a:pt x="2081" y="121"/>
                    <a:pt x="2078" y="136"/>
                    <a:pt x="2077" y="136"/>
                  </a:cubicBezTo>
                  <a:cubicBezTo>
                    <a:pt x="2077" y="136"/>
                    <a:pt x="2077" y="133"/>
                    <a:pt x="2077" y="127"/>
                  </a:cubicBezTo>
                  <a:cubicBezTo>
                    <a:pt x="2077" y="108"/>
                    <a:pt x="2045" y="108"/>
                    <a:pt x="1983" y="105"/>
                  </a:cubicBezTo>
                  <a:cubicBezTo>
                    <a:pt x="1917" y="105"/>
                    <a:pt x="1917" y="105"/>
                    <a:pt x="1933" y="127"/>
                  </a:cubicBezTo>
                  <a:cubicBezTo>
                    <a:pt x="1914" y="132"/>
                    <a:pt x="1900" y="135"/>
                    <a:pt x="1891" y="135"/>
                  </a:cubicBezTo>
                  <a:cubicBezTo>
                    <a:pt x="1868" y="135"/>
                    <a:pt x="1870" y="121"/>
                    <a:pt x="1870" y="105"/>
                  </a:cubicBezTo>
                  <a:cubicBezTo>
                    <a:pt x="1877" y="87"/>
                    <a:pt x="1874" y="77"/>
                    <a:pt x="1867" y="77"/>
                  </a:cubicBezTo>
                  <a:cubicBezTo>
                    <a:pt x="1859" y="77"/>
                    <a:pt x="1844" y="92"/>
                    <a:pt x="1835" y="127"/>
                  </a:cubicBezTo>
                  <a:cubicBezTo>
                    <a:pt x="1826" y="150"/>
                    <a:pt x="1812" y="160"/>
                    <a:pt x="1802" y="160"/>
                  </a:cubicBezTo>
                  <a:cubicBezTo>
                    <a:pt x="1794" y="160"/>
                    <a:pt x="1788" y="155"/>
                    <a:pt x="1788" y="146"/>
                  </a:cubicBezTo>
                  <a:cubicBezTo>
                    <a:pt x="1788" y="127"/>
                    <a:pt x="1804" y="127"/>
                    <a:pt x="1820" y="127"/>
                  </a:cubicBezTo>
                  <a:lnTo>
                    <a:pt x="1820" y="83"/>
                  </a:lnTo>
                  <a:cubicBezTo>
                    <a:pt x="1804" y="83"/>
                    <a:pt x="1804" y="83"/>
                    <a:pt x="1788" y="105"/>
                  </a:cubicBezTo>
                  <a:cubicBezTo>
                    <a:pt x="1776" y="105"/>
                    <a:pt x="1763" y="114"/>
                    <a:pt x="1757" y="124"/>
                  </a:cubicBezTo>
                  <a:cubicBezTo>
                    <a:pt x="1738" y="143"/>
                    <a:pt x="1738" y="171"/>
                    <a:pt x="1754" y="186"/>
                  </a:cubicBezTo>
                  <a:cubicBezTo>
                    <a:pt x="1773" y="208"/>
                    <a:pt x="1754" y="208"/>
                    <a:pt x="1738" y="208"/>
                  </a:cubicBezTo>
                  <a:cubicBezTo>
                    <a:pt x="1707" y="186"/>
                    <a:pt x="1707" y="168"/>
                    <a:pt x="1723" y="146"/>
                  </a:cubicBezTo>
                  <a:cubicBezTo>
                    <a:pt x="1738" y="146"/>
                    <a:pt x="1738" y="124"/>
                    <a:pt x="1738" y="105"/>
                  </a:cubicBezTo>
                  <a:cubicBezTo>
                    <a:pt x="1738" y="101"/>
                    <a:pt x="1735" y="99"/>
                    <a:pt x="1731" y="99"/>
                  </a:cubicBezTo>
                  <a:cubicBezTo>
                    <a:pt x="1710" y="99"/>
                    <a:pt x="1656" y="132"/>
                    <a:pt x="1641" y="165"/>
                  </a:cubicBezTo>
                  <a:lnTo>
                    <a:pt x="1641" y="146"/>
                  </a:lnTo>
                  <a:cubicBezTo>
                    <a:pt x="1641" y="124"/>
                    <a:pt x="1610" y="124"/>
                    <a:pt x="1579" y="124"/>
                  </a:cubicBezTo>
                  <a:cubicBezTo>
                    <a:pt x="1547" y="124"/>
                    <a:pt x="1532" y="124"/>
                    <a:pt x="1532" y="143"/>
                  </a:cubicBezTo>
                  <a:cubicBezTo>
                    <a:pt x="1528" y="165"/>
                    <a:pt x="1528" y="186"/>
                    <a:pt x="1513" y="186"/>
                  </a:cubicBezTo>
                  <a:cubicBezTo>
                    <a:pt x="1528" y="186"/>
                    <a:pt x="1528" y="205"/>
                    <a:pt x="1528" y="227"/>
                  </a:cubicBezTo>
                  <a:cubicBezTo>
                    <a:pt x="1513" y="215"/>
                    <a:pt x="1494" y="202"/>
                    <a:pt x="1481" y="186"/>
                  </a:cubicBezTo>
                  <a:cubicBezTo>
                    <a:pt x="1455" y="145"/>
                    <a:pt x="1409" y="120"/>
                    <a:pt x="1361" y="120"/>
                  </a:cubicBezTo>
                  <a:cubicBezTo>
                    <a:pt x="1359" y="120"/>
                    <a:pt x="1356" y="120"/>
                    <a:pt x="1353" y="121"/>
                  </a:cubicBezTo>
                  <a:cubicBezTo>
                    <a:pt x="1322" y="121"/>
                    <a:pt x="1271" y="121"/>
                    <a:pt x="1256" y="99"/>
                  </a:cubicBezTo>
                  <a:cubicBezTo>
                    <a:pt x="1224" y="99"/>
                    <a:pt x="1209" y="99"/>
                    <a:pt x="1209" y="121"/>
                  </a:cubicBezTo>
                  <a:lnTo>
                    <a:pt x="1174" y="121"/>
                  </a:lnTo>
                  <a:cubicBezTo>
                    <a:pt x="1166" y="110"/>
                    <a:pt x="1155" y="104"/>
                    <a:pt x="1145" y="104"/>
                  </a:cubicBezTo>
                  <a:cubicBezTo>
                    <a:pt x="1135" y="104"/>
                    <a:pt x="1127" y="110"/>
                    <a:pt x="1127" y="121"/>
                  </a:cubicBezTo>
                  <a:cubicBezTo>
                    <a:pt x="1123" y="126"/>
                    <a:pt x="1118" y="128"/>
                    <a:pt x="1113" y="128"/>
                  </a:cubicBezTo>
                  <a:cubicBezTo>
                    <a:pt x="1102" y="128"/>
                    <a:pt x="1091" y="118"/>
                    <a:pt x="1080" y="118"/>
                  </a:cubicBezTo>
                  <a:cubicBezTo>
                    <a:pt x="1065" y="99"/>
                    <a:pt x="1056" y="89"/>
                    <a:pt x="1053" y="89"/>
                  </a:cubicBezTo>
                  <a:cubicBezTo>
                    <a:pt x="1049" y="89"/>
                    <a:pt x="1053" y="105"/>
                    <a:pt x="1061" y="139"/>
                  </a:cubicBezTo>
                  <a:cubicBezTo>
                    <a:pt x="1061" y="161"/>
                    <a:pt x="1096" y="180"/>
                    <a:pt x="1112" y="183"/>
                  </a:cubicBezTo>
                  <a:lnTo>
                    <a:pt x="1159" y="183"/>
                  </a:lnTo>
                  <a:lnTo>
                    <a:pt x="1112" y="202"/>
                  </a:lnTo>
                  <a:cubicBezTo>
                    <a:pt x="1096" y="202"/>
                    <a:pt x="1061" y="224"/>
                    <a:pt x="1061" y="243"/>
                  </a:cubicBezTo>
                  <a:cubicBezTo>
                    <a:pt x="1061" y="243"/>
                    <a:pt x="1061" y="265"/>
                    <a:pt x="1046" y="265"/>
                  </a:cubicBezTo>
                  <a:cubicBezTo>
                    <a:pt x="1046" y="265"/>
                    <a:pt x="1046" y="243"/>
                    <a:pt x="1046" y="224"/>
                  </a:cubicBezTo>
                  <a:cubicBezTo>
                    <a:pt x="1058" y="205"/>
                    <a:pt x="1065" y="183"/>
                    <a:pt x="1061" y="161"/>
                  </a:cubicBezTo>
                  <a:cubicBezTo>
                    <a:pt x="1052" y="134"/>
                    <a:pt x="1030" y="116"/>
                    <a:pt x="1015" y="116"/>
                  </a:cubicBezTo>
                  <a:cubicBezTo>
                    <a:pt x="1006" y="116"/>
                    <a:pt x="999" y="123"/>
                    <a:pt x="999" y="139"/>
                  </a:cubicBezTo>
                  <a:cubicBezTo>
                    <a:pt x="983" y="139"/>
                    <a:pt x="983" y="139"/>
                    <a:pt x="967" y="118"/>
                  </a:cubicBezTo>
                  <a:cubicBezTo>
                    <a:pt x="967" y="108"/>
                    <a:pt x="965" y="103"/>
                    <a:pt x="960" y="103"/>
                  </a:cubicBezTo>
                  <a:cubicBezTo>
                    <a:pt x="954" y="103"/>
                    <a:pt x="944" y="114"/>
                    <a:pt x="933" y="139"/>
                  </a:cubicBezTo>
                  <a:cubicBezTo>
                    <a:pt x="925" y="159"/>
                    <a:pt x="918" y="170"/>
                    <a:pt x="910" y="170"/>
                  </a:cubicBezTo>
                  <a:cubicBezTo>
                    <a:pt x="902" y="170"/>
                    <a:pt x="894" y="159"/>
                    <a:pt x="886" y="136"/>
                  </a:cubicBezTo>
                  <a:cubicBezTo>
                    <a:pt x="867" y="112"/>
                    <a:pt x="836" y="102"/>
                    <a:pt x="814" y="102"/>
                  </a:cubicBezTo>
                  <a:cubicBezTo>
                    <a:pt x="800" y="102"/>
                    <a:pt x="789" y="107"/>
                    <a:pt x="789" y="114"/>
                  </a:cubicBezTo>
                  <a:cubicBezTo>
                    <a:pt x="789" y="136"/>
                    <a:pt x="771" y="151"/>
                    <a:pt x="753" y="151"/>
                  </a:cubicBezTo>
                  <a:cubicBezTo>
                    <a:pt x="743" y="151"/>
                    <a:pt x="733" y="146"/>
                    <a:pt x="726" y="136"/>
                  </a:cubicBezTo>
                  <a:cubicBezTo>
                    <a:pt x="717" y="125"/>
                    <a:pt x="708" y="120"/>
                    <a:pt x="700" y="120"/>
                  </a:cubicBezTo>
                  <a:cubicBezTo>
                    <a:pt x="692" y="120"/>
                    <a:pt x="684" y="125"/>
                    <a:pt x="676" y="136"/>
                  </a:cubicBezTo>
                  <a:cubicBezTo>
                    <a:pt x="676" y="121"/>
                    <a:pt x="668" y="105"/>
                    <a:pt x="658" y="105"/>
                  </a:cubicBezTo>
                  <a:cubicBezTo>
                    <a:pt x="654" y="105"/>
                    <a:pt x="649" y="108"/>
                    <a:pt x="645" y="114"/>
                  </a:cubicBezTo>
                  <a:cubicBezTo>
                    <a:pt x="645" y="114"/>
                    <a:pt x="629" y="114"/>
                    <a:pt x="645" y="136"/>
                  </a:cubicBezTo>
                  <a:lnTo>
                    <a:pt x="613" y="177"/>
                  </a:lnTo>
                  <a:cubicBezTo>
                    <a:pt x="629" y="177"/>
                    <a:pt x="629" y="199"/>
                    <a:pt x="629" y="218"/>
                  </a:cubicBezTo>
                  <a:cubicBezTo>
                    <a:pt x="629" y="223"/>
                    <a:pt x="625" y="226"/>
                    <a:pt x="618" y="226"/>
                  </a:cubicBezTo>
                  <a:cubicBezTo>
                    <a:pt x="598" y="226"/>
                    <a:pt x="555" y="202"/>
                    <a:pt x="532" y="155"/>
                  </a:cubicBezTo>
                  <a:lnTo>
                    <a:pt x="500" y="114"/>
                  </a:lnTo>
                  <a:lnTo>
                    <a:pt x="500" y="155"/>
                  </a:lnTo>
                  <a:cubicBezTo>
                    <a:pt x="482" y="155"/>
                    <a:pt x="466" y="155"/>
                    <a:pt x="466" y="133"/>
                  </a:cubicBezTo>
                  <a:cubicBezTo>
                    <a:pt x="466" y="111"/>
                    <a:pt x="466" y="111"/>
                    <a:pt x="450" y="111"/>
                  </a:cubicBezTo>
                  <a:cubicBezTo>
                    <a:pt x="450" y="111"/>
                    <a:pt x="435" y="111"/>
                    <a:pt x="435" y="133"/>
                  </a:cubicBezTo>
                  <a:cubicBezTo>
                    <a:pt x="435" y="157"/>
                    <a:pt x="435" y="167"/>
                    <a:pt x="431" y="167"/>
                  </a:cubicBezTo>
                  <a:cubicBezTo>
                    <a:pt x="429" y="167"/>
                    <a:pt x="425" y="163"/>
                    <a:pt x="419" y="155"/>
                  </a:cubicBezTo>
                  <a:cubicBezTo>
                    <a:pt x="411" y="133"/>
                    <a:pt x="403" y="122"/>
                    <a:pt x="395" y="122"/>
                  </a:cubicBezTo>
                  <a:cubicBezTo>
                    <a:pt x="387" y="122"/>
                    <a:pt x="378" y="133"/>
                    <a:pt x="369" y="155"/>
                  </a:cubicBezTo>
                  <a:cubicBezTo>
                    <a:pt x="369" y="175"/>
                    <a:pt x="369" y="186"/>
                    <a:pt x="367" y="186"/>
                  </a:cubicBezTo>
                  <a:cubicBezTo>
                    <a:pt x="365" y="186"/>
                    <a:pt x="361" y="175"/>
                    <a:pt x="353" y="155"/>
                  </a:cubicBezTo>
                  <a:cubicBezTo>
                    <a:pt x="353" y="133"/>
                    <a:pt x="338" y="111"/>
                    <a:pt x="322" y="111"/>
                  </a:cubicBezTo>
                  <a:lnTo>
                    <a:pt x="322" y="133"/>
                  </a:lnTo>
                  <a:cubicBezTo>
                    <a:pt x="322" y="157"/>
                    <a:pt x="317" y="167"/>
                    <a:pt x="309" y="167"/>
                  </a:cubicBezTo>
                  <a:cubicBezTo>
                    <a:pt x="304" y="167"/>
                    <a:pt x="297" y="161"/>
                    <a:pt x="291" y="152"/>
                  </a:cubicBezTo>
                  <a:cubicBezTo>
                    <a:pt x="291" y="143"/>
                    <a:pt x="287" y="138"/>
                    <a:pt x="278" y="138"/>
                  </a:cubicBezTo>
                  <a:cubicBezTo>
                    <a:pt x="270" y="138"/>
                    <a:pt x="258" y="143"/>
                    <a:pt x="240" y="152"/>
                  </a:cubicBezTo>
                  <a:cubicBezTo>
                    <a:pt x="209" y="152"/>
                    <a:pt x="193" y="152"/>
                    <a:pt x="193" y="130"/>
                  </a:cubicBezTo>
                  <a:cubicBezTo>
                    <a:pt x="193" y="110"/>
                    <a:pt x="193" y="99"/>
                    <a:pt x="191" y="99"/>
                  </a:cubicBezTo>
                  <a:cubicBezTo>
                    <a:pt x="189" y="99"/>
                    <a:pt x="186" y="110"/>
                    <a:pt x="178" y="130"/>
                  </a:cubicBezTo>
                  <a:cubicBezTo>
                    <a:pt x="170" y="141"/>
                    <a:pt x="166" y="146"/>
                    <a:pt x="160" y="146"/>
                  </a:cubicBezTo>
                  <a:cubicBezTo>
                    <a:pt x="153" y="146"/>
                    <a:pt x="145" y="141"/>
                    <a:pt x="128" y="130"/>
                  </a:cubicBezTo>
                  <a:cubicBezTo>
                    <a:pt x="120" y="119"/>
                    <a:pt x="116" y="114"/>
                    <a:pt x="112" y="114"/>
                  </a:cubicBezTo>
                  <a:cubicBezTo>
                    <a:pt x="108" y="114"/>
                    <a:pt x="104" y="119"/>
                    <a:pt x="96" y="130"/>
                  </a:cubicBezTo>
                  <a:cubicBezTo>
                    <a:pt x="96" y="171"/>
                    <a:pt x="96" y="193"/>
                    <a:pt x="112" y="193"/>
                  </a:cubicBezTo>
                  <a:cubicBezTo>
                    <a:pt x="128" y="193"/>
                    <a:pt x="128" y="193"/>
                    <a:pt x="128" y="215"/>
                  </a:cubicBezTo>
                  <a:lnTo>
                    <a:pt x="96" y="215"/>
                  </a:lnTo>
                  <a:cubicBezTo>
                    <a:pt x="93" y="214"/>
                    <a:pt x="90" y="214"/>
                    <a:pt x="87" y="214"/>
                  </a:cubicBezTo>
                  <a:cubicBezTo>
                    <a:pt x="68" y="214"/>
                    <a:pt x="47" y="223"/>
                    <a:pt x="30" y="233"/>
                  </a:cubicBezTo>
                  <a:cubicBezTo>
                    <a:pt x="5" y="251"/>
                    <a:pt x="0" y="282"/>
                    <a:pt x="18" y="282"/>
                  </a:cubicBezTo>
                  <a:cubicBezTo>
                    <a:pt x="22" y="282"/>
                    <a:pt x="27" y="281"/>
                    <a:pt x="34" y="277"/>
                  </a:cubicBezTo>
                  <a:lnTo>
                    <a:pt x="49" y="296"/>
                  </a:lnTo>
                  <a:cubicBezTo>
                    <a:pt x="49" y="327"/>
                    <a:pt x="57" y="343"/>
                    <a:pt x="65" y="343"/>
                  </a:cubicBezTo>
                  <a:cubicBezTo>
                    <a:pt x="73" y="343"/>
                    <a:pt x="81" y="327"/>
                    <a:pt x="81" y="296"/>
                  </a:cubicBezTo>
                  <a:cubicBezTo>
                    <a:pt x="81" y="262"/>
                    <a:pt x="81" y="246"/>
                    <a:pt x="83" y="246"/>
                  </a:cubicBezTo>
                  <a:cubicBezTo>
                    <a:pt x="85" y="246"/>
                    <a:pt x="89" y="257"/>
                    <a:pt x="96" y="277"/>
                  </a:cubicBezTo>
                  <a:cubicBezTo>
                    <a:pt x="96" y="318"/>
                    <a:pt x="112" y="318"/>
                    <a:pt x="128" y="318"/>
                  </a:cubicBezTo>
                  <a:cubicBezTo>
                    <a:pt x="146" y="318"/>
                    <a:pt x="143" y="318"/>
                    <a:pt x="143" y="340"/>
                  </a:cubicBezTo>
                  <a:cubicBezTo>
                    <a:pt x="143" y="362"/>
                    <a:pt x="159" y="381"/>
                    <a:pt x="178" y="381"/>
                  </a:cubicBezTo>
                  <a:cubicBezTo>
                    <a:pt x="193" y="381"/>
                    <a:pt x="193" y="381"/>
                    <a:pt x="193" y="362"/>
                  </a:cubicBezTo>
                  <a:cubicBezTo>
                    <a:pt x="187" y="353"/>
                    <a:pt x="188" y="348"/>
                    <a:pt x="194" y="348"/>
                  </a:cubicBezTo>
                  <a:cubicBezTo>
                    <a:pt x="201" y="348"/>
                    <a:pt x="216" y="358"/>
                    <a:pt x="225" y="384"/>
                  </a:cubicBezTo>
                  <a:cubicBezTo>
                    <a:pt x="231" y="391"/>
                    <a:pt x="235" y="396"/>
                    <a:pt x="237" y="396"/>
                  </a:cubicBezTo>
                  <a:cubicBezTo>
                    <a:pt x="240" y="396"/>
                    <a:pt x="240" y="386"/>
                    <a:pt x="240" y="362"/>
                  </a:cubicBezTo>
                  <a:cubicBezTo>
                    <a:pt x="240" y="342"/>
                    <a:pt x="249" y="331"/>
                    <a:pt x="260" y="331"/>
                  </a:cubicBezTo>
                  <a:cubicBezTo>
                    <a:pt x="270" y="331"/>
                    <a:pt x="283" y="342"/>
                    <a:pt x="291" y="362"/>
                  </a:cubicBezTo>
                  <a:lnTo>
                    <a:pt x="322" y="362"/>
                  </a:lnTo>
                  <a:cubicBezTo>
                    <a:pt x="338" y="362"/>
                    <a:pt x="338" y="343"/>
                    <a:pt x="338" y="321"/>
                  </a:cubicBezTo>
                  <a:cubicBezTo>
                    <a:pt x="338" y="297"/>
                    <a:pt x="338" y="287"/>
                    <a:pt x="341" y="287"/>
                  </a:cubicBezTo>
                  <a:cubicBezTo>
                    <a:pt x="343" y="287"/>
                    <a:pt x="347" y="292"/>
                    <a:pt x="353" y="299"/>
                  </a:cubicBezTo>
                  <a:cubicBezTo>
                    <a:pt x="363" y="312"/>
                    <a:pt x="369" y="327"/>
                    <a:pt x="369" y="343"/>
                  </a:cubicBezTo>
                  <a:cubicBezTo>
                    <a:pt x="369" y="362"/>
                    <a:pt x="385" y="362"/>
                    <a:pt x="403" y="362"/>
                  </a:cubicBezTo>
                  <a:cubicBezTo>
                    <a:pt x="407" y="362"/>
                    <a:pt x="411" y="362"/>
                    <a:pt x="416" y="362"/>
                  </a:cubicBezTo>
                  <a:cubicBezTo>
                    <a:pt x="431" y="362"/>
                    <a:pt x="450" y="360"/>
                    <a:pt x="450" y="343"/>
                  </a:cubicBezTo>
                  <a:lnTo>
                    <a:pt x="450" y="365"/>
                  </a:lnTo>
                  <a:cubicBezTo>
                    <a:pt x="461" y="365"/>
                    <a:pt x="464" y="373"/>
                    <a:pt x="465" y="373"/>
                  </a:cubicBezTo>
                  <a:cubicBezTo>
                    <a:pt x="466" y="373"/>
                    <a:pt x="466" y="371"/>
                    <a:pt x="466" y="365"/>
                  </a:cubicBezTo>
                  <a:cubicBezTo>
                    <a:pt x="485" y="365"/>
                    <a:pt x="500" y="374"/>
                    <a:pt x="516" y="384"/>
                  </a:cubicBezTo>
                  <a:cubicBezTo>
                    <a:pt x="522" y="388"/>
                    <a:pt x="529" y="390"/>
                    <a:pt x="535" y="390"/>
                  </a:cubicBezTo>
                  <a:cubicBezTo>
                    <a:pt x="562" y="390"/>
                    <a:pt x="585" y="357"/>
                    <a:pt x="547" y="321"/>
                  </a:cubicBezTo>
                  <a:lnTo>
                    <a:pt x="563" y="321"/>
                  </a:lnTo>
                  <a:cubicBezTo>
                    <a:pt x="579" y="321"/>
                    <a:pt x="579" y="302"/>
                    <a:pt x="579" y="302"/>
                  </a:cubicBezTo>
                  <a:cubicBezTo>
                    <a:pt x="579" y="280"/>
                    <a:pt x="594" y="280"/>
                    <a:pt x="613" y="280"/>
                  </a:cubicBezTo>
                  <a:lnTo>
                    <a:pt x="613" y="324"/>
                  </a:lnTo>
                  <a:cubicBezTo>
                    <a:pt x="603" y="360"/>
                    <a:pt x="609" y="382"/>
                    <a:pt x="620" y="382"/>
                  </a:cubicBezTo>
                  <a:cubicBezTo>
                    <a:pt x="628" y="382"/>
                    <a:pt x="638" y="370"/>
                    <a:pt x="645" y="343"/>
                  </a:cubicBezTo>
                  <a:lnTo>
                    <a:pt x="645" y="365"/>
                  </a:lnTo>
                  <a:cubicBezTo>
                    <a:pt x="645" y="376"/>
                    <a:pt x="649" y="382"/>
                    <a:pt x="656" y="382"/>
                  </a:cubicBezTo>
                  <a:cubicBezTo>
                    <a:pt x="664" y="382"/>
                    <a:pt x="676" y="376"/>
                    <a:pt x="692" y="365"/>
                  </a:cubicBezTo>
                  <a:cubicBezTo>
                    <a:pt x="707" y="365"/>
                    <a:pt x="726" y="324"/>
                    <a:pt x="726" y="302"/>
                  </a:cubicBezTo>
                  <a:cubicBezTo>
                    <a:pt x="726" y="284"/>
                    <a:pt x="742" y="284"/>
                    <a:pt x="742" y="284"/>
                  </a:cubicBezTo>
                  <a:cubicBezTo>
                    <a:pt x="757" y="284"/>
                    <a:pt x="757" y="284"/>
                    <a:pt x="757" y="302"/>
                  </a:cubicBezTo>
                  <a:cubicBezTo>
                    <a:pt x="757" y="325"/>
                    <a:pt x="766" y="336"/>
                    <a:pt x="776" y="336"/>
                  </a:cubicBezTo>
                  <a:cubicBezTo>
                    <a:pt x="785" y="336"/>
                    <a:pt x="797" y="326"/>
                    <a:pt x="804" y="306"/>
                  </a:cubicBezTo>
                  <a:lnTo>
                    <a:pt x="804" y="324"/>
                  </a:lnTo>
                  <a:cubicBezTo>
                    <a:pt x="804" y="340"/>
                    <a:pt x="812" y="355"/>
                    <a:pt x="846" y="355"/>
                  </a:cubicBezTo>
                  <a:cubicBezTo>
                    <a:pt x="860" y="355"/>
                    <a:pt x="878" y="353"/>
                    <a:pt x="902" y="346"/>
                  </a:cubicBezTo>
                  <a:cubicBezTo>
                    <a:pt x="967" y="346"/>
                    <a:pt x="1014" y="349"/>
                    <a:pt x="1014" y="368"/>
                  </a:cubicBezTo>
                  <a:cubicBezTo>
                    <a:pt x="1014" y="372"/>
                    <a:pt x="1017" y="374"/>
                    <a:pt x="1021" y="374"/>
                  </a:cubicBezTo>
                  <a:cubicBezTo>
                    <a:pt x="1039" y="374"/>
                    <a:pt x="1086" y="342"/>
                    <a:pt x="1112" y="309"/>
                  </a:cubicBezTo>
                  <a:cubicBezTo>
                    <a:pt x="1112" y="327"/>
                    <a:pt x="1127" y="327"/>
                    <a:pt x="1159" y="327"/>
                  </a:cubicBezTo>
                  <a:cubicBezTo>
                    <a:pt x="1209" y="327"/>
                    <a:pt x="1209" y="327"/>
                    <a:pt x="1209" y="349"/>
                  </a:cubicBezTo>
                  <a:cubicBezTo>
                    <a:pt x="1201" y="370"/>
                    <a:pt x="1197" y="380"/>
                    <a:pt x="1199" y="380"/>
                  </a:cubicBezTo>
                  <a:cubicBezTo>
                    <a:pt x="1201" y="380"/>
                    <a:pt x="1209" y="370"/>
                    <a:pt x="1224" y="349"/>
                  </a:cubicBezTo>
                  <a:cubicBezTo>
                    <a:pt x="1230" y="334"/>
                    <a:pt x="1240" y="328"/>
                    <a:pt x="1251" y="328"/>
                  </a:cubicBezTo>
                  <a:cubicBezTo>
                    <a:pt x="1269" y="328"/>
                    <a:pt x="1287" y="346"/>
                    <a:pt x="1287" y="371"/>
                  </a:cubicBezTo>
                  <a:cubicBezTo>
                    <a:pt x="1287" y="393"/>
                    <a:pt x="1303" y="393"/>
                    <a:pt x="1337" y="393"/>
                  </a:cubicBezTo>
                  <a:cubicBezTo>
                    <a:pt x="1353" y="371"/>
                    <a:pt x="1384" y="371"/>
                    <a:pt x="1419" y="371"/>
                  </a:cubicBezTo>
                  <a:cubicBezTo>
                    <a:pt x="1429" y="372"/>
                    <a:pt x="1436" y="373"/>
                    <a:pt x="1443" y="373"/>
                  </a:cubicBezTo>
                  <a:cubicBezTo>
                    <a:pt x="1466" y="373"/>
                    <a:pt x="1466" y="365"/>
                    <a:pt x="1466" y="331"/>
                  </a:cubicBezTo>
                  <a:cubicBezTo>
                    <a:pt x="1466" y="290"/>
                    <a:pt x="1481" y="290"/>
                    <a:pt x="1516" y="290"/>
                  </a:cubicBezTo>
                  <a:cubicBezTo>
                    <a:pt x="1532" y="290"/>
                    <a:pt x="1547" y="290"/>
                    <a:pt x="1547" y="312"/>
                  </a:cubicBezTo>
                  <a:cubicBezTo>
                    <a:pt x="1547" y="312"/>
                    <a:pt x="1563" y="334"/>
                    <a:pt x="1579" y="334"/>
                  </a:cubicBezTo>
                  <a:cubicBezTo>
                    <a:pt x="1594" y="334"/>
                    <a:pt x="1610" y="334"/>
                    <a:pt x="1610" y="353"/>
                  </a:cubicBezTo>
                  <a:cubicBezTo>
                    <a:pt x="1622" y="368"/>
                    <a:pt x="1641" y="374"/>
                    <a:pt x="1660" y="374"/>
                  </a:cubicBezTo>
                  <a:cubicBezTo>
                    <a:pt x="1691" y="374"/>
                    <a:pt x="1723" y="374"/>
                    <a:pt x="1723" y="396"/>
                  </a:cubicBezTo>
                  <a:cubicBezTo>
                    <a:pt x="1738" y="396"/>
                    <a:pt x="1738" y="396"/>
                    <a:pt x="1738" y="374"/>
                  </a:cubicBezTo>
                  <a:cubicBezTo>
                    <a:pt x="1738" y="361"/>
                    <a:pt x="1748" y="347"/>
                    <a:pt x="1775" y="347"/>
                  </a:cubicBezTo>
                  <a:cubicBezTo>
                    <a:pt x="1786" y="347"/>
                    <a:pt x="1801" y="349"/>
                    <a:pt x="1820" y="356"/>
                  </a:cubicBezTo>
                  <a:cubicBezTo>
                    <a:pt x="1851" y="356"/>
                    <a:pt x="1901" y="356"/>
                    <a:pt x="1901" y="337"/>
                  </a:cubicBezTo>
                  <a:cubicBezTo>
                    <a:pt x="1917" y="337"/>
                    <a:pt x="1917" y="337"/>
                    <a:pt x="1917" y="356"/>
                  </a:cubicBezTo>
                  <a:cubicBezTo>
                    <a:pt x="1917" y="378"/>
                    <a:pt x="1925" y="389"/>
                    <a:pt x="1937" y="389"/>
                  </a:cubicBezTo>
                  <a:cubicBezTo>
                    <a:pt x="1948" y="389"/>
                    <a:pt x="1964" y="378"/>
                    <a:pt x="1980" y="356"/>
                  </a:cubicBezTo>
                  <a:cubicBezTo>
                    <a:pt x="1980" y="347"/>
                    <a:pt x="1984" y="342"/>
                    <a:pt x="1990" y="342"/>
                  </a:cubicBezTo>
                  <a:cubicBezTo>
                    <a:pt x="1997" y="342"/>
                    <a:pt x="2006" y="347"/>
                    <a:pt x="2014" y="359"/>
                  </a:cubicBezTo>
                  <a:cubicBezTo>
                    <a:pt x="2027" y="356"/>
                    <a:pt x="2039" y="349"/>
                    <a:pt x="2045" y="337"/>
                  </a:cubicBezTo>
                  <a:cubicBezTo>
                    <a:pt x="2053" y="326"/>
                    <a:pt x="2057" y="320"/>
                    <a:pt x="2063" y="320"/>
                  </a:cubicBezTo>
                  <a:cubicBezTo>
                    <a:pt x="2069" y="320"/>
                    <a:pt x="2077" y="326"/>
                    <a:pt x="2092" y="337"/>
                  </a:cubicBezTo>
                  <a:cubicBezTo>
                    <a:pt x="2092" y="359"/>
                    <a:pt x="2111" y="359"/>
                    <a:pt x="2127" y="359"/>
                  </a:cubicBezTo>
                  <a:cubicBezTo>
                    <a:pt x="2141" y="349"/>
                    <a:pt x="2188" y="344"/>
                    <a:pt x="2235" y="344"/>
                  </a:cubicBezTo>
                  <a:cubicBezTo>
                    <a:pt x="2289" y="344"/>
                    <a:pt x="2344" y="350"/>
                    <a:pt x="2353" y="362"/>
                  </a:cubicBezTo>
                  <a:cubicBezTo>
                    <a:pt x="2368" y="340"/>
                    <a:pt x="2368" y="340"/>
                    <a:pt x="2384" y="340"/>
                  </a:cubicBezTo>
                  <a:cubicBezTo>
                    <a:pt x="2390" y="356"/>
                    <a:pt x="2396" y="363"/>
                    <a:pt x="2401" y="363"/>
                  </a:cubicBezTo>
                  <a:cubicBezTo>
                    <a:pt x="2409" y="363"/>
                    <a:pt x="2415" y="346"/>
                    <a:pt x="2415" y="321"/>
                  </a:cubicBezTo>
                  <a:lnTo>
                    <a:pt x="2384" y="321"/>
                  </a:lnTo>
                  <a:cubicBezTo>
                    <a:pt x="2384" y="301"/>
                    <a:pt x="2394" y="290"/>
                    <a:pt x="2404" y="290"/>
                  </a:cubicBezTo>
                  <a:cubicBezTo>
                    <a:pt x="2417" y="290"/>
                    <a:pt x="2431" y="306"/>
                    <a:pt x="2431" y="340"/>
                  </a:cubicBezTo>
                  <a:cubicBezTo>
                    <a:pt x="2439" y="362"/>
                    <a:pt x="2443" y="373"/>
                    <a:pt x="2447" y="373"/>
                  </a:cubicBezTo>
                  <a:cubicBezTo>
                    <a:pt x="2451" y="373"/>
                    <a:pt x="2456" y="362"/>
                    <a:pt x="2465" y="340"/>
                  </a:cubicBezTo>
                  <a:cubicBezTo>
                    <a:pt x="2473" y="320"/>
                    <a:pt x="2481" y="310"/>
                    <a:pt x="2488" y="310"/>
                  </a:cubicBezTo>
                  <a:cubicBezTo>
                    <a:pt x="2496" y="310"/>
                    <a:pt x="2504" y="321"/>
                    <a:pt x="2512" y="343"/>
                  </a:cubicBezTo>
                  <a:cubicBezTo>
                    <a:pt x="2512" y="364"/>
                    <a:pt x="2512" y="374"/>
                    <a:pt x="2514" y="374"/>
                  </a:cubicBezTo>
                  <a:cubicBezTo>
                    <a:pt x="2516" y="374"/>
                    <a:pt x="2520" y="364"/>
                    <a:pt x="2528" y="343"/>
                  </a:cubicBezTo>
                  <a:cubicBezTo>
                    <a:pt x="2547" y="296"/>
                    <a:pt x="2571" y="269"/>
                    <a:pt x="2587" y="269"/>
                  </a:cubicBezTo>
                  <a:cubicBezTo>
                    <a:pt x="2600" y="269"/>
                    <a:pt x="2610" y="285"/>
                    <a:pt x="2610" y="321"/>
                  </a:cubicBezTo>
                  <a:cubicBezTo>
                    <a:pt x="2610" y="362"/>
                    <a:pt x="2625" y="384"/>
                    <a:pt x="2641" y="384"/>
                  </a:cubicBezTo>
                  <a:cubicBezTo>
                    <a:pt x="2657" y="384"/>
                    <a:pt x="2657" y="365"/>
                    <a:pt x="2657" y="343"/>
                  </a:cubicBezTo>
                  <a:cubicBezTo>
                    <a:pt x="2649" y="323"/>
                    <a:pt x="2649" y="313"/>
                    <a:pt x="2655" y="313"/>
                  </a:cubicBezTo>
                  <a:cubicBezTo>
                    <a:pt x="2661" y="313"/>
                    <a:pt x="2674" y="323"/>
                    <a:pt x="2691" y="343"/>
                  </a:cubicBezTo>
                  <a:cubicBezTo>
                    <a:pt x="2717" y="378"/>
                    <a:pt x="2738" y="393"/>
                    <a:pt x="2761" y="393"/>
                  </a:cubicBezTo>
                  <a:cubicBezTo>
                    <a:pt x="2778" y="393"/>
                    <a:pt x="2797" y="383"/>
                    <a:pt x="2820" y="365"/>
                  </a:cubicBezTo>
                  <a:cubicBezTo>
                    <a:pt x="2851" y="345"/>
                    <a:pt x="2879" y="335"/>
                    <a:pt x="2893" y="335"/>
                  </a:cubicBezTo>
                  <a:cubicBezTo>
                    <a:pt x="2907" y="335"/>
                    <a:pt x="2907" y="345"/>
                    <a:pt x="2882" y="365"/>
                  </a:cubicBezTo>
                  <a:cubicBezTo>
                    <a:pt x="2864" y="391"/>
                    <a:pt x="2856" y="401"/>
                    <a:pt x="2859" y="401"/>
                  </a:cubicBezTo>
                  <a:cubicBezTo>
                    <a:pt x="2862" y="401"/>
                    <a:pt x="2869" y="396"/>
                    <a:pt x="2882" y="387"/>
                  </a:cubicBezTo>
                  <a:lnTo>
                    <a:pt x="2964" y="387"/>
                  </a:lnTo>
                  <a:cubicBezTo>
                    <a:pt x="2979" y="387"/>
                    <a:pt x="2995" y="368"/>
                    <a:pt x="2995" y="346"/>
                  </a:cubicBezTo>
                  <a:cubicBezTo>
                    <a:pt x="3005" y="372"/>
                    <a:pt x="3022" y="390"/>
                    <a:pt x="3041" y="390"/>
                  </a:cubicBezTo>
                  <a:cubicBezTo>
                    <a:pt x="3053" y="390"/>
                    <a:pt x="3065" y="383"/>
                    <a:pt x="3076" y="368"/>
                  </a:cubicBezTo>
                  <a:lnTo>
                    <a:pt x="3108" y="368"/>
                  </a:lnTo>
                  <a:cubicBezTo>
                    <a:pt x="3123" y="368"/>
                    <a:pt x="3123" y="368"/>
                    <a:pt x="3142" y="346"/>
                  </a:cubicBezTo>
                  <a:cubicBezTo>
                    <a:pt x="3147" y="341"/>
                    <a:pt x="3151" y="339"/>
                    <a:pt x="3155" y="339"/>
                  </a:cubicBezTo>
                  <a:cubicBezTo>
                    <a:pt x="3166" y="339"/>
                    <a:pt x="3178" y="354"/>
                    <a:pt x="3189" y="368"/>
                  </a:cubicBezTo>
                  <a:cubicBezTo>
                    <a:pt x="3200" y="384"/>
                    <a:pt x="3211" y="399"/>
                    <a:pt x="3217" y="399"/>
                  </a:cubicBezTo>
                  <a:cubicBezTo>
                    <a:pt x="3219" y="399"/>
                    <a:pt x="3221" y="397"/>
                    <a:pt x="3221" y="390"/>
                  </a:cubicBezTo>
                  <a:cubicBezTo>
                    <a:pt x="3221" y="368"/>
                    <a:pt x="3255" y="349"/>
                    <a:pt x="3271" y="327"/>
                  </a:cubicBezTo>
                  <a:cubicBezTo>
                    <a:pt x="3275" y="322"/>
                    <a:pt x="3280" y="320"/>
                    <a:pt x="3284" y="320"/>
                  </a:cubicBezTo>
                  <a:cubicBezTo>
                    <a:pt x="3293" y="320"/>
                    <a:pt x="3298" y="334"/>
                    <a:pt x="3286" y="349"/>
                  </a:cubicBezTo>
                  <a:cubicBezTo>
                    <a:pt x="3286" y="371"/>
                    <a:pt x="3286" y="371"/>
                    <a:pt x="3318" y="390"/>
                  </a:cubicBezTo>
                  <a:cubicBezTo>
                    <a:pt x="3333" y="390"/>
                    <a:pt x="3365" y="390"/>
                    <a:pt x="3365" y="371"/>
                  </a:cubicBezTo>
                  <a:cubicBezTo>
                    <a:pt x="3366" y="360"/>
                    <a:pt x="3391" y="355"/>
                    <a:pt x="3416" y="355"/>
                  </a:cubicBezTo>
                  <a:cubicBezTo>
                    <a:pt x="3442" y="355"/>
                    <a:pt x="3470" y="360"/>
                    <a:pt x="3478" y="371"/>
                  </a:cubicBezTo>
                  <a:lnTo>
                    <a:pt x="3512" y="371"/>
                  </a:lnTo>
                  <a:cubicBezTo>
                    <a:pt x="3528" y="371"/>
                    <a:pt x="3543" y="353"/>
                    <a:pt x="3559" y="353"/>
                  </a:cubicBezTo>
                  <a:cubicBezTo>
                    <a:pt x="3572" y="349"/>
                    <a:pt x="3584" y="343"/>
                    <a:pt x="3594" y="331"/>
                  </a:cubicBezTo>
                  <a:cubicBezTo>
                    <a:pt x="3609" y="331"/>
                    <a:pt x="3625" y="331"/>
                    <a:pt x="3625" y="353"/>
                  </a:cubicBezTo>
                  <a:cubicBezTo>
                    <a:pt x="3633" y="332"/>
                    <a:pt x="3637" y="322"/>
                    <a:pt x="3641" y="322"/>
                  </a:cubicBezTo>
                  <a:cubicBezTo>
                    <a:pt x="3644" y="322"/>
                    <a:pt x="3648" y="332"/>
                    <a:pt x="3656" y="353"/>
                  </a:cubicBezTo>
                  <a:cubicBezTo>
                    <a:pt x="3656" y="373"/>
                    <a:pt x="3656" y="383"/>
                    <a:pt x="3658" y="383"/>
                  </a:cubicBezTo>
                  <a:cubicBezTo>
                    <a:pt x="3660" y="383"/>
                    <a:pt x="3664" y="373"/>
                    <a:pt x="3672" y="353"/>
                  </a:cubicBezTo>
                  <a:cubicBezTo>
                    <a:pt x="3680" y="342"/>
                    <a:pt x="3684" y="336"/>
                    <a:pt x="3688" y="336"/>
                  </a:cubicBezTo>
                  <a:cubicBezTo>
                    <a:pt x="3691" y="336"/>
                    <a:pt x="3695" y="342"/>
                    <a:pt x="3703" y="353"/>
                  </a:cubicBezTo>
                  <a:cubicBezTo>
                    <a:pt x="3703" y="364"/>
                    <a:pt x="3708" y="369"/>
                    <a:pt x="3713" y="369"/>
                  </a:cubicBezTo>
                  <a:cubicBezTo>
                    <a:pt x="3717" y="369"/>
                    <a:pt x="3722" y="364"/>
                    <a:pt x="3722" y="353"/>
                  </a:cubicBezTo>
                  <a:cubicBezTo>
                    <a:pt x="3732" y="328"/>
                    <a:pt x="3753" y="310"/>
                    <a:pt x="3768" y="310"/>
                  </a:cubicBezTo>
                  <a:cubicBezTo>
                    <a:pt x="3778" y="310"/>
                    <a:pt x="3785" y="317"/>
                    <a:pt x="3785" y="334"/>
                  </a:cubicBezTo>
                  <a:cubicBezTo>
                    <a:pt x="3797" y="331"/>
                    <a:pt x="3810" y="324"/>
                    <a:pt x="3816" y="312"/>
                  </a:cubicBezTo>
                  <a:cubicBezTo>
                    <a:pt x="3825" y="291"/>
                    <a:pt x="3830" y="281"/>
                    <a:pt x="3833" y="281"/>
                  </a:cubicBezTo>
                  <a:cubicBezTo>
                    <a:pt x="3835" y="281"/>
                    <a:pt x="3835" y="291"/>
                    <a:pt x="3835" y="312"/>
                  </a:cubicBezTo>
                  <a:cubicBezTo>
                    <a:pt x="3843" y="333"/>
                    <a:pt x="3851" y="344"/>
                    <a:pt x="3859" y="344"/>
                  </a:cubicBezTo>
                  <a:cubicBezTo>
                    <a:pt x="3866" y="344"/>
                    <a:pt x="3874" y="333"/>
                    <a:pt x="3882" y="312"/>
                  </a:cubicBezTo>
                  <a:cubicBezTo>
                    <a:pt x="3885" y="307"/>
                    <a:pt x="3891" y="305"/>
                    <a:pt x="3898" y="305"/>
                  </a:cubicBezTo>
                  <a:cubicBezTo>
                    <a:pt x="3904" y="305"/>
                    <a:pt x="3910" y="307"/>
                    <a:pt x="3913" y="312"/>
                  </a:cubicBezTo>
                  <a:cubicBezTo>
                    <a:pt x="3934" y="325"/>
                    <a:pt x="3975" y="338"/>
                    <a:pt x="4002" y="338"/>
                  </a:cubicBezTo>
                  <a:cubicBezTo>
                    <a:pt x="4021" y="338"/>
                    <a:pt x="4032" y="332"/>
                    <a:pt x="4026" y="315"/>
                  </a:cubicBezTo>
                  <a:lnTo>
                    <a:pt x="4060" y="315"/>
                  </a:lnTo>
                  <a:cubicBezTo>
                    <a:pt x="4076" y="326"/>
                    <a:pt x="4088" y="331"/>
                    <a:pt x="4098" y="331"/>
                  </a:cubicBezTo>
                  <a:cubicBezTo>
                    <a:pt x="4107" y="331"/>
                    <a:pt x="4115" y="326"/>
                    <a:pt x="4123" y="315"/>
                  </a:cubicBezTo>
                  <a:lnTo>
                    <a:pt x="4139" y="293"/>
                  </a:lnTo>
                  <a:cubicBezTo>
                    <a:pt x="4139" y="315"/>
                    <a:pt x="4155" y="337"/>
                    <a:pt x="4173" y="337"/>
                  </a:cubicBezTo>
                  <a:cubicBezTo>
                    <a:pt x="4189" y="337"/>
                    <a:pt x="4189" y="337"/>
                    <a:pt x="4189" y="315"/>
                  </a:cubicBezTo>
                  <a:cubicBezTo>
                    <a:pt x="4173" y="296"/>
                    <a:pt x="4189" y="296"/>
                    <a:pt x="4205" y="296"/>
                  </a:cubicBezTo>
                  <a:cubicBezTo>
                    <a:pt x="4220" y="296"/>
                    <a:pt x="4236" y="315"/>
                    <a:pt x="4236" y="337"/>
                  </a:cubicBezTo>
                  <a:lnTo>
                    <a:pt x="4252" y="337"/>
                  </a:lnTo>
                  <a:cubicBezTo>
                    <a:pt x="4252" y="313"/>
                    <a:pt x="4257" y="303"/>
                    <a:pt x="4262" y="303"/>
                  </a:cubicBezTo>
                  <a:cubicBezTo>
                    <a:pt x="4265" y="303"/>
                    <a:pt x="4267" y="307"/>
                    <a:pt x="4267" y="315"/>
                  </a:cubicBezTo>
                  <a:cubicBezTo>
                    <a:pt x="4278" y="329"/>
                    <a:pt x="4294" y="337"/>
                    <a:pt x="4310" y="337"/>
                  </a:cubicBezTo>
                  <a:cubicBezTo>
                    <a:pt x="4313" y="337"/>
                    <a:pt x="4315" y="337"/>
                    <a:pt x="4317" y="337"/>
                  </a:cubicBezTo>
                  <a:cubicBezTo>
                    <a:pt x="4317" y="331"/>
                    <a:pt x="4319" y="329"/>
                    <a:pt x="4321" y="329"/>
                  </a:cubicBezTo>
                  <a:cubicBezTo>
                    <a:pt x="4324" y="329"/>
                    <a:pt x="4328" y="337"/>
                    <a:pt x="4317" y="337"/>
                  </a:cubicBezTo>
                  <a:lnTo>
                    <a:pt x="4317" y="359"/>
                  </a:lnTo>
                  <a:cubicBezTo>
                    <a:pt x="4322" y="365"/>
                    <a:pt x="4325" y="368"/>
                    <a:pt x="4328" y="368"/>
                  </a:cubicBezTo>
                  <a:cubicBezTo>
                    <a:pt x="4333" y="368"/>
                    <a:pt x="4333" y="352"/>
                    <a:pt x="4333" y="337"/>
                  </a:cubicBezTo>
                  <a:lnTo>
                    <a:pt x="4364" y="337"/>
                  </a:lnTo>
                  <a:cubicBezTo>
                    <a:pt x="4369" y="338"/>
                    <a:pt x="4373" y="338"/>
                    <a:pt x="4377" y="338"/>
                  </a:cubicBezTo>
                  <a:cubicBezTo>
                    <a:pt x="4388" y="338"/>
                    <a:pt x="4394" y="334"/>
                    <a:pt x="4380" y="318"/>
                  </a:cubicBezTo>
                  <a:cubicBezTo>
                    <a:pt x="4380" y="298"/>
                    <a:pt x="4380" y="277"/>
                    <a:pt x="4396" y="277"/>
                  </a:cubicBezTo>
                  <a:cubicBezTo>
                    <a:pt x="4397" y="277"/>
                    <a:pt x="4398" y="277"/>
                    <a:pt x="4399" y="277"/>
                  </a:cubicBezTo>
                  <a:cubicBezTo>
                    <a:pt x="4399" y="270"/>
                    <a:pt x="4401" y="268"/>
                    <a:pt x="4402" y="268"/>
                  </a:cubicBezTo>
                  <a:cubicBezTo>
                    <a:pt x="4406" y="268"/>
                    <a:pt x="4409" y="277"/>
                    <a:pt x="4399" y="277"/>
                  </a:cubicBezTo>
                  <a:cubicBezTo>
                    <a:pt x="4399" y="296"/>
                    <a:pt x="4399" y="318"/>
                    <a:pt x="4415" y="318"/>
                  </a:cubicBezTo>
                  <a:cubicBezTo>
                    <a:pt x="4430" y="318"/>
                    <a:pt x="4430" y="340"/>
                    <a:pt x="4430" y="340"/>
                  </a:cubicBezTo>
                  <a:cubicBezTo>
                    <a:pt x="4424" y="357"/>
                    <a:pt x="4431" y="363"/>
                    <a:pt x="4442" y="363"/>
                  </a:cubicBezTo>
                  <a:cubicBezTo>
                    <a:pt x="4459" y="363"/>
                    <a:pt x="4484" y="351"/>
                    <a:pt x="4493" y="340"/>
                  </a:cubicBezTo>
                  <a:cubicBezTo>
                    <a:pt x="4510" y="320"/>
                    <a:pt x="4523" y="309"/>
                    <a:pt x="4531" y="309"/>
                  </a:cubicBezTo>
                  <a:cubicBezTo>
                    <a:pt x="4539" y="309"/>
                    <a:pt x="4543" y="320"/>
                    <a:pt x="4543" y="340"/>
                  </a:cubicBezTo>
                  <a:cubicBezTo>
                    <a:pt x="4543" y="351"/>
                    <a:pt x="4546" y="356"/>
                    <a:pt x="4549" y="356"/>
                  </a:cubicBezTo>
                  <a:cubicBezTo>
                    <a:pt x="4559" y="356"/>
                    <a:pt x="4579" y="323"/>
                    <a:pt x="4590" y="277"/>
                  </a:cubicBezTo>
                  <a:lnTo>
                    <a:pt x="4606" y="215"/>
                  </a:lnTo>
                  <a:lnTo>
                    <a:pt x="4606" y="277"/>
                  </a:lnTo>
                  <a:cubicBezTo>
                    <a:pt x="4615" y="327"/>
                    <a:pt x="4619" y="348"/>
                    <a:pt x="4631" y="348"/>
                  </a:cubicBezTo>
                  <a:cubicBezTo>
                    <a:pt x="4639" y="348"/>
                    <a:pt x="4651" y="338"/>
                    <a:pt x="4672" y="321"/>
                  </a:cubicBezTo>
                  <a:cubicBezTo>
                    <a:pt x="4687" y="310"/>
                    <a:pt x="4695" y="305"/>
                    <a:pt x="4699" y="305"/>
                  </a:cubicBezTo>
                  <a:cubicBezTo>
                    <a:pt x="4703" y="305"/>
                    <a:pt x="4703" y="310"/>
                    <a:pt x="4703" y="321"/>
                  </a:cubicBezTo>
                  <a:cubicBezTo>
                    <a:pt x="4703" y="340"/>
                    <a:pt x="4719" y="340"/>
                    <a:pt x="4769" y="343"/>
                  </a:cubicBezTo>
                  <a:cubicBezTo>
                    <a:pt x="4816" y="343"/>
                    <a:pt x="4831" y="343"/>
                    <a:pt x="4831" y="321"/>
                  </a:cubicBezTo>
                  <a:lnTo>
                    <a:pt x="4866" y="321"/>
                  </a:lnTo>
                  <a:cubicBezTo>
                    <a:pt x="4872" y="338"/>
                    <a:pt x="4880" y="345"/>
                    <a:pt x="4887" y="345"/>
                  </a:cubicBezTo>
                  <a:cubicBezTo>
                    <a:pt x="4899" y="345"/>
                    <a:pt x="4907" y="327"/>
                    <a:pt x="4897" y="302"/>
                  </a:cubicBezTo>
                  <a:lnTo>
                    <a:pt x="4929" y="302"/>
                  </a:lnTo>
                  <a:lnTo>
                    <a:pt x="4929" y="321"/>
                  </a:lnTo>
                  <a:cubicBezTo>
                    <a:pt x="4929" y="343"/>
                    <a:pt x="4960" y="343"/>
                    <a:pt x="5088" y="346"/>
                  </a:cubicBezTo>
                  <a:cubicBezTo>
                    <a:pt x="5236" y="346"/>
                    <a:pt x="5251" y="346"/>
                    <a:pt x="5251" y="306"/>
                  </a:cubicBezTo>
                  <a:cubicBezTo>
                    <a:pt x="5259" y="285"/>
                    <a:pt x="5267" y="275"/>
                    <a:pt x="5273" y="275"/>
                  </a:cubicBezTo>
                  <a:cubicBezTo>
                    <a:pt x="5279" y="275"/>
                    <a:pt x="5283" y="285"/>
                    <a:pt x="5283" y="306"/>
                  </a:cubicBezTo>
                  <a:cubicBezTo>
                    <a:pt x="5283" y="321"/>
                    <a:pt x="5291" y="335"/>
                    <a:pt x="5295" y="335"/>
                  </a:cubicBezTo>
                  <a:cubicBezTo>
                    <a:pt x="5297" y="335"/>
                    <a:pt x="5298" y="333"/>
                    <a:pt x="5298" y="327"/>
                  </a:cubicBezTo>
                  <a:cubicBezTo>
                    <a:pt x="5317" y="327"/>
                    <a:pt x="5336" y="334"/>
                    <a:pt x="5348" y="346"/>
                  </a:cubicBezTo>
                  <a:cubicBezTo>
                    <a:pt x="5369" y="365"/>
                    <a:pt x="5383" y="372"/>
                    <a:pt x="5393" y="372"/>
                  </a:cubicBezTo>
                  <a:cubicBezTo>
                    <a:pt x="5406" y="372"/>
                    <a:pt x="5411" y="360"/>
                    <a:pt x="5411" y="349"/>
                  </a:cubicBezTo>
                  <a:cubicBezTo>
                    <a:pt x="5405" y="331"/>
                    <a:pt x="5404" y="324"/>
                    <a:pt x="5406" y="324"/>
                  </a:cubicBezTo>
                  <a:lnTo>
                    <a:pt x="5406" y="324"/>
                  </a:lnTo>
                  <a:cubicBezTo>
                    <a:pt x="5409" y="324"/>
                    <a:pt x="5418" y="337"/>
                    <a:pt x="5427" y="349"/>
                  </a:cubicBezTo>
                  <a:cubicBezTo>
                    <a:pt x="5440" y="363"/>
                    <a:pt x="5452" y="377"/>
                    <a:pt x="5457" y="377"/>
                  </a:cubicBezTo>
                  <a:cubicBezTo>
                    <a:pt x="5460" y="377"/>
                    <a:pt x="5461" y="375"/>
                    <a:pt x="5461" y="368"/>
                  </a:cubicBezTo>
                  <a:cubicBezTo>
                    <a:pt x="5470" y="357"/>
                    <a:pt x="5506" y="346"/>
                    <a:pt x="5534" y="346"/>
                  </a:cubicBezTo>
                  <a:cubicBezTo>
                    <a:pt x="5556" y="346"/>
                    <a:pt x="5574" y="352"/>
                    <a:pt x="5574" y="371"/>
                  </a:cubicBezTo>
                  <a:lnTo>
                    <a:pt x="5605" y="371"/>
                  </a:lnTo>
                  <a:cubicBezTo>
                    <a:pt x="5605" y="349"/>
                    <a:pt x="5637" y="349"/>
                    <a:pt x="5671" y="349"/>
                  </a:cubicBezTo>
                  <a:cubicBezTo>
                    <a:pt x="5703" y="349"/>
                    <a:pt x="5718" y="353"/>
                    <a:pt x="5718" y="371"/>
                  </a:cubicBezTo>
                  <a:cubicBezTo>
                    <a:pt x="5710" y="382"/>
                    <a:pt x="5710" y="388"/>
                    <a:pt x="5716" y="388"/>
                  </a:cubicBezTo>
                  <a:cubicBezTo>
                    <a:pt x="5722" y="388"/>
                    <a:pt x="5734" y="382"/>
                    <a:pt x="5750" y="371"/>
                  </a:cubicBezTo>
                  <a:cubicBezTo>
                    <a:pt x="5765" y="371"/>
                    <a:pt x="5784" y="331"/>
                    <a:pt x="5800" y="331"/>
                  </a:cubicBezTo>
                  <a:cubicBezTo>
                    <a:pt x="5800" y="309"/>
                    <a:pt x="5815" y="290"/>
                    <a:pt x="5831" y="290"/>
                  </a:cubicBezTo>
                  <a:lnTo>
                    <a:pt x="5831" y="312"/>
                  </a:lnTo>
                  <a:lnTo>
                    <a:pt x="5831" y="353"/>
                  </a:lnTo>
                  <a:cubicBezTo>
                    <a:pt x="5847" y="353"/>
                    <a:pt x="5862" y="353"/>
                    <a:pt x="5862" y="331"/>
                  </a:cubicBezTo>
                  <a:cubicBezTo>
                    <a:pt x="5878" y="353"/>
                    <a:pt x="5897" y="353"/>
                    <a:pt x="5928" y="353"/>
                  </a:cubicBezTo>
                  <a:cubicBezTo>
                    <a:pt x="5960" y="353"/>
                    <a:pt x="5991" y="353"/>
                    <a:pt x="6010" y="334"/>
                  </a:cubicBezTo>
                  <a:cubicBezTo>
                    <a:pt x="6018" y="354"/>
                    <a:pt x="6045" y="364"/>
                    <a:pt x="6073" y="364"/>
                  </a:cubicBezTo>
                  <a:cubicBezTo>
                    <a:pt x="6101" y="364"/>
                    <a:pt x="6129" y="354"/>
                    <a:pt x="6138" y="334"/>
                  </a:cubicBezTo>
                  <a:cubicBezTo>
                    <a:pt x="6138" y="323"/>
                    <a:pt x="6142" y="318"/>
                    <a:pt x="6147" y="318"/>
                  </a:cubicBezTo>
                  <a:cubicBezTo>
                    <a:pt x="6153" y="318"/>
                    <a:pt x="6161" y="324"/>
                    <a:pt x="6170" y="334"/>
                  </a:cubicBezTo>
                  <a:cubicBezTo>
                    <a:pt x="6177" y="345"/>
                    <a:pt x="6181" y="350"/>
                    <a:pt x="6185" y="350"/>
                  </a:cubicBezTo>
                  <a:cubicBezTo>
                    <a:pt x="6189" y="350"/>
                    <a:pt x="6193" y="345"/>
                    <a:pt x="6201" y="334"/>
                  </a:cubicBezTo>
                  <a:cubicBezTo>
                    <a:pt x="6205" y="328"/>
                    <a:pt x="6210" y="326"/>
                    <a:pt x="6214" y="326"/>
                  </a:cubicBezTo>
                  <a:cubicBezTo>
                    <a:pt x="6226" y="326"/>
                    <a:pt x="6238" y="340"/>
                    <a:pt x="6251" y="356"/>
                  </a:cubicBezTo>
                  <a:cubicBezTo>
                    <a:pt x="6260" y="381"/>
                    <a:pt x="6269" y="392"/>
                    <a:pt x="6279" y="392"/>
                  </a:cubicBezTo>
                  <a:cubicBezTo>
                    <a:pt x="6285" y="392"/>
                    <a:pt x="6292" y="387"/>
                    <a:pt x="6298" y="378"/>
                  </a:cubicBezTo>
                  <a:cubicBezTo>
                    <a:pt x="6319" y="365"/>
                    <a:pt x="6342" y="358"/>
                    <a:pt x="6365" y="358"/>
                  </a:cubicBezTo>
                  <a:cubicBezTo>
                    <a:pt x="6370" y="358"/>
                    <a:pt x="6375" y="358"/>
                    <a:pt x="6380" y="359"/>
                  </a:cubicBezTo>
                  <a:cubicBezTo>
                    <a:pt x="6411" y="337"/>
                    <a:pt x="6427" y="337"/>
                    <a:pt x="6411" y="315"/>
                  </a:cubicBezTo>
                  <a:cubicBezTo>
                    <a:pt x="6411" y="302"/>
                    <a:pt x="6417" y="287"/>
                    <a:pt x="6427" y="274"/>
                  </a:cubicBezTo>
                  <a:cubicBezTo>
                    <a:pt x="6438" y="267"/>
                    <a:pt x="6446" y="264"/>
                    <a:pt x="6450" y="264"/>
                  </a:cubicBezTo>
                  <a:cubicBezTo>
                    <a:pt x="6459" y="264"/>
                    <a:pt x="6455" y="274"/>
                    <a:pt x="6442" y="274"/>
                  </a:cubicBezTo>
                  <a:cubicBezTo>
                    <a:pt x="6411" y="296"/>
                    <a:pt x="6427" y="296"/>
                    <a:pt x="6442" y="315"/>
                  </a:cubicBezTo>
                  <a:cubicBezTo>
                    <a:pt x="6458" y="331"/>
                    <a:pt x="6476" y="338"/>
                    <a:pt x="6496" y="338"/>
                  </a:cubicBezTo>
                  <a:cubicBezTo>
                    <a:pt x="6500" y="338"/>
                    <a:pt x="6504" y="337"/>
                    <a:pt x="6508" y="337"/>
                  </a:cubicBezTo>
                  <a:lnTo>
                    <a:pt x="6571" y="337"/>
                  </a:lnTo>
                  <a:cubicBezTo>
                    <a:pt x="6597" y="348"/>
                    <a:pt x="6613" y="354"/>
                    <a:pt x="6624" y="354"/>
                  </a:cubicBezTo>
                  <a:cubicBezTo>
                    <a:pt x="6633" y="354"/>
                    <a:pt x="6636" y="349"/>
                    <a:pt x="6636" y="340"/>
                  </a:cubicBezTo>
                  <a:cubicBezTo>
                    <a:pt x="6636" y="331"/>
                    <a:pt x="6636" y="324"/>
                    <a:pt x="6636" y="318"/>
                  </a:cubicBezTo>
                  <a:cubicBezTo>
                    <a:pt x="6645" y="339"/>
                    <a:pt x="6697" y="350"/>
                    <a:pt x="6747" y="350"/>
                  </a:cubicBezTo>
                  <a:cubicBezTo>
                    <a:pt x="6794" y="350"/>
                    <a:pt x="6839" y="341"/>
                    <a:pt x="6846" y="321"/>
                  </a:cubicBezTo>
                  <a:lnTo>
                    <a:pt x="6846" y="340"/>
                  </a:lnTo>
                  <a:cubicBezTo>
                    <a:pt x="6846" y="362"/>
                    <a:pt x="6862" y="362"/>
                    <a:pt x="6893" y="362"/>
                  </a:cubicBezTo>
                  <a:cubicBezTo>
                    <a:pt x="6937" y="353"/>
                    <a:pt x="6978" y="346"/>
                    <a:pt x="7022" y="343"/>
                  </a:cubicBezTo>
                  <a:cubicBezTo>
                    <a:pt x="7088" y="343"/>
                    <a:pt x="7135" y="343"/>
                    <a:pt x="7135" y="324"/>
                  </a:cubicBezTo>
                  <a:cubicBezTo>
                    <a:pt x="7150" y="324"/>
                    <a:pt x="7150" y="324"/>
                    <a:pt x="7150" y="343"/>
                  </a:cubicBezTo>
                  <a:cubicBezTo>
                    <a:pt x="7135" y="365"/>
                    <a:pt x="7150" y="365"/>
                    <a:pt x="7169" y="365"/>
                  </a:cubicBezTo>
                  <a:cubicBezTo>
                    <a:pt x="7185" y="365"/>
                    <a:pt x="7185" y="343"/>
                    <a:pt x="7185" y="324"/>
                  </a:cubicBezTo>
                  <a:cubicBezTo>
                    <a:pt x="7185" y="313"/>
                    <a:pt x="7189" y="308"/>
                    <a:pt x="7197" y="308"/>
                  </a:cubicBezTo>
                  <a:cubicBezTo>
                    <a:pt x="7204" y="308"/>
                    <a:pt x="7216" y="313"/>
                    <a:pt x="7232" y="324"/>
                  </a:cubicBezTo>
                  <a:cubicBezTo>
                    <a:pt x="7252" y="335"/>
                    <a:pt x="7274" y="341"/>
                    <a:pt x="7296" y="341"/>
                  </a:cubicBezTo>
                  <a:cubicBezTo>
                    <a:pt x="7318" y="341"/>
                    <a:pt x="7340" y="335"/>
                    <a:pt x="7360" y="324"/>
                  </a:cubicBezTo>
                  <a:cubicBezTo>
                    <a:pt x="7376" y="324"/>
                    <a:pt x="7395" y="324"/>
                    <a:pt x="7395" y="346"/>
                  </a:cubicBezTo>
                  <a:cubicBezTo>
                    <a:pt x="7403" y="362"/>
                    <a:pt x="7418" y="370"/>
                    <a:pt x="7434" y="370"/>
                  </a:cubicBezTo>
                  <a:cubicBezTo>
                    <a:pt x="7450" y="370"/>
                    <a:pt x="7465" y="362"/>
                    <a:pt x="7473" y="346"/>
                  </a:cubicBezTo>
                  <a:cubicBezTo>
                    <a:pt x="7489" y="346"/>
                    <a:pt x="7489" y="346"/>
                    <a:pt x="7489" y="368"/>
                  </a:cubicBezTo>
                  <a:cubicBezTo>
                    <a:pt x="7498" y="381"/>
                    <a:pt x="7502" y="392"/>
                    <a:pt x="7507" y="392"/>
                  </a:cubicBezTo>
                  <a:cubicBezTo>
                    <a:pt x="7511" y="392"/>
                    <a:pt x="7515" y="386"/>
                    <a:pt x="7523" y="368"/>
                  </a:cubicBezTo>
                  <a:cubicBezTo>
                    <a:pt x="7541" y="359"/>
                    <a:pt x="7560" y="354"/>
                    <a:pt x="7580" y="354"/>
                  </a:cubicBezTo>
                  <a:cubicBezTo>
                    <a:pt x="7599" y="354"/>
                    <a:pt x="7619" y="359"/>
                    <a:pt x="7636" y="368"/>
                  </a:cubicBezTo>
                  <a:cubicBezTo>
                    <a:pt x="7640" y="368"/>
                    <a:pt x="7643" y="368"/>
                    <a:pt x="7646" y="368"/>
                  </a:cubicBezTo>
                  <a:cubicBezTo>
                    <a:pt x="7658" y="368"/>
                    <a:pt x="7668" y="366"/>
                    <a:pt x="7668" y="349"/>
                  </a:cubicBezTo>
                  <a:cubicBezTo>
                    <a:pt x="7668" y="341"/>
                    <a:pt x="7668" y="333"/>
                    <a:pt x="7668" y="327"/>
                  </a:cubicBezTo>
                  <a:cubicBezTo>
                    <a:pt x="7675" y="349"/>
                    <a:pt x="7679" y="360"/>
                    <a:pt x="7683" y="360"/>
                  </a:cubicBezTo>
                  <a:cubicBezTo>
                    <a:pt x="7687" y="360"/>
                    <a:pt x="7691" y="349"/>
                    <a:pt x="7699" y="327"/>
                  </a:cubicBezTo>
                  <a:cubicBezTo>
                    <a:pt x="7699" y="318"/>
                    <a:pt x="7703" y="313"/>
                    <a:pt x="7707" y="313"/>
                  </a:cubicBezTo>
                  <a:cubicBezTo>
                    <a:pt x="7711" y="313"/>
                    <a:pt x="7715" y="318"/>
                    <a:pt x="7715" y="327"/>
                  </a:cubicBezTo>
                  <a:cubicBezTo>
                    <a:pt x="7724" y="340"/>
                    <a:pt x="7733" y="346"/>
                    <a:pt x="7749" y="349"/>
                  </a:cubicBezTo>
                  <a:cubicBezTo>
                    <a:pt x="7805" y="340"/>
                    <a:pt x="7865" y="334"/>
                    <a:pt x="7924" y="331"/>
                  </a:cubicBezTo>
                  <a:cubicBezTo>
                    <a:pt x="8053" y="331"/>
                    <a:pt x="8103" y="331"/>
                    <a:pt x="8103" y="312"/>
                  </a:cubicBezTo>
                  <a:cubicBezTo>
                    <a:pt x="8111" y="301"/>
                    <a:pt x="8115" y="295"/>
                    <a:pt x="8119" y="295"/>
                  </a:cubicBezTo>
                  <a:cubicBezTo>
                    <a:pt x="8123" y="295"/>
                    <a:pt x="8127" y="301"/>
                    <a:pt x="8134" y="312"/>
                  </a:cubicBezTo>
                  <a:cubicBezTo>
                    <a:pt x="8144" y="327"/>
                    <a:pt x="8163" y="334"/>
                    <a:pt x="8181" y="334"/>
                  </a:cubicBezTo>
                  <a:cubicBezTo>
                    <a:pt x="8200" y="334"/>
                    <a:pt x="8216" y="334"/>
                    <a:pt x="8216" y="353"/>
                  </a:cubicBezTo>
                  <a:cubicBezTo>
                    <a:pt x="8232" y="334"/>
                    <a:pt x="8232" y="334"/>
                    <a:pt x="8247" y="334"/>
                  </a:cubicBezTo>
                  <a:cubicBezTo>
                    <a:pt x="8247" y="345"/>
                    <a:pt x="8251" y="350"/>
                    <a:pt x="8257" y="350"/>
                  </a:cubicBezTo>
                  <a:cubicBezTo>
                    <a:pt x="8263" y="350"/>
                    <a:pt x="8271" y="345"/>
                    <a:pt x="8279" y="334"/>
                  </a:cubicBezTo>
                  <a:cubicBezTo>
                    <a:pt x="8286" y="313"/>
                    <a:pt x="8290" y="303"/>
                    <a:pt x="8292" y="303"/>
                  </a:cubicBezTo>
                  <a:cubicBezTo>
                    <a:pt x="8294" y="303"/>
                    <a:pt x="8294" y="313"/>
                    <a:pt x="8294" y="334"/>
                  </a:cubicBezTo>
                  <a:cubicBezTo>
                    <a:pt x="8294" y="349"/>
                    <a:pt x="8319" y="365"/>
                    <a:pt x="8328" y="365"/>
                  </a:cubicBezTo>
                  <a:cubicBezTo>
                    <a:pt x="8332" y="365"/>
                    <a:pt x="8333" y="362"/>
                    <a:pt x="8329" y="356"/>
                  </a:cubicBezTo>
                  <a:cubicBezTo>
                    <a:pt x="8329" y="334"/>
                    <a:pt x="8360" y="334"/>
                    <a:pt x="8376" y="315"/>
                  </a:cubicBezTo>
                  <a:cubicBezTo>
                    <a:pt x="8391" y="315"/>
                    <a:pt x="8407" y="315"/>
                    <a:pt x="8407" y="334"/>
                  </a:cubicBezTo>
                  <a:cubicBezTo>
                    <a:pt x="8412" y="341"/>
                    <a:pt x="8423" y="344"/>
                    <a:pt x="8437" y="344"/>
                  </a:cubicBezTo>
                  <a:cubicBezTo>
                    <a:pt x="8468" y="344"/>
                    <a:pt x="8509" y="330"/>
                    <a:pt x="8520" y="315"/>
                  </a:cubicBezTo>
                  <a:cubicBezTo>
                    <a:pt x="8520" y="304"/>
                    <a:pt x="8525" y="298"/>
                    <a:pt x="8529" y="298"/>
                  </a:cubicBezTo>
                  <a:cubicBezTo>
                    <a:pt x="8533" y="298"/>
                    <a:pt x="8537" y="304"/>
                    <a:pt x="8536" y="315"/>
                  </a:cubicBezTo>
                  <a:cubicBezTo>
                    <a:pt x="8536" y="337"/>
                    <a:pt x="8554" y="337"/>
                    <a:pt x="8570" y="337"/>
                  </a:cubicBezTo>
                  <a:cubicBezTo>
                    <a:pt x="8575" y="330"/>
                    <a:pt x="8578" y="328"/>
                    <a:pt x="8580" y="328"/>
                  </a:cubicBezTo>
                  <a:cubicBezTo>
                    <a:pt x="8586" y="328"/>
                    <a:pt x="8586" y="343"/>
                    <a:pt x="8586" y="359"/>
                  </a:cubicBezTo>
                  <a:cubicBezTo>
                    <a:pt x="8570" y="378"/>
                    <a:pt x="8586" y="378"/>
                    <a:pt x="8617" y="378"/>
                  </a:cubicBezTo>
                  <a:cubicBezTo>
                    <a:pt x="8633" y="359"/>
                    <a:pt x="8699" y="359"/>
                    <a:pt x="8746" y="359"/>
                  </a:cubicBezTo>
                  <a:cubicBezTo>
                    <a:pt x="8827" y="359"/>
                    <a:pt x="8843" y="340"/>
                    <a:pt x="8874" y="299"/>
                  </a:cubicBezTo>
                  <a:lnTo>
                    <a:pt x="8893" y="255"/>
                  </a:lnTo>
                  <a:lnTo>
                    <a:pt x="8893" y="299"/>
                  </a:lnTo>
                  <a:cubicBezTo>
                    <a:pt x="8893" y="318"/>
                    <a:pt x="8899" y="340"/>
                    <a:pt x="8908" y="362"/>
                  </a:cubicBezTo>
                  <a:cubicBezTo>
                    <a:pt x="8924" y="362"/>
                    <a:pt x="8924" y="340"/>
                    <a:pt x="8924" y="318"/>
                  </a:cubicBezTo>
                  <a:cubicBezTo>
                    <a:pt x="8924" y="309"/>
                    <a:pt x="8928" y="304"/>
                    <a:pt x="8936" y="304"/>
                  </a:cubicBezTo>
                  <a:cubicBezTo>
                    <a:pt x="8944" y="304"/>
                    <a:pt x="8955" y="309"/>
                    <a:pt x="8971" y="318"/>
                  </a:cubicBezTo>
                  <a:cubicBezTo>
                    <a:pt x="8987" y="329"/>
                    <a:pt x="9000" y="335"/>
                    <a:pt x="9011" y="335"/>
                  </a:cubicBezTo>
                  <a:cubicBezTo>
                    <a:pt x="9021" y="335"/>
                    <a:pt x="9029" y="330"/>
                    <a:pt x="9037" y="321"/>
                  </a:cubicBezTo>
                  <a:cubicBezTo>
                    <a:pt x="9039" y="321"/>
                    <a:pt x="9042" y="321"/>
                    <a:pt x="9044" y="321"/>
                  </a:cubicBezTo>
                  <a:cubicBezTo>
                    <a:pt x="9061" y="321"/>
                    <a:pt x="9076" y="329"/>
                    <a:pt x="9084" y="340"/>
                  </a:cubicBezTo>
                  <a:cubicBezTo>
                    <a:pt x="9088" y="341"/>
                    <a:pt x="9091" y="341"/>
                    <a:pt x="9094" y="341"/>
                  </a:cubicBezTo>
                  <a:cubicBezTo>
                    <a:pt x="9100" y="341"/>
                    <a:pt x="9100" y="337"/>
                    <a:pt x="9100" y="321"/>
                  </a:cubicBezTo>
                  <a:cubicBezTo>
                    <a:pt x="9100" y="310"/>
                    <a:pt x="9104" y="305"/>
                    <a:pt x="9111" y="305"/>
                  </a:cubicBezTo>
                  <a:cubicBezTo>
                    <a:pt x="9118" y="305"/>
                    <a:pt x="9126" y="310"/>
                    <a:pt x="9134" y="321"/>
                  </a:cubicBezTo>
                  <a:cubicBezTo>
                    <a:pt x="9143" y="345"/>
                    <a:pt x="9164" y="355"/>
                    <a:pt x="9179" y="355"/>
                  </a:cubicBezTo>
                  <a:cubicBezTo>
                    <a:pt x="9189" y="355"/>
                    <a:pt x="9197" y="351"/>
                    <a:pt x="9197" y="343"/>
                  </a:cubicBezTo>
                  <a:cubicBezTo>
                    <a:pt x="9197" y="321"/>
                    <a:pt x="9212" y="321"/>
                    <a:pt x="9228" y="321"/>
                  </a:cubicBezTo>
                  <a:cubicBezTo>
                    <a:pt x="9231" y="322"/>
                    <a:pt x="9234" y="322"/>
                    <a:pt x="9238" y="322"/>
                  </a:cubicBezTo>
                  <a:cubicBezTo>
                    <a:pt x="9253" y="322"/>
                    <a:pt x="9268" y="315"/>
                    <a:pt x="9278" y="302"/>
                  </a:cubicBezTo>
                  <a:lnTo>
                    <a:pt x="9310" y="302"/>
                  </a:lnTo>
                  <a:cubicBezTo>
                    <a:pt x="9325" y="302"/>
                    <a:pt x="9310" y="321"/>
                    <a:pt x="9294" y="321"/>
                  </a:cubicBezTo>
                  <a:lnTo>
                    <a:pt x="9310" y="343"/>
                  </a:lnTo>
                  <a:cubicBezTo>
                    <a:pt x="9341" y="343"/>
                    <a:pt x="9360" y="343"/>
                    <a:pt x="9375" y="324"/>
                  </a:cubicBezTo>
                  <a:cubicBezTo>
                    <a:pt x="9383" y="302"/>
                    <a:pt x="9387" y="291"/>
                    <a:pt x="9389" y="291"/>
                  </a:cubicBezTo>
                  <a:cubicBezTo>
                    <a:pt x="9391" y="291"/>
                    <a:pt x="9391" y="302"/>
                    <a:pt x="9391" y="324"/>
                  </a:cubicBezTo>
                  <a:cubicBezTo>
                    <a:pt x="9391" y="338"/>
                    <a:pt x="9399" y="352"/>
                    <a:pt x="9409" y="352"/>
                  </a:cubicBezTo>
                  <a:cubicBezTo>
                    <a:pt x="9413" y="352"/>
                    <a:pt x="9418" y="350"/>
                    <a:pt x="9422" y="343"/>
                  </a:cubicBezTo>
                  <a:cubicBezTo>
                    <a:pt x="9429" y="326"/>
                    <a:pt x="9435" y="320"/>
                    <a:pt x="9441" y="320"/>
                  </a:cubicBezTo>
                  <a:cubicBezTo>
                    <a:pt x="9448" y="320"/>
                    <a:pt x="9454" y="333"/>
                    <a:pt x="9454" y="346"/>
                  </a:cubicBezTo>
                  <a:cubicBezTo>
                    <a:pt x="9446" y="367"/>
                    <a:pt x="9442" y="377"/>
                    <a:pt x="9448" y="377"/>
                  </a:cubicBezTo>
                  <a:cubicBezTo>
                    <a:pt x="9455" y="377"/>
                    <a:pt x="9471" y="367"/>
                    <a:pt x="9504" y="346"/>
                  </a:cubicBezTo>
                  <a:cubicBezTo>
                    <a:pt x="9535" y="346"/>
                    <a:pt x="9601" y="324"/>
                    <a:pt x="9648" y="324"/>
                  </a:cubicBezTo>
                  <a:cubicBezTo>
                    <a:pt x="9714" y="327"/>
                    <a:pt x="9745" y="327"/>
                    <a:pt x="9761" y="346"/>
                  </a:cubicBezTo>
                  <a:cubicBezTo>
                    <a:pt x="9761" y="351"/>
                    <a:pt x="9761" y="354"/>
                    <a:pt x="9761" y="358"/>
                  </a:cubicBezTo>
                  <a:lnTo>
                    <a:pt x="9761" y="358"/>
                  </a:lnTo>
                  <a:cubicBezTo>
                    <a:pt x="9764" y="327"/>
                    <a:pt x="9781" y="327"/>
                    <a:pt x="9827" y="327"/>
                  </a:cubicBezTo>
                  <a:cubicBezTo>
                    <a:pt x="9838" y="334"/>
                    <a:pt x="9850" y="337"/>
                    <a:pt x="9862" y="337"/>
                  </a:cubicBezTo>
                  <a:cubicBezTo>
                    <a:pt x="9885" y="337"/>
                    <a:pt x="9908" y="327"/>
                    <a:pt x="9924" y="309"/>
                  </a:cubicBezTo>
                  <a:lnTo>
                    <a:pt x="9889" y="309"/>
                  </a:lnTo>
                  <a:cubicBezTo>
                    <a:pt x="9889" y="283"/>
                    <a:pt x="9895" y="272"/>
                    <a:pt x="9906" y="272"/>
                  </a:cubicBezTo>
                  <a:cubicBezTo>
                    <a:pt x="9914" y="272"/>
                    <a:pt x="9925" y="278"/>
                    <a:pt x="9940" y="287"/>
                  </a:cubicBezTo>
                  <a:cubicBezTo>
                    <a:pt x="9955" y="287"/>
                    <a:pt x="9955" y="309"/>
                    <a:pt x="9955" y="327"/>
                  </a:cubicBezTo>
                  <a:cubicBezTo>
                    <a:pt x="9955" y="349"/>
                    <a:pt x="9971" y="371"/>
                    <a:pt x="9987" y="371"/>
                  </a:cubicBezTo>
                  <a:cubicBezTo>
                    <a:pt x="10002" y="371"/>
                    <a:pt x="10018" y="371"/>
                    <a:pt x="10002" y="349"/>
                  </a:cubicBezTo>
                  <a:cubicBezTo>
                    <a:pt x="10002" y="331"/>
                    <a:pt x="10002" y="331"/>
                    <a:pt x="10018" y="331"/>
                  </a:cubicBezTo>
                  <a:cubicBezTo>
                    <a:pt x="10037" y="331"/>
                    <a:pt x="10055" y="324"/>
                    <a:pt x="10068" y="309"/>
                  </a:cubicBezTo>
                  <a:cubicBezTo>
                    <a:pt x="10068" y="293"/>
                    <a:pt x="10076" y="288"/>
                    <a:pt x="10087" y="288"/>
                  </a:cubicBezTo>
                  <a:cubicBezTo>
                    <a:pt x="10091" y="288"/>
                    <a:pt x="10095" y="289"/>
                    <a:pt x="10099" y="290"/>
                  </a:cubicBezTo>
                  <a:cubicBezTo>
                    <a:pt x="10112" y="302"/>
                    <a:pt x="10131" y="309"/>
                    <a:pt x="10146" y="309"/>
                  </a:cubicBezTo>
                  <a:lnTo>
                    <a:pt x="10146" y="331"/>
                  </a:lnTo>
                  <a:cubicBezTo>
                    <a:pt x="10149" y="346"/>
                    <a:pt x="10156" y="359"/>
                    <a:pt x="10162" y="371"/>
                  </a:cubicBezTo>
                  <a:cubicBezTo>
                    <a:pt x="10181" y="371"/>
                    <a:pt x="10181" y="353"/>
                    <a:pt x="10181" y="353"/>
                  </a:cubicBezTo>
                  <a:cubicBezTo>
                    <a:pt x="10181" y="335"/>
                    <a:pt x="10414" y="334"/>
                    <a:pt x="10540" y="334"/>
                  </a:cubicBezTo>
                  <a:cubicBezTo>
                    <a:pt x="10576" y="334"/>
                    <a:pt x="10603" y="334"/>
                    <a:pt x="10613" y="334"/>
                  </a:cubicBezTo>
                  <a:cubicBezTo>
                    <a:pt x="10631" y="345"/>
                    <a:pt x="10652" y="351"/>
                    <a:pt x="10667" y="351"/>
                  </a:cubicBezTo>
                  <a:cubicBezTo>
                    <a:pt x="10680" y="351"/>
                    <a:pt x="10687" y="346"/>
                    <a:pt x="10679" y="337"/>
                  </a:cubicBezTo>
                  <a:cubicBezTo>
                    <a:pt x="10679" y="321"/>
                    <a:pt x="10722" y="317"/>
                    <a:pt x="10781" y="317"/>
                  </a:cubicBezTo>
                  <a:cubicBezTo>
                    <a:pt x="10804" y="317"/>
                    <a:pt x="10829" y="317"/>
                    <a:pt x="10855" y="318"/>
                  </a:cubicBezTo>
                  <a:cubicBezTo>
                    <a:pt x="10967" y="318"/>
                    <a:pt x="11049" y="318"/>
                    <a:pt x="11049" y="296"/>
                  </a:cubicBezTo>
                  <a:cubicBezTo>
                    <a:pt x="11049" y="296"/>
                    <a:pt x="11065" y="299"/>
                    <a:pt x="11099" y="299"/>
                  </a:cubicBezTo>
                  <a:cubicBezTo>
                    <a:pt x="11130" y="299"/>
                    <a:pt x="11162" y="277"/>
                    <a:pt x="11177" y="277"/>
                  </a:cubicBezTo>
                  <a:cubicBezTo>
                    <a:pt x="11187" y="268"/>
                    <a:pt x="11195" y="263"/>
                    <a:pt x="11199" y="263"/>
                  </a:cubicBezTo>
                  <a:cubicBezTo>
                    <a:pt x="11203" y="263"/>
                    <a:pt x="11202" y="268"/>
                    <a:pt x="11193" y="277"/>
                  </a:cubicBezTo>
                  <a:cubicBezTo>
                    <a:pt x="11193" y="299"/>
                    <a:pt x="11193" y="321"/>
                    <a:pt x="11212" y="321"/>
                  </a:cubicBezTo>
                  <a:cubicBezTo>
                    <a:pt x="11243" y="321"/>
                    <a:pt x="11243" y="299"/>
                    <a:pt x="11243" y="277"/>
                  </a:cubicBezTo>
                  <a:cubicBezTo>
                    <a:pt x="11243" y="259"/>
                    <a:pt x="11259" y="259"/>
                    <a:pt x="11259" y="259"/>
                  </a:cubicBezTo>
                  <a:cubicBezTo>
                    <a:pt x="11275" y="259"/>
                    <a:pt x="11275" y="259"/>
                    <a:pt x="11275" y="277"/>
                  </a:cubicBezTo>
                  <a:lnTo>
                    <a:pt x="11275" y="321"/>
                  </a:lnTo>
                  <a:lnTo>
                    <a:pt x="11290" y="321"/>
                  </a:lnTo>
                  <a:cubicBezTo>
                    <a:pt x="11290" y="299"/>
                    <a:pt x="11306" y="299"/>
                    <a:pt x="11306" y="299"/>
                  </a:cubicBezTo>
                  <a:cubicBezTo>
                    <a:pt x="11325" y="299"/>
                    <a:pt x="11325" y="299"/>
                    <a:pt x="11322" y="343"/>
                  </a:cubicBezTo>
                  <a:cubicBezTo>
                    <a:pt x="11322" y="364"/>
                    <a:pt x="11325" y="374"/>
                    <a:pt x="11332" y="374"/>
                  </a:cubicBezTo>
                  <a:cubicBezTo>
                    <a:pt x="11338" y="374"/>
                    <a:pt x="11347" y="364"/>
                    <a:pt x="11356" y="343"/>
                  </a:cubicBezTo>
                  <a:lnTo>
                    <a:pt x="11387" y="321"/>
                  </a:lnTo>
                  <a:cubicBezTo>
                    <a:pt x="11392" y="334"/>
                    <a:pt x="11399" y="339"/>
                    <a:pt x="11406" y="339"/>
                  </a:cubicBezTo>
                  <a:cubicBezTo>
                    <a:pt x="11423" y="339"/>
                    <a:pt x="11442" y="315"/>
                    <a:pt x="11453" y="302"/>
                  </a:cubicBezTo>
                  <a:cubicBezTo>
                    <a:pt x="11461" y="323"/>
                    <a:pt x="11469" y="333"/>
                    <a:pt x="11477" y="333"/>
                  </a:cubicBezTo>
                  <a:cubicBezTo>
                    <a:pt x="11484" y="333"/>
                    <a:pt x="11492" y="323"/>
                    <a:pt x="11500" y="302"/>
                  </a:cubicBezTo>
                  <a:cubicBezTo>
                    <a:pt x="11500" y="291"/>
                    <a:pt x="11504" y="286"/>
                    <a:pt x="11510" y="286"/>
                  </a:cubicBezTo>
                  <a:cubicBezTo>
                    <a:pt x="11516" y="286"/>
                    <a:pt x="11524" y="291"/>
                    <a:pt x="11531" y="302"/>
                  </a:cubicBezTo>
                  <a:cubicBezTo>
                    <a:pt x="11547" y="324"/>
                    <a:pt x="11566" y="324"/>
                    <a:pt x="11597" y="324"/>
                  </a:cubicBezTo>
                  <a:cubicBezTo>
                    <a:pt x="11609" y="308"/>
                    <a:pt x="11671" y="304"/>
                    <a:pt x="11754" y="304"/>
                  </a:cubicBezTo>
                  <a:cubicBezTo>
                    <a:pt x="11785" y="304"/>
                    <a:pt x="11819" y="305"/>
                    <a:pt x="11854" y="306"/>
                  </a:cubicBezTo>
                  <a:cubicBezTo>
                    <a:pt x="11886" y="306"/>
                    <a:pt x="11916" y="306"/>
                    <a:pt x="11943" y="306"/>
                  </a:cubicBezTo>
                  <a:cubicBezTo>
                    <a:pt x="12037" y="306"/>
                    <a:pt x="12096" y="304"/>
                    <a:pt x="12096" y="287"/>
                  </a:cubicBezTo>
                  <a:cubicBezTo>
                    <a:pt x="12111" y="287"/>
                    <a:pt x="12111" y="287"/>
                    <a:pt x="12130" y="309"/>
                  </a:cubicBezTo>
                  <a:cubicBezTo>
                    <a:pt x="12130" y="316"/>
                    <a:pt x="12133" y="321"/>
                    <a:pt x="12137" y="321"/>
                  </a:cubicBezTo>
                  <a:cubicBezTo>
                    <a:pt x="12143" y="321"/>
                    <a:pt x="12152" y="311"/>
                    <a:pt x="12161" y="287"/>
                  </a:cubicBezTo>
                  <a:cubicBezTo>
                    <a:pt x="12171" y="276"/>
                    <a:pt x="12174" y="264"/>
                    <a:pt x="12176" y="264"/>
                  </a:cubicBezTo>
                  <a:cubicBezTo>
                    <a:pt x="12177" y="264"/>
                    <a:pt x="12177" y="270"/>
                    <a:pt x="12177" y="287"/>
                  </a:cubicBezTo>
                  <a:cubicBezTo>
                    <a:pt x="12177" y="309"/>
                    <a:pt x="12208" y="309"/>
                    <a:pt x="12274" y="309"/>
                  </a:cubicBezTo>
                  <a:cubicBezTo>
                    <a:pt x="12321" y="309"/>
                    <a:pt x="12387" y="309"/>
                    <a:pt x="12387" y="290"/>
                  </a:cubicBezTo>
                  <a:cubicBezTo>
                    <a:pt x="12403" y="279"/>
                    <a:pt x="12411" y="273"/>
                    <a:pt x="12412" y="273"/>
                  </a:cubicBezTo>
                  <a:lnTo>
                    <a:pt x="12412" y="273"/>
                  </a:lnTo>
                  <a:cubicBezTo>
                    <a:pt x="12414" y="273"/>
                    <a:pt x="12411" y="279"/>
                    <a:pt x="12403" y="290"/>
                  </a:cubicBezTo>
                  <a:cubicBezTo>
                    <a:pt x="12393" y="315"/>
                    <a:pt x="12420" y="334"/>
                    <a:pt x="12454" y="334"/>
                  </a:cubicBezTo>
                  <a:cubicBezTo>
                    <a:pt x="12474" y="334"/>
                    <a:pt x="12497" y="327"/>
                    <a:pt x="12516" y="312"/>
                  </a:cubicBezTo>
                  <a:cubicBezTo>
                    <a:pt x="12531" y="312"/>
                    <a:pt x="12547" y="312"/>
                    <a:pt x="12547" y="334"/>
                  </a:cubicBezTo>
                  <a:cubicBezTo>
                    <a:pt x="12575" y="334"/>
                    <a:pt x="12603" y="324"/>
                    <a:pt x="12628" y="312"/>
                  </a:cubicBezTo>
                  <a:lnTo>
                    <a:pt x="12741" y="312"/>
                  </a:lnTo>
                  <a:cubicBezTo>
                    <a:pt x="12763" y="312"/>
                    <a:pt x="12785" y="306"/>
                    <a:pt x="12804" y="293"/>
                  </a:cubicBezTo>
                  <a:lnTo>
                    <a:pt x="12823" y="293"/>
                  </a:lnTo>
                  <a:cubicBezTo>
                    <a:pt x="12823" y="315"/>
                    <a:pt x="12901" y="315"/>
                    <a:pt x="13014" y="315"/>
                  </a:cubicBezTo>
                  <a:cubicBezTo>
                    <a:pt x="13127" y="318"/>
                    <a:pt x="13224" y="318"/>
                    <a:pt x="13239" y="340"/>
                  </a:cubicBezTo>
                  <a:cubicBezTo>
                    <a:pt x="13252" y="337"/>
                    <a:pt x="13264" y="331"/>
                    <a:pt x="13271" y="318"/>
                  </a:cubicBezTo>
                  <a:cubicBezTo>
                    <a:pt x="13282" y="295"/>
                    <a:pt x="13291" y="285"/>
                    <a:pt x="13301" y="285"/>
                  </a:cubicBezTo>
                  <a:cubicBezTo>
                    <a:pt x="13308" y="285"/>
                    <a:pt x="13314" y="290"/>
                    <a:pt x="13321" y="299"/>
                  </a:cubicBezTo>
                  <a:cubicBezTo>
                    <a:pt x="13330" y="320"/>
                    <a:pt x="13350" y="330"/>
                    <a:pt x="13369" y="330"/>
                  </a:cubicBezTo>
                  <a:cubicBezTo>
                    <a:pt x="13389" y="330"/>
                    <a:pt x="13409" y="320"/>
                    <a:pt x="13418" y="299"/>
                  </a:cubicBezTo>
                  <a:lnTo>
                    <a:pt x="13418" y="321"/>
                  </a:lnTo>
                  <a:cubicBezTo>
                    <a:pt x="13424" y="336"/>
                    <a:pt x="13434" y="343"/>
                    <a:pt x="13445" y="343"/>
                  </a:cubicBezTo>
                  <a:cubicBezTo>
                    <a:pt x="13464" y="343"/>
                    <a:pt x="13487" y="325"/>
                    <a:pt x="13496" y="299"/>
                  </a:cubicBezTo>
                  <a:cubicBezTo>
                    <a:pt x="13510" y="315"/>
                    <a:pt x="13521" y="330"/>
                    <a:pt x="13533" y="330"/>
                  </a:cubicBezTo>
                  <a:cubicBezTo>
                    <a:pt x="13537" y="330"/>
                    <a:pt x="13542" y="328"/>
                    <a:pt x="13547" y="321"/>
                  </a:cubicBezTo>
                  <a:cubicBezTo>
                    <a:pt x="13562" y="321"/>
                    <a:pt x="13562" y="321"/>
                    <a:pt x="13562" y="362"/>
                  </a:cubicBezTo>
                  <a:cubicBezTo>
                    <a:pt x="13562" y="384"/>
                    <a:pt x="13562" y="406"/>
                    <a:pt x="13578" y="406"/>
                  </a:cubicBezTo>
                  <a:cubicBezTo>
                    <a:pt x="13594" y="406"/>
                    <a:pt x="13594" y="384"/>
                    <a:pt x="13594" y="362"/>
                  </a:cubicBezTo>
                  <a:lnTo>
                    <a:pt x="13625" y="362"/>
                  </a:lnTo>
                  <a:cubicBezTo>
                    <a:pt x="13625" y="362"/>
                    <a:pt x="13641" y="362"/>
                    <a:pt x="13644" y="343"/>
                  </a:cubicBezTo>
                  <a:cubicBezTo>
                    <a:pt x="13644" y="321"/>
                    <a:pt x="13659" y="321"/>
                    <a:pt x="13675" y="321"/>
                  </a:cubicBezTo>
                  <a:cubicBezTo>
                    <a:pt x="13675" y="328"/>
                    <a:pt x="13676" y="330"/>
                    <a:pt x="13678" y="330"/>
                  </a:cubicBezTo>
                  <a:cubicBezTo>
                    <a:pt x="13682" y="330"/>
                    <a:pt x="13686" y="316"/>
                    <a:pt x="13675" y="302"/>
                  </a:cubicBezTo>
                  <a:cubicBezTo>
                    <a:pt x="13675" y="280"/>
                    <a:pt x="13675" y="259"/>
                    <a:pt x="13691" y="259"/>
                  </a:cubicBezTo>
                  <a:lnTo>
                    <a:pt x="13691" y="218"/>
                  </a:lnTo>
                  <a:cubicBezTo>
                    <a:pt x="13691" y="177"/>
                    <a:pt x="13691" y="155"/>
                    <a:pt x="13659" y="133"/>
                  </a:cubicBezTo>
                  <a:cubicBezTo>
                    <a:pt x="13622" y="121"/>
                    <a:pt x="13590" y="109"/>
                    <a:pt x="13570" y="109"/>
                  </a:cubicBezTo>
                  <a:cubicBezTo>
                    <a:pt x="13555" y="109"/>
                    <a:pt x="13547" y="116"/>
                    <a:pt x="13547" y="133"/>
                  </a:cubicBezTo>
                  <a:cubicBezTo>
                    <a:pt x="13547" y="133"/>
                    <a:pt x="13531" y="155"/>
                    <a:pt x="13515" y="155"/>
                  </a:cubicBezTo>
                  <a:cubicBezTo>
                    <a:pt x="13500" y="152"/>
                    <a:pt x="13481" y="133"/>
                    <a:pt x="13481" y="133"/>
                  </a:cubicBezTo>
                  <a:cubicBezTo>
                    <a:pt x="13481" y="111"/>
                    <a:pt x="13418" y="111"/>
                    <a:pt x="13337" y="111"/>
                  </a:cubicBezTo>
                  <a:cubicBezTo>
                    <a:pt x="13239" y="108"/>
                    <a:pt x="13192" y="108"/>
                    <a:pt x="13177" y="89"/>
                  </a:cubicBezTo>
                  <a:cubicBezTo>
                    <a:pt x="13170" y="77"/>
                    <a:pt x="13158" y="67"/>
                    <a:pt x="13145" y="67"/>
                  </a:cubicBezTo>
                  <a:cubicBezTo>
                    <a:pt x="13145" y="86"/>
                    <a:pt x="13048" y="86"/>
                    <a:pt x="12935" y="86"/>
                  </a:cubicBezTo>
                  <a:cubicBezTo>
                    <a:pt x="12904" y="85"/>
                    <a:pt x="12874" y="85"/>
                    <a:pt x="12845" y="85"/>
                  </a:cubicBezTo>
                  <a:cubicBezTo>
                    <a:pt x="12769" y="85"/>
                    <a:pt x="12710" y="89"/>
                    <a:pt x="12710" y="105"/>
                  </a:cubicBezTo>
                  <a:lnTo>
                    <a:pt x="12675" y="105"/>
                  </a:lnTo>
                  <a:cubicBezTo>
                    <a:pt x="12675" y="83"/>
                    <a:pt x="12644" y="83"/>
                    <a:pt x="12613" y="83"/>
                  </a:cubicBezTo>
                  <a:cubicBezTo>
                    <a:pt x="12594" y="96"/>
                    <a:pt x="12572" y="102"/>
                    <a:pt x="12547" y="102"/>
                  </a:cubicBezTo>
                  <a:cubicBezTo>
                    <a:pt x="12547" y="83"/>
                    <a:pt x="12531" y="83"/>
                    <a:pt x="12500" y="80"/>
                  </a:cubicBezTo>
                  <a:cubicBezTo>
                    <a:pt x="12468" y="80"/>
                    <a:pt x="12453" y="80"/>
                    <a:pt x="12453" y="102"/>
                  </a:cubicBezTo>
                  <a:cubicBezTo>
                    <a:pt x="12390" y="102"/>
                    <a:pt x="12331" y="96"/>
                    <a:pt x="12274" y="80"/>
                  </a:cubicBezTo>
                  <a:cubicBezTo>
                    <a:pt x="12270" y="73"/>
                    <a:pt x="12265" y="71"/>
                    <a:pt x="12260" y="71"/>
                  </a:cubicBezTo>
                  <a:cubicBezTo>
                    <a:pt x="12249" y="71"/>
                    <a:pt x="12238" y="85"/>
                    <a:pt x="12227" y="99"/>
                  </a:cubicBezTo>
                  <a:cubicBezTo>
                    <a:pt x="12227" y="119"/>
                    <a:pt x="12211" y="140"/>
                    <a:pt x="12196" y="140"/>
                  </a:cubicBezTo>
                  <a:cubicBezTo>
                    <a:pt x="12195" y="140"/>
                    <a:pt x="12194" y="140"/>
                    <a:pt x="12193" y="139"/>
                  </a:cubicBezTo>
                  <a:lnTo>
                    <a:pt x="12193" y="99"/>
                  </a:lnTo>
                  <a:cubicBezTo>
                    <a:pt x="12208" y="80"/>
                    <a:pt x="12208" y="80"/>
                    <a:pt x="12177" y="77"/>
                  </a:cubicBezTo>
                  <a:lnTo>
                    <a:pt x="12146" y="77"/>
                  </a:lnTo>
                  <a:cubicBezTo>
                    <a:pt x="12146" y="93"/>
                    <a:pt x="12103" y="97"/>
                    <a:pt x="12036" y="97"/>
                  </a:cubicBezTo>
                  <a:cubicBezTo>
                    <a:pt x="12011" y="97"/>
                    <a:pt x="11982" y="96"/>
                    <a:pt x="11951" y="96"/>
                  </a:cubicBezTo>
                  <a:cubicBezTo>
                    <a:pt x="11807" y="96"/>
                    <a:pt x="11760" y="96"/>
                    <a:pt x="11760" y="114"/>
                  </a:cubicBezTo>
                  <a:cubicBezTo>
                    <a:pt x="11759" y="125"/>
                    <a:pt x="11754" y="131"/>
                    <a:pt x="11744" y="131"/>
                  </a:cubicBezTo>
                  <a:cubicBezTo>
                    <a:pt x="11734" y="131"/>
                    <a:pt x="11718" y="125"/>
                    <a:pt x="11694" y="114"/>
                  </a:cubicBezTo>
                  <a:cubicBezTo>
                    <a:pt x="11633" y="75"/>
                    <a:pt x="11611" y="60"/>
                    <a:pt x="11598" y="60"/>
                  </a:cubicBezTo>
                  <a:cubicBezTo>
                    <a:pt x="11591" y="60"/>
                    <a:pt x="11587" y="65"/>
                    <a:pt x="11582" y="74"/>
                  </a:cubicBezTo>
                  <a:cubicBezTo>
                    <a:pt x="11597" y="74"/>
                    <a:pt x="11597" y="92"/>
                    <a:pt x="11597" y="114"/>
                  </a:cubicBezTo>
                  <a:cubicBezTo>
                    <a:pt x="11597" y="135"/>
                    <a:pt x="11593" y="145"/>
                    <a:pt x="11588" y="145"/>
                  </a:cubicBezTo>
                  <a:cubicBezTo>
                    <a:pt x="11582" y="145"/>
                    <a:pt x="11574" y="135"/>
                    <a:pt x="11566" y="114"/>
                  </a:cubicBezTo>
                  <a:cubicBezTo>
                    <a:pt x="11566" y="98"/>
                    <a:pt x="11527" y="91"/>
                    <a:pt x="11480" y="91"/>
                  </a:cubicBezTo>
                  <a:cubicBezTo>
                    <a:pt x="11409" y="91"/>
                    <a:pt x="11318" y="107"/>
                    <a:pt x="11309" y="133"/>
                  </a:cubicBezTo>
                  <a:lnTo>
                    <a:pt x="11309" y="111"/>
                  </a:lnTo>
                  <a:cubicBezTo>
                    <a:pt x="11309" y="89"/>
                    <a:pt x="11290" y="89"/>
                    <a:pt x="11228" y="89"/>
                  </a:cubicBezTo>
                  <a:lnTo>
                    <a:pt x="11177" y="89"/>
                  </a:lnTo>
                  <a:cubicBezTo>
                    <a:pt x="11177" y="106"/>
                    <a:pt x="11161" y="112"/>
                    <a:pt x="11142" y="112"/>
                  </a:cubicBezTo>
                  <a:cubicBezTo>
                    <a:pt x="11115" y="112"/>
                    <a:pt x="11083" y="100"/>
                    <a:pt x="11083" y="89"/>
                  </a:cubicBezTo>
                  <a:cubicBezTo>
                    <a:pt x="11068" y="67"/>
                    <a:pt x="11068" y="67"/>
                    <a:pt x="11033" y="67"/>
                  </a:cubicBezTo>
                  <a:cubicBezTo>
                    <a:pt x="11014" y="84"/>
                    <a:pt x="10988" y="90"/>
                    <a:pt x="10965" y="90"/>
                  </a:cubicBezTo>
                  <a:cubicBezTo>
                    <a:pt x="10933" y="90"/>
                    <a:pt x="10905" y="78"/>
                    <a:pt x="10905" y="67"/>
                  </a:cubicBezTo>
                  <a:lnTo>
                    <a:pt x="10873" y="64"/>
                  </a:lnTo>
                  <a:cubicBezTo>
                    <a:pt x="10857" y="78"/>
                    <a:pt x="10838" y="87"/>
                    <a:pt x="10817" y="87"/>
                  </a:cubicBezTo>
                  <a:cubicBezTo>
                    <a:pt x="10814" y="87"/>
                    <a:pt x="10811" y="87"/>
                    <a:pt x="10808" y="86"/>
                  </a:cubicBezTo>
                  <a:cubicBezTo>
                    <a:pt x="10761" y="86"/>
                    <a:pt x="10745" y="86"/>
                    <a:pt x="10761" y="105"/>
                  </a:cubicBezTo>
                  <a:cubicBezTo>
                    <a:pt x="10761" y="127"/>
                    <a:pt x="10761" y="149"/>
                    <a:pt x="10745" y="149"/>
                  </a:cubicBezTo>
                  <a:lnTo>
                    <a:pt x="10745" y="127"/>
                  </a:lnTo>
                  <a:cubicBezTo>
                    <a:pt x="10745" y="105"/>
                    <a:pt x="10695" y="105"/>
                    <a:pt x="10632" y="105"/>
                  </a:cubicBezTo>
                  <a:cubicBezTo>
                    <a:pt x="10551" y="105"/>
                    <a:pt x="10519" y="105"/>
                    <a:pt x="10504" y="83"/>
                  </a:cubicBezTo>
                  <a:lnTo>
                    <a:pt x="10485" y="105"/>
                  </a:lnTo>
                  <a:cubicBezTo>
                    <a:pt x="10477" y="114"/>
                    <a:pt x="10470" y="119"/>
                    <a:pt x="10464" y="119"/>
                  </a:cubicBezTo>
                  <a:cubicBezTo>
                    <a:pt x="10458" y="119"/>
                    <a:pt x="10453" y="113"/>
                    <a:pt x="10453" y="102"/>
                  </a:cubicBezTo>
                  <a:cubicBezTo>
                    <a:pt x="10446" y="92"/>
                    <a:pt x="10425" y="88"/>
                    <a:pt x="10403" y="88"/>
                  </a:cubicBezTo>
                  <a:cubicBezTo>
                    <a:pt x="10381" y="88"/>
                    <a:pt x="10356" y="92"/>
                    <a:pt x="10341" y="102"/>
                  </a:cubicBezTo>
                  <a:lnTo>
                    <a:pt x="10309" y="102"/>
                  </a:lnTo>
                  <a:cubicBezTo>
                    <a:pt x="10305" y="81"/>
                    <a:pt x="10287" y="70"/>
                    <a:pt x="10269" y="70"/>
                  </a:cubicBezTo>
                  <a:cubicBezTo>
                    <a:pt x="10251" y="70"/>
                    <a:pt x="10234" y="80"/>
                    <a:pt x="10228" y="102"/>
                  </a:cubicBezTo>
                  <a:cubicBezTo>
                    <a:pt x="10228" y="80"/>
                    <a:pt x="10212" y="80"/>
                    <a:pt x="10196" y="80"/>
                  </a:cubicBezTo>
                  <a:cubicBezTo>
                    <a:pt x="10181" y="90"/>
                    <a:pt x="10158" y="95"/>
                    <a:pt x="10139" y="95"/>
                  </a:cubicBezTo>
                  <a:cubicBezTo>
                    <a:pt x="10117" y="95"/>
                    <a:pt x="10099" y="90"/>
                    <a:pt x="10099" y="80"/>
                  </a:cubicBezTo>
                  <a:lnTo>
                    <a:pt x="10084" y="80"/>
                  </a:lnTo>
                  <a:cubicBezTo>
                    <a:pt x="10073" y="91"/>
                    <a:pt x="10057" y="99"/>
                    <a:pt x="10041" y="99"/>
                  </a:cubicBezTo>
                  <a:cubicBezTo>
                    <a:pt x="10038" y="99"/>
                    <a:pt x="10036" y="99"/>
                    <a:pt x="10034" y="99"/>
                  </a:cubicBezTo>
                  <a:cubicBezTo>
                    <a:pt x="10032" y="98"/>
                    <a:pt x="10029" y="98"/>
                    <a:pt x="10027" y="98"/>
                  </a:cubicBezTo>
                  <a:cubicBezTo>
                    <a:pt x="10013" y="98"/>
                    <a:pt x="9997" y="107"/>
                    <a:pt x="9987" y="121"/>
                  </a:cubicBezTo>
                  <a:cubicBezTo>
                    <a:pt x="9980" y="130"/>
                    <a:pt x="9968" y="139"/>
                    <a:pt x="9955" y="139"/>
                  </a:cubicBezTo>
                  <a:cubicBezTo>
                    <a:pt x="9940" y="139"/>
                    <a:pt x="9955" y="121"/>
                    <a:pt x="9971" y="99"/>
                  </a:cubicBezTo>
                  <a:cubicBezTo>
                    <a:pt x="9984" y="89"/>
                    <a:pt x="9983" y="84"/>
                    <a:pt x="9974" y="84"/>
                  </a:cubicBezTo>
                  <a:cubicBezTo>
                    <a:pt x="9962" y="84"/>
                    <a:pt x="9934" y="94"/>
                    <a:pt x="9905" y="118"/>
                  </a:cubicBezTo>
                  <a:cubicBezTo>
                    <a:pt x="9882" y="139"/>
                    <a:pt x="9870" y="150"/>
                    <a:pt x="9868" y="150"/>
                  </a:cubicBezTo>
                  <a:cubicBezTo>
                    <a:pt x="9866" y="150"/>
                    <a:pt x="9874" y="139"/>
                    <a:pt x="9889" y="118"/>
                  </a:cubicBezTo>
                  <a:cubicBezTo>
                    <a:pt x="9900" y="104"/>
                    <a:pt x="9913" y="90"/>
                    <a:pt x="9907" y="90"/>
                  </a:cubicBezTo>
                  <a:cubicBezTo>
                    <a:pt x="9905" y="90"/>
                    <a:pt x="9900" y="92"/>
                    <a:pt x="9889" y="99"/>
                  </a:cubicBezTo>
                  <a:cubicBezTo>
                    <a:pt x="9889" y="99"/>
                    <a:pt x="9858" y="99"/>
                    <a:pt x="9858" y="118"/>
                  </a:cubicBezTo>
                  <a:lnTo>
                    <a:pt x="9808" y="118"/>
                  </a:lnTo>
                  <a:cubicBezTo>
                    <a:pt x="9792" y="105"/>
                    <a:pt x="9767" y="96"/>
                    <a:pt x="9745" y="96"/>
                  </a:cubicBezTo>
                  <a:cubicBezTo>
                    <a:pt x="9737" y="107"/>
                    <a:pt x="9733" y="112"/>
                    <a:pt x="9730" y="112"/>
                  </a:cubicBezTo>
                  <a:cubicBezTo>
                    <a:pt x="9726" y="112"/>
                    <a:pt x="9722" y="107"/>
                    <a:pt x="9714" y="96"/>
                  </a:cubicBezTo>
                  <a:cubicBezTo>
                    <a:pt x="9714" y="88"/>
                    <a:pt x="9711" y="82"/>
                    <a:pt x="9708" y="82"/>
                  </a:cubicBezTo>
                  <a:cubicBezTo>
                    <a:pt x="9703" y="82"/>
                    <a:pt x="9697" y="92"/>
                    <a:pt x="9695" y="118"/>
                  </a:cubicBezTo>
                  <a:cubicBezTo>
                    <a:pt x="9687" y="127"/>
                    <a:pt x="9679" y="132"/>
                    <a:pt x="9672" y="132"/>
                  </a:cubicBezTo>
                  <a:cubicBezTo>
                    <a:pt x="9664" y="132"/>
                    <a:pt x="9656" y="127"/>
                    <a:pt x="9648" y="118"/>
                  </a:cubicBezTo>
                  <a:cubicBezTo>
                    <a:pt x="9648" y="92"/>
                    <a:pt x="9643" y="81"/>
                    <a:pt x="9638" y="81"/>
                  </a:cubicBezTo>
                  <a:cubicBezTo>
                    <a:pt x="9635" y="81"/>
                    <a:pt x="9632" y="86"/>
                    <a:pt x="9632" y="96"/>
                  </a:cubicBezTo>
                  <a:cubicBezTo>
                    <a:pt x="9626" y="108"/>
                    <a:pt x="9614" y="114"/>
                    <a:pt x="9601" y="114"/>
                  </a:cubicBezTo>
                  <a:cubicBezTo>
                    <a:pt x="9601" y="96"/>
                    <a:pt x="9454" y="92"/>
                    <a:pt x="9310" y="92"/>
                  </a:cubicBezTo>
                  <a:cubicBezTo>
                    <a:pt x="9294" y="92"/>
                    <a:pt x="9278" y="114"/>
                    <a:pt x="9278" y="133"/>
                  </a:cubicBezTo>
                  <a:cubicBezTo>
                    <a:pt x="9278" y="152"/>
                    <a:pt x="9278" y="159"/>
                    <a:pt x="9277" y="159"/>
                  </a:cubicBezTo>
                  <a:cubicBezTo>
                    <a:pt x="9275" y="159"/>
                    <a:pt x="9272" y="146"/>
                    <a:pt x="9263" y="133"/>
                  </a:cubicBezTo>
                  <a:cubicBezTo>
                    <a:pt x="9255" y="102"/>
                    <a:pt x="9242" y="86"/>
                    <a:pt x="9234" y="86"/>
                  </a:cubicBezTo>
                  <a:cubicBezTo>
                    <a:pt x="9225" y="86"/>
                    <a:pt x="9220" y="102"/>
                    <a:pt x="9228" y="133"/>
                  </a:cubicBezTo>
                  <a:cubicBezTo>
                    <a:pt x="9236" y="154"/>
                    <a:pt x="9240" y="164"/>
                    <a:pt x="9238" y="164"/>
                  </a:cubicBezTo>
                  <a:cubicBezTo>
                    <a:pt x="9236" y="164"/>
                    <a:pt x="9228" y="154"/>
                    <a:pt x="9212" y="133"/>
                  </a:cubicBezTo>
                  <a:cubicBezTo>
                    <a:pt x="9205" y="122"/>
                    <a:pt x="9201" y="117"/>
                    <a:pt x="9197" y="117"/>
                  </a:cubicBezTo>
                  <a:cubicBezTo>
                    <a:pt x="9193" y="117"/>
                    <a:pt x="9189" y="122"/>
                    <a:pt x="9181" y="133"/>
                  </a:cubicBezTo>
                  <a:cubicBezTo>
                    <a:pt x="9181" y="144"/>
                    <a:pt x="9177" y="150"/>
                    <a:pt x="9173" y="150"/>
                  </a:cubicBezTo>
                  <a:cubicBezTo>
                    <a:pt x="9169" y="150"/>
                    <a:pt x="9165" y="144"/>
                    <a:pt x="9165" y="133"/>
                  </a:cubicBezTo>
                  <a:cubicBezTo>
                    <a:pt x="9154" y="118"/>
                    <a:pt x="9143" y="104"/>
                    <a:pt x="9138" y="104"/>
                  </a:cubicBezTo>
                  <a:cubicBezTo>
                    <a:pt x="9135" y="104"/>
                    <a:pt x="9134" y="106"/>
                    <a:pt x="9134" y="111"/>
                  </a:cubicBezTo>
                  <a:cubicBezTo>
                    <a:pt x="9118" y="111"/>
                    <a:pt x="9109" y="102"/>
                    <a:pt x="9100" y="89"/>
                  </a:cubicBezTo>
                  <a:cubicBezTo>
                    <a:pt x="9095" y="84"/>
                    <a:pt x="9091" y="82"/>
                    <a:pt x="9086" y="82"/>
                  </a:cubicBezTo>
                  <a:cubicBezTo>
                    <a:pt x="9075" y="82"/>
                    <a:pt x="9064" y="96"/>
                    <a:pt x="9053" y="111"/>
                  </a:cubicBezTo>
                  <a:cubicBezTo>
                    <a:pt x="9028" y="132"/>
                    <a:pt x="9011" y="142"/>
                    <a:pt x="9003" y="142"/>
                  </a:cubicBezTo>
                  <a:cubicBezTo>
                    <a:pt x="8995" y="142"/>
                    <a:pt x="8995" y="132"/>
                    <a:pt x="9003" y="111"/>
                  </a:cubicBezTo>
                  <a:cubicBezTo>
                    <a:pt x="9010" y="95"/>
                    <a:pt x="9002" y="89"/>
                    <a:pt x="8989" y="89"/>
                  </a:cubicBezTo>
                  <a:cubicBezTo>
                    <a:pt x="8968" y="89"/>
                    <a:pt x="8934" y="105"/>
                    <a:pt x="8924" y="130"/>
                  </a:cubicBezTo>
                  <a:cubicBezTo>
                    <a:pt x="8913" y="156"/>
                    <a:pt x="8910" y="166"/>
                    <a:pt x="8909" y="166"/>
                  </a:cubicBezTo>
                  <a:cubicBezTo>
                    <a:pt x="8908" y="166"/>
                    <a:pt x="8908" y="161"/>
                    <a:pt x="8908" y="152"/>
                  </a:cubicBezTo>
                  <a:cubicBezTo>
                    <a:pt x="8908" y="130"/>
                    <a:pt x="8890" y="130"/>
                    <a:pt x="8890" y="130"/>
                  </a:cubicBezTo>
                  <a:cubicBezTo>
                    <a:pt x="8874" y="130"/>
                    <a:pt x="8858" y="130"/>
                    <a:pt x="8858" y="108"/>
                  </a:cubicBezTo>
                  <a:cubicBezTo>
                    <a:pt x="8843" y="111"/>
                    <a:pt x="8824" y="118"/>
                    <a:pt x="8811" y="130"/>
                  </a:cubicBezTo>
                  <a:cubicBezTo>
                    <a:pt x="8798" y="145"/>
                    <a:pt x="8784" y="152"/>
                    <a:pt x="8770" y="152"/>
                  </a:cubicBezTo>
                  <a:cubicBezTo>
                    <a:pt x="8746" y="152"/>
                    <a:pt x="8724" y="134"/>
                    <a:pt x="8714" y="108"/>
                  </a:cubicBezTo>
                  <a:lnTo>
                    <a:pt x="8683" y="130"/>
                  </a:lnTo>
                  <a:cubicBezTo>
                    <a:pt x="8671" y="155"/>
                    <a:pt x="8661" y="172"/>
                    <a:pt x="8655" y="172"/>
                  </a:cubicBezTo>
                  <a:cubicBezTo>
                    <a:pt x="8651" y="172"/>
                    <a:pt x="8648" y="165"/>
                    <a:pt x="8648" y="149"/>
                  </a:cubicBezTo>
                  <a:lnTo>
                    <a:pt x="8648" y="127"/>
                  </a:lnTo>
                  <a:cubicBezTo>
                    <a:pt x="8642" y="144"/>
                    <a:pt x="8629" y="151"/>
                    <a:pt x="8615" y="151"/>
                  </a:cubicBezTo>
                  <a:cubicBezTo>
                    <a:pt x="8594" y="151"/>
                    <a:pt x="8570" y="133"/>
                    <a:pt x="8570" y="108"/>
                  </a:cubicBezTo>
                  <a:cubicBezTo>
                    <a:pt x="8570" y="86"/>
                    <a:pt x="8570" y="86"/>
                    <a:pt x="8554" y="86"/>
                  </a:cubicBezTo>
                  <a:lnTo>
                    <a:pt x="8554" y="105"/>
                  </a:lnTo>
                  <a:cubicBezTo>
                    <a:pt x="8554" y="127"/>
                    <a:pt x="8551" y="149"/>
                    <a:pt x="8536" y="149"/>
                  </a:cubicBezTo>
                  <a:cubicBezTo>
                    <a:pt x="8520" y="149"/>
                    <a:pt x="8504" y="149"/>
                    <a:pt x="8504" y="127"/>
                  </a:cubicBezTo>
                  <a:cubicBezTo>
                    <a:pt x="8493" y="111"/>
                    <a:pt x="8482" y="97"/>
                    <a:pt x="8476" y="97"/>
                  </a:cubicBezTo>
                  <a:cubicBezTo>
                    <a:pt x="8474" y="97"/>
                    <a:pt x="8473" y="100"/>
                    <a:pt x="8473" y="105"/>
                  </a:cubicBezTo>
                  <a:cubicBezTo>
                    <a:pt x="8460" y="105"/>
                    <a:pt x="8448" y="96"/>
                    <a:pt x="8442" y="83"/>
                  </a:cubicBezTo>
                  <a:lnTo>
                    <a:pt x="8376" y="83"/>
                  </a:lnTo>
                  <a:cubicBezTo>
                    <a:pt x="8368" y="94"/>
                    <a:pt x="8356" y="99"/>
                    <a:pt x="8346" y="99"/>
                  </a:cubicBezTo>
                  <a:cubicBezTo>
                    <a:pt x="8337" y="99"/>
                    <a:pt x="8329" y="94"/>
                    <a:pt x="8329" y="83"/>
                  </a:cubicBezTo>
                  <a:cubicBezTo>
                    <a:pt x="8310" y="83"/>
                    <a:pt x="8291" y="89"/>
                    <a:pt x="8279" y="105"/>
                  </a:cubicBezTo>
                  <a:cubicBezTo>
                    <a:pt x="8247" y="105"/>
                    <a:pt x="8232" y="102"/>
                    <a:pt x="8232" y="83"/>
                  </a:cubicBezTo>
                  <a:cubicBezTo>
                    <a:pt x="8232" y="72"/>
                    <a:pt x="8232" y="67"/>
                    <a:pt x="8230" y="67"/>
                  </a:cubicBezTo>
                  <a:cubicBezTo>
                    <a:pt x="8228" y="67"/>
                    <a:pt x="8224" y="72"/>
                    <a:pt x="8216" y="83"/>
                  </a:cubicBezTo>
                  <a:cubicBezTo>
                    <a:pt x="8216" y="102"/>
                    <a:pt x="8197" y="102"/>
                    <a:pt x="8181" y="102"/>
                  </a:cubicBezTo>
                  <a:lnTo>
                    <a:pt x="8150" y="102"/>
                  </a:lnTo>
                  <a:cubicBezTo>
                    <a:pt x="8150" y="124"/>
                    <a:pt x="8150" y="124"/>
                    <a:pt x="8134" y="124"/>
                  </a:cubicBezTo>
                  <a:cubicBezTo>
                    <a:pt x="8119" y="124"/>
                    <a:pt x="8069" y="102"/>
                    <a:pt x="8053" y="102"/>
                  </a:cubicBezTo>
                  <a:cubicBezTo>
                    <a:pt x="8006" y="102"/>
                    <a:pt x="8006" y="102"/>
                    <a:pt x="8022" y="121"/>
                  </a:cubicBezTo>
                  <a:cubicBezTo>
                    <a:pt x="8032" y="123"/>
                    <a:pt x="8035" y="131"/>
                    <a:pt x="8028" y="131"/>
                  </a:cubicBezTo>
                  <a:cubicBezTo>
                    <a:pt x="8024" y="131"/>
                    <a:pt x="8017" y="128"/>
                    <a:pt x="8006" y="121"/>
                  </a:cubicBezTo>
                  <a:cubicBezTo>
                    <a:pt x="7968" y="111"/>
                    <a:pt x="7931" y="105"/>
                    <a:pt x="7893" y="99"/>
                  </a:cubicBezTo>
                  <a:cubicBezTo>
                    <a:pt x="7827" y="99"/>
                    <a:pt x="7827" y="99"/>
                    <a:pt x="7827" y="121"/>
                  </a:cubicBezTo>
                  <a:cubicBezTo>
                    <a:pt x="7835" y="141"/>
                    <a:pt x="7835" y="151"/>
                    <a:pt x="7831" y="151"/>
                  </a:cubicBezTo>
                  <a:cubicBezTo>
                    <a:pt x="7827" y="151"/>
                    <a:pt x="7819" y="141"/>
                    <a:pt x="7812" y="121"/>
                  </a:cubicBezTo>
                  <a:cubicBezTo>
                    <a:pt x="7793" y="96"/>
                    <a:pt x="7780" y="85"/>
                    <a:pt x="7772" y="85"/>
                  </a:cubicBezTo>
                  <a:cubicBezTo>
                    <a:pt x="7767" y="85"/>
                    <a:pt x="7765" y="90"/>
                    <a:pt x="7765" y="99"/>
                  </a:cubicBezTo>
                  <a:cubicBezTo>
                    <a:pt x="7749" y="121"/>
                    <a:pt x="7749" y="121"/>
                    <a:pt x="7730" y="121"/>
                  </a:cubicBezTo>
                  <a:cubicBezTo>
                    <a:pt x="7730" y="110"/>
                    <a:pt x="7726" y="104"/>
                    <a:pt x="7718" y="104"/>
                  </a:cubicBezTo>
                  <a:cubicBezTo>
                    <a:pt x="7711" y="104"/>
                    <a:pt x="7699" y="110"/>
                    <a:pt x="7683" y="121"/>
                  </a:cubicBezTo>
                  <a:cubicBezTo>
                    <a:pt x="7668" y="121"/>
                    <a:pt x="7668" y="121"/>
                    <a:pt x="7668" y="99"/>
                  </a:cubicBezTo>
                  <a:lnTo>
                    <a:pt x="7636" y="99"/>
                  </a:lnTo>
                  <a:cubicBezTo>
                    <a:pt x="7622" y="115"/>
                    <a:pt x="7598" y="122"/>
                    <a:pt x="7572" y="122"/>
                  </a:cubicBezTo>
                  <a:cubicBezTo>
                    <a:pt x="7536" y="122"/>
                    <a:pt x="7498" y="109"/>
                    <a:pt x="7489" y="96"/>
                  </a:cubicBezTo>
                  <a:cubicBezTo>
                    <a:pt x="7476" y="99"/>
                    <a:pt x="7464" y="105"/>
                    <a:pt x="7458" y="118"/>
                  </a:cubicBezTo>
                  <a:cubicBezTo>
                    <a:pt x="7450" y="138"/>
                    <a:pt x="7442" y="148"/>
                    <a:pt x="7436" y="148"/>
                  </a:cubicBezTo>
                  <a:cubicBezTo>
                    <a:pt x="7430" y="148"/>
                    <a:pt x="7426" y="138"/>
                    <a:pt x="7426" y="118"/>
                  </a:cubicBezTo>
                  <a:cubicBezTo>
                    <a:pt x="7426" y="96"/>
                    <a:pt x="7426" y="85"/>
                    <a:pt x="7424" y="85"/>
                  </a:cubicBezTo>
                  <a:cubicBezTo>
                    <a:pt x="7422" y="85"/>
                    <a:pt x="7418" y="96"/>
                    <a:pt x="7411" y="118"/>
                  </a:cubicBezTo>
                  <a:cubicBezTo>
                    <a:pt x="7403" y="125"/>
                    <a:pt x="7386" y="130"/>
                    <a:pt x="7369" y="130"/>
                  </a:cubicBezTo>
                  <a:cubicBezTo>
                    <a:pt x="7344" y="130"/>
                    <a:pt x="7320" y="120"/>
                    <a:pt x="7329" y="96"/>
                  </a:cubicBezTo>
                  <a:lnTo>
                    <a:pt x="7329" y="55"/>
                  </a:lnTo>
                  <a:cubicBezTo>
                    <a:pt x="7323" y="64"/>
                    <a:pt x="7310" y="74"/>
                    <a:pt x="7298" y="74"/>
                  </a:cubicBezTo>
                  <a:cubicBezTo>
                    <a:pt x="7298" y="96"/>
                    <a:pt x="7282" y="96"/>
                    <a:pt x="7232" y="96"/>
                  </a:cubicBezTo>
                  <a:cubicBezTo>
                    <a:pt x="7230" y="95"/>
                    <a:pt x="7228" y="95"/>
                    <a:pt x="7225" y="95"/>
                  </a:cubicBezTo>
                  <a:cubicBezTo>
                    <a:pt x="7192" y="95"/>
                    <a:pt x="7133" y="114"/>
                    <a:pt x="7103" y="114"/>
                  </a:cubicBezTo>
                  <a:cubicBezTo>
                    <a:pt x="7072" y="114"/>
                    <a:pt x="7022" y="114"/>
                    <a:pt x="7006" y="92"/>
                  </a:cubicBezTo>
                  <a:cubicBezTo>
                    <a:pt x="6984" y="92"/>
                    <a:pt x="6959" y="99"/>
                    <a:pt x="6944" y="111"/>
                  </a:cubicBezTo>
                  <a:cubicBezTo>
                    <a:pt x="6934" y="122"/>
                    <a:pt x="6922" y="128"/>
                    <a:pt x="6911" y="128"/>
                  </a:cubicBezTo>
                  <a:cubicBezTo>
                    <a:pt x="6901" y="128"/>
                    <a:pt x="6893" y="122"/>
                    <a:pt x="6893" y="111"/>
                  </a:cubicBezTo>
                  <a:lnTo>
                    <a:pt x="6878" y="111"/>
                  </a:lnTo>
                  <a:cubicBezTo>
                    <a:pt x="6862" y="124"/>
                    <a:pt x="6846" y="130"/>
                    <a:pt x="6831" y="133"/>
                  </a:cubicBezTo>
                  <a:cubicBezTo>
                    <a:pt x="6831" y="118"/>
                    <a:pt x="6823" y="102"/>
                    <a:pt x="6812" y="102"/>
                  </a:cubicBezTo>
                  <a:cubicBezTo>
                    <a:pt x="6807" y="102"/>
                    <a:pt x="6802" y="105"/>
                    <a:pt x="6796" y="111"/>
                  </a:cubicBezTo>
                  <a:cubicBezTo>
                    <a:pt x="6796" y="128"/>
                    <a:pt x="6787" y="130"/>
                    <a:pt x="6768" y="130"/>
                  </a:cubicBezTo>
                  <a:cubicBezTo>
                    <a:pt x="6762" y="130"/>
                    <a:pt x="6756" y="130"/>
                    <a:pt x="6749" y="130"/>
                  </a:cubicBezTo>
                  <a:cubicBezTo>
                    <a:pt x="6732" y="120"/>
                    <a:pt x="6559" y="113"/>
                    <a:pt x="6409" y="113"/>
                  </a:cubicBezTo>
                  <a:cubicBezTo>
                    <a:pt x="6290" y="113"/>
                    <a:pt x="6185" y="117"/>
                    <a:pt x="6185" y="127"/>
                  </a:cubicBezTo>
                  <a:lnTo>
                    <a:pt x="6138" y="127"/>
                  </a:lnTo>
                  <a:lnTo>
                    <a:pt x="6088" y="124"/>
                  </a:lnTo>
                  <a:cubicBezTo>
                    <a:pt x="6088" y="106"/>
                    <a:pt x="6073" y="100"/>
                    <a:pt x="6052" y="100"/>
                  </a:cubicBezTo>
                  <a:cubicBezTo>
                    <a:pt x="6024" y="100"/>
                    <a:pt x="5986" y="111"/>
                    <a:pt x="5960" y="124"/>
                  </a:cubicBezTo>
                  <a:cubicBezTo>
                    <a:pt x="5949" y="137"/>
                    <a:pt x="5937" y="143"/>
                    <a:pt x="5922" y="143"/>
                  </a:cubicBezTo>
                  <a:cubicBezTo>
                    <a:pt x="5919" y="143"/>
                    <a:pt x="5916" y="143"/>
                    <a:pt x="5913" y="143"/>
                  </a:cubicBezTo>
                  <a:cubicBezTo>
                    <a:pt x="5913" y="119"/>
                    <a:pt x="5896" y="109"/>
                    <a:pt x="5876" y="109"/>
                  </a:cubicBezTo>
                  <a:cubicBezTo>
                    <a:pt x="5861" y="109"/>
                    <a:pt x="5844" y="114"/>
                    <a:pt x="5831" y="124"/>
                  </a:cubicBezTo>
                  <a:cubicBezTo>
                    <a:pt x="5823" y="144"/>
                    <a:pt x="5816" y="154"/>
                    <a:pt x="5810" y="154"/>
                  </a:cubicBezTo>
                  <a:cubicBezTo>
                    <a:pt x="5804" y="154"/>
                    <a:pt x="5800" y="143"/>
                    <a:pt x="5800" y="121"/>
                  </a:cubicBezTo>
                  <a:cubicBezTo>
                    <a:pt x="5800" y="102"/>
                    <a:pt x="5793" y="92"/>
                    <a:pt x="5782" y="92"/>
                  </a:cubicBezTo>
                  <a:cubicBezTo>
                    <a:pt x="5770" y="92"/>
                    <a:pt x="5751" y="108"/>
                    <a:pt x="5734" y="143"/>
                  </a:cubicBezTo>
                  <a:cubicBezTo>
                    <a:pt x="5726" y="154"/>
                    <a:pt x="5722" y="159"/>
                    <a:pt x="5718" y="159"/>
                  </a:cubicBezTo>
                  <a:cubicBezTo>
                    <a:pt x="5714" y="159"/>
                    <a:pt x="5710" y="154"/>
                    <a:pt x="5703" y="143"/>
                  </a:cubicBezTo>
                  <a:cubicBezTo>
                    <a:pt x="5693" y="117"/>
                    <a:pt x="5684" y="106"/>
                    <a:pt x="5678" y="106"/>
                  </a:cubicBezTo>
                  <a:cubicBezTo>
                    <a:pt x="5673" y="106"/>
                    <a:pt x="5669" y="112"/>
                    <a:pt x="5668" y="121"/>
                  </a:cubicBezTo>
                  <a:cubicBezTo>
                    <a:pt x="5660" y="141"/>
                    <a:pt x="5652" y="151"/>
                    <a:pt x="5645" y="151"/>
                  </a:cubicBezTo>
                  <a:cubicBezTo>
                    <a:pt x="5637" y="151"/>
                    <a:pt x="5629" y="141"/>
                    <a:pt x="5621" y="121"/>
                  </a:cubicBezTo>
                  <a:cubicBezTo>
                    <a:pt x="5605" y="99"/>
                    <a:pt x="5598" y="88"/>
                    <a:pt x="5592" y="88"/>
                  </a:cubicBezTo>
                  <a:cubicBezTo>
                    <a:pt x="5586" y="88"/>
                    <a:pt x="5582" y="99"/>
                    <a:pt x="5574" y="121"/>
                  </a:cubicBezTo>
                  <a:cubicBezTo>
                    <a:pt x="5565" y="141"/>
                    <a:pt x="5546" y="151"/>
                    <a:pt x="5527" y="151"/>
                  </a:cubicBezTo>
                  <a:cubicBezTo>
                    <a:pt x="5507" y="151"/>
                    <a:pt x="5487" y="140"/>
                    <a:pt x="5477" y="118"/>
                  </a:cubicBezTo>
                  <a:cubicBezTo>
                    <a:pt x="5467" y="118"/>
                    <a:pt x="5456" y="109"/>
                    <a:pt x="5450" y="109"/>
                  </a:cubicBezTo>
                  <a:cubicBezTo>
                    <a:pt x="5447" y="109"/>
                    <a:pt x="5446" y="111"/>
                    <a:pt x="5446" y="118"/>
                  </a:cubicBezTo>
                  <a:lnTo>
                    <a:pt x="5427" y="99"/>
                  </a:lnTo>
                  <a:lnTo>
                    <a:pt x="5395" y="99"/>
                  </a:lnTo>
                  <a:lnTo>
                    <a:pt x="5395" y="118"/>
                  </a:lnTo>
                  <a:cubicBezTo>
                    <a:pt x="5320" y="105"/>
                    <a:pt x="5245" y="99"/>
                    <a:pt x="5170" y="96"/>
                  </a:cubicBezTo>
                  <a:cubicBezTo>
                    <a:pt x="5122" y="95"/>
                    <a:pt x="5084" y="94"/>
                    <a:pt x="5055" y="94"/>
                  </a:cubicBezTo>
                  <a:cubicBezTo>
                    <a:pt x="4979" y="94"/>
                    <a:pt x="4965" y="98"/>
                    <a:pt x="4979" y="114"/>
                  </a:cubicBezTo>
                  <a:cubicBezTo>
                    <a:pt x="4987" y="135"/>
                    <a:pt x="4982" y="145"/>
                    <a:pt x="4973" y="145"/>
                  </a:cubicBezTo>
                  <a:cubicBezTo>
                    <a:pt x="4965" y="145"/>
                    <a:pt x="4952" y="135"/>
                    <a:pt x="4944" y="114"/>
                  </a:cubicBezTo>
                  <a:cubicBezTo>
                    <a:pt x="4929" y="114"/>
                    <a:pt x="4897" y="92"/>
                    <a:pt x="4866" y="92"/>
                  </a:cubicBezTo>
                  <a:cubicBezTo>
                    <a:pt x="4831" y="92"/>
                    <a:pt x="4800" y="92"/>
                    <a:pt x="4800" y="70"/>
                  </a:cubicBezTo>
                  <a:lnTo>
                    <a:pt x="4784" y="70"/>
                  </a:lnTo>
                  <a:cubicBezTo>
                    <a:pt x="4766" y="94"/>
                    <a:pt x="4726" y="104"/>
                    <a:pt x="4686" y="104"/>
                  </a:cubicBezTo>
                  <a:cubicBezTo>
                    <a:pt x="4657" y="104"/>
                    <a:pt x="4627" y="99"/>
                    <a:pt x="4606" y="89"/>
                  </a:cubicBezTo>
                  <a:cubicBezTo>
                    <a:pt x="4601" y="89"/>
                    <a:pt x="4597" y="89"/>
                    <a:pt x="4592" y="89"/>
                  </a:cubicBezTo>
                  <a:cubicBezTo>
                    <a:pt x="4569" y="89"/>
                    <a:pt x="4546" y="95"/>
                    <a:pt x="4527" y="111"/>
                  </a:cubicBezTo>
                  <a:cubicBezTo>
                    <a:pt x="4511" y="120"/>
                    <a:pt x="4502" y="125"/>
                    <a:pt x="4496" y="125"/>
                  </a:cubicBezTo>
                  <a:cubicBezTo>
                    <a:pt x="4489" y="125"/>
                    <a:pt x="4485" y="119"/>
                    <a:pt x="4477" y="108"/>
                  </a:cubicBezTo>
                  <a:cubicBezTo>
                    <a:pt x="4477" y="97"/>
                    <a:pt x="4444" y="85"/>
                    <a:pt x="4417" y="85"/>
                  </a:cubicBezTo>
                  <a:cubicBezTo>
                    <a:pt x="4397" y="85"/>
                    <a:pt x="4380" y="91"/>
                    <a:pt x="4380" y="108"/>
                  </a:cubicBezTo>
                  <a:lnTo>
                    <a:pt x="4364" y="86"/>
                  </a:lnTo>
                  <a:cubicBezTo>
                    <a:pt x="4360" y="81"/>
                    <a:pt x="4355" y="78"/>
                    <a:pt x="4351" y="78"/>
                  </a:cubicBezTo>
                  <a:cubicBezTo>
                    <a:pt x="4341" y="78"/>
                    <a:pt x="4333" y="92"/>
                    <a:pt x="4333" y="108"/>
                  </a:cubicBezTo>
                  <a:cubicBezTo>
                    <a:pt x="4333" y="126"/>
                    <a:pt x="4330" y="136"/>
                    <a:pt x="4325" y="136"/>
                  </a:cubicBezTo>
                  <a:cubicBezTo>
                    <a:pt x="4319" y="136"/>
                    <a:pt x="4310" y="121"/>
                    <a:pt x="4302" y="86"/>
                  </a:cubicBezTo>
                  <a:cubicBezTo>
                    <a:pt x="4302" y="63"/>
                    <a:pt x="4297" y="53"/>
                    <a:pt x="4292" y="53"/>
                  </a:cubicBezTo>
                  <a:cubicBezTo>
                    <a:pt x="4289" y="53"/>
                    <a:pt x="4286" y="58"/>
                    <a:pt x="4286" y="67"/>
                  </a:cubicBezTo>
                  <a:cubicBezTo>
                    <a:pt x="4273" y="81"/>
                    <a:pt x="4261" y="95"/>
                    <a:pt x="4250" y="95"/>
                  </a:cubicBezTo>
                  <a:cubicBezTo>
                    <a:pt x="4245" y="95"/>
                    <a:pt x="4241" y="93"/>
                    <a:pt x="4236" y="86"/>
                  </a:cubicBezTo>
                  <a:cubicBezTo>
                    <a:pt x="4220" y="86"/>
                    <a:pt x="4205" y="86"/>
                    <a:pt x="4205" y="127"/>
                  </a:cubicBezTo>
                  <a:cubicBezTo>
                    <a:pt x="4205" y="149"/>
                    <a:pt x="4189" y="149"/>
                    <a:pt x="4170" y="149"/>
                  </a:cubicBezTo>
                  <a:cubicBezTo>
                    <a:pt x="4170" y="127"/>
                    <a:pt x="4170" y="127"/>
                    <a:pt x="4189" y="108"/>
                  </a:cubicBezTo>
                  <a:lnTo>
                    <a:pt x="4155" y="105"/>
                  </a:lnTo>
                  <a:cubicBezTo>
                    <a:pt x="4139" y="105"/>
                    <a:pt x="4107" y="86"/>
                    <a:pt x="4107" y="64"/>
                  </a:cubicBezTo>
                  <a:cubicBezTo>
                    <a:pt x="4101" y="55"/>
                    <a:pt x="4095" y="50"/>
                    <a:pt x="4090" y="50"/>
                  </a:cubicBezTo>
                  <a:close/>
                  <a:moveTo>
                    <a:pt x="272" y="528"/>
                  </a:moveTo>
                  <a:cubicBezTo>
                    <a:pt x="262" y="541"/>
                    <a:pt x="256" y="556"/>
                    <a:pt x="256" y="572"/>
                  </a:cubicBezTo>
                  <a:lnTo>
                    <a:pt x="272" y="572"/>
                  </a:lnTo>
                  <a:cubicBezTo>
                    <a:pt x="287" y="572"/>
                    <a:pt x="287" y="550"/>
                    <a:pt x="287" y="528"/>
                  </a:cubicBezTo>
                  <a:close/>
                  <a:moveTo>
                    <a:pt x="3832" y="688"/>
                  </a:moveTo>
                  <a:cubicBezTo>
                    <a:pt x="3822" y="700"/>
                    <a:pt x="3816" y="716"/>
                    <a:pt x="3816" y="732"/>
                  </a:cubicBezTo>
                  <a:cubicBezTo>
                    <a:pt x="3816" y="739"/>
                    <a:pt x="3819" y="744"/>
                    <a:pt x="3823" y="744"/>
                  </a:cubicBezTo>
                  <a:cubicBezTo>
                    <a:pt x="3829" y="744"/>
                    <a:pt x="3838" y="734"/>
                    <a:pt x="3847" y="710"/>
                  </a:cubicBezTo>
                  <a:cubicBezTo>
                    <a:pt x="3847" y="688"/>
                    <a:pt x="3847" y="688"/>
                    <a:pt x="3832" y="6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52"/>
            <p:cNvSpPr/>
            <p:nvPr/>
          </p:nvSpPr>
          <p:spPr>
            <a:xfrm>
              <a:off x="5365700" y="2871725"/>
              <a:ext cx="444150" cy="60925"/>
            </a:xfrm>
            <a:custGeom>
              <a:avLst/>
              <a:gdLst/>
              <a:ahLst/>
              <a:cxnLst/>
              <a:rect l="l" t="t" r="r" b="b"/>
              <a:pathLst>
                <a:path w="17766" h="2437" extrusionOk="0">
                  <a:moveTo>
                    <a:pt x="8183" y="1"/>
                  </a:moveTo>
                  <a:cubicBezTo>
                    <a:pt x="8167" y="1"/>
                    <a:pt x="8144" y="11"/>
                    <a:pt x="8120" y="34"/>
                  </a:cubicBezTo>
                  <a:cubicBezTo>
                    <a:pt x="8117" y="56"/>
                    <a:pt x="8117" y="56"/>
                    <a:pt x="8158" y="56"/>
                  </a:cubicBezTo>
                  <a:cubicBezTo>
                    <a:pt x="8158" y="56"/>
                    <a:pt x="8199" y="37"/>
                    <a:pt x="8202" y="15"/>
                  </a:cubicBezTo>
                  <a:cubicBezTo>
                    <a:pt x="8202" y="6"/>
                    <a:pt x="8194" y="1"/>
                    <a:pt x="8183" y="1"/>
                  </a:cubicBezTo>
                  <a:close/>
                  <a:moveTo>
                    <a:pt x="17089" y="332"/>
                  </a:moveTo>
                  <a:cubicBezTo>
                    <a:pt x="17048" y="332"/>
                    <a:pt x="17048" y="354"/>
                    <a:pt x="17048" y="373"/>
                  </a:cubicBezTo>
                  <a:lnTo>
                    <a:pt x="17089" y="376"/>
                  </a:lnTo>
                  <a:cubicBezTo>
                    <a:pt x="17089" y="376"/>
                    <a:pt x="17130" y="354"/>
                    <a:pt x="17130" y="335"/>
                  </a:cubicBezTo>
                  <a:lnTo>
                    <a:pt x="17089" y="332"/>
                  </a:lnTo>
                  <a:close/>
                  <a:moveTo>
                    <a:pt x="2115" y="344"/>
                  </a:moveTo>
                  <a:cubicBezTo>
                    <a:pt x="2117" y="344"/>
                    <a:pt x="2119" y="344"/>
                    <a:pt x="2122" y="344"/>
                  </a:cubicBezTo>
                  <a:lnTo>
                    <a:pt x="2160" y="366"/>
                  </a:lnTo>
                  <a:lnTo>
                    <a:pt x="2119" y="385"/>
                  </a:lnTo>
                  <a:lnTo>
                    <a:pt x="2078" y="385"/>
                  </a:lnTo>
                  <a:cubicBezTo>
                    <a:pt x="2081" y="365"/>
                    <a:pt x="2081" y="344"/>
                    <a:pt x="2115" y="344"/>
                  </a:cubicBezTo>
                  <a:close/>
                  <a:moveTo>
                    <a:pt x="3335" y="329"/>
                  </a:moveTo>
                  <a:cubicBezTo>
                    <a:pt x="3376" y="329"/>
                    <a:pt x="3335" y="369"/>
                    <a:pt x="3335" y="391"/>
                  </a:cubicBezTo>
                  <a:cubicBezTo>
                    <a:pt x="3294" y="391"/>
                    <a:pt x="3294" y="391"/>
                    <a:pt x="3294" y="369"/>
                  </a:cubicBezTo>
                  <a:cubicBezTo>
                    <a:pt x="3294" y="347"/>
                    <a:pt x="3335" y="329"/>
                    <a:pt x="3335" y="329"/>
                  </a:cubicBezTo>
                  <a:close/>
                  <a:moveTo>
                    <a:pt x="4299" y="350"/>
                  </a:moveTo>
                  <a:cubicBezTo>
                    <a:pt x="4301" y="350"/>
                    <a:pt x="4304" y="350"/>
                    <a:pt x="4306" y="351"/>
                  </a:cubicBezTo>
                  <a:lnTo>
                    <a:pt x="4347" y="369"/>
                  </a:lnTo>
                  <a:lnTo>
                    <a:pt x="4303" y="391"/>
                  </a:lnTo>
                  <a:lnTo>
                    <a:pt x="4266" y="391"/>
                  </a:lnTo>
                  <a:cubicBezTo>
                    <a:pt x="4266" y="371"/>
                    <a:pt x="4266" y="350"/>
                    <a:pt x="4299" y="350"/>
                  </a:cubicBezTo>
                  <a:close/>
                  <a:moveTo>
                    <a:pt x="10076" y="422"/>
                  </a:moveTo>
                  <a:cubicBezTo>
                    <a:pt x="10083" y="422"/>
                    <a:pt x="10088" y="425"/>
                    <a:pt x="10088" y="432"/>
                  </a:cubicBezTo>
                  <a:cubicBezTo>
                    <a:pt x="10129" y="432"/>
                    <a:pt x="10047" y="451"/>
                    <a:pt x="10007" y="451"/>
                  </a:cubicBezTo>
                  <a:lnTo>
                    <a:pt x="10007" y="429"/>
                  </a:lnTo>
                  <a:cubicBezTo>
                    <a:pt x="10010" y="429"/>
                    <a:pt x="10012" y="429"/>
                    <a:pt x="10015" y="429"/>
                  </a:cubicBezTo>
                  <a:cubicBezTo>
                    <a:pt x="10039" y="429"/>
                    <a:pt x="10062" y="422"/>
                    <a:pt x="10076" y="422"/>
                  </a:cubicBezTo>
                  <a:close/>
                  <a:moveTo>
                    <a:pt x="7875" y="438"/>
                  </a:moveTo>
                  <a:cubicBezTo>
                    <a:pt x="7890" y="438"/>
                    <a:pt x="7918" y="448"/>
                    <a:pt x="7945" y="448"/>
                  </a:cubicBezTo>
                  <a:cubicBezTo>
                    <a:pt x="7982" y="470"/>
                    <a:pt x="7982" y="470"/>
                    <a:pt x="7904" y="470"/>
                  </a:cubicBezTo>
                  <a:cubicBezTo>
                    <a:pt x="7863" y="467"/>
                    <a:pt x="7863" y="448"/>
                    <a:pt x="7863" y="448"/>
                  </a:cubicBezTo>
                  <a:cubicBezTo>
                    <a:pt x="7863" y="440"/>
                    <a:pt x="7868" y="438"/>
                    <a:pt x="7875" y="438"/>
                  </a:cubicBezTo>
                  <a:close/>
                  <a:moveTo>
                    <a:pt x="8631" y="441"/>
                  </a:moveTo>
                  <a:cubicBezTo>
                    <a:pt x="8659" y="445"/>
                    <a:pt x="8687" y="451"/>
                    <a:pt x="8712" y="467"/>
                  </a:cubicBezTo>
                  <a:cubicBezTo>
                    <a:pt x="8712" y="485"/>
                    <a:pt x="8672" y="485"/>
                    <a:pt x="8672" y="485"/>
                  </a:cubicBezTo>
                  <a:cubicBezTo>
                    <a:pt x="8631" y="485"/>
                    <a:pt x="8590" y="482"/>
                    <a:pt x="8590" y="463"/>
                  </a:cubicBezTo>
                  <a:cubicBezTo>
                    <a:pt x="8590" y="463"/>
                    <a:pt x="8590" y="441"/>
                    <a:pt x="8631" y="441"/>
                  </a:cubicBezTo>
                  <a:close/>
                  <a:moveTo>
                    <a:pt x="6932" y="448"/>
                  </a:moveTo>
                  <a:lnTo>
                    <a:pt x="6973" y="470"/>
                  </a:lnTo>
                  <a:lnTo>
                    <a:pt x="6932" y="488"/>
                  </a:lnTo>
                  <a:lnTo>
                    <a:pt x="6892" y="488"/>
                  </a:lnTo>
                  <a:cubicBezTo>
                    <a:pt x="6892" y="467"/>
                    <a:pt x="6892" y="448"/>
                    <a:pt x="6932" y="448"/>
                  </a:cubicBezTo>
                  <a:close/>
                  <a:moveTo>
                    <a:pt x="7215" y="454"/>
                  </a:moveTo>
                  <a:cubicBezTo>
                    <a:pt x="7215" y="454"/>
                    <a:pt x="7255" y="476"/>
                    <a:pt x="7255" y="495"/>
                  </a:cubicBezTo>
                  <a:cubicBezTo>
                    <a:pt x="7254" y="504"/>
                    <a:pt x="7247" y="509"/>
                    <a:pt x="7236" y="509"/>
                  </a:cubicBezTo>
                  <a:cubicBezTo>
                    <a:pt x="7220" y="509"/>
                    <a:pt x="7198" y="499"/>
                    <a:pt x="7174" y="473"/>
                  </a:cubicBezTo>
                  <a:cubicBezTo>
                    <a:pt x="7174" y="454"/>
                    <a:pt x="7174" y="454"/>
                    <a:pt x="7215" y="454"/>
                  </a:cubicBezTo>
                  <a:close/>
                  <a:moveTo>
                    <a:pt x="2642" y="479"/>
                  </a:moveTo>
                  <a:lnTo>
                    <a:pt x="2683" y="482"/>
                  </a:lnTo>
                  <a:cubicBezTo>
                    <a:pt x="2683" y="501"/>
                    <a:pt x="2642" y="523"/>
                    <a:pt x="2642" y="523"/>
                  </a:cubicBezTo>
                  <a:lnTo>
                    <a:pt x="2602" y="520"/>
                  </a:lnTo>
                  <a:cubicBezTo>
                    <a:pt x="2602" y="501"/>
                    <a:pt x="2602" y="479"/>
                    <a:pt x="2642" y="479"/>
                  </a:cubicBezTo>
                  <a:close/>
                  <a:moveTo>
                    <a:pt x="13930" y="473"/>
                  </a:moveTo>
                  <a:cubicBezTo>
                    <a:pt x="13902" y="473"/>
                    <a:pt x="13874" y="482"/>
                    <a:pt x="13849" y="492"/>
                  </a:cubicBezTo>
                  <a:cubicBezTo>
                    <a:pt x="13849" y="514"/>
                    <a:pt x="13890" y="514"/>
                    <a:pt x="13930" y="517"/>
                  </a:cubicBezTo>
                  <a:cubicBezTo>
                    <a:pt x="13954" y="523"/>
                    <a:pt x="13974" y="526"/>
                    <a:pt x="13990" y="526"/>
                  </a:cubicBezTo>
                  <a:cubicBezTo>
                    <a:pt x="14030" y="526"/>
                    <a:pt x="14050" y="511"/>
                    <a:pt x="14052" y="498"/>
                  </a:cubicBezTo>
                  <a:cubicBezTo>
                    <a:pt x="14052" y="476"/>
                    <a:pt x="14012" y="476"/>
                    <a:pt x="13930" y="473"/>
                  </a:cubicBezTo>
                  <a:close/>
                  <a:moveTo>
                    <a:pt x="10849" y="491"/>
                  </a:moveTo>
                  <a:cubicBezTo>
                    <a:pt x="10851" y="491"/>
                    <a:pt x="10853" y="491"/>
                    <a:pt x="10856" y="492"/>
                  </a:cubicBezTo>
                  <a:lnTo>
                    <a:pt x="10897" y="492"/>
                  </a:lnTo>
                  <a:cubicBezTo>
                    <a:pt x="10894" y="514"/>
                    <a:pt x="10853" y="532"/>
                    <a:pt x="10853" y="532"/>
                  </a:cubicBezTo>
                  <a:lnTo>
                    <a:pt x="10812" y="532"/>
                  </a:lnTo>
                  <a:cubicBezTo>
                    <a:pt x="10815" y="512"/>
                    <a:pt x="10815" y="491"/>
                    <a:pt x="10849" y="491"/>
                  </a:cubicBezTo>
                  <a:close/>
                  <a:moveTo>
                    <a:pt x="9358" y="542"/>
                  </a:moveTo>
                  <a:lnTo>
                    <a:pt x="9396" y="564"/>
                  </a:lnTo>
                  <a:lnTo>
                    <a:pt x="9355" y="564"/>
                  </a:lnTo>
                  <a:cubicBezTo>
                    <a:pt x="9314" y="561"/>
                    <a:pt x="9314" y="561"/>
                    <a:pt x="9317" y="542"/>
                  </a:cubicBezTo>
                  <a:close/>
                  <a:moveTo>
                    <a:pt x="14294" y="523"/>
                  </a:moveTo>
                  <a:cubicBezTo>
                    <a:pt x="14291" y="545"/>
                    <a:pt x="14209" y="564"/>
                    <a:pt x="14172" y="564"/>
                  </a:cubicBezTo>
                  <a:cubicBezTo>
                    <a:pt x="14131" y="561"/>
                    <a:pt x="14131" y="542"/>
                    <a:pt x="14212" y="523"/>
                  </a:cubicBezTo>
                  <a:close/>
                  <a:moveTo>
                    <a:pt x="9762" y="529"/>
                  </a:moveTo>
                  <a:cubicBezTo>
                    <a:pt x="9762" y="551"/>
                    <a:pt x="9759" y="570"/>
                    <a:pt x="9718" y="570"/>
                  </a:cubicBezTo>
                  <a:cubicBezTo>
                    <a:pt x="9707" y="576"/>
                    <a:pt x="9697" y="579"/>
                    <a:pt x="9688" y="579"/>
                  </a:cubicBezTo>
                  <a:cubicBezTo>
                    <a:pt x="9663" y="579"/>
                    <a:pt x="9651" y="559"/>
                    <a:pt x="9681" y="529"/>
                  </a:cubicBezTo>
                  <a:close/>
                  <a:moveTo>
                    <a:pt x="12191" y="498"/>
                  </a:moveTo>
                  <a:lnTo>
                    <a:pt x="12106" y="539"/>
                  </a:lnTo>
                  <a:cubicBezTo>
                    <a:pt x="12062" y="571"/>
                    <a:pt x="12042" y="586"/>
                    <a:pt x="12032" y="586"/>
                  </a:cubicBezTo>
                  <a:cubicBezTo>
                    <a:pt x="12025" y="586"/>
                    <a:pt x="12025" y="576"/>
                    <a:pt x="12025" y="557"/>
                  </a:cubicBezTo>
                  <a:cubicBezTo>
                    <a:pt x="12028" y="535"/>
                    <a:pt x="12028" y="517"/>
                    <a:pt x="12110" y="498"/>
                  </a:cubicBezTo>
                  <a:close/>
                  <a:moveTo>
                    <a:pt x="8910" y="573"/>
                  </a:moveTo>
                  <a:cubicBezTo>
                    <a:pt x="8869" y="573"/>
                    <a:pt x="8869" y="595"/>
                    <a:pt x="8869" y="595"/>
                  </a:cubicBezTo>
                  <a:cubicBezTo>
                    <a:pt x="8869" y="595"/>
                    <a:pt x="8869" y="614"/>
                    <a:pt x="8910" y="617"/>
                  </a:cubicBezTo>
                  <a:lnTo>
                    <a:pt x="8951" y="617"/>
                  </a:lnTo>
                  <a:cubicBezTo>
                    <a:pt x="8951" y="595"/>
                    <a:pt x="8910" y="573"/>
                    <a:pt x="8910" y="573"/>
                  </a:cubicBezTo>
                  <a:close/>
                  <a:moveTo>
                    <a:pt x="12269" y="583"/>
                  </a:moveTo>
                  <a:lnTo>
                    <a:pt x="12307" y="604"/>
                  </a:lnTo>
                  <a:cubicBezTo>
                    <a:pt x="12307" y="620"/>
                    <a:pt x="12286" y="625"/>
                    <a:pt x="12258" y="625"/>
                  </a:cubicBezTo>
                  <a:cubicBezTo>
                    <a:pt x="12248" y="625"/>
                    <a:pt x="12237" y="624"/>
                    <a:pt x="12225" y="623"/>
                  </a:cubicBezTo>
                  <a:lnTo>
                    <a:pt x="12225" y="604"/>
                  </a:lnTo>
                  <a:lnTo>
                    <a:pt x="12269" y="583"/>
                  </a:lnTo>
                  <a:close/>
                  <a:moveTo>
                    <a:pt x="11216" y="561"/>
                  </a:moveTo>
                  <a:cubicBezTo>
                    <a:pt x="11257" y="561"/>
                    <a:pt x="11216" y="583"/>
                    <a:pt x="11176" y="623"/>
                  </a:cubicBezTo>
                  <a:cubicBezTo>
                    <a:pt x="11143" y="631"/>
                    <a:pt x="11123" y="635"/>
                    <a:pt x="11114" y="635"/>
                  </a:cubicBezTo>
                  <a:cubicBezTo>
                    <a:pt x="11101" y="635"/>
                    <a:pt x="11111" y="626"/>
                    <a:pt x="11135" y="601"/>
                  </a:cubicBezTo>
                  <a:lnTo>
                    <a:pt x="11216" y="561"/>
                  </a:lnTo>
                  <a:close/>
                  <a:moveTo>
                    <a:pt x="10325" y="637"/>
                  </a:moveTo>
                  <a:cubicBezTo>
                    <a:pt x="10325" y="637"/>
                    <a:pt x="10324" y="640"/>
                    <a:pt x="10323" y="645"/>
                  </a:cubicBezTo>
                  <a:lnTo>
                    <a:pt x="10323" y="667"/>
                  </a:lnTo>
                  <a:cubicBezTo>
                    <a:pt x="10323" y="651"/>
                    <a:pt x="10325" y="637"/>
                    <a:pt x="10325" y="637"/>
                  </a:cubicBezTo>
                  <a:close/>
                  <a:moveTo>
                    <a:pt x="16475" y="592"/>
                  </a:moveTo>
                  <a:cubicBezTo>
                    <a:pt x="16516" y="592"/>
                    <a:pt x="16556" y="614"/>
                    <a:pt x="16553" y="636"/>
                  </a:cubicBezTo>
                  <a:cubicBezTo>
                    <a:pt x="16594" y="677"/>
                    <a:pt x="16594" y="677"/>
                    <a:pt x="16513" y="677"/>
                  </a:cubicBezTo>
                  <a:cubicBezTo>
                    <a:pt x="16472" y="673"/>
                    <a:pt x="16431" y="673"/>
                    <a:pt x="16434" y="651"/>
                  </a:cubicBezTo>
                  <a:lnTo>
                    <a:pt x="16434" y="651"/>
                  </a:lnTo>
                  <a:lnTo>
                    <a:pt x="16472" y="655"/>
                  </a:lnTo>
                  <a:cubicBezTo>
                    <a:pt x="16472" y="660"/>
                    <a:pt x="16475" y="662"/>
                    <a:pt x="16479" y="662"/>
                  </a:cubicBezTo>
                  <a:cubicBezTo>
                    <a:pt x="16489" y="662"/>
                    <a:pt x="16502" y="648"/>
                    <a:pt x="16475" y="633"/>
                  </a:cubicBezTo>
                  <a:cubicBezTo>
                    <a:pt x="16475" y="611"/>
                    <a:pt x="16475" y="592"/>
                    <a:pt x="16475" y="592"/>
                  </a:cubicBezTo>
                  <a:close/>
                  <a:moveTo>
                    <a:pt x="16998" y="645"/>
                  </a:moveTo>
                  <a:lnTo>
                    <a:pt x="17039" y="667"/>
                  </a:lnTo>
                  <a:cubicBezTo>
                    <a:pt x="17039" y="686"/>
                    <a:pt x="16998" y="686"/>
                    <a:pt x="16958" y="686"/>
                  </a:cubicBezTo>
                  <a:cubicBezTo>
                    <a:pt x="16917" y="683"/>
                    <a:pt x="16917" y="683"/>
                    <a:pt x="16917" y="664"/>
                  </a:cubicBezTo>
                  <a:cubicBezTo>
                    <a:pt x="16942" y="651"/>
                    <a:pt x="16970" y="645"/>
                    <a:pt x="16998" y="645"/>
                  </a:cubicBezTo>
                  <a:close/>
                  <a:moveTo>
                    <a:pt x="8136" y="724"/>
                  </a:moveTo>
                  <a:cubicBezTo>
                    <a:pt x="8136" y="745"/>
                    <a:pt x="8136" y="745"/>
                    <a:pt x="8177" y="745"/>
                  </a:cubicBezTo>
                  <a:cubicBezTo>
                    <a:pt x="8199" y="746"/>
                    <a:pt x="8215" y="747"/>
                    <a:pt x="8226" y="747"/>
                  </a:cubicBezTo>
                  <a:cubicBezTo>
                    <a:pt x="8255" y="747"/>
                    <a:pt x="8247" y="743"/>
                    <a:pt x="8217" y="727"/>
                  </a:cubicBezTo>
                  <a:lnTo>
                    <a:pt x="8136" y="724"/>
                  </a:lnTo>
                  <a:close/>
                  <a:moveTo>
                    <a:pt x="16350" y="755"/>
                  </a:moveTo>
                  <a:cubicBezTo>
                    <a:pt x="16346" y="777"/>
                    <a:pt x="16346" y="777"/>
                    <a:pt x="16387" y="777"/>
                  </a:cubicBezTo>
                  <a:lnTo>
                    <a:pt x="16428" y="777"/>
                  </a:lnTo>
                  <a:lnTo>
                    <a:pt x="16390" y="755"/>
                  </a:lnTo>
                  <a:close/>
                  <a:moveTo>
                    <a:pt x="89" y="1337"/>
                  </a:moveTo>
                  <a:cubicBezTo>
                    <a:pt x="102" y="1337"/>
                    <a:pt x="117" y="1358"/>
                    <a:pt x="123" y="1378"/>
                  </a:cubicBezTo>
                  <a:cubicBezTo>
                    <a:pt x="145" y="1444"/>
                    <a:pt x="148" y="1441"/>
                    <a:pt x="129" y="1451"/>
                  </a:cubicBezTo>
                  <a:cubicBezTo>
                    <a:pt x="128" y="1451"/>
                    <a:pt x="126" y="1451"/>
                    <a:pt x="125" y="1451"/>
                  </a:cubicBezTo>
                  <a:cubicBezTo>
                    <a:pt x="104" y="1451"/>
                    <a:pt x="78" y="1389"/>
                    <a:pt x="73" y="1357"/>
                  </a:cubicBezTo>
                  <a:cubicBezTo>
                    <a:pt x="77" y="1343"/>
                    <a:pt x="83" y="1337"/>
                    <a:pt x="89" y="1337"/>
                  </a:cubicBezTo>
                  <a:close/>
                  <a:moveTo>
                    <a:pt x="7452" y="1566"/>
                  </a:moveTo>
                  <a:cubicBezTo>
                    <a:pt x="7455" y="1566"/>
                    <a:pt x="7459" y="1566"/>
                    <a:pt x="7462" y="1567"/>
                  </a:cubicBezTo>
                  <a:cubicBezTo>
                    <a:pt x="7503" y="1570"/>
                    <a:pt x="7500" y="1610"/>
                    <a:pt x="7415" y="1626"/>
                  </a:cubicBezTo>
                  <a:cubicBezTo>
                    <a:pt x="7374" y="1620"/>
                    <a:pt x="7374" y="1620"/>
                    <a:pt x="7377" y="1601"/>
                  </a:cubicBezTo>
                  <a:cubicBezTo>
                    <a:pt x="7380" y="1581"/>
                    <a:pt x="7415" y="1566"/>
                    <a:pt x="7452" y="1566"/>
                  </a:cubicBezTo>
                  <a:close/>
                  <a:moveTo>
                    <a:pt x="8136" y="2007"/>
                  </a:moveTo>
                  <a:cubicBezTo>
                    <a:pt x="8138" y="2007"/>
                    <a:pt x="8140" y="2007"/>
                    <a:pt x="8142" y="2008"/>
                  </a:cubicBezTo>
                  <a:cubicBezTo>
                    <a:pt x="8142" y="2008"/>
                    <a:pt x="8161" y="2018"/>
                    <a:pt x="8161" y="2055"/>
                  </a:cubicBezTo>
                  <a:cubicBezTo>
                    <a:pt x="8161" y="2055"/>
                    <a:pt x="8161" y="2083"/>
                    <a:pt x="8149" y="2083"/>
                  </a:cubicBezTo>
                  <a:cubicBezTo>
                    <a:pt x="8147" y="2083"/>
                    <a:pt x="8145" y="2082"/>
                    <a:pt x="8142" y="2080"/>
                  </a:cubicBezTo>
                  <a:lnTo>
                    <a:pt x="8126" y="2068"/>
                  </a:lnTo>
                  <a:cubicBezTo>
                    <a:pt x="8126" y="2035"/>
                    <a:pt x="8124" y="2007"/>
                    <a:pt x="8136" y="2007"/>
                  </a:cubicBezTo>
                  <a:close/>
                  <a:moveTo>
                    <a:pt x="1420" y="2049"/>
                  </a:moveTo>
                  <a:lnTo>
                    <a:pt x="1458" y="2055"/>
                  </a:lnTo>
                  <a:cubicBezTo>
                    <a:pt x="1455" y="2072"/>
                    <a:pt x="1452" y="2091"/>
                    <a:pt x="1426" y="2091"/>
                  </a:cubicBezTo>
                  <a:cubicBezTo>
                    <a:pt x="1422" y="2091"/>
                    <a:pt x="1418" y="2091"/>
                    <a:pt x="1414" y="2090"/>
                  </a:cubicBezTo>
                  <a:lnTo>
                    <a:pt x="1373" y="2084"/>
                  </a:lnTo>
                  <a:cubicBezTo>
                    <a:pt x="1376" y="2065"/>
                    <a:pt x="1420" y="2049"/>
                    <a:pt x="1420" y="2049"/>
                  </a:cubicBezTo>
                  <a:close/>
                  <a:moveTo>
                    <a:pt x="5312" y="2178"/>
                  </a:moveTo>
                  <a:cubicBezTo>
                    <a:pt x="5312" y="2196"/>
                    <a:pt x="5312" y="2218"/>
                    <a:pt x="5272" y="2218"/>
                  </a:cubicBezTo>
                  <a:lnTo>
                    <a:pt x="5231" y="2196"/>
                  </a:lnTo>
                  <a:lnTo>
                    <a:pt x="5272" y="2178"/>
                  </a:lnTo>
                  <a:close/>
                  <a:moveTo>
                    <a:pt x="4792" y="2193"/>
                  </a:moveTo>
                  <a:cubicBezTo>
                    <a:pt x="4830" y="2193"/>
                    <a:pt x="4830" y="2193"/>
                    <a:pt x="4830" y="2215"/>
                  </a:cubicBezTo>
                  <a:cubicBezTo>
                    <a:pt x="4830" y="2215"/>
                    <a:pt x="4830" y="2237"/>
                    <a:pt x="4789" y="2237"/>
                  </a:cubicBezTo>
                  <a:lnTo>
                    <a:pt x="4751" y="2215"/>
                  </a:lnTo>
                  <a:cubicBezTo>
                    <a:pt x="4751" y="2193"/>
                    <a:pt x="4792" y="2193"/>
                    <a:pt x="4792" y="2193"/>
                  </a:cubicBezTo>
                  <a:close/>
                  <a:moveTo>
                    <a:pt x="6687" y="2243"/>
                  </a:moveTo>
                  <a:cubicBezTo>
                    <a:pt x="6719" y="2243"/>
                    <a:pt x="6719" y="2259"/>
                    <a:pt x="6719" y="2259"/>
                  </a:cubicBezTo>
                  <a:cubicBezTo>
                    <a:pt x="6719" y="2259"/>
                    <a:pt x="6719" y="2281"/>
                    <a:pt x="6679" y="2284"/>
                  </a:cubicBezTo>
                  <a:cubicBezTo>
                    <a:pt x="6679" y="2284"/>
                    <a:pt x="6638" y="2265"/>
                    <a:pt x="6638" y="2243"/>
                  </a:cubicBezTo>
                  <a:lnTo>
                    <a:pt x="6679" y="2243"/>
                  </a:lnTo>
                  <a:cubicBezTo>
                    <a:pt x="6682" y="2243"/>
                    <a:pt x="6685" y="2243"/>
                    <a:pt x="6687" y="2243"/>
                  </a:cubicBezTo>
                  <a:close/>
                  <a:moveTo>
                    <a:pt x="6303" y="2301"/>
                  </a:moveTo>
                  <a:cubicBezTo>
                    <a:pt x="6318" y="2301"/>
                    <a:pt x="6318" y="2306"/>
                    <a:pt x="6318" y="2322"/>
                  </a:cubicBezTo>
                  <a:lnTo>
                    <a:pt x="6278" y="2325"/>
                  </a:lnTo>
                  <a:lnTo>
                    <a:pt x="6237" y="2303"/>
                  </a:lnTo>
                  <a:lnTo>
                    <a:pt x="6278" y="2303"/>
                  </a:lnTo>
                  <a:cubicBezTo>
                    <a:pt x="6289" y="2302"/>
                    <a:pt x="6297" y="2301"/>
                    <a:pt x="6303" y="2301"/>
                  </a:cubicBezTo>
                  <a:close/>
                  <a:moveTo>
                    <a:pt x="5876" y="2315"/>
                  </a:moveTo>
                  <a:cubicBezTo>
                    <a:pt x="5914" y="2315"/>
                    <a:pt x="5914" y="2315"/>
                    <a:pt x="5917" y="2334"/>
                  </a:cubicBezTo>
                  <a:lnTo>
                    <a:pt x="5876" y="2337"/>
                  </a:lnTo>
                  <a:lnTo>
                    <a:pt x="5836" y="2315"/>
                  </a:lnTo>
                  <a:close/>
                  <a:moveTo>
                    <a:pt x="5610" y="2305"/>
                  </a:moveTo>
                  <a:cubicBezTo>
                    <a:pt x="5623" y="2305"/>
                    <a:pt x="5632" y="2310"/>
                    <a:pt x="5632" y="2319"/>
                  </a:cubicBezTo>
                  <a:cubicBezTo>
                    <a:pt x="5632" y="2341"/>
                    <a:pt x="5632" y="2341"/>
                    <a:pt x="5594" y="2341"/>
                  </a:cubicBezTo>
                  <a:cubicBezTo>
                    <a:pt x="5572" y="2341"/>
                    <a:pt x="5556" y="2342"/>
                    <a:pt x="5545" y="2342"/>
                  </a:cubicBezTo>
                  <a:cubicBezTo>
                    <a:pt x="5516" y="2342"/>
                    <a:pt x="5524" y="2338"/>
                    <a:pt x="5554" y="2322"/>
                  </a:cubicBezTo>
                  <a:cubicBezTo>
                    <a:pt x="5575" y="2310"/>
                    <a:pt x="5595" y="2305"/>
                    <a:pt x="5610" y="2305"/>
                  </a:cubicBezTo>
                  <a:close/>
                  <a:moveTo>
                    <a:pt x="6182" y="2337"/>
                  </a:moveTo>
                  <a:cubicBezTo>
                    <a:pt x="6178" y="2337"/>
                    <a:pt x="6169" y="2340"/>
                    <a:pt x="6155" y="2347"/>
                  </a:cubicBezTo>
                  <a:cubicBezTo>
                    <a:pt x="6182" y="2347"/>
                    <a:pt x="6192" y="2337"/>
                    <a:pt x="6182" y="2337"/>
                  </a:cubicBezTo>
                  <a:close/>
                  <a:moveTo>
                    <a:pt x="5755" y="2410"/>
                  </a:moveTo>
                  <a:cubicBezTo>
                    <a:pt x="5754" y="2413"/>
                    <a:pt x="5754" y="2417"/>
                    <a:pt x="5754" y="2422"/>
                  </a:cubicBezTo>
                  <a:cubicBezTo>
                    <a:pt x="5756" y="2423"/>
                    <a:pt x="5758" y="2424"/>
                    <a:pt x="5760" y="2425"/>
                  </a:cubicBezTo>
                  <a:lnTo>
                    <a:pt x="5760" y="2425"/>
                  </a:lnTo>
                  <a:cubicBezTo>
                    <a:pt x="5758" y="2421"/>
                    <a:pt x="5756" y="2416"/>
                    <a:pt x="5755" y="2410"/>
                  </a:cubicBezTo>
                  <a:close/>
                  <a:moveTo>
                    <a:pt x="5760" y="2425"/>
                  </a:moveTo>
                  <a:cubicBezTo>
                    <a:pt x="5764" y="2432"/>
                    <a:pt x="5769" y="2435"/>
                    <a:pt x="5771" y="2435"/>
                  </a:cubicBezTo>
                  <a:cubicBezTo>
                    <a:pt x="5774" y="2435"/>
                    <a:pt x="5772" y="2431"/>
                    <a:pt x="5760" y="2425"/>
                  </a:cubicBezTo>
                  <a:close/>
                  <a:moveTo>
                    <a:pt x="2008" y="244"/>
                  </a:moveTo>
                  <a:cubicBezTo>
                    <a:pt x="1992" y="244"/>
                    <a:pt x="1977" y="248"/>
                    <a:pt x="1962" y="257"/>
                  </a:cubicBezTo>
                  <a:cubicBezTo>
                    <a:pt x="1905" y="267"/>
                    <a:pt x="1850" y="273"/>
                    <a:pt x="1794" y="273"/>
                  </a:cubicBezTo>
                  <a:cubicBezTo>
                    <a:pt x="1782" y="273"/>
                    <a:pt x="1770" y="273"/>
                    <a:pt x="1759" y="272"/>
                  </a:cubicBezTo>
                  <a:cubicBezTo>
                    <a:pt x="1677" y="291"/>
                    <a:pt x="1636" y="291"/>
                    <a:pt x="1677" y="313"/>
                  </a:cubicBezTo>
                  <a:cubicBezTo>
                    <a:pt x="1677" y="335"/>
                    <a:pt x="1633" y="354"/>
                    <a:pt x="1633" y="354"/>
                  </a:cubicBezTo>
                  <a:cubicBezTo>
                    <a:pt x="1607" y="360"/>
                    <a:pt x="1590" y="362"/>
                    <a:pt x="1580" y="362"/>
                  </a:cubicBezTo>
                  <a:cubicBezTo>
                    <a:pt x="1559" y="362"/>
                    <a:pt x="1568" y="354"/>
                    <a:pt x="1596" y="354"/>
                  </a:cubicBezTo>
                  <a:cubicBezTo>
                    <a:pt x="1674" y="335"/>
                    <a:pt x="1636" y="332"/>
                    <a:pt x="1596" y="313"/>
                  </a:cubicBezTo>
                  <a:cubicBezTo>
                    <a:pt x="1556" y="298"/>
                    <a:pt x="1512" y="289"/>
                    <a:pt x="1469" y="289"/>
                  </a:cubicBezTo>
                  <a:cubicBezTo>
                    <a:pt x="1458" y="289"/>
                    <a:pt x="1447" y="290"/>
                    <a:pt x="1436" y="291"/>
                  </a:cubicBezTo>
                  <a:lnTo>
                    <a:pt x="1273" y="294"/>
                  </a:lnTo>
                  <a:cubicBezTo>
                    <a:pt x="1226" y="288"/>
                    <a:pt x="1192" y="285"/>
                    <a:pt x="1167" y="285"/>
                  </a:cubicBezTo>
                  <a:cubicBezTo>
                    <a:pt x="1129" y="285"/>
                    <a:pt x="1114" y="292"/>
                    <a:pt x="1116" y="304"/>
                  </a:cubicBezTo>
                  <a:cubicBezTo>
                    <a:pt x="1118" y="328"/>
                    <a:pt x="1119" y="338"/>
                    <a:pt x="1118" y="338"/>
                  </a:cubicBezTo>
                  <a:cubicBezTo>
                    <a:pt x="1118" y="338"/>
                    <a:pt x="1117" y="333"/>
                    <a:pt x="1116" y="326"/>
                  </a:cubicBezTo>
                  <a:cubicBezTo>
                    <a:pt x="1106" y="317"/>
                    <a:pt x="1075" y="312"/>
                    <a:pt x="1033" y="312"/>
                  </a:cubicBezTo>
                  <a:cubicBezTo>
                    <a:pt x="984" y="312"/>
                    <a:pt x="920" y="318"/>
                    <a:pt x="856" y="332"/>
                  </a:cubicBezTo>
                  <a:cubicBezTo>
                    <a:pt x="740" y="357"/>
                    <a:pt x="630" y="410"/>
                    <a:pt x="621" y="438"/>
                  </a:cubicBezTo>
                  <a:lnTo>
                    <a:pt x="615" y="420"/>
                  </a:lnTo>
                  <a:cubicBezTo>
                    <a:pt x="612" y="414"/>
                    <a:pt x="606" y="411"/>
                    <a:pt x="598" y="411"/>
                  </a:cubicBezTo>
                  <a:cubicBezTo>
                    <a:pt x="579" y="411"/>
                    <a:pt x="545" y="425"/>
                    <a:pt x="496" y="451"/>
                  </a:cubicBezTo>
                  <a:cubicBezTo>
                    <a:pt x="408" y="507"/>
                    <a:pt x="323" y="576"/>
                    <a:pt x="251" y="651"/>
                  </a:cubicBezTo>
                  <a:cubicBezTo>
                    <a:pt x="138" y="764"/>
                    <a:pt x="91" y="874"/>
                    <a:pt x="107" y="883"/>
                  </a:cubicBezTo>
                  <a:cubicBezTo>
                    <a:pt x="97" y="906"/>
                    <a:pt x="93" y="914"/>
                    <a:pt x="87" y="914"/>
                  </a:cubicBezTo>
                  <a:cubicBezTo>
                    <a:pt x="83" y="914"/>
                    <a:pt x="79" y="912"/>
                    <a:pt x="73" y="908"/>
                  </a:cubicBezTo>
                  <a:cubicBezTo>
                    <a:pt x="72" y="894"/>
                    <a:pt x="69" y="888"/>
                    <a:pt x="65" y="888"/>
                  </a:cubicBezTo>
                  <a:cubicBezTo>
                    <a:pt x="58" y="888"/>
                    <a:pt x="46" y="912"/>
                    <a:pt x="38" y="937"/>
                  </a:cubicBezTo>
                  <a:cubicBezTo>
                    <a:pt x="22" y="974"/>
                    <a:pt x="44" y="980"/>
                    <a:pt x="63" y="987"/>
                  </a:cubicBezTo>
                  <a:cubicBezTo>
                    <a:pt x="85" y="996"/>
                    <a:pt x="69" y="1028"/>
                    <a:pt x="38" y="1096"/>
                  </a:cubicBezTo>
                  <a:cubicBezTo>
                    <a:pt x="1" y="1169"/>
                    <a:pt x="13" y="1331"/>
                    <a:pt x="60" y="1397"/>
                  </a:cubicBezTo>
                  <a:cubicBezTo>
                    <a:pt x="69" y="1435"/>
                    <a:pt x="91" y="1466"/>
                    <a:pt x="69" y="1476"/>
                  </a:cubicBezTo>
                  <a:cubicBezTo>
                    <a:pt x="66" y="1548"/>
                    <a:pt x="107" y="1614"/>
                    <a:pt x="173" y="1639"/>
                  </a:cubicBezTo>
                  <a:cubicBezTo>
                    <a:pt x="198" y="1670"/>
                    <a:pt x="198" y="1670"/>
                    <a:pt x="182" y="1682"/>
                  </a:cubicBezTo>
                  <a:cubicBezTo>
                    <a:pt x="194" y="1723"/>
                    <a:pt x="184" y="1739"/>
                    <a:pt x="229" y="1739"/>
                  </a:cubicBezTo>
                  <a:cubicBezTo>
                    <a:pt x="233" y="1739"/>
                    <a:pt x="237" y="1739"/>
                    <a:pt x="242" y="1739"/>
                  </a:cubicBezTo>
                  <a:cubicBezTo>
                    <a:pt x="323" y="1786"/>
                    <a:pt x="398" y="1839"/>
                    <a:pt x="471" y="1902"/>
                  </a:cubicBezTo>
                  <a:cubicBezTo>
                    <a:pt x="497" y="1915"/>
                    <a:pt x="522" y="1928"/>
                    <a:pt x="538" y="1928"/>
                  </a:cubicBezTo>
                  <a:cubicBezTo>
                    <a:pt x="544" y="1928"/>
                    <a:pt x="549" y="1926"/>
                    <a:pt x="552" y="1921"/>
                  </a:cubicBezTo>
                  <a:cubicBezTo>
                    <a:pt x="555" y="1914"/>
                    <a:pt x="559" y="1907"/>
                    <a:pt x="561" y="1902"/>
                  </a:cubicBezTo>
                  <a:lnTo>
                    <a:pt x="561" y="1902"/>
                  </a:lnTo>
                  <a:cubicBezTo>
                    <a:pt x="573" y="1934"/>
                    <a:pt x="577" y="1947"/>
                    <a:pt x="591" y="1947"/>
                  </a:cubicBezTo>
                  <a:cubicBezTo>
                    <a:pt x="600" y="1947"/>
                    <a:pt x="613" y="1942"/>
                    <a:pt x="634" y="1933"/>
                  </a:cubicBezTo>
                  <a:cubicBezTo>
                    <a:pt x="637" y="1927"/>
                    <a:pt x="642" y="1925"/>
                    <a:pt x="648" y="1925"/>
                  </a:cubicBezTo>
                  <a:cubicBezTo>
                    <a:pt x="661" y="1925"/>
                    <a:pt x="675" y="1936"/>
                    <a:pt x="671" y="1949"/>
                  </a:cubicBezTo>
                  <a:cubicBezTo>
                    <a:pt x="687" y="1971"/>
                    <a:pt x="712" y="1986"/>
                    <a:pt x="737" y="1999"/>
                  </a:cubicBezTo>
                  <a:cubicBezTo>
                    <a:pt x="878" y="2037"/>
                    <a:pt x="1022" y="2068"/>
                    <a:pt x="1166" y="2093"/>
                  </a:cubicBezTo>
                  <a:cubicBezTo>
                    <a:pt x="1386" y="2130"/>
                    <a:pt x="1512" y="2146"/>
                    <a:pt x="1569" y="2146"/>
                  </a:cubicBezTo>
                  <a:cubicBezTo>
                    <a:pt x="1595" y="2146"/>
                    <a:pt x="1607" y="2143"/>
                    <a:pt x="1608" y="2137"/>
                  </a:cubicBezTo>
                  <a:cubicBezTo>
                    <a:pt x="1625" y="2132"/>
                    <a:pt x="1635" y="2129"/>
                    <a:pt x="1643" y="2129"/>
                  </a:cubicBezTo>
                  <a:cubicBezTo>
                    <a:pt x="1655" y="2129"/>
                    <a:pt x="1664" y="2135"/>
                    <a:pt x="1686" y="2149"/>
                  </a:cubicBezTo>
                  <a:cubicBezTo>
                    <a:pt x="1721" y="2171"/>
                    <a:pt x="1762" y="2184"/>
                    <a:pt x="1806" y="2187"/>
                  </a:cubicBezTo>
                  <a:cubicBezTo>
                    <a:pt x="1843" y="2190"/>
                    <a:pt x="1884" y="2196"/>
                    <a:pt x="1881" y="2215"/>
                  </a:cubicBezTo>
                  <a:cubicBezTo>
                    <a:pt x="1897" y="2207"/>
                    <a:pt x="1917" y="2203"/>
                    <a:pt x="1936" y="2203"/>
                  </a:cubicBezTo>
                  <a:cubicBezTo>
                    <a:pt x="1946" y="2203"/>
                    <a:pt x="1956" y="2204"/>
                    <a:pt x="1965" y="2206"/>
                  </a:cubicBezTo>
                  <a:cubicBezTo>
                    <a:pt x="1964" y="2219"/>
                    <a:pt x="1977" y="2225"/>
                    <a:pt x="1996" y="2225"/>
                  </a:cubicBezTo>
                  <a:cubicBezTo>
                    <a:pt x="2010" y="2225"/>
                    <a:pt x="2027" y="2222"/>
                    <a:pt x="2044" y="2215"/>
                  </a:cubicBezTo>
                  <a:cubicBezTo>
                    <a:pt x="2066" y="2199"/>
                    <a:pt x="2078" y="2190"/>
                    <a:pt x="2083" y="2190"/>
                  </a:cubicBezTo>
                  <a:cubicBezTo>
                    <a:pt x="2089" y="2190"/>
                    <a:pt x="2088" y="2200"/>
                    <a:pt x="2084" y="2221"/>
                  </a:cubicBezTo>
                  <a:cubicBezTo>
                    <a:pt x="2082" y="2235"/>
                    <a:pt x="2147" y="2260"/>
                    <a:pt x="2166" y="2260"/>
                  </a:cubicBezTo>
                  <a:cubicBezTo>
                    <a:pt x="2172" y="2260"/>
                    <a:pt x="2172" y="2257"/>
                    <a:pt x="2163" y="2250"/>
                  </a:cubicBezTo>
                  <a:cubicBezTo>
                    <a:pt x="2166" y="2231"/>
                    <a:pt x="2244" y="2240"/>
                    <a:pt x="2288" y="2221"/>
                  </a:cubicBezTo>
                  <a:cubicBezTo>
                    <a:pt x="2329" y="2228"/>
                    <a:pt x="2367" y="2231"/>
                    <a:pt x="2367" y="2253"/>
                  </a:cubicBezTo>
                  <a:cubicBezTo>
                    <a:pt x="2387" y="2266"/>
                    <a:pt x="2455" y="2272"/>
                    <a:pt x="2519" y="2272"/>
                  </a:cubicBezTo>
                  <a:cubicBezTo>
                    <a:pt x="2576" y="2272"/>
                    <a:pt x="2630" y="2268"/>
                    <a:pt x="2649" y="2259"/>
                  </a:cubicBezTo>
                  <a:cubicBezTo>
                    <a:pt x="2650" y="2251"/>
                    <a:pt x="2659" y="2247"/>
                    <a:pt x="2668" y="2247"/>
                  </a:cubicBezTo>
                  <a:cubicBezTo>
                    <a:pt x="2679" y="2247"/>
                    <a:pt x="2691" y="2253"/>
                    <a:pt x="2689" y="2265"/>
                  </a:cubicBezTo>
                  <a:cubicBezTo>
                    <a:pt x="2686" y="2284"/>
                    <a:pt x="2727" y="2290"/>
                    <a:pt x="2768" y="2294"/>
                  </a:cubicBezTo>
                  <a:cubicBezTo>
                    <a:pt x="2778" y="2289"/>
                    <a:pt x="2786" y="2286"/>
                    <a:pt x="2792" y="2286"/>
                  </a:cubicBezTo>
                  <a:cubicBezTo>
                    <a:pt x="2808" y="2286"/>
                    <a:pt x="2808" y="2303"/>
                    <a:pt x="2805" y="2319"/>
                  </a:cubicBezTo>
                  <a:cubicBezTo>
                    <a:pt x="2765" y="2334"/>
                    <a:pt x="2802" y="2337"/>
                    <a:pt x="2884" y="2347"/>
                  </a:cubicBezTo>
                  <a:cubicBezTo>
                    <a:pt x="2900" y="2340"/>
                    <a:pt x="2934" y="2337"/>
                    <a:pt x="2975" y="2337"/>
                  </a:cubicBezTo>
                  <a:cubicBezTo>
                    <a:pt x="3043" y="2337"/>
                    <a:pt x="3134" y="2344"/>
                    <a:pt x="3210" y="2350"/>
                  </a:cubicBezTo>
                  <a:cubicBezTo>
                    <a:pt x="3258" y="2354"/>
                    <a:pt x="3298" y="2356"/>
                    <a:pt x="3331" y="2356"/>
                  </a:cubicBezTo>
                  <a:cubicBezTo>
                    <a:pt x="3433" y="2356"/>
                    <a:pt x="3471" y="2338"/>
                    <a:pt x="3535" y="2312"/>
                  </a:cubicBezTo>
                  <a:lnTo>
                    <a:pt x="3579" y="2272"/>
                  </a:lnTo>
                  <a:lnTo>
                    <a:pt x="3576" y="2312"/>
                  </a:lnTo>
                  <a:cubicBezTo>
                    <a:pt x="3573" y="2334"/>
                    <a:pt x="3611" y="2378"/>
                    <a:pt x="3611" y="2378"/>
                  </a:cubicBezTo>
                  <a:cubicBezTo>
                    <a:pt x="3613" y="2378"/>
                    <a:pt x="3616" y="2378"/>
                    <a:pt x="3618" y="2378"/>
                  </a:cubicBezTo>
                  <a:cubicBezTo>
                    <a:pt x="3652" y="2378"/>
                    <a:pt x="3655" y="2358"/>
                    <a:pt x="3655" y="2341"/>
                  </a:cubicBezTo>
                  <a:cubicBezTo>
                    <a:pt x="3655" y="2331"/>
                    <a:pt x="3663" y="2326"/>
                    <a:pt x="3679" y="2326"/>
                  </a:cubicBezTo>
                  <a:cubicBezTo>
                    <a:pt x="3699" y="2326"/>
                    <a:pt x="3732" y="2333"/>
                    <a:pt x="3777" y="2347"/>
                  </a:cubicBezTo>
                  <a:cubicBezTo>
                    <a:pt x="3819" y="2360"/>
                    <a:pt x="3850" y="2367"/>
                    <a:pt x="3876" y="2367"/>
                  </a:cubicBezTo>
                  <a:cubicBezTo>
                    <a:pt x="3899" y="2367"/>
                    <a:pt x="3918" y="2362"/>
                    <a:pt x="3937" y="2353"/>
                  </a:cubicBezTo>
                  <a:cubicBezTo>
                    <a:pt x="3977" y="2353"/>
                    <a:pt x="4018" y="2363"/>
                    <a:pt x="4056" y="2381"/>
                  </a:cubicBezTo>
                  <a:cubicBezTo>
                    <a:pt x="4096" y="2381"/>
                    <a:pt x="4096" y="2381"/>
                    <a:pt x="4096" y="2363"/>
                  </a:cubicBezTo>
                  <a:cubicBezTo>
                    <a:pt x="4098" y="2352"/>
                    <a:pt x="4107" y="2348"/>
                    <a:pt x="4121" y="2348"/>
                  </a:cubicBezTo>
                  <a:cubicBezTo>
                    <a:pt x="4137" y="2348"/>
                    <a:pt x="4158" y="2354"/>
                    <a:pt x="4178" y="2366"/>
                  </a:cubicBezTo>
                  <a:cubicBezTo>
                    <a:pt x="4201" y="2392"/>
                    <a:pt x="4255" y="2404"/>
                    <a:pt x="4294" y="2404"/>
                  </a:cubicBezTo>
                  <a:cubicBezTo>
                    <a:pt x="4319" y="2404"/>
                    <a:pt x="4338" y="2399"/>
                    <a:pt x="4338" y="2391"/>
                  </a:cubicBezTo>
                  <a:cubicBezTo>
                    <a:pt x="4341" y="2372"/>
                    <a:pt x="4382" y="2372"/>
                    <a:pt x="4419" y="2372"/>
                  </a:cubicBezTo>
                  <a:cubicBezTo>
                    <a:pt x="4431" y="2374"/>
                    <a:pt x="4442" y="2374"/>
                    <a:pt x="4453" y="2374"/>
                  </a:cubicBezTo>
                  <a:cubicBezTo>
                    <a:pt x="4484" y="2374"/>
                    <a:pt x="4513" y="2368"/>
                    <a:pt x="4541" y="2356"/>
                  </a:cubicBezTo>
                  <a:lnTo>
                    <a:pt x="4623" y="2359"/>
                  </a:lnTo>
                  <a:cubicBezTo>
                    <a:pt x="4664" y="2359"/>
                    <a:pt x="4623" y="2378"/>
                    <a:pt x="4582" y="2378"/>
                  </a:cubicBezTo>
                  <a:lnTo>
                    <a:pt x="4623" y="2400"/>
                  </a:lnTo>
                  <a:cubicBezTo>
                    <a:pt x="4640" y="2400"/>
                    <a:pt x="4656" y="2400"/>
                    <a:pt x="4670" y="2400"/>
                  </a:cubicBezTo>
                  <a:cubicBezTo>
                    <a:pt x="4719" y="2400"/>
                    <a:pt x="4751" y="2398"/>
                    <a:pt x="4783" y="2381"/>
                  </a:cubicBezTo>
                  <a:cubicBezTo>
                    <a:pt x="4805" y="2361"/>
                    <a:pt x="4816" y="2351"/>
                    <a:pt x="4821" y="2351"/>
                  </a:cubicBezTo>
                  <a:cubicBezTo>
                    <a:pt x="4826" y="2351"/>
                    <a:pt x="4825" y="2361"/>
                    <a:pt x="4823" y="2381"/>
                  </a:cubicBezTo>
                  <a:cubicBezTo>
                    <a:pt x="4823" y="2397"/>
                    <a:pt x="4844" y="2412"/>
                    <a:pt x="4870" y="2412"/>
                  </a:cubicBezTo>
                  <a:cubicBezTo>
                    <a:pt x="4881" y="2412"/>
                    <a:pt x="4893" y="2410"/>
                    <a:pt x="4905" y="2403"/>
                  </a:cubicBezTo>
                  <a:cubicBezTo>
                    <a:pt x="4922" y="2387"/>
                    <a:pt x="4938" y="2380"/>
                    <a:pt x="4952" y="2380"/>
                  </a:cubicBezTo>
                  <a:cubicBezTo>
                    <a:pt x="4972" y="2380"/>
                    <a:pt x="4986" y="2393"/>
                    <a:pt x="4986" y="2406"/>
                  </a:cubicBezTo>
                  <a:cubicBezTo>
                    <a:pt x="4964" y="2427"/>
                    <a:pt x="4953" y="2437"/>
                    <a:pt x="4968" y="2437"/>
                  </a:cubicBezTo>
                  <a:cubicBezTo>
                    <a:pt x="4983" y="2437"/>
                    <a:pt x="5024" y="2427"/>
                    <a:pt x="5105" y="2406"/>
                  </a:cubicBezTo>
                  <a:cubicBezTo>
                    <a:pt x="5187" y="2406"/>
                    <a:pt x="5350" y="2384"/>
                    <a:pt x="5469" y="2384"/>
                  </a:cubicBezTo>
                  <a:cubicBezTo>
                    <a:pt x="5516" y="2384"/>
                    <a:pt x="5557" y="2383"/>
                    <a:pt x="5591" y="2383"/>
                  </a:cubicBezTo>
                  <a:cubicBezTo>
                    <a:pt x="5676" y="2383"/>
                    <a:pt x="5725" y="2387"/>
                    <a:pt x="5754" y="2400"/>
                  </a:cubicBezTo>
                  <a:cubicBezTo>
                    <a:pt x="5754" y="2404"/>
                    <a:pt x="5754" y="2407"/>
                    <a:pt x="5755" y="2410"/>
                  </a:cubicBezTo>
                  <a:lnTo>
                    <a:pt x="5755" y="2410"/>
                  </a:lnTo>
                  <a:cubicBezTo>
                    <a:pt x="5761" y="2381"/>
                    <a:pt x="5806" y="2381"/>
                    <a:pt x="5914" y="2378"/>
                  </a:cubicBezTo>
                  <a:cubicBezTo>
                    <a:pt x="5939" y="2383"/>
                    <a:pt x="5964" y="2385"/>
                    <a:pt x="5989" y="2385"/>
                  </a:cubicBezTo>
                  <a:cubicBezTo>
                    <a:pt x="6046" y="2385"/>
                    <a:pt x="6103" y="2373"/>
                    <a:pt x="6155" y="2347"/>
                  </a:cubicBezTo>
                  <a:lnTo>
                    <a:pt x="6155" y="2347"/>
                  </a:lnTo>
                  <a:lnTo>
                    <a:pt x="6074" y="2350"/>
                  </a:lnTo>
                  <a:cubicBezTo>
                    <a:pt x="6074" y="2325"/>
                    <a:pt x="6089" y="2315"/>
                    <a:pt x="6120" y="2315"/>
                  </a:cubicBezTo>
                  <a:cubicBezTo>
                    <a:pt x="6140" y="2315"/>
                    <a:pt x="6165" y="2319"/>
                    <a:pt x="6196" y="2325"/>
                  </a:cubicBezTo>
                  <a:cubicBezTo>
                    <a:pt x="6237" y="2325"/>
                    <a:pt x="6237" y="2347"/>
                    <a:pt x="6237" y="2366"/>
                  </a:cubicBezTo>
                  <a:cubicBezTo>
                    <a:pt x="6237" y="2388"/>
                    <a:pt x="6278" y="2406"/>
                    <a:pt x="6318" y="2406"/>
                  </a:cubicBezTo>
                  <a:cubicBezTo>
                    <a:pt x="6359" y="2403"/>
                    <a:pt x="6400" y="2400"/>
                    <a:pt x="6359" y="2381"/>
                  </a:cubicBezTo>
                  <a:cubicBezTo>
                    <a:pt x="6359" y="2363"/>
                    <a:pt x="6359" y="2363"/>
                    <a:pt x="6397" y="2359"/>
                  </a:cubicBezTo>
                  <a:cubicBezTo>
                    <a:pt x="6402" y="2360"/>
                    <a:pt x="6408" y="2360"/>
                    <a:pt x="6413" y="2360"/>
                  </a:cubicBezTo>
                  <a:cubicBezTo>
                    <a:pt x="6451" y="2360"/>
                    <a:pt x="6486" y="2351"/>
                    <a:pt x="6519" y="2334"/>
                  </a:cubicBezTo>
                  <a:cubicBezTo>
                    <a:pt x="6519" y="2312"/>
                    <a:pt x="6556" y="2309"/>
                    <a:pt x="6597" y="2309"/>
                  </a:cubicBezTo>
                  <a:cubicBezTo>
                    <a:pt x="6628" y="2319"/>
                    <a:pt x="6659" y="2323"/>
                    <a:pt x="6691" y="2323"/>
                  </a:cubicBezTo>
                  <a:cubicBezTo>
                    <a:pt x="6700" y="2323"/>
                    <a:pt x="6710" y="2323"/>
                    <a:pt x="6719" y="2322"/>
                  </a:cubicBezTo>
                  <a:cubicBezTo>
                    <a:pt x="6719" y="2327"/>
                    <a:pt x="6719" y="2335"/>
                    <a:pt x="6719" y="2344"/>
                  </a:cubicBezTo>
                  <a:cubicBezTo>
                    <a:pt x="6723" y="2366"/>
                    <a:pt x="6763" y="2384"/>
                    <a:pt x="6763" y="2384"/>
                  </a:cubicBezTo>
                  <a:cubicBezTo>
                    <a:pt x="6804" y="2381"/>
                    <a:pt x="6801" y="2359"/>
                    <a:pt x="6801" y="2359"/>
                  </a:cubicBezTo>
                  <a:cubicBezTo>
                    <a:pt x="6801" y="2347"/>
                    <a:pt x="7042" y="2331"/>
                    <a:pt x="7299" y="2306"/>
                  </a:cubicBezTo>
                  <a:lnTo>
                    <a:pt x="7888" y="2253"/>
                  </a:lnTo>
                  <a:cubicBezTo>
                    <a:pt x="7904" y="2256"/>
                    <a:pt x="7920" y="2258"/>
                    <a:pt x="7937" y="2258"/>
                  </a:cubicBezTo>
                  <a:cubicBezTo>
                    <a:pt x="8008" y="2258"/>
                    <a:pt x="8074" y="2230"/>
                    <a:pt x="8039" y="2225"/>
                  </a:cubicBezTo>
                  <a:cubicBezTo>
                    <a:pt x="8032" y="2212"/>
                    <a:pt x="8076" y="2196"/>
                    <a:pt x="8130" y="2153"/>
                  </a:cubicBezTo>
                  <a:cubicBezTo>
                    <a:pt x="8199" y="2090"/>
                    <a:pt x="8242" y="2008"/>
                    <a:pt x="8255" y="1914"/>
                  </a:cubicBezTo>
                  <a:cubicBezTo>
                    <a:pt x="8271" y="1814"/>
                    <a:pt x="8242" y="1711"/>
                    <a:pt x="8173" y="1632"/>
                  </a:cubicBezTo>
                  <a:cubicBezTo>
                    <a:pt x="8132" y="1586"/>
                    <a:pt x="8095" y="1571"/>
                    <a:pt x="8081" y="1571"/>
                  </a:cubicBezTo>
                  <a:cubicBezTo>
                    <a:pt x="8079" y="1571"/>
                    <a:pt x="8077" y="1572"/>
                    <a:pt x="8076" y="1573"/>
                  </a:cubicBezTo>
                  <a:cubicBezTo>
                    <a:pt x="8048" y="1557"/>
                    <a:pt x="8014" y="1545"/>
                    <a:pt x="7982" y="1538"/>
                  </a:cubicBezTo>
                  <a:cubicBezTo>
                    <a:pt x="7963" y="1533"/>
                    <a:pt x="7940" y="1532"/>
                    <a:pt x="7917" y="1532"/>
                  </a:cubicBezTo>
                  <a:cubicBezTo>
                    <a:pt x="7877" y="1532"/>
                    <a:pt x="7835" y="1537"/>
                    <a:pt x="7808" y="1537"/>
                  </a:cubicBezTo>
                  <a:cubicBezTo>
                    <a:pt x="7800" y="1537"/>
                    <a:pt x="7793" y="1536"/>
                    <a:pt x="7788" y="1535"/>
                  </a:cubicBezTo>
                  <a:cubicBezTo>
                    <a:pt x="7768" y="1542"/>
                    <a:pt x="7750" y="1545"/>
                    <a:pt x="7739" y="1545"/>
                  </a:cubicBezTo>
                  <a:cubicBezTo>
                    <a:pt x="7726" y="1545"/>
                    <a:pt x="7725" y="1541"/>
                    <a:pt x="7747" y="1532"/>
                  </a:cubicBezTo>
                  <a:cubicBezTo>
                    <a:pt x="7750" y="1510"/>
                    <a:pt x="7754" y="1491"/>
                    <a:pt x="7713" y="1485"/>
                  </a:cubicBezTo>
                  <a:cubicBezTo>
                    <a:pt x="7702" y="1484"/>
                    <a:pt x="7693" y="1484"/>
                    <a:pt x="7684" y="1484"/>
                  </a:cubicBezTo>
                  <a:cubicBezTo>
                    <a:pt x="7631" y="1484"/>
                    <a:pt x="7628" y="1500"/>
                    <a:pt x="7628" y="1520"/>
                  </a:cubicBezTo>
                  <a:cubicBezTo>
                    <a:pt x="7626" y="1534"/>
                    <a:pt x="7602" y="1535"/>
                    <a:pt x="7591" y="1535"/>
                  </a:cubicBezTo>
                  <a:cubicBezTo>
                    <a:pt x="7587" y="1535"/>
                    <a:pt x="7584" y="1535"/>
                    <a:pt x="7584" y="1535"/>
                  </a:cubicBezTo>
                  <a:cubicBezTo>
                    <a:pt x="7544" y="1532"/>
                    <a:pt x="7544" y="1532"/>
                    <a:pt x="7547" y="1510"/>
                  </a:cubicBezTo>
                  <a:cubicBezTo>
                    <a:pt x="7550" y="1491"/>
                    <a:pt x="7553" y="1469"/>
                    <a:pt x="7553" y="1469"/>
                  </a:cubicBezTo>
                  <a:lnTo>
                    <a:pt x="7512" y="1466"/>
                  </a:lnTo>
                  <a:cubicBezTo>
                    <a:pt x="7510" y="1480"/>
                    <a:pt x="7486" y="1482"/>
                    <a:pt x="7475" y="1482"/>
                  </a:cubicBezTo>
                  <a:cubicBezTo>
                    <a:pt x="7471" y="1482"/>
                    <a:pt x="7468" y="1482"/>
                    <a:pt x="7468" y="1482"/>
                  </a:cubicBezTo>
                  <a:cubicBezTo>
                    <a:pt x="7428" y="1479"/>
                    <a:pt x="7428" y="1479"/>
                    <a:pt x="7434" y="1438"/>
                  </a:cubicBezTo>
                  <a:cubicBezTo>
                    <a:pt x="7436" y="1416"/>
                    <a:pt x="7424" y="1404"/>
                    <a:pt x="7406" y="1404"/>
                  </a:cubicBezTo>
                  <a:cubicBezTo>
                    <a:pt x="7391" y="1404"/>
                    <a:pt x="7372" y="1412"/>
                    <a:pt x="7352" y="1429"/>
                  </a:cubicBezTo>
                  <a:lnTo>
                    <a:pt x="7271" y="1444"/>
                  </a:lnTo>
                  <a:cubicBezTo>
                    <a:pt x="7257" y="1427"/>
                    <a:pt x="7237" y="1421"/>
                    <a:pt x="7214" y="1421"/>
                  </a:cubicBezTo>
                  <a:cubicBezTo>
                    <a:pt x="7177" y="1421"/>
                    <a:pt x="7134" y="1439"/>
                    <a:pt x="7108" y="1451"/>
                  </a:cubicBezTo>
                  <a:cubicBezTo>
                    <a:pt x="7093" y="1427"/>
                    <a:pt x="7068" y="1414"/>
                    <a:pt x="7043" y="1414"/>
                  </a:cubicBezTo>
                  <a:cubicBezTo>
                    <a:pt x="7022" y="1414"/>
                    <a:pt x="7001" y="1423"/>
                    <a:pt x="6986" y="1441"/>
                  </a:cubicBezTo>
                  <a:cubicBezTo>
                    <a:pt x="6986" y="1449"/>
                    <a:pt x="6978" y="1453"/>
                    <a:pt x="6967" y="1453"/>
                  </a:cubicBezTo>
                  <a:cubicBezTo>
                    <a:pt x="6951" y="1453"/>
                    <a:pt x="6929" y="1446"/>
                    <a:pt x="6907" y="1432"/>
                  </a:cubicBezTo>
                  <a:cubicBezTo>
                    <a:pt x="6867" y="1410"/>
                    <a:pt x="6829" y="1407"/>
                    <a:pt x="6748" y="1400"/>
                  </a:cubicBezTo>
                  <a:cubicBezTo>
                    <a:pt x="6736" y="1406"/>
                    <a:pt x="6707" y="1408"/>
                    <a:pt x="6664" y="1408"/>
                  </a:cubicBezTo>
                  <a:cubicBezTo>
                    <a:pt x="6549" y="1408"/>
                    <a:pt x="6335" y="1392"/>
                    <a:pt x="6102" y="1378"/>
                  </a:cubicBezTo>
                  <a:cubicBezTo>
                    <a:pt x="5886" y="1365"/>
                    <a:pt x="5713" y="1358"/>
                    <a:pt x="5608" y="1358"/>
                  </a:cubicBezTo>
                  <a:cubicBezTo>
                    <a:pt x="5536" y="1358"/>
                    <a:pt x="5495" y="1361"/>
                    <a:pt x="5494" y="1369"/>
                  </a:cubicBezTo>
                  <a:cubicBezTo>
                    <a:pt x="5490" y="1369"/>
                    <a:pt x="5487" y="1370"/>
                    <a:pt x="5483" y="1370"/>
                  </a:cubicBezTo>
                  <a:cubicBezTo>
                    <a:pt x="5459" y="1370"/>
                    <a:pt x="5435" y="1360"/>
                    <a:pt x="5416" y="1344"/>
                  </a:cubicBezTo>
                  <a:cubicBezTo>
                    <a:pt x="5416" y="1336"/>
                    <a:pt x="5408" y="1331"/>
                    <a:pt x="5396" y="1331"/>
                  </a:cubicBezTo>
                  <a:cubicBezTo>
                    <a:pt x="5381" y="1331"/>
                    <a:pt x="5357" y="1340"/>
                    <a:pt x="5334" y="1363"/>
                  </a:cubicBezTo>
                  <a:cubicBezTo>
                    <a:pt x="5310" y="1374"/>
                    <a:pt x="5299" y="1386"/>
                    <a:pt x="5295" y="1386"/>
                  </a:cubicBezTo>
                  <a:cubicBezTo>
                    <a:pt x="5292" y="1386"/>
                    <a:pt x="5292" y="1380"/>
                    <a:pt x="5294" y="1363"/>
                  </a:cubicBezTo>
                  <a:cubicBezTo>
                    <a:pt x="5294" y="1341"/>
                    <a:pt x="5215" y="1338"/>
                    <a:pt x="5052" y="1331"/>
                  </a:cubicBezTo>
                  <a:cubicBezTo>
                    <a:pt x="5009" y="1330"/>
                    <a:pt x="4961" y="1329"/>
                    <a:pt x="4917" y="1329"/>
                  </a:cubicBezTo>
                  <a:cubicBezTo>
                    <a:pt x="4837" y="1329"/>
                    <a:pt x="4770" y="1333"/>
                    <a:pt x="4770" y="1347"/>
                  </a:cubicBezTo>
                  <a:cubicBezTo>
                    <a:pt x="4729" y="1357"/>
                    <a:pt x="4709" y="1361"/>
                    <a:pt x="4704" y="1361"/>
                  </a:cubicBezTo>
                  <a:cubicBezTo>
                    <a:pt x="4699" y="1361"/>
                    <a:pt x="4709" y="1357"/>
                    <a:pt x="4729" y="1347"/>
                  </a:cubicBezTo>
                  <a:cubicBezTo>
                    <a:pt x="4756" y="1319"/>
                    <a:pt x="4682" y="1300"/>
                    <a:pt x="4593" y="1300"/>
                  </a:cubicBezTo>
                  <a:cubicBezTo>
                    <a:pt x="4544" y="1300"/>
                    <a:pt x="4491" y="1306"/>
                    <a:pt x="4447" y="1319"/>
                  </a:cubicBezTo>
                  <a:cubicBezTo>
                    <a:pt x="4407" y="1319"/>
                    <a:pt x="4366" y="1319"/>
                    <a:pt x="4366" y="1297"/>
                  </a:cubicBezTo>
                  <a:cubicBezTo>
                    <a:pt x="4297" y="1297"/>
                    <a:pt x="4231" y="1303"/>
                    <a:pt x="4165" y="1319"/>
                  </a:cubicBezTo>
                  <a:lnTo>
                    <a:pt x="3880" y="1319"/>
                  </a:lnTo>
                  <a:cubicBezTo>
                    <a:pt x="3827" y="1319"/>
                    <a:pt x="3774" y="1325"/>
                    <a:pt x="3720" y="1341"/>
                  </a:cubicBezTo>
                  <a:lnTo>
                    <a:pt x="3680" y="1341"/>
                  </a:lnTo>
                  <a:cubicBezTo>
                    <a:pt x="3680" y="1327"/>
                    <a:pt x="3594" y="1322"/>
                    <a:pt x="3456" y="1322"/>
                  </a:cubicBezTo>
                  <a:cubicBezTo>
                    <a:pt x="3382" y="1322"/>
                    <a:pt x="3293" y="1323"/>
                    <a:pt x="3194" y="1325"/>
                  </a:cubicBezTo>
                  <a:cubicBezTo>
                    <a:pt x="3036" y="1329"/>
                    <a:pt x="2892" y="1333"/>
                    <a:pt x="2787" y="1333"/>
                  </a:cubicBezTo>
                  <a:cubicBezTo>
                    <a:pt x="2705" y="1333"/>
                    <a:pt x="2648" y="1330"/>
                    <a:pt x="2630" y="1322"/>
                  </a:cubicBezTo>
                  <a:cubicBezTo>
                    <a:pt x="2602" y="1325"/>
                    <a:pt x="2573" y="1331"/>
                    <a:pt x="2548" y="1347"/>
                  </a:cubicBezTo>
                  <a:cubicBezTo>
                    <a:pt x="2539" y="1359"/>
                    <a:pt x="2528" y="1368"/>
                    <a:pt x="2516" y="1374"/>
                  </a:cubicBezTo>
                  <a:lnTo>
                    <a:pt x="2516" y="1374"/>
                  </a:lnTo>
                  <a:cubicBezTo>
                    <a:pt x="2515" y="1359"/>
                    <a:pt x="2506" y="1337"/>
                    <a:pt x="2511" y="1322"/>
                  </a:cubicBezTo>
                  <a:lnTo>
                    <a:pt x="2511" y="1322"/>
                  </a:lnTo>
                  <a:lnTo>
                    <a:pt x="2452" y="1381"/>
                  </a:lnTo>
                  <a:lnTo>
                    <a:pt x="2452" y="1381"/>
                  </a:lnTo>
                  <a:cubicBezTo>
                    <a:pt x="2444" y="1379"/>
                    <a:pt x="2436" y="1376"/>
                    <a:pt x="2429" y="1372"/>
                  </a:cubicBezTo>
                  <a:cubicBezTo>
                    <a:pt x="2411" y="1354"/>
                    <a:pt x="2370" y="1346"/>
                    <a:pt x="2326" y="1346"/>
                  </a:cubicBezTo>
                  <a:cubicBezTo>
                    <a:pt x="2320" y="1346"/>
                    <a:pt x="2313" y="1347"/>
                    <a:pt x="2307" y="1347"/>
                  </a:cubicBezTo>
                  <a:lnTo>
                    <a:pt x="2307" y="1347"/>
                  </a:lnTo>
                  <a:cubicBezTo>
                    <a:pt x="2300" y="1337"/>
                    <a:pt x="2296" y="1325"/>
                    <a:pt x="2294" y="1313"/>
                  </a:cubicBezTo>
                  <a:lnTo>
                    <a:pt x="2254" y="1353"/>
                  </a:lnTo>
                  <a:cubicBezTo>
                    <a:pt x="2270" y="1350"/>
                    <a:pt x="2288" y="1348"/>
                    <a:pt x="2307" y="1347"/>
                  </a:cubicBezTo>
                  <a:lnTo>
                    <a:pt x="2307" y="1347"/>
                  </a:lnTo>
                  <a:cubicBezTo>
                    <a:pt x="2312" y="1354"/>
                    <a:pt x="2318" y="1361"/>
                    <a:pt x="2326" y="1366"/>
                  </a:cubicBezTo>
                  <a:cubicBezTo>
                    <a:pt x="2320" y="1367"/>
                    <a:pt x="2312" y="1368"/>
                    <a:pt x="2304" y="1369"/>
                  </a:cubicBezTo>
                  <a:cubicBezTo>
                    <a:pt x="2276" y="1399"/>
                    <a:pt x="2303" y="1460"/>
                    <a:pt x="2341" y="1492"/>
                  </a:cubicBezTo>
                  <a:lnTo>
                    <a:pt x="2341" y="1492"/>
                  </a:lnTo>
                  <a:lnTo>
                    <a:pt x="2266" y="1567"/>
                  </a:lnTo>
                  <a:lnTo>
                    <a:pt x="2395" y="1560"/>
                  </a:lnTo>
                  <a:cubicBezTo>
                    <a:pt x="2399" y="1560"/>
                    <a:pt x="2404" y="1560"/>
                    <a:pt x="2409" y="1560"/>
                  </a:cubicBezTo>
                  <a:lnTo>
                    <a:pt x="2409" y="1560"/>
                  </a:lnTo>
                  <a:cubicBezTo>
                    <a:pt x="2419" y="1580"/>
                    <a:pt x="2435" y="1596"/>
                    <a:pt x="2461" y="1598"/>
                  </a:cubicBezTo>
                  <a:cubicBezTo>
                    <a:pt x="2489" y="1617"/>
                    <a:pt x="2489" y="1617"/>
                    <a:pt x="2470" y="1651"/>
                  </a:cubicBezTo>
                  <a:cubicBezTo>
                    <a:pt x="2461" y="1670"/>
                    <a:pt x="2448" y="1689"/>
                    <a:pt x="2489" y="1708"/>
                  </a:cubicBezTo>
                  <a:cubicBezTo>
                    <a:pt x="2499" y="1712"/>
                    <a:pt x="2507" y="1713"/>
                    <a:pt x="2514" y="1713"/>
                  </a:cubicBezTo>
                  <a:cubicBezTo>
                    <a:pt x="2533" y="1713"/>
                    <a:pt x="2537" y="1699"/>
                    <a:pt x="2542" y="1682"/>
                  </a:cubicBezTo>
                  <a:cubicBezTo>
                    <a:pt x="2567" y="1692"/>
                    <a:pt x="2592" y="1698"/>
                    <a:pt x="2620" y="1701"/>
                  </a:cubicBezTo>
                  <a:cubicBezTo>
                    <a:pt x="2620" y="1701"/>
                    <a:pt x="2622" y="1701"/>
                    <a:pt x="2626" y="1701"/>
                  </a:cubicBezTo>
                  <a:cubicBezTo>
                    <a:pt x="2636" y="1701"/>
                    <a:pt x="2661" y="1700"/>
                    <a:pt x="2661" y="1682"/>
                  </a:cubicBezTo>
                  <a:cubicBezTo>
                    <a:pt x="2661" y="1661"/>
                    <a:pt x="2696" y="1661"/>
                    <a:pt x="2727" y="1651"/>
                  </a:cubicBezTo>
                  <a:cubicBezTo>
                    <a:pt x="2728" y="1657"/>
                    <a:pt x="2731" y="1659"/>
                    <a:pt x="2734" y="1659"/>
                  </a:cubicBezTo>
                  <a:cubicBezTo>
                    <a:pt x="2743" y="1659"/>
                    <a:pt x="2752" y="1639"/>
                    <a:pt x="2724" y="1632"/>
                  </a:cubicBezTo>
                  <a:cubicBezTo>
                    <a:pt x="2718" y="1614"/>
                    <a:pt x="2714" y="1592"/>
                    <a:pt x="2739" y="1585"/>
                  </a:cubicBezTo>
                  <a:lnTo>
                    <a:pt x="2728" y="1554"/>
                  </a:lnTo>
                  <a:lnTo>
                    <a:pt x="2728" y="1554"/>
                  </a:lnTo>
                  <a:cubicBezTo>
                    <a:pt x="2760" y="1556"/>
                    <a:pt x="2782" y="1560"/>
                    <a:pt x="2796" y="1567"/>
                  </a:cubicBezTo>
                  <a:cubicBezTo>
                    <a:pt x="2821" y="1579"/>
                    <a:pt x="2849" y="1585"/>
                    <a:pt x="2877" y="1585"/>
                  </a:cubicBezTo>
                  <a:cubicBezTo>
                    <a:pt x="2877" y="1563"/>
                    <a:pt x="3119" y="1557"/>
                    <a:pt x="3398" y="1551"/>
                  </a:cubicBezTo>
                  <a:cubicBezTo>
                    <a:pt x="3680" y="1548"/>
                    <a:pt x="3958" y="1548"/>
                    <a:pt x="3962" y="1526"/>
                  </a:cubicBezTo>
                  <a:lnTo>
                    <a:pt x="4040" y="1526"/>
                  </a:lnTo>
                  <a:cubicBezTo>
                    <a:pt x="4040" y="1548"/>
                    <a:pt x="4121" y="1548"/>
                    <a:pt x="4200" y="1548"/>
                  </a:cubicBezTo>
                  <a:cubicBezTo>
                    <a:pt x="4253" y="1535"/>
                    <a:pt x="4306" y="1529"/>
                    <a:pt x="4363" y="1529"/>
                  </a:cubicBezTo>
                  <a:cubicBezTo>
                    <a:pt x="4363" y="1548"/>
                    <a:pt x="4400" y="1548"/>
                    <a:pt x="4482" y="1551"/>
                  </a:cubicBezTo>
                  <a:cubicBezTo>
                    <a:pt x="4563" y="1551"/>
                    <a:pt x="4601" y="1551"/>
                    <a:pt x="4601" y="1532"/>
                  </a:cubicBezTo>
                  <a:cubicBezTo>
                    <a:pt x="4751" y="1532"/>
                    <a:pt x="4896" y="1541"/>
                    <a:pt x="5043" y="1563"/>
                  </a:cubicBezTo>
                  <a:cubicBezTo>
                    <a:pt x="5055" y="1570"/>
                    <a:pt x="5067" y="1573"/>
                    <a:pt x="5079" y="1573"/>
                  </a:cubicBezTo>
                  <a:cubicBezTo>
                    <a:pt x="5108" y="1573"/>
                    <a:pt x="5136" y="1558"/>
                    <a:pt x="5165" y="1545"/>
                  </a:cubicBezTo>
                  <a:cubicBezTo>
                    <a:pt x="5165" y="1524"/>
                    <a:pt x="5200" y="1507"/>
                    <a:pt x="5237" y="1507"/>
                  </a:cubicBezTo>
                  <a:cubicBezTo>
                    <a:pt x="5240" y="1507"/>
                    <a:pt x="5243" y="1507"/>
                    <a:pt x="5246" y="1507"/>
                  </a:cubicBezTo>
                  <a:cubicBezTo>
                    <a:pt x="5246" y="1507"/>
                    <a:pt x="5246" y="1526"/>
                    <a:pt x="5243" y="1548"/>
                  </a:cubicBezTo>
                  <a:cubicBezTo>
                    <a:pt x="5203" y="1567"/>
                    <a:pt x="5203" y="1567"/>
                    <a:pt x="5284" y="1570"/>
                  </a:cubicBezTo>
                  <a:lnTo>
                    <a:pt x="5362" y="1573"/>
                  </a:lnTo>
                  <a:cubicBezTo>
                    <a:pt x="5364" y="1563"/>
                    <a:pt x="5403" y="1560"/>
                    <a:pt x="5469" y="1560"/>
                  </a:cubicBezTo>
                  <a:cubicBezTo>
                    <a:pt x="5555" y="1560"/>
                    <a:pt x="5688" y="1566"/>
                    <a:pt x="5845" y="1573"/>
                  </a:cubicBezTo>
                  <a:cubicBezTo>
                    <a:pt x="6058" y="1584"/>
                    <a:pt x="6188" y="1592"/>
                    <a:pt x="6259" y="1592"/>
                  </a:cubicBezTo>
                  <a:cubicBezTo>
                    <a:pt x="6307" y="1592"/>
                    <a:pt x="6328" y="1588"/>
                    <a:pt x="6328" y="1579"/>
                  </a:cubicBezTo>
                  <a:cubicBezTo>
                    <a:pt x="6329" y="1571"/>
                    <a:pt x="6337" y="1567"/>
                    <a:pt x="6354" y="1567"/>
                  </a:cubicBezTo>
                  <a:cubicBezTo>
                    <a:pt x="6378" y="1567"/>
                    <a:pt x="6420" y="1575"/>
                    <a:pt x="6487" y="1592"/>
                  </a:cubicBezTo>
                  <a:cubicBezTo>
                    <a:pt x="6645" y="1644"/>
                    <a:pt x="6697" y="1661"/>
                    <a:pt x="6727" y="1661"/>
                  </a:cubicBezTo>
                  <a:cubicBezTo>
                    <a:pt x="6742" y="1661"/>
                    <a:pt x="6752" y="1657"/>
                    <a:pt x="6766" y="1651"/>
                  </a:cubicBezTo>
                  <a:cubicBezTo>
                    <a:pt x="6726" y="1651"/>
                    <a:pt x="6726" y="1629"/>
                    <a:pt x="6729" y="1607"/>
                  </a:cubicBezTo>
                  <a:cubicBezTo>
                    <a:pt x="6730" y="1588"/>
                    <a:pt x="6740" y="1579"/>
                    <a:pt x="6754" y="1579"/>
                  </a:cubicBezTo>
                  <a:cubicBezTo>
                    <a:pt x="6770" y="1579"/>
                    <a:pt x="6790" y="1590"/>
                    <a:pt x="6810" y="1614"/>
                  </a:cubicBezTo>
                  <a:cubicBezTo>
                    <a:pt x="6808" y="1641"/>
                    <a:pt x="7088" y="1665"/>
                    <a:pt x="7279" y="1665"/>
                  </a:cubicBezTo>
                  <a:cubicBezTo>
                    <a:pt x="7365" y="1665"/>
                    <a:pt x="7434" y="1660"/>
                    <a:pt x="7451" y="1649"/>
                  </a:cubicBezTo>
                  <a:lnTo>
                    <a:pt x="7451" y="1649"/>
                  </a:lnTo>
                  <a:cubicBezTo>
                    <a:pt x="7451" y="1654"/>
                    <a:pt x="7450" y="1661"/>
                    <a:pt x="7450" y="1670"/>
                  </a:cubicBezTo>
                  <a:cubicBezTo>
                    <a:pt x="7446" y="1692"/>
                    <a:pt x="7487" y="1692"/>
                    <a:pt x="7647" y="1711"/>
                  </a:cubicBezTo>
                  <a:lnTo>
                    <a:pt x="7766" y="1723"/>
                  </a:lnTo>
                  <a:cubicBezTo>
                    <a:pt x="7768" y="1710"/>
                    <a:pt x="7790" y="1705"/>
                    <a:pt x="7821" y="1705"/>
                  </a:cubicBezTo>
                  <a:cubicBezTo>
                    <a:pt x="7841" y="1705"/>
                    <a:pt x="7865" y="1707"/>
                    <a:pt x="7888" y="1711"/>
                  </a:cubicBezTo>
                  <a:cubicBezTo>
                    <a:pt x="7907" y="1711"/>
                    <a:pt x="7926" y="1717"/>
                    <a:pt x="7938" y="1729"/>
                  </a:cubicBezTo>
                  <a:cubicBezTo>
                    <a:pt x="7948" y="1736"/>
                    <a:pt x="7954" y="1739"/>
                    <a:pt x="7951" y="1745"/>
                  </a:cubicBezTo>
                  <a:cubicBezTo>
                    <a:pt x="7954" y="1773"/>
                    <a:pt x="7957" y="1767"/>
                    <a:pt x="7970" y="1780"/>
                  </a:cubicBezTo>
                  <a:cubicBezTo>
                    <a:pt x="7977" y="1776"/>
                    <a:pt x="7983" y="1774"/>
                    <a:pt x="7988" y="1774"/>
                  </a:cubicBezTo>
                  <a:cubicBezTo>
                    <a:pt x="8024" y="1774"/>
                    <a:pt x="8026" y="1845"/>
                    <a:pt x="8007" y="1845"/>
                  </a:cubicBezTo>
                  <a:cubicBezTo>
                    <a:pt x="8007" y="1852"/>
                    <a:pt x="8007" y="1861"/>
                    <a:pt x="8007" y="1870"/>
                  </a:cubicBezTo>
                  <a:cubicBezTo>
                    <a:pt x="8023" y="1886"/>
                    <a:pt x="8026" y="1908"/>
                    <a:pt x="8017" y="1927"/>
                  </a:cubicBezTo>
                  <a:cubicBezTo>
                    <a:pt x="8001" y="1961"/>
                    <a:pt x="7989" y="1965"/>
                    <a:pt x="8014" y="1971"/>
                  </a:cubicBezTo>
                  <a:cubicBezTo>
                    <a:pt x="8029" y="1986"/>
                    <a:pt x="8045" y="1999"/>
                    <a:pt x="8032" y="2008"/>
                  </a:cubicBezTo>
                  <a:lnTo>
                    <a:pt x="8020" y="1996"/>
                  </a:lnTo>
                  <a:cubicBezTo>
                    <a:pt x="8016" y="1993"/>
                    <a:pt x="8013" y="1992"/>
                    <a:pt x="8009" y="1992"/>
                  </a:cubicBezTo>
                  <a:cubicBezTo>
                    <a:pt x="7993" y="1992"/>
                    <a:pt x="7970" y="2011"/>
                    <a:pt x="7907" y="2021"/>
                  </a:cubicBezTo>
                  <a:cubicBezTo>
                    <a:pt x="7785" y="2032"/>
                    <a:pt x="7708" y="2039"/>
                    <a:pt x="7657" y="2039"/>
                  </a:cubicBezTo>
                  <a:cubicBezTo>
                    <a:pt x="7625" y="2039"/>
                    <a:pt x="7603" y="2036"/>
                    <a:pt x="7587" y="2030"/>
                  </a:cubicBezTo>
                  <a:lnTo>
                    <a:pt x="7550" y="2052"/>
                  </a:lnTo>
                  <a:cubicBezTo>
                    <a:pt x="7527" y="2067"/>
                    <a:pt x="7504" y="2074"/>
                    <a:pt x="7489" y="2074"/>
                  </a:cubicBezTo>
                  <a:cubicBezTo>
                    <a:pt x="7477" y="2074"/>
                    <a:pt x="7470" y="2070"/>
                    <a:pt x="7468" y="2062"/>
                  </a:cubicBezTo>
                  <a:cubicBezTo>
                    <a:pt x="7455" y="2056"/>
                    <a:pt x="7429" y="2053"/>
                    <a:pt x="7397" y="2053"/>
                  </a:cubicBezTo>
                  <a:cubicBezTo>
                    <a:pt x="7332" y="2053"/>
                    <a:pt x="7242" y="2065"/>
                    <a:pt x="7189" y="2084"/>
                  </a:cubicBezTo>
                  <a:lnTo>
                    <a:pt x="7111" y="2090"/>
                  </a:lnTo>
                  <a:cubicBezTo>
                    <a:pt x="7092" y="2072"/>
                    <a:pt x="7059" y="2064"/>
                    <a:pt x="7024" y="2064"/>
                  </a:cubicBezTo>
                  <a:cubicBezTo>
                    <a:pt x="6979" y="2064"/>
                    <a:pt x="6932" y="2078"/>
                    <a:pt x="6911" y="2102"/>
                  </a:cubicBezTo>
                  <a:cubicBezTo>
                    <a:pt x="6909" y="2088"/>
                    <a:pt x="6892" y="2085"/>
                    <a:pt x="6870" y="2085"/>
                  </a:cubicBezTo>
                  <a:cubicBezTo>
                    <a:pt x="6857" y="2085"/>
                    <a:pt x="6843" y="2086"/>
                    <a:pt x="6829" y="2087"/>
                  </a:cubicBezTo>
                  <a:cubicBezTo>
                    <a:pt x="6781" y="2102"/>
                    <a:pt x="6703" y="2112"/>
                    <a:pt x="6648" y="2112"/>
                  </a:cubicBezTo>
                  <a:cubicBezTo>
                    <a:pt x="6614" y="2112"/>
                    <a:pt x="6589" y="2108"/>
                    <a:pt x="6588" y="2099"/>
                  </a:cubicBezTo>
                  <a:lnTo>
                    <a:pt x="6550" y="2102"/>
                  </a:lnTo>
                  <a:cubicBezTo>
                    <a:pt x="6517" y="2119"/>
                    <a:pt x="6482" y="2128"/>
                    <a:pt x="6447" y="2128"/>
                  </a:cubicBezTo>
                  <a:cubicBezTo>
                    <a:pt x="6441" y="2128"/>
                    <a:pt x="6436" y="2128"/>
                    <a:pt x="6431" y="2127"/>
                  </a:cubicBezTo>
                  <a:cubicBezTo>
                    <a:pt x="6390" y="2127"/>
                    <a:pt x="6346" y="2137"/>
                    <a:pt x="6312" y="2156"/>
                  </a:cubicBezTo>
                  <a:cubicBezTo>
                    <a:pt x="6287" y="2168"/>
                    <a:pt x="6259" y="2178"/>
                    <a:pt x="6231" y="2178"/>
                  </a:cubicBezTo>
                  <a:cubicBezTo>
                    <a:pt x="6228" y="2178"/>
                    <a:pt x="6226" y="2178"/>
                    <a:pt x="6224" y="2178"/>
                  </a:cubicBezTo>
                  <a:cubicBezTo>
                    <a:pt x="6198" y="2178"/>
                    <a:pt x="6233" y="2157"/>
                    <a:pt x="6271" y="2137"/>
                  </a:cubicBezTo>
                  <a:cubicBezTo>
                    <a:pt x="6303" y="2127"/>
                    <a:pt x="6302" y="2121"/>
                    <a:pt x="6283" y="2121"/>
                  </a:cubicBezTo>
                  <a:cubicBezTo>
                    <a:pt x="6254" y="2121"/>
                    <a:pt x="6183" y="2134"/>
                    <a:pt x="6111" y="2162"/>
                  </a:cubicBezTo>
                  <a:cubicBezTo>
                    <a:pt x="6052" y="2184"/>
                    <a:pt x="6022" y="2195"/>
                    <a:pt x="6017" y="2195"/>
                  </a:cubicBezTo>
                  <a:cubicBezTo>
                    <a:pt x="6012" y="2195"/>
                    <a:pt x="6032" y="2184"/>
                    <a:pt x="6071" y="2162"/>
                  </a:cubicBezTo>
                  <a:cubicBezTo>
                    <a:pt x="6099" y="2147"/>
                    <a:pt x="6125" y="2132"/>
                    <a:pt x="6114" y="2132"/>
                  </a:cubicBezTo>
                  <a:cubicBezTo>
                    <a:pt x="6109" y="2132"/>
                    <a:pt x="6096" y="2135"/>
                    <a:pt x="6071" y="2143"/>
                  </a:cubicBezTo>
                  <a:cubicBezTo>
                    <a:pt x="6071" y="2143"/>
                    <a:pt x="5989" y="2143"/>
                    <a:pt x="5989" y="2165"/>
                  </a:cubicBezTo>
                  <a:lnTo>
                    <a:pt x="5870" y="2168"/>
                  </a:lnTo>
                  <a:cubicBezTo>
                    <a:pt x="5817" y="2156"/>
                    <a:pt x="5764" y="2149"/>
                    <a:pt x="5710" y="2149"/>
                  </a:cubicBezTo>
                  <a:cubicBezTo>
                    <a:pt x="5689" y="2161"/>
                    <a:pt x="5679" y="2166"/>
                    <a:pt x="5668" y="2166"/>
                  </a:cubicBezTo>
                  <a:cubicBezTo>
                    <a:pt x="5659" y="2166"/>
                    <a:pt x="5648" y="2162"/>
                    <a:pt x="5629" y="2153"/>
                  </a:cubicBezTo>
                  <a:cubicBezTo>
                    <a:pt x="5629" y="2143"/>
                    <a:pt x="5622" y="2138"/>
                    <a:pt x="5615" y="2138"/>
                  </a:cubicBezTo>
                  <a:cubicBezTo>
                    <a:pt x="5604" y="2138"/>
                    <a:pt x="5591" y="2149"/>
                    <a:pt x="5591" y="2174"/>
                  </a:cubicBezTo>
                  <a:cubicBezTo>
                    <a:pt x="5572" y="2185"/>
                    <a:pt x="5551" y="2191"/>
                    <a:pt x="5530" y="2191"/>
                  </a:cubicBezTo>
                  <a:cubicBezTo>
                    <a:pt x="5509" y="2191"/>
                    <a:pt x="5488" y="2185"/>
                    <a:pt x="5469" y="2174"/>
                  </a:cubicBezTo>
                  <a:cubicBezTo>
                    <a:pt x="5469" y="2151"/>
                    <a:pt x="5456" y="2141"/>
                    <a:pt x="5446" y="2141"/>
                  </a:cubicBezTo>
                  <a:cubicBezTo>
                    <a:pt x="5438" y="2141"/>
                    <a:pt x="5431" y="2146"/>
                    <a:pt x="5431" y="2156"/>
                  </a:cubicBezTo>
                  <a:cubicBezTo>
                    <a:pt x="5406" y="2168"/>
                    <a:pt x="5378" y="2174"/>
                    <a:pt x="5350" y="2178"/>
                  </a:cubicBezTo>
                  <a:cubicBezTo>
                    <a:pt x="5350" y="2156"/>
                    <a:pt x="4990" y="2156"/>
                    <a:pt x="4629" y="2149"/>
                  </a:cubicBezTo>
                  <a:cubicBezTo>
                    <a:pt x="4588" y="2149"/>
                    <a:pt x="4548" y="2168"/>
                    <a:pt x="4548" y="2190"/>
                  </a:cubicBezTo>
                  <a:cubicBezTo>
                    <a:pt x="4548" y="2207"/>
                    <a:pt x="4548" y="2213"/>
                    <a:pt x="4545" y="2213"/>
                  </a:cubicBezTo>
                  <a:cubicBezTo>
                    <a:pt x="4541" y="2213"/>
                    <a:pt x="4531" y="2200"/>
                    <a:pt x="4507" y="2187"/>
                  </a:cubicBezTo>
                  <a:cubicBezTo>
                    <a:pt x="4488" y="2155"/>
                    <a:pt x="4458" y="2138"/>
                    <a:pt x="4438" y="2138"/>
                  </a:cubicBezTo>
                  <a:cubicBezTo>
                    <a:pt x="4419" y="2138"/>
                    <a:pt x="4410" y="2153"/>
                    <a:pt x="4429" y="2184"/>
                  </a:cubicBezTo>
                  <a:cubicBezTo>
                    <a:pt x="4447" y="2206"/>
                    <a:pt x="4457" y="2217"/>
                    <a:pt x="4452" y="2217"/>
                  </a:cubicBezTo>
                  <a:cubicBezTo>
                    <a:pt x="4447" y="2217"/>
                    <a:pt x="4427" y="2206"/>
                    <a:pt x="4388" y="2184"/>
                  </a:cubicBezTo>
                  <a:cubicBezTo>
                    <a:pt x="4368" y="2172"/>
                    <a:pt x="4359" y="2167"/>
                    <a:pt x="4348" y="2167"/>
                  </a:cubicBezTo>
                  <a:cubicBezTo>
                    <a:pt x="4338" y="2167"/>
                    <a:pt x="4327" y="2172"/>
                    <a:pt x="4306" y="2181"/>
                  </a:cubicBezTo>
                  <a:cubicBezTo>
                    <a:pt x="4306" y="2191"/>
                    <a:pt x="4297" y="2196"/>
                    <a:pt x="4288" y="2196"/>
                  </a:cubicBezTo>
                  <a:cubicBezTo>
                    <a:pt x="4277" y="2196"/>
                    <a:pt x="4267" y="2191"/>
                    <a:pt x="4269" y="2181"/>
                  </a:cubicBezTo>
                  <a:cubicBezTo>
                    <a:pt x="4239" y="2165"/>
                    <a:pt x="4211" y="2149"/>
                    <a:pt x="4197" y="2149"/>
                  </a:cubicBezTo>
                  <a:cubicBezTo>
                    <a:pt x="4191" y="2149"/>
                    <a:pt x="4188" y="2151"/>
                    <a:pt x="4187" y="2156"/>
                  </a:cubicBezTo>
                  <a:cubicBezTo>
                    <a:pt x="4162" y="2153"/>
                    <a:pt x="4134" y="2146"/>
                    <a:pt x="4109" y="2131"/>
                  </a:cubicBezTo>
                  <a:cubicBezTo>
                    <a:pt x="4097" y="2124"/>
                    <a:pt x="4084" y="2121"/>
                    <a:pt x="4072" y="2121"/>
                  </a:cubicBezTo>
                  <a:cubicBezTo>
                    <a:pt x="4045" y="2121"/>
                    <a:pt x="4018" y="2133"/>
                    <a:pt x="3990" y="2146"/>
                  </a:cubicBezTo>
                  <a:cubicBezTo>
                    <a:pt x="3931" y="2164"/>
                    <a:pt x="3891" y="2173"/>
                    <a:pt x="3870" y="2173"/>
                  </a:cubicBezTo>
                  <a:cubicBezTo>
                    <a:pt x="3847" y="2173"/>
                    <a:pt x="3846" y="2163"/>
                    <a:pt x="3868" y="2143"/>
                  </a:cubicBezTo>
                  <a:cubicBezTo>
                    <a:pt x="3887" y="2125"/>
                    <a:pt x="3859" y="2117"/>
                    <a:pt x="3817" y="2117"/>
                  </a:cubicBezTo>
                  <a:cubicBezTo>
                    <a:pt x="3765" y="2117"/>
                    <a:pt x="3691" y="2130"/>
                    <a:pt x="3667" y="2153"/>
                  </a:cubicBezTo>
                  <a:cubicBezTo>
                    <a:pt x="3642" y="2174"/>
                    <a:pt x="3631" y="2183"/>
                    <a:pt x="3627" y="2183"/>
                  </a:cubicBezTo>
                  <a:cubicBezTo>
                    <a:pt x="3624" y="2183"/>
                    <a:pt x="3625" y="2178"/>
                    <a:pt x="3626" y="2168"/>
                  </a:cubicBezTo>
                  <a:cubicBezTo>
                    <a:pt x="3626" y="2149"/>
                    <a:pt x="3589" y="2146"/>
                    <a:pt x="3589" y="2146"/>
                  </a:cubicBezTo>
                  <a:cubicBezTo>
                    <a:pt x="3548" y="2143"/>
                    <a:pt x="3507" y="2140"/>
                    <a:pt x="3510" y="2121"/>
                  </a:cubicBezTo>
                  <a:cubicBezTo>
                    <a:pt x="3470" y="2121"/>
                    <a:pt x="3429" y="2124"/>
                    <a:pt x="3388" y="2134"/>
                  </a:cubicBezTo>
                  <a:cubicBezTo>
                    <a:pt x="3362" y="2144"/>
                    <a:pt x="3332" y="2149"/>
                    <a:pt x="3303" y="2149"/>
                  </a:cubicBezTo>
                  <a:cubicBezTo>
                    <a:pt x="3238" y="2149"/>
                    <a:pt x="3174" y="2126"/>
                    <a:pt x="3150" y="2096"/>
                  </a:cubicBezTo>
                  <a:lnTo>
                    <a:pt x="3068" y="2109"/>
                  </a:lnTo>
                  <a:cubicBezTo>
                    <a:pt x="3042" y="2133"/>
                    <a:pt x="3016" y="2148"/>
                    <a:pt x="3001" y="2148"/>
                  </a:cubicBezTo>
                  <a:cubicBezTo>
                    <a:pt x="2990" y="2148"/>
                    <a:pt x="2984" y="2141"/>
                    <a:pt x="2987" y="2124"/>
                  </a:cubicBezTo>
                  <a:cubicBezTo>
                    <a:pt x="2987" y="2109"/>
                    <a:pt x="2989" y="2095"/>
                    <a:pt x="2988" y="2095"/>
                  </a:cubicBezTo>
                  <a:lnTo>
                    <a:pt x="2988" y="2095"/>
                  </a:lnTo>
                  <a:cubicBezTo>
                    <a:pt x="2988" y="2095"/>
                    <a:pt x="2988" y="2097"/>
                    <a:pt x="2987" y="2102"/>
                  </a:cubicBezTo>
                  <a:cubicBezTo>
                    <a:pt x="2974" y="2114"/>
                    <a:pt x="2950" y="2119"/>
                    <a:pt x="2924" y="2119"/>
                  </a:cubicBezTo>
                  <a:cubicBezTo>
                    <a:pt x="2863" y="2119"/>
                    <a:pt x="2787" y="2093"/>
                    <a:pt x="2790" y="2065"/>
                  </a:cubicBezTo>
                  <a:cubicBezTo>
                    <a:pt x="2793" y="2043"/>
                    <a:pt x="2793" y="2043"/>
                    <a:pt x="2752" y="2040"/>
                  </a:cubicBezTo>
                  <a:lnTo>
                    <a:pt x="2752" y="2062"/>
                  </a:lnTo>
                  <a:cubicBezTo>
                    <a:pt x="2749" y="2079"/>
                    <a:pt x="2746" y="2100"/>
                    <a:pt x="2715" y="2100"/>
                  </a:cubicBezTo>
                  <a:cubicBezTo>
                    <a:pt x="2713" y="2100"/>
                    <a:pt x="2711" y="2099"/>
                    <a:pt x="2708" y="2099"/>
                  </a:cubicBezTo>
                  <a:cubicBezTo>
                    <a:pt x="2667" y="2093"/>
                    <a:pt x="2627" y="2090"/>
                    <a:pt x="2630" y="2071"/>
                  </a:cubicBezTo>
                  <a:cubicBezTo>
                    <a:pt x="2602" y="2053"/>
                    <a:pt x="2575" y="2034"/>
                    <a:pt x="2561" y="2034"/>
                  </a:cubicBezTo>
                  <a:cubicBezTo>
                    <a:pt x="2556" y="2034"/>
                    <a:pt x="2552" y="2037"/>
                    <a:pt x="2551" y="2043"/>
                  </a:cubicBezTo>
                  <a:cubicBezTo>
                    <a:pt x="2523" y="2037"/>
                    <a:pt x="2498" y="2027"/>
                    <a:pt x="2473" y="2012"/>
                  </a:cubicBezTo>
                  <a:lnTo>
                    <a:pt x="2316" y="1996"/>
                  </a:lnTo>
                  <a:cubicBezTo>
                    <a:pt x="2301" y="2001"/>
                    <a:pt x="2281" y="2004"/>
                    <a:pt x="2262" y="2004"/>
                  </a:cubicBezTo>
                  <a:cubicBezTo>
                    <a:pt x="2228" y="2004"/>
                    <a:pt x="2195" y="1996"/>
                    <a:pt x="2197" y="1983"/>
                  </a:cubicBezTo>
                  <a:cubicBezTo>
                    <a:pt x="2182" y="1981"/>
                    <a:pt x="2166" y="1980"/>
                    <a:pt x="2150" y="1980"/>
                  </a:cubicBezTo>
                  <a:cubicBezTo>
                    <a:pt x="2124" y="1980"/>
                    <a:pt x="2098" y="1983"/>
                    <a:pt x="2075" y="1986"/>
                  </a:cubicBezTo>
                  <a:cubicBezTo>
                    <a:pt x="1994" y="1977"/>
                    <a:pt x="1956" y="1974"/>
                    <a:pt x="1959" y="1952"/>
                  </a:cubicBezTo>
                  <a:cubicBezTo>
                    <a:pt x="1961" y="1942"/>
                    <a:pt x="1962" y="1937"/>
                    <a:pt x="1956" y="1937"/>
                  </a:cubicBezTo>
                  <a:cubicBezTo>
                    <a:pt x="1950" y="1937"/>
                    <a:pt x="1939" y="1941"/>
                    <a:pt x="1918" y="1949"/>
                  </a:cubicBezTo>
                  <a:cubicBezTo>
                    <a:pt x="1917" y="1959"/>
                    <a:pt x="1903" y="1963"/>
                    <a:pt x="1884" y="1963"/>
                  </a:cubicBezTo>
                  <a:cubicBezTo>
                    <a:pt x="1870" y="1963"/>
                    <a:pt x="1853" y="1961"/>
                    <a:pt x="1837" y="1958"/>
                  </a:cubicBezTo>
                  <a:lnTo>
                    <a:pt x="1755" y="1949"/>
                  </a:lnTo>
                  <a:cubicBezTo>
                    <a:pt x="1753" y="1962"/>
                    <a:pt x="1753" y="1966"/>
                    <a:pt x="1739" y="1966"/>
                  </a:cubicBezTo>
                  <a:cubicBezTo>
                    <a:pt x="1733" y="1966"/>
                    <a:pt x="1726" y="1965"/>
                    <a:pt x="1715" y="1965"/>
                  </a:cubicBezTo>
                  <a:cubicBezTo>
                    <a:pt x="1674" y="1958"/>
                    <a:pt x="1558" y="1921"/>
                    <a:pt x="1517" y="1914"/>
                  </a:cubicBezTo>
                  <a:cubicBezTo>
                    <a:pt x="1466" y="1907"/>
                    <a:pt x="1437" y="1904"/>
                    <a:pt x="1424" y="1904"/>
                  </a:cubicBezTo>
                  <a:cubicBezTo>
                    <a:pt x="1408" y="1904"/>
                    <a:pt x="1417" y="1910"/>
                    <a:pt x="1436" y="1924"/>
                  </a:cubicBezTo>
                  <a:cubicBezTo>
                    <a:pt x="1460" y="1927"/>
                    <a:pt x="1468" y="1936"/>
                    <a:pt x="1456" y="1936"/>
                  </a:cubicBezTo>
                  <a:cubicBezTo>
                    <a:pt x="1447" y="1936"/>
                    <a:pt x="1428" y="1932"/>
                    <a:pt x="1395" y="1918"/>
                  </a:cubicBezTo>
                  <a:cubicBezTo>
                    <a:pt x="1354" y="1914"/>
                    <a:pt x="1248" y="1877"/>
                    <a:pt x="1138" y="1852"/>
                  </a:cubicBezTo>
                  <a:cubicBezTo>
                    <a:pt x="1052" y="1833"/>
                    <a:pt x="1019" y="1824"/>
                    <a:pt x="1004" y="1824"/>
                  </a:cubicBezTo>
                  <a:cubicBezTo>
                    <a:pt x="994" y="1824"/>
                    <a:pt x="993" y="1828"/>
                    <a:pt x="991" y="1836"/>
                  </a:cubicBezTo>
                  <a:cubicBezTo>
                    <a:pt x="1002" y="1859"/>
                    <a:pt x="1001" y="1869"/>
                    <a:pt x="994" y="1869"/>
                  </a:cubicBezTo>
                  <a:cubicBezTo>
                    <a:pt x="985" y="1869"/>
                    <a:pt x="968" y="1854"/>
                    <a:pt x="956" y="1827"/>
                  </a:cubicBezTo>
                  <a:cubicBezTo>
                    <a:pt x="913" y="1784"/>
                    <a:pt x="885" y="1765"/>
                    <a:pt x="869" y="1765"/>
                  </a:cubicBezTo>
                  <a:cubicBezTo>
                    <a:pt x="863" y="1765"/>
                    <a:pt x="859" y="1768"/>
                    <a:pt x="856" y="1773"/>
                  </a:cubicBezTo>
                  <a:cubicBezTo>
                    <a:pt x="846" y="1778"/>
                    <a:pt x="834" y="1780"/>
                    <a:pt x="823" y="1780"/>
                  </a:cubicBezTo>
                  <a:cubicBezTo>
                    <a:pt x="809" y="1780"/>
                    <a:pt x="796" y="1777"/>
                    <a:pt x="784" y="1770"/>
                  </a:cubicBezTo>
                  <a:cubicBezTo>
                    <a:pt x="790" y="1748"/>
                    <a:pt x="756" y="1739"/>
                    <a:pt x="687" y="1729"/>
                  </a:cubicBezTo>
                  <a:cubicBezTo>
                    <a:pt x="652" y="1714"/>
                    <a:pt x="652" y="1714"/>
                    <a:pt x="662" y="1695"/>
                  </a:cubicBezTo>
                  <a:lnTo>
                    <a:pt x="602" y="1664"/>
                  </a:lnTo>
                  <a:cubicBezTo>
                    <a:pt x="599" y="1664"/>
                    <a:pt x="597" y="1664"/>
                    <a:pt x="594" y="1664"/>
                  </a:cubicBezTo>
                  <a:cubicBezTo>
                    <a:pt x="509" y="1664"/>
                    <a:pt x="380" y="1534"/>
                    <a:pt x="383" y="1501"/>
                  </a:cubicBezTo>
                  <a:cubicBezTo>
                    <a:pt x="370" y="1485"/>
                    <a:pt x="351" y="1476"/>
                    <a:pt x="333" y="1473"/>
                  </a:cubicBezTo>
                  <a:cubicBezTo>
                    <a:pt x="330" y="1473"/>
                    <a:pt x="328" y="1473"/>
                    <a:pt x="325" y="1473"/>
                  </a:cubicBezTo>
                  <a:cubicBezTo>
                    <a:pt x="281" y="1473"/>
                    <a:pt x="269" y="1446"/>
                    <a:pt x="301" y="1429"/>
                  </a:cubicBezTo>
                  <a:cubicBezTo>
                    <a:pt x="339" y="1407"/>
                    <a:pt x="339" y="1407"/>
                    <a:pt x="289" y="1407"/>
                  </a:cubicBezTo>
                  <a:cubicBezTo>
                    <a:pt x="257" y="1395"/>
                    <a:pt x="222" y="1280"/>
                    <a:pt x="258" y="1280"/>
                  </a:cubicBezTo>
                  <a:cubicBezTo>
                    <a:pt x="261" y="1280"/>
                    <a:pt x="264" y="1280"/>
                    <a:pt x="267" y="1281"/>
                  </a:cubicBezTo>
                  <a:lnTo>
                    <a:pt x="308" y="1272"/>
                  </a:lnTo>
                  <a:cubicBezTo>
                    <a:pt x="295" y="1263"/>
                    <a:pt x="286" y="1247"/>
                    <a:pt x="283" y="1228"/>
                  </a:cubicBezTo>
                  <a:cubicBezTo>
                    <a:pt x="282" y="1228"/>
                    <a:pt x="281" y="1228"/>
                    <a:pt x="280" y="1228"/>
                  </a:cubicBezTo>
                  <a:cubicBezTo>
                    <a:pt x="263" y="1228"/>
                    <a:pt x="255" y="1202"/>
                    <a:pt x="264" y="1134"/>
                  </a:cubicBezTo>
                  <a:cubicBezTo>
                    <a:pt x="267" y="1084"/>
                    <a:pt x="286" y="977"/>
                    <a:pt x="320" y="930"/>
                  </a:cubicBezTo>
                  <a:cubicBezTo>
                    <a:pt x="348" y="880"/>
                    <a:pt x="411" y="814"/>
                    <a:pt x="446" y="811"/>
                  </a:cubicBezTo>
                  <a:cubicBezTo>
                    <a:pt x="477" y="783"/>
                    <a:pt x="505" y="755"/>
                    <a:pt x="527" y="720"/>
                  </a:cubicBezTo>
                  <a:cubicBezTo>
                    <a:pt x="539" y="693"/>
                    <a:pt x="577" y="668"/>
                    <a:pt x="599" y="668"/>
                  </a:cubicBezTo>
                  <a:cubicBezTo>
                    <a:pt x="604" y="668"/>
                    <a:pt x="609" y="669"/>
                    <a:pt x="612" y="673"/>
                  </a:cubicBezTo>
                  <a:lnTo>
                    <a:pt x="640" y="658"/>
                  </a:lnTo>
                  <a:cubicBezTo>
                    <a:pt x="662" y="636"/>
                    <a:pt x="690" y="614"/>
                    <a:pt x="721" y="601"/>
                  </a:cubicBezTo>
                  <a:cubicBezTo>
                    <a:pt x="726" y="611"/>
                    <a:pt x="738" y="617"/>
                    <a:pt x="751" y="617"/>
                  </a:cubicBezTo>
                  <a:cubicBezTo>
                    <a:pt x="764" y="617"/>
                    <a:pt x="778" y="612"/>
                    <a:pt x="790" y="598"/>
                  </a:cubicBezTo>
                  <a:cubicBezTo>
                    <a:pt x="787" y="579"/>
                    <a:pt x="818" y="567"/>
                    <a:pt x="884" y="551"/>
                  </a:cubicBezTo>
                  <a:cubicBezTo>
                    <a:pt x="1072" y="525"/>
                    <a:pt x="1260" y="512"/>
                    <a:pt x="1448" y="512"/>
                  </a:cubicBezTo>
                  <a:cubicBezTo>
                    <a:pt x="1486" y="512"/>
                    <a:pt x="1524" y="513"/>
                    <a:pt x="1561" y="514"/>
                  </a:cubicBezTo>
                  <a:lnTo>
                    <a:pt x="2025" y="520"/>
                  </a:lnTo>
                  <a:cubicBezTo>
                    <a:pt x="2043" y="521"/>
                    <a:pt x="2062" y="521"/>
                    <a:pt x="2081" y="521"/>
                  </a:cubicBezTo>
                  <a:cubicBezTo>
                    <a:pt x="2132" y="521"/>
                    <a:pt x="2184" y="518"/>
                    <a:pt x="2235" y="514"/>
                  </a:cubicBezTo>
                  <a:lnTo>
                    <a:pt x="2357" y="517"/>
                  </a:lnTo>
                  <a:lnTo>
                    <a:pt x="2479" y="517"/>
                  </a:lnTo>
                  <a:cubicBezTo>
                    <a:pt x="2478" y="537"/>
                    <a:pt x="2521" y="544"/>
                    <a:pt x="2579" y="544"/>
                  </a:cubicBezTo>
                  <a:cubicBezTo>
                    <a:pt x="2647" y="544"/>
                    <a:pt x="2736" y="535"/>
                    <a:pt x="2802" y="526"/>
                  </a:cubicBezTo>
                  <a:cubicBezTo>
                    <a:pt x="2830" y="512"/>
                    <a:pt x="2860" y="505"/>
                    <a:pt x="2892" y="505"/>
                  </a:cubicBezTo>
                  <a:cubicBezTo>
                    <a:pt x="2903" y="505"/>
                    <a:pt x="2913" y="506"/>
                    <a:pt x="2924" y="507"/>
                  </a:cubicBezTo>
                  <a:cubicBezTo>
                    <a:pt x="2922" y="533"/>
                    <a:pt x="2969" y="543"/>
                    <a:pt x="3024" y="543"/>
                  </a:cubicBezTo>
                  <a:cubicBezTo>
                    <a:pt x="3058" y="543"/>
                    <a:pt x="3094" y="539"/>
                    <a:pt x="3125" y="532"/>
                  </a:cubicBezTo>
                  <a:cubicBezTo>
                    <a:pt x="3145" y="512"/>
                    <a:pt x="3166" y="502"/>
                    <a:pt x="3181" y="502"/>
                  </a:cubicBezTo>
                  <a:cubicBezTo>
                    <a:pt x="3196" y="502"/>
                    <a:pt x="3206" y="512"/>
                    <a:pt x="3206" y="532"/>
                  </a:cubicBezTo>
                  <a:cubicBezTo>
                    <a:pt x="3205" y="553"/>
                    <a:pt x="3222" y="564"/>
                    <a:pt x="3248" y="564"/>
                  </a:cubicBezTo>
                  <a:cubicBezTo>
                    <a:pt x="3279" y="564"/>
                    <a:pt x="3324" y="549"/>
                    <a:pt x="3369" y="517"/>
                  </a:cubicBezTo>
                  <a:cubicBezTo>
                    <a:pt x="3390" y="507"/>
                    <a:pt x="3400" y="503"/>
                    <a:pt x="3410" y="503"/>
                  </a:cubicBezTo>
                  <a:cubicBezTo>
                    <a:pt x="3419" y="503"/>
                    <a:pt x="3429" y="507"/>
                    <a:pt x="3448" y="517"/>
                  </a:cubicBezTo>
                  <a:cubicBezTo>
                    <a:pt x="3472" y="543"/>
                    <a:pt x="3497" y="554"/>
                    <a:pt x="3513" y="554"/>
                  </a:cubicBezTo>
                  <a:cubicBezTo>
                    <a:pt x="3523" y="554"/>
                    <a:pt x="3529" y="549"/>
                    <a:pt x="3529" y="542"/>
                  </a:cubicBezTo>
                  <a:cubicBezTo>
                    <a:pt x="3545" y="520"/>
                    <a:pt x="3567" y="510"/>
                    <a:pt x="3590" y="510"/>
                  </a:cubicBezTo>
                  <a:cubicBezTo>
                    <a:pt x="3614" y="510"/>
                    <a:pt x="3637" y="521"/>
                    <a:pt x="3651" y="542"/>
                  </a:cubicBezTo>
                  <a:cubicBezTo>
                    <a:pt x="3691" y="564"/>
                    <a:pt x="3711" y="575"/>
                    <a:pt x="3726" y="575"/>
                  </a:cubicBezTo>
                  <a:cubicBezTo>
                    <a:pt x="3740" y="575"/>
                    <a:pt x="3750" y="565"/>
                    <a:pt x="3770" y="545"/>
                  </a:cubicBezTo>
                  <a:cubicBezTo>
                    <a:pt x="3791" y="526"/>
                    <a:pt x="3838" y="516"/>
                    <a:pt x="3885" y="516"/>
                  </a:cubicBezTo>
                  <a:cubicBezTo>
                    <a:pt x="3939" y="516"/>
                    <a:pt x="3993" y="528"/>
                    <a:pt x="4015" y="551"/>
                  </a:cubicBezTo>
                  <a:cubicBezTo>
                    <a:pt x="4043" y="551"/>
                    <a:pt x="4070" y="562"/>
                    <a:pt x="4085" y="562"/>
                  </a:cubicBezTo>
                  <a:cubicBezTo>
                    <a:pt x="4091" y="562"/>
                    <a:pt x="4095" y="560"/>
                    <a:pt x="4096" y="554"/>
                  </a:cubicBezTo>
                  <a:lnTo>
                    <a:pt x="4134" y="573"/>
                  </a:lnTo>
                  <a:lnTo>
                    <a:pt x="4215" y="576"/>
                  </a:lnTo>
                  <a:lnTo>
                    <a:pt x="4215" y="554"/>
                  </a:lnTo>
                  <a:cubicBezTo>
                    <a:pt x="4256" y="557"/>
                    <a:pt x="4498" y="583"/>
                    <a:pt x="4783" y="589"/>
                  </a:cubicBezTo>
                  <a:cubicBezTo>
                    <a:pt x="4982" y="593"/>
                    <a:pt x="5108" y="596"/>
                    <a:pt x="5183" y="596"/>
                  </a:cubicBezTo>
                  <a:cubicBezTo>
                    <a:pt x="5275" y="596"/>
                    <a:pt x="5289" y="591"/>
                    <a:pt x="5268" y="579"/>
                  </a:cubicBezTo>
                  <a:cubicBezTo>
                    <a:pt x="5248" y="558"/>
                    <a:pt x="5258" y="548"/>
                    <a:pt x="5277" y="548"/>
                  </a:cubicBezTo>
                  <a:cubicBezTo>
                    <a:pt x="5298" y="548"/>
                    <a:pt x="5329" y="559"/>
                    <a:pt x="5350" y="579"/>
                  </a:cubicBezTo>
                  <a:cubicBezTo>
                    <a:pt x="5388" y="579"/>
                    <a:pt x="5469" y="604"/>
                    <a:pt x="5550" y="604"/>
                  </a:cubicBezTo>
                  <a:cubicBezTo>
                    <a:pt x="5632" y="608"/>
                    <a:pt x="5710" y="608"/>
                    <a:pt x="5710" y="630"/>
                  </a:cubicBezTo>
                  <a:lnTo>
                    <a:pt x="5751" y="630"/>
                  </a:lnTo>
                  <a:cubicBezTo>
                    <a:pt x="5794" y="610"/>
                    <a:pt x="5882" y="601"/>
                    <a:pt x="5972" y="601"/>
                  </a:cubicBezTo>
                  <a:cubicBezTo>
                    <a:pt x="6055" y="601"/>
                    <a:pt x="6139" y="608"/>
                    <a:pt x="6196" y="620"/>
                  </a:cubicBezTo>
                  <a:cubicBezTo>
                    <a:pt x="6208" y="621"/>
                    <a:pt x="6219" y="621"/>
                    <a:pt x="6230" y="621"/>
                  </a:cubicBezTo>
                  <a:cubicBezTo>
                    <a:pt x="6288" y="621"/>
                    <a:pt x="6345" y="614"/>
                    <a:pt x="6400" y="601"/>
                  </a:cubicBezTo>
                  <a:cubicBezTo>
                    <a:pt x="6439" y="592"/>
                    <a:pt x="6459" y="588"/>
                    <a:pt x="6474" y="588"/>
                  </a:cubicBezTo>
                  <a:cubicBezTo>
                    <a:pt x="6491" y="588"/>
                    <a:pt x="6501" y="593"/>
                    <a:pt x="6522" y="604"/>
                  </a:cubicBezTo>
                  <a:cubicBezTo>
                    <a:pt x="6522" y="618"/>
                    <a:pt x="6612" y="632"/>
                    <a:pt x="6682" y="632"/>
                  </a:cubicBezTo>
                  <a:cubicBezTo>
                    <a:pt x="6727" y="632"/>
                    <a:pt x="6763" y="627"/>
                    <a:pt x="6763" y="611"/>
                  </a:cubicBezTo>
                  <a:lnTo>
                    <a:pt x="6804" y="633"/>
                  </a:lnTo>
                  <a:cubicBezTo>
                    <a:pt x="6815" y="639"/>
                    <a:pt x="6827" y="642"/>
                    <a:pt x="6838" y="642"/>
                  </a:cubicBezTo>
                  <a:cubicBezTo>
                    <a:pt x="6864" y="642"/>
                    <a:pt x="6885" y="627"/>
                    <a:pt x="6885" y="614"/>
                  </a:cubicBezTo>
                  <a:cubicBezTo>
                    <a:pt x="6885" y="595"/>
                    <a:pt x="6893" y="584"/>
                    <a:pt x="6905" y="584"/>
                  </a:cubicBezTo>
                  <a:cubicBezTo>
                    <a:pt x="6921" y="584"/>
                    <a:pt x="6943" y="601"/>
                    <a:pt x="6964" y="636"/>
                  </a:cubicBezTo>
                  <a:cubicBezTo>
                    <a:pt x="6964" y="660"/>
                    <a:pt x="6979" y="671"/>
                    <a:pt x="6990" y="671"/>
                  </a:cubicBezTo>
                  <a:cubicBezTo>
                    <a:pt x="6998" y="671"/>
                    <a:pt x="7005" y="666"/>
                    <a:pt x="7005" y="658"/>
                  </a:cubicBezTo>
                  <a:cubicBezTo>
                    <a:pt x="7033" y="645"/>
                    <a:pt x="7062" y="630"/>
                    <a:pt x="7090" y="630"/>
                  </a:cubicBezTo>
                  <a:cubicBezTo>
                    <a:pt x="7103" y="630"/>
                    <a:pt x="7115" y="632"/>
                    <a:pt x="7127" y="639"/>
                  </a:cubicBezTo>
                  <a:cubicBezTo>
                    <a:pt x="7132" y="639"/>
                    <a:pt x="7137" y="639"/>
                    <a:pt x="7142" y="639"/>
                  </a:cubicBezTo>
                  <a:cubicBezTo>
                    <a:pt x="7177" y="639"/>
                    <a:pt x="7208" y="637"/>
                    <a:pt x="7208" y="598"/>
                  </a:cubicBezTo>
                  <a:cubicBezTo>
                    <a:pt x="7208" y="579"/>
                    <a:pt x="7249" y="579"/>
                    <a:pt x="7290" y="579"/>
                  </a:cubicBezTo>
                  <a:cubicBezTo>
                    <a:pt x="7290" y="601"/>
                    <a:pt x="7290" y="601"/>
                    <a:pt x="7249" y="620"/>
                  </a:cubicBezTo>
                  <a:lnTo>
                    <a:pt x="7330" y="623"/>
                  </a:lnTo>
                  <a:cubicBezTo>
                    <a:pt x="7371" y="623"/>
                    <a:pt x="7450" y="645"/>
                    <a:pt x="7450" y="667"/>
                  </a:cubicBezTo>
                  <a:cubicBezTo>
                    <a:pt x="7467" y="676"/>
                    <a:pt x="7484" y="682"/>
                    <a:pt x="7495" y="682"/>
                  </a:cubicBezTo>
                  <a:cubicBezTo>
                    <a:pt x="7510" y="682"/>
                    <a:pt x="7514" y="672"/>
                    <a:pt x="7490" y="648"/>
                  </a:cubicBezTo>
                  <a:cubicBezTo>
                    <a:pt x="7493" y="614"/>
                    <a:pt x="7493" y="606"/>
                    <a:pt x="7532" y="606"/>
                  </a:cubicBezTo>
                  <a:cubicBezTo>
                    <a:pt x="7542" y="606"/>
                    <a:pt x="7555" y="607"/>
                    <a:pt x="7572" y="608"/>
                  </a:cubicBezTo>
                  <a:cubicBezTo>
                    <a:pt x="7613" y="608"/>
                    <a:pt x="7653" y="608"/>
                    <a:pt x="7653" y="630"/>
                  </a:cubicBezTo>
                  <a:cubicBezTo>
                    <a:pt x="7653" y="651"/>
                    <a:pt x="7653" y="651"/>
                    <a:pt x="7735" y="651"/>
                  </a:cubicBezTo>
                  <a:cubicBezTo>
                    <a:pt x="7838" y="651"/>
                    <a:pt x="7938" y="617"/>
                    <a:pt x="8020" y="554"/>
                  </a:cubicBezTo>
                  <a:cubicBezTo>
                    <a:pt x="8020" y="534"/>
                    <a:pt x="8020" y="524"/>
                    <a:pt x="8025" y="524"/>
                  </a:cubicBezTo>
                  <a:cubicBezTo>
                    <a:pt x="8030" y="524"/>
                    <a:pt x="8040" y="534"/>
                    <a:pt x="8061" y="554"/>
                  </a:cubicBezTo>
                  <a:cubicBezTo>
                    <a:pt x="8061" y="576"/>
                    <a:pt x="8101" y="576"/>
                    <a:pt x="8139" y="576"/>
                  </a:cubicBezTo>
                  <a:cubicBezTo>
                    <a:pt x="8140" y="570"/>
                    <a:pt x="8144" y="569"/>
                    <a:pt x="8148" y="569"/>
                  </a:cubicBezTo>
                  <a:cubicBezTo>
                    <a:pt x="8157" y="569"/>
                    <a:pt x="8165" y="577"/>
                    <a:pt x="8146" y="577"/>
                  </a:cubicBezTo>
                  <a:cubicBezTo>
                    <a:pt x="8144" y="577"/>
                    <a:pt x="8142" y="576"/>
                    <a:pt x="8139" y="576"/>
                  </a:cubicBezTo>
                  <a:cubicBezTo>
                    <a:pt x="8139" y="598"/>
                    <a:pt x="8098" y="598"/>
                    <a:pt x="8058" y="598"/>
                  </a:cubicBezTo>
                  <a:lnTo>
                    <a:pt x="8058" y="617"/>
                  </a:lnTo>
                  <a:cubicBezTo>
                    <a:pt x="8072" y="639"/>
                    <a:pt x="8095" y="650"/>
                    <a:pt x="8119" y="650"/>
                  </a:cubicBezTo>
                  <a:cubicBezTo>
                    <a:pt x="8141" y="650"/>
                    <a:pt x="8164" y="640"/>
                    <a:pt x="8180" y="620"/>
                  </a:cubicBezTo>
                  <a:cubicBezTo>
                    <a:pt x="8199" y="611"/>
                    <a:pt x="8209" y="606"/>
                    <a:pt x="8219" y="606"/>
                  </a:cubicBezTo>
                  <a:cubicBezTo>
                    <a:pt x="8230" y="606"/>
                    <a:pt x="8240" y="612"/>
                    <a:pt x="8261" y="623"/>
                  </a:cubicBezTo>
                  <a:cubicBezTo>
                    <a:pt x="8288" y="639"/>
                    <a:pt x="8316" y="653"/>
                    <a:pt x="8330" y="653"/>
                  </a:cubicBezTo>
                  <a:cubicBezTo>
                    <a:pt x="8336" y="653"/>
                    <a:pt x="8340" y="651"/>
                    <a:pt x="8340" y="645"/>
                  </a:cubicBezTo>
                  <a:cubicBezTo>
                    <a:pt x="8380" y="645"/>
                    <a:pt x="8424" y="655"/>
                    <a:pt x="8462" y="667"/>
                  </a:cubicBezTo>
                  <a:cubicBezTo>
                    <a:pt x="8485" y="668"/>
                    <a:pt x="8506" y="669"/>
                    <a:pt x="8522" y="669"/>
                  </a:cubicBezTo>
                  <a:cubicBezTo>
                    <a:pt x="8563" y="669"/>
                    <a:pt x="8584" y="665"/>
                    <a:pt x="8584" y="651"/>
                  </a:cubicBezTo>
                  <a:cubicBezTo>
                    <a:pt x="8584" y="630"/>
                    <a:pt x="8625" y="630"/>
                    <a:pt x="8665" y="630"/>
                  </a:cubicBezTo>
                  <a:cubicBezTo>
                    <a:pt x="8677" y="630"/>
                    <a:pt x="8688" y="631"/>
                    <a:pt x="8698" y="631"/>
                  </a:cubicBezTo>
                  <a:cubicBezTo>
                    <a:pt x="8726" y="631"/>
                    <a:pt x="8747" y="627"/>
                    <a:pt x="8747" y="611"/>
                  </a:cubicBezTo>
                  <a:cubicBezTo>
                    <a:pt x="8747" y="593"/>
                    <a:pt x="8783" y="573"/>
                    <a:pt x="8854" y="573"/>
                  </a:cubicBezTo>
                  <a:cubicBezTo>
                    <a:pt x="8859" y="573"/>
                    <a:pt x="8864" y="573"/>
                    <a:pt x="8869" y="573"/>
                  </a:cubicBezTo>
                  <a:cubicBezTo>
                    <a:pt x="8902" y="565"/>
                    <a:pt x="8922" y="561"/>
                    <a:pt x="8936" y="561"/>
                  </a:cubicBezTo>
                  <a:cubicBezTo>
                    <a:pt x="8957" y="561"/>
                    <a:pt x="8966" y="571"/>
                    <a:pt x="8988" y="595"/>
                  </a:cubicBezTo>
                  <a:cubicBezTo>
                    <a:pt x="8988" y="617"/>
                    <a:pt x="9029" y="617"/>
                    <a:pt x="9070" y="620"/>
                  </a:cubicBezTo>
                  <a:cubicBezTo>
                    <a:pt x="9098" y="620"/>
                    <a:pt x="9126" y="630"/>
                    <a:pt x="9151" y="642"/>
                  </a:cubicBezTo>
                  <a:cubicBezTo>
                    <a:pt x="9162" y="648"/>
                    <a:pt x="9170" y="651"/>
                    <a:pt x="9176" y="651"/>
                  </a:cubicBezTo>
                  <a:cubicBezTo>
                    <a:pt x="9189" y="651"/>
                    <a:pt x="9190" y="636"/>
                    <a:pt x="9192" y="620"/>
                  </a:cubicBezTo>
                  <a:lnTo>
                    <a:pt x="9192" y="579"/>
                  </a:lnTo>
                  <a:cubicBezTo>
                    <a:pt x="9230" y="583"/>
                    <a:pt x="9261" y="608"/>
                    <a:pt x="9270" y="645"/>
                  </a:cubicBezTo>
                  <a:cubicBezTo>
                    <a:pt x="9291" y="666"/>
                    <a:pt x="9301" y="676"/>
                    <a:pt x="9306" y="676"/>
                  </a:cubicBezTo>
                  <a:cubicBezTo>
                    <a:pt x="9311" y="676"/>
                    <a:pt x="9311" y="666"/>
                    <a:pt x="9311" y="645"/>
                  </a:cubicBezTo>
                  <a:cubicBezTo>
                    <a:pt x="9311" y="630"/>
                    <a:pt x="9330" y="617"/>
                    <a:pt x="9368" y="617"/>
                  </a:cubicBezTo>
                  <a:cubicBezTo>
                    <a:pt x="9386" y="617"/>
                    <a:pt x="9408" y="619"/>
                    <a:pt x="9433" y="626"/>
                  </a:cubicBezTo>
                  <a:cubicBezTo>
                    <a:pt x="9515" y="630"/>
                    <a:pt x="9596" y="630"/>
                    <a:pt x="9593" y="651"/>
                  </a:cubicBezTo>
                  <a:cubicBezTo>
                    <a:pt x="9607" y="658"/>
                    <a:pt x="9621" y="661"/>
                    <a:pt x="9635" y="661"/>
                  </a:cubicBezTo>
                  <a:cubicBezTo>
                    <a:pt x="9649" y="661"/>
                    <a:pt x="9662" y="658"/>
                    <a:pt x="9675" y="651"/>
                  </a:cubicBezTo>
                  <a:cubicBezTo>
                    <a:pt x="9693" y="643"/>
                    <a:pt x="9712" y="638"/>
                    <a:pt x="9739" y="638"/>
                  </a:cubicBezTo>
                  <a:cubicBezTo>
                    <a:pt x="9771" y="638"/>
                    <a:pt x="9813" y="644"/>
                    <a:pt x="9878" y="658"/>
                  </a:cubicBezTo>
                  <a:cubicBezTo>
                    <a:pt x="9980" y="680"/>
                    <a:pt x="10031" y="691"/>
                    <a:pt x="10055" y="691"/>
                  </a:cubicBezTo>
                  <a:cubicBezTo>
                    <a:pt x="10079" y="691"/>
                    <a:pt x="10079" y="681"/>
                    <a:pt x="10079" y="661"/>
                  </a:cubicBezTo>
                  <a:cubicBezTo>
                    <a:pt x="10079" y="648"/>
                    <a:pt x="10080" y="637"/>
                    <a:pt x="10088" y="637"/>
                  </a:cubicBezTo>
                  <a:cubicBezTo>
                    <a:pt x="10094" y="637"/>
                    <a:pt x="10103" y="643"/>
                    <a:pt x="10120" y="661"/>
                  </a:cubicBezTo>
                  <a:cubicBezTo>
                    <a:pt x="10133" y="668"/>
                    <a:pt x="10146" y="671"/>
                    <a:pt x="10160" y="671"/>
                  </a:cubicBezTo>
                  <a:cubicBezTo>
                    <a:pt x="10191" y="671"/>
                    <a:pt x="10227" y="658"/>
                    <a:pt x="10283" y="645"/>
                  </a:cubicBezTo>
                  <a:cubicBezTo>
                    <a:pt x="10311" y="630"/>
                    <a:pt x="10330" y="595"/>
                    <a:pt x="10326" y="564"/>
                  </a:cubicBezTo>
                  <a:cubicBezTo>
                    <a:pt x="10326" y="538"/>
                    <a:pt x="10326" y="527"/>
                    <a:pt x="10343" y="527"/>
                  </a:cubicBezTo>
                  <a:cubicBezTo>
                    <a:pt x="10354" y="527"/>
                    <a:pt x="10374" y="533"/>
                    <a:pt x="10408" y="542"/>
                  </a:cubicBezTo>
                  <a:cubicBezTo>
                    <a:pt x="10449" y="545"/>
                    <a:pt x="10486" y="567"/>
                    <a:pt x="10486" y="586"/>
                  </a:cubicBezTo>
                  <a:cubicBezTo>
                    <a:pt x="10486" y="608"/>
                    <a:pt x="10445" y="608"/>
                    <a:pt x="10445" y="608"/>
                  </a:cubicBezTo>
                  <a:lnTo>
                    <a:pt x="10405" y="604"/>
                  </a:lnTo>
                  <a:lnTo>
                    <a:pt x="10405" y="604"/>
                  </a:lnTo>
                  <a:cubicBezTo>
                    <a:pt x="10405" y="626"/>
                    <a:pt x="10405" y="648"/>
                    <a:pt x="10483" y="648"/>
                  </a:cubicBezTo>
                  <a:cubicBezTo>
                    <a:pt x="10504" y="660"/>
                    <a:pt x="10525" y="665"/>
                    <a:pt x="10541" y="665"/>
                  </a:cubicBezTo>
                  <a:cubicBezTo>
                    <a:pt x="10555" y="665"/>
                    <a:pt x="10565" y="660"/>
                    <a:pt x="10565" y="651"/>
                  </a:cubicBezTo>
                  <a:cubicBezTo>
                    <a:pt x="10605" y="673"/>
                    <a:pt x="10687" y="673"/>
                    <a:pt x="10768" y="677"/>
                  </a:cubicBezTo>
                  <a:cubicBezTo>
                    <a:pt x="10847" y="677"/>
                    <a:pt x="10969" y="680"/>
                    <a:pt x="11010" y="702"/>
                  </a:cubicBezTo>
                  <a:cubicBezTo>
                    <a:pt x="11032" y="702"/>
                    <a:pt x="11051" y="703"/>
                    <a:pt x="11067" y="703"/>
                  </a:cubicBezTo>
                  <a:cubicBezTo>
                    <a:pt x="11109" y="703"/>
                    <a:pt x="11130" y="699"/>
                    <a:pt x="11132" y="683"/>
                  </a:cubicBezTo>
                  <a:cubicBezTo>
                    <a:pt x="11132" y="659"/>
                    <a:pt x="11145" y="649"/>
                    <a:pt x="11157" y="649"/>
                  </a:cubicBezTo>
                  <a:cubicBezTo>
                    <a:pt x="11165" y="649"/>
                    <a:pt x="11173" y="655"/>
                    <a:pt x="11173" y="664"/>
                  </a:cubicBezTo>
                  <a:cubicBezTo>
                    <a:pt x="11198" y="694"/>
                    <a:pt x="11445" y="717"/>
                    <a:pt x="11616" y="717"/>
                  </a:cubicBezTo>
                  <a:cubicBezTo>
                    <a:pt x="11699" y="717"/>
                    <a:pt x="11764" y="712"/>
                    <a:pt x="11777" y="698"/>
                  </a:cubicBezTo>
                  <a:lnTo>
                    <a:pt x="11859" y="698"/>
                  </a:lnTo>
                  <a:cubicBezTo>
                    <a:pt x="11904" y="713"/>
                    <a:pt x="12003" y="720"/>
                    <a:pt x="12087" y="720"/>
                  </a:cubicBezTo>
                  <a:cubicBezTo>
                    <a:pt x="12150" y="720"/>
                    <a:pt x="12205" y="716"/>
                    <a:pt x="12222" y="708"/>
                  </a:cubicBezTo>
                  <a:lnTo>
                    <a:pt x="12345" y="711"/>
                  </a:lnTo>
                  <a:cubicBezTo>
                    <a:pt x="12385" y="722"/>
                    <a:pt x="12416" y="728"/>
                    <a:pt x="12441" y="728"/>
                  </a:cubicBezTo>
                  <a:cubicBezTo>
                    <a:pt x="12465" y="728"/>
                    <a:pt x="12485" y="723"/>
                    <a:pt x="12504" y="714"/>
                  </a:cubicBezTo>
                  <a:cubicBezTo>
                    <a:pt x="12534" y="700"/>
                    <a:pt x="12544" y="685"/>
                    <a:pt x="12546" y="685"/>
                  </a:cubicBezTo>
                  <a:lnTo>
                    <a:pt x="12546" y="685"/>
                  </a:lnTo>
                  <a:cubicBezTo>
                    <a:pt x="12546" y="685"/>
                    <a:pt x="12546" y="687"/>
                    <a:pt x="12545" y="692"/>
                  </a:cubicBezTo>
                  <a:cubicBezTo>
                    <a:pt x="12545" y="714"/>
                    <a:pt x="12627" y="717"/>
                    <a:pt x="12790" y="720"/>
                  </a:cubicBezTo>
                  <a:cubicBezTo>
                    <a:pt x="12833" y="721"/>
                    <a:pt x="12865" y="722"/>
                    <a:pt x="12888" y="722"/>
                  </a:cubicBezTo>
                  <a:cubicBezTo>
                    <a:pt x="12947" y="722"/>
                    <a:pt x="12939" y="718"/>
                    <a:pt x="12912" y="702"/>
                  </a:cubicBezTo>
                  <a:cubicBezTo>
                    <a:pt x="12954" y="697"/>
                    <a:pt x="12986" y="694"/>
                    <a:pt x="13008" y="694"/>
                  </a:cubicBezTo>
                  <a:cubicBezTo>
                    <a:pt x="13072" y="694"/>
                    <a:pt x="13072" y="711"/>
                    <a:pt x="13072" y="727"/>
                  </a:cubicBezTo>
                  <a:cubicBezTo>
                    <a:pt x="13053" y="745"/>
                    <a:pt x="13059" y="755"/>
                    <a:pt x="13075" y="755"/>
                  </a:cubicBezTo>
                  <a:cubicBezTo>
                    <a:pt x="13095" y="755"/>
                    <a:pt x="13129" y="740"/>
                    <a:pt x="13153" y="708"/>
                  </a:cubicBezTo>
                  <a:cubicBezTo>
                    <a:pt x="13177" y="684"/>
                    <a:pt x="13214" y="674"/>
                    <a:pt x="13241" y="674"/>
                  </a:cubicBezTo>
                  <a:cubicBezTo>
                    <a:pt x="13261" y="674"/>
                    <a:pt x="13275" y="680"/>
                    <a:pt x="13275" y="689"/>
                  </a:cubicBezTo>
                  <a:cubicBezTo>
                    <a:pt x="13275" y="706"/>
                    <a:pt x="13251" y="708"/>
                    <a:pt x="13221" y="708"/>
                  </a:cubicBezTo>
                  <a:cubicBezTo>
                    <a:pt x="13212" y="708"/>
                    <a:pt x="13203" y="708"/>
                    <a:pt x="13194" y="708"/>
                  </a:cubicBezTo>
                  <a:lnTo>
                    <a:pt x="13191" y="749"/>
                  </a:lnTo>
                  <a:cubicBezTo>
                    <a:pt x="13195" y="749"/>
                    <a:pt x="13200" y="749"/>
                    <a:pt x="13205" y="749"/>
                  </a:cubicBezTo>
                  <a:cubicBezTo>
                    <a:pt x="13229" y="749"/>
                    <a:pt x="13254" y="743"/>
                    <a:pt x="13272" y="730"/>
                  </a:cubicBezTo>
                  <a:cubicBezTo>
                    <a:pt x="13300" y="730"/>
                    <a:pt x="13329" y="724"/>
                    <a:pt x="13354" y="711"/>
                  </a:cubicBezTo>
                  <a:cubicBezTo>
                    <a:pt x="13398" y="692"/>
                    <a:pt x="13398" y="670"/>
                    <a:pt x="13357" y="648"/>
                  </a:cubicBezTo>
                  <a:cubicBezTo>
                    <a:pt x="13327" y="632"/>
                    <a:pt x="13341" y="628"/>
                    <a:pt x="13366" y="628"/>
                  </a:cubicBezTo>
                  <a:cubicBezTo>
                    <a:pt x="13375" y="628"/>
                    <a:pt x="13386" y="629"/>
                    <a:pt x="13398" y="630"/>
                  </a:cubicBezTo>
                  <a:cubicBezTo>
                    <a:pt x="13479" y="651"/>
                    <a:pt x="13479" y="673"/>
                    <a:pt x="13435" y="692"/>
                  </a:cubicBezTo>
                  <a:cubicBezTo>
                    <a:pt x="13398" y="692"/>
                    <a:pt x="13394" y="711"/>
                    <a:pt x="13394" y="733"/>
                  </a:cubicBezTo>
                  <a:cubicBezTo>
                    <a:pt x="13394" y="737"/>
                    <a:pt x="13403" y="739"/>
                    <a:pt x="13417" y="739"/>
                  </a:cubicBezTo>
                  <a:cubicBezTo>
                    <a:pt x="13471" y="739"/>
                    <a:pt x="13606" y="709"/>
                    <a:pt x="13639" y="677"/>
                  </a:cubicBezTo>
                  <a:cubicBezTo>
                    <a:pt x="13639" y="681"/>
                    <a:pt x="13639" y="688"/>
                    <a:pt x="13639" y="695"/>
                  </a:cubicBezTo>
                  <a:cubicBezTo>
                    <a:pt x="13639" y="717"/>
                    <a:pt x="13717" y="720"/>
                    <a:pt x="13799" y="720"/>
                  </a:cubicBezTo>
                  <a:cubicBezTo>
                    <a:pt x="13821" y="721"/>
                    <a:pt x="13840" y="722"/>
                    <a:pt x="13857" y="722"/>
                  </a:cubicBezTo>
                  <a:cubicBezTo>
                    <a:pt x="13899" y="722"/>
                    <a:pt x="13921" y="718"/>
                    <a:pt x="13921" y="702"/>
                  </a:cubicBezTo>
                  <a:cubicBezTo>
                    <a:pt x="13921" y="683"/>
                    <a:pt x="13924" y="661"/>
                    <a:pt x="13965" y="661"/>
                  </a:cubicBezTo>
                  <a:cubicBezTo>
                    <a:pt x="13924" y="661"/>
                    <a:pt x="13924" y="639"/>
                    <a:pt x="13924" y="620"/>
                  </a:cubicBezTo>
                  <a:lnTo>
                    <a:pt x="13924" y="620"/>
                  </a:lnTo>
                  <a:cubicBezTo>
                    <a:pt x="13965" y="630"/>
                    <a:pt x="14005" y="645"/>
                    <a:pt x="14043" y="664"/>
                  </a:cubicBezTo>
                  <a:cubicBezTo>
                    <a:pt x="14125" y="708"/>
                    <a:pt x="14203" y="730"/>
                    <a:pt x="14366" y="733"/>
                  </a:cubicBezTo>
                  <a:cubicBezTo>
                    <a:pt x="14447" y="736"/>
                    <a:pt x="14566" y="736"/>
                    <a:pt x="14607" y="758"/>
                  </a:cubicBezTo>
                  <a:cubicBezTo>
                    <a:pt x="14631" y="759"/>
                    <a:pt x="14651" y="760"/>
                    <a:pt x="14668" y="760"/>
                  </a:cubicBezTo>
                  <a:cubicBezTo>
                    <a:pt x="14709" y="760"/>
                    <a:pt x="14729" y="756"/>
                    <a:pt x="14729" y="742"/>
                  </a:cubicBezTo>
                  <a:lnTo>
                    <a:pt x="14811" y="742"/>
                  </a:lnTo>
                  <a:cubicBezTo>
                    <a:pt x="14831" y="754"/>
                    <a:pt x="14864" y="760"/>
                    <a:pt x="14890" y="760"/>
                  </a:cubicBezTo>
                  <a:cubicBezTo>
                    <a:pt x="14912" y="760"/>
                    <a:pt x="14930" y="756"/>
                    <a:pt x="14930" y="745"/>
                  </a:cubicBezTo>
                  <a:cubicBezTo>
                    <a:pt x="14944" y="739"/>
                    <a:pt x="14958" y="737"/>
                    <a:pt x="14971" y="737"/>
                  </a:cubicBezTo>
                  <a:cubicBezTo>
                    <a:pt x="14999" y="737"/>
                    <a:pt x="15025" y="746"/>
                    <a:pt x="15052" y="749"/>
                  </a:cubicBezTo>
                  <a:cubicBezTo>
                    <a:pt x="15089" y="768"/>
                    <a:pt x="15109" y="779"/>
                    <a:pt x="15116" y="779"/>
                  </a:cubicBezTo>
                  <a:cubicBezTo>
                    <a:pt x="15125" y="779"/>
                    <a:pt x="15115" y="763"/>
                    <a:pt x="15093" y="727"/>
                  </a:cubicBezTo>
                  <a:cubicBezTo>
                    <a:pt x="15096" y="708"/>
                    <a:pt x="15015" y="683"/>
                    <a:pt x="14974" y="683"/>
                  </a:cubicBezTo>
                  <a:lnTo>
                    <a:pt x="14852" y="680"/>
                  </a:lnTo>
                  <a:lnTo>
                    <a:pt x="14974" y="664"/>
                  </a:lnTo>
                  <a:cubicBezTo>
                    <a:pt x="15015" y="664"/>
                    <a:pt x="15096" y="645"/>
                    <a:pt x="15096" y="623"/>
                  </a:cubicBezTo>
                  <a:cubicBezTo>
                    <a:pt x="15096" y="623"/>
                    <a:pt x="15099" y="604"/>
                    <a:pt x="15130" y="604"/>
                  </a:cubicBezTo>
                  <a:cubicBezTo>
                    <a:pt x="15132" y="604"/>
                    <a:pt x="15134" y="604"/>
                    <a:pt x="15137" y="604"/>
                  </a:cubicBezTo>
                  <a:lnTo>
                    <a:pt x="15137" y="645"/>
                  </a:lnTo>
                  <a:cubicBezTo>
                    <a:pt x="15096" y="664"/>
                    <a:pt x="15096" y="686"/>
                    <a:pt x="15093" y="708"/>
                  </a:cubicBezTo>
                  <a:cubicBezTo>
                    <a:pt x="15119" y="733"/>
                    <a:pt x="15175" y="753"/>
                    <a:pt x="15214" y="753"/>
                  </a:cubicBezTo>
                  <a:cubicBezTo>
                    <a:pt x="15238" y="753"/>
                    <a:pt x="15255" y="746"/>
                    <a:pt x="15256" y="730"/>
                  </a:cubicBezTo>
                  <a:cubicBezTo>
                    <a:pt x="15284" y="730"/>
                    <a:pt x="15312" y="736"/>
                    <a:pt x="15334" y="755"/>
                  </a:cubicBezTo>
                  <a:cubicBezTo>
                    <a:pt x="15334" y="763"/>
                    <a:pt x="15342" y="768"/>
                    <a:pt x="15354" y="768"/>
                  </a:cubicBezTo>
                  <a:cubicBezTo>
                    <a:pt x="15369" y="768"/>
                    <a:pt x="15393" y="759"/>
                    <a:pt x="15416" y="736"/>
                  </a:cubicBezTo>
                  <a:cubicBezTo>
                    <a:pt x="15431" y="715"/>
                    <a:pt x="15454" y="704"/>
                    <a:pt x="15477" y="704"/>
                  </a:cubicBezTo>
                  <a:cubicBezTo>
                    <a:pt x="15500" y="704"/>
                    <a:pt x="15524" y="715"/>
                    <a:pt x="15538" y="736"/>
                  </a:cubicBezTo>
                  <a:cubicBezTo>
                    <a:pt x="15589" y="764"/>
                    <a:pt x="15672" y="775"/>
                    <a:pt x="15726" y="775"/>
                  </a:cubicBezTo>
                  <a:cubicBezTo>
                    <a:pt x="15757" y="775"/>
                    <a:pt x="15779" y="771"/>
                    <a:pt x="15779" y="764"/>
                  </a:cubicBezTo>
                  <a:cubicBezTo>
                    <a:pt x="15781" y="740"/>
                    <a:pt x="15820" y="730"/>
                    <a:pt x="15861" y="730"/>
                  </a:cubicBezTo>
                  <a:cubicBezTo>
                    <a:pt x="15893" y="730"/>
                    <a:pt x="15926" y="736"/>
                    <a:pt x="15942" y="745"/>
                  </a:cubicBezTo>
                  <a:cubicBezTo>
                    <a:pt x="15962" y="757"/>
                    <a:pt x="15984" y="762"/>
                    <a:pt x="16006" y="762"/>
                  </a:cubicBezTo>
                  <a:cubicBezTo>
                    <a:pt x="16026" y="762"/>
                    <a:pt x="16046" y="758"/>
                    <a:pt x="16064" y="749"/>
                  </a:cubicBezTo>
                  <a:cubicBezTo>
                    <a:pt x="16064" y="764"/>
                    <a:pt x="16083" y="780"/>
                    <a:pt x="16110" y="780"/>
                  </a:cubicBezTo>
                  <a:cubicBezTo>
                    <a:pt x="16121" y="780"/>
                    <a:pt x="16133" y="777"/>
                    <a:pt x="16146" y="771"/>
                  </a:cubicBezTo>
                  <a:cubicBezTo>
                    <a:pt x="16146" y="771"/>
                    <a:pt x="16148" y="771"/>
                    <a:pt x="16150" y="771"/>
                  </a:cubicBezTo>
                  <a:cubicBezTo>
                    <a:pt x="16159" y="771"/>
                    <a:pt x="16175" y="769"/>
                    <a:pt x="16146" y="752"/>
                  </a:cubicBezTo>
                  <a:lnTo>
                    <a:pt x="16227" y="711"/>
                  </a:lnTo>
                  <a:cubicBezTo>
                    <a:pt x="16187" y="711"/>
                    <a:pt x="16187" y="689"/>
                    <a:pt x="16190" y="667"/>
                  </a:cubicBezTo>
                  <a:cubicBezTo>
                    <a:pt x="16190" y="663"/>
                    <a:pt x="16198" y="661"/>
                    <a:pt x="16212" y="661"/>
                  </a:cubicBezTo>
                  <a:cubicBezTo>
                    <a:pt x="16259" y="661"/>
                    <a:pt x="16367" y="685"/>
                    <a:pt x="16428" y="736"/>
                  </a:cubicBezTo>
                  <a:lnTo>
                    <a:pt x="16509" y="780"/>
                  </a:lnTo>
                  <a:lnTo>
                    <a:pt x="16509" y="736"/>
                  </a:lnTo>
                  <a:cubicBezTo>
                    <a:pt x="16550" y="739"/>
                    <a:pt x="16591" y="739"/>
                    <a:pt x="16591" y="761"/>
                  </a:cubicBezTo>
                  <a:cubicBezTo>
                    <a:pt x="16588" y="780"/>
                    <a:pt x="16588" y="780"/>
                    <a:pt x="16628" y="783"/>
                  </a:cubicBezTo>
                  <a:cubicBezTo>
                    <a:pt x="16628" y="783"/>
                    <a:pt x="16669" y="783"/>
                    <a:pt x="16669" y="761"/>
                  </a:cubicBezTo>
                  <a:cubicBezTo>
                    <a:pt x="16671" y="738"/>
                    <a:pt x="16672" y="728"/>
                    <a:pt x="16680" y="728"/>
                  </a:cubicBezTo>
                  <a:cubicBezTo>
                    <a:pt x="16686" y="728"/>
                    <a:pt x="16696" y="733"/>
                    <a:pt x="16713" y="742"/>
                  </a:cubicBezTo>
                  <a:cubicBezTo>
                    <a:pt x="16728" y="763"/>
                    <a:pt x="16752" y="774"/>
                    <a:pt x="16775" y="774"/>
                  </a:cubicBezTo>
                  <a:cubicBezTo>
                    <a:pt x="16797" y="774"/>
                    <a:pt x="16819" y="765"/>
                    <a:pt x="16832" y="745"/>
                  </a:cubicBezTo>
                  <a:cubicBezTo>
                    <a:pt x="16834" y="724"/>
                    <a:pt x="16835" y="713"/>
                    <a:pt x="16840" y="713"/>
                  </a:cubicBezTo>
                  <a:cubicBezTo>
                    <a:pt x="16845" y="713"/>
                    <a:pt x="16854" y="724"/>
                    <a:pt x="16873" y="745"/>
                  </a:cubicBezTo>
                  <a:cubicBezTo>
                    <a:pt x="16873" y="767"/>
                    <a:pt x="16914" y="789"/>
                    <a:pt x="16954" y="789"/>
                  </a:cubicBezTo>
                  <a:lnTo>
                    <a:pt x="16954" y="767"/>
                  </a:lnTo>
                  <a:cubicBezTo>
                    <a:pt x="16954" y="744"/>
                    <a:pt x="16968" y="734"/>
                    <a:pt x="16987" y="734"/>
                  </a:cubicBezTo>
                  <a:cubicBezTo>
                    <a:pt x="17001" y="734"/>
                    <a:pt x="17019" y="739"/>
                    <a:pt x="17036" y="749"/>
                  </a:cubicBezTo>
                  <a:cubicBezTo>
                    <a:pt x="17036" y="760"/>
                    <a:pt x="17047" y="765"/>
                    <a:pt x="17069" y="765"/>
                  </a:cubicBezTo>
                  <a:cubicBezTo>
                    <a:pt x="17089" y="765"/>
                    <a:pt x="17119" y="761"/>
                    <a:pt x="17158" y="752"/>
                  </a:cubicBezTo>
                  <a:cubicBezTo>
                    <a:pt x="17236" y="752"/>
                    <a:pt x="17277" y="755"/>
                    <a:pt x="17277" y="774"/>
                  </a:cubicBezTo>
                  <a:cubicBezTo>
                    <a:pt x="17277" y="796"/>
                    <a:pt x="17277" y="807"/>
                    <a:pt x="17283" y="807"/>
                  </a:cubicBezTo>
                  <a:cubicBezTo>
                    <a:pt x="17288" y="807"/>
                    <a:pt x="17298" y="797"/>
                    <a:pt x="17318" y="777"/>
                  </a:cubicBezTo>
                  <a:cubicBezTo>
                    <a:pt x="17338" y="766"/>
                    <a:pt x="17348" y="761"/>
                    <a:pt x="17362" y="761"/>
                  </a:cubicBezTo>
                  <a:cubicBezTo>
                    <a:pt x="17378" y="761"/>
                    <a:pt x="17398" y="767"/>
                    <a:pt x="17440" y="780"/>
                  </a:cubicBezTo>
                  <a:cubicBezTo>
                    <a:pt x="17459" y="789"/>
                    <a:pt x="17468" y="794"/>
                    <a:pt x="17479" y="794"/>
                  </a:cubicBezTo>
                  <a:cubicBezTo>
                    <a:pt x="17489" y="794"/>
                    <a:pt x="17500" y="789"/>
                    <a:pt x="17522" y="780"/>
                  </a:cubicBezTo>
                  <a:cubicBezTo>
                    <a:pt x="17522" y="739"/>
                    <a:pt x="17522" y="717"/>
                    <a:pt x="17481" y="717"/>
                  </a:cubicBezTo>
                  <a:cubicBezTo>
                    <a:pt x="17440" y="717"/>
                    <a:pt x="17440" y="717"/>
                    <a:pt x="17443" y="695"/>
                  </a:cubicBezTo>
                  <a:lnTo>
                    <a:pt x="17522" y="695"/>
                  </a:lnTo>
                  <a:cubicBezTo>
                    <a:pt x="17531" y="696"/>
                    <a:pt x="17541" y="696"/>
                    <a:pt x="17550" y="696"/>
                  </a:cubicBezTo>
                  <a:cubicBezTo>
                    <a:pt x="17596" y="696"/>
                    <a:pt x="17640" y="690"/>
                    <a:pt x="17685" y="680"/>
                  </a:cubicBezTo>
                  <a:cubicBezTo>
                    <a:pt x="17751" y="664"/>
                    <a:pt x="17766" y="634"/>
                    <a:pt x="17724" y="634"/>
                  </a:cubicBezTo>
                  <a:cubicBezTo>
                    <a:pt x="17714" y="634"/>
                    <a:pt x="17702" y="636"/>
                    <a:pt x="17688" y="639"/>
                  </a:cubicBezTo>
                  <a:lnTo>
                    <a:pt x="17647" y="617"/>
                  </a:lnTo>
                  <a:cubicBezTo>
                    <a:pt x="17652" y="593"/>
                    <a:pt x="17628" y="580"/>
                    <a:pt x="17605" y="580"/>
                  </a:cubicBezTo>
                  <a:cubicBezTo>
                    <a:pt x="17584" y="580"/>
                    <a:pt x="17562" y="591"/>
                    <a:pt x="17565" y="614"/>
                  </a:cubicBezTo>
                  <a:cubicBezTo>
                    <a:pt x="17565" y="649"/>
                    <a:pt x="17565" y="664"/>
                    <a:pt x="17559" y="664"/>
                  </a:cubicBezTo>
                  <a:cubicBezTo>
                    <a:pt x="17553" y="664"/>
                    <a:pt x="17543" y="654"/>
                    <a:pt x="17525" y="636"/>
                  </a:cubicBezTo>
                  <a:cubicBezTo>
                    <a:pt x="17528" y="592"/>
                    <a:pt x="17487" y="592"/>
                    <a:pt x="17446" y="592"/>
                  </a:cubicBezTo>
                  <a:cubicBezTo>
                    <a:pt x="17406" y="592"/>
                    <a:pt x="17406" y="592"/>
                    <a:pt x="17406" y="570"/>
                  </a:cubicBezTo>
                  <a:cubicBezTo>
                    <a:pt x="17406" y="548"/>
                    <a:pt x="17368" y="526"/>
                    <a:pt x="17327" y="526"/>
                  </a:cubicBezTo>
                  <a:cubicBezTo>
                    <a:pt x="17287" y="526"/>
                    <a:pt x="17287" y="526"/>
                    <a:pt x="17287" y="545"/>
                  </a:cubicBezTo>
                  <a:cubicBezTo>
                    <a:pt x="17302" y="554"/>
                    <a:pt x="17298" y="559"/>
                    <a:pt x="17285" y="559"/>
                  </a:cubicBezTo>
                  <a:cubicBezTo>
                    <a:pt x="17266" y="559"/>
                    <a:pt x="17229" y="549"/>
                    <a:pt x="17205" y="523"/>
                  </a:cubicBezTo>
                  <a:cubicBezTo>
                    <a:pt x="17188" y="514"/>
                    <a:pt x="17178" y="509"/>
                    <a:pt x="17173" y="509"/>
                  </a:cubicBezTo>
                  <a:cubicBezTo>
                    <a:pt x="17164" y="509"/>
                    <a:pt x="17164" y="519"/>
                    <a:pt x="17164" y="545"/>
                  </a:cubicBezTo>
                  <a:cubicBezTo>
                    <a:pt x="17164" y="564"/>
                    <a:pt x="17146" y="574"/>
                    <a:pt x="17121" y="574"/>
                  </a:cubicBezTo>
                  <a:cubicBezTo>
                    <a:pt x="17095" y="574"/>
                    <a:pt x="17063" y="563"/>
                    <a:pt x="17042" y="542"/>
                  </a:cubicBezTo>
                  <a:lnTo>
                    <a:pt x="16961" y="539"/>
                  </a:lnTo>
                  <a:cubicBezTo>
                    <a:pt x="16923" y="539"/>
                    <a:pt x="16920" y="561"/>
                    <a:pt x="16920" y="579"/>
                  </a:cubicBezTo>
                  <a:cubicBezTo>
                    <a:pt x="16920" y="605"/>
                    <a:pt x="16920" y="616"/>
                    <a:pt x="16912" y="616"/>
                  </a:cubicBezTo>
                  <a:cubicBezTo>
                    <a:pt x="16906" y="616"/>
                    <a:pt x="16896" y="610"/>
                    <a:pt x="16879" y="601"/>
                  </a:cubicBezTo>
                  <a:cubicBezTo>
                    <a:pt x="16838" y="579"/>
                    <a:pt x="16842" y="557"/>
                    <a:pt x="16842" y="557"/>
                  </a:cubicBezTo>
                  <a:cubicBezTo>
                    <a:pt x="16842" y="535"/>
                    <a:pt x="16801" y="535"/>
                    <a:pt x="16760" y="535"/>
                  </a:cubicBezTo>
                  <a:cubicBezTo>
                    <a:pt x="16749" y="535"/>
                    <a:pt x="16735" y="534"/>
                    <a:pt x="16720" y="534"/>
                  </a:cubicBezTo>
                  <a:cubicBezTo>
                    <a:pt x="16681" y="534"/>
                    <a:pt x="16638" y="538"/>
                    <a:pt x="16638" y="554"/>
                  </a:cubicBezTo>
                  <a:cubicBezTo>
                    <a:pt x="16638" y="549"/>
                    <a:pt x="16638" y="541"/>
                    <a:pt x="16638" y="532"/>
                  </a:cubicBezTo>
                  <a:cubicBezTo>
                    <a:pt x="16611" y="532"/>
                    <a:pt x="16603" y="523"/>
                    <a:pt x="16600" y="523"/>
                  </a:cubicBezTo>
                  <a:cubicBezTo>
                    <a:pt x="16599" y="523"/>
                    <a:pt x="16598" y="525"/>
                    <a:pt x="16597" y="532"/>
                  </a:cubicBezTo>
                  <a:cubicBezTo>
                    <a:pt x="16556" y="529"/>
                    <a:pt x="16516" y="520"/>
                    <a:pt x="16478" y="507"/>
                  </a:cubicBezTo>
                  <a:cubicBezTo>
                    <a:pt x="16462" y="503"/>
                    <a:pt x="16444" y="501"/>
                    <a:pt x="16426" y="501"/>
                  </a:cubicBezTo>
                  <a:cubicBezTo>
                    <a:pt x="16358" y="501"/>
                    <a:pt x="16300" y="531"/>
                    <a:pt x="16389" y="568"/>
                  </a:cubicBezTo>
                  <a:lnTo>
                    <a:pt x="16389" y="568"/>
                  </a:lnTo>
                  <a:cubicBezTo>
                    <a:pt x="16380" y="568"/>
                    <a:pt x="16367" y="567"/>
                    <a:pt x="16353" y="567"/>
                  </a:cubicBezTo>
                  <a:cubicBezTo>
                    <a:pt x="16315" y="567"/>
                    <a:pt x="16312" y="589"/>
                    <a:pt x="16312" y="589"/>
                  </a:cubicBezTo>
                  <a:cubicBezTo>
                    <a:pt x="16312" y="608"/>
                    <a:pt x="16271" y="608"/>
                    <a:pt x="16230" y="608"/>
                  </a:cubicBezTo>
                  <a:lnTo>
                    <a:pt x="16234" y="564"/>
                  </a:lnTo>
                  <a:cubicBezTo>
                    <a:pt x="16258" y="529"/>
                    <a:pt x="16240" y="507"/>
                    <a:pt x="16213" y="507"/>
                  </a:cubicBezTo>
                  <a:cubicBezTo>
                    <a:pt x="16194" y="507"/>
                    <a:pt x="16170" y="517"/>
                    <a:pt x="16152" y="542"/>
                  </a:cubicBezTo>
                  <a:lnTo>
                    <a:pt x="16152" y="523"/>
                  </a:lnTo>
                  <a:cubicBezTo>
                    <a:pt x="16154" y="512"/>
                    <a:pt x="16144" y="506"/>
                    <a:pt x="16122" y="506"/>
                  </a:cubicBezTo>
                  <a:cubicBezTo>
                    <a:pt x="16102" y="506"/>
                    <a:pt x="16072" y="511"/>
                    <a:pt x="16033" y="520"/>
                  </a:cubicBezTo>
                  <a:cubicBezTo>
                    <a:pt x="15995" y="520"/>
                    <a:pt x="15961" y="545"/>
                    <a:pt x="15948" y="579"/>
                  </a:cubicBezTo>
                  <a:cubicBezTo>
                    <a:pt x="15948" y="601"/>
                    <a:pt x="15908" y="601"/>
                    <a:pt x="15908" y="601"/>
                  </a:cubicBezTo>
                  <a:cubicBezTo>
                    <a:pt x="15867" y="598"/>
                    <a:pt x="15867" y="598"/>
                    <a:pt x="15867" y="579"/>
                  </a:cubicBezTo>
                  <a:cubicBezTo>
                    <a:pt x="15869" y="557"/>
                    <a:pt x="15848" y="546"/>
                    <a:pt x="15822" y="546"/>
                  </a:cubicBezTo>
                  <a:cubicBezTo>
                    <a:pt x="15798" y="546"/>
                    <a:pt x="15768" y="556"/>
                    <a:pt x="15748" y="576"/>
                  </a:cubicBezTo>
                  <a:lnTo>
                    <a:pt x="15748" y="554"/>
                  </a:lnTo>
                  <a:cubicBezTo>
                    <a:pt x="15748" y="538"/>
                    <a:pt x="15725" y="523"/>
                    <a:pt x="15632" y="523"/>
                  </a:cubicBezTo>
                  <a:cubicBezTo>
                    <a:pt x="15599" y="523"/>
                    <a:pt x="15558" y="525"/>
                    <a:pt x="15507" y="529"/>
                  </a:cubicBezTo>
                  <a:cubicBezTo>
                    <a:pt x="15344" y="526"/>
                    <a:pt x="15221" y="523"/>
                    <a:pt x="15225" y="501"/>
                  </a:cubicBezTo>
                  <a:cubicBezTo>
                    <a:pt x="15225" y="498"/>
                    <a:pt x="15219" y="496"/>
                    <a:pt x="15210" y="496"/>
                  </a:cubicBezTo>
                  <a:cubicBezTo>
                    <a:pt x="15167" y="496"/>
                    <a:pt x="15047" y="527"/>
                    <a:pt x="14980" y="557"/>
                  </a:cubicBezTo>
                  <a:cubicBezTo>
                    <a:pt x="14980" y="539"/>
                    <a:pt x="14939" y="539"/>
                    <a:pt x="14858" y="535"/>
                  </a:cubicBezTo>
                  <a:cubicBezTo>
                    <a:pt x="14736" y="532"/>
                    <a:pt x="14736" y="532"/>
                    <a:pt x="14739" y="510"/>
                  </a:cubicBezTo>
                  <a:cubicBezTo>
                    <a:pt x="14759" y="490"/>
                    <a:pt x="14769" y="480"/>
                    <a:pt x="14764" y="480"/>
                  </a:cubicBezTo>
                  <a:cubicBezTo>
                    <a:pt x="14759" y="480"/>
                    <a:pt x="14739" y="490"/>
                    <a:pt x="14698" y="510"/>
                  </a:cubicBezTo>
                  <a:cubicBezTo>
                    <a:pt x="14682" y="525"/>
                    <a:pt x="14655" y="532"/>
                    <a:pt x="14628" y="532"/>
                  </a:cubicBezTo>
                  <a:cubicBezTo>
                    <a:pt x="14582" y="532"/>
                    <a:pt x="14535" y="513"/>
                    <a:pt x="14535" y="485"/>
                  </a:cubicBezTo>
                  <a:cubicBezTo>
                    <a:pt x="14538" y="467"/>
                    <a:pt x="14497" y="463"/>
                    <a:pt x="14416" y="463"/>
                  </a:cubicBezTo>
                  <a:cubicBezTo>
                    <a:pt x="14387" y="477"/>
                    <a:pt x="14338" y="481"/>
                    <a:pt x="14282" y="481"/>
                  </a:cubicBezTo>
                  <a:cubicBezTo>
                    <a:pt x="14260" y="481"/>
                    <a:pt x="14236" y="480"/>
                    <a:pt x="14212" y="479"/>
                  </a:cubicBezTo>
                  <a:cubicBezTo>
                    <a:pt x="14187" y="478"/>
                    <a:pt x="14166" y="478"/>
                    <a:pt x="14150" y="478"/>
                  </a:cubicBezTo>
                  <a:cubicBezTo>
                    <a:pt x="14090" y="478"/>
                    <a:pt x="14090" y="485"/>
                    <a:pt x="14090" y="520"/>
                  </a:cubicBezTo>
                  <a:cubicBezTo>
                    <a:pt x="14090" y="552"/>
                    <a:pt x="14065" y="559"/>
                    <a:pt x="14015" y="559"/>
                  </a:cubicBezTo>
                  <a:cubicBezTo>
                    <a:pt x="14001" y="559"/>
                    <a:pt x="13986" y="558"/>
                    <a:pt x="13968" y="557"/>
                  </a:cubicBezTo>
                  <a:cubicBezTo>
                    <a:pt x="13927" y="557"/>
                    <a:pt x="13886" y="557"/>
                    <a:pt x="13886" y="535"/>
                  </a:cubicBezTo>
                  <a:cubicBezTo>
                    <a:pt x="13861" y="523"/>
                    <a:pt x="13836" y="514"/>
                    <a:pt x="13808" y="514"/>
                  </a:cubicBezTo>
                  <a:cubicBezTo>
                    <a:pt x="13767" y="510"/>
                    <a:pt x="13727" y="510"/>
                    <a:pt x="13727" y="492"/>
                  </a:cubicBezTo>
                  <a:cubicBezTo>
                    <a:pt x="13689" y="473"/>
                    <a:pt x="13648" y="467"/>
                    <a:pt x="13607" y="467"/>
                  </a:cubicBezTo>
                  <a:cubicBezTo>
                    <a:pt x="13526" y="463"/>
                    <a:pt x="13445" y="463"/>
                    <a:pt x="13445" y="441"/>
                  </a:cubicBezTo>
                  <a:cubicBezTo>
                    <a:pt x="13404" y="441"/>
                    <a:pt x="13404" y="441"/>
                    <a:pt x="13404" y="463"/>
                  </a:cubicBezTo>
                  <a:cubicBezTo>
                    <a:pt x="13404" y="476"/>
                    <a:pt x="13385" y="490"/>
                    <a:pt x="13322" y="490"/>
                  </a:cubicBezTo>
                  <a:cubicBezTo>
                    <a:pt x="13292" y="490"/>
                    <a:pt x="13253" y="487"/>
                    <a:pt x="13200" y="479"/>
                  </a:cubicBezTo>
                  <a:cubicBezTo>
                    <a:pt x="13177" y="478"/>
                    <a:pt x="13151" y="478"/>
                    <a:pt x="13125" y="478"/>
                  </a:cubicBezTo>
                  <a:cubicBezTo>
                    <a:pt x="13061" y="478"/>
                    <a:pt x="13000" y="481"/>
                    <a:pt x="13000" y="495"/>
                  </a:cubicBezTo>
                  <a:cubicBezTo>
                    <a:pt x="12959" y="495"/>
                    <a:pt x="12959" y="495"/>
                    <a:pt x="12959" y="473"/>
                  </a:cubicBezTo>
                  <a:cubicBezTo>
                    <a:pt x="12959" y="452"/>
                    <a:pt x="12938" y="441"/>
                    <a:pt x="12906" y="441"/>
                  </a:cubicBezTo>
                  <a:cubicBezTo>
                    <a:pt x="12876" y="441"/>
                    <a:pt x="12837" y="450"/>
                    <a:pt x="12796" y="470"/>
                  </a:cubicBezTo>
                  <a:cubicBezTo>
                    <a:pt x="12796" y="480"/>
                    <a:pt x="12786" y="485"/>
                    <a:pt x="12772" y="485"/>
                  </a:cubicBezTo>
                  <a:cubicBezTo>
                    <a:pt x="12757" y="485"/>
                    <a:pt x="12737" y="479"/>
                    <a:pt x="12717" y="470"/>
                  </a:cubicBezTo>
                  <a:cubicBezTo>
                    <a:pt x="12689" y="470"/>
                    <a:pt x="12661" y="476"/>
                    <a:pt x="12636" y="488"/>
                  </a:cubicBezTo>
                  <a:cubicBezTo>
                    <a:pt x="12615" y="498"/>
                    <a:pt x="12604" y="502"/>
                    <a:pt x="12590" y="502"/>
                  </a:cubicBezTo>
                  <a:cubicBezTo>
                    <a:pt x="12574" y="502"/>
                    <a:pt x="12554" y="497"/>
                    <a:pt x="12514" y="485"/>
                  </a:cubicBezTo>
                  <a:cubicBezTo>
                    <a:pt x="12514" y="463"/>
                    <a:pt x="12473" y="463"/>
                    <a:pt x="12432" y="463"/>
                  </a:cubicBezTo>
                  <a:cubicBezTo>
                    <a:pt x="12402" y="470"/>
                    <a:pt x="12322" y="473"/>
                    <a:pt x="12230" y="473"/>
                  </a:cubicBezTo>
                  <a:cubicBezTo>
                    <a:pt x="12076" y="473"/>
                    <a:pt x="11892" y="465"/>
                    <a:pt x="11868" y="451"/>
                  </a:cubicBezTo>
                  <a:cubicBezTo>
                    <a:pt x="11847" y="464"/>
                    <a:pt x="11824" y="470"/>
                    <a:pt x="11801" y="470"/>
                  </a:cubicBezTo>
                  <a:cubicBezTo>
                    <a:pt x="11796" y="470"/>
                    <a:pt x="11791" y="470"/>
                    <a:pt x="11787" y="470"/>
                  </a:cubicBezTo>
                  <a:cubicBezTo>
                    <a:pt x="11771" y="453"/>
                    <a:pt x="11755" y="446"/>
                    <a:pt x="11742" y="446"/>
                  </a:cubicBezTo>
                  <a:cubicBezTo>
                    <a:pt x="11721" y="446"/>
                    <a:pt x="11705" y="464"/>
                    <a:pt x="11705" y="488"/>
                  </a:cubicBezTo>
                  <a:lnTo>
                    <a:pt x="11784" y="488"/>
                  </a:lnTo>
                  <a:cubicBezTo>
                    <a:pt x="11784" y="508"/>
                    <a:pt x="11760" y="518"/>
                    <a:pt x="11734" y="518"/>
                  </a:cubicBezTo>
                  <a:cubicBezTo>
                    <a:pt x="11700" y="518"/>
                    <a:pt x="11663" y="502"/>
                    <a:pt x="11665" y="467"/>
                  </a:cubicBezTo>
                  <a:cubicBezTo>
                    <a:pt x="11644" y="444"/>
                    <a:pt x="11634" y="433"/>
                    <a:pt x="11623" y="433"/>
                  </a:cubicBezTo>
                  <a:cubicBezTo>
                    <a:pt x="11613" y="433"/>
                    <a:pt x="11603" y="443"/>
                    <a:pt x="11583" y="463"/>
                  </a:cubicBezTo>
                  <a:cubicBezTo>
                    <a:pt x="11568" y="485"/>
                    <a:pt x="11546" y="495"/>
                    <a:pt x="11523" y="495"/>
                  </a:cubicBezTo>
                  <a:cubicBezTo>
                    <a:pt x="11500" y="495"/>
                    <a:pt x="11477" y="484"/>
                    <a:pt x="11461" y="463"/>
                  </a:cubicBezTo>
                  <a:cubicBezTo>
                    <a:pt x="11462" y="441"/>
                    <a:pt x="11463" y="430"/>
                    <a:pt x="11458" y="430"/>
                  </a:cubicBezTo>
                  <a:cubicBezTo>
                    <a:pt x="11453" y="430"/>
                    <a:pt x="11442" y="440"/>
                    <a:pt x="11420" y="460"/>
                  </a:cubicBezTo>
                  <a:cubicBezTo>
                    <a:pt x="11375" y="506"/>
                    <a:pt x="11317" y="532"/>
                    <a:pt x="11275" y="532"/>
                  </a:cubicBezTo>
                  <a:cubicBezTo>
                    <a:pt x="11241" y="532"/>
                    <a:pt x="11218" y="515"/>
                    <a:pt x="11220" y="479"/>
                  </a:cubicBezTo>
                  <a:cubicBezTo>
                    <a:pt x="11220" y="435"/>
                    <a:pt x="11179" y="413"/>
                    <a:pt x="11141" y="413"/>
                  </a:cubicBezTo>
                  <a:cubicBezTo>
                    <a:pt x="11100" y="413"/>
                    <a:pt x="11097" y="432"/>
                    <a:pt x="11097" y="454"/>
                  </a:cubicBezTo>
                  <a:cubicBezTo>
                    <a:pt x="11117" y="475"/>
                    <a:pt x="11118" y="485"/>
                    <a:pt x="11104" y="485"/>
                  </a:cubicBezTo>
                  <a:cubicBezTo>
                    <a:pt x="11089" y="485"/>
                    <a:pt x="11058" y="474"/>
                    <a:pt x="11016" y="451"/>
                  </a:cubicBezTo>
                  <a:cubicBezTo>
                    <a:pt x="10961" y="416"/>
                    <a:pt x="10897" y="398"/>
                    <a:pt x="10831" y="398"/>
                  </a:cubicBezTo>
                  <a:cubicBezTo>
                    <a:pt x="10785" y="398"/>
                    <a:pt x="10737" y="408"/>
                    <a:pt x="10693" y="426"/>
                  </a:cubicBezTo>
                  <a:cubicBezTo>
                    <a:pt x="10616" y="443"/>
                    <a:pt x="10550" y="452"/>
                    <a:pt x="10513" y="452"/>
                  </a:cubicBezTo>
                  <a:cubicBezTo>
                    <a:pt x="10471" y="452"/>
                    <a:pt x="10468" y="441"/>
                    <a:pt x="10533" y="420"/>
                  </a:cubicBezTo>
                  <a:cubicBezTo>
                    <a:pt x="10581" y="398"/>
                    <a:pt x="10601" y="388"/>
                    <a:pt x="10593" y="388"/>
                  </a:cubicBezTo>
                  <a:cubicBezTo>
                    <a:pt x="10587" y="388"/>
                    <a:pt x="10567" y="393"/>
                    <a:pt x="10533" y="401"/>
                  </a:cubicBezTo>
                  <a:lnTo>
                    <a:pt x="10333" y="394"/>
                  </a:lnTo>
                  <a:cubicBezTo>
                    <a:pt x="10292" y="394"/>
                    <a:pt x="10251" y="416"/>
                    <a:pt x="10248" y="435"/>
                  </a:cubicBezTo>
                  <a:cubicBezTo>
                    <a:pt x="10216" y="405"/>
                    <a:pt x="10174" y="390"/>
                    <a:pt x="10131" y="390"/>
                  </a:cubicBezTo>
                  <a:cubicBezTo>
                    <a:pt x="10102" y="390"/>
                    <a:pt x="10074" y="396"/>
                    <a:pt x="10047" y="410"/>
                  </a:cubicBezTo>
                  <a:lnTo>
                    <a:pt x="9966" y="410"/>
                  </a:lnTo>
                  <a:cubicBezTo>
                    <a:pt x="9960" y="409"/>
                    <a:pt x="9954" y="408"/>
                    <a:pt x="9948" y="408"/>
                  </a:cubicBezTo>
                  <a:cubicBezTo>
                    <a:pt x="9926" y="408"/>
                    <a:pt x="9904" y="417"/>
                    <a:pt x="9885" y="429"/>
                  </a:cubicBezTo>
                  <a:cubicBezTo>
                    <a:pt x="9874" y="434"/>
                    <a:pt x="9863" y="436"/>
                    <a:pt x="9852" y="436"/>
                  </a:cubicBezTo>
                  <a:cubicBezTo>
                    <a:pt x="9822" y="436"/>
                    <a:pt x="9793" y="420"/>
                    <a:pt x="9765" y="404"/>
                  </a:cubicBezTo>
                  <a:cubicBezTo>
                    <a:pt x="9737" y="388"/>
                    <a:pt x="9708" y="373"/>
                    <a:pt x="9693" y="373"/>
                  </a:cubicBezTo>
                  <a:cubicBezTo>
                    <a:pt x="9687" y="373"/>
                    <a:pt x="9684" y="376"/>
                    <a:pt x="9684" y="382"/>
                  </a:cubicBezTo>
                  <a:cubicBezTo>
                    <a:pt x="9684" y="404"/>
                    <a:pt x="9602" y="423"/>
                    <a:pt x="9562" y="441"/>
                  </a:cubicBezTo>
                  <a:cubicBezTo>
                    <a:pt x="9550" y="447"/>
                    <a:pt x="9538" y="449"/>
                    <a:pt x="9528" y="449"/>
                  </a:cubicBezTo>
                  <a:cubicBezTo>
                    <a:pt x="9504" y="449"/>
                    <a:pt x="9492" y="435"/>
                    <a:pt x="9521" y="420"/>
                  </a:cubicBezTo>
                  <a:cubicBezTo>
                    <a:pt x="9521" y="401"/>
                    <a:pt x="9521" y="401"/>
                    <a:pt x="9443" y="376"/>
                  </a:cubicBezTo>
                  <a:cubicBezTo>
                    <a:pt x="9434" y="376"/>
                    <a:pt x="9423" y="376"/>
                    <a:pt x="9411" y="376"/>
                  </a:cubicBezTo>
                  <a:cubicBezTo>
                    <a:pt x="9370" y="376"/>
                    <a:pt x="9320" y="377"/>
                    <a:pt x="9320" y="394"/>
                  </a:cubicBezTo>
                  <a:cubicBezTo>
                    <a:pt x="9320" y="404"/>
                    <a:pt x="9275" y="408"/>
                    <a:pt x="9221" y="408"/>
                  </a:cubicBezTo>
                  <a:cubicBezTo>
                    <a:pt x="9148" y="408"/>
                    <a:pt x="9060" y="401"/>
                    <a:pt x="9038" y="388"/>
                  </a:cubicBezTo>
                  <a:lnTo>
                    <a:pt x="8957" y="388"/>
                  </a:lnTo>
                  <a:cubicBezTo>
                    <a:pt x="8954" y="388"/>
                    <a:pt x="8951" y="388"/>
                    <a:pt x="8949" y="388"/>
                  </a:cubicBezTo>
                  <a:cubicBezTo>
                    <a:pt x="8913" y="388"/>
                    <a:pt x="8878" y="404"/>
                    <a:pt x="8843" y="404"/>
                  </a:cubicBezTo>
                  <a:cubicBezTo>
                    <a:pt x="8840" y="404"/>
                    <a:pt x="8837" y="404"/>
                    <a:pt x="8835" y="404"/>
                  </a:cubicBezTo>
                  <a:cubicBezTo>
                    <a:pt x="8807" y="407"/>
                    <a:pt x="8778" y="413"/>
                    <a:pt x="8753" y="426"/>
                  </a:cubicBezTo>
                  <a:cubicBezTo>
                    <a:pt x="8712" y="423"/>
                    <a:pt x="8672" y="423"/>
                    <a:pt x="8672" y="401"/>
                  </a:cubicBezTo>
                  <a:cubicBezTo>
                    <a:pt x="8651" y="421"/>
                    <a:pt x="8641" y="431"/>
                    <a:pt x="8631" y="431"/>
                  </a:cubicBezTo>
                  <a:cubicBezTo>
                    <a:pt x="8621" y="431"/>
                    <a:pt x="8611" y="421"/>
                    <a:pt x="8590" y="401"/>
                  </a:cubicBezTo>
                  <a:cubicBezTo>
                    <a:pt x="8592" y="378"/>
                    <a:pt x="8593" y="367"/>
                    <a:pt x="8588" y="367"/>
                  </a:cubicBezTo>
                  <a:cubicBezTo>
                    <a:pt x="8583" y="367"/>
                    <a:pt x="8573" y="378"/>
                    <a:pt x="8553" y="398"/>
                  </a:cubicBezTo>
                  <a:cubicBezTo>
                    <a:pt x="8531" y="409"/>
                    <a:pt x="8520" y="414"/>
                    <a:pt x="8510" y="414"/>
                  </a:cubicBezTo>
                  <a:cubicBezTo>
                    <a:pt x="8499" y="414"/>
                    <a:pt x="8490" y="409"/>
                    <a:pt x="8471" y="398"/>
                  </a:cubicBezTo>
                  <a:cubicBezTo>
                    <a:pt x="8471" y="387"/>
                    <a:pt x="8461" y="381"/>
                    <a:pt x="8451" y="381"/>
                  </a:cubicBezTo>
                  <a:cubicBezTo>
                    <a:pt x="8441" y="381"/>
                    <a:pt x="8430" y="387"/>
                    <a:pt x="8430" y="398"/>
                  </a:cubicBezTo>
                  <a:cubicBezTo>
                    <a:pt x="8406" y="422"/>
                    <a:pt x="8353" y="438"/>
                    <a:pt x="8314" y="438"/>
                  </a:cubicBezTo>
                  <a:cubicBezTo>
                    <a:pt x="8287" y="438"/>
                    <a:pt x="8267" y="431"/>
                    <a:pt x="8267" y="413"/>
                  </a:cubicBezTo>
                  <a:cubicBezTo>
                    <a:pt x="8239" y="413"/>
                    <a:pt x="8211" y="420"/>
                    <a:pt x="8186" y="432"/>
                  </a:cubicBezTo>
                  <a:cubicBezTo>
                    <a:pt x="8166" y="452"/>
                    <a:pt x="8155" y="463"/>
                    <a:pt x="8150" y="463"/>
                  </a:cubicBezTo>
                  <a:cubicBezTo>
                    <a:pt x="8145" y="463"/>
                    <a:pt x="8145" y="452"/>
                    <a:pt x="8145" y="432"/>
                  </a:cubicBezTo>
                  <a:cubicBezTo>
                    <a:pt x="8131" y="410"/>
                    <a:pt x="8108" y="399"/>
                    <a:pt x="8084" y="399"/>
                  </a:cubicBezTo>
                  <a:cubicBezTo>
                    <a:pt x="8061" y="399"/>
                    <a:pt x="8038" y="409"/>
                    <a:pt x="8023" y="429"/>
                  </a:cubicBezTo>
                  <a:cubicBezTo>
                    <a:pt x="8011" y="435"/>
                    <a:pt x="7997" y="438"/>
                    <a:pt x="7984" y="438"/>
                  </a:cubicBezTo>
                  <a:cubicBezTo>
                    <a:pt x="7971" y="438"/>
                    <a:pt x="7957" y="435"/>
                    <a:pt x="7945" y="429"/>
                  </a:cubicBezTo>
                  <a:cubicBezTo>
                    <a:pt x="7896" y="414"/>
                    <a:pt x="7788" y="399"/>
                    <a:pt x="7719" y="399"/>
                  </a:cubicBezTo>
                  <a:cubicBezTo>
                    <a:pt x="7674" y="399"/>
                    <a:pt x="7645" y="405"/>
                    <a:pt x="7660" y="423"/>
                  </a:cubicBezTo>
                  <a:lnTo>
                    <a:pt x="7578" y="420"/>
                  </a:lnTo>
                  <a:cubicBezTo>
                    <a:pt x="7537" y="408"/>
                    <a:pt x="7507" y="403"/>
                    <a:pt x="7481" y="403"/>
                  </a:cubicBezTo>
                  <a:cubicBezTo>
                    <a:pt x="7457" y="403"/>
                    <a:pt x="7438" y="407"/>
                    <a:pt x="7418" y="416"/>
                  </a:cubicBezTo>
                  <a:lnTo>
                    <a:pt x="7377" y="435"/>
                  </a:lnTo>
                  <a:cubicBezTo>
                    <a:pt x="7377" y="416"/>
                    <a:pt x="7337" y="394"/>
                    <a:pt x="7296" y="394"/>
                  </a:cubicBezTo>
                  <a:cubicBezTo>
                    <a:pt x="7285" y="394"/>
                    <a:pt x="7277" y="393"/>
                    <a:pt x="7271" y="393"/>
                  </a:cubicBezTo>
                  <a:cubicBezTo>
                    <a:pt x="7255" y="393"/>
                    <a:pt x="7255" y="397"/>
                    <a:pt x="7255" y="413"/>
                  </a:cubicBezTo>
                  <a:cubicBezTo>
                    <a:pt x="7285" y="429"/>
                    <a:pt x="7271" y="434"/>
                    <a:pt x="7246" y="434"/>
                  </a:cubicBezTo>
                  <a:cubicBezTo>
                    <a:pt x="7237" y="434"/>
                    <a:pt x="7226" y="433"/>
                    <a:pt x="7215" y="432"/>
                  </a:cubicBezTo>
                  <a:cubicBezTo>
                    <a:pt x="7174" y="432"/>
                    <a:pt x="7136" y="410"/>
                    <a:pt x="7136" y="388"/>
                  </a:cubicBezTo>
                  <a:lnTo>
                    <a:pt x="7095" y="388"/>
                  </a:lnTo>
                  <a:cubicBezTo>
                    <a:pt x="7094" y="412"/>
                    <a:pt x="7080" y="422"/>
                    <a:pt x="7069" y="422"/>
                  </a:cubicBezTo>
                  <a:cubicBezTo>
                    <a:pt x="7061" y="422"/>
                    <a:pt x="7055" y="416"/>
                    <a:pt x="7055" y="407"/>
                  </a:cubicBezTo>
                  <a:cubicBezTo>
                    <a:pt x="7022" y="393"/>
                    <a:pt x="6987" y="384"/>
                    <a:pt x="6949" y="384"/>
                  </a:cubicBezTo>
                  <a:cubicBezTo>
                    <a:pt x="6944" y="384"/>
                    <a:pt x="6938" y="385"/>
                    <a:pt x="6932" y="385"/>
                  </a:cubicBezTo>
                  <a:cubicBezTo>
                    <a:pt x="6932" y="392"/>
                    <a:pt x="6928" y="395"/>
                    <a:pt x="6923" y="395"/>
                  </a:cubicBezTo>
                  <a:cubicBezTo>
                    <a:pt x="6914" y="395"/>
                    <a:pt x="6905" y="385"/>
                    <a:pt x="6932" y="385"/>
                  </a:cubicBezTo>
                  <a:lnTo>
                    <a:pt x="6932" y="363"/>
                  </a:lnTo>
                  <a:cubicBezTo>
                    <a:pt x="6921" y="357"/>
                    <a:pt x="6914" y="354"/>
                    <a:pt x="6908" y="354"/>
                  </a:cubicBezTo>
                  <a:cubicBezTo>
                    <a:pt x="6895" y="354"/>
                    <a:pt x="6894" y="370"/>
                    <a:pt x="6892" y="385"/>
                  </a:cubicBezTo>
                  <a:lnTo>
                    <a:pt x="6813" y="382"/>
                  </a:lnTo>
                  <a:cubicBezTo>
                    <a:pt x="6773" y="382"/>
                    <a:pt x="6732" y="382"/>
                    <a:pt x="6770" y="404"/>
                  </a:cubicBezTo>
                  <a:cubicBezTo>
                    <a:pt x="6770" y="423"/>
                    <a:pt x="6770" y="445"/>
                    <a:pt x="6729" y="445"/>
                  </a:cubicBezTo>
                  <a:cubicBezTo>
                    <a:pt x="6729" y="450"/>
                    <a:pt x="6725" y="452"/>
                    <a:pt x="6721" y="452"/>
                  </a:cubicBezTo>
                  <a:cubicBezTo>
                    <a:pt x="6712" y="452"/>
                    <a:pt x="6703" y="444"/>
                    <a:pt x="6722" y="444"/>
                  </a:cubicBezTo>
                  <a:cubicBezTo>
                    <a:pt x="6724" y="444"/>
                    <a:pt x="6726" y="444"/>
                    <a:pt x="6729" y="445"/>
                  </a:cubicBezTo>
                  <a:cubicBezTo>
                    <a:pt x="6729" y="423"/>
                    <a:pt x="6732" y="401"/>
                    <a:pt x="6691" y="401"/>
                  </a:cubicBezTo>
                  <a:cubicBezTo>
                    <a:pt x="6650" y="401"/>
                    <a:pt x="6650" y="379"/>
                    <a:pt x="6650" y="379"/>
                  </a:cubicBezTo>
                  <a:cubicBezTo>
                    <a:pt x="6668" y="361"/>
                    <a:pt x="6647" y="355"/>
                    <a:pt x="6614" y="355"/>
                  </a:cubicBezTo>
                  <a:cubicBezTo>
                    <a:pt x="6572" y="355"/>
                    <a:pt x="6510" y="365"/>
                    <a:pt x="6487" y="376"/>
                  </a:cubicBezTo>
                  <a:cubicBezTo>
                    <a:pt x="6448" y="395"/>
                    <a:pt x="6419" y="405"/>
                    <a:pt x="6399" y="405"/>
                  </a:cubicBezTo>
                  <a:cubicBezTo>
                    <a:pt x="6377" y="405"/>
                    <a:pt x="6367" y="394"/>
                    <a:pt x="6368" y="373"/>
                  </a:cubicBezTo>
                  <a:cubicBezTo>
                    <a:pt x="6368" y="361"/>
                    <a:pt x="6362" y="356"/>
                    <a:pt x="6352" y="356"/>
                  </a:cubicBezTo>
                  <a:cubicBezTo>
                    <a:pt x="6326" y="356"/>
                    <a:pt x="6275" y="389"/>
                    <a:pt x="6243" y="432"/>
                  </a:cubicBezTo>
                  <a:lnTo>
                    <a:pt x="6202" y="495"/>
                  </a:lnTo>
                  <a:lnTo>
                    <a:pt x="6202" y="432"/>
                  </a:lnTo>
                  <a:cubicBezTo>
                    <a:pt x="6180" y="381"/>
                    <a:pt x="6171" y="361"/>
                    <a:pt x="6141" y="361"/>
                  </a:cubicBezTo>
                  <a:cubicBezTo>
                    <a:pt x="6121" y="361"/>
                    <a:pt x="6091" y="370"/>
                    <a:pt x="6042" y="385"/>
                  </a:cubicBezTo>
                  <a:cubicBezTo>
                    <a:pt x="6002" y="396"/>
                    <a:pt x="5981" y="402"/>
                    <a:pt x="5971" y="402"/>
                  </a:cubicBezTo>
                  <a:cubicBezTo>
                    <a:pt x="5961" y="402"/>
                    <a:pt x="5961" y="396"/>
                    <a:pt x="5961" y="385"/>
                  </a:cubicBezTo>
                  <a:cubicBezTo>
                    <a:pt x="5964" y="363"/>
                    <a:pt x="5923" y="363"/>
                    <a:pt x="5801" y="360"/>
                  </a:cubicBezTo>
                  <a:cubicBezTo>
                    <a:pt x="5768" y="359"/>
                    <a:pt x="5740" y="359"/>
                    <a:pt x="5718" y="359"/>
                  </a:cubicBezTo>
                  <a:cubicBezTo>
                    <a:pt x="5660" y="359"/>
                    <a:pt x="5638" y="363"/>
                    <a:pt x="5638" y="379"/>
                  </a:cubicBezTo>
                  <a:lnTo>
                    <a:pt x="5557" y="376"/>
                  </a:lnTo>
                  <a:cubicBezTo>
                    <a:pt x="5542" y="360"/>
                    <a:pt x="5521" y="353"/>
                    <a:pt x="5502" y="353"/>
                  </a:cubicBezTo>
                  <a:cubicBezTo>
                    <a:pt x="5474" y="353"/>
                    <a:pt x="5452" y="370"/>
                    <a:pt x="5475" y="394"/>
                  </a:cubicBezTo>
                  <a:lnTo>
                    <a:pt x="5397" y="394"/>
                  </a:lnTo>
                  <a:lnTo>
                    <a:pt x="5397" y="373"/>
                  </a:lnTo>
                  <a:cubicBezTo>
                    <a:pt x="5397" y="351"/>
                    <a:pt x="5315" y="351"/>
                    <a:pt x="4993" y="344"/>
                  </a:cubicBezTo>
                  <a:cubicBezTo>
                    <a:pt x="4875" y="341"/>
                    <a:pt x="4791" y="339"/>
                    <a:pt x="4731" y="339"/>
                  </a:cubicBezTo>
                  <a:cubicBezTo>
                    <a:pt x="4607" y="339"/>
                    <a:pt x="4588" y="348"/>
                    <a:pt x="4588" y="376"/>
                  </a:cubicBezTo>
                  <a:cubicBezTo>
                    <a:pt x="4566" y="396"/>
                    <a:pt x="4545" y="406"/>
                    <a:pt x="4530" y="406"/>
                  </a:cubicBezTo>
                  <a:cubicBezTo>
                    <a:pt x="4515" y="406"/>
                    <a:pt x="4505" y="396"/>
                    <a:pt x="4507" y="376"/>
                  </a:cubicBezTo>
                  <a:cubicBezTo>
                    <a:pt x="4507" y="360"/>
                    <a:pt x="4487" y="345"/>
                    <a:pt x="4475" y="345"/>
                  </a:cubicBezTo>
                  <a:cubicBezTo>
                    <a:pt x="4470" y="345"/>
                    <a:pt x="4466" y="347"/>
                    <a:pt x="4466" y="354"/>
                  </a:cubicBezTo>
                  <a:cubicBezTo>
                    <a:pt x="4425" y="351"/>
                    <a:pt x="4385" y="344"/>
                    <a:pt x="4347" y="329"/>
                  </a:cubicBezTo>
                  <a:cubicBezTo>
                    <a:pt x="4293" y="309"/>
                    <a:pt x="4255" y="302"/>
                    <a:pt x="4229" y="302"/>
                  </a:cubicBezTo>
                  <a:cubicBezTo>
                    <a:pt x="4197" y="302"/>
                    <a:pt x="4184" y="313"/>
                    <a:pt x="4184" y="326"/>
                  </a:cubicBezTo>
                  <a:cubicBezTo>
                    <a:pt x="4201" y="344"/>
                    <a:pt x="4204" y="351"/>
                    <a:pt x="4198" y="351"/>
                  </a:cubicBezTo>
                  <a:cubicBezTo>
                    <a:pt x="4190" y="351"/>
                    <a:pt x="4167" y="338"/>
                    <a:pt x="4143" y="326"/>
                  </a:cubicBezTo>
                  <a:cubicBezTo>
                    <a:pt x="4115" y="310"/>
                    <a:pt x="4087" y="295"/>
                    <a:pt x="4074" y="295"/>
                  </a:cubicBezTo>
                  <a:cubicBezTo>
                    <a:pt x="4068" y="295"/>
                    <a:pt x="4065" y="297"/>
                    <a:pt x="4065" y="304"/>
                  </a:cubicBezTo>
                  <a:cubicBezTo>
                    <a:pt x="4041" y="314"/>
                    <a:pt x="3961" y="323"/>
                    <a:pt x="3891" y="323"/>
                  </a:cubicBezTo>
                  <a:cubicBezTo>
                    <a:pt x="3831" y="323"/>
                    <a:pt x="3780" y="316"/>
                    <a:pt x="3780" y="297"/>
                  </a:cubicBezTo>
                  <a:lnTo>
                    <a:pt x="3698" y="294"/>
                  </a:lnTo>
                  <a:cubicBezTo>
                    <a:pt x="3698" y="311"/>
                    <a:pt x="3649" y="313"/>
                    <a:pt x="3590" y="313"/>
                  </a:cubicBezTo>
                  <a:cubicBezTo>
                    <a:pt x="3574" y="313"/>
                    <a:pt x="3556" y="313"/>
                    <a:pt x="3539" y="313"/>
                  </a:cubicBezTo>
                  <a:cubicBezTo>
                    <a:pt x="3457" y="310"/>
                    <a:pt x="3416" y="310"/>
                    <a:pt x="3416" y="288"/>
                  </a:cubicBezTo>
                  <a:cubicBezTo>
                    <a:pt x="3438" y="278"/>
                    <a:pt x="3437" y="272"/>
                    <a:pt x="3417" y="272"/>
                  </a:cubicBezTo>
                  <a:cubicBezTo>
                    <a:pt x="3401" y="272"/>
                    <a:pt x="3372" y="276"/>
                    <a:pt x="3335" y="285"/>
                  </a:cubicBezTo>
                  <a:cubicBezTo>
                    <a:pt x="3294" y="285"/>
                    <a:pt x="3253" y="326"/>
                    <a:pt x="3213" y="326"/>
                  </a:cubicBezTo>
                  <a:cubicBezTo>
                    <a:pt x="3213" y="347"/>
                    <a:pt x="3172" y="366"/>
                    <a:pt x="3131" y="366"/>
                  </a:cubicBezTo>
                  <a:lnTo>
                    <a:pt x="3131" y="344"/>
                  </a:lnTo>
                  <a:lnTo>
                    <a:pt x="3134" y="304"/>
                  </a:lnTo>
                  <a:cubicBezTo>
                    <a:pt x="3123" y="303"/>
                    <a:pt x="3112" y="302"/>
                    <a:pt x="3102" y="302"/>
                  </a:cubicBezTo>
                  <a:cubicBezTo>
                    <a:pt x="3074" y="302"/>
                    <a:pt x="3053" y="306"/>
                    <a:pt x="3053" y="322"/>
                  </a:cubicBezTo>
                  <a:cubicBezTo>
                    <a:pt x="3012" y="300"/>
                    <a:pt x="2971" y="300"/>
                    <a:pt x="2890" y="297"/>
                  </a:cubicBezTo>
                  <a:cubicBezTo>
                    <a:pt x="2870" y="297"/>
                    <a:pt x="2849" y="297"/>
                    <a:pt x="2830" y="297"/>
                  </a:cubicBezTo>
                  <a:cubicBezTo>
                    <a:pt x="2771" y="297"/>
                    <a:pt x="2719" y="299"/>
                    <a:pt x="2686" y="313"/>
                  </a:cubicBezTo>
                  <a:cubicBezTo>
                    <a:pt x="2666" y="291"/>
                    <a:pt x="2587" y="279"/>
                    <a:pt x="2511" y="279"/>
                  </a:cubicBezTo>
                  <a:cubicBezTo>
                    <a:pt x="2446" y="279"/>
                    <a:pt x="2384" y="288"/>
                    <a:pt x="2363" y="307"/>
                  </a:cubicBezTo>
                  <a:cubicBezTo>
                    <a:pt x="2363" y="317"/>
                    <a:pt x="2354" y="322"/>
                    <a:pt x="2340" y="322"/>
                  </a:cubicBezTo>
                  <a:cubicBezTo>
                    <a:pt x="2324" y="322"/>
                    <a:pt x="2303" y="316"/>
                    <a:pt x="2282" y="307"/>
                  </a:cubicBezTo>
                  <a:cubicBezTo>
                    <a:pt x="2262" y="295"/>
                    <a:pt x="2253" y="290"/>
                    <a:pt x="2243" y="290"/>
                  </a:cubicBezTo>
                  <a:cubicBezTo>
                    <a:pt x="2233" y="290"/>
                    <a:pt x="2223" y="295"/>
                    <a:pt x="2204" y="304"/>
                  </a:cubicBezTo>
                  <a:cubicBezTo>
                    <a:pt x="2193" y="309"/>
                    <a:pt x="2182" y="311"/>
                    <a:pt x="2171" y="311"/>
                  </a:cubicBezTo>
                  <a:cubicBezTo>
                    <a:pt x="2141" y="311"/>
                    <a:pt x="2111" y="295"/>
                    <a:pt x="2081" y="282"/>
                  </a:cubicBezTo>
                  <a:cubicBezTo>
                    <a:pt x="2063" y="257"/>
                    <a:pt x="2036" y="244"/>
                    <a:pt x="200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52"/>
            <p:cNvSpPr/>
            <p:nvPr/>
          </p:nvSpPr>
          <p:spPr>
            <a:xfrm>
              <a:off x="5052500" y="2881800"/>
              <a:ext cx="275225" cy="18625"/>
            </a:xfrm>
            <a:custGeom>
              <a:avLst/>
              <a:gdLst/>
              <a:ahLst/>
              <a:cxnLst/>
              <a:rect l="l" t="t" r="r" b="b"/>
              <a:pathLst>
                <a:path w="11009" h="745" extrusionOk="0">
                  <a:moveTo>
                    <a:pt x="3071" y="1"/>
                  </a:moveTo>
                  <a:cubicBezTo>
                    <a:pt x="3046" y="1"/>
                    <a:pt x="3046" y="1"/>
                    <a:pt x="3058" y="20"/>
                  </a:cubicBezTo>
                  <a:lnTo>
                    <a:pt x="3083" y="20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4"/>
                  </a:moveTo>
                  <a:lnTo>
                    <a:pt x="441" y="136"/>
                  </a:lnTo>
                  <a:lnTo>
                    <a:pt x="454" y="136"/>
                  </a:lnTo>
                  <a:cubicBezTo>
                    <a:pt x="454" y="114"/>
                    <a:pt x="454" y="114"/>
                    <a:pt x="441" y="114"/>
                  </a:cubicBezTo>
                  <a:close/>
                  <a:moveTo>
                    <a:pt x="7706" y="117"/>
                  </a:moveTo>
                  <a:cubicBezTo>
                    <a:pt x="7706" y="139"/>
                    <a:pt x="7706" y="161"/>
                    <a:pt x="7693" y="161"/>
                  </a:cubicBezTo>
                  <a:lnTo>
                    <a:pt x="7680" y="139"/>
                  </a:lnTo>
                  <a:lnTo>
                    <a:pt x="7693" y="117"/>
                  </a:lnTo>
                  <a:close/>
                  <a:moveTo>
                    <a:pt x="4857" y="126"/>
                  </a:moveTo>
                  <a:cubicBezTo>
                    <a:pt x="4857" y="145"/>
                    <a:pt x="4857" y="167"/>
                    <a:pt x="4844" y="167"/>
                  </a:cubicBezTo>
                  <a:lnTo>
                    <a:pt x="4832" y="167"/>
                  </a:lnTo>
                  <a:cubicBezTo>
                    <a:pt x="4832" y="151"/>
                    <a:pt x="4838" y="139"/>
                    <a:pt x="4844" y="126"/>
                  </a:cubicBezTo>
                  <a:close/>
                  <a:moveTo>
                    <a:pt x="7535" y="139"/>
                  </a:moveTo>
                  <a:cubicBezTo>
                    <a:pt x="7536" y="139"/>
                    <a:pt x="7536" y="139"/>
                    <a:pt x="7536" y="139"/>
                  </a:cubicBezTo>
                  <a:cubicBezTo>
                    <a:pt x="7552" y="139"/>
                    <a:pt x="7552" y="139"/>
                    <a:pt x="7552" y="158"/>
                  </a:cubicBezTo>
                  <a:cubicBezTo>
                    <a:pt x="7552" y="158"/>
                    <a:pt x="7552" y="180"/>
                    <a:pt x="7536" y="180"/>
                  </a:cubicBezTo>
                  <a:lnTo>
                    <a:pt x="7524" y="158"/>
                  </a:lnTo>
                  <a:cubicBezTo>
                    <a:pt x="7524" y="141"/>
                    <a:pt x="7531" y="139"/>
                    <a:pt x="7535" y="139"/>
                  </a:cubicBezTo>
                  <a:close/>
                  <a:moveTo>
                    <a:pt x="2823" y="142"/>
                  </a:moveTo>
                  <a:cubicBezTo>
                    <a:pt x="2826" y="158"/>
                    <a:pt x="2829" y="173"/>
                    <a:pt x="2836" y="186"/>
                  </a:cubicBezTo>
                  <a:cubicBezTo>
                    <a:pt x="2851" y="186"/>
                    <a:pt x="2851" y="164"/>
                    <a:pt x="2851" y="164"/>
                  </a:cubicBezTo>
                  <a:cubicBezTo>
                    <a:pt x="2851" y="164"/>
                    <a:pt x="2851" y="142"/>
                    <a:pt x="2836" y="142"/>
                  </a:cubicBezTo>
                  <a:close/>
                  <a:moveTo>
                    <a:pt x="9103" y="158"/>
                  </a:moveTo>
                  <a:cubicBezTo>
                    <a:pt x="9116" y="158"/>
                    <a:pt x="9116" y="158"/>
                    <a:pt x="9116" y="176"/>
                  </a:cubicBezTo>
                  <a:cubicBezTo>
                    <a:pt x="9116" y="197"/>
                    <a:pt x="9105" y="217"/>
                    <a:pt x="9093" y="217"/>
                  </a:cubicBezTo>
                  <a:cubicBezTo>
                    <a:pt x="9092" y="217"/>
                    <a:pt x="9092" y="217"/>
                    <a:pt x="9091" y="217"/>
                  </a:cubicBezTo>
                  <a:cubicBezTo>
                    <a:pt x="9078" y="217"/>
                    <a:pt x="9078" y="176"/>
                    <a:pt x="9103" y="158"/>
                  </a:cubicBezTo>
                  <a:close/>
                  <a:moveTo>
                    <a:pt x="2695" y="205"/>
                  </a:moveTo>
                  <a:cubicBezTo>
                    <a:pt x="2707" y="205"/>
                    <a:pt x="2707" y="205"/>
                    <a:pt x="2707" y="227"/>
                  </a:cubicBezTo>
                  <a:lnTo>
                    <a:pt x="2695" y="227"/>
                  </a:lnTo>
                  <a:lnTo>
                    <a:pt x="2682" y="205"/>
                  </a:lnTo>
                  <a:close/>
                  <a:moveTo>
                    <a:pt x="10933" y="141"/>
                  </a:moveTo>
                  <a:cubicBezTo>
                    <a:pt x="10941" y="141"/>
                    <a:pt x="10935" y="169"/>
                    <a:pt x="10918" y="198"/>
                  </a:cubicBezTo>
                  <a:cubicBezTo>
                    <a:pt x="10911" y="219"/>
                    <a:pt x="10908" y="229"/>
                    <a:pt x="10907" y="229"/>
                  </a:cubicBezTo>
                  <a:cubicBezTo>
                    <a:pt x="10905" y="229"/>
                    <a:pt x="10905" y="219"/>
                    <a:pt x="10905" y="198"/>
                  </a:cubicBezTo>
                  <a:cubicBezTo>
                    <a:pt x="10905" y="176"/>
                    <a:pt x="10905" y="158"/>
                    <a:pt x="10918" y="158"/>
                  </a:cubicBezTo>
                  <a:cubicBezTo>
                    <a:pt x="10925" y="146"/>
                    <a:pt x="10930" y="141"/>
                    <a:pt x="10933" y="141"/>
                  </a:cubicBezTo>
                  <a:close/>
                  <a:moveTo>
                    <a:pt x="1776" y="192"/>
                  </a:moveTo>
                  <a:lnTo>
                    <a:pt x="1776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2"/>
                    <a:pt x="1761" y="192"/>
                    <a:pt x="1776" y="192"/>
                  </a:cubicBezTo>
                  <a:close/>
                  <a:moveTo>
                    <a:pt x="2131" y="162"/>
                  </a:moveTo>
                  <a:cubicBezTo>
                    <a:pt x="2135" y="162"/>
                    <a:pt x="2132" y="173"/>
                    <a:pt x="2124" y="198"/>
                  </a:cubicBezTo>
                  <a:lnTo>
                    <a:pt x="2099" y="239"/>
                  </a:lnTo>
                  <a:cubicBezTo>
                    <a:pt x="2087" y="239"/>
                    <a:pt x="2099" y="217"/>
                    <a:pt x="2112" y="176"/>
                  </a:cubicBezTo>
                  <a:cubicBezTo>
                    <a:pt x="2122" y="167"/>
                    <a:pt x="2128" y="162"/>
                    <a:pt x="2131" y="162"/>
                  </a:cubicBezTo>
                  <a:close/>
                  <a:moveTo>
                    <a:pt x="2588" y="195"/>
                  </a:moveTo>
                  <a:cubicBezTo>
                    <a:pt x="2596" y="195"/>
                    <a:pt x="2601" y="215"/>
                    <a:pt x="2591" y="245"/>
                  </a:cubicBezTo>
                  <a:lnTo>
                    <a:pt x="2566" y="245"/>
                  </a:lnTo>
                  <a:cubicBezTo>
                    <a:pt x="2566" y="223"/>
                    <a:pt x="2566" y="201"/>
                    <a:pt x="2579" y="201"/>
                  </a:cubicBezTo>
                  <a:cubicBezTo>
                    <a:pt x="2582" y="197"/>
                    <a:pt x="2585" y="195"/>
                    <a:pt x="2588" y="195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6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4" y="227"/>
                  </a:moveTo>
                  <a:cubicBezTo>
                    <a:pt x="8160" y="227"/>
                    <a:pt x="8160" y="248"/>
                    <a:pt x="8160" y="248"/>
                  </a:cubicBezTo>
                  <a:cubicBezTo>
                    <a:pt x="8160" y="248"/>
                    <a:pt x="8160" y="270"/>
                    <a:pt x="8144" y="270"/>
                  </a:cubicBezTo>
                  <a:cubicBezTo>
                    <a:pt x="8138" y="258"/>
                    <a:pt x="8135" y="242"/>
                    <a:pt x="8132" y="227"/>
                  </a:cubicBezTo>
                  <a:close/>
                  <a:moveTo>
                    <a:pt x="3374" y="219"/>
                  </a:moveTo>
                  <a:cubicBezTo>
                    <a:pt x="3378" y="219"/>
                    <a:pt x="3386" y="230"/>
                    <a:pt x="3393" y="255"/>
                  </a:cubicBezTo>
                  <a:cubicBezTo>
                    <a:pt x="3393" y="271"/>
                    <a:pt x="3393" y="275"/>
                    <a:pt x="3389" y="275"/>
                  </a:cubicBezTo>
                  <a:cubicBezTo>
                    <a:pt x="3387" y="275"/>
                    <a:pt x="3384" y="274"/>
                    <a:pt x="3381" y="274"/>
                  </a:cubicBezTo>
                  <a:cubicBezTo>
                    <a:pt x="3372" y="261"/>
                    <a:pt x="3368" y="248"/>
                    <a:pt x="3368" y="233"/>
                  </a:cubicBezTo>
                  <a:cubicBezTo>
                    <a:pt x="3368" y="224"/>
                    <a:pt x="3370" y="219"/>
                    <a:pt x="3374" y="219"/>
                  </a:cubicBezTo>
                  <a:close/>
                  <a:moveTo>
                    <a:pt x="3484" y="236"/>
                  </a:moveTo>
                  <a:cubicBezTo>
                    <a:pt x="3484" y="255"/>
                    <a:pt x="3484" y="277"/>
                    <a:pt x="3472" y="277"/>
                  </a:cubicBezTo>
                  <a:lnTo>
                    <a:pt x="3459" y="255"/>
                  </a:lnTo>
                  <a:lnTo>
                    <a:pt x="3472" y="236"/>
                  </a:ln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7" y="248"/>
                    <a:pt x="8671" y="264"/>
                    <a:pt x="8665" y="277"/>
                  </a:cubicBezTo>
                  <a:cubicBezTo>
                    <a:pt x="8665" y="277"/>
                    <a:pt x="8658" y="285"/>
                    <a:pt x="8654" y="285"/>
                  </a:cubicBezTo>
                  <a:cubicBezTo>
                    <a:pt x="8652" y="285"/>
                    <a:pt x="8651" y="283"/>
                    <a:pt x="8652" y="277"/>
                  </a:cubicBezTo>
                  <a:lnTo>
                    <a:pt x="8649" y="277"/>
                  </a:lnTo>
                  <a:lnTo>
                    <a:pt x="8649" y="255"/>
                  </a:lnTo>
                  <a:cubicBezTo>
                    <a:pt x="8660" y="240"/>
                    <a:pt x="8669" y="226"/>
                    <a:pt x="8674" y="226"/>
                  </a:cubicBezTo>
                  <a:close/>
                  <a:moveTo>
                    <a:pt x="7801" y="250"/>
                  </a:moveTo>
                  <a:cubicBezTo>
                    <a:pt x="7806" y="250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6" y="286"/>
                  </a:cubicBezTo>
                  <a:cubicBezTo>
                    <a:pt x="7771" y="286"/>
                    <a:pt x="7771" y="286"/>
                    <a:pt x="7784" y="264"/>
                  </a:cubicBezTo>
                  <a:cubicBezTo>
                    <a:pt x="7790" y="255"/>
                    <a:pt x="7796" y="250"/>
                    <a:pt x="7801" y="250"/>
                  </a:cubicBezTo>
                  <a:close/>
                  <a:moveTo>
                    <a:pt x="7887" y="267"/>
                  </a:moveTo>
                  <a:cubicBezTo>
                    <a:pt x="7900" y="267"/>
                    <a:pt x="7900" y="267"/>
                    <a:pt x="7900" y="286"/>
                  </a:cubicBezTo>
                  <a:lnTo>
                    <a:pt x="7887" y="286"/>
                  </a:lnTo>
                  <a:lnTo>
                    <a:pt x="7875" y="267"/>
                  </a:lnTo>
                  <a:close/>
                  <a:moveTo>
                    <a:pt x="8016" y="267"/>
                  </a:moveTo>
                  <a:cubicBezTo>
                    <a:pt x="8028" y="267"/>
                    <a:pt x="8028" y="267"/>
                    <a:pt x="8028" y="289"/>
                  </a:cubicBezTo>
                  <a:lnTo>
                    <a:pt x="8016" y="289"/>
                  </a:lnTo>
                  <a:lnTo>
                    <a:pt x="8003" y="267"/>
                  </a:lnTo>
                  <a:close/>
                  <a:moveTo>
                    <a:pt x="6461" y="248"/>
                  </a:moveTo>
                  <a:cubicBezTo>
                    <a:pt x="6461" y="270"/>
                    <a:pt x="6461" y="292"/>
                    <a:pt x="6449" y="292"/>
                  </a:cubicBezTo>
                  <a:lnTo>
                    <a:pt x="6436" y="292"/>
                  </a:lnTo>
                  <a:cubicBezTo>
                    <a:pt x="6436" y="277"/>
                    <a:pt x="6443" y="261"/>
                    <a:pt x="6449" y="248"/>
                  </a:cubicBezTo>
                  <a:close/>
                  <a:moveTo>
                    <a:pt x="5026" y="252"/>
                  </a:moveTo>
                  <a:cubicBezTo>
                    <a:pt x="5026" y="274"/>
                    <a:pt x="5026" y="295"/>
                    <a:pt x="5010" y="295"/>
                  </a:cubicBezTo>
                  <a:lnTo>
                    <a:pt x="4998" y="274"/>
                  </a:lnTo>
                  <a:lnTo>
                    <a:pt x="5010" y="252"/>
                  </a:lnTo>
                  <a:close/>
                  <a:moveTo>
                    <a:pt x="404" y="217"/>
                  </a:moveTo>
                  <a:cubicBezTo>
                    <a:pt x="416" y="217"/>
                    <a:pt x="429" y="217"/>
                    <a:pt x="429" y="239"/>
                  </a:cubicBezTo>
                  <a:lnTo>
                    <a:pt x="416" y="239"/>
                  </a:lnTo>
                  <a:cubicBezTo>
                    <a:pt x="416" y="233"/>
                    <a:pt x="415" y="230"/>
                    <a:pt x="414" y="230"/>
                  </a:cubicBezTo>
                  <a:lnTo>
                    <a:pt x="414" y="230"/>
                  </a:lnTo>
                  <a:cubicBezTo>
                    <a:pt x="411" y="230"/>
                    <a:pt x="407" y="245"/>
                    <a:pt x="416" y="261"/>
                  </a:cubicBezTo>
                  <a:cubicBezTo>
                    <a:pt x="416" y="280"/>
                    <a:pt x="416" y="302"/>
                    <a:pt x="416" y="302"/>
                  </a:cubicBezTo>
                  <a:cubicBezTo>
                    <a:pt x="401" y="302"/>
                    <a:pt x="388" y="280"/>
                    <a:pt x="388" y="261"/>
                  </a:cubicBezTo>
                  <a:cubicBezTo>
                    <a:pt x="376" y="217"/>
                    <a:pt x="376" y="217"/>
                    <a:pt x="404" y="217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2"/>
                    <a:pt x="2215" y="302"/>
                  </a:cubicBezTo>
                  <a:lnTo>
                    <a:pt x="2203" y="302"/>
                  </a:lnTo>
                  <a:cubicBezTo>
                    <a:pt x="2203" y="289"/>
                    <a:pt x="2209" y="274"/>
                    <a:pt x="2215" y="261"/>
                  </a:cubicBezTo>
                  <a:close/>
                  <a:moveTo>
                    <a:pt x="3162" y="274"/>
                  </a:moveTo>
                  <a:cubicBezTo>
                    <a:pt x="3174" y="274"/>
                    <a:pt x="3174" y="292"/>
                    <a:pt x="3174" y="292"/>
                  </a:cubicBezTo>
                  <a:cubicBezTo>
                    <a:pt x="3174" y="300"/>
                    <a:pt x="3173" y="302"/>
                    <a:pt x="3170" y="302"/>
                  </a:cubicBezTo>
                  <a:cubicBezTo>
                    <a:pt x="3165" y="302"/>
                    <a:pt x="3156" y="292"/>
                    <a:pt x="3146" y="292"/>
                  </a:cubicBezTo>
                  <a:cubicBezTo>
                    <a:pt x="3133" y="274"/>
                    <a:pt x="3133" y="274"/>
                    <a:pt x="3162" y="274"/>
                  </a:cubicBezTo>
                  <a:close/>
                  <a:moveTo>
                    <a:pt x="5919" y="264"/>
                  </a:moveTo>
                  <a:cubicBezTo>
                    <a:pt x="5944" y="264"/>
                    <a:pt x="5944" y="264"/>
                    <a:pt x="5944" y="286"/>
                  </a:cubicBezTo>
                  <a:cubicBezTo>
                    <a:pt x="5944" y="305"/>
                    <a:pt x="5919" y="305"/>
                    <a:pt x="5907" y="305"/>
                  </a:cubicBezTo>
                  <a:cubicBezTo>
                    <a:pt x="5891" y="286"/>
                    <a:pt x="5907" y="264"/>
                    <a:pt x="5919" y="264"/>
                  </a:cubicBezTo>
                  <a:close/>
                  <a:moveTo>
                    <a:pt x="7987" y="298"/>
                  </a:moveTo>
                  <a:cubicBezTo>
                    <a:pt x="7985" y="298"/>
                    <a:pt x="7982" y="301"/>
                    <a:pt x="7978" y="308"/>
                  </a:cubicBezTo>
                  <a:cubicBezTo>
                    <a:pt x="7987" y="308"/>
                    <a:pt x="7989" y="298"/>
                    <a:pt x="7987" y="298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89"/>
                  </a:cubicBezTo>
                  <a:cubicBezTo>
                    <a:pt x="2939" y="289"/>
                    <a:pt x="2939" y="311"/>
                    <a:pt x="2927" y="311"/>
                  </a:cubicBezTo>
                  <a:cubicBezTo>
                    <a:pt x="2914" y="311"/>
                    <a:pt x="2901" y="289"/>
                    <a:pt x="2901" y="289"/>
                  </a:cubicBezTo>
                  <a:cubicBezTo>
                    <a:pt x="2901" y="270"/>
                    <a:pt x="2914" y="270"/>
                    <a:pt x="2914" y="270"/>
                  </a:cubicBezTo>
                  <a:close/>
                  <a:moveTo>
                    <a:pt x="1837" y="227"/>
                  </a:moveTo>
                  <a:cubicBezTo>
                    <a:pt x="1839" y="227"/>
                    <a:pt x="1839" y="238"/>
                    <a:pt x="1839" y="258"/>
                  </a:cubicBezTo>
                  <a:cubicBezTo>
                    <a:pt x="1842" y="280"/>
                    <a:pt x="1833" y="305"/>
                    <a:pt x="1814" y="317"/>
                  </a:cubicBezTo>
                  <a:lnTo>
                    <a:pt x="1789" y="317"/>
                  </a:lnTo>
                  <a:lnTo>
                    <a:pt x="1814" y="277"/>
                  </a:lnTo>
                  <a:cubicBezTo>
                    <a:pt x="1828" y="243"/>
                    <a:pt x="1834" y="227"/>
                    <a:pt x="1837" y="227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27"/>
                    <a:pt x="4312" y="327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89"/>
                  </a:moveTo>
                  <a:cubicBezTo>
                    <a:pt x="1165" y="289"/>
                    <a:pt x="1165" y="311"/>
                    <a:pt x="1140" y="330"/>
                  </a:cubicBezTo>
                  <a:cubicBezTo>
                    <a:pt x="1136" y="331"/>
                    <a:pt x="1132" y="331"/>
                    <a:pt x="1128" y="331"/>
                  </a:cubicBezTo>
                  <a:cubicBezTo>
                    <a:pt x="1121" y="331"/>
                    <a:pt x="1115" y="330"/>
                    <a:pt x="1115" y="330"/>
                  </a:cubicBezTo>
                  <a:cubicBezTo>
                    <a:pt x="1118" y="311"/>
                    <a:pt x="1134" y="295"/>
                    <a:pt x="1153" y="289"/>
                  </a:cubicBezTo>
                  <a:close/>
                  <a:moveTo>
                    <a:pt x="4625" y="270"/>
                  </a:moveTo>
                  <a:cubicBezTo>
                    <a:pt x="4638" y="270"/>
                    <a:pt x="4638" y="270"/>
                    <a:pt x="4638" y="289"/>
                  </a:cubicBezTo>
                  <a:cubicBezTo>
                    <a:pt x="4634" y="305"/>
                    <a:pt x="4631" y="321"/>
                    <a:pt x="4622" y="333"/>
                  </a:cubicBezTo>
                  <a:cubicBezTo>
                    <a:pt x="4609" y="333"/>
                    <a:pt x="4622" y="289"/>
                    <a:pt x="4622" y="270"/>
                  </a:cubicBezTo>
                  <a:close/>
                  <a:moveTo>
                    <a:pt x="2488" y="327"/>
                  </a:moveTo>
                  <a:lnTo>
                    <a:pt x="2488" y="349"/>
                  </a:lnTo>
                  <a:cubicBezTo>
                    <a:pt x="2477" y="349"/>
                    <a:pt x="2468" y="357"/>
                    <a:pt x="2463" y="357"/>
                  </a:cubicBezTo>
                  <a:cubicBezTo>
                    <a:pt x="2461" y="357"/>
                    <a:pt x="2460" y="355"/>
                    <a:pt x="2460" y="349"/>
                  </a:cubicBezTo>
                  <a:cubicBezTo>
                    <a:pt x="2447" y="349"/>
                    <a:pt x="2475" y="327"/>
                    <a:pt x="2488" y="327"/>
                  </a:cubicBezTo>
                  <a:close/>
                  <a:moveTo>
                    <a:pt x="7850" y="358"/>
                  </a:moveTo>
                  <a:cubicBezTo>
                    <a:pt x="7850" y="361"/>
                    <a:pt x="7850" y="364"/>
                    <a:pt x="7850" y="368"/>
                  </a:cubicBezTo>
                  <a:cubicBezTo>
                    <a:pt x="7850" y="368"/>
                    <a:pt x="7851" y="369"/>
                    <a:pt x="7851" y="370"/>
                  </a:cubicBezTo>
                  <a:lnTo>
                    <a:pt x="7851" y="370"/>
                  </a:lnTo>
                  <a:cubicBezTo>
                    <a:pt x="7851" y="367"/>
                    <a:pt x="7850" y="363"/>
                    <a:pt x="7850" y="358"/>
                  </a:cubicBezTo>
                  <a:close/>
                  <a:moveTo>
                    <a:pt x="1211" y="324"/>
                  </a:moveTo>
                  <a:cubicBezTo>
                    <a:pt x="1198" y="324"/>
                    <a:pt x="1190" y="339"/>
                    <a:pt x="1190" y="352"/>
                  </a:cubicBezTo>
                  <a:cubicBezTo>
                    <a:pt x="1190" y="374"/>
                    <a:pt x="1203" y="374"/>
                    <a:pt x="1231" y="374"/>
                  </a:cubicBezTo>
                  <a:cubicBezTo>
                    <a:pt x="1244" y="374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7" y="324"/>
                    <a:pt x="1211" y="324"/>
                  </a:cubicBezTo>
                  <a:close/>
                  <a:moveTo>
                    <a:pt x="7851" y="370"/>
                  </a:moveTo>
                  <a:cubicBezTo>
                    <a:pt x="7853" y="378"/>
                    <a:pt x="7854" y="382"/>
                    <a:pt x="7855" y="382"/>
                  </a:cubicBezTo>
                  <a:cubicBezTo>
                    <a:pt x="7856" y="382"/>
                    <a:pt x="7855" y="378"/>
                    <a:pt x="7851" y="370"/>
                  </a:cubicBezTo>
                  <a:close/>
                  <a:moveTo>
                    <a:pt x="3291" y="51"/>
                  </a:moveTo>
                  <a:cubicBezTo>
                    <a:pt x="3286" y="51"/>
                    <a:pt x="3284" y="61"/>
                    <a:pt x="3293" y="85"/>
                  </a:cubicBezTo>
                  <a:cubicBezTo>
                    <a:pt x="3290" y="126"/>
                    <a:pt x="3290" y="126"/>
                    <a:pt x="3265" y="126"/>
                  </a:cubicBezTo>
                  <a:cubicBezTo>
                    <a:pt x="3252" y="126"/>
                    <a:pt x="3240" y="126"/>
                    <a:pt x="3240" y="104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6" y="145"/>
                    <a:pt x="3124" y="189"/>
                  </a:cubicBezTo>
                  <a:cubicBezTo>
                    <a:pt x="3124" y="209"/>
                    <a:pt x="3124" y="219"/>
                    <a:pt x="3122" y="219"/>
                  </a:cubicBezTo>
                  <a:cubicBezTo>
                    <a:pt x="3121" y="219"/>
                    <a:pt x="3118" y="209"/>
                    <a:pt x="3111" y="189"/>
                  </a:cubicBezTo>
                  <a:cubicBezTo>
                    <a:pt x="3111" y="167"/>
                    <a:pt x="3096" y="167"/>
                    <a:pt x="3083" y="167"/>
                  </a:cubicBezTo>
                  <a:cubicBezTo>
                    <a:pt x="3083" y="174"/>
                    <a:pt x="3082" y="177"/>
                    <a:pt x="3080" y="177"/>
                  </a:cubicBezTo>
                  <a:cubicBezTo>
                    <a:pt x="3078" y="177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1" y="145"/>
                  </a:cubicBezTo>
                  <a:lnTo>
                    <a:pt x="3111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4"/>
                    <a:pt x="3046" y="123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1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5" y="123"/>
                    <a:pt x="2889" y="123"/>
                    <a:pt x="2889" y="145"/>
                  </a:cubicBezTo>
                  <a:cubicBezTo>
                    <a:pt x="2892" y="167"/>
                    <a:pt x="2873" y="186"/>
                    <a:pt x="2851" y="186"/>
                  </a:cubicBezTo>
                  <a:cubicBezTo>
                    <a:pt x="2841" y="193"/>
                    <a:pt x="2835" y="198"/>
                    <a:pt x="2830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5" y="142"/>
                  </a:cubicBezTo>
                  <a:cubicBezTo>
                    <a:pt x="2785" y="142"/>
                    <a:pt x="2773" y="142"/>
                    <a:pt x="2760" y="120"/>
                  </a:cubicBezTo>
                  <a:cubicBezTo>
                    <a:pt x="2757" y="115"/>
                    <a:pt x="2754" y="112"/>
                    <a:pt x="2752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3"/>
                    <a:pt x="2748" y="183"/>
                  </a:cubicBezTo>
                  <a:cubicBezTo>
                    <a:pt x="2735" y="183"/>
                    <a:pt x="2723" y="142"/>
                    <a:pt x="2723" y="120"/>
                  </a:cubicBezTo>
                  <a:cubicBezTo>
                    <a:pt x="2717" y="100"/>
                    <a:pt x="2713" y="89"/>
                    <a:pt x="2711" y="89"/>
                  </a:cubicBezTo>
                  <a:cubicBezTo>
                    <a:pt x="2709" y="89"/>
                    <a:pt x="2709" y="100"/>
                    <a:pt x="2707" y="120"/>
                  </a:cubicBezTo>
                  <a:cubicBezTo>
                    <a:pt x="2707" y="136"/>
                    <a:pt x="2701" y="150"/>
                    <a:pt x="2688" y="150"/>
                  </a:cubicBezTo>
                  <a:cubicBezTo>
                    <a:pt x="2683" y="150"/>
                    <a:pt x="2677" y="147"/>
                    <a:pt x="2670" y="142"/>
                  </a:cubicBezTo>
                  <a:cubicBezTo>
                    <a:pt x="2644" y="142"/>
                    <a:pt x="2619" y="142"/>
                    <a:pt x="2619" y="120"/>
                  </a:cubicBezTo>
                  <a:cubicBezTo>
                    <a:pt x="2614" y="113"/>
                    <a:pt x="2609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1" y="134"/>
                    <a:pt x="2548" y="128"/>
                    <a:pt x="2529" y="117"/>
                  </a:cubicBezTo>
                  <a:cubicBezTo>
                    <a:pt x="2496" y="96"/>
                    <a:pt x="2479" y="86"/>
                    <a:pt x="2471" y="86"/>
                  </a:cubicBezTo>
                  <a:cubicBezTo>
                    <a:pt x="2463" y="86"/>
                    <a:pt x="2463" y="96"/>
                    <a:pt x="2463" y="117"/>
                  </a:cubicBezTo>
                  <a:cubicBezTo>
                    <a:pt x="2463" y="129"/>
                    <a:pt x="2463" y="142"/>
                    <a:pt x="2460" y="142"/>
                  </a:cubicBezTo>
                  <a:cubicBezTo>
                    <a:pt x="2459" y="142"/>
                    <a:pt x="2455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9"/>
                  </a:cubicBezTo>
                  <a:cubicBezTo>
                    <a:pt x="2387" y="164"/>
                    <a:pt x="2381" y="192"/>
                    <a:pt x="2384" y="220"/>
                  </a:cubicBezTo>
                  <a:cubicBezTo>
                    <a:pt x="2384" y="246"/>
                    <a:pt x="2384" y="257"/>
                    <a:pt x="2379" y="257"/>
                  </a:cubicBezTo>
                  <a:cubicBezTo>
                    <a:pt x="2376" y="257"/>
                    <a:pt x="2370" y="251"/>
                    <a:pt x="2359" y="242"/>
                  </a:cubicBezTo>
                  <a:cubicBezTo>
                    <a:pt x="2347" y="242"/>
                    <a:pt x="2331" y="220"/>
                    <a:pt x="2334" y="198"/>
                  </a:cubicBezTo>
                  <a:cubicBezTo>
                    <a:pt x="2334" y="180"/>
                    <a:pt x="2347" y="180"/>
                    <a:pt x="2347" y="180"/>
                  </a:cubicBezTo>
                  <a:lnTo>
                    <a:pt x="2359" y="180"/>
                  </a:lnTo>
                  <a:cubicBezTo>
                    <a:pt x="2359" y="158"/>
                    <a:pt x="2359" y="139"/>
                    <a:pt x="2334" y="136"/>
                  </a:cubicBezTo>
                  <a:cubicBezTo>
                    <a:pt x="2328" y="126"/>
                    <a:pt x="2321" y="122"/>
                    <a:pt x="2315" y="122"/>
                  </a:cubicBezTo>
                  <a:cubicBezTo>
                    <a:pt x="2310" y="122"/>
                    <a:pt x="2306" y="126"/>
                    <a:pt x="2306" y="136"/>
                  </a:cubicBezTo>
                  <a:cubicBezTo>
                    <a:pt x="2293" y="117"/>
                    <a:pt x="2268" y="117"/>
                    <a:pt x="2243" y="114"/>
                  </a:cubicBezTo>
                  <a:cubicBezTo>
                    <a:pt x="2215" y="114"/>
                    <a:pt x="2178" y="114"/>
                    <a:pt x="2165" y="92"/>
                  </a:cubicBezTo>
                  <a:cubicBezTo>
                    <a:pt x="2140" y="92"/>
                    <a:pt x="2127" y="92"/>
                    <a:pt x="2127" y="114"/>
                  </a:cubicBezTo>
                  <a:cubicBezTo>
                    <a:pt x="2127" y="138"/>
                    <a:pt x="2122" y="148"/>
                    <a:pt x="2117" y="148"/>
                  </a:cubicBezTo>
                  <a:cubicBezTo>
                    <a:pt x="2114" y="148"/>
                    <a:pt x="2112" y="143"/>
                    <a:pt x="2112" y="136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6"/>
                    <a:pt x="1917" y="111"/>
                  </a:cubicBezTo>
                  <a:lnTo>
                    <a:pt x="1892" y="111"/>
                  </a:lnTo>
                  <a:cubicBezTo>
                    <a:pt x="1880" y="100"/>
                    <a:pt x="1854" y="94"/>
                    <a:pt x="1830" y="94"/>
                  </a:cubicBezTo>
                  <a:cubicBezTo>
                    <a:pt x="1805" y="94"/>
                    <a:pt x="1783" y="100"/>
                    <a:pt x="1776" y="111"/>
                  </a:cubicBezTo>
                  <a:lnTo>
                    <a:pt x="1739" y="107"/>
                  </a:lnTo>
                  <a:cubicBezTo>
                    <a:pt x="1725" y="98"/>
                    <a:pt x="1715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3" y="138"/>
                  </a:cubicBezTo>
                  <a:cubicBezTo>
                    <a:pt x="1673" y="138"/>
                    <a:pt x="1673" y="136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6"/>
                  </a:cubicBezTo>
                  <a:cubicBezTo>
                    <a:pt x="1541" y="133"/>
                    <a:pt x="1530" y="135"/>
                    <a:pt x="1522" y="135"/>
                  </a:cubicBezTo>
                  <a:cubicBezTo>
                    <a:pt x="1504" y="135"/>
                    <a:pt x="1504" y="121"/>
                    <a:pt x="1504" y="107"/>
                  </a:cubicBezTo>
                  <a:cubicBezTo>
                    <a:pt x="1509" y="87"/>
                    <a:pt x="1507" y="77"/>
                    <a:pt x="1502" y="77"/>
                  </a:cubicBezTo>
                  <a:cubicBezTo>
                    <a:pt x="1496" y="77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6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5" y="104"/>
                    <a:pt x="1413" y="126"/>
                  </a:cubicBezTo>
                  <a:cubicBezTo>
                    <a:pt x="1400" y="145"/>
                    <a:pt x="1400" y="170"/>
                    <a:pt x="1413" y="189"/>
                  </a:cubicBezTo>
                  <a:cubicBezTo>
                    <a:pt x="1422" y="205"/>
                    <a:pt x="1418" y="209"/>
                    <a:pt x="1410" y="209"/>
                  </a:cubicBezTo>
                  <a:cubicBezTo>
                    <a:pt x="1407" y="209"/>
                    <a:pt x="1404" y="209"/>
                    <a:pt x="1400" y="208"/>
                  </a:cubicBezTo>
                  <a:cubicBezTo>
                    <a:pt x="1378" y="195"/>
                    <a:pt x="1372" y="167"/>
                    <a:pt x="1388" y="145"/>
                  </a:cubicBezTo>
                  <a:cubicBezTo>
                    <a:pt x="1400" y="145"/>
                    <a:pt x="1400" y="126"/>
                    <a:pt x="1400" y="104"/>
                  </a:cubicBezTo>
                  <a:cubicBezTo>
                    <a:pt x="1400" y="101"/>
                    <a:pt x="1398" y="100"/>
                    <a:pt x="1395" y="100"/>
                  </a:cubicBezTo>
                  <a:cubicBezTo>
                    <a:pt x="1379" y="100"/>
                    <a:pt x="1332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3"/>
                    <a:pt x="1272" y="123"/>
                  </a:cubicBezTo>
                  <a:cubicBezTo>
                    <a:pt x="1244" y="123"/>
                    <a:pt x="1231" y="123"/>
                    <a:pt x="1231" y="145"/>
                  </a:cubicBezTo>
                  <a:cubicBezTo>
                    <a:pt x="1231" y="167"/>
                    <a:pt x="1231" y="186"/>
                    <a:pt x="1219" y="186"/>
                  </a:cubicBezTo>
                  <a:cubicBezTo>
                    <a:pt x="1231" y="186"/>
                    <a:pt x="1231" y="208"/>
                    <a:pt x="1231" y="230"/>
                  </a:cubicBezTo>
                  <a:cubicBezTo>
                    <a:pt x="1215" y="217"/>
                    <a:pt x="1203" y="201"/>
                    <a:pt x="1194" y="186"/>
                  </a:cubicBezTo>
                  <a:cubicBezTo>
                    <a:pt x="1176" y="147"/>
                    <a:pt x="1138" y="123"/>
                    <a:pt x="1097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4" y="120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09"/>
                    <a:pt x="930" y="104"/>
                    <a:pt x="922" y="104"/>
                  </a:cubicBezTo>
                  <a:cubicBezTo>
                    <a:pt x="915" y="104"/>
                    <a:pt x="908" y="109"/>
                    <a:pt x="908" y="120"/>
                  </a:cubicBezTo>
                  <a:cubicBezTo>
                    <a:pt x="904" y="127"/>
                    <a:pt x="900" y="130"/>
                    <a:pt x="896" y="130"/>
                  </a:cubicBezTo>
                  <a:cubicBezTo>
                    <a:pt x="887" y="130"/>
                    <a:pt x="879" y="120"/>
                    <a:pt x="871" y="120"/>
                  </a:cubicBezTo>
                  <a:cubicBezTo>
                    <a:pt x="858" y="100"/>
                    <a:pt x="851" y="89"/>
                    <a:pt x="848" y="89"/>
                  </a:cubicBezTo>
                  <a:lnTo>
                    <a:pt x="848" y="89"/>
                  </a:lnTo>
                  <a:cubicBezTo>
                    <a:pt x="845" y="89"/>
                    <a:pt x="848" y="105"/>
                    <a:pt x="855" y="139"/>
                  </a:cubicBezTo>
                  <a:cubicBezTo>
                    <a:pt x="858" y="161"/>
                    <a:pt x="874" y="176"/>
                    <a:pt x="896" y="183"/>
                  </a:cubicBezTo>
                  <a:lnTo>
                    <a:pt x="933" y="183"/>
                  </a:lnTo>
                  <a:lnTo>
                    <a:pt x="896" y="205"/>
                  </a:lnTo>
                  <a:cubicBezTo>
                    <a:pt x="874" y="208"/>
                    <a:pt x="858" y="223"/>
                    <a:pt x="855" y="245"/>
                  </a:cubicBezTo>
                  <a:cubicBezTo>
                    <a:pt x="855" y="245"/>
                    <a:pt x="855" y="264"/>
                    <a:pt x="843" y="264"/>
                  </a:cubicBezTo>
                  <a:lnTo>
                    <a:pt x="843" y="223"/>
                  </a:lnTo>
                  <a:cubicBezTo>
                    <a:pt x="855" y="205"/>
                    <a:pt x="858" y="183"/>
                    <a:pt x="855" y="161"/>
                  </a:cubicBezTo>
                  <a:cubicBezTo>
                    <a:pt x="847" y="135"/>
                    <a:pt x="830" y="117"/>
                    <a:pt x="817" y="117"/>
                  </a:cubicBezTo>
                  <a:cubicBezTo>
                    <a:pt x="810" y="117"/>
                    <a:pt x="805" y="124"/>
                    <a:pt x="805" y="139"/>
                  </a:cubicBezTo>
                  <a:cubicBezTo>
                    <a:pt x="792" y="139"/>
                    <a:pt x="792" y="139"/>
                    <a:pt x="780" y="117"/>
                  </a:cubicBezTo>
                  <a:cubicBezTo>
                    <a:pt x="780" y="109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9"/>
                  </a:cubicBezTo>
                  <a:cubicBezTo>
                    <a:pt x="745" y="159"/>
                    <a:pt x="739" y="169"/>
                    <a:pt x="733" y="169"/>
                  </a:cubicBezTo>
                  <a:cubicBezTo>
                    <a:pt x="727" y="169"/>
                    <a:pt x="720" y="159"/>
                    <a:pt x="714" y="139"/>
                  </a:cubicBezTo>
                  <a:cubicBezTo>
                    <a:pt x="699" y="113"/>
                    <a:pt x="675" y="102"/>
                    <a:pt x="657" y="102"/>
                  </a:cubicBezTo>
                  <a:cubicBezTo>
                    <a:pt x="645" y="102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6"/>
                  </a:cubicBezTo>
                  <a:cubicBezTo>
                    <a:pt x="579" y="126"/>
                    <a:pt x="572" y="122"/>
                    <a:pt x="565" y="122"/>
                  </a:cubicBezTo>
                  <a:cubicBezTo>
                    <a:pt x="558" y="122"/>
                    <a:pt x="551" y="126"/>
                    <a:pt x="545" y="136"/>
                  </a:cubicBezTo>
                  <a:cubicBezTo>
                    <a:pt x="545" y="122"/>
                    <a:pt x="538" y="107"/>
                    <a:pt x="530" y="107"/>
                  </a:cubicBezTo>
                  <a:cubicBezTo>
                    <a:pt x="527" y="107"/>
                    <a:pt x="523" y="109"/>
                    <a:pt x="520" y="114"/>
                  </a:cubicBezTo>
                  <a:cubicBezTo>
                    <a:pt x="520" y="114"/>
                    <a:pt x="507" y="114"/>
                    <a:pt x="520" y="136"/>
                  </a:cubicBezTo>
                  <a:lnTo>
                    <a:pt x="495" y="176"/>
                  </a:ln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4"/>
                    <a:pt x="429" y="154"/>
                  </a:cubicBezTo>
                  <a:lnTo>
                    <a:pt x="404" y="114"/>
                  </a:lnTo>
                  <a:lnTo>
                    <a:pt x="404" y="154"/>
                  </a:lnTo>
                  <a:cubicBezTo>
                    <a:pt x="391" y="154"/>
                    <a:pt x="379" y="154"/>
                    <a:pt x="379" y="136"/>
                  </a:cubicBezTo>
                  <a:cubicBezTo>
                    <a:pt x="379" y="114"/>
                    <a:pt x="379" y="114"/>
                    <a:pt x="363" y="114"/>
                  </a:cubicBezTo>
                  <a:cubicBezTo>
                    <a:pt x="363" y="114"/>
                    <a:pt x="351" y="114"/>
                    <a:pt x="351" y="132"/>
                  </a:cubicBezTo>
                  <a:cubicBezTo>
                    <a:pt x="351" y="158"/>
                    <a:pt x="351" y="169"/>
                    <a:pt x="348" y="169"/>
                  </a:cubicBezTo>
                  <a:cubicBezTo>
                    <a:pt x="346" y="169"/>
                    <a:pt x="343" y="164"/>
                    <a:pt x="338" y="154"/>
                  </a:cubicBezTo>
                  <a:cubicBezTo>
                    <a:pt x="332" y="134"/>
                    <a:pt x="325" y="124"/>
                    <a:pt x="319" y="124"/>
                  </a:cubicBezTo>
                  <a:cubicBezTo>
                    <a:pt x="313" y="124"/>
                    <a:pt x="307" y="134"/>
                    <a:pt x="300" y="154"/>
                  </a:cubicBezTo>
                  <a:cubicBezTo>
                    <a:pt x="300" y="175"/>
                    <a:pt x="300" y="185"/>
                    <a:pt x="299" y="185"/>
                  </a:cubicBezTo>
                  <a:cubicBezTo>
                    <a:pt x="297" y="185"/>
                    <a:pt x="294" y="175"/>
                    <a:pt x="288" y="154"/>
                  </a:cubicBezTo>
                  <a:cubicBezTo>
                    <a:pt x="288" y="132"/>
                    <a:pt x="275" y="114"/>
                    <a:pt x="260" y="111"/>
                  </a:cubicBezTo>
                  <a:lnTo>
                    <a:pt x="260" y="132"/>
                  </a:lnTo>
                  <a:cubicBezTo>
                    <a:pt x="260" y="157"/>
                    <a:pt x="255" y="167"/>
                    <a:pt x="249" y="167"/>
                  </a:cubicBezTo>
                  <a:cubicBezTo>
                    <a:pt x="245" y="167"/>
                    <a:pt x="240" y="162"/>
                    <a:pt x="235" y="154"/>
                  </a:cubicBezTo>
                  <a:cubicBezTo>
                    <a:pt x="235" y="143"/>
                    <a:pt x="231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69" y="151"/>
                    <a:pt x="156" y="151"/>
                    <a:pt x="156" y="132"/>
                  </a:cubicBezTo>
                  <a:cubicBezTo>
                    <a:pt x="156" y="111"/>
                    <a:pt x="156" y="100"/>
                    <a:pt x="155" y="100"/>
                  </a:cubicBezTo>
                  <a:cubicBezTo>
                    <a:pt x="153" y="100"/>
                    <a:pt x="150" y="111"/>
                    <a:pt x="144" y="132"/>
                  </a:cubicBezTo>
                  <a:cubicBezTo>
                    <a:pt x="137" y="142"/>
                    <a:pt x="134" y="147"/>
                    <a:pt x="130" y="147"/>
                  </a:cubicBezTo>
                  <a:cubicBezTo>
                    <a:pt x="125" y="147"/>
                    <a:pt x="119" y="142"/>
                    <a:pt x="106" y="132"/>
                  </a:cubicBezTo>
                  <a:cubicBezTo>
                    <a:pt x="100" y="122"/>
                    <a:pt x="97" y="116"/>
                    <a:pt x="94" y="116"/>
                  </a:cubicBezTo>
                  <a:cubicBezTo>
                    <a:pt x="90" y="116"/>
                    <a:pt x="87" y="122"/>
                    <a:pt x="81" y="132"/>
                  </a:cubicBezTo>
                  <a:cubicBezTo>
                    <a:pt x="78" y="173"/>
                    <a:pt x="78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78" y="214"/>
                  </a:lnTo>
                  <a:cubicBezTo>
                    <a:pt x="59" y="214"/>
                    <a:pt x="40" y="220"/>
                    <a:pt x="28" y="236"/>
                  </a:cubicBezTo>
                  <a:cubicBezTo>
                    <a:pt x="5" y="251"/>
                    <a:pt x="0" y="281"/>
                    <a:pt x="15" y="281"/>
                  </a:cubicBezTo>
                  <a:cubicBezTo>
                    <a:pt x="18" y="281"/>
                    <a:pt x="23" y="280"/>
                    <a:pt x="28" y="277"/>
                  </a:cubicBezTo>
                  <a:lnTo>
                    <a:pt x="40" y="299"/>
                  </a:lnTo>
                  <a:cubicBezTo>
                    <a:pt x="40" y="330"/>
                    <a:pt x="47" y="346"/>
                    <a:pt x="53" y="346"/>
                  </a:cubicBezTo>
                  <a:cubicBezTo>
                    <a:pt x="59" y="346"/>
                    <a:pt x="65" y="330"/>
                    <a:pt x="65" y="299"/>
                  </a:cubicBezTo>
                  <a:cubicBezTo>
                    <a:pt x="65" y="264"/>
                    <a:pt x="65" y="248"/>
                    <a:pt x="67" y="248"/>
                  </a:cubicBezTo>
                  <a:cubicBezTo>
                    <a:pt x="69" y="248"/>
                    <a:pt x="72" y="258"/>
                    <a:pt x="78" y="277"/>
                  </a:cubicBezTo>
                  <a:cubicBezTo>
                    <a:pt x="78" y="317"/>
                    <a:pt x="90" y="317"/>
                    <a:pt x="103" y="317"/>
                  </a:cubicBezTo>
                  <a:cubicBezTo>
                    <a:pt x="119" y="321"/>
                    <a:pt x="119" y="317"/>
                    <a:pt x="115" y="339"/>
                  </a:cubicBezTo>
                  <a:cubicBezTo>
                    <a:pt x="115" y="361"/>
                    <a:pt x="131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2"/>
                    <a:pt x="152" y="347"/>
                    <a:pt x="156" y="347"/>
                  </a:cubicBezTo>
                  <a:cubicBezTo>
                    <a:pt x="162" y="347"/>
                    <a:pt x="174" y="357"/>
                    <a:pt x="181" y="383"/>
                  </a:cubicBezTo>
                  <a:cubicBezTo>
                    <a:pt x="186" y="391"/>
                    <a:pt x="189" y="395"/>
                    <a:pt x="191" y="395"/>
                  </a:cubicBezTo>
                  <a:cubicBezTo>
                    <a:pt x="194" y="395"/>
                    <a:pt x="194" y="386"/>
                    <a:pt x="194" y="361"/>
                  </a:cubicBezTo>
                  <a:cubicBezTo>
                    <a:pt x="194" y="341"/>
                    <a:pt x="201" y="331"/>
                    <a:pt x="210" y="331"/>
                  </a:cubicBezTo>
                  <a:cubicBezTo>
                    <a:pt x="218" y="331"/>
                    <a:pt x="228" y="341"/>
                    <a:pt x="235" y="361"/>
                  </a:cubicBezTo>
                  <a:lnTo>
                    <a:pt x="260" y="361"/>
                  </a:lnTo>
                  <a:cubicBezTo>
                    <a:pt x="272" y="361"/>
                    <a:pt x="272" y="342"/>
                    <a:pt x="272" y="321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6" y="287"/>
                    <a:pt x="279" y="292"/>
                    <a:pt x="285" y="302"/>
                  </a:cubicBezTo>
                  <a:cubicBezTo>
                    <a:pt x="294" y="314"/>
                    <a:pt x="297" y="327"/>
                    <a:pt x="297" y="342"/>
                  </a:cubicBezTo>
                  <a:cubicBezTo>
                    <a:pt x="297" y="364"/>
                    <a:pt x="310" y="364"/>
                    <a:pt x="325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1" y="364"/>
                    <a:pt x="374" y="374"/>
                    <a:pt x="375" y="374"/>
                  </a:cubicBezTo>
                  <a:cubicBezTo>
                    <a:pt x="376" y="374"/>
                    <a:pt x="376" y="372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8" y="390"/>
                    <a:pt x="423" y="391"/>
                    <a:pt x="428" y="391"/>
                  </a:cubicBezTo>
                  <a:cubicBezTo>
                    <a:pt x="452" y="391"/>
                    <a:pt x="473" y="357"/>
                    <a:pt x="441" y="324"/>
                  </a:cubicBezTo>
                  <a:lnTo>
                    <a:pt x="454" y="324"/>
                  </a:lnTo>
                  <a:cubicBezTo>
                    <a:pt x="466" y="324"/>
                    <a:pt x="466" y="302"/>
                    <a:pt x="466" y="302"/>
                  </a:cubicBezTo>
                  <a:cubicBezTo>
                    <a:pt x="466" y="283"/>
                    <a:pt x="479" y="283"/>
                    <a:pt x="492" y="283"/>
                  </a:cubicBezTo>
                  <a:lnTo>
                    <a:pt x="492" y="324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3" y="372"/>
                    <a:pt x="520" y="346"/>
                  </a:cubicBezTo>
                  <a:lnTo>
                    <a:pt x="520" y="364"/>
                  </a:lnTo>
                  <a:cubicBezTo>
                    <a:pt x="520" y="376"/>
                    <a:pt x="523" y="381"/>
                    <a:pt x="530" y="381"/>
                  </a:cubicBezTo>
                  <a:cubicBezTo>
                    <a:pt x="536" y="381"/>
                    <a:pt x="545" y="377"/>
                    <a:pt x="557" y="368"/>
                  </a:cubicBezTo>
                  <a:cubicBezTo>
                    <a:pt x="570" y="368"/>
                    <a:pt x="582" y="324"/>
                    <a:pt x="582" y="305"/>
                  </a:cubicBezTo>
                  <a:cubicBezTo>
                    <a:pt x="582" y="283"/>
                    <a:pt x="598" y="283"/>
                    <a:pt x="598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11" y="325"/>
                    <a:pt x="617" y="335"/>
                    <a:pt x="625" y="335"/>
                  </a:cubicBezTo>
                  <a:cubicBezTo>
                    <a:pt x="633" y="335"/>
                    <a:pt x="642" y="325"/>
                    <a:pt x="648" y="305"/>
                  </a:cubicBezTo>
                  <a:lnTo>
                    <a:pt x="648" y="327"/>
                  </a:lnTo>
                  <a:cubicBezTo>
                    <a:pt x="648" y="340"/>
                    <a:pt x="654" y="355"/>
                    <a:pt x="681" y="355"/>
                  </a:cubicBezTo>
                  <a:cubicBezTo>
                    <a:pt x="692" y="355"/>
                    <a:pt x="707" y="352"/>
                    <a:pt x="727" y="346"/>
                  </a:cubicBezTo>
                  <a:cubicBezTo>
                    <a:pt x="777" y="349"/>
                    <a:pt x="817" y="349"/>
                    <a:pt x="817" y="371"/>
                  </a:cubicBezTo>
                  <a:cubicBezTo>
                    <a:pt x="817" y="374"/>
                    <a:pt x="819" y="375"/>
                    <a:pt x="822" y="375"/>
                  </a:cubicBezTo>
                  <a:cubicBezTo>
                    <a:pt x="834" y="375"/>
                    <a:pt x="872" y="342"/>
                    <a:pt x="896" y="308"/>
                  </a:cubicBezTo>
                  <a:cubicBezTo>
                    <a:pt x="896" y="327"/>
                    <a:pt x="908" y="330"/>
                    <a:pt x="933" y="330"/>
                  </a:cubicBezTo>
                  <a:cubicBezTo>
                    <a:pt x="971" y="330"/>
                    <a:pt x="971" y="330"/>
                    <a:pt x="971" y="349"/>
                  </a:cubicBezTo>
                  <a:cubicBezTo>
                    <a:pt x="965" y="371"/>
                    <a:pt x="962" y="382"/>
                    <a:pt x="963" y="382"/>
                  </a:cubicBezTo>
                  <a:cubicBezTo>
                    <a:pt x="965" y="382"/>
                    <a:pt x="971" y="371"/>
                    <a:pt x="984" y="349"/>
                  </a:cubicBezTo>
                  <a:cubicBezTo>
                    <a:pt x="989" y="333"/>
                    <a:pt x="998" y="327"/>
                    <a:pt x="1007" y="327"/>
                  </a:cubicBezTo>
                  <a:cubicBezTo>
                    <a:pt x="1022" y="327"/>
                    <a:pt x="1037" y="345"/>
                    <a:pt x="1037" y="371"/>
                  </a:cubicBezTo>
                  <a:cubicBezTo>
                    <a:pt x="1037" y="393"/>
                    <a:pt x="1049" y="393"/>
                    <a:pt x="1074" y="393"/>
                  </a:cubicBezTo>
                  <a:cubicBezTo>
                    <a:pt x="1087" y="374"/>
                    <a:pt x="1115" y="374"/>
                    <a:pt x="1140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81" y="289"/>
                    <a:pt x="1194" y="289"/>
                    <a:pt x="1219" y="289"/>
                  </a:cubicBezTo>
                  <a:cubicBezTo>
                    <a:pt x="1231" y="289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4" y="333"/>
                    <a:pt x="1297" y="333"/>
                    <a:pt x="1297" y="355"/>
                  </a:cubicBezTo>
                  <a:cubicBezTo>
                    <a:pt x="1303" y="368"/>
                    <a:pt x="1319" y="374"/>
                    <a:pt x="1335" y="374"/>
                  </a:cubicBezTo>
                  <a:cubicBezTo>
                    <a:pt x="1360" y="377"/>
                    <a:pt x="1388" y="377"/>
                    <a:pt x="1388" y="396"/>
                  </a:cubicBezTo>
                  <a:cubicBezTo>
                    <a:pt x="1400" y="396"/>
                    <a:pt x="1400" y="396"/>
                    <a:pt x="1400" y="377"/>
                  </a:cubicBezTo>
                  <a:cubicBezTo>
                    <a:pt x="1400" y="361"/>
                    <a:pt x="1407" y="346"/>
                    <a:pt x="1428" y="346"/>
                  </a:cubicBezTo>
                  <a:cubicBezTo>
                    <a:pt x="1437" y="346"/>
                    <a:pt x="1448" y="349"/>
                    <a:pt x="1463" y="355"/>
                  </a:cubicBezTo>
                  <a:cubicBezTo>
                    <a:pt x="1469" y="355"/>
                    <a:pt x="1476" y="355"/>
                    <a:pt x="1483" y="355"/>
                  </a:cubicBezTo>
                  <a:cubicBezTo>
                    <a:pt x="1506" y="355"/>
                    <a:pt x="1529" y="353"/>
                    <a:pt x="1529" y="336"/>
                  </a:cubicBezTo>
                  <a:cubicBezTo>
                    <a:pt x="1541" y="336"/>
                    <a:pt x="1541" y="336"/>
                    <a:pt x="1541" y="358"/>
                  </a:cubicBezTo>
                  <a:cubicBezTo>
                    <a:pt x="1541" y="378"/>
                    <a:pt x="1548" y="389"/>
                    <a:pt x="1557" y="389"/>
                  </a:cubicBezTo>
                  <a:cubicBezTo>
                    <a:pt x="1567" y="389"/>
                    <a:pt x="1581" y="378"/>
                    <a:pt x="1595" y="358"/>
                  </a:cubicBezTo>
                  <a:cubicBezTo>
                    <a:pt x="1595" y="347"/>
                    <a:pt x="1598" y="342"/>
                    <a:pt x="1602" y="342"/>
                  </a:cubicBezTo>
                  <a:cubicBezTo>
                    <a:pt x="1607" y="342"/>
                    <a:pt x="1613" y="347"/>
                    <a:pt x="1620" y="358"/>
                  </a:cubicBezTo>
                  <a:cubicBezTo>
                    <a:pt x="1620" y="358"/>
                    <a:pt x="1632" y="358"/>
                    <a:pt x="1645" y="336"/>
                  </a:cubicBezTo>
                  <a:cubicBezTo>
                    <a:pt x="1651" y="327"/>
                    <a:pt x="1654" y="322"/>
                    <a:pt x="1659" y="322"/>
                  </a:cubicBezTo>
                  <a:cubicBezTo>
                    <a:pt x="1664" y="322"/>
                    <a:pt x="1671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1" y="344"/>
                  </a:cubicBezTo>
                  <a:cubicBezTo>
                    <a:pt x="1844" y="344"/>
                    <a:pt x="1886" y="350"/>
                    <a:pt x="1892" y="361"/>
                  </a:cubicBezTo>
                  <a:cubicBezTo>
                    <a:pt x="1905" y="339"/>
                    <a:pt x="1905" y="339"/>
                    <a:pt x="1917" y="339"/>
                  </a:cubicBezTo>
                  <a:cubicBezTo>
                    <a:pt x="1922" y="356"/>
                    <a:pt x="1927" y="363"/>
                    <a:pt x="1931" y="363"/>
                  </a:cubicBezTo>
                  <a:cubicBezTo>
                    <a:pt x="1938" y="363"/>
                    <a:pt x="1942" y="346"/>
                    <a:pt x="1942" y="321"/>
                  </a:cubicBezTo>
                  <a:lnTo>
                    <a:pt x="1917" y="321"/>
                  </a:lnTo>
                  <a:cubicBezTo>
                    <a:pt x="1917" y="302"/>
                    <a:pt x="1926" y="292"/>
                    <a:pt x="1934" y="292"/>
                  </a:cubicBezTo>
                  <a:cubicBezTo>
                    <a:pt x="1945" y="292"/>
                    <a:pt x="1957" y="308"/>
                    <a:pt x="1955" y="342"/>
                  </a:cubicBezTo>
                  <a:cubicBezTo>
                    <a:pt x="1963" y="363"/>
                    <a:pt x="1967" y="373"/>
                    <a:pt x="1970" y="373"/>
                  </a:cubicBezTo>
                  <a:cubicBezTo>
                    <a:pt x="1974" y="373"/>
                    <a:pt x="1977" y="363"/>
                    <a:pt x="1983" y="342"/>
                  </a:cubicBezTo>
                  <a:cubicBezTo>
                    <a:pt x="1989" y="321"/>
                    <a:pt x="1996" y="311"/>
                    <a:pt x="2002" y="311"/>
                  </a:cubicBezTo>
                  <a:cubicBezTo>
                    <a:pt x="2008" y="311"/>
                    <a:pt x="2014" y="322"/>
                    <a:pt x="2021" y="342"/>
                  </a:cubicBezTo>
                  <a:cubicBezTo>
                    <a:pt x="2021" y="363"/>
                    <a:pt x="2021" y="373"/>
                    <a:pt x="2022" y="373"/>
                  </a:cubicBezTo>
                  <a:cubicBezTo>
                    <a:pt x="2024" y="373"/>
                    <a:pt x="2027" y="363"/>
                    <a:pt x="2033" y="342"/>
                  </a:cubicBezTo>
                  <a:cubicBezTo>
                    <a:pt x="2049" y="295"/>
                    <a:pt x="2068" y="268"/>
                    <a:pt x="2081" y="268"/>
                  </a:cubicBezTo>
                  <a:cubicBezTo>
                    <a:pt x="2092" y="268"/>
                    <a:pt x="2099" y="285"/>
                    <a:pt x="2099" y="321"/>
                  </a:cubicBezTo>
                  <a:cubicBezTo>
                    <a:pt x="2099" y="364"/>
                    <a:pt x="2112" y="383"/>
                    <a:pt x="2124" y="386"/>
                  </a:cubicBezTo>
                  <a:cubicBezTo>
                    <a:pt x="2137" y="386"/>
                    <a:pt x="2137" y="364"/>
                    <a:pt x="2137" y="342"/>
                  </a:cubicBezTo>
                  <a:cubicBezTo>
                    <a:pt x="2131" y="322"/>
                    <a:pt x="2131" y="312"/>
                    <a:pt x="2136" y="312"/>
                  </a:cubicBezTo>
                  <a:cubicBezTo>
                    <a:pt x="2141" y="312"/>
                    <a:pt x="2151" y="322"/>
                    <a:pt x="2165" y="342"/>
                  </a:cubicBezTo>
                  <a:cubicBezTo>
                    <a:pt x="2186" y="379"/>
                    <a:pt x="2203" y="395"/>
                    <a:pt x="2220" y="395"/>
                  </a:cubicBezTo>
                  <a:cubicBezTo>
                    <a:pt x="2235" y="395"/>
                    <a:pt x="2250" y="384"/>
                    <a:pt x="2268" y="364"/>
                  </a:cubicBezTo>
                  <a:cubicBezTo>
                    <a:pt x="2293" y="344"/>
                    <a:pt x="2315" y="334"/>
                    <a:pt x="2327" y="334"/>
                  </a:cubicBezTo>
                  <a:cubicBezTo>
                    <a:pt x="2339" y="334"/>
                    <a:pt x="2339" y="345"/>
                    <a:pt x="2319" y="368"/>
                  </a:cubicBezTo>
                  <a:cubicBezTo>
                    <a:pt x="2304" y="391"/>
                    <a:pt x="2298" y="401"/>
                    <a:pt x="2300" y="401"/>
                  </a:cubicBezTo>
                  <a:cubicBezTo>
                    <a:pt x="2302" y="401"/>
                    <a:pt x="2308" y="396"/>
                    <a:pt x="2319" y="386"/>
                  </a:cubicBezTo>
                  <a:lnTo>
                    <a:pt x="2384" y="389"/>
                  </a:lnTo>
                  <a:cubicBezTo>
                    <a:pt x="2397" y="389"/>
                    <a:pt x="2409" y="368"/>
                    <a:pt x="2409" y="346"/>
                  </a:cubicBezTo>
                  <a:cubicBezTo>
                    <a:pt x="2417" y="373"/>
                    <a:pt x="2430" y="390"/>
                    <a:pt x="2445" y="390"/>
                  </a:cubicBezTo>
                  <a:cubicBezTo>
                    <a:pt x="2454" y="390"/>
                    <a:pt x="2464" y="383"/>
                    <a:pt x="2475" y="368"/>
                  </a:cubicBezTo>
                  <a:lnTo>
                    <a:pt x="2500" y="368"/>
                  </a:lnTo>
                  <a:cubicBezTo>
                    <a:pt x="2513" y="368"/>
                    <a:pt x="2513" y="368"/>
                    <a:pt x="2525" y="349"/>
                  </a:cubicBezTo>
                  <a:cubicBezTo>
                    <a:pt x="2529" y="342"/>
                    <a:pt x="2533" y="340"/>
                    <a:pt x="2537" y="340"/>
                  </a:cubicBezTo>
                  <a:cubicBezTo>
                    <a:pt x="2547" y="340"/>
                    <a:pt x="2557" y="355"/>
                    <a:pt x="2566" y="371"/>
                  </a:cubicBezTo>
                  <a:cubicBezTo>
                    <a:pt x="2575" y="384"/>
                    <a:pt x="2584" y="399"/>
                    <a:pt x="2588" y="399"/>
                  </a:cubicBezTo>
                  <a:cubicBezTo>
                    <a:pt x="2590" y="399"/>
                    <a:pt x="2591" y="396"/>
                    <a:pt x="2591" y="389"/>
                  </a:cubicBezTo>
                  <a:cubicBezTo>
                    <a:pt x="2591" y="371"/>
                    <a:pt x="2616" y="349"/>
                    <a:pt x="2629" y="330"/>
                  </a:cubicBezTo>
                  <a:cubicBezTo>
                    <a:pt x="2633" y="323"/>
                    <a:pt x="2638" y="321"/>
                    <a:pt x="2641" y="321"/>
                  </a:cubicBezTo>
                  <a:cubicBezTo>
                    <a:pt x="2649" y="321"/>
                    <a:pt x="2652" y="336"/>
                    <a:pt x="2641" y="349"/>
                  </a:cubicBezTo>
                  <a:cubicBezTo>
                    <a:pt x="2641" y="371"/>
                    <a:pt x="2641" y="371"/>
                    <a:pt x="2670" y="393"/>
                  </a:cubicBezTo>
                  <a:cubicBezTo>
                    <a:pt x="2682" y="393"/>
                    <a:pt x="2707" y="393"/>
                    <a:pt x="2707" y="371"/>
                  </a:cubicBezTo>
                  <a:cubicBezTo>
                    <a:pt x="2707" y="360"/>
                    <a:pt x="2724" y="356"/>
                    <a:pt x="2743" y="356"/>
                  </a:cubicBezTo>
                  <a:cubicBezTo>
                    <a:pt x="2766" y="356"/>
                    <a:pt x="2791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51" y="352"/>
                    <a:pt x="2864" y="352"/>
                  </a:cubicBezTo>
                  <a:cubicBezTo>
                    <a:pt x="2864" y="352"/>
                    <a:pt x="2876" y="352"/>
                    <a:pt x="2889" y="333"/>
                  </a:cubicBezTo>
                  <a:cubicBezTo>
                    <a:pt x="2901" y="333"/>
                    <a:pt x="2914" y="333"/>
                    <a:pt x="2914" y="352"/>
                  </a:cubicBezTo>
                  <a:cubicBezTo>
                    <a:pt x="2920" y="331"/>
                    <a:pt x="2923" y="321"/>
                    <a:pt x="2927" y="321"/>
                  </a:cubicBezTo>
                  <a:cubicBezTo>
                    <a:pt x="2930" y="321"/>
                    <a:pt x="2934" y="331"/>
                    <a:pt x="2942" y="352"/>
                  </a:cubicBezTo>
                  <a:cubicBezTo>
                    <a:pt x="2942" y="374"/>
                    <a:pt x="2942" y="385"/>
                    <a:pt x="2944" y="385"/>
                  </a:cubicBezTo>
                  <a:cubicBezTo>
                    <a:pt x="2945" y="385"/>
                    <a:pt x="2948" y="374"/>
                    <a:pt x="2955" y="352"/>
                  </a:cubicBezTo>
                  <a:cubicBezTo>
                    <a:pt x="2961" y="342"/>
                    <a:pt x="2964" y="338"/>
                    <a:pt x="2967" y="338"/>
                  </a:cubicBezTo>
                  <a:cubicBezTo>
                    <a:pt x="2970" y="338"/>
                    <a:pt x="2974" y="342"/>
                    <a:pt x="2980" y="352"/>
                  </a:cubicBezTo>
                  <a:cubicBezTo>
                    <a:pt x="2980" y="363"/>
                    <a:pt x="2983" y="368"/>
                    <a:pt x="2986" y="368"/>
                  </a:cubicBezTo>
                  <a:cubicBezTo>
                    <a:pt x="2989" y="368"/>
                    <a:pt x="2992" y="363"/>
                    <a:pt x="2992" y="352"/>
                  </a:cubicBezTo>
                  <a:cubicBezTo>
                    <a:pt x="3000" y="327"/>
                    <a:pt x="3018" y="310"/>
                    <a:pt x="3031" y="310"/>
                  </a:cubicBezTo>
                  <a:cubicBezTo>
                    <a:pt x="3039" y="310"/>
                    <a:pt x="3046" y="317"/>
                    <a:pt x="3046" y="333"/>
                  </a:cubicBezTo>
                  <a:cubicBezTo>
                    <a:pt x="3046" y="333"/>
                    <a:pt x="3058" y="333"/>
                    <a:pt x="3071" y="311"/>
                  </a:cubicBezTo>
                  <a:cubicBezTo>
                    <a:pt x="3077" y="291"/>
                    <a:pt x="3080" y="281"/>
                    <a:pt x="3082" y="281"/>
                  </a:cubicBezTo>
                  <a:cubicBezTo>
                    <a:pt x="3083" y="281"/>
                    <a:pt x="3083" y="291"/>
                    <a:pt x="3083" y="311"/>
                  </a:cubicBezTo>
                  <a:cubicBezTo>
                    <a:pt x="3090" y="333"/>
                    <a:pt x="3096" y="344"/>
                    <a:pt x="3102" y="344"/>
                  </a:cubicBezTo>
                  <a:cubicBezTo>
                    <a:pt x="3109" y="344"/>
                    <a:pt x="3115" y="334"/>
                    <a:pt x="3121" y="314"/>
                  </a:cubicBezTo>
                  <a:cubicBezTo>
                    <a:pt x="3121" y="314"/>
                    <a:pt x="3128" y="305"/>
                    <a:pt x="3136" y="305"/>
                  </a:cubicBezTo>
                  <a:cubicBezTo>
                    <a:pt x="3140" y="305"/>
                    <a:pt x="3145" y="307"/>
                    <a:pt x="3149" y="314"/>
                  </a:cubicBezTo>
                  <a:cubicBezTo>
                    <a:pt x="3164" y="325"/>
                    <a:pt x="3196" y="337"/>
                    <a:pt x="3219" y="337"/>
                  </a:cubicBezTo>
                  <a:cubicBezTo>
                    <a:pt x="3235" y="337"/>
                    <a:pt x="3245" y="331"/>
                    <a:pt x="3240" y="314"/>
                  </a:cubicBezTo>
                  <a:lnTo>
                    <a:pt x="3265" y="314"/>
                  </a:lnTo>
                  <a:cubicBezTo>
                    <a:pt x="3277" y="325"/>
                    <a:pt x="3287" y="331"/>
                    <a:pt x="3295" y="331"/>
                  </a:cubicBezTo>
                  <a:cubicBezTo>
                    <a:pt x="3303" y="331"/>
                    <a:pt x="3309" y="325"/>
                    <a:pt x="3315" y="314"/>
                  </a:cubicBezTo>
                  <a:lnTo>
                    <a:pt x="3331" y="295"/>
                  </a:lnTo>
                  <a:cubicBezTo>
                    <a:pt x="3331" y="314"/>
                    <a:pt x="3343" y="336"/>
                    <a:pt x="3356" y="336"/>
                  </a:cubicBezTo>
                  <a:cubicBezTo>
                    <a:pt x="3368" y="336"/>
                    <a:pt x="3368" y="336"/>
                    <a:pt x="3368" y="317"/>
                  </a:cubicBezTo>
                  <a:cubicBezTo>
                    <a:pt x="3356" y="295"/>
                    <a:pt x="3368" y="295"/>
                    <a:pt x="3381" y="295"/>
                  </a:cubicBezTo>
                  <a:cubicBezTo>
                    <a:pt x="3393" y="295"/>
                    <a:pt x="3406" y="317"/>
                    <a:pt x="3406" y="336"/>
                  </a:cubicBezTo>
                  <a:lnTo>
                    <a:pt x="3419" y="336"/>
                  </a:lnTo>
                  <a:cubicBezTo>
                    <a:pt x="3419" y="313"/>
                    <a:pt x="3424" y="303"/>
                    <a:pt x="3428" y="303"/>
                  </a:cubicBezTo>
                  <a:cubicBezTo>
                    <a:pt x="3431" y="303"/>
                    <a:pt x="3434" y="308"/>
                    <a:pt x="3434" y="317"/>
                  </a:cubicBezTo>
                  <a:cubicBezTo>
                    <a:pt x="3440" y="330"/>
                    <a:pt x="3456" y="339"/>
                    <a:pt x="3472" y="339"/>
                  </a:cubicBezTo>
                  <a:cubicBezTo>
                    <a:pt x="3472" y="332"/>
                    <a:pt x="3473" y="330"/>
                    <a:pt x="3475" y="330"/>
                  </a:cubicBezTo>
                  <a:cubicBezTo>
                    <a:pt x="3477" y="330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5"/>
                    <a:pt x="3478" y="367"/>
                    <a:pt x="3480" y="367"/>
                  </a:cubicBezTo>
                  <a:cubicBezTo>
                    <a:pt x="3484" y="367"/>
                    <a:pt x="3484" y="353"/>
                    <a:pt x="3484" y="339"/>
                  </a:cubicBezTo>
                  <a:lnTo>
                    <a:pt x="3509" y="339"/>
                  </a:lnTo>
                  <a:cubicBezTo>
                    <a:pt x="3522" y="339"/>
                    <a:pt x="3538" y="339"/>
                    <a:pt x="3525" y="317"/>
                  </a:cubicBezTo>
                  <a:cubicBezTo>
                    <a:pt x="3525" y="295"/>
                    <a:pt x="3525" y="277"/>
                    <a:pt x="3538" y="277"/>
                  </a:cubicBezTo>
                  <a:cubicBezTo>
                    <a:pt x="3538" y="269"/>
                    <a:pt x="3539" y="267"/>
                    <a:pt x="3540" y="267"/>
                  </a:cubicBezTo>
                  <a:cubicBezTo>
                    <a:pt x="3543" y="267"/>
                    <a:pt x="3546" y="277"/>
                    <a:pt x="3538" y="277"/>
                  </a:cubicBezTo>
                  <a:cubicBezTo>
                    <a:pt x="3538" y="295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7" y="357"/>
                    <a:pt x="3563" y="363"/>
                    <a:pt x="3573" y="363"/>
                  </a:cubicBezTo>
                  <a:cubicBezTo>
                    <a:pt x="3586" y="363"/>
                    <a:pt x="3606" y="352"/>
                    <a:pt x="3613" y="339"/>
                  </a:cubicBezTo>
                  <a:cubicBezTo>
                    <a:pt x="3627" y="319"/>
                    <a:pt x="3637" y="309"/>
                    <a:pt x="3644" y="309"/>
                  </a:cubicBezTo>
                  <a:cubicBezTo>
                    <a:pt x="3650" y="309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2" y="322"/>
                    <a:pt x="3691" y="277"/>
                  </a:cubicBezTo>
                  <a:lnTo>
                    <a:pt x="3707" y="217"/>
                  </a:lnTo>
                  <a:lnTo>
                    <a:pt x="3704" y="280"/>
                  </a:lnTo>
                  <a:cubicBezTo>
                    <a:pt x="3711" y="328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1"/>
                  </a:cubicBezTo>
                  <a:cubicBezTo>
                    <a:pt x="3770" y="310"/>
                    <a:pt x="3776" y="304"/>
                    <a:pt x="3779" y="304"/>
                  </a:cubicBezTo>
                  <a:cubicBezTo>
                    <a:pt x="3782" y="304"/>
                    <a:pt x="3782" y="310"/>
                    <a:pt x="3782" y="321"/>
                  </a:cubicBezTo>
                  <a:cubicBezTo>
                    <a:pt x="3782" y="342"/>
                    <a:pt x="3795" y="342"/>
                    <a:pt x="3835" y="342"/>
                  </a:cubicBezTo>
                  <a:cubicBezTo>
                    <a:pt x="3873" y="342"/>
                    <a:pt x="3885" y="342"/>
                    <a:pt x="3885" y="324"/>
                  </a:cubicBezTo>
                  <a:lnTo>
                    <a:pt x="3911" y="324"/>
                  </a:lnTo>
                  <a:cubicBezTo>
                    <a:pt x="3916" y="339"/>
                    <a:pt x="3924" y="345"/>
                    <a:pt x="3930" y="345"/>
                  </a:cubicBezTo>
                  <a:cubicBezTo>
                    <a:pt x="3940" y="345"/>
                    <a:pt x="3947" y="327"/>
                    <a:pt x="3939" y="302"/>
                  </a:cubicBezTo>
                  <a:lnTo>
                    <a:pt x="3964" y="302"/>
                  </a:lnTo>
                  <a:lnTo>
                    <a:pt x="3964" y="324"/>
                  </a:lnTo>
                  <a:cubicBezTo>
                    <a:pt x="3964" y="342"/>
                    <a:pt x="3989" y="346"/>
                    <a:pt x="4092" y="346"/>
                  </a:cubicBezTo>
                  <a:cubicBezTo>
                    <a:pt x="4208" y="346"/>
                    <a:pt x="4224" y="346"/>
                    <a:pt x="4224" y="305"/>
                  </a:cubicBezTo>
                  <a:cubicBezTo>
                    <a:pt x="4230" y="284"/>
                    <a:pt x="4236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5" y="336"/>
                    <a:pt x="4259" y="336"/>
                  </a:cubicBezTo>
                  <a:cubicBezTo>
                    <a:pt x="4260" y="336"/>
                    <a:pt x="4262" y="333"/>
                    <a:pt x="4262" y="327"/>
                  </a:cubicBezTo>
                  <a:cubicBezTo>
                    <a:pt x="4277" y="327"/>
                    <a:pt x="4293" y="336"/>
                    <a:pt x="4299" y="349"/>
                  </a:cubicBezTo>
                  <a:cubicBezTo>
                    <a:pt x="4317" y="366"/>
                    <a:pt x="4329" y="373"/>
                    <a:pt x="4337" y="373"/>
                  </a:cubicBezTo>
                  <a:cubicBezTo>
                    <a:pt x="4348" y="373"/>
                    <a:pt x="4352" y="361"/>
                    <a:pt x="4352" y="349"/>
                  </a:cubicBezTo>
                  <a:cubicBezTo>
                    <a:pt x="4347" y="331"/>
                    <a:pt x="4346" y="325"/>
                    <a:pt x="4348" y="325"/>
                  </a:cubicBezTo>
                  <a:lnTo>
                    <a:pt x="4348" y="325"/>
                  </a:lnTo>
                  <a:cubicBezTo>
                    <a:pt x="4351" y="325"/>
                    <a:pt x="4358" y="336"/>
                    <a:pt x="4365" y="349"/>
                  </a:cubicBezTo>
                  <a:cubicBezTo>
                    <a:pt x="4374" y="364"/>
                    <a:pt x="4383" y="378"/>
                    <a:pt x="4387" y="378"/>
                  </a:cubicBezTo>
                  <a:cubicBezTo>
                    <a:pt x="4389" y="378"/>
                    <a:pt x="4390" y="376"/>
                    <a:pt x="4390" y="371"/>
                  </a:cubicBezTo>
                  <a:cubicBezTo>
                    <a:pt x="4397" y="358"/>
                    <a:pt x="4426" y="347"/>
                    <a:pt x="4449" y="347"/>
                  </a:cubicBezTo>
                  <a:cubicBezTo>
                    <a:pt x="4466" y="347"/>
                    <a:pt x="4481" y="353"/>
                    <a:pt x="4481" y="371"/>
                  </a:cubicBezTo>
                  <a:lnTo>
                    <a:pt x="4506" y="371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4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7" y="374"/>
                    <a:pt x="4649" y="333"/>
                    <a:pt x="4661" y="333"/>
                  </a:cubicBezTo>
                  <a:cubicBezTo>
                    <a:pt x="4662" y="333"/>
                    <a:pt x="4662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3" y="352"/>
                    <a:pt x="4716" y="352"/>
                    <a:pt x="4716" y="333"/>
                  </a:cubicBezTo>
                  <a:cubicBezTo>
                    <a:pt x="4728" y="352"/>
                    <a:pt x="4741" y="352"/>
                    <a:pt x="4766" y="355"/>
                  </a:cubicBezTo>
                  <a:cubicBezTo>
                    <a:pt x="4791" y="355"/>
                    <a:pt x="4819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5" y="336"/>
                  </a:cubicBezTo>
                  <a:cubicBezTo>
                    <a:pt x="4935" y="325"/>
                    <a:pt x="4938" y="320"/>
                    <a:pt x="4943" y="320"/>
                  </a:cubicBezTo>
                  <a:cubicBezTo>
                    <a:pt x="4948" y="320"/>
                    <a:pt x="4954" y="325"/>
                    <a:pt x="4960" y="336"/>
                  </a:cubicBezTo>
                  <a:cubicBezTo>
                    <a:pt x="4967" y="346"/>
                    <a:pt x="4970" y="350"/>
                    <a:pt x="4973" y="350"/>
                  </a:cubicBezTo>
                  <a:cubicBezTo>
                    <a:pt x="4976" y="350"/>
                    <a:pt x="4979" y="346"/>
                    <a:pt x="4985" y="336"/>
                  </a:cubicBezTo>
                  <a:cubicBezTo>
                    <a:pt x="4990" y="330"/>
                    <a:pt x="4994" y="327"/>
                    <a:pt x="4998" y="327"/>
                  </a:cubicBezTo>
                  <a:cubicBezTo>
                    <a:pt x="5008" y="327"/>
                    <a:pt x="5017" y="343"/>
                    <a:pt x="5026" y="358"/>
                  </a:cubicBezTo>
                  <a:cubicBezTo>
                    <a:pt x="5033" y="382"/>
                    <a:pt x="5041" y="392"/>
                    <a:pt x="5048" y="392"/>
                  </a:cubicBezTo>
                  <a:cubicBezTo>
                    <a:pt x="5053" y="392"/>
                    <a:pt x="5058" y="386"/>
                    <a:pt x="5064" y="377"/>
                  </a:cubicBezTo>
                  <a:cubicBezTo>
                    <a:pt x="5080" y="366"/>
                    <a:pt x="5099" y="358"/>
                    <a:pt x="5120" y="358"/>
                  </a:cubicBezTo>
                  <a:cubicBezTo>
                    <a:pt x="5123" y="358"/>
                    <a:pt x="5126" y="358"/>
                    <a:pt x="5130" y="358"/>
                  </a:cubicBezTo>
                  <a:cubicBezTo>
                    <a:pt x="5155" y="336"/>
                    <a:pt x="5167" y="336"/>
                    <a:pt x="5155" y="317"/>
                  </a:cubicBezTo>
                  <a:cubicBezTo>
                    <a:pt x="5158" y="302"/>
                    <a:pt x="5161" y="286"/>
                    <a:pt x="5167" y="274"/>
                  </a:cubicBezTo>
                  <a:cubicBezTo>
                    <a:pt x="5176" y="268"/>
                    <a:pt x="5182" y="266"/>
                    <a:pt x="5186" y="266"/>
                  </a:cubicBezTo>
                  <a:cubicBezTo>
                    <a:pt x="5193" y="266"/>
                    <a:pt x="5192" y="274"/>
                    <a:pt x="5185" y="274"/>
                  </a:cubicBezTo>
                  <a:cubicBezTo>
                    <a:pt x="5185" y="274"/>
                    <a:pt x="5184" y="274"/>
                    <a:pt x="5183" y="274"/>
                  </a:cubicBezTo>
                  <a:cubicBezTo>
                    <a:pt x="5155" y="295"/>
                    <a:pt x="5167" y="295"/>
                    <a:pt x="5183" y="317"/>
                  </a:cubicBezTo>
                  <a:cubicBezTo>
                    <a:pt x="5192" y="333"/>
                    <a:pt x="5214" y="339"/>
                    <a:pt x="5233" y="339"/>
                  </a:cubicBezTo>
                  <a:lnTo>
                    <a:pt x="5286" y="339"/>
                  </a:lnTo>
                  <a:cubicBezTo>
                    <a:pt x="5305" y="350"/>
                    <a:pt x="5318" y="356"/>
                    <a:pt x="5325" y="356"/>
                  </a:cubicBezTo>
                  <a:cubicBezTo>
                    <a:pt x="5333" y="356"/>
                    <a:pt x="5336" y="350"/>
                    <a:pt x="5336" y="339"/>
                  </a:cubicBezTo>
                  <a:cubicBezTo>
                    <a:pt x="5336" y="330"/>
                    <a:pt x="5336" y="323"/>
                    <a:pt x="5336" y="317"/>
                  </a:cubicBezTo>
                  <a:cubicBezTo>
                    <a:pt x="5343" y="340"/>
                    <a:pt x="5383" y="351"/>
                    <a:pt x="5423" y="351"/>
                  </a:cubicBezTo>
                  <a:cubicBezTo>
                    <a:pt x="5462" y="351"/>
                    <a:pt x="5499" y="341"/>
                    <a:pt x="5506" y="321"/>
                  </a:cubicBezTo>
                  <a:lnTo>
                    <a:pt x="5506" y="342"/>
                  </a:lnTo>
                  <a:cubicBezTo>
                    <a:pt x="5506" y="361"/>
                    <a:pt x="5518" y="361"/>
                    <a:pt x="5543" y="364"/>
                  </a:cubicBezTo>
                  <a:cubicBezTo>
                    <a:pt x="5578" y="355"/>
                    <a:pt x="5612" y="349"/>
                    <a:pt x="5647" y="342"/>
                  </a:cubicBezTo>
                  <a:cubicBezTo>
                    <a:pt x="5658" y="342"/>
                    <a:pt x="5670" y="343"/>
                    <a:pt x="5680" y="343"/>
                  </a:cubicBezTo>
                  <a:cubicBezTo>
                    <a:pt x="5715" y="343"/>
                    <a:pt x="5738" y="341"/>
                    <a:pt x="5738" y="324"/>
                  </a:cubicBezTo>
                  <a:cubicBezTo>
                    <a:pt x="5750" y="324"/>
                    <a:pt x="5750" y="324"/>
                    <a:pt x="5750" y="346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78" y="364"/>
                    <a:pt x="5778" y="346"/>
                    <a:pt x="5778" y="324"/>
                  </a:cubicBezTo>
                  <a:cubicBezTo>
                    <a:pt x="5778" y="313"/>
                    <a:pt x="5781" y="307"/>
                    <a:pt x="5788" y="307"/>
                  </a:cubicBezTo>
                  <a:cubicBezTo>
                    <a:pt x="5794" y="307"/>
                    <a:pt x="5803" y="313"/>
                    <a:pt x="5816" y="324"/>
                  </a:cubicBezTo>
                  <a:cubicBezTo>
                    <a:pt x="5832" y="335"/>
                    <a:pt x="5851" y="341"/>
                    <a:pt x="5870" y="341"/>
                  </a:cubicBezTo>
                  <a:cubicBezTo>
                    <a:pt x="5887" y="341"/>
                    <a:pt x="5904" y="336"/>
                    <a:pt x="5919" y="327"/>
                  </a:cubicBezTo>
                  <a:cubicBezTo>
                    <a:pt x="5932" y="327"/>
                    <a:pt x="5944" y="327"/>
                    <a:pt x="5944" y="346"/>
                  </a:cubicBezTo>
                  <a:cubicBezTo>
                    <a:pt x="5952" y="359"/>
                    <a:pt x="5965" y="372"/>
                    <a:pt x="5979" y="372"/>
                  </a:cubicBezTo>
                  <a:cubicBezTo>
                    <a:pt x="5989" y="372"/>
                    <a:pt x="6000" y="365"/>
                    <a:pt x="6010" y="349"/>
                  </a:cubicBezTo>
                  <a:cubicBezTo>
                    <a:pt x="6023" y="349"/>
                    <a:pt x="6023" y="349"/>
                    <a:pt x="6023" y="368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39" y="393"/>
                    <a:pt x="6042" y="386"/>
                    <a:pt x="6048" y="368"/>
                  </a:cubicBezTo>
                  <a:cubicBezTo>
                    <a:pt x="6061" y="358"/>
                    <a:pt x="6077" y="354"/>
                    <a:pt x="6093" y="354"/>
                  </a:cubicBezTo>
                  <a:cubicBezTo>
                    <a:pt x="6109" y="354"/>
                    <a:pt x="6126" y="359"/>
                    <a:pt x="6139" y="371"/>
                  </a:cubicBezTo>
                  <a:cubicBezTo>
                    <a:pt x="6151" y="371"/>
                    <a:pt x="6164" y="371"/>
                    <a:pt x="6167" y="349"/>
                  </a:cubicBezTo>
                  <a:cubicBezTo>
                    <a:pt x="6167" y="342"/>
                    <a:pt x="6167" y="335"/>
                    <a:pt x="6167" y="330"/>
                  </a:cubicBezTo>
                  <a:cubicBezTo>
                    <a:pt x="6173" y="350"/>
                    <a:pt x="6176" y="360"/>
                    <a:pt x="6179" y="360"/>
                  </a:cubicBezTo>
                  <a:cubicBezTo>
                    <a:pt x="6183" y="360"/>
                    <a:pt x="6186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1" y="313"/>
                    <a:pt x="6204" y="319"/>
                    <a:pt x="6204" y="330"/>
                  </a:cubicBezTo>
                  <a:cubicBezTo>
                    <a:pt x="6217" y="349"/>
                    <a:pt x="6230" y="349"/>
                    <a:pt x="6230" y="349"/>
                  </a:cubicBezTo>
                  <a:cubicBezTo>
                    <a:pt x="6277" y="339"/>
                    <a:pt x="6324" y="333"/>
                    <a:pt x="6374" y="330"/>
                  </a:cubicBezTo>
                  <a:cubicBezTo>
                    <a:pt x="6402" y="331"/>
                    <a:pt x="6425" y="331"/>
                    <a:pt x="6445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2"/>
                    <a:pt x="6524" y="297"/>
                    <a:pt x="6527" y="297"/>
                  </a:cubicBezTo>
                  <a:cubicBezTo>
                    <a:pt x="6530" y="297"/>
                    <a:pt x="6534" y="302"/>
                    <a:pt x="6540" y="311"/>
                  </a:cubicBezTo>
                  <a:cubicBezTo>
                    <a:pt x="6548" y="325"/>
                    <a:pt x="6561" y="334"/>
                    <a:pt x="6574" y="334"/>
                  </a:cubicBezTo>
                  <a:cubicBezTo>
                    <a:pt x="6576" y="334"/>
                    <a:pt x="6579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1" y="344"/>
                    <a:pt x="6659" y="333"/>
                  </a:cubicBezTo>
                  <a:cubicBezTo>
                    <a:pt x="6665" y="313"/>
                    <a:pt x="6668" y="303"/>
                    <a:pt x="6670" y="303"/>
                  </a:cubicBezTo>
                  <a:cubicBezTo>
                    <a:pt x="6671" y="303"/>
                    <a:pt x="6671" y="313"/>
                    <a:pt x="6671" y="333"/>
                  </a:cubicBezTo>
                  <a:cubicBezTo>
                    <a:pt x="6671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6" y="355"/>
                  </a:cubicBezTo>
                  <a:cubicBezTo>
                    <a:pt x="6696" y="336"/>
                    <a:pt x="6722" y="336"/>
                    <a:pt x="6734" y="314"/>
                  </a:cubicBezTo>
                  <a:cubicBezTo>
                    <a:pt x="6750" y="314"/>
                    <a:pt x="6762" y="314"/>
                    <a:pt x="6762" y="336"/>
                  </a:cubicBezTo>
                  <a:cubicBezTo>
                    <a:pt x="6766" y="342"/>
                    <a:pt x="6774" y="344"/>
                    <a:pt x="6783" y="344"/>
                  </a:cubicBezTo>
                  <a:cubicBezTo>
                    <a:pt x="6807" y="344"/>
                    <a:pt x="6842" y="330"/>
                    <a:pt x="6853" y="314"/>
                  </a:cubicBezTo>
                  <a:cubicBezTo>
                    <a:pt x="6853" y="305"/>
                    <a:pt x="6856" y="300"/>
                    <a:pt x="6859" y="300"/>
                  </a:cubicBezTo>
                  <a:cubicBezTo>
                    <a:pt x="6863" y="300"/>
                    <a:pt x="6866" y="305"/>
                    <a:pt x="6866" y="314"/>
                  </a:cubicBezTo>
                  <a:cubicBezTo>
                    <a:pt x="6866" y="336"/>
                    <a:pt x="6878" y="336"/>
                    <a:pt x="6891" y="336"/>
                  </a:cubicBezTo>
                  <a:cubicBezTo>
                    <a:pt x="6894" y="331"/>
                    <a:pt x="6897" y="328"/>
                    <a:pt x="6899" y="328"/>
                  </a:cubicBezTo>
                  <a:cubicBezTo>
                    <a:pt x="6903" y="328"/>
                    <a:pt x="6903" y="343"/>
                    <a:pt x="6903" y="358"/>
                  </a:cubicBezTo>
                  <a:cubicBezTo>
                    <a:pt x="6891" y="380"/>
                    <a:pt x="6903" y="380"/>
                    <a:pt x="6928" y="380"/>
                  </a:cubicBezTo>
                  <a:cubicBezTo>
                    <a:pt x="6941" y="358"/>
                    <a:pt x="6994" y="358"/>
                    <a:pt x="7032" y="358"/>
                  </a:cubicBezTo>
                  <a:cubicBezTo>
                    <a:pt x="7036" y="358"/>
                    <a:pt x="7040" y="358"/>
                    <a:pt x="7044" y="358"/>
                  </a:cubicBezTo>
                  <a:cubicBezTo>
                    <a:pt x="7099" y="358"/>
                    <a:pt x="7112" y="337"/>
                    <a:pt x="7138" y="299"/>
                  </a:cubicBezTo>
                  <a:lnTo>
                    <a:pt x="7151" y="258"/>
                  </a:lnTo>
                  <a:lnTo>
                    <a:pt x="7151" y="299"/>
                  </a:lnTo>
                  <a:cubicBezTo>
                    <a:pt x="7151" y="321"/>
                    <a:pt x="7157" y="339"/>
                    <a:pt x="7163" y="361"/>
                  </a:cubicBezTo>
                  <a:cubicBezTo>
                    <a:pt x="7176" y="361"/>
                    <a:pt x="7176" y="339"/>
                    <a:pt x="7176" y="321"/>
                  </a:cubicBezTo>
                  <a:cubicBezTo>
                    <a:pt x="7176" y="310"/>
                    <a:pt x="7179" y="304"/>
                    <a:pt x="7185" y="304"/>
                  </a:cubicBezTo>
                  <a:cubicBezTo>
                    <a:pt x="7192" y="304"/>
                    <a:pt x="7201" y="310"/>
                    <a:pt x="7214" y="321"/>
                  </a:cubicBezTo>
                  <a:cubicBezTo>
                    <a:pt x="7226" y="331"/>
                    <a:pt x="7236" y="337"/>
                    <a:pt x="7245" y="337"/>
                  </a:cubicBezTo>
                  <a:cubicBezTo>
                    <a:pt x="7254" y="337"/>
                    <a:pt x="7261" y="331"/>
                    <a:pt x="7267" y="321"/>
                  </a:cubicBezTo>
                  <a:cubicBezTo>
                    <a:pt x="7269" y="320"/>
                    <a:pt x="7271" y="320"/>
                    <a:pt x="7273" y="320"/>
                  </a:cubicBezTo>
                  <a:cubicBezTo>
                    <a:pt x="7286" y="320"/>
                    <a:pt x="7299" y="329"/>
                    <a:pt x="7304" y="342"/>
                  </a:cubicBezTo>
                  <a:cubicBezTo>
                    <a:pt x="7317" y="342"/>
                    <a:pt x="7317" y="342"/>
                    <a:pt x="7317" y="321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7" y="311"/>
                    <a:pt x="7345" y="321"/>
                  </a:cubicBezTo>
                  <a:cubicBezTo>
                    <a:pt x="7353" y="346"/>
                    <a:pt x="7368" y="357"/>
                    <a:pt x="7380" y="357"/>
                  </a:cubicBezTo>
                  <a:cubicBezTo>
                    <a:pt x="7389" y="357"/>
                    <a:pt x="7395" y="352"/>
                    <a:pt x="7395" y="342"/>
                  </a:cubicBezTo>
                  <a:cubicBezTo>
                    <a:pt x="7395" y="325"/>
                    <a:pt x="7403" y="324"/>
                    <a:pt x="7412" y="324"/>
                  </a:cubicBezTo>
                  <a:cubicBezTo>
                    <a:pt x="7415" y="324"/>
                    <a:pt x="7418" y="324"/>
                    <a:pt x="7420" y="324"/>
                  </a:cubicBezTo>
                  <a:cubicBezTo>
                    <a:pt x="7436" y="324"/>
                    <a:pt x="7452" y="317"/>
                    <a:pt x="7461" y="302"/>
                  </a:cubicBezTo>
                  <a:lnTo>
                    <a:pt x="7486" y="302"/>
                  </a:lnTo>
                  <a:cubicBezTo>
                    <a:pt x="7499" y="302"/>
                    <a:pt x="7486" y="324"/>
                    <a:pt x="7474" y="324"/>
                  </a:cubicBezTo>
                  <a:lnTo>
                    <a:pt x="7486" y="346"/>
                  </a:lnTo>
                  <a:cubicBezTo>
                    <a:pt x="7511" y="346"/>
                    <a:pt x="7524" y="346"/>
                    <a:pt x="7539" y="324"/>
                  </a:cubicBezTo>
                  <a:cubicBezTo>
                    <a:pt x="7546" y="303"/>
                    <a:pt x="7549" y="293"/>
                    <a:pt x="7550" y="293"/>
                  </a:cubicBezTo>
                  <a:cubicBezTo>
                    <a:pt x="7552" y="293"/>
                    <a:pt x="7552" y="303"/>
                    <a:pt x="7552" y="324"/>
                  </a:cubicBezTo>
                  <a:cubicBezTo>
                    <a:pt x="7552" y="339"/>
                    <a:pt x="7558" y="353"/>
                    <a:pt x="7567" y="353"/>
                  </a:cubicBezTo>
                  <a:cubicBezTo>
                    <a:pt x="7570" y="353"/>
                    <a:pt x="7573" y="351"/>
                    <a:pt x="7577" y="346"/>
                  </a:cubicBezTo>
                  <a:cubicBezTo>
                    <a:pt x="7582" y="328"/>
                    <a:pt x="7588" y="322"/>
                    <a:pt x="7592" y="322"/>
                  </a:cubicBezTo>
                  <a:cubicBezTo>
                    <a:pt x="7598" y="322"/>
                    <a:pt x="7602" y="333"/>
                    <a:pt x="7602" y="346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3" y="376"/>
                    <a:pt x="7616" y="366"/>
                    <a:pt x="7643" y="346"/>
                  </a:cubicBezTo>
                  <a:cubicBezTo>
                    <a:pt x="7668" y="346"/>
                    <a:pt x="7718" y="327"/>
                    <a:pt x="7759" y="327"/>
                  </a:cubicBezTo>
                  <a:cubicBezTo>
                    <a:pt x="7809" y="327"/>
                    <a:pt x="7837" y="327"/>
                    <a:pt x="7850" y="349"/>
                  </a:cubicBezTo>
                  <a:cubicBezTo>
                    <a:pt x="7850" y="352"/>
                    <a:pt x="7850" y="355"/>
                    <a:pt x="7850" y="358"/>
                  </a:cubicBezTo>
                  <a:lnTo>
                    <a:pt x="7850" y="358"/>
                  </a:lnTo>
                  <a:cubicBezTo>
                    <a:pt x="7852" y="327"/>
                    <a:pt x="7865" y="327"/>
                    <a:pt x="7900" y="327"/>
                  </a:cubicBezTo>
                  <a:cubicBezTo>
                    <a:pt x="7910" y="333"/>
                    <a:pt x="7921" y="337"/>
                    <a:pt x="7931" y="337"/>
                  </a:cubicBezTo>
                  <a:cubicBezTo>
                    <a:pt x="7950" y="337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3" y="274"/>
                    <a:pt x="7981" y="278"/>
                    <a:pt x="7991" y="286"/>
                  </a:cubicBezTo>
                  <a:cubicBezTo>
                    <a:pt x="8003" y="286"/>
                    <a:pt x="8003" y="308"/>
                    <a:pt x="8003" y="330"/>
                  </a:cubicBezTo>
                  <a:cubicBezTo>
                    <a:pt x="8003" y="349"/>
                    <a:pt x="8016" y="371"/>
                    <a:pt x="8031" y="371"/>
                  </a:cubicBezTo>
                  <a:cubicBezTo>
                    <a:pt x="8044" y="371"/>
                    <a:pt x="8057" y="371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1"/>
                    <a:pt x="8063" y="331"/>
                  </a:cubicBezTo>
                  <a:cubicBezTo>
                    <a:pt x="8076" y="331"/>
                    <a:pt x="8089" y="322"/>
                    <a:pt x="8094" y="308"/>
                  </a:cubicBezTo>
                  <a:cubicBezTo>
                    <a:pt x="8094" y="289"/>
                    <a:pt x="8107" y="289"/>
                    <a:pt x="8122" y="289"/>
                  </a:cubicBezTo>
                  <a:cubicBezTo>
                    <a:pt x="8129" y="302"/>
                    <a:pt x="8144" y="308"/>
                    <a:pt x="8160" y="311"/>
                  </a:cubicBezTo>
                  <a:lnTo>
                    <a:pt x="8160" y="330"/>
                  </a:lnTo>
                  <a:cubicBezTo>
                    <a:pt x="8160" y="346"/>
                    <a:pt x="8166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8"/>
                    <a:pt x="8311" y="335"/>
                    <a:pt x="8413" y="335"/>
                  </a:cubicBezTo>
                  <a:cubicBezTo>
                    <a:pt x="8471" y="335"/>
                    <a:pt x="8521" y="336"/>
                    <a:pt x="8536" y="336"/>
                  </a:cubicBezTo>
                  <a:cubicBezTo>
                    <a:pt x="8549" y="347"/>
                    <a:pt x="8564" y="353"/>
                    <a:pt x="8575" y="353"/>
                  </a:cubicBezTo>
                  <a:cubicBezTo>
                    <a:pt x="8586" y="353"/>
                    <a:pt x="8592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0" y="317"/>
                  </a:cubicBezTo>
                  <a:cubicBezTo>
                    <a:pt x="8821" y="317"/>
                    <a:pt x="8884" y="317"/>
                    <a:pt x="8884" y="299"/>
                  </a:cubicBezTo>
                  <a:lnTo>
                    <a:pt x="8925" y="299"/>
                  </a:lnTo>
                  <a:cubicBezTo>
                    <a:pt x="8948" y="299"/>
                    <a:pt x="8971" y="279"/>
                    <a:pt x="8985" y="279"/>
                  </a:cubicBezTo>
                  <a:cubicBezTo>
                    <a:pt x="8986" y="279"/>
                    <a:pt x="8986" y="280"/>
                    <a:pt x="8987" y="280"/>
                  </a:cubicBezTo>
                  <a:cubicBezTo>
                    <a:pt x="8995" y="269"/>
                    <a:pt x="9002" y="263"/>
                    <a:pt x="9006" y="263"/>
                  </a:cubicBezTo>
                  <a:cubicBezTo>
                    <a:pt x="9009" y="263"/>
                    <a:pt x="9009" y="269"/>
                    <a:pt x="9003" y="280"/>
                  </a:cubicBezTo>
                  <a:cubicBezTo>
                    <a:pt x="9003" y="299"/>
                    <a:pt x="9003" y="321"/>
                    <a:pt x="9016" y="321"/>
                  </a:cubicBezTo>
                  <a:cubicBezTo>
                    <a:pt x="9041" y="321"/>
                    <a:pt x="9041" y="299"/>
                    <a:pt x="9041" y="280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80"/>
                  </a:cubicBezTo>
                  <a:cubicBezTo>
                    <a:pt x="9066" y="302"/>
                    <a:pt x="9066" y="321"/>
                    <a:pt x="9066" y="321"/>
                  </a:cubicBezTo>
                  <a:lnTo>
                    <a:pt x="9078" y="321"/>
                  </a:lnTo>
                  <a:cubicBezTo>
                    <a:pt x="9078" y="303"/>
                    <a:pt x="9086" y="302"/>
                    <a:pt x="9089" y="302"/>
                  </a:cubicBezTo>
                  <a:cubicBezTo>
                    <a:pt x="9090" y="302"/>
                    <a:pt x="9091" y="302"/>
                    <a:pt x="9091" y="302"/>
                  </a:cubicBezTo>
                  <a:cubicBezTo>
                    <a:pt x="9106" y="302"/>
                    <a:pt x="9106" y="302"/>
                    <a:pt x="9106" y="342"/>
                  </a:cubicBezTo>
                  <a:cubicBezTo>
                    <a:pt x="9105" y="363"/>
                    <a:pt x="9108" y="373"/>
                    <a:pt x="9113" y="373"/>
                  </a:cubicBezTo>
                  <a:cubicBezTo>
                    <a:pt x="9118" y="373"/>
                    <a:pt x="9125" y="363"/>
                    <a:pt x="9131" y="342"/>
                  </a:cubicBezTo>
                  <a:lnTo>
                    <a:pt x="9157" y="321"/>
                  </a:lnTo>
                  <a:cubicBezTo>
                    <a:pt x="9161" y="335"/>
                    <a:pt x="9166" y="340"/>
                    <a:pt x="9173" y="340"/>
                  </a:cubicBezTo>
                  <a:cubicBezTo>
                    <a:pt x="9186" y="340"/>
                    <a:pt x="9201" y="317"/>
                    <a:pt x="9210" y="302"/>
                  </a:cubicBezTo>
                  <a:cubicBezTo>
                    <a:pt x="9216" y="322"/>
                    <a:pt x="9222" y="332"/>
                    <a:pt x="9229" y="332"/>
                  </a:cubicBezTo>
                  <a:cubicBezTo>
                    <a:pt x="9235" y="332"/>
                    <a:pt x="9241" y="322"/>
                    <a:pt x="9247" y="302"/>
                  </a:cubicBezTo>
                  <a:cubicBezTo>
                    <a:pt x="9247" y="291"/>
                    <a:pt x="9251" y="285"/>
                    <a:pt x="9255" y="285"/>
                  </a:cubicBezTo>
                  <a:cubicBezTo>
                    <a:pt x="9260" y="285"/>
                    <a:pt x="9266" y="291"/>
                    <a:pt x="9272" y="302"/>
                  </a:cubicBezTo>
                  <a:cubicBezTo>
                    <a:pt x="9285" y="324"/>
                    <a:pt x="9301" y="324"/>
                    <a:pt x="9326" y="324"/>
                  </a:cubicBezTo>
                  <a:cubicBezTo>
                    <a:pt x="9335" y="307"/>
                    <a:pt x="9393" y="305"/>
                    <a:pt x="9466" y="305"/>
                  </a:cubicBezTo>
                  <a:cubicBezTo>
                    <a:pt x="9487" y="305"/>
                    <a:pt x="9510" y="305"/>
                    <a:pt x="9533" y="305"/>
                  </a:cubicBezTo>
                  <a:cubicBezTo>
                    <a:pt x="9564" y="306"/>
                    <a:pt x="9593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39" y="286"/>
                    <a:pt x="9739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1" y="312"/>
                    <a:pt x="9780" y="286"/>
                  </a:cubicBezTo>
                  <a:cubicBezTo>
                    <a:pt x="9787" y="275"/>
                    <a:pt x="9791" y="263"/>
                    <a:pt x="9792" y="263"/>
                  </a:cubicBezTo>
                  <a:cubicBezTo>
                    <a:pt x="9793" y="263"/>
                    <a:pt x="9793" y="269"/>
                    <a:pt x="9793" y="286"/>
                  </a:cubicBezTo>
                  <a:cubicBezTo>
                    <a:pt x="9793" y="308"/>
                    <a:pt x="9818" y="308"/>
                    <a:pt x="9868" y="308"/>
                  </a:cubicBezTo>
                  <a:cubicBezTo>
                    <a:pt x="9879" y="309"/>
                    <a:pt x="9891" y="309"/>
                    <a:pt x="9902" y="309"/>
                  </a:cubicBezTo>
                  <a:cubicBezTo>
                    <a:pt x="9932" y="309"/>
                    <a:pt x="9959" y="305"/>
                    <a:pt x="9959" y="289"/>
                  </a:cubicBezTo>
                  <a:cubicBezTo>
                    <a:pt x="9973" y="280"/>
                    <a:pt x="9980" y="275"/>
                    <a:pt x="9981" y="275"/>
                  </a:cubicBezTo>
                  <a:lnTo>
                    <a:pt x="9981" y="275"/>
                  </a:lnTo>
                  <a:cubicBezTo>
                    <a:pt x="9983" y="275"/>
                    <a:pt x="9979" y="280"/>
                    <a:pt x="9971" y="289"/>
                  </a:cubicBezTo>
                  <a:cubicBezTo>
                    <a:pt x="9963" y="315"/>
                    <a:pt x="9986" y="333"/>
                    <a:pt x="10014" y="333"/>
                  </a:cubicBezTo>
                  <a:cubicBezTo>
                    <a:pt x="10030" y="333"/>
                    <a:pt x="10048" y="326"/>
                    <a:pt x="10062" y="311"/>
                  </a:cubicBezTo>
                  <a:cubicBezTo>
                    <a:pt x="10078" y="311"/>
                    <a:pt x="10090" y="311"/>
                    <a:pt x="10090" y="333"/>
                  </a:cubicBezTo>
                  <a:cubicBezTo>
                    <a:pt x="10112" y="333"/>
                    <a:pt x="10134" y="327"/>
                    <a:pt x="10153" y="311"/>
                  </a:cubicBezTo>
                  <a:lnTo>
                    <a:pt x="10244" y="314"/>
                  </a:lnTo>
                  <a:cubicBezTo>
                    <a:pt x="10263" y="311"/>
                    <a:pt x="10282" y="305"/>
                    <a:pt x="10297" y="292"/>
                  </a:cubicBezTo>
                  <a:lnTo>
                    <a:pt x="10310" y="292"/>
                  </a:lnTo>
                  <a:cubicBezTo>
                    <a:pt x="10310" y="314"/>
                    <a:pt x="10376" y="314"/>
                    <a:pt x="10463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3" y="317"/>
                  </a:cubicBezTo>
                  <a:cubicBezTo>
                    <a:pt x="10681" y="294"/>
                    <a:pt x="10688" y="284"/>
                    <a:pt x="10695" y="284"/>
                  </a:cubicBezTo>
                  <a:cubicBezTo>
                    <a:pt x="10700" y="284"/>
                    <a:pt x="10706" y="289"/>
                    <a:pt x="10711" y="299"/>
                  </a:cubicBezTo>
                  <a:cubicBezTo>
                    <a:pt x="10716" y="319"/>
                    <a:pt x="10733" y="329"/>
                    <a:pt x="10750" y="329"/>
                  </a:cubicBezTo>
                  <a:cubicBezTo>
                    <a:pt x="10767" y="329"/>
                    <a:pt x="10785" y="319"/>
                    <a:pt x="10789" y="299"/>
                  </a:cubicBezTo>
                  <a:lnTo>
                    <a:pt x="10789" y="321"/>
                  </a:lnTo>
                  <a:cubicBezTo>
                    <a:pt x="10794" y="336"/>
                    <a:pt x="10803" y="343"/>
                    <a:pt x="10812" y="343"/>
                  </a:cubicBezTo>
                  <a:cubicBezTo>
                    <a:pt x="10827" y="343"/>
                    <a:pt x="10844" y="326"/>
                    <a:pt x="10852" y="299"/>
                  </a:cubicBezTo>
                  <a:cubicBezTo>
                    <a:pt x="10863" y="314"/>
                    <a:pt x="10873" y="330"/>
                    <a:pt x="10882" y="330"/>
                  </a:cubicBezTo>
                  <a:cubicBezTo>
                    <a:pt x="10885" y="330"/>
                    <a:pt x="10889" y="327"/>
                    <a:pt x="10893" y="321"/>
                  </a:cubicBezTo>
                  <a:cubicBezTo>
                    <a:pt x="10905" y="321"/>
                    <a:pt x="10905" y="321"/>
                    <a:pt x="10905" y="364"/>
                  </a:cubicBezTo>
                  <a:cubicBezTo>
                    <a:pt x="10905" y="383"/>
                    <a:pt x="10905" y="405"/>
                    <a:pt x="10918" y="405"/>
                  </a:cubicBezTo>
                  <a:cubicBezTo>
                    <a:pt x="10930" y="405"/>
                    <a:pt x="10930" y="383"/>
                    <a:pt x="10930" y="364"/>
                  </a:cubicBezTo>
                  <a:lnTo>
                    <a:pt x="10955" y="364"/>
                  </a:lnTo>
                  <a:cubicBezTo>
                    <a:pt x="10955" y="364"/>
                    <a:pt x="10971" y="364"/>
                    <a:pt x="10971" y="342"/>
                  </a:cubicBezTo>
                  <a:cubicBezTo>
                    <a:pt x="10971" y="324"/>
                    <a:pt x="10984" y="324"/>
                    <a:pt x="10996" y="324"/>
                  </a:cubicBezTo>
                  <a:cubicBezTo>
                    <a:pt x="10996" y="329"/>
                    <a:pt x="10997" y="331"/>
                    <a:pt x="10998" y="331"/>
                  </a:cubicBezTo>
                  <a:cubicBezTo>
                    <a:pt x="11001" y="331"/>
                    <a:pt x="11005" y="317"/>
                    <a:pt x="10996" y="302"/>
                  </a:cubicBezTo>
                  <a:cubicBezTo>
                    <a:pt x="10996" y="280"/>
                    <a:pt x="10996" y="261"/>
                    <a:pt x="11009" y="261"/>
                  </a:cubicBezTo>
                  <a:lnTo>
                    <a:pt x="11009" y="217"/>
                  </a:lnTo>
                  <a:cubicBezTo>
                    <a:pt x="11009" y="176"/>
                    <a:pt x="11009" y="154"/>
                    <a:pt x="10984" y="136"/>
                  </a:cubicBezTo>
                  <a:cubicBezTo>
                    <a:pt x="10952" y="123"/>
                    <a:pt x="10926" y="110"/>
                    <a:pt x="10910" y="110"/>
                  </a:cubicBezTo>
                  <a:cubicBezTo>
                    <a:pt x="10899" y="110"/>
                    <a:pt x="10893" y="116"/>
                    <a:pt x="10893" y="132"/>
                  </a:cubicBezTo>
                  <a:cubicBezTo>
                    <a:pt x="10893" y="132"/>
                    <a:pt x="10880" y="154"/>
                    <a:pt x="10868" y="154"/>
                  </a:cubicBezTo>
                  <a:cubicBezTo>
                    <a:pt x="10855" y="154"/>
                    <a:pt x="10839" y="132"/>
                    <a:pt x="10839" y="132"/>
                  </a:cubicBezTo>
                  <a:cubicBezTo>
                    <a:pt x="10839" y="111"/>
                    <a:pt x="10789" y="111"/>
                    <a:pt x="10723" y="111"/>
                  </a:cubicBezTo>
                  <a:cubicBezTo>
                    <a:pt x="10648" y="111"/>
                    <a:pt x="10607" y="111"/>
                    <a:pt x="10595" y="89"/>
                  </a:cubicBezTo>
                  <a:cubicBezTo>
                    <a:pt x="10582" y="67"/>
                    <a:pt x="10570" y="67"/>
                    <a:pt x="10570" y="67"/>
                  </a:cubicBezTo>
                  <a:cubicBezTo>
                    <a:pt x="10570" y="84"/>
                    <a:pt x="10522" y="86"/>
                    <a:pt x="10459" y="86"/>
                  </a:cubicBezTo>
                  <a:cubicBezTo>
                    <a:pt x="10440" y="86"/>
                    <a:pt x="10421" y="85"/>
                    <a:pt x="10401" y="85"/>
                  </a:cubicBezTo>
                  <a:cubicBezTo>
                    <a:pt x="10380" y="85"/>
                    <a:pt x="10360" y="85"/>
                    <a:pt x="10341" y="85"/>
                  </a:cubicBezTo>
                  <a:cubicBezTo>
                    <a:pt x="10274" y="85"/>
                    <a:pt x="10219" y="87"/>
                    <a:pt x="10219" y="104"/>
                  </a:cubicBezTo>
                  <a:lnTo>
                    <a:pt x="10194" y="104"/>
                  </a:lnTo>
                  <a:cubicBezTo>
                    <a:pt x="10194" y="82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0" y="104"/>
                  </a:cubicBezTo>
                  <a:cubicBezTo>
                    <a:pt x="10090" y="82"/>
                    <a:pt x="10078" y="82"/>
                    <a:pt x="10053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2"/>
                    <a:pt x="10000" y="102"/>
                    <a:pt x="9994" y="102"/>
                  </a:cubicBezTo>
                  <a:cubicBezTo>
                    <a:pt x="9952" y="102"/>
                    <a:pt x="9909" y="93"/>
                    <a:pt x="9871" y="79"/>
                  </a:cubicBezTo>
                  <a:cubicBezTo>
                    <a:pt x="9867" y="73"/>
                    <a:pt x="9863" y="70"/>
                    <a:pt x="9859" y="70"/>
                  </a:cubicBezTo>
                  <a:cubicBezTo>
                    <a:pt x="9850" y="70"/>
                    <a:pt x="9839" y="86"/>
                    <a:pt x="9830" y="101"/>
                  </a:cubicBezTo>
                  <a:cubicBezTo>
                    <a:pt x="9830" y="120"/>
                    <a:pt x="9818" y="142"/>
                    <a:pt x="9805" y="142"/>
                  </a:cubicBezTo>
                  <a:lnTo>
                    <a:pt x="9805" y="98"/>
                  </a:ln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8"/>
                    <a:pt x="9702" y="98"/>
                    <a:pt x="9611" y="98"/>
                  </a:cubicBezTo>
                  <a:cubicBezTo>
                    <a:pt x="9579" y="97"/>
                    <a:pt x="9553" y="97"/>
                    <a:pt x="9532" y="97"/>
                  </a:cubicBezTo>
                  <a:cubicBezTo>
                    <a:pt x="9476" y="97"/>
                    <a:pt x="9454" y="101"/>
                    <a:pt x="9454" y="117"/>
                  </a:cubicBezTo>
                  <a:cubicBezTo>
                    <a:pt x="9454" y="126"/>
                    <a:pt x="9451" y="131"/>
                    <a:pt x="9443" y="131"/>
                  </a:cubicBezTo>
                  <a:cubicBezTo>
                    <a:pt x="9435" y="131"/>
                    <a:pt x="9423" y="126"/>
                    <a:pt x="9404" y="117"/>
                  </a:cubicBezTo>
                  <a:cubicBezTo>
                    <a:pt x="9354" y="75"/>
                    <a:pt x="9336" y="60"/>
                    <a:pt x="9326" y="60"/>
                  </a:cubicBezTo>
                  <a:cubicBezTo>
                    <a:pt x="9321" y="60"/>
                    <a:pt x="9318" y="65"/>
                    <a:pt x="9313" y="73"/>
                  </a:cubicBezTo>
                  <a:cubicBezTo>
                    <a:pt x="9326" y="73"/>
                    <a:pt x="9326" y="95"/>
                    <a:pt x="9326" y="114"/>
                  </a:cubicBezTo>
                  <a:cubicBezTo>
                    <a:pt x="9326" y="136"/>
                    <a:pt x="9323" y="147"/>
                    <a:pt x="9318" y="147"/>
                  </a:cubicBezTo>
                  <a:cubicBezTo>
                    <a:pt x="9313" y="147"/>
                    <a:pt x="9307" y="136"/>
                    <a:pt x="9301" y="114"/>
                  </a:cubicBezTo>
                  <a:cubicBezTo>
                    <a:pt x="9301" y="98"/>
                    <a:pt x="9271" y="91"/>
                    <a:pt x="9234" y="91"/>
                  </a:cubicBezTo>
                  <a:cubicBezTo>
                    <a:pt x="9177" y="91"/>
                    <a:pt x="9101" y="108"/>
                    <a:pt x="9094" y="132"/>
                  </a:cubicBezTo>
                  <a:lnTo>
                    <a:pt x="9094" y="111"/>
                  </a:lnTo>
                  <a:cubicBezTo>
                    <a:pt x="9094" y="92"/>
                    <a:pt x="9081" y="92"/>
                    <a:pt x="9028" y="92"/>
                  </a:cubicBezTo>
                  <a:lnTo>
                    <a:pt x="8990" y="89"/>
                  </a:lnTo>
                  <a:cubicBezTo>
                    <a:pt x="8990" y="107"/>
                    <a:pt x="8976" y="114"/>
                    <a:pt x="8960" y="114"/>
                  </a:cubicBezTo>
                  <a:cubicBezTo>
                    <a:pt x="8938" y="114"/>
                    <a:pt x="8912" y="101"/>
                    <a:pt x="8912" y="89"/>
                  </a:cubicBezTo>
                  <a:cubicBezTo>
                    <a:pt x="8900" y="67"/>
                    <a:pt x="8900" y="67"/>
                    <a:pt x="8874" y="67"/>
                  </a:cubicBezTo>
                  <a:cubicBezTo>
                    <a:pt x="8857" y="84"/>
                    <a:pt x="8835" y="91"/>
                    <a:pt x="8815" y="91"/>
                  </a:cubicBezTo>
                  <a:cubicBezTo>
                    <a:pt x="8789" y="91"/>
                    <a:pt x="8768" y="79"/>
                    <a:pt x="8768" y="67"/>
                  </a:cubicBezTo>
                  <a:lnTo>
                    <a:pt x="8743" y="67"/>
                  </a:lnTo>
                  <a:cubicBezTo>
                    <a:pt x="8732" y="80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39" y="85"/>
                    <a:pt x="8652" y="107"/>
                  </a:cubicBezTo>
                  <a:cubicBezTo>
                    <a:pt x="8652" y="126"/>
                    <a:pt x="8652" y="148"/>
                    <a:pt x="8639" y="148"/>
                  </a:cubicBezTo>
                  <a:lnTo>
                    <a:pt x="8639" y="126"/>
                  </a:lnTo>
                  <a:cubicBezTo>
                    <a:pt x="8639" y="107"/>
                    <a:pt x="8602" y="107"/>
                    <a:pt x="8549" y="104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1" y="120"/>
                    <a:pt x="8416" y="120"/>
                  </a:cubicBezTo>
                  <a:cubicBezTo>
                    <a:pt x="8411" y="120"/>
                    <a:pt x="8408" y="114"/>
                    <a:pt x="8408" y="104"/>
                  </a:cubicBezTo>
                  <a:cubicBezTo>
                    <a:pt x="8401" y="93"/>
                    <a:pt x="8384" y="87"/>
                    <a:pt x="8365" y="87"/>
                  </a:cubicBezTo>
                  <a:cubicBezTo>
                    <a:pt x="8347" y="87"/>
                    <a:pt x="8329" y="92"/>
                    <a:pt x="8317" y="101"/>
                  </a:cubicBezTo>
                  <a:lnTo>
                    <a:pt x="8292" y="101"/>
                  </a:lnTo>
                  <a:cubicBezTo>
                    <a:pt x="8284" y="81"/>
                    <a:pt x="8270" y="71"/>
                    <a:pt x="8258" y="71"/>
                  </a:cubicBezTo>
                  <a:cubicBezTo>
                    <a:pt x="8245" y="71"/>
                    <a:pt x="8232" y="81"/>
                    <a:pt x="8226" y="101"/>
                  </a:cubicBezTo>
                  <a:cubicBezTo>
                    <a:pt x="8226" y="79"/>
                    <a:pt x="8213" y="79"/>
                    <a:pt x="8201" y="79"/>
                  </a:cubicBezTo>
                  <a:cubicBezTo>
                    <a:pt x="8187" y="90"/>
                    <a:pt x="8167" y="96"/>
                    <a:pt x="8151" y="96"/>
                  </a:cubicBezTo>
                  <a:cubicBezTo>
                    <a:pt x="8135" y="96"/>
                    <a:pt x="8122" y="90"/>
                    <a:pt x="8122" y="79"/>
                  </a:cubicBezTo>
                  <a:lnTo>
                    <a:pt x="8110" y="79"/>
                  </a:lnTo>
                  <a:cubicBezTo>
                    <a:pt x="8100" y="95"/>
                    <a:pt x="8085" y="101"/>
                    <a:pt x="8069" y="101"/>
                  </a:cubicBezTo>
                  <a:cubicBezTo>
                    <a:pt x="8066" y="101"/>
                    <a:pt x="8064" y="100"/>
                    <a:pt x="8061" y="100"/>
                  </a:cubicBezTo>
                  <a:cubicBezTo>
                    <a:pt x="8048" y="100"/>
                    <a:pt x="8037" y="107"/>
                    <a:pt x="8031" y="120"/>
                  </a:cubicBezTo>
                  <a:cubicBezTo>
                    <a:pt x="8019" y="142"/>
                    <a:pt x="8006" y="142"/>
                    <a:pt x="8006" y="142"/>
                  </a:cubicBezTo>
                  <a:cubicBezTo>
                    <a:pt x="7991" y="142"/>
                    <a:pt x="8006" y="120"/>
                    <a:pt x="8019" y="98"/>
                  </a:cubicBezTo>
                  <a:cubicBezTo>
                    <a:pt x="8029" y="90"/>
                    <a:pt x="8029" y="86"/>
                    <a:pt x="8023" y="86"/>
                  </a:cubicBezTo>
                  <a:cubicBezTo>
                    <a:pt x="8013" y="86"/>
                    <a:pt x="7990" y="96"/>
                    <a:pt x="7966" y="120"/>
                  </a:cubicBezTo>
                  <a:cubicBezTo>
                    <a:pt x="7947" y="140"/>
                    <a:pt x="7937" y="151"/>
                    <a:pt x="7936" y="151"/>
                  </a:cubicBezTo>
                  <a:cubicBezTo>
                    <a:pt x="7934" y="151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6" y="90"/>
                  </a:cubicBezTo>
                  <a:cubicBezTo>
                    <a:pt x="7964" y="90"/>
                    <a:pt x="7960" y="93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7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7"/>
                    <a:pt x="7828" y="112"/>
                    <a:pt x="7825" y="112"/>
                  </a:cubicBezTo>
                  <a:cubicBezTo>
                    <a:pt x="7822" y="112"/>
                    <a:pt x="7818" y="107"/>
                    <a:pt x="7812" y="98"/>
                  </a:cubicBezTo>
                  <a:cubicBezTo>
                    <a:pt x="7812" y="89"/>
                    <a:pt x="7809" y="83"/>
                    <a:pt x="7806" y="83"/>
                  </a:cubicBezTo>
                  <a:cubicBezTo>
                    <a:pt x="7802" y="83"/>
                    <a:pt x="7796" y="93"/>
                    <a:pt x="7796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1" y="133"/>
                    <a:pt x="7765" y="128"/>
                    <a:pt x="7759" y="117"/>
                  </a:cubicBezTo>
                  <a:cubicBezTo>
                    <a:pt x="7759" y="93"/>
                    <a:pt x="7754" y="83"/>
                    <a:pt x="7751" y="83"/>
                  </a:cubicBezTo>
                  <a:cubicBezTo>
                    <a:pt x="7748" y="83"/>
                    <a:pt x="7746" y="87"/>
                    <a:pt x="7746" y="95"/>
                  </a:cubicBezTo>
                  <a:cubicBezTo>
                    <a:pt x="7734" y="117"/>
                    <a:pt x="7721" y="117"/>
                    <a:pt x="7721" y="117"/>
                  </a:cubicBezTo>
                  <a:cubicBezTo>
                    <a:pt x="7721" y="95"/>
                    <a:pt x="7602" y="95"/>
                    <a:pt x="7486" y="92"/>
                  </a:cubicBezTo>
                  <a:cubicBezTo>
                    <a:pt x="7474" y="92"/>
                    <a:pt x="7461" y="114"/>
                    <a:pt x="7461" y="136"/>
                  </a:cubicBezTo>
                  <a:cubicBezTo>
                    <a:pt x="7461" y="153"/>
                    <a:pt x="7461" y="159"/>
                    <a:pt x="7460" y="159"/>
                  </a:cubicBezTo>
                  <a:cubicBezTo>
                    <a:pt x="7459" y="159"/>
                    <a:pt x="7456" y="147"/>
                    <a:pt x="7449" y="136"/>
                  </a:cubicBezTo>
                  <a:cubicBezTo>
                    <a:pt x="7442" y="104"/>
                    <a:pt x="7432" y="87"/>
                    <a:pt x="7426" y="87"/>
                  </a:cubicBezTo>
                  <a:cubicBezTo>
                    <a:pt x="7420" y="87"/>
                    <a:pt x="7417" y="102"/>
                    <a:pt x="7424" y="132"/>
                  </a:cubicBezTo>
                  <a:cubicBezTo>
                    <a:pt x="7430" y="154"/>
                    <a:pt x="7433" y="165"/>
                    <a:pt x="7431" y="165"/>
                  </a:cubicBezTo>
                  <a:cubicBezTo>
                    <a:pt x="7429" y="165"/>
                    <a:pt x="7422" y="154"/>
                    <a:pt x="7408" y="132"/>
                  </a:cubicBezTo>
                  <a:cubicBezTo>
                    <a:pt x="7402" y="123"/>
                    <a:pt x="7398" y="118"/>
                    <a:pt x="7395" y="118"/>
                  </a:cubicBezTo>
                  <a:cubicBezTo>
                    <a:pt x="7392" y="118"/>
                    <a:pt x="7389" y="123"/>
                    <a:pt x="7383" y="132"/>
                  </a:cubicBezTo>
                  <a:cubicBezTo>
                    <a:pt x="7383" y="143"/>
                    <a:pt x="7380" y="149"/>
                    <a:pt x="7377" y="149"/>
                  </a:cubicBezTo>
                  <a:cubicBezTo>
                    <a:pt x="7373" y="149"/>
                    <a:pt x="7370" y="143"/>
                    <a:pt x="7370" y="132"/>
                  </a:cubicBezTo>
                  <a:cubicBezTo>
                    <a:pt x="7361" y="119"/>
                    <a:pt x="7353" y="105"/>
                    <a:pt x="7348" y="105"/>
                  </a:cubicBezTo>
                  <a:cubicBezTo>
                    <a:pt x="7346" y="105"/>
                    <a:pt x="7345" y="107"/>
                    <a:pt x="7345" y="114"/>
                  </a:cubicBezTo>
                  <a:cubicBezTo>
                    <a:pt x="7345" y="114"/>
                    <a:pt x="7333" y="114"/>
                    <a:pt x="7320" y="92"/>
                  </a:cubicBezTo>
                  <a:cubicBezTo>
                    <a:pt x="7315" y="85"/>
                    <a:pt x="7311" y="83"/>
                    <a:pt x="7307" y="83"/>
                  </a:cubicBezTo>
                  <a:cubicBezTo>
                    <a:pt x="7297" y="83"/>
                    <a:pt x="7288" y="97"/>
                    <a:pt x="7279" y="111"/>
                  </a:cubicBezTo>
                  <a:cubicBezTo>
                    <a:pt x="7261" y="132"/>
                    <a:pt x="7248" y="143"/>
                    <a:pt x="7242" y="143"/>
                  </a:cubicBezTo>
                  <a:cubicBezTo>
                    <a:pt x="7235" y="143"/>
                    <a:pt x="7235" y="132"/>
                    <a:pt x="7242" y="111"/>
                  </a:cubicBezTo>
                  <a:cubicBezTo>
                    <a:pt x="7247" y="95"/>
                    <a:pt x="7240" y="88"/>
                    <a:pt x="7229" y="88"/>
                  </a:cubicBezTo>
                  <a:cubicBezTo>
                    <a:pt x="7212" y="88"/>
                    <a:pt x="7184" y="106"/>
                    <a:pt x="7176" y="132"/>
                  </a:cubicBezTo>
                  <a:cubicBezTo>
                    <a:pt x="7169" y="156"/>
                    <a:pt x="7166" y="166"/>
                    <a:pt x="7164" y="166"/>
                  </a:cubicBezTo>
                  <a:cubicBezTo>
                    <a:pt x="7163" y="166"/>
                    <a:pt x="7163" y="161"/>
                    <a:pt x="7163" y="151"/>
                  </a:cubicBezTo>
                  <a:cubicBezTo>
                    <a:pt x="7163" y="132"/>
                    <a:pt x="7151" y="132"/>
                    <a:pt x="7151" y="132"/>
                  </a:cubicBezTo>
                  <a:cubicBezTo>
                    <a:pt x="7138" y="132"/>
                    <a:pt x="7126" y="129"/>
                    <a:pt x="7126" y="111"/>
                  </a:cubicBezTo>
                  <a:cubicBezTo>
                    <a:pt x="7126" y="111"/>
                    <a:pt x="7110" y="111"/>
                    <a:pt x="7085" y="129"/>
                  </a:cubicBezTo>
                  <a:cubicBezTo>
                    <a:pt x="7075" y="146"/>
                    <a:pt x="7064" y="153"/>
                    <a:pt x="7052" y="153"/>
                  </a:cubicBezTo>
                  <a:cubicBezTo>
                    <a:pt x="7033" y="153"/>
                    <a:pt x="7014" y="135"/>
                    <a:pt x="7007" y="107"/>
                  </a:cubicBezTo>
                  <a:lnTo>
                    <a:pt x="6982" y="129"/>
                  </a:lnTo>
                  <a:cubicBezTo>
                    <a:pt x="6974" y="154"/>
                    <a:pt x="6966" y="172"/>
                    <a:pt x="6961" y="172"/>
                  </a:cubicBezTo>
                  <a:cubicBezTo>
                    <a:pt x="6958" y="172"/>
                    <a:pt x="6957" y="165"/>
                    <a:pt x="6957" y="148"/>
                  </a:cubicBezTo>
                  <a:lnTo>
                    <a:pt x="6957" y="129"/>
                  </a:lnTo>
                  <a:cubicBezTo>
                    <a:pt x="6952" y="145"/>
                    <a:pt x="6942" y="151"/>
                    <a:pt x="6930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8" y="85"/>
                  </a:cubicBezTo>
                  <a:lnTo>
                    <a:pt x="6878" y="107"/>
                  </a:lnTo>
                  <a:cubicBezTo>
                    <a:pt x="6878" y="129"/>
                    <a:pt x="6878" y="148"/>
                    <a:pt x="6866" y="148"/>
                  </a:cubicBezTo>
                  <a:cubicBezTo>
                    <a:pt x="6853" y="148"/>
                    <a:pt x="6841" y="148"/>
                    <a:pt x="6841" y="126"/>
                  </a:cubicBezTo>
                  <a:cubicBezTo>
                    <a:pt x="6832" y="113"/>
                    <a:pt x="6821" y="98"/>
                    <a:pt x="6816" y="98"/>
                  </a:cubicBezTo>
                  <a:cubicBezTo>
                    <a:pt x="6814" y="98"/>
                    <a:pt x="6812" y="101"/>
                    <a:pt x="6812" y="107"/>
                  </a:cubicBezTo>
                  <a:cubicBezTo>
                    <a:pt x="6812" y="107"/>
                    <a:pt x="6800" y="107"/>
                    <a:pt x="6787" y="85"/>
                  </a:cubicBezTo>
                  <a:lnTo>
                    <a:pt x="6737" y="85"/>
                  </a:lnTo>
                  <a:cubicBezTo>
                    <a:pt x="6730" y="95"/>
                    <a:pt x="6720" y="99"/>
                    <a:pt x="6712" y="99"/>
                  </a:cubicBezTo>
                  <a:cubicBezTo>
                    <a:pt x="6703" y="99"/>
                    <a:pt x="6696" y="94"/>
                    <a:pt x="6696" y="82"/>
                  </a:cubicBezTo>
                  <a:cubicBezTo>
                    <a:pt x="6681" y="85"/>
                    <a:pt x="6668" y="92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5" y="104"/>
                  </a:lnTo>
                  <a:cubicBezTo>
                    <a:pt x="6555" y="123"/>
                    <a:pt x="6555" y="123"/>
                    <a:pt x="6543" y="123"/>
                  </a:cubicBezTo>
                  <a:cubicBezTo>
                    <a:pt x="6527" y="123"/>
                    <a:pt x="6490" y="101"/>
                    <a:pt x="6477" y="101"/>
                  </a:cubicBezTo>
                  <a:cubicBezTo>
                    <a:pt x="6440" y="101"/>
                    <a:pt x="6440" y="101"/>
                    <a:pt x="6452" y="123"/>
                  </a:cubicBezTo>
                  <a:cubicBezTo>
                    <a:pt x="6460" y="123"/>
                    <a:pt x="6463" y="133"/>
                    <a:pt x="6457" y="133"/>
                  </a:cubicBezTo>
                  <a:cubicBezTo>
                    <a:pt x="6453" y="133"/>
                    <a:pt x="6448" y="130"/>
                    <a:pt x="6440" y="123"/>
                  </a:cubicBezTo>
                  <a:cubicBezTo>
                    <a:pt x="6408" y="114"/>
                    <a:pt x="6377" y="104"/>
                    <a:pt x="6349" y="101"/>
                  </a:cubicBezTo>
                  <a:cubicBezTo>
                    <a:pt x="6295" y="101"/>
                    <a:pt x="6295" y="101"/>
                    <a:pt x="6295" y="120"/>
                  </a:cubicBezTo>
                  <a:cubicBezTo>
                    <a:pt x="6302" y="142"/>
                    <a:pt x="6302" y="153"/>
                    <a:pt x="6298" y="153"/>
                  </a:cubicBezTo>
                  <a:cubicBezTo>
                    <a:pt x="6295" y="153"/>
                    <a:pt x="6289" y="142"/>
                    <a:pt x="6283" y="120"/>
                  </a:cubicBezTo>
                  <a:cubicBezTo>
                    <a:pt x="6268" y="96"/>
                    <a:pt x="6258" y="87"/>
                    <a:pt x="6252" y="87"/>
                  </a:cubicBezTo>
                  <a:cubicBezTo>
                    <a:pt x="6247" y="87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09"/>
                    <a:pt x="6214" y="104"/>
                    <a:pt x="6208" y="104"/>
                  </a:cubicBezTo>
                  <a:cubicBezTo>
                    <a:pt x="6201" y="104"/>
                    <a:pt x="6192" y="109"/>
                    <a:pt x="6179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5"/>
                    <a:pt x="6110" y="121"/>
                    <a:pt x="6089" y="121"/>
                  </a:cubicBezTo>
                  <a:cubicBezTo>
                    <a:pt x="6060" y="121"/>
                    <a:pt x="6030" y="109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1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69" y="86"/>
                    <a:pt x="5966" y="96"/>
                    <a:pt x="5960" y="117"/>
                  </a:cubicBezTo>
                  <a:cubicBezTo>
                    <a:pt x="5955" y="126"/>
                    <a:pt x="5941" y="131"/>
                    <a:pt x="5926" y="131"/>
                  </a:cubicBezTo>
                  <a:cubicBezTo>
                    <a:pt x="5906" y="131"/>
                    <a:pt x="5887" y="121"/>
                    <a:pt x="5894" y="95"/>
                  </a:cubicBezTo>
                  <a:cubicBezTo>
                    <a:pt x="5894" y="76"/>
                    <a:pt x="5894" y="54"/>
                    <a:pt x="5894" y="54"/>
                  </a:cubicBezTo>
                  <a:cubicBezTo>
                    <a:pt x="5884" y="71"/>
                    <a:pt x="5875" y="73"/>
                    <a:pt x="5871" y="73"/>
                  </a:cubicBezTo>
                  <a:cubicBezTo>
                    <a:pt x="5870" y="73"/>
                    <a:pt x="5869" y="73"/>
                    <a:pt x="5869" y="73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4"/>
                    <a:pt x="5712" y="114"/>
                  </a:cubicBezTo>
                  <a:cubicBezTo>
                    <a:pt x="5687" y="114"/>
                    <a:pt x="5650" y="114"/>
                    <a:pt x="5634" y="92"/>
                  </a:cubicBezTo>
                  <a:cubicBezTo>
                    <a:pt x="5615" y="92"/>
                    <a:pt x="5597" y="98"/>
                    <a:pt x="5584" y="114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0" y="128"/>
                    <a:pt x="5543" y="123"/>
                    <a:pt x="5543" y="114"/>
                  </a:cubicBezTo>
                  <a:lnTo>
                    <a:pt x="5531" y="114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7"/>
                    <a:pt x="5487" y="103"/>
                    <a:pt x="5479" y="103"/>
                  </a:cubicBezTo>
                  <a:cubicBezTo>
                    <a:pt x="5475" y="103"/>
                    <a:pt x="5472" y="105"/>
                    <a:pt x="5468" y="111"/>
                  </a:cubicBezTo>
                  <a:cubicBezTo>
                    <a:pt x="5468" y="132"/>
                    <a:pt x="5452" y="132"/>
                    <a:pt x="5427" y="132"/>
                  </a:cubicBezTo>
                  <a:cubicBezTo>
                    <a:pt x="5413" y="120"/>
                    <a:pt x="5268" y="113"/>
                    <a:pt x="5147" y="113"/>
                  </a:cubicBezTo>
                  <a:cubicBezTo>
                    <a:pt x="5055" y="113"/>
                    <a:pt x="4976" y="117"/>
                    <a:pt x="4976" y="126"/>
                  </a:cubicBezTo>
                  <a:lnTo>
                    <a:pt x="4898" y="126"/>
                  </a:lnTo>
                  <a:cubicBezTo>
                    <a:pt x="4898" y="107"/>
                    <a:pt x="4885" y="101"/>
                    <a:pt x="4869" y="101"/>
                  </a:cubicBezTo>
                  <a:cubicBezTo>
                    <a:pt x="4846" y="101"/>
                    <a:pt x="4816" y="112"/>
                    <a:pt x="4794" y="123"/>
                  </a:cubicBezTo>
                  <a:cubicBezTo>
                    <a:pt x="4786" y="137"/>
                    <a:pt x="4773" y="146"/>
                    <a:pt x="4760" y="146"/>
                  </a:cubicBezTo>
                  <a:cubicBezTo>
                    <a:pt x="4758" y="146"/>
                    <a:pt x="4756" y="145"/>
                    <a:pt x="4754" y="145"/>
                  </a:cubicBezTo>
                  <a:cubicBezTo>
                    <a:pt x="4754" y="121"/>
                    <a:pt x="4740" y="110"/>
                    <a:pt x="4724" y="110"/>
                  </a:cubicBezTo>
                  <a:cubicBezTo>
                    <a:pt x="4713" y="110"/>
                    <a:pt x="4701" y="114"/>
                    <a:pt x="4691" y="123"/>
                  </a:cubicBezTo>
                  <a:cubicBezTo>
                    <a:pt x="4685" y="143"/>
                    <a:pt x="4678" y="154"/>
                    <a:pt x="4672" y="154"/>
                  </a:cubicBezTo>
                  <a:cubicBezTo>
                    <a:pt x="4667" y="154"/>
                    <a:pt x="4663" y="143"/>
                    <a:pt x="4663" y="123"/>
                  </a:cubicBezTo>
                  <a:cubicBezTo>
                    <a:pt x="4664" y="104"/>
                    <a:pt x="4659" y="93"/>
                    <a:pt x="4650" y="93"/>
                  </a:cubicBezTo>
                  <a:cubicBezTo>
                    <a:pt x="4640" y="93"/>
                    <a:pt x="4626" y="108"/>
                    <a:pt x="4613" y="142"/>
                  </a:cubicBezTo>
                  <a:cubicBezTo>
                    <a:pt x="4606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7" y="142"/>
                  </a:cubicBezTo>
                  <a:cubicBezTo>
                    <a:pt x="4580" y="118"/>
                    <a:pt x="4571" y="108"/>
                    <a:pt x="4566" y="108"/>
                  </a:cubicBezTo>
                  <a:cubicBezTo>
                    <a:pt x="4562" y="108"/>
                    <a:pt x="4559" y="112"/>
                    <a:pt x="4559" y="120"/>
                  </a:cubicBezTo>
                  <a:cubicBezTo>
                    <a:pt x="4553" y="142"/>
                    <a:pt x="4547" y="153"/>
                    <a:pt x="4540" y="153"/>
                  </a:cubicBezTo>
                  <a:cubicBezTo>
                    <a:pt x="4534" y="153"/>
                    <a:pt x="4528" y="142"/>
                    <a:pt x="4522" y="120"/>
                  </a:cubicBezTo>
                  <a:cubicBezTo>
                    <a:pt x="4509" y="100"/>
                    <a:pt x="4503" y="89"/>
                    <a:pt x="4498" y="89"/>
                  </a:cubicBezTo>
                  <a:cubicBezTo>
                    <a:pt x="4493" y="89"/>
                    <a:pt x="4490" y="100"/>
                    <a:pt x="4484" y="120"/>
                  </a:cubicBezTo>
                  <a:cubicBezTo>
                    <a:pt x="4479" y="140"/>
                    <a:pt x="4462" y="151"/>
                    <a:pt x="4445" y="151"/>
                  </a:cubicBezTo>
                  <a:cubicBezTo>
                    <a:pt x="4428" y="151"/>
                    <a:pt x="4410" y="140"/>
                    <a:pt x="4406" y="120"/>
                  </a:cubicBezTo>
                  <a:cubicBezTo>
                    <a:pt x="4397" y="120"/>
                    <a:pt x="4389" y="110"/>
                    <a:pt x="4384" y="110"/>
                  </a:cubicBezTo>
                  <a:cubicBezTo>
                    <a:pt x="4382" y="110"/>
                    <a:pt x="4381" y="113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0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4"/>
                  </a:cubicBezTo>
                  <a:cubicBezTo>
                    <a:pt x="4011" y="136"/>
                    <a:pt x="4008" y="147"/>
                    <a:pt x="4001" y="147"/>
                  </a:cubicBezTo>
                  <a:cubicBezTo>
                    <a:pt x="3995" y="147"/>
                    <a:pt x="3986" y="136"/>
                    <a:pt x="3979" y="114"/>
                  </a:cubicBezTo>
                  <a:cubicBezTo>
                    <a:pt x="3964" y="114"/>
                    <a:pt x="3939" y="92"/>
                    <a:pt x="3914" y="92"/>
                  </a:cubicBezTo>
                  <a:cubicBezTo>
                    <a:pt x="3889" y="92"/>
                    <a:pt x="3860" y="92"/>
                    <a:pt x="3860" y="70"/>
                  </a:cubicBezTo>
                  <a:lnTo>
                    <a:pt x="3848" y="70"/>
                  </a:lnTo>
                  <a:cubicBezTo>
                    <a:pt x="3833" y="95"/>
                    <a:pt x="3801" y="105"/>
                    <a:pt x="3769" y="105"/>
                  </a:cubicBezTo>
                  <a:cubicBezTo>
                    <a:pt x="3746" y="105"/>
                    <a:pt x="3723" y="100"/>
                    <a:pt x="3707" y="92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8"/>
                    <a:pt x="3641" y="111"/>
                  </a:cubicBezTo>
                  <a:cubicBezTo>
                    <a:pt x="3628" y="122"/>
                    <a:pt x="3622" y="127"/>
                    <a:pt x="3618" y="127"/>
                  </a:cubicBezTo>
                  <a:cubicBezTo>
                    <a:pt x="3613" y="127"/>
                    <a:pt x="3610" y="122"/>
                    <a:pt x="3603" y="111"/>
                  </a:cubicBezTo>
                  <a:cubicBezTo>
                    <a:pt x="3603" y="98"/>
                    <a:pt x="3577" y="85"/>
                    <a:pt x="3555" y="85"/>
                  </a:cubicBezTo>
                  <a:cubicBezTo>
                    <a:pt x="3539" y="85"/>
                    <a:pt x="3525" y="92"/>
                    <a:pt x="3525" y="111"/>
                  </a:cubicBezTo>
                  <a:lnTo>
                    <a:pt x="3513" y="89"/>
                  </a:lnTo>
                  <a:cubicBezTo>
                    <a:pt x="3509" y="82"/>
                    <a:pt x="3505" y="79"/>
                    <a:pt x="3502" y="79"/>
                  </a:cubicBezTo>
                  <a:cubicBezTo>
                    <a:pt x="3493" y="79"/>
                    <a:pt x="3487" y="94"/>
                    <a:pt x="3484" y="107"/>
                  </a:cubicBezTo>
                  <a:cubicBezTo>
                    <a:pt x="3484" y="127"/>
                    <a:pt x="3482" y="138"/>
                    <a:pt x="3478" y="138"/>
                  </a:cubicBezTo>
                  <a:cubicBezTo>
                    <a:pt x="3473" y="138"/>
                    <a:pt x="3466" y="123"/>
                    <a:pt x="3459" y="89"/>
                  </a:cubicBezTo>
                  <a:cubicBezTo>
                    <a:pt x="3459" y="63"/>
                    <a:pt x="3455" y="52"/>
                    <a:pt x="3451" y="52"/>
                  </a:cubicBezTo>
                  <a:cubicBezTo>
                    <a:pt x="3449" y="52"/>
                    <a:pt x="3447" y="58"/>
                    <a:pt x="3447" y="67"/>
                  </a:cubicBezTo>
                  <a:cubicBezTo>
                    <a:pt x="3438" y="82"/>
                    <a:pt x="3430" y="95"/>
                    <a:pt x="3421" y="95"/>
                  </a:cubicBezTo>
                  <a:cubicBezTo>
                    <a:pt x="3417" y="95"/>
                    <a:pt x="3413" y="92"/>
                    <a:pt x="3409" y="85"/>
                  </a:cubicBezTo>
                  <a:cubicBezTo>
                    <a:pt x="3397" y="85"/>
                    <a:pt x="3381" y="85"/>
                    <a:pt x="3381" y="129"/>
                  </a:cubicBezTo>
                  <a:cubicBezTo>
                    <a:pt x="3381" y="148"/>
                    <a:pt x="3368" y="148"/>
                    <a:pt x="3356" y="148"/>
                  </a:cubicBezTo>
                  <a:cubicBezTo>
                    <a:pt x="3356" y="132"/>
                    <a:pt x="3359" y="120"/>
                    <a:pt x="3368" y="107"/>
                  </a:cubicBezTo>
                  <a:lnTo>
                    <a:pt x="3343" y="107"/>
                  </a:lnTo>
                  <a:cubicBezTo>
                    <a:pt x="3325" y="101"/>
                    <a:pt x="3309" y="85"/>
                    <a:pt x="3306" y="64"/>
                  </a:cubicBezTo>
                  <a:cubicBezTo>
                    <a:pt x="3301" y="56"/>
                    <a:pt x="3295" y="51"/>
                    <a:pt x="3291" y="51"/>
                  </a:cubicBezTo>
                  <a:close/>
                  <a:moveTo>
                    <a:pt x="219" y="530"/>
                  </a:moveTo>
                  <a:cubicBezTo>
                    <a:pt x="213" y="543"/>
                    <a:pt x="206" y="556"/>
                    <a:pt x="206" y="571"/>
                  </a:cubicBezTo>
                  <a:lnTo>
                    <a:pt x="219" y="571"/>
                  </a:lnTo>
                  <a:cubicBezTo>
                    <a:pt x="231" y="571"/>
                    <a:pt x="231" y="549"/>
                    <a:pt x="231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39"/>
                    <a:pt x="3070" y="744"/>
                    <a:pt x="3073" y="744"/>
                  </a:cubicBezTo>
                  <a:cubicBezTo>
                    <a:pt x="3078" y="744"/>
                    <a:pt x="3085" y="734"/>
                    <a:pt x="3093" y="709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52"/>
            <p:cNvSpPr/>
            <p:nvPr/>
          </p:nvSpPr>
          <p:spPr>
            <a:xfrm>
              <a:off x="5597875" y="2945900"/>
              <a:ext cx="117150" cy="20250"/>
            </a:xfrm>
            <a:custGeom>
              <a:avLst/>
              <a:gdLst/>
              <a:ahLst/>
              <a:cxnLst/>
              <a:rect l="l" t="t" r="r" b="b"/>
              <a:pathLst>
                <a:path w="4686" h="810" extrusionOk="0">
                  <a:moveTo>
                    <a:pt x="1315" y="66"/>
                  </a:moveTo>
                  <a:cubicBezTo>
                    <a:pt x="1306" y="66"/>
                    <a:pt x="1306" y="66"/>
                    <a:pt x="1309" y="85"/>
                  </a:cubicBezTo>
                  <a:lnTo>
                    <a:pt x="1321" y="88"/>
                  </a:lnTo>
                  <a:cubicBezTo>
                    <a:pt x="1321" y="66"/>
                    <a:pt x="1321" y="66"/>
                    <a:pt x="1315" y="66"/>
                  </a:cubicBezTo>
                  <a:close/>
                  <a:moveTo>
                    <a:pt x="196" y="104"/>
                  </a:moveTo>
                  <a:lnTo>
                    <a:pt x="200" y="126"/>
                  </a:lnTo>
                  <a:lnTo>
                    <a:pt x="206" y="126"/>
                  </a:lnTo>
                  <a:cubicBezTo>
                    <a:pt x="209" y="107"/>
                    <a:pt x="209" y="107"/>
                    <a:pt x="203" y="104"/>
                  </a:cubicBezTo>
                  <a:close/>
                  <a:moveTo>
                    <a:pt x="4632" y="49"/>
                  </a:moveTo>
                  <a:cubicBezTo>
                    <a:pt x="4635" y="49"/>
                    <a:pt x="4636" y="78"/>
                    <a:pt x="4634" y="107"/>
                  </a:cubicBezTo>
                  <a:cubicBezTo>
                    <a:pt x="4634" y="129"/>
                    <a:pt x="4634" y="140"/>
                    <a:pt x="4633" y="140"/>
                  </a:cubicBezTo>
                  <a:cubicBezTo>
                    <a:pt x="4632" y="140"/>
                    <a:pt x="4631" y="130"/>
                    <a:pt x="4628" y="110"/>
                  </a:cubicBezTo>
                  <a:lnTo>
                    <a:pt x="4628" y="107"/>
                  </a:lnTo>
                  <a:cubicBezTo>
                    <a:pt x="4624" y="88"/>
                    <a:pt x="4621" y="66"/>
                    <a:pt x="4628" y="66"/>
                  </a:cubicBezTo>
                  <a:cubicBezTo>
                    <a:pt x="4629" y="54"/>
                    <a:pt x="4631" y="49"/>
                    <a:pt x="4632" y="49"/>
                  </a:cubicBezTo>
                  <a:close/>
                  <a:moveTo>
                    <a:pt x="1024" y="148"/>
                  </a:moveTo>
                  <a:lnTo>
                    <a:pt x="1021" y="170"/>
                  </a:lnTo>
                  <a:cubicBezTo>
                    <a:pt x="1021" y="179"/>
                    <a:pt x="1021" y="179"/>
                    <a:pt x="1021" y="188"/>
                  </a:cubicBezTo>
                  <a:lnTo>
                    <a:pt x="1024" y="148"/>
                  </a:lnTo>
                  <a:close/>
                  <a:moveTo>
                    <a:pt x="3271" y="160"/>
                  </a:moveTo>
                  <a:cubicBezTo>
                    <a:pt x="3271" y="182"/>
                    <a:pt x="3274" y="204"/>
                    <a:pt x="3268" y="204"/>
                  </a:cubicBezTo>
                  <a:lnTo>
                    <a:pt x="3261" y="182"/>
                  </a:lnTo>
                  <a:lnTo>
                    <a:pt x="3264" y="160"/>
                  </a:lnTo>
                  <a:close/>
                  <a:moveTo>
                    <a:pt x="3863" y="151"/>
                  </a:moveTo>
                  <a:cubicBezTo>
                    <a:pt x="3869" y="151"/>
                    <a:pt x="3869" y="151"/>
                    <a:pt x="3872" y="173"/>
                  </a:cubicBezTo>
                  <a:cubicBezTo>
                    <a:pt x="3872" y="195"/>
                    <a:pt x="3869" y="213"/>
                    <a:pt x="3863" y="213"/>
                  </a:cubicBezTo>
                  <a:cubicBezTo>
                    <a:pt x="3863" y="214"/>
                    <a:pt x="3863" y="214"/>
                    <a:pt x="3863" y="214"/>
                  </a:cubicBezTo>
                  <a:cubicBezTo>
                    <a:pt x="3859" y="214"/>
                    <a:pt x="3854" y="172"/>
                    <a:pt x="3863" y="154"/>
                  </a:cubicBezTo>
                  <a:lnTo>
                    <a:pt x="3863" y="151"/>
                  </a:lnTo>
                  <a:close/>
                  <a:moveTo>
                    <a:pt x="3202" y="185"/>
                  </a:moveTo>
                  <a:cubicBezTo>
                    <a:pt x="3205" y="185"/>
                    <a:pt x="3205" y="185"/>
                    <a:pt x="3208" y="204"/>
                  </a:cubicBezTo>
                  <a:cubicBezTo>
                    <a:pt x="3208" y="204"/>
                    <a:pt x="3208" y="226"/>
                    <a:pt x="3202" y="226"/>
                  </a:cubicBezTo>
                  <a:lnTo>
                    <a:pt x="3195" y="204"/>
                  </a:lnTo>
                  <a:cubicBezTo>
                    <a:pt x="3195" y="185"/>
                    <a:pt x="3202" y="185"/>
                    <a:pt x="3202" y="185"/>
                  </a:cubicBezTo>
                  <a:close/>
                  <a:moveTo>
                    <a:pt x="115" y="198"/>
                  </a:moveTo>
                  <a:cubicBezTo>
                    <a:pt x="121" y="201"/>
                    <a:pt x="121" y="201"/>
                    <a:pt x="121" y="220"/>
                  </a:cubicBezTo>
                  <a:cubicBezTo>
                    <a:pt x="121" y="220"/>
                    <a:pt x="113" y="239"/>
                    <a:pt x="107" y="239"/>
                  </a:cubicBezTo>
                  <a:cubicBezTo>
                    <a:pt x="106" y="239"/>
                    <a:pt x="106" y="239"/>
                    <a:pt x="106" y="238"/>
                  </a:cubicBezTo>
                  <a:lnTo>
                    <a:pt x="102" y="220"/>
                  </a:lnTo>
                  <a:cubicBezTo>
                    <a:pt x="106" y="198"/>
                    <a:pt x="112" y="198"/>
                    <a:pt x="115" y="198"/>
                  </a:cubicBezTo>
                  <a:close/>
                  <a:moveTo>
                    <a:pt x="1315" y="232"/>
                  </a:moveTo>
                  <a:cubicBezTo>
                    <a:pt x="1314" y="240"/>
                    <a:pt x="1313" y="242"/>
                    <a:pt x="1312" y="242"/>
                  </a:cubicBezTo>
                  <a:cubicBezTo>
                    <a:pt x="1311" y="242"/>
                    <a:pt x="1311" y="232"/>
                    <a:pt x="1315" y="232"/>
                  </a:cubicBezTo>
                  <a:close/>
                  <a:moveTo>
                    <a:pt x="1205" y="204"/>
                  </a:moveTo>
                  <a:cubicBezTo>
                    <a:pt x="1205" y="220"/>
                    <a:pt x="1209" y="232"/>
                    <a:pt x="1209" y="248"/>
                  </a:cubicBezTo>
                  <a:cubicBezTo>
                    <a:pt x="1215" y="248"/>
                    <a:pt x="1215" y="226"/>
                    <a:pt x="1215" y="226"/>
                  </a:cubicBezTo>
                  <a:cubicBezTo>
                    <a:pt x="1215" y="226"/>
                    <a:pt x="1218" y="204"/>
                    <a:pt x="1212" y="204"/>
                  </a:cubicBezTo>
                  <a:close/>
                  <a:moveTo>
                    <a:pt x="2067" y="207"/>
                  </a:moveTo>
                  <a:cubicBezTo>
                    <a:pt x="2067" y="226"/>
                    <a:pt x="2067" y="248"/>
                    <a:pt x="2061" y="248"/>
                  </a:cubicBezTo>
                  <a:lnTo>
                    <a:pt x="2055" y="248"/>
                  </a:lnTo>
                  <a:cubicBezTo>
                    <a:pt x="2055" y="235"/>
                    <a:pt x="2058" y="220"/>
                    <a:pt x="2061" y="207"/>
                  </a:cubicBezTo>
                  <a:close/>
                  <a:moveTo>
                    <a:pt x="760" y="229"/>
                  </a:moveTo>
                  <a:lnTo>
                    <a:pt x="757" y="251"/>
                  </a:lnTo>
                  <a:lnTo>
                    <a:pt x="751" y="270"/>
                  </a:lnTo>
                  <a:lnTo>
                    <a:pt x="748" y="248"/>
                  </a:lnTo>
                  <a:cubicBezTo>
                    <a:pt x="748" y="229"/>
                    <a:pt x="754" y="229"/>
                    <a:pt x="760" y="229"/>
                  </a:cubicBezTo>
                  <a:close/>
                  <a:moveTo>
                    <a:pt x="912" y="208"/>
                  </a:moveTo>
                  <a:cubicBezTo>
                    <a:pt x="913" y="208"/>
                    <a:pt x="911" y="219"/>
                    <a:pt x="908" y="245"/>
                  </a:cubicBezTo>
                  <a:cubicBezTo>
                    <a:pt x="902" y="264"/>
                    <a:pt x="895" y="286"/>
                    <a:pt x="895" y="286"/>
                  </a:cubicBezTo>
                  <a:cubicBezTo>
                    <a:pt x="889" y="282"/>
                    <a:pt x="895" y="264"/>
                    <a:pt x="905" y="223"/>
                  </a:cubicBezTo>
                  <a:cubicBezTo>
                    <a:pt x="909" y="214"/>
                    <a:pt x="911" y="208"/>
                    <a:pt x="912" y="208"/>
                  </a:cubicBezTo>
                  <a:close/>
                  <a:moveTo>
                    <a:pt x="1149" y="264"/>
                  </a:moveTo>
                  <a:cubicBezTo>
                    <a:pt x="1155" y="264"/>
                    <a:pt x="1155" y="264"/>
                    <a:pt x="1152" y="286"/>
                  </a:cubicBezTo>
                  <a:lnTo>
                    <a:pt x="1149" y="286"/>
                  </a:lnTo>
                  <a:lnTo>
                    <a:pt x="1143" y="264"/>
                  </a:lnTo>
                  <a:close/>
                  <a:moveTo>
                    <a:pt x="171" y="206"/>
                  </a:moveTo>
                  <a:cubicBezTo>
                    <a:pt x="173" y="206"/>
                    <a:pt x="175" y="206"/>
                    <a:pt x="178" y="207"/>
                  </a:cubicBezTo>
                  <a:cubicBezTo>
                    <a:pt x="181" y="207"/>
                    <a:pt x="187" y="207"/>
                    <a:pt x="184" y="229"/>
                  </a:cubicBezTo>
                  <a:lnTo>
                    <a:pt x="181" y="229"/>
                  </a:lnTo>
                  <a:cubicBezTo>
                    <a:pt x="181" y="222"/>
                    <a:pt x="180" y="219"/>
                    <a:pt x="179" y="219"/>
                  </a:cubicBezTo>
                  <a:cubicBezTo>
                    <a:pt x="178" y="219"/>
                    <a:pt x="175" y="233"/>
                    <a:pt x="178" y="248"/>
                  </a:cubicBezTo>
                  <a:cubicBezTo>
                    <a:pt x="174" y="270"/>
                    <a:pt x="174" y="292"/>
                    <a:pt x="174" y="292"/>
                  </a:cubicBezTo>
                  <a:cubicBezTo>
                    <a:pt x="168" y="289"/>
                    <a:pt x="165" y="270"/>
                    <a:pt x="168" y="248"/>
                  </a:cubicBezTo>
                  <a:cubicBezTo>
                    <a:pt x="166" y="213"/>
                    <a:pt x="165" y="206"/>
                    <a:pt x="171" y="206"/>
                  </a:cubicBezTo>
                  <a:close/>
                  <a:moveTo>
                    <a:pt x="3465" y="257"/>
                  </a:moveTo>
                  <a:cubicBezTo>
                    <a:pt x="3471" y="257"/>
                    <a:pt x="3471" y="279"/>
                    <a:pt x="3471" y="279"/>
                  </a:cubicBezTo>
                  <a:cubicBezTo>
                    <a:pt x="3471" y="279"/>
                    <a:pt x="3471" y="298"/>
                    <a:pt x="3468" y="298"/>
                  </a:cubicBezTo>
                  <a:cubicBezTo>
                    <a:pt x="3462" y="286"/>
                    <a:pt x="3459" y="273"/>
                    <a:pt x="3459" y="25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90" y="240"/>
                    <a:pt x="3691" y="245"/>
                  </a:cubicBezTo>
                  <a:cubicBezTo>
                    <a:pt x="3691" y="260"/>
                    <a:pt x="3691" y="273"/>
                    <a:pt x="3687" y="289"/>
                  </a:cubicBezTo>
                  <a:cubicBezTo>
                    <a:pt x="3687" y="289"/>
                    <a:pt x="3686" y="298"/>
                    <a:pt x="3684" y="298"/>
                  </a:cubicBezTo>
                  <a:cubicBezTo>
                    <a:pt x="3683" y="298"/>
                    <a:pt x="3682" y="296"/>
                    <a:pt x="3681" y="289"/>
                  </a:cubicBezTo>
                  <a:lnTo>
                    <a:pt x="3681" y="267"/>
                  </a:lnTo>
                  <a:cubicBezTo>
                    <a:pt x="3683" y="253"/>
                    <a:pt x="3686" y="238"/>
                    <a:pt x="3688" y="238"/>
                  </a:cubicBezTo>
                  <a:close/>
                  <a:moveTo>
                    <a:pt x="1104" y="252"/>
                  </a:moveTo>
                  <a:cubicBezTo>
                    <a:pt x="1107" y="252"/>
                    <a:pt x="1109" y="271"/>
                    <a:pt x="1102" y="301"/>
                  </a:cubicBezTo>
                  <a:lnTo>
                    <a:pt x="1093" y="301"/>
                  </a:lnTo>
                  <a:cubicBezTo>
                    <a:pt x="1093" y="281"/>
                    <a:pt x="1093" y="260"/>
                    <a:pt x="1098" y="260"/>
                  </a:cubicBezTo>
                  <a:cubicBezTo>
                    <a:pt x="1098" y="260"/>
                    <a:pt x="1099" y="260"/>
                    <a:pt x="1099" y="260"/>
                  </a:cubicBezTo>
                  <a:cubicBezTo>
                    <a:pt x="1101" y="254"/>
                    <a:pt x="1102" y="252"/>
                    <a:pt x="1104" y="252"/>
                  </a:cubicBezTo>
                  <a:close/>
                  <a:moveTo>
                    <a:pt x="3355" y="304"/>
                  </a:moveTo>
                  <a:cubicBezTo>
                    <a:pt x="3362" y="304"/>
                    <a:pt x="3362" y="304"/>
                    <a:pt x="3365" y="323"/>
                  </a:cubicBezTo>
                  <a:lnTo>
                    <a:pt x="3358" y="323"/>
                  </a:lnTo>
                  <a:lnTo>
                    <a:pt x="3352" y="304"/>
                  </a:lnTo>
                  <a:close/>
                  <a:moveTo>
                    <a:pt x="3412" y="301"/>
                  </a:moveTo>
                  <a:cubicBezTo>
                    <a:pt x="3418" y="301"/>
                    <a:pt x="3418" y="301"/>
                    <a:pt x="3418" y="323"/>
                  </a:cubicBezTo>
                  <a:lnTo>
                    <a:pt x="3415" y="323"/>
                  </a:lnTo>
                  <a:lnTo>
                    <a:pt x="3405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4" y="304"/>
                  </a:cubicBezTo>
                  <a:cubicBezTo>
                    <a:pt x="3324" y="326"/>
                    <a:pt x="3324" y="326"/>
                    <a:pt x="3321" y="326"/>
                  </a:cubicBezTo>
                  <a:cubicBezTo>
                    <a:pt x="3308" y="326"/>
                    <a:pt x="3308" y="326"/>
                    <a:pt x="3311" y="304"/>
                  </a:cubicBezTo>
                  <a:cubicBezTo>
                    <a:pt x="3315" y="295"/>
                    <a:pt x="3318" y="290"/>
                    <a:pt x="3320" y="290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1"/>
                    <a:pt x="1444" y="326"/>
                  </a:cubicBezTo>
                  <a:cubicBezTo>
                    <a:pt x="1444" y="345"/>
                    <a:pt x="1444" y="345"/>
                    <a:pt x="1437" y="345"/>
                  </a:cubicBezTo>
                  <a:cubicBezTo>
                    <a:pt x="1434" y="333"/>
                    <a:pt x="1434" y="317"/>
                    <a:pt x="1434" y="304"/>
                  </a:cubicBezTo>
                  <a:cubicBezTo>
                    <a:pt x="1434" y="295"/>
                    <a:pt x="1435" y="290"/>
                    <a:pt x="1437" y="290"/>
                  </a:cubicBezTo>
                  <a:close/>
                  <a:moveTo>
                    <a:pt x="3402" y="335"/>
                  </a:moveTo>
                  <a:lnTo>
                    <a:pt x="3402" y="335"/>
                  </a:lnTo>
                  <a:cubicBezTo>
                    <a:pt x="3401" y="335"/>
                    <a:pt x="3400" y="338"/>
                    <a:pt x="3399" y="345"/>
                  </a:cubicBezTo>
                  <a:cubicBezTo>
                    <a:pt x="3403" y="345"/>
                    <a:pt x="3403" y="335"/>
                    <a:pt x="3402" y="335"/>
                  </a:cubicBezTo>
                  <a:close/>
                  <a:moveTo>
                    <a:pt x="488" y="307"/>
                  </a:moveTo>
                  <a:cubicBezTo>
                    <a:pt x="494" y="307"/>
                    <a:pt x="491" y="329"/>
                    <a:pt x="478" y="348"/>
                  </a:cubicBezTo>
                  <a:lnTo>
                    <a:pt x="469" y="345"/>
                  </a:lnTo>
                  <a:cubicBezTo>
                    <a:pt x="469" y="326"/>
                    <a:pt x="482" y="307"/>
                    <a:pt x="488" y="307"/>
                  </a:cubicBezTo>
                  <a:close/>
                  <a:moveTo>
                    <a:pt x="1481" y="307"/>
                  </a:moveTo>
                  <a:cubicBezTo>
                    <a:pt x="1481" y="326"/>
                    <a:pt x="1481" y="348"/>
                    <a:pt x="1475" y="348"/>
                  </a:cubicBezTo>
                  <a:lnTo>
                    <a:pt x="1472" y="326"/>
                  </a:lnTo>
                  <a:lnTo>
                    <a:pt x="1478" y="307"/>
                  </a:lnTo>
                  <a:close/>
                  <a:moveTo>
                    <a:pt x="949" y="311"/>
                  </a:moveTo>
                  <a:cubicBezTo>
                    <a:pt x="945" y="329"/>
                    <a:pt x="945" y="351"/>
                    <a:pt x="939" y="351"/>
                  </a:cubicBezTo>
                  <a:lnTo>
                    <a:pt x="933" y="351"/>
                  </a:lnTo>
                  <a:cubicBezTo>
                    <a:pt x="936" y="336"/>
                    <a:pt x="939" y="323"/>
                    <a:pt x="942" y="311"/>
                  </a:cubicBezTo>
                  <a:close/>
                  <a:moveTo>
                    <a:pt x="784" y="266"/>
                  </a:moveTo>
                  <a:cubicBezTo>
                    <a:pt x="785" y="266"/>
                    <a:pt x="784" y="276"/>
                    <a:pt x="782" y="295"/>
                  </a:cubicBezTo>
                  <a:cubicBezTo>
                    <a:pt x="782" y="317"/>
                    <a:pt x="776" y="339"/>
                    <a:pt x="767" y="358"/>
                  </a:cubicBezTo>
                  <a:lnTo>
                    <a:pt x="757" y="354"/>
                  </a:lnTo>
                  <a:cubicBezTo>
                    <a:pt x="757" y="354"/>
                    <a:pt x="764" y="336"/>
                    <a:pt x="770" y="314"/>
                  </a:cubicBezTo>
                  <a:cubicBezTo>
                    <a:pt x="778" y="281"/>
                    <a:pt x="782" y="266"/>
                    <a:pt x="784" y="266"/>
                  </a:cubicBezTo>
                  <a:close/>
                  <a:moveTo>
                    <a:pt x="2750" y="317"/>
                  </a:moveTo>
                  <a:cubicBezTo>
                    <a:pt x="2750" y="339"/>
                    <a:pt x="2750" y="361"/>
                    <a:pt x="2747" y="361"/>
                  </a:cubicBezTo>
                  <a:lnTo>
                    <a:pt x="2741" y="361"/>
                  </a:lnTo>
                  <a:cubicBezTo>
                    <a:pt x="2741" y="345"/>
                    <a:pt x="2741" y="333"/>
                    <a:pt x="2744" y="317"/>
                  </a:cubicBezTo>
                  <a:close/>
                  <a:moveTo>
                    <a:pt x="1343" y="339"/>
                  </a:moveTo>
                  <a:cubicBezTo>
                    <a:pt x="1350" y="339"/>
                    <a:pt x="1350" y="361"/>
                    <a:pt x="1350" y="361"/>
                  </a:cubicBezTo>
                  <a:cubicBezTo>
                    <a:pt x="1349" y="368"/>
                    <a:pt x="1348" y="370"/>
                    <a:pt x="1346" y="370"/>
                  </a:cubicBezTo>
                  <a:cubicBezTo>
                    <a:pt x="1344" y="370"/>
                    <a:pt x="1341" y="361"/>
                    <a:pt x="1337" y="361"/>
                  </a:cubicBezTo>
                  <a:cubicBezTo>
                    <a:pt x="1334" y="339"/>
                    <a:pt x="1334" y="339"/>
                    <a:pt x="1343" y="339"/>
                  </a:cubicBezTo>
                  <a:close/>
                  <a:moveTo>
                    <a:pt x="2139" y="333"/>
                  </a:moveTo>
                  <a:cubicBezTo>
                    <a:pt x="2139" y="354"/>
                    <a:pt x="2139" y="373"/>
                    <a:pt x="2133" y="373"/>
                  </a:cubicBezTo>
                  <a:lnTo>
                    <a:pt x="2127" y="354"/>
                  </a:lnTo>
                  <a:lnTo>
                    <a:pt x="2133" y="333"/>
                  </a:lnTo>
                  <a:close/>
                  <a:moveTo>
                    <a:pt x="1240" y="333"/>
                  </a:moveTo>
                  <a:cubicBezTo>
                    <a:pt x="1243" y="333"/>
                    <a:pt x="1249" y="333"/>
                    <a:pt x="1249" y="354"/>
                  </a:cubicBezTo>
                  <a:cubicBezTo>
                    <a:pt x="1249" y="354"/>
                    <a:pt x="1249" y="374"/>
                    <a:pt x="1244" y="374"/>
                  </a:cubicBezTo>
                  <a:cubicBezTo>
                    <a:pt x="1244" y="374"/>
                    <a:pt x="1244" y="373"/>
                    <a:pt x="1243" y="373"/>
                  </a:cubicBezTo>
                  <a:cubicBezTo>
                    <a:pt x="1237" y="373"/>
                    <a:pt x="1234" y="354"/>
                    <a:pt x="1234" y="354"/>
                  </a:cubicBezTo>
                  <a:cubicBezTo>
                    <a:pt x="1234" y="333"/>
                    <a:pt x="1240" y="333"/>
                    <a:pt x="1240" y="333"/>
                  </a:cubicBezTo>
                  <a:close/>
                  <a:moveTo>
                    <a:pt x="2519" y="339"/>
                  </a:moveTo>
                  <a:cubicBezTo>
                    <a:pt x="2531" y="339"/>
                    <a:pt x="2531" y="339"/>
                    <a:pt x="2531" y="361"/>
                  </a:cubicBezTo>
                  <a:cubicBezTo>
                    <a:pt x="2531" y="380"/>
                    <a:pt x="2519" y="380"/>
                    <a:pt x="2515" y="380"/>
                  </a:cubicBezTo>
                  <a:cubicBezTo>
                    <a:pt x="2509" y="361"/>
                    <a:pt x="2512" y="339"/>
                    <a:pt x="2519" y="339"/>
                  </a:cubicBezTo>
                  <a:close/>
                  <a:moveTo>
                    <a:pt x="511" y="342"/>
                  </a:moveTo>
                  <a:cubicBezTo>
                    <a:pt x="505" y="342"/>
                    <a:pt x="500" y="357"/>
                    <a:pt x="500" y="370"/>
                  </a:cubicBezTo>
                  <a:cubicBezTo>
                    <a:pt x="497" y="392"/>
                    <a:pt x="504" y="392"/>
                    <a:pt x="516" y="392"/>
                  </a:cubicBezTo>
                  <a:cubicBezTo>
                    <a:pt x="516" y="392"/>
                    <a:pt x="516" y="392"/>
                    <a:pt x="517" y="392"/>
                  </a:cubicBezTo>
                  <a:cubicBezTo>
                    <a:pt x="520" y="392"/>
                    <a:pt x="529" y="373"/>
                    <a:pt x="529" y="373"/>
                  </a:cubicBezTo>
                  <a:cubicBezTo>
                    <a:pt x="529" y="354"/>
                    <a:pt x="522" y="351"/>
                    <a:pt x="519" y="351"/>
                  </a:cubicBezTo>
                  <a:cubicBezTo>
                    <a:pt x="516" y="345"/>
                    <a:pt x="514" y="342"/>
                    <a:pt x="511" y="342"/>
                  </a:cubicBezTo>
                  <a:close/>
                  <a:moveTo>
                    <a:pt x="1835" y="364"/>
                  </a:moveTo>
                  <a:lnTo>
                    <a:pt x="1842" y="367"/>
                  </a:lnTo>
                  <a:cubicBezTo>
                    <a:pt x="1839" y="386"/>
                    <a:pt x="1839" y="408"/>
                    <a:pt x="1835" y="408"/>
                  </a:cubicBezTo>
                  <a:lnTo>
                    <a:pt x="1829" y="386"/>
                  </a:lnTo>
                  <a:lnTo>
                    <a:pt x="1835" y="364"/>
                  </a:lnTo>
                  <a:close/>
                  <a:moveTo>
                    <a:pt x="1967" y="348"/>
                  </a:moveTo>
                  <a:cubicBezTo>
                    <a:pt x="1973" y="348"/>
                    <a:pt x="1973" y="348"/>
                    <a:pt x="1973" y="370"/>
                  </a:cubicBezTo>
                  <a:cubicBezTo>
                    <a:pt x="1973" y="386"/>
                    <a:pt x="1970" y="398"/>
                    <a:pt x="1967" y="411"/>
                  </a:cubicBezTo>
                  <a:cubicBezTo>
                    <a:pt x="1961" y="411"/>
                    <a:pt x="1967" y="370"/>
                    <a:pt x="1967" y="348"/>
                  </a:cubicBezTo>
                  <a:close/>
                  <a:moveTo>
                    <a:pt x="1054" y="382"/>
                  </a:moveTo>
                  <a:cubicBezTo>
                    <a:pt x="1054" y="382"/>
                    <a:pt x="1055" y="382"/>
                    <a:pt x="1055" y="383"/>
                  </a:cubicBezTo>
                  <a:lnTo>
                    <a:pt x="1052" y="401"/>
                  </a:lnTo>
                  <a:cubicBezTo>
                    <a:pt x="1050" y="401"/>
                    <a:pt x="1046" y="411"/>
                    <a:pt x="1044" y="411"/>
                  </a:cubicBezTo>
                  <a:cubicBezTo>
                    <a:pt x="1043" y="411"/>
                    <a:pt x="1043" y="409"/>
                    <a:pt x="1043" y="401"/>
                  </a:cubicBezTo>
                  <a:cubicBezTo>
                    <a:pt x="1037" y="401"/>
                    <a:pt x="1047" y="382"/>
                    <a:pt x="1054" y="382"/>
                  </a:cubicBezTo>
                  <a:close/>
                  <a:moveTo>
                    <a:pt x="3346" y="393"/>
                  </a:moveTo>
                  <a:lnTo>
                    <a:pt x="3346" y="393"/>
                  </a:lnTo>
                  <a:cubicBezTo>
                    <a:pt x="3346" y="398"/>
                    <a:pt x="3346" y="404"/>
                    <a:pt x="3346" y="411"/>
                  </a:cubicBezTo>
                  <a:cubicBezTo>
                    <a:pt x="3348" y="416"/>
                    <a:pt x="3350" y="419"/>
                    <a:pt x="3350" y="421"/>
                  </a:cubicBezTo>
                  <a:lnTo>
                    <a:pt x="3350" y="421"/>
                  </a:lnTo>
                  <a:cubicBezTo>
                    <a:pt x="3349" y="417"/>
                    <a:pt x="3348" y="408"/>
                    <a:pt x="3346" y="393"/>
                  </a:cubicBezTo>
                  <a:close/>
                  <a:moveTo>
                    <a:pt x="3350" y="421"/>
                  </a:moveTo>
                  <a:cubicBezTo>
                    <a:pt x="3351" y="422"/>
                    <a:pt x="3351" y="423"/>
                    <a:pt x="3351" y="423"/>
                  </a:cubicBezTo>
                  <a:cubicBezTo>
                    <a:pt x="3351" y="423"/>
                    <a:pt x="3351" y="422"/>
                    <a:pt x="3350" y="421"/>
                  </a:cubicBezTo>
                  <a:close/>
                  <a:moveTo>
                    <a:pt x="4471" y="0"/>
                  </a:moveTo>
                  <a:cubicBezTo>
                    <a:pt x="4471" y="0"/>
                    <a:pt x="4471" y="0"/>
                    <a:pt x="4471" y="0"/>
                  </a:cubicBezTo>
                  <a:cubicBezTo>
                    <a:pt x="4471" y="19"/>
                    <a:pt x="4440" y="22"/>
                    <a:pt x="4402" y="29"/>
                  </a:cubicBezTo>
                  <a:cubicBezTo>
                    <a:pt x="4364" y="32"/>
                    <a:pt x="4324" y="35"/>
                    <a:pt x="4327" y="54"/>
                  </a:cubicBezTo>
                  <a:lnTo>
                    <a:pt x="4317" y="57"/>
                  </a:lnTo>
                  <a:cubicBezTo>
                    <a:pt x="4315" y="41"/>
                    <a:pt x="4310" y="36"/>
                    <a:pt x="4302" y="36"/>
                  </a:cubicBezTo>
                  <a:cubicBezTo>
                    <a:pt x="4299" y="36"/>
                    <a:pt x="4296" y="37"/>
                    <a:pt x="4292" y="38"/>
                  </a:cubicBezTo>
                  <a:cubicBezTo>
                    <a:pt x="4283" y="60"/>
                    <a:pt x="4273" y="60"/>
                    <a:pt x="4273" y="60"/>
                  </a:cubicBezTo>
                  <a:cubicBezTo>
                    <a:pt x="4271" y="44"/>
                    <a:pt x="4267" y="40"/>
                    <a:pt x="4262" y="40"/>
                  </a:cubicBezTo>
                  <a:cubicBezTo>
                    <a:pt x="4260" y="40"/>
                    <a:pt x="4257" y="40"/>
                    <a:pt x="4255" y="41"/>
                  </a:cubicBezTo>
                  <a:cubicBezTo>
                    <a:pt x="4242" y="41"/>
                    <a:pt x="4239" y="41"/>
                    <a:pt x="4239" y="63"/>
                  </a:cubicBezTo>
                  <a:cubicBezTo>
                    <a:pt x="4235" y="64"/>
                    <a:pt x="4231" y="64"/>
                    <a:pt x="4228" y="64"/>
                  </a:cubicBezTo>
                  <a:cubicBezTo>
                    <a:pt x="4210" y="64"/>
                    <a:pt x="4192" y="58"/>
                    <a:pt x="4176" y="47"/>
                  </a:cubicBezTo>
                  <a:cubicBezTo>
                    <a:pt x="4175" y="41"/>
                    <a:pt x="4173" y="38"/>
                    <a:pt x="4172" y="38"/>
                  </a:cubicBezTo>
                  <a:cubicBezTo>
                    <a:pt x="4168" y="38"/>
                    <a:pt x="4166" y="54"/>
                    <a:pt x="4164" y="69"/>
                  </a:cubicBezTo>
                  <a:cubicBezTo>
                    <a:pt x="4167" y="88"/>
                    <a:pt x="4164" y="110"/>
                    <a:pt x="4158" y="110"/>
                  </a:cubicBezTo>
                  <a:cubicBezTo>
                    <a:pt x="4158" y="110"/>
                    <a:pt x="4154" y="91"/>
                    <a:pt x="4154" y="69"/>
                  </a:cubicBezTo>
                  <a:cubicBezTo>
                    <a:pt x="4157" y="53"/>
                    <a:pt x="4157" y="49"/>
                    <a:pt x="4153" y="49"/>
                  </a:cubicBezTo>
                  <a:cubicBezTo>
                    <a:pt x="4151" y="49"/>
                    <a:pt x="4148" y="50"/>
                    <a:pt x="4145" y="50"/>
                  </a:cubicBezTo>
                  <a:lnTo>
                    <a:pt x="4136" y="50"/>
                  </a:lnTo>
                  <a:cubicBezTo>
                    <a:pt x="4136" y="69"/>
                    <a:pt x="4111" y="72"/>
                    <a:pt x="4070" y="76"/>
                  </a:cubicBezTo>
                  <a:cubicBezTo>
                    <a:pt x="4023" y="79"/>
                    <a:pt x="4004" y="82"/>
                    <a:pt x="4007" y="101"/>
                  </a:cubicBezTo>
                  <a:cubicBezTo>
                    <a:pt x="4009" y="112"/>
                    <a:pt x="4008" y="117"/>
                    <a:pt x="4004" y="117"/>
                  </a:cubicBezTo>
                  <a:cubicBezTo>
                    <a:pt x="4000" y="117"/>
                    <a:pt x="3994" y="113"/>
                    <a:pt x="3985" y="104"/>
                  </a:cubicBezTo>
                  <a:cubicBezTo>
                    <a:pt x="3961" y="66"/>
                    <a:pt x="3952" y="52"/>
                    <a:pt x="3948" y="52"/>
                  </a:cubicBezTo>
                  <a:cubicBezTo>
                    <a:pt x="3946" y="52"/>
                    <a:pt x="3946" y="56"/>
                    <a:pt x="3944" y="63"/>
                  </a:cubicBezTo>
                  <a:cubicBezTo>
                    <a:pt x="3948" y="63"/>
                    <a:pt x="3951" y="85"/>
                    <a:pt x="3954" y="104"/>
                  </a:cubicBezTo>
                  <a:cubicBezTo>
                    <a:pt x="3955" y="126"/>
                    <a:pt x="3955" y="137"/>
                    <a:pt x="3952" y="137"/>
                  </a:cubicBezTo>
                  <a:cubicBezTo>
                    <a:pt x="3950" y="137"/>
                    <a:pt x="3946" y="127"/>
                    <a:pt x="3941" y="107"/>
                  </a:cubicBezTo>
                  <a:cubicBezTo>
                    <a:pt x="3940" y="91"/>
                    <a:pt x="3929" y="85"/>
                    <a:pt x="3915" y="85"/>
                  </a:cubicBezTo>
                  <a:cubicBezTo>
                    <a:pt x="3890" y="85"/>
                    <a:pt x="3857" y="106"/>
                    <a:pt x="3857" y="132"/>
                  </a:cubicBezTo>
                  <a:cubicBezTo>
                    <a:pt x="3857" y="123"/>
                    <a:pt x="3857" y="129"/>
                    <a:pt x="3854" y="113"/>
                  </a:cubicBezTo>
                  <a:cubicBezTo>
                    <a:pt x="3854" y="97"/>
                    <a:pt x="3850" y="93"/>
                    <a:pt x="3840" y="93"/>
                  </a:cubicBezTo>
                  <a:cubicBezTo>
                    <a:pt x="3836" y="93"/>
                    <a:pt x="3831" y="93"/>
                    <a:pt x="3825" y="94"/>
                  </a:cubicBezTo>
                  <a:lnTo>
                    <a:pt x="3810" y="94"/>
                  </a:lnTo>
                  <a:cubicBezTo>
                    <a:pt x="3811" y="112"/>
                    <a:pt x="3805" y="119"/>
                    <a:pt x="3798" y="119"/>
                  </a:cubicBezTo>
                  <a:cubicBezTo>
                    <a:pt x="3789" y="119"/>
                    <a:pt x="3777" y="108"/>
                    <a:pt x="3775" y="97"/>
                  </a:cubicBezTo>
                  <a:cubicBezTo>
                    <a:pt x="3769" y="76"/>
                    <a:pt x="3769" y="76"/>
                    <a:pt x="3760" y="76"/>
                  </a:cubicBezTo>
                  <a:cubicBezTo>
                    <a:pt x="3753" y="95"/>
                    <a:pt x="3743" y="102"/>
                    <a:pt x="3735" y="102"/>
                  </a:cubicBezTo>
                  <a:cubicBezTo>
                    <a:pt x="3724" y="102"/>
                    <a:pt x="3716" y="91"/>
                    <a:pt x="3716" y="79"/>
                  </a:cubicBezTo>
                  <a:lnTo>
                    <a:pt x="3703" y="79"/>
                  </a:lnTo>
                  <a:cubicBezTo>
                    <a:pt x="3700" y="101"/>
                    <a:pt x="3687" y="101"/>
                    <a:pt x="3684" y="101"/>
                  </a:cubicBezTo>
                  <a:cubicBezTo>
                    <a:pt x="3666" y="104"/>
                    <a:pt x="3662" y="104"/>
                    <a:pt x="3669" y="123"/>
                  </a:cubicBezTo>
                  <a:cubicBezTo>
                    <a:pt x="3672" y="144"/>
                    <a:pt x="3672" y="163"/>
                    <a:pt x="3666" y="166"/>
                  </a:cubicBezTo>
                  <a:lnTo>
                    <a:pt x="3666" y="144"/>
                  </a:lnTo>
                  <a:cubicBezTo>
                    <a:pt x="3663" y="127"/>
                    <a:pt x="3653" y="126"/>
                    <a:pt x="3638" y="126"/>
                  </a:cubicBezTo>
                  <a:cubicBezTo>
                    <a:pt x="3634" y="126"/>
                    <a:pt x="3630" y="126"/>
                    <a:pt x="3625" y="126"/>
                  </a:cubicBezTo>
                  <a:cubicBezTo>
                    <a:pt x="3619" y="126"/>
                    <a:pt x="3613" y="126"/>
                    <a:pt x="3609" y="126"/>
                  </a:cubicBezTo>
                  <a:cubicBezTo>
                    <a:pt x="3593" y="126"/>
                    <a:pt x="3586" y="124"/>
                    <a:pt x="3581" y="107"/>
                  </a:cubicBezTo>
                  <a:lnTo>
                    <a:pt x="3575" y="129"/>
                  </a:lnTo>
                  <a:cubicBezTo>
                    <a:pt x="3573" y="139"/>
                    <a:pt x="3571" y="144"/>
                    <a:pt x="3569" y="144"/>
                  </a:cubicBezTo>
                  <a:cubicBezTo>
                    <a:pt x="3567" y="144"/>
                    <a:pt x="3565" y="139"/>
                    <a:pt x="3565" y="129"/>
                  </a:cubicBezTo>
                  <a:cubicBezTo>
                    <a:pt x="3562" y="119"/>
                    <a:pt x="3556" y="114"/>
                    <a:pt x="3549" y="114"/>
                  </a:cubicBezTo>
                  <a:cubicBezTo>
                    <a:pt x="3541" y="114"/>
                    <a:pt x="3533" y="120"/>
                    <a:pt x="3528" y="132"/>
                  </a:cubicBezTo>
                  <a:lnTo>
                    <a:pt x="3515" y="132"/>
                  </a:lnTo>
                  <a:cubicBezTo>
                    <a:pt x="3510" y="112"/>
                    <a:pt x="3504" y="101"/>
                    <a:pt x="3499" y="101"/>
                  </a:cubicBezTo>
                  <a:cubicBezTo>
                    <a:pt x="3493" y="101"/>
                    <a:pt x="3488" y="112"/>
                    <a:pt x="3487" y="132"/>
                  </a:cubicBezTo>
                  <a:cubicBezTo>
                    <a:pt x="3487" y="113"/>
                    <a:pt x="3481" y="113"/>
                    <a:pt x="3474" y="113"/>
                  </a:cubicBezTo>
                  <a:cubicBezTo>
                    <a:pt x="3469" y="123"/>
                    <a:pt x="3461" y="128"/>
                    <a:pt x="3454" y="128"/>
                  </a:cubicBezTo>
                  <a:cubicBezTo>
                    <a:pt x="3448" y="128"/>
                    <a:pt x="3443" y="124"/>
                    <a:pt x="3443" y="113"/>
                  </a:cubicBezTo>
                  <a:lnTo>
                    <a:pt x="3437" y="113"/>
                  </a:lnTo>
                  <a:cubicBezTo>
                    <a:pt x="3434" y="135"/>
                    <a:pt x="3427" y="135"/>
                    <a:pt x="3421" y="135"/>
                  </a:cubicBezTo>
                  <a:cubicBezTo>
                    <a:pt x="3418" y="135"/>
                    <a:pt x="3412" y="135"/>
                    <a:pt x="3409" y="157"/>
                  </a:cubicBezTo>
                  <a:cubicBezTo>
                    <a:pt x="3402" y="179"/>
                    <a:pt x="3399" y="179"/>
                    <a:pt x="3399" y="179"/>
                  </a:cubicBezTo>
                  <a:cubicBezTo>
                    <a:pt x="3393" y="179"/>
                    <a:pt x="3396" y="157"/>
                    <a:pt x="3399" y="135"/>
                  </a:cubicBezTo>
                  <a:cubicBezTo>
                    <a:pt x="3404" y="126"/>
                    <a:pt x="3404" y="122"/>
                    <a:pt x="3402" y="122"/>
                  </a:cubicBezTo>
                  <a:cubicBezTo>
                    <a:pt x="3398" y="122"/>
                    <a:pt x="3388" y="132"/>
                    <a:pt x="3380" y="157"/>
                  </a:cubicBezTo>
                  <a:cubicBezTo>
                    <a:pt x="3374" y="179"/>
                    <a:pt x="3371" y="190"/>
                    <a:pt x="3370" y="190"/>
                  </a:cubicBezTo>
                  <a:cubicBezTo>
                    <a:pt x="3369" y="190"/>
                    <a:pt x="3371" y="179"/>
                    <a:pt x="3374" y="157"/>
                  </a:cubicBezTo>
                  <a:cubicBezTo>
                    <a:pt x="3376" y="144"/>
                    <a:pt x="3380" y="129"/>
                    <a:pt x="3379" y="129"/>
                  </a:cubicBezTo>
                  <a:lnTo>
                    <a:pt x="3379" y="129"/>
                  </a:lnTo>
                  <a:cubicBezTo>
                    <a:pt x="3378" y="129"/>
                    <a:pt x="3377" y="132"/>
                    <a:pt x="3374" y="138"/>
                  </a:cubicBezTo>
                  <a:cubicBezTo>
                    <a:pt x="3374" y="138"/>
                    <a:pt x="3362" y="138"/>
                    <a:pt x="3365" y="157"/>
                  </a:cubicBezTo>
                  <a:lnTo>
                    <a:pt x="3346" y="160"/>
                  </a:lnTo>
                  <a:cubicBezTo>
                    <a:pt x="3336" y="138"/>
                    <a:pt x="3330" y="138"/>
                    <a:pt x="3324" y="138"/>
                  </a:cubicBezTo>
                  <a:cubicBezTo>
                    <a:pt x="3322" y="149"/>
                    <a:pt x="3322" y="155"/>
                    <a:pt x="3320" y="155"/>
                  </a:cubicBezTo>
                  <a:cubicBezTo>
                    <a:pt x="3319" y="155"/>
                    <a:pt x="3318" y="149"/>
                    <a:pt x="3315" y="138"/>
                  </a:cubicBezTo>
                  <a:cubicBezTo>
                    <a:pt x="3313" y="131"/>
                    <a:pt x="3311" y="126"/>
                    <a:pt x="3310" y="126"/>
                  </a:cubicBezTo>
                  <a:cubicBezTo>
                    <a:pt x="3308" y="126"/>
                    <a:pt x="3306" y="136"/>
                    <a:pt x="3308" y="160"/>
                  </a:cubicBezTo>
                  <a:cubicBezTo>
                    <a:pt x="3307" y="171"/>
                    <a:pt x="3304" y="177"/>
                    <a:pt x="3302" y="177"/>
                  </a:cubicBezTo>
                  <a:cubicBezTo>
                    <a:pt x="3299" y="177"/>
                    <a:pt x="3296" y="171"/>
                    <a:pt x="3293" y="160"/>
                  </a:cubicBezTo>
                  <a:cubicBezTo>
                    <a:pt x="3291" y="137"/>
                    <a:pt x="3288" y="127"/>
                    <a:pt x="3286" y="127"/>
                  </a:cubicBezTo>
                  <a:cubicBezTo>
                    <a:pt x="3285" y="127"/>
                    <a:pt x="3285" y="132"/>
                    <a:pt x="3286" y="141"/>
                  </a:cubicBezTo>
                  <a:cubicBezTo>
                    <a:pt x="3283" y="160"/>
                    <a:pt x="3277" y="160"/>
                    <a:pt x="3277" y="160"/>
                  </a:cubicBezTo>
                  <a:cubicBezTo>
                    <a:pt x="3275" y="146"/>
                    <a:pt x="3248" y="144"/>
                    <a:pt x="3213" y="144"/>
                  </a:cubicBezTo>
                  <a:cubicBezTo>
                    <a:pt x="3202" y="144"/>
                    <a:pt x="3189" y="144"/>
                    <a:pt x="3177" y="144"/>
                  </a:cubicBezTo>
                  <a:cubicBezTo>
                    <a:pt x="3170" y="144"/>
                    <a:pt x="3167" y="166"/>
                    <a:pt x="3167" y="185"/>
                  </a:cubicBezTo>
                  <a:cubicBezTo>
                    <a:pt x="3169" y="204"/>
                    <a:pt x="3169" y="211"/>
                    <a:pt x="3169" y="211"/>
                  </a:cubicBezTo>
                  <a:cubicBezTo>
                    <a:pt x="3169" y="211"/>
                    <a:pt x="3166" y="198"/>
                    <a:pt x="3161" y="185"/>
                  </a:cubicBezTo>
                  <a:cubicBezTo>
                    <a:pt x="3158" y="154"/>
                    <a:pt x="3153" y="138"/>
                    <a:pt x="3150" y="138"/>
                  </a:cubicBezTo>
                  <a:lnTo>
                    <a:pt x="3150" y="138"/>
                  </a:lnTo>
                  <a:cubicBezTo>
                    <a:pt x="3148" y="138"/>
                    <a:pt x="3147" y="154"/>
                    <a:pt x="3152" y="185"/>
                  </a:cubicBezTo>
                  <a:cubicBezTo>
                    <a:pt x="3155" y="207"/>
                    <a:pt x="3156" y="218"/>
                    <a:pt x="3156" y="218"/>
                  </a:cubicBezTo>
                  <a:cubicBezTo>
                    <a:pt x="3155" y="218"/>
                    <a:pt x="3152" y="207"/>
                    <a:pt x="3145" y="185"/>
                  </a:cubicBezTo>
                  <a:cubicBezTo>
                    <a:pt x="3142" y="176"/>
                    <a:pt x="3141" y="171"/>
                    <a:pt x="3139" y="171"/>
                  </a:cubicBezTo>
                  <a:cubicBezTo>
                    <a:pt x="3138" y="171"/>
                    <a:pt x="3137" y="176"/>
                    <a:pt x="3136" y="185"/>
                  </a:cubicBezTo>
                  <a:cubicBezTo>
                    <a:pt x="3136" y="196"/>
                    <a:pt x="3134" y="202"/>
                    <a:pt x="3133" y="202"/>
                  </a:cubicBezTo>
                  <a:cubicBezTo>
                    <a:pt x="3131" y="202"/>
                    <a:pt x="3130" y="196"/>
                    <a:pt x="3130" y="185"/>
                  </a:cubicBezTo>
                  <a:cubicBezTo>
                    <a:pt x="3125" y="172"/>
                    <a:pt x="3121" y="157"/>
                    <a:pt x="3119" y="157"/>
                  </a:cubicBezTo>
                  <a:cubicBezTo>
                    <a:pt x="3118" y="157"/>
                    <a:pt x="3117" y="160"/>
                    <a:pt x="3117" y="166"/>
                  </a:cubicBezTo>
                  <a:cubicBezTo>
                    <a:pt x="3117" y="166"/>
                    <a:pt x="3111" y="166"/>
                    <a:pt x="3105" y="144"/>
                  </a:cubicBezTo>
                  <a:cubicBezTo>
                    <a:pt x="3103" y="139"/>
                    <a:pt x="3101" y="137"/>
                    <a:pt x="3100" y="137"/>
                  </a:cubicBezTo>
                  <a:cubicBezTo>
                    <a:pt x="3096" y="137"/>
                    <a:pt x="3093" y="151"/>
                    <a:pt x="3089" y="166"/>
                  </a:cubicBezTo>
                  <a:cubicBezTo>
                    <a:pt x="3083" y="187"/>
                    <a:pt x="3078" y="198"/>
                    <a:pt x="3075" y="198"/>
                  </a:cubicBezTo>
                  <a:cubicBezTo>
                    <a:pt x="3072" y="198"/>
                    <a:pt x="3072" y="188"/>
                    <a:pt x="3073" y="166"/>
                  </a:cubicBezTo>
                  <a:cubicBezTo>
                    <a:pt x="3074" y="151"/>
                    <a:pt x="3072" y="145"/>
                    <a:pt x="3068" y="145"/>
                  </a:cubicBezTo>
                  <a:cubicBezTo>
                    <a:pt x="3061" y="145"/>
                    <a:pt x="3050" y="163"/>
                    <a:pt x="3048" y="188"/>
                  </a:cubicBezTo>
                  <a:cubicBezTo>
                    <a:pt x="3046" y="213"/>
                    <a:pt x="3046" y="222"/>
                    <a:pt x="3045" y="222"/>
                  </a:cubicBezTo>
                  <a:cubicBezTo>
                    <a:pt x="3044" y="222"/>
                    <a:pt x="3043" y="218"/>
                    <a:pt x="3042" y="210"/>
                  </a:cubicBezTo>
                  <a:cubicBezTo>
                    <a:pt x="3042" y="188"/>
                    <a:pt x="3036" y="188"/>
                    <a:pt x="3036" y="188"/>
                  </a:cubicBezTo>
                  <a:cubicBezTo>
                    <a:pt x="3029" y="188"/>
                    <a:pt x="3026" y="188"/>
                    <a:pt x="3023" y="170"/>
                  </a:cubicBezTo>
                  <a:cubicBezTo>
                    <a:pt x="3023" y="170"/>
                    <a:pt x="3020" y="170"/>
                    <a:pt x="3007" y="188"/>
                  </a:cubicBezTo>
                  <a:cubicBezTo>
                    <a:pt x="3005" y="205"/>
                    <a:pt x="3001" y="212"/>
                    <a:pt x="2996" y="212"/>
                  </a:cubicBezTo>
                  <a:cubicBezTo>
                    <a:pt x="2988" y="212"/>
                    <a:pt x="2980" y="195"/>
                    <a:pt x="2976" y="170"/>
                  </a:cubicBezTo>
                  <a:lnTo>
                    <a:pt x="2964" y="191"/>
                  </a:lnTo>
                  <a:cubicBezTo>
                    <a:pt x="2962" y="216"/>
                    <a:pt x="2960" y="234"/>
                    <a:pt x="2958" y="234"/>
                  </a:cubicBezTo>
                  <a:cubicBezTo>
                    <a:pt x="2957" y="234"/>
                    <a:pt x="2955" y="227"/>
                    <a:pt x="2954" y="210"/>
                  </a:cubicBezTo>
                  <a:cubicBezTo>
                    <a:pt x="2954" y="201"/>
                    <a:pt x="2954" y="201"/>
                    <a:pt x="2954" y="191"/>
                  </a:cubicBezTo>
                  <a:cubicBezTo>
                    <a:pt x="2953" y="207"/>
                    <a:pt x="2949" y="214"/>
                    <a:pt x="2944" y="214"/>
                  </a:cubicBezTo>
                  <a:cubicBezTo>
                    <a:pt x="2937" y="214"/>
                    <a:pt x="2928" y="197"/>
                    <a:pt x="2926" y="170"/>
                  </a:cubicBezTo>
                  <a:cubicBezTo>
                    <a:pt x="2926" y="151"/>
                    <a:pt x="2926" y="151"/>
                    <a:pt x="2920" y="151"/>
                  </a:cubicBezTo>
                  <a:lnTo>
                    <a:pt x="2920" y="170"/>
                  </a:lnTo>
                  <a:cubicBezTo>
                    <a:pt x="2923" y="191"/>
                    <a:pt x="2923" y="213"/>
                    <a:pt x="2917" y="213"/>
                  </a:cubicBezTo>
                  <a:cubicBezTo>
                    <a:pt x="2910" y="213"/>
                    <a:pt x="2907" y="213"/>
                    <a:pt x="2904" y="191"/>
                  </a:cubicBezTo>
                  <a:cubicBezTo>
                    <a:pt x="2900" y="176"/>
                    <a:pt x="2895" y="162"/>
                    <a:pt x="2894" y="162"/>
                  </a:cubicBezTo>
                  <a:lnTo>
                    <a:pt x="2894" y="162"/>
                  </a:lnTo>
                  <a:cubicBezTo>
                    <a:pt x="2894" y="162"/>
                    <a:pt x="2894" y="164"/>
                    <a:pt x="2895" y="170"/>
                  </a:cubicBezTo>
                  <a:cubicBezTo>
                    <a:pt x="2895" y="170"/>
                    <a:pt x="2888" y="170"/>
                    <a:pt x="2882" y="151"/>
                  </a:cubicBezTo>
                  <a:lnTo>
                    <a:pt x="2860" y="151"/>
                  </a:lnTo>
                  <a:cubicBezTo>
                    <a:pt x="2857" y="162"/>
                    <a:pt x="2853" y="167"/>
                    <a:pt x="2850" y="167"/>
                  </a:cubicBezTo>
                  <a:cubicBezTo>
                    <a:pt x="2847" y="167"/>
                    <a:pt x="2844" y="162"/>
                    <a:pt x="2844" y="151"/>
                  </a:cubicBezTo>
                  <a:cubicBezTo>
                    <a:pt x="2844" y="151"/>
                    <a:pt x="2832" y="151"/>
                    <a:pt x="2829" y="173"/>
                  </a:cubicBezTo>
                  <a:cubicBezTo>
                    <a:pt x="2816" y="173"/>
                    <a:pt x="2810" y="173"/>
                    <a:pt x="2810" y="151"/>
                  </a:cubicBezTo>
                  <a:cubicBezTo>
                    <a:pt x="2810" y="140"/>
                    <a:pt x="2810" y="134"/>
                    <a:pt x="2809" y="134"/>
                  </a:cubicBezTo>
                  <a:cubicBezTo>
                    <a:pt x="2808" y="134"/>
                    <a:pt x="2807" y="140"/>
                    <a:pt x="2804" y="151"/>
                  </a:cubicBezTo>
                  <a:cubicBezTo>
                    <a:pt x="2807" y="173"/>
                    <a:pt x="2801" y="173"/>
                    <a:pt x="2794" y="173"/>
                  </a:cubicBezTo>
                  <a:lnTo>
                    <a:pt x="2785" y="173"/>
                  </a:lnTo>
                  <a:cubicBezTo>
                    <a:pt x="2785" y="191"/>
                    <a:pt x="2785" y="191"/>
                    <a:pt x="2779" y="191"/>
                  </a:cubicBezTo>
                  <a:cubicBezTo>
                    <a:pt x="2772" y="191"/>
                    <a:pt x="2757" y="173"/>
                    <a:pt x="2750" y="173"/>
                  </a:cubicBezTo>
                  <a:cubicBezTo>
                    <a:pt x="2735" y="173"/>
                    <a:pt x="2735" y="173"/>
                    <a:pt x="2741" y="191"/>
                  </a:cubicBezTo>
                  <a:cubicBezTo>
                    <a:pt x="2745" y="191"/>
                    <a:pt x="2747" y="201"/>
                    <a:pt x="2743" y="201"/>
                  </a:cubicBezTo>
                  <a:cubicBezTo>
                    <a:pt x="2742" y="201"/>
                    <a:pt x="2739" y="199"/>
                    <a:pt x="2735" y="191"/>
                  </a:cubicBezTo>
                  <a:cubicBezTo>
                    <a:pt x="2729" y="191"/>
                    <a:pt x="2713" y="173"/>
                    <a:pt x="2697" y="173"/>
                  </a:cubicBezTo>
                  <a:cubicBezTo>
                    <a:pt x="2675" y="173"/>
                    <a:pt x="2675" y="173"/>
                    <a:pt x="2675" y="195"/>
                  </a:cubicBezTo>
                  <a:cubicBezTo>
                    <a:pt x="2678" y="215"/>
                    <a:pt x="2678" y="225"/>
                    <a:pt x="2677" y="225"/>
                  </a:cubicBezTo>
                  <a:cubicBezTo>
                    <a:pt x="2675" y="225"/>
                    <a:pt x="2672" y="215"/>
                    <a:pt x="2669" y="195"/>
                  </a:cubicBezTo>
                  <a:cubicBezTo>
                    <a:pt x="2662" y="169"/>
                    <a:pt x="2656" y="158"/>
                    <a:pt x="2654" y="158"/>
                  </a:cubicBezTo>
                  <a:cubicBezTo>
                    <a:pt x="2652" y="158"/>
                    <a:pt x="2652" y="164"/>
                    <a:pt x="2653" y="173"/>
                  </a:cubicBezTo>
                  <a:cubicBezTo>
                    <a:pt x="2647" y="195"/>
                    <a:pt x="2647" y="195"/>
                    <a:pt x="2641" y="195"/>
                  </a:cubicBezTo>
                  <a:cubicBezTo>
                    <a:pt x="2641" y="184"/>
                    <a:pt x="2639" y="178"/>
                    <a:pt x="2636" y="178"/>
                  </a:cubicBezTo>
                  <a:cubicBezTo>
                    <a:pt x="2634" y="178"/>
                    <a:pt x="2630" y="184"/>
                    <a:pt x="2625" y="195"/>
                  </a:cubicBezTo>
                  <a:cubicBezTo>
                    <a:pt x="2619" y="195"/>
                    <a:pt x="2619" y="195"/>
                    <a:pt x="2619" y="173"/>
                  </a:cubicBezTo>
                  <a:lnTo>
                    <a:pt x="2609" y="173"/>
                  </a:lnTo>
                  <a:cubicBezTo>
                    <a:pt x="2605" y="190"/>
                    <a:pt x="2597" y="197"/>
                    <a:pt x="2588" y="197"/>
                  </a:cubicBezTo>
                  <a:cubicBezTo>
                    <a:pt x="2576" y="197"/>
                    <a:pt x="2563" y="185"/>
                    <a:pt x="2559" y="173"/>
                  </a:cubicBezTo>
                  <a:cubicBezTo>
                    <a:pt x="2559" y="173"/>
                    <a:pt x="2553" y="173"/>
                    <a:pt x="2550" y="195"/>
                  </a:cubicBezTo>
                  <a:cubicBezTo>
                    <a:pt x="2547" y="215"/>
                    <a:pt x="2544" y="225"/>
                    <a:pt x="2541" y="225"/>
                  </a:cubicBezTo>
                  <a:cubicBezTo>
                    <a:pt x="2539" y="225"/>
                    <a:pt x="2537" y="215"/>
                    <a:pt x="2537" y="195"/>
                  </a:cubicBezTo>
                  <a:cubicBezTo>
                    <a:pt x="2537" y="173"/>
                    <a:pt x="2537" y="162"/>
                    <a:pt x="2537" y="162"/>
                  </a:cubicBezTo>
                  <a:cubicBezTo>
                    <a:pt x="2536" y="162"/>
                    <a:pt x="2534" y="173"/>
                    <a:pt x="2531" y="195"/>
                  </a:cubicBezTo>
                  <a:cubicBezTo>
                    <a:pt x="2530" y="202"/>
                    <a:pt x="2524" y="207"/>
                    <a:pt x="2519" y="207"/>
                  </a:cubicBezTo>
                  <a:cubicBezTo>
                    <a:pt x="2510" y="207"/>
                    <a:pt x="2501" y="197"/>
                    <a:pt x="2503" y="173"/>
                  </a:cubicBezTo>
                  <a:lnTo>
                    <a:pt x="2503" y="129"/>
                  </a:lnTo>
                  <a:cubicBezTo>
                    <a:pt x="2500" y="151"/>
                    <a:pt x="2493" y="151"/>
                    <a:pt x="2493" y="151"/>
                  </a:cubicBezTo>
                  <a:cubicBezTo>
                    <a:pt x="2493" y="173"/>
                    <a:pt x="2487" y="173"/>
                    <a:pt x="2472" y="173"/>
                  </a:cubicBezTo>
                  <a:cubicBezTo>
                    <a:pt x="2462" y="173"/>
                    <a:pt x="2440" y="191"/>
                    <a:pt x="2428" y="191"/>
                  </a:cubicBezTo>
                  <a:cubicBezTo>
                    <a:pt x="2426" y="192"/>
                    <a:pt x="2424" y="192"/>
                    <a:pt x="2422" y="192"/>
                  </a:cubicBezTo>
                  <a:cubicBezTo>
                    <a:pt x="2409" y="192"/>
                    <a:pt x="2399" y="184"/>
                    <a:pt x="2396" y="173"/>
                  </a:cubicBezTo>
                  <a:cubicBezTo>
                    <a:pt x="2390" y="173"/>
                    <a:pt x="2384" y="173"/>
                    <a:pt x="2374" y="191"/>
                  </a:cubicBezTo>
                  <a:cubicBezTo>
                    <a:pt x="2371" y="202"/>
                    <a:pt x="2367" y="208"/>
                    <a:pt x="2364" y="208"/>
                  </a:cubicBezTo>
                  <a:cubicBezTo>
                    <a:pt x="2360" y="208"/>
                    <a:pt x="2357" y="202"/>
                    <a:pt x="2356" y="191"/>
                  </a:cubicBezTo>
                  <a:lnTo>
                    <a:pt x="2352" y="191"/>
                  </a:lnTo>
                  <a:cubicBezTo>
                    <a:pt x="2340" y="213"/>
                    <a:pt x="2337" y="213"/>
                    <a:pt x="2337" y="213"/>
                  </a:cubicBezTo>
                  <a:cubicBezTo>
                    <a:pt x="2335" y="198"/>
                    <a:pt x="2332" y="182"/>
                    <a:pt x="2329" y="182"/>
                  </a:cubicBezTo>
                  <a:cubicBezTo>
                    <a:pt x="2328" y="182"/>
                    <a:pt x="2326" y="185"/>
                    <a:pt x="2324" y="191"/>
                  </a:cubicBezTo>
                  <a:cubicBezTo>
                    <a:pt x="2324" y="213"/>
                    <a:pt x="2318" y="213"/>
                    <a:pt x="2309" y="213"/>
                  </a:cubicBezTo>
                  <a:cubicBezTo>
                    <a:pt x="2302" y="201"/>
                    <a:pt x="2243" y="195"/>
                    <a:pt x="2193" y="195"/>
                  </a:cubicBezTo>
                  <a:cubicBezTo>
                    <a:pt x="2152" y="195"/>
                    <a:pt x="2117" y="199"/>
                    <a:pt x="2117" y="207"/>
                  </a:cubicBezTo>
                  <a:lnTo>
                    <a:pt x="2083" y="207"/>
                  </a:lnTo>
                  <a:cubicBezTo>
                    <a:pt x="2083" y="190"/>
                    <a:pt x="2078" y="183"/>
                    <a:pt x="2071" y="183"/>
                  </a:cubicBezTo>
                  <a:cubicBezTo>
                    <a:pt x="2061" y="183"/>
                    <a:pt x="2048" y="195"/>
                    <a:pt x="2039" y="207"/>
                  </a:cubicBezTo>
                  <a:cubicBezTo>
                    <a:pt x="2033" y="226"/>
                    <a:pt x="2030" y="226"/>
                    <a:pt x="2023" y="226"/>
                  </a:cubicBezTo>
                  <a:cubicBezTo>
                    <a:pt x="2023" y="202"/>
                    <a:pt x="2018" y="192"/>
                    <a:pt x="2011" y="192"/>
                  </a:cubicBezTo>
                  <a:cubicBezTo>
                    <a:pt x="2006" y="192"/>
                    <a:pt x="2000" y="196"/>
                    <a:pt x="1995" y="204"/>
                  </a:cubicBezTo>
                  <a:cubicBezTo>
                    <a:pt x="1992" y="224"/>
                    <a:pt x="1989" y="235"/>
                    <a:pt x="1987" y="235"/>
                  </a:cubicBezTo>
                  <a:cubicBezTo>
                    <a:pt x="1985" y="235"/>
                    <a:pt x="1984" y="224"/>
                    <a:pt x="1986" y="204"/>
                  </a:cubicBezTo>
                  <a:cubicBezTo>
                    <a:pt x="1986" y="186"/>
                    <a:pt x="1983" y="175"/>
                    <a:pt x="1980" y="175"/>
                  </a:cubicBezTo>
                  <a:cubicBezTo>
                    <a:pt x="1975" y="175"/>
                    <a:pt x="1969" y="190"/>
                    <a:pt x="1964" y="223"/>
                  </a:cubicBezTo>
                  <a:cubicBezTo>
                    <a:pt x="1961" y="234"/>
                    <a:pt x="1959" y="239"/>
                    <a:pt x="1958" y="239"/>
                  </a:cubicBezTo>
                  <a:cubicBezTo>
                    <a:pt x="1956" y="239"/>
                    <a:pt x="1954" y="234"/>
                    <a:pt x="1951" y="223"/>
                  </a:cubicBezTo>
                  <a:cubicBezTo>
                    <a:pt x="1948" y="199"/>
                    <a:pt x="1945" y="189"/>
                    <a:pt x="1944" y="189"/>
                  </a:cubicBezTo>
                  <a:cubicBezTo>
                    <a:pt x="1942" y="189"/>
                    <a:pt x="1942" y="195"/>
                    <a:pt x="1942" y="204"/>
                  </a:cubicBezTo>
                  <a:cubicBezTo>
                    <a:pt x="1939" y="224"/>
                    <a:pt x="1936" y="234"/>
                    <a:pt x="1933" y="234"/>
                  </a:cubicBezTo>
                  <a:cubicBezTo>
                    <a:pt x="1930" y="234"/>
                    <a:pt x="1926" y="223"/>
                    <a:pt x="1923" y="201"/>
                  </a:cubicBezTo>
                  <a:cubicBezTo>
                    <a:pt x="1918" y="181"/>
                    <a:pt x="1916" y="170"/>
                    <a:pt x="1914" y="170"/>
                  </a:cubicBezTo>
                  <a:cubicBezTo>
                    <a:pt x="1912" y="170"/>
                    <a:pt x="1911" y="181"/>
                    <a:pt x="1907" y="201"/>
                  </a:cubicBezTo>
                  <a:cubicBezTo>
                    <a:pt x="1904" y="221"/>
                    <a:pt x="1897" y="231"/>
                    <a:pt x="1891" y="231"/>
                  </a:cubicBezTo>
                  <a:cubicBezTo>
                    <a:pt x="1884" y="231"/>
                    <a:pt x="1878" y="221"/>
                    <a:pt x="1876" y="201"/>
                  </a:cubicBezTo>
                  <a:cubicBezTo>
                    <a:pt x="1872" y="201"/>
                    <a:pt x="1868" y="191"/>
                    <a:pt x="1865" y="191"/>
                  </a:cubicBezTo>
                  <a:cubicBezTo>
                    <a:pt x="1864" y="191"/>
                    <a:pt x="1864" y="194"/>
                    <a:pt x="1864" y="201"/>
                  </a:cubicBezTo>
                  <a:lnTo>
                    <a:pt x="1857" y="179"/>
                  </a:lnTo>
                  <a:lnTo>
                    <a:pt x="1848" y="179"/>
                  </a:lnTo>
                  <a:lnTo>
                    <a:pt x="1848" y="198"/>
                  </a:lnTo>
                  <a:cubicBezTo>
                    <a:pt x="1823" y="188"/>
                    <a:pt x="1798" y="179"/>
                    <a:pt x="1773" y="176"/>
                  </a:cubicBezTo>
                  <a:cubicBezTo>
                    <a:pt x="1756" y="175"/>
                    <a:pt x="1742" y="174"/>
                    <a:pt x="1732" y="174"/>
                  </a:cubicBezTo>
                  <a:cubicBezTo>
                    <a:pt x="1706" y="174"/>
                    <a:pt x="1701" y="179"/>
                    <a:pt x="1704" y="195"/>
                  </a:cubicBezTo>
                  <a:cubicBezTo>
                    <a:pt x="1707" y="215"/>
                    <a:pt x="1705" y="225"/>
                    <a:pt x="1703" y="225"/>
                  </a:cubicBezTo>
                  <a:cubicBezTo>
                    <a:pt x="1700" y="225"/>
                    <a:pt x="1696" y="214"/>
                    <a:pt x="1694" y="191"/>
                  </a:cubicBezTo>
                  <a:cubicBezTo>
                    <a:pt x="1688" y="191"/>
                    <a:pt x="1679" y="170"/>
                    <a:pt x="1666" y="170"/>
                  </a:cubicBezTo>
                  <a:cubicBezTo>
                    <a:pt x="1657" y="170"/>
                    <a:pt x="1644" y="170"/>
                    <a:pt x="1647" y="148"/>
                  </a:cubicBezTo>
                  <a:lnTo>
                    <a:pt x="1641" y="148"/>
                  </a:lnTo>
                  <a:cubicBezTo>
                    <a:pt x="1634" y="171"/>
                    <a:pt x="1620" y="181"/>
                    <a:pt x="1607" y="181"/>
                  </a:cubicBezTo>
                  <a:cubicBezTo>
                    <a:pt x="1598" y="181"/>
                    <a:pt x="1588" y="176"/>
                    <a:pt x="1582" y="166"/>
                  </a:cubicBezTo>
                  <a:cubicBezTo>
                    <a:pt x="1569" y="166"/>
                    <a:pt x="1563" y="166"/>
                    <a:pt x="1553" y="185"/>
                  </a:cubicBezTo>
                  <a:cubicBezTo>
                    <a:pt x="1547" y="196"/>
                    <a:pt x="1544" y="202"/>
                    <a:pt x="1542" y="202"/>
                  </a:cubicBezTo>
                  <a:cubicBezTo>
                    <a:pt x="1539" y="202"/>
                    <a:pt x="1538" y="196"/>
                    <a:pt x="1535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09" y="159"/>
                    <a:pt x="1503" y="165"/>
                    <a:pt x="1503" y="182"/>
                  </a:cubicBezTo>
                  <a:lnTo>
                    <a:pt x="1497" y="163"/>
                  </a:lnTo>
                  <a:cubicBezTo>
                    <a:pt x="1496" y="156"/>
                    <a:pt x="1495" y="154"/>
                    <a:pt x="1493" y="154"/>
                  </a:cubicBezTo>
                  <a:cubicBezTo>
                    <a:pt x="1490" y="154"/>
                    <a:pt x="1488" y="167"/>
                    <a:pt x="1488" y="182"/>
                  </a:cubicBezTo>
                  <a:cubicBezTo>
                    <a:pt x="1486" y="200"/>
                    <a:pt x="1484" y="210"/>
                    <a:pt x="1482" y="210"/>
                  </a:cubicBezTo>
                  <a:cubicBezTo>
                    <a:pt x="1479" y="210"/>
                    <a:pt x="1477" y="195"/>
                    <a:pt x="1475" y="160"/>
                  </a:cubicBezTo>
                  <a:cubicBezTo>
                    <a:pt x="1477" y="136"/>
                    <a:pt x="1475" y="126"/>
                    <a:pt x="1474" y="126"/>
                  </a:cubicBezTo>
                  <a:cubicBezTo>
                    <a:pt x="1473" y="126"/>
                    <a:pt x="1472" y="131"/>
                    <a:pt x="1472" y="138"/>
                  </a:cubicBezTo>
                  <a:cubicBezTo>
                    <a:pt x="1467" y="154"/>
                    <a:pt x="1463" y="169"/>
                    <a:pt x="1459" y="169"/>
                  </a:cubicBezTo>
                  <a:cubicBezTo>
                    <a:pt x="1457" y="169"/>
                    <a:pt x="1455" y="167"/>
                    <a:pt x="1453" y="160"/>
                  </a:cubicBezTo>
                  <a:cubicBezTo>
                    <a:pt x="1453" y="160"/>
                    <a:pt x="1452" y="160"/>
                    <a:pt x="1452" y="160"/>
                  </a:cubicBezTo>
                  <a:cubicBezTo>
                    <a:pt x="1448" y="160"/>
                    <a:pt x="1443" y="163"/>
                    <a:pt x="1441" y="201"/>
                  </a:cubicBezTo>
                  <a:cubicBezTo>
                    <a:pt x="1441" y="220"/>
                    <a:pt x="1434" y="220"/>
                    <a:pt x="1431" y="220"/>
                  </a:cubicBezTo>
                  <a:cubicBezTo>
                    <a:pt x="1431" y="207"/>
                    <a:pt x="1431" y="191"/>
                    <a:pt x="1437" y="179"/>
                  </a:cubicBezTo>
                  <a:lnTo>
                    <a:pt x="1425" y="179"/>
                  </a:lnTo>
                  <a:cubicBezTo>
                    <a:pt x="1422" y="179"/>
                    <a:pt x="1409" y="157"/>
                    <a:pt x="1412" y="135"/>
                  </a:cubicBezTo>
                  <a:cubicBezTo>
                    <a:pt x="1410" y="126"/>
                    <a:pt x="1407" y="121"/>
                    <a:pt x="1405" y="121"/>
                  </a:cubicBezTo>
                  <a:lnTo>
                    <a:pt x="1405" y="121"/>
                  </a:lnTo>
                  <a:cubicBezTo>
                    <a:pt x="1403" y="121"/>
                    <a:pt x="1402" y="131"/>
                    <a:pt x="1406" y="157"/>
                  </a:cubicBezTo>
                  <a:cubicBezTo>
                    <a:pt x="1403" y="198"/>
                    <a:pt x="1403" y="198"/>
                    <a:pt x="1394" y="198"/>
                  </a:cubicBezTo>
                  <a:cubicBezTo>
                    <a:pt x="1387" y="198"/>
                    <a:pt x="1381" y="195"/>
                    <a:pt x="1381" y="176"/>
                  </a:cubicBezTo>
                  <a:cubicBezTo>
                    <a:pt x="1384" y="154"/>
                    <a:pt x="1384" y="154"/>
                    <a:pt x="1372" y="154"/>
                  </a:cubicBezTo>
                  <a:cubicBezTo>
                    <a:pt x="1356" y="154"/>
                    <a:pt x="1337" y="213"/>
                    <a:pt x="1331" y="254"/>
                  </a:cubicBezTo>
                  <a:cubicBezTo>
                    <a:pt x="1329" y="276"/>
                    <a:pt x="1328" y="287"/>
                    <a:pt x="1328" y="287"/>
                  </a:cubicBezTo>
                  <a:cubicBezTo>
                    <a:pt x="1327" y="287"/>
                    <a:pt x="1326" y="276"/>
                    <a:pt x="1325" y="254"/>
                  </a:cubicBezTo>
                  <a:cubicBezTo>
                    <a:pt x="1325" y="235"/>
                    <a:pt x="1321" y="235"/>
                    <a:pt x="1315" y="232"/>
                  </a:cubicBezTo>
                  <a:cubicBezTo>
                    <a:pt x="1315" y="213"/>
                    <a:pt x="1321" y="213"/>
                    <a:pt x="1328" y="213"/>
                  </a:cubicBezTo>
                  <a:lnTo>
                    <a:pt x="1328" y="191"/>
                  </a:lnTo>
                  <a:cubicBezTo>
                    <a:pt x="1326" y="171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2" y="191"/>
                  </a:cubicBezTo>
                  <a:cubicBezTo>
                    <a:pt x="1309" y="202"/>
                    <a:pt x="1307" y="208"/>
                    <a:pt x="1306" y="208"/>
                  </a:cubicBezTo>
                  <a:cubicBezTo>
                    <a:pt x="1304" y="208"/>
                    <a:pt x="1303" y="202"/>
                    <a:pt x="1300" y="191"/>
                  </a:cubicBezTo>
                  <a:cubicBezTo>
                    <a:pt x="1297" y="176"/>
                    <a:pt x="1294" y="160"/>
                    <a:pt x="1291" y="160"/>
                  </a:cubicBezTo>
                  <a:cubicBezTo>
                    <a:pt x="1291" y="160"/>
                    <a:pt x="1290" y="163"/>
                    <a:pt x="1290" y="170"/>
                  </a:cubicBezTo>
                  <a:cubicBezTo>
                    <a:pt x="1290" y="170"/>
                    <a:pt x="1278" y="170"/>
                    <a:pt x="1274" y="148"/>
                  </a:cubicBezTo>
                  <a:cubicBezTo>
                    <a:pt x="1262" y="148"/>
                    <a:pt x="1259" y="148"/>
                    <a:pt x="1256" y="166"/>
                  </a:cubicBezTo>
                  <a:cubicBezTo>
                    <a:pt x="1256" y="188"/>
                    <a:pt x="1249" y="188"/>
                    <a:pt x="1246" y="188"/>
                  </a:cubicBezTo>
                  <a:cubicBezTo>
                    <a:pt x="1245" y="187"/>
                    <a:pt x="1243" y="187"/>
                    <a:pt x="1241" y="187"/>
                  </a:cubicBezTo>
                  <a:cubicBezTo>
                    <a:pt x="1237" y="187"/>
                    <a:pt x="1234" y="191"/>
                    <a:pt x="1234" y="207"/>
                  </a:cubicBezTo>
                  <a:cubicBezTo>
                    <a:pt x="1234" y="229"/>
                    <a:pt x="1224" y="248"/>
                    <a:pt x="1215" y="248"/>
                  </a:cubicBezTo>
                  <a:cubicBezTo>
                    <a:pt x="1210" y="256"/>
                    <a:pt x="1207" y="260"/>
                    <a:pt x="1205" y="260"/>
                  </a:cubicBezTo>
                  <a:cubicBezTo>
                    <a:pt x="1202" y="260"/>
                    <a:pt x="1201" y="250"/>
                    <a:pt x="1199" y="226"/>
                  </a:cubicBezTo>
                  <a:cubicBezTo>
                    <a:pt x="1199" y="204"/>
                    <a:pt x="1196" y="204"/>
                    <a:pt x="1190" y="204"/>
                  </a:cubicBezTo>
                  <a:cubicBezTo>
                    <a:pt x="1190" y="204"/>
                    <a:pt x="1184" y="204"/>
                    <a:pt x="1180" y="182"/>
                  </a:cubicBezTo>
                  <a:cubicBezTo>
                    <a:pt x="1179" y="176"/>
                    <a:pt x="1177" y="173"/>
                    <a:pt x="1176" y="173"/>
                  </a:cubicBezTo>
                  <a:cubicBezTo>
                    <a:pt x="1174" y="173"/>
                    <a:pt x="1174" y="189"/>
                    <a:pt x="1174" y="204"/>
                  </a:cubicBezTo>
                  <a:cubicBezTo>
                    <a:pt x="1171" y="223"/>
                    <a:pt x="1171" y="245"/>
                    <a:pt x="1171" y="245"/>
                  </a:cubicBezTo>
                  <a:cubicBezTo>
                    <a:pt x="1165" y="245"/>
                    <a:pt x="1162" y="201"/>
                    <a:pt x="1162" y="182"/>
                  </a:cubicBezTo>
                  <a:cubicBezTo>
                    <a:pt x="1160" y="160"/>
                    <a:pt x="1159" y="149"/>
                    <a:pt x="1159" y="149"/>
                  </a:cubicBezTo>
                  <a:cubicBezTo>
                    <a:pt x="1158" y="149"/>
                    <a:pt x="1158" y="160"/>
                    <a:pt x="1158" y="182"/>
                  </a:cubicBezTo>
                  <a:cubicBezTo>
                    <a:pt x="1156" y="195"/>
                    <a:pt x="1153" y="210"/>
                    <a:pt x="1147" y="210"/>
                  </a:cubicBezTo>
                  <a:cubicBezTo>
                    <a:pt x="1145" y="210"/>
                    <a:pt x="1142" y="207"/>
                    <a:pt x="1140" y="201"/>
                  </a:cubicBezTo>
                  <a:cubicBezTo>
                    <a:pt x="1130" y="201"/>
                    <a:pt x="1118" y="198"/>
                    <a:pt x="1121" y="179"/>
                  </a:cubicBezTo>
                  <a:cubicBezTo>
                    <a:pt x="1119" y="171"/>
                    <a:pt x="1116" y="168"/>
                    <a:pt x="1114" y="168"/>
                  </a:cubicBezTo>
                  <a:cubicBezTo>
                    <a:pt x="1111" y="168"/>
                    <a:pt x="1108" y="176"/>
                    <a:pt x="1108" y="176"/>
                  </a:cubicBezTo>
                  <a:cubicBezTo>
                    <a:pt x="1105" y="187"/>
                    <a:pt x="1102" y="192"/>
                    <a:pt x="1098" y="192"/>
                  </a:cubicBezTo>
                  <a:cubicBezTo>
                    <a:pt x="1093" y="192"/>
                    <a:pt x="1088" y="187"/>
                    <a:pt x="1080" y="176"/>
                  </a:cubicBezTo>
                  <a:cubicBezTo>
                    <a:pt x="1067" y="153"/>
                    <a:pt x="1061" y="143"/>
                    <a:pt x="1058" y="143"/>
                  </a:cubicBezTo>
                  <a:cubicBezTo>
                    <a:pt x="1055" y="143"/>
                    <a:pt x="1055" y="153"/>
                    <a:pt x="1055" y="173"/>
                  </a:cubicBezTo>
                  <a:cubicBezTo>
                    <a:pt x="1053" y="185"/>
                    <a:pt x="1053" y="197"/>
                    <a:pt x="1052" y="197"/>
                  </a:cubicBezTo>
                  <a:cubicBezTo>
                    <a:pt x="1051" y="197"/>
                    <a:pt x="1050" y="190"/>
                    <a:pt x="1049" y="173"/>
                  </a:cubicBezTo>
                  <a:cubicBezTo>
                    <a:pt x="1047" y="166"/>
                    <a:pt x="1045" y="163"/>
                    <a:pt x="1043" y="163"/>
                  </a:cubicBezTo>
                  <a:cubicBezTo>
                    <a:pt x="1038" y="163"/>
                    <a:pt x="1032" y="176"/>
                    <a:pt x="1024" y="191"/>
                  </a:cubicBezTo>
                  <a:cubicBezTo>
                    <a:pt x="1021" y="220"/>
                    <a:pt x="1014" y="245"/>
                    <a:pt x="1014" y="273"/>
                  </a:cubicBezTo>
                  <a:cubicBezTo>
                    <a:pt x="1012" y="299"/>
                    <a:pt x="1012" y="309"/>
                    <a:pt x="1010" y="309"/>
                  </a:cubicBezTo>
                  <a:cubicBezTo>
                    <a:pt x="1008" y="309"/>
                    <a:pt x="1006" y="304"/>
                    <a:pt x="1002" y="295"/>
                  </a:cubicBezTo>
                  <a:cubicBezTo>
                    <a:pt x="999" y="295"/>
                    <a:pt x="992" y="273"/>
                    <a:pt x="996" y="251"/>
                  </a:cubicBezTo>
                  <a:cubicBezTo>
                    <a:pt x="996" y="234"/>
                    <a:pt x="999" y="232"/>
                    <a:pt x="1001" y="232"/>
                  </a:cubicBezTo>
                  <a:cubicBezTo>
                    <a:pt x="1001" y="232"/>
                    <a:pt x="1002" y="232"/>
                    <a:pt x="1002" y="232"/>
                  </a:cubicBezTo>
                  <a:lnTo>
                    <a:pt x="1005" y="232"/>
                  </a:lnTo>
                  <a:cubicBezTo>
                    <a:pt x="1008" y="210"/>
                    <a:pt x="1008" y="188"/>
                    <a:pt x="999" y="188"/>
                  </a:cubicBezTo>
                  <a:cubicBezTo>
                    <a:pt x="996" y="177"/>
                    <a:pt x="993" y="172"/>
                    <a:pt x="991" y="172"/>
                  </a:cubicBezTo>
                  <a:cubicBezTo>
                    <a:pt x="989" y="172"/>
                    <a:pt x="988" y="177"/>
                    <a:pt x="986" y="188"/>
                  </a:cubicBezTo>
                  <a:cubicBezTo>
                    <a:pt x="983" y="166"/>
                    <a:pt x="970" y="166"/>
                    <a:pt x="961" y="163"/>
                  </a:cubicBezTo>
                  <a:cubicBezTo>
                    <a:pt x="949" y="163"/>
                    <a:pt x="933" y="163"/>
                    <a:pt x="930" y="141"/>
                  </a:cubicBezTo>
                  <a:cubicBezTo>
                    <a:pt x="917" y="141"/>
                    <a:pt x="914" y="141"/>
                    <a:pt x="911" y="160"/>
                  </a:cubicBezTo>
                  <a:cubicBezTo>
                    <a:pt x="909" y="186"/>
                    <a:pt x="907" y="195"/>
                    <a:pt x="906" y="195"/>
                  </a:cubicBezTo>
                  <a:cubicBezTo>
                    <a:pt x="905" y="195"/>
                    <a:pt x="905" y="190"/>
                    <a:pt x="905" y="182"/>
                  </a:cubicBezTo>
                  <a:cubicBezTo>
                    <a:pt x="903" y="154"/>
                    <a:pt x="873" y="133"/>
                    <a:pt x="850" y="133"/>
                  </a:cubicBezTo>
                  <a:cubicBezTo>
                    <a:pt x="837" y="133"/>
                    <a:pt x="826" y="139"/>
                    <a:pt x="823" y="154"/>
                  </a:cubicBezTo>
                  <a:lnTo>
                    <a:pt x="814" y="151"/>
                  </a:lnTo>
                  <a:cubicBezTo>
                    <a:pt x="809" y="139"/>
                    <a:pt x="797" y="133"/>
                    <a:pt x="787" y="133"/>
                  </a:cubicBezTo>
                  <a:cubicBezTo>
                    <a:pt x="777" y="133"/>
                    <a:pt x="768" y="137"/>
                    <a:pt x="764" y="148"/>
                  </a:cubicBezTo>
                  <a:lnTo>
                    <a:pt x="748" y="144"/>
                  </a:lnTo>
                  <a:cubicBezTo>
                    <a:pt x="743" y="134"/>
                    <a:pt x="739" y="128"/>
                    <a:pt x="736" y="128"/>
                  </a:cubicBezTo>
                  <a:cubicBezTo>
                    <a:pt x="732" y="128"/>
                    <a:pt x="729" y="134"/>
                    <a:pt x="726" y="144"/>
                  </a:cubicBezTo>
                  <a:cubicBezTo>
                    <a:pt x="722" y="158"/>
                    <a:pt x="719" y="172"/>
                    <a:pt x="719" y="172"/>
                  </a:cubicBezTo>
                  <a:cubicBezTo>
                    <a:pt x="718" y="172"/>
                    <a:pt x="719" y="170"/>
                    <a:pt x="720" y="163"/>
                  </a:cubicBezTo>
                  <a:cubicBezTo>
                    <a:pt x="720" y="141"/>
                    <a:pt x="710" y="141"/>
                    <a:pt x="688" y="138"/>
                  </a:cubicBezTo>
                  <a:cubicBezTo>
                    <a:pt x="666" y="138"/>
                    <a:pt x="666" y="138"/>
                    <a:pt x="670" y="160"/>
                  </a:cubicBezTo>
                  <a:cubicBezTo>
                    <a:pt x="664" y="165"/>
                    <a:pt x="659" y="167"/>
                    <a:pt x="656" y="167"/>
                  </a:cubicBezTo>
                  <a:cubicBezTo>
                    <a:pt x="648" y="167"/>
                    <a:pt x="649" y="151"/>
                    <a:pt x="651" y="135"/>
                  </a:cubicBezTo>
                  <a:cubicBezTo>
                    <a:pt x="654" y="117"/>
                    <a:pt x="653" y="107"/>
                    <a:pt x="651" y="107"/>
                  </a:cubicBezTo>
                  <a:lnTo>
                    <a:pt x="651" y="107"/>
                  </a:lnTo>
                  <a:cubicBezTo>
                    <a:pt x="649" y="107"/>
                    <a:pt x="643" y="122"/>
                    <a:pt x="638" y="157"/>
                  </a:cubicBezTo>
                  <a:cubicBezTo>
                    <a:pt x="633" y="180"/>
                    <a:pt x="628" y="189"/>
                    <a:pt x="624" y="189"/>
                  </a:cubicBezTo>
                  <a:cubicBezTo>
                    <a:pt x="621" y="189"/>
                    <a:pt x="619" y="184"/>
                    <a:pt x="619" y="176"/>
                  </a:cubicBezTo>
                  <a:cubicBezTo>
                    <a:pt x="623" y="154"/>
                    <a:pt x="626" y="154"/>
                    <a:pt x="632" y="154"/>
                  </a:cubicBezTo>
                  <a:lnTo>
                    <a:pt x="635" y="113"/>
                  </a:lnTo>
                  <a:cubicBezTo>
                    <a:pt x="629" y="113"/>
                    <a:pt x="629" y="113"/>
                    <a:pt x="623" y="132"/>
                  </a:cubicBezTo>
                  <a:cubicBezTo>
                    <a:pt x="623" y="132"/>
                    <a:pt x="616" y="132"/>
                    <a:pt x="610" y="154"/>
                  </a:cubicBezTo>
                  <a:cubicBezTo>
                    <a:pt x="604" y="173"/>
                    <a:pt x="601" y="195"/>
                    <a:pt x="607" y="217"/>
                  </a:cubicBezTo>
                  <a:cubicBezTo>
                    <a:pt x="610" y="235"/>
                    <a:pt x="604" y="235"/>
                    <a:pt x="598" y="235"/>
                  </a:cubicBezTo>
                  <a:cubicBezTo>
                    <a:pt x="591" y="217"/>
                    <a:pt x="591" y="191"/>
                    <a:pt x="598" y="173"/>
                  </a:cubicBezTo>
                  <a:cubicBezTo>
                    <a:pt x="604" y="173"/>
                    <a:pt x="604" y="151"/>
                    <a:pt x="607" y="132"/>
                  </a:cubicBezTo>
                  <a:cubicBezTo>
                    <a:pt x="607" y="128"/>
                    <a:pt x="606" y="126"/>
                    <a:pt x="604" y="126"/>
                  </a:cubicBezTo>
                  <a:cubicBezTo>
                    <a:pt x="597" y="126"/>
                    <a:pt x="577" y="159"/>
                    <a:pt x="569" y="191"/>
                  </a:cubicBezTo>
                  <a:cubicBezTo>
                    <a:pt x="569" y="182"/>
                    <a:pt x="569" y="188"/>
                    <a:pt x="569" y="170"/>
                  </a:cubicBezTo>
                  <a:cubicBezTo>
                    <a:pt x="572" y="148"/>
                    <a:pt x="560" y="148"/>
                    <a:pt x="551" y="148"/>
                  </a:cubicBezTo>
                  <a:cubicBezTo>
                    <a:pt x="547" y="147"/>
                    <a:pt x="544" y="146"/>
                    <a:pt x="542" y="146"/>
                  </a:cubicBezTo>
                  <a:cubicBezTo>
                    <a:pt x="536" y="146"/>
                    <a:pt x="534" y="150"/>
                    <a:pt x="532" y="166"/>
                  </a:cubicBezTo>
                  <a:cubicBezTo>
                    <a:pt x="532" y="185"/>
                    <a:pt x="529" y="207"/>
                    <a:pt x="522" y="207"/>
                  </a:cubicBezTo>
                  <a:cubicBezTo>
                    <a:pt x="529" y="207"/>
                    <a:pt x="529" y="229"/>
                    <a:pt x="525" y="248"/>
                  </a:cubicBezTo>
                  <a:cubicBezTo>
                    <a:pt x="519" y="235"/>
                    <a:pt x="516" y="220"/>
                    <a:pt x="513" y="204"/>
                  </a:cubicBezTo>
                  <a:cubicBezTo>
                    <a:pt x="504" y="163"/>
                    <a:pt x="497" y="141"/>
                    <a:pt x="475" y="138"/>
                  </a:cubicBezTo>
                  <a:cubicBezTo>
                    <a:pt x="463" y="135"/>
                    <a:pt x="447" y="135"/>
                    <a:pt x="444" y="113"/>
                  </a:cubicBezTo>
                  <a:cubicBezTo>
                    <a:pt x="441" y="113"/>
                    <a:pt x="439" y="113"/>
                    <a:pt x="437" y="113"/>
                  </a:cubicBezTo>
                  <a:cubicBezTo>
                    <a:pt x="430" y="113"/>
                    <a:pt x="428" y="115"/>
                    <a:pt x="425" y="132"/>
                  </a:cubicBezTo>
                  <a:lnTo>
                    <a:pt x="416" y="132"/>
                  </a:lnTo>
                  <a:cubicBezTo>
                    <a:pt x="412" y="120"/>
                    <a:pt x="408" y="114"/>
                    <a:pt x="404" y="114"/>
                  </a:cubicBezTo>
                  <a:cubicBezTo>
                    <a:pt x="401" y="114"/>
                    <a:pt x="398" y="119"/>
                    <a:pt x="397" y="129"/>
                  </a:cubicBezTo>
                  <a:cubicBezTo>
                    <a:pt x="395" y="136"/>
                    <a:pt x="393" y="138"/>
                    <a:pt x="392" y="138"/>
                  </a:cubicBezTo>
                  <a:cubicBezTo>
                    <a:pt x="388" y="138"/>
                    <a:pt x="386" y="128"/>
                    <a:pt x="381" y="126"/>
                  </a:cubicBezTo>
                  <a:cubicBezTo>
                    <a:pt x="378" y="107"/>
                    <a:pt x="377" y="97"/>
                    <a:pt x="376" y="97"/>
                  </a:cubicBezTo>
                  <a:cubicBezTo>
                    <a:pt x="375" y="97"/>
                    <a:pt x="375" y="113"/>
                    <a:pt x="375" y="148"/>
                  </a:cubicBezTo>
                  <a:cubicBezTo>
                    <a:pt x="372" y="170"/>
                    <a:pt x="381" y="191"/>
                    <a:pt x="388" y="191"/>
                  </a:cubicBezTo>
                  <a:lnTo>
                    <a:pt x="403" y="191"/>
                  </a:lnTo>
                  <a:lnTo>
                    <a:pt x="384" y="210"/>
                  </a:lnTo>
                  <a:cubicBezTo>
                    <a:pt x="378" y="210"/>
                    <a:pt x="366" y="229"/>
                    <a:pt x="366" y="251"/>
                  </a:cubicBezTo>
                  <a:cubicBezTo>
                    <a:pt x="366" y="251"/>
                    <a:pt x="362" y="273"/>
                    <a:pt x="356" y="273"/>
                  </a:cubicBezTo>
                  <a:cubicBezTo>
                    <a:pt x="356" y="273"/>
                    <a:pt x="359" y="251"/>
                    <a:pt x="362" y="229"/>
                  </a:cubicBezTo>
                  <a:cubicBezTo>
                    <a:pt x="369" y="210"/>
                    <a:pt x="372" y="188"/>
                    <a:pt x="372" y="170"/>
                  </a:cubicBezTo>
                  <a:cubicBezTo>
                    <a:pt x="372" y="142"/>
                    <a:pt x="366" y="123"/>
                    <a:pt x="360" y="123"/>
                  </a:cubicBezTo>
                  <a:cubicBezTo>
                    <a:pt x="357" y="123"/>
                    <a:pt x="354" y="129"/>
                    <a:pt x="353" y="144"/>
                  </a:cubicBezTo>
                  <a:cubicBezTo>
                    <a:pt x="347" y="144"/>
                    <a:pt x="347" y="144"/>
                    <a:pt x="344" y="123"/>
                  </a:cubicBezTo>
                  <a:cubicBezTo>
                    <a:pt x="345" y="113"/>
                    <a:pt x="345" y="108"/>
                    <a:pt x="343" y="108"/>
                  </a:cubicBezTo>
                  <a:cubicBezTo>
                    <a:pt x="341" y="108"/>
                    <a:pt x="337" y="118"/>
                    <a:pt x="331" y="141"/>
                  </a:cubicBezTo>
                  <a:cubicBezTo>
                    <a:pt x="326" y="162"/>
                    <a:pt x="323" y="172"/>
                    <a:pt x="320" y="172"/>
                  </a:cubicBezTo>
                  <a:cubicBezTo>
                    <a:pt x="317" y="172"/>
                    <a:pt x="315" y="162"/>
                    <a:pt x="315" y="141"/>
                  </a:cubicBezTo>
                  <a:cubicBezTo>
                    <a:pt x="310" y="115"/>
                    <a:pt x="301" y="103"/>
                    <a:pt x="293" y="103"/>
                  </a:cubicBezTo>
                  <a:cubicBezTo>
                    <a:pt x="289" y="103"/>
                    <a:pt x="285" y="108"/>
                    <a:pt x="284" y="116"/>
                  </a:cubicBezTo>
                  <a:cubicBezTo>
                    <a:pt x="282" y="139"/>
                    <a:pt x="276" y="148"/>
                    <a:pt x="269" y="148"/>
                  </a:cubicBezTo>
                  <a:cubicBezTo>
                    <a:pt x="265" y="148"/>
                    <a:pt x="260" y="143"/>
                    <a:pt x="259" y="135"/>
                  </a:cubicBezTo>
                  <a:cubicBezTo>
                    <a:pt x="257" y="124"/>
                    <a:pt x="256" y="118"/>
                    <a:pt x="253" y="118"/>
                  </a:cubicBezTo>
                  <a:cubicBezTo>
                    <a:pt x="251" y="118"/>
                    <a:pt x="248" y="123"/>
                    <a:pt x="243" y="132"/>
                  </a:cubicBezTo>
                  <a:cubicBezTo>
                    <a:pt x="246" y="116"/>
                    <a:pt x="245" y="101"/>
                    <a:pt x="241" y="101"/>
                  </a:cubicBezTo>
                  <a:cubicBezTo>
                    <a:pt x="239" y="101"/>
                    <a:pt x="237" y="104"/>
                    <a:pt x="234" y="110"/>
                  </a:cubicBezTo>
                  <a:cubicBezTo>
                    <a:pt x="234" y="110"/>
                    <a:pt x="231" y="110"/>
                    <a:pt x="234" y="132"/>
                  </a:cubicBezTo>
                  <a:lnTo>
                    <a:pt x="218" y="170"/>
                  </a:lnTo>
                  <a:cubicBezTo>
                    <a:pt x="225" y="173"/>
                    <a:pt x="221" y="191"/>
                    <a:pt x="218" y="213"/>
                  </a:cubicBezTo>
                  <a:cubicBezTo>
                    <a:pt x="218" y="218"/>
                    <a:pt x="217" y="220"/>
                    <a:pt x="215" y="220"/>
                  </a:cubicBezTo>
                  <a:cubicBezTo>
                    <a:pt x="209" y="220"/>
                    <a:pt x="196" y="196"/>
                    <a:pt x="193" y="148"/>
                  </a:cubicBezTo>
                  <a:lnTo>
                    <a:pt x="187" y="104"/>
                  </a:lnTo>
                  <a:lnTo>
                    <a:pt x="181" y="144"/>
                  </a:lnTo>
                  <a:cubicBezTo>
                    <a:pt x="178" y="144"/>
                    <a:pt x="171" y="144"/>
                    <a:pt x="174" y="123"/>
                  </a:cubicBezTo>
                  <a:cubicBezTo>
                    <a:pt x="174" y="101"/>
                    <a:pt x="174" y="101"/>
                    <a:pt x="171" y="101"/>
                  </a:cubicBezTo>
                  <a:cubicBezTo>
                    <a:pt x="171" y="101"/>
                    <a:pt x="165" y="101"/>
                    <a:pt x="162" y="123"/>
                  </a:cubicBezTo>
                  <a:cubicBezTo>
                    <a:pt x="160" y="146"/>
                    <a:pt x="159" y="156"/>
                    <a:pt x="158" y="156"/>
                  </a:cubicBezTo>
                  <a:cubicBezTo>
                    <a:pt x="158" y="156"/>
                    <a:pt x="157" y="151"/>
                    <a:pt x="156" y="141"/>
                  </a:cubicBezTo>
                  <a:cubicBezTo>
                    <a:pt x="154" y="119"/>
                    <a:pt x="152" y="108"/>
                    <a:pt x="150" y="108"/>
                  </a:cubicBezTo>
                  <a:cubicBezTo>
                    <a:pt x="147" y="108"/>
                    <a:pt x="143" y="118"/>
                    <a:pt x="137" y="138"/>
                  </a:cubicBezTo>
                  <a:cubicBezTo>
                    <a:pt x="135" y="160"/>
                    <a:pt x="135" y="171"/>
                    <a:pt x="134" y="171"/>
                  </a:cubicBezTo>
                  <a:cubicBezTo>
                    <a:pt x="134" y="171"/>
                    <a:pt x="134" y="160"/>
                    <a:pt x="134" y="138"/>
                  </a:cubicBezTo>
                  <a:cubicBezTo>
                    <a:pt x="134" y="116"/>
                    <a:pt x="131" y="97"/>
                    <a:pt x="127" y="94"/>
                  </a:cubicBezTo>
                  <a:lnTo>
                    <a:pt x="124" y="116"/>
                  </a:lnTo>
                  <a:cubicBezTo>
                    <a:pt x="123" y="140"/>
                    <a:pt x="120" y="150"/>
                    <a:pt x="117" y="150"/>
                  </a:cubicBezTo>
                  <a:cubicBezTo>
                    <a:pt x="115" y="150"/>
                    <a:pt x="113" y="144"/>
                    <a:pt x="112" y="135"/>
                  </a:cubicBezTo>
                  <a:cubicBezTo>
                    <a:pt x="112" y="124"/>
                    <a:pt x="111" y="118"/>
                    <a:pt x="108" y="118"/>
                  </a:cubicBezTo>
                  <a:cubicBezTo>
                    <a:pt x="106" y="118"/>
                    <a:pt x="102" y="123"/>
                    <a:pt x="96" y="132"/>
                  </a:cubicBezTo>
                  <a:cubicBezTo>
                    <a:pt x="84" y="132"/>
                    <a:pt x="77" y="132"/>
                    <a:pt x="80" y="110"/>
                  </a:cubicBezTo>
                  <a:cubicBezTo>
                    <a:pt x="82" y="90"/>
                    <a:pt x="83" y="79"/>
                    <a:pt x="82" y="79"/>
                  </a:cubicBezTo>
                  <a:lnTo>
                    <a:pt x="82" y="79"/>
                  </a:lnTo>
                  <a:cubicBezTo>
                    <a:pt x="81" y="79"/>
                    <a:pt x="79" y="90"/>
                    <a:pt x="74" y="110"/>
                  </a:cubicBezTo>
                  <a:cubicBezTo>
                    <a:pt x="71" y="119"/>
                    <a:pt x="70" y="124"/>
                    <a:pt x="68" y="124"/>
                  </a:cubicBezTo>
                  <a:cubicBezTo>
                    <a:pt x="66" y="124"/>
                    <a:pt x="63" y="118"/>
                    <a:pt x="59" y="107"/>
                  </a:cubicBezTo>
                  <a:cubicBezTo>
                    <a:pt x="57" y="96"/>
                    <a:pt x="56" y="90"/>
                    <a:pt x="55" y="90"/>
                  </a:cubicBezTo>
                  <a:cubicBezTo>
                    <a:pt x="54" y="90"/>
                    <a:pt x="52" y="96"/>
                    <a:pt x="49" y="107"/>
                  </a:cubicBezTo>
                  <a:cubicBezTo>
                    <a:pt x="43" y="148"/>
                    <a:pt x="43" y="170"/>
                    <a:pt x="46" y="170"/>
                  </a:cubicBezTo>
                  <a:cubicBezTo>
                    <a:pt x="52" y="170"/>
                    <a:pt x="52" y="170"/>
                    <a:pt x="49" y="191"/>
                  </a:cubicBezTo>
                  <a:lnTo>
                    <a:pt x="40" y="188"/>
                  </a:lnTo>
                  <a:cubicBezTo>
                    <a:pt x="33" y="188"/>
                    <a:pt x="27" y="188"/>
                    <a:pt x="15" y="207"/>
                  </a:cubicBezTo>
                  <a:cubicBezTo>
                    <a:pt x="4" y="223"/>
                    <a:pt x="0" y="253"/>
                    <a:pt x="6" y="253"/>
                  </a:cubicBezTo>
                  <a:cubicBezTo>
                    <a:pt x="8" y="253"/>
                    <a:pt x="9" y="251"/>
                    <a:pt x="12" y="248"/>
                  </a:cubicBezTo>
                  <a:lnTo>
                    <a:pt x="15" y="270"/>
                  </a:lnTo>
                  <a:cubicBezTo>
                    <a:pt x="11" y="302"/>
                    <a:pt x="12" y="317"/>
                    <a:pt x="15" y="317"/>
                  </a:cubicBezTo>
                  <a:cubicBezTo>
                    <a:pt x="17" y="317"/>
                    <a:pt x="21" y="302"/>
                    <a:pt x="24" y="273"/>
                  </a:cubicBezTo>
                  <a:cubicBezTo>
                    <a:pt x="29" y="238"/>
                    <a:pt x="32" y="223"/>
                    <a:pt x="33" y="223"/>
                  </a:cubicBezTo>
                  <a:cubicBezTo>
                    <a:pt x="33" y="223"/>
                    <a:pt x="33" y="233"/>
                    <a:pt x="33" y="251"/>
                  </a:cubicBezTo>
                  <a:cubicBezTo>
                    <a:pt x="30" y="292"/>
                    <a:pt x="33" y="295"/>
                    <a:pt x="40" y="295"/>
                  </a:cubicBezTo>
                  <a:cubicBezTo>
                    <a:pt x="46" y="295"/>
                    <a:pt x="46" y="295"/>
                    <a:pt x="43" y="317"/>
                  </a:cubicBezTo>
                  <a:cubicBezTo>
                    <a:pt x="40" y="336"/>
                    <a:pt x="43" y="358"/>
                    <a:pt x="49" y="361"/>
                  </a:cubicBezTo>
                  <a:cubicBezTo>
                    <a:pt x="55" y="361"/>
                    <a:pt x="55" y="361"/>
                    <a:pt x="59" y="339"/>
                  </a:cubicBezTo>
                  <a:cubicBezTo>
                    <a:pt x="57" y="330"/>
                    <a:pt x="58" y="325"/>
                    <a:pt x="60" y="325"/>
                  </a:cubicBezTo>
                  <a:cubicBezTo>
                    <a:pt x="62" y="325"/>
                    <a:pt x="66" y="336"/>
                    <a:pt x="68" y="361"/>
                  </a:cubicBezTo>
                  <a:cubicBezTo>
                    <a:pt x="69" y="370"/>
                    <a:pt x="70" y="375"/>
                    <a:pt x="71" y="375"/>
                  </a:cubicBezTo>
                  <a:cubicBezTo>
                    <a:pt x="72" y="375"/>
                    <a:pt x="72" y="365"/>
                    <a:pt x="74" y="342"/>
                  </a:cubicBezTo>
                  <a:cubicBezTo>
                    <a:pt x="76" y="322"/>
                    <a:pt x="80" y="311"/>
                    <a:pt x="83" y="311"/>
                  </a:cubicBezTo>
                  <a:cubicBezTo>
                    <a:pt x="87" y="311"/>
                    <a:pt x="90" y="322"/>
                    <a:pt x="90" y="342"/>
                  </a:cubicBezTo>
                  <a:lnTo>
                    <a:pt x="102" y="345"/>
                  </a:lnTo>
                  <a:cubicBezTo>
                    <a:pt x="109" y="345"/>
                    <a:pt x="109" y="323"/>
                    <a:pt x="112" y="304"/>
                  </a:cubicBezTo>
                  <a:cubicBezTo>
                    <a:pt x="114" y="280"/>
                    <a:pt x="114" y="270"/>
                    <a:pt x="115" y="270"/>
                  </a:cubicBezTo>
                  <a:cubicBezTo>
                    <a:pt x="116" y="270"/>
                    <a:pt x="117" y="275"/>
                    <a:pt x="118" y="282"/>
                  </a:cubicBezTo>
                  <a:cubicBezTo>
                    <a:pt x="121" y="298"/>
                    <a:pt x="121" y="311"/>
                    <a:pt x="121" y="326"/>
                  </a:cubicBezTo>
                  <a:cubicBezTo>
                    <a:pt x="118" y="348"/>
                    <a:pt x="124" y="348"/>
                    <a:pt x="131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39" y="348"/>
                    <a:pt x="146" y="346"/>
                    <a:pt x="146" y="329"/>
                  </a:cubicBezTo>
                  <a:cubicBezTo>
                    <a:pt x="146" y="342"/>
                    <a:pt x="146" y="339"/>
                    <a:pt x="146" y="351"/>
                  </a:cubicBezTo>
                  <a:cubicBezTo>
                    <a:pt x="150" y="351"/>
                    <a:pt x="150" y="361"/>
                    <a:pt x="151" y="361"/>
                  </a:cubicBezTo>
                  <a:cubicBezTo>
                    <a:pt x="151" y="361"/>
                    <a:pt x="151" y="359"/>
                    <a:pt x="153" y="351"/>
                  </a:cubicBezTo>
                  <a:cubicBezTo>
                    <a:pt x="153" y="351"/>
                    <a:pt x="156" y="351"/>
                    <a:pt x="165" y="373"/>
                  </a:cubicBezTo>
                  <a:cubicBezTo>
                    <a:pt x="167" y="378"/>
                    <a:pt x="169" y="380"/>
                    <a:pt x="172" y="380"/>
                  </a:cubicBezTo>
                  <a:cubicBezTo>
                    <a:pt x="182" y="380"/>
                    <a:pt x="194" y="349"/>
                    <a:pt x="184" y="314"/>
                  </a:cubicBezTo>
                  <a:lnTo>
                    <a:pt x="187" y="314"/>
                  </a:lnTo>
                  <a:cubicBezTo>
                    <a:pt x="193" y="314"/>
                    <a:pt x="196" y="295"/>
                    <a:pt x="196" y="295"/>
                  </a:cubicBezTo>
                  <a:cubicBezTo>
                    <a:pt x="196" y="273"/>
                    <a:pt x="203" y="273"/>
                    <a:pt x="209" y="273"/>
                  </a:cubicBezTo>
                  <a:lnTo>
                    <a:pt x="206" y="317"/>
                  </a:lnTo>
                  <a:cubicBezTo>
                    <a:pt x="198" y="352"/>
                    <a:pt x="199" y="374"/>
                    <a:pt x="203" y="374"/>
                  </a:cubicBezTo>
                  <a:cubicBezTo>
                    <a:pt x="205" y="374"/>
                    <a:pt x="208" y="367"/>
                    <a:pt x="212" y="352"/>
                  </a:cubicBezTo>
                  <a:lnTo>
                    <a:pt x="212" y="352"/>
                  </a:lnTo>
                  <a:cubicBezTo>
                    <a:pt x="212" y="354"/>
                    <a:pt x="212" y="355"/>
                    <a:pt x="212" y="358"/>
                  </a:cubicBezTo>
                  <a:cubicBezTo>
                    <a:pt x="210" y="369"/>
                    <a:pt x="211" y="374"/>
                    <a:pt x="214" y="374"/>
                  </a:cubicBezTo>
                  <a:cubicBezTo>
                    <a:pt x="217" y="374"/>
                    <a:pt x="222" y="370"/>
                    <a:pt x="228" y="361"/>
                  </a:cubicBezTo>
                  <a:cubicBezTo>
                    <a:pt x="234" y="361"/>
                    <a:pt x="243" y="320"/>
                    <a:pt x="247" y="301"/>
                  </a:cubicBezTo>
                  <a:cubicBezTo>
                    <a:pt x="247" y="279"/>
                    <a:pt x="253" y="279"/>
                    <a:pt x="253" y="279"/>
                  </a:cubicBezTo>
                  <a:cubicBezTo>
                    <a:pt x="259" y="279"/>
                    <a:pt x="259" y="279"/>
                    <a:pt x="256" y="301"/>
                  </a:cubicBezTo>
                  <a:cubicBezTo>
                    <a:pt x="254" y="322"/>
                    <a:pt x="256" y="333"/>
                    <a:pt x="259" y="333"/>
                  </a:cubicBezTo>
                  <a:cubicBezTo>
                    <a:pt x="263" y="333"/>
                    <a:pt x="267" y="324"/>
                    <a:pt x="272" y="304"/>
                  </a:cubicBezTo>
                  <a:lnTo>
                    <a:pt x="272" y="323"/>
                  </a:lnTo>
                  <a:cubicBezTo>
                    <a:pt x="269" y="339"/>
                    <a:pt x="270" y="355"/>
                    <a:pt x="284" y="355"/>
                  </a:cubicBezTo>
                  <a:cubicBezTo>
                    <a:pt x="288" y="355"/>
                    <a:pt x="295" y="353"/>
                    <a:pt x="303" y="348"/>
                  </a:cubicBezTo>
                  <a:cubicBezTo>
                    <a:pt x="325" y="351"/>
                    <a:pt x="341" y="354"/>
                    <a:pt x="337" y="373"/>
                  </a:cubicBezTo>
                  <a:cubicBezTo>
                    <a:pt x="337" y="378"/>
                    <a:pt x="338" y="379"/>
                    <a:pt x="340" y="379"/>
                  </a:cubicBezTo>
                  <a:cubicBezTo>
                    <a:pt x="347" y="379"/>
                    <a:pt x="366" y="347"/>
                    <a:pt x="378" y="317"/>
                  </a:cubicBezTo>
                  <a:lnTo>
                    <a:pt x="378" y="317"/>
                  </a:lnTo>
                  <a:cubicBezTo>
                    <a:pt x="375" y="336"/>
                    <a:pt x="381" y="336"/>
                    <a:pt x="391" y="339"/>
                  </a:cubicBezTo>
                  <a:cubicBezTo>
                    <a:pt x="410" y="339"/>
                    <a:pt x="410" y="339"/>
                    <a:pt x="406" y="361"/>
                  </a:cubicBezTo>
                  <a:cubicBezTo>
                    <a:pt x="402" y="381"/>
                    <a:pt x="399" y="391"/>
                    <a:pt x="400" y="391"/>
                  </a:cubicBezTo>
                  <a:cubicBezTo>
                    <a:pt x="401" y="391"/>
                    <a:pt x="405" y="381"/>
                    <a:pt x="413" y="361"/>
                  </a:cubicBezTo>
                  <a:cubicBezTo>
                    <a:pt x="416" y="346"/>
                    <a:pt x="420" y="339"/>
                    <a:pt x="423" y="339"/>
                  </a:cubicBezTo>
                  <a:cubicBezTo>
                    <a:pt x="429" y="339"/>
                    <a:pt x="433" y="358"/>
                    <a:pt x="431" y="386"/>
                  </a:cubicBezTo>
                  <a:cubicBezTo>
                    <a:pt x="431" y="405"/>
                    <a:pt x="435" y="405"/>
                    <a:pt x="447" y="408"/>
                  </a:cubicBezTo>
                  <a:cubicBezTo>
                    <a:pt x="450" y="395"/>
                    <a:pt x="459" y="388"/>
                    <a:pt x="469" y="388"/>
                  </a:cubicBezTo>
                  <a:cubicBezTo>
                    <a:pt x="471" y="388"/>
                    <a:pt x="473" y="388"/>
                    <a:pt x="475" y="389"/>
                  </a:cubicBezTo>
                  <a:cubicBezTo>
                    <a:pt x="479" y="390"/>
                    <a:pt x="482" y="390"/>
                    <a:pt x="485" y="390"/>
                  </a:cubicBezTo>
                  <a:cubicBezTo>
                    <a:pt x="494" y="390"/>
                    <a:pt x="495" y="383"/>
                    <a:pt x="497" y="348"/>
                  </a:cubicBezTo>
                  <a:cubicBezTo>
                    <a:pt x="500" y="316"/>
                    <a:pt x="504" y="309"/>
                    <a:pt x="510" y="309"/>
                  </a:cubicBezTo>
                  <a:cubicBezTo>
                    <a:pt x="512" y="309"/>
                    <a:pt x="514" y="310"/>
                    <a:pt x="516" y="311"/>
                  </a:cubicBezTo>
                  <a:cubicBezTo>
                    <a:pt x="522" y="311"/>
                    <a:pt x="529" y="311"/>
                    <a:pt x="525" y="333"/>
                  </a:cubicBezTo>
                  <a:cubicBezTo>
                    <a:pt x="525" y="333"/>
                    <a:pt x="529" y="354"/>
                    <a:pt x="535" y="354"/>
                  </a:cubicBezTo>
                  <a:cubicBezTo>
                    <a:pt x="541" y="354"/>
                    <a:pt x="547" y="354"/>
                    <a:pt x="544" y="376"/>
                  </a:cubicBezTo>
                  <a:cubicBezTo>
                    <a:pt x="544" y="376"/>
                    <a:pt x="547" y="398"/>
                    <a:pt x="560" y="398"/>
                  </a:cubicBezTo>
                  <a:cubicBezTo>
                    <a:pt x="569" y="401"/>
                    <a:pt x="582" y="401"/>
                    <a:pt x="579" y="423"/>
                  </a:cubicBezTo>
                  <a:cubicBezTo>
                    <a:pt x="585" y="423"/>
                    <a:pt x="585" y="423"/>
                    <a:pt x="588" y="401"/>
                  </a:cubicBezTo>
                  <a:cubicBezTo>
                    <a:pt x="588" y="386"/>
                    <a:pt x="591" y="373"/>
                    <a:pt x="600" y="373"/>
                  </a:cubicBezTo>
                  <a:cubicBezTo>
                    <a:pt x="604" y="373"/>
                    <a:pt x="609" y="376"/>
                    <a:pt x="616" y="383"/>
                  </a:cubicBezTo>
                  <a:cubicBezTo>
                    <a:pt x="619" y="384"/>
                    <a:pt x="623" y="384"/>
                    <a:pt x="626" y="384"/>
                  </a:cubicBezTo>
                  <a:cubicBezTo>
                    <a:pt x="635" y="384"/>
                    <a:pt x="645" y="380"/>
                    <a:pt x="645" y="367"/>
                  </a:cubicBezTo>
                  <a:cubicBezTo>
                    <a:pt x="651" y="367"/>
                    <a:pt x="651" y="367"/>
                    <a:pt x="648" y="386"/>
                  </a:cubicBezTo>
                  <a:cubicBezTo>
                    <a:pt x="646" y="408"/>
                    <a:pt x="649" y="419"/>
                    <a:pt x="653" y="419"/>
                  </a:cubicBezTo>
                  <a:cubicBezTo>
                    <a:pt x="657" y="419"/>
                    <a:pt x="663" y="409"/>
                    <a:pt x="670" y="389"/>
                  </a:cubicBezTo>
                  <a:cubicBezTo>
                    <a:pt x="671" y="378"/>
                    <a:pt x="673" y="374"/>
                    <a:pt x="676" y="374"/>
                  </a:cubicBezTo>
                  <a:cubicBezTo>
                    <a:pt x="678" y="374"/>
                    <a:pt x="681" y="379"/>
                    <a:pt x="682" y="389"/>
                  </a:cubicBezTo>
                  <a:cubicBezTo>
                    <a:pt x="682" y="389"/>
                    <a:pt x="682" y="389"/>
                    <a:pt x="683" y="389"/>
                  </a:cubicBezTo>
                  <a:cubicBezTo>
                    <a:pt x="685" y="389"/>
                    <a:pt x="690" y="387"/>
                    <a:pt x="695" y="370"/>
                  </a:cubicBezTo>
                  <a:cubicBezTo>
                    <a:pt x="698" y="361"/>
                    <a:pt x="699" y="356"/>
                    <a:pt x="701" y="356"/>
                  </a:cubicBezTo>
                  <a:cubicBezTo>
                    <a:pt x="703" y="356"/>
                    <a:pt x="705" y="362"/>
                    <a:pt x="710" y="373"/>
                  </a:cubicBezTo>
                  <a:cubicBezTo>
                    <a:pt x="710" y="392"/>
                    <a:pt x="717" y="392"/>
                    <a:pt x="720" y="395"/>
                  </a:cubicBezTo>
                  <a:cubicBezTo>
                    <a:pt x="725" y="386"/>
                    <a:pt x="740" y="382"/>
                    <a:pt x="755" y="382"/>
                  </a:cubicBezTo>
                  <a:cubicBezTo>
                    <a:pt x="775" y="382"/>
                    <a:pt x="796" y="389"/>
                    <a:pt x="798" y="401"/>
                  </a:cubicBezTo>
                  <a:cubicBezTo>
                    <a:pt x="803" y="386"/>
                    <a:pt x="804" y="381"/>
                    <a:pt x="807" y="381"/>
                  </a:cubicBezTo>
                  <a:cubicBezTo>
                    <a:pt x="808" y="381"/>
                    <a:pt x="809" y="382"/>
                    <a:pt x="811" y="383"/>
                  </a:cubicBezTo>
                  <a:cubicBezTo>
                    <a:pt x="812" y="398"/>
                    <a:pt x="814" y="405"/>
                    <a:pt x="815" y="405"/>
                  </a:cubicBezTo>
                  <a:cubicBezTo>
                    <a:pt x="818" y="405"/>
                    <a:pt x="821" y="388"/>
                    <a:pt x="823" y="361"/>
                  </a:cubicBezTo>
                  <a:lnTo>
                    <a:pt x="811" y="361"/>
                  </a:lnTo>
                  <a:cubicBezTo>
                    <a:pt x="812" y="343"/>
                    <a:pt x="817" y="332"/>
                    <a:pt x="821" y="332"/>
                  </a:cubicBezTo>
                  <a:cubicBezTo>
                    <a:pt x="826" y="332"/>
                    <a:pt x="830" y="348"/>
                    <a:pt x="826" y="383"/>
                  </a:cubicBezTo>
                  <a:cubicBezTo>
                    <a:pt x="828" y="405"/>
                    <a:pt x="829" y="416"/>
                    <a:pt x="830" y="416"/>
                  </a:cubicBezTo>
                  <a:cubicBezTo>
                    <a:pt x="832" y="416"/>
                    <a:pt x="834" y="406"/>
                    <a:pt x="839" y="386"/>
                  </a:cubicBezTo>
                  <a:cubicBezTo>
                    <a:pt x="842" y="364"/>
                    <a:pt x="845" y="354"/>
                    <a:pt x="848" y="354"/>
                  </a:cubicBezTo>
                  <a:cubicBezTo>
                    <a:pt x="850" y="354"/>
                    <a:pt x="853" y="365"/>
                    <a:pt x="855" y="386"/>
                  </a:cubicBezTo>
                  <a:cubicBezTo>
                    <a:pt x="853" y="406"/>
                    <a:pt x="852" y="416"/>
                    <a:pt x="853" y="416"/>
                  </a:cubicBezTo>
                  <a:cubicBezTo>
                    <a:pt x="854" y="416"/>
                    <a:pt x="856" y="406"/>
                    <a:pt x="861" y="386"/>
                  </a:cubicBezTo>
                  <a:cubicBezTo>
                    <a:pt x="869" y="340"/>
                    <a:pt x="879" y="314"/>
                    <a:pt x="885" y="314"/>
                  </a:cubicBezTo>
                  <a:cubicBezTo>
                    <a:pt x="890" y="314"/>
                    <a:pt x="892" y="331"/>
                    <a:pt x="889" y="367"/>
                  </a:cubicBezTo>
                  <a:cubicBezTo>
                    <a:pt x="886" y="411"/>
                    <a:pt x="892" y="430"/>
                    <a:pt x="895" y="433"/>
                  </a:cubicBezTo>
                  <a:cubicBezTo>
                    <a:pt x="902" y="433"/>
                    <a:pt x="902" y="411"/>
                    <a:pt x="905" y="389"/>
                  </a:cubicBezTo>
                  <a:cubicBezTo>
                    <a:pt x="903" y="369"/>
                    <a:pt x="904" y="359"/>
                    <a:pt x="906" y="359"/>
                  </a:cubicBezTo>
                  <a:cubicBezTo>
                    <a:pt x="908" y="359"/>
                    <a:pt x="911" y="370"/>
                    <a:pt x="914" y="392"/>
                  </a:cubicBezTo>
                  <a:cubicBezTo>
                    <a:pt x="923" y="427"/>
                    <a:pt x="930" y="443"/>
                    <a:pt x="937" y="443"/>
                  </a:cubicBezTo>
                  <a:cubicBezTo>
                    <a:pt x="943" y="443"/>
                    <a:pt x="950" y="434"/>
                    <a:pt x="958" y="417"/>
                  </a:cubicBezTo>
                  <a:cubicBezTo>
                    <a:pt x="970" y="397"/>
                    <a:pt x="981" y="387"/>
                    <a:pt x="985" y="387"/>
                  </a:cubicBezTo>
                  <a:cubicBezTo>
                    <a:pt x="990" y="387"/>
                    <a:pt x="989" y="397"/>
                    <a:pt x="980" y="417"/>
                  </a:cubicBezTo>
                  <a:cubicBezTo>
                    <a:pt x="972" y="441"/>
                    <a:pt x="969" y="451"/>
                    <a:pt x="971" y="451"/>
                  </a:cubicBezTo>
                  <a:cubicBezTo>
                    <a:pt x="972" y="451"/>
                    <a:pt x="975" y="447"/>
                    <a:pt x="980" y="439"/>
                  </a:cubicBezTo>
                  <a:lnTo>
                    <a:pt x="1008" y="439"/>
                  </a:lnTo>
                  <a:cubicBezTo>
                    <a:pt x="1008" y="439"/>
                    <a:pt x="1008" y="439"/>
                    <a:pt x="1009" y="439"/>
                  </a:cubicBezTo>
                  <a:cubicBezTo>
                    <a:pt x="1012" y="439"/>
                    <a:pt x="1021" y="419"/>
                    <a:pt x="1021" y="398"/>
                  </a:cubicBezTo>
                  <a:cubicBezTo>
                    <a:pt x="1023" y="426"/>
                    <a:pt x="1027" y="445"/>
                    <a:pt x="1033" y="445"/>
                  </a:cubicBezTo>
                  <a:cubicBezTo>
                    <a:pt x="1037" y="445"/>
                    <a:pt x="1041" y="438"/>
                    <a:pt x="1046" y="423"/>
                  </a:cubicBezTo>
                  <a:lnTo>
                    <a:pt x="1058" y="423"/>
                  </a:lnTo>
                  <a:cubicBezTo>
                    <a:pt x="1064" y="423"/>
                    <a:pt x="1064" y="423"/>
                    <a:pt x="1071" y="405"/>
                  </a:cubicBezTo>
                  <a:cubicBezTo>
                    <a:pt x="1073" y="398"/>
                    <a:pt x="1074" y="396"/>
                    <a:pt x="1076" y="396"/>
                  </a:cubicBezTo>
                  <a:cubicBezTo>
                    <a:pt x="1079" y="396"/>
                    <a:pt x="1082" y="411"/>
                    <a:pt x="1086" y="427"/>
                  </a:cubicBezTo>
                  <a:cubicBezTo>
                    <a:pt x="1089" y="442"/>
                    <a:pt x="1092" y="456"/>
                    <a:pt x="1094" y="456"/>
                  </a:cubicBezTo>
                  <a:cubicBezTo>
                    <a:pt x="1095" y="456"/>
                    <a:pt x="1096" y="454"/>
                    <a:pt x="1096" y="448"/>
                  </a:cubicBezTo>
                  <a:cubicBezTo>
                    <a:pt x="1099" y="427"/>
                    <a:pt x="1105" y="405"/>
                    <a:pt x="1115" y="386"/>
                  </a:cubicBezTo>
                  <a:cubicBezTo>
                    <a:pt x="1116" y="381"/>
                    <a:pt x="1118" y="379"/>
                    <a:pt x="1119" y="379"/>
                  </a:cubicBezTo>
                  <a:cubicBezTo>
                    <a:pt x="1123" y="379"/>
                    <a:pt x="1125" y="394"/>
                    <a:pt x="1121" y="408"/>
                  </a:cubicBezTo>
                  <a:cubicBezTo>
                    <a:pt x="1118" y="423"/>
                    <a:pt x="1121" y="439"/>
                    <a:pt x="1130" y="452"/>
                  </a:cubicBezTo>
                  <a:cubicBezTo>
                    <a:pt x="1133" y="452"/>
                    <a:pt x="1146" y="452"/>
                    <a:pt x="1146" y="430"/>
                  </a:cubicBezTo>
                  <a:cubicBezTo>
                    <a:pt x="1146" y="421"/>
                    <a:pt x="1153" y="417"/>
                    <a:pt x="1162" y="417"/>
                  </a:cubicBezTo>
                  <a:cubicBezTo>
                    <a:pt x="1172" y="417"/>
                    <a:pt x="1183" y="423"/>
                    <a:pt x="1187" y="433"/>
                  </a:cubicBezTo>
                  <a:lnTo>
                    <a:pt x="1196" y="436"/>
                  </a:lnTo>
                  <a:cubicBezTo>
                    <a:pt x="1202" y="436"/>
                    <a:pt x="1209" y="414"/>
                    <a:pt x="1215" y="414"/>
                  </a:cubicBezTo>
                  <a:cubicBezTo>
                    <a:pt x="1215" y="414"/>
                    <a:pt x="1218" y="414"/>
                    <a:pt x="1224" y="395"/>
                  </a:cubicBezTo>
                  <a:cubicBezTo>
                    <a:pt x="1231" y="395"/>
                    <a:pt x="1237" y="395"/>
                    <a:pt x="1237" y="417"/>
                  </a:cubicBezTo>
                  <a:cubicBezTo>
                    <a:pt x="1240" y="397"/>
                    <a:pt x="1242" y="387"/>
                    <a:pt x="1243" y="387"/>
                  </a:cubicBezTo>
                  <a:cubicBezTo>
                    <a:pt x="1244" y="387"/>
                    <a:pt x="1245" y="397"/>
                    <a:pt x="1246" y="417"/>
                  </a:cubicBezTo>
                  <a:cubicBezTo>
                    <a:pt x="1246" y="437"/>
                    <a:pt x="1246" y="448"/>
                    <a:pt x="1247" y="448"/>
                  </a:cubicBezTo>
                  <a:cubicBezTo>
                    <a:pt x="1248" y="448"/>
                    <a:pt x="1249" y="437"/>
                    <a:pt x="1252" y="417"/>
                  </a:cubicBezTo>
                  <a:cubicBezTo>
                    <a:pt x="1256" y="408"/>
                    <a:pt x="1257" y="403"/>
                    <a:pt x="1259" y="403"/>
                  </a:cubicBezTo>
                  <a:cubicBezTo>
                    <a:pt x="1260" y="403"/>
                    <a:pt x="1262" y="408"/>
                    <a:pt x="1265" y="417"/>
                  </a:cubicBezTo>
                  <a:cubicBezTo>
                    <a:pt x="1263" y="428"/>
                    <a:pt x="1264" y="434"/>
                    <a:pt x="1265" y="434"/>
                  </a:cubicBezTo>
                  <a:cubicBezTo>
                    <a:pt x="1267" y="434"/>
                    <a:pt x="1268" y="428"/>
                    <a:pt x="1268" y="417"/>
                  </a:cubicBezTo>
                  <a:cubicBezTo>
                    <a:pt x="1274" y="392"/>
                    <a:pt x="1282" y="376"/>
                    <a:pt x="1287" y="376"/>
                  </a:cubicBezTo>
                  <a:cubicBezTo>
                    <a:pt x="1291" y="376"/>
                    <a:pt x="1293" y="382"/>
                    <a:pt x="1293" y="398"/>
                  </a:cubicBezTo>
                  <a:cubicBezTo>
                    <a:pt x="1293" y="398"/>
                    <a:pt x="1296" y="398"/>
                    <a:pt x="1303" y="380"/>
                  </a:cubicBezTo>
                  <a:cubicBezTo>
                    <a:pt x="1307" y="359"/>
                    <a:pt x="1310" y="349"/>
                    <a:pt x="1310" y="349"/>
                  </a:cubicBezTo>
                  <a:lnTo>
                    <a:pt x="1310" y="349"/>
                  </a:lnTo>
                  <a:cubicBezTo>
                    <a:pt x="1311" y="349"/>
                    <a:pt x="1310" y="359"/>
                    <a:pt x="1309" y="380"/>
                  </a:cubicBezTo>
                  <a:cubicBezTo>
                    <a:pt x="1311" y="400"/>
                    <a:pt x="1313" y="411"/>
                    <a:pt x="1316" y="411"/>
                  </a:cubicBezTo>
                  <a:cubicBezTo>
                    <a:pt x="1318" y="411"/>
                    <a:pt x="1321" y="401"/>
                    <a:pt x="1325" y="380"/>
                  </a:cubicBezTo>
                  <a:cubicBezTo>
                    <a:pt x="1325" y="380"/>
                    <a:pt x="1327" y="372"/>
                    <a:pt x="1330" y="372"/>
                  </a:cubicBezTo>
                  <a:cubicBezTo>
                    <a:pt x="1332" y="372"/>
                    <a:pt x="1335" y="375"/>
                    <a:pt x="1337" y="383"/>
                  </a:cubicBezTo>
                  <a:cubicBezTo>
                    <a:pt x="1343" y="394"/>
                    <a:pt x="1357" y="407"/>
                    <a:pt x="1366" y="407"/>
                  </a:cubicBezTo>
                  <a:cubicBezTo>
                    <a:pt x="1373" y="407"/>
                    <a:pt x="1377" y="401"/>
                    <a:pt x="1375" y="383"/>
                  </a:cubicBezTo>
                  <a:lnTo>
                    <a:pt x="1375" y="383"/>
                  </a:lnTo>
                  <a:lnTo>
                    <a:pt x="1387" y="386"/>
                  </a:lnTo>
                  <a:cubicBezTo>
                    <a:pt x="1392" y="397"/>
                    <a:pt x="1396" y="402"/>
                    <a:pt x="1399" y="402"/>
                  </a:cubicBezTo>
                  <a:cubicBezTo>
                    <a:pt x="1403" y="402"/>
                    <a:pt x="1406" y="397"/>
                    <a:pt x="1409" y="386"/>
                  </a:cubicBezTo>
                  <a:lnTo>
                    <a:pt x="1415" y="367"/>
                  </a:lnTo>
                  <a:cubicBezTo>
                    <a:pt x="1415" y="386"/>
                    <a:pt x="1419" y="408"/>
                    <a:pt x="1425" y="408"/>
                  </a:cubicBezTo>
                  <a:cubicBezTo>
                    <a:pt x="1431" y="408"/>
                    <a:pt x="1431" y="408"/>
                    <a:pt x="1431" y="389"/>
                  </a:cubicBezTo>
                  <a:cubicBezTo>
                    <a:pt x="1425" y="367"/>
                    <a:pt x="1431" y="367"/>
                    <a:pt x="1437" y="367"/>
                  </a:cubicBezTo>
                  <a:cubicBezTo>
                    <a:pt x="1444" y="367"/>
                    <a:pt x="1447" y="389"/>
                    <a:pt x="1447" y="411"/>
                  </a:cubicBezTo>
                  <a:lnTo>
                    <a:pt x="1453" y="411"/>
                  </a:lnTo>
                  <a:cubicBezTo>
                    <a:pt x="1453" y="385"/>
                    <a:pt x="1455" y="375"/>
                    <a:pt x="1457" y="375"/>
                  </a:cubicBezTo>
                  <a:cubicBezTo>
                    <a:pt x="1458" y="375"/>
                    <a:pt x="1459" y="380"/>
                    <a:pt x="1459" y="389"/>
                  </a:cubicBezTo>
                  <a:cubicBezTo>
                    <a:pt x="1462" y="411"/>
                    <a:pt x="1469" y="411"/>
                    <a:pt x="1475" y="411"/>
                  </a:cubicBezTo>
                  <a:cubicBezTo>
                    <a:pt x="1475" y="404"/>
                    <a:pt x="1476" y="401"/>
                    <a:pt x="1476" y="401"/>
                  </a:cubicBezTo>
                  <a:lnTo>
                    <a:pt x="1476" y="401"/>
                  </a:lnTo>
                  <a:cubicBezTo>
                    <a:pt x="1478" y="401"/>
                    <a:pt x="1479" y="411"/>
                    <a:pt x="1475" y="411"/>
                  </a:cubicBezTo>
                  <a:lnTo>
                    <a:pt x="1475" y="433"/>
                  </a:lnTo>
                  <a:cubicBezTo>
                    <a:pt x="1476" y="439"/>
                    <a:pt x="1477" y="442"/>
                    <a:pt x="1477" y="442"/>
                  </a:cubicBezTo>
                  <a:cubicBezTo>
                    <a:pt x="1478" y="442"/>
                    <a:pt x="1479" y="426"/>
                    <a:pt x="1481" y="411"/>
                  </a:cubicBezTo>
                  <a:lnTo>
                    <a:pt x="1491" y="411"/>
                  </a:lnTo>
                  <a:cubicBezTo>
                    <a:pt x="1492" y="411"/>
                    <a:pt x="1493" y="411"/>
                    <a:pt x="1495" y="411"/>
                  </a:cubicBezTo>
                  <a:cubicBezTo>
                    <a:pt x="1499" y="411"/>
                    <a:pt x="1502" y="409"/>
                    <a:pt x="1497" y="392"/>
                  </a:cubicBezTo>
                  <a:cubicBezTo>
                    <a:pt x="1497" y="372"/>
                    <a:pt x="1497" y="351"/>
                    <a:pt x="1502" y="351"/>
                  </a:cubicBezTo>
                  <a:cubicBezTo>
                    <a:pt x="1502" y="351"/>
                    <a:pt x="1503" y="351"/>
                    <a:pt x="1503" y="351"/>
                  </a:cubicBezTo>
                  <a:cubicBezTo>
                    <a:pt x="1503" y="344"/>
                    <a:pt x="1504" y="342"/>
                    <a:pt x="1505" y="342"/>
                  </a:cubicBezTo>
                  <a:lnTo>
                    <a:pt x="1505" y="342"/>
                  </a:lnTo>
                  <a:cubicBezTo>
                    <a:pt x="1506" y="342"/>
                    <a:pt x="1507" y="351"/>
                    <a:pt x="1503" y="351"/>
                  </a:cubicBezTo>
                  <a:cubicBezTo>
                    <a:pt x="1503" y="370"/>
                    <a:pt x="1503" y="392"/>
                    <a:pt x="1509" y="392"/>
                  </a:cubicBezTo>
                  <a:cubicBezTo>
                    <a:pt x="1513" y="392"/>
                    <a:pt x="1513" y="414"/>
                    <a:pt x="1513" y="414"/>
                  </a:cubicBezTo>
                  <a:cubicBezTo>
                    <a:pt x="1510" y="431"/>
                    <a:pt x="1512" y="438"/>
                    <a:pt x="1517" y="438"/>
                  </a:cubicBezTo>
                  <a:cubicBezTo>
                    <a:pt x="1522" y="438"/>
                    <a:pt x="1531" y="427"/>
                    <a:pt x="1535" y="414"/>
                  </a:cubicBezTo>
                  <a:cubicBezTo>
                    <a:pt x="1541" y="394"/>
                    <a:pt x="1546" y="383"/>
                    <a:pt x="1549" y="383"/>
                  </a:cubicBezTo>
                  <a:cubicBezTo>
                    <a:pt x="1552" y="383"/>
                    <a:pt x="1553" y="394"/>
                    <a:pt x="1553" y="414"/>
                  </a:cubicBezTo>
                  <a:cubicBezTo>
                    <a:pt x="1552" y="427"/>
                    <a:pt x="1553" y="432"/>
                    <a:pt x="1554" y="432"/>
                  </a:cubicBezTo>
                  <a:cubicBezTo>
                    <a:pt x="1557" y="432"/>
                    <a:pt x="1565" y="399"/>
                    <a:pt x="1569" y="354"/>
                  </a:cubicBezTo>
                  <a:lnTo>
                    <a:pt x="1578" y="292"/>
                  </a:lnTo>
                  <a:lnTo>
                    <a:pt x="1575" y="354"/>
                  </a:lnTo>
                  <a:cubicBezTo>
                    <a:pt x="1577" y="404"/>
                    <a:pt x="1578" y="425"/>
                    <a:pt x="1582" y="425"/>
                  </a:cubicBezTo>
                  <a:cubicBezTo>
                    <a:pt x="1585" y="425"/>
                    <a:pt x="1590" y="415"/>
                    <a:pt x="1597" y="398"/>
                  </a:cubicBezTo>
                  <a:cubicBezTo>
                    <a:pt x="1603" y="387"/>
                    <a:pt x="1607" y="382"/>
                    <a:pt x="1608" y="382"/>
                  </a:cubicBezTo>
                  <a:lnTo>
                    <a:pt x="1608" y="382"/>
                  </a:lnTo>
                  <a:cubicBezTo>
                    <a:pt x="1609" y="382"/>
                    <a:pt x="1608" y="387"/>
                    <a:pt x="1607" y="398"/>
                  </a:cubicBezTo>
                  <a:cubicBezTo>
                    <a:pt x="1607" y="417"/>
                    <a:pt x="1613" y="417"/>
                    <a:pt x="1629" y="420"/>
                  </a:cubicBezTo>
                  <a:cubicBezTo>
                    <a:pt x="1647" y="420"/>
                    <a:pt x="1650" y="420"/>
                    <a:pt x="1650" y="398"/>
                  </a:cubicBezTo>
                  <a:lnTo>
                    <a:pt x="1663" y="401"/>
                  </a:lnTo>
                  <a:cubicBezTo>
                    <a:pt x="1664" y="417"/>
                    <a:pt x="1667" y="424"/>
                    <a:pt x="1669" y="424"/>
                  </a:cubicBezTo>
                  <a:cubicBezTo>
                    <a:pt x="1673" y="424"/>
                    <a:pt x="1677" y="406"/>
                    <a:pt x="1676" y="380"/>
                  </a:cubicBezTo>
                  <a:lnTo>
                    <a:pt x="1685" y="380"/>
                  </a:lnTo>
                  <a:lnTo>
                    <a:pt x="1685" y="401"/>
                  </a:lnTo>
                  <a:cubicBezTo>
                    <a:pt x="1685" y="423"/>
                    <a:pt x="1694" y="423"/>
                    <a:pt x="1741" y="427"/>
                  </a:cubicBezTo>
                  <a:cubicBezTo>
                    <a:pt x="1788" y="427"/>
                    <a:pt x="1795" y="427"/>
                    <a:pt x="1795" y="386"/>
                  </a:cubicBezTo>
                  <a:cubicBezTo>
                    <a:pt x="1798" y="365"/>
                    <a:pt x="1801" y="355"/>
                    <a:pt x="1803" y="355"/>
                  </a:cubicBezTo>
                  <a:cubicBezTo>
                    <a:pt x="1806" y="355"/>
                    <a:pt x="1807" y="365"/>
                    <a:pt x="1807" y="386"/>
                  </a:cubicBezTo>
                  <a:cubicBezTo>
                    <a:pt x="1807" y="401"/>
                    <a:pt x="1810" y="417"/>
                    <a:pt x="1812" y="417"/>
                  </a:cubicBezTo>
                  <a:cubicBezTo>
                    <a:pt x="1813" y="417"/>
                    <a:pt x="1813" y="414"/>
                    <a:pt x="1813" y="408"/>
                  </a:cubicBezTo>
                  <a:cubicBezTo>
                    <a:pt x="1813" y="408"/>
                    <a:pt x="1823" y="408"/>
                    <a:pt x="1829" y="430"/>
                  </a:cubicBezTo>
                  <a:cubicBezTo>
                    <a:pt x="1836" y="447"/>
                    <a:pt x="1841" y="454"/>
                    <a:pt x="1844" y="454"/>
                  </a:cubicBezTo>
                  <a:cubicBezTo>
                    <a:pt x="1849" y="454"/>
                    <a:pt x="1851" y="442"/>
                    <a:pt x="1851" y="430"/>
                  </a:cubicBezTo>
                  <a:cubicBezTo>
                    <a:pt x="1848" y="412"/>
                    <a:pt x="1848" y="406"/>
                    <a:pt x="1849" y="406"/>
                  </a:cubicBezTo>
                  <a:lnTo>
                    <a:pt x="1849" y="406"/>
                  </a:lnTo>
                  <a:cubicBezTo>
                    <a:pt x="1850" y="406"/>
                    <a:pt x="1854" y="417"/>
                    <a:pt x="1857" y="430"/>
                  </a:cubicBezTo>
                  <a:cubicBezTo>
                    <a:pt x="1860" y="445"/>
                    <a:pt x="1863" y="459"/>
                    <a:pt x="1865" y="459"/>
                  </a:cubicBezTo>
                  <a:cubicBezTo>
                    <a:pt x="1866" y="459"/>
                    <a:pt x="1867" y="457"/>
                    <a:pt x="1867" y="452"/>
                  </a:cubicBezTo>
                  <a:cubicBezTo>
                    <a:pt x="1870" y="439"/>
                    <a:pt x="1883" y="428"/>
                    <a:pt x="1893" y="428"/>
                  </a:cubicBezTo>
                  <a:cubicBezTo>
                    <a:pt x="1901" y="428"/>
                    <a:pt x="1907" y="434"/>
                    <a:pt x="1907" y="452"/>
                  </a:cubicBezTo>
                  <a:lnTo>
                    <a:pt x="1917" y="452"/>
                  </a:lnTo>
                  <a:cubicBezTo>
                    <a:pt x="1917" y="433"/>
                    <a:pt x="1929" y="433"/>
                    <a:pt x="1939" y="433"/>
                  </a:cubicBezTo>
                  <a:cubicBezTo>
                    <a:pt x="1951" y="433"/>
                    <a:pt x="1954" y="433"/>
                    <a:pt x="1954" y="455"/>
                  </a:cubicBezTo>
                  <a:cubicBezTo>
                    <a:pt x="1953" y="464"/>
                    <a:pt x="1953" y="469"/>
                    <a:pt x="1955" y="469"/>
                  </a:cubicBezTo>
                  <a:cubicBezTo>
                    <a:pt x="1957" y="469"/>
                    <a:pt x="1961" y="464"/>
                    <a:pt x="1967" y="455"/>
                  </a:cubicBezTo>
                  <a:cubicBezTo>
                    <a:pt x="1973" y="455"/>
                    <a:pt x="1980" y="414"/>
                    <a:pt x="1983" y="414"/>
                  </a:cubicBezTo>
                  <a:cubicBezTo>
                    <a:pt x="1983" y="392"/>
                    <a:pt x="1989" y="373"/>
                    <a:pt x="1995" y="373"/>
                  </a:cubicBezTo>
                  <a:lnTo>
                    <a:pt x="1995" y="392"/>
                  </a:lnTo>
                  <a:lnTo>
                    <a:pt x="1995" y="436"/>
                  </a:lnTo>
                  <a:cubicBezTo>
                    <a:pt x="2001" y="436"/>
                    <a:pt x="2005" y="436"/>
                    <a:pt x="2005" y="414"/>
                  </a:cubicBezTo>
                  <a:cubicBezTo>
                    <a:pt x="2011" y="436"/>
                    <a:pt x="2017" y="436"/>
                    <a:pt x="2030" y="436"/>
                  </a:cubicBezTo>
                  <a:cubicBezTo>
                    <a:pt x="2039" y="436"/>
                    <a:pt x="2052" y="436"/>
                    <a:pt x="2055" y="417"/>
                  </a:cubicBezTo>
                  <a:cubicBezTo>
                    <a:pt x="2058" y="437"/>
                    <a:pt x="2068" y="448"/>
                    <a:pt x="2078" y="448"/>
                  </a:cubicBezTo>
                  <a:cubicBezTo>
                    <a:pt x="2088" y="448"/>
                    <a:pt x="2099" y="437"/>
                    <a:pt x="2102" y="417"/>
                  </a:cubicBezTo>
                  <a:cubicBezTo>
                    <a:pt x="2102" y="406"/>
                    <a:pt x="2103" y="401"/>
                    <a:pt x="2104" y="401"/>
                  </a:cubicBezTo>
                  <a:cubicBezTo>
                    <a:pt x="2106" y="401"/>
                    <a:pt x="2108" y="406"/>
                    <a:pt x="2111" y="417"/>
                  </a:cubicBezTo>
                  <a:cubicBezTo>
                    <a:pt x="2114" y="428"/>
                    <a:pt x="2116" y="434"/>
                    <a:pt x="2117" y="434"/>
                  </a:cubicBezTo>
                  <a:cubicBezTo>
                    <a:pt x="2119" y="434"/>
                    <a:pt x="2121" y="428"/>
                    <a:pt x="2124" y="417"/>
                  </a:cubicBezTo>
                  <a:cubicBezTo>
                    <a:pt x="2125" y="411"/>
                    <a:pt x="2126" y="408"/>
                    <a:pt x="2127" y="408"/>
                  </a:cubicBezTo>
                  <a:cubicBezTo>
                    <a:pt x="2130" y="408"/>
                    <a:pt x="2135" y="424"/>
                    <a:pt x="2139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0" y="473"/>
                    <a:pt x="2152" y="469"/>
                    <a:pt x="2155" y="461"/>
                  </a:cubicBezTo>
                  <a:cubicBezTo>
                    <a:pt x="2168" y="439"/>
                    <a:pt x="2177" y="439"/>
                    <a:pt x="2183" y="439"/>
                  </a:cubicBezTo>
                  <a:cubicBezTo>
                    <a:pt x="2196" y="420"/>
                    <a:pt x="2199" y="420"/>
                    <a:pt x="2196" y="398"/>
                  </a:cubicBezTo>
                  <a:cubicBezTo>
                    <a:pt x="2196" y="383"/>
                    <a:pt x="2196" y="370"/>
                    <a:pt x="2199" y="358"/>
                  </a:cubicBezTo>
                  <a:cubicBezTo>
                    <a:pt x="2203" y="350"/>
                    <a:pt x="2206" y="348"/>
                    <a:pt x="2207" y="348"/>
                  </a:cubicBezTo>
                  <a:cubicBezTo>
                    <a:pt x="2211" y="348"/>
                    <a:pt x="2209" y="358"/>
                    <a:pt x="2205" y="358"/>
                  </a:cubicBezTo>
                  <a:cubicBezTo>
                    <a:pt x="2193" y="376"/>
                    <a:pt x="2199" y="376"/>
                    <a:pt x="2205" y="398"/>
                  </a:cubicBezTo>
                  <a:cubicBezTo>
                    <a:pt x="2211" y="420"/>
                    <a:pt x="2221" y="420"/>
                    <a:pt x="2227" y="420"/>
                  </a:cubicBezTo>
                  <a:lnTo>
                    <a:pt x="2249" y="420"/>
                  </a:lnTo>
                  <a:cubicBezTo>
                    <a:pt x="2258" y="431"/>
                    <a:pt x="2264" y="437"/>
                    <a:pt x="2267" y="437"/>
                  </a:cubicBezTo>
                  <a:cubicBezTo>
                    <a:pt x="2270" y="437"/>
                    <a:pt x="2271" y="431"/>
                    <a:pt x="2271" y="420"/>
                  </a:cubicBezTo>
                  <a:lnTo>
                    <a:pt x="2271" y="398"/>
                  </a:lnTo>
                  <a:cubicBezTo>
                    <a:pt x="2274" y="421"/>
                    <a:pt x="2291" y="432"/>
                    <a:pt x="2308" y="432"/>
                  </a:cubicBezTo>
                  <a:cubicBezTo>
                    <a:pt x="2324" y="432"/>
                    <a:pt x="2340" y="421"/>
                    <a:pt x="2343" y="401"/>
                  </a:cubicBezTo>
                  <a:cubicBezTo>
                    <a:pt x="2343" y="414"/>
                    <a:pt x="2343" y="411"/>
                    <a:pt x="2343" y="420"/>
                  </a:cubicBezTo>
                  <a:cubicBezTo>
                    <a:pt x="2343" y="442"/>
                    <a:pt x="2349" y="442"/>
                    <a:pt x="2362" y="442"/>
                  </a:cubicBezTo>
                  <a:cubicBezTo>
                    <a:pt x="2368" y="442"/>
                    <a:pt x="2387" y="423"/>
                    <a:pt x="2406" y="423"/>
                  </a:cubicBezTo>
                  <a:cubicBezTo>
                    <a:pt x="2428" y="423"/>
                    <a:pt x="2443" y="423"/>
                    <a:pt x="2443" y="401"/>
                  </a:cubicBezTo>
                  <a:cubicBezTo>
                    <a:pt x="2450" y="401"/>
                    <a:pt x="2450" y="401"/>
                    <a:pt x="2450" y="423"/>
                  </a:cubicBezTo>
                  <a:cubicBezTo>
                    <a:pt x="2443" y="442"/>
                    <a:pt x="2450" y="442"/>
                    <a:pt x="2456" y="442"/>
                  </a:cubicBezTo>
                  <a:cubicBezTo>
                    <a:pt x="2462" y="442"/>
                    <a:pt x="2459" y="423"/>
                    <a:pt x="2459" y="401"/>
                  </a:cubicBezTo>
                  <a:cubicBezTo>
                    <a:pt x="2459" y="390"/>
                    <a:pt x="2461" y="385"/>
                    <a:pt x="2464" y="385"/>
                  </a:cubicBezTo>
                  <a:cubicBezTo>
                    <a:pt x="2467" y="385"/>
                    <a:pt x="2472" y="390"/>
                    <a:pt x="2478" y="401"/>
                  </a:cubicBezTo>
                  <a:cubicBezTo>
                    <a:pt x="2481" y="412"/>
                    <a:pt x="2490" y="418"/>
                    <a:pt x="2499" y="418"/>
                  </a:cubicBezTo>
                  <a:cubicBezTo>
                    <a:pt x="2508" y="418"/>
                    <a:pt x="2517" y="412"/>
                    <a:pt x="2522" y="401"/>
                  </a:cubicBezTo>
                  <a:cubicBezTo>
                    <a:pt x="2528" y="401"/>
                    <a:pt x="2531" y="401"/>
                    <a:pt x="2531" y="423"/>
                  </a:cubicBezTo>
                  <a:cubicBezTo>
                    <a:pt x="2535" y="436"/>
                    <a:pt x="2540" y="447"/>
                    <a:pt x="2546" y="447"/>
                  </a:cubicBezTo>
                  <a:cubicBezTo>
                    <a:pt x="2551" y="447"/>
                    <a:pt x="2555" y="441"/>
                    <a:pt x="2559" y="423"/>
                  </a:cubicBezTo>
                  <a:cubicBezTo>
                    <a:pt x="2566" y="423"/>
                    <a:pt x="2566" y="423"/>
                    <a:pt x="2566" y="445"/>
                  </a:cubicBezTo>
                  <a:cubicBezTo>
                    <a:pt x="2569" y="456"/>
                    <a:pt x="2571" y="468"/>
                    <a:pt x="2573" y="468"/>
                  </a:cubicBezTo>
                  <a:cubicBezTo>
                    <a:pt x="2574" y="468"/>
                    <a:pt x="2575" y="462"/>
                    <a:pt x="2578" y="445"/>
                  </a:cubicBezTo>
                  <a:cubicBezTo>
                    <a:pt x="2583" y="434"/>
                    <a:pt x="2589" y="429"/>
                    <a:pt x="2596" y="429"/>
                  </a:cubicBezTo>
                  <a:cubicBezTo>
                    <a:pt x="2602" y="429"/>
                    <a:pt x="2609" y="434"/>
                    <a:pt x="2616" y="445"/>
                  </a:cubicBezTo>
                  <a:cubicBezTo>
                    <a:pt x="2622" y="445"/>
                    <a:pt x="2628" y="445"/>
                    <a:pt x="2628" y="423"/>
                  </a:cubicBezTo>
                  <a:cubicBezTo>
                    <a:pt x="2625" y="411"/>
                    <a:pt x="2625" y="414"/>
                    <a:pt x="2625" y="401"/>
                  </a:cubicBezTo>
                  <a:lnTo>
                    <a:pt x="2625" y="401"/>
                  </a:lnTo>
                  <a:cubicBezTo>
                    <a:pt x="2628" y="423"/>
                    <a:pt x="2630" y="434"/>
                    <a:pt x="2631" y="434"/>
                  </a:cubicBezTo>
                  <a:cubicBezTo>
                    <a:pt x="2633" y="434"/>
                    <a:pt x="2635" y="423"/>
                    <a:pt x="2638" y="401"/>
                  </a:cubicBezTo>
                  <a:cubicBezTo>
                    <a:pt x="2638" y="392"/>
                    <a:pt x="2638" y="387"/>
                    <a:pt x="2640" y="387"/>
                  </a:cubicBezTo>
                  <a:cubicBezTo>
                    <a:pt x="2641" y="387"/>
                    <a:pt x="2642" y="392"/>
                    <a:pt x="2644" y="401"/>
                  </a:cubicBezTo>
                  <a:cubicBezTo>
                    <a:pt x="2650" y="423"/>
                    <a:pt x="2653" y="423"/>
                    <a:pt x="2653" y="423"/>
                  </a:cubicBezTo>
                  <a:cubicBezTo>
                    <a:pt x="2672" y="414"/>
                    <a:pt x="2694" y="405"/>
                    <a:pt x="2716" y="401"/>
                  </a:cubicBezTo>
                  <a:cubicBezTo>
                    <a:pt x="2760" y="401"/>
                    <a:pt x="2776" y="401"/>
                    <a:pt x="2776" y="380"/>
                  </a:cubicBezTo>
                  <a:cubicBezTo>
                    <a:pt x="2777" y="370"/>
                    <a:pt x="2778" y="365"/>
                    <a:pt x="2779" y="365"/>
                  </a:cubicBezTo>
                  <a:cubicBezTo>
                    <a:pt x="2780" y="365"/>
                    <a:pt x="2782" y="370"/>
                    <a:pt x="2785" y="380"/>
                  </a:cubicBezTo>
                  <a:cubicBezTo>
                    <a:pt x="2791" y="401"/>
                    <a:pt x="2797" y="401"/>
                    <a:pt x="2804" y="401"/>
                  </a:cubicBezTo>
                  <a:cubicBezTo>
                    <a:pt x="2810" y="401"/>
                    <a:pt x="2813" y="401"/>
                    <a:pt x="2816" y="420"/>
                  </a:cubicBezTo>
                  <a:cubicBezTo>
                    <a:pt x="2819" y="401"/>
                    <a:pt x="2819" y="401"/>
                    <a:pt x="2826" y="401"/>
                  </a:cubicBezTo>
                  <a:cubicBezTo>
                    <a:pt x="2826" y="411"/>
                    <a:pt x="2827" y="416"/>
                    <a:pt x="2829" y="416"/>
                  </a:cubicBezTo>
                  <a:cubicBezTo>
                    <a:pt x="2831" y="416"/>
                    <a:pt x="2834" y="411"/>
                    <a:pt x="2835" y="401"/>
                  </a:cubicBezTo>
                  <a:cubicBezTo>
                    <a:pt x="2838" y="380"/>
                    <a:pt x="2840" y="369"/>
                    <a:pt x="2841" y="369"/>
                  </a:cubicBezTo>
                  <a:cubicBezTo>
                    <a:pt x="2841" y="369"/>
                    <a:pt x="2841" y="380"/>
                    <a:pt x="2841" y="401"/>
                  </a:cubicBezTo>
                  <a:cubicBezTo>
                    <a:pt x="2844" y="415"/>
                    <a:pt x="2852" y="429"/>
                    <a:pt x="2855" y="429"/>
                  </a:cubicBezTo>
                  <a:cubicBezTo>
                    <a:pt x="2856" y="429"/>
                    <a:pt x="2856" y="427"/>
                    <a:pt x="2854" y="420"/>
                  </a:cubicBezTo>
                  <a:cubicBezTo>
                    <a:pt x="2854" y="401"/>
                    <a:pt x="2863" y="401"/>
                    <a:pt x="2870" y="380"/>
                  </a:cubicBezTo>
                  <a:cubicBezTo>
                    <a:pt x="2876" y="380"/>
                    <a:pt x="2879" y="380"/>
                    <a:pt x="2882" y="401"/>
                  </a:cubicBezTo>
                  <a:cubicBezTo>
                    <a:pt x="2884" y="407"/>
                    <a:pt x="2887" y="409"/>
                    <a:pt x="2891" y="409"/>
                  </a:cubicBezTo>
                  <a:cubicBezTo>
                    <a:pt x="2901" y="409"/>
                    <a:pt x="2915" y="395"/>
                    <a:pt x="2920" y="380"/>
                  </a:cubicBezTo>
                  <a:cubicBezTo>
                    <a:pt x="2918" y="369"/>
                    <a:pt x="2919" y="363"/>
                    <a:pt x="2920" y="363"/>
                  </a:cubicBezTo>
                  <a:cubicBezTo>
                    <a:pt x="2921" y="363"/>
                    <a:pt x="2923" y="369"/>
                    <a:pt x="2923" y="380"/>
                  </a:cubicBezTo>
                  <a:cubicBezTo>
                    <a:pt x="2926" y="401"/>
                    <a:pt x="2929" y="401"/>
                    <a:pt x="2935" y="401"/>
                  </a:cubicBezTo>
                  <a:cubicBezTo>
                    <a:pt x="2937" y="395"/>
                    <a:pt x="2939" y="392"/>
                    <a:pt x="2939" y="392"/>
                  </a:cubicBezTo>
                  <a:cubicBezTo>
                    <a:pt x="2942" y="392"/>
                    <a:pt x="2942" y="407"/>
                    <a:pt x="2942" y="420"/>
                  </a:cubicBezTo>
                  <a:cubicBezTo>
                    <a:pt x="2938" y="442"/>
                    <a:pt x="2945" y="442"/>
                    <a:pt x="2954" y="442"/>
                  </a:cubicBezTo>
                  <a:cubicBezTo>
                    <a:pt x="2960" y="420"/>
                    <a:pt x="2982" y="420"/>
                    <a:pt x="2998" y="420"/>
                  </a:cubicBezTo>
                  <a:cubicBezTo>
                    <a:pt x="3026" y="420"/>
                    <a:pt x="3029" y="398"/>
                    <a:pt x="3039" y="354"/>
                  </a:cubicBezTo>
                  <a:lnTo>
                    <a:pt x="3042" y="314"/>
                  </a:lnTo>
                  <a:lnTo>
                    <a:pt x="3045" y="354"/>
                  </a:lnTo>
                  <a:cubicBezTo>
                    <a:pt x="3045" y="376"/>
                    <a:pt x="3054" y="417"/>
                    <a:pt x="3054" y="417"/>
                  </a:cubicBezTo>
                  <a:cubicBezTo>
                    <a:pt x="3058" y="417"/>
                    <a:pt x="3058" y="398"/>
                    <a:pt x="3058" y="376"/>
                  </a:cubicBezTo>
                  <a:cubicBezTo>
                    <a:pt x="3056" y="365"/>
                    <a:pt x="3057" y="360"/>
                    <a:pt x="3060" y="360"/>
                  </a:cubicBezTo>
                  <a:cubicBezTo>
                    <a:pt x="3062" y="360"/>
                    <a:pt x="3067" y="365"/>
                    <a:pt x="3073" y="376"/>
                  </a:cubicBezTo>
                  <a:cubicBezTo>
                    <a:pt x="3080" y="386"/>
                    <a:pt x="3084" y="390"/>
                    <a:pt x="3088" y="390"/>
                  </a:cubicBezTo>
                  <a:cubicBezTo>
                    <a:pt x="3091" y="390"/>
                    <a:pt x="3094" y="386"/>
                    <a:pt x="3095" y="376"/>
                  </a:cubicBezTo>
                  <a:cubicBezTo>
                    <a:pt x="3101" y="376"/>
                    <a:pt x="3108" y="376"/>
                    <a:pt x="3114" y="395"/>
                  </a:cubicBezTo>
                  <a:cubicBezTo>
                    <a:pt x="3120" y="395"/>
                    <a:pt x="3120" y="395"/>
                    <a:pt x="3117" y="373"/>
                  </a:cubicBezTo>
                  <a:cubicBezTo>
                    <a:pt x="3117" y="364"/>
                    <a:pt x="3119" y="359"/>
                    <a:pt x="3121" y="359"/>
                  </a:cubicBezTo>
                  <a:cubicBezTo>
                    <a:pt x="3123" y="359"/>
                    <a:pt x="3127" y="364"/>
                    <a:pt x="3130" y="373"/>
                  </a:cubicBezTo>
                  <a:cubicBezTo>
                    <a:pt x="3133" y="399"/>
                    <a:pt x="3141" y="410"/>
                    <a:pt x="3147" y="410"/>
                  </a:cubicBezTo>
                  <a:cubicBezTo>
                    <a:pt x="3150" y="410"/>
                    <a:pt x="3153" y="404"/>
                    <a:pt x="3152" y="395"/>
                  </a:cubicBezTo>
                  <a:cubicBezTo>
                    <a:pt x="3152" y="373"/>
                    <a:pt x="3158" y="373"/>
                    <a:pt x="3161" y="373"/>
                  </a:cubicBezTo>
                  <a:cubicBezTo>
                    <a:pt x="3167" y="373"/>
                    <a:pt x="3174" y="373"/>
                    <a:pt x="3177" y="351"/>
                  </a:cubicBezTo>
                  <a:lnTo>
                    <a:pt x="3189" y="351"/>
                  </a:lnTo>
                  <a:cubicBezTo>
                    <a:pt x="3195" y="351"/>
                    <a:pt x="3189" y="373"/>
                    <a:pt x="3183" y="373"/>
                  </a:cubicBezTo>
                  <a:lnTo>
                    <a:pt x="3192" y="395"/>
                  </a:lnTo>
                  <a:cubicBezTo>
                    <a:pt x="3202" y="395"/>
                    <a:pt x="3208" y="392"/>
                    <a:pt x="3211" y="373"/>
                  </a:cubicBezTo>
                  <a:cubicBezTo>
                    <a:pt x="3213" y="351"/>
                    <a:pt x="3213" y="340"/>
                    <a:pt x="3214" y="340"/>
                  </a:cubicBezTo>
                  <a:cubicBezTo>
                    <a:pt x="3215" y="340"/>
                    <a:pt x="3216" y="351"/>
                    <a:pt x="3217" y="373"/>
                  </a:cubicBezTo>
                  <a:cubicBezTo>
                    <a:pt x="3217" y="386"/>
                    <a:pt x="3222" y="401"/>
                    <a:pt x="3226" y="401"/>
                  </a:cubicBezTo>
                  <a:cubicBezTo>
                    <a:pt x="3228" y="401"/>
                    <a:pt x="3229" y="399"/>
                    <a:pt x="3230" y="392"/>
                  </a:cubicBezTo>
                  <a:cubicBezTo>
                    <a:pt x="3231" y="375"/>
                    <a:pt x="3233" y="369"/>
                    <a:pt x="3235" y="369"/>
                  </a:cubicBezTo>
                  <a:cubicBezTo>
                    <a:pt x="3237" y="369"/>
                    <a:pt x="3239" y="381"/>
                    <a:pt x="3239" y="392"/>
                  </a:cubicBezTo>
                  <a:cubicBezTo>
                    <a:pt x="3239" y="414"/>
                    <a:pt x="3239" y="425"/>
                    <a:pt x="3242" y="425"/>
                  </a:cubicBezTo>
                  <a:cubicBezTo>
                    <a:pt x="3244" y="425"/>
                    <a:pt x="3249" y="414"/>
                    <a:pt x="3258" y="392"/>
                  </a:cubicBezTo>
                  <a:cubicBezTo>
                    <a:pt x="3268" y="392"/>
                    <a:pt x="3289" y="370"/>
                    <a:pt x="3305" y="370"/>
                  </a:cubicBezTo>
                  <a:cubicBezTo>
                    <a:pt x="3311" y="369"/>
                    <a:pt x="3316" y="369"/>
                    <a:pt x="3321" y="369"/>
                  </a:cubicBezTo>
                  <a:cubicBezTo>
                    <a:pt x="3333" y="369"/>
                    <a:pt x="3341" y="373"/>
                    <a:pt x="3346" y="389"/>
                  </a:cubicBezTo>
                  <a:cubicBezTo>
                    <a:pt x="3346" y="390"/>
                    <a:pt x="3346" y="391"/>
                    <a:pt x="3346" y="393"/>
                  </a:cubicBezTo>
                  <a:lnTo>
                    <a:pt x="3346" y="393"/>
                  </a:lnTo>
                  <a:cubicBezTo>
                    <a:pt x="3347" y="367"/>
                    <a:pt x="3352" y="367"/>
                    <a:pt x="3368" y="367"/>
                  </a:cubicBezTo>
                  <a:cubicBezTo>
                    <a:pt x="3372" y="372"/>
                    <a:pt x="3377" y="375"/>
                    <a:pt x="3380" y="375"/>
                  </a:cubicBezTo>
                  <a:cubicBezTo>
                    <a:pt x="3390" y="375"/>
                    <a:pt x="3397" y="361"/>
                    <a:pt x="3399" y="345"/>
                  </a:cubicBezTo>
                  <a:lnTo>
                    <a:pt x="3387" y="345"/>
                  </a:lnTo>
                  <a:cubicBezTo>
                    <a:pt x="3385" y="321"/>
                    <a:pt x="3386" y="311"/>
                    <a:pt x="3390" y="311"/>
                  </a:cubicBezTo>
                  <a:cubicBezTo>
                    <a:pt x="3393" y="311"/>
                    <a:pt x="3397" y="316"/>
                    <a:pt x="3402" y="323"/>
                  </a:cubicBezTo>
                  <a:cubicBezTo>
                    <a:pt x="3409" y="323"/>
                    <a:pt x="3409" y="345"/>
                    <a:pt x="3412" y="364"/>
                  </a:cubicBezTo>
                  <a:cubicBezTo>
                    <a:pt x="3412" y="386"/>
                    <a:pt x="3421" y="408"/>
                    <a:pt x="3424" y="408"/>
                  </a:cubicBezTo>
                  <a:cubicBezTo>
                    <a:pt x="3430" y="405"/>
                    <a:pt x="3437" y="405"/>
                    <a:pt x="3430" y="386"/>
                  </a:cubicBezTo>
                  <a:cubicBezTo>
                    <a:pt x="3427" y="364"/>
                    <a:pt x="3427" y="364"/>
                    <a:pt x="3434" y="364"/>
                  </a:cubicBezTo>
                  <a:cubicBezTo>
                    <a:pt x="3440" y="364"/>
                    <a:pt x="3443" y="364"/>
                    <a:pt x="3449" y="342"/>
                  </a:cubicBezTo>
                  <a:cubicBezTo>
                    <a:pt x="3446" y="323"/>
                    <a:pt x="3452" y="323"/>
                    <a:pt x="3459" y="320"/>
                  </a:cubicBezTo>
                  <a:cubicBezTo>
                    <a:pt x="3465" y="342"/>
                    <a:pt x="3477" y="342"/>
                    <a:pt x="3477" y="342"/>
                  </a:cubicBezTo>
                  <a:lnTo>
                    <a:pt x="3477" y="364"/>
                  </a:lnTo>
                  <a:cubicBezTo>
                    <a:pt x="3477" y="376"/>
                    <a:pt x="3481" y="392"/>
                    <a:pt x="3487" y="405"/>
                  </a:cubicBezTo>
                  <a:cubicBezTo>
                    <a:pt x="3490" y="405"/>
                    <a:pt x="3490" y="383"/>
                    <a:pt x="3490" y="383"/>
                  </a:cubicBezTo>
                  <a:cubicBezTo>
                    <a:pt x="3487" y="364"/>
                    <a:pt x="3622" y="354"/>
                    <a:pt x="3637" y="354"/>
                  </a:cubicBezTo>
                  <a:cubicBezTo>
                    <a:pt x="3644" y="364"/>
                    <a:pt x="3651" y="369"/>
                    <a:pt x="3655" y="369"/>
                  </a:cubicBezTo>
                  <a:cubicBezTo>
                    <a:pt x="3660" y="369"/>
                    <a:pt x="3662" y="364"/>
                    <a:pt x="3659" y="354"/>
                  </a:cubicBezTo>
                  <a:cubicBezTo>
                    <a:pt x="3659" y="333"/>
                    <a:pt x="3684" y="329"/>
                    <a:pt x="3719" y="329"/>
                  </a:cubicBezTo>
                  <a:cubicBezTo>
                    <a:pt x="3756" y="326"/>
                    <a:pt x="3785" y="326"/>
                    <a:pt x="3785" y="304"/>
                  </a:cubicBezTo>
                  <a:lnTo>
                    <a:pt x="3800" y="304"/>
                  </a:lnTo>
                  <a:cubicBezTo>
                    <a:pt x="3810" y="304"/>
                    <a:pt x="3819" y="282"/>
                    <a:pt x="3825" y="282"/>
                  </a:cubicBezTo>
                  <a:cubicBezTo>
                    <a:pt x="3827" y="271"/>
                    <a:pt x="3829" y="266"/>
                    <a:pt x="3831" y="266"/>
                  </a:cubicBezTo>
                  <a:cubicBezTo>
                    <a:pt x="3832" y="266"/>
                    <a:pt x="3833" y="271"/>
                    <a:pt x="3832" y="282"/>
                  </a:cubicBezTo>
                  <a:cubicBezTo>
                    <a:pt x="3832" y="301"/>
                    <a:pt x="3835" y="323"/>
                    <a:pt x="3841" y="323"/>
                  </a:cubicBezTo>
                  <a:cubicBezTo>
                    <a:pt x="3850" y="320"/>
                    <a:pt x="3850" y="301"/>
                    <a:pt x="3847" y="279"/>
                  </a:cubicBezTo>
                  <a:cubicBezTo>
                    <a:pt x="3847" y="260"/>
                    <a:pt x="3850" y="257"/>
                    <a:pt x="3850" y="257"/>
                  </a:cubicBezTo>
                  <a:cubicBezTo>
                    <a:pt x="3857" y="257"/>
                    <a:pt x="3857" y="257"/>
                    <a:pt x="3860" y="279"/>
                  </a:cubicBezTo>
                  <a:lnTo>
                    <a:pt x="3863" y="320"/>
                  </a:lnTo>
                  <a:lnTo>
                    <a:pt x="3869" y="320"/>
                  </a:lnTo>
                  <a:cubicBezTo>
                    <a:pt x="3866" y="298"/>
                    <a:pt x="3872" y="298"/>
                    <a:pt x="3872" y="298"/>
                  </a:cubicBezTo>
                  <a:cubicBezTo>
                    <a:pt x="3879" y="298"/>
                    <a:pt x="3879" y="298"/>
                    <a:pt x="3882" y="339"/>
                  </a:cubicBezTo>
                  <a:cubicBezTo>
                    <a:pt x="3883" y="361"/>
                    <a:pt x="3886" y="372"/>
                    <a:pt x="3888" y="372"/>
                  </a:cubicBezTo>
                  <a:cubicBezTo>
                    <a:pt x="3890" y="372"/>
                    <a:pt x="3891" y="361"/>
                    <a:pt x="3891" y="339"/>
                  </a:cubicBezTo>
                  <a:lnTo>
                    <a:pt x="3901" y="317"/>
                  </a:lnTo>
                  <a:cubicBezTo>
                    <a:pt x="3903" y="329"/>
                    <a:pt x="3906" y="334"/>
                    <a:pt x="3909" y="334"/>
                  </a:cubicBezTo>
                  <a:cubicBezTo>
                    <a:pt x="3915" y="334"/>
                    <a:pt x="3920" y="310"/>
                    <a:pt x="3923" y="295"/>
                  </a:cubicBezTo>
                  <a:cubicBezTo>
                    <a:pt x="3927" y="315"/>
                    <a:pt x="3930" y="325"/>
                    <a:pt x="3933" y="325"/>
                  </a:cubicBezTo>
                  <a:cubicBezTo>
                    <a:pt x="3935" y="325"/>
                    <a:pt x="3937" y="315"/>
                    <a:pt x="3938" y="295"/>
                  </a:cubicBezTo>
                  <a:cubicBezTo>
                    <a:pt x="3937" y="284"/>
                    <a:pt x="3937" y="278"/>
                    <a:pt x="3940" y="278"/>
                  </a:cubicBezTo>
                  <a:cubicBezTo>
                    <a:pt x="3942" y="278"/>
                    <a:pt x="3946" y="284"/>
                    <a:pt x="3951" y="295"/>
                  </a:cubicBezTo>
                  <a:cubicBezTo>
                    <a:pt x="3957" y="314"/>
                    <a:pt x="3963" y="314"/>
                    <a:pt x="3973" y="314"/>
                  </a:cubicBezTo>
                  <a:cubicBezTo>
                    <a:pt x="3976" y="292"/>
                    <a:pt x="4017" y="289"/>
                    <a:pt x="4060" y="286"/>
                  </a:cubicBezTo>
                  <a:cubicBezTo>
                    <a:pt x="4111" y="282"/>
                    <a:pt x="4142" y="279"/>
                    <a:pt x="4139" y="260"/>
                  </a:cubicBezTo>
                  <a:cubicBezTo>
                    <a:pt x="4140" y="260"/>
                    <a:pt x="4142" y="259"/>
                    <a:pt x="4143" y="259"/>
                  </a:cubicBezTo>
                  <a:cubicBezTo>
                    <a:pt x="4146" y="259"/>
                    <a:pt x="4148" y="263"/>
                    <a:pt x="4154" y="279"/>
                  </a:cubicBezTo>
                  <a:cubicBezTo>
                    <a:pt x="4154" y="287"/>
                    <a:pt x="4155" y="291"/>
                    <a:pt x="4157" y="291"/>
                  </a:cubicBezTo>
                  <a:cubicBezTo>
                    <a:pt x="4158" y="291"/>
                    <a:pt x="4161" y="282"/>
                    <a:pt x="4161" y="257"/>
                  </a:cubicBezTo>
                  <a:cubicBezTo>
                    <a:pt x="4162" y="245"/>
                    <a:pt x="4163" y="233"/>
                    <a:pt x="4164" y="233"/>
                  </a:cubicBezTo>
                  <a:cubicBezTo>
                    <a:pt x="4165" y="233"/>
                    <a:pt x="4166" y="240"/>
                    <a:pt x="4167" y="257"/>
                  </a:cubicBezTo>
                  <a:cubicBezTo>
                    <a:pt x="4170" y="276"/>
                    <a:pt x="4179" y="276"/>
                    <a:pt x="4201" y="276"/>
                  </a:cubicBezTo>
                  <a:cubicBezTo>
                    <a:pt x="4220" y="273"/>
                    <a:pt x="4242" y="270"/>
                    <a:pt x="4239" y="251"/>
                  </a:cubicBezTo>
                  <a:cubicBezTo>
                    <a:pt x="4244" y="240"/>
                    <a:pt x="4246" y="235"/>
                    <a:pt x="4247" y="235"/>
                  </a:cubicBezTo>
                  <a:lnTo>
                    <a:pt x="4247" y="235"/>
                  </a:lnTo>
                  <a:cubicBezTo>
                    <a:pt x="4248" y="235"/>
                    <a:pt x="4247" y="240"/>
                    <a:pt x="4245" y="251"/>
                  </a:cubicBezTo>
                  <a:cubicBezTo>
                    <a:pt x="4243" y="275"/>
                    <a:pt x="4254" y="292"/>
                    <a:pt x="4265" y="292"/>
                  </a:cubicBezTo>
                  <a:cubicBezTo>
                    <a:pt x="4273" y="292"/>
                    <a:pt x="4281" y="284"/>
                    <a:pt x="4286" y="267"/>
                  </a:cubicBezTo>
                  <a:cubicBezTo>
                    <a:pt x="4292" y="267"/>
                    <a:pt x="4295" y="267"/>
                    <a:pt x="4299" y="289"/>
                  </a:cubicBezTo>
                  <a:cubicBezTo>
                    <a:pt x="4305" y="286"/>
                    <a:pt x="4311" y="286"/>
                    <a:pt x="4324" y="264"/>
                  </a:cubicBezTo>
                  <a:lnTo>
                    <a:pt x="4361" y="260"/>
                  </a:lnTo>
                  <a:cubicBezTo>
                    <a:pt x="4374" y="260"/>
                    <a:pt x="4383" y="238"/>
                    <a:pt x="4383" y="238"/>
                  </a:cubicBezTo>
                  <a:lnTo>
                    <a:pt x="4386" y="238"/>
                  </a:lnTo>
                  <a:cubicBezTo>
                    <a:pt x="4388" y="251"/>
                    <a:pt x="4399" y="256"/>
                    <a:pt x="4415" y="256"/>
                  </a:cubicBezTo>
                  <a:cubicBezTo>
                    <a:pt x="4426" y="256"/>
                    <a:pt x="4440" y="254"/>
                    <a:pt x="4455" y="251"/>
                  </a:cubicBezTo>
                  <a:cubicBezTo>
                    <a:pt x="4470" y="250"/>
                    <a:pt x="4483" y="249"/>
                    <a:pt x="4494" y="249"/>
                  </a:cubicBezTo>
                  <a:cubicBezTo>
                    <a:pt x="4515" y="249"/>
                    <a:pt x="4531" y="253"/>
                    <a:pt x="4537" y="267"/>
                  </a:cubicBezTo>
                  <a:cubicBezTo>
                    <a:pt x="4537" y="267"/>
                    <a:pt x="4543" y="264"/>
                    <a:pt x="4543" y="245"/>
                  </a:cubicBezTo>
                  <a:cubicBezTo>
                    <a:pt x="4545" y="218"/>
                    <a:pt x="4547" y="208"/>
                    <a:pt x="4550" y="208"/>
                  </a:cubicBezTo>
                  <a:cubicBezTo>
                    <a:pt x="4552" y="208"/>
                    <a:pt x="4555" y="212"/>
                    <a:pt x="4559" y="220"/>
                  </a:cubicBezTo>
                  <a:cubicBezTo>
                    <a:pt x="4563" y="240"/>
                    <a:pt x="4571" y="250"/>
                    <a:pt x="4577" y="250"/>
                  </a:cubicBezTo>
                  <a:cubicBezTo>
                    <a:pt x="4584" y="250"/>
                    <a:pt x="4590" y="239"/>
                    <a:pt x="4590" y="217"/>
                  </a:cubicBezTo>
                  <a:cubicBezTo>
                    <a:pt x="4593" y="229"/>
                    <a:pt x="4593" y="226"/>
                    <a:pt x="4593" y="238"/>
                  </a:cubicBezTo>
                  <a:cubicBezTo>
                    <a:pt x="4598" y="254"/>
                    <a:pt x="4602" y="260"/>
                    <a:pt x="4606" y="260"/>
                  </a:cubicBezTo>
                  <a:cubicBezTo>
                    <a:pt x="4613" y="260"/>
                    <a:pt x="4618" y="241"/>
                    <a:pt x="4618" y="213"/>
                  </a:cubicBezTo>
                  <a:cubicBezTo>
                    <a:pt x="4625" y="229"/>
                    <a:pt x="4630" y="243"/>
                    <a:pt x="4634" y="243"/>
                  </a:cubicBezTo>
                  <a:cubicBezTo>
                    <a:pt x="4635" y="243"/>
                    <a:pt x="4636" y="241"/>
                    <a:pt x="4637" y="235"/>
                  </a:cubicBezTo>
                  <a:cubicBezTo>
                    <a:pt x="4638" y="235"/>
                    <a:pt x="4639" y="234"/>
                    <a:pt x="4640" y="234"/>
                  </a:cubicBezTo>
                  <a:cubicBezTo>
                    <a:pt x="4644" y="234"/>
                    <a:pt x="4645" y="241"/>
                    <a:pt x="4650" y="276"/>
                  </a:cubicBezTo>
                  <a:cubicBezTo>
                    <a:pt x="4653" y="295"/>
                    <a:pt x="4656" y="317"/>
                    <a:pt x="4659" y="317"/>
                  </a:cubicBezTo>
                  <a:cubicBezTo>
                    <a:pt x="4665" y="314"/>
                    <a:pt x="4662" y="295"/>
                    <a:pt x="4659" y="273"/>
                  </a:cubicBezTo>
                  <a:lnTo>
                    <a:pt x="4671" y="273"/>
                  </a:lnTo>
                  <a:cubicBezTo>
                    <a:pt x="4671" y="273"/>
                    <a:pt x="4678" y="273"/>
                    <a:pt x="4675" y="251"/>
                  </a:cubicBezTo>
                  <a:cubicBezTo>
                    <a:pt x="4671" y="232"/>
                    <a:pt x="4678" y="229"/>
                    <a:pt x="4681" y="229"/>
                  </a:cubicBezTo>
                  <a:cubicBezTo>
                    <a:pt x="4682" y="236"/>
                    <a:pt x="4683" y="238"/>
                    <a:pt x="4683" y="238"/>
                  </a:cubicBezTo>
                  <a:cubicBezTo>
                    <a:pt x="4685" y="238"/>
                    <a:pt x="4685" y="224"/>
                    <a:pt x="4681" y="210"/>
                  </a:cubicBezTo>
                  <a:cubicBezTo>
                    <a:pt x="4678" y="188"/>
                    <a:pt x="4675" y="166"/>
                    <a:pt x="4681" y="166"/>
                  </a:cubicBezTo>
                  <a:cubicBezTo>
                    <a:pt x="4681" y="166"/>
                    <a:pt x="4678" y="148"/>
                    <a:pt x="4675" y="126"/>
                  </a:cubicBezTo>
                  <a:cubicBezTo>
                    <a:pt x="4675" y="97"/>
                    <a:pt x="4665" y="69"/>
                    <a:pt x="4653" y="44"/>
                  </a:cubicBezTo>
                  <a:cubicBezTo>
                    <a:pt x="4639" y="34"/>
                    <a:pt x="4626" y="23"/>
                    <a:pt x="4620" y="23"/>
                  </a:cubicBezTo>
                  <a:cubicBezTo>
                    <a:pt x="4614" y="23"/>
                    <a:pt x="4612" y="29"/>
                    <a:pt x="4615" y="47"/>
                  </a:cubicBezTo>
                  <a:cubicBezTo>
                    <a:pt x="4615" y="47"/>
                    <a:pt x="4612" y="69"/>
                    <a:pt x="4606" y="69"/>
                  </a:cubicBezTo>
                  <a:cubicBezTo>
                    <a:pt x="4599" y="69"/>
                    <a:pt x="4593" y="50"/>
                    <a:pt x="4593" y="50"/>
                  </a:cubicBezTo>
                  <a:cubicBezTo>
                    <a:pt x="4591" y="36"/>
                    <a:pt x="4581" y="33"/>
                    <a:pt x="4567" y="33"/>
                  </a:cubicBezTo>
                  <a:cubicBezTo>
                    <a:pt x="4559" y="33"/>
                    <a:pt x="4550" y="34"/>
                    <a:pt x="4540" y="35"/>
                  </a:cubicBezTo>
                  <a:cubicBezTo>
                    <a:pt x="4531" y="36"/>
                    <a:pt x="4523" y="36"/>
                    <a:pt x="4516" y="36"/>
                  </a:cubicBezTo>
                  <a:cubicBezTo>
                    <a:pt x="4499" y="36"/>
                    <a:pt x="4488" y="32"/>
                    <a:pt x="4483" y="19"/>
                  </a:cubicBezTo>
                  <a:cubicBezTo>
                    <a:pt x="4476" y="2"/>
                    <a:pt x="4473" y="0"/>
                    <a:pt x="4471" y="0"/>
                  </a:cubicBezTo>
                  <a:close/>
                  <a:moveTo>
                    <a:pt x="68" y="508"/>
                  </a:moveTo>
                  <a:cubicBezTo>
                    <a:pt x="62" y="521"/>
                    <a:pt x="59" y="536"/>
                    <a:pt x="59" y="549"/>
                  </a:cubicBezTo>
                  <a:lnTo>
                    <a:pt x="65" y="549"/>
                  </a:lnTo>
                  <a:cubicBezTo>
                    <a:pt x="65" y="549"/>
                    <a:pt x="65" y="549"/>
                    <a:pt x="65" y="549"/>
                  </a:cubicBezTo>
                  <a:cubicBezTo>
                    <a:pt x="68" y="549"/>
                    <a:pt x="71" y="529"/>
                    <a:pt x="74" y="508"/>
                  </a:cubicBezTo>
                  <a:close/>
                  <a:moveTo>
                    <a:pt x="1293" y="756"/>
                  </a:moveTo>
                  <a:cubicBezTo>
                    <a:pt x="1290" y="768"/>
                    <a:pt x="1287" y="781"/>
                    <a:pt x="1287" y="796"/>
                  </a:cubicBezTo>
                  <a:cubicBezTo>
                    <a:pt x="1287" y="804"/>
                    <a:pt x="1288" y="809"/>
                    <a:pt x="1289" y="809"/>
                  </a:cubicBezTo>
                  <a:cubicBezTo>
                    <a:pt x="1291" y="809"/>
                    <a:pt x="1294" y="800"/>
                    <a:pt x="1300" y="774"/>
                  </a:cubicBezTo>
                  <a:cubicBezTo>
                    <a:pt x="1300" y="756"/>
                    <a:pt x="1300" y="756"/>
                    <a:pt x="1293" y="7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52"/>
            <p:cNvSpPr/>
            <p:nvPr/>
          </p:nvSpPr>
          <p:spPr>
            <a:xfrm>
              <a:off x="4148775" y="2653825"/>
              <a:ext cx="197925" cy="189925"/>
            </a:xfrm>
            <a:custGeom>
              <a:avLst/>
              <a:gdLst/>
              <a:ahLst/>
              <a:cxnLst/>
              <a:rect l="l" t="t" r="r" b="b"/>
              <a:pathLst>
                <a:path w="7917" h="7597" extrusionOk="0">
                  <a:moveTo>
                    <a:pt x="0" y="1"/>
                  </a:moveTo>
                  <a:lnTo>
                    <a:pt x="0" y="5450"/>
                  </a:lnTo>
                  <a:cubicBezTo>
                    <a:pt x="0" y="6635"/>
                    <a:pt x="959" y="7597"/>
                    <a:pt x="2144" y="7597"/>
                  </a:cubicBezTo>
                  <a:lnTo>
                    <a:pt x="5773" y="7597"/>
                  </a:lnTo>
                  <a:cubicBezTo>
                    <a:pt x="6957" y="7597"/>
                    <a:pt x="7916" y="6635"/>
                    <a:pt x="7916" y="5450"/>
                  </a:cubicBezTo>
                  <a:lnTo>
                    <a:pt x="7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52"/>
            <p:cNvSpPr/>
            <p:nvPr/>
          </p:nvSpPr>
          <p:spPr>
            <a:xfrm>
              <a:off x="4289775" y="2680775"/>
              <a:ext cx="128050" cy="128050"/>
            </a:xfrm>
            <a:custGeom>
              <a:avLst/>
              <a:gdLst/>
              <a:ahLst/>
              <a:cxnLst/>
              <a:rect l="l" t="t" r="r" b="b"/>
              <a:pathLst>
                <a:path w="5122" h="5122" extrusionOk="0">
                  <a:moveTo>
                    <a:pt x="2956" y="959"/>
                  </a:moveTo>
                  <a:cubicBezTo>
                    <a:pt x="3620" y="963"/>
                    <a:pt x="4159" y="1502"/>
                    <a:pt x="4163" y="2166"/>
                  </a:cubicBezTo>
                  <a:lnTo>
                    <a:pt x="4163" y="2953"/>
                  </a:lnTo>
                  <a:cubicBezTo>
                    <a:pt x="4159" y="3617"/>
                    <a:pt x="3620" y="4159"/>
                    <a:pt x="2956" y="4159"/>
                  </a:cubicBezTo>
                  <a:lnTo>
                    <a:pt x="963" y="4159"/>
                  </a:lnTo>
                  <a:lnTo>
                    <a:pt x="963" y="959"/>
                  </a:lnTo>
                  <a:close/>
                  <a:moveTo>
                    <a:pt x="1" y="1"/>
                  </a:moveTo>
                  <a:lnTo>
                    <a:pt x="1" y="5121"/>
                  </a:lnTo>
                  <a:lnTo>
                    <a:pt x="2956" y="5121"/>
                  </a:lnTo>
                  <a:cubicBezTo>
                    <a:pt x="4150" y="5118"/>
                    <a:pt x="5122" y="4150"/>
                    <a:pt x="5122" y="2953"/>
                  </a:cubicBezTo>
                  <a:lnTo>
                    <a:pt x="5122" y="2166"/>
                  </a:lnTo>
                  <a:cubicBezTo>
                    <a:pt x="5122" y="969"/>
                    <a:pt x="4150" y="1"/>
                    <a:pt x="2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52"/>
            <p:cNvSpPr/>
            <p:nvPr/>
          </p:nvSpPr>
          <p:spPr>
            <a:xfrm>
              <a:off x="4223825" y="2529625"/>
              <a:ext cx="18750" cy="95625"/>
            </a:xfrm>
            <a:custGeom>
              <a:avLst/>
              <a:gdLst/>
              <a:ahLst/>
              <a:cxnLst/>
              <a:rect l="l" t="t" r="r" b="b"/>
              <a:pathLst>
                <a:path w="750" h="3825" extrusionOk="0">
                  <a:moveTo>
                    <a:pt x="113" y="26"/>
                  </a:moveTo>
                  <a:cubicBezTo>
                    <a:pt x="123" y="26"/>
                    <a:pt x="144" y="28"/>
                    <a:pt x="166" y="33"/>
                  </a:cubicBezTo>
                  <a:cubicBezTo>
                    <a:pt x="207" y="36"/>
                    <a:pt x="207" y="36"/>
                    <a:pt x="166" y="36"/>
                  </a:cubicBezTo>
                  <a:cubicBezTo>
                    <a:pt x="144" y="36"/>
                    <a:pt x="122" y="36"/>
                    <a:pt x="122" y="33"/>
                  </a:cubicBezTo>
                  <a:cubicBezTo>
                    <a:pt x="102" y="28"/>
                    <a:pt x="102" y="26"/>
                    <a:pt x="113" y="26"/>
                  </a:cubicBezTo>
                  <a:close/>
                  <a:moveTo>
                    <a:pt x="151" y="656"/>
                  </a:moveTo>
                  <a:cubicBezTo>
                    <a:pt x="173" y="656"/>
                    <a:pt x="191" y="663"/>
                    <a:pt x="191" y="666"/>
                  </a:cubicBezTo>
                  <a:cubicBezTo>
                    <a:pt x="184" y="668"/>
                    <a:pt x="177" y="669"/>
                    <a:pt x="169" y="669"/>
                  </a:cubicBezTo>
                  <a:cubicBezTo>
                    <a:pt x="156" y="669"/>
                    <a:pt x="142" y="667"/>
                    <a:pt x="129" y="663"/>
                  </a:cubicBezTo>
                  <a:cubicBezTo>
                    <a:pt x="129" y="656"/>
                    <a:pt x="129" y="656"/>
                    <a:pt x="151" y="656"/>
                  </a:cubicBezTo>
                  <a:close/>
                  <a:moveTo>
                    <a:pt x="210" y="810"/>
                  </a:moveTo>
                  <a:cubicBezTo>
                    <a:pt x="223" y="810"/>
                    <a:pt x="238" y="810"/>
                    <a:pt x="251" y="813"/>
                  </a:cubicBezTo>
                  <a:cubicBezTo>
                    <a:pt x="251" y="813"/>
                    <a:pt x="273" y="819"/>
                    <a:pt x="251" y="819"/>
                  </a:cubicBezTo>
                  <a:lnTo>
                    <a:pt x="232" y="819"/>
                  </a:lnTo>
                  <a:cubicBezTo>
                    <a:pt x="210" y="813"/>
                    <a:pt x="188" y="810"/>
                    <a:pt x="210" y="810"/>
                  </a:cubicBezTo>
                  <a:close/>
                  <a:moveTo>
                    <a:pt x="226" y="989"/>
                  </a:moveTo>
                  <a:cubicBezTo>
                    <a:pt x="226" y="989"/>
                    <a:pt x="248" y="989"/>
                    <a:pt x="248" y="995"/>
                  </a:cubicBezTo>
                  <a:cubicBezTo>
                    <a:pt x="235" y="998"/>
                    <a:pt x="220" y="998"/>
                    <a:pt x="207" y="998"/>
                  </a:cubicBezTo>
                  <a:lnTo>
                    <a:pt x="207" y="995"/>
                  </a:lnTo>
                  <a:cubicBezTo>
                    <a:pt x="207" y="992"/>
                    <a:pt x="226" y="989"/>
                    <a:pt x="226" y="989"/>
                  </a:cubicBezTo>
                  <a:close/>
                  <a:moveTo>
                    <a:pt x="267" y="1036"/>
                  </a:moveTo>
                  <a:lnTo>
                    <a:pt x="267" y="1039"/>
                  </a:lnTo>
                  <a:lnTo>
                    <a:pt x="248" y="1045"/>
                  </a:lnTo>
                  <a:lnTo>
                    <a:pt x="248" y="1039"/>
                  </a:lnTo>
                  <a:cubicBezTo>
                    <a:pt x="248" y="1036"/>
                    <a:pt x="248" y="1036"/>
                    <a:pt x="267" y="1036"/>
                  </a:cubicBezTo>
                  <a:close/>
                  <a:moveTo>
                    <a:pt x="278" y="1050"/>
                  </a:moveTo>
                  <a:cubicBezTo>
                    <a:pt x="276" y="1050"/>
                    <a:pt x="276" y="1051"/>
                    <a:pt x="285" y="1054"/>
                  </a:cubicBezTo>
                  <a:cubicBezTo>
                    <a:pt x="285" y="1051"/>
                    <a:pt x="281" y="1050"/>
                    <a:pt x="278" y="1050"/>
                  </a:cubicBezTo>
                  <a:close/>
                  <a:moveTo>
                    <a:pt x="267" y="1079"/>
                  </a:moveTo>
                  <a:lnTo>
                    <a:pt x="267" y="1083"/>
                  </a:lnTo>
                  <a:lnTo>
                    <a:pt x="245" y="1089"/>
                  </a:lnTo>
                  <a:lnTo>
                    <a:pt x="245" y="1086"/>
                  </a:lnTo>
                  <a:cubicBezTo>
                    <a:pt x="245" y="1079"/>
                    <a:pt x="245" y="1079"/>
                    <a:pt x="267" y="1079"/>
                  </a:cubicBezTo>
                  <a:close/>
                  <a:moveTo>
                    <a:pt x="362" y="1095"/>
                  </a:moveTo>
                  <a:cubicBezTo>
                    <a:pt x="361" y="1095"/>
                    <a:pt x="357" y="1096"/>
                    <a:pt x="351" y="1097"/>
                  </a:cubicBezTo>
                  <a:lnTo>
                    <a:pt x="351" y="1097"/>
                  </a:lnTo>
                  <a:cubicBezTo>
                    <a:pt x="361" y="1097"/>
                    <a:pt x="364" y="1095"/>
                    <a:pt x="362" y="1095"/>
                  </a:cubicBezTo>
                  <a:close/>
                  <a:moveTo>
                    <a:pt x="245" y="1111"/>
                  </a:moveTo>
                  <a:cubicBezTo>
                    <a:pt x="267" y="1111"/>
                    <a:pt x="267" y="1111"/>
                    <a:pt x="267" y="1117"/>
                  </a:cubicBezTo>
                  <a:cubicBezTo>
                    <a:pt x="267" y="1121"/>
                    <a:pt x="267" y="1122"/>
                    <a:pt x="262" y="1122"/>
                  </a:cubicBezTo>
                  <a:cubicBezTo>
                    <a:pt x="259" y="1122"/>
                    <a:pt x="254" y="1121"/>
                    <a:pt x="245" y="1120"/>
                  </a:cubicBezTo>
                  <a:cubicBezTo>
                    <a:pt x="223" y="1117"/>
                    <a:pt x="223" y="1111"/>
                    <a:pt x="245" y="1111"/>
                  </a:cubicBezTo>
                  <a:close/>
                  <a:moveTo>
                    <a:pt x="97" y="1148"/>
                  </a:moveTo>
                  <a:cubicBezTo>
                    <a:pt x="119" y="1148"/>
                    <a:pt x="141" y="1148"/>
                    <a:pt x="141" y="1152"/>
                  </a:cubicBezTo>
                  <a:lnTo>
                    <a:pt x="119" y="1158"/>
                  </a:lnTo>
                  <a:lnTo>
                    <a:pt x="97" y="1155"/>
                  </a:lnTo>
                  <a:lnTo>
                    <a:pt x="97" y="1148"/>
                  </a:lnTo>
                  <a:close/>
                  <a:moveTo>
                    <a:pt x="138" y="1202"/>
                  </a:moveTo>
                  <a:cubicBezTo>
                    <a:pt x="138" y="1202"/>
                    <a:pt x="160" y="1202"/>
                    <a:pt x="160" y="1208"/>
                  </a:cubicBezTo>
                  <a:lnTo>
                    <a:pt x="138" y="1211"/>
                  </a:lnTo>
                  <a:cubicBezTo>
                    <a:pt x="116" y="1211"/>
                    <a:pt x="116" y="1208"/>
                    <a:pt x="116" y="1208"/>
                  </a:cubicBezTo>
                  <a:cubicBezTo>
                    <a:pt x="116" y="1202"/>
                    <a:pt x="116" y="1202"/>
                    <a:pt x="138" y="1202"/>
                  </a:cubicBezTo>
                  <a:close/>
                  <a:moveTo>
                    <a:pt x="263" y="1580"/>
                  </a:moveTo>
                  <a:cubicBezTo>
                    <a:pt x="271" y="1580"/>
                    <a:pt x="276" y="1581"/>
                    <a:pt x="276" y="1584"/>
                  </a:cubicBezTo>
                  <a:lnTo>
                    <a:pt x="276" y="1587"/>
                  </a:lnTo>
                  <a:cubicBezTo>
                    <a:pt x="263" y="1587"/>
                    <a:pt x="248" y="1587"/>
                    <a:pt x="235" y="1584"/>
                  </a:cubicBezTo>
                  <a:lnTo>
                    <a:pt x="235" y="1581"/>
                  </a:lnTo>
                  <a:cubicBezTo>
                    <a:pt x="245" y="1581"/>
                    <a:pt x="255" y="1580"/>
                    <a:pt x="263" y="1580"/>
                  </a:cubicBezTo>
                  <a:close/>
                  <a:moveTo>
                    <a:pt x="273" y="1759"/>
                  </a:moveTo>
                  <a:cubicBezTo>
                    <a:pt x="292" y="1759"/>
                    <a:pt x="292" y="1769"/>
                    <a:pt x="292" y="1772"/>
                  </a:cubicBezTo>
                  <a:cubicBezTo>
                    <a:pt x="286" y="1774"/>
                    <a:pt x="280" y="1775"/>
                    <a:pt x="274" y="1775"/>
                  </a:cubicBezTo>
                  <a:cubicBezTo>
                    <a:pt x="261" y="1775"/>
                    <a:pt x="251" y="1771"/>
                    <a:pt x="251" y="1769"/>
                  </a:cubicBezTo>
                  <a:cubicBezTo>
                    <a:pt x="251" y="1759"/>
                    <a:pt x="251" y="1759"/>
                    <a:pt x="273" y="1759"/>
                  </a:cubicBezTo>
                  <a:close/>
                  <a:moveTo>
                    <a:pt x="245" y="2079"/>
                  </a:moveTo>
                  <a:cubicBezTo>
                    <a:pt x="263" y="2079"/>
                    <a:pt x="285" y="2079"/>
                    <a:pt x="285" y="2082"/>
                  </a:cubicBezTo>
                  <a:lnTo>
                    <a:pt x="263" y="2089"/>
                  </a:lnTo>
                  <a:lnTo>
                    <a:pt x="245" y="2082"/>
                  </a:lnTo>
                  <a:lnTo>
                    <a:pt x="245" y="2079"/>
                  </a:lnTo>
                  <a:close/>
                  <a:moveTo>
                    <a:pt x="116" y="2139"/>
                  </a:moveTo>
                  <a:cubicBezTo>
                    <a:pt x="138" y="2139"/>
                    <a:pt x="160" y="2139"/>
                    <a:pt x="160" y="2142"/>
                  </a:cubicBezTo>
                  <a:lnTo>
                    <a:pt x="160" y="2148"/>
                  </a:lnTo>
                  <a:cubicBezTo>
                    <a:pt x="144" y="2148"/>
                    <a:pt x="132" y="2145"/>
                    <a:pt x="116" y="2145"/>
                  </a:cubicBezTo>
                  <a:lnTo>
                    <a:pt x="116" y="2139"/>
                  </a:lnTo>
                  <a:close/>
                  <a:moveTo>
                    <a:pt x="282" y="2214"/>
                  </a:moveTo>
                  <a:cubicBezTo>
                    <a:pt x="298" y="2214"/>
                    <a:pt x="310" y="2214"/>
                    <a:pt x="323" y="2217"/>
                  </a:cubicBezTo>
                  <a:cubicBezTo>
                    <a:pt x="314" y="2219"/>
                    <a:pt x="303" y="2219"/>
                    <a:pt x="293" y="2219"/>
                  </a:cubicBezTo>
                  <a:cubicBezTo>
                    <a:pt x="282" y="2219"/>
                    <a:pt x="271" y="2219"/>
                    <a:pt x="260" y="2217"/>
                  </a:cubicBezTo>
                  <a:cubicBezTo>
                    <a:pt x="260" y="2214"/>
                    <a:pt x="260" y="2214"/>
                    <a:pt x="282" y="2214"/>
                  </a:cubicBezTo>
                  <a:close/>
                  <a:moveTo>
                    <a:pt x="279" y="2320"/>
                  </a:moveTo>
                  <a:cubicBezTo>
                    <a:pt x="301" y="2320"/>
                    <a:pt x="323" y="2320"/>
                    <a:pt x="323" y="2327"/>
                  </a:cubicBezTo>
                  <a:lnTo>
                    <a:pt x="301" y="2330"/>
                  </a:lnTo>
                  <a:lnTo>
                    <a:pt x="279" y="2327"/>
                  </a:lnTo>
                  <a:lnTo>
                    <a:pt x="279" y="2320"/>
                  </a:lnTo>
                  <a:close/>
                  <a:moveTo>
                    <a:pt x="232" y="2615"/>
                  </a:moveTo>
                  <a:cubicBezTo>
                    <a:pt x="254" y="2615"/>
                    <a:pt x="273" y="2615"/>
                    <a:pt x="273" y="2618"/>
                  </a:cubicBezTo>
                  <a:lnTo>
                    <a:pt x="254" y="2624"/>
                  </a:lnTo>
                  <a:lnTo>
                    <a:pt x="232" y="2618"/>
                  </a:lnTo>
                  <a:lnTo>
                    <a:pt x="232" y="2615"/>
                  </a:lnTo>
                  <a:close/>
                  <a:moveTo>
                    <a:pt x="251" y="2646"/>
                  </a:moveTo>
                  <a:cubicBezTo>
                    <a:pt x="273" y="2646"/>
                    <a:pt x="273" y="2646"/>
                    <a:pt x="273" y="2649"/>
                  </a:cubicBezTo>
                  <a:cubicBezTo>
                    <a:pt x="260" y="2653"/>
                    <a:pt x="245" y="2656"/>
                    <a:pt x="232" y="2656"/>
                  </a:cubicBezTo>
                  <a:cubicBezTo>
                    <a:pt x="210" y="2656"/>
                    <a:pt x="210" y="2653"/>
                    <a:pt x="251" y="2646"/>
                  </a:cubicBezTo>
                  <a:close/>
                  <a:moveTo>
                    <a:pt x="292" y="2722"/>
                  </a:moveTo>
                  <a:cubicBezTo>
                    <a:pt x="314" y="2722"/>
                    <a:pt x="292" y="2728"/>
                    <a:pt x="292" y="2731"/>
                  </a:cubicBezTo>
                  <a:cubicBezTo>
                    <a:pt x="282" y="2734"/>
                    <a:pt x="276" y="2735"/>
                    <a:pt x="273" y="2735"/>
                  </a:cubicBezTo>
                  <a:cubicBezTo>
                    <a:pt x="270" y="2735"/>
                    <a:pt x="270" y="2733"/>
                    <a:pt x="270" y="2728"/>
                  </a:cubicBezTo>
                  <a:cubicBezTo>
                    <a:pt x="270" y="2722"/>
                    <a:pt x="292" y="2722"/>
                    <a:pt x="292" y="2722"/>
                  </a:cubicBezTo>
                  <a:close/>
                  <a:moveTo>
                    <a:pt x="708" y="2747"/>
                  </a:moveTo>
                  <a:cubicBezTo>
                    <a:pt x="687" y="2747"/>
                    <a:pt x="687" y="2747"/>
                    <a:pt x="687" y="2750"/>
                  </a:cubicBezTo>
                  <a:cubicBezTo>
                    <a:pt x="702" y="2753"/>
                    <a:pt x="715" y="2753"/>
                    <a:pt x="730" y="2753"/>
                  </a:cubicBezTo>
                  <a:cubicBezTo>
                    <a:pt x="749" y="2753"/>
                    <a:pt x="749" y="2750"/>
                    <a:pt x="708" y="2747"/>
                  </a:cubicBezTo>
                  <a:close/>
                  <a:moveTo>
                    <a:pt x="19" y="2756"/>
                  </a:moveTo>
                  <a:cubicBezTo>
                    <a:pt x="0" y="2756"/>
                    <a:pt x="0" y="2756"/>
                    <a:pt x="0" y="2762"/>
                  </a:cubicBezTo>
                  <a:cubicBezTo>
                    <a:pt x="0" y="2767"/>
                    <a:pt x="0" y="2770"/>
                    <a:pt x="3" y="2770"/>
                  </a:cubicBezTo>
                  <a:cubicBezTo>
                    <a:pt x="6" y="2770"/>
                    <a:pt x="11" y="2768"/>
                    <a:pt x="19" y="2765"/>
                  </a:cubicBezTo>
                  <a:lnTo>
                    <a:pt x="19" y="2756"/>
                  </a:lnTo>
                  <a:close/>
                  <a:moveTo>
                    <a:pt x="292" y="2803"/>
                  </a:moveTo>
                  <a:cubicBezTo>
                    <a:pt x="292" y="2803"/>
                    <a:pt x="310" y="2803"/>
                    <a:pt x="310" y="2806"/>
                  </a:cubicBezTo>
                  <a:cubicBezTo>
                    <a:pt x="310" y="2812"/>
                    <a:pt x="289" y="2816"/>
                    <a:pt x="289" y="2816"/>
                  </a:cubicBezTo>
                  <a:cubicBezTo>
                    <a:pt x="270" y="2816"/>
                    <a:pt x="270" y="2812"/>
                    <a:pt x="270" y="2812"/>
                  </a:cubicBezTo>
                  <a:cubicBezTo>
                    <a:pt x="270" y="2809"/>
                    <a:pt x="270" y="2803"/>
                    <a:pt x="292" y="2803"/>
                  </a:cubicBezTo>
                  <a:close/>
                  <a:moveTo>
                    <a:pt x="163" y="2838"/>
                  </a:moveTo>
                  <a:cubicBezTo>
                    <a:pt x="163" y="2838"/>
                    <a:pt x="144" y="2838"/>
                    <a:pt x="144" y="2841"/>
                  </a:cubicBezTo>
                  <a:lnTo>
                    <a:pt x="144" y="2847"/>
                  </a:lnTo>
                  <a:cubicBezTo>
                    <a:pt x="157" y="2844"/>
                    <a:pt x="173" y="2844"/>
                    <a:pt x="185" y="2841"/>
                  </a:cubicBezTo>
                  <a:cubicBezTo>
                    <a:pt x="185" y="2838"/>
                    <a:pt x="163" y="2838"/>
                    <a:pt x="163" y="2838"/>
                  </a:cubicBezTo>
                  <a:close/>
                  <a:moveTo>
                    <a:pt x="226" y="2885"/>
                  </a:moveTo>
                  <a:lnTo>
                    <a:pt x="226" y="2891"/>
                  </a:lnTo>
                  <a:lnTo>
                    <a:pt x="204" y="2894"/>
                  </a:lnTo>
                  <a:lnTo>
                    <a:pt x="204" y="2891"/>
                  </a:lnTo>
                  <a:cubicBezTo>
                    <a:pt x="204" y="2885"/>
                    <a:pt x="204" y="2885"/>
                    <a:pt x="226" y="2885"/>
                  </a:cubicBezTo>
                  <a:close/>
                  <a:moveTo>
                    <a:pt x="216" y="2924"/>
                  </a:moveTo>
                  <a:cubicBezTo>
                    <a:pt x="224" y="2924"/>
                    <a:pt x="234" y="2924"/>
                    <a:pt x="245" y="2925"/>
                  </a:cubicBezTo>
                  <a:lnTo>
                    <a:pt x="245" y="2935"/>
                  </a:lnTo>
                  <a:cubicBezTo>
                    <a:pt x="226" y="2935"/>
                    <a:pt x="204" y="2935"/>
                    <a:pt x="204" y="2932"/>
                  </a:cubicBezTo>
                  <a:cubicBezTo>
                    <a:pt x="188" y="2927"/>
                    <a:pt x="195" y="2924"/>
                    <a:pt x="216" y="2924"/>
                  </a:cubicBezTo>
                  <a:close/>
                  <a:moveTo>
                    <a:pt x="348" y="2960"/>
                  </a:moveTo>
                  <a:cubicBezTo>
                    <a:pt x="348" y="2966"/>
                    <a:pt x="370" y="2969"/>
                    <a:pt x="348" y="2969"/>
                  </a:cubicBezTo>
                  <a:cubicBezTo>
                    <a:pt x="348" y="2970"/>
                    <a:pt x="347" y="2970"/>
                    <a:pt x="346" y="2970"/>
                  </a:cubicBezTo>
                  <a:cubicBezTo>
                    <a:pt x="342" y="2970"/>
                    <a:pt x="329" y="2965"/>
                    <a:pt x="329" y="2960"/>
                  </a:cubicBezTo>
                  <a:close/>
                  <a:moveTo>
                    <a:pt x="119" y="2997"/>
                  </a:moveTo>
                  <a:lnTo>
                    <a:pt x="97" y="3000"/>
                  </a:lnTo>
                  <a:lnTo>
                    <a:pt x="138" y="2997"/>
                  </a:lnTo>
                  <a:close/>
                  <a:moveTo>
                    <a:pt x="263" y="3051"/>
                  </a:moveTo>
                  <a:cubicBezTo>
                    <a:pt x="285" y="3051"/>
                    <a:pt x="304" y="3051"/>
                    <a:pt x="304" y="3054"/>
                  </a:cubicBezTo>
                  <a:lnTo>
                    <a:pt x="304" y="3060"/>
                  </a:lnTo>
                  <a:cubicBezTo>
                    <a:pt x="292" y="3060"/>
                    <a:pt x="276" y="3057"/>
                    <a:pt x="263" y="3057"/>
                  </a:cubicBezTo>
                  <a:lnTo>
                    <a:pt x="263" y="3051"/>
                  </a:lnTo>
                  <a:close/>
                  <a:moveTo>
                    <a:pt x="170" y="3086"/>
                  </a:moveTo>
                  <a:cubicBezTo>
                    <a:pt x="174" y="3086"/>
                    <a:pt x="184" y="3087"/>
                    <a:pt x="201" y="3088"/>
                  </a:cubicBezTo>
                  <a:lnTo>
                    <a:pt x="242" y="3098"/>
                  </a:lnTo>
                  <a:cubicBezTo>
                    <a:pt x="242" y="3098"/>
                    <a:pt x="240" y="3099"/>
                    <a:pt x="237" y="3099"/>
                  </a:cubicBezTo>
                  <a:cubicBezTo>
                    <a:pt x="228" y="3099"/>
                    <a:pt x="209" y="3096"/>
                    <a:pt x="179" y="3091"/>
                  </a:cubicBezTo>
                  <a:cubicBezTo>
                    <a:pt x="168" y="3088"/>
                    <a:pt x="163" y="3086"/>
                    <a:pt x="170" y="3086"/>
                  </a:cubicBezTo>
                  <a:close/>
                  <a:moveTo>
                    <a:pt x="260" y="3185"/>
                  </a:moveTo>
                  <a:cubicBezTo>
                    <a:pt x="282" y="3185"/>
                    <a:pt x="304" y="3189"/>
                    <a:pt x="323" y="3195"/>
                  </a:cubicBezTo>
                  <a:lnTo>
                    <a:pt x="323" y="3204"/>
                  </a:lnTo>
                  <a:lnTo>
                    <a:pt x="282" y="3195"/>
                  </a:lnTo>
                  <a:cubicBezTo>
                    <a:pt x="220" y="3185"/>
                    <a:pt x="220" y="3185"/>
                    <a:pt x="260" y="3185"/>
                  </a:cubicBezTo>
                  <a:close/>
                  <a:moveTo>
                    <a:pt x="220" y="3210"/>
                  </a:moveTo>
                  <a:lnTo>
                    <a:pt x="238" y="3214"/>
                  </a:lnTo>
                  <a:lnTo>
                    <a:pt x="220" y="3217"/>
                  </a:lnTo>
                  <a:cubicBezTo>
                    <a:pt x="198" y="3217"/>
                    <a:pt x="198" y="3214"/>
                    <a:pt x="198" y="3210"/>
                  </a:cubicBezTo>
                  <a:close/>
                  <a:moveTo>
                    <a:pt x="361" y="3389"/>
                  </a:moveTo>
                  <a:cubicBezTo>
                    <a:pt x="339" y="3389"/>
                    <a:pt x="339" y="3392"/>
                    <a:pt x="339" y="3398"/>
                  </a:cubicBezTo>
                  <a:cubicBezTo>
                    <a:pt x="317" y="3408"/>
                    <a:pt x="339" y="3411"/>
                    <a:pt x="361" y="3411"/>
                  </a:cubicBezTo>
                  <a:cubicBezTo>
                    <a:pt x="379" y="3411"/>
                    <a:pt x="379" y="3405"/>
                    <a:pt x="383" y="3395"/>
                  </a:cubicBezTo>
                  <a:cubicBezTo>
                    <a:pt x="383" y="3392"/>
                    <a:pt x="361" y="3389"/>
                    <a:pt x="361" y="3389"/>
                  </a:cubicBezTo>
                  <a:close/>
                  <a:moveTo>
                    <a:pt x="305" y="3422"/>
                  </a:moveTo>
                  <a:cubicBezTo>
                    <a:pt x="312" y="3422"/>
                    <a:pt x="325" y="3424"/>
                    <a:pt x="339" y="3430"/>
                  </a:cubicBezTo>
                  <a:lnTo>
                    <a:pt x="339" y="3436"/>
                  </a:lnTo>
                  <a:cubicBezTo>
                    <a:pt x="336" y="3437"/>
                    <a:pt x="333" y="3437"/>
                    <a:pt x="330" y="3437"/>
                  </a:cubicBezTo>
                  <a:cubicBezTo>
                    <a:pt x="312" y="3437"/>
                    <a:pt x="298" y="3429"/>
                    <a:pt x="298" y="3424"/>
                  </a:cubicBezTo>
                  <a:cubicBezTo>
                    <a:pt x="298" y="3422"/>
                    <a:pt x="300" y="3422"/>
                    <a:pt x="305" y="3422"/>
                  </a:cubicBezTo>
                  <a:close/>
                  <a:moveTo>
                    <a:pt x="144" y="3668"/>
                  </a:moveTo>
                  <a:cubicBezTo>
                    <a:pt x="126" y="3668"/>
                    <a:pt x="126" y="3668"/>
                    <a:pt x="126" y="3674"/>
                  </a:cubicBezTo>
                  <a:lnTo>
                    <a:pt x="126" y="3677"/>
                  </a:lnTo>
                  <a:lnTo>
                    <a:pt x="144" y="3674"/>
                  </a:lnTo>
                  <a:lnTo>
                    <a:pt x="144" y="3668"/>
                  </a:lnTo>
                  <a:close/>
                  <a:moveTo>
                    <a:pt x="251" y="3677"/>
                  </a:moveTo>
                  <a:lnTo>
                    <a:pt x="251" y="3681"/>
                  </a:lnTo>
                  <a:cubicBezTo>
                    <a:pt x="236" y="3681"/>
                    <a:pt x="241" y="3683"/>
                    <a:pt x="252" y="3683"/>
                  </a:cubicBezTo>
                  <a:cubicBezTo>
                    <a:pt x="257" y="3683"/>
                    <a:pt x="263" y="3683"/>
                    <a:pt x="270" y="3681"/>
                  </a:cubicBezTo>
                  <a:lnTo>
                    <a:pt x="310" y="3681"/>
                  </a:lnTo>
                  <a:cubicBezTo>
                    <a:pt x="310" y="3687"/>
                    <a:pt x="292" y="3690"/>
                    <a:pt x="270" y="3690"/>
                  </a:cubicBezTo>
                  <a:cubicBezTo>
                    <a:pt x="251" y="3693"/>
                    <a:pt x="241" y="3694"/>
                    <a:pt x="236" y="3694"/>
                  </a:cubicBezTo>
                  <a:cubicBezTo>
                    <a:pt x="229" y="3694"/>
                    <a:pt x="229" y="3692"/>
                    <a:pt x="229" y="3687"/>
                  </a:cubicBezTo>
                  <a:cubicBezTo>
                    <a:pt x="229" y="3681"/>
                    <a:pt x="229" y="3677"/>
                    <a:pt x="251" y="3677"/>
                  </a:cubicBezTo>
                  <a:close/>
                  <a:moveTo>
                    <a:pt x="248" y="3731"/>
                  </a:moveTo>
                  <a:cubicBezTo>
                    <a:pt x="248" y="3731"/>
                    <a:pt x="270" y="3737"/>
                    <a:pt x="270" y="3740"/>
                  </a:cubicBezTo>
                  <a:lnTo>
                    <a:pt x="248" y="3743"/>
                  </a:lnTo>
                  <a:cubicBezTo>
                    <a:pt x="244" y="3744"/>
                    <a:pt x="240" y="3744"/>
                    <a:pt x="237" y="3744"/>
                  </a:cubicBezTo>
                  <a:cubicBezTo>
                    <a:pt x="226" y="3744"/>
                    <a:pt x="226" y="3739"/>
                    <a:pt x="226" y="3737"/>
                  </a:cubicBezTo>
                  <a:cubicBezTo>
                    <a:pt x="226" y="3731"/>
                    <a:pt x="226" y="3731"/>
                    <a:pt x="248" y="3731"/>
                  </a:cubicBezTo>
                  <a:close/>
                  <a:moveTo>
                    <a:pt x="565" y="3741"/>
                  </a:moveTo>
                  <a:cubicBezTo>
                    <a:pt x="557" y="3741"/>
                    <a:pt x="548" y="3742"/>
                    <a:pt x="539" y="3743"/>
                  </a:cubicBezTo>
                  <a:lnTo>
                    <a:pt x="539" y="3746"/>
                  </a:lnTo>
                  <a:cubicBezTo>
                    <a:pt x="555" y="3749"/>
                    <a:pt x="567" y="3749"/>
                    <a:pt x="583" y="3749"/>
                  </a:cubicBezTo>
                  <a:lnTo>
                    <a:pt x="583" y="3746"/>
                  </a:lnTo>
                  <a:cubicBezTo>
                    <a:pt x="583" y="3743"/>
                    <a:pt x="576" y="3741"/>
                    <a:pt x="565" y="3741"/>
                  </a:cubicBezTo>
                  <a:close/>
                  <a:moveTo>
                    <a:pt x="164" y="0"/>
                  </a:moveTo>
                  <a:cubicBezTo>
                    <a:pt x="143" y="0"/>
                    <a:pt x="122" y="4"/>
                    <a:pt x="101" y="11"/>
                  </a:cubicBezTo>
                  <a:cubicBezTo>
                    <a:pt x="80" y="28"/>
                    <a:pt x="60" y="43"/>
                    <a:pt x="91" y="43"/>
                  </a:cubicBezTo>
                  <a:cubicBezTo>
                    <a:pt x="93" y="43"/>
                    <a:pt x="97" y="42"/>
                    <a:pt x="101" y="42"/>
                  </a:cubicBezTo>
                  <a:cubicBezTo>
                    <a:pt x="101" y="42"/>
                    <a:pt x="119" y="48"/>
                    <a:pt x="119" y="52"/>
                  </a:cubicBezTo>
                  <a:cubicBezTo>
                    <a:pt x="119" y="58"/>
                    <a:pt x="101" y="61"/>
                    <a:pt x="101" y="61"/>
                  </a:cubicBezTo>
                  <a:cubicBezTo>
                    <a:pt x="79" y="61"/>
                    <a:pt x="79" y="80"/>
                    <a:pt x="79" y="102"/>
                  </a:cubicBezTo>
                  <a:cubicBezTo>
                    <a:pt x="79" y="130"/>
                    <a:pt x="75" y="142"/>
                    <a:pt x="57" y="146"/>
                  </a:cubicBezTo>
                  <a:cubicBezTo>
                    <a:pt x="35" y="152"/>
                    <a:pt x="35" y="155"/>
                    <a:pt x="35" y="155"/>
                  </a:cubicBezTo>
                  <a:cubicBezTo>
                    <a:pt x="57" y="155"/>
                    <a:pt x="54" y="183"/>
                    <a:pt x="54" y="215"/>
                  </a:cubicBezTo>
                  <a:cubicBezTo>
                    <a:pt x="54" y="246"/>
                    <a:pt x="54" y="277"/>
                    <a:pt x="75" y="277"/>
                  </a:cubicBezTo>
                  <a:lnTo>
                    <a:pt x="72" y="287"/>
                  </a:lnTo>
                  <a:cubicBezTo>
                    <a:pt x="54" y="287"/>
                    <a:pt x="54" y="296"/>
                    <a:pt x="54" y="305"/>
                  </a:cubicBezTo>
                  <a:cubicBezTo>
                    <a:pt x="72" y="315"/>
                    <a:pt x="72" y="321"/>
                    <a:pt x="72" y="321"/>
                  </a:cubicBezTo>
                  <a:cubicBezTo>
                    <a:pt x="54" y="321"/>
                    <a:pt x="50" y="327"/>
                    <a:pt x="50" y="337"/>
                  </a:cubicBezTo>
                  <a:cubicBezTo>
                    <a:pt x="50" y="346"/>
                    <a:pt x="50" y="349"/>
                    <a:pt x="72" y="349"/>
                  </a:cubicBezTo>
                  <a:cubicBezTo>
                    <a:pt x="72" y="368"/>
                    <a:pt x="66" y="387"/>
                    <a:pt x="50" y="399"/>
                  </a:cubicBezTo>
                  <a:cubicBezTo>
                    <a:pt x="28" y="403"/>
                    <a:pt x="50" y="409"/>
                    <a:pt x="72" y="412"/>
                  </a:cubicBezTo>
                  <a:cubicBezTo>
                    <a:pt x="91" y="412"/>
                    <a:pt x="113" y="415"/>
                    <a:pt x="113" y="421"/>
                  </a:cubicBezTo>
                  <a:lnTo>
                    <a:pt x="69" y="421"/>
                  </a:lnTo>
                  <a:cubicBezTo>
                    <a:pt x="62" y="420"/>
                    <a:pt x="58" y="419"/>
                    <a:pt x="55" y="419"/>
                  </a:cubicBezTo>
                  <a:cubicBezTo>
                    <a:pt x="50" y="419"/>
                    <a:pt x="50" y="422"/>
                    <a:pt x="50" y="428"/>
                  </a:cubicBezTo>
                  <a:lnTo>
                    <a:pt x="50" y="434"/>
                  </a:lnTo>
                  <a:cubicBezTo>
                    <a:pt x="69" y="434"/>
                    <a:pt x="69" y="459"/>
                    <a:pt x="69" y="490"/>
                  </a:cubicBezTo>
                  <a:cubicBezTo>
                    <a:pt x="69" y="528"/>
                    <a:pt x="69" y="544"/>
                    <a:pt x="88" y="544"/>
                  </a:cubicBezTo>
                  <a:cubicBezTo>
                    <a:pt x="110" y="544"/>
                    <a:pt x="110" y="547"/>
                    <a:pt x="88" y="559"/>
                  </a:cubicBezTo>
                  <a:cubicBezTo>
                    <a:pt x="25" y="587"/>
                    <a:pt x="25" y="587"/>
                    <a:pt x="47" y="594"/>
                  </a:cubicBezTo>
                  <a:cubicBezTo>
                    <a:pt x="47" y="587"/>
                    <a:pt x="66" y="587"/>
                    <a:pt x="88" y="587"/>
                  </a:cubicBezTo>
                  <a:cubicBezTo>
                    <a:pt x="129" y="587"/>
                    <a:pt x="129" y="591"/>
                    <a:pt x="88" y="597"/>
                  </a:cubicBezTo>
                  <a:cubicBezTo>
                    <a:pt x="47" y="597"/>
                    <a:pt x="66" y="666"/>
                    <a:pt x="107" y="669"/>
                  </a:cubicBezTo>
                  <a:lnTo>
                    <a:pt x="85" y="669"/>
                  </a:lnTo>
                  <a:cubicBezTo>
                    <a:pt x="66" y="669"/>
                    <a:pt x="66" y="672"/>
                    <a:pt x="66" y="691"/>
                  </a:cubicBezTo>
                  <a:cubicBezTo>
                    <a:pt x="63" y="700"/>
                    <a:pt x="63" y="707"/>
                    <a:pt x="63" y="707"/>
                  </a:cubicBezTo>
                  <a:cubicBezTo>
                    <a:pt x="65" y="706"/>
                    <a:pt x="67" y="706"/>
                    <a:pt x="69" y="706"/>
                  </a:cubicBezTo>
                  <a:cubicBezTo>
                    <a:pt x="104" y="706"/>
                    <a:pt x="84" y="732"/>
                    <a:pt x="63" y="732"/>
                  </a:cubicBezTo>
                  <a:cubicBezTo>
                    <a:pt x="44" y="738"/>
                    <a:pt x="44" y="738"/>
                    <a:pt x="41" y="747"/>
                  </a:cubicBezTo>
                  <a:cubicBezTo>
                    <a:pt x="85" y="760"/>
                    <a:pt x="63" y="782"/>
                    <a:pt x="41" y="782"/>
                  </a:cubicBezTo>
                  <a:lnTo>
                    <a:pt x="41" y="791"/>
                  </a:lnTo>
                  <a:cubicBezTo>
                    <a:pt x="63" y="794"/>
                    <a:pt x="63" y="804"/>
                    <a:pt x="63" y="810"/>
                  </a:cubicBezTo>
                  <a:cubicBezTo>
                    <a:pt x="63" y="820"/>
                    <a:pt x="63" y="824"/>
                    <a:pt x="71" y="824"/>
                  </a:cubicBezTo>
                  <a:cubicBezTo>
                    <a:pt x="74" y="824"/>
                    <a:pt x="77" y="823"/>
                    <a:pt x="82" y="822"/>
                  </a:cubicBezTo>
                  <a:cubicBezTo>
                    <a:pt x="104" y="822"/>
                    <a:pt x="126" y="822"/>
                    <a:pt x="126" y="826"/>
                  </a:cubicBezTo>
                  <a:lnTo>
                    <a:pt x="104" y="826"/>
                  </a:lnTo>
                  <a:cubicBezTo>
                    <a:pt x="82" y="826"/>
                    <a:pt x="82" y="841"/>
                    <a:pt x="82" y="857"/>
                  </a:cubicBezTo>
                  <a:cubicBezTo>
                    <a:pt x="82" y="879"/>
                    <a:pt x="82" y="888"/>
                    <a:pt x="60" y="895"/>
                  </a:cubicBezTo>
                  <a:lnTo>
                    <a:pt x="82" y="898"/>
                  </a:lnTo>
                  <a:cubicBezTo>
                    <a:pt x="101" y="904"/>
                    <a:pt x="101" y="907"/>
                    <a:pt x="82" y="907"/>
                  </a:cubicBezTo>
                  <a:cubicBezTo>
                    <a:pt x="60" y="913"/>
                    <a:pt x="60" y="929"/>
                    <a:pt x="79" y="938"/>
                  </a:cubicBezTo>
                  <a:lnTo>
                    <a:pt x="79" y="948"/>
                  </a:lnTo>
                  <a:cubicBezTo>
                    <a:pt x="38" y="954"/>
                    <a:pt x="38" y="967"/>
                    <a:pt x="79" y="970"/>
                  </a:cubicBezTo>
                  <a:cubicBezTo>
                    <a:pt x="60" y="970"/>
                    <a:pt x="60" y="976"/>
                    <a:pt x="60" y="979"/>
                  </a:cubicBezTo>
                  <a:cubicBezTo>
                    <a:pt x="79" y="989"/>
                    <a:pt x="79" y="1007"/>
                    <a:pt x="57" y="1007"/>
                  </a:cubicBezTo>
                  <a:lnTo>
                    <a:pt x="57" y="1011"/>
                  </a:lnTo>
                  <a:cubicBezTo>
                    <a:pt x="79" y="1017"/>
                    <a:pt x="79" y="1020"/>
                    <a:pt x="79" y="1023"/>
                  </a:cubicBezTo>
                  <a:cubicBezTo>
                    <a:pt x="79" y="1029"/>
                    <a:pt x="79" y="1032"/>
                    <a:pt x="97" y="1039"/>
                  </a:cubicBezTo>
                  <a:cubicBezTo>
                    <a:pt x="119" y="1042"/>
                    <a:pt x="119" y="1045"/>
                    <a:pt x="119" y="1045"/>
                  </a:cubicBezTo>
                  <a:cubicBezTo>
                    <a:pt x="119" y="1047"/>
                    <a:pt x="117" y="1048"/>
                    <a:pt x="114" y="1048"/>
                  </a:cubicBezTo>
                  <a:cubicBezTo>
                    <a:pt x="106" y="1048"/>
                    <a:pt x="92" y="1044"/>
                    <a:pt x="79" y="1042"/>
                  </a:cubicBezTo>
                  <a:cubicBezTo>
                    <a:pt x="74" y="1040"/>
                    <a:pt x="70" y="1039"/>
                    <a:pt x="68" y="1039"/>
                  </a:cubicBezTo>
                  <a:cubicBezTo>
                    <a:pt x="59" y="1039"/>
                    <a:pt x="65" y="1051"/>
                    <a:pt x="97" y="1061"/>
                  </a:cubicBezTo>
                  <a:cubicBezTo>
                    <a:pt x="121" y="1067"/>
                    <a:pt x="131" y="1070"/>
                    <a:pt x="129" y="1070"/>
                  </a:cubicBezTo>
                  <a:cubicBezTo>
                    <a:pt x="127" y="1070"/>
                    <a:pt x="116" y="1068"/>
                    <a:pt x="97" y="1064"/>
                  </a:cubicBezTo>
                  <a:cubicBezTo>
                    <a:pt x="87" y="1062"/>
                    <a:pt x="75" y="1060"/>
                    <a:pt x="71" y="1060"/>
                  </a:cubicBezTo>
                  <a:cubicBezTo>
                    <a:pt x="68" y="1060"/>
                    <a:pt x="69" y="1061"/>
                    <a:pt x="79" y="1064"/>
                  </a:cubicBezTo>
                  <a:cubicBezTo>
                    <a:pt x="79" y="1064"/>
                    <a:pt x="79" y="1073"/>
                    <a:pt x="97" y="1073"/>
                  </a:cubicBezTo>
                  <a:cubicBezTo>
                    <a:pt x="97" y="1079"/>
                    <a:pt x="97" y="1083"/>
                    <a:pt x="97" y="1086"/>
                  </a:cubicBezTo>
                  <a:cubicBezTo>
                    <a:pt x="75" y="1095"/>
                    <a:pt x="75" y="1101"/>
                    <a:pt x="75" y="1105"/>
                  </a:cubicBezTo>
                  <a:cubicBezTo>
                    <a:pt x="97" y="1111"/>
                    <a:pt x="97" y="1111"/>
                    <a:pt x="75" y="1114"/>
                  </a:cubicBezTo>
                  <a:cubicBezTo>
                    <a:pt x="57" y="1114"/>
                    <a:pt x="57" y="1120"/>
                    <a:pt x="97" y="1120"/>
                  </a:cubicBezTo>
                  <a:cubicBezTo>
                    <a:pt x="119" y="1123"/>
                    <a:pt x="116" y="1126"/>
                    <a:pt x="97" y="1133"/>
                  </a:cubicBezTo>
                  <a:cubicBezTo>
                    <a:pt x="54" y="1133"/>
                    <a:pt x="54" y="1136"/>
                    <a:pt x="75" y="1136"/>
                  </a:cubicBezTo>
                  <a:cubicBezTo>
                    <a:pt x="97" y="1142"/>
                    <a:pt x="97" y="1145"/>
                    <a:pt x="97" y="1145"/>
                  </a:cubicBezTo>
                  <a:cubicBezTo>
                    <a:pt x="75" y="1145"/>
                    <a:pt x="75" y="1186"/>
                    <a:pt x="72" y="1227"/>
                  </a:cubicBezTo>
                  <a:cubicBezTo>
                    <a:pt x="72" y="1233"/>
                    <a:pt x="94" y="1236"/>
                    <a:pt x="116" y="1236"/>
                  </a:cubicBezTo>
                  <a:cubicBezTo>
                    <a:pt x="157" y="1236"/>
                    <a:pt x="135" y="1236"/>
                    <a:pt x="116" y="1239"/>
                  </a:cubicBezTo>
                  <a:cubicBezTo>
                    <a:pt x="68" y="1244"/>
                    <a:pt x="57" y="1251"/>
                    <a:pt x="83" y="1251"/>
                  </a:cubicBezTo>
                  <a:cubicBezTo>
                    <a:pt x="90" y="1251"/>
                    <a:pt x="102" y="1250"/>
                    <a:pt x="116" y="1249"/>
                  </a:cubicBezTo>
                  <a:cubicBezTo>
                    <a:pt x="131" y="1248"/>
                    <a:pt x="141" y="1247"/>
                    <a:pt x="145" y="1247"/>
                  </a:cubicBezTo>
                  <a:cubicBezTo>
                    <a:pt x="151" y="1247"/>
                    <a:pt x="142" y="1249"/>
                    <a:pt x="116" y="1255"/>
                  </a:cubicBezTo>
                  <a:cubicBezTo>
                    <a:pt x="94" y="1258"/>
                    <a:pt x="94" y="1258"/>
                    <a:pt x="116" y="1261"/>
                  </a:cubicBezTo>
                  <a:cubicBezTo>
                    <a:pt x="135" y="1261"/>
                    <a:pt x="135" y="1267"/>
                    <a:pt x="116" y="1267"/>
                  </a:cubicBezTo>
                  <a:cubicBezTo>
                    <a:pt x="94" y="1271"/>
                    <a:pt x="72" y="1277"/>
                    <a:pt x="94" y="1277"/>
                  </a:cubicBezTo>
                  <a:cubicBezTo>
                    <a:pt x="94" y="1277"/>
                    <a:pt x="94" y="1280"/>
                    <a:pt x="72" y="1286"/>
                  </a:cubicBezTo>
                  <a:cubicBezTo>
                    <a:pt x="50" y="1289"/>
                    <a:pt x="72" y="1296"/>
                    <a:pt x="94" y="1299"/>
                  </a:cubicBezTo>
                  <a:cubicBezTo>
                    <a:pt x="124" y="1308"/>
                    <a:pt x="132" y="1314"/>
                    <a:pt x="118" y="1314"/>
                  </a:cubicBezTo>
                  <a:cubicBezTo>
                    <a:pt x="113" y="1314"/>
                    <a:pt x="105" y="1313"/>
                    <a:pt x="94" y="1311"/>
                  </a:cubicBezTo>
                  <a:cubicBezTo>
                    <a:pt x="91" y="1311"/>
                    <a:pt x="89" y="1311"/>
                    <a:pt x="86" y="1311"/>
                  </a:cubicBezTo>
                  <a:cubicBezTo>
                    <a:pt x="53" y="1311"/>
                    <a:pt x="75" y="1330"/>
                    <a:pt x="113" y="1333"/>
                  </a:cubicBezTo>
                  <a:cubicBezTo>
                    <a:pt x="154" y="1340"/>
                    <a:pt x="154" y="1340"/>
                    <a:pt x="135" y="1340"/>
                  </a:cubicBezTo>
                  <a:cubicBezTo>
                    <a:pt x="113" y="1340"/>
                    <a:pt x="113" y="1343"/>
                    <a:pt x="113" y="1343"/>
                  </a:cubicBezTo>
                  <a:cubicBezTo>
                    <a:pt x="113" y="1349"/>
                    <a:pt x="113" y="1352"/>
                    <a:pt x="91" y="1352"/>
                  </a:cubicBezTo>
                  <a:cubicBezTo>
                    <a:pt x="91" y="1352"/>
                    <a:pt x="91" y="1358"/>
                    <a:pt x="113" y="1365"/>
                  </a:cubicBezTo>
                  <a:cubicBezTo>
                    <a:pt x="154" y="1374"/>
                    <a:pt x="132" y="1390"/>
                    <a:pt x="91" y="1393"/>
                  </a:cubicBezTo>
                  <a:lnTo>
                    <a:pt x="113" y="1402"/>
                  </a:lnTo>
                  <a:cubicBezTo>
                    <a:pt x="154" y="1405"/>
                    <a:pt x="173" y="1412"/>
                    <a:pt x="132" y="1412"/>
                  </a:cubicBezTo>
                  <a:lnTo>
                    <a:pt x="113" y="1412"/>
                  </a:lnTo>
                  <a:cubicBezTo>
                    <a:pt x="154" y="1415"/>
                    <a:pt x="132" y="1434"/>
                    <a:pt x="91" y="1434"/>
                  </a:cubicBezTo>
                  <a:cubicBezTo>
                    <a:pt x="69" y="1434"/>
                    <a:pt x="69" y="1434"/>
                    <a:pt x="69" y="1440"/>
                  </a:cubicBezTo>
                  <a:lnTo>
                    <a:pt x="91" y="1440"/>
                  </a:lnTo>
                  <a:cubicBezTo>
                    <a:pt x="99" y="1439"/>
                    <a:pt x="107" y="1438"/>
                    <a:pt x="114" y="1438"/>
                  </a:cubicBezTo>
                  <a:cubicBezTo>
                    <a:pt x="124" y="1438"/>
                    <a:pt x="132" y="1439"/>
                    <a:pt x="132" y="1443"/>
                  </a:cubicBezTo>
                  <a:cubicBezTo>
                    <a:pt x="132" y="1446"/>
                    <a:pt x="132" y="1452"/>
                    <a:pt x="110" y="1452"/>
                  </a:cubicBezTo>
                  <a:cubicBezTo>
                    <a:pt x="91" y="1456"/>
                    <a:pt x="69" y="1462"/>
                    <a:pt x="88" y="1462"/>
                  </a:cubicBezTo>
                  <a:cubicBezTo>
                    <a:pt x="88" y="1462"/>
                    <a:pt x="88" y="1465"/>
                    <a:pt x="69" y="1471"/>
                  </a:cubicBezTo>
                  <a:cubicBezTo>
                    <a:pt x="69" y="1474"/>
                    <a:pt x="69" y="1477"/>
                    <a:pt x="69" y="1487"/>
                  </a:cubicBezTo>
                  <a:cubicBezTo>
                    <a:pt x="88" y="1493"/>
                    <a:pt x="88" y="1503"/>
                    <a:pt x="69" y="1503"/>
                  </a:cubicBezTo>
                  <a:cubicBezTo>
                    <a:pt x="69" y="1503"/>
                    <a:pt x="69" y="1512"/>
                    <a:pt x="88" y="1515"/>
                  </a:cubicBezTo>
                  <a:cubicBezTo>
                    <a:pt x="88" y="1524"/>
                    <a:pt x="88" y="1528"/>
                    <a:pt x="66" y="1528"/>
                  </a:cubicBezTo>
                  <a:cubicBezTo>
                    <a:pt x="47" y="1528"/>
                    <a:pt x="47" y="1528"/>
                    <a:pt x="66" y="1534"/>
                  </a:cubicBezTo>
                  <a:cubicBezTo>
                    <a:pt x="88" y="1534"/>
                    <a:pt x="88" y="1537"/>
                    <a:pt x="88" y="1543"/>
                  </a:cubicBezTo>
                  <a:lnTo>
                    <a:pt x="88" y="1550"/>
                  </a:lnTo>
                  <a:cubicBezTo>
                    <a:pt x="110" y="1550"/>
                    <a:pt x="110" y="1550"/>
                    <a:pt x="110" y="1556"/>
                  </a:cubicBezTo>
                  <a:cubicBezTo>
                    <a:pt x="110" y="1559"/>
                    <a:pt x="88" y="1575"/>
                    <a:pt x="88" y="1578"/>
                  </a:cubicBezTo>
                  <a:cubicBezTo>
                    <a:pt x="88" y="1586"/>
                    <a:pt x="88" y="1589"/>
                    <a:pt x="94" y="1589"/>
                  </a:cubicBezTo>
                  <a:cubicBezTo>
                    <a:pt x="96" y="1589"/>
                    <a:pt x="101" y="1588"/>
                    <a:pt x="107" y="1587"/>
                  </a:cubicBezTo>
                  <a:cubicBezTo>
                    <a:pt x="107" y="1584"/>
                    <a:pt x="111" y="1583"/>
                    <a:pt x="114" y="1583"/>
                  </a:cubicBezTo>
                  <a:cubicBezTo>
                    <a:pt x="118" y="1583"/>
                    <a:pt x="119" y="1585"/>
                    <a:pt x="107" y="1590"/>
                  </a:cubicBezTo>
                  <a:cubicBezTo>
                    <a:pt x="107" y="1597"/>
                    <a:pt x="88" y="1609"/>
                    <a:pt x="85" y="1622"/>
                  </a:cubicBezTo>
                  <a:cubicBezTo>
                    <a:pt x="85" y="1640"/>
                    <a:pt x="85" y="1640"/>
                    <a:pt x="107" y="1640"/>
                  </a:cubicBezTo>
                  <a:cubicBezTo>
                    <a:pt x="118" y="1640"/>
                    <a:pt x="126" y="1639"/>
                    <a:pt x="131" y="1639"/>
                  </a:cubicBezTo>
                  <a:cubicBezTo>
                    <a:pt x="145" y="1639"/>
                    <a:pt x="137" y="1642"/>
                    <a:pt x="107" y="1647"/>
                  </a:cubicBezTo>
                  <a:cubicBezTo>
                    <a:pt x="66" y="1656"/>
                    <a:pt x="66" y="1659"/>
                    <a:pt x="85" y="1659"/>
                  </a:cubicBezTo>
                  <a:cubicBezTo>
                    <a:pt x="107" y="1662"/>
                    <a:pt x="107" y="1662"/>
                    <a:pt x="107" y="1669"/>
                  </a:cubicBezTo>
                  <a:cubicBezTo>
                    <a:pt x="85" y="1669"/>
                    <a:pt x="85" y="1672"/>
                    <a:pt x="107" y="1681"/>
                  </a:cubicBezTo>
                  <a:cubicBezTo>
                    <a:pt x="107" y="1684"/>
                    <a:pt x="107" y="1684"/>
                    <a:pt x="85" y="1687"/>
                  </a:cubicBezTo>
                  <a:lnTo>
                    <a:pt x="85" y="1694"/>
                  </a:lnTo>
                  <a:cubicBezTo>
                    <a:pt x="126" y="1703"/>
                    <a:pt x="104" y="1731"/>
                    <a:pt x="85" y="1734"/>
                  </a:cubicBezTo>
                  <a:cubicBezTo>
                    <a:pt x="85" y="1734"/>
                    <a:pt x="85" y="1741"/>
                    <a:pt x="104" y="1744"/>
                  </a:cubicBezTo>
                  <a:cubicBezTo>
                    <a:pt x="148" y="1747"/>
                    <a:pt x="148" y="1753"/>
                    <a:pt x="104" y="1753"/>
                  </a:cubicBezTo>
                  <a:cubicBezTo>
                    <a:pt x="63" y="1753"/>
                    <a:pt x="63" y="1753"/>
                    <a:pt x="104" y="1756"/>
                  </a:cubicBezTo>
                  <a:cubicBezTo>
                    <a:pt x="124" y="1762"/>
                    <a:pt x="126" y="1782"/>
                    <a:pt x="90" y="1782"/>
                  </a:cubicBezTo>
                  <a:cubicBezTo>
                    <a:pt x="87" y="1782"/>
                    <a:pt x="85" y="1782"/>
                    <a:pt x="82" y="1781"/>
                  </a:cubicBezTo>
                  <a:lnTo>
                    <a:pt x="41" y="1781"/>
                  </a:lnTo>
                  <a:cubicBezTo>
                    <a:pt x="63" y="1785"/>
                    <a:pt x="63" y="1791"/>
                    <a:pt x="63" y="1791"/>
                  </a:cubicBezTo>
                  <a:cubicBezTo>
                    <a:pt x="82" y="1791"/>
                    <a:pt x="82" y="1794"/>
                    <a:pt x="82" y="1806"/>
                  </a:cubicBezTo>
                  <a:cubicBezTo>
                    <a:pt x="82" y="1816"/>
                    <a:pt x="104" y="1835"/>
                    <a:pt x="104" y="1844"/>
                  </a:cubicBezTo>
                  <a:cubicBezTo>
                    <a:pt x="104" y="1857"/>
                    <a:pt x="94" y="1869"/>
                    <a:pt x="82" y="1869"/>
                  </a:cubicBezTo>
                  <a:cubicBezTo>
                    <a:pt x="82" y="1875"/>
                    <a:pt x="82" y="1879"/>
                    <a:pt x="101" y="1888"/>
                  </a:cubicBezTo>
                  <a:cubicBezTo>
                    <a:pt x="122" y="1894"/>
                    <a:pt x="122" y="1901"/>
                    <a:pt x="101" y="1901"/>
                  </a:cubicBezTo>
                  <a:lnTo>
                    <a:pt x="101" y="1907"/>
                  </a:lnTo>
                  <a:cubicBezTo>
                    <a:pt x="122" y="1916"/>
                    <a:pt x="122" y="1919"/>
                    <a:pt x="122" y="1919"/>
                  </a:cubicBezTo>
                  <a:cubicBezTo>
                    <a:pt x="101" y="1919"/>
                    <a:pt x="79" y="1926"/>
                    <a:pt x="101" y="1929"/>
                  </a:cubicBezTo>
                  <a:cubicBezTo>
                    <a:pt x="122" y="1929"/>
                    <a:pt x="122" y="1932"/>
                    <a:pt x="122" y="1941"/>
                  </a:cubicBezTo>
                  <a:cubicBezTo>
                    <a:pt x="101" y="1951"/>
                    <a:pt x="97" y="2101"/>
                    <a:pt x="116" y="2101"/>
                  </a:cubicBezTo>
                  <a:cubicBezTo>
                    <a:pt x="116" y="2101"/>
                    <a:pt x="116" y="2104"/>
                    <a:pt x="116" y="2114"/>
                  </a:cubicBezTo>
                  <a:cubicBezTo>
                    <a:pt x="116" y="2117"/>
                    <a:pt x="116" y="2126"/>
                    <a:pt x="116" y="2126"/>
                  </a:cubicBezTo>
                  <a:cubicBezTo>
                    <a:pt x="75" y="2126"/>
                    <a:pt x="94" y="2148"/>
                    <a:pt x="116" y="2164"/>
                  </a:cubicBezTo>
                  <a:cubicBezTo>
                    <a:pt x="138" y="2167"/>
                    <a:pt x="138" y="2173"/>
                    <a:pt x="138" y="2176"/>
                  </a:cubicBezTo>
                  <a:cubicBezTo>
                    <a:pt x="94" y="2176"/>
                    <a:pt x="94" y="2189"/>
                    <a:pt x="116" y="2198"/>
                  </a:cubicBezTo>
                  <a:cubicBezTo>
                    <a:pt x="157" y="2201"/>
                    <a:pt x="157" y="2208"/>
                    <a:pt x="116" y="2208"/>
                  </a:cubicBezTo>
                  <a:cubicBezTo>
                    <a:pt x="72" y="2208"/>
                    <a:pt x="72" y="2217"/>
                    <a:pt x="135" y="2226"/>
                  </a:cubicBezTo>
                  <a:cubicBezTo>
                    <a:pt x="157" y="2230"/>
                    <a:pt x="157" y="2230"/>
                    <a:pt x="135" y="2236"/>
                  </a:cubicBezTo>
                  <a:cubicBezTo>
                    <a:pt x="94" y="2239"/>
                    <a:pt x="94" y="2245"/>
                    <a:pt x="113" y="2245"/>
                  </a:cubicBezTo>
                  <a:cubicBezTo>
                    <a:pt x="157" y="2248"/>
                    <a:pt x="157" y="2251"/>
                    <a:pt x="113" y="2258"/>
                  </a:cubicBezTo>
                  <a:cubicBezTo>
                    <a:pt x="72" y="2267"/>
                    <a:pt x="72" y="2267"/>
                    <a:pt x="113" y="2270"/>
                  </a:cubicBezTo>
                  <a:cubicBezTo>
                    <a:pt x="157" y="2277"/>
                    <a:pt x="154" y="2292"/>
                    <a:pt x="113" y="2299"/>
                  </a:cubicBezTo>
                  <a:cubicBezTo>
                    <a:pt x="113" y="2302"/>
                    <a:pt x="91" y="2308"/>
                    <a:pt x="113" y="2308"/>
                  </a:cubicBezTo>
                  <a:lnTo>
                    <a:pt x="91" y="2311"/>
                  </a:lnTo>
                  <a:lnTo>
                    <a:pt x="91" y="2320"/>
                  </a:lnTo>
                  <a:lnTo>
                    <a:pt x="113" y="2320"/>
                  </a:lnTo>
                  <a:cubicBezTo>
                    <a:pt x="101" y="2339"/>
                    <a:pt x="94" y="2361"/>
                    <a:pt x="91" y="2383"/>
                  </a:cubicBezTo>
                  <a:cubicBezTo>
                    <a:pt x="89" y="2424"/>
                    <a:pt x="88" y="2438"/>
                    <a:pt x="100" y="2438"/>
                  </a:cubicBezTo>
                  <a:cubicBezTo>
                    <a:pt x="103" y="2438"/>
                    <a:pt x="106" y="2437"/>
                    <a:pt x="110" y="2436"/>
                  </a:cubicBezTo>
                  <a:cubicBezTo>
                    <a:pt x="116" y="2436"/>
                    <a:pt x="121" y="2436"/>
                    <a:pt x="125" y="2436"/>
                  </a:cubicBezTo>
                  <a:cubicBezTo>
                    <a:pt x="150" y="2436"/>
                    <a:pt x="145" y="2443"/>
                    <a:pt x="110" y="2446"/>
                  </a:cubicBezTo>
                  <a:cubicBezTo>
                    <a:pt x="110" y="2452"/>
                    <a:pt x="88" y="2461"/>
                    <a:pt x="88" y="2468"/>
                  </a:cubicBezTo>
                  <a:cubicBezTo>
                    <a:pt x="88" y="2477"/>
                    <a:pt x="88" y="2487"/>
                    <a:pt x="66" y="2487"/>
                  </a:cubicBezTo>
                  <a:lnTo>
                    <a:pt x="66" y="2493"/>
                  </a:lnTo>
                  <a:cubicBezTo>
                    <a:pt x="110" y="2499"/>
                    <a:pt x="107" y="2527"/>
                    <a:pt x="88" y="2540"/>
                  </a:cubicBezTo>
                  <a:cubicBezTo>
                    <a:pt x="88" y="2549"/>
                    <a:pt x="88" y="2555"/>
                    <a:pt x="107" y="2565"/>
                  </a:cubicBezTo>
                  <a:cubicBezTo>
                    <a:pt x="129" y="2571"/>
                    <a:pt x="129" y="2571"/>
                    <a:pt x="107" y="2577"/>
                  </a:cubicBezTo>
                  <a:cubicBezTo>
                    <a:pt x="85" y="2577"/>
                    <a:pt x="66" y="2606"/>
                    <a:pt x="107" y="2606"/>
                  </a:cubicBezTo>
                  <a:lnTo>
                    <a:pt x="85" y="2609"/>
                  </a:lnTo>
                  <a:cubicBezTo>
                    <a:pt x="63" y="2615"/>
                    <a:pt x="85" y="2618"/>
                    <a:pt x="107" y="2618"/>
                  </a:cubicBezTo>
                  <a:cubicBezTo>
                    <a:pt x="148" y="2618"/>
                    <a:pt x="148" y="2621"/>
                    <a:pt x="85" y="2628"/>
                  </a:cubicBezTo>
                  <a:cubicBezTo>
                    <a:pt x="44" y="2628"/>
                    <a:pt x="44" y="2631"/>
                    <a:pt x="63" y="2631"/>
                  </a:cubicBezTo>
                  <a:cubicBezTo>
                    <a:pt x="85" y="2637"/>
                    <a:pt x="107" y="2640"/>
                    <a:pt x="85" y="2646"/>
                  </a:cubicBezTo>
                  <a:cubicBezTo>
                    <a:pt x="85" y="2649"/>
                    <a:pt x="85" y="2653"/>
                    <a:pt x="126" y="2653"/>
                  </a:cubicBezTo>
                  <a:cubicBezTo>
                    <a:pt x="148" y="2653"/>
                    <a:pt x="148" y="2659"/>
                    <a:pt x="148" y="2662"/>
                  </a:cubicBezTo>
                  <a:cubicBezTo>
                    <a:pt x="132" y="2662"/>
                    <a:pt x="119" y="2662"/>
                    <a:pt x="104" y="2659"/>
                  </a:cubicBezTo>
                  <a:cubicBezTo>
                    <a:pt x="104" y="2661"/>
                    <a:pt x="104" y="2664"/>
                    <a:pt x="104" y="2668"/>
                  </a:cubicBezTo>
                  <a:cubicBezTo>
                    <a:pt x="104" y="2671"/>
                    <a:pt x="85" y="2681"/>
                    <a:pt x="63" y="2681"/>
                  </a:cubicBezTo>
                  <a:cubicBezTo>
                    <a:pt x="49" y="2685"/>
                    <a:pt x="44" y="2687"/>
                    <a:pt x="53" y="2687"/>
                  </a:cubicBezTo>
                  <a:cubicBezTo>
                    <a:pt x="58" y="2687"/>
                    <a:pt x="68" y="2686"/>
                    <a:pt x="85" y="2684"/>
                  </a:cubicBezTo>
                  <a:cubicBezTo>
                    <a:pt x="126" y="2684"/>
                    <a:pt x="126" y="2684"/>
                    <a:pt x="126" y="2693"/>
                  </a:cubicBezTo>
                  <a:cubicBezTo>
                    <a:pt x="126" y="2700"/>
                    <a:pt x="126" y="2703"/>
                    <a:pt x="104" y="2703"/>
                  </a:cubicBezTo>
                  <a:cubicBezTo>
                    <a:pt x="82" y="2703"/>
                    <a:pt x="82" y="2703"/>
                    <a:pt x="82" y="2712"/>
                  </a:cubicBezTo>
                  <a:cubicBezTo>
                    <a:pt x="82" y="2725"/>
                    <a:pt x="144" y="2740"/>
                    <a:pt x="185" y="2744"/>
                  </a:cubicBezTo>
                  <a:cubicBezTo>
                    <a:pt x="229" y="2744"/>
                    <a:pt x="229" y="2744"/>
                    <a:pt x="185" y="2747"/>
                  </a:cubicBezTo>
                  <a:cubicBezTo>
                    <a:pt x="166" y="2747"/>
                    <a:pt x="166" y="2753"/>
                    <a:pt x="166" y="2756"/>
                  </a:cubicBezTo>
                  <a:cubicBezTo>
                    <a:pt x="179" y="2756"/>
                    <a:pt x="175" y="2759"/>
                    <a:pt x="171" y="2759"/>
                  </a:cubicBezTo>
                  <a:cubicBezTo>
                    <a:pt x="168" y="2759"/>
                    <a:pt x="166" y="2758"/>
                    <a:pt x="166" y="2756"/>
                  </a:cubicBezTo>
                  <a:cubicBezTo>
                    <a:pt x="144" y="2756"/>
                    <a:pt x="144" y="2753"/>
                    <a:pt x="144" y="2747"/>
                  </a:cubicBezTo>
                  <a:lnTo>
                    <a:pt x="126" y="2747"/>
                  </a:lnTo>
                  <a:cubicBezTo>
                    <a:pt x="82" y="2753"/>
                    <a:pt x="82" y="2756"/>
                    <a:pt x="122" y="2762"/>
                  </a:cubicBezTo>
                  <a:cubicBezTo>
                    <a:pt x="144" y="2765"/>
                    <a:pt x="144" y="2765"/>
                    <a:pt x="122" y="2772"/>
                  </a:cubicBezTo>
                  <a:cubicBezTo>
                    <a:pt x="104" y="2775"/>
                    <a:pt x="82" y="2781"/>
                    <a:pt x="104" y="2781"/>
                  </a:cubicBezTo>
                  <a:cubicBezTo>
                    <a:pt x="104" y="2781"/>
                    <a:pt x="104" y="2787"/>
                    <a:pt x="82" y="2794"/>
                  </a:cubicBezTo>
                  <a:cubicBezTo>
                    <a:pt x="82" y="2803"/>
                    <a:pt x="82" y="2806"/>
                    <a:pt x="101" y="2806"/>
                  </a:cubicBezTo>
                  <a:cubicBezTo>
                    <a:pt x="122" y="2806"/>
                    <a:pt x="122" y="2812"/>
                    <a:pt x="122" y="2816"/>
                  </a:cubicBezTo>
                  <a:cubicBezTo>
                    <a:pt x="122" y="2819"/>
                    <a:pt x="122" y="2825"/>
                    <a:pt x="144" y="2825"/>
                  </a:cubicBezTo>
                  <a:cubicBezTo>
                    <a:pt x="163" y="2825"/>
                    <a:pt x="185" y="2828"/>
                    <a:pt x="185" y="2838"/>
                  </a:cubicBezTo>
                  <a:cubicBezTo>
                    <a:pt x="204" y="2847"/>
                    <a:pt x="204" y="2847"/>
                    <a:pt x="163" y="2850"/>
                  </a:cubicBezTo>
                  <a:cubicBezTo>
                    <a:pt x="141" y="2850"/>
                    <a:pt x="141" y="2856"/>
                    <a:pt x="141" y="2859"/>
                  </a:cubicBezTo>
                  <a:cubicBezTo>
                    <a:pt x="141" y="2859"/>
                    <a:pt x="141" y="2866"/>
                    <a:pt x="122" y="2869"/>
                  </a:cubicBezTo>
                  <a:cubicBezTo>
                    <a:pt x="101" y="2875"/>
                    <a:pt x="122" y="2875"/>
                    <a:pt x="141" y="2875"/>
                  </a:cubicBezTo>
                  <a:lnTo>
                    <a:pt x="185" y="2872"/>
                  </a:lnTo>
                  <a:lnTo>
                    <a:pt x="185" y="2872"/>
                  </a:lnTo>
                  <a:cubicBezTo>
                    <a:pt x="163" y="2881"/>
                    <a:pt x="141" y="2885"/>
                    <a:pt x="122" y="2885"/>
                  </a:cubicBezTo>
                  <a:cubicBezTo>
                    <a:pt x="79" y="2888"/>
                    <a:pt x="79" y="2888"/>
                    <a:pt x="122" y="2888"/>
                  </a:cubicBezTo>
                  <a:cubicBezTo>
                    <a:pt x="141" y="2888"/>
                    <a:pt x="163" y="2891"/>
                    <a:pt x="141" y="2900"/>
                  </a:cubicBezTo>
                  <a:cubicBezTo>
                    <a:pt x="141" y="2910"/>
                    <a:pt x="141" y="2919"/>
                    <a:pt x="119" y="2919"/>
                  </a:cubicBezTo>
                  <a:cubicBezTo>
                    <a:pt x="101" y="2925"/>
                    <a:pt x="119" y="2928"/>
                    <a:pt x="119" y="2928"/>
                  </a:cubicBezTo>
                  <a:cubicBezTo>
                    <a:pt x="141" y="2932"/>
                    <a:pt x="141" y="2938"/>
                    <a:pt x="119" y="2950"/>
                  </a:cubicBezTo>
                  <a:cubicBezTo>
                    <a:pt x="79" y="2972"/>
                    <a:pt x="79" y="2972"/>
                    <a:pt x="119" y="2972"/>
                  </a:cubicBezTo>
                  <a:cubicBezTo>
                    <a:pt x="141" y="2972"/>
                    <a:pt x="160" y="2972"/>
                    <a:pt x="119" y="2979"/>
                  </a:cubicBezTo>
                  <a:cubicBezTo>
                    <a:pt x="97" y="2982"/>
                    <a:pt x="119" y="2988"/>
                    <a:pt x="141" y="2994"/>
                  </a:cubicBezTo>
                  <a:cubicBezTo>
                    <a:pt x="166" y="2997"/>
                    <a:pt x="195" y="3000"/>
                    <a:pt x="223" y="3000"/>
                  </a:cubicBezTo>
                  <a:cubicBezTo>
                    <a:pt x="238" y="2999"/>
                    <a:pt x="247" y="2999"/>
                    <a:pt x="252" y="2999"/>
                  </a:cubicBezTo>
                  <a:cubicBezTo>
                    <a:pt x="261" y="2999"/>
                    <a:pt x="257" y="3001"/>
                    <a:pt x="245" y="3007"/>
                  </a:cubicBezTo>
                  <a:cubicBezTo>
                    <a:pt x="245" y="3013"/>
                    <a:pt x="223" y="3016"/>
                    <a:pt x="201" y="3016"/>
                  </a:cubicBezTo>
                  <a:cubicBezTo>
                    <a:pt x="182" y="3016"/>
                    <a:pt x="182" y="3013"/>
                    <a:pt x="182" y="3013"/>
                  </a:cubicBezTo>
                  <a:lnTo>
                    <a:pt x="182" y="3010"/>
                  </a:lnTo>
                  <a:cubicBezTo>
                    <a:pt x="160" y="3010"/>
                    <a:pt x="138" y="3010"/>
                    <a:pt x="138" y="3019"/>
                  </a:cubicBezTo>
                  <a:cubicBezTo>
                    <a:pt x="119" y="3022"/>
                    <a:pt x="119" y="3026"/>
                    <a:pt x="138" y="3026"/>
                  </a:cubicBezTo>
                  <a:cubicBezTo>
                    <a:pt x="119" y="3032"/>
                    <a:pt x="119" y="3041"/>
                    <a:pt x="116" y="3051"/>
                  </a:cubicBezTo>
                  <a:cubicBezTo>
                    <a:pt x="119" y="3063"/>
                    <a:pt x="110" y="3076"/>
                    <a:pt x="97" y="3076"/>
                  </a:cubicBezTo>
                  <a:cubicBezTo>
                    <a:pt x="97" y="3085"/>
                    <a:pt x="97" y="3091"/>
                    <a:pt x="116" y="3091"/>
                  </a:cubicBezTo>
                  <a:cubicBezTo>
                    <a:pt x="157" y="3091"/>
                    <a:pt x="157" y="3094"/>
                    <a:pt x="138" y="3094"/>
                  </a:cubicBezTo>
                  <a:cubicBezTo>
                    <a:pt x="94" y="3101"/>
                    <a:pt x="72" y="3157"/>
                    <a:pt x="116" y="3163"/>
                  </a:cubicBezTo>
                  <a:lnTo>
                    <a:pt x="116" y="3173"/>
                  </a:lnTo>
                  <a:cubicBezTo>
                    <a:pt x="94" y="3179"/>
                    <a:pt x="94" y="3207"/>
                    <a:pt x="113" y="3210"/>
                  </a:cubicBezTo>
                  <a:cubicBezTo>
                    <a:pt x="113" y="3210"/>
                    <a:pt x="113" y="3217"/>
                    <a:pt x="113" y="3226"/>
                  </a:cubicBezTo>
                  <a:cubicBezTo>
                    <a:pt x="91" y="3236"/>
                    <a:pt x="91" y="3239"/>
                    <a:pt x="113" y="3245"/>
                  </a:cubicBezTo>
                  <a:cubicBezTo>
                    <a:pt x="135" y="3248"/>
                    <a:pt x="154" y="3248"/>
                    <a:pt x="135" y="3248"/>
                  </a:cubicBezTo>
                  <a:cubicBezTo>
                    <a:pt x="113" y="3248"/>
                    <a:pt x="113" y="3257"/>
                    <a:pt x="113" y="3276"/>
                  </a:cubicBezTo>
                  <a:cubicBezTo>
                    <a:pt x="113" y="3287"/>
                    <a:pt x="113" y="3290"/>
                    <a:pt x="119" y="3290"/>
                  </a:cubicBezTo>
                  <a:cubicBezTo>
                    <a:pt x="122" y="3290"/>
                    <a:pt x="126" y="3290"/>
                    <a:pt x="132" y="3289"/>
                  </a:cubicBezTo>
                  <a:lnTo>
                    <a:pt x="132" y="3289"/>
                  </a:lnTo>
                  <a:cubicBezTo>
                    <a:pt x="154" y="3308"/>
                    <a:pt x="132" y="3308"/>
                    <a:pt x="113" y="3308"/>
                  </a:cubicBezTo>
                  <a:cubicBezTo>
                    <a:pt x="103" y="3306"/>
                    <a:pt x="94" y="3305"/>
                    <a:pt x="89" y="3305"/>
                  </a:cubicBezTo>
                  <a:cubicBezTo>
                    <a:pt x="73" y="3305"/>
                    <a:pt x="84" y="3311"/>
                    <a:pt x="132" y="3314"/>
                  </a:cubicBezTo>
                  <a:cubicBezTo>
                    <a:pt x="173" y="3320"/>
                    <a:pt x="173" y="3330"/>
                    <a:pt x="154" y="3330"/>
                  </a:cubicBezTo>
                  <a:cubicBezTo>
                    <a:pt x="132" y="3330"/>
                    <a:pt x="132" y="3323"/>
                    <a:pt x="132" y="3320"/>
                  </a:cubicBezTo>
                  <a:lnTo>
                    <a:pt x="91" y="3320"/>
                  </a:lnTo>
                  <a:cubicBezTo>
                    <a:pt x="91" y="3323"/>
                    <a:pt x="91" y="3323"/>
                    <a:pt x="110" y="3330"/>
                  </a:cubicBezTo>
                  <a:cubicBezTo>
                    <a:pt x="110" y="3330"/>
                    <a:pt x="110" y="3333"/>
                    <a:pt x="132" y="3339"/>
                  </a:cubicBezTo>
                  <a:cubicBezTo>
                    <a:pt x="141" y="3340"/>
                    <a:pt x="150" y="3341"/>
                    <a:pt x="158" y="3341"/>
                  </a:cubicBezTo>
                  <a:cubicBezTo>
                    <a:pt x="170" y="3341"/>
                    <a:pt x="182" y="3339"/>
                    <a:pt x="195" y="3336"/>
                  </a:cubicBezTo>
                  <a:cubicBezTo>
                    <a:pt x="200" y="3335"/>
                    <a:pt x="205" y="3335"/>
                    <a:pt x="208" y="3335"/>
                  </a:cubicBezTo>
                  <a:cubicBezTo>
                    <a:pt x="216" y="3335"/>
                    <a:pt x="216" y="3337"/>
                    <a:pt x="216" y="3342"/>
                  </a:cubicBezTo>
                  <a:cubicBezTo>
                    <a:pt x="204" y="3347"/>
                    <a:pt x="192" y="3350"/>
                    <a:pt x="181" y="3350"/>
                  </a:cubicBezTo>
                  <a:cubicBezTo>
                    <a:pt x="171" y="3350"/>
                    <a:pt x="162" y="3348"/>
                    <a:pt x="154" y="3345"/>
                  </a:cubicBezTo>
                  <a:cubicBezTo>
                    <a:pt x="154" y="3342"/>
                    <a:pt x="132" y="3342"/>
                    <a:pt x="110" y="3342"/>
                  </a:cubicBezTo>
                  <a:cubicBezTo>
                    <a:pt x="91" y="3342"/>
                    <a:pt x="132" y="3364"/>
                    <a:pt x="173" y="3370"/>
                  </a:cubicBezTo>
                  <a:lnTo>
                    <a:pt x="151" y="3370"/>
                  </a:lnTo>
                  <a:cubicBezTo>
                    <a:pt x="132" y="3370"/>
                    <a:pt x="132" y="3380"/>
                    <a:pt x="132" y="3389"/>
                  </a:cubicBezTo>
                  <a:cubicBezTo>
                    <a:pt x="132" y="3395"/>
                    <a:pt x="132" y="3402"/>
                    <a:pt x="151" y="3402"/>
                  </a:cubicBezTo>
                  <a:cubicBezTo>
                    <a:pt x="173" y="3402"/>
                    <a:pt x="195" y="3402"/>
                    <a:pt x="195" y="3405"/>
                  </a:cubicBezTo>
                  <a:cubicBezTo>
                    <a:pt x="195" y="3402"/>
                    <a:pt x="213" y="3402"/>
                    <a:pt x="235" y="3398"/>
                  </a:cubicBezTo>
                  <a:lnTo>
                    <a:pt x="235" y="3398"/>
                  </a:lnTo>
                  <a:cubicBezTo>
                    <a:pt x="223" y="3405"/>
                    <a:pt x="207" y="3411"/>
                    <a:pt x="191" y="3414"/>
                  </a:cubicBezTo>
                  <a:cubicBezTo>
                    <a:pt x="151" y="3424"/>
                    <a:pt x="129" y="3433"/>
                    <a:pt x="129" y="3452"/>
                  </a:cubicBezTo>
                  <a:cubicBezTo>
                    <a:pt x="132" y="3464"/>
                    <a:pt x="122" y="3477"/>
                    <a:pt x="107" y="3477"/>
                  </a:cubicBezTo>
                  <a:cubicBezTo>
                    <a:pt x="107" y="3486"/>
                    <a:pt x="107" y="3492"/>
                    <a:pt x="129" y="3492"/>
                  </a:cubicBezTo>
                  <a:lnTo>
                    <a:pt x="129" y="3499"/>
                  </a:lnTo>
                  <a:cubicBezTo>
                    <a:pt x="107" y="3505"/>
                    <a:pt x="107" y="3514"/>
                    <a:pt x="129" y="3514"/>
                  </a:cubicBezTo>
                  <a:cubicBezTo>
                    <a:pt x="148" y="3518"/>
                    <a:pt x="129" y="3524"/>
                    <a:pt x="129" y="3527"/>
                  </a:cubicBezTo>
                  <a:cubicBezTo>
                    <a:pt x="105" y="3532"/>
                    <a:pt x="94" y="3534"/>
                    <a:pt x="99" y="3534"/>
                  </a:cubicBezTo>
                  <a:cubicBezTo>
                    <a:pt x="104" y="3534"/>
                    <a:pt x="119" y="3533"/>
                    <a:pt x="148" y="3530"/>
                  </a:cubicBezTo>
                  <a:cubicBezTo>
                    <a:pt x="169" y="3530"/>
                    <a:pt x="191" y="3521"/>
                    <a:pt x="191" y="3518"/>
                  </a:cubicBezTo>
                  <a:lnTo>
                    <a:pt x="191" y="3505"/>
                  </a:lnTo>
                  <a:lnTo>
                    <a:pt x="210" y="3518"/>
                  </a:lnTo>
                  <a:cubicBezTo>
                    <a:pt x="210" y="3521"/>
                    <a:pt x="232" y="3530"/>
                    <a:pt x="254" y="3530"/>
                  </a:cubicBezTo>
                  <a:cubicBezTo>
                    <a:pt x="254" y="3530"/>
                    <a:pt x="273" y="3530"/>
                    <a:pt x="273" y="3533"/>
                  </a:cubicBezTo>
                  <a:lnTo>
                    <a:pt x="232" y="3536"/>
                  </a:lnTo>
                  <a:cubicBezTo>
                    <a:pt x="210" y="3530"/>
                    <a:pt x="191" y="3530"/>
                    <a:pt x="169" y="3530"/>
                  </a:cubicBezTo>
                  <a:cubicBezTo>
                    <a:pt x="129" y="3536"/>
                    <a:pt x="107" y="3549"/>
                    <a:pt x="148" y="3549"/>
                  </a:cubicBezTo>
                  <a:cubicBezTo>
                    <a:pt x="148" y="3555"/>
                    <a:pt x="148" y="3555"/>
                    <a:pt x="126" y="3558"/>
                  </a:cubicBezTo>
                  <a:cubicBezTo>
                    <a:pt x="107" y="3558"/>
                    <a:pt x="107" y="3565"/>
                    <a:pt x="148" y="3568"/>
                  </a:cubicBezTo>
                  <a:cubicBezTo>
                    <a:pt x="188" y="3571"/>
                    <a:pt x="188" y="3577"/>
                    <a:pt x="148" y="3580"/>
                  </a:cubicBezTo>
                  <a:cubicBezTo>
                    <a:pt x="107" y="3590"/>
                    <a:pt x="104" y="3608"/>
                    <a:pt x="126" y="3608"/>
                  </a:cubicBezTo>
                  <a:cubicBezTo>
                    <a:pt x="166" y="3608"/>
                    <a:pt x="166" y="3621"/>
                    <a:pt x="148" y="3627"/>
                  </a:cubicBezTo>
                  <a:cubicBezTo>
                    <a:pt x="126" y="3630"/>
                    <a:pt x="126" y="3637"/>
                    <a:pt x="144" y="3640"/>
                  </a:cubicBezTo>
                  <a:cubicBezTo>
                    <a:pt x="126" y="3640"/>
                    <a:pt x="104" y="3646"/>
                    <a:pt x="126" y="3649"/>
                  </a:cubicBezTo>
                  <a:cubicBezTo>
                    <a:pt x="126" y="3649"/>
                    <a:pt x="126" y="3651"/>
                    <a:pt x="131" y="3651"/>
                  </a:cubicBezTo>
                  <a:cubicBezTo>
                    <a:pt x="134" y="3651"/>
                    <a:pt x="138" y="3650"/>
                    <a:pt x="144" y="3649"/>
                  </a:cubicBezTo>
                  <a:lnTo>
                    <a:pt x="188" y="3659"/>
                  </a:lnTo>
                  <a:cubicBezTo>
                    <a:pt x="188" y="3652"/>
                    <a:pt x="207" y="3652"/>
                    <a:pt x="229" y="3652"/>
                  </a:cubicBezTo>
                  <a:cubicBezTo>
                    <a:pt x="251" y="3652"/>
                    <a:pt x="229" y="3671"/>
                    <a:pt x="166" y="3681"/>
                  </a:cubicBezTo>
                  <a:lnTo>
                    <a:pt x="122" y="3690"/>
                  </a:lnTo>
                  <a:lnTo>
                    <a:pt x="166" y="3690"/>
                  </a:lnTo>
                  <a:cubicBezTo>
                    <a:pt x="166" y="3693"/>
                    <a:pt x="166" y="3699"/>
                    <a:pt x="144" y="3699"/>
                  </a:cubicBezTo>
                  <a:cubicBezTo>
                    <a:pt x="122" y="3699"/>
                    <a:pt x="122" y="3699"/>
                    <a:pt x="122" y="3702"/>
                  </a:cubicBezTo>
                  <a:cubicBezTo>
                    <a:pt x="122" y="3702"/>
                    <a:pt x="122" y="3709"/>
                    <a:pt x="144" y="3709"/>
                  </a:cubicBezTo>
                  <a:cubicBezTo>
                    <a:pt x="161" y="3707"/>
                    <a:pt x="171" y="3707"/>
                    <a:pt x="176" y="3707"/>
                  </a:cubicBezTo>
                  <a:cubicBezTo>
                    <a:pt x="182" y="3707"/>
                    <a:pt x="177" y="3708"/>
                    <a:pt x="166" y="3712"/>
                  </a:cubicBezTo>
                  <a:cubicBezTo>
                    <a:pt x="122" y="3715"/>
                    <a:pt x="122" y="3721"/>
                    <a:pt x="166" y="3724"/>
                  </a:cubicBezTo>
                  <a:cubicBezTo>
                    <a:pt x="207" y="3724"/>
                    <a:pt x="207" y="3724"/>
                    <a:pt x="166" y="3731"/>
                  </a:cubicBezTo>
                  <a:cubicBezTo>
                    <a:pt x="144" y="3731"/>
                    <a:pt x="122" y="3734"/>
                    <a:pt x="122" y="3740"/>
                  </a:cubicBezTo>
                  <a:lnTo>
                    <a:pt x="144" y="3740"/>
                  </a:lnTo>
                  <a:cubicBezTo>
                    <a:pt x="185" y="3740"/>
                    <a:pt x="185" y="3743"/>
                    <a:pt x="163" y="3746"/>
                  </a:cubicBezTo>
                  <a:cubicBezTo>
                    <a:pt x="144" y="3749"/>
                    <a:pt x="144" y="3753"/>
                    <a:pt x="163" y="3762"/>
                  </a:cubicBezTo>
                  <a:cubicBezTo>
                    <a:pt x="163" y="3771"/>
                    <a:pt x="163" y="3775"/>
                    <a:pt x="144" y="3775"/>
                  </a:cubicBezTo>
                  <a:cubicBezTo>
                    <a:pt x="101" y="3775"/>
                    <a:pt x="101" y="3775"/>
                    <a:pt x="144" y="3781"/>
                  </a:cubicBezTo>
                  <a:cubicBezTo>
                    <a:pt x="163" y="3784"/>
                    <a:pt x="163" y="3784"/>
                    <a:pt x="141" y="3793"/>
                  </a:cubicBezTo>
                  <a:cubicBezTo>
                    <a:pt x="122" y="3796"/>
                    <a:pt x="122" y="3796"/>
                    <a:pt x="141" y="3803"/>
                  </a:cubicBezTo>
                  <a:cubicBezTo>
                    <a:pt x="185" y="3803"/>
                    <a:pt x="204" y="3803"/>
                    <a:pt x="204" y="3796"/>
                  </a:cubicBezTo>
                  <a:cubicBezTo>
                    <a:pt x="204" y="3793"/>
                    <a:pt x="204" y="3793"/>
                    <a:pt x="226" y="3793"/>
                  </a:cubicBezTo>
                  <a:lnTo>
                    <a:pt x="226" y="3800"/>
                  </a:lnTo>
                  <a:cubicBezTo>
                    <a:pt x="226" y="3806"/>
                    <a:pt x="226" y="3809"/>
                    <a:pt x="248" y="3818"/>
                  </a:cubicBezTo>
                  <a:cubicBezTo>
                    <a:pt x="256" y="3822"/>
                    <a:pt x="267" y="3824"/>
                    <a:pt x="277" y="3824"/>
                  </a:cubicBezTo>
                  <a:cubicBezTo>
                    <a:pt x="290" y="3824"/>
                    <a:pt x="299" y="3821"/>
                    <a:pt x="289" y="3815"/>
                  </a:cubicBezTo>
                  <a:lnTo>
                    <a:pt x="310" y="3812"/>
                  </a:lnTo>
                  <a:cubicBezTo>
                    <a:pt x="373" y="3812"/>
                    <a:pt x="373" y="3803"/>
                    <a:pt x="310" y="3803"/>
                  </a:cubicBezTo>
                  <a:cubicBezTo>
                    <a:pt x="248" y="3803"/>
                    <a:pt x="248" y="3803"/>
                    <a:pt x="289" y="3800"/>
                  </a:cubicBezTo>
                  <a:cubicBezTo>
                    <a:pt x="329" y="3796"/>
                    <a:pt x="329" y="3793"/>
                    <a:pt x="329" y="3790"/>
                  </a:cubicBezTo>
                  <a:cubicBezTo>
                    <a:pt x="329" y="3784"/>
                    <a:pt x="329" y="3784"/>
                    <a:pt x="351" y="3784"/>
                  </a:cubicBezTo>
                  <a:cubicBezTo>
                    <a:pt x="373" y="3784"/>
                    <a:pt x="392" y="3778"/>
                    <a:pt x="392" y="3775"/>
                  </a:cubicBezTo>
                  <a:cubicBezTo>
                    <a:pt x="392" y="3771"/>
                    <a:pt x="392" y="3771"/>
                    <a:pt x="373" y="3771"/>
                  </a:cubicBezTo>
                  <a:cubicBezTo>
                    <a:pt x="370" y="3772"/>
                    <a:pt x="367" y="3772"/>
                    <a:pt x="365" y="3772"/>
                  </a:cubicBezTo>
                  <a:cubicBezTo>
                    <a:pt x="352" y="3772"/>
                    <a:pt x="357" y="3765"/>
                    <a:pt x="395" y="3762"/>
                  </a:cubicBezTo>
                  <a:cubicBezTo>
                    <a:pt x="414" y="3756"/>
                    <a:pt x="414" y="3756"/>
                    <a:pt x="373" y="3756"/>
                  </a:cubicBezTo>
                  <a:cubicBezTo>
                    <a:pt x="332" y="3756"/>
                    <a:pt x="332" y="3749"/>
                    <a:pt x="373" y="3743"/>
                  </a:cubicBezTo>
                  <a:lnTo>
                    <a:pt x="373" y="3734"/>
                  </a:lnTo>
                  <a:cubicBezTo>
                    <a:pt x="373" y="3731"/>
                    <a:pt x="351" y="3731"/>
                    <a:pt x="332" y="3731"/>
                  </a:cubicBezTo>
                  <a:cubicBezTo>
                    <a:pt x="289" y="3731"/>
                    <a:pt x="289" y="3731"/>
                    <a:pt x="310" y="3724"/>
                  </a:cubicBezTo>
                  <a:cubicBezTo>
                    <a:pt x="326" y="3724"/>
                    <a:pt x="339" y="3721"/>
                    <a:pt x="351" y="3721"/>
                  </a:cubicBezTo>
                  <a:cubicBezTo>
                    <a:pt x="373" y="3721"/>
                    <a:pt x="373" y="3715"/>
                    <a:pt x="373" y="3712"/>
                  </a:cubicBezTo>
                  <a:cubicBezTo>
                    <a:pt x="373" y="3709"/>
                    <a:pt x="373" y="3699"/>
                    <a:pt x="354" y="3699"/>
                  </a:cubicBezTo>
                  <a:lnTo>
                    <a:pt x="373" y="3699"/>
                  </a:lnTo>
                  <a:cubicBezTo>
                    <a:pt x="373" y="3693"/>
                    <a:pt x="395" y="3693"/>
                    <a:pt x="373" y="3693"/>
                  </a:cubicBezTo>
                  <a:cubicBezTo>
                    <a:pt x="373" y="3693"/>
                    <a:pt x="373" y="3690"/>
                    <a:pt x="395" y="3681"/>
                  </a:cubicBezTo>
                  <a:cubicBezTo>
                    <a:pt x="410" y="3674"/>
                    <a:pt x="395" y="3666"/>
                    <a:pt x="370" y="3666"/>
                  </a:cubicBezTo>
                  <a:cubicBezTo>
                    <a:pt x="359" y="3666"/>
                    <a:pt x="346" y="3667"/>
                    <a:pt x="332" y="3671"/>
                  </a:cubicBezTo>
                  <a:lnTo>
                    <a:pt x="332" y="3668"/>
                  </a:lnTo>
                  <a:cubicBezTo>
                    <a:pt x="332" y="3662"/>
                    <a:pt x="314" y="3662"/>
                    <a:pt x="314" y="3662"/>
                  </a:cubicBezTo>
                  <a:cubicBezTo>
                    <a:pt x="309" y="3662"/>
                    <a:pt x="306" y="3663"/>
                    <a:pt x="303" y="3663"/>
                  </a:cubicBezTo>
                  <a:cubicBezTo>
                    <a:pt x="292" y="3663"/>
                    <a:pt x="292" y="3658"/>
                    <a:pt x="292" y="3655"/>
                  </a:cubicBezTo>
                  <a:lnTo>
                    <a:pt x="332" y="3655"/>
                  </a:lnTo>
                  <a:cubicBezTo>
                    <a:pt x="341" y="3656"/>
                    <a:pt x="349" y="3656"/>
                    <a:pt x="356" y="3656"/>
                  </a:cubicBezTo>
                  <a:cubicBezTo>
                    <a:pt x="400" y="3656"/>
                    <a:pt x="408" y="3649"/>
                    <a:pt x="354" y="3646"/>
                  </a:cubicBezTo>
                  <a:lnTo>
                    <a:pt x="376" y="3646"/>
                  </a:lnTo>
                  <a:cubicBezTo>
                    <a:pt x="395" y="3646"/>
                    <a:pt x="395" y="3640"/>
                    <a:pt x="376" y="3630"/>
                  </a:cubicBezTo>
                  <a:cubicBezTo>
                    <a:pt x="360" y="3626"/>
                    <a:pt x="346" y="3623"/>
                    <a:pt x="331" y="3623"/>
                  </a:cubicBezTo>
                  <a:cubicBezTo>
                    <a:pt x="325" y="3623"/>
                    <a:pt x="320" y="3623"/>
                    <a:pt x="314" y="3624"/>
                  </a:cubicBezTo>
                  <a:cubicBezTo>
                    <a:pt x="292" y="3624"/>
                    <a:pt x="292" y="3618"/>
                    <a:pt x="292" y="3618"/>
                  </a:cubicBezTo>
                  <a:cubicBezTo>
                    <a:pt x="292" y="3615"/>
                    <a:pt x="292" y="3615"/>
                    <a:pt x="314" y="3615"/>
                  </a:cubicBezTo>
                  <a:cubicBezTo>
                    <a:pt x="354" y="3615"/>
                    <a:pt x="354" y="3605"/>
                    <a:pt x="314" y="3599"/>
                  </a:cubicBezTo>
                  <a:lnTo>
                    <a:pt x="336" y="3599"/>
                  </a:lnTo>
                  <a:cubicBezTo>
                    <a:pt x="354" y="3599"/>
                    <a:pt x="376" y="3596"/>
                    <a:pt x="358" y="3574"/>
                  </a:cubicBezTo>
                  <a:cubicBezTo>
                    <a:pt x="358" y="3555"/>
                    <a:pt x="358" y="3543"/>
                    <a:pt x="376" y="3539"/>
                  </a:cubicBezTo>
                  <a:cubicBezTo>
                    <a:pt x="398" y="3539"/>
                    <a:pt x="358" y="3524"/>
                    <a:pt x="317" y="3514"/>
                  </a:cubicBezTo>
                  <a:cubicBezTo>
                    <a:pt x="336" y="3514"/>
                    <a:pt x="336" y="3511"/>
                    <a:pt x="336" y="3502"/>
                  </a:cubicBezTo>
                  <a:cubicBezTo>
                    <a:pt x="336" y="3486"/>
                    <a:pt x="336" y="3486"/>
                    <a:pt x="358" y="3486"/>
                  </a:cubicBezTo>
                  <a:cubicBezTo>
                    <a:pt x="376" y="3489"/>
                    <a:pt x="386" y="3491"/>
                    <a:pt x="388" y="3491"/>
                  </a:cubicBezTo>
                  <a:cubicBezTo>
                    <a:pt x="390" y="3491"/>
                    <a:pt x="380" y="3488"/>
                    <a:pt x="358" y="3483"/>
                  </a:cubicBezTo>
                  <a:cubicBezTo>
                    <a:pt x="317" y="3480"/>
                    <a:pt x="339" y="3464"/>
                    <a:pt x="379" y="3464"/>
                  </a:cubicBezTo>
                  <a:cubicBezTo>
                    <a:pt x="401" y="3464"/>
                    <a:pt x="401" y="3461"/>
                    <a:pt x="401" y="3452"/>
                  </a:cubicBezTo>
                  <a:cubicBezTo>
                    <a:pt x="379" y="3445"/>
                    <a:pt x="379" y="3436"/>
                    <a:pt x="379" y="3430"/>
                  </a:cubicBezTo>
                  <a:cubicBezTo>
                    <a:pt x="379" y="3414"/>
                    <a:pt x="379" y="3414"/>
                    <a:pt x="339" y="3414"/>
                  </a:cubicBezTo>
                  <a:cubicBezTo>
                    <a:pt x="298" y="3414"/>
                    <a:pt x="298" y="3411"/>
                    <a:pt x="298" y="3402"/>
                  </a:cubicBezTo>
                  <a:cubicBezTo>
                    <a:pt x="298" y="3398"/>
                    <a:pt x="298" y="3392"/>
                    <a:pt x="317" y="3392"/>
                  </a:cubicBezTo>
                  <a:cubicBezTo>
                    <a:pt x="317" y="3392"/>
                    <a:pt x="339" y="3389"/>
                    <a:pt x="339" y="3383"/>
                  </a:cubicBezTo>
                  <a:cubicBezTo>
                    <a:pt x="339" y="3380"/>
                    <a:pt x="339" y="3373"/>
                    <a:pt x="361" y="3373"/>
                  </a:cubicBezTo>
                  <a:cubicBezTo>
                    <a:pt x="361" y="3373"/>
                    <a:pt x="383" y="3370"/>
                    <a:pt x="383" y="3361"/>
                  </a:cubicBezTo>
                  <a:cubicBezTo>
                    <a:pt x="383" y="3351"/>
                    <a:pt x="383" y="3342"/>
                    <a:pt x="401" y="3342"/>
                  </a:cubicBezTo>
                  <a:cubicBezTo>
                    <a:pt x="401" y="3339"/>
                    <a:pt x="401" y="3339"/>
                    <a:pt x="383" y="3339"/>
                  </a:cubicBezTo>
                  <a:cubicBezTo>
                    <a:pt x="361" y="3339"/>
                    <a:pt x="342" y="3336"/>
                    <a:pt x="361" y="3317"/>
                  </a:cubicBezTo>
                  <a:cubicBezTo>
                    <a:pt x="361" y="3308"/>
                    <a:pt x="361" y="3295"/>
                    <a:pt x="346" y="3295"/>
                  </a:cubicBezTo>
                  <a:cubicBezTo>
                    <a:pt x="345" y="3295"/>
                    <a:pt x="343" y="3295"/>
                    <a:pt x="342" y="3295"/>
                  </a:cubicBezTo>
                  <a:cubicBezTo>
                    <a:pt x="342" y="3289"/>
                    <a:pt x="342" y="3289"/>
                    <a:pt x="364" y="3289"/>
                  </a:cubicBezTo>
                  <a:cubicBezTo>
                    <a:pt x="405" y="3289"/>
                    <a:pt x="405" y="3279"/>
                    <a:pt x="364" y="3270"/>
                  </a:cubicBezTo>
                  <a:cubicBezTo>
                    <a:pt x="342" y="3270"/>
                    <a:pt x="342" y="3267"/>
                    <a:pt x="364" y="3261"/>
                  </a:cubicBezTo>
                  <a:cubicBezTo>
                    <a:pt x="364" y="3261"/>
                    <a:pt x="364" y="3257"/>
                    <a:pt x="342" y="3254"/>
                  </a:cubicBezTo>
                  <a:cubicBezTo>
                    <a:pt x="323" y="3248"/>
                    <a:pt x="320" y="3248"/>
                    <a:pt x="342" y="3239"/>
                  </a:cubicBezTo>
                  <a:cubicBezTo>
                    <a:pt x="364" y="3239"/>
                    <a:pt x="364" y="3236"/>
                    <a:pt x="364" y="3229"/>
                  </a:cubicBezTo>
                  <a:cubicBezTo>
                    <a:pt x="342" y="3223"/>
                    <a:pt x="345" y="3173"/>
                    <a:pt x="364" y="3167"/>
                  </a:cubicBezTo>
                  <a:cubicBezTo>
                    <a:pt x="345" y="3163"/>
                    <a:pt x="345" y="3163"/>
                    <a:pt x="345" y="3157"/>
                  </a:cubicBezTo>
                  <a:cubicBezTo>
                    <a:pt x="386" y="3154"/>
                    <a:pt x="367" y="3151"/>
                    <a:pt x="323" y="3151"/>
                  </a:cubicBezTo>
                  <a:lnTo>
                    <a:pt x="323" y="3154"/>
                  </a:lnTo>
                  <a:lnTo>
                    <a:pt x="323" y="3160"/>
                  </a:lnTo>
                  <a:cubicBezTo>
                    <a:pt x="282" y="3160"/>
                    <a:pt x="282" y="3145"/>
                    <a:pt x="345" y="3145"/>
                  </a:cubicBezTo>
                  <a:cubicBezTo>
                    <a:pt x="386" y="3141"/>
                    <a:pt x="386" y="3141"/>
                    <a:pt x="345" y="3135"/>
                  </a:cubicBezTo>
                  <a:cubicBezTo>
                    <a:pt x="304" y="3132"/>
                    <a:pt x="304" y="3129"/>
                    <a:pt x="345" y="3123"/>
                  </a:cubicBezTo>
                  <a:cubicBezTo>
                    <a:pt x="386" y="3123"/>
                    <a:pt x="386" y="3123"/>
                    <a:pt x="345" y="3120"/>
                  </a:cubicBezTo>
                  <a:cubicBezTo>
                    <a:pt x="263" y="3110"/>
                    <a:pt x="242" y="3098"/>
                    <a:pt x="326" y="3094"/>
                  </a:cubicBezTo>
                  <a:cubicBezTo>
                    <a:pt x="367" y="3094"/>
                    <a:pt x="389" y="3091"/>
                    <a:pt x="389" y="3085"/>
                  </a:cubicBezTo>
                  <a:cubicBezTo>
                    <a:pt x="389" y="3082"/>
                    <a:pt x="367" y="3082"/>
                    <a:pt x="345" y="3082"/>
                  </a:cubicBezTo>
                  <a:cubicBezTo>
                    <a:pt x="334" y="3084"/>
                    <a:pt x="325" y="3084"/>
                    <a:pt x="320" y="3084"/>
                  </a:cubicBezTo>
                  <a:cubicBezTo>
                    <a:pt x="307" y="3084"/>
                    <a:pt x="316" y="3079"/>
                    <a:pt x="345" y="3073"/>
                  </a:cubicBezTo>
                  <a:cubicBezTo>
                    <a:pt x="408" y="3060"/>
                    <a:pt x="411" y="3051"/>
                    <a:pt x="367" y="3038"/>
                  </a:cubicBezTo>
                  <a:cubicBezTo>
                    <a:pt x="338" y="3025"/>
                    <a:pt x="329" y="3014"/>
                    <a:pt x="342" y="3014"/>
                  </a:cubicBezTo>
                  <a:cubicBezTo>
                    <a:pt x="347" y="3014"/>
                    <a:pt x="356" y="3016"/>
                    <a:pt x="367" y="3019"/>
                  </a:cubicBezTo>
                  <a:cubicBezTo>
                    <a:pt x="389" y="3024"/>
                    <a:pt x="400" y="3026"/>
                    <a:pt x="403" y="3026"/>
                  </a:cubicBezTo>
                  <a:cubicBezTo>
                    <a:pt x="405" y="3026"/>
                    <a:pt x="400" y="3024"/>
                    <a:pt x="389" y="3019"/>
                  </a:cubicBezTo>
                  <a:cubicBezTo>
                    <a:pt x="389" y="3010"/>
                    <a:pt x="389" y="3000"/>
                    <a:pt x="389" y="2997"/>
                  </a:cubicBezTo>
                  <a:cubicBezTo>
                    <a:pt x="389" y="2991"/>
                    <a:pt x="370" y="2988"/>
                    <a:pt x="348" y="2988"/>
                  </a:cubicBezTo>
                  <a:cubicBezTo>
                    <a:pt x="389" y="2982"/>
                    <a:pt x="411" y="2972"/>
                    <a:pt x="370" y="2966"/>
                  </a:cubicBezTo>
                  <a:lnTo>
                    <a:pt x="370" y="2957"/>
                  </a:lnTo>
                  <a:cubicBezTo>
                    <a:pt x="370" y="2950"/>
                    <a:pt x="370" y="2950"/>
                    <a:pt x="348" y="2947"/>
                  </a:cubicBezTo>
                  <a:cubicBezTo>
                    <a:pt x="329" y="2944"/>
                    <a:pt x="348" y="2938"/>
                    <a:pt x="370" y="2935"/>
                  </a:cubicBezTo>
                  <a:cubicBezTo>
                    <a:pt x="392" y="2928"/>
                    <a:pt x="411" y="2925"/>
                    <a:pt x="392" y="2925"/>
                  </a:cubicBezTo>
                  <a:cubicBezTo>
                    <a:pt x="370" y="2922"/>
                    <a:pt x="348" y="2919"/>
                    <a:pt x="329" y="2913"/>
                  </a:cubicBezTo>
                  <a:cubicBezTo>
                    <a:pt x="313" y="2908"/>
                    <a:pt x="321" y="2905"/>
                    <a:pt x="334" y="2905"/>
                  </a:cubicBezTo>
                  <a:cubicBezTo>
                    <a:pt x="339" y="2905"/>
                    <a:pt x="345" y="2906"/>
                    <a:pt x="351" y="2906"/>
                  </a:cubicBezTo>
                  <a:cubicBezTo>
                    <a:pt x="364" y="2906"/>
                    <a:pt x="379" y="2903"/>
                    <a:pt x="392" y="2897"/>
                  </a:cubicBezTo>
                  <a:cubicBezTo>
                    <a:pt x="392" y="2894"/>
                    <a:pt x="392" y="2885"/>
                    <a:pt x="370" y="2885"/>
                  </a:cubicBezTo>
                  <a:cubicBezTo>
                    <a:pt x="351" y="2885"/>
                    <a:pt x="351" y="2856"/>
                    <a:pt x="373" y="2853"/>
                  </a:cubicBezTo>
                  <a:cubicBezTo>
                    <a:pt x="373" y="2853"/>
                    <a:pt x="373" y="2847"/>
                    <a:pt x="373" y="2844"/>
                  </a:cubicBezTo>
                  <a:cubicBezTo>
                    <a:pt x="373" y="2838"/>
                    <a:pt x="351" y="2834"/>
                    <a:pt x="351" y="2831"/>
                  </a:cubicBezTo>
                  <a:cubicBezTo>
                    <a:pt x="351" y="2831"/>
                    <a:pt x="351" y="2825"/>
                    <a:pt x="332" y="2822"/>
                  </a:cubicBezTo>
                  <a:cubicBezTo>
                    <a:pt x="332" y="2816"/>
                    <a:pt x="332" y="2812"/>
                    <a:pt x="351" y="2812"/>
                  </a:cubicBezTo>
                  <a:cubicBezTo>
                    <a:pt x="310" y="2809"/>
                    <a:pt x="310" y="2809"/>
                    <a:pt x="351" y="2803"/>
                  </a:cubicBezTo>
                  <a:cubicBezTo>
                    <a:pt x="395" y="2803"/>
                    <a:pt x="395" y="2803"/>
                    <a:pt x="351" y="2800"/>
                  </a:cubicBezTo>
                  <a:cubicBezTo>
                    <a:pt x="332" y="2794"/>
                    <a:pt x="332" y="2794"/>
                    <a:pt x="351" y="2791"/>
                  </a:cubicBezTo>
                  <a:cubicBezTo>
                    <a:pt x="373" y="2791"/>
                    <a:pt x="373" y="2784"/>
                    <a:pt x="351" y="2784"/>
                  </a:cubicBezTo>
                  <a:cubicBezTo>
                    <a:pt x="310" y="2781"/>
                    <a:pt x="292" y="2769"/>
                    <a:pt x="332" y="2769"/>
                  </a:cubicBezTo>
                  <a:cubicBezTo>
                    <a:pt x="332" y="2769"/>
                    <a:pt x="332" y="2762"/>
                    <a:pt x="310" y="2759"/>
                  </a:cubicBezTo>
                  <a:cubicBezTo>
                    <a:pt x="270" y="2756"/>
                    <a:pt x="270" y="2756"/>
                    <a:pt x="310" y="2753"/>
                  </a:cubicBezTo>
                  <a:cubicBezTo>
                    <a:pt x="354" y="2750"/>
                    <a:pt x="354" y="2744"/>
                    <a:pt x="310" y="2740"/>
                  </a:cubicBezTo>
                  <a:cubicBezTo>
                    <a:pt x="310" y="2740"/>
                    <a:pt x="292" y="2737"/>
                    <a:pt x="310" y="2731"/>
                  </a:cubicBezTo>
                  <a:cubicBezTo>
                    <a:pt x="331" y="2722"/>
                    <a:pt x="352" y="2699"/>
                    <a:pt x="320" y="2699"/>
                  </a:cubicBezTo>
                  <a:cubicBezTo>
                    <a:pt x="318" y="2699"/>
                    <a:pt x="316" y="2699"/>
                    <a:pt x="314" y="2700"/>
                  </a:cubicBezTo>
                  <a:lnTo>
                    <a:pt x="314" y="2690"/>
                  </a:lnTo>
                  <a:cubicBezTo>
                    <a:pt x="332" y="2681"/>
                    <a:pt x="332" y="2678"/>
                    <a:pt x="314" y="2675"/>
                  </a:cubicBezTo>
                  <a:lnTo>
                    <a:pt x="292" y="2668"/>
                  </a:lnTo>
                  <a:cubicBezTo>
                    <a:pt x="314" y="2668"/>
                    <a:pt x="336" y="2665"/>
                    <a:pt x="336" y="2659"/>
                  </a:cubicBezTo>
                  <a:cubicBezTo>
                    <a:pt x="336" y="2656"/>
                    <a:pt x="336" y="2656"/>
                    <a:pt x="314" y="2656"/>
                  </a:cubicBezTo>
                  <a:cubicBezTo>
                    <a:pt x="308" y="2657"/>
                    <a:pt x="303" y="2657"/>
                    <a:pt x="300" y="2657"/>
                  </a:cubicBezTo>
                  <a:cubicBezTo>
                    <a:pt x="292" y="2657"/>
                    <a:pt x="292" y="2654"/>
                    <a:pt x="292" y="2649"/>
                  </a:cubicBezTo>
                  <a:cubicBezTo>
                    <a:pt x="292" y="2646"/>
                    <a:pt x="314" y="2643"/>
                    <a:pt x="336" y="2640"/>
                  </a:cubicBezTo>
                  <a:lnTo>
                    <a:pt x="336" y="2637"/>
                  </a:lnTo>
                  <a:cubicBezTo>
                    <a:pt x="292" y="2637"/>
                    <a:pt x="292" y="2634"/>
                    <a:pt x="314" y="2634"/>
                  </a:cubicBezTo>
                  <a:cubicBezTo>
                    <a:pt x="336" y="2628"/>
                    <a:pt x="336" y="2624"/>
                    <a:pt x="336" y="2618"/>
                  </a:cubicBezTo>
                  <a:cubicBezTo>
                    <a:pt x="321" y="2618"/>
                    <a:pt x="326" y="2617"/>
                    <a:pt x="331" y="2617"/>
                  </a:cubicBezTo>
                  <a:cubicBezTo>
                    <a:pt x="333" y="2617"/>
                    <a:pt x="336" y="2617"/>
                    <a:pt x="336" y="2618"/>
                  </a:cubicBezTo>
                  <a:lnTo>
                    <a:pt x="358" y="2618"/>
                  </a:lnTo>
                  <a:cubicBezTo>
                    <a:pt x="376" y="2615"/>
                    <a:pt x="358" y="2615"/>
                    <a:pt x="336" y="2615"/>
                  </a:cubicBezTo>
                  <a:lnTo>
                    <a:pt x="336" y="2606"/>
                  </a:lnTo>
                  <a:cubicBezTo>
                    <a:pt x="336" y="2603"/>
                    <a:pt x="336" y="2600"/>
                    <a:pt x="328" y="2600"/>
                  </a:cubicBezTo>
                  <a:cubicBezTo>
                    <a:pt x="325" y="2600"/>
                    <a:pt x="320" y="2601"/>
                    <a:pt x="314" y="2602"/>
                  </a:cubicBezTo>
                  <a:cubicBezTo>
                    <a:pt x="295" y="2602"/>
                    <a:pt x="273" y="2602"/>
                    <a:pt x="273" y="2596"/>
                  </a:cubicBezTo>
                  <a:cubicBezTo>
                    <a:pt x="258" y="2596"/>
                    <a:pt x="263" y="2595"/>
                    <a:pt x="268" y="2595"/>
                  </a:cubicBezTo>
                  <a:cubicBezTo>
                    <a:pt x="270" y="2595"/>
                    <a:pt x="273" y="2595"/>
                    <a:pt x="273" y="2596"/>
                  </a:cubicBezTo>
                  <a:cubicBezTo>
                    <a:pt x="295" y="2596"/>
                    <a:pt x="314" y="2596"/>
                    <a:pt x="314" y="2593"/>
                  </a:cubicBezTo>
                  <a:cubicBezTo>
                    <a:pt x="314" y="2587"/>
                    <a:pt x="336" y="2587"/>
                    <a:pt x="336" y="2587"/>
                  </a:cubicBezTo>
                  <a:cubicBezTo>
                    <a:pt x="341" y="2588"/>
                    <a:pt x="346" y="2588"/>
                    <a:pt x="349" y="2588"/>
                  </a:cubicBezTo>
                  <a:cubicBezTo>
                    <a:pt x="371" y="2588"/>
                    <a:pt x="354" y="2574"/>
                    <a:pt x="336" y="2571"/>
                  </a:cubicBezTo>
                  <a:cubicBezTo>
                    <a:pt x="295" y="2562"/>
                    <a:pt x="295" y="2555"/>
                    <a:pt x="336" y="2555"/>
                  </a:cubicBezTo>
                  <a:cubicBezTo>
                    <a:pt x="379" y="2555"/>
                    <a:pt x="336" y="2546"/>
                    <a:pt x="273" y="2543"/>
                  </a:cubicBezTo>
                  <a:lnTo>
                    <a:pt x="210" y="2540"/>
                  </a:lnTo>
                  <a:lnTo>
                    <a:pt x="273" y="2540"/>
                  </a:lnTo>
                  <a:cubicBezTo>
                    <a:pt x="358" y="2534"/>
                    <a:pt x="358" y="2534"/>
                    <a:pt x="317" y="2521"/>
                  </a:cubicBezTo>
                  <a:cubicBezTo>
                    <a:pt x="295" y="2512"/>
                    <a:pt x="295" y="2512"/>
                    <a:pt x="317" y="2512"/>
                  </a:cubicBezTo>
                  <a:cubicBezTo>
                    <a:pt x="339" y="2512"/>
                    <a:pt x="339" y="2505"/>
                    <a:pt x="339" y="2493"/>
                  </a:cubicBezTo>
                  <a:cubicBezTo>
                    <a:pt x="339" y="2480"/>
                    <a:pt x="339" y="2474"/>
                    <a:pt x="317" y="2474"/>
                  </a:cubicBezTo>
                  <a:lnTo>
                    <a:pt x="317" y="2468"/>
                  </a:lnTo>
                  <a:cubicBezTo>
                    <a:pt x="350" y="2463"/>
                    <a:pt x="345" y="2456"/>
                    <a:pt x="323" y="2456"/>
                  </a:cubicBezTo>
                  <a:cubicBezTo>
                    <a:pt x="316" y="2456"/>
                    <a:pt x="307" y="2457"/>
                    <a:pt x="298" y="2458"/>
                  </a:cubicBezTo>
                  <a:cubicBezTo>
                    <a:pt x="298" y="2458"/>
                    <a:pt x="298" y="2452"/>
                    <a:pt x="298" y="2449"/>
                  </a:cubicBezTo>
                  <a:lnTo>
                    <a:pt x="317" y="2449"/>
                  </a:lnTo>
                  <a:cubicBezTo>
                    <a:pt x="339" y="2449"/>
                    <a:pt x="339" y="2440"/>
                    <a:pt x="339" y="2402"/>
                  </a:cubicBezTo>
                  <a:cubicBezTo>
                    <a:pt x="342" y="2361"/>
                    <a:pt x="342" y="2358"/>
                    <a:pt x="298" y="2358"/>
                  </a:cubicBezTo>
                  <a:cubicBezTo>
                    <a:pt x="257" y="2355"/>
                    <a:pt x="257" y="2349"/>
                    <a:pt x="298" y="2349"/>
                  </a:cubicBezTo>
                  <a:cubicBezTo>
                    <a:pt x="320" y="2349"/>
                    <a:pt x="342" y="2346"/>
                    <a:pt x="320" y="2346"/>
                  </a:cubicBezTo>
                  <a:cubicBezTo>
                    <a:pt x="320" y="2346"/>
                    <a:pt x="320" y="2336"/>
                    <a:pt x="342" y="2330"/>
                  </a:cubicBezTo>
                  <a:cubicBezTo>
                    <a:pt x="383" y="2317"/>
                    <a:pt x="364" y="2314"/>
                    <a:pt x="342" y="2314"/>
                  </a:cubicBezTo>
                  <a:cubicBezTo>
                    <a:pt x="331" y="2315"/>
                    <a:pt x="324" y="2315"/>
                    <a:pt x="321" y="2315"/>
                  </a:cubicBezTo>
                  <a:cubicBezTo>
                    <a:pt x="311" y="2315"/>
                    <a:pt x="326" y="2312"/>
                    <a:pt x="342" y="2308"/>
                  </a:cubicBezTo>
                  <a:cubicBezTo>
                    <a:pt x="364" y="2305"/>
                    <a:pt x="383" y="2299"/>
                    <a:pt x="364" y="2299"/>
                  </a:cubicBezTo>
                  <a:cubicBezTo>
                    <a:pt x="342" y="2295"/>
                    <a:pt x="323" y="2267"/>
                    <a:pt x="364" y="2267"/>
                  </a:cubicBezTo>
                  <a:lnTo>
                    <a:pt x="364" y="2258"/>
                  </a:lnTo>
                  <a:cubicBezTo>
                    <a:pt x="342" y="2258"/>
                    <a:pt x="342" y="2251"/>
                    <a:pt x="345" y="2242"/>
                  </a:cubicBezTo>
                  <a:cubicBezTo>
                    <a:pt x="345" y="2233"/>
                    <a:pt x="345" y="2226"/>
                    <a:pt x="364" y="2226"/>
                  </a:cubicBezTo>
                  <a:cubicBezTo>
                    <a:pt x="370" y="2228"/>
                    <a:pt x="374" y="2229"/>
                    <a:pt x="377" y="2229"/>
                  </a:cubicBezTo>
                  <a:cubicBezTo>
                    <a:pt x="384" y="2229"/>
                    <a:pt x="380" y="2224"/>
                    <a:pt x="364" y="2217"/>
                  </a:cubicBezTo>
                  <a:cubicBezTo>
                    <a:pt x="364" y="2214"/>
                    <a:pt x="323" y="2211"/>
                    <a:pt x="323" y="2204"/>
                  </a:cubicBezTo>
                  <a:cubicBezTo>
                    <a:pt x="304" y="2204"/>
                    <a:pt x="282" y="2201"/>
                    <a:pt x="282" y="2195"/>
                  </a:cubicBezTo>
                  <a:lnTo>
                    <a:pt x="345" y="2195"/>
                  </a:lnTo>
                  <a:cubicBezTo>
                    <a:pt x="345" y="2192"/>
                    <a:pt x="345" y="2186"/>
                    <a:pt x="323" y="2186"/>
                  </a:cubicBezTo>
                  <a:cubicBezTo>
                    <a:pt x="345" y="2183"/>
                    <a:pt x="345" y="2179"/>
                    <a:pt x="345" y="2170"/>
                  </a:cubicBezTo>
                  <a:cubicBezTo>
                    <a:pt x="345" y="2161"/>
                    <a:pt x="345" y="2151"/>
                    <a:pt x="326" y="2148"/>
                  </a:cubicBezTo>
                  <a:cubicBezTo>
                    <a:pt x="367" y="2142"/>
                    <a:pt x="367" y="2114"/>
                    <a:pt x="326" y="2110"/>
                  </a:cubicBezTo>
                  <a:cubicBezTo>
                    <a:pt x="304" y="2110"/>
                    <a:pt x="304" y="2107"/>
                    <a:pt x="326" y="2101"/>
                  </a:cubicBezTo>
                  <a:cubicBezTo>
                    <a:pt x="345" y="2098"/>
                    <a:pt x="348" y="2098"/>
                    <a:pt x="326" y="2092"/>
                  </a:cubicBezTo>
                  <a:cubicBezTo>
                    <a:pt x="304" y="2089"/>
                    <a:pt x="326" y="2082"/>
                    <a:pt x="348" y="2079"/>
                  </a:cubicBezTo>
                  <a:cubicBezTo>
                    <a:pt x="389" y="2073"/>
                    <a:pt x="389" y="2070"/>
                    <a:pt x="367" y="2067"/>
                  </a:cubicBezTo>
                  <a:cubicBezTo>
                    <a:pt x="348" y="2057"/>
                    <a:pt x="348" y="2048"/>
                    <a:pt x="348" y="2042"/>
                  </a:cubicBezTo>
                  <a:cubicBezTo>
                    <a:pt x="333" y="2037"/>
                    <a:pt x="328" y="2033"/>
                    <a:pt x="320" y="2033"/>
                  </a:cubicBezTo>
                  <a:cubicBezTo>
                    <a:pt x="317" y="2033"/>
                    <a:pt x="313" y="2033"/>
                    <a:pt x="307" y="2035"/>
                  </a:cubicBezTo>
                  <a:cubicBezTo>
                    <a:pt x="292" y="2035"/>
                    <a:pt x="279" y="2032"/>
                    <a:pt x="263" y="2029"/>
                  </a:cubicBezTo>
                  <a:cubicBezTo>
                    <a:pt x="252" y="2025"/>
                    <a:pt x="254" y="2024"/>
                    <a:pt x="258" y="2024"/>
                  </a:cubicBezTo>
                  <a:cubicBezTo>
                    <a:pt x="260" y="2024"/>
                    <a:pt x="263" y="2025"/>
                    <a:pt x="263" y="2026"/>
                  </a:cubicBezTo>
                  <a:cubicBezTo>
                    <a:pt x="272" y="2030"/>
                    <a:pt x="277" y="2031"/>
                    <a:pt x="282" y="2031"/>
                  </a:cubicBezTo>
                  <a:cubicBezTo>
                    <a:pt x="289" y="2031"/>
                    <a:pt x="294" y="2028"/>
                    <a:pt x="307" y="2026"/>
                  </a:cubicBezTo>
                  <a:cubicBezTo>
                    <a:pt x="326" y="2020"/>
                    <a:pt x="326" y="2010"/>
                    <a:pt x="329" y="2007"/>
                  </a:cubicBezTo>
                  <a:cubicBezTo>
                    <a:pt x="329" y="2004"/>
                    <a:pt x="329" y="1995"/>
                    <a:pt x="329" y="1988"/>
                  </a:cubicBezTo>
                  <a:cubicBezTo>
                    <a:pt x="345" y="1978"/>
                    <a:pt x="348" y="1972"/>
                    <a:pt x="337" y="1972"/>
                  </a:cubicBezTo>
                  <a:cubicBezTo>
                    <a:pt x="335" y="1972"/>
                    <a:pt x="333" y="1972"/>
                    <a:pt x="329" y="1973"/>
                  </a:cubicBezTo>
                  <a:lnTo>
                    <a:pt x="307" y="1973"/>
                  </a:lnTo>
                  <a:cubicBezTo>
                    <a:pt x="348" y="1966"/>
                    <a:pt x="351" y="1916"/>
                    <a:pt x="310" y="1913"/>
                  </a:cubicBezTo>
                  <a:lnTo>
                    <a:pt x="329" y="1913"/>
                  </a:lnTo>
                  <a:cubicBezTo>
                    <a:pt x="351" y="1913"/>
                    <a:pt x="351" y="1907"/>
                    <a:pt x="351" y="1897"/>
                  </a:cubicBezTo>
                  <a:cubicBezTo>
                    <a:pt x="351" y="1894"/>
                    <a:pt x="329" y="1875"/>
                    <a:pt x="332" y="1863"/>
                  </a:cubicBezTo>
                  <a:cubicBezTo>
                    <a:pt x="332" y="1844"/>
                    <a:pt x="332" y="1832"/>
                    <a:pt x="310" y="1832"/>
                  </a:cubicBezTo>
                  <a:cubicBezTo>
                    <a:pt x="310" y="1828"/>
                    <a:pt x="310" y="1828"/>
                    <a:pt x="332" y="1828"/>
                  </a:cubicBezTo>
                  <a:cubicBezTo>
                    <a:pt x="336" y="1829"/>
                    <a:pt x="339" y="1829"/>
                    <a:pt x="341" y="1829"/>
                  </a:cubicBezTo>
                  <a:cubicBezTo>
                    <a:pt x="351" y="1829"/>
                    <a:pt x="352" y="1825"/>
                    <a:pt x="354" y="1822"/>
                  </a:cubicBezTo>
                  <a:cubicBezTo>
                    <a:pt x="354" y="1819"/>
                    <a:pt x="332" y="1819"/>
                    <a:pt x="310" y="1819"/>
                  </a:cubicBezTo>
                  <a:cubicBezTo>
                    <a:pt x="292" y="1819"/>
                    <a:pt x="292" y="1813"/>
                    <a:pt x="310" y="1803"/>
                  </a:cubicBezTo>
                  <a:cubicBezTo>
                    <a:pt x="332" y="1797"/>
                    <a:pt x="332" y="1778"/>
                    <a:pt x="314" y="1769"/>
                  </a:cubicBezTo>
                  <a:cubicBezTo>
                    <a:pt x="314" y="1766"/>
                    <a:pt x="314" y="1759"/>
                    <a:pt x="332" y="1759"/>
                  </a:cubicBezTo>
                  <a:cubicBezTo>
                    <a:pt x="354" y="1756"/>
                    <a:pt x="376" y="1747"/>
                    <a:pt x="332" y="1738"/>
                  </a:cubicBezTo>
                  <a:cubicBezTo>
                    <a:pt x="332" y="1731"/>
                    <a:pt x="332" y="1731"/>
                    <a:pt x="354" y="1731"/>
                  </a:cubicBezTo>
                  <a:cubicBezTo>
                    <a:pt x="376" y="1728"/>
                    <a:pt x="398" y="1728"/>
                    <a:pt x="354" y="1722"/>
                  </a:cubicBezTo>
                  <a:cubicBezTo>
                    <a:pt x="336" y="1716"/>
                    <a:pt x="336" y="1700"/>
                    <a:pt x="354" y="1691"/>
                  </a:cubicBezTo>
                  <a:cubicBezTo>
                    <a:pt x="354" y="1687"/>
                    <a:pt x="358" y="1684"/>
                    <a:pt x="336" y="1684"/>
                  </a:cubicBezTo>
                  <a:lnTo>
                    <a:pt x="314" y="1684"/>
                  </a:lnTo>
                  <a:cubicBezTo>
                    <a:pt x="358" y="1678"/>
                    <a:pt x="358" y="1678"/>
                    <a:pt x="314" y="1675"/>
                  </a:cubicBezTo>
                  <a:cubicBezTo>
                    <a:pt x="295" y="1675"/>
                    <a:pt x="295" y="1669"/>
                    <a:pt x="314" y="1669"/>
                  </a:cubicBezTo>
                  <a:cubicBezTo>
                    <a:pt x="336" y="1665"/>
                    <a:pt x="336" y="1659"/>
                    <a:pt x="336" y="1659"/>
                  </a:cubicBezTo>
                  <a:cubicBezTo>
                    <a:pt x="336" y="1656"/>
                    <a:pt x="317" y="1634"/>
                    <a:pt x="317" y="1612"/>
                  </a:cubicBezTo>
                  <a:cubicBezTo>
                    <a:pt x="317" y="1575"/>
                    <a:pt x="317" y="1562"/>
                    <a:pt x="295" y="1562"/>
                  </a:cubicBezTo>
                  <a:cubicBezTo>
                    <a:pt x="276" y="1559"/>
                    <a:pt x="276" y="1559"/>
                    <a:pt x="298" y="1553"/>
                  </a:cubicBezTo>
                  <a:cubicBezTo>
                    <a:pt x="317" y="1550"/>
                    <a:pt x="317" y="1543"/>
                    <a:pt x="317" y="1540"/>
                  </a:cubicBezTo>
                  <a:cubicBezTo>
                    <a:pt x="317" y="1534"/>
                    <a:pt x="317" y="1531"/>
                    <a:pt x="339" y="1531"/>
                  </a:cubicBezTo>
                  <a:cubicBezTo>
                    <a:pt x="317" y="1524"/>
                    <a:pt x="317" y="1524"/>
                    <a:pt x="317" y="1521"/>
                  </a:cubicBezTo>
                  <a:cubicBezTo>
                    <a:pt x="339" y="1521"/>
                    <a:pt x="339" y="1518"/>
                    <a:pt x="317" y="1512"/>
                  </a:cubicBezTo>
                  <a:cubicBezTo>
                    <a:pt x="276" y="1509"/>
                    <a:pt x="276" y="1509"/>
                    <a:pt x="317" y="1509"/>
                  </a:cubicBezTo>
                  <a:cubicBezTo>
                    <a:pt x="335" y="1509"/>
                    <a:pt x="353" y="1498"/>
                    <a:pt x="346" y="1498"/>
                  </a:cubicBezTo>
                  <a:cubicBezTo>
                    <a:pt x="345" y="1498"/>
                    <a:pt x="342" y="1498"/>
                    <a:pt x="339" y="1499"/>
                  </a:cubicBezTo>
                  <a:cubicBezTo>
                    <a:pt x="320" y="1499"/>
                    <a:pt x="320" y="1490"/>
                    <a:pt x="298" y="1487"/>
                  </a:cubicBezTo>
                  <a:cubicBezTo>
                    <a:pt x="298" y="1481"/>
                    <a:pt x="298" y="1477"/>
                    <a:pt x="320" y="1477"/>
                  </a:cubicBezTo>
                  <a:cubicBezTo>
                    <a:pt x="339" y="1471"/>
                    <a:pt x="320" y="1449"/>
                    <a:pt x="298" y="1446"/>
                  </a:cubicBezTo>
                  <a:cubicBezTo>
                    <a:pt x="279" y="1446"/>
                    <a:pt x="279" y="1440"/>
                    <a:pt x="298" y="1440"/>
                  </a:cubicBezTo>
                  <a:cubicBezTo>
                    <a:pt x="320" y="1440"/>
                    <a:pt x="320" y="1437"/>
                    <a:pt x="320" y="1430"/>
                  </a:cubicBezTo>
                  <a:cubicBezTo>
                    <a:pt x="298" y="1427"/>
                    <a:pt x="320" y="1427"/>
                    <a:pt x="342" y="1427"/>
                  </a:cubicBezTo>
                  <a:cubicBezTo>
                    <a:pt x="347" y="1428"/>
                    <a:pt x="350" y="1428"/>
                    <a:pt x="353" y="1428"/>
                  </a:cubicBezTo>
                  <a:cubicBezTo>
                    <a:pt x="361" y="1428"/>
                    <a:pt x="361" y="1425"/>
                    <a:pt x="361" y="1418"/>
                  </a:cubicBezTo>
                  <a:cubicBezTo>
                    <a:pt x="342" y="1412"/>
                    <a:pt x="342" y="1396"/>
                    <a:pt x="342" y="1380"/>
                  </a:cubicBezTo>
                  <a:cubicBezTo>
                    <a:pt x="342" y="1358"/>
                    <a:pt x="323" y="1355"/>
                    <a:pt x="279" y="1346"/>
                  </a:cubicBezTo>
                  <a:lnTo>
                    <a:pt x="238" y="1343"/>
                  </a:lnTo>
                  <a:lnTo>
                    <a:pt x="279" y="1343"/>
                  </a:lnTo>
                  <a:cubicBezTo>
                    <a:pt x="301" y="1343"/>
                    <a:pt x="342" y="1336"/>
                    <a:pt x="342" y="1336"/>
                  </a:cubicBezTo>
                  <a:cubicBezTo>
                    <a:pt x="342" y="1333"/>
                    <a:pt x="323" y="1333"/>
                    <a:pt x="301" y="1333"/>
                  </a:cubicBezTo>
                  <a:cubicBezTo>
                    <a:pt x="279" y="1333"/>
                    <a:pt x="279" y="1327"/>
                    <a:pt x="301" y="1321"/>
                  </a:cubicBezTo>
                  <a:cubicBezTo>
                    <a:pt x="323" y="1311"/>
                    <a:pt x="323" y="1305"/>
                    <a:pt x="301" y="1302"/>
                  </a:cubicBezTo>
                  <a:cubicBezTo>
                    <a:pt x="301" y="1296"/>
                    <a:pt x="301" y="1293"/>
                    <a:pt x="323" y="1286"/>
                  </a:cubicBezTo>
                  <a:cubicBezTo>
                    <a:pt x="323" y="1283"/>
                    <a:pt x="323" y="1283"/>
                    <a:pt x="301" y="1283"/>
                  </a:cubicBezTo>
                  <a:cubicBezTo>
                    <a:pt x="282" y="1283"/>
                    <a:pt x="282" y="1280"/>
                    <a:pt x="301" y="1274"/>
                  </a:cubicBezTo>
                  <a:cubicBezTo>
                    <a:pt x="345" y="1271"/>
                    <a:pt x="345" y="1255"/>
                    <a:pt x="323" y="1255"/>
                  </a:cubicBezTo>
                  <a:cubicBezTo>
                    <a:pt x="304" y="1255"/>
                    <a:pt x="304" y="1252"/>
                    <a:pt x="304" y="1249"/>
                  </a:cubicBezTo>
                  <a:cubicBezTo>
                    <a:pt x="304" y="1242"/>
                    <a:pt x="304" y="1239"/>
                    <a:pt x="282" y="1233"/>
                  </a:cubicBezTo>
                  <a:cubicBezTo>
                    <a:pt x="282" y="1230"/>
                    <a:pt x="282" y="1224"/>
                    <a:pt x="282" y="1224"/>
                  </a:cubicBezTo>
                  <a:cubicBezTo>
                    <a:pt x="282" y="1223"/>
                    <a:pt x="284" y="1222"/>
                    <a:pt x="286" y="1222"/>
                  </a:cubicBezTo>
                  <a:cubicBezTo>
                    <a:pt x="292" y="1222"/>
                    <a:pt x="304" y="1225"/>
                    <a:pt x="304" y="1230"/>
                  </a:cubicBezTo>
                  <a:lnTo>
                    <a:pt x="323" y="1224"/>
                  </a:lnTo>
                  <a:cubicBezTo>
                    <a:pt x="323" y="1214"/>
                    <a:pt x="323" y="1211"/>
                    <a:pt x="304" y="1208"/>
                  </a:cubicBezTo>
                  <a:cubicBezTo>
                    <a:pt x="263" y="1202"/>
                    <a:pt x="263" y="1202"/>
                    <a:pt x="304" y="1202"/>
                  </a:cubicBezTo>
                  <a:cubicBezTo>
                    <a:pt x="326" y="1202"/>
                    <a:pt x="345" y="1199"/>
                    <a:pt x="326" y="1192"/>
                  </a:cubicBezTo>
                  <a:cubicBezTo>
                    <a:pt x="282" y="1189"/>
                    <a:pt x="304" y="1183"/>
                    <a:pt x="326" y="1183"/>
                  </a:cubicBezTo>
                  <a:cubicBezTo>
                    <a:pt x="341" y="1185"/>
                    <a:pt x="351" y="1187"/>
                    <a:pt x="355" y="1187"/>
                  </a:cubicBezTo>
                  <a:cubicBezTo>
                    <a:pt x="361" y="1187"/>
                    <a:pt x="352" y="1182"/>
                    <a:pt x="326" y="1170"/>
                  </a:cubicBezTo>
                  <a:cubicBezTo>
                    <a:pt x="326" y="1161"/>
                    <a:pt x="304" y="1145"/>
                    <a:pt x="304" y="1130"/>
                  </a:cubicBezTo>
                  <a:cubicBezTo>
                    <a:pt x="304" y="1111"/>
                    <a:pt x="307" y="1105"/>
                    <a:pt x="326" y="1098"/>
                  </a:cubicBezTo>
                  <a:cubicBezTo>
                    <a:pt x="330" y="1098"/>
                    <a:pt x="333" y="1098"/>
                    <a:pt x="336" y="1098"/>
                  </a:cubicBezTo>
                  <a:lnTo>
                    <a:pt x="336" y="1098"/>
                  </a:lnTo>
                  <a:cubicBezTo>
                    <a:pt x="340" y="1098"/>
                    <a:pt x="344" y="1098"/>
                    <a:pt x="348" y="1098"/>
                  </a:cubicBezTo>
                  <a:cubicBezTo>
                    <a:pt x="349" y="1098"/>
                    <a:pt x="350" y="1098"/>
                    <a:pt x="351" y="1097"/>
                  </a:cubicBezTo>
                  <a:lnTo>
                    <a:pt x="351" y="1097"/>
                  </a:lnTo>
                  <a:cubicBezTo>
                    <a:pt x="348" y="1098"/>
                    <a:pt x="343" y="1098"/>
                    <a:pt x="336" y="1098"/>
                  </a:cubicBezTo>
                  <a:lnTo>
                    <a:pt x="336" y="1098"/>
                  </a:lnTo>
                  <a:cubicBezTo>
                    <a:pt x="307" y="1097"/>
                    <a:pt x="307" y="1093"/>
                    <a:pt x="307" y="1079"/>
                  </a:cubicBezTo>
                  <a:cubicBezTo>
                    <a:pt x="326" y="1067"/>
                    <a:pt x="307" y="1058"/>
                    <a:pt x="285" y="1054"/>
                  </a:cubicBezTo>
                  <a:lnTo>
                    <a:pt x="285" y="1064"/>
                  </a:lnTo>
                  <a:cubicBezTo>
                    <a:pt x="245" y="1064"/>
                    <a:pt x="245" y="1058"/>
                    <a:pt x="267" y="1048"/>
                  </a:cubicBezTo>
                  <a:cubicBezTo>
                    <a:pt x="267" y="1045"/>
                    <a:pt x="285" y="1045"/>
                    <a:pt x="307" y="1045"/>
                  </a:cubicBezTo>
                  <a:cubicBezTo>
                    <a:pt x="329" y="1045"/>
                    <a:pt x="348" y="1039"/>
                    <a:pt x="348" y="1036"/>
                  </a:cubicBezTo>
                  <a:cubicBezTo>
                    <a:pt x="348" y="1032"/>
                    <a:pt x="348" y="1029"/>
                    <a:pt x="344" y="1029"/>
                  </a:cubicBezTo>
                  <a:cubicBezTo>
                    <a:pt x="341" y="1029"/>
                    <a:pt x="336" y="1030"/>
                    <a:pt x="329" y="1032"/>
                  </a:cubicBezTo>
                  <a:cubicBezTo>
                    <a:pt x="307" y="1032"/>
                    <a:pt x="307" y="1032"/>
                    <a:pt x="307" y="1026"/>
                  </a:cubicBezTo>
                  <a:cubicBezTo>
                    <a:pt x="307" y="1023"/>
                    <a:pt x="307" y="1017"/>
                    <a:pt x="289" y="1014"/>
                  </a:cubicBezTo>
                  <a:cubicBezTo>
                    <a:pt x="267" y="1014"/>
                    <a:pt x="267" y="1011"/>
                    <a:pt x="267" y="1004"/>
                  </a:cubicBezTo>
                  <a:cubicBezTo>
                    <a:pt x="289" y="1001"/>
                    <a:pt x="289" y="992"/>
                    <a:pt x="289" y="992"/>
                  </a:cubicBezTo>
                  <a:lnTo>
                    <a:pt x="307" y="992"/>
                  </a:lnTo>
                  <a:cubicBezTo>
                    <a:pt x="323" y="992"/>
                    <a:pt x="336" y="989"/>
                    <a:pt x="351" y="985"/>
                  </a:cubicBezTo>
                  <a:cubicBezTo>
                    <a:pt x="351" y="982"/>
                    <a:pt x="329" y="982"/>
                    <a:pt x="329" y="982"/>
                  </a:cubicBezTo>
                  <a:cubicBezTo>
                    <a:pt x="307" y="982"/>
                    <a:pt x="310" y="873"/>
                    <a:pt x="310" y="860"/>
                  </a:cubicBezTo>
                  <a:cubicBezTo>
                    <a:pt x="330" y="852"/>
                    <a:pt x="332" y="841"/>
                    <a:pt x="317" y="841"/>
                  </a:cubicBezTo>
                  <a:cubicBezTo>
                    <a:pt x="315" y="841"/>
                    <a:pt x="313" y="841"/>
                    <a:pt x="310" y="841"/>
                  </a:cubicBezTo>
                  <a:cubicBezTo>
                    <a:pt x="292" y="841"/>
                    <a:pt x="292" y="819"/>
                    <a:pt x="292" y="791"/>
                  </a:cubicBezTo>
                  <a:cubicBezTo>
                    <a:pt x="292" y="760"/>
                    <a:pt x="295" y="738"/>
                    <a:pt x="273" y="738"/>
                  </a:cubicBezTo>
                  <a:cubicBezTo>
                    <a:pt x="273" y="738"/>
                    <a:pt x="273" y="735"/>
                    <a:pt x="273" y="725"/>
                  </a:cubicBezTo>
                  <a:cubicBezTo>
                    <a:pt x="273" y="716"/>
                    <a:pt x="251" y="707"/>
                    <a:pt x="254" y="703"/>
                  </a:cubicBezTo>
                  <a:cubicBezTo>
                    <a:pt x="236" y="701"/>
                    <a:pt x="233" y="696"/>
                    <a:pt x="244" y="696"/>
                  </a:cubicBezTo>
                  <a:cubicBezTo>
                    <a:pt x="247" y="696"/>
                    <a:pt x="250" y="697"/>
                    <a:pt x="254" y="697"/>
                  </a:cubicBezTo>
                  <a:cubicBezTo>
                    <a:pt x="273" y="697"/>
                    <a:pt x="295" y="697"/>
                    <a:pt x="295" y="694"/>
                  </a:cubicBezTo>
                  <a:cubicBezTo>
                    <a:pt x="295" y="685"/>
                    <a:pt x="273" y="685"/>
                    <a:pt x="254" y="685"/>
                  </a:cubicBezTo>
                  <a:cubicBezTo>
                    <a:pt x="232" y="685"/>
                    <a:pt x="232" y="681"/>
                    <a:pt x="232" y="681"/>
                  </a:cubicBezTo>
                  <a:cubicBezTo>
                    <a:pt x="232" y="675"/>
                    <a:pt x="232" y="675"/>
                    <a:pt x="254" y="675"/>
                  </a:cubicBezTo>
                  <a:lnTo>
                    <a:pt x="295" y="675"/>
                  </a:lnTo>
                  <a:lnTo>
                    <a:pt x="295" y="672"/>
                  </a:lnTo>
                  <a:cubicBezTo>
                    <a:pt x="273" y="672"/>
                    <a:pt x="273" y="666"/>
                    <a:pt x="273" y="666"/>
                  </a:cubicBezTo>
                  <a:cubicBezTo>
                    <a:pt x="273" y="663"/>
                    <a:pt x="273" y="663"/>
                    <a:pt x="317" y="663"/>
                  </a:cubicBezTo>
                  <a:cubicBezTo>
                    <a:pt x="358" y="663"/>
                    <a:pt x="358" y="656"/>
                    <a:pt x="317" y="653"/>
                  </a:cubicBezTo>
                  <a:lnTo>
                    <a:pt x="295" y="644"/>
                  </a:lnTo>
                  <a:cubicBezTo>
                    <a:pt x="339" y="638"/>
                    <a:pt x="295" y="631"/>
                    <a:pt x="276" y="625"/>
                  </a:cubicBezTo>
                  <a:cubicBezTo>
                    <a:pt x="317" y="622"/>
                    <a:pt x="317" y="616"/>
                    <a:pt x="276" y="613"/>
                  </a:cubicBezTo>
                  <a:cubicBezTo>
                    <a:pt x="254" y="613"/>
                    <a:pt x="254" y="609"/>
                    <a:pt x="276" y="603"/>
                  </a:cubicBezTo>
                  <a:cubicBezTo>
                    <a:pt x="298" y="600"/>
                    <a:pt x="298" y="594"/>
                    <a:pt x="298" y="584"/>
                  </a:cubicBezTo>
                  <a:cubicBezTo>
                    <a:pt x="276" y="581"/>
                    <a:pt x="276" y="550"/>
                    <a:pt x="276" y="512"/>
                  </a:cubicBezTo>
                  <a:cubicBezTo>
                    <a:pt x="279" y="475"/>
                    <a:pt x="279" y="446"/>
                    <a:pt x="257" y="446"/>
                  </a:cubicBezTo>
                  <a:cubicBezTo>
                    <a:pt x="257" y="443"/>
                    <a:pt x="257" y="443"/>
                    <a:pt x="279" y="437"/>
                  </a:cubicBezTo>
                  <a:cubicBezTo>
                    <a:pt x="301" y="437"/>
                    <a:pt x="301" y="434"/>
                    <a:pt x="257" y="428"/>
                  </a:cubicBezTo>
                  <a:cubicBezTo>
                    <a:pt x="238" y="424"/>
                    <a:pt x="216" y="424"/>
                    <a:pt x="257" y="424"/>
                  </a:cubicBezTo>
                  <a:cubicBezTo>
                    <a:pt x="279" y="424"/>
                    <a:pt x="279" y="415"/>
                    <a:pt x="279" y="396"/>
                  </a:cubicBezTo>
                  <a:cubicBezTo>
                    <a:pt x="279" y="384"/>
                    <a:pt x="282" y="365"/>
                    <a:pt x="260" y="365"/>
                  </a:cubicBezTo>
                  <a:cubicBezTo>
                    <a:pt x="248" y="360"/>
                    <a:pt x="243" y="357"/>
                    <a:pt x="244" y="357"/>
                  </a:cubicBezTo>
                  <a:cubicBezTo>
                    <a:pt x="245" y="357"/>
                    <a:pt x="250" y="359"/>
                    <a:pt x="260" y="362"/>
                  </a:cubicBezTo>
                  <a:cubicBezTo>
                    <a:pt x="263" y="362"/>
                    <a:pt x="266" y="362"/>
                    <a:pt x="268" y="362"/>
                  </a:cubicBezTo>
                  <a:cubicBezTo>
                    <a:pt x="304" y="362"/>
                    <a:pt x="320" y="342"/>
                    <a:pt x="282" y="330"/>
                  </a:cubicBezTo>
                  <a:cubicBezTo>
                    <a:pt x="282" y="324"/>
                    <a:pt x="282" y="321"/>
                    <a:pt x="301" y="321"/>
                  </a:cubicBezTo>
                  <a:cubicBezTo>
                    <a:pt x="301" y="315"/>
                    <a:pt x="304" y="312"/>
                    <a:pt x="282" y="296"/>
                  </a:cubicBezTo>
                  <a:cubicBezTo>
                    <a:pt x="282" y="293"/>
                    <a:pt x="282" y="274"/>
                    <a:pt x="282" y="265"/>
                  </a:cubicBezTo>
                  <a:cubicBezTo>
                    <a:pt x="282" y="258"/>
                    <a:pt x="263" y="249"/>
                    <a:pt x="263" y="249"/>
                  </a:cubicBezTo>
                  <a:cubicBezTo>
                    <a:pt x="263" y="246"/>
                    <a:pt x="263" y="244"/>
                    <a:pt x="263" y="243"/>
                  </a:cubicBezTo>
                  <a:cubicBezTo>
                    <a:pt x="282" y="243"/>
                    <a:pt x="285" y="221"/>
                    <a:pt x="285" y="189"/>
                  </a:cubicBezTo>
                  <a:cubicBezTo>
                    <a:pt x="285" y="158"/>
                    <a:pt x="285" y="130"/>
                    <a:pt x="307" y="127"/>
                  </a:cubicBezTo>
                  <a:cubicBezTo>
                    <a:pt x="307" y="127"/>
                    <a:pt x="307" y="121"/>
                    <a:pt x="285" y="117"/>
                  </a:cubicBezTo>
                  <a:cubicBezTo>
                    <a:pt x="245" y="114"/>
                    <a:pt x="245" y="108"/>
                    <a:pt x="267" y="105"/>
                  </a:cubicBezTo>
                  <a:cubicBezTo>
                    <a:pt x="307" y="99"/>
                    <a:pt x="307" y="83"/>
                    <a:pt x="267" y="77"/>
                  </a:cubicBezTo>
                  <a:lnTo>
                    <a:pt x="289" y="77"/>
                  </a:lnTo>
                  <a:cubicBezTo>
                    <a:pt x="329" y="74"/>
                    <a:pt x="307" y="58"/>
                    <a:pt x="267" y="55"/>
                  </a:cubicBezTo>
                  <a:cubicBezTo>
                    <a:pt x="289" y="52"/>
                    <a:pt x="307" y="45"/>
                    <a:pt x="289" y="42"/>
                  </a:cubicBezTo>
                  <a:cubicBezTo>
                    <a:pt x="289" y="36"/>
                    <a:pt x="289" y="36"/>
                    <a:pt x="329" y="36"/>
                  </a:cubicBezTo>
                  <a:cubicBezTo>
                    <a:pt x="351" y="36"/>
                    <a:pt x="370" y="36"/>
                    <a:pt x="373" y="33"/>
                  </a:cubicBezTo>
                  <a:cubicBezTo>
                    <a:pt x="373" y="26"/>
                    <a:pt x="351" y="26"/>
                    <a:pt x="329" y="26"/>
                  </a:cubicBezTo>
                  <a:lnTo>
                    <a:pt x="329" y="17"/>
                  </a:lnTo>
                  <a:cubicBezTo>
                    <a:pt x="329" y="17"/>
                    <a:pt x="329" y="14"/>
                    <a:pt x="310" y="14"/>
                  </a:cubicBezTo>
                  <a:cubicBezTo>
                    <a:pt x="289" y="14"/>
                    <a:pt x="289" y="11"/>
                    <a:pt x="289" y="5"/>
                  </a:cubicBezTo>
                  <a:cubicBezTo>
                    <a:pt x="303" y="5"/>
                    <a:pt x="298" y="3"/>
                    <a:pt x="287" y="3"/>
                  </a:cubicBezTo>
                  <a:cubicBezTo>
                    <a:pt x="281" y="3"/>
                    <a:pt x="274" y="4"/>
                    <a:pt x="267" y="5"/>
                  </a:cubicBezTo>
                  <a:cubicBezTo>
                    <a:pt x="248" y="5"/>
                    <a:pt x="226" y="5"/>
                    <a:pt x="226" y="1"/>
                  </a:cubicBezTo>
                  <a:lnTo>
                    <a:pt x="185" y="1"/>
                  </a:lnTo>
                  <a:cubicBezTo>
                    <a:pt x="178" y="1"/>
                    <a:pt x="171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52"/>
            <p:cNvSpPr/>
            <p:nvPr/>
          </p:nvSpPr>
          <p:spPr>
            <a:xfrm>
              <a:off x="4264000" y="2606425"/>
              <a:ext cx="18825" cy="28375"/>
            </a:xfrm>
            <a:custGeom>
              <a:avLst/>
              <a:gdLst/>
              <a:ahLst/>
              <a:cxnLst/>
              <a:rect l="l" t="t" r="r" b="b"/>
              <a:pathLst>
                <a:path w="753" h="1135" extrusionOk="0">
                  <a:moveTo>
                    <a:pt x="180" y="192"/>
                  </a:moveTo>
                  <a:cubicBezTo>
                    <a:pt x="192" y="192"/>
                    <a:pt x="208" y="192"/>
                    <a:pt x="220" y="195"/>
                  </a:cubicBezTo>
                  <a:cubicBezTo>
                    <a:pt x="198" y="195"/>
                    <a:pt x="180" y="195"/>
                    <a:pt x="158" y="192"/>
                  </a:cubicBezTo>
                  <a:close/>
                  <a:moveTo>
                    <a:pt x="236" y="236"/>
                  </a:moveTo>
                  <a:cubicBezTo>
                    <a:pt x="236" y="236"/>
                    <a:pt x="258" y="236"/>
                    <a:pt x="277" y="239"/>
                  </a:cubicBezTo>
                  <a:lnTo>
                    <a:pt x="258" y="239"/>
                  </a:lnTo>
                  <a:cubicBezTo>
                    <a:pt x="236" y="239"/>
                    <a:pt x="214" y="236"/>
                    <a:pt x="236" y="236"/>
                  </a:cubicBezTo>
                  <a:close/>
                  <a:moveTo>
                    <a:pt x="289" y="305"/>
                  </a:moveTo>
                  <a:lnTo>
                    <a:pt x="270" y="308"/>
                  </a:lnTo>
                  <a:lnTo>
                    <a:pt x="270" y="305"/>
                  </a:lnTo>
                  <a:close/>
                  <a:moveTo>
                    <a:pt x="301" y="312"/>
                  </a:moveTo>
                  <a:cubicBezTo>
                    <a:pt x="299" y="312"/>
                    <a:pt x="299" y="312"/>
                    <a:pt x="308" y="314"/>
                  </a:cubicBezTo>
                  <a:cubicBezTo>
                    <a:pt x="308" y="312"/>
                    <a:pt x="303" y="312"/>
                    <a:pt x="301" y="312"/>
                  </a:cubicBezTo>
                  <a:close/>
                  <a:moveTo>
                    <a:pt x="95" y="315"/>
                  </a:moveTo>
                  <a:cubicBezTo>
                    <a:pt x="89" y="315"/>
                    <a:pt x="89" y="316"/>
                    <a:pt x="98" y="317"/>
                  </a:cubicBezTo>
                  <a:lnTo>
                    <a:pt x="120" y="317"/>
                  </a:lnTo>
                  <a:cubicBezTo>
                    <a:pt x="111" y="316"/>
                    <a:pt x="100" y="315"/>
                    <a:pt x="95" y="315"/>
                  </a:cubicBezTo>
                  <a:close/>
                  <a:moveTo>
                    <a:pt x="289" y="317"/>
                  </a:moveTo>
                  <a:lnTo>
                    <a:pt x="289" y="320"/>
                  </a:lnTo>
                  <a:lnTo>
                    <a:pt x="267" y="320"/>
                  </a:lnTo>
                  <a:cubicBezTo>
                    <a:pt x="267" y="317"/>
                    <a:pt x="267" y="317"/>
                    <a:pt x="289" y="317"/>
                  </a:cubicBezTo>
                  <a:close/>
                  <a:moveTo>
                    <a:pt x="267" y="326"/>
                  </a:moveTo>
                  <a:cubicBezTo>
                    <a:pt x="289" y="326"/>
                    <a:pt x="289" y="326"/>
                    <a:pt x="289" y="330"/>
                  </a:cubicBezTo>
                  <a:lnTo>
                    <a:pt x="267" y="330"/>
                  </a:lnTo>
                  <a:cubicBezTo>
                    <a:pt x="245" y="330"/>
                    <a:pt x="245" y="326"/>
                    <a:pt x="267" y="326"/>
                  </a:cubicBezTo>
                  <a:close/>
                  <a:moveTo>
                    <a:pt x="140" y="337"/>
                  </a:moveTo>
                  <a:cubicBezTo>
                    <a:pt x="147" y="337"/>
                    <a:pt x="154" y="337"/>
                    <a:pt x="161" y="339"/>
                  </a:cubicBezTo>
                  <a:lnTo>
                    <a:pt x="120" y="339"/>
                  </a:lnTo>
                  <a:cubicBezTo>
                    <a:pt x="126" y="337"/>
                    <a:pt x="133" y="337"/>
                    <a:pt x="140" y="337"/>
                  </a:cubicBezTo>
                  <a:close/>
                  <a:moveTo>
                    <a:pt x="180" y="355"/>
                  </a:moveTo>
                  <a:lnTo>
                    <a:pt x="161" y="358"/>
                  </a:lnTo>
                  <a:cubicBezTo>
                    <a:pt x="139" y="358"/>
                    <a:pt x="139" y="355"/>
                    <a:pt x="139" y="355"/>
                  </a:cubicBezTo>
                  <a:close/>
                  <a:moveTo>
                    <a:pt x="265" y="466"/>
                  </a:moveTo>
                  <a:cubicBezTo>
                    <a:pt x="274" y="466"/>
                    <a:pt x="284" y="467"/>
                    <a:pt x="292" y="467"/>
                  </a:cubicBezTo>
                  <a:lnTo>
                    <a:pt x="292" y="471"/>
                  </a:lnTo>
                  <a:cubicBezTo>
                    <a:pt x="270" y="471"/>
                    <a:pt x="252" y="467"/>
                    <a:pt x="252" y="467"/>
                  </a:cubicBezTo>
                  <a:cubicBezTo>
                    <a:pt x="256" y="466"/>
                    <a:pt x="260" y="466"/>
                    <a:pt x="265" y="466"/>
                  </a:cubicBezTo>
                  <a:close/>
                  <a:moveTo>
                    <a:pt x="286" y="521"/>
                  </a:moveTo>
                  <a:cubicBezTo>
                    <a:pt x="308" y="521"/>
                    <a:pt x="308" y="524"/>
                    <a:pt x="308" y="524"/>
                  </a:cubicBezTo>
                  <a:cubicBezTo>
                    <a:pt x="303" y="525"/>
                    <a:pt x="298" y="525"/>
                    <a:pt x="293" y="525"/>
                  </a:cubicBezTo>
                  <a:cubicBezTo>
                    <a:pt x="284" y="525"/>
                    <a:pt x="275" y="524"/>
                    <a:pt x="264" y="524"/>
                  </a:cubicBezTo>
                  <a:cubicBezTo>
                    <a:pt x="267" y="521"/>
                    <a:pt x="267" y="521"/>
                    <a:pt x="286" y="521"/>
                  </a:cubicBezTo>
                  <a:close/>
                  <a:moveTo>
                    <a:pt x="255" y="615"/>
                  </a:moveTo>
                  <a:cubicBezTo>
                    <a:pt x="267" y="615"/>
                    <a:pt x="283" y="615"/>
                    <a:pt x="295" y="618"/>
                  </a:cubicBezTo>
                  <a:lnTo>
                    <a:pt x="255" y="618"/>
                  </a:lnTo>
                  <a:lnTo>
                    <a:pt x="255" y="615"/>
                  </a:lnTo>
                  <a:close/>
                  <a:moveTo>
                    <a:pt x="170" y="634"/>
                  </a:moveTo>
                  <a:lnTo>
                    <a:pt x="170" y="637"/>
                  </a:lnTo>
                  <a:cubicBezTo>
                    <a:pt x="148" y="637"/>
                    <a:pt x="126" y="634"/>
                    <a:pt x="126" y="634"/>
                  </a:cubicBezTo>
                  <a:close/>
                  <a:moveTo>
                    <a:pt x="292" y="656"/>
                  </a:moveTo>
                  <a:cubicBezTo>
                    <a:pt x="314" y="656"/>
                    <a:pt x="333" y="659"/>
                    <a:pt x="333" y="659"/>
                  </a:cubicBezTo>
                  <a:lnTo>
                    <a:pt x="270" y="659"/>
                  </a:lnTo>
                  <a:cubicBezTo>
                    <a:pt x="270" y="656"/>
                    <a:pt x="270" y="656"/>
                    <a:pt x="292" y="656"/>
                  </a:cubicBezTo>
                  <a:close/>
                  <a:moveTo>
                    <a:pt x="289" y="687"/>
                  </a:moveTo>
                  <a:cubicBezTo>
                    <a:pt x="302" y="687"/>
                    <a:pt x="317" y="687"/>
                    <a:pt x="330" y="690"/>
                  </a:cubicBezTo>
                  <a:lnTo>
                    <a:pt x="289" y="690"/>
                  </a:lnTo>
                  <a:lnTo>
                    <a:pt x="289" y="687"/>
                  </a:lnTo>
                  <a:close/>
                  <a:moveTo>
                    <a:pt x="236" y="775"/>
                  </a:moveTo>
                  <a:cubicBezTo>
                    <a:pt x="252" y="775"/>
                    <a:pt x="264" y="775"/>
                    <a:pt x="277" y="778"/>
                  </a:cubicBezTo>
                  <a:lnTo>
                    <a:pt x="236" y="778"/>
                  </a:lnTo>
                  <a:lnTo>
                    <a:pt x="236" y="775"/>
                  </a:lnTo>
                  <a:close/>
                  <a:moveTo>
                    <a:pt x="255" y="784"/>
                  </a:moveTo>
                  <a:cubicBezTo>
                    <a:pt x="277" y="784"/>
                    <a:pt x="277" y="784"/>
                    <a:pt x="277" y="787"/>
                  </a:cubicBezTo>
                  <a:lnTo>
                    <a:pt x="236" y="787"/>
                  </a:lnTo>
                  <a:cubicBezTo>
                    <a:pt x="214" y="787"/>
                    <a:pt x="214" y="787"/>
                    <a:pt x="255" y="784"/>
                  </a:cubicBezTo>
                  <a:close/>
                  <a:moveTo>
                    <a:pt x="288" y="808"/>
                  </a:moveTo>
                  <a:cubicBezTo>
                    <a:pt x="291" y="808"/>
                    <a:pt x="293" y="808"/>
                    <a:pt x="295" y="809"/>
                  </a:cubicBezTo>
                  <a:cubicBezTo>
                    <a:pt x="284" y="811"/>
                    <a:pt x="279" y="811"/>
                    <a:pt x="276" y="811"/>
                  </a:cubicBezTo>
                  <a:cubicBezTo>
                    <a:pt x="274" y="811"/>
                    <a:pt x="274" y="811"/>
                    <a:pt x="274" y="809"/>
                  </a:cubicBezTo>
                  <a:cubicBezTo>
                    <a:pt x="278" y="809"/>
                    <a:pt x="283" y="808"/>
                    <a:pt x="288" y="808"/>
                  </a:cubicBezTo>
                  <a:close/>
                  <a:moveTo>
                    <a:pt x="712" y="815"/>
                  </a:moveTo>
                  <a:cubicBezTo>
                    <a:pt x="690" y="815"/>
                    <a:pt x="690" y="815"/>
                    <a:pt x="690" y="818"/>
                  </a:cubicBezTo>
                  <a:lnTo>
                    <a:pt x="731" y="818"/>
                  </a:lnTo>
                  <a:cubicBezTo>
                    <a:pt x="753" y="818"/>
                    <a:pt x="753" y="818"/>
                    <a:pt x="712" y="815"/>
                  </a:cubicBezTo>
                  <a:close/>
                  <a:moveTo>
                    <a:pt x="23" y="815"/>
                  </a:moveTo>
                  <a:cubicBezTo>
                    <a:pt x="1" y="815"/>
                    <a:pt x="1" y="815"/>
                    <a:pt x="1" y="818"/>
                  </a:cubicBezTo>
                  <a:cubicBezTo>
                    <a:pt x="1" y="820"/>
                    <a:pt x="1" y="821"/>
                    <a:pt x="4" y="821"/>
                  </a:cubicBezTo>
                  <a:cubicBezTo>
                    <a:pt x="6" y="821"/>
                    <a:pt x="12" y="820"/>
                    <a:pt x="23" y="818"/>
                  </a:cubicBezTo>
                  <a:lnTo>
                    <a:pt x="23" y="815"/>
                  </a:lnTo>
                  <a:close/>
                  <a:moveTo>
                    <a:pt x="292" y="831"/>
                  </a:moveTo>
                  <a:cubicBezTo>
                    <a:pt x="299" y="831"/>
                    <a:pt x="305" y="831"/>
                    <a:pt x="314" y="834"/>
                  </a:cubicBezTo>
                  <a:cubicBezTo>
                    <a:pt x="305" y="834"/>
                    <a:pt x="299" y="834"/>
                    <a:pt x="292" y="837"/>
                  </a:cubicBezTo>
                  <a:lnTo>
                    <a:pt x="292" y="834"/>
                  </a:lnTo>
                  <a:lnTo>
                    <a:pt x="270" y="834"/>
                  </a:lnTo>
                  <a:cubicBezTo>
                    <a:pt x="270" y="834"/>
                    <a:pt x="270" y="831"/>
                    <a:pt x="292" y="831"/>
                  </a:cubicBezTo>
                  <a:close/>
                  <a:moveTo>
                    <a:pt x="167" y="840"/>
                  </a:moveTo>
                  <a:cubicBezTo>
                    <a:pt x="158" y="840"/>
                    <a:pt x="151" y="840"/>
                    <a:pt x="145" y="844"/>
                  </a:cubicBezTo>
                  <a:lnTo>
                    <a:pt x="186" y="844"/>
                  </a:lnTo>
                  <a:cubicBezTo>
                    <a:pt x="180" y="840"/>
                    <a:pt x="173" y="840"/>
                    <a:pt x="167" y="840"/>
                  </a:cubicBezTo>
                  <a:close/>
                  <a:moveTo>
                    <a:pt x="227" y="856"/>
                  </a:moveTo>
                  <a:lnTo>
                    <a:pt x="205" y="859"/>
                  </a:lnTo>
                  <a:lnTo>
                    <a:pt x="205" y="856"/>
                  </a:lnTo>
                  <a:close/>
                  <a:moveTo>
                    <a:pt x="212" y="867"/>
                  </a:moveTo>
                  <a:cubicBezTo>
                    <a:pt x="220" y="867"/>
                    <a:pt x="232" y="868"/>
                    <a:pt x="245" y="869"/>
                  </a:cubicBezTo>
                  <a:lnTo>
                    <a:pt x="245" y="872"/>
                  </a:lnTo>
                  <a:cubicBezTo>
                    <a:pt x="233" y="872"/>
                    <a:pt x="217" y="872"/>
                    <a:pt x="205" y="869"/>
                  </a:cubicBezTo>
                  <a:cubicBezTo>
                    <a:pt x="190" y="869"/>
                    <a:pt x="195" y="867"/>
                    <a:pt x="212" y="867"/>
                  </a:cubicBezTo>
                  <a:close/>
                  <a:moveTo>
                    <a:pt x="349" y="878"/>
                  </a:moveTo>
                  <a:cubicBezTo>
                    <a:pt x="349" y="881"/>
                    <a:pt x="371" y="881"/>
                    <a:pt x="349" y="881"/>
                  </a:cubicBezTo>
                  <a:cubicBezTo>
                    <a:pt x="342" y="881"/>
                    <a:pt x="336" y="881"/>
                    <a:pt x="330" y="878"/>
                  </a:cubicBezTo>
                  <a:close/>
                  <a:moveTo>
                    <a:pt x="305" y="906"/>
                  </a:moveTo>
                  <a:lnTo>
                    <a:pt x="305" y="909"/>
                  </a:lnTo>
                  <a:cubicBezTo>
                    <a:pt x="283" y="909"/>
                    <a:pt x="264" y="906"/>
                    <a:pt x="264" y="906"/>
                  </a:cubicBezTo>
                  <a:close/>
                  <a:moveTo>
                    <a:pt x="198" y="916"/>
                  </a:moveTo>
                  <a:lnTo>
                    <a:pt x="239" y="919"/>
                  </a:lnTo>
                  <a:lnTo>
                    <a:pt x="180" y="919"/>
                  </a:lnTo>
                  <a:cubicBezTo>
                    <a:pt x="158" y="916"/>
                    <a:pt x="158" y="916"/>
                    <a:pt x="198" y="916"/>
                  </a:cubicBezTo>
                  <a:close/>
                  <a:moveTo>
                    <a:pt x="279" y="946"/>
                  </a:moveTo>
                  <a:cubicBezTo>
                    <a:pt x="293" y="946"/>
                    <a:pt x="306" y="947"/>
                    <a:pt x="321" y="947"/>
                  </a:cubicBezTo>
                  <a:cubicBezTo>
                    <a:pt x="321" y="950"/>
                    <a:pt x="321" y="950"/>
                    <a:pt x="321" y="950"/>
                  </a:cubicBezTo>
                  <a:lnTo>
                    <a:pt x="280" y="947"/>
                  </a:lnTo>
                  <a:lnTo>
                    <a:pt x="258" y="947"/>
                  </a:lnTo>
                  <a:cubicBezTo>
                    <a:pt x="265" y="946"/>
                    <a:pt x="272" y="946"/>
                    <a:pt x="279" y="946"/>
                  </a:cubicBezTo>
                  <a:close/>
                  <a:moveTo>
                    <a:pt x="236" y="953"/>
                  </a:moveTo>
                  <a:lnTo>
                    <a:pt x="214" y="956"/>
                  </a:lnTo>
                  <a:cubicBezTo>
                    <a:pt x="195" y="956"/>
                    <a:pt x="195" y="953"/>
                    <a:pt x="195" y="953"/>
                  </a:cubicBezTo>
                  <a:close/>
                  <a:moveTo>
                    <a:pt x="204" y="989"/>
                  </a:moveTo>
                  <a:cubicBezTo>
                    <a:pt x="211" y="989"/>
                    <a:pt x="211" y="991"/>
                    <a:pt x="211" y="991"/>
                  </a:cubicBezTo>
                  <a:cubicBezTo>
                    <a:pt x="200" y="992"/>
                    <a:pt x="189" y="993"/>
                    <a:pt x="178" y="993"/>
                  </a:cubicBezTo>
                  <a:cubicBezTo>
                    <a:pt x="168" y="993"/>
                    <a:pt x="158" y="992"/>
                    <a:pt x="148" y="991"/>
                  </a:cubicBezTo>
                  <a:lnTo>
                    <a:pt x="189" y="991"/>
                  </a:lnTo>
                  <a:cubicBezTo>
                    <a:pt x="196" y="990"/>
                    <a:pt x="201" y="989"/>
                    <a:pt x="204" y="989"/>
                  </a:cubicBezTo>
                  <a:close/>
                  <a:moveTo>
                    <a:pt x="355" y="1007"/>
                  </a:moveTo>
                  <a:cubicBezTo>
                    <a:pt x="336" y="1007"/>
                    <a:pt x="333" y="1007"/>
                    <a:pt x="333" y="1010"/>
                  </a:cubicBezTo>
                  <a:cubicBezTo>
                    <a:pt x="314" y="1013"/>
                    <a:pt x="333" y="1013"/>
                    <a:pt x="355" y="1013"/>
                  </a:cubicBezTo>
                  <a:cubicBezTo>
                    <a:pt x="377" y="1013"/>
                    <a:pt x="377" y="1013"/>
                    <a:pt x="377" y="1010"/>
                  </a:cubicBezTo>
                  <a:cubicBezTo>
                    <a:pt x="371" y="1007"/>
                    <a:pt x="361" y="1007"/>
                    <a:pt x="355" y="1007"/>
                  </a:cubicBezTo>
                  <a:close/>
                  <a:moveTo>
                    <a:pt x="292" y="1016"/>
                  </a:moveTo>
                  <a:cubicBezTo>
                    <a:pt x="305" y="1016"/>
                    <a:pt x="321" y="1016"/>
                    <a:pt x="333" y="1019"/>
                  </a:cubicBezTo>
                  <a:cubicBezTo>
                    <a:pt x="333" y="1019"/>
                    <a:pt x="333" y="1022"/>
                    <a:pt x="333" y="1022"/>
                  </a:cubicBezTo>
                  <a:cubicBezTo>
                    <a:pt x="321" y="1022"/>
                    <a:pt x="305" y="1019"/>
                    <a:pt x="292" y="1016"/>
                  </a:cubicBezTo>
                  <a:close/>
                  <a:moveTo>
                    <a:pt x="136" y="1088"/>
                  </a:moveTo>
                  <a:cubicBezTo>
                    <a:pt x="117" y="1088"/>
                    <a:pt x="117" y="1088"/>
                    <a:pt x="117" y="1091"/>
                  </a:cubicBezTo>
                  <a:lnTo>
                    <a:pt x="136" y="1091"/>
                  </a:lnTo>
                  <a:lnTo>
                    <a:pt x="136" y="1088"/>
                  </a:lnTo>
                  <a:close/>
                  <a:moveTo>
                    <a:pt x="242" y="1091"/>
                  </a:moveTo>
                  <a:lnTo>
                    <a:pt x="242" y="1094"/>
                  </a:lnTo>
                  <a:lnTo>
                    <a:pt x="305" y="1094"/>
                  </a:lnTo>
                  <a:cubicBezTo>
                    <a:pt x="289" y="1094"/>
                    <a:pt x="277" y="1097"/>
                    <a:pt x="261" y="1097"/>
                  </a:cubicBezTo>
                  <a:cubicBezTo>
                    <a:pt x="220" y="1097"/>
                    <a:pt x="220" y="1097"/>
                    <a:pt x="220" y="1094"/>
                  </a:cubicBezTo>
                  <a:cubicBezTo>
                    <a:pt x="220" y="1094"/>
                    <a:pt x="220" y="1091"/>
                    <a:pt x="242" y="1091"/>
                  </a:cubicBezTo>
                  <a:close/>
                  <a:moveTo>
                    <a:pt x="239" y="1107"/>
                  </a:moveTo>
                  <a:cubicBezTo>
                    <a:pt x="245" y="1107"/>
                    <a:pt x="252" y="1110"/>
                    <a:pt x="261" y="1110"/>
                  </a:cubicBezTo>
                  <a:lnTo>
                    <a:pt x="239" y="1113"/>
                  </a:lnTo>
                  <a:cubicBezTo>
                    <a:pt x="217" y="1113"/>
                    <a:pt x="217" y="1110"/>
                    <a:pt x="217" y="1110"/>
                  </a:cubicBezTo>
                  <a:cubicBezTo>
                    <a:pt x="217" y="1107"/>
                    <a:pt x="217" y="1107"/>
                    <a:pt x="239" y="1107"/>
                  </a:cubicBezTo>
                  <a:close/>
                  <a:moveTo>
                    <a:pt x="531" y="1113"/>
                  </a:moveTo>
                  <a:cubicBezTo>
                    <a:pt x="531" y="1113"/>
                    <a:pt x="552" y="1116"/>
                    <a:pt x="571" y="1116"/>
                  </a:cubicBezTo>
                  <a:lnTo>
                    <a:pt x="571" y="1113"/>
                  </a:lnTo>
                  <a:close/>
                  <a:moveTo>
                    <a:pt x="220" y="1"/>
                  </a:moveTo>
                  <a:cubicBezTo>
                    <a:pt x="201" y="1"/>
                    <a:pt x="181" y="1"/>
                    <a:pt x="162" y="2"/>
                  </a:cubicBezTo>
                  <a:lnTo>
                    <a:pt x="162" y="2"/>
                  </a:lnTo>
                  <a:cubicBezTo>
                    <a:pt x="156" y="1"/>
                    <a:pt x="151" y="1"/>
                    <a:pt x="148" y="1"/>
                  </a:cubicBezTo>
                  <a:cubicBezTo>
                    <a:pt x="140" y="1"/>
                    <a:pt x="138" y="2"/>
                    <a:pt x="146" y="3"/>
                  </a:cubicBezTo>
                  <a:lnTo>
                    <a:pt x="146" y="3"/>
                  </a:lnTo>
                  <a:cubicBezTo>
                    <a:pt x="151" y="2"/>
                    <a:pt x="156" y="2"/>
                    <a:pt x="162" y="2"/>
                  </a:cubicBezTo>
                  <a:lnTo>
                    <a:pt x="162" y="2"/>
                  </a:lnTo>
                  <a:cubicBezTo>
                    <a:pt x="173" y="2"/>
                    <a:pt x="187" y="3"/>
                    <a:pt x="201" y="4"/>
                  </a:cubicBezTo>
                  <a:cubicBezTo>
                    <a:pt x="242" y="7"/>
                    <a:pt x="242" y="7"/>
                    <a:pt x="201" y="7"/>
                  </a:cubicBezTo>
                  <a:cubicBezTo>
                    <a:pt x="186" y="7"/>
                    <a:pt x="173" y="7"/>
                    <a:pt x="158" y="4"/>
                  </a:cubicBezTo>
                  <a:cubicBezTo>
                    <a:pt x="153" y="3"/>
                    <a:pt x="149" y="3"/>
                    <a:pt x="146" y="3"/>
                  </a:cubicBezTo>
                  <a:lnTo>
                    <a:pt x="146" y="3"/>
                  </a:lnTo>
                  <a:cubicBezTo>
                    <a:pt x="143" y="3"/>
                    <a:pt x="139" y="3"/>
                    <a:pt x="136" y="4"/>
                  </a:cubicBezTo>
                  <a:cubicBezTo>
                    <a:pt x="114" y="7"/>
                    <a:pt x="92" y="13"/>
                    <a:pt x="136" y="13"/>
                  </a:cubicBezTo>
                  <a:cubicBezTo>
                    <a:pt x="142" y="13"/>
                    <a:pt x="148" y="13"/>
                    <a:pt x="154" y="16"/>
                  </a:cubicBezTo>
                  <a:lnTo>
                    <a:pt x="133" y="16"/>
                  </a:lnTo>
                  <a:cubicBezTo>
                    <a:pt x="114" y="16"/>
                    <a:pt x="114" y="22"/>
                    <a:pt x="111" y="29"/>
                  </a:cubicBezTo>
                  <a:cubicBezTo>
                    <a:pt x="111" y="38"/>
                    <a:pt x="111" y="41"/>
                    <a:pt x="89" y="44"/>
                  </a:cubicBezTo>
                  <a:lnTo>
                    <a:pt x="67" y="44"/>
                  </a:lnTo>
                  <a:cubicBezTo>
                    <a:pt x="89" y="44"/>
                    <a:pt x="89" y="54"/>
                    <a:pt x="86" y="63"/>
                  </a:cubicBezTo>
                  <a:cubicBezTo>
                    <a:pt x="86" y="73"/>
                    <a:pt x="86" y="82"/>
                    <a:pt x="104" y="82"/>
                  </a:cubicBezTo>
                  <a:cubicBezTo>
                    <a:pt x="104" y="82"/>
                    <a:pt x="104" y="85"/>
                    <a:pt x="104" y="85"/>
                  </a:cubicBezTo>
                  <a:cubicBezTo>
                    <a:pt x="86" y="85"/>
                    <a:pt x="86" y="88"/>
                    <a:pt x="82" y="91"/>
                  </a:cubicBezTo>
                  <a:cubicBezTo>
                    <a:pt x="104" y="91"/>
                    <a:pt x="104" y="95"/>
                    <a:pt x="104" y="95"/>
                  </a:cubicBezTo>
                  <a:cubicBezTo>
                    <a:pt x="82" y="95"/>
                    <a:pt x="82" y="98"/>
                    <a:pt x="82" y="101"/>
                  </a:cubicBezTo>
                  <a:cubicBezTo>
                    <a:pt x="82" y="101"/>
                    <a:pt x="82" y="104"/>
                    <a:pt x="104" y="104"/>
                  </a:cubicBezTo>
                  <a:cubicBezTo>
                    <a:pt x="104" y="104"/>
                    <a:pt x="101" y="113"/>
                    <a:pt x="79" y="117"/>
                  </a:cubicBezTo>
                  <a:cubicBezTo>
                    <a:pt x="60" y="120"/>
                    <a:pt x="79" y="120"/>
                    <a:pt x="101" y="123"/>
                  </a:cubicBezTo>
                  <a:cubicBezTo>
                    <a:pt x="114" y="123"/>
                    <a:pt x="129" y="123"/>
                    <a:pt x="142" y="126"/>
                  </a:cubicBezTo>
                  <a:lnTo>
                    <a:pt x="101" y="126"/>
                  </a:lnTo>
                  <a:cubicBezTo>
                    <a:pt x="90" y="124"/>
                    <a:pt x="85" y="124"/>
                    <a:pt x="82" y="124"/>
                  </a:cubicBezTo>
                  <a:cubicBezTo>
                    <a:pt x="79" y="124"/>
                    <a:pt x="79" y="124"/>
                    <a:pt x="79" y="126"/>
                  </a:cubicBezTo>
                  <a:lnTo>
                    <a:pt x="79" y="129"/>
                  </a:lnTo>
                  <a:cubicBezTo>
                    <a:pt x="101" y="129"/>
                    <a:pt x="98" y="135"/>
                    <a:pt x="98" y="145"/>
                  </a:cubicBezTo>
                  <a:cubicBezTo>
                    <a:pt x="98" y="157"/>
                    <a:pt x="98" y="160"/>
                    <a:pt x="117" y="160"/>
                  </a:cubicBezTo>
                  <a:cubicBezTo>
                    <a:pt x="139" y="160"/>
                    <a:pt x="139" y="164"/>
                    <a:pt x="117" y="167"/>
                  </a:cubicBezTo>
                  <a:cubicBezTo>
                    <a:pt x="54" y="173"/>
                    <a:pt x="54" y="173"/>
                    <a:pt x="73" y="176"/>
                  </a:cubicBezTo>
                  <a:cubicBezTo>
                    <a:pt x="89" y="173"/>
                    <a:pt x="101" y="173"/>
                    <a:pt x="117" y="173"/>
                  </a:cubicBezTo>
                  <a:cubicBezTo>
                    <a:pt x="158" y="173"/>
                    <a:pt x="158" y="176"/>
                    <a:pt x="117" y="176"/>
                  </a:cubicBezTo>
                  <a:cubicBezTo>
                    <a:pt x="73" y="176"/>
                    <a:pt x="92" y="198"/>
                    <a:pt x="133" y="198"/>
                  </a:cubicBezTo>
                  <a:lnTo>
                    <a:pt x="114" y="198"/>
                  </a:lnTo>
                  <a:cubicBezTo>
                    <a:pt x="92" y="198"/>
                    <a:pt x="92" y="201"/>
                    <a:pt x="92" y="204"/>
                  </a:cubicBezTo>
                  <a:lnTo>
                    <a:pt x="92" y="211"/>
                  </a:lnTo>
                  <a:cubicBezTo>
                    <a:pt x="133" y="211"/>
                    <a:pt x="111" y="217"/>
                    <a:pt x="89" y="217"/>
                  </a:cubicBezTo>
                  <a:cubicBezTo>
                    <a:pt x="70" y="217"/>
                    <a:pt x="70" y="217"/>
                    <a:pt x="70" y="220"/>
                  </a:cubicBezTo>
                  <a:cubicBezTo>
                    <a:pt x="111" y="226"/>
                    <a:pt x="89" y="232"/>
                    <a:pt x="67" y="232"/>
                  </a:cubicBezTo>
                  <a:lnTo>
                    <a:pt x="67" y="236"/>
                  </a:lnTo>
                  <a:cubicBezTo>
                    <a:pt x="89" y="236"/>
                    <a:pt x="89" y="239"/>
                    <a:pt x="89" y="239"/>
                  </a:cubicBezTo>
                  <a:cubicBezTo>
                    <a:pt x="86" y="245"/>
                    <a:pt x="86" y="245"/>
                    <a:pt x="107" y="245"/>
                  </a:cubicBezTo>
                  <a:cubicBezTo>
                    <a:pt x="115" y="243"/>
                    <a:pt x="122" y="243"/>
                    <a:pt x="129" y="243"/>
                  </a:cubicBezTo>
                  <a:cubicBezTo>
                    <a:pt x="136" y="243"/>
                    <a:pt x="142" y="243"/>
                    <a:pt x="148" y="245"/>
                  </a:cubicBezTo>
                  <a:lnTo>
                    <a:pt x="129" y="245"/>
                  </a:lnTo>
                  <a:cubicBezTo>
                    <a:pt x="107" y="245"/>
                    <a:pt x="107" y="248"/>
                    <a:pt x="107" y="254"/>
                  </a:cubicBezTo>
                  <a:cubicBezTo>
                    <a:pt x="104" y="261"/>
                    <a:pt x="104" y="264"/>
                    <a:pt x="86" y="264"/>
                  </a:cubicBezTo>
                  <a:lnTo>
                    <a:pt x="104" y="267"/>
                  </a:lnTo>
                  <a:cubicBezTo>
                    <a:pt x="126" y="267"/>
                    <a:pt x="126" y="270"/>
                    <a:pt x="104" y="270"/>
                  </a:cubicBezTo>
                  <a:cubicBezTo>
                    <a:pt x="82" y="270"/>
                    <a:pt x="82" y="276"/>
                    <a:pt x="104" y="279"/>
                  </a:cubicBezTo>
                  <a:cubicBezTo>
                    <a:pt x="104" y="279"/>
                    <a:pt x="104" y="283"/>
                    <a:pt x="104" y="283"/>
                  </a:cubicBezTo>
                  <a:cubicBezTo>
                    <a:pt x="60" y="283"/>
                    <a:pt x="60" y="286"/>
                    <a:pt x="101" y="289"/>
                  </a:cubicBezTo>
                  <a:cubicBezTo>
                    <a:pt x="82" y="289"/>
                    <a:pt x="82" y="289"/>
                    <a:pt x="82" y="292"/>
                  </a:cubicBezTo>
                  <a:cubicBezTo>
                    <a:pt x="101" y="292"/>
                    <a:pt x="101" y="298"/>
                    <a:pt x="79" y="298"/>
                  </a:cubicBezTo>
                  <a:cubicBezTo>
                    <a:pt x="101" y="301"/>
                    <a:pt x="101" y="301"/>
                    <a:pt x="101" y="305"/>
                  </a:cubicBezTo>
                  <a:cubicBezTo>
                    <a:pt x="101" y="305"/>
                    <a:pt x="101" y="308"/>
                    <a:pt x="120" y="308"/>
                  </a:cubicBezTo>
                  <a:cubicBezTo>
                    <a:pt x="142" y="308"/>
                    <a:pt x="142" y="311"/>
                    <a:pt x="142" y="311"/>
                  </a:cubicBezTo>
                  <a:cubicBezTo>
                    <a:pt x="129" y="311"/>
                    <a:pt x="114" y="311"/>
                    <a:pt x="101" y="308"/>
                  </a:cubicBezTo>
                  <a:cubicBezTo>
                    <a:pt x="79" y="308"/>
                    <a:pt x="79" y="311"/>
                    <a:pt x="120" y="314"/>
                  </a:cubicBezTo>
                  <a:cubicBezTo>
                    <a:pt x="161" y="317"/>
                    <a:pt x="161" y="317"/>
                    <a:pt x="120" y="317"/>
                  </a:cubicBezTo>
                  <a:lnTo>
                    <a:pt x="120" y="323"/>
                  </a:lnTo>
                  <a:cubicBezTo>
                    <a:pt x="98" y="323"/>
                    <a:pt x="98" y="326"/>
                    <a:pt x="98" y="326"/>
                  </a:cubicBezTo>
                  <a:cubicBezTo>
                    <a:pt x="120" y="330"/>
                    <a:pt x="120" y="330"/>
                    <a:pt x="98" y="330"/>
                  </a:cubicBezTo>
                  <a:cubicBezTo>
                    <a:pt x="76" y="330"/>
                    <a:pt x="76" y="333"/>
                    <a:pt x="120" y="333"/>
                  </a:cubicBezTo>
                  <a:cubicBezTo>
                    <a:pt x="139" y="333"/>
                    <a:pt x="139" y="336"/>
                    <a:pt x="117" y="336"/>
                  </a:cubicBezTo>
                  <a:lnTo>
                    <a:pt x="98" y="336"/>
                  </a:lnTo>
                  <a:cubicBezTo>
                    <a:pt x="117" y="339"/>
                    <a:pt x="117" y="339"/>
                    <a:pt x="117" y="339"/>
                  </a:cubicBezTo>
                  <a:cubicBezTo>
                    <a:pt x="98" y="339"/>
                    <a:pt x="95" y="352"/>
                    <a:pt x="95" y="364"/>
                  </a:cubicBezTo>
                  <a:cubicBezTo>
                    <a:pt x="107" y="367"/>
                    <a:pt x="120" y="367"/>
                    <a:pt x="136" y="367"/>
                  </a:cubicBezTo>
                  <a:cubicBezTo>
                    <a:pt x="73" y="370"/>
                    <a:pt x="73" y="370"/>
                    <a:pt x="136" y="370"/>
                  </a:cubicBezTo>
                  <a:cubicBezTo>
                    <a:pt x="114" y="373"/>
                    <a:pt x="114" y="373"/>
                    <a:pt x="136" y="373"/>
                  </a:cubicBezTo>
                  <a:cubicBezTo>
                    <a:pt x="154" y="373"/>
                    <a:pt x="154" y="377"/>
                    <a:pt x="136" y="377"/>
                  </a:cubicBezTo>
                  <a:cubicBezTo>
                    <a:pt x="114" y="377"/>
                    <a:pt x="92" y="380"/>
                    <a:pt x="114" y="380"/>
                  </a:cubicBezTo>
                  <a:lnTo>
                    <a:pt x="92" y="380"/>
                  </a:lnTo>
                  <a:cubicBezTo>
                    <a:pt x="70" y="383"/>
                    <a:pt x="92" y="383"/>
                    <a:pt x="114" y="386"/>
                  </a:cubicBezTo>
                  <a:cubicBezTo>
                    <a:pt x="154" y="389"/>
                    <a:pt x="154" y="389"/>
                    <a:pt x="114" y="389"/>
                  </a:cubicBezTo>
                  <a:cubicBezTo>
                    <a:pt x="70" y="389"/>
                    <a:pt x="92" y="395"/>
                    <a:pt x="133" y="395"/>
                  </a:cubicBezTo>
                  <a:cubicBezTo>
                    <a:pt x="173" y="399"/>
                    <a:pt x="173" y="399"/>
                    <a:pt x="154" y="399"/>
                  </a:cubicBezTo>
                  <a:lnTo>
                    <a:pt x="133" y="399"/>
                  </a:lnTo>
                  <a:cubicBezTo>
                    <a:pt x="133" y="399"/>
                    <a:pt x="133" y="402"/>
                    <a:pt x="111" y="402"/>
                  </a:cubicBezTo>
                  <a:cubicBezTo>
                    <a:pt x="111" y="402"/>
                    <a:pt x="111" y="402"/>
                    <a:pt x="133" y="405"/>
                  </a:cubicBezTo>
                  <a:cubicBezTo>
                    <a:pt x="173" y="408"/>
                    <a:pt x="151" y="411"/>
                    <a:pt x="111" y="414"/>
                  </a:cubicBezTo>
                  <a:lnTo>
                    <a:pt x="129" y="414"/>
                  </a:lnTo>
                  <a:cubicBezTo>
                    <a:pt x="170" y="417"/>
                    <a:pt x="192" y="417"/>
                    <a:pt x="151" y="417"/>
                  </a:cubicBezTo>
                  <a:lnTo>
                    <a:pt x="129" y="417"/>
                  </a:lnTo>
                  <a:cubicBezTo>
                    <a:pt x="170" y="420"/>
                    <a:pt x="148" y="424"/>
                    <a:pt x="107" y="424"/>
                  </a:cubicBezTo>
                  <a:cubicBezTo>
                    <a:pt x="89" y="424"/>
                    <a:pt x="89" y="424"/>
                    <a:pt x="86" y="427"/>
                  </a:cubicBezTo>
                  <a:lnTo>
                    <a:pt x="148" y="427"/>
                  </a:lnTo>
                  <a:cubicBezTo>
                    <a:pt x="148" y="430"/>
                    <a:pt x="148" y="430"/>
                    <a:pt x="129" y="430"/>
                  </a:cubicBezTo>
                  <a:cubicBezTo>
                    <a:pt x="107" y="433"/>
                    <a:pt x="86" y="433"/>
                    <a:pt x="107" y="433"/>
                  </a:cubicBezTo>
                  <a:cubicBezTo>
                    <a:pt x="107" y="433"/>
                    <a:pt x="107" y="433"/>
                    <a:pt x="86" y="436"/>
                  </a:cubicBezTo>
                  <a:lnTo>
                    <a:pt x="86" y="442"/>
                  </a:lnTo>
                  <a:cubicBezTo>
                    <a:pt x="107" y="442"/>
                    <a:pt x="104" y="446"/>
                    <a:pt x="86" y="446"/>
                  </a:cubicBezTo>
                  <a:cubicBezTo>
                    <a:pt x="86" y="446"/>
                    <a:pt x="86" y="449"/>
                    <a:pt x="104" y="449"/>
                  </a:cubicBezTo>
                  <a:cubicBezTo>
                    <a:pt x="104" y="452"/>
                    <a:pt x="104" y="452"/>
                    <a:pt x="82" y="452"/>
                  </a:cubicBezTo>
                  <a:cubicBezTo>
                    <a:pt x="64" y="452"/>
                    <a:pt x="64" y="452"/>
                    <a:pt x="82" y="455"/>
                  </a:cubicBezTo>
                  <a:cubicBezTo>
                    <a:pt x="104" y="455"/>
                    <a:pt x="104" y="455"/>
                    <a:pt x="104" y="458"/>
                  </a:cubicBezTo>
                  <a:lnTo>
                    <a:pt x="104" y="461"/>
                  </a:lnTo>
                  <a:lnTo>
                    <a:pt x="126" y="461"/>
                  </a:lnTo>
                  <a:cubicBezTo>
                    <a:pt x="123" y="461"/>
                    <a:pt x="104" y="467"/>
                    <a:pt x="104" y="467"/>
                  </a:cubicBezTo>
                  <a:cubicBezTo>
                    <a:pt x="101" y="471"/>
                    <a:pt x="101" y="471"/>
                    <a:pt x="123" y="471"/>
                  </a:cubicBezTo>
                  <a:cubicBezTo>
                    <a:pt x="123" y="474"/>
                    <a:pt x="101" y="477"/>
                    <a:pt x="101" y="480"/>
                  </a:cubicBezTo>
                  <a:cubicBezTo>
                    <a:pt x="101" y="486"/>
                    <a:pt x="101" y="486"/>
                    <a:pt x="123" y="486"/>
                  </a:cubicBezTo>
                  <a:cubicBezTo>
                    <a:pt x="79" y="489"/>
                    <a:pt x="79" y="493"/>
                    <a:pt x="101" y="493"/>
                  </a:cubicBezTo>
                  <a:cubicBezTo>
                    <a:pt x="120" y="493"/>
                    <a:pt x="120" y="493"/>
                    <a:pt x="120" y="496"/>
                  </a:cubicBezTo>
                  <a:cubicBezTo>
                    <a:pt x="101" y="496"/>
                    <a:pt x="101" y="496"/>
                    <a:pt x="120" y="499"/>
                  </a:cubicBezTo>
                  <a:lnTo>
                    <a:pt x="101" y="499"/>
                  </a:lnTo>
                  <a:lnTo>
                    <a:pt x="98" y="502"/>
                  </a:lnTo>
                  <a:cubicBezTo>
                    <a:pt x="142" y="505"/>
                    <a:pt x="120" y="514"/>
                    <a:pt x="98" y="514"/>
                  </a:cubicBezTo>
                  <a:cubicBezTo>
                    <a:pt x="98" y="514"/>
                    <a:pt x="98" y="514"/>
                    <a:pt x="120" y="518"/>
                  </a:cubicBezTo>
                  <a:cubicBezTo>
                    <a:pt x="161" y="518"/>
                    <a:pt x="161" y="521"/>
                    <a:pt x="117" y="521"/>
                  </a:cubicBezTo>
                  <a:cubicBezTo>
                    <a:pt x="135" y="523"/>
                    <a:pt x="138" y="528"/>
                    <a:pt x="117" y="528"/>
                  </a:cubicBezTo>
                  <a:cubicBezTo>
                    <a:pt x="112" y="528"/>
                    <a:pt x="106" y="528"/>
                    <a:pt x="98" y="527"/>
                  </a:cubicBezTo>
                  <a:lnTo>
                    <a:pt x="54" y="527"/>
                  </a:lnTo>
                  <a:cubicBezTo>
                    <a:pt x="76" y="530"/>
                    <a:pt x="76" y="530"/>
                    <a:pt x="76" y="530"/>
                  </a:cubicBezTo>
                  <a:cubicBezTo>
                    <a:pt x="95" y="530"/>
                    <a:pt x="95" y="533"/>
                    <a:pt x="95" y="536"/>
                  </a:cubicBezTo>
                  <a:cubicBezTo>
                    <a:pt x="95" y="540"/>
                    <a:pt x="117" y="543"/>
                    <a:pt x="114" y="546"/>
                  </a:cubicBezTo>
                  <a:cubicBezTo>
                    <a:pt x="114" y="549"/>
                    <a:pt x="114" y="552"/>
                    <a:pt x="95" y="555"/>
                  </a:cubicBezTo>
                  <a:cubicBezTo>
                    <a:pt x="95" y="555"/>
                    <a:pt x="92" y="558"/>
                    <a:pt x="114" y="562"/>
                  </a:cubicBezTo>
                  <a:cubicBezTo>
                    <a:pt x="136" y="562"/>
                    <a:pt x="136" y="565"/>
                    <a:pt x="114" y="565"/>
                  </a:cubicBezTo>
                  <a:cubicBezTo>
                    <a:pt x="133" y="568"/>
                    <a:pt x="133" y="568"/>
                    <a:pt x="133" y="568"/>
                  </a:cubicBezTo>
                  <a:cubicBezTo>
                    <a:pt x="114" y="568"/>
                    <a:pt x="92" y="571"/>
                    <a:pt x="114" y="571"/>
                  </a:cubicBezTo>
                  <a:cubicBezTo>
                    <a:pt x="133" y="571"/>
                    <a:pt x="133" y="574"/>
                    <a:pt x="133" y="577"/>
                  </a:cubicBezTo>
                  <a:cubicBezTo>
                    <a:pt x="111" y="577"/>
                    <a:pt x="107" y="624"/>
                    <a:pt x="126" y="624"/>
                  </a:cubicBezTo>
                  <a:cubicBezTo>
                    <a:pt x="126" y="624"/>
                    <a:pt x="126" y="624"/>
                    <a:pt x="126" y="627"/>
                  </a:cubicBezTo>
                  <a:lnTo>
                    <a:pt x="126" y="630"/>
                  </a:lnTo>
                  <a:cubicBezTo>
                    <a:pt x="86" y="630"/>
                    <a:pt x="104" y="637"/>
                    <a:pt x="126" y="640"/>
                  </a:cubicBezTo>
                  <a:cubicBezTo>
                    <a:pt x="145" y="643"/>
                    <a:pt x="145" y="643"/>
                    <a:pt x="145" y="646"/>
                  </a:cubicBezTo>
                  <a:cubicBezTo>
                    <a:pt x="104" y="646"/>
                    <a:pt x="104" y="649"/>
                    <a:pt x="123" y="652"/>
                  </a:cubicBezTo>
                  <a:cubicBezTo>
                    <a:pt x="164" y="652"/>
                    <a:pt x="164" y="656"/>
                    <a:pt x="123" y="656"/>
                  </a:cubicBezTo>
                  <a:cubicBezTo>
                    <a:pt x="82" y="656"/>
                    <a:pt x="82" y="659"/>
                    <a:pt x="145" y="659"/>
                  </a:cubicBezTo>
                  <a:cubicBezTo>
                    <a:pt x="164" y="662"/>
                    <a:pt x="164" y="662"/>
                    <a:pt x="142" y="662"/>
                  </a:cubicBezTo>
                  <a:cubicBezTo>
                    <a:pt x="101" y="665"/>
                    <a:pt x="101" y="665"/>
                    <a:pt x="123" y="665"/>
                  </a:cubicBezTo>
                  <a:cubicBezTo>
                    <a:pt x="164" y="668"/>
                    <a:pt x="164" y="668"/>
                    <a:pt x="123" y="668"/>
                  </a:cubicBezTo>
                  <a:cubicBezTo>
                    <a:pt x="79" y="671"/>
                    <a:pt x="79" y="671"/>
                    <a:pt x="120" y="674"/>
                  </a:cubicBezTo>
                  <a:cubicBezTo>
                    <a:pt x="164" y="674"/>
                    <a:pt x="164" y="681"/>
                    <a:pt x="120" y="681"/>
                  </a:cubicBezTo>
                  <a:cubicBezTo>
                    <a:pt x="120" y="684"/>
                    <a:pt x="98" y="684"/>
                    <a:pt x="120" y="684"/>
                  </a:cubicBezTo>
                  <a:lnTo>
                    <a:pt x="98" y="684"/>
                  </a:lnTo>
                  <a:lnTo>
                    <a:pt x="98" y="687"/>
                  </a:lnTo>
                  <a:lnTo>
                    <a:pt x="120" y="687"/>
                  </a:lnTo>
                  <a:cubicBezTo>
                    <a:pt x="120" y="690"/>
                    <a:pt x="98" y="696"/>
                    <a:pt x="98" y="706"/>
                  </a:cubicBezTo>
                  <a:cubicBezTo>
                    <a:pt x="96" y="718"/>
                    <a:pt x="95" y="722"/>
                    <a:pt x="105" y="722"/>
                  </a:cubicBezTo>
                  <a:cubicBezTo>
                    <a:pt x="108" y="722"/>
                    <a:pt x="112" y="722"/>
                    <a:pt x="117" y="721"/>
                  </a:cubicBezTo>
                  <a:cubicBezTo>
                    <a:pt x="158" y="721"/>
                    <a:pt x="158" y="724"/>
                    <a:pt x="114" y="724"/>
                  </a:cubicBezTo>
                  <a:cubicBezTo>
                    <a:pt x="114" y="728"/>
                    <a:pt x="95" y="731"/>
                    <a:pt x="95" y="731"/>
                  </a:cubicBezTo>
                  <a:cubicBezTo>
                    <a:pt x="92" y="734"/>
                    <a:pt x="92" y="737"/>
                    <a:pt x="73" y="737"/>
                  </a:cubicBezTo>
                  <a:lnTo>
                    <a:pt x="73" y="740"/>
                  </a:lnTo>
                  <a:cubicBezTo>
                    <a:pt x="114" y="740"/>
                    <a:pt x="114" y="750"/>
                    <a:pt x="92" y="753"/>
                  </a:cubicBezTo>
                  <a:cubicBezTo>
                    <a:pt x="92" y="756"/>
                    <a:pt x="92" y="759"/>
                    <a:pt x="111" y="759"/>
                  </a:cubicBezTo>
                  <a:cubicBezTo>
                    <a:pt x="133" y="762"/>
                    <a:pt x="133" y="762"/>
                    <a:pt x="111" y="765"/>
                  </a:cubicBezTo>
                  <a:cubicBezTo>
                    <a:pt x="89" y="765"/>
                    <a:pt x="67" y="771"/>
                    <a:pt x="111" y="771"/>
                  </a:cubicBezTo>
                  <a:lnTo>
                    <a:pt x="89" y="775"/>
                  </a:lnTo>
                  <a:cubicBezTo>
                    <a:pt x="67" y="775"/>
                    <a:pt x="89" y="778"/>
                    <a:pt x="111" y="778"/>
                  </a:cubicBezTo>
                  <a:lnTo>
                    <a:pt x="89" y="778"/>
                  </a:lnTo>
                  <a:cubicBezTo>
                    <a:pt x="48" y="778"/>
                    <a:pt x="48" y="781"/>
                    <a:pt x="67" y="781"/>
                  </a:cubicBezTo>
                  <a:cubicBezTo>
                    <a:pt x="89" y="781"/>
                    <a:pt x="107" y="784"/>
                    <a:pt x="89" y="784"/>
                  </a:cubicBezTo>
                  <a:cubicBezTo>
                    <a:pt x="89" y="784"/>
                    <a:pt x="89" y="787"/>
                    <a:pt x="129" y="787"/>
                  </a:cubicBezTo>
                  <a:cubicBezTo>
                    <a:pt x="151" y="787"/>
                    <a:pt x="151" y="787"/>
                    <a:pt x="148" y="790"/>
                  </a:cubicBezTo>
                  <a:cubicBezTo>
                    <a:pt x="129" y="790"/>
                    <a:pt x="129" y="790"/>
                    <a:pt x="107" y="787"/>
                  </a:cubicBezTo>
                  <a:lnTo>
                    <a:pt x="107" y="790"/>
                  </a:lnTo>
                  <a:cubicBezTo>
                    <a:pt x="99" y="792"/>
                    <a:pt x="88" y="795"/>
                    <a:pt x="78" y="795"/>
                  </a:cubicBezTo>
                  <a:cubicBezTo>
                    <a:pt x="74" y="795"/>
                    <a:pt x="70" y="794"/>
                    <a:pt x="67" y="793"/>
                  </a:cubicBezTo>
                  <a:lnTo>
                    <a:pt x="67" y="793"/>
                  </a:lnTo>
                  <a:cubicBezTo>
                    <a:pt x="45" y="797"/>
                    <a:pt x="45" y="797"/>
                    <a:pt x="86" y="797"/>
                  </a:cubicBezTo>
                  <a:cubicBezTo>
                    <a:pt x="129" y="797"/>
                    <a:pt x="129" y="797"/>
                    <a:pt x="126" y="800"/>
                  </a:cubicBezTo>
                  <a:cubicBezTo>
                    <a:pt x="126" y="800"/>
                    <a:pt x="126" y="803"/>
                    <a:pt x="107" y="803"/>
                  </a:cubicBezTo>
                  <a:lnTo>
                    <a:pt x="86" y="803"/>
                  </a:lnTo>
                  <a:cubicBezTo>
                    <a:pt x="111" y="810"/>
                    <a:pt x="137" y="813"/>
                    <a:pt x="163" y="813"/>
                  </a:cubicBezTo>
                  <a:cubicBezTo>
                    <a:pt x="172" y="813"/>
                    <a:pt x="180" y="813"/>
                    <a:pt x="189" y="812"/>
                  </a:cubicBezTo>
                  <a:cubicBezTo>
                    <a:pt x="230" y="812"/>
                    <a:pt x="230" y="812"/>
                    <a:pt x="189" y="815"/>
                  </a:cubicBezTo>
                  <a:cubicBezTo>
                    <a:pt x="167" y="815"/>
                    <a:pt x="167" y="815"/>
                    <a:pt x="167" y="818"/>
                  </a:cubicBezTo>
                  <a:cubicBezTo>
                    <a:pt x="145" y="818"/>
                    <a:pt x="148" y="815"/>
                    <a:pt x="148" y="815"/>
                  </a:cubicBezTo>
                  <a:lnTo>
                    <a:pt x="126" y="815"/>
                  </a:lnTo>
                  <a:cubicBezTo>
                    <a:pt x="86" y="815"/>
                    <a:pt x="86" y="818"/>
                    <a:pt x="126" y="818"/>
                  </a:cubicBezTo>
                  <a:cubicBezTo>
                    <a:pt x="145" y="822"/>
                    <a:pt x="145" y="822"/>
                    <a:pt x="126" y="822"/>
                  </a:cubicBezTo>
                  <a:cubicBezTo>
                    <a:pt x="104" y="822"/>
                    <a:pt x="82" y="825"/>
                    <a:pt x="104" y="825"/>
                  </a:cubicBezTo>
                  <a:cubicBezTo>
                    <a:pt x="104" y="825"/>
                    <a:pt x="104" y="828"/>
                    <a:pt x="82" y="828"/>
                  </a:cubicBezTo>
                  <a:cubicBezTo>
                    <a:pt x="82" y="831"/>
                    <a:pt x="82" y="831"/>
                    <a:pt x="104" y="831"/>
                  </a:cubicBezTo>
                  <a:cubicBezTo>
                    <a:pt x="123" y="831"/>
                    <a:pt x="123" y="834"/>
                    <a:pt x="123" y="834"/>
                  </a:cubicBezTo>
                  <a:cubicBezTo>
                    <a:pt x="123" y="837"/>
                    <a:pt x="123" y="837"/>
                    <a:pt x="145" y="837"/>
                  </a:cubicBezTo>
                  <a:cubicBezTo>
                    <a:pt x="158" y="837"/>
                    <a:pt x="173" y="837"/>
                    <a:pt x="186" y="840"/>
                  </a:cubicBezTo>
                  <a:cubicBezTo>
                    <a:pt x="205" y="844"/>
                    <a:pt x="205" y="844"/>
                    <a:pt x="164" y="847"/>
                  </a:cubicBezTo>
                  <a:lnTo>
                    <a:pt x="142" y="847"/>
                  </a:lnTo>
                  <a:cubicBezTo>
                    <a:pt x="142" y="847"/>
                    <a:pt x="142" y="850"/>
                    <a:pt x="123" y="850"/>
                  </a:cubicBezTo>
                  <a:cubicBezTo>
                    <a:pt x="101" y="853"/>
                    <a:pt x="123" y="853"/>
                    <a:pt x="142" y="853"/>
                  </a:cubicBezTo>
                  <a:lnTo>
                    <a:pt x="183" y="853"/>
                  </a:lnTo>
                  <a:cubicBezTo>
                    <a:pt x="164" y="853"/>
                    <a:pt x="142" y="856"/>
                    <a:pt x="120" y="856"/>
                  </a:cubicBezTo>
                  <a:cubicBezTo>
                    <a:pt x="142" y="856"/>
                    <a:pt x="164" y="856"/>
                    <a:pt x="142" y="859"/>
                  </a:cubicBezTo>
                  <a:cubicBezTo>
                    <a:pt x="142" y="862"/>
                    <a:pt x="142" y="865"/>
                    <a:pt x="120" y="865"/>
                  </a:cubicBezTo>
                  <a:cubicBezTo>
                    <a:pt x="98" y="865"/>
                    <a:pt x="120" y="869"/>
                    <a:pt x="120" y="869"/>
                  </a:cubicBezTo>
                  <a:cubicBezTo>
                    <a:pt x="142" y="869"/>
                    <a:pt x="142" y="872"/>
                    <a:pt x="120" y="875"/>
                  </a:cubicBezTo>
                  <a:cubicBezTo>
                    <a:pt x="76" y="881"/>
                    <a:pt x="76" y="881"/>
                    <a:pt x="117" y="881"/>
                  </a:cubicBezTo>
                  <a:cubicBezTo>
                    <a:pt x="139" y="881"/>
                    <a:pt x="161" y="881"/>
                    <a:pt x="117" y="884"/>
                  </a:cubicBezTo>
                  <a:cubicBezTo>
                    <a:pt x="98" y="884"/>
                    <a:pt x="117" y="884"/>
                    <a:pt x="139" y="887"/>
                  </a:cubicBezTo>
                  <a:cubicBezTo>
                    <a:pt x="161" y="891"/>
                    <a:pt x="201" y="891"/>
                    <a:pt x="223" y="891"/>
                  </a:cubicBezTo>
                  <a:cubicBezTo>
                    <a:pt x="264" y="891"/>
                    <a:pt x="264" y="891"/>
                    <a:pt x="242" y="894"/>
                  </a:cubicBezTo>
                  <a:cubicBezTo>
                    <a:pt x="234" y="894"/>
                    <a:pt x="224" y="895"/>
                    <a:pt x="215" y="895"/>
                  </a:cubicBezTo>
                  <a:cubicBezTo>
                    <a:pt x="210" y="895"/>
                    <a:pt x="206" y="895"/>
                    <a:pt x="201" y="894"/>
                  </a:cubicBezTo>
                  <a:lnTo>
                    <a:pt x="180" y="894"/>
                  </a:lnTo>
                  <a:cubicBezTo>
                    <a:pt x="173" y="892"/>
                    <a:pt x="166" y="891"/>
                    <a:pt x="159" y="891"/>
                  </a:cubicBezTo>
                  <a:cubicBezTo>
                    <a:pt x="152" y="891"/>
                    <a:pt x="145" y="892"/>
                    <a:pt x="139" y="894"/>
                  </a:cubicBezTo>
                  <a:cubicBezTo>
                    <a:pt x="117" y="897"/>
                    <a:pt x="117" y="897"/>
                    <a:pt x="139" y="897"/>
                  </a:cubicBezTo>
                  <a:cubicBezTo>
                    <a:pt x="117" y="900"/>
                    <a:pt x="117" y="900"/>
                    <a:pt x="117" y="903"/>
                  </a:cubicBezTo>
                  <a:cubicBezTo>
                    <a:pt x="117" y="906"/>
                    <a:pt x="114" y="912"/>
                    <a:pt x="95" y="912"/>
                  </a:cubicBezTo>
                  <a:cubicBezTo>
                    <a:pt x="95" y="916"/>
                    <a:pt x="95" y="916"/>
                    <a:pt x="114" y="916"/>
                  </a:cubicBezTo>
                  <a:cubicBezTo>
                    <a:pt x="154" y="916"/>
                    <a:pt x="154" y="919"/>
                    <a:pt x="136" y="919"/>
                  </a:cubicBezTo>
                  <a:cubicBezTo>
                    <a:pt x="92" y="919"/>
                    <a:pt x="70" y="938"/>
                    <a:pt x="111" y="938"/>
                  </a:cubicBezTo>
                  <a:lnTo>
                    <a:pt x="111" y="941"/>
                  </a:lnTo>
                  <a:cubicBezTo>
                    <a:pt x="92" y="944"/>
                    <a:pt x="89" y="950"/>
                    <a:pt x="111" y="953"/>
                  </a:cubicBezTo>
                  <a:lnTo>
                    <a:pt x="111" y="956"/>
                  </a:lnTo>
                  <a:cubicBezTo>
                    <a:pt x="89" y="959"/>
                    <a:pt x="89" y="959"/>
                    <a:pt x="107" y="963"/>
                  </a:cubicBezTo>
                  <a:lnTo>
                    <a:pt x="129" y="963"/>
                  </a:lnTo>
                  <a:cubicBezTo>
                    <a:pt x="107" y="963"/>
                    <a:pt x="107" y="966"/>
                    <a:pt x="107" y="972"/>
                  </a:cubicBezTo>
                  <a:cubicBezTo>
                    <a:pt x="107" y="975"/>
                    <a:pt x="107" y="975"/>
                    <a:pt x="129" y="975"/>
                  </a:cubicBezTo>
                  <a:cubicBezTo>
                    <a:pt x="148" y="981"/>
                    <a:pt x="126" y="981"/>
                    <a:pt x="107" y="981"/>
                  </a:cubicBezTo>
                  <a:cubicBezTo>
                    <a:pt x="96" y="981"/>
                    <a:pt x="87" y="980"/>
                    <a:pt x="82" y="980"/>
                  </a:cubicBezTo>
                  <a:cubicBezTo>
                    <a:pt x="71" y="980"/>
                    <a:pt x="82" y="982"/>
                    <a:pt x="126" y="985"/>
                  </a:cubicBezTo>
                  <a:cubicBezTo>
                    <a:pt x="170" y="985"/>
                    <a:pt x="170" y="988"/>
                    <a:pt x="148" y="988"/>
                  </a:cubicBezTo>
                  <a:cubicBezTo>
                    <a:pt x="126" y="988"/>
                    <a:pt x="126" y="985"/>
                    <a:pt x="126" y="985"/>
                  </a:cubicBezTo>
                  <a:lnTo>
                    <a:pt x="86" y="985"/>
                  </a:lnTo>
                  <a:cubicBezTo>
                    <a:pt x="86" y="985"/>
                    <a:pt x="86" y="985"/>
                    <a:pt x="107" y="988"/>
                  </a:cubicBezTo>
                  <a:cubicBezTo>
                    <a:pt x="107" y="988"/>
                    <a:pt x="107" y="988"/>
                    <a:pt x="126" y="991"/>
                  </a:cubicBezTo>
                  <a:lnTo>
                    <a:pt x="104" y="991"/>
                  </a:lnTo>
                  <a:cubicBezTo>
                    <a:pt x="86" y="991"/>
                    <a:pt x="126" y="997"/>
                    <a:pt x="167" y="1000"/>
                  </a:cubicBezTo>
                  <a:lnTo>
                    <a:pt x="145" y="1000"/>
                  </a:lnTo>
                  <a:cubicBezTo>
                    <a:pt x="126" y="1000"/>
                    <a:pt x="126" y="1000"/>
                    <a:pt x="126" y="1003"/>
                  </a:cubicBezTo>
                  <a:cubicBezTo>
                    <a:pt x="126" y="1007"/>
                    <a:pt x="123" y="1010"/>
                    <a:pt x="145" y="1010"/>
                  </a:cubicBezTo>
                  <a:cubicBezTo>
                    <a:pt x="153" y="1008"/>
                    <a:pt x="160" y="1007"/>
                    <a:pt x="167" y="1007"/>
                  </a:cubicBezTo>
                  <a:cubicBezTo>
                    <a:pt x="173" y="1007"/>
                    <a:pt x="180" y="1008"/>
                    <a:pt x="186" y="1010"/>
                  </a:cubicBezTo>
                  <a:cubicBezTo>
                    <a:pt x="196" y="1010"/>
                    <a:pt x="205" y="1008"/>
                    <a:pt x="215" y="1008"/>
                  </a:cubicBezTo>
                  <a:cubicBezTo>
                    <a:pt x="220" y="1008"/>
                    <a:pt x="224" y="1009"/>
                    <a:pt x="230" y="1010"/>
                  </a:cubicBezTo>
                  <a:cubicBezTo>
                    <a:pt x="230" y="1010"/>
                    <a:pt x="208" y="1010"/>
                    <a:pt x="186" y="1013"/>
                  </a:cubicBezTo>
                  <a:cubicBezTo>
                    <a:pt x="145" y="1016"/>
                    <a:pt x="123" y="1019"/>
                    <a:pt x="123" y="1022"/>
                  </a:cubicBezTo>
                  <a:cubicBezTo>
                    <a:pt x="123" y="1025"/>
                    <a:pt x="123" y="1028"/>
                    <a:pt x="101" y="1032"/>
                  </a:cubicBezTo>
                  <a:cubicBezTo>
                    <a:pt x="101" y="1035"/>
                    <a:pt x="101" y="1035"/>
                    <a:pt x="120" y="1035"/>
                  </a:cubicBezTo>
                  <a:lnTo>
                    <a:pt x="120" y="1038"/>
                  </a:lnTo>
                  <a:cubicBezTo>
                    <a:pt x="101" y="1038"/>
                    <a:pt x="101" y="1041"/>
                    <a:pt x="120" y="1041"/>
                  </a:cubicBezTo>
                  <a:cubicBezTo>
                    <a:pt x="142" y="1044"/>
                    <a:pt x="120" y="1044"/>
                    <a:pt x="120" y="1044"/>
                  </a:cubicBezTo>
                  <a:cubicBezTo>
                    <a:pt x="79" y="1047"/>
                    <a:pt x="79" y="1047"/>
                    <a:pt x="142" y="1047"/>
                  </a:cubicBezTo>
                  <a:cubicBezTo>
                    <a:pt x="154" y="1047"/>
                    <a:pt x="170" y="1047"/>
                    <a:pt x="183" y="1044"/>
                  </a:cubicBezTo>
                  <a:lnTo>
                    <a:pt x="183" y="1038"/>
                  </a:lnTo>
                  <a:lnTo>
                    <a:pt x="205" y="1044"/>
                  </a:lnTo>
                  <a:cubicBezTo>
                    <a:pt x="217" y="1047"/>
                    <a:pt x="233" y="1047"/>
                    <a:pt x="245" y="1047"/>
                  </a:cubicBezTo>
                  <a:lnTo>
                    <a:pt x="161" y="1047"/>
                  </a:lnTo>
                  <a:cubicBezTo>
                    <a:pt x="120" y="1047"/>
                    <a:pt x="98" y="1054"/>
                    <a:pt x="139" y="1054"/>
                  </a:cubicBezTo>
                  <a:lnTo>
                    <a:pt x="120" y="1054"/>
                  </a:lnTo>
                  <a:cubicBezTo>
                    <a:pt x="98" y="1054"/>
                    <a:pt x="98" y="1057"/>
                    <a:pt x="139" y="1057"/>
                  </a:cubicBezTo>
                  <a:cubicBezTo>
                    <a:pt x="180" y="1060"/>
                    <a:pt x="180" y="1060"/>
                    <a:pt x="139" y="1060"/>
                  </a:cubicBezTo>
                  <a:cubicBezTo>
                    <a:pt x="98" y="1063"/>
                    <a:pt x="95" y="1069"/>
                    <a:pt x="117" y="1069"/>
                  </a:cubicBezTo>
                  <a:cubicBezTo>
                    <a:pt x="158" y="1069"/>
                    <a:pt x="158" y="1072"/>
                    <a:pt x="139" y="1075"/>
                  </a:cubicBezTo>
                  <a:cubicBezTo>
                    <a:pt x="117" y="1075"/>
                    <a:pt x="117" y="1079"/>
                    <a:pt x="136" y="1079"/>
                  </a:cubicBezTo>
                  <a:cubicBezTo>
                    <a:pt x="117" y="1079"/>
                    <a:pt x="95" y="1079"/>
                    <a:pt x="117" y="1082"/>
                  </a:cubicBezTo>
                  <a:lnTo>
                    <a:pt x="136" y="1082"/>
                  </a:lnTo>
                  <a:lnTo>
                    <a:pt x="180" y="1085"/>
                  </a:lnTo>
                  <a:cubicBezTo>
                    <a:pt x="192" y="1082"/>
                    <a:pt x="205" y="1082"/>
                    <a:pt x="220" y="1082"/>
                  </a:cubicBezTo>
                  <a:cubicBezTo>
                    <a:pt x="242" y="1082"/>
                    <a:pt x="220" y="1088"/>
                    <a:pt x="158" y="1091"/>
                  </a:cubicBezTo>
                  <a:lnTo>
                    <a:pt x="114" y="1094"/>
                  </a:lnTo>
                  <a:lnTo>
                    <a:pt x="136" y="1094"/>
                  </a:lnTo>
                  <a:cubicBezTo>
                    <a:pt x="114" y="1094"/>
                    <a:pt x="114" y="1094"/>
                    <a:pt x="114" y="1097"/>
                  </a:cubicBezTo>
                  <a:lnTo>
                    <a:pt x="136" y="1097"/>
                  </a:lnTo>
                  <a:cubicBezTo>
                    <a:pt x="176" y="1097"/>
                    <a:pt x="176" y="1097"/>
                    <a:pt x="154" y="1101"/>
                  </a:cubicBezTo>
                  <a:cubicBezTo>
                    <a:pt x="114" y="1101"/>
                    <a:pt x="114" y="1104"/>
                    <a:pt x="154" y="1104"/>
                  </a:cubicBezTo>
                  <a:cubicBezTo>
                    <a:pt x="142" y="1104"/>
                    <a:pt x="126" y="1104"/>
                    <a:pt x="114" y="1107"/>
                  </a:cubicBezTo>
                  <a:lnTo>
                    <a:pt x="133" y="1107"/>
                  </a:lnTo>
                  <a:cubicBezTo>
                    <a:pt x="176" y="1107"/>
                    <a:pt x="176" y="1110"/>
                    <a:pt x="154" y="1110"/>
                  </a:cubicBezTo>
                  <a:cubicBezTo>
                    <a:pt x="133" y="1110"/>
                    <a:pt x="133" y="1113"/>
                    <a:pt x="154" y="1113"/>
                  </a:cubicBezTo>
                  <a:cubicBezTo>
                    <a:pt x="154" y="1116"/>
                    <a:pt x="154" y="1119"/>
                    <a:pt x="133" y="1119"/>
                  </a:cubicBezTo>
                  <a:cubicBezTo>
                    <a:pt x="154" y="1119"/>
                    <a:pt x="154" y="1119"/>
                    <a:pt x="133" y="1122"/>
                  </a:cubicBezTo>
                  <a:cubicBezTo>
                    <a:pt x="111" y="1126"/>
                    <a:pt x="111" y="1126"/>
                    <a:pt x="133" y="1126"/>
                  </a:cubicBezTo>
                  <a:lnTo>
                    <a:pt x="195" y="1126"/>
                  </a:lnTo>
                  <a:cubicBezTo>
                    <a:pt x="195" y="1122"/>
                    <a:pt x="195" y="1122"/>
                    <a:pt x="214" y="1122"/>
                  </a:cubicBezTo>
                  <a:lnTo>
                    <a:pt x="214" y="1126"/>
                  </a:lnTo>
                  <a:cubicBezTo>
                    <a:pt x="214" y="1129"/>
                    <a:pt x="214" y="1129"/>
                    <a:pt x="236" y="1132"/>
                  </a:cubicBezTo>
                  <a:cubicBezTo>
                    <a:pt x="247" y="1134"/>
                    <a:pt x="269" y="1135"/>
                    <a:pt x="278" y="1135"/>
                  </a:cubicBezTo>
                  <a:lnTo>
                    <a:pt x="278" y="1135"/>
                  </a:lnTo>
                  <a:lnTo>
                    <a:pt x="299" y="1132"/>
                  </a:lnTo>
                  <a:cubicBezTo>
                    <a:pt x="361" y="1132"/>
                    <a:pt x="361" y="1129"/>
                    <a:pt x="299" y="1129"/>
                  </a:cubicBezTo>
                  <a:lnTo>
                    <a:pt x="280" y="1129"/>
                  </a:lnTo>
                  <a:cubicBezTo>
                    <a:pt x="321" y="1129"/>
                    <a:pt x="321" y="1126"/>
                    <a:pt x="321" y="1126"/>
                  </a:cubicBezTo>
                  <a:lnTo>
                    <a:pt x="342" y="1126"/>
                  </a:lnTo>
                  <a:cubicBezTo>
                    <a:pt x="355" y="1126"/>
                    <a:pt x="371" y="1122"/>
                    <a:pt x="383" y="1122"/>
                  </a:cubicBezTo>
                  <a:cubicBezTo>
                    <a:pt x="383" y="1119"/>
                    <a:pt x="383" y="1119"/>
                    <a:pt x="364" y="1119"/>
                  </a:cubicBezTo>
                  <a:cubicBezTo>
                    <a:pt x="358" y="1120"/>
                    <a:pt x="353" y="1121"/>
                    <a:pt x="351" y="1121"/>
                  </a:cubicBezTo>
                  <a:cubicBezTo>
                    <a:pt x="346" y="1121"/>
                    <a:pt x="354" y="1118"/>
                    <a:pt x="383" y="1116"/>
                  </a:cubicBezTo>
                  <a:lnTo>
                    <a:pt x="364" y="1116"/>
                  </a:lnTo>
                  <a:cubicBezTo>
                    <a:pt x="321" y="1116"/>
                    <a:pt x="321" y="1113"/>
                    <a:pt x="364" y="1113"/>
                  </a:cubicBezTo>
                  <a:lnTo>
                    <a:pt x="364" y="1110"/>
                  </a:lnTo>
                  <a:cubicBezTo>
                    <a:pt x="352" y="1107"/>
                    <a:pt x="336" y="1107"/>
                    <a:pt x="324" y="1107"/>
                  </a:cubicBezTo>
                  <a:lnTo>
                    <a:pt x="342" y="1107"/>
                  </a:lnTo>
                  <a:cubicBezTo>
                    <a:pt x="364" y="1107"/>
                    <a:pt x="364" y="1104"/>
                    <a:pt x="364" y="1104"/>
                  </a:cubicBezTo>
                  <a:cubicBezTo>
                    <a:pt x="364" y="1101"/>
                    <a:pt x="364" y="1097"/>
                    <a:pt x="346" y="1097"/>
                  </a:cubicBezTo>
                  <a:lnTo>
                    <a:pt x="364" y="1097"/>
                  </a:lnTo>
                  <a:cubicBezTo>
                    <a:pt x="364" y="1097"/>
                    <a:pt x="364" y="1097"/>
                    <a:pt x="386" y="1094"/>
                  </a:cubicBezTo>
                  <a:cubicBezTo>
                    <a:pt x="402" y="1092"/>
                    <a:pt x="386" y="1090"/>
                    <a:pt x="360" y="1090"/>
                  </a:cubicBezTo>
                  <a:cubicBezTo>
                    <a:pt x="349" y="1090"/>
                    <a:pt x="337" y="1090"/>
                    <a:pt x="324" y="1091"/>
                  </a:cubicBezTo>
                  <a:cubicBezTo>
                    <a:pt x="317" y="1088"/>
                    <a:pt x="311" y="1088"/>
                    <a:pt x="305" y="1088"/>
                  </a:cubicBezTo>
                  <a:cubicBezTo>
                    <a:pt x="283" y="1088"/>
                    <a:pt x="283" y="1088"/>
                    <a:pt x="283" y="1085"/>
                  </a:cubicBezTo>
                  <a:lnTo>
                    <a:pt x="324" y="1085"/>
                  </a:lnTo>
                  <a:cubicBezTo>
                    <a:pt x="342" y="1086"/>
                    <a:pt x="357" y="1086"/>
                    <a:pt x="367" y="1086"/>
                  </a:cubicBezTo>
                  <a:cubicBezTo>
                    <a:pt x="392" y="1086"/>
                    <a:pt x="390" y="1084"/>
                    <a:pt x="346" y="1082"/>
                  </a:cubicBezTo>
                  <a:lnTo>
                    <a:pt x="368" y="1082"/>
                  </a:lnTo>
                  <a:cubicBezTo>
                    <a:pt x="389" y="1082"/>
                    <a:pt x="389" y="1082"/>
                    <a:pt x="368" y="1079"/>
                  </a:cubicBezTo>
                  <a:cubicBezTo>
                    <a:pt x="346" y="1075"/>
                    <a:pt x="327" y="1075"/>
                    <a:pt x="305" y="1075"/>
                  </a:cubicBezTo>
                  <a:lnTo>
                    <a:pt x="286" y="1075"/>
                  </a:lnTo>
                  <a:cubicBezTo>
                    <a:pt x="286" y="1072"/>
                    <a:pt x="286" y="1072"/>
                    <a:pt x="305" y="1072"/>
                  </a:cubicBezTo>
                  <a:cubicBezTo>
                    <a:pt x="349" y="1072"/>
                    <a:pt x="349" y="1072"/>
                    <a:pt x="305" y="1069"/>
                  </a:cubicBezTo>
                  <a:lnTo>
                    <a:pt x="327" y="1069"/>
                  </a:lnTo>
                  <a:cubicBezTo>
                    <a:pt x="349" y="1069"/>
                    <a:pt x="368" y="1069"/>
                    <a:pt x="349" y="1063"/>
                  </a:cubicBezTo>
                  <a:cubicBezTo>
                    <a:pt x="349" y="1057"/>
                    <a:pt x="349" y="1054"/>
                    <a:pt x="371" y="1054"/>
                  </a:cubicBezTo>
                  <a:cubicBezTo>
                    <a:pt x="393" y="1054"/>
                    <a:pt x="352" y="1047"/>
                    <a:pt x="308" y="1044"/>
                  </a:cubicBezTo>
                  <a:cubicBezTo>
                    <a:pt x="330" y="1044"/>
                    <a:pt x="330" y="1044"/>
                    <a:pt x="330" y="1041"/>
                  </a:cubicBezTo>
                  <a:cubicBezTo>
                    <a:pt x="330" y="1038"/>
                    <a:pt x="330" y="1038"/>
                    <a:pt x="352" y="1038"/>
                  </a:cubicBezTo>
                  <a:cubicBezTo>
                    <a:pt x="393" y="1038"/>
                    <a:pt x="393" y="1038"/>
                    <a:pt x="352" y="1035"/>
                  </a:cubicBezTo>
                  <a:cubicBezTo>
                    <a:pt x="311" y="1035"/>
                    <a:pt x="330" y="1028"/>
                    <a:pt x="374" y="1028"/>
                  </a:cubicBezTo>
                  <a:cubicBezTo>
                    <a:pt x="393" y="1028"/>
                    <a:pt x="396" y="1028"/>
                    <a:pt x="396" y="1025"/>
                  </a:cubicBezTo>
                  <a:cubicBezTo>
                    <a:pt x="374" y="1025"/>
                    <a:pt x="374" y="1022"/>
                    <a:pt x="374" y="1019"/>
                  </a:cubicBezTo>
                  <a:cubicBezTo>
                    <a:pt x="374" y="1016"/>
                    <a:pt x="374" y="1016"/>
                    <a:pt x="333" y="1016"/>
                  </a:cubicBezTo>
                  <a:cubicBezTo>
                    <a:pt x="292" y="1016"/>
                    <a:pt x="292" y="1013"/>
                    <a:pt x="292" y="1010"/>
                  </a:cubicBezTo>
                  <a:lnTo>
                    <a:pt x="314" y="1010"/>
                  </a:lnTo>
                  <a:cubicBezTo>
                    <a:pt x="321" y="1010"/>
                    <a:pt x="327" y="1007"/>
                    <a:pt x="333" y="1007"/>
                  </a:cubicBezTo>
                  <a:cubicBezTo>
                    <a:pt x="333" y="1003"/>
                    <a:pt x="333" y="1003"/>
                    <a:pt x="355" y="1003"/>
                  </a:cubicBezTo>
                  <a:cubicBezTo>
                    <a:pt x="355" y="1003"/>
                    <a:pt x="377" y="1003"/>
                    <a:pt x="377" y="1000"/>
                  </a:cubicBezTo>
                  <a:cubicBezTo>
                    <a:pt x="377" y="997"/>
                    <a:pt x="377" y="994"/>
                    <a:pt x="399" y="994"/>
                  </a:cubicBezTo>
                  <a:lnTo>
                    <a:pt x="377" y="994"/>
                  </a:lnTo>
                  <a:cubicBezTo>
                    <a:pt x="358" y="994"/>
                    <a:pt x="336" y="991"/>
                    <a:pt x="358" y="985"/>
                  </a:cubicBezTo>
                  <a:cubicBezTo>
                    <a:pt x="358" y="985"/>
                    <a:pt x="358" y="978"/>
                    <a:pt x="336" y="978"/>
                  </a:cubicBezTo>
                  <a:lnTo>
                    <a:pt x="358" y="978"/>
                  </a:lnTo>
                  <a:cubicBezTo>
                    <a:pt x="399" y="978"/>
                    <a:pt x="402" y="975"/>
                    <a:pt x="358" y="972"/>
                  </a:cubicBezTo>
                  <a:cubicBezTo>
                    <a:pt x="339" y="972"/>
                    <a:pt x="339" y="972"/>
                    <a:pt x="358" y="969"/>
                  </a:cubicBezTo>
                  <a:cubicBezTo>
                    <a:pt x="358" y="969"/>
                    <a:pt x="358" y="969"/>
                    <a:pt x="339" y="966"/>
                  </a:cubicBezTo>
                  <a:cubicBezTo>
                    <a:pt x="317" y="966"/>
                    <a:pt x="317" y="966"/>
                    <a:pt x="339" y="963"/>
                  </a:cubicBezTo>
                  <a:cubicBezTo>
                    <a:pt x="361" y="963"/>
                    <a:pt x="361" y="963"/>
                    <a:pt x="361" y="959"/>
                  </a:cubicBezTo>
                  <a:cubicBezTo>
                    <a:pt x="339" y="956"/>
                    <a:pt x="342" y="944"/>
                    <a:pt x="361" y="941"/>
                  </a:cubicBezTo>
                  <a:cubicBezTo>
                    <a:pt x="342" y="941"/>
                    <a:pt x="342" y="941"/>
                    <a:pt x="342" y="938"/>
                  </a:cubicBezTo>
                  <a:lnTo>
                    <a:pt x="321" y="938"/>
                  </a:lnTo>
                  <a:cubicBezTo>
                    <a:pt x="280" y="938"/>
                    <a:pt x="280" y="934"/>
                    <a:pt x="342" y="934"/>
                  </a:cubicBezTo>
                  <a:cubicBezTo>
                    <a:pt x="383" y="934"/>
                    <a:pt x="383" y="934"/>
                    <a:pt x="342" y="931"/>
                  </a:cubicBezTo>
                  <a:cubicBezTo>
                    <a:pt x="302" y="931"/>
                    <a:pt x="302" y="928"/>
                    <a:pt x="342" y="928"/>
                  </a:cubicBezTo>
                  <a:cubicBezTo>
                    <a:pt x="261" y="925"/>
                    <a:pt x="239" y="919"/>
                    <a:pt x="324" y="919"/>
                  </a:cubicBezTo>
                  <a:cubicBezTo>
                    <a:pt x="335" y="920"/>
                    <a:pt x="345" y="921"/>
                    <a:pt x="355" y="921"/>
                  </a:cubicBezTo>
                  <a:cubicBezTo>
                    <a:pt x="365" y="921"/>
                    <a:pt x="375" y="920"/>
                    <a:pt x="386" y="919"/>
                  </a:cubicBezTo>
                  <a:cubicBezTo>
                    <a:pt x="374" y="916"/>
                    <a:pt x="358" y="916"/>
                    <a:pt x="346" y="916"/>
                  </a:cubicBezTo>
                  <a:cubicBezTo>
                    <a:pt x="333" y="917"/>
                    <a:pt x="324" y="917"/>
                    <a:pt x="318" y="917"/>
                  </a:cubicBezTo>
                  <a:cubicBezTo>
                    <a:pt x="305" y="917"/>
                    <a:pt x="315" y="915"/>
                    <a:pt x="346" y="912"/>
                  </a:cubicBezTo>
                  <a:cubicBezTo>
                    <a:pt x="408" y="909"/>
                    <a:pt x="408" y="906"/>
                    <a:pt x="368" y="903"/>
                  </a:cubicBezTo>
                  <a:cubicBezTo>
                    <a:pt x="338" y="899"/>
                    <a:pt x="330" y="896"/>
                    <a:pt x="344" y="896"/>
                  </a:cubicBezTo>
                  <a:cubicBezTo>
                    <a:pt x="349" y="896"/>
                    <a:pt x="357" y="896"/>
                    <a:pt x="368" y="897"/>
                  </a:cubicBezTo>
                  <a:cubicBezTo>
                    <a:pt x="388" y="898"/>
                    <a:pt x="398" y="899"/>
                    <a:pt x="401" y="899"/>
                  </a:cubicBezTo>
                  <a:cubicBezTo>
                    <a:pt x="404" y="899"/>
                    <a:pt x="399" y="898"/>
                    <a:pt x="389" y="897"/>
                  </a:cubicBezTo>
                  <a:lnTo>
                    <a:pt x="389" y="891"/>
                  </a:lnTo>
                  <a:cubicBezTo>
                    <a:pt x="377" y="887"/>
                    <a:pt x="361" y="887"/>
                    <a:pt x="349" y="887"/>
                  </a:cubicBezTo>
                  <a:cubicBezTo>
                    <a:pt x="389" y="887"/>
                    <a:pt x="411" y="884"/>
                    <a:pt x="371" y="881"/>
                  </a:cubicBezTo>
                  <a:cubicBezTo>
                    <a:pt x="371" y="881"/>
                    <a:pt x="371" y="878"/>
                    <a:pt x="371" y="878"/>
                  </a:cubicBezTo>
                  <a:cubicBezTo>
                    <a:pt x="371" y="878"/>
                    <a:pt x="371" y="878"/>
                    <a:pt x="349" y="875"/>
                  </a:cubicBezTo>
                  <a:cubicBezTo>
                    <a:pt x="330" y="875"/>
                    <a:pt x="349" y="872"/>
                    <a:pt x="371" y="872"/>
                  </a:cubicBezTo>
                  <a:cubicBezTo>
                    <a:pt x="393" y="872"/>
                    <a:pt x="411" y="869"/>
                    <a:pt x="393" y="869"/>
                  </a:cubicBezTo>
                  <a:cubicBezTo>
                    <a:pt x="371" y="869"/>
                    <a:pt x="352" y="865"/>
                    <a:pt x="330" y="865"/>
                  </a:cubicBezTo>
                  <a:cubicBezTo>
                    <a:pt x="315" y="865"/>
                    <a:pt x="320" y="864"/>
                    <a:pt x="332" y="864"/>
                  </a:cubicBezTo>
                  <a:cubicBezTo>
                    <a:pt x="337" y="864"/>
                    <a:pt x="345" y="864"/>
                    <a:pt x="352" y="865"/>
                  </a:cubicBezTo>
                  <a:cubicBezTo>
                    <a:pt x="364" y="865"/>
                    <a:pt x="380" y="862"/>
                    <a:pt x="393" y="862"/>
                  </a:cubicBezTo>
                  <a:cubicBezTo>
                    <a:pt x="393" y="859"/>
                    <a:pt x="393" y="856"/>
                    <a:pt x="374" y="856"/>
                  </a:cubicBezTo>
                  <a:cubicBezTo>
                    <a:pt x="352" y="856"/>
                    <a:pt x="352" y="850"/>
                    <a:pt x="374" y="847"/>
                  </a:cubicBezTo>
                  <a:cubicBezTo>
                    <a:pt x="374" y="844"/>
                    <a:pt x="352" y="844"/>
                    <a:pt x="352" y="840"/>
                  </a:cubicBezTo>
                  <a:lnTo>
                    <a:pt x="333" y="840"/>
                  </a:lnTo>
                  <a:cubicBezTo>
                    <a:pt x="333" y="837"/>
                    <a:pt x="333" y="837"/>
                    <a:pt x="355" y="837"/>
                  </a:cubicBezTo>
                  <a:cubicBezTo>
                    <a:pt x="311" y="834"/>
                    <a:pt x="311" y="834"/>
                    <a:pt x="355" y="834"/>
                  </a:cubicBezTo>
                  <a:cubicBezTo>
                    <a:pt x="396" y="834"/>
                    <a:pt x="396" y="834"/>
                    <a:pt x="355" y="831"/>
                  </a:cubicBezTo>
                  <a:cubicBezTo>
                    <a:pt x="377" y="831"/>
                    <a:pt x="377" y="828"/>
                    <a:pt x="355" y="828"/>
                  </a:cubicBezTo>
                  <a:cubicBezTo>
                    <a:pt x="314" y="828"/>
                    <a:pt x="292" y="822"/>
                    <a:pt x="333" y="822"/>
                  </a:cubicBezTo>
                  <a:lnTo>
                    <a:pt x="314" y="822"/>
                  </a:lnTo>
                  <a:cubicBezTo>
                    <a:pt x="274" y="818"/>
                    <a:pt x="274" y="818"/>
                    <a:pt x="314" y="818"/>
                  </a:cubicBezTo>
                  <a:cubicBezTo>
                    <a:pt x="355" y="818"/>
                    <a:pt x="355" y="815"/>
                    <a:pt x="314" y="815"/>
                  </a:cubicBezTo>
                  <a:cubicBezTo>
                    <a:pt x="314" y="815"/>
                    <a:pt x="292" y="812"/>
                    <a:pt x="314" y="812"/>
                  </a:cubicBezTo>
                  <a:cubicBezTo>
                    <a:pt x="336" y="809"/>
                    <a:pt x="358" y="803"/>
                    <a:pt x="314" y="803"/>
                  </a:cubicBezTo>
                  <a:lnTo>
                    <a:pt x="317" y="800"/>
                  </a:lnTo>
                  <a:cubicBezTo>
                    <a:pt x="336" y="797"/>
                    <a:pt x="336" y="797"/>
                    <a:pt x="317" y="793"/>
                  </a:cubicBezTo>
                  <a:lnTo>
                    <a:pt x="295" y="793"/>
                  </a:lnTo>
                  <a:cubicBezTo>
                    <a:pt x="311" y="793"/>
                    <a:pt x="324" y="793"/>
                    <a:pt x="339" y="790"/>
                  </a:cubicBezTo>
                  <a:lnTo>
                    <a:pt x="317" y="790"/>
                  </a:lnTo>
                  <a:cubicBezTo>
                    <a:pt x="295" y="790"/>
                    <a:pt x="295" y="790"/>
                    <a:pt x="295" y="787"/>
                  </a:cubicBezTo>
                  <a:cubicBezTo>
                    <a:pt x="311" y="784"/>
                    <a:pt x="324" y="784"/>
                    <a:pt x="339" y="784"/>
                  </a:cubicBezTo>
                  <a:lnTo>
                    <a:pt x="317" y="784"/>
                  </a:lnTo>
                  <a:cubicBezTo>
                    <a:pt x="339" y="781"/>
                    <a:pt x="339" y="781"/>
                    <a:pt x="339" y="778"/>
                  </a:cubicBezTo>
                  <a:lnTo>
                    <a:pt x="339" y="775"/>
                  </a:lnTo>
                  <a:cubicBezTo>
                    <a:pt x="339" y="775"/>
                    <a:pt x="339" y="773"/>
                    <a:pt x="333" y="773"/>
                  </a:cubicBezTo>
                  <a:cubicBezTo>
                    <a:pt x="330" y="773"/>
                    <a:pt x="325" y="774"/>
                    <a:pt x="317" y="775"/>
                  </a:cubicBezTo>
                  <a:cubicBezTo>
                    <a:pt x="305" y="775"/>
                    <a:pt x="292" y="775"/>
                    <a:pt x="277" y="771"/>
                  </a:cubicBezTo>
                  <a:lnTo>
                    <a:pt x="321" y="771"/>
                  </a:lnTo>
                  <a:cubicBezTo>
                    <a:pt x="327" y="768"/>
                    <a:pt x="333" y="768"/>
                    <a:pt x="339" y="768"/>
                  </a:cubicBezTo>
                  <a:cubicBezTo>
                    <a:pt x="348" y="769"/>
                    <a:pt x="354" y="769"/>
                    <a:pt x="358" y="769"/>
                  </a:cubicBezTo>
                  <a:cubicBezTo>
                    <a:pt x="375" y="769"/>
                    <a:pt x="358" y="765"/>
                    <a:pt x="342" y="765"/>
                  </a:cubicBezTo>
                  <a:cubicBezTo>
                    <a:pt x="299" y="762"/>
                    <a:pt x="299" y="759"/>
                    <a:pt x="342" y="759"/>
                  </a:cubicBezTo>
                  <a:cubicBezTo>
                    <a:pt x="383" y="759"/>
                    <a:pt x="342" y="756"/>
                    <a:pt x="280" y="756"/>
                  </a:cubicBezTo>
                  <a:cubicBezTo>
                    <a:pt x="364" y="753"/>
                    <a:pt x="364" y="753"/>
                    <a:pt x="321" y="750"/>
                  </a:cubicBezTo>
                  <a:cubicBezTo>
                    <a:pt x="302" y="746"/>
                    <a:pt x="302" y="746"/>
                    <a:pt x="321" y="746"/>
                  </a:cubicBezTo>
                  <a:cubicBezTo>
                    <a:pt x="342" y="746"/>
                    <a:pt x="342" y="746"/>
                    <a:pt x="342" y="740"/>
                  </a:cubicBezTo>
                  <a:cubicBezTo>
                    <a:pt x="342" y="737"/>
                    <a:pt x="346" y="737"/>
                    <a:pt x="324" y="737"/>
                  </a:cubicBezTo>
                  <a:cubicBezTo>
                    <a:pt x="324" y="737"/>
                    <a:pt x="324" y="734"/>
                    <a:pt x="324" y="734"/>
                  </a:cubicBezTo>
                  <a:cubicBezTo>
                    <a:pt x="364" y="731"/>
                    <a:pt x="346" y="731"/>
                    <a:pt x="302" y="731"/>
                  </a:cubicBezTo>
                  <a:cubicBezTo>
                    <a:pt x="302" y="731"/>
                    <a:pt x="302" y="731"/>
                    <a:pt x="302" y="728"/>
                  </a:cubicBezTo>
                  <a:lnTo>
                    <a:pt x="324" y="728"/>
                  </a:lnTo>
                  <a:cubicBezTo>
                    <a:pt x="346" y="728"/>
                    <a:pt x="346" y="724"/>
                    <a:pt x="346" y="715"/>
                  </a:cubicBezTo>
                  <a:cubicBezTo>
                    <a:pt x="349" y="703"/>
                    <a:pt x="349" y="703"/>
                    <a:pt x="305" y="699"/>
                  </a:cubicBezTo>
                  <a:lnTo>
                    <a:pt x="308" y="699"/>
                  </a:lnTo>
                  <a:cubicBezTo>
                    <a:pt x="327" y="699"/>
                    <a:pt x="349" y="696"/>
                    <a:pt x="327" y="696"/>
                  </a:cubicBezTo>
                  <a:cubicBezTo>
                    <a:pt x="327" y="696"/>
                    <a:pt x="327" y="693"/>
                    <a:pt x="349" y="693"/>
                  </a:cubicBezTo>
                  <a:cubicBezTo>
                    <a:pt x="393" y="690"/>
                    <a:pt x="371" y="687"/>
                    <a:pt x="349" y="687"/>
                  </a:cubicBezTo>
                  <a:cubicBezTo>
                    <a:pt x="335" y="688"/>
                    <a:pt x="329" y="688"/>
                    <a:pt x="326" y="688"/>
                  </a:cubicBezTo>
                  <a:cubicBezTo>
                    <a:pt x="322" y="688"/>
                    <a:pt x="336" y="687"/>
                    <a:pt x="349" y="687"/>
                  </a:cubicBezTo>
                  <a:cubicBezTo>
                    <a:pt x="371" y="684"/>
                    <a:pt x="393" y="684"/>
                    <a:pt x="371" y="684"/>
                  </a:cubicBezTo>
                  <a:cubicBezTo>
                    <a:pt x="349" y="684"/>
                    <a:pt x="330" y="674"/>
                    <a:pt x="371" y="674"/>
                  </a:cubicBezTo>
                  <a:lnTo>
                    <a:pt x="374" y="671"/>
                  </a:lnTo>
                  <a:cubicBezTo>
                    <a:pt x="352" y="671"/>
                    <a:pt x="352" y="668"/>
                    <a:pt x="352" y="665"/>
                  </a:cubicBezTo>
                  <a:cubicBezTo>
                    <a:pt x="352" y="665"/>
                    <a:pt x="352" y="662"/>
                    <a:pt x="374" y="662"/>
                  </a:cubicBezTo>
                  <a:cubicBezTo>
                    <a:pt x="379" y="663"/>
                    <a:pt x="383" y="663"/>
                    <a:pt x="386" y="663"/>
                  </a:cubicBezTo>
                  <a:cubicBezTo>
                    <a:pt x="392" y="663"/>
                    <a:pt x="389" y="661"/>
                    <a:pt x="374" y="659"/>
                  </a:cubicBezTo>
                  <a:cubicBezTo>
                    <a:pt x="374" y="659"/>
                    <a:pt x="333" y="656"/>
                    <a:pt x="333" y="656"/>
                  </a:cubicBezTo>
                  <a:cubicBezTo>
                    <a:pt x="317" y="656"/>
                    <a:pt x="305" y="656"/>
                    <a:pt x="292" y="652"/>
                  </a:cubicBezTo>
                  <a:lnTo>
                    <a:pt x="355" y="652"/>
                  </a:lnTo>
                  <a:cubicBezTo>
                    <a:pt x="355" y="652"/>
                    <a:pt x="355" y="649"/>
                    <a:pt x="333" y="649"/>
                  </a:cubicBezTo>
                  <a:cubicBezTo>
                    <a:pt x="355" y="649"/>
                    <a:pt x="355" y="646"/>
                    <a:pt x="355" y="646"/>
                  </a:cubicBezTo>
                  <a:cubicBezTo>
                    <a:pt x="355" y="643"/>
                    <a:pt x="355" y="640"/>
                    <a:pt x="333" y="637"/>
                  </a:cubicBezTo>
                  <a:cubicBezTo>
                    <a:pt x="377" y="637"/>
                    <a:pt x="377" y="630"/>
                    <a:pt x="336" y="627"/>
                  </a:cubicBezTo>
                  <a:cubicBezTo>
                    <a:pt x="314" y="627"/>
                    <a:pt x="314" y="627"/>
                    <a:pt x="336" y="624"/>
                  </a:cubicBezTo>
                  <a:cubicBezTo>
                    <a:pt x="358" y="624"/>
                    <a:pt x="358" y="624"/>
                    <a:pt x="336" y="621"/>
                  </a:cubicBezTo>
                  <a:cubicBezTo>
                    <a:pt x="314" y="621"/>
                    <a:pt x="336" y="621"/>
                    <a:pt x="358" y="618"/>
                  </a:cubicBezTo>
                  <a:cubicBezTo>
                    <a:pt x="399" y="618"/>
                    <a:pt x="399" y="615"/>
                    <a:pt x="380" y="615"/>
                  </a:cubicBezTo>
                  <a:cubicBezTo>
                    <a:pt x="358" y="612"/>
                    <a:pt x="358" y="609"/>
                    <a:pt x="358" y="609"/>
                  </a:cubicBezTo>
                  <a:cubicBezTo>
                    <a:pt x="349" y="606"/>
                    <a:pt x="339" y="604"/>
                    <a:pt x="329" y="604"/>
                  </a:cubicBezTo>
                  <a:cubicBezTo>
                    <a:pt x="325" y="604"/>
                    <a:pt x="321" y="604"/>
                    <a:pt x="317" y="605"/>
                  </a:cubicBezTo>
                  <a:cubicBezTo>
                    <a:pt x="310" y="605"/>
                    <a:pt x="303" y="605"/>
                    <a:pt x="297" y="605"/>
                  </a:cubicBezTo>
                  <a:lnTo>
                    <a:pt x="297" y="605"/>
                  </a:lnTo>
                  <a:cubicBezTo>
                    <a:pt x="304" y="605"/>
                    <a:pt x="311" y="604"/>
                    <a:pt x="317" y="602"/>
                  </a:cubicBezTo>
                  <a:cubicBezTo>
                    <a:pt x="339" y="602"/>
                    <a:pt x="339" y="599"/>
                    <a:pt x="339" y="596"/>
                  </a:cubicBezTo>
                  <a:lnTo>
                    <a:pt x="339" y="593"/>
                  </a:lnTo>
                  <a:cubicBezTo>
                    <a:pt x="361" y="587"/>
                    <a:pt x="361" y="587"/>
                    <a:pt x="339" y="587"/>
                  </a:cubicBezTo>
                  <a:lnTo>
                    <a:pt x="321" y="587"/>
                  </a:lnTo>
                  <a:cubicBezTo>
                    <a:pt x="361" y="583"/>
                    <a:pt x="364" y="571"/>
                    <a:pt x="321" y="568"/>
                  </a:cubicBezTo>
                  <a:lnTo>
                    <a:pt x="342" y="568"/>
                  </a:lnTo>
                  <a:cubicBezTo>
                    <a:pt x="364" y="568"/>
                    <a:pt x="364" y="568"/>
                    <a:pt x="364" y="565"/>
                  </a:cubicBezTo>
                  <a:cubicBezTo>
                    <a:pt x="364" y="565"/>
                    <a:pt x="342" y="558"/>
                    <a:pt x="346" y="555"/>
                  </a:cubicBezTo>
                  <a:cubicBezTo>
                    <a:pt x="346" y="549"/>
                    <a:pt x="346" y="546"/>
                    <a:pt x="324" y="546"/>
                  </a:cubicBezTo>
                  <a:cubicBezTo>
                    <a:pt x="324" y="543"/>
                    <a:pt x="324" y="543"/>
                    <a:pt x="346" y="543"/>
                  </a:cubicBezTo>
                  <a:cubicBezTo>
                    <a:pt x="353" y="544"/>
                    <a:pt x="358" y="544"/>
                    <a:pt x="361" y="544"/>
                  </a:cubicBezTo>
                  <a:cubicBezTo>
                    <a:pt x="368" y="544"/>
                    <a:pt x="368" y="543"/>
                    <a:pt x="368" y="543"/>
                  </a:cubicBezTo>
                  <a:cubicBezTo>
                    <a:pt x="352" y="540"/>
                    <a:pt x="339" y="540"/>
                    <a:pt x="324" y="540"/>
                  </a:cubicBezTo>
                  <a:cubicBezTo>
                    <a:pt x="305" y="540"/>
                    <a:pt x="305" y="540"/>
                    <a:pt x="327" y="536"/>
                  </a:cubicBezTo>
                  <a:cubicBezTo>
                    <a:pt x="346" y="533"/>
                    <a:pt x="346" y="527"/>
                    <a:pt x="327" y="527"/>
                  </a:cubicBezTo>
                  <a:cubicBezTo>
                    <a:pt x="327" y="524"/>
                    <a:pt x="327" y="524"/>
                    <a:pt x="349" y="524"/>
                  </a:cubicBezTo>
                  <a:cubicBezTo>
                    <a:pt x="368" y="521"/>
                    <a:pt x="389" y="521"/>
                    <a:pt x="349" y="518"/>
                  </a:cubicBezTo>
                  <a:cubicBezTo>
                    <a:pt x="349" y="514"/>
                    <a:pt x="349" y="514"/>
                    <a:pt x="371" y="514"/>
                  </a:cubicBezTo>
                  <a:cubicBezTo>
                    <a:pt x="389" y="514"/>
                    <a:pt x="411" y="514"/>
                    <a:pt x="371" y="511"/>
                  </a:cubicBezTo>
                  <a:cubicBezTo>
                    <a:pt x="349" y="508"/>
                    <a:pt x="349" y="505"/>
                    <a:pt x="371" y="502"/>
                  </a:cubicBezTo>
                  <a:cubicBezTo>
                    <a:pt x="371" y="502"/>
                    <a:pt x="371" y="499"/>
                    <a:pt x="352" y="499"/>
                  </a:cubicBezTo>
                  <a:lnTo>
                    <a:pt x="330" y="499"/>
                  </a:lnTo>
                  <a:cubicBezTo>
                    <a:pt x="308" y="499"/>
                    <a:pt x="308" y="496"/>
                    <a:pt x="330" y="496"/>
                  </a:cubicBezTo>
                  <a:cubicBezTo>
                    <a:pt x="352" y="496"/>
                    <a:pt x="352" y="493"/>
                    <a:pt x="352" y="493"/>
                  </a:cubicBezTo>
                  <a:cubicBezTo>
                    <a:pt x="352" y="493"/>
                    <a:pt x="330" y="486"/>
                    <a:pt x="333" y="480"/>
                  </a:cubicBezTo>
                  <a:cubicBezTo>
                    <a:pt x="333" y="467"/>
                    <a:pt x="333" y="464"/>
                    <a:pt x="314" y="464"/>
                  </a:cubicBezTo>
                  <a:cubicBezTo>
                    <a:pt x="292" y="461"/>
                    <a:pt x="292" y="461"/>
                    <a:pt x="314" y="461"/>
                  </a:cubicBezTo>
                  <a:cubicBezTo>
                    <a:pt x="333" y="461"/>
                    <a:pt x="333" y="458"/>
                    <a:pt x="333" y="458"/>
                  </a:cubicBezTo>
                  <a:cubicBezTo>
                    <a:pt x="333" y="455"/>
                    <a:pt x="336" y="455"/>
                    <a:pt x="355" y="455"/>
                  </a:cubicBezTo>
                  <a:cubicBezTo>
                    <a:pt x="336" y="455"/>
                    <a:pt x="336" y="455"/>
                    <a:pt x="336" y="452"/>
                  </a:cubicBezTo>
                  <a:cubicBezTo>
                    <a:pt x="355" y="452"/>
                    <a:pt x="355" y="452"/>
                    <a:pt x="336" y="449"/>
                  </a:cubicBezTo>
                  <a:cubicBezTo>
                    <a:pt x="355" y="449"/>
                    <a:pt x="377" y="446"/>
                    <a:pt x="355" y="446"/>
                  </a:cubicBezTo>
                  <a:cubicBezTo>
                    <a:pt x="336" y="446"/>
                    <a:pt x="336" y="442"/>
                    <a:pt x="314" y="442"/>
                  </a:cubicBezTo>
                  <a:cubicBezTo>
                    <a:pt x="314" y="439"/>
                    <a:pt x="314" y="439"/>
                    <a:pt x="336" y="439"/>
                  </a:cubicBezTo>
                  <a:cubicBezTo>
                    <a:pt x="358" y="436"/>
                    <a:pt x="336" y="430"/>
                    <a:pt x="317" y="430"/>
                  </a:cubicBezTo>
                  <a:cubicBezTo>
                    <a:pt x="295" y="430"/>
                    <a:pt x="295" y="427"/>
                    <a:pt x="317" y="427"/>
                  </a:cubicBezTo>
                  <a:lnTo>
                    <a:pt x="339" y="427"/>
                  </a:lnTo>
                  <a:cubicBezTo>
                    <a:pt x="317" y="424"/>
                    <a:pt x="339" y="424"/>
                    <a:pt x="358" y="424"/>
                  </a:cubicBezTo>
                  <a:cubicBezTo>
                    <a:pt x="365" y="425"/>
                    <a:pt x="369" y="425"/>
                    <a:pt x="372" y="425"/>
                  </a:cubicBezTo>
                  <a:cubicBezTo>
                    <a:pt x="380" y="425"/>
                    <a:pt x="380" y="423"/>
                    <a:pt x="380" y="420"/>
                  </a:cubicBezTo>
                  <a:cubicBezTo>
                    <a:pt x="358" y="420"/>
                    <a:pt x="361" y="414"/>
                    <a:pt x="361" y="411"/>
                  </a:cubicBezTo>
                  <a:cubicBezTo>
                    <a:pt x="361" y="405"/>
                    <a:pt x="339" y="402"/>
                    <a:pt x="299" y="399"/>
                  </a:cubicBezTo>
                  <a:lnTo>
                    <a:pt x="361" y="399"/>
                  </a:lnTo>
                  <a:cubicBezTo>
                    <a:pt x="349" y="395"/>
                    <a:pt x="333" y="395"/>
                    <a:pt x="321" y="395"/>
                  </a:cubicBezTo>
                  <a:cubicBezTo>
                    <a:pt x="299" y="395"/>
                    <a:pt x="299" y="395"/>
                    <a:pt x="321" y="392"/>
                  </a:cubicBezTo>
                  <a:cubicBezTo>
                    <a:pt x="342" y="389"/>
                    <a:pt x="342" y="389"/>
                    <a:pt x="321" y="386"/>
                  </a:cubicBezTo>
                  <a:cubicBezTo>
                    <a:pt x="321" y="386"/>
                    <a:pt x="321" y="383"/>
                    <a:pt x="342" y="383"/>
                  </a:cubicBezTo>
                  <a:cubicBezTo>
                    <a:pt x="342" y="380"/>
                    <a:pt x="342" y="380"/>
                    <a:pt x="321" y="380"/>
                  </a:cubicBezTo>
                  <a:lnTo>
                    <a:pt x="324" y="380"/>
                  </a:lnTo>
                  <a:cubicBezTo>
                    <a:pt x="364" y="377"/>
                    <a:pt x="364" y="373"/>
                    <a:pt x="342" y="373"/>
                  </a:cubicBezTo>
                  <a:cubicBezTo>
                    <a:pt x="324" y="373"/>
                    <a:pt x="324" y="370"/>
                    <a:pt x="324" y="370"/>
                  </a:cubicBezTo>
                  <a:cubicBezTo>
                    <a:pt x="324" y="370"/>
                    <a:pt x="324" y="367"/>
                    <a:pt x="302" y="367"/>
                  </a:cubicBezTo>
                  <a:lnTo>
                    <a:pt x="302" y="364"/>
                  </a:lnTo>
                  <a:lnTo>
                    <a:pt x="346" y="364"/>
                  </a:lnTo>
                  <a:cubicBezTo>
                    <a:pt x="346" y="361"/>
                    <a:pt x="346" y="361"/>
                    <a:pt x="324" y="358"/>
                  </a:cubicBezTo>
                  <a:cubicBezTo>
                    <a:pt x="346" y="358"/>
                    <a:pt x="368" y="355"/>
                    <a:pt x="346" y="355"/>
                  </a:cubicBezTo>
                  <a:cubicBezTo>
                    <a:pt x="305" y="355"/>
                    <a:pt x="327" y="352"/>
                    <a:pt x="346" y="352"/>
                  </a:cubicBezTo>
                  <a:cubicBezTo>
                    <a:pt x="362" y="353"/>
                    <a:pt x="372" y="354"/>
                    <a:pt x="375" y="354"/>
                  </a:cubicBezTo>
                  <a:cubicBezTo>
                    <a:pt x="379" y="354"/>
                    <a:pt x="369" y="352"/>
                    <a:pt x="346" y="348"/>
                  </a:cubicBezTo>
                  <a:cubicBezTo>
                    <a:pt x="346" y="345"/>
                    <a:pt x="327" y="339"/>
                    <a:pt x="327" y="336"/>
                  </a:cubicBezTo>
                  <a:cubicBezTo>
                    <a:pt x="327" y="330"/>
                    <a:pt x="327" y="326"/>
                    <a:pt x="349" y="326"/>
                  </a:cubicBezTo>
                  <a:lnTo>
                    <a:pt x="371" y="326"/>
                  </a:lnTo>
                  <a:cubicBezTo>
                    <a:pt x="327" y="326"/>
                    <a:pt x="327" y="326"/>
                    <a:pt x="330" y="320"/>
                  </a:cubicBezTo>
                  <a:cubicBezTo>
                    <a:pt x="349" y="317"/>
                    <a:pt x="330" y="314"/>
                    <a:pt x="308" y="314"/>
                  </a:cubicBezTo>
                  <a:lnTo>
                    <a:pt x="308" y="317"/>
                  </a:lnTo>
                  <a:cubicBezTo>
                    <a:pt x="267" y="317"/>
                    <a:pt x="267" y="314"/>
                    <a:pt x="289" y="311"/>
                  </a:cubicBezTo>
                  <a:lnTo>
                    <a:pt x="330" y="311"/>
                  </a:lnTo>
                  <a:cubicBezTo>
                    <a:pt x="346" y="311"/>
                    <a:pt x="358" y="311"/>
                    <a:pt x="371" y="308"/>
                  </a:cubicBezTo>
                  <a:cubicBezTo>
                    <a:pt x="371" y="308"/>
                    <a:pt x="372" y="306"/>
                    <a:pt x="367" y="306"/>
                  </a:cubicBezTo>
                  <a:cubicBezTo>
                    <a:pt x="364" y="306"/>
                    <a:pt x="359" y="307"/>
                    <a:pt x="352" y="308"/>
                  </a:cubicBezTo>
                  <a:cubicBezTo>
                    <a:pt x="330" y="308"/>
                    <a:pt x="330" y="308"/>
                    <a:pt x="330" y="305"/>
                  </a:cubicBezTo>
                  <a:cubicBezTo>
                    <a:pt x="330" y="305"/>
                    <a:pt x="330" y="301"/>
                    <a:pt x="311" y="301"/>
                  </a:cubicBezTo>
                  <a:cubicBezTo>
                    <a:pt x="289" y="301"/>
                    <a:pt x="289" y="301"/>
                    <a:pt x="289" y="298"/>
                  </a:cubicBezTo>
                  <a:cubicBezTo>
                    <a:pt x="311" y="298"/>
                    <a:pt x="311" y="295"/>
                    <a:pt x="311" y="295"/>
                  </a:cubicBezTo>
                  <a:lnTo>
                    <a:pt x="333" y="295"/>
                  </a:lnTo>
                  <a:cubicBezTo>
                    <a:pt x="352" y="295"/>
                    <a:pt x="374" y="292"/>
                    <a:pt x="374" y="292"/>
                  </a:cubicBezTo>
                  <a:lnTo>
                    <a:pt x="352" y="292"/>
                  </a:lnTo>
                  <a:cubicBezTo>
                    <a:pt x="333" y="292"/>
                    <a:pt x="336" y="261"/>
                    <a:pt x="336" y="254"/>
                  </a:cubicBezTo>
                  <a:cubicBezTo>
                    <a:pt x="354" y="254"/>
                    <a:pt x="357" y="250"/>
                    <a:pt x="347" y="250"/>
                  </a:cubicBezTo>
                  <a:cubicBezTo>
                    <a:pt x="344" y="250"/>
                    <a:pt x="341" y="251"/>
                    <a:pt x="336" y="251"/>
                  </a:cubicBezTo>
                  <a:cubicBezTo>
                    <a:pt x="317" y="251"/>
                    <a:pt x="317" y="245"/>
                    <a:pt x="317" y="236"/>
                  </a:cubicBezTo>
                  <a:cubicBezTo>
                    <a:pt x="321" y="226"/>
                    <a:pt x="321" y="220"/>
                    <a:pt x="299" y="220"/>
                  </a:cubicBezTo>
                  <a:lnTo>
                    <a:pt x="299" y="217"/>
                  </a:lnTo>
                  <a:cubicBezTo>
                    <a:pt x="299" y="214"/>
                    <a:pt x="280" y="211"/>
                    <a:pt x="280" y="207"/>
                  </a:cubicBezTo>
                  <a:lnTo>
                    <a:pt x="321" y="207"/>
                  </a:lnTo>
                  <a:cubicBezTo>
                    <a:pt x="312" y="205"/>
                    <a:pt x="301" y="203"/>
                    <a:pt x="291" y="203"/>
                  </a:cubicBezTo>
                  <a:cubicBezTo>
                    <a:pt x="287" y="203"/>
                    <a:pt x="283" y="203"/>
                    <a:pt x="280" y="204"/>
                  </a:cubicBezTo>
                  <a:cubicBezTo>
                    <a:pt x="258" y="204"/>
                    <a:pt x="258" y="201"/>
                    <a:pt x="258" y="201"/>
                  </a:cubicBezTo>
                  <a:lnTo>
                    <a:pt x="321" y="201"/>
                  </a:lnTo>
                  <a:lnTo>
                    <a:pt x="321" y="198"/>
                  </a:lnTo>
                  <a:lnTo>
                    <a:pt x="342" y="198"/>
                  </a:lnTo>
                  <a:cubicBezTo>
                    <a:pt x="383" y="198"/>
                    <a:pt x="386" y="195"/>
                    <a:pt x="342" y="195"/>
                  </a:cubicBezTo>
                  <a:lnTo>
                    <a:pt x="324" y="192"/>
                  </a:lnTo>
                  <a:cubicBezTo>
                    <a:pt x="364" y="189"/>
                    <a:pt x="324" y="189"/>
                    <a:pt x="302" y="185"/>
                  </a:cubicBezTo>
                  <a:cubicBezTo>
                    <a:pt x="346" y="185"/>
                    <a:pt x="346" y="182"/>
                    <a:pt x="302" y="182"/>
                  </a:cubicBezTo>
                  <a:cubicBezTo>
                    <a:pt x="283" y="182"/>
                    <a:pt x="283" y="179"/>
                    <a:pt x="302" y="179"/>
                  </a:cubicBezTo>
                  <a:cubicBezTo>
                    <a:pt x="324" y="179"/>
                    <a:pt x="324" y="176"/>
                    <a:pt x="324" y="173"/>
                  </a:cubicBezTo>
                  <a:cubicBezTo>
                    <a:pt x="305" y="173"/>
                    <a:pt x="305" y="164"/>
                    <a:pt x="305" y="151"/>
                  </a:cubicBezTo>
                  <a:cubicBezTo>
                    <a:pt x="308" y="142"/>
                    <a:pt x="308" y="132"/>
                    <a:pt x="289" y="132"/>
                  </a:cubicBezTo>
                  <a:cubicBezTo>
                    <a:pt x="289" y="132"/>
                    <a:pt x="289" y="132"/>
                    <a:pt x="308" y="129"/>
                  </a:cubicBezTo>
                  <a:cubicBezTo>
                    <a:pt x="330" y="129"/>
                    <a:pt x="330" y="129"/>
                    <a:pt x="289" y="126"/>
                  </a:cubicBezTo>
                  <a:cubicBezTo>
                    <a:pt x="308" y="126"/>
                    <a:pt x="311" y="123"/>
                    <a:pt x="311" y="117"/>
                  </a:cubicBezTo>
                  <a:cubicBezTo>
                    <a:pt x="311" y="113"/>
                    <a:pt x="311" y="107"/>
                    <a:pt x="289" y="107"/>
                  </a:cubicBezTo>
                  <a:cubicBezTo>
                    <a:pt x="333" y="107"/>
                    <a:pt x="355" y="101"/>
                    <a:pt x="311" y="98"/>
                  </a:cubicBezTo>
                  <a:cubicBezTo>
                    <a:pt x="311" y="98"/>
                    <a:pt x="314" y="95"/>
                    <a:pt x="333" y="95"/>
                  </a:cubicBezTo>
                  <a:cubicBezTo>
                    <a:pt x="333" y="95"/>
                    <a:pt x="333" y="91"/>
                    <a:pt x="314" y="88"/>
                  </a:cubicBezTo>
                  <a:lnTo>
                    <a:pt x="314" y="79"/>
                  </a:lnTo>
                  <a:cubicBezTo>
                    <a:pt x="314" y="76"/>
                    <a:pt x="295" y="73"/>
                    <a:pt x="295" y="73"/>
                  </a:cubicBezTo>
                  <a:cubicBezTo>
                    <a:pt x="314" y="73"/>
                    <a:pt x="317" y="66"/>
                    <a:pt x="317" y="57"/>
                  </a:cubicBezTo>
                  <a:cubicBezTo>
                    <a:pt x="317" y="48"/>
                    <a:pt x="321" y="38"/>
                    <a:pt x="339" y="38"/>
                  </a:cubicBezTo>
                  <a:cubicBezTo>
                    <a:pt x="339" y="38"/>
                    <a:pt x="339" y="35"/>
                    <a:pt x="321" y="35"/>
                  </a:cubicBezTo>
                  <a:cubicBezTo>
                    <a:pt x="280" y="32"/>
                    <a:pt x="280" y="32"/>
                    <a:pt x="299" y="32"/>
                  </a:cubicBezTo>
                  <a:cubicBezTo>
                    <a:pt x="342" y="29"/>
                    <a:pt x="342" y="22"/>
                    <a:pt x="302" y="22"/>
                  </a:cubicBezTo>
                  <a:lnTo>
                    <a:pt x="321" y="22"/>
                  </a:lnTo>
                  <a:cubicBezTo>
                    <a:pt x="364" y="22"/>
                    <a:pt x="342" y="16"/>
                    <a:pt x="302" y="16"/>
                  </a:cubicBezTo>
                  <a:cubicBezTo>
                    <a:pt x="324" y="16"/>
                    <a:pt x="342" y="13"/>
                    <a:pt x="324" y="13"/>
                  </a:cubicBezTo>
                  <a:cubicBezTo>
                    <a:pt x="324" y="10"/>
                    <a:pt x="324" y="10"/>
                    <a:pt x="364" y="10"/>
                  </a:cubicBezTo>
                  <a:cubicBezTo>
                    <a:pt x="369" y="11"/>
                    <a:pt x="373" y="11"/>
                    <a:pt x="378" y="11"/>
                  </a:cubicBezTo>
                  <a:cubicBezTo>
                    <a:pt x="387" y="11"/>
                    <a:pt x="397" y="10"/>
                    <a:pt x="405" y="10"/>
                  </a:cubicBezTo>
                  <a:cubicBezTo>
                    <a:pt x="393" y="7"/>
                    <a:pt x="380" y="7"/>
                    <a:pt x="364" y="7"/>
                  </a:cubicBezTo>
                  <a:cubicBezTo>
                    <a:pt x="364" y="7"/>
                    <a:pt x="364" y="4"/>
                    <a:pt x="346" y="4"/>
                  </a:cubicBezTo>
                  <a:cubicBezTo>
                    <a:pt x="324" y="4"/>
                    <a:pt x="324" y="4"/>
                    <a:pt x="324" y="1"/>
                  </a:cubicBezTo>
                  <a:lnTo>
                    <a:pt x="302" y="1"/>
                  </a:lnTo>
                  <a:cubicBezTo>
                    <a:pt x="298" y="2"/>
                    <a:pt x="293" y="2"/>
                    <a:pt x="289" y="2"/>
                  </a:cubicBezTo>
                  <a:cubicBezTo>
                    <a:pt x="280" y="2"/>
                    <a:pt x="271" y="1"/>
                    <a:pt x="261" y="1"/>
                  </a:cubicBezTo>
                  <a:close/>
                  <a:moveTo>
                    <a:pt x="278" y="1135"/>
                  </a:moveTo>
                  <a:lnTo>
                    <a:pt x="277" y="1135"/>
                  </a:lnTo>
                  <a:cubicBezTo>
                    <a:pt x="285" y="1135"/>
                    <a:pt x="284" y="1135"/>
                    <a:pt x="278" y="1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7" name="Google Shape;12687;p52"/>
          <p:cNvSpPr txBox="1">
            <a:spLocks noGrp="1"/>
          </p:cNvSpPr>
          <p:nvPr>
            <p:ph type="subTitle" idx="1"/>
          </p:nvPr>
        </p:nvSpPr>
        <p:spPr>
          <a:xfrm>
            <a:off x="838200" y="3257550"/>
            <a:ext cx="19812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DATA ENGINEER</a:t>
            </a:r>
            <a:endParaRPr sz="1400"/>
          </a:p>
        </p:txBody>
      </p:sp>
      <p:sp>
        <p:nvSpPr>
          <p:cNvPr id="12688" name="Google Shape;12688;p52"/>
          <p:cNvSpPr txBox="1">
            <a:spLocks noGrp="1"/>
          </p:cNvSpPr>
          <p:nvPr>
            <p:ph type="subTitle" idx="2"/>
          </p:nvPr>
        </p:nvSpPr>
        <p:spPr>
          <a:xfrm>
            <a:off x="609600" y="2800350"/>
            <a:ext cx="23622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ARAVIND ROYAL</a:t>
            </a:r>
            <a:endParaRPr/>
          </a:p>
        </p:txBody>
      </p:sp>
      <p:sp>
        <p:nvSpPr>
          <p:cNvPr id="12689" name="Google Shape;12689;p52"/>
          <p:cNvSpPr txBox="1">
            <a:spLocks noGrp="1"/>
          </p:cNvSpPr>
          <p:nvPr>
            <p:ph type="subTitle" idx="3"/>
          </p:nvPr>
        </p:nvSpPr>
        <p:spPr>
          <a:xfrm>
            <a:off x="3733800" y="3333750"/>
            <a:ext cx="17427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DATA ANALYST</a:t>
            </a:r>
            <a:endParaRPr sz="1400"/>
          </a:p>
        </p:txBody>
      </p:sp>
      <p:sp>
        <p:nvSpPr>
          <p:cNvPr id="12690" name="Google Shape;12690;p52"/>
          <p:cNvSpPr txBox="1">
            <a:spLocks noGrp="1"/>
          </p:cNvSpPr>
          <p:nvPr>
            <p:ph type="subTitle" idx="4"/>
          </p:nvPr>
        </p:nvSpPr>
        <p:spPr>
          <a:xfrm>
            <a:off x="3581400" y="2800350"/>
            <a:ext cx="2209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ANISHA KALE</a:t>
            </a:r>
            <a:endParaRPr/>
          </a:p>
        </p:txBody>
      </p:sp>
      <p:sp>
        <p:nvSpPr>
          <p:cNvPr id="12691" name="Google Shape;12691;p52"/>
          <p:cNvSpPr txBox="1">
            <a:spLocks noGrp="1"/>
          </p:cNvSpPr>
          <p:nvPr>
            <p:ph type="subTitle" idx="5"/>
          </p:nvPr>
        </p:nvSpPr>
        <p:spPr>
          <a:xfrm>
            <a:off x="6858000" y="3333750"/>
            <a:ext cx="1742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DATA ANALYST</a:t>
            </a:r>
            <a:endParaRPr sz="1400"/>
          </a:p>
        </p:txBody>
      </p:sp>
      <p:sp>
        <p:nvSpPr>
          <p:cNvPr id="12692" name="Google Shape;12692;p52"/>
          <p:cNvSpPr txBox="1">
            <a:spLocks noGrp="1"/>
          </p:cNvSpPr>
          <p:nvPr>
            <p:ph type="subTitle" idx="6"/>
          </p:nvPr>
        </p:nvSpPr>
        <p:spPr>
          <a:xfrm>
            <a:off x="6705600" y="2800350"/>
            <a:ext cx="20574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SARVESH MISKIN</a:t>
            </a:r>
            <a:endParaRPr/>
          </a:p>
        </p:txBody>
      </p:sp>
      <p:grpSp>
        <p:nvGrpSpPr>
          <p:cNvPr id="176" name="Google Shape;12577;p52"/>
          <p:cNvGrpSpPr/>
          <p:nvPr/>
        </p:nvGrpSpPr>
        <p:grpSpPr>
          <a:xfrm>
            <a:off x="609600" y="1581150"/>
            <a:ext cx="2318100" cy="1011375"/>
            <a:chOff x="3320700" y="1560375"/>
            <a:chExt cx="2502550" cy="1456125"/>
          </a:xfrm>
        </p:grpSpPr>
        <p:sp>
          <p:nvSpPr>
            <p:cNvPr id="177" name="Google Shape;12578;p52"/>
            <p:cNvSpPr/>
            <p:nvPr/>
          </p:nvSpPr>
          <p:spPr>
            <a:xfrm>
              <a:off x="5055600" y="2841075"/>
              <a:ext cx="767650" cy="18650"/>
            </a:xfrm>
            <a:custGeom>
              <a:avLst/>
              <a:gdLst/>
              <a:ahLst/>
              <a:cxnLst/>
              <a:rect l="l" t="t" r="r" b="b"/>
              <a:pathLst>
                <a:path w="30706" h="746" extrusionOk="0">
                  <a:moveTo>
                    <a:pt x="8562" y="0"/>
                  </a:moveTo>
                  <a:cubicBezTo>
                    <a:pt x="8490" y="0"/>
                    <a:pt x="8490" y="0"/>
                    <a:pt x="8525" y="22"/>
                  </a:cubicBezTo>
                  <a:lnTo>
                    <a:pt x="8600" y="22"/>
                  </a:lnTo>
                  <a:cubicBezTo>
                    <a:pt x="8600" y="0"/>
                    <a:pt x="8600" y="0"/>
                    <a:pt x="8562" y="0"/>
                  </a:cubicBezTo>
                  <a:close/>
                  <a:moveTo>
                    <a:pt x="1192" y="116"/>
                  </a:moveTo>
                  <a:lnTo>
                    <a:pt x="1226" y="135"/>
                  </a:lnTo>
                  <a:lnTo>
                    <a:pt x="1264" y="135"/>
                  </a:lnTo>
                  <a:cubicBezTo>
                    <a:pt x="1264" y="116"/>
                    <a:pt x="1264" y="116"/>
                    <a:pt x="1226" y="116"/>
                  </a:cubicBezTo>
                  <a:close/>
                  <a:moveTo>
                    <a:pt x="21496" y="119"/>
                  </a:moveTo>
                  <a:cubicBezTo>
                    <a:pt x="21496" y="141"/>
                    <a:pt x="21493" y="160"/>
                    <a:pt x="21458" y="160"/>
                  </a:cubicBezTo>
                  <a:lnTo>
                    <a:pt x="21424" y="141"/>
                  </a:lnTo>
                  <a:lnTo>
                    <a:pt x="21458" y="119"/>
                  </a:lnTo>
                  <a:close/>
                  <a:moveTo>
                    <a:pt x="13545" y="126"/>
                  </a:moveTo>
                  <a:cubicBezTo>
                    <a:pt x="13545" y="148"/>
                    <a:pt x="13545" y="170"/>
                    <a:pt x="13511" y="170"/>
                  </a:cubicBezTo>
                  <a:lnTo>
                    <a:pt x="13473" y="170"/>
                  </a:lnTo>
                  <a:cubicBezTo>
                    <a:pt x="13473" y="148"/>
                    <a:pt x="13511" y="126"/>
                    <a:pt x="13511" y="126"/>
                  </a:cubicBezTo>
                  <a:close/>
                  <a:moveTo>
                    <a:pt x="21026" y="138"/>
                  </a:moveTo>
                  <a:cubicBezTo>
                    <a:pt x="21060" y="138"/>
                    <a:pt x="21060" y="138"/>
                    <a:pt x="21060" y="160"/>
                  </a:cubicBezTo>
                  <a:cubicBezTo>
                    <a:pt x="21060" y="160"/>
                    <a:pt x="21060" y="179"/>
                    <a:pt x="21026" y="179"/>
                  </a:cubicBezTo>
                  <a:lnTo>
                    <a:pt x="20988" y="160"/>
                  </a:lnTo>
                  <a:cubicBezTo>
                    <a:pt x="20988" y="138"/>
                    <a:pt x="21026" y="138"/>
                    <a:pt x="21026" y="138"/>
                  </a:cubicBezTo>
                  <a:close/>
                  <a:moveTo>
                    <a:pt x="7873" y="144"/>
                  </a:moveTo>
                  <a:cubicBezTo>
                    <a:pt x="7873" y="166"/>
                    <a:pt x="7911" y="185"/>
                    <a:pt x="7911" y="185"/>
                  </a:cubicBezTo>
                  <a:cubicBezTo>
                    <a:pt x="7945" y="185"/>
                    <a:pt x="7945" y="166"/>
                    <a:pt x="7945" y="166"/>
                  </a:cubicBezTo>
                  <a:cubicBezTo>
                    <a:pt x="7945" y="166"/>
                    <a:pt x="7945" y="144"/>
                    <a:pt x="7911" y="144"/>
                  </a:cubicBezTo>
                  <a:close/>
                  <a:moveTo>
                    <a:pt x="25397" y="157"/>
                  </a:moveTo>
                  <a:cubicBezTo>
                    <a:pt x="25432" y="157"/>
                    <a:pt x="25432" y="157"/>
                    <a:pt x="25432" y="179"/>
                  </a:cubicBezTo>
                  <a:cubicBezTo>
                    <a:pt x="25432" y="198"/>
                    <a:pt x="25394" y="220"/>
                    <a:pt x="25360" y="220"/>
                  </a:cubicBezTo>
                  <a:cubicBezTo>
                    <a:pt x="25322" y="220"/>
                    <a:pt x="25322" y="179"/>
                    <a:pt x="25397" y="157"/>
                  </a:cubicBezTo>
                  <a:close/>
                  <a:moveTo>
                    <a:pt x="7513" y="204"/>
                  </a:moveTo>
                  <a:cubicBezTo>
                    <a:pt x="7547" y="204"/>
                    <a:pt x="7547" y="204"/>
                    <a:pt x="7547" y="226"/>
                  </a:cubicBezTo>
                  <a:lnTo>
                    <a:pt x="7513" y="226"/>
                  </a:lnTo>
                  <a:lnTo>
                    <a:pt x="7475" y="204"/>
                  </a:lnTo>
                  <a:close/>
                  <a:moveTo>
                    <a:pt x="30499" y="140"/>
                  </a:moveTo>
                  <a:cubicBezTo>
                    <a:pt x="30521" y="140"/>
                    <a:pt x="30505" y="170"/>
                    <a:pt x="30452" y="201"/>
                  </a:cubicBezTo>
                  <a:cubicBezTo>
                    <a:pt x="30435" y="221"/>
                    <a:pt x="30426" y="231"/>
                    <a:pt x="30422" y="231"/>
                  </a:cubicBezTo>
                  <a:cubicBezTo>
                    <a:pt x="30418" y="231"/>
                    <a:pt x="30418" y="221"/>
                    <a:pt x="30418" y="201"/>
                  </a:cubicBezTo>
                  <a:cubicBezTo>
                    <a:pt x="30418" y="179"/>
                    <a:pt x="30418" y="157"/>
                    <a:pt x="30452" y="157"/>
                  </a:cubicBezTo>
                  <a:cubicBezTo>
                    <a:pt x="30474" y="145"/>
                    <a:pt x="30489" y="140"/>
                    <a:pt x="30499" y="140"/>
                  </a:cubicBezTo>
                  <a:close/>
                  <a:moveTo>
                    <a:pt x="4946" y="195"/>
                  </a:moveTo>
                  <a:lnTo>
                    <a:pt x="4946" y="217"/>
                  </a:lnTo>
                  <a:lnTo>
                    <a:pt x="4912" y="235"/>
                  </a:lnTo>
                  <a:lnTo>
                    <a:pt x="4874" y="213"/>
                  </a:lnTo>
                  <a:cubicBezTo>
                    <a:pt x="4874" y="195"/>
                    <a:pt x="4912" y="195"/>
                    <a:pt x="4946" y="195"/>
                  </a:cubicBezTo>
                  <a:close/>
                  <a:moveTo>
                    <a:pt x="5942" y="164"/>
                  </a:moveTo>
                  <a:cubicBezTo>
                    <a:pt x="5952" y="164"/>
                    <a:pt x="5944" y="174"/>
                    <a:pt x="5924" y="198"/>
                  </a:cubicBezTo>
                  <a:lnTo>
                    <a:pt x="5849" y="238"/>
                  </a:lnTo>
                  <a:cubicBezTo>
                    <a:pt x="5814" y="238"/>
                    <a:pt x="5852" y="220"/>
                    <a:pt x="5886" y="176"/>
                  </a:cubicBezTo>
                  <a:lnTo>
                    <a:pt x="5886" y="179"/>
                  </a:lnTo>
                  <a:cubicBezTo>
                    <a:pt x="5917" y="170"/>
                    <a:pt x="5934" y="164"/>
                    <a:pt x="5942" y="164"/>
                  </a:cubicBezTo>
                  <a:close/>
                  <a:moveTo>
                    <a:pt x="7215" y="195"/>
                  </a:moveTo>
                  <a:cubicBezTo>
                    <a:pt x="7238" y="195"/>
                    <a:pt x="7249" y="215"/>
                    <a:pt x="7224" y="245"/>
                  </a:cubicBezTo>
                  <a:lnTo>
                    <a:pt x="7149" y="245"/>
                  </a:lnTo>
                  <a:cubicBezTo>
                    <a:pt x="7152" y="226"/>
                    <a:pt x="7152" y="204"/>
                    <a:pt x="7187" y="204"/>
                  </a:cubicBezTo>
                  <a:cubicBezTo>
                    <a:pt x="7197" y="198"/>
                    <a:pt x="7207" y="195"/>
                    <a:pt x="7215" y="195"/>
                  </a:cubicBezTo>
                  <a:close/>
                  <a:moveTo>
                    <a:pt x="722" y="217"/>
                  </a:moveTo>
                  <a:cubicBezTo>
                    <a:pt x="756" y="217"/>
                    <a:pt x="756" y="217"/>
                    <a:pt x="756" y="238"/>
                  </a:cubicBezTo>
                  <a:cubicBezTo>
                    <a:pt x="734" y="251"/>
                    <a:pt x="709" y="257"/>
                    <a:pt x="684" y="260"/>
                  </a:cubicBezTo>
                  <a:lnTo>
                    <a:pt x="646" y="238"/>
                  </a:lnTo>
                  <a:cubicBezTo>
                    <a:pt x="650" y="217"/>
                    <a:pt x="684" y="217"/>
                    <a:pt x="722" y="217"/>
                  </a:cubicBezTo>
                  <a:close/>
                  <a:moveTo>
                    <a:pt x="22721" y="229"/>
                  </a:moveTo>
                  <a:cubicBezTo>
                    <a:pt x="22759" y="229"/>
                    <a:pt x="22759" y="251"/>
                    <a:pt x="22759" y="251"/>
                  </a:cubicBezTo>
                  <a:cubicBezTo>
                    <a:pt x="22759" y="251"/>
                    <a:pt x="22759" y="270"/>
                    <a:pt x="22721" y="270"/>
                  </a:cubicBezTo>
                  <a:cubicBezTo>
                    <a:pt x="22721" y="270"/>
                    <a:pt x="22687" y="251"/>
                    <a:pt x="22687" y="229"/>
                  </a:cubicBezTo>
                  <a:close/>
                  <a:moveTo>
                    <a:pt x="9407" y="221"/>
                  </a:moveTo>
                  <a:cubicBezTo>
                    <a:pt x="9421" y="221"/>
                    <a:pt x="9442" y="231"/>
                    <a:pt x="9462" y="254"/>
                  </a:cubicBezTo>
                  <a:cubicBezTo>
                    <a:pt x="9462" y="276"/>
                    <a:pt x="9462" y="276"/>
                    <a:pt x="9427" y="276"/>
                  </a:cubicBezTo>
                  <a:cubicBezTo>
                    <a:pt x="9427" y="276"/>
                    <a:pt x="9390" y="254"/>
                    <a:pt x="9390" y="235"/>
                  </a:cubicBezTo>
                  <a:cubicBezTo>
                    <a:pt x="9390" y="226"/>
                    <a:pt x="9397" y="221"/>
                    <a:pt x="9407" y="221"/>
                  </a:cubicBezTo>
                  <a:close/>
                  <a:moveTo>
                    <a:pt x="9716" y="235"/>
                  </a:moveTo>
                  <a:cubicBezTo>
                    <a:pt x="9716" y="257"/>
                    <a:pt x="9716" y="276"/>
                    <a:pt x="9678" y="276"/>
                  </a:cubicBezTo>
                  <a:lnTo>
                    <a:pt x="9644" y="257"/>
                  </a:lnTo>
                  <a:lnTo>
                    <a:pt x="9678" y="235"/>
                  </a:lnTo>
                  <a:close/>
                  <a:moveTo>
                    <a:pt x="24195" y="226"/>
                  </a:moveTo>
                  <a:cubicBezTo>
                    <a:pt x="24200" y="226"/>
                    <a:pt x="24203" y="229"/>
                    <a:pt x="24203" y="235"/>
                  </a:cubicBezTo>
                  <a:cubicBezTo>
                    <a:pt x="24203" y="235"/>
                    <a:pt x="24203" y="257"/>
                    <a:pt x="24166" y="276"/>
                  </a:cubicBezTo>
                  <a:cubicBezTo>
                    <a:pt x="24166" y="276"/>
                    <a:pt x="24149" y="286"/>
                    <a:pt x="24139" y="286"/>
                  </a:cubicBezTo>
                  <a:cubicBezTo>
                    <a:pt x="24134" y="286"/>
                    <a:pt x="24130" y="283"/>
                    <a:pt x="24131" y="276"/>
                  </a:cubicBezTo>
                  <a:lnTo>
                    <a:pt x="24131" y="257"/>
                  </a:lnTo>
                  <a:cubicBezTo>
                    <a:pt x="24156" y="242"/>
                    <a:pt x="24182" y="226"/>
                    <a:pt x="24195" y="226"/>
                  </a:cubicBezTo>
                  <a:close/>
                  <a:moveTo>
                    <a:pt x="21759" y="250"/>
                  </a:moveTo>
                  <a:cubicBezTo>
                    <a:pt x="21772" y="250"/>
                    <a:pt x="21781" y="256"/>
                    <a:pt x="21781" y="267"/>
                  </a:cubicBezTo>
                  <a:cubicBezTo>
                    <a:pt x="21781" y="289"/>
                    <a:pt x="21781" y="289"/>
                    <a:pt x="21746" y="289"/>
                  </a:cubicBezTo>
                  <a:cubicBezTo>
                    <a:pt x="21674" y="289"/>
                    <a:pt x="21674" y="289"/>
                    <a:pt x="21709" y="267"/>
                  </a:cubicBezTo>
                  <a:cubicBezTo>
                    <a:pt x="21728" y="256"/>
                    <a:pt x="21746" y="250"/>
                    <a:pt x="21759" y="250"/>
                  </a:cubicBezTo>
                  <a:close/>
                  <a:moveTo>
                    <a:pt x="21997" y="267"/>
                  </a:moveTo>
                  <a:cubicBezTo>
                    <a:pt x="22035" y="267"/>
                    <a:pt x="22035" y="267"/>
                    <a:pt x="22035" y="289"/>
                  </a:cubicBezTo>
                  <a:lnTo>
                    <a:pt x="21997" y="289"/>
                  </a:lnTo>
                  <a:lnTo>
                    <a:pt x="21963" y="267"/>
                  </a:lnTo>
                  <a:close/>
                  <a:moveTo>
                    <a:pt x="22361" y="270"/>
                  </a:moveTo>
                  <a:cubicBezTo>
                    <a:pt x="22395" y="270"/>
                    <a:pt x="22395" y="270"/>
                    <a:pt x="22395" y="289"/>
                  </a:cubicBezTo>
                  <a:lnTo>
                    <a:pt x="22361" y="289"/>
                  </a:lnTo>
                  <a:lnTo>
                    <a:pt x="22323" y="270"/>
                  </a:lnTo>
                  <a:close/>
                  <a:moveTo>
                    <a:pt x="18023" y="251"/>
                  </a:moveTo>
                  <a:cubicBezTo>
                    <a:pt x="18023" y="273"/>
                    <a:pt x="18023" y="292"/>
                    <a:pt x="17989" y="292"/>
                  </a:cubicBezTo>
                  <a:lnTo>
                    <a:pt x="17951" y="292"/>
                  </a:lnTo>
                  <a:cubicBezTo>
                    <a:pt x="17951" y="270"/>
                    <a:pt x="17989" y="251"/>
                    <a:pt x="17989" y="251"/>
                  </a:cubicBezTo>
                  <a:close/>
                  <a:moveTo>
                    <a:pt x="14015" y="254"/>
                  </a:moveTo>
                  <a:cubicBezTo>
                    <a:pt x="14015" y="276"/>
                    <a:pt x="14015" y="295"/>
                    <a:pt x="13978" y="295"/>
                  </a:cubicBezTo>
                  <a:lnTo>
                    <a:pt x="13943" y="276"/>
                  </a:lnTo>
                  <a:lnTo>
                    <a:pt x="13978" y="254"/>
                  </a:lnTo>
                  <a:close/>
                  <a:moveTo>
                    <a:pt x="1117" y="220"/>
                  </a:moveTo>
                  <a:cubicBezTo>
                    <a:pt x="1154" y="220"/>
                    <a:pt x="1189" y="220"/>
                    <a:pt x="1189" y="242"/>
                  </a:cubicBezTo>
                  <a:lnTo>
                    <a:pt x="1154" y="242"/>
                  </a:lnTo>
                  <a:cubicBezTo>
                    <a:pt x="1154" y="235"/>
                    <a:pt x="1151" y="232"/>
                    <a:pt x="1147" y="232"/>
                  </a:cubicBezTo>
                  <a:cubicBezTo>
                    <a:pt x="1138" y="232"/>
                    <a:pt x="1128" y="247"/>
                    <a:pt x="1154" y="260"/>
                  </a:cubicBezTo>
                  <a:lnTo>
                    <a:pt x="1154" y="304"/>
                  </a:lnTo>
                  <a:cubicBezTo>
                    <a:pt x="1117" y="304"/>
                    <a:pt x="1082" y="282"/>
                    <a:pt x="1082" y="260"/>
                  </a:cubicBezTo>
                  <a:cubicBezTo>
                    <a:pt x="1044" y="220"/>
                    <a:pt x="1044" y="220"/>
                    <a:pt x="1117" y="220"/>
                  </a:cubicBezTo>
                  <a:close/>
                  <a:moveTo>
                    <a:pt x="6212" y="264"/>
                  </a:moveTo>
                  <a:cubicBezTo>
                    <a:pt x="6212" y="282"/>
                    <a:pt x="6209" y="304"/>
                    <a:pt x="6174" y="304"/>
                  </a:cubicBezTo>
                  <a:lnTo>
                    <a:pt x="6137" y="304"/>
                  </a:lnTo>
                  <a:cubicBezTo>
                    <a:pt x="6140" y="282"/>
                    <a:pt x="6174" y="264"/>
                    <a:pt x="6174" y="264"/>
                  </a:cubicBezTo>
                  <a:close/>
                  <a:moveTo>
                    <a:pt x="8813" y="273"/>
                  </a:moveTo>
                  <a:cubicBezTo>
                    <a:pt x="8848" y="273"/>
                    <a:pt x="8848" y="295"/>
                    <a:pt x="8848" y="295"/>
                  </a:cubicBezTo>
                  <a:cubicBezTo>
                    <a:pt x="8848" y="302"/>
                    <a:pt x="8844" y="305"/>
                    <a:pt x="8837" y="305"/>
                  </a:cubicBezTo>
                  <a:cubicBezTo>
                    <a:pt x="8824" y="305"/>
                    <a:pt x="8801" y="295"/>
                    <a:pt x="8776" y="295"/>
                  </a:cubicBezTo>
                  <a:cubicBezTo>
                    <a:pt x="8741" y="273"/>
                    <a:pt x="8741" y="273"/>
                    <a:pt x="8813" y="273"/>
                  </a:cubicBezTo>
                  <a:close/>
                  <a:moveTo>
                    <a:pt x="16507" y="264"/>
                  </a:moveTo>
                  <a:cubicBezTo>
                    <a:pt x="16579" y="267"/>
                    <a:pt x="16579" y="267"/>
                    <a:pt x="16579" y="285"/>
                  </a:cubicBezTo>
                  <a:cubicBezTo>
                    <a:pt x="16579" y="307"/>
                    <a:pt x="16507" y="307"/>
                    <a:pt x="16469" y="307"/>
                  </a:cubicBezTo>
                  <a:cubicBezTo>
                    <a:pt x="16435" y="285"/>
                    <a:pt x="16472" y="264"/>
                    <a:pt x="16507" y="264"/>
                  </a:cubicBezTo>
                  <a:close/>
                  <a:moveTo>
                    <a:pt x="22276" y="299"/>
                  </a:moveTo>
                  <a:cubicBezTo>
                    <a:pt x="22272" y="299"/>
                    <a:pt x="22263" y="301"/>
                    <a:pt x="22251" y="307"/>
                  </a:cubicBezTo>
                  <a:cubicBezTo>
                    <a:pt x="22276" y="307"/>
                    <a:pt x="22284" y="299"/>
                    <a:pt x="22276" y="299"/>
                  </a:cubicBezTo>
                  <a:close/>
                  <a:moveTo>
                    <a:pt x="8127" y="270"/>
                  </a:moveTo>
                  <a:cubicBezTo>
                    <a:pt x="8161" y="270"/>
                    <a:pt x="8199" y="270"/>
                    <a:pt x="8199" y="292"/>
                  </a:cubicBezTo>
                  <a:cubicBezTo>
                    <a:pt x="8199" y="292"/>
                    <a:pt x="8196" y="314"/>
                    <a:pt x="8161" y="314"/>
                  </a:cubicBezTo>
                  <a:cubicBezTo>
                    <a:pt x="8136" y="311"/>
                    <a:pt x="8111" y="304"/>
                    <a:pt x="8089" y="292"/>
                  </a:cubicBezTo>
                  <a:cubicBezTo>
                    <a:pt x="8089" y="270"/>
                    <a:pt x="8127" y="270"/>
                    <a:pt x="8127" y="270"/>
                  </a:cubicBezTo>
                  <a:close/>
                  <a:moveTo>
                    <a:pt x="5121" y="229"/>
                  </a:moveTo>
                  <a:cubicBezTo>
                    <a:pt x="5128" y="229"/>
                    <a:pt x="5128" y="239"/>
                    <a:pt x="5128" y="257"/>
                  </a:cubicBezTo>
                  <a:cubicBezTo>
                    <a:pt x="5128" y="279"/>
                    <a:pt x="5128" y="298"/>
                    <a:pt x="5056" y="320"/>
                  </a:cubicBezTo>
                  <a:lnTo>
                    <a:pt x="4981" y="320"/>
                  </a:lnTo>
                  <a:lnTo>
                    <a:pt x="5056" y="279"/>
                  </a:lnTo>
                  <a:cubicBezTo>
                    <a:pt x="5096" y="245"/>
                    <a:pt x="5113" y="229"/>
                    <a:pt x="5121" y="229"/>
                  </a:cubicBezTo>
                  <a:close/>
                  <a:moveTo>
                    <a:pt x="12063" y="289"/>
                  </a:moveTo>
                  <a:cubicBezTo>
                    <a:pt x="12063" y="307"/>
                    <a:pt x="12063" y="329"/>
                    <a:pt x="12025" y="329"/>
                  </a:cubicBezTo>
                  <a:lnTo>
                    <a:pt x="11991" y="307"/>
                  </a:lnTo>
                  <a:lnTo>
                    <a:pt x="12028" y="289"/>
                  </a:lnTo>
                  <a:close/>
                  <a:moveTo>
                    <a:pt x="3213" y="292"/>
                  </a:moveTo>
                  <a:cubicBezTo>
                    <a:pt x="3248" y="292"/>
                    <a:pt x="3248" y="311"/>
                    <a:pt x="3175" y="332"/>
                  </a:cubicBezTo>
                  <a:lnTo>
                    <a:pt x="3103" y="332"/>
                  </a:lnTo>
                  <a:cubicBezTo>
                    <a:pt x="3103" y="311"/>
                    <a:pt x="3175" y="292"/>
                    <a:pt x="3213" y="292"/>
                  </a:cubicBezTo>
                  <a:close/>
                  <a:moveTo>
                    <a:pt x="12893" y="270"/>
                  </a:moveTo>
                  <a:cubicBezTo>
                    <a:pt x="12931" y="270"/>
                    <a:pt x="12931" y="270"/>
                    <a:pt x="12931" y="292"/>
                  </a:cubicBezTo>
                  <a:cubicBezTo>
                    <a:pt x="12931" y="314"/>
                    <a:pt x="12893" y="332"/>
                    <a:pt x="12893" y="332"/>
                  </a:cubicBezTo>
                  <a:cubicBezTo>
                    <a:pt x="12859" y="332"/>
                    <a:pt x="12893" y="292"/>
                    <a:pt x="12893" y="270"/>
                  </a:cubicBezTo>
                  <a:close/>
                  <a:moveTo>
                    <a:pt x="6933" y="329"/>
                  </a:moveTo>
                  <a:lnTo>
                    <a:pt x="6933" y="348"/>
                  </a:lnTo>
                  <a:cubicBezTo>
                    <a:pt x="6908" y="348"/>
                    <a:pt x="6884" y="358"/>
                    <a:pt x="6871" y="358"/>
                  </a:cubicBezTo>
                  <a:cubicBezTo>
                    <a:pt x="6865" y="358"/>
                    <a:pt x="6861" y="355"/>
                    <a:pt x="6861" y="348"/>
                  </a:cubicBezTo>
                  <a:cubicBezTo>
                    <a:pt x="6823" y="348"/>
                    <a:pt x="6895" y="329"/>
                    <a:pt x="6933" y="329"/>
                  </a:cubicBezTo>
                  <a:close/>
                  <a:moveTo>
                    <a:pt x="21891" y="360"/>
                  </a:moveTo>
                  <a:cubicBezTo>
                    <a:pt x="21891" y="363"/>
                    <a:pt x="21891" y="366"/>
                    <a:pt x="21891" y="370"/>
                  </a:cubicBezTo>
                  <a:cubicBezTo>
                    <a:pt x="21892" y="371"/>
                    <a:pt x="21894" y="372"/>
                    <a:pt x="21896" y="373"/>
                  </a:cubicBezTo>
                  <a:lnTo>
                    <a:pt x="21896" y="373"/>
                  </a:lnTo>
                  <a:cubicBezTo>
                    <a:pt x="21894" y="370"/>
                    <a:pt x="21892" y="365"/>
                    <a:pt x="21891" y="360"/>
                  </a:cubicBezTo>
                  <a:close/>
                  <a:moveTo>
                    <a:pt x="3376" y="325"/>
                  </a:moveTo>
                  <a:cubicBezTo>
                    <a:pt x="3339" y="325"/>
                    <a:pt x="3320" y="339"/>
                    <a:pt x="3320" y="354"/>
                  </a:cubicBezTo>
                  <a:cubicBezTo>
                    <a:pt x="3320" y="376"/>
                    <a:pt x="3354" y="376"/>
                    <a:pt x="3429" y="376"/>
                  </a:cubicBezTo>
                  <a:cubicBezTo>
                    <a:pt x="3454" y="373"/>
                    <a:pt x="3479" y="367"/>
                    <a:pt x="3501" y="354"/>
                  </a:cubicBezTo>
                  <a:cubicBezTo>
                    <a:pt x="3501" y="332"/>
                    <a:pt x="3464" y="332"/>
                    <a:pt x="3429" y="332"/>
                  </a:cubicBezTo>
                  <a:cubicBezTo>
                    <a:pt x="3409" y="327"/>
                    <a:pt x="3391" y="325"/>
                    <a:pt x="3376" y="325"/>
                  </a:cubicBezTo>
                  <a:close/>
                  <a:moveTo>
                    <a:pt x="21896" y="373"/>
                  </a:moveTo>
                  <a:cubicBezTo>
                    <a:pt x="21899" y="381"/>
                    <a:pt x="21904" y="384"/>
                    <a:pt x="21905" y="384"/>
                  </a:cubicBezTo>
                  <a:cubicBezTo>
                    <a:pt x="21907" y="384"/>
                    <a:pt x="21905" y="380"/>
                    <a:pt x="21896" y="373"/>
                  </a:cubicBezTo>
                  <a:close/>
                  <a:moveTo>
                    <a:pt x="9173" y="51"/>
                  </a:moveTo>
                  <a:cubicBezTo>
                    <a:pt x="9160" y="51"/>
                    <a:pt x="9157" y="61"/>
                    <a:pt x="9177" y="85"/>
                  </a:cubicBezTo>
                  <a:cubicBezTo>
                    <a:pt x="9177" y="129"/>
                    <a:pt x="9177" y="129"/>
                    <a:pt x="9105" y="129"/>
                  </a:cubicBezTo>
                  <a:cubicBezTo>
                    <a:pt x="9067" y="129"/>
                    <a:pt x="9033" y="126"/>
                    <a:pt x="9033" y="107"/>
                  </a:cubicBezTo>
                  <a:cubicBezTo>
                    <a:pt x="9033" y="85"/>
                    <a:pt x="9033" y="85"/>
                    <a:pt x="8960" y="85"/>
                  </a:cubicBezTo>
                  <a:cubicBezTo>
                    <a:pt x="8866" y="88"/>
                    <a:pt x="8776" y="123"/>
                    <a:pt x="8707" y="188"/>
                  </a:cubicBezTo>
                  <a:cubicBezTo>
                    <a:pt x="8707" y="209"/>
                    <a:pt x="8707" y="219"/>
                    <a:pt x="8702" y="219"/>
                  </a:cubicBezTo>
                  <a:cubicBezTo>
                    <a:pt x="8697" y="219"/>
                    <a:pt x="8688" y="209"/>
                    <a:pt x="8669" y="188"/>
                  </a:cubicBezTo>
                  <a:cubicBezTo>
                    <a:pt x="8669" y="166"/>
                    <a:pt x="8635" y="166"/>
                    <a:pt x="8597" y="166"/>
                  </a:cubicBezTo>
                  <a:cubicBezTo>
                    <a:pt x="8597" y="174"/>
                    <a:pt x="8593" y="176"/>
                    <a:pt x="8589" y="176"/>
                  </a:cubicBezTo>
                  <a:cubicBezTo>
                    <a:pt x="8582" y="176"/>
                    <a:pt x="8574" y="166"/>
                    <a:pt x="8597" y="166"/>
                  </a:cubicBezTo>
                  <a:cubicBezTo>
                    <a:pt x="8597" y="148"/>
                    <a:pt x="8635" y="148"/>
                    <a:pt x="8669" y="148"/>
                  </a:cubicBezTo>
                  <a:lnTo>
                    <a:pt x="8672" y="126"/>
                  </a:lnTo>
                  <a:cubicBezTo>
                    <a:pt x="8660" y="105"/>
                    <a:pt x="8638" y="95"/>
                    <a:pt x="8617" y="95"/>
                  </a:cubicBezTo>
                  <a:cubicBezTo>
                    <a:pt x="8596" y="95"/>
                    <a:pt x="8575" y="105"/>
                    <a:pt x="8562" y="126"/>
                  </a:cubicBezTo>
                  <a:cubicBezTo>
                    <a:pt x="8544" y="137"/>
                    <a:pt x="8534" y="142"/>
                    <a:pt x="8525" y="142"/>
                  </a:cubicBezTo>
                  <a:cubicBezTo>
                    <a:pt x="8516" y="142"/>
                    <a:pt x="8508" y="137"/>
                    <a:pt x="8490" y="126"/>
                  </a:cubicBezTo>
                  <a:cubicBezTo>
                    <a:pt x="8464" y="110"/>
                    <a:pt x="8439" y="95"/>
                    <a:pt x="8426" y="95"/>
                  </a:cubicBezTo>
                  <a:cubicBezTo>
                    <a:pt x="8421" y="95"/>
                    <a:pt x="8418" y="97"/>
                    <a:pt x="8418" y="104"/>
                  </a:cubicBezTo>
                  <a:cubicBezTo>
                    <a:pt x="8381" y="104"/>
                    <a:pt x="8343" y="97"/>
                    <a:pt x="8309" y="82"/>
                  </a:cubicBezTo>
                  <a:cubicBezTo>
                    <a:pt x="8237" y="82"/>
                    <a:pt x="8202" y="82"/>
                    <a:pt x="8202" y="104"/>
                  </a:cubicBezTo>
                  <a:cubicBezTo>
                    <a:pt x="8202" y="123"/>
                    <a:pt x="8164" y="123"/>
                    <a:pt x="8130" y="123"/>
                  </a:cubicBezTo>
                  <a:cubicBezTo>
                    <a:pt x="8092" y="123"/>
                    <a:pt x="8058" y="123"/>
                    <a:pt x="8055" y="144"/>
                  </a:cubicBezTo>
                  <a:cubicBezTo>
                    <a:pt x="8055" y="166"/>
                    <a:pt x="8020" y="185"/>
                    <a:pt x="7948" y="185"/>
                  </a:cubicBezTo>
                  <a:cubicBezTo>
                    <a:pt x="7918" y="194"/>
                    <a:pt x="7901" y="200"/>
                    <a:pt x="7888" y="200"/>
                  </a:cubicBezTo>
                  <a:cubicBezTo>
                    <a:pt x="7870" y="200"/>
                    <a:pt x="7861" y="189"/>
                    <a:pt x="7839" y="163"/>
                  </a:cubicBezTo>
                  <a:cubicBezTo>
                    <a:pt x="7839" y="144"/>
                    <a:pt x="7804" y="144"/>
                    <a:pt x="7766" y="141"/>
                  </a:cubicBezTo>
                  <a:cubicBezTo>
                    <a:pt x="7741" y="141"/>
                    <a:pt x="7716" y="135"/>
                    <a:pt x="7694" y="123"/>
                  </a:cubicBezTo>
                  <a:cubicBezTo>
                    <a:pt x="7684" y="116"/>
                    <a:pt x="7677" y="113"/>
                    <a:pt x="7672" y="113"/>
                  </a:cubicBezTo>
                  <a:cubicBezTo>
                    <a:pt x="7660" y="113"/>
                    <a:pt x="7660" y="128"/>
                    <a:pt x="7660" y="141"/>
                  </a:cubicBezTo>
                  <a:lnTo>
                    <a:pt x="7660" y="185"/>
                  </a:lnTo>
                  <a:cubicBezTo>
                    <a:pt x="7622" y="179"/>
                    <a:pt x="7594" y="154"/>
                    <a:pt x="7588" y="123"/>
                  </a:cubicBezTo>
                  <a:cubicBezTo>
                    <a:pt x="7569" y="101"/>
                    <a:pt x="7560" y="90"/>
                    <a:pt x="7555" y="90"/>
                  </a:cubicBezTo>
                  <a:cubicBezTo>
                    <a:pt x="7550" y="90"/>
                    <a:pt x="7550" y="101"/>
                    <a:pt x="7550" y="123"/>
                  </a:cubicBezTo>
                  <a:cubicBezTo>
                    <a:pt x="7550" y="136"/>
                    <a:pt x="7532" y="150"/>
                    <a:pt x="7497" y="150"/>
                  </a:cubicBezTo>
                  <a:cubicBezTo>
                    <a:pt x="7482" y="150"/>
                    <a:pt x="7464" y="148"/>
                    <a:pt x="7444" y="141"/>
                  </a:cubicBezTo>
                  <a:cubicBezTo>
                    <a:pt x="7368" y="141"/>
                    <a:pt x="7296" y="141"/>
                    <a:pt x="7300" y="119"/>
                  </a:cubicBezTo>
                  <a:cubicBezTo>
                    <a:pt x="7287" y="113"/>
                    <a:pt x="7274" y="110"/>
                    <a:pt x="7262" y="110"/>
                  </a:cubicBezTo>
                  <a:cubicBezTo>
                    <a:pt x="7249" y="110"/>
                    <a:pt x="7237" y="113"/>
                    <a:pt x="7224" y="119"/>
                  </a:cubicBezTo>
                  <a:cubicBezTo>
                    <a:pt x="7207" y="130"/>
                    <a:pt x="7189" y="136"/>
                    <a:pt x="7162" y="136"/>
                  </a:cubicBezTo>
                  <a:cubicBezTo>
                    <a:pt x="7135" y="136"/>
                    <a:pt x="7099" y="130"/>
                    <a:pt x="7046" y="119"/>
                  </a:cubicBezTo>
                  <a:cubicBezTo>
                    <a:pt x="6955" y="97"/>
                    <a:pt x="6909" y="86"/>
                    <a:pt x="6887" y="86"/>
                  </a:cubicBezTo>
                  <a:cubicBezTo>
                    <a:pt x="6864" y="86"/>
                    <a:pt x="6864" y="97"/>
                    <a:pt x="6864" y="119"/>
                  </a:cubicBezTo>
                  <a:cubicBezTo>
                    <a:pt x="6864" y="130"/>
                    <a:pt x="6864" y="142"/>
                    <a:pt x="6857" y="142"/>
                  </a:cubicBezTo>
                  <a:cubicBezTo>
                    <a:pt x="6852" y="142"/>
                    <a:pt x="6844" y="136"/>
                    <a:pt x="6829" y="119"/>
                  </a:cubicBezTo>
                  <a:cubicBezTo>
                    <a:pt x="6818" y="113"/>
                    <a:pt x="6807" y="110"/>
                    <a:pt x="6796" y="110"/>
                  </a:cubicBezTo>
                  <a:cubicBezTo>
                    <a:pt x="6768" y="110"/>
                    <a:pt x="6735" y="125"/>
                    <a:pt x="6682" y="138"/>
                  </a:cubicBezTo>
                  <a:cubicBezTo>
                    <a:pt x="6657" y="157"/>
                    <a:pt x="6641" y="188"/>
                    <a:pt x="6648" y="223"/>
                  </a:cubicBezTo>
                  <a:cubicBezTo>
                    <a:pt x="6646" y="246"/>
                    <a:pt x="6645" y="256"/>
                    <a:pt x="6631" y="256"/>
                  </a:cubicBezTo>
                  <a:cubicBezTo>
                    <a:pt x="6621" y="256"/>
                    <a:pt x="6603" y="251"/>
                    <a:pt x="6572" y="242"/>
                  </a:cubicBezTo>
                  <a:cubicBezTo>
                    <a:pt x="6538" y="242"/>
                    <a:pt x="6500" y="220"/>
                    <a:pt x="6504" y="201"/>
                  </a:cubicBezTo>
                  <a:cubicBezTo>
                    <a:pt x="6504" y="179"/>
                    <a:pt x="6538" y="179"/>
                    <a:pt x="6538" y="179"/>
                  </a:cubicBezTo>
                  <a:lnTo>
                    <a:pt x="6576" y="179"/>
                  </a:lnTo>
                  <a:cubicBezTo>
                    <a:pt x="6576" y="160"/>
                    <a:pt x="6576" y="138"/>
                    <a:pt x="6504" y="138"/>
                  </a:cubicBezTo>
                  <a:cubicBezTo>
                    <a:pt x="6485" y="127"/>
                    <a:pt x="6467" y="122"/>
                    <a:pt x="6453" y="122"/>
                  </a:cubicBezTo>
                  <a:cubicBezTo>
                    <a:pt x="6440" y="122"/>
                    <a:pt x="6431" y="127"/>
                    <a:pt x="6431" y="138"/>
                  </a:cubicBezTo>
                  <a:cubicBezTo>
                    <a:pt x="6394" y="116"/>
                    <a:pt x="6322" y="116"/>
                    <a:pt x="6250" y="116"/>
                  </a:cubicBezTo>
                  <a:cubicBezTo>
                    <a:pt x="6178" y="116"/>
                    <a:pt x="6071" y="116"/>
                    <a:pt x="6033" y="94"/>
                  </a:cubicBezTo>
                  <a:cubicBezTo>
                    <a:pt x="5961" y="94"/>
                    <a:pt x="5927" y="94"/>
                    <a:pt x="5924" y="113"/>
                  </a:cubicBezTo>
                  <a:cubicBezTo>
                    <a:pt x="5924" y="139"/>
                    <a:pt x="5912" y="149"/>
                    <a:pt x="5902" y="149"/>
                  </a:cubicBezTo>
                  <a:cubicBezTo>
                    <a:pt x="5895" y="149"/>
                    <a:pt x="5889" y="144"/>
                    <a:pt x="5889" y="135"/>
                  </a:cubicBezTo>
                  <a:cubicBezTo>
                    <a:pt x="5866" y="109"/>
                    <a:pt x="5672" y="90"/>
                    <a:pt x="5523" y="90"/>
                  </a:cubicBezTo>
                  <a:cubicBezTo>
                    <a:pt x="5434" y="90"/>
                    <a:pt x="5361" y="97"/>
                    <a:pt x="5347" y="113"/>
                  </a:cubicBezTo>
                  <a:lnTo>
                    <a:pt x="5275" y="110"/>
                  </a:lnTo>
                  <a:cubicBezTo>
                    <a:pt x="5238" y="100"/>
                    <a:pt x="5161" y="95"/>
                    <a:pt x="5091" y="95"/>
                  </a:cubicBezTo>
                  <a:cubicBezTo>
                    <a:pt x="5027" y="95"/>
                    <a:pt x="4967" y="99"/>
                    <a:pt x="4949" y="110"/>
                  </a:cubicBezTo>
                  <a:lnTo>
                    <a:pt x="4843" y="110"/>
                  </a:lnTo>
                  <a:cubicBezTo>
                    <a:pt x="4807" y="99"/>
                    <a:pt x="4779" y="94"/>
                    <a:pt x="4756" y="94"/>
                  </a:cubicBezTo>
                  <a:cubicBezTo>
                    <a:pt x="4734" y="94"/>
                    <a:pt x="4716" y="99"/>
                    <a:pt x="4698" y="110"/>
                  </a:cubicBezTo>
                  <a:cubicBezTo>
                    <a:pt x="4672" y="123"/>
                    <a:pt x="4664" y="138"/>
                    <a:pt x="4662" y="138"/>
                  </a:cubicBezTo>
                  <a:cubicBezTo>
                    <a:pt x="4661" y="138"/>
                    <a:pt x="4661" y="135"/>
                    <a:pt x="4661" y="129"/>
                  </a:cubicBezTo>
                  <a:cubicBezTo>
                    <a:pt x="4661" y="110"/>
                    <a:pt x="4589" y="107"/>
                    <a:pt x="4445" y="107"/>
                  </a:cubicBezTo>
                  <a:cubicBezTo>
                    <a:pt x="4300" y="107"/>
                    <a:pt x="4300" y="107"/>
                    <a:pt x="4335" y="129"/>
                  </a:cubicBezTo>
                  <a:cubicBezTo>
                    <a:pt x="4293" y="134"/>
                    <a:pt x="4264" y="136"/>
                    <a:pt x="4243" y="136"/>
                  </a:cubicBezTo>
                  <a:cubicBezTo>
                    <a:pt x="4191" y="136"/>
                    <a:pt x="4191" y="122"/>
                    <a:pt x="4191" y="107"/>
                  </a:cubicBezTo>
                  <a:cubicBezTo>
                    <a:pt x="4208" y="88"/>
                    <a:pt x="4202" y="78"/>
                    <a:pt x="4188" y="78"/>
                  </a:cubicBezTo>
                  <a:cubicBezTo>
                    <a:pt x="4170" y="78"/>
                    <a:pt x="4139" y="93"/>
                    <a:pt x="4119" y="126"/>
                  </a:cubicBezTo>
                  <a:cubicBezTo>
                    <a:pt x="4097" y="151"/>
                    <a:pt x="4063" y="162"/>
                    <a:pt x="4039" y="162"/>
                  </a:cubicBezTo>
                  <a:cubicBezTo>
                    <a:pt x="4021" y="162"/>
                    <a:pt x="4009" y="157"/>
                    <a:pt x="4009" y="148"/>
                  </a:cubicBezTo>
                  <a:cubicBezTo>
                    <a:pt x="4009" y="126"/>
                    <a:pt x="4047" y="126"/>
                    <a:pt x="4081" y="126"/>
                  </a:cubicBezTo>
                  <a:lnTo>
                    <a:pt x="4084" y="85"/>
                  </a:lnTo>
                  <a:cubicBezTo>
                    <a:pt x="4080" y="84"/>
                    <a:pt x="4075" y="84"/>
                    <a:pt x="4071" y="84"/>
                  </a:cubicBezTo>
                  <a:cubicBezTo>
                    <a:pt x="4048" y="84"/>
                    <a:pt x="4028" y="91"/>
                    <a:pt x="4012" y="107"/>
                  </a:cubicBezTo>
                  <a:cubicBezTo>
                    <a:pt x="3984" y="107"/>
                    <a:pt x="3959" y="113"/>
                    <a:pt x="3937" y="126"/>
                  </a:cubicBezTo>
                  <a:cubicBezTo>
                    <a:pt x="3902" y="148"/>
                    <a:pt x="3902" y="170"/>
                    <a:pt x="3937" y="188"/>
                  </a:cubicBezTo>
                  <a:cubicBezTo>
                    <a:pt x="3975" y="210"/>
                    <a:pt x="3937" y="210"/>
                    <a:pt x="3899" y="210"/>
                  </a:cubicBezTo>
                  <a:cubicBezTo>
                    <a:pt x="3830" y="188"/>
                    <a:pt x="3830" y="166"/>
                    <a:pt x="3865" y="148"/>
                  </a:cubicBezTo>
                  <a:cubicBezTo>
                    <a:pt x="3902" y="148"/>
                    <a:pt x="3902" y="126"/>
                    <a:pt x="3902" y="107"/>
                  </a:cubicBezTo>
                  <a:cubicBezTo>
                    <a:pt x="3902" y="103"/>
                    <a:pt x="3896" y="101"/>
                    <a:pt x="3884" y="101"/>
                  </a:cubicBezTo>
                  <a:cubicBezTo>
                    <a:pt x="3838" y="101"/>
                    <a:pt x="3714" y="134"/>
                    <a:pt x="3686" y="166"/>
                  </a:cubicBezTo>
                  <a:cubicBezTo>
                    <a:pt x="3685" y="176"/>
                    <a:pt x="3684" y="181"/>
                    <a:pt x="3684" y="181"/>
                  </a:cubicBezTo>
                  <a:cubicBezTo>
                    <a:pt x="3684" y="181"/>
                    <a:pt x="3684" y="171"/>
                    <a:pt x="3686" y="148"/>
                  </a:cubicBezTo>
                  <a:cubicBezTo>
                    <a:pt x="3686" y="126"/>
                    <a:pt x="3614" y="126"/>
                    <a:pt x="3542" y="126"/>
                  </a:cubicBezTo>
                  <a:cubicBezTo>
                    <a:pt x="3470" y="126"/>
                    <a:pt x="3432" y="126"/>
                    <a:pt x="3432" y="144"/>
                  </a:cubicBezTo>
                  <a:cubicBezTo>
                    <a:pt x="3432" y="166"/>
                    <a:pt x="3432" y="188"/>
                    <a:pt x="3395" y="188"/>
                  </a:cubicBezTo>
                  <a:cubicBezTo>
                    <a:pt x="3432" y="188"/>
                    <a:pt x="3432" y="207"/>
                    <a:pt x="3432" y="229"/>
                  </a:cubicBezTo>
                  <a:cubicBezTo>
                    <a:pt x="3395" y="217"/>
                    <a:pt x="3357" y="204"/>
                    <a:pt x="3323" y="185"/>
                  </a:cubicBezTo>
                  <a:cubicBezTo>
                    <a:pt x="3251" y="144"/>
                    <a:pt x="3179" y="123"/>
                    <a:pt x="3034" y="123"/>
                  </a:cubicBezTo>
                  <a:cubicBezTo>
                    <a:pt x="2962" y="123"/>
                    <a:pt x="2856" y="123"/>
                    <a:pt x="2818" y="101"/>
                  </a:cubicBezTo>
                  <a:cubicBezTo>
                    <a:pt x="2746" y="101"/>
                    <a:pt x="2712" y="101"/>
                    <a:pt x="2708" y="123"/>
                  </a:cubicBezTo>
                  <a:lnTo>
                    <a:pt x="2636" y="119"/>
                  </a:lnTo>
                  <a:cubicBezTo>
                    <a:pt x="2619" y="110"/>
                    <a:pt x="2593" y="105"/>
                    <a:pt x="2570" y="105"/>
                  </a:cubicBezTo>
                  <a:cubicBezTo>
                    <a:pt x="2548" y="105"/>
                    <a:pt x="2530" y="110"/>
                    <a:pt x="2530" y="119"/>
                  </a:cubicBezTo>
                  <a:cubicBezTo>
                    <a:pt x="2517" y="127"/>
                    <a:pt x="2505" y="129"/>
                    <a:pt x="2493" y="129"/>
                  </a:cubicBezTo>
                  <a:cubicBezTo>
                    <a:pt x="2469" y="129"/>
                    <a:pt x="2445" y="119"/>
                    <a:pt x="2420" y="119"/>
                  </a:cubicBezTo>
                  <a:cubicBezTo>
                    <a:pt x="2388" y="101"/>
                    <a:pt x="2370" y="91"/>
                    <a:pt x="2364" y="91"/>
                  </a:cubicBezTo>
                  <a:cubicBezTo>
                    <a:pt x="2356" y="91"/>
                    <a:pt x="2365" y="107"/>
                    <a:pt x="2386" y="141"/>
                  </a:cubicBezTo>
                  <a:cubicBezTo>
                    <a:pt x="2386" y="160"/>
                    <a:pt x="2458" y="182"/>
                    <a:pt x="2492" y="182"/>
                  </a:cubicBezTo>
                  <a:lnTo>
                    <a:pt x="2602" y="182"/>
                  </a:lnTo>
                  <a:lnTo>
                    <a:pt x="2492" y="204"/>
                  </a:lnTo>
                  <a:cubicBezTo>
                    <a:pt x="2455" y="204"/>
                    <a:pt x="2383" y="223"/>
                    <a:pt x="2383" y="245"/>
                  </a:cubicBezTo>
                  <a:cubicBezTo>
                    <a:pt x="2383" y="245"/>
                    <a:pt x="2383" y="267"/>
                    <a:pt x="2348" y="267"/>
                  </a:cubicBezTo>
                  <a:lnTo>
                    <a:pt x="2348" y="223"/>
                  </a:lnTo>
                  <a:cubicBezTo>
                    <a:pt x="2373" y="213"/>
                    <a:pt x="2386" y="188"/>
                    <a:pt x="2386" y="160"/>
                  </a:cubicBezTo>
                  <a:cubicBezTo>
                    <a:pt x="2363" y="135"/>
                    <a:pt x="2314" y="117"/>
                    <a:pt x="2279" y="117"/>
                  </a:cubicBezTo>
                  <a:cubicBezTo>
                    <a:pt x="2257" y="117"/>
                    <a:pt x="2242" y="124"/>
                    <a:pt x="2242" y="141"/>
                  </a:cubicBezTo>
                  <a:cubicBezTo>
                    <a:pt x="2213" y="141"/>
                    <a:pt x="2188" y="135"/>
                    <a:pt x="2169" y="119"/>
                  </a:cubicBezTo>
                  <a:cubicBezTo>
                    <a:pt x="2169" y="110"/>
                    <a:pt x="2163" y="105"/>
                    <a:pt x="2152" y="105"/>
                  </a:cubicBezTo>
                  <a:cubicBezTo>
                    <a:pt x="2138" y="105"/>
                    <a:pt x="2116" y="115"/>
                    <a:pt x="2094" y="138"/>
                  </a:cubicBezTo>
                  <a:cubicBezTo>
                    <a:pt x="2084" y="160"/>
                    <a:pt x="2063" y="170"/>
                    <a:pt x="2042" y="170"/>
                  </a:cubicBezTo>
                  <a:cubicBezTo>
                    <a:pt x="2021" y="170"/>
                    <a:pt x="1999" y="159"/>
                    <a:pt x="1988" y="138"/>
                  </a:cubicBezTo>
                  <a:cubicBezTo>
                    <a:pt x="1945" y="114"/>
                    <a:pt x="1876" y="104"/>
                    <a:pt x="1828" y="104"/>
                  </a:cubicBezTo>
                  <a:cubicBezTo>
                    <a:pt x="1795" y="104"/>
                    <a:pt x="1771" y="109"/>
                    <a:pt x="1771" y="116"/>
                  </a:cubicBezTo>
                  <a:cubicBezTo>
                    <a:pt x="1771" y="142"/>
                    <a:pt x="1735" y="151"/>
                    <a:pt x="1697" y="151"/>
                  </a:cubicBezTo>
                  <a:cubicBezTo>
                    <a:pt x="1669" y="151"/>
                    <a:pt x="1640" y="146"/>
                    <a:pt x="1624" y="138"/>
                  </a:cubicBezTo>
                  <a:cubicBezTo>
                    <a:pt x="1609" y="127"/>
                    <a:pt x="1591" y="122"/>
                    <a:pt x="1572" y="122"/>
                  </a:cubicBezTo>
                  <a:cubicBezTo>
                    <a:pt x="1554" y="122"/>
                    <a:pt x="1535" y="127"/>
                    <a:pt x="1518" y="138"/>
                  </a:cubicBezTo>
                  <a:cubicBezTo>
                    <a:pt x="1518" y="123"/>
                    <a:pt x="1500" y="107"/>
                    <a:pt x="1477" y="107"/>
                  </a:cubicBezTo>
                  <a:cubicBezTo>
                    <a:pt x="1467" y="107"/>
                    <a:pt x="1457" y="110"/>
                    <a:pt x="1446" y="116"/>
                  </a:cubicBezTo>
                  <a:cubicBezTo>
                    <a:pt x="1446" y="116"/>
                    <a:pt x="1408" y="116"/>
                    <a:pt x="1446" y="135"/>
                  </a:cubicBezTo>
                  <a:lnTo>
                    <a:pt x="1373" y="179"/>
                  </a:lnTo>
                  <a:cubicBezTo>
                    <a:pt x="1408" y="179"/>
                    <a:pt x="1408" y="198"/>
                    <a:pt x="1408" y="220"/>
                  </a:cubicBezTo>
                  <a:cubicBezTo>
                    <a:pt x="1408" y="225"/>
                    <a:pt x="1399" y="228"/>
                    <a:pt x="1384" y="228"/>
                  </a:cubicBezTo>
                  <a:cubicBezTo>
                    <a:pt x="1340" y="228"/>
                    <a:pt x="1246" y="204"/>
                    <a:pt x="1192" y="157"/>
                  </a:cubicBezTo>
                  <a:lnTo>
                    <a:pt x="1120" y="113"/>
                  </a:lnTo>
                  <a:cubicBezTo>
                    <a:pt x="1120" y="135"/>
                    <a:pt x="1120" y="157"/>
                    <a:pt x="1120" y="157"/>
                  </a:cubicBezTo>
                  <a:cubicBezTo>
                    <a:pt x="1082" y="157"/>
                    <a:pt x="1048" y="157"/>
                    <a:pt x="1048" y="135"/>
                  </a:cubicBezTo>
                  <a:cubicBezTo>
                    <a:pt x="1048" y="113"/>
                    <a:pt x="1048" y="113"/>
                    <a:pt x="1013" y="113"/>
                  </a:cubicBezTo>
                  <a:cubicBezTo>
                    <a:pt x="1013" y="113"/>
                    <a:pt x="976" y="113"/>
                    <a:pt x="976" y="135"/>
                  </a:cubicBezTo>
                  <a:cubicBezTo>
                    <a:pt x="976" y="159"/>
                    <a:pt x="976" y="168"/>
                    <a:pt x="968" y="168"/>
                  </a:cubicBezTo>
                  <a:cubicBezTo>
                    <a:pt x="963" y="168"/>
                    <a:pt x="954" y="163"/>
                    <a:pt x="938" y="154"/>
                  </a:cubicBezTo>
                  <a:cubicBezTo>
                    <a:pt x="927" y="133"/>
                    <a:pt x="907" y="123"/>
                    <a:pt x="886" y="123"/>
                  </a:cubicBezTo>
                  <a:cubicBezTo>
                    <a:pt x="865" y="123"/>
                    <a:pt x="844" y="133"/>
                    <a:pt x="831" y="154"/>
                  </a:cubicBezTo>
                  <a:cubicBezTo>
                    <a:pt x="831" y="176"/>
                    <a:pt x="831" y="187"/>
                    <a:pt x="827" y="187"/>
                  </a:cubicBezTo>
                  <a:cubicBezTo>
                    <a:pt x="822" y="187"/>
                    <a:pt x="813" y="176"/>
                    <a:pt x="794" y="154"/>
                  </a:cubicBezTo>
                  <a:cubicBezTo>
                    <a:pt x="794" y="135"/>
                    <a:pt x="759" y="113"/>
                    <a:pt x="722" y="113"/>
                  </a:cubicBezTo>
                  <a:lnTo>
                    <a:pt x="722" y="135"/>
                  </a:lnTo>
                  <a:cubicBezTo>
                    <a:pt x="722" y="159"/>
                    <a:pt x="710" y="168"/>
                    <a:pt x="693" y="168"/>
                  </a:cubicBezTo>
                  <a:cubicBezTo>
                    <a:pt x="681" y="168"/>
                    <a:pt x="666" y="163"/>
                    <a:pt x="650" y="154"/>
                  </a:cubicBezTo>
                  <a:cubicBezTo>
                    <a:pt x="650" y="143"/>
                    <a:pt x="641" y="137"/>
                    <a:pt x="623" y="137"/>
                  </a:cubicBezTo>
                  <a:cubicBezTo>
                    <a:pt x="606" y="137"/>
                    <a:pt x="579" y="143"/>
                    <a:pt x="543" y="154"/>
                  </a:cubicBezTo>
                  <a:cubicBezTo>
                    <a:pt x="471" y="154"/>
                    <a:pt x="433" y="154"/>
                    <a:pt x="433" y="132"/>
                  </a:cubicBezTo>
                  <a:cubicBezTo>
                    <a:pt x="433" y="112"/>
                    <a:pt x="433" y="101"/>
                    <a:pt x="429" y="101"/>
                  </a:cubicBezTo>
                  <a:cubicBezTo>
                    <a:pt x="425" y="101"/>
                    <a:pt x="416" y="112"/>
                    <a:pt x="399" y="132"/>
                  </a:cubicBezTo>
                  <a:cubicBezTo>
                    <a:pt x="380" y="143"/>
                    <a:pt x="371" y="148"/>
                    <a:pt x="357" y="148"/>
                  </a:cubicBezTo>
                  <a:cubicBezTo>
                    <a:pt x="343" y="148"/>
                    <a:pt x="325" y="143"/>
                    <a:pt x="289" y="132"/>
                  </a:cubicBezTo>
                  <a:cubicBezTo>
                    <a:pt x="272" y="121"/>
                    <a:pt x="263" y="115"/>
                    <a:pt x="254" y="115"/>
                  </a:cubicBezTo>
                  <a:cubicBezTo>
                    <a:pt x="245" y="115"/>
                    <a:pt x="236" y="121"/>
                    <a:pt x="217" y="132"/>
                  </a:cubicBezTo>
                  <a:cubicBezTo>
                    <a:pt x="217" y="173"/>
                    <a:pt x="217" y="195"/>
                    <a:pt x="252" y="195"/>
                  </a:cubicBezTo>
                  <a:cubicBezTo>
                    <a:pt x="289" y="195"/>
                    <a:pt x="289" y="195"/>
                    <a:pt x="289" y="217"/>
                  </a:cubicBezTo>
                  <a:lnTo>
                    <a:pt x="217" y="213"/>
                  </a:lnTo>
                  <a:cubicBezTo>
                    <a:pt x="167" y="213"/>
                    <a:pt x="117" y="220"/>
                    <a:pt x="70" y="235"/>
                  </a:cubicBezTo>
                  <a:cubicBezTo>
                    <a:pt x="12" y="253"/>
                    <a:pt x="1" y="282"/>
                    <a:pt x="35" y="282"/>
                  </a:cubicBezTo>
                  <a:cubicBezTo>
                    <a:pt x="44" y="282"/>
                    <a:pt x="55" y="280"/>
                    <a:pt x="70" y="276"/>
                  </a:cubicBezTo>
                  <a:lnTo>
                    <a:pt x="104" y="298"/>
                  </a:lnTo>
                  <a:cubicBezTo>
                    <a:pt x="104" y="329"/>
                    <a:pt x="122" y="345"/>
                    <a:pt x="140" y="345"/>
                  </a:cubicBezTo>
                  <a:cubicBezTo>
                    <a:pt x="158" y="345"/>
                    <a:pt x="176" y="329"/>
                    <a:pt x="176" y="298"/>
                  </a:cubicBezTo>
                  <a:cubicBezTo>
                    <a:pt x="178" y="264"/>
                    <a:pt x="179" y="248"/>
                    <a:pt x="185" y="248"/>
                  </a:cubicBezTo>
                  <a:cubicBezTo>
                    <a:pt x="190" y="248"/>
                    <a:pt x="198" y="259"/>
                    <a:pt x="214" y="279"/>
                  </a:cubicBezTo>
                  <a:cubicBezTo>
                    <a:pt x="214" y="320"/>
                    <a:pt x="248" y="320"/>
                    <a:pt x="286" y="320"/>
                  </a:cubicBezTo>
                  <a:cubicBezTo>
                    <a:pt x="321" y="320"/>
                    <a:pt x="321" y="320"/>
                    <a:pt x="321" y="342"/>
                  </a:cubicBezTo>
                  <a:cubicBezTo>
                    <a:pt x="321" y="361"/>
                    <a:pt x="358" y="383"/>
                    <a:pt x="393" y="383"/>
                  </a:cubicBezTo>
                  <a:cubicBezTo>
                    <a:pt x="430" y="383"/>
                    <a:pt x="430" y="383"/>
                    <a:pt x="430" y="364"/>
                  </a:cubicBezTo>
                  <a:cubicBezTo>
                    <a:pt x="414" y="355"/>
                    <a:pt x="418" y="349"/>
                    <a:pt x="430" y="349"/>
                  </a:cubicBezTo>
                  <a:cubicBezTo>
                    <a:pt x="447" y="349"/>
                    <a:pt x="481" y="359"/>
                    <a:pt x="502" y="383"/>
                  </a:cubicBezTo>
                  <a:cubicBezTo>
                    <a:pt x="517" y="392"/>
                    <a:pt x="525" y="397"/>
                    <a:pt x="530" y="397"/>
                  </a:cubicBezTo>
                  <a:cubicBezTo>
                    <a:pt x="537" y="397"/>
                    <a:pt x="537" y="387"/>
                    <a:pt x="537" y="364"/>
                  </a:cubicBezTo>
                  <a:cubicBezTo>
                    <a:pt x="538" y="342"/>
                    <a:pt x="557" y="331"/>
                    <a:pt x="580" y="331"/>
                  </a:cubicBezTo>
                  <a:cubicBezTo>
                    <a:pt x="603" y="331"/>
                    <a:pt x="629" y="342"/>
                    <a:pt x="646" y="364"/>
                  </a:cubicBezTo>
                  <a:lnTo>
                    <a:pt x="719" y="364"/>
                  </a:lnTo>
                  <a:cubicBezTo>
                    <a:pt x="756" y="364"/>
                    <a:pt x="756" y="342"/>
                    <a:pt x="756" y="323"/>
                  </a:cubicBezTo>
                  <a:cubicBezTo>
                    <a:pt x="756" y="297"/>
                    <a:pt x="756" y="287"/>
                    <a:pt x="763" y="287"/>
                  </a:cubicBezTo>
                  <a:cubicBezTo>
                    <a:pt x="768" y="287"/>
                    <a:pt x="776" y="292"/>
                    <a:pt x="791" y="301"/>
                  </a:cubicBezTo>
                  <a:cubicBezTo>
                    <a:pt x="828" y="323"/>
                    <a:pt x="828" y="342"/>
                    <a:pt x="828" y="342"/>
                  </a:cubicBezTo>
                  <a:cubicBezTo>
                    <a:pt x="828" y="364"/>
                    <a:pt x="863" y="364"/>
                    <a:pt x="900" y="364"/>
                  </a:cubicBezTo>
                  <a:cubicBezTo>
                    <a:pt x="935" y="364"/>
                    <a:pt x="1007" y="364"/>
                    <a:pt x="1007" y="345"/>
                  </a:cubicBezTo>
                  <a:lnTo>
                    <a:pt x="1007" y="364"/>
                  </a:lnTo>
                  <a:cubicBezTo>
                    <a:pt x="1032" y="364"/>
                    <a:pt x="1040" y="374"/>
                    <a:pt x="1043" y="374"/>
                  </a:cubicBezTo>
                  <a:cubicBezTo>
                    <a:pt x="1044" y="374"/>
                    <a:pt x="1044" y="371"/>
                    <a:pt x="1044" y="364"/>
                  </a:cubicBezTo>
                  <a:cubicBezTo>
                    <a:pt x="1079" y="367"/>
                    <a:pt x="1117" y="373"/>
                    <a:pt x="1151" y="386"/>
                  </a:cubicBezTo>
                  <a:cubicBezTo>
                    <a:pt x="1165" y="390"/>
                    <a:pt x="1180" y="392"/>
                    <a:pt x="1195" y="392"/>
                  </a:cubicBezTo>
                  <a:cubicBezTo>
                    <a:pt x="1257" y="392"/>
                    <a:pt x="1312" y="359"/>
                    <a:pt x="1226" y="323"/>
                  </a:cubicBezTo>
                  <a:lnTo>
                    <a:pt x="1261" y="323"/>
                  </a:lnTo>
                  <a:cubicBezTo>
                    <a:pt x="1298" y="323"/>
                    <a:pt x="1298" y="304"/>
                    <a:pt x="1298" y="304"/>
                  </a:cubicBezTo>
                  <a:cubicBezTo>
                    <a:pt x="1298" y="282"/>
                    <a:pt x="1333" y="282"/>
                    <a:pt x="1370" y="282"/>
                  </a:cubicBezTo>
                  <a:lnTo>
                    <a:pt x="1370" y="323"/>
                  </a:lnTo>
                  <a:cubicBezTo>
                    <a:pt x="1348" y="360"/>
                    <a:pt x="1364" y="382"/>
                    <a:pt x="1388" y="382"/>
                  </a:cubicBezTo>
                  <a:cubicBezTo>
                    <a:pt x="1405" y="382"/>
                    <a:pt x="1427" y="371"/>
                    <a:pt x="1442" y="345"/>
                  </a:cubicBezTo>
                  <a:cubicBezTo>
                    <a:pt x="1442" y="351"/>
                    <a:pt x="1442" y="359"/>
                    <a:pt x="1442" y="367"/>
                  </a:cubicBezTo>
                  <a:cubicBezTo>
                    <a:pt x="1441" y="377"/>
                    <a:pt x="1450" y="382"/>
                    <a:pt x="1470" y="382"/>
                  </a:cubicBezTo>
                  <a:cubicBezTo>
                    <a:pt x="1488" y="382"/>
                    <a:pt x="1514" y="377"/>
                    <a:pt x="1549" y="367"/>
                  </a:cubicBezTo>
                  <a:cubicBezTo>
                    <a:pt x="1583" y="364"/>
                    <a:pt x="1615" y="339"/>
                    <a:pt x="1621" y="304"/>
                  </a:cubicBezTo>
                  <a:cubicBezTo>
                    <a:pt x="1624" y="287"/>
                    <a:pt x="1645" y="285"/>
                    <a:pt x="1654" y="285"/>
                  </a:cubicBezTo>
                  <a:cubicBezTo>
                    <a:pt x="1657" y="285"/>
                    <a:pt x="1659" y="285"/>
                    <a:pt x="1659" y="285"/>
                  </a:cubicBezTo>
                  <a:cubicBezTo>
                    <a:pt x="1696" y="285"/>
                    <a:pt x="1696" y="285"/>
                    <a:pt x="1693" y="304"/>
                  </a:cubicBezTo>
                  <a:cubicBezTo>
                    <a:pt x="1693" y="326"/>
                    <a:pt x="1711" y="337"/>
                    <a:pt x="1734" y="337"/>
                  </a:cubicBezTo>
                  <a:cubicBezTo>
                    <a:pt x="1757" y="337"/>
                    <a:pt x="1784" y="326"/>
                    <a:pt x="1803" y="304"/>
                  </a:cubicBezTo>
                  <a:lnTo>
                    <a:pt x="1803" y="326"/>
                  </a:lnTo>
                  <a:cubicBezTo>
                    <a:pt x="1803" y="342"/>
                    <a:pt x="1820" y="356"/>
                    <a:pt x="1896" y="356"/>
                  </a:cubicBezTo>
                  <a:cubicBezTo>
                    <a:pt x="1927" y="356"/>
                    <a:pt x="1967" y="354"/>
                    <a:pt x="2019" y="348"/>
                  </a:cubicBezTo>
                  <a:cubicBezTo>
                    <a:pt x="2163" y="348"/>
                    <a:pt x="2273" y="348"/>
                    <a:pt x="2273" y="370"/>
                  </a:cubicBezTo>
                  <a:cubicBezTo>
                    <a:pt x="2273" y="374"/>
                    <a:pt x="2278" y="376"/>
                    <a:pt x="2287" y="376"/>
                  </a:cubicBezTo>
                  <a:cubicBezTo>
                    <a:pt x="2326" y="376"/>
                    <a:pt x="2431" y="343"/>
                    <a:pt x="2489" y="307"/>
                  </a:cubicBezTo>
                  <a:cubicBezTo>
                    <a:pt x="2489" y="329"/>
                    <a:pt x="2527" y="329"/>
                    <a:pt x="2599" y="329"/>
                  </a:cubicBezTo>
                  <a:cubicBezTo>
                    <a:pt x="2705" y="329"/>
                    <a:pt x="2705" y="329"/>
                    <a:pt x="2705" y="351"/>
                  </a:cubicBezTo>
                  <a:cubicBezTo>
                    <a:pt x="2687" y="372"/>
                    <a:pt x="2677" y="382"/>
                    <a:pt x="2682" y="382"/>
                  </a:cubicBezTo>
                  <a:cubicBezTo>
                    <a:pt x="2687" y="382"/>
                    <a:pt x="2705" y="372"/>
                    <a:pt x="2743" y="351"/>
                  </a:cubicBezTo>
                  <a:cubicBezTo>
                    <a:pt x="2756" y="336"/>
                    <a:pt x="2781" y="329"/>
                    <a:pt x="2806" y="329"/>
                  </a:cubicBezTo>
                  <a:cubicBezTo>
                    <a:pt x="2846" y="329"/>
                    <a:pt x="2887" y="346"/>
                    <a:pt x="2887" y="373"/>
                  </a:cubicBezTo>
                  <a:cubicBezTo>
                    <a:pt x="2887" y="392"/>
                    <a:pt x="2922" y="392"/>
                    <a:pt x="2994" y="395"/>
                  </a:cubicBezTo>
                  <a:cubicBezTo>
                    <a:pt x="3031" y="373"/>
                    <a:pt x="3103" y="373"/>
                    <a:pt x="3175" y="373"/>
                  </a:cubicBezTo>
                  <a:cubicBezTo>
                    <a:pt x="3282" y="373"/>
                    <a:pt x="3282" y="373"/>
                    <a:pt x="3285" y="332"/>
                  </a:cubicBezTo>
                  <a:cubicBezTo>
                    <a:pt x="3285" y="292"/>
                    <a:pt x="3320" y="292"/>
                    <a:pt x="3392" y="292"/>
                  </a:cubicBezTo>
                  <a:cubicBezTo>
                    <a:pt x="3429" y="292"/>
                    <a:pt x="3464" y="292"/>
                    <a:pt x="3464" y="314"/>
                  </a:cubicBezTo>
                  <a:cubicBezTo>
                    <a:pt x="3486" y="326"/>
                    <a:pt x="3511" y="332"/>
                    <a:pt x="3536" y="332"/>
                  </a:cubicBezTo>
                  <a:cubicBezTo>
                    <a:pt x="3573" y="332"/>
                    <a:pt x="3608" y="332"/>
                    <a:pt x="3608" y="354"/>
                  </a:cubicBezTo>
                  <a:cubicBezTo>
                    <a:pt x="3642" y="370"/>
                    <a:pt x="3680" y="376"/>
                    <a:pt x="3718" y="376"/>
                  </a:cubicBezTo>
                  <a:cubicBezTo>
                    <a:pt x="3790" y="376"/>
                    <a:pt x="3862" y="376"/>
                    <a:pt x="3862" y="398"/>
                  </a:cubicBezTo>
                  <a:cubicBezTo>
                    <a:pt x="3896" y="398"/>
                    <a:pt x="3896" y="398"/>
                    <a:pt x="3896" y="376"/>
                  </a:cubicBezTo>
                  <a:cubicBezTo>
                    <a:pt x="3896" y="363"/>
                    <a:pt x="3915" y="348"/>
                    <a:pt x="3976" y="348"/>
                  </a:cubicBezTo>
                  <a:cubicBezTo>
                    <a:pt x="4002" y="348"/>
                    <a:pt x="4035" y="351"/>
                    <a:pt x="4078" y="358"/>
                  </a:cubicBezTo>
                  <a:cubicBezTo>
                    <a:pt x="4150" y="358"/>
                    <a:pt x="4260" y="358"/>
                    <a:pt x="4260" y="336"/>
                  </a:cubicBezTo>
                  <a:cubicBezTo>
                    <a:pt x="4294" y="336"/>
                    <a:pt x="4294" y="336"/>
                    <a:pt x="4294" y="358"/>
                  </a:cubicBezTo>
                  <a:cubicBezTo>
                    <a:pt x="4294" y="378"/>
                    <a:pt x="4312" y="388"/>
                    <a:pt x="4339" y="388"/>
                  </a:cubicBezTo>
                  <a:cubicBezTo>
                    <a:pt x="4366" y="388"/>
                    <a:pt x="4402" y="378"/>
                    <a:pt x="4438" y="358"/>
                  </a:cubicBezTo>
                  <a:cubicBezTo>
                    <a:pt x="4438" y="348"/>
                    <a:pt x="4448" y="343"/>
                    <a:pt x="4461" y="343"/>
                  </a:cubicBezTo>
                  <a:cubicBezTo>
                    <a:pt x="4475" y="343"/>
                    <a:pt x="4493" y="348"/>
                    <a:pt x="4510" y="358"/>
                  </a:cubicBezTo>
                  <a:cubicBezTo>
                    <a:pt x="4539" y="358"/>
                    <a:pt x="4564" y="351"/>
                    <a:pt x="4586" y="339"/>
                  </a:cubicBezTo>
                  <a:cubicBezTo>
                    <a:pt x="4603" y="328"/>
                    <a:pt x="4612" y="322"/>
                    <a:pt x="4625" y="322"/>
                  </a:cubicBezTo>
                  <a:cubicBezTo>
                    <a:pt x="4638" y="322"/>
                    <a:pt x="4656" y="328"/>
                    <a:pt x="4692" y="339"/>
                  </a:cubicBezTo>
                  <a:cubicBezTo>
                    <a:pt x="4692" y="361"/>
                    <a:pt x="4730" y="361"/>
                    <a:pt x="4764" y="361"/>
                  </a:cubicBezTo>
                  <a:cubicBezTo>
                    <a:pt x="4799" y="350"/>
                    <a:pt x="4909" y="345"/>
                    <a:pt x="5018" y="345"/>
                  </a:cubicBezTo>
                  <a:cubicBezTo>
                    <a:pt x="5136" y="345"/>
                    <a:pt x="5252" y="351"/>
                    <a:pt x="5272" y="361"/>
                  </a:cubicBezTo>
                  <a:cubicBezTo>
                    <a:pt x="5288" y="348"/>
                    <a:pt x="5308" y="341"/>
                    <a:pt x="5330" y="341"/>
                  </a:cubicBezTo>
                  <a:cubicBezTo>
                    <a:pt x="5335" y="341"/>
                    <a:pt x="5339" y="341"/>
                    <a:pt x="5344" y="342"/>
                  </a:cubicBezTo>
                  <a:cubicBezTo>
                    <a:pt x="5357" y="358"/>
                    <a:pt x="5371" y="364"/>
                    <a:pt x="5383" y="364"/>
                  </a:cubicBezTo>
                  <a:cubicBezTo>
                    <a:pt x="5402" y="364"/>
                    <a:pt x="5416" y="347"/>
                    <a:pt x="5416" y="320"/>
                  </a:cubicBezTo>
                  <a:lnTo>
                    <a:pt x="5344" y="320"/>
                  </a:lnTo>
                  <a:cubicBezTo>
                    <a:pt x="5344" y="302"/>
                    <a:pt x="5366" y="292"/>
                    <a:pt x="5390" y="292"/>
                  </a:cubicBezTo>
                  <a:cubicBezTo>
                    <a:pt x="5419" y="292"/>
                    <a:pt x="5452" y="307"/>
                    <a:pt x="5451" y="342"/>
                  </a:cubicBezTo>
                  <a:cubicBezTo>
                    <a:pt x="5469" y="362"/>
                    <a:pt x="5479" y="372"/>
                    <a:pt x="5488" y="372"/>
                  </a:cubicBezTo>
                  <a:cubicBezTo>
                    <a:pt x="5497" y="372"/>
                    <a:pt x="5505" y="362"/>
                    <a:pt x="5523" y="342"/>
                  </a:cubicBezTo>
                  <a:cubicBezTo>
                    <a:pt x="5535" y="322"/>
                    <a:pt x="5556" y="311"/>
                    <a:pt x="5577" y="311"/>
                  </a:cubicBezTo>
                  <a:cubicBezTo>
                    <a:pt x="5599" y="311"/>
                    <a:pt x="5620" y="322"/>
                    <a:pt x="5632" y="342"/>
                  </a:cubicBezTo>
                  <a:cubicBezTo>
                    <a:pt x="5632" y="364"/>
                    <a:pt x="5632" y="375"/>
                    <a:pt x="5637" y="375"/>
                  </a:cubicBezTo>
                  <a:cubicBezTo>
                    <a:pt x="5641" y="375"/>
                    <a:pt x="5650" y="364"/>
                    <a:pt x="5667" y="342"/>
                  </a:cubicBezTo>
                  <a:cubicBezTo>
                    <a:pt x="5709" y="296"/>
                    <a:pt x="5761" y="269"/>
                    <a:pt x="5798" y="269"/>
                  </a:cubicBezTo>
                  <a:cubicBezTo>
                    <a:pt x="5828" y="269"/>
                    <a:pt x="5849" y="286"/>
                    <a:pt x="5849" y="323"/>
                  </a:cubicBezTo>
                  <a:cubicBezTo>
                    <a:pt x="5849" y="359"/>
                    <a:pt x="5880" y="386"/>
                    <a:pt x="5915" y="386"/>
                  </a:cubicBezTo>
                  <a:cubicBezTo>
                    <a:pt x="5917" y="386"/>
                    <a:pt x="5919" y="386"/>
                    <a:pt x="5921" y="386"/>
                  </a:cubicBezTo>
                  <a:cubicBezTo>
                    <a:pt x="5955" y="386"/>
                    <a:pt x="5958" y="364"/>
                    <a:pt x="5958" y="345"/>
                  </a:cubicBezTo>
                  <a:cubicBezTo>
                    <a:pt x="5939" y="323"/>
                    <a:pt x="5939" y="312"/>
                    <a:pt x="5953" y="312"/>
                  </a:cubicBezTo>
                  <a:cubicBezTo>
                    <a:pt x="5967" y="312"/>
                    <a:pt x="5994" y="323"/>
                    <a:pt x="6030" y="345"/>
                  </a:cubicBezTo>
                  <a:cubicBezTo>
                    <a:pt x="6078" y="379"/>
                    <a:pt x="6135" y="395"/>
                    <a:pt x="6191" y="395"/>
                  </a:cubicBezTo>
                  <a:cubicBezTo>
                    <a:pt x="6235" y="395"/>
                    <a:pt x="6278" y="386"/>
                    <a:pt x="6319" y="367"/>
                  </a:cubicBezTo>
                  <a:cubicBezTo>
                    <a:pt x="6391" y="347"/>
                    <a:pt x="6454" y="336"/>
                    <a:pt x="6486" y="336"/>
                  </a:cubicBezTo>
                  <a:cubicBezTo>
                    <a:pt x="6518" y="336"/>
                    <a:pt x="6518" y="347"/>
                    <a:pt x="6463" y="367"/>
                  </a:cubicBezTo>
                  <a:cubicBezTo>
                    <a:pt x="6420" y="391"/>
                    <a:pt x="6403" y="401"/>
                    <a:pt x="6411" y="401"/>
                  </a:cubicBezTo>
                  <a:cubicBezTo>
                    <a:pt x="6416" y="401"/>
                    <a:pt x="6434" y="396"/>
                    <a:pt x="6463" y="389"/>
                  </a:cubicBezTo>
                  <a:lnTo>
                    <a:pt x="6641" y="389"/>
                  </a:lnTo>
                  <a:cubicBezTo>
                    <a:pt x="6679" y="389"/>
                    <a:pt x="6717" y="367"/>
                    <a:pt x="6717" y="348"/>
                  </a:cubicBezTo>
                  <a:cubicBezTo>
                    <a:pt x="6744" y="378"/>
                    <a:pt x="6782" y="393"/>
                    <a:pt x="6819" y="393"/>
                  </a:cubicBezTo>
                  <a:cubicBezTo>
                    <a:pt x="6846" y="393"/>
                    <a:pt x="6872" y="386"/>
                    <a:pt x="6895" y="370"/>
                  </a:cubicBezTo>
                  <a:lnTo>
                    <a:pt x="6967" y="370"/>
                  </a:lnTo>
                  <a:cubicBezTo>
                    <a:pt x="6971" y="370"/>
                    <a:pt x="6975" y="371"/>
                    <a:pt x="6978" y="371"/>
                  </a:cubicBezTo>
                  <a:cubicBezTo>
                    <a:pt x="7002" y="371"/>
                    <a:pt x="7023" y="362"/>
                    <a:pt x="7039" y="348"/>
                  </a:cubicBezTo>
                  <a:cubicBezTo>
                    <a:pt x="7050" y="343"/>
                    <a:pt x="7061" y="340"/>
                    <a:pt x="7072" y="340"/>
                  </a:cubicBezTo>
                  <a:cubicBezTo>
                    <a:pt x="7098" y="340"/>
                    <a:pt x="7125" y="354"/>
                    <a:pt x="7149" y="370"/>
                  </a:cubicBezTo>
                  <a:cubicBezTo>
                    <a:pt x="7174" y="386"/>
                    <a:pt x="7200" y="400"/>
                    <a:pt x="7213" y="400"/>
                  </a:cubicBezTo>
                  <a:cubicBezTo>
                    <a:pt x="7218" y="400"/>
                    <a:pt x="7221" y="397"/>
                    <a:pt x="7221" y="392"/>
                  </a:cubicBezTo>
                  <a:cubicBezTo>
                    <a:pt x="7221" y="370"/>
                    <a:pt x="7293" y="351"/>
                    <a:pt x="7331" y="329"/>
                  </a:cubicBezTo>
                  <a:cubicBezTo>
                    <a:pt x="7341" y="323"/>
                    <a:pt x="7351" y="320"/>
                    <a:pt x="7360" y="320"/>
                  </a:cubicBezTo>
                  <a:cubicBezTo>
                    <a:pt x="7381" y="320"/>
                    <a:pt x="7392" y="336"/>
                    <a:pt x="7365" y="351"/>
                  </a:cubicBezTo>
                  <a:cubicBezTo>
                    <a:pt x="7365" y="370"/>
                    <a:pt x="7365" y="370"/>
                    <a:pt x="7437" y="392"/>
                  </a:cubicBezTo>
                  <a:cubicBezTo>
                    <a:pt x="7475" y="392"/>
                    <a:pt x="7547" y="392"/>
                    <a:pt x="7547" y="373"/>
                  </a:cubicBezTo>
                  <a:cubicBezTo>
                    <a:pt x="7547" y="362"/>
                    <a:pt x="7601" y="357"/>
                    <a:pt x="7660" y="357"/>
                  </a:cubicBezTo>
                  <a:cubicBezTo>
                    <a:pt x="7718" y="357"/>
                    <a:pt x="7781" y="362"/>
                    <a:pt x="7798" y="373"/>
                  </a:cubicBezTo>
                  <a:lnTo>
                    <a:pt x="7873" y="373"/>
                  </a:lnTo>
                  <a:cubicBezTo>
                    <a:pt x="7905" y="373"/>
                    <a:pt x="7940" y="354"/>
                    <a:pt x="7973" y="354"/>
                  </a:cubicBezTo>
                  <a:cubicBezTo>
                    <a:pt x="7975" y="354"/>
                    <a:pt x="7977" y="354"/>
                    <a:pt x="7980" y="354"/>
                  </a:cubicBezTo>
                  <a:cubicBezTo>
                    <a:pt x="8005" y="351"/>
                    <a:pt x="8030" y="345"/>
                    <a:pt x="8052" y="332"/>
                  </a:cubicBezTo>
                  <a:cubicBezTo>
                    <a:pt x="8089" y="332"/>
                    <a:pt x="8124" y="332"/>
                    <a:pt x="8124" y="354"/>
                  </a:cubicBezTo>
                  <a:cubicBezTo>
                    <a:pt x="8143" y="332"/>
                    <a:pt x="8152" y="322"/>
                    <a:pt x="8161" y="322"/>
                  </a:cubicBezTo>
                  <a:cubicBezTo>
                    <a:pt x="8170" y="322"/>
                    <a:pt x="8179" y="332"/>
                    <a:pt x="8196" y="354"/>
                  </a:cubicBezTo>
                  <a:cubicBezTo>
                    <a:pt x="8196" y="375"/>
                    <a:pt x="8196" y="385"/>
                    <a:pt x="8200" y="385"/>
                  </a:cubicBezTo>
                  <a:cubicBezTo>
                    <a:pt x="8205" y="385"/>
                    <a:pt x="8215" y="375"/>
                    <a:pt x="8233" y="354"/>
                  </a:cubicBezTo>
                  <a:cubicBezTo>
                    <a:pt x="8251" y="343"/>
                    <a:pt x="8259" y="338"/>
                    <a:pt x="8268" y="338"/>
                  </a:cubicBezTo>
                  <a:cubicBezTo>
                    <a:pt x="8277" y="338"/>
                    <a:pt x="8287" y="343"/>
                    <a:pt x="8305" y="354"/>
                  </a:cubicBezTo>
                  <a:cubicBezTo>
                    <a:pt x="8305" y="365"/>
                    <a:pt x="8314" y="371"/>
                    <a:pt x="8323" y="371"/>
                  </a:cubicBezTo>
                  <a:cubicBezTo>
                    <a:pt x="8331" y="371"/>
                    <a:pt x="8340" y="365"/>
                    <a:pt x="8340" y="354"/>
                  </a:cubicBezTo>
                  <a:cubicBezTo>
                    <a:pt x="8363" y="329"/>
                    <a:pt x="8415" y="311"/>
                    <a:pt x="8451" y="311"/>
                  </a:cubicBezTo>
                  <a:cubicBezTo>
                    <a:pt x="8472" y="311"/>
                    <a:pt x="8487" y="317"/>
                    <a:pt x="8487" y="332"/>
                  </a:cubicBezTo>
                  <a:cubicBezTo>
                    <a:pt x="8512" y="332"/>
                    <a:pt x="8537" y="326"/>
                    <a:pt x="8559" y="314"/>
                  </a:cubicBezTo>
                  <a:cubicBezTo>
                    <a:pt x="8578" y="293"/>
                    <a:pt x="8588" y="283"/>
                    <a:pt x="8592" y="283"/>
                  </a:cubicBezTo>
                  <a:cubicBezTo>
                    <a:pt x="8596" y="283"/>
                    <a:pt x="8595" y="293"/>
                    <a:pt x="8594" y="314"/>
                  </a:cubicBezTo>
                  <a:cubicBezTo>
                    <a:pt x="8606" y="334"/>
                    <a:pt x="8627" y="344"/>
                    <a:pt x="8649" y="344"/>
                  </a:cubicBezTo>
                  <a:cubicBezTo>
                    <a:pt x="8670" y="344"/>
                    <a:pt x="8691" y="334"/>
                    <a:pt x="8703" y="314"/>
                  </a:cubicBezTo>
                  <a:cubicBezTo>
                    <a:pt x="8714" y="307"/>
                    <a:pt x="8727" y="304"/>
                    <a:pt x="8740" y="304"/>
                  </a:cubicBezTo>
                  <a:cubicBezTo>
                    <a:pt x="8752" y="304"/>
                    <a:pt x="8765" y="307"/>
                    <a:pt x="8776" y="314"/>
                  </a:cubicBezTo>
                  <a:cubicBezTo>
                    <a:pt x="8817" y="326"/>
                    <a:pt x="8907" y="339"/>
                    <a:pt x="8969" y="339"/>
                  </a:cubicBezTo>
                  <a:cubicBezTo>
                    <a:pt x="9014" y="339"/>
                    <a:pt x="9044" y="332"/>
                    <a:pt x="9029" y="314"/>
                  </a:cubicBezTo>
                  <a:lnTo>
                    <a:pt x="9029" y="314"/>
                  </a:lnTo>
                  <a:lnTo>
                    <a:pt x="9101" y="317"/>
                  </a:lnTo>
                  <a:cubicBezTo>
                    <a:pt x="9138" y="326"/>
                    <a:pt x="9164" y="331"/>
                    <a:pt x="9186" y="331"/>
                  </a:cubicBezTo>
                  <a:cubicBezTo>
                    <a:pt x="9209" y="331"/>
                    <a:pt x="9227" y="326"/>
                    <a:pt x="9246" y="317"/>
                  </a:cubicBezTo>
                  <a:lnTo>
                    <a:pt x="9280" y="295"/>
                  </a:lnTo>
                  <a:cubicBezTo>
                    <a:pt x="9280" y="317"/>
                    <a:pt x="9318" y="339"/>
                    <a:pt x="9352" y="339"/>
                  </a:cubicBezTo>
                  <a:cubicBezTo>
                    <a:pt x="9390" y="339"/>
                    <a:pt x="9390" y="339"/>
                    <a:pt x="9390" y="317"/>
                  </a:cubicBezTo>
                  <a:cubicBezTo>
                    <a:pt x="9355" y="295"/>
                    <a:pt x="9390" y="295"/>
                    <a:pt x="9427" y="295"/>
                  </a:cubicBezTo>
                  <a:cubicBezTo>
                    <a:pt x="9462" y="295"/>
                    <a:pt x="9499" y="317"/>
                    <a:pt x="9496" y="339"/>
                  </a:cubicBezTo>
                  <a:lnTo>
                    <a:pt x="9534" y="339"/>
                  </a:lnTo>
                  <a:cubicBezTo>
                    <a:pt x="9534" y="313"/>
                    <a:pt x="9546" y="304"/>
                    <a:pt x="9557" y="304"/>
                  </a:cubicBezTo>
                  <a:cubicBezTo>
                    <a:pt x="9565" y="304"/>
                    <a:pt x="9572" y="309"/>
                    <a:pt x="9572" y="317"/>
                  </a:cubicBezTo>
                  <a:cubicBezTo>
                    <a:pt x="9598" y="333"/>
                    <a:pt x="9628" y="340"/>
                    <a:pt x="9660" y="340"/>
                  </a:cubicBezTo>
                  <a:cubicBezTo>
                    <a:pt x="9666" y="340"/>
                    <a:pt x="9672" y="339"/>
                    <a:pt x="9678" y="339"/>
                  </a:cubicBezTo>
                  <a:cubicBezTo>
                    <a:pt x="9678" y="331"/>
                    <a:pt x="9682" y="329"/>
                    <a:pt x="9686" y="329"/>
                  </a:cubicBezTo>
                  <a:cubicBezTo>
                    <a:pt x="9695" y="329"/>
                    <a:pt x="9703" y="339"/>
                    <a:pt x="9678" y="339"/>
                  </a:cubicBezTo>
                  <a:lnTo>
                    <a:pt x="9678" y="361"/>
                  </a:lnTo>
                  <a:cubicBezTo>
                    <a:pt x="9688" y="366"/>
                    <a:pt x="9695" y="368"/>
                    <a:pt x="9701" y="368"/>
                  </a:cubicBezTo>
                  <a:cubicBezTo>
                    <a:pt x="9714" y="368"/>
                    <a:pt x="9716" y="354"/>
                    <a:pt x="9716" y="339"/>
                  </a:cubicBezTo>
                  <a:lnTo>
                    <a:pt x="9788" y="339"/>
                  </a:lnTo>
                  <a:cubicBezTo>
                    <a:pt x="9822" y="339"/>
                    <a:pt x="9860" y="339"/>
                    <a:pt x="9822" y="320"/>
                  </a:cubicBezTo>
                  <a:cubicBezTo>
                    <a:pt x="9822" y="298"/>
                    <a:pt x="9822" y="276"/>
                    <a:pt x="9860" y="276"/>
                  </a:cubicBezTo>
                  <a:cubicBezTo>
                    <a:pt x="9860" y="270"/>
                    <a:pt x="9864" y="268"/>
                    <a:pt x="9868" y="268"/>
                  </a:cubicBezTo>
                  <a:cubicBezTo>
                    <a:pt x="9877" y="268"/>
                    <a:pt x="9885" y="276"/>
                    <a:pt x="9860" y="276"/>
                  </a:cubicBezTo>
                  <a:cubicBezTo>
                    <a:pt x="9860" y="298"/>
                    <a:pt x="9860" y="320"/>
                    <a:pt x="9894" y="320"/>
                  </a:cubicBezTo>
                  <a:cubicBezTo>
                    <a:pt x="9932" y="320"/>
                    <a:pt x="9932" y="339"/>
                    <a:pt x="9932" y="339"/>
                  </a:cubicBezTo>
                  <a:cubicBezTo>
                    <a:pt x="9916" y="358"/>
                    <a:pt x="9933" y="364"/>
                    <a:pt x="9961" y="364"/>
                  </a:cubicBezTo>
                  <a:cubicBezTo>
                    <a:pt x="9999" y="364"/>
                    <a:pt x="10055" y="353"/>
                    <a:pt x="10076" y="342"/>
                  </a:cubicBezTo>
                  <a:cubicBezTo>
                    <a:pt x="10112" y="320"/>
                    <a:pt x="10140" y="309"/>
                    <a:pt x="10158" y="309"/>
                  </a:cubicBezTo>
                  <a:cubicBezTo>
                    <a:pt x="10176" y="309"/>
                    <a:pt x="10186" y="320"/>
                    <a:pt x="10186" y="342"/>
                  </a:cubicBezTo>
                  <a:cubicBezTo>
                    <a:pt x="10185" y="353"/>
                    <a:pt x="10190" y="358"/>
                    <a:pt x="10199" y="358"/>
                  </a:cubicBezTo>
                  <a:cubicBezTo>
                    <a:pt x="10221" y="358"/>
                    <a:pt x="10267" y="324"/>
                    <a:pt x="10292" y="279"/>
                  </a:cubicBezTo>
                  <a:lnTo>
                    <a:pt x="10330" y="217"/>
                  </a:lnTo>
                  <a:lnTo>
                    <a:pt x="10330" y="279"/>
                  </a:lnTo>
                  <a:cubicBezTo>
                    <a:pt x="10350" y="328"/>
                    <a:pt x="10358" y="349"/>
                    <a:pt x="10383" y="349"/>
                  </a:cubicBezTo>
                  <a:cubicBezTo>
                    <a:pt x="10401" y="349"/>
                    <a:pt x="10428" y="338"/>
                    <a:pt x="10474" y="320"/>
                  </a:cubicBezTo>
                  <a:cubicBezTo>
                    <a:pt x="10509" y="311"/>
                    <a:pt x="10527" y="306"/>
                    <a:pt x="10536" y="306"/>
                  </a:cubicBezTo>
                  <a:cubicBezTo>
                    <a:pt x="10546" y="306"/>
                    <a:pt x="10546" y="312"/>
                    <a:pt x="10546" y="323"/>
                  </a:cubicBezTo>
                  <a:cubicBezTo>
                    <a:pt x="10546" y="342"/>
                    <a:pt x="10581" y="342"/>
                    <a:pt x="10690" y="342"/>
                  </a:cubicBezTo>
                  <a:cubicBezTo>
                    <a:pt x="10720" y="343"/>
                    <a:pt x="10744" y="343"/>
                    <a:pt x="10763" y="343"/>
                  </a:cubicBezTo>
                  <a:cubicBezTo>
                    <a:pt x="10815" y="343"/>
                    <a:pt x="10834" y="339"/>
                    <a:pt x="10834" y="323"/>
                  </a:cubicBezTo>
                  <a:lnTo>
                    <a:pt x="10907" y="323"/>
                  </a:lnTo>
                  <a:cubicBezTo>
                    <a:pt x="10921" y="339"/>
                    <a:pt x="10941" y="346"/>
                    <a:pt x="10957" y="346"/>
                  </a:cubicBezTo>
                  <a:cubicBezTo>
                    <a:pt x="10983" y="346"/>
                    <a:pt x="11002" y="328"/>
                    <a:pt x="10979" y="301"/>
                  </a:cubicBezTo>
                  <a:lnTo>
                    <a:pt x="10979" y="301"/>
                  </a:lnTo>
                  <a:lnTo>
                    <a:pt x="11051" y="304"/>
                  </a:lnTo>
                  <a:lnTo>
                    <a:pt x="11051" y="323"/>
                  </a:lnTo>
                  <a:cubicBezTo>
                    <a:pt x="11051" y="345"/>
                    <a:pt x="11123" y="345"/>
                    <a:pt x="11411" y="345"/>
                  </a:cubicBezTo>
                  <a:cubicBezTo>
                    <a:pt x="11482" y="346"/>
                    <a:pt x="11539" y="346"/>
                    <a:pt x="11585" y="346"/>
                  </a:cubicBezTo>
                  <a:cubicBezTo>
                    <a:pt x="11752" y="346"/>
                    <a:pt x="11775" y="339"/>
                    <a:pt x="11775" y="307"/>
                  </a:cubicBezTo>
                  <a:cubicBezTo>
                    <a:pt x="11793" y="285"/>
                    <a:pt x="11811" y="275"/>
                    <a:pt x="11825" y="275"/>
                  </a:cubicBezTo>
                  <a:cubicBezTo>
                    <a:pt x="11838" y="275"/>
                    <a:pt x="11847" y="285"/>
                    <a:pt x="11847" y="307"/>
                  </a:cubicBezTo>
                  <a:cubicBezTo>
                    <a:pt x="11847" y="321"/>
                    <a:pt x="11864" y="335"/>
                    <a:pt x="11874" y="335"/>
                  </a:cubicBezTo>
                  <a:cubicBezTo>
                    <a:pt x="11878" y="335"/>
                    <a:pt x="11881" y="333"/>
                    <a:pt x="11881" y="326"/>
                  </a:cubicBezTo>
                  <a:cubicBezTo>
                    <a:pt x="11919" y="326"/>
                    <a:pt x="11956" y="336"/>
                    <a:pt x="11991" y="348"/>
                  </a:cubicBezTo>
                  <a:cubicBezTo>
                    <a:pt x="12036" y="367"/>
                    <a:pt x="12069" y="373"/>
                    <a:pt x="12091" y="373"/>
                  </a:cubicBezTo>
                  <a:cubicBezTo>
                    <a:pt x="12122" y="373"/>
                    <a:pt x="12135" y="361"/>
                    <a:pt x="12135" y="348"/>
                  </a:cubicBezTo>
                  <a:cubicBezTo>
                    <a:pt x="12121" y="331"/>
                    <a:pt x="12118" y="325"/>
                    <a:pt x="12123" y="325"/>
                  </a:cubicBezTo>
                  <a:cubicBezTo>
                    <a:pt x="12130" y="325"/>
                    <a:pt x="12151" y="337"/>
                    <a:pt x="12173" y="348"/>
                  </a:cubicBezTo>
                  <a:cubicBezTo>
                    <a:pt x="12197" y="364"/>
                    <a:pt x="12221" y="379"/>
                    <a:pt x="12235" y="379"/>
                  </a:cubicBezTo>
                  <a:cubicBezTo>
                    <a:pt x="12240" y="379"/>
                    <a:pt x="12244" y="377"/>
                    <a:pt x="12245" y="370"/>
                  </a:cubicBezTo>
                  <a:cubicBezTo>
                    <a:pt x="12264" y="359"/>
                    <a:pt x="12343" y="348"/>
                    <a:pt x="12407" y="348"/>
                  </a:cubicBezTo>
                  <a:cubicBezTo>
                    <a:pt x="12455" y="348"/>
                    <a:pt x="12495" y="354"/>
                    <a:pt x="12495" y="373"/>
                  </a:cubicBezTo>
                  <a:lnTo>
                    <a:pt x="12567" y="373"/>
                  </a:lnTo>
                  <a:cubicBezTo>
                    <a:pt x="12567" y="351"/>
                    <a:pt x="12640" y="351"/>
                    <a:pt x="12715" y="351"/>
                  </a:cubicBezTo>
                  <a:cubicBezTo>
                    <a:pt x="12787" y="351"/>
                    <a:pt x="12821" y="351"/>
                    <a:pt x="12821" y="373"/>
                  </a:cubicBezTo>
                  <a:cubicBezTo>
                    <a:pt x="12802" y="384"/>
                    <a:pt x="12802" y="390"/>
                    <a:pt x="12816" y="390"/>
                  </a:cubicBezTo>
                  <a:cubicBezTo>
                    <a:pt x="12830" y="390"/>
                    <a:pt x="12857" y="384"/>
                    <a:pt x="12893" y="373"/>
                  </a:cubicBezTo>
                  <a:cubicBezTo>
                    <a:pt x="12931" y="373"/>
                    <a:pt x="12965" y="332"/>
                    <a:pt x="13003" y="332"/>
                  </a:cubicBezTo>
                  <a:cubicBezTo>
                    <a:pt x="13003" y="311"/>
                    <a:pt x="13041" y="292"/>
                    <a:pt x="13075" y="292"/>
                  </a:cubicBezTo>
                  <a:lnTo>
                    <a:pt x="13075" y="311"/>
                  </a:lnTo>
                  <a:cubicBezTo>
                    <a:pt x="13075" y="332"/>
                    <a:pt x="13075" y="354"/>
                    <a:pt x="13075" y="354"/>
                  </a:cubicBezTo>
                  <a:cubicBezTo>
                    <a:pt x="13110" y="354"/>
                    <a:pt x="13147" y="354"/>
                    <a:pt x="13147" y="332"/>
                  </a:cubicBezTo>
                  <a:cubicBezTo>
                    <a:pt x="13182" y="354"/>
                    <a:pt x="13219" y="354"/>
                    <a:pt x="13291" y="354"/>
                  </a:cubicBezTo>
                  <a:cubicBezTo>
                    <a:pt x="13363" y="354"/>
                    <a:pt x="13436" y="354"/>
                    <a:pt x="13473" y="336"/>
                  </a:cubicBezTo>
                  <a:cubicBezTo>
                    <a:pt x="13490" y="356"/>
                    <a:pt x="13553" y="366"/>
                    <a:pt x="13616" y="366"/>
                  </a:cubicBezTo>
                  <a:cubicBezTo>
                    <a:pt x="13679" y="366"/>
                    <a:pt x="13743" y="356"/>
                    <a:pt x="13761" y="336"/>
                  </a:cubicBezTo>
                  <a:cubicBezTo>
                    <a:pt x="13761" y="325"/>
                    <a:pt x="13771" y="319"/>
                    <a:pt x="13785" y="319"/>
                  </a:cubicBezTo>
                  <a:cubicBezTo>
                    <a:pt x="13798" y="319"/>
                    <a:pt x="13816" y="325"/>
                    <a:pt x="13834" y="336"/>
                  </a:cubicBezTo>
                  <a:cubicBezTo>
                    <a:pt x="13851" y="347"/>
                    <a:pt x="13859" y="352"/>
                    <a:pt x="13868" y="352"/>
                  </a:cubicBezTo>
                  <a:cubicBezTo>
                    <a:pt x="13877" y="352"/>
                    <a:pt x="13887" y="347"/>
                    <a:pt x="13906" y="336"/>
                  </a:cubicBezTo>
                  <a:cubicBezTo>
                    <a:pt x="13917" y="329"/>
                    <a:pt x="13927" y="327"/>
                    <a:pt x="13938" y="327"/>
                  </a:cubicBezTo>
                  <a:cubicBezTo>
                    <a:pt x="13964" y="327"/>
                    <a:pt x="13989" y="342"/>
                    <a:pt x="14015" y="358"/>
                  </a:cubicBezTo>
                  <a:cubicBezTo>
                    <a:pt x="14029" y="381"/>
                    <a:pt x="14054" y="393"/>
                    <a:pt x="14079" y="393"/>
                  </a:cubicBezTo>
                  <a:cubicBezTo>
                    <a:pt x="14094" y="393"/>
                    <a:pt x="14109" y="389"/>
                    <a:pt x="14122" y="379"/>
                  </a:cubicBezTo>
                  <a:cubicBezTo>
                    <a:pt x="14181" y="364"/>
                    <a:pt x="14241" y="358"/>
                    <a:pt x="14304" y="358"/>
                  </a:cubicBezTo>
                  <a:cubicBezTo>
                    <a:pt x="14376" y="339"/>
                    <a:pt x="14410" y="339"/>
                    <a:pt x="14376" y="317"/>
                  </a:cubicBezTo>
                  <a:cubicBezTo>
                    <a:pt x="14376" y="295"/>
                    <a:pt x="14413" y="276"/>
                    <a:pt x="14413" y="276"/>
                  </a:cubicBezTo>
                  <a:cubicBezTo>
                    <a:pt x="14437" y="269"/>
                    <a:pt x="14453" y="266"/>
                    <a:pt x="14463" y="266"/>
                  </a:cubicBezTo>
                  <a:cubicBezTo>
                    <a:pt x="14481" y="266"/>
                    <a:pt x="14473" y="276"/>
                    <a:pt x="14448" y="276"/>
                  </a:cubicBezTo>
                  <a:cubicBezTo>
                    <a:pt x="14376" y="295"/>
                    <a:pt x="14413" y="295"/>
                    <a:pt x="14448" y="317"/>
                  </a:cubicBezTo>
                  <a:cubicBezTo>
                    <a:pt x="14487" y="333"/>
                    <a:pt x="14527" y="340"/>
                    <a:pt x="14568" y="340"/>
                  </a:cubicBezTo>
                  <a:cubicBezTo>
                    <a:pt x="14576" y="340"/>
                    <a:pt x="14584" y="339"/>
                    <a:pt x="14592" y="339"/>
                  </a:cubicBezTo>
                  <a:lnTo>
                    <a:pt x="14736" y="339"/>
                  </a:lnTo>
                  <a:cubicBezTo>
                    <a:pt x="14791" y="350"/>
                    <a:pt x="14827" y="355"/>
                    <a:pt x="14849" y="355"/>
                  </a:cubicBezTo>
                  <a:cubicBezTo>
                    <a:pt x="14872" y="355"/>
                    <a:pt x="14880" y="350"/>
                    <a:pt x="14880" y="339"/>
                  </a:cubicBezTo>
                  <a:cubicBezTo>
                    <a:pt x="14880" y="331"/>
                    <a:pt x="14880" y="325"/>
                    <a:pt x="14880" y="320"/>
                  </a:cubicBezTo>
                  <a:cubicBezTo>
                    <a:pt x="14899" y="341"/>
                    <a:pt x="15012" y="352"/>
                    <a:pt x="15122" y="352"/>
                  </a:cubicBezTo>
                  <a:cubicBezTo>
                    <a:pt x="15229" y="352"/>
                    <a:pt x="15333" y="341"/>
                    <a:pt x="15350" y="320"/>
                  </a:cubicBezTo>
                  <a:cubicBezTo>
                    <a:pt x="15350" y="325"/>
                    <a:pt x="15350" y="333"/>
                    <a:pt x="15350" y="342"/>
                  </a:cubicBezTo>
                  <a:cubicBezTo>
                    <a:pt x="15350" y="364"/>
                    <a:pt x="15388" y="364"/>
                    <a:pt x="15460" y="364"/>
                  </a:cubicBezTo>
                  <a:cubicBezTo>
                    <a:pt x="15492" y="364"/>
                    <a:pt x="15620" y="345"/>
                    <a:pt x="15726" y="345"/>
                  </a:cubicBezTo>
                  <a:cubicBezTo>
                    <a:pt x="15733" y="345"/>
                    <a:pt x="15741" y="345"/>
                    <a:pt x="15748" y="345"/>
                  </a:cubicBezTo>
                  <a:cubicBezTo>
                    <a:pt x="15892" y="345"/>
                    <a:pt x="16002" y="345"/>
                    <a:pt x="16002" y="323"/>
                  </a:cubicBezTo>
                  <a:cubicBezTo>
                    <a:pt x="16037" y="323"/>
                    <a:pt x="16037" y="323"/>
                    <a:pt x="16037" y="345"/>
                  </a:cubicBezTo>
                  <a:cubicBezTo>
                    <a:pt x="16002" y="367"/>
                    <a:pt x="16037" y="367"/>
                    <a:pt x="16074" y="367"/>
                  </a:cubicBezTo>
                  <a:cubicBezTo>
                    <a:pt x="16109" y="367"/>
                    <a:pt x="16109" y="345"/>
                    <a:pt x="16109" y="323"/>
                  </a:cubicBezTo>
                  <a:cubicBezTo>
                    <a:pt x="16109" y="314"/>
                    <a:pt x="16117" y="309"/>
                    <a:pt x="16134" y="309"/>
                  </a:cubicBezTo>
                  <a:cubicBezTo>
                    <a:pt x="16153" y="309"/>
                    <a:pt x="16181" y="315"/>
                    <a:pt x="16218" y="326"/>
                  </a:cubicBezTo>
                  <a:cubicBezTo>
                    <a:pt x="16267" y="336"/>
                    <a:pt x="16318" y="342"/>
                    <a:pt x="16368" y="342"/>
                  </a:cubicBezTo>
                  <a:cubicBezTo>
                    <a:pt x="16415" y="342"/>
                    <a:pt x="16461" y="337"/>
                    <a:pt x="16507" y="326"/>
                  </a:cubicBezTo>
                  <a:cubicBezTo>
                    <a:pt x="16544" y="326"/>
                    <a:pt x="16579" y="326"/>
                    <a:pt x="16579" y="348"/>
                  </a:cubicBezTo>
                  <a:cubicBezTo>
                    <a:pt x="16607" y="364"/>
                    <a:pt x="16638" y="372"/>
                    <a:pt x="16670" y="372"/>
                  </a:cubicBezTo>
                  <a:cubicBezTo>
                    <a:pt x="16701" y="372"/>
                    <a:pt x="16732" y="364"/>
                    <a:pt x="16760" y="348"/>
                  </a:cubicBezTo>
                  <a:cubicBezTo>
                    <a:pt x="16795" y="348"/>
                    <a:pt x="16795" y="348"/>
                    <a:pt x="16795" y="370"/>
                  </a:cubicBezTo>
                  <a:cubicBezTo>
                    <a:pt x="16817" y="381"/>
                    <a:pt x="16825" y="393"/>
                    <a:pt x="16835" y="393"/>
                  </a:cubicBezTo>
                  <a:cubicBezTo>
                    <a:pt x="16843" y="393"/>
                    <a:pt x="16851" y="387"/>
                    <a:pt x="16867" y="370"/>
                  </a:cubicBezTo>
                  <a:cubicBezTo>
                    <a:pt x="16909" y="359"/>
                    <a:pt x="16952" y="354"/>
                    <a:pt x="16994" y="354"/>
                  </a:cubicBezTo>
                  <a:cubicBezTo>
                    <a:pt x="17036" y="354"/>
                    <a:pt x="17079" y="359"/>
                    <a:pt x="17121" y="370"/>
                  </a:cubicBezTo>
                  <a:cubicBezTo>
                    <a:pt x="17155" y="370"/>
                    <a:pt x="17193" y="370"/>
                    <a:pt x="17193" y="351"/>
                  </a:cubicBezTo>
                  <a:lnTo>
                    <a:pt x="17193" y="329"/>
                  </a:lnTo>
                  <a:cubicBezTo>
                    <a:pt x="17210" y="350"/>
                    <a:pt x="17219" y="360"/>
                    <a:pt x="17228" y="360"/>
                  </a:cubicBezTo>
                  <a:cubicBezTo>
                    <a:pt x="17237" y="360"/>
                    <a:pt x="17246" y="350"/>
                    <a:pt x="17265" y="329"/>
                  </a:cubicBezTo>
                  <a:cubicBezTo>
                    <a:pt x="17265" y="318"/>
                    <a:pt x="17274" y="313"/>
                    <a:pt x="17284" y="313"/>
                  </a:cubicBezTo>
                  <a:cubicBezTo>
                    <a:pt x="17293" y="313"/>
                    <a:pt x="17303" y="318"/>
                    <a:pt x="17303" y="329"/>
                  </a:cubicBezTo>
                  <a:cubicBezTo>
                    <a:pt x="17325" y="342"/>
                    <a:pt x="17350" y="348"/>
                    <a:pt x="17375" y="351"/>
                  </a:cubicBezTo>
                  <a:cubicBezTo>
                    <a:pt x="17407" y="351"/>
                    <a:pt x="17567" y="332"/>
                    <a:pt x="17736" y="332"/>
                  </a:cubicBezTo>
                  <a:cubicBezTo>
                    <a:pt x="17748" y="332"/>
                    <a:pt x="17761" y="332"/>
                    <a:pt x="17773" y="332"/>
                  </a:cubicBezTo>
                  <a:cubicBezTo>
                    <a:pt x="18061" y="332"/>
                    <a:pt x="18168" y="332"/>
                    <a:pt x="18168" y="314"/>
                  </a:cubicBezTo>
                  <a:cubicBezTo>
                    <a:pt x="18186" y="303"/>
                    <a:pt x="18196" y="297"/>
                    <a:pt x="18205" y="297"/>
                  </a:cubicBezTo>
                  <a:cubicBezTo>
                    <a:pt x="18214" y="297"/>
                    <a:pt x="18222" y="303"/>
                    <a:pt x="18240" y="314"/>
                  </a:cubicBezTo>
                  <a:cubicBezTo>
                    <a:pt x="18274" y="329"/>
                    <a:pt x="18312" y="336"/>
                    <a:pt x="18349" y="336"/>
                  </a:cubicBezTo>
                  <a:cubicBezTo>
                    <a:pt x="18387" y="336"/>
                    <a:pt x="18421" y="336"/>
                    <a:pt x="18421" y="354"/>
                  </a:cubicBezTo>
                  <a:cubicBezTo>
                    <a:pt x="18437" y="341"/>
                    <a:pt x="18459" y="335"/>
                    <a:pt x="18481" y="335"/>
                  </a:cubicBezTo>
                  <a:cubicBezTo>
                    <a:pt x="18485" y="335"/>
                    <a:pt x="18489" y="335"/>
                    <a:pt x="18493" y="336"/>
                  </a:cubicBezTo>
                  <a:cubicBezTo>
                    <a:pt x="18493" y="345"/>
                    <a:pt x="18503" y="350"/>
                    <a:pt x="18517" y="350"/>
                  </a:cubicBezTo>
                  <a:cubicBezTo>
                    <a:pt x="18530" y="350"/>
                    <a:pt x="18548" y="345"/>
                    <a:pt x="18566" y="336"/>
                  </a:cubicBezTo>
                  <a:cubicBezTo>
                    <a:pt x="18584" y="315"/>
                    <a:pt x="18594" y="305"/>
                    <a:pt x="18598" y="305"/>
                  </a:cubicBezTo>
                  <a:cubicBezTo>
                    <a:pt x="18603" y="305"/>
                    <a:pt x="18603" y="315"/>
                    <a:pt x="18603" y="336"/>
                  </a:cubicBezTo>
                  <a:cubicBezTo>
                    <a:pt x="18603" y="349"/>
                    <a:pt x="18660" y="365"/>
                    <a:pt x="18677" y="365"/>
                  </a:cubicBezTo>
                  <a:cubicBezTo>
                    <a:pt x="18684" y="365"/>
                    <a:pt x="18685" y="363"/>
                    <a:pt x="18675" y="358"/>
                  </a:cubicBezTo>
                  <a:cubicBezTo>
                    <a:pt x="18675" y="336"/>
                    <a:pt x="18747" y="336"/>
                    <a:pt x="18782" y="314"/>
                  </a:cubicBezTo>
                  <a:cubicBezTo>
                    <a:pt x="18819" y="314"/>
                    <a:pt x="18854" y="314"/>
                    <a:pt x="18854" y="336"/>
                  </a:cubicBezTo>
                  <a:cubicBezTo>
                    <a:pt x="18865" y="342"/>
                    <a:pt x="18889" y="345"/>
                    <a:pt x="18918" y="345"/>
                  </a:cubicBezTo>
                  <a:cubicBezTo>
                    <a:pt x="18987" y="345"/>
                    <a:pt x="19083" y="330"/>
                    <a:pt x="19108" y="317"/>
                  </a:cubicBezTo>
                  <a:cubicBezTo>
                    <a:pt x="19108" y="306"/>
                    <a:pt x="19117" y="300"/>
                    <a:pt x="19127" y="300"/>
                  </a:cubicBezTo>
                  <a:cubicBezTo>
                    <a:pt x="19136" y="300"/>
                    <a:pt x="19145" y="306"/>
                    <a:pt x="19145" y="317"/>
                  </a:cubicBezTo>
                  <a:cubicBezTo>
                    <a:pt x="19145" y="336"/>
                    <a:pt x="19180" y="339"/>
                    <a:pt x="19217" y="339"/>
                  </a:cubicBezTo>
                  <a:cubicBezTo>
                    <a:pt x="19228" y="332"/>
                    <a:pt x="19235" y="330"/>
                    <a:pt x="19240" y="330"/>
                  </a:cubicBezTo>
                  <a:cubicBezTo>
                    <a:pt x="19252" y="330"/>
                    <a:pt x="19252" y="344"/>
                    <a:pt x="19252" y="358"/>
                  </a:cubicBezTo>
                  <a:cubicBezTo>
                    <a:pt x="19214" y="379"/>
                    <a:pt x="19252" y="379"/>
                    <a:pt x="19324" y="379"/>
                  </a:cubicBezTo>
                  <a:cubicBezTo>
                    <a:pt x="19353" y="362"/>
                    <a:pt x="19447" y="361"/>
                    <a:pt x="19537" y="361"/>
                  </a:cubicBezTo>
                  <a:cubicBezTo>
                    <a:pt x="19563" y="361"/>
                    <a:pt x="19589" y="361"/>
                    <a:pt x="19612" y="361"/>
                  </a:cubicBezTo>
                  <a:cubicBezTo>
                    <a:pt x="19794" y="361"/>
                    <a:pt x="19832" y="339"/>
                    <a:pt x="19904" y="298"/>
                  </a:cubicBezTo>
                  <a:lnTo>
                    <a:pt x="19941" y="257"/>
                  </a:lnTo>
                  <a:lnTo>
                    <a:pt x="19938" y="298"/>
                  </a:lnTo>
                  <a:cubicBezTo>
                    <a:pt x="19938" y="320"/>
                    <a:pt x="19976" y="361"/>
                    <a:pt x="19976" y="361"/>
                  </a:cubicBezTo>
                  <a:cubicBezTo>
                    <a:pt x="20010" y="361"/>
                    <a:pt x="20010" y="342"/>
                    <a:pt x="20010" y="320"/>
                  </a:cubicBezTo>
                  <a:cubicBezTo>
                    <a:pt x="20010" y="309"/>
                    <a:pt x="20020" y="303"/>
                    <a:pt x="20038" y="303"/>
                  </a:cubicBezTo>
                  <a:cubicBezTo>
                    <a:pt x="20056" y="303"/>
                    <a:pt x="20084" y="309"/>
                    <a:pt x="20120" y="320"/>
                  </a:cubicBezTo>
                  <a:cubicBezTo>
                    <a:pt x="20156" y="331"/>
                    <a:pt x="20183" y="336"/>
                    <a:pt x="20205" y="336"/>
                  </a:cubicBezTo>
                  <a:cubicBezTo>
                    <a:pt x="20227" y="336"/>
                    <a:pt x="20245" y="331"/>
                    <a:pt x="20264" y="320"/>
                  </a:cubicBezTo>
                  <a:cubicBezTo>
                    <a:pt x="20269" y="320"/>
                    <a:pt x="20274" y="319"/>
                    <a:pt x="20279" y="319"/>
                  </a:cubicBezTo>
                  <a:cubicBezTo>
                    <a:pt x="20311" y="319"/>
                    <a:pt x="20344" y="328"/>
                    <a:pt x="20374" y="342"/>
                  </a:cubicBezTo>
                  <a:cubicBezTo>
                    <a:pt x="20408" y="342"/>
                    <a:pt x="20408" y="342"/>
                    <a:pt x="20408" y="323"/>
                  </a:cubicBezTo>
                  <a:cubicBezTo>
                    <a:pt x="20408" y="312"/>
                    <a:pt x="20418" y="307"/>
                    <a:pt x="20431" y="307"/>
                  </a:cubicBezTo>
                  <a:cubicBezTo>
                    <a:pt x="20445" y="307"/>
                    <a:pt x="20463" y="312"/>
                    <a:pt x="20480" y="323"/>
                  </a:cubicBezTo>
                  <a:cubicBezTo>
                    <a:pt x="20503" y="347"/>
                    <a:pt x="20550" y="357"/>
                    <a:pt x="20584" y="357"/>
                  </a:cubicBezTo>
                  <a:cubicBezTo>
                    <a:pt x="20607" y="357"/>
                    <a:pt x="20624" y="353"/>
                    <a:pt x="20624" y="345"/>
                  </a:cubicBezTo>
                  <a:cubicBezTo>
                    <a:pt x="20624" y="323"/>
                    <a:pt x="20662" y="323"/>
                    <a:pt x="20697" y="323"/>
                  </a:cubicBezTo>
                  <a:cubicBezTo>
                    <a:pt x="20703" y="324"/>
                    <a:pt x="20709" y="324"/>
                    <a:pt x="20715" y="324"/>
                  </a:cubicBezTo>
                  <a:cubicBezTo>
                    <a:pt x="20746" y="324"/>
                    <a:pt x="20777" y="317"/>
                    <a:pt x="20806" y="301"/>
                  </a:cubicBezTo>
                  <a:cubicBezTo>
                    <a:pt x="20844" y="304"/>
                    <a:pt x="20878" y="304"/>
                    <a:pt x="20878" y="304"/>
                  </a:cubicBezTo>
                  <a:cubicBezTo>
                    <a:pt x="20916" y="304"/>
                    <a:pt x="20878" y="323"/>
                    <a:pt x="20841" y="323"/>
                  </a:cubicBezTo>
                  <a:lnTo>
                    <a:pt x="20878" y="345"/>
                  </a:lnTo>
                  <a:cubicBezTo>
                    <a:pt x="20950" y="345"/>
                    <a:pt x="20988" y="345"/>
                    <a:pt x="21022" y="323"/>
                  </a:cubicBezTo>
                  <a:cubicBezTo>
                    <a:pt x="21041" y="303"/>
                    <a:pt x="21051" y="293"/>
                    <a:pt x="21055" y="293"/>
                  </a:cubicBezTo>
                  <a:cubicBezTo>
                    <a:pt x="21060" y="293"/>
                    <a:pt x="21060" y="303"/>
                    <a:pt x="21060" y="323"/>
                  </a:cubicBezTo>
                  <a:cubicBezTo>
                    <a:pt x="21060" y="339"/>
                    <a:pt x="21077" y="354"/>
                    <a:pt x="21101" y="354"/>
                  </a:cubicBezTo>
                  <a:cubicBezTo>
                    <a:pt x="21110" y="354"/>
                    <a:pt x="21121" y="351"/>
                    <a:pt x="21132" y="345"/>
                  </a:cubicBezTo>
                  <a:cubicBezTo>
                    <a:pt x="21146" y="328"/>
                    <a:pt x="21161" y="322"/>
                    <a:pt x="21174" y="322"/>
                  </a:cubicBezTo>
                  <a:cubicBezTo>
                    <a:pt x="21191" y="322"/>
                    <a:pt x="21204" y="334"/>
                    <a:pt x="21204" y="345"/>
                  </a:cubicBezTo>
                  <a:cubicBezTo>
                    <a:pt x="21185" y="367"/>
                    <a:pt x="21176" y="378"/>
                    <a:pt x="21189" y="378"/>
                  </a:cubicBezTo>
                  <a:cubicBezTo>
                    <a:pt x="21203" y="378"/>
                    <a:pt x="21239" y="367"/>
                    <a:pt x="21311" y="345"/>
                  </a:cubicBezTo>
                  <a:cubicBezTo>
                    <a:pt x="21316" y="345"/>
                    <a:pt x="21321" y="345"/>
                    <a:pt x="21326" y="345"/>
                  </a:cubicBezTo>
                  <a:cubicBezTo>
                    <a:pt x="21402" y="345"/>
                    <a:pt x="21537" y="326"/>
                    <a:pt x="21637" y="326"/>
                  </a:cubicBezTo>
                  <a:cubicBezTo>
                    <a:pt x="21781" y="326"/>
                    <a:pt x="21853" y="326"/>
                    <a:pt x="21891" y="348"/>
                  </a:cubicBezTo>
                  <a:cubicBezTo>
                    <a:pt x="21891" y="352"/>
                    <a:pt x="21891" y="356"/>
                    <a:pt x="21891" y="360"/>
                  </a:cubicBezTo>
                  <a:lnTo>
                    <a:pt x="21891" y="360"/>
                  </a:lnTo>
                  <a:cubicBezTo>
                    <a:pt x="21898" y="329"/>
                    <a:pt x="21935" y="329"/>
                    <a:pt x="22035" y="329"/>
                  </a:cubicBezTo>
                  <a:cubicBezTo>
                    <a:pt x="22061" y="336"/>
                    <a:pt x="22088" y="340"/>
                    <a:pt x="22116" y="340"/>
                  </a:cubicBezTo>
                  <a:cubicBezTo>
                    <a:pt x="22163" y="340"/>
                    <a:pt x="22209" y="329"/>
                    <a:pt x="22251" y="307"/>
                  </a:cubicBezTo>
                  <a:lnTo>
                    <a:pt x="22179" y="307"/>
                  </a:lnTo>
                  <a:cubicBezTo>
                    <a:pt x="22179" y="284"/>
                    <a:pt x="22191" y="274"/>
                    <a:pt x="22216" y="274"/>
                  </a:cubicBezTo>
                  <a:cubicBezTo>
                    <a:pt x="22234" y="274"/>
                    <a:pt x="22258" y="279"/>
                    <a:pt x="22289" y="289"/>
                  </a:cubicBezTo>
                  <a:cubicBezTo>
                    <a:pt x="22323" y="289"/>
                    <a:pt x="22323" y="307"/>
                    <a:pt x="22323" y="329"/>
                  </a:cubicBezTo>
                  <a:cubicBezTo>
                    <a:pt x="22323" y="351"/>
                    <a:pt x="22357" y="370"/>
                    <a:pt x="22395" y="373"/>
                  </a:cubicBezTo>
                  <a:cubicBezTo>
                    <a:pt x="22433" y="373"/>
                    <a:pt x="22467" y="373"/>
                    <a:pt x="22433" y="351"/>
                  </a:cubicBezTo>
                  <a:cubicBezTo>
                    <a:pt x="22433" y="329"/>
                    <a:pt x="22433" y="329"/>
                    <a:pt x="22467" y="329"/>
                  </a:cubicBezTo>
                  <a:cubicBezTo>
                    <a:pt x="22473" y="330"/>
                    <a:pt x="22480" y="330"/>
                    <a:pt x="22486" y="330"/>
                  </a:cubicBezTo>
                  <a:cubicBezTo>
                    <a:pt x="22517" y="330"/>
                    <a:pt x="22548" y="324"/>
                    <a:pt x="22577" y="311"/>
                  </a:cubicBezTo>
                  <a:cubicBezTo>
                    <a:pt x="22577" y="289"/>
                    <a:pt x="22614" y="289"/>
                    <a:pt x="22649" y="289"/>
                  </a:cubicBezTo>
                  <a:cubicBezTo>
                    <a:pt x="22683" y="304"/>
                    <a:pt x="22721" y="311"/>
                    <a:pt x="22759" y="311"/>
                  </a:cubicBezTo>
                  <a:lnTo>
                    <a:pt x="22755" y="332"/>
                  </a:lnTo>
                  <a:cubicBezTo>
                    <a:pt x="22755" y="351"/>
                    <a:pt x="22793" y="373"/>
                    <a:pt x="22793" y="373"/>
                  </a:cubicBezTo>
                  <a:cubicBezTo>
                    <a:pt x="22828" y="373"/>
                    <a:pt x="22828" y="351"/>
                    <a:pt x="22828" y="351"/>
                  </a:cubicBezTo>
                  <a:cubicBezTo>
                    <a:pt x="22830" y="337"/>
                    <a:pt x="23317" y="335"/>
                    <a:pt x="23607" y="335"/>
                  </a:cubicBezTo>
                  <a:cubicBezTo>
                    <a:pt x="23703" y="335"/>
                    <a:pt x="23778" y="336"/>
                    <a:pt x="23805" y="336"/>
                  </a:cubicBezTo>
                  <a:cubicBezTo>
                    <a:pt x="23841" y="347"/>
                    <a:pt x="23886" y="352"/>
                    <a:pt x="23917" y="352"/>
                  </a:cubicBezTo>
                  <a:cubicBezTo>
                    <a:pt x="23949" y="352"/>
                    <a:pt x="23967" y="347"/>
                    <a:pt x="23949" y="336"/>
                  </a:cubicBezTo>
                  <a:cubicBezTo>
                    <a:pt x="23949" y="317"/>
                    <a:pt x="24131" y="317"/>
                    <a:pt x="24347" y="317"/>
                  </a:cubicBezTo>
                  <a:cubicBezTo>
                    <a:pt x="24416" y="318"/>
                    <a:pt x="24480" y="318"/>
                    <a:pt x="24536" y="318"/>
                  </a:cubicBezTo>
                  <a:cubicBezTo>
                    <a:pt x="24684" y="318"/>
                    <a:pt x="24780" y="314"/>
                    <a:pt x="24780" y="298"/>
                  </a:cubicBezTo>
                  <a:lnTo>
                    <a:pt x="24890" y="298"/>
                  </a:lnTo>
                  <a:cubicBezTo>
                    <a:pt x="24962" y="298"/>
                    <a:pt x="25034" y="279"/>
                    <a:pt x="25068" y="279"/>
                  </a:cubicBezTo>
                  <a:cubicBezTo>
                    <a:pt x="25087" y="268"/>
                    <a:pt x="25106" y="263"/>
                    <a:pt x="25115" y="263"/>
                  </a:cubicBezTo>
                  <a:cubicBezTo>
                    <a:pt x="25125" y="263"/>
                    <a:pt x="25125" y="268"/>
                    <a:pt x="25106" y="279"/>
                  </a:cubicBezTo>
                  <a:cubicBezTo>
                    <a:pt x="25106" y="301"/>
                    <a:pt x="25106" y="320"/>
                    <a:pt x="25140" y="320"/>
                  </a:cubicBezTo>
                  <a:cubicBezTo>
                    <a:pt x="25212" y="320"/>
                    <a:pt x="25212" y="301"/>
                    <a:pt x="25216" y="279"/>
                  </a:cubicBezTo>
                  <a:cubicBezTo>
                    <a:pt x="25216" y="257"/>
                    <a:pt x="25250" y="257"/>
                    <a:pt x="25250" y="257"/>
                  </a:cubicBezTo>
                  <a:cubicBezTo>
                    <a:pt x="25288" y="257"/>
                    <a:pt x="25288" y="257"/>
                    <a:pt x="25288" y="279"/>
                  </a:cubicBezTo>
                  <a:lnTo>
                    <a:pt x="25284" y="323"/>
                  </a:lnTo>
                  <a:lnTo>
                    <a:pt x="25322" y="323"/>
                  </a:lnTo>
                  <a:cubicBezTo>
                    <a:pt x="25322" y="301"/>
                    <a:pt x="25360" y="301"/>
                    <a:pt x="25360" y="301"/>
                  </a:cubicBezTo>
                  <a:cubicBezTo>
                    <a:pt x="25394" y="301"/>
                    <a:pt x="25394" y="301"/>
                    <a:pt x="25394" y="342"/>
                  </a:cubicBezTo>
                  <a:cubicBezTo>
                    <a:pt x="25394" y="364"/>
                    <a:pt x="25403" y="375"/>
                    <a:pt x="25416" y="375"/>
                  </a:cubicBezTo>
                  <a:cubicBezTo>
                    <a:pt x="25429" y="375"/>
                    <a:pt x="25447" y="364"/>
                    <a:pt x="25466" y="342"/>
                  </a:cubicBezTo>
                  <a:lnTo>
                    <a:pt x="25538" y="323"/>
                  </a:lnTo>
                  <a:cubicBezTo>
                    <a:pt x="25550" y="336"/>
                    <a:pt x="25565" y="340"/>
                    <a:pt x="25581" y="340"/>
                  </a:cubicBezTo>
                  <a:cubicBezTo>
                    <a:pt x="25617" y="340"/>
                    <a:pt x="25659" y="316"/>
                    <a:pt x="25682" y="301"/>
                  </a:cubicBezTo>
                  <a:cubicBezTo>
                    <a:pt x="25695" y="323"/>
                    <a:pt x="25716" y="334"/>
                    <a:pt x="25737" y="334"/>
                  </a:cubicBezTo>
                  <a:cubicBezTo>
                    <a:pt x="25758" y="334"/>
                    <a:pt x="25780" y="323"/>
                    <a:pt x="25792" y="301"/>
                  </a:cubicBezTo>
                  <a:cubicBezTo>
                    <a:pt x="25792" y="292"/>
                    <a:pt x="25801" y="287"/>
                    <a:pt x="25814" y="287"/>
                  </a:cubicBezTo>
                  <a:cubicBezTo>
                    <a:pt x="25828" y="287"/>
                    <a:pt x="25846" y="293"/>
                    <a:pt x="25864" y="304"/>
                  </a:cubicBezTo>
                  <a:cubicBezTo>
                    <a:pt x="25899" y="323"/>
                    <a:pt x="25936" y="323"/>
                    <a:pt x="26008" y="323"/>
                  </a:cubicBezTo>
                  <a:cubicBezTo>
                    <a:pt x="26035" y="310"/>
                    <a:pt x="26169" y="306"/>
                    <a:pt x="26349" y="306"/>
                  </a:cubicBezTo>
                  <a:cubicBezTo>
                    <a:pt x="26423" y="306"/>
                    <a:pt x="26504" y="307"/>
                    <a:pt x="26588" y="307"/>
                  </a:cubicBezTo>
                  <a:cubicBezTo>
                    <a:pt x="26911" y="307"/>
                    <a:pt x="27130" y="307"/>
                    <a:pt x="27130" y="289"/>
                  </a:cubicBezTo>
                  <a:cubicBezTo>
                    <a:pt x="27134" y="288"/>
                    <a:pt x="27139" y="288"/>
                    <a:pt x="27143" y="288"/>
                  </a:cubicBezTo>
                  <a:cubicBezTo>
                    <a:pt x="27164" y="288"/>
                    <a:pt x="27184" y="294"/>
                    <a:pt x="27202" y="307"/>
                  </a:cubicBezTo>
                  <a:cubicBezTo>
                    <a:pt x="27201" y="317"/>
                    <a:pt x="27207" y="322"/>
                    <a:pt x="27217" y="322"/>
                  </a:cubicBezTo>
                  <a:cubicBezTo>
                    <a:pt x="27231" y="322"/>
                    <a:pt x="27253" y="312"/>
                    <a:pt x="27274" y="289"/>
                  </a:cubicBezTo>
                  <a:cubicBezTo>
                    <a:pt x="27294" y="276"/>
                    <a:pt x="27303" y="265"/>
                    <a:pt x="27306" y="265"/>
                  </a:cubicBezTo>
                  <a:cubicBezTo>
                    <a:pt x="27309" y="265"/>
                    <a:pt x="27309" y="271"/>
                    <a:pt x="27309" y="289"/>
                  </a:cubicBezTo>
                  <a:cubicBezTo>
                    <a:pt x="27309" y="311"/>
                    <a:pt x="27381" y="311"/>
                    <a:pt x="27525" y="311"/>
                  </a:cubicBezTo>
                  <a:cubicBezTo>
                    <a:pt x="27635" y="311"/>
                    <a:pt x="27779" y="311"/>
                    <a:pt x="27779" y="292"/>
                  </a:cubicBezTo>
                  <a:cubicBezTo>
                    <a:pt x="27815" y="281"/>
                    <a:pt x="27833" y="275"/>
                    <a:pt x="27838" y="275"/>
                  </a:cubicBezTo>
                  <a:cubicBezTo>
                    <a:pt x="27842" y="275"/>
                    <a:pt x="27834" y="281"/>
                    <a:pt x="27817" y="292"/>
                  </a:cubicBezTo>
                  <a:cubicBezTo>
                    <a:pt x="27793" y="317"/>
                    <a:pt x="27854" y="335"/>
                    <a:pt x="27930" y="335"/>
                  </a:cubicBezTo>
                  <a:cubicBezTo>
                    <a:pt x="27976" y="335"/>
                    <a:pt x="28026" y="329"/>
                    <a:pt x="28067" y="314"/>
                  </a:cubicBezTo>
                  <a:cubicBezTo>
                    <a:pt x="28105" y="314"/>
                    <a:pt x="28139" y="314"/>
                    <a:pt x="28139" y="332"/>
                  </a:cubicBezTo>
                  <a:cubicBezTo>
                    <a:pt x="28202" y="332"/>
                    <a:pt x="28262" y="326"/>
                    <a:pt x="28321" y="314"/>
                  </a:cubicBezTo>
                  <a:lnTo>
                    <a:pt x="28575" y="314"/>
                  </a:lnTo>
                  <a:cubicBezTo>
                    <a:pt x="28622" y="314"/>
                    <a:pt x="28672" y="307"/>
                    <a:pt x="28719" y="295"/>
                  </a:cubicBezTo>
                  <a:lnTo>
                    <a:pt x="28754" y="295"/>
                  </a:lnTo>
                  <a:cubicBezTo>
                    <a:pt x="28754" y="314"/>
                    <a:pt x="28935" y="317"/>
                    <a:pt x="29189" y="317"/>
                  </a:cubicBezTo>
                  <a:cubicBezTo>
                    <a:pt x="29440" y="317"/>
                    <a:pt x="29656" y="320"/>
                    <a:pt x="29694" y="339"/>
                  </a:cubicBezTo>
                  <a:cubicBezTo>
                    <a:pt x="29719" y="339"/>
                    <a:pt x="29744" y="332"/>
                    <a:pt x="29766" y="320"/>
                  </a:cubicBezTo>
                  <a:cubicBezTo>
                    <a:pt x="29781" y="296"/>
                    <a:pt x="29806" y="284"/>
                    <a:pt x="29831" y="284"/>
                  </a:cubicBezTo>
                  <a:cubicBezTo>
                    <a:pt x="29846" y="284"/>
                    <a:pt x="29861" y="289"/>
                    <a:pt x="29875" y="298"/>
                  </a:cubicBezTo>
                  <a:cubicBezTo>
                    <a:pt x="29893" y="320"/>
                    <a:pt x="29939" y="331"/>
                    <a:pt x="29985" y="331"/>
                  </a:cubicBezTo>
                  <a:cubicBezTo>
                    <a:pt x="30029" y="331"/>
                    <a:pt x="30073" y="321"/>
                    <a:pt x="30092" y="301"/>
                  </a:cubicBezTo>
                  <a:lnTo>
                    <a:pt x="30092" y="320"/>
                  </a:lnTo>
                  <a:cubicBezTo>
                    <a:pt x="30105" y="337"/>
                    <a:pt x="30130" y="344"/>
                    <a:pt x="30157" y="344"/>
                  </a:cubicBezTo>
                  <a:cubicBezTo>
                    <a:pt x="30200" y="344"/>
                    <a:pt x="30249" y="326"/>
                    <a:pt x="30270" y="301"/>
                  </a:cubicBezTo>
                  <a:cubicBezTo>
                    <a:pt x="30297" y="317"/>
                    <a:pt x="30322" y="331"/>
                    <a:pt x="30348" y="331"/>
                  </a:cubicBezTo>
                  <a:cubicBezTo>
                    <a:pt x="30359" y="331"/>
                    <a:pt x="30369" y="328"/>
                    <a:pt x="30380" y="323"/>
                  </a:cubicBezTo>
                  <a:cubicBezTo>
                    <a:pt x="30418" y="323"/>
                    <a:pt x="30418" y="323"/>
                    <a:pt x="30414" y="364"/>
                  </a:cubicBezTo>
                  <a:cubicBezTo>
                    <a:pt x="30414" y="386"/>
                    <a:pt x="30414" y="405"/>
                    <a:pt x="30452" y="405"/>
                  </a:cubicBezTo>
                  <a:cubicBezTo>
                    <a:pt x="30487" y="405"/>
                    <a:pt x="30487" y="386"/>
                    <a:pt x="30487" y="364"/>
                  </a:cubicBezTo>
                  <a:lnTo>
                    <a:pt x="30559" y="364"/>
                  </a:lnTo>
                  <a:cubicBezTo>
                    <a:pt x="30559" y="364"/>
                    <a:pt x="30596" y="364"/>
                    <a:pt x="30596" y="345"/>
                  </a:cubicBezTo>
                  <a:cubicBezTo>
                    <a:pt x="30596" y="323"/>
                    <a:pt x="30634" y="323"/>
                    <a:pt x="30668" y="323"/>
                  </a:cubicBezTo>
                  <a:cubicBezTo>
                    <a:pt x="30668" y="330"/>
                    <a:pt x="30672" y="332"/>
                    <a:pt x="30675" y="332"/>
                  </a:cubicBezTo>
                  <a:cubicBezTo>
                    <a:pt x="30684" y="332"/>
                    <a:pt x="30695" y="317"/>
                    <a:pt x="30668" y="301"/>
                  </a:cubicBezTo>
                  <a:cubicBezTo>
                    <a:pt x="30668" y="282"/>
                    <a:pt x="30668" y="260"/>
                    <a:pt x="30706" y="260"/>
                  </a:cubicBezTo>
                  <a:lnTo>
                    <a:pt x="30706" y="220"/>
                  </a:lnTo>
                  <a:cubicBezTo>
                    <a:pt x="30706" y="176"/>
                    <a:pt x="30706" y="157"/>
                    <a:pt x="30634" y="135"/>
                  </a:cubicBezTo>
                  <a:cubicBezTo>
                    <a:pt x="30551" y="122"/>
                    <a:pt x="30480" y="110"/>
                    <a:pt x="30435" y="110"/>
                  </a:cubicBezTo>
                  <a:cubicBezTo>
                    <a:pt x="30402" y="110"/>
                    <a:pt x="30383" y="117"/>
                    <a:pt x="30383" y="135"/>
                  </a:cubicBezTo>
                  <a:cubicBezTo>
                    <a:pt x="30361" y="148"/>
                    <a:pt x="30336" y="154"/>
                    <a:pt x="30311" y="154"/>
                  </a:cubicBezTo>
                  <a:cubicBezTo>
                    <a:pt x="30286" y="154"/>
                    <a:pt x="30261" y="144"/>
                    <a:pt x="30239" y="135"/>
                  </a:cubicBezTo>
                  <a:cubicBezTo>
                    <a:pt x="30239" y="113"/>
                    <a:pt x="30095" y="113"/>
                    <a:pt x="29913" y="110"/>
                  </a:cubicBezTo>
                  <a:cubicBezTo>
                    <a:pt x="29697" y="110"/>
                    <a:pt x="29587" y="110"/>
                    <a:pt x="29553" y="88"/>
                  </a:cubicBezTo>
                  <a:cubicBezTo>
                    <a:pt x="29531" y="76"/>
                    <a:pt x="29506" y="69"/>
                    <a:pt x="29481" y="66"/>
                  </a:cubicBezTo>
                  <a:cubicBezTo>
                    <a:pt x="29481" y="88"/>
                    <a:pt x="29264" y="88"/>
                    <a:pt x="29011" y="88"/>
                  </a:cubicBezTo>
                  <a:cubicBezTo>
                    <a:pt x="28937" y="87"/>
                    <a:pt x="28864" y="86"/>
                    <a:pt x="28797" y="86"/>
                  </a:cubicBezTo>
                  <a:cubicBezTo>
                    <a:pt x="28632" y="86"/>
                    <a:pt x="28505" y="90"/>
                    <a:pt x="28503" y="104"/>
                  </a:cubicBezTo>
                  <a:lnTo>
                    <a:pt x="28431" y="104"/>
                  </a:lnTo>
                  <a:cubicBezTo>
                    <a:pt x="28431" y="85"/>
                    <a:pt x="28359" y="85"/>
                    <a:pt x="28287" y="85"/>
                  </a:cubicBezTo>
                  <a:cubicBezTo>
                    <a:pt x="28240" y="97"/>
                    <a:pt x="28193" y="104"/>
                    <a:pt x="28142" y="104"/>
                  </a:cubicBezTo>
                  <a:cubicBezTo>
                    <a:pt x="28142" y="82"/>
                    <a:pt x="28108" y="82"/>
                    <a:pt x="28036" y="82"/>
                  </a:cubicBezTo>
                  <a:cubicBezTo>
                    <a:pt x="27964" y="82"/>
                    <a:pt x="27926" y="82"/>
                    <a:pt x="27926" y="104"/>
                  </a:cubicBezTo>
                  <a:cubicBezTo>
                    <a:pt x="27795" y="104"/>
                    <a:pt x="27660" y="97"/>
                    <a:pt x="27528" y="79"/>
                  </a:cubicBezTo>
                  <a:cubicBezTo>
                    <a:pt x="27518" y="73"/>
                    <a:pt x="27508" y="71"/>
                    <a:pt x="27498" y="71"/>
                  </a:cubicBezTo>
                  <a:cubicBezTo>
                    <a:pt x="27472" y="71"/>
                    <a:pt x="27446" y="85"/>
                    <a:pt x="27422" y="101"/>
                  </a:cubicBezTo>
                  <a:cubicBezTo>
                    <a:pt x="27419" y="123"/>
                    <a:pt x="27384" y="141"/>
                    <a:pt x="27346" y="141"/>
                  </a:cubicBezTo>
                  <a:lnTo>
                    <a:pt x="27346" y="101"/>
                  </a:lnTo>
                  <a:cubicBezTo>
                    <a:pt x="27384" y="79"/>
                    <a:pt x="27384" y="79"/>
                    <a:pt x="27312" y="79"/>
                  </a:cubicBezTo>
                  <a:lnTo>
                    <a:pt x="27240" y="79"/>
                  </a:lnTo>
                  <a:cubicBezTo>
                    <a:pt x="27240" y="96"/>
                    <a:pt x="27130" y="98"/>
                    <a:pt x="26963" y="98"/>
                  </a:cubicBezTo>
                  <a:cubicBezTo>
                    <a:pt x="26916" y="98"/>
                    <a:pt x="26863" y="97"/>
                    <a:pt x="26807" y="97"/>
                  </a:cubicBezTo>
                  <a:cubicBezTo>
                    <a:pt x="26482" y="97"/>
                    <a:pt x="26372" y="97"/>
                    <a:pt x="26372" y="116"/>
                  </a:cubicBezTo>
                  <a:cubicBezTo>
                    <a:pt x="26372" y="127"/>
                    <a:pt x="26363" y="133"/>
                    <a:pt x="26341" y="133"/>
                  </a:cubicBezTo>
                  <a:cubicBezTo>
                    <a:pt x="26319" y="133"/>
                    <a:pt x="26283" y="127"/>
                    <a:pt x="26228" y="116"/>
                  </a:cubicBezTo>
                  <a:cubicBezTo>
                    <a:pt x="26088" y="76"/>
                    <a:pt x="26039" y="61"/>
                    <a:pt x="26012" y="61"/>
                  </a:cubicBezTo>
                  <a:cubicBezTo>
                    <a:pt x="25997" y="61"/>
                    <a:pt x="25989" y="66"/>
                    <a:pt x="25977" y="72"/>
                  </a:cubicBezTo>
                  <a:cubicBezTo>
                    <a:pt x="26011" y="72"/>
                    <a:pt x="26011" y="94"/>
                    <a:pt x="26011" y="116"/>
                  </a:cubicBezTo>
                  <a:cubicBezTo>
                    <a:pt x="26011" y="137"/>
                    <a:pt x="26002" y="147"/>
                    <a:pt x="25988" y="147"/>
                  </a:cubicBezTo>
                  <a:cubicBezTo>
                    <a:pt x="25975" y="147"/>
                    <a:pt x="25957" y="137"/>
                    <a:pt x="25939" y="116"/>
                  </a:cubicBezTo>
                  <a:cubicBezTo>
                    <a:pt x="25939" y="99"/>
                    <a:pt x="25851" y="91"/>
                    <a:pt x="25744" y="91"/>
                  </a:cubicBezTo>
                  <a:cubicBezTo>
                    <a:pt x="25585" y="91"/>
                    <a:pt x="25382" y="108"/>
                    <a:pt x="25360" y="132"/>
                  </a:cubicBezTo>
                  <a:lnTo>
                    <a:pt x="25360" y="113"/>
                  </a:lnTo>
                  <a:cubicBezTo>
                    <a:pt x="25360" y="91"/>
                    <a:pt x="25325" y="91"/>
                    <a:pt x="25181" y="91"/>
                  </a:cubicBezTo>
                  <a:lnTo>
                    <a:pt x="25071" y="91"/>
                  </a:lnTo>
                  <a:cubicBezTo>
                    <a:pt x="25071" y="108"/>
                    <a:pt x="25035" y="114"/>
                    <a:pt x="24993" y="114"/>
                  </a:cubicBezTo>
                  <a:cubicBezTo>
                    <a:pt x="24931" y="114"/>
                    <a:pt x="24855" y="101"/>
                    <a:pt x="24855" y="88"/>
                  </a:cubicBezTo>
                  <a:cubicBezTo>
                    <a:pt x="24821" y="69"/>
                    <a:pt x="24821" y="69"/>
                    <a:pt x="24749" y="69"/>
                  </a:cubicBezTo>
                  <a:cubicBezTo>
                    <a:pt x="24704" y="86"/>
                    <a:pt x="24647" y="92"/>
                    <a:pt x="24595" y="92"/>
                  </a:cubicBezTo>
                  <a:cubicBezTo>
                    <a:pt x="24521" y="92"/>
                    <a:pt x="24457" y="79"/>
                    <a:pt x="24457" y="66"/>
                  </a:cubicBezTo>
                  <a:lnTo>
                    <a:pt x="24385" y="66"/>
                  </a:lnTo>
                  <a:cubicBezTo>
                    <a:pt x="24348" y="82"/>
                    <a:pt x="24307" y="89"/>
                    <a:pt x="24265" y="89"/>
                  </a:cubicBezTo>
                  <a:cubicBezTo>
                    <a:pt x="24257" y="89"/>
                    <a:pt x="24249" y="89"/>
                    <a:pt x="24241" y="88"/>
                  </a:cubicBezTo>
                  <a:cubicBezTo>
                    <a:pt x="24212" y="87"/>
                    <a:pt x="24188" y="87"/>
                    <a:pt x="24169" y="87"/>
                  </a:cubicBezTo>
                  <a:cubicBezTo>
                    <a:pt x="24119" y="87"/>
                    <a:pt x="24107" y="91"/>
                    <a:pt x="24134" y="107"/>
                  </a:cubicBezTo>
                  <a:cubicBezTo>
                    <a:pt x="24131" y="129"/>
                    <a:pt x="24131" y="148"/>
                    <a:pt x="24097" y="148"/>
                  </a:cubicBezTo>
                  <a:lnTo>
                    <a:pt x="24097" y="129"/>
                  </a:lnTo>
                  <a:cubicBezTo>
                    <a:pt x="24097" y="107"/>
                    <a:pt x="23987" y="107"/>
                    <a:pt x="23843" y="107"/>
                  </a:cubicBezTo>
                  <a:cubicBezTo>
                    <a:pt x="23664" y="104"/>
                    <a:pt x="23592" y="104"/>
                    <a:pt x="23555" y="85"/>
                  </a:cubicBezTo>
                  <a:lnTo>
                    <a:pt x="23520" y="104"/>
                  </a:lnTo>
                  <a:cubicBezTo>
                    <a:pt x="23501" y="115"/>
                    <a:pt x="23483" y="120"/>
                    <a:pt x="23468" y="120"/>
                  </a:cubicBezTo>
                  <a:cubicBezTo>
                    <a:pt x="23454" y="120"/>
                    <a:pt x="23445" y="115"/>
                    <a:pt x="23445" y="104"/>
                  </a:cubicBezTo>
                  <a:cubicBezTo>
                    <a:pt x="23428" y="93"/>
                    <a:pt x="23383" y="87"/>
                    <a:pt x="23334" y="87"/>
                  </a:cubicBezTo>
                  <a:cubicBezTo>
                    <a:pt x="23284" y="87"/>
                    <a:pt x="23230" y="93"/>
                    <a:pt x="23194" y="104"/>
                  </a:cubicBezTo>
                  <a:lnTo>
                    <a:pt x="23122" y="104"/>
                  </a:lnTo>
                  <a:cubicBezTo>
                    <a:pt x="23103" y="81"/>
                    <a:pt x="23066" y="70"/>
                    <a:pt x="23029" y="70"/>
                  </a:cubicBezTo>
                  <a:cubicBezTo>
                    <a:pt x="22994" y="70"/>
                    <a:pt x="22959" y="81"/>
                    <a:pt x="22940" y="101"/>
                  </a:cubicBezTo>
                  <a:cubicBezTo>
                    <a:pt x="22940" y="82"/>
                    <a:pt x="22906" y="82"/>
                    <a:pt x="22868" y="82"/>
                  </a:cubicBezTo>
                  <a:cubicBezTo>
                    <a:pt x="22834" y="91"/>
                    <a:pt x="22782" y="96"/>
                    <a:pt x="22738" y="96"/>
                  </a:cubicBezTo>
                  <a:cubicBezTo>
                    <a:pt x="22691" y="96"/>
                    <a:pt x="22652" y="90"/>
                    <a:pt x="22652" y="79"/>
                  </a:cubicBezTo>
                  <a:lnTo>
                    <a:pt x="22614" y="79"/>
                  </a:lnTo>
                  <a:cubicBezTo>
                    <a:pt x="22588" y="94"/>
                    <a:pt x="22558" y="101"/>
                    <a:pt x="22526" y="101"/>
                  </a:cubicBezTo>
                  <a:cubicBezTo>
                    <a:pt x="22520" y="101"/>
                    <a:pt x="22514" y="101"/>
                    <a:pt x="22508" y="101"/>
                  </a:cubicBezTo>
                  <a:cubicBezTo>
                    <a:pt x="22502" y="100"/>
                    <a:pt x="22495" y="100"/>
                    <a:pt x="22489" y="100"/>
                  </a:cubicBezTo>
                  <a:cubicBezTo>
                    <a:pt x="22458" y="100"/>
                    <a:pt x="22427" y="106"/>
                    <a:pt x="22398" y="119"/>
                  </a:cubicBezTo>
                  <a:cubicBezTo>
                    <a:pt x="22376" y="132"/>
                    <a:pt x="22351" y="141"/>
                    <a:pt x="22326" y="141"/>
                  </a:cubicBezTo>
                  <a:cubicBezTo>
                    <a:pt x="22289" y="141"/>
                    <a:pt x="22326" y="119"/>
                    <a:pt x="22364" y="101"/>
                  </a:cubicBezTo>
                  <a:cubicBezTo>
                    <a:pt x="22394" y="91"/>
                    <a:pt x="22392" y="86"/>
                    <a:pt x="22371" y="86"/>
                  </a:cubicBezTo>
                  <a:cubicBezTo>
                    <a:pt x="22343" y="86"/>
                    <a:pt x="22280" y="96"/>
                    <a:pt x="22216" y="119"/>
                  </a:cubicBezTo>
                  <a:cubicBezTo>
                    <a:pt x="22163" y="140"/>
                    <a:pt x="22137" y="150"/>
                    <a:pt x="22132" y="150"/>
                  </a:cubicBezTo>
                  <a:cubicBezTo>
                    <a:pt x="22128" y="150"/>
                    <a:pt x="22146" y="140"/>
                    <a:pt x="22182" y="119"/>
                  </a:cubicBezTo>
                  <a:cubicBezTo>
                    <a:pt x="22208" y="106"/>
                    <a:pt x="22233" y="91"/>
                    <a:pt x="22221" y="91"/>
                  </a:cubicBezTo>
                  <a:cubicBezTo>
                    <a:pt x="22215" y="91"/>
                    <a:pt x="22203" y="94"/>
                    <a:pt x="22182" y="101"/>
                  </a:cubicBezTo>
                  <a:cubicBezTo>
                    <a:pt x="22182" y="101"/>
                    <a:pt x="22178" y="100"/>
                    <a:pt x="22173" y="100"/>
                  </a:cubicBezTo>
                  <a:cubicBezTo>
                    <a:pt x="22154" y="100"/>
                    <a:pt x="22110" y="102"/>
                    <a:pt x="22110" y="119"/>
                  </a:cubicBezTo>
                  <a:lnTo>
                    <a:pt x="22000" y="119"/>
                  </a:lnTo>
                  <a:cubicBezTo>
                    <a:pt x="21953" y="104"/>
                    <a:pt x="21906" y="97"/>
                    <a:pt x="21856" y="97"/>
                  </a:cubicBezTo>
                  <a:cubicBezTo>
                    <a:pt x="21839" y="108"/>
                    <a:pt x="21830" y="114"/>
                    <a:pt x="21821" y="114"/>
                  </a:cubicBezTo>
                  <a:cubicBezTo>
                    <a:pt x="21812" y="114"/>
                    <a:pt x="21803" y="108"/>
                    <a:pt x="21784" y="97"/>
                  </a:cubicBezTo>
                  <a:cubicBezTo>
                    <a:pt x="21784" y="88"/>
                    <a:pt x="21778" y="83"/>
                    <a:pt x="21771" y="83"/>
                  </a:cubicBezTo>
                  <a:cubicBezTo>
                    <a:pt x="21761" y="83"/>
                    <a:pt x="21750" y="94"/>
                    <a:pt x="21750" y="119"/>
                  </a:cubicBezTo>
                  <a:cubicBezTo>
                    <a:pt x="21733" y="128"/>
                    <a:pt x="21715" y="133"/>
                    <a:pt x="21697" y="133"/>
                  </a:cubicBezTo>
                  <a:cubicBezTo>
                    <a:pt x="21677" y="133"/>
                    <a:pt x="21658" y="128"/>
                    <a:pt x="21640" y="116"/>
                  </a:cubicBezTo>
                  <a:cubicBezTo>
                    <a:pt x="21640" y="93"/>
                    <a:pt x="21628" y="83"/>
                    <a:pt x="21619" y="83"/>
                  </a:cubicBezTo>
                  <a:cubicBezTo>
                    <a:pt x="21612" y="83"/>
                    <a:pt x="21605" y="88"/>
                    <a:pt x="21605" y="97"/>
                  </a:cubicBezTo>
                  <a:cubicBezTo>
                    <a:pt x="21583" y="110"/>
                    <a:pt x="21558" y="116"/>
                    <a:pt x="21530" y="116"/>
                  </a:cubicBezTo>
                  <a:cubicBezTo>
                    <a:pt x="21533" y="97"/>
                    <a:pt x="21207" y="94"/>
                    <a:pt x="20881" y="94"/>
                  </a:cubicBezTo>
                  <a:cubicBezTo>
                    <a:pt x="20847" y="94"/>
                    <a:pt x="20809" y="113"/>
                    <a:pt x="20809" y="135"/>
                  </a:cubicBezTo>
                  <a:cubicBezTo>
                    <a:pt x="20809" y="153"/>
                    <a:pt x="20809" y="159"/>
                    <a:pt x="20806" y="159"/>
                  </a:cubicBezTo>
                  <a:cubicBezTo>
                    <a:pt x="20802" y="159"/>
                    <a:pt x="20793" y="148"/>
                    <a:pt x="20772" y="135"/>
                  </a:cubicBezTo>
                  <a:cubicBezTo>
                    <a:pt x="20755" y="104"/>
                    <a:pt x="20728" y="88"/>
                    <a:pt x="20710" y="88"/>
                  </a:cubicBezTo>
                  <a:cubicBezTo>
                    <a:pt x="20692" y="88"/>
                    <a:pt x="20682" y="104"/>
                    <a:pt x="20700" y="135"/>
                  </a:cubicBezTo>
                  <a:cubicBezTo>
                    <a:pt x="20718" y="155"/>
                    <a:pt x="20728" y="166"/>
                    <a:pt x="20724" y="166"/>
                  </a:cubicBezTo>
                  <a:cubicBezTo>
                    <a:pt x="20719" y="166"/>
                    <a:pt x="20701" y="155"/>
                    <a:pt x="20665" y="135"/>
                  </a:cubicBezTo>
                  <a:cubicBezTo>
                    <a:pt x="20646" y="124"/>
                    <a:pt x="20637" y="119"/>
                    <a:pt x="20628" y="119"/>
                  </a:cubicBezTo>
                  <a:cubicBezTo>
                    <a:pt x="20619" y="119"/>
                    <a:pt x="20610" y="124"/>
                    <a:pt x="20593" y="135"/>
                  </a:cubicBezTo>
                  <a:cubicBezTo>
                    <a:pt x="20593" y="144"/>
                    <a:pt x="20584" y="149"/>
                    <a:pt x="20574" y="149"/>
                  </a:cubicBezTo>
                  <a:cubicBezTo>
                    <a:pt x="20565" y="149"/>
                    <a:pt x="20556" y="144"/>
                    <a:pt x="20556" y="135"/>
                  </a:cubicBezTo>
                  <a:cubicBezTo>
                    <a:pt x="20531" y="120"/>
                    <a:pt x="20505" y="104"/>
                    <a:pt x="20492" y="104"/>
                  </a:cubicBezTo>
                  <a:cubicBezTo>
                    <a:pt x="20487" y="104"/>
                    <a:pt x="20483" y="107"/>
                    <a:pt x="20483" y="113"/>
                  </a:cubicBezTo>
                  <a:cubicBezTo>
                    <a:pt x="20458" y="113"/>
                    <a:pt x="20433" y="104"/>
                    <a:pt x="20411" y="91"/>
                  </a:cubicBezTo>
                  <a:cubicBezTo>
                    <a:pt x="20401" y="86"/>
                    <a:pt x="20391" y="83"/>
                    <a:pt x="20381" y="83"/>
                  </a:cubicBezTo>
                  <a:cubicBezTo>
                    <a:pt x="20356" y="83"/>
                    <a:pt x="20329" y="97"/>
                    <a:pt x="20305" y="113"/>
                  </a:cubicBezTo>
                  <a:cubicBezTo>
                    <a:pt x="20250" y="133"/>
                    <a:pt x="20213" y="144"/>
                    <a:pt x="20195" y="144"/>
                  </a:cubicBezTo>
                  <a:cubicBezTo>
                    <a:pt x="20176" y="144"/>
                    <a:pt x="20176" y="133"/>
                    <a:pt x="20195" y="113"/>
                  </a:cubicBezTo>
                  <a:cubicBezTo>
                    <a:pt x="20210" y="96"/>
                    <a:pt x="20191" y="89"/>
                    <a:pt x="20161" y="89"/>
                  </a:cubicBezTo>
                  <a:cubicBezTo>
                    <a:pt x="20114" y="89"/>
                    <a:pt x="20036" y="107"/>
                    <a:pt x="20013" y="132"/>
                  </a:cubicBezTo>
                  <a:cubicBezTo>
                    <a:pt x="19991" y="156"/>
                    <a:pt x="19983" y="166"/>
                    <a:pt x="19980" y="166"/>
                  </a:cubicBezTo>
                  <a:cubicBezTo>
                    <a:pt x="19978" y="166"/>
                    <a:pt x="19979" y="161"/>
                    <a:pt x="19979" y="154"/>
                  </a:cubicBezTo>
                  <a:cubicBezTo>
                    <a:pt x="19979" y="132"/>
                    <a:pt x="19941" y="132"/>
                    <a:pt x="19941" y="132"/>
                  </a:cubicBezTo>
                  <a:cubicBezTo>
                    <a:pt x="19907" y="132"/>
                    <a:pt x="19869" y="132"/>
                    <a:pt x="19869" y="110"/>
                  </a:cubicBezTo>
                  <a:cubicBezTo>
                    <a:pt x="19832" y="113"/>
                    <a:pt x="19797" y="119"/>
                    <a:pt x="19763" y="132"/>
                  </a:cubicBezTo>
                  <a:cubicBezTo>
                    <a:pt x="19735" y="147"/>
                    <a:pt x="19702" y="154"/>
                    <a:pt x="19670" y="154"/>
                  </a:cubicBezTo>
                  <a:cubicBezTo>
                    <a:pt x="19617" y="154"/>
                    <a:pt x="19567" y="135"/>
                    <a:pt x="19543" y="110"/>
                  </a:cubicBezTo>
                  <a:lnTo>
                    <a:pt x="19471" y="129"/>
                  </a:lnTo>
                  <a:cubicBezTo>
                    <a:pt x="19450" y="156"/>
                    <a:pt x="19428" y="173"/>
                    <a:pt x="19414" y="173"/>
                  </a:cubicBezTo>
                  <a:cubicBezTo>
                    <a:pt x="19405" y="173"/>
                    <a:pt x="19399" y="166"/>
                    <a:pt x="19399" y="151"/>
                  </a:cubicBezTo>
                  <a:cubicBezTo>
                    <a:pt x="19399" y="142"/>
                    <a:pt x="19399" y="134"/>
                    <a:pt x="19399" y="129"/>
                  </a:cubicBezTo>
                  <a:cubicBezTo>
                    <a:pt x="19386" y="144"/>
                    <a:pt x="19356" y="151"/>
                    <a:pt x="19325" y="151"/>
                  </a:cubicBezTo>
                  <a:cubicBezTo>
                    <a:pt x="19275" y="151"/>
                    <a:pt x="19221" y="134"/>
                    <a:pt x="19221" y="107"/>
                  </a:cubicBezTo>
                  <a:cubicBezTo>
                    <a:pt x="19221" y="88"/>
                    <a:pt x="19221" y="88"/>
                    <a:pt x="19183" y="88"/>
                  </a:cubicBezTo>
                  <a:lnTo>
                    <a:pt x="19183" y="107"/>
                  </a:lnTo>
                  <a:cubicBezTo>
                    <a:pt x="19183" y="129"/>
                    <a:pt x="19183" y="151"/>
                    <a:pt x="19148" y="151"/>
                  </a:cubicBezTo>
                  <a:cubicBezTo>
                    <a:pt x="19111" y="151"/>
                    <a:pt x="19073" y="148"/>
                    <a:pt x="19076" y="129"/>
                  </a:cubicBezTo>
                  <a:cubicBezTo>
                    <a:pt x="19050" y="113"/>
                    <a:pt x="19025" y="98"/>
                    <a:pt x="19012" y="98"/>
                  </a:cubicBezTo>
                  <a:cubicBezTo>
                    <a:pt x="19007" y="98"/>
                    <a:pt x="19004" y="100"/>
                    <a:pt x="19004" y="107"/>
                  </a:cubicBezTo>
                  <a:cubicBezTo>
                    <a:pt x="18976" y="107"/>
                    <a:pt x="18954" y="97"/>
                    <a:pt x="18932" y="85"/>
                  </a:cubicBezTo>
                  <a:lnTo>
                    <a:pt x="18785" y="85"/>
                  </a:lnTo>
                  <a:cubicBezTo>
                    <a:pt x="18768" y="96"/>
                    <a:pt x="18741" y="101"/>
                    <a:pt x="18719" y="101"/>
                  </a:cubicBezTo>
                  <a:cubicBezTo>
                    <a:pt x="18696" y="101"/>
                    <a:pt x="18678" y="96"/>
                    <a:pt x="18678" y="85"/>
                  </a:cubicBezTo>
                  <a:cubicBezTo>
                    <a:pt x="18641" y="85"/>
                    <a:pt x="18603" y="91"/>
                    <a:pt x="18569" y="104"/>
                  </a:cubicBezTo>
                  <a:cubicBezTo>
                    <a:pt x="18497" y="104"/>
                    <a:pt x="18462" y="104"/>
                    <a:pt x="18462" y="85"/>
                  </a:cubicBezTo>
                  <a:cubicBezTo>
                    <a:pt x="18462" y="74"/>
                    <a:pt x="18462" y="68"/>
                    <a:pt x="18457" y="68"/>
                  </a:cubicBezTo>
                  <a:cubicBezTo>
                    <a:pt x="18453" y="68"/>
                    <a:pt x="18443" y="74"/>
                    <a:pt x="18425" y="85"/>
                  </a:cubicBezTo>
                  <a:cubicBezTo>
                    <a:pt x="18425" y="104"/>
                    <a:pt x="18390" y="104"/>
                    <a:pt x="18352" y="104"/>
                  </a:cubicBezTo>
                  <a:lnTo>
                    <a:pt x="18280" y="104"/>
                  </a:lnTo>
                  <a:cubicBezTo>
                    <a:pt x="18280" y="126"/>
                    <a:pt x="18280" y="126"/>
                    <a:pt x="18243" y="126"/>
                  </a:cubicBezTo>
                  <a:cubicBezTo>
                    <a:pt x="18208" y="126"/>
                    <a:pt x="18099" y="104"/>
                    <a:pt x="18064" y="104"/>
                  </a:cubicBezTo>
                  <a:cubicBezTo>
                    <a:pt x="17954" y="104"/>
                    <a:pt x="17954" y="104"/>
                    <a:pt x="17992" y="123"/>
                  </a:cubicBezTo>
                  <a:cubicBezTo>
                    <a:pt x="18015" y="123"/>
                    <a:pt x="18023" y="132"/>
                    <a:pt x="18004" y="132"/>
                  </a:cubicBezTo>
                  <a:cubicBezTo>
                    <a:pt x="17995" y="132"/>
                    <a:pt x="17978" y="130"/>
                    <a:pt x="17954" y="123"/>
                  </a:cubicBezTo>
                  <a:cubicBezTo>
                    <a:pt x="17920" y="123"/>
                    <a:pt x="17810" y="101"/>
                    <a:pt x="17704" y="101"/>
                  </a:cubicBezTo>
                  <a:cubicBezTo>
                    <a:pt x="17560" y="101"/>
                    <a:pt x="17560" y="101"/>
                    <a:pt x="17556" y="123"/>
                  </a:cubicBezTo>
                  <a:cubicBezTo>
                    <a:pt x="17575" y="143"/>
                    <a:pt x="17575" y="153"/>
                    <a:pt x="17566" y="153"/>
                  </a:cubicBezTo>
                  <a:cubicBezTo>
                    <a:pt x="17557" y="153"/>
                    <a:pt x="17539" y="143"/>
                    <a:pt x="17522" y="123"/>
                  </a:cubicBezTo>
                  <a:cubicBezTo>
                    <a:pt x="17480" y="97"/>
                    <a:pt x="17449" y="86"/>
                    <a:pt x="17431" y="86"/>
                  </a:cubicBezTo>
                  <a:cubicBezTo>
                    <a:pt x="17419" y="86"/>
                    <a:pt x="17412" y="91"/>
                    <a:pt x="17412" y="101"/>
                  </a:cubicBezTo>
                  <a:cubicBezTo>
                    <a:pt x="17396" y="114"/>
                    <a:pt x="17375" y="123"/>
                    <a:pt x="17351" y="123"/>
                  </a:cubicBezTo>
                  <a:cubicBezTo>
                    <a:pt x="17347" y="123"/>
                    <a:pt x="17344" y="123"/>
                    <a:pt x="17340" y="123"/>
                  </a:cubicBezTo>
                  <a:cubicBezTo>
                    <a:pt x="17340" y="111"/>
                    <a:pt x="17331" y="106"/>
                    <a:pt x="17312" y="106"/>
                  </a:cubicBezTo>
                  <a:cubicBezTo>
                    <a:pt x="17294" y="106"/>
                    <a:pt x="17268" y="110"/>
                    <a:pt x="17234" y="119"/>
                  </a:cubicBezTo>
                  <a:cubicBezTo>
                    <a:pt x="17196" y="119"/>
                    <a:pt x="17196" y="119"/>
                    <a:pt x="17196" y="101"/>
                  </a:cubicBezTo>
                  <a:lnTo>
                    <a:pt x="17124" y="101"/>
                  </a:lnTo>
                  <a:cubicBezTo>
                    <a:pt x="17095" y="117"/>
                    <a:pt x="17041" y="123"/>
                    <a:pt x="16986" y="123"/>
                  </a:cubicBezTo>
                  <a:cubicBezTo>
                    <a:pt x="16905" y="123"/>
                    <a:pt x="16820" y="110"/>
                    <a:pt x="16798" y="97"/>
                  </a:cubicBezTo>
                  <a:cubicBezTo>
                    <a:pt x="16773" y="97"/>
                    <a:pt x="16748" y="107"/>
                    <a:pt x="16726" y="119"/>
                  </a:cubicBezTo>
                  <a:cubicBezTo>
                    <a:pt x="16709" y="140"/>
                    <a:pt x="16691" y="150"/>
                    <a:pt x="16677" y="150"/>
                  </a:cubicBezTo>
                  <a:cubicBezTo>
                    <a:pt x="16663" y="150"/>
                    <a:pt x="16654" y="140"/>
                    <a:pt x="16654" y="119"/>
                  </a:cubicBezTo>
                  <a:cubicBezTo>
                    <a:pt x="16654" y="97"/>
                    <a:pt x="16654" y="86"/>
                    <a:pt x="16650" y="86"/>
                  </a:cubicBezTo>
                  <a:cubicBezTo>
                    <a:pt x="16645" y="86"/>
                    <a:pt x="16637" y="97"/>
                    <a:pt x="16619" y="119"/>
                  </a:cubicBezTo>
                  <a:cubicBezTo>
                    <a:pt x="16604" y="127"/>
                    <a:pt x="16565" y="132"/>
                    <a:pt x="16527" y="132"/>
                  </a:cubicBezTo>
                  <a:cubicBezTo>
                    <a:pt x="16471" y="132"/>
                    <a:pt x="16415" y="122"/>
                    <a:pt x="16438" y="97"/>
                  </a:cubicBezTo>
                  <a:lnTo>
                    <a:pt x="16438" y="54"/>
                  </a:lnTo>
                  <a:cubicBezTo>
                    <a:pt x="16416" y="66"/>
                    <a:pt x="16391" y="76"/>
                    <a:pt x="16366" y="76"/>
                  </a:cubicBezTo>
                  <a:cubicBezTo>
                    <a:pt x="16366" y="91"/>
                    <a:pt x="16347" y="96"/>
                    <a:pt x="16296" y="96"/>
                  </a:cubicBezTo>
                  <a:cubicBezTo>
                    <a:pt x="16276" y="96"/>
                    <a:pt x="16252" y="95"/>
                    <a:pt x="16221" y="94"/>
                  </a:cubicBezTo>
                  <a:cubicBezTo>
                    <a:pt x="16149" y="94"/>
                    <a:pt x="16005" y="116"/>
                    <a:pt x="15933" y="116"/>
                  </a:cubicBezTo>
                  <a:cubicBezTo>
                    <a:pt x="15861" y="116"/>
                    <a:pt x="15751" y="113"/>
                    <a:pt x="15717" y="94"/>
                  </a:cubicBezTo>
                  <a:cubicBezTo>
                    <a:pt x="15709" y="94"/>
                    <a:pt x="15700" y="94"/>
                    <a:pt x="15692" y="94"/>
                  </a:cubicBezTo>
                  <a:cubicBezTo>
                    <a:pt x="15650" y="94"/>
                    <a:pt x="15609" y="100"/>
                    <a:pt x="15570" y="113"/>
                  </a:cubicBezTo>
                  <a:cubicBezTo>
                    <a:pt x="15552" y="124"/>
                    <a:pt x="15526" y="130"/>
                    <a:pt x="15503" y="130"/>
                  </a:cubicBezTo>
                  <a:cubicBezTo>
                    <a:pt x="15481" y="130"/>
                    <a:pt x="15463" y="124"/>
                    <a:pt x="15463" y="113"/>
                  </a:cubicBezTo>
                  <a:lnTo>
                    <a:pt x="15425" y="113"/>
                  </a:lnTo>
                  <a:cubicBezTo>
                    <a:pt x="15391" y="126"/>
                    <a:pt x="15353" y="132"/>
                    <a:pt x="15319" y="132"/>
                  </a:cubicBezTo>
                  <a:cubicBezTo>
                    <a:pt x="15319" y="119"/>
                    <a:pt x="15300" y="104"/>
                    <a:pt x="15277" y="104"/>
                  </a:cubicBezTo>
                  <a:cubicBezTo>
                    <a:pt x="15268" y="104"/>
                    <a:pt x="15257" y="107"/>
                    <a:pt x="15247" y="113"/>
                  </a:cubicBezTo>
                  <a:cubicBezTo>
                    <a:pt x="15247" y="132"/>
                    <a:pt x="15209" y="132"/>
                    <a:pt x="15137" y="132"/>
                  </a:cubicBezTo>
                  <a:cubicBezTo>
                    <a:pt x="15097" y="120"/>
                    <a:pt x="14709" y="113"/>
                    <a:pt x="14373" y="113"/>
                  </a:cubicBezTo>
                  <a:cubicBezTo>
                    <a:pt x="14107" y="113"/>
                    <a:pt x="13873" y="117"/>
                    <a:pt x="13871" y="126"/>
                  </a:cubicBezTo>
                  <a:lnTo>
                    <a:pt x="13655" y="126"/>
                  </a:lnTo>
                  <a:cubicBezTo>
                    <a:pt x="13656" y="108"/>
                    <a:pt x="13623" y="102"/>
                    <a:pt x="13577" y="102"/>
                  </a:cubicBezTo>
                  <a:cubicBezTo>
                    <a:pt x="13515" y="102"/>
                    <a:pt x="13429" y="113"/>
                    <a:pt x="13367" y="126"/>
                  </a:cubicBezTo>
                  <a:cubicBezTo>
                    <a:pt x="13338" y="139"/>
                    <a:pt x="13307" y="145"/>
                    <a:pt x="13276" y="145"/>
                  </a:cubicBezTo>
                  <a:cubicBezTo>
                    <a:pt x="13269" y="145"/>
                    <a:pt x="13263" y="145"/>
                    <a:pt x="13257" y="144"/>
                  </a:cubicBezTo>
                  <a:cubicBezTo>
                    <a:pt x="13259" y="120"/>
                    <a:pt x="13221" y="110"/>
                    <a:pt x="13174" y="110"/>
                  </a:cubicBezTo>
                  <a:cubicBezTo>
                    <a:pt x="13143" y="110"/>
                    <a:pt x="13107" y="115"/>
                    <a:pt x="13078" y="123"/>
                  </a:cubicBezTo>
                  <a:cubicBezTo>
                    <a:pt x="13059" y="144"/>
                    <a:pt x="13041" y="155"/>
                    <a:pt x="13028" y="155"/>
                  </a:cubicBezTo>
                  <a:cubicBezTo>
                    <a:pt x="13015" y="155"/>
                    <a:pt x="13006" y="144"/>
                    <a:pt x="13006" y="123"/>
                  </a:cubicBezTo>
                  <a:cubicBezTo>
                    <a:pt x="13006" y="104"/>
                    <a:pt x="12992" y="94"/>
                    <a:pt x="12970" y="94"/>
                  </a:cubicBezTo>
                  <a:cubicBezTo>
                    <a:pt x="12942" y="94"/>
                    <a:pt x="12902" y="110"/>
                    <a:pt x="12862" y="144"/>
                  </a:cubicBezTo>
                  <a:cubicBezTo>
                    <a:pt x="12843" y="154"/>
                    <a:pt x="12834" y="159"/>
                    <a:pt x="12825" y="159"/>
                  </a:cubicBezTo>
                  <a:cubicBezTo>
                    <a:pt x="12816" y="159"/>
                    <a:pt x="12807" y="154"/>
                    <a:pt x="12790" y="144"/>
                  </a:cubicBezTo>
                  <a:cubicBezTo>
                    <a:pt x="12768" y="119"/>
                    <a:pt x="12747" y="108"/>
                    <a:pt x="12733" y="108"/>
                  </a:cubicBezTo>
                  <a:cubicBezTo>
                    <a:pt x="12724" y="108"/>
                    <a:pt x="12718" y="113"/>
                    <a:pt x="12718" y="123"/>
                  </a:cubicBezTo>
                  <a:cubicBezTo>
                    <a:pt x="12705" y="143"/>
                    <a:pt x="12684" y="153"/>
                    <a:pt x="12663" y="153"/>
                  </a:cubicBezTo>
                  <a:cubicBezTo>
                    <a:pt x="12642" y="153"/>
                    <a:pt x="12621" y="143"/>
                    <a:pt x="12608" y="123"/>
                  </a:cubicBezTo>
                  <a:cubicBezTo>
                    <a:pt x="12572" y="101"/>
                    <a:pt x="12554" y="90"/>
                    <a:pt x="12540" y="90"/>
                  </a:cubicBezTo>
                  <a:cubicBezTo>
                    <a:pt x="12527" y="90"/>
                    <a:pt x="12517" y="101"/>
                    <a:pt x="12499" y="123"/>
                  </a:cubicBezTo>
                  <a:cubicBezTo>
                    <a:pt x="12482" y="143"/>
                    <a:pt x="12438" y="153"/>
                    <a:pt x="12394" y="153"/>
                  </a:cubicBezTo>
                  <a:cubicBezTo>
                    <a:pt x="12348" y="153"/>
                    <a:pt x="12301" y="142"/>
                    <a:pt x="12282" y="119"/>
                  </a:cubicBezTo>
                  <a:cubicBezTo>
                    <a:pt x="12259" y="119"/>
                    <a:pt x="12235" y="110"/>
                    <a:pt x="12221" y="110"/>
                  </a:cubicBezTo>
                  <a:cubicBezTo>
                    <a:pt x="12214" y="110"/>
                    <a:pt x="12210" y="112"/>
                    <a:pt x="12210" y="119"/>
                  </a:cubicBezTo>
                  <a:lnTo>
                    <a:pt x="12176" y="97"/>
                  </a:lnTo>
                  <a:lnTo>
                    <a:pt x="12104" y="97"/>
                  </a:lnTo>
                  <a:lnTo>
                    <a:pt x="12104" y="119"/>
                  </a:lnTo>
                  <a:cubicBezTo>
                    <a:pt x="12066" y="119"/>
                    <a:pt x="11850" y="97"/>
                    <a:pt x="11596" y="97"/>
                  </a:cubicBezTo>
                  <a:cubicBezTo>
                    <a:pt x="11488" y="97"/>
                    <a:pt x="11404" y="96"/>
                    <a:pt x="11339" y="96"/>
                  </a:cubicBezTo>
                  <a:cubicBezTo>
                    <a:pt x="11170" y="96"/>
                    <a:pt x="11138" y="100"/>
                    <a:pt x="11164" y="116"/>
                  </a:cubicBezTo>
                  <a:cubicBezTo>
                    <a:pt x="11181" y="137"/>
                    <a:pt x="11171" y="147"/>
                    <a:pt x="11153" y="147"/>
                  </a:cubicBezTo>
                  <a:cubicBezTo>
                    <a:pt x="11135" y="147"/>
                    <a:pt x="11109" y="137"/>
                    <a:pt x="11091" y="116"/>
                  </a:cubicBezTo>
                  <a:cubicBezTo>
                    <a:pt x="11054" y="116"/>
                    <a:pt x="10982" y="94"/>
                    <a:pt x="10910" y="94"/>
                  </a:cubicBezTo>
                  <a:cubicBezTo>
                    <a:pt x="10838" y="94"/>
                    <a:pt x="10766" y="94"/>
                    <a:pt x="10766" y="72"/>
                  </a:cubicBezTo>
                  <a:lnTo>
                    <a:pt x="10731" y="72"/>
                  </a:lnTo>
                  <a:cubicBezTo>
                    <a:pt x="10689" y="96"/>
                    <a:pt x="10599" y="106"/>
                    <a:pt x="10509" y="106"/>
                  </a:cubicBezTo>
                  <a:cubicBezTo>
                    <a:pt x="10443" y="106"/>
                    <a:pt x="10378" y="100"/>
                    <a:pt x="10333" y="91"/>
                  </a:cubicBezTo>
                  <a:cubicBezTo>
                    <a:pt x="10323" y="91"/>
                    <a:pt x="10313" y="90"/>
                    <a:pt x="10303" y="90"/>
                  </a:cubicBezTo>
                  <a:cubicBezTo>
                    <a:pt x="10253" y="90"/>
                    <a:pt x="10201" y="97"/>
                    <a:pt x="10151" y="110"/>
                  </a:cubicBezTo>
                  <a:cubicBezTo>
                    <a:pt x="10115" y="121"/>
                    <a:pt x="10097" y="126"/>
                    <a:pt x="10084" y="126"/>
                  </a:cubicBezTo>
                  <a:cubicBezTo>
                    <a:pt x="10071" y="126"/>
                    <a:pt x="10062" y="121"/>
                    <a:pt x="10045" y="110"/>
                  </a:cubicBezTo>
                  <a:cubicBezTo>
                    <a:pt x="10045" y="99"/>
                    <a:pt x="9971" y="87"/>
                    <a:pt x="9910" y="87"/>
                  </a:cubicBezTo>
                  <a:cubicBezTo>
                    <a:pt x="9866" y="87"/>
                    <a:pt x="9829" y="93"/>
                    <a:pt x="9829" y="110"/>
                  </a:cubicBezTo>
                  <a:lnTo>
                    <a:pt x="9791" y="88"/>
                  </a:lnTo>
                  <a:cubicBezTo>
                    <a:pt x="9781" y="83"/>
                    <a:pt x="9771" y="80"/>
                    <a:pt x="9761" y="80"/>
                  </a:cubicBezTo>
                  <a:cubicBezTo>
                    <a:pt x="9738" y="80"/>
                    <a:pt x="9719" y="94"/>
                    <a:pt x="9719" y="110"/>
                  </a:cubicBezTo>
                  <a:cubicBezTo>
                    <a:pt x="9719" y="128"/>
                    <a:pt x="9711" y="138"/>
                    <a:pt x="9700" y="138"/>
                  </a:cubicBezTo>
                  <a:cubicBezTo>
                    <a:pt x="9686" y="138"/>
                    <a:pt x="9666" y="123"/>
                    <a:pt x="9647" y="88"/>
                  </a:cubicBezTo>
                  <a:cubicBezTo>
                    <a:pt x="9647" y="64"/>
                    <a:pt x="9635" y="54"/>
                    <a:pt x="9625" y="54"/>
                  </a:cubicBezTo>
                  <a:cubicBezTo>
                    <a:pt x="9618" y="54"/>
                    <a:pt x="9612" y="58"/>
                    <a:pt x="9612" y="66"/>
                  </a:cubicBezTo>
                  <a:cubicBezTo>
                    <a:pt x="9586" y="82"/>
                    <a:pt x="9559" y="97"/>
                    <a:pt x="9534" y="97"/>
                  </a:cubicBezTo>
                  <a:cubicBezTo>
                    <a:pt x="9523" y="97"/>
                    <a:pt x="9513" y="94"/>
                    <a:pt x="9503" y="88"/>
                  </a:cubicBezTo>
                  <a:cubicBezTo>
                    <a:pt x="9465" y="88"/>
                    <a:pt x="9431" y="88"/>
                    <a:pt x="9431" y="129"/>
                  </a:cubicBezTo>
                  <a:cubicBezTo>
                    <a:pt x="9431" y="151"/>
                    <a:pt x="9393" y="151"/>
                    <a:pt x="9355" y="151"/>
                  </a:cubicBezTo>
                  <a:cubicBezTo>
                    <a:pt x="9358" y="129"/>
                    <a:pt x="9358" y="129"/>
                    <a:pt x="9393" y="107"/>
                  </a:cubicBezTo>
                  <a:lnTo>
                    <a:pt x="9321" y="107"/>
                  </a:lnTo>
                  <a:cubicBezTo>
                    <a:pt x="9286" y="107"/>
                    <a:pt x="9214" y="85"/>
                    <a:pt x="9214" y="66"/>
                  </a:cubicBezTo>
                  <a:cubicBezTo>
                    <a:pt x="9198" y="57"/>
                    <a:pt x="9183" y="51"/>
                    <a:pt x="9173" y="51"/>
                  </a:cubicBezTo>
                  <a:close/>
                  <a:moveTo>
                    <a:pt x="609" y="530"/>
                  </a:moveTo>
                  <a:cubicBezTo>
                    <a:pt x="609" y="530"/>
                    <a:pt x="571" y="552"/>
                    <a:pt x="571" y="571"/>
                  </a:cubicBezTo>
                  <a:lnTo>
                    <a:pt x="609" y="571"/>
                  </a:lnTo>
                  <a:cubicBezTo>
                    <a:pt x="643" y="571"/>
                    <a:pt x="643" y="552"/>
                    <a:pt x="643" y="530"/>
                  </a:cubicBezTo>
                  <a:close/>
                  <a:moveTo>
                    <a:pt x="8591" y="690"/>
                  </a:moveTo>
                  <a:cubicBezTo>
                    <a:pt x="8591" y="690"/>
                    <a:pt x="8553" y="712"/>
                    <a:pt x="8553" y="730"/>
                  </a:cubicBezTo>
                  <a:cubicBezTo>
                    <a:pt x="8553" y="740"/>
                    <a:pt x="8559" y="745"/>
                    <a:pt x="8569" y="745"/>
                  </a:cubicBezTo>
                  <a:cubicBezTo>
                    <a:pt x="8583" y="745"/>
                    <a:pt x="8603" y="735"/>
                    <a:pt x="8625" y="712"/>
                  </a:cubicBezTo>
                  <a:cubicBezTo>
                    <a:pt x="8625" y="690"/>
                    <a:pt x="8625" y="690"/>
                    <a:pt x="8591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579;p52"/>
            <p:cNvSpPr/>
            <p:nvPr/>
          </p:nvSpPr>
          <p:spPr>
            <a:xfrm>
              <a:off x="4457925" y="1990175"/>
              <a:ext cx="455975" cy="860725"/>
            </a:xfrm>
            <a:custGeom>
              <a:avLst/>
              <a:gdLst/>
              <a:ahLst/>
              <a:cxnLst/>
              <a:rect l="l" t="t" r="r" b="b"/>
              <a:pathLst>
                <a:path w="18239" h="34429" extrusionOk="0">
                  <a:moveTo>
                    <a:pt x="419" y="179"/>
                  </a:moveTo>
                  <a:cubicBezTo>
                    <a:pt x="425" y="179"/>
                    <a:pt x="425" y="190"/>
                    <a:pt x="423" y="210"/>
                  </a:cubicBezTo>
                  <a:cubicBezTo>
                    <a:pt x="423" y="229"/>
                    <a:pt x="423" y="251"/>
                    <a:pt x="370" y="251"/>
                  </a:cubicBezTo>
                  <a:cubicBezTo>
                    <a:pt x="339" y="263"/>
                    <a:pt x="317" y="268"/>
                    <a:pt x="304" y="268"/>
                  </a:cubicBezTo>
                  <a:cubicBezTo>
                    <a:pt x="274" y="268"/>
                    <a:pt x="297" y="239"/>
                    <a:pt x="370" y="210"/>
                  </a:cubicBezTo>
                  <a:cubicBezTo>
                    <a:pt x="398" y="190"/>
                    <a:pt x="412" y="179"/>
                    <a:pt x="419" y="179"/>
                  </a:cubicBezTo>
                  <a:close/>
                  <a:moveTo>
                    <a:pt x="7664" y="511"/>
                  </a:moveTo>
                  <a:cubicBezTo>
                    <a:pt x="7682" y="511"/>
                    <a:pt x="7702" y="514"/>
                    <a:pt x="7722" y="520"/>
                  </a:cubicBezTo>
                  <a:cubicBezTo>
                    <a:pt x="7762" y="536"/>
                    <a:pt x="7759" y="567"/>
                    <a:pt x="7691" y="567"/>
                  </a:cubicBezTo>
                  <a:cubicBezTo>
                    <a:pt x="7680" y="567"/>
                    <a:pt x="7667" y="566"/>
                    <a:pt x="7653" y="564"/>
                  </a:cubicBezTo>
                  <a:cubicBezTo>
                    <a:pt x="7606" y="548"/>
                    <a:pt x="7606" y="548"/>
                    <a:pt x="7609" y="530"/>
                  </a:cubicBezTo>
                  <a:cubicBezTo>
                    <a:pt x="7613" y="518"/>
                    <a:pt x="7635" y="511"/>
                    <a:pt x="7664" y="511"/>
                  </a:cubicBezTo>
                  <a:close/>
                  <a:moveTo>
                    <a:pt x="9292" y="1139"/>
                  </a:moveTo>
                  <a:cubicBezTo>
                    <a:pt x="9299" y="1139"/>
                    <a:pt x="9306" y="1140"/>
                    <a:pt x="9314" y="1141"/>
                  </a:cubicBezTo>
                  <a:cubicBezTo>
                    <a:pt x="9314" y="1141"/>
                    <a:pt x="9370" y="1147"/>
                    <a:pt x="9358" y="1166"/>
                  </a:cubicBezTo>
                  <a:lnTo>
                    <a:pt x="9348" y="1185"/>
                  </a:lnTo>
                  <a:cubicBezTo>
                    <a:pt x="9292" y="1175"/>
                    <a:pt x="9235" y="1172"/>
                    <a:pt x="9245" y="1153"/>
                  </a:cubicBezTo>
                  <a:cubicBezTo>
                    <a:pt x="9245" y="1153"/>
                    <a:pt x="9254" y="1139"/>
                    <a:pt x="9292" y="1139"/>
                  </a:cubicBezTo>
                  <a:close/>
                  <a:moveTo>
                    <a:pt x="10913" y="2385"/>
                  </a:moveTo>
                  <a:cubicBezTo>
                    <a:pt x="10921" y="2385"/>
                    <a:pt x="10934" y="2389"/>
                    <a:pt x="10953" y="2410"/>
                  </a:cubicBezTo>
                  <a:cubicBezTo>
                    <a:pt x="10953" y="2410"/>
                    <a:pt x="10975" y="2463"/>
                    <a:pt x="10959" y="2479"/>
                  </a:cubicBezTo>
                  <a:lnTo>
                    <a:pt x="10921" y="2438"/>
                  </a:lnTo>
                  <a:cubicBezTo>
                    <a:pt x="10887" y="2401"/>
                    <a:pt x="10903" y="2388"/>
                    <a:pt x="10903" y="2388"/>
                  </a:cubicBezTo>
                  <a:cubicBezTo>
                    <a:pt x="10903" y="2388"/>
                    <a:pt x="10906" y="2385"/>
                    <a:pt x="10913" y="2385"/>
                  </a:cubicBezTo>
                  <a:close/>
                  <a:moveTo>
                    <a:pt x="11285" y="2742"/>
                  </a:moveTo>
                  <a:lnTo>
                    <a:pt x="11323" y="2780"/>
                  </a:lnTo>
                  <a:lnTo>
                    <a:pt x="11341" y="2830"/>
                  </a:lnTo>
                  <a:lnTo>
                    <a:pt x="11304" y="2792"/>
                  </a:lnTo>
                  <a:cubicBezTo>
                    <a:pt x="11269" y="2755"/>
                    <a:pt x="11269" y="2755"/>
                    <a:pt x="11285" y="2742"/>
                  </a:cubicBezTo>
                  <a:close/>
                  <a:moveTo>
                    <a:pt x="11407" y="2860"/>
                  </a:moveTo>
                  <a:cubicBezTo>
                    <a:pt x="11403" y="2860"/>
                    <a:pt x="11410" y="2871"/>
                    <a:pt x="11435" y="2886"/>
                  </a:cubicBezTo>
                  <a:cubicBezTo>
                    <a:pt x="11421" y="2868"/>
                    <a:pt x="11410" y="2860"/>
                    <a:pt x="11407" y="2860"/>
                  </a:cubicBezTo>
                  <a:close/>
                  <a:moveTo>
                    <a:pt x="11611" y="3146"/>
                  </a:moveTo>
                  <a:lnTo>
                    <a:pt x="11645" y="3190"/>
                  </a:lnTo>
                  <a:lnTo>
                    <a:pt x="11658" y="3244"/>
                  </a:lnTo>
                  <a:lnTo>
                    <a:pt x="11626" y="3200"/>
                  </a:lnTo>
                  <a:cubicBezTo>
                    <a:pt x="11595" y="3159"/>
                    <a:pt x="11595" y="3159"/>
                    <a:pt x="11611" y="3146"/>
                  </a:cubicBezTo>
                  <a:close/>
                  <a:moveTo>
                    <a:pt x="11804" y="3239"/>
                  </a:moveTo>
                  <a:cubicBezTo>
                    <a:pt x="11803" y="3239"/>
                    <a:pt x="11803" y="3244"/>
                    <a:pt x="11806" y="3255"/>
                  </a:cubicBezTo>
                  <a:lnTo>
                    <a:pt x="11806" y="3255"/>
                  </a:lnTo>
                  <a:cubicBezTo>
                    <a:pt x="11808" y="3246"/>
                    <a:pt x="11806" y="3239"/>
                    <a:pt x="11804" y="3239"/>
                  </a:cubicBezTo>
                  <a:close/>
                  <a:moveTo>
                    <a:pt x="11806" y="3255"/>
                  </a:moveTo>
                  <a:cubicBezTo>
                    <a:pt x="11804" y="3260"/>
                    <a:pt x="11802" y="3265"/>
                    <a:pt x="11798" y="3270"/>
                  </a:cubicBezTo>
                  <a:lnTo>
                    <a:pt x="11798" y="3270"/>
                  </a:lnTo>
                  <a:cubicBezTo>
                    <a:pt x="11801" y="3269"/>
                    <a:pt x="11805" y="3268"/>
                    <a:pt x="11808" y="3265"/>
                  </a:cubicBezTo>
                  <a:cubicBezTo>
                    <a:pt x="11807" y="3262"/>
                    <a:pt x="11806" y="3258"/>
                    <a:pt x="11806" y="3255"/>
                  </a:cubicBezTo>
                  <a:close/>
                  <a:moveTo>
                    <a:pt x="11823" y="3446"/>
                  </a:moveTo>
                  <a:cubicBezTo>
                    <a:pt x="11830" y="3446"/>
                    <a:pt x="11837" y="3456"/>
                    <a:pt x="11855" y="3485"/>
                  </a:cubicBezTo>
                  <a:cubicBezTo>
                    <a:pt x="11891" y="3540"/>
                    <a:pt x="11904" y="3560"/>
                    <a:pt x="11897" y="3560"/>
                  </a:cubicBezTo>
                  <a:cubicBezTo>
                    <a:pt x="11893" y="3560"/>
                    <a:pt x="11882" y="3553"/>
                    <a:pt x="11865" y="3541"/>
                  </a:cubicBezTo>
                  <a:cubicBezTo>
                    <a:pt x="11821" y="3507"/>
                    <a:pt x="11793" y="3466"/>
                    <a:pt x="11808" y="3453"/>
                  </a:cubicBezTo>
                  <a:cubicBezTo>
                    <a:pt x="11815" y="3449"/>
                    <a:pt x="11819" y="3446"/>
                    <a:pt x="11823" y="3446"/>
                  </a:cubicBezTo>
                  <a:close/>
                  <a:moveTo>
                    <a:pt x="11934" y="3867"/>
                  </a:moveTo>
                  <a:cubicBezTo>
                    <a:pt x="11944" y="3867"/>
                    <a:pt x="11956" y="3875"/>
                    <a:pt x="11971" y="3898"/>
                  </a:cubicBezTo>
                  <a:lnTo>
                    <a:pt x="11981" y="3952"/>
                  </a:lnTo>
                  <a:lnTo>
                    <a:pt x="11981" y="3952"/>
                  </a:lnTo>
                  <a:lnTo>
                    <a:pt x="11937" y="3920"/>
                  </a:lnTo>
                  <a:lnTo>
                    <a:pt x="11909" y="3877"/>
                  </a:lnTo>
                  <a:cubicBezTo>
                    <a:pt x="11917" y="3872"/>
                    <a:pt x="11925" y="3867"/>
                    <a:pt x="11934" y="3867"/>
                  </a:cubicBezTo>
                  <a:close/>
                  <a:moveTo>
                    <a:pt x="12245" y="4393"/>
                  </a:moveTo>
                  <a:cubicBezTo>
                    <a:pt x="12252" y="4393"/>
                    <a:pt x="12267" y="4398"/>
                    <a:pt x="12285" y="4431"/>
                  </a:cubicBezTo>
                  <a:lnTo>
                    <a:pt x="12288" y="4485"/>
                  </a:lnTo>
                  <a:cubicBezTo>
                    <a:pt x="12286" y="4485"/>
                    <a:pt x="12284" y="4486"/>
                    <a:pt x="12283" y="4486"/>
                  </a:cubicBezTo>
                  <a:cubicBezTo>
                    <a:pt x="12265" y="4486"/>
                    <a:pt x="12247" y="4447"/>
                    <a:pt x="12247" y="4447"/>
                  </a:cubicBezTo>
                  <a:cubicBezTo>
                    <a:pt x="12222" y="4403"/>
                    <a:pt x="12222" y="4403"/>
                    <a:pt x="12241" y="4394"/>
                  </a:cubicBezTo>
                  <a:cubicBezTo>
                    <a:pt x="12241" y="4394"/>
                    <a:pt x="12242" y="4393"/>
                    <a:pt x="12245" y="4393"/>
                  </a:cubicBezTo>
                  <a:close/>
                  <a:moveTo>
                    <a:pt x="13425" y="8585"/>
                  </a:moveTo>
                  <a:cubicBezTo>
                    <a:pt x="13440" y="8585"/>
                    <a:pt x="13453" y="8593"/>
                    <a:pt x="13460" y="8631"/>
                  </a:cubicBezTo>
                  <a:lnTo>
                    <a:pt x="13469" y="8684"/>
                  </a:lnTo>
                  <a:cubicBezTo>
                    <a:pt x="13469" y="8684"/>
                    <a:pt x="13468" y="8684"/>
                    <a:pt x="13467" y="8684"/>
                  </a:cubicBezTo>
                  <a:cubicBezTo>
                    <a:pt x="13448" y="8684"/>
                    <a:pt x="13419" y="8640"/>
                    <a:pt x="13419" y="8640"/>
                  </a:cubicBezTo>
                  <a:lnTo>
                    <a:pt x="13410" y="8587"/>
                  </a:lnTo>
                  <a:cubicBezTo>
                    <a:pt x="13415" y="8586"/>
                    <a:pt x="13420" y="8585"/>
                    <a:pt x="13425" y="8585"/>
                  </a:cubicBezTo>
                  <a:close/>
                  <a:moveTo>
                    <a:pt x="13821" y="10655"/>
                  </a:moveTo>
                  <a:cubicBezTo>
                    <a:pt x="13840" y="10655"/>
                    <a:pt x="13858" y="10756"/>
                    <a:pt x="13867" y="10809"/>
                  </a:cubicBezTo>
                  <a:cubicBezTo>
                    <a:pt x="13863" y="10825"/>
                    <a:pt x="13858" y="10832"/>
                    <a:pt x="13852" y="10832"/>
                  </a:cubicBezTo>
                  <a:cubicBezTo>
                    <a:pt x="13839" y="10832"/>
                    <a:pt x="13824" y="10798"/>
                    <a:pt x="13817" y="10762"/>
                  </a:cubicBezTo>
                  <a:cubicBezTo>
                    <a:pt x="13798" y="10658"/>
                    <a:pt x="13798" y="10658"/>
                    <a:pt x="13820" y="10655"/>
                  </a:cubicBezTo>
                  <a:cubicBezTo>
                    <a:pt x="13820" y="10655"/>
                    <a:pt x="13821" y="10655"/>
                    <a:pt x="13821" y="10655"/>
                  </a:cubicBezTo>
                  <a:close/>
                  <a:moveTo>
                    <a:pt x="14465" y="14339"/>
                  </a:moveTo>
                  <a:cubicBezTo>
                    <a:pt x="14480" y="14339"/>
                    <a:pt x="14493" y="14347"/>
                    <a:pt x="14500" y="14387"/>
                  </a:cubicBezTo>
                  <a:lnTo>
                    <a:pt x="14491" y="14441"/>
                  </a:lnTo>
                  <a:lnTo>
                    <a:pt x="14459" y="14394"/>
                  </a:lnTo>
                  <a:lnTo>
                    <a:pt x="14450" y="14340"/>
                  </a:lnTo>
                  <a:cubicBezTo>
                    <a:pt x="14455" y="14340"/>
                    <a:pt x="14460" y="14339"/>
                    <a:pt x="14465" y="14339"/>
                  </a:cubicBezTo>
                  <a:close/>
                  <a:moveTo>
                    <a:pt x="14461" y="15035"/>
                  </a:moveTo>
                  <a:cubicBezTo>
                    <a:pt x="14476" y="15035"/>
                    <a:pt x="14490" y="15042"/>
                    <a:pt x="14497" y="15080"/>
                  </a:cubicBezTo>
                  <a:lnTo>
                    <a:pt x="14506" y="15133"/>
                  </a:lnTo>
                  <a:cubicBezTo>
                    <a:pt x="14506" y="15133"/>
                    <a:pt x="14505" y="15133"/>
                    <a:pt x="14504" y="15133"/>
                  </a:cubicBezTo>
                  <a:cubicBezTo>
                    <a:pt x="14483" y="15133"/>
                    <a:pt x="14456" y="15086"/>
                    <a:pt x="14456" y="15086"/>
                  </a:cubicBezTo>
                  <a:lnTo>
                    <a:pt x="14447" y="15036"/>
                  </a:lnTo>
                  <a:cubicBezTo>
                    <a:pt x="14451" y="15035"/>
                    <a:pt x="14456" y="15035"/>
                    <a:pt x="14461" y="15035"/>
                  </a:cubicBezTo>
                  <a:close/>
                  <a:moveTo>
                    <a:pt x="14769" y="15891"/>
                  </a:moveTo>
                  <a:cubicBezTo>
                    <a:pt x="14790" y="15891"/>
                    <a:pt x="14817" y="15935"/>
                    <a:pt x="14817" y="15935"/>
                  </a:cubicBezTo>
                  <a:cubicBezTo>
                    <a:pt x="14820" y="15955"/>
                    <a:pt x="14816" y="15961"/>
                    <a:pt x="14808" y="15961"/>
                  </a:cubicBezTo>
                  <a:cubicBezTo>
                    <a:pt x="14794" y="15961"/>
                    <a:pt x="14772" y="15945"/>
                    <a:pt x="14759" y="15945"/>
                  </a:cubicBezTo>
                  <a:cubicBezTo>
                    <a:pt x="14758" y="15945"/>
                    <a:pt x="14758" y="15945"/>
                    <a:pt x="14757" y="15945"/>
                  </a:cubicBezTo>
                  <a:cubicBezTo>
                    <a:pt x="14748" y="15895"/>
                    <a:pt x="14748" y="15895"/>
                    <a:pt x="14767" y="15892"/>
                  </a:cubicBezTo>
                  <a:cubicBezTo>
                    <a:pt x="14767" y="15891"/>
                    <a:pt x="14768" y="15891"/>
                    <a:pt x="14769" y="15891"/>
                  </a:cubicBezTo>
                  <a:close/>
                  <a:moveTo>
                    <a:pt x="15003" y="17134"/>
                  </a:moveTo>
                  <a:cubicBezTo>
                    <a:pt x="15018" y="17134"/>
                    <a:pt x="15032" y="17142"/>
                    <a:pt x="15039" y="17180"/>
                  </a:cubicBezTo>
                  <a:lnTo>
                    <a:pt x="15027" y="17236"/>
                  </a:lnTo>
                  <a:lnTo>
                    <a:pt x="14998" y="17186"/>
                  </a:lnTo>
                  <a:lnTo>
                    <a:pt x="14989" y="17136"/>
                  </a:lnTo>
                  <a:cubicBezTo>
                    <a:pt x="14994" y="17135"/>
                    <a:pt x="14998" y="17134"/>
                    <a:pt x="15003" y="17134"/>
                  </a:cubicBezTo>
                  <a:close/>
                  <a:moveTo>
                    <a:pt x="15559" y="20512"/>
                  </a:moveTo>
                  <a:cubicBezTo>
                    <a:pt x="15574" y="20512"/>
                    <a:pt x="15587" y="20520"/>
                    <a:pt x="15594" y="20558"/>
                  </a:cubicBezTo>
                  <a:lnTo>
                    <a:pt x="15581" y="20614"/>
                  </a:lnTo>
                  <a:lnTo>
                    <a:pt x="15553" y="20564"/>
                  </a:lnTo>
                  <a:lnTo>
                    <a:pt x="15544" y="20514"/>
                  </a:lnTo>
                  <a:cubicBezTo>
                    <a:pt x="15549" y="20513"/>
                    <a:pt x="15554" y="20512"/>
                    <a:pt x="15559" y="20512"/>
                  </a:cubicBezTo>
                  <a:close/>
                  <a:moveTo>
                    <a:pt x="15639" y="20873"/>
                  </a:moveTo>
                  <a:cubicBezTo>
                    <a:pt x="15651" y="20873"/>
                    <a:pt x="15652" y="20881"/>
                    <a:pt x="15660" y="20921"/>
                  </a:cubicBezTo>
                  <a:cubicBezTo>
                    <a:pt x="15660" y="20921"/>
                    <a:pt x="15647" y="20978"/>
                    <a:pt x="15625" y="20981"/>
                  </a:cubicBezTo>
                  <a:cubicBezTo>
                    <a:pt x="15625" y="20981"/>
                    <a:pt x="15624" y="20981"/>
                    <a:pt x="15624" y="20981"/>
                  </a:cubicBezTo>
                  <a:cubicBezTo>
                    <a:pt x="15606" y="20981"/>
                    <a:pt x="15598" y="20929"/>
                    <a:pt x="15628" y="20874"/>
                  </a:cubicBezTo>
                  <a:cubicBezTo>
                    <a:pt x="15633" y="20874"/>
                    <a:pt x="15636" y="20873"/>
                    <a:pt x="15639" y="20873"/>
                  </a:cubicBezTo>
                  <a:close/>
                  <a:moveTo>
                    <a:pt x="15827" y="21749"/>
                  </a:moveTo>
                  <a:cubicBezTo>
                    <a:pt x="15847" y="21749"/>
                    <a:pt x="15835" y="21803"/>
                    <a:pt x="15845" y="21852"/>
                  </a:cubicBezTo>
                  <a:cubicBezTo>
                    <a:pt x="15839" y="21876"/>
                    <a:pt x="15836" y="21890"/>
                    <a:pt x="15833" y="21890"/>
                  </a:cubicBezTo>
                  <a:cubicBezTo>
                    <a:pt x="15829" y="21890"/>
                    <a:pt x="15825" y="21865"/>
                    <a:pt x="15816" y="21805"/>
                  </a:cubicBezTo>
                  <a:cubicBezTo>
                    <a:pt x="15807" y="21752"/>
                    <a:pt x="15826" y="21749"/>
                    <a:pt x="15826" y="21749"/>
                  </a:cubicBezTo>
                  <a:cubicBezTo>
                    <a:pt x="15826" y="21749"/>
                    <a:pt x="15827" y="21749"/>
                    <a:pt x="15827" y="21749"/>
                  </a:cubicBezTo>
                  <a:close/>
                  <a:moveTo>
                    <a:pt x="16293" y="21993"/>
                  </a:moveTo>
                  <a:cubicBezTo>
                    <a:pt x="16274" y="21996"/>
                    <a:pt x="16274" y="21996"/>
                    <a:pt x="16283" y="22049"/>
                  </a:cubicBezTo>
                  <a:cubicBezTo>
                    <a:pt x="16283" y="22049"/>
                    <a:pt x="16310" y="22094"/>
                    <a:pt x="16331" y="22094"/>
                  </a:cubicBezTo>
                  <a:cubicBezTo>
                    <a:pt x="16332" y="22094"/>
                    <a:pt x="16333" y="22093"/>
                    <a:pt x="16333" y="22093"/>
                  </a:cubicBezTo>
                  <a:cubicBezTo>
                    <a:pt x="16352" y="22090"/>
                    <a:pt x="16343" y="22040"/>
                    <a:pt x="16293" y="21993"/>
                  </a:cubicBezTo>
                  <a:close/>
                  <a:moveTo>
                    <a:pt x="15622" y="22156"/>
                  </a:moveTo>
                  <a:cubicBezTo>
                    <a:pt x="15603" y="22159"/>
                    <a:pt x="15603" y="22159"/>
                    <a:pt x="15613" y="22209"/>
                  </a:cubicBezTo>
                  <a:cubicBezTo>
                    <a:pt x="15622" y="22270"/>
                    <a:pt x="15626" y="22295"/>
                    <a:pt x="15630" y="22295"/>
                  </a:cubicBezTo>
                  <a:cubicBezTo>
                    <a:pt x="15633" y="22295"/>
                    <a:pt x="15636" y="22282"/>
                    <a:pt x="15641" y="22259"/>
                  </a:cubicBezTo>
                  <a:cubicBezTo>
                    <a:pt x="15632" y="22206"/>
                    <a:pt x="15622" y="22156"/>
                    <a:pt x="15622" y="22156"/>
                  </a:cubicBezTo>
                  <a:close/>
                  <a:moveTo>
                    <a:pt x="15993" y="22682"/>
                  </a:moveTo>
                  <a:cubicBezTo>
                    <a:pt x="15996" y="22682"/>
                    <a:pt x="16012" y="22685"/>
                    <a:pt x="16020" y="22730"/>
                  </a:cubicBezTo>
                  <a:cubicBezTo>
                    <a:pt x="16026" y="22767"/>
                    <a:pt x="16026" y="22802"/>
                    <a:pt x="16020" y="22839"/>
                  </a:cubicBezTo>
                  <a:lnTo>
                    <a:pt x="16020" y="22836"/>
                  </a:lnTo>
                  <a:cubicBezTo>
                    <a:pt x="16019" y="22836"/>
                    <a:pt x="16018" y="22837"/>
                    <a:pt x="16017" y="22837"/>
                  </a:cubicBezTo>
                  <a:cubicBezTo>
                    <a:pt x="15997" y="22837"/>
                    <a:pt x="15989" y="22789"/>
                    <a:pt x="15989" y="22789"/>
                  </a:cubicBezTo>
                  <a:cubicBezTo>
                    <a:pt x="15979" y="22736"/>
                    <a:pt x="15970" y="22686"/>
                    <a:pt x="15992" y="22683"/>
                  </a:cubicBezTo>
                  <a:cubicBezTo>
                    <a:pt x="15992" y="22683"/>
                    <a:pt x="15992" y="22682"/>
                    <a:pt x="15993" y="22682"/>
                  </a:cubicBezTo>
                  <a:close/>
                  <a:moveTo>
                    <a:pt x="15933" y="23065"/>
                  </a:moveTo>
                  <a:cubicBezTo>
                    <a:pt x="15933" y="23065"/>
                    <a:pt x="15932" y="23065"/>
                    <a:pt x="15932" y="23065"/>
                  </a:cubicBezTo>
                  <a:cubicBezTo>
                    <a:pt x="15932" y="23065"/>
                    <a:pt x="15910" y="23068"/>
                    <a:pt x="15920" y="23121"/>
                  </a:cubicBezTo>
                  <a:lnTo>
                    <a:pt x="15929" y="23171"/>
                  </a:lnTo>
                  <a:cubicBezTo>
                    <a:pt x="15951" y="23168"/>
                    <a:pt x="15961" y="23115"/>
                    <a:pt x="15961" y="23115"/>
                  </a:cubicBezTo>
                  <a:cubicBezTo>
                    <a:pt x="15955" y="23067"/>
                    <a:pt x="15937" y="23065"/>
                    <a:pt x="15933" y="23065"/>
                  </a:cubicBezTo>
                  <a:close/>
                  <a:moveTo>
                    <a:pt x="16095" y="23626"/>
                  </a:moveTo>
                  <a:lnTo>
                    <a:pt x="16105" y="23676"/>
                  </a:lnTo>
                  <a:lnTo>
                    <a:pt x="16092" y="23732"/>
                  </a:lnTo>
                  <a:lnTo>
                    <a:pt x="16083" y="23682"/>
                  </a:lnTo>
                  <a:cubicBezTo>
                    <a:pt x="16073" y="23629"/>
                    <a:pt x="16073" y="23629"/>
                    <a:pt x="16095" y="23626"/>
                  </a:cubicBezTo>
                  <a:close/>
                  <a:moveTo>
                    <a:pt x="16167" y="24072"/>
                  </a:moveTo>
                  <a:cubicBezTo>
                    <a:pt x="16175" y="24072"/>
                    <a:pt x="16185" y="24077"/>
                    <a:pt x="16199" y="24090"/>
                  </a:cubicBezTo>
                  <a:cubicBezTo>
                    <a:pt x="16208" y="24140"/>
                    <a:pt x="16208" y="24140"/>
                    <a:pt x="16218" y="24193"/>
                  </a:cubicBezTo>
                  <a:cubicBezTo>
                    <a:pt x="16212" y="24194"/>
                    <a:pt x="16207" y="24195"/>
                    <a:pt x="16202" y="24195"/>
                  </a:cubicBezTo>
                  <a:cubicBezTo>
                    <a:pt x="16187" y="24195"/>
                    <a:pt x="16175" y="24187"/>
                    <a:pt x="16167" y="24149"/>
                  </a:cubicBezTo>
                  <a:cubicBezTo>
                    <a:pt x="16144" y="24112"/>
                    <a:pt x="16145" y="24072"/>
                    <a:pt x="16167" y="24072"/>
                  </a:cubicBezTo>
                  <a:close/>
                  <a:moveTo>
                    <a:pt x="16374" y="24488"/>
                  </a:moveTo>
                  <a:cubicBezTo>
                    <a:pt x="16384" y="24541"/>
                    <a:pt x="16415" y="24588"/>
                    <a:pt x="16393" y="24591"/>
                  </a:cubicBezTo>
                  <a:cubicBezTo>
                    <a:pt x="16395" y="24602"/>
                    <a:pt x="16395" y="24606"/>
                    <a:pt x="16394" y="24606"/>
                  </a:cubicBezTo>
                  <a:cubicBezTo>
                    <a:pt x="16389" y="24606"/>
                    <a:pt x="16363" y="24533"/>
                    <a:pt x="16355" y="24491"/>
                  </a:cubicBezTo>
                  <a:lnTo>
                    <a:pt x="16374" y="24488"/>
                  </a:lnTo>
                  <a:close/>
                  <a:moveTo>
                    <a:pt x="16243" y="24936"/>
                  </a:moveTo>
                  <a:lnTo>
                    <a:pt x="16221" y="24939"/>
                  </a:lnTo>
                  <a:lnTo>
                    <a:pt x="16202" y="24942"/>
                  </a:lnTo>
                  <a:lnTo>
                    <a:pt x="16202" y="24942"/>
                  </a:lnTo>
                  <a:lnTo>
                    <a:pt x="16243" y="24936"/>
                  </a:lnTo>
                  <a:close/>
                  <a:moveTo>
                    <a:pt x="16491" y="25536"/>
                  </a:moveTo>
                  <a:cubicBezTo>
                    <a:pt x="16506" y="25536"/>
                    <a:pt x="16521" y="25544"/>
                    <a:pt x="16528" y="25584"/>
                  </a:cubicBezTo>
                  <a:lnTo>
                    <a:pt x="16537" y="25635"/>
                  </a:lnTo>
                  <a:cubicBezTo>
                    <a:pt x="16536" y="25635"/>
                    <a:pt x="16536" y="25635"/>
                    <a:pt x="16535" y="25635"/>
                  </a:cubicBezTo>
                  <a:cubicBezTo>
                    <a:pt x="16513" y="25635"/>
                    <a:pt x="16487" y="25591"/>
                    <a:pt x="16487" y="25591"/>
                  </a:cubicBezTo>
                  <a:lnTo>
                    <a:pt x="16478" y="25537"/>
                  </a:lnTo>
                  <a:cubicBezTo>
                    <a:pt x="16482" y="25537"/>
                    <a:pt x="16487" y="25536"/>
                    <a:pt x="16491" y="25536"/>
                  </a:cubicBezTo>
                  <a:close/>
                  <a:moveTo>
                    <a:pt x="16450" y="25933"/>
                  </a:moveTo>
                  <a:cubicBezTo>
                    <a:pt x="16455" y="25933"/>
                    <a:pt x="16467" y="25945"/>
                    <a:pt x="16487" y="25964"/>
                  </a:cubicBezTo>
                  <a:lnTo>
                    <a:pt x="16547" y="26061"/>
                  </a:lnTo>
                  <a:cubicBezTo>
                    <a:pt x="16549" y="26076"/>
                    <a:pt x="16549" y="26082"/>
                    <a:pt x="16545" y="26082"/>
                  </a:cubicBezTo>
                  <a:cubicBezTo>
                    <a:pt x="16537" y="26082"/>
                    <a:pt x="16513" y="26050"/>
                    <a:pt x="16478" y="26017"/>
                  </a:cubicBezTo>
                  <a:cubicBezTo>
                    <a:pt x="16453" y="25957"/>
                    <a:pt x="16444" y="25933"/>
                    <a:pt x="16450" y="25933"/>
                  </a:cubicBezTo>
                  <a:close/>
                  <a:moveTo>
                    <a:pt x="16764" y="27094"/>
                  </a:moveTo>
                  <a:cubicBezTo>
                    <a:pt x="16780" y="27094"/>
                    <a:pt x="16801" y="27106"/>
                    <a:pt x="16832" y="27189"/>
                  </a:cubicBezTo>
                  <a:lnTo>
                    <a:pt x="16851" y="27292"/>
                  </a:lnTo>
                  <a:lnTo>
                    <a:pt x="16791" y="27195"/>
                  </a:lnTo>
                  <a:cubicBezTo>
                    <a:pt x="16710" y="27101"/>
                    <a:pt x="16710" y="27101"/>
                    <a:pt x="16753" y="27095"/>
                  </a:cubicBezTo>
                  <a:cubicBezTo>
                    <a:pt x="16757" y="27094"/>
                    <a:pt x="16760" y="27094"/>
                    <a:pt x="16764" y="27094"/>
                  </a:cubicBezTo>
                  <a:close/>
                  <a:moveTo>
                    <a:pt x="16757" y="27361"/>
                  </a:moveTo>
                  <a:lnTo>
                    <a:pt x="16788" y="27408"/>
                  </a:lnTo>
                  <a:lnTo>
                    <a:pt x="16775" y="27465"/>
                  </a:lnTo>
                  <a:cubicBezTo>
                    <a:pt x="16775" y="27465"/>
                    <a:pt x="16774" y="27465"/>
                    <a:pt x="16774" y="27465"/>
                  </a:cubicBezTo>
                  <a:cubicBezTo>
                    <a:pt x="16753" y="27465"/>
                    <a:pt x="16744" y="27413"/>
                    <a:pt x="16735" y="27364"/>
                  </a:cubicBezTo>
                  <a:lnTo>
                    <a:pt x="16757" y="27361"/>
                  </a:lnTo>
                  <a:close/>
                  <a:moveTo>
                    <a:pt x="17267" y="29411"/>
                  </a:moveTo>
                  <a:cubicBezTo>
                    <a:pt x="17249" y="29414"/>
                    <a:pt x="17258" y="29467"/>
                    <a:pt x="17267" y="29517"/>
                  </a:cubicBezTo>
                  <a:cubicBezTo>
                    <a:pt x="17264" y="29624"/>
                    <a:pt x="17291" y="29671"/>
                    <a:pt x="17312" y="29671"/>
                  </a:cubicBezTo>
                  <a:cubicBezTo>
                    <a:pt x="17313" y="29671"/>
                    <a:pt x="17314" y="29671"/>
                    <a:pt x="17314" y="29671"/>
                  </a:cubicBezTo>
                  <a:cubicBezTo>
                    <a:pt x="17336" y="29668"/>
                    <a:pt x="17327" y="29614"/>
                    <a:pt x="17308" y="29511"/>
                  </a:cubicBezTo>
                  <a:cubicBezTo>
                    <a:pt x="17299" y="29477"/>
                    <a:pt x="17286" y="29442"/>
                    <a:pt x="17267" y="29411"/>
                  </a:cubicBezTo>
                  <a:close/>
                  <a:moveTo>
                    <a:pt x="17284" y="29800"/>
                  </a:moveTo>
                  <a:cubicBezTo>
                    <a:pt x="17292" y="29800"/>
                    <a:pt x="17309" y="29824"/>
                    <a:pt x="17330" y="29881"/>
                  </a:cubicBezTo>
                  <a:lnTo>
                    <a:pt x="17349" y="29984"/>
                  </a:lnTo>
                  <a:cubicBezTo>
                    <a:pt x="17348" y="29984"/>
                    <a:pt x="17348" y="29985"/>
                    <a:pt x="17347" y="29985"/>
                  </a:cubicBezTo>
                  <a:cubicBezTo>
                    <a:pt x="17325" y="29985"/>
                    <a:pt x="17289" y="29886"/>
                    <a:pt x="17280" y="29837"/>
                  </a:cubicBezTo>
                  <a:cubicBezTo>
                    <a:pt x="17276" y="29814"/>
                    <a:pt x="17278" y="29800"/>
                    <a:pt x="17284" y="29800"/>
                  </a:cubicBezTo>
                  <a:close/>
                  <a:moveTo>
                    <a:pt x="17631" y="32661"/>
                  </a:moveTo>
                  <a:cubicBezTo>
                    <a:pt x="17612" y="32664"/>
                    <a:pt x="17612" y="32664"/>
                    <a:pt x="17621" y="32717"/>
                  </a:cubicBezTo>
                  <a:lnTo>
                    <a:pt x="17631" y="32767"/>
                  </a:lnTo>
                  <a:lnTo>
                    <a:pt x="17640" y="32714"/>
                  </a:lnTo>
                  <a:lnTo>
                    <a:pt x="17631" y="32661"/>
                  </a:lnTo>
                  <a:close/>
                  <a:moveTo>
                    <a:pt x="17753" y="32748"/>
                  </a:moveTo>
                  <a:lnTo>
                    <a:pt x="17762" y="32798"/>
                  </a:lnTo>
                  <a:cubicBezTo>
                    <a:pt x="17749" y="32802"/>
                    <a:pt x="17756" y="32823"/>
                    <a:pt x="17767" y="32823"/>
                  </a:cubicBezTo>
                  <a:cubicBezTo>
                    <a:pt x="17773" y="32823"/>
                    <a:pt x="17780" y="32816"/>
                    <a:pt x="17784" y="32795"/>
                  </a:cubicBezTo>
                  <a:lnTo>
                    <a:pt x="17825" y="32789"/>
                  </a:lnTo>
                  <a:lnTo>
                    <a:pt x="17825" y="32789"/>
                  </a:lnTo>
                  <a:cubicBezTo>
                    <a:pt x="17835" y="32842"/>
                    <a:pt x="17822" y="32896"/>
                    <a:pt x="17800" y="32902"/>
                  </a:cubicBezTo>
                  <a:cubicBezTo>
                    <a:pt x="17787" y="32926"/>
                    <a:pt x="17779" y="32940"/>
                    <a:pt x="17773" y="32940"/>
                  </a:cubicBezTo>
                  <a:cubicBezTo>
                    <a:pt x="17765" y="32940"/>
                    <a:pt x="17761" y="32914"/>
                    <a:pt x="17750" y="32855"/>
                  </a:cubicBezTo>
                  <a:cubicBezTo>
                    <a:pt x="17741" y="32805"/>
                    <a:pt x="17734" y="32751"/>
                    <a:pt x="17753" y="32748"/>
                  </a:cubicBezTo>
                  <a:close/>
                  <a:moveTo>
                    <a:pt x="17863" y="33372"/>
                  </a:moveTo>
                  <a:cubicBezTo>
                    <a:pt x="17882" y="33400"/>
                    <a:pt x="17894" y="33435"/>
                    <a:pt x="17904" y="33472"/>
                  </a:cubicBezTo>
                  <a:lnTo>
                    <a:pt x="17891" y="33525"/>
                  </a:lnTo>
                  <a:cubicBezTo>
                    <a:pt x="17890" y="33526"/>
                    <a:pt x="17890" y="33526"/>
                    <a:pt x="17889" y="33526"/>
                  </a:cubicBezTo>
                  <a:cubicBezTo>
                    <a:pt x="17869" y="33526"/>
                    <a:pt x="17862" y="33477"/>
                    <a:pt x="17853" y="33425"/>
                  </a:cubicBezTo>
                  <a:cubicBezTo>
                    <a:pt x="17844" y="33375"/>
                    <a:pt x="17844" y="33375"/>
                    <a:pt x="17863" y="33372"/>
                  </a:cubicBezTo>
                  <a:close/>
                  <a:moveTo>
                    <a:pt x="18194" y="33477"/>
                  </a:moveTo>
                  <a:cubicBezTo>
                    <a:pt x="18189" y="33477"/>
                    <a:pt x="18184" y="33478"/>
                    <a:pt x="18179" y="33478"/>
                  </a:cubicBezTo>
                  <a:lnTo>
                    <a:pt x="18189" y="33532"/>
                  </a:lnTo>
                  <a:cubicBezTo>
                    <a:pt x="18189" y="33532"/>
                    <a:pt x="18218" y="33576"/>
                    <a:pt x="18237" y="33576"/>
                  </a:cubicBezTo>
                  <a:cubicBezTo>
                    <a:pt x="18238" y="33576"/>
                    <a:pt x="18238" y="33576"/>
                    <a:pt x="18239" y="33576"/>
                  </a:cubicBezTo>
                  <a:lnTo>
                    <a:pt x="18229" y="33525"/>
                  </a:lnTo>
                  <a:cubicBezTo>
                    <a:pt x="18222" y="33485"/>
                    <a:pt x="18210" y="33477"/>
                    <a:pt x="18194" y="33477"/>
                  </a:cubicBezTo>
                  <a:close/>
                  <a:moveTo>
                    <a:pt x="373" y="0"/>
                  </a:moveTo>
                  <a:cubicBezTo>
                    <a:pt x="323" y="0"/>
                    <a:pt x="323" y="22"/>
                    <a:pt x="320" y="44"/>
                  </a:cubicBezTo>
                  <a:lnTo>
                    <a:pt x="216" y="41"/>
                  </a:lnTo>
                  <a:cubicBezTo>
                    <a:pt x="216" y="41"/>
                    <a:pt x="163" y="41"/>
                    <a:pt x="163" y="63"/>
                  </a:cubicBezTo>
                  <a:cubicBezTo>
                    <a:pt x="163" y="85"/>
                    <a:pt x="110" y="85"/>
                    <a:pt x="56" y="85"/>
                  </a:cubicBezTo>
                  <a:cubicBezTo>
                    <a:pt x="56" y="78"/>
                    <a:pt x="52" y="75"/>
                    <a:pt x="47" y="75"/>
                  </a:cubicBezTo>
                  <a:cubicBezTo>
                    <a:pt x="34" y="75"/>
                    <a:pt x="19" y="90"/>
                    <a:pt x="56" y="103"/>
                  </a:cubicBezTo>
                  <a:cubicBezTo>
                    <a:pt x="56" y="125"/>
                    <a:pt x="56" y="147"/>
                    <a:pt x="3" y="147"/>
                  </a:cubicBezTo>
                  <a:cubicBezTo>
                    <a:pt x="3" y="147"/>
                    <a:pt x="3" y="166"/>
                    <a:pt x="3" y="188"/>
                  </a:cubicBezTo>
                  <a:cubicBezTo>
                    <a:pt x="0" y="229"/>
                    <a:pt x="0" y="251"/>
                    <a:pt x="107" y="273"/>
                  </a:cubicBezTo>
                  <a:cubicBezTo>
                    <a:pt x="229" y="284"/>
                    <a:pt x="334" y="296"/>
                    <a:pt x="399" y="296"/>
                  </a:cubicBezTo>
                  <a:cubicBezTo>
                    <a:pt x="446" y="296"/>
                    <a:pt x="473" y="290"/>
                    <a:pt x="473" y="273"/>
                  </a:cubicBezTo>
                  <a:cubicBezTo>
                    <a:pt x="508" y="260"/>
                    <a:pt x="545" y="254"/>
                    <a:pt x="580" y="251"/>
                  </a:cubicBezTo>
                  <a:cubicBezTo>
                    <a:pt x="617" y="254"/>
                    <a:pt x="652" y="260"/>
                    <a:pt x="686" y="273"/>
                  </a:cubicBezTo>
                  <a:cubicBezTo>
                    <a:pt x="686" y="295"/>
                    <a:pt x="896" y="295"/>
                    <a:pt x="1160" y="295"/>
                  </a:cubicBezTo>
                  <a:cubicBezTo>
                    <a:pt x="1476" y="298"/>
                    <a:pt x="1633" y="298"/>
                    <a:pt x="1686" y="317"/>
                  </a:cubicBezTo>
                  <a:cubicBezTo>
                    <a:pt x="1721" y="332"/>
                    <a:pt x="1755" y="338"/>
                    <a:pt x="1789" y="338"/>
                  </a:cubicBezTo>
                  <a:cubicBezTo>
                    <a:pt x="1789" y="321"/>
                    <a:pt x="1981" y="320"/>
                    <a:pt x="2240" y="320"/>
                  </a:cubicBezTo>
                  <a:cubicBezTo>
                    <a:pt x="2314" y="320"/>
                    <a:pt x="2394" y="320"/>
                    <a:pt x="2476" y="320"/>
                  </a:cubicBezTo>
                  <a:cubicBezTo>
                    <a:pt x="2558" y="320"/>
                    <a:pt x="2640" y="320"/>
                    <a:pt x="2718" y="320"/>
                  </a:cubicBezTo>
                  <a:cubicBezTo>
                    <a:pt x="2990" y="320"/>
                    <a:pt x="3212" y="318"/>
                    <a:pt x="3212" y="301"/>
                  </a:cubicBezTo>
                  <a:lnTo>
                    <a:pt x="3319" y="301"/>
                  </a:lnTo>
                  <a:cubicBezTo>
                    <a:pt x="3319" y="323"/>
                    <a:pt x="3425" y="323"/>
                    <a:pt x="3529" y="323"/>
                  </a:cubicBezTo>
                  <a:cubicBezTo>
                    <a:pt x="3598" y="310"/>
                    <a:pt x="3670" y="304"/>
                    <a:pt x="3742" y="304"/>
                  </a:cubicBezTo>
                  <a:cubicBezTo>
                    <a:pt x="3739" y="323"/>
                    <a:pt x="3792" y="323"/>
                    <a:pt x="3899" y="323"/>
                  </a:cubicBezTo>
                  <a:cubicBezTo>
                    <a:pt x="3927" y="324"/>
                    <a:pt x="3951" y="324"/>
                    <a:pt x="3972" y="324"/>
                  </a:cubicBezTo>
                  <a:cubicBezTo>
                    <a:pt x="4027" y="324"/>
                    <a:pt x="4055" y="320"/>
                    <a:pt x="4055" y="304"/>
                  </a:cubicBezTo>
                  <a:cubicBezTo>
                    <a:pt x="4108" y="304"/>
                    <a:pt x="4478" y="304"/>
                    <a:pt x="4635" y="326"/>
                  </a:cubicBezTo>
                  <a:cubicBezTo>
                    <a:pt x="4651" y="332"/>
                    <a:pt x="4667" y="335"/>
                    <a:pt x="4682" y="335"/>
                  </a:cubicBezTo>
                  <a:cubicBezTo>
                    <a:pt x="4720" y="335"/>
                    <a:pt x="4757" y="320"/>
                    <a:pt x="4795" y="307"/>
                  </a:cubicBezTo>
                  <a:cubicBezTo>
                    <a:pt x="4795" y="285"/>
                    <a:pt x="4848" y="263"/>
                    <a:pt x="4901" y="263"/>
                  </a:cubicBezTo>
                  <a:lnTo>
                    <a:pt x="4898" y="307"/>
                  </a:lnTo>
                  <a:cubicBezTo>
                    <a:pt x="4845" y="326"/>
                    <a:pt x="4845" y="326"/>
                    <a:pt x="4951" y="326"/>
                  </a:cubicBezTo>
                  <a:lnTo>
                    <a:pt x="5058" y="329"/>
                  </a:lnTo>
                  <a:cubicBezTo>
                    <a:pt x="5056" y="317"/>
                    <a:pt x="5170" y="309"/>
                    <a:pt x="5347" y="309"/>
                  </a:cubicBezTo>
                  <a:cubicBezTo>
                    <a:pt x="5443" y="309"/>
                    <a:pt x="5557" y="311"/>
                    <a:pt x="5682" y="317"/>
                  </a:cubicBezTo>
                  <a:lnTo>
                    <a:pt x="6158" y="335"/>
                  </a:lnTo>
                  <a:cubicBezTo>
                    <a:pt x="6207" y="338"/>
                    <a:pt x="6240" y="341"/>
                    <a:pt x="6262" y="341"/>
                  </a:cubicBezTo>
                  <a:cubicBezTo>
                    <a:pt x="6283" y="341"/>
                    <a:pt x="6293" y="338"/>
                    <a:pt x="6293" y="332"/>
                  </a:cubicBezTo>
                  <a:cubicBezTo>
                    <a:pt x="6294" y="326"/>
                    <a:pt x="6301" y="322"/>
                    <a:pt x="6316" y="322"/>
                  </a:cubicBezTo>
                  <a:cubicBezTo>
                    <a:pt x="6344" y="322"/>
                    <a:pt x="6399" y="334"/>
                    <a:pt x="6496" y="360"/>
                  </a:cubicBezTo>
                  <a:cubicBezTo>
                    <a:pt x="6713" y="437"/>
                    <a:pt x="6768" y="457"/>
                    <a:pt x="6805" y="457"/>
                  </a:cubicBezTo>
                  <a:cubicBezTo>
                    <a:pt x="6817" y="457"/>
                    <a:pt x="6827" y="455"/>
                    <a:pt x="6841" y="451"/>
                  </a:cubicBezTo>
                  <a:cubicBezTo>
                    <a:pt x="6791" y="445"/>
                    <a:pt x="6794" y="423"/>
                    <a:pt x="6797" y="404"/>
                  </a:cubicBezTo>
                  <a:cubicBezTo>
                    <a:pt x="6802" y="386"/>
                    <a:pt x="6814" y="377"/>
                    <a:pt x="6830" y="377"/>
                  </a:cubicBezTo>
                  <a:cubicBezTo>
                    <a:pt x="6850" y="377"/>
                    <a:pt x="6875" y="391"/>
                    <a:pt x="6898" y="420"/>
                  </a:cubicBezTo>
                  <a:cubicBezTo>
                    <a:pt x="6891" y="463"/>
                    <a:pt x="7621" y="602"/>
                    <a:pt x="7691" y="602"/>
                  </a:cubicBezTo>
                  <a:cubicBezTo>
                    <a:pt x="7692" y="602"/>
                    <a:pt x="7693" y="602"/>
                    <a:pt x="7694" y="602"/>
                  </a:cubicBezTo>
                  <a:lnTo>
                    <a:pt x="7694" y="602"/>
                  </a:lnTo>
                  <a:lnTo>
                    <a:pt x="7687" y="621"/>
                  </a:lnTo>
                  <a:cubicBezTo>
                    <a:pt x="7681" y="642"/>
                    <a:pt x="7731" y="658"/>
                    <a:pt x="7922" y="718"/>
                  </a:cubicBezTo>
                  <a:lnTo>
                    <a:pt x="8070" y="765"/>
                  </a:lnTo>
                  <a:cubicBezTo>
                    <a:pt x="8072" y="759"/>
                    <a:pt x="8078" y="756"/>
                    <a:pt x="8088" y="756"/>
                  </a:cubicBezTo>
                  <a:cubicBezTo>
                    <a:pt x="8152" y="756"/>
                    <a:pt x="8357" y="867"/>
                    <a:pt x="8349" y="881"/>
                  </a:cubicBezTo>
                  <a:cubicBezTo>
                    <a:pt x="8389" y="921"/>
                    <a:pt x="8389" y="921"/>
                    <a:pt x="8480" y="959"/>
                  </a:cubicBezTo>
                  <a:cubicBezTo>
                    <a:pt x="8643" y="975"/>
                    <a:pt x="8859" y="1113"/>
                    <a:pt x="8847" y="1131"/>
                  </a:cubicBezTo>
                  <a:lnTo>
                    <a:pt x="8938" y="1178"/>
                  </a:lnTo>
                  <a:cubicBezTo>
                    <a:pt x="9003" y="1194"/>
                    <a:pt x="9066" y="1222"/>
                    <a:pt x="9126" y="1257"/>
                  </a:cubicBezTo>
                  <a:cubicBezTo>
                    <a:pt x="9218" y="1303"/>
                    <a:pt x="9267" y="1331"/>
                    <a:pt x="9280" y="1331"/>
                  </a:cubicBezTo>
                  <a:cubicBezTo>
                    <a:pt x="9286" y="1331"/>
                    <a:pt x="9283" y="1324"/>
                    <a:pt x="9273" y="1310"/>
                  </a:cubicBezTo>
                  <a:cubicBezTo>
                    <a:pt x="9279" y="1298"/>
                    <a:pt x="9286" y="1286"/>
                    <a:pt x="9301" y="1286"/>
                  </a:cubicBezTo>
                  <a:cubicBezTo>
                    <a:pt x="9310" y="1286"/>
                    <a:pt x="9321" y="1290"/>
                    <a:pt x="9336" y="1301"/>
                  </a:cubicBezTo>
                  <a:lnTo>
                    <a:pt x="9326" y="1319"/>
                  </a:lnTo>
                  <a:cubicBezTo>
                    <a:pt x="9314" y="1338"/>
                    <a:pt x="9442" y="1420"/>
                    <a:pt x="9615" y="1529"/>
                  </a:cubicBezTo>
                  <a:cubicBezTo>
                    <a:pt x="9831" y="1664"/>
                    <a:pt x="9906" y="1733"/>
                    <a:pt x="9934" y="1780"/>
                  </a:cubicBezTo>
                  <a:lnTo>
                    <a:pt x="9988" y="1793"/>
                  </a:lnTo>
                  <a:cubicBezTo>
                    <a:pt x="10041" y="1808"/>
                    <a:pt x="10082" y="1840"/>
                    <a:pt x="10069" y="1855"/>
                  </a:cubicBezTo>
                  <a:cubicBezTo>
                    <a:pt x="10094" y="1905"/>
                    <a:pt x="10260" y="2024"/>
                    <a:pt x="10348" y="2075"/>
                  </a:cubicBezTo>
                  <a:lnTo>
                    <a:pt x="10423" y="2144"/>
                  </a:lnTo>
                  <a:cubicBezTo>
                    <a:pt x="10433" y="2209"/>
                    <a:pt x="10545" y="2313"/>
                    <a:pt x="10611" y="2316"/>
                  </a:cubicBezTo>
                  <a:cubicBezTo>
                    <a:pt x="10595" y="2332"/>
                    <a:pt x="10633" y="2366"/>
                    <a:pt x="10671" y="2401"/>
                  </a:cubicBezTo>
                  <a:cubicBezTo>
                    <a:pt x="10765" y="2448"/>
                    <a:pt x="10899" y="2601"/>
                    <a:pt x="10884" y="2617"/>
                  </a:cubicBezTo>
                  <a:lnTo>
                    <a:pt x="10918" y="2651"/>
                  </a:lnTo>
                  <a:cubicBezTo>
                    <a:pt x="10965" y="2676"/>
                    <a:pt x="11006" y="2711"/>
                    <a:pt x="11037" y="2752"/>
                  </a:cubicBezTo>
                  <a:cubicBezTo>
                    <a:pt x="11072" y="2792"/>
                    <a:pt x="11113" y="2824"/>
                    <a:pt x="11156" y="2849"/>
                  </a:cubicBezTo>
                  <a:cubicBezTo>
                    <a:pt x="11188" y="2864"/>
                    <a:pt x="11219" y="2886"/>
                    <a:pt x="11244" y="2911"/>
                  </a:cubicBezTo>
                  <a:cubicBezTo>
                    <a:pt x="11256" y="2925"/>
                    <a:pt x="11257" y="2931"/>
                    <a:pt x="11250" y="2931"/>
                  </a:cubicBezTo>
                  <a:cubicBezTo>
                    <a:pt x="11240" y="2931"/>
                    <a:pt x="11209" y="2916"/>
                    <a:pt x="11175" y="2902"/>
                  </a:cubicBezTo>
                  <a:cubicBezTo>
                    <a:pt x="11158" y="2889"/>
                    <a:pt x="11148" y="2883"/>
                    <a:pt x="11146" y="2883"/>
                  </a:cubicBezTo>
                  <a:lnTo>
                    <a:pt x="11146" y="2883"/>
                  </a:lnTo>
                  <a:cubicBezTo>
                    <a:pt x="11137" y="2883"/>
                    <a:pt x="11226" y="2967"/>
                    <a:pt x="11323" y="3046"/>
                  </a:cubicBezTo>
                  <a:cubicBezTo>
                    <a:pt x="11394" y="3100"/>
                    <a:pt x="11425" y="3123"/>
                    <a:pt x="11420" y="3123"/>
                  </a:cubicBezTo>
                  <a:cubicBezTo>
                    <a:pt x="11416" y="3123"/>
                    <a:pt x="11392" y="3110"/>
                    <a:pt x="11351" y="3087"/>
                  </a:cubicBezTo>
                  <a:cubicBezTo>
                    <a:pt x="11325" y="3072"/>
                    <a:pt x="11300" y="3056"/>
                    <a:pt x="11294" y="3056"/>
                  </a:cubicBezTo>
                  <a:cubicBezTo>
                    <a:pt x="11289" y="3056"/>
                    <a:pt x="11299" y="3068"/>
                    <a:pt x="11335" y="3099"/>
                  </a:cubicBezTo>
                  <a:cubicBezTo>
                    <a:pt x="11335" y="3099"/>
                    <a:pt x="11389" y="3167"/>
                    <a:pt x="11409" y="3167"/>
                  </a:cubicBezTo>
                  <a:cubicBezTo>
                    <a:pt x="11411" y="3167"/>
                    <a:pt x="11412" y="3166"/>
                    <a:pt x="11413" y="3165"/>
                  </a:cubicBezTo>
                  <a:lnTo>
                    <a:pt x="11507" y="3287"/>
                  </a:lnTo>
                  <a:cubicBezTo>
                    <a:pt x="11536" y="3350"/>
                    <a:pt x="11573" y="3406"/>
                    <a:pt x="11614" y="3460"/>
                  </a:cubicBezTo>
                  <a:cubicBezTo>
                    <a:pt x="11661" y="3491"/>
                    <a:pt x="11661" y="3491"/>
                    <a:pt x="11670" y="3544"/>
                  </a:cubicBezTo>
                  <a:cubicBezTo>
                    <a:pt x="11656" y="3554"/>
                    <a:pt x="11670" y="3583"/>
                    <a:pt x="11693" y="3583"/>
                  </a:cubicBezTo>
                  <a:cubicBezTo>
                    <a:pt x="11700" y="3583"/>
                    <a:pt x="11707" y="3581"/>
                    <a:pt x="11714" y="3576"/>
                  </a:cubicBezTo>
                  <a:cubicBezTo>
                    <a:pt x="11758" y="3607"/>
                    <a:pt x="11789" y="3654"/>
                    <a:pt x="11799" y="3704"/>
                  </a:cubicBezTo>
                  <a:cubicBezTo>
                    <a:pt x="11765" y="3727"/>
                    <a:pt x="11784" y="3762"/>
                    <a:pt x="11802" y="3762"/>
                  </a:cubicBezTo>
                  <a:cubicBezTo>
                    <a:pt x="11804" y="3762"/>
                    <a:pt x="11806" y="3762"/>
                    <a:pt x="11808" y="3761"/>
                  </a:cubicBezTo>
                  <a:cubicBezTo>
                    <a:pt x="11836" y="3779"/>
                    <a:pt x="11862" y="3804"/>
                    <a:pt x="11880" y="3836"/>
                  </a:cubicBezTo>
                  <a:cubicBezTo>
                    <a:pt x="11868" y="3842"/>
                    <a:pt x="11937" y="3933"/>
                    <a:pt x="12012" y="4090"/>
                  </a:cubicBezTo>
                  <a:cubicBezTo>
                    <a:pt x="12087" y="4243"/>
                    <a:pt x="12203" y="4441"/>
                    <a:pt x="12294" y="4647"/>
                  </a:cubicBezTo>
                  <a:cubicBezTo>
                    <a:pt x="12314" y="4690"/>
                    <a:pt x="12346" y="4727"/>
                    <a:pt x="12366" y="4727"/>
                  </a:cubicBezTo>
                  <a:cubicBezTo>
                    <a:pt x="12368" y="4727"/>
                    <a:pt x="12371" y="4727"/>
                    <a:pt x="12372" y="4726"/>
                  </a:cubicBezTo>
                  <a:cubicBezTo>
                    <a:pt x="12383" y="4721"/>
                    <a:pt x="12389" y="4719"/>
                    <a:pt x="12392" y="4719"/>
                  </a:cubicBezTo>
                  <a:cubicBezTo>
                    <a:pt x="12401" y="4719"/>
                    <a:pt x="12391" y="4735"/>
                    <a:pt x="12391" y="4773"/>
                  </a:cubicBezTo>
                  <a:cubicBezTo>
                    <a:pt x="12363" y="4827"/>
                    <a:pt x="12379" y="4893"/>
                    <a:pt x="12404" y="4893"/>
                  </a:cubicBezTo>
                  <a:cubicBezTo>
                    <a:pt x="12413" y="4893"/>
                    <a:pt x="12422" y="4885"/>
                    <a:pt x="12432" y="4867"/>
                  </a:cubicBezTo>
                  <a:cubicBezTo>
                    <a:pt x="12440" y="4840"/>
                    <a:pt x="12445" y="4824"/>
                    <a:pt x="12447" y="4824"/>
                  </a:cubicBezTo>
                  <a:cubicBezTo>
                    <a:pt x="12451" y="4824"/>
                    <a:pt x="12451" y="4851"/>
                    <a:pt x="12451" y="4914"/>
                  </a:cubicBezTo>
                  <a:cubicBezTo>
                    <a:pt x="12451" y="4970"/>
                    <a:pt x="12451" y="4970"/>
                    <a:pt x="12491" y="5008"/>
                  </a:cubicBezTo>
                  <a:cubicBezTo>
                    <a:pt x="12493" y="5007"/>
                    <a:pt x="12494" y="5007"/>
                    <a:pt x="12495" y="5007"/>
                  </a:cubicBezTo>
                  <a:cubicBezTo>
                    <a:pt x="12513" y="5007"/>
                    <a:pt x="12531" y="5049"/>
                    <a:pt x="12510" y="5055"/>
                  </a:cubicBezTo>
                  <a:cubicBezTo>
                    <a:pt x="12510" y="5107"/>
                    <a:pt x="12510" y="5156"/>
                    <a:pt x="12527" y="5156"/>
                  </a:cubicBezTo>
                  <a:cubicBezTo>
                    <a:pt x="12529" y="5156"/>
                    <a:pt x="12530" y="5156"/>
                    <a:pt x="12532" y="5155"/>
                  </a:cubicBezTo>
                  <a:cubicBezTo>
                    <a:pt x="12542" y="5190"/>
                    <a:pt x="12545" y="5224"/>
                    <a:pt x="12542" y="5259"/>
                  </a:cubicBezTo>
                  <a:cubicBezTo>
                    <a:pt x="12538" y="5315"/>
                    <a:pt x="12573" y="5356"/>
                    <a:pt x="12607" y="5400"/>
                  </a:cubicBezTo>
                  <a:cubicBezTo>
                    <a:pt x="12676" y="5503"/>
                    <a:pt x="12701" y="5556"/>
                    <a:pt x="12681" y="5556"/>
                  </a:cubicBezTo>
                  <a:cubicBezTo>
                    <a:pt x="12675" y="5556"/>
                    <a:pt x="12667" y="5552"/>
                    <a:pt x="12654" y="5544"/>
                  </a:cubicBezTo>
                  <a:cubicBezTo>
                    <a:pt x="12651" y="5541"/>
                    <a:pt x="12648" y="5540"/>
                    <a:pt x="12646" y="5540"/>
                  </a:cubicBezTo>
                  <a:cubicBezTo>
                    <a:pt x="12614" y="5540"/>
                    <a:pt x="12702" y="5747"/>
                    <a:pt x="12755" y="5782"/>
                  </a:cubicBezTo>
                  <a:cubicBezTo>
                    <a:pt x="12808" y="5820"/>
                    <a:pt x="12805" y="5823"/>
                    <a:pt x="12786" y="5826"/>
                  </a:cubicBezTo>
                  <a:cubicBezTo>
                    <a:pt x="12767" y="5832"/>
                    <a:pt x="12777" y="5882"/>
                    <a:pt x="12777" y="5882"/>
                  </a:cubicBezTo>
                  <a:cubicBezTo>
                    <a:pt x="12786" y="5932"/>
                    <a:pt x="12799" y="5979"/>
                    <a:pt x="12777" y="5986"/>
                  </a:cubicBezTo>
                  <a:cubicBezTo>
                    <a:pt x="12792" y="6036"/>
                    <a:pt x="12811" y="6083"/>
                    <a:pt x="12833" y="6130"/>
                  </a:cubicBezTo>
                  <a:cubicBezTo>
                    <a:pt x="12896" y="6221"/>
                    <a:pt x="12908" y="6377"/>
                    <a:pt x="12877" y="6434"/>
                  </a:cubicBezTo>
                  <a:lnTo>
                    <a:pt x="12918" y="6531"/>
                  </a:lnTo>
                  <a:cubicBezTo>
                    <a:pt x="12968" y="6578"/>
                    <a:pt x="12999" y="6625"/>
                    <a:pt x="12958" y="6631"/>
                  </a:cubicBezTo>
                  <a:lnTo>
                    <a:pt x="12936" y="6634"/>
                  </a:lnTo>
                  <a:cubicBezTo>
                    <a:pt x="12987" y="6681"/>
                    <a:pt x="13002" y="6891"/>
                    <a:pt x="12961" y="6898"/>
                  </a:cubicBezTo>
                  <a:cubicBezTo>
                    <a:pt x="12943" y="6901"/>
                    <a:pt x="12943" y="6901"/>
                    <a:pt x="12949" y="6954"/>
                  </a:cubicBezTo>
                  <a:lnTo>
                    <a:pt x="12971" y="6951"/>
                  </a:lnTo>
                  <a:cubicBezTo>
                    <a:pt x="12976" y="6950"/>
                    <a:pt x="12981" y="6949"/>
                    <a:pt x="12986" y="6949"/>
                  </a:cubicBezTo>
                  <a:cubicBezTo>
                    <a:pt x="13001" y="6949"/>
                    <a:pt x="13014" y="6957"/>
                    <a:pt x="13021" y="6995"/>
                  </a:cubicBezTo>
                  <a:cubicBezTo>
                    <a:pt x="13030" y="7048"/>
                    <a:pt x="13040" y="7098"/>
                    <a:pt x="13018" y="7101"/>
                  </a:cubicBezTo>
                  <a:cubicBezTo>
                    <a:pt x="13009" y="7155"/>
                    <a:pt x="12997" y="7208"/>
                    <a:pt x="13015" y="7208"/>
                  </a:cubicBezTo>
                  <a:cubicBezTo>
                    <a:pt x="13016" y="7208"/>
                    <a:pt x="13017" y="7208"/>
                    <a:pt x="13018" y="7208"/>
                  </a:cubicBezTo>
                  <a:lnTo>
                    <a:pt x="13018" y="7208"/>
                  </a:lnTo>
                  <a:cubicBezTo>
                    <a:pt x="13021" y="7245"/>
                    <a:pt x="13021" y="7280"/>
                    <a:pt x="13015" y="7317"/>
                  </a:cubicBezTo>
                  <a:cubicBezTo>
                    <a:pt x="13024" y="7368"/>
                    <a:pt x="13034" y="7421"/>
                    <a:pt x="13052" y="7524"/>
                  </a:cubicBezTo>
                  <a:cubicBezTo>
                    <a:pt x="13081" y="7571"/>
                    <a:pt x="13099" y="7675"/>
                    <a:pt x="13077" y="7681"/>
                  </a:cubicBezTo>
                  <a:cubicBezTo>
                    <a:pt x="13087" y="7731"/>
                    <a:pt x="13103" y="7784"/>
                    <a:pt x="13128" y="7831"/>
                  </a:cubicBezTo>
                  <a:cubicBezTo>
                    <a:pt x="13146" y="7935"/>
                    <a:pt x="13156" y="7988"/>
                    <a:pt x="13134" y="7991"/>
                  </a:cubicBezTo>
                  <a:cubicBezTo>
                    <a:pt x="13115" y="7994"/>
                    <a:pt x="13112" y="7994"/>
                    <a:pt x="13143" y="8041"/>
                  </a:cubicBezTo>
                  <a:cubicBezTo>
                    <a:pt x="13144" y="8041"/>
                    <a:pt x="13144" y="8041"/>
                    <a:pt x="13145" y="8041"/>
                  </a:cubicBezTo>
                  <a:cubicBezTo>
                    <a:pt x="13166" y="8041"/>
                    <a:pt x="13172" y="8093"/>
                    <a:pt x="13181" y="8142"/>
                  </a:cubicBezTo>
                  <a:cubicBezTo>
                    <a:pt x="13190" y="8195"/>
                    <a:pt x="13200" y="8248"/>
                    <a:pt x="13200" y="8248"/>
                  </a:cubicBezTo>
                  <a:cubicBezTo>
                    <a:pt x="13204" y="8248"/>
                    <a:pt x="13208" y="8247"/>
                    <a:pt x="13210" y="8247"/>
                  </a:cubicBezTo>
                  <a:cubicBezTo>
                    <a:pt x="13222" y="8247"/>
                    <a:pt x="13223" y="8255"/>
                    <a:pt x="13231" y="8295"/>
                  </a:cubicBezTo>
                  <a:cubicBezTo>
                    <a:pt x="13240" y="8348"/>
                    <a:pt x="13247" y="8505"/>
                    <a:pt x="13256" y="8558"/>
                  </a:cubicBezTo>
                  <a:cubicBezTo>
                    <a:pt x="13274" y="8655"/>
                    <a:pt x="13280" y="8691"/>
                    <a:pt x="13285" y="8691"/>
                  </a:cubicBezTo>
                  <a:cubicBezTo>
                    <a:pt x="13288" y="8691"/>
                    <a:pt x="13290" y="8678"/>
                    <a:pt x="13294" y="8659"/>
                  </a:cubicBezTo>
                  <a:cubicBezTo>
                    <a:pt x="13290" y="8636"/>
                    <a:pt x="13291" y="8623"/>
                    <a:pt x="13294" y="8623"/>
                  </a:cubicBezTo>
                  <a:cubicBezTo>
                    <a:pt x="13298" y="8623"/>
                    <a:pt x="13305" y="8648"/>
                    <a:pt x="13303" y="8709"/>
                  </a:cubicBezTo>
                  <a:cubicBezTo>
                    <a:pt x="13312" y="8762"/>
                    <a:pt x="13319" y="8922"/>
                    <a:pt x="13347" y="9076"/>
                  </a:cubicBezTo>
                  <a:cubicBezTo>
                    <a:pt x="13379" y="9255"/>
                    <a:pt x="13384" y="9281"/>
                    <a:pt x="13398" y="9281"/>
                  </a:cubicBezTo>
                  <a:cubicBezTo>
                    <a:pt x="13401" y="9281"/>
                    <a:pt x="13403" y="9280"/>
                    <a:pt x="13406" y="9279"/>
                  </a:cubicBezTo>
                  <a:cubicBezTo>
                    <a:pt x="13416" y="9262"/>
                    <a:pt x="13424" y="9255"/>
                    <a:pt x="13429" y="9255"/>
                  </a:cubicBezTo>
                  <a:cubicBezTo>
                    <a:pt x="13439" y="9255"/>
                    <a:pt x="13437" y="9291"/>
                    <a:pt x="13413" y="9333"/>
                  </a:cubicBezTo>
                  <a:cubicBezTo>
                    <a:pt x="13391" y="9439"/>
                    <a:pt x="13400" y="9492"/>
                    <a:pt x="13420" y="9492"/>
                  </a:cubicBezTo>
                  <a:cubicBezTo>
                    <a:pt x="13421" y="9492"/>
                    <a:pt x="13422" y="9492"/>
                    <a:pt x="13422" y="9492"/>
                  </a:cubicBezTo>
                  <a:cubicBezTo>
                    <a:pt x="13444" y="9521"/>
                    <a:pt x="13457" y="9555"/>
                    <a:pt x="13460" y="9593"/>
                  </a:cubicBezTo>
                  <a:cubicBezTo>
                    <a:pt x="13441" y="9596"/>
                    <a:pt x="13450" y="9646"/>
                    <a:pt x="13488" y="9746"/>
                  </a:cubicBezTo>
                  <a:cubicBezTo>
                    <a:pt x="13497" y="9799"/>
                    <a:pt x="13497" y="9799"/>
                    <a:pt x="13475" y="9803"/>
                  </a:cubicBezTo>
                  <a:lnTo>
                    <a:pt x="13494" y="9906"/>
                  </a:lnTo>
                  <a:cubicBezTo>
                    <a:pt x="13554" y="10003"/>
                    <a:pt x="13588" y="10320"/>
                    <a:pt x="13579" y="10373"/>
                  </a:cubicBezTo>
                  <a:cubicBezTo>
                    <a:pt x="13585" y="10407"/>
                    <a:pt x="13598" y="10442"/>
                    <a:pt x="13616" y="10473"/>
                  </a:cubicBezTo>
                  <a:cubicBezTo>
                    <a:pt x="13667" y="10520"/>
                    <a:pt x="13676" y="10570"/>
                    <a:pt x="13635" y="10577"/>
                  </a:cubicBezTo>
                  <a:cubicBezTo>
                    <a:pt x="13595" y="10583"/>
                    <a:pt x="13595" y="10583"/>
                    <a:pt x="13645" y="10630"/>
                  </a:cubicBezTo>
                  <a:cubicBezTo>
                    <a:pt x="13671" y="10673"/>
                    <a:pt x="13713" y="10898"/>
                    <a:pt x="13680" y="10898"/>
                  </a:cubicBezTo>
                  <a:cubicBezTo>
                    <a:pt x="13677" y="10898"/>
                    <a:pt x="13674" y="10897"/>
                    <a:pt x="13670" y="10893"/>
                  </a:cubicBezTo>
                  <a:lnTo>
                    <a:pt x="13629" y="10899"/>
                  </a:lnTo>
                  <a:cubicBezTo>
                    <a:pt x="13648" y="10931"/>
                    <a:pt x="13660" y="10962"/>
                    <a:pt x="13667" y="11000"/>
                  </a:cubicBezTo>
                  <a:cubicBezTo>
                    <a:pt x="13667" y="11000"/>
                    <a:pt x="13668" y="11000"/>
                    <a:pt x="13668" y="11000"/>
                  </a:cubicBezTo>
                  <a:cubicBezTo>
                    <a:pt x="13689" y="11000"/>
                    <a:pt x="13699" y="11051"/>
                    <a:pt x="13726" y="11203"/>
                  </a:cubicBezTo>
                  <a:cubicBezTo>
                    <a:pt x="13742" y="11307"/>
                    <a:pt x="13801" y="11511"/>
                    <a:pt x="13820" y="11614"/>
                  </a:cubicBezTo>
                  <a:cubicBezTo>
                    <a:pt x="13836" y="11717"/>
                    <a:pt x="13864" y="11874"/>
                    <a:pt x="13855" y="11930"/>
                  </a:cubicBezTo>
                  <a:cubicBezTo>
                    <a:pt x="13864" y="11999"/>
                    <a:pt x="13883" y="12068"/>
                    <a:pt x="13911" y="12134"/>
                  </a:cubicBezTo>
                  <a:cubicBezTo>
                    <a:pt x="13939" y="12181"/>
                    <a:pt x="13958" y="12285"/>
                    <a:pt x="13939" y="12288"/>
                  </a:cubicBezTo>
                  <a:lnTo>
                    <a:pt x="13949" y="12341"/>
                  </a:lnTo>
                  <a:cubicBezTo>
                    <a:pt x="13967" y="12391"/>
                    <a:pt x="13983" y="12441"/>
                    <a:pt x="13996" y="12495"/>
                  </a:cubicBezTo>
                  <a:cubicBezTo>
                    <a:pt x="13974" y="12498"/>
                    <a:pt x="13964" y="12551"/>
                    <a:pt x="13993" y="12601"/>
                  </a:cubicBezTo>
                  <a:cubicBezTo>
                    <a:pt x="13993" y="12601"/>
                    <a:pt x="13994" y="12601"/>
                    <a:pt x="13994" y="12601"/>
                  </a:cubicBezTo>
                  <a:cubicBezTo>
                    <a:pt x="14015" y="12601"/>
                    <a:pt x="14024" y="12651"/>
                    <a:pt x="14043" y="12751"/>
                  </a:cubicBezTo>
                  <a:cubicBezTo>
                    <a:pt x="14040" y="12805"/>
                    <a:pt x="14115" y="13262"/>
                    <a:pt x="14193" y="13701"/>
                  </a:cubicBezTo>
                  <a:cubicBezTo>
                    <a:pt x="14234" y="13920"/>
                    <a:pt x="14275" y="14140"/>
                    <a:pt x="14303" y="14300"/>
                  </a:cubicBezTo>
                  <a:cubicBezTo>
                    <a:pt x="14318" y="14381"/>
                    <a:pt x="14334" y="14450"/>
                    <a:pt x="14344" y="14494"/>
                  </a:cubicBezTo>
                  <a:cubicBezTo>
                    <a:pt x="14347" y="14519"/>
                    <a:pt x="14353" y="14544"/>
                    <a:pt x="14362" y="14569"/>
                  </a:cubicBezTo>
                  <a:lnTo>
                    <a:pt x="14391" y="14723"/>
                  </a:lnTo>
                  <a:cubicBezTo>
                    <a:pt x="14400" y="14776"/>
                    <a:pt x="14419" y="14879"/>
                    <a:pt x="14419" y="14879"/>
                  </a:cubicBezTo>
                  <a:cubicBezTo>
                    <a:pt x="14378" y="14886"/>
                    <a:pt x="14444" y="15143"/>
                    <a:pt x="14491" y="15293"/>
                  </a:cubicBezTo>
                  <a:cubicBezTo>
                    <a:pt x="14516" y="15340"/>
                    <a:pt x="14535" y="15393"/>
                    <a:pt x="14541" y="15447"/>
                  </a:cubicBezTo>
                  <a:cubicBezTo>
                    <a:pt x="14497" y="15453"/>
                    <a:pt x="14525" y="15610"/>
                    <a:pt x="14566" y="15710"/>
                  </a:cubicBezTo>
                  <a:cubicBezTo>
                    <a:pt x="14616" y="15754"/>
                    <a:pt x="14626" y="15807"/>
                    <a:pt x="14582" y="15813"/>
                  </a:cubicBezTo>
                  <a:cubicBezTo>
                    <a:pt x="14541" y="15819"/>
                    <a:pt x="14560" y="15923"/>
                    <a:pt x="14641" y="16017"/>
                  </a:cubicBezTo>
                  <a:cubicBezTo>
                    <a:pt x="14666" y="16045"/>
                    <a:pt x="14673" y="16086"/>
                    <a:pt x="14660" y="16120"/>
                  </a:cubicBezTo>
                  <a:cubicBezTo>
                    <a:pt x="14627" y="16178"/>
                    <a:pt x="14634" y="16227"/>
                    <a:pt x="14655" y="16227"/>
                  </a:cubicBezTo>
                  <a:cubicBezTo>
                    <a:pt x="14656" y="16227"/>
                    <a:pt x="14656" y="16227"/>
                    <a:pt x="14657" y="16227"/>
                  </a:cubicBezTo>
                  <a:cubicBezTo>
                    <a:pt x="14707" y="16264"/>
                    <a:pt x="14716" y="16333"/>
                    <a:pt x="14685" y="16384"/>
                  </a:cubicBezTo>
                  <a:cubicBezTo>
                    <a:pt x="14660" y="16493"/>
                    <a:pt x="14660" y="16493"/>
                    <a:pt x="14710" y="16540"/>
                  </a:cubicBezTo>
                  <a:cubicBezTo>
                    <a:pt x="14760" y="16584"/>
                    <a:pt x="14798" y="16791"/>
                    <a:pt x="14767" y="16851"/>
                  </a:cubicBezTo>
                  <a:cubicBezTo>
                    <a:pt x="14776" y="16899"/>
                    <a:pt x="14764" y="16954"/>
                    <a:pt x="14784" y="16954"/>
                  </a:cubicBezTo>
                  <a:cubicBezTo>
                    <a:pt x="14784" y="16954"/>
                    <a:pt x="14785" y="16954"/>
                    <a:pt x="14785" y="16954"/>
                  </a:cubicBezTo>
                  <a:lnTo>
                    <a:pt x="14785" y="16954"/>
                  </a:lnTo>
                  <a:lnTo>
                    <a:pt x="14773" y="17010"/>
                  </a:lnTo>
                  <a:lnTo>
                    <a:pt x="14792" y="17114"/>
                  </a:lnTo>
                  <a:lnTo>
                    <a:pt x="14814" y="17111"/>
                  </a:lnTo>
                  <a:cubicBezTo>
                    <a:pt x="14823" y="17161"/>
                    <a:pt x="14857" y="17477"/>
                    <a:pt x="14920" y="17838"/>
                  </a:cubicBezTo>
                  <a:cubicBezTo>
                    <a:pt x="15005" y="18321"/>
                    <a:pt x="15032" y="18472"/>
                    <a:pt x="15045" y="18472"/>
                  </a:cubicBezTo>
                  <a:cubicBezTo>
                    <a:pt x="15048" y="18472"/>
                    <a:pt x="15050" y="18467"/>
                    <a:pt x="15052" y="18458"/>
                  </a:cubicBezTo>
                  <a:cubicBezTo>
                    <a:pt x="15058" y="18446"/>
                    <a:pt x="15064" y="18440"/>
                    <a:pt x="15070" y="18440"/>
                  </a:cubicBezTo>
                  <a:cubicBezTo>
                    <a:pt x="15089" y="18440"/>
                    <a:pt x="15095" y="18515"/>
                    <a:pt x="15071" y="18562"/>
                  </a:cubicBezTo>
                  <a:cubicBezTo>
                    <a:pt x="15080" y="18615"/>
                    <a:pt x="15077" y="18721"/>
                    <a:pt x="15096" y="18825"/>
                  </a:cubicBezTo>
                  <a:cubicBezTo>
                    <a:pt x="15114" y="18928"/>
                    <a:pt x="15133" y="19032"/>
                    <a:pt x="15111" y="19035"/>
                  </a:cubicBezTo>
                  <a:lnTo>
                    <a:pt x="15121" y="19088"/>
                  </a:lnTo>
                  <a:cubicBezTo>
                    <a:pt x="15180" y="19185"/>
                    <a:pt x="15237" y="19495"/>
                    <a:pt x="15243" y="19655"/>
                  </a:cubicBezTo>
                  <a:cubicBezTo>
                    <a:pt x="15255" y="19743"/>
                    <a:pt x="15277" y="19828"/>
                    <a:pt x="15309" y="19909"/>
                  </a:cubicBezTo>
                  <a:cubicBezTo>
                    <a:pt x="15346" y="20009"/>
                    <a:pt x="15346" y="20009"/>
                    <a:pt x="15337" y="20066"/>
                  </a:cubicBezTo>
                  <a:cubicBezTo>
                    <a:pt x="15315" y="20069"/>
                    <a:pt x="15349" y="20376"/>
                    <a:pt x="15389" y="20376"/>
                  </a:cubicBezTo>
                  <a:cubicBezTo>
                    <a:pt x="15389" y="20376"/>
                    <a:pt x="15390" y="20376"/>
                    <a:pt x="15390" y="20376"/>
                  </a:cubicBezTo>
                  <a:lnTo>
                    <a:pt x="15390" y="20376"/>
                  </a:lnTo>
                  <a:lnTo>
                    <a:pt x="15381" y="20432"/>
                  </a:lnTo>
                  <a:cubicBezTo>
                    <a:pt x="15369" y="20487"/>
                    <a:pt x="15398" y="20533"/>
                    <a:pt x="15417" y="20533"/>
                  </a:cubicBezTo>
                  <a:cubicBezTo>
                    <a:pt x="15417" y="20533"/>
                    <a:pt x="15418" y="20533"/>
                    <a:pt x="15418" y="20533"/>
                  </a:cubicBezTo>
                  <a:cubicBezTo>
                    <a:pt x="15421" y="20532"/>
                    <a:pt x="15423" y="20532"/>
                    <a:pt x="15425" y="20532"/>
                  </a:cubicBezTo>
                  <a:cubicBezTo>
                    <a:pt x="15460" y="20532"/>
                    <a:pt x="15466" y="20580"/>
                    <a:pt x="15415" y="20639"/>
                  </a:cubicBezTo>
                  <a:cubicBezTo>
                    <a:pt x="15376" y="20645"/>
                    <a:pt x="15383" y="20696"/>
                    <a:pt x="15404" y="20696"/>
                  </a:cubicBezTo>
                  <a:cubicBezTo>
                    <a:pt x="15405" y="20696"/>
                    <a:pt x="15405" y="20696"/>
                    <a:pt x="15406" y="20696"/>
                  </a:cubicBezTo>
                  <a:cubicBezTo>
                    <a:pt x="15434" y="20743"/>
                    <a:pt x="15465" y="20793"/>
                    <a:pt x="15453" y="20846"/>
                  </a:cubicBezTo>
                  <a:cubicBezTo>
                    <a:pt x="15462" y="20896"/>
                    <a:pt x="15471" y="20944"/>
                    <a:pt x="15506" y="20944"/>
                  </a:cubicBezTo>
                  <a:cubicBezTo>
                    <a:pt x="15508" y="20944"/>
                    <a:pt x="15510" y="20944"/>
                    <a:pt x="15512" y="20943"/>
                  </a:cubicBezTo>
                  <a:cubicBezTo>
                    <a:pt x="15513" y="20943"/>
                    <a:pt x="15514" y="20943"/>
                    <a:pt x="15514" y="20943"/>
                  </a:cubicBezTo>
                  <a:cubicBezTo>
                    <a:pt x="15535" y="20943"/>
                    <a:pt x="15544" y="20995"/>
                    <a:pt x="15553" y="21044"/>
                  </a:cubicBezTo>
                  <a:cubicBezTo>
                    <a:pt x="15549" y="21044"/>
                    <a:pt x="15545" y="21045"/>
                    <a:pt x="15542" y="21045"/>
                  </a:cubicBezTo>
                  <a:cubicBezTo>
                    <a:pt x="15530" y="21045"/>
                    <a:pt x="15525" y="21037"/>
                    <a:pt x="15503" y="21000"/>
                  </a:cubicBezTo>
                  <a:cubicBezTo>
                    <a:pt x="15500" y="20985"/>
                    <a:pt x="15499" y="20979"/>
                    <a:pt x="15499" y="20979"/>
                  </a:cubicBezTo>
                  <a:lnTo>
                    <a:pt x="15499" y="20979"/>
                  </a:lnTo>
                  <a:cubicBezTo>
                    <a:pt x="15499" y="20979"/>
                    <a:pt x="15507" y="21028"/>
                    <a:pt x="15519" y="21103"/>
                  </a:cubicBezTo>
                  <a:cubicBezTo>
                    <a:pt x="15528" y="21156"/>
                    <a:pt x="15528" y="21263"/>
                    <a:pt x="15506" y="21266"/>
                  </a:cubicBezTo>
                  <a:cubicBezTo>
                    <a:pt x="15498" y="21303"/>
                    <a:pt x="15499" y="21339"/>
                    <a:pt x="15512" y="21339"/>
                  </a:cubicBezTo>
                  <a:cubicBezTo>
                    <a:pt x="15518" y="21339"/>
                    <a:pt x="15527" y="21332"/>
                    <a:pt x="15537" y="21313"/>
                  </a:cubicBezTo>
                  <a:cubicBezTo>
                    <a:pt x="15546" y="21312"/>
                    <a:pt x="15552" y="21311"/>
                    <a:pt x="15557" y="21311"/>
                  </a:cubicBezTo>
                  <a:cubicBezTo>
                    <a:pt x="15579" y="21311"/>
                    <a:pt x="15582" y="21327"/>
                    <a:pt x="15597" y="21410"/>
                  </a:cubicBezTo>
                  <a:cubicBezTo>
                    <a:pt x="15606" y="21463"/>
                    <a:pt x="15613" y="21514"/>
                    <a:pt x="15594" y="21517"/>
                  </a:cubicBezTo>
                  <a:cubicBezTo>
                    <a:pt x="15572" y="21523"/>
                    <a:pt x="15572" y="21523"/>
                    <a:pt x="15591" y="21626"/>
                  </a:cubicBezTo>
                  <a:cubicBezTo>
                    <a:pt x="15616" y="21755"/>
                    <a:pt x="15672" y="21874"/>
                    <a:pt x="15760" y="21971"/>
                  </a:cubicBezTo>
                  <a:cubicBezTo>
                    <a:pt x="15770" y="21970"/>
                    <a:pt x="15778" y="21968"/>
                    <a:pt x="15783" y="21968"/>
                  </a:cubicBezTo>
                  <a:cubicBezTo>
                    <a:pt x="15799" y="21968"/>
                    <a:pt x="15793" y="21979"/>
                    <a:pt x="15769" y="22024"/>
                  </a:cubicBezTo>
                  <a:cubicBezTo>
                    <a:pt x="15747" y="22028"/>
                    <a:pt x="15757" y="22078"/>
                    <a:pt x="15766" y="22131"/>
                  </a:cubicBezTo>
                  <a:cubicBezTo>
                    <a:pt x="15767" y="22131"/>
                    <a:pt x="15767" y="22131"/>
                    <a:pt x="15768" y="22131"/>
                  </a:cubicBezTo>
                  <a:cubicBezTo>
                    <a:pt x="15779" y="22131"/>
                    <a:pt x="15779" y="22153"/>
                    <a:pt x="15774" y="22153"/>
                  </a:cubicBezTo>
                  <a:cubicBezTo>
                    <a:pt x="15772" y="22153"/>
                    <a:pt x="15769" y="22147"/>
                    <a:pt x="15766" y="22131"/>
                  </a:cubicBezTo>
                  <a:cubicBezTo>
                    <a:pt x="15766" y="22131"/>
                    <a:pt x="15765" y="22131"/>
                    <a:pt x="15764" y="22131"/>
                  </a:cubicBezTo>
                  <a:cubicBezTo>
                    <a:pt x="15744" y="22131"/>
                    <a:pt x="15735" y="22079"/>
                    <a:pt x="15726" y="22031"/>
                  </a:cubicBezTo>
                  <a:lnTo>
                    <a:pt x="15707" y="22034"/>
                  </a:lnTo>
                  <a:cubicBezTo>
                    <a:pt x="15672" y="22084"/>
                    <a:pt x="15685" y="22153"/>
                    <a:pt x="15735" y="22191"/>
                  </a:cubicBezTo>
                  <a:cubicBezTo>
                    <a:pt x="15760" y="22216"/>
                    <a:pt x="15766" y="22256"/>
                    <a:pt x="15751" y="22294"/>
                  </a:cubicBezTo>
                  <a:cubicBezTo>
                    <a:pt x="15741" y="22346"/>
                    <a:pt x="15729" y="22401"/>
                    <a:pt x="15749" y="22401"/>
                  </a:cubicBezTo>
                  <a:cubicBezTo>
                    <a:pt x="15749" y="22401"/>
                    <a:pt x="15750" y="22401"/>
                    <a:pt x="15751" y="22400"/>
                  </a:cubicBezTo>
                  <a:cubicBezTo>
                    <a:pt x="15760" y="22454"/>
                    <a:pt x="15763" y="22507"/>
                    <a:pt x="15757" y="22560"/>
                  </a:cubicBezTo>
                  <a:cubicBezTo>
                    <a:pt x="15775" y="22661"/>
                    <a:pt x="15784" y="22711"/>
                    <a:pt x="15802" y="22711"/>
                  </a:cubicBezTo>
                  <a:cubicBezTo>
                    <a:pt x="15803" y="22711"/>
                    <a:pt x="15803" y="22711"/>
                    <a:pt x="15804" y="22711"/>
                  </a:cubicBezTo>
                  <a:cubicBezTo>
                    <a:pt x="15804" y="22711"/>
                    <a:pt x="15805" y="22711"/>
                    <a:pt x="15806" y="22711"/>
                  </a:cubicBezTo>
                  <a:cubicBezTo>
                    <a:pt x="15826" y="22711"/>
                    <a:pt x="15835" y="22762"/>
                    <a:pt x="15845" y="22811"/>
                  </a:cubicBezTo>
                  <a:cubicBezTo>
                    <a:pt x="15854" y="22863"/>
                    <a:pt x="15863" y="22911"/>
                    <a:pt x="15881" y="22911"/>
                  </a:cubicBezTo>
                  <a:cubicBezTo>
                    <a:pt x="15881" y="22911"/>
                    <a:pt x="15882" y="22911"/>
                    <a:pt x="15882" y="22911"/>
                  </a:cubicBezTo>
                  <a:cubicBezTo>
                    <a:pt x="15883" y="22911"/>
                    <a:pt x="15884" y="22911"/>
                    <a:pt x="15884" y="22911"/>
                  </a:cubicBezTo>
                  <a:cubicBezTo>
                    <a:pt x="15906" y="22911"/>
                    <a:pt x="15933" y="22961"/>
                    <a:pt x="15951" y="23062"/>
                  </a:cubicBezTo>
                  <a:cubicBezTo>
                    <a:pt x="15992" y="23162"/>
                    <a:pt x="15992" y="23162"/>
                    <a:pt x="15957" y="23218"/>
                  </a:cubicBezTo>
                  <a:cubicBezTo>
                    <a:pt x="15939" y="23225"/>
                    <a:pt x="15948" y="23275"/>
                    <a:pt x="15957" y="23328"/>
                  </a:cubicBezTo>
                  <a:cubicBezTo>
                    <a:pt x="15961" y="23363"/>
                    <a:pt x="15961" y="23400"/>
                    <a:pt x="15954" y="23435"/>
                  </a:cubicBezTo>
                  <a:cubicBezTo>
                    <a:pt x="15945" y="23475"/>
                    <a:pt x="15955" y="23483"/>
                    <a:pt x="15971" y="23483"/>
                  </a:cubicBezTo>
                  <a:cubicBezTo>
                    <a:pt x="15975" y="23483"/>
                    <a:pt x="15980" y="23482"/>
                    <a:pt x="15986" y="23482"/>
                  </a:cubicBezTo>
                  <a:lnTo>
                    <a:pt x="16026" y="23475"/>
                  </a:lnTo>
                  <a:lnTo>
                    <a:pt x="16026" y="23475"/>
                  </a:lnTo>
                  <a:cubicBezTo>
                    <a:pt x="16036" y="23529"/>
                    <a:pt x="16001" y="23585"/>
                    <a:pt x="15982" y="23588"/>
                  </a:cubicBezTo>
                  <a:cubicBezTo>
                    <a:pt x="15959" y="23633"/>
                    <a:pt x="15953" y="23644"/>
                    <a:pt x="15969" y="23644"/>
                  </a:cubicBezTo>
                  <a:cubicBezTo>
                    <a:pt x="15974" y="23644"/>
                    <a:pt x="15982" y="23643"/>
                    <a:pt x="15992" y="23641"/>
                  </a:cubicBezTo>
                  <a:cubicBezTo>
                    <a:pt x="15992" y="23641"/>
                    <a:pt x="15993" y="23641"/>
                    <a:pt x="15994" y="23641"/>
                  </a:cubicBezTo>
                  <a:cubicBezTo>
                    <a:pt x="16013" y="23641"/>
                    <a:pt x="16042" y="23689"/>
                    <a:pt x="16039" y="23795"/>
                  </a:cubicBezTo>
                  <a:cubicBezTo>
                    <a:pt x="16058" y="23898"/>
                    <a:pt x="16077" y="24002"/>
                    <a:pt x="16055" y="24005"/>
                  </a:cubicBezTo>
                  <a:cubicBezTo>
                    <a:pt x="16048" y="24039"/>
                    <a:pt x="16055" y="24077"/>
                    <a:pt x="16073" y="24108"/>
                  </a:cubicBezTo>
                  <a:cubicBezTo>
                    <a:pt x="16105" y="24155"/>
                    <a:pt x="16114" y="24209"/>
                    <a:pt x="16120" y="24369"/>
                  </a:cubicBezTo>
                  <a:cubicBezTo>
                    <a:pt x="16123" y="24593"/>
                    <a:pt x="16123" y="24628"/>
                    <a:pt x="16148" y="24628"/>
                  </a:cubicBezTo>
                  <a:cubicBezTo>
                    <a:pt x="16152" y="24628"/>
                    <a:pt x="16158" y="24627"/>
                    <a:pt x="16164" y="24625"/>
                  </a:cubicBezTo>
                  <a:cubicBezTo>
                    <a:pt x="16169" y="24625"/>
                    <a:pt x="16174" y="24624"/>
                    <a:pt x="16178" y="24624"/>
                  </a:cubicBezTo>
                  <a:cubicBezTo>
                    <a:pt x="16193" y="24624"/>
                    <a:pt x="16200" y="24633"/>
                    <a:pt x="16174" y="24679"/>
                  </a:cubicBezTo>
                  <a:cubicBezTo>
                    <a:pt x="16164" y="24735"/>
                    <a:pt x="16192" y="24782"/>
                    <a:pt x="16233" y="24882"/>
                  </a:cubicBezTo>
                  <a:cubicBezTo>
                    <a:pt x="16245" y="24909"/>
                    <a:pt x="16272" y="24924"/>
                    <a:pt x="16300" y="24924"/>
                  </a:cubicBezTo>
                  <a:cubicBezTo>
                    <a:pt x="16308" y="24924"/>
                    <a:pt x="16316" y="24923"/>
                    <a:pt x="16324" y="24920"/>
                  </a:cubicBezTo>
                  <a:cubicBezTo>
                    <a:pt x="16332" y="24919"/>
                    <a:pt x="16338" y="24918"/>
                    <a:pt x="16344" y="24918"/>
                  </a:cubicBezTo>
                  <a:cubicBezTo>
                    <a:pt x="16365" y="24918"/>
                    <a:pt x="16364" y="24935"/>
                    <a:pt x="16362" y="25020"/>
                  </a:cubicBezTo>
                  <a:cubicBezTo>
                    <a:pt x="16371" y="25074"/>
                    <a:pt x="16362" y="25130"/>
                    <a:pt x="16340" y="25133"/>
                  </a:cubicBezTo>
                  <a:cubicBezTo>
                    <a:pt x="16339" y="25133"/>
                    <a:pt x="16339" y="25133"/>
                    <a:pt x="16338" y="25133"/>
                  </a:cubicBezTo>
                  <a:cubicBezTo>
                    <a:pt x="16317" y="25133"/>
                    <a:pt x="16312" y="25083"/>
                    <a:pt x="16312" y="25083"/>
                  </a:cubicBezTo>
                  <a:lnTo>
                    <a:pt x="16302" y="25033"/>
                  </a:lnTo>
                  <a:cubicBezTo>
                    <a:pt x="16280" y="25036"/>
                    <a:pt x="16258" y="25039"/>
                    <a:pt x="16277" y="25143"/>
                  </a:cubicBezTo>
                  <a:cubicBezTo>
                    <a:pt x="16268" y="25194"/>
                    <a:pt x="16277" y="25246"/>
                    <a:pt x="16294" y="25246"/>
                  </a:cubicBezTo>
                  <a:cubicBezTo>
                    <a:pt x="16295" y="25246"/>
                    <a:pt x="16295" y="25246"/>
                    <a:pt x="16296" y="25246"/>
                  </a:cubicBezTo>
                  <a:lnTo>
                    <a:pt x="16296" y="25246"/>
                  </a:lnTo>
                  <a:cubicBezTo>
                    <a:pt x="16286" y="25302"/>
                    <a:pt x="16302" y="25406"/>
                    <a:pt x="16321" y="25509"/>
                  </a:cubicBezTo>
                  <a:cubicBezTo>
                    <a:pt x="16340" y="25613"/>
                    <a:pt x="16368" y="25766"/>
                    <a:pt x="16355" y="25823"/>
                  </a:cubicBezTo>
                  <a:cubicBezTo>
                    <a:pt x="16374" y="25923"/>
                    <a:pt x="16383" y="25976"/>
                    <a:pt x="16404" y="25976"/>
                  </a:cubicBezTo>
                  <a:cubicBezTo>
                    <a:pt x="16404" y="25976"/>
                    <a:pt x="16405" y="25976"/>
                    <a:pt x="16406" y="25976"/>
                  </a:cubicBezTo>
                  <a:cubicBezTo>
                    <a:pt x="16408" y="25976"/>
                    <a:pt x="16410" y="25976"/>
                    <a:pt x="16412" y="25976"/>
                  </a:cubicBezTo>
                  <a:cubicBezTo>
                    <a:pt x="16447" y="25976"/>
                    <a:pt x="16454" y="26020"/>
                    <a:pt x="16434" y="26023"/>
                  </a:cubicBezTo>
                  <a:cubicBezTo>
                    <a:pt x="16402" y="26083"/>
                    <a:pt x="16500" y="26760"/>
                    <a:pt x="16553" y="26807"/>
                  </a:cubicBezTo>
                  <a:cubicBezTo>
                    <a:pt x="16553" y="26807"/>
                    <a:pt x="16562" y="26857"/>
                    <a:pt x="16569" y="26910"/>
                  </a:cubicBezTo>
                  <a:cubicBezTo>
                    <a:pt x="16569" y="27017"/>
                    <a:pt x="16622" y="27327"/>
                    <a:pt x="16653" y="27377"/>
                  </a:cubicBezTo>
                  <a:lnTo>
                    <a:pt x="16681" y="27531"/>
                  </a:lnTo>
                  <a:cubicBezTo>
                    <a:pt x="16678" y="27637"/>
                    <a:pt x="16688" y="27690"/>
                    <a:pt x="16716" y="27740"/>
                  </a:cubicBezTo>
                  <a:cubicBezTo>
                    <a:pt x="16747" y="27787"/>
                    <a:pt x="16766" y="27784"/>
                    <a:pt x="16747" y="27787"/>
                  </a:cubicBezTo>
                  <a:cubicBezTo>
                    <a:pt x="16725" y="27791"/>
                    <a:pt x="16744" y="27894"/>
                    <a:pt x="16782" y="28101"/>
                  </a:cubicBezTo>
                  <a:cubicBezTo>
                    <a:pt x="16806" y="28239"/>
                    <a:pt x="16815" y="28286"/>
                    <a:pt x="16820" y="28286"/>
                  </a:cubicBezTo>
                  <a:cubicBezTo>
                    <a:pt x="16823" y="28286"/>
                    <a:pt x="16825" y="28274"/>
                    <a:pt x="16829" y="28254"/>
                  </a:cubicBezTo>
                  <a:cubicBezTo>
                    <a:pt x="16885" y="28458"/>
                    <a:pt x="16866" y="28461"/>
                    <a:pt x="16844" y="28464"/>
                  </a:cubicBezTo>
                  <a:cubicBezTo>
                    <a:pt x="16836" y="28457"/>
                    <a:pt x="16829" y="28454"/>
                    <a:pt x="16825" y="28454"/>
                  </a:cubicBezTo>
                  <a:cubicBezTo>
                    <a:pt x="16802" y="28454"/>
                    <a:pt x="16825" y="28531"/>
                    <a:pt x="16885" y="28565"/>
                  </a:cubicBezTo>
                  <a:cubicBezTo>
                    <a:pt x="16935" y="28612"/>
                    <a:pt x="16954" y="28715"/>
                    <a:pt x="16932" y="28718"/>
                  </a:cubicBezTo>
                  <a:cubicBezTo>
                    <a:pt x="16932" y="28718"/>
                    <a:pt x="16931" y="28718"/>
                    <a:pt x="16930" y="28718"/>
                  </a:cubicBezTo>
                  <a:cubicBezTo>
                    <a:pt x="16913" y="28718"/>
                    <a:pt x="16904" y="28667"/>
                    <a:pt x="16894" y="28618"/>
                  </a:cubicBezTo>
                  <a:lnTo>
                    <a:pt x="16854" y="28624"/>
                  </a:lnTo>
                  <a:cubicBezTo>
                    <a:pt x="16857" y="28662"/>
                    <a:pt x="16869" y="28696"/>
                    <a:pt x="16891" y="28724"/>
                  </a:cubicBezTo>
                  <a:cubicBezTo>
                    <a:pt x="16898" y="28759"/>
                    <a:pt x="16913" y="28793"/>
                    <a:pt x="16932" y="28825"/>
                  </a:cubicBezTo>
                  <a:cubicBezTo>
                    <a:pt x="16945" y="28848"/>
                    <a:pt x="16957" y="28859"/>
                    <a:pt x="16967" y="28859"/>
                  </a:cubicBezTo>
                  <a:cubicBezTo>
                    <a:pt x="16978" y="28859"/>
                    <a:pt x="16987" y="28844"/>
                    <a:pt x="16992" y="28815"/>
                  </a:cubicBezTo>
                  <a:cubicBezTo>
                    <a:pt x="16995" y="28798"/>
                    <a:pt x="16999" y="28791"/>
                    <a:pt x="17002" y="28791"/>
                  </a:cubicBezTo>
                  <a:cubicBezTo>
                    <a:pt x="17010" y="28791"/>
                    <a:pt x="17016" y="28828"/>
                    <a:pt x="17023" y="28862"/>
                  </a:cubicBezTo>
                  <a:cubicBezTo>
                    <a:pt x="17021" y="28929"/>
                    <a:pt x="17012" y="28956"/>
                    <a:pt x="16999" y="28956"/>
                  </a:cubicBezTo>
                  <a:cubicBezTo>
                    <a:pt x="16991" y="28956"/>
                    <a:pt x="16981" y="28945"/>
                    <a:pt x="16970" y="28925"/>
                  </a:cubicBezTo>
                  <a:cubicBezTo>
                    <a:pt x="16963" y="28887"/>
                    <a:pt x="16948" y="28880"/>
                    <a:pt x="16934" y="28880"/>
                  </a:cubicBezTo>
                  <a:cubicBezTo>
                    <a:pt x="16929" y="28880"/>
                    <a:pt x="16924" y="28880"/>
                    <a:pt x="16919" y="28881"/>
                  </a:cubicBezTo>
                  <a:cubicBezTo>
                    <a:pt x="16898" y="28884"/>
                    <a:pt x="16985" y="29135"/>
                    <a:pt x="17035" y="29182"/>
                  </a:cubicBezTo>
                  <a:lnTo>
                    <a:pt x="17017" y="29185"/>
                  </a:lnTo>
                  <a:cubicBezTo>
                    <a:pt x="16995" y="29188"/>
                    <a:pt x="17014" y="29292"/>
                    <a:pt x="17032" y="29395"/>
                  </a:cubicBezTo>
                  <a:cubicBezTo>
                    <a:pt x="17051" y="29496"/>
                    <a:pt x="17060" y="29549"/>
                    <a:pt x="17078" y="29549"/>
                  </a:cubicBezTo>
                  <a:cubicBezTo>
                    <a:pt x="17078" y="29549"/>
                    <a:pt x="17079" y="29549"/>
                    <a:pt x="17079" y="29549"/>
                  </a:cubicBezTo>
                  <a:cubicBezTo>
                    <a:pt x="17085" y="29548"/>
                    <a:pt x="17090" y="29547"/>
                    <a:pt x="17095" y="29547"/>
                  </a:cubicBezTo>
                  <a:cubicBezTo>
                    <a:pt x="17110" y="29547"/>
                    <a:pt x="17122" y="29555"/>
                    <a:pt x="17129" y="29593"/>
                  </a:cubicBezTo>
                  <a:cubicBezTo>
                    <a:pt x="17120" y="29542"/>
                    <a:pt x="17142" y="29539"/>
                    <a:pt x="17161" y="29533"/>
                  </a:cubicBezTo>
                  <a:lnTo>
                    <a:pt x="17161" y="29533"/>
                  </a:lnTo>
                  <a:cubicBezTo>
                    <a:pt x="17161" y="29589"/>
                    <a:pt x="17158" y="29643"/>
                    <a:pt x="17148" y="29696"/>
                  </a:cubicBezTo>
                  <a:cubicBezTo>
                    <a:pt x="17126" y="29806"/>
                    <a:pt x="17123" y="29915"/>
                    <a:pt x="17161" y="30122"/>
                  </a:cubicBezTo>
                  <a:cubicBezTo>
                    <a:pt x="17180" y="30226"/>
                    <a:pt x="17208" y="30382"/>
                    <a:pt x="17195" y="30436"/>
                  </a:cubicBezTo>
                  <a:cubicBezTo>
                    <a:pt x="17214" y="30536"/>
                    <a:pt x="17223" y="30589"/>
                    <a:pt x="17241" y="30589"/>
                  </a:cubicBezTo>
                  <a:cubicBezTo>
                    <a:pt x="17241" y="30589"/>
                    <a:pt x="17242" y="30589"/>
                    <a:pt x="17242" y="30589"/>
                  </a:cubicBezTo>
                  <a:lnTo>
                    <a:pt x="17261" y="30693"/>
                  </a:lnTo>
                  <a:cubicBezTo>
                    <a:pt x="17249" y="30745"/>
                    <a:pt x="17267" y="30849"/>
                    <a:pt x="17288" y="30849"/>
                  </a:cubicBezTo>
                  <a:cubicBezTo>
                    <a:pt x="17289" y="30849"/>
                    <a:pt x="17289" y="30849"/>
                    <a:pt x="17289" y="30849"/>
                  </a:cubicBezTo>
                  <a:cubicBezTo>
                    <a:pt x="17317" y="30896"/>
                    <a:pt x="17308" y="30953"/>
                    <a:pt x="17317" y="31003"/>
                  </a:cubicBezTo>
                  <a:cubicBezTo>
                    <a:pt x="17303" y="31066"/>
                    <a:pt x="17297" y="31093"/>
                    <a:pt x="17305" y="31093"/>
                  </a:cubicBezTo>
                  <a:cubicBezTo>
                    <a:pt x="17310" y="31093"/>
                    <a:pt x="17323" y="31078"/>
                    <a:pt x="17346" y="31053"/>
                  </a:cubicBezTo>
                  <a:cubicBezTo>
                    <a:pt x="17368" y="31050"/>
                    <a:pt x="17368" y="30940"/>
                    <a:pt x="17358" y="30890"/>
                  </a:cubicBezTo>
                  <a:lnTo>
                    <a:pt x="17333" y="30733"/>
                  </a:lnTo>
                  <a:lnTo>
                    <a:pt x="17380" y="30887"/>
                  </a:lnTo>
                  <a:cubicBezTo>
                    <a:pt x="17389" y="30936"/>
                    <a:pt x="17426" y="31034"/>
                    <a:pt x="17448" y="31034"/>
                  </a:cubicBezTo>
                  <a:cubicBezTo>
                    <a:pt x="17448" y="31034"/>
                    <a:pt x="17449" y="31034"/>
                    <a:pt x="17449" y="31034"/>
                  </a:cubicBezTo>
                  <a:cubicBezTo>
                    <a:pt x="17449" y="31034"/>
                    <a:pt x="17449" y="31034"/>
                    <a:pt x="17450" y="31034"/>
                  </a:cubicBezTo>
                  <a:cubicBezTo>
                    <a:pt x="17454" y="31034"/>
                    <a:pt x="17472" y="31037"/>
                    <a:pt x="17480" y="31084"/>
                  </a:cubicBezTo>
                  <a:lnTo>
                    <a:pt x="17437" y="31091"/>
                  </a:lnTo>
                  <a:cubicBezTo>
                    <a:pt x="17416" y="31055"/>
                    <a:pt x="17400" y="31048"/>
                    <a:pt x="17385" y="31048"/>
                  </a:cubicBezTo>
                  <a:cubicBezTo>
                    <a:pt x="17379" y="31048"/>
                    <a:pt x="17373" y="31049"/>
                    <a:pt x="17368" y="31050"/>
                  </a:cubicBezTo>
                  <a:cubicBezTo>
                    <a:pt x="17337" y="31105"/>
                    <a:pt x="17342" y="31260"/>
                    <a:pt x="17381" y="31260"/>
                  </a:cubicBezTo>
                  <a:cubicBezTo>
                    <a:pt x="17382" y="31260"/>
                    <a:pt x="17383" y="31260"/>
                    <a:pt x="17383" y="31260"/>
                  </a:cubicBezTo>
                  <a:lnTo>
                    <a:pt x="17383" y="31260"/>
                  </a:lnTo>
                  <a:cubicBezTo>
                    <a:pt x="17393" y="31294"/>
                    <a:pt x="17393" y="31332"/>
                    <a:pt x="17380" y="31366"/>
                  </a:cubicBezTo>
                  <a:cubicBezTo>
                    <a:pt x="17361" y="31369"/>
                    <a:pt x="17371" y="31423"/>
                    <a:pt x="17421" y="31467"/>
                  </a:cubicBezTo>
                  <a:cubicBezTo>
                    <a:pt x="17468" y="31504"/>
                    <a:pt x="17480" y="31570"/>
                    <a:pt x="17446" y="31623"/>
                  </a:cubicBezTo>
                  <a:cubicBezTo>
                    <a:pt x="17424" y="31732"/>
                    <a:pt x="17461" y="31937"/>
                    <a:pt x="17480" y="31937"/>
                  </a:cubicBezTo>
                  <a:cubicBezTo>
                    <a:pt x="17480" y="31937"/>
                    <a:pt x="17480" y="31937"/>
                    <a:pt x="17480" y="31937"/>
                  </a:cubicBezTo>
                  <a:cubicBezTo>
                    <a:pt x="17481" y="31937"/>
                    <a:pt x="17482" y="31936"/>
                    <a:pt x="17483" y="31936"/>
                  </a:cubicBezTo>
                  <a:cubicBezTo>
                    <a:pt x="17525" y="31936"/>
                    <a:pt x="17549" y="32088"/>
                    <a:pt x="17540" y="32140"/>
                  </a:cubicBezTo>
                  <a:cubicBezTo>
                    <a:pt x="17527" y="32194"/>
                    <a:pt x="17537" y="32250"/>
                    <a:pt x="17565" y="32297"/>
                  </a:cubicBezTo>
                  <a:cubicBezTo>
                    <a:pt x="17546" y="32300"/>
                    <a:pt x="17534" y="32357"/>
                    <a:pt x="17565" y="32404"/>
                  </a:cubicBezTo>
                  <a:cubicBezTo>
                    <a:pt x="17565" y="32404"/>
                    <a:pt x="17569" y="32426"/>
                    <a:pt x="17574" y="32426"/>
                  </a:cubicBezTo>
                  <a:cubicBezTo>
                    <a:pt x="17577" y="32426"/>
                    <a:pt x="17581" y="32420"/>
                    <a:pt x="17584" y="32400"/>
                  </a:cubicBezTo>
                  <a:lnTo>
                    <a:pt x="17643" y="32498"/>
                  </a:lnTo>
                  <a:cubicBezTo>
                    <a:pt x="17634" y="32444"/>
                    <a:pt x="17656" y="32441"/>
                    <a:pt x="17678" y="32438"/>
                  </a:cubicBezTo>
                  <a:cubicBezTo>
                    <a:pt x="17678" y="32438"/>
                    <a:pt x="17678" y="32438"/>
                    <a:pt x="17678" y="32438"/>
                  </a:cubicBezTo>
                  <a:cubicBezTo>
                    <a:pt x="17697" y="32438"/>
                    <a:pt x="17712" y="32649"/>
                    <a:pt x="17668" y="32761"/>
                  </a:cubicBezTo>
                  <a:lnTo>
                    <a:pt x="17647" y="32871"/>
                  </a:lnTo>
                  <a:lnTo>
                    <a:pt x="17687" y="32864"/>
                  </a:lnTo>
                  <a:cubicBezTo>
                    <a:pt x="17697" y="32914"/>
                    <a:pt x="17706" y="32968"/>
                    <a:pt x="17687" y="32971"/>
                  </a:cubicBezTo>
                  <a:cubicBezTo>
                    <a:pt x="17665" y="32974"/>
                    <a:pt x="17665" y="32974"/>
                    <a:pt x="17675" y="33027"/>
                  </a:cubicBezTo>
                  <a:cubicBezTo>
                    <a:pt x="17675" y="33027"/>
                    <a:pt x="17684" y="33074"/>
                    <a:pt x="17701" y="33074"/>
                  </a:cubicBezTo>
                  <a:cubicBezTo>
                    <a:pt x="17702" y="33074"/>
                    <a:pt x="17702" y="33074"/>
                    <a:pt x="17703" y="33074"/>
                  </a:cubicBezTo>
                  <a:cubicBezTo>
                    <a:pt x="17714" y="33073"/>
                    <a:pt x="17722" y="33071"/>
                    <a:pt x="17728" y="33071"/>
                  </a:cubicBezTo>
                  <a:cubicBezTo>
                    <a:pt x="17746" y="33071"/>
                    <a:pt x="17744" y="33082"/>
                    <a:pt x="17734" y="33124"/>
                  </a:cubicBezTo>
                  <a:cubicBezTo>
                    <a:pt x="17700" y="33175"/>
                    <a:pt x="17712" y="33243"/>
                    <a:pt x="17762" y="33278"/>
                  </a:cubicBezTo>
                  <a:cubicBezTo>
                    <a:pt x="17772" y="33276"/>
                    <a:pt x="17780" y="33275"/>
                    <a:pt x="17785" y="33275"/>
                  </a:cubicBezTo>
                  <a:cubicBezTo>
                    <a:pt x="17801" y="33275"/>
                    <a:pt x="17796" y="33286"/>
                    <a:pt x="17772" y="33331"/>
                  </a:cubicBezTo>
                  <a:cubicBezTo>
                    <a:pt x="17750" y="33334"/>
                    <a:pt x="17737" y="33391"/>
                    <a:pt x="17747" y="33441"/>
                  </a:cubicBezTo>
                  <a:lnTo>
                    <a:pt x="17769" y="33438"/>
                  </a:lnTo>
                  <a:cubicBezTo>
                    <a:pt x="17771" y="33437"/>
                    <a:pt x="17773" y="33437"/>
                    <a:pt x="17775" y="33437"/>
                  </a:cubicBezTo>
                  <a:cubicBezTo>
                    <a:pt x="17810" y="33437"/>
                    <a:pt x="17818" y="33485"/>
                    <a:pt x="17806" y="33538"/>
                  </a:cubicBezTo>
                  <a:cubicBezTo>
                    <a:pt x="17788" y="33541"/>
                    <a:pt x="17797" y="33594"/>
                    <a:pt x="17835" y="33695"/>
                  </a:cubicBezTo>
                  <a:cubicBezTo>
                    <a:pt x="17853" y="33798"/>
                    <a:pt x="17863" y="33848"/>
                    <a:pt x="17841" y="33851"/>
                  </a:cubicBezTo>
                  <a:cubicBezTo>
                    <a:pt x="17800" y="33861"/>
                    <a:pt x="17800" y="33861"/>
                    <a:pt x="17850" y="33905"/>
                  </a:cubicBezTo>
                  <a:cubicBezTo>
                    <a:pt x="17882" y="33955"/>
                    <a:pt x="17882" y="33955"/>
                    <a:pt x="17878" y="34061"/>
                  </a:cubicBezTo>
                  <a:cubicBezTo>
                    <a:pt x="17863" y="34096"/>
                    <a:pt x="17872" y="34137"/>
                    <a:pt x="17897" y="34165"/>
                  </a:cubicBezTo>
                  <a:cubicBezTo>
                    <a:pt x="17938" y="34159"/>
                    <a:pt x="17960" y="34155"/>
                    <a:pt x="17951" y="34102"/>
                  </a:cubicBezTo>
                  <a:cubicBezTo>
                    <a:pt x="17941" y="34052"/>
                    <a:pt x="17941" y="34049"/>
                    <a:pt x="17960" y="34046"/>
                  </a:cubicBezTo>
                  <a:lnTo>
                    <a:pt x="17979" y="34152"/>
                  </a:lnTo>
                  <a:cubicBezTo>
                    <a:pt x="17991" y="34221"/>
                    <a:pt x="18010" y="34290"/>
                    <a:pt x="18035" y="34356"/>
                  </a:cubicBezTo>
                  <a:cubicBezTo>
                    <a:pt x="18055" y="34405"/>
                    <a:pt x="18075" y="34428"/>
                    <a:pt x="18087" y="34428"/>
                  </a:cubicBezTo>
                  <a:cubicBezTo>
                    <a:pt x="18099" y="34428"/>
                    <a:pt x="18100" y="34401"/>
                    <a:pt x="18079" y="34350"/>
                  </a:cubicBezTo>
                  <a:lnTo>
                    <a:pt x="18092" y="34293"/>
                  </a:lnTo>
                  <a:cubicBezTo>
                    <a:pt x="18148" y="34284"/>
                    <a:pt x="18137" y="34189"/>
                    <a:pt x="18081" y="34189"/>
                  </a:cubicBezTo>
                  <a:cubicBezTo>
                    <a:pt x="18078" y="34189"/>
                    <a:pt x="18075" y="34189"/>
                    <a:pt x="18073" y="34190"/>
                  </a:cubicBezTo>
                  <a:cubicBezTo>
                    <a:pt x="18055" y="34193"/>
                    <a:pt x="18042" y="34195"/>
                    <a:pt x="18033" y="34195"/>
                  </a:cubicBezTo>
                  <a:cubicBezTo>
                    <a:pt x="18013" y="34195"/>
                    <a:pt x="18019" y="34183"/>
                    <a:pt x="18041" y="34143"/>
                  </a:cubicBezTo>
                  <a:cubicBezTo>
                    <a:pt x="18085" y="34137"/>
                    <a:pt x="18076" y="34083"/>
                    <a:pt x="18066" y="34033"/>
                  </a:cubicBezTo>
                  <a:cubicBezTo>
                    <a:pt x="18057" y="33980"/>
                    <a:pt x="18057" y="33980"/>
                    <a:pt x="18076" y="33977"/>
                  </a:cubicBezTo>
                  <a:cubicBezTo>
                    <a:pt x="18098" y="33974"/>
                    <a:pt x="18110" y="33917"/>
                    <a:pt x="18101" y="33867"/>
                  </a:cubicBezTo>
                  <a:cubicBezTo>
                    <a:pt x="18093" y="33824"/>
                    <a:pt x="18092" y="33816"/>
                    <a:pt x="18080" y="33816"/>
                  </a:cubicBezTo>
                  <a:cubicBezTo>
                    <a:pt x="18077" y="33816"/>
                    <a:pt x="18074" y="33816"/>
                    <a:pt x="18070" y="33817"/>
                  </a:cubicBezTo>
                  <a:cubicBezTo>
                    <a:pt x="18067" y="33828"/>
                    <a:pt x="18064" y="33833"/>
                    <a:pt x="18062" y="33833"/>
                  </a:cubicBezTo>
                  <a:cubicBezTo>
                    <a:pt x="18053" y="33833"/>
                    <a:pt x="18048" y="33758"/>
                    <a:pt x="18073" y="33710"/>
                  </a:cubicBezTo>
                  <a:cubicBezTo>
                    <a:pt x="18079" y="33670"/>
                    <a:pt x="18081" y="33659"/>
                    <a:pt x="18067" y="33659"/>
                  </a:cubicBezTo>
                  <a:cubicBezTo>
                    <a:pt x="18062" y="33659"/>
                    <a:pt x="18053" y="33661"/>
                    <a:pt x="18041" y="33663"/>
                  </a:cubicBezTo>
                  <a:cubicBezTo>
                    <a:pt x="18040" y="33664"/>
                    <a:pt x="18039" y="33664"/>
                    <a:pt x="18038" y="33664"/>
                  </a:cubicBezTo>
                  <a:cubicBezTo>
                    <a:pt x="18000" y="33664"/>
                    <a:pt x="17983" y="33564"/>
                    <a:pt x="18016" y="33507"/>
                  </a:cubicBezTo>
                  <a:lnTo>
                    <a:pt x="17998" y="33403"/>
                  </a:lnTo>
                  <a:cubicBezTo>
                    <a:pt x="17990" y="33363"/>
                    <a:pt x="17976" y="33355"/>
                    <a:pt x="17961" y="33355"/>
                  </a:cubicBezTo>
                  <a:cubicBezTo>
                    <a:pt x="17956" y="33355"/>
                    <a:pt x="17952" y="33356"/>
                    <a:pt x="17947" y="33356"/>
                  </a:cubicBezTo>
                  <a:cubicBezTo>
                    <a:pt x="17936" y="33358"/>
                    <a:pt x="17928" y="33359"/>
                    <a:pt x="17922" y="33359"/>
                  </a:cubicBezTo>
                  <a:cubicBezTo>
                    <a:pt x="17904" y="33359"/>
                    <a:pt x="17907" y="33349"/>
                    <a:pt x="17916" y="33309"/>
                  </a:cubicBezTo>
                  <a:cubicBezTo>
                    <a:pt x="17929" y="33253"/>
                    <a:pt x="17947" y="33250"/>
                    <a:pt x="17947" y="33250"/>
                  </a:cubicBezTo>
                  <a:cubicBezTo>
                    <a:pt x="17969" y="33247"/>
                    <a:pt x="17960" y="33196"/>
                    <a:pt x="17951" y="33143"/>
                  </a:cubicBezTo>
                  <a:cubicBezTo>
                    <a:pt x="17941" y="33091"/>
                    <a:pt x="17923" y="32990"/>
                    <a:pt x="17904" y="32990"/>
                  </a:cubicBezTo>
                  <a:cubicBezTo>
                    <a:pt x="17904" y="32990"/>
                    <a:pt x="17904" y="32990"/>
                    <a:pt x="17904" y="32990"/>
                  </a:cubicBezTo>
                  <a:cubicBezTo>
                    <a:pt x="17897" y="32991"/>
                    <a:pt x="17894" y="32991"/>
                    <a:pt x="17894" y="32991"/>
                  </a:cubicBezTo>
                  <a:cubicBezTo>
                    <a:pt x="17894" y="32991"/>
                    <a:pt x="17909" y="32989"/>
                    <a:pt x="17922" y="32986"/>
                  </a:cubicBezTo>
                  <a:cubicBezTo>
                    <a:pt x="17914" y="32945"/>
                    <a:pt x="17929" y="32935"/>
                    <a:pt x="17920" y="32935"/>
                  </a:cubicBezTo>
                  <a:cubicBezTo>
                    <a:pt x="17919" y="32935"/>
                    <a:pt x="17916" y="32936"/>
                    <a:pt x="17913" y="32936"/>
                  </a:cubicBezTo>
                  <a:cubicBezTo>
                    <a:pt x="17907" y="32883"/>
                    <a:pt x="17904" y="32830"/>
                    <a:pt x="17907" y="32777"/>
                  </a:cubicBezTo>
                  <a:cubicBezTo>
                    <a:pt x="17909" y="32704"/>
                    <a:pt x="17877" y="32611"/>
                    <a:pt x="17852" y="32611"/>
                  </a:cubicBezTo>
                  <a:cubicBezTo>
                    <a:pt x="17841" y="32611"/>
                    <a:pt x="17831" y="32629"/>
                    <a:pt x="17826" y="32677"/>
                  </a:cubicBezTo>
                  <a:lnTo>
                    <a:pt x="17826" y="32677"/>
                  </a:lnTo>
                  <a:cubicBezTo>
                    <a:pt x="17824" y="32665"/>
                    <a:pt x="17822" y="32650"/>
                    <a:pt x="17819" y="32632"/>
                  </a:cubicBezTo>
                  <a:cubicBezTo>
                    <a:pt x="17810" y="32585"/>
                    <a:pt x="17792" y="32582"/>
                    <a:pt x="17788" y="32582"/>
                  </a:cubicBezTo>
                  <a:cubicBezTo>
                    <a:pt x="17788" y="32582"/>
                    <a:pt x="17788" y="32582"/>
                    <a:pt x="17788" y="32582"/>
                  </a:cubicBezTo>
                  <a:cubicBezTo>
                    <a:pt x="17787" y="32582"/>
                    <a:pt x="17786" y="32582"/>
                    <a:pt x="17786" y="32582"/>
                  </a:cubicBezTo>
                  <a:cubicBezTo>
                    <a:pt x="17765" y="32582"/>
                    <a:pt x="17759" y="32534"/>
                    <a:pt x="17750" y="32482"/>
                  </a:cubicBezTo>
                  <a:lnTo>
                    <a:pt x="17791" y="32476"/>
                  </a:lnTo>
                  <a:cubicBezTo>
                    <a:pt x="17801" y="32482"/>
                    <a:pt x="17811" y="32485"/>
                    <a:pt x="17818" y="32485"/>
                  </a:cubicBezTo>
                  <a:cubicBezTo>
                    <a:pt x="17859" y="32485"/>
                    <a:pt x="17852" y="32404"/>
                    <a:pt x="17791" y="32369"/>
                  </a:cubicBezTo>
                  <a:lnTo>
                    <a:pt x="17813" y="32366"/>
                  </a:lnTo>
                  <a:cubicBezTo>
                    <a:pt x="17835" y="32363"/>
                    <a:pt x="17825" y="32310"/>
                    <a:pt x="17784" y="32209"/>
                  </a:cubicBezTo>
                  <a:cubicBezTo>
                    <a:pt x="17775" y="32161"/>
                    <a:pt x="17728" y="32115"/>
                    <a:pt x="17708" y="32115"/>
                  </a:cubicBezTo>
                  <a:cubicBezTo>
                    <a:pt x="17707" y="32115"/>
                    <a:pt x="17707" y="32115"/>
                    <a:pt x="17706" y="32115"/>
                  </a:cubicBezTo>
                  <a:cubicBezTo>
                    <a:pt x="17705" y="32115"/>
                    <a:pt x="17705" y="32115"/>
                    <a:pt x="17704" y="32115"/>
                  </a:cubicBezTo>
                  <a:cubicBezTo>
                    <a:pt x="17684" y="32115"/>
                    <a:pt x="17675" y="32068"/>
                    <a:pt x="17675" y="32068"/>
                  </a:cubicBezTo>
                  <a:cubicBezTo>
                    <a:pt x="17665" y="32015"/>
                    <a:pt x="17665" y="32015"/>
                    <a:pt x="17687" y="32012"/>
                  </a:cubicBezTo>
                  <a:cubicBezTo>
                    <a:pt x="17728" y="32006"/>
                    <a:pt x="17709" y="31902"/>
                    <a:pt x="17659" y="31855"/>
                  </a:cubicBezTo>
                  <a:lnTo>
                    <a:pt x="17681" y="31852"/>
                  </a:lnTo>
                  <a:cubicBezTo>
                    <a:pt x="17700" y="31849"/>
                    <a:pt x="17712" y="31796"/>
                    <a:pt x="17647" y="31539"/>
                  </a:cubicBezTo>
                  <a:cubicBezTo>
                    <a:pt x="17609" y="31332"/>
                    <a:pt x="17581" y="31175"/>
                    <a:pt x="17603" y="31172"/>
                  </a:cubicBezTo>
                  <a:cubicBezTo>
                    <a:pt x="17621" y="31169"/>
                    <a:pt x="17543" y="30968"/>
                    <a:pt x="17484" y="30871"/>
                  </a:cubicBezTo>
                  <a:cubicBezTo>
                    <a:pt x="17506" y="30868"/>
                    <a:pt x="17496" y="30815"/>
                    <a:pt x="17477" y="30711"/>
                  </a:cubicBezTo>
                  <a:cubicBezTo>
                    <a:pt x="17449" y="30558"/>
                    <a:pt x="17449" y="30558"/>
                    <a:pt x="17471" y="30552"/>
                  </a:cubicBezTo>
                  <a:lnTo>
                    <a:pt x="17471" y="30552"/>
                  </a:lnTo>
                  <a:cubicBezTo>
                    <a:pt x="17492" y="30571"/>
                    <a:pt x="17504" y="30582"/>
                    <a:pt x="17507" y="30582"/>
                  </a:cubicBezTo>
                  <a:cubicBezTo>
                    <a:pt x="17511" y="30582"/>
                    <a:pt x="17497" y="30559"/>
                    <a:pt x="17462" y="30501"/>
                  </a:cubicBezTo>
                  <a:cubicBezTo>
                    <a:pt x="17412" y="30457"/>
                    <a:pt x="17405" y="30298"/>
                    <a:pt x="17446" y="30291"/>
                  </a:cubicBezTo>
                  <a:cubicBezTo>
                    <a:pt x="17465" y="30288"/>
                    <a:pt x="17455" y="30235"/>
                    <a:pt x="17440" y="30132"/>
                  </a:cubicBezTo>
                  <a:cubicBezTo>
                    <a:pt x="17408" y="30081"/>
                    <a:pt x="17390" y="29978"/>
                    <a:pt x="17371" y="29875"/>
                  </a:cubicBezTo>
                  <a:cubicBezTo>
                    <a:pt x="17350" y="29747"/>
                    <a:pt x="17346" y="29725"/>
                    <a:pt x="17321" y="29725"/>
                  </a:cubicBezTo>
                  <a:cubicBezTo>
                    <a:pt x="17315" y="29725"/>
                    <a:pt x="17309" y="29726"/>
                    <a:pt x="17302" y="29727"/>
                  </a:cubicBezTo>
                  <a:cubicBezTo>
                    <a:pt x="17300" y="29728"/>
                    <a:pt x="17298" y="29728"/>
                    <a:pt x="17296" y="29728"/>
                  </a:cubicBezTo>
                  <a:cubicBezTo>
                    <a:pt x="17260" y="29728"/>
                    <a:pt x="17251" y="29675"/>
                    <a:pt x="17233" y="29577"/>
                  </a:cubicBezTo>
                  <a:cubicBezTo>
                    <a:pt x="17223" y="29527"/>
                    <a:pt x="17217" y="29473"/>
                    <a:pt x="17236" y="29470"/>
                  </a:cubicBezTo>
                  <a:cubicBezTo>
                    <a:pt x="17242" y="29436"/>
                    <a:pt x="17245" y="29398"/>
                    <a:pt x="17239" y="29364"/>
                  </a:cubicBezTo>
                  <a:cubicBezTo>
                    <a:pt x="17230" y="29311"/>
                    <a:pt x="17220" y="29260"/>
                    <a:pt x="17242" y="29257"/>
                  </a:cubicBezTo>
                  <a:cubicBezTo>
                    <a:pt x="17249" y="29204"/>
                    <a:pt x="17245" y="29151"/>
                    <a:pt x="17233" y="29097"/>
                  </a:cubicBezTo>
                  <a:cubicBezTo>
                    <a:pt x="17214" y="28994"/>
                    <a:pt x="17198" y="28891"/>
                    <a:pt x="17217" y="28887"/>
                  </a:cubicBezTo>
                  <a:cubicBezTo>
                    <a:pt x="17210" y="28845"/>
                    <a:pt x="17208" y="28836"/>
                    <a:pt x="17198" y="28836"/>
                  </a:cubicBezTo>
                  <a:cubicBezTo>
                    <a:pt x="17196" y="28836"/>
                    <a:pt x="17193" y="28837"/>
                    <a:pt x="17189" y="28837"/>
                  </a:cubicBezTo>
                  <a:cubicBezTo>
                    <a:pt x="17188" y="28837"/>
                    <a:pt x="17188" y="28837"/>
                    <a:pt x="17187" y="28837"/>
                  </a:cubicBezTo>
                  <a:cubicBezTo>
                    <a:pt x="17165" y="28837"/>
                    <a:pt x="17138" y="28787"/>
                    <a:pt x="17120" y="28583"/>
                  </a:cubicBezTo>
                  <a:cubicBezTo>
                    <a:pt x="17105" y="28481"/>
                    <a:pt x="17077" y="28326"/>
                    <a:pt x="17055" y="28326"/>
                  </a:cubicBezTo>
                  <a:cubicBezTo>
                    <a:pt x="17055" y="28326"/>
                    <a:pt x="17054" y="28326"/>
                    <a:pt x="17054" y="28327"/>
                  </a:cubicBezTo>
                  <a:cubicBezTo>
                    <a:pt x="17045" y="28273"/>
                    <a:pt x="17045" y="28273"/>
                    <a:pt x="17067" y="28270"/>
                  </a:cubicBezTo>
                  <a:cubicBezTo>
                    <a:pt x="17108" y="28264"/>
                    <a:pt x="17089" y="28160"/>
                    <a:pt x="17029" y="28063"/>
                  </a:cubicBezTo>
                  <a:cubicBezTo>
                    <a:pt x="17029" y="28063"/>
                    <a:pt x="17028" y="28063"/>
                    <a:pt x="17028" y="28063"/>
                  </a:cubicBezTo>
                  <a:cubicBezTo>
                    <a:pt x="17010" y="28063"/>
                    <a:pt x="17001" y="28015"/>
                    <a:pt x="17010" y="27960"/>
                  </a:cubicBezTo>
                  <a:cubicBezTo>
                    <a:pt x="17004" y="27925"/>
                    <a:pt x="16992" y="27891"/>
                    <a:pt x="16973" y="27860"/>
                  </a:cubicBezTo>
                  <a:cubicBezTo>
                    <a:pt x="16941" y="27809"/>
                    <a:pt x="16941" y="27809"/>
                    <a:pt x="16945" y="27703"/>
                  </a:cubicBezTo>
                  <a:cubicBezTo>
                    <a:pt x="16967" y="27700"/>
                    <a:pt x="16957" y="27650"/>
                    <a:pt x="16948" y="27596"/>
                  </a:cubicBezTo>
                  <a:cubicBezTo>
                    <a:pt x="16907" y="27496"/>
                    <a:pt x="16807" y="26926"/>
                    <a:pt x="16819" y="26869"/>
                  </a:cubicBezTo>
                  <a:cubicBezTo>
                    <a:pt x="16797" y="26841"/>
                    <a:pt x="16782" y="26807"/>
                    <a:pt x="16778" y="26769"/>
                  </a:cubicBezTo>
                  <a:cubicBezTo>
                    <a:pt x="16808" y="26716"/>
                    <a:pt x="16785" y="26668"/>
                    <a:pt x="16748" y="26668"/>
                  </a:cubicBezTo>
                  <a:cubicBezTo>
                    <a:pt x="16745" y="26668"/>
                    <a:pt x="16743" y="26668"/>
                    <a:pt x="16741" y="26669"/>
                  </a:cubicBezTo>
                  <a:lnTo>
                    <a:pt x="16750" y="26722"/>
                  </a:lnTo>
                  <a:lnTo>
                    <a:pt x="16760" y="26772"/>
                  </a:lnTo>
                  <a:cubicBezTo>
                    <a:pt x="16759" y="26772"/>
                    <a:pt x="16758" y="26772"/>
                    <a:pt x="16757" y="26772"/>
                  </a:cubicBezTo>
                  <a:cubicBezTo>
                    <a:pt x="16715" y="26772"/>
                    <a:pt x="16692" y="26625"/>
                    <a:pt x="16750" y="26615"/>
                  </a:cubicBezTo>
                  <a:cubicBezTo>
                    <a:pt x="16785" y="26556"/>
                    <a:pt x="16785" y="26556"/>
                    <a:pt x="16735" y="26512"/>
                  </a:cubicBezTo>
                  <a:cubicBezTo>
                    <a:pt x="16684" y="26474"/>
                    <a:pt x="16672" y="26405"/>
                    <a:pt x="16706" y="26355"/>
                  </a:cubicBezTo>
                  <a:cubicBezTo>
                    <a:pt x="16747" y="26349"/>
                    <a:pt x="16747" y="26349"/>
                    <a:pt x="16697" y="26302"/>
                  </a:cubicBezTo>
                  <a:cubicBezTo>
                    <a:pt x="16597" y="26211"/>
                    <a:pt x="16547" y="26061"/>
                    <a:pt x="16631" y="26048"/>
                  </a:cubicBezTo>
                  <a:cubicBezTo>
                    <a:pt x="16672" y="26042"/>
                    <a:pt x="16681" y="25986"/>
                    <a:pt x="16672" y="25932"/>
                  </a:cubicBezTo>
                  <a:cubicBezTo>
                    <a:pt x="16667" y="25894"/>
                    <a:pt x="16653" y="25887"/>
                    <a:pt x="16638" y="25887"/>
                  </a:cubicBezTo>
                  <a:cubicBezTo>
                    <a:pt x="16632" y="25887"/>
                    <a:pt x="16627" y="25888"/>
                    <a:pt x="16622" y="25888"/>
                  </a:cubicBezTo>
                  <a:cubicBezTo>
                    <a:pt x="16613" y="25905"/>
                    <a:pt x="16606" y="25913"/>
                    <a:pt x="16601" y="25913"/>
                  </a:cubicBezTo>
                  <a:cubicBezTo>
                    <a:pt x="16588" y="25913"/>
                    <a:pt x="16587" y="25864"/>
                    <a:pt x="16603" y="25785"/>
                  </a:cubicBezTo>
                  <a:cubicBezTo>
                    <a:pt x="16641" y="25644"/>
                    <a:pt x="16622" y="25494"/>
                    <a:pt x="16553" y="25365"/>
                  </a:cubicBezTo>
                  <a:cubicBezTo>
                    <a:pt x="16496" y="25220"/>
                    <a:pt x="16466" y="25100"/>
                    <a:pt x="16479" y="25100"/>
                  </a:cubicBezTo>
                  <a:cubicBezTo>
                    <a:pt x="16484" y="25100"/>
                    <a:pt x="16496" y="25117"/>
                    <a:pt x="16515" y="25158"/>
                  </a:cubicBezTo>
                  <a:cubicBezTo>
                    <a:pt x="16545" y="25206"/>
                    <a:pt x="16560" y="25231"/>
                    <a:pt x="16562" y="25231"/>
                  </a:cubicBezTo>
                  <a:cubicBezTo>
                    <a:pt x="16565" y="25231"/>
                    <a:pt x="16555" y="25206"/>
                    <a:pt x="16534" y="25155"/>
                  </a:cubicBezTo>
                  <a:cubicBezTo>
                    <a:pt x="16518" y="25052"/>
                    <a:pt x="16500" y="24948"/>
                    <a:pt x="16490" y="24895"/>
                  </a:cubicBezTo>
                  <a:cubicBezTo>
                    <a:pt x="16481" y="24846"/>
                    <a:pt x="16451" y="24798"/>
                    <a:pt x="16432" y="24798"/>
                  </a:cubicBezTo>
                  <a:cubicBezTo>
                    <a:pt x="16432" y="24798"/>
                    <a:pt x="16431" y="24798"/>
                    <a:pt x="16431" y="24798"/>
                  </a:cubicBezTo>
                  <a:cubicBezTo>
                    <a:pt x="16465" y="24713"/>
                    <a:pt x="16456" y="24613"/>
                    <a:pt x="16406" y="24538"/>
                  </a:cubicBezTo>
                  <a:lnTo>
                    <a:pt x="16387" y="24431"/>
                  </a:lnTo>
                  <a:cubicBezTo>
                    <a:pt x="16384" y="24397"/>
                    <a:pt x="16371" y="24362"/>
                    <a:pt x="16346" y="24331"/>
                  </a:cubicBezTo>
                  <a:cubicBezTo>
                    <a:pt x="16318" y="24284"/>
                    <a:pt x="16330" y="24227"/>
                    <a:pt x="16340" y="24174"/>
                  </a:cubicBezTo>
                  <a:cubicBezTo>
                    <a:pt x="16352" y="24121"/>
                    <a:pt x="16361" y="24067"/>
                    <a:pt x="16346" y="24067"/>
                  </a:cubicBezTo>
                  <a:cubicBezTo>
                    <a:pt x="16345" y="24067"/>
                    <a:pt x="16344" y="24067"/>
                    <a:pt x="16343" y="24068"/>
                  </a:cubicBezTo>
                  <a:cubicBezTo>
                    <a:pt x="16343" y="24068"/>
                    <a:pt x="16342" y="24068"/>
                    <a:pt x="16342" y="24068"/>
                  </a:cubicBezTo>
                  <a:cubicBezTo>
                    <a:pt x="16320" y="24068"/>
                    <a:pt x="16283" y="23970"/>
                    <a:pt x="16252" y="23920"/>
                  </a:cubicBezTo>
                  <a:cubicBezTo>
                    <a:pt x="16231" y="23886"/>
                    <a:pt x="16233" y="23846"/>
                    <a:pt x="16246" y="23846"/>
                  </a:cubicBezTo>
                  <a:cubicBezTo>
                    <a:pt x="16251" y="23846"/>
                    <a:pt x="16257" y="23851"/>
                    <a:pt x="16265" y="23864"/>
                  </a:cubicBezTo>
                  <a:cubicBezTo>
                    <a:pt x="16286" y="23861"/>
                    <a:pt x="16286" y="23861"/>
                    <a:pt x="16286" y="23754"/>
                  </a:cubicBezTo>
                  <a:cubicBezTo>
                    <a:pt x="16277" y="23705"/>
                    <a:pt x="16262" y="23604"/>
                    <a:pt x="16240" y="23604"/>
                  </a:cubicBezTo>
                  <a:cubicBezTo>
                    <a:pt x="16240" y="23604"/>
                    <a:pt x="16240" y="23604"/>
                    <a:pt x="16239" y="23604"/>
                  </a:cubicBezTo>
                  <a:cubicBezTo>
                    <a:pt x="16239" y="23604"/>
                    <a:pt x="16239" y="23604"/>
                    <a:pt x="16239" y="23604"/>
                  </a:cubicBezTo>
                  <a:cubicBezTo>
                    <a:pt x="16217" y="23604"/>
                    <a:pt x="16164" y="23293"/>
                    <a:pt x="16174" y="23240"/>
                  </a:cubicBezTo>
                  <a:lnTo>
                    <a:pt x="16158" y="23137"/>
                  </a:lnTo>
                  <a:cubicBezTo>
                    <a:pt x="16149" y="23084"/>
                    <a:pt x="16117" y="23037"/>
                    <a:pt x="16108" y="22983"/>
                  </a:cubicBezTo>
                  <a:cubicBezTo>
                    <a:pt x="16102" y="22949"/>
                    <a:pt x="16089" y="22914"/>
                    <a:pt x="16070" y="22883"/>
                  </a:cubicBezTo>
                  <a:cubicBezTo>
                    <a:pt x="16061" y="22830"/>
                    <a:pt x="16051" y="22780"/>
                    <a:pt x="16070" y="22777"/>
                  </a:cubicBezTo>
                  <a:cubicBezTo>
                    <a:pt x="16020" y="22730"/>
                    <a:pt x="16020" y="22730"/>
                    <a:pt x="16055" y="22673"/>
                  </a:cubicBezTo>
                  <a:cubicBezTo>
                    <a:pt x="16095" y="22667"/>
                    <a:pt x="16095" y="22667"/>
                    <a:pt x="16045" y="22620"/>
                  </a:cubicBezTo>
                  <a:cubicBezTo>
                    <a:pt x="16017" y="22592"/>
                    <a:pt x="16011" y="22551"/>
                    <a:pt x="16026" y="22516"/>
                  </a:cubicBezTo>
                  <a:cubicBezTo>
                    <a:pt x="16044" y="22513"/>
                    <a:pt x="16037" y="22466"/>
                    <a:pt x="16020" y="22466"/>
                  </a:cubicBezTo>
                  <a:cubicBezTo>
                    <a:pt x="16019" y="22466"/>
                    <a:pt x="16018" y="22466"/>
                    <a:pt x="16017" y="22466"/>
                  </a:cubicBezTo>
                  <a:cubicBezTo>
                    <a:pt x="15967" y="22419"/>
                    <a:pt x="15917" y="22266"/>
                    <a:pt x="15961" y="22259"/>
                  </a:cubicBezTo>
                  <a:cubicBezTo>
                    <a:pt x="15951" y="22225"/>
                    <a:pt x="15939" y="22191"/>
                    <a:pt x="15920" y="22159"/>
                  </a:cubicBezTo>
                  <a:cubicBezTo>
                    <a:pt x="15870" y="22115"/>
                    <a:pt x="15870" y="22115"/>
                    <a:pt x="15910" y="22109"/>
                  </a:cubicBezTo>
                  <a:cubicBezTo>
                    <a:pt x="15945" y="22059"/>
                    <a:pt x="15932" y="21990"/>
                    <a:pt x="15882" y="21952"/>
                  </a:cubicBezTo>
                  <a:cubicBezTo>
                    <a:pt x="15867" y="21921"/>
                    <a:pt x="15860" y="21883"/>
                    <a:pt x="15863" y="21849"/>
                  </a:cubicBezTo>
                  <a:cubicBezTo>
                    <a:pt x="15866" y="21751"/>
                    <a:pt x="15838" y="21478"/>
                    <a:pt x="15809" y="21478"/>
                  </a:cubicBezTo>
                  <a:cubicBezTo>
                    <a:pt x="15806" y="21478"/>
                    <a:pt x="15803" y="21480"/>
                    <a:pt x="15801" y="21485"/>
                  </a:cubicBezTo>
                  <a:lnTo>
                    <a:pt x="15782" y="21382"/>
                  </a:lnTo>
                  <a:cubicBezTo>
                    <a:pt x="15785" y="21275"/>
                    <a:pt x="15776" y="21222"/>
                    <a:pt x="15744" y="21175"/>
                  </a:cubicBezTo>
                  <a:lnTo>
                    <a:pt x="15716" y="21125"/>
                  </a:lnTo>
                  <a:cubicBezTo>
                    <a:pt x="15735" y="21122"/>
                    <a:pt x="15747" y="21069"/>
                    <a:pt x="15738" y="21015"/>
                  </a:cubicBezTo>
                  <a:cubicBezTo>
                    <a:pt x="15731" y="20975"/>
                    <a:pt x="15729" y="20967"/>
                    <a:pt x="15719" y="20967"/>
                  </a:cubicBezTo>
                  <a:cubicBezTo>
                    <a:pt x="15717" y="20967"/>
                    <a:pt x="15714" y="20968"/>
                    <a:pt x="15710" y="20968"/>
                  </a:cubicBezTo>
                  <a:cubicBezTo>
                    <a:pt x="15706" y="20984"/>
                    <a:pt x="15703" y="20991"/>
                    <a:pt x="15699" y="20991"/>
                  </a:cubicBezTo>
                  <a:cubicBezTo>
                    <a:pt x="15692" y="20991"/>
                    <a:pt x="15685" y="20955"/>
                    <a:pt x="15679" y="20918"/>
                  </a:cubicBezTo>
                  <a:cubicBezTo>
                    <a:pt x="15669" y="20868"/>
                    <a:pt x="15682" y="20812"/>
                    <a:pt x="15700" y="20809"/>
                  </a:cubicBezTo>
                  <a:lnTo>
                    <a:pt x="15691" y="20755"/>
                  </a:lnTo>
                  <a:cubicBezTo>
                    <a:pt x="15689" y="20756"/>
                    <a:pt x="15686" y="20756"/>
                    <a:pt x="15684" y="20756"/>
                  </a:cubicBezTo>
                  <a:cubicBezTo>
                    <a:pt x="15649" y="20756"/>
                    <a:pt x="15642" y="20711"/>
                    <a:pt x="15663" y="20708"/>
                  </a:cubicBezTo>
                  <a:cubicBezTo>
                    <a:pt x="15672" y="20655"/>
                    <a:pt x="15669" y="20602"/>
                    <a:pt x="15657" y="20548"/>
                  </a:cubicBezTo>
                  <a:cubicBezTo>
                    <a:pt x="15656" y="20548"/>
                    <a:pt x="15655" y="20549"/>
                    <a:pt x="15655" y="20549"/>
                  </a:cubicBezTo>
                  <a:cubicBezTo>
                    <a:pt x="15642" y="20549"/>
                    <a:pt x="15643" y="20527"/>
                    <a:pt x="15648" y="20527"/>
                  </a:cubicBezTo>
                  <a:cubicBezTo>
                    <a:pt x="15650" y="20527"/>
                    <a:pt x="15654" y="20532"/>
                    <a:pt x="15657" y="20548"/>
                  </a:cubicBezTo>
                  <a:lnTo>
                    <a:pt x="15675" y="20545"/>
                  </a:lnTo>
                  <a:cubicBezTo>
                    <a:pt x="15685" y="20504"/>
                    <a:pt x="15675" y="20496"/>
                    <a:pt x="15662" y="20496"/>
                  </a:cubicBezTo>
                  <a:cubicBezTo>
                    <a:pt x="15658" y="20496"/>
                    <a:pt x="15652" y="20497"/>
                    <a:pt x="15647" y="20498"/>
                  </a:cubicBezTo>
                  <a:lnTo>
                    <a:pt x="15628" y="20392"/>
                  </a:lnTo>
                  <a:cubicBezTo>
                    <a:pt x="15622" y="20357"/>
                    <a:pt x="15615" y="20321"/>
                    <a:pt x="15608" y="20321"/>
                  </a:cubicBezTo>
                  <a:cubicBezTo>
                    <a:pt x="15604" y="20321"/>
                    <a:pt x="15601" y="20328"/>
                    <a:pt x="15597" y="20345"/>
                  </a:cubicBezTo>
                  <a:cubicBezTo>
                    <a:pt x="15592" y="20345"/>
                    <a:pt x="15588" y="20346"/>
                    <a:pt x="15583" y="20346"/>
                  </a:cubicBezTo>
                  <a:cubicBezTo>
                    <a:pt x="15568" y="20346"/>
                    <a:pt x="15554" y="20339"/>
                    <a:pt x="15547" y="20301"/>
                  </a:cubicBezTo>
                  <a:cubicBezTo>
                    <a:pt x="15546" y="20301"/>
                    <a:pt x="15546" y="20301"/>
                    <a:pt x="15545" y="20301"/>
                  </a:cubicBezTo>
                  <a:cubicBezTo>
                    <a:pt x="15534" y="20301"/>
                    <a:pt x="15535" y="20278"/>
                    <a:pt x="15539" y="20278"/>
                  </a:cubicBezTo>
                  <a:cubicBezTo>
                    <a:pt x="15541" y="20278"/>
                    <a:pt x="15544" y="20284"/>
                    <a:pt x="15547" y="20301"/>
                  </a:cubicBezTo>
                  <a:cubicBezTo>
                    <a:pt x="15569" y="20295"/>
                    <a:pt x="15591" y="20291"/>
                    <a:pt x="15581" y="20241"/>
                  </a:cubicBezTo>
                  <a:cubicBezTo>
                    <a:pt x="15572" y="20188"/>
                    <a:pt x="15591" y="20185"/>
                    <a:pt x="15591" y="20185"/>
                  </a:cubicBezTo>
                  <a:cubicBezTo>
                    <a:pt x="15596" y="20190"/>
                    <a:pt x="15600" y="20192"/>
                    <a:pt x="15603" y="20192"/>
                  </a:cubicBezTo>
                  <a:cubicBezTo>
                    <a:pt x="15630" y="20192"/>
                    <a:pt x="15582" y="20023"/>
                    <a:pt x="15556" y="19978"/>
                  </a:cubicBezTo>
                  <a:cubicBezTo>
                    <a:pt x="15494" y="19881"/>
                    <a:pt x="15487" y="19828"/>
                    <a:pt x="15528" y="19821"/>
                  </a:cubicBezTo>
                  <a:cubicBezTo>
                    <a:pt x="15569" y="19815"/>
                    <a:pt x="15509" y="19718"/>
                    <a:pt x="15437" y="19677"/>
                  </a:cubicBezTo>
                  <a:lnTo>
                    <a:pt x="15368" y="19633"/>
                  </a:lnTo>
                  <a:lnTo>
                    <a:pt x="15428" y="19624"/>
                  </a:lnTo>
                  <a:cubicBezTo>
                    <a:pt x="15503" y="19561"/>
                    <a:pt x="15503" y="19561"/>
                    <a:pt x="15434" y="19411"/>
                  </a:cubicBezTo>
                  <a:cubicBezTo>
                    <a:pt x="15393" y="19311"/>
                    <a:pt x="15393" y="19311"/>
                    <a:pt x="15415" y="19307"/>
                  </a:cubicBezTo>
                  <a:cubicBezTo>
                    <a:pt x="15434" y="19304"/>
                    <a:pt x="15428" y="19251"/>
                    <a:pt x="15400" y="19097"/>
                  </a:cubicBezTo>
                  <a:cubicBezTo>
                    <a:pt x="15372" y="18945"/>
                    <a:pt x="15363" y="18890"/>
                    <a:pt x="15342" y="18890"/>
                  </a:cubicBezTo>
                  <a:cubicBezTo>
                    <a:pt x="15341" y="18890"/>
                    <a:pt x="15341" y="18891"/>
                    <a:pt x="15340" y="18891"/>
                  </a:cubicBezTo>
                  <a:cubicBezTo>
                    <a:pt x="15340" y="18891"/>
                    <a:pt x="15331" y="18840"/>
                    <a:pt x="15324" y="18787"/>
                  </a:cubicBezTo>
                  <a:cubicBezTo>
                    <a:pt x="15349" y="18743"/>
                    <a:pt x="15329" y="18670"/>
                    <a:pt x="15304" y="18670"/>
                  </a:cubicBezTo>
                  <a:cubicBezTo>
                    <a:pt x="15297" y="18670"/>
                    <a:pt x="15290" y="18675"/>
                    <a:pt x="15284" y="18687"/>
                  </a:cubicBezTo>
                  <a:lnTo>
                    <a:pt x="15265" y="18584"/>
                  </a:lnTo>
                  <a:lnTo>
                    <a:pt x="15287" y="18580"/>
                  </a:lnTo>
                  <a:cubicBezTo>
                    <a:pt x="15306" y="18577"/>
                    <a:pt x="15290" y="18474"/>
                    <a:pt x="15215" y="18060"/>
                  </a:cubicBezTo>
                  <a:cubicBezTo>
                    <a:pt x="15137" y="17615"/>
                    <a:pt x="15125" y="17546"/>
                    <a:pt x="15089" y="17546"/>
                  </a:cubicBezTo>
                  <a:cubicBezTo>
                    <a:pt x="15087" y="17546"/>
                    <a:pt x="15085" y="17546"/>
                    <a:pt x="15083" y="17546"/>
                  </a:cubicBezTo>
                  <a:cubicBezTo>
                    <a:pt x="15030" y="17502"/>
                    <a:pt x="15024" y="17449"/>
                    <a:pt x="15064" y="17443"/>
                  </a:cubicBezTo>
                  <a:cubicBezTo>
                    <a:pt x="15083" y="17440"/>
                    <a:pt x="15095" y="17386"/>
                    <a:pt x="15075" y="17386"/>
                  </a:cubicBezTo>
                  <a:cubicBezTo>
                    <a:pt x="15075" y="17386"/>
                    <a:pt x="15074" y="17386"/>
                    <a:pt x="15074" y="17386"/>
                  </a:cubicBezTo>
                  <a:cubicBezTo>
                    <a:pt x="15064" y="17336"/>
                    <a:pt x="15064" y="17283"/>
                    <a:pt x="15067" y="17230"/>
                  </a:cubicBezTo>
                  <a:cubicBezTo>
                    <a:pt x="15083" y="17072"/>
                    <a:pt x="15054" y="17023"/>
                    <a:pt x="15032" y="17023"/>
                  </a:cubicBezTo>
                  <a:cubicBezTo>
                    <a:pt x="15031" y="17023"/>
                    <a:pt x="15030" y="17023"/>
                    <a:pt x="15030" y="17023"/>
                  </a:cubicBezTo>
                  <a:cubicBezTo>
                    <a:pt x="15020" y="17040"/>
                    <a:pt x="15015" y="17047"/>
                    <a:pt x="15012" y="17047"/>
                  </a:cubicBezTo>
                  <a:cubicBezTo>
                    <a:pt x="15006" y="17047"/>
                    <a:pt x="15014" y="17009"/>
                    <a:pt x="15020" y="16970"/>
                  </a:cubicBezTo>
                  <a:cubicBezTo>
                    <a:pt x="15033" y="16915"/>
                    <a:pt x="15045" y="16863"/>
                    <a:pt x="15025" y="16863"/>
                  </a:cubicBezTo>
                  <a:cubicBezTo>
                    <a:pt x="15025" y="16863"/>
                    <a:pt x="15024" y="16863"/>
                    <a:pt x="15024" y="16863"/>
                  </a:cubicBezTo>
                  <a:cubicBezTo>
                    <a:pt x="14995" y="16813"/>
                    <a:pt x="14920" y="16506"/>
                    <a:pt x="14961" y="16500"/>
                  </a:cubicBezTo>
                  <a:cubicBezTo>
                    <a:pt x="14961" y="16500"/>
                    <a:pt x="14951" y="16446"/>
                    <a:pt x="14942" y="16396"/>
                  </a:cubicBezTo>
                  <a:cubicBezTo>
                    <a:pt x="14942" y="16396"/>
                    <a:pt x="14941" y="16396"/>
                    <a:pt x="14941" y="16396"/>
                  </a:cubicBezTo>
                  <a:cubicBezTo>
                    <a:pt x="14920" y="16396"/>
                    <a:pt x="14901" y="16294"/>
                    <a:pt x="14886" y="16192"/>
                  </a:cubicBezTo>
                  <a:cubicBezTo>
                    <a:pt x="14867" y="16089"/>
                    <a:pt x="14857" y="16036"/>
                    <a:pt x="14876" y="16033"/>
                  </a:cubicBezTo>
                  <a:lnTo>
                    <a:pt x="14876" y="16033"/>
                  </a:lnTo>
                  <a:cubicBezTo>
                    <a:pt x="14884" y="16045"/>
                    <a:pt x="14890" y="16050"/>
                    <a:pt x="14893" y="16050"/>
                  </a:cubicBezTo>
                  <a:cubicBezTo>
                    <a:pt x="14901" y="16050"/>
                    <a:pt x="14888" y="16004"/>
                    <a:pt x="14857" y="15929"/>
                  </a:cubicBezTo>
                  <a:cubicBezTo>
                    <a:pt x="14851" y="15876"/>
                    <a:pt x="14798" y="15832"/>
                    <a:pt x="14789" y="15779"/>
                  </a:cubicBezTo>
                  <a:cubicBezTo>
                    <a:pt x="14788" y="15779"/>
                    <a:pt x="14787" y="15779"/>
                    <a:pt x="14787" y="15779"/>
                  </a:cubicBezTo>
                  <a:cubicBezTo>
                    <a:pt x="14768" y="15779"/>
                    <a:pt x="14738" y="15733"/>
                    <a:pt x="14729" y="15682"/>
                  </a:cubicBezTo>
                  <a:lnTo>
                    <a:pt x="14751" y="15678"/>
                  </a:lnTo>
                  <a:lnTo>
                    <a:pt x="14792" y="15672"/>
                  </a:lnTo>
                  <a:cubicBezTo>
                    <a:pt x="14783" y="15623"/>
                    <a:pt x="14773" y="15572"/>
                    <a:pt x="14756" y="15572"/>
                  </a:cubicBezTo>
                  <a:cubicBezTo>
                    <a:pt x="14755" y="15572"/>
                    <a:pt x="14755" y="15572"/>
                    <a:pt x="14754" y="15572"/>
                  </a:cubicBezTo>
                  <a:cubicBezTo>
                    <a:pt x="14763" y="15519"/>
                    <a:pt x="14754" y="15465"/>
                    <a:pt x="14738" y="15362"/>
                  </a:cubicBezTo>
                  <a:cubicBezTo>
                    <a:pt x="14720" y="15259"/>
                    <a:pt x="14701" y="15155"/>
                    <a:pt x="14669" y="15105"/>
                  </a:cubicBezTo>
                  <a:cubicBezTo>
                    <a:pt x="14704" y="15049"/>
                    <a:pt x="14647" y="14735"/>
                    <a:pt x="14597" y="14691"/>
                  </a:cubicBezTo>
                  <a:cubicBezTo>
                    <a:pt x="14597" y="14691"/>
                    <a:pt x="14596" y="14691"/>
                    <a:pt x="14596" y="14691"/>
                  </a:cubicBezTo>
                  <a:cubicBezTo>
                    <a:pt x="14575" y="14691"/>
                    <a:pt x="14566" y="14640"/>
                    <a:pt x="14579" y="14588"/>
                  </a:cubicBezTo>
                  <a:cubicBezTo>
                    <a:pt x="14594" y="14550"/>
                    <a:pt x="14588" y="14510"/>
                    <a:pt x="14560" y="14484"/>
                  </a:cubicBezTo>
                  <a:cubicBezTo>
                    <a:pt x="14532" y="14434"/>
                    <a:pt x="14541" y="14378"/>
                    <a:pt x="14553" y="14325"/>
                  </a:cubicBezTo>
                  <a:cubicBezTo>
                    <a:pt x="14582" y="14275"/>
                    <a:pt x="14579" y="14212"/>
                    <a:pt x="14547" y="14165"/>
                  </a:cubicBezTo>
                  <a:cubicBezTo>
                    <a:pt x="14516" y="14083"/>
                    <a:pt x="14494" y="13996"/>
                    <a:pt x="14478" y="13908"/>
                  </a:cubicBezTo>
                  <a:cubicBezTo>
                    <a:pt x="14451" y="13835"/>
                    <a:pt x="14439" y="13789"/>
                    <a:pt x="14429" y="13789"/>
                  </a:cubicBezTo>
                  <a:cubicBezTo>
                    <a:pt x="14425" y="13789"/>
                    <a:pt x="14422" y="13796"/>
                    <a:pt x="14419" y="13811"/>
                  </a:cubicBezTo>
                  <a:cubicBezTo>
                    <a:pt x="14418" y="13811"/>
                    <a:pt x="14416" y="13811"/>
                    <a:pt x="14415" y="13811"/>
                  </a:cubicBezTo>
                  <a:cubicBezTo>
                    <a:pt x="14396" y="13811"/>
                    <a:pt x="14369" y="13767"/>
                    <a:pt x="14369" y="13767"/>
                  </a:cubicBezTo>
                  <a:cubicBezTo>
                    <a:pt x="14346" y="13707"/>
                    <a:pt x="14345" y="13682"/>
                    <a:pt x="14349" y="13682"/>
                  </a:cubicBezTo>
                  <a:lnTo>
                    <a:pt x="14349" y="13682"/>
                  </a:lnTo>
                  <a:cubicBezTo>
                    <a:pt x="14352" y="13682"/>
                    <a:pt x="14357" y="13693"/>
                    <a:pt x="14359" y="13714"/>
                  </a:cubicBezTo>
                  <a:cubicBezTo>
                    <a:pt x="14376" y="13756"/>
                    <a:pt x="14384" y="13772"/>
                    <a:pt x="14389" y="13772"/>
                  </a:cubicBezTo>
                  <a:cubicBezTo>
                    <a:pt x="14396" y="13772"/>
                    <a:pt x="14396" y="13740"/>
                    <a:pt x="14403" y="13707"/>
                  </a:cubicBezTo>
                  <a:cubicBezTo>
                    <a:pt x="14406" y="13638"/>
                    <a:pt x="14400" y="13566"/>
                    <a:pt x="14384" y="13497"/>
                  </a:cubicBezTo>
                  <a:cubicBezTo>
                    <a:pt x="14378" y="13447"/>
                    <a:pt x="14359" y="13341"/>
                    <a:pt x="14350" y="13291"/>
                  </a:cubicBezTo>
                  <a:cubicBezTo>
                    <a:pt x="14344" y="13135"/>
                    <a:pt x="14335" y="13084"/>
                    <a:pt x="14314" y="13084"/>
                  </a:cubicBezTo>
                  <a:cubicBezTo>
                    <a:pt x="14313" y="13084"/>
                    <a:pt x="14313" y="13084"/>
                    <a:pt x="14312" y="13084"/>
                  </a:cubicBezTo>
                  <a:cubicBezTo>
                    <a:pt x="14288" y="13087"/>
                    <a:pt x="14278" y="13089"/>
                    <a:pt x="14278" y="13089"/>
                  </a:cubicBezTo>
                  <a:cubicBezTo>
                    <a:pt x="14278" y="13089"/>
                    <a:pt x="14282" y="13088"/>
                    <a:pt x="14290" y="13087"/>
                  </a:cubicBezTo>
                  <a:cubicBezTo>
                    <a:pt x="14325" y="13027"/>
                    <a:pt x="14221" y="12457"/>
                    <a:pt x="14171" y="12410"/>
                  </a:cubicBezTo>
                  <a:lnTo>
                    <a:pt x="14193" y="12407"/>
                  </a:lnTo>
                  <a:cubicBezTo>
                    <a:pt x="14212" y="12404"/>
                    <a:pt x="14206" y="12354"/>
                    <a:pt x="14187" y="12250"/>
                  </a:cubicBezTo>
                  <a:cubicBezTo>
                    <a:pt x="14177" y="12197"/>
                    <a:pt x="14118" y="11993"/>
                    <a:pt x="14093" y="11836"/>
                  </a:cubicBezTo>
                  <a:cubicBezTo>
                    <a:pt x="14056" y="11632"/>
                    <a:pt x="14028" y="11479"/>
                    <a:pt x="14009" y="11479"/>
                  </a:cubicBezTo>
                  <a:cubicBezTo>
                    <a:pt x="14009" y="11479"/>
                    <a:pt x="14008" y="11479"/>
                    <a:pt x="14008" y="11479"/>
                  </a:cubicBezTo>
                  <a:cubicBezTo>
                    <a:pt x="13999" y="11426"/>
                    <a:pt x="13999" y="11426"/>
                    <a:pt x="14018" y="11423"/>
                  </a:cubicBezTo>
                  <a:cubicBezTo>
                    <a:pt x="14026" y="11436"/>
                    <a:pt x="14032" y="11441"/>
                    <a:pt x="14035" y="11441"/>
                  </a:cubicBezTo>
                  <a:cubicBezTo>
                    <a:pt x="14044" y="11441"/>
                    <a:pt x="14037" y="11405"/>
                    <a:pt x="14030" y="11366"/>
                  </a:cubicBezTo>
                  <a:cubicBezTo>
                    <a:pt x="14023" y="11328"/>
                    <a:pt x="14009" y="11321"/>
                    <a:pt x="13994" y="11321"/>
                  </a:cubicBezTo>
                  <a:cubicBezTo>
                    <a:pt x="13989" y="11321"/>
                    <a:pt x="13985" y="11322"/>
                    <a:pt x="13980" y="11322"/>
                  </a:cubicBezTo>
                  <a:cubicBezTo>
                    <a:pt x="13979" y="11323"/>
                    <a:pt x="13979" y="11323"/>
                    <a:pt x="13978" y="11323"/>
                  </a:cubicBezTo>
                  <a:cubicBezTo>
                    <a:pt x="13958" y="11323"/>
                    <a:pt x="13949" y="11269"/>
                    <a:pt x="13952" y="11166"/>
                  </a:cubicBezTo>
                  <a:cubicBezTo>
                    <a:pt x="13949" y="11025"/>
                    <a:pt x="13924" y="10887"/>
                    <a:pt x="13880" y="10752"/>
                  </a:cubicBezTo>
                  <a:cubicBezTo>
                    <a:pt x="13870" y="10699"/>
                    <a:pt x="13861" y="10649"/>
                    <a:pt x="13880" y="10646"/>
                  </a:cubicBezTo>
                  <a:cubicBezTo>
                    <a:pt x="13899" y="10555"/>
                    <a:pt x="13880" y="10464"/>
                    <a:pt x="13836" y="10385"/>
                  </a:cubicBezTo>
                  <a:cubicBezTo>
                    <a:pt x="13826" y="10332"/>
                    <a:pt x="13826" y="10332"/>
                    <a:pt x="13845" y="10329"/>
                  </a:cubicBezTo>
                  <a:cubicBezTo>
                    <a:pt x="13858" y="10276"/>
                    <a:pt x="13880" y="10273"/>
                    <a:pt x="13826" y="10226"/>
                  </a:cubicBezTo>
                  <a:cubicBezTo>
                    <a:pt x="13786" y="10110"/>
                    <a:pt x="13764" y="9987"/>
                    <a:pt x="13764" y="9862"/>
                  </a:cubicBezTo>
                  <a:cubicBezTo>
                    <a:pt x="13755" y="9813"/>
                    <a:pt x="13745" y="9762"/>
                    <a:pt x="13725" y="9762"/>
                  </a:cubicBezTo>
                  <a:cubicBezTo>
                    <a:pt x="13724" y="9762"/>
                    <a:pt x="13724" y="9762"/>
                    <a:pt x="13723" y="9762"/>
                  </a:cubicBezTo>
                  <a:lnTo>
                    <a:pt x="13704" y="9765"/>
                  </a:lnTo>
                  <a:cubicBezTo>
                    <a:pt x="13736" y="9709"/>
                    <a:pt x="13736" y="9709"/>
                    <a:pt x="13685" y="9662"/>
                  </a:cubicBezTo>
                  <a:cubicBezTo>
                    <a:pt x="13685" y="9662"/>
                    <a:pt x="13684" y="9662"/>
                    <a:pt x="13683" y="9662"/>
                  </a:cubicBezTo>
                  <a:cubicBezTo>
                    <a:pt x="13663" y="9662"/>
                    <a:pt x="13655" y="9614"/>
                    <a:pt x="13676" y="9611"/>
                  </a:cubicBezTo>
                  <a:cubicBezTo>
                    <a:pt x="13682" y="9574"/>
                    <a:pt x="13682" y="9539"/>
                    <a:pt x="13679" y="9505"/>
                  </a:cubicBezTo>
                  <a:cubicBezTo>
                    <a:pt x="13670" y="9452"/>
                    <a:pt x="13604" y="9195"/>
                    <a:pt x="13557" y="8938"/>
                  </a:cubicBezTo>
                  <a:cubicBezTo>
                    <a:pt x="13483" y="8529"/>
                    <a:pt x="13458" y="8370"/>
                    <a:pt x="13436" y="8370"/>
                  </a:cubicBezTo>
                  <a:cubicBezTo>
                    <a:pt x="13436" y="8370"/>
                    <a:pt x="13435" y="8370"/>
                    <a:pt x="13435" y="8370"/>
                  </a:cubicBezTo>
                  <a:cubicBezTo>
                    <a:pt x="13410" y="8342"/>
                    <a:pt x="13400" y="8301"/>
                    <a:pt x="13416" y="8264"/>
                  </a:cubicBezTo>
                  <a:cubicBezTo>
                    <a:pt x="13425" y="8214"/>
                    <a:pt x="13422" y="8157"/>
                    <a:pt x="13410" y="8107"/>
                  </a:cubicBezTo>
                  <a:cubicBezTo>
                    <a:pt x="13400" y="8054"/>
                    <a:pt x="13391" y="8004"/>
                    <a:pt x="13413" y="8001"/>
                  </a:cubicBezTo>
                  <a:cubicBezTo>
                    <a:pt x="13391" y="7969"/>
                    <a:pt x="13375" y="7935"/>
                    <a:pt x="13372" y="7900"/>
                  </a:cubicBezTo>
                  <a:cubicBezTo>
                    <a:pt x="13394" y="7894"/>
                    <a:pt x="13385" y="7844"/>
                    <a:pt x="13353" y="7794"/>
                  </a:cubicBezTo>
                  <a:cubicBezTo>
                    <a:pt x="13303" y="7750"/>
                    <a:pt x="13303" y="7750"/>
                    <a:pt x="13344" y="7744"/>
                  </a:cubicBezTo>
                  <a:cubicBezTo>
                    <a:pt x="13362" y="7741"/>
                    <a:pt x="13361" y="7625"/>
                    <a:pt x="13352" y="7625"/>
                  </a:cubicBezTo>
                  <a:lnTo>
                    <a:pt x="13352" y="7625"/>
                  </a:lnTo>
                  <a:cubicBezTo>
                    <a:pt x="13351" y="7625"/>
                    <a:pt x="13349" y="7629"/>
                    <a:pt x="13347" y="7637"/>
                  </a:cubicBezTo>
                  <a:cubicBezTo>
                    <a:pt x="13347" y="7637"/>
                    <a:pt x="13346" y="7637"/>
                    <a:pt x="13346" y="7637"/>
                  </a:cubicBezTo>
                  <a:cubicBezTo>
                    <a:pt x="13328" y="7637"/>
                    <a:pt x="13309" y="7536"/>
                    <a:pt x="13278" y="7487"/>
                  </a:cubicBezTo>
                  <a:cubicBezTo>
                    <a:pt x="13269" y="7437"/>
                    <a:pt x="13259" y="7383"/>
                    <a:pt x="13281" y="7380"/>
                  </a:cubicBezTo>
                  <a:cubicBezTo>
                    <a:pt x="13294" y="7324"/>
                    <a:pt x="13225" y="7070"/>
                    <a:pt x="13197" y="7020"/>
                  </a:cubicBezTo>
                  <a:cubicBezTo>
                    <a:pt x="13196" y="7020"/>
                    <a:pt x="13195" y="7020"/>
                    <a:pt x="13195" y="7020"/>
                  </a:cubicBezTo>
                  <a:cubicBezTo>
                    <a:pt x="13174" y="7020"/>
                    <a:pt x="13166" y="6973"/>
                    <a:pt x="13187" y="6970"/>
                  </a:cubicBezTo>
                  <a:cubicBezTo>
                    <a:pt x="13206" y="6966"/>
                    <a:pt x="13200" y="6913"/>
                    <a:pt x="13190" y="6863"/>
                  </a:cubicBezTo>
                  <a:cubicBezTo>
                    <a:pt x="13159" y="6813"/>
                    <a:pt x="13181" y="6810"/>
                    <a:pt x="13200" y="6807"/>
                  </a:cubicBezTo>
                  <a:cubicBezTo>
                    <a:pt x="13208" y="6819"/>
                    <a:pt x="13213" y="6824"/>
                    <a:pt x="13216" y="6824"/>
                  </a:cubicBezTo>
                  <a:cubicBezTo>
                    <a:pt x="13226" y="6824"/>
                    <a:pt x="13217" y="6777"/>
                    <a:pt x="13203" y="6700"/>
                  </a:cubicBezTo>
                  <a:cubicBezTo>
                    <a:pt x="13171" y="6650"/>
                    <a:pt x="13140" y="6443"/>
                    <a:pt x="13103" y="6290"/>
                  </a:cubicBezTo>
                  <a:cubicBezTo>
                    <a:pt x="13046" y="6033"/>
                    <a:pt x="13015" y="5986"/>
                    <a:pt x="12949" y="5892"/>
                  </a:cubicBezTo>
                  <a:lnTo>
                    <a:pt x="12899" y="5851"/>
                  </a:lnTo>
                  <a:lnTo>
                    <a:pt x="12940" y="5841"/>
                  </a:lnTo>
                  <a:cubicBezTo>
                    <a:pt x="12958" y="5838"/>
                    <a:pt x="12990" y="5776"/>
                    <a:pt x="12990" y="5776"/>
                  </a:cubicBezTo>
                  <a:cubicBezTo>
                    <a:pt x="12981" y="5740"/>
                    <a:pt x="12967" y="5731"/>
                    <a:pt x="12954" y="5731"/>
                  </a:cubicBezTo>
                  <a:cubicBezTo>
                    <a:pt x="12948" y="5731"/>
                    <a:pt x="12942" y="5733"/>
                    <a:pt x="12936" y="5735"/>
                  </a:cubicBezTo>
                  <a:cubicBezTo>
                    <a:pt x="12935" y="5735"/>
                    <a:pt x="12934" y="5735"/>
                    <a:pt x="12933" y="5735"/>
                  </a:cubicBezTo>
                  <a:cubicBezTo>
                    <a:pt x="12913" y="5735"/>
                    <a:pt x="12898" y="5685"/>
                    <a:pt x="12889" y="5584"/>
                  </a:cubicBezTo>
                  <a:cubicBezTo>
                    <a:pt x="12877" y="5481"/>
                    <a:pt x="12861" y="5431"/>
                    <a:pt x="12824" y="5387"/>
                  </a:cubicBezTo>
                  <a:cubicBezTo>
                    <a:pt x="12805" y="5337"/>
                    <a:pt x="12795" y="5284"/>
                    <a:pt x="12795" y="5230"/>
                  </a:cubicBezTo>
                  <a:cubicBezTo>
                    <a:pt x="12784" y="5193"/>
                    <a:pt x="12781" y="5184"/>
                    <a:pt x="12772" y="5184"/>
                  </a:cubicBezTo>
                  <a:cubicBezTo>
                    <a:pt x="12769" y="5184"/>
                    <a:pt x="12766" y="5185"/>
                    <a:pt x="12761" y="5186"/>
                  </a:cubicBezTo>
                  <a:cubicBezTo>
                    <a:pt x="12760" y="5187"/>
                    <a:pt x="12759" y="5187"/>
                    <a:pt x="12758" y="5187"/>
                  </a:cubicBezTo>
                  <a:cubicBezTo>
                    <a:pt x="12740" y="5187"/>
                    <a:pt x="12727" y="5139"/>
                    <a:pt x="12730" y="5086"/>
                  </a:cubicBezTo>
                  <a:cubicBezTo>
                    <a:pt x="12748" y="5025"/>
                    <a:pt x="12688" y="4885"/>
                    <a:pt x="12668" y="4885"/>
                  </a:cubicBezTo>
                  <a:cubicBezTo>
                    <a:pt x="12668" y="4885"/>
                    <a:pt x="12667" y="4886"/>
                    <a:pt x="12667" y="4886"/>
                  </a:cubicBezTo>
                  <a:cubicBezTo>
                    <a:pt x="12665" y="4886"/>
                    <a:pt x="12664" y="4887"/>
                    <a:pt x="12662" y="4887"/>
                  </a:cubicBezTo>
                  <a:cubicBezTo>
                    <a:pt x="12645" y="4887"/>
                    <a:pt x="12625" y="4841"/>
                    <a:pt x="12607" y="4798"/>
                  </a:cubicBezTo>
                  <a:cubicBezTo>
                    <a:pt x="12589" y="4748"/>
                    <a:pt x="12564" y="4701"/>
                    <a:pt x="12526" y="4660"/>
                  </a:cubicBezTo>
                  <a:cubicBezTo>
                    <a:pt x="12507" y="4613"/>
                    <a:pt x="12485" y="4563"/>
                    <a:pt x="12485" y="4563"/>
                  </a:cubicBezTo>
                  <a:cubicBezTo>
                    <a:pt x="12479" y="4548"/>
                    <a:pt x="12479" y="4542"/>
                    <a:pt x="12482" y="4542"/>
                  </a:cubicBezTo>
                  <a:cubicBezTo>
                    <a:pt x="12488" y="4542"/>
                    <a:pt x="12511" y="4571"/>
                    <a:pt x="12526" y="4604"/>
                  </a:cubicBezTo>
                  <a:lnTo>
                    <a:pt x="12526" y="4547"/>
                  </a:lnTo>
                  <a:cubicBezTo>
                    <a:pt x="12485" y="4450"/>
                    <a:pt x="12457" y="4406"/>
                    <a:pt x="12416" y="4369"/>
                  </a:cubicBezTo>
                  <a:cubicBezTo>
                    <a:pt x="12354" y="4340"/>
                    <a:pt x="12354" y="4340"/>
                    <a:pt x="12391" y="4322"/>
                  </a:cubicBezTo>
                  <a:cubicBezTo>
                    <a:pt x="12410" y="4312"/>
                    <a:pt x="12404" y="4256"/>
                    <a:pt x="12360" y="4218"/>
                  </a:cubicBezTo>
                  <a:cubicBezTo>
                    <a:pt x="12297" y="4190"/>
                    <a:pt x="12294" y="4137"/>
                    <a:pt x="12313" y="4127"/>
                  </a:cubicBezTo>
                  <a:lnTo>
                    <a:pt x="12313" y="4127"/>
                  </a:lnTo>
                  <a:cubicBezTo>
                    <a:pt x="12330" y="4135"/>
                    <a:pt x="12342" y="4141"/>
                    <a:pt x="12347" y="4141"/>
                  </a:cubicBezTo>
                  <a:cubicBezTo>
                    <a:pt x="12362" y="4141"/>
                    <a:pt x="12334" y="4105"/>
                    <a:pt x="12238" y="3986"/>
                  </a:cubicBezTo>
                  <a:cubicBezTo>
                    <a:pt x="12194" y="3889"/>
                    <a:pt x="12059" y="3726"/>
                    <a:pt x="11974" y="3595"/>
                  </a:cubicBezTo>
                  <a:cubicBezTo>
                    <a:pt x="11858" y="3419"/>
                    <a:pt x="11808" y="3328"/>
                    <a:pt x="11789" y="3278"/>
                  </a:cubicBezTo>
                  <a:cubicBezTo>
                    <a:pt x="11793" y="3276"/>
                    <a:pt x="11796" y="3273"/>
                    <a:pt x="11798" y="3270"/>
                  </a:cubicBezTo>
                  <a:lnTo>
                    <a:pt x="11798" y="3270"/>
                  </a:lnTo>
                  <a:cubicBezTo>
                    <a:pt x="11796" y="3271"/>
                    <a:pt x="11793" y="3271"/>
                    <a:pt x="11791" y="3271"/>
                  </a:cubicBezTo>
                  <a:cubicBezTo>
                    <a:pt x="11761" y="3271"/>
                    <a:pt x="11726" y="3225"/>
                    <a:pt x="11645" y="3121"/>
                  </a:cubicBezTo>
                  <a:cubicBezTo>
                    <a:pt x="11595" y="3027"/>
                    <a:pt x="11523" y="2949"/>
                    <a:pt x="11435" y="2886"/>
                  </a:cubicBezTo>
                  <a:lnTo>
                    <a:pt x="11435" y="2886"/>
                  </a:lnTo>
                  <a:lnTo>
                    <a:pt x="11501" y="2971"/>
                  </a:lnTo>
                  <a:cubicBezTo>
                    <a:pt x="11494" y="2976"/>
                    <a:pt x="11488" y="2978"/>
                    <a:pt x="11481" y="2978"/>
                  </a:cubicBezTo>
                  <a:cubicBezTo>
                    <a:pt x="11454" y="2978"/>
                    <a:pt x="11426" y="2936"/>
                    <a:pt x="11388" y="2858"/>
                  </a:cubicBezTo>
                  <a:cubicBezTo>
                    <a:pt x="11357" y="2817"/>
                    <a:pt x="11373" y="2805"/>
                    <a:pt x="11388" y="2792"/>
                  </a:cubicBezTo>
                  <a:cubicBezTo>
                    <a:pt x="11404" y="2780"/>
                    <a:pt x="11385" y="2726"/>
                    <a:pt x="11351" y="2689"/>
                  </a:cubicBezTo>
                  <a:cubicBezTo>
                    <a:pt x="11326" y="2663"/>
                    <a:pt x="11303" y="2637"/>
                    <a:pt x="11295" y="2637"/>
                  </a:cubicBezTo>
                  <a:cubicBezTo>
                    <a:pt x="11291" y="2637"/>
                    <a:pt x="11291" y="2645"/>
                    <a:pt x="11297" y="2664"/>
                  </a:cubicBezTo>
                  <a:cubicBezTo>
                    <a:pt x="11292" y="2668"/>
                    <a:pt x="11288" y="2671"/>
                    <a:pt x="11284" y="2671"/>
                  </a:cubicBezTo>
                  <a:cubicBezTo>
                    <a:pt x="11277" y="2671"/>
                    <a:pt x="11269" y="2663"/>
                    <a:pt x="11247" y="2639"/>
                  </a:cubicBezTo>
                  <a:cubicBezTo>
                    <a:pt x="11213" y="2595"/>
                    <a:pt x="11172" y="2560"/>
                    <a:pt x="11125" y="2535"/>
                  </a:cubicBezTo>
                  <a:cubicBezTo>
                    <a:pt x="11123" y="2538"/>
                    <a:pt x="11120" y="2539"/>
                    <a:pt x="11117" y="2539"/>
                  </a:cubicBezTo>
                  <a:cubicBezTo>
                    <a:pt x="11099" y="2539"/>
                    <a:pt x="11069" y="2505"/>
                    <a:pt x="11037" y="2473"/>
                  </a:cubicBezTo>
                  <a:cubicBezTo>
                    <a:pt x="11015" y="2426"/>
                    <a:pt x="10984" y="2382"/>
                    <a:pt x="10946" y="2344"/>
                  </a:cubicBezTo>
                  <a:lnTo>
                    <a:pt x="10946" y="2344"/>
                  </a:lnTo>
                  <a:cubicBezTo>
                    <a:pt x="10950" y="2340"/>
                    <a:pt x="10956" y="2335"/>
                    <a:pt x="10962" y="2328"/>
                  </a:cubicBezTo>
                  <a:cubicBezTo>
                    <a:pt x="10978" y="2313"/>
                    <a:pt x="10956" y="2263"/>
                    <a:pt x="10956" y="2263"/>
                  </a:cubicBezTo>
                  <a:cubicBezTo>
                    <a:pt x="10932" y="2243"/>
                    <a:pt x="10918" y="2238"/>
                    <a:pt x="10910" y="2238"/>
                  </a:cubicBezTo>
                  <a:cubicBezTo>
                    <a:pt x="10905" y="2238"/>
                    <a:pt x="10903" y="2241"/>
                    <a:pt x="10903" y="2241"/>
                  </a:cubicBezTo>
                  <a:cubicBezTo>
                    <a:pt x="10902" y="2241"/>
                    <a:pt x="10902" y="2241"/>
                    <a:pt x="10902" y="2241"/>
                  </a:cubicBezTo>
                  <a:cubicBezTo>
                    <a:pt x="10883" y="2241"/>
                    <a:pt x="10656" y="2032"/>
                    <a:pt x="10407" y="1821"/>
                  </a:cubicBezTo>
                  <a:cubicBezTo>
                    <a:pt x="10141" y="1617"/>
                    <a:pt x="9859" y="1401"/>
                    <a:pt x="9787" y="1366"/>
                  </a:cubicBezTo>
                  <a:cubicBezTo>
                    <a:pt x="9726" y="1308"/>
                    <a:pt x="9628" y="1242"/>
                    <a:pt x="9610" y="1242"/>
                  </a:cubicBezTo>
                  <a:cubicBezTo>
                    <a:pt x="9605" y="1242"/>
                    <a:pt x="9605" y="1245"/>
                    <a:pt x="9611" y="1254"/>
                  </a:cubicBezTo>
                  <a:cubicBezTo>
                    <a:pt x="9611" y="1255"/>
                    <a:pt x="9609" y="1255"/>
                    <a:pt x="9607" y="1255"/>
                  </a:cubicBezTo>
                  <a:cubicBezTo>
                    <a:pt x="9574" y="1255"/>
                    <a:pt x="9370" y="1114"/>
                    <a:pt x="9104" y="984"/>
                  </a:cubicBezTo>
                  <a:cubicBezTo>
                    <a:pt x="8808" y="816"/>
                    <a:pt x="8575" y="728"/>
                    <a:pt x="8536" y="728"/>
                  </a:cubicBezTo>
                  <a:cubicBezTo>
                    <a:pt x="8533" y="728"/>
                    <a:pt x="8531" y="729"/>
                    <a:pt x="8530" y="730"/>
                  </a:cubicBezTo>
                  <a:lnTo>
                    <a:pt x="8386" y="671"/>
                  </a:lnTo>
                  <a:cubicBezTo>
                    <a:pt x="8305" y="639"/>
                    <a:pt x="8220" y="611"/>
                    <a:pt x="8135" y="589"/>
                  </a:cubicBezTo>
                  <a:cubicBezTo>
                    <a:pt x="8130" y="589"/>
                    <a:pt x="8125" y="590"/>
                    <a:pt x="8120" y="590"/>
                  </a:cubicBezTo>
                  <a:cubicBezTo>
                    <a:pt x="8071" y="590"/>
                    <a:pt x="8034" y="576"/>
                    <a:pt x="8085" y="574"/>
                  </a:cubicBezTo>
                  <a:cubicBezTo>
                    <a:pt x="8095" y="555"/>
                    <a:pt x="8101" y="536"/>
                    <a:pt x="8051" y="520"/>
                  </a:cubicBezTo>
                  <a:cubicBezTo>
                    <a:pt x="8012" y="507"/>
                    <a:pt x="7988" y="502"/>
                    <a:pt x="7972" y="502"/>
                  </a:cubicBezTo>
                  <a:cubicBezTo>
                    <a:pt x="7946" y="502"/>
                    <a:pt x="7942" y="515"/>
                    <a:pt x="7938" y="527"/>
                  </a:cubicBezTo>
                  <a:cubicBezTo>
                    <a:pt x="7936" y="534"/>
                    <a:pt x="7927" y="536"/>
                    <a:pt x="7917" y="536"/>
                  </a:cubicBezTo>
                  <a:cubicBezTo>
                    <a:pt x="7901" y="536"/>
                    <a:pt x="7882" y="530"/>
                    <a:pt x="7882" y="530"/>
                  </a:cubicBezTo>
                  <a:cubicBezTo>
                    <a:pt x="7831" y="514"/>
                    <a:pt x="7831" y="514"/>
                    <a:pt x="7838" y="495"/>
                  </a:cubicBezTo>
                  <a:cubicBezTo>
                    <a:pt x="7844" y="473"/>
                    <a:pt x="7853" y="454"/>
                    <a:pt x="7853" y="454"/>
                  </a:cubicBezTo>
                  <a:lnTo>
                    <a:pt x="7803" y="439"/>
                  </a:lnTo>
                  <a:cubicBezTo>
                    <a:pt x="7801" y="446"/>
                    <a:pt x="7792" y="448"/>
                    <a:pt x="7783" y="448"/>
                  </a:cubicBezTo>
                  <a:cubicBezTo>
                    <a:pt x="7766" y="448"/>
                    <a:pt x="7747" y="442"/>
                    <a:pt x="7747" y="442"/>
                  </a:cubicBezTo>
                  <a:cubicBezTo>
                    <a:pt x="7697" y="426"/>
                    <a:pt x="7697" y="426"/>
                    <a:pt x="7709" y="386"/>
                  </a:cubicBezTo>
                  <a:cubicBezTo>
                    <a:pt x="7718" y="360"/>
                    <a:pt x="7697" y="343"/>
                    <a:pt x="7663" y="343"/>
                  </a:cubicBezTo>
                  <a:cubicBezTo>
                    <a:pt x="7647" y="343"/>
                    <a:pt x="7629" y="346"/>
                    <a:pt x="7609" y="354"/>
                  </a:cubicBezTo>
                  <a:cubicBezTo>
                    <a:pt x="7574" y="348"/>
                    <a:pt x="7537" y="345"/>
                    <a:pt x="7502" y="345"/>
                  </a:cubicBezTo>
                  <a:cubicBezTo>
                    <a:pt x="7480" y="318"/>
                    <a:pt x="7437" y="310"/>
                    <a:pt x="7393" y="310"/>
                  </a:cubicBezTo>
                  <a:cubicBezTo>
                    <a:pt x="7356" y="310"/>
                    <a:pt x="7318" y="315"/>
                    <a:pt x="7292" y="320"/>
                  </a:cubicBezTo>
                  <a:cubicBezTo>
                    <a:pt x="7272" y="287"/>
                    <a:pt x="7236" y="269"/>
                    <a:pt x="7198" y="269"/>
                  </a:cubicBezTo>
                  <a:cubicBezTo>
                    <a:pt x="7178" y="269"/>
                    <a:pt x="7158" y="274"/>
                    <a:pt x="7139" y="285"/>
                  </a:cubicBezTo>
                  <a:cubicBezTo>
                    <a:pt x="7138" y="291"/>
                    <a:pt x="7132" y="294"/>
                    <a:pt x="7123" y="294"/>
                  </a:cubicBezTo>
                  <a:cubicBezTo>
                    <a:pt x="7104" y="294"/>
                    <a:pt x="7071" y="281"/>
                    <a:pt x="7039" y="260"/>
                  </a:cubicBezTo>
                  <a:cubicBezTo>
                    <a:pt x="6979" y="226"/>
                    <a:pt x="6910" y="204"/>
                    <a:pt x="6838" y="197"/>
                  </a:cubicBezTo>
                  <a:cubicBezTo>
                    <a:pt x="6832" y="199"/>
                    <a:pt x="6823" y="199"/>
                    <a:pt x="6810" y="199"/>
                  </a:cubicBezTo>
                  <a:cubicBezTo>
                    <a:pt x="6763" y="199"/>
                    <a:pt x="6674" y="191"/>
                    <a:pt x="6556" y="179"/>
                  </a:cubicBezTo>
                  <a:cubicBezTo>
                    <a:pt x="6409" y="163"/>
                    <a:pt x="6214" y="125"/>
                    <a:pt x="6004" y="122"/>
                  </a:cubicBezTo>
                  <a:cubicBezTo>
                    <a:pt x="5771" y="108"/>
                    <a:pt x="5574" y="102"/>
                    <a:pt x="5436" y="102"/>
                  </a:cubicBezTo>
                  <a:cubicBezTo>
                    <a:pt x="5298" y="102"/>
                    <a:pt x="5218" y="108"/>
                    <a:pt x="5218" y="119"/>
                  </a:cubicBezTo>
                  <a:cubicBezTo>
                    <a:pt x="5212" y="120"/>
                    <a:pt x="5207" y="120"/>
                    <a:pt x="5201" y="120"/>
                  </a:cubicBezTo>
                  <a:cubicBezTo>
                    <a:pt x="5171" y="120"/>
                    <a:pt x="5141" y="113"/>
                    <a:pt x="5114" y="97"/>
                  </a:cubicBezTo>
                  <a:cubicBezTo>
                    <a:pt x="5114" y="90"/>
                    <a:pt x="5106" y="85"/>
                    <a:pt x="5092" y="85"/>
                  </a:cubicBezTo>
                  <a:cubicBezTo>
                    <a:pt x="5071" y="85"/>
                    <a:pt x="5040" y="95"/>
                    <a:pt x="5008" y="119"/>
                  </a:cubicBezTo>
                  <a:cubicBezTo>
                    <a:pt x="4977" y="130"/>
                    <a:pt x="4964" y="142"/>
                    <a:pt x="4958" y="142"/>
                  </a:cubicBezTo>
                  <a:cubicBezTo>
                    <a:pt x="4955" y="142"/>
                    <a:pt x="4955" y="136"/>
                    <a:pt x="4955" y="119"/>
                  </a:cubicBezTo>
                  <a:cubicBezTo>
                    <a:pt x="4955" y="97"/>
                    <a:pt x="4851" y="97"/>
                    <a:pt x="4638" y="97"/>
                  </a:cubicBezTo>
                  <a:cubicBezTo>
                    <a:pt x="4481" y="97"/>
                    <a:pt x="4271" y="97"/>
                    <a:pt x="4271" y="116"/>
                  </a:cubicBezTo>
                  <a:cubicBezTo>
                    <a:pt x="4218" y="127"/>
                    <a:pt x="4192" y="132"/>
                    <a:pt x="4185" y="132"/>
                  </a:cubicBezTo>
                  <a:cubicBezTo>
                    <a:pt x="4178" y="132"/>
                    <a:pt x="4192" y="127"/>
                    <a:pt x="4218" y="116"/>
                  </a:cubicBezTo>
                  <a:cubicBezTo>
                    <a:pt x="4252" y="90"/>
                    <a:pt x="4161" y="72"/>
                    <a:pt x="4049" y="72"/>
                  </a:cubicBezTo>
                  <a:cubicBezTo>
                    <a:pt x="3982" y="72"/>
                    <a:pt x="3908" y="79"/>
                    <a:pt x="3848" y="94"/>
                  </a:cubicBezTo>
                  <a:cubicBezTo>
                    <a:pt x="3798" y="94"/>
                    <a:pt x="3745" y="94"/>
                    <a:pt x="3745" y="72"/>
                  </a:cubicBezTo>
                  <a:cubicBezTo>
                    <a:pt x="3657" y="72"/>
                    <a:pt x="3569" y="78"/>
                    <a:pt x="3482" y="94"/>
                  </a:cubicBezTo>
                  <a:lnTo>
                    <a:pt x="3112" y="91"/>
                  </a:lnTo>
                  <a:cubicBezTo>
                    <a:pt x="3040" y="94"/>
                    <a:pt x="2971" y="100"/>
                    <a:pt x="2902" y="113"/>
                  </a:cubicBezTo>
                  <a:lnTo>
                    <a:pt x="2849" y="113"/>
                  </a:lnTo>
                  <a:cubicBezTo>
                    <a:pt x="2849" y="91"/>
                    <a:pt x="2585" y="91"/>
                    <a:pt x="2216" y="91"/>
                  </a:cubicBezTo>
                  <a:cubicBezTo>
                    <a:pt x="1849" y="88"/>
                    <a:pt x="1533" y="88"/>
                    <a:pt x="1479" y="66"/>
                  </a:cubicBezTo>
                  <a:cubicBezTo>
                    <a:pt x="1445" y="69"/>
                    <a:pt x="1407" y="75"/>
                    <a:pt x="1373" y="88"/>
                  </a:cubicBezTo>
                  <a:cubicBezTo>
                    <a:pt x="1346" y="110"/>
                    <a:pt x="1313" y="122"/>
                    <a:pt x="1280" y="122"/>
                  </a:cubicBezTo>
                  <a:cubicBezTo>
                    <a:pt x="1258" y="122"/>
                    <a:pt x="1236" y="117"/>
                    <a:pt x="1216" y="107"/>
                  </a:cubicBezTo>
                  <a:cubicBezTo>
                    <a:pt x="1189" y="86"/>
                    <a:pt x="1124" y="76"/>
                    <a:pt x="1058" y="76"/>
                  </a:cubicBezTo>
                  <a:cubicBezTo>
                    <a:pt x="992" y="76"/>
                    <a:pt x="926" y="86"/>
                    <a:pt x="899" y="107"/>
                  </a:cubicBezTo>
                  <a:lnTo>
                    <a:pt x="899" y="85"/>
                  </a:lnTo>
                  <a:cubicBezTo>
                    <a:pt x="881" y="69"/>
                    <a:pt x="847" y="63"/>
                    <a:pt x="809" y="63"/>
                  </a:cubicBezTo>
                  <a:cubicBezTo>
                    <a:pt x="745" y="63"/>
                    <a:pt x="670" y="81"/>
                    <a:pt x="636" y="107"/>
                  </a:cubicBezTo>
                  <a:cubicBezTo>
                    <a:pt x="599" y="91"/>
                    <a:pt x="562" y="76"/>
                    <a:pt x="526" y="76"/>
                  </a:cubicBezTo>
                  <a:cubicBezTo>
                    <a:pt x="510" y="76"/>
                    <a:pt x="495" y="78"/>
                    <a:pt x="480" y="85"/>
                  </a:cubicBezTo>
                  <a:cubicBezTo>
                    <a:pt x="426" y="85"/>
                    <a:pt x="426" y="85"/>
                    <a:pt x="426" y="44"/>
                  </a:cubicBezTo>
                  <a:cubicBezTo>
                    <a:pt x="426" y="22"/>
                    <a:pt x="426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580;p52"/>
            <p:cNvSpPr/>
            <p:nvPr/>
          </p:nvSpPr>
          <p:spPr>
            <a:xfrm>
              <a:off x="4669925" y="2307275"/>
              <a:ext cx="78325" cy="488000"/>
            </a:xfrm>
            <a:custGeom>
              <a:avLst/>
              <a:gdLst/>
              <a:ahLst/>
              <a:cxnLst/>
              <a:rect l="l" t="t" r="r" b="b"/>
              <a:pathLst>
                <a:path w="3133" h="19520" extrusionOk="0">
                  <a:moveTo>
                    <a:pt x="0" y="397"/>
                  </a:moveTo>
                  <a:lnTo>
                    <a:pt x="3" y="418"/>
                  </a:lnTo>
                  <a:cubicBezTo>
                    <a:pt x="6" y="434"/>
                    <a:pt x="18" y="439"/>
                    <a:pt x="31" y="439"/>
                  </a:cubicBezTo>
                  <a:cubicBezTo>
                    <a:pt x="37" y="439"/>
                    <a:pt x="42" y="438"/>
                    <a:pt x="47" y="437"/>
                  </a:cubicBezTo>
                  <a:lnTo>
                    <a:pt x="44" y="412"/>
                  </a:lnTo>
                  <a:cubicBezTo>
                    <a:pt x="31" y="403"/>
                    <a:pt x="16" y="397"/>
                    <a:pt x="0" y="397"/>
                  </a:cubicBezTo>
                  <a:close/>
                  <a:moveTo>
                    <a:pt x="342" y="399"/>
                  </a:moveTo>
                  <a:cubicBezTo>
                    <a:pt x="358" y="399"/>
                    <a:pt x="361" y="420"/>
                    <a:pt x="364" y="440"/>
                  </a:cubicBezTo>
                  <a:cubicBezTo>
                    <a:pt x="367" y="465"/>
                    <a:pt x="367" y="465"/>
                    <a:pt x="348" y="469"/>
                  </a:cubicBezTo>
                  <a:cubicBezTo>
                    <a:pt x="335" y="456"/>
                    <a:pt x="326" y="440"/>
                    <a:pt x="320" y="425"/>
                  </a:cubicBezTo>
                  <a:lnTo>
                    <a:pt x="339" y="400"/>
                  </a:lnTo>
                  <a:cubicBezTo>
                    <a:pt x="340" y="399"/>
                    <a:pt x="341" y="399"/>
                    <a:pt x="342" y="399"/>
                  </a:cubicBezTo>
                  <a:close/>
                  <a:moveTo>
                    <a:pt x="386" y="656"/>
                  </a:moveTo>
                  <a:cubicBezTo>
                    <a:pt x="393" y="656"/>
                    <a:pt x="395" y="668"/>
                    <a:pt x="398" y="694"/>
                  </a:cubicBezTo>
                  <a:cubicBezTo>
                    <a:pt x="401" y="716"/>
                    <a:pt x="404" y="741"/>
                    <a:pt x="386" y="744"/>
                  </a:cubicBezTo>
                  <a:lnTo>
                    <a:pt x="382" y="719"/>
                  </a:lnTo>
                  <a:cubicBezTo>
                    <a:pt x="394" y="717"/>
                    <a:pt x="390" y="710"/>
                    <a:pt x="381" y="710"/>
                  </a:cubicBezTo>
                  <a:cubicBezTo>
                    <a:pt x="376" y="710"/>
                    <a:pt x="368" y="713"/>
                    <a:pt x="361" y="722"/>
                  </a:cubicBezTo>
                  <a:lnTo>
                    <a:pt x="320" y="729"/>
                  </a:lnTo>
                  <a:cubicBezTo>
                    <a:pt x="317" y="704"/>
                    <a:pt x="332" y="682"/>
                    <a:pt x="354" y="675"/>
                  </a:cubicBezTo>
                  <a:cubicBezTo>
                    <a:pt x="371" y="663"/>
                    <a:pt x="380" y="656"/>
                    <a:pt x="386" y="656"/>
                  </a:cubicBezTo>
                  <a:close/>
                  <a:moveTo>
                    <a:pt x="508" y="726"/>
                  </a:moveTo>
                  <a:lnTo>
                    <a:pt x="492" y="754"/>
                  </a:lnTo>
                  <a:lnTo>
                    <a:pt x="495" y="776"/>
                  </a:lnTo>
                  <a:cubicBezTo>
                    <a:pt x="514" y="773"/>
                    <a:pt x="514" y="773"/>
                    <a:pt x="511" y="751"/>
                  </a:cubicBezTo>
                  <a:lnTo>
                    <a:pt x="508" y="726"/>
                  </a:lnTo>
                  <a:close/>
                  <a:moveTo>
                    <a:pt x="466" y="1973"/>
                  </a:moveTo>
                  <a:cubicBezTo>
                    <a:pt x="488" y="1973"/>
                    <a:pt x="511" y="2014"/>
                    <a:pt x="514" y="2036"/>
                  </a:cubicBezTo>
                  <a:cubicBezTo>
                    <a:pt x="516" y="2047"/>
                    <a:pt x="512" y="2054"/>
                    <a:pt x="506" y="2054"/>
                  </a:cubicBezTo>
                  <a:cubicBezTo>
                    <a:pt x="498" y="2054"/>
                    <a:pt x="486" y="2044"/>
                    <a:pt x="470" y="2020"/>
                  </a:cubicBezTo>
                  <a:lnTo>
                    <a:pt x="464" y="1973"/>
                  </a:lnTo>
                  <a:cubicBezTo>
                    <a:pt x="465" y="1973"/>
                    <a:pt x="465" y="1973"/>
                    <a:pt x="466" y="1973"/>
                  </a:cubicBezTo>
                  <a:close/>
                  <a:moveTo>
                    <a:pt x="465" y="2114"/>
                  </a:moveTo>
                  <a:cubicBezTo>
                    <a:pt x="464" y="2114"/>
                    <a:pt x="462" y="2114"/>
                    <a:pt x="461" y="2114"/>
                  </a:cubicBezTo>
                  <a:cubicBezTo>
                    <a:pt x="442" y="2117"/>
                    <a:pt x="445" y="2139"/>
                    <a:pt x="451" y="2186"/>
                  </a:cubicBezTo>
                  <a:cubicBezTo>
                    <a:pt x="455" y="2202"/>
                    <a:pt x="464" y="2217"/>
                    <a:pt x="476" y="2230"/>
                  </a:cubicBezTo>
                  <a:cubicBezTo>
                    <a:pt x="498" y="2227"/>
                    <a:pt x="495" y="2202"/>
                    <a:pt x="492" y="2180"/>
                  </a:cubicBezTo>
                  <a:cubicBezTo>
                    <a:pt x="507" y="2136"/>
                    <a:pt x="486" y="2114"/>
                    <a:pt x="465" y="2114"/>
                  </a:cubicBezTo>
                  <a:close/>
                  <a:moveTo>
                    <a:pt x="740" y="3082"/>
                  </a:moveTo>
                  <a:cubicBezTo>
                    <a:pt x="759" y="3082"/>
                    <a:pt x="762" y="3104"/>
                    <a:pt x="765" y="3126"/>
                  </a:cubicBezTo>
                  <a:lnTo>
                    <a:pt x="746" y="3129"/>
                  </a:lnTo>
                  <a:lnTo>
                    <a:pt x="721" y="3110"/>
                  </a:lnTo>
                  <a:lnTo>
                    <a:pt x="740" y="3082"/>
                  </a:lnTo>
                  <a:close/>
                  <a:moveTo>
                    <a:pt x="646" y="3167"/>
                  </a:moveTo>
                  <a:lnTo>
                    <a:pt x="693" y="3208"/>
                  </a:lnTo>
                  <a:cubicBezTo>
                    <a:pt x="759" y="3245"/>
                    <a:pt x="759" y="3245"/>
                    <a:pt x="718" y="3251"/>
                  </a:cubicBezTo>
                  <a:cubicBezTo>
                    <a:pt x="715" y="3251"/>
                    <a:pt x="713" y="3251"/>
                    <a:pt x="711" y="3251"/>
                  </a:cubicBezTo>
                  <a:cubicBezTo>
                    <a:pt x="693" y="3251"/>
                    <a:pt x="674" y="3249"/>
                    <a:pt x="649" y="3211"/>
                  </a:cubicBezTo>
                  <a:lnTo>
                    <a:pt x="646" y="3167"/>
                  </a:lnTo>
                  <a:close/>
                  <a:moveTo>
                    <a:pt x="805" y="3697"/>
                  </a:moveTo>
                  <a:cubicBezTo>
                    <a:pt x="815" y="3697"/>
                    <a:pt x="834" y="3711"/>
                    <a:pt x="865" y="3722"/>
                  </a:cubicBezTo>
                  <a:cubicBezTo>
                    <a:pt x="882" y="3748"/>
                    <a:pt x="889" y="3759"/>
                    <a:pt x="882" y="3759"/>
                  </a:cubicBezTo>
                  <a:cubicBezTo>
                    <a:pt x="877" y="3759"/>
                    <a:pt x="867" y="3754"/>
                    <a:pt x="849" y="3747"/>
                  </a:cubicBezTo>
                  <a:lnTo>
                    <a:pt x="799" y="3706"/>
                  </a:lnTo>
                  <a:cubicBezTo>
                    <a:pt x="799" y="3699"/>
                    <a:pt x="801" y="3697"/>
                    <a:pt x="805" y="3697"/>
                  </a:cubicBezTo>
                  <a:close/>
                  <a:moveTo>
                    <a:pt x="762" y="3900"/>
                  </a:moveTo>
                  <a:cubicBezTo>
                    <a:pt x="780" y="3900"/>
                    <a:pt x="796" y="3906"/>
                    <a:pt x="809" y="3916"/>
                  </a:cubicBezTo>
                  <a:lnTo>
                    <a:pt x="812" y="3941"/>
                  </a:lnTo>
                  <a:cubicBezTo>
                    <a:pt x="806" y="3942"/>
                    <a:pt x="800" y="3942"/>
                    <a:pt x="794" y="3942"/>
                  </a:cubicBezTo>
                  <a:cubicBezTo>
                    <a:pt x="779" y="3942"/>
                    <a:pt x="767" y="3938"/>
                    <a:pt x="765" y="3922"/>
                  </a:cubicBezTo>
                  <a:lnTo>
                    <a:pt x="762" y="3900"/>
                  </a:lnTo>
                  <a:close/>
                  <a:moveTo>
                    <a:pt x="1012" y="4195"/>
                  </a:moveTo>
                  <a:lnTo>
                    <a:pt x="985" y="4199"/>
                  </a:lnTo>
                  <a:lnTo>
                    <a:pt x="985" y="4199"/>
                  </a:lnTo>
                  <a:cubicBezTo>
                    <a:pt x="988" y="4199"/>
                    <a:pt x="991" y="4198"/>
                    <a:pt x="994" y="4198"/>
                  </a:cubicBezTo>
                  <a:lnTo>
                    <a:pt x="1012" y="4195"/>
                  </a:lnTo>
                  <a:close/>
                  <a:moveTo>
                    <a:pt x="985" y="4199"/>
                  </a:moveTo>
                  <a:cubicBezTo>
                    <a:pt x="967" y="4201"/>
                    <a:pt x="953" y="4201"/>
                    <a:pt x="972" y="4201"/>
                  </a:cubicBezTo>
                  <a:lnTo>
                    <a:pt x="985" y="4199"/>
                  </a:lnTo>
                  <a:close/>
                  <a:moveTo>
                    <a:pt x="785" y="4358"/>
                  </a:moveTo>
                  <a:cubicBezTo>
                    <a:pt x="789" y="4358"/>
                    <a:pt x="806" y="4390"/>
                    <a:pt x="809" y="4408"/>
                  </a:cubicBezTo>
                  <a:lnTo>
                    <a:pt x="790" y="4411"/>
                  </a:lnTo>
                  <a:cubicBezTo>
                    <a:pt x="787" y="4389"/>
                    <a:pt x="762" y="4367"/>
                    <a:pt x="784" y="4364"/>
                  </a:cubicBezTo>
                  <a:cubicBezTo>
                    <a:pt x="783" y="4360"/>
                    <a:pt x="783" y="4358"/>
                    <a:pt x="785" y="4358"/>
                  </a:cubicBezTo>
                  <a:close/>
                  <a:moveTo>
                    <a:pt x="932" y="4534"/>
                  </a:moveTo>
                  <a:cubicBezTo>
                    <a:pt x="944" y="4534"/>
                    <a:pt x="954" y="4538"/>
                    <a:pt x="956" y="4552"/>
                  </a:cubicBezTo>
                  <a:cubicBezTo>
                    <a:pt x="972" y="4568"/>
                    <a:pt x="968" y="4587"/>
                    <a:pt x="946" y="4587"/>
                  </a:cubicBezTo>
                  <a:cubicBezTo>
                    <a:pt x="938" y="4587"/>
                    <a:pt x="929" y="4585"/>
                    <a:pt x="918" y="4580"/>
                  </a:cubicBezTo>
                  <a:cubicBezTo>
                    <a:pt x="915" y="4558"/>
                    <a:pt x="915" y="4558"/>
                    <a:pt x="912" y="4536"/>
                  </a:cubicBezTo>
                  <a:cubicBezTo>
                    <a:pt x="919" y="4535"/>
                    <a:pt x="926" y="4534"/>
                    <a:pt x="932" y="4534"/>
                  </a:cubicBezTo>
                  <a:close/>
                  <a:moveTo>
                    <a:pt x="981" y="4737"/>
                  </a:moveTo>
                  <a:lnTo>
                    <a:pt x="984" y="4759"/>
                  </a:lnTo>
                  <a:cubicBezTo>
                    <a:pt x="987" y="4784"/>
                    <a:pt x="987" y="4784"/>
                    <a:pt x="965" y="4787"/>
                  </a:cubicBezTo>
                  <a:lnTo>
                    <a:pt x="962" y="4762"/>
                  </a:lnTo>
                  <a:lnTo>
                    <a:pt x="981" y="4737"/>
                  </a:lnTo>
                  <a:close/>
                  <a:moveTo>
                    <a:pt x="1075" y="4981"/>
                  </a:moveTo>
                  <a:cubicBezTo>
                    <a:pt x="1059" y="4988"/>
                    <a:pt x="1047" y="4997"/>
                    <a:pt x="1037" y="5010"/>
                  </a:cubicBezTo>
                  <a:cubicBezTo>
                    <a:pt x="1037" y="5024"/>
                    <a:pt x="1048" y="5030"/>
                    <a:pt x="1058" y="5030"/>
                  </a:cubicBezTo>
                  <a:cubicBezTo>
                    <a:pt x="1071" y="5030"/>
                    <a:pt x="1083" y="5020"/>
                    <a:pt x="1078" y="5003"/>
                  </a:cubicBezTo>
                  <a:lnTo>
                    <a:pt x="1075" y="4981"/>
                  </a:lnTo>
                  <a:close/>
                  <a:moveTo>
                    <a:pt x="953" y="5138"/>
                  </a:moveTo>
                  <a:cubicBezTo>
                    <a:pt x="972" y="5138"/>
                    <a:pt x="975" y="5160"/>
                    <a:pt x="975" y="5160"/>
                  </a:cubicBezTo>
                  <a:cubicBezTo>
                    <a:pt x="978" y="5182"/>
                    <a:pt x="978" y="5204"/>
                    <a:pt x="959" y="5207"/>
                  </a:cubicBezTo>
                  <a:cubicBezTo>
                    <a:pt x="957" y="5207"/>
                    <a:pt x="956" y="5208"/>
                    <a:pt x="954" y="5208"/>
                  </a:cubicBezTo>
                  <a:cubicBezTo>
                    <a:pt x="943" y="5208"/>
                    <a:pt x="934" y="5199"/>
                    <a:pt x="934" y="5188"/>
                  </a:cubicBezTo>
                  <a:cubicBezTo>
                    <a:pt x="934" y="5169"/>
                    <a:pt x="940" y="5154"/>
                    <a:pt x="950" y="5138"/>
                  </a:cubicBezTo>
                  <a:cubicBezTo>
                    <a:pt x="951" y="5138"/>
                    <a:pt x="952" y="5138"/>
                    <a:pt x="953" y="5138"/>
                  </a:cubicBezTo>
                  <a:close/>
                  <a:moveTo>
                    <a:pt x="1270" y="5362"/>
                  </a:moveTo>
                  <a:cubicBezTo>
                    <a:pt x="1267" y="5362"/>
                    <a:pt x="1264" y="5369"/>
                    <a:pt x="1257" y="5379"/>
                  </a:cubicBezTo>
                  <a:cubicBezTo>
                    <a:pt x="1260" y="5401"/>
                    <a:pt x="1263" y="5426"/>
                    <a:pt x="1263" y="5426"/>
                  </a:cubicBezTo>
                  <a:cubicBezTo>
                    <a:pt x="1282" y="5423"/>
                    <a:pt x="1282" y="5423"/>
                    <a:pt x="1279" y="5398"/>
                  </a:cubicBezTo>
                  <a:cubicBezTo>
                    <a:pt x="1275" y="5373"/>
                    <a:pt x="1274" y="5362"/>
                    <a:pt x="1270" y="5362"/>
                  </a:cubicBezTo>
                  <a:close/>
                  <a:moveTo>
                    <a:pt x="555" y="5495"/>
                  </a:moveTo>
                  <a:cubicBezTo>
                    <a:pt x="533" y="5498"/>
                    <a:pt x="536" y="5520"/>
                    <a:pt x="583" y="5539"/>
                  </a:cubicBezTo>
                  <a:cubicBezTo>
                    <a:pt x="602" y="5536"/>
                    <a:pt x="602" y="5536"/>
                    <a:pt x="599" y="5511"/>
                  </a:cubicBezTo>
                  <a:cubicBezTo>
                    <a:pt x="586" y="5502"/>
                    <a:pt x="571" y="5495"/>
                    <a:pt x="555" y="5495"/>
                  </a:cubicBezTo>
                  <a:close/>
                  <a:moveTo>
                    <a:pt x="1023" y="5557"/>
                  </a:moveTo>
                  <a:cubicBezTo>
                    <a:pt x="1026" y="5557"/>
                    <a:pt x="1028" y="5569"/>
                    <a:pt x="1031" y="5596"/>
                  </a:cubicBezTo>
                  <a:cubicBezTo>
                    <a:pt x="1034" y="5608"/>
                    <a:pt x="1025" y="5621"/>
                    <a:pt x="1016" y="5621"/>
                  </a:cubicBezTo>
                  <a:cubicBezTo>
                    <a:pt x="1014" y="5621"/>
                    <a:pt x="1013" y="5621"/>
                    <a:pt x="1012" y="5621"/>
                  </a:cubicBezTo>
                  <a:cubicBezTo>
                    <a:pt x="996" y="5621"/>
                    <a:pt x="1012" y="5597"/>
                    <a:pt x="1009" y="5577"/>
                  </a:cubicBezTo>
                  <a:cubicBezTo>
                    <a:pt x="1016" y="5564"/>
                    <a:pt x="1020" y="5557"/>
                    <a:pt x="1023" y="5557"/>
                  </a:cubicBezTo>
                  <a:close/>
                  <a:moveTo>
                    <a:pt x="1126" y="5959"/>
                  </a:moveTo>
                  <a:cubicBezTo>
                    <a:pt x="1144" y="5959"/>
                    <a:pt x="1145" y="5980"/>
                    <a:pt x="1106" y="6006"/>
                  </a:cubicBezTo>
                  <a:cubicBezTo>
                    <a:pt x="1101" y="6007"/>
                    <a:pt x="1097" y="6008"/>
                    <a:pt x="1095" y="6008"/>
                  </a:cubicBezTo>
                  <a:cubicBezTo>
                    <a:pt x="1087" y="6008"/>
                    <a:pt x="1087" y="6003"/>
                    <a:pt x="1084" y="5987"/>
                  </a:cubicBezTo>
                  <a:cubicBezTo>
                    <a:pt x="1094" y="5975"/>
                    <a:pt x="1106" y="5962"/>
                    <a:pt x="1122" y="5959"/>
                  </a:cubicBezTo>
                  <a:cubicBezTo>
                    <a:pt x="1123" y="5959"/>
                    <a:pt x="1125" y="5959"/>
                    <a:pt x="1126" y="5959"/>
                  </a:cubicBezTo>
                  <a:close/>
                  <a:moveTo>
                    <a:pt x="1122" y="6122"/>
                  </a:moveTo>
                  <a:lnTo>
                    <a:pt x="1147" y="6144"/>
                  </a:lnTo>
                  <a:lnTo>
                    <a:pt x="1150" y="6166"/>
                  </a:lnTo>
                  <a:cubicBezTo>
                    <a:pt x="1143" y="6167"/>
                    <a:pt x="1136" y="6168"/>
                    <a:pt x="1130" y="6168"/>
                  </a:cubicBezTo>
                  <a:cubicBezTo>
                    <a:pt x="1118" y="6168"/>
                    <a:pt x="1108" y="6164"/>
                    <a:pt x="1106" y="6147"/>
                  </a:cubicBezTo>
                  <a:lnTo>
                    <a:pt x="1122" y="6122"/>
                  </a:lnTo>
                  <a:close/>
                  <a:moveTo>
                    <a:pt x="1282" y="7623"/>
                  </a:moveTo>
                  <a:lnTo>
                    <a:pt x="1304" y="7642"/>
                  </a:lnTo>
                  <a:lnTo>
                    <a:pt x="1307" y="7667"/>
                  </a:lnTo>
                  <a:cubicBezTo>
                    <a:pt x="1303" y="7667"/>
                    <a:pt x="1298" y="7667"/>
                    <a:pt x="1294" y="7667"/>
                  </a:cubicBezTo>
                  <a:cubicBezTo>
                    <a:pt x="1279" y="7667"/>
                    <a:pt x="1266" y="7665"/>
                    <a:pt x="1263" y="7648"/>
                  </a:cubicBezTo>
                  <a:lnTo>
                    <a:pt x="1282" y="7623"/>
                  </a:lnTo>
                  <a:close/>
                  <a:moveTo>
                    <a:pt x="1354" y="8188"/>
                  </a:moveTo>
                  <a:cubicBezTo>
                    <a:pt x="1368" y="8188"/>
                    <a:pt x="1388" y="8193"/>
                    <a:pt x="1401" y="8193"/>
                  </a:cubicBezTo>
                  <a:lnTo>
                    <a:pt x="1398" y="8193"/>
                  </a:lnTo>
                  <a:cubicBezTo>
                    <a:pt x="1401" y="8215"/>
                    <a:pt x="1401" y="8215"/>
                    <a:pt x="1382" y="8219"/>
                  </a:cubicBezTo>
                  <a:cubicBezTo>
                    <a:pt x="1366" y="8219"/>
                    <a:pt x="1351" y="8212"/>
                    <a:pt x="1338" y="8200"/>
                  </a:cubicBezTo>
                  <a:cubicBezTo>
                    <a:pt x="1337" y="8191"/>
                    <a:pt x="1344" y="8188"/>
                    <a:pt x="1354" y="8188"/>
                  </a:cubicBezTo>
                  <a:close/>
                  <a:moveTo>
                    <a:pt x="1551" y="8548"/>
                  </a:moveTo>
                  <a:cubicBezTo>
                    <a:pt x="1567" y="8548"/>
                    <a:pt x="1583" y="8554"/>
                    <a:pt x="1595" y="8563"/>
                  </a:cubicBezTo>
                  <a:lnTo>
                    <a:pt x="1598" y="8588"/>
                  </a:lnTo>
                  <a:cubicBezTo>
                    <a:pt x="1594" y="8588"/>
                    <a:pt x="1590" y="8588"/>
                    <a:pt x="1586" y="8588"/>
                  </a:cubicBezTo>
                  <a:cubicBezTo>
                    <a:pt x="1571" y="8588"/>
                    <a:pt x="1557" y="8587"/>
                    <a:pt x="1555" y="8570"/>
                  </a:cubicBezTo>
                  <a:lnTo>
                    <a:pt x="1551" y="8548"/>
                  </a:lnTo>
                  <a:close/>
                  <a:moveTo>
                    <a:pt x="1489" y="8858"/>
                  </a:moveTo>
                  <a:lnTo>
                    <a:pt x="1511" y="8880"/>
                  </a:lnTo>
                  <a:lnTo>
                    <a:pt x="1514" y="8902"/>
                  </a:lnTo>
                  <a:cubicBezTo>
                    <a:pt x="1507" y="8903"/>
                    <a:pt x="1500" y="8904"/>
                    <a:pt x="1494" y="8904"/>
                  </a:cubicBezTo>
                  <a:cubicBezTo>
                    <a:pt x="1482" y="8904"/>
                    <a:pt x="1472" y="8900"/>
                    <a:pt x="1470" y="8886"/>
                  </a:cubicBezTo>
                  <a:lnTo>
                    <a:pt x="1489" y="8858"/>
                  </a:lnTo>
                  <a:close/>
                  <a:moveTo>
                    <a:pt x="1701" y="10460"/>
                  </a:moveTo>
                  <a:cubicBezTo>
                    <a:pt x="1713" y="10460"/>
                    <a:pt x="1725" y="10474"/>
                    <a:pt x="1727" y="10491"/>
                  </a:cubicBezTo>
                  <a:cubicBezTo>
                    <a:pt x="1733" y="10534"/>
                    <a:pt x="1733" y="10534"/>
                    <a:pt x="1711" y="10538"/>
                  </a:cubicBezTo>
                  <a:cubicBezTo>
                    <a:pt x="1711" y="10538"/>
                    <a:pt x="1710" y="10538"/>
                    <a:pt x="1709" y="10538"/>
                  </a:cubicBezTo>
                  <a:cubicBezTo>
                    <a:pt x="1692" y="10538"/>
                    <a:pt x="1686" y="10493"/>
                    <a:pt x="1683" y="10472"/>
                  </a:cubicBezTo>
                  <a:cubicBezTo>
                    <a:pt x="1688" y="10463"/>
                    <a:pt x="1694" y="10460"/>
                    <a:pt x="1701" y="10460"/>
                  </a:cubicBezTo>
                  <a:close/>
                  <a:moveTo>
                    <a:pt x="1830" y="11412"/>
                  </a:moveTo>
                  <a:cubicBezTo>
                    <a:pt x="1846" y="11412"/>
                    <a:pt x="1862" y="11418"/>
                    <a:pt x="1874" y="11431"/>
                  </a:cubicBezTo>
                  <a:lnTo>
                    <a:pt x="1877" y="11453"/>
                  </a:lnTo>
                  <a:cubicBezTo>
                    <a:pt x="1870" y="11454"/>
                    <a:pt x="1863" y="11455"/>
                    <a:pt x="1857" y="11455"/>
                  </a:cubicBezTo>
                  <a:cubicBezTo>
                    <a:pt x="1845" y="11455"/>
                    <a:pt x="1836" y="11451"/>
                    <a:pt x="1833" y="11434"/>
                  </a:cubicBezTo>
                  <a:lnTo>
                    <a:pt x="1830" y="11412"/>
                  </a:lnTo>
                  <a:close/>
                  <a:moveTo>
                    <a:pt x="2235" y="13323"/>
                  </a:moveTo>
                  <a:cubicBezTo>
                    <a:pt x="2254" y="13323"/>
                    <a:pt x="2256" y="13345"/>
                    <a:pt x="2256" y="13345"/>
                  </a:cubicBezTo>
                  <a:cubicBezTo>
                    <a:pt x="2260" y="13367"/>
                    <a:pt x="2260" y="13367"/>
                    <a:pt x="2238" y="13370"/>
                  </a:cubicBezTo>
                  <a:cubicBezTo>
                    <a:pt x="2225" y="13370"/>
                    <a:pt x="2216" y="13364"/>
                    <a:pt x="2213" y="13352"/>
                  </a:cubicBezTo>
                  <a:lnTo>
                    <a:pt x="2231" y="13323"/>
                  </a:lnTo>
                  <a:cubicBezTo>
                    <a:pt x="2233" y="13323"/>
                    <a:pt x="2234" y="13323"/>
                    <a:pt x="2235" y="13323"/>
                  </a:cubicBezTo>
                  <a:close/>
                  <a:moveTo>
                    <a:pt x="2288" y="13599"/>
                  </a:moveTo>
                  <a:lnTo>
                    <a:pt x="2313" y="13618"/>
                  </a:lnTo>
                  <a:lnTo>
                    <a:pt x="2316" y="13640"/>
                  </a:lnTo>
                  <a:cubicBezTo>
                    <a:pt x="2308" y="13641"/>
                    <a:pt x="2301" y="13642"/>
                    <a:pt x="2294" y="13642"/>
                  </a:cubicBezTo>
                  <a:cubicBezTo>
                    <a:pt x="2283" y="13642"/>
                    <a:pt x="2274" y="13639"/>
                    <a:pt x="2272" y="13624"/>
                  </a:cubicBezTo>
                  <a:lnTo>
                    <a:pt x="2288" y="13599"/>
                  </a:lnTo>
                  <a:close/>
                  <a:moveTo>
                    <a:pt x="2172" y="13785"/>
                  </a:moveTo>
                  <a:cubicBezTo>
                    <a:pt x="2175" y="13785"/>
                    <a:pt x="2181" y="13789"/>
                    <a:pt x="2191" y="13797"/>
                  </a:cubicBezTo>
                  <a:cubicBezTo>
                    <a:pt x="2213" y="13819"/>
                    <a:pt x="2216" y="13841"/>
                    <a:pt x="2197" y="13844"/>
                  </a:cubicBezTo>
                  <a:cubicBezTo>
                    <a:pt x="2191" y="13845"/>
                    <a:pt x="2187" y="13845"/>
                    <a:pt x="2183" y="13845"/>
                  </a:cubicBezTo>
                  <a:cubicBezTo>
                    <a:pt x="2175" y="13845"/>
                    <a:pt x="2174" y="13841"/>
                    <a:pt x="2172" y="13825"/>
                  </a:cubicBezTo>
                  <a:cubicBezTo>
                    <a:pt x="2168" y="13796"/>
                    <a:pt x="2167" y="13785"/>
                    <a:pt x="2172" y="13785"/>
                  </a:cubicBezTo>
                  <a:close/>
                  <a:moveTo>
                    <a:pt x="2099" y="13930"/>
                  </a:moveTo>
                  <a:lnTo>
                    <a:pt x="2099" y="13930"/>
                  </a:lnTo>
                  <a:cubicBezTo>
                    <a:pt x="2091" y="13934"/>
                    <a:pt x="2088" y="13938"/>
                    <a:pt x="2090" y="13938"/>
                  </a:cubicBezTo>
                  <a:cubicBezTo>
                    <a:pt x="2091" y="13938"/>
                    <a:pt x="2095" y="13936"/>
                    <a:pt x="2099" y="13930"/>
                  </a:cubicBezTo>
                  <a:close/>
                  <a:moveTo>
                    <a:pt x="2213" y="13960"/>
                  </a:moveTo>
                  <a:lnTo>
                    <a:pt x="2216" y="13982"/>
                  </a:lnTo>
                  <a:cubicBezTo>
                    <a:pt x="2216" y="14007"/>
                    <a:pt x="2216" y="14007"/>
                    <a:pt x="2197" y="14007"/>
                  </a:cubicBezTo>
                  <a:lnTo>
                    <a:pt x="2194" y="13985"/>
                  </a:lnTo>
                  <a:lnTo>
                    <a:pt x="2213" y="13960"/>
                  </a:lnTo>
                  <a:close/>
                  <a:moveTo>
                    <a:pt x="2194" y="14148"/>
                  </a:moveTo>
                  <a:lnTo>
                    <a:pt x="2194" y="14148"/>
                  </a:lnTo>
                  <a:cubicBezTo>
                    <a:pt x="2195" y="14160"/>
                    <a:pt x="2201" y="14165"/>
                    <a:pt x="2204" y="14165"/>
                  </a:cubicBezTo>
                  <a:cubicBezTo>
                    <a:pt x="2207" y="14165"/>
                    <a:pt x="2207" y="14159"/>
                    <a:pt x="2194" y="14148"/>
                  </a:cubicBezTo>
                  <a:close/>
                  <a:moveTo>
                    <a:pt x="2241" y="14188"/>
                  </a:moveTo>
                  <a:lnTo>
                    <a:pt x="2244" y="14213"/>
                  </a:lnTo>
                  <a:cubicBezTo>
                    <a:pt x="2247" y="14235"/>
                    <a:pt x="2247" y="14235"/>
                    <a:pt x="2228" y="14239"/>
                  </a:cubicBezTo>
                  <a:lnTo>
                    <a:pt x="2225" y="14213"/>
                  </a:lnTo>
                  <a:lnTo>
                    <a:pt x="2241" y="14188"/>
                  </a:lnTo>
                  <a:close/>
                  <a:moveTo>
                    <a:pt x="2313" y="14414"/>
                  </a:moveTo>
                  <a:lnTo>
                    <a:pt x="2316" y="14436"/>
                  </a:lnTo>
                  <a:cubicBezTo>
                    <a:pt x="2321" y="14453"/>
                    <a:pt x="2308" y="14463"/>
                    <a:pt x="2296" y="14463"/>
                  </a:cubicBezTo>
                  <a:cubicBezTo>
                    <a:pt x="2285" y="14463"/>
                    <a:pt x="2275" y="14456"/>
                    <a:pt x="2275" y="14442"/>
                  </a:cubicBezTo>
                  <a:cubicBezTo>
                    <a:pt x="2285" y="14430"/>
                    <a:pt x="2297" y="14417"/>
                    <a:pt x="2313" y="14414"/>
                  </a:cubicBezTo>
                  <a:close/>
                  <a:moveTo>
                    <a:pt x="2416" y="15335"/>
                  </a:moveTo>
                  <a:cubicBezTo>
                    <a:pt x="2438" y="15357"/>
                    <a:pt x="2463" y="15376"/>
                    <a:pt x="2441" y="15379"/>
                  </a:cubicBezTo>
                  <a:cubicBezTo>
                    <a:pt x="2426" y="15379"/>
                    <a:pt x="2410" y="15373"/>
                    <a:pt x="2398" y="15364"/>
                  </a:cubicBezTo>
                  <a:cubicBezTo>
                    <a:pt x="2398" y="15364"/>
                    <a:pt x="2376" y="15342"/>
                    <a:pt x="2394" y="15339"/>
                  </a:cubicBezTo>
                  <a:lnTo>
                    <a:pt x="2416" y="15335"/>
                  </a:lnTo>
                  <a:close/>
                  <a:moveTo>
                    <a:pt x="2580" y="16096"/>
                  </a:moveTo>
                  <a:cubicBezTo>
                    <a:pt x="2594" y="16096"/>
                    <a:pt x="2613" y="16105"/>
                    <a:pt x="2626" y="16128"/>
                  </a:cubicBezTo>
                  <a:cubicBezTo>
                    <a:pt x="2629" y="16150"/>
                    <a:pt x="2629" y="16150"/>
                    <a:pt x="2611" y="16153"/>
                  </a:cubicBezTo>
                  <a:cubicBezTo>
                    <a:pt x="2586" y="16153"/>
                    <a:pt x="2567" y="16138"/>
                    <a:pt x="2560" y="16113"/>
                  </a:cubicBezTo>
                  <a:cubicBezTo>
                    <a:pt x="2559" y="16102"/>
                    <a:pt x="2568" y="16096"/>
                    <a:pt x="2580" y="16096"/>
                  </a:cubicBezTo>
                  <a:close/>
                  <a:moveTo>
                    <a:pt x="3054" y="19326"/>
                  </a:moveTo>
                  <a:cubicBezTo>
                    <a:pt x="3066" y="19326"/>
                    <a:pt x="3076" y="19329"/>
                    <a:pt x="3078" y="19344"/>
                  </a:cubicBezTo>
                  <a:cubicBezTo>
                    <a:pt x="3103" y="19365"/>
                    <a:pt x="3103" y="19377"/>
                    <a:pt x="3090" y="19377"/>
                  </a:cubicBezTo>
                  <a:cubicBezTo>
                    <a:pt x="3079" y="19377"/>
                    <a:pt x="3059" y="19369"/>
                    <a:pt x="3037" y="19350"/>
                  </a:cubicBezTo>
                  <a:cubicBezTo>
                    <a:pt x="2993" y="19334"/>
                    <a:pt x="2993" y="19334"/>
                    <a:pt x="3034" y="19328"/>
                  </a:cubicBezTo>
                  <a:cubicBezTo>
                    <a:pt x="3040" y="19327"/>
                    <a:pt x="3047" y="19326"/>
                    <a:pt x="3054" y="19326"/>
                  </a:cubicBezTo>
                  <a:close/>
                  <a:moveTo>
                    <a:pt x="250" y="0"/>
                  </a:moveTo>
                  <a:cubicBezTo>
                    <a:pt x="238" y="0"/>
                    <a:pt x="233" y="13"/>
                    <a:pt x="248" y="36"/>
                  </a:cubicBezTo>
                  <a:lnTo>
                    <a:pt x="229" y="61"/>
                  </a:lnTo>
                  <a:cubicBezTo>
                    <a:pt x="173" y="70"/>
                    <a:pt x="172" y="109"/>
                    <a:pt x="224" y="109"/>
                  </a:cubicBezTo>
                  <a:cubicBezTo>
                    <a:pt x="227" y="109"/>
                    <a:pt x="231" y="109"/>
                    <a:pt x="235" y="108"/>
                  </a:cubicBezTo>
                  <a:cubicBezTo>
                    <a:pt x="258" y="105"/>
                    <a:pt x="273" y="103"/>
                    <a:pt x="280" y="103"/>
                  </a:cubicBezTo>
                  <a:cubicBezTo>
                    <a:pt x="293" y="103"/>
                    <a:pt x="284" y="109"/>
                    <a:pt x="260" y="127"/>
                  </a:cubicBezTo>
                  <a:cubicBezTo>
                    <a:pt x="220" y="133"/>
                    <a:pt x="223" y="155"/>
                    <a:pt x="226" y="180"/>
                  </a:cubicBezTo>
                  <a:cubicBezTo>
                    <a:pt x="229" y="202"/>
                    <a:pt x="229" y="202"/>
                    <a:pt x="207" y="205"/>
                  </a:cubicBezTo>
                  <a:cubicBezTo>
                    <a:pt x="185" y="212"/>
                    <a:pt x="169" y="234"/>
                    <a:pt x="173" y="256"/>
                  </a:cubicBezTo>
                  <a:cubicBezTo>
                    <a:pt x="175" y="274"/>
                    <a:pt x="175" y="279"/>
                    <a:pt x="183" y="279"/>
                  </a:cubicBezTo>
                  <a:cubicBezTo>
                    <a:pt x="186" y="279"/>
                    <a:pt x="190" y="278"/>
                    <a:pt x="194" y="277"/>
                  </a:cubicBezTo>
                  <a:cubicBezTo>
                    <a:pt x="198" y="272"/>
                    <a:pt x="202" y="270"/>
                    <a:pt x="204" y="270"/>
                  </a:cubicBezTo>
                  <a:cubicBezTo>
                    <a:pt x="214" y="270"/>
                    <a:pt x="212" y="302"/>
                    <a:pt x="182" y="324"/>
                  </a:cubicBezTo>
                  <a:cubicBezTo>
                    <a:pt x="168" y="343"/>
                    <a:pt x="164" y="348"/>
                    <a:pt x="180" y="348"/>
                  </a:cubicBezTo>
                  <a:cubicBezTo>
                    <a:pt x="185" y="348"/>
                    <a:pt x="193" y="347"/>
                    <a:pt x="204" y="346"/>
                  </a:cubicBezTo>
                  <a:cubicBezTo>
                    <a:pt x="206" y="346"/>
                    <a:pt x="209" y="346"/>
                    <a:pt x="211" y="346"/>
                  </a:cubicBezTo>
                  <a:cubicBezTo>
                    <a:pt x="245" y="346"/>
                    <a:pt x="249" y="389"/>
                    <a:pt x="213" y="415"/>
                  </a:cubicBezTo>
                  <a:cubicBezTo>
                    <a:pt x="213" y="415"/>
                    <a:pt x="216" y="437"/>
                    <a:pt x="220" y="459"/>
                  </a:cubicBezTo>
                  <a:cubicBezTo>
                    <a:pt x="222" y="476"/>
                    <a:pt x="232" y="480"/>
                    <a:pt x="244" y="480"/>
                  </a:cubicBezTo>
                  <a:cubicBezTo>
                    <a:pt x="251" y="480"/>
                    <a:pt x="257" y="479"/>
                    <a:pt x="263" y="478"/>
                  </a:cubicBezTo>
                  <a:cubicBezTo>
                    <a:pt x="277" y="476"/>
                    <a:pt x="287" y="475"/>
                    <a:pt x="293" y="475"/>
                  </a:cubicBezTo>
                  <a:cubicBezTo>
                    <a:pt x="305" y="475"/>
                    <a:pt x="301" y="481"/>
                    <a:pt x="288" y="500"/>
                  </a:cubicBezTo>
                  <a:cubicBezTo>
                    <a:pt x="279" y="512"/>
                    <a:pt x="267" y="522"/>
                    <a:pt x="251" y="528"/>
                  </a:cubicBezTo>
                  <a:cubicBezTo>
                    <a:pt x="229" y="528"/>
                    <a:pt x="232" y="553"/>
                    <a:pt x="235" y="575"/>
                  </a:cubicBezTo>
                  <a:cubicBezTo>
                    <a:pt x="238" y="596"/>
                    <a:pt x="244" y="641"/>
                    <a:pt x="264" y="641"/>
                  </a:cubicBezTo>
                  <a:cubicBezTo>
                    <a:pt x="265" y="641"/>
                    <a:pt x="266" y="641"/>
                    <a:pt x="267" y="641"/>
                  </a:cubicBezTo>
                  <a:lnTo>
                    <a:pt x="267" y="641"/>
                  </a:lnTo>
                  <a:lnTo>
                    <a:pt x="245" y="644"/>
                  </a:lnTo>
                  <a:cubicBezTo>
                    <a:pt x="247" y="662"/>
                    <a:pt x="234" y="667"/>
                    <a:pt x="239" y="667"/>
                  </a:cubicBezTo>
                  <a:cubicBezTo>
                    <a:pt x="241" y="667"/>
                    <a:pt x="243" y="667"/>
                    <a:pt x="248" y="666"/>
                  </a:cubicBezTo>
                  <a:lnTo>
                    <a:pt x="248" y="666"/>
                  </a:lnTo>
                  <a:cubicBezTo>
                    <a:pt x="248" y="691"/>
                    <a:pt x="245" y="716"/>
                    <a:pt x="235" y="738"/>
                  </a:cubicBezTo>
                  <a:cubicBezTo>
                    <a:pt x="227" y="772"/>
                    <a:pt x="246" y="811"/>
                    <a:pt x="270" y="811"/>
                  </a:cubicBezTo>
                  <a:cubicBezTo>
                    <a:pt x="281" y="811"/>
                    <a:pt x="294" y="801"/>
                    <a:pt x="304" y="776"/>
                  </a:cubicBezTo>
                  <a:lnTo>
                    <a:pt x="304" y="776"/>
                  </a:lnTo>
                  <a:cubicBezTo>
                    <a:pt x="305" y="782"/>
                    <a:pt x="306" y="790"/>
                    <a:pt x="307" y="801"/>
                  </a:cubicBezTo>
                  <a:cubicBezTo>
                    <a:pt x="307" y="812"/>
                    <a:pt x="317" y="820"/>
                    <a:pt x="327" y="820"/>
                  </a:cubicBezTo>
                  <a:cubicBezTo>
                    <a:pt x="329" y="820"/>
                    <a:pt x="331" y="820"/>
                    <a:pt x="332" y="820"/>
                  </a:cubicBezTo>
                  <a:cubicBezTo>
                    <a:pt x="333" y="819"/>
                    <a:pt x="334" y="819"/>
                    <a:pt x="335" y="819"/>
                  </a:cubicBezTo>
                  <a:cubicBezTo>
                    <a:pt x="351" y="819"/>
                    <a:pt x="354" y="843"/>
                    <a:pt x="357" y="863"/>
                  </a:cubicBezTo>
                  <a:lnTo>
                    <a:pt x="317" y="870"/>
                  </a:lnTo>
                  <a:cubicBezTo>
                    <a:pt x="308" y="868"/>
                    <a:pt x="300" y="867"/>
                    <a:pt x="293" y="867"/>
                  </a:cubicBezTo>
                  <a:cubicBezTo>
                    <a:pt x="249" y="867"/>
                    <a:pt x="247" y="906"/>
                    <a:pt x="301" y="917"/>
                  </a:cubicBezTo>
                  <a:lnTo>
                    <a:pt x="282" y="920"/>
                  </a:lnTo>
                  <a:cubicBezTo>
                    <a:pt x="260" y="923"/>
                    <a:pt x="263" y="945"/>
                    <a:pt x="292" y="989"/>
                  </a:cubicBezTo>
                  <a:cubicBezTo>
                    <a:pt x="294" y="1012"/>
                    <a:pt x="331" y="1027"/>
                    <a:pt x="352" y="1027"/>
                  </a:cubicBezTo>
                  <a:cubicBezTo>
                    <a:pt x="354" y="1027"/>
                    <a:pt x="356" y="1027"/>
                    <a:pt x="357" y="1026"/>
                  </a:cubicBezTo>
                  <a:cubicBezTo>
                    <a:pt x="359" y="1026"/>
                    <a:pt x="360" y="1026"/>
                    <a:pt x="361" y="1026"/>
                  </a:cubicBezTo>
                  <a:cubicBezTo>
                    <a:pt x="380" y="1026"/>
                    <a:pt x="382" y="1048"/>
                    <a:pt x="382" y="1048"/>
                  </a:cubicBezTo>
                  <a:cubicBezTo>
                    <a:pt x="386" y="1070"/>
                    <a:pt x="386" y="1070"/>
                    <a:pt x="364" y="1073"/>
                  </a:cubicBezTo>
                  <a:cubicBezTo>
                    <a:pt x="323" y="1080"/>
                    <a:pt x="329" y="1124"/>
                    <a:pt x="373" y="1142"/>
                  </a:cubicBezTo>
                  <a:lnTo>
                    <a:pt x="354" y="1146"/>
                  </a:lnTo>
                  <a:cubicBezTo>
                    <a:pt x="332" y="1149"/>
                    <a:pt x="317" y="1174"/>
                    <a:pt x="351" y="1287"/>
                  </a:cubicBezTo>
                  <a:cubicBezTo>
                    <a:pt x="364" y="1377"/>
                    <a:pt x="373" y="1446"/>
                    <a:pt x="351" y="1450"/>
                  </a:cubicBezTo>
                  <a:cubicBezTo>
                    <a:pt x="332" y="1453"/>
                    <a:pt x="386" y="1537"/>
                    <a:pt x="433" y="1578"/>
                  </a:cubicBezTo>
                  <a:cubicBezTo>
                    <a:pt x="411" y="1581"/>
                    <a:pt x="414" y="1606"/>
                    <a:pt x="420" y="1650"/>
                  </a:cubicBezTo>
                  <a:cubicBezTo>
                    <a:pt x="429" y="1719"/>
                    <a:pt x="429" y="1719"/>
                    <a:pt x="411" y="1722"/>
                  </a:cubicBezTo>
                  <a:cubicBezTo>
                    <a:pt x="393" y="1716"/>
                    <a:pt x="382" y="1712"/>
                    <a:pt x="378" y="1712"/>
                  </a:cubicBezTo>
                  <a:cubicBezTo>
                    <a:pt x="371" y="1712"/>
                    <a:pt x="383" y="1722"/>
                    <a:pt x="414" y="1747"/>
                  </a:cubicBezTo>
                  <a:cubicBezTo>
                    <a:pt x="455" y="1766"/>
                    <a:pt x="448" y="1829"/>
                    <a:pt x="404" y="1841"/>
                  </a:cubicBezTo>
                  <a:cubicBezTo>
                    <a:pt x="382" y="1844"/>
                    <a:pt x="386" y="1866"/>
                    <a:pt x="392" y="1913"/>
                  </a:cubicBezTo>
                  <a:cubicBezTo>
                    <a:pt x="417" y="1932"/>
                    <a:pt x="423" y="1979"/>
                    <a:pt x="429" y="2023"/>
                  </a:cubicBezTo>
                  <a:cubicBezTo>
                    <a:pt x="437" y="2080"/>
                    <a:pt x="439" y="2090"/>
                    <a:pt x="462" y="2090"/>
                  </a:cubicBezTo>
                  <a:cubicBezTo>
                    <a:pt x="467" y="2090"/>
                    <a:pt x="472" y="2089"/>
                    <a:pt x="480" y="2089"/>
                  </a:cubicBezTo>
                  <a:cubicBezTo>
                    <a:pt x="484" y="2088"/>
                    <a:pt x="488" y="2088"/>
                    <a:pt x="492" y="2088"/>
                  </a:cubicBezTo>
                  <a:cubicBezTo>
                    <a:pt x="521" y="2088"/>
                    <a:pt x="524" y="2110"/>
                    <a:pt x="530" y="2151"/>
                  </a:cubicBezTo>
                  <a:cubicBezTo>
                    <a:pt x="533" y="2173"/>
                    <a:pt x="536" y="2198"/>
                    <a:pt x="514" y="2202"/>
                  </a:cubicBezTo>
                  <a:cubicBezTo>
                    <a:pt x="505" y="2214"/>
                    <a:pt x="502" y="2233"/>
                    <a:pt x="502" y="2249"/>
                  </a:cubicBezTo>
                  <a:cubicBezTo>
                    <a:pt x="505" y="2271"/>
                    <a:pt x="508" y="2296"/>
                    <a:pt x="486" y="2299"/>
                  </a:cubicBezTo>
                  <a:cubicBezTo>
                    <a:pt x="473" y="2321"/>
                    <a:pt x="470" y="2346"/>
                    <a:pt x="473" y="2371"/>
                  </a:cubicBezTo>
                  <a:cubicBezTo>
                    <a:pt x="480" y="2415"/>
                    <a:pt x="486" y="2462"/>
                    <a:pt x="467" y="2465"/>
                  </a:cubicBezTo>
                  <a:cubicBezTo>
                    <a:pt x="469" y="2481"/>
                    <a:pt x="470" y="2485"/>
                    <a:pt x="477" y="2485"/>
                  </a:cubicBezTo>
                  <a:cubicBezTo>
                    <a:pt x="480" y="2485"/>
                    <a:pt x="484" y="2485"/>
                    <a:pt x="489" y="2484"/>
                  </a:cubicBezTo>
                  <a:cubicBezTo>
                    <a:pt x="490" y="2483"/>
                    <a:pt x="492" y="2483"/>
                    <a:pt x="493" y="2483"/>
                  </a:cubicBezTo>
                  <a:cubicBezTo>
                    <a:pt x="514" y="2483"/>
                    <a:pt x="535" y="2508"/>
                    <a:pt x="527" y="2596"/>
                  </a:cubicBezTo>
                  <a:cubicBezTo>
                    <a:pt x="533" y="2642"/>
                    <a:pt x="542" y="2709"/>
                    <a:pt x="560" y="2709"/>
                  </a:cubicBezTo>
                  <a:cubicBezTo>
                    <a:pt x="560" y="2709"/>
                    <a:pt x="561" y="2709"/>
                    <a:pt x="561" y="2709"/>
                  </a:cubicBezTo>
                  <a:lnTo>
                    <a:pt x="561" y="2709"/>
                  </a:lnTo>
                  <a:cubicBezTo>
                    <a:pt x="564" y="2731"/>
                    <a:pt x="564" y="2731"/>
                    <a:pt x="545" y="2734"/>
                  </a:cubicBezTo>
                  <a:cubicBezTo>
                    <a:pt x="505" y="2741"/>
                    <a:pt x="508" y="2788"/>
                    <a:pt x="558" y="2825"/>
                  </a:cubicBezTo>
                  <a:cubicBezTo>
                    <a:pt x="577" y="2825"/>
                    <a:pt x="580" y="2847"/>
                    <a:pt x="564" y="2872"/>
                  </a:cubicBezTo>
                  <a:cubicBezTo>
                    <a:pt x="567" y="2891"/>
                    <a:pt x="577" y="2904"/>
                    <a:pt x="589" y="2916"/>
                  </a:cubicBezTo>
                  <a:cubicBezTo>
                    <a:pt x="614" y="2935"/>
                    <a:pt x="614" y="2935"/>
                    <a:pt x="599" y="2985"/>
                  </a:cubicBezTo>
                  <a:cubicBezTo>
                    <a:pt x="580" y="2988"/>
                    <a:pt x="580" y="3010"/>
                    <a:pt x="583" y="3035"/>
                  </a:cubicBezTo>
                  <a:cubicBezTo>
                    <a:pt x="611" y="3076"/>
                    <a:pt x="646" y="3330"/>
                    <a:pt x="627" y="3355"/>
                  </a:cubicBezTo>
                  <a:cubicBezTo>
                    <a:pt x="652" y="3377"/>
                    <a:pt x="652" y="3377"/>
                    <a:pt x="655" y="3399"/>
                  </a:cubicBezTo>
                  <a:cubicBezTo>
                    <a:pt x="622" y="3424"/>
                    <a:pt x="635" y="3444"/>
                    <a:pt x="667" y="3444"/>
                  </a:cubicBezTo>
                  <a:cubicBezTo>
                    <a:pt x="671" y="3444"/>
                    <a:pt x="675" y="3443"/>
                    <a:pt x="680" y="3443"/>
                  </a:cubicBezTo>
                  <a:lnTo>
                    <a:pt x="677" y="3418"/>
                  </a:lnTo>
                  <a:lnTo>
                    <a:pt x="674" y="3396"/>
                  </a:lnTo>
                  <a:cubicBezTo>
                    <a:pt x="676" y="3395"/>
                    <a:pt x="678" y="3395"/>
                    <a:pt x="679" y="3395"/>
                  </a:cubicBezTo>
                  <a:cubicBezTo>
                    <a:pt x="718" y="3395"/>
                    <a:pt x="724" y="3459"/>
                    <a:pt x="665" y="3468"/>
                  </a:cubicBezTo>
                  <a:cubicBezTo>
                    <a:pt x="624" y="3496"/>
                    <a:pt x="624" y="3496"/>
                    <a:pt x="671" y="3515"/>
                  </a:cubicBezTo>
                  <a:cubicBezTo>
                    <a:pt x="715" y="3530"/>
                    <a:pt x="718" y="3555"/>
                    <a:pt x="680" y="3584"/>
                  </a:cubicBezTo>
                  <a:cubicBezTo>
                    <a:pt x="636" y="3587"/>
                    <a:pt x="636" y="3587"/>
                    <a:pt x="683" y="3606"/>
                  </a:cubicBezTo>
                  <a:cubicBezTo>
                    <a:pt x="771" y="3640"/>
                    <a:pt x="802" y="3706"/>
                    <a:pt x="718" y="3718"/>
                  </a:cubicBezTo>
                  <a:cubicBezTo>
                    <a:pt x="677" y="3725"/>
                    <a:pt x="658" y="3750"/>
                    <a:pt x="661" y="3772"/>
                  </a:cubicBezTo>
                  <a:cubicBezTo>
                    <a:pt x="664" y="3788"/>
                    <a:pt x="676" y="3792"/>
                    <a:pt x="690" y="3792"/>
                  </a:cubicBezTo>
                  <a:cubicBezTo>
                    <a:pt x="695" y="3792"/>
                    <a:pt x="700" y="3791"/>
                    <a:pt x="705" y="3790"/>
                  </a:cubicBezTo>
                  <a:cubicBezTo>
                    <a:pt x="718" y="3782"/>
                    <a:pt x="726" y="3778"/>
                    <a:pt x="732" y="3778"/>
                  </a:cubicBezTo>
                  <a:cubicBezTo>
                    <a:pt x="744" y="3778"/>
                    <a:pt x="738" y="3799"/>
                    <a:pt x="712" y="3834"/>
                  </a:cubicBezTo>
                  <a:cubicBezTo>
                    <a:pt x="661" y="3913"/>
                    <a:pt x="665" y="3960"/>
                    <a:pt x="718" y="4022"/>
                  </a:cubicBezTo>
                  <a:cubicBezTo>
                    <a:pt x="756" y="4086"/>
                    <a:pt x="772" y="4139"/>
                    <a:pt x="759" y="4139"/>
                  </a:cubicBezTo>
                  <a:cubicBezTo>
                    <a:pt x="754" y="4139"/>
                    <a:pt x="744" y="4131"/>
                    <a:pt x="730" y="4113"/>
                  </a:cubicBezTo>
                  <a:cubicBezTo>
                    <a:pt x="706" y="4093"/>
                    <a:pt x="693" y="4083"/>
                    <a:pt x="690" y="4083"/>
                  </a:cubicBezTo>
                  <a:cubicBezTo>
                    <a:pt x="687" y="4083"/>
                    <a:pt x="694" y="4094"/>
                    <a:pt x="708" y="4116"/>
                  </a:cubicBezTo>
                  <a:cubicBezTo>
                    <a:pt x="715" y="4163"/>
                    <a:pt x="721" y="4210"/>
                    <a:pt x="724" y="4232"/>
                  </a:cubicBezTo>
                  <a:cubicBezTo>
                    <a:pt x="727" y="4254"/>
                    <a:pt x="746" y="4273"/>
                    <a:pt x="771" y="4273"/>
                  </a:cubicBezTo>
                  <a:cubicBezTo>
                    <a:pt x="727" y="4298"/>
                    <a:pt x="724" y="4361"/>
                    <a:pt x="765" y="4389"/>
                  </a:cubicBezTo>
                  <a:lnTo>
                    <a:pt x="771" y="4436"/>
                  </a:lnTo>
                  <a:cubicBezTo>
                    <a:pt x="774" y="4458"/>
                    <a:pt x="774" y="4458"/>
                    <a:pt x="799" y="4480"/>
                  </a:cubicBezTo>
                  <a:cubicBezTo>
                    <a:pt x="821" y="4499"/>
                    <a:pt x="806" y="4527"/>
                    <a:pt x="787" y="4552"/>
                  </a:cubicBezTo>
                  <a:cubicBezTo>
                    <a:pt x="772" y="4576"/>
                    <a:pt x="754" y="4599"/>
                    <a:pt x="771" y="4599"/>
                  </a:cubicBezTo>
                  <a:cubicBezTo>
                    <a:pt x="772" y="4599"/>
                    <a:pt x="773" y="4599"/>
                    <a:pt x="774" y="4599"/>
                  </a:cubicBezTo>
                  <a:cubicBezTo>
                    <a:pt x="793" y="4599"/>
                    <a:pt x="821" y="4640"/>
                    <a:pt x="843" y="4662"/>
                  </a:cubicBezTo>
                  <a:cubicBezTo>
                    <a:pt x="862" y="4676"/>
                    <a:pt x="856" y="4693"/>
                    <a:pt x="843" y="4693"/>
                  </a:cubicBezTo>
                  <a:cubicBezTo>
                    <a:pt x="838" y="4693"/>
                    <a:pt x="833" y="4691"/>
                    <a:pt x="827" y="4687"/>
                  </a:cubicBezTo>
                  <a:cubicBezTo>
                    <a:pt x="806" y="4690"/>
                    <a:pt x="806" y="4690"/>
                    <a:pt x="790" y="4737"/>
                  </a:cubicBezTo>
                  <a:cubicBezTo>
                    <a:pt x="793" y="4762"/>
                    <a:pt x="799" y="4806"/>
                    <a:pt x="821" y="4806"/>
                  </a:cubicBezTo>
                  <a:cubicBezTo>
                    <a:pt x="821" y="4806"/>
                    <a:pt x="822" y="4806"/>
                    <a:pt x="822" y="4806"/>
                  </a:cubicBezTo>
                  <a:cubicBezTo>
                    <a:pt x="843" y="4806"/>
                    <a:pt x="859" y="4941"/>
                    <a:pt x="843" y="4966"/>
                  </a:cubicBezTo>
                  <a:lnTo>
                    <a:pt x="849" y="5013"/>
                  </a:lnTo>
                  <a:cubicBezTo>
                    <a:pt x="853" y="5035"/>
                    <a:pt x="874" y="5053"/>
                    <a:pt x="878" y="5078"/>
                  </a:cubicBezTo>
                  <a:cubicBezTo>
                    <a:pt x="881" y="5094"/>
                    <a:pt x="890" y="5110"/>
                    <a:pt x="906" y="5122"/>
                  </a:cubicBezTo>
                  <a:cubicBezTo>
                    <a:pt x="909" y="5144"/>
                    <a:pt x="912" y="5166"/>
                    <a:pt x="890" y="5169"/>
                  </a:cubicBezTo>
                  <a:cubicBezTo>
                    <a:pt x="934" y="5188"/>
                    <a:pt x="934" y="5188"/>
                    <a:pt x="896" y="5216"/>
                  </a:cubicBezTo>
                  <a:cubicBezTo>
                    <a:pt x="856" y="5223"/>
                    <a:pt x="856" y="5223"/>
                    <a:pt x="900" y="5238"/>
                  </a:cubicBezTo>
                  <a:cubicBezTo>
                    <a:pt x="925" y="5260"/>
                    <a:pt x="925" y="5260"/>
                    <a:pt x="906" y="5285"/>
                  </a:cubicBezTo>
                  <a:cubicBezTo>
                    <a:pt x="888" y="5288"/>
                    <a:pt x="887" y="5308"/>
                    <a:pt x="905" y="5308"/>
                  </a:cubicBezTo>
                  <a:cubicBezTo>
                    <a:pt x="906" y="5308"/>
                    <a:pt x="908" y="5307"/>
                    <a:pt x="909" y="5307"/>
                  </a:cubicBezTo>
                  <a:cubicBezTo>
                    <a:pt x="953" y="5326"/>
                    <a:pt x="984" y="5392"/>
                    <a:pt x="943" y="5398"/>
                  </a:cubicBezTo>
                  <a:cubicBezTo>
                    <a:pt x="947" y="5414"/>
                    <a:pt x="956" y="5429"/>
                    <a:pt x="968" y="5439"/>
                  </a:cubicBezTo>
                  <a:cubicBezTo>
                    <a:pt x="1012" y="5458"/>
                    <a:pt x="1012" y="5458"/>
                    <a:pt x="972" y="5464"/>
                  </a:cubicBezTo>
                  <a:cubicBezTo>
                    <a:pt x="934" y="5492"/>
                    <a:pt x="937" y="5514"/>
                    <a:pt x="981" y="5533"/>
                  </a:cubicBezTo>
                  <a:cubicBezTo>
                    <a:pt x="994" y="5542"/>
                    <a:pt x="997" y="5564"/>
                    <a:pt x="987" y="5577"/>
                  </a:cubicBezTo>
                  <a:cubicBezTo>
                    <a:pt x="973" y="5622"/>
                    <a:pt x="972" y="5743"/>
                    <a:pt x="1000" y="5743"/>
                  </a:cubicBezTo>
                  <a:cubicBezTo>
                    <a:pt x="1003" y="5743"/>
                    <a:pt x="1006" y="5742"/>
                    <a:pt x="1009" y="5740"/>
                  </a:cubicBezTo>
                  <a:lnTo>
                    <a:pt x="1016" y="5784"/>
                  </a:lnTo>
                  <a:cubicBezTo>
                    <a:pt x="1000" y="5834"/>
                    <a:pt x="1003" y="5856"/>
                    <a:pt x="1028" y="5878"/>
                  </a:cubicBezTo>
                  <a:lnTo>
                    <a:pt x="1050" y="5896"/>
                  </a:lnTo>
                  <a:cubicBezTo>
                    <a:pt x="1028" y="5903"/>
                    <a:pt x="1012" y="5925"/>
                    <a:pt x="1016" y="5950"/>
                  </a:cubicBezTo>
                  <a:cubicBezTo>
                    <a:pt x="1018" y="5966"/>
                    <a:pt x="1018" y="5970"/>
                    <a:pt x="1027" y="5970"/>
                  </a:cubicBezTo>
                  <a:cubicBezTo>
                    <a:pt x="1030" y="5970"/>
                    <a:pt x="1035" y="5969"/>
                    <a:pt x="1041" y="5968"/>
                  </a:cubicBezTo>
                  <a:cubicBezTo>
                    <a:pt x="1045" y="5961"/>
                    <a:pt x="1049" y="5957"/>
                    <a:pt x="1052" y="5957"/>
                  </a:cubicBezTo>
                  <a:cubicBezTo>
                    <a:pt x="1058" y="5957"/>
                    <a:pt x="1060" y="5973"/>
                    <a:pt x="1063" y="5990"/>
                  </a:cubicBezTo>
                  <a:cubicBezTo>
                    <a:pt x="1066" y="6012"/>
                    <a:pt x="1050" y="6034"/>
                    <a:pt x="1028" y="6041"/>
                  </a:cubicBezTo>
                  <a:lnTo>
                    <a:pt x="1031" y="6062"/>
                  </a:lnTo>
                  <a:cubicBezTo>
                    <a:pt x="1034" y="6062"/>
                    <a:pt x="1036" y="6062"/>
                    <a:pt x="1039" y="6062"/>
                  </a:cubicBezTo>
                  <a:cubicBezTo>
                    <a:pt x="1072" y="6062"/>
                    <a:pt x="1074" y="6081"/>
                    <a:pt x="1056" y="6084"/>
                  </a:cubicBezTo>
                  <a:cubicBezTo>
                    <a:pt x="1041" y="6106"/>
                    <a:pt x="1037" y="6131"/>
                    <a:pt x="1044" y="6156"/>
                  </a:cubicBezTo>
                  <a:cubicBezTo>
                    <a:pt x="1045" y="6156"/>
                    <a:pt x="1046" y="6156"/>
                    <a:pt x="1047" y="6156"/>
                  </a:cubicBezTo>
                  <a:cubicBezTo>
                    <a:pt x="1058" y="6156"/>
                    <a:pt x="1054" y="6166"/>
                    <a:pt x="1049" y="6166"/>
                  </a:cubicBezTo>
                  <a:cubicBezTo>
                    <a:pt x="1047" y="6166"/>
                    <a:pt x="1045" y="6163"/>
                    <a:pt x="1044" y="6156"/>
                  </a:cubicBezTo>
                  <a:lnTo>
                    <a:pt x="1022" y="6160"/>
                  </a:lnTo>
                  <a:cubicBezTo>
                    <a:pt x="1011" y="6176"/>
                    <a:pt x="1016" y="6181"/>
                    <a:pt x="1027" y="6181"/>
                  </a:cubicBezTo>
                  <a:cubicBezTo>
                    <a:pt x="1033" y="6181"/>
                    <a:pt x="1040" y="6179"/>
                    <a:pt x="1047" y="6178"/>
                  </a:cubicBezTo>
                  <a:lnTo>
                    <a:pt x="1053" y="6225"/>
                  </a:lnTo>
                  <a:cubicBezTo>
                    <a:pt x="1055" y="6240"/>
                    <a:pt x="1057" y="6255"/>
                    <a:pt x="1064" y="6255"/>
                  </a:cubicBezTo>
                  <a:cubicBezTo>
                    <a:pt x="1066" y="6255"/>
                    <a:pt x="1070" y="6252"/>
                    <a:pt x="1075" y="6244"/>
                  </a:cubicBezTo>
                  <a:cubicBezTo>
                    <a:pt x="1081" y="6243"/>
                    <a:pt x="1087" y="6243"/>
                    <a:pt x="1093" y="6243"/>
                  </a:cubicBezTo>
                  <a:cubicBezTo>
                    <a:pt x="1108" y="6243"/>
                    <a:pt x="1120" y="6247"/>
                    <a:pt x="1122" y="6263"/>
                  </a:cubicBezTo>
                  <a:cubicBezTo>
                    <a:pt x="1123" y="6263"/>
                    <a:pt x="1124" y="6263"/>
                    <a:pt x="1125" y="6263"/>
                  </a:cubicBezTo>
                  <a:cubicBezTo>
                    <a:pt x="1134" y="6263"/>
                    <a:pt x="1131" y="6272"/>
                    <a:pt x="1127" y="6272"/>
                  </a:cubicBezTo>
                  <a:cubicBezTo>
                    <a:pt x="1125" y="6272"/>
                    <a:pt x="1123" y="6270"/>
                    <a:pt x="1122" y="6263"/>
                  </a:cubicBezTo>
                  <a:cubicBezTo>
                    <a:pt x="1100" y="6266"/>
                    <a:pt x="1078" y="6269"/>
                    <a:pt x="1081" y="6291"/>
                  </a:cubicBezTo>
                  <a:cubicBezTo>
                    <a:pt x="1084" y="6304"/>
                    <a:pt x="1078" y="6316"/>
                    <a:pt x="1066" y="6316"/>
                  </a:cubicBezTo>
                  <a:cubicBezTo>
                    <a:pt x="1062" y="6315"/>
                    <a:pt x="1059" y="6314"/>
                    <a:pt x="1056" y="6314"/>
                  </a:cubicBezTo>
                  <a:cubicBezTo>
                    <a:pt x="1027" y="6314"/>
                    <a:pt x="1055" y="6390"/>
                    <a:pt x="1078" y="6407"/>
                  </a:cubicBezTo>
                  <a:cubicBezTo>
                    <a:pt x="1125" y="6448"/>
                    <a:pt x="1128" y="6473"/>
                    <a:pt x="1088" y="6479"/>
                  </a:cubicBezTo>
                  <a:cubicBezTo>
                    <a:pt x="1044" y="6482"/>
                    <a:pt x="1094" y="6523"/>
                    <a:pt x="1157" y="6539"/>
                  </a:cubicBezTo>
                  <a:lnTo>
                    <a:pt x="1222" y="6554"/>
                  </a:lnTo>
                  <a:lnTo>
                    <a:pt x="1160" y="6561"/>
                  </a:lnTo>
                  <a:cubicBezTo>
                    <a:pt x="1081" y="6595"/>
                    <a:pt x="1081" y="6595"/>
                    <a:pt x="1131" y="6658"/>
                  </a:cubicBezTo>
                  <a:cubicBezTo>
                    <a:pt x="1160" y="6702"/>
                    <a:pt x="1160" y="6702"/>
                    <a:pt x="1138" y="6705"/>
                  </a:cubicBezTo>
                  <a:cubicBezTo>
                    <a:pt x="1116" y="6708"/>
                    <a:pt x="1119" y="6730"/>
                    <a:pt x="1128" y="6799"/>
                  </a:cubicBezTo>
                  <a:cubicBezTo>
                    <a:pt x="1137" y="6864"/>
                    <a:pt x="1140" y="6890"/>
                    <a:pt x="1159" y="6890"/>
                  </a:cubicBezTo>
                  <a:cubicBezTo>
                    <a:pt x="1160" y="6890"/>
                    <a:pt x="1162" y="6890"/>
                    <a:pt x="1163" y="6890"/>
                  </a:cubicBezTo>
                  <a:cubicBezTo>
                    <a:pt x="1163" y="6890"/>
                    <a:pt x="1166" y="6912"/>
                    <a:pt x="1169" y="6934"/>
                  </a:cubicBezTo>
                  <a:cubicBezTo>
                    <a:pt x="1140" y="6955"/>
                    <a:pt x="1148" y="6987"/>
                    <a:pt x="1171" y="6987"/>
                  </a:cubicBezTo>
                  <a:cubicBezTo>
                    <a:pt x="1178" y="6987"/>
                    <a:pt x="1186" y="6984"/>
                    <a:pt x="1194" y="6978"/>
                  </a:cubicBezTo>
                  <a:lnTo>
                    <a:pt x="1200" y="7025"/>
                  </a:lnTo>
                  <a:lnTo>
                    <a:pt x="1182" y="7028"/>
                  </a:lnTo>
                  <a:cubicBezTo>
                    <a:pt x="1160" y="7031"/>
                    <a:pt x="1166" y="7075"/>
                    <a:pt x="1191" y="7260"/>
                  </a:cubicBezTo>
                  <a:cubicBezTo>
                    <a:pt x="1218" y="7455"/>
                    <a:pt x="1222" y="7485"/>
                    <a:pt x="1257" y="7485"/>
                  </a:cubicBezTo>
                  <a:cubicBezTo>
                    <a:pt x="1259" y="7485"/>
                    <a:pt x="1261" y="7485"/>
                    <a:pt x="1263" y="7485"/>
                  </a:cubicBezTo>
                  <a:cubicBezTo>
                    <a:pt x="1307" y="7501"/>
                    <a:pt x="1310" y="7526"/>
                    <a:pt x="1269" y="7529"/>
                  </a:cubicBezTo>
                  <a:cubicBezTo>
                    <a:pt x="1247" y="7532"/>
                    <a:pt x="1232" y="7557"/>
                    <a:pt x="1251" y="7557"/>
                  </a:cubicBezTo>
                  <a:cubicBezTo>
                    <a:pt x="1254" y="7579"/>
                    <a:pt x="1251" y="7604"/>
                    <a:pt x="1241" y="7626"/>
                  </a:cubicBezTo>
                  <a:cubicBezTo>
                    <a:pt x="1209" y="7697"/>
                    <a:pt x="1229" y="7721"/>
                    <a:pt x="1250" y="7721"/>
                  </a:cubicBezTo>
                  <a:cubicBezTo>
                    <a:pt x="1251" y="7721"/>
                    <a:pt x="1252" y="7720"/>
                    <a:pt x="1254" y="7720"/>
                  </a:cubicBezTo>
                  <a:cubicBezTo>
                    <a:pt x="1265" y="7711"/>
                    <a:pt x="1272" y="7708"/>
                    <a:pt x="1274" y="7708"/>
                  </a:cubicBezTo>
                  <a:cubicBezTo>
                    <a:pt x="1280" y="7708"/>
                    <a:pt x="1268" y="7725"/>
                    <a:pt x="1257" y="7742"/>
                  </a:cubicBezTo>
                  <a:cubicBezTo>
                    <a:pt x="1239" y="7766"/>
                    <a:pt x="1221" y="7793"/>
                    <a:pt x="1238" y="7793"/>
                  </a:cubicBezTo>
                  <a:cubicBezTo>
                    <a:pt x="1239" y="7793"/>
                    <a:pt x="1240" y="7792"/>
                    <a:pt x="1241" y="7792"/>
                  </a:cubicBezTo>
                  <a:cubicBezTo>
                    <a:pt x="1263" y="7811"/>
                    <a:pt x="1304" y="7946"/>
                    <a:pt x="1263" y="7952"/>
                  </a:cubicBezTo>
                  <a:lnTo>
                    <a:pt x="1269" y="7999"/>
                  </a:lnTo>
                  <a:cubicBezTo>
                    <a:pt x="1270" y="7999"/>
                    <a:pt x="1271" y="7999"/>
                    <a:pt x="1271" y="7999"/>
                  </a:cubicBezTo>
                  <a:cubicBezTo>
                    <a:pt x="1289" y="7999"/>
                    <a:pt x="1295" y="8044"/>
                    <a:pt x="1301" y="8087"/>
                  </a:cubicBezTo>
                  <a:cubicBezTo>
                    <a:pt x="1307" y="8134"/>
                    <a:pt x="1310" y="8156"/>
                    <a:pt x="1291" y="8159"/>
                  </a:cubicBezTo>
                  <a:cubicBezTo>
                    <a:pt x="1285" y="8154"/>
                    <a:pt x="1281" y="8152"/>
                    <a:pt x="1278" y="8152"/>
                  </a:cubicBezTo>
                  <a:cubicBezTo>
                    <a:pt x="1269" y="8152"/>
                    <a:pt x="1276" y="8173"/>
                    <a:pt x="1298" y="8206"/>
                  </a:cubicBezTo>
                  <a:cubicBezTo>
                    <a:pt x="1298" y="8228"/>
                    <a:pt x="1345" y="8247"/>
                    <a:pt x="1348" y="8269"/>
                  </a:cubicBezTo>
                  <a:cubicBezTo>
                    <a:pt x="1370" y="8269"/>
                    <a:pt x="1392" y="8287"/>
                    <a:pt x="1395" y="8309"/>
                  </a:cubicBezTo>
                  <a:lnTo>
                    <a:pt x="1373" y="8313"/>
                  </a:lnTo>
                  <a:lnTo>
                    <a:pt x="1332" y="8319"/>
                  </a:lnTo>
                  <a:cubicBezTo>
                    <a:pt x="1335" y="8339"/>
                    <a:pt x="1338" y="8360"/>
                    <a:pt x="1356" y="8360"/>
                  </a:cubicBezTo>
                  <a:cubicBezTo>
                    <a:pt x="1357" y="8360"/>
                    <a:pt x="1359" y="8360"/>
                    <a:pt x="1360" y="8360"/>
                  </a:cubicBezTo>
                  <a:lnTo>
                    <a:pt x="1360" y="8360"/>
                  </a:lnTo>
                  <a:cubicBezTo>
                    <a:pt x="1341" y="8388"/>
                    <a:pt x="1345" y="8410"/>
                    <a:pt x="1351" y="8457"/>
                  </a:cubicBezTo>
                  <a:cubicBezTo>
                    <a:pt x="1357" y="8501"/>
                    <a:pt x="1363" y="8548"/>
                    <a:pt x="1385" y="8566"/>
                  </a:cubicBezTo>
                  <a:cubicBezTo>
                    <a:pt x="1348" y="8598"/>
                    <a:pt x="1366" y="8736"/>
                    <a:pt x="1410" y="8751"/>
                  </a:cubicBezTo>
                  <a:cubicBezTo>
                    <a:pt x="1412" y="8751"/>
                    <a:pt x="1413" y="8751"/>
                    <a:pt x="1414" y="8751"/>
                  </a:cubicBezTo>
                  <a:cubicBezTo>
                    <a:pt x="1433" y="8751"/>
                    <a:pt x="1434" y="8775"/>
                    <a:pt x="1417" y="8798"/>
                  </a:cubicBezTo>
                  <a:cubicBezTo>
                    <a:pt x="1401" y="8823"/>
                    <a:pt x="1401" y="8823"/>
                    <a:pt x="1423" y="8845"/>
                  </a:cubicBezTo>
                  <a:cubicBezTo>
                    <a:pt x="1448" y="8864"/>
                    <a:pt x="1429" y="8889"/>
                    <a:pt x="1410" y="8914"/>
                  </a:cubicBezTo>
                  <a:cubicBezTo>
                    <a:pt x="1373" y="8946"/>
                    <a:pt x="1376" y="8968"/>
                    <a:pt x="1401" y="8986"/>
                  </a:cubicBezTo>
                  <a:cubicBezTo>
                    <a:pt x="1420" y="9021"/>
                    <a:pt x="1432" y="9058"/>
                    <a:pt x="1435" y="9099"/>
                  </a:cubicBezTo>
                  <a:cubicBezTo>
                    <a:pt x="1455" y="9130"/>
                    <a:pt x="1463" y="9150"/>
                    <a:pt x="1471" y="9150"/>
                  </a:cubicBezTo>
                  <a:cubicBezTo>
                    <a:pt x="1474" y="9150"/>
                    <a:pt x="1478" y="9147"/>
                    <a:pt x="1482" y="9140"/>
                  </a:cubicBezTo>
                  <a:cubicBezTo>
                    <a:pt x="1501" y="9140"/>
                    <a:pt x="1517" y="9146"/>
                    <a:pt x="1529" y="9159"/>
                  </a:cubicBezTo>
                  <a:cubicBezTo>
                    <a:pt x="1545" y="9183"/>
                    <a:pt x="1544" y="9194"/>
                    <a:pt x="1540" y="9194"/>
                  </a:cubicBezTo>
                  <a:cubicBezTo>
                    <a:pt x="1538" y="9194"/>
                    <a:pt x="1534" y="9189"/>
                    <a:pt x="1533" y="9181"/>
                  </a:cubicBezTo>
                  <a:cubicBezTo>
                    <a:pt x="1521" y="9163"/>
                    <a:pt x="1515" y="9157"/>
                    <a:pt x="1510" y="9157"/>
                  </a:cubicBezTo>
                  <a:cubicBezTo>
                    <a:pt x="1503" y="9157"/>
                    <a:pt x="1500" y="9172"/>
                    <a:pt x="1489" y="9187"/>
                  </a:cubicBezTo>
                  <a:cubicBezTo>
                    <a:pt x="1476" y="9215"/>
                    <a:pt x="1473" y="9250"/>
                    <a:pt x="1482" y="9281"/>
                  </a:cubicBezTo>
                  <a:cubicBezTo>
                    <a:pt x="1486" y="9303"/>
                    <a:pt x="1492" y="9350"/>
                    <a:pt x="1495" y="9372"/>
                  </a:cubicBezTo>
                  <a:cubicBezTo>
                    <a:pt x="1483" y="9440"/>
                    <a:pt x="1485" y="9466"/>
                    <a:pt x="1504" y="9466"/>
                  </a:cubicBezTo>
                  <a:cubicBezTo>
                    <a:pt x="1505" y="9466"/>
                    <a:pt x="1506" y="9466"/>
                    <a:pt x="1508" y="9466"/>
                  </a:cubicBezTo>
                  <a:lnTo>
                    <a:pt x="1526" y="9463"/>
                  </a:lnTo>
                  <a:lnTo>
                    <a:pt x="1526" y="9463"/>
                  </a:lnTo>
                  <a:cubicBezTo>
                    <a:pt x="1489" y="9491"/>
                    <a:pt x="1523" y="9745"/>
                    <a:pt x="1567" y="9760"/>
                  </a:cubicBezTo>
                  <a:lnTo>
                    <a:pt x="1567" y="9760"/>
                  </a:lnTo>
                  <a:cubicBezTo>
                    <a:pt x="1561" y="9761"/>
                    <a:pt x="1553" y="9762"/>
                    <a:pt x="1545" y="9763"/>
                  </a:cubicBezTo>
                  <a:cubicBezTo>
                    <a:pt x="1526" y="9767"/>
                    <a:pt x="1529" y="9789"/>
                    <a:pt x="1536" y="9836"/>
                  </a:cubicBezTo>
                  <a:cubicBezTo>
                    <a:pt x="1539" y="9858"/>
                    <a:pt x="1570" y="9948"/>
                    <a:pt x="1580" y="10017"/>
                  </a:cubicBezTo>
                  <a:cubicBezTo>
                    <a:pt x="1592" y="10106"/>
                    <a:pt x="1601" y="10174"/>
                    <a:pt x="1622" y="10174"/>
                  </a:cubicBezTo>
                  <a:cubicBezTo>
                    <a:pt x="1623" y="10174"/>
                    <a:pt x="1623" y="10174"/>
                    <a:pt x="1623" y="10174"/>
                  </a:cubicBezTo>
                  <a:lnTo>
                    <a:pt x="1623" y="10174"/>
                  </a:lnTo>
                  <a:cubicBezTo>
                    <a:pt x="1627" y="10199"/>
                    <a:pt x="1627" y="10199"/>
                    <a:pt x="1605" y="10202"/>
                  </a:cubicBezTo>
                  <a:cubicBezTo>
                    <a:pt x="1597" y="10196"/>
                    <a:pt x="1593" y="10193"/>
                    <a:pt x="1589" y="10193"/>
                  </a:cubicBezTo>
                  <a:cubicBezTo>
                    <a:pt x="1581" y="10193"/>
                    <a:pt x="1584" y="10209"/>
                    <a:pt x="1586" y="10227"/>
                  </a:cubicBezTo>
                  <a:cubicBezTo>
                    <a:pt x="1588" y="10241"/>
                    <a:pt x="1598" y="10245"/>
                    <a:pt x="1610" y="10245"/>
                  </a:cubicBezTo>
                  <a:cubicBezTo>
                    <a:pt x="1616" y="10245"/>
                    <a:pt x="1623" y="10244"/>
                    <a:pt x="1630" y="10243"/>
                  </a:cubicBezTo>
                  <a:cubicBezTo>
                    <a:pt x="1631" y="10243"/>
                    <a:pt x="1632" y="10243"/>
                    <a:pt x="1633" y="10243"/>
                  </a:cubicBezTo>
                  <a:cubicBezTo>
                    <a:pt x="1652" y="10243"/>
                    <a:pt x="1654" y="10268"/>
                    <a:pt x="1639" y="10312"/>
                  </a:cubicBezTo>
                  <a:cubicBezTo>
                    <a:pt x="1627" y="10375"/>
                    <a:pt x="1636" y="10440"/>
                    <a:pt x="1664" y="10497"/>
                  </a:cubicBezTo>
                  <a:cubicBezTo>
                    <a:pt x="1667" y="10519"/>
                    <a:pt x="1670" y="10544"/>
                    <a:pt x="1652" y="10547"/>
                  </a:cubicBezTo>
                  <a:cubicBezTo>
                    <a:pt x="1623" y="10581"/>
                    <a:pt x="1630" y="10635"/>
                    <a:pt x="1667" y="10660"/>
                  </a:cubicBezTo>
                  <a:cubicBezTo>
                    <a:pt x="1667" y="10685"/>
                    <a:pt x="1667" y="10685"/>
                    <a:pt x="1649" y="10688"/>
                  </a:cubicBezTo>
                  <a:cubicBezTo>
                    <a:pt x="1630" y="10713"/>
                    <a:pt x="1611" y="10716"/>
                    <a:pt x="1655" y="10732"/>
                  </a:cubicBezTo>
                  <a:cubicBezTo>
                    <a:pt x="1683" y="10782"/>
                    <a:pt x="1689" y="10838"/>
                    <a:pt x="1677" y="10895"/>
                  </a:cubicBezTo>
                  <a:cubicBezTo>
                    <a:pt x="1680" y="10915"/>
                    <a:pt x="1683" y="10936"/>
                    <a:pt x="1698" y="10936"/>
                  </a:cubicBezTo>
                  <a:cubicBezTo>
                    <a:pt x="1699" y="10936"/>
                    <a:pt x="1701" y="10936"/>
                    <a:pt x="1702" y="10936"/>
                  </a:cubicBezTo>
                  <a:lnTo>
                    <a:pt x="1724" y="10932"/>
                  </a:lnTo>
                  <a:lnTo>
                    <a:pt x="1724" y="10932"/>
                  </a:lnTo>
                  <a:cubicBezTo>
                    <a:pt x="1686" y="10964"/>
                    <a:pt x="1686" y="10964"/>
                    <a:pt x="1730" y="10979"/>
                  </a:cubicBezTo>
                  <a:cubicBezTo>
                    <a:pt x="1731" y="10979"/>
                    <a:pt x="1732" y="10979"/>
                    <a:pt x="1733" y="10979"/>
                  </a:cubicBezTo>
                  <a:cubicBezTo>
                    <a:pt x="1749" y="10979"/>
                    <a:pt x="1751" y="11002"/>
                    <a:pt x="1733" y="11004"/>
                  </a:cubicBezTo>
                  <a:cubicBezTo>
                    <a:pt x="1724" y="11017"/>
                    <a:pt x="1717" y="11033"/>
                    <a:pt x="1717" y="11051"/>
                  </a:cubicBezTo>
                  <a:cubicBezTo>
                    <a:pt x="1721" y="11073"/>
                    <a:pt x="1758" y="11186"/>
                    <a:pt x="1774" y="11302"/>
                  </a:cubicBezTo>
                  <a:cubicBezTo>
                    <a:pt x="1795" y="11483"/>
                    <a:pt x="1805" y="11553"/>
                    <a:pt x="1826" y="11553"/>
                  </a:cubicBezTo>
                  <a:cubicBezTo>
                    <a:pt x="1826" y="11553"/>
                    <a:pt x="1827" y="11553"/>
                    <a:pt x="1827" y="11553"/>
                  </a:cubicBezTo>
                  <a:cubicBezTo>
                    <a:pt x="1849" y="11572"/>
                    <a:pt x="1849" y="11572"/>
                    <a:pt x="1833" y="11597"/>
                  </a:cubicBezTo>
                  <a:cubicBezTo>
                    <a:pt x="1821" y="11619"/>
                    <a:pt x="1815" y="11647"/>
                    <a:pt x="1821" y="11669"/>
                  </a:cubicBezTo>
                  <a:cubicBezTo>
                    <a:pt x="1824" y="11694"/>
                    <a:pt x="1827" y="11716"/>
                    <a:pt x="1808" y="11719"/>
                  </a:cubicBezTo>
                  <a:cubicBezTo>
                    <a:pt x="1830" y="11738"/>
                    <a:pt x="1830" y="11738"/>
                    <a:pt x="1833" y="11763"/>
                  </a:cubicBezTo>
                  <a:cubicBezTo>
                    <a:pt x="1815" y="11766"/>
                    <a:pt x="1815" y="11788"/>
                    <a:pt x="1840" y="11807"/>
                  </a:cubicBezTo>
                  <a:cubicBezTo>
                    <a:pt x="1884" y="11826"/>
                    <a:pt x="1884" y="11826"/>
                    <a:pt x="1843" y="11832"/>
                  </a:cubicBezTo>
                  <a:cubicBezTo>
                    <a:pt x="1824" y="11834"/>
                    <a:pt x="1815" y="11884"/>
                    <a:pt x="1822" y="11884"/>
                  </a:cubicBezTo>
                  <a:cubicBezTo>
                    <a:pt x="1823" y="11884"/>
                    <a:pt x="1825" y="11883"/>
                    <a:pt x="1827" y="11879"/>
                  </a:cubicBezTo>
                  <a:cubicBezTo>
                    <a:pt x="1828" y="11879"/>
                    <a:pt x="1829" y="11879"/>
                    <a:pt x="1829" y="11879"/>
                  </a:cubicBezTo>
                  <a:cubicBezTo>
                    <a:pt x="1850" y="11879"/>
                    <a:pt x="1856" y="11923"/>
                    <a:pt x="1880" y="11945"/>
                  </a:cubicBezTo>
                  <a:cubicBezTo>
                    <a:pt x="1884" y="11967"/>
                    <a:pt x="1887" y="11988"/>
                    <a:pt x="1865" y="11992"/>
                  </a:cubicBezTo>
                  <a:cubicBezTo>
                    <a:pt x="1846" y="12017"/>
                    <a:pt x="1884" y="12130"/>
                    <a:pt x="1906" y="12151"/>
                  </a:cubicBezTo>
                  <a:cubicBezTo>
                    <a:pt x="1907" y="12151"/>
                    <a:pt x="1908" y="12151"/>
                    <a:pt x="1910" y="12151"/>
                  </a:cubicBezTo>
                  <a:cubicBezTo>
                    <a:pt x="1928" y="12151"/>
                    <a:pt x="1929" y="12170"/>
                    <a:pt x="1909" y="12173"/>
                  </a:cubicBezTo>
                  <a:cubicBezTo>
                    <a:pt x="1890" y="12177"/>
                    <a:pt x="1893" y="12198"/>
                    <a:pt x="1896" y="12220"/>
                  </a:cubicBezTo>
                  <a:cubicBezTo>
                    <a:pt x="1918" y="12242"/>
                    <a:pt x="1899" y="12245"/>
                    <a:pt x="1877" y="12249"/>
                  </a:cubicBezTo>
                  <a:cubicBezTo>
                    <a:pt x="1872" y="12243"/>
                    <a:pt x="1868" y="12241"/>
                    <a:pt x="1865" y="12241"/>
                  </a:cubicBezTo>
                  <a:cubicBezTo>
                    <a:pt x="1856" y="12241"/>
                    <a:pt x="1857" y="12263"/>
                    <a:pt x="1862" y="12296"/>
                  </a:cubicBezTo>
                  <a:cubicBezTo>
                    <a:pt x="1887" y="12318"/>
                    <a:pt x="1899" y="12408"/>
                    <a:pt x="1909" y="12477"/>
                  </a:cubicBezTo>
                  <a:cubicBezTo>
                    <a:pt x="1924" y="12593"/>
                    <a:pt x="1946" y="12612"/>
                    <a:pt x="1996" y="12653"/>
                  </a:cubicBezTo>
                  <a:lnTo>
                    <a:pt x="2040" y="12672"/>
                  </a:lnTo>
                  <a:lnTo>
                    <a:pt x="2000" y="12678"/>
                  </a:lnTo>
                  <a:cubicBezTo>
                    <a:pt x="1978" y="12684"/>
                    <a:pt x="1956" y="12694"/>
                    <a:pt x="1940" y="12709"/>
                  </a:cubicBezTo>
                  <a:cubicBezTo>
                    <a:pt x="1942" y="12723"/>
                    <a:pt x="1951" y="12727"/>
                    <a:pt x="1962" y="12727"/>
                  </a:cubicBezTo>
                  <a:cubicBezTo>
                    <a:pt x="1969" y="12727"/>
                    <a:pt x="1976" y="12726"/>
                    <a:pt x="1984" y="12725"/>
                  </a:cubicBezTo>
                  <a:cubicBezTo>
                    <a:pt x="1985" y="12725"/>
                    <a:pt x="1986" y="12725"/>
                    <a:pt x="1987" y="12725"/>
                  </a:cubicBezTo>
                  <a:cubicBezTo>
                    <a:pt x="2003" y="12725"/>
                    <a:pt x="2005" y="12749"/>
                    <a:pt x="1993" y="12794"/>
                  </a:cubicBezTo>
                  <a:cubicBezTo>
                    <a:pt x="1978" y="12844"/>
                    <a:pt x="1981" y="12866"/>
                    <a:pt x="2006" y="12885"/>
                  </a:cubicBezTo>
                  <a:cubicBezTo>
                    <a:pt x="2012" y="12910"/>
                    <a:pt x="2006" y="12938"/>
                    <a:pt x="1993" y="12957"/>
                  </a:cubicBezTo>
                  <a:cubicBezTo>
                    <a:pt x="1996" y="12975"/>
                    <a:pt x="1996" y="12980"/>
                    <a:pt x="2005" y="12980"/>
                  </a:cubicBezTo>
                  <a:cubicBezTo>
                    <a:pt x="2008" y="12980"/>
                    <a:pt x="2013" y="12980"/>
                    <a:pt x="2018" y="12979"/>
                  </a:cubicBezTo>
                  <a:cubicBezTo>
                    <a:pt x="2020" y="12979"/>
                    <a:pt x="2021" y="12978"/>
                    <a:pt x="2022" y="12978"/>
                  </a:cubicBezTo>
                  <a:cubicBezTo>
                    <a:pt x="2037" y="12978"/>
                    <a:pt x="2039" y="12999"/>
                    <a:pt x="2025" y="13026"/>
                  </a:cubicBezTo>
                  <a:cubicBezTo>
                    <a:pt x="1985" y="13053"/>
                    <a:pt x="1993" y="13120"/>
                    <a:pt x="2014" y="13120"/>
                  </a:cubicBezTo>
                  <a:cubicBezTo>
                    <a:pt x="2014" y="13120"/>
                    <a:pt x="2015" y="13120"/>
                    <a:pt x="2015" y="13120"/>
                  </a:cubicBezTo>
                  <a:cubicBezTo>
                    <a:pt x="2017" y="13120"/>
                    <a:pt x="2018" y="13119"/>
                    <a:pt x="2019" y="13119"/>
                  </a:cubicBezTo>
                  <a:cubicBezTo>
                    <a:pt x="2037" y="13119"/>
                    <a:pt x="2037" y="13140"/>
                    <a:pt x="2040" y="13164"/>
                  </a:cubicBezTo>
                  <a:cubicBezTo>
                    <a:pt x="2043" y="13189"/>
                    <a:pt x="2053" y="13211"/>
                    <a:pt x="2072" y="13229"/>
                  </a:cubicBezTo>
                  <a:cubicBezTo>
                    <a:pt x="2075" y="13251"/>
                    <a:pt x="2078" y="13273"/>
                    <a:pt x="2078" y="13273"/>
                  </a:cubicBezTo>
                  <a:cubicBezTo>
                    <a:pt x="2079" y="13281"/>
                    <a:pt x="2077" y="13285"/>
                    <a:pt x="2074" y="13285"/>
                  </a:cubicBezTo>
                  <a:cubicBezTo>
                    <a:pt x="2067" y="13285"/>
                    <a:pt x="2055" y="13270"/>
                    <a:pt x="2053" y="13255"/>
                  </a:cubicBezTo>
                  <a:lnTo>
                    <a:pt x="2037" y="13280"/>
                  </a:lnTo>
                  <a:cubicBezTo>
                    <a:pt x="2043" y="13327"/>
                    <a:pt x="2047" y="13349"/>
                    <a:pt x="2068" y="13370"/>
                  </a:cubicBezTo>
                  <a:cubicBezTo>
                    <a:pt x="2112" y="13386"/>
                    <a:pt x="2112" y="13386"/>
                    <a:pt x="2072" y="13392"/>
                  </a:cubicBezTo>
                  <a:cubicBezTo>
                    <a:pt x="2047" y="13392"/>
                    <a:pt x="2037" y="13427"/>
                    <a:pt x="2059" y="13439"/>
                  </a:cubicBezTo>
                  <a:cubicBezTo>
                    <a:pt x="2103" y="13458"/>
                    <a:pt x="2084" y="13483"/>
                    <a:pt x="2065" y="13486"/>
                  </a:cubicBezTo>
                  <a:cubicBezTo>
                    <a:pt x="2051" y="13482"/>
                    <a:pt x="2041" y="13478"/>
                    <a:pt x="2036" y="13478"/>
                  </a:cubicBezTo>
                  <a:cubicBezTo>
                    <a:pt x="2023" y="13478"/>
                    <a:pt x="2035" y="13496"/>
                    <a:pt x="2075" y="13555"/>
                  </a:cubicBezTo>
                  <a:cubicBezTo>
                    <a:pt x="2078" y="13602"/>
                    <a:pt x="2112" y="13690"/>
                    <a:pt x="2122" y="13759"/>
                  </a:cubicBezTo>
                  <a:cubicBezTo>
                    <a:pt x="2134" y="13853"/>
                    <a:pt x="2141" y="13897"/>
                    <a:pt x="2122" y="13925"/>
                  </a:cubicBezTo>
                  <a:cubicBezTo>
                    <a:pt x="2121" y="13925"/>
                    <a:pt x="2120" y="13925"/>
                    <a:pt x="2119" y="13925"/>
                  </a:cubicBezTo>
                  <a:lnTo>
                    <a:pt x="2119" y="13925"/>
                  </a:lnTo>
                  <a:cubicBezTo>
                    <a:pt x="2116" y="13925"/>
                    <a:pt x="2113" y="13925"/>
                    <a:pt x="2110" y="13925"/>
                  </a:cubicBezTo>
                  <a:cubicBezTo>
                    <a:pt x="2108" y="13925"/>
                    <a:pt x="2105" y="13925"/>
                    <a:pt x="2103" y="13925"/>
                  </a:cubicBezTo>
                  <a:cubicBezTo>
                    <a:pt x="2102" y="13927"/>
                    <a:pt x="2100" y="13929"/>
                    <a:pt x="2099" y="13930"/>
                  </a:cubicBezTo>
                  <a:lnTo>
                    <a:pt x="2099" y="13930"/>
                  </a:lnTo>
                  <a:cubicBezTo>
                    <a:pt x="2104" y="13928"/>
                    <a:pt x="2110" y="13926"/>
                    <a:pt x="2119" y="13925"/>
                  </a:cubicBezTo>
                  <a:lnTo>
                    <a:pt x="2119" y="13925"/>
                  </a:lnTo>
                  <a:cubicBezTo>
                    <a:pt x="2145" y="13929"/>
                    <a:pt x="2148" y="13954"/>
                    <a:pt x="2156" y="14013"/>
                  </a:cubicBezTo>
                  <a:cubicBezTo>
                    <a:pt x="2144" y="14063"/>
                    <a:pt x="2159" y="14113"/>
                    <a:pt x="2194" y="14148"/>
                  </a:cubicBezTo>
                  <a:lnTo>
                    <a:pt x="2188" y="14104"/>
                  </a:lnTo>
                  <a:cubicBezTo>
                    <a:pt x="2192" y="14103"/>
                    <a:pt x="2196" y="14103"/>
                    <a:pt x="2200" y="14103"/>
                  </a:cubicBezTo>
                  <a:cubicBezTo>
                    <a:pt x="2229" y="14103"/>
                    <a:pt x="2230" y="14125"/>
                    <a:pt x="2219" y="14170"/>
                  </a:cubicBezTo>
                  <a:cubicBezTo>
                    <a:pt x="2222" y="14192"/>
                    <a:pt x="2200" y="14195"/>
                    <a:pt x="2181" y="14198"/>
                  </a:cubicBezTo>
                  <a:cubicBezTo>
                    <a:pt x="2156" y="14204"/>
                    <a:pt x="2141" y="14226"/>
                    <a:pt x="2144" y="14248"/>
                  </a:cubicBezTo>
                  <a:cubicBezTo>
                    <a:pt x="2146" y="14265"/>
                    <a:pt x="2148" y="14281"/>
                    <a:pt x="2155" y="14281"/>
                  </a:cubicBezTo>
                  <a:cubicBezTo>
                    <a:pt x="2159" y="14281"/>
                    <a:pt x="2163" y="14278"/>
                    <a:pt x="2169" y="14270"/>
                  </a:cubicBezTo>
                  <a:cubicBezTo>
                    <a:pt x="2174" y="14269"/>
                    <a:pt x="2178" y="14268"/>
                    <a:pt x="2180" y="14268"/>
                  </a:cubicBezTo>
                  <a:cubicBezTo>
                    <a:pt x="2188" y="14268"/>
                    <a:pt x="2188" y="14273"/>
                    <a:pt x="2191" y="14289"/>
                  </a:cubicBezTo>
                  <a:cubicBezTo>
                    <a:pt x="2194" y="14314"/>
                    <a:pt x="2203" y="14339"/>
                    <a:pt x="2222" y="14355"/>
                  </a:cubicBezTo>
                  <a:cubicBezTo>
                    <a:pt x="2223" y="14354"/>
                    <a:pt x="2224" y="14354"/>
                    <a:pt x="2226" y="14354"/>
                  </a:cubicBezTo>
                  <a:cubicBezTo>
                    <a:pt x="2244" y="14354"/>
                    <a:pt x="2247" y="14378"/>
                    <a:pt x="2250" y="14398"/>
                  </a:cubicBezTo>
                  <a:cubicBezTo>
                    <a:pt x="2238" y="14420"/>
                    <a:pt x="2235" y="14445"/>
                    <a:pt x="2238" y="14470"/>
                  </a:cubicBezTo>
                  <a:lnTo>
                    <a:pt x="2238" y="14470"/>
                  </a:lnTo>
                  <a:cubicBezTo>
                    <a:pt x="2232" y="14471"/>
                    <a:pt x="2224" y="14472"/>
                    <a:pt x="2216" y="14474"/>
                  </a:cubicBezTo>
                  <a:cubicBezTo>
                    <a:pt x="2200" y="14477"/>
                    <a:pt x="2188" y="14489"/>
                    <a:pt x="2178" y="14502"/>
                  </a:cubicBezTo>
                  <a:cubicBezTo>
                    <a:pt x="2178" y="14513"/>
                    <a:pt x="2188" y="14521"/>
                    <a:pt x="2198" y="14521"/>
                  </a:cubicBezTo>
                  <a:cubicBezTo>
                    <a:pt x="2200" y="14521"/>
                    <a:pt x="2202" y="14521"/>
                    <a:pt x="2203" y="14521"/>
                  </a:cubicBezTo>
                  <a:cubicBezTo>
                    <a:pt x="2222" y="14521"/>
                    <a:pt x="2297" y="15072"/>
                    <a:pt x="2307" y="15141"/>
                  </a:cubicBezTo>
                  <a:cubicBezTo>
                    <a:pt x="2293" y="15181"/>
                    <a:pt x="2298" y="15237"/>
                    <a:pt x="2312" y="15237"/>
                  </a:cubicBezTo>
                  <a:cubicBezTo>
                    <a:pt x="2314" y="15237"/>
                    <a:pt x="2316" y="15236"/>
                    <a:pt x="2319" y="15232"/>
                  </a:cubicBezTo>
                  <a:cubicBezTo>
                    <a:pt x="2319" y="15232"/>
                    <a:pt x="2320" y="15232"/>
                    <a:pt x="2320" y="15232"/>
                  </a:cubicBezTo>
                  <a:cubicBezTo>
                    <a:pt x="2338" y="15232"/>
                    <a:pt x="2354" y="15347"/>
                    <a:pt x="2372" y="15483"/>
                  </a:cubicBezTo>
                  <a:cubicBezTo>
                    <a:pt x="2394" y="15640"/>
                    <a:pt x="2410" y="15755"/>
                    <a:pt x="2428" y="15755"/>
                  </a:cubicBezTo>
                  <a:cubicBezTo>
                    <a:pt x="2428" y="15755"/>
                    <a:pt x="2429" y="15755"/>
                    <a:pt x="2429" y="15755"/>
                  </a:cubicBezTo>
                  <a:lnTo>
                    <a:pt x="2438" y="15824"/>
                  </a:lnTo>
                  <a:cubicBezTo>
                    <a:pt x="2448" y="15862"/>
                    <a:pt x="2460" y="15899"/>
                    <a:pt x="2476" y="15937"/>
                  </a:cubicBezTo>
                  <a:cubicBezTo>
                    <a:pt x="2492" y="15951"/>
                    <a:pt x="2498" y="15968"/>
                    <a:pt x="2492" y="15968"/>
                  </a:cubicBezTo>
                  <a:cubicBezTo>
                    <a:pt x="2489" y="15968"/>
                    <a:pt x="2485" y="15965"/>
                    <a:pt x="2479" y="15959"/>
                  </a:cubicBezTo>
                  <a:cubicBezTo>
                    <a:pt x="2457" y="15962"/>
                    <a:pt x="2438" y="15965"/>
                    <a:pt x="2441" y="15987"/>
                  </a:cubicBezTo>
                  <a:cubicBezTo>
                    <a:pt x="2446" y="16022"/>
                    <a:pt x="2458" y="16030"/>
                    <a:pt x="2473" y="16030"/>
                  </a:cubicBezTo>
                  <a:cubicBezTo>
                    <a:pt x="2478" y="16030"/>
                    <a:pt x="2483" y="16029"/>
                    <a:pt x="2488" y="16028"/>
                  </a:cubicBezTo>
                  <a:cubicBezTo>
                    <a:pt x="2490" y="16028"/>
                    <a:pt x="2491" y="16028"/>
                    <a:pt x="2492" y="16028"/>
                  </a:cubicBezTo>
                  <a:cubicBezTo>
                    <a:pt x="2508" y="16028"/>
                    <a:pt x="2510" y="16050"/>
                    <a:pt x="2510" y="16050"/>
                  </a:cubicBezTo>
                  <a:cubicBezTo>
                    <a:pt x="2513" y="16072"/>
                    <a:pt x="2513" y="16072"/>
                    <a:pt x="2495" y="16075"/>
                  </a:cubicBezTo>
                  <a:lnTo>
                    <a:pt x="2451" y="16081"/>
                  </a:lnTo>
                  <a:lnTo>
                    <a:pt x="2454" y="16103"/>
                  </a:lnTo>
                  <a:cubicBezTo>
                    <a:pt x="2455" y="16103"/>
                    <a:pt x="2456" y="16103"/>
                    <a:pt x="2458" y="16103"/>
                  </a:cubicBezTo>
                  <a:cubicBezTo>
                    <a:pt x="2476" y="16103"/>
                    <a:pt x="2479" y="16125"/>
                    <a:pt x="2479" y="16125"/>
                  </a:cubicBezTo>
                  <a:cubicBezTo>
                    <a:pt x="2482" y="16147"/>
                    <a:pt x="2482" y="16147"/>
                    <a:pt x="2441" y="16153"/>
                  </a:cubicBezTo>
                  <a:cubicBezTo>
                    <a:pt x="2401" y="16156"/>
                    <a:pt x="2404" y="16182"/>
                    <a:pt x="2448" y="16197"/>
                  </a:cubicBezTo>
                  <a:lnTo>
                    <a:pt x="2473" y="16241"/>
                  </a:lnTo>
                  <a:cubicBezTo>
                    <a:pt x="2435" y="16269"/>
                    <a:pt x="2482" y="16310"/>
                    <a:pt x="2507" y="16332"/>
                  </a:cubicBezTo>
                  <a:cubicBezTo>
                    <a:pt x="2470" y="16360"/>
                    <a:pt x="2473" y="16382"/>
                    <a:pt x="2517" y="16401"/>
                  </a:cubicBezTo>
                  <a:cubicBezTo>
                    <a:pt x="2518" y="16401"/>
                    <a:pt x="2519" y="16401"/>
                    <a:pt x="2520" y="16401"/>
                  </a:cubicBezTo>
                  <a:cubicBezTo>
                    <a:pt x="2536" y="16401"/>
                    <a:pt x="2538" y="16421"/>
                    <a:pt x="2523" y="16445"/>
                  </a:cubicBezTo>
                  <a:cubicBezTo>
                    <a:pt x="2504" y="16470"/>
                    <a:pt x="2507" y="16495"/>
                    <a:pt x="2513" y="16539"/>
                  </a:cubicBezTo>
                  <a:cubicBezTo>
                    <a:pt x="2539" y="16561"/>
                    <a:pt x="2557" y="16721"/>
                    <a:pt x="2582" y="16905"/>
                  </a:cubicBezTo>
                  <a:cubicBezTo>
                    <a:pt x="2610" y="17110"/>
                    <a:pt x="2629" y="17247"/>
                    <a:pt x="2651" y="17247"/>
                  </a:cubicBezTo>
                  <a:cubicBezTo>
                    <a:pt x="2651" y="17247"/>
                    <a:pt x="2651" y="17247"/>
                    <a:pt x="2651" y="17247"/>
                  </a:cubicBezTo>
                  <a:lnTo>
                    <a:pt x="2651" y="17247"/>
                  </a:lnTo>
                  <a:cubicBezTo>
                    <a:pt x="2654" y="17272"/>
                    <a:pt x="2654" y="17272"/>
                    <a:pt x="2636" y="17297"/>
                  </a:cubicBezTo>
                  <a:cubicBezTo>
                    <a:pt x="2614" y="17300"/>
                    <a:pt x="2617" y="17322"/>
                    <a:pt x="2661" y="17341"/>
                  </a:cubicBezTo>
                  <a:cubicBezTo>
                    <a:pt x="2686" y="17360"/>
                    <a:pt x="2708" y="17357"/>
                    <a:pt x="2664" y="17363"/>
                  </a:cubicBezTo>
                  <a:cubicBezTo>
                    <a:pt x="2645" y="17366"/>
                    <a:pt x="2651" y="17410"/>
                    <a:pt x="2664" y="17504"/>
                  </a:cubicBezTo>
                  <a:cubicBezTo>
                    <a:pt x="2673" y="17572"/>
                    <a:pt x="2685" y="17661"/>
                    <a:pt x="2704" y="17661"/>
                  </a:cubicBezTo>
                  <a:cubicBezTo>
                    <a:pt x="2704" y="17661"/>
                    <a:pt x="2704" y="17661"/>
                    <a:pt x="2705" y="17661"/>
                  </a:cubicBezTo>
                  <a:cubicBezTo>
                    <a:pt x="2722" y="17687"/>
                    <a:pt x="2728" y="17698"/>
                    <a:pt x="2726" y="17698"/>
                  </a:cubicBezTo>
                  <a:cubicBezTo>
                    <a:pt x="2724" y="17698"/>
                    <a:pt x="2718" y="17693"/>
                    <a:pt x="2708" y="17686"/>
                  </a:cubicBezTo>
                  <a:cubicBezTo>
                    <a:pt x="2705" y="17684"/>
                    <a:pt x="2702" y="17684"/>
                    <a:pt x="2699" y="17684"/>
                  </a:cubicBezTo>
                  <a:cubicBezTo>
                    <a:pt x="2663" y="17684"/>
                    <a:pt x="2661" y="17791"/>
                    <a:pt x="2708" y="17849"/>
                  </a:cubicBezTo>
                  <a:cubicBezTo>
                    <a:pt x="2711" y="17871"/>
                    <a:pt x="2714" y="17896"/>
                    <a:pt x="2695" y="17896"/>
                  </a:cubicBezTo>
                  <a:cubicBezTo>
                    <a:pt x="2701" y="17936"/>
                    <a:pt x="2711" y="17974"/>
                    <a:pt x="2730" y="18009"/>
                  </a:cubicBezTo>
                  <a:cubicBezTo>
                    <a:pt x="2733" y="18034"/>
                    <a:pt x="2745" y="18124"/>
                    <a:pt x="2752" y="18171"/>
                  </a:cubicBezTo>
                  <a:cubicBezTo>
                    <a:pt x="2758" y="18203"/>
                    <a:pt x="2767" y="18231"/>
                    <a:pt x="2786" y="18259"/>
                  </a:cubicBezTo>
                  <a:cubicBezTo>
                    <a:pt x="2787" y="18267"/>
                    <a:pt x="2788" y="18275"/>
                    <a:pt x="2789" y="18281"/>
                  </a:cubicBezTo>
                  <a:lnTo>
                    <a:pt x="2789" y="18281"/>
                  </a:lnTo>
                  <a:cubicBezTo>
                    <a:pt x="2767" y="18285"/>
                    <a:pt x="2783" y="18401"/>
                    <a:pt x="2805" y="18560"/>
                  </a:cubicBezTo>
                  <a:cubicBezTo>
                    <a:pt x="2827" y="18723"/>
                    <a:pt x="2846" y="18861"/>
                    <a:pt x="2827" y="18886"/>
                  </a:cubicBezTo>
                  <a:cubicBezTo>
                    <a:pt x="2830" y="18902"/>
                    <a:pt x="2839" y="18917"/>
                    <a:pt x="2852" y="18930"/>
                  </a:cubicBezTo>
                  <a:cubicBezTo>
                    <a:pt x="2899" y="18946"/>
                    <a:pt x="2902" y="18971"/>
                    <a:pt x="2883" y="18996"/>
                  </a:cubicBezTo>
                  <a:cubicBezTo>
                    <a:pt x="2846" y="19024"/>
                    <a:pt x="2858" y="19115"/>
                    <a:pt x="2902" y="19134"/>
                  </a:cubicBezTo>
                  <a:lnTo>
                    <a:pt x="2880" y="19137"/>
                  </a:lnTo>
                  <a:cubicBezTo>
                    <a:pt x="2843" y="19165"/>
                    <a:pt x="2874" y="19231"/>
                    <a:pt x="2918" y="19250"/>
                  </a:cubicBezTo>
                  <a:cubicBezTo>
                    <a:pt x="2899" y="19275"/>
                    <a:pt x="2883" y="19300"/>
                    <a:pt x="2905" y="19322"/>
                  </a:cubicBezTo>
                  <a:cubicBezTo>
                    <a:pt x="2908" y="19344"/>
                    <a:pt x="2908" y="19344"/>
                    <a:pt x="2868" y="19350"/>
                  </a:cubicBezTo>
                  <a:cubicBezTo>
                    <a:pt x="2846" y="19353"/>
                    <a:pt x="2827" y="19353"/>
                    <a:pt x="2830" y="19378"/>
                  </a:cubicBezTo>
                  <a:cubicBezTo>
                    <a:pt x="2832" y="19392"/>
                    <a:pt x="2841" y="19396"/>
                    <a:pt x="2852" y="19396"/>
                  </a:cubicBezTo>
                  <a:cubicBezTo>
                    <a:pt x="2859" y="19396"/>
                    <a:pt x="2866" y="19395"/>
                    <a:pt x="2874" y="19394"/>
                  </a:cubicBezTo>
                  <a:lnTo>
                    <a:pt x="2880" y="19441"/>
                  </a:lnTo>
                  <a:cubicBezTo>
                    <a:pt x="2880" y="19441"/>
                    <a:pt x="2883" y="19460"/>
                    <a:pt x="2899" y="19460"/>
                  </a:cubicBezTo>
                  <a:cubicBezTo>
                    <a:pt x="2900" y="19460"/>
                    <a:pt x="2901" y="19460"/>
                    <a:pt x="2902" y="19459"/>
                  </a:cubicBezTo>
                  <a:cubicBezTo>
                    <a:pt x="2924" y="19459"/>
                    <a:pt x="2927" y="19481"/>
                    <a:pt x="2930" y="19503"/>
                  </a:cubicBezTo>
                  <a:cubicBezTo>
                    <a:pt x="2917" y="19505"/>
                    <a:pt x="2921" y="19514"/>
                    <a:pt x="2931" y="19514"/>
                  </a:cubicBezTo>
                  <a:cubicBezTo>
                    <a:pt x="2937" y="19514"/>
                    <a:pt x="2945" y="19511"/>
                    <a:pt x="2952" y="19500"/>
                  </a:cubicBezTo>
                  <a:cubicBezTo>
                    <a:pt x="2956" y="19500"/>
                    <a:pt x="2961" y="19500"/>
                    <a:pt x="2965" y="19500"/>
                  </a:cubicBezTo>
                  <a:cubicBezTo>
                    <a:pt x="2980" y="19500"/>
                    <a:pt x="2994" y="19502"/>
                    <a:pt x="2996" y="19519"/>
                  </a:cubicBezTo>
                  <a:lnTo>
                    <a:pt x="3037" y="19513"/>
                  </a:lnTo>
                  <a:cubicBezTo>
                    <a:pt x="3078" y="19510"/>
                    <a:pt x="3099" y="19506"/>
                    <a:pt x="3112" y="19456"/>
                  </a:cubicBezTo>
                  <a:cubicBezTo>
                    <a:pt x="3121" y="19366"/>
                    <a:pt x="3133" y="19296"/>
                    <a:pt x="3098" y="19296"/>
                  </a:cubicBezTo>
                  <a:cubicBezTo>
                    <a:pt x="3096" y="19296"/>
                    <a:pt x="3095" y="19296"/>
                    <a:pt x="3093" y="19297"/>
                  </a:cubicBezTo>
                  <a:cubicBezTo>
                    <a:pt x="3062" y="19275"/>
                    <a:pt x="3056" y="19231"/>
                    <a:pt x="3081" y="19203"/>
                  </a:cubicBezTo>
                  <a:cubicBezTo>
                    <a:pt x="3099" y="19203"/>
                    <a:pt x="3087" y="19108"/>
                    <a:pt x="3071" y="18993"/>
                  </a:cubicBezTo>
                  <a:cubicBezTo>
                    <a:pt x="3056" y="18855"/>
                    <a:pt x="3046" y="18786"/>
                    <a:pt x="3062" y="18761"/>
                  </a:cubicBezTo>
                  <a:cubicBezTo>
                    <a:pt x="3074" y="18748"/>
                    <a:pt x="3078" y="18729"/>
                    <a:pt x="3078" y="18714"/>
                  </a:cubicBezTo>
                  <a:lnTo>
                    <a:pt x="3078" y="18714"/>
                  </a:lnTo>
                  <a:cubicBezTo>
                    <a:pt x="3077" y="18714"/>
                    <a:pt x="3077" y="18714"/>
                    <a:pt x="3077" y="18714"/>
                  </a:cubicBezTo>
                  <a:cubicBezTo>
                    <a:pt x="3055" y="18714"/>
                    <a:pt x="3037" y="18574"/>
                    <a:pt x="3018" y="18416"/>
                  </a:cubicBezTo>
                  <a:cubicBezTo>
                    <a:pt x="2996" y="18258"/>
                    <a:pt x="2975" y="18096"/>
                    <a:pt x="2953" y="18096"/>
                  </a:cubicBezTo>
                  <a:cubicBezTo>
                    <a:pt x="2953" y="18096"/>
                    <a:pt x="2952" y="18096"/>
                    <a:pt x="2952" y="18096"/>
                  </a:cubicBezTo>
                  <a:lnTo>
                    <a:pt x="2946" y="18052"/>
                  </a:lnTo>
                  <a:cubicBezTo>
                    <a:pt x="2968" y="18049"/>
                    <a:pt x="2962" y="18002"/>
                    <a:pt x="2955" y="17955"/>
                  </a:cubicBezTo>
                  <a:cubicBezTo>
                    <a:pt x="2940" y="17930"/>
                    <a:pt x="2927" y="17899"/>
                    <a:pt x="2921" y="17868"/>
                  </a:cubicBezTo>
                  <a:cubicBezTo>
                    <a:pt x="2943" y="17864"/>
                    <a:pt x="2940" y="17842"/>
                    <a:pt x="2933" y="17795"/>
                  </a:cubicBezTo>
                  <a:cubicBezTo>
                    <a:pt x="2928" y="17751"/>
                    <a:pt x="2924" y="17729"/>
                    <a:pt x="2909" y="17729"/>
                  </a:cubicBezTo>
                  <a:cubicBezTo>
                    <a:pt x="2907" y="17729"/>
                    <a:pt x="2906" y="17729"/>
                    <a:pt x="2905" y="17730"/>
                  </a:cubicBezTo>
                  <a:cubicBezTo>
                    <a:pt x="2890" y="17645"/>
                    <a:pt x="2886" y="17557"/>
                    <a:pt x="2890" y="17473"/>
                  </a:cubicBezTo>
                  <a:cubicBezTo>
                    <a:pt x="2908" y="17448"/>
                    <a:pt x="2883" y="17429"/>
                    <a:pt x="2861" y="17407"/>
                  </a:cubicBezTo>
                  <a:cubicBezTo>
                    <a:pt x="2836" y="17407"/>
                    <a:pt x="2817" y="17391"/>
                    <a:pt x="2814" y="17366"/>
                  </a:cubicBezTo>
                  <a:lnTo>
                    <a:pt x="2855" y="17360"/>
                  </a:lnTo>
                  <a:cubicBezTo>
                    <a:pt x="2864" y="17369"/>
                    <a:pt x="2869" y="17374"/>
                    <a:pt x="2872" y="17374"/>
                  </a:cubicBezTo>
                  <a:cubicBezTo>
                    <a:pt x="2876" y="17374"/>
                    <a:pt x="2876" y="17363"/>
                    <a:pt x="2874" y="17335"/>
                  </a:cubicBezTo>
                  <a:cubicBezTo>
                    <a:pt x="2871" y="17313"/>
                    <a:pt x="2868" y="17291"/>
                    <a:pt x="2868" y="17291"/>
                  </a:cubicBezTo>
                  <a:cubicBezTo>
                    <a:pt x="2846" y="17291"/>
                    <a:pt x="2830" y="17178"/>
                    <a:pt x="2808" y="17015"/>
                  </a:cubicBezTo>
                  <a:cubicBezTo>
                    <a:pt x="2780" y="16813"/>
                    <a:pt x="2771" y="16742"/>
                    <a:pt x="2753" y="16742"/>
                  </a:cubicBezTo>
                  <a:cubicBezTo>
                    <a:pt x="2752" y="16742"/>
                    <a:pt x="2752" y="16742"/>
                    <a:pt x="2752" y="16742"/>
                  </a:cubicBezTo>
                  <a:cubicBezTo>
                    <a:pt x="2750" y="16743"/>
                    <a:pt x="2749" y="16743"/>
                    <a:pt x="2748" y="16743"/>
                  </a:cubicBezTo>
                  <a:cubicBezTo>
                    <a:pt x="2729" y="16743"/>
                    <a:pt x="2727" y="16719"/>
                    <a:pt x="2739" y="16652"/>
                  </a:cubicBezTo>
                  <a:cubicBezTo>
                    <a:pt x="2783" y="16504"/>
                    <a:pt x="2783" y="16504"/>
                    <a:pt x="2758" y="16485"/>
                  </a:cubicBezTo>
                  <a:lnTo>
                    <a:pt x="2758" y="16485"/>
                  </a:lnTo>
                  <a:cubicBezTo>
                    <a:pt x="2761" y="16507"/>
                    <a:pt x="2742" y="16511"/>
                    <a:pt x="2720" y="16514"/>
                  </a:cubicBezTo>
                  <a:cubicBezTo>
                    <a:pt x="2718" y="16514"/>
                    <a:pt x="2715" y="16514"/>
                    <a:pt x="2713" y="16514"/>
                  </a:cubicBezTo>
                  <a:cubicBezTo>
                    <a:pt x="2679" y="16514"/>
                    <a:pt x="2679" y="16493"/>
                    <a:pt x="2714" y="16467"/>
                  </a:cubicBezTo>
                  <a:cubicBezTo>
                    <a:pt x="2755" y="16460"/>
                    <a:pt x="2689" y="16119"/>
                    <a:pt x="2645" y="16103"/>
                  </a:cubicBezTo>
                  <a:lnTo>
                    <a:pt x="2664" y="16100"/>
                  </a:lnTo>
                  <a:cubicBezTo>
                    <a:pt x="2686" y="16097"/>
                    <a:pt x="2683" y="16072"/>
                    <a:pt x="2670" y="15981"/>
                  </a:cubicBezTo>
                  <a:cubicBezTo>
                    <a:pt x="2664" y="15934"/>
                    <a:pt x="2661" y="15912"/>
                    <a:pt x="2661" y="15912"/>
                  </a:cubicBezTo>
                  <a:cubicBezTo>
                    <a:pt x="2660" y="15912"/>
                    <a:pt x="2659" y="15912"/>
                    <a:pt x="2658" y="15912"/>
                  </a:cubicBezTo>
                  <a:cubicBezTo>
                    <a:pt x="2620" y="15912"/>
                    <a:pt x="2624" y="15777"/>
                    <a:pt x="2642" y="15774"/>
                  </a:cubicBezTo>
                  <a:cubicBezTo>
                    <a:pt x="2661" y="15749"/>
                    <a:pt x="2661" y="15749"/>
                    <a:pt x="2654" y="15702"/>
                  </a:cubicBezTo>
                  <a:cubicBezTo>
                    <a:pt x="2604" y="15639"/>
                    <a:pt x="2611" y="15520"/>
                    <a:pt x="2629" y="15517"/>
                  </a:cubicBezTo>
                  <a:lnTo>
                    <a:pt x="2623" y="15473"/>
                  </a:lnTo>
                  <a:cubicBezTo>
                    <a:pt x="2604" y="15448"/>
                    <a:pt x="2592" y="15417"/>
                    <a:pt x="2592" y="15382"/>
                  </a:cubicBezTo>
                  <a:cubicBezTo>
                    <a:pt x="2585" y="15332"/>
                    <a:pt x="2581" y="15307"/>
                    <a:pt x="2573" y="15307"/>
                  </a:cubicBezTo>
                  <a:cubicBezTo>
                    <a:pt x="2569" y="15307"/>
                    <a:pt x="2565" y="15310"/>
                    <a:pt x="2560" y="15317"/>
                  </a:cubicBezTo>
                  <a:cubicBezTo>
                    <a:pt x="2554" y="15318"/>
                    <a:pt x="2548" y="15319"/>
                    <a:pt x="2541" y="15319"/>
                  </a:cubicBezTo>
                  <a:cubicBezTo>
                    <a:pt x="2529" y="15319"/>
                    <a:pt x="2519" y="15315"/>
                    <a:pt x="2517" y="15298"/>
                  </a:cubicBezTo>
                  <a:lnTo>
                    <a:pt x="2539" y="15298"/>
                  </a:lnTo>
                  <a:cubicBezTo>
                    <a:pt x="2557" y="15295"/>
                    <a:pt x="2548" y="15226"/>
                    <a:pt x="2535" y="15132"/>
                  </a:cubicBezTo>
                  <a:cubicBezTo>
                    <a:pt x="2520" y="15019"/>
                    <a:pt x="2513" y="14972"/>
                    <a:pt x="2532" y="14947"/>
                  </a:cubicBezTo>
                  <a:lnTo>
                    <a:pt x="2507" y="14925"/>
                  </a:lnTo>
                  <a:cubicBezTo>
                    <a:pt x="2485" y="14906"/>
                    <a:pt x="2482" y="14884"/>
                    <a:pt x="2501" y="14881"/>
                  </a:cubicBezTo>
                  <a:cubicBezTo>
                    <a:pt x="2520" y="14853"/>
                    <a:pt x="2507" y="14762"/>
                    <a:pt x="2482" y="14718"/>
                  </a:cubicBezTo>
                  <a:lnTo>
                    <a:pt x="2476" y="14674"/>
                  </a:lnTo>
                  <a:cubicBezTo>
                    <a:pt x="2513" y="14640"/>
                    <a:pt x="2504" y="14580"/>
                    <a:pt x="2460" y="14558"/>
                  </a:cubicBezTo>
                  <a:cubicBezTo>
                    <a:pt x="2479" y="14555"/>
                    <a:pt x="2476" y="14533"/>
                    <a:pt x="2473" y="14508"/>
                  </a:cubicBezTo>
                  <a:cubicBezTo>
                    <a:pt x="2448" y="14467"/>
                    <a:pt x="2435" y="14373"/>
                    <a:pt x="2457" y="14370"/>
                  </a:cubicBezTo>
                  <a:lnTo>
                    <a:pt x="2454" y="14348"/>
                  </a:lnTo>
                  <a:cubicBezTo>
                    <a:pt x="2435" y="14333"/>
                    <a:pt x="2423" y="14308"/>
                    <a:pt x="2423" y="14282"/>
                  </a:cubicBezTo>
                  <a:cubicBezTo>
                    <a:pt x="2423" y="14257"/>
                    <a:pt x="2410" y="14232"/>
                    <a:pt x="2391" y="14217"/>
                  </a:cubicBezTo>
                  <a:cubicBezTo>
                    <a:pt x="2379" y="14204"/>
                    <a:pt x="2369" y="14188"/>
                    <a:pt x="2366" y="14173"/>
                  </a:cubicBezTo>
                  <a:cubicBezTo>
                    <a:pt x="2365" y="14166"/>
                    <a:pt x="2367" y="14163"/>
                    <a:pt x="2371" y="14163"/>
                  </a:cubicBezTo>
                  <a:cubicBezTo>
                    <a:pt x="2379" y="14163"/>
                    <a:pt x="2395" y="14176"/>
                    <a:pt x="2410" y="14188"/>
                  </a:cubicBezTo>
                  <a:cubicBezTo>
                    <a:pt x="2416" y="14198"/>
                    <a:pt x="2421" y="14202"/>
                    <a:pt x="2423" y="14202"/>
                  </a:cubicBezTo>
                  <a:cubicBezTo>
                    <a:pt x="2432" y="14202"/>
                    <a:pt x="2418" y="14150"/>
                    <a:pt x="2379" y="14101"/>
                  </a:cubicBezTo>
                  <a:cubicBezTo>
                    <a:pt x="2349" y="14066"/>
                    <a:pt x="2336" y="14050"/>
                    <a:pt x="2339" y="14050"/>
                  </a:cubicBezTo>
                  <a:lnTo>
                    <a:pt x="2339" y="14050"/>
                  </a:lnTo>
                  <a:cubicBezTo>
                    <a:pt x="2341" y="14050"/>
                    <a:pt x="2353" y="14061"/>
                    <a:pt x="2376" y="14079"/>
                  </a:cubicBezTo>
                  <a:cubicBezTo>
                    <a:pt x="2388" y="14089"/>
                    <a:pt x="2402" y="14101"/>
                    <a:pt x="2406" y="14101"/>
                  </a:cubicBezTo>
                  <a:cubicBezTo>
                    <a:pt x="2409" y="14101"/>
                    <a:pt x="2407" y="14094"/>
                    <a:pt x="2394" y="14076"/>
                  </a:cubicBezTo>
                  <a:cubicBezTo>
                    <a:pt x="2394" y="14076"/>
                    <a:pt x="2389" y="14032"/>
                    <a:pt x="2371" y="14032"/>
                  </a:cubicBezTo>
                  <a:cubicBezTo>
                    <a:pt x="2371" y="14032"/>
                    <a:pt x="2370" y="14032"/>
                    <a:pt x="2369" y="14032"/>
                  </a:cubicBezTo>
                  <a:cubicBezTo>
                    <a:pt x="2366" y="14010"/>
                    <a:pt x="2363" y="13985"/>
                    <a:pt x="2360" y="13963"/>
                  </a:cubicBezTo>
                  <a:cubicBezTo>
                    <a:pt x="2369" y="13931"/>
                    <a:pt x="2372" y="13900"/>
                    <a:pt x="2366" y="13869"/>
                  </a:cubicBezTo>
                  <a:cubicBezTo>
                    <a:pt x="2344" y="13847"/>
                    <a:pt x="2344" y="13847"/>
                    <a:pt x="2360" y="13822"/>
                  </a:cubicBezTo>
                  <a:cubicBezTo>
                    <a:pt x="2379" y="13819"/>
                    <a:pt x="2379" y="13802"/>
                    <a:pt x="2351" y="13802"/>
                  </a:cubicBezTo>
                  <a:cubicBezTo>
                    <a:pt x="2347" y="13802"/>
                    <a:pt x="2343" y="13802"/>
                    <a:pt x="2338" y="13803"/>
                  </a:cubicBezTo>
                  <a:cubicBezTo>
                    <a:pt x="2313" y="13787"/>
                    <a:pt x="2310" y="13753"/>
                    <a:pt x="2329" y="13734"/>
                  </a:cubicBezTo>
                  <a:cubicBezTo>
                    <a:pt x="2369" y="13728"/>
                    <a:pt x="2366" y="13706"/>
                    <a:pt x="2347" y="13706"/>
                  </a:cubicBezTo>
                  <a:cubicBezTo>
                    <a:pt x="2332" y="13696"/>
                    <a:pt x="2322" y="13681"/>
                    <a:pt x="2319" y="13665"/>
                  </a:cubicBezTo>
                  <a:cubicBezTo>
                    <a:pt x="2341" y="13662"/>
                    <a:pt x="2313" y="13455"/>
                    <a:pt x="2285" y="13248"/>
                  </a:cubicBezTo>
                  <a:cubicBezTo>
                    <a:pt x="2282" y="13223"/>
                    <a:pt x="2260" y="13208"/>
                    <a:pt x="2238" y="13208"/>
                  </a:cubicBezTo>
                  <a:cubicBezTo>
                    <a:pt x="2228" y="13208"/>
                    <a:pt x="2221" y="13209"/>
                    <a:pt x="2217" y="13209"/>
                  </a:cubicBezTo>
                  <a:cubicBezTo>
                    <a:pt x="2206" y="13209"/>
                    <a:pt x="2220" y="13204"/>
                    <a:pt x="2235" y="13182"/>
                  </a:cubicBezTo>
                  <a:cubicBezTo>
                    <a:pt x="2280" y="13159"/>
                    <a:pt x="2287" y="13128"/>
                    <a:pt x="2262" y="13128"/>
                  </a:cubicBezTo>
                  <a:cubicBezTo>
                    <a:pt x="2254" y="13128"/>
                    <a:pt x="2243" y="13131"/>
                    <a:pt x="2228" y="13139"/>
                  </a:cubicBezTo>
                  <a:cubicBezTo>
                    <a:pt x="2212" y="13150"/>
                    <a:pt x="2203" y="13157"/>
                    <a:pt x="2201" y="13157"/>
                  </a:cubicBezTo>
                  <a:cubicBezTo>
                    <a:pt x="2197" y="13157"/>
                    <a:pt x="2205" y="13144"/>
                    <a:pt x="2225" y="13114"/>
                  </a:cubicBezTo>
                  <a:cubicBezTo>
                    <a:pt x="2241" y="13088"/>
                    <a:pt x="2241" y="13088"/>
                    <a:pt x="2219" y="13070"/>
                  </a:cubicBezTo>
                  <a:cubicBezTo>
                    <a:pt x="2218" y="13070"/>
                    <a:pt x="2216" y="13070"/>
                    <a:pt x="2215" y="13070"/>
                  </a:cubicBezTo>
                  <a:cubicBezTo>
                    <a:pt x="2197" y="13070"/>
                    <a:pt x="2195" y="13048"/>
                    <a:pt x="2216" y="13045"/>
                  </a:cubicBezTo>
                  <a:cubicBezTo>
                    <a:pt x="2233" y="13021"/>
                    <a:pt x="2248" y="12997"/>
                    <a:pt x="2234" y="12997"/>
                  </a:cubicBezTo>
                  <a:cubicBezTo>
                    <a:pt x="2233" y="12997"/>
                    <a:pt x="2232" y="12997"/>
                    <a:pt x="2231" y="12998"/>
                  </a:cubicBezTo>
                  <a:cubicBezTo>
                    <a:pt x="2228" y="12979"/>
                    <a:pt x="2235" y="12963"/>
                    <a:pt x="2244" y="12947"/>
                  </a:cubicBezTo>
                  <a:cubicBezTo>
                    <a:pt x="2263" y="12922"/>
                    <a:pt x="2238" y="12904"/>
                    <a:pt x="2216" y="12882"/>
                  </a:cubicBezTo>
                  <a:cubicBezTo>
                    <a:pt x="2176" y="12832"/>
                    <a:pt x="2166" y="12808"/>
                    <a:pt x="2185" y="12808"/>
                  </a:cubicBezTo>
                  <a:cubicBezTo>
                    <a:pt x="2190" y="12808"/>
                    <a:pt x="2197" y="12809"/>
                    <a:pt x="2206" y="12813"/>
                  </a:cubicBezTo>
                  <a:cubicBezTo>
                    <a:pt x="2210" y="12814"/>
                    <a:pt x="2213" y="12815"/>
                    <a:pt x="2215" y="12815"/>
                  </a:cubicBezTo>
                  <a:cubicBezTo>
                    <a:pt x="2244" y="12815"/>
                    <a:pt x="2209" y="12717"/>
                    <a:pt x="2169" y="12700"/>
                  </a:cubicBezTo>
                  <a:cubicBezTo>
                    <a:pt x="2125" y="12684"/>
                    <a:pt x="2125" y="12684"/>
                    <a:pt x="2147" y="12681"/>
                  </a:cubicBezTo>
                  <a:cubicBezTo>
                    <a:pt x="2166" y="12678"/>
                    <a:pt x="2162" y="12656"/>
                    <a:pt x="2162" y="12656"/>
                  </a:cubicBezTo>
                  <a:cubicBezTo>
                    <a:pt x="2159" y="12631"/>
                    <a:pt x="2156" y="12609"/>
                    <a:pt x="2178" y="12606"/>
                  </a:cubicBezTo>
                  <a:cubicBezTo>
                    <a:pt x="2172" y="12581"/>
                    <a:pt x="2162" y="12559"/>
                    <a:pt x="2147" y="12540"/>
                  </a:cubicBezTo>
                  <a:cubicBezTo>
                    <a:pt x="2106" y="12502"/>
                    <a:pt x="2106" y="12437"/>
                    <a:pt x="2150" y="12399"/>
                  </a:cubicBezTo>
                  <a:lnTo>
                    <a:pt x="2125" y="12355"/>
                  </a:lnTo>
                  <a:cubicBezTo>
                    <a:pt x="2078" y="12339"/>
                    <a:pt x="2056" y="12318"/>
                    <a:pt x="2097" y="12311"/>
                  </a:cubicBezTo>
                  <a:lnTo>
                    <a:pt x="2119" y="12311"/>
                  </a:lnTo>
                  <a:cubicBezTo>
                    <a:pt x="2072" y="12292"/>
                    <a:pt x="2081" y="12198"/>
                    <a:pt x="2122" y="12192"/>
                  </a:cubicBezTo>
                  <a:cubicBezTo>
                    <a:pt x="2144" y="12189"/>
                    <a:pt x="2144" y="12189"/>
                    <a:pt x="2141" y="12167"/>
                  </a:cubicBezTo>
                  <a:lnTo>
                    <a:pt x="2141" y="12167"/>
                  </a:lnTo>
                  <a:lnTo>
                    <a:pt x="2119" y="12170"/>
                  </a:lnTo>
                  <a:cubicBezTo>
                    <a:pt x="2113" y="12171"/>
                    <a:pt x="2108" y="12172"/>
                    <a:pt x="2103" y="12172"/>
                  </a:cubicBezTo>
                  <a:cubicBezTo>
                    <a:pt x="2089" y="12172"/>
                    <a:pt x="2077" y="12167"/>
                    <a:pt x="2075" y="12151"/>
                  </a:cubicBezTo>
                  <a:cubicBezTo>
                    <a:pt x="2072" y="12130"/>
                    <a:pt x="2068" y="12104"/>
                    <a:pt x="2090" y="12104"/>
                  </a:cubicBezTo>
                  <a:cubicBezTo>
                    <a:pt x="2105" y="12078"/>
                    <a:pt x="2123" y="12054"/>
                    <a:pt x="2106" y="12054"/>
                  </a:cubicBezTo>
                  <a:cubicBezTo>
                    <a:pt x="2105" y="12054"/>
                    <a:pt x="2104" y="12054"/>
                    <a:pt x="2103" y="12054"/>
                  </a:cubicBezTo>
                  <a:cubicBezTo>
                    <a:pt x="2103" y="12035"/>
                    <a:pt x="2109" y="12020"/>
                    <a:pt x="2119" y="12004"/>
                  </a:cubicBezTo>
                  <a:cubicBezTo>
                    <a:pt x="2115" y="11982"/>
                    <a:pt x="2112" y="11960"/>
                    <a:pt x="2106" y="11913"/>
                  </a:cubicBezTo>
                  <a:cubicBezTo>
                    <a:pt x="2084" y="11894"/>
                    <a:pt x="2078" y="11847"/>
                    <a:pt x="2097" y="11844"/>
                  </a:cubicBezTo>
                  <a:cubicBezTo>
                    <a:pt x="2094" y="11819"/>
                    <a:pt x="2084" y="11797"/>
                    <a:pt x="2068" y="11779"/>
                  </a:cubicBezTo>
                  <a:cubicBezTo>
                    <a:pt x="2062" y="11732"/>
                    <a:pt x="2059" y="11710"/>
                    <a:pt x="2078" y="11706"/>
                  </a:cubicBezTo>
                  <a:cubicBezTo>
                    <a:pt x="2100" y="11703"/>
                    <a:pt x="2100" y="11703"/>
                    <a:pt x="2075" y="11685"/>
                  </a:cubicBezTo>
                  <a:cubicBezTo>
                    <a:pt x="2074" y="11685"/>
                    <a:pt x="2073" y="11685"/>
                    <a:pt x="2072" y="11685"/>
                  </a:cubicBezTo>
                  <a:cubicBezTo>
                    <a:pt x="2056" y="11685"/>
                    <a:pt x="2053" y="11661"/>
                    <a:pt x="2050" y="11641"/>
                  </a:cubicBezTo>
                  <a:cubicBezTo>
                    <a:pt x="2047" y="11619"/>
                    <a:pt x="2043" y="11594"/>
                    <a:pt x="2043" y="11594"/>
                  </a:cubicBezTo>
                  <a:cubicBezTo>
                    <a:pt x="2037" y="11594"/>
                    <a:pt x="2033" y="11595"/>
                    <a:pt x="2030" y="11595"/>
                  </a:cubicBezTo>
                  <a:cubicBezTo>
                    <a:pt x="2021" y="11595"/>
                    <a:pt x="2021" y="11591"/>
                    <a:pt x="2018" y="11575"/>
                  </a:cubicBezTo>
                  <a:cubicBezTo>
                    <a:pt x="2015" y="11550"/>
                    <a:pt x="2028" y="11481"/>
                    <a:pt x="2025" y="11456"/>
                  </a:cubicBezTo>
                  <a:cubicBezTo>
                    <a:pt x="2019" y="11413"/>
                    <a:pt x="2017" y="11397"/>
                    <a:pt x="2011" y="11397"/>
                  </a:cubicBezTo>
                  <a:cubicBezTo>
                    <a:pt x="2008" y="11397"/>
                    <a:pt x="2003" y="11402"/>
                    <a:pt x="1996" y="11412"/>
                  </a:cubicBezTo>
                  <a:cubicBezTo>
                    <a:pt x="1998" y="11423"/>
                    <a:pt x="1995" y="11430"/>
                    <a:pt x="1992" y="11430"/>
                  </a:cubicBezTo>
                  <a:cubicBezTo>
                    <a:pt x="1989" y="11430"/>
                    <a:pt x="1986" y="11418"/>
                    <a:pt x="1993" y="11390"/>
                  </a:cubicBezTo>
                  <a:cubicBezTo>
                    <a:pt x="1996" y="11337"/>
                    <a:pt x="1996" y="11280"/>
                    <a:pt x="1993" y="11227"/>
                  </a:cubicBezTo>
                  <a:cubicBezTo>
                    <a:pt x="1983" y="11147"/>
                    <a:pt x="1981" y="11135"/>
                    <a:pt x="1969" y="11135"/>
                  </a:cubicBezTo>
                  <a:cubicBezTo>
                    <a:pt x="1967" y="11135"/>
                    <a:pt x="1965" y="11136"/>
                    <a:pt x="1962" y="11136"/>
                  </a:cubicBezTo>
                  <a:cubicBezTo>
                    <a:pt x="1949" y="11145"/>
                    <a:pt x="1939" y="11149"/>
                    <a:pt x="1934" y="11149"/>
                  </a:cubicBezTo>
                  <a:cubicBezTo>
                    <a:pt x="1924" y="11149"/>
                    <a:pt x="1931" y="11133"/>
                    <a:pt x="1959" y="11114"/>
                  </a:cubicBezTo>
                  <a:cubicBezTo>
                    <a:pt x="1991" y="11067"/>
                    <a:pt x="1990" y="11042"/>
                    <a:pt x="1972" y="11042"/>
                  </a:cubicBezTo>
                  <a:cubicBezTo>
                    <a:pt x="1971" y="11042"/>
                    <a:pt x="1969" y="11042"/>
                    <a:pt x="1968" y="11042"/>
                  </a:cubicBezTo>
                  <a:cubicBezTo>
                    <a:pt x="1946" y="11023"/>
                    <a:pt x="1946" y="11023"/>
                    <a:pt x="1943" y="10998"/>
                  </a:cubicBezTo>
                  <a:cubicBezTo>
                    <a:pt x="1962" y="10995"/>
                    <a:pt x="1959" y="10973"/>
                    <a:pt x="1934" y="10929"/>
                  </a:cubicBezTo>
                  <a:cubicBezTo>
                    <a:pt x="1931" y="10907"/>
                    <a:pt x="1931" y="10907"/>
                    <a:pt x="1949" y="10904"/>
                  </a:cubicBezTo>
                  <a:lnTo>
                    <a:pt x="1943" y="10857"/>
                  </a:lnTo>
                  <a:cubicBezTo>
                    <a:pt x="1896" y="10820"/>
                    <a:pt x="1899" y="10679"/>
                    <a:pt x="1918" y="10650"/>
                  </a:cubicBezTo>
                  <a:cubicBezTo>
                    <a:pt x="1915" y="10635"/>
                    <a:pt x="1906" y="10619"/>
                    <a:pt x="1890" y="10610"/>
                  </a:cubicBezTo>
                  <a:cubicBezTo>
                    <a:pt x="1846" y="10591"/>
                    <a:pt x="1843" y="10569"/>
                    <a:pt x="1884" y="10563"/>
                  </a:cubicBezTo>
                  <a:cubicBezTo>
                    <a:pt x="1924" y="10556"/>
                    <a:pt x="1924" y="10556"/>
                    <a:pt x="1880" y="10541"/>
                  </a:cubicBezTo>
                  <a:cubicBezTo>
                    <a:pt x="1860" y="10520"/>
                    <a:pt x="1845" y="10420"/>
                    <a:pt x="1878" y="10420"/>
                  </a:cubicBezTo>
                  <a:cubicBezTo>
                    <a:pt x="1881" y="10420"/>
                    <a:pt x="1883" y="10420"/>
                    <a:pt x="1887" y="10422"/>
                  </a:cubicBezTo>
                  <a:lnTo>
                    <a:pt x="1927" y="10415"/>
                  </a:lnTo>
                  <a:cubicBezTo>
                    <a:pt x="1915" y="10406"/>
                    <a:pt x="1906" y="10390"/>
                    <a:pt x="1902" y="10375"/>
                  </a:cubicBezTo>
                  <a:cubicBezTo>
                    <a:pt x="1880" y="10375"/>
                    <a:pt x="1877" y="10353"/>
                    <a:pt x="1868" y="10284"/>
                  </a:cubicBezTo>
                  <a:cubicBezTo>
                    <a:pt x="1862" y="10237"/>
                    <a:pt x="1830" y="10149"/>
                    <a:pt x="1824" y="10102"/>
                  </a:cubicBezTo>
                  <a:cubicBezTo>
                    <a:pt x="1818" y="10058"/>
                    <a:pt x="1808" y="9989"/>
                    <a:pt x="1824" y="9961"/>
                  </a:cubicBezTo>
                  <a:cubicBezTo>
                    <a:pt x="1821" y="9930"/>
                    <a:pt x="1811" y="9898"/>
                    <a:pt x="1793" y="9873"/>
                  </a:cubicBezTo>
                  <a:cubicBezTo>
                    <a:pt x="1768" y="9851"/>
                    <a:pt x="1761" y="9807"/>
                    <a:pt x="1783" y="9804"/>
                  </a:cubicBezTo>
                  <a:lnTo>
                    <a:pt x="1780" y="9779"/>
                  </a:lnTo>
                  <a:cubicBezTo>
                    <a:pt x="1764" y="9760"/>
                    <a:pt x="1755" y="9738"/>
                    <a:pt x="1749" y="9713"/>
                  </a:cubicBezTo>
                  <a:cubicBezTo>
                    <a:pt x="1774" y="9713"/>
                    <a:pt x="1786" y="9682"/>
                    <a:pt x="1764" y="9666"/>
                  </a:cubicBezTo>
                  <a:lnTo>
                    <a:pt x="1764" y="9666"/>
                  </a:lnTo>
                  <a:cubicBezTo>
                    <a:pt x="1763" y="9667"/>
                    <a:pt x="1762" y="9667"/>
                    <a:pt x="1761" y="9667"/>
                  </a:cubicBezTo>
                  <a:cubicBezTo>
                    <a:pt x="1742" y="9667"/>
                    <a:pt x="1739" y="9642"/>
                    <a:pt x="1733" y="9601"/>
                  </a:cubicBezTo>
                  <a:cubicBezTo>
                    <a:pt x="1749" y="9550"/>
                    <a:pt x="1649" y="8795"/>
                    <a:pt x="1627" y="8795"/>
                  </a:cubicBezTo>
                  <a:cubicBezTo>
                    <a:pt x="1627" y="8795"/>
                    <a:pt x="1627" y="8795"/>
                    <a:pt x="1627" y="8795"/>
                  </a:cubicBezTo>
                  <a:lnTo>
                    <a:pt x="1617" y="8726"/>
                  </a:lnTo>
                  <a:cubicBezTo>
                    <a:pt x="1614" y="8701"/>
                    <a:pt x="1608" y="8657"/>
                    <a:pt x="1608" y="8657"/>
                  </a:cubicBezTo>
                  <a:cubicBezTo>
                    <a:pt x="1652" y="8651"/>
                    <a:pt x="1614" y="8538"/>
                    <a:pt x="1583" y="8472"/>
                  </a:cubicBezTo>
                  <a:cubicBezTo>
                    <a:pt x="1567" y="8457"/>
                    <a:pt x="1555" y="8432"/>
                    <a:pt x="1555" y="8407"/>
                  </a:cubicBezTo>
                  <a:cubicBezTo>
                    <a:pt x="1595" y="8400"/>
                    <a:pt x="1586" y="8331"/>
                    <a:pt x="1561" y="8287"/>
                  </a:cubicBezTo>
                  <a:cubicBezTo>
                    <a:pt x="1514" y="8272"/>
                    <a:pt x="1511" y="8247"/>
                    <a:pt x="1555" y="8244"/>
                  </a:cubicBezTo>
                  <a:cubicBezTo>
                    <a:pt x="1595" y="8237"/>
                    <a:pt x="1589" y="8190"/>
                    <a:pt x="1520" y="8153"/>
                  </a:cubicBezTo>
                  <a:cubicBezTo>
                    <a:pt x="1498" y="8134"/>
                    <a:pt x="1498" y="8134"/>
                    <a:pt x="1514" y="8106"/>
                  </a:cubicBezTo>
                  <a:cubicBezTo>
                    <a:pt x="1549" y="8079"/>
                    <a:pt x="1548" y="8058"/>
                    <a:pt x="1533" y="8058"/>
                  </a:cubicBezTo>
                  <a:cubicBezTo>
                    <a:pt x="1532" y="8058"/>
                    <a:pt x="1531" y="8058"/>
                    <a:pt x="1529" y="8059"/>
                  </a:cubicBezTo>
                  <a:cubicBezTo>
                    <a:pt x="1486" y="8040"/>
                    <a:pt x="1482" y="8018"/>
                    <a:pt x="1520" y="7990"/>
                  </a:cubicBezTo>
                  <a:cubicBezTo>
                    <a:pt x="1555" y="7936"/>
                    <a:pt x="1555" y="7936"/>
                    <a:pt x="1511" y="7921"/>
                  </a:cubicBezTo>
                  <a:cubicBezTo>
                    <a:pt x="1467" y="7902"/>
                    <a:pt x="1454" y="7811"/>
                    <a:pt x="1492" y="7783"/>
                  </a:cubicBezTo>
                  <a:cubicBezTo>
                    <a:pt x="1489" y="7762"/>
                    <a:pt x="1506" y="7736"/>
                    <a:pt x="1489" y="7736"/>
                  </a:cubicBezTo>
                  <a:cubicBezTo>
                    <a:pt x="1488" y="7736"/>
                    <a:pt x="1487" y="7736"/>
                    <a:pt x="1486" y="7736"/>
                  </a:cubicBezTo>
                  <a:lnTo>
                    <a:pt x="1504" y="7711"/>
                  </a:lnTo>
                  <a:lnTo>
                    <a:pt x="1498" y="7664"/>
                  </a:lnTo>
                  <a:lnTo>
                    <a:pt x="1476" y="7667"/>
                  </a:lnTo>
                  <a:cubicBezTo>
                    <a:pt x="1473" y="7645"/>
                    <a:pt x="1476" y="7504"/>
                    <a:pt x="1454" y="7344"/>
                  </a:cubicBezTo>
                  <a:cubicBezTo>
                    <a:pt x="1425" y="7129"/>
                    <a:pt x="1416" y="7062"/>
                    <a:pt x="1404" y="7062"/>
                  </a:cubicBezTo>
                  <a:cubicBezTo>
                    <a:pt x="1402" y="7062"/>
                    <a:pt x="1400" y="7065"/>
                    <a:pt x="1398" y="7068"/>
                  </a:cubicBezTo>
                  <a:cubicBezTo>
                    <a:pt x="1389" y="7075"/>
                    <a:pt x="1382" y="7078"/>
                    <a:pt x="1377" y="7078"/>
                  </a:cubicBezTo>
                  <a:cubicBezTo>
                    <a:pt x="1360" y="7078"/>
                    <a:pt x="1362" y="7046"/>
                    <a:pt x="1392" y="7025"/>
                  </a:cubicBezTo>
                  <a:cubicBezTo>
                    <a:pt x="1395" y="6984"/>
                    <a:pt x="1398" y="6946"/>
                    <a:pt x="1395" y="6905"/>
                  </a:cubicBezTo>
                  <a:cubicBezTo>
                    <a:pt x="1392" y="6858"/>
                    <a:pt x="1385" y="6815"/>
                    <a:pt x="1404" y="6811"/>
                  </a:cubicBezTo>
                  <a:lnTo>
                    <a:pt x="1401" y="6790"/>
                  </a:lnTo>
                  <a:cubicBezTo>
                    <a:pt x="1354" y="6749"/>
                    <a:pt x="1335" y="6611"/>
                    <a:pt x="1348" y="6539"/>
                  </a:cubicBezTo>
                  <a:cubicBezTo>
                    <a:pt x="1345" y="6498"/>
                    <a:pt x="1332" y="6460"/>
                    <a:pt x="1310" y="6426"/>
                  </a:cubicBezTo>
                  <a:cubicBezTo>
                    <a:pt x="1285" y="6382"/>
                    <a:pt x="1285" y="6382"/>
                    <a:pt x="1301" y="6357"/>
                  </a:cubicBezTo>
                  <a:cubicBezTo>
                    <a:pt x="1322" y="6354"/>
                    <a:pt x="1326" y="6219"/>
                    <a:pt x="1288" y="6219"/>
                  </a:cubicBezTo>
                  <a:cubicBezTo>
                    <a:pt x="1287" y="6219"/>
                    <a:pt x="1286" y="6219"/>
                    <a:pt x="1285" y="6219"/>
                  </a:cubicBezTo>
                  <a:lnTo>
                    <a:pt x="1301" y="6194"/>
                  </a:lnTo>
                  <a:cubicBezTo>
                    <a:pt x="1315" y="6174"/>
                    <a:pt x="1301" y="6149"/>
                    <a:pt x="1282" y="6149"/>
                  </a:cubicBezTo>
                  <a:cubicBezTo>
                    <a:pt x="1280" y="6149"/>
                    <a:pt x="1278" y="6150"/>
                    <a:pt x="1276" y="6150"/>
                  </a:cubicBezTo>
                  <a:cubicBezTo>
                    <a:pt x="1271" y="6151"/>
                    <a:pt x="1267" y="6151"/>
                    <a:pt x="1263" y="6151"/>
                  </a:cubicBezTo>
                  <a:cubicBezTo>
                    <a:pt x="1232" y="6151"/>
                    <a:pt x="1235" y="6128"/>
                    <a:pt x="1288" y="6100"/>
                  </a:cubicBezTo>
                  <a:cubicBezTo>
                    <a:pt x="1326" y="6094"/>
                    <a:pt x="1326" y="6075"/>
                    <a:pt x="1310" y="6075"/>
                  </a:cubicBezTo>
                  <a:cubicBezTo>
                    <a:pt x="1309" y="6075"/>
                    <a:pt x="1308" y="6075"/>
                    <a:pt x="1307" y="6075"/>
                  </a:cubicBezTo>
                  <a:cubicBezTo>
                    <a:pt x="1282" y="6056"/>
                    <a:pt x="1260" y="6034"/>
                    <a:pt x="1276" y="6009"/>
                  </a:cubicBezTo>
                  <a:cubicBezTo>
                    <a:pt x="1273" y="5990"/>
                    <a:pt x="1270" y="5967"/>
                    <a:pt x="1240" y="5967"/>
                  </a:cubicBezTo>
                  <a:cubicBezTo>
                    <a:pt x="1237" y="5967"/>
                    <a:pt x="1233" y="5968"/>
                    <a:pt x="1229" y="5968"/>
                  </a:cubicBezTo>
                  <a:cubicBezTo>
                    <a:pt x="1228" y="5969"/>
                    <a:pt x="1226" y="5969"/>
                    <a:pt x="1226" y="5969"/>
                  </a:cubicBezTo>
                  <a:cubicBezTo>
                    <a:pt x="1209" y="5969"/>
                    <a:pt x="1206" y="5945"/>
                    <a:pt x="1204" y="5925"/>
                  </a:cubicBezTo>
                  <a:cubicBezTo>
                    <a:pt x="1209" y="5924"/>
                    <a:pt x="1212" y="5923"/>
                    <a:pt x="1216" y="5923"/>
                  </a:cubicBezTo>
                  <a:cubicBezTo>
                    <a:pt x="1224" y="5923"/>
                    <a:pt x="1229" y="5927"/>
                    <a:pt x="1247" y="5943"/>
                  </a:cubicBezTo>
                  <a:cubicBezTo>
                    <a:pt x="1248" y="5949"/>
                    <a:pt x="1249" y="5952"/>
                    <a:pt x="1249" y="5952"/>
                  </a:cubicBezTo>
                  <a:cubicBezTo>
                    <a:pt x="1249" y="5952"/>
                    <a:pt x="1246" y="5931"/>
                    <a:pt x="1241" y="5896"/>
                  </a:cubicBezTo>
                  <a:cubicBezTo>
                    <a:pt x="1238" y="5874"/>
                    <a:pt x="1251" y="5824"/>
                    <a:pt x="1272" y="5821"/>
                  </a:cubicBezTo>
                  <a:cubicBezTo>
                    <a:pt x="1285" y="5804"/>
                    <a:pt x="1288" y="5789"/>
                    <a:pt x="1276" y="5789"/>
                  </a:cubicBezTo>
                  <a:cubicBezTo>
                    <a:pt x="1270" y="5789"/>
                    <a:pt x="1261" y="5793"/>
                    <a:pt x="1247" y="5802"/>
                  </a:cubicBezTo>
                  <a:cubicBezTo>
                    <a:pt x="1237" y="5804"/>
                    <a:pt x="1229" y="5805"/>
                    <a:pt x="1223" y="5805"/>
                  </a:cubicBezTo>
                  <a:cubicBezTo>
                    <a:pt x="1206" y="5805"/>
                    <a:pt x="1205" y="5796"/>
                    <a:pt x="1200" y="5762"/>
                  </a:cubicBezTo>
                  <a:cubicBezTo>
                    <a:pt x="1197" y="5740"/>
                    <a:pt x="1194" y="5715"/>
                    <a:pt x="1216" y="5711"/>
                  </a:cubicBezTo>
                  <a:cubicBezTo>
                    <a:pt x="1238" y="5708"/>
                    <a:pt x="1238" y="5708"/>
                    <a:pt x="1232" y="5664"/>
                  </a:cubicBezTo>
                  <a:cubicBezTo>
                    <a:pt x="1213" y="5599"/>
                    <a:pt x="1169" y="5542"/>
                    <a:pt x="1106" y="5517"/>
                  </a:cubicBezTo>
                  <a:cubicBezTo>
                    <a:pt x="1094" y="5519"/>
                    <a:pt x="1085" y="5520"/>
                    <a:pt x="1080" y="5520"/>
                  </a:cubicBezTo>
                  <a:cubicBezTo>
                    <a:pt x="1069" y="5520"/>
                    <a:pt x="1077" y="5514"/>
                    <a:pt x="1103" y="5492"/>
                  </a:cubicBezTo>
                  <a:cubicBezTo>
                    <a:pt x="1122" y="5492"/>
                    <a:pt x="1119" y="5467"/>
                    <a:pt x="1116" y="5445"/>
                  </a:cubicBezTo>
                  <a:lnTo>
                    <a:pt x="1116" y="5445"/>
                  </a:lnTo>
                  <a:cubicBezTo>
                    <a:pt x="1115" y="5445"/>
                    <a:pt x="1114" y="5445"/>
                    <a:pt x="1113" y="5445"/>
                  </a:cubicBezTo>
                  <a:cubicBezTo>
                    <a:pt x="1103" y="5445"/>
                    <a:pt x="1107" y="5436"/>
                    <a:pt x="1111" y="5436"/>
                  </a:cubicBezTo>
                  <a:cubicBezTo>
                    <a:pt x="1113" y="5436"/>
                    <a:pt x="1115" y="5438"/>
                    <a:pt x="1116" y="5445"/>
                  </a:cubicBezTo>
                  <a:cubicBezTo>
                    <a:pt x="1117" y="5445"/>
                    <a:pt x="1119" y="5445"/>
                    <a:pt x="1120" y="5445"/>
                  </a:cubicBezTo>
                  <a:cubicBezTo>
                    <a:pt x="1138" y="5445"/>
                    <a:pt x="1141" y="5466"/>
                    <a:pt x="1144" y="5489"/>
                  </a:cubicBezTo>
                  <a:lnTo>
                    <a:pt x="1166" y="5486"/>
                  </a:lnTo>
                  <a:cubicBezTo>
                    <a:pt x="1204" y="5458"/>
                    <a:pt x="1200" y="5433"/>
                    <a:pt x="1157" y="5417"/>
                  </a:cubicBezTo>
                  <a:cubicBezTo>
                    <a:pt x="1131" y="5395"/>
                    <a:pt x="1131" y="5395"/>
                    <a:pt x="1150" y="5370"/>
                  </a:cubicBezTo>
                  <a:cubicBezTo>
                    <a:pt x="1165" y="5346"/>
                    <a:pt x="1183" y="5323"/>
                    <a:pt x="1166" y="5323"/>
                  </a:cubicBezTo>
                  <a:cubicBezTo>
                    <a:pt x="1165" y="5323"/>
                    <a:pt x="1164" y="5323"/>
                    <a:pt x="1163" y="5323"/>
                  </a:cubicBezTo>
                  <a:cubicBezTo>
                    <a:pt x="1160" y="5298"/>
                    <a:pt x="1163" y="5273"/>
                    <a:pt x="1175" y="5251"/>
                  </a:cubicBezTo>
                  <a:cubicBezTo>
                    <a:pt x="1169" y="5207"/>
                    <a:pt x="1166" y="5185"/>
                    <a:pt x="1148" y="5185"/>
                  </a:cubicBezTo>
                  <a:cubicBezTo>
                    <a:pt x="1147" y="5185"/>
                    <a:pt x="1145" y="5185"/>
                    <a:pt x="1144" y="5185"/>
                  </a:cubicBezTo>
                  <a:cubicBezTo>
                    <a:pt x="1125" y="5185"/>
                    <a:pt x="1122" y="5163"/>
                    <a:pt x="1119" y="5141"/>
                  </a:cubicBezTo>
                  <a:cubicBezTo>
                    <a:pt x="1116" y="5120"/>
                    <a:pt x="1113" y="5097"/>
                    <a:pt x="1094" y="5097"/>
                  </a:cubicBezTo>
                  <a:cubicBezTo>
                    <a:pt x="1093" y="5097"/>
                    <a:pt x="1092" y="5097"/>
                    <a:pt x="1091" y="5097"/>
                  </a:cubicBezTo>
                  <a:cubicBezTo>
                    <a:pt x="1090" y="5097"/>
                    <a:pt x="1088" y="5098"/>
                    <a:pt x="1087" y="5098"/>
                  </a:cubicBezTo>
                  <a:cubicBezTo>
                    <a:pt x="1069" y="5098"/>
                    <a:pt x="1046" y="5076"/>
                    <a:pt x="1041" y="5035"/>
                  </a:cubicBezTo>
                  <a:cubicBezTo>
                    <a:pt x="1016" y="4991"/>
                    <a:pt x="1016" y="4991"/>
                    <a:pt x="1053" y="4963"/>
                  </a:cubicBezTo>
                  <a:cubicBezTo>
                    <a:pt x="1072" y="4959"/>
                    <a:pt x="1069" y="4937"/>
                    <a:pt x="1066" y="4912"/>
                  </a:cubicBezTo>
                  <a:cubicBezTo>
                    <a:pt x="1066" y="4897"/>
                    <a:pt x="1072" y="4878"/>
                    <a:pt x="1081" y="4865"/>
                  </a:cubicBezTo>
                  <a:cubicBezTo>
                    <a:pt x="1095" y="4847"/>
                    <a:pt x="1087" y="4842"/>
                    <a:pt x="1074" y="4842"/>
                  </a:cubicBezTo>
                  <a:cubicBezTo>
                    <a:pt x="1069" y="4842"/>
                    <a:pt x="1064" y="4843"/>
                    <a:pt x="1059" y="4843"/>
                  </a:cubicBezTo>
                  <a:lnTo>
                    <a:pt x="1016" y="4850"/>
                  </a:lnTo>
                  <a:cubicBezTo>
                    <a:pt x="1012" y="4828"/>
                    <a:pt x="1053" y="4800"/>
                    <a:pt x="1072" y="4796"/>
                  </a:cubicBezTo>
                  <a:cubicBezTo>
                    <a:pt x="1100" y="4775"/>
                    <a:pt x="1107" y="4770"/>
                    <a:pt x="1092" y="4770"/>
                  </a:cubicBezTo>
                  <a:cubicBezTo>
                    <a:pt x="1087" y="4770"/>
                    <a:pt x="1079" y="4771"/>
                    <a:pt x="1069" y="4771"/>
                  </a:cubicBezTo>
                  <a:cubicBezTo>
                    <a:pt x="1067" y="4772"/>
                    <a:pt x="1066" y="4772"/>
                    <a:pt x="1065" y="4772"/>
                  </a:cubicBezTo>
                  <a:cubicBezTo>
                    <a:pt x="1047" y="4772"/>
                    <a:pt x="1026" y="4752"/>
                    <a:pt x="1041" y="4706"/>
                  </a:cubicBezTo>
                  <a:cubicBezTo>
                    <a:pt x="1034" y="4662"/>
                    <a:pt x="1028" y="4615"/>
                    <a:pt x="1047" y="4612"/>
                  </a:cubicBezTo>
                  <a:cubicBezTo>
                    <a:pt x="1059" y="4596"/>
                    <a:pt x="1056" y="4577"/>
                    <a:pt x="1041" y="4565"/>
                  </a:cubicBezTo>
                  <a:cubicBezTo>
                    <a:pt x="1019" y="4546"/>
                    <a:pt x="1016" y="4524"/>
                    <a:pt x="1025" y="4452"/>
                  </a:cubicBezTo>
                  <a:cubicBezTo>
                    <a:pt x="1048" y="4352"/>
                    <a:pt x="1052" y="4334"/>
                    <a:pt x="1031" y="4334"/>
                  </a:cubicBezTo>
                  <a:cubicBezTo>
                    <a:pt x="1026" y="4334"/>
                    <a:pt x="1020" y="4335"/>
                    <a:pt x="1012" y="4336"/>
                  </a:cubicBezTo>
                  <a:cubicBezTo>
                    <a:pt x="1005" y="4337"/>
                    <a:pt x="998" y="4338"/>
                    <a:pt x="994" y="4338"/>
                  </a:cubicBezTo>
                  <a:cubicBezTo>
                    <a:pt x="983" y="4338"/>
                    <a:pt x="981" y="4333"/>
                    <a:pt x="1009" y="4314"/>
                  </a:cubicBezTo>
                  <a:cubicBezTo>
                    <a:pt x="1025" y="4286"/>
                    <a:pt x="1003" y="4267"/>
                    <a:pt x="975" y="4223"/>
                  </a:cubicBezTo>
                  <a:cubicBezTo>
                    <a:pt x="958" y="4212"/>
                    <a:pt x="938" y="4207"/>
                    <a:pt x="918" y="4207"/>
                  </a:cubicBezTo>
                  <a:cubicBezTo>
                    <a:pt x="908" y="4207"/>
                    <a:pt x="899" y="4208"/>
                    <a:pt x="890" y="4210"/>
                  </a:cubicBezTo>
                  <a:cubicBezTo>
                    <a:pt x="879" y="4212"/>
                    <a:pt x="870" y="4213"/>
                    <a:pt x="864" y="4213"/>
                  </a:cubicBezTo>
                  <a:cubicBezTo>
                    <a:pt x="847" y="4213"/>
                    <a:pt x="850" y="4204"/>
                    <a:pt x="862" y="4167"/>
                  </a:cubicBezTo>
                  <a:cubicBezTo>
                    <a:pt x="859" y="4145"/>
                    <a:pt x="874" y="4123"/>
                    <a:pt x="896" y="4116"/>
                  </a:cubicBezTo>
                  <a:cubicBezTo>
                    <a:pt x="898" y="4116"/>
                    <a:pt x="899" y="4116"/>
                    <a:pt x="900" y="4116"/>
                  </a:cubicBezTo>
                  <a:cubicBezTo>
                    <a:pt x="919" y="4116"/>
                    <a:pt x="921" y="4138"/>
                    <a:pt x="921" y="4138"/>
                  </a:cubicBezTo>
                  <a:lnTo>
                    <a:pt x="925" y="4160"/>
                  </a:lnTo>
                  <a:cubicBezTo>
                    <a:pt x="947" y="4157"/>
                    <a:pt x="965" y="4154"/>
                    <a:pt x="959" y="4107"/>
                  </a:cubicBezTo>
                  <a:cubicBezTo>
                    <a:pt x="977" y="4084"/>
                    <a:pt x="975" y="4063"/>
                    <a:pt x="957" y="4063"/>
                  </a:cubicBezTo>
                  <a:cubicBezTo>
                    <a:pt x="956" y="4063"/>
                    <a:pt x="954" y="4063"/>
                    <a:pt x="953" y="4063"/>
                  </a:cubicBezTo>
                  <a:cubicBezTo>
                    <a:pt x="972" y="4038"/>
                    <a:pt x="965" y="3991"/>
                    <a:pt x="959" y="3944"/>
                  </a:cubicBezTo>
                  <a:cubicBezTo>
                    <a:pt x="953" y="3900"/>
                    <a:pt x="943" y="3831"/>
                    <a:pt x="962" y="3803"/>
                  </a:cubicBezTo>
                  <a:cubicBezTo>
                    <a:pt x="956" y="3762"/>
                    <a:pt x="953" y="3737"/>
                    <a:pt x="934" y="3737"/>
                  </a:cubicBezTo>
                  <a:cubicBezTo>
                    <a:pt x="933" y="3737"/>
                    <a:pt x="932" y="3737"/>
                    <a:pt x="931" y="3737"/>
                  </a:cubicBezTo>
                  <a:cubicBezTo>
                    <a:pt x="926" y="3738"/>
                    <a:pt x="921" y="3738"/>
                    <a:pt x="917" y="3738"/>
                  </a:cubicBezTo>
                  <a:cubicBezTo>
                    <a:pt x="890" y="3738"/>
                    <a:pt x="890" y="3721"/>
                    <a:pt x="909" y="3718"/>
                  </a:cubicBezTo>
                  <a:cubicBezTo>
                    <a:pt x="947" y="3690"/>
                    <a:pt x="928" y="3386"/>
                    <a:pt x="881" y="3371"/>
                  </a:cubicBezTo>
                  <a:cubicBezTo>
                    <a:pt x="881" y="3371"/>
                    <a:pt x="878" y="3345"/>
                    <a:pt x="874" y="3324"/>
                  </a:cubicBezTo>
                  <a:cubicBezTo>
                    <a:pt x="890" y="3277"/>
                    <a:pt x="871" y="3139"/>
                    <a:pt x="849" y="3117"/>
                  </a:cubicBezTo>
                  <a:lnTo>
                    <a:pt x="840" y="3048"/>
                  </a:lnTo>
                  <a:cubicBezTo>
                    <a:pt x="853" y="2998"/>
                    <a:pt x="849" y="2976"/>
                    <a:pt x="827" y="2957"/>
                  </a:cubicBezTo>
                  <a:cubicBezTo>
                    <a:pt x="802" y="2935"/>
                    <a:pt x="784" y="2938"/>
                    <a:pt x="802" y="2935"/>
                  </a:cubicBezTo>
                  <a:cubicBezTo>
                    <a:pt x="824" y="2932"/>
                    <a:pt x="818" y="2888"/>
                    <a:pt x="806" y="2794"/>
                  </a:cubicBezTo>
                  <a:cubicBezTo>
                    <a:pt x="797" y="2734"/>
                    <a:pt x="794" y="2714"/>
                    <a:pt x="788" y="2714"/>
                  </a:cubicBezTo>
                  <a:cubicBezTo>
                    <a:pt x="785" y="2714"/>
                    <a:pt x="781" y="2719"/>
                    <a:pt x="774" y="2728"/>
                  </a:cubicBezTo>
                  <a:cubicBezTo>
                    <a:pt x="743" y="2640"/>
                    <a:pt x="765" y="2637"/>
                    <a:pt x="784" y="2634"/>
                  </a:cubicBezTo>
                  <a:cubicBezTo>
                    <a:pt x="791" y="2637"/>
                    <a:pt x="797" y="2638"/>
                    <a:pt x="801" y="2638"/>
                  </a:cubicBezTo>
                  <a:cubicBezTo>
                    <a:pt x="824" y="2638"/>
                    <a:pt x="811" y="2603"/>
                    <a:pt x="759" y="2590"/>
                  </a:cubicBezTo>
                  <a:cubicBezTo>
                    <a:pt x="712" y="2575"/>
                    <a:pt x="705" y="2528"/>
                    <a:pt x="727" y="2524"/>
                  </a:cubicBezTo>
                  <a:cubicBezTo>
                    <a:pt x="729" y="2524"/>
                    <a:pt x="730" y="2524"/>
                    <a:pt x="731" y="2524"/>
                  </a:cubicBezTo>
                  <a:cubicBezTo>
                    <a:pt x="750" y="2524"/>
                    <a:pt x="752" y="2545"/>
                    <a:pt x="755" y="2568"/>
                  </a:cubicBezTo>
                  <a:lnTo>
                    <a:pt x="796" y="2562"/>
                  </a:lnTo>
                  <a:cubicBezTo>
                    <a:pt x="793" y="2540"/>
                    <a:pt x="793" y="2540"/>
                    <a:pt x="768" y="2518"/>
                  </a:cubicBezTo>
                  <a:cubicBezTo>
                    <a:pt x="765" y="2502"/>
                    <a:pt x="755" y="2487"/>
                    <a:pt x="743" y="2477"/>
                  </a:cubicBezTo>
                  <a:cubicBezTo>
                    <a:pt x="734" y="2468"/>
                    <a:pt x="723" y="2463"/>
                    <a:pt x="712" y="2463"/>
                  </a:cubicBezTo>
                  <a:cubicBezTo>
                    <a:pt x="698" y="2463"/>
                    <a:pt x="685" y="2470"/>
                    <a:pt x="680" y="2484"/>
                  </a:cubicBezTo>
                  <a:cubicBezTo>
                    <a:pt x="674" y="2492"/>
                    <a:pt x="670" y="2495"/>
                    <a:pt x="667" y="2495"/>
                  </a:cubicBezTo>
                  <a:cubicBezTo>
                    <a:pt x="659" y="2495"/>
                    <a:pt x="657" y="2480"/>
                    <a:pt x="655" y="2465"/>
                  </a:cubicBezTo>
                  <a:cubicBezTo>
                    <a:pt x="665" y="2434"/>
                    <a:pt x="677" y="2421"/>
                    <a:pt x="690" y="2421"/>
                  </a:cubicBezTo>
                  <a:cubicBezTo>
                    <a:pt x="698" y="2421"/>
                    <a:pt x="706" y="2425"/>
                    <a:pt x="715" y="2434"/>
                  </a:cubicBezTo>
                  <a:cubicBezTo>
                    <a:pt x="717" y="2448"/>
                    <a:pt x="727" y="2451"/>
                    <a:pt x="738" y="2451"/>
                  </a:cubicBezTo>
                  <a:cubicBezTo>
                    <a:pt x="745" y="2451"/>
                    <a:pt x="752" y="2450"/>
                    <a:pt x="759" y="2449"/>
                  </a:cubicBezTo>
                  <a:cubicBezTo>
                    <a:pt x="780" y="2446"/>
                    <a:pt x="724" y="2336"/>
                    <a:pt x="680" y="2321"/>
                  </a:cubicBezTo>
                  <a:lnTo>
                    <a:pt x="699" y="2318"/>
                  </a:lnTo>
                  <a:cubicBezTo>
                    <a:pt x="721" y="2314"/>
                    <a:pt x="715" y="2267"/>
                    <a:pt x="708" y="2224"/>
                  </a:cubicBezTo>
                  <a:cubicBezTo>
                    <a:pt x="703" y="2179"/>
                    <a:pt x="699" y="2157"/>
                    <a:pt x="681" y="2157"/>
                  </a:cubicBezTo>
                  <a:cubicBezTo>
                    <a:pt x="680" y="2157"/>
                    <a:pt x="678" y="2158"/>
                    <a:pt x="677" y="2158"/>
                  </a:cubicBezTo>
                  <a:cubicBezTo>
                    <a:pt x="673" y="2158"/>
                    <a:pt x="669" y="2158"/>
                    <a:pt x="664" y="2158"/>
                  </a:cubicBezTo>
                  <a:cubicBezTo>
                    <a:pt x="649" y="2158"/>
                    <a:pt x="636" y="2156"/>
                    <a:pt x="633" y="2139"/>
                  </a:cubicBezTo>
                  <a:lnTo>
                    <a:pt x="633" y="2139"/>
                  </a:lnTo>
                  <a:cubicBezTo>
                    <a:pt x="636" y="2161"/>
                    <a:pt x="618" y="2164"/>
                    <a:pt x="596" y="2167"/>
                  </a:cubicBezTo>
                  <a:cubicBezTo>
                    <a:pt x="602" y="2142"/>
                    <a:pt x="614" y="2117"/>
                    <a:pt x="627" y="2092"/>
                  </a:cubicBezTo>
                  <a:cubicBezTo>
                    <a:pt x="668" y="2036"/>
                    <a:pt x="680" y="1967"/>
                    <a:pt x="665" y="1901"/>
                  </a:cubicBezTo>
                  <a:cubicBezTo>
                    <a:pt x="658" y="1854"/>
                    <a:pt x="649" y="1785"/>
                    <a:pt x="668" y="1760"/>
                  </a:cubicBezTo>
                  <a:cubicBezTo>
                    <a:pt x="662" y="1716"/>
                    <a:pt x="659" y="1694"/>
                    <a:pt x="640" y="1694"/>
                  </a:cubicBezTo>
                  <a:cubicBezTo>
                    <a:pt x="639" y="1694"/>
                    <a:pt x="638" y="1694"/>
                    <a:pt x="636" y="1694"/>
                  </a:cubicBezTo>
                  <a:lnTo>
                    <a:pt x="630" y="1647"/>
                  </a:lnTo>
                  <a:cubicBezTo>
                    <a:pt x="648" y="1623"/>
                    <a:pt x="643" y="1578"/>
                    <a:pt x="626" y="1578"/>
                  </a:cubicBezTo>
                  <a:cubicBezTo>
                    <a:pt x="625" y="1578"/>
                    <a:pt x="624" y="1578"/>
                    <a:pt x="624" y="1578"/>
                  </a:cubicBezTo>
                  <a:cubicBezTo>
                    <a:pt x="599" y="1559"/>
                    <a:pt x="618" y="1534"/>
                    <a:pt x="614" y="1509"/>
                  </a:cubicBezTo>
                  <a:cubicBezTo>
                    <a:pt x="634" y="1481"/>
                    <a:pt x="642" y="1469"/>
                    <a:pt x="636" y="1469"/>
                  </a:cubicBezTo>
                  <a:cubicBezTo>
                    <a:pt x="630" y="1469"/>
                    <a:pt x="616" y="1476"/>
                    <a:pt x="589" y="1490"/>
                  </a:cubicBezTo>
                  <a:cubicBezTo>
                    <a:pt x="567" y="1493"/>
                    <a:pt x="555" y="1540"/>
                    <a:pt x="558" y="1565"/>
                  </a:cubicBezTo>
                  <a:lnTo>
                    <a:pt x="567" y="1634"/>
                  </a:lnTo>
                  <a:lnTo>
                    <a:pt x="536" y="1565"/>
                  </a:lnTo>
                  <a:cubicBezTo>
                    <a:pt x="533" y="1544"/>
                    <a:pt x="510" y="1503"/>
                    <a:pt x="488" y="1503"/>
                  </a:cubicBezTo>
                  <a:cubicBezTo>
                    <a:pt x="487" y="1503"/>
                    <a:pt x="487" y="1503"/>
                    <a:pt x="486" y="1503"/>
                  </a:cubicBezTo>
                  <a:cubicBezTo>
                    <a:pt x="484" y="1503"/>
                    <a:pt x="483" y="1503"/>
                    <a:pt x="481" y="1503"/>
                  </a:cubicBezTo>
                  <a:cubicBezTo>
                    <a:pt x="471" y="1503"/>
                    <a:pt x="464" y="1495"/>
                    <a:pt x="461" y="1484"/>
                  </a:cubicBezTo>
                  <a:lnTo>
                    <a:pt x="505" y="1478"/>
                  </a:lnTo>
                  <a:cubicBezTo>
                    <a:pt x="516" y="1489"/>
                    <a:pt x="533" y="1496"/>
                    <a:pt x="550" y="1496"/>
                  </a:cubicBezTo>
                  <a:cubicBezTo>
                    <a:pt x="556" y="1496"/>
                    <a:pt x="562" y="1495"/>
                    <a:pt x="567" y="1493"/>
                  </a:cubicBezTo>
                  <a:cubicBezTo>
                    <a:pt x="607" y="1466"/>
                    <a:pt x="617" y="1396"/>
                    <a:pt x="579" y="1396"/>
                  </a:cubicBezTo>
                  <a:cubicBezTo>
                    <a:pt x="578" y="1396"/>
                    <a:pt x="578" y="1396"/>
                    <a:pt x="577" y="1396"/>
                  </a:cubicBezTo>
                  <a:cubicBezTo>
                    <a:pt x="574" y="1374"/>
                    <a:pt x="574" y="1374"/>
                    <a:pt x="592" y="1349"/>
                  </a:cubicBezTo>
                  <a:cubicBezTo>
                    <a:pt x="611" y="1346"/>
                    <a:pt x="608" y="1324"/>
                    <a:pt x="564" y="1305"/>
                  </a:cubicBezTo>
                  <a:cubicBezTo>
                    <a:pt x="520" y="1290"/>
                    <a:pt x="517" y="1265"/>
                    <a:pt x="555" y="1236"/>
                  </a:cubicBezTo>
                  <a:cubicBezTo>
                    <a:pt x="589" y="1187"/>
                    <a:pt x="580" y="1095"/>
                    <a:pt x="559" y="1095"/>
                  </a:cubicBezTo>
                  <a:cubicBezTo>
                    <a:pt x="559" y="1095"/>
                    <a:pt x="558" y="1095"/>
                    <a:pt x="558" y="1095"/>
                  </a:cubicBezTo>
                  <a:cubicBezTo>
                    <a:pt x="556" y="1096"/>
                    <a:pt x="555" y="1096"/>
                    <a:pt x="553" y="1096"/>
                  </a:cubicBezTo>
                  <a:cubicBezTo>
                    <a:pt x="516" y="1096"/>
                    <a:pt x="509" y="1032"/>
                    <a:pt x="523" y="1008"/>
                  </a:cubicBezTo>
                  <a:cubicBezTo>
                    <a:pt x="542" y="986"/>
                    <a:pt x="539" y="954"/>
                    <a:pt x="514" y="939"/>
                  </a:cubicBezTo>
                  <a:cubicBezTo>
                    <a:pt x="542" y="936"/>
                    <a:pt x="552" y="904"/>
                    <a:pt x="530" y="889"/>
                  </a:cubicBezTo>
                  <a:cubicBezTo>
                    <a:pt x="530" y="889"/>
                    <a:pt x="528" y="880"/>
                    <a:pt x="524" y="880"/>
                  </a:cubicBezTo>
                  <a:cubicBezTo>
                    <a:pt x="521" y="880"/>
                    <a:pt x="517" y="883"/>
                    <a:pt x="511" y="892"/>
                  </a:cubicBezTo>
                  <a:lnTo>
                    <a:pt x="461" y="851"/>
                  </a:lnTo>
                  <a:lnTo>
                    <a:pt x="461" y="851"/>
                  </a:lnTo>
                  <a:cubicBezTo>
                    <a:pt x="464" y="873"/>
                    <a:pt x="445" y="876"/>
                    <a:pt x="423" y="879"/>
                  </a:cubicBezTo>
                  <a:cubicBezTo>
                    <a:pt x="423" y="879"/>
                    <a:pt x="423" y="879"/>
                    <a:pt x="422" y="879"/>
                  </a:cubicBezTo>
                  <a:cubicBezTo>
                    <a:pt x="405" y="879"/>
                    <a:pt x="412" y="787"/>
                    <a:pt x="467" y="735"/>
                  </a:cubicBezTo>
                  <a:lnTo>
                    <a:pt x="502" y="682"/>
                  </a:lnTo>
                  <a:lnTo>
                    <a:pt x="461" y="688"/>
                  </a:lnTo>
                  <a:cubicBezTo>
                    <a:pt x="458" y="663"/>
                    <a:pt x="455" y="641"/>
                    <a:pt x="476" y="638"/>
                  </a:cubicBezTo>
                  <a:cubicBezTo>
                    <a:pt x="495" y="635"/>
                    <a:pt x="495" y="635"/>
                    <a:pt x="492" y="613"/>
                  </a:cubicBezTo>
                  <a:cubicBezTo>
                    <a:pt x="492" y="613"/>
                    <a:pt x="489" y="594"/>
                    <a:pt x="474" y="594"/>
                  </a:cubicBezTo>
                  <a:cubicBezTo>
                    <a:pt x="473" y="594"/>
                    <a:pt x="471" y="594"/>
                    <a:pt x="470" y="594"/>
                  </a:cubicBezTo>
                  <a:cubicBezTo>
                    <a:pt x="460" y="595"/>
                    <a:pt x="452" y="595"/>
                    <a:pt x="446" y="595"/>
                  </a:cubicBezTo>
                  <a:cubicBezTo>
                    <a:pt x="431" y="595"/>
                    <a:pt x="434" y="591"/>
                    <a:pt x="445" y="572"/>
                  </a:cubicBezTo>
                  <a:cubicBezTo>
                    <a:pt x="483" y="544"/>
                    <a:pt x="480" y="522"/>
                    <a:pt x="436" y="503"/>
                  </a:cubicBezTo>
                  <a:cubicBezTo>
                    <a:pt x="423" y="505"/>
                    <a:pt x="414" y="506"/>
                    <a:pt x="409" y="506"/>
                  </a:cubicBezTo>
                  <a:cubicBezTo>
                    <a:pt x="399" y="506"/>
                    <a:pt x="407" y="500"/>
                    <a:pt x="433" y="481"/>
                  </a:cubicBezTo>
                  <a:cubicBezTo>
                    <a:pt x="458" y="475"/>
                    <a:pt x="470" y="453"/>
                    <a:pt x="470" y="428"/>
                  </a:cubicBezTo>
                  <a:lnTo>
                    <a:pt x="470" y="428"/>
                  </a:lnTo>
                  <a:lnTo>
                    <a:pt x="448" y="431"/>
                  </a:lnTo>
                  <a:cubicBezTo>
                    <a:pt x="444" y="432"/>
                    <a:pt x="439" y="432"/>
                    <a:pt x="436" y="432"/>
                  </a:cubicBezTo>
                  <a:cubicBezTo>
                    <a:pt x="407" y="432"/>
                    <a:pt x="406" y="412"/>
                    <a:pt x="420" y="387"/>
                  </a:cubicBezTo>
                  <a:cubicBezTo>
                    <a:pt x="442" y="387"/>
                    <a:pt x="439" y="362"/>
                    <a:pt x="411" y="318"/>
                  </a:cubicBezTo>
                  <a:cubicBezTo>
                    <a:pt x="404" y="274"/>
                    <a:pt x="404" y="249"/>
                    <a:pt x="423" y="249"/>
                  </a:cubicBezTo>
                  <a:cubicBezTo>
                    <a:pt x="464" y="243"/>
                    <a:pt x="464" y="243"/>
                    <a:pt x="420" y="224"/>
                  </a:cubicBezTo>
                  <a:cubicBezTo>
                    <a:pt x="398" y="205"/>
                    <a:pt x="398" y="205"/>
                    <a:pt x="411" y="155"/>
                  </a:cubicBezTo>
                  <a:cubicBezTo>
                    <a:pt x="429" y="130"/>
                    <a:pt x="429" y="130"/>
                    <a:pt x="404" y="111"/>
                  </a:cubicBezTo>
                  <a:cubicBezTo>
                    <a:pt x="364" y="115"/>
                    <a:pt x="342" y="118"/>
                    <a:pt x="345" y="143"/>
                  </a:cubicBezTo>
                  <a:cubicBezTo>
                    <a:pt x="348" y="165"/>
                    <a:pt x="348" y="165"/>
                    <a:pt x="329" y="168"/>
                  </a:cubicBezTo>
                  <a:lnTo>
                    <a:pt x="323" y="121"/>
                  </a:lnTo>
                  <a:cubicBezTo>
                    <a:pt x="320" y="89"/>
                    <a:pt x="307" y="58"/>
                    <a:pt x="288" y="33"/>
                  </a:cubicBezTo>
                  <a:cubicBezTo>
                    <a:pt x="277" y="11"/>
                    <a:pt x="260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581;p52"/>
            <p:cNvSpPr/>
            <p:nvPr/>
          </p:nvSpPr>
          <p:spPr>
            <a:xfrm>
              <a:off x="3896575" y="1981725"/>
              <a:ext cx="312275" cy="169550"/>
            </a:xfrm>
            <a:custGeom>
              <a:avLst/>
              <a:gdLst/>
              <a:ahLst/>
              <a:cxnLst/>
              <a:rect l="l" t="t" r="r" b="b"/>
              <a:pathLst>
                <a:path w="12491" h="6782" extrusionOk="0">
                  <a:moveTo>
                    <a:pt x="8124" y="1"/>
                  </a:moveTo>
                  <a:cubicBezTo>
                    <a:pt x="8117" y="1"/>
                    <a:pt x="8106" y="11"/>
                    <a:pt x="8095" y="37"/>
                  </a:cubicBezTo>
                  <a:cubicBezTo>
                    <a:pt x="8095" y="56"/>
                    <a:pt x="8095" y="56"/>
                    <a:pt x="8114" y="56"/>
                  </a:cubicBezTo>
                  <a:cubicBezTo>
                    <a:pt x="8123" y="47"/>
                    <a:pt x="8129" y="31"/>
                    <a:pt x="8133" y="15"/>
                  </a:cubicBezTo>
                  <a:cubicBezTo>
                    <a:pt x="8133" y="6"/>
                    <a:pt x="8129" y="1"/>
                    <a:pt x="8124" y="1"/>
                  </a:cubicBezTo>
                  <a:close/>
                  <a:moveTo>
                    <a:pt x="12178" y="175"/>
                  </a:moveTo>
                  <a:cubicBezTo>
                    <a:pt x="12163" y="175"/>
                    <a:pt x="12163" y="197"/>
                    <a:pt x="12160" y="216"/>
                  </a:cubicBezTo>
                  <a:lnTo>
                    <a:pt x="12178" y="216"/>
                  </a:lnTo>
                  <a:cubicBezTo>
                    <a:pt x="12191" y="206"/>
                    <a:pt x="12197" y="191"/>
                    <a:pt x="12197" y="175"/>
                  </a:cubicBezTo>
                  <a:close/>
                  <a:moveTo>
                    <a:pt x="8989" y="389"/>
                  </a:moveTo>
                  <a:cubicBezTo>
                    <a:pt x="8992" y="389"/>
                    <a:pt x="8994" y="391"/>
                    <a:pt x="8994" y="398"/>
                  </a:cubicBezTo>
                  <a:cubicBezTo>
                    <a:pt x="9013" y="398"/>
                    <a:pt x="8976" y="420"/>
                    <a:pt x="8957" y="420"/>
                  </a:cubicBezTo>
                  <a:lnTo>
                    <a:pt x="8957" y="398"/>
                  </a:lnTo>
                  <a:cubicBezTo>
                    <a:pt x="8969" y="398"/>
                    <a:pt x="8982" y="389"/>
                    <a:pt x="8989" y="389"/>
                  </a:cubicBezTo>
                  <a:close/>
                  <a:moveTo>
                    <a:pt x="7559" y="410"/>
                  </a:moveTo>
                  <a:cubicBezTo>
                    <a:pt x="7559" y="418"/>
                    <a:pt x="7557" y="421"/>
                    <a:pt x="7554" y="421"/>
                  </a:cubicBezTo>
                  <a:cubicBezTo>
                    <a:pt x="7550" y="421"/>
                    <a:pt x="7547" y="412"/>
                    <a:pt x="7559" y="410"/>
                  </a:cubicBezTo>
                  <a:close/>
                  <a:moveTo>
                    <a:pt x="10743" y="373"/>
                  </a:moveTo>
                  <a:cubicBezTo>
                    <a:pt x="10727" y="373"/>
                    <a:pt x="10715" y="382"/>
                    <a:pt x="10705" y="391"/>
                  </a:cubicBezTo>
                  <a:cubicBezTo>
                    <a:pt x="10705" y="413"/>
                    <a:pt x="10724" y="413"/>
                    <a:pt x="10743" y="413"/>
                  </a:cubicBezTo>
                  <a:cubicBezTo>
                    <a:pt x="10754" y="420"/>
                    <a:pt x="10764" y="422"/>
                    <a:pt x="10772" y="422"/>
                  </a:cubicBezTo>
                  <a:cubicBezTo>
                    <a:pt x="10790" y="422"/>
                    <a:pt x="10799" y="408"/>
                    <a:pt x="10799" y="394"/>
                  </a:cubicBezTo>
                  <a:cubicBezTo>
                    <a:pt x="10799" y="373"/>
                    <a:pt x="10781" y="373"/>
                    <a:pt x="10743" y="373"/>
                  </a:cubicBezTo>
                  <a:close/>
                  <a:moveTo>
                    <a:pt x="10872" y="413"/>
                  </a:moveTo>
                  <a:lnTo>
                    <a:pt x="10909" y="416"/>
                  </a:lnTo>
                  <a:cubicBezTo>
                    <a:pt x="10909" y="435"/>
                    <a:pt x="10872" y="457"/>
                    <a:pt x="10853" y="457"/>
                  </a:cubicBezTo>
                  <a:cubicBezTo>
                    <a:pt x="10834" y="457"/>
                    <a:pt x="10834" y="435"/>
                    <a:pt x="10872" y="413"/>
                  </a:cubicBezTo>
                  <a:close/>
                  <a:moveTo>
                    <a:pt x="7988" y="444"/>
                  </a:moveTo>
                  <a:cubicBezTo>
                    <a:pt x="7995" y="444"/>
                    <a:pt x="8007" y="454"/>
                    <a:pt x="8020" y="454"/>
                  </a:cubicBezTo>
                  <a:cubicBezTo>
                    <a:pt x="8039" y="473"/>
                    <a:pt x="8039" y="473"/>
                    <a:pt x="8001" y="473"/>
                  </a:cubicBezTo>
                  <a:cubicBezTo>
                    <a:pt x="7982" y="473"/>
                    <a:pt x="7982" y="454"/>
                    <a:pt x="7982" y="454"/>
                  </a:cubicBezTo>
                  <a:cubicBezTo>
                    <a:pt x="7982" y="447"/>
                    <a:pt x="7984" y="444"/>
                    <a:pt x="7988" y="444"/>
                  </a:cubicBezTo>
                  <a:close/>
                  <a:moveTo>
                    <a:pt x="8333" y="435"/>
                  </a:moveTo>
                  <a:cubicBezTo>
                    <a:pt x="8346" y="438"/>
                    <a:pt x="8358" y="445"/>
                    <a:pt x="8368" y="457"/>
                  </a:cubicBezTo>
                  <a:cubicBezTo>
                    <a:pt x="8371" y="467"/>
                    <a:pt x="8361" y="476"/>
                    <a:pt x="8349" y="476"/>
                  </a:cubicBezTo>
                  <a:cubicBezTo>
                    <a:pt x="8330" y="476"/>
                    <a:pt x="8314" y="476"/>
                    <a:pt x="8314" y="454"/>
                  </a:cubicBezTo>
                  <a:cubicBezTo>
                    <a:pt x="8314" y="454"/>
                    <a:pt x="8314" y="435"/>
                    <a:pt x="8333" y="435"/>
                  </a:cubicBezTo>
                  <a:close/>
                  <a:moveTo>
                    <a:pt x="9361" y="445"/>
                  </a:moveTo>
                  <a:cubicBezTo>
                    <a:pt x="9361" y="460"/>
                    <a:pt x="9355" y="473"/>
                    <a:pt x="9342" y="485"/>
                  </a:cubicBezTo>
                  <a:lnTo>
                    <a:pt x="9327" y="485"/>
                  </a:lnTo>
                  <a:cubicBezTo>
                    <a:pt x="9327" y="463"/>
                    <a:pt x="9327" y="445"/>
                    <a:pt x="9345" y="445"/>
                  </a:cubicBezTo>
                  <a:close/>
                  <a:moveTo>
                    <a:pt x="7468" y="476"/>
                  </a:moveTo>
                  <a:cubicBezTo>
                    <a:pt x="7468" y="484"/>
                    <a:pt x="7466" y="486"/>
                    <a:pt x="7464" y="486"/>
                  </a:cubicBezTo>
                  <a:cubicBezTo>
                    <a:pt x="7460" y="486"/>
                    <a:pt x="7456" y="478"/>
                    <a:pt x="7468" y="476"/>
                  </a:cubicBezTo>
                  <a:close/>
                  <a:moveTo>
                    <a:pt x="7559" y="473"/>
                  </a:moveTo>
                  <a:lnTo>
                    <a:pt x="7578" y="495"/>
                  </a:lnTo>
                  <a:lnTo>
                    <a:pt x="7559" y="514"/>
                  </a:lnTo>
                  <a:lnTo>
                    <a:pt x="7540" y="517"/>
                  </a:lnTo>
                  <a:cubicBezTo>
                    <a:pt x="7540" y="495"/>
                    <a:pt x="7540" y="473"/>
                    <a:pt x="7559" y="473"/>
                  </a:cubicBezTo>
                  <a:close/>
                  <a:moveTo>
                    <a:pt x="9916" y="426"/>
                  </a:moveTo>
                  <a:lnTo>
                    <a:pt x="9950" y="429"/>
                  </a:lnTo>
                  <a:lnTo>
                    <a:pt x="9913" y="470"/>
                  </a:lnTo>
                  <a:cubicBezTo>
                    <a:pt x="9894" y="504"/>
                    <a:pt x="9885" y="519"/>
                    <a:pt x="9881" y="519"/>
                  </a:cubicBezTo>
                  <a:cubicBezTo>
                    <a:pt x="9878" y="519"/>
                    <a:pt x="9878" y="508"/>
                    <a:pt x="9878" y="488"/>
                  </a:cubicBezTo>
                  <a:cubicBezTo>
                    <a:pt x="9875" y="463"/>
                    <a:pt x="9891" y="438"/>
                    <a:pt x="9916" y="426"/>
                  </a:cubicBezTo>
                  <a:close/>
                  <a:moveTo>
                    <a:pt x="7688" y="470"/>
                  </a:moveTo>
                  <a:cubicBezTo>
                    <a:pt x="7697" y="482"/>
                    <a:pt x="7703" y="498"/>
                    <a:pt x="7706" y="514"/>
                  </a:cubicBezTo>
                  <a:cubicBezTo>
                    <a:pt x="7706" y="521"/>
                    <a:pt x="7703" y="526"/>
                    <a:pt x="7698" y="526"/>
                  </a:cubicBezTo>
                  <a:cubicBezTo>
                    <a:pt x="7691" y="526"/>
                    <a:pt x="7680" y="516"/>
                    <a:pt x="7669" y="492"/>
                  </a:cubicBezTo>
                  <a:cubicBezTo>
                    <a:pt x="7669" y="470"/>
                    <a:pt x="7669" y="470"/>
                    <a:pt x="7688" y="470"/>
                  </a:cubicBezTo>
                  <a:close/>
                  <a:moveTo>
                    <a:pt x="11903" y="445"/>
                  </a:moveTo>
                  <a:cubicBezTo>
                    <a:pt x="11921" y="448"/>
                    <a:pt x="11937" y="467"/>
                    <a:pt x="11937" y="485"/>
                  </a:cubicBezTo>
                  <a:cubicBezTo>
                    <a:pt x="11956" y="529"/>
                    <a:pt x="11956" y="529"/>
                    <a:pt x="11918" y="529"/>
                  </a:cubicBezTo>
                  <a:cubicBezTo>
                    <a:pt x="11903" y="529"/>
                    <a:pt x="11884" y="529"/>
                    <a:pt x="11884" y="507"/>
                  </a:cubicBezTo>
                  <a:lnTo>
                    <a:pt x="11903" y="507"/>
                  </a:lnTo>
                  <a:cubicBezTo>
                    <a:pt x="11903" y="514"/>
                    <a:pt x="11904" y="516"/>
                    <a:pt x="11906" y="516"/>
                  </a:cubicBezTo>
                  <a:cubicBezTo>
                    <a:pt x="11910" y="516"/>
                    <a:pt x="11916" y="501"/>
                    <a:pt x="11903" y="485"/>
                  </a:cubicBezTo>
                  <a:cubicBezTo>
                    <a:pt x="11903" y="467"/>
                    <a:pt x="11903" y="445"/>
                    <a:pt x="11903" y="445"/>
                  </a:cubicBezTo>
                  <a:close/>
                  <a:moveTo>
                    <a:pt x="12141" y="488"/>
                  </a:moveTo>
                  <a:lnTo>
                    <a:pt x="12160" y="510"/>
                  </a:lnTo>
                  <a:cubicBezTo>
                    <a:pt x="12160" y="529"/>
                    <a:pt x="12141" y="529"/>
                    <a:pt x="12122" y="529"/>
                  </a:cubicBezTo>
                  <a:cubicBezTo>
                    <a:pt x="12103" y="529"/>
                    <a:pt x="12103" y="529"/>
                    <a:pt x="12103" y="507"/>
                  </a:cubicBezTo>
                  <a:cubicBezTo>
                    <a:pt x="12112" y="498"/>
                    <a:pt x="12125" y="492"/>
                    <a:pt x="12141" y="488"/>
                  </a:cubicBezTo>
                  <a:close/>
                  <a:moveTo>
                    <a:pt x="8662" y="520"/>
                  </a:moveTo>
                  <a:lnTo>
                    <a:pt x="8681" y="542"/>
                  </a:lnTo>
                  <a:lnTo>
                    <a:pt x="8662" y="542"/>
                  </a:lnTo>
                  <a:cubicBezTo>
                    <a:pt x="8643" y="542"/>
                    <a:pt x="8643" y="542"/>
                    <a:pt x="8643" y="520"/>
                  </a:cubicBezTo>
                  <a:close/>
                  <a:moveTo>
                    <a:pt x="8847" y="501"/>
                  </a:moveTo>
                  <a:cubicBezTo>
                    <a:pt x="8847" y="523"/>
                    <a:pt x="8847" y="545"/>
                    <a:pt x="8828" y="545"/>
                  </a:cubicBezTo>
                  <a:cubicBezTo>
                    <a:pt x="8824" y="550"/>
                    <a:pt x="8819" y="552"/>
                    <a:pt x="8815" y="552"/>
                  </a:cubicBezTo>
                  <a:cubicBezTo>
                    <a:pt x="8802" y="552"/>
                    <a:pt x="8795" y="532"/>
                    <a:pt x="8809" y="501"/>
                  </a:cubicBezTo>
                  <a:close/>
                  <a:moveTo>
                    <a:pt x="9988" y="510"/>
                  </a:moveTo>
                  <a:lnTo>
                    <a:pt x="10007" y="532"/>
                  </a:lnTo>
                  <a:cubicBezTo>
                    <a:pt x="10007" y="554"/>
                    <a:pt x="9988" y="554"/>
                    <a:pt x="9969" y="554"/>
                  </a:cubicBezTo>
                  <a:lnTo>
                    <a:pt x="9969" y="532"/>
                  </a:lnTo>
                  <a:lnTo>
                    <a:pt x="9988" y="510"/>
                  </a:lnTo>
                  <a:close/>
                  <a:moveTo>
                    <a:pt x="10758" y="563"/>
                  </a:moveTo>
                  <a:cubicBezTo>
                    <a:pt x="10758" y="563"/>
                    <a:pt x="10758" y="563"/>
                    <a:pt x="10758" y="563"/>
                  </a:cubicBezTo>
                  <a:lnTo>
                    <a:pt x="10758" y="563"/>
                  </a:lnTo>
                  <a:cubicBezTo>
                    <a:pt x="10759" y="564"/>
                    <a:pt x="10761" y="564"/>
                    <a:pt x="10762" y="564"/>
                  </a:cubicBezTo>
                  <a:cubicBezTo>
                    <a:pt x="10761" y="563"/>
                    <a:pt x="10759" y="563"/>
                    <a:pt x="10758" y="563"/>
                  </a:cubicBezTo>
                  <a:close/>
                  <a:moveTo>
                    <a:pt x="6374" y="526"/>
                  </a:moveTo>
                  <a:lnTo>
                    <a:pt x="6396" y="542"/>
                  </a:lnTo>
                  <a:lnTo>
                    <a:pt x="6381" y="567"/>
                  </a:lnTo>
                  <a:lnTo>
                    <a:pt x="6365" y="570"/>
                  </a:lnTo>
                  <a:cubicBezTo>
                    <a:pt x="6362" y="548"/>
                    <a:pt x="6359" y="526"/>
                    <a:pt x="6374" y="526"/>
                  </a:cubicBezTo>
                  <a:close/>
                  <a:moveTo>
                    <a:pt x="9508" y="507"/>
                  </a:moveTo>
                  <a:cubicBezTo>
                    <a:pt x="9527" y="507"/>
                    <a:pt x="9508" y="529"/>
                    <a:pt x="9490" y="570"/>
                  </a:cubicBezTo>
                  <a:cubicBezTo>
                    <a:pt x="9474" y="579"/>
                    <a:pt x="9465" y="584"/>
                    <a:pt x="9461" y="584"/>
                  </a:cubicBezTo>
                  <a:cubicBezTo>
                    <a:pt x="9455" y="584"/>
                    <a:pt x="9460" y="574"/>
                    <a:pt x="9471" y="548"/>
                  </a:cubicBezTo>
                  <a:lnTo>
                    <a:pt x="9508" y="507"/>
                  </a:lnTo>
                  <a:close/>
                  <a:moveTo>
                    <a:pt x="8458" y="561"/>
                  </a:moveTo>
                  <a:cubicBezTo>
                    <a:pt x="8443" y="561"/>
                    <a:pt x="8443" y="582"/>
                    <a:pt x="8443" y="582"/>
                  </a:cubicBezTo>
                  <a:cubicBezTo>
                    <a:pt x="8443" y="582"/>
                    <a:pt x="8443" y="601"/>
                    <a:pt x="8458" y="604"/>
                  </a:cubicBezTo>
                  <a:lnTo>
                    <a:pt x="8477" y="604"/>
                  </a:lnTo>
                  <a:cubicBezTo>
                    <a:pt x="8477" y="589"/>
                    <a:pt x="8471" y="573"/>
                    <a:pt x="8458" y="561"/>
                  </a:cubicBezTo>
                  <a:close/>
                  <a:moveTo>
                    <a:pt x="11846" y="611"/>
                  </a:moveTo>
                  <a:cubicBezTo>
                    <a:pt x="11846" y="633"/>
                    <a:pt x="11846" y="633"/>
                    <a:pt x="11865" y="633"/>
                  </a:cubicBezTo>
                  <a:lnTo>
                    <a:pt x="11884" y="633"/>
                  </a:lnTo>
                  <a:lnTo>
                    <a:pt x="11865" y="611"/>
                  </a:lnTo>
                  <a:close/>
                  <a:moveTo>
                    <a:pt x="5947" y="607"/>
                  </a:moveTo>
                  <a:cubicBezTo>
                    <a:pt x="5963" y="607"/>
                    <a:pt x="5955" y="649"/>
                    <a:pt x="5958" y="670"/>
                  </a:cubicBezTo>
                  <a:cubicBezTo>
                    <a:pt x="5953" y="671"/>
                    <a:pt x="5950" y="672"/>
                    <a:pt x="5948" y="672"/>
                  </a:cubicBezTo>
                  <a:cubicBezTo>
                    <a:pt x="5942" y="672"/>
                    <a:pt x="5940" y="667"/>
                    <a:pt x="5936" y="651"/>
                  </a:cubicBezTo>
                  <a:cubicBezTo>
                    <a:pt x="5936" y="639"/>
                    <a:pt x="5939" y="623"/>
                    <a:pt x="5945" y="608"/>
                  </a:cubicBezTo>
                  <a:cubicBezTo>
                    <a:pt x="5946" y="607"/>
                    <a:pt x="5946" y="607"/>
                    <a:pt x="5947" y="607"/>
                  </a:cubicBezTo>
                  <a:close/>
                  <a:moveTo>
                    <a:pt x="8111" y="727"/>
                  </a:moveTo>
                  <a:cubicBezTo>
                    <a:pt x="8111" y="745"/>
                    <a:pt x="8111" y="745"/>
                    <a:pt x="8126" y="745"/>
                  </a:cubicBezTo>
                  <a:cubicBezTo>
                    <a:pt x="8164" y="745"/>
                    <a:pt x="8164" y="745"/>
                    <a:pt x="8145" y="727"/>
                  </a:cubicBezTo>
                  <a:close/>
                  <a:moveTo>
                    <a:pt x="5425" y="783"/>
                  </a:moveTo>
                  <a:lnTo>
                    <a:pt x="5447" y="796"/>
                  </a:lnTo>
                  <a:lnTo>
                    <a:pt x="5437" y="821"/>
                  </a:lnTo>
                  <a:lnTo>
                    <a:pt x="5419" y="827"/>
                  </a:lnTo>
                  <a:cubicBezTo>
                    <a:pt x="5412" y="808"/>
                    <a:pt x="5406" y="786"/>
                    <a:pt x="5425" y="783"/>
                  </a:cubicBezTo>
                  <a:close/>
                  <a:moveTo>
                    <a:pt x="5701" y="833"/>
                  </a:moveTo>
                  <a:cubicBezTo>
                    <a:pt x="5704" y="846"/>
                    <a:pt x="5701" y="861"/>
                    <a:pt x="5694" y="877"/>
                  </a:cubicBezTo>
                  <a:lnTo>
                    <a:pt x="5676" y="880"/>
                  </a:lnTo>
                  <a:cubicBezTo>
                    <a:pt x="5669" y="861"/>
                    <a:pt x="5666" y="839"/>
                    <a:pt x="5682" y="836"/>
                  </a:cubicBezTo>
                  <a:lnTo>
                    <a:pt x="5701" y="833"/>
                  </a:lnTo>
                  <a:close/>
                  <a:moveTo>
                    <a:pt x="4250" y="1231"/>
                  </a:moveTo>
                  <a:cubicBezTo>
                    <a:pt x="4272" y="1237"/>
                    <a:pt x="4275" y="1266"/>
                    <a:pt x="4253" y="1275"/>
                  </a:cubicBezTo>
                  <a:cubicBezTo>
                    <a:pt x="4237" y="1283"/>
                    <a:pt x="4229" y="1287"/>
                    <a:pt x="4224" y="1287"/>
                  </a:cubicBezTo>
                  <a:cubicBezTo>
                    <a:pt x="4219" y="1287"/>
                    <a:pt x="4217" y="1283"/>
                    <a:pt x="4212" y="1275"/>
                  </a:cubicBezTo>
                  <a:cubicBezTo>
                    <a:pt x="4203" y="1256"/>
                    <a:pt x="4234" y="1237"/>
                    <a:pt x="4250" y="1231"/>
                  </a:cubicBezTo>
                  <a:close/>
                  <a:moveTo>
                    <a:pt x="3604" y="1607"/>
                  </a:moveTo>
                  <a:cubicBezTo>
                    <a:pt x="3614" y="1620"/>
                    <a:pt x="3614" y="1635"/>
                    <a:pt x="3610" y="1651"/>
                  </a:cubicBezTo>
                  <a:lnTo>
                    <a:pt x="3598" y="1661"/>
                  </a:lnTo>
                  <a:cubicBezTo>
                    <a:pt x="3585" y="1642"/>
                    <a:pt x="3576" y="1626"/>
                    <a:pt x="3589" y="1617"/>
                  </a:cubicBezTo>
                  <a:lnTo>
                    <a:pt x="3604" y="1607"/>
                  </a:lnTo>
                  <a:close/>
                  <a:moveTo>
                    <a:pt x="2457" y="2629"/>
                  </a:moveTo>
                  <a:lnTo>
                    <a:pt x="2485" y="2632"/>
                  </a:lnTo>
                  <a:cubicBezTo>
                    <a:pt x="2492" y="2638"/>
                    <a:pt x="2492" y="2651"/>
                    <a:pt x="2485" y="2660"/>
                  </a:cubicBezTo>
                  <a:cubicBezTo>
                    <a:pt x="2480" y="2665"/>
                    <a:pt x="2477" y="2667"/>
                    <a:pt x="2473" y="2667"/>
                  </a:cubicBezTo>
                  <a:cubicBezTo>
                    <a:pt x="2470" y="2667"/>
                    <a:pt x="2466" y="2664"/>
                    <a:pt x="2457" y="2657"/>
                  </a:cubicBezTo>
                  <a:cubicBezTo>
                    <a:pt x="2457" y="2657"/>
                    <a:pt x="2445" y="2641"/>
                    <a:pt x="2457" y="2629"/>
                  </a:cubicBezTo>
                  <a:close/>
                  <a:moveTo>
                    <a:pt x="2001" y="2797"/>
                  </a:moveTo>
                  <a:cubicBezTo>
                    <a:pt x="1997" y="2797"/>
                    <a:pt x="2000" y="2801"/>
                    <a:pt x="2012" y="2801"/>
                  </a:cubicBezTo>
                  <a:lnTo>
                    <a:pt x="2012" y="2801"/>
                  </a:lnTo>
                  <a:cubicBezTo>
                    <a:pt x="2007" y="2798"/>
                    <a:pt x="2003" y="2797"/>
                    <a:pt x="2001" y="2797"/>
                  </a:cubicBezTo>
                  <a:close/>
                  <a:moveTo>
                    <a:pt x="2012" y="2801"/>
                  </a:moveTo>
                  <a:lnTo>
                    <a:pt x="2012" y="2801"/>
                  </a:lnTo>
                  <a:cubicBezTo>
                    <a:pt x="2015" y="2803"/>
                    <a:pt x="2018" y="2805"/>
                    <a:pt x="2021" y="2808"/>
                  </a:cubicBezTo>
                  <a:lnTo>
                    <a:pt x="2021" y="2808"/>
                  </a:lnTo>
                  <a:cubicBezTo>
                    <a:pt x="2020" y="2806"/>
                    <a:pt x="2018" y="2803"/>
                    <a:pt x="2015" y="2801"/>
                  </a:cubicBezTo>
                  <a:cubicBezTo>
                    <a:pt x="2014" y="2801"/>
                    <a:pt x="2013" y="2801"/>
                    <a:pt x="2012" y="2801"/>
                  </a:cubicBezTo>
                  <a:close/>
                  <a:moveTo>
                    <a:pt x="2338" y="2789"/>
                  </a:moveTo>
                  <a:lnTo>
                    <a:pt x="2341" y="2817"/>
                  </a:lnTo>
                  <a:lnTo>
                    <a:pt x="2329" y="2829"/>
                  </a:lnTo>
                  <a:cubicBezTo>
                    <a:pt x="2313" y="2817"/>
                    <a:pt x="2301" y="2801"/>
                    <a:pt x="2313" y="2789"/>
                  </a:cubicBezTo>
                  <a:close/>
                  <a:moveTo>
                    <a:pt x="2147" y="2786"/>
                  </a:moveTo>
                  <a:cubicBezTo>
                    <a:pt x="2150" y="2786"/>
                    <a:pt x="2150" y="2793"/>
                    <a:pt x="2150" y="2807"/>
                  </a:cubicBezTo>
                  <a:cubicBezTo>
                    <a:pt x="2152" y="2826"/>
                    <a:pt x="2146" y="2839"/>
                    <a:pt x="2137" y="2839"/>
                  </a:cubicBezTo>
                  <a:cubicBezTo>
                    <a:pt x="2133" y="2839"/>
                    <a:pt x="2129" y="2837"/>
                    <a:pt x="2125" y="2833"/>
                  </a:cubicBezTo>
                  <a:cubicBezTo>
                    <a:pt x="2113" y="2817"/>
                    <a:pt x="2113" y="2817"/>
                    <a:pt x="2125" y="2804"/>
                  </a:cubicBezTo>
                  <a:cubicBezTo>
                    <a:pt x="2137" y="2792"/>
                    <a:pt x="2143" y="2786"/>
                    <a:pt x="2147" y="2786"/>
                  </a:cubicBezTo>
                  <a:close/>
                  <a:moveTo>
                    <a:pt x="2066" y="2898"/>
                  </a:moveTo>
                  <a:lnTo>
                    <a:pt x="2053" y="2911"/>
                  </a:lnTo>
                  <a:cubicBezTo>
                    <a:pt x="2047" y="2917"/>
                    <a:pt x="2044" y="2920"/>
                    <a:pt x="2040" y="2920"/>
                  </a:cubicBezTo>
                  <a:cubicBezTo>
                    <a:pt x="2037" y="2920"/>
                    <a:pt x="2033" y="2917"/>
                    <a:pt x="2025" y="2911"/>
                  </a:cubicBezTo>
                  <a:lnTo>
                    <a:pt x="2037" y="2898"/>
                  </a:lnTo>
                  <a:close/>
                  <a:moveTo>
                    <a:pt x="1934" y="2977"/>
                  </a:moveTo>
                  <a:cubicBezTo>
                    <a:pt x="1927" y="2984"/>
                    <a:pt x="1929" y="2993"/>
                    <a:pt x="1931" y="2993"/>
                  </a:cubicBezTo>
                  <a:cubicBezTo>
                    <a:pt x="1933" y="2993"/>
                    <a:pt x="1935" y="2988"/>
                    <a:pt x="1934" y="2977"/>
                  </a:cubicBezTo>
                  <a:close/>
                  <a:moveTo>
                    <a:pt x="1940" y="3030"/>
                  </a:moveTo>
                  <a:lnTo>
                    <a:pt x="1928" y="3043"/>
                  </a:lnTo>
                  <a:cubicBezTo>
                    <a:pt x="1921" y="3050"/>
                    <a:pt x="1918" y="3054"/>
                    <a:pt x="1915" y="3054"/>
                  </a:cubicBezTo>
                  <a:cubicBezTo>
                    <a:pt x="1911" y="3054"/>
                    <a:pt x="1907" y="3050"/>
                    <a:pt x="1899" y="3043"/>
                  </a:cubicBezTo>
                  <a:lnTo>
                    <a:pt x="1912" y="3030"/>
                  </a:lnTo>
                  <a:close/>
                  <a:moveTo>
                    <a:pt x="1802" y="3177"/>
                  </a:moveTo>
                  <a:cubicBezTo>
                    <a:pt x="1818" y="3177"/>
                    <a:pt x="1834" y="3180"/>
                    <a:pt x="1846" y="3190"/>
                  </a:cubicBezTo>
                  <a:lnTo>
                    <a:pt x="1834" y="3202"/>
                  </a:lnTo>
                  <a:cubicBezTo>
                    <a:pt x="1830" y="3208"/>
                    <a:pt x="1825" y="3210"/>
                    <a:pt x="1821" y="3210"/>
                  </a:cubicBezTo>
                  <a:cubicBezTo>
                    <a:pt x="1814" y="3210"/>
                    <a:pt x="1809" y="3205"/>
                    <a:pt x="1809" y="3205"/>
                  </a:cubicBezTo>
                  <a:cubicBezTo>
                    <a:pt x="1809" y="3205"/>
                    <a:pt x="1793" y="3190"/>
                    <a:pt x="1802" y="3177"/>
                  </a:cubicBezTo>
                  <a:close/>
                  <a:moveTo>
                    <a:pt x="1360" y="3732"/>
                  </a:moveTo>
                  <a:cubicBezTo>
                    <a:pt x="1362" y="3732"/>
                    <a:pt x="1364" y="3733"/>
                    <a:pt x="1367" y="3735"/>
                  </a:cubicBezTo>
                  <a:lnTo>
                    <a:pt x="1385" y="3748"/>
                  </a:lnTo>
                  <a:cubicBezTo>
                    <a:pt x="1391" y="3768"/>
                    <a:pt x="1396" y="3791"/>
                    <a:pt x="1389" y="3791"/>
                  </a:cubicBezTo>
                  <a:cubicBezTo>
                    <a:pt x="1387" y="3791"/>
                    <a:pt x="1385" y="3790"/>
                    <a:pt x="1382" y="3788"/>
                  </a:cubicBezTo>
                  <a:cubicBezTo>
                    <a:pt x="1370" y="3779"/>
                    <a:pt x="1360" y="3763"/>
                    <a:pt x="1357" y="3751"/>
                  </a:cubicBezTo>
                  <a:cubicBezTo>
                    <a:pt x="1357" y="3751"/>
                    <a:pt x="1353" y="3732"/>
                    <a:pt x="1360" y="3732"/>
                  </a:cubicBezTo>
                  <a:close/>
                  <a:moveTo>
                    <a:pt x="1091" y="4278"/>
                  </a:moveTo>
                  <a:cubicBezTo>
                    <a:pt x="1104" y="4278"/>
                    <a:pt x="1125" y="4299"/>
                    <a:pt x="1125" y="4331"/>
                  </a:cubicBezTo>
                  <a:cubicBezTo>
                    <a:pt x="1122" y="4339"/>
                    <a:pt x="1120" y="4343"/>
                    <a:pt x="1116" y="4343"/>
                  </a:cubicBezTo>
                  <a:cubicBezTo>
                    <a:pt x="1113" y="4343"/>
                    <a:pt x="1109" y="4341"/>
                    <a:pt x="1100" y="4337"/>
                  </a:cubicBezTo>
                  <a:cubicBezTo>
                    <a:pt x="1081" y="4324"/>
                    <a:pt x="1075" y="4302"/>
                    <a:pt x="1081" y="4284"/>
                  </a:cubicBezTo>
                  <a:cubicBezTo>
                    <a:pt x="1084" y="4280"/>
                    <a:pt x="1087" y="4278"/>
                    <a:pt x="1091" y="4278"/>
                  </a:cubicBezTo>
                  <a:close/>
                  <a:moveTo>
                    <a:pt x="186" y="6634"/>
                  </a:moveTo>
                  <a:cubicBezTo>
                    <a:pt x="191" y="6634"/>
                    <a:pt x="200" y="6635"/>
                    <a:pt x="213" y="6637"/>
                  </a:cubicBezTo>
                  <a:cubicBezTo>
                    <a:pt x="232" y="6643"/>
                    <a:pt x="254" y="6646"/>
                    <a:pt x="248" y="6662"/>
                  </a:cubicBezTo>
                  <a:cubicBezTo>
                    <a:pt x="264" y="6682"/>
                    <a:pt x="264" y="6692"/>
                    <a:pt x="255" y="6692"/>
                  </a:cubicBezTo>
                  <a:cubicBezTo>
                    <a:pt x="246" y="6692"/>
                    <a:pt x="226" y="6679"/>
                    <a:pt x="207" y="6656"/>
                  </a:cubicBezTo>
                  <a:cubicBezTo>
                    <a:pt x="184" y="6639"/>
                    <a:pt x="177" y="6634"/>
                    <a:pt x="186" y="6634"/>
                  </a:cubicBezTo>
                  <a:close/>
                  <a:moveTo>
                    <a:pt x="9226" y="345"/>
                  </a:moveTo>
                  <a:cubicBezTo>
                    <a:pt x="9223" y="345"/>
                    <a:pt x="9214" y="351"/>
                    <a:pt x="9198" y="360"/>
                  </a:cubicBezTo>
                  <a:lnTo>
                    <a:pt x="9104" y="357"/>
                  </a:lnTo>
                  <a:cubicBezTo>
                    <a:pt x="9085" y="360"/>
                    <a:pt x="9070" y="379"/>
                    <a:pt x="9070" y="401"/>
                  </a:cubicBezTo>
                  <a:cubicBezTo>
                    <a:pt x="9058" y="374"/>
                    <a:pt x="9039" y="356"/>
                    <a:pt x="9018" y="356"/>
                  </a:cubicBezTo>
                  <a:cubicBezTo>
                    <a:pt x="9005" y="356"/>
                    <a:pt x="8990" y="363"/>
                    <a:pt x="8976" y="379"/>
                  </a:cubicBezTo>
                  <a:lnTo>
                    <a:pt x="8938" y="379"/>
                  </a:lnTo>
                  <a:cubicBezTo>
                    <a:pt x="8922" y="379"/>
                    <a:pt x="8922" y="379"/>
                    <a:pt x="8903" y="398"/>
                  </a:cubicBezTo>
                  <a:cubicBezTo>
                    <a:pt x="8898" y="404"/>
                    <a:pt x="8892" y="407"/>
                    <a:pt x="8887" y="407"/>
                  </a:cubicBezTo>
                  <a:cubicBezTo>
                    <a:pt x="8874" y="407"/>
                    <a:pt x="8860" y="391"/>
                    <a:pt x="8847" y="376"/>
                  </a:cubicBezTo>
                  <a:cubicBezTo>
                    <a:pt x="8834" y="362"/>
                    <a:pt x="8821" y="348"/>
                    <a:pt x="8814" y="348"/>
                  </a:cubicBezTo>
                  <a:cubicBezTo>
                    <a:pt x="8811" y="348"/>
                    <a:pt x="8809" y="350"/>
                    <a:pt x="8809" y="357"/>
                  </a:cubicBezTo>
                  <a:cubicBezTo>
                    <a:pt x="8809" y="376"/>
                    <a:pt x="8775" y="398"/>
                    <a:pt x="8756" y="420"/>
                  </a:cubicBezTo>
                  <a:cubicBezTo>
                    <a:pt x="8751" y="425"/>
                    <a:pt x="8746" y="427"/>
                    <a:pt x="8742" y="427"/>
                  </a:cubicBezTo>
                  <a:cubicBezTo>
                    <a:pt x="8730" y="427"/>
                    <a:pt x="8724" y="411"/>
                    <a:pt x="8737" y="398"/>
                  </a:cubicBezTo>
                  <a:cubicBezTo>
                    <a:pt x="8737" y="376"/>
                    <a:pt x="8737" y="376"/>
                    <a:pt x="8700" y="354"/>
                  </a:cubicBezTo>
                  <a:cubicBezTo>
                    <a:pt x="8681" y="354"/>
                    <a:pt x="8647" y="354"/>
                    <a:pt x="8643" y="376"/>
                  </a:cubicBezTo>
                  <a:cubicBezTo>
                    <a:pt x="8643" y="386"/>
                    <a:pt x="8618" y="391"/>
                    <a:pt x="8590" y="391"/>
                  </a:cubicBezTo>
                  <a:cubicBezTo>
                    <a:pt x="8559" y="391"/>
                    <a:pt x="8525" y="385"/>
                    <a:pt x="8515" y="376"/>
                  </a:cubicBezTo>
                  <a:cubicBezTo>
                    <a:pt x="8515" y="376"/>
                    <a:pt x="8499" y="373"/>
                    <a:pt x="8480" y="373"/>
                  </a:cubicBezTo>
                  <a:cubicBezTo>
                    <a:pt x="8462" y="373"/>
                    <a:pt x="8443" y="394"/>
                    <a:pt x="8424" y="394"/>
                  </a:cubicBezTo>
                  <a:cubicBezTo>
                    <a:pt x="8408" y="394"/>
                    <a:pt x="8396" y="404"/>
                    <a:pt x="8386" y="416"/>
                  </a:cubicBezTo>
                  <a:cubicBezTo>
                    <a:pt x="8368" y="416"/>
                    <a:pt x="8349" y="413"/>
                    <a:pt x="8352" y="394"/>
                  </a:cubicBezTo>
                  <a:lnTo>
                    <a:pt x="8352" y="394"/>
                  </a:lnTo>
                  <a:cubicBezTo>
                    <a:pt x="8343" y="415"/>
                    <a:pt x="8338" y="425"/>
                    <a:pt x="8333" y="425"/>
                  </a:cubicBezTo>
                  <a:cubicBezTo>
                    <a:pt x="8328" y="425"/>
                    <a:pt x="8324" y="415"/>
                    <a:pt x="8314" y="394"/>
                  </a:cubicBezTo>
                  <a:cubicBezTo>
                    <a:pt x="8314" y="373"/>
                    <a:pt x="8314" y="362"/>
                    <a:pt x="8312" y="362"/>
                  </a:cubicBezTo>
                  <a:cubicBezTo>
                    <a:pt x="8310" y="362"/>
                    <a:pt x="8305" y="373"/>
                    <a:pt x="8296" y="394"/>
                  </a:cubicBezTo>
                  <a:cubicBezTo>
                    <a:pt x="8286" y="403"/>
                    <a:pt x="8282" y="408"/>
                    <a:pt x="8277" y="408"/>
                  </a:cubicBezTo>
                  <a:cubicBezTo>
                    <a:pt x="8272" y="408"/>
                    <a:pt x="8268" y="403"/>
                    <a:pt x="8258" y="391"/>
                  </a:cubicBezTo>
                  <a:cubicBezTo>
                    <a:pt x="8258" y="382"/>
                    <a:pt x="8253" y="377"/>
                    <a:pt x="8249" y="377"/>
                  </a:cubicBezTo>
                  <a:cubicBezTo>
                    <a:pt x="8244" y="377"/>
                    <a:pt x="8239" y="382"/>
                    <a:pt x="8239" y="391"/>
                  </a:cubicBezTo>
                  <a:cubicBezTo>
                    <a:pt x="8228" y="418"/>
                    <a:pt x="8203" y="436"/>
                    <a:pt x="8186" y="436"/>
                  </a:cubicBezTo>
                  <a:cubicBezTo>
                    <a:pt x="8175" y="436"/>
                    <a:pt x="8167" y="429"/>
                    <a:pt x="8167" y="413"/>
                  </a:cubicBezTo>
                  <a:cubicBezTo>
                    <a:pt x="8151" y="413"/>
                    <a:pt x="8139" y="423"/>
                    <a:pt x="8129" y="435"/>
                  </a:cubicBezTo>
                  <a:cubicBezTo>
                    <a:pt x="8120" y="456"/>
                    <a:pt x="8115" y="466"/>
                    <a:pt x="8113" y="466"/>
                  </a:cubicBezTo>
                  <a:cubicBezTo>
                    <a:pt x="8111" y="466"/>
                    <a:pt x="8111" y="456"/>
                    <a:pt x="8111" y="435"/>
                  </a:cubicBezTo>
                  <a:cubicBezTo>
                    <a:pt x="8101" y="413"/>
                    <a:pt x="8091" y="402"/>
                    <a:pt x="8082" y="402"/>
                  </a:cubicBezTo>
                  <a:cubicBezTo>
                    <a:pt x="8073" y="402"/>
                    <a:pt x="8063" y="412"/>
                    <a:pt x="8054" y="432"/>
                  </a:cubicBezTo>
                  <a:cubicBezTo>
                    <a:pt x="8050" y="438"/>
                    <a:pt x="8043" y="441"/>
                    <a:pt x="8037" y="441"/>
                  </a:cubicBezTo>
                  <a:cubicBezTo>
                    <a:pt x="8031" y="441"/>
                    <a:pt x="8024" y="438"/>
                    <a:pt x="8020" y="432"/>
                  </a:cubicBezTo>
                  <a:cubicBezTo>
                    <a:pt x="7998" y="420"/>
                    <a:pt x="7953" y="408"/>
                    <a:pt x="7922" y="408"/>
                  </a:cubicBezTo>
                  <a:cubicBezTo>
                    <a:pt x="7899" y="408"/>
                    <a:pt x="7883" y="415"/>
                    <a:pt x="7891" y="432"/>
                  </a:cubicBezTo>
                  <a:lnTo>
                    <a:pt x="7854" y="432"/>
                  </a:lnTo>
                  <a:cubicBezTo>
                    <a:pt x="7835" y="421"/>
                    <a:pt x="7821" y="416"/>
                    <a:pt x="7809" y="416"/>
                  </a:cubicBezTo>
                  <a:cubicBezTo>
                    <a:pt x="7797" y="416"/>
                    <a:pt x="7788" y="421"/>
                    <a:pt x="7778" y="432"/>
                  </a:cubicBezTo>
                  <a:lnTo>
                    <a:pt x="7760" y="451"/>
                  </a:lnTo>
                  <a:cubicBezTo>
                    <a:pt x="7760" y="429"/>
                    <a:pt x="7744" y="413"/>
                    <a:pt x="7725" y="410"/>
                  </a:cubicBezTo>
                  <a:cubicBezTo>
                    <a:pt x="7706" y="410"/>
                    <a:pt x="7706" y="410"/>
                    <a:pt x="7706" y="429"/>
                  </a:cubicBezTo>
                  <a:cubicBezTo>
                    <a:pt x="7725" y="451"/>
                    <a:pt x="7706" y="451"/>
                    <a:pt x="7688" y="451"/>
                  </a:cubicBezTo>
                  <a:cubicBezTo>
                    <a:pt x="7666" y="448"/>
                    <a:pt x="7650" y="429"/>
                    <a:pt x="7650" y="410"/>
                  </a:cubicBezTo>
                  <a:lnTo>
                    <a:pt x="7631" y="410"/>
                  </a:lnTo>
                  <a:cubicBezTo>
                    <a:pt x="7631" y="434"/>
                    <a:pt x="7626" y="444"/>
                    <a:pt x="7622" y="444"/>
                  </a:cubicBezTo>
                  <a:cubicBezTo>
                    <a:pt x="7618" y="444"/>
                    <a:pt x="7615" y="438"/>
                    <a:pt x="7615" y="429"/>
                  </a:cubicBezTo>
                  <a:cubicBezTo>
                    <a:pt x="7602" y="418"/>
                    <a:pt x="7586" y="410"/>
                    <a:pt x="7568" y="410"/>
                  </a:cubicBezTo>
                  <a:cubicBezTo>
                    <a:pt x="7565" y="410"/>
                    <a:pt x="7562" y="410"/>
                    <a:pt x="7559" y="410"/>
                  </a:cubicBezTo>
                  <a:lnTo>
                    <a:pt x="7559" y="391"/>
                  </a:lnTo>
                  <a:cubicBezTo>
                    <a:pt x="7554" y="385"/>
                    <a:pt x="7550" y="382"/>
                    <a:pt x="7547" y="382"/>
                  </a:cubicBezTo>
                  <a:cubicBezTo>
                    <a:pt x="7540" y="382"/>
                    <a:pt x="7540" y="398"/>
                    <a:pt x="7540" y="413"/>
                  </a:cubicBezTo>
                  <a:lnTo>
                    <a:pt x="7506" y="413"/>
                  </a:lnTo>
                  <a:cubicBezTo>
                    <a:pt x="7487" y="413"/>
                    <a:pt x="7468" y="416"/>
                    <a:pt x="7487" y="435"/>
                  </a:cubicBezTo>
                  <a:cubicBezTo>
                    <a:pt x="7487" y="457"/>
                    <a:pt x="7487" y="476"/>
                    <a:pt x="7468" y="476"/>
                  </a:cubicBezTo>
                  <a:cubicBezTo>
                    <a:pt x="7468" y="457"/>
                    <a:pt x="7468" y="435"/>
                    <a:pt x="7449" y="435"/>
                  </a:cubicBezTo>
                  <a:cubicBezTo>
                    <a:pt x="7448" y="435"/>
                    <a:pt x="7447" y="435"/>
                    <a:pt x="7446" y="435"/>
                  </a:cubicBezTo>
                  <a:cubicBezTo>
                    <a:pt x="7431" y="435"/>
                    <a:pt x="7431" y="416"/>
                    <a:pt x="7431" y="416"/>
                  </a:cubicBezTo>
                  <a:cubicBezTo>
                    <a:pt x="7438" y="399"/>
                    <a:pt x="7430" y="392"/>
                    <a:pt x="7418" y="392"/>
                  </a:cubicBezTo>
                  <a:cubicBezTo>
                    <a:pt x="7398" y="392"/>
                    <a:pt x="7368" y="406"/>
                    <a:pt x="7359" y="420"/>
                  </a:cubicBezTo>
                  <a:cubicBezTo>
                    <a:pt x="7341" y="441"/>
                    <a:pt x="7328" y="452"/>
                    <a:pt x="7319" y="452"/>
                  </a:cubicBezTo>
                  <a:cubicBezTo>
                    <a:pt x="7309" y="452"/>
                    <a:pt x="7304" y="441"/>
                    <a:pt x="7302" y="420"/>
                  </a:cubicBezTo>
                  <a:cubicBezTo>
                    <a:pt x="7302" y="409"/>
                    <a:pt x="7300" y="404"/>
                    <a:pt x="7296" y="404"/>
                  </a:cubicBezTo>
                  <a:cubicBezTo>
                    <a:pt x="7285" y="404"/>
                    <a:pt x="7263" y="440"/>
                    <a:pt x="7252" y="485"/>
                  </a:cubicBezTo>
                  <a:lnTo>
                    <a:pt x="7236" y="548"/>
                  </a:lnTo>
                  <a:lnTo>
                    <a:pt x="7233" y="485"/>
                  </a:lnTo>
                  <a:cubicBezTo>
                    <a:pt x="7221" y="438"/>
                    <a:pt x="7215" y="418"/>
                    <a:pt x="7203" y="418"/>
                  </a:cubicBezTo>
                  <a:cubicBezTo>
                    <a:pt x="7194" y="418"/>
                    <a:pt x="7180" y="429"/>
                    <a:pt x="7158" y="448"/>
                  </a:cubicBezTo>
                  <a:cubicBezTo>
                    <a:pt x="7141" y="459"/>
                    <a:pt x="7132" y="464"/>
                    <a:pt x="7127" y="464"/>
                  </a:cubicBezTo>
                  <a:cubicBezTo>
                    <a:pt x="7123" y="464"/>
                    <a:pt x="7122" y="459"/>
                    <a:pt x="7120" y="448"/>
                  </a:cubicBezTo>
                  <a:cubicBezTo>
                    <a:pt x="7120" y="431"/>
                    <a:pt x="7109" y="429"/>
                    <a:pt x="7079" y="429"/>
                  </a:cubicBezTo>
                  <a:cubicBezTo>
                    <a:pt x="7070" y="429"/>
                    <a:pt x="7060" y="429"/>
                    <a:pt x="7048" y="429"/>
                  </a:cubicBezTo>
                  <a:cubicBezTo>
                    <a:pt x="6992" y="432"/>
                    <a:pt x="6973" y="432"/>
                    <a:pt x="6976" y="454"/>
                  </a:cubicBezTo>
                  <a:lnTo>
                    <a:pt x="6939" y="454"/>
                  </a:lnTo>
                  <a:cubicBezTo>
                    <a:pt x="6931" y="441"/>
                    <a:pt x="6922" y="435"/>
                    <a:pt x="6914" y="435"/>
                  </a:cubicBezTo>
                  <a:cubicBezTo>
                    <a:pt x="6899" y="435"/>
                    <a:pt x="6890" y="455"/>
                    <a:pt x="6904" y="479"/>
                  </a:cubicBezTo>
                  <a:lnTo>
                    <a:pt x="6867" y="485"/>
                  </a:lnTo>
                  <a:lnTo>
                    <a:pt x="6867" y="463"/>
                  </a:lnTo>
                  <a:cubicBezTo>
                    <a:pt x="6865" y="455"/>
                    <a:pt x="6857" y="451"/>
                    <a:pt x="6835" y="451"/>
                  </a:cubicBezTo>
                  <a:cubicBezTo>
                    <a:pt x="6808" y="451"/>
                    <a:pt x="6761" y="456"/>
                    <a:pt x="6682" y="467"/>
                  </a:cubicBezTo>
                  <a:cubicBezTo>
                    <a:pt x="6519" y="485"/>
                    <a:pt x="6500" y="488"/>
                    <a:pt x="6506" y="529"/>
                  </a:cubicBezTo>
                  <a:cubicBezTo>
                    <a:pt x="6500" y="552"/>
                    <a:pt x="6491" y="564"/>
                    <a:pt x="6484" y="564"/>
                  </a:cubicBezTo>
                  <a:cubicBezTo>
                    <a:pt x="6477" y="564"/>
                    <a:pt x="6471" y="555"/>
                    <a:pt x="6469" y="535"/>
                  </a:cubicBezTo>
                  <a:cubicBezTo>
                    <a:pt x="6466" y="520"/>
                    <a:pt x="6457" y="507"/>
                    <a:pt x="6452" y="507"/>
                  </a:cubicBezTo>
                  <a:cubicBezTo>
                    <a:pt x="6450" y="507"/>
                    <a:pt x="6449" y="510"/>
                    <a:pt x="6450" y="517"/>
                  </a:cubicBezTo>
                  <a:cubicBezTo>
                    <a:pt x="6446" y="517"/>
                    <a:pt x="6442" y="517"/>
                    <a:pt x="6438" y="517"/>
                  </a:cubicBezTo>
                  <a:cubicBezTo>
                    <a:pt x="6421" y="517"/>
                    <a:pt x="6406" y="512"/>
                    <a:pt x="6390" y="504"/>
                  </a:cubicBezTo>
                  <a:cubicBezTo>
                    <a:pt x="6368" y="491"/>
                    <a:pt x="6352" y="486"/>
                    <a:pt x="6340" y="486"/>
                  </a:cubicBezTo>
                  <a:cubicBezTo>
                    <a:pt x="6321" y="486"/>
                    <a:pt x="6316" y="500"/>
                    <a:pt x="6318" y="514"/>
                  </a:cubicBezTo>
                  <a:cubicBezTo>
                    <a:pt x="6329" y="529"/>
                    <a:pt x="6331" y="535"/>
                    <a:pt x="6328" y="535"/>
                  </a:cubicBezTo>
                  <a:cubicBezTo>
                    <a:pt x="6325" y="535"/>
                    <a:pt x="6312" y="524"/>
                    <a:pt x="6299" y="514"/>
                  </a:cubicBezTo>
                  <a:cubicBezTo>
                    <a:pt x="6284" y="501"/>
                    <a:pt x="6269" y="489"/>
                    <a:pt x="6262" y="489"/>
                  </a:cubicBezTo>
                  <a:cubicBezTo>
                    <a:pt x="6259" y="489"/>
                    <a:pt x="6258" y="492"/>
                    <a:pt x="6259" y="498"/>
                  </a:cubicBezTo>
                  <a:cubicBezTo>
                    <a:pt x="6250" y="516"/>
                    <a:pt x="6195" y="543"/>
                    <a:pt x="6161" y="543"/>
                  </a:cubicBezTo>
                  <a:cubicBezTo>
                    <a:pt x="6147" y="543"/>
                    <a:pt x="6136" y="538"/>
                    <a:pt x="6133" y="526"/>
                  </a:cubicBezTo>
                  <a:lnTo>
                    <a:pt x="6099" y="532"/>
                  </a:lnTo>
                  <a:cubicBezTo>
                    <a:pt x="6102" y="554"/>
                    <a:pt x="6067" y="561"/>
                    <a:pt x="6030" y="570"/>
                  </a:cubicBezTo>
                  <a:cubicBezTo>
                    <a:pt x="6014" y="573"/>
                    <a:pt x="6001" y="576"/>
                    <a:pt x="5991" y="576"/>
                  </a:cubicBezTo>
                  <a:cubicBezTo>
                    <a:pt x="5981" y="576"/>
                    <a:pt x="5975" y="572"/>
                    <a:pt x="5973" y="561"/>
                  </a:cubicBezTo>
                  <a:cubicBezTo>
                    <a:pt x="5979" y="549"/>
                    <a:pt x="5978" y="544"/>
                    <a:pt x="5973" y="544"/>
                  </a:cubicBezTo>
                  <a:cubicBezTo>
                    <a:pt x="5966" y="544"/>
                    <a:pt x="5953" y="551"/>
                    <a:pt x="5936" y="567"/>
                  </a:cubicBezTo>
                  <a:cubicBezTo>
                    <a:pt x="5917" y="573"/>
                    <a:pt x="5911" y="617"/>
                    <a:pt x="5892" y="620"/>
                  </a:cubicBezTo>
                  <a:cubicBezTo>
                    <a:pt x="5895" y="642"/>
                    <a:pt x="5886" y="661"/>
                    <a:pt x="5864" y="670"/>
                  </a:cubicBezTo>
                  <a:lnTo>
                    <a:pt x="5861" y="648"/>
                  </a:lnTo>
                  <a:lnTo>
                    <a:pt x="5851" y="608"/>
                  </a:lnTo>
                  <a:cubicBezTo>
                    <a:pt x="5832" y="611"/>
                    <a:pt x="5814" y="617"/>
                    <a:pt x="5820" y="636"/>
                  </a:cubicBezTo>
                  <a:cubicBezTo>
                    <a:pt x="5809" y="628"/>
                    <a:pt x="5799" y="625"/>
                    <a:pt x="5787" y="625"/>
                  </a:cubicBezTo>
                  <a:cubicBezTo>
                    <a:pt x="5775" y="625"/>
                    <a:pt x="5762" y="628"/>
                    <a:pt x="5745" y="633"/>
                  </a:cubicBezTo>
                  <a:cubicBezTo>
                    <a:pt x="5707" y="639"/>
                    <a:pt x="5673" y="648"/>
                    <a:pt x="5660" y="670"/>
                  </a:cubicBezTo>
                  <a:cubicBezTo>
                    <a:pt x="5650" y="659"/>
                    <a:pt x="5633" y="654"/>
                    <a:pt x="5615" y="654"/>
                  </a:cubicBezTo>
                  <a:cubicBezTo>
                    <a:pt x="5573" y="654"/>
                    <a:pt x="5521" y="679"/>
                    <a:pt x="5519" y="711"/>
                  </a:cubicBezTo>
                  <a:cubicBezTo>
                    <a:pt x="5521" y="722"/>
                    <a:pt x="5516" y="729"/>
                    <a:pt x="5506" y="729"/>
                  </a:cubicBezTo>
                  <a:cubicBezTo>
                    <a:pt x="5499" y="729"/>
                    <a:pt x="5491" y="726"/>
                    <a:pt x="5481" y="720"/>
                  </a:cubicBezTo>
                  <a:cubicBezTo>
                    <a:pt x="5472" y="715"/>
                    <a:pt x="5466" y="711"/>
                    <a:pt x="5462" y="711"/>
                  </a:cubicBezTo>
                  <a:cubicBezTo>
                    <a:pt x="5457" y="711"/>
                    <a:pt x="5454" y="717"/>
                    <a:pt x="5447" y="733"/>
                  </a:cubicBezTo>
                  <a:cubicBezTo>
                    <a:pt x="5443" y="742"/>
                    <a:pt x="5437" y="746"/>
                    <a:pt x="5430" y="746"/>
                  </a:cubicBezTo>
                  <a:cubicBezTo>
                    <a:pt x="5419" y="746"/>
                    <a:pt x="5404" y="736"/>
                    <a:pt x="5390" y="727"/>
                  </a:cubicBezTo>
                  <a:cubicBezTo>
                    <a:pt x="5375" y="710"/>
                    <a:pt x="5364" y="703"/>
                    <a:pt x="5354" y="703"/>
                  </a:cubicBezTo>
                  <a:cubicBezTo>
                    <a:pt x="5345" y="703"/>
                    <a:pt x="5337" y="711"/>
                    <a:pt x="5331" y="724"/>
                  </a:cubicBezTo>
                  <a:cubicBezTo>
                    <a:pt x="5309" y="749"/>
                    <a:pt x="5281" y="764"/>
                    <a:pt x="5249" y="771"/>
                  </a:cubicBezTo>
                  <a:cubicBezTo>
                    <a:pt x="5221" y="802"/>
                    <a:pt x="5202" y="808"/>
                    <a:pt x="5228" y="821"/>
                  </a:cubicBezTo>
                  <a:cubicBezTo>
                    <a:pt x="5231" y="836"/>
                    <a:pt x="5228" y="852"/>
                    <a:pt x="5221" y="868"/>
                  </a:cubicBezTo>
                  <a:cubicBezTo>
                    <a:pt x="5210" y="880"/>
                    <a:pt x="5202" y="884"/>
                    <a:pt x="5198" y="884"/>
                  </a:cubicBezTo>
                  <a:cubicBezTo>
                    <a:pt x="5192" y="884"/>
                    <a:pt x="5194" y="876"/>
                    <a:pt x="5206" y="874"/>
                  </a:cubicBezTo>
                  <a:cubicBezTo>
                    <a:pt x="5234" y="843"/>
                    <a:pt x="5215" y="849"/>
                    <a:pt x="5193" y="833"/>
                  </a:cubicBezTo>
                  <a:cubicBezTo>
                    <a:pt x="5181" y="829"/>
                    <a:pt x="5169" y="826"/>
                    <a:pt x="5157" y="826"/>
                  </a:cubicBezTo>
                  <a:cubicBezTo>
                    <a:pt x="5142" y="826"/>
                    <a:pt x="5128" y="830"/>
                    <a:pt x="5115" y="836"/>
                  </a:cubicBezTo>
                  <a:lnTo>
                    <a:pt x="5046" y="855"/>
                  </a:lnTo>
                  <a:cubicBezTo>
                    <a:pt x="5036" y="855"/>
                    <a:pt x="5028" y="854"/>
                    <a:pt x="5020" y="854"/>
                  </a:cubicBezTo>
                  <a:cubicBezTo>
                    <a:pt x="4981" y="854"/>
                    <a:pt x="4968" y="861"/>
                    <a:pt x="4974" y="877"/>
                  </a:cubicBezTo>
                  <a:cubicBezTo>
                    <a:pt x="4977" y="886"/>
                    <a:pt x="4980" y="892"/>
                    <a:pt x="4982" y="898"/>
                  </a:cubicBezTo>
                  <a:lnTo>
                    <a:pt x="4982" y="898"/>
                  </a:lnTo>
                  <a:cubicBezTo>
                    <a:pt x="4976" y="893"/>
                    <a:pt x="4967" y="890"/>
                    <a:pt x="4955" y="890"/>
                  </a:cubicBezTo>
                  <a:cubicBezTo>
                    <a:pt x="4892" y="890"/>
                    <a:pt x="4763" y="950"/>
                    <a:pt x="4761" y="987"/>
                  </a:cubicBezTo>
                  <a:lnTo>
                    <a:pt x="4754" y="968"/>
                  </a:lnTo>
                  <a:cubicBezTo>
                    <a:pt x="4750" y="959"/>
                    <a:pt x="4745" y="956"/>
                    <a:pt x="4737" y="956"/>
                  </a:cubicBezTo>
                  <a:cubicBezTo>
                    <a:pt x="4727" y="956"/>
                    <a:pt x="4714" y="961"/>
                    <a:pt x="4695" y="968"/>
                  </a:cubicBezTo>
                  <a:cubicBezTo>
                    <a:pt x="4654" y="996"/>
                    <a:pt x="4610" y="1021"/>
                    <a:pt x="4566" y="1043"/>
                  </a:cubicBezTo>
                  <a:cubicBezTo>
                    <a:pt x="4500" y="1071"/>
                    <a:pt x="4447" y="1093"/>
                    <a:pt x="4457" y="1112"/>
                  </a:cubicBezTo>
                  <a:cubicBezTo>
                    <a:pt x="4451" y="1114"/>
                    <a:pt x="4447" y="1116"/>
                    <a:pt x="4444" y="1116"/>
                  </a:cubicBezTo>
                  <a:cubicBezTo>
                    <a:pt x="4440" y="1116"/>
                    <a:pt x="4437" y="1111"/>
                    <a:pt x="4432" y="1100"/>
                  </a:cubicBezTo>
                  <a:cubicBezTo>
                    <a:pt x="4437" y="1086"/>
                    <a:pt x="4433" y="1081"/>
                    <a:pt x="4427" y="1081"/>
                  </a:cubicBezTo>
                  <a:cubicBezTo>
                    <a:pt x="4421" y="1081"/>
                    <a:pt x="4413" y="1084"/>
                    <a:pt x="4406" y="1087"/>
                  </a:cubicBezTo>
                  <a:cubicBezTo>
                    <a:pt x="4388" y="1093"/>
                    <a:pt x="4397" y="1112"/>
                    <a:pt x="4406" y="1131"/>
                  </a:cubicBezTo>
                  <a:cubicBezTo>
                    <a:pt x="4414" y="1148"/>
                    <a:pt x="4405" y="1155"/>
                    <a:pt x="4382" y="1155"/>
                  </a:cubicBezTo>
                  <a:cubicBezTo>
                    <a:pt x="4375" y="1155"/>
                    <a:pt x="4366" y="1154"/>
                    <a:pt x="4356" y="1153"/>
                  </a:cubicBezTo>
                  <a:cubicBezTo>
                    <a:pt x="4303" y="1156"/>
                    <a:pt x="4256" y="1181"/>
                    <a:pt x="4225" y="1219"/>
                  </a:cubicBezTo>
                  <a:cubicBezTo>
                    <a:pt x="4216" y="1224"/>
                    <a:pt x="4207" y="1229"/>
                    <a:pt x="4199" y="1229"/>
                  </a:cubicBezTo>
                  <a:cubicBezTo>
                    <a:pt x="4193" y="1229"/>
                    <a:pt x="4188" y="1227"/>
                    <a:pt x="4184" y="1219"/>
                  </a:cubicBezTo>
                  <a:cubicBezTo>
                    <a:pt x="4175" y="1214"/>
                    <a:pt x="4166" y="1212"/>
                    <a:pt x="4158" y="1212"/>
                  </a:cubicBezTo>
                  <a:cubicBezTo>
                    <a:pt x="4131" y="1212"/>
                    <a:pt x="4107" y="1231"/>
                    <a:pt x="4102" y="1259"/>
                  </a:cubicBezTo>
                  <a:cubicBezTo>
                    <a:pt x="4096" y="1263"/>
                    <a:pt x="4092" y="1266"/>
                    <a:pt x="4089" y="1266"/>
                  </a:cubicBezTo>
                  <a:cubicBezTo>
                    <a:pt x="4085" y="1266"/>
                    <a:pt x="4083" y="1261"/>
                    <a:pt x="4077" y="1250"/>
                  </a:cubicBezTo>
                  <a:cubicBezTo>
                    <a:pt x="4063" y="1245"/>
                    <a:pt x="4053" y="1238"/>
                    <a:pt x="4048" y="1238"/>
                  </a:cubicBezTo>
                  <a:cubicBezTo>
                    <a:pt x="4043" y="1238"/>
                    <a:pt x="4041" y="1244"/>
                    <a:pt x="4043" y="1266"/>
                  </a:cubicBezTo>
                  <a:cubicBezTo>
                    <a:pt x="4018" y="1303"/>
                    <a:pt x="3974" y="1325"/>
                    <a:pt x="3930" y="1325"/>
                  </a:cubicBezTo>
                  <a:cubicBezTo>
                    <a:pt x="3911" y="1335"/>
                    <a:pt x="3896" y="1341"/>
                    <a:pt x="3905" y="1360"/>
                  </a:cubicBezTo>
                  <a:lnTo>
                    <a:pt x="3918" y="1378"/>
                  </a:lnTo>
                  <a:cubicBezTo>
                    <a:pt x="3901" y="1366"/>
                    <a:pt x="3892" y="1359"/>
                    <a:pt x="3887" y="1359"/>
                  </a:cubicBezTo>
                  <a:cubicBezTo>
                    <a:pt x="3881" y="1359"/>
                    <a:pt x="3881" y="1370"/>
                    <a:pt x="3883" y="1394"/>
                  </a:cubicBezTo>
                  <a:cubicBezTo>
                    <a:pt x="3889" y="1406"/>
                    <a:pt x="3885" y="1414"/>
                    <a:pt x="3879" y="1414"/>
                  </a:cubicBezTo>
                  <a:cubicBezTo>
                    <a:pt x="3876" y="1414"/>
                    <a:pt x="3871" y="1411"/>
                    <a:pt x="3867" y="1404"/>
                  </a:cubicBezTo>
                  <a:cubicBezTo>
                    <a:pt x="3861" y="1400"/>
                    <a:pt x="3854" y="1399"/>
                    <a:pt x="3847" y="1399"/>
                  </a:cubicBezTo>
                  <a:cubicBezTo>
                    <a:pt x="3839" y="1399"/>
                    <a:pt x="3831" y="1400"/>
                    <a:pt x="3824" y="1404"/>
                  </a:cubicBezTo>
                  <a:cubicBezTo>
                    <a:pt x="3808" y="1410"/>
                    <a:pt x="3736" y="1472"/>
                    <a:pt x="3661" y="1523"/>
                  </a:cubicBezTo>
                  <a:cubicBezTo>
                    <a:pt x="3538" y="1601"/>
                    <a:pt x="3491" y="1629"/>
                    <a:pt x="3501" y="1648"/>
                  </a:cubicBezTo>
                  <a:cubicBezTo>
                    <a:pt x="3499" y="1665"/>
                    <a:pt x="3498" y="1670"/>
                    <a:pt x="3489" y="1670"/>
                  </a:cubicBezTo>
                  <a:cubicBezTo>
                    <a:pt x="3485" y="1670"/>
                    <a:pt x="3479" y="1669"/>
                    <a:pt x="3469" y="1667"/>
                  </a:cubicBezTo>
                  <a:cubicBezTo>
                    <a:pt x="3464" y="1665"/>
                    <a:pt x="3457" y="1664"/>
                    <a:pt x="3451" y="1664"/>
                  </a:cubicBezTo>
                  <a:cubicBezTo>
                    <a:pt x="3437" y="1664"/>
                    <a:pt x="3424" y="1669"/>
                    <a:pt x="3413" y="1679"/>
                  </a:cubicBezTo>
                  <a:cubicBezTo>
                    <a:pt x="3404" y="1685"/>
                    <a:pt x="3395" y="1690"/>
                    <a:pt x="3387" y="1690"/>
                  </a:cubicBezTo>
                  <a:cubicBezTo>
                    <a:pt x="3380" y="1690"/>
                    <a:pt x="3374" y="1687"/>
                    <a:pt x="3369" y="1679"/>
                  </a:cubicBezTo>
                  <a:cubicBezTo>
                    <a:pt x="3366" y="1708"/>
                    <a:pt x="3366" y="1708"/>
                    <a:pt x="3350" y="1717"/>
                  </a:cubicBezTo>
                  <a:cubicBezTo>
                    <a:pt x="3346" y="1710"/>
                    <a:pt x="3341" y="1707"/>
                    <a:pt x="3337" y="1707"/>
                  </a:cubicBezTo>
                  <a:cubicBezTo>
                    <a:pt x="3328" y="1707"/>
                    <a:pt x="3321" y="1718"/>
                    <a:pt x="3319" y="1736"/>
                  </a:cubicBezTo>
                  <a:cubicBezTo>
                    <a:pt x="3324" y="1759"/>
                    <a:pt x="3326" y="1770"/>
                    <a:pt x="3324" y="1770"/>
                  </a:cubicBezTo>
                  <a:cubicBezTo>
                    <a:pt x="3321" y="1770"/>
                    <a:pt x="3315" y="1761"/>
                    <a:pt x="3303" y="1745"/>
                  </a:cubicBezTo>
                  <a:cubicBezTo>
                    <a:pt x="3299" y="1740"/>
                    <a:pt x="3289" y="1738"/>
                    <a:pt x="3279" y="1738"/>
                  </a:cubicBezTo>
                  <a:cubicBezTo>
                    <a:pt x="3261" y="1738"/>
                    <a:pt x="3244" y="1744"/>
                    <a:pt x="3263" y="1748"/>
                  </a:cubicBezTo>
                  <a:cubicBezTo>
                    <a:pt x="3272" y="1764"/>
                    <a:pt x="3241" y="1786"/>
                    <a:pt x="3238" y="1811"/>
                  </a:cubicBezTo>
                  <a:cubicBezTo>
                    <a:pt x="3228" y="1817"/>
                    <a:pt x="3219" y="1824"/>
                    <a:pt x="3211" y="1824"/>
                  </a:cubicBezTo>
                  <a:cubicBezTo>
                    <a:pt x="3206" y="1824"/>
                    <a:pt x="3202" y="1821"/>
                    <a:pt x="3197" y="1814"/>
                  </a:cubicBezTo>
                  <a:cubicBezTo>
                    <a:pt x="3196" y="1814"/>
                    <a:pt x="3195" y="1814"/>
                    <a:pt x="3193" y="1814"/>
                  </a:cubicBezTo>
                  <a:cubicBezTo>
                    <a:pt x="3164" y="1814"/>
                    <a:pt x="3109" y="1884"/>
                    <a:pt x="3106" y="1908"/>
                  </a:cubicBezTo>
                  <a:cubicBezTo>
                    <a:pt x="3114" y="1920"/>
                    <a:pt x="3110" y="1929"/>
                    <a:pt x="3103" y="1929"/>
                  </a:cubicBezTo>
                  <a:cubicBezTo>
                    <a:pt x="3099" y="1929"/>
                    <a:pt x="3095" y="1926"/>
                    <a:pt x="3090" y="1921"/>
                  </a:cubicBezTo>
                  <a:cubicBezTo>
                    <a:pt x="3087" y="1915"/>
                    <a:pt x="3082" y="1912"/>
                    <a:pt x="3077" y="1912"/>
                  </a:cubicBezTo>
                  <a:cubicBezTo>
                    <a:pt x="3069" y="1912"/>
                    <a:pt x="3059" y="1919"/>
                    <a:pt x="3050" y="1927"/>
                  </a:cubicBezTo>
                  <a:cubicBezTo>
                    <a:pt x="3048" y="1936"/>
                    <a:pt x="3046" y="1940"/>
                    <a:pt x="3043" y="1940"/>
                  </a:cubicBezTo>
                  <a:cubicBezTo>
                    <a:pt x="3039" y="1940"/>
                    <a:pt x="3032" y="1930"/>
                    <a:pt x="3024" y="1921"/>
                  </a:cubicBezTo>
                  <a:cubicBezTo>
                    <a:pt x="3024" y="1908"/>
                    <a:pt x="3022" y="1903"/>
                    <a:pt x="3017" y="1903"/>
                  </a:cubicBezTo>
                  <a:cubicBezTo>
                    <a:pt x="3010" y="1903"/>
                    <a:pt x="2998" y="1911"/>
                    <a:pt x="2981" y="1924"/>
                  </a:cubicBezTo>
                  <a:cubicBezTo>
                    <a:pt x="2981" y="1952"/>
                    <a:pt x="2921" y="1996"/>
                    <a:pt x="2877" y="2030"/>
                  </a:cubicBezTo>
                  <a:cubicBezTo>
                    <a:pt x="2802" y="2087"/>
                    <a:pt x="2802" y="2112"/>
                    <a:pt x="2799" y="2168"/>
                  </a:cubicBezTo>
                  <a:lnTo>
                    <a:pt x="2808" y="2212"/>
                  </a:lnTo>
                  <a:lnTo>
                    <a:pt x="2808" y="2212"/>
                  </a:lnTo>
                  <a:lnTo>
                    <a:pt x="2783" y="2178"/>
                  </a:lnTo>
                  <a:cubicBezTo>
                    <a:pt x="2767" y="2162"/>
                    <a:pt x="2749" y="2149"/>
                    <a:pt x="2730" y="2140"/>
                  </a:cubicBezTo>
                  <a:lnTo>
                    <a:pt x="2730" y="2140"/>
                  </a:lnTo>
                  <a:cubicBezTo>
                    <a:pt x="2714" y="2153"/>
                    <a:pt x="2727" y="2168"/>
                    <a:pt x="2742" y="2184"/>
                  </a:cubicBezTo>
                  <a:cubicBezTo>
                    <a:pt x="2755" y="2200"/>
                    <a:pt x="2739" y="2212"/>
                    <a:pt x="2699" y="2218"/>
                  </a:cubicBezTo>
                  <a:cubicBezTo>
                    <a:pt x="2658" y="2225"/>
                    <a:pt x="2642" y="2237"/>
                    <a:pt x="2642" y="2265"/>
                  </a:cubicBezTo>
                  <a:cubicBezTo>
                    <a:pt x="2631" y="2279"/>
                    <a:pt x="2613" y="2288"/>
                    <a:pt x="2596" y="2288"/>
                  </a:cubicBezTo>
                  <a:cubicBezTo>
                    <a:pt x="2594" y="2288"/>
                    <a:pt x="2591" y="2288"/>
                    <a:pt x="2589" y="2287"/>
                  </a:cubicBezTo>
                  <a:cubicBezTo>
                    <a:pt x="2576" y="2300"/>
                    <a:pt x="2576" y="2300"/>
                    <a:pt x="2589" y="2315"/>
                  </a:cubicBezTo>
                  <a:cubicBezTo>
                    <a:pt x="2600" y="2330"/>
                    <a:pt x="2591" y="2341"/>
                    <a:pt x="2569" y="2341"/>
                  </a:cubicBezTo>
                  <a:cubicBezTo>
                    <a:pt x="2566" y="2341"/>
                    <a:pt x="2564" y="2341"/>
                    <a:pt x="2561" y="2341"/>
                  </a:cubicBezTo>
                  <a:cubicBezTo>
                    <a:pt x="2552" y="2336"/>
                    <a:pt x="2543" y="2334"/>
                    <a:pt x="2535" y="2334"/>
                  </a:cubicBezTo>
                  <a:cubicBezTo>
                    <a:pt x="2505" y="2334"/>
                    <a:pt x="2482" y="2360"/>
                    <a:pt x="2492" y="2372"/>
                  </a:cubicBezTo>
                  <a:cubicBezTo>
                    <a:pt x="2507" y="2388"/>
                    <a:pt x="2495" y="2400"/>
                    <a:pt x="2479" y="2413"/>
                  </a:cubicBezTo>
                  <a:cubicBezTo>
                    <a:pt x="2464" y="2425"/>
                    <a:pt x="2451" y="2444"/>
                    <a:pt x="2454" y="2466"/>
                  </a:cubicBezTo>
                  <a:lnTo>
                    <a:pt x="2426" y="2488"/>
                  </a:lnTo>
                  <a:cubicBezTo>
                    <a:pt x="2424" y="2490"/>
                    <a:pt x="2422" y="2491"/>
                    <a:pt x="2420" y="2491"/>
                  </a:cubicBezTo>
                  <a:cubicBezTo>
                    <a:pt x="2413" y="2491"/>
                    <a:pt x="2413" y="2471"/>
                    <a:pt x="2426" y="2463"/>
                  </a:cubicBezTo>
                  <a:lnTo>
                    <a:pt x="2398" y="2456"/>
                  </a:lnTo>
                  <a:cubicBezTo>
                    <a:pt x="2369" y="2482"/>
                    <a:pt x="2357" y="2494"/>
                    <a:pt x="2357" y="2522"/>
                  </a:cubicBezTo>
                  <a:cubicBezTo>
                    <a:pt x="2365" y="2546"/>
                    <a:pt x="2369" y="2557"/>
                    <a:pt x="2367" y="2557"/>
                  </a:cubicBezTo>
                  <a:cubicBezTo>
                    <a:pt x="2364" y="2557"/>
                    <a:pt x="2357" y="2549"/>
                    <a:pt x="2344" y="2535"/>
                  </a:cubicBezTo>
                  <a:cubicBezTo>
                    <a:pt x="2337" y="2528"/>
                    <a:pt x="2327" y="2523"/>
                    <a:pt x="2319" y="2523"/>
                  </a:cubicBezTo>
                  <a:cubicBezTo>
                    <a:pt x="2309" y="2523"/>
                    <a:pt x="2301" y="2529"/>
                    <a:pt x="2301" y="2544"/>
                  </a:cubicBezTo>
                  <a:cubicBezTo>
                    <a:pt x="2310" y="2569"/>
                    <a:pt x="2303" y="2578"/>
                    <a:pt x="2294" y="2578"/>
                  </a:cubicBezTo>
                  <a:cubicBezTo>
                    <a:pt x="2288" y="2578"/>
                    <a:pt x="2280" y="2574"/>
                    <a:pt x="2275" y="2569"/>
                  </a:cubicBezTo>
                  <a:cubicBezTo>
                    <a:pt x="2269" y="2551"/>
                    <a:pt x="2265" y="2540"/>
                    <a:pt x="2261" y="2540"/>
                  </a:cubicBezTo>
                  <a:cubicBezTo>
                    <a:pt x="2255" y="2540"/>
                    <a:pt x="2249" y="2559"/>
                    <a:pt x="2235" y="2604"/>
                  </a:cubicBezTo>
                  <a:cubicBezTo>
                    <a:pt x="2203" y="2629"/>
                    <a:pt x="2169" y="2698"/>
                    <a:pt x="2131" y="2735"/>
                  </a:cubicBezTo>
                  <a:cubicBezTo>
                    <a:pt x="2084" y="2786"/>
                    <a:pt x="2059" y="2814"/>
                    <a:pt x="2032" y="2814"/>
                  </a:cubicBezTo>
                  <a:cubicBezTo>
                    <a:pt x="2031" y="2814"/>
                    <a:pt x="2029" y="2814"/>
                    <a:pt x="2028" y="2814"/>
                  </a:cubicBezTo>
                  <a:cubicBezTo>
                    <a:pt x="2026" y="2811"/>
                    <a:pt x="2023" y="2809"/>
                    <a:pt x="2021" y="2808"/>
                  </a:cubicBezTo>
                  <a:lnTo>
                    <a:pt x="2021" y="2808"/>
                  </a:lnTo>
                  <a:cubicBezTo>
                    <a:pt x="2041" y="2832"/>
                    <a:pt x="2028" y="2845"/>
                    <a:pt x="1993" y="2883"/>
                  </a:cubicBezTo>
                  <a:cubicBezTo>
                    <a:pt x="1956" y="2898"/>
                    <a:pt x="1931" y="2936"/>
                    <a:pt x="1934" y="2977"/>
                  </a:cubicBezTo>
                  <a:lnTo>
                    <a:pt x="1959" y="2952"/>
                  </a:lnTo>
                  <a:lnTo>
                    <a:pt x="1959" y="2952"/>
                  </a:lnTo>
                  <a:cubicBezTo>
                    <a:pt x="1990" y="2980"/>
                    <a:pt x="1978" y="2992"/>
                    <a:pt x="1937" y="3005"/>
                  </a:cubicBezTo>
                  <a:cubicBezTo>
                    <a:pt x="1933" y="3008"/>
                    <a:pt x="1930" y="3010"/>
                    <a:pt x="1926" y="3010"/>
                  </a:cubicBezTo>
                  <a:cubicBezTo>
                    <a:pt x="1916" y="3010"/>
                    <a:pt x="1904" y="3000"/>
                    <a:pt x="1893" y="2989"/>
                  </a:cubicBezTo>
                  <a:cubicBezTo>
                    <a:pt x="1885" y="2983"/>
                    <a:pt x="1874" y="2979"/>
                    <a:pt x="1863" y="2979"/>
                  </a:cubicBezTo>
                  <a:cubicBezTo>
                    <a:pt x="1854" y="2979"/>
                    <a:pt x="1844" y="2982"/>
                    <a:pt x="1837" y="2989"/>
                  </a:cubicBezTo>
                  <a:cubicBezTo>
                    <a:pt x="1824" y="3002"/>
                    <a:pt x="1812" y="3014"/>
                    <a:pt x="1840" y="3014"/>
                  </a:cubicBezTo>
                  <a:cubicBezTo>
                    <a:pt x="1856" y="3030"/>
                    <a:pt x="1856" y="3030"/>
                    <a:pt x="1843" y="3043"/>
                  </a:cubicBezTo>
                  <a:cubicBezTo>
                    <a:pt x="1827" y="3055"/>
                    <a:pt x="1818" y="3077"/>
                    <a:pt x="1821" y="3096"/>
                  </a:cubicBezTo>
                  <a:cubicBezTo>
                    <a:pt x="1837" y="3111"/>
                    <a:pt x="1824" y="3124"/>
                    <a:pt x="1812" y="3137"/>
                  </a:cubicBezTo>
                  <a:cubicBezTo>
                    <a:pt x="1793" y="3140"/>
                    <a:pt x="1774" y="3149"/>
                    <a:pt x="1762" y="3165"/>
                  </a:cubicBezTo>
                  <a:lnTo>
                    <a:pt x="1743" y="3152"/>
                  </a:lnTo>
                  <a:cubicBezTo>
                    <a:pt x="1730" y="3143"/>
                    <a:pt x="1718" y="3137"/>
                    <a:pt x="1702" y="3137"/>
                  </a:cubicBezTo>
                  <a:cubicBezTo>
                    <a:pt x="1689" y="3152"/>
                    <a:pt x="1705" y="3165"/>
                    <a:pt x="1705" y="3165"/>
                  </a:cubicBezTo>
                  <a:cubicBezTo>
                    <a:pt x="1721" y="3180"/>
                    <a:pt x="1448" y="3525"/>
                    <a:pt x="1414" y="3566"/>
                  </a:cubicBezTo>
                  <a:cubicBezTo>
                    <a:pt x="1376" y="3585"/>
                    <a:pt x="1342" y="3625"/>
                    <a:pt x="1370" y="3625"/>
                  </a:cubicBezTo>
                  <a:cubicBezTo>
                    <a:pt x="1385" y="3635"/>
                    <a:pt x="1332" y="3710"/>
                    <a:pt x="1273" y="3804"/>
                  </a:cubicBezTo>
                  <a:cubicBezTo>
                    <a:pt x="1201" y="3911"/>
                    <a:pt x="1150" y="3986"/>
                    <a:pt x="1169" y="3998"/>
                  </a:cubicBezTo>
                  <a:lnTo>
                    <a:pt x="1138" y="4042"/>
                  </a:lnTo>
                  <a:cubicBezTo>
                    <a:pt x="1125" y="4070"/>
                    <a:pt x="1116" y="4099"/>
                    <a:pt x="1107" y="4130"/>
                  </a:cubicBezTo>
                  <a:cubicBezTo>
                    <a:pt x="1113" y="4146"/>
                    <a:pt x="1110" y="4158"/>
                    <a:pt x="1105" y="4158"/>
                  </a:cubicBezTo>
                  <a:cubicBezTo>
                    <a:pt x="1102" y="4158"/>
                    <a:pt x="1099" y="4155"/>
                    <a:pt x="1097" y="4146"/>
                  </a:cubicBezTo>
                  <a:cubicBezTo>
                    <a:pt x="1085" y="4138"/>
                    <a:pt x="1075" y="4131"/>
                    <a:pt x="1066" y="4131"/>
                  </a:cubicBezTo>
                  <a:cubicBezTo>
                    <a:pt x="1060" y="4131"/>
                    <a:pt x="1055" y="4133"/>
                    <a:pt x="1050" y="4139"/>
                  </a:cubicBezTo>
                  <a:cubicBezTo>
                    <a:pt x="1031" y="4168"/>
                    <a:pt x="1050" y="4180"/>
                    <a:pt x="1066" y="4189"/>
                  </a:cubicBezTo>
                  <a:cubicBezTo>
                    <a:pt x="1075" y="4196"/>
                    <a:pt x="1081" y="4208"/>
                    <a:pt x="1075" y="4218"/>
                  </a:cubicBezTo>
                  <a:cubicBezTo>
                    <a:pt x="1070" y="4224"/>
                    <a:pt x="1068" y="4228"/>
                    <a:pt x="1064" y="4228"/>
                  </a:cubicBezTo>
                  <a:cubicBezTo>
                    <a:pt x="1060" y="4228"/>
                    <a:pt x="1056" y="4225"/>
                    <a:pt x="1047" y="4221"/>
                  </a:cubicBezTo>
                  <a:lnTo>
                    <a:pt x="1009" y="4199"/>
                  </a:lnTo>
                  <a:lnTo>
                    <a:pt x="1000" y="4215"/>
                  </a:lnTo>
                  <a:cubicBezTo>
                    <a:pt x="1009" y="4221"/>
                    <a:pt x="1016" y="4230"/>
                    <a:pt x="1009" y="4240"/>
                  </a:cubicBezTo>
                  <a:cubicBezTo>
                    <a:pt x="1005" y="4249"/>
                    <a:pt x="1003" y="4253"/>
                    <a:pt x="998" y="4253"/>
                  </a:cubicBezTo>
                  <a:cubicBezTo>
                    <a:pt x="992" y="4253"/>
                    <a:pt x="983" y="4248"/>
                    <a:pt x="966" y="4236"/>
                  </a:cubicBezTo>
                  <a:cubicBezTo>
                    <a:pt x="954" y="4230"/>
                    <a:pt x="945" y="4226"/>
                    <a:pt x="940" y="4226"/>
                  </a:cubicBezTo>
                  <a:cubicBezTo>
                    <a:pt x="927" y="4226"/>
                    <a:pt x="929" y="4242"/>
                    <a:pt x="947" y="4268"/>
                  </a:cubicBezTo>
                  <a:lnTo>
                    <a:pt x="947" y="4312"/>
                  </a:lnTo>
                  <a:cubicBezTo>
                    <a:pt x="944" y="4311"/>
                    <a:pt x="942" y="4311"/>
                    <a:pt x="940" y="4311"/>
                  </a:cubicBezTo>
                  <a:cubicBezTo>
                    <a:pt x="905" y="4311"/>
                    <a:pt x="922" y="4360"/>
                    <a:pt x="931" y="4384"/>
                  </a:cubicBezTo>
                  <a:cubicBezTo>
                    <a:pt x="927" y="4384"/>
                    <a:pt x="924" y="4383"/>
                    <a:pt x="921" y="4383"/>
                  </a:cubicBezTo>
                  <a:cubicBezTo>
                    <a:pt x="886" y="4383"/>
                    <a:pt x="880" y="4399"/>
                    <a:pt x="906" y="4434"/>
                  </a:cubicBezTo>
                  <a:cubicBezTo>
                    <a:pt x="925" y="4443"/>
                    <a:pt x="915" y="4459"/>
                    <a:pt x="887" y="4465"/>
                  </a:cubicBezTo>
                  <a:cubicBezTo>
                    <a:pt x="862" y="4472"/>
                    <a:pt x="853" y="4487"/>
                    <a:pt x="834" y="4519"/>
                  </a:cubicBezTo>
                  <a:cubicBezTo>
                    <a:pt x="843" y="4547"/>
                    <a:pt x="784" y="4656"/>
                    <a:pt x="715" y="4785"/>
                  </a:cubicBezTo>
                  <a:cubicBezTo>
                    <a:pt x="643" y="4935"/>
                    <a:pt x="605" y="5036"/>
                    <a:pt x="621" y="5045"/>
                  </a:cubicBezTo>
                  <a:cubicBezTo>
                    <a:pt x="615" y="5061"/>
                    <a:pt x="615" y="5061"/>
                    <a:pt x="589" y="5070"/>
                  </a:cubicBezTo>
                  <a:cubicBezTo>
                    <a:pt x="585" y="5068"/>
                    <a:pt x="582" y="5067"/>
                    <a:pt x="579" y="5067"/>
                  </a:cubicBezTo>
                  <a:cubicBezTo>
                    <a:pt x="567" y="5067"/>
                    <a:pt x="567" y="5083"/>
                    <a:pt x="593" y="5111"/>
                  </a:cubicBezTo>
                  <a:cubicBezTo>
                    <a:pt x="601" y="5127"/>
                    <a:pt x="611" y="5136"/>
                    <a:pt x="608" y="5136"/>
                  </a:cubicBezTo>
                  <a:cubicBezTo>
                    <a:pt x="606" y="5136"/>
                    <a:pt x="600" y="5133"/>
                    <a:pt x="586" y="5126"/>
                  </a:cubicBezTo>
                  <a:cubicBezTo>
                    <a:pt x="585" y="5126"/>
                    <a:pt x="583" y="5126"/>
                    <a:pt x="582" y="5126"/>
                  </a:cubicBezTo>
                  <a:cubicBezTo>
                    <a:pt x="565" y="5126"/>
                    <a:pt x="550" y="5160"/>
                    <a:pt x="524" y="5221"/>
                  </a:cubicBezTo>
                  <a:cubicBezTo>
                    <a:pt x="502" y="5271"/>
                    <a:pt x="470" y="5336"/>
                    <a:pt x="492" y="5346"/>
                  </a:cubicBezTo>
                  <a:cubicBezTo>
                    <a:pt x="494" y="5369"/>
                    <a:pt x="495" y="5379"/>
                    <a:pt x="493" y="5379"/>
                  </a:cubicBezTo>
                  <a:cubicBezTo>
                    <a:pt x="492" y="5379"/>
                    <a:pt x="488" y="5373"/>
                    <a:pt x="483" y="5362"/>
                  </a:cubicBezTo>
                  <a:cubicBezTo>
                    <a:pt x="478" y="5356"/>
                    <a:pt x="473" y="5354"/>
                    <a:pt x="467" y="5354"/>
                  </a:cubicBezTo>
                  <a:cubicBezTo>
                    <a:pt x="437" y="5354"/>
                    <a:pt x="396" y="5416"/>
                    <a:pt x="417" y="5474"/>
                  </a:cubicBezTo>
                  <a:cubicBezTo>
                    <a:pt x="412" y="5487"/>
                    <a:pt x="407" y="5502"/>
                    <a:pt x="395" y="5502"/>
                  </a:cubicBezTo>
                  <a:cubicBezTo>
                    <a:pt x="392" y="5502"/>
                    <a:pt x="389" y="5501"/>
                    <a:pt x="386" y="5499"/>
                  </a:cubicBezTo>
                  <a:cubicBezTo>
                    <a:pt x="376" y="5531"/>
                    <a:pt x="373" y="5562"/>
                    <a:pt x="376" y="5593"/>
                  </a:cubicBezTo>
                  <a:cubicBezTo>
                    <a:pt x="370" y="5612"/>
                    <a:pt x="348" y="5681"/>
                    <a:pt x="336" y="5716"/>
                  </a:cubicBezTo>
                  <a:cubicBezTo>
                    <a:pt x="329" y="5741"/>
                    <a:pt x="329" y="5766"/>
                    <a:pt x="333" y="5791"/>
                  </a:cubicBezTo>
                  <a:cubicBezTo>
                    <a:pt x="328" y="5804"/>
                    <a:pt x="325" y="5816"/>
                    <a:pt x="325" y="5816"/>
                  </a:cubicBezTo>
                  <a:cubicBezTo>
                    <a:pt x="325" y="5816"/>
                    <a:pt x="325" y="5814"/>
                    <a:pt x="326" y="5810"/>
                  </a:cubicBezTo>
                  <a:cubicBezTo>
                    <a:pt x="326" y="5809"/>
                    <a:pt x="325" y="5809"/>
                    <a:pt x="324" y="5809"/>
                  </a:cubicBezTo>
                  <a:cubicBezTo>
                    <a:pt x="305" y="5809"/>
                    <a:pt x="278" y="5892"/>
                    <a:pt x="239" y="6010"/>
                  </a:cubicBezTo>
                  <a:cubicBezTo>
                    <a:pt x="198" y="6132"/>
                    <a:pt x="182" y="6242"/>
                    <a:pt x="154" y="6252"/>
                  </a:cubicBezTo>
                  <a:cubicBezTo>
                    <a:pt x="151" y="6267"/>
                    <a:pt x="157" y="6283"/>
                    <a:pt x="166" y="6292"/>
                  </a:cubicBezTo>
                  <a:cubicBezTo>
                    <a:pt x="201" y="6320"/>
                    <a:pt x="198" y="6339"/>
                    <a:pt x="173" y="6352"/>
                  </a:cubicBezTo>
                  <a:cubicBezTo>
                    <a:pt x="126" y="6367"/>
                    <a:pt x="113" y="6424"/>
                    <a:pt x="148" y="6458"/>
                  </a:cubicBezTo>
                  <a:lnTo>
                    <a:pt x="129" y="6452"/>
                  </a:lnTo>
                  <a:cubicBezTo>
                    <a:pt x="82" y="6461"/>
                    <a:pt x="91" y="6521"/>
                    <a:pt x="126" y="6546"/>
                  </a:cubicBezTo>
                  <a:cubicBezTo>
                    <a:pt x="104" y="6559"/>
                    <a:pt x="79" y="6574"/>
                    <a:pt x="94" y="6596"/>
                  </a:cubicBezTo>
                  <a:cubicBezTo>
                    <a:pt x="93" y="6607"/>
                    <a:pt x="92" y="6612"/>
                    <a:pt x="83" y="6612"/>
                  </a:cubicBezTo>
                  <a:cubicBezTo>
                    <a:pt x="76" y="6612"/>
                    <a:pt x="66" y="6610"/>
                    <a:pt x="47" y="6606"/>
                  </a:cubicBezTo>
                  <a:cubicBezTo>
                    <a:pt x="39" y="6604"/>
                    <a:pt x="29" y="6602"/>
                    <a:pt x="21" y="6602"/>
                  </a:cubicBezTo>
                  <a:cubicBezTo>
                    <a:pt x="12" y="6602"/>
                    <a:pt x="5" y="6605"/>
                    <a:pt x="3" y="6615"/>
                  </a:cubicBezTo>
                  <a:cubicBezTo>
                    <a:pt x="0" y="6634"/>
                    <a:pt x="19" y="6637"/>
                    <a:pt x="41" y="6640"/>
                  </a:cubicBezTo>
                  <a:cubicBezTo>
                    <a:pt x="41" y="6640"/>
                    <a:pt x="35" y="6659"/>
                    <a:pt x="32" y="6678"/>
                  </a:cubicBezTo>
                  <a:cubicBezTo>
                    <a:pt x="29" y="6687"/>
                    <a:pt x="38" y="6697"/>
                    <a:pt x="47" y="6700"/>
                  </a:cubicBezTo>
                  <a:cubicBezTo>
                    <a:pt x="69" y="6703"/>
                    <a:pt x="63" y="6722"/>
                    <a:pt x="60" y="6737"/>
                  </a:cubicBezTo>
                  <a:cubicBezTo>
                    <a:pt x="59" y="6737"/>
                    <a:pt x="57" y="6737"/>
                    <a:pt x="57" y="6737"/>
                  </a:cubicBezTo>
                  <a:cubicBezTo>
                    <a:pt x="46" y="6737"/>
                    <a:pt x="53" y="6747"/>
                    <a:pt x="67" y="6747"/>
                  </a:cubicBezTo>
                  <a:cubicBezTo>
                    <a:pt x="71" y="6747"/>
                    <a:pt x="76" y="6746"/>
                    <a:pt x="82" y="6744"/>
                  </a:cubicBezTo>
                  <a:cubicBezTo>
                    <a:pt x="101" y="6747"/>
                    <a:pt x="123" y="6750"/>
                    <a:pt x="116" y="6769"/>
                  </a:cubicBezTo>
                  <a:lnTo>
                    <a:pt x="160" y="6775"/>
                  </a:lnTo>
                  <a:cubicBezTo>
                    <a:pt x="176" y="6779"/>
                    <a:pt x="189" y="6781"/>
                    <a:pt x="200" y="6781"/>
                  </a:cubicBezTo>
                  <a:cubicBezTo>
                    <a:pt x="217" y="6781"/>
                    <a:pt x="231" y="6775"/>
                    <a:pt x="248" y="6756"/>
                  </a:cubicBezTo>
                  <a:cubicBezTo>
                    <a:pt x="286" y="6690"/>
                    <a:pt x="320" y="6643"/>
                    <a:pt x="276" y="6634"/>
                  </a:cubicBezTo>
                  <a:cubicBezTo>
                    <a:pt x="270" y="6624"/>
                    <a:pt x="264" y="6609"/>
                    <a:pt x="267" y="6596"/>
                  </a:cubicBezTo>
                  <a:cubicBezTo>
                    <a:pt x="270" y="6577"/>
                    <a:pt x="295" y="6565"/>
                    <a:pt x="295" y="6565"/>
                  </a:cubicBezTo>
                  <a:cubicBezTo>
                    <a:pt x="295" y="6565"/>
                    <a:pt x="296" y="6565"/>
                    <a:pt x="296" y="6565"/>
                  </a:cubicBezTo>
                  <a:cubicBezTo>
                    <a:pt x="314" y="6565"/>
                    <a:pt x="330" y="6497"/>
                    <a:pt x="351" y="6414"/>
                  </a:cubicBezTo>
                  <a:cubicBezTo>
                    <a:pt x="376" y="6311"/>
                    <a:pt x="389" y="6258"/>
                    <a:pt x="411" y="6245"/>
                  </a:cubicBezTo>
                  <a:cubicBezTo>
                    <a:pt x="427" y="6242"/>
                    <a:pt x="436" y="6230"/>
                    <a:pt x="439" y="6217"/>
                  </a:cubicBezTo>
                  <a:cubicBezTo>
                    <a:pt x="417" y="6211"/>
                    <a:pt x="445" y="6107"/>
                    <a:pt x="486" y="5991"/>
                  </a:cubicBezTo>
                  <a:cubicBezTo>
                    <a:pt x="527" y="5872"/>
                    <a:pt x="564" y="5756"/>
                    <a:pt x="546" y="5750"/>
                  </a:cubicBezTo>
                  <a:lnTo>
                    <a:pt x="558" y="5716"/>
                  </a:lnTo>
                  <a:cubicBezTo>
                    <a:pt x="560" y="5716"/>
                    <a:pt x="561" y="5716"/>
                    <a:pt x="562" y="5716"/>
                  </a:cubicBezTo>
                  <a:cubicBezTo>
                    <a:pt x="578" y="5716"/>
                    <a:pt x="587" y="5685"/>
                    <a:pt x="599" y="5653"/>
                  </a:cubicBezTo>
                  <a:cubicBezTo>
                    <a:pt x="593" y="5631"/>
                    <a:pt x="596" y="5603"/>
                    <a:pt x="602" y="5581"/>
                  </a:cubicBezTo>
                  <a:cubicBezTo>
                    <a:pt x="605" y="5582"/>
                    <a:pt x="607" y="5582"/>
                    <a:pt x="609" y="5582"/>
                  </a:cubicBezTo>
                  <a:cubicBezTo>
                    <a:pt x="623" y="5582"/>
                    <a:pt x="628" y="5567"/>
                    <a:pt x="636" y="5537"/>
                  </a:cubicBezTo>
                  <a:cubicBezTo>
                    <a:pt x="649" y="5503"/>
                    <a:pt x="658" y="5487"/>
                    <a:pt x="636" y="5481"/>
                  </a:cubicBezTo>
                  <a:cubicBezTo>
                    <a:pt x="662" y="5418"/>
                    <a:pt x="696" y="5362"/>
                    <a:pt x="734" y="5308"/>
                  </a:cubicBezTo>
                  <a:cubicBezTo>
                    <a:pt x="762" y="5302"/>
                    <a:pt x="749" y="5277"/>
                    <a:pt x="737" y="5252"/>
                  </a:cubicBezTo>
                  <a:cubicBezTo>
                    <a:pt x="718" y="5242"/>
                    <a:pt x="709" y="5224"/>
                    <a:pt x="712" y="5202"/>
                  </a:cubicBezTo>
                  <a:lnTo>
                    <a:pt x="712" y="5202"/>
                  </a:lnTo>
                  <a:lnTo>
                    <a:pt x="752" y="5221"/>
                  </a:lnTo>
                  <a:cubicBezTo>
                    <a:pt x="757" y="5231"/>
                    <a:pt x="759" y="5236"/>
                    <a:pt x="762" y="5236"/>
                  </a:cubicBezTo>
                  <a:cubicBezTo>
                    <a:pt x="765" y="5236"/>
                    <a:pt x="769" y="5228"/>
                    <a:pt x="778" y="5211"/>
                  </a:cubicBezTo>
                  <a:lnTo>
                    <a:pt x="790" y="5180"/>
                  </a:lnTo>
                  <a:cubicBezTo>
                    <a:pt x="771" y="5170"/>
                    <a:pt x="809" y="5089"/>
                    <a:pt x="856" y="4976"/>
                  </a:cubicBezTo>
                  <a:cubicBezTo>
                    <a:pt x="922" y="4829"/>
                    <a:pt x="956" y="4788"/>
                    <a:pt x="934" y="4776"/>
                  </a:cubicBezTo>
                  <a:cubicBezTo>
                    <a:pt x="915" y="4766"/>
                    <a:pt x="925" y="4750"/>
                    <a:pt x="969" y="4713"/>
                  </a:cubicBezTo>
                  <a:cubicBezTo>
                    <a:pt x="1075" y="4647"/>
                    <a:pt x="1075" y="4650"/>
                    <a:pt x="1063" y="4622"/>
                  </a:cubicBezTo>
                  <a:lnTo>
                    <a:pt x="1063" y="4622"/>
                  </a:lnTo>
                  <a:cubicBezTo>
                    <a:pt x="1060" y="4628"/>
                    <a:pt x="1056" y="4630"/>
                    <a:pt x="1050" y="4630"/>
                  </a:cubicBezTo>
                  <a:cubicBezTo>
                    <a:pt x="1042" y="4630"/>
                    <a:pt x="1030" y="4625"/>
                    <a:pt x="1019" y="4619"/>
                  </a:cubicBezTo>
                  <a:cubicBezTo>
                    <a:pt x="984" y="4602"/>
                    <a:pt x="989" y="4587"/>
                    <a:pt x="1024" y="4587"/>
                  </a:cubicBezTo>
                  <a:cubicBezTo>
                    <a:pt x="1027" y="4587"/>
                    <a:pt x="1031" y="4587"/>
                    <a:pt x="1034" y="4587"/>
                  </a:cubicBezTo>
                  <a:cubicBezTo>
                    <a:pt x="1036" y="4588"/>
                    <a:pt x="1037" y="4589"/>
                    <a:pt x="1039" y="4589"/>
                  </a:cubicBezTo>
                  <a:cubicBezTo>
                    <a:pt x="1080" y="4589"/>
                    <a:pt x="1181" y="4364"/>
                    <a:pt x="1154" y="4327"/>
                  </a:cubicBezTo>
                  <a:cubicBezTo>
                    <a:pt x="1145" y="4322"/>
                    <a:pt x="1141" y="4319"/>
                    <a:pt x="1141" y="4319"/>
                  </a:cubicBezTo>
                  <a:lnTo>
                    <a:pt x="1141" y="4319"/>
                  </a:lnTo>
                  <a:cubicBezTo>
                    <a:pt x="1142" y="4319"/>
                    <a:pt x="1151" y="4324"/>
                    <a:pt x="1172" y="4337"/>
                  </a:cubicBezTo>
                  <a:cubicBezTo>
                    <a:pt x="1176" y="4339"/>
                    <a:pt x="1179" y="4341"/>
                    <a:pt x="1182" y="4341"/>
                  </a:cubicBezTo>
                  <a:cubicBezTo>
                    <a:pt x="1193" y="4341"/>
                    <a:pt x="1206" y="4321"/>
                    <a:pt x="1238" y="4274"/>
                  </a:cubicBezTo>
                  <a:cubicBezTo>
                    <a:pt x="1257" y="4243"/>
                    <a:pt x="1266" y="4230"/>
                    <a:pt x="1266" y="4230"/>
                  </a:cubicBezTo>
                  <a:cubicBezTo>
                    <a:pt x="1234" y="4210"/>
                    <a:pt x="1299" y="4139"/>
                    <a:pt x="1322" y="4139"/>
                  </a:cubicBezTo>
                  <a:cubicBezTo>
                    <a:pt x="1324" y="4139"/>
                    <a:pt x="1325" y="4139"/>
                    <a:pt x="1326" y="4139"/>
                  </a:cubicBezTo>
                  <a:cubicBezTo>
                    <a:pt x="1354" y="4136"/>
                    <a:pt x="1354" y="4136"/>
                    <a:pt x="1373" y="4108"/>
                  </a:cubicBezTo>
                  <a:cubicBezTo>
                    <a:pt x="1367" y="4045"/>
                    <a:pt x="1422" y="3987"/>
                    <a:pt x="1445" y="3987"/>
                  </a:cubicBezTo>
                  <a:cubicBezTo>
                    <a:pt x="1448" y="3987"/>
                    <a:pt x="1450" y="3988"/>
                    <a:pt x="1451" y="3989"/>
                  </a:cubicBezTo>
                  <a:lnTo>
                    <a:pt x="1470" y="3961"/>
                  </a:lnTo>
                  <a:cubicBezTo>
                    <a:pt x="1467" y="3936"/>
                    <a:pt x="1476" y="3907"/>
                    <a:pt x="1492" y="3889"/>
                  </a:cubicBezTo>
                  <a:cubicBezTo>
                    <a:pt x="1518" y="3848"/>
                    <a:pt x="1528" y="3832"/>
                    <a:pt x="1510" y="3832"/>
                  </a:cubicBezTo>
                  <a:cubicBezTo>
                    <a:pt x="1508" y="3832"/>
                    <a:pt x="1507" y="3832"/>
                    <a:pt x="1505" y="3832"/>
                  </a:cubicBezTo>
                  <a:cubicBezTo>
                    <a:pt x="1486" y="3820"/>
                    <a:pt x="1470" y="3807"/>
                    <a:pt x="1479" y="3795"/>
                  </a:cubicBezTo>
                  <a:lnTo>
                    <a:pt x="1479" y="3795"/>
                  </a:lnTo>
                  <a:lnTo>
                    <a:pt x="1498" y="3804"/>
                  </a:lnTo>
                  <a:cubicBezTo>
                    <a:pt x="1500" y="3805"/>
                    <a:pt x="1502" y="3806"/>
                    <a:pt x="1504" y="3806"/>
                  </a:cubicBezTo>
                  <a:cubicBezTo>
                    <a:pt x="1521" y="3806"/>
                    <a:pt x="1548" y="3766"/>
                    <a:pt x="1589" y="3719"/>
                  </a:cubicBezTo>
                  <a:cubicBezTo>
                    <a:pt x="1642" y="3647"/>
                    <a:pt x="1668" y="3622"/>
                    <a:pt x="1693" y="3619"/>
                  </a:cubicBezTo>
                  <a:lnTo>
                    <a:pt x="1689" y="3594"/>
                  </a:lnTo>
                  <a:cubicBezTo>
                    <a:pt x="1685" y="3573"/>
                    <a:pt x="1689" y="3561"/>
                    <a:pt x="1699" y="3561"/>
                  </a:cubicBezTo>
                  <a:cubicBezTo>
                    <a:pt x="1702" y="3561"/>
                    <a:pt x="1706" y="3563"/>
                    <a:pt x="1711" y="3566"/>
                  </a:cubicBezTo>
                  <a:cubicBezTo>
                    <a:pt x="1736" y="3563"/>
                    <a:pt x="1780" y="3509"/>
                    <a:pt x="1787" y="3469"/>
                  </a:cubicBezTo>
                  <a:lnTo>
                    <a:pt x="1809" y="3441"/>
                  </a:lnTo>
                  <a:cubicBezTo>
                    <a:pt x="1814" y="3442"/>
                    <a:pt x="1819" y="3443"/>
                    <a:pt x="1824" y="3443"/>
                  </a:cubicBezTo>
                  <a:cubicBezTo>
                    <a:pt x="1860" y="3443"/>
                    <a:pt x="1884" y="3405"/>
                    <a:pt x="1865" y="3372"/>
                  </a:cubicBezTo>
                  <a:lnTo>
                    <a:pt x="1865" y="3372"/>
                  </a:lnTo>
                  <a:cubicBezTo>
                    <a:pt x="1869" y="3375"/>
                    <a:pt x="1873" y="3376"/>
                    <a:pt x="1876" y="3376"/>
                  </a:cubicBezTo>
                  <a:cubicBezTo>
                    <a:pt x="1886" y="3376"/>
                    <a:pt x="1893" y="3365"/>
                    <a:pt x="1903" y="3356"/>
                  </a:cubicBezTo>
                  <a:cubicBezTo>
                    <a:pt x="1908" y="3320"/>
                    <a:pt x="1943" y="3272"/>
                    <a:pt x="1964" y="3272"/>
                  </a:cubicBezTo>
                  <a:cubicBezTo>
                    <a:pt x="1967" y="3272"/>
                    <a:pt x="1969" y="3273"/>
                    <a:pt x="1971" y="3274"/>
                  </a:cubicBezTo>
                  <a:lnTo>
                    <a:pt x="1984" y="3262"/>
                  </a:lnTo>
                  <a:cubicBezTo>
                    <a:pt x="1981" y="3243"/>
                    <a:pt x="1987" y="3221"/>
                    <a:pt x="2003" y="3209"/>
                  </a:cubicBezTo>
                  <a:cubicBezTo>
                    <a:pt x="2019" y="3196"/>
                    <a:pt x="2028" y="3177"/>
                    <a:pt x="2025" y="3155"/>
                  </a:cubicBezTo>
                  <a:cubicBezTo>
                    <a:pt x="2022" y="3143"/>
                    <a:pt x="2025" y="3127"/>
                    <a:pt x="2034" y="3118"/>
                  </a:cubicBezTo>
                  <a:cubicBezTo>
                    <a:pt x="2037" y="3115"/>
                    <a:pt x="2039" y="3113"/>
                    <a:pt x="2041" y="3113"/>
                  </a:cubicBezTo>
                  <a:cubicBezTo>
                    <a:pt x="2048" y="3113"/>
                    <a:pt x="2050" y="3136"/>
                    <a:pt x="2053" y="3158"/>
                  </a:cubicBezTo>
                  <a:cubicBezTo>
                    <a:pt x="2050" y="3169"/>
                    <a:pt x="2051" y="3173"/>
                    <a:pt x="2054" y="3173"/>
                  </a:cubicBezTo>
                  <a:cubicBezTo>
                    <a:pt x="2062" y="3173"/>
                    <a:pt x="2082" y="3140"/>
                    <a:pt x="2084" y="3093"/>
                  </a:cubicBezTo>
                  <a:cubicBezTo>
                    <a:pt x="2088" y="3056"/>
                    <a:pt x="2089" y="3039"/>
                    <a:pt x="2091" y="3039"/>
                  </a:cubicBezTo>
                  <a:cubicBezTo>
                    <a:pt x="2092" y="3039"/>
                    <a:pt x="2094" y="3053"/>
                    <a:pt x="2097" y="3080"/>
                  </a:cubicBezTo>
                  <a:cubicBezTo>
                    <a:pt x="2099" y="3096"/>
                    <a:pt x="2101" y="3113"/>
                    <a:pt x="2104" y="3113"/>
                  </a:cubicBezTo>
                  <a:cubicBezTo>
                    <a:pt x="2106" y="3113"/>
                    <a:pt x="2109" y="3108"/>
                    <a:pt x="2113" y="3093"/>
                  </a:cubicBezTo>
                  <a:cubicBezTo>
                    <a:pt x="2113" y="3093"/>
                    <a:pt x="2138" y="3068"/>
                    <a:pt x="2122" y="3052"/>
                  </a:cubicBezTo>
                  <a:lnTo>
                    <a:pt x="2160" y="3014"/>
                  </a:lnTo>
                  <a:cubicBezTo>
                    <a:pt x="2185" y="3008"/>
                    <a:pt x="2207" y="2996"/>
                    <a:pt x="2222" y="2977"/>
                  </a:cubicBezTo>
                  <a:cubicBezTo>
                    <a:pt x="2220" y="2956"/>
                    <a:pt x="2219" y="2950"/>
                    <a:pt x="2231" y="2950"/>
                  </a:cubicBezTo>
                  <a:cubicBezTo>
                    <a:pt x="2235" y="2950"/>
                    <a:pt x="2240" y="2951"/>
                    <a:pt x="2247" y="2952"/>
                  </a:cubicBezTo>
                  <a:cubicBezTo>
                    <a:pt x="2251" y="2955"/>
                    <a:pt x="2255" y="2956"/>
                    <a:pt x="2258" y="2956"/>
                  </a:cubicBezTo>
                  <a:cubicBezTo>
                    <a:pt x="2266" y="2956"/>
                    <a:pt x="2267" y="2944"/>
                    <a:pt x="2244" y="2923"/>
                  </a:cubicBezTo>
                  <a:cubicBezTo>
                    <a:pt x="2241" y="2895"/>
                    <a:pt x="2254" y="2883"/>
                    <a:pt x="2282" y="2883"/>
                  </a:cubicBezTo>
                  <a:cubicBezTo>
                    <a:pt x="2294" y="2897"/>
                    <a:pt x="2304" y="2902"/>
                    <a:pt x="2309" y="2902"/>
                  </a:cubicBezTo>
                  <a:cubicBezTo>
                    <a:pt x="2316" y="2902"/>
                    <a:pt x="2315" y="2894"/>
                    <a:pt x="2307" y="2886"/>
                  </a:cubicBezTo>
                  <a:cubicBezTo>
                    <a:pt x="2307" y="2870"/>
                    <a:pt x="2310" y="2858"/>
                    <a:pt x="2316" y="2845"/>
                  </a:cubicBezTo>
                  <a:cubicBezTo>
                    <a:pt x="2317" y="2846"/>
                    <a:pt x="2318" y="2846"/>
                    <a:pt x="2319" y="2846"/>
                  </a:cubicBezTo>
                  <a:cubicBezTo>
                    <a:pt x="2341" y="2846"/>
                    <a:pt x="2454" y="2742"/>
                    <a:pt x="2567" y="2645"/>
                  </a:cubicBezTo>
                  <a:cubicBezTo>
                    <a:pt x="2579" y="2629"/>
                    <a:pt x="2579" y="2604"/>
                    <a:pt x="2567" y="2588"/>
                  </a:cubicBezTo>
                  <a:cubicBezTo>
                    <a:pt x="2554" y="2574"/>
                    <a:pt x="2550" y="2569"/>
                    <a:pt x="2551" y="2569"/>
                  </a:cubicBezTo>
                  <a:cubicBezTo>
                    <a:pt x="2554" y="2569"/>
                    <a:pt x="2564" y="2575"/>
                    <a:pt x="2579" y="2579"/>
                  </a:cubicBezTo>
                  <a:cubicBezTo>
                    <a:pt x="2597" y="2590"/>
                    <a:pt x="2613" y="2595"/>
                    <a:pt x="2623" y="2595"/>
                  </a:cubicBezTo>
                  <a:cubicBezTo>
                    <a:pt x="2642" y="2595"/>
                    <a:pt x="2642" y="2576"/>
                    <a:pt x="2605" y="2554"/>
                  </a:cubicBezTo>
                  <a:cubicBezTo>
                    <a:pt x="2579" y="2542"/>
                    <a:pt x="2569" y="2537"/>
                    <a:pt x="2580" y="2537"/>
                  </a:cubicBezTo>
                  <a:cubicBezTo>
                    <a:pt x="2586" y="2537"/>
                    <a:pt x="2600" y="2539"/>
                    <a:pt x="2620" y="2541"/>
                  </a:cubicBezTo>
                  <a:cubicBezTo>
                    <a:pt x="2627" y="2542"/>
                    <a:pt x="2632" y="2543"/>
                    <a:pt x="2635" y="2543"/>
                  </a:cubicBezTo>
                  <a:cubicBezTo>
                    <a:pt x="2645" y="2543"/>
                    <a:pt x="2645" y="2538"/>
                    <a:pt x="2645" y="2519"/>
                  </a:cubicBezTo>
                  <a:cubicBezTo>
                    <a:pt x="2637" y="2509"/>
                    <a:pt x="2640" y="2499"/>
                    <a:pt x="2646" y="2499"/>
                  </a:cubicBezTo>
                  <a:cubicBezTo>
                    <a:pt x="2650" y="2499"/>
                    <a:pt x="2654" y="2502"/>
                    <a:pt x="2658" y="2507"/>
                  </a:cubicBezTo>
                  <a:cubicBezTo>
                    <a:pt x="2669" y="2508"/>
                    <a:pt x="2680" y="2509"/>
                    <a:pt x="2688" y="2509"/>
                  </a:cubicBezTo>
                  <a:cubicBezTo>
                    <a:pt x="2700" y="2509"/>
                    <a:pt x="2706" y="2507"/>
                    <a:pt x="2699" y="2497"/>
                  </a:cubicBezTo>
                  <a:cubicBezTo>
                    <a:pt x="2708" y="2493"/>
                    <a:pt x="2717" y="2490"/>
                    <a:pt x="2727" y="2490"/>
                  </a:cubicBezTo>
                  <a:cubicBezTo>
                    <a:pt x="2731" y="2490"/>
                    <a:pt x="2735" y="2490"/>
                    <a:pt x="2739" y="2491"/>
                  </a:cubicBezTo>
                  <a:cubicBezTo>
                    <a:pt x="2741" y="2491"/>
                    <a:pt x="2742" y="2491"/>
                    <a:pt x="2743" y="2491"/>
                  </a:cubicBezTo>
                  <a:cubicBezTo>
                    <a:pt x="2764" y="2491"/>
                    <a:pt x="2764" y="2464"/>
                    <a:pt x="2764" y="2438"/>
                  </a:cubicBezTo>
                  <a:cubicBezTo>
                    <a:pt x="2772" y="2398"/>
                    <a:pt x="2781" y="2377"/>
                    <a:pt x="2789" y="2377"/>
                  </a:cubicBezTo>
                  <a:cubicBezTo>
                    <a:pt x="2795" y="2377"/>
                    <a:pt x="2800" y="2386"/>
                    <a:pt x="2805" y="2403"/>
                  </a:cubicBezTo>
                  <a:cubicBezTo>
                    <a:pt x="2808" y="2413"/>
                    <a:pt x="2812" y="2417"/>
                    <a:pt x="2818" y="2417"/>
                  </a:cubicBezTo>
                  <a:cubicBezTo>
                    <a:pt x="2838" y="2417"/>
                    <a:pt x="2869" y="2363"/>
                    <a:pt x="2861" y="2331"/>
                  </a:cubicBezTo>
                  <a:cubicBezTo>
                    <a:pt x="2854" y="2305"/>
                    <a:pt x="2851" y="2294"/>
                    <a:pt x="2853" y="2294"/>
                  </a:cubicBezTo>
                  <a:lnTo>
                    <a:pt x="2853" y="2294"/>
                  </a:lnTo>
                  <a:cubicBezTo>
                    <a:pt x="2854" y="2294"/>
                    <a:pt x="2857" y="2299"/>
                    <a:pt x="2861" y="2306"/>
                  </a:cubicBezTo>
                  <a:cubicBezTo>
                    <a:pt x="2865" y="2310"/>
                    <a:pt x="2872" y="2313"/>
                    <a:pt x="2878" y="2313"/>
                  </a:cubicBezTo>
                  <a:cubicBezTo>
                    <a:pt x="2882" y="2313"/>
                    <a:pt x="2886" y="2312"/>
                    <a:pt x="2890" y="2309"/>
                  </a:cubicBezTo>
                  <a:cubicBezTo>
                    <a:pt x="2897" y="2303"/>
                    <a:pt x="2906" y="2296"/>
                    <a:pt x="2915" y="2296"/>
                  </a:cubicBezTo>
                  <a:cubicBezTo>
                    <a:pt x="2920" y="2296"/>
                    <a:pt x="2926" y="2299"/>
                    <a:pt x="2930" y="2306"/>
                  </a:cubicBezTo>
                  <a:cubicBezTo>
                    <a:pt x="2943" y="2290"/>
                    <a:pt x="2956" y="2275"/>
                    <a:pt x="2962" y="2256"/>
                  </a:cubicBezTo>
                  <a:cubicBezTo>
                    <a:pt x="2964" y="2222"/>
                    <a:pt x="2993" y="2198"/>
                    <a:pt x="3024" y="2198"/>
                  </a:cubicBezTo>
                  <a:cubicBezTo>
                    <a:pt x="3036" y="2198"/>
                    <a:pt x="3048" y="2201"/>
                    <a:pt x="3059" y="2209"/>
                  </a:cubicBezTo>
                  <a:lnTo>
                    <a:pt x="3075" y="2171"/>
                  </a:lnTo>
                  <a:cubicBezTo>
                    <a:pt x="3066" y="2141"/>
                    <a:pt x="3065" y="2118"/>
                    <a:pt x="3073" y="2118"/>
                  </a:cubicBezTo>
                  <a:cubicBezTo>
                    <a:pt x="3077" y="2118"/>
                    <a:pt x="3082" y="2123"/>
                    <a:pt x="3090" y="2134"/>
                  </a:cubicBezTo>
                  <a:lnTo>
                    <a:pt x="3103" y="2149"/>
                  </a:lnTo>
                  <a:cubicBezTo>
                    <a:pt x="3096" y="2119"/>
                    <a:pt x="3127" y="2096"/>
                    <a:pt x="3155" y="2096"/>
                  </a:cubicBezTo>
                  <a:cubicBezTo>
                    <a:pt x="3168" y="2096"/>
                    <a:pt x="3180" y="2101"/>
                    <a:pt x="3187" y="2112"/>
                  </a:cubicBezTo>
                  <a:cubicBezTo>
                    <a:pt x="3194" y="2122"/>
                    <a:pt x="3197" y="2127"/>
                    <a:pt x="3201" y="2127"/>
                  </a:cubicBezTo>
                  <a:cubicBezTo>
                    <a:pt x="3204" y="2127"/>
                    <a:pt x="3207" y="2124"/>
                    <a:pt x="3212" y="2118"/>
                  </a:cubicBezTo>
                  <a:lnTo>
                    <a:pt x="3200" y="2102"/>
                  </a:lnTo>
                  <a:cubicBezTo>
                    <a:pt x="3187" y="2084"/>
                    <a:pt x="3175" y="2068"/>
                    <a:pt x="3191" y="2059"/>
                  </a:cubicBezTo>
                  <a:cubicBezTo>
                    <a:pt x="3198" y="2051"/>
                    <a:pt x="3207" y="2044"/>
                    <a:pt x="3216" y="2044"/>
                  </a:cubicBezTo>
                  <a:cubicBezTo>
                    <a:pt x="3221" y="2044"/>
                    <a:pt x="3227" y="2046"/>
                    <a:pt x="3231" y="2052"/>
                  </a:cubicBezTo>
                  <a:cubicBezTo>
                    <a:pt x="3245" y="2056"/>
                    <a:pt x="3259" y="2059"/>
                    <a:pt x="3267" y="2059"/>
                  </a:cubicBezTo>
                  <a:cubicBezTo>
                    <a:pt x="3275" y="2059"/>
                    <a:pt x="3278" y="2056"/>
                    <a:pt x="3272" y="2049"/>
                  </a:cubicBezTo>
                  <a:cubicBezTo>
                    <a:pt x="3280" y="2043"/>
                    <a:pt x="3288" y="2041"/>
                    <a:pt x="3297" y="2041"/>
                  </a:cubicBezTo>
                  <a:cubicBezTo>
                    <a:pt x="3302" y="2041"/>
                    <a:pt x="3307" y="2042"/>
                    <a:pt x="3313" y="2043"/>
                  </a:cubicBezTo>
                  <a:cubicBezTo>
                    <a:pt x="3325" y="2033"/>
                    <a:pt x="3338" y="2021"/>
                    <a:pt x="3369" y="2002"/>
                  </a:cubicBezTo>
                  <a:cubicBezTo>
                    <a:pt x="3372" y="1983"/>
                    <a:pt x="3390" y="1968"/>
                    <a:pt x="3402" y="1968"/>
                  </a:cubicBezTo>
                  <a:cubicBezTo>
                    <a:pt x="3407" y="1968"/>
                    <a:pt x="3411" y="1970"/>
                    <a:pt x="3413" y="1974"/>
                  </a:cubicBezTo>
                  <a:cubicBezTo>
                    <a:pt x="3432" y="1964"/>
                    <a:pt x="3444" y="1949"/>
                    <a:pt x="3448" y="1930"/>
                  </a:cubicBezTo>
                  <a:cubicBezTo>
                    <a:pt x="3468" y="1918"/>
                    <a:pt x="3482" y="1910"/>
                    <a:pt x="3491" y="1910"/>
                  </a:cubicBezTo>
                  <a:cubicBezTo>
                    <a:pt x="3497" y="1910"/>
                    <a:pt x="3501" y="1912"/>
                    <a:pt x="3504" y="1917"/>
                  </a:cubicBezTo>
                  <a:cubicBezTo>
                    <a:pt x="3510" y="1926"/>
                    <a:pt x="3513" y="1931"/>
                    <a:pt x="3515" y="1931"/>
                  </a:cubicBezTo>
                  <a:cubicBezTo>
                    <a:pt x="3517" y="1931"/>
                    <a:pt x="3518" y="1924"/>
                    <a:pt x="3520" y="1908"/>
                  </a:cubicBezTo>
                  <a:cubicBezTo>
                    <a:pt x="3507" y="1892"/>
                    <a:pt x="3523" y="1883"/>
                    <a:pt x="3538" y="1874"/>
                  </a:cubicBezTo>
                  <a:lnTo>
                    <a:pt x="3570" y="1855"/>
                  </a:lnTo>
                  <a:cubicBezTo>
                    <a:pt x="3557" y="1836"/>
                    <a:pt x="3557" y="1836"/>
                    <a:pt x="3573" y="1827"/>
                  </a:cubicBezTo>
                  <a:cubicBezTo>
                    <a:pt x="3589" y="1817"/>
                    <a:pt x="3645" y="1808"/>
                    <a:pt x="3657" y="1798"/>
                  </a:cubicBezTo>
                  <a:cubicBezTo>
                    <a:pt x="3704" y="1767"/>
                    <a:pt x="3704" y="1767"/>
                    <a:pt x="3679" y="1761"/>
                  </a:cubicBezTo>
                  <a:lnTo>
                    <a:pt x="3679" y="1761"/>
                  </a:lnTo>
                  <a:cubicBezTo>
                    <a:pt x="3676" y="1763"/>
                    <a:pt x="3673" y="1763"/>
                    <a:pt x="3671" y="1763"/>
                  </a:cubicBezTo>
                  <a:cubicBezTo>
                    <a:pt x="3661" y="1763"/>
                    <a:pt x="3659" y="1751"/>
                    <a:pt x="3692" y="1751"/>
                  </a:cubicBezTo>
                  <a:cubicBezTo>
                    <a:pt x="3733" y="1739"/>
                    <a:pt x="3770" y="1720"/>
                    <a:pt x="3808" y="1701"/>
                  </a:cubicBezTo>
                  <a:cubicBezTo>
                    <a:pt x="3871" y="1664"/>
                    <a:pt x="3871" y="1664"/>
                    <a:pt x="3858" y="1648"/>
                  </a:cubicBezTo>
                  <a:cubicBezTo>
                    <a:pt x="3838" y="1632"/>
                    <a:pt x="3835" y="1622"/>
                    <a:pt x="3843" y="1622"/>
                  </a:cubicBezTo>
                  <a:cubicBezTo>
                    <a:pt x="3848" y="1622"/>
                    <a:pt x="3859" y="1627"/>
                    <a:pt x="3874" y="1639"/>
                  </a:cubicBezTo>
                  <a:cubicBezTo>
                    <a:pt x="3895" y="1646"/>
                    <a:pt x="3910" y="1649"/>
                    <a:pt x="3920" y="1649"/>
                  </a:cubicBezTo>
                  <a:cubicBezTo>
                    <a:pt x="3935" y="1649"/>
                    <a:pt x="3939" y="1642"/>
                    <a:pt x="3933" y="1632"/>
                  </a:cubicBezTo>
                  <a:cubicBezTo>
                    <a:pt x="3936" y="1604"/>
                    <a:pt x="3936" y="1604"/>
                    <a:pt x="3952" y="1598"/>
                  </a:cubicBezTo>
                  <a:cubicBezTo>
                    <a:pt x="3956" y="1603"/>
                    <a:pt x="3961" y="1606"/>
                    <a:pt x="3966" y="1606"/>
                  </a:cubicBezTo>
                  <a:cubicBezTo>
                    <a:pt x="3976" y="1606"/>
                    <a:pt x="3988" y="1595"/>
                    <a:pt x="4002" y="1573"/>
                  </a:cubicBezTo>
                  <a:cubicBezTo>
                    <a:pt x="4009" y="1569"/>
                    <a:pt x="4012" y="1567"/>
                    <a:pt x="4015" y="1567"/>
                  </a:cubicBezTo>
                  <a:cubicBezTo>
                    <a:pt x="4019" y="1567"/>
                    <a:pt x="4022" y="1571"/>
                    <a:pt x="4027" y="1582"/>
                  </a:cubicBezTo>
                  <a:lnTo>
                    <a:pt x="4059" y="1566"/>
                  </a:lnTo>
                  <a:cubicBezTo>
                    <a:pt x="4069" y="1521"/>
                    <a:pt x="4146" y="1492"/>
                    <a:pt x="4184" y="1492"/>
                  </a:cubicBezTo>
                  <a:cubicBezTo>
                    <a:pt x="4190" y="1492"/>
                    <a:pt x="4196" y="1493"/>
                    <a:pt x="4200" y="1494"/>
                  </a:cubicBezTo>
                  <a:cubicBezTo>
                    <a:pt x="4212" y="1485"/>
                    <a:pt x="4222" y="1472"/>
                    <a:pt x="4222" y="1460"/>
                  </a:cubicBezTo>
                  <a:cubicBezTo>
                    <a:pt x="4220" y="1433"/>
                    <a:pt x="4225" y="1418"/>
                    <a:pt x="4233" y="1418"/>
                  </a:cubicBezTo>
                  <a:cubicBezTo>
                    <a:pt x="4239" y="1418"/>
                    <a:pt x="4246" y="1425"/>
                    <a:pt x="4253" y="1441"/>
                  </a:cubicBezTo>
                  <a:cubicBezTo>
                    <a:pt x="4262" y="1459"/>
                    <a:pt x="4267" y="1469"/>
                    <a:pt x="4269" y="1469"/>
                  </a:cubicBezTo>
                  <a:cubicBezTo>
                    <a:pt x="4271" y="1469"/>
                    <a:pt x="4270" y="1458"/>
                    <a:pt x="4269" y="1435"/>
                  </a:cubicBezTo>
                  <a:cubicBezTo>
                    <a:pt x="4275" y="1416"/>
                    <a:pt x="4312" y="1391"/>
                    <a:pt x="4337" y="1391"/>
                  </a:cubicBezTo>
                  <a:cubicBezTo>
                    <a:pt x="4349" y="1391"/>
                    <a:pt x="4358" y="1397"/>
                    <a:pt x="4359" y="1413"/>
                  </a:cubicBezTo>
                  <a:cubicBezTo>
                    <a:pt x="4366" y="1432"/>
                    <a:pt x="4375" y="1451"/>
                    <a:pt x="4375" y="1451"/>
                  </a:cubicBezTo>
                  <a:cubicBezTo>
                    <a:pt x="4378" y="1435"/>
                    <a:pt x="4388" y="1422"/>
                    <a:pt x="4400" y="1416"/>
                  </a:cubicBezTo>
                  <a:cubicBezTo>
                    <a:pt x="4391" y="1397"/>
                    <a:pt x="4406" y="1388"/>
                    <a:pt x="4453" y="1363"/>
                  </a:cubicBezTo>
                  <a:cubicBezTo>
                    <a:pt x="4485" y="1350"/>
                    <a:pt x="4544" y="1303"/>
                    <a:pt x="4576" y="1291"/>
                  </a:cubicBezTo>
                  <a:cubicBezTo>
                    <a:pt x="4603" y="1281"/>
                    <a:pt x="4638" y="1265"/>
                    <a:pt x="4664" y="1265"/>
                  </a:cubicBezTo>
                  <a:cubicBezTo>
                    <a:pt x="4671" y="1265"/>
                    <a:pt x="4677" y="1266"/>
                    <a:pt x="4682" y="1269"/>
                  </a:cubicBezTo>
                  <a:cubicBezTo>
                    <a:pt x="4707" y="1259"/>
                    <a:pt x="4726" y="1244"/>
                    <a:pt x="4742" y="1222"/>
                  </a:cubicBezTo>
                  <a:cubicBezTo>
                    <a:pt x="4746" y="1205"/>
                    <a:pt x="4763" y="1194"/>
                    <a:pt x="4775" y="1194"/>
                  </a:cubicBezTo>
                  <a:cubicBezTo>
                    <a:pt x="4781" y="1194"/>
                    <a:pt x="4787" y="1197"/>
                    <a:pt x="4789" y="1203"/>
                  </a:cubicBezTo>
                  <a:lnTo>
                    <a:pt x="4808" y="1197"/>
                  </a:lnTo>
                  <a:cubicBezTo>
                    <a:pt x="4817" y="1181"/>
                    <a:pt x="4833" y="1165"/>
                    <a:pt x="4848" y="1156"/>
                  </a:cubicBezTo>
                  <a:cubicBezTo>
                    <a:pt x="4852" y="1169"/>
                    <a:pt x="4862" y="1179"/>
                    <a:pt x="4872" y="1179"/>
                  </a:cubicBezTo>
                  <a:cubicBezTo>
                    <a:pt x="4879" y="1179"/>
                    <a:pt x="4885" y="1174"/>
                    <a:pt x="4889" y="1162"/>
                  </a:cubicBezTo>
                  <a:cubicBezTo>
                    <a:pt x="4880" y="1143"/>
                    <a:pt x="4898" y="1137"/>
                    <a:pt x="4930" y="1121"/>
                  </a:cubicBezTo>
                  <a:cubicBezTo>
                    <a:pt x="4964" y="1112"/>
                    <a:pt x="5532" y="952"/>
                    <a:pt x="5522" y="927"/>
                  </a:cubicBezTo>
                  <a:lnTo>
                    <a:pt x="5575" y="912"/>
                  </a:lnTo>
                  <a:lnTo>
                    <a:pt x="5626" y="896"/>
                  </a:lnTo>
                  <a:cubicBezTo>
                    <a:pt x="5628" y="908"/>
                    <a:pt x="5637" y="912"/>
                    <a:pt x="5649" y="912"/>
                  </a:cubicBezTo>
                  <a:cubicBezTo>
                    <a:pt x="5679" y="912"/>
                    <a:pt x="5730" y="885"/>
                    <a:pt x="5763" y="865"/>
                  </a:cubicBezTo>
                  <a:cubicBezTo>
                    <a:pt x="5773" y="846"/>
                    <a:pt x="5792" y="833"/>
                    <a:pt x="5810" y="833"/>
                  </a:cubicBezTo>
                  <a:cubicBezTo>
                    <a:pt x="5815" y="852"/>
                    <a:pt x="5828" y="859"/>
                    <a:pt x="5844" y="859"/>
                  </a:cubicBezTo>
                  <a:cubicBezTo>
                    <a:pt x="5863" y="859"/>
                    <a:pt x="5886" y="849"/>
                    <a:pt x="5901" y="833"/>
                  </a:cubicBezTo>
                  <a:cubicBezTo>
                    <a:pt x="5906" y="810"/>
                    <a:pt x="5914" y="798"/>
                    <a:pt x="5921" y="798"/>
                  </a:cubicBezTo>
                  <a:cubicBezTo>
                    <a:pt x="5928" y="798"/>
                    <a:pt x="5934" y="808"/>
                    <a:pt x="5939" y="827"/>
                  </a:cubicBezTo>
                  <a:cubicBezTo>
                    <a:pt x="5941" y="843"/>
                    <a:pt x="5948" y="851"/>
                    <a:pt x="5957" y="851"/>
                  </a:cubicBezTo>
                  <a:cubicBezTo>
                    <a:pt x="5971" y="851"/>
                    <a:pt x="5988" y="832"/>
                    <a:pt x="6002" y="792"/>
                  </a:cubicBezTo>
                  <a:cubicBezTo>
                    <a:pt x="6010" y="778"/>
                    <a:pt x="6014" y="772"/>
                    <a:pt x="6020" y="772"/>
                  </a:cubicBezTo>
                  <a:cubicBezTo>
                    <a:pt x="6024" y="772"/>
                    <a:pt x="6029" y="776"/>
                    <a:pt x="6039" y="783"/>
                  </a:cubicBezTo>
                  <a:cubicBezTo>
                    <a:pt x="6053" y="803"/>
                    <a:pt x="6064" y="812"/>
                    <a:pt x="6070" y="812"/>
                  </a:cubicBezTo>
                  <a:cubicBezTo>
                    <a:pt x="6076" y="812"/>
                    <a:pt x="6078" y="806"/>
                    <a:pt x="6077" y="796"/>
                  </a:cubicBezTo>
                  <a:cubicBezTo>
                    <a:pt x="6082" y="772"/>
                    <a:pt x="6090" y="760"/>
                    <a:pt x="6100" y="760"/>
                  </a:cubicBezTo>
                  <a:cubicBezTo>
                    <a:pt x="6108" y="760"/>
                    <a:pt x="6118" y="769"/>
                    <a:pt x="6130" y="786"/>
                  </a:cubicBezTo>
                  <a:cubicBezTo>
                    <a:pt x="6149" y="801"/>
                    <a:pt x="6159" y="808"/>
                    <a:pt x="6165" y="808"/>
                  </a:cubicBezTo>
                  <a:cubicBezTo>
                    <a:pt x="6173" y="808"/>
                    <a:pt x="6175" y="797"/>
                    <a:pt x="6180" y="774"/>
                  </a:cubicBezTo>
                  <a:cubicBezTo>
                    <a:pt x="6190" y="745"/>
                    <a:pt x="6214" y="730"/>
                    <a:pt x="6239" y="730"/>
                  </a:cubicBezTo>
                  <a:cubicBezTo>
                    <a:pt x="6256" y="730"/>
                    <a:pt x="6273" y="737"/>
                    <a:pt x="6287" y="752"/>
                  </a:cubicBezTo>
                  <a:cubicBezTo>
                    <a:pt x="6289" y="751"/>
                    <a:pt x="6292" y="750"/>
                    <a:pt x="6294" y="750"/>
                  </a:cubicBezTo>
                  <a:cubicBezTo>
                    <a:pt x="6303" y="750"/>
                    <a:pt x="6311" y="754"/>
                    <a:pt x="6316" y="754"/>
                  </a:cubicBezTo>
                  <a:cubicBezTo>
                    <a:pt x="6320" y="754"/>
                    <a:pt x="6322" y="752"/>
                    <a:pt x="6321" y="745"/>
                  </a:cubicBezTo>
                  <a:lnTo>
                    <a:pt x="6321" y="745"/>
                  </a:lnTo>
                  <a:lnTo>
                    <a:pt x="6343" y="764"/>
                  </a:lnTo>
                  <a:lnTo>
                    <a:pt x="6378" y="758"/>
                  </a:lnTo>
                  <a:lnTo>
                    <a:pt x="6374" y="739"/>
                  </a:lnTo>
                  <a:cubicBezTo>
                    <a:pt x="6456" y="739"/>
                    <a:pt x="6541" y="736"/>
                    <a:pt x="6625" y="727"/>
                  </a:cubicBezTo>
                  <a:cubicBezTo>
                    <a:pt x="6816" y="705"/>
                    <a:pt x="6854" y="698"/>
                    <a:pt x="6832" y="680"/>
                  </a:cubicBezTo>
                  <a:cubicBezTo>
                    <a:pt x="6820" y="660"/>
                    <a:pt x="6826" y="649"/>
                    <a:pt x="6836" y="649"/>
                  </a:cubicBezTo>
                  <a:cubicBezTo>
                    <a:pt x="6846" y="649"/>
                    <a:pt x="6859" y="657"/>
                    <a:pt x="6870" y="676"/>
                  </a:cubicBezTo>
                  <a:cubicBezTo>
                    <a:pt x="6898" y="683"/>
                    <a:pt x="6929" y="686"/>
                    <a:pt x="6957" y="686"/>
                  </a:cubicBezTo>
                  <a:cubicBezTo>
                    <a:pt x="6968" y="685"/>
                    <a:pt x="6978" y="684"/>
                    <a:pt x="6987" y="684"/>
                  </a:cubicBezTo>
                  <a:cubicBezTo>
                    <a:pt x="7011" y="684"/>
                    <a:pt x="7029" y="689"/>
                    <a:pt x="7029" y="705"/>
                  </a:cubicBezTo>
                  <a:lnTo>
                    <a:pt x="7048" y="705"/>
                  </a:lnTo>
                  <a:cubicBezTo>
                    <a:pt x="7068" y="677"/>
                    <a:pt x="7119" y="666"/>
                    <a:pt x="7167" y="666"/>
                  </a:cubicBezTo>
                  <a:cubicBezTo>
                    <a:pt x="7195" y="666"/>
                    <a:pt x="7223" y="670"/>
                    <a:pt x="7243" y="676"/>
                  </a:cubicBezTo>
                  <a:cubicBezTo>
                    <a:pt x="7274" y="676"/>
                    <a:pt x="7305" y="670"/>
                    <a:pt x="7330" y="651"/>
                  </a:cubicBezTo>
                  <a:cubicBezTo>
                    <a:pt x="7348" y="640"/>
                    <a:pt x="7357" y="635"/>
                    <a:pt x="7364" y="635"/>
                  </a:cubicBezTo>
                  <a:cubicBezTo>
                    <a:pt x="7370" y="635"/>
                    <a:pt x="7375" y="639"/>
                    <a:pt x="7384" y="648"/>
                  </a:cubicBezTo>
                  <a:cubicBezTo>
                    <a:pt x="7384" y="661"/>
                    <a:pt x="7417" y="672"/>
                    <a:pt x="7446" y="672"/>
                  </a:cubicBezTo>
                  <a:cubicBezTo>
                    <a:pt x="7469" y="672"/>
                    <a:pt x="7490" y="665"/>
                    <a:pt x="7490" y="645"/>
                  </a:cubicBezTo>
                  <a:lnTo>
                    <a:pt x="7509" y="667"/>
                  </a:lnTo>
                  <a:cubicBezTo>
                    <a:pt x="7513" y="672"/>
                    <a:pt x="7518" y="674"/>
                    <a:pt x="7522" y="674"/>
                  </a:cubicBezTo>
                  <a:cubicBezTo>
                    <a:pt x="7533" y="674"/>
                    <a:pt x="7543" y="659"/>
                    <a:pt x="7543" y="645"/>
                  </a:cubicBezTo>
                  <a:cubicBezTo>
                    <a:pt x="7543" y="625"/>
                    <a:pt x="7547" y="614"/>
                    <a:pt x="7553" y="614"/>
                  </a:cubicBezTo>
                  <a:cubicBezTo>
                    <a:pt x="7560" y="614"/>
                    <a:pt x="7569" y="630"/>
                    <a:pt x="7578" y="664"/>
                  </a:cubicBezTo>
                  <a:cubicBezTo>
                    <a:pt x="7578" y="687"/>
                    <a:pt x="7584" y="697"/>
                    <a:pt x="7589" y="697"/>
                  </a:cubicBezTo>
                  <a:cubicBezTo>
                    <a:pt x="7593" y="697"/>
                    <a:pt x="7597" y="692"/>
                    <a:pt x="7597" y="683"/>
                  </a:cubicBezTo>
                  <a:cubicBezTo>
                    <a:pt x="7610" y="667"/>
                    <a:pt x="7622" y="652"/>
                    <a:pt x="7634" y="652"/>
                  </a:cubicBezTo>
                  <a:cubicBezTo>
                    <a:pt x="7639" y="652"/>
                    <a:pt x="7644" y="654"/>
                    <a:pt x="7650" y="661"/>
                  </a:cubicBezTo>
                  <a:cubicBezTo>
                    <a:pt x="7669" y="661"/>
                    <a:pt x="7688" y="661"/>
                    <a:pt x="7688" y="620"/>
                  </a:cubicBezTo>
                  <a:cubicBezTo>
                    <a:pt x="7688" y="598"/>
                    <a:pt x="7706" y="598"/>
                    <a:pt x="7725" y="598"/>
                  </a:cubicBezTo>
                  <a:cubicBezTo>
                    <a:pt x="7725" y="620"/>
                    <a:pt x="7725" y="620"/>
                    <a:pt x="7706" y="642"/>
                  </a:cubicBezTo>
                  <a:lnTo>
                    <a:pt x="7741" y="642"/>
                  </a:lnTo>
                  <a:cubicBezTo>
                    <a:pt x="7760" y="642"/>
                    <a:pt x="7797" y="664"/>
                    <a:pt x="7797" y="683"/>
                  </a:cubicBezTo>
                  <a:cubicBezTo>
                    <a:pt x="7805" y="692"/>
                    <a:pt x="7813" y="697"/>
                    <a:pt x="7818" y="697"/>
                  </a:cubicBezTo>
                  <a:cubicBezTo>
                    <a:pt x="7825" y="697"/>
                    <a:pt x="7827" y="687"/>
                    <a:pt x="7816" y="664"/>
                  </a:cubicBezTo>
                  <a:cubicBezTo>
                    <a:pt x="7816" y="620"/>
                    <a:pt x="7816" y="620"/>
                    <a:pt x="7854" y="620"/>
                  </a:cubicBezTo>
                  <a:cubicBezTo>
                    <a:pt x="7872" y="620"/>
                    <a:pt x="7888" y="623"/>
                    <a:pt x="7888" y="642"/>
                  </a:cubicBezTo>
                  <a:cubicBezTo>
                    <a:pt x="7888" y="664"/>
                    <a:pt x="7888" y="664"/>
                    <a:pt x="7926" y="664"/>
                  </a:cubicBezTo>
                  <a:cubicBezTo>
                    <a:pt x="7982" y="664"/>
                    <a:pt x="8035" y="601"/>
                    <a:pt x="8054" y="561"/>
                  </a:cubicBezTo>
                  <a:cubicBezTo>
                    <a:pt x="8056" y="540"/>
                    <a:pt x="8057" y="530"/>
                    <a:pt x="8059" y="530"/>
                  </a:cubicBezTo>
                  <a:cubicBezTo>
                    <a:pt x="8061" y="530"/>
                    <a:pt x="8065" y="540"/>
                    <a:pt x="8073" y="561"/>
                  </a:cubicBezTo>
                  <a:cubicBezTo>
                    <a:pt x="8073" y="582"/>
                    <a:pt x="8092" y="582"/>
                    <a:pt x="8111" y="582"/>
                  </a:cubicBezTo>
                  <a:cubicBezTo>
                    <a:pt x="8111" y="575"/>
                    <a:pt x="8113" y="573"/>
                    <a:pt x="8115" y="573"/>
                  </a:cubicBezTo>
                  <a:cubicBezTo>
                    <a:pt x="8119" y="573"/>
                    <a:pt x="8123" y="582"/>
                    <a:pt x="8111" y="582"/>
                  </a:cubicBezTo>
                  <a:cubicBezTo>
                    <a:pt x="8111" y="601"/>
                    <a:pt x="8092" y="601"/>
                    <a:pt x="8073" y="601"/>
                  </a:cubicBezTo>
                  <a:lnTo>
                    <a:pt x="8073" y="623"/>
                  </a:lnTo>
                  <a:cubicBezTo>
                    <a:pt x="8082" y="644"/>
                    <a:pt x="8092" y="654"/>
                    <a:pt x="8101" y="654"/>
                  </a:cubicBezTo>
                  <a:cubicBezTo>
                    <a:pt x="8111" y="654"/>
                    <a:pt x="8120" y="644"/>
                    <a:pt x="8129" y="623"/>
                  </a:cubicBezTo>
                  <a:cubicBezTo>
                    <a:pt x="8139" y="614"/>
                    <a:pt x="8144" y="609"/>
                    <a:pt x="8148" y="609"/>
                  </a:cubicBezTo>
                  <a:cubicBezTo>
                    <a:pt x="8153" y="609"/>
                    <a:pt x="8158" y="614"/>
                    <a:pt x="8167" y="623"/>
                  </a:cubicBezTo>
                  <a:cubicBezTo>
                    <a:pt x="8178" y="639"/>
                    <a:pt x="8191" y="654"/>
                    <a:pt x="8197" y="654"/>
                  </a:cubicBezTo>
                  <a:cubicBezTo>
                    <a:pt x="8200" y="654"/>
                    <a:pt x="8202" y="652"/>
                    <a:pt x="8202" y="645"/>
                  </a:cubicBezTo>
                  <a:cubicBezTo>
                    <a:pt x="8223" y="645"/>
                    <a:pt x="8242" y="651"/>
                    <a:pt x="8258" y="667"/>
                  </a:cubicBezTo>
                  <a:cubicBezTo>
                    <a:pt x="8296" y="667"/>
                    <a:pt x="8311" y="667"/>
                    <a:pt x="8311" y="645"/>
                  </a:cubicBezTo>
                  <a:cubicBezTo>
                    <a:pt x="8314" y="626"/>
                    <a:pt x="8330" y="626"/>
                    <a:pt x="8349" y="626"/>
                  </a:cubicBezTo>
                  <a:cubicBezTo>
                    <a:pt x="8368" y="626"/>
                    <a:pt x="8386" y="626"/>
                    <a:pt x="8386" y="604"/>
                  </a:cubicBezTo>
                  <a:cubicBezTo>
                    <a:pt x="8386" y="586"/>
                    <a:pt x="8405" y="564"/>
                    <a:pt x="8443" y="564"/>
                  </a:cubicBezTo>
                  <a:cubicBezTo>
                    <a:pt x="8458" y="555"/>
                    <a:pt x="8468" y="549"/>
                    <a:pt x="8474" y="549"/>
                  </a:cubicBezTo>
                  <a:cubicBezTo>
                    <a:pt x="8483" y="549"/>
                    <a:pt x="8487" y="560"/>
                    <a:pt x="8496" y="586"/>
                  </a:cubicBezTo>
                  <a:cubicBezTo>
                    <a:pt x="8496" y="604"/>
                    <a:pt x="8515" y="608"/>
                    <a:pt x="8534" y="608"/>
                  </a:cubicBezTo>
                  <a:cubicBezTo>
                    <a:pt x="8549" y="608"/>
                    <a:pt x="8562" y="617"/>
                    <a:pt x="8571" y="626"/>
                  </a:cubicBezTo>
                  <a:cubicBezTo>
                    <a:pt x="8577" y="633"/>
                    <a:pt x="8581" y="636"/>
                    <a:pt x="8584" y="636"/>
                  </a:cubicBezTo>
                  <a:cubicBezTo>
                    <a:pt x="8590" y="636"/>
                    <a:pt x="8590" y="621"/>
                    <a:pt x="8590" y="608"/>
                  </a:cubicBezTo>
                  <a:lnTo>
                    <a:pt x="8590" y="564"/>
                  </a:lnTo>
                  <a:cubicBezTo>
                    <a:pt x="8609" y="564"/>
                    <a:pt x="8625" y="608"/>
                    <a:pt x="8625" y="629"/>
                  </a:cubicBezTo>
                  <a:cubicBezTo>
                    <a:pt x="8634" y="650"/>
                    <a:pt x="8639" y="660"/>
                    <a:pt x="8641" y="660"/>
                  </a:cubicBezTo>
                  <a:cubicBezTo>
                    <a:pt x="8643" y="660"/>
                    <a:pt x="8643" y="650"/>
                    <a:pt x="8643" y="629"/>
                  </a:cubicBezTo>
                  <a:cubicBezTo>
                    <a:pt x="8643" y="614"/>
                    <a:pt x="8653" y="598"/>
                    <a:pt x="8672" y="598"/>
                  </a:cubicBezTo>
                  <a:cubicBezTo>
                    <a:pt x="8679" y="598"/>
                    <a:pt x="8689" y="601"/>
                    <a:pt x="8700" y="608"/>
                  </a:cubicBezTo>
                  <a:cubicBezTo>
                    <a:pt x="8737" y="608"/>
                    <a:pt x="8772" y="608"/>
                    <a:pt x="8772" y="629"/>
                  </a:cubicBezTo>
                  <a:cubicBezTo>
                    <a:pt x="8777" y="636"/>
                    <a:pt x="8784" y="639"/>
                    <a:pt x="8791" y="639"/>
                  </a:cubicBezTo>
                  <a:cubicBezTo>
                    <a:pt x="8798" y="639"/>
                    <a:pt x="8805" y="636"/>
                    <a:pt x="8809" y="629"/>
                  </a:cubicBezTo>
                  <a:cubicBezTo>
                    <a:pt x="8819" y="619"/>
                    <a:pt x="8828" y="613"/>
                    <a:pt x="8842" y="613"/>
                  </a:cubicBezTo>
                  <a:cubicBezTo>
                    <a:pt x="8856" y="613"/>
                    <a:pt x="8874" y="619"/>
                    <a:pt x="8900" y="629"/>
                  </a:cubicBezTo>
                  <a:cubicBezTo>
                    <a:pt x="8947" y="651"/>
                    <a:pt x="8971" y="662"/>
                    <a:pt x="8983" y="662"/>
                  </a:cubicBezTo>
                  <a:cubicBezTo>
                    <a:pt x="8994" y="662"/>
                    <a:pt x="8994" y="651"/>
                    <a:pt x="8994" y="629"/>
                  </a:cubicBezTo>
                  <a:cubicBezTo>
                    <a:pt x="8994" y="619"/>
                    <a:pt x="8994" y="606"/>
                    <a:pt x="8998" y="606"/>
                  </a:cubicBezTo>
                  <a:cubicBezTo>
                    <a:pt x="9001" y="606"/>
                    <a:pt x="9005" y="613"/>
                    <a:pt x="9013" y="629"/>
                  </a:cubicBezTo>
                  <a:cubicBezTo>
                    <a:pt x="9018" y="636"/>
                    <a:pt x="9023" y="639"/>
                    <a:pt x="9029" y="639"/>
                  </a:cubicBezTo>
                  <a:cubicBezTo>
                    <a:pt x="9043" y="639"/>
                    <a:pt x="9059" y="626"/>
                    <a:pt x="9085" y="611"/>
                  </a:cubicBezTo>
                  <a:cubicBezTo>
                    <a:pt x="9101" y="586"/>
                    <a:pt x="9107" y="557"/>
                    <a:pt x="9104" y="526"/>
                  </a:cubicBezTo>
                  <a:cubicBezTo>
                    <a:pt x="9104" y="503"/>
                    <a:pt x="9104" y="493"/>
                    <a:pt x="9111" y="493"/>
                  </a:cubicBezTo>
                  <a:cubicBezTo>
                    <a:pt x="9117" y="493"/>
                    <a:pt x="9126" y="498"/>
                    <a:pt x="9142" y="507"/>
                  </a:cubicBezTo>
                  <a:cubicBezTo>
                    <a:pt x="9164" y="510"/>
                    <a:pt x="9179" y="529"/>
                    <a:pt x="9179" y="548"/>
                  </a:cubicBezTo>
                  <a:cubicBezTo>
                    <a:pt x="9179" y="561"/>
                    <a:pt x="9170" y="570"/>
                    <a:pt x="9160" y="570"/>
                  </a:cubicBezTo>
                  <a:lnTo>
                    <a:pt x="9142" y="570"/>
                  </a:lnTo>
                  <a:cubicBezTo>
                    <a:pt x="9142" y="592"/>
                    <a:pt x="9142" y="611"/>
                    <a:pt x="9179" y="611"/>
                  </a:cubicBezTo>
                  <a:cubicBezTo>
                    <a:pt x="9187" y="622"/>
                    <a:pt x="9196" y="627"/>
                    <a:pt x="9202" y="627"/>
                  </a:cubicBezTo>
                  <a:cubicBezTo>
                    <a:pt x="9209" y="627"/>
                    <a:pt x="9214" y="622"/>
                    <a:pt x="9214" y="611"/>
                  </a:cubicBezTo>
                  <a:cubicBezTo>
                    <a:pt x="9233" y="633"/>
                    <a:pt x="9270" y="633"/>
                    <a:pt x="9308" y="633"/>
                  </a:cubicBezTo>
                  <a:cubicBezTo>
                    <a:pt x="9342" y="633"/>
                    <a:pt x="9399" y="636"/>
                    <a:pt x="9417" y="655"/>
                  </a:cubicBezTo>
                  <a:cubicBezTo>
                    <a:pt x="9455" y="655"/>
                    <a:pt x="9471" y="655"/>
                    <a:pt x="9471" y="636"/>
                  </a:cubicBezTo>
                  <a:cubicBezTo>
                    <a:pt x="9473" y="610"/>
                    <a:pt x="9479" y="599"/>
                    <a:pt x="9483" y="599"/>
                  </a:cubicBezTo>
                  <a:cubicBezTo>
                    <a:pt x="9487" y="599"/>
                    <a:pt x="9490" y="605"/>
                    <a:pt x="9490" y="614"/>
                  </a:cubicBezTo>
                  <a:cubicBezTo>
                    <a:pt x="9501" y="641"/>
                    <a:pt x="9600" y="660"/>
                    <a:pt x="9677" y="660"/>
                  </a:cubicBezTo>
                  <a:cubicBezTo>
                    <a:pt x="9721" y="660"/>
                    <a:pt x="9758" y="654"/>
                    <a:pt x="9765" y="639"/>
                  </a:cubicBezTo>
                  <a:lnTo>
                    <a:pt x="9803" y="639"/>
                  </a:lnTo>
                  <a:cubicBezTo>
                    <a:pt x="9822" y="649"/>
                    <a:pt x="9861" y="654"/>
                    <a:pt x="9897" y="654"/>
                  </a:cubicBezTo>
                  <a:cubicBezTo>
                    <a:pt x="9930" y="654"/>
                    <a:pt x="9960" y="649"/>
                    <a:pt x="9969" y="639"/>
                  </a:cubicBezTo>
                  <a:lnTo>
                    <a:pt x="10025" y="639"/>
                  </a:lnTo>
                  <a:cubicBezTo>
                    <a:pt x="10043" y="650"/>
                    <a:pt x="10056" y="655"/>
                    <a:pt x="10067" y="655"/>
                  </a:cubicBezTo>
                  <a:cubicBezTo>
                    <a:pt x="10079" y="655"/>
                    <a:pt x="10088" y="650"/>
                    <a:pt x="10097" y="639"/>
                  </a:cubicBezTo>
                  <a:cubicBezTo>
                    <a:pt x="10111" y="626"/>
                    <a:pt x="10115" y="611"/>
                    <a:pt x="10116" y="611"/>
                  </a:cubicBezTo>
                  <a:cubicBezTo>
                    <a:pt x="10116" y="611"/>
                    <a:pt x="10116" y="614"/>
                    <a:pt x="10116" y="620"/>
                  </a:cubicBezTo>
                  <a:cubicBezTo>
                    <a:pt x="10116" y="639"/>
                    <a:pt x="10154" y="642"/>
                    <a:pt x="10226" y="642"/>
                  </a:cubicBezTo>
                  <a:cubicBezTo>
                    <a:pt x="10301" y="642"/>
                    <a:pt x="10301" y="642"/>
                    <a:pt x="10282" y="620"/>
                  </a:cubicBezTo>
                  <a:cubicBezTo>
                    <a:pt x="10303" y="615"/>
                    <a:pt x="10318" y="612"/>
                    <a:pt x="10328" y="612"/>
                  </a:cubicBezTo>
                  <a:cubicBezTo>
                    <a:pt x="10354" y="612"/>
                    <a:pt x="10354" y="626"/>
                    <a:pt x="10354" y="642"/>
                  </a:cubicBezTo>
                  <a:cubicBezTo>
                    <a:pt x="10346" y="661"/>
                    <a:pt x="10349" y="672"/>
                    <a:pt x="10357" y="672"/>
                  </a:cubicBezTo>
                  <a:cubicBezTo>
                    <a:pt x="10366" y="672"/>
                    <a:pt x="10382" y="657"/>
                    <a:pt x="10392" y="623"/>
                  </a:cubicBezTo>
                  <a:cubicBezTo>
                    <a:pt x="10403" y="598"/>
                    <a:pt x="10421" y="587"/>
                    <a:pt x="10433" y="587"/>
                  </a:cubicBezTo>
                  <a:cubicBezTo>
                    <a:pt x="10442" y="587"/>
                    <a:pt x="10448" y="592"/>
                    <a:pt x="10448" y="601"/>
                  </a:cubicBezTo>
                  <a:cubicBezTo>
                    <a:pt x="10448" y="623"/>
                    <a:pt x="10430" y="623"/>
                    <a:pt x="10411" y="623"/>
                  </a:cubicBezTo>
                  <a:cubicBezTo>
                    <a:pt x="10411" y="623"/>
                    <a:pt x="10411" y="642"/>
                    <a:pt x="10411" y="664"/>
                  </a:cubicBezTo>
                  <a:cubicBezTo>
                    <a:pt x="10430" y="664"/>
                    <a:pt x="10430" y="664"/>
                    <a:pt x="10448" y="642"/>
                  </a:cubicBezTo>
                  <a:cubicBezTo>
                    <a:pt x="10461" y="642"/>
                    <a:pt x="10477" y="636"/>
                    <a:pt x="10483" y="623"/>
                  </a:cubicBezTo>
                  <a:cubicBezTo>
                    <a:pt x="10502" y="604"/>
                    <a:pt x="10502" y="576"/>
                    <a:pt x="10486" y="561"/>
                  </a:cubicBezTo>
                  <a:cubicBezTo>
                    <a:pt x="10467" y="539"/>
                    <a:pt x="10486" y="539"/>
                    <a:pt x="10505" y="539"/>
                  </a:cubicBezTo>
                  <a:cubicBezTo>
                    <a:pt x="10539" y="561"/>
                    <a:pt x="10539" y="582"/>
                    <a:pt x="10521" y="601"/>
                  </a:cubicBezTo>
                  <a:cubicBezTo>
                    <a:pt x="10502" y="601"/>
                    <a:pt x="10502" y="623"/>
                    <a:pt x="10502" y="642"/>
                  </a:cubicBezTo>
                  <a:cubicBezTo>
                    <a:pt x="10502" y="646"/>
                    <a:pt x="10505" y="648"/>
                    <a:pt x="10511" y="648"/>
                  </a:cubicBezTo>
                  <a:cubicBezTo>
                    <a:pt x="10535" y="648"/>
                    <a:pt x="10599" y="615"/>
                    <a:pt x="10615" y="582"/>
                  </a:cubicBezTo>
                  <a:lnTo>
                    <a:pt x="10615" y="601"/>
                  </a:lnTo>
                  <a:cubicBezTo>
                    <a:pt x="10615" y="623"/>
                    <a:pt x="10649" y="623"/>
                    <a:pt x="10687" y="623"/>
                  </a:cubicBezTo>
                  <a:cubicBezTo>
                    <a:pt x="10724" y="623"/>
                    <a:pt x="10743" y="623"/>
                    <a:pt x="10743" y="604"/>
                  </a:cubicBezTo>
                  <a:cubicBezTo>
                    <a:pt x="10743" y="584"/>
                    <a:pt x="10743" y="564"/>
                    <a:pt x="10758" y="563"/>
                  </a:cubicBezTo>
                  <a:lnTo>
                    <a:pt x="10758" y="563"/>
                  </a:lnTo>
                  <a:cubicBezTo>
                    <a:pt x="10743" y="561"/>
                    <a:pt x="10743" y="540"/>
                    <a:pt x="10743" y="520"/>
                  </a:cubicBezTo>
                  <a:lnTo>
                    <a:pt x="10743" y="520"/>
                  </a:lnTo>
                  <a:cubicBezTo>
                    <a:pt x="10762" y="532"/>
                    <a:pt x="10781" y="545"/>
                    <a:pt x="10796" y="564"/>
                  </a:cubicBezTo>
                  <a:cubicBezTo>
                    <a:pt x="10832" y="605"/>
                    <a:pt x="10881" y="627"/>
                    <a:pt x="10933" y="627"/>
                  </a:cubicBezTo>
                  <a:cubicBezTo>
                    <a:pt x="10937" y="627"/>
                    <a:pt x="10940" y="627"/>
                    <a:pt x="10944" y="626"/>
                  </a:cubicBezTo>
                  <a:cubicBezTo>
                    <a:pt x="10981" y="626"/>
                    <a:pt x="11038" y="626"/>
                    <a:pt x="11053" y="648"/>
                  </a:cubicBezTo>
                  <a:cubicBezTo>
                    <a:pt x="11091" y="648"/>
                    <a:pt x="11110" y="648"/>
                    <a:pt x="11110" y="626"/>
                  </a:cubicBezTo>
                  <a:lnTo>
                    <a:pt x="11147" y="629"/>
                  </a:lnTo>
                  <a:cubicBezTo>
                    <a:pt x="11157" y="639"/>
                    <a:pt x="11170" y="644"/>
                    <a:pt x="11181" y="644"/>
                  </a:cubicBezTo>
                  <a:cubicBezTo>
                    <a:pt x="11192" y="644"/>
                    <a:pt x="11201" y="639"/>
                    <a:pt x="11201" y="629"/>
                  </a:cubicBezTo>
                  <a:cubicBezTo>
                    <a:pt x="11207" y="622"/>
                    <a:pt x="11213" y="620"/>
                    <a:pt x="11219" y="620"/>
                  </a:cubicBezTo>
                  <a:cubicBezTo>
                    <a:pt x="11232" y="620"/>
                    <a:pt x="11244" y="629"/>
                    <a:pt x="11257" y="629"/>
                  </a:cubicBezTo>
                  <a:cubicBezTo>
                    <a:pt x="11274" y="648"/>
                    <a:pt x="11283" y="658"/>
                    <a:pt x="11287" y="658"/>
                  </a:cubicBezTo>
                  <a:cubicBezTo>
                    <a:pt x="11291" y="658"/>
                    <a:pt x="11286" y="642"/>
                    <a:pt x="11276" y="608"/>
                  </a:cubicBezTo>
                  <a:cubicBezTo>
                    <a:pt x="11276" y="589"/>
                    <a:pt x="11238" y="567"/>
                    <a:pt x="11222" y="567"/>
                  </a:cubicBezTo>
                  <a:lnTo>
                    <a:pt x="11166" y="567"/>
                  </a:lnTo>
                  <a:lnTo>
                    <a:pt x="11222" y="545"/>
                  </a:lnTo>
                  <a:cubicBezTo>
                    <a:pt x="11238" y="545"/>
                    <a:pt x="11276" y="526"/>
                    <a:pt x="11276" y="504"/>
                  </a:cubicBezTo>
                  <a:cubicBezTo>
                    <a:pt x="11276" y="504"/>
                    <a:pt x="11276" y="482"/>
                    <a:pt x="11295" y="482"/>
                  </a:cubicBezTo>
                  <a:cubicBezTo>
                    <a:pt x="11295" y="482"/>
                    <a:pt x="11295" y="504"/>
                    <a:pt x="11295" y="526"/>
                  </a:cubicBezTo>
                  <a:cubicBezTo>
                    <a:pt x="11279" y="542"/>
                    <a:pt x="11273" y="564"/>
                    <a:pt x="11276" y="589"/>
                  </a:cubicBezTo>
                  <a:cubicBezTo>
                    <a:pt x="11287" y="614"/>
                    <a:pt x="11312" y="632"/>
                    <a:pt x="11330" y="632"/>
                  </a:cubicBezTo>
                  <a:cubicBezTo>
                    <a:pt x="11341" y="632"/>
                    <a:pt x="11350" y="625"/>
                    <a:pt x="11351" y="608"/>
                  </a:cubicBezTo>
                  <a:cubicBezTo>
                    <a:pt x="11367" y="608"/>
                    <a:pt x="11367" y="608"/>
                    <a:pt x="11385" y="629"/>
                  </a:cubicBezTo>
                  <a:cubicBezTo>
                    <a:pt x="11385" y="639"/>
                    <a:pt x="11389" y="644"/>
                    <a:pt x="11394" y="644"/>
                  </a:cubicBezTo>
                  <a:cubicBezTo>
                    <a:pt x="11401" y="644"/>
                    <a:pt x="11412" y="634"/>
                    <a:pt x="11423" y="611"/>
                  </a:cubicBezTo>
                  <a:cubicBezTo>
                    <a:pt x="11432" y="589"/>
                    <a:pt x="11442" y="578"/>
                    <a:pt x="11451" y="578"/>
                  </a:cubicBezTo>
                  <a:cubicBezTo>
                    <a:pt x="11461" y="578"/>
                    <a:pt x="11470" y="589"/>
                    <a:pt x="11479" y="611"/>
                  </a:cubicBezTo>
                  <a:cubicBezTo>
                    <a:pt x="11500" y="635"/>
                    <a:pt x="11535" y="645"/>
                    <a:pt x="11560" y="645"/>
                  </a:cubicBezTo>
                  <a:cubicBezTo>
                    <a:pt x="11577" y="645"/>
                    <a:pt x="11589" y="640"/>
                    <a:pt x="11589" y="633"/>
                  </a:cubicBezTo>
                  <a:cubicBezTo>
                    <a:pt x="11589" y="607"/>
                    <a:pt x="11608" y="598"/>
                    <a:pt x="11627" y="598"/>
                  </a:cubicBezTo>
                  <a:cubicBezTo>
                    <a:pt x="11641" y="598"/>
                    <a:pt x="11655" y="603"/>
                    <a:pt x="11661" y="611"/>
                  </a:cubicBezTo>
                  <a:cubicBezTo>
                    <a:pt x="11667" y="622"/>
                    <a:pt x="11678" y="627"/>
                    <a:pt x="11689" y="627"/>
                  </a:cubicBezTo>
                  <a:cubicBezTo>
                    <a:pt x="11700" y="627"/>
                    <a:pt x="11711" y="622"/>
                    <a:pt x="11718" y="611"/>
                  </a:cubicBezTo>
                  <a:cubicBezTo>
                    <a:pt x="11718" y="626"/>
                    <a:pt x="11727" y="642"/>
                    <a:pt x="11739" y="642"/>
                  </a:cubicBezTo>
                  <a:cubicBezTo>
                    <a:pt x="11744" y="642"/>
                    <a:pt x="11750" y="639"/>
                    <a:pt x="11755" y="633"/>
                  </a:cubicBezTo>
                  <a:cubicBezTo>
                    <a:pt x="11755" y="633"/>
                    <a:pt x="11774" y="633"/>
                    <a:pt x="11755" y="614"/>
                  </a:cubicBezTo>
                  <a:lnTo>
                    <a:pt x="11790" y="570"/>
                  </a:lnTo>
                  <a:cubicBezTo>
                    <a:pt x="11774" y="570"/>
                    <a:pt x="11774" y="551"/>
                    <a:pt x="11774" y="529"/>
                  </a:cubicBezTo>
                  <a:cubicBezTo>
                    <a:pt x="11774" y="524"/>
                    <a:pt x="11779" y="521"/>
                    <a:pt x="11786" y="521"/>
                  </a:cubicBezTo>
                  <a:cubicBezTo>
                    <a:pt x="11808" y="521"/>
                    <a:pt x="11856" y="545"/>
                    <a:pt x="11884" y="592"/>
                  </a:cubicBezTo>
                  <a:lnTo>
                    <a:pt x="11918" y="636"/>
                  </a:lnTo>
                  <a:cubicBezTo>
                    <a:pt x="11918" y="614"/>
                    <a:pt x="11921" y="592"/>
                    <a:pt x="11921" y="592"/>
                  </a:cubicBezTo>
                  <a:cubicBezTo>
                    <a:pt x="11937" y="592"/>
                    <a:pt x="11956" y="592"/>
                    <a:pt x="11956" y="614"/>
                  </a:cubicBezTo>
                  <a:cubicBezTo>
                    <a:pt x="11956" y="636"/>
                    <a:pt x="11956" y="636"/>
                    <a:pt x="11975" y="636"/>
                  </a:cubicBezTo>
                  <a:cubicBezTo>
                    <a:pt x="11987" y="636"/>
                    <a:pt x="11993" y="626"/>
                    <a:pt x="11993" y="614"/>
                  </a:cubicBezTo>
                  <a:cubicBezTo>
                    <a:pt x="11993" y="590"/>
                    <a:pt x="11993" y="580"/>
                    <a:pt x="11997" y="580"/>
                  </a:cubicBezTo>
                  <a:cubicBezTo>
                    <a:pt x="12000" y="580"/>
                    <a:pt x="12004" y="586"/>
                    <a:pt x="12012" y="595"/>
                  </a:cubicBezTo>
                  <a:cubicBezTo>
                    <a:pt x="12022" y="615"/>
                    <a:pt x="12031" y="626"/>
                    <a:pt x="12040" y="626"/>
                  </a:cubicBezTo>
                  <a:cubicBezTo>
                    <a:pt x="12050" y="626"/>
                    <a:pt x="12059" y="615"/>
                    <a:pt x="12069" y="595"/>
                  </a:cubicBezTo>
                  <a:cubicBezTo>
                    <a:pt x="12069" y="573"/>
                    <a:pt x="12069" y="562"/>
                    <a:pt x="12071" y="562"/>
                  </a:cubicBezTo>
                  <a:cubicBezTo>
                    <a:pt x="12073" y="562"/>
                    <a:pt x="12076" y="573"/>
                    <a:pt x="12084" y="595"/>
                  </a:cubicBezTo>
                  <a:cubicBezTo>
                    <a:pt x="12084" y="617"/>
                    <a:pt x="12100" y="633"/>
                    <a:pt x="12122" y="636"/>
                  </a:cubicBezTo>
                  <a:lnTo>
                    <a:pt x="12122" y="617"/>
                  </a:lnTo>
                  <a:cubicBezTo>
                    <a:pt x="12122" y="591"/>
                    <a:pt x="12128" y="581"/>
                    <a:pt x="12137" y="581"/>
                  </a:cubicBezTo>
                  <a:cubicBezTo>
                    <a:pt x="12144" y="581"/>
                    <a:pt x="12152" y="586"/>
                    <a:pt x="12160" y="595"/>
                  </a:cubicBezTo>
                  <a:cubicBezTo>
                    <a:pt x="12160" y="606"/>
                    <a:pt x="12164" y="611"/>
                    <a:pt x="12173" y="611"/>
                  </a:cubicBezTo>
                  <a:cubicBezTo>
                    <a:pt x="12182" y="611"/>
                    <a:pt x="12196" y="606"/>
                    <a:pt x="12213" y="595"/>
                  </a:cubicBezTo>
                  <a:cubicBezTo>
                    <a:pt x="12250" y="595"/>
                    <a:pt x="12269" y="595"/>
                    <a:pt x="12269" y="617"/>
                  </a:cubicBezTo>
                  <a:cubicBezTo>
                    <a:pt x="12269" y="637"/>
                    <a:pt x="12269" y="648"/>
                    <a:pt x="12272" y="648"/>
                  </a:cubicBezTo>
                  <a:cubicBezTo>
                    <a:pt x="12274" y="648"/>
                    <a:pt x="12279" y="637"/>
                    <a:pt x="12288" y="617"/>
                  </a:cubicBezTo>
                  <a:cubicBezTo>
                    <a:pt x="12297" y="606"/>
                    <a:pt x="12302" y="601"/>
                    <a:pt x="12309" y="601"/>
                  </a:cubicBezTo>
                  <a:cubicBezTo>
                    <a:pt x="12316" y="601"/>
                    <a:pt x="12326" y="606"/>
                    <a:pt x="12344" y="617"/>
                  </a:cubicBezTo>
                  <a:cubicBezTo>
                    <a:pt x="12352" y="628"/>
                    <a:pt x="12356" y="633"/>
                    <a:pt x="12360" y="633"/>
                  </a:cubicBezTo>
                  <a:cubicBezTo>
                    <a:pt x="12365" y="633"/>
                    <a:pt x="12369" y="628"/>
                    <a:pt x="12379" y="617"/>
                  </a:cubicBezTo>
                  <a:cubicBezTo>
                    <a:pt x="12379" y="576"/>
                    <a:pt x="12379" y="554"/>
                    <a:pt x="12363" y="554"/>
                  </a:cubicBezTo>
                  <a:cubicBezTo>
                    <a:pt x="12344" y="554"/>
                    <a:pt x="12344" y="554"/>
                    <a:pt x="12344" y="532"/>
                  </a:cubicBezTo>
                  <a:lnTo>
                    <a:pt x="12344" y="532"/>
                  </a:lnTo>
                  <a:lnTo>
                    <a:pt x="12379" y="535"/>
                  </a:lnTo>
                  <a:cubicBezTo>
                    <a:pt x="12407" y="535"/>
                    <a:pt x="12432" y="529"/>
                    <a:pt x="12454" y="514"/>
                  </a:cubicBezTo>
                  <a:cubicBezTo>
                    <a:pt x="12485" y="496"/>
                    <a:pt x="12490" y="464"/>
                    <a:pt x="12472" y="464"/>
                  </a:cubicBezTo>
                  <a:cubicBezTo>
                    <a:pt x="12467" y="464"/>
                    <a:pt x="12461" y="465"/>
                    <a:pt x="12454" y="470"/>
                  </a:cubicBezTo>
                  <a:lnTo>
                    <a:pt x="12435" y="448"/>
                  </a:lnTo>
                  <a:cubicBezTo>
                    <a:pt x="12435" y="416"/>
                    <a:pt x="12426" y="401"/>
                    <a:pt x="12416" y="401"/>
                  </a:cubicBezTo>
                  <a:cubicBezTo>
                    <a:pt x="12407" y="401"/>
                    <a:pt x="12398" y="416"/>
                    <a:pt x="12398" y="448"/>
                  </a:cubicBezTo>
                  <a:cubicBezTo>
                    <a:pt x="12398" y="482"/>
                    <a:pt x="12398" y="498"/>
                    <a:pt x="12394" y="498"/>
                  </a:cubicBezTo>
                  <a:cubicBezTo>
                    <a:pt x="12392" y="498"/>
                    <a:pt x="12387" y="488"/>
                    <a:pt x="12379" y="470"/>
                  </a:cubicBezTo>
                  <a:cubicBezTo>
                    <a:pt x="12382" y="429"/>
                    <a:pt x="12363" y="429"/>
                    <a:pt x="12344" y="426"/>
                  </a:cubicBezTo>
                  <a:cubicBezTo>
                    <a:pt x="12326" y="426"/>
                    <a:pt x="12326" y="426"/>
                    <a:pt x="12326" y="407"/>
                  </a:cubicBezTo>
                  <a:cubicBezTo>
                    <a:pt x="12326" y="385"/>
                    <a:pt x="12310" y="366"/>
                    <a:pt x="12288" y="363"/>
                  </a:cubicBezTo>
                  <a:cubicBezTo>
                    <a:pt x="12269" y="363"/>
                    <a:pt x="12269" y="363"/>
                    <a:pt x="12269" y="385"/>
                  </a:cubicBezTo>
                  <a:cubicBezTo>
                    <a:pt x="12277" y="394"/>
                    <a:pt x="12275" y="399"/>
                    <a:pt x="12269" y="399"/>
                  </a:cubicBezTo>
                  <a:cubicBezTo>
                    <a:pt x="12261" y="399"/>
                    <a:pt x="12244" y="389"/>
                    <a:pt x="12235" y="363"/>
                  </a:cubicBezTo>
                  <a:cubicBezTo>
                    <a:pt x="12227" y="354"/>
                    <a:pt x="12222" y="349"/>
                    <a:pt x="12220" y="349"/>
                  </a:cubicBezTo>
                  <a:cubicBezTo>
                    <a:pt x="12216" y="349"/>
                    <a:pt x="12216" y="359"/>
                    <a:pt x="12216" y="385"/>
                  </a:cubicBezTo>
                  <a:cubicBezTo>
                    <a:pt x="12216" y="405"/>
                    <a:pt x="12207" y="416"/>
                    <a:pt x="12195" y="416"/>
                  </a:cubicBezTo>
                  <a:cubicBezTo>
                    <a:pt x="12183" y="416"/>
                    <a:pt x="12169" y="405"/>
                    <a:pt x="12160" y="385"/>
                  </a:cubicBezTo>
                  <a:lnTo>
                    <a:pt x="12122" y="385"/>
                  </a:lnTo>
                  <a:cubicBezTo>
                    <a:pt x="12106" y="385"/>
                    <a:pt x="12103" y="404"/>
                    <a:pt x="12103" y="426"/>
                  </a:cubicBezTo>
                  <a:cubicBezTo>
                    <a:pt x="12103" y="449"/>
                    <a:pt x="12103" y="459"/>
                    <a:pt x="12100" y="459"/>
                  </a:cubicBezTo>
                  <a:cubicBezTo>
                    <a:pt x="12098" y="459"/>
                    <a:pt x="12094" y="454"/>
                    <a:pt x="12087" y="445"/>
                  </a:cubicBezTo>
                  <a:cubicBezTo>
                    <a:pt x="12075" y="435"/>
                    <a:pt x="12069" y="420"/>
                    <a:pt x="12069" y="404"/>
                  </a:cubicBezTo>
                  <a:cubicBezTo>
                    <a:pt x="12069" y="382"/>
                    <a:pt x="12050" y="382"/>
                    <a:pt x="12031" y="382"/>
                  </a:cubicBezTo>
                  <a:cubicBezTo>
                    <a:pt x="12012" y="382"/>
                    <a:pt x="11975" y="382"/>
                    <a:pt x="11975" y="404"/>
                  </a:cubicBezTo>
                  <a:cubicBezTo>
                    <a:pt x="11975" y="398"/>
                    <a:pt x="11975" y="390"/>
                    <a:pt x="11975" y="382"/>
                  </a:cubicBezTo>
                  <a:cubicBezTo>
                    <a:pt x="11962" y="382"/>
                    <a:pt x="11959" y="372"/>
                    <a:pt x="11958" y="372"/>
                  </a:cubicBezTo>
                  <a:cubicBezTo>
                    <a:pt x="11957" y="372"/>
                    <a:pt x="11957" y="375"/>
                    <a:pt x="11956" y="382"/>
                  </a:cubicBezTo>
                  <a:cubicBezTo>
                    <a:pt x="11937" y="379"/>
                    <a:pt x="11918" y="373"/>
                    <a:pt x="11903" y="360"/>
                  </a:cubicBezTo>
                  <a:cubicBezTo>
                    <a:pt x="11896" y="357"/>
                    <a:pt x="11889" y="355"/>
                    <a:pt x="11882" y="355"/>
                  </a:cubicBezTo>
                  <a:cubicBezTo>
                    <a:pt x="11850" y="355"/>
                    <a:pt x="11821" y="389"/>
                    <a:pt x="11865" y="423"/>
                  </a:cubicBezTo>
                  <a:lnTo>
                    <a:pt x="11846" y="423"/>
                  </a:lnTo>
                  <a:cubicBezTo>
                    <a:pt x="11827" y="423"/>
                    <a:pt x="11827" y="445"/>
                    <a:pt x="11827" y="445"/>
                  </a:cubicBezTo>
                  <a:cubicBezTo>
                    <a:pt x="11827" y="463"/>
                    <a:pt x="11809" y="463"/>
                    <a:pt x="11790" y="463"/>
                  </a:cubicBezTo>
                  <a:cubicBezTo>
                    <a:pt x="11790" y="463"/>
                    <a:pt x="11790" y="445"/>
                    <a:pt x="11793" y="423"/>
                  </a:cubicBezTo>
                  <a:cubicBezTo>
                    <a:pt x="11804" y="386"/>
                    <a:pt x="11796" y="363"/>
                    <a:pt x="11783" y="363"/>
                  </a:cubicBezTo>
                  <a:cubicBezTo>
                    <a:pt x="11774" y="363"/>
                    <a:pt x="11763" y="375"/>
                    <a:pt x="11755" y="401"/>
                  </a:cubicBezTo>
                  <a:lnTo>
                    <a:pt x="11755" y="382"/>
                  </a:lnTo>
                  <a:cubicBezTo>
                    <a:pt x="11755" y="371"/>
                    <a:pt x="11750" y="365"/>
                    <a:pt x="11740" y="365"/>
                  </a:cubicBezTo>
                  <a:cubicBezTo>
                    <a:pt x="11731" y="365"/>
                    <a:pt x="11717" y="370"/>
                    <a:pt x="11699" y="379"/>
                  </a:cubicBezTo>
                  <a:cubicBezTo>
                    <a:pt x="11680" y="379"/>
                    <a:pt x="11661" y="423"/>
                    <a:pt x="11661" y="441"/>
                  </a:cubicBezTo>
                  <a:cubicBezTo>
                    <a:pt x="11664" y="454"/>
                    <a:pt x="11655" y="463"/>
                    <a:pt x="11642" y="463"/>
                  </a:cubicBezTo>
                  <a:cubicBezTo>
                    <a:pt x="11627" y="463"/>
                    <a:pt x="11627" y="463"/>
                    <a:pt x="11627" y="441"/>
                  </a:cubicBezTo>
                  <a:cubicBezTo>
                    <a:pt x="11627" y="421"/>
                    <a:pt x="11617" y="411"/>
                    <a:pt x="11606" y="411"/>
                  </a:cubicBezTo>
                  <a:cubicBezTo>
                    <a:pt x="11594" y="411"/>
                    <a:pt x="11580" y="421"/>
                    <a:pt x="11570" y="441"/>
                  </a:cubicBezTo>
                  <a:lnTo>
                    <a:pt x="11570" y="420"/>
                  </a:lnTo>
                  <a:cubicBezTo>
                    <a:pt x="11570" y="406"/>
                    <a:pt x="11561" y="392"/>
                    <a:pt x="11524" y="392"/>
                  </a:cubicBezTo>
                  <a:cubicBezTo>
                    <a:pt x="11508" y="392"/>
                    <a:pt x="11488" y="394"/>
                    <a:pt x="11461" y="401"/>
                  </a:cubicBezTo>
                  <a:cubicBezTo>
                    <a:pt x="11385" y="398"/>
                    <a:pt x="11332" y="398"/>
                    <a:pt x="11332" y="376"/>
                  </a:cubicBezTo>
                  <a:cubicBezTo>
                    <a:pt x="11332" y="372"/>
                    <a:pt x="11330" y="371"/>
                    <a:pt x="11326" y="371"/>
                  </a:cubicBezTo>
                  <a:cubicBezTo>
                    <a:pt x="11307" y="371"/>
                    <a:pt x="11250" y="405"/>
                    <a:pt x="11219" y="438"/>
                  </a:cubicBezTo>
                  <a:cubicBezTo>
                    <a:pt x="11219" y="420"/>
                    <a:pt x="11204" y="416"/>
                    <a:pt x="11166" y="416"/>
                  </a:cubicBezTo>
                  <a:cubicBezTo>
                    <a:pt x="11110" y="416"/>
                    <a:pt x="11110" y="416"/>
                    <a:pt x="11110" y="398"/>
                  </a:cubicBezTo>
                  <a:cubicBezTo>
                    <a:pt x="11119" y="376"/>
                    <a:pt x="11124" y="365"/>
                    <a:pt x="11121" y="365"/>
                  </a:cubicBezTo>
                  <a:lnTo>
                    <a:pt x="11121" y="365"/>
                  </a:lnTo>
                  <a:cubicBezTo>
                    <a:pt x="11119" y="365"/>
                    <a:pt x="11110" y="376"/>
                    <a:pt x="11091" y="398"/>
                  </a:cubicBezTo>
                  <a:cubicBezTo>
                    <a:pt x="11084" y="412"/>
                    <a:pt x="11071" y="418"/>
                    <a:pt x="11058" y="418"/>
                  </a:cubicBezTo>
                  <a:cubicBezTo>
                    <a:pt x="11037" y="418"/>
                    <a:pt x="11015" y="401"/>
                    <a:pt x="11019" y="376"/>
                  </a:cubicBezTo>
                  <a:cubicBezTo>
                    <a:pt x="11019" y="354"/>
                    <a:pt x="11000" y="354"/>
                    <a:pt x="10962" y="354"/>
                  </a:cubicBezTo>
                  <a:cubicBezTo>
                    <a:pt x="10944" y="373"/>
                    <a:pt x="10909" y="373"/>
                    <a:pt x="10872" y="373"/>
                  </a:cubicBezTo>
                  <a:cubicBezTo>
                    <a:pt x="10815" y="373"/>
                    <a:pt x="10815" y="373"/>
                    <a:pt x="10815" y="413"/>
                  </a:cubicBezTo>
                  <a:cubicBezTo>
                    <a:pt x="10815" y="457"/>
                    <a:pt x="10796" y="457"/>
                    <a:pt x="10762" y="457"/>
                  </a:cubicBezTo>
                  <a:cubicBezTo>
                    <a:pt x="10743" y="457"/>
                    <a:pt x="10724" y="457"/>
                    <a:pt x="10724" y="435"/>
                  </a:cubicBezTo>
                  <a:cubicBezTo>
                    <a:pt x="10715" y="423"/>
                    <a:pt x="10702" y="416"/>
                    <a:pt x="10687" y="413"/>
                  </a:cubicBezTo>
                  <a:cubicBezTo>
                    <a:pt x="10668" y="413"/>
                    <a:pt x="10649" y="413"/>
                    <a:pt x="10649" y="391"/>
                  </a:cubicBezTo>
                  <a:cubicBezTo>
                    <a:pt x="10638" y="380"/>
                    <a:pt x="10620" y="372"/>
                    <a:pt x="10603" y="372"/>
                  </a:cubicBezTo>
                  <a:cubicBezTo>
                    <a:pt x="10601" y="372"/>
                    <a:pt x="10598" y="372"/>
                    <a:pt x="10596" y="373"/>
                  </a:cubicBezTo>
                  <a:cubicBezTo>
                    <a:pt x="10558" y="369"/>
                    <a:pt x="10521" y="369"/>
                    <a:pt x="10521" y="351"/>
                  </a:cubicBezTo>
                  <a:cubicBezTo>
                    <a:pt x="10505" y="351"/>
                    <a:pt x="10505" y="351"/>
                    <a:pt x="10505" y="369"/>
                  </a:cubicBezTo>
                  <a:cubicBezTo>
                    <a:pt x="10505" y="385"/>
                    <a:pt x="10495" y="400"/>
                    <a:pt x="10463" y="400"/>
                  </a:cubicBezTo>
                  <a:cubicBezTo>
                    <a:pt x="10450" y="400"/>
                    <a:pt x="10433" y="398"/>
                    <a:pt x="10411" y="391"/>
                  </a:cubicBezTo>
                  <a:cubicBezTo>
                    <a:pt x="10402" y="391"/>
                    <a:pt x="10393" y="391"/>
                    <a:pt x="10384" y="391"/>
                  </a:cubicBezTo>
                  <a:cubicBezTo>
                    <a:pt x="10352" y="391"/>
                    <a:pt x="10320" y="393"/>
                    <a:pt x="10320" y="410"/>
                  </a:cubicBezTo>
                  <a:cubicBezTo>
                    <a:pt x="10301" y="410"/>
                    <a:pt x="10301" y="410"/>
                    <a:pt x="10301" y="388"/>
                  </a:cubicBezTo>
                  <a:cubicBezTo>
                    <a:pt x="10301" y="368"/>
                    <a:pt x="10292" y="358"/>
                    <a:pt x="10278" y="358"/>
                  </a:cubicBezTo>
                  <a:cubicBezTo>
                    <a:pt x="10264" y="358"/>
                    <a:pt x="10245" y="368"/>
                    <a:pt x="10226" y="388"/>
                  </a:cubicBezTo>
                  <a:cubicBezTo>
                    <a:pt x="10226" y="399"/>
                    <a:pt x="10222" y="405"/>
                    <a:pt x="10216" y="405"/>
                  </a:cubicBezTo>
                  <a:cubicBezTo>
                    <a:pt x="10209" y="405"/>
                    <a:pt x="10201" y="399"/>
                    <a:pt x="10191" y="388"/>
                  </a:cubicBezTo>
                  <a:cubicBezTo>
                    <a:pt x="10176" y="391"/>
                    <a:pt x="10163" y="398"/>
                    <a:pt x="10154" y="410"/>
                  </a:cubicBezTo>
                  <a:cubicBezTo>
                    <a:pt x="10144" y="420"/>
                    <a:pt x="10140" y="424"/>
                    <a:pt x="10133" y="424"/>
                  </a:cubicBezTo>
                  <a:cubicBezTo>
                    <a:pt x="10126" y="424"/>
                    <a:pt x="10116" y="420"/>
                    <a:pt x="10097" y="410"/>
                  </a:cubicBezTo>
                  <a:cubicBezTo>
                    <a:pt x="10097" y="388"/>
                    <a:pt x="10079" y="388"/>
                    <a:pt x="10063" y="388"/>
                  </a:cubicBezTo>
                  <a:cubicBezTo>
                    <a:pt x="10045" y="397"/>
                    <a:pt x="9988" y="402"/>
                    <a:pt x="9933" y="402"/>
                  </a:cubicBezTo>
                  <a:cubicBezTo>
                    <a:pt x="9872" y="402"/>
                    <a:pt x="9813" y="396"/>
                    <a:pt x="9803" y="385"/>
                  </a:cubicBezTo>
                  <a:cubicBezTo>
                    <a:pt x="9784" y="407"/>
                    <a:pt x="9784" y="407"/>
                    <a:pt x="9768" y="407"/>
                  </a:cubicBezTo>
                  <a:cubicBezTo>
                    <a:pt x="9761" y="390"/>
                    <a:pt x="9754" y="383"/>
                    <a:pt x="9748" y="383"/>
                  </a:cubicBezTo>
                  <a:cubicBezTo>
                    <a:pt x="9738" y="383"/>
                    <a:pt x="9731" y="401"/>
                    <a:pt x="9731" y="426"/>
                  </a:cubicBezTo>
                  <a:lnTo>
                    <a:pt x="9768" y="426"/>
                  </a:lnTo>
                  <a:cubicBezTo>
                    <a:pt x="9767" y="445"/>
                    <a:pt x="9756" y="455"/>
                    <a:pt x="9744" y="455"/>
                  </a:cubicBezTo>
                  <a:cubicBezTo>
                    <a:pt x="9729" y="455"/>
                    <a:pt x="9712" y="439"/>
                    <a:pt x="9712" y="404"/>
                  </a:cubicBezTo>
                  <a:cubicBezTo>
                    <a:pt x="9703" y="383"/>
                    <a:pt x="9698" y="373"/>
                    <a:pt x="9693" y="373"/>
                  </a:cubicBezTo>
                  <a:cubicBezTo>
                    <a:pt x="9688" y="373"/>
                    <a:pt x="9684" y="383"/>
                    <a:pt x="9674" y="404"/>
                  </a:cubicBezTo>
                  <a:cubicBezTo>
                    <a:pt x="9665" y="425"/>
                    <a:pt x="9656" y="436"/>
                    <a:pt x="9647" y="436"/>
                  </a:cubicBezTo>
                  <a:cubicBezTo>
                    <a:pt x="9638" y="436"/>
                    <a:pt x="9629" y="425"/>
                    <a:pt x="9621" y="404"/>
                  </a:cubicBezTo>
                  <a:cubicBezTo>
                    <a:pt x="9621" y="383"/>
                    <a:pt x="9621" y="373"/>
                    <a:pt x="9619" y="373"/>
                  </a:cubicBezTo>
                  <a:cubicBezTo>
                    <a:pt x="9616" y="373"/>
                    <a:pt x="9612" y="383"/>
                    <a:pt x="9602" y="404"/>
                  </a:cubicBezTo>
                  <a:cubicBezTo>
                    <a:pt x="9581" y="451"/>
                    <a:pt x="9554" y="478"/>
                    <a:pt x="9535" y="478"/>
                  </a:cubicBezTo>
                  <a:cubicBezTo>
                    <a:pt x="9519" y="478"/>
                    <a:pt x="9508" y="462"/>
                    <a:pt x="9508" y="426"/>
                  </a:cubicBezTo>
                  <a:cubicBezTo>
                    <a:pt x="9511" y="382"/>
                    <a:pt x="9493" y="363"/>
                    <a:pt x="9474" y="360"/>
                  </a:cubicBezTo>
                  <a:cubicBezTo>
                    <a:pt x="9455" y="360"/>
                    <a:pt x="9455" y="382"/>
                    <a:pt x="9455" y="404"/>
                  </a:cubicBezTo>
                  <a:cubicBezTo>
                    <a:pt x="9464" y="424"/>
                    <a:pt x="9464" y="434"/>
                    <a:pt x="9457" y="434"/>
                  </a:cubicBezTo>
                  <a:cubicBezTo>
                    <a:pt x="9450" y="434"/>
                    <a:pt x="9436" y="424"/>
                    <a:pt x="9417" y="404"/>
                  </a:cubicBezTo>
                  <a:cubicBezTo>
                    <a:pt x="9388" y="369"/>
                    <a:pt x="9363" y="352"/>
                    <a:pt x="9337" y="352"/>
                  </a:cubicBezTo>
                  <a:cubicBezTo>
                    <a:pt x="9316" y="352"/>
                    <a:pt x="9295" y="363"/>
                    <a:pt x="9270" y="382"/>
                  </a:cubicBezTo>
                  <a:cubicBezTo>
                    <a:pt x="9235" y="402"/>
                    <a:pt x="9203" y="412"/>
                    <a:pt x="9187" y="412"/>
                  </a:cubicBezTo>
                  <a:cubicBezTo>
                    <a:pt x="9170" y="412"/>
                    <a:pt x="9169" y="401"/>
                    <a:pt x="9198" y="379"/>
                  </a:cubicBezTo>
                  <a:cubicBezTo>
                    <a:pt x="9220" y="355"/>
                    <a:pt x="9229" y="345"/>
                    <a:pt x="9226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582;p52"/>
            <p:cNvSpPr/>
            <p:nvPr/>
          </p:nvSpPr>
          <p:spPr>
            <a:xfrm>
              <a:off x="4206425" y="1830875"/>
              <a:ext cx="253400" cy="292950"/>
            </a:xfrm>
            <a:custGeom>
              <a:avLst/>
              <a:gdLst/>
              <a:ahLst/>
              <a:cxnLst/>
              <a:rect l="l" t="t" r="r" b="b"/>
              <a:pathLst>
                <a:path w="10136" h="11718" extrusionOk="0">
                  <a:moveTo>
                    <a:pt x="344" y="172"/>
                  </a:moveTo>
                  <a:cubicBezTo>
                    <a:pt x="354" y="172"/>
                    <a:pt x="375" y="188"/>
                    <a:pt x="395" y="220"/>
                  </a:cubicBezTo>
                  <a:cubicBezTo>
                    <a:pt x="427" y="247"/>
                    <a:pt x="434" y="253"/>
                    <a:pt x="416" y="253"/>
                  </a:cubicBezTo>
                  <a:cubicBezTo>
                    <a:pt x="410" y="253"/>
                    <a:pt x="402" y="252"/>
                    <a:pt x="392" y="252"/>
                  </a:cubicBezTo>
                  <a:cubicBezTo>
                    <a:pt x="373" y="252"/>
                    <a:pt x="352" y="249"/>
                    <a:pt x="355" y="217"/>
                  </a:cubicBezTo>
                  <a:cubicBezTo>
                    <a:pt x="335" y="187"/>
                    <a:pt x="334" y="172"/>
                    <a:pt x="344" y="172"/>
                  </a:cubicBezTo>
                  <a:close/>
                  <a:moveTo>
                    <a:pt x="9101" y="2451"/>
                  </a:moveTo>
                  <a:cubicBezTo>
                    <a:pt x="9100" y="2451"/>
                    <a:pt x="9099" y="2451"/>
                    <a:pt x="9098" y="2452"/>
                  </a:cubicBezTo>
                  <a:lnTo>
                    <a:pt x="9101" y="2483"/>
                  </a:lnTo>
                  <a:cubicBezTo>
                    <a:pt x="9106" y="2504"/>
                    <a:pt x="9118" y="2509"/>
                    <a:pt x="9132" y="2509"/>
                  </a:cubicBezTo>
                  <a:cubicBezTo>
                    <a:pt x="9137" y="2509"/>
                    <a:pt x="9143" y="2509"/>
                    <a:pt x="9148" y="2508"/>
                  </a:cubicBezTo>
                  <a:lnTo>
                    <a:pt x="9145" y="2477"/>
                  </a:lnTo>
                  <a:cubicBezTo>
                    <a:pt x="9145" y="2477"/>
                    <a:pt x="9122" y="2451"/>
                    <a:pt x="9101" y="2451"/>
                  </a:cubicBezTo>
                  <a:close/>
                  <a:moveTo>
                    <a:pt x="9442" y="2473"/>
                  </a:moveTo>
                  <a:cubicBezTo>
                    <a:pt x="9459" y="2473"/>
                    <a:pt x="9462" y="2503"/>
                    <a:pt x="9468" y="2533"/>
                  </a:cubicBezTo>
                  <a:cubicBezTo>
                    <a:pt x="9471" y="2564"/>
                    <a:pt x="9471" y="2564"/>
                    <a:pt x="9449" y="2568"/>
                  </a:cubicBezTo>
                  <a:cubicBezTo>
                    <a:pt x="9436" y="2549"/>
                    <a:pt x="9427" y="2530"/>
                    <a:pt x="9421" y="2508"/>
                  </a:cubicBezTo>
                  <a:lnTo>
                    <a:pt x="9440" y="2474"/>
                  </a:lnTo>
                  <a:cubicBezTo>
                    <a:pt x="9440" y="2473"/>
                    <a:pt x="9441" y="2473"/>
                    <a:pt x="9442" y="2473"/>
                  </a:cubicBezTo>
                  <a:close/>
                  <a:moveTo>
                    <a:pt x="9496" y="2823"/>
                  </a:moveTo>
                  <a:cubicBezTo>
                    <a:pt x="9503" y="2823"/>
                    <a:pt x="9505" y="2839"/>
                    <a:pt x="9509" y="2875"/>
                  </a:cubicBezTo>
                  <a:cubicBezTo>
                    <a:pt x="9515" y="2906"/>
                    <a:pt x="9518" y="2934"/>
                    <a:pt x="9496" y="2937"/>
                  </a:cubicBezTo>
                  <a:lnTo>
                    <a:pt x="9493" y="2906"/>
                  </a:lnTo>
                  <a:cubicBezTo>
                    <a:pt x="9507" y="2906"/>
                    <a:pt x="9502" y="2893"/>
                    <a:pt x="9491" y="2893"/>
                  </a:cubicBezTo>
                  <a:cubicBezTo>
                    <a:pt x="9485" y="2893"/>
                    <a:pt x="9478" y="2897"/>
                    <a:pt x="9471" y="2909"/>
                  </a:cubicBezTo>
                  <a:lnTo>
                    <a:pt x="9430" y="2915"/>
                  </a:lnTo>
                  <a:cubicBezTo>
                    <a:pt x="9427" y="2884"/>
                    <a:pt x="9443" y="2850"/>
                    <a:pt x="9465" y="2847"/>
                  </a:cubicBezTo>
                  <a:cubicBezTo>
                    <a:pt x="9481" y="2832"/>
                    <a:pt x="9490" y="2823"/>
                    <a:pt x="9496" y="2823"/>
                  </a:cubicBezTo>
                  <a:close/>
                  <a:moveTo>
                    <a:pt x="9621" y="2922"/>
                  </a:moveTo>
                  <a:lnTo>
                    <a:pt x="9606" y="2956"/>
                  </a:lnTo>
                  <a:lnTo>
                    <a:pt x="9609" y="2988"/>
                  </a:lnTo>
                  <a:cubicBezTo>
                    <a:pt x="9628" y="2984"/>
                    <a:pt x="9628" y="2984"/>
                    <a:pt x="9624" y="2953"/>
                  </a:cubicBezTo>
                  <a:lnTo>
                    <a:pt x="9621" y="2922"/>
                  </a:lnTo>
                  <a:close/>
                  <a:moveTo>
                    <a:pt x="195" y="4561"/>
                  </a:moveTo>
                  <a:cubicBezTo>
                    <a:pt x="214" y="4561"/>
                    <a:pt x="232" y="4595"/>
                    <a:pt x="232" y="4627"/>
                  </a:cubicBezTo>
                  <a:cubicBezTo>
                    <a:pt x="231" y="4639"/>
                    <a:pt x="224" y="4646"/>
                    <a:pt x="215" y="4646"/>
                  </a:cubicBezTo>
                  <a:cubicBezTo>
                    <a:pt x="200" y="4646"/>
                    <a:pt x="181" y="4630"/>
                    <a:pt x="170" y="4592"/>
                  </a:cubicBezTo>
                  <a:cubicBezTo>
                    <a:pt x="173" y="4561"/>
                    <a:pt x="173" y="4561"/>
                    <a:pt x="195" y="4561"/>
                  </a:cubicBezTo>
                  <a:close/>
                  <a:moveTo>
                    <a:pt x="9623" y="4592"/>
                  </a:moveTo>
                  <a:cubicBezTo>
                    <a:pt x="9645" y="4592"/>
                    <a:pt x="9672" y="4649"/>
                    <a:pt x="9675" y="4680"/>
                  </a:cubicBezTo>
                  <a:cubicBezTo>
                    <a:pt x="9676" y="4694"/>
                    <a:pt x="9673" y="4702"/>
                    <a:pt x="9667" y="4702"/>
                  </a:cubicBezTo>
                  <a:cubicBezTo>
                    <a:pt x="9659" y="4702"/>
                    <a:pt x="9647" y="4688"/>
                    <a:pt x="9631" y="4655"/>
                  </a:cubicBezTo>
                  <a:lnTo>
                    <a:pt x="9621" y="4592"/>
                  </a:lnTo>
                  <a:cubicBezTo>
                    <a:pt x="9622" y="4592"/>
                    <a:pt x="9622" y="4592"/>
                    <a:pt x="9623" y="4592"/>
                  </a:cubicBezTo>
                  <a:close/>
                  <a:moveTo>
                    <a:pt x="9628" y="4780"/>
                  </a:moveTo>
                  <a:cubicBezTo>
                    <a:pt x="9627" y="4780"/>
                    <a:pt x="9626" y="4780"/>
                    <a:pt x="9624" y="4780"/>
                  </a:cubicBezTo>
                  <a:cubicBezTo>
                    <a:pt x="9603" y="4783"/>
                    <a:pt x="9609" y="4815"/>
                    <a:pt x="9615" y="4874"/>
                  </a:cubicBezTo>
                  <a:cubicBezTo>
                    <a:pt x="9618" y="4896"/>
                    <a:pt x="9631" y="4918"/>
                    <a:pt x="9643" y="4934"/>
                  </a:cubicBezTo>
                  <a:cubicBezTo>
                    <a:pt x="9665" y="4934"/>
                    <a:pt x="9662" y="4902"/>
                    <a:pt x="9656" y="4871"/>
                  </a:cubicBezTo>
                  <a:cubicBezTo>
                    <a:pt x="9668" y="4808"/>
                    <a:pt x="9649" y="4780"/>
                    <a:pt x="9628" y="4780"/>
                  </a:cubicBezTo>
                  <a:close/>
                  <a:moveTo>
                    <a:pt x="205" y="5626"/>
                  </a:moveTo>
                  <a:cubicBezTo>
                    <a:pt x="206" y="5626"/>
                    <a:pt x="206" y="5626"/>
                    <a:pt x="207" y="5626"/>
                  </a:cubicBezTo>
                  <a:cubicBezTo>
                    <a:pt x="207" y="5626"/>
                    <a:pt x="226" y="5626"/>
                    <a:pt x="248" y="5658"/>
                  </a:cubicBezTo>
                  <a:cubicBezTo>
                    <a:pt x="248" y="5658"/>
                    <a:pt x="265" y="5689"/>
                    <a:pt x="248" y="5689"/>
                  </a:cubicBezTo>
                  <a:cubicBezTo>
                    <a:pt x="247" y="5689"/>
                    <a:pt x="246" y="5689"/>
                    <a:pt x="245" y="5689"/>
                  </a:cubicBezTo>
                  <a:lnTo>
                    <a:pt x="226" y="5689"/>
                  </a:lnTo>
                  <a:cubicBezTo>
                    <a:pt x="205" y="5659"/>
                    <a:pt x="187" y="5626"/>
                    <a:pt x="205" y="5626"/>
                  </a:cubicBezTo>
                  <a:close/>
                  <a:moveTo>
                    <a:pt x="9941" y="6096"/>
                  </a:moveTo>
                  <a:cubicBezTo>
                    <a:pt x="9960" y="6096"/>
                    <a:pt x="9963" y="6126"/>
                    <a:pt x="9966" y="6156"/>
                  </a:cubicBezTo>
                  <a:lnTo>
                    <a:pt x="9947" y="6159"/>
                  </a:lnTo>
                  <a:lnTo>
                    <a:pt x="9922" y="6131"/>
                  </a:lnTo>
                  <a:lnTo>
                    <a:pt x="9938" y="6096"/>
                  </a:lnTo>
                  <a:cubicBezTo>
                    <a:pt x="9939" y="6096"/>
                    <a:pt x="9940" y="6096"/>
                    <a:pt x="9941" y="6096"/>
                  </a:cubicBezTo>
                  <a:close/>
                  <a:moveTo>
                    <a:pt x="9847" y="6203"/>
                  </a:moveTo>
                  <a:lnTo>
                    <a:pt x="9894" y="6259"/>
                  </a:lnTo>
                  <a:cubicBezTo>
                    <a:pt x="9963" y="6316"/>
                    <a:pt x="9963" y="6316"/>
                    <a:pt x="9922" y="6319"/>
                  </a:cubicBezTo>
                  <a:cubicBezTo>
                    <a:pt x="9917" y="6319"/>
                    <a:pt x="9913" y="6320"/>
                    <a:pt x="9908" y="6320"/>
                  </a:cubicBezTo>
                  <a:cubicBezTo>
                    <a:pt x="9892" y="6320"/>
                    <a:pt x="9875" y="6311"/>
                    <a:pt x="9853" y="6262"/>
                  </a:cubicBezTo>
                  <a:lnTo>
                    <a:pt x="9847" y="6203"/>
                  </a:lnTo>
                  <a:close/>
                  <a:moveTo>
                    <a:pt x="189" y="6886"/>
                  </a:moveTo>
                  <a:cubicBezTo>
                    <a:pt x="189" y="6886"/>
                    <a:pt x="211" y="6886"/>
                    <a:pt x="211" y="6917"/>
                  </a:cubicBezTo>
                  <a:cubicBezTo>
                    <a:pt x="211" y="6917"/>
                    <a:pt x="189" y="6949"/>
                    <a:pt x="167" y="6949"/>
                  </a:cubicBezTo>
                  <a:lnTo>
                    <a:pt x="167" y="6917"/>
                  </a:lnTo>
                  <a:cubicBezTo>
                    <a:pt x="167" y="6886"/>
                    <a:pt x="189" y="6886"/>
                    <a:pt x="189" y="6886"/>
                  </a:cubicBezTo>
                  <a:close/>
                  <a:moveTo>
                    <a:pt x="9981" y="6945"/>
                  </a:moveTo>
                  <a:cubicBezTo>
                    <a:pt x="9990" y="6945"/>
                    <a:pt x="10009" y="6967"/>
                    <a:pt x="10038" y="6989"/>
                  </a:cubicBezTo>
                  <a:cubicBezTo>
                    <a:pt x="10047" y="7028"/>
                    <a:pt x="10051" y="7044"/>
                    <a:pt x="10045" y="7044"/>
                  </a:cubicBezTo>
                  <a:cubicBezTo>
                    <a:pt x="10041" y="7044"/>
                    <a:pt x="10032" y="7037"/>
                    <a:pt x="10016" y="7024"/>
                  </a:cubicBezTo>
                  <a:lnTo>
                    <a:pt x="9975" y="6958"/>
                  </a:lnTo>
                  <a:cubicBezTo>
                    <a:pt x="9975" y="6949"/>
                    <a:pt x="9977" y="6945"/>
                    <a:pt x="9981" y="6945"/>
                  </a:cubicBezTo>
                  <a:close/>
                  <a:moveTo>
                    <a:pt x="251" y="7203"/>
                  </a:moveTo>
                  <a:lnTo>
                    <a:pt x="254" y="7234"/>
                  </a:lnTo>
                  <a:lnTo>
                    <a:pt x="239" y="7265"/>
                  </a:lnTo>
                  <a:lnTo>
                    <a:pt x="236" y="7234"/>
                  </a:lnTo>
                  <a:cubicBezTo>
                    <a:pt x="232" y="7203"/>
                    <a:pt x="232" y="7203"/>
                    <a:pt x="251" y="7203"/>
                  </a:cubicBezTo>
                  <a:close/>
                  <a:moveTo>
                    <a:pt x="9903" y="7209"/>
                  </a:moveTo>
                  <a:cubicBezTo>
                    <a:pt x="9925" y="7212"/>
                    <a:pt x="9944" y="7243"/>
                    <a:pt x="9944" y="7243"/>
                  </a:cubicBezTo>
                  <a:lnTo>
                    <a:pt x="9941" y="7278"/>
                  </a:lnTo>
                  <a:cubicBezTo>
                    <a:pt x="9922" y="7275"/>
                    <a:pt x="9900" y="7275"/>
                    <a:pt x="9900" y="7243"/>
                  </a:cubicBezTo>
                  <a:lnTo>
                    <a:pt x="9903" y="7209"/>
                  </a:lnTo>
                  <a:close/>
                  <a:moveTo>
                    <a:pt x="277" y="7302"/>
                  </a:moveTo>
                  <a:cubicBezTo>
                    <a:pt x="274" y="7302"/>
                    <a:pt x="274" y="7310"/>
                    <a:pt x="286" y="7325"/>
                  </a:cubicBezTo>
                  <a:cubicBezTo>
                    <a:pt x="284" y="7309"/>
                    <a:pt x="279" y="7302"/>
                    <a:pt x="277" y="7302"/>
                  </a:cubicBezTo>
                  <a:close/>
                  <a:moveTo>
                    <a:pt x="289" y="7516"/>
                  </a:moveTo>
                  <a:lnTo>
                    <a:pt x="295" y="7547"/>
                  </a:lnTo>
                  <a:lnTo>
                    <a:pt x="279" y="7582"/>
                  </a:lnTo>
                  <a:lnTo>
                    <a:pt x="273" y="7550"/>
                  </a:lnTo>
                  <a:cubicBezTo>
                    <a:pt x="267" y="7519"/>
                    <a:pt x="267" y="7519"/>
                    <a:pt x="289" y="7516"/>
                  </a:cubicBezTo>
                  <a:close/>
                  <a:moveTo>
                    <a:pt x="407" y="7610"/>
                  </a:moveTo>
                  <a:cubicBezTo>
                    <a:pt x="405" y="7610"/>
                    <a:pt x="402" y="7613"/>
                    <a:pt x="397" y="7622"/>
                  </a:cubicBezTo>
                  <a:lnTo>
                    <a:pt x="397" y="7622"/>
                  </a:lnTo>
                  <a:cubicBezTo>
                    <a:pt x="407" y="7616"/>
                    <a:pt x="409" y="7610"/>
                    <a:pt x="407" y="7610"/>
                  </a:cubicBezTo>
                  <a:close/>
                  <a:moveTo>
                    <a:pt x="397" y="7622"/>
                  </a:moveTo>
                  <a:cubicBezTo>
                    <a:pt x="394" y="7624"/>
                    <a:pt x="390" y="7626"/>
                    <a:pt x="384" y="7627"/>
                  </a:cubicBezTo>
                  <a:lnTo>
                    <a:pt x="384" y="7627"/>
                  </a:lnTo>
                  <a:cubicBezTo>
                    <a:pt x="388" y="7627"/>
                    <a:pt x="391" y="7627"/>
                    <a:pt x="395" y="7626"/>
                  </a:cubicBezTo>
                  <a:cubicBezTo>
                    <a:pt x="396" y="7624"/>
                    <a:pt x="397" y="7623"/>
                    <a:pt x="397" y="7622"/>
                  </a:cubicBezTo>
                  <a:close/>
                  <a:moveTo>
                    <a:pt x="10022" y="7676"/>
                  </a:moveTo>
                  <a:lnTo>
                    <a:pt x="10041" y="7682"/>
                  </a:lnTo>
                  <a:lnTo>
                    <a:pt x="10063" y="7685"/>
                  </a:lnTo>
                  <a:lnTo>
                    <a:pt x="10063" y="7685"/>
                  </a:lnTo>
                  <a:lnTo>
                    <a:pt x="10022" y="7676"/>
                  </a:lnTo>
                  <a:close/>
                  <a:moveTo>
                    <a:pt x="325" y="7737"/>
                  </a:moveTo>
                  <a:cubicBezTo>
                    <a:pt x="333" y="7737"/>
                    <a:pt x="334" y="7743"/>
                    <a:pt x="339" y="7767"/>
                  </a:cubicBezTo>
                  <a:cubicBezTo>
                    <a:pt x="348" y="7804"/>
                    <a:pt x="352" y="7819"/>
                    <a:pt x="348" y="7819"/>
                  </a:cubicBezTo>
                  <a:cubicBezTo>
                    <a:pt x="345" y="7819"/>
                    <a:pt x="338" y="7812"/>
                    <a:pt x="326" y="7801"/>
                  </a:cubicBezTo>
                  <a:cubicBezTo>
                    <a:pt x="298" y="7776"/>
                    <a:pt x="292" y="7745"/>
                    <a:pt x="314" y="7738"/>
                  </a:cubicBezTo>
                  <a:cubicBezTo>
                    <a:pt x="318" y="7738"/>
                    <a:pt x="322" y="7737"/>
                    <a:pt x="325" y="7737"/>
                  </a:cubicBezTo>
                  <a:close/>
                  <a:moveTo>
                    <a:pt x="9790" y="7822"/>
                  </a:moveTo>
                  <a:cubicBezTo>
                    <a:pt x="9794" y="7822"/>
                    <a:pt x="9802" y="7872"/>
                    <a:pt x="9797" y="7898"/>
                  </a:cubicBezTo>
                  <a:lnTo>
                    <a:pt x="9778" y="7892"/>
                  </a:lnTo>
                  <a:cubicBezTo>
                    <a:pt x="9781" y="7862"/>
                    <a:pt x="9767" y="7829"/>
                    <a:pt x="9785" y="7829"/>
                  </a:cubicBezTo>
                  <a:cubicBezTo>
                    <a:pt x="9786" y="7829"/>
                    <a:pt x="9786" y="7829"/>
                    <a:pt x="9787" y="7829"/>
                  </a:cubicBezTo>
                  <a:cubicBezTo>
                    <a:pt x="9788" y="7824"/>
                    <a:pt x="9789" y="7822"/>
                    <a:pt x="9790" y="7822"/>
                  </a:cubicBezTo>
                  <a:close/>
                  <a:moveTo>
                    <a:pt x="250" y="8022"/>
                  </a:moveTo>
                  <a:cubicBezTo>
                    <a:pt x="261" y="8022"/>
                    <a:pt x="271" y="8027"/>
                    <a:pt x="276" y="8045"/>
                  </a:cubicBezTo>
                  <a:lnTo>
                    <a:pt x="267" y="8083"/>
                  </a:lnTo>
                  <a:lnTo>
                    <a:pt x="236" y="8058"/>
                  </a:lnTo>
                  <a:lnTo>
                    <a:pt x="226" y="8027"/>
                  </a:lnTo>
                  <a:cubicBezTo>
                    <a:pt x="234" y="8024"/>
                    <a:pt x="242" y="8022"/>
                    <a:pt x="250" y="8022"/>
                  </a:cubicBezTo>
                  <a:close/>
                  <a:moveTo>
                    <a:pt x="9831" y="8102"/>
                  </a:moveTo>
                  <a:cubicBezTo>
                    <a:pt x="9850" y="8108"/>
                    <a:pt x="9872" y="8111"/>
                    <a:pt x="9863" y="8143"/>
                  </a:cubicBezTo>
                  <a:cubicBezTo>
                    <a:pt x="9869" y="8167"/>
                    <a:pt x="9859" y="8185"/>
                    <a:pt x="9844" y="8185"/>
                  </a:cubicBezTo>
                  <a:cubicBezTo>
                    <a:pt x="9835" y="8185"/>
                    <a:pt x="9824" y="8179"/>
                    <a:pt x="9812" y="8165"/>
                  </a:cubicBezTo>
                  <a:lnTo>
                    <a:pt x="9831" y="8102"/>
                  </a:lnTo>
                  <a:close/>
                  <a:moveTo>
                    <a:pt x="392" y="8389"/>
                  </a:moveTo>
                  <a:cubicBezTo>
                    <a:pt x="399" y="8389"/>
                    <a:pt x="408" y="8393"/>
                    <a:pt x="414" y="8412"/>
                  </a:cubicBezTo>
                  <a:lnTo>
                    <a:pt x="405" y="8450"/>
                  </a:lnTo>
                  <a:cubicBezTo>
                    <a:pt x="402" y="8451"/>
                    <a:pt x="400" y="8452"/>
                    <a:pt x="398" y="8452"/>
                  </a:cubicBezTo>
                  <a:cubicBezTo>
                    <a:pt x="384" y="8452"/>
                    <a:pt x="377" y="8428"/>
                    <a:pt x="377" y="8428"/>
                  </a:cubicBezTo>
                  <a:cubicBezTo>
                    <a:pt x="367" y="8396"/>
                    <a:pt x="367" y="8396"/>
                    <a:pt x="386" y="8390"/>
                  </a:cubicBezTo>
                  <a:cubicBezTo>
                    <a:pt x="386" y="8390"/>
                    <a:pt x="389" y="8389"/>
                    <a:pt x="392" y="8389"/>
                  </a:cubicBezTo>
                  <a:close/>
                  <a:moveTo>
                    <a:pt x="9794" y="8393"/>
                  </a:moveTo>
                  <a:lnTo>
                    <a:pt x="9784" y="8425"/>
                  </a:lnTo>
                  <a:cubicBezTo>
                    <a:pt x="9778" y="8446"/>
                    <a:pt x="9776" y="8453"/>
                    <a:pt x="9769" y="8453"/>
                  </a:cubicBezTo>
                  <a:cubicBezTo>
                    <a:pt x="9766" y="8453"/>
                    <a:pt x="9762" y="8452"/>
                    <a:pt x="9756" y="8450"/>
                  </a:cubicBezTo>
                  <a:lnTo>
                    <a:pt x="9765" y="8418"/>
                  </a:lnTo>
                  <a:lnTo>
                    <a:pt x="9794" y="8393"/>
                  </a:lnTo>
                  <a:close/>
                  <a:moveTo>
                    <a:pt x="9714" y="8749"/>
                  </a:moveTo>
                  <a:cubicBezTo>
                    <a:pt x="9695" y="8749"/>
                    <a:pt x="9671" y="8766"/>
                    <a:pt x="9671" y="8766"/>
                  </a:cubicBezTo>
                  <a:cubicBezTo>
                    <a:pt x="9659" y="8794"/>
                    <a:pt x="9678" y="8804"/>
                    <a:pt x="9678" y="8804"/>
                  </a:cubicBezTo>
                  <a:cubicBezTo>
                    <a:pt x="9678" y="8804"/>
                    <a:pt x="9680" y="8805"/>
                    <a:pt x="9684" y="8805"/>
                  </a:cubicBezTo>
                  <a:cubicBezTo>
                    <a:pt x="9691" y="8805"/>
                    <a:pt x="9701" y="8802"/>
                    <a:pt x="9709" y="8782"/>
                  </a:cubicBezTo>
                  <a:lnTo>
                    <a:pt x="9722" y="8751"/>
                  </a:lnTo>
                  <a:cubicBezTo>
                    <a:pt x="9719" y="8750"/>
                    <a:pt x="9717" y="8749"/>
                    <a:pt x="9714" y="8749"/>
                  </a:cubicBezTo>
                  <a:close/>
                  <a:moveTo>
                    <a:pt x="9515" y="8873"/>
                  </a:moveTo>
                  <a:cubicBezTo>
                    <a:pt x="9534" y="8879"/>
                    <a:pt x="9524" y="8910"/>
                    <a:pt x="9524" y="8910"/>
                  </a:cubicBezTo>
                  <a:cubicBezTo>
                    <a:pt x="9511" y="8935"/>
                    <a:pt x="9497" y="8959"/>
                    <a:pt x="9481" y="8959"/>
                  </a:cubicBezTo>
                  <a:cubicBezTo>
                    <a:pt x="9479" y="8959"/>
                    <a:pt x="9477" y="8959"/>
                    <a:pt x="9474" y="8957"/>
                  </a:cubicBezTo>
                  <a:cubicBezTo>
                    <a:pt x="9474" y="8957"/>
                    <a:pt x="9455" y="8948"/>
                    <a:pt x="9471" y="8920"/>
                  </a:cubicBezTo>
                  <a:cubicBezTo>
                    <a:pt x="9483" y="8901"/>
                    <a:pt x="9499" y="8885"/>
                    <a:pt x="9515" y="8873"/>
                  </a:cubicBezTo>
                  <a:close/>
                  <a:moveTo>
                    <a:pt x="8936" y="9009"/>
                  </a:moveTo>
                  <a:cubicBezTo>
                    <a:pt x="8923" y="9009"/>
                    <a:pt x="8916" y="9031"/>
                    <a:pt x="8935" y="9073"/>
                  </a:cubicBezTo>
                  <a:cubicBezTo>
                    <a:pt x="8941" y="9077"/>
                    <a:pt x="8945" y="9079"/>
                    <a:pt x="8948" y="9079"/>
                  </a:cubicBezTo>
                  <a:cubicBezTo>
                    <a:pt x="8953" y="9079"/>
                    <a:pt x="8957" y="9073"/>
                    <a:pt x="8966" y="9058"/>
                  </a:cubicBezTo>
                  <a:cubicBezTo>
                    <a:pt x="8966" y="9058"/>
                    <a:pt x="8960" y="9020"/>
                    <a:pt x="8944" y="9011"/>
                  </a:cubicBezTo>
                  <a:cubicBezTo>
                    <a:pt x="8942" y="9009"/>
                    <a:pt x="8939" y="9009"/>
                    <a:pt x="8936" y="9009"/>
                  </a:cubicBezTo>
                  <a:close/>
                  <a:moveTo>
                    <a:pt x="9413" y="9312"/>
                  </a:moveTo>
                  <a:cubicBezTo>
                    <a:pt x="9416" y="9312"/>
                    <a:pt x="9418" y="9316"/>
                    <a:pt x="9411" y="9327"/>
                  </a:cubicBezTo>
                  <a:cubicBezTo>
                    <a:pt x="9400" y="9322"/>
                    <a:pt x="9408" y="9312"/>
                    <a:pt x="9413" y="9312"/>
                  </a:cubicBezTo>
                  <a:close/>
                  <a:moveTo>
                    <a:pt x="9592" y="9335"/>
                  </a:moveTo>
                  <a:cubicBezTo>
                    <a:pt x="9588" y="9335"/>
                    <a:pt x="9580" y="9339"/>
                    <a:pt x="9568" y="9346"/>
                  </a:cubicBezTo>
                  <a:lnTo>
                    <a:pt x="9537" y="9406"/>
                  </a:lnTo>
                  <a:cubicBezTo>
                    <a:pt x="9544" y="9409"/>
                    <a:pt x="9548" y="9411"/>
                    <a:pt x="9552" y="9411"/>
                  </a:cubicBezTo>
                  <a:cubicBezTo>
                    <a:pt x="9558" y="9411"/>
                    <a:pt x="9561" y="9405"/>
                    <a:pt x="9571" y="9387"/>
                  </a:cubicBezTo>
                  <a:cubicBezTo>
                    <a:pt x="9591" y="9349"/>
                    <a:pt x="9598" y="9335"/>
                    <a:pt x="9592" y="9335"/>
                  </a:cubicBezTo>
                  <a:close/>
                  <a:moveTo>
                    <a:pt x="9246" y="9390"/>
                  </a:moveTo>
                  <a:cubicBezTo>
                    <a:pt x="9253" y="9390"/>
                    <a:pt x="9245" y="9402"/>
                    <a:pt x="9220" y="9437"/>
                  </a:cubicBezTo>
                  <a:cubicBezTo>
                    <a:pt x="9211" y="9449"/>
                    <a:pt x="9201" y="9453"/>
                    <a:pt x="9194" y="9453"/>
                  </a:cubicBezTo>
                  <a:cubicBezTo>
                    <a:pt x="9187" y="9453"/>
                    <a:pt x="9183" y="9449"/>
                    <a:pt x="9183" y="9449"/>
                  </a:cubicBezTo>
                  <a:cubicBezTo>
                    <a:pt x="9167" y="9440"/>
                    <a:pt x="9201" y="9424"/>
                    <a:pt x="9220" y="9399"/>
                  </a:cubicBezTo>
                  <a:cubicBezTo>
                    <a:pt x="9233" y="9394"/>
                    <a:pt x="9242" y="9390"/>
                    <a:pt x="9246" y="9390"/>
                  </a:cubicBezTo>
                  <a:close/>
                  <a:moveTo>
                    <a:pt x="8920" y="9865"/>
                  </a:moveTo>
                  <a:cubicBezTo>
                    <a:pt x="8929" y="9865"/>
                    <a:pt x="8938" y="9866"/>
                    <a:pt x="8944" y="9873"/>
                  </a:cubicBezTo>
                  <a:cubicBezTo>
                    <a:pt x="8959" y="9884"/>
                    <a:pt x="8941" y="9907"/>
                    <a:pt x="8894" y="9907"/>
                  </a:cubicBezTo>
                  <a:cubicBezTo>
                    <a:pt x="8891" y="9907"/>
                    <a:pt x="8888" y="9907"/>
                    <a:pt x="8885" y="9907"/>
                  </a:cubicBezTo>
                  <a:cubicBezTo>
                    <a:pt x="8869" y="9891"/>
                    <a:pt x="8869" y="9891"/>
                    <a:pt x="8891" y="9869"/>
                  </a:cubicBezTo>
                  <a:cubicBezTo>
                    <a:pt x="8891" y="9869"/>
                    <a:pt x="8905" y="9865"/>
                    <a:pt x="8920" y="9865"/>
                  </a:cubicBezTo>
                  <a:close/>
                  <a:moveTo>
                    <a:pt x="8697" y="9992"/>
                  </a:moveTo>
                  <a:lnTo>
                    <a:pt x="8697" y="9992"/>
                  </a:lnTo>
                  <a:cubicBezTo>
                    <a:pt x="8705" y="10000"/>
                    <a:pt x="8698" y="10006"/>
                    <a:pt x="8693" y="10006"/>
                  </a:cubicBezTo>
                  <a:cubicBezTo>
                    <a:pt x="8689" y="10006"/>
                    <a:pt x="8687" y="10002"/>
                    <a:pt x="8697" y="9992"/>
                  </a:cubicBezTo>
                  <a:close/>
                  <a:moveTo>
                    <a:pt x="8778" y="10026"/>
                  </a:moveTo>
                  <a:lnTo>
                    <a:pt x="8772" y="10064"/>
                  </a:lnTo>
                  <a:lnTo>
                    <a:pt x="8750" y="10089"/>
                  </a:lnTo>
                  <a:cubicBezTo>
                    <a:pt x="8734" y="10073"/>
                    <a:pt x="8722" y="10061"/>
                    <a:pt x="8741" y="10035"/>
                  </a:cubicBezTo>
                  <a:lnTo>
                    <a:pt x="8778" y="10026"/>
                  </a:lnTo>
                  <a:close/>
                  <a:moveTo>
                    <a:pt x="8631" y="10151"/>
                  </a:moveTo>
                  <a:cubicBezTo>
                    <a:pt x="8640" y="10158"/>
                    <a:pt x="8632" y="10163"/>
                    <a:pt x="8627" y="10163"/>
                  </a:cubicBezTo>
                  <a:cubicBezTo>
                    <a:pt x="8623" y="10163"/>
                    <a:pt x="8621" y="10160"/>
                    <a:pt x="8631" y="10151"/>
                  </a:cubicBezTo>
                  <a:close/>
                  <a:moveTo>
                    <a:pt x="2053" y="10496"/>
                  </a:moveTo>
                  <a:cubicBezTo>
                    <a:pt x="2060" y="10496"/>
                    <a:pt x="2067" y="10498"/>
                    <a:pt x="2075" y="10506"/>
                  </a:cubicBezTo>
                  <a:lnTo>
                    <a:pt x="2097" y="10524"/>
                  </a:lnTo>
                  <a:cubicBezTo>
                    <a:pt x="2088" y="10536"/>
                    <a:pt x="2066" y="10537"/>
                    <a:pt x="2055" y="10537"/>
                  </a:cubicBezTo>
                  <a:cubicBezTo>
                    <a:pt x="2050" y="10537"/>
                    <a:pt x="2047" y="10537"/>
                    <a:pt x="2047" y="10537"/>
                  </a:cubicBezTo>
                  <a:lnTo>
                    <a:pt x="2022" y="10518"/>
                  </a:lnTo>
                  <a:cubicBezTo>
                    <a:pt x="2030" y="10508"/>
                    <a:pt x="2040" y="10496"/>
                    <a:pt x="2053" y="10496"/>
                  </a:cubicBezTo>
                  <a:close/>
                  <a:moveTo>
                    <a:pt x="7020" y="11139"/>
                  </a:moveTo>
                  <a:lnTo>
                    <a:pt x="7058" y="11148"/>
                  </a:lnTo>
                  <a:lnTo>
                    <a:pt x="7036" y="11179"/>
                  </a:lnTo>
                  <a:cubicBezTo>
                    <a:pt x="7027" y="11186"/>
                    <a:pt x="7017" y="11189"/>
                    <a:pt x="7005" y="11192"/>
                  </a:cubicBezTo>
                  <a:cubicBezTo>
                    <a:pt x="6998" y="11173"/>
                    <a:pt x="6992" y="11154"/>
                    <a:pt x="7020" y="11139"/>
                  </a:cubicBezTo>
                  <a:close/>
                  <a:moveTo>
                    <a:pt x="3147" y="11141"/>
                  </a:moveTo>
                  <a:cubicBezTo>
                    <a:pt x="3168" y="11141"/>
                    <a:pt x="3206" y="11155"/>
                    <a:pt x="3228" y="11164"/>
                  </a:cubicBezTo>
                  <a:cubicBezTo>
                    <a:pt x="3241" y="11185"/>
                    <a:pt x="3228" y="11195"/>
                    <a:pt x="3209" y="11195"/>
                  </a:cubicBezTo>
                  <a:cubicBezTo>
                    <a:pt x="3200" y="11195"/>
                    <a:pt x="3190" y="11193"/>
                    <a:pt x="3181" y="11189"/>
                  </a:cubicBezTo>
                  <a:cubicBezTo>
                    <a:pt x="3122" y="11167"/>
                    <a:pt x="3122" y="11167"/>
                    <a:pt x="3131" y="11148"/>
                  </a:cubicBezTo>
                  <a:cubicBezTo>
                    <a:pt x="3133" y="11143"/>
                    <a:pt x="3139" y="11141"/>
                    <a:pt x="3147" y="11141"/>
                  </a:cubicBezTo>
                  <a:close/>
                  <a:moveTo>
                    <a:pt x="6302" y="11357"/>
                  </a:moveTo>
                  <a:cubicBezTo>
                    <a:pt x="6325" y="11357"/>
                    <a:pt x="6306" y="11400"/>
                    <a:pt x="6309" y="11417"/>
                  </a:cubicBezTo>
                  <a:lnTo>
                    <a:pt x="6312" y="11421"/>
                  </a:lnTo>
                  <a:cubicBezTo>
                    <a:pt x="6301" y="11423"/>
                    <a:pt x="6294" y="11424"/>
                    <a:pt x="6289" y="11424"/>
                  </a:cubicBezTo>
                  <a:cubicBezTo>
                    <a:pt x="6280" y="11424"/>
                    <a:pt x="6279" y="11419"/>
                    <a:pt x="6274" y="11405"/>
                  </a:cubicBezTo>
                  <a:cubicBezTo>
                    <a:pt x="6271" y="11386"/>
                    <a:pt x="6296" y="11358"/>
                    <a:pt x="6296" y="11358"/>
                  </a:cubicBezTo>
                  <a:cubicBezTo>
                    <a:pt x="6298" y="11358"/>
                    <a:pt x="6300" y="11357"/>
                    <a:pt x="6302" y="11357"/>
                  </a:cubicBezTo>
                  <a:close/>
                  <a:moveTo>
                    <a:pt x="5366" y="11530"/>
                  </a:moveTo>
                  <a:lnTo>
                    <a:pt x="5397" y="11549"/>
                  </a:lnTo>
                  <a:lnTo>
                    <a:pt x="5366" y="11571"/>
                  </a:lnTo>
                  <a:lnTo>
                    <a:pt x="5334" y="11571"/>
                  </a:lnTo>
                  <a:cubicBezTo>
                    <a:pt x="5334" y="11549"/>
                    <a:pt x="5334" y="11530"/>
                    <a:pt x="5366" y="11530"/>
                  </a:cubicBezTo>
                  <a:close/>
                  <a:moveTo>
                    <a:pt x="5823" y="11612"/>
                  </a:moveTo>
                  <a:lnTo>
                    <a:pt x="5823" y="11612"/>
                  </a:lnTo>
                  <a:cubicBezTo>
                    <a:pt x="5826" y="11634"/>
                    <a:pt x="5795" y="11659"/>
                    <a:pt x="5795" y="11659"/>
                  </a:cubicBezTo>
                  <a:lnTo>
                    <a:pt x="5764" y="11662"/>
                  </a:lnTo>
                  <a:cubicBezTo>
                    <a:pt x="5760" y="11640"/>
                    <a:pt x="5757" y="11621"/>
                    <a:pt x="5789" y="11618"/>
                  </a:cubicBezTo>
                  <a:lnTo>
                    <a:pt x="5823" y="11612"/>
                  </a:lnTo>
                  <a:close/>
                  <a:moveTo>
                    <a:pt x="415" y="1"/>
                  </a:moveTo>
                  <a:cubicBezTo>
                    <a:pt x="379" y="1"/>
                    <a:pt x="362" y="4"/>
                    <a:pt x="339" y="61"/>
                  </a:cubicBezTo>
                  <a:cubicBezTo>
                    <a:pt x="314" y="183"/>
                    <a:pt x="289" y="277"/>
                    <a:pt x="330" y="280"/>
                  </a:cubicBezTo>
                  <a:cubicBezTo>
                    <a:pt x="342" y="299"/>
                    <a:pt x="348" y="321"/>
                    <a:pt x="348" y="343"/>
                  </a:cubicBezTo>
                  <a:cubicBezTo>
                    <a:pt x="345" y="365"/>
                    <a:pt x="336" y="386"/>
                    <a:pt x="323" y="402"/>
                  </a:cubicBezTo>
                  <a:cubicBezTo>
                    <a:pt x="301" y="402"/>
                    <a:pt x="298" y="528"/>
                    <a:pt x="289" y="684"/>
                  </a:cubicBezTo>
                  <a:cubicBezTo>
                    <a:pt x="283" y="872"/>
                    <a:pt x="276" y="963"/>
                    <a:pt x="254" y="994"/>
                  </a:cubicBezTo>
                  <a:cubicBezTo>
                    <a:pt x="242" y="1013"/>
                    <a:pt x="232" y="1035"/>
                    <a:pt x="229" y="1057"/>
                  </a:cubicBezTo>
                  <a:cubicBezTo>
                    <a:pt x="251" y="1057"/>
                    <a:pt x="242" y="1245"/>
                    <a:pt x="232" y="1461"/>
                  </a:cubicBezTo>
                  <a:cubicBezTo>
                    <a:pt x="223" y="1681"/>
                    <a:pt x="214" y="1900"/>
                    <a:pt x="232" y="1900"/>
                  </a:cubicBezTo>
                  <a:cubicBezTo>
                    <a:pt x="232" y="1931"/>
                    <a:pt x="229" y="1963"/>
                    <a:pt x="229" y="1963"/>
                  </a:cubicBezTo>
                  <a:cubicBezTo>
                    <a:pt x="211" y="1963"/>
                    <a:pt x="207" y="2025"/>
                    <a:pt x="204" y="2088"/>
                  </a:cubicBezTo>
                  <a:cubicBezTo>
                    <a:pt x="214" y="2129"/>
                    <a:pt x="220" y="2170"/>
                    <a:pt x="220" y="2213"/>
                  </a:cubicBezTo>
                  <a:cubicBezTo>
                    <a:pt x="198" y="2213"/>
                    <a:pt x="198" y="2245"/>
                    <a:pt x="195" y="2308"/>
                  </a:cubicBezTo>
                  <a:cubicBezTo>
                    <a:pt x="192" y="2367"/>
                    <a:pt x="189" y="2398"/>
                    <a:pt x="211" y="2402"/>
                  </a:cubicBezTo>
                  <a:cubicBezTo>
                    <a:pt x="207" y="2514"/>
                    <a:pt x="195" y="2630"/>
                    <a:pt x="173" y="2743"/>
                  </a:cubicBezTo>
                  <a:cubicBezTo>
                    <a:pt x="151" y="2774"/>
                    <a:pt x="170" y="2806"/>
                    <a:pt x="189" y="2837"/>
                  </a:cubicBezTo>
                  <a:cubicBezTo>
                    <a:pt x="211" y="2840"/>
                    <a:pt x="229" y="2872"/>
                    <a:pt x="229" y="2903"/>
                  </a:cubicBezTo>
                  <a:lnTo>
                    <a:pt x="185" y="2900"/>
                  </a:lnTo>
                  <a:cubicBezTo>
                    <a:pt x="178" y="2887"/>
                    <a:pt x="173" y="2879"/>
                    <a:pt x="170" y="2879"/>
                  </a:cubicBezTo>
                  <a:cubicBezTo>
                    <a:pt x="166" y="2879"/>
                    <a:pt x="165" y="2894"/>
                    <a:pt x="163" y="2931"/>
                  </a:cubicBezTo>
                  <a:cubicBezTo>
                    <a:pt x="163" y="2962"/>
                    <a:pt x="160" y="2994"/>
                    <a:pt x="160" y="2994"/>
                  </a:cubicBezTo>
                  <a:cubicBezTo>
                    <a:pt x="182" y="2994"/>
                    <a:pt x="176" y="3150"/>
                    <a:pt x="167" y="3370"/>
                  </a:cubicBezTo>
                  <a:cubicBezTo>
                    <a:pt x="151" y="3649"/>
                    <a:pt x="148" y="3743"/>
                    <a:pt x="170" y="3743"/>
                  </a:cubicBezTo>
                  <a:cubicBezTo>
                    <a:pt x="189" y="3746"/>
                    <a:pt x="189" y="3777"/>
                    <a:pt x="163" y="3868"/>
                  </a:cubicBezTo>
                  <a:cubicBezTo>
                    <a:pt x="91" y="4053"/>
                    <a:pt x="91" y="4053"/>
                    <a:pt x="110" y="4084"/>
                  </a:cubicBezTo>
                  <a:cubicBezTo>
                    <a:pt x="113" y="4058"/>
                    <a:pt x="126" y="4056"/>
                    <a:pt x="143" y="4056"/>
                  </a:cubicBezTo>
                  <a:cubicBezTo>
                    <a:pt x="147" y="4056"/>
                    <a:pt x="150" y="4056"/>
                    <a:pt x="154" y="4056"/>
                  </a:cubicBezTo>
                  <a:cubicBezTo>
                    <a:pt x="195" y="4059"/>
                    <a:pt x="195" y="4091"/>
                    <a:pt x="151" y="4119"/>
                  </a:cubicBezTo>
                  <a:cubicBezTo>
                    <a:pt x="151" y="4119"/>
                    <a:pt x="151" y="4119"/>
                    <a:pt x="151" y="4119"/>
                  </a:cubicBezTo>
                  <a:cubicBezTo>
                    <a:pt x="111" y="4119"/>
                    <a:pt x="107" y="4572"/>
                    <a:pt x="146" y="4618"/>
                  </a:cubicBezTo>
                  <a:lnTo>
                    <a:pt x="146" y="4618"/>
                  </a:lnTo>
                  <a:cubicBezTo>
                    <a:pt x="141" y="4618"/>
                    <a:pt x="136" y="4618"/>
                    <a:pt x="129" y="4617"/>
                  </a:cubicBezTo>
                  <a:cubicBezTo>
                    <a:pt x="107" y="4617"/>
                    <a:pt x="107" y="4648"/>
                    <a:pt x="101" y="4774"/>
                  </a:cubicBezTo>
                  <a:cubicBezTo>
                    <a:pt x="98" y="4836"/>
                    <a:pt x="95" y="4868"/>
                    <a:pt x="95" y="4868"/>
                  </a:cubicBezTo>
                  <a:cubicBezTo>
                    <a:pt x="138" y="4871"/>
                    <a:pt x="107" y="5056"/>
                    <a:pt x="88" y="5056"/>
                  </a:cubicBezTo>
                  <a:cubicBezTo>
                    <a:pt x="63" y="5084"/>
                    <a:pt x="63" y="5084"/>
                    <a:pt x="63" y="5147"/>
                  </a:cubicBezTo>
                  <a:cubicBezTo>
                    <a:pt x="98" y="5244"/>
                    <a:pt x="69" y="5397"/>
                    <a:pt x="51" y="5397"/>
                  </a:cubicBezTo>
                  <a:lnTo>
                    <a:pt x="48" y="5460"/>
                  </a:lnTo>
                  <a:cubicBezTo>
                    <a:pt x="63" y="5501"/>
                    <a:pt x="66" y="5542"/>
                    <a:pt x="63" y="5585"/>
                  </a:cubicBezTo>
                  <a:cubicBezTo>
                    <a:pt x="59" y="5656"/>
                    <a:pt x="57" y="5691"/>
                    <a:pt x="66" y="5691"/>
                  </a:cubicBezTo>
                  <a:cubicBezTo>
                    <a:pt x="69" y="5691"/>
                    <a:pt x="73" y="5687"/>
                    <a:pt x="79" y="5679"/>
                  </a:cubicBezTo>
                  <a:cubicBezTo>
                    <a:pt x="101" y="5683"/>
                    <a:pt x="120" y="5683"/>
                    <a:pt x="120" y="5714"/>
                  </a:cubicBezTo>
                  <a:lnTo>
                    <a:pt x="98" y="5714"/>
                  </a:lnTo>
                  <a:cubicBezTo>
                    <a:pt x="97" y="5714"/>
                    <a:pt x="97" y="5714"/>
                    <a:pt x="97" y="5714"/>
                  </a:cubicBezTo>
                  <a:cubicBezTo>
                    <a:pt x="76" y="5714"/>
                    <a:pt x="73" y="5807"/>
                    <a:pt x="66" y="5930"/>
                  </a:cubicBezTo>
                  <a:cubicBezTo>
                    <a:pt x="60" y="6087"/>
                    <a:pt x="57" y="6150"/>
                    <a:pt x="35" y="6178"/>
                  </a:cubicBezTo>
                  <a:lnTo>
                    <a:pt x="54" y="6212"/>
                  </a:lnTo>
                  <a:cubicBezTo>
                    <a:pt x="73" y="6244"/>
                    <a:pt x="73" y="6275"/>
                    <a:pt x="51" y="6275"/>
                  </a:cubicBezTo>
                  <a:cubicBezTo>
                    <a:pt x="29" y="6303"/>
                    <a:pt x="22" y="6428"/>
                    <a:pt x="41" y="6491"/>
                  </a:cubicBezTo>
                  <a:lnTo>
                    <a:pt x="41" y="6557"/>
                  </a:lnTo>
                  <a:cubicBezTo>
                    <a:pt x="1" y="6588"/>
                    <a:pt x="1" y="6689"/>
                    <a:pt x="41" y="6723"/>
                  </a:cubicBezTo>
                  <a:cubicBezTo>
                    <a:pt x="19" y="6723"/>
                    <a:pt x="19" y="6754"/>
                    <a:pt x="22" y="6789"/>
                  </a:cubicBezTo>
                  <a:cubicBezTo>
                    <a:pt x="41" y="6855"/>
                    <a:pt x="44" y="6986"/>
                    <a:pt x="22" y="6986"/>
                  </a:cubicBezTo>
                  <a:lnTo>
                    <a:pt x="22" y="7021"/>
                  </a:lnTo>
                  <a:cubicBezTo>
                    <a:pt x="41" y="7049"/>
                    <a:pt x="54" y="7083"/>
                    <a:pt x="54" y="7118"/>
                  </a:cubicBezTo>
                  <a:cubicBezTo>
                    <a:pt x="54" y="7152"/>
                    <a:pt x="66" y="7187"/>
                    <a:pt x="85" y="7215"/>
                  </a:cubicBezTo>
                  <a:cubicBezTo>
                    <a:pt x="101" y="7234"/>
                    <a:pt x="110" y="7256"/>
                    <a:pt x="113" y="7278"/>
                  </a:cubicBezTo>
                  <a:cubicBezTo>
                    <a:pt x="114" y="7288"/>
                    <a:pt x="113" y="7293"/>
                    <a:pt x="109" y="7293"/>
                  </a:cubicBezTo>
                  <a:cubicBezTo>
                    <a:pt x="101" y="7293"/>
                    <a:pt x="85" y="7271"/>
                    <a:pt x="69" y="7250"/>
                  </a:cubicBezTo>
                  <a:cubicBezTo>
                    <a:pt x="63" y="7236"/>
                    <a:pt x="59" y="7230"/>
                    <a:pt x="56" y="7230"/>
                  </a:cubicBezTo>
                  <a:cubicBezTo>
                    <a:pt x="48" y="7230"/>
                    <a:pt x="62" y="7305"/>
                    <a:pt x="104" y="7378"/>
                  </a:cubicBezTo>
                  <a:cubicBezTo>
                    <a:pt x="132" y="7430"/>
                    <a:pt x="144" y="7454"/>
                    <a:pt x="142" y="7454"/>
                  </a:cubicBezTo>
                  <a:cubicBezTo>
                    <a:pt x="140" y="7454"/>
                    <a:pt x="128" y="7439"/>
                    <a:pt x="107" y="7412"/>
                  </a:cubicBezTo>
                  <a:cubicBezTo>
                    <a:pt x="93" y="7394"/>
                    <a:pt x="78" y="7376"/>
                    <a:pt x="74" y="7376"/>
                  </a:cubicBezTo>
                  <a:cubicBezTo>
                    <a:pt x="71" y="7376"/>
                    <a:pt x="73" y="7386"/>
                    <a:pt x="85" y="7412"/>
                  </a:cubicBezTo>
                  <a:cubicBezTo>
                    <a:pt x="85" y="7412"/>
                    <a:pt x="94" y="7475"/>
                    <a:pt x="112" y="7475"/>
                  </a:cubicBezTo>
                  <a:cubicBezTo>
                    <a:pt x="112" y="7475"/>
                    <a:pt x="113" y="7475"/>
                    <a:pt x="113" y="7475"/>
                  </a:cubicBezTo>
                  <a:cubicBezTo>
                    <a:pt x="116" y="7510"/>
                    <a:pt x="123" y="7541"/>
                    <a:pt x="129" y="7575"/>
                  </a:cubicBezTo>
                  <a:cubicBezTo>
                    <a:pt x="123" y="7619"/>
                    <a:pt x="126" y="7663"/>
                    <a:pt x="135" y="7707"/>
                  </a:cubicBezTo>
                  <a:cubicBezTo>
                    <a:pt x="163" y="7735"/>
                    <a:pt x="163" y="7735"/>
                    <a:pt x="151" y="7773"/>
                  </a:cubicBezTo>
                  <a:cubicBezTo>
                    <a:pt x="132" y="7776"/>
                    <a:pt x="134" y="7800"/>
                    <a:pt x="162" y="7800"/>
                  </a:cubicBezTo>
                  <a:cubicBezTo>
                    <a:pt x="166" y="7800"/>
                    <a:pt x="171" y="7799"/>
                    <a:pt x="176" y="7798"/>
                  </a:cubicBezTo>
                  <a:cubicBezTo>
                    <a:pt x="204" y="7823"/>
                    <a:pt x="211" y="7864"/>
                    <a:pt x="198" y="7895"/>
                  </a:cubicBezTo>
                  <a:cubicBezTo>
                    <a:pt x="161" y="7904"/>
                    <a:pt x="163" y="7933"/>
                    <a:pt x="180" y="7933"/>
                  </a:cubicBezTo>
                  <a:cubicBezTo>
                    <a:pt x="182" y="7933"/>
                    <a:pt x="184" y="7933"/>
                    <a:pt x="185" y="7933"/>
                  </a:cubicBezTo>
                  <a:cubicBezTo>
                    <a:pt x="201" y="7948"/>
                    <a:pt x="214" y="7970"/>
                    <a:pt x="220" y="7992"/>
                  </a:cubicBezTo>
                  <a:cubicBezTo>
                    <a:pt x="195" y="7998"/>
                    <a:pt x="279" y="8284"/>
                    <a:pt x="383" y="8563"/>
                  </a:cubicBezTo>
                  <a:cubicBezTo>
                    <a:pt x="397" y="8590"/>
                    <a:pt x="423" y="8611"/>
                    <a:pt x="442" y="8611"/>
                  </a:cubicBezTo>
                  <a:cubicBezTo>
                    <a:pt x="444" y="8611"/>
                    <a:pt x="447" y="8610"/>
                    <a:pt x="449" y="8610"/>
                  </a:cubicBezTo>
                  <a:cubicBezTo>
                    <a:pt x="461" y="8604"/>
                    <a:pt x="467" y="8602"/>
                    <a:pt x="470" y="8602"/>
                  </a:cubicBezTo>
                  <a:cubicBezTo>
                    <a:pt x="475" y="8602"/>
                    <a:pt x="465" y="8613"/>
                    <a:pt x="461" y="8638"/>
                  </a:cubicBezTo>
                  <a:cubicBezTo>
                    <a:pt x="430" y="8676"/>
                    <a:pt x="434" y="8720"/>
                    <a:pt x="456" y="8720"/>
                  </a:cubicBezTo>
                  <a:cubicBezTo>
                    <a:pt x="465" y="8720"/>
                    <a:pt x="476" y="8713"/>
                    <a:pt x="489" y="8697"/>
                  </a:cubicBezTo>
                  <a:cubicBezTo>
                    <a:pt x="500" y="8678"/>
                    <a:pt x="506" y="8668"/>
                    <a:pt x="509" y="8668"/>
                  </a:cubicBezTo>
                  <a:lnTo>
                    <a:pt x="509" y="8668"/>
                  </a:lnTo>
                  <a:cubicBezTo>
                    <a:pt x="512" y="8668"/>
                    <a:pt x="509" y="8686"/>
                    <a:pt x="502" y="8729"/>
                  </a:cubicBezTo>
                  <a:cubicBezTo>
                    <a:pt x="496" y="8766"/>
                    <a:pt x="496" y="8766"/>
                    <a:pt x="527" y="8788"/>
                  </a:cubicBezTo>
                  <a:cubicBezTo>
                    <a:pt x="529" y="8788"/>
                    <a:pt x="531" y="8787"/>
                    <a:pt x="532" y="8787"/>
                  </a:cubicBezTo>
                  <a:cubicBezTo>
                    <a:pt x="549" y="8787"/>
                    <a:pt x="559" y="8811"/>
                    <a:pt x="540" y="8820"/>
                  </a:cubicBezTo>
                  <a:cubicBezTo>
                    <a:pt x="534" y="8853"/>
                    <a:pt x="531" y="8890"/>
                    <a:pt x="544" y="8890"/>
                  </a:cubicBezTo>
                  <a:cubicBezTo>
                    <a:pt x="545" y="8890"/>
                    <a:pt x="547" y="8889"/>
                    <a:pt x="549" y="8888"/>
                  </a:cubicBezTo>
                  <a:cubicBezTo>
                    <a:pt x="555" y="8910"/>
                    <a:pt x="558" y="8935"/>
                    <a:pt x="555" y="8957"/>
                  </a:cubicBezTo>
                  <a:cubicBezTo>
                    <a:pt x="552" y="8995"/>
                    <a:pt x="587" y="9017"/>
                    <a:pt x="621" y="9036"/>
                  </a:cubicBezTo>
                  <a:cubicBezTo>
                    <a:pt x="698" y="9093"/>
                    <a:pt x="719" y="9122"/>
                    <a:pt x="688" y="9122"/>
                  </a:cubicBezTo>
                  <a:cubicBezTo>
                    <a:pt x="683" y="9122"/>
                    <a:pt x="678" y="9122"/>
                    <a:pt x="671" y="9120"/>
                  </a:cubicBezTo>
                  <a:cubicBezTo>
                    <a:pt x="669" y="9120"/>
                    <a:pt x="668" y="9120"/>
                    <a:pt x="666" y="9120"/>
                  </a:cubicBezTo>
                  <a:cubicBezTo>
                    <a:pt x="625" y="9120"/>
                    <a:pt x="720" y="9246"/>
                    <a:pt x="768" y="9255"/>
                  </a:cubicBezTo>
                  <a:cubicBezTo>
                    <a:pt x="822" y="9261"/>
                    <a:pt x="822" y="9261"/>
                    <a:pt x="803" y="9274"/>
                  </a:cubicBezTo>
                  <a:cubicBezTo>
                    <a:pt x="784" y="9283"/>
                    <a:pt x="800" y="9312"/>
                    <a:pt x="800" y="9312"/>
                  </a:cubicBezTo>
                  <a:cubicBezTo>
                    <a:pt x="815" y="9340"/>
                    <a:pt x="831" y="9368"/>
                    <a:pt x="815" y="9380"/>
                  </a:cubicBezTo>
                  <a:cubicBezTo>
                    <a:pt x="837" y="9406"/>
                    <a:pt x="862" y="9431"/>
                    <a:pt x="891" y="9449"/>
                  </a:cubicBezTo>
                  <a:cubicBezTo>
                    <a:pt x="956" y="9481"/>
                    <a:pt x="994" y="9553"/>
                    <a:pt x="985" y="9625"/>
                  </a:cubicBezTo>
                  <a:lnTo>
                    <a:pt x="1038" y="9666"/>
                  </a:lnTo>
                  <a:cubicBezTo>
                    <a:pt x="1091" y="9669"/>
                    <a:pt x="1126" y="9681"/>
                    <a:pt x="1094" y="9706"/>
                  </a:cubicBezTo>
                  <a:lnTo>
                    <a:pt x="1075" y="9719"/>
                  </a:lnTo>
                  <a:cubicBezTo>
                    <a:pt x="1126" y="9725"/>
                    <a:pt x="1195" y="9835"/>
                    <a:pt x="1163" y="9860"/>
                  </a:cubicBezTo>
                  <a:cubicBezTo>
                    <a:pt x="1144" y="9876"/>
                    <a:pt x="1144" y="9876"/>
                    <a:pt x="1166" y="9901"/>
                  </a:cubicBezTo>
                  <a:lnTo>
                    <a:pt x="1182" y="9885"/>
                  </a:lnTo>
                  <a:cubicBezTo>
                    <a:pt x="1193" y="9878"/>
                    <a:pt x="1203" y="9871"/>
                    <a:pt x="1213" y="9871"/>
                  </a:cubicBezTo>
                  <a:cubicBezTo>
                    <a:pt x="1220" y="9871"/>
                    <a:pt x="1227" y="9874"/>
                    <a:pt x="1235" y="9885"/>
                  </a:cubicBezTo>
                  <a:cubicBezTo>
                    <a:pt x="1257" y="9910"/>
                    <a:pt x="1279" y="9935"/>
                    <a:pt x="1263" y="9948"/>
                  </a:cubicBezTo>
                  <a:cubicBezTo>
                    <a:pt x="1266" y="9983"/>
                    <a:pt x="1271" y="10016"/>
                    <a:pt x="1283" y="10016"/>
                  </a:cubicBezTo>
                  <a:cubicBezTo>
                    <a:pt x="1285" y="10016"/>
                    <a:pt x="1286" y="10015"/>
                    <a:pt x="1289" y="10014"/>
                  </a:cubicBezTo>
                  <a:cubicBezTo>
                    <a:pt x="1304" y="10032"/>
                    <a:pt x="1314" y="10054"/>
                    <a:pt x="1317" y="10076"/>
                  </a:cubicBezTo>
                  <a:cubicBezTo>
                    <a:pt x="1339" y="10101"/>
                    <a:pt x="1357" y="10129"/>
                    <a:pt x="1404" y="10176"/>
                  </a:cubicBezTo>
                  <a:cubicBezTo>
                    <a:pt x="1442" y="10186"/>
                    <a:pt x="1489" y="10230"/>
                    <a:pt x="1473" y="10245"/>
                  </a:cubicBezTo>
                  <a:cubicBezTo>
                    <a:pt x="1499" y="10270"/>
                    <a:pt x="1530" y="10289"/>
                    <a:pt x="1561" y="10299"/>
                  </a:cubicBezTo>
                  <a:cubicBezTo>
                    <a:pt x="1608" y="10346"/>
                    <a:pt x="1630" y="10368"/>
                    <a:pt x="1618" y="10383"/>
                  </a:cubicBezTo>
                  <a:cubicBezTo>
                    <a:pt x="1602" y="10399"/>
                    <a:pt x="1602" y="10399"/>
                    <a:pt x="1640" y="10408"/>
                  </a:cubicBezTo>
                  <a:cubicBezTo>
                    <a:pt x="1643" y="10405"/>
                    <a:pt x="1647" y="10403"/>
                    <a:pt x="1652" y="10403"/>
                  </a:cubicBezTo>
                  <a:cubicBezTo>
                    <a:pt x="1667" y="10403"/>
                    <a:pt x="1685" y="10421"/>
                    <a:pt x="1702" y="10440"/>
                  </a:cubicBezTo>
                  <a:lnTo>
                    <a:pt x="1749" y="10484"/>
                  </a:lnTo>
                  <a:cubicBezTo>
                    <a:pt x="1756" y="10476"/>
                    <a:pt x="1760" y="10473"/>
                    <a:pt x="1764" y="10473"/>
                  </a:cubicBezTo>
                  <a:cubicBezTo>
                    <a:pt x="1769" y="10473"/>
                    <a:pt x="1775" y="10478"/>
                    <a:pt x="1790" y="10490"/>
                  </a:cubicBezTo>
                  <a:cubicBezTo>
                    <a:pt x="1815" y="10509"/>
                    <a:pt x="1878" y="10587"/>
                    <a:pt x="1903" y="10609"/>
                  </a:cubicBezTo>
                  <a:cubicBezTo>
                    <a:pt x="1947" y="10644"/>
                    <a:pt x="1966" y="10660"/>
                    <a:pt x="1972" y="10660"/>
                  </a:cubicBezTo>
                  <a:cubicBezTo>
                    <a:pt x="1977" y="10660"/>
                    <a:pt x="1974" y="10650"/>
                    <a:pt x="1969" y="10634"/>
                  </a:cubicBezTo>
                  <a:cubicBezTo>
                    <a:pt x="1956" y="10623"/>
                    <a:pt x="1953" y="10614"/>
                    <a:pt x="1957" y="10614"/>
                  </a:cubicBezTo>
                  <a:cubicBezTo>
                    <a:pt x="1962" y="10614"/>
                    <a:pt x="1974" y="10624"/>
                    <a:pt x="1994" y="10653"/>
                  </a:cubicBezTo>
                  <a:cubicBezTo>
                    <a:pt x="2047" y="10709"/>
                    <a:pt x="2103" y="10763"/>
                    <a:pt x="2163" y="10813"/>
                  </a:cubicBezTo>
                  <a:cubicBezTo>
                    <a:pt x="2238" y="10860"/>
                    <a:pt x="2263" y="10876"/>
                    <a:pt x="2274" y="10876"/>
                  </a:cubicBezTo>
                  <a:cubicBezTo>
                    <a:pt x="2280" y="10876"/>
                    <a:pt x="2282" y="10872"/>
                    <a:pt x="2285" y="10866"/>
                  </a:cubicBezTo>
                  <a:cubicBezTo>
                    <a:pt x="2284" y="10845"/>
                    <a:pt x="2288" y="10835"/>
                    <a:pt x="2293" y="10835"/>
                  </a:cubicBezTo>
                  <a:cubicBezTo>
                    <a:pt x="2301" y="10835"/>
                    <a:pt x="2311" y="10854"/>
                    <a:pt x="2313" y="10885"/>
                  </a:cubicBezTo>
                  <a:cubicBezTo>
                    <a:pt x="2337" y="10940"/>
                    <a:pt x="2359" y="10964"/>
                    <a:pt x="2374" y="10964"/>
                  </a:cubicBezTo>
                  <a:cubicBezTo>
                    <a:pt x="2379" y="10964"/>
                    <a:pt x="2382" y="10961"/>
                    <a:pt x="2385" y="10957"/>
                  </a:cubicBezTo>
                  <a:cubicBezTo>
                    <a:pt x="2389" y="10956"/>
                    <a:pt x="2393" y="10956"/>
                    <a:pt x="2397" y="10956"/>
                  </a:cubicBezTo>
                  <a:cubicBezTo>
                    <a:pt x="2415" y="10956"/>
                    <a:pt x="2436" y="10963"/>
                    <a:pt x="2451" y="10976"/>
                  </a:cubicBezTo>
                  <a:cubicBezTo>
                    <a:pt x="2442" y="10991"/>
                    <a:pt x="2467" y="11010"/>
                    <a:pt x="2536" y="11029"/>
                  </a:cubicBezTo>
                  <a:cubicBezTo>
                    <a:pt x="2561" y="11048"/>
                    <a:pt x="2561" y="11048"/>
                    <a:pt x="2551" y="11063"/>
                  </a:cubicBezTo>
                  <a:lnTo>
                    <a:pt x="2611" y="11095"/>
                  </a:lnTo>
                  <a:cubicBezTo>
                    <a:pt x="2613" y="11095"/>
                    <a:pt x="2615" y="11094"/>
                    <a:pt x="2618" y="11094"/>
                  </a:cubicBezTo>
                  <a:cubicBezTo>
                    <a:pt x="2698" y="11094"/>
                    <a:pt x="2853" y="11199"/>
                    <a:pt x="2874" y="11233"/>
                  </a:cubicBezTo>
                  <a:cubicBezTo>
                    <a:pt x="2896" y="11242"/>
                    <a:pt x="2918" y="11245"/>
                    <a:pt x="2943" y="11245"/>
                  </a:cubicBezTo>
                  <a:cubicBezTo>
                    <a:pt x="2959" y="11237"/>
                    <a:pt x="2972" y="11233"/>
                    <a:pt x="2983" y="11233"/>
                  </a:cubicBezTo>
                  <a:cubicBezTo>
                    <a:pt x="3004" y="11233"/>
                    <a:pt x="3012" y="11248"/>
                    <a:pt x="3000" y="11273"/>
                  </a:cubicBezTo>
                  <a:cubicBezTo>
                    <a:pt x="2991" y="11294"/>
                    <a:pt x="2987" y="11303"/>
                    <a:pt x="2993" y="11303"/>
                  </a:cubicBezTo>
                  <a:cubicBezTo>
                    <a:pt x="2998" y="11303"/>
                    <a:pt x="3010" y="11297"/>
                    <a:pt x="3031" y="11286"/>
                  </a:cubicBezTo>
                  <a:cubicBezTo>
                    <a:pt x="3033" y="11286"/>
                    <a:pt x="3035" y="11285"/>
                    <a:pt x="3037" y="11285"/>
                  </a:cubicBezTo>
                  <a:cubicBezTo>
                    <a:pt x="3083" y="11285"/>
                    <a:pt x="3220" y="11341"/>
                    <a:pt x="3175" y="11367"/>
                  </a:cubicBezTo>
                  <a:lnTo>
                    <a:pt x="3159" y="11405"/>
                  </a:lnTo>
                  <a:cubicBezTo>
                    <a:pt x="3169" y="11404"/>
                    <a:pt x="3177" y="11403"/>
                    <a:pt x="3186" y="11403"/>
                  </a:cubicBezTo>
                  <a:cubicBezTo>
                    <a:pt x="3201" y="11403"/>
                    <a:pt x="3214" y="11405"/>
                    <a:pt x="3228" y="11411"/>
                  </a:cubicBezTo>
                  <a:cubicBezTo>
                    <a:pt x="3231" y="11405"/>
                    <a:pt x="3236" y="11402"/>
                    <a:pt x="3245" y="11402"/>
                  </a:cubicBezTo>
                  <a:cubicBezTo>
                    <a:pt x="3263" y="11402"/>
                    <a:pt x="3298" y="11416"/>
                    <a:pt x="3360" y="11439"/>
                  </a:cubicBezTo>
                  <a:cubicBezTo>
                    <a:pt x="3420" y="11468"/>
                    <a:pt x="3554" y="11486"/>
                    <a:pt x="3617" y="11502"/>
                  </a:cubicBezTo>
                  <a:cubicBezTo>
                    <a:pt x="3680" y="11521"/>
                    <a:pt x="3777" y="11549"/>
                    <a:pt x="3802" y="11577"/>
                  </a:cubicBezTo>
                  <a:cubicBezTo>
                    <a:pt x="3838" y="11588"/>
                    <a:pt x="3875" y="11594"/>
                    <a:pt x="3911" y="11594"/>
                  </a:cubicBezTo>
                  <a:cubicBezTo>
                    <a:pt x="3918" y="11594"/>
                    <a:pt x="3926" y="11594"/>
                    <a:pt x="3933" y="11593"/>
                  </a:cubicBezTo>
                  <a:cubicBezTo>
                    <a:pt x="3945" y="11589"/>
                    <a:pt x="3959" y="11587"/>
                    <a:pt x="3973" y="11587"/>
                  </a:cubicBezTo>
                  <a:cubicBezTo>
                    <a:pt x="4005" y="11587"/>
                    <a:pt x="4035" y="11597"/>
                    <a:pt x="4031" y="11612"/>
                  </a:cubicBezTo>
                  <a:lnTo>
                    <a:pt x="4065" y="11618"/>
                  </a:lnTo>
                  <a:cubicBezTo>
                    <a:pt x="4083" y="11614"/>
                    <a:pt x="4103" y="11613"/>
                    <a:pt x="4123" y="11613"/>
                  </a:cubicBezTo>
                  <a:cubicBezTo>
                    <a:pt x="4137" y="11613"/>
                    <a:pt x="4151" y="11614"/>
                    <a:pt x="4165" y="11615"/>
                  </a:cubicBezTo>
                  <a:cubicBezTo>
                    <a:pt x="4163" y="11630"/>
                    <a:pt x="4180" y="11651"/>
                    <a:pt x="4205" y="11651"/>
                  </a:cubicBezTo>
                  <a:cubicBezTo>
                    <a:pt x="4211" y="11651"/>
                    <a:pt x="4218" y="11649"/>
                    <a:pt x="4225" y="11646"/>
                  </a:cubicBezTo>
                  <a:cubicBezTo>
                    <a:pt x="4228" y="11637"/>
                    <a:pt x="4237" y="11633"/>
                    <a:pt x="4254" y="11633"/>
                  </a:cubicBezTo>
                  <a:cubicBezTo>
                    <a:pt x="4271" y="11633"/>
                    <a:pt x="4295" y="11637"/>
                    <a:pt x="4328" y="11643"/>
                  </a:cubicBezTo>
                  <a:cubicBezTo>
                    <a:pt x="4357" y="11668"/>
                    <a:pt x="4642" y="11700"/>
                    <a:pt x="4921" y="11715"/>
                  </a:cubicBezTo>
                  <a:cubicBezTo>
                    <a:pt x="4955" y="11717"/>
                    <a:pt x="4988" y="11717"/>
                    <a:pt x="5021" y="11717"/>
                  </a:cubicBezTo>
                  <a:cubicBezTo>
                    <a:pt x="5126" y="11717"/>
                    <a:pt x="5224" y="11711"/>
                    <a:pt x="5300" y="11709"/>
                  </a:cubicBezTo>
                  <a:cubicBezTo>
                    <a:pt x="5356" y="11709"/>
                    <a:pt x="5416" y="11703"/>
                    <a:pt x="5469" y="11690"/>
                  </a:cubicBezTo>
                  <a:cubicBezTo>
                    <a:pt x="5478" y="11691"/>
                    <a:pt x="5487" y="11691"/>
                    <a:pt x="5496" y="11691"/>
                  </a:cubicBezTo>
                  <a:cubicBezTo>
                    <a:pt x="5520" y="11691"/>
                    <a:pt x="5543" y="11688"/>
                    <a:pt x="5566" y="11684"/>
                  </a:cubicBezTo>
                  <a:lnTo>
                    <a:pt x="5666" y="11671"/>
                  </a:lnTo>
                  <a:cubicBezTo>
                    <a:pt x="5667" y="11685"/>
                    <a:pt x="5684" y="11690"/>
                    <a:pt x="5708" y="11690"/>
                  </a:cubicBezTo>
                  <a:cubicBezTo>
                    <a:pt x="5763" y="11690"/>
                    <a:pt x="5859" y="11664"/>
                    <a:pt x="5923" y="11640"/>
                  </a:cubicBezTo>
                  <a:cubicBezTo>
                    <a:pt x="5952" y="11621"/>
                    <a:pt x="5986" y="11609"/>
                    <a:pt x="6017" y="11609"/>
                  </a:cubicBezTo>
                  <a:cubicBezTo>
                    <a:pt x="6021" y="11626"/>
                    <a:pt x="6038" y="11633"/>
                    <a:pt x="6061" y="11633"/>
                  </a:cubicBezTo>
                  <a:cubicBezTo>
                    <a:pt x="6097" y="11633"/>
                    <a:pt x="6146" y="11617"/>
                    <a:pt x="6184" y="11596"/>
                  </a:cubicBezTo>
                  <a:cubicBezTo>
                    <a:pt x="6196" y="11569"/>
                    <a:pt x="6212" y="11555"/>
                    <a:pt x="6224" y="11555"/>
                  </a:cubicBezTo>
                  <a:cubicBezTo>
                    <a:pt x="6234" y="11555"/>
                    <a:pt x="6242" y="11563"/>
                    <a:pt x="6246" y="11580"/>
                  </a:cubicBezTo>
                  <a:cubicBezTo>
                    <a:pt x="6250" y="11597"/>
                    <a:pt x="6260" y="11605"/>
                    <a:pt x="6275" y="11605"/>
                  </a:cubicBezTo>
                  <a:cubicBezTo>
                    <a:pt x="6300" y="11605"/>
                    <a:pt x="6337" y="11581"/>
                    <a:pt x="6368" y="11533"/>
                  </a:cubicBezTo>
                  <a:cubicBezTo>
                    <a:pt x="6385" y="11516"/>
                    <a:pt x="6392" y="11510"/>
                    <a:pt x="6403" y="11510"/>
                  </a:cubicBezTo>
                  <a:cubicBezTo>
                    <a:pt x="6410" y="11510"/>
                    <a:pt x="6419" y="11513"/>
                    <a:pt x="6434" y="11518"/>
                  </a:cubicBezTo>
                  <a:cubicBezTo>
                    <a:pt x="6455" y="11535"/>
                    <a:pt x="6473" y="11542"/>
                    <a:pt x="6485" y="11542"/>
                  </a:cubicBezTo>
                  <a:cubicBezTo>
                    <a:pt x="6498" y="11542"/>
                    <a:pt x="6505" y="11535"/>
                    <a:pt x="6503" y="11524"/>
                  </a:cubicBezTo>
                  <a:cubicBezTo>
                    <a:pt x="6514" y="11496"/>
                    <a:pt x="6531" y="11483"/>
                    <a:pt x="6551" y="11483"/>
                  </a:cubicBezTo>
                  <a:cubicBezTo>
                    <a:pt x="6565" y="11483"/>
                    <a:pt x="6581" y="11489"/>
                    <a:pt x="6597" y="11502"/>
                  </a:cubicBezTo>
                  <a:cubicBezTo>
                    <a:pt x="6626" y="11509"/>
                    <a:pt x="6643" y="11514"/>
                    <a:pt x="6656" y="11514"/>
                  </a:cubicBezTo>
                  <a:cubicBezTo>
                    <a:pt x="6675" y="11514"/>
                    <a:pt x="6680" y="11502"/>
                    <a:pt x="6691" y="11471"/>
                  </a:cubicBezTo>
                  <a:cubicBezTo>
                    <a:pt x="6706" y="11432"/>
                    <a:pt x="6782" y="11399"/>
                    <a:pt x="6838" y="11399"/>
                  </a:cubicBezTo>
                  <a:cubicBezTo>
                    <a:pt x="6854" y="11399"/>
                    <a:pt x="6869" y="11402"/>
                    <a:pt x="6879" y="11408"/>
                  </a:cubicBezTo>
                  <a:cubicBezTo>
                    <a:pt x="6907" y="11399"/>
                    <a:pt x="6948" y="11408"/>
                    <a:pt x="6939" y="11386"/>
                  </a:cubicBezTo>
                  <a:lnTo>
                    <a:pt x="6939" y="11386"/>
                  </a:lnTo>
                  <a:lnTo>
                    <a:pt x="6980" y="11396"/>
                  </a:lnTo>
                  <a:lnTo>
                    <a:pt x="7042" y="11377"/>
                  </a:lnTo>
                  <a:lnTo>
                    <a:pt x="7033" y="11355"/>
                  </a:lnTo>
                  <a:cubicBezTo>
                    <a:pt x="7180" y="11311"/>
                    <a:pt x="7324" y="11255"/>
                    <a:pt x="7465" y="11192"/>
                  </a:cubicBezTo>
                  <a:cubicBezTo>
                    <a:pt x="7778" y="11034"/>
                    <a:pt x="7838" y="10985"/>
                    <a:pt x="7807" y="10985"/>
                  </a:cubicBezTo>
                  <a:cubicBezTo>
                    <a:pt x="7806" y="10985"/>
                    <a:pt x="7805" y="10985"/>
                    <a:pt x="7804" y="10985"/>
                  </a:cubicBezTo>
                  <a:cubicBezTo>
                    <a:pt x="7764" y="10970"/>
                    <a:pt x="7791" y="10945"/>
                    <a:pt x="7830" y="10945"/>
                  </a:cubicBezTo>
                  <a:cubicBezTo>
                    <a:pt x="7840" y="10945"/>
                    <a:pt x="7850" y="10947"/>
                    <a:pt x="7860" y="10951"/>
                  </a:cubicBezTo>
                  <a:cubicBezTo>
                    <a:pt x="7913" y="10932"/>
                    <a:pt x="7964" y="10910"/>
                    <a:pt x="8014" y="10888"/>
                  </a:cubicBezTo>
                  <a:cubicBezTo>
                    <a:pt x="8058" y="10854"/>
                    <a:pt x="8103" y="10822"/>
                    <a:pt x="8124" y="10822"/>
                  </a:cubicBezTo>
                  <a:cubicBezTo>
                    <a:pt x="8128" y="10822"/>
                    <a:pt x="8131" y="10823"/>
                    <a:pt x="8133" y="10825"/>
                  </a:cubicBezTo>
                  <a:lnTo>
                    <a:pt x="8161" y="10806"/>
                  </a:lnTo>
                  <a:cubicBezTo>
                    <a:pt x="8189" y="10731"/>
                    <a:pt x="8352" y="10618"/>
                    <a:pt x="8443" y="10574"/>
                  </a:cubicBezTo>
                  <a:cubicBezTo>
                    <a:pt x="8487" y="10537"/>
                    <a:pt x="8525" y="10496"/>
                    <a:pt x="8553" y="10446"/>
                  </a:cubicBezTo>
                  <a:cubicBezTo>
                    <a:pt x="8587" y="10386"/>
                    <a:pt x="8587" y="10386"/>
                    <a:pt x="8625" y="10380"/>
                  </a:cubicBezTo>
                  <a:cubicBezTo>
                    <a:pt x="8626" y="10381"/>
                    <a:pt x="8627" y="10382"/>
                    <a:pt x="8629" y="10382"/>
                  </a:cubicBezTo>
                  <a:cubicBezTo>
                    <a:pt x="8660" y="10382"/>
                    <a:pt x="8801" y="10275"/>
                    <a:pt x="8772" y="10245"/>
                  </a:cubicBezTo>
                  <a:lnTo>
                    <a:pt x="8810" y="10239"/>
                  </a:lnTo>
                  <a:cubicBezTo>
                    <a:pt x="8847" y="10230"/>
                    <a:pt x="8857" y="10189"/>
                    <a:pt x="8841" y="10173"/>
                  </a:cubicBezTo>
                  <a:cubicBezTo>
                    <a:pt x="8817" y="10152"/>
                    <a:pt x="8824" y="10132"/>
                    <a:pt x="8859" y="10132"/>
                  </a:cubicBezTo>
                  <a:cubicBezTo>
                    <a:pt x="8870" y="10132"/>
                    <a:pt x="8884" y="10134"/>
                    <a:pt x="8901" y="10139"/>
                  </a:cubicBezTo>
                  <a:cubicBezTo>
                    <a:pt x="8910" y="10148"/>
                    <a:pt x="8919" y="10152"/>
                    <a:pt x="8926" y="10152"/>
                  </a:cubicBezTo>
                  <a:cubicBezTo>
                    <a:pt x="8941" y="10152"/>
                    <a:pt x="8949" y="10138"/>
                    <a:pt x="8938" y="10129"/>
                  </a:cubicBezTo>
                  <a:cubicBezTo>
                    <a:pt x="8944" y="10089"/>
                    <a:pt x="8951" y="10051"/>
                    <a:pt x="8988" y="10039"/>
                  </a:cubicBezTo>
                  <a:cubicBezTo>
                    <a:pt x="9010" y="10014"/>
                    <a:pt x="9032" y="9992"/>
                    <a:pt x="9001" y="9963"/>
                  </a:cubicBezTo>
                  <a:cubicBezTo>
                    <a:pt x="8985" y="9948"/>
                    <a:pt x="9007" y="9926"/>
                    <a:pt x="9029" y="9901"/>
                  </a:cubicBezTo>
                  <a:cubicBezTo>
                    <a:pt x="9045" y="9913"/>
                    <a:pt x="9045" y="9913"/>
                    <a:pt x="9038" y="9951"/>
                  </a:cubicBezTo>
                  <a:lnTo>
                    <a:pt x="9038" y="9951"/>
                  </a:lnTo>
                  <a:cubicBezTo>
                    <a:pt x="9047" y="9941"/>
                    <a:pt x="9063" y="9923"/>
                    <a:pt x="9082" y="9901"/>
                  </a:cubicBezTo>
                  <a:cubicBezTo>
                    <a:pt x="9105" y="9881"/>
                    <a:pt x="9152" y="9849"/>
                    <a:pt x="9173" y="9849"/>
                  </a:cubicBezTo>
                  <a:cubicBezTo>
                    <a:pt x="9176" y="9849"/>
                    <a:pt x="9178" y="9850"/>
                    <a:pt x="9179" y="9851"/>
                  </a:cubicBezTo>
                  <a:cubicBezTo>
                    <a:pt x="9212" y="9839"/>
                    <a:pt x="9234" y="9813"/>
                    <a:pt x="9190" y="9813"/>
                  </a:cubicBezTo>
                  <a:cubicBezTo>
                    <a:pt x="9188" y="9813"/>
                    <a:pt x="9185" y="9813"/>
                    <a:pt x="9183" y="9813"/>
                  </a:cubicBezTo>
                  <a:cubicBezTo>
                    <a:pt x="9148" y="9785"/>
                    <a:pt x="9148" y="9785"/>
                    <a:pt x="9189" y="9731"/>
                  </a:cubicBezTo>
                  <a:cubicBezTo>
                    <a:pt x="9204" y="9711"/>
                    <a:pt x="9220" y="9688"/>
                    <a:pt x="9234" y="9688"/>
                  </a:cubicBezTo>
                  <a:cubicBezTo>
                    <a:pt x="9237" y="9688"/>
                    <a:pt x="9239" y="9689"/>
                    <a:pt x="9242" y="9691"/>
                  </a:cubicBezTo>
                  <a:cubicBezTo>
                    <a:pt x="9248" y="9695"/>
                    <a:pt x="9252" y="9698"/>
                    <a:pt x="9257" y="9698"/>
                  </a:cubicBezTo>
                  <a:cubicBezTo>
                    <a:pt x="9265" y="9698"/>
                    <a:pt x="9273" y="9686"/>
                    <a:pt x="9299" y="9650"/>
                  </a:cubicBezTo>
                  <a:cubicBezTo>
                    <a:pt x="9346" y="9575"/>
                    <a:pt x="9364" y="9487"/>
                    <a:pt x="9346" y="9402"/>
                  </a:cubicBezTo>
                  <a:cubicBezTo>
                    <a:pt x="9308" y="9377"/>
                    <a:pt x="9311" y="9380"/>
                    <a:pt x="9361" y="9374"/>
                  </a:cubicBezTo>
                  <a:cubicBezTo>
                    <a:pt x="9364" y="9375"/>
                    <a:pt x="9366" y="9376"/>
                    <a:pt x="9369" y="9376"/>
                  </a:cubicBezTo>
                  <a:cubicBezTo>
                    <a:pt x="9384" y="9376"/>
                    <a:pt x="9398" y="9352"/>
                    <a:pt x="9411" y="9327"/>
                  </a:cubicBezTo>
                  <a:lnTo>
                    <a:pt x="9411" y="9327"/>
                  </a:lnTo>
                  <a:cubicBezTo>
                    <a:pt x="9430" y="9340"/>
                    <a:pt x="9415" y="9368"/>
                    <a:pt x="9399" y="9396"/>
                  </a:cubicBezTo>
                  <a:lnTo>
                    <a:pt x="9415" y="9409"/>
                  </a:lnTo>
                  <a:cubicBezTo>
                    <a:pt x="9468" y="9399"/>
                    <a:pt x="9483" y="9371"/>
                    <a:pt x="9465" y="9321"/>
                  </a:cubicBezTo>
                  <a:cubicBezTo>
                    <a:pt x="9462" y="9280"/>
                    <a:pt x="9462" y="9280"/>
                    <a:pt x="9496" y="9261"/>
                  </a:cubicBezTo>
                  <a:cubicBezTo>
                    <a:pt x="9530" y="9243"/>
                    <a:pt x="9565" y="9224"/>
                    <a:pt x="9546" y="9214"/>
                  </a:cubicBezTo>
                  <a:cubicBezTo>
                    <a:pt x="9562" y="9183"/>
                    <a:pt x="9584" y="9158"/>
                    <a:pt x="9612" y="9136"/>
                  </a:cubicBezTo>
                  <a:cubicBezTo>
                    <a:pt x="9643" y="9080"/>
                    <a:pt x="9659" y="9048"/>
                    <a:pt x="9640" y="9039"/>
                  </a:cubicBezTo>
                  <a:cubicBezTo>
                    <a:pt x="9621" y="9030"/>
                    <a:pt x="9637" y="9001"/>
                    <a:pt x="9653" y="8973"/>
                  </a:cubicBezTo>
                  <a:cubicBezTo>
                    <a:pt x="9668" y="8942"/>
                    <a:pt x="9681" y="8910"/>
                    <a:pt x="9662" y="8901"/>
                  </a:cubicBezTo>
                  <a:cubicBezTo>
                    <a:pt x="9643" y="8895"/>
                    <a:pt x="9637" y="8854"/>
                    <a:pt x="9659" y="8794"/>
                  </a:cubicBezTo>
                  <a:cubicBezTo>
                    <a:pt x="9665" y="8726"/>
                    <a:pt x="9665" y="8726"/>
                    <a:pt x="9715" y="8713"/>
                  </a:cubicBezTo>
                  <a:cubicBezTo>
                    <a:pt x="9717" y="8714"/>
                    <a:pt x="9719" y="8714"/>
                    <a:pt x="9720" y="8714"/>
                  </a:cubicBezTo>
                  <a:cubicBezTo>
                    <a:pt x="9736" y="8714"/>
                    <a:pt x="9748" y="8685"/>
                    <a:pt x="9759" y="8660"/>
                  </a:cubicBezTo>
                  <a:cubicBezTo>
                    <a:pt x="9772" y="8638"/>
                    <a:pt x="9784" y="8619"/>
                    <a:pt x="9803" y="8606"/>
                  </a:cubicBezTo>
                  <a:cubicBezTo>
                    <a:pt x="9838" y="8581"/>
                    <a:pt x="9816" y="8575"/>
                    <a:pt x="9797" y="8566"/>
                  </a:cubicBezTo>
                  <a:lnTo>
                    <a:pt x="9759" y="8553"/>
                  </a:lnTo>
                  <a:cubicBezTo>
                    <a:pt x="9774" y="8527"/>
                    <a:pt x="9804" y="8512"/>
                    <a:pt x="9833" y="8512"/>
                  </a:cubicBezTo>
                  <a:cubicBezTo>
                    <a:pt x="9835" y="8512"/>
                    <a:pt x="9838" y="8512"/>
                    <a:pt x="9841" y="8512"/>
                  </a:cubicBezTo>
                  <a:cubicBezTo>
                    <a:pt x="9894" y="8497"/>
                    <a:pt x="9894" y="8497"/>
                    <a:pt x="9853" y="8481"/>
                  </a:cubicBezTo>
                  <a:cubicBezTo>
                    <a:pt x="9834" y="8475"/>
                    <a:pt x="9825" y="8437"/>
                    <a:pt x="9860" y="8381"/>
                  </a:cubicBezTo>
                  <a:cubicBezTo>
                    <a:pt x="9877" y="8321"/>
                    <a:pt x="9895" y="8258"/>
                    <a:pt x="9913" y="8258"/>
                  </a:cubicBezTo>
                  <a:cubicBezTo>
                    <a:pt x="9914" y="8258"/>
                    <a:pt x="9915" y="8258"/>
                    <a:pt x="9916" y="8259"/>
                  </a:cubicBezTo>
                  <a:cubicBezTo>
                    <a:pt x="9935" y="8243"/>
                    <a:pt x="9941" y="8218"/>
                    <a:pt x="9935" y="8196"/>
                  </a:cubicBezTo>
                  <a:cubicBezTo>
                    <a:pt x="9922" y="8158"/>
                    <a:pt x="9932" y="8127"/>
                    <a:pt x="9979" y="8036"/>
                  </a:cubicBezTo>
                  <a:cubicBezTo>
                    <a:pt x="10060" y="7886"/>
                    <a:pt x="10048" y="7883"/>
                    <a:pt x="10013" y="7876"/>
                  </a:cubicBezTo>
                  <a:cubicBezTo>
                    <a:pt x="9991" y="7870"/>
                    <a:pt x="9969" y="7867"/>
                    <a:pt x="10016" y="7842"/>
                  </a:cubicBezTo>
                  <a:cubicBezTo>
                    <a:pt x="10041" y="7814"/>
                    <a:pt x="10026" y="7776"/>
                    <a:pt x="10016" y="7707"/>
                  </a:cubicBezTo>
                  <a:cubicBezTo>
                    <a:pt x="10001" y="7682"/>
                    <a:pt x="9972" y="7663"/>
                    <a:pt x="9938" y="7663"/>
                  </a:cubicBezTo>
                  <a:cubicBezTo>
                    <a:pt x="9897" y="7657"/>
                    <a:pt x="9897" y="7657"/>
                    <a:pt x="9928" y="7597"/>
                  </a:cubicBezTo>
                  <a:cubicBezTo>
                    <a:pt x="9934" y="7565"/>
                    <a:pt x="9957" y="7538"/>
                    <a:pt x="9976" y="7538"/>
                  </a:cubicBezTo>
                  <a:cubicBezTo>
                    <a:pt x="9977" y="7538"/>
                    <a:pt x="9978" y="7538"/>
                    <a:pt x="9979" y="7538"/>
                  </a:cubicBezTo>
                  <a:cubicBezTo>
                    <a:pt x="10001" y="7541"/>
                    <a:pt x="9994" y="7572"/>
                    <a:pt x="9994" y="7572"/>
                  </a:cubicBezTo>
                  <a:lnTo>
                    <a:pt x="9991" y="7604"/>
                  </a:lnTo>
                  <a:cubicBezTo>
                    <a:pt x="9995" y="7604"/>
                    <a:pt x="9999" y="7605"/>
                    <a:pt x="10004" y="7605"/>
                  </a:cubicBezTo>
                  <a:cubicBezTo>
                    <a:pt x="10019" y="7605"/>
                    <a:pt x="10034" y="7596"/>
                    <a:pt x="10041" y="7547"/>
                  </a:cubicBezTo>
                  <a:cubicBezTo>
                    <a:pt x="10066" y="7516"/>
                    <a:pt x="10073" y="7485"/>
                    <a:pt x="10051" y="7481"/>
                  </a:cubicBezTo>
                  <a:cubicBezTo>
                    <a:pt x="10079" y="7450"/>
                    <a:pt x="10085" y="7384"/>
                    <a:pt x="10085" y="7318"/>
                  </a:cubicBezTo>
                  <a:cubicBezTo>
                    <a:pt x="10088" y="7253"/>
                    <a:pt x="10095" y="7155"/>
                    <a:pt x="10116" y="7124"/>
                  </a:cubicBezTo>
                  <a:cubicBezTo>
                    <a:pt x="10116" y="7058"/>
                    <a:pt x="10120" y="7024"/>
                    <a:pt x="10098" y="7024"/>
                  </a:cubicBezTo>
                  <a:cubicBezTo>
                    <a:pt x="10057" y="7024"/>
                    <a:pt x="10057" y="6989"/>
                    <a:pt x="10079" y="6989"/>
                  </a:cubicBezTo>
                  <a:cubicBezTo>
                    <a:pt x="10135" y="6958"/>
                    <a:pt x="10126" y="6529"/>
                    <a:pt x="10082" y="6497"/>
                  </a:cubicBezTo>
                  <a:lnTo>
                    <a:pt x="10076" y="6435"/>
                  </a:lnTo>
                  <a:cubicBezTo>
                    <a:pt x="10095" y="6366"/>
                    <a:pt x="10076" y="6171"/>
                    <a:pt x="10051" y="6143"/>
                  </a:cubicBezTo>
                  <a:lnTo>
                    <a:pt x="10038" y="6052"/>
                  </a:lnTo>
                  <a:cubicBezTo>
                    <a:pt x="10051" y="5987"/>
                    <a:pt x="10048" y="5955"/>
                    <a:pt x="10022" y="5927"/>
                  </a:cubicBezTo>
                  <a:cubicBezTo>
                    <a:pt x="9997" y="5899"/>
                    <a:pt x="9975" y="5902"/>
                    <a:pt x="9997" y="5899"/>
                  </a:cubicBezTo>
                  <a:cubicBezTo>
                    <a:pt x="10019" y="5896"/>
                    <a:pt x="10010" y="5833"/>
                    <a:pt x="9994" y="5711"/>
                  </a:cubicBezTo>
                  <a:cubicBezTo>
                    <a:pt x="9984" y="5629"/>
                    <a:pt x="9980" y="5600"/>
                    <a:pt x="9975" y="5600"/>
                  </a:cubicBezTo>
                  <a:cubicBezTo>
                    <a:pt x="9972" y="5600"/>
                    <a:pt x="9968" y="5608"/>
                    <a:pt x="9963" y="5620"/>
                  </a:cubicBezTo>
                  <a:cubicBezTo>
                    <a:pt x="9925" y="5498"/>
                    <a:pt x="9947" y="5495"/>
                    <a:pt x="9966" y="5495"/>
                  </a:cubicBezTo>
                  <a:cubicBezTo>
                    <a:pt x="9974" y="5499"/>
                    <a:pt x="9980" y="5500"/>
                    <a:pt x="9984" y="5500"/>
                  </a:cubicBezTo>
                  <a:cubicBezTo>
                    <a:pt x="10009" y="5500"/>
                    <a:pt x="9993" y="5453"/>
                    <a:pt x="9938" y="5435"/>
                  </a:cubicBezTo>
                  <a:cubicBezTo>
                    <a:pt x="9894" y="5407"/>
                    <a:pt x="9885" y="5347"/>
                    <a:pt x="9907" y="5344"/>
                  </a:cubicBezTo>
                  <a:cubicBezTo>
                    <a:pt x="9907" y="5344"/>
                    <a:pt x="9908" y="5344"/>
                    <a:pt x="9909" y="5344"/>
                  </a:cubicBezTo>
                  <a:cubicBezTo>
                    <a:pt x="9926" y="5344"/>
                    <a:pt x="9932" y="5374"/>
                    <a:pt x="9935" y="5404"/>
                  </a:cubicBezTo>
                  <a:lnTo>
                    <a:pt x="9975" y="5397"/>
                  </a:lnTo>
                  <a:cubicBezTo>
                    <a:pt x="9972" y="5366"/>
                    <a:pt x="9972" y="5366"/>
                    <a:pt x="9947" y="5338"/>
                  </a:cubicBezTo>
                  <a:cubicBezTo>
                    <a:pt x="9944" y="5316"/>
                    <a:pt x="9935" y="5297"/>
                    <a:pt x="9919" y="5278"/>
                  </a:cubicBezTo>
                  <a:cubicBezTo>
                    <a:pt x="9908" y="5266"/>
                    <a:pt x="9897" y="5259"/>
                    <a:pt x="9887" y="5259"/>
                  </a:cubicBezTo>
                  <a:cubicBezTo>
                    <a:pt x="9876" y="5259"/>
                    <a:pt x="9865" y="5269"/>
                    <a:pt x="9856" y="5288"/>
                  </a:cubicBezTo>
                  <a:cubicBezTo>
                    <a:pt x="9852" y="5297"/>
                    <a:pt x="9848" y="5301"/>
                    <a:pt x="9845" y="5301"/>
                  </a:cubicBezTo>
                  <a:cubicBezTo>
                    <a:pt x="9839" y="5301"/>
                    <a:pt x="9836" y="5279"/>
                    <a:pt x="9831" y="5256"/>
                  </a:cubicBezTo>
                  <a:cubicBezTo>
                    <a:pt x="9839" y="5218"/>
                    <a:pt x="9850" y="5202"/>
                    <a:pt x="9864" y="5202"/>
                  </a:cubicBezTo>
                  <a:cubicBezTo>
                    <a:pt x="9872" y="5202"/>
                    <a:pt x="9881" y="5208"/>
                    <a:pt x="9891" y="5219"/>
                  </a:cubicBezTo>
                  <a:cubicBezTo>
                    <a:pt x="9893" y="5241"/>
                    <a:pt x="9904" y="5246"/>
                    <a:pt x="9917" y="5246"/>
                  </a:cubicBezTo>
                  <a:cubicBezTo>
                    <a:pt x="9923" y="5246"/>
                    <a:pt x="9929" y="5245"/>
                    <a:pt x="9935" y="5244"/>
                  </a:cubicBezTo>
                  <a:cubicBezTo>
                    <a:pt x="9957" y="5244"/>
                    <a:pt x="9894" y="5093"/>
                    <a:pt x="9850" y="5065"/>
                  </a:cubicBezTo>
                  <a:lnTo>
                    <a:pt x="9872" y="5065"/>
                  </a:lnTo>
                  <a:cubicBezTo>
                    <a:pt x="9891" y="5062"/>
                    <a:pt x="9885" y="4999"/>
                    <a:pt x="9875" y="4937"/>
                  </a:cubicBezTo>
                  <a:cubicBezTo>
                    <a:pt x="9869" y="4877"/>
                    <a:pt x="9863" y="4846"/>
                    <a:pt x="9844" y="4846"/>
                  </a:cubicBezTo>
                  <a:cubicBezTo>
                    <a:pt x="9837" y="4847"/>
                    <a:pt x="9831" y="4848"/>
                    <a:pt x="9825" y="4848"/>
                  </a:cubicBezTo>
                  <a:cubicBezTo>
                    <a:pt x="9812" y="4848"/>
                    <a:pt x="9801" y="4843"/>
                    <a:pt x="9797" y="4821"/>
                  </a:cubicBezTo>
                  <a:lnTo>
                    <a:pt x="9797" y="4821"/>
                  </a:lnTo>
                  <a:cubicBezTo>
                    <a:pt x="9803" y="4852"/>
                    <a:pt x="9781" y="4855"/>
                    <a:pt x="9759" y="4858"/>
                  </a:cubicBezTo>
                  <a:cubicBezTo>
                    <a:pt x="9765" y="4824"/>
                    <a:pt x="9778" y="4789"/>
                    <a:pt x="9791" y="4758"/>
                  </a:cubicBezTo>
                  <a:cubicBezTo>
                    <a:pt x="9825" y="4692"/>
                    <a:pt x="9838" y="4627"/>
                    <a:pt x="9822" y="4504"/>
                  </a:cubicBezTo>
                  <a:cubicBezTo>
                    <a:pt x="9812" y="4442"/>
                    <a:pt x="9800" y="4348"/>
                    <a:pt x="9819" y="4316"/>
                  </a:cubicBezTo>
                  <a:cubicBezTo>
                    <a:pt x="9810" y="4256"/>
                    <a:pt x="9807" y="4225"/>
                    <a:pt x="9787" y="4225"/>
                  </a:cubicBezTo>
                  <a:cubicBezTo>
                    <a:pt x="9786" y="4225"/>
                    <a:pt x="9785" y="4225"/>
                    <a:pt x="9784" y="4225"/>
                  </a:cubicBezTo>
                  <a:lnTo>
                    <a:pt x="9778" y="4163"/>
                  </a:lnTo>
                  <a:cubicBezTo>
                    <a:pt x="9793" y="4129"/>
                    <a:pt x="9788" y="4069"/>
                    <a:pt x="9767" y="4069"/>
                  </a:cubicBezTo>
                  <a:cubicBezTo>
                    <a:pt x="9767" y="4069"/>
                    <a:pt x="9766" y="4069"/>
                    <a:pt x="9765" y="4069"/>
                  </a:cubicBezTo>
                  <a:cubicBezTo>
                    <a:pt x="9740" y="4040"/>
                    <a:pt x="9759" y="4006"/>
                    <a:pt x="9753" y="3978"/>
                  </a:cubicBezTo>
                  <a:cubicBezTo>
                    <a:pt x="9773" y="3938"/>
                    <a:pt x="9781" y="3921"/>
                    <a:pt x="9774" y="3921"/>
                  </a:cubicBezTo>
                  <a:cubicBezTo>
                    <a:pt x="9769" y="3921"/>
                    <a:pt x="9755" y="3931"/>
                    <a:pt x="9731" y="3946"/>
                  </a:cubicBezTo>
                  <a:cubicBezTo>
                    <a:pt x="9709" y="3950"/>
                    <a:pt x="9697" y="4015"/>
                    <a:pt x="9700" y="4047"/>
                  </a:cubicBezTo>
                  <a:lnTo>
                    <a:pt x="9712" y="4138"/>
                  </a:lnTo>
                  <a:lnTo>
                    <a:pt x="9681" y="4050"/>
                  </a:lnTo>
                  <a:cubicBezTo>
                    <a:pt x="9675" y="4019"/>
                    <a:pt x="9646" y="3959"/>
                    <a:pt x="9628" y="3959"/>
                  </a:cubicBezTo>
                  <a:cubicBezTo>
                    <a:pt x="9628" y="3959"/>
                    <a:pt x="9627" y="3959"/>
                    <a:pt x="9626" y="3959"/>
                  </a:cubicBezTo>
                  <a:cubicBezTo>
                    <a:pt x="9621" y="3959"/>
                    <a:pt x="9605" y="3957"/>
                    <a:pt x="9603" y="3931"/>
                  </a:cubicBezTo>
                  <a:lnTo>
                    <a:pt x="9643" y="3928"/>
                  </a:lnTo>
                  <a:cubicBezTo>
                    <a:pt x="9656" y="3943"/>
                    <a:pt x="9674" y="3952"/>
                    <a:pt x="9693" y="3952"/>
                  </a:cubicBezTo>
                  <a:cubicBezTo>
                    <a:pt x="9699" y="3952"/>
                    <a:pt x="9704" y="3951"/>
                    <a:pt x="9709" y="3950"/>
                  </a:cubicBezTo>
                  <a:cubicBezTo>
                    <a:pt x="9746" y="3916"/>
                    <a:pt x="9755" y="3824"/>
                    <a:pt x="9719" y="3824"/>
                  </a:cubicBezTo>
                  <a:cubicBezTo>
                    <a:pt x="9718" y="3824"/>
                    <a:pt x="9717" y="3824"/>
                    <a:pt x="9715" y="3824"/>
                  </a:cubicBezTo>
                  <a:cubicBezTo>
                    <a:pt x="9709" y="3802"/>
                    <a:pt x="9712" y="3777"/>
                    <a:pt x="9728" y="3758"/>
                  </a:cubicBezTo>
                  <a:cubicBezTo>
                    <a:pt x="9747" y="3755"/>
                    <a:pt x="9744" y="3727"/>
                    <a:pt x="9700" y="3699"/>
                  </a:cubicBezTo>
                  <a:cubicBezTo>
                    <a:pt x="9653" y="3674"/>
                    <a:pt x="9650" y="3643"/>
                    <a:pt x="9687" y="3608"/>
                  </a:cubicBezTo>
                  <a:cubicBezTo>
                    <a:pt x="9722" y="3539"/>
                    <a:pt x="9706" y="3417"/>
                    <a:pt x="9684" y="3417"/>
                  </a:cubicBezTo>
                  <a:cubicBezTo>
                    <a:pt x="9683" y="3417"/>
                    <a:pt x="9681" y="3417"/>
                    <a:pt x="9680" y="3417"/>
                  </a:cubicBezTo>
                  <a:cubicBezTo>
                    <a:pt x="9642" y="3417"/>
                    <a:pt x="9631" y="3328"/>
                    <a:pt x="9646" y="3298"/>
                  </a:cubicBezTo>
                  <a:cubicBezTo>
                    <a:pt x="9665" y="3266"/>
                    <a:pt x="9659" y="3229"/>
                    <a:pt x="9637" y="3204"/>
                  </a:cubicBezTo>
                  <a:cubicBezTo>
                    <a:pt x="9662" y="3194"/>
                    <a:pt x="9671" y="3160"/>
                    <a:pt x="9650" y="3138"/>
                  </a:cubicBezTo>
                  <a:cubicBezTo>
                    <a:pt x="9650" y="3138"/>
                    <a:pt x="9647" y="3125"/>
                    <a:pt x="9641" y="3125"/>
                  </a:cubicBezTo>
                  <a:cubicBezTo>
                    <a:pt x="9638" y="3125"/>
                    <a:pt x="9633" y="3129"/>
                    <a:pt x="9628" y="3141"/>
                  </a:cubicBezTo>
                  <a:lnTo>
                    <a:pt x="9577" y="3085"/>
                  </a:lnTo>
                  <a:lnTo>
                    <a:pt x="9577" y="3085"/>
                  </a:lnTo>
                  <a:cubicBezTo>
                    <a:pt x="9584" y="3116"/>
                    <a:pt x="9562" y="3119"/>
                    <a:pt x="9540" y="3119"/>
                  </a:cubicBezTo>
                  <a:cubicBezTo>
                    <a:pt x="9540" y="3119"/>
                    <a:pt x="9539" y="3119"/>
                    <a:pt x="9539" y="3119"/>
                  </a:cubicBezTo>
                  <a:cubicBezTo>
                    <a:pt x="9521" y="3119"/>
                    <a:pt x="9525" y="2996"/>
                    <a:pt x="9581" y="2928"/>
                  </a:cubicBezTo>
                  <a:lnTo>
                    <a:pt x="9612" y="2859"/>
                  </a:lnTo>
                  <a:lnTo>
                    <a:pt x="9571" y="2865"/>
                  </a:lnTo>
                  <a:cubicBezTo>
                    <a:pt x="9568" y="2834"/>
                    <a:pt x="9565" y="2803"/>
                    <a:pt x="9584" y="2800"/>
                  </a:cubicBezTo>
                  <a:cubicBezTo>
                    <a:pt x="9606" y="2800"/>
                    <a:pt x="9606" y="2800"/>
                    <a:pt x="9603" y="2768"/>
                  </a:cubicBezTo>
                  <a:cubicBezTo>
                    <a:pt x="9603" y="2768"/>
                    <a:pt x="9597" y="2740"/>
                    <a:pt x="9580" y="2740"/>
                  </a:cubicBezTo>
                  <a:cubicBezTo>
                    <a:pt x="9579" y="2740"/>
                    <a:pt x="9578" y="2740"/>
                    <a:pt x="9577" y="2740"/>
                  </a:cubicBezTo>
                  <a:cubicBezTo>
                    <a:pt x="9568" y="2741"/>
                    <a:pt x="9561" y="2741"/>
                    <a:pt x="9555" y="2741"/>
                  </a:cubicBezTo>
                  <a:cubicBezTo>
                    <a:pt x="9538" y="2741"/>
                    <a:pt x="9540" y="2735"/>
                    <a:pt x="9552" y="2709"/>
                  </a:cubicBezTo>
                  <a:cubicBezTo>
                    <a:pt x="9590" y="2674"/>
                    <a:pt x="9587" y="2643"/>
                    <a:pt x="9540" y="2618"/>
                  </a:cubicBezTo>
                  <a:cubicBezTo>
                    <a:pt x="9530" y="2618"/>
                    <a:pt x="9523" y="2619"/>
                    <a:pt x="9518" y="2619"/>
                  </a:cubicBezTo>
                  <a:cubicBezTo>
                    <a:pt x="9501" y="2619"/>
                    <a:pt x="9508" y="2613"/>
                    <a:pt x="9537" y="2586"/>
                  </a:cubicBezTo>
                  <a:cubicBezTo>
                    <a:pt x="9559" y="2583"/>
                    <a:pt x="9574" y="2549"/>
                    <a:pt x="9571" y="2517"/>
                  </a:cubicBezTo>
                  <a:lnTo>
                    <a:pt x="9571" y="2517"/>
                  </a:lnTo>
                  <a:lnTo>
                    <a:pt x="9549" y="2521"/>
                  </a:lnTo>
                  <a:cubicBezTo>
                    <a:pt x="9546" y="2521"/>
                    <a:pt x="9542" y="2521"/>
                    <a:pt x="9539" y="2521"/>
                  </a:cubicBezTo>
                  <a:cubicBezTo>
                    <a:pt x="9508" y="2521"/>
                    <a:pt x="9507" y="2493"/>
                    <a:pt x="9521" y="2461"/>
                  </a:cubicBezTo>
                  <a:cubicBezTo>
                    <a:pt x="9543" y="2458"/>
                    <a:pt x="9537" y="2430"/>
                    <a:pt x="9509" y="2370"/>
                  </a:cubicBezTo>
                  <a:cubicBezTo>
                    <a:pt x="9502" y="2308"/>
                    <a:pt x="9496" y="2276"/>
                    <a:pt x="9518" y="2273"/>
                  </a:cubicBezTo>
                  <a:cubicBezTo>
                    <a:pt x="9559" y="2270"/>
                    <a:pt x="9559" y="2270"/>
                    <a:pt x="9515" y="2242"/>
                  </a:cubicBezTo>
                  <a:cubicBezTo>
                    <a:pt x="9490" y="2213"/>
                    <a:pt x="9490" y="2213"/>
                    <a:pt x="9502" y="2151"/>
                  </a:cubicBezTo>
                  <a:cubicBezTo>
                    <a:pt x="9518" y="2116"/>
                    <a:pt x="9518" y="2116"/>
                    <a:pt x="9496" y="2088"/>
                  </a:cubicBezTo>
                  <a:cubicBezTo>
                    <a:pt x="9452" y="2091"/>
                    <a:pt x="9433" y="2094"/>
                    <a:pt x="9436" y="2126"/>
                  </a:cubicBezTo>
                  <a:cubicBezTo>
                    <a:pt x="9440" y="2157"/>
                    <a:pt x="9440" y="2157"/>
                    <a:pt x="9421" y="2160"/>
                  </a:cubicBezTo>
                  <a:lnTo>
                    <a:pt x="9411" y="2098"/>
                  </a:lnTo>
                  <a:cubicBezTo>
                    <a:pt x="9408" y="2054"/>
                    <a:pt x="9396" y="2013"/>
                    <a:pt x="9377" y="1975"/>
                  </a:cubicBezTo>
                  <a:cubicBezTo>
                    <a:pt x="9362" y="1947"/>
                    <a:pt x="9345" y="1934"/>
                    <a:pt x="9334" y="1934"/>
                  </a:cubicBezTo>
                  <a:cubicBezTo>
                    <a:pt x="9322" y="1934"/>
                    <a:pt x="9318" y="1950"/>
                    <a:pt x="9333" y="1982"/>
                  </a:cubicBezTo>
                  <a:lnTo>
                    <a:pt x="9317" y="2016"/>
                  </a:lnTo>
                  <a:cubicBezTo>
                    <a:pt x="9258" y="2022"/>
                    <a:pt x="9263" y="2079"/>
                    <a:pt x="9315" y="2079"/>
                  </a:cubicBezTo>
                  <a:cubicBezTo>
                    <a:pt x="9318" y="2079"/>
                    <a:pt x="9321" y="2079"/>
                    <a:pt x="9324" y="2079"/>
                  </a:cubicBezTo>
                  <a:cubicBezTo>
                    <a:pt x="9345" y="2076"/>
                    <a:pt x="9358" y="2074"/>
                    <a:pt x="9366" y="2074"/>
                  </a:cubicBezTo>
                  <a:cubicBezTo>
                    <a:pt x="9382" y="2074"/>
                    <a:pt x="9374" y="2082"/>
                    <a:pt x="9349" y="2107"/>
                  </a:cubicBezTo>
                  <a:cubicBezTo>
                    <a:pt x="9308" y="2110"/>
                    <a:pt x="9311" y="2141"/>
                    <a:pt x="9317" y="2173"/>
                  </a:cubicBezTo>
                  <a:cubicBezTo>
                    <a:pt x="9320" y="2204"/>
                    <a:pt x="9320" y="2204"/>
                    <a:pt x="9299" y="2207"/>
                  </a:cubicBezTo>
                  <a:cubicBezTo>
                    <a:pt x="9280" y="2210"/>
                    <a:pt x="9261" y="2242"/>
                    <a:pt x="9264" y="2273"/>
                  </a:cubicBezTo>
                  <a:cubicBezTo>
                    <a:pt x="9269" y="2297"/>
                    <a:pt x="9270" y="2303"/>
                    <a:pt x="9279" y="2303"/>
                  </a:cubicBezTo>
                  <a:cubicBezTo>
                    <a:pt x="9281" y="2303"/>
                    <a:pt x="9285" y="2302"/>
                    <a:pt x="9289" y="2301"/>
                  </a:cubicBezTo>
                  <a:cubicBezTo>
                    <a:pt x="9293" y="2295"/>
                    <a:pt x="9296" y="2292"/>
                    <a:pt x="9299" y="2292"/>
                  </a:cubicBezTo>
                  <a:cubicBezTo>
                    <a:pt x="9309" y="2292"/>
                    <a:pt x="9307" y="2337"/>
                    <a:pt x="9277" y="2367"/>
                  </a:cubicBezTo>
                  <a:cubicBezTo>
                    <a:pt x="9265" y="2391"/>
                    <a:pt x="9262" y="2397"/>
                    <a:pt x="9279" y="2397"/>
                  </a:cubicBezTo>
                  <a:cubicBezTo>
                    <a:pt x="9284" y="2397"/>
                    <a:pt x="9292" y="2396"/>
                    <a:pt x="9302" y="2395"/>
                  </a:cubicBezTo>
                  <a:cubicBezTo>
                    <a:pt x="9304" y="2395"/>
                    <a:pt x="9305" y="2395"/>
                    <a:pt x="9307" y="2395"/>
                  </a:cubicBezTo>
                  <a:cubicBezTo>
                    <a:pt x="9343" y="2395"/>
                    <a:pt x="9350" y="2453"/>
                    <a:pt x="9314" y="2489"/>
                  </a:cubicBezTo>
                  <a:lnTo>
                    <a:pt x="9320" y="2549"/>
                  </a:lnTo>
                  <a:cubicBezTo>
                    <a:pt x="9326" y="2575"/>
                    <a:pt x="9340" y="2577"/>
                    <a:pt x="9357" y="2577"/>
                  </a:cubicBezTo>
                  <a:cubicBezTo>
                    <a:pt x="9360" y="2577"/>
                    <a:pt x="9364" y="2577"/>
                    <a:pt x="9367" y="2577"/>
                  </a:cubicBezTo>
                  <a:cubicBezTo>
                    <a:pt x="9380" y="2575"/>
                    <a:pt x="9388" y="2574"/>
                    <a:pt x="9394" y="2574"/>
                  </a:cubicBezTo>
                  <a:cubicBezTo>
                    <a:pt x="9407" y="2574"/>
                    <a:pt x="9404" y="2581"/>
                    <a:pt x="9393" y="2605"/>
                  </a:cubicBezTo>
                  <a:cubicBezTo>
                    <a:pt x="9374" y="2637"/>
                    <a:pt x="9355" y="2640"/>
                    <a:pt x="9355" y="2640"/>
                  </a:cubicBezTo>
                  <a:cubicBezTo>
                    <a:pt x="9333" y="2643"/>
                    <a:pt x="9336" y="2674"/>
                    <a:pt x="9342" y="2705"/>
                  </a:cubicBezTo>
                  <a:cubicBezTo>
                    <a:pt x="9345" y="2736"/>
                    <a:pt x="9352" y="2796"/>
                    <a:pt x="9372" y="2796"/>
                  </a:cubicBezTo>
                  <a:cubicBezTo>
                    <a:pt x="9373" y="2796"/>
                    <a:pt x="9373" y="2796"/>
                    <a:pt x="9374" y="2796"/>
                  </a:cubicBezTo>
                  <a:lnTo>
                    <a:pt x="9374" y="2796"/>
                  </a:lnTo>
                  <a:lnTo>
                    <a:pt x="9352" y="2800"/>
                  </a:lnTo>
                  <a:cubicBezTo>
                    <a:pt x="9357" y="2822"/>
                    <a:pt x="9344" y="2829"/>
                    <a:pt x="9350" y="2829"/>
                  </a:cubicBezTo>
                  <a:cubicBezTo>
                    <a:pt x="9351" y="2829"/>
                    <a:pt x="9354" y="2828"/>
                    <a:pt x="9358" y="2828"/>
                  </a:cubicBezTo>
                  <a:lnTo>
                    <a:pt x="9358" y="2828"/>
                  </a:lnTo>
                  <a:cubicBezTo>
                    <a:pt x="9358" y="2862"/>
                    <a:pt x="9355" y="2894"/>
                    <a:pt x="9349" y="2925"/>
                  </a:cubicBezTo>
                  <a:cubicBezTo>
                    <a:pt x="9340" y="2967"/>
                    <a:pt x="9362" y="3023"/>
                    <a:pt x="9386" y="3023"/>
                  </a:cubicBezTo>
                  <a:cubicBezTo>
                    <a:pt x="9397" y="3023"/>
                    <a:pt x="9409" y="3010"/>
                    <a:pt x="9418" y="2978"/>
                  </a:cubicBezTo>
                  <a:lnTo>
                    <a:pt x="9418" y="2978"/>
                  </a:lnTo>
                  <a:cubicBezTo>
                    <a:pt x="9418" y="2986"/>
                    <a:pt x="9419" y="2996"/>
                    <a:pt x="9421" y="3009"/>
                  </a:cubicBezTo>
                  <a:cubicBezTo>
                    <a:pt x="9426" y="3036"/>
                    <a:pt x="9440" y="3038"/>
                    <a:pt x="9444" y="3038"/>
                  </a:cubicBezTo>
                  <a:cubicBezTo>
                    <a:pt x="9445" y="3038"/>
                    <a:pt x="9446" y="3038"/>
                    <a:pt x="9446" y="3038"/>
                  </a:cubicBezTo>
                  <a:cubicBezTo>
                    <a:pt x="9468" y="3038"/>
                    <a:pt x="9471" y="3066"/>
                    <a:pt x="9474" y="3097"/>
                  </a:cubicBezTo>
                  <a:lnTo>
                    <a:pt x="9433" y="3103"/>
                  </a:lnTo>
                  <a:cubicBezTo>
                    <a:pt x="9423" y="3100"/>
                    <a:pt x="9414" y="3098"/>
                    <a:pt x="9406" y="3098"/>
                  </a:cubicBezTo>
                  <a:cubicBezTo>
                    <a:pt x="9365" y="3098"/>
                    <a:pt x="9365" y="3148"/>
                    <a:pt x="9421" y="3166"/>
                  </a:cubicBezTo>
                  <a:lnTo>
                    <a:pt x="9399" y="3169"/>
                  </a:lnTo>
                  <a:cubicBezTo>
                    <a:pt x="9380" y="3172"/>
                    <a:pt x="9383" y="3204"/>
                    <a:pt x="9411" y="3263"/>
                  </a:cubicBezTo>
                  <a:cubicBezTo>
                    <a:pt x="9421" y="3295"/>
                    <a:pt x="9449" y="3317"/>
                    <a:pt x="9480" y="3317"/>
                  </a:cubicBezTo>
                  <a:cubicBezTo>
                    <a:pt x="9502" y="3317"/>
                    <a:pt x="9505" y="3345"/>
                    <a:pt x="9505" y="3345"/>
                  </a:cubicBezTo>
                  <a:cubicBezTo>
                    <a:pt x="9512" y="3376"/>
                    <a:pt x="9512" y="3376"/>
                    <a:pt x="9490" y="3379"/>
                  </a:cubicBezTo>
                  <a:cubicBezTo>
                    <a:pt x="9449" y="3386"/>
                    <a:pt x="9455" y="3448"/>
                    <a:pt x="9502" y="3473"/>
                  </a:cubicBezTo>
                  <a:lnTo>
                    <a:pt x="9480" y="3476"/>
                  </a:lnTo>
                  <a:cubicBezTo>
                    <a:pt x="9458" y="3476"/>
                    <a:pt x="9443" y="3511"/>
                    <a:pt x="9483" y="3664"/>
                  </a:cubicBezTo>
                  <a:cubicBezTo>
                    <a:pt x="9499" y="3787"/>
                    <a:pt x="9512" y="3881"/>
                    <a:pt x="9490" y="3884"/>
                  </a:cubicBezTo>
                  <a:cubicBezTo>
                    <a:pt x="9468" y="3887"/>
                    <a:pt x="9527" y="4006"/>
                    <a:pt x="9574" y="4062"/>
                  </a:cubicBezTo>
                  <a:cubicBezTo>
                    <a:pt x="9556" y="4066"/>
                    <a:pt x="9559" y="4097"/>
                    <a:pt x="9568" y="4156"/>
                  </a:cubicBezTo>
                  <a:cubicBezTo>
                    <a:pt x="9577" y="4250"/>
                    <a:pt x="9577" y="4250"/>
                    <a:pt x="9559" y="4254"/>
                  </a:cubicBezTo>
                  <a:cubicBezTo>
                    <a:pt x="9540" y="4244"/>
                    <a:pt x="9529" y="4238"/>
                    <a:pt x="9525" y="4238"/>
                  </a:cubicBezTo>
                  <a:cubicBezTo>
                    <a:pt x="9520" y="4238"/>
                    <a:pt x="9532" y="4251"/>
                    <a:pt x="9562" y="4285"/>
                  </a:cubicBezTo>
                  <a:cubicBezTo>
                    <a:pt x="9606" y="4310"/>
                    <a:pt x="9599" y="4404"/>
                    <a:pt x="9556" y="4410"/>
                  </a:cubicBezTo>
                  <a:cubicBezTo>
                    <a:pt x="9537" y="4413"/>
                    <a:pt x="9540" y="4445"/>
                    <a:pt x="9546" y="4507"/>
                  </a:cubicBezTo>
                  <a:cubicBezTo>
                    <a:pt x="9571" y="4536"/>
                    <a:pt x="9581" y="4595"/>
                    <a:pt x="9587" y="4658"/>
                  </a:cubicBezTo>
                  <a:cubicBezTo>
                    <a:pt x="9597" y="4733"/>
                    <a:pt x="9599" y="4748"/>
                    <a:pt x="9620" y="4748"/>
                  </a:cubicBezTo>
                  <a:cubicBezTo>
                    <a:pt x="9625" y="4748"/>
                    <a:pt x="9632" y="4747"/>
                    <a:pt x="9640" y="4746"/>
                  </a:cubicBezTo>
                  <a:cubicBezTo>
                    <a:pt x="9642" y="4745"/>
                    <a:pt x="9644" y="4745"/>
                    <a:pt x="9646" y="4745"/>
                  </a:cubicBezTo>
                  <a:cubicBezTo>
                    <a:pt x="9684" y="4745"/>
                    <a:pt x="9687" y="4777"/>
                    <a:pt x="9693" y="4833"/>
                  </a:cubicBezTo>
                  <a:cubicBezTo>
                    <a:pt x="9700" y="4865"/>
                    <a:pt x="9703" y="4896"/>
                    <a:pt x="9681" y="4899"/>
                  </a:cubicBezTo>
                  <a:cubicBezTo>
                    <a:pt x="9671" y="4918"/>
                    <a:pt x="9668" y="4943"/>
                    <a:pt x="9668" y="4965"/>
                  </a:cubicBezTo>
                  <a:cubicBezTo>
                    <a:pt x="9671" y="4996"/>
                    <a:pt x="9678" y="5025"/>
                    <a:pt x="9656" y="5028"/>
                  </a:cubicBezTo>
                  <a:cubicBezTo>
                    <a:pt x="9643" y="5059"/>
                    <a:pt x="9640" y="5090"/>
                    <a:pt x="9646" y="5125"/>
                  </a:cubicBezTo>
                  <a:cubicBezTo>
                    <a:pt x="9656" y="5184"/>
                    <a:pt x="9662" y="5247"/>
                    <a:pt x="9640" y="5250"/>
                  </a:cubicBezTo>
                  <a:cubicBezTo>
                    <a:pt x="9645" y="5274"/>
                    <a:pt x="9646" y="5280"/>
                    <a:pt x="9655" y="5280"/>
                  </a:cubicBezTo>
                  <a:cubicBezTo>
                    <a:pt x="9657" y="5280"/>
                    <a:pt x="9661" y="5279"/>
                    <a:pt x="9665" y="5278"/>
                  </a:cubicBezTo>
                  <a:cubicBezTo>
                    <a:pt x="9666" y="5278"/>
                    <a:pt x="9667" y="5278"/>
                    <a:pt x="9668" y="5278"/>
                  </a:cubicBezTo>
                  <a:cubicBezTo>
                    <a:pt x="9689" y="5278"/>
                    <a:pt x="9712" y="5310"/>
                    <a:pt x="9706" y="5432"/>
                  </a:cubicBezTo>
                  <a:cubicBezTo>
                    <a:pt x="9715" y="5495"/>
                    <a:pt x="9725" y="5585"/>
                    <a:pt x="9747" y="5585"/>
                  </a:cubicBezTo>
                  <a:cubicBezTo>
                    <a:pt x="9750" y="5614"/>
                    <a:pt x="9750" y="5614"/>
                    <a:pt x="9731" y="5617"/>
                  </a:cubicBezTo>
                  <a:cubicBezTo>
                    <a:pt x="9687" y="5623"/>
                    <a:pt x="9697" y="5686"/>
                    <a:pt x="9747" y="5742"/>
                  </a:cubicBezTo>
                  <a:cubicBezTo>
                    <a:pt x="9748" y="5742"/>
                    <a:pt x="9748" y="5742"/>
                    <a:pt x="9749" y="5742"/>
                  </a:cubicBezTo>
                  <a:cubicBezTo>
                    <a:pt x="9766" y="5742"/>
                    <a:pt x="9771" y="5772"/>
                    <a:pt x="9753" y="5805"/>
                  </a:cubicBezTo>
                  <a:cubicBezTo>
                    <a:pt x="9756" y="5827"/>
                    <a:pt x="9769" y="5846"/>
                    <a:pt x="9781" y="5864"/>
                  </a:cubicBezTo>
                  <a:cubicBezTo>
                    <a:pt x="9806" y="5893"/>
                    <a:pt x="9806" y="5893"/>
                    <a:pt x="9794" y="5955"/>
                  </a:cubicBezTo>
                  <a:cubicBezTo>
                    <a:pt x="9772" y="5958"/>
                    <a:pt x="9778" y="5990"/>
                    <a:pt x="9781" y="6021"/>
                  </a:cubicBezTo>
                  <a:cubicBezTo>
                    <a:pt x="9812" y="6081"/>
                    <a:pt x="9850" y="6422"/>
                    <a:pt x="9825" y="6457"/>
                  </a:cubicBezTo>
                  <a:cubicBezTo>
                    <a:pt x="9844" y="6472"/>
                    <a:pt x="9853" y="6494"/>
                    <a:pt x="9853" y="6516"/>
                  </a:cubicBezTo>
                  <a:cubicBezTo>
                    <a:pt x="9814" y="6549"/>
                    <a:pt x="9833" y="6579"/>
                    <a:pt x="9872" y="6579"/>
                  </a:cubicBezTo>
                  <a:cubicBezTo>
                    <a:pt x="9874" y="6579"/>
                    <a:pt x="9876" y="6579"/>
                    <a:pt x="9878" y="6579"/>
                  </a:cubicBezTo>
                  <a:lnTo>
                    <a:pt x="9875" y="6548"/>
                  </a:lnTo>
                  <a:lnTo>
                    <a:pt x="9872" y="6516"/>
                  </a:lnTo>
                  <a:cubicBezTo>
                    <a:pt x="9873" y="6516"/>
                    <a:pt x="9873" y="6516"/>
                    <a:pt x="9874" y="6516"/>
                  </a:cubicBezTo>
                  <a:cubicBezTo>
                    <a:pt x="9913" y="6516"/>
                    <a:pt x="9921" y="6607"/>
                    <a:pt x="9860" y="6610"/>
                  </a:cubicBezTo>
                  <a:cubicBezTo>
                    <a:pt x="9819" y="6645"/>
                    <a:pt x="9819" y="6645"/>
                    <a:pt x="9863" y="6673"/>
                  </a:cubicBezTo>
                  <a:cubicBezTo>
                    <a:pt x="9907" y="6704"/>
                    <a:pt x="9910" y="6736"/>
                    <a:pt x="9869" y="6767"/>
                  </a:cubicBezTo>
                  <a:cubicBezTo>
                    <a:pt x="9828" y="6770"/>
                    <a:pt x="9828" y="6770"/>
                    <a:pt x="9872" y="6798"/>
                  </a:cubicBezTo>
                  <a:cubicBezTo>
                    <a:pt x="9963" y="6861"/>
                    <a:pt x="9972" y="6958"/>
                    <a:pt x="9891" y="6958"/>
                  </a:cubicBezTo>
                  <a:cubicBezTo>
                    <a:pt x="9889" y="6958"/>
                    <a:pt x="9887" y="6958"/>
                    <a:pt x="9886" y="6958"/>
                  </a:cubicBezTo>
                  <a:cubicBezTo>
                    <a:pt x="9854" y="6958"/>
                    <a:pt x="9828" y="6985"/>
                    <a:pt x="9828" y="7018"/>
                  </a:cubicBezTo>
                  <a:cubicBezTo>
                    <a:pt x="9825" y="7049"/>
                    <a:pt x="9847" y="7049"/>
                    <a:pt x="9869" y="7052"/>
                  </a:cubicBezTo>
                  <a:cubicBezTo>
                    <a:pt x="9880" y="7044"/>
                    <a:pt x="9888" y="7040"/>
                    <a:pt x="9893" y="7040"/>
                  </a:cubicBezTo>
                  <a:cubicBezTo>
                    <a:pt x="9906" y="7040"/>
                    <a:pt x="9898" y="7069"/>
                    <a:pt x="9866" y="7115"/>
                  </a:cubicBezTo>
                  <a:cubicBezTo>
                    <a:pt x="9800" y="7206"/>
                    <a:pt x="9797" y="7265"/>
                    <a:pt x="9834" y="7362"/>
                  </a:cubicBezTo>
                  <a:cubicBezTo>
                    <a:pt x="9855" y="7454"/>
                    <a:pt x="9851" y="7528"/>
                    <a:pt x="9838" y="7528"/>
                  </a:cubicBezTo>
                  <a:cubicBezTo>
                    <a:pt x="9833" y="7528"/>
                    <a:pt x="9826" y="7516"/>
                    <a:pt x="9819" y="7488"/>
                  </a:cubicBezTo>
                  <a:cubicBezTo>
                    <a:pt x="9803" y="7453"/>
                    <a:pt x="9795" y="7436"/>
                    <a:pt x="9792" y="7436"/>
                  </a:cubicBezTo>
                  <a:lnTo>
                    <a:pt x="9792" y="7436"/>
                  </a:lnTo>
                  <a:cubicBezTo>
                    <a:pt x="9790" y="7436"/>
                    <a:pt x="9792" y="7452"/>
                    <a:pt x="9797" y="7485"/>
                  </a:cubicBezTo>
                  <a:lnTo>
                    <a:pt x="9775" y="7638"/>
                  </a:lnTo>
                  <a:cubicBezTo>
                    <a:pt x="9769" y="7669"/>
                    <a:pt x="9784" y="7704"/>
                    <a:pt x="9806" y="7707"/>
                  </a:cubicBezTo>
                  <a:cubicBezTo>
                    <a:pt x="9750" y="7735"/>
                    <a:pt x="9731" y="7804"/>
                    <a:pt x="9762" y="7857"/>
                  </a:cubicBezTo>
                  <a:cubicBezTo>
                    <a:pt x="9756" y="7889"/>
                    <a:pt x="9750" y="7920"/>
                    <a:pt x="9750" y="7920"/>
                  </a:cubicBezTo>
                  <a:cubicBezTo>
                    <a:pt x="9740" y="7939"/>
                    <a:pt x="9744" y="7964"/>
                    <a:pt x="9753" y="7983"/>
                  </a:cubicBezTo>
                  <a:cubicBezTo>
                    <a:pt x="9765" y="8020"/>
                    <a:pt x="9737" y="8045"/>
                    <a:pt x="9709" y="8071"/>
                  </a:cubicBezTo>
                  <a:cubicBezTo>
                    <a:pt x="9681" y="8096"/>
                    <a:pt x="9653" y="8118"/>
                    <a:pt x="9671" y="8124"/>
                  </a:cubicBezTo>
                  <a:cubicBezTo>
                    <a:pt x="9693" y="8130"/>
                    <a:pt x="9697" y="8196"/>
                    <a:pt x="9706" y="8234"/>
                  </a:cubicBezTo>
                  <a:cubicBezTo>
                    <a:pt x="9714" y="8256"/>
                    <a:pt x="9705" y="8275"/>
                    <a:pt x="9694" y="8275"/>
                  </a:cubicBezTo>
                  <a:cubicBezTo>
                    <a:pt x="9688" y="8275"/>
                    <a:pt x="9682" y="8270"/>
                    <a:pt x="9678" y="8259"/>
                  </a:cubicBezTo>
                  <a:cubicBezTo>
                    <a:pt x="9673" y="8257"/>
                    <a:pt x="9669" y="8256"/>
                    <a:pt x="9666" y="8256"/>
                  </a:cubicBezTo>
                  <a:cubicBezTo>
                    <a:pt x="9656" y="8256"/>
                    <a:pt x="9649" y="8266"/>
                    <a:pt x="9621" y="8306"/>
                  </a:cubicBezTo>
                  <a:cubicBezTo>
                    <a:pt x="9615" y="8334"/>
                    <a:pt x="9596" y="8393"/>
                    <a:pt x="9618" y="8403"/>
                  </a:cubicBezTo>
                  <a:cubicBezTo>
                    <a:pt x="9637" y="8409"/>
                    <a:pt x="9565" y="8585"/>
                    <a:pt x="9537" y="8603"/>
                  </a:cubicBezTo>
                  <a:cubicBezTo>
                    <a:pt x="9537" y="8603"/>
                    <a:pt x="9524" y="8635"/>
                    <a:pt x="9512" y="8663"/>
                  </a:cubicBezTo>
                  <a:cubicBezTo>
                    <a:pt x="9499" y="8691"/>
                    <a:pt x="9509" y="8729"/>
                    <a:pt x="9496" y="8757"/>
                  </a:cubicBezTo>
                  <a:cubicBezTo>
                    <a:pt x="9487" y="8779"/>
                    <a:pt x="9487" y="8801"/>
                    <a:pt x="9490" y="8826"/>
                  </a:cubicBezTo>
                  <a:cubicBezTo>
                    <a:pt x="9479" y="8850"/>
                    <a:pt x="9470" y="8875"/>
                    <a:pt x="9456" y="8875"/>
                  </a:cubicBezTo>
                  <a:cubicBezTo>
                    <a:pt x="9454" y="8875"/>
                    <a:pt x="9451" y="8874"/>
                    <a:pt x="9449" y="8873"/>
                  </a:cubicBezTo>
                  <a:lnTo>
                    <a:pt x="9449" y="8873"/>
                  </a:lnTo>
                  <a:cubicBezTo>
                    <a:pt x="9471" y="8920"/>
                    <a:pt x="9471" y="8920"/>
                    <a:pt x="9418" y="8929"/>
                  </a:cubicBezTo>
                  <a:cubicBezTo>
                    <a:pt x="9403" y="8922"/>
                    <a:pt x="9394" y="8917"/>
                    <a:pt x="9390" y="8917"/>
                  </a:cubicBezTo>
                  <a:cubicBezTo>
                    <a:pt x="9383" y="8917"/>
                    <a:pt x="9389" y="8929"/>
                    <a:pt x="9402" y="8957"/>
                  </a:cubicBezTo>
                  <a:cubicBezTo>
                    <a:pt x="9405" y="8992"/>
                    <a:pt x="9405" y="8992"/>
                    <a:pt x="9374" y="9011"/>
                  </a:cubicBezTo>
                  <a:cubicBezTo>
                    <a:pt x="9371" y="9009"/>
                    <a:pt x="9368" y="9009"/>
                    <a:pt x="9366" y="9009"/>
                  </a:cubicBezTo>
                  <a:cubicBezTo>
                    <a:pt x="9351" y="9009"/>
                    <a:pt x="9342" y="9028"/>
                    <a:pt x="9358" y="9039"/>
                  </a:cubicBezTo>
                  <a:cubicBezTo>
                    <a:pt x="9378" y="9081"/>
                    <a:pt x="9357" y="9161"/>
                    <a:pt x="9325" y="9161"/>
                  </a:cubicBezTo>
                  <a:cubicBezTo>
                    <a:pt x="9322" y="9161"/>
                    <a:pt x="9318" y="9160"/>
                    <a:pt x="9314" y="9158"/>
                  </a:cubicBezTo>
                  <a:cubicBezTo>
                    <a:pt x="9305" y="9180"/>
                    <a:pt x="9302" y="9202"/>
                    <a:pt x="9302" y="9224"/>
                  </a:cubicBezTo>
                  <a:cubicBezTo>
                    <a:pt x="9315" y="9254"/>
                    <a:pt x="9320" y="9266"/>
                    <a:pt x="9314" y="9266"/>
                  </a:cubicBezTo>
                  <a:cubicBezTo>
                    <a:pt x="9310" y="9266"/>
                    <a:pt x="9301" y="9261"/>
                    <a:pt x="9286" y="9252"/>
                  </a:cubicBezTo>
                  <a:cubicBezTo>
                    <a:pt x="9236" y="9258"/>
                    <a:pt x="9223" y="9286"/>
                    <a:pt x="9239" y="9333"/>
                  </a:cubicBezTo>
                  <a:cubicBezTo>
                    <a:pt x="9239" y="9359"/>
                    <a:pt x="9223" y="9377"/>
                    <a:pt x="9205" y="9387"/>
                  </a:cubicBezTo>
                  <a:cubicBezTo>
                    <a:pt x="9148" y="9428"/>
                    <a:pt x="9023" y="9569"/>
                    <a:pt x="9076" y="9569"/>
                  </a:cubicBezTo>
                  <a:lnTo>
                    <a:pt x="9038" y="9619"/>
                  </a:lnTo>
                  <a:cubicBezTo>
                    <a:pt x="8985" y="9659"/>
                    <a:pt x="8966" y="9684"/>
                    <a:pt x="8966" y="9722"/>
                  </a:cubicBezTo>
                  <a:lnTo>
                    <a:pt x="8960" y="9760"/>
                  </a:lnTo>
                  <a:cubicBezTo>
                    <a:pt x="8955" y="9756"/>
                    <a:pt x="8948" y="9754"/>
                    <a:pt x="8941" y="9754"/>
                  </a:cubicBezTo>
                  <a:cubicBezTo>
                    <a:pt x="8923" y="9754"/>
                    <a:pt x="8900" y="9763"/>
                    <a:pt x="8885" y="9778"/>
                  </a:cubicBezTo>
                  <a:cubicBezTo>
                    <a:pt x="8866" y="9804"/>
                    <a:pt x="8866" y="9804"/>
                    <a:pt x="8882" y="9816"/>
                  </a:cubicBezTo>
                  <a:cubicBezTo>
                    <a:pt x="8887" y="9815"/>
                    <a:pt x="8892" y="9814"/>
                    <a:pt x="8895" y="9814"/>
                  </a:cubicBezTo>
                  <a:cubicBezTo>
                    <a:pt x="8913" y="9814"/>
                    <a:pt x="8894" y="9835"/>
                    <a:pt x="8875" y="9854"/>
                  </a:cubicBezTo>
                  <a:cubicBezTo>
                    <a:pt x="8861" y="9870"/>
                    <a:pt x="8841" y="9880"/>
                    <a:pt x="8824" y="9880"/>
                  </a:cubicBezTo>
                  <a:cubicBezTo>
                    <a:pt x="8816" y="9880"/>
                    <a:pt x="8809" y="9878"/>
                    <a:pt x="8803" y="9873"/>
                  </a:cubicBezTo>
                  <a:lnTo>
                    <a:pt x="8781" y="9898"/>
                  </a:lnTo>
                  <a:cubicBezTo>
                    <a:pt x="8806" y="9920"/>
                    <a:pt x="8798" y="9940"/>
                    <a:pt x="8786" y="9940"/>
                  </a:cubicBezTo>
                  <a:cubicBezTo>
                    <a:pt x="8782" y="9940"/>
                    <a:pt x="8779" y="9939"/>
                    <a:pt x="8775" y="9935"/>
                  </a:cubicBezTo>
                  <a:cubicBezTo>
                    <a:pt x="8744" y="9945"/>
                    <a:pt x="8716" y="9963"/>
                    <a:pt x="8697" y="9992"/>
                  </a:cubicBezTo>
                  <a:lnTo>
                    <a:pt x="8681" y="9976"/>
                  </a:lnTo>
                  <a:cubicBezTo>
                    <a:pt x="8647" y="9985"/>
                    <a:pt x="8662" y="10001"/>
                    <a:pt x="8675" y="10014"/>
                  </a:cubicBezTo>
                  <a:lnTo>
                    <a:pt x="8634" y="10061"/>
                  </a:lnTo>
                  <a:cubicBezTo>
                    <a:pt x="8615" y="10082"/>
                    <a:pt x="8594" y="10099"/>
                    <a:pt x="8615" y="10099"/>
                  </a:cubicBezTo>
                  <a:cubicBezTo>
                    <a:pt x="8618" y="10099"/>
                    <a:pt x="8623" y="10099"/>
                    <a:pt x="8628" y="10098"/>
                  </a:cubicBezTo>
                  <a:cubicBezTo>
                    <a:pt x="8640" y="10114"/>
                    <a:pt x="8656" y="10129"/>
                    <a:pt x="8631" y="10151"/>
                  </a:cubicBezTo>
                  <a:cubicBezTo>
                    <a:pt x="8623" y="10141"/>
                    <a:pt x="8614" y="10131"/>
                    <a:pt x="8602" y="10131"/>
                  </a:cubicBezTo>
                  <a:cubicBezTo>
                    <a:pt x="8596" y="10131"/>
                    <a:pt x="8589" y="10134"/>
                    <a:pt x="8581" y="10142"/>
                  </a:cubicBezTo>
                  <a:cubicBezTo>
                    <a:pt x="8571" y="10151"/>
                    <a:pt x="8562" y="10154"/>
                    <a:pt x="8555" y="10154"/>
                  </a:cubicBezTo>
                  <a:cubicBezTo>
                    <a:pt x="8546" y="10154"/>
                    <a:pt x="8540" y="10148"/>
                    <a:pt x="8540" y="10148"/>
                  </a:cubicBezTo>
                  <a:cubicBezTo>
                    <a:pt x="8540" y="10138"/>
                    <a:pt x="8536" y="10133"/>
                    <a:pt x="8530" y="10133"/>
                  </a:cubicBezTo>
                  <a:cubicBezTo>
                    <a:pt x="8508" y="10133"/>
                    <a:pt x="8457" y="10203"/>
                    <a:pt x="8449" y="10233"/>
                  </a:cubicBezTo>
                  <a:cubicBezTo>
                    <a:pt x="8434" y="10284"/>
                    <a:pt x="8418" y="10309"/>
                    <a:pt x="8401" y="10309"/>
                  </a:cubicBezTo>
                  <a:cubicBezTo>
                    <a:pt x="8393" y="10309"/>
                    <a:pt x="8386" y="10305"/>
                    <a:pt x="8377" y="10296"/>
                  </a:cubicBezTo>
                  <a:cubicBezTo>
                    <a:pt x="8373" y="10290"/>
                    <a:pt x="8369" y="10288"/>
                    <a:pt x="8365" y="10288"/>
                  </a:cubicBezTo>
                  <a:cubicBezTo>
                    <a:pt x="8346" y="10288"/>
                    <a:pt x="8333" y="10348"/>
                    <a:pt x="8346" y="10405"/>
                  </a:cubicBezTo>
                  <a:lnTo>
                    <a:pt x="8362" y="10477"/>
                  </a:lnTo>
                  <a:lnTo>
                    <a:pt x="8324" y="10427"/>
                  </a:lnTo>
                  <a:cubicBezTo>
                    <a:pt x="8293" y="10409"/>
                    <a:pt x="8275" y="10398"/>
                    <a:pt x="8260" y="10398"/>
                  </a:cubicBezTo>
                  <a:cubicBezTo>
                    <a:pt x="8240" y="10398"/>
                    <a:pt x="8227" y="10420"/>
                    <a:pt x="8195" y="10471"/>
                  </a:cubicBezTo>
                  <a:cubicBezTo>
                    <a:pt x="8171" y="10506"/>
                    <a:pt x="8162" y="10518"/>
                    <a:pt x="8156" y="10518"/>
                  </a:cubicBezTo>
                  <a:cubicBezTo>
                    <a:pt x="8153" y="10518"/>
                    <a:pt x="8150" y="10514"/>
                    <a:pt x="8145" y="10509"/>
                  </a:cubicBezTo>
                  <a:cubicBezTo>
                    <a:pt x="8142" y="10505"/>
                    <a:pt x="8139" y="10503"/>
                    <a:pt x="8134" y="10503"/>
                  </a:cubicBezTo>
                  <a:cubicBezTo>
                    <a:pt x="8119" y="10503"/>
                    <a:pt x="8091" y="10524"/>
                    <a:pt x="8032" y="10565"/>
                  </a:cubicBezTo>
                  <a:cubicBezTo>
                    <a:pt x="7954" y="10621"/>
                    <a:pt x="7929" y="10640"/>
                    <a:pt x="7942" y="10656"/>
                  </a:cubicBezTo>
                  <a:lnTo>
                    <a:pt x="7888" y="10694"/>
                  </a:lnTo>
                  <a:cubicBezTo>
                    <a:pt x="7881" y="10691"/>
                    <a:pt x="7874" y="10689"/>
                    <a:pt x="7867" y="10689"/>
                  </a:cubicBezTo>
                  <a:cubicBezTo>
                    <a:pt x="7830" y="10689"/>
                    <a:pt x="7805" y="10728"/>
                    <a:pt x="7848" y="10744"/>
                  </a:cubicBezTo>
                  <a:lnTo>
                    <a:pt x="7791" y="10775"/>
                  </a:lnTo>
                  <a:lnTo>
                    <a:pt x="7782" y="10756"/>
                  </a:lnTo>
                  <a:cubicBezTo>
                    <a:pt x="7780" y="10754"/>
                    <a:pt x="7777" y="10753"/>
                    <a:pt x="7773" y="10753"/>
                  </a:cubicBezTo>
                  <a:cubicBezTo>
                    <a:pt x="7749" y="10753"/>
                    <a:pt x="7682" y="10791"/>
                    <a:pt x="7497" y="10897"/>
                  </a:cubicBezTo>
                  <a:cubicBezTo>
                    <a:pt x="7246" y="11023"/>
                    <a:pt x="7211" y="11029"/>
                    <a:pt x="7230" y="11070"/>
                  </a:cubicBezTo>
                  <a:cubicBezTo>
                    <a:pt x="7223" y="11100"/>
                    <a:pt x="7209" y="11117"/>
                    <a:pt x="7196" y="11117"/>
                  </a:cubicBezTo>
                  <a:cubicBezTo>
                    <a:pt x="7188" y="11117"/>
                    <a:pt x="7180" y="11110"/>
                    <a:pt x="7174" y="11095"/>
                  </a:cubicBezTo>
                  <a:cubicBezTo>
                    <a:pt x="7168" y="11084"/>
                    <a:pt x="7153" y="11077"/>
                    <a:pt x="7144" y="11077"/>
                  </a:cubicBezTo>
                  <a:cubicBezTo>
                    <a:pt x="7137" y="11077"/>
                    <a:pt x="7132" y="11081"/>
                    <a:pt x="7136" y="11088"/>
                  </a:cubicBezTo>
                  <a:cubicBezTo>
                    <a:pt x="7105" y="11101"/>
                    <a:pt x="7074" y="11107"/>
                    <a:pt x="7042" y="11107"/>
                  </a:cubicBezTo>
                  <a:cubicBezTo>
                    <a:pt x="6942" y="11107"/>
                    <a:pt x="6917" y="11129"/>
                    <a:pt x="6923" y="11151"/>
                  </a:cubicBezTo>
                  <a:cubicBezTo>
                    <a:pt x="6946" y="11166"/>
                    <a:pt x="6949" y="11171"/>
                    <a:pt x="6942" y="11171"/>
                  </a:cubicBezTo>
                  <a:cubicBezTo>
                    <a:pt x="6934" y="11171"/>
                    <a:pt x="6914" y="11165"/>
                    <a:pt x="6895" y="11160"/>
                  </a:cubicBezTo>
                  <a:cubicBezTo>
                    <a:pt x="6873" y="11155"/>
                    <a:pt x="6853" y="11150"/>
                    <a:pt x="6840" y="11150"/>
                  </a:cubicBezTo>
                  <a:cubicBezTo>
                    <a:pt x="6831" y="11150"/>
                    <a:pt x="6826" y="11153"/>
                    <a:pt x="6829" y="11160"/>
                  </a:cubicBezTo>
                  <a:cubicBezTo>
                    <a:pt x="6809" y="11186"/>
                    <a:pt x="6694" y="11241"/>
                    <a:pt x="6643" y="11241"/>
                  </a:cubicBezTo>
                  <a:cubicBezTo>
                    <a:pt x="6630" y="11241"/>
                    <a:pt x="6622" y="11238"/>
                    <a:pt x="6619" y="11229"/>
                  </a:cubicBezTo>
                  <a:lnTo>
                    <a:pt x="6560" y="11251"/>
                  </a:lnTo>
                  <a:cubicBezTo>
                    <a:pt x="6566" y="11270"/>
                    <a:pt x="6506" y="11292"/>
                    <a:pt x="6447" y="11302"/>
                  </a:cubicBezTo>
                  <a:cubicBezTo>
                    <a:pt x="6411" y="11310"/>
                    <a:pt x="6386" y="11316"/>
                    <a:pt x="6370" y="11316"/>
                  </a:cubicBezTo>
                  <a:cubicBezTo>
                    <a:pt x="6358" y="11316"/>
                    <a:pt x="6351" y="11313"/>
                    <a:pt x="6350" y="11305"/>
                  </a:cubicBezTo>
                  <a:cubicBezTo>
                    <a:pt x="6360" y="11293"/>
                    <a:pt x="6361" y="11287"/>
                    <a:pt x="6353" y="11287"/>
                  </a:cubicBezTo>
                  <a:cubicBezTo>
                    <a:pt x="6343" y="11287"/>
                    <a:pt x="6319" y="11297"/>
                    <a:pt x="6287" y="11317"/>
                  </a:cubicBezTo>
                  <a:cubicBezTo>
                    <a:pt x="6259" y="11323"/>
                    <a:pt x="6237" y="11370"/>
                    <a:pt x="6205" y="11377"/>
                  </a:cubicBezTo>
                  <a:cubicBezTo>
                    <a:pt x="6209" y="11399"/>
                    <a:pt x="6184" y="11427"/>
                    <a:pt x="6152" y="11433"/>
                  </a:cubicBezTo>
                  <a:lnTo>
                    <a:pt x="6146" y="11411"/>
                  </a:lnTo>
                  <a:cubicBezTo>
                    <a:pt x="6143" y="11392"/>
                    <a:pt x="6140" y="11370"/>
                    <a:pt x="6140" y="11370"/>
                  </a:cubicBezTo>
                  <a:cubicBezTo>
                    <a:pt x="6108" y="11380"/>
                    <a:pt x="6077" y="11386"/>
                    <a:pt x="6083" y="11405"/>
                  </a:cubicBezTo>
                  <a:cubicBezTo>
                    <a:pt x="6071" y="11400"/>
                    <a:pt x="6059" y="11399"/>
                    <a:pt x="6046" y="11399"/>
                  </a:cubicBezTo>
                  <a:cubicBezTo>
                    <a:pt x="6022" y="11399"/>
                    <a:pt x="5995" y="11404"/>
                    <a:pt x="5955" y="11408"/>
                  </a:cubicBezTo>
                  <a:cubicBezTo>
                    <a:pt x="5892" y="11414"/>
                    <a:pt x="5829" y="11421"/>
                    <a:pt x="5801" y="11446"/>
                  </a:cubicBezTo>
                  <a:cubicBezTo>
                    <a:pt x="5789" y="11433"/>
                    <a:pt x="5760" y="11427"/>
                    <a:pt x="5725" y="11427"/>
                  </a:cubicBezTo>
                  <a:cubicBezTo>
                    <a:pt x="5657" y="11427"/>
                    <a:pt x="5569" y="11448"/>
                    <a:pt x="5551" y="11477"/>
                  </a:cubicBezTo>
                  <a:cubicBezTo>
                    <a:pt x="5552" y="11488"/>
                    <a:pt x="5543" y="11495"/>
                    <a:pt x="5527" y="11495"/>
                  </a:cubicBezTo>
                  <a:cubicBezTo>
                    <a:pt x="5516" y="11495"/>
                    <a:pt x="5502" y="11491"/>
                    <a:pt x="5488" y="11483"/>
                  </a:cubicBezTo>
                  <a:cubicBezTo>
                    <a:pt x="5473" y="11474"/>
                    <a:pt x="5465" y="11470"/>
                    <a:pt x="5457" y="11470"/>
                  </a:cubicBezTo>
                  <a:cubicBezTo>
                    <a:pt x="5449" y="11470"/>
                    <a:pt x="5441" y="11475"/>
                    <a:pt x="5425" y="11486"/>
                  </a:cubicBezTo>
                  <a:cubicBezTo>
                    <a:pt x="5417" y="11492"/>
                    <a:pt x="5408" y="11494"/>
                    <a:pt x="5399" y="11494"/>
                  </a:cubicBezTo>
                  <a:cubicBezTo>
                    <a:pt x="5377" y="11494"/>
                    <a:pt x="5353" y="11481"/>
                    <a:pt x="5331" y="11468"/>
                  </a:cubicBezTo>
                  <a:cubicBezTo>
                    <a:pt x="5313" y="11444"/>
                    <a:pt x="5295" y="11434"/>
                    <a:pt x="5277" y="11434"/>
                  </a:cubicBezTo>
                  <a:cubicBezTo>
                    <a:pt x="5264" y="11434"/>
                    <a:pt x="5250" y="11440"/>
                    <a:pt x="5237" y="11449"/>
                  </a:cubicBezTo>
                  <a:cubicBezTo>
                    <a:pt x="5187" y="11464"/>
                    <a:pt x="5134" y="11474"/>
                    <a:pt x="5080" y="11474"/>
                  </a:cubicBezTo>
                  <a:cubicBezTo>
                    <a:pt x="5018" y="11496"/>
                    <a:pt x="4986" y="11496"/>
                    <a:pt x="5018" y="11518"/>
                  </a:cubicBezTo>
                  <a:cubicBezTo>
                    <a:pt x="5018" y="11537"/>
                    <a:pt x="4983" y="11558"/>
                    <a:pt x="4983" y="11558"/>
                  </a:cubicBezTo>
                  <a:cubicBezTo>
                    <a:pt x="4964" y="11564"/>
                    <a:pt x="4951" y="11566"/>
                    <a:pt x="4942" y="11566"/>
                  </a:cubicBezTo>
                  <a:cubicBezTo>
                    <a:pt x="4925" y="11566"/>
                    <a:pt x="4929" y="11558"/>
                    <a:pt x="4946" y="11558"/>
                  </a:cubicBezTo>
                  <a:cubicBezTo>
                    <a:pt x="4948" y="11558"/>
                    <a:pt x="4950" y="11558"/>
                    <a:pt x="4952" y="11558"/>
                  </a:cubicBezTo>
                  <a:cubicBezTo>
                    <a:pt x="5018" y="11540"/>
                    <a:pt x="4986" y="11540"/>
                    <a:pt x="4955" y="11515"/>
                  </a:cubicBezTo>
                  <a:cubicBezTo>
                    <a:pt x="4914" y="11496"/>
                    <a:pt x="4874" y="11486"/>
                    <a:pt x="4830" y="11486"/>
                  </a:cubicBezTo>
                  <a:lnTo>
                    <a:pt x="4704" y="11477"/>
                  </a:lnTo>
                  <a:cubicBezTo>
                    <a:pt x="4652" y="11461"/>
                    <a:pt x="4619" y="11453"/>
                    <a:pt x="4601" y="11453"/>
                  </a:cubicBezTo>
                  <a:cubicBezTo>
                    <a:pt x="4587" y="11453"/>
                    <a:pt x="4580" y="11458"/>
                    <a:pt x="4579" y="11468"/>
                  </a:cubicBezTo>
                  <a:cubicBezTo>
                    <a:pt x="4575" y="11491"/>
                    <a:pt x="4574" y="11501"/>
                    <a:pt x="4574" y="11501"/>
                  </a:cubicBezTo>
                  <a:cubicBezTo>
                    <a:pt x="4574" y="11501"/>
                    <a:pt x="4575" y="11496"/>
                    <a:pt x="4576" y="11486"/>
                  </a:cubicBezTo>
                  <a:cubicBezTo>
                    <a:pt x="4554" y="11462"/>
                    <a:pt x="4339" y="11416"/>
                    <a:pt x="4230" y="11416"/>
                  </a:cubicBezTo>
                  <a:cubicBezTo>
                    <a:pt x="4201" y="11416"/>
                    <a:pt x="4180" y="11419"/>
                    <a:pt x="4172" y="11427"/>
                  </a:cubicBezTo>
                  <a:cubicBezTo>
                    <a:pt x="4170" y="11432"/>
                    <a:pt x="4169" y="11435"/>
                    <a:pt x="4169" y="11435"/>
                  </a:cubicBezTo>
                  <a:cubicBezTo>
                    <a:pt x="4169" y="11435"/>
                    <a:pt x="4173" y="11421"/>
                    <a:pt x="4175" y="11405"/>
                  </a:cubicBezTo>
                  <a:cubicBezTo>
                    <a:pt x="4178" y="11383"/>
                    <a:pt x="4147" y="11380"/>
                    <a:pt x="4087" y="11367"/>
                  </a:cubicBezTo>
                  <a:cubicBezTo>
                    <a:pt x="4002" y="11364"/>
                    <a:pt x="3918" y="11349"/>
                    <a:pt x="3839" y="11327"/>
                  </a:cubicBezTo>
                  <a:cubicBezTo>
                    <a:pt x="3746" y="11300"/>
                    <a:pt x="3671" y="11279"/>
                    <a:pt x="3638" y="11279"/>
                  </a:cubicBezTo>
                  <a:cubicBezTo>
                    <a:pt x="3628" y="11279"/>
                    <a:pt x="3622" y="11281"/>
                    <a:pt x="3620" y="11286"/>
                  </a:cubicBezTo>
                  <a:cubicBezTo>
                    <a:pt x="3589" y="11280"/>
                    <a:pt x="3589" y="11280"/>
                    <a:pt x="3595" y="11258"/>
                  </a:cubicBezTo>
                  <a:cubicBezTo>
                    <a:pt x="3633" y="11248"/>
                    <a:pt x="3601" y="11239"/>
                    <a:pt x="3573" y="11229"/>
                  </a:cubicBezTo>
                  <a:cubicBezTo>
                    <a:pt x="3568" y="11228"/>
                    <a:pt x="3563" y="11227"/>
                    <a:pt x="3560" y="11227"/>
                  </a:cubicBezTo>
                  <a:cubicBezTo>
                    <a:pt x="3540" y="11227"/>
                    <a:pt x="3534" y="11245"/>
                    <a:pt x="3529" y="11261"/>
                  </a:cubicBezTo>
                  <a:cubicBezTo>
                    <a:pt x="3527" y="11267"/>
                    <a:pt x="3523" y="11269"/>
                    <a:pt x="3517" y="11269"/>
                  </a:cubicBezTo>
                  <a:cubicBezTo>
                    <a:pt x="3502" y="11269"/>
                    <a:pt x="3476" y="11255"/>
                    <a:pt x="3441" y="11226"/>
                  </a:cubicBezTo>
                  <a:cubicBezTo>
                    <a:pt x="3373" y="11176"/>
                    <a:pt x="3291" y="11145"/>
                    <a:pt x="3206" y="11132"/>
                  </a:cubicBezTo>
                  <a:cubicBezTo>
                    <a:pt x="3178" y="11120"/>
                    <a:pt x="3147" y="11107"/>
                    <a:pt x="3156" y="11088"/>
                  </a:cubicBezTo>
                  <a:cubicBezTo>
                    <a:pt x="3127" y="11047"/>
                    <a:pt x="3075" y="11022"/>
                    <a:pt x="3024" y="11022"/>
                  </a:cubicBezTo>
                  <a:cubicBezTo>
                    <a:pt x="3021" y="11022"/>
                    <a:pt x="3018" y="11022"/>
                    <a:pt x="3015" y="11023"/>
                  </a:cubicBezTo>
                  <a:cubicBezTo>
                    <a:pt x="2987" y="11010"/>
                    <a:pt x="2987" y="11010"/>
                    <a:pt x="2996" y="10991"/>
                  </a:cubicBezTo>
                  <a:cubicBezTo>
                    <a:pt x="2983" y="10967"/>
                    <a:pt x="2984" y="10951"/>
                    <a:pt x="2969" y="10951"/>
                  </a:cubicBezTo>
                  <a:cubicBezTo>
                    <a:pt x="2963" y="10951"/>
                    <a:pt x="2954" y="10953"/>
                    <a:pt x="2940" y="10960"/>
                  </a:cubicBezTo>
                  <a:cubicBezTo>
                    <a:pt x="2868" y="10947"/>
                    <a:pt x="2799" y="10913"/>
                    <a:pt x="2746" y="10860"/>
                  </a:cubicBezTo>
                  <a:cubicBezTo>
                    <a:pt x="2727" y="10851"/>
                    <a:pt x="2708" y="10842"/>
                    <a:pt x="2695" y="10842"/>
                  </a:cubicBezTo>
                  <a:cubicBezTo>
                    <a:pt x="2688" y="10842"/>
                    <a:pt x="2683" y="10844"/>
                    <a:pt x="2680" y="10850"/>
                  </a:cubicBezTo>
                  <a:cubicBezTo>
                    <a:pt x="2677" y="10857"/>
                    <a:pt x="2673" y="10863"/>
                    <a:pt x="2670" y="10867"/>
                  </a:cubicBezTo>
                  <a:lnTo>
                    <a:pt x="2670" y="10867"/>
                  </a:lnTo>
                  <a:cubicBezTo>
                    <a:pt x="2667" y="10835"/>
                    <a:pt x="2665" y="10823"/>
                    <a:pt x="2653" y="10823"/>
                  </a:cubicBezTo>
                  <a:cubicBezTo>
                    <a:pt x="2646" y="10823"/>
                    <a:pt x="2635" y="10828"/>
                    <a:pt x="2617" y="10835"/>
                  </a:cubicBezTo>
                  <a:cubicBezTo>
                    <a:pt x="2614" y="10839"/>
                    <a:pt x="2609" y="10841"/>
                    <a:pt x="2604" y="10841"/>
                  </a:cubicBezTo>
                  <a:cubicBezTo>
                    <a:pt x="2593" y="10841"/>
                    <a:pt x="2582" y="10829"/>
                    <a:pt x="2589" y="10816"/>
                  </a:cubicBezTo>
                  <a:cubicBezTo>
                    <a:pt x="2580" y="10797"/>
                    <a:pt x="2567" y="10778"/>
                    <a:pt x="2548" y="10766"/>
                  </a:cubicBezTo>
                  <a:cubicBezTo>
                    <a:pt x="2445" y="10712"/>
                    <a:pt x="2345" y="10653"/>
                    <a:pt x="2247" y="10590"/>
                  </a:cubicBezTo>
                  <a:cubicBezTo>
                    <a:pt x="2070" y="10450"/>
                    <a:pt x="1994" y="10387"/>
                    <a:pt x="1969" y="10387"/>
                  </a:cubicBezTo>
                  <a:cubicBezTo>
                    <a:pt x="1966" y="10387"/>
                    <a:pt x="1964" y="10388"/>
                    <a:pt x="1962" y="10390"/>
                  </a:cubicBezTo>
                  <a:cubicBezTo>
                    <a:pt x="1925" y="10386"/>
                    <a:pt x="1925" y="10386"/>
                    <a:pt x="1915" y="10349"/>
                  </a:cubicBezTo>
                  <a:cubicBezTo>
                    <a:pt x="1903" y="10318"/>
                    <a:pt x="1884" y="10292"/>
                    <a:pt x="1859" y="10270"/>
                  </a:cubicBezTo>
                  <a:cubicBezTo>
                    <a:pt x="1837" y="10249"/>
                    <a:pt x="1815" y="10227"/>
                    <a:pt x="1828" y="10211"/>
                  </a:cubicBezTo>
                  <a:cubicBezTo>
                    <a:pt x="1806" y="10211"/>
                    <a:pt x="1784" y="10202"/>
                    <a:pt x="1768" y="10183"/>
                  </a:cubicBezTo>
                  <a:cubicBezTo>
                    <a:pt x="1784" y="10167"/>
                    <a:pt x="1762" y="10145"/>
                    <a:pt x="1724" y="10139"/>
                  </a:cubicBezTo>
                  <a:cubicBezTo>
                    <a:pt x="1707" y="10141"/>
                    <a:pt x="1695" y="10142"/>
                    <a:pt x="1689" y="10142"/>
                  </a:cubicBezTo>
                  <a:cubicBezTo>
                    <a:pt x="1674" y="10142"/>
                    <a:pt x="1681" y="10136"/>
                    <a:pt x="1702" y="10117"/>
                  </a:cubicBezTo>
                  <a:cubicBezTo>
                    <a:pt x="1713" y="10104"/>
                    <a:pt x="1680" y="10049"/>
                    <a:pt x="1672" y="10049"/>
                  </a:cubicBezTo>
                  <a:cubicBezTo>
                    <a:pt x="1670" y="10049"/>
                    <a:pt x="1670" y="10051"/>
                    <a:pt x="1671" y="10057"/>
                  </a:cubicBezTo>
                  <a:cubicBezTo>
                    <a:pt x="1669" y="10060"/>
                    <a:pt x="1666" y="10061"/>
                    <a:pt x="1662" y="10061"/>
                  </a:cubicBezTo>
                  <a:cubicBezTo>
                    <a:pt x="1642" y="10061"/>
                    <a:pt x="1606" y="10028"/>
                    <a:pt x="1574" y="10020"/>
                  </a:cubicBezTo>
                  <a:cubicBezTo>
                    <a:pt x="1549" y="9998"/>
                    <a:pt x="1530" y="9973"/>
                    <a:pt x="1546" y="9960"/>
                  </a:cubicBezTo>
                  <a:cubicBezTo>
                    <a:pt x="1542" y="9923"/>
                    <a:pt x="1423" y="9816"/>
                    <a:pt x="1389" y="9804"/>
                  </a:cubicBezTo>
                  <a:cubicBezTo>
                    <a:pt x="1385" y="9807"/>
                    <a:pt x="1380" y="9809"/>
                    <a:pt x="1376" y="9809"/>
                  </a:cubicBezTo>
                  <a:cubicBezTo>
                    <a:pt x="1363" y="9809"/>
                    <a:pt x="1355" y="9791"/>
                    <a:pt x="1367" y="9782"/>
                  </a:cubicBezTo>
                  <a:cubicBezTo>
                    <a:pt x="1383" y="9766"/>
                    <a:pt x="1364" y="9744"/>
                    <a:pt x="1342" y="9719"/>
                  </a:cubicBezTo>
                  <a:cubicBezTo>
                    <a:pt x="1307" y="9710"/>
                    <a:pt x="1323" y="9694"/>
                    <a:pt x="1339" y="9681"/>
                  </a:cubicBezTo>
                  <a:lnTo>
                    <a:pt x="1339" y="9681"/>
                  </a:lnTo>
                  <a:cubicBezTo>
                    <a:pt x="1345" y="9684"/>
                    <a:pt x="1350" y="9685"/>
                    <a:pt x="1353" y="9685"/>
                  </a:cubicBezTo>
                  <a:cubicBezTo>
                    <a:pt x="1368" y="9685"/>
                    <a:pt x="1347" y="9661"/>
                    <a:pt x="1314" y="9622"/>
                  </a:cubicBezTo>
                  <a:cubicBezTo>
                    <a:pt x="1279" y="9609"/>
                    <a:pt x="1207" y="9506"/>
                    <a:pt x="1154" y="9431"/>
                  </a:cubicBezTo>
                  <a:cubicBezTo>
                    <a:pt x="1066" y="9299"/>
                    <a:pt x="1028" y="9286"/>
                    <a:pt x="959" y="9255"/>
                  </a:cubicBezTo>
                  <a:lnTo>
                    <a:pt x="909" y="9249"/>
                  </a:lnTo>
                  <a:lnTo>
                    <a:pt x="944" y="9227"/>
                  </a:lnTo>
                  <a:cubicBezTo>
                    <a:pt x="963" y="9211"/>
                    <a:pt x="975" y="9189"/>
                    <a:pt x="985" y="9167"/>
                  </a:cubicBezTo>
                  <a:cubicBezTo>
                    <a:pt x="977" y="9154"/>
                    <a:pt x="969" y="9150"/>
                    <a:pt x="961" y="9150"/>
                  </a:cubicBezTo>
                  <a:cubicBezTo>
                    <a:pt x="952" y="9150"/>
                    <a:pt x="941" y="9156"/>
                    <a:pt x="931" y="9161"/>
                  </a:cubicBezTo>
                  <a:cubicBezTo>
                    <a:pt x="929" y="9162"/>
                    <a:pt x="927" y="9163"/>
                    <a:pt x="924" y="9163"/>
                  </a:cubicBezTo>
                  <a:cubicBezTo>
                    <a:pt x="909" y="9163"/>
                    <a:pt x="895" y="9134"/>
                    <a:pt x="884" y="9080"/>
                  </a:cubicBezTo>
                  <a:cubicBezTo>
                    <a:pt x="872" y="9014"/>
                    <a:pt x="859" y="8986"/>
                    <a:pt x="825" y="8967"/>
                  </a:cubicBezTo>
                  <a:cubicBezTo>
                    <a:pt x="806" y="8942"/>
                    <a:pt x="797" y="8907"/>
                    <a:pt x="797" y="8876"/>
                  </a:cubicBezTo>
                  <a:cubicBezTo>
                    <a:pt x="787" y="8858"/>
                    <a:pt x="783" y="8852"/>
                    <a:pt x="777" y="8852"/>
                  </a:cubicBezTo>
                  <a:cubicBezTo>
                    <a:pt x="773" y="8852"/>
                    <a:pt x="769" y="8854"/>
                    <a:pt x="762" y="8857"/>
                  </a:cubicBezTo>
                  <a:cubicBezTo>
                    <a:pt x="760" y="8858"/>
                    <a:pt x="757" y="8859"/>
                    <a:pt x="755" y="8859"/>
                  </a:cubicBezTo>
                  <a:cubicBezTo>
                    <a:pt x="740" y="8859"/>
                    <a:pt x="732" y="8833"/>
                    <a:pt x="737" y="8801"/>
                  </a:cubicBezTo>
                  <a:cubicBezTo>
                    <a:pt x="761" y="8756"/>
                    <a:pt x="728" y="8675"/>
                    <a:pt x="709" y="8675"/>
                  </a:cubicBezTo>
                  <a:cubicBezTo>
                    <a:pt x="708" y="8675"/>
                    <a:pt x="707" y="8675"/>
                    <a:pt x="706" y="8675"/>
                  </a:cubicBezTo>
                  <a:cubicBezTo>
                    <a:pt x="703" y="8677"/>
                    <a:pt x="701" y="8677"/>
                    <a:pt x="699" y="8677"/>
                  </a:cubicBezTo>
                  <a:cubicBezTo>
                    <a:pt x="684" y="8677"/>
                    <a:pt x="673" y="8650"/>
                    <a:pt x="662" y="8625"/>
                  </a:cubicBezTo>
                  <a:cubicBezTo>
                    <a:pt x="652" y="8594"/>
                    <a:pt x="630" y="8566"/>
                    <a:pt x="605" y="8547"/>
                  </a:cubicBezTo>
                  <a:lnTo>
                    <a:pt x="580" y="8487"/>
                  </a:lnTo>
                  <a:cubicBezTo>
                    <a:pt x="576" y="8478"/>
                    <a:pt x="577" y="8474"/>
                    <a:pt x="580" y="8474"/>
                  </a:cubicBezTo>
                  <a:cubicBezTo>
                    <a:pt x="586" y="8474"/>
                    <a:pt x="603" y="8490"/>
                    <a:pt x="612" y="8509"/>
                  </a:cubicBezTo>
                  <a:lnTo>
                    <a:pt x="618" y="8475"/>
                  </a:lnTo>
                  <a:cubicBezTo>
                    <a:pt x="593" y="8415"/>
                    <a:pt x="583" y="8387"/>
                    <a:pt x="555" y="8362"/>
                  </a:cubicBezTo>
                  <a:cubicBezTo>
                    <a:pt x="505" y="8346"/>
                    <a:pt x="505" y="8346"/>
                    <a:pt x="543" y="8334"/>
                  </a:cubicBezTo>
                  <a:cubicBezTo>
                    <a:pt x="568" y="8318"/>
                    <a:pt x="571" y="8281"/>
                    <a:pt x="546" y="8268"/>
                  </a:cubicBezTo>
                  <a:cubicBezTo>
                    <a:pt x="496" y="8249"/>
                    <a:pt x="505" y="8212"/>
                    <a:pt x="527" y="8205"/>
                  </a:cubicBezTo>
                  <a:lnTo>
                    <a:pt x="527" y="8205"/>
                  </a:lnTo>
                  <a:cubicBezTo>
                    <a:pt x="541" y="8211"/>
                    <a:pt x="551" y="8215"/>
                    <a:pt x="556" y="8215"/>
                  </a:cubicBezTo>
                  <a:cubicBezTo>
                    <a:pt x="567" y="8215"/>
                    <a:pt x="551" y="8193"/>
                    <a:pt x="496" y="8118"/>
                  </a:cubicBezTo>
                  <a:cubicBezTo>
                    <a:pt x="477" y="8058"/>
                    <a:pt x="417" y="7942"/>
                    <a:pt x="402" y="7848"/>
                  </a:cubicBezTo>
                  <a:cubicBezTo>
                    <a:pt x="377" y="7726"/>
                    <a:pt x="361" y="7663"/>
                    <a:pt x="377" y="7629"/>
                  </a:cubicBezTo>
                  <a:cubicBezTo>
                    <a:pt x="379" y="7628"/>
                    <a:pt x="382" y="7628"/>
                    <a:pt x="384" y="7627"/>
                  </a:cubicBezTo>
                  <a:lnTo>
                    <a:pt x="384" y="7627"/>
                  </a:lnTo>
                  <a:cubicBezTo>
                    <a:pt x="384" y="7627"/>
                    <a:pt x="383" y="7627"/>
                    <a:pt x="383" y="7627"/>
                  </a:cubicBezTo>
                  <a:cubicBezTo>
                    <a:pt x="353" y="7627"/>
                    <a:pt x="346" y="7593"/>
                    <a:pt x="330" y="7510"/>
                  </a:cubicBezTo>
                  <a:cubicBezTo>
                    <a:pt x="336" y="7412"/>
                    <a:pt x="311" y="7353"/>
                    <a:pt x="286" y="7325"/>
                  </a:cubicBezTo>
                  <a:lnTo>
                    <a:pt x="286" y="7325"/>
                  </a:lnTo>
                  <a:lnTo>
                    <a:pt x="292" y="7387"/>
                  </a:lnTo>
                  <a:cubicBezTo>
                    <a:pt x="289" y="7388"/>
                    <a:pt x="285" y="7388"/>
                    <a:pt x="283" y="7388"/>
                  </a:cubicBezTo>
                  <a:cubicBezTo>
                    <a:pt x="251" y="7388"/>
                    <a:pt x="249" y="7357"/>
                    <a:pt x="261" y="7297"/>
                  </a:cubicBezTo>
                  <a:cubicBezTo>
                    <a:pt x="258" y="7265"/>
                    <a:pt x="279" y="7262"/>
                    <a:pt x="301" y="7259"/>
                  </a:cubicBezTo>
                  <a:cubicBezTo>
                    <a:pt x="320" y="7256"/>
                    <a:pt x="339" y="7224"/>
                    <a:pt x="336" y="7193"/>
                  </a:cubicBezTo>
                  <a:cubicBezTo>
                    <a:pt x="334" y="7171"/>
                    <a:pt x="332" y="7150"/>
                    <a:pt x="324" y="7150"/>
                  </a:cubicBezTo>
                  <a:cubicBezTo>
                    <a:pt x="321" y="7150"/>
                    <a:pt x="317" y="7154"/>
                    <a:pt x="311" y="7165"/>
                  </a:cubicBezTo>
                  <a:cubicBezTo>
                    <a:pt x="289" y="7165"/>
                    <a:pt x="289" y="7165"/>
                    <a:pt x="286" y="7134"/>
                  </a:cubicBezTo>
                  <a:cubicBezTo>
                    <a:pt x="286" y="7099"/>
                    <a:pt x="276" y="7068"/>
                    <a:pt x="254" y="7043"/>
                  </a:cubicBezTo>
                  <a:cubicBezTo>
                    <a:pt x="236" y="7043"/>
                    <a:pt x="229" y="7011"/>
                    <a:pt x="232" y="6980"/>
                  </a:cubicBezTo>
                  <a:cubicBezTo>
                    <a:pt x="245" y="6949"/>
                    <a:pt x="251" y="6917"/>
                    <a:pt x="251" y="6883"/>
                  </a:cubicBezTo>
                  <a:lnTo>
                    <a:pt x="273" y="6883"/>
                  </a:lnTo>
                  <a:cubicBezTo>
                    <a:pt x="292" y="6883"/>
                    <a:pt x="314" y="6852"/>
                    <a:pt x="314" y="6852"/>
                  </a:cubicBezTo>
                  <a:cubicBezTo>
                    <a:pt x="314" y="6820"/>
                    <a:pt x="292" y="6820"/>
                    <a:pt x="292" y="6820"/>
                  </a:cubicBezTo>
                  <a:cubicBezTo>
                    <a:pt x="283" y="6820"/>
                    <a:pt x="273" y="6629"/>
                    <a:pt x="276" y="6432"/>
                  </a:cubicBezTo>
                  <a:cubicBezTo>
                    <a:pt x="286" y="6231"/>
                    <a:pt x="292" y="6021"/>
                    <a:pt x="295" y="5974"/>
                  </a:cubicBezTo>
                  <a:cubicBezTo>
                    <a:pt x="317" y="5920"/>
                    <a:pt x="322" y="5842"/>
                    <a:pt x="309" y="5842"/>
                  </a:cubicBezTo>
                  <a:cubicBezTo>
                    <a:pt x="307" y="5842"/>
                    <a:pt x="304" y="5844"/>
                    <a:pt x="301" y="5849"/>
                  </a:cubicBezTo>
                  <a:cubicBezTo>
                    <a:pt x="279" y="5849"/>
                    <a:pt x="289" y="5692"/>
                    <a:pt x="295" y="5504"/>
                  </a:cubicBezTo>
                  <a:cubicBezTo>
                    <a:pt x="308" y="5285"/>
                    <a:pt x="314" y="5131"/>
                    <a:pt x="292" y="5128"/>
                  </a:cubicBezTo>
                  <a:lnTo>
                    <a:pt x="298" y="5034"/>
                  </a:lnTo>
                  <a:cubicBezTo>
                    <a:pt x="301" y="4971"/>
                    <a:pt x="283" y="4909"/>
                    <a:pt x="283" y="4877"/>
                  </a:cubicBezTo>
                  <a:cubicBezTo>
                    <a:pt x="269" y="4855"/>
                    <a:pt x="267" y="4833"/>
                    <a:pt x="273" y="4833"/>
                  </a:cubicBezTo>
                  <a:cubicBezTo>
                    <a:pt x="276" y="4833"/>
                    <a:pt x="280" y="4837"/>
                    <a:pt x="286" y="4846"/>
                  </a:cubicBezTo>
                  <a:cubicBezTo>
                    <a:pt x="290" y="4847"/>
                    <a:pt x="295" y="4847"/>
                    <a:pt x="299" y="4847"/>
                  </a:cubicBezTo>
                  <a:cubicBezTo>
                    <a:pt x="314" y="4847"/>
                    <a:pt x="326" y="4841"/>
                    <a:pt x="326" y="4818"/>
                  </a:cubicBezTo>
                  <a:cubicBezTo>
                    <a:pt x="330" y="4755"/>
                    <a:pt x="311" y="4755"/>
                    <a:pt x="289" y="4752"/>
                  </a:cubicBezTo>
                  <a:cubicBezTo>
                    <a:pt x="267" y="4752"/>
                    <a:pt x="270" y="4721"/>
                    <a:pt x="270" y="4721"/>
                  </a:cubicBezTo>
                  <a:cubicBezTo>
                    <a:pt x="270" y="4689"/>
                    <a:pt x="270" y="4689"/>
                    <a:pt x="292" y="4689"/>
                  </a:cubicBezTo>
                  <a:lnTo>
                    <a:pt x="333" y="4692"/>
                  </a:lnTo>
                  <a:lnTo>
                    <a:pt x="336" y="4661"/>
                  </a:lnTo>
                  <a:cubicBezTo>
                    <a:pt x="314" y="4661"/>
                    <a:pt x="317" y="4630"/>
                    <a:pt x="317" y="4630"/>
                  </a:cubicBezTo>
                  <a:cubicBezTo>
                    <a:pt x="317" y="4598"/>
                    <a:pt x="317" y="4598"/>
                    <a:pt x="358" y="4598"/>
                  </a:cubicBezTo>
                  <a:cubicBezTo>
                    <a:pt x="360" y="4598"/>
                    <a:pt x="362" y="4599"/>
                    <a:pt x="364" y="4599"/>
                  </a:cubicBezTo>
                  <a:cubicBezTo>
                    <a:pt x="402" y="4599"/>
                    <a:pt x="400" y="4569"/>
                    <a:pt x="361" y="4539"/>
                  </a:cubicBezTo>
                  <a:lnTo>
                    <a:pt x="345" y="4473"/>
                  </a:lnTo>
                  <a:cubicBezTo>
                    <a:pt x="386" y="4445"/>
                    <a:pt x="348" y="4379"/>
                    <a:pt x="330" y="4348"/>
                  </a:cubicBezTo>
                  <a:cubicBezTo>
                    <a:pt x="370" y="4319"/>
                    <a:pt x="373" y="4288"/>
                    <a:pt x="333" y="4254"/>
                  </a:cubicBezTo>
                  <a:cubicBezTo>
                    <a:pt x="311" y="4254"/>
                    <a:pt x="314" y="4222"/>
                    <a:pt x="336" y="4191"/>
                  </a:cubicBezTo>
                  <a:cubicBezTo>
                    <a:pt x="358" y="4163"/>
                    <a:pt x="361" y="4131"/>
                    <a:pt x="364" y="4069"/>
                  </a:cubicBezTo>
                  <a:cubicBezTo>
                    <a:pt x="342" y="4034"/>
                    <a:pt x="355" y="3818"/>
                    <a:pt x="364" y="3567"/>
                  </a:cubicBezTo>
                  <a:cubicBezTo>
                    <a:pt x="377" y="3285"/>
                    <a:pt x="386" y="3100"/>
                    <a:pt x="367" y="3097"/>
                  </a:cubicBezTo>
                  <a:cubicBezTo>
                    <a:pt x="364" y="3075"/>
                    <a:pt x="373" y="3053"/>
                    <a:pt x="389" y="3038"/>
                  </a:cubicBezTo>
                  <a:cubicBezTo>
                    <a:pt x="411" y="3038"/>
                    <a:pt x="411" y="3006"/>
                    <a:pt x="370" y="2972"/>
                  </a:cubicBezTo>
                  <a:cubicBezTo>
                    <a:pt x="352" y="2941"/>
                    <a:pt x="333" y="2941"/>
                    <a:pt x="373" y="2941"/>
                  </a:cubicBezTo>
                  <a:cubicBezTo>
                    <a:pt x="374" y="2941"/>
                    <a:pt x="374" y="2941"/>
                    <a:pt x="375" y="2941"/>
                  </a:cubicBezTo>
                  <a:cubicBezTo>
                    <a:pt x="395" y="2941"/>
                    <a:pt x="396" y="2878"/>
                    <a:pt x="402" y="2756"/>
                  </a:cubicBezTo>
                  <a:cubicBezTo>
                    <a:pt x="408" y="2662"/>
                    <a:pt x="414" y="2536"/>
                    <a:pt x="392" y="2536"/>
                  </a:cubicBezTo>
                  <a:cubicBezTo>
                    <a:pt x="381" y="2500"/>
                    <a:pt x="377" y="2484"/>
                    <a:pt x="379" y="2484"/>
                  </a:cubicBezTo>
                  <a:lnTo>
                    <a:pt x="379" y="2484"/>
                  </a:lnTo>
                  <a:cubicBezTo>
                    <a:pt x="380" y="2484"/>
                    <a:pt x="384" y="2492"/>
                    <a:pt x="392" y="2505"/>
                  </a:cubicBezTo>
                  <a:cubicBezTo>
                    <a:pt x="396" y="2508"/>
                    <a:pt x="400" y="2509"/>
                    <a:pt x="403" y="2509"/>
                  </a:cubicBezTo>
                  <a:cubicBezTo>
                    <a:pt x="438" y="2509"/>
                    <a:pt x="458" y="2374"/>
                    <a:pt x="424" y="2286"/>
                  </a:cubicBezTo>
                  <a:cubicBezTo>
                    <a:pt x="427" y="2254"/>
                    <a:pt x="427" y="2226"/>
                    <a:pt x="449" y="2226"/>
                  </a:cubicBezTo>
                  <a:cubicBezTo>
                    <a:pt x="452" y="2173"/>
                    <a:pt x="446" y="2119"/>
                    <a:pt x="433" y="2069"/>
                  </a:cubicBezTo>
                  <a:cubicBezTo>
                    <a:pt x="436" y="2038"/>
                    <a:pt x="442" y="1913"/>
                    <a:pt x="446" y="1850"/>
                  </a:cubicBezTo>
                  <a:cubicBezTo>
                    <a:pt x="446" y="1806"/>
                    <a:pt x="439" y="1765"/>
                    <a:pt x="430" y="1725"/>
                  </a:cubicBezTo>
                  <a:cubicBezTo>
                    <a:pt x="430" y="1713"/>
                    <a:pt x="430" y="1702"/>
                    <a:pt x="431" y="1693"/>
                  </a:cubicBezTo>
                  <a:lnTo>
                    <a:pt x="431" y="1693"/>
                  </a:lnTo>
                  <a:cubicBezTo>
                    <a:pt x="452" y="1689"/>
                    <a:pt x="458" y="1534"/>
                    <a:pt x="471" y="1320"/>
                  </a:cubicBezTo>
                  <a:cubicBezTo>
                    <a:pt x="480" y="1101"/>
                    <a:pt x="489" y="913"/>
                    <a:pt x="511" y="882"/>
                  </a:cubicBezTo>
                  <a:cubicBezTo>
                    <a:pt x="511" y="860"/>
                    <a:pt x="505" y="838"/>
                    <a:pt x="493" y="819"/>
                  </a:cubicBezTo>
                  <a:cubicBezTo>
                    <a:pt x="458" y="800"/>
                    <a:pt x="449" y="753"/>
                    <a:pt x="477" y="725"/>
                  </a:cubicBezTo>
                  <a:cubicBezTo>
                    <a:pt x="518" y="697"/>
                    <a:pt x="524" y="571"/>
                    <a:pt x="483" y="537"/>
                  </a:cubicBezTo>
                  <a:lnTo>
                    <a:pt x="505" y="537"/>
                  </a:lnTo>
                  <a:cubicBezTo>
                    <a:pt x="549" y="509"/>
                    <a:pt x="533" y="415"/>
                    <a:pt x="493" y="380"/>
                  </a:cubicBezTo>
                  <a:cubicBezTo>
                    <a:pt x="514" y="352"/>
                    <a:pt x="536" y="321"/>
                    <a:pt x="518" y="289"/>
                  </a:cubicBezTo>
                  <a:cubicBezTo>
                    <a:pt x="518" y="258"/>
                    <a:pt x="518" y="258"/>
                    <a:pt x="561" y="258"/>
                  </a:cubicBezTo>
                  <a:cubicBezTo>
                    <a:pt x="566" y="259"/>
                    <a:pt x="571" y="259"/>
                    <a:pt x="575" y="259"/>
                  </a:cubicBezTo>
                  <a:cubicBezTo>
                    <a:pt x="590" y="259"/>
                    <a:pt x="602" y="254"/>
                    <a:pt x="602" y="230"/>
                  </a:cubicBezTo>
                  <a:cubicBezTo>
                    <a:pt x="605" y="198"/>
                    <a:pt x="583" y="198"/>
                    <a:pt x="565" y="198"/>
                  </a:cubicBezTo>
                  <a:lnTo>
                    <a:pt x="565" y="136"/>
                  </a:lnTo>
                  <a:cubicBezTo>
                    <a:pt x="565" y="136"/>
                    <a:pt x="568" y="104"/>
                    <a:pt x="546" y="101"/>
                  </a:cubicBezTo>
                  <a:cubicBezTo>
                    <a:pt x="527" y="101"/>
                    <a:pt x="527" y="70"/>
                    <a:pt x="530" y="39"/>
                  </a:cubicBezTo>
                  <a:cubicBezTo>
                    <a:pt x="543" y="39"/>
                    <a:pt x="539" y="25"/>
                    <a:pt x="528" y="25"/>
                  </a:cubicBezTo>
                  <a:cubicBezTo>
                    <a:pt x="522" y="25"/>
                    <a:pt x="516" y="28"/>
                    <a:pt x="508" y="39"/>
                  </a:cubicBezTo>
                  <a:cubicBezTo>
                    <a:pt x="486" y="35"/>
                    <a:pt x="467" y="35"/>
                    <a:pt x="467" y="4"/>
                  </a:cubicBezTo>
                  <a:lnTo>
                    <a:pt x="427" y="1"/>
                  </a:lnTo>
                  <a:cubicBezTo>
                    <a:pt x="423" y="1"/>
                    <a:pt x="419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583;p52"/>
            <p:cNvSpPr/>
            <p:nvPr/>
          </p:nvSpPr>
          <p:spPr>
            <a:xfrm>
              <a:off x="4150025" y="1716700"/>
              <a:ext cx="88875" cy="115700"/>
            </a:xfrm>
            <a:custGeom>
              <a:avLst/>
              <a:gdLst/>
              <a:ahLst/>
              <a:cxnLst/>
              <a:rect l="l" t="t" r="r" b="b"/>
              <a:pathLst>
                <a:path w="3555" h="4628" extrusionOk="0">
                  <a:moveTo>
                    <a:pt x="800" y="1"/>
                  </a:moveTo>
                  <a:cubicBezTo>
                    <a:pt x="795" y="1"/>
                    <a:pt x="790" y="12"/>
                    <a:pt x="790" y="40"/>
                  </a:cubicBezTo>
                  <a:cubicBezTo>
                    <a:pt x="794" y="53"/>
                    <a:pt x="796" y="57"/>
                    <a:pt x="801" y="57"/>
                  </a:cubicBezTo>
                  <a:cubicBezTo>
                    <a:pt x="803" y="57"/>
                    <a:pt x="805" y="56"/>
                    <a:pt x="809" y="55"/>
                  </a:cubicBezTo>
                  <a:cubicBezTo>
                    <a:pt x="815" y="40"/>
                    <a:pt x="812" y="24"/>
                    <a:pt x="809" y="11"/>
                  </a:cubicBezTo>
                  <a:cubicBezTo>
                    <a:pt x="806" y="5"/>
                    <a:pt x="803" y="1"/>
                    <a:pt x="800" y="1"/>
                  </a:cubicBezTo>
                  <a:close/>
                  <a:moveTo>
                    <a:pt x="1455" y="274"/>
                  </a:moveTo>
                  <a:cubicBezTo>
                    <a:pt x="1456" y="274"/>
                    <a:pt x="1457" y="277"/>
                    <a:pt x="1457" y="284"/>
                  </a:cubicBezTo>
                  <a:cubicBezTo>
                    <a:pt x="1470" y="284"/>
                    <a:pt x="1448" y="306"/>
                    <a:pt x="1435" y="306"/>
                  </a:cubicBezTo>
                  <a:lnTo>
                    <a:pt x="1435" y="284"/>
                  </a:lnTo>
                  <a:cubicBezTo>
                    <a:pt x="1444" y="284"/>
                    <a:pt x="1451" y="274"/>
                    <a:pt x="1455" y="274"/>
                  </a:cubicBezTo>
                  <a:close/>
                  <a:moveTo>
                    <a:pt x="1665" y="343"/>
                  </a:moveTo>
                  <a:cubicBezTo>
                    <a:pt x="1666" y="343"/>
                    <a:pt x="1667" y="343"/>
                    <a:pt x="1667" y="344"/>
                  </a:cubicBezTo>
                  <a:lnTo>
                    <a:pt x="1677" y="344"/>
                  </a:lnTo>
                  <a:cubicBezTo>
                    <a:pt x="1674" y="359"/>
                    <a:pt x="1667" y="372"/>
                    <a:pt x="1661" y="384"/>
                  </a:cubicBezTo>
                  <a:lnTo>
                    <a:pt x="1649" y="381"/>
                  </a:lnTo>
                  <a:cubicBezTo>
                    <a:pt x="1652" y="364"/>
                    <a:pt x="1654" y="343"/>
                    <a:pt x="1665" y="343"/>
                  </a:cubicBezTo>
                  <a:close/>
                  <a:moveTo>
                    <a:pt x="1066" y="369"/>
                  </a:moveTo>
                  <a:cubicBezTo>
                    <a:pt x="1075" y="369"/>
                    <a:pt x="1091" y="384"/>
                    <a:pt x="1091" y="384"/>
                  </a:cubicBezTo>
                  <a:cubicBezTo>
                    <a:pt x="1097" y="406"/>
                    <a:pt x="1084" y="406"/>
                    <a:pt x="1084" y="406"/>
                  </a:cubicBezTo>
                  <a:cubicBezTo>
                    <a:pt x="1081" y="408"/>
                    <a:pt x="1077" y="409"/>
                    <a:pt x="1074" y="409"/>
                  </a:cubicBezTo>
                  <a:cubicBezTo>
                    <a:pt x="1068" y="409"/>
                    <a:pt x="1063" y="405"/>
                    <a:pt x="1059" y="394"/>
                  </a:cubicBezTo>
                  <a:cubicBezTo>
                    <a:pt x="1059" y="394"/>
                    <a:pt x="1053" y="372"/>
                    <a:pt x="1066" y="369"/>
                  </a:cubicBezTo>
                  <a:close/>
                  <a:moveTo>
                    <a:pt x="1269" y="419"/>
                  </a:moveTo>
                  <a:lnTo>
                    <a:pt x="1282" y="438"/>
                  </a:lnTo>
                  <a:lnTo>
                    <a:pt x="1273" y="438"/>
                  </a:lnTo>
                  <a:cubicBezTo>
                    <a:pt x="1270" y="439"/>
                    <a:pt x="1268" y="439"/>
                    <a:pt x="1267" y="439"/>
                  </a:cubicBezTo>
                  <a:cubicBezTo>
                    <a:pt x="1263" y="439"/>
                    <a:pt x="1262" y="435"/>
                    <a:pt x="1260" y="419"/>
                  </a:cubicBezTo>
                  <a:close/>
                  <a:moveTo>
                    <a:pt x="1373" y="391"/>
                  </a:moveTo>
                  <a:cubicBezTo>
                    <a:pt x="1373" y="409"/>
                    <a:pt x="1376" y="431"/>
                    <a:pt x="1363" y="431"/>
                  </a:cubicBezTo>
                  <a:cubicBezTo>
                    <a:pt x="1362" y="437"/>
                    <a:pt x="1360" y="440"/>
                    <a:pt x="1357" y="440"/>
                  </a:cubicBezTo>
                  <a:cubicBezTo>
                    <a:pt x="1352" y="440"/>
                    <a:pt x="1346" y="420"/>
                    <a:pt x="1351" y="391"/>
                  </a:cubicBezTo>
                  <a:close/>
                  <a:moveTo>
                    <a:pt x="875" y="445"/>
                  </a:moveTo>
                  <a:cubicBezTo>
                    <a:pt x="879" y="445"/>
                    <a:pt x="885" y="448"/>
                    <a:pt x="890" y="448"/>
                  </a:cubicBezTo>
                  <a:cubicBezTo>
                    <a:pt x="891" y="448"/>
                    <a:pt x="892" y="447"/>
                    <a:pt x="893" y="447"/>
                  </a:cubicBezTo>
                  <a:cubicBezTo>
                    <a:pt x="912" y="463"/>
                    <a:pt x="912" y="463"/>
                    <a:pt x="893" y="469"/>
                  </a:cubicBezTo>
                  <a:cubicBezTo>
                    <a:pt x="892" y="470"/>
                    <a:pt x="890" y="470"/>
                    <a:pt x="888" y="470"/>
                  </a:cubicBezTo>
                  <a:cubicBezTo>
                    <a:pt x="879" y="470"/>
                    <a:pt x="875" y="456"/>
                    <a:pt x="875" y="456"/>
                  </a:cubicBezTo>
                  <a:cubicBezTo>
                    <a:pt x="870" y="447"/>
                    <a:pt x="872" y="445"/>
                    <a:pt x="875" y="445"/>
                  </a:cubicBezTo>
                  <a:close/>
                  <a:moveTo>
                    <a:pt x="2003" y="409"/>
                  </a:moveTo>
                  <a:lnTo>
                    <a:pt x="2025" y="419"/>
                  </a:lnTo>
                  <a:lnTo>
                    <a:pt x="1987" y="450"/>
                  </a:lnTo>
                  <a:cubicBezTo>
                    <a:pt x="1965" y="477"/>
                    <a:pt x="1955" y="490"/>
                    <a:pt x="1953" y="490"/>
                  </a:cubicBezTo>
                  <a:cubicBezTo>
                    <a:pt x="1951" y="490"/>
                    <a:pt x="1955" y="480"/>
                    <a:pt x="1962" y="463"/>
                  </a:cubicBezTo>
                  <a:cubicBezTo>
                    <a:pt x="1965" y="441"/>
                    <a:pt x="1981" y="419"/>
                    <a:pt x="2003" y="409"/>
                  </a:cubicBezTo>
                  <a:close/>
                  <a:moveTo>
                    <a:pt x="1752" y="422"/>
                  </a:moveTo>
                  <a:cubicBezTo>
                    <a:pt x="1761" y="425"/>
                    <a:pt x="1746" y="444"/>
                    <a:pt x="1730" y="482"/>
                  </a:cubicBezTo>
                  <a:lnTo>
                    <a:pt x="1727" y="482"/>
                  </a:lnTo>
                  <a:cubicBezTo>
                    <a:pt x="1718" y="488"/>
                    <a:pt x="1713" y="491"/>
                    <a:pt x="1711" y="491"/>
                  </a:cubicBezTo>
                  <a:cubicBezTo>
                    <a:pt x="1708" y="491"/>
                    <a:pt x="1712" y="482"/>
                    <a:pt x="1724" y="460"/>
                  </a:cubicBezTo>
                  <a:cubicBezTo>
                    <a:pt x="1736" y="441"/>
                    <a:pt x="1752" y="422"/>
                    <a:pt x="1752" y="422"/>
                  </a:cubicBezTo>
                  <a:close/>
                  <a:moveTo>
                    <a:pt x="1166" y="475"/>
                  </a:moveTo>
                  <a:cubicBezTo>
                    <a:pt x="1157" y="478"/>
                    <a:pt x="1160" y="497"/>
                    <a:pt x="1160" y="497"/>
                  </a:cubicBezTo>
                  <a:cubicBezTo>
                    <a:pt x="1160" y="497"/>
                    <a:pt x="1162" y="516"/>
                    <a:pt x="1170" y="516"/>
                  </a:cubicBezTo>
                  <a:cubicBezTo>
                    <a:pt x="1171" y="516"/>
                    <a:pt x="1172" y="516"/>
                    <a:pt x="1172" y="516"/>
                  </a:cubicBezTo>
                  <a:lnTo>
                    <a:pt x="1185" y="516"/>
                  </a:lnTo>
                  <a:cubicBezTo>
                    <a:pt x="1179" y="500"/>
                    <a:pt x="1175" y="488"/>
                    <a:pt x="1166" y="475"/>
                  </a:cubicBezTo>
                  <a:close/>
                  <a:moveTo>
                    <a:pt x="1517" y="494"/>
                  </a:moveTo>
                  <a:lnTo>
                    <a:pt x="1514" y="535"/>
                  </a:lnTo>
                  <a:lnTo>
                    <a:pt x="1517" y="516"/>
                  </a:lnTo>
                  <a:cubicBezTo>
                    <a:pt x="1517" y="508"/>
                    <a:pt x="1517" y="500"/>
                    <a:pt x="1517" y="494"/>
                  </a:cubicBezTo>
                  <a:close/>
                  <a:moveTo>
                    <a:pt x="2012" y="507"/>
                  </a:moveTo>
                  <a:lnTo>
                    <a:pt x="2015" y="529"/>
                  </a:lnTo>
                  <a:cubicBezTo>
                    <a:pt x="2009" y="540"/>
                    <a:pt x="2004" y="543"/>
                    <a:pt x="1998" y="543"/>
                  </a:cubicBezTo>
                  <a:cubicBezTo>
                    <a:pt x="1994" y="543"/>
                    <a:pt x="1991" y="542"/>
                    <a:pt x="1987" y="541"/>
                  </a:cubicBezTo>
                  <a:lnTo>
                    <a:pt x="1996" y="519"/>
                  </a:lnTo>
                  <a:lnTo>
                    <a:pt x="2012" y="507"/>
                  </a:lnTo>
                  <a:close/>
                  <a:moveTo>
                    <a:pt x="630" y="538"/>
                  </a:moveTo>
                  <a:lnTo>
                    <a:pt x="630" y="538"/>
                  </a:lnTo>
                  <a:cubicBezTo>
                    <a:pt x="635" y="544"/>
                    <a:pt x="635" y="547"/>
                    <a:pt x="633" y="547"/>
                  </a:cubicBezTo>
                  <a:cubicBezTo>
                    <a:pt x="630" y="547"/>
                    <a:pt x="624" y="542"/>
                    <a:pt x="630" y="538"/>
                  </a:cubicBezTo>
                  <a:close/>
                  <a:moveTo>
                    <a:pt x="987" y="537"/>
                  </a:moveTo>
                  <a:cubicBezTo>
                    <a:pt x="989" y="537"/>
                    <a:pt x="993" y="545"/>
                    <a:pt x="987" y="547"/>
                  </a:cubicBezTo>
                  <a:cubicBezTo>
                    <a:pt x="985" y="539"/>
                    <a:pt x="986" y="537"/>
                    <a:pt x="987" y="537"/>
                  </a:cubicBezTo>
                  <a:close/>
                  <a:moveTo>
                    <a:pt x="730" y="550"/>
                  </a:moveTo>
                  <a:cubicBezTo>
                    <a:pt x="740" y="557"/>
                    <a:pt x="752" y="566"/>
                    <a:pt x="759" y="579"/>
                  </a:cubicBezTo>
                  <a:cubicBezTo>
                    <a:pt x="765" y="588"/>
                    <a:pt x="766" y="594"/>
                    <a:pt x="761" y="594"/>
                  </a:cubicBezTo>
                  <a:cubicBezTo>
                    <a:pt x="756" y="594"/>
                    <a:pt x="746" y="588"/>
                    <a:pt x="730" y="572"/>
                  </a:cubicBezTo>
                  <a:cubicBezTo>
                    <a:pt x="721" y="554"/>
                    <a:pt x="721" y="554"/>
                    <a:pt x="730" y="550"/>
                  </a:cubicBezTo>
                  <a:close/>
                  <a:moveTo>
                    <a:pt x="668" y="588"/>
                  </a:moveTo>
                  <a:lnTo>
                    <a:pt x="687" y="601"/>
                  </a:lnTo>
                  <a:lnTo>
                    <a:pt x="690" y="623"/>
                  </a:lnTo>
                  <a:lnTo>
                    <a:pt x="680" y="629"/>
                  </a:lnTo>
                  <a:cubicBezTo>
                    <a:pt x="671" y="613"/>
                    <a:pt x="658" y="594"/>
                    <a:pt x="668" y="588"/>
                  </a:cubicBezTo>
                  <a:close/>
                  <a:moveTo>
                    <a:pt x="624" y="619"/>
                  </a:moveTo>
                  <a:cubicBezTo>
                    <a:pt x="629" y="627"/>
                    <a:pt x="628" y="629"/>
                    <a:pt x="627" y="629"/>
                  </a:cubicBezTo>
                  <a:cubicBezTo>
                    <a:pt x="624" y="629"/>
                    <a:pt x="618" y="623"/>
                    <a:pt x="624" y="619"/>
                  </a:cubicBezTo>
                  <a:close/>
                  <a:moveTo>
                    <a:pt x="2472" y="599"/>
                  </a:moveTo>
                  <a:cubicBezTo>
                    <a:pt x="2462" y="599"/>
                    <a:pt x="2448" y="607"/>
                    <a:pt x="2448" y="607"/>
                  </a:cubicBezTo>
                  <a:cubicBezTo>
                    <a:pt x="2435" y="623"/>
                    <a:pt x="2445" y="629"/>
                    <a:pt x="2454" y="635"/>
                  </a:cubicBezTo>
                  <a:cubicBezTo>
                    <a:pt x="2457" y="650"/>
                    <a:pt x="2463" y="656"/>
                    <a:pt x="2469" y="656"/>
                  </a:cubicBezTo>
                  <a:cubicBezTo>
                    <a:pt x="2477" y="656"/>
                    <a:pt x="2485" y="648"/>
                    <a:pt x="2492" y="638"/>
                  </a:cubicBezTo>
                  <a:cubicBezTo>
                    <a:pt x="2504" y="623"/>
                    <a:pt x="2498" y="616"/>
                    <a:pt x="2479" y="601"/>
                  </a:cubicBezTo>
                  <a:cubicBezTo>
                    <a:pt x="2477" y="599"/>
                    <a:pt x="2475" y="599"/>
                    <a:pt x="2472" y="599"/>
                  </a:cubicBezTo>
                  <a:close/>
                  <a:moveTo>
                    <a:pt x="889" y="633"/>
                  </a:moveTo>
                  <a:cubicBezTo>
                    <a:pt x="894" y="633"/>
                    <a:pt x="900" y="636"/>
                    <a:pt x="906" y="648"/>
                  </a:cubicBezTo>
                  <a:cubicBezTo>
                    <a:pt x="910" y="656"/>
                    <a:pt x="912" y="660"/>
                    <a:pt x="915" y="662"/>
                  </a:cubicBezTo>
                  <a:lnTo>
                    <a:pt x="915" y="662"/>
                  </a:lnTo>
                  <a:cubicBezTo>
                    <a:pt x="901" y="662"/>
                    <a:pt x="888" y="664"/>
                    <a:pt x="873" y="667"/>
                  </a:cubicBezTo>
                  <a:lnTo>
                    <a:pt x="873" y="667"/>
                  </a:lnTo>
                  <a:cubicBezTo>
                    <a:pt x="862" y="644"/>
                    <a:pt x="865" y="643"/>
                    <a:pt x="881" y="635"/>
                  </a:cubicBezTo>
                  <a:cubicBezTo>
                    <a:pt x="883" y="634"/>
                    <a:pt x="886" y="633"/>
                    <a:pt x="889" y="633"/>
                  </a:cubicBezTo>
                  <a:close/>
                  <a:moveTo>
                    <a:pt x="812" y="648"/>
                  </a:moveTo>
                  <a:cubicBezTo>
                    <a:pt x="818" y="660"/>
                    <a:pt x="824" y="673"/>
                    <a:pt x="824" y="688"/>
                  </a:cubicBezTo>
                  <a:cubicBezTo>
                    <a:pt x="821" y="690"/>
                    <a:pt x="818" y="692"/>
                    <a:pt x="815" y="694"/>
                  </a:cubicBezTo>
                  <a:lnTo>
                    <a:pt x="815" y="694"/>
                  </a:lnTo>
                  <a:cubicBezTo>
                    <a:pt x="813" y="689"/>
                    <a:pt x="810" y="683"/>
                    <a:pt x="806" y="676"/>
                  </a:cubicBezTo>
                  <a:cubicBezTo>
                    <a:pt x="793" y="657"/>
                    <a:pt x="802" y="654"/>
                    <a:pt x="812" y="648"/>
                  </a:cubicBezTo>
                  <a:close/>
                  <a:moveTo>
                    <a:pt x="1053" y="676"/>
                  </a:moveTo>
                  <a:lnTo>
                    <a:pt x="1037" y="682"/>
                  </a:lnTo>
                  <a:cubicBezTo>
                    <a:pt x="1044" y="701"/>
                    <a:pt x="1044" y="701"/>
                    <a:pt x="1053" y="701"/>
                  </a:cubicBezTo>
                  <a:cubicBezTo>
                    <a:pt x="1069" y="695"/>
                    <a:pt x="1069" y="695"/>
                    <a:pt x="1053" y="676"/>
                  </a:cubicBezTo>
                  <a:close/>
                  <a:moveTo>
                    <a:pt x="2517" y="685"/>
                  </a:moveTo>
                  <a:lnTo>
                    <a:pt x="2532" y="698"/>
                  </a:lnTo>
                  <a:cubicBezTo>
                    <a:pt x="2524" y="708"/>
                    <a:pt x="2512" y="713"/>
                    <a:pt x="2500" y="713"/>
                  </a:cubicBezTo>
                  <a:cubicBezTo>
                    <a:pt x="2494" y="713"/>
                    <a:pt x="2488" y="712"/>
                    <a:pt x="2482" y="710"/>
                  </a:cubicBezTo>
                  <a:cubicBezTo>
                    <a:pt x="2473" y="704"/>
                    <a:pt x="2485" y="688"/>
                    <a:pt x="2517" y="685"/>
                  </a:cubicBezTo>
                  <a:close/>
                  <a:moveTo>
                    <a:pt x="742" y="705"/>
                  </a:moveTo>
                  <a:cubicBezTo>
                    <a:pt x="746" y="705"/>
                    <a:pt x="756" y="713"/>
                    <a:pt x="773" y="731"/>
                  </a:cubicBezTo>
                  <a:lnTo>
                    <a:pt x="773" y="731"/>
                  </a:lnTo>
                  <a:cubicBezTo>
                    <a:pt x="769" y="736"/>
                    <a:pt x="765" y="741"/>
                    <a:pt x="761" y="747"/>
                  </a:cubicBezTo>
                  <a:lnTo>
                    <a:pt x="761" y="747"/>
                  </a:lnTo>
                  <a:cubicBezTo>
                    <a:pt x="759" y="742"/>
                    <a:pt x="756" y="737"/>
                    <a:pt x="752" y="732"/>
                  </a:cubicBezTo>
                  <a:cubicBezTo>
                    <a:pt x="741" y="715"/>
                    <a:pt x="737" y="705"/>
                    <a:pt x="742" y="705"/>
                  </a:cubicBezTo>
                  <a:close/>
                  <a:moveTo>
                    <a:pt x="223" y="1105"/>
                  </a:moveTo>
                  <a:lnTo>
                    <a:pt x="238" y="1124"/>
                  </a:lnTo>
                  <a:lnTo>
                    <a:pt x="235" y="1133"/>
                  </a:lnTo>
                  <a:cubicBezTo>
                    <a:pt x="216" y="1124"/>
                    <a:pt x="198" y="1118"/>
                    <a:pt x="201" y="1108"/>
                  </a:cubicBezTo>
                  <a:lnTo>
                    <a:pt x="223" y="1105"/>
                  </a:lnTo>
                  <a:close/>
                  <a:moveTo>
                    <a:pt x="3253" y="1130"/>
                  </a:moveTo>
                  <a:cubicBezTo>
                    <a:pt x="3245" y="1130"/>
                    <a:pt x="3233" y="1139"/>
                    <a:pt x="3219" y="1146"/>
                  </a:cubicBezTo>
                  <a:lnTo>
                    <a:pt x="3225" y="1158"/>
                  </a:lnTo>
                  <a:cubicBezTo>
                    <a:pt x="3241" y="1155"/>
                    <a:pt x="3256" y="1152"/>
                    <a:pt x="3269" y="1143"/>
                  </a:cubicBezTo>
                  <a:lnTo>
                    <a:pt x="3259" y="1133"/>
                  </a:lnTo>
                  <a:cubicBezTo>
                    <a:pt x="3258" y="1131"/>
                    <a:pt x="3256" y="1130"/>
                    <a:pt x="3253" y="1130"/>
                  </a:cubicBezTo>
                  <a:close/>
                  <a:moveTo>
                    <a:pt x="2940" y="1149"/>
                  </a:moveTo>
                  <a:cubicBezTo>
                    <a:pt x="2946" y="1158"/>
                    <a:pt x="2937" y="1180"/>
                    <a:pt x="2918" y="1193"/>
                  </a:cubicBezTo>
                  <a:cubicBezTo>
                    <a:pt x="2903" y="1213"/>
                    <a:pt x="2897" y="1221"/>
                    <a:pt x="2892" y="1221"/>
                  </a:cubicBezTo>
                  <a:cubicBezTo>
                    <a:pt x="2889" y="1221"/>
                    <a:pt x="2885" y="1217"/>
                    <a:pt x="2880" y="1209"/>
                  </a:cubicBezTo>
                  <a:cubicBezTo>
                    <a:pt x="2874" y="1202"/>
                    <a:pt x="2865" y="1193"/>
                    <a:pt x="2883" y="1180"/>
                  </a:cubicBezTo>
                  <a:lnTo>
                    <a:pt x="2890" y="1190"/>
                  </a:lnTo>
                  <a:cubicBezTo>
                    <a:pt x="2884" y="1194"/>
                    <a:pt x="2883" y="1196"/>
                    <a:pt x="2885" y="1196"/>
                  </a:cubicBezTo>
                  <a:cubicBezTo>
                    <a:pt x="2887" y="1196"/>
                    <a:pt x="2899" y="1189"/>
                    <a:pt x="2905" y="1174"/>
                  </a:cubicBezTo>
                  <a:lnTo>
                    <a:pt x="2940" y="1149"/>
                  </a:lnTo>
                  <a:close/>
                  <a:moveTo>
                    <a:pt x="2786" y="1227"/>
                  </a:moveTo>
                  <a:cubicBezTo>
                    <a:pt x="2770" y="1240"/>
                    <a:pt x="2770" y="1240"/>
                    <a:pt x="2777" y="1246"/>
                  </a:cubicBezTo>
                  <a:lnTo>
                    <a:pt x="2783" y="1256"/>
                  </a:lnTo>
                  <a:lnTo>
                    <a:pt x="2792" y="1234"/>
                  </a:lnTo>
                  <a:lnTo>
                    <a:pt x="2786" y="1227"/>
                  </a:lnTo>
                  <a:close/>
                  <a:moveTo>
                    <a:pt x="2968" y="1286"/>
                  </a:moveTo>
                  <a:cubicBezTo>
                    <a:pt x="2976" y="1286"/>
                    <a:pt x="2986" y="1288"/>
                    <a:pt x="2990" y="1293"/>
                  </a:cubicBezTo>
                  <a:lnTo>
                    <a:pt x="2977" y="1312"/>
                  </a:lnTo>
                  <a:cubicBezTo>
                    <a:pt x="2972" y="1316"/>
                    <a:pt x="2968" y="1318"/>
                    <a:pt x="2964" y="1318"/>
                  </a:cubicBezTo>
                  <a:cubicBezTo>
                    <a:pt x="2957" y="1318"/>
                    <a:pt x="2953" y="1312"/>
                    <a:pt x="2949" y="1306"/>
                  </a:cubicBezTo>
                  <a:cubicBezTo>
                    <a:pt x="2943" y="1299"/>
                    <a:pt x="2943" y="1299"/>
                    <a:pt x="2959" y="1287"/>
                  </a:cubicBezTo>
                  <a:cubicBezTo>
                    <a:pt x="2959" y="1287"/>
                    <a:pt x="2963" y="1286"/>
                    <a:pt x="2968" y="1286"/>
                  </a:cubicBezTo>
                  <a:close/>
                  <a:moveTo>
                    <a:pt x="121" y="1360"/>
                  </a:moveTo>
                  <a:cubicBezTo>
                    <a:pt x="133" y="1360"/>
                    <a:pt x="161" y="1373"/>
                    <a:pt x="179" y="1378"/>
                  </a:cubicBezTo>
                  <a:cubicBezTo>
                    <a:pt x="177" y="1384"/>
                    <a:pt x="176" y="1386"/>
                    <a:pt x="171" y="1386"/>
                  </a:cubicBezTo>
                  <a:cubicBezTo>
                    <a:pt x="168" y="1386"/>
                    <a:pt x="164" y="1385"/>
                    <a:pt x="157" y="1384"/>
                  </a:cubicBezTo>
                  <a:cubicBezTo>
                    <a:pt x="141" y="1381"/>
                    <a:pt x="129" y="1372"/>
                    <a:pt x="116" y="1362"/>
                  </a:cubicBezTo>
                  <a:cubicBezTo>
                    <a:pt x="117" y="1360"/>
                    <a:pt x="119" y="1360"/>
                    <a:pt x="121" y="1360"/>
                  </a:cubicBezTo>
                  <a:close/>
                  <a:moveTo>
                    <a:pt x="248" y="1563"/>
                  </a:moveTo>
                  <a:cubicBezTo>
                    <a:pt x="263" y="1566"/>
                    <a:pt x="276" y="1572"/>
                    <a:pt x="289" y="1578"/>
                  </a:cubicBezTo>
                  <a:lnTo>
                    <a:pt x="289" y="1591"/>
                  </a:lnTo>
                  <a:cubicBezTo>
                    <a:pt x="267" y="1588"/>
                    <a:pt x="245" y="1585"/>
                    <a:pt x="248" y="1575"/>
                  </a:cubicBezTo>
                  <a:lnTo>
                    <a:pt x="248" y="1563"/>
                  </a:lnTo>
                  <a:close/>
                  <a:moveTo>
                    <a:pt x="129" y="1691"/>
                  </a:moveTo>
                  <a:lnTo>
                    <a:pt x="147" y="1704"/>
                  </a:lnTo>
                  <a:lnTo>
                    <a:pt x="147" y="1716"/>
                  </a:lnTo>
                  <a:cubicBezTo>
                    <a:pt x="126" y="1713"/>
                    <a:pt x="107" y="1713"/>
                    <a:pt x="107" y="1701"/>
                  </a:cubicBezTo>
                  <a:lnTo>
                    <a:pt x="129" y="1691"/>
                  </a:lnTo>
                  <a:close/>
                  <a:moveTo>
                    <a:pt x="184" y="2459"/>
                  </a:moveTo>
                  <a:cubicBezTo>
                    <a:pt x="194" y="2459"/>
                    <a:pt x="202" y="2464"/>
                    <a:pt x="204" y="2472"/>
                  </a:cubicBezTo>
                  <a:cubicBezTo>
                    <a:pt x="207" y="2493"/>
                    <a:pt x="207" y="2493"/>
                    <a:pt x="188" y="2497"/>
                  </a:cubicBezTo>
                  <a:cubicBezTo>
                    <a:pt x="186" y="2497"/>
                    <a:pt x="183" y="2498"/>
                    <a:pt x="181" y="2498"/>
                  </a:cubicBezTo>
                  <a:cubicBezTo>
                    <a:pt x="166" y="2498"/>
                    <a:pt x="163" y="2479"/>
                    <a:pt x="160" y="2468"/>
                  </a:cubicBezTo>
                  <a:cubicBezTo>
                    <a:pt x="168" y="2462"/>
                    <a:pt x="176" y="2459"/>
                    <a:pt x="184" y="2459"/>
                  </a:cubicBezTo>
                  <a:close/>
                  <a:moveTo>
                    <a:pt x="357" y="2895"/>
                  </a:moveTo>
                  <a:lnTo>
                    <a:pt x="361" y="2907"/>
                  </a:lnTo>
                  <a:cubicBezTo>
                    <a:pt x="349" y="2911"/>
                    <a:pt x="337" y="2916"/>
                    <a:pt x="328" y="2916"/>
                  </a:cubicBezTo>
                  <a:cubicBezTo>
                    <a:pt x="323" y="2916"/>
                    <a:pt x="319" y="2915"/>
                    <a:pt x="317" y="2910"/>
                  </a:cubicBezTo>
                  <a:lnTo>
                    <a:pt x="314" y="2901"/>
                  </a:lnTo>
                  <a:cubicBezTo>
                    <a:pt x="326" y="2898"/>
                    <a:pt x="342" y="2895"/>
                    <a:pt x="357" y="2895"/>
                  </a:cubicBezTo>
                  <a:close/>
                  <a:moveTo>
                    <a:pt x="660" y="3212"/>
                  </a:moveTo>
                  <a:lnTo>
                    <a:pt x="660" y="3212"/>
                  </a:lnTo>
                  <a:cubicBezTo>
                    <a:pt x="660" y="3212"/>
                    <a:pt x="656" y="3214"/>
                    <a:pt x="651" y="3218"/>
                  </a:cubicBezTo>
                  <a:lnTo>
                    <a:pt x="651" y="3218"/>
                  </a:lnTo>
                  <a:cubicBezTo>
                    <a:pt x="651" y="3218"/>
                    <a:pt x="652" y="3217"/>
                    <a:pt x="652" y="3217"/>
                  </a:cubicBezTo>
                  <a:cubicBezTo>
                    <a:pt x="658" y="3214"/>
                    <a:pt x="660" y="3212"/>
                    <a:pt x="660" y="3212"/>
                  </a:cubicBezTo>
                  <a:close/>
                  <a:moveTo>
                    <a:pt x="925" y="3597"/>
                  </a:moveTo>
                  <a:cubicBezTo>
                    <a:pt x="929" y="3597"/>
                    <a:pt x="931" y="3600"/>
                    <a:pt x="931" y="3600"/>
                  </a:cubicBezTo>
                  <a:cubicBezTo>
                    <a:pt x="937" y="3606"/>
                    <a:pt x="937" y="3606"/>
                    <a:pt x="922" y="3622"/>
                  </a:cubicBezTo>
                  <a:cubicBezTo>
                    <a:pt x="922" y="3622"/>
                    <a:pt x="912" y="3630"/>
                    <a:pt x="904" y="3630"/>
                  </a:cubicBezTo>
                  <a:cubicBezTo>
                    <a:pt x="902" y="3630"/>
                    <a:pt x="901" y="3629"/>
                    <a:pt x="900" y="3628"/>
                  </a:cubicBezTo>
                  <a:lnTo>
                    <a:pt x="909" y="3606"/>
                  </a:lnTo>
                  <a:cubicBezTo>
                    <a:pt x="916" y="3599"/>
                    <a:pt x="921" y="3597"/>
                    <a:pt x="925" y="3597"/>
                  </a:cubicBezTo>
                  <a:close/>
                  <a:moveTo>
                    <a:pt x="1031" y="3678"/>
                  </a:moveTo>
                  <a:lnTo>
                    <a:pt x="1037" y="3684"/>
                  </a:lnTo>
                  <a:cubicBezTo>
                    <a:pt x="1025" y="3697"/>
                    <a:pt x="1015" y="3709"/>
                    <a:pt x="1006" y="3709"/>
                  </a:cubicBezTo>
                  <a:cubicBezTo>
                    <a:pt x="1004" y="3709"/>
                    <a:pt x="1002" y="3708"/>
                    <a:pt x="1000" y="3706"/>
                  </a:cubicBezTo>
                  <a:lnTo>
                    <a:pt x="1009" y="3684"/>
                  </a:lnTo>
                  <a:lnTo>
                    <a:pt x="1031" y="3678"/>
                  </a:lnTo>
                  <a:close/>
                  <a:moveTo>
                    <a:pt x="995" y="3832"/>
                  </a:moveTo>
                  <a:cubicBezTo>
                    <a:pt x="1006" y="3832"/>
                    <a:pt x="1008" y="3839"/>
                    <a:pt x="997" y="3850"/>
                  </a:cubicBezTo>
                  <a:cubicBezTo>
                    <a:pt x="990" y="3859"/>
                    <a:pt x="987" y="3863"/>
                    <a:pt x="984" y="3863"/>
                  </a:cubicBezTo>
                  <a:cubicBezTo>
                    <a:pt x="981" y="3863"/>
                    <a:pt x="979" y="3861"/>
                    <a:pt x="975" y="3857"/>
                  </a:cubicBezTo>
                  <a:cubicBezTo>
                    <a:pt x="959" y="3841"/>
                    <a:pt x="959" y="3841"/>
                    <a:pt x="981" y="3835"/>
                  </a:cubicBezTo>
                  <a:cubicBezTo>
                    <a:pt x="987" y="3833"/>
                    <a:pt x="992" y="3832"/>
                    <a:pt x="995" y="3832"/>
                  </a:cubicBezTo>
                  <a:close/>
                  <a:moveTo>
                    <a:pt x="1037" y="3888"/>
                  </a:moveTo>
                  <a:lnTo>
                    <a:pt x="1047" y="3894"/>
                  </a:lnTo>
                  <a:cubicBezTo>
                    <a:pt x="1053" y="3904"/>
                    <a:pt x="1053" y="3904"/>
                    <a:pt x="1041" y="3919"/>
                  </a:cubicBezTo>
                  <a:lnTo>
                    <a:pt x="1031" y="3910"/>
                  </a:lnTo>
                  <a:lnTo>
                    <a:pt x="1037" y="3888"/>
                  </a:lnTo>
                  <a:close/>
                  <a:moveTo>
                    <a:pt x="963" y="3938"/>
                  </a:moveTo>
                  <a:lnTo>
                    <a:pt x="963" y="3938"/>
                  </a:lnTo>
                  <a:cubicBezTo>
                    <a:pt x="959" y="3941"/>
                    <a:pt x="955" y="3945"/>
                    <a:pt x="950" y="3951"/>
                  </a:cubicBezTo>
                  <a:cubicBezTo>
                    <a:pt x="949" y="3954"/>
                    <a:pt x="948" y="3956"/>
                    <a:pt x="947" y="3959"/>
                  </a:cubicBezTo>
                  <a:lnTo>
                    <a:pt x="947" y="3959"/>
                  </a:lnTo>
                  <a:cubicBezTo>
                    <a:pt x="950" y="3954"/>
                    <a:pt x="955" y="3947"/>
                    <a:pt x="963" y="3938"/>
                  </a:cubicBezTo>
                  <a:close/>
                  <a:moveTo>
                    <a:pt x="947" y="3959"/>
                  </a:moveTo>
                  <a:lnTo>
                    <a:pt x="947" y="3959"/>
                  </a:lnTo>
                  <a:cubicBezTo>
                    <a:pt x="945" y="3963"/>
                    <a:pt x="944" y="3965"/>
                    <a:pt x="944" y="3965"/>
                  </a:cubicBezTo>
                  <a:cubicBezTo>
                    <a:pt x="945" y="3965"/>
                    <a:pt x="946" y="3963"/>
                    <a:pt x="947" y="3959"/>
                  </a:cubicBezTo>
                  <a:close/>
                  <a:moveTo>
                    <a:pt x="1088" y="3976"/>
                  </a:moveTo>
                  <a:cubicBezTo>
                    <a:pt x="1087" y="3976"/>
                    <a:pt x="1084" y="3977"/>
                    <a:pt x="1078" y="3979"/>
                  </a:cubicBezTo>
                  <a:cubicBezTo>
                    <a:pt x="1079" y="3980"/>
                    <a:pt x="1081" y="3980"/>
                    <a:pt x="1082" y="3980"/>
                  </a:cubicBezTo>
                  <a:cubicBezTo>
                    <a:pt x="1087" y="3980"/>
                    <a:pt x="1092" y="3976"/>
                    <a:pt x="1088" y="3976"/>
                  </a:cubicBezTo>
                  <a:close/>
                  <a:moveTo>
                    <a:pt x="1122" y="3960"/>
                  </a:moveTo>
                  <a:lnTo>
                    <a:pt x="1128" y="3966"/>
                  </a:lnTo>
                  <a:cubicBezTo>
                    <a:pt x="1138" y="3976"/>
                    <a:pt x="1138" y="3976"/>
                    <a:pt x="1125" y="3991"/>
                  </a:cubicBezTo>
                  <a:lnTo>
                    <a:pt x="1116" y="3985"/>
                  </a:lnTo>
                  <a:lnTo>
                    <a:pt x="1122" y="3960"/>
                  </a:lnTo>
                  <a:close/>
                  <a:moveTo>
                    <a:pt x="1232" y="3995"/>
                  </a:moveTo>
                  <a:lnTo>
                    <a:pt x="1241" y="4001"/>
                  </a:lnTo>
                  <a:cubicBezTo>
                    <a:pt x="1251" y="4010"/>
                    <a:pt x="1238" y="4026"/>
                    <a:pt x="1238" y="4026"/>
                  </a:cubicBezTo>
                  <a:cubicBezTo>
                    <a:pt x="1238" y="4026"/>
                    <a:pt x="1229" y="4037"/>
                    <a:pt x="1221" y="4037"/>
                  </a:cubicBezTo>
                  <a:cubicBezTo>
                    <a:pt x="1219" y="4037"/>
                    <a:pt x="1218" y="4036"/>
                    <a:pt x="1216" y="4035"/>
                  </a:cubicBezTo>
                  <a:cubicBezTo>
                    <a:pt x="1219" y="4023"/>
                    <a:pt x="1222" y="4007"/>
                    <a:pt x="1232" y="3995"/>
                  </a:cubicBezTo>
                  <a:close/>
                  <a:moveTo>
                    <a:pt x="1618" y="4230"/>
                  </a:moveTo>
                  <a:cubicBezTo>
                    <a:pt x="1620" y="4230"/>
                    <a:pt x="1620" y="4233"/>
                    <a:pt x="1617" y="4239"/>
                  </a:cubicBezTo>
                  <a:cubicBezTo>
                    <a:pt x="1611" y="4252"/>
                    <a:pt x="1602" y="4264"/>
                    <a:pt x="1589" y="4273"/>
                  </a:cubicBezTo>
                  <a:cubicBezTo>
                    <a:pt x="1589" y="4273"/>
                    <a:pt x="1583" y="4278"/>
                    <a:pt x="1579" y="4278"/>
                  </a:cubicBezTo>
                  <a:cubicBezTo>
                    <a:pt x="1577" y="4278"/>
                    <a:pt x="1576" y="4275"/>
                    <a:pt x="1580" y="4267"/>
                  </a:cubicBezTo>
                  <a:lnTo>
                    <a:pt x="1589" y="4248"/>
                  </a:lnTo>
                  <a:cubicBezTo>
                    <a:pt x="1602" y="4240"/>
                    <a:pt x="1614" y="4230"/>
                    <a:pt x="1618" y="4230"/>
                  </a:cubicBezTo>
                  <a:close/>
                  <a:moveTo>
                    <a:pt x="1978" y="4305"/>
                  </a:moveTo>
                  <a:cubicBezTo>
                    <a:pt x="1987" y="4308"/>
                    <a:pt x="1987" y="4308"/>
                    <a:pt x="1981" y="4327"/>
                  </a:cubicBezTo>
                  <a:cubicBezTo>
                    <a:pt x="1975" y="4347"/>
                    <a:pt x="1959" y="4362"/>
                    <a:pt x="1949" y="4362"/>
                  </a:cubicBezTo>
                  <a:cubicBezTo>
                    <a:pt x="1948" y="4362"/>
                    <a:pt x="1947" y="4361"/>
                    <a:pt x="1946" y="4361"/>
                  </a:cubicBezTo>
                  <a:cubicBezTo>
                    <a:pt x="1937" y="4355"/>
                    <a:pt x="1949" y="4317"/>
                    <a:pt x="1978" y="4305"/>
                  </a:cubicBezTo>
                  <a:close/>
                  <a:moveTo>
                    <a:pt x="3450" y="4354"/>
                  </a:moveTo>
                  <a:cubicBezTo>
                    <a:pt x="3456" y="4354"/>
                    <a:pt x="3459" y="4382"/>
                    <a:pt x="3451" y="4414"/>
                  </a:cubicBezTo>
                  <a:cubicBezTo>
                    <a:pt x="3451" y="4437"/>
                    <a:pt x="3451" y="4448"/>
                    <a:pt x="3449" y="4448"/>
                  </a:cubicBezTo>
                  <a:cubicBezTo>
                    <a:pt x="3448" y="4448"/>
                    <a:pt x="3446" y="4438"/>
                    <a:pt x="3441" y="4418"/>
                  </a:cubicBezTo>
                  <a:cubicBezTo>
                    <a:pt x="3435" y="4396"/>
                    <a:pt x="3432" y="4377"/>
                    <a:pt x="3441" y="4374"/>
                  </a:cubicBezTo>
                  <a:cubicBezTo>
                    <a:pt x="3444" y="4360"/>
                    <a:pt x="3447" y="4354"/>
                    <a:pt x="3450" y="4354"/>
                  </a:cubicBezTo>
                  <a:close/>
                  <a:moveTo>
                    <a:pt x="1344" y="236"/>
                  </a:moveTo>
                  <a:cubicBezTo>
                    <a:pt x="1343" y="236"/>
                    <a:pt x="1341" y="238"/>
                    <a:pt x="1341" y="243"/>
                  </a:cubicBezTo>
                  <a:cubicBezTo>
                    <a:pt x="1345" y="265"/>
                    <a:pt x="1323" y="287"/>
                    <a:pt x="1313" y="309"/>
                  </a:cubicBezTo>
                  <a:cubicBezTo>
                    <a:pt x="1310" y="316"/>
                    <a:pt x="1307" y="318"/>
                    <a:pt x="1305" y="318"/>
                  </a:cubicBezTo>
                  <a:cubicBezTo>
                    <a:pt x="1298" y="318"/>
                    <a:pt x="1294" y="304"/>
                    <a:pt x="1301" y="290"/>
                  </a:cubicBezTo>
                  <a:cubicBezTo>
                    <a:pt x="1298" y="268"/>
                    <a:pt x="1298" y="268"/>
                    <a:pt x="1273" y="250"/>
                  </a:cubicBezTo>
                  <a:cubicBezTo>
                    <a:pt x="1260" y="250"/>
                    <a:pt x="1238" y="253"/>
                    <a:pt x="1241" y="275"/>
                  </a:cubicBezTo>
                  <a:cubicBezTo>
                    <a:pt x="1243" y="288"/>
                    <a:pt x="1217" y="296"/>
                    <a:pt x="1194" y="296"/>
                  </a:cubicBezTo>
                  <a:cubicBezTo>
                    <a:pt x="1180" y="296"/>
                    <a:pt x="1168" y="293"/>
                    <a:pt x="1163" y="287"/>
                  </a:cubicBezTo>
                  <a:lnTo>
                    <a:pt x="1138" y="290"/>
                  </a:lnTo>
                  <a:cubicBezTo>
                    <a:pt x="1128" y="294"/>
                    <a:pt x="1122" y="315"/>
                    <a:pt x="1110" y="319"/>
                  </a:cubicBezTo>
                  <a:cubicBezTo>
                    <a:pt x="1110" y="319"/>
                    <a:pt x="1097" y="319"/>
                    <a:pt x="1091" y="341"/>
                  </a:cubicBezTo>
                  <a:cubicBezTo>
                    <a:pt x="1087" y="342"/>
                    <a:pt x="1084" y="343"/>
                    <a:pt x="1080" y="343"/>
                  </a:cubicBezTo>
                  <a:cubicBezTo>
                    <a:pt x="1075" y="343"/>
                    <a:pt x="1070" y="340"/>
                    <a:pt x="1066" y="328"/>
                  </a:cubicBezTo>
                  <a:cubicBezTo>
                    <a:pt x="1066" y="351"/>
                    <a:pt x="1066" y="362"/>
                    <a:pt x="1063" y="362"/>
                  </a:cubicBezTo>
                  <a:cubicBezTo>
                    <a:pt x="1060" y="362"/>
                    <a:pt x="1054" y="352"/>
                    <a:pt x="1044" y="334"/>
                  </a:cubicBezTo>
                  <a:cubicBezTo>
                    <a:pt x="1038" y="314"/>
                    <a:pt x="1034" y="304"/>
                    <a:pt x="1033" y="304"/>
                  </a:cubicBezTo>
                  <a:cubicBezTo>
                    <a:pt x="1031" y="304"/>
                    <a:pt x="1031" y="315"/>
                    <a:pt x="1031" y="337"/>
                  </a:cubicBezTo>
                  <a:cubicBezTo>
                    <a:pt x="1030" y="349"/>
                    <a:pt x="1029" y="354"/>
                    <a:pt x="1026" y="354"/>
                  </a:cubicBezTo>
                  <a:cubicBezTo>
                    <a:pt x="1023" y="354"/>
                    <a:pt x="1018" y="350"/>
                    <a:pt x="1009" y="341"/>
                  </a:cubicBezTo>
                  <a:cubicBezTo>
                    <a:pt x="1008" y="332"/>
                    <a:pt x="1004" y="328"/>
                    <a:pt x="1002" y="328"/>
                  </a:cubicBezTo>
                  <a:cubicBezTo>
                    <a:pt x="999" y="328"/>
                    <a:pt x="996" y="333"/>
                    <a:pt x="1000" y="344"/>
                  </a:cubicBezTo>
                  <a:cubicBezTo>
                    <a:pt x="1000" y="373"/>
                    <a:pt x="989" y="397"/>
                    <a:pt x="977" y="397"/>
                  </a:cubicBezTo>
                  <a:cubicBezTo>
                    <a:pt x="972" y="397"/>
                    <a:pt x="966" y="391"/>
                    <a:pt x="962" y="378"/>
                  </a:cubicBezTo>
                  <a:cubicBezTo>
                    <a:pt x="962" y="378"/>
                    <a:pt x="953" y="381"/>
                    <a:pt x="950" y="406"/>
                  </a:cubicBezTo>
                  <a:cubicBezTo>
                    <a:pt x="951" y="427"/>
                    <a:pt x="952" y="437"/>
                    <a:pt x="950" y="437"/>
                  </a:cubicBezTo>
                  <a:cubicBezTo>
                    <a:pt x="949" y="437"/>
                    <a:pt x="945" y="428"/>
                    <a:pt x="937" y="409"/>
                  </a:cubicBezTo>
                  <a:cubicBezTo>
                    <a:pt x="926" y="393"/>
                    <a:pt x="918" y="384"/>
                    <a:pt x="913" y="384"/>
                  </a:cubicBezTo>
                  <a:cubicBezTo>
                    <a:pt x="906" y="384"/>
                    <a:pt x="904" y="396"/>
                    <a:pt x="906" y="419"/>
                  </a:cubicBezTo>
                  <a:cubicBezTo>
                    <a:pt x="906" y="419"/>
                    <a:pt x="904" y="432"/>
                    <a:pt x="896" y="432"/>
                  </a:cubicBezTo>
                  <a:cubicBezTo>
                    <a:pt x="893" y="432"/>
                    <a:pt x="891" y="431"/>
                    <a:pt x="887" y="428"/>
                  </a:cubicBezTo>
                  <a:cubicBezTo>
                    <a:pt x="879" y="425"/>
                    <a:pt x="867" y="423"/>
                    <a:pt x="856" y="423"/>
                  </a:cubicBezTo>
                  <a:cubicBezTo>
                    <a:pt x="826" y="423"/>
                    <a:pt x="795" y="434"/>
                    <a:pt x="815" y="456"/>
                  </a:cubicBezTo>
                  <a:lnTo>
                    <a:pt x="796" y="466"/>
                  </a:lnTo>
                  <a:cubicBezTo>
                    <a:pt x="788" y="464"/>
                    <a:pt x="782" y="463"/>
                    <a:pt x="776" y="463"/>
                  </a:cubicBezTo>
                  <a:cubicBezTo>
                    <a:pt x="762" y="463"/>
                    <a:pt x="755" y="470"/>
                    <a:pt x="755" y="488"/>
                  </a:cubicBezTo>
                  <a:lnTo>
                    <a:pt x="755" y="510"/>
                  </a:lnTo>
                  <a:cubicBezTo>
                    <a:pt x="748" y="497"/>
                    <a:pt x="733" y="483"/>
                    <a:pt x="723" y="483"/>
                  </a:cubicBezTo>
                  <a:cubicBezTo>
                    <a:pt x="721" y="483"/>
                    <a:pt x="719" y="484"/>
                    <a:pt x="718" y="485"/>
                  </a:cubicBezTo>
                  <a:cubicBezTo>
                    <a:pt x="705" y="491"/>
                    <a:pt x="705" y="491"/>
                    <a:pt x="718" y="507"/>
                  </a:cubicBezTo>
                  <a:cubicBezTo>
                    <a:pt x="737" y="522"/>
                    <a:pt x="727" y="525"/>
                    <a:pt x="718" y="532"/>
                  </a:cubicBezTo>
                  <a:cubicBezTo>
                    <a:pt x="716" y="533"/>
                    <a:pt x="714" y="533"/>
                    <a:pt x="712" y="533"/>
                  </a:cubicBezTo>
                  <a:cubicBezTo>
                    <a:pt x="702" y="533"/>
                    <a:pt x="687" y="522"/>
                    <a:pt x="677" y="507"/>
                  </a:cubicBezTo>
                  <a:lnTo>
                    <a:pt x="668" y="513"/>
                  </a:lnTo>
                  <a:cubicBezTo>
                    <a:pt x="682" y="537"/>
                    <a:pt x="684" y="547"/>
                    <a:pt x="681" y="547"/>
                  </a:cubicBezTo>
                  <a:cubicBezTo>
                    <a:pt x="679" y="547"/>
                    <a:pt x="675" y="544"/>
                    <a:pt x="671" y="538"/>
                  </a:cubicBezTo>
                  <a:cubicBezTo>
                    <a:pt x="665" y="533"/>
                    <a:pt x="658" y="531"/>
                    <a:pt x="650" y="531"/>
                  </a:cubicBezTo>
                  <a:cubicBezTo>
                    <a:pt x="643" y="531"/>
                    <a:pt x="636" y="533"/>
                    <a:pt x="630" y="538"/>
                  </a:cubicBezTo>
                  <a:lnTo>
                    <a:pt x="621" y="519"/>
                  </a:lnTo>
                  <a:cubicBezTo>
                    <a:pt x="616" y="517"/>
                    <a:pt x="613" y="516"/>
                    <a:pt x="611" y="516"/>
                  </a:cubicBezTo>
                  <a:cubicBezTo>
                    <a:pt x="603" y="516"/>
                    <a:pt x="611" y="529"/>
                    <a:pt x="621" y="544"/>
                  </a:cubicBezTo>
                  <a:lnTo>
                    <a:pt x="602" y="557"/>
                  </a:lnTo>
                  <a:cubicBezTo>
                    <a:pt x="596" y="563"/>
                    <a:pt x="586" y="569"/>
                    <a:pt x="608" y="582"/>
                  </a:cubicBezTo>
                  <a:cubicBezTo>
                    <a:pt x="621" y="597"/>
                    <a:pt x="633" y="613"/>
                    <a:pt x="624" y="619"/>
                  </a:cubicBezTo>
                  <a:cubicBezTo>
                    <a:pt x="613" y="606"/>
                    <a:pt x="603" y="593"/>
                    <a:pt x="594" y="593"/>
                  </a:cubicBezTo>
                  <a:cubicBezTo>
                    <a:pt x="592" y="593"/>
                    <a:pt x="591" y="593"/>
                    <a:pt x="589" y="594"/>
                  </a:cubicBezTo>
                  <a:cubicBezTo>
                    <a:pt x="588" y="595"/>
                    <a:pt x="586" y="596"/>
                    <a:pt x="584" y="596"/>
                  </a:cubicBezTo>
                  <a:cubicBezTo>
                    <a:pt x="576" y="596"/>
                    <a:pt x="567" y="585"/>
                    <a:pt x="567" y="585"/>
                  </a:cubicBezTo>
                  <a:cubicBezTo>
                    <a:pt x="563" y="573"/>
                    <a:pt x="557" y="568"/>
                    <a:pt x="552" y="568"/>
                  </a:cubicBezTo>
                  <a:cubicBezTo>
                    <a:pt x="540" y="568"/>
                    <a:pt x="529" y="595"/>
                    <a:pt x="533" y="610"/>
                  </a:cubicBezTo>
                  <a:cubicBezTo>
                    <a:pt x="539" y="638"/>
                    <a:pt x="539" y="652"/>
                    <a:pt x="531" y="652"/>
                  </a:cubicBezTo>
                  <a:cubicBezTo>
                    <a:pt x="527" y="652"/>
                    <a:pt x="519" y="646"/>
                    <a:pt x="508" y="635"/>
                  </a:cubicBezTo>
                  <a:cubicBezTo>
                    <a:pt x="502" y="628"/>
                    <a:pt x="497" y="625"/>
                    <a:pt x="494" y="625"/>
                  </a:cubicBezTo>
                  <a:cubicBezTo>
                    <a:pt x="485" y="625"/>
                    <a:pt x="498" y="662"/>
                    <a:pt x="527" y="701"/>
                  </a:cubicBezTo>
                  <a:lnTo>
                    <a:pt x="561" y="754"/>
                  </a:lnTo>
                  <a:lnTo>
                    <a:pt x="517" y="707"/>
                  </a:lnTo>
                  <a:cubicBezTo>
                    <a:pt x="485" y="682"/>
                    <a:pt x="468" y="670"/>
                    <a:pt x="460" y="670"/>
                  </a:cubicBezTo>
                  <a:cubicBezTo>
                    <a:pt x="451" y="670"/>
                    <a:pt x="453" y="683"/>
                    <a:pt x="458" y="710"/>
                  </a:cubicBezTo>
                  <a:cubicBezTo>
                    <a:pt x="458" y="728"/>
                    <a:pt x="458" y="735"/>
                    <a:pt x="455" y="735"/>
                  </a:cubicBezTo>
                  <a:cubicBezTo>
                    <a:pt x="453" y="735"/>
                    <a:pt x="449" y="731"/>
                    <a:pt x="442" y="726"/>
                  </a:cubicBezTo>
                  <a:cubicBezTo>
                    <a:pt x="437" y="722"/>
                    <a:pt x="433" y="720"/>
                    <a:pt x="429" y="720"/>
                  </a:cubicBezTo>
                  <a:cubicBezTo>
                    <a:pt x="420" y="720"/>
                    <a:pt x="413" y="728"/>
                    <a:pt x="398" y="745"/>
                  </a:cubicBezTo>
                  <a:cubicBezTo>
                    <a:pt x="373" y="770"/>
                    <a:pt x="367" y="779"/>
                    <a:pt x="386" y="792"/>
                  </a:cubicBezTo>
                  <a:lnTo>
                    <a:pt x="370" y="811"/>
                  </a:lnTo>
                  <a:cubicBezTo>
                    <a:pt x="361" y="806"/>
                    <a:pt x="354" y="805"/>
                    <a:pt x="350" y="805"/>
                  </a:cubicBezTo>
                  <a:cubicBezTo>
                    <a:pt x="333" y="805"/>
                    <a:pt x="344" y="827"/>
                    <a:pt x="373" y="839"/>
                  </a:cubicBezTo>
                  <a:lnTo>
                    <a:pt x="361" y="858"/>
                  </a:lnTo>
                  <a:lnTo>
                    <a:pt x="345" y="845"/>
                  </a:lnTo>
                  <a:cubicBezTo>
                    <a:pt x="342" y="843"/>
                    <a:pt x="339" y="841"/>
                    <a:pt x="336" y="841"/>
                  </a:cubicBezTo>
                  <a:cubicBezTo>
                    <a:pt x="322" y="841"/>
                    <a:pt x="305" y="865"/>
                    <a:pt x="267" y="927"/>
                  </a:cubicBezTo>
                  <a:cubicBezTo>
                    <a:pt x="216" y="1017"/>
                    <a:pt x="213" y="1027"/>
                    <a:pt x="251" y="1046"/>
                  </a:cubicBezTo>
                  <a:cubicBezTo>
                    <a:pt x="273" y="1064"/>
                    <a:pt x="278" y="1074"/>
                    <a:pt x="269" y="1074"/>
                  </a:cubicBezTo>
                  <a:cubicBezTo>
                    <a:pt x="264" y="1074"/>
                    <a:pt x="255" y="1071"/>
                    <a:pt x="242" y="1064"/>
                  </a:cubicBezTo>
                  <a:cubicBezTo>
                    <a:pt x="233" y="1062"/>
                    <a:pt x="223" y="1060"/>
                    <a:pt x="217" y="1060"/>
                  </a:cubicBezTo>
                  <a:cubicBezTo>
                    <a:pt x="210" y="1060"/>
                    <a:pt x="207" y="1062"/>
                    <a:pt x="220" y="1068"/>
                  </a:cubicBezTo>
                  <a:cubicBezTo>
                    <a:pt x="213" y="1080"/>
                    <a:pt x="201" y="1089"/>
                    <a:pt x="185" y="1089"/>
                  </a:cubicBezTo>
                  <a:cubicBezTo>
                    <a:pt x="135" y="1105"/>
                    <a:pt x="147" y="1124"/>
                    <a:pt x="169" y="1130"/>
                  </a:cubicBezTo>
                  <a:cubicBezTo>
                    <a:pt x="210" y="1137"/>
                    <a:pt x="188" y="1140"/>
                    <a:pt x="163" y="1143"/>
                  </a:cubicBezTo>
                  <a:cubicBezTo>
                    <a:pt x="141" y="1146"/>
                    <a:pt x="116" y="1149"/>
                    <a:pt x="138" y="1155"/>
                  </a:cubicBezTo>
                  <a:cubicBezTo>
                    <a:pt x="153" y="1173"/>
                    <a:pt x="151" y="1235"/>
                    <a:pt x="117" y="1235"/>
                  </a:cubicBezTo>
                  <a:cubicBezTo>
                    <a:pt x="115" y="1235"/>
                    <a:pt x="112" y="1234"/>
                    <a:pt x="110" y="1234"/>
                  </a:cubicBezTo>
                  <a:lnTo>
                    <a:pt x="104" y="1256"/>
                  </a:lnTo>
                  <a:cubicBezTo>
                    <a:pt x="126" y="1262"/>
                    <a:pt x="116" y="1281"/>
                    <a:pt x="113" y="1306"/>
                  </a:cubicBezTo>
                  <a:cubicBezTo>
                    <a:pt x="108" y="1323"/>
                    <a:pt x="105" y="1333"/>
                    <a:pt x="93" y="1333"/>
                  </a:cubicBezTo>
                  <a:cubicBezTo>
                    <a:pt x="90" y="1333"/>
                    <a:pt x="86" y="1332"/>
                    <a:pt x="82" y="1331"/>
                  </a:cubicBezTo>
                  <a:cubicBezTo>
                    <a:pt x="77" y="1326"/>
                    <a:pt x="73" y="1324"/>
                    <a:pt x="71" y="1324"/>
                  </a:cubicBezTo>
                  <a:cubicBezTo>
                    <a:pt x="66" y="1324"/>
                    <a:pt x="68" y="1336"/>
                    <a:pt x="79" y="1356"/>
                  </a:cubicBezTo>
                  <a:cubicBezTo>
                    <a:pt x="75" y="1365"/>
                    <a:pt x="113" y="1387"/>
                    <a:pt x="110" y="1397"/>
                  </a:cubicBezTo>
                  <a:cubicBezTo>
                    <a:pt x="132" y="1403"/>
                    <a:pt x="147" y="1415"/>
                    <a:pt x="147" y="1428"/>
                  </a:cubicBezTo>
                  <a:lnTo>
                    <a:pt x="126" y="1422"/>
                  </a:lnTo>
                  <a:lnTo>
                    <a:pt x="85" y="1415"/>
                  </a:lnTo>
                  <a:lnTo>
                    <a:pt x="85" y="1415"/>
                  </a:lnTo>
                  <a:cubicBezTo>
                    <a:pt x="82" y="1425"/>
                    <a:pt x="82" y="1437"/>
                    <a:pt x="100" y="1440"/>
                  </a:cubicBezTo>
                  <a:cubicBezTo>
                    <a:pt x="79" y="1447"/>
                    <a:pt x="75" y="1459"/>
                    <a:pt x="72" y="1481"/>
                  </a:cubicBezTo>
                  <a:cubicBezTo>
                    <a:pt x="69" y="1503"/>
                    <a:pt x="63" y="1528"/>
                    <a:pt x="85" y="1541"/>
                  </a:cubicBezTo>
                  <a:cubicBezTo>
                    <a:pt x="41" y="1550"/>
                    <a:pt x="32" y="1610"/>
                    <a:pt x="72" y="1632"/>
                  </a:cubicBezTo>
                  <a:cubicBezTo>
                    <a:pt x="94" y="1632"/>
                    <a:pt x="91" y="1644"/>
                    <a:pt x="69" y="1654"/>
                  </a:cubicBezTo>
                  <a:cubicBezTo>
                    <a:pt x="47" y="1663"/>
                    <a:pt x="47" y="1663"/>
                    <a:pt x="66" y="1676"/>
                  </a:cubicBezTo>
                  <a:cubicBezTo>
                    <a:pt x="88" y="1688"/>
                    <a:pt x="66" y="1697"/>
                    <a:pt x="44" y="1710"/>
                  </a:cubicBezTo>
                  <a:cubicBezTo>
                    <a:pt x="0" y="1716"/>
                    <a:pt x="0" y="1729"/>
                    <a:pt x="19" y="1741"/>
                  </a:cubicBezTo>
                  <a:cubicBezTo>
                    <a:pt x="35" y="1757"/>
                    <a:pt x="41" y="1779"/>
                    <a:pt x="41" y="1801"/>
                  </a:cubicBezTo>
                  <a:cubicBezTo>
                    <a:pt x="55" y="1817"/>
                    <a:pt x="58" y="1828"/>
                    <a:pt x="68" y="1828"/>
                  </a:cubicBezTo>
                  <a:cubicBezTo>
                    <a:pt x="71" y="1828"/>
                    <a:pt x="76" y="1826"/>
                    <a:pt x="82" y="1823"/>
                  </a:cubicBezTo>
                  <a:cubicBezTo>
                    <a:pt x="94" y="1826"/>
                    <a:pt x="110" y="1829"/>
                    <a:pt x="122" y="1835"/>
                  </a:cubicBezTo>
                  <a:cubicBezTo>
                    <a:pt x="134" y="1849"/>
                    <a:pt x="131" y="1854"/>
                    <a:pt x="128" y="1854"/>
                  </a:cubicBezTo>
                  <a:cubicBezTo>
                    <a:pt x="125" y="1854"/>
                    <a:pt x="122" y="1852"/>
                    <a:pt x="122" y="1848"/>
                  </a:cubicBezTo>
                  <a:cubicBezTo>
                    <a:pt x="113" y="1837"/>
                    <a:pt x="107" y="1833"/>
                    <a:pt x="103" y="1833"/>
                  </a:cubicBezTo>
                  <a:cubicBezTo>
                    <a:pt x="96" y="1833"/>
                    <a:pt x="91" y="1839"/>
                    <a:pt x="79" y="1845"/>
                  </a:cubicBezTo>
                  <a:cubicBezTo>
                    <a:pt x="63" y="1854"/>
                    <a:pt x="57" y="1873"/>
                    <a:pt x="57" y="1892"/>
                  </a:cubicBezTo>
                  <a:cubicBezTo>
                    <a:pt x="57" y="1901"/>
                    <a:pt x="57" y="1926"/>
                    <a:pt x="57" y="1936"/>
                  </a:cubicBezTo>
                  <a:cubicBezTo>
                    <a:pt x="38" y="1970"/>
                    <a:pt x="38" y="1983"/>
                    <a:pt x="60" y="1983"/>
                  </a:cubicBezTo>
                  <a:lnTo>
                    <a:pt x="82" y="1983"/>
                  </a:lnTo>
                  <a:cubicBezTo>
                    <a:pt x="38" y="1995"/>
                    <a:pt x="44" y="2121"/>
                    <a:pt x="88" y="2127"/>
                  </a:cubicBezTo>
                  <a:lnTo>
                    <a:pt x="69" y="2130"/>
                  </a:lnTo>
                  <a:cubicBezTo>
                    <a:pt x="47" y="2133"/>
                    <a:pt x="47" y="2142"/>
                    <a:pt x="50" y="2164"/>
                  </a:cubicBezTo>
                  <a:cubicBezTo>
                    <a:pt x="63" y="2196"/>
                    <a:pt x="72" y="2224"/>
                    <a:pt x="82" y="2255"/>
                  </a:cubicBezTo>
                  <a:cubicBezTo>
                    <a:pt x="88" y="2297"/>
                    <a:pt x="94" y="2331"/>
                    <a:pt x="111" y="2331"/>
                  </a:cubicBezTo>
                  <a:cubicBezTo>
                    <a:pt x="111" y="2331"/>
                    <a:pt x="112" y="2331"/>
                    <a:pt x="113" y="2330"/>
                  </a:cubicBezTo>
                  <a:lnTo>
                    <a:pt x="113" y="2330"/>
                  </a:lnTo>
                  <a:cubicBezTo>
                    <a:pt x="116" y="2340"/>
                    <a:pt x="116" y="2340"/>
                    <a:pt x="94" y="2343"/>
                  </a:cubicBezTo>
                  <a:cubicBezTo>
                    <a:pt x="89" y="2342"/>
                    <a:pt x="86" y="2341"/>
                    <a:pt x="83" y="2341"/>
                  </a:cubicBezTo>
                  <a:cubicBezTo>
                    <a:pt x="74" y="2341"/>
                    <a:pt x="75" y="2349"/>
                    <a:pt x="75" y="2359"/>
                  </a:cubicBezTo>
                  <a:cubicBezTo>
                    <a:pt x="77" y="2365"/>
                    <a:pt x="82" y="2367"/>
                    <a:pt x="90" y="2367"/>
                  </a:cubicBezTo>
                  <a:cubicBezTo>
                    <a:pt x="98" y="2367"/>
                    <a:pt x="108" y="2365"/>
                    <a:pt x="119" y="2362"/>
                  </a:cubicBezTo>
                  <a:cubicBezTo>
                    <a:pt x="121" y="2362"/>
                    <a:pt x="123" y="2361"/>
                    <a:pt x="124" y="2361"/>
                  </a:cubicBezTo>
                  <a:cubicBezTo>
                    <a:pt x="138" y="2361"/>
                    <a:pt x="139" y="2374"/>
                    <a:pt x="122" y="2396"/>
                  </a:cubicBezTo>
                  <a:cubicBezTo>
                    <a:pt x="110" y="2428"/>
                    <a:pt x="116" y="2462"/>
                    <a:pt x="144" y="2484"/>
                  </a:cubicBezTo>
                  <a:cubicBezTo>
                    <a:pt x="144" y="2497"/>
                    <a:pt x="147" y="2506"/>
                    <a:pt x="129" y="2512"/>
                  </a:cubicBezTo>
                  <a:cubicBezTo>
                    <a:pt x="110" y="2528"/>
                    <a:pt x="94" y="2556"/>
                    <a:pt x="141" y="2569"/>
                  </a:cubicBezTo>
                  <a:cubicBezTo>
                    <a:pt x="144" y="2578"/>
                    <a:pt x="144" y="2578"/>
                    <a:pt x="122" y="2584"/>
                  </a:cubicBezTo>
                  <a:cubicBezTo>
                    <a:pt x="107" y="2600"/>
                    <a:pt x="85" y="2606"/>
                    <a:pt x="129" y="2606"/>
                  </a:cubicBezTo>
                  <a:cubicBezTo>
                    <a:pt x="154" y="2622"/>
                    <a:pt x="163" y="2656"/>
                    <a:pt x="151" y="2685"/>
                  </a:cubicBezTo>
                  <a:cubicBezTo>
                    <a:pt x="153" y="2692"/>
                    <a:pt x="156" y="2702"/>
                    <a:pt x="167" y="2702"/>
                  </a:cubicBezTo>
                  <a:cubicBezTo>
                    <a:pt x="169" y="2702"/>
                    <a:pt x="172" y="2701"/>
                    <a:pt x="176" y="2700"/>
                  </a:cubicBezTo>
                  <a:lnTo>
                    <a:pt x="198" y="2694"/>
                  </a:lnTo>
                  <a:lnTo>
                    <a:pt x="198" y="2694"/>
                  </a:lnTo>
                  <a:cubicBezTo>
                    <a:pt x="160" y="2716"/>
                    <a:pt x="160" y="2716"/>
                    <a:pt x="204" y="2716"/>
                  </a:cubicBezTo>
                  <a:cubicBezTo>
                    <a:pt x="208" y="2714"/>
                    <a:pt x="212" y="2714"/>
                    <a:pt x="214" y="2714"/>
                  </a:cubicBezTo>
                  <a:cubicBezTo>
                    <a:pt x="223" y="2714"/>
                    <a:pt x="221" y="2721"/>
                    <a:pt x="207" y="2725"/>
                  </a:cubicBezTo>
                  <a:cubicBezTo>
                    <a:pt x="191" y="2744"/>
                    <a:pt x="194" y="2754"/>
                    <a:pt x="194" y="2754"/>
                  </a:cubicBezTo>
                  <a:cubicBezTo>
                    <a:pt x="216" y="2788"/>
                    <a:pt x="238" y="2826"/>
                    <a:pt x="254" y="2866"/>
                  </a:cubicBezTo>
                  <a:cubicBezTo>
                    <a:pt x="285" y="2939"/>
                    <a:pt x="298" y="2974"/>
                    <a:pt x="314" y="2974"/>
                  </a:cubicBezTo>
                  <a:cubicBezTo>
                    <a:pt x="316" y="2974"/>
                    <a:pt x="318" y="2974"/>
                    <a:pt x="320" y="2973"/>
                  </a:cubicBezTo>
                  <a:cubicBezTo>
                    <a:pt x="342" y="2976"/>
                    <a:pt x="342" y="2973"/>
                    <a:pt x="329" y="2995"/>
                  </a:cubicBezTo>
                  <a:cubicBezTo>
                    <a:pt x="317" y="3004"/>
                    <a:pt x="314" y="3020"/>
                    <a:pt x="323" y="3032"/>
                  </a:cubicBezTo>
                  <a:cubicBezTo>
                    <a:pt x="329" y="3042"/>
                    <a:pt x="332" y="3054"/>
                    <a:pt x="314" y="3061"/>
                  </a:cubicBezTo>
                  <a:cubicBezTo>
                    <a:pt x="339" y="3064"/>
                    <a:pt x="339" y="3064"/>
                    <a:pt x="342" y="3073"/>
                  </a:cubicBezTo>
                  <a:cubicBezTo>
                    <a:pt x="323" y="3083"/>
                    <a:pt x="329" y="3092"/>
                    <a:pt x="351" y="3095"/>
                  </a:cubicBezTo>
                  <a:cubicBezTo>
                    <a:pt x="369" y="3091"/>
                    <a:pt x="380" y="3089"/>
                    <a:pt x="384" y="3089"/>
                  </a:cubicBezTo>
                  <a:cubicBezTo>
                    <a:pt x="389" y="3089"/>
                    <a:pt x="379" y="3094"/>
                    <a:pt x="357" y="3105"/>
                  </a:cubicBezTo>
                  <a:cubicBezTo>
                    <a:pt x="342" y="3112"/>
                    <a:pt x="337" y="3141"/>
                    <a:pt x="343" y="3141"/>
                  </a:cubicBezTo>
                  <a:cubicBezTo>
                    <a:pt x="344" y="3141"/>
                    <a:pt x="346" y="3139"/>
                    <a:pt x="348" y="3136"/>
                  </a:cubicBezTo>
                  <a:cubicBezTo>
                    <a:pt x="352" y="3134"/>
                    <a:pt x="355" y="3133"/>
                    <a:pt x="358" y="3133"/>
                  </a:cubicBezTo>
                  <a:cubicBezTo>
                    <a:pt x="371" y="3133"/>
                    <a:pt x="381" y="3145"/>
                    <a:pt x="401" y="3145"/>
                  </a:cubicBezTo>
                  <a:cubicBezTo>
                    <a:pt x="404" y="3158"/>
                    <a:pt x="411" y="3167"/>
                    <a:pt x="392" y="3177"/>
                  </a:cubicBezTo>
                  <a:cubicBezTo>
                    <a:pt x="379" y="3195"/>
                    <a:pt x="423" y="3236"/>
                    <a:pt x="448" y="3236"/>
                  </a:cubicBezTo>
                  <a:cubicBezTo>
                    <a:pt x="454" y="3233"/>
                    <a:pt x="458" y="3232"/>
                    <a:pt x="461" y="3232"/>
                  </a:cubicBezTo>
                  <a:cubicBezTo>
                    <a:pt x="467" y="3232"/>
                    <a:pt x="466" y="3239"/>
                    <a:pt x="455" y="3246"/>
                  </a:cubicBezTo>
                  <a:cubicBezTo>
                    <a:pt x="436" y="3255"/>
                    <a:pt x="442" y="3264"/>
                    <a:pt x="445" y="3277"/>
                  </a:cubicBezTo>
                  <a:cubicBezTo>
                    <a:pt x="470" y="3277"/>
                    <a:pt x="451" y="3286"/>
                    <a:pt x="433" y="3296"/>
                  </a:cubicBezTo>
                  <a:cubicBezTo>
                    <a:pt x="411" y="3296"/>
                    <a:pt x="417" y="3308"/>
                    <a:pt x="426" y="3327"/>
                  </a:cubicBezTo>
                  <a:cubicBezTo>
                    <a:pt x="451" y="3327"/>
                    <a:pt x="477" y="3365"/>
                    <a:pt x="492" y="3393"/>
                  </a:cubicBezTo>
                  <a:cubicBezTo>
                    <a:pt x="515" y="3430"/>
                    <a:pt x="533" y="3440"/>
                    <a:pt x="561" y="3440"/>
                  </a:cubicBezTo>
                  <a:cubicBezTo>
                    <a:pt x="571" y="3440"/>
                    <a:pt x="583" y="3438"/>
                    <a:pt x="596" y="3437"/>
                  </a:cubicBezTo>
                  <a:lnTo>
                    <a:pt x="636" y="3421"/>
                  </a:lnTo>
                  <a:lnTo>
                    <a:pt x="636" y="3421"/>
                  </a:lnTo>
                  <a:lnTo>
                    <a:pt x="602" y="3446"/>
                  </a:lnTo>
                  <a:cubicBezTo>
                    <a:pt x="583" y="3459"/>
                    <a:pt x="571" y="3474"/>
                    <a:pt x="555" y="3490"/>
                  </a:cubicBezTo>
                  <a:cubicBezTo>
                    <a:pt x="556" y="3492"/>
                    <a:pt x="559" y="3493"/>
                    <a:pt x="561" y="3493"/>
                  </a:cubicBezTo>
                  <a:cubicBezTo>
                    <a:pt x="570" y="3493"/>
                    <a:pt x="584" y="3484"/>
                    <a:pt x="596" y="3474"/>
                  </a:cubicBezTo>
                  <a:cubicBezTo>
                    <a:pt x="601" y="3472"/>
                    <a:pt x="605" y="3470"/>
                    <a:pt x="608" y="3470"/>
                  </a:cubicBezTo>
                  <a:cubicBezTo>
                    <a:pt x="617" y="3470"/>
                    <a:pt x="620" y="3480"/>
                    <a:pt x="618" y="3503"/>
                  </a:cubicBezTo>
                  <a:cubicBezTo>
                    <a:pt x="612" y="3530"/>
                    <a:pt x="616" y="3541"/>
                    <a:pt x="634" y="3541"/>
                  </a:cubicBezTo>
                  <a:cubicBezTo>
                    <a:pt x="637" y="3541"/>
                    <a:pt x="640" y="3541"/>
                    <a:pt x="643" y="3540"/>
                  </a:cubicBezTo>
                  <a:cubicBezTo>
                    <a:pt x="652" y="3553"/>
                    <a:pt x="652" y="3568"/>
                    <a:pt x="646" y="3581"/>
                  </a:cubicBezTo>
                  <a:cubicBezTo>
                    <a:pt x="649" y="3585"/>
                    <a:pt x="650" y="3588"/>
                    <a:pt x="653" y="3588"/>
                  </a:cubicBezTo>
                  <a:cubicBezTo>
                    <a:pt x="655" y="3588"/>
                    <a:pt x="659" y="3584"/>
                    <a:pt x="668" y="3578"/>
                  </a:cubicBezTo>
                  <a:cubicBezTo>
                    <a:pt x="674" y="3572"/>
                    <a:pt x="679" y="3570"/>
                    <a:pt x="682" y="3570"/>
                  </a:cubicBezTo>
                  <a:cubicBezTo>
                    <a:pt x="689" y="3570"/>
                    <a:pt x="690" y="3579"/>
                    <a:pt x="683" y="3593"/>
                  </a:cubicBezTo>
                  <a:cubicBezTo>
                    <a:pt x="662" y="3622"/>
                    <a:pt x="674" y="3647"/>
                    <a:pt x="688" y="3647"/>
                  </a:cubicBezTo>
                  <a:cubicBezTo>
                    <a:pt x="691" y="3647"/>
                    <a:pt x="693" y="3646"/>
                    <a:pt x="696" y="3644"/>
                  </a:cubicBezTo>
                  <a:cubicBezTo>
                    <a:pt x="702" y="3637"/>
                    <a:pt x="707" y="3635"/>
                    <a:pt x="710" y="3635"/>
                  </a:cubicBezTo>
                  <a:cubicBezTo>
                    <a:pt x="716" y="3635"/>
                    <a:pt x="720" y="3641"/>
                    <a:pt x="724" y="3647"/>
                  </a:cubicBezTo>
                  <a:cubicBezTo>
                    <a:pt x="731" y="3656"/>
                    <a:pt x="741" y="3662"/>
                    <a:pt x="751" y="3662"/>
                  </a:cubicBezTo>
                  <a:cubicBezTo>
                    <a:pt x="755" y="3662"/>
                    <a:pt x="758" y="3661"/>
                    <a:pt x="762" y="3659"/>
                  </a:cubicBezTo>
                  <a:lnTo>
                    <a:pt x="777" y="3678"/>
                  </a:lnTo>
                  <a:cubicBezTo>
                    <a:pt x="781" y="3682"/>
                    <a:pt x="773" y="3686"/>
                    <a:pt x="764" y="3686"/>
                  </a:cubicBezTo>
                  <a:cubicBezTo>
                    <a:pt x="759" y="3686"/>
                    <a:pt x="755" y="3685"/>
                    <a:pt x="752" y="3681"/>
                  </a:cubicBezTo>
                  <a:lnTo>
                    <a:pt x="746" y="3706"/>
                  </a:lnTo>
                  <a:cubicBezTo>
                    <a:pt x="756" y="3719"/>
                    <a:pt x="764" y="3727"/>
                    <a:pt x="777" y="3727"/>
                  </a:cubicBezTo>
                  <a:cubicBezTo>
                    <a:pt x="781" y="3727"/>
                    <a:pt x="785" y="3726"/>
                    <a:pt x="790" y="3725"/>
                  </a:cubicBezTo>
                  <a:cubicBezTo>
                    <a:pt x="808" y="3717"/>
                    <a:pt x="818" y="3712"/>
                    <a:pt x="821" y="3712"/>
                  </a:cubicBezTo>
                  <a:cubicBezTo>
                    <a:pt x="824" y="3712"/>
                    <a:pt x="817" y="3719"/>
                    <a:pt x="799" y="3734"/>
                  </a:cubicBezTo>
                  <a:cubicBezTo>
                    <a:pt x="786" y="3745"/>
                    <a:pt x="777" y="3764"/>
                    <a:pt x="792" y="3764"/>
                  </a:cubicBezTo>
                  <a:cubicBezTo>
                    <a:pt x="794" y="3764"/>
                    <a:pt x="796" y="3763"/>
                    <a:pt x="799" y="3763"/>
                  </a:cubicBezTo>
                  <a:cubicBezTo>
                    <a:pt x="810" y="3757"/>
                    <a:pt x="816" y="3755"/>
                    <a:pt x="820" y="3755"/>
                  </a:cubicBezTo>
                  <a:cubicBezTo>
                    <a:pt x="831" y="3755"/>
                    <a:pt x="823" y="3770"/>
                    <a:pt x="812" y="3781"/>
                  </a:cubicBezTo>
                  <a:cubicBezTo>
                    <a:pt x="774" y="3800"/>
                    <a:pt x="774" y="3800"/>
                    <a:pt x="837" y="3807"/>
                  </a:cubicBezTo>
                  <a:cubicBezTo>
                    <a:pt x="849" y="3825"/>
                    <a:pt x="900" y="3841"/>
                    <a:pt x="922" y="3863"/>
                  </a:cubicBezTo>
                  <a:cubicBezTo>
                    <a:pt x="956" y="3897"/>
                    <a:pt x="972" y="3913"/>
                    <a:pt x="965" y="3935"/>
                  </a:cubicBezTo>
                  <a:cubicBezTo>
                    <a:pt x="964" y="3936"/>
                    <a:pt x="964" y="3937"/>
                    <a:pt x="963" y="3938"/>
                  </a:cubicBezTo>
                  <a:lnTo>
                    <a:pt x="963" y="3938"/>
                  </a:lnTo>
                  <a:cubicBezTo>
                    <a:pt x="969" y="3933"/>
                    <a:pt x="975" y="3931"/>
                    <a:pt x="980" y="3931"/>
                  </a:cubicBezTo>
                  <a:cubicBezTo>
                    <a:pt x="990" y="3931"/>
                    <a:pt x="999" y="3939"/>
                    <a:pt x="1012" y="3951"/>
                  </a:cubicBezTo>
                  <a:cubicBezTo>
                    <a:pt x="1017" y="3971"/>
                    <a:pt x="1036" y="3985"/>
                    <a:pt x="1056" y="3985"/>
                  </a:cubicBezTo>
                  <a:cubicBezTo>
                    <a:pt x="1064" y="3985"/>
                    <a:pt x="1071" y="3983"/>
                    <a:pt x="1078" y="3979"/>
                  </a:cubicBezTo>
                  <a:lnTo>
                    <a:pt x="1059" y="3963"/>
                  </a:lnTo>
                  <a:cubicBezTo>
                    <a:pt x="1072" y="3949"/>
                    <a:pt x="1081" y="3943"/>
                    <a:pt x="1087" y="3943"/>
                  </a:cubicBezTo>
                  <a:cubicBezTo>
                    <a:pt x="1095" y="3943"/>
                    <a:pt x="1098" y="3952"/>
                    <a:pt x="1100" y="3969"/>
                  </a:cubicBezTo>
                  <a:cubicBezTo>
                    <a:pt x="1106" y="3976"/>
                    <a:pt x="1094" y="3995"/>
                    <a:pt x="1081" y="4010"/>
                  </a:cubicBezTo>
                  <a:cubicBezTo>
                    <a:pt x="1069" y="4026"/>
                    <a:pt x="1063" y="4048"/>
                    <a:pt x="1072" y="4057"/>
                  </a:cubicBezTo>
                  <a:cubicBezTo>
                    <a:pt x="1076" y="4060"/>
                    <a:pt x="1081" y="4063"/>
                    <a:pt x="1085" y="4063"/>
                  </a:cubicBezTo>
                  <a:cubicBezTo>
                    <a:pt x="1089" y="4063"/>
                    <a:pt x="1092" y="4059"/>
                    <a:pt x="1094" y="4048"/>
                  </a:cubicBezTo>
                  <a:cubicBezTo>
                    <a:pt x="1102" y="4038"/>
                    <a:pt x="1105" y="4034"/>
                    <a:pt x="1108" y="4034"/>
                  </a:cubicBezTo>
                  <a:cubicBezTo>
                    <a:pt x="1110" y="4034"/>
                    <a:pt x="1112" y="4036"/>
                    <a:pt x="1116" y="4038"/>
                  </a:cubicBezTo>
                  <a:cubicBezTo>
                    <a:pt x="1121" y="4044"/>
                    <a:pt x="1130" y="4047"/>
                    <a:pt x="1139" y="4047"/>
                  </a:cubicBezTo>
                  <a:cubicBezTo>
                    <a:pt x="1145" y="4047"/>
                    <a:pt x="1151" y="4045"/>
                    <a:pt x="1157" y="4042"/>
                  </a:cubicBezTo>
                  <a:cubicBezTo>
                    <a:pt x="1162" y="4034"/>
                    <a:pt x="1168" y="4032"/>
                    <a:pt x="1172" y="4032"/>
                  </a:cubicBezTo>
                  <a:cubicBezTo>
                    <a:pt x="1177" y="4032"/>
                    <a:pt x="1181" y="4035"/>
                    <a:pt x="1185" y="4038"/>
                  </a:cubicBezTo>
                  <a:cubicBezTo>
                    <a:pt x="1185" y="4054"/>
                    <a:pt x="1188" y="4067"/>
                    <a:pt x="1200" y="4076"/>
                  </a:cubicBezTo>
                  <a:cubicBezTo>
                    <a:pt x="1204" y="4072"/>
                    <a:pt x="1206" y="4070"/>
                    <a:pt x="1206" y="4070"/>
                  </a:cubicBezTo>
                  <a:lnTo>
                    <a:pt x="1206" y="4070"/>
                  </a:lnTo>
                  <a:cubicBezTo>
                    <a:pt x="1206" y="4070"/>
                    <a:pt x="1197" y="4081"/>
                    <a:pt x="1188" y="4095"/>
                  </a:cubicBezTo>
                  <a:cubicBezTo>
                    <a:pt x="1179" y="4107"/>
                    <a:pt x="1175" y="4120"/>
                    <a:pt x="1172" y="4136"/>
                  </a:cubicBezTo>
                  <a:cubicBezTo>
                    <a:pt x="1174" y="4136"/>
                    <a:pt x="1175" y="4137"/>
                    <a:pt x="1176" y="4137"/>
                  </a:cubicBezTo>
                  <a:cubicBezTo>
                    <a:pt x="1185" y="4137"/>
                    <a:pt x="1194" y="4123"/>
                    <a:pt x="1194" y="4123"/>
                  </a:cubicBezTo>
                  <a:cubicBezTo>
                    <a:pt x="1195" y="4123"/>
                    <a:pt x="1195" y="4122"/>
                    <a:pt x="1196" y="4122"/>
                  </a:cubicBezTo>
                  <a:cubicBezTo>
                    <a:pt x="1221" y="4122"/>
                    <a:pt x="1430" y="4261"/>
                    <a:pt x="1461" y="4273"/>
                  </a:cubicBezTo>
                  <a:cubicBezTo>
                    <a:pt x="1467" y="4295"/>
                    <a:pt x="1483" y="4309"/>
                    <a:pt x="1493" y="4309"/>
                  </a:cubicBezTo>
                  <a:cubicBezTo>
                    <a:pt x="1498" y="4309"/>
                    <a:pt x="1501" y="4306"/>
                    <a:pt x="1501" y="4299"/>
                  </a:cubicBezTo>
                  <a:cubicBezTo>
                    <a:pt x="1504" y="4294"/>
                    <a:pt x="1508" y="4292"/>
                    <a:pt x="1515" y="4292"/>
                  </a:cubicBezTo>
                  <a:cubicBezTo>
                    <a:pt x="1535" y="4292"/>
                    <a:pt x="1575" y="4312"/>
                    <a:pt x="1620" y="4336"/>
                  </a:cubicBezTo>
                  <a:cubicBezTo>
                    <a:pt x="1673" y="4364"/>
                    <a:pt x="1716" y="4381"/>
                    <a:pt x="1737" y="4381"/>
                  </a:cubicBezTo>
                  <a:cubicBezTo>
                    <a:pt x="1745" y="4381"/>
                    <a:pt x="1750" y="4379"/>
                    <a:pt x="1752" y="4374"/>
                  </a:cubicBezTo>
                  <a:lnTo>
                    <a:pt x="1783" y="4386"/>
                  </a:lnTo>
                  <a:cubicBezTo>
                    <a:pt x="1790" y="4390"/>
                    <a:pt x="1798" y="4391"/>
                    <a:pt x="1806" y="4391"/>
                  </a:cubicBezTo>
                  <a:cubicBezTo>
                    <a:pt x="1817" y="4391"/>
                    <a:pt x="1828" y="4389"/>
                    <a:pt x="1836" y="4389"/>
                  </a:cubicBezTo>
                  <a:cubicBezTo>
                    <a:pt x="1839" y="4389"/>
                    <a:pt x="1841" y="4389"/>
                    <a:pt x="1843" y="4389"/>
                  </a:cubicBezTo>
                  <a:cubicBezTo>
                    <a:pt x="1851" y="4382"/>
                    <a:pt x="1858" y="4379"/>
                    <a:pt x="1861" y="4379"/>
                  </a:cubicBezTo>
                  <a:cubicBezTo>
                    <a:pt x="1864" y="4379"/>
                    <a:pt x="1863" y="4384"/>
                    <a:pt x="1852" y="4393"/>
                  </a:cubicBezTo>
                  <a:cubicBezTo>
                    <a:pt x="1846" y="4411"/>
                    <a:pt x="1837" y="4433"/>
                    <a:pt x="1849" y="4436"/>
                  </a:cubicBezTo>
                  <a:cubicBezTo>
                    <a:pt x="1852" y="4437"/>
                    <a:pt x="1855" y="4438"/>
                    <a:pt x="1857" y="4438"/>
                  </a:cubicBezTo>
                  <a:cubicBezTo>
                    <a:pt x="1873" y="4438"/>
                    <a:pt x="1878" y="4421"/>
                    <a:pt x="1884" y="4405"/>
                  </a:cubicBezTo>
                  <a:cubicBezTo>
                    <a:pt x="1888" y="4391"/>
                    <a:pt x="1897" y="4389"/>
                    <a:pt x="1900" y="4389"/>
                  </a:cubicBezTo>
                  <a:cubicBezTo>
                    <a:pt x="1902" y="4389"/>
                    <a:pt x="1902" y="4389"/>
                    <a:pt x="1902" y="4389"/>
                  </a:cubicBezTo>
                  <a:cubicBezTo>
                    <a:pt x="1912" y="4393"/>
                    <a:pt x="1912" y="4393"/>
                    <a:pt x="1906" y="4411"/>
                  </a:cubicBezTo>
                  <a:lnTo>
                    <a:pt x="1890" y="4452"/>
                  </a:lnTo>
                  <a:lnTo>
                    <a:pt x="1902" y="4455"/>
                  </a:lnTo>
                  <a:cubicBezTo>
                    <a:pt x="1907" y="4441"/>
                    <a:pt x="1914" y="4439"/>
                    <a:pt x="1917" y="4439"/>
                  </a:cubicBezTo>
                  <a:cubicBezTo>
                    <a:pt x="1918" y="4439"/>
                    <a:pt x="1918" y="4440"/>
                    <a:pt x="1918" y="4440"/>
                  </a:cubicBezTo>
                  <a:cubicBezTo>
                    <a:pt x="1931" y="4443"/>
                    <a:pt x="1931" y="4443"/>
                    <a:pt x="1915" y="4483"/>
                  </a:cubicBezTo>
                  <a:cubicBezTo>
                    <a:pt x="1908" y="4505"/>
                    <a:pt x="1908" y="4516"/>
                    <a:pt x="1913" y="4516"/>
                  </a:cubicBezTo>
                  <a:cubicBezTo>
                    <a:pt x="1917" y="4516"/>
                    <a:pt x="1925" y="4507"/>
                    <a:pt x="1937" y="4490"/>
                  </a:cubicBezTo>
                  <a:lnTo>
                    <a:pt x="1965" y="4480"/>
                  </a:lnTo>
                  <a:lnTo>
                    <a:pt x="1965" y="4480"/>
                  </a:lnTo>
                  <a:cubicBezTo>
                    <a:pt x="1964" y="4495"/>
                    <a:pt x="1968" y="4500"/>
                    <a:pt x="1974" y="4500"/>
                  </a:cubicBezTo>
                  <a:cubicBezTo>
                    <a:pt x="1985" y="4500"/>
                    <a:pt x="2003" y="4484"/>
                    <a:pt x="2015" y="4474"/>
                  </a:cubicBezTo>
                  <a:lnTo>
                    <a:pt x="2015" y="4474"/>
                  </a:lnTo>
                  <a:cubicBezTo>
                    <a:pt x="2014" y="4496"/>
                    <a:pt x="2016" y="4507"/>
                    <a:pt x="2023" y="4507"/>
                  </a:cubicBezTo>
                  <a:cubicBezTo>
                    <a:pt x="2028" y="4507"/>
                    <a:pt x="2037" y="4499"/>
                    <a:pt x="2047" y="4483"/>
                  </a:cubicBezTo>
                  <a:cubicBezTo>
                    <a:pt x="2049" y="4474"/>
                    <a:pt x="2053" y="4469"/>
                    <a:pt x="2056" y="4469"/>
                  </a:cubicBezTo>
                  <a:cubicBezTo>
                    <a:pt x="2061" y="4469"/>
                    <a:pt x="2065" y="4476"/>
                    <a:pt x="2069" y="4490"/>
                  </a:cubicBezTo>
                  <a:cubicBezTo>
                    <a:pt x="2072" y="4512"/>
                    <a:pt x="2084" y="4515"/>
                    <a:pt x="2106" y="4521"/>
                  </a:cubicBezTo>
                  <a:cubicBezTo>
                    <a:pt x="2110" y="4517"/>
                    <a:pt x="2118" y="4515"/>
                    <a:pt x="2129" y="4515"/>
                  </a:cubicBezTo>
                  <a:cubicBezTo>
                    <a:pt x="2161" y="4515"/>
                    <a:pt x="2220" y="4530"/>
                    <a:pt x="2285" y="4546"/>
                  </a:cubicBezTo>
                  <a:cubicBezTo>
                    <a:pt x="2347" y="4558"/>
                    <a:pt x="2396" y="4567"/>
                    <a:pt x="2425" y="4567"/>
                  </a:cubicBezTo>
                  <a:cubicBezTo>
                    <a:pt x="2443" y="4567"/>
                    <a:pt x="2453" y="4564"/>
                    <a:pt x="2454" y="4555"/>
                  </a:cubicBezTo>
                  <a:cubicBezTo>
                    <a:pt x="2467" y="4555"/>
                    <a:pt x="2467" y="4555"/>
                    <a:pt x="2473" y="4577"/>
                  </a:cubicBezTo>
                  <a:cubicBezTo>
                    <a:pt x="2473" y="4587"/>
                    <a:pt x="2475" y="4592"/>
                    <a:pt x="2478" y="4592"/>
                  </a:cubicBezTo>
                  <a:cubicBezTo>
                    <a:pt x="2482" y="4592"/>
                    <a:pt x="2489" y="4583"/>
                    <a:pt x="2498" y="4562"/>
                  </a:cubicBezTo>
                  <a:cubicBezTo>
                    <a:pt x="2507" y="4549"/>
                    <a:pt x="2512" y="4538"/>
                    <a:pt x="2513" y="4538"/>
                  </a:cubicBezTo>
                  <a:lnTo>
                    <a:pt x="2513" y="4538"/>
                  </a:lnTo>
                  <a:cubicBezTo>
                    <a:pt x="2514" y="4538"/>
                    <a:pt x="2513" y="4544"/>
                    <a:pt x="2510" y="4562"/>
                  </a:cubicBezTo>
                  <a:cubicBezTo>
                    <a:pt x="2507" y="4584"/>
                    <a:pt x="2529" y="4587"/>
                    <a:pt x="2573" y="4590"/>
                  </a:cubicBezTo>
                  <a:cubicBezTo>
                    <a:pt x="2586" y="4592"/>
                    <a:pt x="2600" y="4594"/>
                    <a:pt x="2613" y="4594"/>
                  </a:cubicBezTo>
                  <a:cubicBezTo>
                    <a:pt x="2636" y="4594"/>
                    <a:pt x="2655" y="4589"/>
                    <a:pt x="2655" y="4577"/>
                  </a:cubicBezTo>
                  <a:cubicBezTo>
                    <a:pt x="2666" y="4568"/>
                    <a:pt x="2671" y="4563"/>
                    <a:pt x="2673" y="4563"/>
                  </a:cubicBezTo>
                  <a:lnTo>
                    <a:pt x="2673" y="4563"/>
                  </a:lnTo>
                  <a:cubicBezTo>
                    <a:pt x="2674" y="4563"/>
                    <a:pt x="2672" y="4568"/>
                    <a:pt x="2667" y="4577"/>
                  </a:cubicBezTo>
                  <a:cubicBezTo>
                    <a:pt x="2657" y="4604"/>
                    <a:pt x="2677" y="4624"/>
                    <a:pt x="2703" y="4624"/>
                  </a:cubicBezTo>
                  <a:cubicBezTo>
                    <a:pt x="2716" y="4624"/>
                    <a:pt x="2730" y="4619"/>
                    <a:pt x="2742" y="4606"/>
                  </a:cubicBezTo>
                  <a:cubicBezTo>
                    <a:pt x="2755" y="4606"/>
                    <a:pt x="2764" y="4606"/>
                    <a:pt x="2764" y="4628"/>
                  </a:cubicBezTo>
                  <a:cubicBezTo>
                    <a:pt x="2786" y="4624"/>
                    <a:pt x="2805" y="4618"/>
                    <a:pt x="2821" y="4606"/>
                  </a:cubicBezTo>
                  <a:lnTo>
                    <a:pt x="2902" y="4606"/>
                  </a:lnTo>
                  <a:cubicBezTo>
                    <a:pt x="2918" y="4606"/>
                    <a:pt x="2933" y="4596"/>
                    <a:pt x="2946" y="4584"/>
                  </a:cubicBezTo>
                  <a:lnTo>
                    <a:pt x="2955" y="4584"/>
                  </a:lnTo>
                  <a:cubicBezTo>
                    <a:pt x="2955" y="4598"/>
                    <a:pt x="2979" y="4602"/>
                    <a:pt x="3018" y="4602"/>
                  </a:cubicBezTo>
                  <a:cubicBezTo>
                    <a:pt x="3039" y="4602"/>
                    <a:pt x="3064" y="4600"/>
                    <a:pt x="3093" y="4599"/>
                  </a:cubicBezTo>
                  <a:cubicBezTo>
                    <a:pt x="3135" y="4594"/>
                    <a:pt x="3172" y="4590"/>
                    <a:pt x="3201" y="4590"/>
                  </a:cubicBezTo>
                  <a:cubicBezTo>
                    <a:pt x="3227" y="4590"/>
                    <a:pt x="3246" y="4594"/>
                    <a:pt x="3253" y="4602"/>
                  </a:cubicBezTo>
                  <a:cubicBezTo>
                    <a:pt x="3253" y="4602"/>
                    <a:pt x="3262" y="4599"/>
                    <a:pt x="3272" y="4577"/>
                  </a:cubicBezTo>
                  <a:cubicBezTo>
                    <a:pt x="3274" y="4551"/>
                    <a:pt x="3279" y="4540"/>
                    <a:pt x="3286" y="4540"/>
                  </a:cubicBezTo>
                  <a:cubicBezTo>
                    <a:pt x="3290" y="4540"/>
                    <a:pt x="3295" y="4545"/>
                    <a:pt x="3300" y="4552"/>
                  </a:cubicBezTo>
                  <a:cubicBezTo>
                    <a:pt x="3308" y="4569"/>
                    <a:pt x="3322" y="4577"/>
                    <a:pt x="3335" y="4577"/>
                  </a:cubicBezTo>
                  <a:cubicBezTo>
                    <a:pt x="3351" y="4577"/>
                    <a:pt x="3366" y="4564"/>
                    <a:pt x="3366" y="4540"/>
                  </a:cubicBezTo>
                  <a:cubicBezTo>
                    <a:pt x="3365" y="4534"/>
                    <a:pt x="3365" y="4532"/>
                    <a:pt x="3365" y="4532"/>
                  </a:cubicBezTo>
                  <a:lnTo>
                    <a:pt x="3365" y="4532"/>
                  </a:lnTo>
                  <a:cubicBezTo>
                    <a:pt x="3365" y="4532"/>
                    <a:pt x="3368" y="4546"/>
                    <a:pt x="3372" y="4562"/>
                  </a:cubicBezTo>
                  <a:cubicBezTo>
                    <a:pt x="3379" y="4575"/>
                    <a:pt x="3386" y="4580"/>
                    <a:pt x="3393" y="4580"/>
                  </a:cubicBezTo>
                  <a:cubicBezTo>
                    <a:pt x="3407" y="4580"/>
                    <a:pt x="3420" y="4559"/>
                    <a:pt x="3422" y="4530"/>
                  </a:cubicBezTo>
                  <a:cubicBezTo>
                    <a:pt x="3433" y="4541"/>
                    <a:pt x="3443" y="4553"/>
                    <a:pt x="3451" y="4553"/>
                  </a:cubicBezTo>
                  <a:cubicBezTo>
                    <a:pt x="3455" y="4553"/>
                    <a:pt x="3458" y="4550"/>
                    <a:pt x="3460" y="4543"/>
                  </a:cubicBezTo>
                  <a:cubicBezTo>
                    <a:pt x="3462" y="4542"/>
                    <a:pt x="3464" y="4542"/>
                    <a:pt x="3465" y="4542"/>
                  </a:cubicBezTo>
                  <a:cubicBezTo>
                    <a:pt x="3470" y="4542"/>
                    <a:pt x="3472" y="4549"/>
                    <a:pt x="3482" y="4581"/>
                  </a:cubicBezTo>
                  <a:cubicBezTo>
                    <a:pt x="3485" y="4598"/>
                    <a:pt x="3490" y="4618"/>
                    <a:pt x="3499" y="4618"/>
                  </a:cubicBezTo>
                  <a:cubicBezTo>
                    <a:pt x="3499" y="4618"/>
                    <a:pt x="3500" y="4618"/>
                    <a:pt x="3501" y="4618"/>
                  </a:cubicBezTo>
                  <a:cubicBezTo>
                    <a:pt x="3513" y="4615"/>
                    <a:pt x="3507" y="4596"/>
                    <a:pt x="3504" y="4574"/>
                  </a:cubicBezTo>
                  <a:lnTo>
                    <a:pt x="3526" y="4571"/>
                  </a:lnTo>
                  <a:cubicBezTo>
                    <a:pt x="3526" y="4571"/>
                    <a:pt x="3535" y="4568"/>
                    <a:pt x="3532" y="4546"/>
                  </a:cubicBezTo>
                  <a:cubicBezTo>
                    <a:pt x="3526" y="4527"/>
                    <a:pt x="3535" y="4524"/>
                    <a:pt x="3548" y="4521"/>
                  </a:cubicBezTo>
                  <a:cubicBezTo>
                    <a:pt x="3549" y="4527"/>
                    <a:pt x="3551" y="4530"/>
                    <a:pt x="3552" y="4530"/>
                  </a:cubicBezTo>
                  <a:cubicBezTo>
                    <a:pt x="3554" y="4530"/>
                    <a:pt x="3553" y="4513"/>
                    <a:pt x="3541" y="4502"/>
                  </a:cubicBezTo>
                  <a:cubicBezTo>
                    <a:pt x="3538" y="4480"/>
                    <a:pt x="3532" y="4461"/>
                    <a:pt x="3541" y="4458"/>
                  </a:cubicBezTo>
                  <a:cubicBezTo>
                    <a:pt x="3541" y="4458"/>
                    <a:pt x="3535" y="4440"/>
                    <a:pt x="3532" y="4418"/>
                  </a:cubicBezTo>
                  <a:cubicBezTo>
                    <a:pt x="3519" y="4377"/>
                    <a:pt x="3513" y="4358"/>
                    <a:pt x="3488" y="4342"/>
                  </a:cubicBezTo>
                  <a:cubicBezTo>
                    <a:pt x="3465" y="4338"/>
                    <a:pt x="3444" y="4331"/>
                    <a:pt x="3431" y="4331"/>
                  </a:cubicBezTo>
                  <a:cubicBezTo>
                    <a:pt x="3418" y="4331"/>
                    <a:pt x="3411" y="4338"/>
                    <a:pt x="3416" y="4358"/>
                  </a:cubicBezTo>
                  <a:cubicBezTo>
                    <a:pt x="3416" y="4358"/>
                    <a:pt x="3410" y="4383"/>
                    <a:pt x="3400" y="4383"/>
                  </a:cubicBezTo>
                  <a:cubicBezTo>
                    <a:pt x="3400" y="4383"/>
                    <a:pt x="3399" y="4383"/>
                    <a:pt x="3398" y="4383"/>
                  </a:cubicBezTo>
                  <a:cubicBezTo>
                    <a:pt x="3389" y="4383"/>
                    <a:pt x="3375" y="4367"/>
                    <a:pt x="3375" y="4367"/>
                  </a:cubicBezTo>
                  <a:cubicBezTo>
                    <a:pt x="3374" y="4359"/>
                    <a:pt x="3364" y="4355"/>
                    <a:pt x="3348" y="4355"/>
                  </a:cubicBezTo>
                  <a:cubicBezTo>
                    <a:pt x="3331" y="4355"/>
                    <a:pt x="3306" y="4359"/>
                    <a:pt x="3278" y="4364"/>
                  </a:cubicBezTo>
                  <a:cubicBezTo>
                    <a:pt x="3250" y="4370"/>
                    <a:pt x="3228" y="4374"/>
                    <a:pt x="3211" y="4374"/>
                  </a:cubicBezTo>
                  <a:cubicBezTo>
                    <a:pt x="3193" y="4374"/>
                    <a:pt x="3181" y="4370"/>
                    <a:pt x="3175" y="4358"/>
                  </a:cubicBezTo>
                  <a:cubicBezTo>
                    <a:pt x="3159" y="4339"/>
                    <a:pt x="3150" y="4339"/>
                    <a:pt x="3150" y="4339"/>
                  </a:cubicBezTo>
                  <a:lnTo>
                    <a:pt x="3150" y="4339"/>
                  </a:lnTo>
                  <a:cubicBezTo>
                    <a:pt x="3153" y="4361"/>
                    <a:pt x="3093" y="4371"/>
                    <a:pt x="3021" y="4374"/>
                  </a:cubicBezTo>
                  <a:cubicBezTo>
                    <a:pt x="2946" y="4377"/>
                    <a:pt x="2874" y="4377"/>
                    <a:pt x="2874" y="4399"/>
                  </a:cubicBezTo>
                  <a:lnTo>
                    <a:pt x="2855" y="4399"/>
                  </a:lnTo>
                  <a:cubicBezTo>
                    <a:pt x="2855" y="4377"/>
                    <a:pt x="2833" y="4377"/>
                    <a:pt x="2814" y="4377"/>
                  </a:cubicBezTo>
                  <a:cubicBezTo>
                    <a:pt x="2802" y="4389"/>
                    <a:pt x="2786" y="4396"/>
                    <a:pt x="2770" y="4396"/>
                  </a:cubicBezTo>
                  <a:cubicBezTo>
                    <a:pt x="2770" y="4377"/>
                    <a:pt x="2761" y="4377"/>
                    <a:pt x="2742" y="4374"/>
                  </a:cubicBezTo>
                  <a:cubicBezTo>
                    <a:pt x="2737" y="4374"/>
                    <a:pt x="2733" y="4374"/>
                    <a:pt x="2729" y="4374"/>
                  </a:cubicBezTo>
                  <a:cubicBezTo>
                    <a:pt x="2716" y="4374"/>
                    <a:pt x="2710" y="4375"/>
                    <a:pt x="2708" y="4393"/>
                  </a:cubicBezTo>
                  <a:cubicBezTo>
                    <a:pt x="2698" y="4393"/>
                    <a:pt x="2626" y="4389"/>
                    <a:pt x="2598" y="4361"/>
                  </a:cubicBezTo>
                  <a:cubicBezTo>
                    <a:pt x="2595" y="4355"/>
                    <a:pt x="2592" y="4352"/>
                    <a:pt x="2589" y="4352"/>
                  </a:cubicBezTo>
                  <a:cubicBezTo>
                    <a:pt x="2581" y="4352"/>
                    <a:pt x="2572" y="4367"/>
                    <a:pt x="2564" y="4380"/>
                  </a:cubicBezTo>
                  <a:cubicBezTo>
                    <a:pt x="2561" y="4398"/>
                    <a:pt x="2550" y="4418"/>
                    <a:pt x="2540" y="4418"/>
                  </a:cubicBezTo>
                  <a:cubicBezTo>
                    <a:pt x="2540" y="4418"/>
                    <a:pt x="2539" y="4418"/>
                    <a:pt x="2539" y="4418"/>
                  </a:cubicBezTo>
                  <a:lnTo>
                    <a:pt x="2542" y="4377"/>
                  </a:lnTo>
                  <a:cubicBezTo>
                    <a:pt x="2554" y="4358"/>
                    <a:pt x="2554" y="4358"/>
                    <a:pt x="2535" y="4355"/>
                  </a:cubicBezTo>
                  <a:lnTo>
                    <a:pt x="2514" y="4352"/>
                  </a:lnTo>
                  <a:cubicBezTo>
                    <a:pt x="2514" y="4362"/>
                    <a:pt x="2502" y="4366"/>
                    <a:pt x="2483" y="4366"/>
                  </a:cubicBezTo>
                  <a:cubicBezTo>
                    <a:pt x="2461" y="4366"/>
                    <a:pt x="2427" y="4360"/>
                    <a:pt x="2388" y="4352"/>
                  </a:cubicBezTo>
                  <a:cubicBezTo>
                    <a:pt x="2332" y="4342"/>
                    <a:pt x="2299" y="4334"/>
                    <a:pt x="2281" y="4334"/>
                  </a:cubicBezTo>
                  <a:cubicBezTo>
                    <a:pt x="2269" y="4334"/>
                    <a:pt x="2264" y="4337"/>
                    <a:pt x="2263" y="4346"/>
                  </a:cubicBezTo>
                  <a:cubicBezTo>
                    <a:pt x="2260" y="4355"/>
                    <a:pt x="2257" y="4360"/>
                    <a:pt x="2252" y="4360"/>
                  </a:cubicBezTo>
                  <a:cubicBezTo>
                    <a:pt x="2245" y="4360"/>
                    <a:pt x="2236" y="4352"/>
                    <a:pt x="2222" y="4336"/>
                  </a:cubicBezTo>
                  <a:cubicBezTo>
                    <a:pt x="2190" y="4284"/>
                    <a:pt x="2181" y="4268"/>
                    <a:pt x="2174" y="4268"/>
                  </a:cubicBezTo>
                  <a:cubicBezTo>
                    <a:pt x="2171" y="4268"/>
                    <a:pt x="2167" y="4272"/>
                    <a:pt x="2163" y="4277"/>
                  </a:cubicBezTo>
                  <a:cubicBezTo>
                    <a:pt x="2172" y="4280"/>
                    <a:pt x="2166" y="4302"/>
                    <a:pt x="2159" y="4320"/>
                  </a:cubicBezTo>
                  <a:cubicBezTo>
                    <a:pt x="2155" y="4340"/>
                    <a:pt x="2151" y="4349"/>
                    <a:pt x="2147" y="4349"/>
                  </a:cubicBezTo>
                  <a:cubicBezTo>
                    <a:pt x="2143" y="4349"/>
                    <a:pt x="2141" y="4337"/>
                    <a:pt x="2141" y="4314"/>
                  </a:cubicBezTo>
                  <a:cubicBezTo>
                    <a:pt x="2147" y="4287"/>
                    <a:pt x="2080" y="4267"/>
                    <a:pt x="2029" y="4267"/>
                  </a:cubicBezTo>
                  <a:cubicBezTo>
                    <a:pt x="2003" y="4267"/>
                    <a:pt x="1982" y="4271"/>
                    <a:pt x="1974" y="4283"/>
                  </a:cubicBezTo>
                  <a:cubicBezTo>
                    <a:pt x="1976" y="4278"/>
                    <a:pt x="1978" y="4272"/>
                    <a:pt x="1981" y="4264"/>
                  </a:cubicBezTo>
                  <a:cubicBezTo>
                    <a:pt x="1987" y="4242"/>
                    <a:pt x="1978" y="4239"/>
                    <a:pt x="1940" y="4226"/>
                  </a:cubicBezTo>
                  <a:lnTo>
                    <a:pt x="1909" y="4214"/>
                  </a:lnTo>
                  <a:cubicBezTo>
                    <a:pt x="1905" y="4226"/>
                    <a:pt x="1898" y="4231"/>
                    <a:pt x="1890" y="4231"/>
                  </a:cubicBezTo>
                  <a:cubicBezTo>
                    <a:pt x="1871" y="4231"/>
                    <a:pt x="1848" y="4204"/>
                    <a:pt x="1852" y="4189"/>
                  </a:cubicBezTo>
                  <a:cubicBezTo>
                    <a:pt x="1852" y="4167"/>
                    <a:pt x="1852" y="4167"/>
                    <a:pt x="1833" y="4157"/>
                  </a:cubicBezTo>
                  <a:cubicBezTo>
                    <a:pt x="1822" y="4163"/>
                    <a:pt x="1812" y="4166"/>
                    <a:pt x="1802" y="4166"/>
                  </a:cubicBezTo>
                  <a:cubicBezTo>
                    <a:pt x="1771" y="4166"/>
                    <a:pt x="1751" y="4141"/>
                    <a:pt x="1758" y="4126"/>
                  </a:cubicBezTo>
                  <a:lnTo>
                    <a:pt x="1739" y="4117"/>
                  </a:lnTo>
                  <a:cubicBezTo>
                    <a:pt x="1733" y="4121"/>
                    <a:pt x="1725" y="4124"/>
                    <a:pt x="1717" y="4124"/>
                  </a:cubicBezTo>
                  <a:cubicBezTo>
                    <a:pt x="1709" y="4124"/>
                    <a:pt x="1700" y="4121"/>
                    <a:pt x="1692" y="4117"/>
                  </a:cubicBezTo>
                  <a:cubicBezTo>
                    <a:pt x="1680" y="4109"/>
                    <a:pt x="1671" y="4104"/>
                    <a:pt x="1666" y="4104"/>
                  </a:cubicBezTo>
                  <a:cubicBezTo>
                    <a:pt x="1660" y="4104"/>
                    <a:pt x="1658" y="4109"/>
                    <a:pt x="1658" y="4120"/>
                  </a:cubicBezTo>
                  <a:cubicBezTo>
                    <a:pt x="1647" y="4136"/>
                    <a:pt x="1639" y="4152"/>
                    <a:pt x="1630" y="4152"/>
                  </a:cubicBezTo>
                  <a:cubicBezTo>
                    <a:pt x="1629" y="4152"/>
                    <a:pt x="1628" y="4152"/>
                    <a:pt x="1627" y="4151"/>
                  </a:cubicBezTo>
                  <a:lnTo>
                    <a:pt x="1636" y="4132"/>
                  </a:lnTo>
                  <a:cubicBezTo>
                    <a:pt x="1649" y="4114"/>
                    <a:pt x="1617" y="4101"/>
                    <a:pt x="1583" y="4079"/>
                  </a:cubicBezTo>
                  <a:cubicBezTo>
                    <a:pt x="1539" y="4054"/>
                    <a:pt x="1520" y="4042"/>
                    <a:pt x="1523" y="4020"/>
                  </a:cubicBezTo>
                  <a:lnTo>
                    <a:pt x="1523" y="4020"/>
                  </a:lnTo>
                  <a:lnTo>
                    <a:pt x="1504" y="4032"/>
                  </a:lnTo>
                  <a:cubicBezTo>
                    <a:pt x="1496" y="4037"/>
                    <a:pt x="1490" y="4039"/>
                    <a:pt x="1486" y="4039"/>
                  </a:cubicBezTo>
                  <a:cubicBezTo>
                    <a:pt x="1479" y="4039"/>
                    <a:pt x="1478" y="4033"/>
                    <a:pt x="1486" y="4023"/>
                  </a:cubicBezTo>
                  <a:cubicBezTo>
                    <a:pt x="1488" y="4001"/>
                    <a:pt x="1462" y="3981"/>
                    <a:pt x="1436" y="3981"/>
                  </a:cubicBezTo>
                  <a:cubicBezTo>
                    <a:pt x="1433" y="3981"/>
                    <a:pt x="1429" y="3981"/>
                    <a:pt x="1426" y="3982"/>
                  </a:cubicBezTo>
                  <a:lnTo>
                    <a:pt x="1407" y="3969"/>
                  </a:lnTo>
                  <a:cubicBezTo>
                    <a:pt x="1418" y="3943"/>
                    <a:pt x="1410" y="3927"/>
                    <a:pt x="1395" y="3927"/>
                  </a:cubicBezTo>
                  <a:cubicBezTo>
                    <a:pt x="1386" y="3927"/>
                    <a:pt x="1375" y="3931"/>
                    <a:pt x="1363" y="3941"/>
                  </a:cubicBezTo>
                  <a:cubicBezTo>
                    <a:pt x="1376" y="3922"/>
                    <a:pt x="1370" y="3916"/>
                    <a:pt x="1360" y="3910"/>
                  </a:cubicBezTo>
                  <a:cubicBezTo>
                    <a:pt x="1357" y="3911"/>
                    <a:pt x="1354" y="3911"/>
                    <a:pt x="1351" y="3911"/>
                  </a:cubicBezTo>
                  <a:cubicBezTo>
                    <a:pt x="1326" y="3911"/>
                    <a:pt x="1302" y="3889"/>
                    <a:pt x="1313" y="3872"/>
                  </a:cubicBezTo>
                  <a:lnTo>
                    <a:pt x="1304" y="3866"/>
                  </a:lnTo>
                  <a:cubicBezTo>
                    <a:pt x="1298" y="3871"/>
                    <a:pt x="1291" y="3873"/>
                    <a:pt x="1284" y="3873"/>
                  </a:cubicBezTo>
                  <a:cubicBezTo>
                    <a:pt x="1277" y="3873"/>
                    <a:pt x="1271" y="3871"/>
                    <a:pt x="1266" y="3866"/>
                  </a:cubicBezTo>
                  <a:cubicBezTo>
                    <a:pt x="1261" y="3861"/>
                    <a:pt x="1253" y="3857"/>
                    <a:pt x="1245" y="3857"/>
                  </a:cubicBezTo>
                  <a:cubicBezTo>
                    <a:pt x="1240" y="3857"/>
                    <a:pt x="1234" y="3859"/>
                    <a:pt x="1229" y="3863"/>
                  </a:cubicBezTo>
                  <a:cubicBezTo>
                    <a:pt x="1221" y="3867"/>
                    <a:pt x="1214" y="3868"/>
                    <a:pt x="1210" y="3868"/>
                  </a:cubicBezTo>
                  <a:cubicBezTo>
                    <a:pt x="1204" y="3868"/>
                    <a:pt x="1200" y="3866"/>
                    <a:pt x="1200" y="3866"/>
                  </a:cubicBezTo>
                  <a:cubicBezTo>
                    <a:pt x="1191" y="3857"/>
                    <a:pt x="1213" y="3847"/>
                    <a:pt x="1235" y="3838"/>
                  </a:cubicBezTo>
                  <a:cubicBezTo>
                    <a:pt x="1257" y="3838"/>
                    <a:pt x="1248" y="3825"/>
                    <a:pt x="1220" y="3825"/>
                  </a:cubicBezTo>
                  <a:cubicBezTo>
                    <a:pt x="1212" y="3825"/>
                    <a:pt x="1202" y="3826"/>
                    <a:pt x="1191" y="3828"/>
                  </a:cubicBezTo>
                  <a:cubicBezTo>
                    <a:pt x="1170" y="3834"/>
                    <a:pt x="1157" y="3836"/>
                    <a:pt x="1153" y="3836"/>
                  </a:cubicBezTo>
                  <a:cubicBezTo>
                    <a:pt x="1146" y="3836"/>
                    <a:pt x="1156" y="3831"/>
                    <a:pt x="1182" y="3822"/>
                  </a:cubicBezTo>
                  <a:cubicBezTo>
                    <a:pt x="1201" y="3814"/>
                    <a:pt x="1220" y="3806"/>
                    <a:pt x="1206" y="3806"/>
                  </a:cubicBezTo>
                  <a:cubicBezTo>
                    <a:pt x="1204" y="3806"/>
                    <a:pt x="1201" y="3806"/>
                    <a:pt x="1197" y="3807"/>
                  </a:cubicBezTo>
                  <a:cubicBezTo>
                    <a:pt x="1193" y="3802"/>
                    <a:pt x="1187" y="3799"/>
                    <a:pt x="1182" y="3799"/>
                  </a:cubicBezTo>
                  <a:cubicBezTo>
                    <a:pt x="1176" y="3799"/>
                    <a:pt x="1171" y="3802"/>
                    <a:pt x="1166" y="3807"/>
                  </a:cubicBezTo>
                  <a:lnTo>
                    <a:pt x="1144" y="3788"/>
                  </a:lnTo>
                  <a:cubicBezTo>
                    <a:pt x="1144" y="3772"/>
                    <a:pt x="1138" y="3756"/>
                    <a:pt x="1125" y="3744"/>
                  </a:cubicBezTo>
                  <a:cubicBezTo>
                    <a:pt x="1119" y="3747"/>
                    <a:pt x="1114" y="3749"/>
                    <a:pt x="1111" y="3749"/>
                  </a:cubicBezTo>
                  <a:cubicBezTo>
                    <a:pt x="1106" y="3749"/>
                    <a:pt x="1107" y="3743"/>
                    <a:pt x="1113" y="3728"/>
                  </a:cubicBezTo>
                  <a:cubicBezTo>
                    <a:pt x="1119" y="3721"/>
                    <a:pt x="1120" y="3715"/>
                    <a:pt x="1117" y="3715"/>
                  </a:cubicBezTo>
                  <a:cubicBezTo>
                    <a:pt x="1114" y="3715"/>
                    <a:pt x="1105" y="3721"/>
                    <a:pt x="1091" y="3738"/>
                  </a:cubicBezTo>
                  <a:cubicBezTo>
                    <a:pt x="1085" y="3739"/>
                    <a:pt x="1081" y="3740"/>
                    <a:pt x="1077" y="3740"/>
                  </a:cubicBezTo>
                  <a:cubicBezTo>
                    <a:pt x="1065" y="3740"/>
                    <a:pt x="1062" y="3732"/>
                    <a:pt x="1069" y="3716"/>
                  </a:cubicBezTo>
                  <a:cubicBezTo>
                    <a:pt x="1087" y="3695"/>
                    <a:pt x="1091" y="3685"/>
                    <a:pt x="1087" y="3685"/>
                  </a:cubicBezTo>
                  <a:cubicBezTo>
                    <a:pt x="1085" y="3685"/>
                    <a:pt x="1081" y="3688"/>
                    <a:pt x="1075" y="3694"/>
                  </a:cubicBezTo>
                  <a:cubicBezTo>
                    <a:pt x="1068" y="3696"/>
                    <a:pt x="1062" y="3696"/>
                    <a:pt x="1058" y="3696"/>
                  </a:cubicBezTo>
                  <a:cubicBezTo>
                    <a:pt x="1050" y="3696"/>
                    <a:pt x="1047" y="3694"/>
                    <a:pt x="1047" y="3694"/>
                  </a:cubicBezTo>
                  <a:cubicBezTo>
                    <a:pt x="1059" y="3678"/>
                    <a:pt x="997" y="3612"/>
                    <a:pt x="934" y="3540"/>
                  </a:cubicBezTo>
                  <a:cubicBezTo>
                    <a:pt x="932" y="3538"/>
                    <a:pt x="930" y="3538"/>
                    <a:pt x="926" y="3538"/>
                  </a:cubicBezTo>
                  <a:cubicBezTo>
                    <a:pt x="917" y="3538"/>
                    <a:pt x="902" y="3543"/>
                    <a:pt x="890" y="3553"/>
                  </a:cubicBezTo>
                  <a:cubicBezTo>
                    <a:pt x="878" y="3564"/>
                    <a:pt x="873" y="3568"/>
                    <a:pt x="872" y="3568"/>
                  </a:cubicBezTo>
                  <a:cubicBezTo>
                    <a:pt x="870" y="3568"/>
                    <a:pt x="878" y="3557"/>
                    <a:pt x="884" y="3543"/>
                  </a:cubicBezTo>
                  <a:cubicBezTo>
                    <a:pt x="908" y="3516"/>
                    <a:pt x="913" y="3499"/>
                    <a:pt x="906" y="3499"/>
                  </a:cubicBezTo>
                  <a:cubicBezTo>
                    <a:pt x="901" y="3499"/>
                    <a:pt x="888" y="3508"/>
                    <a:pt x="871" y="3528"/>
                  </a:cubicBezTo>
                  <a:cubicBezTo>
                    <a:pt x="858" y="3544"/>
                    <a:pt x="851" y="3552"/>
                    <a:pt x="849" y="3552"/>
                  </a:cubicBezTo>
                  <a:cubicBezTo>
                    <a:pt x="847" y="3552"/>
                    <a:pt x="852" y="3541"/>
                    <a:pt x="862" y="3518"/>
                  </a:cubicBezTo>
                  <a:cubicBezTo>
                    <a:pt x="868" y="3504"/>
                    <a:pt x="872" y="3500"/>
                    <a:pt x="866" y="3500"/>
                  </a:cubicBezTo>
                  <a:cubicBezTo>
                    <a:pt x="864" y="3500"/>
                    <a:pt x="858" y="3501"/>
                    <a:pt x="849" y="3503"/>
                  </a:cubicBezTo>
                  <a:cubicBezTo>
                    <a:pt x="844" y="3507"/>
                    <a:pt x="839" y="3509"/>
                    <a:pt x="837" y="3509"/>
                  </a:cubicBezTo>
                  <a:cubicBezTo>
                    <a:pt x="832" y="3509"/>
                    <a:pt x="833" y="3503"/>
                    <a:pt x="843" y="3493"/>
                  </a:cubicBezTo>
                  <a:cubicBezTo>
                    <a:pt x="851" y="3478"/>
                    <a:pt x="858" y="3461"/>
                    <a:pt x="853" y="3461"/>
                  </a:cubicBezTo>
                  <a:cubicBezTo>
                    <a:pt x="852" y="3461"/>
                    <a:pt x="850" y="3462"/>
                    <a:pt x="846" y="3465"/>
                  </a:cubicBezTo>
                  <a:cubicBezTo>
                    <a:pt x="846" y="3465"/>
                    <a:pt x="840" y="3456"/>
                    <a:pt x="849" y="3437"/>
                  </a:cubicBezTo>
                  <a:cubicBezTo>
                    <a:pt x="857" y="3424"/>
                    <a:pt x="852" y="3421"/>
                    <a:pt x="842" y="3421"/>
                  </a:cubicBezTo>
                  <a:cubicBezTo>
                    <a:pt x="835" y="3421"/>
                    <a:pt x="824" y="3423"/>
                    <a:pt x="815" y="3424"/>
                  </a:cubicBezTo>
                  <a:cubicBezTo>
                    <a:pt x="765" y="3424"/>
                    <a:pt x="759" y="3415"/>
                    <a:pt x="796" y="3399"/>
                  </a:cubicBezTo>
                  <a:cubicBezTo>
                    <a:pt x="829" y="3386"/>
                    <a:pt x="805" y="3364"/>
                    <a:pt x="773" y="3364"/>
                  </a:cubicBezTo>
                  <a:cubicBezTo>
                    <a:pt x="765" y="3364"/>
                    <a:pt x="757" y="3365"/>
                    <a:pt x="749" y="3368"/>
                  </a:cubicBezTo>
                  <a:cubicBezTo>
                    <a:pt x="729" y="3376"/>
                    <a:pt x="720" y="3380"/>
                    <a:pt x="718" y="3380"/>
                  </a:cubicBezTo>
                  <a:cubicBezTo>
                    <a:pt x="716" y="3380"/>
                    <a:pt x="720" y="3377"/>
                    <a:pt x="727" y="3371"/>
                  </a:cubicBezTo>
                  <a:cubicBezTo>
                    <a:pt x="743" y="3358"/>
                    <a:pt x="737" y="3349"/>
                    <a:pt x="737" y="3349"/>
                  </a:cubicBezTo>
                  <a:cubicBezTo>
                    <a:pt x="734" y="3343"/>
                    <a:pt x="727" y="3333"/>
                    <a:pt x="743" y="3321"/>
                  </a:cubicBezTo>
                  <a:cubicBezTo>
                    <a:pt x="743" y="3321"/>
                    <a:pt x="737" y="3314"/>
                    <a:pt x="708" y="3305"/>
                  </a:cubicBezTo>
                  <a:cubicBezTo>
                    <a:pt x="705" y="3306"/>
                    <a:pt x="702" y="3306"/>
                    <a:pt x="699" y="3306"/>
                  </a:cubicBezTo>
                  <a:cubicBezTo>
                    <a:pt x="665" y="3306"/>
                    <a:pt x="667" y="3271"/>
                    <a:pt x="693" y="3242"/>
                  </a:cubicBezTo>
                  <a:lnTo>
                    <a:pt x="665" y="3236"/>
                  </a:lnTo>
                  <a:cubicBezTo>
                    <a:pt x="647" y="3242"/>
                    <a:pt x="632" y="3245"/>
                    <a:pt x="624" y="3245"/>
                  </a:cubicBezTo>
                  <a:cubicBezTo>
                    <a:pt x="614" y="3245"/>
                    <a:pt x="615" y="3239"/>
                    <a:pt x="636" y="3227"/>
                  </a:cubicBezTo>
                  <a:cubicBezTo>
                    <a:pt x="641" y="3224"/>
                    <a:pt x="647" y="3220"/>
                    <a:pt x="651" y="3218"/>
                  </a:cubicBezTo>
                  <a:lnTo>
                    <a:pt x="651" y="3218"/>
                  </a:lnTo>
                  <a:cubicBezTo>
                    <a:pt x="647" y="3219"/>
                    <a:pt x="643" y="3219"/>
                    <a:pt x="640" y="3219"/>
                  </a:cubicBezTo>
                  <a:cubicBezTo>
                    <a:pt x="611" y="3219"/>
                    <a:pt x="612" y="3180"/>
                    <a:pt x="646" y="3161"/>
                  </a:cubicBezTo>
                  <a:cubicBezTo>
                    <a:pt x="665" y="3152"/>
                    <a:pt x="665" y="3152"/>
                    <a:pt x="658" y="3142"/>
                  </a:cubicBezTo>
                  <a:lnTo>
                    <a:pt x="658" y="3142"/>
                  </a:lnTo>
                  <a:lnTo>
                    <a:pt x="639" y="3152"/>
                  </a:lnTo>
                  <a:cubicBezTo>
                    <a:pt x="625" y="3159"/>
                    <a:pt x="613" y="3167"/>
                    <a:pt x="605" y="3167"/>
                  </a:cubicBezTo>
                  <a:cubicBezTo>
                    <a:pt x="602" y="3167"/>
                    <a:pt x="600" y="3166"/>
                    <a:pt x="599" y="3164"/>
                  </a:cubicBezTo>
                  <a:cubicBezTo>
                    <a:pt x="592" y="3155"/>
                    <a:pt x="589" y="3145"/>
                    <a:pt x="608" y="3136"/>
                  </a:cubicBezTo>
                  <a:cubicBezTo>
                    <a:pt x="618" y="3118"/>
                    <a:pt x="629" y="3102"/>
                    <a:pt x="622" y="3102"/>
                  </a:cubicBezTo>
                  <a:cubicBezTo>
                    <a:pt x="620" y="3102"/>
                    <a:pt x="618" y="3103"/>
                    <a:pt x="614" y="3105"/>
                  </a:cubicBezTo>
                  <a:cubicBezTo>
                    <a:pt x="614" y="3105"/>
                    <a:pt x="611" y="3095"/>
                    <a:pt x="624" y="3076"/>
                  </a:cubicBezTo>
                  <a:lnTo>
                    <a:pt x="605" y="3042"/>
                  </a:lnTo>
                  <a:cubicBezTo>
                    <a:pt x="580" y="3042"/>
                    <a:pt x="574" y="3023"/>
                    <a:pt x="589" y="3014"/>
                  </a:cubicBezTo>
                  <a:cubicBezTo>
                    <a:pt x="583" y="3001"/>
                    <a:pt x="574" y="2995"/>
                    <a:pt x="558" y="2995"/>
                  </a:cubicBezTo>
                  <a:cubicBezTo>
                    <a:pt x="549" y="2976"/>
                    <a:pt x="545" y="2967"/>
                    <a:pt x="564" y="2957"/>
                  </a:cubicBezTo>
                  <a:cubicBezTo>
                    <a:pt x="583" y="2948"/>
                    <a:pt x="583" y="2948"/>
                    <a:pt x="561" y="2948"/>
                  </a:cubicBezTo>
                  <a:cubicBezTo>
                    <a:pt x="556" y="2951"/>
                    <a:pt x="551" y="2952"/>
                    <a:pt x="548" y="2952"/>
                  </a:cubicBezTo>
                  <a:cubicBezTo>
                    <a:pt x="539" y="2952"/>
                    <a:pt x="535" y="2945"/>
                    <a:pt x="533" y="2938"/>
                  </a:cubicBezTo>
                  <a:lnTo>
                    <a:pt x="524" y="2920"/>
                  </a:lnTo>
                  <a:cubicBezTo>
                    <a:pt x="515" y="2922"/>
                    <a:pt x="510" y="2924"/>
                    <a:pt x="508" y="2924"/>
                  </a:cubicBezTo>
                  <a:cubicBezTo>
                    <a:pt x="504" y="2924"/>
                    <a:pt x="503" y="2922"/>
                    <a:pt x="502" y="2917"/>
                  </a:cubicBezTo>
                  <a:cubicBezTo>
                    <a:pt x="495" y="2907"/>
                    <a:pt x="505" y="2869"/>
                    <a:pt x="498" y="2860"/>
                  </a:cubicBezTo>
                  <a:cubicBezTo>
                    <a:pt x="493" y="2844"/>
                    <a:pt x="491" y="2837"/>
                    <a:pt x="487" y="2837"/>
                  </a:cubicBezTo>
                  <a:cubicBezTo>
                    <a:pt x="484" y="2837"/>
                    <a:pt x="480" y="2841"/>
                    <a:pt x="473" y="2848"/>
                  </a:cubicBezTo>
                  <a:cubicBezTo>
                    <a:pt x="475" y="2854"/>
                    <a:pt x="471" y="2858"/>
                    <a:pt x="469" y="2858"/>
                  </a:cubicBezTo>
                  <a:cubicBezTo>
                    <a:pt x="466" y="2858"/>
                    <a:pt x="464" y="2853"/>
                    <a:pt x="470" y="2838"/>
                  </a:cubicBezTo>
                  <a:cubicBezTo>
                    <a:pt x="470" y="2813"/>
                    <a:pt x="467" y="2788"/>
                    <a:pt x="461" y="2763"/>
                  </a:cubicBezTo>
                  <a:cubicBezTo>
                    <a:pt x="452" y="2736"/>
                    <a:pt x="449" y="2729"/>
                    <a:pt x="442" y="2729"/>
                  </a:cubicBezTo>
                  <a:cubicBezTo>
                    <a:pt x="439" y="2729"/>
                    <a:pt x="435" y="2730"/>
                    <a:pt x="430" y="2732"/>
                  </a:cubicBezTo>
                  <a:cubicBezTo>
                    <a:pt x="415" y="2740"/>
                    <a:pt x="405" y="2744"/>
                    <a:pt x="401" y="2744"/>
                  </a:cubicBezTo>
                  <a:cubicBezTo>
                    <a:pt x="396" y="2744"/>
                    <a:pt x="404" y="2735"/>
                    <a:pt x="426" y="2722"/>
                  </a:cubicBezTo>
                  <a:cubicBezTo>
                    <a:pt x="452" y="2694"/>
                    <a:pt x="455" y="2683"/>
                    <a:pt x="445" y="2683"/>
                  </a:cubicBezTo>
                  <a:cubicBezTo>
                    <a:pt x="442" y="2683"/>
                    <a:pt x="439" y="2683"/>
                    <a:pt x="436" y="2685"/>
                  </a:cubicBezTo>
                  <a:cubicBezTo>
                    <a:pt x="411" y="2681"/>
                    <a:pt x="411" y="2681"/>
                    <a:pt x="408" y="2672"/>
                  </a:cubicBezTo>
                  <a:cubicBezTo>
                    <a:pt x="430" y="2666"/>
                    <a:pt x="426" y="2656"/>
                    <a:pt x="398" y="2641"/>
                  </a:cubicBezTo>
                  <a:cubicBezTo>
                    <a:pt x="395" y="2631"/>
                    <a:pt x="395" y="2631"/>
                    <a:pt x="417" y="2625"/>
                  </a:cubicBezTo>
                  <a:lnTo>
                    <a:pt x="411" y="2606"/>
                  </a:lnTo>
                  <a:cubicBezTo>
                    <a:pt x="364" y="2597"/>
                    <a:pt x="367" y="2531"/>
                    <a:pt x="386" y="2515"/>
                  </a:cubicBezTo>
                  <a:cubicBezTo>
                    <a:pt x="386" y="2515"/>
                    <a:pt x="383" y="2506"/>
                    <a:pt x="361" y="2500"/>
                  </a:cubicBezTo>
                  <a:cubicBezTo>
                    <a:pt x="317" y="2500"/>
                    <a:pt x="314" y="2490"/>
                    <a:pt x="354" y="2481"/>
                  </a:cubicBezTo>
                  <a:cubicBezTo>
                    <a:pt x="395" y="2468"/>
                    <a:pt x="395" y="2468"/>
                    <a:pt x="354" y="2468"/>
                  </a:cubicBezTo>
                  <a:cubicBezTo>
                    <a:pt x="330" y="2465"/>
                    <a:pt x="320" y="2415"/>
                    <a:pt x="360" y="2415"/>
                  </a:cubicBezTo>
                  <a:cubicBezTo>
                    <a:pt x="361" y="2415"/>
                    <a:pt x="362" y="2415"/>
                    <a:pt x="364" y="2415"/>
                  </a:cubicBezTo>
                  <a:lnTo>
                    <a:pt x="404" y="2406"/>
                  </a:lnTo>
                  <a:cubicBezTo>
                    <a:pt x="379" y="2399"/>
                    <a:pt x="379" y="2390"/>
                    <a:pt x="379" y="2390"/>
                  </a:cubicBezTo>
                  <a:cubicBezTo>
                    <a:pt x="377" y="2390"/>
                    <a:pt x="374" y="2391"/>
                    <a:pt x="372" y="2391"/>
                  </a:cubicBezTo>
                  <a:cubicBezTo>
                    <a:pt x="357" y="2391"/>
                    <a:pt x="356" y="2380"/>
                    <a:pt x="348" y="2352"/>
                  </a:cubicBezTo>
                  <a:cubicBezTo>
                    <a:pt x="345" y="2334"/>
                    <a:pt x="320" y="2296"/>
                    <a:pt x="317" y="2274"/>
                  </a:cubicBezTo>
                  <a:cubicBezTo>
                    <a:pt x="314" y="2252"/>
                    <a:pt x="307" y="2224"/>
                    <a:pt x="326" y="2208"/>
                  </a:cubicBezTo>
                  <a:cubicBezTo>
                    <a:pt x="326" y="2193"/>
                    <a:pt x="317" y="2180"/>
                    <a:pt x="301" y="2171"/>
                  </a:cubicBezTo>
                  <a:cubicBezTo>
                    <a:pt x="282" y="2164"/>
                    <a:pt x="279" y="2142"/>
                    <a:pt x="301" y="2139"/>
                  </a:cubicBezTo>
                  <a:lnTo>
                    <a:pt x="298" y="2130"/>
                  </a:lnTo>
                  <a:cubicBezTo>
                    <a:pt x="276" y="2111"/>
                    <a:pt x="276" y="2099"/>
                    <a:pt x="276" y="2099"/>
                  </a:cubicBezTo>
                  <a:cubicBezTo>
                    <a:pt x="295" y="2099"/>
                    <a:pt x="317" y="2086"/>
                    <a:pt x="295" y="2077"/>
                  </a:cubicBezTo>
                  <a:lnTo>
                    <a:pt x="295" y="2077"/>
                  </a:lnTo>
                  <a:cubicBezTo>
                    <a:pt x="293" y="2077"/>
                    <a:pt x="290" y="2077"/>
                    <a:pt x="289" y="2077"/>
                  </a:cubicBezTo>
                  <a:cubicBezTo>
                    <a:pt x="272" y="2077"/>
                    <a:pt x="270" y="2065"/>
                    <a:pt x="270" y="2048"/>
                  </a:cubicBezTo>
                  <a:cubicBezTo>
                    <a:pt x="285" y="2023"/>
                    <a:pt x="289" y="1685"/>
                    <a:pt x="276" y="1682"/>
                  </a:cubicBezTo>
                  <a:lnTo>
                    <a:pt x="279" y="1650"/>
                  </a:lnTo>
                  <a:lnTo>
                    <a:pt x="282" y="1622"/>
                  </a:lnTo>
                  <a:cubicBezTo>
                    <a:pt x="283" y="1622"/>
                    <a:pt x="285" y="1622"/>
                    <a:pt x="286" y="1622"/>
                  </a:cubicBezTo>
                  <a:cubicBezTo>
                    <a:pt x="325" y="1622"/>
                    <a:pt x="310" y="1571"/>
                    <a:pt x="295" y="1541"/>
                  </a:cubicBezTo>
                  <a:cubicBezTo>
                    <a:pt x="276" y="1528"/>
                    <a:pt x="279" y="1516"/>
                    <a:pt x="279" y="1506"/>
                  </a:cubicBezTo>
                  <a:lnTo>
                    <a:pt x="279" y="1506"/>
                  </a:lnTo>
                  <a:cubicBezTo>
                    <a:pt x="283" y="1507"/>
                    <a:pt x="287" y="1507"/>
                    <a:pt x="290" y="1507"/>
                  </a:cubicBezTo>
                  <a:cubicBezTo>
                    <a:pt x="321" y="1507"/>
                    <a:pt x="325" y="1482"/>
                    <a:pt x="310" y="1459"/>
                  </a:cubicBezTo>
                  <a:cubicBezTo>
                    <a:pt x="279" y="1447"/>
                    <a:pt x="274" y="1437"/>
                    <a:pt x="291" y="1437"/>
                  </a:cubicBezTo>
                  <a:cubicBezTo>
                    <a:pt x="296" y="1437"/>
                    <a:pt x="304" y="1438"/>
                    <a:pt x="314" y="1440"/>
                  </a:cubicBezTo>
                  <a:cubicBezTo>
                    <a:pt x="321" y="1442"/>
                    <a:pt x="327" y="1443"/>
                    <a:pt x="332" y="1443"/>
                  </a:cubicBezTo>
                  <a:cubicBezTo>
                    <a:pt x="355" y="1443"/>
                    <a:pt x="351" y="1425"/>
                    <a:pt x="304" y="1397"/>
                  </a:cubicBezTo>
                  <a:cubicBezTo>
                    <a:pt x="285" y="1381"/>
                    <a:pt x="285" y="1381"/>
                    <a:pt x="307" y="1378"/>
                  </a:cubicBezTo>
                  <a:cubicBezTo>
                    <a:pt x="351" y="1378"/>
                    <a:pt x="354" y="1368"/>
                    <a:pt x="336" y="1362"/>
                  </a:cubicBezTo>
                  <a:cubicBezTo>
                    <a:pt x="299" y="1345"/>
                    <a:pt x="298" y="1333"/>
                    <a:pt x="330" y="1333"/>
                  </a:cubicBezTo>
                  <a:cubicBezTo>
                    <a:pt x="333" y="1333"/>
                    <a:pt x="337" y="1334"/>
                    <a:pt x="342" y="1334"/>
                  </a:cubicBezTo>
                  <a:cubicBezTo>
                    <a:pt x="389" y="1328"/>
                    <a:pt x="389" y="1328"/>
                    <a:pt x="351" y="1306"/>
                  </a:cubicBezTo>
                  <a:cubicBezTo>
                    <a:pt x="315" y="1285"/>
                    <a:pt x="325" y="1249"/>
                    <a:pt x="365" y="1249"/>
                  </a:cubicBezTo>
                  <a:cubicBezTo>
                    <a:pt x="367" y="1249"/>
                    <a:pt x="368" y="1249"/>
                    <a:pt x="370" y="1249"/>
                  </a:cubicBezTo>
                  <a:cubicBezTo>
                    <a:pt x="373" y="1240"/>
                    <a:pt x="395" y="1240"/>
                    <a:pt x="376" y="1231"/>
                  </a:cubicBezTo>
                  <a:lnTo>
                    <a:pt x="398" y="1231"/>
                  </a:lnTo>
                  <a:cubicBezTo>
                    <a:pt x="401" y="1221"/>
                    <a:pt x="408" y="1212"/>
                    <a:pt x="408" y="1212"/>
                  </a:cubicBezTo>
                  <a:lnTo>
                    <a:pt x="386" y="1205"/>
                  </a:lnTo>
                  <a:cubicBezTo>
                    <a:pt x="392" y="1196"/>
                    <a:pt x="430" y="1149"/>
                    <a:pt x="461" y="1093"/>
                  </a:cubicBezTo>
                  <a:cubicBezTo>
                    <a:pt x="511" y="1005"/>
                    <a:pt x="524" y="992"/>
                    <a:pt x="502" y="986"/>
                  </a:cubicBezTo>
                  <a:cubicBezTo>
                    <a:pt x="473" y="977"/>
                    <a:pt x="469" y="966"/>
                    <a:pt x="483" y="966"/>
                  </a:cubicBezTo>
                  <a:cubicBezTo>
                    <a:pt x="489" y="966"/>
                    <a:pt x="499" y="968"/>
                    <a:pt x="511" y="974"/>
                  </a:cubicBezTo>
                  <a:cubicBezTo>
                    <a:pt x="517" y="964"/>
                    <a:pt x="542" y="961"/>
                    <a:pt x="555" y="948"/>
                  </a:cubicBezTo>
                  <a:cubicBezTo>
                    <a:pt x="562" y="937"/>
                    <a:pt x="570" y="928"/>
                    <a:pt x="580" y="928"/>
                  </a:cubicBezTo>
                  <a:cubicBezTo>
                    <a:pt x="584" y="928"/>
                    <a:pt x="588" y="929"/>
                    <a:pt x="592" y="933"/>
                  </a:cubicBezTo>
                  <a:lnTo>
                    <a:pt x="599" y="927"/>
                  </a:lnTo>
                  <a:cubicBezTo>
                    <a:pt x="583" y="889"/>
                    <a:pt x="608" y="848"/>
                    <a:pt x="649" y="845"/>
                  </a:cubicBezTo>
                  <a:cubicBezTo>
                    <a:pt x="665" y="833"/>
                    <a:pt x="671" y="817"/>
                    <a:pt x="668" y="798"/>
                  </a:cubicBezTo>
                  <a:cubicBezTo>
                    <a:pt x="668" y="781"/>
                    <a:pt x="668" y="774"/>
                    <a:pt x="672" y="774"/>
                  </a:cubicBezTo>
                  <a:cubicBezTo>
                    <a:pt x="676" y="774"/>
                    <a:pt x="681" y="777"/>
                    <a:pt x="690" y="782"/>
                  </a:cubicBezTo>
                  <a:cubicBezTo>
                    <a:pt x="693" y="787"/>
                    <a:pt x="699" y="788"/>
                    <a:pt x="706" y="788"/>
                  </a:cubicBezTo>
                  <a:cubicBezTo>
                    <a:pt x="725" y="788"/>
                    <a:pt x="749" y="773"/>
                    <a:pt x="730" y="748"/>
                  </a:cubicBezTo>
                  <a:lnTo>
                    <a:pt x="730" y="748"/>
                  </a:lnTo>
                  <a:lnTo>
                    <a:pt x="752" y="760"/>
                  </a:lnTo>
                  <a:cubicBezTo>
                    <a:pt x="753" y="761"/>
                    <a:pt x="753" y="761"/>
                    <a:pt x="753" y="761"/>
                  </a:cubicBezTo>
                  <a:lnTo>
                    <a:pt x="753" y="761"/>
                  </a:lnTo>
                  <a:cubicBezTo>
                    <a:pt x="700" y="867"/>
                    <a:pt x="785" y="1007"/>
                    <a:pt x="906" y="1007"/>
                  </a:cubicBezTo>
                  <a:cubicBezTo>
                    <a:pt x="932" y="1007"/>
                    <a:pt x="959" y="1001"/>
                    <a:pt x="987" y="986"/>
                  </a:cubicBezTo>
                  <a:cubicBezTo>
                    <a:pt x="1151" y="903"/>
                    <a:pt x="1075" y="669"/>
                    <a:pt x="922" y="662"/>
                  </a:cubicBezTo>
                  <a:lnTo>
                    <a:pt x="922" y="662"/>
                  </a:lnTo>
                  <a:cubicBezTo>
                    <a:pt x="924" y="661"/>
                    <a:pt x="927" y="659"/>
                    <a:pt x="931" y="657"/>
                  </a:cubicBezTo>
                  <a:cubicBezTo>
                    <a:pt x="956" y="648"/>
                    <a:pt x="956" y="579"/>
                    <a:pt x="953" y="538"/>
                  </a:cubicBezTo>
                  <a:cubicBezTo>
                    <a:pt x="945" y="517"/>
                    <a:pt x="941" y="507"/>
                    <a:pt x="942" y="507"/>
                  </a:cubicBezTo>
                  <a:lnTo>
                    <a:pt x="942" y="507"/>
                  </a:lnTo>
                  <a:cubicBezTo>
                    <a:pt x="944" y="507"/>
                    <a:pt x="950" y="516"/>
                    <a:pt x="962" y="535"/>
                  </a:cubicBezTo>
                  <a:cubicBezTo>
                    <a:pt x="966" y="547"/>
                    <a:pt x="971" y="550"/>
                    <a:pt x="977" y="550"/>
                  </a:cubicBezTo>
                  <a:cubicBezTo>
                    <a:pt x="980" y="550"/>
                    <a:pt x="984" y="549"/>
                    <a:pt x="987" y="547"/>
                  </a:cubicBezTo>
                  <a:lnTo>
                    <a:pt x="987" y="547"/>
                  </a:lnTo>
                  <a:cubicBezTo>
                    <a:pt x="997" y="566"/>
                    <a:pt x="987" y="569"/>
                    <a:pt x="978" y="572"/>
                  </a:cubicBezTo>
                  <a:lnTo>
                    <a:pt x="984" y="591"/>
                  </a:lnTo>
                  <a:cubicBezTo>
                    <a:pt x="996" y="609"/>
                    <a:pt x="1003" y="617"/>
                    <a:pt x="1008" y="617"/>
                  </a:cubicBezTo>
                  <a:cubicBezTo>
                    <a:pt x="1013" y="617"/>
                    <a:pt x="1014" y="605"/>
                    <a:pt x="1012" y="582"/>
                  </a:cubicBezTo>
                  <a:cubicBezTo>
                    <a:pt x="1012" y="570"/>
                    <a:pt x="1012" y="564"/>
                    <a:pt x="1015" y="564"/>
                  </a:cubicBezTo>
                  <a:cubicBezTo>
                    <a:pt x="1017" y="564"/>
                    <a:pt x="1021" y="568"/>
                    <a:pt x="1028" y="576"/>
                  </a:cubicBezTo>
                  <a:cubicBezTo>
                    <a:pt x="1039" y="588"/>
                    <a:pt x="1049" y="600"/>
                    <a:pt x="1053" y="600"/>
                  </a:cubicBezTo>
                  <a:cubicBezTo>
                    <a:pt x="1055" y="600"/>
                    <a:pt x="1055" y="597"/>
                    <a:pt x="1053" y="591"/>
                  </a:cubicBezTo>
                  <a:cubicBezTo>
                    <a:pt x="1056" y="590"/>
                    <a:pt x="1059" y="590"/>
                    <a:pt x="1062" y="590"/>
                  </a:cubicBezTo>
                  <a:cubicBezTo>
                    <a:pt x="1071" y="590"/>
                    <a:pt x="1080" y="594"/>
                    <a:pt x="1088" y="604"/>
                  </a:cubicBezTo>
                  <a:cubicBezTo>
                    <a:pt x="1106" y="597"/>
                    <a:pt x="1113" y="594"/>
                    <a:pt x="1110" y="576"/>
                  </a:cubicBezTo>
                  <a:cubicBezTo>
                    <a:pt x="1103" y="557"/>
                    <a:pt x="1113" y="554"/>
                    <a:pt x="1122" y="550"/>
                  </a:cubicBezTo>
                  <a:cubicBezTo>
                    <a:pt x="1132" y="547"/>
                    <a:pt x="1141" y="544"/>
                    <a:pt x="1135" y="525"/>
                  </a:cubicBezTo>
                  <a:cubicBezTo>
                    <a:pt x="1132" y="507"/>
                    <a:pt x="1135" y="482"/>
                    <a:pt x="1157" y="478"/>
                  </a:cubicBezTo>
                  <a:cubicBezTo>
                    <a:pt x="1164" y="469"/>
                    <a:pt x="1167" y="462"/>
                    <a:pt x="1171" y="462"/>
                  </a:cubicBezTo>
                  <a:cubicBezTo>
                    <a:pt x="1175" y="462"/>
                    <a:pt x="1179" y="472"/>
                    <a:pt x="1188" y="494"/>
                  </a:cubicBezTo>
                  <a:cubicBezTo>
                    <a:pt x="1192" y="507"/>
                    <a:pt x="1198" y="511"/>
                    <a:pt x="1205" y="511"/>
                  </a:cubicBezTo>
                  <a:cubicBezTo>
                    <a:pt x="1208" y="511"/>
                    <a:pt x="1210" y="511"/>
                    <a:pt x="1213" y="510"/>
                  </a:cubicBezTo>
                  <a:cubicBezTo>
                    <a:pt x="1213" y="510"/>
                    <a:pt x="1222" y="510"/>
                    <a:pt x="1235" y="529"/>
                  </a:cubicBezTo>
                  <a:cubicBezTo>
                    <a:pt x="1239" y="534"/>
                    <a:pt x="1241" y="536"/>
                    <a:pt x="1242" y="536"/>
                  </a:cubicBezTo>
                  <a:cubicBezTo>
                    <a:pt x="1246" y="536"/>
                    <a:pt x="1243" y="522"/>
                    <a:pt x="1241" y="507"/>
                  </a:cubicBezTo>
                  <a:lnTo>
                    <a:pt x="1235" y="466"/>
                  </a:lnTo>
                  <a:cubicBezTo>
                    <a:pt x="1235" y="466"/>
                    <a:pt x="1236" y="466"/>
                    <a:pt x="1236" y="466"/>
                  </a:cubicBezTo>
                  <a:cubicBezTo>
                    <a:pt x="1245" y="466"/>
                    <a:pt x="1260" y="504"/>
                    <a:pt x="1263" y="525"/>
                  </a:cubicBezTo>
                  <a:cubicBezTo>
                    <a:pt x="1271" y="545"/>
                    <a:pt x="1275" y="556"/>
                    <a:pt x="1276" y="556"/>
                  </a:cubicBezTo>
                  <a:cubicBezTo>
                    <a:pt x="1277" y="556"/>
                    <a:pt x="1276" y="545"/>
                    <a:pt x="1273" y="522"/>
                  </a:cubicBezTo>
                  <a:cubicBezTo>
                    <a:pt x="1273" y="509"/>
                    <a:pt x="1276" y="493"/>
                    <a:pt x="1286" y="493"/>
                  </a:cubicBezTo>
                  <a:cubicBezTo>
                    <a:pt x="1290" y="493"/>
                    <a:pt x="1295" y="495"/>
                    <a:pt x="1301" y="500"/>
                  </a:cubicBezTo>
                  <a:cubicBezTo>
                    <a:pt x="1306" y="499"/>
                    <a:pt x="1312" y="499"/>
                    <a:pt x="1317" y="499"/>
                  </a:cubicBezTo>
                  <a:cubicBezTo>
                    <a:pt x="1329" y="499"/>
                    <a:pt x="1339" y="503"/>
                    <a:pt x="1341" y="516"/>
                  </a:cubicBezTo>
                  <a:cubicBezTo>
                    <a:pt x="1346" y="523"/>
                    <a:pt x="1349" y="526"/>
                    <a:pt x="1352" y="526"/>
                  </a:cubicBezTo>
                  <a:cubicBezTo>
                    <a:pt x="1357" y="526"/>
                    <a:pt x="1360" y="516"/>
                    <a:pt x="1360" y="516"/>
                  </a:cubicBezTo>
                  <a:cubicBezTo>
                    <a:pt x="1365" y="505"/>
                    <a:pt x="1370" y="499"/>
                    <a:pt x="1378" y="499"/>
                  </a:cubicBezTo>
                  <a:cubicBezTo>
                    <a:pt x="1385" y="499"/>
                    <a:pt x="1395" y="504"/>
                    <a:pt x="1410" y="513"/>
                  </a:cubicBezTo>
                  <a:cubicBezTo>
                    <a:pt x="1434" y="535"/>
                    <a:pt x="1446" y="546"/>
                    <a:pt x="1452" y="546"/>
                  </a:cubicBezTo>
                  <a:cubicBezTo>
                    <a:pt x="1457" y="546"/>
                    <a:pt x="1457" y="536"/>
                    <a:pt x="1457" y="516"/>
                  </a:cubicBezTo>
                  <a:cubicBezTo>
                    <a:pt x="1457" y="503"/>
                    <a:pt x="1457" y="491"/>
                    <a:pt x="1459" y="491"/>
                  </a:cubicBezTo>
                  <a:cubicBezTo>
                    <a:pt x="1461" y="491"/>
                    <a:pt x="1463" y="497"/>
                    <a:pt x="1467" y="516"/>
                  </a:cubicBezTo>
                  <a:cubicBezTo>
                    <a:pt x="1469" y="521"/>
                    <a:pt x="1472" y="523"/>
                    <a:pt x="1475" y="523"/>
                  </a:cubicBezTo>
                  <a:cubicBezTo>
                    <a:pt x="1482" y="523"/>
                    <a:pt x="1492" y="508"/>
                    <a:pt x="1508" y="494"/>
                  </a:cubicBezTo>
                  <a:cubicBezTo>
                    <a:pt x="1517" y="469"/>
                    <a:pt x="1520" y="441"/>
                    <a:pt x="1520" y="413"/>
                  </a:cubicBezTo>
                  <a:cubicBezTo>
                    <a:pt x="1522" y="389"/>
                    <a:pt x="1523" y="379"/>
                    <a:pt x="1527" y="379"/>
                  </a:cubicBezTo>
                  <a:cubicBezTo>
                    <a:pt x="1529" y="379"/>
                    <a:pt x="1534" y="385"/>
                    <a:pt x="1542" y="394"/>
                  </a:cubicBezTo>
                  <a:cubicBezTo>
                    <a:pt x="1555" y="394"/>
                    <a:pt x="1564" y="416"/>
                    <a:pt x="1561" y="438"/>
                  </a:cubicBezTo>
                  <a:cubicBezTo>
                    <a:pt x="1561" y="456"/>
                    <a:pt x="1548" y="456"/>
                    <a:pt x="1548" y="456"/>
                  </a:cubicBezTo>
                  <a:lnTo>
                    <a:pt x="1539" y="456"/>
                  </a:lnTo>
                  <a:cubicBezTo>
                    <a:pt x="1539" y="475"/>
                    <a:pt x="1536" y="497"/>
                    <a:pt x="1558" y="497"/>
                  </a:cubicBezTo>
                  <a:cubicBezTo>
                    <a:pt x="1561" y="509"/>
                    <a:pt x="1565" y="515"/>
                    <a:pt x="1569" y="515"/>
                  </a:cubicBezTo>
                  <a:cubicBezTo>
                    <a:pt x="1572" y="515"/>
                    <a:pt x="1575" y="511"/>
                    <a:pt x="1577" y="500"/>
                  </a:cubicBezTo>
                  <a:cubicBezTo>
                    <a:pt x="1583" y="522"/>
                    <a:pt x="1602" y="525"/>
                    <a:pt x="1624" y="529"/>
                  </a:cubicBezTo>
                  <a:cubicBezTo>
                    <a:pt x="1642" y="529"/>
                    <a:pt x="1671" y="535"/>
                    <a:pt x="1677" y="557"/>
                  </a:cubicBezTo>
                  <a:cubicBezTo>
                    <a:pt x="1683" y="558"/>
                    <a:pt x="1689" y="559"/>
                    <a:pt x="1693" y="559"/>
                  </a:cubicBezTo>
                  <a:cubicBezTo>
                    <a:pt x="1701" y="559"/>
                    <a:pt x="1706" y="555"/>
                    <a:pt x="1708" y="541"/>
                  </a:cubicBezTo>
                  <a:cubicBezTo>
                    <a:pt x="1712" y="518"/>
                    <a:pt x="1716" y="509"/>
                    <a:pt x="1719" y="509"/>
                  </a:cubicBezTo>
                  <a:cubicBezTo>
                    <a:pt x="1721" y="509"/>
                    <a:pt x="1722" y="514"/>
                    <a:pt x="1721" y="522"/>
                  </a:cubicBezTo>
                  <a:cubicBezTo>
                    <a:pt x="1723" y="554"/>
                    <a:pt x="1789" y="593"/>
                    <a:pt x="1829" y="593"/>
                  </a:cubicBezTo>
                  <a:cubicBezTo>
                    <a:pt x="1841" y="593"/>
                    <a:pt x="1850" y="590"/>
                    <a:pt x="1855" y="582"/>
                  </a:cubicBezTo>
                  <a:lnTo>
                    <a:pt x="1874" y="588"/>
                  </a:lnTo>
                  <a:cubicBezTo>
                    <a:pt x="1884" y="608"/>
                    <a:pt x="1919" y="623"/>
                    <a:pt x="1942" y="623"/>
                  </a:cubicBezTo>
                  <a:cubicBezTo>
                    <a:pt x="1949" y="623"/>
                    <a:pt x="1955" y="622"/>
                    <a:pt x="1959" y="619"/>
                  </a:cubicBezTo>
                  <a:lnTo>
                    <a:pt x="1984" y="629"/>
                  </a:lnTo>
                  <a:cubicBezTo>
                    <a:pt x="1990" y="646"/>
                    <a:pt x="1995" y="654"/>
                    <a:pt x="2003" y="654"/>
                  </a:cubicBezTo>
                  <a:cubicBezTo>
                    <a:pt x="2008" y="654"/>
                    <a:pt x="2014" y="651"/>
                    <a:pt x="2022" y="644"/>
                  </a:cubicBezTo>
                  <a:cubicBezTo>
                    <a:pt x="2032" y="636"/>
                    <a:pt x="2040" y="624"/>
                    <a:pt x="2041" y="624"/>
                  </a:cubicBezTo>
                  <a:lnTo>
                    <a:pt x="2041" y="624"/>
                  </a:lnTo>
                  <a:cubicBezTo>
                    <a:pt x="2041" y="624"/>
                    <a:pt x="2040" y="626"/>
                    <a:pt x="2037" y="632"/>
                  </a:cubicBezTo>
                  <a:cubicBezTo>
                    <a:pt x="2031" y="651"/>
                    <a:pt x="2047" y="660"/>
                    <a:pt x="2084" y="676"/>
                  </a:cubicBezTo>
                  <a:cubicBezTo>
                    <a:pt x="2101" y="685"/>
                    <a:pt x="2109" y="690"/>
                    <a:pt x="2114" y="690"/>
                  </a:cubicBezTo>
                  <a:cubicBezTo>
                    <a:pt x="2119" y="690"/>
                    <a:pt x="2119" y="684"/>
                    <a:pt x="2119" y="673"/>
                  </a:cubicBezTo>
                  <a:cubicBezTo>
                    <a:pt x="2163" y="673"/>
                    <a:pt x="2153" y="692"/>
                    <a:pt x="2144" y="710"/>
                  </a:cubicBezTo>
                  <a:cubicBezTo>
                    <a:pt x="2130" y="726"/>
                    <a:pt x="2126" y="736"/>
                    <a:pt x="2132" y="736"/>
                  </a:cubicBezTo>
                  <a:cubicBezTo>
                    <a:pt x="2137" y="736"/>
                    <a:pt x="2152" y="726"/>
                    <a:pt x="2172" y="701"/>
                  </a:cubicBezTo>
                  <a:cubicBezTo>
                    <a:pt x="2185" y="686"/>
                    <a:pt x="2196" y="680"/>
                    <a:pt x="2203" y="680"/>
                  </a:cubicBezTo>
                  <a:cubicBezTo>
                    <a:pt x="2212" y="680"/>
                    <a:pt x="2215" y="688"/>
                    <a:pt x="2210" y="698"/>
                  </a:cubicBezTo>
                  <a:cubicBezTo>
                    <a:pt x="2203" y="708"/>
                    <a:pt x="2197" y="711"/>
                    <a:pt x="2192" y="711"/>
                  </a:cubicBezTo>
                  <a:cubicBezTo>
                    <a:pt x="2188" y="711"/>
                    <a:pt x="2184" y="709"/>
                    <a:pt x="2181" y="707"/>
                  </a:cubicBezTo>
                  <a:lnTo>
                    <a:pt x="2159" y="742"/>
                  </a:lnTo>
                  <a:cubicBezTo>
                    <a:pt x="2163" y="744"/>
                    <a:pt x="2166" y="746"/>
                    <a:pt x="2168" y="746"/>
                  </a:cubicBezTo>
                  <a:cubicBezTo>
                    <a:pt x="2172" y="746"/>
                    <a:pt x="2177" y="743"/>
                    <a:pt x="2188" y="735"/>
                  </a:cubicBezTo>
                  <a:cubicBezTo>
                    <a:pt x="2188" y="735"/>
                    <a:pt x="2188" y="736"/>
                    <a:pt x="2190" y="736"/>
                  </a:cubicBezTo>
                  <a:cubicBezTo>
                    <a:pt x="2194" y="736"/>
                    <a:pt x="2201" y="734"/>
                    <a:pt x="2216" y="726"/>
                  </a:cubicBezTo>
                  <a:cubicBezTo>
                    <a:pt x="2235" y="717"/>
                    <a:pt x="2247" y="695"/>
                    <a:pt x="2247" y="673"/>
                  </a:cubicBezTo>
                  <a:cubicBezTo>
                    <a:pt x="2249" y="660"/>
                    <a:pt x="2252" y="657"/>
                    <a:pt x="2256" y="657"/>
                  </a:cubicBezTo>
                  <a:cubicBezTo>
                    <a:pt x="2258" y="657"/>
                    <a:pt x="2262" y="659"/>
                    <a:pt x="2266" y="660"/>
                  </a:cubicBezTo>
                  <a:cubicBezTo>
                    <a:pt x="2275" y="685"/>
                    <a:pt x="2263" y="710"/>
                    <a:pt x="2244" y="720"/>
                  </a:cubicBezTo>
                  <a:cubicBezTo>
                    <a:pt x="2243" y="719"/>
                    <a:pt x="2241" y="718"/>
                    <a:pt x="2240" y="718"/>
                  </a:cubicBezTo>
                  <a:cubicBezTo>
                    <a:pt x="2231" y="718"/>
                    <a:pt x="2221" y="735"/>
                    <a:pt x="2213" y="751"/>
                  </a:cubicBezTo>
                  <a:cubicBezTo>
                    <a:pt x="2208" y="757"/>
                    <a:pt x="2213" y="759"/>
                    <a:pt x="2223" y="759"/>
                  </a:cubicBezTo>
                  <a:cubicBezTo>
                    <a:pt x="2242" y="759"/>
                    <a:pt x="2277" y="750"/>
                    <a:pt x="2297" y="729"/>
                  </a:cubicBezTo>
                  <a:cubicBezTo>
                    <a:pt x="2302" y="723"/>
                    <a:pt x="2305" y="719"/>
                    <a:pt x="2306" y="719"/>
                  </a:cubicBezTo>
                  <a:lnTo>
                    <a:pt x="2306" y="719"/>
                  </a:lnTo>
                  <a:cubicBezTo>
                    <a:pt x="2306" y="719"/>
                    <a:pt x="2300" y="727"/>
                    <a:pt x="2285" y="748"/>
                  </a:cubicBezTo>
                  <a:cubicBezTo>
                    <a:pt x="2275" y="767"/>
                    <a:pt x="2291" y="776"/>
                    <a:pt x="2307" y="789"/>
                  </a:cubicBezTo>
                  <a:cubicBezTo>
                    <a:pt x="2317" y="796"/>
                    <a:pt x="2324" y="801"/>
                    <a:pt x="2329" y="801"/>
                  </a:cubicBezTo>
                  <a:cubicBezTo>
                    <a:pt x="2334" y="801"/>
                    <a:pt x="2339" y="797"/>
                    <a:pt x="2344" y="789"/>
                  </a:cubicBezTo>
                  <a:cubicBezTo>
                    <a:pt x="2355" y="775"/>
                    <a:pt x="2366" y="759"/>
                    <a:pt x="2375" y="759"/>
                  </a:cubicBezTo>
                  <a:cubicBezTo>
                    <a:pt x="2376" y="759"/>
                    <a:pt x="2377" y="760"/>
                    <a:pt x="2379" y="760"/>
                  </a:cubicBezTo>
                  <a:cubicBezTo>
                    <a:pt x="2369" y="754"/>
                    <a:pt x="2382" y="739"/>
                    <a:pt x="2394" y="723"/>
                  </a:cubicBezTo>
                  <a:cubicBezTo>
                    <a:pt x="2394" y="739"/>
                    <a:pt x="2398" y="757"/>
                    <a:pt x="2394" y="773"/>
                  </a:cubicBezTo>
                  <a:cubicBezTo>
                    <a:pt x="2385" y="820"/>
                    <a:pt x="2388" y="851"/>
                    <a:pt x="2419" y="876"/>
                  </a:cubicBezTo>
                  <a:cubicBezTo>
                    <a:pt x="2435" y="889"/>
                    <a:pt x="2460" y="908"/>
                    <a:pt x="2454" y="933"/>
                  </a:cubicBezTo>
                  <a:cubicBezTo>
                    <a:pt x="2463" y="940"/>
                    <a:pt x="2469" y="945"/>
                    <a:pt x="2475" y="945"/>
                  </a:cubicBezTo>
                  <a:cubicBezTo>
                    <a:pt x="2480" y="945"/>
                    <a:pt x="2485" y="943"/>
                    <a:pt x="2492" y="936"/>
                  </a:cubicBezTo>
                  <a:lnTo>
                    <a:pt x="2507" y="948"/>
                  </a:lnTo>
                  <a:cubicBezTo>
                    <a:pt x="2501" y="966"/>
                    <a:pt x="2506" y="977"/>
                    <a:pt x="2516" y="977"/>
                  </a:cubicBezTo>
                  <a:cubicBezTo>
                    <a:pt x="2520" y="977"/>
                    <a:pt x="2524" y="975"/>
                    <a:pt x="2529" y="970"/>
                  </a:cubicBezTo>
                  <a:cubicBezTo>
                    <a:pt x="2532" y="970"/>
                    <a:pt x="2534" y="969"/>
                    <a:pt x="2536" y="969"/>
                  </a:cubicBezTo>
                  <a:cubicBezTo>
                    <a:pt x="2550" y="969"/>
                    <a:pt x="2546" y="987"/>
                    <a:pt x="2551" y="992"/>
                  </a:cubicBezTo>
                  <a:cubicBezTo>
                    <a:pt x="2544" y="1013"/>
                    <a:pt x="2540" y="1024"/>
                    <a:pt x="2542" y="1024"/>
                  </a:cubicBezTo>
                  <a:cubicBezTo>
                    <a:pt x="2544" y="1024"/>
                    <a:pt x="2553" y="1011"/>
                    <a:pt x="2573" y="983"/>
                  </a:cubicBezTo>
                  <a:cubicBezTo>
                    <a:pt x="2586" y="970"/>
                    <a:pt x="2589" y="948"/>
                    <a:pt x="2579" y="933"/>
                  </a:cubicBezTo>
                  <a:lnTo>
                    <a:pt x="2554" y="911"/>
                  </a:lnTo>
                  <a:lnTo>
                    <a:pt x="2592" y="917"/>
                  </a:lnTo>
                  <a:cubicBezTo>
                    <a:pt x="2599" y="921"/>
                    <a:pt x="2606" y="922"/>
                    <a:pt x="2613" y="922"/>
                  </a:cubicBezTo>
                  <a:cubicBezTo>
                    <a:pt x="2624" y="922"/>
                    <a:pt x="2635" y="918"/>
                    <a:pt x="2645" y="908"/>
                  </a:cubicBezTo>
                  <a:cubicBezTo>
                    <a:pt x="2645" y="908"/>
                    <a:pt x="2655" y="900"/>
                    <a:pt x="2662" y="900"/>
                  </a:cubicBezTo>
                  <a:cubicBezTo>
                    <a:pt x="2664" y="900"/>
                    <a:pt x="2666" y="900"/>
                    <a:pt x="2667" y="901"/>
                  </a:cubicBezTo>
                  <a:lnTo>
                    <a:pt x="2639" y="933"/>
                  </a:lnTo>
                  <a:cubicBezTo>
                    <a:pt x="2617" y="939"/>
                    <a:pt x="2601" y="952"/>
                    <a:pt x="2589" y="970"/>
                  </a:cubicBezTo>
                  <a:cubicBezTo>
                    <a:pt x="2572" y="998"/>
                    <a:pt x="2572" y="1025"/>
                    <a:pt x="2584" y="1025"/>
                  </a:cubicBezTo>
                  <a:cubicBezTo>
                    <a:pt x="2588" y="1025"/>
                    <a:pt x="2594" y="1022"/>
                    <a:pt x="2601" y="1014"/>
                  </a:cubicBezTo>
                  <a:cubicBezTo>
                    <a:pt x="2611" y="1021"/>
                    <a:pt x="2611" y="1021"/>
                    <a:pt x="2601" y="1042"/>
                  </a:cubicBezTo>
                  <a:cubicBezTo>
                    <a:pt x="2592" y="1051"/>
                    <a:pt x="2592" y="1057"/>
                    <a:pt x="2599" y="1057"/>
                  </a:cubicBezTo>
                  <a:cubicBezTo>
                    <a:pt x="2605" y="1057"/>
                    <a:pt x="2616" y="1054"/>
                    <a:pt x="2633" y="1046"/>
                  </a:cubicBezTo>
                  <a:cubicBezTo>
                    <a:pt x="2646" y="1037"/>
                    <a:pt x="2655" y="1033"/>
                    <a:pt x="2661" y="1033"/>
                  </a:cubicBezTo>
                  <a:cubicBezTo>
                    <a:pt x="2669" y="1033"/>
                    <a:pt x="2667" y="1044"/>
                    <a:pt x="2651" y="1068"/>
                  </a:cubicBezTo>
                  <a:cubicBezTo>
                    <a:pt x="2639" y="1104"/>
                    <a:pt x="2655" y="1131"/>
                    <a:pt x="2670" y="1131"/>
                  </a:cubicBezTo>
                  <a:cubicBezTo>
                    <a:pt x="2674" y="1131"/>
                    <a:pt x="2677" y="1130"/>
                    <a:pt x="2680" y="1127"/>
                  </a:cubicBezTo>
                  <a:cubicBezTo>
                    <a:pt x="2690" y="1118"/>
                    <a:pt x="2698" y="1115"/>
                    <a:pt x="2705" y="1115"/>
                  </a:cubicBezTo>
                  <a:cubicBezTo>
                    <a:pt x="2720" y="1115"/>
                    <a:pt x="2727" y="1131"/>
                    <a:pt x="2720" y="1146"/>
                  </a:cubicBezTo>
                  <a:cubicBezTo>
                    <a:pt x="2712" y="1164"/>
                    <a:pt x="2718" y="1172"/>
                    <a:pt x="2733" y="1172"/>
                  </a:cubicBezTo>
                  <a:cubicBezTo>
                    <a:pt x="2736" y="1172"/>
                    <a:pt x="2739" y="1171"/>
                    <a:pt x="2742" y="1171"/>
                  </a:cubicBezTo>
                  <a:lnTo>
                    <a:pt x="2742" y="1171"/>
                  </a:lnTo>
                  <a:cubicBezTo>
                    <a:pt x="2729" y="1182"/>
                    <a:pt x="2720" y="1200"/>
                    <a:pt x="2733" y="1200"/>
                  </a:cubicBezTo>
                  <a:cubicBezTo>
                    <a:pt x="2734" y="1200"/>
                    <a:pt x="2736" y="1200"/>
                    <a:pt x="2739" y="1199"/>
                  </a:cubicBezTo>
                  <a:cubicBezTo>
                    <a:pt x="2739" y="1199"/>
                    <a:pt x="2740" y="1201"/>
                    <a:pt x="2743" y="1201"/>
                  </a:cubicBezTo>
                  <a:cubicBezTo>
                    <a:pt x="2746" y="1201"/>
                    <a:pt x="2750" y="1198"/>
                    <a:pt x="2755" y="1187"/>
                  </a:cubicBezTo>
                  <a:lnTo>
                    <a:pt x="2802" y="1177"/>
                  </a:lnTo>
                  <a:cubicBezTo>
                    <a:pt x="2796" y="1168"/>
                    <a:pt x="2811" y="1155"/>
                    <a:pt x="2827" y="1143"/>
                  </a:cubicBezTo>
                  <a:cubicBezTo>
                    <a:pt x="2829" y="1141"/>
                    <a:pt x="2831" y="1140"/>
                    <a:pt x="2833" y="1140"/>
                  </a:cubicBezTo>
                  <a:cubicBezTo>
                    <a:pt x="2845" y="1140"/>
                    <a:pt x="2850" y="1184"/>
                    <a:pt x="2817" y="1231"/>
                  </a:cubicBezTo>
                  <a:lnTo>
                    <a:pt x="2796" y="1274"/>
                  </a:lnTo>
                  <a:lnTo>
                    <a:pt x="2796" y="1274"/>
                  </a:lnTo>
                  <a:lnTo>
                    <a:pt x="2830" y="1249"/>
                  </a:lnTo>
                  <a:lnTo>
                    <a:pt x="2830" y="1249"/>
                  </a:lnTo>
                  <a:cubicBezTo>
                    <a:pt x="2836" y="1256"/>
                    <a:pt x="2843" y="1265"/>
                    <a:pt x="2827" y="1278"/>
                  </a:cubicBezTo>
                  <a:cubicBezTo>
                    <a:pt x="2808" y="1290"/>
                    <a:pt x="2808" y="1290"/>
                    <a:pt x="2814" y="1299"/>
                  </a:cubicBezTo>
                  <a:cubicBezTo>
                    <a:pt x="2814" y="1299"/>
                    <a:pt x="2817" y="1303"/>
                    <a:pt x="2822" y="1303"/>
                  </a:cubicBezTo>
                  <a:cubicBezTo>
                    <a:pt x="2826" y="1303"/>
                    <a:pt x="2832" y="1301"/>
                    <a:pt x="2839" y="1296"/>
                  </a:cubicBezTo>
                  <a:cubicBezTo>
                    <a:pt x="2856" y="1283"/>
                    <a:pt x="2864" y="1277"/>
                    <a:pt x="2866" y="1277"/>
                  </a:cubicBezTo>
                  <a:lnTo>
                    <a:pt x="2866" y="1277"/>
                  </a:lnTo>
                  <a:cubicBezTo>
                    <a:pt x="2868" y="1277"/>
                    <a:pt x="2866" y="1281"/>
                    <a:pt x="2861" y="1290"/>
                  </a:cubicBezTo>
                  <a:cubicBezTo>
                    <a:pt x="2842" y="1314"/>
                    <a:pt x="2839" y="1326"/>
                    <a:pt x="2852" y="1326"/>
                  </a:cubicBezTo>
                  <a:cubicBezTo>
                    <a:pt x="2858" y="1326"/>
                    <a:pt x="2867" y="1323"/>
                    <a:pt x="2880" y="1318"/>
                  </a:cubicBezTo>
                  <a:cubicBezTo>
                    <a:pt x="2896" y="1306"/>
                    <a:pt x="2905" y="1300"/>
                    <a:pt x="2907" y="1300"/>
                  </a:cubicBezTo>
                  <a:lnTo>
                    <a:pt x="2907" y="1300"/>
                  </a:lnTo>
                  <a:cubicBezTo>
                    <a:pt x="2908" y="1300"/>
                    <a:pt x="2901" y="1308"/>
                    <a:pt x="2886" y="1325"/>
                  </a:cubicBezTo>
                  <a:cubicBezTo>
                    <a:pt x="2868" y="1337"/>
                    <a:pt x="2858" y="1359"/>
                    <a:pt x="2865" y="1368"/>
                  </a:cubicBezTo>
                  <a:lnTo>
                    <a:pt x="2880" y="1356"/>
                  </a:lnTo>
                  <a:cubicBezTo>
                    <a:pt x="2895" y="1345"/>
                    <a:pt x="2904" y="1341"/>
                    <a:pt x="2910" y="1341"/>
                  </a:cubicBezTo>
                  <a:cubicBezTo>
                    <a:pt x="2917" y="1341"/>
                    <a:pt x="2917" y="1349"/>
                    <a:pt x="2912" y="1362"/>
                  </a:cubicBezTo>
                  <a:cubicBezTo>
                    <a:pt x="2893" y="1372"/>
                    <a:pt x="2899" y="1381"/>
                    <a:pt x="2927" y="1387"/>
                  </a:cubicBezTo>
                  <a:cubicBezTo>
                    <a:pt x="2940" y="1406"/>
                    <a:pt x="2946" y="1415"/>
                    <a:pt x="2927" y="1425"/>
                  </a:cubicBezTo>
                  <a:cubicBezTo>
                    <a:pt x="2908" y="1439"/>
                    <a:pt x="2899" y="1445"/>
                    <a:pt x="2903" y="1445"/>
                  </a:cubicBezTo>
                  <a:cubicBezTo>
                    <a:pt x="2905" y="1445"/>
                    <a:pt x="2915" y="1441"/>
                    <a:pt x="2933" y="1434"/>
                  </a:cubicBezTo>
                  <a:cubicBezTo>
                    <a:pt x="2939" y="1433"/>
                    <a:pt x="2943" y="1433"/>
                    <a:pt x="2946" y="1433"/>
                  </a:cubicBezTo>
                  <a:cubicBezTo>
                    <a:pt x="2955" y="1433"/>
                    <a:pt x="2954" y="1439"/>
                    <a:pt x="2949" y="1462"/>
                  </a:cubicBezTo>
                  <a:cubicBezTo>
                    <a:pt x="2937" y="1481"/>
                    <a:pt x="2937" y="1481"/>
                    <a:pt x="2962" y="1481"/>
                  </a:cubicBezTo>
                  <a:cubicBezTo>
                    <a:pt x="2996" y="1459"/>
                    <a:pt x="3015" y="1447"/>
                    <a:pt x="3009" y="1437"/>
                  </a:cubicBezTo>
                  <a:cubicBezTo>
                    <a:pt x="3002" y="1428"/>
                    <a:pt x="3002" y="1428"/>
                    <a:pt x="3021" y="1419"/>
                  </a:cubicBezTo>
                  <a:lnTo>
                    <a:pt x="3031" y="1434"/>
                  </a:lnTo>
                  <a:cubicBezTo>
                    <a:pt x="3037" y="1444"/>
                    <a:pt x="3043" y="1453"/>
                    <a:pt x="3071" y="1462"/>
                  </a:cubicBezTo>
                  <a:cubicBezTo>
                    <a:pt x="3077" y="1464"/>
                    <a:pt x="3082" y="1465"/>
                    <a:pt x="3087" y="1465"/>
                  </a:cubicBezTo>
                  <a:cubicBezTo>
                    <a:pt x="3113" y="1465"/>
                    <a:pt x="3132" y="1448"/>
                    <a:pt x="3109" y="1440"/>
                  </a:cubicBezTo>
                  <a:lnTo>
                    <a:pt x="3118" y="1419"/>
                  </a:lnTo>
                  <a:cubicBezTo>
                    <a:pt x="3154" y="1399"/>
                    <a:pt x="3162" y="1384"/>
                    <a:pt x="3149" y="1384"/>
                  </a:cubicBezTo>
                  <a:cubicBezTo>
                    <a:pt x="3142" y="1384"/>
                    <a:pt x="3128" y="1388"/>
                    <a:pt x="3109" y="1400"/>
                  </a:cubicBezTo>
                  <a:cubicBezTo>
                    <a:pt x="3082" y="1417"/>
                    <a:pt x="3068" y="1426"/>
                    <a:pt x="3066" y="1426"/>
                  </a:cubicBezTo>
                  <a:cubicBezTo>
                    <a:pt x="3063" y="1426"/>
                    <a:pt x="3070" y="1418"/>
                    <a:pt x="3084" y="1403"/>
                  </a:cubicBezTo>
                  <a:cubicBezTo>
                    <a:pt x="3118" y="1381"/>
                    <a:pt x="3115" y="1372"/>
                    <a:pt x="3109" y="1362"/>
                  </a:cubicBezTo>
                  <a:cubicBezTo>
                    <a:pt x="3103" y="1350"/>
                    <a:pt x="3103" y="1350"/>
                    <a:pt x="3118" y="1340"/>
                  </a:cubicBezTo>
                  <a:cubicBezTo>
                    <a:pt x="3137" y="1328"/>
                    <a:pt x="3150" y="1309"/>
                    <a:pt x="3143" y="1299"/>
                  </a:cubicBezTo>
                  <a:cubicBezTo>
                    <a:pt x="3140" y="1293"/>
                    <a:pt x="3139" y="1290"/>
                    <a:pt x="3136" y="1290"/>
                  </a:cubicBezTo>
                  <a:cubicBezTo>
                    <a:pt x="3132" y="1290"/>
                    <a:pt x="3128" y="1293"/>
                    <a:pt x="3118" y="1299"/>
                  </a:cubicBezTo>
                  <a:cubicBezTo>
                    <a:pt x="3116" y="1306"/>
                    <a:pt x="3112" y="1309"/>
                    <a:pt x="3110" y="1309"/>
                  </a:cubicBezTo>
                  <a:cubicBezTo>
                    <a:pt x="3105" y="1309"/>
                    <a:pt x="3105" y="1292"/>
                    <a:pt x="3125" y="1268"/>
                  </a:cubicBezTo>
                  <a:cubicBezTo>
                    <a:pt x="3129" y="1258"/>
                    <a:pt x="3131" y="1252"/>
                    <a:pt x="3129" y="1252"/>
                  </a:cubicBezTo>
                  <a:cubicBezTo>
                    <a:pt x="3126" y="1252"/>
                    <a:pt x="3117" y="1258"/>
                    <a:pt x="3100" y="1271"/>
                  </a:cubicBezTo>
                  <a:cubicBezTo>
                    <a:pt x="3089" y="1278"/>
                    <a:pt x="3081" y="1281"/>
                    <a:pt x="3075" y="1281"/>
                  </a:cubicBezTo>
                  <a:cubicBezTo>
                    <a:pt x="3061" y="1281"/>
                    <a:pt x="3061" y="1265"/>
                    <a:pt x="3081" y="1243"/>
                  </a:cubicBezTo>
                  <a:lnTo>
                    <a:pt x="3068" y="1224"/>
                  </a:lnTo>
                  <a:cubicBezTo>
                    <a:pt x="3066" y="1222"/>
                    <a:pt x="3064" y="1220"/>
                    <a:pt x="3061" y="1220"/>
                  </a:cubicBezTo>
                  <a:cubicBezTo>
                    <a:pt x="3053" y="1220"/>
                    <a:pt x="3041" y="1228"/>
                    <a:pt x="3027" y="1237"/>
                  </a:cubicBezTo>
                  <a:cubicBezTo>
                    <a:pt x="3010" y="1250"/>
                    <a:pt x="3001" y="1256"/>
                    <a:pt x="2999" y="1256"/>
                  </a:cubicBezTo>
                  <a:cubicBezTo>
                    <a:pt x="2996" y="1256"/>
                    <a:pt x="2999" y="1251"/>
                    <a:pt x="3006" y="1240"/>
                  </a:cubicBezTo>
                  <a:cubicBezTo>
                    <a:pt x="3012" y="1227"/>
                    <a:pt x="3021" y="1215"/>
                    <a:pt x="3031" y="1209"/>
                  </a:cubicBezTo>
                  <a:cubicBezTo>
                    <a:pt x="3049" y="1196"/>
                    <a:pt x="3043" y="1187"/>
                    <a:pt x="3037" y="1177"/>
                  </a:cubicBezTo>
                  <a:cubicBezTo>
                    <a:pt x="3032" y="1170"/>
                    <a:pt x="3022" y="1157"/>
                    <a:pt x="3010" y="1157"/>
                  </a:cubicBezTo>
                  <a:cubicBezTo>
                    <a:pt x="3007" y="1157"/>
                    <a:pt x="3003" y="1159"/>
                    <a:pt x="2999" y="1162"/>
                  </a:cubicBezTo>
                  <a:lnTo>
                    <a:pt x="3015" y="1149"/>
                  </a:lnTo>
                  <a:cubicBezTo>
                    <a:pt x="3011" y="1142"/>
                    <a:pt x="3017" y="1134"/>
                    <a:pt x="3016" y="1134"/>
                  </a:cubicBezTo>
                  <a:lnTo>
                    <a:pt x="3016" y="1134"/>
                  </a:lnTo>
                  <a:cubicBezTo>
                    <a:pt x="3015" y="1134"/>
                    <a:pt x="3013" y="1136"/>
                    <a:pt x="3009" y="1140"/>
                  </a:cubicBezTo>
                  <a:cubicBezTo>
                    <a:pt x="3009" y="1140"/>
                    <a:pt x="3002" y="1130"/>
                    <a:pt x="3006" y="1099"/>
                  </a:cubicBezTo>
                  <a:cubicBezTo>
                    <a:pt x="3007" y="1085"/>
                    <a:pt x="2997" y="1077"/>
                    <a:pt x="2984" y="1077"/>
                  </a:cubicBezTo>
                  <a:cubicBezTo>
                    <a:pt x="2968" y="1077"/>
                    <a:pt x="2948" y="1090"/>
                    <a:pt x="2943" y="1118"/>
                  </a:cubicBezTo>
                  <a:cubicBezTo>
                    <a:pt x="2946" y="1122"/>
                    <a:pt x="2947" y="1124"/>
                    <a:pt x="2947" y="1124"/>
                  </a:cubicBezTo>
                  <a:cubicBezTo>
                    <a:pt x="2946" y="1124"/>
                    <a:pt x="2942" y="1120"/>
                    <a:pt x="2933" y="1111"/>
                  </a:cubicBezTo>
                  <a:cubicBezTo>
                    <a:pt x="2932" y="1109"/>
                    <a:pt x="2929" y="1108"/>
                    <a:pt x="2927" y="1108"/>
                  </a:cubicBezTo>
                  <a:cubicBezTo>
                    <a:pt x="2920" y="1108"/>
                    <a:pt x="2912" y="1115"/>
                    <a:pt x="2912" y="1115"/>
                  </a:cubicBezTo>
                  <a:cubicBezTo>
                    <a:pt x="2906" y="1119"/>
                    <a:pt x="2902" y="1121"/>
                    <a:pt x="2898" y="1121"/>
                  </a:cubicBezTo>
                  <a:cubicBezTo>
                    <a:pt x="2891" y="1121"/>
                    <a:pt x="2886" y="1114"/>
                    <a:pt x="2880" y="1108"/>
                  </a:cubicBezTo>
                  <a:lnTo>
                    <a:pt x="2915" y="1083"/>
                  </a:lnTo>
                  <a:cubicBezTo>
                    <a:pt x="2955" y="1061"/>
                    <a:pt x="2966" y="1039"/>
                    <a:pt x="2950" y="1039"/>
                  </a:cubicBezTo>
                  <a:cubicBezTo>
                    <a:pt x="2943" y="1039"/>
                    <a:pt x="2931" y="1043"/>
                    <a:pt x="2915" y="1052"/>
                  </a:cubicBezTo>
                  <a:lnTo>
                    <a:pt x="2930" y="1039"/>
                  </a:lnTo>
                  <a:cubicBezTo>
                    <a:pt x="2949" y="1027"/>
                    <a:pt x="2940" y="1017"/>
                    <a:pt x="2908" y="1011"/>
                  </a:cubicBezTo>
                  <a:cubicBezTo>
                    <a:pt x="2908" y="1010"/>
                    <a:pt x="2906" y="1010"/>
                    <a:pt x="2904" y="1010"/>
                  </a:cubicBezTo>
                  <a:cubicBezTo>
                    <a:pt x="2892" y="1010"/>
                    <a:pt x="2862" y="1025"/>
                    <a:pt x="2849" y="1036"/>
                  </a:cubicBezTo>
                  <a:cubicBezTo>
                    <a:pt x="2843" y="1041"/>
                    <a:pt x="2837" y="1043"/>
                    <a:pt x="2833" y="1043"/>
                  </a:cubicBezTo>
                  <a:cubicBezTo>
                    <a:pt x="2827" y="1043"/>
                    <a:pt x="2824" y="1039"/>
                    <a:pt x="2824" y="1039"/>
                  </a:cubicBezTo>
                  <a:cubicBezTo>
                    <a:pt x="2817" y="1033"/>
                    <a:pt x="2817" y="1033"/>
                    <a:pt x="2833" y="1017"/>
                  </a:cubicBezTo>
                  <a:cubicBezTo>
                    <a:pt x="2856" y="999"/>
                    <a:pt x="2854" y="985"/>
                    <a:pt x="2837" y="985"/>
                  </a:cubicBezTo>
                  <a:cubicBezTo>
                    <a:pt x="2831" y="985"/>
                    <a:pt x="2822" y="987"/>
                    <a:pt x="2811" y="992"/>
                  </a:cubicBezTo>
                  <a:lnTo>
                    <a:pt x="2827" y="980"/>
                  </a:lnTo>
                  <a:cubicBezTo>
                    <a:pt x="2843" y="964"/>
                    <a:pt x="2849" y="942"/>
                    <a:pt x="2796" y="914"/>
                  </a:cubicBezTo>
                  <a:cubicBezTo>
                    <a:pt x="2764" y="883"/>
                    <a:pt x="2742" y="858"/>
                    <a:pt x="2755" y="842"/>
                  </a:cubicBezTo>
                  <a:cubicBezTo>
                    <a:pt x="2763" y="833"/>
                    <a:pt x="2748" y="828"/>
                    <a:pt x="2726" y="828"/>
                  </a:cubicBezTo>
                  <a:cubicBezTo>
                    <a:pt x="2707" y="828"/>
                    <a:pt x="2684" y="832"/>
                    <a:pt x="2664" y="839"/>
                  </a:cubicBezTo>
                  <a:cubicBezTo>
                    <a:pt x="2680" y="826"/>
                    <a:pt x="2670" y="817"/>
                    <a:pt x="2655" y="801"/>
                  </a:cubicBezTo>
                  <a:cubicBezTo>
                    <a:pt x="2629" y="779"/>
                    <a:pt x="2629" y="779"/>
                    <a:pt x="2642" y="764"/>
                  </a:cubicBezTo>
                  <a:cubicBezTo>
                    <a:pt x="2663" y="750"/>
                    <a:pt x="2672" y="743"/>
                    <a:pt x="2668" y="743"/>
                  </a:cubicBezTo>
                  <a:cubicBezTo>
                    <a:pt x="2665" y="743"/>
                    <a:pt x="2653" y="747"/>
                    <a:pt x="2633" y="754"/>
                  </a:cubicBezTo>
                  <a:cubicBezTo>
                    <a:pt x="2625" y="760"/>
                    <a:pt x="2618" y="762"/>
                    <a:pt x="2613" y="762"/>
                  </a:cubicBezTo>
                  <a:cubicBezTo>
                    <a:pt x="2595" y="762"/>
                    <a:pt x="2592" y="734"/>
                    <a:pt x="2614" y="710"/>
                  </a:cubicBezTo>
                  <a:cubicBezTo>
                    <a:pt x="2626" y="695"/>
                    <a:pt x="2617" y="685"/>
                    <a:pt x="2601" y="670"/>
                  </a:cubicBezTo>
                  <a:cubicBezTo>
                    <a:pt x="2596" y="672"/>
                    <a:pt x="2591" y="673"/>
                    <a:pt x="2586" y="673"/>
                  </a:cubicBezTo>
                  <a:cubicBezTo>
                    <a:pt x="2570" y="673"/>
                    <a:pt x="2556" y="663"/>
                    <a:pt x="2542" y="651"/>
                  </a:cubicBezTo>
                  <a:cubicBezTo>
                    <a:pt x="2529" y="641"/>
                    <a:pt x="2522" y="636"/>
                    <a:pt x="2516" y="636"/>
                  </a:cubicBezTo>
                  <a:cubicBezTo>
                    <a:pt x="2509" y="636"/>
                    <a:pt x="2502" y="644"/>
                    <a:pt x="2488" y="663"/>
                  </a:cubicBezTo>
                  <a:cubicBezTo>
                    <a:pt x="2475" y="681"/>
                    <a:pt x="2468" y="687"/>
                    <a:pt x="2460" y="687"/>
                  </a:cubicBezTo>
                  <a:cubicBezTo>
                    <a:pt x="2454" y="687"/>
                    <a:pt x="2447" y="682"/>
                    <a:pt x="2438" y="676"/>
                  </a:cubicBezTo>
                  <a:cubicBezTo>
                    <a:pt x="2429" y="670"/>
                    <a:pt x="2419" y="663"/>
                    <a:pt x="2432" y="648"/>
                  </a:cubicBezTo>
                  <a:cubicBezTo>
                    <a:pt x="2432" y="648"/>
                    <a:pt x="2435" y="623"/>
                    <a:pt x="2426" y="616"/>
                  </a:cubicBezTo>
                  <a:cubicBezTo>
                    <a:pt x="2416" y="610"/>
                    <a:pt x="2407" y="604"/>
                    <a:pt x="2419" y="585"/>
                  </a:cubicBezTo>
                  <a:cubicBezTo>
                    <a:pt x="2419" y="572"/>
                    <a:pt x="2413" y="557"/>
                    <a:pt x="2404" y="550"/>
                  </a:cubicBezTo>
                  <a:cubicBezTo>
                    <a:pt x="2382" y="538"/>
                    <a:pt x="2363" y="525"/>
                    <a:pt x="2376" y="507"/>
                  </a:cubicBezTo>
                  <a:cubicBezTo>
                    <a:pt x="2372" y="504"/>
                    <a:pt x="2370" y="503"/>
                    <a:pt x="2368" y="503"/>
                  </a:cubicBezTo>
                  <a:cubicBezTo>
                    <a:pt x="2365" y="503"/>
                    <a:pt x="2362" y="507"/>
                    <a:pt x="2354" y="519"/>
                  </a:cubicBezTo>
                  <a:cubicBezTo>
                    <a:pt x="2349" y="528"/>
                    <a:pt x="2342" y="535"/>
                    <a:pt x="2332" y="535"/>
                  </a:cubicBezTo>
                  <a:cubicBezTo>
                    <a:pt x="2321" y="535"/>
                    <a:pt x="2309" y="528"/>
                    <a:pt x="2294" y="507"/>
                  </a:cubicBezTo>
                  <a:cubicBezTo>
                    <a:pt x="2282" y="498"/>
                    <a:pt x="2264" y="489"/>
                    <a:pt x="2250" y="489"/>
                  </a:cubicBezTo>
                  <a:cubicBezTo>
                    <a:pt x="2243" y="489"/>
                    <a:pt x="2238" y="491"/>
                    <a:pt x="2235" y="497"/>
                  </a:cubicBezTo>
                  <a:cubicBezTo>
                    <a:pt x="2225" y="491"/>
                    <a:pt x="2225" y="491"/>
                    <a:pt x="2235" y="472"/>
                  </a:cubicBezTo>
                  <a:cubicBezTo>
                    <a:pt x="2247" y="450"/>
                    <a:pt x="2243" y="437"/>
                    <a:pt x="2229" y="437"/>
                  </a:cubicBezTo>
                  <a:cubicBezTo>
                    <a:pt x="2220" y="437"/>
                    <a:pt x="2209" y="441"/>
                    <a:pt x="2194" y="450"/>
                  </a:cubicBezTo>
                  <a:cubicBezTo>
                    <a:pt x="2190" y="458"/>
                    <a:pt x="2186" y="462"/>
                    <a:pt x="2183" y="462"/>
                  </a:cubicBezTo>
                  <a:cubicBezTo>
                    <a:pt x="2178" y="462"/>
                    <a:pt x="2175" y="455"/>
                    <a:pt x="2175" y="441"/>
                  </a:cubicBezTo>
                  <a:cubicBezTo>
                    <a:pt x="2175" y="441"/>
                    <a:pt x="2174" y="440"/>
                    <a:pt x="2171" y="440"/>
                  </a:cubicBezTo>
                  <a:cubicBezTo>
                    <a:pt x="2166" y="440"/>
                    <a:pt x="2156" y="442"/>
                    <a:pt x="2144" y="450"/>
                  </a:cubicBezTo>
                  <a:cubicBezTo>
                    <a:pt x="2136" y="455"/>
                    <a:pt x="2132" y="458"/>
                    <a:pt x="2128" y="458"/>
                  </a:cubicBezTo>
                  <a:cubicBezTo>
                    <a:pt x="2123" y="458"/>
                    <a:pt x="2121" y="451"/>
                    <a:pt x="2116" y="435"/>
                  </a:cubicBezTo>
                  <a:cubicBezTo>
                    <a:pt x="2122" y="416"/>
                    <a:pt x="2112" y="413"/>
                    <a:pt x="2103" y="406"/>
                  </a:cubicBezTo>
                  <a:cubicBezTo>
                    <a:pt x="2100" y="407"/>
                    <a:pt x="2096" y="408"/>
                    <a:pt x="2092" y="408"/>
                  </a:cubicBezTo>
                  <a:cubicBezTo>
                    <a:pt x="2051" y="408"/>
                    <a:pt x="1958" y="370"/>
                    <a:pt x="1953" y="350"/>
                  </a:cubicBezTo>
                  <a:cubicBezTo>
                    <a:pt x="1942" y="361"/>
                    <a:pt x="1938" y="364"/>
                    <a:pt x="1933" y="364"/>
                  </a:cubicBezTo>
                  <a:cubicBezTo>
                    <a:pt x="1931" y="364"/>
                    <a:pt x="1928" y="363"/>
                    <a:pt x="1924" y="362"/>
                  </a:cubicBezTo>
                  <a:cubicBezTo>
                    <a:pt x="1926" y="344"/>
                    <a:pt x="1923" y="336"/>
                    <a:pt x="1919" y="336"/>
                  </a:cubicBezTo>
                  <a:cubicBezTo>
                    <a:pt x="1913" y="336"/>
                    <a:pt x="1903" y="351"/>
                    <a:pt x="1896" y="375"/>
                  </a:cubicBezTo>
                  <a:lnTo>
                    <a:pt x="1909" y="378"/>
                  </a:lnTo>
                  <a:lnTo>
                    <a:pt x="1918" y="381"/>
                  </a:lnTo>
                  <a:cubicBezTo>
                    <a:pt x="1913" y="396"/>
                    <a:pt x="1905" y="405"/>
                    <a:pt x="1898" y="405"/>
                  </a:cubicBezTo>
                  <a:cubicBezTo>
                    <a:pt x="1888" y="405"/>
                    <a:pt x="1882" y="387"/>
                    <a:pt x="1893" y="350"/>
                  </a:cubicBezTo>
                  <a:cubicBezTo>
                    <a:pt x="1893" y="329"/>
                    <a:pt x="1893" y="319"/>
                    <a:pt x="1890" y="319"/>
                  </a:cubicBezTo>
                  <a:cubicBezTo>
                    <a:pt x="1887" y="319"/>
                    <a:pt x="1882" y="327"/>
                    <a:pt x="1871" y="344"/>
                  </a:cubicBezTo>
                  <a:cubicBezTo>
                    <a:pt x="1861" y="361"/>
                    <a:pt x="1853" y="370"/>
                    <a:pt x="1848" y="370"/>
                  </a:cubicBezTo>
                  <a:cubicBezTo>
                    <a:pt x="1842" y="370"/>
                    <a:pt x="1840" y="359"/>
                    <a:pt x="1840" y="337"/>
                  </a:cubicBezTo>
                  <a:cubicBezTo>
                    <a:pt x="1845" y="317"/>
                    <a:pt x="1847" y="306"/>
                    <a:pt x="1845" y="306"/>
                  </a:cubicBezTo>
                  <a:lnTo>
                    <a:pt x="1845" y="306"/>
                  </a:lnTo>
                  <a:cubicBezTo>
                    <a:pt x="1843" y="306"/>
                    <a:pt x="1838" y="316"/>
                    <a:pt x="1827" y="334"/>
                  </a:cubicBezTo>
                  <a:cubicBezTo>
                    <a:pt x="1805" y="373"/>
                    <a:pt x="1785" y="395"/>
                    <a:pt x="1774" y="395"/>
                  </a:cubicBezTo>
                  <a:cubicBezTo>
                    <a:pt x="1764" y="395"/>
                    <a:pt x="1760" y="378"/>
                    <a:pt x="1768" y="341"/>
                  </a:cubicBezTo>
                  <a:cubicBezTo>
                    <a:pt x="1777" y="300"/>
                    <a:pt x="1771" y="278"/>
                    <a:pt x="1758" y="275"/>
                  </a:cubicBezTo>
                  <a:cubicBezTo>
                    <a:pt x="1757" y="275"/>
                    <a:pt x="1757" y="274"/>
                    <a:pt x="1756" y="274"/>
                  </a:cubicBezTo>
                  <a:cubicBezTo>
                    <a:pt x="1745" y="274"/>
                    <a:pt x="1742" y="295"/>
                    <a:pt x="1739" y="312"/>
                  </a:cubicBezTo>
                  <a:cubicBezTo>
                    <a:pt x="1741" y="333"/>
                    <a:pt x="1740" y="344"/>
                    <a:pt x="1736" y="344"/>
                  </a:cubicBezTo>
                  <a:cubicBezTo>
                    <a:pt x="1732" y="344"/>
                    <a:pt x="1726" y="332"/>
                    <a:pt x="1718" y="309"/>
                  </a:cubicBezTo>
                  <a:cubicBezTo>
                    <a:pt x="1705" y="268"/>
                    <a:pt x="1691" y="251"/>
                    <a:pt x="1673" y="251"/>
                  </a:cubicBezTo>
                  <a:cubicBezTo>
                    <a:pt x="1661" y="251"/>
                    <a:pt x="1646" y="259"/>
                    <a:pt x="1630" y="275"/>
                  </a:cubicBezTo>
                  <a:cubicBezTo>
                    <a:pt x="1606" y="291"/>
                    <a:pt x="1586" y="300"/>
                    <a:pt x="1576" y="300"/>
                  </a:cubicBezTo>
                  <a:cubicBezTo>
                    <a:pt x="1565" y="300"/>
                    <a:pt x="1566" y="290"/>
                    <a:pt x="1586" y="268"/>
                  </a:cubicBezTo>
                  <a:cubicBezTo>
                    <a:pt x="1601" y="246"/>
                    <a:pt x="1607" y="237"/>
                    <a:pt x="1604" y="237"/>
                  </a:cubicBezTo>
                  <a:lnTo>
                    <a:pt x="1604" y="237"/>
                  </a:lnTo>
                  <a:cubicBezTo>
                    <a:pt x="1602" y="237"/>
                    <a:pt x="1596" y="242"/>
                    <a:pt x="1586" y="250"/>
                  </a:cubicBezTo>
                  <a:lnTo>
                    <a:pt x="1529" y="243"/>
                  </a:lnTo>
                  <a:cubicBezTo>
                    <a:pt x="1517" y="243"/>
                    <a:pt x="1504" y="265"/>
                    <a:pt x="1504" y="284"/>
                  </a:cubicBezTo>
                  <a:cubicBezTo>
                    <a:pt x="1499" y="259"/>
                    <a:pt x="1487" y="240"/>
                    <a:pt x="1473" y="240"/>
                  </a:cubicBezTo>
                  <a:cubicBezTo>
                    <a:pt x="1465" y="240"/>
                    <a:pt x="1456" y="247"/>
                    <a:pt x="1448" y="262"/>
                  </a:cubicBezTo>
                  <a:lnTo>
                    <a:pt x="1423" y="262"/>
                  </a:lnTo>
                  <a:cubicBezTo>
                    <a:pt x="1414" y="262"/>
                    <a:pt x="1414" y="262"/>
                    <a:pt x="1401" y="284"/>
                  </a:cubicBezTo>
                  <a:cubicBezTo>
                    <a:pt x="1398" y="290"/>
                    <a:pt x="1395" y="292"/>
                    <a:pt x="1392" y="292"/>
                  </a:cubicBezTo>
                  <a:cubicBezTo>
                    <a:pt x="1384" y="292"/>
                    <a:pt x="1375" y="279"/>
                    <a:pt x="1367" y="265"/>
                  </a:cubicBezTo>
                  <a:cubicBezTo>
                    <a:pt x="1358" y="250"/>
                    <a:pt x="1349" y="236"/>
                    <a:pt x="1344" y="2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584;p52"/>
            <p:cNvSpPr/>
            <p:nvPr/>
          </p:nvSpPr>
          <p:spPr>
            <a:xfrm>
              <a:off x="4389125" y="1718575"/>
              <a:ext cx="20950" cy="26625"/>
            </a:xfrm>
            <a:custGeom>
              <a:avLst/>
              <a:gdLst/>
              <a:ahLst/>
              <a:cxnLst/>
              <a:rect l="l" t="t" r="r" b="b"/>
              <a:pathLst>
                <a:path w="838" h="1065" extrusionOk="0">
                  <a:moveTo>
                    <a:pt x="367" y="1"/>
                  </a:moveTo>
                  <a:cubicBezTo>
                    <a:pt x="339" y="1"/>
                    <a:pt x="311" y="4"/>
                    <a:pt x="283" y="12"/>
                  </a:cubicBezTo>
                  <a:cubicBezTo>
                    <a:pt x="107" y="56"/>
                    <a:pt x="1" y="231"/>
                    <a:pt x="41" y="407"/>
                  </a:cubicBezTo>
                  <a:lnTo>
                    <a:pt x="145" y="814"/>
                  </a:lnTo>
                  <a:cubicBezTo>
                    <a:pt x="182" y="961"/>
                    <a:pt x="314" y="1065"/>
                    <a:pt x="464" y="1065"/>
                  </a:cubicBezTo>
                  <a:cubicBezTo>
                    <a:pt x="681" y="1065"/>
                    <a:pt x="837" y="861"/>
                    <a:pt x="784" y="654"/>
                  </a:cubicBezTo>
                  <a:lnTo>
                    <a:pt x="684" y="247"/>
                  </a:lnTo>
                  <a:cubicBezTo>
                    <a:pt x="644" y="99"/>
                    <a:pt x="512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585;p52"/>
            <p:cNvSpPr/>
            <p:nvPr/>
          </p:nvSpPr>
          <p:spPr>
            <a:xfrm>
              <a:off x="4197250" y="1576750"/>
              <a:ext cx="291175" cy="316850"/>
            </a:xfrm>
            <a:custGeom>
              <a:avLst/>
              <a:gdLst/>
              <a:ahLst/>
              <a:cxnLst/>
              <a:rect l="l" t="t" r="r" b="b"/>
              <a:pathLst>
                <a:path w="11647" h="12674" extrusionOk="0">
                  <a:moveTo>
                    <a:pt x="3662" y="99"/>
                  </a:moveTo>
                  <a:cubicBezTo>
                    <a:pt x="3659" y="99"/>
                    <a:pt x="3661" y="104"/>
                    <a:pt x="3675" y="109"/>
                  </a:cubicBezTo>
                  <a:lnTo>
                    <a:pt x="3675" y="109"/>
                  </a:lnTo>
                  <a:cubicBezTo>
                    <a:pt x="3670" y="102"/>
                    <a:pt x="3665" y="99"/>
                    <a:pt x="3662" y="99"/>
                  </a:cubicBezTo>
                  <a:close/>
                  <a:moveTo>
                    <a:pt x="3675" y="109"/>
                  </a:moveTo>
                  <a:cubicBezTo>
                    <a:pt x="3676" y="110"/>
                    <a:pt x="3677" y="112"/>
                    <a:pt x="3678" y="113"/>
                  </a:cubicBezTo>
                  <a:lnTo>
                    <a:pt x="3678" y="113"/>
                  </a:lnTo>
                  <a:cubicBezTo>
                    <a:pt x="3677" y="112"/>
                    <a:pt x="3677" y="111"/>
                    <a:pt x="3677" y="110"/>
                  </a:cubicBezTo>
                  <a:cubicBezTo>
                    <a:pt x="3676" y="109"/>
                    <a:pt x="3676" y="109"/>
                    <a:pt x="3675" y="109"/>
                  </a:cubicBezTo>
                  <a:close/>
                  <a:moveTo>
                    <a:pt x="3858" y="159"/>
                  </a:moveTo>
                  <a:cubicBezTo>
                    <a:pt x="3874" y="159"/>
                    <a:pt x="3868" y="165"/>
                    <a:pt x="3849" y="182"/>
                  </a:cubicBezTo>
                  <a:cubicBezTo>
                    <a:pt x="3835" y="196"/>
                    <a:pt x="3819" y="203"/>
                    <a:pt x="3807" y="203"/>
                  </a:cubicBezTo>
                  <a:cubicBezTo>
                    <a:pt x="3798" y="203"/>
                    <a:pt x="3791" y="199"/>
                    <a:pt x="3790" y="191"/>
                  </a:cubicBezTo>
                  <a:cubicBezTo>
                    <a:pt x="3787" y="169"/>
                    <a:pt x="3787" y="169"/>
                    <a:pt x="3815" y="163"/>
                  </a:cubicBezTo>
                  <a:cubicBezTo>
                    <a:pt x="3836" y="161"/>
                    <a:pt x="3850" y="159"/>
                    <a:pt x="3858" y="159"/>
                  </a:cubicBezTo>
                  <a:close/>
                  <a:moveTo>
                    <a:pt x="4429" y="194"/>
                  </a:moveTo>
                  <a:lnTo>
                    <a:pt x="4460" y="213"/>
                  </a:lnTo>
                  <a:cubicBezTo>
                    <a:pt x="4463" y="232"/>
                    <a:pt x="4432" y="235"/>
                    <a:pt x="4432" y="235"/>
                  </a:cubicBezTo>
                  <a:cubicBezTo>
                    <a:pt x="4404" y="235"/>
                    <a:pt x="4404" y="235"/>
                    <a:pt x="4401" y="216"/>
                  </a:cubicBezTo>
                  <a:cubicBezTo>
                    <a:pt x="4401" y="216"/>
                    <a:pt x="4401" y="194"/>
                    <a:pt x="4429" y="194"/>
                  </a:cubicBezTo>
                  <a:close/>
                  <a:moveTo>
                    <a:pt x="3608" y="213"/>
                  </a:moveTo>
                  <a:lnTo>
                    <a:pt x="3642" y="226"/>
                  </a:lnTo>
                  <a:lnTo>
                    <a:pt x="3611" y="235"/>
                  </a:lnTo>
                  <a:cubicBezTo>
                    <a:pt x="3601" y="237"/>
                    <a:pt x="3594" y="239"/>
                    <a:pt x="3590" y="239"/>
                  </a:cubicBezTo>
                  <a:cubicBezTo>
                    <a:pt x="3582" y="239"/>
                    <a:pt x="3581" y="234"/>
                    <a:pt x="3577" y="222"/>
                  </a:cubicBezTo>
                  <a:lnTo>
                    <a:pt x="3608" y="213"/>
                  </a:lnTo>
                  <a:close/>
                  <a:moveTo>
                    <a:pt x="3392" y="244"/>
                  </a:moveTo>
                  <a:lnTo>
                    <a:pt x="3392" y="244"/>
                  </a:lnTo>
                  <a:cubicBezTo>
                    <a:pt x="3374" y="248"/>
                    <a:pt x="3369" y="258"/>
                    <a:pt x="3373" y="258"/>
                  </a:cubicBezTo>
                  <a:cubicBezTo>
                    <a:pt x="3376" y="258"/>
                    <a:pt x="3382" y="255"/>
                    <a:pt x="3392" y="244"/>
                  </a:cubicBezTo>
                  <a:close/>
                  <a:moveTo>
                    <a:pt x="4075" y="254"/>
                  </a:moveTo>
                  <a:lnTo>
                    <a:pt x="4106" y="269"/>
                  </a:lnTo>
                  <a:lnTo>
                    <a:pt x="4078" y="295"/>
                  </a:lnTo>
                  <a:lnTo>
                    <a:pt x="4050" y="301"/>
                  </a:lnTo>
                  <a:cubicBezTo>
                    <a:pt x="4047" y="279"/>
                    <a:pt x="4043" y="257"/>
                    <a:pt x="4075" y="254"/>
                  </a:cubicBezTo>
                  <a:close/>
                  <a:moveTo>
                    <a:pt x="3310" y="288"/>
                  </a:moveTo>
                  <a:cubicBezTo>
                    <a:pt x="3323" y="295"/>
                    <a:pt x="3335" y="295"/>
                    <a:pt x="3345" y="301"/>
                  </a:cubicBezTo>
                  <a:cubicBezTo>
                    <a:pt x="3335" y="301"/>
                    <a:pt x="3326" y="307"/>
                    <a:pt x="3316" y="310"/>
                  </a:cubicBezTo>
                  <a:cubicBezTo>
                    <a:pt x="3305" y="314"/>
                    <a:pt x="3298" y="316"/>
                    <a:pt x="3293" y="316"/>
                  </a:cubicBezTo>
                  <a:cubicBezTo>
                    <a:pt x="3287" y="316"/>
                    <a:pt x="3286" y="312"/>
                    <a:pt x="3282" y="301"/>
                  </a:cubicBezTo>
                  <a:lnTo>
                    <a:pt x="3310" y="288"/>
                  </a:lnTo>
                  <a:close/>
                  <a:moveTo>
                    <a:pt x="5752" y="335"/>
                  </a:moveTo>
                  <a:cubicBezTo>
                    <a:pt x="5752" y="335"/>
                    <a:pt x="5752" y="335"/>
                    <a:pt x="5751" y="335"/>
                  </a:cubicBezTo>
                  <a:cubicBezTo>
                    <a:pt x="5751" y="341"/>
                    <a:pt x="5750" y="343"/>
                    <a:pt x="5750" y="343"/>
                  </a:cubicBezTo>
                  <a:cubicBezTo>
                    <a:pt x="5750" y="343"/>
                    <a:pt x="5751" y="340"/>
                    <a:pt x="5752" y="335"/>
                  </a:cubicBezTo>
                  <a:close/>
                  <a:moveTo>
                    <a:pt x="3031" y="414"/>
                  </a:moveTo>
                  <a:cubicBezTo>
                    <a:pt x="3031" y="414"/>
                    <a:pt x="3066" y="423"/>
                    <a:pt x="3075" y="442"/>
                  </a:cubicBezTo>
                  <a:lnTo>
                    <a:pt x="3047" y="451"/>
                  </a:lnTo>
                  <a:cubicBezTo>
                    <a:pt x="3041" y="453"/>
                    <a:pt x="3035" y="454"/>
                    <a:pt x="3031" y="454"/>
                  </a:cubicBezTo>
                  <a:cubicBezTo>
                    <a:pt x="3013" y="454"/>
                    <a:pt x="3009" y="442"/>
                    <a:pt x="3009" y="442"/>
                  </a:cubicBezTo>
                  <a:cubicBezTo>
                    <a:pt x="3009" y="442"/>
                    <a:pt x="3003" y="423"/>
                    <a:pt x="3031" y="414"/>
                  </a:cubicBezTo>
                  <a:close/>
                  <a:moveTo>
                    <a:pt x="6891" y="580"/>
                  </a:moveTo>
                  <a:cubicBezTo>
                    <a:pt x="6896" y="580"/>
                    <a:pt x="6901" y="582"/>
                    <a:pt x="6908" y="586"/>
                  </a:cubicBezTo>
                  <a:lnTo>
                    <a:pt x="6936" y="599"/>
                  </a:lnTo>
                  <a:cubicBezTo>
                    <a:pt x="6927" y="617"/>
                    <a:pt x="6889" y="620"/>
                    <a:pt x="6889" y="620"/>
                  </a:cubicBezTo>
                  <a:lnTo>
                    <a:pt x="6864" y="608"/>
                  </a:lnTo>
                  <a:cubicBezTo>
                    <a:pt x="6871" y="594"/>
                    <a:pt x="6878" y="580"/>
                    <a:pt x="6891" y="580"/>
                  </a:cubicBezTo>
                  <a:close/>
                  <a:moveTo>
                    <a:pt x="1981" y="970"/>
                  </a:moveTo>
                  <a:cubicBezTo>
                    <a:pt x="1983" y="970"/>
                    <a:pt x="1985" y="972"/>
                    <a:pt x="1988" y="975"/>
                  </a:cubicBezTo>
                  <a:lnTo>
                    <a:pt x="2000" y="993"/>
                  </a:lnTo>
                  <a:cubicBezTo>
                    <a:pt x="1990" y="1022"/>
                    <a:pt x="1979" y="1051"/>
                    <a:pt x="1969" y="1051"/>
                  </a:cubicBezTo>
                  <a:cubicBezTo>
                    <a:pt x="1967" y="1051"/>
                    <a:pt x="1965" y="1049"/>
                    <a:pt x="1963" y="1047"/>
                  </a:cubicBezTo>
                  <a:cubicBezTo>
                    <a:pt x="1956" y="1028"/>
                    <a:pt x="1956" y="1009"/>
                    <a:pt x="1963" y="993"/>
                  </a:cubicBezTo>
                  <a:cubicBezTo>
                    <a:pt x="1963" y="993"/>
                    <a:pt x="1971" y="970"/>
                    <a:pt x="1981" y="970"/>
                  </a:cubicBezTo>
                  <a:close/>
                  <a:moveTo>
                    <a:pt x="7894" y="1263"/>
                  </a:moveTo>
                  <a:cubicBezTo>
                    <a:pt x="7912" y="1263"/>
                    <a:pt x="7949" y="1294"/>
                    <a:pt x="7967" y="1310"/>
                  </a:cubicBezTo>
                  <a:cubicBezTo>
                    <a:pt x="7972" y="1330"/>
                    <a:pt x="7964" y="1337"/>
                    <a:pt x="7952" y="1337"/>
                  </a:cubicBezTo>
                  <a:cubicBezTo>
                    <a:pt x="7941" y="1337"/>
                    <a:pt x="7927" y="1331"/>
                    <a:pt x="7917" y="1322"/>
                  </a:cubicBezTo>
                  <a:cubicBezTo>
                    <a:pt x="7870" y="1282"/>
                    <a:pt x="7870" y="1282"/>
                    <a:pt x="7886" y="1266"/>
                  </a:cubicBezTo>
                  <a:cubicBezTo>
                    <a:pt x="7888" y="1264"/>
                    <a:pt x="7890" y="1263"/>
                    <a:pt x="7894" y="1263"/>
                  </a:cubicBezTo>
                  <a:close/>
                  <a:moveTo>
                    <a:pt x="1281" y="1704"/>
                  </a:moveTo>
                  <a:cubicBezTo>
                    <a:pt x="1297" y="1704"/>
                    <a:pt x="1311" y="1730"/>
                    <a:pt x="1292" y="1774"/>
                  </a:cubicBezTo>
                  <a:cubicBezTo>
                    <a:pt x="1281" y="1786"/>
                    <a:pt x="1277" y="1792"/>
                    <a:pt x="1272" y="1792"/>
                  </a:cubicBezTo>
                  <a:cubicBezTo>
                    <a:pt x="1268" y="1792"/>
                    <a:pt x="1264" y="1788"/>
                    <a:pt x="1258" y="1783"/>
                  </a:cubicBezTo>
                  <a:cubicBezTo>
                    <a:pt x="1242" y="1767"/>
                    <a:pt x="1245" y="1733"/>
                    <a:pt x="1267" y="1711"/>
                  </a:cubicBezTo>
                  <a:cubicBezTo>
                    <a:pt x="1271" y="1706"/>
                    <a:pt x="1276" y="1704"/>
                    <a:pt x="1281" y="1704"/>
                  </a:cubicBezTo>
                  <a:close/>
                  <a:moveTo>
                    <a:pt x="9025" y="3072"/>
                  </a:moveTo>
                  <a:cubicBezTo>
                    <a:pt x="9035" y="3072"/>
                    <a:pt x="9044" y="3077"/>
                    <a:pt x="9051" y="3093"/>
                  </a:cubicBezTo>
                  <a:lnTo>
                    <a:pt x="9042" y="3131"/>
                  </a:lnTo>
                  <a:lnTo>
                    <a:pt x="9011" y="3106"/>
                  </a:lnTo>
                  <a:lnTo>
                    <a:pt x="9001" y="3077"/>
                  </a:lnTo>
                  <a:cubicBezTo>
                    <a:pt x="9009" y="3075"/>
                    <a:pt x="9017" y="3072"/>
                    <a:pt x="9025" y="3072"/>
                  </a:cubicBezTo>
                  <a:close/>
                  <a:moveTo>
                    <a:pt x="9043" y="3495"/>
                  </a:moveTo>
                  <a:cubicBezTo>
                    <a:pt x="9053" y="3495"/>
                    <a:pt x="9062" y="3500"/>
                    <a:pt x="9067" y="3516"/>
                  </a:cubicBezTo>
                  <a:lnTo>
                    <a:pt x="9080" y="3547"/>
                  </a:lnTo>
                  <a:cubicBezTo>
                    <a:pt x="9077" y="3548"/>
                    <a:pt x="9074" y="3549"/>
                    <a:pt x="9071" y="3549"/>
                  </a:cubicBezTo>
                  <a:cubicBezTo>
                    <a:pt x="9051" y="3549"/>
                    <a:pt x="9029" y="3532"/>
                    <a:pt x="9029" y="3532"/>
                  </a:cubicBezTo>
                  <a:lnTo>
                    <a:pt x="9017" y="3500"/>
                  </a:lnTo>
                  <a:cubicBezTo>
                    <a:pt x="9026" y="3498"/>
                    <a:pt x="9035" y="3495"/>
                    <a:pt x="9043" y="3495"/>
                  </a:cubicBezTo>
                  <a:close/>
                  <a:moveTo>
                    <a:pt x="9362" y="3943"/>
                  </a:moveTo>
                  <a:cubicBezTo>
                    <a:pt x="9380" y="3943"/>
                    <a:pt x="9402" y="3961"/>
                    <a:pt x="9402" y="3961"/>
                  </a:cubicBezTo>
                  <a:cubicBezTo>
                    <a:pt x="9407" y="3976"/>
                    <a:pt x="9395" y="3979"/>
                    <a:pt x="9380" y="3979"/>
                  </a:cubicBezTo>
                  <a:cubicBezTo>
                    <a:pt x="9373" y="3979"/>
                    <a:pt x="9365" y="3978"/>
                    <a:pt x="9358" y="3978"/>
                  </a:cubicBezTo>
                  <a:cubicBezTo>
                    <a:pt x="9352" y="3978"/>
                    <a:pt x="9347" y="3979"/>
                    <a:pt x="9343" y="3980"/>
                  </a:cubicBezTo>
                  <a:cubicBezTo>
                    <a:pt x="9333" y="3952"/>
                    <a:pt x="9333" y="3952"/>
                    <a:pt x="9352" y="3945"/>
                  </a:cubicBezTo>
                  <a:cubicBezTo>
                    <a:pt x="9355" y="3944"/>
                    <a:pt x="9358" y="3943"/>
                    <a:pt x="9362" y="3943"/>
                  </a:cubicBezTo>
                  <a:close/>
                  <a:moveTo>
                    <a:pt x="9627" y="4643"/>
                  </a:moveTo>
                  <a:cubicBezTo>
                    <a:pt x="9637" y="4643"/>
                    <a:pt x="9645" y="4648"/>
                    <a:pt x="9650" y="4663"/>
                  </a:cubicBezTo>
                  <a:lnTo>
                    <a:pt x="9640" y="4701"/>
                  </a:lnTo>
                  <a:lnTo>
                    <a:pt x="9612" y="4679"/>
                  </a:lnTo>
                  <a:lnTo>
                    <a:pt x="9600" y="4651"/>
                  </a:lnTo>
                  <a:cubicBezTo>
                    <a:pt x="9610" y="4646"/>
                    <a:pt x="9619" y="4643"/>
                    <a:pt x="9627" y="4643"/>
                  </a:cubicBezTo>
                  <a:close/>
                  <a:moveTo>
                    <a:pt x="229" y="5658"/>
                  </a:moveTo>
                  <a:cubicBezTo>
                    <a:pt x="243" y="5658"/>
                    <a:pt x="253" y="5663"/>
                    <a:pt x="255" y="5685"/>
                  </a:cubicBezTo>
                  <a:cubicBezTo>
                    <a:pt x="279" y="5716"/>
                    <a:pt x="280" y="5731"/>
                    <a:pt x="268" y="5731"/>
                  </a:cubicBezTo>
                  <a:cubicBezTo>
                    <a:pt x="258" y="5731"/>
                    <a:pt x="237" y="5718"/>
                    <a:pt x="214" y="5691"/>
                  </a:cubicBezTo>
                  <a:cubicBezTo>
                    <a:pt x="170" y="5663"/>
                    <a:pt x="170" y="5663"/>
                    <a:pt x="211" y="5660"/>
                  </a:cubicBezTo>
                  <a:cubicBezTo>
                    <a:pt x="217" y="5659"/>
                    <a:pt x="224" y="5658"/>
                    <a:pt x="229" y="5658"/>
                  </a:cubicBezTo>
                  <a:close/>
                  <a:moveTo>
                    <a:pt x="10260" y="6566"/>
                  </a:moveTo>
                  <a:cubicBezTo>
                    <a:pt x="10271" y="6566"/>
                    <a:pt x="10281" y="6571"/>
                    <a:pt x="10286" y="6587"/>
                  </a:cubicBezTo>
                  <a:lnTo>
                    <a:pt x="10277" y="6625"/>
                  </a:lnTo>
                  <a:lnTo>
                    <a:pt x="10245" y="6603"/>
                  </a:lnTo>
                  <a:lnTo>
                    <a:pt x="10236" y="6572"/>
                  </a:lnTo>
                  <a:cubicBezTo>
                    <a:pt x="10244" y="6569"/>
                    <a:pt x="10253" y="6566"/>
                    <a:pt x="10260" y="6566"/>
                  </a:cubicBezTo>
                  <a:close/>
                  <a:moveTo>
                    <a:pt x="10342" y="6766"/>
                  </a:moveTo>
                  <a:cubicBezTo>
                    <a:pt x="10350" y="6766"/>
                    <a:pt x="10352" y="6772"/>
                    <a:pt x="10358" y="6794"/>
                  </a:cubicBezTo>
                  <a:cubicBezTo>
                    <a:pt x="10358" y="6794"/>
                    <a:pt x="10349" y="6829"/>
                    <a:pt x="10330" y="6838"/>
                  </a:cubicBezTo>
                  <a:cubicBezTo>
                    <a:pt x="10328" y="6838"/>
                    <a:pt x="10327" y="6839"/>
                    <a:pt x="10325" y="6839"/>
                  </a:cubicBezTo>
                  <a:cubicBezTo>
                    <a:pt x="10309" y="6839"/>
                    <a:pt x="10301" y="6809"/>
                    <a:pt x="10327" y="6769"/>
                  </a:cubicBezTo>
                  <a:cubicBezTo>
                    <a:pt x="10334" y="6767"/>
                    <a:pt x="10338" y="6766"/>
                    <a:pt x="10342" y="6766"/>
                  </a:cubicBezTo>
                  <a:close/>
                  <a:moveTo>
                    <a:pt x="10547" y="7254"/>
                  </a:moveTo>
                  <a:cubicBezTo>
                    <a:pt x="10564" y="7254"/>
                    <a:pt x="10556" y="7288"/>
                    <a:pt x="10565" y="7314"/>
                  </a:cubicBezTo>
                  <a:cubicBezTo>
                    <a:pt x="10561" y="7331"/>
                    <a:pt x="10558" y="7340"/>
                    <a:pt x="10555" y="7340"/>
                  </a:cubicBezTo>
                  <a:cubicBezTo>
                    <a:pt x="10551" y="7340"/>
                    <a:pt x="10546" y="7325"/>
                    <a:pt x="10534" y="7292"/>
                  </a:cubicBezTo>
                  <a:cubicBezTo>
                    <a:pt x="10524" y="7261"/>
                    <a:pt x="10543" y="7255"/>
                    <a:pt x="10543" y="7255"/>
                  </a:cubicBezTo>
                  <a:cubicBezTo>
                    <a:pt x="10545" y="7254"/>
                    <a:pt x="10546" y="7254"/>
                    <a:pt x="10547" y="7254"/>
                  </a:cubicBezTo>
                  <a:close/>
                  <a:moveTo>
                    <a:pt x="10997" y="7286"/>
                  </a:moveTo>
                  <a:cubicBezTo>
                    <a:pt x="10979" y="7295"/>
                    <a:pt x="10979" y="7295"/>
                    <a:pt x="10988" y="7324"/>
                  </a:cubicBezTo>
                  <a:cubicBezTo>
                    <a:pt x="10988" y="7324"/>
                    <a:pt x="11012" y="7340"/>
                    <a:pt x="11031" y="7340"/>
                  </a:cubicBezTo>
                  <a:cubicBezTo>
                    <a:pt x="11033" y="7340"/>
                    <a:pt x="11036" y="7340"/>
                    <a:pt x="11038" y="7339"/>
                  </a:cubicBezTo>
                  <a:cubicBezTo>
                    <a:pt x="11057" y="7330"/>
                    <a:pt x="11048" y="7302"/>
                    <a:pt x="10997" y="7286"/>
                  </a:cubicBezTo>
                  <a:close/>
                  <a:moveTo>
                    <a:pt x="10361" y="7556"/>
                  </a:moveTo>
                  <a:cubicBezTo>
                    <a:pt x="10342" y="7562"/>
                    <a:pt x="10342" y="7562"/>
                    <a:pt x="10352" y="7590"/>
                  </a:cubicBezTo>
                  <a:cubicBezTo>
                    <a:pt x="10364" y="7623"/>
                    <a:pt x="10369" y="7638"/>
                    <a:pt x="10374" y="7638"/>
                  </a:cubicBezTo>
                  <a:cubicBezTo>
                    <a:pt x="10377" y="7638"/>
                    <a:pt x="10379" y="7629"/>
                    <a:pt x="10383" y="7612"/>
                  </a:cubicBezTo>
                  <a:lnTo>
                    <a:pt x="10361" y="7556"/>
                  </a:lnTo>
                  <a:close/>
                  <a:moveTo>
                    <a:pt x="10736" y="7784"/>
                  </a:moveTo>
                  <a:cubicBezTo>
                    <a:pt x="10742" y="7784"/>
                    <a:pt x="10753" y="7787"/>
                    <a:pt x="10759" y="7806"/>
                  </a:cubicBezTo>
                  <a:cubicBezTo>
                    <a:pt x="10766" y="7828"/>
                    <a:pt x="10766" y="7850"/>
                    <a:pt x="10762" y="7872"/>
                  </a:cubicBezTo>
                  <a:cubicBezTo>
                    <a:pt x="10761" y="7873"/>
                    <a:pt x="10759" y="7873"/>
                    <a:pt x="10757" y="7873"/>
                  </a:cubicBezTo>
                  <a:cubicBezTo>
                    <a:pt x="10741" y="7873"/>
                    <a:pt x="10731" y="7850"/>
                    <a:pt x="10731" y="7850"/>
                  </a:cubicBezTo>
                  <a:cubicBezTo>
                    <a:pt x="10722" y="7822"/>
                    <a:pt x="10712" y="7791"/>
                    <a:pt x="10731" y="7784"/>
                  </a:cubicBezTo>
                  <a:cubicBezTo>
                    <a:pt x="10731" y="7784"/>
                    <a:pt x="10733" y="7784"/>
                    <a:pt x="10736" y="7784"/>
                  </a:cubicBezTo>
                  <a:close/>
                  <a:moveTo>
                    <a:pt x="10692" y="8031"/>
                  </a:moveTo>
                  <a:cubicBezTo>
                    <a:pt x="10689" y="8031"/>
                    <a:pt x="10687" y="8032"/>
                    <a:pt x="10687" y="8032"/>
                  </a:cubicBezTo>
                  <a:cubicBezTo>
                    <a:pt x="10687" y="8032"/>
                    <a:pt x="10665" y="8041"/>
                    <a:pt x="10678" y="8070"/>
                  </a:cubicBezTo>
                  <a:lnTo>
                    <a:pt x="10687" y="8098"/>
                  </a:lnTo>
                  <a:cubicBezTo>
                    <a:pt x="10706" y="8091"/>
                    <a:pt x="10715" y="8054"/>
                    <a:pt x="10715" y="8054"/>
                  </a:cubicBezTo>
                  <a:cubicBezTo>
                    <a:pt x="10709" y="8034"/>
                    <a:pt x="10698" y="8031"/>
                    <a:pt x="10692" y="8031"/>
                  </a:cubicBezTo>
                  <a:close/>
                  <a:moveTo>
                    <a:pt x="10860" y="8333"/>
                  </a:moveTo>
                  <a:lnTo>
                    <a:pt x="10869" y="8364"/>
                  </a:lnTo>
                  <a:lnTo>
                    <a:pt x="10860" y="8402"/>
                  </a:lnTo>
                  <a:lnTo>
                    <a:pt x="10850" y="8370"/>
                  </a:lnTo>
                  <a:cubicBezTo>
                    <a:pt x="10841" y="8342"/>
                    <a:pt x="10841" y="8342"/>
                    <a:pt x="10860" y="8333"/>
                  </a:cubicBezTo>
                  <a:close/>
                  <a:moveTo>
                    <a:pt x="10953" y="8587"/>
                  </a:moveTo>
                  <a:cubicBezTo>
                    <a:pt x="10958" y="8587"/>
                    <a:pt x="10965" y="8588"/>
                    <a:pt x="10972" y="8590"/>
                  </a:cubicBezTo>
                  <a:lnTo>
                    <a:pt x="10991" y="8649"/>
                  </a:lnTo>
                  <a:cubicBezTo>
                    <a:pt x="10983" y="8653"/>
                    <a:pt x="10975" y="8657"/>
                    <a:pt x="10967" y="8657"/>
                  </a:cubicBezTo>
                  <a:cubicBezTo>
                    <a:pt x="10958" y="8657"/>
                    <a:pt x="10949" y="8651"/>
                    <a:pt x="10944" y="8634"/>
                  </a:cubicBezTo>
                  <a:cubicBezTo>
                    <a:pt x="10917" y="8615"/>
                    <a:pt x="10920" y="8587"/>
                    <a:pt x="10953" y="8587"/>
                  </a:cubicBezTo>
                  <a:close/>
                  <a:moveTo>
                    <a:pt x="11151" y="8790"/>
                  </a:moveTo>
                  <a:cubicBezTo>
                    <a:pt x="11164" y="8818"/>
                    <a:pt x="11192" y="8840"/>
                    <a:pt x="11173" y="8850"/>
                  </a:cubicBezTo>
                  <a:cubicBezTo>
                    <a:pt x="11175" y="8855"/>
                    <a:pt x="11175" y="8858"/>
                    <a:pt x="11174" y="8858"/>
                  </a:cubicBezTo>
                  <a:cubicBezTo>
                    <a:pt x="11168" y="8858"/>
                    <a:pt x="11142" y="8819"/>
                    <a:pt x="11132" y="8797"/>
                  </a:cubicBezTo>
                  <a:lnTo>
                    <a:pt x="11151" y="8790"/>
                  </a:lnTo>
                  <a:close/>
                  <a:moveTo>
                    <a:pt x="11049" y="9095"/>
                  </a:moveTo>
                  <a:cubicBezTo>
                    <a:pt x="11049" y="9095"/>
                    <a:pt x="11035" y="9099"/>
                    <a:pt x="11019" y="9104"/>
                  </a:cubicBezTo>
                  <a:lnTo>
                    <a:pt x="11001" y="9113"/>
                  </a:lnTo>
                  <a:lnTo>
                    <a:pt x="11041" y="9097"/>
                  </a:lnTo>
                  <a:cubicBezTo>
                    <a:pt x="11047" y="9096"/>
                    <a:pt x="11049" y="9095"/>
                    <a:pt x="11049" y="9095"/>
                  </a:cubicBezTo>
                  <a:close/>
                  <a:moveTo>
                    <a:pt x="11308" y="9400"/>
                  </a:moveTo>
                  <a:cubicBezTo>
                    <a:pt x="11317" y="9400"/>
                    <a:pt x="11326" y="9405"/>
                    <a:pt x="11333" y="9420"/>
                  </a:cubicBezTo>
                  <a:lnTo>
                    <a:pt x="11342" y="9452"/>
                  </a:lnTo>
                  <a:cubicBezTo>
                    <a:pt x="11340" y="9452"/>
                    <a:pt x="11337" y="9453"/>
                    <a:pt x="11335" y="9453"/>
                  </a:cubicBezTo>
                  <a:cubicBezTo>
                    <a:pt x="11316" y="9453"/>
                    <a:pt x="11292" y="9436"/>
                    <a:pt x="11292" y="9436"/>
                  </a:cubicBezTo>
                  <a:lnTo>
                    <a:pt x="11283" y="9408"/>
                  </a:lnTo>
                  <a:cubicBezTo>
                    <a:pt x="11291" y="9403"/>
                    <a:pt x="11300" y="9400"/>
                    <a:pt x="11308" y="9400"/>
                  </a:cubicBezTo>
                  <a:close/>
                  <a:moveTo>
                    <a:pt x="11274" y="9655"/>
                  </a:moveTo>
                  <a:cubicBezTo>
                    <a:pt x="11280" y="9655"/>
                    <a:pt x="11291" y="9657"/>
                    <a:pt x="11308" y="9661"/>
                  </a:cubicBezTo>
                  <a:lnTo>
                    <a:pt x="11367" y="9708"/>
                  </a:lnTo>
                  <a:cubicBezTo>
                    <a:pt x="11371" y="9718"/>
                    <a:pt x="11369" y="9722"/>
                    <a:pt x="11363" y="9722"/>
                  </a:cubicBezTo>
                  <a:cubicBezTo>
                    <a:pt x="11353" y="9722"/>
                    <a:pt x="11329" y="9709"/>
                    <a:pt x="11298" y="9699"/>
                  </a:cubicBezTo>
                  <a:cubicBezTo>
                    <a:pt x="11271" y="9666"/>
                    <a:pt x="11262" y="9655"/>
                    <a:pt x="11274" y="9655"/>
                  </a:cubicBezTo>
                  <a:close/>
                  <a:moveTo>
                    <a:pt x="11545" y="10269"/>
                  </a:moveTo>
                  <a:cubicBezTo>
                    <a:pt x="11563" y="10269"/>
                    <a:pt x="11583" y="10272"/>
                    <a:pt x="11609" y="10323"/>
                  </a:cubicBezTo>
                  <a:cubicBezTo>
                    <a:pt x="11609" y="10345"/>
                    <a:pt x="11612" y="10363"/>
                    <a:pt x="11609" y="10385"/>
                  </a:cubicBezTo>
                  <a:cubicBezTo>
                    <a:pt x="11596" y="10363"/>
                    <a:pt x="11580" y="10345"/>
                    <a:pt x="11565" y="10326"/>
                  </a:cubicBezTo>
                  <a:cubicBezTo>
                    <a:pt x="11496" y="10273"/>
                    <a:pt x="11496" y="10276"/>
                    <a:pt x="11540" y="10269"/>
                  </a:cubicBezTo>
                  <a:cubicBezTo>
                    <a:pt x="11541" y="10269"/>
                    <a:pt x="11543" y="10269"/>
                    <a:pt x="11545" y="10269"/>
                  </a:cubicBezTo>
                  <a:close/>
                  <a:moveTo>
                    <a:pt x="11505" y="10417"/>
                  </a:moveTo>
                  <a:lnTo>
                    <a:pt x="11527" y="10445"/>
                  </a:lnTo>
                  <a:lnTo>
                    <a:pt x="11505" y="10473"/>
                  </a:lnTo>
                  <a:cubicBezTo>
                    <a:pt x="11483" y="10470"/>
                    <a:pt x="11483" y="10445"/>
                    <a:pt x="11483" y="10417"/>
                  </a:cubicBezTo>
                  <a:close/>
                  <a:moveTo>
                    <a:pt x="11236" y="11549"/>
                  </a:moveTo>
                  <a:cubicBezTo>
                    <a:pt x="11221" y="11549"/>
                    <a:pt x="11206" y="11568"/>
                    <a:pt x="11189" y="11586"/>
                  </a:cubicBezTo>
                  <a:cubicBezTo>
                    <a:pt x="11132" y="11614"/>
                    <a:pt x="11129" y="11651"/>
                    <a:pt x="11142" y="11667"/>
                  </a:cubicBezTo>
                  <a:cubicBezTo>
                    <a:pt x="11145" y="11670"/>
                    <a:pt x="11148" y="11672"/>
                    <a:pt x="11152" y="11672"/>
                  </a:cubicBezTo>
                  <a:cubicBezTo>
                    <a:pt x="11167" y="11672"/>
                    <a:pt x="11187" y="11649"/>
                    <a:pt x="11220" y="11614"/>
                  </a:cubicBezTo>
                  <a:cubicBezTo>
                    <a:pt x="11236" y="11595"/>
                    <a:pt x="11245" y="11576"/>
                    <a:pt x="11248" y="11554"/>
                  </a:cubicBezTo>
                  <a:cubicBezTo>
                    <a:pt x="11244" y="11551"/>
                    <a:pt x="11240" y="11549"/>
                    <a:pt x="11236" y="11549"/>
                  </a:cubicBezTo>
                  <a:close/>
                  <a:moveTo>
                    <a:pt x="11048" y="11675"/>
                  </a:moveTo>
                  <a:cubicBezTo>
                    <a:pt x="11059" y="11675"/>
                    <a:pt x="11061" y="11693"/>
                    <a:pt x="11038" y="11733"/>
                  </a:cubicBezTo>
                  <a:lnTo>
                    <a:pt x="10991" y="11774"/>
                  </a:lnTo>
                  <a:cubicBezTo>
                    <a:pt x="10979" y="11758"/>
                    <a:pt x="11010" y="11702"/>
                    <a:pt x="11032" y="11683"/>
                  </a:cubicBezTo>
                  <a:cubicBezTo>
                    <a:pt x="11038" y="11677"/>
                    <a:pt x="11044" y="11675"/>
                    <a:pt x="11048" y="11675"/>
                  </a:cubicBezTo>
                  <a:close/>
                  <a:moveTo>
                    <a:pt x="9476" y="12093"/>
                  </a:moveTo>
                  <a:cubicBezTo>
                    <a:pt x="9471" y="12093"/>
                    <a:pt x="9464" y="12094"/>
                    <a:pt x="9452" y="12096"/>
                  </a:cubicBezTo>
                  <a:lnTo>
                    <a:pt x="9421" y="12103"/>
                  </a:lnTo>
                  <a:lnTo>
                    <a:pt x="9456" y="12115"/>
                  </a:lnTo>
                  <a:lnTo>
                    <a:pt x="9487" y="12109"/>
                  </a:lnTo>
                  <a:cubicBezTo>
                    <a:pt x="9485" y="12097"/>
                    <a:pt x="9484" y="12093"/>
                    <a:pt x="9476" y="12093"/>
                  </a:cubicBezTo>
                  <a:close/>
                  <a:moveTo>
                    <a:pt x="9427" y="12212"/>
                  </a:moveTo>
                  <a:cubicBezTo>
                    <a:pt x="9439" y="12212"/>
                    <a:pt x="9448" y="12216"/>
                    <a:pt x="9449" y="12225"/>
                  </a:cubicBezTo>
                  <a:lnTo>
                    <a:pt x="9418" y="12231"/>
                  </a:lnTo>
                  <a:cubicBezTo>
                    <a:pt x="9417" y="12227"/>
                    <a:pt x="9415" y="12225"/>
                    <a:pt x="9413" y="12225"/>
                  </a:cubicBezTo>
                  <a:cubicBezTo>
                    <a:pt x="9406" y="12225"/>
                    <a:pt x="9398" y="12244"/>
                    <a:pt x="9424" y="12253"/>
                  </a:cubicBezTo>
                  <a:cubicBezTo>
                    <a:pt x="9427" y="12272"/>
                    <a:pt x="9434" y="12294"/>
                    <a:pt x="9434" y="12294"/>
                  </a:cubicBezTo>
                  <a:cubicBezTo>
                    <a:pt x="9428" y="12295"/>
                    <a:pt x="9422" y="12296"/>
                    <a:pt x="9417" y="12296"/>
                  </a:cubicBezTo>
                  <a:cubicBezTo>
                    <a:pt x="9391" y="12296"/>
                    <a:pt x="9367" y="12284"/>
                    <a:pt x="9365" y="12269"/>
                  </a:cubicBezTo>
                  <a:cubicBezTo>
                    <a:pt x="9324" y="12234"/>
                    <a:pt x="9324" y="12234"/>
                    <a:pt x="9384" y="12219"/>
                  </a:cubicBezTo>
                  <a:cubicBezTo>
                    <a:pt x="9399" y="12216"/>
                    <a:pt x="9415" y="12212"/>
                    <a:pt x="9427" y="12212"/>
                  </a:cubicBezTo>
                  <a:close/>
                  <a:moveTo>
                    <a:pt x="9074" y="12293"/>
                  </a:moveTo>
                  <a:cubicBezTo>
                    <a:pt x="9083" y="12293"/>
                    <a:pt x="9084" y="12298"/>
                    <a:pt x="9086" y="12313"/>
                  </a:cubicBezTo>
                  <a:cubicBezTo>
                    <a:pt x="9070" y="12328"/>
                    <a:pt x="9051" y="12341"/>
                    <a:pt x="9029" y="12347"/>
                  </a:cubicBezTo>
                  <a:lnTo>
                    <a:pt x="8995" y="12335"/>
                  </a:lnTo>
                  <a:cubicBezTo>
                    <a:pt x="8992" y="12313"/>
                    <a:pt x="9020" y="12306"/>
                    <a:pt x="9051" y="12297"/>
                  </a:cubicBezTo>
                  <a:cubicBezTo>
                    <a:pt x="9062" y="12295"/>
                    <a:pt x="9069" y="12293"/>
                    <a:pt x="9074" y="12293"/>
                  </a:cubicBezTo>
                  <a:close/>
                  <a:moveTo>
                    <a:pt x="4794" y="0"/>
                  </a:moveTo>
                  <a:cubicBezTo>
                    <a:pt x="4773" y="0"/>
                    <a:pt x="4758" y="5"/>
                    <a:pt x="4758" y="12"/>
                  </a:cubicBezTo>
                  <a:cubicBezTo>
                    <a:pt x="4758" y="34"/>
                    <a:pt x="4727" y="34"/>
                    <a:pt x="4695" y="34"/>
                  </a:cubicBezTo>
                  <a:cubicBezTo>
                    <a:pt x="4690" y="34"/>
                    <a:pt x="4685" y="34"/>
                    <a:pt x="4680" y="34"/>
                  </a:cubicBezTo>
                  <a:cubicBezTo>
                    <a:pt x="4653" y="34"/>
                    <a:pt x="4625" y="41"/>
                    <a:pt x="4604" y="56"/>
                  </a:cubicBezTo>
                  <a:lnTo>
                    <a:pt x="4542" y="60"/>
                  </a:lnTo>
                  <a:cubicBezTo>
                    <a:pt x="4540" y="60"/>
                    <a:pt x="4538" y="60"/>
                    <a:pt x="4537" y="60"/>
                  </a:cubicBezTo>
                  <a:cubicBezTo>
                    <a:pt x="4514" y="60"/>
                    <a:pt x="4544" y="38"/>
                    <a:pt x="4573" y="38"/>
                  </a:cubicBezTo>
                  <a:lnTo>
                    <a:pt x="4542" y="19"/>
                  </a:lnTo>
                  <a:cubicBezTo>
                    <a:pt x="4479" y="22"/>
                    <a:pt x="4448" y="25"/>
                    <a:pt x="4420" y="47"/>
                  </a:cubicBezTo>
                  <a:cubicBezTo>
                    <a:pt x="4405" y="69"/>
                    <a:pt x="4398" y="80"/>
                    <a:pt x="4394" y="80"/>
                  </a:cubicBezTo>
                  <a:cubicBezTo>
                    <a:pt x="4391" y="80"/>
                    <a:pt x="4390" y="69"/>
                    <a:pt x="4388" y="47"/>
                  </a:cubicBezTo>
                  <a:cubicBezTo>
                    <a:pt x="4382" y="29"/>
                    <a:pt x="4367" y="19"/>
                    <a:pt x="4351" y="19"/>
                  </a:cubicBezTo>
                  <a:cubicBezTo>
                    <a:pt x="4342" y="19"/>
                    <a:pt x="4333" y="23"/>
                    <a:pt x="4326" y="31"/>
                  </a:cubicBezTo>
                  <a:cubicBezTo>
                    <a:pt x="4313" y="51"/>
                    <a:pt x="4299" y="58"/>
                    <a:pt x="4287" y="58"/>
                  </a:cubicBezTo>
                  <a:cubicBezTo>
                    <a:pt x="4273" y="58"/>
                    <a:pt x="4263" y="48"/>
                    <a:pt x="4263" y="38"/>
                  </a:cubicBezTo>
                  <a:cubicBezTo>
                    <a:pt x="4277" y="16"/>
                    <a:pt x="4283" y="4"/>
                    <a:pt x="4272" y="4"/>
                  </a:cubicBezTo>
                  <a:cubicBezTo>
                    <a:pt x="4261" y="4"/>
                    <a:pt x="4230" y="18"/>
                    <a:pt x="4169" y="50"/>
                  </a:cubicBezTo>
                  <a:cubicBezTo>
                    <a:pt x="4109" y="56"/>
                    <a:pt x="3990" y="97"/>
                    <a:pt x="3899" y="110"/>
                  </a:cubicBezTo>
                  <a:cubicBezTo>
                    <a:pt x="3806" y="121"/>
                    <a:pt x="3749" y="133"/>
                    <a:pt x="3713" y="133"/>
                  </a:cubicBezTo>
                  <a:cubicBezTo>
                    <a:pt x="3701" y="133"/>
                    <a:pt x="3691" y="132"/>
                    <a:pt x="3683" y="128"/>
                  </a:cubicBezTo>
                  <a:cubicBezTo>
                    <a:pt x="3682" y="122"/>
                    <a:pt x="3680" y="117"/>
                    <a:pt x="3678" y="113"/>
                  </a:cubicBezTo>
                  <a:lnTo>
                    <a:pt x="3678" y="113"/>
                  </a:lnTo>
                  <a:cubicBezTo>
                    <a:pt x="3684" y="151"/>
                    <a:pt x="3652" y="157"/>
                    <a:pt x="3567" y="179"/>
                  </a:cubicBezTo>
                  <a:cubicBezTo>
                    <a:pt x="3563" y="178"/>
                    <a:pt x="3560" y="178"/>
                    <a:pt x="3556" y="178"/>
                  </a:cubicBezTo>
                  <a:cubicBezTo>
                    <a:pt x="3494" y="178"/>
                    <a:pt x="3436" y="203"/>
                    <a:pt x="3392" y="244"/>
                  </a:cubicBezTo>
                  <a:lnTo>
                    <a:pt x="3451" y="229"/>
                  </a:lnTo>
                  <a:lnTo>
                    <a:pt x="3451" y="229"/>
                  </a:lnTo>
                  <a:cubicBezTo>
                    <a:pt x="3462" y="264"/>
                    <a:pt x="3440" y="273"/>
                    <a:pt x="3392" y="273"/>
                  </a:cubicBezTo>
                  <a:cubicBezTo>
                    <a:pt x="3384" y="273"/>
                    <a:pt x="3376" y="273"/>
                    <a:pt x="3367" y="273"/>
                  </a:cubicBezTo>
                  <a:cubicBezTo>
                    <a:pt x="3363" y="273"/>
                    <a:pt x="3359" y="274"/>
                    <a:pt x="3356" y="274"/>
                  </a:cubicBezTo>
                  <a:cubicBezTo>
                    <a:pt x="3337" y="274"/>
                    <a:pt x="3331" y="257"/>
                    <a:pt x="3326" y="238"/>
                  </a:cubicBezTo>
                  <a:cubicBezTo>
                    <a:pt x="3321" y="224"/>
                    <a:pt x="3302" y="216"/>
                    <a:pt x="3280" y="216"/>
                  </a:cubicBezTo>
                  <a:cubicBezTo>
                    <a:pt x="3272" y="216"/>
                    <a:pt x="3264" y="217"/>
                    <a:pt x="3257" y="219"/>
                  </a:cubicBezTo>
                  <a:cubicBezTo>
                    <a:pt x="3226" y="229"/>
                    <a:pt x="3197" y="241"/>
                    <a:pt x="3232" y="251"/>
                  </a:cubicBezTo>
                  <a:cubicBezTo>
                    <a:pt x="3238" y="269"/>
                    <a:pt x="3238" y="269"/>
                    <a:pt x="3210" y="279"/>
                  </a:cubicBezTo>
                  <a:cubicBezTo>
                    <a:pt x="3179" y="288"/>
                    <a:pt x="3150" y="307"/>
                    <a:pt x="3132" y="332"/>
                  </a:cubicBezTo>
                  <a:cubicBezTo>
                    <a:pt x="3138" y="351"/>
                    <a:pt x="3110" y="360"/>
                    <a:pt x="3078" y="373"/>
                  </a:cubicBezTo>
                  <a:cubicBezTo>
                    <a:pt x="3070" y="371"/>
                    <a:pt x="3061" y="370"/>
                    <a:pt x="3052" y="370"/>
                  </a:cubicBezTo>
                  <a:cubicBezTo>
                    <a:pt x="3029" y="370"/>
                    <a:pt x="3007" y="376"/>
                    <a:pt x="2984" y="382"/>
                  </a:cubicBezTo>
                  <a:lnTo>
                    <a:pt x="2978" y="363"/>
                  </a:lnTo>
                  <a:cubicBezTo>
                    <a:pt x="2969" y="345"/>
                    <a:pt x="2934" y="335"/>
                    <a:pt x="2934" y="335"/>
                  </a:cubicBezTo>
                  <a:cubicBezTo>
                    <a:pt x="2903" y="345"/>
                    <a:pt x="2912" y="363"/>
                    <a:pt x="2912" y="363"/>
                  </a:cubicBezTo>
                  <a:cubicBezTo>
                    <a:pt x="2878" y="385"/>
                    <a:pt x="2843" y="407"/>
                    <a:pt x="2809" y="423"/>
                  </a:cubicBezTo>
                  <a:lnTo>
                    <a:pt x="2571" y="542"/>
                  </a:lnTo>
                  <a:cubicBezTo>
                    <a:pt x="2392" y="627"/>
                    <a:pt x="2223" y="749"/>
                    <a:pt x="2179" y="768"/>
                  </a:cubicBezTo>
                  <a:cubicBezTo>
                    <a:pt x="2116" y="780"/>
                    <a:pt x="2035" y="830"/>
                    <a:pt x="2075" y="830"/>
                  </a:cubicBezTo>
                  <a:cubicBezTo>
                    <a:pt x="2085" y="849"/>
                    <a:pt x="1963" y="940"/>
                    <a:pt x="1815" y="1050"/>
                  </a:cubicBezTo>
                  <a:cubicBezTo>
                    <a:pt x="1640" y="1178"/>
                    <a:pt x="1536" y="1294"/>
                    <a:pt x="1546" y="1304"/>
                  </a:cubicBezTo>
                  <a:lnTo>
                    <a:pt x="1480" y="1366"/>
                  </a:lnTo>
                  <a:cubicBezTo>
                    <a:pt x="1442" y="1404"/>
                    <a:pt x="1411" y="1445"/>
                    <a:pt x="1383" y="1489"/>
                  </a:cubicBezTo>
                  <a:cubicBezTo>
                    <a:pt x="1379" y="1512"/>
                    <a:pt x="1370" y="1530"/>
                    <a:pt x="1365" y="1530"/>
                  </a:cubicBezTo>
                  <a:cubicBezTo>
                    <a:pt x="1362" y="1530"/>
                    <a:pt x="1360" y="1524"/>
                    <a:pt x="1361" y="1510"/>
                  </a:cubicBezTo>
                  <a:cubicBezTo>
                    <a:pt x="1353" y="1501"/>
                    <a:pt x="1344" y="1492"/>
                    <a:pt x="1334" y="1492"/>
                  </a:cubicBezTo>
                  <a:cubicBezTo>
                    <a:pt x="1327" y="1492"/>
                    <a:pt x="1319" y="1496"/>
                    <a:pt x="1311" y="1504"/>
                  </a:cubicBezTo>
                  <a:cubicBezTo>
                    <a:pt x="1270" y="1548"/>
                    <a:pt x="1286" y="1564"/>
                    <a:pt x="1301" y="1576"/>
                  </a:cubicBezTo>
                  <a:cubicBezTo>
                    <a:pt x="1317" y="1592"/>
                    <a:pt x="1295" y="1614"/>
                    <a:pt x="1295" y="1614"/>
                  </a:cubicBezTo>
                  <a:cubicBezTo>
                    <a:pt x="1284" y="1626"/>
                    <a:pt x="1280" y="1632"/>
                    <a:pt x="1275" y="1632"/>
                  </a:cubicBezTo>
                  <a:cubicBezTo>
                    <a:pt x="1271" y="1632"/>
                    <a:pt x="1267" y="1629"/>
                    <a:pt x="1261" y="1623"/>
                  </a:cubicBezTo>
                  <a:lnTo>
                    <a:pt x="1229" y="1595"/>
                  </a:lnTo>
                  <a:lnTo>
                    <a:pt x="1207" y="1617"/>
                  </a:lnTo>
                  <a:cubicBezTo>
                    <a:pt x="1223" y="1633"/>
                    <a:pt x="1201" y="1655"/>
                    <a:pt x="1201" y="1655"/>
                  </a:cubicBezTo>
                  <a:cubicBezTo>
                    <a:pt x="1192" y="1665"/>
                    <a:pt x="1188" y="1670"/>
                    <a:pt x="1182" y="1670"/>
                  </a:cubicBezTo>
                  <a:cubicBezTo>
                    <a:pt x="1175" y="1670"/>
                    <a:pt x="1168" y="1663"/>
                    <a:pt x="1151" y="1648"/>
                  </a:cubicBezTo>
                  <a:cubicBezTo>
                    <a:pt x="1142" y="1640"/>
                    <a:pt x="1134" y="1637"/>
                    <a:pt x="1127" y="1637"/>
                  </a:cubicBezTo>
                  <a:cubicBezTo>
                    <a:pt x="1110" y="1637"/>
                    <a:pt x="1101" y="1660"/>
                    <a:pt x="1110" y="1695"/>
                  </a:cubicBezTo>
                  <a:lnTo>
                    <a:pt x="1082" y="1755"/>
                  </a:lnTo>
                  <a:cubicBezTo>
                    <a:pt x="1081" y="1755"/>
                    <a:pt x="1080" y="1755"/>
                    <a:pt x="1079" y="1755"/>
                  </a:cubicBezTo>
                  <a:cubicBezTo>
                    <a:pt x="1032" y="1755"/>
                    <a:pt x="1029" y="1828"/>
                    <a:pt x="1026" y="1865"/>
                  </a:cubicBezTo>
                  <a:cubicBezTo>
                    <a:pt x="976" y="1865"/>
                    <a:pt x="957" y="1890"/>
                    <a:pt x="969" y="1940"/>
                  </a:cubicBezTo>
                  <a:cubicBezTo>
                    <a:pt x="988" y="1952"/>
                    <a:pt x="969" y="1974"/>
                    <a:pt x="932" y="1987"/>
                  </a:cubicBezTo>
                  <a:cubicBezTo>
                    <a:pt x="897" y="1999"/>
                    <a:pt x="878" y="2024"/>
                    <a:pt x="841" y="2075"/>
                  </a:cubicBezTo>
                  <a:cubicBezTo>
                    <a:pt x="834" y="2106"/>
                    <a:pt x="728" y="2294"/>
                    <a:pt x="599" y="2501"/>
                  </a:cubicBezTo>
                  <a:cubicBezTo>
                    <a:pt x="477" y="2751"/>
                    <a:pt x="396" y="2918"/>
                    <a:pt x="415" y="2924"/>
                  </a:cubicBezTo>
                  <a:cubicBezTo>
                    <a:pt x="405" y="2952"/>
                    <a:pt x="405" y="2952"/>
                    <a:pt x="374" y="2974"/>
                  </a:cubicBezTo>
                  <a:cubicBezTo>
                    <a:pt x="372" y="2973"/>
                    <a:pt x="369" y="2972"/>
                    <a:pt x="367" y="2972"/>
                  </a:cubicBezTo>
                  <a:cubicBezTo>
                    <a:pt x="353" y="2972"/>
                    <a:pt x="349" y="3001"/>
                    <a:pt x="374" y="3040"/>
                  </a:cubicBezTo>
                  <a:cubicBezTo>
                    <a:pt x="380" y="3063"/>
                    <a:pt x="391" y="3075"/>
                    <a:pt x="384" y="3075"/>
                  </a:cubicBezTo>
                  <a:cubicBezTo>
                    <a:pt x="381" y="3075"/>
                    <a:pt x="374" y="3073"/>
                    <a:pt x="361" y="3068"/>
                  </a:cubicBezTo>
                  <a:cubicBezTo>
                    <a:pt x="360" y="3067"/>
                    <a:pt x="359" y="3067"/>
                    <a:pt x="357" y="3067"/>
                  </a:cubicBezTo>
                  <a:cubicBezTo>
                    <a:pt x="339" y="3067"/>
                    <a:pt x="318" y="3126"/>
                    <a:pt x="280" y="3234"/>
                  </a:cubicBezTo>
                  <a:cubicBezTo>
                    <a:pt x="242" y="3319"/>
                    <a:pt x="211" y="3438"/>
                    <a:pt x="233" y="3444"/>
                  </a:cubicBezTo>
                  <a:cubicBezTo>
                    <a:pt x="235" y="3481"/>
                    <a:pt x="235" y="3498"/>
                    <a:pt x="234" y="3498"/>
                  </a:cubicBezTo>
                  <a:cubicBezTo>
                    <a:pt x="233" y="3498"/>
                    <a:pt x="231" y="3488"/>
                    <a:pt x="227" y="3472"/>
                  </a:cubicBezTo>
                  <a:cubicBezTo>
                    <a:pt x="222" y="3467"/>
                    <a:pt x="218" y="3465"/>
                    <a:pt x="213" y="3465"/>
                  </a:cubicBezTo>
                  <a:cubicBezTo>
                    <a:pt x="179" y="3465"/>
                    <a:pt x="135" y="3588"/>
                    <a:pt x="151" y="3676"/>
                  </a:cubicBezTo>
                  <a:cubicBezTo>
                    <a:pt x="143" y="3702"/>
                    <a:pt x="137" y="3730"/>
                    <a:pt x="119" y="3730"/>
                  </a:cubicBezTo>
                  <a:cubicBezTo>
                    <a:pt x="117" y="3730"/>
                    <a:pt x="116" y="3730"/>
                    <a:pt x="114" y="3729"/>
                  </a:cubicBezTo>
                  <a:cubicBezTo>
                    <a:pt x="101" y="3779"/>
                    <a:pt x="98" y="3833"/>
                    <a:pt x="104" y="3886"/>
                  </a:cubicBezTo>
                  <a:cubicBezTo>
                    <a:pt x="101" y="3917"/>
                    <a:pt x="79" y="4036"/>
                    <a:pt x="70" y="4099"/>
                  </a:cubicBezTo>
                  <a:cubicBezTo>
                    <a:pt x="67" y="4140"/>
                    <a:pt x="67" y="4180"/>
                    <a:pt x="73" y="4221"/>
                  </a:cubicBezTo>
                  <a:cubicBezTo>
                    <a:pt x="69" y="4243"/>
                    <a:pt x="67" y="4266"/>
                    <a:pt x="67" y="4266"/>
                  </a:cubicBezTo>
                  <a:cubicBezTo>
                    <a:pt x="67" y="4266"/>
                    <a:pt x="67" y="4262"/>
                    <a:pt x="67" y="4253"/>
                  </a:cubicBezTo>
                  <a:cubicBezTo>
                    <a:pt x="67" y="4253"/>
                    <a:pt x="66" y="4252"/>
                    <a:pt x="66" y="4252"/>
                  </a:cubicBezTo>
                  <a:cubicBezTo>
                    <a:pt x="48" y="4252"/>
                    <a:pt x="38" y="4405"/>
                    <a:pt x="26" y="4619"/>
                  </a:cubicBezTo>
                  <a:cubicBezTo>
                    <a:pt x="17" y="4835"/>
                    <a:pt x="38" y="5017"/>
                    <a:pt x="13" y="5052"/>
                  </a:cubicBezTo>
                  <a:cubicBezTo>
                    <a:pt x="17" y="5074"/>
                    <a:pt x="23" y="5092"/>
                    <a:pt x="35" y="5111"/>
                  </a:cubicBezTo>
                  <a:cubicBezTo>
                    <a:pt x="73" y="5127"/>
                    <a:pt x="85" y="5171"/>
                    <a:pt x="60" y="5202"/>
                  </a:cubicBezTo>
                  <a:cubicBezTo>
                    <a:pt x="23" y="5237"/>
                    <a:pt x="35" y="5359"/>
                    <a:pt x="79" y="5387"/>
                  </a:cubicBezTo>
                  <a:lnTo>
                    <a:pt x="57" y="5390"/>
                  </a:lnTo>
                  <a:cubicBezTo>
                    <a:pt x="20" y="5425"/>
                    <a:pt x="48" y="5515"/>
                    <a:pt x="95" y="5544"/>
                  </a:cubicBezTo>
                  <a:cubicBezTo>
                    <a:pt x="76" y="5575"/>
                    <a:pt x="57" y="5609"/>
                    <a:pt x="82" y="5638"/>
                  </a:cubicBezTo>
                  <a:cubicBezTo>
                    <a:pt x="85" y="5669"/>
                    <a:pt x="85" y="5669"/>
                    <a:pt x="42" y="5672"/>
                  </a:cubicBezTo>
                  <a:cubicBezTo>
                    <a:pt x="23" y="5675"/>
                    <a:pt x="1" y="5675"/>
                    <a:pt x="4" y="5707"/>
                  </a:cubicBezTo>
                  <a:cubicBezTo>
                    <a:pt x="7" y="5733"/>
                    <a:pt x="22" y="5735"/>
                    <a:pt x="38" y="5735"/>
                  </a:cubicBezTo>
                  <a:cubicBezTo>
                    <a:pt x="42" y="5735"/>
                    <a:pt x="45" y="5735"/>
                    <a:pt x="48" y="5735"/>
                  </a:cubicBezTo>
                  <a:lnTo>
                    <a:pt x="54" y="5797"/>
                  </a:lnTo>
                  <a:cubicBezTo>
                    <a:pt x="54" y="5797"/>
                    <a:pt x="57" y="5826"/>
                    <a:pt x="79" y="5826"/>
                  </a:cubicBezTo>
                  <a:cubicBezTo>
                    <a:pt x="80" y="5826"/>
                    <a:pt x="81" y="5825"/>
                    <a:pt x="82" y="5825"/>
                  </a:cubicBezTo>
                  <a:cubicBezTo>
                    <a:pt x="98" y="5825"/>
                    <a:pt x="101" y="5855"/>
                    <a:pt x="104" y="5885"/>
                  </a:cubicBezTo>
                  <a:cubicBezTo>
                    <a:pt x="90" y="5887"/>
                    <a:pt x="96" y="5900"/>
                    <a:pt x="106" y="5900"/>
                  </a:cubicBezTo>
                  <a:cubicBezTo>
                    <a:pt x="112" y="5900"/>
                    <a:pt x="120" y="5896"/>
                    <a:pt x="126" y="5885"/>
                  </a:cubicBezTo>
                  <a:cubicBezTo>
                    <a:pt x="132" y="5884"/>
                    <a:pt x="138" y="5883"/>
                    <a:pt x="143" y="5883"/>
                  </a:cubicBezTo>
                  <a:cubicBezTo>
                    <a:pt x="157" y="5883"/>
                    <a:pt x="168" y="5888"/>
                    <a:pt x="170" y="5910"/>
                  </a:cubicBezTo>
                  <a:lnTo>
                    <a:pt x="211" y="5907"/>
                  </a:lnTo>
                  <a:cubicBezTo>
                    <a:pt x="252" y="5904"/>
                    <a:pt x="274" y="5901"/>
                    <a:pt x="289" y="5838"/>
                  </a:cubicBezTo>
                  <a:cubicBezTo>
                    <a:pt x="298" y="5715"/>
                    <a:pt x="311" y="5622"/>
                    <a:pt x="269" y="5622"/>
                  </a:cubicBezTo>
                  <a:cubicBezTo>
                    <a:pt x="269" y="5622"/>
                    <a:pt x="268" y="5622"/>
                    <a:pt x="267" y="5622"/>
                  </a:cubicBezTo>
                  <a:cubicBezTo>
                    <a:pt x="255" y="5603"/>
                    <a:pt x="245" y="5584"/>
                    <a:pt x="242" y="5562"/>
                  </a:cubicBezTo>
                  <a:cubicBezTo>
                    <a:pt x="242" y="5541"/>
                    <a:pt x="245" y="5515"/>
                    <a:pt x="258" y="5497"/>
                  </a:cubicBezTo>
                  <a:cubicBezTo>
                    <a:pt x="277" y="5497"/>
                    <a:pt x="267" y="5371"/>
                    <a:pt x="252" y="5218"/>
                  </a:cubicBezTo>
                  <a:cubicBezTo>
                    <a:pt x="239" y="5036"/>
                    <a:pt x="239" y="4951"/>
                    <a:pt x="258" y="4920"/>
                  </a:cubicBezTo>
                  <a:cubicBezTo>
                    <a:pt x="270" y="4901"/>
                    <a:pt x="277" y="4882"/>
                    <a:pt x="277" y="4860"/>
                  </a:cubicBezTo>
                  <a:cubicBezTo>
                    <a:pt x="255" y="4860"/>
                    <a:pt x="245" y="4685"/>
                    <a:pt x="264" y="4481"/>
                  </a:cubicBezTo>
                  <a:cubicBezTo>
                    <a:pt x="267" y="4274"/>
                    <a:pt x="308" y="4074"/>
                    <a:pt x="286" y="4071"/>
                  </a:cubicBezTo>
                  <a:cubicBezTo>
                    <a:pt x="292" y="4043"/>
                    <a:pt x="295" y="4014"/>
                    <a:pt x="295" y="4014"/>
                  </a:cubicBezTo>
                  <a:cubicBezTo>
                    <a:pt x="296" y="4014"/>
                    <a:pt x="297" y="4014"/>
                    <a:pt x="297" y="4014"/>
                  </a:cubicBezTo>
                  <a:cubicBezTo>
                    <a:pt x="318" y="4014"/>
                    <a:pt x="327" y="3957"/>
                    <a:pt x="336" y="3902"/>
                  </a:cubicBezTo>
                  <a:cubicBezTo>
                    <a:pt x="327" y="3861"/>
                    <a:pt x="327" y="3820"/>
                    <a:pt x="336" y="3782"/>
                  </a:cubicBezTo>
                  <a:cubicBezTo>
                    <a:pt x="337" y="3783"/>
                    <a:pt x="338" y="3783"/>
                    <a:pt x="339" y="3783"/>
                  </a:cubicBezTo>
                  <a:cubicBezTo>
                    <a:pt x="359" y="3783"/>
                    <a:pt x="365" y="3755"/>
                    <a:pt x="380" y="3701"/>
                  </a:cubicBezTo>
                  <a:cubicBezTo>
                    <a:pt x="396" y="3645"/>
                    <a:pt x="402" y="3616"/>
                    <a:pt x="383" y="3610"/>
                  </a:cubicBezTo>
                  <a:cubicBezTo>
                    <a:pt x="393" y="3585"/>
                    <a:pt x="436" y="3381"/>
                    <a:pt x="496" y="3309"/>
                  </a:cubicBezTo>
                  <a:cubicBezTo>
                    <a:pt x="524" y="3290"/>
                    <a:pt x="515" y="3256"/>
                    <a:pt x="505" y="3222"/>
                  </a:cubicBezTo>
                  <a:cubicBezTo>
                    <a:pt x="487" y="3212"/>
                    <a:pt x="477" y="3178"/>
                    <a:pt x="487" y="3149"/>
                  </a:cubicBezTo>
                  <a:lnTo>
                    <a:pt x="487" y="3149"/>
                  </a:lnTo>
                  <a:lnTo>
                    <a:pt x="527" y="3165"/>
                  </a:lnTo>
                  <a:cubicBezTo>
                    <a:pt x="532" y="3180"/>
                    <a:pt x="534" y="3189"/>
                    <a:pt x="537" y="3189"/>
                  </a:cubicBezTo>
                  <a:cubicBezTo>
                    <a:pt x="541" y="3189"/>
                    <a:pt x="545" y="3176"/>
                    <a:pt x="556" y="3146"/>
                  </a:cubicBezTo>
                  <a:lnTo>
                    <a:pt x="578" y="3090"/>
                  </a:lnTo>
                  <a:cubicBezTo>
                    <a:pt x="568" y="3087"/>
                    <a:pt x="574" y="3049"/>
                    <a:pt x="596" y="2990"/>
                  </a:cubicBezTo>
                  <a:cubicBezTo>
                    <a:pt x="621" y="2933"/>
                    <a:pt x="659" y="2855"/>
                    <a:pt x="703" y="2761"/>
                  </a:cubicBezTo>
                  <a:cubicBezTo>
                    <a:pt x="740" y="2679"/>
                    <a:pt x="784" y="2598"/>
                    <a:pt x="831" y="2520"/>
                  </a:cubicBezTo>
                  <a:cubicBezTo>
                    <a:pt x="856" y="2469"/>
                    <a:pt x="866" y="2447"/>
                    <a:pt x="856" y="2444"/>
                  </a:cubicBezTo>
                  <a:cubicBezTo>
                    <a:pt x="838" y="2432"/>
                    <a:pt x="853" y="2407"/>
                    <a:pt x="916" y="2344"/>
                  </a:cubicBezTo>
                  <a:cubicBezTo>
                    <a:pt x="1060" y="2225"/>
                    <a:pt x="1066" y="2231"/>
                    <a:pt x="1063" y="2194"/>
                  </a:cubicBezTo>
                  <a:lnTo>
                    <a:pt x="1063" y="2194"/>
                  </a:lnTo>
                  <a:cubicBezTo>
                    <a:pt x="1057" y="2204"/>
                    <a:pt x="1049" y="2208"/>
                    <a:pt x="1042" y="2208"/>
                  </a:cubicBezTo>
                  <a:cubicBezTo>
                    <a:pt x="1032" y="2208"/>
                    <a:pt x="1022" y="2201"/>
                    <a:pt x="1013" y="2194"/>
                  </a:cubicBezTo>
                  <a:cubicBezTo>
                    <a:pt x="979" y="2172"/>
                    <a:pt x="997" y="2147"/>
                    <a:pt x="1048" y="2147"/>
                  </a:cubicBezTo>
                  <a:cubicBezTo>
                    <a:pt x="1049" y="2147"/>
                    <a:pt x="1050" y="2148"/>
                    <a:pt x="1052" y="2148"/>
                  </a:cubicBezTo>
                  <a:cubicBezTo>
                    <a:pt x="1098" y="2148"/>
                    <a:pt x="1322" y="1814"/>
                    <a:pt x="1326" y="1766"/>
                  </a:cubicBezTo>
                  <a:lnTo>
                    <a:pt x="1326" y="1766"/>
                  </a:lnTo>
                  <a:cubicBezTo>
                    <a:pt x="1330" y="1769"/>
                    <a:pt x="1336" y="1774"/>
                    <a:pt x="1342" y="1780"/>
                  </a:cubicBezTo>
                  <a:cubicBezTo>
                    <a:pt x="1345" y="1782"/>
                    <a:pt x="1348" y="1783"/>
                    <a:pt x="1351" y="1783"/>
                  </a:cubicBezTo>
                  <a:cubicBezTo>
                    <a:pt x="1366" y="1783"/>
                    <a:pt x="1390" y="1756"/>
                    <a:pt x="1458" y="1686"/>
                  </a:cubicBezTo>
                  <a:lnTo>
                    <a:pt x="1518" y="1620"/>
                  </a:lnTo>
                  <a:cubicBezTo>
                    <a:pt x="1486" y="1591"/>
                    <a:pt x="1611" y="1496"/>
                    <a:pt x="1639" y="1496"/>
                  </a:cubicBezTo>
                  <a:cubicBezTo>
                    <a:pt x="1641" y="1496"/>
                    <a:pt x="1642" y="1497"/>
                    <a:pt x="1643" y="1498"/>
                  </a:cubicBezTo>
                  <a:cubicBezTo>
                    <a:pt x="1681" y="1495"/>
                    <a:pt x="1681" y="1495"/>
                    <a:pt x="1721" y="1457"/>
                  </a:cubicBezTo>
                  <a:cubicBezTo>
                    <a:pt x="1758" y="1375"/>
                    <a:pt x="1859" y="1298"/>
                    <a:pt x="1890" y="1298"/>
                  </a:cubicBezTo>
                  <a:cubicBezTo>
                    <a:pt x="1893" y="1298"/>
                    <a:pt x="1895" y="1299"/>
                    <a:pt x="1897" y="1300"/>
                  </a:cubicBezTo>
                  <a:lnTo>
                    <a:pt x="1944" y="1266"/>
                  </a:lnTo>
                  <a:cubicBezTo>
                    <a:pt x="1953" y="1232"/>
                    <a:pt x="2000" y="1197"/>
                    <a:pt x="2025" y="1181"/>
                  </a:cubicBezTo>
                  <a:cubicBezTo>
                    <a:pt x="2094" y="1128"/>
                    <a:pt x="2119" y="1109"/>
                    <a:pt x="2085" y="1109"/>
                  </a:cubicBezTo>
                  <a:cubicBezTo>
                    <a:pt x="2072" y="1094"/>
                    <a:pt x="2060" y="1078"/>
                    <a:pt x="2082" y="1059"/>
                  </a:cubicBezTo>
                  <a:lnTo>
                    <a:pt x="2082" y="1059"/>
                  </a:lnTo>
                  <a:lnTo>
                    <a:pt x="2094" y="1075"/>
                  </a:lnTo>
                  <a:cubicBezTo>
                    <a:pt x="2096" y="1078"/>
                    <a:pt x="2100" y="1079"/>
                    <a:pt x="2104" y="1079"/>
                  </a:cubicBezTo>
                  <a:cubicBezTo>
                    <a:pt x="2128" y="1079"/>
                    <a:pt x="2187" y="1026"/>
                    <a:pt x="2276" y="978"/>
                  </a:cubicBezTo>
                  <a:cubicBezTo>
                    <a:pt x="2396" y="906"/>
                    <a:pt x="2447" y="874"/>
                    <a:pt x="2484" y="874"/>
                  </a:cubicBezTo>
                  <a:cubicBezTo>
                    <a:pt x="2486" y="874"/>
                    <a:pt x="2487" y="874"/>
                    <a:pt x="2489" y="874"/>
                  </a:cubicBezTo>
                  <a:lnTo>
                    <a:pt x="2505" y="840"/>
                  </a:lnTo>
                  <a:cubicBezTo>
                    <a:pt x="2514" y="818"/>
                    <a:pt x="2529" y="803"/>
                    <a:pt x="2541" y="803"/>
                  </a:cubicBezTo>
                  <a:cubicBezTo>
                    <a:pt x="2546" y="803"/>
                    <a:pt x="2551" y="806"/>
                    <a:pt x="2555" y="812"/>
                  </a:cubicBezTo>
                  <a:cubicBezTo>
                    <a:pt x="2624" y="799"/>
                    <a:pt x="2687" y="768"/>
                    <a:pt x="2740" y="721"/>
                  </a:cubicBezTo>
                  <a:lnTo>
                    <a:pt x="2790" y="696"/>
                  </a:lnTo>
                  <a:cubicBezTo>
                    <a:pt x="2802" y="700"/>
                    <a:pt x="2814" y="701"/>
                    <a:pt x="2826" y="701"/>
                  </a:cubicBezTo>
                  <a:cubicBezTo>
                    <a:pt x="2870" y="701"/>
                    <a:pt x="2910" y="675"/>
                    <a:pt x="2925" y="633"/>
                  </a:cubicBezTo>
                  <a:cubicBezTo>
                    <a:pt x="2927" y="640"/>
                    <a:pt x="2932" y="643"/>
                    <a:pt x="2939" y="643"/>
                  </a:cubicBezTo>
                  <a:cubicBezTo>
                    <a:pt x="2951" y="643"/>
                    <a:pt x="2968" y="635"/>
                    <a:pt x="2984" y="627"/>
                  </a:cubicBezTo>
                  <a:cubicBezTo>
                    <a:pt x="3023" y="596"/>
                    <a:pt x="3107" y="562"/>
                    <a:pt x="3138" y="562"/>
                  </a:cubicBezTo>
                  <a:cubicBezTo>
                    <a:pt x="3145" y="562"/>
                    <a:pt x="3149" y="564"/>
                    <a:pt x="3150" y="567"/>
                  </a:cubicBezTo>
                  <a:lnTo>
                    <a:pt x="3179" y="558"/>
                  </a:lnTo>
                  <a:cubicBezTo>
                    <a:pt x="3197" y="533"/>
                    <a:pt x="3222" y="517"/>
                    <a:pt x="3254" y="508"/>
                  </a:cubicBezTo>
                  <a:cubicBezTo>
                    <a:pt x="3285" y="501"/>
                    <a:pt x="3310" y="483"/>
                    <a:pt x="3329" y="461"/>
                  </a:cubicBezTo>
                  <a:cubicBezTo>
                    <a:pt x="3342" y="442"/>
                    <a:pt x="3360" y="429"/>
                    <a:pt x="3379" y="420"/>
                  </a:cubicBezTo>
                  <a:cubicBezTo>
                    <a:pt x="3382" y="419"/>
                    <a:pt x="3385" y="419"/>
                    <a:pt x="3387" y="419"/>
                  </a:cubicBezTo>
                  <a:cubicBezTo>
                    <a:pt x="3405" y="419"/>
                    <a:pt x="3383" y="442"/>
                    <a:pt x="3363" y="470"/>
                  </a:cubicBezTo>
                  <a:cubicBezTo>
                    <a:pt x="3349" y="482"/>
                    <a:pt x="3347" y="488"/>
                    <a:pt x="3352" y="488"/>
                  </a:cubicBezTo>
                  <a:cubicBezTo>
                    <a:pt x="3365" y="488"/>
                    <a:pt x="3421" y="458"/>
                    <a:pt x="3473" y="417"/>
                  </a:cubicBezTo>
                  <a:cubicBezTo>
                    <a:pt x="3512" y="386"/>
                    <a:pt x="3531" y="371"/>
                    <a:pt x="3533" y="371"/>
                  </a:cubicBezTo>
                  <a:lnTo>
                    <a:pt x="3533" y="371"/>
                  </a:lnTo>
                  <a:cubicBezTo>
                    <a:pt x="3536" y="371"/>
                    <a:pt x="3524" y="385"/>
                    <a:pt x="3501" y="410"/>
                  </a:cubicBezTo>
                  <a:cubicBezTo>
                    <a:pt x="3485" y="429"/>
                    <a:pt x="3469" y="448"/>
                    <a:pt x="3476" y="448"/>
                  </a:cubicBezTo>
                  <a:cubicBezTo>
                    <a:pt x="3479" y="448"/>
                    <a:pt x="3488" y="444"/>
                    <a:pt x="3504" y="432"/>
                  </a:cubicBezTo>
                  <a:cubicBezTo>
                    <a:pt x="3504" y="432"/>
                    <a:pt x="3564" y="417"/>
                    <a:pt x="3558" y="398"/>
                  </a:cubicBezTo>
                  <a:lnTo>
                    <a:pt x="3642" y="376"/>
                  </a:lnTo>
                  <a:cubicBezTo>
                    <a:pt x="3656" y="378"/>
                    <a:pt x="3670" y="379"/>
                    <a:pt x="3683" y="379"/>
                  </a:cubicBezTo>
                  <a:cubicBezTo>
                    <a:pt x="3710" y="379"/>
                    <a:pt x="3736" y="375"/>
                    <a:pt x="3761" y="367"/>
                  </a:cubicBezTo>
                  <a:cubicBezTo>
                    <a:pt x="3776" y="352"/>
                    <a:pt x="3782" y="345"/>
                    <a:pt x="3792" y="345"/>
                  </a:cubicBezTo>
                  <a:cubicBezTo>
                    <a:pt x="3798" y="345"/>
                    <a:pt x="3805" y="348"/>
                    <a:pt x="3818" y="354"/>
                  </a:cubicBezTo>
                  <a:cubicBezTo>
                    <a:pt x="3820" y="361"/>
                    <a:pt x="3826" y="365"/>
                    <a:pt x="3831" y="365"/>
                  </a:cubicBezTo>
                  <a:cubicBezTo>
                    <a:pt x="3840" y="365"/>
                    <a:pt x="3849" y="354"/>
                    <a:pt x="3843" y="329"/>
                  </a:cubicBezTo>
                  <a:cubicBezTo>
                    <a:pt x="3858" y="314"/>
                    <a:pt x="3877" y="306"/>
                    <a:pt x="3895" y="306"/>
                  </a:cubicBezTo>
                  <a:cubicBezTo>
                    <a:pt x="3907" y="306"/>
                    <a:pt x="3920" y="309"/>
                    <a:pt x="3931" y="316"/>
                  </a:cubicBezTo>
                  <a:cubicBezTo>
                    <a:pt x="3936" y="339"/>
                    <a:pt x="3947" y="348"/>
                    <a:pt x="3955" y="348"/>
                  </a:cubicBezTo>
                  <a:cubicBezTo>
                    <a:pt x="3962" y="348"/>
                    <a:pt x="3967" y="342"/>
                    <a:pt x="3965" y="332"/>
                  </a:cubicBezTo>
                  <a:cubicBezTo>
                    <a:pt x="3981" y="316"/>
                    <a:pt x="4000" y="307"/>
                    <a:pt x="4018" y="304"/>
                  </a:cubicBezTo>
                  <a:cubicBezTo>
                    <a:pt x="4019" y="308"/>
                    <a:pt x="4028" y="309"/>
                    <a:pt x="4043" y="309"/>
                  </a:cubicBezTo>
                  <a:cubicBezTo>
                    <a:pt x="4116" y="309"/>
                    <a:pt x="4335" y="275"/>
                    <a:pt x="4551" y="269"/>
                  </a:cubicBezTo>
                  <a:cubicBezTo>
                    <a:pt x="4579" y="266"/>
                    <a:pt x="4608" y="244"/>
                    <a:pt x="4608" y="222"/>
                  </a:cubicBezTo>
                  <a:cubicBezTo>
                    <a:pt x="4608" y="206"/>
                    <a:pt x="4608" y="199"/>
                    <a:pt x="4610" y="199"/>
                  </a:cubicBezTo>
                  <a:cubicBezTo>
                    <a:pt x="4613" y="199"/>
                    <a:pt x="4621" y="211"/>
                    <a:pt x="4639" y="222"/>
                  </a:cubicBezTo>
                  <a:cubicBezTo>
                    <a:pt x="4653" y="254"/>
                    <a:pt x="4675" y="269"/>
                    <a:pt x="4690" y="269"/>
                  </a:cubicBezTo>
                  <a:cubicBezTo>
                    <a:pt x="4705" y="269"/>
                    <a:pt x="4713" y="254"/>
                    <a:pt x="4698" y="222"/>
                  </a:cubicBezTo>
                  <a:cubicBezTo>
                    <a:pt x="4683" y="201"/>
                    <a:pt x="4675" y="190"/>
                    <a:pt x="4678" y="190"/>
                  </a:cubicBezTo>
                  <a:lnTo>
                    <a:pt x="4678" y="190"/>
                  </a:lnTo>
                  <a:cubicBezTo>
                    <a:pt x="4682" y="190"/>
                    <a:pt x="4697" y="201"/>
                    <a:pt x="4727" y="222"/>
                  </a:cubicBezTo>
                  <a:cubicBezTo>
                    <a:pt x="4741" y="233"/>
                    <a:pt x="4748" y="239"/>
                    <a:pt x="4755" y="239"/>
                  </a:cubicBezTo>
                  <a:cubicBezTo>
                    <a:pt x="4763" y="239"/>
                    <a:pt x="4771" y="233"/>
                    <a:pt x="4786" y="222"/>
                  </a:cubicBezTo>
                  <a:cubicBezTo>
                    <a:pt x="4786" y="213"/>
                    <a:pt x="4794" y="208"/>
                    <a:pt x="4801" y="208"/>
                  </a:cubicBezTo>
                  <a:cubicBezTo>
                    <a:pt x="4809" y="208"/>
                    <a:pt x="4816" y="213"/>
                    <a:pt x="4814" y="222"/>
                  </a:cubicBezTo>
                  <a:cubicBezTo>
                    <a:pt x="4837" y="238"/>
                    <a:pt x="4857" y="253"/>
                    <a:pt x="4867" y="253"/>
                  </a:cubicBezTo>
                  <a:cubicBezTo>
                    <a:pt x="4872" y="253"/>
                    <a:pt x="4874" y="251"/>
                    <a:pt x="4874" y="244"/>
                  </a:cubicBezTo>
                  <a:cubicBezTo>
                    <a:pt x="4896" y="248"/>
                    <a:pt x="4915" y="254"/>
                    <a:pt x="4930" y="266"/>
                  </a:cubicBezTo>
                  <a:cubicBezTo>
                    <a:pt x="4940" y="273"/>
                    <a:pt x="4950" y="276"/>
                    <a:pt x="4960" y="276"/>
                  </a:cubicBezTo>
                  <a:cubicBezTo>
                    <a:pt x="4980" y="276"/>
                    <a:pt x="5000" y="263"/>
                    <a:pt x="5021" y="251"/>
                  </a:cubicBezTo>
                  <a:cubicBezTo>
                    <a:pt x="5064" y="235"/>
                    <a:pt x="5093" y="227"/>
                    <a:pt x="5109" y="227"/>
                  </a:cubicBezTo>
                  <a:cubicBezTo>
                    <a:pt x="5127" y="227"/>
                    <a:pt x="5127" y="237"/>
                    <a:pt x="5109" y="257"/>
                  </a:cubicBezTo>
                  <a:cubicBezTo>
                    <a:pt x="5095" y="275"/>
                    <a:pt x="5116" y="283"/>
                    <a:pt x="5147" y="283"/>
                  </a:cubicBezTo>
                  <a:cubicBezTo>
                    <a:pt x="5186" y="283"/>
                    <a:pt x="5240" y="270"/>
                    <a:pt x="5259" y="248"/>
                  </a:cubicBezTo>
                  <a:cubicBezTo>
                    <a:pt x="5277" y="228"/>
                    <a:pt x="5286" y="219"/>
                    <a:pt x="5290" y="219"/>
                  </a:cubicBezTo>
                  <a:cubicBezTo>
                    <a:pt x="5292" y="219"/>
                    <a:pt x="5292" y="224"/>
                    <a:pt x="5291" y="232"/>
                  </a:cubicBezTo>
                  <a:cubicBezTo>
                    <a:pt x="5288" y="254"/>
                    <a:pt x="5316" y="257"/>
                    <a:pt x="5316" y="257"/>
                  </a:cubicBezTo>
                  <a:cubicBezTo>
                    <a:pt x="5347" y="260"/>
                    <a:pt x="5375" y="266"/>
                    <a:pt x="5372" y="285"/>
                  </a:cubicBezTo>
                  <a:cubicBezTo>
                    <a:pt x="5381" y="286"/>
                    <a:pt x="5389" y="286"/>
                    <a:pt x="5397" y="286"/>
                  </a:cubicBezTo>
                  <a:cubicBezTo>
                    <a:pt x="5419" y="286"/>
                    <a:pt x="5440" y="283"/>
                    <a:pt x="5463" y="279"/>
                  </a:cubicBezTo>
                  <a:cubicBezTo>
                    <a:pt x="5482" y="270"/>
                    <a:pt x="5501" y="265"/>
                    <a:pt x="5520" y="265"/>
                  </a:cubicBezTo>
                  <a:cubicBezTo>
                    <a:pt x="5565" y="265"/>
                    <a:pt x="5608" y="289"/>
                    <a:pt x="5632" y="329"/>
                  </a:cubicBezTo>
                  <a:lnTo>
                    <a:pt x="5695" y="323"/>
                  </a:lnTo>
                  <a:cubicBezTo>
                    <a:pt x="5717" y="303"/>
                    <a:pt x="5738" y="289"/>
                    <a:pt x="5749" y="289"/>
                  </a:cubicBezTo>
                  <a:cubicBezTo>
                    <a:pt x="5758" y="289"/>
                    <a:pt x="5762" y="296"/>
                    <a:pt x="5758" y="313"/>
                  </a:cubicBezTo>
                  <a:cubicBezTo>
                    <a:pt x="5755" y="321"/>
                    <a:pt x="5753" y="329"/>
                    <a:pt x="5752" y="335"/>
                  </a:cubicBezTo>
                  <a:lnTo>
                    <a:pt x="5752" y="335"/>
                  </a:lnTo>
                  <a:cubicBezTo>
                    <a:pt x="5762" y="326"/>
                    <a:pt x="5776" y="322"/>
                    <a:pt x="5792" y="322"/>
                  </a:cubicBezTo>
                  <a:cubicBezTo>
                    <a:pt x="5839" y="322"/>
                    <a:pt x="5899" y="358"/>
                    <a:pt x="5889" y="389"/>
                  </a:cubicBezTo>
                  <a:cubicBezTo>
                    <a:pt x="5886" y="410"/>
                    <a:pt x="5886" y="410"/>
                    <a:pt x="5914" y="417"/>
                  </a:cubicBezTo>
                  <a:lnTo>
                    <a:pt x="5918" y="398"/>
                  </a:lnTo>
                  <a:cubicBezTo>
                    <a:pt x="5923" y="382"/>
                    <a:pt x="5928" y="364"/>
                    <a:pt x="5946" y="364"/>
                  </a:cubicBezTo>
                  <a:cubicBezTo>
                    <a:pt x="5950" y="364"/>
                    <a:pt x="5954" y="365"/>
                    <a:pt x="5958" y="367"/>
                  </a:cubicBezTo>
                  <a:cubicBezTo>
                    <a:pt x="5986" y="373"/>
                    <a:pt x="6015" y="382"/>
                    <a:pt x="6008" y="401"/>
                  </a:cubicBezTo>
                  <a:cubicBezTo>
                    <a:pt x="6028" y="423"/>
                    <a:pt x="6045" y="445"/>
                    <a:pt x="6055" y="445"/>
                  </a:cubicBezTo>
                  <a:cubicBezTo>
                    <a:pt x="6058" y="445"/>
                    <a:pt x="6060" y="443"/>
                    <a:pt x="6062" y="439"/>
                  </a:cubicBezTo>
                  <a:cubicBezTo>
                    <a:pt x="6080" y="445"/>
                    <a:pt x="6096" y="457"/>
                    <a:pt x="6109" y="473"/>
                  </a:cubicBezTo>
                  <a:lnTo>
                    <a:pt x="6221" y="514"/>
                  </a:lnTo>
                  <a:cubicBezTo>
                    <a:pt x="6228" y="512"/>
                    <a:pt x="6235" y="511"/>
                    <a:pt x="6242" y="511"/>
                  </a:cubicBezTo>
                  <a:cubicBezTo>
                    <a:pt x="6274" y="511"/>
                    <a:pt x="6308" y="527"/>
                    <a:pt x="6303" y="542"/>
                  </a:cubicBezTo>
                  <a:cubicBezTo>
                    <a:pt x="6325" y="552"/>
                    <a:pt x="6348" y="556"/>
                    <a:pt x="6372" y="556"/>
                  </a:cubicBezTo>
                  <a:cubicBezTo>
                    <a:pt x="6379" y="556"/>
                    <a:pt x="6386" y="555"/>
                    <a:pt x="6394" y="555"/>
                  </a:cubicBezTo>
                  <a:cubicBezTo>
                    <a:pt x="6447" y="577"/>
                    <a:pt x="6475" y="589"/>
                    <a:pt x="6466" y="608"/>
                  </a:cubicBezTo>
                  <a:cubicBezTo>
                    <a:pt x="6460" y="620"/>
                    <a:pt x="6458" y="624"/>
                    <a:pt x="6467" y="624"/>
                  </a:cubicBezTo>
                  <a:cubicBezTo>
                    <a:pt x="6472" y="624"/>
                    <a:pt x="6480" y="623"/>
                    <a:pt x="6494" y="620"/>
                  </a:cubicBezTo>
                  <a:cubicBezTo>
                    <a:pt x="6497" y="612"/>
                    <a:pt x="6503" y="608"/>
                    <a:pt x="6510" y="608"/>
                  </a:cubicBezTo>
                  <a:cubicBezTo>
                    <a:pt x="6522" y="608"/>
                    <a:pt x="6539" y="616"/>
                    <a:pt x="6554" y="624"/>
                  </a:cubicBezTo>
                  <a:lnTo>
                    <a:pt x="6610" y="646"/>
                  </a:lnTo>
                  <a:cubicBezTo>
                    <a:pt x="6614" y="635"/>
                    <a:pt x="6615" y="631"/>
                    <a:pt x="6620" y="631"/>
                  </a:cubicBezTo>
                  <a:cubicBezTo>
                    <a:pt x="6625" y="631"/>
                    <a:pt x="6632" y="634"/>
                    <a:pt x="6645" y="639"/>
                  </a:cubicBezTo>
                  <a:cubicBezTo>
                    <a:pt x="6673" y="652"/>
                    <a:pt x="6742" y="711"/>
                    <a:pt x="6767" y="724"/>
                  </a:cubicBezTo>
                  <a:cubicBezTo>
                    <a:pt x="6809" y="746"/>
                    <a:pt x="6828" y="756"/>
                    <a:pt x="6835" y="756"/>
                  </a:cubicBezTo>
                  <a:cubicBezTo>
                    <a:pt x="6841" y="756"/>
                    <a:pt x="6837" y="748"/>
                    <a:pt x="6829" y="733"/>
                  </a:cubicBezTo>
                  <a:cubicBezTo>
                    <a:pt x="6816" y="725"/>
                    <a:pt x="6813" y="716"/>
                    <a:pt x="6818" y="716"/>
                  </a:cubicBezTo>
                  <a:cubicBezTo>
                    <a:pt x="6823" y="716"/>
                    <a:pt x="6835" y="723"/>
                    <a:pt x="6855" y="746"/>
                  </a:cubicBezTo>
                  <a:cubicBezTo>
                    <a:pt x="6883" y="758"/>
                    <a:pt x="6949" y="818"/>
                    <a:pt x="7024" y="865"/>
                  </a:cubicBezTo>
                  <a:cubicBezTo>
                    <a:pt x="7090" y="904"/>
                    <a:pt x="7114" y="918"/>
                    <a:pt x="7125" y="918"/>
                  </a:cubicBezTo>
                  <a:cubicBezTo>
                    <a:pt x="7131" y="918"/>
                    <a:pt x="7133" y="914"/>
                    <a:pt x="7137" y="909"/>
                  </a:cubicBezTo>
                  <a:cubicBezTo>
                    <a:pt x="7135" y="886"/>
                    <a:pt x="7139" y="876"/>
                    <a:pt x="7144" y="876"/>
                  </a:cubicBezTo>
                  <a:cubicBezTo>
                    <a:pt x="7151" y="876"/>
                    <a:pt x="7160" y="893"/>
                    <a:pt x="7162" y="921"/>
                  </a:cubicBezTo>
                  <a:cubicBezTo>
                    <a:pt x="7183" y="974"/>
                    <a:pt x="7201" y="996"/>
                    <a:pt x="7214" y="996"/>
                  </a:cubicBezTo>
                  <a:cubicBezTo>
                    <a:pt x="7218" y="996"/>
                    <a:pt x="7221" y="994"/>
                    <a:pt x="7224" y="990"/>
                  </a:cubicBezTo>
                  <a:cubicBezTo>
                    <a:pt x="7232" y="990"/>
                    <a:pt x="7238" y="989"/>
                    <a:pt x="7243" y="989"/>
                  </a:cubicBezTo>
                  <a:cubicBezTo>
                    <a:pt x="7260" y="989"/>
                    <a:pt x="7264" y="994"/>
                    <a:pt x="7284" y="1006"/>
                  </a:cubicBezTo>
                  <a:cubicBezTo>
                    <a:pt x="7271" y="1022"/>
                    <a:pt x="7296" y="1040"/>
                    <a:pt x="7356" y="1056"/>
                  </a:cubicBezTo>
                  <a:cubicBezTo>
                    <a:pt x="7381" y="1072"/>
                    <a:pt x="7381" y="1072"/>
                    <a:pt x="7368" y="1087"/>
                  </a:cubicBezTo>
                  <a:cubicBezTo>
                    <a:pt x="7387" y="1100"/>
                    <a:pt x="7403" y="1109"/>
                    <a:pt x="7415" y="1122"/>
                  </a:cubicBezTo>
                  <a:cubicBezTo>
                    <a:pt x="7488" y="1125"/>
                    <a:pt x="7616" y="1253"/>
                    <a:pt x="7625" y="1285"/>
                  </a:cubicBezTo>
                  <a:cubicBezTo>
                    <a:pt x="7641" y="1300"/>
                    <a:pt x="7660" y="1307"/>
                    <a:pt x="7682" y="1310"/>
                  </a:cubicBezTo>
                  <a:cubicBezTo>
                    <a:pt x="7692" y="1307"/>
                    <a:pt x="7701" y="1306"/>
                    <a:pt x="7708" y="1306"/>
                  </a:cubicBezTo>
                  <a:cubicBezTo>
                    <a:pt x="7739" y="1306"/>
                    <a:pt x="7748" y="1325"/>
                    <a:pt x="7726" y="1347"/>
                  </a:cubicBezTo>
                  <a:cubicBezTo>
                    <a:pt x="7708" y="1368"/>
                    <a:pt x="7701" y="1375"/>
                    <a:pt x="7712" y="1375"/>
                  </a:cubicBezTo>
                  <a:cubicBezTo>
                    <a:pt x="7718" y="1375"/>
                    <a:pt x="7730" y="1373"/>
                    <a:pt x="7748" y="1369"/>
                  </a:cubicBezTo>
                  <a:cubicBezTo>
                    <a:pt x="7785" y="1373"/>
                    <a:pt x="7895" y="1470"/>
                    <a:pt x="7842" y="1482"/>
                  </a:cubicBezTo>
                  <a:lnTo>
                    <a:pt x="7813" y="1510"/>
                  </a:lnTo>
                  <a:cubicBezTo>
                    <a:pt x="7835" y="1517"/>
                    <a:pt x="7854" y="1526"/>
                    <a:pt x="7870" y="1539"/>
                  </a:cubicBezTo>
                  <a:cubicBezTo>
                    <a:pt x="7873" y="1535"/>
                    <a:pt x="7876" y="1534"/>
                    <a:pt x="7880" y="1534"/>
                  </a:cubicBezTo>
                  <a:cubicBezTo>
                    <a:pt x="7895" y="1534"/>
                    <a:pt x="7917" y="1558"/>
                    <a:pt x="7967" y="1608"/>
                  </a:cubicBezTo>
                  <a:cubicBezTo>
                    <a:pt x="8027" y="1658"/>
                    <a:pt x="8086" y="1711"/>
                    <a:pt x="8143" y="1767"/>
                  </a:cubicBezTo>
                  <a:cubicBezTo>
                    <a:pt x="8180" y="1811"/>
                    <a:pt x="8240" y="1877"/>
                    <a:pt x="8240" y="1915"/>
                  </a:cubicBezTo>
                  <a:cubicBezTo>
                    <a:pt x="8262" y="1946"/>
                    <a:pt x="8293" y="1974"/>
                    <a:pt x="8327" y="1993"/>
                  </a:cubicBezTo>
                  <a:cubicBezTo>
                    <a:pt x="8362" y="2006"/>
                    <a:pt x="8396" y="2053"/>
                    <a:pt x="8381" y="2065"/>
                  </a:cubicBezTo>
                  <a:lnTo>
                    <a:pt x="8399" y="2087"/>
                  </a:lnTo>
                  <a:cubicBezTo>
                    <a:pt x="8425" y="2103"/>
                    <a:pt x="8447" y="2122"/>
                    <a:pt x="8465" y="2147"/>
                  </a:cubicBezTo>
                  <a:cubicBezTo>
                    <a:pt x="8443" y="2162"/>
                    <a:pt x="8453" y="2197"/>
                    <a:pt x="8478" y="2203"/>
                  </a:cubicBezTo>
                  <a:cubicBezTo>
                    <a:pt x="8481" y="2202"/>
                    <a:pt x="8483" y="2201"/>
                    <a:pt x="8486" y="2201"/>
                  </a:cubicBezTo>
                  <a:cubicBezTo>
                    <a:pt x="8502" y="2201"/>
                    <a:pt x="8517" y="2223"/>
                    <a:pt x="8541" y="2263"/>
                  </a:cubicBezTo>
                  <a:cubicBezTo>
                    <a:pt x="8613" y="2422"/>
                    <a:pt x="8678" y="2585"/>
                    <a:pt x="8735" y="2751"/>
                  </a:cubicBezTo>
                  <a:cubicBezTo>
                    <a:pt x="8779" y="2874"/>
                    <a:pt x="8826" y="2996"/>
                    <a:pt x="8857" y="3090"/>
                  </a:cubicBezTo>
                  <a:cubicBezTo>
                    <a:pt x="8873" y="3140"/>
                    <a:pt x="8895" y="3190"/>
                    <a:pt x="8923" y="3237"/>
                  </a:cubicBezTo>
                  <a:lnTo>
                    <a:pt x="8954" y="3325"/>
                  </a:lnTo>
                  <a:lnTo>
                    <a:pt x="8986" y="3413"/>
                  </a:lnTo>
                  <a:cubicBezTo>
                    <a:pt x="8945" y="3428"/>
                    <a:pt x="9017" y="3566"/>
                    <a:pt x="9067" y="3648"/>
                  </a:cubicBezTo>
                  <a:cubicBezTo>
                    <a:pt x="9095" y="3670"/>
                    <a:pt x="9111" y="3698"/>
                    <a:pt x="9120" y="3729"/>
                  </a:cubicBezTo>
                  <a:cubicBezTo>
                    <a:pt x="9080" y="3745"/>
                    <a:pt x="9111" y="3833"/>
                    <a:pt x="9152" y="3883"/>
                  </a:cubicBezTo>
                  <a:cubicBezTo>
                    <a:pt x="9202" y="3898"/>
                    <a:pt x="9211" y="3927"/>
                    <a:pt x="9174" y="3942"/>
                  </a:cubicBezTo>
                  <a:cubicBezTo>
                    <a:pt x="9133" y="3955"/>
                    <a:pt x="9155" y="4014"/>
                    <a:pt x="9233" y="4052"/>
                  </a:cubicBezTo>
                  <a:cubicBezTo>
                    <a:pt x="9264" y="4074"/>
                    <a:pt x="9264" y="4074"/>
                    <a:pt x="9255" y="4112"/>
                  </a:cubicBezTo>
                  <a:cubicBezTo>
                    <a:pt x="9229" y="4151"/>
                    <a:pt x="9235" y="4178"/>
                    <a:pt x="9250" y="4178"/>
                  </a:cubicBezTo>
                  <a:cubicBezTo>
                    <a:pt x="9252" y="4178"/>
                    <a:pt x="9253" y="4178"/>
                    <a:pt x="9255" y="4177"/>
                  </a:cubicBezTo>
                  <a:cubicBezTo>
                    <a:pt x="9305" y="4193"/>
                    <a:pt x="9315" y="4221"/>
                    <a:pt x="9286" y="4265"/>
                  </a:cubicBezTo>
                  <a:cubicBezTo>
                    <a:pt x="9268" y="4337"/>
                    <a:pt x="9268" y="4337"/>
                    <a:pt x="9318" y="4353"/>
                  </a:cubicBezTo>
                  <a:cubicBezTo>
                    <a:pt x="9368" y="4368"/>
                    <a:pt x="9409" y="4488"/>
                    <a:pt x="9380" y="4528"/>
                  </a:cubicBezTo>
                  <a:cubicBezTo>
                    <a:pt x="9389" y="4557"/>
                    <a:pt x="9382" y="4589"/>
                    <a:pt x="9398" y="4589"/>
                  </a:cubicBezTo>
                  <a:cubicBezTo>
                    <a:pt x="9399" y="4589"/>
                    <a:pt x="9401" y="4588"/>
                    <a:pt x="9402" y="4588"/>
                  </a:cubicBezTo>
                  <a:lnTo>
                    <a:pt x="9402" y="4588"/>
                  </a:lnTo>
                  <a:lnTo>
                    <a:pt x="9393" y="4625"/>
                  </a:lnTo>
                  <a:lnTo>
                    <a:pt x="9412" y="4685"/>
                  </a:lnTo>
                  <a:lnTo>
                    <a:pt x="9434" y="4676"/>
                  </a:lnTo>
                  <a:cubicBezTo>
                    <a:pt x="9443" y="4707"/>
                    <a:pt x="9484" y="4889"/>
                    <a:pt x="9559" y="5096"/>
                  </a:cubicBezTo>
                  <a:cubicBezTo>
                    <a:pt x="9653" y="5364"/>
                    <a:pt x="9684" y="5450"/>
                    <a:pt x="9697" y="5450"/>
                  </a:cubicBezTo>
                  <a:cubicBezTo>
                    <a:pt x="9700" y="5450"/>
                    <a:pt x="9702" y="5447"/>
                    <a:pt x="9703" y="5440"/>
                  </a:cubicBezTo>
                  <a:cubicBezTo>
                    <a:pt x="9710" y="5429"/>
                    <a:pt x="9717" y="5425"/>
                    <a:pt x="9722" y="5425"/>
                  </a:cubicBezTo>
                  <a:cubicBezTo>
                    <a:pt x="9738" y="5425"/>
                    <a:pt x="9743" y="5467"/>
                    <a:pt x="9722" y="5500"/>
                  </a:cubicBezTo>
                  <a:cubicBezTo>
                    <a:pt x="9734" y="5528"/>
                    <a:pt x="9734" y="5594"/>
                    <a:pt x="9756" y="5653"/>
                  </a:cubicBezTo>
                  <a:cubicBezTo>
                    <a:pt x="9775" y="5713"/>
                    <a:pt x="9797" y="5769"/>
                    <a:pt x="9778" y="5779"/>
                  </a:cubicBezTo>
                  <a:lnTo>
                    <a:pt x="9788" y="5807"/>
                  </a:lnTo>
                  <a:cubicBezTo>
                    <a:pt x="9847" y="5851"/>
                    <a:pt x="9910" y="6026"/>
                    <a:pt x="9923" y="6123"/>
                  </a:cubicBezTo>
                  <a:cubicBezTo>
                    <a:pt x="9935" y="6174"/>
                    <a:pt x="9960" y="6221"/>
                    <a:pt x="9991" y="6261"/>
                  </a:cubicBezTo>
                  <a:cubicBezTo>
                    <a:pt x="10032" y="6315"/>
                    <a:pt x="10032" y="6315"/>
                    <a:pt x="10023" y="6352"/>
                  </a:cubicBezTo>
                  <a:cubicBezTo>
                    <a:pt x="10005" y="6358"/>
                    <a:pt x="10045" y="6528"/>
                    <a:pt x="10082" y="6528"/>
                  </a:cubicBezTo>
                  <a:cubicBezTo>
                    <a:pt x="10083" y="6528"/>
                    <a:pt x="10084" y="6528"/>
                    <a:pt x="10085" y="6528"/>
                  </a:cubicBezTo>
                  <a:lnTo>
                    <a:pt x="10085" y="6528"/>
                  </a:lnTo>
                  <a:lnTo>
                    <a:pt x="10076" y="6562"/>
                  </a:lnTo>
                  <a:cubicBezTo>
                    <a:pt x="10068" y="6595"/>
                    <a:pt x="10091" y="6616"/>
                    <a:pt x="10110" y="6616"/>
                  </a:cubicBezTo>
                  <a:cubicBezTo>
                    <a:pt x="10112" y="6616"/>
                    <a:pt x="10115" y="6616"/>
                    <a:pt x="10117" y="6615"/>
                  </a:cubicBezTo>
                  <a:cubicBezTo>
                    <a:pt x="10124" y="6613"/>
                    <a:pt x="10130" y="6611"/>
                    <a:pt x="10135" y="6611"/>
                  </a:cubicBezTo>
                  <a:cubicBezTo>
                    <a:pt x="10159" y="6611"/>
                    <a:pt x="10159" y="6640"/>
                    <a:pt x="10120" y="6681"/>
                  </a:cubicBezTo>
                  <a:cubicBezTo>
                    <a:pt x="10083" y="6695"/>
                    <a:pt x="10087" y="6720"/>
                    <a:pt x="10105" y="6720"/>
                  </a:cubicBezTo>
                  <a:cubicBezTo>
                    <a:pt x="10106" y="6720"/>
                    <a:pt x="10108" y="6719"/>
                    <a:pt x="10111" y="6719"/>
                  </a:cubicBezTo>
                  <a:cubicBezTo>
                    <a:pt x="10139" y="6741"/>
                    <a:pt x="10170" y="6763"/>
                    <a:pt x="10161" y="6797"/>
                  </a:cubicBezTo>
                  <a:cubicBezTo>
                    <a:pt x="10169" y="6823"/>
                    <a:pt x="10179" y="6847"/>
                    <a:pt x="10203" y="6847"/>
                  </a:cubicBezTo>
                  <a:cubicBezTo>
                    <a:pt x="10208" y="6847"/>
                    <a:pt x="10214" y="6846"/>
                    <a:pt x="10220" y="6844"/>
                  </a:cubicBezTo>
                  <a:cubicBezTo>
                    <a:pt x="10223" y="6843"/>
                    <a:pt x="10225" y="6842"/>
                    <a:pt x="10227" y="6842"/>
                  </a:cubicBezTo>
                  <a:cubicBezTo>
                    <a:pt x="10242" y="6842"/>
                    <a:pt x="10253" y="6870"/>
                    <a:pt x="10261" y="6894"/>
                  </a:cubicBezTo>
                  <a:cubicBezTo>
                    <a:pt x="10254" y="6897"/>
                    <a:pt x="10250" y="6898"/>
                    <a:pt x="10246" y="6898"/>
                  </a:cubicBezTo>
                  <a:cubicBezTo>
                    <a:pt x="10238" y="6898"/>
                    <a:pt x="10231" y="6893"/>
                    <a:pt x="10211" y="6879"/>
                  </a:cubicBezTo>
                  <a:lnTo>
                    <a:pt x="10211" y="6879"/>
                  </a:lnTo>
                  <a:lnTo>
                    <a:pt x="10233" y="6938"/>
                  </a:lnTo>
                  <a:cubicBezTo>
                    <a:pt x="10242" y="6966"/>
                    <a:pt x="10242" y="7032"/>
                    <a:pt x="10223" y="7042"/>
                  </a:cubicBezTo>
                  <a:cubicBezTo>
                    <a:pt x="10217" y="7064"/>
                    <a:pt x="10220" y="7085"/>
                    <a:pt x="10231" y="7085"/>
                  </a:cubicBezTo>
                  <a:cubicBezTo>
                    <a:pt x="10237" y="7085"/>
                    <a:pt x="10245" y="7079"/>
                    <a:pt x="10255" y="7064"/>
                  </a:cubicBezTo>
                  <a:cubicBezTo>
                    <a:pt x="10267" y="7058"/>
                    <a:pt x="10276" y="7055"/>
                    <a:pt x="10282" y="7055"/>
                  </a:cubicBezTo>
                  <a:cubicBezTo>
                    <a:pt x="10295" y="7055"/>
                    <a:pt x="10300" y="7068"/>
                    <a:pt x="10314" y="7107"/>
                  </a:cubicBezTo>
                  <a:cubicBezTo>
                    <a:pt x="10324" y="7136"/>
                    <a:pt x="10336" y="7167"/>
                    <a:pt x="10314" y="7173"/>
                  </a:cubicBezTo>
                  <a:cubicBezTo>
                    <a:pt x="10295" y="7180"/>
                    <a:pt x="10295" y="7180"/>
                    <a:pt x="10317" y="7239"/>
                  </a:cubicBezTo>
                  <a:cubicBezTo>
                    <a:pt x="10349" y="7317"/>
                    <a:pt x="10408" y="7377"/>
                    <a:pt x="10487" y="7408"/>
                  </a:cubicBezTo>
                  <a:cubicBezTo>
                    <a:pt x="10501" y="7404"/>
                    <a:pt x="10510" y="7401"/>
                    <a:pt x="10515" y="7401"/>
                  </a:cubicBezTo>
                  <a:cubicBezTo>
                    <a:pt x="10524" y="7401"/>
                    <a:pt x="10516" y="7411"/>
                    <a:pt x="10496" y="7440"/>
                  </a:cubicBezTo>
                  <a:cubicBezTo>
                    <a:pt x="10477" y="7446"/>
                    <a:pt x="10487" y="7474"/>
                    <a:pt x="10499" y="7505"/>
                  </a:cubicBezTo>
                  <a:cubicBezTo>
                    <a:pt x="10501" y="7504"/>
                    <a:pt x="10503" y="7504"/>
                    <a:pt x="10505" y="7504"/>
                  </a:cubicBezTo>
                  <a:cubicBezTo>
                    <a:pt x="10512" y="7504"/>
                    <a:pt x="10511" y="7516"/>
                    <a:pt x="10506" y="7516"/>
                  </a:cubicBezTo>
                  <a:cubicBezTo>
                    <a:pt x="10504" y="7516"/>
                    <a:pt x="10502" y="7513"/>
                    <a:pt x="10499" y="7505"/>
                  </a:cubicBezTo>
                  <a:cubicBezTo>
                    <a:pt x="10498" y="7506"/>
                    <a:pt x="10496" y="7506"/>
                    <a:pt x="10494" y="7506"/>
                  </a:cubicBezTo>
                  <a:cubicBezTo>
                    <a:pt x="10478" y="7506"/>
                    <a:pt x="10467" y="7478"/>
                    <a:pt x="10458" y="7452"/>
                  </a:cubicBezTo>
                  <a:lnTo>
                    <a:pt x="10440" y="7458"/>
                  </a:lnTo>
                  <a:cubicBezTo>
                    <a:pt x="10408" y="7502"/>
                    <a:pt x="10421" y="7534"/>
                    <a:pt x="10471" y="7549"/>
                  </a:cubicBezTo>
                  <a:cubicBezTo>
                    <a:pt x="10499" y="7571"/>
                    <a:pt x="10499" y="7571"/>
                    <a:pt x="10490" y="7606"/>
                  </a:cubicBezTo>
                  <a:cubicBezTo>
                    <a:pt x="10481" y="7639"/>
                    <a:pt x="10473" y="7673"/>
                    <a:pt x="10487" y="7673"/>
                  </a:cubicBezTo>
                  <a:cubicBezTo>
                    <a:pt x="10489" y="7673"/>
                    <a:pt x="10491" y="7673"/>
                    <a:pt x="10493" y="7672"/>
                  </a:cubicBezTo>
                  <a:cubicBezTo>
                    <a:pt x="10502" y="7703"/>
                    <a:pt x="10505" y="7734"/>
                    <a:pt x="10502" y="7769"/>
                  </a:cubicBezTo>
                  <a:cubicBezTo>
                    <a:pt x="10522" y="7823"/>
                    <a:pt x="10532" y="7851"/>
                    <a:pt x="10550" y="7851"/>
                  </a:cubicBezTo>
                  <a:cubicBezTo>
                    <a:pt x="10552" y="7851"/>
                    <a:pt x="10554" y="7851"/>
                    <a:pt x="10556" y="7850"/>
                  </a:cubicBezTo>
                  <a:cubicBezTo>
                    <a:pt x="10558" y="7849"/>
                    <a:pt x="10560" y="7848"/>
                    <a:pt x="10562" y="7848"/>
                  </a:cubicBezTo>
                  <a:cubicBezTo>
                    <a:pt x="10577" y="7848"/>
                    <a:pt x="10585" y="7876"/>
                    <a:pt x="10593" y="7900"/>
                  </a:cubicBezTo>
                  <a:cubicBezTo>
                    <a:pt x="10604" y="7925"/>
                    <a:pt x="10613" y="7952"/>
                    <a:pt x="10627" y="7952"/>
                  </a:cubicBezTo>
                  <a:cubicBezTo>
                    <a:pt x="10629" y="7952"/>
                    <a:pt x="10632" y="7952"/>
                    <a:pt x="10634" y="7950"/>
                  </a:cubicBezTo>
                  <a:cubicBezTo>
                    <a:pt x="10636" y="7950"/>
                    <a:pt x="10639" y="7949"/>
                    <a:pt x="10641" y="7949"/>
                  </a:cubicBezTo>
                  <a:cubicBezTo>
                    <a:pt x="10662" y="7949"/>
                    <a:pt x="10686" y="7973"/>
                    <a:pt x="10706" y="8026"/>
                  </a:cubicBezTo>
                  <a:cubicBezTo>
                    <a:pt x="10747" y="8076"/>
                    <a:pt x="10747" y="8076"/>
                    <a:pt x="10719" y="8120"/>
                  </a:cubicBezTo>
                  <a:cubicBezTo>
                    <a:pt x="10697" y="8129"/>
                    <a:pt x="10709" y="8157"/>
                    <a:pt x="10719" y="8185"/>
                  </a:cubicBezTo>
                  <a:cubicBezTo>
                    <a:pt x="10725" y="8207"/>
                    <a:pt x="10725" y="8232"/>
                    <a:pt x="10719" y="8254"/>
                  </a:cubicBezTo>
                  <a:cubicBezTo>
                    <a:pt x="10713" y="8275"/>
                    <a:pt x="10719" y="8281"/>
                    <a:pt x="10728" y="8281"/>
                  </a:cubicBezTo>
                  <a:cubicBezTo>
                    <a:pt x="10735" y="8281"/>
                    <a:pt x="10742" y="8279"/>
                    <a:pt x="10750" y="8276"/>
                  </a:cubicBezTo>
                  <a:lnTo>
                    <a:pt x="10787" y="8261"/>
                  </a:lnTo>
                  <a:lnTo>
                    <a:pt x="10787" y="8261"/>
                  </a:lnTo>
                  <a:cubicBezTo>
                    <a:pt x="10794" y="8292"/>
                    <a:pt x="10778" y="8323"/>
                    <a:pt x="10750" y="8342"/>
                  </a:cubicBezTo>
                  <a:cubicBezTo>
                    <a:pt x="10732" y="8370"/>
                    <a:pt x="10726" y="8380"/>
                    <a:pt x="10733" y="8380"/>
                  </a:cubicBezTo>
                  <a:cubicBezTo>
                    <a:pt x="10738" y="8380"/>
                    <a:pt x="10747" y="8376"/>
                    <a:pt x="10762" y="8370"/>
                  </a:cubicBezTo>
                  <a:cubicBezTo>
                    <a:pt x="10764" y="8370"/>
                    <a:pt x="10767" y="8369"/>
                    <a:pt x="10769" y="8369"/>
                  </a:cubicBezTo>
                  <a:cubicBezTo>
                    <a:pt x="10787" y="8369"/>
                    <a:pt x="10810" y="8393"/>
                    <a:pt x="10813" y="8452"/>
                  </a:cubicBezTo>
                  <a:cubicBezTo>
                    <a:pt x="10831" y="8511"/>
                    <a:pt x="10853" y="8568"/>
                    <a:pt x="10834" y="8577"/>
                  </a:cubicBezTo>
                  <a:cubicBezTo>
                    <a:pt x="10828" y="8599"/>
                    <a:pt x="10838" y="8621"/>
                    <a:pt x="10853" y="8634"/>
                  </a:cubicBezTo>
                  <a:cubicBezTo>
                    <a:pt x="10885" y="8656"/>
                    <a:pt x="10894" y="8687"/>
                    <a:pt x="10907" y="8781"/>
                  </a:cubicBezTo>
                  <a:cubicBezTo>
                    <a:pt x="10916" y="8905"/>
                    <a:pt x="10918" y="8935"/>
                    <a:pt x="10937" y="8935"/>
                  </a:cubicBezTo>
                  <a:cubicBezTo>
                    <a:pt x="10943" y="8935"/>
                    <a:pt x="10950" y="8932"/>
                    <a:pt x="10960" y="8928"/>
                  </a:cubicBezTo>
                  <a:cubicBezTo>
                    <a:pt x="10967" y="8926"/>
                    <a:pt x="10975" y="8923"/>
                    <a:pt x="10979" y="8923"/>
                  </a:cubicBezTo>
                  <a:cubicBezTo>
                    <a:pt x="10986" y="8923"/>
                    <a:pt x="10986" y="8930"/>
                    <a:pt x="10969" y="8956"/>
                  </a:cubicBezTo>
                  <a:cubicBezTo>
                    <a:pt x="10960" y="8994"/>
                    <a:pt x="10988" y="9016"/>
                    <a:pt x="11029" y="9069"/>
                  </a:cubicBezTo>
                  <a:cubicBezTo>
                    <a:pt x="11043" y="9075"/>
                    <a:pt x="11059" y="9079"/>
                    <a:pt x="11074" y="9079"/>
                  </a:cubicBezTo>
                  <a:cubicBezTo>
                    <a:pt x="11090" y="9079"/>
                    <a:pt x="11106" y="9075"/>
                    <a:pt x="11120" y="9069"/>
                  </a:cubicBezTo>
                  <a:cubicBezTo>
                    <a:pt x="11132" y="9064"/>
                    <a:pt x="11140" y="9061"/>
                    <a:pt x="11146" y="9061"/>
                  </a:cubicBezTo>
                  <a:cubicBezTo>
                    <a:pt x="11157" y="9061"/>
                    <a:pt x="11157" y="9075"/>
                    <a:pt x="11157" y="9119"/>
                  </a:cubicBezTo>
                  <a:cubicBezTo>
                    <a:pt x="11170" y="9148"/>
                    <a:pt x="11160" y="9185"/>
                    <a:pt x="11142" y="9195"/>
                  </a:cubicBezTo>
                  <a:cubicBezTo>
                    <a:pt x="11140" y="9195"/>
                    <a:pt x="11138" y="9195"/>
                    <a:pt x="11136" y="9195"/>
                  </a:cubicBezTo>
                  <a:cubicBezTo>
                    <a:pt x="11118" y="9195"/>
                    <a:pt x="11110" y="9169"/>
                    <a:pt x="11110" y="9169"/>
                  </a:cubicBezTo>
                  <a:lnTo>
                    <a:pt x="11101" y="9141"/>
                  </a:lnTo>
                  <a:cubicBezTo>
                    <a:pt x="11079" y="9148"/>
                    <a:pt x="11060" y="9157"/>
                    <a:pt x="11082" y="9216"/>
                  </a:cubicBezTo>
                  <a:cubicBezTo>
                    <a:pt x="11074" y="9247"/>
                    <a:pt x="11080" y="9275"/>
                    <a:pt x="11094" y="9275"/>
                  </a:cubicBezTo>
                  <a:cubicBezTo>
                    <a:pt x="11096" y="9275"/>
                    <a:pt x="11099" y="9274"/>
                    <a:pt x="11101" y="9273"/>
                  </a:cubicBezTo>
                  <a:lnTo>
                    <a:pt x="11101" y="9273"/>
                  </a:lnTo>
                  <a:cubicBezTo>
                    <a:pt x="11095" y="9310"/>
                    <a:pt x="11113" y="9370"/>
                    <a:pt x="11135" y="9426"/>
                  </a:cubicBezTo>
                  <a:cubicBezTo>
                    <a:pt x="11154" y="9486"/>
                    <a:pt x="11185" y="9574"/>
                    <a:pt x="11176" y="9611"/>
                  </a:cubicBezTo>
                  <a:cubicBezTo>
                    <a:pt x="11196" y="9665"/>
                    <a:pt x="11206" y="9694"/>
                    <a:pt x="11224" y="9694"/>
                  </a:cubicBezTo>
                  <a:cubicBezTo>
                    <a:pt x="11225" y="9694"/>
                    <a:pt x="11227" y="9693"/>
                    <a:pt x="11229" y="9693"/>
                  </a:cubicBezTo>
                  <a:cubicBezTo>
                    <a:pt x="11237" y="9690"/>
                    <a:pt x="11243" y="9688"/>
                    <a:pt x="11248" y="9688"/>
                  </a:cubicBezTo>
                  <a:cubicBezTo>
                    <a:pt x="11270" y="9688"/>
                    <a:pt x="11273" y="9710"/>
                    <a:pt x="11258" y="9715"/>
                  </a:cubicBezTo>
                  <a:cubicBezTo>
                    <a:pt x="11242" y="9734"/>
                    <a:pt x="11270" y="9853"/>
                    <a:pt x="11292" y="9940"/>
                  </a:cubicBezTo>
                  <a:cubicBezTo>
                    <a:pt x="11323" y="10031"/>
                    <a:pt x="11345" y="10119"/>
                    <a:pt x="11367" y="10128"/>
                  </a:cubicBezTo>
                  <a:cubicBezTo>
                    <a:pt x="11367" y="10128"/>
                    <a:pt x="11373" y="10153"/>
                    <a:pt x="11380" y="10179"/>
                  </a:cubicBezTo>
                  <a:cubicBezTo>
                    <a:pt x="11370" y="10260"/>
                    <a:pt x="11380" y="10338"/>
                    <a:pt x="11402" y="10417"/>
                  </a:cubicBezTo>
                  <a:lnTo>
                    <a:pt x="11402" y="10495"/>
                  </a:lnTo>
                  <a:cubicBezTo>
                    <a:pt x="11380" y="10548"/>
                    <a:pt x="11373" y="10570"/>
                    <a:pt x="11392" y="10602"/>
                  </a:cubicBezTo>
                  <a:cubicBezTo>
                    <a:pt x="11405" y="10624"/>
                    <a:pt x="11422" y="10631"/>
                    <a:pt x="11416" y="10631"/>
                  </a:cubicBezTo>
                  <a:cubicBezTo>
                    <a:pt x="11415" y="10631"/>
                    <a:pt x="11412" y="10630"/>
                    <a:pt x="11408" y="10630"/>
                  </a:cubicBezTo>
                  <a:cubicBezTo>
                    <a:pt x="11407" y="10630"/>
                    <a:pt x="11407" y="10630"/>
                    <a:pt x="11406" y="10630"/>
                  </a:cubicBezTo>
                  <a:cubicBezTo>
                    <a:pt x="11389" y="10630"/>
                    <a:pt x="11385" y="10683"/>
                    <a:pt x="11361" y="10783"/>
                  </a:cubicBezTo>
                  <a:cubicBezTo>
                    <a:pt x="11344" y="10854"/>
                    <a:pt x="11335" y="10875"/>
                    <a:pt x="11342" y="10875"/>
                  </a:cubicBezTo>
                  <a:cubicBezTo>
                    <a:pt x="11345" y="10875"/>
                    <a:pt x="11351" y="10871"/>
                    <a:pt x="11361" y="10865"/>
                  </a:cubicBezTo>
                  <a:lnTo>
                    <a:pt x="11361" y="10865"/>
                  </a:lnTo>
                  <a:cubicBezTo>
                    <a:pt x="11349" y="10946"/>
                    <a:pt x="11336" y="10964"/>
                    <a:pt x="11322" y="10964"/>
                  </a:cubicBezTo>
                  <a:cubicBezTo>
                    <a:pt x="11318" y="10964"/>
                    <a:pt x="11313" y="10961"/>
                    <a:pt x="11308" y="10959"/>
                  </a:cubicBezTo>
                  <a:cubicBezTo>
                    <a:pt x="11300" y="10949"/>
                    <a:pt x="11293" y="10945"/>
                    <a:pt x="11288" y="10945"/>
                  </a:cubicBezTo>
                  <a:cubicBezTo>
                    <a:pt x="11272" y="10945"/>
                    <a:pt x="11272" y="10980"/>
                    <a:pt x="11305" y="11015"/>
                  </a:cubicBezTo>
                  <a:cubicBezTo>
                    <a:pt x="11331" y="11053"/>
                    <a:pt x="11314" y="11101"/>
                    <a:pt x="11296" y="11101"/>
                  </a:cubicBezTo>
                  <a:cubicBezTo>
                    <a:pt x="11295" y="11101"/>
                    <a:pt x="11293" y="11101"/>
                    <a:pt x="11292" y="11100"/>
                  </a:cubicBezTo>
                  <a:cubicBezTo>
                    <a:pt x="11273" y="11090"/>
                    <a:pt x="11283" y="11065"/>
                    <a:pt x="11295" y="11040"/>
                  </a:cubicBezTo>
                  <a:lnTo>
                    <a:pt x="11258" y="11025"/>
                  </a:lnTo>
                  <a:cubicBezTo>
                    <a:pt x="11245" y="11047"/>
                    <a:pt x="11245" y="11047"/>
                    <a:pt x="11254" y="11081"/>
                  </a:cubicBezTo>
                  <a:cubicBezTo>
                    <a:pt x="11248" y="11100"/>
                    <a:pt x="11245" y="11119"/>
                    <a:pt x="11248" y="11138"/>
                  </a:cubicBezTo>
                  <a:cubicBezTo>
                    <a:pt x="11253" y="11162"/>
                    <a:pt x="11264" y="11174"/>
                    <a:pt x="11281" y="11174"/>
                  </a:cubicBezTo>
                  <a:cubicBezTo>
                    <a:pt x="11288" y="11174"/>
                    <a:pt x="11296" y="11172"/>
                    <a:pt x="11305" y="11169"/>
                  </a:cubicBezTo>
                  <a:cubicBezTo>
                    <a:pt x="11311" y="11165"/>
                    <a:pt x="11316" y="11164"/>
                    <a:pt x="11319" y="11164"/>
                  </a:cubicBezTo>
                  <a:cubicBezTo>
                    <a:pt x="11330" y="11164"/>
                    <a:pt x="11320" y="11184"/>
                    <a:pt x="11308" y="11203"/>
                  </a:cubicBezTo>
                  <a:cubicBezTo>
                    <a:pt x="11288" y="11219"/>
                    <a:pt x="11273" y="11226"/>
                    <a:pt x="11263" y="11226"/>
                  </a:cubicBezTo>
                  <a:cubicBezTo>
                    <a:pt x="11249" y="11226"/>
                    <a:pt x="11242" y="11214"/>
                    <a:pt x="11239" y="11194"/>
                  </a:cubicBezTo>
                  <a:cubicBezTo>
                    <a:pt x="11254" y="11172"/>
                    <a:pt x="11236" y="11163"/>
                    <a:pt x="11217" y="11150"/>
                  </a:cubicBezTo>
                  <a:cubicBezTo>
                    <a:pt x="11216" y="11150"/>
                    <a:pt x="11216" y="11150"/>
                    <a:pt x="11215" y="11150"/>
                  </a:cubicBezTo>
                  <a:cubicBezTo>
                    <a:pt x="11196" y="11150"/>
                    <a:pt x="11173" y="11280"/>
                    <a:pt x="11185" y="11322"/>
                  </a:cubicBezTo>
                  <a:lnTo>
                    <a:pt x="11167" y="11310"/>
                  </a:lnTo>
                  <a:cubicBezTo>
                    <a:pt x="11165" y="11308"/>
                    <a:pt x="11163" y="11308"/>
                    <a:pt x="11160" y="11308"/>
                  </a:cubicBezTo>
                  <a:cubicBezTo>
                    <a:pt x="11144" y="11308"/>
                    <a:pt x="11116" y="11346"/>
                    <a:pt x="11088" y="11385"/>
                  </a:cubicBezTo>
                  <a:cubicBezTo>
                    <a:pt x="11054" y="11426"/>
                    <a:pt x="11035" y="11445"/>
                    <a:pt x="11051" y="11457"/>
                  </a:cubicBezTo>
                  <a:cubicBezTo>
                    <a:pt x="11066" y="11473"/>
                    <a:pt x="11082" y="11485"/>
                    <a:pt x="11063" y="11507"/>
                  </a:cubicBezTo>
                  <a:cubicBezTo>
                    <a:pt x="11070" y="11499"/>
                    <a:pt x="11076" y="11496"/>
                    <a:pt x="11083" y="11496"/>
                  </a:cubicBezTo>
                  <a:cubicBezTo>
                    <a:pt x="11093" y="11496"/>
                    <a:pt x="11103" y="11506"/>
                    <a:pt x="11113" y="11514"/>
                  </a:cubicBezTo>
                  <a:cubicBezTo>
                    <a:pt x="11085" y="11529"/>
                    <a:pt x="11054" y="11539"/>
                    <a:pt x="11026" y="11548"/>
                  </a:cubicBezTo>
                  <a:cubicBezTo>
                    <a:pt x="10947" y="11557"/>
                    <a:pt x="10875" y="11592"/>
                    <a:pt x="10819" y="11642"/>
                  </a:cubicBezTo>
                  <a:cubicBezTo>
                    <a:pt x="10778" y="11668"/>
                    <a:pt x="10722" y="11715"/>
                    <a:pt x="10684" y="11715"/>
                  </a:cubicBezTo>
                  <a:cubicBezTo>
                    <a:pt x="10681" y="11715"/>
                    <a:pt x="10678" y="11715"/>
                    <a:pt x="10675" y="11714"/>
                  </a:cubicBezTo>
                  <a:cubicBezTo>
                    <a:pt x="10631" y="11739"/>
                    <a:pt x="10606" y="11752"/>
                    <a:pt x="10615" y="11771"/>
                  </a:cubicBezTo>
                  <a:lnTo>
                    <a:pt x="10571" y="11796"/>
                  </a:lnTo>
                  <a:cubicBezTo>
                    <a:pt x="10566" y="11794"/>
                    <a:pt x="10559" y="11793"/>
                    <a:pt x="10553" y="11793"/>
                  </a:cubicBezTo>
                  <a:cubicBezTo>
                    <a:pt x="10522" y="11793"/>
                    <a:pt x="10488" y="11811"/>
                    <a:pt x="10496" y="11827"/>
                  </a:cubicBezTo>
                  <a:cubicBezTo>
                    <a:pt x="10477" y="11855"/>
                    <a:pt x="10446" y="11846"/>
                    <a:pt x="10421" y="11858"/>
                  </a:cubicBezTo>
                  <a:cubicBezTo>
                    <a:pt x="10395" y="11848"/>
                    <a:pt x="10380" y="11842"/>
                    <a:pt x="10374" y="11842"/>
                  </a:cubicBezTo>
                  <a:cubicBezTo>
                    <a:pt x="10366" y="11842"/>
                    <a:pt x="10376" y="11854"/>
                    <a:pt x="10402" y="11883"/>
                  </a:cubicBezTo>
                  <a:cubicBezTo>
                    <a:pt x="10408" y="11897"/>
                    <a:pt x="10431" y="11902"/>
                    <a:pt x="10453" y="11902"/>
                  </a:cubicBezTo>
                  <a:cubicBezTo>
                    <a:pt x="10468" y="11902"/>
                    <a:pt x="10483" y="11900"/>
                    <a:pt x="10493" y="11896"/>
                  </a:cubicBezTo>
                  <a:lnTo>
                    <a:pt x="10571" y="11865"/>
                  </a:lnTo>
                  <a:lnTo>
                    <a:pt x="10502" y="11915"/>
                  </a:lnTo>
                  <a:cubicBezTo>
                    <a:pt x="10477" y="11924"/>
                    <a:pt x="10430" y="11965"/>
                    <a:pt x="10436" y="11984"/>
                  </a:cubicBezTo>
                  <a:cubicBezTo>
                    <a:pt x="10436" y="11984"/>
                    <a:pt x="10443" y="12002"/>
                    <a:pt x="10415" y="12012"/>
                  </a:cubicBezTo>
                  <a:lnTo>
                    <a:pt x="10402" y="11971"/>
                  </a:lnTo>
                  <a:cubicBezTo>
                    <a:pt x="10418" y="11952"/>
                    <a:pt x="10421" y="11927"/>
                    <a:pt x="10408" y="11905"/>
                  </a:cubicBezTo>
                  <a:cubicBezTo>
                    <a:pt x="10391" y="11891"/>
                    <a:pt x="10363" y="11883"/>
                    <a:pt x="10339" y="11883"/>
                  </a:cubicBezTo>
                  <a:cubicBezTo>
                    <a:pt x="10313" y="11883"/>
                    <a:pt x="10292" y="11893"/>
                    <a:pt x="10299" y="11915"/>
                  </a:cubicBezTo>
                  <a:cubicBezTo>
                    <a:pt x="10286" y="11918"/>
                    <a:pt x="10279" y="11920"/>
                    <a:pt x="10273" y="11920"/>
                  </a:cubicBezTo>
                  <a:cubicBezTo>
                    <a:pt x="10265" y="11920"/>
                    <a:pt x="10258" y="11917"/>
                    <a:pt x="10239" y="11908"/>
                  </a:cubicBezTo>
                  <a:cubicBezTo>
                    <a:pt x="10238" y="11902"/>
                    <a:pt x="10234" y="11899"/>
                    <a:pt x="10228" y="11899"/>
                  </a:cubicBezTo>
                  <a:cubicBezTo>
                    <a:pt x="10216" y="11899"/>
                    <a:pt x="10197" y="11912"/>
                    <a:pt x="10183" y="11943"/>
                  </a:cubicBezTo>
                  <a:cubicBezTo>
                    <a:pt x="10172" y="11972"/>
                    <a:pt x="10156" y="11986"/>
                    <a:pt x="10138" y="11986"/>
                  </a:cubicBezTo>
                  <a:cubicBezTo>
                    <a:pt x="10124" y="11986"/>
                    <a:pt x="10109" y="11979"/>
                    <a:pt x="10092" y="11965"/>
                  </a:cubicBezTo>
                  <a:cubicBezTo>
                    <a:pt x="10073" y="11958"/>
                    <a:pt x="10049" y="11955"/>
                    <a:pt x="10026" y="11955"/>
                  </a:cubicBezTo>
                  <a:cubicBezTo>
                    <a:pt x="9965" y="11955"/>
                    <a:pt x="9902" y="11974"/>
                    <a:pt x="9907" y="11990"/>
                  </a:cubicBezTo>
                  <a:cubicBezTo>
                    <a:pt x="9914" y="12022"/>
                    <a:pt x="9859" y="12041"/>
                    <a:pt x="9818" y="12041"/>
                  </a:cubicBezTo>
                  <a:cubicBezTo>
                    <a:pt x="9808" y="12041"/>
                    <a:pt x="9798" y="12039"/>
                    <a:pt x="9791" y="12037"/>
                  </a:cubicBezTo>
                  <a:cubicBezTo>
                    <a:pt x="9782" y="12033"/>
                    <a:pt x="9772" y="12031"/>
                    <a:pt x="9762" y="12031"/>
                  </a:cubicBezTo>
                  <a:cubicBezTo>
                    <a:pt x="9739" y="12031"/>
                    <a:pt x="9715" y="12041"/>
                    <a:pt x="9700" y="12059"/>
                  </a:cubicBezTo>
                  <a:cubicBezTo>
                    <a:pt x="9693" y="12045"/>
                    <a:pt x="9678" y="12037"/>
                    <a:pt x="9664" y="12037"/>
                  </a:cubicBezTo>
                  <a:cubicBezTo>
                    <a:pt x="9652" y="12037"/>
                    <a:pt x="9641" y="12042"/>
                    <a:pt x="9634" y="12053"/>
                  </a:cubicBezTo>
                  <a:cubicBezTo>
                    <a:pt x="9634" y="12053"/>
                    <a:pt x="9603" y="12059"/>
                    <a:pt x="9637" y="12075"/>
                  </a:cubicBezTo>
                  <a:lnTo>
                    <a:pt x="9587" y="12128"/>
                  </a:lnTo>
                  <a:cubicBezTo>
                    <a:pt x="9591" y="12127"/>
                    <a:pt x="9595" y="12127"/>
                    <a:pt x="9598" y="12127"/>
                  </a:cubicBezTo>
                  <a:cubicBezTo>
                    <a:pt x="9619" y="12127"/>
                    <a:pt x="9623" y="12143"/>
                    <a:pt x="9628" y="12162"/>
                  </a:cubicBezTo>
                  <a:cubicBezTo>
                    <a:pt x="9629" y="12171"/>
                    <a:pt x="9603" y="12178"/>
                    <a:pt x="9567" y="12178"/>
                  </a:cubicBezTo>
                  <a:cubicBezTo>
                    <a:pt x="9526" y="12178"/>
                    <a:pt x="9471" y="12169"/>
                    <a:pt x="9431" y="12143"/>
                  </a:cubicBezTo>
                  <a:lnTo>
                    <a:pt x="9362" y="12118"/>
                  </a:lnTo>
                  <a:lnTo>
                    <a:pt x="9362" y="12118"/>
                  </a:lnTo>
                  <a:cubicBezTo>
                    <a:pt x="9365" y="12137"/>
                    <a:pt x="9371" y="12159"/>
                    <a:pt x="9371" y="12159"/>
                  </a:cubicBezTo>
                  <a:cubicBezTo>
                    <a:pt x="9355" y="12162"/>
                    <a:pt x="9340" y="12165"/>
                    <a:pt x="9327" y="12165"/>
                  </a:cubicBezTo>
                  <a:cubicBezTo>
                    <a:pt x="9315" y="12165"/>
                    <a:pt x="9307" y="12162"/>
                    <a:pt x="9305" y="12153"/>
                  </a:cubicBezTo>
                  <a:cubicBezTo>
                    <a:pt x="9301" y="12140"/>
                    <a:pt x="9300" y="12134"/>
                    <a:pt x="9293" y="12134"/>
                  </a:cubicBezTo>
                  <a:cubicBezTo>
                    <a:pt x="9289" y="12134"/>
                    <a:pt x="9282" y="12137"/>
                    <a:pt x="9271" y="12140"/>
                  </a:cubicBezTo>
                  <a:cubicBezTo>
                    <a:pt x="9271" y="12140"/>
                    <a:pt x="9239" y="12147"/>
                    <a:pt x="9242" y="12165"/>
                  </a:cubicBezTo>
                  <a:cubicBezTo>
                    <a:pt x="9249" y="12192"/>
                    <a:pt x="9251" y="12201"/>
                    <a:pt x="9242" y="12201"/>
                  </a:cubicBezTo>
                  <a:cubicBezTo>
                    <a:pt x="9238" y="12201"/>
                    <a:pt x="9230" y="12198"/>
                    <a:pt x="9217" y="12194"/>
                  </a:cubicBezTo>
                  <a:cubicBezTo>
                    <a:pt x="9202" y="12180"/>
                    <a:pt x="9188" y="12173"/>
                    <a:pt x="9175" y="12173"/>
                  </a:cubicBezTo>
                  <a:cubicBezTo>
                    <a:pt x="9156" y="12173"/>
                    <a:pt x="9140" y="12188"/>
                    <a:pt x="9127" y="12216"/>
                  </a:cubicBezTo>
                  <a:cubicBezTo>
                    <a:pt x="9131" y="12237"/>
                    <a:pt x="9134" y="12247"/>
                    <a:pt x="9130" y="12247"/>
                  </a:cubicBezTo>
                  <a:cubicBezTo>
                    <a:pt x="9126" y="12247"/>
                    <a:pt x="9116" y="12238"/>
                    <a:pt x="9098" y="12222"/>
                  </a:cubicBezTo>
                  <a:cubicBezTo>
                    <a:pt x="9093" y="12206"/>
                    <a:pt x="9069" y="12195"/>
                    <a:pt x="9043" y="12195"/>
                  </a:cubicBezTo>
                  <a:cubicBezTo>
                    <a:pt x="9037" y="12195"/>
                    <a:pt x="9032" y="12196"/>
                    <a:pt x="9026" y="12197"/>
                  </a:cubicBezTo>
                  <a:lnTo>
                    <a:pt x="9033" y="12216"/>
                  </a:lnTo>
                  <a:cubicBezTo>
                    <a:pt x="9039" y="12244"/>
                    <a:pt x="9026" y="12257"/>
                    <a:pt x="9005" y="12257"/>
                  </a:cubicBezTo>
                  <a:cubicBezTo>
                    <a:pt x="8997" y="12257"/>
                    <a:pt x="8986" y="12255"/>
                    <a:pt x="8976" y="12250"/>
                  </a:cubicBezTo>
                  <a:cubicBezTo>
                    <a:pt x="8974" y="12243"/>
                    <a:pt x="8969" y="12240"/>
                    <a:pt x="8960" y="12240"/>
                  </a:cubicBezTo>
                  <a:cubicBezTo>
                    <a:pt x="8945" y="12240"/>
                    <a:pt x="8921" y="12250"/>
                    <a:pt x="8885" y="12272"/>
                  </a:cubicBezTo>
                  <a:cubicBezTo>
                    <a:pt x="8852" y="12281"/>
                    <a:pt x="8827" y="12287"/>
                    <a:pt x="8811" y="12287"/>
                  </a:cubicBezTo>
                  <a:cubicBezTo>
                    <a:pt x="8798" y="12287"/>
                    <a:pt x="8791" y="12283"/>
                    <a:pt x="8788" y="12275"/>
                  </a:cubicBezTo>
                  <a:cubicBezTo>
                    <a:pt x="8784" y="12255"/>
                    <a:pt x="8781" y="12245"/>
                    <a:pt x="8778" y="12245"/>
                  </a:cubicBezTo>
                  <a:cubicBezTo>
                    <a:pt x="8774" y="12245"/>
                    <a:pt x="8770" y="12257"/>
                    <a:pt x="8760" y="12281"/>
                  </a:cubicBezTo>
                  <a:cubicBezTo>
                    <a:pt x="8743" y="12301"/>
                    <a:pt x="8737" y="12307"/>
                    <a:pt x="8715" y="12307"/>
                  </a:cubicBezTo>
                  <a:cubicBezTo>
                    <a:pt x="8704" y="12307"/>
                    <a:pt x="8690" y="12305"/>
                    <a:pt x="8669" y="12303"/>
                  </a:cubicBezTo>
                  <a:cubicBezTo>
                    <a:pt x="8655" y="12298"/>
                    <a:pt x="8646" y="12295"/>
                    <a:pt x="8639" y="12295"/>
                  </a:cubicBezTo>
                  <a:cubicBezTo>
                    <a:pt x="8630" y="12295"/>
                    <a:pt x="8623" y="12301"/>
                    <a:pt x="8606" y="12316"/>
                  </a:cubicBezTo>
                  <a:cubicBezTo>
                    <a:pt x="8615" y="12352"/>
                    <a:pt x="8621" y="12373"/>
                    <a:pt x="8641" y="12373"/>
                  </a:cubicBezTo>
                  <a:cubicBezTo>
                    <a:pt x="8644" y="12373"/>
                    <a:pt x="8647" y="12373"/>
                    <a:pt x="8650" y="12372"/>
                  </a:cubicBezTo>
                  <a:cubicBezTo>
                    <a:pt x="8663" y="12368"/>
                    <a:pt x="8670" y="12366"/>
                    <a:pt x="8675" y="12366"/>
                  </a:cubicBezTo>
                  <a:cubicBezTo>
                    <a:pt x="8683" y="12366"/>
                    <a:pt x="8684" y="12371"/>
                    <a:pt x="8688" y="12385"/>
                  </a:cubicBezTo>
                  <a:lnTo>
                    <a:pt x="8625" y="12397"/>
                  </a:lnTo>
                  <a:cubicBezTo>
                    <a:pt x="8584" y="12407"/>
                    <a:pt x="8544" y="12422"/>
                    <a:pt x="8509" y="12447"/>
                  </a:cubicBezTo>
                  <a:cubicBezTo>
                    <a:pt x="8468" y="12473"/>
                    <a:pt x="8462" y="12501"/>
                    <a:pt x="8484" y="12501"/>
                  </a:cubicBezTo>
                  <a:cubicBezTo>
                    <a:pt x="8492" y="12501"/>
                    <a:pt x="8503" y="12497"/>
                    <a:pt x="8519" y="12488"/>
                  </a:cubicBezTo>
                  <a:lnTo>
                    <a:pt x="8553" y="12501"/>
                  </a:lnTo>
                  <a:cubicBezTo>
                    <a:pt x="8560" y="12528"/>
                    <a:pt x="8576" y="12541"/>
                    <a:pt x="8590" y="12541"/>
                  </a:cubicBezTo>
                  <a:cubicBezTo>
                    <a:pt x="8607" y="12541"/>
                    <a:pt x="8623" y="12521"/>
                    <a:pt x="8616" y="12488"/>
                  </a:cubicBezTo>
                  <a:cubicBezTo>
                    <a:pt x="8607" y="12452"/>
                    <a:pt x="8603" y="12437"/>
                    <a:pt x="8609" y="12437"/>
                  </a:cubicBezTo>
                  <a:cubicBezTo>
                    <a:pt x="8613" y="12437"/>
                    <a:pt x="8623" y="12445"/>
                    <a:pt x="8641" y="12460"/>
                  </a:cubicBezTo>
                  <a:cubicBezTo>
                    <a:pt x="8646" y="12485"/>
                    <a:pt x="8660" y="12492"/>
                    <a:pt x="8676" y="12492"/>
                  </a:cubicBezTo>
                  <a:cubicBezTo>
                    <a:pt x="8687" y="12492"/>
                    <a:pt x="8699" y="12489"/>
                    <a:pt x="8710" y="12485"/>
                  </a:cubicBezTo>
                  <a:cubicBezTo>
                    <a:pt x="8721" y="12483"/>
                    <a:pt x="8728" y="12481"/>
                    <a:pt x="8733" y="12481"/>
                  </a:cubicBezTo>
                  <a:cubicBezTo>
                    <a:pt x="8741" y="12481"/>
                    <a:pt x="8742" y="12486"/>
                    <a:pt x="8744" y="12501"/>
                  </a:cubicBezTo>
                  <a:cubicBezTo>
                    <a:pt x="8749" y="12516"/>
                    <a:pt x="8774" y="12527"/>
                    <a:pt x="8800" y="12527"/>
                  </a:cubicBezTo>
                  <a:cubicBezTo>
                    <a:pt x="8805" y="12527"/>
                    <a:pt x="8811" y="12527"/>
                    <a:pt x="8816" y="12526"/>
                  </a:cubicBezTo>
                  <a:cubicBezTo>
                    <a:pt x="8844" y="12520"/>
                    <a:pt x="8844" y="12520"/>
                    <a:pt x="8841" y="12498"/>
                  </a:cubicBezTo>
                  <a:cubicBezTo>
                    <a:pt x="8823" y="12491"/>
                    <a:pt x="8831" y="12484"/>
                    <a:pt x="8849" y="12484"/>
                  </a:cubicBezTo>
                  <a:cubicBezTo>
                    <a:pt x="8865" y="12484"/>
                    <a:pt x="8888" y="12489"/>
                    <a:pt x="8907" y="12504"/>
                  </a:cubicBezTo>
                  <a:cubicBezTo>
                    <a:pt x="8919" y="12508"/>
                    <a:pt x="8927" y="12511"/>
                    <a:pt x="8932" y="12511"/>
                  </a:cubicBezTo>
                  <a:cubicBezTo>
                    <a:pt x="8940" y="12511"/>
                    <a:pt x="8938" y="12502"/>
                    <a:pt x="8932" y="12476"/>
                  </a:cubicBezTo>
                  <a:cubicBezTo>
                    <a:pt x="8927" y="12451"/>
                    <a:pt x="8946" y="12437"/>
                    <a:pt x="8971" y="12437"/>
                  </a:cubicBezTo>
                  <a:cubicBezTo>
                    <a:pt x="8988" y="12437"/>
                    <a:pt x="9007" y="12443"/>
                    <a:pt x="9023" y="12457"/>
                  </a:cubicBezTo>
                  <a:lnTo>
                    <a:pt x="9083" y="12441"/>
                  </a:lnTo>
                  <a:cubicBezTo>
                    <a:pt x="9114" y="12435"/>
                    <a:pt x="9111" y="12413"/>
                    <a:pt x="9105" y="12394"/>
                  </a:cubicBezTo>
                  <a:cubicBezTo>
                    <a:pt x="9099" y="12368"/>
                    <a:pt x="9096" y="12359"/>
                    <a:pt x="9105" y="12359"/>
                  </a:cubicBezTo>
                  <a:cubicBezTo>
                    <a:pt x="9109" y="12359"/>
                    <a:pt x="9117" y="12361"/>
                    <a:pt x="9130" y="12366"/>
                  </a:cubicBezTo>
                  <a:cubicBezTo>
                    <a:pt x="9164" y="12378"/>
                    <a:pt x="9170" y="12400"/>
                    <a:pt x="9170" y="12400"/>
                  </a:cubicBezTo>
                  <a:cubicBezTo>
                    <a:pt x="9172" y="12410"/>
                    <a:pt x="9181" y="12413"/>
                    <a:pt x="9193" y="12413"/>
                  </a:cubicBezTo>
                  <a:cubicBezTo>
                    <a:pt x="9205" y="12413"/>
                    <a:pt x="9221" y="12410"/>
                    <a:pt x="9236" y="12407"/>
                  </a:cubicBezTo>
                  <a:cubicBezTo>
                    <a:pt x="9264" y="12397"/>
                    <a:pt x="9327" y="12385"/>
                    <a:pt x="9321" y="12363"/>
                  </a:cubicBezTo>
                  <a:cubicBezTo>
                    <a:pt x="9320" y="12357"/>
                    <a:pt x="9320" y="12355"/>
                    <a:pt x="9320" y="12355"/>
                  </a:cubicBezTo>
                  <a:lnTo>
                    <a:pt x="9320" y="12355"/>
                  </a:lnTo>
                  <a:cubicBezTo>
                    <a:pt x="9320" y="12355"/>
                    <a:pt x="9323" y="12369"/>
                    <a:pt x="9327" y="12385"/>
                  </a:cubicBezTo>
                  <a:cubicBezTo>
                    <a:pt x="9333" y="12383"/>
                    <a:pt x="9337" y="12382"/>
                    <a:pt x="9341" y="12382"/>
                  </a:cubicBezTo>
                  <a:cubicBezTo>
                    <a:pt x="9350" y="12382"/>
                    <a:pt x="9355" y="12385"/>
                    <a:pt x="9357" y="12385"/>
                  </a:cubicBezTo>
                  <a:cubicBezTo>
                    <a:pt x="9358" y="12385"/>
                    <a:pt x="9358" y="12383"/>
                    <a:pt x="9355" y="12375"/>
                  </a:cubicBezTo>
                  <a:cubicBezTo>
                    <a:pt x="9371" y="12374"/>
                    <a:pt x="9387" y="12373"/>
                    <a:pt x="9404" y="12373"/>
                  </a:cubicBezTo>
                  <a:cubicBezTo>
                    <a:pt x="9420" y="12373"/>
                    <a:pt x="9437" y="12374"/>
                    <a:pt x="9452" y="12375"/>
                  </a:cubicBezTo>
                  <a:cubicBezTo>
                    <a:pt x="9456" y="12376"/>
                    <a:pt x="9459" y="12376"/>
                    <a:pt x="9462" y="12376"/>
                  </a:cubicBezTo>
                  <a:cubicBezTo>
                    <a:pt x="9526" y="12376"/>
                    <a:pt x="9595" y="12318"/>
                    <a:pt x="9499" y="12300"/>
                  </a:cubicBezTo>
                  <a:lnTo>
                    <a:pt x="9528" y="12294"/>
                  </a:lnTo>
                  <a:cubicBezTo>
                    <a:pt x="9559" y="12284"/>
                    <a:pt x="9556" y="12266"/>
                    <a:pt x="9556" y="12266"/>
                  </a:cubicBezTo>
                  <a:cubicBezTo>
                    <a:pt x="9550" y="12244"/>
                    <a:pt x="9581" y="12237"/>
                    <a:pt x="9609" y="12231"/>
                  </a:cubicBezTo>
                  <a:lnTo>
                    <a:pt x="9619" y="12272"/>
                  </a:lnTo>
                  <a:cubicBezTo>
                    <a:pt x="9610" y="12308"/>
                    <a:pt x="9624" y="12327"/>
                    <a:pt x="9642" y="12327"/>
                  </a:cubicBezTo>
                  <a:cubicBezTo>
                    <a:pt x="9658" y="12327"/>
                    <a:pt x="9677" y="12311"/>
                    <a:pt x="9684" y="12278"/>
                  </a:cubicBezTo>
                  <a:cubicBezTo>
                    <a:pt x="9683" y="12272"/>
                    <a:pt x="9683" y="12269"/>
                    <a:pt x="9683" y="12269"/>
                  </a:cubicBezTo>
                  <a:lnTo>
                    <a:pt x="9683" y="12269"/>
                  </a:lnTo>
                  <a:cubicBezTo>
                    <a:pt x="9683" y="12269"/>
                    <a:pt x="9686" y="12284"/>
                    <a:pt x="9691" y="12297"/>
                  </a:cubicBezTo>
                  <a:cubicBezTo>
                    <a:pt x="9692" y="12305"/>
                    <a:pt x="9697" y="12310"/>
                    <a:pt x="9706" y="12310"/>
                  </a:cubicBezTo>
                  <a:cubicBezTo>
                    <a:pt x="9721" y="12310"/>
                    <a:pt x="9747" y="12298"/>
                    <a:pt x="9782" y="12275"/>
                  </a:cubicBezTo>
                  <a:cubicBezTo>
                    <a:pt x="9810" y="12263"/>
                    <a:pt x="9829" y="12234"/>
                    <a:pt x="9829" y="12200"/>
                  </a:cubicBezTo>
                  <a:cubicBezTo>
                    <a:pt x="9822" y="12181"/>
                    <a:pt x="9854" y="12175"/>
                    <a:pt x="9854" y="12175"/>
                  </a:cubicBezTo>
                  <a:cubicBezTo>
                    <a:pt x="9865" y="12171"/>
                    <a:pt x="9871" y="12169"/>
                    <a:pt x="9876" y="12169"/>
                  </a:cubicBezTo>
                  <a:cubicBezTo>
                    <a:pt x="9883" y="12169"/>
                    <a:pt x="9884" y="12174"/>
                    <a:pt x="9888" y="12187"/>
                  </a:cubicBezTo>
                  <a:cubicBezTo>
                    <a:pt x="9892" y="12203"/>
                    <a:pt x="9903" y="12211"/>
                    <a:pt x="9917" y="12211"/>
                  </a:cubicBezTo>
                  <a:cubicBezTo>
                    <a:pt x="9939" y="12211"/>
                    <a:pt x="9966" y="12194"/>
                    <a:pt x="9979" y="12165"/>
                  </a:cubicBezTo>
                  <a:lnTo>
                    <a:pt x="9982" y="12184"/>
                  </a:lnTo>
                  <a:cubicBezTo>
                    <a:pt x="9985" y="12194"/>
                    <a:pt x="9994" y="12203"/>
                    <a:pt x="10018" y="12203"/>
                  </a:cubicBezTo>
                  <a:cubicBezTo>
                    <a:pt x="10046" y="12203"/>
                    <a:pt x="10092" y="12192"/>
                    <a:pt x="10170" y="12162"/>
                  </a:cubicBezTo>
                  <a:cubicBezTo>
                    <a:pt x="10261" y="12144"/>
                    <a:pt x="10334" y="12123"/>
                    <a:pt x="10367" y="12123"/>
                  </a:cubicBezTo>
                  <a:cubicBezTo>
                    <a:pt x="10378" y="12123"/>
                    <a:pt x="10385" y="12125"/>
                    <a:pt x="10386" y="12131"/>
                  </a:cubicBezTo>
                  <a:cubicBezTo>
                    <a:pt x="10387" y="12133"/>
                    <a:pt x="10388" y="12134"/>
                    <a:pt x="10391" y="12134"/>
                  </a:cubicBezTo>
                  <a:cubicBezTo>
                    <a:pt x="10413" y="12134"/>
                    <a:pt x="10506" y="12070"/>
                    <a:pt x="10540" y="12012"/>
                  </a:cubicBezTo>
                  <a:cubicBezTo>
                    <a:pt x="10542" y="12019"/>
                    <a:pt x="10547" y="12022"/>
                    <a:pt x="10556" y="12022"/>
                  </a:cubicBezTo>
                  <a:cubicBezTo>
                    <a:pt x="10570" y="12022"/>
                    <a:pt x="10595" y="12012"/>
                    <a:pt x="10631" y="11996"/>
                  </a:cubicBezTo>
                  <a:cubicBezTo>
                    <a:pt x="10683" y="11973"/>
                    <a:pt x="10702" y="11963"/>
                    <a:pt x="10711" y="11963"/>
                  </a:cubicBezTo>
                  <a:cubicBezTo>
                    <a:pt x="10716" y="11963"/>
                    <a:pt x="10718" y="11967"/>
                    <a:pt x="10722" y="11974"/>
                  </a:cubicBezTo>
                  <a:cubicBezTo>
                    <a:pt x="10717" y="11999"/>
                    <a:pt x="10716" y="12013"/>
                    <a:pt x="10719" y="12013"/>
                  </a:cubicBezTo>
                  <a:cubicBezTo>
                    <a:pt x="10722" y="12013"/>
                    <a:pt x="10732" y="11996"/>
                    <a:pt x="10750" y="11962"/>
                  </a:cubicBezTo>
                  <a:cubicBezTo>
                    <a:pt x="10754" y="11925"/>
                    <a:pt x="10797" y="11902"/>
                    <a:pt x="10830" y="11902"/>
                  </a:cubicBezTo>
                  <a:cubicBezTo>
                    <a:pt x="10845" y="11902"/>
                    <a:pt x="10859" y="11907"/>
                    <a:pt x="10866" y="11918"/>
                  </a:cubicBezTo>
                  <a:cubicBezTo>
                    <a:pt x="10869" y="11922"/>
                    <a:pt x="10873" y="11923"/>
                    <a:pt x="10877" y="11923"/>
                  </a:cubicBezTo>
                  <a:cubicBezTo>
                    <a:pt x="10892" y="11923"/>
                    <a:pt x="10916" y="11906"/>
                    <a:pt x="10957" y="11880"/>
                  </a:cubicBezTo>
                  <a:cubicBezTo>
                    <a:pt x="10969" y="11846"/>
                    <a:pt x="11019" y="11808"/>
                    <a:pt x="11066" y="11767"/>
                  </a:cubicBezTo>
                  <a:cubicBezTo>
                    <a:pt x="11135" y="11705"/>
                    <a:pt x="11135" y="11705"/>
                    <a:pt x="11107" y="11673"/>
                  </a:cubicBezTo>
                  <a:cubicBezTo>
                    <a:pt x="11079" y="11645"/>
                    <a:pt x="11098" y="11623"/>
                    <a:pt x="11138" y="11579"/>
                  </a:cubicBezTo>
                  <a:cubicBezTo>
                    <a:pt x="11153" y="11562"/>
                    <a:pt x="11170" y="11544"/>
                    <a:pt x="11185" y="11544"/>
                  </a:cubicBezTo>
                  <a:cubicBezTo>
                    <a:pt x="11188" y="11544"/>
                    <a:pt x="11192" y="11545"/>
                    <a:pt x="11195" y="11548"/>
                  </a:cubicBezTo>
                  <a:cubicBezTo>
                    <a:pt x="11217" y="11545"/>
                    <a:pt x="11236" y="11532"/>
                    <a:pt x="11248" y="11517"/>
                  </a:cubicBezTo>
                  <a:cubicBezTo>
                    <a:pt x="11263" y="11496"/>
                    <a:pt x="11279" y="11476"/>
                    <a:pt x="11292" y="11476"/>
                  </a:cubicBezTo>
                  <a:cubicBezTo>
                    <a:pt x="11296" y="11476"/>
                    <a:pt x="11299" y="11477"/>
                    <a:pt x="11301" y="11479"/>
                  </a:cubicBezTo>
                  <a:cubicBezTo>
                    <a:pt x="11333" y="11467"/>
                    <a:pt x="11358" y="11445"/>
                    <a:pt x="11373" y="11416"/>
                  </a:cubicBezTo>
                  <a:cubicBezTo>
                    <a:pt x="11405" y="11371"/>
                    <a:pt x="11433" y="11321"/>
                    <a:pt x="11452" y="11321"/>
                  </a:cubicBezTo>
                  <a:cubicBezTo>
                    <a:pt x="11454" y="11321"/>
                    <a:pt x="11456" y="11321"/>
                    <a:pt x="11458" y="11322"/>
                  </a:cubicBezTo>
                  <a:cubicBezTo>
                    <a:pt x="11474" y="11294"/>
                    <a:pt x="11474" y="11294"/>
                    <a:pt x="11455" y="11285"/>
                  </a:cubicBezTo>
                  <a:cubicBezTo>
                    <a:pt x="11436" y="11272"/>
                    <a:pt x="11436" y="11238"/>
                    <a:pt x="11505" y="11134"/>
                  </a:cubicBezTo>
                  <a:cubicBezTo>
                    <a:pt x="11533" y="11081"/>
                    <a:pt x="11558" y="10990"/>
                    <a:pt x="11540" y="10984"/>
                  </a:cubicBezTo>
                  <a:cubicBezTo>
                    <a:pt x="11546" y="10965"/>
                    <a:pt x="11548" y="10959"/>
                    <a:pt x="11555" y="10959"/>
                  </a:cubicBezTo>
                  <a:cubicBezTo>
                    <a:pt x="11558" y="10959"/>
                    <a:pt x="11562" y="10960"/>
                    <a:pt x="11568" y="10962"/>
                  </a:cubicBezTo>
                  <a:cubicBezTo>
                    <a:pt x="11571" y="10963"/>
                    <a:pt x="11575" y="10964"/>
                    <a:pt x="11578" y="10964"/>
                  </a:cubicBezTo>
                  <a:cubicBezTo>
                    <a:pt x="11613" y="10964"/>
                    <a:pt x="11631" y="10908"/>
                    <a:pt x="11602" y="10843"/>
                  </a:cubicBezTo>
                  <a:cubicBezTo>
                    <a:pt x="11583" y="10840"/>
                    <a:pt x="11590" y="10808"/>
                    <a:pt x="11615" y="10783"/>
                  </a:cubicBezTo>
                  <a:cubicBezTo>
                    <a:pt x="11621" y="10761"/>
                    <a:pt x="11618" y="10740"/>
                    <a:pt x="11609" y="10721"/>
                  </a:cubicBezTo>
                  <a:cubicBezTo>
                    <a:pt x="11593" y="10686"/>
                    <a:pt x="11593" y="10686"/>
                    <a:pt x="11618" y="10630"/>
                  </a:cubicBezTo>
                  <a:cubicBezTo>
                    <a:pt x="11640" y="10630"/>
                    <a:pt x="11643" y="10598"/>
                    <a:pt x="11646" y="10570"/>
                  </a:cubicBezTo>
                  <a:cubicBezTo>
                    <a:pt x="11640" y="10495"/>
                    <a:pt x="11637" y="10417"/>
                    <a:pt x="11637" y="10342"/>
                  </a:cubicBezTo>
                  <a:cubicBezTo>
                    <a:pt x="11624" y="10276"/>
                    <a:pt x="11621" y="10207"/>
                    <a:pt x="11627" y="10138"/>
                  </a:cubicBezTo>
                  <a:cubicBezTo>
                    <a:pt x="11599" y="10113"/>
                    <a:pt x="11599" y="10113"/>
                    <a:pt x="11593" y="10081"/>
                  </a:cubicBezTo>
                  <a:cubicBezTo>
                    <a:pt x="11622" y="10050"/>
                    <a:pt x="11607" y="10025"/>
                    <a:pt x="11577" y="10025"/>
                  </a:cubicBezTo>
                  <a:cubicBezTo>
                    <a:pt x="11571" y="10025"/>
                    <a:pt x="11565" y="10026"/>
                    <a:pt x="11558" y="10028"/>
                  </a:cubicBezTo>
                  <a:lnTo>
                    <a:pt x="11565" y="10056"/>
                  </a:lnTo>
                  <a:lnTo>
                    <a:pt x="11571" y="10085"/>
                  </a:lnTo>
                  <a:cubicBezTo>
                    <a:pt x="11569" y="10085"/>
                    <a:pt x="11567" y="10085"/>
                    <a:pt x="11565" y="10085"/>
                  </a:cubicBezTo>
                  <a:cubicBezTo>
                    <a:pt x="11528" y="10085"/>
                    <a:pt x="11515" y="10008"/>
                    <a:pt x="11574" y="9991"/>
                  </a:cubicBezTo>
                  <a:cubicBezTo>
                    <a:pt x="11605" y="9950"/>
                    <a:pt x="11605" y="9950"/>
                    <a:pt x="11555" y="9934"/>
                  </a:cubicBezTo>
                  <a:cubicBezTo>
                    <a:pt x="11505" y="9915"/>
                    <a:pt x="11496" y="9890"/>
                    <a:pt x="11524" y="9846"/>
                  </a:cubicBezTo>
                  <a:cubicBezTo>
                    <a:pt x="11565" y="9834"/>
                    <a:pt x="11565" y="9834"/>
                    <a:pt x="11514" y="9818"/>
                  </a:cubicBezTo>
                  <a:cubicBezTo>
                    <a:pt x="11417" y="9790"/>
                    <a:pt x="11367" y="9708"/>
                    <a:pt x="11446" y="9677"/>
                  </a:cubicBezTo>
                  <a:cubicBezTo>
                    <a:pt x="11477" y="9668"/>
                    <a:pt x="11496" y="9630"/>
                    <a:pt x="11483" y="9599"/>
                  </a:cubicBezTo>
                  <a:cubicBezTo>
                    <a:pt x="11476" y="9582"/>
                    <a:pt x="11468" y="9577"/>
                    <a:pt x="11458" y="9577"/>
                  </a:cubicBezTo>
                  <a:cubicBezTo>
                    <a:pt x="11450" y="9577"/>
                    <a:pt x="11442" y="9580"/>
                    <a:pt x="11433" y="9583"/>
                  </a:cubicBezTo>
                  <a:cubicBezTo>
                    <a:pt x="11424" y="9597"/>
                    <a:pt x="11416" y="9604"/>
                    <a:pt x="11411" y="9604"/>
                  </a:cubicBezTo>
                  <a:cubicBezTo>
                    <a:pt x="11400" y="9604"/>
                    <a:pt x="11398" y="9575"/>
                    <a:pt x="11411" y="9524"/>
                  </a:cubicBezTo>
                  <a:cubicBezTo>
                    <a:pt x="11439" y="9414"/>
                    <a:pt x="11417" y="9354"/>
                    <a:pt x="11348" y="9282"/>
                  </a:cubicBezTo>
                  <a:cubicBezTo>
                    <a:pt x="11288" y="9205"/>
                    <a:pt x="11255" y="9137"/>
                    <a:pt x="11272" y="9137"/>
                  </a:cubicBezTo>
                  <a:cubicBezTo>
                    <a:pt x="11278" y="9137"/>
                    <a:pt x="11289" y="9145"/>
                    <a:pt x="11308" y="9163"/>
                  </a:cubicBezTo>
                  <a:cubicBezTo>
                    <a:pt x="11336" y="9184"/>
                    <a:pt x="11351" y="9195"/>
                    <a:pt x="11354" y="9195"/>
                  </a:cubicBezTo>
                  <a:cubicBezTo>
                    <a:pt x="11358" y="9195"/>
                    <a:pt x="11348" y="9183"/>
                    <a:pt x="11326" y="9157"/>
                  </a:cubicBezTo>
                  <a:cubicBezTo>
                    <a:pt x="11305" y="9097"/>
                    <a:pt x="11286" y="9041"/>
                    <a:pt x="11273" y="9010"/>
                  </a:cubicBezTo>
                  <a:cubicBezTo>
                    <a:pt x="11265" y="8985"/>
                    <a:pt x="11242" y="8965"/>
                    <a:pt x="11222" y="8965"/>
                  </a:cubicBezTo>
                  <a:cubicBezTo>
                    <a:pt x="11219" y="8965"/>
                    <a:pt x="11216" y="8965"/>
                    <a:pt x="11214" y="8966"/>
                  </a:cubicBezTo>
                  <a:cubicBezTo>
                    <a:pt x="11248" y="8916"/>
                    <a:pt x="11232" y="8847"/>
                    <a:pt x="11182" y="8812"/>
                  </a:cubicBezTo>
                  <a:lnTo>
                    <a:pt x="11160" y="8753"/>
                  </a:lnTo>
                  <a:cubicBezTo>
                    <a:pt x="11151" y="8724"/>
                    <a:pt x="11151" y="8724"/>
                    <a:pt x="11120" y="8703"/>
                  </a:cubicBezTo>
                  <a:cubicBezTo>
                    <a:pt x="11091" y="8681"/>
                    <a:pt x="11101" y="8643"/>
                    <a:pt x="11110" y="8605"/>
                  </a:cubicBezTo>
                  <a:cubicBezTo>
                    <a:pt x="11119" y="8573"/>
                    <a:pt x="11128" y="8539"/>
                    <a:pt x="11111" y="8539"/>
                  </a:cubicBezTo>
                  <a:cubicBezTo>
                    <a:pt x="11110" y="8539"/>
                    <a:pt x="11109" y="8539"/>
                    <a:pt x="11107" y="8540"/>
                  </a:cubicBezTo>
                  <a:cubicBezTo>
                    <a:pt x="11106" y="8540"/>
                    <a:pt x="11104" y="8541"/>
                    <a:pt x="11102" y="8541"/>
                  </a:cubicBezTo>
                  <a:cubicBezTo>
                    <a:pt x="11082" y="8541"/>
                    <a:pt x="11045" y="8494"/>
                    <a:pt x="11019" y="8474"/>
                  </a:cubicBezTo>
                  <a:cubicBezTo>
                    <a:pt x="10995" y="8456"/>
                    <a:pt x="10995" y="8430"/>
                    <a:pt x="11012" y="8430"/>
                  </a:cubicBezTo>
                  <a:cubicBezTo>
                    <a:pt x="11016" y="8430"/>
                    <a:pt x="11022" y="8431"/>
                    <a:pt x="11029" y="8436"/>
                  </a:cubicBezTo>
                  <a:cubicBezTo>
                    <a:pt x="11048" y="8430"/>
                    <a:pt x="11048" y="8430"/>
                    <a:pt x="11044" y="8364"/>
                  </a:cubicBezTo>
                  <a:cubicBezTo>
                    <a:pt x="11035" y="8337"/>
                    <a:pt x="11018" y="8282"/>
                    <a:pt x="10998" y="8282"/>
                  </a:cubicBezTo>
                  <a:cubicBezTo>
                    <a:pt x="10996" y="8282"/>
                    <a:pt x="10995" y="8282"/>
                    <a:pt x="10994" y="8283"/>
                  </a:cubicBezTo>
                  <a:cubicBezTo>
                    <a:pt x="10994" y="8283"/>
                    <a:pt x="10993" y="8283"/>
                    <a:pt x="10993" y="8283"/>
                  </a:cubicBezTo>
                  <a:cubicBezTo>
                    <a:pt x="10972" y="8283"/>
                    <a:pt x="10913" y="8112"/>
                    <a:pt x="10922" y="8079"/>
                  </a:cubicBezTo>
                  <a:cubicBezTo>
                    <a:pt x="10922" y="8079"/>
                    <a:pt x="10913" y="8048"/>
                    <a:pt x="10903" y="8019"/>
                  </a:cubicBezTo>
                  <a:cubicBezTo>
                    <a:pt x="10891" y="7991"/>
                    <a:pt x="10863" y="7969"/>
                    <a:pt x="10850" y="7938"/>
                  </a:cubicBezTo>
                  <a:cubicBezTo>
                    <a:pt x="10844" y="7919"/>
                    <a:pt x="10828" y="7900"/>
                    <a:pt x="10809" y="7888"/>
                  </a:cubicBezTo>
                  <a:cubicBezTo>
                    <a:pt x="10800" y="7856"/>
                    <a:pt x="10791" y="7828"/>
                    <a:pt x="10809" y="7822"/>
                  </a:cubicBezTo>
                  <a:cubicBezTo>
                    <a:pt x="10759" y="7806"/>
                    <a:pt x="10759" y="7806"/>
                    <a:pt x="10787" y="7762"/>
                  </a:cubicBezTo>
                  <a:cubicBezTo>
                    <a:pt x="10828" y="7747"/>
                    <a:pt x="10828" y="7747"/>
                    <a:pt x="10778" y="7734"/>
                  </a:cubicBezTo>
                  <a:cubicBezTo>
                    <a:pt x="10750" y="7712"/>
                    <a:pt x="10750" y="7712"/>
                    <a:pt x="10759" y="7675"/>
                  </a:cubicBezTo>
                  <a:cubicBezTo>
                    <a:pt x="10779" y="7669"/>
                    <a:pt x="10771" y="7642"/>
                    <a:pt x="10754" y="7642"/>
                  </a:cubicBezTo>
                  <a:cubicBezTo>
                    <a:pt x="10752" y="7642"/>
                    <a:pt x="10749" y="7642"/>
                    <a:pt x="10747" y="7643"/>
                  </a:cubicBezTo>
                  <a:cubicBezTo>
                    <a:pt x="10697" y="7631"/>
                    <a:pt x="10646" y="7549"/>
                    <a:pt x="10687" y="7534"/>
                  </a:cubicBezTo>
                  <a:cubicBezTo>
                    <a:pt x="10678" y="7515"/>
                    <a:pt x="10665" y="7496"/>
                    <a:pt x="10646" y="7483"/>
                  </a:cubicBezTo>
                  <a:cubicBezTo>
                    <a:pt x="10596" y="7468"/>
                    <a:pt x="10596" y="7468"/>
                    <a:pt x="10637" y="7452"/>
                  </a:cubicBezTo>
                  <a:cubicBezTo>
                    <a:pt x="10665" y="7411"/>
                    <a:pt x="10653" y="7380"/>
                    <a:pt x="10606" y="7364"/>
                  </a:cubicBezTo>
                  <a:cubicBezTo>
                    <a:pt x="10587" y="7352"/>
                    <a:pt x="10577" y="7330"/>
                    <a:pt x="10584" y="7308"/>
                  </a:cubicBezTo>
                  <a:cubicBezTo>
                    <a:pt x="10584" y="7249"/>
                    <a:pt x="10549" y="7095"/>
                    <a:pt x="10521" y="7095"/>
                  </a:cubicBezTo>
                  <a:cubicBezTo>
                    <a:pt x="10518" y="7095"/>
                    <a:pt x="10515" y="7097"/>
                    <a:pt x="10512" y="7101"/>
                  </a:cubicBezTo>
                  <a:lnTo>
                    <a:pt x="10490" y="7042"/>
                  </a:lnTo>
                  <a:cubicBezTo>
                    <a:pt x="10490" y="6976"/>
                    <a:pt x="10477" y="6948"/>
                    <a:pt x="10449" y="6926"/>
                  </a:cubicBezTo>
                  <a:lnTo>
                    <a:pt x="10418" y="6904"/>
                  </a:lnTo>
                  <a:cubicBezTo>
                    <a:pt x="10440" y="6894"/>
                    <a:pt x="10449" y="6860"/>
                    <a:pt x="10436" y="6829"/>
                  </a:cubicBezTo>
                  <a:cubicBezTo>
                    <a:pt x="10430" y="6809"/>
                    <a:pt x="10428" y="6803"/>
                    <a:pt x="10421" y="6803"/>
                  </a:cubicBezTo>
                  <a:cubicBezTo>
                    <a:pt x="10418" y="6803"/>
                    <a:pt x="10414" y="6805"/>
                    <a:pt x="10408" y="6807"/>
                  </a:cubicBezTo>
                  <a:cubicBezTo>
                    <a:pt x="10405" y="6819"/>
                    <a:pt x="10401" y="6825"/>
                    <a:pt x="10398" y="6825"/>
                  </a:cubicBezTo>
                  <a:cubicBezTo>
                    <a:pt x="10391" y="6825"/>
                    <a:pt x="10383" y="6805"/>
                    <a:pt x="10377" y="6785"/>
                  </a:cubicBezTo>
                  <a:cubicBezTo>
                    <a:pt x="10368" y="6756"/>
                    <a:pt x="10377" y="6719"/>
                    <a:pt x="10396" y="6713"/>
                  </a:cubicBezTo>
                  <a:lnTo>
                    <a:pt x="10386" y="6684"/>
                  </a:lnTo>
                  <a:cubicBezTo>
                    <a:pt x="10379" y="6687"/>
                    <a:pt x="10373" y="6688"/>
                    <a:pt x="10368" y="6688"/>
                  </a:cubicBezTo>
                  <a:cubicBezTo>
                    <a:pt x="10343" y="6688"/>
                    <a:pt x="10340" y="6667"/>
                    <a:pt x="10355" y="6659"/>
                  </a:cubicBezTo>
                  <a:cubicBezTo>
                    <a:pt x="10361" y="6628"/>
                    <a:pt x="10358" y="6597"/>
                    <a:pt x="10342" y="6565"/>
                  </a:cubicBezTo>
                  <a:cubicBezTo>
                    <a:pt x="10341" y="6566"/>
                    <a:pt x="10339" y="6566"/>
                    <a:pt x="10338" y="6566"/>
                  </a:cubicBezTo>
                  <a:cubicBezTo>
                    <a:pt x="10329" y="6566"/>
                    <a:pt x="10331" y="6554"/>
                    <a:pt x="10335" y="6554"/>
                  </a:cubicBezTo>
                  <a:cubicBezTo>
                    <a:pt x="10337" y="6554"/>
                    <a:pt x="10340" y="6557"/>
                    <a:pt x="10342" y="6565"/>
                  </a:cubicBezTo>
                  <a:lnTo>
                    <a:pt x="10364" y="6559"/>
                  </a:lnTo>
                  <a:cubicBezTo>
                    <a:pt x="10370" y="6537"/>
                    <a:pt x="10365" y="6530"/>
                    <a:pt x="10355" y="6530"/>
                  </a:cubicBezTo>
                  <a:cubicBezTo>
                    <a:pt x="10349" y="6530"/>
                    <a:pt x="10341" y="6533"/>
                    <a:pt x="10333" y="6537"/>
                  </a:cubicBezTo>
                  <a:cubicBezTo>
                    <a:pt x="10333" y="6537"/>
                    <a:pt x="10324" y="6506"/>
                    <a:pt x="10311" y="6478"/>
                  </a:cubicBezTo>
                  <a:cubicBezTo>
                    <a:pt x="10305" y="6459"/>
                    <a:pt x="10299" y="6438"/>
                    <a:pt x="10292" y="6438"/>
                  </a:cubicBezTo>
                  <a:cubicBezTo>
                    <a:pt x="10289" y="6438"/>
                    <a:pt x="10286" y="6443"/>
                    <a:pt x="10283" y="6456"/>
                  </a:cubicBezTo>
                  <a:cubicBezTo>
                    <a:pt x="10275" y="6458"/>
                    <a:pt x="10266" y="6461"/>
                    <a:pt x="10258" y="6461"/>
                  </a:cubicBezTo>
                  <a:cubicBezTo>
                    <a:pt x="10248" y="6461"/>
                    <a:pt x="10238" y="6456"/>
                    <a:pt x="10233" y="6440"/>
                  </a:cubicBezTo>
                  <a:cubicBezTo>
                    <a:pt x="10231" y="6440"/>
                    <a:pt x="10230" y="6441"/>
                    <a:pt x="10229" y="6441"/>
                  </a:cubicBezTo>
                  <a:cubicBezTo>
                    <a:pt x="10220" y="6441"/>
                    <a:pt x="10221" y="6429"/>
                    <a:pt x="10225" y="6429"/>
                  </a:cubicBezTo>
                  <a:cubicBezTo>
                    <a:pt x="10227" y="6429"/>
                    <a:pt x="10230" y="6432"/>
                    <a:pt x="10233" y="6440"/>
                  </a:cubicBezTo>
                  <a:cubicBezTo>
                    <a:pt x="10252" y="6434"/>
                    <a:pt x="10274" y="6424"/>
                    <a:pt x="10261" y="6396"/>
                  </a:cubicBezTo>
                  <a:cubicBezTo>
                    <a:pt x="10252" y="6368"/>
                    <a:pt x="10270" y="6358"/>
                    <a:pt x="10270" y="6358"/>
                  </a:cubicBezTo>
                  <a:cubicBezTo>
                    <a:pt x="10274" y="6359"/>
                    <a:pt x="10277" y="6360"/>
                    <a:pt x="10279" y="6360"/>
                  </a:cubicBezTo>
                  <a:cubicBezTo>
                    <a:pt x="10313" y="6360"/>
                    <a:pt x="10259" y="6263"/>
                    <a:pt x="10230" y="6242"/>
                  </a:cubicBezTo>
                  <a:cubicBezTo>
                    <a:pt x="10170" y="6199"/>
                    <a:pt x="10158" y="6167"/>
                    <a:pt x="10198" y="6155"/>
                  </a:cubicBezTo>
                  <a:cubicBezTo>
                    <a:pt x="10236" y="6139"/>
                    <a:pt x="10176" y="6095"/>
                    <a:pt x="10107" y="6089"/>
                  </a:cubicBezTo>
                  <a:lnTo>
                    <a:pt x="10038" y="6080"/>
                  </a:lnTo>
                  <a:lnTo>
                    <a:pt x="10098" y="6058"/>
                  </a:lnTo>
                  <a:cubicBezTo>
                    <a:pt x="10167" y="6001"/>
                    <a:pt x="10167" y="6001"/>
                    <a:pt x="10095" y="5926"/>
                  </a:cubicBezTo>
                  <a:cubicBezTo>
                    <a:pt x="10054" y="5876"/>
                    <a:pt x="10054" y="5876"/>
                    <a:pt x="10076" y="5866"/>
                  </a:cubicBezTo>
                  <a:cubicBezTo>
                    <a:pt x="10095" y="5860"/>
                    <a:pt x="10085" y="5832"/>
                    <a:pt x="10054" y="5744"/>
                  </a:cubicBezTo>
                  <a:cubicBezTo>
                    <a:pt x="10025" y="5664"/>
                    <a:pt x="10012" y="5631"/>
                    <a:pt x="9996" y="5631"/>
                  </a:cubicBezTo>
                  <a:cubicBezTo>
                    <a:pt x="9994" y="5631"/>
                    <a:pt x="9993" y="5631"/>
                    <a:pt x="9991" y="5631"/>
                  </a:cubicBezTo>
                  <a:cubicBezTo>
                    <a:pt x="9991" y="5631"/>
                    <a:pt x="9982" y="5603"/>
                    <a:pt x="9970" y="5575"/>
                  </a:cubicBezTo>
                  <a:cubicBezTo>
                    <a:pt x="9993" y="5543"/>
                    <a:pt x="9977" y="5505"/>
                    <a:pt x="9955" y="5505"/>
                  </a:cubicBezTo>
                  <a:cubicBezTo>
                    <a:pt x="9948" y="5505"/>
                    <a:pt x="9939" y="5510"/>
                    <a:pt x="9932" y="5522"/>
                  </a:cubicBezTo>
                  <a:lnTo>
                    <a:pt x="9910" y="5465"/>
                  </a:lnTo>
                  <a:lnTo>
                    <a:pt x="9929" y="5456"/>
                  </a:lnTo>
                  <a:cubicBezTo>
                    <a:pt x="9948" y="5450"/>
                    <a:pt x="9929" y="5390"/>
                    <a:pt x="9844" y="5155"/>
                  </a:cubicBezTo>
                  <a:cubicBezTo>
                    <a:pt x="9764" y="4923"/>
                    <a:pt x="9745" y="4874"/>
                    <a:pt x="9716" y="4874"/>
                  </a:cubicBezTo>
                  <a:cubicBezTo>
                    <a:pt x="9712" y="4874"/>
                    <a:pt x="9708" y="4875"/>
                    <a:pt x="9703" y="4876"/>
                  </a:cubicBezTo>
                  <a:cubicBezTo>
                    <a:pt x="9653" y="4860"/>
                    <a:pt x="9644" y="4832"/>
                    <a:pt x="9681" y="4817"/>
                  </a:cubicBezTo>
                  <a:cubicBezTo>
                    <a:pt x="9698" y="4811"/>
                    <a:pt x="9707" y="4781"/>
                    <a:pt x="9696" y="4781"/>
                  </a:cubicBezTo>
                  <a:cubicBezTo>
                    <a:pt x="9694" y="4781"/>
                    <a:pt x="9693" y="4781"/>
                    <a:pt x="9691" y="4782"/>
                  </a:cubicBezTo>
                  <a:cubicBezTo>
                    <a:pt x="9678" y="4751"/>
                    <a:pt x="9675" y="4719"/>
                    <a:pt x="9678" y="4685"/>
                  </a:cubicBezTo>
                  <a:cubicBezTo>
                    <a:pt x="9687" y="4595"/>
                    <a:pt x="9662" y="4568"/>
                    <a:pt x="9643" y="4568"/>
                  </a:cubicBezTo>
                  <a:cubicBezTo>
                    <a:pt x="9641" y="4568"/>
                    <a:pt x="9639" y="4568"/>
                    <a:pt x="9637" y="4569"/>
                  </a:cubicBezTo>
                  <a:cubicBezTo>
                    <a:pt x="9628" y="4583"/>
                    <a:pt x="9623" y="4589"/>
                    <a:pt x="9621" y="4589"/>
                  </a:cubicBezTo>
                  <a:cubicBezTo>
                    <a:pt x="9615" y="4589"/>
                    <a:pt x="9622" y="4564"/>
                    <a:pt x="9628" y="4541"/>
                  </a:cubicBezTo>
                  <a:cubicBezTo>
                    <a:pt x="9636" y="4507"/>
                    <a:pt x="9645" y="4474"/>
                    <a:pt x="9631" y="4474"/>
                  </a:cubicBezTo>
                  <a:cubicBezTo>
                    <a:pt x="9629" y="4474"/>
                    <a:pt x="9627" y="4474"/>
                    <a:pt x="9625" y="4475"/>
                  </a:cubicBezTo>
                  <a:cubicBezTo>
                    <a:pt x="9597" y="4450"/>
                    <a:pt x="9515" y="4281"/>
                    <a:pt x="9553" y="4268"/>
                  </a:cubicBezTo>
                  <a:lnTo>
                    <a:pt x="9534" y="4209"/>
                  </a:lnTo>
                  <a:cubicBezTo>
                    <a:pt x="9533" y="4209"/>
                    <a:pt x="9532" y="4209"/>
                    <a:pt x="9531" y="4209"/>
                  </a:cubicBezTo>
                  <a:cubicBezTo>
                    <a:pt x="9510" y="4209"/>
                    <a:pt x="9492" y="4155"/>
                    <a:pt x="9471" y="4099"/>
                  </a:cubicBezTo>
                  <a:cubicBezTo>
                    <a:pt x="9452" y="4039"/>
                    <a:pt x="9440" y="4011"/>
                    <a:pt x="9459" y="4005"/>
                  </a:cubicBezTo>
                  <a:lnTo>
                    <a:pt x="9459" y="4005"/>
                  </a:lnTo>
                  <a:cubicBezTo>
                    <a:pt x="9466" y="4010"/>
                    <a:pt x="9471" y="4012"/>
                    <a:pt x="9474" y="4012"/>
                  </a:cubicBezTo>
                  <a:cubicBezTo>
                    <a:pt x="9484" y="4012"/>
                    <a:pt x="9472" y="3984"/>
                    <a:pt x="9440" y="3945"/>
                  </a:cubicBezTo>
                  <a:cubicBezTo>
                    <a:pt x="9431" y="3914"/>
                    <a:pt x="9380" y="3902"/>
                    <a:pt x="9368" y="3870"/>
                  </a:cubicBezTo>
                  <a:cubicBezTo>
                    <a:pt x="9365" y="3872"/>
                    <a:pt x="9362" y="3872"/>
                    <a:pt x="9359" y="3872"/>
                  </a:cubicBezTo>
                  <a:cubicBezTo>
                    <a:pt x="9341" y="3872"/>
                    <a:pt x="9319" y="3850"/>
                    <a:pt x="9308" y="3826"/>
                  </a:cubicBezTo>
                  <a:lnTo>
                    <a:pt x="9327" y="3820"/>
                  </a:lnTo>
                  <a:lnTo>
                    <a:pt x="9368" y="3804"/>
                  </a:lnTo>
                  <a:cubicBezTo>
                    <a:pt x="9359" y="3779"/>
                    <a:pt x="9348" y="3753"/>
                    <a:pt x="9332" y="3753"/>
                  </a:cubicBezTo>
                  <a:cubicBezTo>
                    <a:pt x="9331" y="3753"/>
                    <a:pt x="9329" y="3754"/>
                    <a:pt x="9327" y="3754"/>
                  </a:cubicBezTo>
                  <a:cubicBezTo>
                    <a:pt x="9337" y="3717"/>
                    <a:pt x="9327" y="3688"/>
                    <a:pt x="9305" y="3629"/>
                  </a:cubicBezTo>
                  <a:cubicBezTo>
                    <a:pt x="9283" y="3569"/>
                    <a:pt x="9264" y="3513"/>
                    <a:pt x="9233" y="3488"/>
                  </a:cubicBezTo>
                  <a:cubicBezTo>
                    <a:pt x="9261" y="3447"/>
                    <a:pt x="9202" y="3269"/>
                    <a:pt x="9152" y="3253"/>
                  </a:cubicBezTo>
                  <a:cubicBezTo>
                    <a:pt x="9149" y="3254"/>
                    <a:pt x="9147" y="3255"/>
                    <a:pt x="9145" y="3255"/>
                  </a:cubicBezTo>
                  <a:cubicBezTo>
                    <a:pt x="9130" y="3255"/>
                    <a:pt x="9121" y="3227"/>
                    <a:pt x="9130" y="3196"/>
                  </a:cubicBezTo>
                  <a:cubicBezTo>
                    <a:pt x="9139" y="3159"/>
                    <a:pt x="9139" y="3159"/>
                    <a:pt x="9111" y="3137"/>
                  </a:cubicBezTo>
                  <a:cubicBezTo>
                    <a:pt x="9080" y="3115"/>
                    <a:pt x="9089" y="3077"/>
                    <a:pt x="9098" y="3043"/>
                  </a:cubicBezTo>
                  <a:cubicBezTo>
                    <a:pt x="9127" y="3015"/>
                    <a:pt x="9120" y="2968"/>
                    <a:pt x="9086" y="2946"/>
                  </a:cubicBezTo>
                  <a:cubicBezTo>
                    <a:pt x="9054" y="2905"/>
                    <a:pt x="9033" y="2858"/>
                    <a:pt x="9014" y="2808"/>
                  </a:cubicBezTo>
                  <a:cubicBezTo>
                    <a:pt x="8985" y="2771"/>
                    <a:pt x="8972" y="2746"/>
                    <a:pt x="8964" y="2746"/>
                  </a:cubicBezTo>
                  <a:cubicBezTo>
                    <a:pt x="8960" y="2746"/>
                    <a:pt x="8957" y="2750"/>
                    <a:pt x="8954" y="2761"/>
                  </a:cubicBezTo>
                  <a:cubicBezTo>
                    <a:pt x="8951" y="2763"/>
                    <a:pt x="8947" y="2763"/>
                    <a:pt x="8943" y="2763"/>
                  </a:cubicBezTo>
                  <a:cubicBezTo>
                    <a:pt x="8925" y="2763"/>
                    <a:pt x="8904" y="2748"/>
                    <a:pt x="8904" y="2748"/>
                  </a:cubicBezTo>
                  <a:cubicBezTo>
                    <a:pt x="8879" y="2715"/>
                    <a:pt x="8878" y="2700"/>
                    <a:pt x="8883" y="2700"/>
                  </a:cubicBezTo>
                  <a:cubicBezTo>
                    <a:pt x="8886" y="2700"/>
                    <a:pt x="8891" y="2706"/>
                    <a:pt x="8895" y="2717"/>
                  </a:cubicBezTo>
                  <a:cubicBezTo>
                    <a:pt x="8910" y="2738"/>
                    <a:pt x="8919" y="2746"/>
                    <a:pt x="8923" y="2746"/>
                  </a:cubicBezTo>
                  <a:cubicBezTo>
                    <a:pt x="8931" y="2746"/>
                    <a:pt x="8930" y="2726"/>
                    <a:pt x="8935" y="2704"/>
                  </a:cubicBezTo>
                  <a:cubicBezTo>
                    <a:pt x="8935" y="2661"/>
                    <a:pt x="8929" y="2617"/>
                    <a:pt x="8913" y="2579"/>
                  </a:cubicBezTo>
                  <a:cubicBezTo>
                    <a:pt x="8901" y="2548"/>
                    <a:pt x="8882" y="2491"/>
                    <a:pt x="8870" y="2463"/>
                  </a:cubicBezTo>
                  <a:cubicBezTo>
                    <a:pt x="8856" y="2380"/>
                    <a:pt x="8842" y="2349"/>
                    <a:pt x="8826" y="2349"/>
                  </a:cubicBezTo>
                  <a:cubicBezTo>
                    <a:pt x="8824" y="2349"/>
                    <a:pt x="8822" y="2349"/>
                    <a:pt x="8819" y="2350"/>
                  </a:cubicBezTo>
                  <a:cubicBezTo>
                    <a:pt x="8812" y="2354"/>
                    <a:pt x="8805" y="2357"/>
                    <a:pt x="8801" y="2360"/>
                  </a:cubicBezTo>
                  <a:cubicBezTo>
                    <a:pt x="8832" y="2313"/>
                    <a:pt x="8664" y="2015"/>
                    <a:pt x="8604" y="2015"/>
                  </a:cubicBezTo>
                  <a:cubicBezTo>
                    <a:pt x="8604" y="2015"/>
                    <a:pt x="8604" y="2015"/>
                    <a:pt x="8603" y="2015"/>
                  </a:cubicBezTo>
                  <a:lnTo>
                    <a:pt x="8622" y="2006"/>
                  </a:lnTo>
                  <a:cubicBezTo>
                    <a:pt x="8641" y="1993"/>
                    <a:pt x="8622" y="1968"/>
                    <a:pt x="8584" y="1918"/>
                  </a:cubicBezTo>
                  <a:cubicBezTo>
                    <a:pt x="8566" y="1893"/>
                    <a:pt x="8475" y="1805"/>
                    <a:pt x="8415" y="1733"/>
                  </a:cubicBezTo>
                  <a:cubicBezTo>
                    <a:pt x="8343" y="1646"/>
                    <a:pt x="8284" y="1581"/>
                    <a:pt x="8263" y="1581"/>
                  </a:cubicBezTo>
                  <a:cubicBezTo>
                    <a:pt x="8261" y="1581"/>
                    <a:pt x="8260" y="1582"/>
                    <a:pt x="8258" y="1583"/>
                  </a:cubicBezTo>
                  <a:cubicBezTo>
                    <a:pt x="8240" y="1561"/>
                    <a:pt x="8240" y="1561"/>
                    <a:pt x="8255" y="1545"/>
                  </a:cubicBezTo>
                  <a:lnTo>
                    <a:pt x="8255" y="1545"/>
                  </a:lnTo>
                  <a:cubicBezTo>
                    <a:pt x="8261" y="1546"/>
                    <a:pt x="8265" y="1547"/>
                    <a:pt x="8268" y="1547"/>
                  </a:cubicBezTo>
                  <a:cubicBezTo>
                    <a:pt x="8284" y="1547"/>
                    <a:pt x="8267" y="1528"/>
                    <a:pt x="8249" y="1507"/>
                  </a:cubicBezTo>
                  <a:cubicBezTo>
                    <a:pt x="8242" y="1499"/>
                    <a:pt x="8235" y="1496"/>
                    <a:pt x="8229" y="1496"/>
                  </a:cubicBezTo>
                  <a:cubicBezTo>
                    <a:pt x="8217" y="1496"/>
                    <a:pt x="8207" y="1506"/>
                    <a:pt x="8199" y="1514"/>
                  </a:cubicBezTo>
                  <a:cubicBezTo>
                    <a:pt x="8196" y="1517"/>
                    <a:pt x="8192" y="1518"/>
                    <a:pt x="8188" y="1518"/>
                  </a:cubicBezTo>
                  <a:cubicBezTo>
                    <a:pt x="8174" y="1518"/>
                    <a:pt x="8155" y="1495"/>
                    <a:pt x="8133" y="1448"/>
                  </a:cubicBezTo>
                  <a:cubicBezTo>
                    <a:pt x="8092" y="1376"/>
                    <a:pt x="8030" y="1316"/>
                    <a:pt x="7958" y="1275"/>
                  </a:cubicBezTo>
                  <a:cubicBezTo>
                    <a:pt x="7936" y="1253"/>
                    <a:pt x="7911" y="1235"/>
                    <a:pt x="7926" y="1219"/>
                  </a:cubicBezTo>
                  <a:cubicBezTo>
                    <a:pt x="7911" y="1163"/>
                    <a:pt x="7867" y="1122"/>
                    <a:pt x="7810" y="1116"/>
                  </a:cubicBezTo>
                  <a:cubicBezTo>
                    <a:pt x="7785" y="1094"/>
                    <a:pt x="7785" y="1094"/>
                    <a:pt x="7801" y="1078"/>
                  </a:cubicBezTo>
                  <a:cubicBezTo>
                    <a:pt x="7791" y="1051"/>
                    <a:pt x="7796" y="1036"/>
                    <a:pt x="7777" y="1036"/>
                  </a:cubicBezTo>
                  <a:cubicBezTo>
                    <a:pt x="7771" y="1036"/>
                    <a:pt x="7762" y="1037"/>
                    <a:pt x="7751" y="1040"/>
                  </a:cubicBezTo>
                  <a:cubicBezTo>
                    <a:pt x="7682" y="1012"/>
                    <a:pt x="7622" y="965"/>
                    <a:pt x="7578" y="906"/>
                  </a:cubicBezTo>
                  <a:cubicBezTo>
                    <a:pt x="7563" y="892"/>
                    <a:pt x="7544" y="879"/>
                    <a:pt x="7530" y="879"/>
                  </a:cubicBezTo>
                  <a:cubicBezTo>
                    <a:pt x="7524" y="879"/>
                    <a:pt x="7519" y="881"/>
                    <a:pt x="7516" y="887"/>
                  </a:cubicBezTo>
                  <a:cubicBezTo>
                    <a:pt x="7513" y="892"/>
                    <a:pt x="7509" y="897"/>
                    <a:pt x="7506" y="901"/>
                  </a:cubicBezTo>
                  <a:lnTo>
                    <a:pt x="7506" y="901"/>
                  </a:lnTo>
                  <a:cubicBezTo>
                    <a:pt x="7504" y="870"/>
                    <a:pt x="7503" y="859"/>
                    <a:pt x="7490" y="859"/>
                  </a:cubicBezTo>
                  <a:cubicBezTo>
                    <a:pt x="7483" y="859"/>
                    <a:pt x="7471" y="862"/>
                    <a:pt x="7453" y="868"/>
                  </a:cubicBezTo>
                  <a:cubicBezTo>
                    <a:pt x="7450" y="874"/>
                    <a:pt x="7446" y="876"/>
                    <a:pt x="7441" y="876"/>
                  </a:cubicBezTo>
                  <a:cubicBezTo>
                    <a:pt x="7431" y="876"/>
                    <a:pt x="7419" y="863"/>
                    <a:pt x="7428" y="849"/>
                  </a:cubicBezTo>
                  <a:cubicBezTo>
                    <a:pt x="7422" y="830"/>
                    <a:pt x="7406" y="812"/>
                    <a:pt x="7390" y="799"/>
                  </a:cubicBezTo>
                  <a:cubicBezTo>
                    <a:pt x="7365" y="777"/>
                    <a:pt x="7224" y="711"/>
                    <a:pt x="7090" y="636"/>
                  </a:cubicBezTo>
                  <a:cubicBezTo>
                    <a:pt x="6905" y="532"/>
                    <a:pt x="6817" y="492"/>
                    <a:pt x="6789" y="492"/>
                  </a:cubicBezTo>
                  <a:cubicBezTo>
                    <a:pt x="6784" y="492"/>
                    <a:pt x="6781" y="493"/>
                    <a:pt x="6779" y="495"/>
                  </a:cubicBezTo>
                  <a:cubicBezTo>
                    <a:pt x="6770" y="497"/>
                    <a:pt x="6763" y="498"/>
                    <a:pt x="6758" y="498"/>
                  </a:cubicBezTo>
                  <a:cubicBezTo>
                    <a:pt x="6743" y="498"/>
                    <a:pt x="6740" y="491"/>
                    <a:pt x="6726" y="470"/>
                  </a:cubicBezTo>
                  <a:cubicBezTo>
                    <a:pt x="6707" y="442"/>
                    <a:pt x="6679" y="423"/>
                    <a:pt x="6648" y="414"/>
                  </a:cubicBezTo>
                  <a:cubicBezTo>
                    <a:pt x="6619" y="401"/>
                    <a:pt x="6591" y="389"/>
                    <a:pt x="6601" y="370"/>
                  </a:cubicBezTo>
                  <a:lnTo>
                    <a:pt x="6601" y="370"/>
                  </a:lnTo>
                  <a:cubicBezTo>
                    <a:pt x="6592" y="373"/>
                    <a:pt x="6583" y="375"/>
                    <a:pt x="6575" y="375"/>
                  </a:cubicBezTo>
                  <a:cubicBezTo>
                    <a:pt x="6561" y="375"/>
                    <a:pt x="6548" y="371"/>
                    <a:pt x="6535" y="363"/>
                  </a:cubicBezTo>
                  <a:cubicBezTo>
                    <a:pt x="6543" y="348"/>
                    <a:pt x="6525" y="337"/>
                    <a:pt x="6497" y="337"/>
                  </a:cubicBezTo>
                  <a:cubicBezTo>
                    <a:pt x="6491" y="337"/>
                    <a:pt x="6485" y="337"/>
                    <a:pt x="6478" y="338"/>
                  </a:cubicBezTo>
                  <a:cubicBezTo>
                    <a:pt x="6458" y="352"/>
                    <a:pt x="6447" y="359"/>
                    <a:pt x="6443" y="359"/>
                  </a:cubicBezTo>
                  <a:cubicBezTo>
                    <a:pt x="6438" y="359"/>
                    <a:pt x="6442" y="349"/>
                    <a:pt x="6450" y="329"/>
                  </a:cubicBezTo>
                  <a:cubicBezTo>
                    <a:pt x="6455" y="314"/>
                    <a:pt x="6408" y="280"/>
                    <a:pt x="6398" y="280"/>
                  </a:cubicBezTo>
                  <a:cubicBezTo>
                    <a:pt x="6395" y="280"/>
                    <a:pt x="6395" y="282"/>
                    <a:pt x="6400" y="288"/>
                  </a:cubicBezTo>
                  <a:cubicBezTo>
                    <a:pt x="6397" y="295"/>
                    <a:pt x="6387" y="297"/>
                    <a:pt x="6374" y="297"/>
                  </a:cubicBezTo>
                  <a:cubicBezTo>
                    <a:pt x="6360" y="297"/>
                    <a:pt x="6342" y="295"/>
                    <a:pt x="6324" y="295"/>
                  </a:cubicBezTo>
                  <a:cubicBezTo>
                    <a:pt x="6315" y="295"/>
                    <a:pt x="6305" y="296"/>
                    <a:pt x="6297" y="298"/>
                  </a:cubicBezTo>
                  <a:cubicBezTo>
                    <a:pt x="6269" y="285"/>
                    <a:pt x="6240" y="276"/>
                    <a:pt x="6247" y="257"/>
                  </a:cubicBezTo>
                  <a:cubicBezTo>
                    <a:pt x="6229" y="229"/>
                    <a:pt x="6124" y="209"/>
                    <a:pt x="6065" y="209"/>
                  </a:cubicBezTo>
                  <a:cubicBezTo>
                    <a:pt x="6051" y="209"/>
                    <a:pt x="6040" y="211"/>
                    <a:pt x="6033" y="213"/>
                  </a:cubicBezTo>
                  <a:cubicBezTo>
                    <a:pt x="6031" y="221"/>
                    <a:pt x="6025" y="224"/>
                    <a:pt x="6019" y="224"/>
                  </a:cubicBezTo>
                  <a:cubicBezTo>
                    <a:pt x="6010" y="224"/>
                    <a:pt x="6002" y="217"/>
                    <a:pt x="6005" y="204"/>
                  </a:cubicBezTo>
                  <a:cubicBezTo>
                    <a:pt x="6008" y="185"/>
                    <a:pt x="5980" y="175"/>
                    <a:pt x="5949" y="169"/>
                  </a:cubicBezTo>
                  <a:cubicBezTo>
                    <a:pt x="5943" y="171"/>
                    <a:pt x="5938" y="172"/>
                    <a:pt x="5934" y="172"/>
                  </a:cubicBezTo>
                  <a:cubicBezTo>
                    <a:pt x="5917" y="172"/>
                    <a:pt x="5922" y="156"/>
                    <a:pt x="5927" y="138"/>
                  </a:cubicBezTo>
                  <a:cubicBezTo>
                    <a:pt x="5961" y="128"/>
                    <a:pt x="5930" y="119"/>
                    <a:pt x="5871" y="103"/>
                  </a:cubicBezTo>
                  <a:cubicBezTo>
                    <a:pt x="5864" y="106"/>
                    <a:pt x="5855" y="107"/>
                    <a:pt x="5843" y="107"/>
                  </a:cubicBezTo>
                  <a:cubicBezTo>
                    <a:pt x="5791" y="107"/>
                    <a:pt x="5697" y="87"/>
                    <a:pt x="5623" y="72"/>
                  </a:cubicBezTo>
                  <a:cubicBezTo>
                    <a:pt x="5573" y="63"/>
                    <a:pt x="5536" y="59"/>
                    <a:pt x="5506" y="59"/>
                  </a:cubicBezTo>
                  <a:cubicBezTo>
                    <a:pt x="5444" y="59"/>
                    <a:pt x="5414" y="76"/>
                    <a:pt x="5369" y="97"/>
                  </a:cubicBezTo>
                  <a:lnTo>
                    <a:pt x="5331" y="132"/>
                  </a:lnTo>
                  <a:lnTo>
                    <a:pt x="5338" y="91"/>
                  </a:lnTo>
                  <a:cubicBezTo>
                    <a:pt x="5335" y="69"/>
                    <a:pt x="5328" y="47"/>
                    <a:pt x="5316" y="25"/>
                  </a:cubicBezTo>
                  <a:cubicBezTo>
                    <a:pt x="5314" y="25"/>
                    <a:pt x="5311" y="25"/>
                    <a:pt x="5309" y="25"/>
                  </a:cubicBezTo>
                  <a:cubicBezTo>
                    <a:pt x="5284" y="25"/>
                    <a:pt x="5281" y="42"/>
                    <a:pt x="5281" y="63"/>
                  </a:cubicBezTo>
                  <a:cubicBezTo>
                    <a:pt x="5280" y="71"/>
                    <a:pt x="5273" y="75"/>
                    <a:pt x="5262" y="75"/>
                  </a:cubicBezTo>
                  <a:cubicBezTo>
                    <a:pt x="5246" y="75"/>
                    <a:pt x="5221" y="68"/>
                    <a:pt x="5187" y="53"/>
                  </a:cubicBezTo>
                  <a:cubicBezTo>
                    <a:pt x="5153" y="39"/>
                    <a:pt x="5128" y="32"/>
                    <a:pt x="5108" y="32"/>
                  </a:cubicBezTo>
                  <a:cubicBezTo>
                    <a:pt x="5092" y="32"/>
                    <a:pt x="5079" y="36"/>
                    <a:pt x="5065" y="44"/>
                  </a:cubicBezTo>
                  <a:cubicBezTo>
                    <a:pt x="5062" y="44"/>
                    <a:pt x="5059" y="44"/>
                    <a:pt x="5055" y="44"/>
                  </a:cubicBezTo>
                  <a:cubicBezTo>
                    <a:pt x="5027" y="44"/>
                    <a:pt x="4997" y="32"/>
                    <a:pt x="4974" y="16"/>
                  </a:cubicBezTo>
                  <a:cubicBezTo>
                    <a:pt x="4943" y="16"/>
                    <a:pt x="4943" y="16"/>
                    <a:pt x="4943" y="38"/>
                  </a:cubicBezTo>
                  <a:cubicBezTo>
                    <a:pt x="4941" y="47"/>
                    <a:pt x="4934" y="51"/>
                    <a:pt x="4923" y="51"/>
                  </a:cubicBezTo>
                  <a:cubicBezTo>
                    <a:pt x="4912" y="51"/>
                    <a:pt x="4896" y="46"/>
                    <a:pt x="4880" y="34"/>
                  </a:cubicBezTo>
                  <a:cubicBezTo>
                    <a:pt x="4863" y="10"/>
                    <a:pt x="4823" y="0"/>
                    <a:pt x="4794" y="0"/>
                  </a:cubicBezTo>
                  <a:close/>
                  <a:moveTo>
                    <a:pt x="9061" y="12617"/>
                  </a:moveTo>
                  <a:lnTo>
                    <a:pt x="9029" y="12626"/>
                  </a:lnTo>
                  <a:cubicBezTo>
                    <a:pt x="9029" y="12626"/>
                    <a:pt x="9004" y="12654"/>
                    <a:pt x="9011" y="12673"/>
                  </a:cubicBezTo>
                  <a:lnTo>
                    <a:pt x="9039" y="12667"/>
                  </a:lnTo>
                  <a:cubicBezTo>
                    <a:pt x="9070" y="12657"/>
                    <a:pt x="9064" y="12639"/>
                    <a:pt x="9061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586;p52"/>
            <p:cNvSpPr/>
            <p:nvPr/>
          </p:nvSpPr>
          <p:spPr>
            <a:xfrm>
              <a:off x="4173000" y="1754625"/>
              <a:ext cx="52400" cy="37400"/>
            </a:xfrm>
            <a:custGeom>
              <a:avLst/>
              <a:gdLst/>
              <a:ahLst/>
              <a:cxnLst/>
              <a:rect l="l" t="t" r="r" b="b"/>
              <a:pathLst>
                <a:path w="2096" h="1496" extrusionOk="0">
                  <a:moveTo>
                    <a:pt x="441" y="290"/>
                  </a:moveTo>
                  <a:cubicBezTo>
                    <a:pt x="438" y="300"/>
                    <a:pt x="437" y="304"/>
                    <a:pt x="438" y="304"/>
                  </a:cubicBezTo>
                  <a:cubicBezTo>
                    <a:pt x="438" y="304"/>
                    <a:pt x="440" y="300"/>
                    <a:pt x="441" y="290"/>
                  </a:cubicBezTo>
                  <a:close/>
                  <a:moveTo>
                    <a:pt x="664" y="296"/>
                  </a:moveTo>
                  <a:lnTo>
                    <a:pt x="664" y="296"/>
                  </a:lnTo>
                  <a:cubicBezTo>
                    <a:pt x="662" y="303"/>
                    <a:pt x="661" y="305"/>
                    <a:pt x="660" y="305"/>
                  </a:cubicBezTo>
                  <a:cubicBezTo>
                    <a:pt x="660" y="305"/>
                    <a:pt x="662" y="296"/>
                    <a:pt x="664" y="296"/>
                  </a:cubicBezTo>
                  <a:close/>
                  <a:moveTo>
                    <a:pt x="505" y="0"/>
                  </a:moveTo>
                  <a:cubicBezTo>
                    <a:pt x="421" y="0"/>
                    <a:pt x="337" y="48"/>
                    <a:pt x="310" y="155"/>
                  </a:cubicBezTo>
                  <a:cubicBezTo>
                    <a:pt x="301" y="191"/>
                    <a:pt x="301" y="224"/>
                    <a:pt x="308" y="254"/>
                  </a:cubicBezTo>
                  <a:lnTo>
                    <a:pt x="308" y="254"/>
                  </a:lnTo>
                  <a:cubicBezTo>
                    <a:pt x="313" y="254"/>
                    <a:pt x="319" y="255"/>
                    <a:pt x="325" y="256"/>
                  </a:cubicBezTo>
                  <a:cubicBezTo>
                    <a:pt x="332" y="257"/>
                    <a:pt x="338" y="257"/>
                    <a:pt x="344" y="257"/>
                  </a:cubicBezTo>
                  <a:cubicBezTo>
                    <a:pt x="358" y="257"/>
                    <a:pt x="370" y="253"/>
                    <a:pt x="372" y="240"/>
                  </a:cubicBezTo>
                  <a:cubicBezTo>
                    <a:pt x="379" y="240"/>
                    <a:pt x="382" y="240"/>
                    <a:pt x="382" y="262"/>
                  </a:cubicBezTo>
                  <a:cubicBezTo>
                    <a:pt x="383" y="272"/>
                    <a:pt x="385" y="277"/>
                    <a:pt x="386" y="277"/>
                  </a:cubicBezTo>
                  <a:cubicBezTo>
                    <a:pt x="387" y="277"/>
                    <a:pt x="388" y="272"/>
                    <a:pt x="388" y="262"/>
                  </a:cubicBezTo>
                  <a:cubicBezTo>
                    <a:pt x="391" y="242"/>
                    <a:pt x="393" y="231"/>
                    <a:pt x="395" y="231"/>
                  </a:cubicBezTo>
                  <a:cubicBezTo>
                    <a:pt x="397" y="231"/>
                    <a:pt x="397" y="242"/>
                    <a:pt x="397" y="262"/>
                  </a:cubicBezTo>
                  <a:cubicBezTo>
                    <a:pt x="400" y="249"/>
                    <a:pt x="405" y="226"/>
                    <a:pt x="408" y="226"/>
                  </a:cubicBezTo>
                  <a:cubicBezTo>
                    <a:pt x="409" y="226"/>
                    <a:pt x="410" y="230"/>
                    <a:pt x="410" y="243"/>
                  </a:cubicBezTo>
                  <a:lnTo>
                    <a:pt x="416" y="224"/>
                  </a:lnTo>
                  <a:cubicBezTo>
                    <a:pt x="419" y="204"/>
                    <a:pt x="422" y="194"/>
                    <a:pt x="423" y="194"/>
                  </a:cubicBezTo>
                  <a:lnTo>
                    <a:pt x="423" y="194"/>
                  </a:lnTo>
                  <a:cubicBezTo>
                    <a:pt x="424" y="194"/>
                    <a:pt x="424" y="204"/>
                    <a:pt x="422" y="224"/>
                  </a:cubicBezTo>
                  <a:cubicBezTo>
                    <a:pt x="419" y="265"/>
                    <a:pt x="419" y="265"/>
                    <a:pt x="422" y="265"/>
                  </a:cubicBezTo>
                  <a:cubicBezTo>
                    <a:pt x="422" y="265"/>
                    <a:pt x="423" y="265"/>
                    <a:pt x="423" y="265"/>
                  </a:cubicBezTo>
                  <a:cubicBezTo>
                    <a:pt x="424" y="265"/>
                    <a:pt x="426" y="263"/>
                    <a:pt x="426" y="246"/>
                  </a:cubicBezTo>
                  <a:lnTo>
                    <a:pt x="429" y="246"/>
                  </a:lnTo>
                  <a:lnTo>
                    <a:pt x="426" y="287"/>
                  </a:lnTo>
                  <a:cubicBezTo>
                    <a:pt x="426" y="309"/>
                    <a:pt x="426" y="309"/>
                    <a:pt x="426" y="309"/>
                  </a:cubicBezTo>
                  <a:cubicBezTo>
                    <a:pt x="426" y="309"/>
                    <a:pt x="429" y="309"/>
                    <a:pt x="432" y="290"/>
                  </a:cubicBezTo>
                  <a:cubicBezTo>
                    <a:pt x="432" y="268"/>
                    <a:pt x="435" y="246"/>
                    <a:pt x="441" y="246"/>
                  </a:cubicBezTo>
                  <a:cubicBezTo>
                    <a:pt x="444" y="262"/>
                    <a:pt x="441" y="274"/>
                    <a:pt x="441" y="290"/>
                  </a:cubicBezTo>
                  <a:cubicBezTo>
                    <a:pt x="444" y="290"/>
                    <a:pt x="454" y="271"/>
                    <a:pt x="460" y="271"/>
                  </a:cubicBezTo>
                  <a:lnTo>
                    <a:pt x="466" y="271"/>
                  </a:lnTo>
                  <a:cubicBezTo>
                    <a:pt x="468" y="260"/>
                    <a:pt x="474" y="256"/>
                    <a:pt x="483" y="256"/>
                  </a:cubicBezTo>
                  <a:cubicBezTo>
                    <a:pt x="489" y="256"/>
                    <a:pt x="496" y="258"/>
                    <a:pt x="504" y="259"/>
                  </a:cubicBezTo>
                  <a:cubicBezTo>
                    <a:pt x="509" y="260"/>
                    <a:pt x="515" y="261"/>
                    <a:pt x="520" y="261"/>
                  </a:cubicBezTo>
                  <a:cubicBezTo>
                    <a:pt x="529" y="261"/>
                    <a:pt x="536" y="257"/>
                    <a:pt x="538" y="243"/>
                  </a:cubicBezTo>
                  <a:cubicBezTo>
                    <a:pt x="538" y="233"/>
                    <a:pt x="540" y="228"/>
                    <a:pt x="542" y="228"/>
                  </a:cubicBezTo>
                  <a:cubicBezTo>
                    <a:pt x="544" y="228"/>
                    <a:pt x="546" y="235"/>
                    <a:pt x="548" y="246"/>
                  </a:cubicBezTo>
                  <a:cubicBezTo>
                    <a:pt x="554" y="246"/>
                    <a:pt x="583" y="252"/>
                    <a:pt x="605" y="252"/>
                  </a:cubicBezTo>
                  <a:cubicBezTo>
                    <a:pt x="618" y="252"/>
                    <a:pt x="628" y="250"/>
                    <a:pt x="629" y="243"/>
                  </a:cubicBezTo>
                  <a:cubicBezTo>
                    <a:pt x="629" y="243"/>
                    <a:pt x="632" y="224"/>
                    <a:pt x="636" y="224"/>
                  </a:cubicBezTo>
                  <a:lnTo>
                    <a:pt x="636" y="224"/>
                  </a:lnTo>
                  <a:cubicBezTo>
                    <a:pt x="636" y="237"/>
                    <a:pt x="632" y="253"/>
                    <a:pt x="629" y="265"/>
                  </a:cubicBezTo>
                  <a:cubicBezTo>
                    <a:pt x="629" y="278"/>
                    <a:pt x="629" y="274"/>
                    <a:pt x="626" y="287"/>
                  </a:cubicBezTo>
                  <a:cubicBezTo>
                    <a:pt x="626" y="287"/>
                    <a:pt x="632" y="287"/>
                    <a:pt x="629" y="309"/>
                  </a:cubicBezTo>
                  <a:cubicBezTo>
                    <a:pt x="632" y="309"/>
                    <a:pt x="636" y="309"/>
                    <a:pt x="639" y="290"/>
                  </a:cubicBezTo>
                  <a:cubicBezTo>
                    <a:pt x="648" y="271"/>
                    <a:pt x="651" y="271"/>
                    <a:pt x="651" y="271"/>
                  </a:cubicBezTo>
                  <a:cubicBezTo>
                    <a:pt x="654" y="271"/>
                    <a:pt x="654" y="271"/>
                    <a:pt x="661" y="253"/>
                  </a:cubicBezTo>
                  <a:cubicBezTo>
                    <a:pt x="661" y="237"/>
                    <a:pt x="662" y="232"/>
                    <a:pt x="664" y="232"/>
                  </a:cubicBezTo>
                  <a:cubicBezTo>
                    <a:pt x="665" y="232"/>
                    <a:pt x="666" y="233"/>
                    <a:pt x="667" y="234"/>
                  </a:cubicBezTo>
                  <a:cubicBezTo>
                    <a:pt x="670" y="246"/>
                    <a:pt x="667" y="262"/>
                    <a:pt x="664" y="274"/>
                  </a:cubicBezTo>
                  <a:cubicBezTo>
                    <a:pt x="658" y="287"/>
                    <a:pt x="658" y="303"/>
                    <a:pt x="658" y="315"/>
                  </a:cubicBezTo>
                  <a:cubicBezTo>
                    <a:pt x="658" y="325"/>
                    <a:pt x="658" y="330"/>
                    <a:pt x="660" y="330"/>
                  </a:cubicBezTo>
                  <a:cubicBezTo>
                    <a:pt x="661" y="330"/>
                    <a:pt x="665" y="321"/>
                    <a:pt x="670" y="300"/>
                  </a:cubicBezTo>
                  <a:lnTo>
                    <a:pt x="664" y="296"/>
                  </a:lnTo>
                  <a:cubicBezTo>
                    <a:pt x="670" y="284"/>
                    <a:pt x="677" y="271"/>
                    <a:pt x="681" y="271"/>
                  </a:cubicBezTo>
                  <a:cubicBezTo>
                    <a:pt x="683" y="271"/>
                    <a:pt x="685" y="274"/>
                    <a:pt x="686" y="281"/>
                  </a:cubicBezTo>
                  <a:cubicBezTo>
                    <a:pt x="688" y="281"/>
                    <a:pt x="689" y="282"/>
                    <a:pt x="691" y="282"/>
                  </a:cubicBezTo>
                  <a:cubicBezTo>
                    <a:pt x="696" y="282"/>
                    <a:pt x="698" y="275"/>
                    <a:pt x="708" y="243"/>
                  </a:cubicBezTo>
                  <a:cubicBezTo>
                    <a:pt x="737" y="91"/>
                    <a:pt x="621" y="0"/>
                    <a:pt x="505" y="0"/>
                  </a:cubicBezTo>
                  <a:close/>
                  <a:moveTo>
                    <a:pt x="648" y="312"/>
                  </a:moveTo>
                  <a:cubicBezTo>
                    <a:pt x="645" y="334"/>
                    <a:pt x="645" y="334"/>
                    <a:pt x="645" y="334"/>
                  </a:cubicBezTo>
                  <a:lnTo>
                    <a:pt x="648" y="334"/>
                  </a:lnTo>
                  <a:lnTo>
                    <a:pt x="651" y="312"/>
                  </a:lnTo>
                  <a:close/>
                  <a:moveTo>
                    <a:pt x="679" y="321"/>
                  </a:moveTo>
                  <a:lnTo>
                    <a:pt x="676" y="343"/>
                  </a:lnTo>
                  <a:lnTo>
                    <a:pt x="673" y="340"/>
                  </a:lnTo>
                  <a:cubicBezTo>
                    <a:pt x="670" y="340"/>
                    <a:pt x="670" y="340"/>
                    <a:pt x="676" y="321"/>
                  </a:cubicBezTo>
                  <a:close/>
                  <a:moveTo>
                    <a:pt x="514" y="292"/>
                  </a:moveTo>
                  <a:cubicBezTo>
                    <a:pt x="513" y="292"/>
                    <a:pt x="510" y="300"/>
                    <a:pt x="510" y="300"/>
                  </a:cubicBezTo>
                  <a:cubicBezTo>
                    <a:pt x="507" y="315"/>
                    <a:pt x="504" y="328"/>
                    <a:pt x="504" y="340"/>
                  </a:cubicBezTo>
                  <a:cubicBezTo>
                    <a:pt x="503" y="347"/>
                    <a:pt x="503" y="350"/>
                    <a:pt x="503" y="350"/>
                  </a:cubicBezTo>
                  <a:cubicBezTo>
                    <a:pt x="503" y="350"/>
                    <a:pt x="506" y="337"/>
                    <a:pt x="510" y="321"/>
                  </a:cubicBezTo>
                  <a:lnTo>
                    <a:pt x="513" y="300"/>
                  </a:lnTo>
                  <a:lnTo>
                    <a:pt x="513" y="303"/>
                  </a:lnTo>
                  <a:cubicBezTo>
                    <a:pt x="515" y="295"/>
                    <a:pt x="514" y="292"/>
                    <a:pt x="514" y="292"/>
                  </a:cubicBezTo>
                  <a:close/>
                  <a:moveTo>
                    <a:pt x="696" y="326"/>
                  </a:moveTo>
                  <a:cubicBezTo>
                    <a:pt x="697" y="326"/>
                    <a:pt x="697" y="327"/>
                    <a:pt x="698" y="328"/>
                  </a:cubicBezTo>
                  <a:cubicBezTo>
                    <a:pt x="701" y="328"/>
                    <a:pt x="701" y="328"/>
                    <a:pt x="695" y="347"/>
                  </a:cubicBezTo>
                  <a:lnTo>
                    <a:pt x="695" y="350"/>
                  </a:lnTo>
                  <a:cubicBezTo>
                    <a:pt x="691" y="358"/>
                    <a:pt x="688" y="362"/>
                    <a:pt x="686" y="362"/>
                  </a:cubicBezTo>
                  <a:cubicBezTo>
                    <a:pt x="685" y="362"/>
                    <a:pt x="685" y="357"/>
                    <a:pt x="689" y="347"/>
                  </a:cubicBezTo>
                  <a:cubicBezTo>
                    <a:pt x="693" y="331"/>
                    <a:pt x="695" y="326"/>
                    <a:pt x="696" y="326"/>
                  </a:cubicBezTo>
                  <a:close/>
                  <a:moveTo>
                    <a:pt x="619" y="327"/>
                  </a:moveTo>
                  <a:cubicBezTo>
                    <a:pt x="616" y="327"/>
                    <a:pt x="614" y="347"/>
                    <a:pt x="614" y="347"/>
                  </a:cubicBezTo>
                  <a:cubicBezTo>
                    <a:pt x="614" y="347"/>
                    <a:pt x="607" y="365"/>
                    <a:pt x="610" y="368"/>
                  </a:cubicBezTo>
                  <a:lnTo>
                    <a:pt x="614" y="368"/>
                  </a:lnTo>
                  <a:cubicBezTo>
                    <a:pt x="617" y="353"/>
                    <a:pt x="620" y="340"/>
                    <a:pt x="620" y="328"/>
                  </a:cubicBezTo>
                  <a:cubicBezTo>
                    <a:pt x="620" y="328"/>
                    <a:pt x="619" y="327"/>
                    <a:pt x="619" y="327"/>
                  </a:cubicBezTo>
                  <a:close/>
                  <a:moveTo>
                    <a:pt x="902" y="362"/>
                  </a:moveTo>
                  <a:cubicBezTo>
                    <a:pt x="899" y="373"/>
                    <a:pt x="897" y="378"/>
                    <a:pt x="896" y="378"/>
                  </a:cubicBezTo>
                  <a:cubicBezTo>
                    <a:pt x="896" y="378"/>
                    <a:pt x="897" y="372"/>
                    <a:pt x="902" y="362"/>
                  </a:cubicBezTo>
                  <a:close/>
                  <a:moveTo>
                    <a:pt x="38" y="354"/>
                  </a:moveTo>
                  <a:cubicBezTo>
                    <a:pt x="39" y="354"/>
                    <a:pt x="40" y="364"/>
                    <a:pt x="43" y="384"/>
                  </a:cubicBezTo>
                  <a:cubicBezTo>
                    <a:pt x="46" y="397"/>
                    <a:pt x="50" y="412"/>
                    <a:pt x="50" y="425"/>
                  </a:cubicBezTo>
                  <a:cubicBezTo>
                    <a:pt x="50" y="437"/>
                    <a:pt x="49" y="442"/>
                    <a:pt x="48" y="442"/>
                  </a:cubicBezTo>
                  <a:cubicBezTo>
                    <a:pt x="46" y="442"/>
                    <a:pt x="42" y="413"/>
                    <a:pt x="40" y="384"/>
                  </a:cubicBezTo>
                  <a:cubicBezTo>
                    <a:pt x="39" y="364"/>
                    <a:pt x="38" y="354"/>
                    <a:pt x="38" y="354"/>
                  </a:cubicBezTo>
                  <a:close/>
                  <a:moveTo>
                    <a:pt x="973" y="421"/>
                  </a:moveTo>
                  <a:cubicBezTo>
                    <a:pt x="974" y="421"/>
                    <a:pt x="974" y="422"/>
                    <a:pt x="974" y="422"/>
                  </a:cubicBezTo>
                  <a:lnTo>
                    <a:pt x="977" y="422"/>
                  </a:lnTo>
                  <a:cubicBezTo>
                    <a:pt x="971" y="434"/>
                    <a:pt x="961" y="447"/>
                    <a:pt x="955" y="459"/>
                  </a:cubicBezTo>
                  <a:lnTo>
                    <a:pt x="952" y="456"/>
                  </a:lnTo>
                  <a:cubicBezTo>
                    <a:pt x="961" y="439"/>
                    <a:pt x="969" y="421"/>
                    <a:pt x="973" y="421"/>
                  </a:cubicBezTo>
                  <a:close/>
                  <a:moveTo>
                    <a:pt x="720" y="444"/>
                  </a:moveTo>
                  <a:lnTo>
                    <a:pt x="717" y="466"/>
                  </a:lnTo>
                  <a:cubicBezTo>
                    <a:pt x="711" y="484"/>
                    <a:pt x="708" y="484"/>
                    <a:pt x="708" y="484"/>
                  </a:cubicBezTo>
                  <a:cubicBezTo>
                    <a:pt x="708" y="484"/>
                    <a:pt x="708" y="484"/>
                    <a:pt x="711" y="462"/>
                  </a:cubicBezTo>
                  <a:cubicBezTo>
                    <a:pt x="711" y="462"/>
                    <a:pt x="717" y="444"/>
                    <a:pt x="720" y="444"/>
                  </a:cubicBezTo>
                  <a:close/>
                  <a:moveTo>
                    <a:pt x="686" y="456"/>
                  </a:moveTo>
                  <a:lnTo>
                    <a:pt x="683" y="475"/>
                  </a:lnTo>
                  <a:lnTo>
                    <a:pt x="673" y="494"/>
                  </a:lnTo>
                  <a:cubicBezTo>
                    <a:pt x="673" y="481"/>
                    <a:pt x="679" y="466"/>
                    <a:pt x="686" y="456"/>
                  </a:cubicBezTo>
                  <a:close/>
                  <a:moveTo>
                    <a:pt x="1083" y="461"/>
                  </a:moveTo>
                  <a:cubicBezTo>
                    <a:pt x="1085" y="461"/>
                    <a:pt x="1086" y="462"/>
                    <a:pt x="1087" y="462"/>
                  </a:cubicBezTo>
                  <a:cubicBezTo>
                    <a:pt x="1078" y="480"/>
                    <a:pt x="1067" y="497"/>
                    <a:pt x="1063" y="497"/>
                  </a:cubicBezTo>
                  <a:cubicBezTo>
                    <a:pt x="1062" y="497"/>
                    <a:pt x="1062" y="497"/>
                    <a:pt x="1062" y="497"/>
                  </a:cubicBezTo>
                  <a:cubicBezTo>
                    <a:pt x="1059" y="494"/>
                    <a:pt x="1059" y="494"/>
                    <a:pt x="1068" y="475"/>
                  </a:cubicBezTo>
                  <a:cubicBezTo>
                    <a:pt x="1075" y="464"/>
                    <a:pt x="1080" y="461"/>
                    <a:pt x="1083" y="461"/>
                  </a:cubicBezTo>
                  <a:close/>
                  <a:moveTo>
                    <a:pt x="1243" y="578"/>
                  </a:moveTo>
                  <a:cubicBezTo>
                    <a:pt x="1243" y="578"/>
                    <a:pt x="1243" y="578"/>
                    <a:pt x="1244" y="578"/>
                  </a:cubicBezTo>
                  <a:lnTo>
                    <a:pt x="1234" y="597"/>
                  </a:lnTo>
                  <a:lnTo>
                    <a:pt x="1218" y="610"/>
                  </a:lnTo>
                  <a:lnTo>
                    <a:pt x="1215" y="610"/>
                  </a:lnTo>
                  <a:cubicBezTo>
                    <a:pt x="1227" y="593"/>
                    <a:pt x="1238" y="578"/>
                    <a:pt x="1243" y="578"/>
                  </a:cubicBezTo>
                  <a:close/>
                  <a:moveTo>
                    <a:pt x="1897" y="591"/>
                  </a:moveTo>
                  <a:cubicBezTo>
                    <a:pt x="1895" y="591"/>
                    <a:pt x="1885" y="595"/>
                    <a:pt x="1867" y="607"/>
                  </a:cubicBezTo>
                  <a:cubicBezTo>
                    <a:pt x="1851" y="619"/>
                    <a:pt x="1851" y="619"/>
                    <a:pt x="1851" y="622"/>
                  </a:cubicBezTo>
                  <a:cubicBezTo>
                    <a:pt x="1864" y="616"/>
                    <a:pt x="1877" y="610"/>
                    <a:pt x="1889" y="600"/>
                  </a:cubicBezTo>
                  <a:cubicBezTo>
                    <a:pt x="1897" y="594"/>
                    <a:pt x="1900" y="591"/>
                    <a:pt x="1897" y="591"/>
                  </a:cubicBezTo>
                  <a:close/>
                  <a:moveTo>
                    <a:pt x="1334" y="600"/>
                  </a:moveTo>
                  <a:lnTo>
                    <a:pt x="1334" y="600"/>
                  </a:lnTo>
                  <a:cubicBezTo>
                    <a:pt x="1322" y="619"/>
                    <a:pt x="1306" y="635"/>
                    <a:pt x="1294" y="651"/>
                  </a:cubicBezTo>
                  <a:cubicBezTo>
                    <a:pt x="1291" y="647"/>
                    <a:pt x="1291" y="647"/>
                    <a:pt x="1303" y="632"/>
                  </a:cubicBezTo>
                  <a:cubicBezTo>
                    <a:pt x="1312" y="619"/>
                    <a:pt x="1322" y="610"/>
                    <a:pt x="1334" y="600"/>
                  </a:cubicBezTo>
                  <a:close/>
                  <a:moveTo>
                    <a:pt x="1381" y="647"/>
                  </a:moveTo>
                  <a:lnTo>
                    <a:pt x="1372" y="666"/>
                  </a:lnTo>
                  <a:lnTo>
                    <a:pt x="1356" y="679"/>
                  </a:lnTo>
                  <a:lnTo>
                    <a:pt x="1353" y="679"/>
                  </a:lnTo>
                  <a:cubicBezTo>
                    <a:pt x="1366" y="663"/>
                    <a:pt x="1381" y="647"/>
                    <a:pt x="1381" y="647"/>
                  </a:cubicBezTo>
                  <a:close/>
                  <a:moveTo>
                    <a:pt x="1193" y="700"/>
                  </a:moveTo>
                  <a:cubicBezTo>
                    <a:pt x="1193" y="700"/>
                    <a:pt x="1193" y="700"/>
                    <a:pt x="1193" y="701"/>
                  </a:cubicBezTo>
                  <a:lnTo>
                    <a:pt x="1197" y="701"/>
                  </a:lnTo>
                  <a:cubicBezTo>
                    <a:pt x="1187" y="713"/>
                    <a:pt x="1178" y="723"/>
                    <a:pt x="1168" y="732"/>
                  </a:cubicBezTo>
                  <a:lnTo>
                    <a:pt x="1165" y="732"/>
                  </a:lnTo>
                  <a:cubicBezTo>
                    <a:pt x="1179" y="715"/>
                    <a:pt x="1191" y="700"/>
                    <a:pt x="1193" y="700"/>
                  </a:cubicBezTo>
                  <a:close/>
                  <a:moveTo>
                    <a:pt x="1475" y="816"/>
                  </a:moveTo>
                  <a:cubicBezTo>
                    <a:pt x="1475" y="816"/>
                    <a:pt x="1475" y="816"/>
                    <a:pt x="1475" y="817"/>
                  </a:cubicBezTo>
                  <a:lnTo>
                    <a:pt x="1463" y="832"/>
                  </a:lnTo>
                  <a:lnTo>
                    <a:pt x="1444" y="845"/>
                  </a:lnTo>
                  <a:lnTo>
                    <a:pt x="1444" y="842"/>
                  </a:lnTo>
                  <a:cubicBezTo>
                    <a:pt x="1458" y="830"/>
                    <a:pt x="1473" y="816"/>
                    <a:pt x="1475" y="816"/>
                  </a:cubicBezTo>
                  <a:close/>
                  <a:moveTo>
                    <a:pt x="1485" y="831"/>
                  </a:moveTo>
                  <a:cubicBezTo>
                    <a:pt x="1486" y="831"/>
                    <a:pt x="1487" y="831"/>
                    <a:pt x="1488" y="832"/>
                  </a:cubicBezTo>
                  <a:cubicBezTo>
                    <a:pt x="1479" y="842"/>
                    <a:pt x="1469" y="851"/>
                    <a:pt x="1457" y="860"/>
                  </a:cubicBezTo>
                  <a:cubicBezTo>
                    <a:pt x="1451" y="865"/>
                    <a:pt x="1447" y="868"/>
                    <a:pt x="1446" y="868"/>
                  </a:cubicBezTo>
                  <a:cubicBezTo>
                    <a:pt x="1445" y="868"/>
                    <a:pt x="1452" y="861"/>
                    <a:pt x="1469" y="842"/>
                  </a:cubicBezTo>
                  <a:cubicBezTo>
                    <a:pt x="1480" y="833"/>
                    <a:pt x="1483" y="831"/>
                    <a:pt x="1485" y="831"/>
                  </a:cubicBezTo>
                  <a:close/>
                  <a:moveTo>
                    <a:pt x="1539" y="849"/>
                  </a:moveTo>
                  <a:cubicBezTo>
                    <a:pt x="1540" y="849"/>
                    <a:pt x="1533" y="857"/>
                    <a:pt x="1535" y="857"/>
                  </a:cubicBezTo>
                  <a:cubicBezTo>
                    <a:pt x="1524" y="868"/>
                    <a:pt x="1521" y="872"/>
                    <a:pt x="1519" y="872"/>
                  </a:cubicBezTo>
                  <a:cubicBezTo>
                    <a:pt x="1518" y="872"/>
                    <a:pt x="1517" y="871"/>
                    <a:pt x="1516" y="870"/>
                  </a:cubicBezTo>
                  <a:cubicBezTo>
                    <a:pt x="1513" y="867"/>
                    <a:pt x="1532" y="854"/>
                    <a:pt x="1532" y="854"/>
                  </a:cubicBezTo>
                  <a:cubicBezTo>
                    <a:pt x="1536" y="851"/>
                    <a:pt x="1538" y="849"/>
                    <a:pt x="1539" y="849"/>
                  </a:cubicBezTo>
                  <a:close/>
                  <a:moveTo>
                    <a:pt x="1577" y="885"/>
                  </a:moveTo>
                  <a:cubicBezTo>
                    <a:pt x="1578" y="885"/>
                    <a:pt x="1578" y="885"/>
                    <a:pt x="1579" y="886"/>
                  </a:cubicBezTo>
                  <a:cubicBezTo>
                    <a:pt x="1579" y="889"/>
                    <a:pt x="1563" y="904"/>
                    <a:pt x="1563" y="904"/>
                  </a:cubicBezTo>
                  <a:lnTo>
                    <a:pt x="1563" y="901"/>
                  </a:lnTo>
                  <a:cubicBezTo>
                    <a:pt x="1548" y="914"/>
                    <a:pt x="1548" y="914"/>
                    <a:pt x="1548" y="914"/>
                  </a:cubicBezTo>
                  <a:cubicBezTo>
                    <a:pt x="1544" y="911"/>
                    <a:pt x="1544" y="907"/>
                    <a:pt x="1560" y="895"/>
                  </a:cubicBezTo>
                  <a:cubicBezTo>
                    <a:pt x="1560" y="895"/>
                    <a:pt x="1572" y="885"/>
                    <a:pt x="1577" y="885"/>
                  </a:cubicBezTo>
                  <a:close/>
                  <a:moveTo>
                    <a:pt x="1675" y="942"/>
                  </a:moveTo>
                  <a:lnTo>
                    <a:pt x="1675" y="942"/>
                  </a:lnTo>
                  <a:cubicBezTo>
                    <a:pt x="1676" y="942"/>
                    <a:pt x="1674" y="943"/>
                    <a:pt x="1667" y="948"/>
                  </a:cubicBezTo>
                  <a:cubicBezTo>
                    <a:pt x="1669" y="951"/>
                    <a:pt x="1655" y="955"/>
                    <a:pt x="1650" y="955"/>
                  </a:cubicBezTo>
                  <a:cubicBezTo>
                    <a:pt x="1649" y="955"/>
                    <a:pt x="1648" y="955"/>
                    <a:pt x="1648" y="955"/>
                  </a:cubicBezTo>
                  <a:lnTo>
                    <a:pt x="1663" y="945"/>
                  </a:lnTo>
                  <a:cubicBezTo>
                    <a:pt x="1665" y="945"/>
                    <a:pt x="1673" y="942"/>
                    <a:pt x="1675" y="942"/>
                  </a:cubicBezTo>
                  <a:close/>
                  <a:moveTo>
                    <a:pt x="1538" y="973"/>
                  </a:moveTo>
                  <a:lnTo>
                    <a:pt x="1538" y="976"/>
                  </a:lnTo>
                  <a:lnTo>
                    <a:pt x="1522" y="992"/>
                  </a:lnTo>
                  <a:lnTo>
                    <a:pt x="1522" y="989"/>
                  </a:lnTo>
                  <a:cubicBezTo>
                    <a:pt x="1519" y="986"/>
                    <a:pt x="1519" y="986"/>
                    <a:pt x="1538" y="973"/>
                  </a:cubicBezTo>
                  <a:close/>
                  <a:moveTo>
                    <a:pt x="1566" y="983"/>
                  </a:moveTo>
                  <a:lnTo>
                    <a:pt x="1569" y="989"/>
                  </a:lnTo>
                  <a:cubicBezTo>
                    <a:pt x="1555" y="997"/>
                    <a:pt x="1539" y="1008"/>
                    <a:pt x="1536" y="1008"/>
                  </a:cubicBezTo>
                  <a:cubicBezTo>
                    <a:pt x="1535" y="1008"/>
                    <a:pt x="1535" y="1008"/>
                    <a:pt x="1535" y="1008"/>
                  </a:cubicBezTo>
                  <a:cubicBezTo>
                    <a:pt x="1530" y="1011"/>
                    <a:pt x="1528" y="1012"/>
                    <a:pt x="1527" y="1012"/>
                  </a:cubicBezTo>
                  <a:cubicBezTo>
                    <a:pt x="1525" y="1012"/>
                    <a:pt x="1540" y="999"/>
                    <a:pt x="1566" y="983"/>
                  </a:cubicBezTo>
                  <a:close/>
                  <a:moveTo>
                    <a:pt x="1658" y="1020"/>
                  </a:moveTo>
                  <a:cubicBezTo>
                    <a:pt x="1659" y="1020"/>
                    <a:pt x="1660" y="1020"/>
                    <a:pt x="1660" y="1020"/>
                  </a:cubicBezTo>
                  <a:cubicBezTo>
                    <a:pt x="1648" y="1030"/>
                    <a:pt x="1635" y="1036"/>
                    <a:pt x="1623" y="1042"/>
                  </a:cubicBezTo>
                  <a:lnTo>
                    <a:pt x="1623" y="1039"/>
                  </a:lnTo>
                  <a:cubicBezTo>
                    <a:pt x="1639" y="1028"/>
                    <a:pt x="1653" y="1020"/>
                    <a:pt x="1658" y="1020"/>
                  </a:cubicBezTo>
                  <a:close/>
                  <a:moveTo>
                    <a:pt x="1328" y="1039"/>
                  </a:moveTo>
                  <a:cubicBezTo>
                    <a:pt x="1312" y="1052"/>
                    <a:pt x="1312" y="1052"/>
                    <a:pt x="1316" y="1055"/>
                  </a:cubicBezTo>
                  <a:cubicBezTo>
                    <a:pt x="1316" y="1056"/>
                    <a:pt x="1316" y="1056"/>
                    <a:pt x="1316" y="1056"/>
                  </a:cubicBezTo>
                  <a:cubicBezTo>
                    <a:pt x="1317" y="1056"/>
                    <a:pt x="1320" y="1053"/>
                    <a:pt x="1331" y="1042"/>
                  </a:cubicBezTo>
                  <a:lnTo>
                    <a:pt x="1328" y="1039"/>
                  </a:lnTo>
                  <a:close/>
                  <a:moveTo>
                    <a:pt x="1616" y="1074"/>
                  </a:moveTo>
                  <a:lnTo>
                    <a:pt x="1616" y="1074"/>
                  </a:lnTo>
                  <a:cubicBezTo>
                    <a:pt x="1601" y="1086"/>
                    <a:pt x="1582" y="1096"/>
                    <a:pt x="1563" y="1102"/>
                  </a:cubicBezTo>
                  <a:cubicBezTo>
                    <a:pt x="1555" y="1104"/>
                    <a:pt x="1550" y="1106"/>
                    <a:pt x="1549" y="1106"/>
                  </a:cubicBezTo>
                  <a:cubicBezTo>
                    <a:pt x="1546" y="1106"/>
                    <a:pt x="1555" y="1101"/>
                    <a:pt x="1579" y="1089"/>
                  </a:cubicBezTo>
                  <a:lnTo>
                    <a:pt x="1616" y="1074"/>
                  </a:lnTo>
                  <a:close/>
                  <a:moveTo>
                    <a:pt x="1717" y="1086"/>
                  </a:moveTo>
                  <a:lnTo>
                    <a:pt x="1720" y="1092"/>
                  </a:lnTo>
                  <a:lnTo>
                    <a:pt x="1682" y="1108"/>
                  </a:lnTo>
                  <a:cubicBezTo>
                    <a:pt x="1651" y="1121"/>
                    <a:pt x="1637" y="1127"/>
                    <a:pt x="1635" y="1127"/>
                  </a:cubicBezTo>
                  <a:cubicBezTo>
                    <a:pt x="1633" y="1127"/>
                    <a:pt x="1642" y="1122"/>
                    <a:pt x="1660" y="1111"/>
                  </a:cubicBezTo>
                  <a:cubicBezTo>
                    <a:pt x="1679" y="1102"/>
                    <a:pt x="1698" y="1092"/>
                    <a:pt x="1717" y="1086"/>
                  </a:cubicBezTo>
                  <a:close/>
                  <a:moveTo>
                    <a:pt x="1651" y="1136"/>
                  </a:moveTo>
                  <a:lnTo>
                    <a:pt x="1632" y="1149"/>
                  </a:lnTo>
                  <a:cubicBezTo>
                    <a:pt x="1620" y="1155"/>
                    <a:pt x="1616" y="1157"/>
                    <a:pt x="1613" y="1157"/>
                  </a:cubicBezTo>
                  <a:cubicBezTo>
                    <a:pt x="1612" y="1157"/>
                    <a:pt x="1611" y="1156"/>
                    <a:pt x="1610" y="1155"/>
                  </a:cubicBezTo>
                  <a:lnTo>
                    <a:pt x="1629" y="1146"/>
                  </a:lnTo>
                  <a:lnTo>
                    <a:pt x="1651" y="1136"/>
                  </a:lnTo>
                  <a:close/>
                  <a:moveTo>
                    <a:pt x="1824" y="1179"/>
                  </a:moveTo>
                  <a:cubicBezTo>
                    <a:pt x="1819" y="1179"/>
                    <a:pt x="1804" y="1183"/>
                    <a:pt x="1804" y="1183"/>
                  </a:cubicBezTo>
                  <a:cubicBezTo>
                    <a:pt x="1786" y="1193"/>
                    <a:pt x="1786" y="1193"/>
                    <a:pt x="1789" y="1196"/>
                  </a:cubicBezTo>
                  <a:cubicBezTo>
                    <a:pt x="1781" y="1203"/>
                    <a:pt x="1780" y="1205"/>
                    <a:pt x="1784" y="1205"/>
                  </a:cubicBezTo>
                  <a:cubicBezTo>
                    <a:pt x="1789" y="1205"/>
                    <a:pt x="1800" y="1201"/>
                    <a:pt x="1811" y="1196"/>
                  </a:cubicBezTo>
                  <a:cubicBezTo>
                    <a:pt x="1830" y="1186"/>
                    <a:pt x="1830" y="1186"/>
                    <a:pt x="1826" y="1180"/>
                  </a:cubicBezTo>
                  <a:cubicBezTo>
                    <a:pt x="1826" y="1180"/>
                    <a:pt x="1826" y="1179"/>
                    <a:pt x="1824" y="1179"/>
                  </a:cubicBezTo>
                  <a:close/>
                  <a:moveTo>
                    <a:pt x="1795" y="1215"/>
                  </a:moveTo>
                  <a:lnTo>
                    <a:pt x="1798" y="1221"/>
                  </a:lnTo>
                  <a:cubicBezTo>
                    <a:pt x="1786" y="1227"/>
                    <a:pt x="1770" y="1230"/>
                    <a:pt x="1754" y="1230"/>
                  </a:cubicBezTo>
                  <a:cubicBezTo>
                    <a:pt x="1754" y="1227"/>
                    <a:pt x="1773" y="1218"/>
                    <a:pt x="1795" y="1215"/>
                  </a:cubicBezTo>
                  <a:close/>
                  <a:moveTo>
                    <a:pt x="2093" y="1339"/>
                  </a:moveTo>
                  <a:cubicBezTo>
                    <a:pt x="2086" y="1339"/>
                    <a:pt x="2071" y="1344"/>
                    <a:pt x="2055" y="1349"/>
                  </a:cubicBezTo>
                  <a:lnTo>
                    <a:pt x="2055" y="1352"/>
                  </a:lnTo>
                  <a:cubicBezTo>
                    <a:pt x="2068" y="1352"/>
                    <a:pt x="2083" y="1349"/>
                    <a:pt x="2096" y="1343"/>
                  </a:cubicBezTo>
                  <a:lnTo>
                    <a:pt x="2096" y="1340"/>
                  </a:lnTo>
                  <a:cubicBezTo>
                    <a:pt x="2095" y="1339"/>
                    <a:pt x="2094" y="1339"/>
                    <a:pt x="2093" y="1339"/>
                  </a:cubicBezTo>
                  <a:close/>
                  <a:moveTo>
                    <a:pt x="1823" y="1374"/>
                  </a:moveTo>
                  <a:cubicBezTo>
                    <a:pt x="1823" y="1378"/>
                    <a:pt x="1804" y="1387"/>
                    <a:pt x="1786" y="1393"/>
                  </a:cubicBezTo>
                  <a:cubicBezTo>
                    <a:pt x="1761" y="1403"/>
                    <a:pt x="1751" y="1407"/>
                    <a:pt x="1747" y="1407"/>
                  </a:cubicBezTo>
                  <a:cubicBezTo>
                    <a:pt x="1745" y="1407"/>
                    <a:pt x="1745" y="1405"/>
                    <a:pt x="1745" y="1403"/>
                  </a:cubicBezTo>
                  <a:cubicBezTo>
                    <a:pt x="1745" y="1400"/>
                    <a:pt x="1745" y="1400"/>
                    <a:pt x="1764" y="1393"/>
                  </a:cubicBezTo>
                  <a:lnTo>
                    <a:pt x="1764" y="1393"/>
                  </a:lnTo>
                  <a:cubicBezTo>
                    <a:pt x="1757" y="1395"/>
                    <a:pt x="1755" y="1396"/>
                    <a:pt x="1756" y="1396"/>
                  </a:cubicBezTo>
                  <a:cubicBezTo>
                    <a:pt x="1759" y="1396"/>
                    <a:pt x="1772" y="1393"/>
                    <a:pt x="1786" y="1387"/>
                  </a:cubicBezTo>
                  <a:lnTo>
                    <a:pt x="1823" y="1374"/>
                  </a:lnTo>
                  <a:close/>
                  <a:moveTo>
                    <a:pt x="1663" y="1418"/>
                  </a:moveTo>
                  <a:cubicBezTo>
                    <a:pt x="1645" y="1425"/>
                    <a:pt x="1645" y="1425"/>
                    <a:pt x="1645" y="1428"/>
                  </a:cubicBezTo>
                  <a:lnTo>
                    <a:pt x="1645" y="1431"/>
                  </a:lnTo>
                  <a:lnTo>
                    <a:pt x="1663" y="1421"/>
                  </a:lnTo>
                  <a:lnTo>
                    <a:pt x="1663" y="1418"/>
                  </a:lnTo>
                  <a:close/>
                  <a:moveTo>
                    <a:pt x="1786" y="1423"/>
                  </a:moveTo>
                  <a:cubicBezTo>
                    <a:pt x="1790" y="1423"/>
                    <a:pt x="1792" y="1424"/>
                    <a:pt x="1792" y="1425"/>
                  </a:cubicBezTo>
                  <a:lnTo>
                    <a:pt x="1773" y="1431"/>
                  </a:lnTo>
                  <a:cubicBezTo>
                    <a:pt x="1765" y="1433"/>
                    <a:pt x="1760" y="1434"/>
                    <a:pt x="1757" y="1434"/>
                  </a:cubicBezTo>
                  <a:cubicBezTo>
                    <a:pt x="1752" y="1434"/>
                    <a:pt x="1751" y="1433"/>
                    <a:pt x="1751" y="1431"/>
                  </a:cubicBezTo>
                  <a:cubicBezTo>
                    <a:pt x="1751" y="1431"/>
                    <a:pt x="1751" y="1431"/>
                    <a:pt x="1770" y="1425"/>
                  </a:cubicBezTo>
                  <a:cubicBezTo>
                    <a:pt x="1770" y="1425"/>
                    <a:pt x="1780" y="1423"/>
                    <a:pt x="1786" y="1423"/>
                  </a:cubicBezTo>
                  <a:close/>
                  <a:moveTo>
                    <a:pt x="6" y="180"/>
                  </a:moveTo>
                  <a:cubicBezTo>
                    <a:pt x="3" y="180"/>
                    <a:pt x="6" y="199"/>
                    <a:pt x="12" y="221"/>
                  </a:cubicBezTo>
                  <a:lnTo>
                    <a:pt x="6" y="221"/>
                  </a:lnTo>
                  <a:cubicBezTo>
                    <a:pt x="6" y="221"/>
                    <a:pt x="3" y="221"/>
                    <a:pt x="6" y="243"/>
                  </a:cubicBezTo>
                  <a:cubicBezTo>
                    <a:pt x="9" y="262"/>
                    <a:pt x="6" y="265"/>
                    <a:pt x="3" y="265"/>
                  </a:cubicBezTo>
                  <a:cubicBezTo>
                    <a:pt x="2" y="259"/>
                    <a:pt x="1" y="256"/>
                    <a:pt x="1" y="256"/>
                  </a:cubicBezTo>
                  <a:lnTo>
                    <a:pt x="1" y="256"/>
                  </a:lnTo>
                  <a:cubicBezTo>
                    <a:pt x="0" y="256"/>
                    <a:pt x="2" y="271"/>
                    <a:pt x="9" y="284"/>
                  </a:cubicBezTo>
                  <a:cubicBezTo>
                    <a:pt x="12" y="296"/>
                    <a:pt x="12" y="312"/>
                    <a:pt x="12" y="325"/>
                  </a:cubicBezTo>
                  <a:lnTo>
                    <a:pt x="21" y="368"/>
                  </a:lnTo>
                  <a:cubicBezTo>
                    <a:pt x="24" y="394"/>
                    <a:pt x="31" y="422"/>
                    <a:pt x="40" y="450"/>
                  </a:cubicBezTo>
                  <a:cubicBezTo>
                    <a:pt x="47" y="461"/>
                    <a:pt x="54" y="471"/>
                    <a:pt x="58" y="471"/>
                  </a:cubicBezTo>
                  <a:cubicBezTo>
                    <a:pt x="61" y="471"/>
                    <a:pt x="62" y="465"/>
                    <a:pt x="59" y="447"/>
                  </a:cubicBezTo>
                  <a:cubicBezTo>
                    <a:pt x="59" y="447"/>
                    <a:pt x="56" y="425"/>
                    <a:pt x="59" y="425"/>
                  </a:cubicBezTo>
                  <a:cubicBezTo>
                    <a:pt x="62" y="425"/>
                    <a:pt x="68" y="447"/>
                    <a:pt x="68" y="447"/>
                  </a:cubicBezTo>
                  <a:cubicBezTo>
                    <a:pt x="71" y="466"/>
                    <a:pt x="81" y="466"/>
                    <a:pt x="93" y="466"/>
                  </a:cubicBezTo>
                  <a:cubicBezTo>
                    <a:pt x="98" y="465"/>
                    <a:pt x="101" y="464"/>
                    <a:pt x="104" y="464"/>
                  </a:cubicBezTo>
                  <a:cubicBezTo>
                    <a:pt x="113" y="464"/>
                    <a:pt x="117" y="469"/>
                    <a:pt x="122" y="484"/>
                  </a:cubicBezTo>
                  <a:cubicBezTo>
                    <a:pt x="125" y="503"/>
                    <a:pt x="128" y="503"/>
                    <a:pt x="128" y="503"/>
                  </a:cubicBezTo>
                  <a:cubicBezTo>
                    <a:pt x="125" y="484"/>
                    <a:pt x="140" y="481"/>
                    <a:pt x="156" y="481"/>
                  </a:cubicBezTo>
                  <a:cubicBezTo>
                    <a:pt x="175" y="481"/>
                    <a:pt x="191" y="481"/>
                    <a:pt x="191" y="459"/>
                  </a:cubicBezTo>
                  <a:lnTo>
                    <a:pt x="194" y="459"/>
                  </a:lnTo>
                  <a:cubicBezTo>
                    <a:pt x="197" y="481"/>
                    <a:pt x="200" y="481"/>
                    <a:pt x="206" y="481"/>
                  </a:cubicBezTo>
                  <a:cubicBezTo>
                    <a:pt x="209" y="459"/>
                    <a:pt x="216" y="459"/>
                    <a:pt x="216" y="459"/>
                  </a:cubicBezTo>
                  <a:cubicBezTo>
                    <a:pt x="216" y="481"/>
                    <a:pt x="219" y="481"/>
                    <a:pt x="225" y="481"/>
                  </a:cubicBezTo>
                  <a:cubicBezTo>
                    <a:pt x="228" y="481"/>
                    <a:pt x="231" y="481"/>
                    <a:pt x="231" y="459"/>
                  </a:cubicBezTo>
                  <a:cubicBezTo>
                    <a:pt x="244" y="459"/>
                    <a:pt x="253" y="469"/>
                    <a:pt x="256" y="481"/>
                  </a:cubicBezTo>
                  <a:cubicBezTo>
                    <a:pt x="257" y="488"/>
                    <a:pt x="258" y="490"/>
                    <a:pt x="259" y="490"/>
                  </a:cubicBezTo>
                  <a:cubicBezTo>
                    <a:pt x="261" y="490"/>
                    <a:pt x="264" y="476"/>
                    <a:pt x="266" y="462"/>
                  </a:cubicBezTo>
                  <a:cubicBezTo>
                    <a:pt x="263" y="447"/>
                    <a:pt x="266" y="434"/>
                    <a:pt x="269" y="419"/>
                  </a:cubicBezTo>
                  <a:lnTo>
                    <a:pt x="269" y="462"/>
                  </a:lnTo>
                  <a:cubicBezTo>
                    <a:pt x="269" y="481"/>
                    <a:pt x="269" y="481"/>
                    <a:pt x="272" y="481"/>
                  </a:cubicBezTo>
                  <a:lnTo>
                    <a:pt x="278" y="481"/>
                  </a:lnTo>
                  <a:cubicBezTo>
                    <a:pt x="278" y="462"/>
                    <a:pt x="291" y="462"/>
                    <a:pt x="307" y="462"/>
                  </a:cubicBezTo>
                  <a:cubicBezTo>
                    <a:pt x="313" y="463"/>
                    <a:pt x="318" y="464"/>
                    <a:pt x="323" y="464"/>
                  </a:cubicBezTo>
                  <a:cubicBezTo>
                    <a:pt x="333" y="464"/>
                    <a:pt x="338" y="460"/>
                    <a:pt x="338" y="447"/>
                  </a:cubicBezTo>
                  <a:cubicBezTo>
                    <a:pt x="338" y="436"/>
                    <a:pt x="339" y="430"/>
                    <a:pt x="340" y="430"/>
                  </a:cubicBezTo>
                  <a:cubicBezTo>
                    <a:pt x="342" y="430"/>
                    <a:pt x="344" y="436"/>
                    <a:pt x="347" y="447"/>
                  </a:cubicBezTo>
                  <a:cubicBezTo>
                    <a:pt x="355" y="487"/>
                    <a:pt x="358" y="502"/>
                    <a:pt x="360" y="502"/>
                  </a:cubicBezTo>
                  <a:cubicBezTo>
                    <a:pt x="361" y="502"/>
                    <a:pt x="362" y="497"/>
                    <a:pt x="363" y="491"/>
                  </a:cubicBezTo>
                  <a:cubicBezTo>
                    <a:pt x="360" y="475"/>
                    <a:pt x="360" y="462"/>
                    <a:pt x="363" y="447"/>
                  </a:cubicBezTo>
                  <a:cubicBezTo>
                    <a:pt x="363" y="426"/>
                    <a:pt x="364" y="416"/>
                    <a:pt x="364" y="416"/>
                  </a:cubicBezTo>
                  <a:cubicBezTo>
                    <a:pt x="365" y="416"/>
                    <a:pt x="366" y="426"/>
                    <a:pt x="366" y="447"/>
                  </a:cubicBezTo>
                  <a:cubicBezTo>
                    <a:pt x="366" y="465"/>
                    <a:pt x="373" y="473"/>
                    <a:pt x="381" y="473"/>
                  </a:cubicBezTo>
                  <a:cubicBezTo>
                    <a:pt x="391" y="473"/>
                    <a:pt x="403" y="461"/>
                    <a:pt x="408" y="442"/>
                  </a:cubicBezTo>
                  <a:lnTo>
                    <a:pt x="408" y="442"/>
                  </a:lnTo>
                  <a:cubicBezTo>
                    <a:pt x="408" y="444"/>
                    <a:pt x="408" y="448"/>
                    <a:pt x="407" y="453"/>
                  </a:cubicBezTo>
                  <a:cubicBezTo>
                    <a:pt x="407" y="475"/>
                    <a:pt x="407" y="475"/>
                    <a:pt x="416" y="475"/>
                  </a:cubicBezTo>
                  <a:lnTo>
                    <a:pt x="426" y="478"/>
                  </a:lnTo>
                  <a:cubicBezTo>
                    <a:pt x="427" y="460"/>
                    <a:pt x="430" y="454"/>
                    <a:pt x="432" y="454"/>
                  </a:cubicBezTo>
                  <a:cubicBezTo>
                    <a:pt x="436" y="454"/>
                    <a:pt x="440" y="467"/>
                    <a:pt x="438" y="478"/>
                  </a:cubicBezTo>
                  <a:cubicBezTo>
                    <a:pt x="441" y="500"/>
                    <a:pt x="441" y="500"/>
                    <a:pt x="444" y="503"/>
                  </a:cubicBezTo>
                  <a:cubicBezTo>
                    <a:pt x="450" y="487"/>
                    <a:pt x="454" y="480"/>
                    <a:pt x="458" y="480"/>
                  </a:cubicBezTo>
                  <a:cubicBezTo>
                    <a:pt x="463" y="480"/>
                    <a:pt x="465" y="493"/>
                    <a:pt x="463" y="506"/>
                  </a:cubicBezTo>
                  <a:lnTo>
                    <a:pt x="469" y="506"/>
                  </a:lnTo>
                  <a:cubicBezTo>
                    <a:pt x="472" y="489"/>
                    <a:pt x="476" y="487"/>
                    <a:pt x="480" y="487"/>
                  </a:cubicBezTo>
                  <a:cubicBezTo>
                    <a:pt x="480" y="487"/>
                    <a:pt x="481" y="488"/>
                    <a:pt x="482" y="488"/>
                  </a:cubicBezTo>
                  <a:cubicBezTo>
                    <a:pt x="483" y="488"/>
                    <a:pt x="485" y="488"/>
                    <a:pt x="486" y="488"/>
                  </a:cubicBezTo>
                  <a:cubicBezTo>
                    <a:pt x="490" y="488"/>
                    <a:pt x="491" y="486"/>
                    <a:pt x="491" y="469"/>
                  </a:cubicBezTo>
                  <a:cubicBezTo>
                    <a:pt x="491" y="453"/>
                    <a:pt x="495" y="441"/>
                    <a:pt x="501" y="428"/>
                  </a:cubicBezTo>
                  <a:lnTo>
                    <a:pt x="501" y="428"/>
                  </a:lnTo>
                  <a:lnTo>
                    <a:pt x="498" y="447"/>
                  </a:lnTo>
                  <a:cubicBezTo>
                    <a:pt x="495" y="469"/>
                    <a:pt x="501" y="469"/>
                    <a:pt x="510" y="472"/>
                  </a:cubicBezTo>
                  <a:cubicBezTo>
                    <a:pt x="523" y="475"/>
                    <a:pt x="529" y="475"/>
                    <a:pt x="526" y="497"/>
                  </a:cubicBezTo>
                  <a:lnTo>
                    <a:pt x="532" y="478"/>
                  </a:lnTo>
                  <a:cubicBezTo>
                    <a:pt x="535" y="468"/>
                    <a:pt x="537" y="463"/>
                    <a:pt x="539" y="463"/>
                  </a:cubicBezTo>
                  <a:lnTo>
                    <a:pt x="539" y="463"/>
                  </a:lnTo>
                  <a:cubicBezTo>
                    <a:pt x="540" y="463"/>
                    <a:pt x="540" y="468"/>
                    <a:pt x="538" y="478"/>
                  </a:cubicBezTo>
                  <a:cubicBezTo>
                    <a:pt x="537" y="490"/>
                    <a:pt x="539" y="496"/>
                    <a:pt x="542" y="496"/>
                  </a:cubicBezTo>
                  <a:cubicBezTo>
                    <a:pt x="545" y="496"/>
                    <a:pt x="550" y="491"/>
                    <a:pt x="554" y="481"/>
                  </a:cubicBezTo>
                  <a:lnTo>
                    <a:pt x="560" y="484"/>
                  </a:lnTo>
                  <a:cubicBezTo>
                    <a:pt x="557" y="506"/>
                    <a:pt x="557" y="517"/>
                    <a:pt x="560" y="517"/>
                  </a:cubicBezTo>
                  <a:cubicBezTo>
                    <a:pt x="562" y="517"/>
                    <a:pt x="566" y="509"/>
                    <a:pt x="571" y="493"/>
                  </a:cubicBezTo>
                  <a:lnTo>
                    <a:pt x="571" y="493"/>
                  </a:lnTo>
                  <a:cubicBezTo>
                    <a:pt x="567" y="506"/>
                    <a:pt x="570" y="507"/>
                    <a:pt x="573" y="510"/>
                  </a:cubicBezTo>
                  <a:cubicBezTo>
                    <a:pt x="577" y="501"/>
                    <a:pt x="582" y="497"/>
                    <a:pt x="584" y="497"/>
                  </a:cubicBezTo>
                  <a:cubicBezTo>
                    <a:pt x="588" y="497"/>
                    <a:pt x="589" y="502"/>
                    <a:pt x="585" y="513"/>
                  </a:cubicBezTo>
                  <a:lnTo>
                    <a:pt x="589" y="513"/>
                  </a:lnTo>
                  <a:cubicBezTo>
                    <a:pt x="595" y="494"/>
                    <a:pt x="598" y="494"/>
                    <a:pt x="601" y="494"/>
                  </a:cubicBezTo>
                  <a:cubicBezTo>
                    <a:pt x="602" y="495"/>
                    <a:pt x="603" y="495"/>
                    <a:pt x="603" y="495"/>
                  </a:cubicBezTo>
                  <a:cubicBezTo>
                    <a:pt x="605" y="495"/>
                    <a:pt x="607" y="492"/>
                    <a:pt x="614" y="478"/>
                  </a:cubicBezTo>
                  <a:cubicBezTo>
                    <a:pt x="620" y="456"/>
                    <a:pt x="623" y="456"/>
                    <a:pt x="623" y="456"/>
                  </a:cubicBezTo>
                  <a:lnTo>
                    <a:pt x="623" y="456"/>
                  </a:lnTo>
                  <a:cubicBezTo>
                    <a:pt x="620" y="472"/>
                    <a:pt x="617" y="484"/>
                    <a:pt x="610" y="497"/>
                  </a:cubicBezTo>
                  <a:cubicBezTo>
                    <a:pt x="606" y="505"/>
                    <a:pt x="605" y="511"/>
                    <a:pt x="607" y="511"/>
                  </a:cubicBezTo>
                  <a:cubicBezTo>
                    <a:pt x="608" y="511"/>
                    <a:pt x="614" y="502"/>
                    <a:pt x="623" y="481"/>
                  </a:cubicBezTo>
                  <a:cubicBezTo>
                    <a:pt x="632" y="461"/>
                    <a:pt x="637" y="451"/>
                    <a:pt x="638" y="451"/>
                  </a:cubicBezTo>
                  <a:lnTo>
                    <a:pt x="638" y="451"/>
                  </a:lnTo>
                  <a:cubicBezTo>
                    <a:pt x="638" y="451"/>
                    <a:pt x="634" y="461"/>
                    <a:pt x="626" y="481"/>
                  </a:cubicBezTo>
                  <a:cubicBezTo>
                    <a:pt x="622" y="495"/>
                    <a:pt x="617" y="508"/>
                    <a:pt x="618" y="508"/>
                  </a:cubicBezTo>
                  <a:cubicBezTo>
                    <a:pt x="619" y="508"/>
                    <a:pt x="620" y="506"/>
                    <a:pt x="623" y="500"/>
                  </a:cubicBezTo>
                  <a:cubicBezTo>
                    <a:pt x="623" y="500"/>
                    <a:pt x="623" y="500"/>
                    <a:pt x="623" y="500"/>
                  </a:cubicBezTo>
                  <a:cubicBezTo>
                    <a:pt x="625" y="500"/>
                    <a:pt x="628" y="498"/>
                    <a:pt x="632" y="481"/>
                  </a:cubicBezTo>
                  <a:lnTo>
                    <a:pt x="639" y="484"/>
                  </a:lnTo>
                  <a:cubicBezTo>
                    <a:pt x="639" y="506"/>
                    <a:pt x="642" y="506"/>
                    <a:pt x="642" y="510"/>
                  </a:cubicBezTo>
                  <a:cubicBezTo>
                    <a:pt x="647" y="499"/>
                    <a:pt x="649" y="493"/>
                    <a:pt x="650" y="493"/>
                  </a:cubicBezTo>
                  <a:lnTo>
                    <a:pt x="650" y="493"/>
                  </a:lnTo>
                  <a:cubicBezTo>
                    <a:pt x="650" y="493"/>
                    <a:pt x="650" y="499"/>
                    <a:pt x="648" y="510"/>
                  </a:cubicBezTo>
                  <a:cubicBezTo>
                    <a:pt x="645" y="518"/>
                    <a:pt x="644" y="523"/>
                    <a:pt x="645" y="523"/>
                  </a:cubicBezTo>
                  <a:cubicBezTo>
                    <a:pt x="646" y="523"/>
                    <a:pt x="649" y="514"/>
                    <a:pt x="654" y="491"/>
                  </a:cubicBezTo>
                  <a:cubicBezTo>
                    <a:pt x="659" y="482"/>
                    <a:pt x="662" y="477"/>
                    <a:pt x="664" y="477"/>
                  </a:cubicBezTo>
                  <a:cubicBezTo>
                    <a:pt x="665" y="477"/>
                    <a:pt x="665" y="482"/>
                    <a:pt x="664" y="494"/>
                  </a:cubicBezTo>
                  <a:cubicBezTo>
                    <a:pt x="656" y="516"/>
                    <a:pt x="654" y="526"/>
                    <a:pt x="655" y="526"/>
                  </a:cubicBezTo>
                  <a:cubicBezTo>
                    <a:pt x="656" y="526"/>
                    <a:pt x="658" y="522"/>
                    <a:pt x="661" y="513"/>
                  </a:cubicBezTo>
                  <a:cubicBezTo>
                    <a:pt x="667" y="494"/>
                    <a:pt x="670" y="494"/>
                    <a:pt x="670" y="494"/>
                  </a:cubicBezTo>
                  <a:lnTo>
                    <a:pt x="670" y="494"/>
                  </a:lnTo>
                  <a:cubicBezTo>
                    <a:pt x="664" y="516"/>
                    <a:pt x="686" y="522"/>
                    <a:pt x="708" y="531"/>
                  </a:cubicBezTo>
                  <a:cubicBezTo>
                    <a:pt x="714" y="519"/>
                    <a:pt x="720" y="506"/>
                    <a:pt x="723" y="491"/>
                  </a:cubicBezTo>
                  <a:cubicBezTo>
                    <a:pt x="729" y="475"/>
                    <a:pt x="730" y="469"/>
                    <a:pt x="731" y="469"/>
                  </a:cubicBezTo>
                  <a:lnTo>
                    <a:pt x="731" y="469"/>
                  </a:lnTo>
                  <a:cubicBezTo>
                    <a:pt x="731" y="469"/>
                    <a:pt x="728" y="481"/>
                    <a:pt x="726" y="494"/>
                  </a:cubicBezTo>
                  <a:cubicBezTo>
                    <a:pt x="719" y="524"/>
                    <a:pt x="715" y="540"/>
                    <a:pt x="716" y="540"/>
                  </a:cubicBezTo>
                  <a:cubicBezTo>
                    <a:pt x="717" y="540"/>
                    <a:pt x="722" y="525"/>
                    <a:pt x="730" y="494"/>
                  </a:cubicBezTo>
                  <a:cubicBezTo>
                    <a:pt x="736" y="474"/>
                    <a:pt x="739" y="464"/>
                    <a:pt x="739" y="464"/>
                  </a:cubicBezTo>
                  <a:lnTo>
                    <a:pt x="739" y="464"/>
                  </a:lnTo>
                  <a:cubicBezTo>
                    <a:pt x="740" y="464"/>
                    <a:pt x="738" y="475"/>
                    <a:pt x="733" y="497"/>
                  </a:cubicBezTo>
                  <a:cubicBezTo>
                    <a:pt x="731" y="506"/>
                    <a:pt x="730" y="511"/>
                    <a:pt x="731" y="511"/>
                  </a:cubicBezTo>
                  <a:cubicBezTo>
                    <a:pt x="732" y="511"/>
                    <a:pt x="734" y="506"/>
                    <a:pt x="739" y="497"/>
                  </a:cubicBezTo>
                  <a:lnTo>
                    <a:pt x="739" y="497"/>
                  </a:lnTo>
                  <a:cubicBezTo>
                    <a:pt x="737" y="512"/>
                    <a:pt x="735" y="528"/>
                    <a:pt x="736" y="528"/>
                  </a:cubicBezTo>
                  <a:cubicBezTo>
                    <a:pt x="736" y="528"/>
                    <a:pt x="737" y="525"/>
                    <a:pt x="739" y="519"/>
                  </a:cubicBezTo>
                  <a:lnTo>
                    <a:pt x="739" y="519"/>
                  </a:lnTo>
                  <a:cubicBezTo>
                    <a:pt x="739" y="519"/>
                    <a:pt x="742" y="522"/>
                    <a:pt x="736" y="541"/>
                  </a:cubicBezTo>
                  <a:cubicBezTo>
                    <a:pt x="735" y="548"/>
                    <a:pt x="735" y="551"/>
                    <a:pt x="736" y="551"/>
                  </a:cubicBezTo>
                  <a:cubicBezTo>
                    <a:pt x="739" y="551"/>
                    <a:pt x="745" y="538"/>
                    <a:pt x="752" y="525"/>
                  </a:cubicBezTo>
                  <a:cubicBezTo>
                    <a:pt x="761" y="507"/>
                    <a:pt x="766" y="497"/>
                    <a:pt x="768" y="497"/>
                  </a:cubicBezTo>
                  <a:lnTo>
                    <a:pt x="768" y="497"/>
                  </a:lnTo>
                  <a:cubicBezTo>
                    <a:pt x="769" y="497"/>
                    <a:pt x="766" y="508"/>
                    <a:pt x="758" y="528"/>
                  </a:cubicBezTo>
                  <a:cubicBezTo>
                    <a:pt x="752" y="543"/>
                    <a:pt x="751" y="550"/>
                    <a:pt x="753" y="550"/>
                  </a:cubicBezTo>
                  <a:cubicBezTo>
                    <a:pt x="757" y="550"/>
                    <a:pt x="767" y="535"/>
                    <a:pt x="777" y="513"/>
                  </a:cubicBezTo>
                  <a:cubicBezTo>
                    <a:pt x="786" y="491"/>
                    <a:pt x="790" y="481"/>
                    <a:pt x="790" y="481"/>
                  </a:cubicBezTo>
                  <a:lnTo>
                    <a:pt x="790" y="481"/>
                  </a:lnTo>
                  <a:cubicBezTo>
                    <a:pt x="790" y="481"/>
                    <a:pt x="789" y="486"/>
                    <a:pt x="786" y="494"/>
                  </a:cubicBezTo>
                  <a:cubicBezTo>
                    <a:pt x="777" y="513"/>
                    <a:pt x="780" y="516"/>
                    <a:pt x="780" y="516"/>
                  </a:cubicBezTo>
                  <a:cubicBezTo>
                    <a:pt x="783" y="516"/>
                    <a:pt x="786" y="516"/>
                    <a:pt x="777" y="538"/>
                  </a:cubicBezTo>
                  <a:cubicBezTo>
                    <a:pt x="777" y="538"/>
                    <a:pt x="780" y="538"/>
                    <a:pt x="792" y="519"/>
                  </a:cubicBezTo>
                  <a:cubicBezTo>
                    <a:pt x="799" y="506"/>
                    <a:pt x="803" y="500"/>
                    <a:pt x="805" y="500"/>
                  </a:cubicBezTo>
                  <a:cubicBezTo>
                    <a:pt x="810" y="500"/>
                    <a:pt x="807" y="519"/>
                    <a:pt x="799" y="544"/>
                  </a:cubicBezTo>
                  <a:lnTo>
                    <a:pt x="811" y="528"/>
                  </a:lnTo>
                  <a:cubicBezTo>
                    <a:pt x="821" y="505"/>
                    <a:pt x="829" y="489"/>
                    <a:pt x="831" y="489"/>
                  </a:cubicBezTo>
                  <a:lnTo>
                    <a:pt x="831" y="489"/>
                  </a:lnTo>
                  <a:cubicBezTo>
                    <a:pt x="831" y="489"/>
                    <a:pt x="830" y="495"/>
                    <a:pt x="824" y="510"/>
                  </a:cubicBezTo>
                  <a:lnTo>
                    <a:pt x="814" y="531"/>
                  </a:lnTo>
                  <a:cubicBezTo>
                    <a:pt x="821" y="517"/>
                    <a:pt x="826" y="511"/>
                    <a:pt x="828" y="511"/>
                  </a:cubicBezTo>
                  <a:cubicBezTo>
                    <a:pt x="833" y="511"/>
                    <a:pt x="830" y="529"/>
                    <a:pt x="820" y="553"/>
                  </a:cubicBezTo>
                  <a:cubicBezTo>
                    <a:pt x="811" y="575"/>
                    <a:pt x="811" y="575"/>
                    <a:pt x="814" y="575"/>
                  </a:cubicBezTo>
                  <a:lnTo>
                    <a:pt x="820" y="557"/>
                  </a:lnTo>
                  <a:cubicBezTo>
                    <a:pt x="827" y="541"/>
                    <a:pt x="830" y="528"/>
                    <a:pt x="839" y="519"/>
                  </a:cubicBezTo>
                  <a:cubicBezTo>
                    <a:pt x="842" y="519"/>
                    <a:pt x="842" y="519"/>
                    <a:pt x="836" y="541"/>
                  </a:cubicBezTo>
                  <a:cubicBezTo>
                    <a:pt x="832" y="554"/>
                    <a:pt x="827" y="569"/>
                    <a:pt x="828" y="569"/>
                  </a:cubicBezTo>
                  <a:cubicBezTo>
                    <a:pt x="829" y="569"/>
                    <a:pt x="830" y="566"/>
                    <a:pt x="833" y="560"/>
                  </a:cubicBezTo>
                  <a:lnTo>
                    <a:pt x="833" y="560"/>
                  </a:lnTo>
                  <a:cubicBezTo>
                    <a:pt x="833" y="560"/>
                    <a:pt x="836" y="563"/>
                    <a:pt x="830" y="582"/>
                  </a:cubicBezTo>
                  <a:lnTo>
                    <a:pt x="839" y="588"/>
                  </a:lnTo>
                  <a:cubicBezTo>
                    <a:pt x="844" y="579"/>
                    <a:pt x="847" y="575"/>
                    <a:pt x="848" y="575"/>
                  </a:cubicBezTo>
                  <a:lnTo>
                    <a:pt x="848" y="575"/>
                  </a:lnTo>
                  <a:cubicBezTo>
                    <a:pt x="850" y="575"/>
                    <a:pt x="849" y="581"/>
                    <a:pt x="846" y="591"/>
                  </a:cubicBezTo>
                  <a:cubicBezTo>
                    <a:pt x="846" y="591"/>
                    <a:pt x="849" y="591"/>
                    <a:pt x="858" y="575"/>
                  </a:cubicBezTo>
                  <a:cubicBezTo>
                    <a:pt x="864" y="575"/>
                    <a:pt x="867" y="578"/>
                    <a:pt x="858" y="597"/>
                  </a:cubicBezTo>
                  <a:cubicBezTo>
                    <a:pt x="853" y="607"/>
                    <a:pt x="851" y="611"/>
                    <a:pt x="851" y="611"/>
                  </a:cubicBezTo>
                  <a:cubicBezTo>
                    <a:pt x="852" y="611"/>
                    <a:pt x="855" y="607"/>
                    <a:pt x="861" y="597"/>
                  </a:cubicBezTo>
                  <a:cubicBezTo>
                    <a:pt x="866" y="583"/>
                    <a:pt x="869" y="581"/>
                    <a:pt x="871" y="581"/>
                  </a:cubicBezTo>
                  <a:cubicBezTo>
                    <a:pt x="872" y="581"/>
                    <a:pt x="873" y="582"/>
                    <a:pt x="874" y="582"/>
                  </a:cubicBezTo>
                  <a:lnTo>
                    <a:pt x="877" y="585"/>
                  </a:lnTo>
                  <a:cubicBezTo>
                    <a:pt x="886" y="566"/>
                    <a:pt x="886" y="566"/>
                    <a:pt x="889" y="566"/>
                  </a:cubicBezTo>
                  <a:cubicBezTo>
                    <a:pt x="889" y="566"/>
                    <a:pt x="889" y="591"/>
                    <a:pt x="889" y="591"/>
                  </a:cubicBezTo>
                  <a:cubicBezTo>
                    <a:pt x="891" y="592"/>
                    <a:pt x="893" y="593"/>
                    <a:pt x="894" y="593"/>
                  </a:cubicBezTo>
                  <a:cubicBezTo>
                    <a:pt x="896" y="593"/>
                    <a:pt x="897" y="589"/>
                    <a:pt x="902" y="575"/>
                  </a:cubicBezTo>
                  <a:cubicBezTo>
                    <a:pt x="902" y="573"/>
                    <a:pt x="906" y="565"/>
                    <a:pt x="907" y="565"/>
                  </a:cubicBezTo>
                  <a:lnTo>
                    <a:pt x="907" y="565"/>
                  </a:lnTo>
                  <a:cubicBezTo>
                    <a:pt x="908" y="565"/>
                    <a:pt x="907" y="567"/>
                    <a:pt x="905" y="575"/>
                  </a:cubicBezTo>
                  <a:cubicBezTo>
                    <a:pt x="908" y="575"/>
                    <a:pt x="905" y="600"/>
                    <a:pt x="911" y="604"/>
                  </a:cubicBezTo>
                  <a:cubicBezTo>
                    <a:pt x="914" y="604"/>
                    <a:pt x="916" y="605"/>
                    <a:pt x="918" y="605"/>
                  </a:cubicBezTo>
                  <a:cubicBezTo>
                    <a:pt x="922" y="605"/>
                    <a:pt x="923" y="601"/>
                    <a:pt x="930" y="588"/>
                  </a:cubicBezTo>
                  <a:cubicBezTo>
                    <a:pt x="938" y="569"/>
                    <a:pt x="942" y="560"/>
                    <a:pt x="943" y="560"/>
                  </a:cubicBezTo>
                  <a:lnTo>
                    <a:pt x="943" y="560"/>
                  </a:lnTo>
                  <a:cubicBezTo>
                    <a:pt x="944" y="560"/>
                    <a:pt x="941" y="570"/>
                    <a:pt x="933" y="591"/>
                  </a:cubicBezTo>
                  <a:cubicBezTo>
                    <a:pt x="924" y="614"/>
                    <a:pt x="921" y="624"/>
                    <a:pt x="923" y="624"/>
                  </a:cubicBezTo>
                  <a:cubicBezTo>
                    <a:pt x="924" y="624"/>
                    <a:pt x="927" y="620"/>
                    <a:pt x="930" y="613"/>
                  </a:cubicBezTo>
                  <a:cubicBezTo>
                    <a:pt x="937" y="600"/>
                    <a:pt x="939" y="596"/>
                    <a:pt x="940" y="596"/>
                  </a:cubicBezTo>
                  <a:cubicBezTo>
                    <a:pt x="941" y="596"/>
                    <a:pt x="942" y="596"/>
                    <a:pt x="943" y="597"/>
                  </a:cubicBezTo>
                  <a:cubicBezTo>
                    <a:pt x="938" y="607"/>
                    <a:pt x="936" y="612"/>
                    <a:pt x="938" y="612"/>
                  </a:cubicBezTo>
                  <a:cubicBezTo>
                    <a:pt x="939" y="612"/>
                    <a:pt x="943" y="608"/>
                    <a:pt x="949" y="600"/>
                  </a:cubicBezTo>
                  <a:cubicBezTo>
                    <a:pt x="952" y="600"/>
                    <a:pt x="952" y="600"/>
                    <a:pt x="943" y="619"/>
                  </a:cubicBezTo>
                  <a:lnTo>
                    <a:pt x="946" y="622"/>
                  </a:lnTo>
                  <a:cubicBezTo>
                    <a:pt x="954" y="611"/>
                    <a:pt x="960" y="606"/>
                    <a:pt x="964" y="606"/>
                  </a:cubicBezTo>
                  <a:cubicBezTo>
                    <a:pt x="972" y="606"/>
                    <a:pt x="971" y="622"/>
                    <a:pt x="965" y="635"/>
                  </a:cubicBezTo>
                  <a:cubicBezTo>
                    <a:pt x="965" y="635"/>
                    <a:pt x="968" y="635"/>
                    <a:pt x="980" y="619"/>
                  </a:cubicBezTo>
                  <a:cubicBezTo>
                    <a:pt x="991" y="602"/>
                    <a:pt x="996" y="594"/>
                    <a:pt x="997" y="594"/>
                  </a:cubicBezTo>
                  <a:lnTo>
                    <a:pt x="997" y="594"/>
                  </a:lnTo>
                  <a:cubicBezTo>
                    <a:pt x="998" y="594"/>
                    <a:pt x="993" y="603"/>
                    <a:pt x="983" y="622"/>
                  </a:cubicBezTo>
                  <a:cubicBezTo>
                    <a:pt x="974" y="640"/>
                    <a:pt x="969" y="648"/>
                    <a:pt x="970" y="648"/>
                  </a:cubicBezTo>
                  <a:cubicBezTo>
                    <a:pt x="970" y="648"/>
                    <a:pt x="976" y="640"/>
                    <a:pt x="987" y="622"/>
                  </a:cubicBezTo>
                  <a:cubicBezTo>
                    <a:pt x="991" y="617"/>
                    <a:pt x="995" y="614"/>
                    <a:pt x="997" y="614"/>
                  </a:cubicBezTo>
                  <a:cubicBezTo>
                    <a:pt x="1002" y="614"/>
                    <a:pt x="1001" y="625"/>
                    <a:pt x="987" y="647"/>
                  </a:cubicBezTo>
                  <a:lnTo>
                    <a:pt x="965" y="685"/>
                  </a:lnTo>
                  <a:cubicBezTo>
                    <a:pt x="974" y="671"/>
                    <a:pt x="978" y="669"/>
                    <a:pt x="980" y="669"/>
                  </a:cubicBezTo>
                  <a:cubicBezTo>
                    <a:pt x="980" y="669"/>
                    <a:pt x="980" y="669"/>
                    <a:pt x="980" y="669"/>
                  </a:cubicBezTo>
                  <a:cubicBezTo>
                    <a:pt x="986" y="657"/>
                    <a:pt x="990" y="653"/>
                    <a:pt x="993" y="653"/>
                  </a:cubicBezTo>
                  <a:cubicBezTo>
                    <a:pt x="995" y="653"/>
                    <a:pt x="997" y="655"/>
                    <a:pt x="999" y="657"/>
                  </a:cubicBezTo>
                  <a:cubicBezTo>
                    <a:pt x="1002" y="657"/>
                    <a:pt x="1021" y="647"/>
                    <a:pt x="1024" y="647"/>
                  </a:cubicBezTo>
                  <a:cubicBezTo>
                    <a:pt x="1030" y="651"/>
                    <a:pt x="1037" y="657"/>
                    <a:pt x="1027" y="676"/>
                  </a:cubicBezTo>
                  <a:cubicBezTo>
                    <a:pt x="1027" y="676"/>
                    <a:pt x="1028" y="676"/>
                    <a:pt x="1028" y="676"/>
                  </a:cubicBezTo>
                  <a:cubicBezTo>
                    <a:pt x="1030" y="676"/>
                    <a:pt x="1035" y="674"/>
                    <a:pt x="1046" y="663"/>
                  </a:cubicBezTo>
                  <a:cubicBezTo>
                    <a:pt x="1052" y="656"/>
                    <a:pt x="1055" y="653"/>
                    <a:pt x="1057" y="653"/>
                  </a:cubicBezTo>
                  <a:lnTo>
                    <a:pt x="1057" y="653"/>
                  </a:lnTo>
                  <a:cubicBezTo>
                    <a:pt x="1059" y="653"/>
                    <a:pt x="1058" y="658"/>
                    <a:pt x="1052" y="666"/>
                  </a:cubicBezTo>
                  <a:lnTo>
                    <a:pt x="1052" y="669"/>
                  </a:lnTo>
                  <a:cubicBezTo>
                    <a:pt x="1064" y="658"/>
                    <a:pt x="1068" y="657"/>
                    <a:pt x="1070" y="657"/>
                  </a:cubicBezTo>
                  <a:cubicBezTo>
                    <a:pt x="1071" y="657"/>
                    <a:pt x="1071" y="657"/>
                    <a:pt x="1071" y="657"/>
                  </a:cubicBezTo>
                  <a:cubicBezTo>
                    <a:pt x="1062" y="668"/>
                    <a:pt x="1054" y="681"/>
                    <a:pt x="1057" y="681"/>
                  </a:cubicBezTo>
                  <a:cubicBezTo>
                    <a:pt x="1058" y="681"/>
                    <a:pt x="1061" y="680"/>
                    <a:pt x="1065" y="676"/>
                  </a:cubicBezTo>
                  <a:cubicBezTo>
                    <a:pt x="1071" y="665"/>
                    <a:pt x="1075" y="661"/>
                    <a:pt x="1077" y="661"/>
                  </a:cubicBezTo>
                  <a:cubicBezTo>
                    <a:pt x="1079" y="661"/>
                    <a:pt x="1080" y="662"/>
                    <a:pt x="1081" y="663"/>
                  </a:cubicBezTo>
                  <a:cubicBezTo>
                    <a:pt x="1075" y="680"/>
                    <a:pt x="1122" y="722"/>
                    <a:pt x="1143" y="722"/>
                  </a:cubicBezTo>
                  <a:cubicBezTo>
                    <a:pt x="1146" y="722"/>
                    <a:pt x="1148" y="721"/>
                    <a:pt x="1150" y="719"/>
                  </a:cubicBezTo>
                  <a:lnTo>
                    <a:pt x="1156" y="723"/>
                  </a:lnTo>
                  <a:lnTo>
                    <a:pt x="1162" y="729"/>
                  </a:lnTo>
                  <a:cubicBezTo>
                    <a:pt x="1149" y="745"/>
                    <a:pt x="1149" y="750"/>
                    <a:pt x="1154" y="750"/>
                  </a:cubicBezTo>
                  <a:cubicBezTo>
                    <a:pt x="1159" y="750"/>
                    <a:pt x="1169" y="746"/>
                    <a:pt x="1178" y="741"/>
                  </a:cubicBezTo>
                  <a:cubicBezTo>
                    <a:pt x="1187" y="730"/>
                    <a:pt x="1191" y="729"/>
                    <a:pt x="1194" y="729"/>
                  </a:cubicBezTo>
                  <a:cubicBezTo>
                    <a:pt x="1195" y="729"/>
                    <a:pt x="1196" y="729"/>
                    <a:pt x="1197" y="729"/>
                  </a:cubicBezTo>
                  <a:cubicBezTo>
                    <a:pt x="1178" y="752"/>
                    <a:pt x="1174" y="761"/>
                    <a:pt x="1178" y="761"/>
                  </a:cubicBezTo>
                  <a:cubicBezTo>
                    <a:pt x="1181" y="761"/>
                    <a:pt x="1185" y="758"/>
                    <a:pt x="1190" y="754"/>
                  </a:cubicBezTo>
                  <a:cubicBezTo>
                    <a:pt x="1204" y="739"/>
                    <a:pt x="1211" y="732"/>
                    <a:pt x="1213" y="732"/>
                  </a:cubicBezTo>
                  <a:lnTo>
                    <a:pt x="1213" y="732"/>
                  </a:lnTo>
                  <a:cubicBezTo>
                    <a:pt x="1215" y="732"/>
                    <a:pt x="1210" y="741"/>
                    <a:pt x="1197" y="757"/>
                  </a:cubicBezTo>
                  <a:cubicBezTo>
                    <a:pt x="1183" y="774"/>
                    <a:pt x="1177" y="783"/>
                    <a:pt x="1179" y="783"/>
                  </a:cubicBezTo>
                  <a:cubicBezTo>
                    <a:pt x="1181" y="783"/>
                    <a:pt x="1193" y="772"/>
                    <a:pt x="1215" y="748"/>
                  </a:cubicBezTo>
                  <a:cubicBezTo>
                    <a:pt x="1223" y="742"/>
                    <a:pt x="1227" y="739"/>
                    <a:pt x="1227" y="739"/>
                  </a:cubicBezTo>
                  <a:lnTo>
                    <a:pt x="1227" y="739"/>
                  </a:lnTo>
                  <a:cubicBezTo>
                    <a:pt x="1228" y="739"/>
                    <a:pt x="1225" y="743"/>
                    <a:pt x="1218" y="751"/>
                  </a:cubicBezTo>
                  <a:cubicBezTo>
                    <a:pt x="1203" y="772"/>
                    <a:pt x="1198" y="782"/>
                    <a:pt x="1200" y="782"/>
                  </a:cubicBezTo>
                  <a:cubicBezTo>
                    <a:pt x="1201" y="782"/>
                    <a:pt x="1204" y="779"/>
                    <a:pt x="1209" y="773"/>
                  </a:cubicBezTo>
                  <a:cubicBezTo>
                    <a:pt x="1222" y="758"/>
                    <a:pt x="1230" y="751"/>
                    <a:pt x="1232" y="751"/>
                  </a:cubicBezTo>
                  <a:lnTo>
                    <a:pt x="1232" y="751"/>
                  </a:lnTo>
                  <a:cubicBezTo>
                    <a:pt x="1234" y="751"/>
                    <a:pt x="1228" y="759"/>
                    <a:pt x="1215" y="776"/>
                  </a:cubicBezTo>
                  <a:cubicBezTo>
                    <a:pt x="1204" y="796"/>
                    <a:pt x="1198" y="805"/>
                    <a:pt x="1200" y="805"/>
                  </a:cubicBezTo>
                  <a:cubicBezTo>
                    <a:pt x="1201" y="805"/>
                    <a:pt x="1208" y="797"/>
                    <a:pt x="1222" y="782"/>
                  </a:cubicBezTo>
                  <a:cubicBezTo>
                    <a:pt x="1234" y="769"/>
                    <a:pt x="1242" y="763"/>
                    <a:pt x="1245" y="763"/>
                  </a:cubicBezTo>
                  <a:cubicBezTo>
                    <a:pt x="1249" y="763"/>
                    <a:pt x="1245" y="774"/>
                    <a:pt x="1231" y="792"/>
                  </a:cubicBezTo>
                  <a:cubicBezTo>
                    <a:pt x="1233" y="794"/>
                    <a:pt x="1228" y="804"/>
                    <a:pt x="1229" y="804"/>
                  </a:cubicBezTo>
                  <a:cubicBezTo>
                    <a:pt x="1229" y="804"/>
                    <a:pt x="1231" y="802"/>
                    <a:pt x="1234" y="798"/>
                  </a:cubicBezTo>
                  <a:lnTo>
                    <a:pt x="1234" y="798"/>
                  </a:lnTo>
                  <a:lnTo>
                    <a:pt x="1222" y="813"/>
                  </a:lnTo>
                  <a:lnTo>
                    <a:pt x="1228" y="817"/>
                  </a:lnTo>
                  <a:lnTo>
                    <a:pt x="1240" y="801"/>
                  </a:lnTo>
                  <a:lnTo>
                    <a:pt x="1240" y="801"/>
                  </a:lnTo>
                  <a:cubicBezTo>
                    <a:pt x="1244" y="804"/>
                    <a:pt x="1237" y="829"/>
                    <a:pt x="1250" y="842"/>
                  </a:cubicBezTo>
                  <a:cubicBezTo>
                    <a:pt x="1260" y="854"/>
                    <a:pt x="1266" y="860"/>
                    <a:pt x="1271" y="860"/>
                  </a:cubicBezTo>
                  <a:cubicBezTo>
                    <a:pt x="1275" y="860"/>
                    <a:pt x="1279" y="856"/>
                    <a:pt x="1284" y="848"/>
                  </a:cubicBezTo>
                  <a:cubicBezTo>
                    <a:pt x="1297" y="834"/>
                    <a:pt x="1305" y="827"/>
                    <a:pt x="1307" y="827"/>
                  </a:cubicBezTo>
                  <a:lnTo>
                    <a:pt x="1307" y="827"/>
                  </a:lnTo>
                  <a:cubicBezTo>
                    <a:pt x="1309" y="827"/>
                    <a:pt x="1303" y="837"/>
                    <a:pt x="1287" y="854"/>
                  </a:cubicBezTo>
                  <a:cubicBezTo>
                    <a:pt x="1291" y="854"/>
                    <a:pt x="1278" y="873"/>
                    <a:pt x="1281" y="876"/>
                  </a:cubicBezTo>
                  <a:cubicBezTo>
                    <a:pt x="1284" y="882"/>
                    <a:pt x="1287" y="886"/>
                    <a:pt x="1275" y="898"/>
                  </a:cubicBezTo>
                  <a:lnTo>
                    <a:pt x="1275" y="901"/>
                  </a:lnTo>
                  <a:cubicBezTo>
                    <a:pt x="1289" y="891"/>
                    <a:pt x="1298" y="887"/>
                    <a:pt x="1305" y="887"/>
                  </a:cubicBezTo>
                  <a:cubicBezTo>
                    <a:pt x="1314" y="887"/>
                    <a:pt x="1315" y="896"/>
                    <a:pt x="1309" y="907"/>
                  </a:cubicBezTo>
                  <a:cubicBezTo>
                    <a:pt x="1311" y="909"/>
                    <a:pt x="1312" y="911"/>
                    <a:pt x="1314" y="911"/>
                  </a:cubicBezTo>
                  <a:cubicBezTo>
                    <a:pt x="1317" y="911"/>
                    <a:pt x="1322" y="909"/>
                    <a:pt x="1331" y="904"/>
                  </a:cubicBezTo>
                  <a:cubicBezTo>
                    <a:pt x="1340" y="898"/>
                    <a:pt x="1345" y="895"/>
                    <a:pt x="1346" y="895"/>
                  </a:cubicBezTo>
                  <a:lnTo>
                    <a:pt x="1346" y="895"/>
                  </a:lnTo>
                  <a:cubicBezTo>
                    <a:pt x="1347" y="895"/>
                    <a:pt x="1343" y="899"/>
                    <a:pt x="1334" y="907"/>
                  </a:cubicBezTo>
                  <a:cubicBezTo>
                    <a:pt x="1324" y="918"/>
                    <a:pt x="1318" y="933"/>
                    <a:pt x="1324" y="933"/>
                  </a:cubicBezTo>
                  <a:cubicBezTo>
                    <a:pt x="1327" y="933"/>
                    <a:pt x="1334" y="929"/>
                    <a:pt x="1344" y="920"/>
                  </a:cubicBezTo>
                  <a:lnTo>
                    <a:pt x="1344" y="920"/>
                  </a:lnTo>
                  <a:lnTo>
                    <a:pt x="1331" y="936"/>
                  </a:lnTo>
                  <a:cubicBezTo>
                    <a:pt x="1326" y="941"/>
                    <a:pt x="1325" y="943"/>
                    <a:pt x="1326" y="943"/>
                  </a:cubicBezTo>
                  <a:cubicBezTo>
                    <a:pt x="1328" y="943"/>
                    <a:pt x="1340" y="935"/>
                    <a:pt x="1350" y="926"/>
                  </a:cubicBezTo>
                  <a:cubicBezTo>
                    <a:pt x="1363" y="914"/>
                    <a:pt x="1371" y="908"/>
                    <a:pt x="1372" y="908"/>
                  </a:cubicBezTo>
                  <a:lnTo>
                    <a:pt x="1372" y="908"/>
                  </a:lnTo>
                  <a:cubicBezTo>
                    <a:pt x="1374" y="908"/>
                    <a:pt x="1363" y="920"/>
                    <a:pt x="1338" y="945"/>
                  </a:cubicBezTo>
                  <a:cubicBezTo>
                    <a:pt x="1318" y="961"/>
                    <a:pt x="1311" y="968"/>
                    <a:pt x="1312" y="968"/>
                  </a:cubicBezTo>
                  <a:cubicBezTo>
                    <a:pt x="1312" y="968"/>
                    <a:pt x="1316" y="965"/>
                    <a:pt x="1322" y="961"/>
                  </a:cubicBezTo>
                  <a:cubicBezTo>
                    <a:pt x="1334" y="952"/>
                    <a:pt x="1346" y="944"/>
                    <a:pt x="1348" y="944"/>
                  </a:cubicBezTo>
                  <a:lnTo>
                    <a:pt x="1348" y="944"/>
                  </a:lnTo>
                  <a:cubicBezTo>
                    <a:pt x="1349" y="944"/>
                    <a:pt x="1348" y="946"/>
                    <a:pt x="1344" y="951"/>
                  </a:cubicBezTo>
                  <a:cubicBezTo>
                    <a:pt x="1344" y="952"/>
                    <a:pt x="1344" y="953"/>
                    <a:pt x="1345" y="953"/>
                  </a:cubicBezTo>
                  <a:cubicBezTo>
                    <a:pt x="1347" y="953"/>
                    <a:pt x="1355" y="948"/>
                    <a:pt x="1378" y="929"/>
                  </a:cubicBezTo>
                  <a:cubicBezTo>
                    <a:pt x="1388" y="920"/>
                    <a:pt x="1391" y="917"/>
                    <a:pt x="1394" y="917"/>
                  </a:cubicBezTo>
                  <a:cubicBezTo>
                    <a:pt x="1395" y="917"/>
                    <a:pt x="1396" y="919"/>
                    <a:pt x="1397" y="920"/>
                  </a:cubicBezTo>
                  <a:cubicBezTo>
                    <a:pt x="1388" y="929"/>
                    <a:pt x="1376" y="936"/>
                    <a:pt x="1363" y="945"/>
                  </a:cubicBezTo>
                  <a:lnTo>
                    <a:pt x="1363" y="945"/>
                  </a:lnTo>
                  <a:cubicBezTo>
                    <a:pt x="1363" y="944"/>
                    <a:pt x="1363" y="944"/>
                    <a:pt x="1363" y="944"/>
                  </a:cubicBezTo>
                  <a:cubicBezTo>
                    <a:pt x="1363" y="944"/>
                    <a:pt x="1363" y="944"/>
                    <a:pt x="1363" y="945"/>
                  </a:cubicBezTo>
                  <a:cubicBezTo>
                    <a:pt x="1363" y="945"/>
                    <a:pt x="1363" y="945"/>
                    <a:pt x="1363" y="945"/>
                  </a:cubicBezTo>
                  <a:lnTo>
                    <a:pt x="1363" y="945"/>
                  </a:lnTo>
                  <a:cubicBezTo>
                    <a:pt x="1364" y="946"/>
                    <a:pt x="1364" y="947"/>
                    <a:pt x="1366" y="948"/>
                  </a:cubicBezTo>
                  <a:cubicBezTo>
                    <a:pt x="1369" y="951"/>
                    <a:pt x="1356" y="967"/>
                    <a:pt x="1338" y="980"/>
                  </a:cubicBezTo>
                  <a:cubicBezTo>
                    <a:pt x="1332" y="987"/>
                    <a:pt x="1329" y="991"/>
                    <a:pt x="1330" y="991"/>
                  </a:cubicBezTo>
                  <a:cubicBezTo>
                    <a:pt x="1332" y="991"/>
                    <a:pt x="1340" y="985"/>
                    <a:pt x="1356" y="970"/>
                  </a:cubicBezTo>
                  <a:cubicBezTo>
                    <a:pt x="1378" y="951"/>
                    <a:pt x="1384" y="945"/>
                    <a:pt x="1388" y="945"/>
                  </a:cubicBezTo>
                  <a:cubicBezTo>
                    <a:pt x="1389" y="945"/>
                    <a:pt x="1390" y="946"/>
                    <a:pt x="1391" y="948"/>
                  </a:cubicBezTo>
                  <a:cubicBezTo>
                    <a:pt x="1394" y="948"/>
                    <a:pt x="1394" y="951"/>
                    <a:pt x="1378" y="964"/>
                  </a:cubicBezTo>
                  <a:cubicBezTo>
                    <a:pt x="1363" y="976"/>
                    <a:pt x="1363" y="976"/>
                    <a:pt x="1366" y="983"/>
                  </a:cubicBezTo>
                  <a:cubicBezTo>
                    <a:pt x="1366" y="983"/>
                    <a:pt x="1366" y="983"/>
                    <a:pt x="1367" y="983"/>
                  </a:cubicBezTo>
                  <a:cubicBezTo>
                    <a:pt x="1374" y="983"/>
                    <a:pt x="1424" y="953"/>
                    <a:pt x="1457" y="929"/>
                  </a:cubicBezTo>
                  <a:cubicBezTo>
                    <a:pt x="1472" y="917"/>
                    <a:pt x="1480" y="911"/>
                    <a:pt x="1480" y="911"/>
                  </a:cubicBezTo>
                  <a:lnTo>
                    <a:pt x="1480" y="911"/>
                  </a:lnTo>
                  <a:cubicBezTo>
                    <a:pt x="1481" y="911"/>
                    <a:pt x="1474" y="918"/>
                    <a:pt x="1460" y="933"/>
                  </a:cubicBezTo>
                  <a:cubicBezTo>
                    <a:pt x="1441" y="945"/>
                    <a:pt x="1444" y="948"/>
                    <a:pt x="1444" y="948"/>
                  </a:cubicBezTo>
                  <a:cubicBezTo>
                    <a:pt x="1450" y="945"/>
                    <a:pt x="1452" y="943"/>
                    <a:pt x="1453" y="943"/>
                  </a:cubicBezTo>
                  <a:lnTo>
                    <a:pt x="1453" y="943"/>
                  </a:lnTo>
                  <a:cubicBezTo>
                    <a:pt x="1455" y="943"/>
                    <a:pt x="1448" y="949"/>
                    <a:pt x="1445" y="949"/>
                  </a:cubicBezTo>
                  <a:cubicBezTo>
                    <a:pt x="1445" y="949"/>
                    <a:pt x="1444" y="949"/>
                    <a:pt x="1444" y="948"/>
                  </a:cubicBezTo>
                  <a:cubicBezTo>
                    <a:pt x="1435" y="958"/>
                    <a:pt x="1431" y="960"/>
                    <a:pt x="1429" y="960"/>
                  </a:cubicBezTo>
                  <a:cubicBezTo>
                    <a:pt x="1427" y="960"/>
                    <a:pt x="1427" y="959"/>
                    <a:pt x="1425" y="958"/>
                  </a:cubicBezTo>
                  <a:lnTo>
                    <a:pt x="1410" y="970"/>
                  </a:lnTo>
                  <a:cubicBezTo>
                    <a:pt x="1393" y="986"/>
                    <a:pt x="1385" y="993"/>
                    <a:pt x="1387" y="993"/>
                  </a:cubicBezTo>
                  <a:cubicBezTo>
                    <a:pt x="1388" y="993"/>
                    <a:pt x="1397" y="988"/>
                    <a:pt x="1413" y="976"/>
                  </a:cubicBezTo>
                  <a:cubicBezTo>
                    <a:pt x="1421" y="972"/>
                    <a:pt x="1426" y="970"/>
                    <a:pt x="1427" y="970"/>
                  </a:cubicBezTo>
                  <a:lnTo>
                    <a:pt x="1427" y="970"/>
                  </a:lnTo>
                  <a:cubicBezTo>
                    <a:pt x="1429" y="970"/>
                    <a:pt x="1425" y="974"/>
                    <a:pt x="1416" y="983"/>
                  </a:cubicBezTo>
                  <a:cubicBezTo>
                    <a:pt x="1404" y="992"/>
                    <a:pt x="1394" y="1003"/>
                    <a:pt x="1396" y="1003"/>
                  </a:cubicBezTo>
                  <a:cubicBezTo>
                    <a:pt x="1397" y="1003"/>
                    <a:pt x="1399" y="1002"/>
                    <a:pt x="1403" y="998"/>
                  </a:cubicBezTo>
                  <a:lnTo>
                    <a:pt x="1403" y="998"/>
                  </a:lnTo>
                  <a:cubicBezTo>
                    <a:pt x="1403" y="998"/>
                    <a:pt x="1406" y="1002"/>
                    <a:pt x="1391" y="1017"/>
                  </a:cubicBezTo>
                  <a:cubicBezTo>
                    <a:pt x="1392" y="1019"/>
                    <a:pt x="1393" y="1020"/>
                    <a:pt x="1395" y="1020"/>
                  </a:cubicBezTo>
                  <a:cubicBezTo>
                    <a:pt x="1398" y="1020"/>
                    <a:pt x="1402" y="1018"/>
                    <a:pt x="1413" y="1011"/>
                  </a:cubicBezTo>
                  <a:cubicBezTo>
                    <a:pt x="1423" y="1003"/>
                    <a:pt x="1427" y="1001"/>
                    <a:pt x="1429" y="1001"/>
                  </a:cubicBezTo>
                  <a:cubicBezTo>
                    <a:pt x="1430" y="1001"/>
                    <a:pt x="1431" y="1002"/>
                    <a:pt x="1432" y="1002"/>
                  </a:cubicBezTo>
                  <a:cubicBezTo>
                    <a:pt x="1432" y="1003"/>
                    <a:pt x="1432" y="1004"/>
                    <a:pt x="1434" y="1004"/>
                  </a:cubicBezTo>
                  <a:cubicBezTo>
                    <a:pt x="1437" y="1004"/>
                    <a:pt x="1442" y="1002"/>
                    <a:pt x="1450" y="995"/>
                  </a:cubicBezTo>
                  <a:cubicBezTo>
                    <a:pt x="1463" y="985"/>
                    <a:pt x="1478" y="975"/>
                    <a:pt x="1485" y="975"/>
                  </a:cubicBezTo>
                  <a:cubicBezTo>
                    <a:pt x="1486" y="975"/>
                    <a:pt x="1487" y="975"/>
                    <a:pt x="1488" y="976"/>
                  </a:cubicBezTo>
                  <a:lnTo>
                    <a:pt x="1488" y="976"/>
                  </a:lnTo>
                  <a:cubicBezTo>
                    <a:pt x="1488" y="976"/>
                    <a:pt x="1487" y="976"/>
                    <a:pt x="1487" y="976"/>
                  </a:cubicBezTo>
                  <a:cubicBezTo>
                    <a:pt x="1484" y="976"/>
                    <a:pt x="1469" y="986"/>
                    <a:pt x="1469" y="986"/>
                  </a:cubicBezTo>
                  <a:cubicBezTo>
                    <a:pt x="1469" y="986"/>
                    <a:pt x="1453" y="998"/>
                    <a:pt x="1453" y="1002"/>
                  </a:cubicBezTo>
                  <a:lnTo>
                    <a:pt x="1457" y="1005"/>
                  </a:lnTo>
                  <a:cubicBezTo>
                    <a:pt x="1466" y="995"/>
                    <a:pt x="1479" y="986"/>
                    <a:pt x="1488" y="976"/>
                  </a:cubicBezTo>
                  <a:cubicBezTo>
                    <a:pt x="1495" y="973"/>
                    <a:pt x="1499" y="971"/>
                    <a:pt x="1500" y="971"/>
                  </a:cubicBezTo>
                  <a:lnTo>
                    <a:pt x="1500" y="971"/>
                  </a:lnTo>
                  <a:cubicBezTo>
                    <a:pt x="1503" y="971"/>
                    <a:pt x="1495" y="977"/>
                    <a:pt x="1475" y="995"/>
                  </a:cubicBezTo>
                  <a:cubicBezTo>
                    <a:pt x="1460" y="1008"/>
                    <a:pt x="1460" y="1011"/>
                    <a:pt x="1463" y="1011"/>
                  </a:cubicBezTo>
                  <a:cubicBezTo>
                    <a:pt x="1463" y="1011"/>
                    <a:pt x="1463" y="1014"/>
                    <a:pt x="1447" y="1027"/>
                  </a:cubicBezTo>
                  <a:cubicBezTo>
                    <a:pt x="1442" y="1032"/>
                    <a:pt x="1441" y="1034"/>
                    <a:pt x="1442" y="1034"/>
                  </a:cubicBezTo>
                  <a:cubicBezTo>
                    <a:pt x="1444" y="1034"/>
                    <a:pt x="1456" y="1026"/>
                    <a:pt x="1466" y="1017"/>
                  </a:cubicBezTo>
                  <a:lnTo>
                    <a:pt x="1500" y="992"/>
                  </a:lnTo>
                  <a:lnTo>
                    <a:pt x="1500" y="992"/>
                  </a:lnTo>
                  <a:cubicBezTo>
                    <a:pt x="1485" y="1008"/>
                    <a:pt x="1469" y="1023"/>
                    <a:pt x="1450" y="1036"/>
                  </a:cubicBezTo>
                  <a:cubicBezTo>
                    <a:pt x="1435" y="1049"/>
                    <a:pt x="1427" y="1055"/>
                    <a:pt x="1427" y="1055"/>
                  </a:cubicBezTo>
                  <a:cubicBezTo>
                    <a:pt x="1428" y="1055"/>
                    <a:pt x="1436" y="1049"/>
                    <a:pt x="1453" y="1036"/>
                  </a:cubicBezTo>
                  <a:cubicBezTo>
                    <a:pt x="1463" y="1028"/>
                    <a:pt x="1474" y="1022"/>
                    <a:pt x="1478" y="1022"/>
                  </a:cubicBezTo>
                  <a:cubicBezTo>
                    <a:pt x="1480" y="1022"/>
                    <a:pt x="1480" y="1024"/>
                    <a:pt x="1475" y="1030"/>
                  </a:cubicBezTo>
                  <a:cubicBezTo>
                    <a:pt x="1475" y="1036"/>
                    <a:pt x="1479" y="1039"/>
                    <a:pt x="1463" y="1052"/>
                  </a:cubicBezTo>
                  <a:cubicBezTo>
                    <a:pt x="1457" y="1058"/>
                    <a:pt x="1456" y="1060"/>
                    <a:pt x="1457" y="1060"/>
                  </a:cubicBezTo>
                  <a:cubicBezTo>
                    <a:pt x="1459" y="1060"/>
                    <a:pt x="1466" y="1055"/>
                    <a:pt x="1466" y="1055"/>
                  </a:cubicBezTo>
                  <a:cubicBezTo>
                    <a:pt x="1473" y="1051"/>
                    <a:pt x="1477" y="1050"/>
                    <a:pt x="1479" y="1050"/>
                  </a:cubicBezTo>
                  <a:cubicBezTo>
                    <a:pt x="1483" y="1050"/>
                    <a:pt x="1480" y="1055"/>
                    <a:pt x="1472" y="1067"/>
                  </a:cubicBezTo>
                  <a:cubicBezTo>
                    <a:pt x="1457" y="1086"/>
                    <a:pt x="1450" y="1094"/>
                    <a:pt x="1452" y="1094"/>
                  </a:cubicBezTo>
                  <a:cubicBezTo>
                    <a:pt x="1454" y="1094"/>
                    <a:pt x="1463" y="1088"/>
                    <a:pt x="1479" y="1077"/>
                  </a:cubicBezTo>
                  <a:cubicBezTo>
                    <a:pt x="1487" y="1071"/>
                    <a:pt x="1497" y="1065"/>
                    <a:pt x="1498" y="1065"/>
                  </a:cubicBezTo>
                  <a:lnTo>
                    <a:pt x="1498" y="1065"/>
                  </a:lnTo>
                  <a:cubicBezTo>
                    <a:pt x="1499" y="1065"/>
                    <a:pt x="1494" y="1069"/>
                    <a:pt x="1479" y="1080"/>
                  </a:cubicBezTo>
                  <a:cubicBezTo>
                    <a:pt x="1473" y="1084"/>
                    <a:pt x="1472" y="1086"/>
                    <a:pt x="1473" y="1086"/>
                  </a:cubicBezTo>
                  <a:cubicBezTo>
                    <a:pt x="1476" y="1086"/>
                    <a:pt x="1488" y="1081"/>
                    <a:pt x="1500" y="1077"/>
                  </a:cubicBezTo>
                  <a:lnTo>
                    <a:pt x="1500" y="1077"/>
                  </a:lnTo>
                  <a:lnTo>
                    <a:pt x="1466" y="1102"/>
                  </a:lnTo>
                  <a:lnTo>
                    <a:pt x="1485" y="1089"/>
                  </a:lnTo>
                  <a:lnTo>
                    <a:pt x="1500" y="1077"/>
                  </a:lnTo>
                  <a:lnTo>
                    <a:pt x="1500" y="1077"/>
                  </a:lnTo>
                  <a:lnTo>
                    <a:pt x="1500" y="1077"/>
                  </a:lnTo>
                  <a:cubicBezTo>
                    <a:pt x="1519" y="1067"/>
                    <a:pt x="1557" y="1045"/>
                    <a:pt x="1573" y="1033"/>
                  </a:cubicBezTo>
                  <a:cubicBezTo>
                    <a:pt x="1591" y="1021"/>
                    <a:pt x="1600" y="1016"/>
                    <a:pt x="1602" y="1016"/>
                  </a:cubicBezTo>
                  <a:lnTo>
                    <a:pt x="1602" y="1016"/>
                  </a:lnTo>
                  <a:cubicBezTo>
                    <a:pt x="1603" y="1016"/>
                    <a:pt x="1600" y="1019"/>
                    <a:pt x="1595" y="1027"/>
                  </a:cubicBezTo>
                  <a:cubicBezTo>
                    <a:pt x="1595" y="1030"/>
                    <a:pt x="1579" y="1042"/>
                    <a:pt x="1560" y="1055"/>
                  </a:cubicBezTo>
                  <a:cubicBezTo>
                    <a:pt x="1550" y="1063"/>
                    <a:pt x="1545" y="1065"/>
                    <a:pt x="1543" y="1065"/>
                  </a:cubicBezTo>
                  <a:cubicBezTo>
                    <a:pt x="1542" y="1065"/>
                    <a:pt x="1541" y="1064"/>
                    <a:pt x="1541" y="1064"/>
                  </a:cubicBezTo>
                  <a:lnTo>
                    <a:pt x="1541" y="1061"/>
                  </a:lnTo>
                  <a:cubicBezTo>
                    <a:pt x="1522" y="1074"/>
                    <a:pt x="1507" y="1083"/>
                    <a:pt x="1507" y="1089"/>
                  </a:cubicBezTo>
                  <a:cubicBezTo>
                    <a:pt x="1498" y="1096"/>
                    <a:pt x="1495" y="1100"/>
                    <a:pt x="1497" y="1100"/>
                  </a:cubicBezTo>
                  <a:cubicBezTo>
                    <a:pt x="1499" y="1100"/>
                    <a:pt x="1503" y="1098"/>
                    <a:pt x="1510" y="1092"/>
                  </a:cubicBezTo>
                  <a:lnTo>
                    <a:pt x="1510" y="1092"/>
                  </a:lnTo>
                  <a:cubicBezTo>
                    <a:pt x="1494" y="1105"/>
                    <a:pt x="1497" y="1111"/>
                    <a:pt x="1497" y="1114"/>
                  </a:cubicBezTo>
                  <a:cubicBezTo>
                    <a:pt x="1500" y="1121"/>
                    <a:pt x="1504" y="1127"/>
                    <a:pt x="1488" y="1139"/>
                  </a:cubicBezTo>
                  <a:cubicBezTo>
                    <a:pt x="1490" y="1141"/>
                    <a:pt x="1490" y="1143"/>
                    <a:pt x="1493" y="1143"/>
                  </a:cubicBezTo>
                  <a:cubicBezTo>
                    <a:pt x="1496" y="1143"/>
                    <a:pt x="1500" y="1141"/>
                    <a:pt x="1510" y="1136"/>
                  </a:cubicBezTo>
                  <a:cubicBezTo>
                    <a:pt x="1530" y="1124"/>
                    <a:pt x="1539" y="1118"/>
                    <a:pt x="1540" y="1118"/>
                  </a:cubicBezTo>
                  <a:lnTo>
                    <a:pt x="1540" y="1118"/>
                  </a:lnTo>
                  <a:cubicBezTo>
                    <a:pt x="1541" y="1118"/>
                    <a:pt x="1537" y="1121"/>
                    <a:pt x="1529" y="1127"/>
                  </a:cubicBezTo>
                  <a:cubicBezTo>
                    <a:pt x="1500" y="1145"/>
                    <a:pt x="1493" y="1176"/>
                    <a:pt x="1512" y="1176"/>
                  </a:cubicBezTo>
                  <a:cubicBezTo>
                    <a:pt x="1517" y="1176"/>
                    <a:pt x="1522" y="1174"/>
                    <a:pt x="1529" y="1171"/>
                  </a:cubicBezTo>
                  <a:cubicBezTo>
                    <a:pt x="1529" y="1171"/>
                    <a:pt x="1529" y="1174"/>
                    <a:pt x="1529" y="1177"/>
                  </a:cubicBezTo>
                  <a:cubicBezTo>
                    <a:pt x="1516" y="1187"/>
                    <a:pt x="1518" y="1197"/>
                    <a:pt x="1529" y="1197"/>
                  </a:cubicBezTo>
                  <a:cubicBezTo>
                    <a:pt x="1532" y="1197"/>
                    <a:pt x="1535" y="1197"/>
                    <a:pt x="1538" y="1196"/>
                  </a:cubicBezTo>
                  <a:lnTo>
                    <a:pt x="1541" y="1202"/>
                  </a:lnTo>
                  <a:cubicBezTo>
                    <a:pt x="1532" y="1212"/>
                    <a:pt x="1528" y="1215"/>
                    <a:pt x="1532" y="1215"/>
                  </a:cubicBezTo>
                  <a:cubicBezTo>
                    <a:pt x="1534" y="1215"/>
                    <a:pt x="1539" y="1214"/>
                    <a:pt x="1548" y="1211"/>
                  </a:cubicBezTo>
                  <a:cubicBezTo>
                    <a:pt x="1561" y="1207"/>
                    <a:pt x="1574" y="1201"/>
                    <a:pt x="1574" y="1201"/>
                  </a:cubicBezTo>
                  <a:lnTo>
                    <a:pt x="1574" y="1201"/>
                  </a:lnTo>
                  <a:cubicBezTo>
                    <a:pt x="1574" y="1201"/>
                    <a:pt x="1572" y="1202"/>
                    <a:pt x="1566" y="1205"/>
                  </a:cubicBezTo>
                  <a:cubicBezTo>
                    <a:pt x="1548" y="1215"/>
                    <a:pt x="1551" y="1218"/>
                    <a:pt x="1554" y="1227"/>
                  </a:cubicBezTo>
                  <a:cubicBezTo>
                    <a:pt x="1555" y="1232"/>
                    <a:pt x="1556" y="1234"/>
                    <a:pt x="1558" y="1234"/>
                  </a:cubicBezTo>
                  <a:cubicBezTo>
                    <a:pt x="1561" y="1234"/>
                    <a:pt x="1566" y="1231"/>
                    <a:pt x="1576" y="1224"/>
                  </a:cubicBezTo>
                  <a:cubicBezTo>
                    <a:pt x="1598" y="1224"/>
                    <a:pt x="1579" y="1233"/>
                    <a:pt x="1560" y="1243"/>
                  </a:cubicBezTo>
                  <a:cubicBezTo>
                    <a:pt x="1541" y="1252"/>
                    <a:pt x="1532" y="1258"/>
                    <a:pt x="1535" y="1258"/>
                  </a:cubicBezTo>
                  <a:cubicBezTo>
                    <a:pt x="1537" y="1258"/>
                    <a:pt x="1552" y="1252"/>
                    <a:pt x="1582" y="1240"/>
                  </a:cubicBezTo>
                  <a:cubicBezTo>
                    <a:pt x="1601" y="1232"/>
                    <a:pt x="1611" y="1229"/>
                    <a:pt x="1614" y="1229"/>
                  </a:cubicBezTo>
                  <a:cubicBezTo>
                    <a:pt x="1617" y="1229"/>
                    <a:pt x="1613" y="1232"/>
                    <a:pt x="1604" y="1237"/>
                  </a:cubicBezTo>
                  <a:cubicBezTo>
                    <a:pt x="1593" y="1242"/>
                    <a:pt x="1587" y="1243"/>
                    <a:pt x="1584" y="1243"/>
                  </a:cubicBezTo>
                  <a:cubicBezTo>
                    <a:pt x="1582" y="1243"/>
                    <a:pt x="1582" y="1243"/>
                    <a:pt x="1582" y="1243"/>
                  </a:cubicBezTo>
                  <a:lnTo>
                    <a:pt x="1544" y="1258"/>
                  </a:lnTo>
                  <a:cubicBezTo>
                    <a:pt x="1544" y="1260"/>
                    <a:pt x="1544" y="1261"/>
                    <a:pt x="1546" y="1261"/>
                  </a:cubicBezTo>
                  <a:cubicBezTo>
                    <a:pt x="1548" y="1261"/>
                    <a:pt x="1553" y="1259"/>
                    <a:pt x="1566" y="1255"/>
                  </a:cubicBezTo>
                  <a:cubicBezTo>
                    <a:pt x="1566" y="1255"/>
                    <a:pt x="1566" y="1256"/>
                    <a:pt x="1569" y="1256"/>
                  </a:cubicBezTo>
                  <a:cubicBezTo>
                    <a:pt x="1571" y="1256"/>
                    <a:pt x="1576" y="1255"/>
                    <a:pt x="1585" y="1252"/>
                  </a:cubicBezTo>
                  <a:cubicBezTo>
                    <a:pt x="1607" y="1243"/>
                    <a:pt x="1626" y="1237"/>
                    <a:pt x="1642" y="1224"/>
                  </a:cubicBezTo>
                  <a:cubicBezTo>
                    <a:pt x="1652" y="1217"/>
                    <a:pt x="1657" y="1215"/>
                    <a:pt x="1659" y="1215"/>
                  </a:cubicBezTo>
                  <a:cubicBezTo>
                    <a:pt x="1661" y="1215"/>
                    <a:pt x="1662" y="1216"/>
                    <a:pt x="1663" y="1218"/>
                  </a:cubicBezTo>
                  <a:cubicBezTo>
                    <a:pt x="1645" y="1230"/>
                    <a:pt x="1626" y="1240"/>
                    <a:pt x="1607" y="1246"/>
                  </a:cubicBezTo>
                  <a:cubicBezTo>
                    <a:pt x="1595" y="1249"/>
                    <a:pt x="1579" y="1255"/>
                    <a:pt x="1569" y="1262"/>
                  </a:cubicBezTo>
                  <a:cubicBezTo>
                    <a:pt x="1563" y="1265"/>
                    <a:pt x="1564" y="1266"/>
                    <a:pt x="1568" y="1266"/>
                  </a:cubicBezTo>
                  <a:cubicBezTo>
                    <a:pt x="1576" y="1266"/>
                    <a:pt x="1603" y="1260"/>
                    <a:pt x="1629" y="1249"/>
                  </a:cubicBezTo>
                  <a:lnTo>
                    <a:pt x="1629" y="1249"/>
                  </a:lnTo>
                  <a:lnTo>
                    <a:pt x="1610" y="1258"/>
                  </a:lnTo>
                  <a:cubicBezTo>
                    <a:pt x="1591" y="1268"/>
                    <a:pt x="1595" y="1271"/>
                    <a:pt x="1598" y="1277"/>
                  </a:cubicBezTo>
                  <a:cubicBezTo>
                    <a:pt x="1598" y="1279"/>
                    <a:pt x="1598" y="1280"/>
                    <a:pt x="1600" y="1280"/>
                  </a:cubicBezTo>
                  <a:cubicBezTo>
                    <a:pt x="1602" y="1280"/>
                    <a:pt x="1607" y="1279"/>
                    <a:pt x="1616" y="1274"/>
                  </a:cubicBezTo>
                  <a:cubicBezTo>
                    <a:pt x="1629" y="1268"/>
                    <a:pt x="1645" y="1265"/>
                    <a:pt x="1657" y="1262"/>
                  </a:cubicBezTo>
                  <a:cubicBezTo>
                    <a:pt x="1670" y="1252"/>
                    <a:pt x="1682" y="1246"/>
                    <a:pt x="1695" y="1243"/>
                  </a:cubicBezTo>
                  <a:lnTo>
                    <a:pt x="1695" y="1243"/>
                  </a:lnTo>
                  <a:cubicBezTo>
                    <a:pt x="1682" y="1249"/>
                    <a:pt x="1670" y="1258"/>
                    <a:pt x="1660" y="1265"/>
                  </a:cubicBezTo>
                  <a:cubicBezTo>
                    <a:pt x="1623" y="1287"/>
                    <a:pt x="1604" y="1299"/>
                    <a:pt x="1610" y="1309"/>
                  </a:cubicBezTo>
                  <a:cubicBezTo>
                    <a:pt x="1610" y="1315"/>
                    <a:pt x="1613" y="1321"/>
                    <a:pt x="1595" y="1334"/>
                  </a:cubicBezTo>
                  <a:cubicBezTo>
                    <a:pt x="1595" y="1335"/>
                    <a:pt x="1595" y="1337"/>
                    <a:pt x="1598" y="1337"/>
                  </a:cubicBezTo>
                  <a:cubicBezTo>
                    <a:pt x="1602" y="1337"/>
                    <a:pt x="1607" y="1335"/>
                    <a:pt x="1616" y="1331"/>
                  </a:cubicBezTo>
                  <a:lnTo>
                    <a:pt x="1616" y="1337"/>
                  </a:lnTo>
                  <a:cubicBezTo>
                    <a:pt x="1604" y="1343"/>
                    <a:pt x="1601" y="1348"/>
                    <a:pt x="1606" y="1348"/>
                  </a:cubicBezTo>
                  <a:cubicBezTo>
                    <a:pt x="1608" y="1348"/>
                    <a:pt x="1613" y="1346"/>
                    <a:pt x="1620" y="1343"/>
                  </a:cubicBezTo>
                  <a:cubicBezTo>
                    <a:pt x="1624" y="1342"/>
                    <a:pt x="1627" y="1341"/>
                    <a:pt x="1628" y="1341"/>
                  </a:cubicBezTo>
                  <a:cubicBezTo>
                    <a:pt x="1635" y="1341"/>
                    <a:pt x="1623" y="1349"/>
                    <a:pt x="1623" y="1349"/>
                  </a:cubicBezTo>
                  <a:cubicBezTo>
                    <a:pt x="1605" y="1360"/>
                    <a:pt x="1595" y="1365"/>
                    <a:pt x="1597" y="1365"/>
                  </a:cubicBezTo>
                  <a:cubicBezTo>
                    <a:pt x="1598" y="1365"/>
                    <a:pt x="1612" y="1359"/>
                    <a:pt x="1642" y="1346"/>
                  </a:cubicBezTo>
                  <a:cubicBezTo>
                    <a:pt x="1657" y="1340"/>
                    <a:pt x="1670" y="1334"/>
                    <a:pt x="1679" y="1324"/>
                  </a:cubicBezTo>
                  <a:lnTo>
                    <a:pt x="1676" y="1315"/>
                  </a:lnTo>
                  <a:lnTo>
                    <a:pt x="1698" y="1315"/>
                  </a:lnTo>
                  <a:cubicBezTo>
                    <a:pt x="1702" y="1316"/>
                    <a:pt x="1706" y="1316"/>
                    <a:pt x="1710" y="1316"/>
                  </a:cubicBezTo>
                  <a:cubicBezTo>
                    <a:pt x="1720" y="1316"/>
                    <a:pt x="1729" y="1313"/>
                    <a:pt x="1739" y="1309"/>
                  </a:cubicBezTo>
                  <a:cubicBezTo>
                    <a:pt x="1739" y="1309"/>
                    <a:pt x="1755" y="1302"/>
                    <a:pt x="1759" y="1302"/>
                  </a:cubicBezTo>
                  <a:cubicBezTo>
                    <a:pt x="1760" y="1302"/>
                    <a:pt x="1761" y="1302"/>
                    <a:pt x="1761" y="1302"/>
                  </a:cubicBezTo>
                  <a:lnTo>
                    <a:pt x="1720" y="1318"/>
                  </a:lnTo>
                  <a:cubicBezTo>
                    <a:pt x="1701" y="1324"/>
                    <a:pt x="1682" y="1331"/>
                    <a:pt x="1663" y="1337"/>
                  </a:cubicBezTo>
                  <a:cubicBezTo>
                    <a:pt x="1634" y="1350"/>
                    <a:pt x="1618" y="1362"/>
                    <a:pt x="1625" y="1362"/>
                  </a:cubicBezTo>
                  <a:cubicBezTo>
                    <a:pt x="1627" y="1362"/>
                    <a:pt x="1634" y="1360"/>
                    <a:pt x="1645" y="1356"/>
                  </a:cubicBezTo>
                  <a:lnTo>
                    <a:pt x="1645" y="1356"/>
                  </a:lnTo>
                  <a:cubicBezTo>
                    <a:pt x="1648" y="1359"/>
                    <a:pt x="1648" y="1359"/>
                    <a:pt x="1629" y="1368"/>
                  </a:cubicBezTo>
                  <a:cubicBezTo>
                    <a:pt x="1618" y="1371"/>
                    <a:pt x="1613" y="1374"/>
                    <a:pt x="1616" y="1374"/>
                  </a:cubicBezTo>
                  <a:cubicBezTo>
                    <a:pt x="1619" y="1374"/>
                    <a:pt x="1629" y="1371"/>
                    <a:pt x="1648" y="1365"/>
                  </a:cubicBezTo>
                  <a:cubicBezTo>
                    <a:pt x="1665" y="1360"/>
                    <a:pt x="1675" y="1357"/>
                    <a:pt x="1678" y="1357"/>
                  </a:cubicBezTo>
                  <a:cubicBezTo>
                    <a:pt x="1682" y="1357"/>
                    <a:pt x="1673" y="1362"/>
                    <a:pt x="1651" y="1371"/>
                  </a:cubicBezTo>
                  <a:cubicBezTo>
                    <a:pt x="1621" y="1386"/>
                    <a:pt x="1617" y="1395"/>
                    <a:pt x="1626" y="1395"/>
                  </a:cubicBezTo>
                  <a:cubicBezTo>
                    <a:pt x="1628" y="1395"/>
                    <a:pt x="1631" y="1395"/>
                    <a:pt x="1635" y="1393"/>
                  </a:cubicBezTo>
                  <a:cubicBezTo>
                    <a:pt x="1652" y="1388"/>
                    <a:pt x="1661" y="1386"/>
                    <a:pt x="1666" y="1386"/>
                  </a:cubicBezTo>
                  <a:cubicBezTo>
                    <a:pt x="1673" y="1386"/>
                    <a:pt x="1668" y="1391"/>
                    <a:pt x="1657" y="1396"/>
                  </a:cubicBezTo>
                  <a:cubicBezTo>
                    <a:pt x="1645" y="1402"/>
                    <a:pt x="1641" y="1406"/>
                    <a:pt x="1645" y="1406"/>
                  </a:cubicBezTo>
                  <a:cubicBezTo>
                    <a:pt x="1648" y="1406"/>
                    <a:pt x="1653" y="1405"/>
                    <a:pt x="1660" y="1403"/>
                  </a:cubicBezTo>
                  <a:lnTo>
                    <a:pt x="1660" y="1403"/>
                  </a:lnTo>
                  <a:cubicBezTo>
                    <a:pt x="1645" y="1410"/>
                    <a:pt x="1627" y="1416"/>
                    <a:pt x="1634" y="1416"/>
                  </a:cubicBezTo>
                  <a:cubicBezTo>
                    <a:pt x="1635" y="1416"/>
                    <a:pt x="1638" y="1416"/>
                    <a:pt x="1642" y="1415"/>
                  </a:cubicBezTo>
                  <a:cubicBezTo>
                    <a:pt x="1642" y="1415"/>
                    <a:pt x="1642" y="1416"/>
                    <a:pt x="1643" y="1416"/>
                  </a:cubicBezTo>
                  <a:cubicBezTo>
                    <a:pt x="1645" y="1416"/>
                    <a:pt x="1649" y="1415"/>
                    <a:pt x="1660" y="1409"/>
                  </a:cubicBezTo>
                  <a:lnTo>
                    <a:pt x="1701" y="1400"/>
                  </a:lnTo>
                  <a:cubicBezTo>
                    <a:pt x="1714" y="1393"/>
                    <a:pt x="1726" y="1387"/>
                    <a:pt x="1742" y="1384"/>
                  </a:cubicBezTo>
                  <a:cubicBezTo>
                    <a:pt x="1744" y="1383"/>
                    <a:pt x="1746" y="1383"/>
                    <a:pt x="1747" y="1383"/>
                  </a:cubicBezTo>
                  <a:cubicBezTo>
                    <a:pt x="1756" y="1383"/>
                    <a:pt x="1737" y="1400"/>
                    <a:pt x="1685" y="1421"/>
                  </a:cubicBezTo>
                  <a:lnTo>
                    <a:pt x="1648" y="1437"/>
                  </a:lnTo>
                  <a:lnTo>
                    <a:pt x="1648" y="1437"/>
                  </a:lnTo>
                  <a:lnTo>
                    <a:pt x="1685" y="1425"/>
                  </a:lnTo>
                  <a:lnTo>
                    <a:pt x="1685" y="1425"/>
                  </a:lnTo>
                  <a:cubicBezTo>
                    <a:pt x="1689" y="1428"/>
                    <a:pt x="1689" y="1431"/>
                    <a:pt x="1670" y="1437"/>
                  </a:cubicBezTo>
                  <a:cubicBezTo>
                    <a:pt x="1648" y="1443"/>
                    <a:pt x="1648" y="1443"/>
                    <a:pt x="1648" y="1443"/>
                  </a:cubicBezTo>
                  <a:cubicBezTo>
                    <a:pt x="1648" y="1443"/>
                    <a:pt x="1649" y="1444"/>
                    <a:pt x="1652" y="1444"/>
                  </a:cubicBezTo>
                  <a:cubicBezTo>
                    <a:pt x="1655" y="1444"/>
                    <a:pt x="1660" y="1443"/>
                    <a:pt x="1670" y="1440"/>
                  </a:cubicBezTo>
                  <a:cubicBezTo>
                    <a:pt x="1692" y="1434"/>
                    <a:pt x="1702" y="1430"/>
                    <a:pt x="1703" y="1430"/>
                  </a:cubicBezTo>
                  <a:cubicBezTo>
                    <a:pt x="1705" y="1430"/>
                    <a:pt x="1700" y="1433"/>
                    <a:pt x="1692" y="1437"/>
                  </a:cubicBezTo>
                  <a:cubicBezTo>
                    <a:pt x="1669" y="1446"/>
                    <a:pt x="1659" y="1450"/>
                    <a:pt x="1662" y="1450"/>
                  </a:cubicBezTo>
                  <a:cubicBezTo>
                    <a:pt x="1664" y="1450"/>
                    <a:pt x="1674" y="1447"/>
                    <a:pt x="1692" y="1443"/>
                  </a:cubicBezTo>
                  <a:cubicBezTo>
                    <a:pt x="1711" y="1439"/>
                    <a:pt x="1721" y="1437"/>
                    <a:pt x="1722" y="1437"/>
                  </a:cubicBezTo>
                  <a:lnTo>
                    <a:pt x="1722" y="1437"/>
                  </a:lnTo>
                  <a:cubicBezTo>
                    <a:pt x="1724" y="1437"/>
                    <a:pt x="1713" y="1440"/>
                    <a:pt x="1692" y="1447"/>
                  </a:cubicBezTo>
                  <a:cubicBezTo>
                    <a:pt x="1679" y="1450"/>
                    <a:pt x="1667" y="1456"/>
                    <a:pt x="1654" y="1465"/>
                  </a:cubicBezTo>
                  <a:lnTo>
                    <a:pt x="1673" y="1459"/>
                  </a:lnTo>
                  <a:cubicBezTo>
                    <a:pt x="1693" y="1453"/>
                    <a:pt x="1703" y="1450"/>
                    <a:pt x="1706" y="1450"/>
                  </a:cubicBezTo>
                  <a:cubicBezTo>
                    <a:pt x="1709" y="1450"/>
                    <a:pt x="1704" y="1453"/>
                    <a:pt x="1695" y="1456"/>
                  </a:cubicBezTo>
                  <a:cubicBezTo>
                    <a:pt x="1676" y="1462"/>
                    <a:pt x="1676" y="1465"/>
                    <a:pt x="1695" y="1465"/>
                  </a:cubicBezTo>
                  <a:cubicBezTo>
                    <a:pt x="1698" y="1468"/>
                    <a:pt x="1698" y="1472"/>
                    <a:pt x="1679" y="1478"/>
                  </a:cubicBezTo>
                  <a:cubicBezTo>
                    <a:pt x="1657" y="1485"/>
                    <a:pt x="1647" y="1488"/>
                    <a:pt x="1649" y="1488"/>
                  </a:cubicBezTo>
                  <a:cubicBezTo>
                    <a:pt x="1650" y="1488"/>
                    <a:pt x="1660" y="1485"/>
                    <a:pt x="1679" y="1481"/>
                  </a:cubicBezTo>
                  <a:cubicBezTo>
                    <a:pt x="1686" y="1480"/>
                    <a:pt x="1690" y="1479"/>
                    <a:pt x="1692" y="1479"/>
                  </a:cubicBezTo>
                  <a:cubicBezTo>
                    <a:pt x="1695" y="1479"/>
                    <a:pt x="1691" y="1481"/>
                    <a:pt x="1679" y="1487"/>
                  </a:cubicBezTo>
                  <a:cubicBezTo>
                    <a:pt x="1667" y="1493"/>
                    <a:pt x="1663" y="1495"/>
                    <a:pt x="1667" y="1495"/>
                  </a:cubicBezTo>
                  <a:cubicBezTo>
                    <a:pt x="1669" y="1495"/>
                    <a:pt x="1674" y="1495"/>
                    <a:pt x="1682" y="1494"/>
                  </a:cubicBezTo>
                  <a:cubicBezTo>
                    <a:pt x="1701" y="1490"/>
                    <a:pt x="1723" y="1484"/>
                    <a:pt x="1742" y="1475"/>
                  </a:cubicBezTo>
                  <a:cubicBezTo>
                    <a:pt x="1739" y="1472"/>
                    <a:pt x="1739" y="1472"/>
                    <a:pt x="1761" y="1465"/>
                  </a:cubicBezTo>
                  <a:lnTo>
                    <a:pt x="1761" y="1472"/>
                  </a:lnTo>
                  <a:cubicBezTo>
                    <a:pt x="1761" y="1475"/>
                    <a:pt x="1764" y="1475"/>
                    <a:pt x="1783" y="1475"/>
                  </a:cubicBezTo>
                  <a:cubicBezTo>
                    <a:pt x="1804" y="1475"/>
                    <a:pt x="1845" y="1462"/>
                    <a:pt x="1823" y="1462"/>
                  </a:cubicBezTo>
                  <a:lnTo>
                    <a:pt x="1842" y="1456"/>
                  </a:lnTo>
                  <a:cubicBezTo>
                    <a:pt x="1879" y="1447"/>
                    <a:pt x="1893" y="1441"/>
                    <a:pt x="1886" y="1441"/>
                  </a:cubicBezTo>
                  <a:cubicBezTo>
                    <a:pt x="1881" y="1441"/>
                    <a:pt x="1866" y="1443"/>
                    <a:pt x="1842" y="1450"/>
                  </a:cubicBezTo>
                  <a:cubicBezTo>
                    <a:pt x="1809" y="1458"/>
                    <a:pt x="1793" y="1462"/>
                    <a:pt x="1792" y="1462"/>
                  </a:cubicBezTo>
                  <a:cubicBezTo>
                    <a:pt x="1791" y="1462"/>
                    <a:pt x="1801" y="1459"/>
                    <a:pt x="1820" y="1453"/>
                  </a:cubicBezTo>
                  <a:cubicBezTo>
                    <a:pt x="1861" y="1443"/>
                    <a:pt x="1861" y="1440"/>
                    <a:pt x="1861" y="1437"/>
                  </a:cubicBezTo>
                  <a:cubicBezTo>
                    <a:pt x="1858" y="1434"/>
                    <a:pt x="1858" y="1434"/>
                    <a:pt x="1880" y="1428"/>
                  </a:cubicBezTo>
                  <a:cubicBezTo>
                    <a:pt x="1898" y="1421"/>
                    <a:pt x="1920" y="1415"/>
                    <a:pt x="1917" y="1412"/>
                  </a:cubicBezTo>
                  <a:cubicBezTo>
                    <a:pt x="1917" y="1411"/>
                    <a:pt x="1917" y="1410"/>
                    <a:pt x="1916" y="1410"/>
                  </a:cubicBezTo>
                  <a:cubicBezTo>
                    <a:pt x="1914" y="1410"/>
                    <a:pt x="1910" y="1412"/>
                    <a:pt x="1898" y="1415"/>
                  </a:cubicBezTo>
                  <a:cubicBezTo>
                    <a:pt x="1892" y="1417"/>
                    <a:pt x="1887" y="1418"/>
                    <a:pt x="1885" y="1418"/>
                  </a:cubicBezTo>
                  <a:cubicBezTo>
                    <a:pt x="1881" y="1418"/>
                    <a:pt x="1889" y="1413"/>
                    <a:pt x="1917" y="1403"/>
                  </a:cubicBezTo>
                  <a:cubicBezTo>
                    <a:pt x="1926" y="1398"/>
                    <a:pt x="1931" y="1396"/>
                    <a:pt x="1929" y="1396"/>
                  </a:cubicBezTo>
                  <a:cubicBezTo>
                    <a:pt x="1927" y="1396"/>
                    <a:pt x="1917" y="1399"/>
                    <a:pt x="1895" y="1406"/>
                  </a:cubicBezTo>
                  <a:cubicBezTo>
                    <a:pt x="1880" y="1410"/>
                    <a:pt x="1871" y="1412"/>
                    <a:pt x="1867" y="1412"/>
                  </a:cubicBezTo>
                  <a:cubicBezTo>
                    <a:pt x="1860" y="1412"/>
                    <a:pt x="1868" y="1406"/>
                    <a:pt x="1892" y="1396"/>
                  </a:cubicBezTo>
                  <a:lnTo>
                    <a:pt x="1892" y="1390"/>
                  </a:lnTo>
                  <a:cubicBezTo>
                    <a:pt x="1892" y="1390"/>
                    <a:pt x="1891" y="1389"/>
                    <a:pt x="1890" y="1389"/>
                  </a:cubicBezTo>
                  <a:cubicBezTo>
                    <a:pt x="1884" y="1389"/>
                    <a:pt x="1867" y="1394"/>
                    <a:pt x="1851" y="1400"/>
                  </a:cubicBezTo>
                  <a:cubicBezTo>
                    <a:pt x="1830" y="1406"/>
                    <a:pt x="1820" y="1409"/>
                    <a:pt x="1818" y="1409"/>
                  </a:cubicBezTo>
                  <a:cubicBezTo>
                    <a:pt x="1816" y="1409"/>
                    <a:pt x="1821" y="1407"/>
                    <a:pt x="1830" y="1403"/>
                  </a:cubicBezTo>
                  <a:cubicBezTo>
                    <a:pt x="1845" y="1396"/>
                    <a:pt x="1858" y="1393"/>
                    <a:pt x="1870" y="1387"/>
                  </a:cubicBezTo>
                  <a:cubicBezTo>
                    <a:pt x="1889" y="1384"/>
                    <a:pt x="1889" y="1381"/>
                    <a:pt x="1889" y="1378"/>
                  </a:cubicBezTo>
                  <a:cubicBezTo>
                    <a:pt x="1889" y="1375"/>
                    <a:pt x="1888" y="1372"/>
                    <a:pt x="1881" y="1372"/>
                  </a:cubicBezTo>
                  <a:cubicBezTo>
                    <a:pt x="1877" y="1372"/>
                    <a:pt x="1873" y="1372"/>
                    <a:pt x="1867" y="1374"/>
                  </a:cubicBezTo>
                  <a:lnTo>
                    <a:pt x="1886" y="1368"/>
                  </a:lnTo>
                  <a:cubicBezTo>
                    <a:pt x="1886" y="1366"/>
                    <a:pt x="1895" y="1362"/>
                    <a:pt x="1894" y="1362"/>
                  </a:cubicBezTo>
                  <a:lnTo>
                    <a:pt x="1894" y="1362"/>
                  </a:lnTo>
                  <a:cubicBezTo>
                    <a:pt x="1894" y="1362"/>
                    <a:pt x="1892" y="1363"/>
                    <a:pt x="1886" y="1365"/>
                  </a:cubicBezTo>
                  <a:cubicBezTo>
                    <a:pt x="1886" y="1365"/>
                    <a:pt x="1886" y="1362"/>
                    <a:pt x="1905" y="1349"/>
                  </a:cubicBezTo>
                  <a:cubicBezTo>
                    <a:pt x="1910" y="1345"/>
                    <a:pt x="1909" y="1343"/>
                    <a:pt x="1903" y="1343"/>
                  </a:cubicBezTo>
                  <a:cubicBezTo>
                    <a:pt x="1893" y="1343"/>
                    <a:pt x="1867" y="1351"/>
                    <a:pt x="1842" y="1365"/>
                  </a:cubicBezTo>
                  <a:cubicBezTo>
                    <a:pt x="1842" y="1364"/>
                    <a:pt x="1842" y="1363"/>
                    <a:pt x="1842" y="1362"/>
                  </a:cubicBezTo>
                  <a:cubicBezTo>
                    <a:pt x="1842" y="1361"/>
                    <a:pt x="1841" y="1361"/>
                    <a:pt x="1840" y="1361"/>
                  </a:cubicBezTo>
                  <a:cubicBezTo>
                    <a:pt x="1834" y="1361"/>
                    <a:pt x="1820" y="1365"/>
                    <a:pt x="1820" y="1365"/>
                  </a:cubicBezTo>
                  <a:cubicBezTo>
                    <a:pt x="1812" y="1368"/>
                    <a:pt x="1808" y="1369"/>
                    <a:pt x="1805" y="1369"/>
                  </a:cubicBezTo>
                  <a:cubicBezTo>
                    <a:pt x="1801" y="1369"/>
                    <a:pt x="1800" y="1367"/>
                    <a:pt x="1798" y="1365"/>
                  </a:cubicBezTo>
                  <a:lnTo>
                    <a:pt x="1839" y="1352"/>
                  </a:lnTo>
                  <a:cubicBezTo>
                    <a:pt x="1879" y="1342"/>
                    <a:pt x="1901" y="1333"/>
                    <a:pt x="1892" y="1333"/>
                  </a:cubicBezTo>
                  <a:cubicBezTo>
                    <a:pt x="1888" y="1333"/>
                    <a:pt x="1877" y="1335"/>
                    <a:pt x="1858" y="1340"/>
                  </a:cubicBezTo>
                  <a:lnTo>
                    <a:pt x="1877" y="1334"/>
                  </a:lnTo>
                  <a:cubicBezTo>
                    <a:pt x="1898" y="1327"/>
                    <a:pt x="1895" y="1324"/>
                    <a:pt x="1877" y="1324"/>
                  </a:cubicBezTo>
                  <a:cubicBezTo>
                    <a:pt x="1855" y="1327"/>
                    <a:pt x="1833" y="1334"/>
                    <a:pt x="1814" y="1340"/>
                  </a:cubicBezTo>
                  <a:cubicBezTo>
                    <a:pt x="1804" y="1343"/>
                    <a:pt x="1800" y="1344"/>
                    <a:pt x="1797" y="1344"/>
                  </a:cubicBezTo>
                  <a:cubicBezTo>
                    <a:pt x="1795" y="1344"/>
                    <a:pt x="1795" y="1343"/>
                    <a:pt x="1795" y="1343"/>
                  </a:cubicBezTo>
                  <a:cubicBezTo>
                    <a:pt x="1792" y="1343"/>
                    <a:pt x="1792" y="1343"/>
                    <a:pt x="1814" y="1334"/>
                  </a:cubicBezTo>
                  <a:cubicBezTo>
                    <a:pt x="1837" y="1326"/>
                    <a:pt x="1846" y="1321"/>
                    <a:pt x="1840" y="1321"/>
                  </a:cubicBezTo>
                  <a:cubicBezTo>
                    <a:pt x="1836" y="1321"/>
                    <a:pt x="1826" y="1323"/>
                    <a:pt x="1811" y="1327"/>
                  </a:cubicBezTo>
                  <a:lnTo>
                    <a:pt x="1830" y="1321"/>
                  </a:lnTo>
                  <a:cubicBezTo>
                    <a:pt x="1848" y="1312"/>
                    <a:pt x="1870" y="1302"/>
                    <a:pt x="1845" y="1296"/>
                  </a:cubicBezTo>
                  <a:cubicBezTo>
                    <a:pt x="1842" y="1284"/>
                    <a:pt x="1839" y="1277"/>
                    <a:pt x="1858" y="1268"/>
                  </a:cubicBezTo>
                  <a:cubicBezTo>
                    <a:pt x="1864" y="1266"/>
                    <a:pt x="1864" y="1265"/>
                    <a:pt x="1858" y="1265"/>
                  </a:cubicBezTo>
                  <a:cubicBezTo>
                    <a:pt x="1848" y="1265"/>
                    <a:pt x="1821" y="1268"/>
                    <a:pt x="1795" y="1274"/>
                  </a:cubicBezTo>
                  <a:cubicBezTo>
                    <a:pt x="1814" y="1268"/>
                    <a:pt x="1814" y="1265"/>
                    <a:pt x="1811" y="1258"/>
                  </a:cubicBezTo>
                  <a:cubicBezTo>
                    <a:pt x="1808" y="1252"/>
                    <a:pt x="1808" y="1252"/>
                    <a:pt x="1826" y="1243"/>
                  </a:cubicBezTo>
                  <a:cubicBezTo>
                    <a:pt x="1848" y="1236"/>
                    <a:pt x="1858" y="1233"/>
                    <a:pt x="1857" y="1233"/>
                  </a:cubicBezTo>
                  <a:lnTo>
                    <a:pt x="1857" y="1233"/>
                  </a:lnTo>
                  <a:cubicBezTo>
                    <a:pt x="1855" y="1233"/>
                    <a:pt x="1845" y="1235"/>
                    <a:pt x="1826" y="1240"/>
                  </a:cubicBezTo>
                  <a:cubicBezTo>
                    <a:pt x="1816" y="1243"/>
                    <a:pt x="1810" y="1244"/>
                    <a:pt x="1806" y="1244"/>
                  </a:cubicBezTo>
                  <a:cubicBezTo>
                    <a:pt x="1796" y="1244"/>
                    <a:pt x="1814" y="1233"/>
                    <a:pt x="1842" y="1221"/>
                  </a:cubicBezTo>
                  <a:cubicBezTo>
                    <a:pt x="1861" y="1215"/>
                    <a:pt x="1861" y="1211"/>
                    <a:pt x="1858" y="1205"/>
                  </a:cubicBezTo>
                  <a:lnTo>
                    <a:pt x="1858" y="1205"/>
                  </a:lnTo>
                  <a:cubicBezTo>
                    <a:pt x="1852" y="1207"/>
                    <a:pt x="1848" y="1208"/>
                    <a:pt x="1845" y="1208"/>
                  </a:cubicBezTo>
                  <a:cubicBezTo>
                    <a:pt x="1837" y="1208"/>
                    <a:pt x="1835" y="1203"/>
                    <a:pt x="1833" y="1199"/>
                  </a:cubicBezTo>
                  <a:cubicBezTo>
                    <a:pt x="1831" y="1195"/>
                    <a:pt x="1831" y="1193"/>
                    <a:pt x="1828" y="1193"/>
                  </a:cubicBezTo>
                  <a:cubicBezTo>
                    <a:pt x="1823" y="1193"/>
                    <a:pt x="1814" y="1197"/>
                    <a:pt x="1792" y="1208"/>
                  </a:cubicBezTo>
                  <a:cubicBezTo>
                    <a:pt x="1770" y="1218"/>
                    <a:pt x="1761" y="1220"/>
                    <a:pt x="1756" y="1220"/>
                  </a:cubicBezTo>
                  <a:cubicBezTo>
                    <a:pt x="1753" y="1220"/>
                    <a:pt x="1752" y="1219"/>
                    <a:pt x="1751" y="1218"/>
                  </a:cubicBezTo>
                  <a:cubicBezTo>
                    <a:pt x="1751" y="1215"/>
                    <a:pt x="1748" y="1211"/>
                    <a:pt x="1767" y="1202"/>
                  </a:cubicBezTo>
                  <a:cubicBezTo>
                    <a:pt x="1767" y="1202"/>
                    <a:pt x="1786" y="1193"/>
                    <a:pt x="1786" y="1190"/>
                  </a:cubicBezTo>
                  <a:cubicBezTo>
                    <a:pt x="1783" y="1186"/>
                    <a:pt x="1783" y="1183"/>
                    <a:pt x="1801" y="1174"/>
                  </a:cubicBezTo>
                  <a:cubicBezTo>
                    <a:pt x="1801" y="1174"/>
                    <a:pt x="1820" y="1164"/>
                    <a:pt x="1817" y="1158"/>
                  </a:cubicBezTo>
                  <a:cubicBezTo>
                    <a:pt x="1814" y="1152"/>
                    <a:pt x="1814" y="1146"/>
                    <a:pt x="1833" y="1136"/>
                  </a:cubicBezTo>
                  <a:lnTo>
                    <a:pt x="1833" y="1136"/>
                  </a:lnTo>
                  <a:cubicBezTo>
                    <a:pt x="1830" y="1136"/>
                    <a:pt x="1830" y="1136"/>
                    <a:pt x="1811" y="1143"/>
                  </a:cubicBezTo>
                  <a:cubicBezTo>
                    <a:pt x="1801" y="1147"/>
                    <a:pt x="1791" y="1152"/>
                    <a:pt x="1786" y="1152"/>
                  </a:cubicBezTo>
                  <a:cubicBezTo>
                    <a:pt x="1782" y="1152"/>
                    <a:pt x="1781" y="1148"/>
                    <a:pt x="1789" y="1139"/>
                  </a:cubicBezTo>
                  <a:cubicBezTo>
                    <a:pt x="1787" y="1135"/>
                    <a:pt x="1785" y="1131"/>
                    <a:pt x="1779" y="1131"/>
                  </a:cubicBezTo>
                  <a:cubicBezTo>
                    <a:pt x="1775" y="1131"/>
                    <a:pt x="1771" y="1133"/>
                    <a:pt x="1764" y="1136"/>
                  </a:cubicBezTo>
                  <a:cubicBezTo>
                    <a:pt x="1761" y="1133"/>
                    <a:pt x="1761" y="1133"/>
                    <a:pt x="1779" y="1124"/>
                  </a:cubicBezTo>
                  <a:cubicBezTo>
                    <a:pt x="1804" y="1112"/>
                    <a:pt x="1811" y="1105"/>
                    <a:pt x="1803" y="1105"/>
                  </a:cubicBezTo>
                  <a:cubicBezTo>
                    <a:pt x="1799" y="1105"/>
                    <a:pt x="1790" y="1107"/>
                    <a:pt x="1776" y="1111"/>
                  </a:cubicBezTo>
                  <a:cubicBezTo>
                    <a:pt x="1768" y="1117"/>
                    <a:pt x="1763" y="1119"/>
                    <a:pt x="1762" y="1119"/>
                  </a:cubicBezTo>
                  <a:cubicBezTo>
                    <a:pt x="1760" y="1119"/>
                    <a:pt x="1764" y="1115"/>
                    <a:pt x="1773" y="1108"/>
                  </a:cubicBezTo>
                  <a:cubicBezTo>
                    <a:pt x="1773" y="1108"/>
                    <a:pt x="1773" y="1107"/>
                    <a:pt x="1770" y="1107"/>
                  </a:cubicBezTo>
                  <a:cubicBezTo>
                    <a:pt x="1768" y="1107"/>
                    <a:pt x="1762" y="1108"/>
                    <a:pt x="1751" y="1111"/>
                  </a:cubicBezTo>
                  <a:cubicBezTo>
                    <a:pt x="1743" y="1114"/>
                    <a:pt x="1739" y="1115"/>
                    <a:pt x="1737" y="1115"/>
                  </a:cubicBezTo>
                  <a:cubicBezTo>
                    <a:pt x="1735" y="1115"/>
                    <a:pt x="1739" y="1112"/>
                    <a:pt x="1748" y="1105"/>
                  </a:cubicBezTo>
                  <a:cubicBezTo>
                    <a:pt x="1767" y="1096"/>
                    <a:pt x="1767" y="1092"/>
                    <a:pt x="1764" y="1089"/>
                  </a:cubicBezTo>
                  <a:lnTo>
                    <a:pt x="1764" y="1089"/>
                  </a:lnTo>
                  <a:cubicBezTo>
                    <a:pt x="1763" y="1089"/>
                    <a:pt x="1762" y="1090"/>
                    <a:pt x="1761" y="1090"/>
                  </a:cubicBezTo>
                  <a:cubicBezTo>
                    <a:pt x="1743" y="1090"/>
                    <a:pt x="1730" y="1066"/>
                    <a:pt x="1748" y="1052"/>
                  </a:cubicBezTo>
                  <a:lnTo>
                    <a:pt x="1748" y="1052"/>
                  </a:lnTo>
                  <a:cubicBezTo>
                    <a:pt x="1726" y="1058"/>
                    <a:pt x="1726" y="1058"/>
                    <a:pt x="1726" y="1058"/>
                  </a:cubicBezTo>
                  <a:cubicBezTo>
                    <a:pt x="1741" y="1047"/>
                    <a:pt x="1746" y="1043"/>
                    <a:pt x="1744" y="1043"/>
                  </a:cubicBezTo>
                  <a:cubicBezTo>
                    <a:pt x="1741" y="1043"/>
                    <a:pt x="1726" y="1050"/>
                    <a:pt x="1704" y="1061"/>
                  </a:cubicBezTo>
                  <a:lnTo>
                    <a:pt x="1707" y="1064"/>
                  </a:lnTo>
                  <a:lnTo>
                    <a:pt x="1707" y="1067"/>
                  </a:lnTo>
                  <a:cubicBezTo>
                    <a:pt x="1694" y="1074"/>
                    <a:pt x="1685" y="1078"/>
                    <a:pt x="1682" y="1078"/>
                  </a:cubicBezTo>
                  <a:cubicBezTo>
                    <a:pt x="1677" y="1078"/>
                    <a:pt x="1688" y="1068"/>
                    <a:pt x="1723" y="1049"/>
                  </a:cubicBezTo>
                  <a:cubicBezTo>
                    <a:pt x="1742" y="1037"/>
                    <a:pt x="1750" y="1031"/>
                    <a:pt x="1748" y="1031"/>
                  </a:cubicBezTo>
                  <a:lnTo>
                    <a:pt x="1748" y="1031"/>
                  </a:lnTo>
                  <a:cubicBezTo>
                    <a:pt x="1746" y="1031"/>
                    <a:pt x="1737" y="1035"/>
                    <a:pt x="1720" y="1042"/>
                  </a:cubicBezTo>
                  <a:cubicBezTo>
                    <a:pt x="1703" y="1051"/>
                    <a:pt x="1694" y="1055"/>
                    <a:pt x="1692" y="1055"/>
                  </a:cubicBezTo>
                  <a:cubicBezTo>
                    <a:pt x="1689" y="1055"/>
                    <a:pt x="1698" y="1048"/>
                    <a:pt x="1717" y="1036"/>
                  </a:cubicBezTo>
                  <a:cubicBezTo>
                    <a:pt x="1735" y="1025"/>
                    <a:pt x="1743" y="1019"/>
                    <a:pt x="1742" y="1019"/>
                  </a:cubicBezTo>
                  <a:lnTo>
                    <a:pt x="1742" y="1019"/>
                  </a:lnTo>
                  <a:cubicBezTo>
                    <a:pt x="1741" y="1019"/>
                    <a:pt x="1732" y="1024"/>
                    <a:pt x="1714" y="1033"/>
                  </a:cubicBezTo>
                  <a:cubicBezTo>
                    <a:pt x="1676" y="1052"/>
                    <a:pt x="1652" y="1062"/>
                    <a:pt x="1647" y="1062"/>
                  </a:cubicBezTo>
                  <a:cubicBezTo>
                    <a:pt x="1642" y="1062"/>
                    <a:pt x="1654" y="1052"/>
                    <a:pt x="1689" y="1030"/>
                  </a:cubicBezTo>
                  <a:cubicBezTo>
                    <a:pt x="1726" y="1011"/>
                    <a:pt x="1742" y="995"/>
                    <a:pt x="1742" y="995"/>
                  </a:cubicBezTo>
                  <a:cubicBezTo>
                    <a:pt x="1741" y="995"/>
                    <a:pt x="1741" y="995"/>
                    <a:pt x="1740" y="995"/>
                  </a:cubicBezTo>
                  <a:cubicBezTo>
                    <a:pt x="1734" y="995"/>
                    <a:pt x="1718" y="1003"/>
                    <a:pt x="1704" y="1014"/>
                  </a:cubicBezTo>
                  <a:cubicBezTo>
                    <a:pt x="1689" y="1024"/>
                    <a:pt x="1680" y="1029"/>
                    <a:pt x="1677" y="1029"/>
                  </a:cubicBezTo>
                  <a:cubicBezTo>
                    <a:pt x="1675" y="1029"/>
                    <a:pt x="1682" y="1022"/>
                    <a:pt x="1701" y="1008"/>
                  </a:cubicBezTo>
                  <a:cubicBezTo>
                    <a:pt x="1735" y="980"/>
                    <a:pt x="1744" y="969"/>
                    <a:pt x="1735" y="969"/>
                  </a:cubicBezTo>
                  <a:cubicBezTo>
                    <a:pt x="1730" y="969"/>
                    <a:pt x="1721" y="971"/>
                    <a:pt x="1707" y="976"/>
                  </a:cubicBezTo>
                  <a:cubicBezTo>
                    <a:pt x="1694" y="981"/>
                    <a:pt x="1684" y="982"/>
                    <a:pt x="1679" y="982"/>
                  </a:cubicBezTo>
                  <a:cubicBezTo>
                    <a:pt x="1669" y="982"/>
                    <a:pt x="1676" y="975"/>
                    <a:pt x="1701" y="967"/>
                  </a:cubicBezTo>
                  <a:cubicBezTo>
                    <a:pt x="1725" y="955"/>
                    <a:pt x="1734" y="951"/>
                    <a:pt x="1732" y="951"/>
                  </a:cubicBezTo>
                  <a:lnTo>
                    <a:pt x="1732" y="951"/>
                  </a:lnTo>
                  <a:cubicBezTo>
                    <a:pt x="1731" y="951"/>
                    <a:pt x="1727" y="952"/>
                    <a:pt x="1720" y="955"/>
                  </a:cubicBezTo>
                  <a:cubicBezTo>
                    <a:pt x="1717" y="948"/>
                    <a:pt x="1714" y="945"/>
                    <a:pt x="1710" y="942"/>
                  </a:cubicBezTo>
                  <a:cubicBezTo>
                    <a:pt x="1710" y="942"/>
                    <a:pt x="1710" y="941"/>
                    <a:pt x="1710" y="941"/>
                  </a:cubicBezTo>
                  <a:cubicBezTo>
                    <a:pt x="1706" y="941"/>
                    <a:pt x="1689" y="950"/>
                    <a:pt x="1673" y="961"/>
                  </a:cubicBezTo>
                  <a:cubicBezTo>
                    <a:pt x="1697" y="941"/>
                    <a:pt x="1710" y="927"/>
                    <a:pt x="1703" y="927"/>
                  </a:cubicBezTo>
                  <a:cubicBezTo>
                    <a:pt x="1700" y="927"/>
                    <a:pt x="1694" y="930"/>
                    <a:pt x="1682" y="936"/>
                  </a:cubicBezTo>
                  <a:lnTo>
                    <a:pt x="1679" y="929"/>
                  </a:lnTo>
                  <a:cubicBezTo>
                    <a:pt x="1679" y="928"/>
                    <a:pt x="1679" y="928"/>
                    <a:pt x="1678" y="928"/>
                  </a:cubicBezTo>
                  <a:cubicBezTo>
                    <a:pt x="1677" y="928"/>
                    <a:pt x="1672" y="930"/>
                    <a:pt x="1660" y="936"/>
                  </a:cubicBezTo>
                  <a:cubicBezTo>
                    <a:pt x="1656" y="938"/>
                    <a:pt x="1653" y="939"/>
                    <a:pt x="1652" y="939"/>
                  </a:cubicBezTo>
                  <a:cubicBezTo>
                    <a:pt x="1649" y="939"/>
                    <a:pt x="1661" y="929"/>
                    <a:pt x="1673" y="917"/>
                  </a:cubicBezTo>
                  <a:cubicBezTo>
                    <a:pt x="1684" y="908"/>
                    <a:pt x="1696" y="897"/>
                    <a:pt x="1694" y="897"/>
                  </a:cubicBezTo>
                  <a:lnTo>
                    <a:pt x="1694" y="897"/>
                  </a:lnTo>
                  <a:cubicBezTo>
                    <a:pt x="1693" y="897"/>
                    <a:pt x="1690" y="898"/>
                    <a:pt x="1685" y="901"/>
                  </a:cubicBezTo>
                  <a:cubicBezTo>
                    <a:pt x="1670" y="911"/>
                    <a:pt x="1651" y="920"/>
                    <a:pt x="1632" y="929"/>
                  </a:cubicBezTo>
                  <a:cubicBezTo>
                    <a:pt x="1628" y="931"/>
                    <a:pt x="1626" y="932"/>
                    <a:pt x="1624" y="932"/>
                  </a:cubicBezTo>
                  <a:cubicBezTo>
                    <a:pt x="1620" y="932"/>
                    <a:pt x="1633" y="921"/>
                    <a:pt x="1648" y="914"/>
                  </a:cubicBezTo>
                  <a:cubicBezTo>
                    <a:pt x="1657" y="907"/>
                    <a:pt x="1670" y="898"/>
                    <a:pt x="1676" y="886"/>
                  </a:cubicBezTo>
                  <a:cubicBezTo>
                    <a:pt x="1676" y="884"/>
                    <a:pt x="1675" y="881"/>
                    <a:pt x="1672" y="881"/>
                  </a:cubicBezTo>
                  <a:cubicBezTo>
                    <a:pt x="1669" y="881"/>
                    <a:pt x="1664" y="883"/>
                    <a:pt x="1657" y="889"/>
                  </a:cubicBezTo>
                  <a:cubicBezTo>
                    <a:pt x="1652" y="892"/>
                    <a:pt x="1647" y="894"/>
                    <a:pt x="1644" y="894"/>
                  </a:cubicBezTo>
                  <a:cubicBezTo>
                    <a:pt x="1635" y="894"/>
                    <a:pt x="1633" y="884"/>
                    <a:pt x="1645" y="873"/>
                  </a:cubicBezTo>
                  <a:lnTo>
                    <a:pt x="1642" y="867"/>
                  </a:lnTo>
                  <a:cubicBezTo>
                    <a:pt x="1639" y="867"/>
                    <a:pt x="1627" y="874"/>
                    <a:pt x="1622" y="874"/>
                  </a:cubicBezTo>
                  <a:cubicBezTo>
                    <a:pt x="1621" y="874"/>
                    <a:pt x="1620" y="873"/>
                    <a:pt x="1620" y="873"/>
                  </a:cubicBezTo>
                  <a:cubicBezTo>
                    <a:pt x="1620" y="873"/>
                    <a:pt x="1619" y="873"/>
                    <a:pt x="1617" y="873"/>
                  </a:cubicBezTo>
                  <a:cubicBezTo>
                    <a:pt x="1615" y="873"/>
                    <a:pt x="1610" y="874"/>
                    <a:pt x="1601" y="879"/>
                  </a:cubicBezTo>
                  <a:cubicBezTo>
                    <a:pt x="1598" y="879"/>
                    <a:pt x="1598" y="876"/>
                    <a:pt x="1613" y="864"/>
                  </a:cubicBezTo>
                  <a:lnTo>
                    <a:pt x="1613" y="864"/>
                  </a:lnTo>
                  <a:cubicBezTo>
                    <a:pt x="1597" y="874"/>
                    <a:pt x="1589" y="879"/>
                    <a:pt x="1587" y="879"/>
                  </a:cubicBezTo>
                  <a:cubicBezTo>
                    <a:pt x="1586" y="879"/>
                    <a:pt x="1594" y="872"/>
                    <a:pt x="1610" y="857"/>
                  </a:cubicBezTo>
                  <a:cubicBezTo>
                    <a:pt x="1626" y="845"/>
                    <a:pt x="1634" y="839"/>
                    <a:pt x="1633" y="839"/>
                  </a:cubicBezTo>
                  <a:lnTo>
                    <a:pt x="1633" y="839"/>
                  </a:lnTo>
                  <a:cubicBezTo>
                    <a:pt x="1633" y="839"/>
                    <a:pt x="1624" y="845"/>
                    <a:pt x="1607" y="857"/>
                  </a:cubicBezTo>
                  <a:cubicBezTo>
                    <a:pt x="1599" y="861"/>
                    <a:pt x="1594" y="864"/>
                    <a:pt x="1593" y="864"/>
                  </a:cubicBezTo>
                  <a:cubicBezTo>
                    <a:pt x="1591" y="864"/>
                    <a:pt x="1595" y="860"/>
                    <a:pt x="1604" y="851"/>
                  </a:cubicBezTo>
                  <a:cubicBezTo>
                    <a:pt x="1614" y="844"/>
                    <a:pt x="1618" y="840"/>
                    <a:pt x="1617" y="840"/>
                  </a:cubicBezTo>
                  <a:lnTo>
                    <a:pt x="1617" y="840"/>
                  </a:lnTo>
                  <a:cubicBezTo>
                    <a:pt x="1615" y="840"/>
                    <a:pt x="1611" y="842"/>
                    <a:pt x="1604" y="848"/>
                  </a:cubicBezTo>
                  <a:cubicBezTo>
                    <a:pt x="1586" y="861"/>
                    <a:pt x="1571" y="868"/>
                    <a:pt x="1566" y="868"/>
                  </a:cubicBezTo>
                  <a:cubicBezTo>
                    <a:pt x="1561" y="868"/>
                    <a:pt x="1564" y="863"/>
                    <a:pt x="1579" y="851"/>
                  </a:cubicBezTo>
                  <a:cubicBezTo>
                    <a:pt x="1579" y="851"/>
                    <a:pt x="1579" y="851"/>
                    <a:pt x="1578" y="851"/>
                  </a:cubicBezTo>
                  <a:cubicBezTo>
                    <a:pt x="1577" y="851"/>
                    <a:pt x="1573" y="852"/>
                    <a:pt x="1560" y="860"/>
                  </a:cubicBezTo>
                  <a:cubicBezTo>
                    <a:pt x="1543" y="871"/>
                    <a:pt x="1535" y="877"/>
                    <a:pt x="1534" y="877"/>
                  </a:cubicBezTo>
                  <a:cubicBezTo>
                    <a:pt x="1534" y="877"/>
                    <a:pt x="1542" y="870"/>
                    <a:pt x="1560" y="857"/>
                  </a:cubicBezTo>
                  <a:cubicBezTo>
                    <a:pt x="1577" y="842"/>
                    <a:pt x="1584" y="834"/>
                    <a:pt x="1581" y="834"/>
                  </a:cubicBezTo>
                  <a:cubicBezTo>
                    <a:pt x="1579" y="834"/>
                    <a:pt x="1569" y="840"/>
                    <a:pt x="1554" y="851"/>
                  </a:cubicBezTo>
                  <a:cubicBezTo>
                    <a:pt x="1554" y="851"/>
                    <a:pt x="1548" y="854"/>
                    <a:pt x="1546" y="854"/>
                  </a:cubicBezTo>
                  <a:cubicBezTo>
                    <a:pt x="1544" y="854"/>
                    <a:pt x="1544" y="852"/>
                    <a:pt x="1551" y="845"/>
                  </a:cubicBezTo>
                  <a:cubicBezTo>
                    <a:pt x="1559" y="834"/>
                    <a:pt x="1565" y="817"/>
                    <a:pt x="1557" y="817"/>
                  </a:cubicBezTo>
                  <a:cubicBezTo>
                    <a:pt x="1554" y="817"/>
                    <a:pt x="1548" y="820"/>
                    <a:pt x="1538" y="829"/>
                  </a:cubicBezTo>
                  <a:lnTo>
                    <a:pt x="1535" y="826"/>
                  </a:lnTo>
                  <a:cubicBezTo>
                    <a:pt x="1542" y="815"/>
                    <a:pt x="1544" y="809"/>
                    <a:pt x="1541" y="809"/>
                  </a:cubicBezTo>
                  <a:cubicBezTo>
                    <a:pt x="1539" y="809"/>
                    <a:pt x="1535" y="812"/>
                    <a:pt x="1529" y="817"/>
                  </a:cubicBezTo>
                  <a:lnTo>
                    <a:pt x="1510" y="826"/>
                  </a:lnTo>
                  <a:cubicBezTo>
                    <a:pt x="1526" y="813"/>
                    <a:pt x="1541" y="798"/>
                    <a:pt x="1538" y="795"/>
                  </a:cubicBezTo>
                  <a:lnTo>
                    <a:pt x="1538" y="795"/>
                  </a:lnTo>
                  <a:cubicBezTo>
                    <a:pt x="1538" y="795"/>
                    <a:pt x="1538" y="795"/>
                    <a:pt x="1522" y="807"/>
                  </a:cubicBezTo>
                  <a:cubicBezTo>
                    <a:pt x="1511" y="818"/>
                    <a:pt x="1508" y="820"/>
                    <a:pt x="1506" y="820"/>
                  </a:cubicBezTo>
                  <a:cubicBezTo>
                    <a:pt x="1505" y="820"/>
                    <a:pt x="1505" y="820"/>
                    <a:pt x="1504" y="820"/>
                  </a:cubicBezTo>
                  <a:cubicBezTo>
                    <a:pt x="1500" y="817"/>
                    <a:pt x="1516" y="801"/>
                    <a:pt x="1532" y="785"/>
                  </a:cubicBezTo>
                  <a:lnTo>
                    <a:pt x="1529" y="785"/>
                  </a:lnTo>
                  <a:cubicBezTo>
                    <a:pt x="1511" y="799"/>
                    <a:pt x="1503" y="805"/>
                    <a:pt x="1503" y="805"/>
                  </a:cubicBezTo>
                  <a:cubicBezTo>
                    <a:pt x="1502" y="805"/>
                    <a:pt x="1506" y="802"/>
                    <a:pt x="1513" y="795"/>
                  </a:cubicBezTo>
                  <a:cubicBezTo>
                    <a:pt x="1526" y="779"/>
                    <a:pt x="1526" y="776"/>
                    <a:pt x="1522" y="776"/>
                  </a:cubicBezTo>
                  <a:lnTo>
                    <a:pt x="1522" y="776"/>
                  </a:lnTo>
                  <a:cubicBezTo>
                    <a:pt x="1518" y="780"/>
                    <a:pt x="1516" y="781"/>
                    <a:pt x="1516" y="781"/>
                  </a:cubicBezTo>
                  <a:cubicBezTo>
                    <a:pt x="1515" y="781"/>
                    <a:pt x="1521" y="775"/>
                    <a:pt x="1522" y="775"/>
                  </a:cubicBezTo>
                  <a:cubicBezTo>
                    <a:pt x="1522" y="775"/>
                    <a:pt x="1522" y="776"/>
                    <a:pt x="1522" y="776"/>
                  </a:cubicBezTo>
                  <a:lnTo>
                    <a:pt x="1538" y="760"/>
                  </a:lnTo>
                  <a:cubicBezTo>
                    <a:pt x="1543" y="756"/>
                    <a:pt x="1545" y="754"/>
                    <a:pt x="1545" y="754"/>
                  </a:cubicBezTo>
                  <a:lnTo>
                    <a:pt x="1545" y="754"/>
                  </a:lnTo>
                  <a:cubicBezTo>
                    <a:pt x="1544" y="754"/>
                    <a:pt x="1533" y="764"/>
                    <a:pt x="1522" y="773"/>
                  </a:cubicBezTo>
                  <a:lnTo>
                    <a:pt x="1516" y="770"/>
                  </a:lnTo>
                  <a:cubicBezTo>
                    <a:pt x="1516" y="768"/>
                    <a:pt x="1516" y="767"/>
                    <a:pt x="1514" y="767"/>
                  </a:cubicBezTo>
                  <a:cubicBezTo>
                    <a:pt x="1512" y="767"/>
                    <a:pt x="1508" y="770"/>
                    <a:pt x="1500" y="779"/>
                  </a:cubicBezTo>
                  <a:cubicBezTo>
                    <a:pt x="1485" y="795"/>
                    <a:pt x="1469" y="807"/>
                    <a:pt x="1466" y="807"/>
                  </a:cubicBezTo>
                  <a:cubicBezTo>
                    <a:pt x="1461" y="811"/>
                    <a:pt x="1460" y="812"/>
                    <a:pt x="1459" y="812"/>
                  </a:cubicBezTo>
                  <a:cubicBezTo>
                    <a:pt x="1458" y="812"/>
                    <a:pt x="1464" y="807"/>
                    <a:pt x="1466" y="807"/>
                  </a:cubicBezTo>
                  <a:cubicBezTo>
                    <a:pt x="1466" y="807"/>
                    <a:pt x="1466" y="807"/>
                    <a:pt x="1466" y="807"/>
                  </a:cubicBezTo>
                  <a:cubicBezTo>
                    <a:pt x="1482" y="792"/>
                    <a:pt x="1497" y="779"/>
                    <a:pt x="1497" y="776"/>
                  </a:cubicBezTo>
                  <a:cubicBezTo>
                    <a:pt x="1494" y="773"/>
                    <a:pt x="1510" y="760"/>
                    <a:pt x="1510" y="760"/>
                  </a:cubicBezTo>
                  <a:cubicBezTo>
                    <a:pt x="1529" y="747"/>
                    <a:pt x="1530" y="741"/>
                    <a:pt x="1524" y="741"/>
                  </a:cubicBezTo>
                  <a:cubicBezTo>
                    <a:pt x="1520" y="741"/>
                    <a:pt x="1511" y="745"/>
                    <a:pt x="1504" y="751"/>
                  </a:cubicBezTo>
                  <a:cubicBezTo>
                    <a:pt x="1488" y="762"/>
                    <a:pt x="1479" y="768"/>
                    <a:pt x="1476" y="768"/>
                  </a:cubicBezTo>
                  <a:cubicBezTo>
                    <a:pt x="1473" y="768"/>
                    <a:pt x="1480" y="760"/>
                    <a:pt x="1497" y="745"/>
                  </a:cubicBezTo>
                  <a:cubicBezTo>
                    <a:pt x="1507" y="736"/>
                    <a:pt x="1511" y="732"/>
                    <a:pt x="1509" y="732"/>
                  </a:cubicBezTo>
                  <a:lnTo>
                    <a:pt x="1509" y="732"/>
                  </a:lnTo>
                  <a:cubicBezTo>
                    <a:pt x="1506" y="732"/>
                    <a:pt x="1480" y="751"/>
                    <a:pt x="1447" y="779"/>
                  </a:cubicBezTo>
                  <a:lnTo>
                    <a:pt x="1397" y="820"/>
                  </a:lnTo>
                  <a:lnTo>
                    <a:pt x="1444" y="779"/>
                  </a:lnTo>
                  <a:cubicBezTo>
                    <a:pt x="1481" y="742"/>
                    <a:pt x="1495" y="728"/>
                    <a:pt x="1491" y="728"/>
                  </a:cubicBezTo>
                  <a:cubicBezTo>
                    <a:pt x="1489" y="728"/>
                    <a:pt x="1480" y="733"/>
                    <a:pt x="1466" y="741"/>
                  </a:cubicBezTo>
                  <a:cubicBezTo>
                    <a:pt x="1458" y="746"/>
                    <a:pt x="1453" y="748"/>
                    <a:pt x="1452" y="748"/>
                  </a:cubicBezTo>
                  <a:cubicBezTo>
                    <a:pt x="1450" y="748"/>
                    <a:pt x="1454" y="744"/>
                    <a:pt x="1463" y="735"/>
                  </a:cubicBezTo>
                  <a:cubicBezTo>
                    <a:pt x="1479" y="723"/>
                    <a:pt x="1475" y="719"/>
                    <a:pt x="1472" y="713"/>
                  </a:cubicBezTo>
                  <a:cubicBezTo>
                    <a:pt x="1469" y="710"/>
                    <a:pt x="1467" y="708"/>
                    <a:pt x="1464" y="708"/>
                  </a:cubicBezTo>
                  <a:cubicBezTo>
                    <a:pt x="1460" y="708"/>
                    <a:pt x="1456" y="711"/>
                    <a:pt x="1447" y="719"/>
                  </a:cubicBezTo>
                  <a:lnTo>
                    <a:pt x="1444" y="713"/>
                  </a:lnTo>
                  <a:cubicBezTo>
                    <a:pt x="1455" y="701"/>
                    <a:pt x="1459" y="695"/>
                    <a:pt x="1458" y="695"/>
                  </a:cubicBezTo>
                  <a:lnTo>
                    <a:pt x="1458" y="695"/>
                  </a:lnTo>
                  <a:cubicBezTo>
                    <a:pt x="1456" y="695"/>
                    <a:pt x="1442" y="707"/>
                    <a:pt x="1425" y="726"/>
                  </a:cubicBezTo>
                  <a:lnTo>
                    <a:pt x="1422" y="719"/>
                  </a:lnTo>
                  <a:lnTo>
                    <a:pt x="1438" y="707"/>
                  </a:lnTo>
                  <a:cubicBezTo>
                    <a:pt x="1450" y="691"/>
                    <a:pt x="1447" y="688"/>
                    <a:pt x="1432" y="669"/>
                  </a:cubicBezTo>
                  <a:cubicBezTo>
                    <a:pt x="1423" y="661"/>
                    <a:pt x="1418" y="656"/>
                    <a:pt x="1413" y="656"/>
                  </a:cubicBezTo>
                  <a:cubicBezTo>
                    <a:pt x="1407" y="656"/>
                    <a:pt x="1400" y="663"/>
                    <a:pt x="1385" y="679"/>
                  </a:cubicBezTo>
                  <a:cubicBezTo>
                    <a:pt x="1369" y="692"/>
                    <a:pt x="1361" y="700"/>
                    <a:pt x="1359" y="700"/>
                  </a:cubicBezTo>
                  <a:cubicBezTo>
                    <a:pt x="1358" y="700"/>
                    <a:pt x="1364" y="692"/>
                    <a:pt x="1378" y="676"/>
                  </a:cubicBezTo>
                  <a:cubicBezTo>
                    <a:pt x="1390" y="664"/>
                    <a:pt x="1400" y="652"/>
                    <a:pt x="1398" y="652"/>
                  </a:cubicBezTo>
                  <a:lnTo>
                    <a:pt x="1398" y="652"/>
                  </a:lnTo>
                  <a:cubicBezTo>
                    <a:pt x="1397" y="652"/>
                    <a:pt x="1395" y="654"/>
                    <a:pt x="1391" y="657"/>
                  </a:cubicBezTo>
                  <a:cubicBezTo>
                    <a:pt x="1391" y="657"/>
                    <a:pt x="1388" y="654"/>
                    <a:pt x="1400" y="638"/>
                  </a:cubicBezTo>
                  <a:cubicBezTo>
                    <a:pt x="1411" y="620"/>
                    <a:pt x="1412" y="613"/>
                    <a:pt x="1409" y="613"/>
                  </a:cubicBezTo>
                  <a:cubicBezTo>
                    <a:pt x="1405" y="613"/>
                    <a:pt x="1397" y="621"/>
                    <a:pt x="1391" y="629"/>
                  </a:cubicBezTo>
                  <a:cubicBezTo>
                    <a:pt x="1380" y="642"/>
                    <a:pt x="1377" y="646"/>
                    <a:pt x="1376" y="646"/>
                  </a:cubicBezTo>
                  <a:cubicBezTo>
                    <a:pt x="1376" y="646"/>
                    <a:pt x="1382" y="636"/>
                    <a:pt x="1388" y="625"/>
                  </a:cubicBezTo>
                  <a:cubicBezTo>
                    <a:pt x="1397" y="614"/>
                    <a:pt x="1406" y="601"/>
                    <a:pt x="1404" y="601"/>
                  </a:cubicBezTo>
                  <a:lnTo>
                    <a:pt x="1404" y="601"/>
                  </a:lnTo>
                  <a:cubicBezTo>
                    <a:pt x="1403" y="601"/>
                    <a:pt x="1401" y="602"/>
                    <a:pt x="1397" y="607"/>
                  </a:cubicBezTo>
                  <a:cubicBezTo>
                    <a:pt x="1390" y="612"/>
                    <a:pt x="1382" y="616"/>
                    <a:pt x="1377" y="616"/>
                  </a:cubicBezTo>
                  <a:cubicBezTo>
                    <a:pt x="1370" y="616"/>
                    <a:pt x="1368" y="609"/>
                    <a:pt x="1385" y="591"/>
                  </a:cubicBezTo>
                  <a:lnTo>
                    <a:pt x="1378" y="588"/>
                  </a:lnTo>
                  <a:cubicBezTo>
                    <a:pt x="1371" y="597"/>
                    <a:pt x="1367" y="600"/>
                    <a:pt x="1363" y="600"/>
                  </a:cubicBezTo>
                  <a:cubicBezTo>
                    <a:pt x="1361" y="600"/>
                    <a:pt x="1359" y="599"/>
                    <a:pt x="1356" y="597"/>
                  </a:cubicBezTo>
                  <a:cubicBezTo>
                    <a:pt x="1353" y="591"/>
                    <a:pt x="1350" y="591"/>
                    <a:pt x="1366" y="575"/>
                  </a:cubicBezTo>
                  <a:cubicBezTo>
                    <a:pt x="1375" y="566"/>
                    <a:pt x="1378" y="561"/>
                    <a:pt x="1375" y="561"/>
                  </a:cubicBezTo>
                  <a:cubicBezTo>
                    <a:pt x="1372" y="561"/>
                    <a:pt x="1367" y="564"/>
                    <a:pt x="1359" y="569"/>
                  </a:cubicBezTo>
                  <a:cubicBezTo>
                    <a:pt x="1356" y="569"/>
                    <a:pt x="1328" y="597"/>
                    <a:pt x="1328" y="597"/>
                  </a:cubicBezTo>
                  <a:cubicBezTo>
                    <a:pt x="1312" y="613"/>
                    <a:pt x="1297" y="625"/>
                    <a:pt x="1297" y="625"/>
                  </a:cubicBezTo>
                  <a:lnTo>
                    <a:pt x="1309" y="610"/>
                  </a:lnTo>
                  <a:lnTo>
                    <a:pt x="1334" y="575"/>
                  </a:lnTo>
                  <a:cubicBezTo>
                    <a:pt x="1334" y="575"/>
                    <a:pt x="1334" y="575"/>
                    <a:pt x="1333" y="575"/>
                  </a:cubicBezTo>
                  <a:cubicBezTo>
                    <a:pt x="1332" y="575"/>
                    <a:pt x="1328" y="577"/>
                    <a:pt x="1319" y="588"/>
                  </a:cubicBezTo>
                  <a:cubicBezTo>
                    <a:pt x="1328" y="569"/>
                    <a:pt x="1328" y="569"/>
                    <a:pt x="1322" y="566"/>
                  </a:cubicBezTo>
                  <a:cubicBezTo>
                    <a:pt x="1320" y="563"/>
                    <a:pt x="1319" y="561"/>
                    <a:pt x="1316" y="561"/>
                  </a:cubicBezTo>
                  <a:cubicBezTo>
                    <a:pt x="1313" y="561"/>
                    <a:pt x="1308" y="564"/>
                    <a:pt x="1300" y="572"/>
                  </a:cubicBezTo>
                  <a:cubicBezTo>
                    <a:pt x="1313" y="551"/>
                    <a:pt x="1314" y="539"/>
                    <a:pt x="1306" y="539"/>
                  </a:cubicBezTo>
                  <a:cubicBezTo>
                    <a:pt x="1301" y="539"/>
                    <a:pt x="1292" y="544"/>
                    <a:pt x="1281" y="557"/>
                  </a:cubicBezTo>
                  <a:cubicBezTo>
                    <a:pt x="1275" y="564"/>
                    <a:pt x="1271" y="568"/>
                    <a:pt x="1270" y="568"/>
                  </a:cubicBezTo>
                  <a:cubicBezTo>
                    <a:pt x="1269" y="568"/>
                    <a:pt x="1271" y="563"/>
                    <a:pt x="1278" y="553"/>
                  </a:cubicBezTo>
                  <a:cubicBezTo>
                    <a:pt x="1283" y="543"/>
                    <a:pt x="1286" y="538"/>
                    <a:pt x="1284" y="538"/>
                  </a:cubicBezTo>
                  <a:lnTo>
                    <a:pt x="1284" y="538"/>
                  </a:lnTo>
                  <a:cubicBezTo>
                    <a:pt x="1283" y="538"/>
                    <a:pt x="1279" y="541"/>
                    <a:pt x="1272" y="547"/>
                  </a:cubicBezTo>
                  <a:cubicBezTo>
                    <a:pt x="1268" y="551"/>
                    <a:pt x="1265" y="553"/>
                    <a:pt x="1265" y="553"/>
                  </a:cubicBezTo>
                  <a:cubicBezTo>
                    <a:pt x="1262" y="553"/>
                    <a:pt x="1271" y="539"/>
                    <a:pt x="1278" y="525"/>
                  </a:cubicBezTo>
                  <a:cubicBezTo>
                    <a:pt x="1292" y="503"/>
                    <a:pt x="1296" y="494"/>
                    <a:pt x="1294" y="494"/>
                  </a:cubicBezTo>
                  <a:lnTo>
                    <a:pt x="1294" y="494"/>
                  </a:lnTo>
                  <a:cubicBezTo>
                    <a:pt x="1292" y="494"/>
                    <a:pt x="1289" y="497"/>
                    <a:pt x="1284" y="503"/>
                  </a:cubicBezTo>
                  <a:cubicBezTo>
                    <a:pt x="1272" y="512"/>
                    <a:pt x="1266" y="513"/>
                    <a:pt x="1263" y="513"/>
                  </a:cubicBezTo>
                  <a:cubicBezTo>
                    <a:pt x="1261" y="513"/>
                    <a:pt x="1260" y="513"/>
                    <a:pt x="1259" y="513"/>
                  </a:cubicBezTo>
                  <a:cubicBezTo>
                    <a:pt x="1244" y="525"/>
                    <a:pt x="1240" y="522"/>
                    <a:pt x="1231" y="541"/>
                  </a:cubicBezTo>
                  <a:cubicBezTo>
                    <a:pt x="1225" y="553"/>
                    <a:pt x="1215" y="563"/>
                    <a:pt x="1206" y="575"/>
                  </a:cubicBezTo>
                  <a:cubicBezTo>
                    <a:pt x="1201" y="579"/>
                    <a:pt x="1198" y="580"/>
                    <a:pt x="1197" y="580"/>
                  </a:cubicBezTo>
                  <a:cubicBezTo>
                    <a:pt x="1193" y="580"/>
                    <a:pt x="1199" y="572"/>
                    <a:pt x="1202" y="572"/>
                  </a:cubicBezTo>
                  <a:cubicBezTo>
                    <a:pt x="1202" y="572"/>
                    <a:pt x="1203" y="572"/>
                    <a:pt x="1203" y="572"/>
                  </a:cubicBezTo>
                  <a:cubicBezTo>
                    <a:pt x="1218" y="560"/>
                    <a:pt x="1218" y="557"/>
                    <a:pt x="1228" y="538"/>
                  </a:cubicBezTo>
                  <a:cubicBezTo>
                    <a:pt x="1237" y="519"/>
                    <a:pt x="1231" y="516"/>
                    <a:pt x="1231" y="513"/>
                  </a:cubicBezTo>
                  <a:cubicBezTo>
                    <a:pt x="1228" y="513"/>
                    <a:pt x="1222" y="510"/>
                    <a:pt x="1222" y="506"/>
                  </a:cubicBezTo>
                  <a:cubicBezTo>
                    <a:pt x="1223" y="494"/>
                    <a:pt x="1223" y="488"/>
                    <a:pt x="1221" y="488"/>
                  </a:cubicBezTo>
                  <a:cubicBezTo>
                    <a:pt x="1219" y="488"/>
                    <a:pt x="1216" y="492"/>
                    <a:pt x="1212" y="500"/>
                  </a:cubicBezTo>
                  <a:cubicBezTo>
                    <a:pt x="1200" y="516"/>
                    <a:pt x="1206" y="510"/>
                    <a:pt x="1200" y="519"/>
                  </a:cubicBezTo>
                  <a:cubicBezTo>
                    <a:pt x="1214" y="495"/>
                    <a:pt x="1207" y="478"/>
                    <a:pt x="1194" y="478"/>
                  </a:cubicBezTo>
                  <a:cubicBezTo>
                    <a:pt x="1186" y="478"/>
                    <a:pt x="1177" y="483"/>
                    <a:pt x="1168" y="494"/>
                  </a:cubicBezTo>
                  <a:lnTo>
                    <a:pt x="1181" y="478"/>
                  </a:lnTo>
                  <a:cubicBezTo>
                    <a:pt x="1193" y="459"/>
                    <a:pt x="1190" y="459"/>
                    <a:pt x="1184" y="456"/>
                  </a:cubicBezTo>
                  <a:cubicBezTo>
                    <a:pt x="1184" y="456"/>
                    <a:pt x="1183" y="456"/>
                    <a:pt x="1182" y="456"/>
                  </a:cubicBezTo>
                  <a:cubicBezTo>
                    <a:pt x="1178" y="456"/>
                    <a:pt x="1168" y="461"/>
                    <a:pt x="1161" y="461"/>
                  </a:cubicBezTo>
                  <a:cubicBezTo>
                    <a:pt x="1159" y="461"/>
                    <a:pt x="1157" y="461"/>
                    <a:pt x="1156" y="459"/>
                  </a:cubicBezTo>
                  <a:cubicBezTo>
                    <a:pt x="1150" y="456"/>
                    <a:pt x="1145" y="453"/>
                    <a:pt x="1141" y="453"/>
                  </a:cubicBezTo>
                  <a:cubicBezTo>
                    <a:pt x="1136" y="453"/>
                    <a:pt x="1132" y="456"/>
                    <a:pt x="1128" y="466"/>
                  </a:cubicBezTo>
                  <a:cubicBezTo>
                    <a:pt x="1124" y="466"/>
                    <a:pt x="1124" y="466"/>
                    <a:pt x="1134" y="447"/>
                  </a:cubicBezTo>
                  <a:cubicBezTo>
                    <a:pt x="1150" y="431"/>
                    <a:pt x="1146" y="428"/>
                    <a:pt x="1143" y="428"/>
                  </a:cubicBezTo>
                  <a:cubicBezTo>
                    <a:pt x="1143" y="428"/>
                    <a:pt x="1143" y="428"/>
                    <a:pt x="1142" y="428"/>
                  </a:cubicBezTo>
                  <a:cubicBezTo>
                    <a:pt x="1139" y="428"/>
                    <a:pt x="1130" y="445"/>
                    <a:pt x="1121" y="462"/>
                  </a:cubicBezTo>
                  <a:cubicBezTo>
                    <a:pt x="1116" y="470"/>
                    <a:pt x="1112" y="474"/>
                    <a:pt x="1110" y="474"/>
                  </a:cubicBezTo>
                  <a:cubicBezTo>
                    <a:pt x="1108" y="474"/>
                    <a:pt x="1109" y="468"/>
                    <a:pt x="1112" y="456"/>
                  </a:cubicBezTo>
                  <a:cubicBezTo>
                    <a:pt x="1116" y="443"/>
                    <a:pt x="1114" y="435"/>
                    <a:pt x="1108" y="435"/>
                  </a:cubicBezTo>
                  <a:cubicBezTo>
                    <a:pt x="1104" y="435"/>
                    <a:pt x="1099" y="438"/>
                    <a:pt x="1093" y="444"/>
                  </a:cubicBezTo>
                  <a:cubicBezTo>
                    <a:pt x="1090" y="444"/>
                    <a:pt x="1087" y="441"/>
                    <a:pt x="1099" y="422"/>
                  </a:cubicBezTo>
                  <a:cubicBezTo>
                    <a:pt x="1103" y="410"/>
                    <a:pt x="1107" y="397"/>
                    <a:pt x="1104" y="397"/>
                  </a:cubicBezTo>
                  <a:cubicBezTo>
                    <a:pt x="1101" y="397"/>
                    <a:pt x="1096" y="402"/>
                    <a:pt x="1087" y="415"/>
                  </a:cubicBezTo>
                  <a:cubicBezTo>
                    <a:pt x="1084" y="412"/>
                    <a:pt x="1084" y="412"/>
                    <a:pt x="1093" y="397"/>
                  </a:cubicBezTo>
                  <a:cubicBezTo>
                    <a:pt x="1099" y="384"/>
                    <a:pt x="1104" y="372"/>
                    <a:pt x="1103" y="372"/>
                  </a:cubicBezTo>
                  <a:lnTo>
                    <a:pt x="1103" y="372"/>
                  </a:lnTo>
                  <a:cubicBezTo>
                    <a:pt x="1103" y="372"/>
                    <a:pt x="1099" y="378"/>
                    <a:pt x="1090" y="394"/>
                  </a:cubicBezTo>
                  <a:cubicBezTo>
                    <a:pt x="1084" y="398"/>
                    <a:pt x="1079" y="401"/>
                    <a:pt x="1075" y="401"/>
                  </a:cubicBezTo>
                  <a:cubicBezTo>
                    <a:pt x="1069" y="401"/>
                    <a:pt x="1067" y="395"/>
                    <a:pt x="1071" y="381"/>
                  </a:cubicBezTo>
                  <a:cubicBezTo>
                    <a:pt x="1070" y="381"/>
                    <a:pt x="1070" y="381"/>
                    <a:pt x="1069" y="381"/>
                  </a:cubicBezTo>
                  <a:cubicBezTo>
                    <a:pt x="1066" y="381"/>
                    <a:pt x="1063" y="383"/>
                    <a:pt x="1055" y="397"/>
                  </a:cubicBezTo>
                  <a:lnTo>
                    <a:pt x="1046" y="415"/>
                  </a:lnTo>
                  <a:cubicBezTo>
                    <a:pt x="1054" y="396"/>
                    <a:pt x="1058" y="387"/>
                    <a:pt x="1057" y="387"/>
                  </a:cubicBezTo>
                  <a:lnTo>
                    <a:pt x="1057" y="387"/>
                  </a:lnTo>
                  <a:cubicBezTo>
                    <a:pt x="1057" y="387"/>
                    <a:pt x="1052" y="395"/>
                    <a:pt x="1043" y="412"/>
                  </a:cubicBezTo>
                  <a:cubicBezTo>
                    <a:pt x="1038" y="421"/>
                    <a:pt x="1035" y="425"/>
                    <a:pt x="1034" y="425"/>
                  </a:cubicBezTo>
                  <a:cubicBezTo>
                    <a:pt x="1033" y="425"/>
                    <a:pt x="1035" y="421"/>
                    <a:pt x="1040" y="412"/>
                  </a:cubicBezTo>
                  <a:cubicBezTo>
                    <a:pt x="1046" y="390"/>
                    <a:pt x="1043" y="390"/>
                    <a:pt x="1043" y="390"/>
                  </a:cubicBezTo>
                  <a:cubicBezTo>
                    <a:pt x="1043" y="390"/>
                    <a:pt x="1042" y="390"/>
                    <a:pt x="1041" y="390"/>
                  </a:cubicBezTo>
                  <a:cubicBezTo>
                    <a:pt x="1036" y="390"/>
                    <a:pt x="1024" y="395"/>
                    <a:pt x="1014" y="395"/>
                  </a:cubicBezTo>
                  <a:cubicBezTo>
                    <a:pt x="1011" y="395"/>
                    <a:pt x="1008" y="395"/>
                    <a:pt x="1005" y="394"/>
                  </a:cubicBezTo>
                  <a:cubicBezTo>
                    <a:pt x="996" y="387"/>
                    <a:pt x="989" y="383"/>
                    <a:pt x="983" y="383"/>
                  </a:cubicBezTo>
                  <a:cubicBezTo>
                    <a:pt x="978" y="383"/>
                    <a:pt x="974" y="387"/>
                    <a:pt x="971" y="397"/>
                  </a:cubicBezTo>
                  <a:cubicBezTo>
                    <a:pt x="965" y="406"/>
                    <a:pt x="962" y="410"/>
                    <a:pt x="961" y="410"/>
                  </a:cubicBezTo>
                  <a:cubicBezTo>
                    <a:pt x="960" y="410"/>
                    <a:pt x="961" y="405"/>
                    <a:pt x="965" y="394"/>
                  </a:cubicBezTo>
                  <a:cubicBezTo>
                    <a:pt x="971" y="375"/>
                    <a:pt x="968" y="372"/>
                    <a:pt x="965" y="372"/>
                  </a:cubicBezTo>
                  <a:cubicBezTo>
                    <a:pt x="961" y="368"/>
                    <a:pt x="961" y="368"/>
                    <a:pt x="968" y="350"/>
                  </a:cubicBezTo>
                  <a:lnTo>
                    <a:pt x="968" y="350"/>
                  </a:lnTo>
                  <a:cubicBezTo>
                    <a:pt x="961" y="363"/>
                    <a:pt x="959" y="367"/>
                    <a:pt x="957" y="367"/>
                  </a:cubicBezTo>
                  <a:cubicBezTo>
                    <a:pt x="957" y="367"/>
                    <a:pt x="956" y="366"/>
                    <a:pt x="955" y="365"/>
                  </a:cubicBezTo>
                  <a:cubicBezTo>
                    <a:pt x="960" y="356"/>
                    <a:pt x="962" y="351"/>
                    <a:pt x="960" y="351"/>
                  </a:cubicBezTo>
                  <a:lnTo>
                    <a:pt x="960" y="351"/>
                  </a:lnTo>
                  <a:cubicBezTo>
                    <a:pt x="959" y="351"/>
                    <a:pt x="955" y="355"/>
                    <a:pt x="949" y="362"/>
                  </a:cubicBezTo>
                  <a:cubicBezTo>
                    <a:pt x="940" y="381"/>
                    <a:pt x="935" y="390"/>
                    <a:pt x="934" y="390"/>
                  </a:cubicBezTo>
                  <a:cubicBezTo>
                    <a:pt x="934" y="390"/>
                    <a:pt x="938" y="381"/>
                    <a:pt x="946" y="362"/>
                  </a:cubicBezTo>
                  <a:cubicBezTo>
                    <a:pt x="953" y="348"/>
                    <a:pt x="955" y="333"/>
                    <a:pt x="953" y="333"/>
                  </a:cubicBezTo>
                  <a:lnTo>
                    <a:pt x="953" y="333"/>
                  </a:lnTo>
                  <a:cubicBezTo>
                    <a:pt x="952" y="333"/>
                    <a:pt x="951" y="335"/>
                    <a:pt x="949" y="340"/>
                  </a:cubicBezTo>
                  <a:cubicBezTo>
                    <a:pt x="943" y="359"/>
                    <a:pt x="936" y="356"/>
                    <a:pt x="927" y="375"/>
                  </a:cubicBezTo>
                  <a:cubicBezTo>
                    <a:pt x="924" y="375"/>
                    <a:pt x="921" y="372"/>
                    <a:pt x="930" y="353"/>
                  </a:cubicBezTo>
                  <a:cubicBezTo>
                    <a:pt x="931" y="346"/>
                    <a:pt x="930" y="343"/>
                    <a:pt x="926" y="343"/>
                  </a:cubicBezTo>
                  <a:cubicBezTo>
                    <a:pt x="921" y="343"/>
                    <a:pt x="910" y="352"/>
                    <a:pt x="902" y="362"/>
                  </a:cubicBezTo>
                  <a:cubicBezTo>
                    <a:pt x="908" y="343"/>
                    <a:pt x="905" y="340"/>
                    <a:pt x="902" y="340"/>
                  </a:cubicBezTo>
                  <a:cubicBezTo>
                    <a:pt x="899" y="346"/>
                    <a:pt x="898" y="348"/>
                    <a:pt x="897" y="348"/>
                  </a:cubicBezTo>
                  <a:cubicBezTo>
                    <a:pt x="896" y="348"/>
                    <a:pt x="902" y="335"/>
                    <a:pt x="908" y="321"/>
                  </a:cubicBezTo>
                  <a:cubicBezTo>
                    <a:pt x="918" y="303"/>
                    <a:pt x="914" y="300"/>
                    <a:pt x="911" y="300"/>
                  </a:cubicBezTo>
                  <a:lnTo>
                    <a:pt x="911" y="300"/>
                  </a:lnTo>
                  <a:cubicBezTo>
                    <a:pt x="904" y="309"/>
                    <a:pt x="898" y="312"/>
                    <a:pt x="892" y="312"/>
                  </a:cubicBezTo>
                  <a:cubicBezTo>
                    <a:pt x="888" y="312"/>
                    <a:pt x="884" y="310"/>
                    <a:pt x="880" y="309"/>
                  </a:cubicBezTo>
                  <a:cubicBezTo>
                    <a:pt x="878" y="308"/>
                    <a:pt x="877" y="308"/>
                    <a:pt x="875" y="308"/>
                  </a:cubicBezTo>
                  <a:cubicBezTo>
                    <a:pt x="865" y="308"/>
                    <a:pt x="856" y="326"/>
                    <a:pt x="839" y="359"/>
                  </a:cubicBezTo>
                  <a:lnTo>
                    <a:pt x="820" y="397"/>
                  </a:lnTo>
                  <a:lnTo>
                    <a:pt x="836" y="356"/>
                  </a:lnTo>
                  <a:lnTo>
                    <a:pt x="855" y="296"/>
                  </a:lnTo>
                  <a:lnTo>
                    <a:pt x="855" y="296"/>
                  </a:lnTo>
                  <a:cubicBezTo>
                    <a:pt x="852" y="296"/>
                    <a:pt x="846" y="315"/>
                    <a:pt x="836" y="334"/>
                  </a:cubicBezTo>
                  <a:cubicBezTo>
                    <a:pt x="833" y="344"/>
                    <a:pt x="831" y="349"/>
                    <a:pt x="830" y="349"/>
                  </a:cubicBezTo>
                  <a:cubicBezTo>
                    <a:pt x="828" y="349"/>
                    <a:pt x="828" y="343"/>
                    <a:pt x="830" y="331"/>
                  </a:cubicBezTo>
                  <a:cubicBezTo>
                    <a:pt x="830" y="319"/>
                    <a:pt x="829" y="314"/>
                    <a:pt x="827" y="314"/>
                  </a:cubicBezTo>
                  <a:cubicBezTo>
                    <a:pt x="825" y="314"/>
                    <a:pt x="822" y="319"/>
                    <a:pt x="817" y="328"/>
                  </a:cubicBezTo>
                  <a:cubicBezTo>
                    <a:pt x="817" y="328"/>
                    <a:pt x="814" y="325"/>
                    <a:pt x="817" y="306"/>
                  </a:cubicBezTo>
                  <a:cubicBezTo>
                    <a:pt x="816" y="305"/>
                    <a:pt x="816" y="304"/>
                    <a:pt x="815" y="304"/>
                  </a:cubicBezTo>
                  <a:cubicBezTo>
                    <a:pt x="814" y="304"/>
                    <a:pt x="812" y="309"/>
                    <a:pt x="808" y="325"/>
                  </a:cubicBezTo>
                  <a:cubicBezTo>
                    <a:pt x="805" y="334"/>
                    <a:pt x="803" y="338"/>
                    <a:pt x="801" y="338"/>
                  </a:cubicBezTo>
                  <a:cubicBezTo>
                    <a:pt x="800" y="338"/>
                    <a:pt x="800" y="333"/>
                    <a:pt x="802" y="321"/>
                  </a:cubicBezTo>
                  <a:cubicBezTo>
                    <a:pt x="809" y="296"/>
                    <a:pt x="809" y="285"/>
                    <a:pt x="806" y="285"/>
                  </a:cubicBezTo>
                  <a:cubicBezTo>
                    <a:pt x="804" y="285"/>
                    <a:pt x="801" y="289"/>
                    <a:pt x="799" y="296"/>
                  </a:cubicBezTo>
                  <a:cubicBezTo>
                    <a:pt x="794" y="313"/>
                    <a:pt x="791" y="315"/>
                    <a:pt x="788" y="315"/>
                  </a:cubicBezTo>
                  <a:cubicBezTo>
                    <a:pt x="787" y="315"/>
                    <a:pt x="787" y="315"/>
                    <a:pt x="786" y="315"/>
                  </a:cubicBezTo>
                  <a:cubicBezTo>
                    <a:pt x="785" y="315"/>
                    <a:pt x="784" y="315"/>
                    <a:pt x="784" y="315"/>
                  </a:cubicBezTo>
                  <a:cubicBezTo>
                    <a:pt x="781" y="315"/>
                    <a:pt x="778" y="317"/>
                    <a:pt x="773" y="331"/>
                  </a:cubicBezTo>
                  <a:lnTo>
                    <a:pt x="767" y="331"/>
                  </a:lnTo>
                  <a:cubicBezTo>
                    <a:pt x="764" y="328"/>
                    <a:pt x="772" y="312"/>
                    <a:pt x="776" y="312"/>
                  </a:cubicBezTo>
                  <a:cubicBezTo>
                    <a:pt x="776" y="312"/>
                    <a:pt x="776" y="312"/>
                    <a:pt x="777" y="312"/>
                  </a:cubicBezTo>
                  <a:lnTo>
                    <a:pt x="780" y="290"/>
                  </a:lnTo>
                  <a:cubicBezTo>
                    <a:pt x="778" y="289"/>
                    <a:pt x="776" y="289"/>
                    <a:pt x="775" y="289"/>
                  </a:cubicBezTo>
                  <a:cubicBezTo>
                    <a:pt x="771" y="289"/>
                    <a:pt x="768" y="292"/>
                    <a:pt x="761" y="306"/>
                  </a:cubicBezTo>
                  <a:cubicBezTo>
                    <a:pt x="763" y="290"/>
                    <a:pt x="765" y="276"/>
                    <a:pt x="764" y="276"/>
                  </a:cubicBezTo>
                  <a:lnTo>
                    <a:pt x="764" y="276"/>
                  </a:lnTo>
                  <a:cubicBezTo>
                    <a:pt x="764" y="276"/>
                    <a:pt x="763" y="278"/>
                    <a:pt x="761" y="284"/>
                  </a:cubicBezTo>
                  <a:cubicBezTo>
                    <a:pt x="754" y="299"/>
                    <a:pt x="751" y="305"/>
                    <a:pt x="750" y="305"/>
                  </a:cubicBezTo>
                  <a:cubicBezTo>
                    <a:pt x="748" y="305"/>
                    <a:pt x="751" y="294"/>
                    <a:pt x="755" y="281"/>
                  </a:cubicBezTo>
                  <a:cubicBezTo>
                    <a:pt x="763" y="262"/>
                    <a:pt x="767" y="252"/>
                    <a:pt x="765" y="252"/>
                  </a:cubicBezTo>
                  <a:lnTo>
                    <a:pt x="765" y="252"/>
                  </a:lnTo>
                  <a:cubicBezTo>
                    <a:pt x="764" y="252"/>
                    <a:pt x="758" y="261"/>
                    <a:pt x="745" y="278"/>
                  </a:cubicBezTo>
                  <a:cubicBezTo>
                    <a:pt x="742" y="278"/>
                    <a:pt x="727" y="291"/>
                    <a:pt x="719" y="291"/>
                  </a:cubicBezTo>
                  <a:cubicBezTo>
                    <a:pt x="718" y="291"/>
                    <a:pt x="718" y="290"/>
                    <a:pt x="717" y="290"/>
                  </a:cubicBezTo>
                  <a:cubicBezTo>
                    <a:pt x="705" y="287"/>
                    <a:pt x="698" y="284"/>
                    <a:pt x="701" y="265"/>
                  </a:cubicBezTo>
                  <a:lnTo>
                    <a:pt x="701" y="265"/>
                  </a:lnTo>
                  <a:cubicBezTo>
                    <a:pt x="670" y="366"/>
                    <a:pt x="593" y="410"/>
                    <a:pt x="515" y="410"/>
                  </a:cubicBezTo>
                  <a:cubicBezTo>
                    <a:pt x="480" y="410"/>
                    <a:pt x="444" y="401"/>
                    <a:pt x="413" y="385"/>
                  </a:cubicBezTo>
                  <a:lnTo>
                    <a:pt x="413" y="385"/>
                  </a:lnTo>
                  <a:cubicBezTo>
                    <a:pt x="411" y="393"/>
                    <a:pt x="409" y="402"/>
                    <a:pt x="407" y="409"/>
                  </a:cubicBezTo>
                  <a:cubicBezTo>
                    <a:pt x="404" y="409"/>
                    <a:pt x="404" y="409"/>
                    <a:pt x="407" y="390"/>
                  </a:cubicBezTo>
                  <a:cubicBezTo>
                    <a:pt x="407" y="387"/>
                    <a:pt x="407" y="385"/>
                    <a:pt x="407" y="382"/>
                  </a:cubicBezTo>
                  <a:lnTo>
                    <a:pt x="407" y="382"/>
                  </a:lnTo>
                  <a:cubicBezTo>
                    <a:pt x="409" y="383"/>
                    <a:pt x="411" y="384"/>
                    <a:pt x="413" y="385"/>
                  </a:cubicBezTo>
                  <a:lnTo>
                    <a:pt x="413" y="385"/>
                  </a:lnTo>
                  <a:cubicBezTo>
                    <a:pt x="415" y="372"/>
                    <a:pt x="416" y="360"/>
                    <a:pt x="416" y="347"/>
                  </a:cubicBezTo>
                  <a:lnTo>
                    <a:pt x="416" y="347"/>
                  </a:lnTo>
                  <a:cubicBezTo>
                    <a:pt x="411" y="359"/>
                    <a:pt x="408" y="370"/>
                    <a:pt x="407" y="382"/>
                  </a:cubicBezTo>
                  <a:lnTo>
                    <a:pt x="407" y="382"/>
                  </a:lnTo>
                  <a:cubicBezTo>
                    <a:pt x="359" y="355"/>
                    <a:pt x="321" y="311"/>
                    <a:pt x="308" y="254"/>
                  </a:cubicBezTo>
                  <a:lnTo>
                    <a:pt x="308" y="254"/>
                  </a:lnTo>
                  <a:cubicBezTo>
                    <a:pt x="307" y="254"/>
                    <a:pt x="307" y="254"/>
                    <a:pt x="307" y="254"/>
                  </a:cubicBezTo>
                  <a:cubicBezTo>
                    <a:pt x="293" y="254"/>
                    <a:pt x="285" y="259"/>
                    <a:pt x="285" y="274"/>
                  </a:cubicBezTo>
                  <a:cubicBezTo>
                    <a:pt x="281" y="274"/>
                    <a:pt x="281" y="274"/>
                    <a:pt x="278" y="253"/>
                  </a:cubicBezTo>
                  <a:cubicBezTo>
                    <a:pt x="278" y="245"/>
                    <a:pt x="278" y="240"/>
                    <a:pt x="277" y="240"/>
                  </a:cubicBezTo>
                  <a:cubicBezTo>
                    <a:pt x="276" y="240"/>
                    <a:pt x="274" y="250"/>
                    <a:pt x="272" y="274"/>
                  </a:cubicBezTo>
                  <a:cubicBezTo>
                    <a:pt x="270" y="285"/>
                    <a:pt x="269" y="298"/>
                    <a:pt x="269" y="298"/>
                  </a:cubicBezTo>
                  <a:cubicBezTo>
                    <a:pt x="269" y="298"/>
                    <a:pt x="269" y="291"/>
                    <a:pt x="269" y="274"/>
                  </a:cubicBezTo>
                  <a:cubicBezTo>
                    <a:pt x="269" y="253"/>
                    <a:pt x="263" y="253"/>
                    <a:pt x="253" y="253"/>
                  </a:cubicBezTo>
                  <a:cubicBezTo>
                    <a:pt x="244" y="253"/>
                    <a:pt x="231" y="253"/>
                    <a:pt x="231" y="271"/>
                  </a:cubicBezTo>
                  <a:cubicBezTo>
                    <a:pt x="231" y="246"/>
                    <a:pt x="225" y="228"/>
                    <a:pt x="219" y="228"/>
                  </a:cubicBezTo>
                  <a:cubicBezTo>
                    <a:pt x="216" y="228"/>
                    <a:pt x="212" y="236"/>
                    <a:pt x="209" y="253"/>
                  </a:cubicBezTo>
                  <a:cubicBezTo>
                    <a:pt x="206" y="253"/>
                    <a:pt x="203" y="253"/>
                    <a:pt x="203" y="231"/>
                  </a:cubicBezTo>
                  <a:cubicBezTo>
                    <a:pt x="200" y="231"/>
                    <a:pt x="197" y="231"/>
                    <a:pt x="191" y="253"/>
                  </a:cubicBezTo>
                  <a:lnTo>
                    <a:pt x="169" y="253"/>
                  </a:lnTo>
                  <a:cubicBezTo>
                    <a:pt x="162" y="253"/>
                    <a:pt x="159" y="271"/>
                    <a:pt x="159" y="271"/>
                  </a:cubicBezTo>
                  <a:lnTo>
                    <a:pt x="156" y="271"/>
                  </a:lnTo>
                  <a:cubicBezTo>
                    <a:pt x="156" y="253"/>
                    <a:pt x="140" y="253"/>
                    <a:pt x="122" y="253"/>
                  </a:cubicBezTo>
                  <a:cubicBezTo>
                    <a:pt x="116" y="253"/>
                    <a:pt x="110" y="254"/>
                    <a:pt x="105" y="254"/>
                  </a:cubicBezTo>
                  <a:cubicBezTo>
                    <a:pt x="92" y="254"/>
                    <a:pt x="82" y="250"/>
                    <a:pt x="78" y="234"/>
                  </a:cubicBezTo>
                  <a:cubicBezTo>
                    <a:pt x="78" y="234"/>
                    <a:pt x="75" y="234"/>
                    <a:pt x="75" y="256"/>
                  </a:cubicBezTo>
                  <a:cubicBezTo>
                    <a:pt x="76" y="281"/>
                    <a:pt x="76" y="292"/>
                    <a:pt x="74" y="292"/>
                  </a:cubicBezTo>
                  <a:cubicBezTo>
                    <a:pt x="73" y="292"/>
                    <a:pt x="71" y="287"/>
                    <a:pt x="68" y="278"/>
                  </a:cubicBezTo>
                  <a:cubicBezTo>
                    <a:pt x="65" y="258"/>
                    <a:pt x="61" y="247"/>
                    <a:pt x="57" y="247"/>
                  </a:cubicBezTo>
                  <a:cubicBezTo>
                    <a:pt x="54" y="247"/>
                    <a:pt x="51" y="258"/>
                    <a:pt x="53" y="281"/>
                  </a:cubicBezTo>
                  <a:cubicBezTo>
                    <a:pt x="50" y="268"/>
                    <a:pt x="50" y="271"/>
                    <a:pt x="50" y="259"/>
                  </a:cubicBezTo>
                  <a:cubicBezTo>
                    <a:pt x="46" y="244"/>
                    <a:pt x="43" y="237"/>
                    <a:pt x="41" y="237"/>
                  </a:cubicBezTo>
                  <a:cubicBezTo>
                    <a:pt x="37" y="237"/>
                    <a:pt x="35" y="255"/>
                    <a:pt x="37" y="281"/>
                  </a:cubicBezTo>
                  <a:cubicBezTo>
                    <a:pt x="33" y="268"/>
                    <a:pt x="28" y="253"/>
                    <a:pt x="27" y="253"/>
                  </a:cubicBezTo>
                  <a:lnTo>
                    <a:pt x="27" y="253"/>
                  </a:lnTo>
                  <a:cubicBezTo>
                    <a:pt x="27" y="253"/>
                    <a:pt x="27" y="255"/>
                    <a:pt x="28" y="262"/>
                  </a:cubicBezTo>
                  <a:cubicBezTo>
                    <a:pt x="24" y="262"/>
                    <a:pt x="24" y="262"/>
                    <a:pt x="15" y="221"/>
                  </a:cubicBezTo>
                  <a:cubicBezTo>
                    <a:pt x="12" y="199"/>
                    <a:pt x="9" y="180"/>
                    <a:pt x="6" y="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2587;p52"/>
            <p:cNvSpPr/>
            <p:nvPr/>
          </p:nvSpPr>
          <p:spPr>
            <a:xfrm>
              <a:off x="4191200" y="1765850"/>
              <a:ext cx="17775" cy="28700"/>
            </a:xfrm>
            <a:custGeom>
              <a:avLst/>
              <a:gdLst/>
              <a:ahLst/>
              <a:cxnLst/>
              <a:rect l="l" t="t" r="r" b="b"/>
              <a:pathLst>
                <a:path w="711" h="1148" extrusionOk="0">
                  <a:moveTo>
                    <a:pt x="284" y="1"/>
                  </a:moveTo>
                  <a:lnTo>
                    <a:pt x="284" y="4"/>
                  </a:lnTo>
                  <a:cubicBezTo>
                    <a:pt x="296" y="10"/>
                    <a:pt x="309" y="17"/>
                    <a:pt x="321" y="23"/>
                  </a:cubicBezTo>
                  <a:lnTo>
                    <a:pt x="284" y="1"/>
                  </a:lnTo>
                  <a:close/>
                  <a:moveTo>
                    <a:pt x="478" y="90"/>
                  </a:moveTo>
                  <a:cubicBezTo>
                    <a:pt x="484" y="92"/>
                    <a:pt x="488" y="94"/>
                    <a:pt x="487" y="94"/>
                  </a:cubicBezTo>
                  <a:cubicBezTo>
                    <a:pt x="487" y="94"/>
                    <a:pt x="484" y="92"/>
                    <a:pt x="478" y="90"/>
                  </a:cubicBezTo>
                  <a:close/>
                  <a:moveTo>
                    <a:pt x="441" y="111"/>
                  </a:moveTo>
                  <a:cubicBezTo>
                    <a:pt x="440" y="111"/>
                    <a:pt x="450" y="115"/>
                    <a:pt x="472" y="125"/>
                  </a:cubicBezTo>
                  <a:lnTo>
                    <a:pt x="472" y="125"/>
                  </a:lnTo>
                  <a:cubicBezTo>
                    <a:pt x="453" y="116"/>
                    <a:pt x="441" y="111"/>
                    <a:pt x="441" y="111"/>
                  </a:cubicBezTo>
                  <a:close/>
                  <a:moveTo>
                    <a:pt x="506" y="117"/>
                  </a:moveTo>
                  <a:lnTo>
                    <a:pt x="506" y="117"/>
                  </a:lnTo>
                  <a:cubicBezTo>
                    <a:pt x="529" y="127"/>
                    <a:pt x="538" y="130"/>
                    <a:pt x="537" y="130"/>
                  </a:cubicBezTo>
                  <a:cubicBezTo>
                    <a:pt x="537" y="130"/>
                    <a:pt x="532" y="129"/>
                    <a:pt x="525" y="126"/>
                  </a:cubicBezTo>
                  <a:lnTo>
                    <a:pt x="506" y="117"/>
                  </a:lnTo>
                  <a:close/>
                  <a:moveTo>
                    <a:pt x="566" y="139"/>
                  </a:moveTo>
                  <a:lnTo>
                    <a:pt x="584" y="148"/>
                  </a:lnTo>
                  <a:cubicBezTo>
                    <a:pt x="603" y="158"/>
                    <a:pt x="603" y="158"/>
                    <a:pt x="600" y="161"/>
                  </a:cubicBezTo>
                  <a:cubicBezTo>
                    <a:pt x="600" y="161"/>
                    <a:pt x="600" y="161"/>
                    <a:pt x="581" y="151"/>
                  </a:cubicBezTo>
                  <a:cubicBezTo>
                    <a:pt x="575" y="148"/>
                    <a:pt x="569" y="145"/>
                    <a:pt x="566" y="139"/>
                  </a:cubicBezTo>
                  <a:close/>
                  <a:moveTo>
                    <a:pt x="519" y="136"/>
                  </a:moveTo>
                  <a:cubicBezTo>
                    <a:pt x="531" y="139"/>
                    <a:pt x="544" y="145"/>
                    <a:pt x="556" y="151"/>
                  </a:cubicBezTo>
                  <a:cubicBezTo>
                    <a:pt x="597" y="170"/>
                    <a:pt x="594" y="170"/>
                    <a:pt x="594" y="170"/>
                  </a:cubicBezTo>
                  <a:cubicBezTo>
                    <a:pt x="594" y="171"/>
                    <a:pt x="594" y="172"/>
                    <a:pt x="593" y="172"/>
                  </a:cubicBezTo>
                  <a:cubicBezTo>
                    <a:pt x="591" y="172"/>
                    <a:pt x="587" y="170"/>
                    <a:pt x="575" y="164"/>
                  </a:cubicBezTo>
                  <a:lnTo>
                    <a:pt x="575" y="164"/>
                  </a:lnTo>
                  <a:cubicBezTo>
                    <a:pt x="580" y="166"/>
                    <a:pt x="582" y="167"/>
                    <a:pt x="583" y="167"/>
                  </a:cubicBezTo>
                  <a:cubicBezTo>
                    <a:pt x="584" y="167"/>
                    <a:pt x="570" y="159"/>
                    <a:pt x="556" y="155"/>
                  </a:cubicBezTo>
                  <a:lnTo>
                    <a:pt x="519" y="136"/>
                  </a:lnTo>
                  <a:close/>
                  <a:moveTo>
                    <a:pt x="422" y="181"/>
                  </a:moveTo>
                  <a:cubicBezTo>
                    <a:pt x="420" y="181"/>
                    <a:pt x="420" y="181"/>
                    <a:pt x="418" y="183"/>
                  </a:cubicBezTo>
                  <a:cubicBezTo>
                    <a:pt x="425" y="186"/>
                    <a:pt x="431" y="189"/>
                    <a:pt x="437" y="192"/>
                  </a:cubicBezTo>
                  <a:cubicBezTo>
                    <a:pt x="448" y="198"/>
                    <a:pt x="453" y="199"/>
                    <a:pt x="455" y="199"/>
                  </a:cubicBezTo>
                  <a:cubicBezTo>
                    <a:pt x="456" y="199"/>
                    <a:pt x="456" y="198"/>
                    <a:pt x="456" y="198"/>
                  </a:cubicBezTo>
                  <a:cubicBezTo>
                    <a:pt x="461" y="200"/>
                    <a:pt x="464" y="200"/>
                    <a:pt x="465" y="200"/>
                  </a:cubicBezTo>
                  <a:cubicBezTo>
                    <a:pt x="469" y="200"/>
                    <a:pt x="455" y="193"/>
                    <a:pt x="440" y="186"/>
                  </a:cubicBezTo>
                  <a:cubicBezTo>
                    <a:pt x="429" y="182"/>
                    <a:pt x="425" y="181"/>
                    <a:pt x="422" y="181"/>
                  </a:cubicBezTo>
                  <a:close/>
                  <a:moveTo>
                    <a:pt x="462" y="189"/>
                  </a:moveTo>
                  <a:cubicBezTo>
                    <a:pt x="475" y="192"/>
                    <a:pt x="487" y="198"/>
                    <a:pt x="500" y="208"/>
                  </a:cubicBezTo>
                  <a:cubicBezTo>
                    <a:pt x="487" y="205"/>
                    <a:pt x="475" y="198"/>
                    <a:pt x="462" y="189"/>
                  </a:cubicBezTo>
                  <a:close/>
                  <a:moveTo>
                    <a:pt x="672" y="205"/>
                  </a:moveTo>
                  <a:cubicBezTo>
                    <a:pt x="691" y="214"/>
                    <a:pt x="691" y="214"/>
                    <a:pt x="691" y="214"/>
                  </a:cubicBezTo>
                  <a:cubicBezTo>
                    <a:pt x="691" y="214"/>
                    <a:pt x="691" y="211"/>
                    <a:pt x="672" y="205"/>
                  </a:cubicBezTo>
                  <a:close/>
                  <a:moveTo>
                    <a:pt x="669" y="211"/>
                  </a:moveTo>
                  <a:cubicBezTo>
                    <a:pt x="680" y="217"/>
                    <a:pt x="685" y="218"/>
                    <a:pt x="687" y="218"/>
                  </a:cubicBezTo>
                  <a:cubicBezTo>
                    <a:pt x="688" y="218"/>
                    <a:pt x="688" y="217"/>
                    <a:pt x="688" y="217"/>
                  </a:cubicBezTo>
                  <a:lnTo>
                    <a:pt x="669" y="211"/>
                  </a:lnTo>
                  <a:close/>
                  <a:moveTo>
                    <a:pt x="2" y="238"/>
                  </a:moveTo>
                  <a:cubicBezTo>
                    <a:pt x="1" y="238"/>
                    <a:pt x="10" y="242"/>
                    <a:pt x="33" y="252"/>
                  </a:cubicBezTo>
                  <a:cubicBezTo>
                    <a:pt x="52" y="258"/>
                    <a:pt x="52" y="258"/>
                    <a:pt x="55" y="258"/>
                  </a:cubicBezTo>
                  <a:lnTo>
                    <a:pt x="14" y="242"/>
                  </a:lnTo>
                  <a:cubicBezTo>
                    <a:pt x="7" y="240"/>
                    <a:pt x="2" y="238"/>
                    <a:pt x="2" y="238"/>
                  </a:cubicBezTo>
                  <a:close/>
                  <a:moveTo>
                    <a:pt x="450" y="255"/>
                  </a:moveTo>
                  <a:lnTo>
                    <a:pt x="487" y="274"/>
                  </a:lnTo>
                  <a:cubicBezTo>
                    <a:pt x="519" y="288"/>
                    <a:pt x="533" y="294"/>
                    <a:pt x="532" y="294"/>
                  </a:cubicBezTo>
                  <a:cubicBezTo>
                    <a:pt x="532" y="294"/>
                    <a:pt x="523" y="290"/>
                    <a:pt x="506" y="283"/>
                  </a:cubicBezTo>
                  <a:cubicBezTo>
                    <a:pt x="484" y="274"/>
                    <a:pt x="465" y="267"/>
                    <a:pt x="447" y="258"/>
                  </a:cubicBezTo>
                  <a:lnTo>
                    <a:pt x="450" y="255"/>
                  </a:lnTo>
                  <a:close/>
                  <a:moveTo>
                    <a:pt x="528" y="283"/>
                  </a:moveTo>
                  <a:lnTo>
                    <a:pt x="547" y="289"/>
                  </a:lnTo>
                  <a:cubicBezTo>
                    <a:pt x="566" y="299"/>
                    <a:pt x="566" y="299"/>
                    <a:pt x="566" y="299"/>
                  </a:cubicBezTo>
                  <a:lnTo>
                    <a:pt x="547" y="292"/>
                  </a:lnTo>
                  <a:lnTo>
                    <a:pt x="528" y="283"/>
                  </a:lnTo>
                  <a:close/>
                  <a:moveTo>
                    <a:pt x="450" y="299"/>
                  </a:moveTo>
                  <a:lnTo>
                    <a:pt x="487" y="314"/>
                  </a:lnTo>
                  <a:cubicBezTo>
                    <a:pt x="475" y="311"/>
                    <a:pt x="462" y="305"/>
                    <a:pt x="450" y="299"/>
                  </a:cubicBezTo>
                  <a:close/>
                  <a:moveTo>
                    <a:pt x="389" y="304"/>
                  </a:moveTo>
                  <a:cubicBezTo>
                    <a:pt x="389" y="304"/>
                    <a:pt x="392" y="305"/>
                    <a:pt x="400" y="308"/>
                  </a:cubicBezTo>
                  <a:cubicBezTo>
                    <a:pt x="406" y="308"/>
                    <a:pt x="412" y="311"/>
                    <a:pt x="415" y="317"/>
                  </a:cubicBezTo>
                  <a:lnTo>
                    <a:pt x="396" y="308"/>
                  </a:lnTo>
                  <a:cubicBezTo>
                    <a:pt x="396" y="308"/>
                    <a:pt x="388" y="304"/>
                    <a:pt x="389" y="304"/>
                  </a:cubicBezTo>
                  <a:close/>
                  <a:moveTo>
                    <a:pt x="512" y="311"/>
                  </a:moveTo>
                  <a:lnTo>
                    <a:pt x="512" y="311"/>
                  </a:lnTo>
                  <a:cubicBezTo>
                    <a:pt x="531" y="317"/>
                    <a:pt x="550" y="327"/>
                    <a:pt x="572" y="336"/>
                  </a:cubicBezTo>
                  <a:lnTo>
                    <a:pt x="569" y="336"/>
                  </a:lnTo>
                  <a:cubicBezTo>
                    <a:pt x="577" y="340"/>
                    <a:pt x="582" y="343"/>
                    <a:pt x="581" y="343"/>
                  </a:cubicBezTo>
                  <a:cubicBezTo>
                    <a:pt x="580" y="343"/>
                    <a:pt x="571" y="339"/>
                    <a:pt x="550" y="330"/>
                  </a:cubicBezTo>
                  <a:lnTo>
                    <a:pt x="512" y="311"/>
                  </a:lnTo>
                  <a:close/>
                  <a:moveTo>
                    <a:pt x="490" y="352"/>
                  </a:moveTo>
                  <a:cubicBezTo>
                    <a:pt x="506" y="355"/>
                    <a:pt x="519" y="361"/>
                    <a:pt x="531" y="368"/>
                  </a:cubicBezTo>
                  <a:cubicBezTo>
                    <a:pt x="537" y="370"/>
                    <a:pt x="539" y="371"/>
                    <a:pt x="538" y="371"/>
                  </a:cubicBezTo>
                  <a:cubicBezTo>
                    <a:pt x="535" y="371"/>
                    <a:pt x="516" y="366"/>
                    <a:pt x="490" y="355"/>
                  </a:cubicBezTo>
                  <a:lnTo>
                    <a:pt x="490" y="352"/>
                  </a:lnTo>
                  <a:close/>
                  <a:moveTo>
                    <a:pt x="415" y="361"/>
                  </a:moveTo>
                  <a:lnTo>
                    <a:pt x="415" y="361"/>
                  </a:lnTo>
                  <a:cubicBezTo>
                    <a:pt x="425" y="364"/>
                    <a:pt x="431" y="364"/>
                    <a:pt x="437" y="368"/>
                  </a:cubicBezTo>
                  <a:cubicBezTo>
                    <a:pt x="456" y="374"/>
                    <a:pt x="456" y="374"/>
                    <a:pt x="456" y="374"/>
                  </a:cubicBezTo>
                  <a:cubicBezTo>
                    <a:pt x="456" y="375"/>
                    <a:pt x="456" y="376"/>
                    <a:pt x="455" y="376"/>
                  </a:cubicBezTo>
                  <a:cubicBezTo>
                    <a:pt x="453" y="376"/>
                    <a:pt x="448" y="374"/>
                    <a:pt x="437" y="371"/>
                  </a:cubicBezTo>
                  <a:cubicBezTo>
                    <a:pt x="428" y="368"/>
                    <a:pt x="422" y="368"/>
                    <a:pt x="415" y="361"/>
                  </a:cubicBezTo>
                  <a:close/>
                  <a:moveTo>
                    <a:pt x="419" y="389"/>
                  </a:moveTo>
                  <a:cubicBezTo>
                    <a:pt x="422" y="389"/>
                    <a:pt x="428" y="390"/>
                    <a:pt x="428" y="390"/>
                  </a:cubicBezTo>
                  <a:cubicBezTo>
                    <a:pt x="447" y="396"/>
                    <a:pt x="447" y="396"/>
                    <a:pt x="447" y="396"/>
                  </a:cubicBezTo>
                  <a:cubicBezTo>
                    <a:pt x="440" y="396"/>
                    <a:pt x="431" y="393"/>
                    <a:pt x="425" y="393"/>
                  </a:cubicBezTo>
                  <a:cubicBezTo>
                    <a:pt x="415" y="390"/>
                    <a:pt x="416" y="389"/>
                    <a:pt x="419" y="389"/>
                  </a:cubicBezTo>
                  <a:close/>
                  <a:moveTo>
                    <a:pt x="375" y="399"/>
                  </a:moveTo>
                  <a:cubicBezTo>
                    <a:pt x="376" y="400"/>
                    <a:pt x="378" y="400"/>
                    <a:pt x="380" y="401"/>
                  </a:cubicBezTo>
                  <a:lnTo>
                    <a:pt x="380" y="401"/>
                  </a:lnTo>
                  <a:cubicBezTo>
                    <a:pt x="378" y="400"/>
                    <a:pt x="376" y="400"/>
                    <a:pt x="375" y="399"/>
                  </a:cubicBezTo>
                  <a:close/>
                  <a:moveTo>
                    <a:pt x="537" y="396"/>
                  </a:moveTo>
                  <a:lnTo>
                    <a:pt x="537" y="396"/>
                  </a:lnTo>
                  <a:cubicBezTo>
                    <a:pt x="544" y="399"/>
                    <a:pt x="550" y="402"/>
                    <a:pt x="559" y="405"/>
                  </a:cubicBezTo>
                  <a:lnTo>
                    <a:pt x="578" y="408"/>
                  </a:lnTo>
                  <a:lnTo>
                    <a:pt x="537" y="396"/>
                  </a:lnTo>
                  <a:close/>
                  <a:moveTo>
                    <a:pt x="437" y="418"/>
                  </a:moveTo>
                  <a:lnTo>
                    <a:pt x="478" y="427"/>
                  </a:lnTo>
                  <a:cubicBezTo>
                    <a:pt x="487" y="430"/>
                    <a:pt x="492" y="433"/>
                    <a:pt x="489" y="433"/>
                  </a:cubicBezTo>
                  <a:cubicBezTo>
                    <a:pt x="487" y="433"/>
                    <a:pt x="476" y="430"/>
                    <a:pt x="456" y="424"/>
                  </a:cubicBezTo>
                  <a:cubicBezTo>
                    <a:pt x="437" y="418"/>
                    <a:pt x="437" y="418"/>
                    <a:pt x="437" y="418"/>
                  </a:cubicBezTo>
                  <a:close/>
                  <a:moveTo>
                    <a:pt x="434" y="424"/>
                  </a:moveTo>
                  <a:lnTo>
                    <a:pt x="453" y="430"/>
                  </a:lnTo>
                  <a:lnTo>
                    <a:pt x="472" y="437"/>
                  </a:lnTo>
                  <a:lnTo>
                    <a:pt x="472" y="440"/>
                  </a:lnTo>
                  <a:cubicBezTo>
                    <a:pt x="459" y="433"/>
                    <a:pt x="447" y="430"/>
                    <a:pt x="434" y="424"/>
                  </a:cubicBezTo>
                  <a:close/>
                  <a:moveTo>
                    <a:pt x="688" y="468"/>
                  </a:moveTo>
                  <a:lnTo>
                    <a:pt x="688" y="471"/>
                  </a:lnTo>
                  <a:cubicBezTo>
                    <a:pt x="707" y="477"/>
                    <a:pt x="707" y="477"/>
                    <a:pt x="707" y="477"/>
                  </a:cubicBezTo>
                  <a:cubicBezTo>
                    <a:pt x="710" y="474"/>
                    <a:pt x="710" y="474"/>
                    <a:pt x="688" y="468"/>
                  </a:cubicBezTo>
                  <a:close/>
                  <a:moveTo>
                    <a:pt x="353" y="481"/>
                  </a:moveTo>
                  <a:lnTo>
                    <a:pt x="353" y="481"/>
                  </a:lnTo>
                  <a:cubicBezTo>
                    <a:pt x="353" y="481"/>
                    <a:pt x="356" y="482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2" y="484"/>
                    <a:pt x="362" y="484"/>
                  </a:cubicBezTo>
                  <a:cubicBezTo>
                    <a:pt x="356" y="482"/>
                    <a:pt x="353" y="481"/>
                    <a:pt x="353" y="481"/>
                  </a:cubicBezTo>
                  <a:close/>
                  <a:moveTo>
                    <a:pt x="622" y="483"/>
                  </a:moveTo>
                  <a:lnTo>
                    <a:pt x="622" y="483"/>
                  </a:lnTo>
                  <a:cubicBezTo>
                    <a:pt x="625" y="484"/>
                    <a:pt x="628" y="486"/>
                    <a:pt x="631" y="487"/>
                  </a:cubicBezTo>
                  <a:cubicBezTo>
                    <a:pt x="641" y="489"/>
                    <a:pt x="646" y="491"/>
                    <a:pt x="646" y="491"/>
                  </a:cubicBezTo>
                  <a:cubicBezTo>
                    <a:pt x="646" y="491"/>
                    <a:pt x="639" y="489"/>
                    <a:pt x="622" y="483"/>
                  </a:cubicBezTo>
                  <a:close/>
                  <a:moveTo>
                    <a:pt x="337" y="487"/>
                  </a:moveTo>
                  <a:lnTo>
                    <a:pt x="337" y="487"/>
                  </a:lnTo>
                  <a:cubicBezTo>
                    <a:pt x="355" y="491"/>
                    <a:pt x="362" y="493"/>
                    <a:pt x="361" y="493"/>
                  </a:cubicBezTo>
                  <a:cubicBezTo>
                    <a:pt x="360" y="493"/>
                    <a:pt x="349" y="490"/>
                    <a:pt x="337" y="487"/>
                  </a:cubicBezTo>
                  <a:close/>
                  <a:moveTo>
                    <a:pt x="359" y="490"/>
                  </a:moveTo>
                  <a:lnTo>
                    <a:pt x="381" y="493"/>
                  </a:lnTo>
                  <a:lnTo>
                    <a:pt x="400" y="499"/>
                  </a:lnTo>
                  <a:lnTo>
                    <a:pt x="400" y="502"/>
                  </a:lnTo>
                  <a:cubicBezTo>
                    <a:pt x="387" y="499"/>
                    <a:pt x="371" y="493"/>
                    <a:pt x="359" y="490"/>
                  </a:cubicBezTo>
                  <a:close/>
                  <a:moveTo>
                    <a:pt x="294" y="500"/>
                  </a:moveTo>
                  <a:cubicBezTo>
                    <a:pt x="292" y="500"/>
                    <a:pt x="297" y="502"/>
                    <a:pt x="309" y="506"/>
                  </a:cubicBezTo>
                  <a:cubicBezTo>
                    <a:pt x="300" y="501"/>
                    <a:pt x="295" y="500"/>
                    <a:pt x="294" y="500"/>
                  </a:cubicBezTo>
                  <a:close/>
                  <a:moveTo>
                    <a:pt x="349" y="518"/>
                  </a:moveTo>
                  <a:lnTo>
                    <a:pt x="349" y="518"/>
                  </a:lnTo>
                  <a:cubicBezTo>
                    <a:pt x="349" y="518"/>
                    <a:pt x="387" y="527"/>
                    <a:pt x="409" y="534"/>
                  </a:cubicBezTo>
                  <a:cubicBezTo>
                    <a:pt x="409" y="535"/>
                    <a:pt x="409" y="536"/>
                    <a:pt x="407" y="536"/>
                  </a:cubicBezTo>
                  <a:cubicBezTo>
                    <a:pt x="405" y="536"/>
                    <a:pt x="400" y="534"/>
                    <a:pt x="387" y="531"/>
                  </a:cubicBezTo>
                  <a:cubicBezTo>
                    <a:pt x="368" y="524"/>
                    <a:pt x="349" y="518"/>
                    <a:pt x="349" y="518"/>
                  </a:cubicBezTo>
                  <a:close/>
                  <a:moveTo>
                    <a:pt x="375" y="565"/>
                  </a:moveTo>
                  <a:lnTo>
                    <a:pt x="396" y="568"/>
                  </a:lnTo>
                  <a:lnTo>
                    <a:pt x="415" y="574"/>
                  </a:lnTo>
                  <a:cubicBezTo>
                    <a:pt x="400" y="574"/>
                    <a:pt x="387" y="568"/>
                    <a:pt x="375" y="565"/>
                  </a:cubicBezTo>
                  <a:close/>
                  <a:moveTo>
                    <a:pt x="518" y="569"/>
                  </a:moveTo>
                  <a:cubicBezTo>
                    <a:pt x="519" y="569"/>
                    <a:pt x="529" y="572"/>
                    <a:pt x="547" y="578"/>
                  </a:cubicBezTo>
                  <a:cubicBezTo>
                    <a:pt x="525" y="573"/>
                    <a:pt x="516" y="569"/>
                    <a:pt x="518" y="569"/>
                  </a:cubicBezTo>
                  <a:close/>
                  <a:moveTo>
                    <a:pt x="503" y="578"/>
                  </a:moveTo>
                  <a:lnTo>
                    <a:pt x="541" y="590"/>
                  </a:lnTo>
                  <a:lnTo>
                    <a:pt x="541" y="593"/>
                  </a:lnTo>
                  <a:cubicBezTo>
                    <a:pt x="528" y="590"/>
                    <a:pt x="516" y="584"/>
                    <a:pt x="503" y="581"/>
                  </a:cubicBezTo>
                  <a:lnTo>
                    <a:pt x="503" y="578"/>
                  </a:lnTo>
                  <a:close/>
                  <a:moveTo>
                    <a:pt x="343" y="647"/>
                  </a:moveTo>
                  <a:lnTo>
                    <a:pt x="343" y="647"/>
                  </a:lnTo>
                  <a:cubicBezTo>
                    <a:pt x="359" y="650"/>
                    <a:pt x="371" y="653"/>
                    <a:pt x="384" y="659"/>
                  </a:cubicBezTo>
                  <a:cubicBezTo>
                    <a:pt x="384" y="659"/>
                    <a:pt x="384" y="659"/>
                    <a:pt x="362" y="656"/>
                  </a:cubicBezTo>
                  <a:cubicBezTo>
                    <a:pt x="343" y="653"/>
                    <a:pt x="343" y="650"/>
                    <a:pt x="343" y="647"/>
                  </a:cubicBezTo>
                  <a:close/>
                  <a:moveTo>
                    <a:pt x="349" y="703"/>
                  </a:moveTo>
                  <a:lnTo>
                    <a:pt x="390" y="712"/>
                  </a:lnTo>
                  <a:lnTo>
                    <a:pt x="387" y="712"/>
                  </a:lnTo>
                  <a:cubicBezTo>
                    <a:pt x="375" y="709"/>
                    <a:pt x="362" y="706"/>
                    <a:pt x="349" y="703"/>
                  </a:cubicBezTo>
                  <a:close/>
                  <a:moveTo>
                    <a:pt x="315" y="737"/>
                  </a:moveTo>
                  <a:cubicBezTo>
                    <a:pt x="326" y="739"/>
                    <a:pt x="331" y="740"/>
                    <a:pt x="330" y="740"/>
                  </a:cubicBezTo>
                  <a:cubicBezTo>
                    <a:pt x="330" y="740"/>
                    <a:pt x="324" y="739"/>
                    <a:pt x="315" y="737"/>
                  </a:cubicBezTo>
                  <a:close/>
                  <a:moveTo>
                    <a:pt x="489" y="777"/>
                  </a:moveTo>
                  <a:cubicBezTo>
                    <a:pt x="491" y="777"/>
                    <a:pt x="494" y="778"/>
                    <a:pt x="497" y="778"/>
                  </a:cubicBezTo>
                  <a:lnTo>
                    <a:pt x="489" y="777"/>
                  </a:lnTo>
                  <a:close/>
                  <a:moveTo>
                    <a:pt x="235" y="828"/>
                  </a:moveTo>
                  <a:cubicBezTo>
                    <a:pt x="232" y="828"/>
                    <a:pt x="236" y="828"/>
                    <a:pt x="245" y="828"/>
                  </a:cubicBezTo>
                  <a:lnTo>
                    <a:pt x="245" y="828"/>
                  </a:lnTo>
                  <a:cubicBezTo>
                    <a:pt x="239" y="828"/>
                    <a:pt x="236" y="828"/>
                    <a:pt x="235" y="828"/>
                  </a:cubicBezTo>
                  <a:close/>
                  <a:moveTo>
                    <a:pt x="245" y="828"/>
                  </a:moveTo>
                  <a:lnTo>
                    <a:pt x="245" y="828"/>
                  </a:lnTo>
                  <a:cubicBezTo>
                    <a:pt x="247" y="829"/>
                    <a:pt x="250" y="829"/>
                    <a:pt x="253" y="829"/>
                  </a:cubicBezTo>
                  <a:lnTo>
                    <a:pt x="253" y="829"/>
                  </a:lnTo>
                  <a:cubicBezTo>
                    <a:pt x="251" y="829"/>
                    <a:pt x="248" y="829"/>
                    <a:pt x="246" y="828"/>
                  </a:cubicBezTo>
                  <a:cubicBezTo>
                    <a:pt x="246" y="828"/>
                    <a:pt x="245" y="828"/>
                    <a:pt x="245" y="828"/>
                  </a:cubicBezTo>
                  <a:close/>
                  <a:moveTo>
                    <a:pt x="462" y="825"/>
                  </a:moveTo>
                  <a:cubicBezTo>
                    <a:pt x="484" y="828"/>
                    <a:pt x="484" y="828"/>
                    <a:pt x="484" y="828"/>
                  </a:cubicBezTo>
                  <a:cubicBezTo>
                    <a:pt x="484" y="828"/>
                    <a:pt x="484" y="830"/>
                    <a:pt x="478" y="830"/>
                  </a:cubicBezTo>
                  <a:cubicBezTo>
                    <a:pt x="474" y="830"/>
                    <a:pt x="470" y="829"/>
                    <a:pt x="462" y="828"/>
                  </a:cubicBezTo>
                  <a:cubicBezTo>
                    <a:pt x="456" y="828"/>
                    <a:pt x="450" y="825"/>
                    <a:pt x="440" y="825"/>
                  </a:cubicBezTo>
                  <a:close/>
                  <a:moveTo>
                    <a:pt x="336" y="832"/>
                  </a:moveTo>
                  <a:cubicBezTo>
                    <a:pt x="338" y="832"/>
                    <a:pt x="343" y="833"/>
                    <a:pt x="353" y="835"/>
                  </a:cubicBezTo>
                  <a:cubicBezTo>
                    <a:pt x="365" y="838"/>
                    <a:pt x="371" y="840"/>
                    <a:pt x="369" y="840"/>
                  </a:cubicBezTo>
                  <a:cubicBezTo>
                    <a:pt x="367" y="840"/>
                    <a:pt x="362" y="839"/>
                    <a:pt x="353" y="838"/>
                  </a:cubicBezTo>
                  <a:cubicBezTo>
                    <a:pt x="331" y="835"/>
                    <a:pt x="331" y="835"/>
                    <a:pt x="331" y="835"/>
                  </a:cubicBezTo>
                  <a:cubicBezTo>
                    <a:pt x="332" y="833"/>
                    <a:pt x="333" y="832"/>
                    <a:pt x="336" y="832"/>
                  </a:cubicBezTo>
                  <a:close/>
                  <a:moveTo>
                    <a:pt x="349" y="844"/>
                  </a:moveTo>
                  <a:cubicBezTo>
                    <a:pt x="349" y="846"/>
                    <a:pt x="349" y="846"/>
                    <a:pt x="347" y="846"/>
                  </a:cubicBezTo>
                  <a:cubicBezTo>
                    <a:pt x="345" y="846"/>
                    <a:pt x="340" y="846"/>
                    <a:pt x="331" y="844"/>
                  </a:cubicBezTo>
                  <a:close/>
                  <a:moveTo>
                    <a:pt x="459" y="841"/>
                  </a:moveTo>
                  <a:lnTo>
                    <a:pt x="481" y="844"/>
                  </a:lnTo>
                  <a:lnTo>
                    <a:pt x="500" y="847"/>
                  </a:lnTo>
                  <a:cubicBezTo>
                    <a:pt x="487" y="847"/>
                    <a:pt x="472" y="844"/>
                    <a:pt x="459" y="841"/>
                  </a:cubicBezTo>
                  <a:close/>
                  <a:moveTo>
                    <a:pt x="346" y="856"/>
                  </a:moveTo>
                  <a:cubicBezTo>
                    <a:pt x="346" y="858"/>
                    <a:pt x="346" y="859"/>
                    <a:pt x="344" y="859"/>
                  </a:cubicBezTo>
                  <a:cubicBezTo>
                    <a:pt x="342" y="859"/>
                    <a:pt x="337" y="858"/>
                    <a:pt x="327" y="856"/>
                  </a:cubicBezTo>
                  <a:close/>
                  <a:moveTo>
                    <a:pt x="519" y="860"/>
                  </a:moveTo>
                  <a:cubicBezTo>
                    <a:pt x="518" y="860"/>
                    <a:pt x="518" y="860"/>
                    <a:pt x="517" y="860"/>
                  </a:cubicBezTo>
                  <a:lnTo>
                    <a:pt x="517" y="860"/>
                  </a:lnTo>
                  <a:cubicBezTo>
                    <a:pt x="526" y="861"/>
                    <a:pt x="531" y="862"/>
                    <a:pt x="531" y="862"/>
                  </a:cubicBezTo>
                  <a:cubicBezTo>
                    <a:pt x="531" y="862"/>
                    <a:pt x="526" y="861"/>
                    <a:pt x="519" y="860"/>
                  </a:cubicBezTo>
                  <a:close/>
                  <a:moveTo>
                    <a:pt x="343" y="869"/>
                  </a:moveTo>
                  <a:lnTo>
                    <a:pt x="387" y="872"/>
                  </a:lnTo>
                  <a:lnTo>
                    <a:pt x="387" y="875"/>
                  </a:lnTo>
                  <a:cubicBezTo>
                    <a:pt x="378" y="875"/>
                    <a:pt x="371" y="875"/>
                    <a:pt x="365" y="872"/>
                  </a:cubicBezTo>
                  <a:cubicBezTo>
                    <a:pt x="359" y="872"/>
                    <a:pt x="349" y="872"/>
                    <a:pt x="343" y="869"/>
                  </a:cubicBezTo>
                  <a:close/>
                  <a:moveTo>
                    <a:pt x="494" y="869"/>
                  </a:moveTo>
                  <a:cubicBezTo>
                    <a:pt x="505" y="873"/>
                    <a:pt x="518" y="876"/>
                    <a:pt x="522" y="876"/>
                  </a:cubicBezTo>
                  <a:cubicBezTo>
                    <a:pt x="524" y="876"/>
                    <a:pt x="523" y="875"/>
                    <a:pt x="516" y="872"/>
                  </a:cubicBezTo>
                  <a:cubicBezTo>
                    <a:pt x="516" y="872"/>
                    <a:pt x="516" y="869"/>
                    <a:pt x="494" y="869"/>
                  </a:cubicBezTo>
                  <a:close/>
                  <a:moveTo>
                    <a:pt x="353" y="919"/>
                  </a:moveTo>
                  <a:cubicBezTo>
                    <a:pt x="375" y="922"/>
                    <a:pt x="396" y="925"/>
                    <a:pt x="375" y="925"/>
                  </a:cubicBezTo>
                  <a:lnTo>
                    <a:pt x="334" y="919"/>
                  </a:lnTo>
                  <a:close/>
                  <a:moveTo>
                    <a:pt x="324" y="957"/>
                  </a:moveTo>
                  <a:cubicBezTo>
                    <a:pt x="346" y="957"/>
                    <a:pt x="346" y="960"/>
                    <a:pt x="346" y="960"/>
                  </a:cubicBezTo>
                  <a:cubicBezTo>
                    <a:pt x="346" y="960"/>
                    <a:pt x="346" y="960"/>
                    <a:pt x="324" y="957"/>
                  </a:cubicBezTo>
                  <a:close/>
                  <a:moveTo>
                    <a:pt x="387" y="966"/>
                  </a:moveTo>
                  <a:cubicBezTo>
                    <a:pt x="401" y="966"/>
                    <a:pt x="414" y="968"/>
                    <a:pt x="428" y="969"/>
                  </a:cubicBezTo>
                  <a:lnTo>
                    <a:pt x="428" y="969"/>
                  </a:lnTo>
                  <a:cubicBezTo>
                    <a:pt x="415" y="969"/>
                    <a:pt x="400" y="969"/>
                    <a:pt x="387" y="966"/>
                  </a:cubicBezTo>
                  <a:close/>
                  <a:moveTo>
                    <a:pt x="429" y="969"/>
                  </a:moveTo>
                  <a:cubicBezTo>
                    <a:pt x="435" y="970"/>
                    <a:pt x="442" y="971"/>
                    <a:pt x="450" y="972"/>
                  </a:cubicBezTo>
                  <a:cubicBezTo>
                    <a:pt x="450" y="972"/>
                    <a:pt x="450" y="972"/>
                    <a:pt x="429" y="969"/>
                  </a:cubicBezTo>
                  <a:close/>
                  <a:moveTo>
                    <a:pt x="422" y="1136"/>
                  </a:moveTo>
                  <a:cubicBezTo>
                    <a:pt x="429" y="1136"/>
                    <a:pt x="436" y="1137"/>
                    <a:pt x="443" y="1139"/>
                  </a:cubicBezTo>
                  <a:cubicBezTo>
                    <a:pt x="464" y="1140"/>
                    <a:pt x="463" y="1141"/>
                    <a:pt x="452" y="1141"/>
                  </a:cubicBezTo>
                  <a:cubicBezTo>
                    <a:pt x="441" y="1141"/>
                    <a:pt x="420" y="1140"/>
                    <a:pt x="400" y="1139"/>
                  </a:cubicBezTo>
                  <a:cubicBezTo>
                    <a:pt x="407" y="1137"/>
                    <a:pt x="414" y="1136"/>
                    <a:pt x="422" y="1136"/>
                  </a:cubicBezTo>
                  <a:close/>
                  <a:moveTo>
                    <a:pt x="441" y="76"/>
                  </a:moveTo>
                  <a:cubicBezTo>
                    <a:pt x="439" y="76"/>
                    <a:pt x="448" y="80"/>
                    <a:pt x="472" y="92"/>
                  </a:cubicBezTo>
                  <a:cubicBezTo>
                    <a:pt x="492" y="100"/>
                    <a:pt x="502" y="105"/>
                    <a:pt x="500" y="105"/>
                  </a:cubicBezTo>
                  <a:cubicBezTo>
                    <a:pt x="498" y="105"/>
                    <a:pt x="489" y="102"/>
                    <a:pt x="472" y="95"/>
                  </a:cubicBezTo>
                  <a:lnTo>
                    <a:pt x="469" y="98"/>
                  </a:lnTo>
                  <a:cubicBezTo>
                    <a:pt x="475" y="101"/>
                    <a:pt x="481" y="104"/>
                    <a:pt x="487" y="108"/>
                  </a:cubicBezTo>
                  <a:cubicBezTo>
                    <a:pt x="469" y="101"/>
                    <a:pt x="465" y="101"/>
                    <a:pt x="465" y="101"/>
                  </a:cubicBezTo>
                  <a:lnTo>
                    <a:pt x="465" y="101"/>
                  </a:lnTo>
                  <a:cubicBezTo>
                    <a:pt x="465" y="104"/>
                    <a:pt x="462" y="104"/>
                    <a:pt x="481" y="114"/>
                  </a:cubicBezTo>
                  <a:lnTo>
                    <a:pt x="462" y="104"/>
                  </a:lnTo>
                  <a:cubicBezTo>
                    <a:pt x="462" y="105"/>
                    <a:pt x="462" y="105"/>
                    <a:pt x="461" y="105"/>
                  </a:cubicBezTo>
                  <a:cubicBezTo>
                    <a:pt x="459" y="105"/>
                    <a:pt x="454" y="103"/>
                    <a:pt x="454" y="103"/>
                  </a:cubicBezTo>
                  <a:lnTo>
                    <a:pt x="454" y="103"/>
                  </a:lnTo>
                  <a:cubicBezTo>
                    <a:pt x="454" y="103"/>
                    <a:pt x="456" y="104"/>
                    <a:pt x="462" y="108"/>
                  </a:cubicBezTo>
                  <a:cubicBezTo>
                    <a:pt x="462" y="108"/>
                    <a:pt x="462" y="108"/>
                    <a:pt x="443" y="101"/>
                  </a:cubicBezTo>
                  <a:cubicBezTo>
                    <a:pt x="441" y="100"/>
                    <a:pt x="439" y="100"/>
                    <a:pt x="438" y="100"/>
                  </a:cubicBezTo>
                  <a:cubicBezTo>
                    <a:pt x="430" y="100"/>
                    <a:pt x="461" y="118"/>
                    <a:pt x="497" y="129"/>
                  </a:cubicBezTo>
                  <a:cubicBezTo>
                    <a:pt x="503" y="136"/>
                    <a:pt x="509" y="139"/>
                    <a:pt x="516" y="142"/>
                  </a:cubicBezTo>
                  <a:cubicBezTo>
                    <a:pt x="534" y="148"/>
                    <a:pt x="534" y="151"/>
                    <a:pt x="531" y="151"/>
                  </a:cubicBezTo>
                  <a:lnTo>
                    <a:pt x="494" y="136"/>
                  </a:lnTo>
                  <a:cubicBezTo>
                    <a:pt x="486" y="132"/>
                    <a:pt x="480" y="129"/>
                    <a:pt x="474" y="126"/>
                  </a:cubicBezTo>
                  <a:lnTo>
                    <a:pt x="474" y="126"/>
                  </a:lnTo>
                  <a:lnTo>
                    <a:pt x="475" y="126"/>
                  </a:lnTo>
                  <a:cubicBezTo>
                    <a:pt x="474" y="126"/>
                    <a:pt x="473" y="125"/>
                    <a:pt x="472" y="125"/>
                  </a:cubicBezTo>
                  <a:lnTo>
                    <a:pt x="472" y="125"/>
                  </a:lnTo>
                  <a:cubicBezTo>
                    <a:pt x="473" y="125"/>
                    <a:pt x="473" y="126"/>
                    <a:pt x="474" y="126"/>
                  </a:cubicBezTo>
                  <a:lnTo>
                    <a:pt x="474" y="126"/>
                  </a:lnTo>
                  <a:lnTo>
                    <a:pt x="456" y="120"/>
                  </a:lnTo>
                  <a:cubicBezTo>
                    <a:pt x="447" y="116"/>
                    <a:pt x="443" y="113"/>
                    <a:pt x="442" y="113"/>
                  </a:cubicBezTo>
                  <a:lnTo>
                    <a:pt x="442" y="113"/>
                  </a:lnTo>
                  <a:cubicBezTo>
                    <a:pt x="441" y="113"/>
                    <a:pt x="444" y="116"/>
                    <a:pt x="453" y="123"/>
                  </a:cubicBezTo>
                  <a:cubicBezTo>
                    <a:pt x="472" y="133"/>
                    <a:pt x="490" y="142"/>
                    <a:pt x="509" y="151"/>
                  </a:cubicBezTo>
                  <a:cubicBezTo>
                    <a:pt x="528" y="161"/>
                    <a:pt x="528" y="161"/>
                    <a:pt x="528" y="161"/>
                  </a:cubicBezTo>
                  <a:cubicBezTo>
                    <a:pt x="525" y="161"/>
                    <a:pt x="525" y="161"/>
                    <a:pt x="506" y="151"/>
                  </a:cubicBezTo>
                  <a:cubicBezTo>
                    <a:pt x="489" y="144"/>
                    <a:pt x="480" y="141"/>
                    <a:pt x="478" y="141"/>
                  </a:cubicBezTo>
                  <a:lnTo>
                    <a:pt x="478" y="141"/>
                  </a:lnTo>
                  <a:cubicBezTo>
                    <a:pt x="476" y="141"/>
                    <a:pt x="485" y="146"/>
                    <a:pt x="506" y="155"/>
                  </a:cubicBezTo>
                  <a:lnTo>
                    <a:pt x="487" y="148"/>
                  </a:lnTo>
                  <a:cubicBezTo>
                    <a:pt x="476" y="143"/>
                    <a:pt x="464" y="138"/>
                    <a:pt x="459" y="138"/>
                  </a:cubicBezTo>
                  <a:cubicBezTo>
                    <a:pt x="456" y="138"/>
                    <a:pt x="456" y="140"/>
                    <a:pt x="462" y="145"/>
                  </a:cubicBezTo>
                  <a:cubicBezTo>
                    <a:pt x="461" y="149"/>
                    <a:pt x="460" y="151"/>
                    <a:pt x="456" y="151"/>
                  </a:cubicBezTo>
                  <a:cubicBezTo>
                    <a:pt x="453" y="151"/>
                    <a:pt x="449" y="149"/>
                    <a:pt x="440" y="145"/>
                  </a:cubicBezTo>
                  <a:cubicBezTo>
                    <a:pt x="437" y="144"/>
                    <a:pt x="436" y="143"/>
                    <a:pt x="435" y="143"/>
                  </a:cubicBezTo>
                  <a:lnTo>
                    <a:pt x="435" y="143"/>
                  </a:lnTo>
                  <a:cubicBezTo>
                    <a:pt x="433" y="143"/>
                    <a:pt x="462" y="161"/>
                    <a:pt x="494" y="176"/>
                  </a:cubicBezTo>
                  <a:cubicBezTo>
                    <a:pt x="484" y="172"/>
                    <a:pt x="479" y="170"/>
                    <a:pt x="477" y="170"/>
                  </a:cubicBezTo>
                  <a:cubicBezTo>
                    <a:pt x="474" y="170"/>
                    <a:pt x="473" y="172"/>
                    <a:pt x="472" y="173"/>
                  </a:cubicBezTo>
                  <a:cubicBezTo>
                    <a:pt x="471" y="174"/>
                    <a:pt x="470" y="175"/>
                    <a:pt x="468" y="175"/>
                  </a:cubicBezTo>
                  <a:cubicBezTo>
                    <a:pt x="466" y="175"/>
                    <a:pt x="462" y="173"/>
                    <a:pt x="450" y="167"/>
                  </a:cubicBezTo>
                  <a:lnTo>
                    <a:pt x="450" y="167"/>
                  </a:lnTo>
                  <a:cubicBezTo>
                    <a:pt x="466" y="175"/>
                    <a:pt x="471" y="179"/>
                    <a:pt x="469" y="179"/>
                  </a:cubicBezTo>
                  <a:cubicBezTo>
                    <a:pt x="465" y="179"/>
                    <a:pt x="449" y="173"/>
                    <a:pt x="428" y="164"/>
                  </a:cubicBezTo>
                  <a:cubicBezTo>
                    <a:pt x="418" y="159"/>
                    <a:pt x="414" y="158"/>
                    <a:pt x="411" y="158"/>
                  </a:cubicBezTo>
                  <a:cubicBezTo>
                    <a:pt x="408" y="158"/>
                    <a:pt x="407" y="159"/>
                    <a:pt x="406" y="161"/>
                  </a:cubicBezTo>
                  <a:cubicBezTo>
                    <a:pt x="425" y="170"/>
                    <a:pt x="425" y="170"/>
                    <a:pt x="422" y="173"/>
                  </a:cubicBezTo>
                  <a:cubicBezTo>
                    <a:pt x="422" y="176"/>
                    <a:pt x="422" y="176"/>
                    <a:pt x="459" y="192"/>
                  </a:cubicBezTo>
                  <a:cubicBezTo>
                    <a:pt x="497" y="211"/>
                    <a:pt x="497" y="211"/>
                    <a:pt x="497" y="214"/>
                  </a:cubicBezTo>
                  <a:cubicBezTo>
                    <a:pt x="494" y="214"/>
                    <a:pt x="494" y="214"/>
                    <a:pt x="475" y="208"/>
                  </a:cubicBezTo>
                  <a:cubicBezTo>
                    <a:pt x="469" y="205"/>
                    <a:pt x="462" y="202"/>
                    <a:pt x="456" y="202"/>
                  </a:cubicBezTo>
                  <a:cubicBezTo>
                    <a:pt x="455" y="202"/>
                    <a:pt x="454" y="202"/>
                    <a:pt x="452" y="202"/>
                  </a:cubicBezTo>
                  <a:cubicBezTo>
                    <a:pt x="450" y="202"/>
                    <a:pt x="445" y="201"/>
                    <a:pt x="434" y="195"/>
                  </a:cubicBezTo>
                  <a:cubicBezTo>
                    <a:pt x="434" y="195"/>
                    <a:pt x="415" y="189"/>
                    <a:pt x="412" y="189"/>
                  </a:cubicBezTo>
                  <a:cubicBezTo>
                    <a:pt x="412" y="191"/>
                    <a:pt x="411" y="192"/>
                    <a:pt x="408" y="192"/>
                  </a:cubicBezTo>
                  <a:cubicBezTo>
                    <a:pt x="405" y="192"/>
                    <a:pt x="400" y="191"/>
                    <a:pt x="390" y="186"/>
                  </a:cubicBezTo>
                  <a:lnTo>
                    <a:pt x="390" y="186"/>
                  </a:lnTo>
                  <a:cubicBezTo>
                    <a:pt x="390" y="189"/>
                    <a:pt x="390" y="189"/>
                    <a:pt x="409" y="195"/>
                  </a:cubicBezTo>
                  <a:cubicBezTo>
                    <a:pt x="425" y="203"/>
                    <a:pt x="442" y="212"/>
                    <a:pt x="431" y="212"/>
                  </a:cubicBezTo>
                  <a:cubicBezTo>
                    <a:pt x="430" y="212"/>
                    <a:pt x="428" y="211"/>
                    <a:pt x="425" y="211"/>
                  </a:cubicBezTo>
                  <a:lnTo>
                    <a:pt x="425" y="211"/>
                  </a:lnTo>
                  <a:cubicBezTo>
                    <a:pt x="425" y="211"/>
                    <a:pt x="422" y="217"/>
                    <a:pt x="440" y="223"/>
                  </a:cubicBezTo>
                  <a:cubicBezTo>
                    <a:pt x="440" y="223"/>
                    <a:pt x="440" y="223"/>
                    <a:pt x="422" y="217"/>
                  </a:cubicBezTo>
                  <a:cubicBezTo>
                    <a:pt x="405" y="210"/>
                    <a:pt x="395" y="207"/>
                    <a:pt x="392" y="207"/>
                  </a:cubicBezTo>
                  <a:cubicBezTo>
                    <a:pt x="389" y="207"/>
                    <a:pt x="398" y="212"/>
                    <a:pt x="418" y="220"/>
                  </a:cubicBezTo>
                  <a:cubicBezTo>
                    <a:pt x="429" y="226"/>
                    <a:pt x="433" y="228"/>
                    <a:pt x="432" y="228"/>
                  </a:cubicBezTo>
                  <a:cubicBezTo>
                    <a:pt x="431" y="228"/>
                    <a:pt x="427" y="226"/>
                    <a:pt x="418" y="223"/>
                  </a:cubicBezTo>
                  <a:lnTo>
                    <a:pt x="418" y="223"/>
                  </a:lnTo>
                  <a:cubicBezTo>
                    <a:pt x="418" y="223"/>
                    <a:pt x="419" y="224"/>
                    <a:pt x="437" y="233"/>
                  </a:cubicBezTo>
                  <a:cubicBezTo>
                    <a:pt x="448" y="238"/>
                    <a:pt x="452" y="240"/>
                    <a:pt x="451" y="240"/>
                  </a:cubicBezTo>
                  <a:cubicBezTo>
                    <a:pt x="449" y="240"/>
                    <a:pt x="444" y="239"/>
                    <a:pt x="434" y="236"/>
                  </a:cubicBezTo>
                  <a:cubicBezTo>
                    <a:pt x="423" y="232"/>
                    <a:pt x="418" y="231"/>
                    <a:pt x="416" y="231"/>
                  </a:cubicBezTo>
                  <a:cubicBezTo>
                    <a:pt x="414" y="231"/>
                    <a:pt x="413" y="232"/>
                    <a:pt x="412" y="233"/>
                  </a:cubicBezTo>
                  <a:cubicBezTo>
                    <a:pt x="427" y="241"/>
                    <a:pt x="426" y="250"/>
                    <a:pt x="415" y="250"/>
                  </a:cubicBezTo>
                  <a:cubicBezTo>
                    <a:pt x="412" y="250"/>
                    <a:pt x="409" y="250"/>
                    <a:pt x="406" y="249"/>
                  </a:cubicBezTo>
                  <a:lnTo>
                    <a:pt x="406" y="249"/>
                  </a:lnTo>
                  <a:cubicBezTo>
                    <a:pt x="425" y="258"/>
                    <a:pt x="425" y="258"/>
                    <a:pt x="422" y="258"/>
                  </a:cubicBezTo>
                  <a:cubicBezTo>
                    <a:pt x="408" y="252"/>
                    <a:pt x="402" y="250"/>
                    <a:pt x="401" y="250"/>
                  </a:cubicBezTo>
                  <a:lnTo>
                    <a:pt x="401" y="250"/>
                  </a:lnTo>
                  <a:cubicBezTo>
                    <a:pt x="400" y="250"/>
                    <a:pt x="416" y="257"/>
                    <a:pt x="440" y="267"/>
                  </a:cubicBezTo>
                  <a:lnTo>
                    <a:pt x="443" y="264"/>
                  </a:lnTo>
                  <a:cubicBezTo>
                    <a:pt x="462" y="272"/>
                    <a:pt x="471" y="277"/>
                    <a:pt x="468" y="277"/>
                  </a:cubicBezTo>
                  <a:cubicBezTo>
                    <a:pt x="465" y="277"/>
                    <a:pt x="450" y="272"/>
                    <a:pt x="422" y="261"/>
                  </a:cubicBezTo>
                  <a:cubicBezTo>
                    <a:pt x="402" y="255"/>
                    <a:pt x="392" y="252"/>
                    <a:pt x="391" y="252"/>
                  </a:cubicBezTo>
                  <a:lnTo>
                    <a:pt x="391" y="252"/>
                  </a:lnTo>
                  <a:cubicBezTo>
                    <a:pt x="389" y="252"/>
                    <a:pt x="399" y="256"/>
                    <a:pt x="418" y="264"/>
                  </a:cubicBezTo>
                  <a:cubicBezTo>
                    <a:pt x="440" y="272"/>
                    <a:pt x="449" y="276"/>
                    <a:pt x="448" y="276"/>
                  </a:cubicBezTo>
                  <a:cubicBezTo>
                    <a:pt x="446" y="276"/>
                    <a:pt x="436" y="273"/>
                    <a:pt x="418" y="267"/>
                  </a:cubicBezTo>
                  <a:lnTo>
                    <a:pt x="418" y="267"/>
                  </a:lnTo>
                  <a:cubicBezTo>
                    <a:pt x="463" y="288"/>
                    <a:pt x="488" y="300"/>
                    <a:pt x="484" y="300"/>
                  </a:cubicBezTo>
                  <a:cubicBezTo>
                    <a:pt x="481" y="300"/>
                    <a:pt x="466" y="294"/>
                    <a:pt x="434" y="283"/>
                  </a:cubicBezTo>
                  <a:cubicBezTo>
                    <a:pt x="415" y="274"/>
                    <a:pt x="393" y="267"/>
                    <a:pt x="375" y="261"/>
                  </a:cubicBezTo>
                  <a:lnTo>
                    <a:pt x="375" y="261"/>
                  </a:lnTo>
                  <a:cubicBezTo>
                    <a:pt x="387" y="267"/>
                    <a:pt x="400" y="274"/>
                    <a:pt x="412" y="277"/>
                  </a:cubicBezTo>
                  <a:cubicBezTo>
                    <a:pt x="434" y="285"/>
                    <a:pt x="444" y="289"/>
                    <a:pt x="443" y="289"/>
                  </a:cubicBezTo>
                  <a:cubicBezTo>
                    <a:pt x="441" y="289"/>
                    <a:pt x="431" y="286"/>
                    <a:pt x="412" y="280"/>
                  </a:cubicBezTo>
                  <a:cubicBezTo>
                    <a:pt x="383" y="271"/>
                    <a:pt x="368" y="267"/>
                    <a:pt x="363" y="267"/>
                  </a:cubicBezTo>
                  <a:cubicBezTo>
                    <a:pt x="357" y="267"/>
                    <a:pt x="367" y="273"/>
                    <a:pt x="387" y="283"/>
                  </a:cubicBezTo>
                  <a:cubicBezTo>
                    <a:pt x="407" y="293"/>
                    <a:pt x="416" y="299"/>
                    <a:pt x="413" y="299"/>
                  </a:cubicBezTo>
                  <a:cubicBezTo>
                    <a:pt x="411" y="299"/>
                    <a:pt x="401" y="295"/>
                    <a:pt x="384" y="286"/>
                  </a:cubicBezTo>
                  <a:cubicBezTo>
                    <a:pt x="363" y="277"/>
                    <a:pt x="353" y="273"/>
                    <a:pt x="353" y="273"/>
                  </a:cubicBezTo>
                  <a:lnTo>
                    <a:pt x="353" y="273"/>
                  </a:lnTo>
                  <a:cubicBezTo>
                    <a:pt x="352" y="273"/>
                    <a:pt x="357" y="276"/>
                    <a:pt x="365" y="280"/>
                  </a:cubicBezTo>
                  <a:cubicBezTo>
                    <a:pt x="365" y="283"/>
                    <a:pt x="362" y="283"/>
                    <a:pt x="362" y="286"/>
                  </a:cubicBezTo>
                  <a:cubicBezTo>
                    <a:pt x="371" y="291"/>
                    <a:pt x="381" y="295"/>
                    <a:pt x="390" y="299"/>
                  </a:cubicBezTo>
                  <a:lnTo>
                    <a:pt x="390" y="299"/>
                  </a:lnTo>
                  <a:cubicBezTo>
                    <a:pt x="373" y="294"/>
                    <a:pt x="361" y="290"/>
                    <a:pt x="358" y="290"/>
                  </a:cubicBezTo>
                  <a:cubicBezTo>
                    <a:pt x="355" y="290"/>
                    <a:pt x="361" y="293"/>
                    <a:pt x="378" y="302"/>
                  </a:cubicBezTo>
                  <a:cubicBezTo>
                    <a:pt x="375" y="305"/>
                    <a:pt x="375" y="305"/>
                    <a:pt x="393" y="311"/>
                  </a:cubicBezTo>
                  <a:cubicBezTo>
                    <a:pt x="400" y="315"/>
                    <a:pt x="402" y="316"/>
                    <a:pt x="401" y="316"/>
                  </a:cubicBezTo>
                  <a:cubicBezTo>
                    <a:pt x="398" y="316"/>
                    <a:pt x="386" y="312"/>
                    <a:pt x="375" y="308"/>
                  </a:cubicBezTo>
                  <a:cubicBezTo>
                    <a:pt x="361" y="304"/>
                    <a:pt x="349" y="302"/>
                    <a:pt x="346" y="302"/>
                  </a:cubicBezTo>
                  <a:cubicBezTo>
                    <a:pt x="344" y="302"/>
                    <a:pt x="345" y="303"/>
                    <a:pt x="353" y="305"/>
                  </a:cubicBezTo>
                  <a:cubicBezTo>
                    <a:pt x="371" y="311"/>
                    <a:pt x="390" y="321"/>
                    <a:pt x="409" y="330"/>
                  </a:cubicBezTo>
                  <a:lnTo>
                    <a:pt x="409" y="330"/>
                  </a:lnTo>
                  <a:cubicBezTo>
                    <a:pt x="404" y="328"/>
                    <a:pt x="397" y="326"/>
                    <a:pt x="390" y="324"/>
                  </a:cubicBezTo>
                  <a:cubicBezTo>
                    <a:pt x="378" y="317"/>
                    <a:pt x="362" y="314"/>
                    <a:pt x="349" y="311"/>
                  </a:cubicBezTo>
                  <a:lnTo>
                    <a:pt x="349" y="311"/>
                  </a:lnTo>
                  <a:cubicBezTo>
                    <a:pt x="349" y="311"/>
                    <a:pt x="346" y="314"/>
                    <a:pt x="365" y="321"/>
                  </a:cubicBezTo>
                  <a:cubicBezTo>
                    <a:pt x="381" y="327"/>
                    <a:pt x="384" y="333"/>
                    <a:pt x="376" y="333"/>
                  </a:cubicBezTo>
                  <a:cubicBezTo>
                    <a:pt x="373" y="333"/>
                    <a:pt x="368" y="332"/>
                    <a:pt x="362" y="330"/>
                  </a:cubicBezTo>
                  <a:cubicBezTo>
                    <a:pt x="362" y="330"/>
                    <a:pt x="362" y="330"/>
                    <a:pt x="362" y="333"/>
                  </a:cubicBezTo>
                  <a:cubicBezTo>
                    <a:pt x="362" y="333"/>
                    <a:pt x="381" y="343"/>
                    <a:pt x="381" y="343"/>
                  </a:cubicBezTo>
                  <a:cubicBezTo>
                    <a:pt x="381" y="343"/>
                    <a:pt x="378" y="343"/>
                    <a:pt x="396" y="352"/>
                  </a:cubicBezTo>
                  <a:cubicBezTo>
                    <a:pt x="396" y="352"/>
                    <a:pt x="396" y="353"/>
                    <a:pt x="394" y="353"/>
                  </a:cubicBezTo>
                  <a:cubicBezTo>
                    <a:pt x="392" y="353"/>
                    <a:pt x="387" y="352"/>
                    <a:pt x="378" y="349"/>
                  </a:cubicBezTo>
                  <a:lnTo>
                    <a:pt x="378" y="349"/>
                  </a:lnTo>
                  <a:cubicBezTo>
                    <a:pt x="396" y="355"/>
                    <a:pt x="406" y="358"/>
                    <a:pt x="405" y="358"/>
                  </a:cubicBezTo>
                  <a:cubicBezTo>
                    <a:pt x="405" y="358"/>
                    <a:pt x="395" y="355"/>
                    <a:pt x="375" y="349"/>
                  </a:cubicBezTo>
                  <a:cubicBezTo>
                    <a:pt x="357" y="343"/>
                    <a:pt x="347" y="340"/>
                    <a:pt x="346" y="340"/>
                  </a:cubicBezTo>
                  <a:lnTo>
                    <a:pt x="346" y="340"/>
                  </a:lnTo>
                  <a:cubicBezTo>
                    <a:pt x="345" y="340"/>
                    <a:pt x="355" y="344"/>
                    <a:pt x="375" y="352"/>
                  </a:cubicBezTo>
                  <a:cubicBezTo>
                    <a:pt x="367" y="350"/>
                    <a:pt x="362" y="349"/>
                    <a:pt x="360" y="349"/>
                  </a:cubicBezTo>
                  <a:cubicBezTo>
                    <a:pt x="357" y="349"/>
                    <a:pt x="361" y="351"/>
                    <a:pt x="375" y="355"/>
                  </a:cubicBezTo>
                  <a:cubicBezTo>
                    <a:pt x="400" y="366"/>
                    <a:pt x="417" y="373"/>
                    <a:pt x="412" y="373"/>
                  </a:cubicBezTo>
                  <a:cubicBezTo>
                    <a:pt x="410" y="373"/>
                    <a:pt x="403" y="372"/>
                    <a:pt x="390" y="368"/>
                  </a:cubicBezTo>
                  <a:lnTo>
                    <a:pt x="390" y="368"/>
                  </a:lnTo>
                  <a:cubicBezTo>
                    <a:pt x="390" y="368"/>
                    <a:pt x="391" y="368"/>
                    <a:pt x="409" y="374"/>
                  </a:cubicBezTo>
                  <a:cubicBezTo>
                    <a:pt x="430" y="382"/>
                    <a:pt x="441" y="386"/>
                    <a:pt x="439" y="386"/>
                  </a:cubicBezTo>
                  <a:cubicBezTo>
                    <a:pt x="438" y="386"/>
                    <a:pt x="428" y="383"/>
                    <a:pt x="409" y="377"/>
                  </a:cubicBezTo>
                  <a:cubicBezTo>
                    <a:pt x="390" y="371"/>
                    <a:pt x="380" y="368"/>
                    <a:pt x="379" y="368"/>
                  </a:cubicBezTo>
                  <a:lnTo>
                    <a:pt x="379" y="368"/>
                  </a:lnTo>
                  <a:cubicBezTo>
                    <a:pt x="377" y="368"/>
                    <a:pt x="387" y="372"/>
                    <a:pt x="409" y="380"/>
                  </a:cubicBezTo>
                  <a:cubicBezTo>
                    <a:pt x="409" y="380"/>
                    <a:pt x="421" y="384"/>
                    <a:pt x="415" y="384"/>
                  </a:cubicBezTo>
                  <a:cubicBezTo>
                    <a:pt x="413" y="384"/>
                    <a:pt x="410" y="384"/>
                    <a:pt x="406" y="383"/>
                  </a:cubicBezTo>
                  <a:cubicBezTo>
                    <a:pt x="398" y="381"/>
                    <a:pt x="389" y="379"/>
                    <a:pt x="384" y="379"/>
                  </a:cubicBezTo>
                  <a:cubicBezTo>
                    <a:pt x="378" y="379"/>
                    <a:pt x="379" y="382"/>
                    <a:pt x="403" y="390"/>
                  </a:cubicBezTo>
                  <a:lnTo>
                    <a:pt x="403" y="393"/>
                  </a:lnTo>
                  <a:cubicBezTo>
                    <a:pt x="394" y="391"/>
                    <a:pt x="388" y="391"/>
                    <a:pt x="387" y="391"/>
                  </a:cubicBezTo>
                  <a:cubicBezTo>
                    <a:pt x="384" y="391"/>
                    <a:pt x="389" y="392"/>
                    <a:pt x="400" y="396"/>
                  </a:cubicBezTo>
                  <a:lnTo>
                    <a:pt x="418" y="405"/>
                  </a:lnTo>
                  <a:cubicBezTo>
                    <a:pt x="406" y="399"/>
                    <a:pt x="393" y="396"/>
                    <a:pt x="378" y="396"/>
                  </a:cubicBezTo>
                  <a:cubicBezTo>
                    <a:pt x="378" y="396"/>
                    <a:pt x="378" y="396"/>
                    <a:pt x="396" y="402"/>
                  </a:cubicBezTo>
                  <a:cubicBezTo>
                    <a:pt x="418" y="408"/>
                    <a:pt x="418" y="408"/>
                    <a:pt x="415" y="408"/>
                  </a:cubicBezTo>
                  <a:cubicBezTo>
                    <a:pt x="404" y="408"/>
                    <a:pt x="393" y="406"/>
                    <a:pt x="380" y="401"/>
                  </a:cubicBezTo>
                  <a:lnTo>
                    <a:pt x="380" y="401"/>
                  </a:lnTo>
                  <a:cubicBezTo>
                    <a:pt x="401" y="409"/>
                    <a:pt x="409" y="412"/>
                    <a:pt x="408" y="412"/>
                  </a:cubicBezTo>
                  <a:cubicBezTo>
                    <a:pt x="407" y="412"/>
                    <a:pt x="402" y="411"/>
                    <a:pt x="393" y="408"/>
                  </a:cubicBezTo>
                  <a:cubicBezTo>
                    <a:pt x="384" y="405"/>
                    <a:pt x="379" y="404"/>
                    <a:pt x="376" y="404"/>
                  </a:cubicBezTo>
                  <a:cubicBezTo>
                    <a:pt x="374" y="404"/>
                    <a:pt x="373" y="405"/>
                    <a:pt x="371" y="405"/>
                  </a:cubicBezTo>
                  <a:lnTo>
                    <a:pt x="371" y="408"/>
                  </a:lnTo>
                  <a:cubicBezTo>
                    <a:pt x="371" y="408"/>
                    <a:pt x="371" y="411"/>
                    <a:pt x="390" y="415"/>
                  </a:cubicBezTo>
                  <a:cubicBezTo>
                    <a:pt x="403" y="421"/>
                    <a:pt x="418" y="424"/>
                    <a:pt x="431" y="430"/>
                  </a:cubicBezTo>
                  <a:cubicBezTo>
                    <a:pt x="418" y="424"/>
                    <a:pt x="403" y="421"/>
                    <a:pt x="390" y="418"/>
                  </a:cubicBezTo>
                  <a:cubicBezTo>
                    <a:pt x="384" y="418"/>
                    <a:pt x="375" y="415"/>
                    <a:pt x="368" y="415"/>
                  </a:cubicBezTo>
                  <a:cubicBezTo>
                    <a:pt x="355" y="409"/>
                    <a:pt x="348" y="407"/>
                    <a:pt x="346" y="407"/>
                  </a:cubicBezTo>
                  <a:cubicBezTo>
                    <a:pt x="343" y="407"/>
                    <a:pt x="354" y="414"/>
                    <a:pt x="368" y="418"/>
                  </a:cubicBezTo>
                  <a:cubicBezTo>
                    <a:pt x="388" y="426"/>
                    <a:pt x="397" y="430"/>
                    <a:pt x="396" y="430"/>
                  </a:cubicBezTo>
                  <a:cubicBezTo>
                    <a:pt x="394" y="430"/>
                    <a:pt x="384" y="427"/>
                    <a:pt x="365" y="421"/>
                  </a:cubicBezTo>
                  <a:cubicBezTo>
                    <a:pt x="355" y="418"/>
                    <a:pt x="350" y="416"/>
                    <a:pt x="349" y="416"/>
                  </a:cubicBezTo>
                  <a:lnTo>
                    <a:pt x="349" y="416"/>
                  </a:lnTo>
                  <a:cubicBezTo>
                    <a:pt x="346" y="416"/>
                    <a:pt x="380" y="429"/>
                    <a:pt x="425" y="443"/>
                  </a:cubicBezTo>
                  <a:lnTo>
                    <a:pt x="484" y="465"/>
                  </a:lnTo>
                  <a:lnTo>
                    <a:pt x="425" y="446"/>
                  </a:lnTo>
                  <a:cubicBezTo>
                    <a:pt x="379" y="432"/>
                    <a:pt x="359" y="426"/>
                    <a:pt x="357" y="426"/>
                  </a:cubicBezTo>
                  <a:lnTo>
                    <a:pt x="357" y="426"/>
                  </a:lnTo>
                  <a:cubicBezTo>
                    <a:pt x="355" y="426"/>
                    <a:pt x="364" y="430"/>
                    <a:pt x="381" y="437"/>
                  </a:cubicBezTo>
                  <a:cubicBezTo>
                    <a:pt x="391" y="442"/>
                    <a:pt x="396" y="444"/>
                    <a:pt x="395" y="444"/>
                  </a:cubicBezTo>
                  <a:cubicBezTo>
                    <a:pt x="394" y="444"/>
                    <a:pt x="389" y="443"/>
                    <a:pt x="381" y="440"/>
                  </a:cubicBezTo>
                  <a:cubicBezTo>
                    <a:pt x="370" y="437"/>
                    <a:pt x="364" y="435"/>
                    <a:pt x="362" y="435"/>
                  </a:cubicBezTo>
                  <a:cubicBezTo>
                    <a:pt x="359" y="435"/>
                    <a:pt x="359" y="437"/>
                    <a:pt x="359" y="440"/>
                  </a:cubicBezTo>
                  <a:cubicBezTo>
                    <a:pt x="356" y="443"/>
                    <a:pt x="356" y="443"/>
                    <a:pt x="378" y="449"/>
                  </a:cubicBezTo>
                  <a:lnTo>
                    <a:pt x="375" y="452"/>
                  </a:lnTo>
                  <a:cubicBezTo>
                    <a:pt x="360" y="448"/>
                    <a:pt x="353" y="446"/>
                    <a:pt x="352" y="446"/>
                  </a:cubicBezTo>
                  <a:cubicBezTo>
                    <a:pt x="349" y="446"/>
                    <a:pt x="367" y="452"/>
                    <a:pt x="393" y="458"/>
                  </a:cubicBezTo>
                  <a:lnTo>
                    <a:pt x="393" y="462"/>
                  </a:lnTo>
                  <a:lnTo>
                    <a:pt x="375" y="455"/>
                  </a:lnTo>
                  <a:cubicBezTo>
                    <a:pt x="367" y="453"/>
                    <a:pt x="362" y="452"/>
                    <a:pt x="358" y="452"/>
                  </a:cubicBezTo>
                  <a:cubicBezTo>
                    <a:pt x="352" y="452"/>
                    <a:pt x="350" y="456"/>
                    <a:pt x="346" y="462"/>
                  </a:cubicBezTo>
                  <a:cubicBezTo>
                    <a:pt x="343" y="474"/>
                    <a:pt x="343" y="474"/>
                    <a:pt x="384" y="487"/>
                  </a:cubicBezTo>
                  <a:cubicBezTo>
                    <a:pt x="404" y="493"/>
                    <a:pt x="413" y="497"/>
                    <a:pt x="411" y="497"/>
                  </a:cubicBezTo>
                  <a:cubicBezTo>
                    <a:pt x="410" y="497"/>
                    <a:pt x="400" y="494"/>
                    <a:pt x="381" y="490"/>
                  </a:cubicBezTo>
                  <a:cubicBezTo>
                    <a:pt x="374" y="488"/>
                    <a:pt x="367" y="485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1" y="484"/>
                    <a:pt x="359" y="484"/>
                  </a:cubicBezTo>
                  <a:cubicBezTo>
                    <a:pt x="356" y="484"/>
                    <a:pt x="351" y="484"/>
                    <a:pt x="340" y="480"/>
                  </a:cubicBezTo>
                  <a:cubicBezTo>
                    <a:pt x="328" y="479"/>
                    <a:pt x="321" y="478"/>
                    <a:pt x="318" y="478"/>
                  </a:cubicBezTo>
                  <a:cubicBezTo>
                    <a:pt x="310" y="478"/>
                    <a:pt x="324" y="482"/>
                    <a:pt x="337" y="487"/>
                  </a:cubicBezTo>
                  <a:cubicBezTo>
                    <a:pt x="324" y="484"/>
                    <a:pt x="309" y="482"/>
                    <a:pt x="308" y="482"/>
                  </a:cubicBezTo>
                  <a:lnTo>
                    <a:pt x="308" y="482"/>
                  </a:lnTo>
                  <a:cubicBezTo>
                    <a:pt x="307" y="482"/>
                    <a:pt x="309" y="483"/>
                    <a:pt x="315" y="484"/>
                  </a:cubicBezTo>
                  <a:cubicBezTo>
                    <a:pt x="330" y="490"/>
                    <a:pt x="343" y="498"/>
                    <a:pt x="335" y="498"/>
                  </a:cubicBezTo>
                  <a:cubicBezTo>
                    <a:pt x="331" y="498"/>
                    <a:pt x="324" y="497"/>
                    <a:pt x="312" y="493"/>
                  </a:cubicBezTo>
                  <a:lnTo>
                    <a:pt x="312" y="496"/>
                  </a:lnTo>
                  <a:cubicBezTo>
                    <a:pt x="331" y="502"/>
                    <a:pt x="331" y="502"/>
                    <a:pt x="331" y="506"/>
                  </a:cubicBezTo>
                  <a:cubicBezTo>
                    <a:pt x="329" y="507"/>
                    <a:pt x="328" y="508"/>
                    <a:pt x="326" y="508"/>
                  </a:cubicBezTo>
                  <a:cubicBezTo>
                    <a:pt x="323" y="508"/>
                    <a:pt x="318" y="507"/>
                    <a:pt x="309" y="506"/>
                  </a:cubicBezTo>
                  <a:lnTo>
                    <a:pt x="309" y="506"/>
                  </a:lnTo>
                  <a:cubicBezTo>
                    <a:pt x="306" y="509"/>
                    <a:pt x="346" y="521"/>
                    <a:pt x="346" y="521"/>
                  </a:cubicBezTo>
                  <a:cubicBezTo>
                    <a:pt x="359" y="524"/>
                    <a:pt x="371" y="527"/>
                    <a:pt x="387" y="534"/>
                  </a:cubicBezTo>
                  <a:lnTo>
                    <a:pt x="365" y="527"/>
                  </a:lnTo>
                  <a:lnTo>
                    <a:pt x="324" y="518"/>
                  </a:lnTo>
                  <a:lnTo>
                    <a:pt x="324" y="518"/>
                  </a:lnTo>
                  <a:cubicBezTo>
                    <a:pt x="324" y="518"/>
                    <a:pt x="324" y="521"/>
                    <a:pt x="343" y="527"/>
                  </a:cubicBezTo>
                  <a:cubicBezTo>
                    <a:pt x="334" y="524"/>
                    <a:pt x="329" y="524"/>
                    <a:pt x="326" y="524"/>
                  </a:cubicBezTo>
                  <a:cubicBezTo>
                    <a:pt x="324" y="524"/>
                    <a:pt x="323" y="524"/>
                    <a:pt x="321" y="524"/>
                  </a:cubicBezTo>
                  <a:cubicBezTo>
                    <a:pt x="321" y="527"/>
                    <a:pt x="321" y="531"/>
                    <a:pt x="340" y="537"/>
                  </a:cubicBezTo>
                  <a:cubicBezTo>
                    <a:pt x="328" y="534"/>
                    <a:pt x="319" y="533"/>
                    <a:pt x="314" y="533"/>
                  </a:cubicBezTo>
                  <a:cubicBezTo>
                    <a:pt x="301" y="533"/>
                    <a:pt x="308" y="540"/>
                    <a:pt x="337" y="546"/>
                  </a:cubicBezTo>
                  <a:cubicBezTo>
                    <a:pt x="348" y="550"/>
                    <a:pt x="352" y="551"/>
                    <a:pt x="350" y="551"/>
                  </a:cubicBezTo>
                  <a:cubicBezTo>
                    <a:pt x="348" y="551"/>
                    <a:pt x="343" y="551"/>
                    <a:pt x="334" y="549"/>
                  </a:cubicBezTo>
                  <a:cubicBezTo>
                    <a:pt x="326" y="548"/>
                    <a:pt x="321" y="547"/>
                    <a:pt x="320" y="547"/>
                  </a:cubicBezTo>
                  <a:cubicBezTo>
                    <a:pt x="318" y="547"/>
                    <a:pt x="323" y="549"/>
                    <a:pt x="334" y="553"/>
                  </a:cubicBezTo>
                  <a:cubicBezTo>
                    <a:pt x="341" y="554"/>
                    <a:pt x="343" y="555"/>
                    <a:pt x="343" y="555"/>
                  </a:cubicBezTo>
                  <a:cubicBezTo>
                    <a:pt x="342" y="555"/>
                    <a:pt x="327" y="552"/>
                    <a:pt x="312" y="549"/>
                  </a:cubicBezTo>
                  <a:cubicBezTo>
                    <a:pt x="293" y="545"/>
                    <a:pt x="283" y="543"/>
                    <a:pt x="280" y="543"/>
                  </a:cubicBezTo>
                  <a:cubicBezTo>
                    <a:pt x="275" y="543"/>
                    <a:pt x="280" y="546"/>
                    <a:pt x="290" y="549"/>
                  </a:cubicBezTo>
                  <a:cubicBezTo>
                    <a:pt x="312" y="556"/>
                    <a:pt x="309" y="559"/>
                    <a:pt x="309" y="559"/>
                  </a:cubicBezTo>
                  <a:cubicBezTo>
                    <a:pt x="321" y="565"/>
                    <a:pt x="334" y="571"/>
                    <a:pt x="349" y="571"/>
                  </a:cubicBezTo>
                  <a:lnTo>
                    <a:pt x="390" y="584"/>
                  </a:lnTo>
                  <a:cubicBezTo>
                    <a:pt x="398" y="587"/>
                    <a:pt x="399" y="587"/>
                    <a:pt x="397" y="587"/>
                  </a:cubicBezTo>
                  <a:cubicBezTo>
                    <a:pt x="394" y="587"/>
                    <a:pt x="387" y="586"/>
                    <a:pt x="387" y="584"/>
                  </a:cubicBezTo>
                  <a:cubicBezTo>
                    <a:pt x="375" y="581"/>
                    <a:pt x="362" y="578"/>
                    <a:pt x="346" y="574"/>
                  </a:cubicBezTo>
                  <a:cubicBezTo>
                    <a:pt x="340" y="573"/>
                    <a:pt x="336" y="573"/>
                    <a:pt x="333" y="573"/>
                  </a:cubicBezTo>
                  <a:cubicBezTo>
                    <a:pt x="327" y="573"/>
                    <a:pt x="326" y="574"/>
                    <a:pt x="324" y="574"/>
                  </a:cubicBezTo>
                  <a:lnTo>
                    <a:pt x="324" y="581"/>
                  </a:lnTo>
                  <a:cubicBezTo>
                    <a:pt x="318" y="580"/>
                    <a:pt x="313" y="579"/>
                    <a:pt x="311" y="579"/>
                  </a:cubicBezTo>
                  <a:cubicBezTo>
                    <a:pt x="304" y="579"/>
                    <a:pt x="308" y="582"/>
                    <a:pt x="321" y="584"/>
                  </a:cubicBezTo>
                  <a:cubicBezTo>
                    <a:pt x="340" y="590"/>
                    <a:pt x="334" y="587"/>
                    <a:pt x="343" y="590"/>
                  </a:cubicBezTo>
                  <a:cubicBezTo>
                    <a:pt x="333" y="588"/>
                    <a:pt x="325" y="587"/>
                    <a:pt x="320" y="587"/>
                  </a:cubicBezTo>
                  <a:cubicBezTo>
                    <a:pt x="302" y="587"/>
                    <a:pt x="306" y="596"/>
                    <a:pt x="337" y="606"/>
                  </a:cubicBezTo>
                  <a:lnTo>
                    <a:pt x="315" y="600"/>
                  </a:lnTo>
                  <a:cubicBezTo>
                    <a:pt x="306" y="598"/>
                    <a:pt x="301" y="597"/>
                    <a:pt x="298" y="597"/>
                  </a:cubicBezTo>
                  <a:cubicBezTo>
                    <a:pt x="295" y="597"/>
                    <a:pt x="295" y="598"/>
                    <a:pt x="293" y="600"/>
                  </a:cubicBezTo>
                  <a:cubicBezTo>
                    <a:pt x="293" y="600"/>
                    <a:pt x="312" y="609"/>
                    <a:pt x="312" y="615"/>
                  </a:cubicBezTo>
                  <a:cubicBezTo>
                    <a:pt x="309" y="618"/>
                    <a:pt x="309" y="621"/>
                    <a:pt x="327" y="628"/>
                  </a:cubicBezTo>
                  <a:cubicBezTo>
                    <a:pt x="327" y="628"/>
                    <a:pt x="327" y="628"/>
                    <a:pt x="309" y="625"/>
                  </a:cubicBezTo>
                  <a:cubicBezTo>
                    <a:pt x="296" y="621"/>
                    <a:pt x="291" y="619"/>
                    <a:pt x="288" y="619"/>
                  </a:cubicBezTo>
                  <a:cubicBezTo>
                    <a:pt x="287" y="619"/>
                    <a:pt x="287" y="620"/>
                    <a:pt x="287" y="621"/>
                  </a:cubicBezTo>
                  <a:cubicBezTo>
                    <a:pt x="299" y="625"/>
                    <a:pt x="315" y="628"/>
                    <a:pt x="327" y="631"/>
                  </a:cubicBezTo>
                  <a:cubicBezTo>
                    <a:pt x="343" y="633"/>
                    <a:pt x="346" y="635"/>
                    <a:pt x="340" y="635"/>
                  </a:cubicBezTo>
                  <a:cubicBezTo>
                    <a:pt x="337" y="635"/>
                    <a:pt x="333" y="635"/>
                    <a:pt x="327" y="634"/>
                  </a:cubicBezTo>
                  <a:cubicBezTo>
                    <a:pt x="306" y="634"/>
                    <a:pt x="302" y="637"/>
                    <a:pt x="324" y="643"/>
                  </a:cubicBezTo>
                  <a:cubicBezTo>
                    <a:pt x="323" y="645"/>
                    <a:pt x="322" y="646"/>
                    <a:pt x="319" y="646"/>
                  </a:cubicBezTo>
                  <a:cubicBezTo>
                    <a:pt x="317" y="646"/>
                    <a:pt x="312" y="645"/>
                    <a:pt x="302" y="643"/>
                  </a:cubicBezTo>
                  <a:cubicBezTo>
                    <a:pt x="293" y="642"/>
                    <a:pt x="283" y="641"/>
                    <a:pt x="279" y="641"/>
                  </a:cubicBezTo>
                  <a:cubicBezTo>
                    <a:pt x="273" y="641"/>
                    <a:pt x="277" y="643"/>
                    <a:pt x="299" y="650"/>
                  </a:cubicBezTo>
                  <a:cubicBezTo>
                    <a:pt x="299" y="650"/>
                    <a:pt x="299" y="650"/>
                    <a:pt x="277" y="647"/>
                  </a:cubicBezTo>
                  <a:cubicBezTo>
                    <a:pt x="267" y="645"/>
                    <a:pt x="256" y="642"/>
                    <a:pt x="254" y="642"/>
                  </a:cubicBezTo>
                  <a:lnTo>
                    <a:pt x="254" y="642"/>
                  </a:lnTo>
                  <a:cubicBezTo>
                    <a:pt x="253" y="642"/>
                    <a:pt x="259" y="644"/>
                    <a:pt x="277" y="650"/>
                  </a:cubicBezTo>
                  <a:cubicBezTo>
                    <a:pt x="291" y="654"/>
                    <a:pt x="295" y="657"/>
                    <a:pt x="287" y="657"/>
                  </a:cubicBezTo>
                  <a:cubicBezTo>
                    <a:pt x="284" y="657"/>
                    <a:pt x="280" y="657"/>
                    <a:pt x="274" y="656"/>
                  </a:cubicBezTo>
                  <a:lnTo>
                    <a:pt x="274" y="656"/>
                  </a:lnTo>
                  <a:cubicBezTo>
                    <a:pt x="274" y="659"/>
                    <a:pt x="274" y="659"/>
                    <a:pt x="293" y="662"/>
                  </a:cubicBezTo>
                  <a:lnTo>
                    <a:pt x="315" y="668"/>
                  </a:lnTo>
                  <a:cubicBezTo>
                    <a:pt x="297" y="666"/>
                    <a:pt x="287" y="664"/>
                    <a:pt x="285" y="664"/>
                  </a:cubicBezTo>
                  <a:cubicBezTo>
                    <a:pt x="282" y="664"/>
                    <a:pt x="293" y="666"/>
                    <a:pt x="315" y="672"/>
                  </a:cubicBezTo>
                  <a:cubicBezTo>
                    <a:pt x="293" y="668"/>
                    <a:pt x="293" y="668"/>
                    <a:pt x="293" y="668"/>
                  </a:cubicBezTo>
                  <a:lnTo>
                    <a:pt x="293" y="668"/>
                  </a:lnTo>
                  <a:cubicBezTo>
                    <a:pt x="293" y="672"/>
                    <a:pt x="312" y="681"/>
                    <a:pt x="309" y="687"/>
                  </a:cubicBezTo>
                  <a:cubicBezTo>
                    <a:pt x="306" y="697"/>
                    <a:pt x="306" y="700"/>
                    <a:pt x="324" y="706"/>
                  </a:cubicBezTo>
                  <a:lnTo>
                    <a:pt x="302" y="706"/>
                  </a:lnTo>
                  <a:cubicBezTo>
                    <a:pt x="302" y="708"/>
                    <a:pt x="302" y="708"/>
                    <a:pt x="300" y="708"/>
                  </a:cubicBezTo>
                  <a:cubicBezTo>
                    <a:pt x="297" y="708"/>
                    <a:pt x="291" y="708"/>
                    <a:pt x="280" y="706"/>
                  </a:cubicBezTo>
                  <a:lnTo>
                    <a:pt x="280" y="706"/>
                  </a:lnTo>
                  <a:cubicBezTo>
                    <a:pt x="302" y="712"/>
                    <a:pt x="302" y="712"/>
                    <a:pt x="302" y="712"/>
                  </a:cubicBezTo>
                  <a:cubicBezTo>
                    <a:pt x="293" y="711"/>
                    <a:pt x="288" y="710"/>
                    <a:pt x="286" y="710"/>
                  </a:cubicBezTo>
                  <a:cubicBezTo>
                    <a:pt x="284" y="710"/>
                    <a:pt x="288" y="712"/>
                    <a:pt x="299" y="715"/>
                  </a:cubicBezTo>
                  <a:cubicBezTo>
                    <a:pt x="290" y="714"/>
                    <a:pt x="280" y="713"/>
                    <a:pt x="274" y="713"/>
                  </a:cubicBezTo>
                  <a:cubicBezTo>
                    <a:pt x="269" y="713"/>
                    <a:pt x="268" y="714"/>
                    <a:pt x="277" y="715"/>
                  </a:cubicBezTo>
                  <a:cubicBezTo>
                    <a:pt x="299" y="719"/>
                    <a:pt x="299" y="722"/>
                    <a:pt x="318" y="725"/>
                  </a:cubicBezTo>
                  <a:cubicBezTo>
                    <a:pt x="318" y="726"/>
                    <a:pt x="318" y="727"/>
                    <a:pt x="315" y="727"/>
                  </a:cubicBezTo>
                  <a:cubicBezTo>
                    <a:pt x="313" y="727"/>
                    <a:pt x="307" y="726"/>
                    <a:pt x="296" y="725"/>
                  </a:cubicBezTo>
                  <a:cubicBezTo>
                    <a:pt x="294" y="724"/>
                    <a:pt x="292" y="724"/>
                    <a:pt x="290" y="724"/>
                  </a:cubicBezTo>
                  <a:cubicBezTo>
                    <a:pt x="282" y="724"/>
                    <a:pt x="299" y="732"/>
                    <a:pt x="315" y="737"/>
                  </a:cubicBezTo>
                  <a:cubicBezTo>
                    <a:pt x="308" y="736"/>
                    <a:pt x="303" y="736"/>
                    <a:pt x="300" y="736"/>
                  </a:cubicBezTo>
                  <a:cubicBezTo>
                    <a:pt x="293" y="736"/>
                    <a:pt x="293" y="737"/>
                    <a:pt x="293" y="737"/>
                  </a:cubicBezTo>
                  <a:lnTo>
                    <a:pt x="293" y="737"/>
                  </a:lnTo>
                  <a:cubicBezTo>
                    <a:pt x="287" y="737"/>
                    <a:pt x="279" y="735"/>
                    <a:pt x="271" y="734"/>
                  </a:cubicBezTo>
                  <a:cubicBezTo>
                    <a:pt x="262" y="733"/>
                    <a:pt x="257" y="732"/>
                    <a:pt x="255" y="732"/>
                  </a:cubicBezTo>
                  <a:cubicBezTo>
                    <a:pt x="252" y="732"/>
                    <a:pt x="252" y="733"/>
                    <a:pt x="252" y="734"/>
                  </a:cubicBezTo>
                  <a:cubicBezTo>
                    <a:pt x="271" y="737"/>
                    <a:pt x="271" y="744"/>
                    <a:pt x="268" y="747"/>
                  </a:cubicBezTo>
                  <a:cubicBezTo>
                    <a:pt x="268" y="753"/>
                    <a:pt x="287" y="759"/>
                    <a:pt x="327" y="769"/>
                  </a:cubicBezTo>
                  <a:lnTo>
                    <a:pt x="265" y="759"/>
                  </a:lnTo>
                  <a:lnTo>
                    <a:pt x="265" y="759"/>
                  </a:lnTo>
                  <a:cubicBezTo>
                    <a:pt x="277" y="766"/>
                    <a:pt x="293" y="766"/>
                    <a:pt x="306" y="769"/>
                  </a:cubicBezTo>
                  <a:cubicBezTo>
                    <a:pt x="327" y="772"/>
                    <a:pt x="327" y="772"/>
                    <a:pt x="306" y="772"/>
                  </a:cubicBezTo>
                  <a:cubicBezTo>
                    <a:pt x="284" y="772"/>
                    <a:pt x="284" y="772"/>
                    <a:pt x="302" y="778"/>
                  </a:cubicBezTo>
                  <a:cubicBezTo>
                    <a:pt x="302" y="778"/>
                    <a:pt x="302" y="780"/>
                    <a:pt x="297" y="780"/>
                  </a:cubicBezTo>
                  <a:cubicBezTo>
                    <a:pt x="294" y="780"/>
                    <a:pt x="290" y="779"/>
                    <a:pt x="284" y="778"/>
                  </a:cubicBezTo>
                  <a:cubicBezTo>
                    <a:pt x="280" y="778"/>
                    <a:pt x="280" y="778"/>
                    <a:pt x="302" y="781"/>
                  </a:cubicBezTo>
                  <a:cubicBezTo>
                    <a:pt x="318" y="783"/>
                    <a:pt x="321" y="786"/>
                    <a:pt x="315" y="786"/>
                  </a:cubicBezTo>
                  <a:cubicBezTo>
                    <a:pt x="312" y="786"/>
                    <a:pt x="308" y="785"/>
                    <a:pt x="302" y="784"/>
                  </a:cubicBezTo>
                  <a:cubicBezTo>
                    <a:pt x="290" y="783"/>
                    <a:pt x="280" y="783"/>
                    <a:pt x="275" y="783"/>
                  </a:cubicBezTo>
                  <a:cubicBezTo>
                    <a:pt x="260" y="783"/>
                    <a:pt x="265" y="785"/>
                    <a:pt x="280" y="788"/>
                  </a:cubicBezTo>
                  <a:cubicBezTo>
                    <a:pt x="299" y="791"/>
                    <a:pt x="299" y="791"/>
                    <a:pt x="299" y="794"/>
                  </a:cubicBezTo>
                  <a:cubicBezTo>
                    <a:pt x="299" y="794"/>
                    <a:pt x="299" y="794"/>
                    <a:pt x="318" y="800"/>
                  </a:cubicBezTo>
                  <a:cubicBezTo>
                    <a:pt x="312" y="800"/>
                    <a:pt x="306" y="800"/>
                    <a:pt x="299" y="797"/>
                  </a:cubicBezTo>
                  <a:lnTo>
                    <a:pt x="277" y="797"/>
                  </a:lnTo>
                  <a:cubicBezTo>
                    <a:pt x="277" y="797"/>
                    <a:pt x="277" y="800"/>
                    <a:pt x="296" y="803"/>
                  </a:cubicBezTo>
                  <a:cubicBezTo>
                    <a:pt x="282" y="803"/>
                    <a:pt x="268" y="802"/>
                    <a:pt x="267" y="802"/>
                  </a:cubicBezTo>
                  <a:cubicBezTo>
                    <a:pt x="266" y="802"/>
                    <a:pt x="268" y="802"/>
                    <a:pt x="274" y="803"/>
                  </a:cubicBezTo>
                  <a:cubicBezTo>
                    <a:pt x="295" y="808"/>
                    <a:pt x="300" y="809"/>
                    <a:pt x="298" y="809"/>
                  </a:cubicBezTo>
                  <a:cubicBezTo>
                    <a:pt x="295" y="809"/>
                    <a:pt x="285" y="808"/>
                    <a:pt x="274" y="806"/>
                  </a:cubicBezTo>
                  <a:cubicBezTo>
                    <a:pt x="256" y="804"/>
                    <a:pt x="246" y="802"/>
                    <a:pt x="244" y="802"/>
                  </a:cubicBezTo>
                  <a:cubicBezTo>
                    <a:pt x="242" y="802"/>
                    <a:pt x="252" y="804"/>
                    <a:pt x="274" y="809"/>
                  </a:cubicBezTo>
                  <a:cubicBezTo>
                    <a:pt x="271" y="813"/>
                    <a:pt x="293" y="822"/>
                    <a:pt x="290" y="825"/>
                  </a:cubicBezTo>
                  <a:cubicBezTo>
                    <a:pt x="290" y="831"/>
                    <a:pt x="290" y="831"/>
                    <a:pt x="268" y="831"/>
                  </a:cubicBezTo>
                  <a:cubicBezTo>
                    <a:pt x="262" y="831"/>
                    <a:pt x="257" y="830"/>
                    <a:pt x="253" y="829"/>
                  </a:cubicBezTo>
                  <a:lnTo>
                    <a:pt x="253" y="829"/>
                  </a:lnTo>
                  <a:cubicBezTo>
                    <a:pt x="290" y="835"/>
                    <a:pt x="290" y="835"/>
                    <a:pt x="287" y="838"/>
                  </a:cubicBezTo>
                  <a:cubicBezTo>
                    <a:pt x="265" y="841"/>
                    <a:pt x="287" y="844"/>
                    <a:pt x="306" y="850"/>
                  </a:cubicBezTo>
                  <a:lnTo>
                    <a:pt x="306" y="847"/>
                  </a:lnTo>
                  <a:cubicBezTo>
                    <a:pt x="349" y="850"/>
                    <a:pt x="349" y="853"/>
                    <a:pt x="327" y="853"/>
                  </a:cubicBezTo>
                  <a:cubicBezTo>
                    <a:pt x="312" y="853"/>
                    <a:pt x="299" y="850"/>
                    <a:pt x="284" y="850"/>
                  </a:cubicBezTo>
                  <a:cubicBezTo>
                    <a:pt x="271" y="847"/>
                    <a:pt x="255" y="847"/>
                    <a:pt x="243" y="847"/>
                  </a:cubicBezTo>
                  <a:cubicBezTo>
                    <a:pt x="243" y="847"/>
                    <a:pt x="243" y="850"/>
                    <a:pt x="262" y="850"/>
                  </a:cubicBezTo>
                  <a:cubicBezTo>
                    <a:pt x="284" y="853"/>
                    <a:pt x="284" y="853"/>
                    <a:pt x="284" y="853"/>
                  </a:cubicBezTo>
                  <a:cubicBezTo>
                    <a:pt x="284" y="856"/>
                    <a:pt x="284" y="856"/>
                    <a:pt x="302" y="860"/>
                  </a:cubicBezTo>
                  <a:cubicBezTo>
                    <a:pt x="324" y="863"/>
                    <a:pt x="324" y="863"/>
                    <a:pt x="324" y="866"/>
                  </a:cubicBezTo>
                  <a:cubicBezTo>
                    <a:pt x="317" y="865"/>
                    <a:pt x="312" y="865"/>
                    <a:pt x="309" y="865"/>
                  </a:cubicBezTo>
                  <a:cubicBezTo>
                    <a:pt x="302" y="865"/>
                    <a:pt x="302" y="866"/>
                    <a:pt x="302" y="866"/>
                  </a:cubicBezTo>
                  <a:lnTo>
                    <a:pt x="280" y="863"/>
                  </a:lnTo>
                  <a:lnTo>
                    <a:pt x="240" y="860"/>
                  </a:lnTo>
                  <a:lnTo>
                    <a:pt x="240" y="860"/>
                  </a:lnTo>
                  <a:cubicBezTo>
                    <a:pt x="246" y="863"/>
                    <a:pt x="252" y="863"/>
                    <a:pt x="259" y="866"/>
                  </a:cubicBezTo>
                  <a:cubicBezTo>
                    <a:pt x="280" y="866"/>
                    <a:pt x="274" y="897"/>
                    <a:pt x="274" y="900"/>
                  </a:cubicBezTo>
                  <a:cubicBezTo>
                    <a:pt x="252" y="900"/>
                    <a:pt x="249" y="907"/>
                    <a:pt x="271" y="907"/>
                  </a:cubicBezTo>
                  <a:cubicBezTo>
                    <a:pt x="293" y="907"/>
                    <a:pt x="290" y="913"/>
                    <a:pt x="290" y="922"/>
                  </a:cubicBezTo>
                  <a:cubicBezTo>
                    <a:pt x="287" y="932"/>
                    <a:pt x="287" y="938"/>
                    <a:pt x="306" y="938"/>
                  </a:cubicBezTo>
                  <a:lnTo>
                    <a:pt x="306" y="944"/>
                  </a:lnTo>
                  <a:cubicBezTo>
                    <a:pt x="306" y="944"/>
                    <a:pt x="324" y="951"/>
                    <a:pt x="324" y="951"/>
                  </a:cubicBezTo>
                  <a:lnTo>
                    <a:pt x="284" y="951"/>
                  </a:lnTo>
                  <a:cubicBezTo>
                    <a:pt x="291" y="952"/>
                    <a:pt x="300" y="954"/>
                    <a:pt x="309" y="956"/>
                  </a:cubicBezTo>
                  <a:lnTo>
                    <a:pt x="309" y="956"/>
                  </a:lnTo>
                  <a:lnTo>
                    <a:pt x="284" y="954"/>
                  </a:lnTo>
                  <a:lnTo>
                    <a:pt x="284" y="957"/>
                  </a:lnTo>
                  <a:cubicBezTo>
                    <a:pt x="302" y="957"/>
                    <a:pt x="302" y="960"/>
                    <a:pt x="302" y="960"/>
                  </a:cubicBezTo>
                  <a:cubicBezTo>
                    <a:pt x="302" y="960"/>
                    <a:pt x="302" y="960"/>
                    <a:pt x="262" y="957"/>
                  </a:cubicBezTo>
                  <a:cubicBezTo>
                    <a:pt x="250" y="956"/>
                    <a:pt x="241" y="955"/>
                    <a:pt x="236" y="955"/>
                  </a:cubicBezTo>
                  <a:cubicBezTo>
                    <a:pt x="223" y="955"/>
                    <a:pt x="231" y="958"/>
                    <a:pt x="262" y="960"/>
                  </a:cubicBezTo>
                  <a:lnTo>
                    <a:pt x="280" y="963"/>
                  </a:lnTo>
                  <a:cubicBezTo>
                    <a:pt x="240" y="963"/>
                    <a:pt x="280" y="966"/>
                    <a:pt x="299" y="969"/>
                  </a:cubicBezTo>
                  <a:cubicBezTo>
                    <a:pt x="259" y="969"/>
                    <a:pt x="259" y="969"/>
                    <a:pt x="299" y="976"/>
                  </a:cubicBezTo>
                  <a:cubicBezTo>
                    <a:pt x="277" y="976"/>
                    <a:pt x="277" y="979"/>
                    <a:pt x="277" y="982"/>
                  </a:cubicBezTo>
                  <a:cubicBezTo>
                    <a:pt x="299" y="982"/>
                    <a:pt x="296" y="991"/>
                    <a:pt x="296" y="1004"/>
                  </a:cubicBezTo>
                  <a:cubicBezTo>
                    <a:pt x="293" y="1013"/>
                    <a:pt x="293" y="1023"/>
                    <a:pt x="312" y="1023"/>
                  </a:cubicBezTo>
                  <a:lnTo>
                    <a:pt x="290" y="1023"/>
                  </a:lnTo>
                  <a:cubicBezTo>
                    <a:pt x="271" y="1023"/>
                    <a:pt x="271" y="1023"/>
                    <a:pt x="312" y="1029"/>
                  </a:cubicBezTo>
                  <a:cubicBezTo>
                    <a:pt x="324" y="1029"/>
                    <a:pt x="338" y="1030"/>
                    <a:pt x="334" y="1030"/>
                  </a:cubicBezTo>
                  <a:cubicBezTo>
                    <a:pt x="332" y="1030"/>
                    <a:pt x="325" y="1030"/>
                    <a:pt x="312" y="1029"/>
                  </a:cubicBezTo>
                  <a:cubicBezTo>
                    <a:pt x="290" y="1029"/>
                    <a:pt x="290" y="1029"/>
                    <a:pt x="290" y="1035"/>
                  </a:cubicBezTo>
                  <a:cubicBezTo>
                    <a:pt x="290" y="1038"/>
                    <a:pt x="287" y="1045"/>
                    <a:pt x="309" y="1045"/>
                  </a:cubicBezTo>
                  <a:cubicBezTo>
                    <a:pt x="331" y="1048"/>
                    <a:pt x="331" y="1048"/>
                    <a:pt x="309" y="1048"/>
                  </a:cubicBezTo>
                  <a:cubicBezTo>
                    <a:pt x="298" y="1047"/>
                    <a:pt x="288" y="1046"/>
                    <a:pt x="281" y="1046"/>
                  </a:cubicBezTo>
                  <a:cubicBezTo>
                    <a:pt x="261" y="1046"/>
                    <a:pt x="257" y="1049"/>
                    <a:pt x="287" y="1054"/>
                  </a:cubicBezTo>
                  <a:cubicBezTo>
                    <a:pt x="287" y="1057"/>
                    <a:pt x="287" y="1057"/>
                    <a:pt x="265" y="1057"/>
                  </a:cubicBezTo>
                  <a:cubicBezTo>
                    <a:pt x="265" y="1057"/>
                    <a:pt x="265" y="1060"/>
                    <a:pt x="284" y="1063"/>
                  </a:cubicBezTo>
                  <a:cubicBezTo>
                    <a:pt x="284" y="1063"/>
                    <a:pt x="284" y="1070"/>
                    <a:pt x="284" y="1073"/>
                  </a:cubicBezTo>
                  <a:cubicBezTo>
                    <a:pt x="284" y="1076"/>
                    <a:pt x="302" y="1079"/>
                    <a:pt x="302" y="1079"/>
                  </a:cubicBezTo>
                  <a:cubicBezTo>
                    <a:pt x="284" y="1079"/>
                    <a:pt x="280" y="1085"/>
                    <a:pt x="280" y="1095"/>
                  </a:cubicBezTo>
                  <a:cubicBezTo>
                    <a:pt x="280" y="1104"/>
                    <a:pt x="277" y="1110"/>
                    <a:pt x="259" y="1110"/>
                  </a:cubicBezTo>
                  <a:cubicBezTo>
                    <a:pt x="259" y="1110"/>
                    <a:pt x="259" y="1113"/>
                    <a:pt x="277" y="1113"/>
                  </a:cubicBezTo>
                  <a:cubicBezTo>
                    <a:pt x="318" y="1117"/>
                    <a:pt x="318" y="1117"/>
                    <a:pt x="299" y="1120"/>
                  </a:cubicBezTo>
                  <a:cubicBezTo>
                    <a:pt x="255" y="1120"/>
                    <a:pt x="255" y="1126"/>
                    <a:pt x="296" y="1126"/>
                  </a:cubicBezTo>
                  <a:lnTo>
                    <a:pt x="277" y="1126"/>
                  </a:lnTo>
                  <a:cubicBezTo>
                    <a:pt x="233" y="1126"/>
                    <a:pt x="255" y="1132"/>
                    <a:pt x="296" y="1132"/>
                  </a:cubicBezTo>
                  <a:cubicBezTo>
                    <a:pt x="274" y="1132"/>
                    <a:pt x="255" y="1135"/>
                    <a:pt x="274" y="1135"/>
                  </a:cubicBezTo>
                  <a:cubicBezTo>
                    <a:pt x="274" y="1139"/>
                    <a:pt x="274" y="1139"/>
                    <a:pt x="233" y="1139"/>
                  </a:cubicBezTo>
                  <a:lnTo>
                    <a:pt x="190" y="1139"/>
                  </a:lnTo>
                  <a:cubicBezTo>
                    <a:pt x="205" y="1142"/>
                    <a:pt x="218" y="1142"/>
                    <a:pt x="233" y="1142"/>
                  </a:cubicBezTo>
                  <a:cubicBezTo>
                    <a:pt x="233" y="1142"/>
                    <a:pt x="233" y="1145"/>
                    <a:pt x="252" y="1145"/>
                  </a:cubicBezTo>
                  <a:cubicBezTo>
                    <a:pt x="274" y="1145"/>
                    <a:pt x="274" y="1145"/>
                    <a:pt x="274" y="1148"/>
                  </a:cubicBezTo>
                  <a:lnTo>
                    <a:pt x="293" y="1148"/>
                  </a:lnTo>
                  <a:cubicBezTo>
                    <a:pt x="301" y="1146"/>
                    <a:pt x="308" y="1146"/>
                    <a:pt x="315" y="1146"/>
                  </a:cubicBezTo>
                  <a:cubicBezTo>
                    <a:pt x="322" y="1146"/>
                    <a:pt x="329" y="1146"/>
                    <a:pt x="337" y="1148"/>
                  </a:cubicBezTo>
                  <a:lnTo>
                    <a:pt x="378" y="1148"/>
                  </a:lnTo>
                  <a:cubicBezTo>
                    <a:pt x="406" y="1148"/>
                    <a:pt x="434" y="1148"/>
                    <a:pt x="462" y="1145"/>
                  </a:cubicBezTo>
                  <a:cubicBezTo>
                    <a:pt x="484" y="1139"/>
                    <a:pt x="506" y="1135"/>
                    <a:pt x="462" y="1135"/>
                  </a:cubicBezTo>
                  <a:lnTo>
                    <a:pt x="443" y="1135"/>
                  </a:lnTo>
                  <a:cubicBezTo>
                    <a:pt x="450" y="1132"/>
                    <a:pt x="456" y="1132"/>
                    <a:pt x="462" y="1132"/>
                  </a:cubicBezTo>
                  <a:cubicBezTo>
                    <a:pt x="484" y="1132"/>
                    <a:pt x="484" y="1126"/>
                    <a:pt x="487" y="1120"/>
                  </a:cubicBezTo>
                  <a:cubicBezTo>
                    <a:pt x="487" y="1113"/>
                    <a:pt x="487" y="1110"/>
                    <a:pt x="509" y="1110"/>
                  </a:cubicBezTo>
                  <a:cubicBezTo>
                    <a:pt x="528" y="1107"/>
                    <a:pt x="528" y="1107"/>
                    <a:pt x="528" y="1107"/>
                  </a:cubicBezTo>
                  <a:cubicBezTo>
                    <a:pt x="509" y="1107"/>
                    <a:pt x="509" y="1101"/>
                    <a:pt x="509" y="1092"/>
                  </a:cubicBezTo>
                  <a:cubicBezTo>
                    <a:pt x="512" y="1085"/>
                    <a:pt x="512" y="1076"/>
                    <a:pt x="494" y="1076"/>
                  </a:cubicBezTo>
                  <a:lnTo>
                    <a:pt x="494" y="1073"/>
                  </a:lnTo>
                  <a:cubicBezTo>
                    <a:pt x="512" y="1073"/>
                    <a:pt x="516" y="1073"/>
                    <a:pt x="516" y="1070"/>
                  </a:cubicBezTo>
                  <a:cubicBezTo>
                    <a:pt x="494" y="1066"/>
                    <a:pt x="494" y="1063"/>
                    <a:pt x="494" y="1063"/>
                  </a:cubicBezTo>
                  <a:cubicBezTo>
                    <a:pt x="516" y="1063"/>
                    <a:pt x="516" y="1063"/>
                    <a:pt x="516" y="1060"/>
                  </a:cubicBezTo>
                  <a:cubicBezTo>
                    <a:pt x="516" y="1060"/>
                    <a:pt x="516" y="1057"/>
                    <a:pt x="497" y="1057"/>
                  </a:cubicBezTo>
                  <a:cubicBezTo>
                    <a:pt x="497" y="1057"/>
                    <a:pt x="497" y="1048"/>
                    <a:pt x="519" y="1045"/>
                  </a:cubicBezTo>
                  <a:cubicBezTo>
                    <a:pt x="541" y="1045"/>
                    <a:pt x="519" y="1045"/>
                    <a:pt x="500" y="1041"/>
                  </a:cubicBezTo>
                  <a:cubicBezTo>
                    <a:pt x="484" y="1041"/>
                    <a:pt x="472" y="1038"/>
                    <a:pt x="456" y="1038"/>
                  </a:cubicBezTo>
                  <a:lnTo>
                    <a:pt x="500" y="1038"/>
                  </a:lnTo>
                  <a:cubicBezTo>
                    <a:pt x="509" y="1040"/>
                    <a:pt x="514" y="1041"/>
                    <a:pt x="516" y="1041"/>
                  </a:cubicBezTo>
                  <a:cubicBezTo>
                    <a:pt x="519" y="1041"/>
                    <a:pt x="519" y="1040"/>
                    <a:pt x="519" y="1038"/>
                  </a:cubicBezTo>
                  <a:lnTo>
                    <a:pt x="522" y="1035"/>
                  </a:lnTo>
                  <a:cubicBezTo>
                    <a:pt x="500" y="1035"/>
                    <a:pt x="500" y="1029"/>
                    <a:pt x="503" y="1023"/>
                  </a:cubicBezTo>
                  <a:cubicBezTo>
                    <a:pt x="503" y="1010"/>
                    <a:pt x="506" y="1007"/>
                    <a:pt x="484" y="1007"/>
                  </a:cubicBezTo>
                  <a:cubicBezTo>
                    <a:pt x="462" y="1004"/>
                    <a:pt x="462" y="1004"/>
                    <a:pt x="484" y="1001"/>
                  </a:cubicBezTo>
                  <a:cubicBezTo>
                    <a:pt x="550" y="998"/>
                    <a:pt x="550" y="998"/>
                    <a:pt x="528" y="998"/>
                  </a:cubicBezTo>
                  <a:cubicBezTo>
                    <a:pt x="528" y="998"/>
                    <a:pt x="506" y="994"/>
                    <a:pt x="487" y="994"/>
                  </a:cubicBezTo>
                  <a:cubicBezTo>
                    <a:pt x="443" y="991"/>
                    <a:pt x="443" y="991"/>
                    <a:pt x="487" y="991"/>
                  </a:cubicBezTo>
                  <a:cubicBezTo>
                    <a:pt x="490" y="991"/>
                    <a:pt x="493" y="992"/>
                    <a:pt x="496" y="992"/>
                  </a:cubicBezTo>
                  <a:cubicBezTo>
                    <a:pt x="526" y="992"/>
                    <a:pt x="509" y="975"/>
                    <a:pt x="469" y="972"/>
                  </a:cubicBezTo>
                  <a:lnTo>
                    <a:pt x="490" y="972"/>
                  </a:lnTo>
                  <a:cubicBezTo>
                    <a:pt x="500" y="974"/>
                    <a:pt x="505" y="975"/>
                    <a:pt x="508" y="975"/>
                  </a:cubicBezTo>
                  <a:cubicBezTo>
                    <a:pt x="512" y="975"/>
                    <a:pt x="512" y="973"/>
                    <a:pt x="512" y="969"/>
                  </a:cubicBezTo>
                  <a:cubicBezTo>
                    <a:pt x="512" y="966"/>
                    <a:pt x="512" y="966"/>
                    <a:pt x="512" y="966"/>
                  </a:cubicBezTo>
                  <a:cubicBezTo>
                    <a:pt x="479" y="964"/>
                    <a:pt x="487" y="959"/>
                    <a:pt x="503" y="959"/>
                  </a:cubicBezTo>
                  <a:cubicBezTo>
                    <a:pt x="507" y="959"/>
                    <a:pt x="511" y="959"/>
                    <a:pt x="516" y="960"/>
                  </a:cubicBezTo>
                  <a:cubicBezTo>
                    <a:pt x="534" y="960"/>
                    <a:pt x="534" y="960"/>
                    <a:pt x="537" y="957"/>
                  </a:cubicBezTo>
                  <a:cubicBezTo>
                    <a:pt x="497" y="951"/>
                    <a:pt x="519" y="947"/>
                    <a:pt x="537" y="947"/>
                  </a:cubicBezTo>
                  <a:cubicBezTo>
                    <a:pt x="519" y="944"/>
                    <a:pt x="519" y="941"/>
                    <a:pt x="519" y="941"/>
                  </a:cubicBezTo>
                  <a:cubicBezTo>
                    <a:pt x="519" y="935"/>
                    <a:pt x="519" y="935"/>
                    <a:pt x="500" y="935"/>
                  </a:cubicBezTo>
                  <a:cubicBezTo>
                    <a:pt x="484" y="935"/>
                    <a:pt x="472" y="932"/>
                    <a:pt x="459" y="929"/>
                  </a:cubicBezTo>
                  <a:lnTo>
                    <a:pt x="459" y="929"/>
                  </a:lnTo>
                  <a:lnTo>
                    <a:pt x="478" y="932"/>
                  </a:lnTo>
                  <a:cubicBezTo>
                    <a:pt x="482" y="932"/>
                    <a:pt x="486" y="933"/>
                    <a:pt x="488" y="933"/>
                  </a:cubicBezTo>
                  <a:cubicBezTo>
                    <a:pt x="500" y="933"/>
                    <a:pt x="500" y="928"/>
                    <a:pt x="500" y="925"/>
                  </a:cubicBezTo>
                  <a:cubicBezTo>
                    <a:pt x="502" y="921"/>
                    <a:pt x="503" y="918"/>
                    <a:pt x="512" y="918"/>
                  </a:cubicBezTo>
                  <a:cubicBezTo>
                    <a:pt x="515" y="918"/>
                    <a:pt x="519" y="918"/>
                    <a:pt x="525" y="919"/>
                  </a:cubicBezTo>
                  <a:lnTo>
                    <a:pt x="503" y="916"/>
                  </a:lnTo>
                  <a:cubicBezTo>
                    <a:pt x="490" y="914"/>
                    <a:pt x="486" y="912"/>
                    <a:pt x="491" y="912"/>
                  </a:cubicBezTo>
                  <a:cubicBezTo>
                    <a:pt x="494" y="912"/>
                    <a:pt x="497" y="912"/>
                    <a:pt x="503" y="913"/>
                  </a:cubicBezTo>
                  <a:cubicBezTo>
                    <a:pt x="525" y="913"/>
                    <a:pt x="525" y="910"/>
                    <a:pt x="506" y="903"/>
                  </a:cubicBezTo>
                  <a:lnTo>
                    <a:pt x="506" y="903"/>
                  </a:lnTo>
                  <a:cubicBezTo>
                    <a:pt x="517" y="904"/>
                    <a:pt x="525" y="905"/>
                    <a:pt x="531" y="905"/>
                  </a:cubicBezTo>
                  <a:cubicBezTo>
                    <a:pt x="545" y="905"/>
                    <a:pt x="540" y="902"/>
                    <a:pt x="512" y="898"/>
                  </a:cubicBezTo>
                  <a:lnTo>
                    <a:pt x="512" y="898"/>
                  </a:lnTo>
                  <a:cubicBezTo>
                    <a:pt x="517" y="898"/>
                    <a:pt x="520" y="899"/>
                    <a:pt x="522" y="899"/>
                  </a:cubicBezTo>
                  <a:cubicBezTo>
                    <a:pt x="528" y="899"/>
                    <a:pt x="528" y="897"/>
                    <a:pt x="528" y="897"/>
                  </a:cubicBezTo>
                  <a:cubicBezTo>
                    <a:pt x="514" y="893"/>
                    <a:pt x="511" y="890"/>
                    <a:pt x="518" y="890"/>
                  </a:cubicBezTo>
                  <a:cubicBezTo>
                    <a:pt x="521" y="890"/>
                    <a:pt x="525" y="890"/>
                    <a:pt x="531" y="891"/>
                  </a:cubicBezTo>
                  <a:lnTo>
                    <a:pt x="531" y="888"/>
                  </a:lnTo>
                  <a:cubicBezTo>
                    <a:pt x="512" y="885"/>
                    <a:pt x="512" y="882"/>
                    <a:pt x="512" y="882"/>
                  </a:cubicBezTo>
                  <a:cubicBezTo>
                    <a:pt x="512" y="882"/>
                    <a:pt x="512" y="882"/>
                    <a:pt x="490" y="878"/>
                  </a:cubicBezTo>
                  <a:cubicBezTo>
                    <a:pt x="472" y="872"/>
                    <a:pt x="472" y="872"/>
                    <a:pt x="472" y="872"/>
                  </a:cubicBezTo>
                  <a:cubicBezTo>
                    <a:pt x="484" y="872"/>
                    <a:pt x="500" y="875"/>
                    <a:pt x="512" y="878"/>
                  </a:cubicBezTo>
                  <a:cubicBezTo>
                    <a:pt x="519" y="880"/>
                    <a:pt x="523" y="881"/>
                    <a:pt x="526" y="881"/>
                  </a:cubicBezTo>
                  <a:cubicBezTo>
                    <a:pt x="531" y="881"/>
                    <a:pt x="522" y="877"/>
                    <a:pt x="494" y="872"/>
                  </a:cubicBezTo>
                  <a:cubicBezTo>
                    <a:pt x="471" y="867"/>
                    <a:pt x="461" y="865"/>
                    <a:pt x="463" y="865"/>
                  </a:cubicBezTo>
                  <a:cubicBezTo>
                    <a:pt x="465" y="865"/>
                    <a:pt x="475" y="866"/>
                    <a:pt x="494" y="869"/>
                  </a:cubicBezTo>
                  <a:lnTo>
                    <a:pt x="494" y="866"/>
                  </a:lnTo>
                  <a:cubicBezTo>
                    <a:pt x="516" y="866"/>
                    <a:pt x="516" y="863"/>
                    <a:pt x="516" y="863"/>
                  </a:cubicBezTo>
                  <a:cubicBezTo>
                    <a:pt x="497" y="860"/>
                    <a:pt x="497" y="860"/>
                    <a:pt x="517" y="860"/>
                  </a:cubicBezTo>
                  <a:lnTo>
                    <a:pt x="517" y="860"/>
                  </a:lnTo>
                  <a:cubicBezTo>
                    <a:pt x="512" y="859"/>
                    <a:pt x="505" y="858"/>
                    <a:pt x="497" y="856"/>
                  </a:cubicBezTo>
                  <a:cubicBezTo>
                    <a:pt x="483" y="854"/>
                    <a:pt x="480" y="852"/>
                    <a:pt x="485" y="852"/>
                  </a:cubicBezTo>
                  <a:cubicBezTo>
                    <a:pt x="487" y="852"/>
                    <a:pt x="491" y="852"/>
                    <a:pt x="497" y="853"/>
                  </a:cubicBezTo>
                  <a:cubicBezTo>
                    <a:pt x="515" y="856"/>
                    <a:pt x="526" y="857"/>
                    <a:pt x="530" y="857"/>
                  </a:cubicBezTo>
                  <a:cubicBezTo>
                    <a:pt x="537" y="857"/>
                    <a:pt x="531" y="855"/>
                    <a:pt x="519" y="853"/>
                  </a:cubicBezTo>
                  <a:cubicBezTo>
                    <a:pt x="502" y="851"/>
                    <a:pt x="500" y="850"/>
                    <a:pt x="500" y="850"/>
                  </a:cubicBezTo>
                  <a:lnTo>
                    <a:pt x="500" y="850"/>
                  </a:lnTo>
                  <a:cubicBezTo>
                    <a:pt x="502" y="851"/>
                    <a:pt x="504" y="851"/>
                    <a:pt x="505" y="851"/>
                  </a:cubicBezTo>
                  <a:cubicBezTo>
                    <a:pt x="519" y="851"/>
                    <a:pt x="522" y="840"/>
                    <a:pt x="525" y="831"/>
                  </a:cubicBezTo>
                  <a:cubicBezTo>
                    <a:pt x="525" y="831"/>
                    <a:pt x="508" y="826"/>
                    <a:pt x="487" y="822"/>
                  </a:cubicBezTo>
                  <a:lnTo>
                    <a:pt x="487" y="822"/>
                  </a:lnTo>
                  <a:cubicBezTo>
                    <a:pt x="511" y="826"/>
                    <a:pt x="526" y="828"/>
                    <a:pt x="530" y="828"/>
                  </a:cubicBezTo>
                  <a:cubicBezTo>
                    <a:pt x="536" y="828"/>
                    <a:pt x="521" y="824"/>
                    <a:pt x="484" y="819"/>
                  </a:cubicBezTo>
                  <a:cubicBezTo>
                    <a:pt x="464" y="817"/>
                    <a:pt x="454" y="817"/>
                    <a:pt x="454" y="817"/>
                  </a:cubicBezTo>
                  <a:lnTo>
                    <a:pt x="454" y="817"/>
                  </a:lnTo>
                  <a:cubicBezTo>
                    <a:pt x="454" y="817"/>
                    <a:pt x="465" y="817"/>
                    <a:pt x="487" y="819"/>
                  </a:cubicBezTo>
                  <a:cubicBezTo>
                    <a:pt x="495" y="820"/>
                    <a:pt x="500" y="821"/>
                    <a:pt x="501" y="821"/>
                  </a:cubicBezTo>
                  <a:cubicBezTo>
                    <a:pt x="503" y="821"/>
                    <a:pt x="498" y="819"/>
                    <a:pt x="487" y="816"/>
                  </a:cubicBezTo>
                  <a:lnTo>
                    <a:pt x="487" y="816"/>
                  </a:lnTo>
                  <a:cubicBezTo>
                    <a:pt x="498" y="817"/>
                    <a:pt x="508" y="818"/>
                    <a:pt x="514" y="818"/>
                  </a:cubicBezTo>
                  <a:cubicBezTo>
                    <a:pt x="519" y="818"/>
                    <a:pt x="519" y="817"/>
                    <a:pt x="509" y="816"/>
                  </a:cubicBezTo>
                  <a:lnTo>
                    <a:pt x="528" y="816"/>
                  </a:lnTo>
                  <a:cubicBezTo>
                    <a:pt x="534" y="817"/>
                    <a:pt x="537" y="817"/>
                    <a:pt x="538" y="817"/>
                  </a:cubicBezTo>
                  <a:cubicBezTo>
                    <a:pt x="540" y="817"/>
                    <a:pt x="525" y="814"/>
                    <a:pt x="509" y="809"/>
                  </a:cubicBezTo>
                  <a:cubicBezTo>
                    <a:pt x="487" y="804"/>
                    <a:pt x="477" y="802"/>
                    <a:pt x="480" y="802"/>
                  </a:cubicBezTo>
                  <a:cubicBezTo>
                    <a:pt x="482" y="802"/>
                    <a:pt x="493" y="804"/>
                    <a:pt x="512" y="806"/>
                  </a:cubicBezTo>
                  <a:cubicBezTo>
                    <a:pt x="524" y="809"/>
                    <a:pt x="531" y="810"/>
                    <a:pt x="534" y="810"/>
                  </a:cubicBezTo>
                  <a:cubicBezTo>
                    <a:pt x="540" y="810"/>
                    <a:pt x="521" y="804"/>
                    <a:pt x="490" y="797"/>
                  </a:cubicBezTo>
                  <a:cubicBezTo>
                    <a:pt x="467" y="793"/>
                    <a:pt x="457" y="792"/>
                    <a:pt x="457" y="792"/>
                  </a:cubicBezTo>
                  <a:lnTo>
                    <a:pt x="457" y="792"/>
                  </a:lnTo>
                  <a:cubicBezTo>
                    <a:pt x="457" y="792"/>
                    <a:pt x="463" y="793"/>
                    <a:pt x="472" y="794"/>
                  </a:cubicBezTo>
                  <a:cubicBezTo>
                    <a:pt x="494" y="797"/>
                    <a:pt x="494" y="797"/>
                    <a:pt x="494" y="797"/>
                  </a:cubicBezTo>
                  <a:cubicBezTo>
                    <a:pt x="494" y="797"/>
                    <a:pt x="494" y="796"/>
                    <a:pt x="499" y="796"/>
                  </a:cubicBezTo>
                  <a:cubicBezTo>
                    <a:pt x="502" y="796"/>
                    <a:pt x="506" y="796"/>
                    <a:pt x="512" y="797"/>
                  </a:cubicBezTo>
                  <a:cubicBezTo>
                    <a:pt x="512" y="797"/>
                    <a:pt x="516" y="797"/>
                    <a:pt x="494" y="791"/>
                  </a:cubicBezTo>
                  <a:cubicBezTo>
                    <a:pt x="471" y="786"/>
                    <a:pt x="468" y="783"/>
                    <a:pt x="476" y="783"/>
                  </a:cubicBezTo>
                  <a:cubicBezTo>
                    <a:pt x="483" y="783"/>
                    <a:pt x="497" y="785"/>
                    <a:pt x="516" y="788"/>
                  </a:cubicBezTo>
                  <a:lnTo>
                    <a:pt x="497" y="781"/>
                  </a:lnTo>
                  <a:cubicBezTo>
                    <a:pt x="470" y="775"/>
                    <a:pt x="453" y="772"/>
                    <a:pt x="455" y="772"/>
                  </a:cubicBezTo>
                  <a:cubicBezTo>
                    <a:pt x="457" y="772"/>
                    <a:pt x="463" y="773"/>
                    <a:pt x="478" y="775"/>
                  </a:cubicBezTo>
                  <a:lnTo>
                    <a:pt x="489" y="777"/>
                  </a:lnTo>
                  <a:lnTo>
                    <a:pt x="489" y="777"/>
                  </a:lnTo>
                  <a:cubicBezTo>
                    <a:pt x="474" y="774"/>
                    <a:pt x="472" y="772"/>
                    <a:pt x="479" y="772"/>
                  </a:cubicBezTo>
                  <a:cubicBezTo>
                    <a:pt x="486" y="772"/>
                    <a:pt x="500" y="774"/>
                    <a:pt x="519" y="778"/>
                  </a:cubicBezTo>
                  <a:cubicBezTo>
                    <a:pt x="526" y="779"/>
                    <a:pt x="531" y="780"/>
                    <a:pt x="534" y="780"/>
                  </a:cubicBezTo>
                  <a:cubicBezTo>
                    <a:pt x="541" y="780"/>
                    <a:pt x="541" y="778"/>
                    <a:pt x="541" y="778"/>
                  </a:cubicBezTo>
                  <a:lnTo>
                    <a:pt x="519" y="775"/>
                  </a:lnTo>
                  <a:cubicBezTo>
                    <a:pt x="506" y="775"/>
                    <a:pt x="494" y="772"/>
                    <a:pt x="478" y="769"/>
                  </a:cubicBezTo>
                  <a:cubicBezTo>
                    <a:pt x="479" y="767"/>
                    <a:pt x="480" y="766"/>
                    <a:pt x="483" y="766"/>
                  </a:cubicBezTo>
                  <a:cubicBezTo>
                    <a:pt x="486" y="766"/>
                    <a:pt x="490" y="767"/>
                    <a:pt x="500" y="769"/>
                  </a:cubicBezTo>
                  <a:cubicBezTo>
                    <a:pt x="511" y="770"/>
                    <a:pt x="522" y="771"/>
                    <a:pt x="527" y="771"/>
                  </a:cubicBezTo>
                  <a:cubicBezTo>
                    <a:pt x="533" y="771"/>
                    <a:pt x="533" y="770"/>
                    <a:pt x="522" y="769"/>
                  </a:cubicBezTo>
                  <a:lnTo>
                    <a:pt x="522" y="769"/>
                  </a:lnTo>
                  <a:cubicBezTo>
                    <a:pt x="522" y="769"/>
                    <a:pt x="524" y="769"/>
                    <a:pt x="544" y="772"/>
                  </a:cubicBezTo>
                  <a:lnTo>
                    <a:pt x="544" y="766"/>
                  </a:lnTo>
                  <a:cubicBezTo>
                    <a:pt x="530" y="763"/>
                    <a:pt x="527" y="761"/>
                    <a:pt x="533" y="761"/>
                  </a:cubicBezTo>
                  <a:cubicBezTo>
                    <a:pt x="536" y="761"/>
                    <a:pt x="540" y="762"/>
                    <a:pt x="547" y="762"/>
                  </a:cubicBezTo>
                  <a:cubicBezTo>
                    <a:pt x="547" y="762"/>
                    <a:pt x="547" y="762"/>
                    <a:pt x="525" y="756"/>
                  </a:cubicBezTo>
                  <a:cubicBezTo>
                    <a:pt x="526" y="755"/>
                    <a:pt x="527" y="754"/>
                    <a:pt x="530" y="754"/>
                  </a:cubicBezTo>
                  <a:cubicBezTo>
                    <a:pt x="533" y="754"/>
                    <a:pt x="537" y="755"/>
                    <a:pt x="547" y="756"/>
                  </a:cubicBezTo>
                  <a:cubicBezTo>
                    <a:pt x="528" y="753"/>
                    <a:pt x="528" y="750"/>
                    <a:pt x="528" y="750"/>
                  </a:cubicBezTo>
                  <a:lnTo>
                    <a:pt x="528" y="747"/>
                  </a:lnTo>
                  <a:cubicBezTo>
                    <a:pt x="509" y="744"/>
                    <a:pt x="509" y="744"/>
                    <a:pt x="509" y="744"/>
                  </a:cubicBezTo>
                  <a:cubicBezTo>
                    <a:pt x="516" y="741"/>
                    <a:pt x="525" y="741"/>
                    <a:pt x="531" y="741"/>
                  </a:cubicBezTo>
                  <a:cubicBezTo>
                    <a:pt x="531" y="737"/>
                    <a:pt x="531" y="737"/>
                    <a:pt x="512" y="734"/>
                  </a:cubicBezTo>
                  <a:cubicBezTo>
                    <a:pt x="512" y="734"/>
                    <a:pt x="534" y="734"/>
                    <a:pt x="534" y="728"/>
                  </a:cubicBezTo>
                  <a:cubicBezTo>
                    <a:pt x="537" y="725"/>
                    <a:pt x="537" y="725"/>
                    <a:pt x="516" y="722"/>
                  </a:cubicBezTo>
                  <a:cubicBezTo>
                    <a:pt x="490" y="718"/>
                    <a:pt x="481" y="715"/>
                    <a:pt x="487" y="715"/>
                  </a:cubicBezTo>
                  <a:cubicBezTo>
                    <a:pt x="490" y="715"/>
                    <a:pt x="500" y="716"/>
                    <a:pt x="516" y="719"/>
                  </a:cubicBezTo>
                  <a:cubicBezTo>
                    <a:pt x="525" y="720"/>
                    <a:pt x="532" y="721"/>
                    <a:pt x="537" y="722"/>
                  </a:cubicBezTo>
                  <a:lnTo>
                    <a:pt x="537" y="722"/>
                  </a:lnTo>
                  <a:cubicBezTo>
                    <a:pt x="519" y="716"/>
                    <a:pt x="519" y="715"/>
                    <a:pt x="519" y="715"/>
                  </a:cubicBezTo>
                  <a:lnTo>
                    <a:pt x="519" y="715"/>
                  </a:lnTo>
                  <a:cubicBezTo>
                    <a:pt x="526" y="717"/>
                    <a:pt x="532" y="718"/>
                    <a:pt x="533" y="718"/>
                  </a:cubicBezTo>
                  <a:cubicBezTo>
                    <a:pt x="536" y="718"/>
                    <a:pt x="532" y="716"/>
                    <a:pt x="519" y="712"/>
                  </a:cubicBezTo>
                  <a:cubicBezTo>
                    <a:pt x="519" y="712"/>
                    <a:pt x="519" y="711"/>
                    <a:pt x="525" y="711"/>
                  </a:cubicBezTo>
                  <a:cubicBezTo>
                    <a:pt x="528" y="711"/>
                    <a:pt x="533" y="711"/>
                    <a:pt x="541" y="712"/>
                  </a:cubicBezTo>
                  <a:cubicBezTo>
                    <a:pt x="513" y="704"/>
                    <a:pt x="516" y="701"/>
                    <a:pt x="526" y="701"/>
                  </a:cubicBezTo>
                  <a:cubicBezTo>
                    <a:pt x="530" y="701"/>
                    <a:pt x="537" y="702"/>
                    <a:pt x="544" y="703"/>
                  </a:cubicBezTo>
                  <a:cubicBezTo>
                    <a:pt x="544" y="703"/>
                    <a:pt x="544" y="700"/>
                    <a:pt x="525" y="697"/>
                  </a:cubicBezTo>
                  <a:cubicBezTo>
                    <a:pt x="503" y="690"/>
                    <a:pt x="493" y="687"/>
                    <a:pt x="495" y="687"/>
                  </a:cubicBezTo>
                  <a:lnTo>
                    <a:pt x="495" y="687"/>
                  </a:lnTo>
                  <a:cubicBezTo>
                    <a:pt x="496" y="687"/>
                    <a:pt x="506" y="689"/>
                    <a:pt x="525" y="694"/>
                  </a:cubicBezTo>
                  <a:cubicBezTo>
                    <a:pt x="544" y="698"/>
                    <a:pt x="554" y="700"/>
                    <a:pt x="555" y="700"/>
                  </a:cubicBezTo>
                  <a:cubicBezTo>
                    <a:pt x="557" y="700"/>
                    <a:pt x="547" y="697"/>
                    <a:pt x="525" y="690"/>
                  </a:cubicBezTo>
                  <a:cubicBezTo>
                    <a:pt x="514" y="688"/>
                    <a:pt x="510" y="685"/>
                    <a:pt x="518" y="685"/>
                  </a:cubicBezTo>
                  <a:cubicBezTo>
                    <a:pt x="524" y="685"/>
                    <a:pt x="534" y="687"/>
                    <a:pt x="550" y="690"/>
                  </a:cubicBezTo>
                  <a:lnTo>
                    <a:pt x="591" y="700"/>
                  </a:lnTo>
                  <a:cubicBezTo>
                    <a:pt x="569" y="694"/>
                    <a:pt x="569" y="694"/>
                    <a:pt x="569" y="694"/>
                  </a:cubicBezTo>
                  <a:cubicBezTo>
                    <a:pt x="550" y="687"/>
                    <a:pt x="550" y="687"/>
                    <a:pt x="550" y="684"/>
                  </a:cubicBezTo>
                  <a:cubicBezTo>
                    <a:pt x="553" y="681"/>
                    <a:pt x="534" y="672"/>
                    <a:pt x="534" y="672"/>
                  </a:cubicBezTo>
                  <a:cubicBezTo>
                    <a:pt x="534" y="669"/>
                    <a:pt x="534" y="667"/>
                    <a:pt x="542" y="667"/>
                  </a:cubicBezTo>
                  <a:cubicBezTo>
                    <a:pt x="545" y="667"/>
                    <a:pt x="550" y="668"/>
                    <a:pt x="556" y="668"/>
                  </a:cubicBezTo>
                  <a:cubicBezTo>
                    <a:pt x="556" y="668"/>
                    <a:pt x="556" y="665"/>
                    <a:pt x="537" y="659"/>
                  </a:cubicBezTo>
                  <a:cubicBezTo>
                    <a:pt x="526" y="655"/>
                    <a:pt x="522" y="654"/>
                    <a:pt x="524" y="654"/>
                  </a:cubicBezTo>
                  <a:cubicBezTo>
                    <a:pt x="525" y="654"/>
                    <a:pt x="530" y="655"/>
                    <a:pt x="537" y="656"/>
                  </a:cubicBezTo>
                  <a:lnTo>
                    <a:pt x="541" y="656"/>
                  </a:lnTo>
                  <a:cubicBezTo>
                    <a:pt x="519" y="650"/>
                    <a:pt x="522" y="647"/>
                    <a:pt x="522" y="647"/>
                  </a:cubicBezTo>
                  <a:lnTo>
                    <a:pt x="522" y="647"/>
                  </a:lnTo>
                  <a:cubicBezTo>
                    <a:pt x="533" y="650"/>
                    <a:pt x="546" y="653"/>
                    <a:pt x="549" y="653"/>
                  </a:cubicBezTo>
                  <a:cubicBezTo>
                    <a:pt x="551" y="653"/>
                    <a:pt x="549" y="652"/>
                    <a:pt x="541" y="650"/>
                  </a:cubicBezTo>
                  <a:cubicBezTo>
                    <a:pt x="522" y="643"/>
                    <a:pt x="522" y="643"/>
                    <a:pt x="522" y="640"/>
                  </a:cubicBezTo>
                  <a:lnTo>
                    <a:pt x="522" y="640"/>
                  </a:lnTo>
                  <a:cubicBezTo>
                    <a:pt x="523" y="640"/>
                    <a:pt x="524" y="640"/>
                    <a:pt x="525" y="640"/>
                  </a:cubicBezTo>
                  <a:cubicBezTo>
                    <a:pt x="545" y="640"/>
                    <a:pt x="555" y="609"/>
                    <a:pt x="537" y="603"/>
                  </a:cubicBezTo>
                  <a:lnTo>
                    <a:pt x="537" y="600"/>
                  </a:lnTo>
                  <a:lnTo>
                    <a:pt x="541" y="596"/>
                  </a:lnTo>
                  <a:cubicBezTo>
                    <a:pt x="553" y="599"/>
                    <a:pt x="559" y="600"/>
                    <a:pt x="563" y="600"/>
                  </a:cubicBezTo>
                  <a:cubicBezTo>
                    <a:pt x="570" y="600"/>
                    <a:pt x="557" y="594"/>
                    <a:pt x="544" y="587"/>
                  </a:cubicBezTo>
                  <a:cubicBezTo>
                    <a:pt x="525" y="581"/>
                    <a:pt x="525" y="578"/>
                    <a:pt x="525" y="578"/>
                  </a:cubicBezTo>
                  <a:lnTo>
                    <a:pt x="525" y="578"/>
                  </a:lnTo>
                  <a:cubicBezTo>
                    <a:pt x="544" y="583"/>
                    <a:pt x="554" y="586"/>
                    <a:pt x="558" y="586"/>
                  </a:cubicBezTo>
                  <a:cubicBezTo>
                    <a:pt x="562" y="586"/>
                    <a:pt x="557" y="583"/>
                    <a:pt x="547" y="578"/>
                  </a:cubicBezTo>
                  <a:lnTo>
                    <a:pt x="547" y="578"/>
                  </a:lnTo>
                  <a:cubicBezTo>
                    <a:pt x="561" y="581"/>
                    <a:pt x="571" y="583"/>
                    <a:pt x="575" y="583"/>
                  </a:cubicBezTo>
                  <a:cubicBezTo>
                    <a:pt x="582" y="583"/>
                    <a:pt x="569" y="577"/>
                    <a:pt x="531" y="565"/>
                  </a:cubicBezTo>
                  <a:lnTo>
                    <a:pt x="531" y="565"/>
                  </a:lnTo>
                  <a:cubicBezTo>
                    <a:pt x="554" y="570"/>
                    <a:pt x="564" y="573"/>
                    <a:pt x="565" y="573"/>
                  </a:cubicBezTo>
                  <a:cubicBezTo>
                    <a:pt x="566" y="573"/>
                    <a:pt x="562" y="571"/>
                    <a:pt x="553" y="568"/>
                  </a:cubicBezTo>
                  <a:cubicBezTo>
                    <a:pt x="531" y="561"/>
                    <a:pt x="521" y="558"/>
                    <a:pt x="523" y="558"/>
                  </a:cubicBezTo>
                  <a:lnTo>
                    <a:pt x="523" y="558"/>
                  </a:lnTo>
                  <a:cubicBezTo>
                    <a:pt x="524" y="558"/>
                    <a:pt x="534" y="561"/>
                    <a:pt x="553" y="565"/>
                  </a:cubicBezTo>
                  <a:cubicBezTo>
                    <a:pt x="572" y="569"/>
                    <a:pt x="582" y="572"/>
                    <a:pt x="584" y="572"/>
                  </a:cubicBezTo>
                  <a:cubicBezTo>
                    <a:pt x="585" y="572"/>
                    <a:pt x="575" y="569"/>
                    <a:pt x="553" y="562"/>
                  </a:cubicBezTo>
                  <a:cubicBezTo>
                    <a:pt x="530" y="554"/>
                    <a:pt x="521" y="549"/>
                    <a:pt x="527" y="549"/>
                  </a:cubicBezTo>
                  <a:cubicBezTo>
                    <a:pt x="531" y="549"/>
                    <a:pt x="541" y="551"/>
                    <a:pt x="556" y="556"/>
                  </a:cubicBezTo>
                  <a:cubicBezTo>
                    <a:pt x="556" y="556"/>
                    <a:pt x="562" y="556"/>
                    <a:pt x="565" y="556"/>
                  </a:cubicBezTo>
                  <a:cubicBezTo>
                    <a:pt x="568" y="556"/>
                    <a:pt x="569" y="556"/>
                    <a:pt x="559" y="553"/>
                  </a:cubicBezTo>
                  <a:lnTo>
                    <a:pt x="559" y="553"/>
                  </a:lnTo>
                  <a:lnTo>
                    <a:pt x="578" y="556"/>
                  </a:lnTo>
                  <a:lnTo>
                    <a:pt x="581" y="556"/>
                  </a:lnTo>
                  <a:lnTo>
                    <a:pt x="559" y="549"/>
                  </a:lnTo>
                  <a:cubicBezTo>
                    <a:pt x="559" y="546"/>
                    <a:pt x="584" y="546"/>
                    <a:pt x="588" y="540"/>
                  </a:cubicBezTo>
                  <a:cubicBezTo>
                    <a:pt x="591" y="527"/>
                    <a:pt x="594" y="524"/>
                    <a:pt x="572" y="521"/>
                  </a:cubicBezTo>
                  <a:cubicBezTo>
                    <a:pt x="550" y="514"/>
                    <a:pt x="540" y="511"/>
                    <a:pt x="542" y="511"/>
                  </a:cubicBezTo>
                  <a:lnTo>
                    <a:pt x="542" y="511"/>
                  </a:lnTo>
                  <a:cubicBezTo>
                    <a:pt x="543" y="511"/>
                    <a:pt x="553" y="514"/>
                    <a:pt x="572" y="518"/>
                  </a:cubicBezTo>
                  <a:cubicBezTo>
                    <a:pt x="572" y="518"/>
                    <a:pt x="582" y="519"/>
                    <a:pt x="588" y="519"/>
                  </a:cubicBezTo>
                  <a:cubicBezTo>
                    <a:pt x="591" y="519"/>
                    <a:pt x="594" y="519"/>
                    <a:pt x="594" y="518"/>
                  </a:cubicBezTo>
                  <a:cubicBezTo>
                    <a:pt x="595" y="518"/>
                    <a:pt x="596" y="517"/>
                    <a:pt x="599" y="517"/>
                  </a:cubicBezTo>
                  <a:cubicBezTo>
                    <a:pt x="602" y="517"/>
                    <a:pt x="606" y="518"/>
                    <a:pt x="616" y="521"/>
                  </a:cubicBezTo>
                  <a:lnTo>
                    <a:pt x="619" y="521"/>
                  </a:lnTo>
                  <a:cubicBezTo>
                    <a:pt x="585" y="508"/>
                    <a:pt x="582" y="502"/>
                    <a:pt x="594" y="502"/>
                  </a:cubicBezTo>
                  <a:cubicBezTo>
                    <a:pt x="596" y="502"/>
                    <a:pt x="600" y="502"/>
                    <a:pt x="603" y="502"/>
                  </a:cubicBezTo>
                  <a:cubicBezTo>
                    <a:pt x="603" y="499"/>
                    <a:pt x="603" y="499"/>
                    <a:pt x="584" y="490"/>
                  </a:cubicBezTo>
                  <a:cubicBezTo>
                    <a:pt x="573" y="486"/>
                    <a:pt x="569" y="485"/>
                    <a:pt x="571" y="485"/>
                  </a:cubicBezTo>
                  <a:cubicBezTo>
                    <a:pt x="573" y="485"/>
                    <a:pt x="579" y="485"/>
                    <a:pt x="588" y="487"/>
                  </a:cubicBezTo>
                  <a:cubicBezTo>
                    <a:pt x="595" y="489"/>
                    <a:pt x="604" y="491"/>
                    <a:pt x="608" y="491"/>
                  </a:cubicBezTo>
                  <a:cubicBezTo>
                    <a:pt x="614" y="491"/>
                    <a:pt x="613" y="488"/>
                    <a:pt x="591" y="480"/>
                  </a:cubicBezTo>
                  <a:lnTo>
                    <a:pt x="591" y="480"/>
                  </a:lnTo>
                  <a:lnTo>
                    <a:pt x="610" y="487"/>
                  </a:lnTo>
                  <a:cubicBezTo>
                    <a:pt x="614" y="487"/>
                    <a:pt x="616" y="488"/>
                    <a:pt x="618" y="488"/>
                  </a:cubicBezTo>
                  <a:cubicBezTo>
                    <a:pt x="624" y="488"/>
                    <a:pt x="609" y="482"/>
                    <a:pt x="591" y="477"/>
                  </a:cubicBezTo>
                  <a:cubicBezTo>
                    <a:pt x="573" y="471"/>
                    <a:pt x="564" y="468"/>
                    <a:pt x="565" y="468"/>
                  </a:cubicBezTo>
                  <a:lnTo>
                    <a:pt x="565" y="468"/>
                  </a:lnTo>
                  <a:cubicBezTo>
                    <a:pt x="566" y="468"/>
                    <a:pt x="581" y="472"/>
                    <a:pt x="613" y="480"/>
                  </a:cubicBezTo>
                  <a:cubicBezTo>
                    <a:pt x="616" y="481"/>
                    <a:pt x="619" y="482"/>
                    <a:pt x="622" y="483"/>
                  </a:cubicBezTo>
                  <a:lnTo>
                    <a:pt x="622" y="483"/>
                  </a:lnTo>
                  <a:cubicBezTo>
                    <a:pt x="612" y="479"/>
                    <a:pt x="603" y="475"/>
                    <a:pt x="607" y="475"/>
                  </a:cubicBezTo>
                  <a:cubicBezTo>
                    <a:pt x="608" y="475"/>
                    <a:pt x="611" y="476"/>
                    <a:pt x="616" y="477"/>
                  </a:cubicBezTo>
                  <a:cubicBezTo>
                    <a:pt x="616" y="477"/>
                    <a:pt x="616" y="474"/>
                    <a:pt x="575" y="462"/>
                  </a:cubicBezTo>
                  <a:cubicBezTo>
                    <a:pt x="557" y="455"/>
                    <a:pt x="556" y="455"/>
                    <a:pt x="556" y="455"/>
                  </a:cubicBezTo>
                  <a:lnTo>
                    <a:pt x="556" y="455"/>
                  </a:lnTo>
                  <a:lnTo>
                    <a:pt x="597" y="468"/>
                  </a:lnTo>
                  <a:lnTo>
                    <a:pt x="597" y="465"/>
                  </a:lnTo>
                  <a:cubicBezTo>
                    <a:pt x="610" y="468"/>
                    <a:pt x="625" y="471"/>
                    <a:pt x="638" y="474"/>
                  </a:cubicBezTo>
                  <a:cubicBezTo>
                    <a:pt x="647" y="477"/>
                    <a:pt x="652" y="478"/>
                    <a:pt x="652" y="478"/>
                  </a:cubicBezTo>
                  <a:cubicBezTo>
                    <a:pt x="653" y="478"/>
                    <a:pt x="643" y="475"/>
                    <a:pt x="619" y="468"/>
                  </a:cubicBezTo>
                  <a:cubicBezTo>
                    <a:pt x="578" y="455"/>
                    <a:pt x="578" y="455"/>
                    <a:pt x="581" y="452"/>
                  </a:cubicBezTo>
                  <a:lnTo>
                    <a:pt x="581" y="452"/>
                  </a:lnTo>
                  <a:cubicBezTo>
                    <a:pt x="581" y="452"/>
                    <a:pt x="581" y="452"/>
                    <a:pt x="600" y="458"/>
                  </a:cubicBezTo>
                  <a:cubicBezTo>
                    <a:pt x="613" y="462"/>
                    <a:pt x="618" y="464"/>
                    <a:pt x="621" y="464"/>
                  </a:cubicBezTo>
                  <a:cubicBezTo>
                    <a:pt x="622" y="464"/>
                    <a:pt x="622" y="463"/>
                    <a:pt x="622" y="462"/>
                  </a:cubicBezTo>
                  <a:cubicBezTo>
                    <a:pt x="591" y="446"/>
                    <a:pt x="559" y="433"/>
                    <a:pt x="528" y="421"/>
                  </a:cubicBezTo>
                  <a:lnTo>
                    <a:pt x="528" y="421"/>
                  </a:lnTo>
                  <a:cubicBezTo>
                    <a:pt x="539" y="425"/>
                    <a:pt x="544" y="426"/>
                    <a:pt x="546" y="426"/>
                  </a:cubicBezTo>
                  <a:cubicBezTo>
                    <a:pt x="547" y="426"/>
                    <a:pt x="547" y="425"/>
                    <a:pt x="547" y="424"/>
                  </a:cubicBezTo>
                  <a:cubicBezTo>
                    <a:pt x="541" y="422"/>
                    <a:pt x="539" y="421"/>
                    <a:pt x="539" y="421"/>
                  </a:cubicBezTo>
                  <a:lnTo>
                    <a:pt x="539" y="421"/>
                  </a:lnTo>
                  <a:cubicBezTo>
                    <a:pt x="540" y="421"/>
                    <a:pt x="549" y="424"/>
                    <a:pt x="547" y="424"/>
                  </a:cubicBezTo>
                  <a:cubicBezTo>
                    <a:pt x="569" y="430"/>
                    <a:pt x="566" y="433"/>
                    <a:pt x="566" y="433"/>
                  </a:cubicBezTo>
                  <a:lnTo>
                    <a:pt x="588" y="440"/>
                  </a:lnTo>
                  <a:cubicBezTo>
                    <a:pt x="605" y="446"/>
                    <a:pt x="615" y="449"/>
                    <a:pt x="617" y="449"/>
                  </a:cubicBezTo>
                  <a:cubicBezTo>
                    <a:pt x="618" y="449"/>
                    <a:pt x="609" y="445"/>
                    <a:pt x="588" y="437"/>
                  </a:cubicBezTo>
                  <a:cubicBezTo>
                    <a:pt x="577" y="433"/>
                    <a:pt x="572" y="431"/>
                    <a:pt x="575" y="431"/>
                  </a:cubicBezTo>
                  <a:cubicBezTo>
                    <a:pt x="576" y="431"/>
                    <a:pt x="582" y="432"/>
                    <a:pt x="591" y="433"/>
                  </a:cubicBezTo>
                  <a:cubicBezTo>
                    <a:pt x="598" y="436"/>
                    <a:pt x="605" y="438"/>
                    <a:pt x="610" y="440"/>
                  </a:cubicBezTo>
                  <a:lnTo>
                    <a:pt x="610" y="440"/>
                  </a:lnTo>
                  <a:cubicBezTo>
                    <a:pt x="610" y="440"/>
                    <a:pt x="610" y="439"/>
                    <a:pt x="612" y="439"/>
                  </a:cubicBezTo>
                  <a:cubicBezTo>
                    <a:pt x="615" y="439"/>
                    <a:pt x="621" y="440"/>
                    <a:pt x="631" y="443"/>
                  </a:cubicBezTo>
                  <a:cubicBezTo>
                    <a:pt x="631" y="440"/>
                    <a:pt x="631" y="440"/>
                    <a:pt x="613" y="433"/>
                  </a:cubicBezTo>
                  <a:cubicBezTo>
                    <a:pt x="594" y="427"/>
                    <a:pt x="594" y="424"/>
                    <a:pt x="594" y="424"/>
                  </a:cubicBezTo>
                  <a:cubicBezTo>
                    <a:pt x="594" y="424"/>
                    <a:pt x="594" y="421"/>
                    <a:pt x="575" y="415"/>
                  </a:cubicBezTo>
                  <a:cubicBezTo>
                    <a:pt x="563" y="411"/>
                    <a:pt x="550" y="405"/>
                    <a:pt x="537" y="399"/>
                  </a:cubicBezTo>
                  <a:cubicBezTo>
                    <a:pt x="529" y="395"/>
                    <a:pt x="524" y="392"/>
                    <a:pt x="526" y="392"/>
                  </a:cubicBezTo>
                  <a:cubicBezTo>
                    <a:pt x="527" y="392"/>
                    <a:pt x="538" y="395"/>
                    <a:pt x="559" y="402"/>
                  </a:cubicBezTo>
                  <a:cubicBezTo>
                    <a:pt x="569" y="405"/>
                    <a:pt x="574" y="406"/>
                    <a:pt x="577" y="406"/>
                  </a:cubicBezTo>
                  <a:cubicBezTo>
                    <a:pt x="581" y="406"/>
                    <a:pt x="581" y="405"/>
                    <a:pt x="581" y="405"/>
                  </a:cubicBezTo>
                  <a:cubicBezTo>
                    <a:pt x="581" y="405"/>
                    <a:pt x="581" y="405"/>
                    <a:pt x="600" y="411"/>
                  </a:cubicBezTo>
                  <a:cubicBezTo>
                    <a:pt x="606" y="413"/>
                    <a:pt x="609" y="414"/>
                    <a:pt x="609" y="414"/>
                  </a:cubicBezTo>
                  <a:cubicBezTo>
                    <a:pt x="610" y="414"/>
                    <a:pt x="595" y="409"/>
                    <a:pt x="581" y="402"/>
                  </a:cubicBezTo>
                  <a:lnTo>
                    <a:pt x="541" y="390"/>
                  </a:lnTo>
                  <a:lnTo>
                    <a:pt x="541" y="390"/>
                  </a:lnTo>
                  <a:cubicBezTo>
                    <a:pt x="542" y="390"/>
                    <a:pt x="582" y="402"/>
                    <a:pt x="603" y="408"/>
                  </a:cubicBezTo>
                  <a:cubicBezTo>
                    <a:pt x="588" y="401"/>
                    <a:pt x="570" y="395"/>
                    <a:pt x="577" y="395"/>
                  </a:cubicBezTo>
                  <a:cubicBezTo>
                    <a:pt x="578" y="395"/>
                    <a:pt x="581" y="395"/>
                    <a:pt x="584" y="396"/>
                  </a:cubicBezTo>
                  <a:cubicBezTo>
                    <a:pt x="584" y="396"/>
                    <a:pt x="585" y="395"/>
                    <a:pt x="588" y="395"/>
                  </a:cubicBezTo>
                  <a:cubicBezTo>
                    <a:pt x="592" y="395"/>
                    <a:pt x="597" y="396"/>
                    <a:pt x="606" y="399"/>
                  </a:cubicBezTo>
                  <a:cubicBezTo>
                    <a:pt x="594" y="393"/>
                    <a:pt x="591" y="391"/>
                    <a:pt x="595" y="391"/>
                  </a:cubicBezTo>
                  <a:cubicBezTo>
                    <a:pt x="598" y="391"/>
                    <a:pt x="603" y="392"/>
                    <a:pt x="610" y="393"/>
                  </a:cubicBezTo>
                  <a:cubicBezTo>
                    <a:pt x="629" y="397"/>
                    <a:pt x="639" y="399"/>
                    <a:pt x="642" y="399"/>
                  </a:cubicBezTo>
                  <a:cubicBezTo>
                    <a:pt x="646" y="399"/>
                    <a:pt x="636" y="395"/>
                    <a:pt x="613" y="386"/>
                  </a:cubicBezTo>
                  <a:lnTo>
                    <a:pt x="613" y="386"/>
                  </a:lnTo>
                  <a:cubicBezTo>
                    <a:pt x="618" y="388"/>
                    <a:pt x="620" y="388"/>
                    <a:pt x="622" y="388"/>
                  </a:cubicBezTo>
                  <a:cubicBezTo>
                    <a:pt x="626" y="388"/>
                    <a:pt x="612" y="381"/>
                    <a:pt x="597" y="374"/>
                  </a:cubicBezTo>
                  <a:lnTo>
                    <a:pt x="597" y="374"/>
                  </a:lnTo>
                  <a:lnTo>
                    <a:pt x="616" y="380"/>
                  </a:lnTo>
                  <a:lnTo>
                    <a:pt x="638" y="386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19" y="346"/>
                  </a:lnTo>
                  <a:cubicBezTo>
                    <a:pt x="496" y="336"/>
                    <a:pt x="487" y="332"/>
                    <a:pt x="488" y="332"/>
                  </a:cubicBezTo>
                  <a:lnTo>
                    <a:pt x="488" y="332"/>
                  </a:lnTo>
                  <a:cubicBezTo>
                    <a:pt x="488" y="332"/>
                    <a:pt x="493" y="334"/>
                    <a:pt x="500" y="336"/>
                  </a:cubicBezTo>
                  <a:cubicBezTo>
                    <a:pt x="516" y="339"/>
                    <a:pt x="528" y="343"/>
                    <a:pt x="541" y="349"/>
                  </a:cubicBezTo>
                  <a:cubicBezTo>
                    <a:pt x="559" y="355"/>
                    <a:pt x="559" y="355"/>
                    <a:pt x="559" y="355"/>
                  </a:cubicBezTo>
                  <a:lnTo>
                    <a:pt x="559" y="358"/>
                  </a:lnTo>
                  <a:cubicBezTo>
                    <a:pt x="572" y="364"/>
                    <a:pt x="584" y="368"/>
                    <a:pt x="600" y="371"/>
                  </a:cubicBezTo>
                  <a:cubicBezTo>
                    <a:pt x="607" y="373"/>
                    <a:pt x="612" y="374"/>
                    <a:pt x="613" y="374"/>
                  </a:cubicBezTo>
                  <a:cubicBezTo>
                    <a:pt x="616" y="374"/>
                    <a:pt x="612" y="371"/>
                    <a:pt x="600" y="368"/>
                  </a:cubicBezTo>
                  <a:lnTo>
                    <a:pt x="600" y="368"/>
                  </a:lnTo>
                  <a:cubicBezTo>
                    <a:pt x="611" y="371"/>
                    <a:pt x="617" y="372"/>
                    <a:pt x="619" y="372"/>
                  </a:cubicBezTo>
                  <a:cubicBezTo>
                    <a:pt x="622" y="372"/>
                    <a:pt x="622" y="371"/>
                    <a:pt x="622" y="371"/>
                  </a:cubicBezTo>
                  <a:cubicBezTo>
                    <a:pt x="624" y="369"/>
                    <a:pt x="625" y="367"/>
                    <a:pt x="629" y="367"/>
                  </a:cubicBezTo>
                  <a:cubicBezTo>
                    <a:pt x="631" y="367"/>
                    <a:pt x="636" y="368"/>
                    <a:pt x="644" y="371"/>
                  </a:cubicBezTo>
                  <a:cubicBezTo>
                    <a:pt x="647" y="368"/>
                    <a:pt x="647" y="368"/>
                    <a:pt x="628" y="361"/>
                  </a:cubicBezTo>
                  <a:cubicBezTo>
                    <a:pt x="603" y="352"/>
                    <a:pt x="595" y="347"/>
                    <a:pt x="596" y="347"/>
                  </a:cubicBezTo>
                  <a:lnTo>
                    <a:pt x="596" y="347"/>
                  </a:lnTo>
                  <a:cubicBezTo>
                    <a:pt x="598" y="347"/>
                    <a:pt x="602" y="348"/>
                    <a:pt x="610" y="352"/>
                  </a:cubicBezTo>
                  <a:cubicBezTo>
                    <a:pt x="623" y="357"/>
                    <a:pt x="636" y="359"/>
                    <a:pt x="644" y="359"/>
                  </a:cubicBezTo>
                  <a:cubicBezTo>
                    <a:pt x="659" y="359"/>
                    <a:pt x="662" y="352"/>
                    <a:pt x="638" y="343"/>
                  </a:cubicBezTo>
                  <a:lnTo>
                    <a:pt x="638" y="343"/>
                  </a:lnTo>
                  <a:cubicBezTo>
                    <a:pt x="642" y="343"/>
                    <a:pt x="645" y="343"/>
                    <a:pt x="648" y="343"/>
                  </a:cubicBezTo>
                  <a:cubicBezTo>
                    <a:pt x="660" y="343"/>
                    <a:pt x="659" y="338"/>
                    <a:pt x="644" y="333"/>
                  </a:cubicBezTo>
                  <a:lnTo>
                    <a:pt x="644" y="330"/>
                  </a:lnTo>
                  <a:cubicBezTo>
                    <a:pt x="652" y="331"/>
                    <a:pt x="657" y="332"/>
                    <a:pt x="659" y="332"/>
                  </a:cubicBezTo>
                  <a:cubicBezTo>
                    <a:pt x="663" y="332"/>
                    <a:pt x="659" y="330"/>
                    <a:pt x="647" y="324"/>
                  </a:cubicBezTo>
                  <a:cubicBezTo>
                    <a:pt x="643" y="322"/>
                    <a:pt x="640" y="321"/>
                    <a:pt x="636" y="320"/>
                  </a:cubicBezTo>
                  <a:lnTo>
                    <a:pt x="636" y="320"/>
                  </a:lnTo>
                  <a:cubicBezTo>
                    <a:pt x="640" y="321"/>
                    <a:pt x="643" y="321"/>
                    <a:pt x="645" y="321"/>
                  </a:cubicBezTo>
                  <a:cubicBezTo>
                    <a:pt x="649" y="321"/>
                    <a:pt x="650" y="319"/>
                    <a:pt x="650" y="317"/>
                  </a:cubicBezTo>
                  <a:cubicBezTo>
                    <a:pt x="653" y="314"/>
                    <a:pt x="653" y="314"/>
                    <a:pt x="635" y="308"/>
                  </a:cubicBezTo>
                  <a:cubicBezTo>
                    <a:pt x="627" y="303"/>
                    <a:pt x="626" y="301"/>
                    <a:pt x="628" y="301"/>
                  </a:cubicBezTo>
                  <a:cubicBezTo>
                    <a:pt x="631" y="301"/>
                    <a:pt x="643" y="306"/>
                    <a:pt x="657" y="311"/>
                  </a:cubicBezTo>
                  <a:cubicBezTo>
                    <a:pt x="673" y="318"/>
                    <a:pt x="682" y="322"/>
                    <a:pt x="683" y="322"/>
                  </a:cubicBezTo>
                  <a:cubicBezTo>
                    <a:pt x="683" y="322"/>
                    <a:pt x="669" y="316"/>
                    <a:pt x="638" y="302"/>
                  </a:cubicBezTo>
                  <a:cubicBezTo>
                    <a:pt x="614" y="290"/>
                    <a:pt x="605" y="286"/>
                    <a:pt x="607" y="286"/>
                  </a:cubicBezTo>
                  <a:lnTo>
                    <a:pt x="607" y="286"/>
                  </a:lnTo>
                  <a:cubicBezTo>
                    <a:pt x="608" y="286"/>
                    <a:pt x="612" y="287"/>
                    <a:pt x="619" y="289"/>
                  </a:cubicBezTo>
                  <a:cubicBezTo>
                    <a:pt x="638" y="299"/>
                    <a:pt x="638" y="299"/>
                    <a:pt x="638" y="299"/>
                  </a:cubicBezTo>
                  <a:lnTo>
                    <a:pt x="675" y="314"/>
                  </a:lnTo>
                  <a:cubicBezTo>
                    <a:pt x="675" y="314"/>
                    <a:pt x="678" y="314"/>
                    <a:pt x="660" y="305"/>
                  </a:cubicBezTo>
                  <a:cubicBezTo>
                    <a:pt x="660" y="305"/>
                    <a:pt x="660" y="305"/>
                    <a:pt x="641" y="296"/>
                  </a:cubicBezTo>
                  <a:cubicBezTo>
                    <a:pt x="622" y="286"/>
                    <a:pt x="603" y="277"/>
                    <a:pt x="581" y="270"/>
                  </a:cubicBezTo>
                  <a:cubicBezTo>
                    <a:pt x="563" y="264"/>
                    <a:pt x="563" y="264"/>
                    <a:pt x="563" y="261"/>
                  </a:cubicBezTo>
                  <a:lnTo>
                    <a:pt x="563" y="261"/>
                  </a:lnTo>
                  <a:cubicBezTo>
                    <a:pt x="584" y="267"/>
                    <a:pt x="603" y="277"/>
                    <a:pt x="622" y="286"/>
                  </a:cubicBezTo>
                  <a:cubicBezTo>
                    <a:pt x="622" y="286"/>
                    <a:pt x="641" y="296"/>
                    <a:pt x="660" y="302"/>
                  </a:cubicBezTo>
                  <a:cubicBezTo>
                    <a:pt x="663" y="303"/>
                    <a:pt x="664" y="304"/>
                    <a:pt x="665" y="304"/>
                  </a:cubicBezTo>
                  <a:cubicBezTo>
                    <a:pt x="667" y="304"/>
                    <a:pt x="638" y="287"/>
                    <a:pt x="606" y="274"/>
                  </a:cubicBezTo>
                  <a:lnTo>
                    <a:pt x="606" y="274"/>
                  </a:lnTo>
                  <a:lnTo>
                    <a:pt x="625" y="280"/>
                  </a:lnTo>
                  <a:cubicBezTo>
                    <a:pt x="635" y="285"/>
                    <a:pt x="640" y="286"/>
                    <a:pt x="643" y="286"/>
                  </a:cubicBezTo>
                  <a:cubicBezTo>
                    <a:pt x="646" y="286"/>
                    <a:pt x="647" y="285"/>
                    <a:pt x="647" y="283"/>
                  </a:cubicBezTo>
                  <a:cubicBezTo>
                    <a:pt x="647" y="283"/>
                    <a:pt x="650" y="280"/>
                    <a:pt x="628" y="274"/>
                  </a:cubicBezTo>
                  <a:cubicBezTo>
                    <a:pt x="616" y="267"/>
                    <a:pt x="603" y="261"/>
                    <a:pt x="591" y="255"/>
                  </a:cubicBezTo>
                  <a:cubicBezTo>
                    <a:pt x="578" y="252"/>
                    <a:pt x="566" y="245"/>
                    <a:pt x="553" y="239"/>
                  </a:cubicBezTo>
                  <a:lnTo>
                    <a:pt x="553" y="239"/>
                  </a:lnTo>
                  <a:lnTo>
                    <a:pt x="594" y="255"/>
                  </a:lnTo>
                  <a:cubicBezTo>
                    <a:pt x="625" y="265"/>
                    <a:pt x="645" y="271"/>
                    <a:pt x="653" y="271"/>
                  </a:cubicBezTo>
                  <a:cubicBezTo>
                    <a:pt x="655" y="271"/>
                    <a:pt x="656" y="271"/>
                    <a:pt x="657" y="270"/>
                  </a:cubicBezTo>
                  <a:cubicBezTo>
                    <a:pt x="657" y="269"/>
                    <a:pt x="657" y="267"/>
                    <a:pt x="660" y="267"/>
                  </a:cubicBezTo>
                  <a:cubicBezTo>
                    <a:pt x="664" y="267"/>
                    <a:pt x="669" y="269"/>
                    <a:pt x="678" y="274"/>
                  </a:cubicBezTo>
                  <a:cubicBezTo>
                    <a:pt x="678" y="270"/>
                    <a:pt x="678" y="270"/>
                    <a:pt x="660" y="261"/>
                  </a:cubicBezTo>
                  <a:lnTo>
                    <a:pt x="663" y="258"/>
                  </a:lnTo>
                  <a:cubicBezTo>
                    <a:pt x="671" y="262"/>
                    <a:pt x="675" y="264"/>
                    <a:pt x="677" y="264"/>
                  </a:cubicBezTo>
                  <a:cubicBezTo>
                    <a:pt x="678" y="264"/>
                    <a:pt x="674" y="260"/>
                    <a:pt x="663" y="255"/>
                  </a:cubicBezTo>
                  <a:cubicBezTo>
                    <a:pt x="655" y="251"/>
                    <a:pt x="654" y="250"/>
                    <a:pt x="656" y="250"/>
                  </a:cubicBezTo>
                  <a:cubicBezTo>
                    <a:pt x="659" y="250"/>
                    <a:pt x="666" y="252"/>
                    <a:pt x="666" y="252"/>
                  </a:cubicBezTo>
                  <a:cubicBezTo>
                    <a:pt x="683" y="259"/>
                    <a:pt x="692" y="262"/>
                    <a:pt x="692" y="262"/>
                  </a:cubicBezTo>
                  <a:cubicBezTo>
                    <a:pt x="693" y="262"/>
                    <a:pt x="679" y="256"/>
                    <a:pt x="647" y="242"/>
                  </a:cubicBezTo>
                  <a:cubicBezTo>
                    <a:pt x="635" y="236"/>
                    <a:pt x="622" y="233"/>
                    <a:pt x="606" y="230"/>
                  </a:cubicBezTo>
                  <a:lnTo>
                    <a:pt x="606" y="233"/>
                  </a:lnTo>
                  <a:lnTo>
                    <a:pt x="588" y="220"/>
                  </a:lnTo>
                  <a:cubicBezTo>
                    <a:pt x="578" y="211"/>
                    <a:pt x="566" y="205"/>
                    <a:pt x="553" y="202"/>
                  </a:cubicBezTo>
                  <a:cubicBezTo>
                    <a:pt x="547" y="198"/>
                    <a:pt x="541" y="195"/>
                    <a:pt x="534" y="192"/>
                  </a:cubicBezTo>
                  <a:lnTo>
                    <a:pt x="534" y="192"/>
                  </a:lnTo>
                  <a:lnTo>
                    <a:pt x="572" y="208"/>
                  </a:lnTo>
                  <a:lnTo>
                    <a:pt x="628" y="233"/>
                  </a:lnTo>
                  <a:cubicBezTo>
                    <a:pt x="650" y="244"/>
                    <a:pt x="666" y="249"/>
                    <a:pt x="669" y="249"/>
                  </a:cubicBezTo>
                  <a:cubicBezTo>
                    <a:pt x="672" y="249"/>
                    <a:pt x="667" y="246"/>
                    <a:pt x="650" y="239"/>
                  </a:cubicBezTo>
                  <a:lnTo>
                    <a:pt x="650" y="239"/>
                  </a:lnTo>
                  <a:cubicBezTo>
                    <a:pt x="650" y="239"/>
                    <a:pt x="651" y="239"/>
                    <a:pt x="669" y="245"/>
                  </a:cubicBezTo>
                  <a:cubicBezTo>
                    <a:pt x="676" y="249"/>
                    <a:pt x="681" y="251"/>
                    <a:pt x="682" y="251"/>
                  </a:cubicBezTo>
                  <a:cubicBezTo>
                    <a:pt x="685" y="251"/>
                    <a:pt x="677" y="246"/>
                    <a:pt x="653" y="236"/>
                  </a:cubicBezTo>
                  <a:cubicBezTo>
                    <a:pt x="633" y="226"/>
                    <a:pt x="624" y="220"/>
                    <a:pt x="625" y="220"/>
                  </a:cubicBezTo>
                  <a:lnTo>
                    <a:pt x="625" y="220"/>
                  </a:lnTo>
                  <a:cubicBezTo>
                    <a:pt x="627" y="220"/>
                    <a:pt x="636" y="224"/>
                    <a:pt x="653" y="233"/>
                  </a:cubicBezTo>
                  <a:cubicBezTo>
                    <a:pt x="672" y="239"/>
                    <a:pt x="683" y="241"/>
                    <a:pt x="687" y="241"/>
                  </a:cubicBezTo>
                  <a:cubicBezTo>
                    <a:pt x="692" y="241"/>
                    <a:pt x="687" y="238"/>
                    <a:pt x="675" y="233"/>
                  </a:cubicBezTo>
                  <a:cubicBezTo>
                    <a:pt x="650" y="222"/>
                    <a:pt x="643" y="217"/>
                    <a:pt x="647" y="217"/>
                  </a:cubicBezTo>
                  <a:cubicBezTo>
                    <a:pt x="649" y="217"/>
                    <a:pt x="654" y="218"/>
                    <a:pt x="660" y="220"/>
                  </a:cubicBezTo>
                  <a:cubicBezTo>
                    <a:pt x="670" y="225"/>
                    <a:pt x="675" y="227"/>
                    <a:pt x="676" y="227"/>
                  </a:cubicBezTo>
                  <a:cubicBezTo>
                    <a:pt x="678" y="227"/>
                    <a:pt x="673" y="224"/>
                    <a:pt x="663" y="217"/>
                  </a:cubicBezTo>
                  <a:lnTo>
                    <a:pt x="663" y="217"/>
                  </a:lnTo>
                  <a:cubicBezTo>
                    <a:pt x="670" y="221"/>
                    <a:pt x="677" y="224"/>
                    <a:pt x="682" y="227"/>
                  </a:cubicBezTo>
                  <a:lnTo>
                    <a:pt x="682" y="227"/>
                  </a:lnTo>
                  <a:cubicBezTo>
                    <a:pt x="682" y="227"/>
                    <a:pt x="685" y="223"/>
                    <a:pt x="663" y="217"/>
                  </a:cubicBezTo>
                  <a:lnTo>
                    <a:pt x="663" y="217"/>
                  </a:lnTo>
                  <a:cubicBezTo>
                    <a:pt x="663" y="217"/>
                    <a:pt x="663" y="217"/>
                    <a:pt x="663" y="217"/>
                  </a:cubicBezTo>
                  <a:lnTo>
                    <a:pt x="628" y="198"/>
                  </a:lnTo>
                  <a:cubicBezTo>
                    <a:pt x="613" y="192"/>
                    <a:pt x="600" y="186"/>
                    <a:pt x="588" y="180"/>
                  </a:cubicBezTo>
                  <a:cubicBezTo>
                    <a:pt x="582" y="177"/>
                    <a:pt x="580" y="175"/>
                    <a:pt x="581" y="175"/>
                  </a:cubicBezTo>
                  <a:cubicBezTo>
                    <a:pt x="585" y="175"/>
                    <a:pt x="608" y="184"/>
                    <a:pt x="650" y="202"/>
                  </a:cubicBezTo>
                  <a:lnTo>
                    <a:pt x="688" y="217"/>
                  </a:lnTo>
                  <a:lnTo>
                    <a:pt x="650" y="198"/>
                  </a:lnTo>
                  <a:cubicBezTo>
                    <a:pt x="650" y="198"/>
                    <a:pt x="651" y="198"/>
                    <a:pt x="653" y="198"/>
                  </a:cubicBezTo>
                  <a:cubicBezTo>
                    <a:pt x="655" y="198"/>
                    <a:pt x="661" y="199"/>
                    <a:pt x="672" y="205"/>
                  </a:cubicBezTo>
                  <a:cubicBezTo>
                    <a:pt x="648" y="193"/>
                    <a:pt x="640" y="188"/>
                    <a:pt x="641" y="188"/>
                  </a:cubicBezTo>
                  <a:lnTo>
                    <a:pt x="641" y="188"/>
                  </a:lnTo>
                  <a:cubicBezTo>
                    <a:pt x="642" y="188"/>
                    <a:pt x="647" y="190"/>
                    <a:pt x="653" y="192"/>
                  </a:cubicBezTo>
                  <a:cubicBezTo>
                    <a:pt x="671" y="201"/>
                    <a:pt x="681" y="205"/>
                    <a:pt x="683" y="205"/>
                  </a:cubicBezTo>
                  <a:cubicBezTo>
                    <a:pt x="685" y="205"/>
                    <a:pt x="677" y="199"/>
                    <a:pt x="657" y="189"/>
                  </a:cubicBezTo>
                  <a:lnTo>
                    <a:pt x="657" y="189"/>
                  </a:lnTo>
                  <a:cubicBezTo>
                    <a:pt x="675" y="198"/>
                    <a:pt x="694" y="205"/>
                    <a:pt x="694" y="205"/>
                  </a:cubicBezTo>
                  <a:lnTo>
                    <a:pt x="675" y="195"/>
                  </a:lnTo>
                  <a:cubicBezTo>
                    <a:pt x="652" y="185"/>
                    <a:pt x="644" y="181"/>
                    <a:pt x="646" y="181"/>
                  </a:cubicBezTo>
                  <a:cubicBezTo>
                    <a:pt x="648" y="181"/>
                    <a:pt x="653" y="182"/>
                    <a:pt x="660" y="186"/>
                  </a:cubicBezTo>
                  <a:cubicBezTo>
                    <a:pt x="668" y="190"/>
                    <a:pt x="672" y="192"/>
                    <a:pt x="673" y="192"/>
                  </a:cubicBezTo>
                  <a:cubicBezTo>
                    <a:pt x="675" y="192"/>
                    <a:pt x="671" y="188"/>
                    <a:pt x="660" y="183"/>
                  </a:cubicBezTo>
                  <a:cubicBezTo>
                    <a:pt x="661" y="182"/>
                    <a:pt x="662" y="181"/>
                    <a:pt x="663" y="181"/>
                  </a:cubicBezTo>
                  <a:cubicBezTo>
                    <a:pt x="665" y="181"/>
                    <a:pt x="670" y="183"/>
                    <a:pt x="682" y="189"/>
                  </a:cubicBezTo>
                  <a:cubicBezTo>
                    <a:pt x="700" y="198"/>
                    <a:pt x="709" y="203"/>
                    <a:pt x="710" y="203"/>
                  </a:cubicBezTo>
                  <a:cubicBezTo>
                    <a:pt x="711" y="203"/>
                    <a:pt x="701" y="197"/>
                    <a:pt x="682" y="186"/>
                  </a:cubicBezTo>
                  <a:cubicBezTo>
                    <a:pt x="671" y="181"/>
                    <a:pt x="667" y="178"/>
                    <a:pt x="668" y="178"/>
                  </a:cubicBezTo>
                  <a:cubicBezTo>
                    <a:pt x="669" y="178"/>
                    <a:pt x="675" y="180"/>
                    <a:pt x="685" y="183"/>
                  </a:cubicBezTo>
                  <a:cubicBezTo>
                    <a:pt x="647" y="164"/>
                    <a:pt x="628" y="155"/>
                    <a:pt x="628" y="155"/>
                  </a:cubicBezTo>
                  <a:cubicBezTo>
                    <a:pt x="628" y="156"/>
                    <a:pt x="628" y="156"/>
                    <a:pt x="627" y="156"/>
                  </a:cubicBezTo>
                  <a:cubicBezTo>
                    <a:pt x="626" y="156"/>
                    <a:pt x="621" y="154"/>
                    <a:pt x="610" y="148"/>
                  </a:cubicBezTo>
                  <a:lnTo>
                    <a:pt x="610" y="145"/>
                  </a:lnTo>
                  <a:cubicBezTo>
                    <a:pt x="610" y="145"/>
                    <a:pt x="613" y="145"/>
                    <a:pt x="594" y="133"/>
                  </a:cubicBezTo>
                  <a:cubicBezTo>
                    <a:pt x="582" y="123"/>
                    <a:pt x="557" y="110"/>
                    <a:pt x="553" y="110"/>
                  </a:cubicBezTo>
                  <a:cubicBezTo>
                    <a:pt x="552" y="110"/>
                    <a:pt x="553" y="111"/>
                    <a:pt x="556" y="114"/>
                  </a:cubicBezTo>
                  <a:lnTo>
                    <a:pt x="537" y="104"/>
                  </a:lnTo>
                  <a:cubicBezTo>
                    <a:pt x="511" y="91"/>
                    <a:pt x="497" y="85"/>
                    <a:pt x="495" y="85"/>
                  </a:cubicBezTo>
                  <a:lnTo>
                    <a:pt x="495" y="85"/>
                  </a:lnTo>
                  <a:cubicBezTo>
                    <a:pt x="494" y="85"/>
                    <a:pt x="508" y="93"/>
                    <a:pt x="537" y="108"/>
                  </a:cubicBezTo>
                  <a:cubicBezTo>
                    <a:pt x="569" y="123"/>
                    <a:pt x="582" y="130"/>
                    <a:pt x="582" y="130"/>
                  </a:cubicBezTo>
                  <a:cubicBezTo>
                    <a:pt x="582" y="130"/>
                    <a:pt x="571" y="125"/>
                    <a:pt x="553" y="117"/>
                  </a:cubicBezTo>
                  <a:cubicBezTo>
                    <a:pt x="525" y="103"/>
                    <a:pt x="518" y="101"/>
                    <a:pt x="516" y="101"/>
                  </a:cubicBezTo>
                  <a:cubicBezTo>
                    <a:pt x="516" y="101"/>
                    <a:pt x="516" y="101"/>
                    <a:pt x="516" y="101"/>
                  </a:cubicBezTo>
                  <a:cubicBezTo>
                    <a:pt x="516" y="101"/>
                    <a:pt x="516" y="101"/>
                    <a:pt x="497" y="92"/>
                  </a:cubicBezTo>
                  <a:cubicBezTo>
                    <a:pt x="484" y="86"/>
                    <a:pt x="472" y="82"/>
                    <a:pt x="456" y="76"/>
                  </a:cubicBezTo>
                  <a:lnTo>
                    <a:pt x="456" y="76"/>
                  </a:lnTo>
                  <a:cubicBezTo>
                    <a:pt x="456" y="79"/>
                    <a:pt x="456" y="79"/>
                    <a:pt x="464" y="83"/>
                  </a:cubicBezTo>
                  <a:lnTo>
                    <a:pt x="464" y="83"/>
                  </a:lnTo>
                  <a:cubicBezTo>
                    <a:pt x="461" y="82"/>
                    <a:pt x="459" y="81"/>
                    <a:pt x="456" y="79"/>
                  </a:cubicBezTo>
                  <a:cubicBezTo>
                    <a:pt x="448" y="77"/>
                    <a:pt x="443" y="76"/>
                    <a:pt x="441" y="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2588;p52"/>
            <p:cNvSpPr/>
            <p:nvPr/>
          </p:nvSpPr>
          <p:spPr>
            <a:xfrm>
              <a:off x="4238875" y="2790150"/>
              <a:ext cx="555725" cy="69575"/>
            </a:xfrm>
            <a:custGeom>
              <a:avLst/>
              <a:gdLst/>
              <a:ahLst/>
              <a:cxnLst/>
              <a:rect l="l" t="t" r="r" b="b"/>
              <a:pathLst>
                <a:path w="22229" h="2783" extrusionOk="0">
                  <a:moveTo>
                    <a:pt x="12474" y="11"/>
                  </a:moveTo>
                  <a:cubicBezTo>
                    <a:pt x="12471" y="11"/>
                    <a:pt x="12473" y="15"/>
                    <a:pt x="12489" y="22"/>
                  </a:cubicBezTo>
                  <a:lnTo>
                    <a:pt x="12489" y="22"/>
                  </a:lnTo>
                  <a:cubicBezTo>
                    <a:pt x="12484" y="14"/>
                    <a:pt x="12476" y="11"/>
                    <a:pt x="12474" y="11"/>
                  </a:cubicBezTo>
                  <a:close/>
                  <a:moveTo>
                    <a:pt x="12489" y="22"/>
                  </a:moveTo>
                  <a:cubicBezTo>
                    <a:pt x="12492" y="26"/>
                    <a:pt x="12494" y="31"/>
                    <a:pt x="12494" y="38"/>
                  </a:cubicBezTo>
                  <a:lnTo>
                    <a:pt x="12494" y="38"/>
                  </a:lnTo>
                  <a:cubicBezTo>
                    <a:pt x="12496" y="34"/>
                    <a:pt x="12497" y="30"/>
                    <a:pt x="12498" y="25"/>
                  </a:cubicBezTo>
                  <a:cubicBezTo>
                    <a:pt x="12494" y="24"/>
                    <a:pt x="12491" y="23"/>
                    <a:pt x="12489" y="22"/>
                  </a:cubicBezTo>
                  <a:close/>
                  <a:moveTo>
                    <a:pt x="11927" y="85"/>
                  </a:moveTo>
                  <a:cubicBezTo>
                    <a:pt x="11890" y="85"/>
                    <a:pt x="11877" y="95"/>
                    <a:pt x="11890" y="95"/>
                  </a:cubicBezTo>
                  <a:cubicBezTo>
                    <a:pt x="11896" y="95"/>
                    <a:pt x="11908" y="92"/>
                    <a:pt x="11927" y="85"/>
                  </a:cubicBezTo>
                  <a:close/>
                  <a:moveTo>
                    <a:pt x="11758" y="107"/>
                  </a:moveTo>
                  <a:lnTo>
                    <a:pt x="11814" y="129"/>
                  </a:lnTo>
                  <a:lnTo>
                    <a:pt x="11758" y="129"/>
                  </a:lnTo>
                  <a:cubicBezTo>
                    <a:pt x="11698" y="129"/>
                    <a:pt x="11698" y="129"/>
                    <a:pt x="11702" y="107"/>
                  </a:cubicBezTo>
                  <a:close/>
                  <a:moveTo>
                    <a:pt x="12269" y="107"/>
                  </a:moveTo>
                  <a:lnTo>
                    <a:pt x="12325" y="110"/>
                  </a:lnTo>
                  <a:lnTo>
                    <a:pt x="12382" y="129"/>
                  </a:lnTo>
                  <a:lnTo>
                    <a:pt x="12322" y="129"/>
                  </a:lnTo>
                  <a:cubicBezTo>
                    <a:pt x="12266" y="129"/>
                    <a:pt x="12266" y="129"/>
                    <a:pt x="12269" y="107"/>
                  </a:cubicBezTo>
                  <a:close/>
                  <a:moveTo>
                    <a:pt x="21000" y="91"/>
                  </a:moveTo>
                  <a:cubicBezTo>
                    <a:pt x="21056" y="113"/>
                    <a:pt x="21000" y="132"/>
                    <a:pt x="20943" y="132"/>
                  </a:cubicBezTo>
                  <a:cubicBezTo>
                    <a:pt x="20830" y="132"/>
                    <a:pt x="20830" y="132"/>
                    <a:pt x="20830" y="110"/>
                  </a:cubicBezTo>
                  <a:cubicBezTo>
                    <a:pt x="20830" y="91"/>
                    <a:pt x="20943" y="91"/>
                    <a:pt x="21000" y="91"/>
                  </a:cubicBezTo>
                  <a:close/>
                  <a:moveTo>
                    <a:pt x="12720" y="110"/>
                  </a:moveTo>
                  <a:cubicBezTo>
                    <a:pt x="12833" y="110"/>
                    <a:pt x="12833" y="110"/>
                    <a:pt x="12776" y="132"/>
                  </a:cubicBezTo>
                  <a:cubicBezTo>
                    <a:pt x="12749" y="141"/>
                    <a:pt x="12722" y="146"/>
                    <a:pt x="12701" y="146"/>
                  </a:cubicBezTo>
                  <a:cubicBezTo>
                    <a:pt x="12679" y="146"/>
                    <a:pt x="12664" y="140"/>
                    <a:pt x="12664" y="129"/>
                  </a:cubicBezTo>
                  <a:cubicBezTo>
                    <a:pt x="12664" y="110"/>
                    <a:pt x="12664" y="110"/>
                    <a:pt x="12720" y="110"/>
                  </a:cubicBezTo>
                  <a:close/>
                  <a:moveTo>
                    <a:pt x="18674" y="104"/>
                  </a:moveTo>
                  <a:cubicBezTo>
                    <a:pt x="18674" y="126"/>
                    <a:pt x="18618" y="148"/>
                    <a:pt x="18618" y="148"/>
                  </a:cubicBezTo>
                  <a:lnTo>
                    <a:pt x="18561" y="148"/>
                  </a:lnTo>
                  <a:cubicBezTo>
                    <a:pt x="18561" y="126"/>
                    <a:pt x="18561" y="104"/>
                    <a:pt x="18618" y="104"/>
                  </a:cubicBezTo>
                  <a:close/>
                  <a:moveTo>
                    <a:pt x="8964" y="111"/>
                  </a:moveTo>
                  <a:cubicBezTo>
                    <a:pt x="8972" y="111"/>
                    <a:pt x="8978" y="113"/>
                    <a:pt x="8978" y="119"/>
                  </a:cubicBezTo>
                  <a:lnTo>
                    <a:pt x="8978" y="141"/>
                  </a:lnTo>
                  <a:cubicBezTo>
                    <a:pt x="8939" y="155"/>
                    <a:pt x="8897" y="169"/>
                    <a:pt x="8876" y="169"/>
                  </a:cubicBezTo>
                  <a:cubicBezTo>
                    <a:pt x="8868" y="169"/>
                    <a:pt x="8862" y="167"/>
                    <a:pt x="8862" y="160"/>
                  </a:cubicBezTo>
                  <a:cubicBezTo>
                    <a:pt x="8862" y="160"/>
                    <a:pt x="8865" y="141"/>
                    <a:pt x="8922" y="119"/>
                  </a:cubicBezTo>
                  <a:cubicBezTo>
                    <a:pt x="8922" y="119"/>
                    <a:pt x="8947" y="111"/>
                    <a:pt x="8964" y="111"/>
                  </a:cubicBezTo>
                  <a:close/>
                  <a:moveTo>
                    <a:pt x="11191" y="126"/>
                  </a:moveTo>
                  <a:cubicBezTo>
                    <a:pt x="11191" y="126"/>
                    <a:pt x="11247" y="148"/>
                    <a:pt x="11244" y="170"/>
                  </a:cubicBezTo>
                  <a:lnTo>
                    <a:pt x="11188" y="170"/>
                  </a:lnTo>
                  <a:cubicBezTo>
                    <a:pt x="11131" y="170"/>
                    <a:pt x="11131" y="148"/>
                    <a:pt x="11131" y="148"/>
                  </a:cubicBezTo>
                  <a:cubicBezTo>
                    <a:pt x="11131" y="148"/>
                    <a:pt x="11131" y="126"/>
                    <a:pt x="11191" y="126"/>
                  </a:cubicBezTo>
                  <a:close/>
                  <a:moveTo>
                    <a:pt x="7048" y="176"/>
                  </a:moveTo>
                  <a:cubicBezTo>
                    <a:pt x="7104" y="179"/>
                    <a:pt x="7104" y="220"/>
                    <a:pt x="6991" y="238"/>
                  </a:cubicBezTo>
                  <a:cubicBezTo>
                    <a:pt x="6935" y="238"/>
                    <a:pt x="6935" y="238"/>
                    <a:pt x="6935" y="220"/>
                  </a:cubicBezTo>
                  <a:cubicBezTo>
                    <a:pt x="6935" y="198"/>
                    <a:pt x="6991" y="176"/>
                    <a:pt x="7048" y="176"/>
                  </a:cubicBezTo>
                  <a:close/>
                  <a:moveTo>
                    <a:pt x="13851" y="217"/>
                  </a:moveTo>
                  <a:lnTo>
                    <a:pt x="13908" y="238"/>
                  </a:lnTo>
                  <a:cubicBezTo>
                    <a:pt x="13908" y="257"/>
                    <a:pt x="13851" y="257"/>
                    <a:pt x="13851" y="257"/>
                  </a:cubicBezTo>
                  <a:cubicBezTo>
                    <a:pt x="13795" y="257"/>
                    <a:pt x="13795" y="257"/>
                    <a:pt x="13795" y="238"/>
                  </a:cubicBezTo>
                  <a:cubicBezTo>
                    <a:pt x="13795" y="238"/>
                    <a:pt x="13795" y="217"/>
                    <a:pt x="13851" y="217"/>
                  </a:cubicBezTo>
                  <a:close/>
                  <a:moveTo>
                    <a:pt x="13171" y="235"/>
                  </a:moveTo>
                  <a:lnTo>
                    <a:pt x="13228" y="257"/>
                  </a:lnTo>
                  <a:lnTo>
                    <a:pt x="13171" y="279"/>
                  </a:lnTo>
                  <a:lnTo>
                    <a:pt x="13115" y="279"/>
                  </a:lnTo>
                  <a:cubicBezTo>
                    <a:pt x="13115" y="257"/>
                    <a:pt x="13115" y="235"/>
                    <a:pt x="13171" y="235"/>
                  </a:cubicBezTo>
                  <a:close/>
                  <a:moveTo>
                    <a:pt x="13435" y="2037"/>
                  </a:moveTo>
                  <a:cubicBezTo>
                    <a:pt x="13322" y="2037"/>
                    <a:pt x="13322" y="2037"/>
                    <a:pt x="13378" y="2059"/>
                  </a:cubicBezTo>
                  <a:lnTo>
                    <a:pt x="13491" y="2059"/>
                  </a:lnTo>
                  <a:cubicBezTo>
                    <a:pt x="13491" y="2037"/>
                    <a:pt x="13491" y="2037"/>
                    <a:pt x="13435" y="2037"/>
                  </a:cubicBezTo>
                  <a:close/>
                  <a:moveTo>
                    <a:pt x="207" y="1989"/>
                  </a:moveTo>
                  <a:cubicBezTo>
                    <a:pt x="212" y="1989"/>
                    <a:pt x="220" y="1991"/>
                    <a:pt x="232" y="1993"/>
                  </a:cubicBezTo>
                  <a:cubicBezTo>
                    <a:pt x="251" y="1997"/>
                    <a:pt x="273" y="2000"/>
                    <a:pt x="263" y="2053"/>
                  </a:cubicBezTo>
                  <a:cubicBezTo>
                    <a:pt x="277" y="2104"/>
                    <a:pt x="274" y="2129"/>
                    <a:pt x="264" y="2129"/>
                  </a:cubicBezTo>
                  <a:cubicBezTo>
                    <a:pt x="253" y="2129"/>
                    <a:pt x="235" y="2100"/>
                    <a:pt x="222" y="2044"/>
                  </a:cubicBezTo>
                  <a:cubicBezTo>
                    <a:pt x="200" y="2001"/>
                    <a:pt x="194" y="1989"/>
                    <a:pt x="207" y="1989"/>
                  </a:cubicBezTo>
                  <a:close/>
                  <a:moveTo>
                    <a:pt x="1865" y="2153"/>
                  </a:moveTo>
                  <a:lnTo>
                    <a:pt x="1921" y="2172"/>
                  </a:lnTo>
                  <a:lnTo>
                    <a:pt x="1977" y="2172"/>
                  </a:lnTo>
                  <a:cubicBezTo>
                    <a:pt x="1977" y="2153"/>
                    <a:pt x="1977" y="2153"/>
                    <a:pt x="1921" y="2153"/>
                  </a:cubicBezTo>
                  <a:close/>
                  <a:moveTo>
                    <a:pt x="21257" y="2163"/>
                  </a:moveTo>
                  <a:cubicBezTo>
                    <a:pt x="21257" y="2185"/>
                    <a:pt x="21257" y="2207"/>
                    <a:pt x="21200" y="2207"/>
                  </a:cubicBezTo>
                  <a:lnTo>
                    <a:pt x="21144" y="2207"/>
                  </a:lnTo>
                  <a:cubicBezTo>
                    <a:pt x="21144" y="2185"/>
                    <a:pt x="21200" y="2163"/>
                    <a:pt x="21200" y="2163"/>
                  </a:cubicBezTo>
                  <a:close/>
                  <a:moveTo>
                    <a:pt x="12353" y="2181"/>
                  </a:moveTo>
                  <a:cubicBezTo>
                    <a:pt x="12353" y="2203"/>
                    <a:pt x="12410" y="2222"/>
                    <a:pt x="12410" y="2222"/>
                  </a:cubicBezTo>
                  <a:cubicBezTo>
                    <a:pt x="12466" y="2222"/>
                    <a:pt x="12466" y="2203"/>
                    <a:pt x="12466" y="2203"/>
                  </a:cubicBezTo>
                  <a:cubicBezTo>
                    <a:pt x="12466" y="2203"/>
                    <a:pt x="12466" y="2181"/>
                    <a:pt x="12410" y="2181"/>
                  </a:cubicBezTo>
                  <a:close/>
                  <a:moveTo>
                    <a:pt x="11786" y="2241"/>
                  </a:moveTo>
                  <a:cubicBezTo>
                    <a:pt x="11843" y="2241"/>
                    <a:pt x="11843" y="2241"/>
                    <a:pt x="11843" y="2263"/>
                  </a:cubicBezTo>
                  <a:lnTo>
                    <a:pt x="11786" y="2263"/>
                  </a:lnTo>
                  <a:lnTo>
                    <a:pt x="11730" y="2241"/>
                  </a:lnTo>
                  <a:close/>
                  <a:moveTo>
                    <a:pt x="7759" y="2232"/>
                  </a:moveTo>
                  <a:lnTo>
                    <a:pt x="7759" y="2250"/>
                  </a:lnTo>
                  <a:lnTo>
                    <a:pt x="7703" y="2272"/>
                  </a:lnTo>
                  <a:lnTo>
                    <a:pt x="7646" y="2250"/>
                  </a:lnTo>
                  <a:cubicBezTo>
                    <a:pt x="7646" y="2232"/>
                    <a:pt x="7703" y="2232"/>
                    <a:pt x="7759" y="2232"/>
                  </a:cubicBezTo>
                  <a:close/>
                  <a:moveTo>
                    <a:pt x="9321" y="2201"/>
                  </a:moveTo>
                  <a:cubicBezTo>
                    <a:pt x="9339" y="2201"/>
                    <a:pt x="9325" y="2210"/>
                    <a:pt x="9292" y="2235"/>
                  </a:cubicBezTo>
                  <a:lnTo>
                    <a:pt x="9176" y="2275"/>
                  </a:lnTo>
                  <a:cubicBezTo>
                    <a:pt x="9119" y="2275"/>
                    <a:pt x="9176" y="2257"/>
                    <a:pt x="9235" y="2213"/>
                  </a:cubicBezTo>
                  <a:cubicBezTo>
                    <a:pt x="9281" y="2205"/>
                    <a:pt x="9308" y="2201"/>
                    <a:pt x="9321" y="2201"/>
                  </a:cubicBezTo>
                  <a:close/>
                  <a:moveTo>
                    <a:pt x="11319" y="2232"/>
                  </a:moveTo>
                  <a:cubicBezTo>
                    <a:pt x="11354" y="2232"/>
                    <a:pt x="11373" y="2252"/>
                    <a:pt x="11332" y="2282"/>
                  </a:cubicBezTo>
                  <a:lnTo>
                    <a:pt x="11219" y="2282"/>
                  </a:lnTo>
                  <a:cubicBezTo>
                    <a:pt x="11219" y="2260"/>
                    <a:pt x="11219" y="2241"/>
                    <a:pt x="11275" y="2241"/>
                  </a:cubicBezTo>
                  <a:cubicBezTo>
                    <a:pt x="11291" y="2235"/>
                    <a:pt x="11306" y="2232"/>
                    <a:pt x="11319" y="2232"/>
                  </a:cubicBezTo>
                  <a:close/>
                  <a:moveTo>
                    <a:pt x="1125" y="2254"/>
                  </a:moveTo>
                  <a:cubicBezTo>
                    <a:pt x="1181" y="2254"/>
                    <a:pt x="1181" y="2254"/>
                    <a:pt x="1181" y="2275"/>
                  </a:cubicBezTo>
                  <a:cubicBezTo>
                    <a:pt x="1144" y="2288"/>
                    <a:pt x="1106" y="2294"/>
                    <a:pt x="1069" y="2294"/>
                  </a:cubicBezTo>
                  <a:lnTo>
                    <a:pt x="1009" y="2275"/>
                  </a:lnTo>
                  <a:cubicBezTo>
                    <a:pt x="1012" y="2254"/>
                    <a:pt x="1069" y="2254"/>
                    <a:pt x="1125" y="2254"/>
                  </a:cubicBezTo>
                  <a:close/>
                  <a:moveTo>
                    <a:pt x="16383" y="221"/>
                  </a:moveTo>
                  <a:cubicBezTo>
                    <a:pt x="16397" y="221"/>
                    <a:pt x="16405" y="228"/>
                    <a:pt x="16405" y="245"/>
                  </a:cubicBezTo>
                  <a:cubicBezTo>
                    <a:pt x="16405" y="258"/>
                    <a:pt x="16404" y="273"/>
                    <a:pt x="16404" y="273"/>
                  </a:cubicBezTo>
                  <a:cubicBezTo>
                    <a:pt x="16404" y="273"/>
                    <a:pt x="16404" y="270"/>
                    <a:pt x="16405" y="264"/>
                  </a:cubicBezTo>
                  <a:cubicBezTo>
                    <a:pt x="16427" y="248"/>
                    <a:pt x="16471" y="242"/>
                    <a:pt x="16519" y="242"/>
                  </a:cubicBezTo>
                  <a:cubicBezTo>
                    <a:pt x="16599" y="242"/>
                    <a:pt x="16687" y="260"/>
                    <a:pt x="16687" y="285"/>
                  </a:cubicBezTo>
                  <a:cubicBezTo>
                    <a:pt x="16687" y="307"/>
                    <a:pt x="16687" y="307"/>
                    <a:pt x="16744" y="307"/>
                  </a:cubicBezTo>
                  <a:lnTo>
                    <a:pt x="16744" y="285"/>
                  </a:lnTo>
                  <a:cubicBezTo>
                    <a:pt x="16744" y="267"/>
                    <a:pt x="16744" y="245"/>
                    <a:pt x="16800" y="245"/>
                  </a:cubicBezTo>
                  <a:cubicBezTo>
                    <a:pt x="16857" y="245"/>
                    <a:pt x="16916" y="245"/>
                    <a:pt x="16913" y="267"/>
                  </a:cubicBezTo>
                  <a:cubicBezTo>
                    <a:pt x="16953" y="280"/>
                    <a:pt x="16992" y="295"/>
                    <a:pt x="17012" y="295"/>
                  </a:cubicBezTo>
                  <a:cubicBezTo>
                    <a:pt x="17021" y="295"/>
                    <a:pt x="17026" y="292"/>
                    <a:pt x="17026" y="285"/>
                  </a:cubicBezTo>
                  <a:cubicBezTo>
                    <a:pt x="17067" y="289"/>
                    <a:pt x="17104" y="295"/>
                    <a:pt x="17142" y="307"/>
                  </a:cubicBezTo>
                  <a:lnTo>
                    <a:pt x="17368" y="307"/>
                  </a:lnTo>
                  <a:cubicBezTo>
                    <a:pt x="17395" y="298"/>
                    <a:pt x="17435" y="294"/>
                    <a:pt x="17469" y="294"/>
                  </a:cubicBezTo>
                  <a:cubicBezTo>
                    <a:pt x="17506" y="294"/>
                    <a:pt x="17537" y="299"/>
                    <a:pt x="17537" y="311"/>
                  </a:cubicBezTo>
                  <a:cubicBezTo>
                    <a:pt x="17596" y="311"/>
                    <a:pt x="17653" y="304"/>
                    <a:pt x="17709" y="289"/>
                  </a:cubicBezTo>
                  <a:cubicBezTo>
                    <a:pt x="17822" y="289"/>
                    <a:pt x="17878" y="289"/>
                    <a:pt x="17878" y="311"/>
                  </a:cubicBezTo>
                  <a:cubicBezTo>
                    <a:pt x="17878" y="322"/>
                    <a:pt x="17878" y="327"/>
                    <a:pt x="17885" y="327"/>
                  </a:cubicBezTo>
                  <a:cubicBezTo>
                    <a:pt x="17892" y="327"/>
                    <a:pt x="17907" y="322"/>
                    <a:pt x="17935" y="311"/>
                  </a:cubicBezTo>
                  <a:cubicBezTo>
                    <a:pt x="17935" y="289"/>
                    <a:pt x="17991" y="289"/>
                    <a:pt x="18048" y="289"/>
                  </a:cubicBezTo>
                  <a:lnTo>
                    <a:pt x="18160" y="289"/>
                  </a:lnTo>
                  <a:cubicBezTo>
                    <a:pt x="18163" y="270"/>
                    <a:pt x="18163" y="270"/>
                    <a:pt x="18220" y="270"/>
                  </a:cubicBezTo>
                  <a:cubicBezTo>
                    <a:pt x="18276" y="270"/>
                    <a:pt x="18446" y="292"/>
                    <a:pt x="18502" y="292"/>
                  </a:cubicBezTo>
                  <a:cubicBezTo>
                    <a:pt x="18671" y="292"/>
                    <a:pt x="18671" y="292"/>
                    <a:pt x="18615" y="270"/>
                  </a:cubicBezTo>
                  <a:cubicBezTo>
                    <a:pt x="18577" y="270"/>
                    <a:pt x="18565" y="260"/>
                    <a:pt x="18594" y="260"/>
                  </a:cubicBezTo>
                  <a:cubicBezTo>
                    <a:pt x="18608" y="260"/>
                    <a:pt x="18634" y="263"/>
                    <a:pt x="18671" y="270"/>
                  </a:cubicBezTo>
                  <a:cubicBezTo>
                    <a:pt x="18731" y="270"/>
                    <a:pt x="18900" y="292"/>
                    <a:pt x="19069" y="292"/>
                  </a:cubicBezTo>
                  <a:cubicBezTo>
                    <a:pt x="19295" y="292"/>
                    <a:pt x="19295" y="292"/>
                    <a:pt x="19295" y="273"/>
                  </a:cubicBezTo>
                  <a:cubicBezTo>
                    <a:pt x="19268" y="251"/>
                    <a:pt x="19269" y="240"/>
                    <a:pt x="19283" y="240"/>
                  </a:cubicBezTo>
                  <a:cubicBezTo>
                    <a:pt x="19298" y="240"/>
                    <a:pt x="19326" y="251"/>
                    <a:pt x="19354" y="273"/>
                  </a:cubicBezTo>
                  <a:cubicBezTo>
                    <a:pt x="19420" y="297"/>
                    <a:pt x="19467" y="307"/>
                    <a:pt x="19495" y="307"/>
                  </a:cubicBezTo>
                  <a:cubicBezTo>
                    <a:pt x="19514" y="307"/>
                    <a:pt x="19524" y="303"/>
                    <a:pt x="19524" y="295"/>
                  </a:cubicBezTo>
                  <a:cubicBezTo>
                    <a:pt x="19552" y="279"/>
                    <a:pt x="19586" y="272"/>
                    <a:pt x="19618" y="272"/>
                  </a:cubicBezTo>
                  <a:cubicBezTo>
                    <a:pt x="19624" y="272"/>
                    <a:pt x="19630" y="272"/>
                    <a:pt x="19636" y="273"/>
                  </a:cubicBezTo>
                  <a:cubicBezTo>
                    <a:pt x="19636" y="284"/>
                    <a:pt x="19650" y="289"/>
                    <a:pt x="19679" y="289"/>
                  </a:cubicBezTo>
                  <a:cubicBezTo>
                    <a:pt x="19707" y="289"/>
                    <a:pt x="19749" y="284"/>
                    <a:pt x="19806" y="273"/>
                  </a:cubicBezTo>
                  <a:cubicBezTo>
                    <a:pt x="19862" y="273"/>
                    <a:pt x="19862" y="273"/>
                    <a:pt x="19862" y="295"/>
                  </a:cubicBezTo>
                  <a:lnTo>
                    <a:pt x="19975" y="295"/>
                  </a:lnTo>
                  <a:cubicBezTo>
                    <a:pt x="20023" y="278"/>
                    <a:pt x="20110" y="272"/>
                    <a:pt x="20199" y="272"/>
                  </a:cubicBezTo>
                  <a:cubicBezTo>
                    <a:pt x="20323" y="272"/>
                    <a:pt x="20453" y="284"/>
                    <a:pt x="20486" y="295"/>
                  </a:cubicBezTo>
                  <a:cubicBezTo>
                    <a:pt x="20526" y="295"/>
                    <a:pt x="20564" y="289"/>
                    <a:pt x="20602" y="276"/>
                  </a:cubicBezTo>
                  <a:cubicBezTo>
                    <a:pt x="20630" y="256"/>
                    <a:pt x="20658" y="246"/>
                    <a:pt x="20679" y="246"/>
                  </a:cubicBezTo>
                  <a:cubicBezTo>
                    <a:pt x="20700" y="246"/>
                    <a:pt x="20714" y="256"/>
                    <a:pt x="20714" y="276"/>
                  </a:cubicBezTo>
                  <a:cubicBezTo>
                    <a:pt x="20713" y="296"/>
                    <a:pt x="20713" y="307"/>
                    <a:pt x="20720" y="307"/>
                  </a:cubicBezTo>
                  <a:cubicBezTo>
                    <a:pt x="20728" y="307"/>
                    <a:pt x="20743" y="296"/>
                    <a:pt x="20771" y="276"/>
                  </a:cubicBezTo>
                  <a:cubicBezTo>
                    <a:pt x="20793" y="267"/>
                    <a:pt x="20852" y="263"/>
                    <a:pt x="20911" y="263"/>
                  </a:cubicBezTo>
                  <a:cubicBezTo>
                    <a:pt x="21000" y="263"/>
                    <a:pt x="21089" y="274"/>
                    <a:pt x="21053" y="298"/>
                  </a:cubicBezTo>
                  <a:cubicBezTo>
                    <a:pt x="21053" y="320"/>
                    <a:pt x="21053" y="339"/>
                    <a:pt x="21053" y="339"/>
                  </a:cubicBezTo>
                  <a:cubicBezTo>
                    <a:pt x="21090" y="326"/>
                    <a:pt x="21128" y="320"/>
                    <a:pt x="21166" y="320"/>
                  </a:cubicBezTo>
                  <a:cubicBezTo>
                    <a:pt x="21166" y="298"/>
                    <a:pt x="21222" y="298"/>
                    <a:pt x="21394" y="298"/>
                  </a:cubicBezTo>
                  <a:cubicBezTo>
                    <a:pt x="21507" y="298"/>
                    <a:pt x="21736" y="279"/>
                    <a:pt x="21849" y="279"/>
                  </a:cubicBezTo>
                  <a:cubicBezTo>
                    <a:pt x="21896" y="279"/>
                    <a:pt x="21943" y="279"/>
                    <a:pt x="21943" y="301"/>
                  </a:cubicBezTo>
                  <a:lnTo>
                    <a:pt x="21952" y="301"/>
                  </a:lnTo>
                  <a:cubicBezTo>
                    <a:pt x="21952" y="311"/>
                    <a:pt x="21955" y="320"/>
                    <a:pt x="21971" y="336"/>
                  </a:cubicBezTo>
                  <a:cubicBezTo>
                    <a:pt x="21993" y="345"/>
                    <a:pt x="21993" y="389"/>
                    <a:pt x="21971" y="389"/>
                  </a:cubicBezTo>
                  <a:lnTo>
                    <a:pt x="21971" y="433"/>
                  </a:lnTo>
                  <a:cubicBezTo>
                    <a:pt x="21984" y="489"/>
                    <a:pt x="21990" y="546"/>
                    <a:pt x="21993" y="602"/>
                  </a:cubicBezTo>
                  <a:cubicBezTo>
                    <a:pt x="21971" y="602"/>
                    <a:pt x="21949" y="658"/>
                    <a:pt x="21971" y="715"/>
                  </a:cubicBezTo>
                  <a:cubicBezTo>
                    <a:pt x="21993" y="718"/>
                    <a:pt x="21993" y="774"/>
                    <a:pt x="21993" y="887"/>
                  </a:cubicBezTo>
                  <a:cubicBezTo>
                    <a:pt x="21984" y="925"/>
                    <a:pt x="21980" y="1166"/>
                    <a:pt x="21977" y="1467"/>
                  </a:cubicBezTo>
                  <a:cubicBezTo>
                    <a:pt x="21974" y="1683"/>
                    <a:pt x="21974" y="1946"/>
                    <a:pt x="21974" y="2150"/>
                  </a:cubicBezTo>
                  <a:lnTo>
                    <a:pt x="21871" y="2156"/>
                  </a:lnTo>
                  <a:lnTo>
                    <a:pt x="21802" y="2160"/>
                  </a:lnTo>
                  <a:cubicBezTo>
                    <a:pt x="21789" y="2160"/>
                    <a:pt x="21780" y="2160"/>
                    <a:pt x="21767" y="2163"/>
                  </a:cubicBezTo>
                  <a:lnTo>
                    <a:pt x="21429" y="2163"/>
                  </a:lnTo>
                  <a:cubicBezTo>
                    <a:pt x="21429" y="2145"/>
                    <a:pt x="21376" y="2139"/>
                    <a:pt x="21303" y="2139"/>
                  </a:cubicBezTo>
                  <a:cubicBezTo>
                    <a:pt x="21205" y="2139"/>
                    <a:pt x="21071" y="2150"/>
                    <a:pt x="20975" y="2163"/>
                  </a:cubicBezTo>
                  <a:cubicBezTo>
                    <a:pt x="20928" y="2176"/>
                    <a:pt x="20881" y="2182"/>
                    <a:pt x="20832" y="2182"/>
                  </a:cubicBezTo>
                  <a:cubicBezTo>
                    <a:pt x="20822" y="2182"/>
                    <a:pt x="20812" y="2182"/>
                    <a:pt x="20802" y="2181"/>
                  </a:cubicBezTo>
                  <a:cubicBezTo>
                    <a:pt x="20804" y="2157"/>
                    <a:pt x="20744" y="2147"/>
                    <a:pt x="20671" y="2147"/>
                  </a:cubicBezTo>
                  <a:cubicBezTo>
                    <a:pt x="20621" y="2147"/>
                    <a:pt x="20566" y="2152"/>
                    <a:pt x="20520" y="2160"/>
                  </a:cubicBezTo>
                  <a:cubicBezTo>
                    <a:pt x="20492" y="2180"/>
                    <a:pt x="20464" y="2190"/>
                    <a:pt x="20443" y="2190"/>
                  </a:cubicBezTo>
                  <a:cubicBezTo>
                    <a:pt x="20421" y="2190"/>
                    <a:pt x="20407" y="2180"/>
                    <a:pt x="20407" y="2160"/>
                  </a:cubicBezTo>
                  <a:cubicBezTo>
                    <a:pt x="20407" y="2141"/>
                    <a:pt x="20385" y="2131"/>
                    <a:pt x="20350" y="2131"/>
                  </a:cubicBezTo>
                  <a:cubicBezTo>
                    <a:pt x="20306" y="2131"/>
                    <a:pt x="20243" y="2147"/>
                    <a:pt x="20179" y="2181"/>
                  </a:cubicBezTo>
                  <a:cubicBezTo>
                    <a:pt x="20162" y="2190"/>
                    <a:pt x="20143" y="2195"/>
                    <a:pt x="20124" y="2195"/>
                  </a:cubicBezTo>
                  <a:cubicBezTo>
                    <a:pt x="20104" y="2195"/>
                    <a:pt x="20084" y="2190"/>
                    <a:pt x="20066" y="2178"/>
                  </a:cubicBezTo>
                  <a:cubicBezTo>
                    <a:pt x="20033" y="2155"/>
                    <a:pt x="20001" y="2145"/>
                    <a:pt x="19979" y="2145"/>
                  </a:cubicBezTo>
                  <a:cubicBezTo>
                    <a:pt x="19963" y="2145"/>
                    <a:pt x="19953" y="2150"/>
                    <a:pt x="19953" y="2160"/>
                  </a:cubicBezTo>
                  <a:cubicBezTo>
                    <a:pt x="19928" y="2180"/>
                    <a:pt x="19897" y="2190"/>
                    <a:pt x="19867" y="2190"/>
                  </a:cubicBezTo>
                  <a:cubicBezTo>
                    <a:pt x="19837" y="2190"/>
                    <a:pt x="19807" y="2180"/>
                    <a:pt x="19784" y="2160"/>
                  </a:cubicBezTo>
                  <a:cubicBezTo>
                    <a:pt x="19726" y="2137"/>
                    <a:pt x="19698" y="2126"/>
                    <a:pt x="19677" y="2126"/>
                  </a:cubicBezTo>
                  <a:cubicBezTo>
                    <a:pt x="19656" y="2126"/>
                    <a:pt x="19642" y="2136"/>
                    <a:pt x="19614" y="2156"/>
                  </a:cubicBezTo>
                  <a:cubicBezTo>
                    <a:pt x="19585" y="2178"/>
                    <a:pt x="19516" y="2188"/>
                    <a:pt x="19446" y="2188"/>
                  </a:cubicBezTo>
                  <a:cubicBezTo>
                    <a:pt x="19374" y="2188"/>
                    <a:pt x="19302" y="2177"/>
                    <a:pt x="19273" y="2156"/>
                  </a:cubicBezTo>
                  <a:cubicBezTo>
                    <a:pt x="19235" y="2156"/>
                    <a:pt x="19198" y="2147"/>
                    <a:pt x="19177" y="2147"/>
                  </a:cubicBezTo>
                  <a:cubicBezTo>
                    <a:pt x="19166" y="2147"/>
                    <a:pt x="19160" y="2149"/>
                    <a:pt x="19160" y="2156"/>
                  </a:cubicBezTo>
                  <a:lnTo>
                    <a:pt x="19104" y="2134"/>
                  </a:lnTo>
                  <a:lnTo>
                    <a:pt x="18991" y="2134"/>
                  </a:lnTo>
                  <a:lnTo>
                    <a:pt x="18991" y="2156"/>
                  </a:lnTo>
                  <a:cubicBezTo>
                    <a:pt x="18931" y="2156"/>
                    <a:pt x="18593" y="2134"/>
                    <a:pt x="18195" y="2134"/>
                  </a:cubicBezTo>
                  <a:cubicBezTo>
                    <a:pt x="18024" y="2134"/>
                    <a:pt x="17891" y="2133"/>
                    <a:pt x="17790" y="2133"/>
                  </a:cubicBezTo>
                  <a:cubicBezTo>
                    <a:pt x="17522" y="2133"/>
                    <a:pt x="17474" y="2137"/>
                    <a:pt x="17515" y="2153"/>
                  </a:cubicBezTo>
                  <a:cubicBezTo>
                    <a:pt x="17542" y="2173"/>
                    <a:pt x="17529" y="2183"/>
                    <a:pt x="17502" y="2183"/>
                  </a:cubicBezTo>
                  <a:cubicBezTo>
                    <a:pt x="17474" y="2183"/>
                    <a:pt x="17431" y="2172"/>
                    <a:pt x="17402" y="2150"/>
                  </a:cubicBezTo>
                  <a:cubicBezTo>
                    <a:pt x="17346" y="2150"/>
                    <a:pt x="17233" y="2131"/>
                    <a:pt x="17120" y="2131"/>
                  </a:cubicBezTo>
                  <a:cubicBezTo>
                    <a:pt x="17004" y="2128"/>
                    <a:pt x="16891" y="2128"/>
                    <a:pt x="16891" y="2109"/>
                  </a:cubicBezTo>
                  <a:lnTo>
                    <a:pt x="16835" y="2109"/>
                  </a:lnTo>
                  <a:cubicBezTo>
                    <a:pt x="16770" y="2133"/>
                    <a:pt x="16629" y="2143"/>
                    <a:pt x="16488" y="2143"/>
                  </a:cubicBezTo>
                  <a:cubicBezTo>
                    <a:pt x="16385" y="2143"/>
                    <a:pt x="16283" y="2137"/>
                    <a:pt x="16211" y="2128"/>
                  </a:cubicBezTo>
                  <a:cubicBezTo>
                    <a:pt x="16195" y="2128"/>
                    <a:pt x="16180" y="2127"/>
                    <a:pt x="16164" y="2127"/>
                  </a:cubicBezTo>
                  <a:cubicBezTo>
                    <a:pt x="16085" y="2127"/>
                    <a:pt x="16004" y="2134"/>
                    <a:pt x="15926" y="2147"/>
                  </a:cubicBezTo>
                  <a:cubicBezTo>
                    <a:pt x="15870" y="2158"/>
                    <a:pt x="15841" y="2163"/>
                    <a:pt x="15820" y="2163"/>
                  </a:cubicBezTo>
                  <a:cubicBezTo>
                    <a:pt x="15799" y="2163"/>
                    <a:pt x="15785" y="2158"/>
                    <a:pt x="15757" y="2147"/>
                  </a:cubicBezTo>
                  <a:cubicBezTo>
                    <a:pt x="15757" y="2134"/>
                    <a:pt x="15644" y="2122"/>
                    <a:pt x="15549" y="2122"/>
                  </a:cubicBezTo>
                  <a:cubicBezTo>
                    <a:pt x="15479" y="2122"/>
                    <a:pt x="15418" y="2128"/>
                    <a:pt x="15418" y="2147"/>
                  </a:cubicBezTo>
                  <a:lnTo>
                    <a:pt x="15362" y="2125"/>
                  </a:lnTo>
                  <a:cubicBezTo>
                    <a:pt x="15345" y="2119"/>
                    <a:pt x="15329" y="2116"/>
                    <a:pt x="15313" y="2116"/>
                  </a:cubicBezTo>
                  <a:cubicBezTo>
                    <a:pt x="15276" y="2116"/>
                    <a:pt x="15246" y="2131"/>
                    <a:pt x="15246" y="2147"/>
                  </a:cubicBezTo>
                  <a:cubicBezTo>
                    <a:pt x="15246" y="2165"/>
                    <a:pt x="15235" y="2175"/>
                    <a:pt x="15217" y="2175"/>
                  </a:cubicBezTo>
                  <a:cubicBezTo>
                    <a:pt x="15196" y="2175"/>
                    <a:pt x="15164" y="2160"/>
                    <a:pt x="15133" y="2125"/>
                  </a:cubicBezTo>
                  <a:cubicBezTo>
                    <a:pt x="15135" y="2101"/>
                    <a:pt x="15114" y="2090"/>
                    <a:pt x="15097" y="2090"/>
                  </a:cubicBezTo>
                  <a:cubicBezTo>
                    <a:pt x="15086" y="2090"/>
                    <a:pt x="15077" y="2094"/>
                    <a:pt x="15077" y="2103"/>
                  </a:cubicBezTo>
                  <a:cubicBezTo>
                    <a:pt x="15037" y="2119"/>
                    <a:pt x="14996" y="2133"/>
                    <a:pt x="14956" y="2133"/>
                  </a:cubicBezTo>
                  <a:cubicBezTo>
                    <a:pt x="14940" y="2133"/>
                    <a:pt x="14924" y="2130"/>
                    <a:pt x="14907" y="2125"/>
                  </a:cubicBezTo>
                  <a:cubicBezTo>
                    <a:pt x="14851" y="2125"/>
                    <a:pt x="14795" y="2125"/>
                    <a:pt x="14792" y="2166"/>
                  </a:cubicBezTo>
                  <a:cubicBezTo>
                    <a:pt x="14792" y="2183"/>
                    <a:pt x="14757" y="2185"/>
                    <a:pt x="14716" y="2185"/>
                  </a:cubicBezTo>
                  <a:cubicBezTo>
                    <a:pt x="14704" y="2185"/>
                    <a:pt x="14691" y="2185"/>
                    <a:pt x="14679" y="2185"/>
                  </a:cubicBezTo>
                  <a:cubicBezTo>
                    <a:pt x="14679" y="2166"/>
                    <a:pt x="14679" y="2166"/>
                    <a:pt x="14735" y="2144"/>
                  </a:cubicBezTo>
                  <a:lnTo>
                    <a:pt x="14622" y="2144"/>
                  </a:lnTo>
                  <a:cubicBezTo>
                    <a:pt x="14566" y="2144"/>
                    <a:pt x="14453" y="2122"/>
                    <a:pt x="14453" y="2103"/>
                  </a:cubicBezTo>
                  <a:cubicBezTo>
                    <a:pt x="14429" y="2094"/>
                    <a:pt x="14405" y="2088"/>
                    <a:pt x="14390" y="2088"/>
                  </a:cubicBezTo>
                  <a:cubicBezTo>
                    <a:pt x="14369" y="2088"/>
                    <a:pt x="14364" y="2098"/>
                    <a:pt x="14397" y="2122"/>
                  </a:cubicBezTo>
                  <a:cubicBezTo>
                    <a:pt x="14397" y="2157"/>
                    <a:pt x="14397" y="2164"/>
                    <a:pt x="14341" y="2164"/>
                  </a:cubicBezTo>
                  <a:cubicBezTo>
                    <a:pt x="14326" y="2164"/>
                    <a:pt x="14308" y="2163"/>
                    <a:pt x="14284" y="2163"/>
                  </a:cubicBezTo>
                  <a:cubicBezTo>
                    <a:pt x="14224" y="2163"/>
                    <a:pt x="14168" y="2163"/>
                    <a:pt x="14168" y="2144"/>
                  </a:cubicBezTo>
                  <a:cubicBezTo>
                    <a:pt x="14171" y="2122"/>
                    <a:pt x="14171" y="2122"/>
                    <a:pt x="14055" y="2122"/>
                  </a:cubicBezTo>
                  <a:cubicBezTo>
                    <a:pt x="13886" y="2122"/>
                    <a:pt x="13713" y="2185"/>
                    <a:pt x="13657" y="2225"/>
                  </a:cubicBezTo>
                  <a:cubicBezTo>
                    <a:pt x="13657" y="2246"/>
                    <a:pt x="13657" y="2256"/>
                    <a:pt x="13650" y="2256"/>
                  </a:cubicBezTo>
                  <a:cubicBezTo>
                    <a:pt x="13643" y="2256"/>
                    <a:pt x="13629" y="2246"/>
                    <a:pt x="13601" y="2225"/>
                  </a:cubicBezTo>
                  <a:cubicBezTo>
                    <a:pt x="13601" y="2203"/>
                    <a:pt x="13544" y="2203"/>
                    <a:pt x="13488" y="2203"/>
                  </a:cubicBezTo>
                  <a:cubicBezTo>
                    <a:pt x="13488" y="2211"/>
                    <a:pt x="13482" y="2213"/>
                    <a:pt x="13475" y="2213"/>
                  </a:cubicBezTo>
                  <a:cubicBezTo>
                    <a:pt x="13463" y="2213"/>
                    <a:pt x="13450" y="2203"/>
                    <a:pt x="13488" y="2203"/>
                  </a:cubicBezTo>
                  <a:cubicBezTo>
                    <a:pt x="13488" y="2186"/>
                    <a:pt x="13522" y="2184"/>
                    <a:pt x="13564" y="2184"/>
                  </a:cubicBezTo>
                  <a:cubicBezTo>
                    <a:pt x="13576" y="2184"/>
                    <a:pt x="13588" y="2185"/>
                    <a:pt x="13601" y="2185"/>
                  </a:cubicBezTo>
                  <a:lnTo>
                    <a:pt x="13601" y="2163"/>
                  </a:lnTo>
                  <a:cubicBezTo>
                    <a:pt x="13577" y="2142"/>
                    <a:pt x="13546" y="2131"/>
                    <a:pt x="13516" y="2131"/>
                  </a:cubicBezTo>
                  <a:cubicBezTo>
                    <a:pt x="13486" y="2131"/>
                    <a:pt x="13456" y="2141"/>
                    <a:pt x="13431" y="2163"/>
                  </a:cubicBezTo>
                  <a:cubicBezTo>
                    <a:pt x="13414" y="2172"/>
                    <a:pt x="13395" y="2177"/>
                    <a:pt x="13375" y="2177"/>
                  </a:cubicBezTo>
                  <a:cubicBezTo>
                    <a:pt x="13355" y="2177"/>
                    <a:pt x="13336" y="2172"/>
                    <a:pt x="13319" y="2163"/>
                  </a:cubicBezTo>
                  <a:cubicBezTo>
                    <a:pt x="13279" y="2147"/>
                    <a:pt x="13239" y="2132"/>
                    <a:pt x="13219" y="2132"/>
                  </a:cubicBezTo>
                  <a:cubicBezTo>
                    <a:pt x="13211" y="2132"/>
                    <a:pt x="13206" y="2134"/>
                    <a:pt x="13206" y="2141"/>
                  </a:cubicBezTo>
                  <a:cubicBezTo>
                    <a:pt x="13149" y="2141"/>
                    <a:pt x="13090" y="2134"/>
                    <a:pt x="13037" y="2119"/>
                  </a:cubicBezTo>
                  <a:cubicBezTo>
                    <a:pt x="12924" y="2119"/>
                    <a:pt x="12864" y="2119"/>
                    <a:pt x="12864" y="2141"/>
                  </a:cubicBezTo>
                  <a:cubicBezTo>
                    <a:pt x="12864" y="2160"/>
                    <a:pt x="12808" y="2160"/>
                    <a:pt x="12751" y="2160"/>
                  </a:cubicBezTo>
                  <a:cubicBezTo>
                    <a:pt x="12695" y="2160"/>
                    <a:pt x="12639" y="2160"/>
                    <a:pt x="12639" y="2181"/>
                  </a:cubicBezTo>
                  <a:cubicBezTo>
                    <a:pt x="12639" y="2200"/>
                    <a:pt x="12579" y="2222"/>
                    <a:pt x="12466" y="2222"/>
                  </a:cubicBezTo>
                  <a:cubicBezTo>
                    <a:pt x="12421" y="2230"/>
                    <a:pt x="12393" y="2234"/>
                    <a:pt x="12373" y="2234"/>
                  </a:cubicBezTo>
                  <a:cubicBezTo>
                    <a:pt x="12344" y="2234"/>
                    <a:pt x="12331" y="2225"/>
                    <a:pt x="12297" y="2200"/>
                  </a:cubicBezTo>
                  <a:cubicBezTo>
                    <a:pt x="12297" y="2178"/>
                    <a:pt x="12241" y="2178"/>
                    <a:pt x="12184" y="2178"/>
                  </a:cubicBezTo>
                  <a:cubicBezTo>
                    <a:pt x="12147" y="2178"/>
                    <a:pt x="12106" y="2172"/>
                    <a:pt x="12071" y="2160"/>
                  </a:cubicBezTo>
                  <a:cubicBezTo>
                    <a:pt x="12055" y="2153"/>
                    <a:pt x="12043" y="2150"/>
                    <a:pt x="12035" y="2150"/>
                  </a:cubicBezTo>
                  <a:cubicBezTo>
                    <a:pt x="12015" y="2150"/>
                    <a:pt x="12015" y="2165"/>
                    <a:pt x="12015" y="2178"/>
                  </a:cubicBezTo>
                  <a:lnTo>
                    <a:pt x="12012" y="2219"/>
                  </a:lnTo>
                  <a:cubicBezTo>
                    <a:pt x="11955" y="2219"/>
                    <a:pt x="11899" y="2178"/>
                    <a:pt x="11902" y="2156"/>
                  </a:cubicBezTo>
                  <a:cubicBezTo>
                    <a:pt x="11874" y="2136"/>
                    <a:pt x="11860" y="2126"/>
                    <a:pt x="11852" y="2126"/>
                  </a:cubicBezTo>
                  <a:cubicBezTo>
                    <a:pt x="11845" y="2126"/>
                    <a:pt x="11844" y="2136"/>
                    <a:pt x="11843" y="2156"/>
                  </a:cubicBezTo>
                  <a:cubicBezTo>
                    <a:pt x="11843" y="2172"/>
                    <a:pt x="11814" y="2187"/>
                    <a:pt x="11758" y="2187"/>
                  </a:cubicBezTo>
                  <a:cubicBezTo>
                    <a:pt x="11735" y="2187"/>
                    <a:pt x="11706" y="2185"/>
                    <a:pt x="11673" y="2178"/>
                  </a:cubicBezTo>
                  <a:cubicBezTo>
                    <a:pt x="11561" y="2178"/>
                    <a:pt x="11448" y="2178"/>
                    <a:pt x="11448" y="2156"/>
                  </a:cubicBezTo>
                  <a:cubicBezTo>
                    <a:pt x="11429" y="2150"/>
                    <a:pt x="11409" y="2147"/>
                    <a:pt x="11390" y="2147"/>
                  </a:cubicBezTo>
                  <a:cubicBezTo>
                    <a:pt x="11371" y="2147"/>
                    <a:pt x="11352" y="2150"/>
                    <a:pt x="11335" y="2156"/>
                  </a:cubicBezTo>
                  <a:cubicBezTo>
                    <a:pt x="11305" y="2167"/>
                    <a:pt x="11276" y="2173"/>
                    <a:pt x="11233" y="2173"/>
                  </a:cubicBezTo>
                  <a:cubicBezTo>
                    <a:pt x="11191" y="2173"/>
                    <a:pt x="11134" y="2167"/>
                    <a:pt x="11050" y="2156"/>
                  </a:cubicBezTo>
                  <a:cubicBezTo>
                    <a:pt x="10906" y="2134"/>
                    <a:pt x="10836" y="2123"/>
                    <a:pt x="10801" y="2123"/>
                  </a:cubicBezTo>
                  <a:cubicBezTo>
                    <a:pt x="10768" y="2123"/>
                    <a:pt x="10768" y="2133"/>
                    <a:pt x="10768" y="2153"/>
                  </a:cubicBezTo>
                  <a:cubicBezTo>
                    <a:pt x="10768" y="2166"/>
                    <a:pt x="10767" y="2179"/>
                    <a:pt x="10756" y="2179"/>
                  </a:cubicBezTo>
                  <a:cubicBezTo>
                    <a:pt x="10747" y="2179"/>
                    <a:pt x="10734" y="2172"/>
                    <a:pt x="10711" y="2153"/>
                  </a:cubicBezTo>
                  <a:cubicBezTo>
                    <a:pt x="10695" y="2148"/>
                    <a:pt x="10679" y="2146"/>
                    <a:pt x="10661" y="2146"/>
                  </a:cubicBezTo>
                  <a:cubicBezTo>
                    <a:pt x="10616" y="2146"/>
                    <a:pt x="10563" y="2160"/>
                    <a:pt x="10483" y="2175"/>
                  </a:cubicBezTo>
                  <a:cubicBezTo>
                    <a:pt x="10445" y="2185"/>
                    <a:pt x="10420" y="2219"/>
                    <a:pt x="10423" y="2257"/>
                  </a:cubicBezTo>
                  <a:cubicBezTo>
                    <a:pt x="10423" y="2282"/>
                    <a:pt x="10423" y="2293"/>
                    <a:pt x="10400" y="2293"/>
                  </a:cubicBezTo>
                  <a:cubicBezTo>
                    <a:pt x="10384" y="2293"/>
                    <a:pt x="10357" y="2288"/>
                    <a:pt x="10310" y="2279"/>
                  </a:cubicBezTo>
                  <a:cubicBezTo>
                    <a:pt x="10254" y="2279"/>
                    <a:pt x="10197" y="2257"/>
                    <a:pt x="10197" y="2238"/>
                  </a:cubicBezTo>
                  <a:cubicBezTo>
                    <a:pt x="10197" y="2216"/>
                    <a:pt x="10254" y="2216"/>
                    <a:pt x="10254" y="2216"/>
                  </a:cubicBezTo>
                  <a:lnTo>
                    <a:pt x="10313" y="2216"/>
                  </a:lnTo>
                  <a:cubicBezTo>
                    <a:pt x="10313" y="2194"/>
                    <a:pt x="10313" y="2175"/>
                    <a:pt x="10200" y="2175"/>
                  </a:cubicBezTo>
                  <a:cubicBezTo>
                    <a:pt x="10172" y="2164"/>
                    <a:pt x="10144" y="2159"/>
                    <a:pt x="10123" y="2159"/>
                  </a:cubicBezTo>
                  <a:cubicBezTo>
                    <a:pt x="10101" y="2159"/>
                    <a:pt x="10086" y="2164"/>
                    <a:pt x="10085" y="2175"/>
                  </a:cubicBezTo>
                  <a:cubicBezTo>
                    <a:pt x="10028" y="2153"/>
                    <a:pt x="9915" y="2153"/>
                    <a:pt x="9802" y="2153"/>
                  </a:cubicBezTo>
                  <a:cubicBezTo>
                    <a:pt x="9690" y="2150"/>
                    <a:pt x="9520" y="2150"/>
                    <a:pt x="9464" y="2131"/>
                  </a:cubicBezTo>
                  <a:cubicBezTo>
                    <a:pt x="9438" y="2131"/>
                    <a:pt x="9415" y="2131"/>
                    <a:pt x="9396" y="2131"/>
                  </a:cubicBezTo>
                  <a:cubicBezTo>
                    <a:pt x="9326" y="2131"/>
                    <a:pt x="9292" y="2133"/>
                    <a:pt x="9292" y="2150"/>
                  </a:cubicBezTo>
                  <a:cubicBezTo>
                    <a:pt x="9292" y="2174"/>
                    <a:pt x="9272" y="2184"/>
                    <a:pt x="9255" y="2184"/>
                  </a:cubicBezTo>
                  <a:cubicBezTo>
                    <a:pt x="9245" y="2184"/>
                    <a:pt x="9235" y="2180"/>
                    <a:pt x="9235" y="2172"/>
                  </a:cubicBezTo>
                  <a:cubicBezTo>
                    <a:pt x="9200" y="2144"/>
                    <a:pt x="8894" y="2125"/>
                    <a:pt x="8658" y="2125"/>
                  </a:cubicBezTo>
                  <a:cubicBezTo>
                    <a:pt x="8520" y="2125"/>
                    <a:pt x="8407" y="2132"/>
                    <a:pt x="8386" y="2147"/>
                  </a:cubicBezTo>
                  <a:lnTo>
                    <a:pt x="8273" y="2147"/>
                  </a:lnTo>
                  <a:cubicBezTo>
                    <a:pt x="8217" y="2136"/>
                    <a:pt x="8103" y="2131"/>
                    <a:pt x="7997" y="2131"/>
                  </a:cubicBezTo>
                  <a:cubicBezTo>
                    <a:pt x="7890" y="2131"/>
                    <a:pt x="7791" y="2136"/>
                    <a:pt x="7762" y="2147"/>
                  </a:cubicBezTo>
                  <a:lnTo>
                    <a:pt x="7590" y="2147"/>
                  </a:lnTo>
                  <a:cubicBezTo>
                    <a:pt x="7531" y="2136"/>
                    <a:pt x="7488" y="2130"/>
                    <a:pt x="7452" y="2130"/>
                  </a:cubicBezTo>
                  <a:cubicBezTo>
                    <a:pt x="7419" y="2130"/>
                    <a:pt x="7392" y="2135"/>
                    <a:pt x="7364" y="2144"/>
                  </a:cubicBezTo>
                  <a:cubicBezTo>
                    <a:pt x="7325" y="2159"/>
                    <a:pt x="7313" y="2175"/>
                    <a:pt x="7309" y="2175"/>
                  </a:cubicBezTo>
                  <a:cubicBezTo>
                    <a:pt x="7308" y="2175"/>
                    <a:pt x="7308" y="2172"/>
                    <a:pt x="7308" y="2166"/>
                  </a:cubicBezTo>
                  <a:cubicBezTo>
                    <a:pt x="7308" y="2144"/>
                    <a:pt x="7195" y="2144"/>
                    <a:pt x="6966" y="2144"/>
                  </a:cubicBezTo>
                  <a:cubicBezTo>
                    <a:pt x="6741" y="2144"/>
                    <a:pt x="6741" y="2144"/>
                    <a:pt x="6797" y="2166"/>
                  </a:cubicBezTo>
                  <a:cubicBezTo>
                    <a:pt x="6735" y="2171"/>
                    <a:pt x="6691" y="2173"/>
                    <a:pt x="6658" y="2173"/>
                  </a:cubicBezTo>
                  <a:cubicBezTo>
                    <a:pt x="6570" y="2173"/>
                    <a:pt x="6572" y="2158"/>
                    <a:pt x="6572" y="2144"/>
                  </a:cubicBezTo>
                  <a:cubicBezTo>
                    <a:pt x="6597" y="2124"/>
                    <a:pt x="6588" y="2113"/>
                    <a:pt x="6564" y="2113"/>
                  </a:cubicBezTo>
                  <a:cubicBezTo>
                    <a:pt x="6536" y="2113"/>
                    <a:pt x="6488" y="2129"/>
                    <a:pt x="6456" y="2163"/>
                  </a:cubicBezTo>
                  <a:cubicBezTo>
                    <a:pt x="6423" y="2188"/>
                    <a:pt x="6372" y="2198"/>
                    <a:pt x="6334" y="2198"/>
                  </a:cubicBezTo>
                  <a:cubicBezTo>
                    <a:pt x="6306" y="2198"/>
                    <a:pt x="6286" y="2193"/>
                    <a:pt x="6286" y="2185"/>
                  </a:cubicBezTo>
                  <a:cubicBezTo>
                    <a:pt x="6286" y="2163"/>
                    <a:pt x="6343" y="2163"/>
                    <a:pt x="6399" y="2163"/>
                  </a:cubicBezTo>
                  <a:cubicBezTo>
                    <a:pt x="6399" y="2163"/>
                    <a:pt x="6399" y="2144"/>
                    <a:pt x="6402" y="2122"/>
                  </a:cubicBezTo>
                  <a:cubicBezTo>
                    <a:pt x="6396" y="2121"/>
                    <a:pt x="6389" y="2121"/>
                    <a:pt x="6383" y="2121"/>
                  </a:cubicBezTo>
                  <a:cubicBezTo>
                    <a:pt x="6349" y="2121"/>
                    <a:pt x="6318" y="2128"/>
                    <a:pt x="6286" y="2144"/>
                  </a:cubicBezTo>
                  <a:cubicBezTo>
                    <a:pt x="6249" y="2144"/>
                    <a:pt x="6211" y="2150"/>
                    <a:pt x="6174" y="2163"/>
                  </a:cubicBezTo>
                  <a:cubicBezTo>
                    <a:pt x="6117" y="2185"/>
                    <a:pt x="6117" y="2203"/>
                    <a:pt x="6174" y="2225"/>
                  </a:cubicBezTo>
                  <a:cubicBezTo>
                    <a:pt x="6230" y="2247"/>
                    <a:pt x="6170" y="2247"/>
                    <a:pt x="6114" y="2247"/>
                  </a:cubicBezTo>
                  <a:cubicBezTo>
                    <a:pt x="6001" y="2225"/>
                    <a:pt x="6001" y="2203"/>
                    <a:pt x="6061" y="2185"/>
                  </a:cubicBezTo>
                  <a:cubicBezTo>
                    <a:pt x="6117" y="2185"/>
                    <a:pt x="6117" y="2163"/>
                    <a:pt x="6117" y="2141"/>
                  </a:cubicBezTo>
                  <a:cubicBezTo>
                    <a:pt x="6117" y="2137"/>
                    <a:pt x="6109" y="2136"/>
                    <a:pt x="6094" y="2136"/>
                  </a:cubicBezTo>
                  <a:cubicBezTo>
                    <a:pt x="6025" y="2136"/>
                    <a:pt x="5822" y="2170"/>
                    <a:pt x="5776" y="2203"/>
                  </a:cubicBezTo>
                  <a:cubicBezTo>
                    <a:pt x="5776" y="2198"/>
                    <a:pt x="5776" y="2191"/>
                    <a:pt x="5776" y="2181"/>
                  </a:cubicBezTo>
                  <a:cubicBezTo>
                    <a:pt x="5776" y="2163"/>
                    <a:pt x="5663" y="2163"/>
                    <a:pt x="5550" y="2163"/>
                  </a:cubicBezTo>
                  <a:cubicBezTo>
                    <a:pt x="5519" y="2162"/>
                    <a:pt x="5492" y="2161"/>
                    <a:pt x="5470" y="2161"/>
                  </a:cubicBezTo>
                  <a:cubicBezTo>
                    <a:pt x="5410" y="2161"/>
                    <a:pt x="5381" y="2166"/>
                    <a:pt x="5381" y="2181"/>
                  </a:cubicBezTo>
                  <a:cubicBezTo>
                    <a:pt x="5378" y="2203"/>
                    <a:pt x="5378" y="2222"/>
                    <a:pt x="5321" y="2222"/>
                  </a:cubicBezTo>
                  <a:cubicBezTo>
                    <a:pt x="5378" y="2222"/>
                    <a:pt x="5378" y="2244"/>
                    <a:pt x="5378" y="2266"/>
                  </a:cubicBezTo>
                  <a:cubicBezTo>
                    <a:pt x="5321" y="2254"/>
                    <a:pt x="5265" y="2241"/>
                    <a:pt x="5208" y="2222"/>
                  </a:cubicBezTo>
                  <a:cubicBezTo>
                    <a:pt x="5096" y="2181"/>
                    <a:pt x="4983" y="2160"/>
                    <a:pt x="4757" y="2160"/>
                  </a:cubicBezTo>
                  <a:cubicBezTo>
                    <a:pt x="4641" y="2160"/>
                    <a:pt x="4472" y="2160"/>
                    <a:pt x="4415" y="2138"/>
                  </a:cubicBezTo>
                  <a:cubicBezTo>
                    <a:pt x="4303" y="2138"/>
                    <a:pt x="4246" y="2138"/>
                    <a:pt x="4246" y="2156"/>
                  </a:cubicBezTo>
                  <a:lnTo>
                    <a:pt x="4133" y="2156"/>
                  </a:lnTo>
                  <a:cubicBezTo>
                    <a:pt x="4105" y="2147"/>
                    <a:pt x="4062" y="2142"/>
                    <a:pt x="4026" y="2142"/>
                  </a:cubicBezTo>
                  <a:cubicBezTo>
                    <a:pt x="3990" y="2142"/>
                    <a:pt x="3961" y="2147"/>
                    <a:pt x="3961" y="2156"/>
                  </a:cubicBezTo>
                  <a:cubicBezTo>
                    <a:pt x="3942" y="2164"/>
                    <a:pt x="3923" y="2166"/>
                    <a:pt x="3905" y="2166"/>
                  </a:cubicBezTo>
                  <a:cubicBezTo>
                    <a:pt x="3867" y="2166"/>
                    <a:pt x="3829" y="2156"/>
                    <a:pt x="3792" y="2156"/>
                  </a:cubicBezTo>
                  <a:cubicBezTo>
                    <a:pt x="3741" y="2138"/>
                    <a:pt x="3714" y="2128"/>
                    <a:pt x="3703" y="2128"/>
                  </a:cubicBezTo>
                  <a:cubicBezTo>
                    <a:pt x="3690" y="2128"/>
                    <a:pt x="3704" y="2144"/>
                    <a:pt x="3735" y="2178"/>
                  </a:cubicBezTo>
                  <a:cubicBezTo>
                    <a:pt x="3735" y="2197"/>
                    <a:pt x="3848" y="2219"/>
                    <a:pt x="3905" y="2219"/>
                  </a:cubicBezTo>
                  <a:lnTo>
                    <a:pt x="4074" y="2219"/>
                  </a:lnTo>
                  <a:lnTo>
                    <a:pt x="3905" y="2241"/>
                  </a:lnTo>
                  <a:cubicBezTo>
                    <a:pt x="3848" y="2241"/>
                    <a:pt x="3732" y="2260"/>
                    <a:pt x="3732" y="2282"/>
                  </a:cubicBezTo>
                  <a:cubicBezTo>
                    <a:pt x="3732" y="2282"/>
                    <a:pt x="3732" y="2304"/>
                    <a:pt x="3676" y="2304"/>
                  </a:cubicBezTo>
                  <a:lnTo>
                    <a:pt x="3676" y="2260"/>
                  </a:lnTo>
                  <a:cubicBezTo>
                    <a:pt x="3732" y="2241"/>
                    <a:pt x="3735" y="2219"/>
                    <a:pt x="3735" y="2197"/>
                  </a:cubicBezTo>
                  <a:cubicBezTo>
                    <a:pt x="3700" y="2172"/>
                    <a:pt x="3621" y="2153"/>
                    <a:pt x="3565" y="2153"/>
                  </a:cubicBezTo>
                  <a:cubicBezTo>
                    <a:pt x="3532" y="2153"/>
                    <a:pt x="3508" y="2160"/>
                    <a:pt x="3507" y="2175"/>
                  </a:cubicBezTo>
                  <a:cubicBezTo>
                    <a:pt x="3500" y="2176"/>
                    <a:pt x="3494" y="2176"/>
                    <a:pt x="3488" y="2176"/>
                  </a:cubicBezTo>
                  <a:cubicBezTo>
                    <a:pt x="3457" y="2176"/>
                    <a:pt x="3425" y="2169"/>
                    <a:pt x="3394" y="2156"/>
                  </a:cubicBezTo>
                  <a:cubicBezTo>
                    <a:pt x="3394" y="2147"/>
                    <a:pt x="3384" y="2142"/>
                    <a:pt x="3368" y="2142"/>
                  </a:cubicBezTo>
                  <a:cubicBezTo>
                    <a:pt x="3346" y="2142"/>
                    <a:pt x="3314" y="2152"/>
                    <a:pt x="3281" y="2175"/>
                  </a:cubicBezTo>
                  <a:cubicBezTo>
                    <a:pt x="3256" y="2196"/>
                    <a:pt x="3225" y="2206"/>
                    <a:pt x="3195" y="2206"/>
                  </a:cubicBezTo>
                  <a:cubicBezTo>
                    <a:pt x="3165" y="2206"/>
                    <a:pt x="3135" y="2196"/>
                    <a:pt x="3112" y="2175"/>
                  </a:cubicBezTo>
                  <a:cubicBezTo>
                    <a:pt x="3044" y="2151"/>
                    <a:pt x="2935" y="2140"/>
                    <a:pt x="2859" y="2140"/>
                  </a:cubicBezTo>
                  <a:cubicBezTo>
                    <a:pt x="2808" y="2140"/>
                    <a:pt x="2771" y="2145"/>
                    <a:pt x="2770" y="2153"/>
                  </a:cubicBezTo>
                  <a:cubicBezTo>
                    <a:pt x="2770" y="2178"/>
                    <a:pt x="2710" y="2187"/>
                    <a:pt x="2650" y="2187"/>
                  </a:cubicBezTo>
                  <a:cubicBezTo>
                    <a:pt x="2609" y="2187"/>
                    <a:pt x="2567" y="2183"/>
                    <a:pt x="2545" y="2175"/>
                  </a:cubicBezTo>
                  <a:cubicBezTo>
                    <a:pt x="2515" y="2164"/>
                    <a:pt x="2485" y="2158"/>
                    <a:pt x="2455" y="2158"/>
                  </a:cubicBezTo>
                  <a:cubicBezTo>
                    <a:pt x="2428" y="2158"/>
                    <a:pt x="2401" y="2163"/>
                    <a:pt x="2375" y="2172"/>
                  </a:cubicBezTo>
                  <a:cubicBezTo>
                    <a:pt x="2375" y="2159"/>
                    <a:pt x="2348" y="2144"/>
                    <a:pt x="2311" y="2144"/>
                  </a:cubicBezTo>
                  <a:cubicBezTo>
                    <a:pt x="2296" y="2144"/>
                    <a:pt x="2279" y="2147"/>
                    <a:pt x="2263" y="2153"/>
                  </a:cubicBezTo>
                  <a:cubicBezTo>
                    <a:pt x="2263" y="2153"/>
                    <a:pt x="2203" y="2153"/>
                    <a:pt x="2259" y="2172"/>
                  </a:cubicBezTo>
                  <a:lnTo>
                    <a:pt x="2147" y="2216"/>
                  </a:lnTo>
                  <a:cubicBezTo>
                    <a:pt x="2203" y="2216"/>
                    <a:pt x="2203" y="2235"/>
                    <a:pt x="2203" y="2257"/>
                  </a:cubicBezTo>
                  <a:cubicBezTo>
                    <a:pt x="2203" y="2262"/>
                    <a:pt x="2188" y="2265"/>
                    <a:pt x="2165" y="2265"/>
                  </a:cubicBezTo>
                  <a:cubicBezTo>
                    <a:pt x="2095" y="2265"/>
                    <a:pt x="1947" y="2241"/>
                    <a:pt x="1865" y="2194"/>
                  </a:cubicBezTo>
                  <a:lnTo>
                    <a:pt x="1752" y="2150"/>
                  </a:lnTo>
                  <a:lnTo>
                    <a:pt x="1749" y="2194"/>
                  </a:lnTo>
                  <a:cubicBezTo>
                    <a:pt x="1692" y="2194"/>
                    <a:pt x="1636" y="2191"/>
                    <a:pt x="1636" y="2172"/>
                  </a:cubicBezTo>
                  <a:cubicBezTo>
                    <a:pt x="1639" y="2150"/>
                    <a:pt x="1639" y="2150"/>
                    <a:pt x="1579" y="2150"/>
                  </a:cubicBezTo>
                  <a:cubicBezTo>
                    <a:pt x="1579" y="2150"/>
                    <a:pt x="1523" y="2150"/>
                    <a:pt x="1523" y="2172"/>
                  </a:cubicBezTo>
                  <a:cubicBezTo>
                    <a:pt x="1523" y="2196"/>
                    <a:pt x="1523" y="2205"/>
                    <a:pt x="1512" y="2205"/>
                  </a:cubicBezTo>
                  <a:cubicBezTo>
                    <a:pt x="1504" y="2205"/>
                    <a:pt x="1490" y="2200"/>
                    <a:pt x="1467" y="2191"/>
                  </a:cubicBezTo>
                  <a:cubicBezTo>
                    <a:pt x="1441" y="2170"/>
                    <a:pt x="1411" y="2160"/>
                    <a:pt x="1381" y="2160"/>
                  </a:cubicBezTo>
                  <a:cubicBezTo>
                    <a:pt x="1351" y="2160"/>
                    <a:pt x="1321" y="2170"/>
                    <a:pt x="1297" y="2191"/>
                  </a:cubicBezTo>
                  <a:cubicBezTo>
                    <a:pt x="1296" y="2211"/>
                    <a:pt x="1295" y="2221"/>
                    <a:pt x="1288" y="2221"/>
                  </a:cubicBezTo>
                  <a:cubicBezTo>
                    <a:pt x="1281" y="2221"/>
                    <a:pt x="1268" y="2211"/>
                    <a:pt x="1241" y="2191"/>
                  </a:cubicBezTo>
                  <a:cubicBezTo>
                    <a:pt x="1241" y="2169"/>
                    <a:pt x="1185" y="2150"/>
                    <a:pt x="1128" y="2150"/>
                  </a:cubicBezTo>
                  <a:lnTo>
                    <a:pt x="1128" y="2169"/>
                  </a:lnTo>
                  <a:cubicBezTo>
                    <a:pt x="1126" y="2195"/>
                    <a:pt x="1106" y="2205"/>
                    <a:pt x="1078" y="2205"/>
                  </a:cubicBezTo>
                  <a:cubicBezTo>
                    <a:pt x="1059" y="2205"/>
                    <a:pt x="1036" y="2200"/>
                    <a:pt x="1012" y="2191"/>
                  </a:cubicBezTo>
                  <a:cubicBezTo>
                    <a:pt x="1012" y="2180"/>
                    <a:pt x="998" y="2174"/>
                    <a:pt x="970" y="2174"/>
                  </a:cubicBezTo>
                  <a:cubicBezTo>
                    <a:pt x="942" y="2174"/>
                    <a:pt x="899" y="2180"/>
                    <a:pt x="843" y="2191"/>
                  </a:cubicBezTo>
                  <a:cubicBezTo>
                    <a:pt x="730" y="2191"/>
                    <a:pt x="674" y="2191"/>
                    <a:pt x="674" y="2169"/>
                  </a:cubicBezTo>
                  <a:cubicBezTo>
                    <a:pt x="674" y="2149"/>
                    <a:pt x="674" y="2138"/>
                    <a:pt x="667" y="2138"/>
                  </a:cubicBezTo>
                  <a:cubicBezTo>
                    <a:pt x="660" y="2138"/>
                    <a:pt x="646" y="2149"/>
                    <a:pt x="617" y="2169"/>
                  </a:cubicBezTo>
                  <a:cubicBezTo>
                    <a:pt x="588" y="2180"/>
                    <a:pt x="573" y="2185"/>
                    <a:pt x="551" y="2185"/>
                  </a:cubicBezTo>
                  <a:cubicBezTo>
                    <a:pt x="530" y="2185"/>
                    <a:pt x="501" y="2180"/>
                    <a:pt x="445" y="2169"/>
                  </a:cubicBezTo>
                  <a:cubicBezTo>
                    <a:pt x="428" y="2158"/>
                    <a:pt x="408" y="2152"/>
                    <a:pt x="389" y="2152"/>
                  </a:cubicBezTo>
                  <a:cubicBezTo>
                    <a:pt x="369" y="2152"/>
                    <a:pt x="349" y="2158"/>
                    <a:pt x="332" y="2169"/>
                  </a:cubicBezTo>
                  <a:cubicBezTo>
                    <a:pt x="332" y="2210"/>
                    <a:pt x="332" y="2232"/>
                    <a:pt x="389" y="2232"/>
                  </a:cubicBezTo>
                  <a:cubicBezTo>
                    <a:pt x="445" y="2232"/>
                    <a:pt x="445" y="2232"/>
                    <a:pt x="445" y="2250"/>
                  </a:cubicBezTo>
                  <a:lnTo>
                    <a:pt x="332" y="2250"/>
                  </a:lnTo>
                  <a:cubicBezTo>
                    <a:pt x="310" y="2250"/>
                    <a:pt x="289" y="2251"/>
                    <a:pt x="268" y="2252"/>
                  </a:cubicBezTo>
                  <a:lnTo>
                    <a:pt x="268" y="2252"/>
                  </a:lnTo>
                  <a:cubicBezTo>
                    <a:pt x="278" y="2187"/>
                    <a:pt x="293" y="2122"/>
                    <a:pt x="310" y="2059"/>
                  </a:cubicBezTo>
                  <a:cubicBezTo>
                    <a:pt x="320" y="1997"/>
                    <a:pt x="323" y="1959"/>
                    <a:pt x="304" y="1956"/>
                  </a:cubicBezTo>
                  <a:cubicBezTo>
                    <a:pt x="301" y="1918"/>
                    <a:pt x="301" y="1884"/>
                    <a:pt x="310" y="1849"/>
                  </a:cubicBezTo>
                  <a:cubicBezTo>
                    <a:pt x="320" y="1815"/>
                    <a:pt x="335" y="1783"/>
                    <a:pt x="357" y="1758"/>
                  </a:cubicBezTo>
                  <a:cubicBezTo>
                    <a:pt x="358" y="1758"/>
                    <a:pt x="358" y="1759"/>
                    <a:pt x="358" y="1759"/>
                  </a:cubicBezTo>
                  <a:cubicBezTo>
                    <a:pt x="381" y="1759"/>
                    <a:pt x="438" y="1567"/>
                    <a:pt x="561" y="1351"/>
                  </a:cubicBezTo>
                  <a:cubicBezTo>
                    <a:pt x="714" y="1088"/>
                    <a:pt x="834" y="984"/>
                    <a:pt x="881" y="962"/>
                  </a:cubicBezTo>
                  <a:cubicBezTo>
                    <a:pt x="909" y="947"/>
                    <a:pt x="937" y="928"/>
                    <a:pt x="965" y="906"/>
                  </a:cubicBezTo>
                  <a:cubicBezTo>
                    <a:pt x="949" y="893"/>
                    <a:pt x="1163" y="671"/>
                    <a:pt x="1482" y="524"/>
                  </a:cubicBezTo>
                  <a:cubicBezTo>
                    <a:pt x="1796" y="361"/>
                    <a:pt x="2150" y="326"/>
                    <a:pt x="2147" y="304"/>
                  </a:cubicBezTo>
                  <a:cubicBezTo>
                    <a:pt x="2181" y="298"/>
                    <a:pt x="2212" y="298"/>
                    <a:pt x="2247" y="298"/>
                  </a:cubicBezTo>
                  <a:cubicBezTo>
                    <a:pt x="2249" y="310"/>
                    <a:pt x="2276" y="313"/>
                    <a:pt x="2318" y="313"/>
                  </a:cubicBezTo>
                  <a:cubicBezTo>
                    <a:pt x="2354" y="313"/>
                    <a:pt x="2402" y="311"/>
                    <a:pt x="2454" y="311"/>
                  </a:cubicBezTo>
                  <a:cubicBezTo>
                    <a:pt x="2529" y="298"/>
                    <a:pt x="2604" y="292"/>
                    <a:pt x="2682" y="289"/>
                  </a:cubicBezTo>
                  <a:lnTo>
                    <a:pt x="2682" y="289"/>
                  </a:lnTo>
                  <a:cubicBezTo>
                    <a:pt x="2679" y="311"/>
                    <a:pt x="2736" y="311"/>
                    <a:pt x="2852" y="311"/>
                  </a:cubicBezTo>
                  <a:cubicBezTo>
                    <a:pt x="2965" y="311"/>
                    <a:pt x="3021" y="311"/>
                    <a:pt x="3021" y="292"/>
                  </a:cubicBezTo>
                  <a:cubicBezTo>
                    <a:pt x="3077" y="292"/>
                    <a:pt x="3475" y="292"/>
                    <a:pt x="3645" y="314"/>
                  </a:cubicBezTo>
                  <a:cubicBezTo>
                    <a:pt x="3661" y="320"/>
                    <a:pt x="3678" y="323"/>
                    <a:pt x="3694" y="323"/>
                  </a:cubicBezTo>
                  <a:cubicBezTo>
                    <a:pt x="3734" y="323"/>
                    <a:pt x="3774" y="307"/>
                    <a:pt x="3814" y="292"/>
                  </a:cubicBezTo>
                  <a:cubicBezTo>
                    <a:pt x="3817" y="273"/>
                    <a:pt x="3873" y="251"/>
                    <a:pt x="3930" y="251"/>
                  </a:cubicBezTo>
                  <a:lnTo>
                    <a:pt x="3930" y="295"/>
                  </a:lnTo>
                  <a:cubicBezTo>
                    <a:pt x="3870" y="314"/>
                    <a:pt x="3870" y="314"/>
                    <a:pt x="3986" y="314"/>
                  </a:cubicBezTo>
                  <a:lnTo>
                    <a:pt x="4099" y="314"/>
                  </a:lnTo>
                  <a:cubicBezTo>
                    <a:pt x="4099" y="295"/>
                    <a:pt x="4381" y="295"/>
                    <a:pt x="4779" y="295"/>
                  </a:cubicBezTo>
                  <a:cubicBezTo>
                    <a:pt x="4919" y="296"/>
                    <a:pt x="5034" y="296"/>
                    <a:pt x="5126" y="296"/>
                  </a:cubicBezTo>
                  <a:cubicBezTo>
                    <a:pt x="5370" y="296"/>
                    <a:pt x="5459" y="292"/>
                    <a:pt x="5459" y="276"/>
                  </a:cubicBezTo>
                  <a:cubicBezTo>
                    <a:pt x="5459" y="267"/>
                    <a:pt x="5473" y="262"/>
                    <a:pt x="5509" y="262"/>
                  </a:cubicBezTo>
                  <a:cubicBezTo>
                    <a:pt x="5544" y="262"/>
                    <a:pt x="5602" y="267"/>
                    <a:pt x="5688" y="276"/>
                  </a:cubicBezTo>
                  <a:cubicBezTo>
                    <a:pt x="5902" y="318"/>
                    <a:pt x="5981" y="333"/>
                    <a:pt x="6024" y="333"/>
                  </a:cubicBezTo>
                  <a:cubicBezTo>
                    <a:pt x="6049" y="333"/>
                    <a:pt x="6062" y="328"/>
                    <a:pt x="6083" y="320"/>
                  </a:cubicBezTo>
                  <a:cubicBezTo>
                    <a:pt x="6026" y="320"/>
                    <a:pt x="6026" y="298"/>
                    <a:pt x="6026" y="279"/>
                  </a:cubicBezTo>
                  <a:cubicBezTo>
                    <a:pt x="6026" y="257"/>
                    <a:pt x="6041" y="246"/>
                    <a:pt x="6063" y="246"/>
                  </a:cubicBezTo>
                  <a:cubicBezTo>
                    <a:pt x="6084" y="246"/>
                    <a:pt x="6112" y="257"/>
                    <a:pt x="6139" y="279"/>
                  </a:cubicBezTo>
                  <a:cubicBezTo>
                    <a:pt x="6139" y="295"/>
                    <a:pt x="6269" y="302"/>
                    <a:pt x="6430" y="302"/>
                  </a:cubicBezTo>
                  <a:cubicBezTo>
                    <a:pt x="6683" y="302"/>
                    <a:pt x="7013" y="285"/>
                    <a:pt x="7048" y="260"/>
                  </a:cubicBezTo>
                  <a:lnTo>
                    <a:pt x="7048" y="282"/>
                  </a:lnTo>
                  <a:cubicBezTo>
                    <a:pt x="7048" y="301"/>
                    <a:pt x="7104" y="301"/>
                    <a:pt x="7330" y="304"/>
                  </a:cubicBezTo>
                  <a:lnTo>
                    <a:pt x="7499" y="304"/>
                  </a:lnTo>
                  <a:cubicBezTo>
                    <a:pt x="7500" y="286"/>
                    <a:pt x="7562" y="279"/>
                    <a:pt x="7632" y="279"/>
                  </a:cubicBezTo>
                  <a:cubicBezTo>
                    <a:pt x="7728" y="279"/>
                    <a:pt x="7841" y="292"/>
                    <a:pt x="7841" y="304"/>
                  </a:cubicBezTo>
                  <a:cubicBezTo>
                    <a:pt x="7897" y="326"/>
                    <a:pt x="7897" y="326"/>
                    <a:pt x="8010" y="326"/>
                  </a:cubicBezTo>
                  <a:cubicBezTo>
                    <a:pt x="8082" y="309"/>
                    <a:pt x="8172" y="303"/>
                    <a:pt x="8254" y="303"/>
                  </a:cubicBezTo>
                  <a:cubicBezTo>
                    <a:pt x="8368" y="303"/>
                    <a:pt x="8464" y="315"/>
                    <a:pt x="8464" y="326"/>
                  </a:cubicBezTo>
                  <a:lnTo>
                    <a:pt x="8577" y="326"/>
                  </a:lnTo>
                  <a:cubicBezTo>
                    <a:pt x="8640" y="313"/>
                    <a:pt x="8703" y="307"/>
                    <a:pt x="8767" y="307"/>
                  </a:cubicBezTo>
                  <a:cubicBezTo>
                    <a:pt x="8780" y="307"/>
                    <a:pt x="8793" y="307"/>
                    <a:pt x="8806" y="307"/>
                  </a:cubicBezTo>
                  <a:cubicBezTo>
                    <a:pt x="8975" y="307"/>
                    <a:pt x="9032" y="307"/>
                    <a:pt x="8975" y="285"/>
                  </a:cubicBezTo>
                  <a:cubicBezTo>
                    <a:pt x="8975" y="267"/>
                    <a:pt x="8975" y="245"/>
                    <a:pt x="9032" y="245"/>
                  </a:cubicBezTo>
                  <a:lnTo>
                    <a:pt x="9032" y="267"/>
                  </a:lnTo>
                  <a:cubicBezTo>
                    <a:pt x="9032" y="285"/>
                    <a:pt x="9201" y="289"/>
                    <a:pt x="9430" y="289"/>
                  </a:cubicBezTo>
                  <a:cubicBezTo>
                    <a:pt x="9712" y="289"/>
                    <a:pt x="9824" y="289"/>
                    <a:pt x="9881" y="311"/>
                  </a:cubicBezTo>
                  <a:lnTo>
                    <a:pt x="9940" y="289"/>
                  </a:lnTo>
                  <a:cubicBezTo>
                    <a:pt x="9969" y="279"/>
                    <a:pt x="9997" y="275"/>
                    <a:pt x="10018" y="275"/>
                  </a:cubicBezTo>
                  <a:cubicBezTo>
                    <a:pt x="10039" y="275"/>
                    <a:pt x="10053" y="279"/>
                    <a:pt x="10053" y="289"/>
                  </a:cubicBezTo>
                  <a:cubicBezTo>
                    <a:pt x="10082" y="300"/>
                    <a:pt x="10157" y="306"/>
                    <a:pt x="10238" y="306"/>
                  </a:cubicBezTo>
                  <a:cubicBezTo>
                    <a:pt x="10314" y="306"/>
                    <a:pt x="10394" y="301"/>
                    <a:pt x="10448" y="292"/>
                  </a:cubicBezTo>
                  <a:lnTo>
                    <a:pt x="10564" y="292"/>
                  </a:lnTo>
                  <a:cubicBezTo>
                    <a:pt x="10592" y="312"/>
                    <a:pt x="10649" y="322"/>
                    <a:pt x="10705" y="322"/>
                  </a:cubicBezTo>
                  <a:cubicBezTo>
                    <a:pt x="10761" y="322"/>
                    <a:pt x="10818" y="312"/>
                    <a:pt x="10846" y="292"/>
                  </a:cubicBezTo>
                  <a:cubicBezTo>
                    <a:pt x="10846" y="314"/>
                    <a:pt x="10902" y="314"/>
                    <a:pt x="10959" y="314"/>
                  </a:cubicBezTo>
                  <a:cubicBezTo>
                    <a:pt x="11017" y="303"/>
                    <a:pt x="11102" y="297"/>
                    <a:pt x="11173" y="297"/>
                  </a:cubicBezTo>
                  <a:cubicBezTo>
                    <a:pt x="11244" y="297"/>
                    <a:pt x="11300" y="303"/>
                    <a:pt x="11300" y="314"/>
                  </a:cubicBezTo>
                  <a:lnTo>
                    <a:pt x="11357" y="314"/>
                  </a:lnTo>
                  <a:cubicBezTo>
                    <a:pt x="11403" y="300"/>
                    <a:pt x="11454" y="291"/>
                    <a:pt x="11504" y="291"/>
                  </a:cubicBezTo>
                  <a:cubicBezTo>
                    <a:pt x="11511" y="291"/>
                    <a:pt x="11519" y="291"/>
                    <a:pt x="11526" y="292"/>
                  </a:cubicBezTo>
                  <a:cubicBezTo>
                    <a:pt x="11539" y="293"/>
                    <a:pt x="11551" y="294"/>
                    <a:pt x="11564" y="294"/>
                  </a:cubicBezTo>
                  <a:cubicBezTo>
                    <a:pt x="11610" y="294"/>
                    <a:pt x="11654" y="285"/>
                    <a:pt x="11698" y="273"/>
                  </a:cubicBezTo>
                  <a:cubicBezTo>
                    <a:pt x="11733" y="260"/>
                    <a:pt x="11774" y="254"/>
                    <a:pt x="11811" y="251"/>
                  </a:cubicBezTo>
                  <a:cubicBezTo>
                    <a:pt x="11868" y="251"/>
                    <a:pt x="11811" y="273"/>
                    <a:pt x="11755" y="295"/>
                  </a:cubicBezTo>
                  <a:cubicBezTo>
                    <a:pt x="11708" y="303"/>
                    <a:pt x="11708" y="307"/>
                    <a:pt x="11736" y="307"/>
                  </a:cubicBezTo>
                  <a:cubicBezTo>
                    <a:pt x="11778" y="307"/>
                    <a:pt x="11880" y="297"/>
                    <a:pt x="11980" y="273"/>
                  </a:cubicBezTo>
                  <a:cubicBezTo>
                    <a:pt x="12067" y="253"/>
                    <a:pt x="12110" y="242"/>
                    <a:pt x="12117" y="242"/>
                  </a:cubicBezTo>
                  <a:cubicBezTo>
                    <a:pt x="12124" y="242"/>
                    <a:pt x="12095" y="253"/>
                    <a:pt x="12037" y="273"/>
                  </a:cubicBezTo>
                  <a:cubicBezTo>
                    <a:pt x="11997" y="289"/>
                    <a:pt x="11957" y="303"/>
                    <a:pt x="11977" y="303"/>
                  </a:cubicBezTo>
                  <a:cubicBezTo>
                    <a:pt x="11986" y="303"/>
                    <a:pt x="12004" y="300"/>
                    <a:pt x="12037" y="295"/>
                  </a:cubicBezTo>
                  <a:cubicBezTo>
                    <a:pt x="12037" y="295"/>
                    <a:pt x="12150" y="295"/>
                    <a:pt x="12150" y="273"/>
                  </a:cubicBezTo>
                  <a:lnTo>
                    <a:pt x="12322" y="273"/>
                  </a:lnTo>
                  <a:cubicBezTo>
                    <a:pt x="12385" y="287"/>
                    <a:pt x="12452" y="296"/>
                    <a:pt x="12518" y="296"/>
                  </a:cubicBezTo>
                  <a:cubicBezTo>
                    <a:pt x="12528" y="296"/>
                    <a:pt x="12538" y="295"/>
                    <a:pt x="12548" y="295"/>
                  </a:cubicBezTo>
                  <a:cubicBezTo>
                    <a:pt x="12565" y="285"/>
                    <a:pt x="12585" y="281"/>
                    <a:pt x="12604" y="281"/>
                  </a:cubicBezTo>
                  <a:cubicBezTo>
                    <a:pt x="12624" y="281"/>
                    <a:pt x="12643" y="285"/>
                    <a:pt x="12661" y="295"/>
                  </a:cubicBezTo>
                  <a:cubicBezTo>
                    <a:pt x="12661" y="304"/>
                    <a:pt x="12671" y="310"/>
                    <a:pt x="12682" y="310"/>
                  </a:cubicBezTo>
                  <a:cubicBezTo>
                    <a:pt x="12698" y="310"/>
                    <a:pt x="12717" y="300"/>
                    <a:pt x="12717" y="276"/>
                  </a:cubicBezTo>
                  <a:cubicBezTo>
                    <a:pt x="12745" y="265"/>
                    <a:pt x="12774" y="260"/>
                    <a:pt x="12803" y="260"/>
                  </a:cubicBezTo>
                  <a:cubicBezTo>
                    <a:pt x="12832" y="260"/>
                    <a:pt x="12861" y="265"/>
                    <a:pt x="12889" y="276"/>
                  </a:cubicBezTo>
                  <a:cubicBezTo>
                    <a:pt x="12887" y="300"/>
                    <a:pt x="12907" y="310"/>
                    <a:pt x="12923" y="310"/>
                  </a:cubicBezTo>
                  <a:cubicBezTo>
                    <a:pt x="12934" y="310"/>
                    <a:pt x="12944" y="306"/>
                    <a:pt x="12946" y="298"/>
                  </a:cubicBezTo>
                  <a:cubicBezTo>
                    <a:pt x="12980" y="285"/>
                    <a:pt x="13021" y="276"/>
                    <a:pt x="13059" y="276"/>
                  </a:cubicBezTo>
                  <a:cubicBezTo>
                    <a:pt x="13059" y="298"/>
                    <a:pt x="13569" y="298"/>
                    <a:pt x="14077" y="301"/>
                  </a:cubicBezTo>
                  <a:cubicBezTo>
                    <a:pt x="14137" y="301"/>
                    <a:pt x="14193" y="279"/>
                    <a:pt x="14193" y="257"/>
                  </a:cubicBezTo>
                  <a:cubicBezTo>
                    <a:pt x="14193" y="240"/>
                    <a:pt x="14193" y="234"/>
                    <a:pt x="14197" y="234"/>
                  </a:cubicBezTo>
                  <a:cubicBezTo>
                    <a:pt x="14203" y="234"/>
                    <a:pt x="14216" y="246"/>
                    <a:pt x="14249" y="257"/>
                  </a:cubicBezTo>
                  <a:cubicBezTo>
                    <a:pt x="14278" y="289"/>
                    <a:pt x="14322" y="306"/>
                    <a:pt x="14350" y="306"/>
                  </a:cubicBezTo>
                  <a:cubicBezTo>
                    <a:pt x="14377" y="306"/>
                    <a:pt x="14390" y="291"/>
                    <a:pt x="14362" y="260"/>
                  </a:cubicBezTo>
                  <a:cubicBezTo>
                    <a:pt x="14334" y="238"/>
                    <a:pt x="14320" y="228"/>
                    <a:pt x="14327" y="228"/>
                  </a:cubicBezTo>
                  <a:cubicBezTo>
                    <a:pt x="14334" y="228"/>
                    <a:pt x="14362" y="238"/>
                    <a:pt x="14419" y="260"/>
                  </a:cubicBezTo>
                  <a:cubicBezTo>
                    <a:pt x="14436" y="270"/>
                    <a:pt x="14455" y="275"/>
                    <a:pt x="14475" y="275"/>
                  </a:cubicBezTo>
                  <a:cubicBezTo>
                    <a:pt x="14495" y="275"/>
                    <a:pt x="14514" y="270"/>
                    <a:pt x="14531" y="260"/>
                  </a:cubicBezTo>
                  <a:cubicBezTo>
                    <a:pt x="14533" y="249"/>
                    <a:pt x="14548" y="244"/>
                    <a:pt x="14562" y="244"/>
                  </a:cubicBezTo>
                  <a:cubicBezTo>
                    <a:pt x="14577" y="244"/>
                    <a:pt x="14591" y="249"/>
                    <a:pt x="14591" y="260"/>
                  </a:cubicBezTo>
                  <a:cubicBezTo>
                    <a:pt x="14631" y="274"/>
                    <a:pt x="14670" y="288"/>
                    <a:pt x="14690" y="288"/>
                  </a:cubicBezTo>
                  <a:cubicBezTo>
                    <a:pt x="14699" y="288"/>
                    <a:pt x="14704" y="286"/>
                    <a:pt x="14704" y="279"/>
                  </a:cubicBezTo>
                  <a:cubicBezTo>
                    <a:pt x="14741" y="282"/>
                    <a:pt x="14779" y="289"/>
                    <a:pt x="14817" y="301"/>
                  </a:cubicBezTo>
                  <a:cubicBezTo>
                    <a:pt x="14833" y="308"/>
                    <a:pt x="14850" y="310"/>
                    <a:pt x="14867" y="310"/>
                  </a:cubicBezTo>
                  <a:cubicBezTo>
                    <a:pt x="14907" y="310"/>
                    <a:pt x="14946" y="296"/>
                    <a:pt x="14986" y="282"/>
                  </a:cubicBezTo>
                  <a:cubicBezTo>
                    <a:pt x="15072" y="262"/>
                    <a:pt x="15129" y="252"/>
                    <a:pt x="15157" y="252"/>
                  </a:cubicBezTo>
                  <a:cubicBezTo>
                    <a:pt x="15186" y="252"/>
                    <a:pt x="15185" y="262"/>
                    <a:pt x="15155" y="282"/>
                  </a:cubicBezTo>
                  <a:cubicBezTo>
                    <a:pt x="15133" y="298"/>
                    <a:pt x="15162" y="305"/>
                    <a:pt x="15209" y="305"/>
                  </a:cubicBezTo>
                  <a:cubicBezTo>
                    <a:pt x="15284" y="305"/>
                    <a:pt x="15406" y="287"/>
                    <a:pt x="15440" y="260"/>
                  </a:cubicBezTo>
                  <a:cubicBezTo>
                    <a:pt x="15473" y="237"/>
                    <a:pt x="15487" y="227"/>
                    <a:pt x="15492" y="227"/>
                  </a:cubicBezTo>
                  <a:cubicBezTo>
                    <a:pt x="15497" y="227"/>
                    <a:pt x="15497" y="232"/>
                    <a:pt x="15497" y="242"/>
                  </a:cubicBezTo>
                  <a:cubicBezTo>
                    <a:pt x="15497" y="264"/>
                    <a:pt x="15553" y="264"/>
                    <a:pt x="15553" y="264"/>
                  </a:cubicBezTo>
                  <a:cubicBezTo>
                    <a:pt x="15609" y="264"/>
                    <a:pt x="15666" y="264"/>
                    <a:pt x="15666" y="282"/>
                  </a:cubicBezTo>
                  <a:cubicBezTo>
                    <a:pt x="15725" y="282"/>
                    <a:pt x="15782" y="273"/>
                    <a:pt x="15838" y="264"/>
                  </a:cubicBezTo>
                  <a:cubicBezTo>
                    <a:pt x="15882" y="248"/>
                    <a:pt x="15933" y="241"/>
                    <a:pt x="15984" y="241"/>
                  </a:cubicBezTo>
                  <a:cubicBezTo>
                    <a:pt x="16065" y="241"/>
                    <a:pt x="16142" y="259"/>
                    <a:pt x="16177" y="285"/>
                  </a:cubicBezTo>
                  <a:lnTo>
                    <a:pt x="16289" y="264"/>
                  </a:lnTo>
                  <a:cubicBezTo>
                    <a:pt x="16326" y="239"/>
                    <a:pt x="16361" y="221"/>
                    <a:pt x="16383" y="221"/>
                  </a:cubicBezTo>
                  <a:close/>
                  <a:moveTo>
                    <a:pt x="14760" y="2258"/>
                  </a:moveTo>
                  <a:cubicBezTo>
                    <a:pt x="14782" y="2258"/>
                    <a:pt x="14814" y="2268"/>
                    <a:pt x="14845" y="2291"/>
                  </a:cubicBezTo>
                  <a:cubicBezTo>
                    <a:pt x="14845" y="2313"/>
                    <a:pt x="14845" y="2313"/>
                    <a:pt x="14788" y="2313"/>
                  </a:cubicBezTo>
                  <a:cubicBezTo>
                    <a:pt x="14788" y="2313"/>
                    <a:pt x="14732" y="2291"/>
                    <a:pt x="14732" y="2272"/>
                  </a:cubicBezTo>
                  <a:cubicBezTo>
                    <a:pt x="14733" y="2263"/>
                    <a:pt x="14744" y="2258"/>
                    <a:pt x="14760" y="2258"/>
                  </a:cubicBezTo>
                  <a:close/>
                  <a:moveTo>
                    <a:pt x="15243" y="2272"/>
                  </a:moveTo>
                  <a:cubicBezTo>
                    <a:pt x="15243" y="2294"/>
                    <a:pt x="15243" y="2313"/>
                    <a:pt x="15186" y="2313"/>
                  </a:cubicBezTo>
                  <a:lnTo>
                    <a:pt x="15130" y="2294"/>
                  </a:lnTo>
                  <a:lnTo>
                    <a:pt x="15186" y="2272"/>
                  </a:lnTo>
                  <a:close/>
                  <a:moveTo>
                    <a:pt x="21949" y="2291"/>
                  </a:moveTo>
                  <a:cubicBezTo>
                    <a:pt x="21955" y="2313"/>
                    <a:pt x="21965" y="2332"/>
                    <a:pt x="21918" y="2332"/>
                  </a:cubicBezTo>
                  <a:lnTo>
                    <a:pt x="21871" y="2310"/>
                  </a:lnTo>
                  <a:lnTo>
                    <a:pt x="21912" y="2291"/>
                  </a:lnTo>
                  <a:close/>
                  <a:moveTo>
                    <a:pt x="1749" y="2257"/>
                  </a:moveTo>
                  <a:cubicBezTo>
                    <a:pt x="1805" y="2257"/>
                    <a:pt x="1861" y="2257"/>
                    <a:pt x="1861" y="2279"/>
                  </a:cubicBezTo>
                  <a:lnTo>
                    <a:pt x="1805" y="2279"/>
                  </a:lnTo>
                  <a:cubicBezTo>
                    <a:pt x="1805" y="2272"/>
                    <a:pt x="1800" y="2269"/>
                    <a:pt x="1794" y="2269"/>
                  </a:cubicBezTo>
                  <a:cubicBezTo>
                    <a:pt x="1781" y="2269"/>
                    <a:pt x="1765" y="2284"/>
                    <a:pt x="1805" y="2297"/>
                  </a:cubicBezTo>
                  <a:cubicBezTo>
                    <a:pt x="1805" y="2319"/>
                    <a:pt x="1802" y="2338"/>
                    <a:pt x="1802" y="2338"/>
                  </a:cubicBezTo>
                  <a:cubicBezTo>
                    <a:pt x="1798" y="2338"/>
                    <a:pt x="1795" y="2338"/>
                    <a:pt x="1791" y="2338"/>
                  </a:cubicBezTo>
                  <a:cubicBezTo>
                    <a:pt x="1738" y="2338"/>
                    <a:pt x="1689" y="2318"/>
                    <a:pt x="1689" y="2297"/>
                  </a:cubicBezTo>
                  <a:cubicBezTo>
                    <a:pt x="1636" y="2257"/>
                    <a:pt x="1636" y="2257"/>
                    <a:pt x="1749" y="2257"/>
                  </a:cubicBezTo>
                  <a:close/>
                  <a:moveTo>
                    <a:pt x="9743" y="2297"/>
                  </a:moveTo>
                  <a:cubicBezTo>
                    <a:pt x="9743" y="2319"/>
                    <a:pt x="9743" y="2341"/>
                    <a:pt x="9687" y="2341"/>
                  </a:cubicBezTo>
                  <a:lnTo>
                    <a:pt x="9627" y="2341"/>
                  </a:lnTo>
                  <a:cubicBezTo>
                    <a:pt x="9630" y="2319"/>
                    <a:pt x="9687" y="2297"/>
                    <a:pt x="9687" y="2297"/>
                  </a:cubicBezTo>
                  <a:close/>
                  <a:moveTo>
                    <a:pt x="13826" y="2310"/>
                  </a:moveTo>
                  <a:cubicBezTo>
                    <a:pt x="13883" y="2310"/>
                    <a:pt x="13883" y="2332"/>
                    <a:pt x="13883" y="2332"/>
                  </a:cubicBezTo>
                  <a:cubicBezTo>
                    <a:pt x="13882" y="2339"/>
                    <a:pt x="13875" y="2342"/>
                    <a:pt x="13864" y="2342"/>
                  </a:cubicBezTo>
                  <a:cubicBezTo>
                    <a:pt x="13842" y="2342"/>
                    <a:pt x="13804" y="2332"/>
                    <a:pt x="13767" y="2332"/>
                  </a:cubicBezTo>
                  <a:cubicBezTo>
                    <a:pt x="13710" y="2310"/>
                    <a:pt x="13710" y="2310"/>
                    <a:pt x="13826" y="2310"/>
                  </a:cubicBezTo>
                  <a:close/>
                  <a:moveTo>
                    <a:pt x="12748" y="2307"/>
                  </a:moveTo>
                  <a:cubicBezTo>
                    <a:pt x="12805" y="2307"/>
                    <a:pt x="12861" y="2307"/>
                    <a:pt x="12861" y="2329"/>
                  </a:cubicBezTo>
                  <a:cubicBezTo>
                    <a:pt x="12861" y="2329"/>
                    <a:pt x="12861" y="2348"/>
                    <a:pt x="12815" y="2348"/>
                  </a:cubicBezTo>
                  <a:cubicBezTo>
                    <a:pt x="12812" y="2348"/>
                    <a:pt x="12808" y="2348"/>
                    <a:pt x="12805" y="2348"/>
                  </a:cubicBezTo>
                  <a:cubicBezTo>
                    <a:pt x="12764" y="2348"/>
                    <a:pt x="12726" y="2341"/>
                    <a:pt x="12692" y="2329"/>
                  </a:cubicBezTo>
                  <a:cubicBezTo>
                    <a:pt x="12692" y="2307"/>
                    <a:pt x="12748" y="2307"/>
                    <a:pt x="12748" y="2307"/>
                  </a:cubicBezTo>
                  <a:close/>
                  <a:moveTo>
                    <a:pt x="8031" y="2266"/>
                  </a:moveTo>
                  <a:cubicBezTo>
                    <a:pt x="8041" y="2266"/>
                    <a:pt x="8041" y="2276"/>
                    <a:pt x="8041" y="2294"/>
                  </a:cubicBezTo>
                  <a:cubicBezTo>
                    <a:pt x="8041" y="2316"/>
                    <a:pt x="8041" y="2335"/>
                    <a:pt x="7928" y="2357"/>
                  </a:cubicBezTo>
                  <a:lnTo>
                    <a:pt x="7813" y="2357"/>
                  </a:lnTo>
                  <a:lnTo>
                    <a:pt x="7928" y="2316"/>
                  </a:lnTo>
                  <a:cubicBezTo>
                    <a:pt x="7991" y="2282"/>
                    <a:pt x="8019" y="2266"/>
                    <a:pt x="8031" y="2266"/>
                  </a:cubicBezTo>
                  <a:close/>
                  <a:moveTo>
                    <a:pt x="18928" y="2326"/>
                  </a:moveTo>
                  <a:cubicBezTo>
                    <a:pt x="18928" y="2344"/>
                    <a:pt x="18928" y="2366"/>
                    <a:pt x="18872" y="2366"/>
                  </a:cubicBezTo>
                  <a:lnTo>
                    <a:pt x="18815" y="2344"/>
                  </a:lnTo>
                  <a:lnTo>
                    <a:pt x="18872" y="2326"/>
                  </a:lnTo>
                  <a:close/>
                  <a:moveTo>
                    <a:pt x="5036" y="2329"/>
                  </a:moveTo>
                  <a:cubicBezTo>
                    <a:pt x="5092" y="2329"/>
                    <a:pt x="5092" y="2348"/>
                    <a:pt x="4980" y="2369"/>
                  </a:cubicBezTo>
                  <a:lnTo>
                    <a:pt x="4864" y="2369"/>
                  </a:lnTo>
                  <a:cubicBezTo>
                    <a:pt x="4864" y="2348"/>
                    <a:pt x="4980" y="2329"/>
                    <a:pt x="5036" y="2329"/>
                  </a:cubicBezTo>
                  <a:close/>
                  <a:moveTo>
                    <a:pt x="20232" y="2307"/>
                  </a:moveTo>
                  <a:cubicBezTo>
                    <a:pt x="20288" y="2307"/>
                    <a:pt x="20288" y="2307"/>
                    <a:pt x="20288" y="2329"/>
                  </a:cubicBezTo>
                  <a:cubicBezTo>
                    <a:pt x="20288" y="2348"/>
                    <a:pt x="20232" y="2369"/>
                    <a:pt x="20232" y="2369"/>
                  </a:cubicBezTo>
                  <a:cubicBezTo>
                    <a:pt x="20175" y="2369"/>
                    <a:pt x="20232" y="2329"/>
                    <a:pt x="20232" y="2307"/>
                  </a:cubicBezTo>
                  <a:close/>
                  <a:moveTo>
                    <a:pt x="15199" y="2366"/>
                  </a:moveTo>
                  <a:cubicBezTo>
                    <a:pt x="15211" y="2366"/>
                    <a:pt x="15224" y="2376"/>
                    <a:pt x="15186" y="2376"/>
                  </a:cubicBezTo>
                  <a:cubicBezTo>
                    <a:pt x="15186" y="2368"/>
                    <a:pt x="15193" y="2366"/>
                    <a:pt x="15199" y="2366"/>
                  </a:cubicBezTo>
                  <a:close/>
                  <a:moveTo>
                    <a:pt x="10874" y="2363"/>
                  </a:moveTo>
                  <a:lnTo>
                    <a:pt x="10874" y="2385"/>
                  </a:lnTo>
                  <a:cubicBezTo>
                    <a:pt x="10837" y="2385"/>
                    <a:pt x="10799" y="2395"/>
                    <a:pt x="10778" y="2395"/>
                  </a:cubicBezTo>
                  <a:cubicBezTo>
                    <a:pt x="10768" y="2395"/>
                    <a:pt x="10761" y="2392"/>
                    <a:pt x="10761" y="2385"/>
                  </a:cubicBezTo>
                  <a:cubicBezTo>
                    <a:pt x="10705" y="2385"/>
                    <a:pt x="10818" y="2363"/>
                    <a:pt x="10874" y="2363"/>
                  </a:cubicBezTo>
                  <a:close/>
                  <a:moveTo>
                    <a:pt x="5291" y="2362"/>
                  </a:moveTo>
                  <a:cubicBezTo>
                    <a:pt x="5234" y="2362"/>
                    <a:pt x="5205" y="2376"/>
                    <a:pt x="5205" y="2391"/>
                  </a:cubicBezTo>
                  <a:cubicBezTo>
                    <a:pt x="5205" y="2413"/>
                    <a:pt x="5262" y="2413"/>
                    <a:pt x="5374" y="2413"/>
                  </a:cubicBezTo>
                  <a:cubicBezTo>
                    <a:pt x="5412" y="2410"/>
                    <a:pt x="5450" y="2404"/>
                    <a:pt x="5487" y="2391"/>
                  </a:cubicBezTo>
                  <a:cubicBezTo>
                    <a:pt x="5487" y="2369"/>
                    <a:pt x="5431" y="2369"/>
                    <a:pt x="5374" y="2369"/>
                  </a:cubicBezTo>
                  <a:cubicBezTo>
                    <a:pt x="5342" y="2364"/>
                    <a:pt x="5314" y="2362"/>
                    <a:pt x="5291" y="2362"/>
                  </a:cubicBezTo>
                  <a:close/>
                  <a:moveTo>
                    <a:pt x="20429" y="0"/>
                  </a:moveTo>
                  <a:cubicBezTo>
                    <a:pt x="20417" y="0"/>
                    <a:pt x="20403" y="7"/>
                    <a:pt x="20379" y="25"/>
                  </a:cubicBezTo>
                  <a:cubicBezTo>
                    <a:pt x="20316" y="34"/>
                    <a:pt x="20252" y="39"/>
                    <a:pt x="20188" y="39"/>
                  </a:cubicBezTo>
                  <a:cubicBezTo>
                    <a:pt x="20119" y="39"/>
                    <a:pt x="20049" y="34"/>
                    <a:pt x="19981" y="22"/>
                  </a:cubicBezTo>
                  <a:cubicBezTo>
                    <a:pt x="19925" y="22"/>
                    <a:pt x="19868" y="22"/>
                    <a:pt x="19868" y="44"/>
                  </a:cubicBezTo>
                  <a:cubicBezTo>
                    <a:pt x="19868" y="53"/>
                    <a:pt x="19868" y="61"/>
                    <a:pt x="19868" y="66"/>
                  </a:cubicBezTo>
                  <a:cubicBezTo>
                    <a:pt x="19840" y="44"/>
                    <a:pt x="19826" y="33"/>
                    <a:pt x="19811" y="33"/>
                  </a:cubicBezTo>
                  <a:cubicBezTo>
                    <a:pt x="19797" y="33"/>
                    <a:pt x="19782" y="44"/>
                    <a:pt x="19752" y="66"/>
                  </a:cubicBezTo>
                  <a:cubicBezTo>
                    <a:pt x="19752" y="76"/>
                    <a:pt x="19738" y="80"/>
                    <a:pt x="19724" y="80"/>
                  </a:cubicBezTo>
                  <a:cubicBezTo>
                    <a:pt x="19710" y="80"/>
                    <a:pt x="19696" y="76"/>
                    <a:pt x="19696" y="66"/>
                  </a:cubicBezTo>
                  <a:cubicBezTo>
                    <a:pt x="19661" y="50"/>
                    <a:pt x="19624" y="44"/>
                    <a:pt x="19583" y="44"/>
                  </a:cubicBezTo>
                  <a:cubicBezTo>
                    <a:pt x="19527" y="44"/>
                    <a:pt x="19245" y="63"/>
                    <a:pt x="18959" y="63"/>
                  </a:cubicBezTo>
                  <a:cubicBezTo>
                    <a:pt x="18835" y="62"/>
                    <a:pt x="18732" y="62"/>
                    <a:pt x="18648" y="62"/>
                  </a:cubicBezTo>
                  <a:cubicBezTo>
                    <a:pt x="18425" y="62"/>
                    <a:pt x="18336" y="66"/>
                    <a:pt x="18336" y="82"/>
                  </a:cubicBezTo>
                  <a:cubicBezTo>
                    <a:pt x="18319" y="93"/>
                    <a:pt x="18299" y="98"/>
                    <a:pt x="18279" y="98"/>
                  </a:cubicBezTo>
                  <a:cubicBezTo>
                    <a:pt x="18260" y="98"/>
                    <a:pt x="18240" y="93"/>
                    <a:pt x="18223" y="82"/>
                  </a:cubicBezTo>
                  <a:cubicBezTo>
                    <a:pt x="18176" y="66"/>
                    <a:pt x="18129" y="59"/>
                    <a:pt x="18081" y="59"/>
                  </a:cubicBezTo>
                  <a:cubicBezTo>
                    <a:pt x="18072" y="59"/>
                    <a:pt x="18063" y="59"/>
                    <a:pt x="18054" y="60"/>
                  </a:cubicBezTo>
                  <a:cubicBezTo>
                    <a:pt x="17997" y="60"/>
                    <a:pt x="17938" y="60"/>
                    <a:pt x="17941" y="38"/>
                  </a:cubicBezTo>
                  <a:lnTo>
                    <a:pt x="17941" y="38"/>
                  </a:lnTo>
                  <a:cubicBezTo>
                    <a:pt x="17909" y="54"/>
                    <a:pt x="17878" y="61"/>
                    <a:pt x="17845" y="61"/>
                  </a:cubicBezTo>
                  <a:cubicBezTo>
                    <a:pt x="17838" y="61"/>
                    <a:pt x="17832" y="60"/>
                    <a:pt x="17825" y="60"/>
                  </a:cubicBezTo>
                  <a:cubicBezTo>
                    <a:pt x="17825" y="49"/>
                    <a:pt x="17811" y="43"/>
                    <a:pt x="17790" y="43"/>
                  </a:cubicBezTo>
                  <a:cubicBezTo>
                    <a:pt x="17769" y="43"/>
                    <a:pt x="17740" y="49"/>
                    <a:pt x="17712" y="60"/>
                  </a:cubicBezTo>
                  <a:cubicBezTo>
                    <a:pt x="17684" y="80"/>
                    <a:pt x="17670" y="90"/>
                    <a:pt x="17663" y="90"/>
                  </a:cubicBezTo>
                  <a:cubicBezTo>
                    <a:pt x="17656" y="90"/>
                    <a:pt x="17656" y="80"/>
                    <a:pt x="17656" y="60"/>
                  </a:cubicBezTo>
                  <a:cubicBezTo>
                    <a:pt x="17656" y="44"/>
                    <a:pt x="17571" y="29"/>
                    <a:pt x="17542" y="29"/>
                  </a:cubicBezTo>
                  <a:cubicBezTo>
                    <a:pt x="17529" y="29"/>
                    <a:pt x="17526" y="32"/>
                    <a:pt x="17543" y="38"/>
                  </a:cubicBezTo>
                  <a:cubicBezTo>
                    <a:pt x="17543" y="60"/>
                    <a:pt x="17430" y="60"/>
                    <a:pt x="17371" y="79"/>
                  </a:cubicBezTo>
                  <a:cubicBezTo>
                    <a:pt x="17314" y="79"/>
                    <a:pt x="17258" y="79"/>
                    <a:pt x="17258" y="57"/>
                  </a:cubicBezTo>
                  <a:cubicBezTo>
                    <a:pt x="17242" y="51"/>
                    <a:pt x="17207" y="49"/>
                    <a:pt x="17164" y="49"/>
                  </a:cubicBezTo>
                  <a:cubicBezTo>
                    <a:pt x="17058" y="49"/>
                    <a:pt x="16903" y="63"/>
                    <a:pt x="16863" y="79"/>
                  </a:cubicBezTo>
                  <a:cubicBezTo>
                    <a:pt x="16861" y="88"/>
                    <a:pt x="16847" y="93"/>
                    <a:pt x="16832" y="93"/>
                  </a:cubicBezTo>
                  <a:cubicBezTo>
                    <a:pt x="16818" y="93"/>
                    <a:pt x="16803" y="88"/>
                    <a:pt x="16803" y="79"/>
                  </a:cubicBezTo>
                  <a:cubicBezTo>
                    <a:pt x="16807" y="57"/>
                    <a:pt x="16750" y="57"/>
                    <a:pt x="16691" y="57"/>
                  </a:cubicBezTo>
                  <a:cubicBezTo>
                    <a:pt x="16674" y="63"/>
                    <a:pt x="16662" y="66"/>
                    <a:pt x="16654" y="66"/>
                  </a:cubicBezTo>
                  <a:cubicBezTo>
                    <a:pt x="16634" y="66"/>
                    <a:pt x="16634" y="50"/>
                    <a:pt x="16634" y="35"/>
                  </a:cubicBezTo>
                  <a:cubicBezTo>
                    <a:pt x="16694" y="16"/>
                    <a:pt x="16637" y="16"/>
                    <a:pt x="16521" y="16"/>
                  </a:cubicBezTo>
                  <a:cubicBezTo>
                    <a:pt x="16465" y="35"/>
                    <a:pt x="16239" y="35"/>
                    <a:pt x="16070" y="35"/>
                  </a:cubicBezTo>
                  <a:cubicBezTo>
                    <a:pt x="15785" y="35"/>
                    <a:pt x="15729" y="54"/>
                    <a:pt x="15613" y="94"/>
                  </a:cubicBezTo>
                  <a:lnTo>
                    <a:pt x="15556" y="138"/>
                  </a:lnTo>
                  <a:lnTo>
                    <a:pt x="15556" y="94"/>
                  </a:lnTo>
                  <a:cubicBezTo>
                    <a:pt x="15556" y="76"/>
                    <a:pt x="15503" y="32"/>
                    <a:pt x="15503" y="32"/>
                  </a:cubicBezTo>
                  <a:cubicBezTo>
                    <a:pt x="15443" y="32"/>
                    <a:pt x="15443" y="54"/>
                    <a:pt x="15443" y="76"/>
                  </a:cubicBezTo>
                  <a:cubicBezTo>
                    <a:pt x="15443" y="85"/>
                    <a:pt x="15430" y="89"/>
                    <a:pt x="15404" y="89"/>
                  </a:cubicBezTo>
                  <a:cubicBezTo>
                    <a:pt x="15376" y="89"/>
                    <a:pt x="15333" y="84"/>
                    <a:pt x="15274" y="72"/>
                  </a:cubicBezTo>
                  <a:cubicBezTo>
                    <a:pt x="15218" y="63"/>
                    <a:pt x="15175" y="58"/>
                    <a:pt x="15140" y="58"/>
                  </a:cubicBezTo>
                  <a:cubicBezTo>
                    <a:pt x="15105" y="58"/>
                    <a:pt x="15077" y="63"/>
                    <a:pt x="15048" y="72"/>
                  </a:cubicBezTo>
                  <a:cubicBezTo>
                    <a:pt x="15039" y="73"/>
                    <a:pt x="15029" y="73"/>
                    <a:pt x="15020" y="73"/>
                  </a:cubicBezTo>
                  <a:cubicBezTo>
                    <a:pt x="14971" y="73"/>
                    <a:pt x="14923" y="66"/>
                    <a:pt x="14876" y="50"/>
                  </a:cubicBezTo>
                  <a:cubicBezTo>
                    <a:pt x="14820" y="50"/>
                    <a:pt x="14820" y="50"/>
                    <a:pt x="14820" y="72"/>
                  </a:cubicBezTo>
                  <a:cubicBezTo>
                    <a:pt x="14820" y="83"/>
                    <a:pt x="14806" y="89"/>
                    <a:pt x="14784" y="89"/>
                  </a:cubicBezTo>
                  <a:cubicBezTo>
                    <a:pt x="14763" y="89"/>
                    <a:pt x="14735" y="83"/>
                    <a:pt x="14707" y="72"/>
                  </a:cubicBezTo>
                  <a:cubicBezTo>
                    <a:pt x="14673" y="48"/>
                    <a:pt x="14598" y="37"/>
                    <a:pt x="14544" y="37"/>
                  </a:cubicBezTo>
                  <a:cubicBezTo>
                    <a:pt x="14508" y="37"/>
                    <a:pt x="14481" y="42"/>
                    <a:pt x="14481" y="50"/>
                  </a:cubicBezTo>
                  <a:cubicBezTo>
                    <a:pt x="14481" y="72"/>
                    <a:pt x="14425" y="72"/>
                    <a:pt x="14365" y="72"/>
                  </a:cubicBezTo>
                  <a:cubicBezTo>
                    <a:pt x="14353" y="71"/>
                    <a:pt x="14341" y="70"/>
                    <a:pt x="14329" y="70"/>
                  </a:cubicBezTo>
                  <a:cubicBezTo>
                    <a:pt x="14285" y="70"/>
                    <a:pt x="14240" y="79"/>
                    <a:pt x="14196" y="91"/>
                  </a:cubicBezTo>
                  <a:lnTo>
                    <a:pt x="14083" y="91"/>
                  </a:lnTo>
                  <a:cubicBezTo>
                    <a:pt x="14027" y="91"/>
                    <a:pt x="14083" y="69"/>
                    <a:pt x="14140" y="69"/>
                  </a:cubicBezTo>
                  <a:lnTo>
                    <a:pt x="14083" y="50"/>
                  </a:lnTo>
                  <a:cubicBezTo>
                    <a:pt x="13970" y="50"/>
                    <a:pt x="13914" y="50"/>
                    <a:pt x="13858" y="69"/>
                  </a:cubicBezTo>
                  <a:cubicBezTo>
                    <a:pt x="13828" y="90"/>
                    <a:pt x="13813" y="100"/>
                    <a:pt x="13806" y="100"/>
                  </a:cubicBezTo>
                  <a:cubicBezTo>
                    <a:pt x="13799" y="100"/>
                    <a:pt x="13800" y="90"/>
                    <a:pt x="13801" y="69"/>
                  </a:cubicBezTo>
                  <a:cubicBezTo>
                    <a:pt x="13801" y="56"/>
                    <a:pt x="13771" y="40"/>
                    <a:pt x="13732" y="40"/>
                  </a:cubicBezTo>
                  <a:cubicBezTo>
                    <a:pt x="13717" y="40"/>
                    <a:pt x="13701" y="42"/>
                    <a:pt x="13685" y="47"/>
                  </a:cubicBezTo>
                  <a:cubicBezTo>
                    <a:pt x="13661" y="66"/>
                    <a:pt x="13638" y="73"/>
                    <a:pt x="13618" y="73"/>
                  </a:cubicBezTo>
                  <a:cubicBezTo>
                    <a:pt x="13591" y="73"/>
                    <a:pt x="13572" y="60"/>
                    <a:pt x="13572" y="47"/>
                  </a:cubicBezTo>
                  <a:cubicBezTo>
                    <a:pt x="13602" y="27"/>
                    <a:pt x="13617" y="17"/>
                    <a:pt x="13596" y="17"/>
                  </a:cubicBezTo>
                  <a:cubicBezTo>
                    <a:pt x="13575" y="17"/>
                    <a:pt x="13518" y="27"/>
                    <a:pt x="13403" y="47"/>
                  </a:cubicBezTo>
                  <a:cubicBezTo>
                    <a:pt x="13298" y="47"/>
                    <a:pt x="13092" y="66"/>
                    <a:pt x="12927" y="66"/>
                  </a:cubicBezTo>
                  <a:cubicBezTo>
                    <a:pt x="12915" y="66"/>
                    <a:pt x="12904" y="66"/>
                    <a:pt x="12892" y="66"/>
                  </a:cubicBezTo>
                  <a:cubicBezTo>
                    <a:pt x="12667" y="66"/>
                    <a:pt x="12551" y="66"/>
                    <a:pt x="12494" y="44"/>
                  </a:cubicBezTo>
                  <a:cubicBezTo>
                    <a:pt x="12495" y="42"/>
                    <a:pt x="12495" y="40"/>
                    <a:pt x="12494" y="38"/>
                  </a:cubicBezTo>
                  <a:lnTo>
                    <a:pt x="12494" y="38"/>
                  </a:lnTo>
                  <a:cubicBezTo>
                    <a:pt x="12480" y="66"/>
                    <a:pt x="12419" y="66"/>
                    <a:pt x="12269" y="66"/>
                  </a:cubicBezTo>
                  <a:cubicBezTo>
                    <a:pt x="12226" y="59"/>
                    <a:pt x="12184" y="56"/>
                    <a:pt x="12141" y="56"/>
                  </a:cubicBezTo>
                  <a:cubicBezTo>
                    <a:pt x="12069" y="56"/>
                    <a:pt x="11998" y="65"/>
                    <a:pt x="11927" y="85"/>
                  </a:cubicBezTo>
                  <a:lnTo>
                    <a:pt x="12040" y="85"/>
                  </a:lnTo>
                  <a:cubicBezTo>
                    <a:pt x="12040" y="111"/>
                    <a:pt x="12021" y="121"/>
                    <a:pt x="11982" y="121"/>
                  </a:cubicBezTo>
                  <a:cubicBezTo>
                    <a:pt x="11955" y="121"/>
                    <a:pt x="11918" y="116"/>
                    <a:pt x="11871" y="107"/>
                  </a:cubicBezTo>
                  <a:cubicBezTo>
                    <a:pt x="11814" y="107"/>
                    <a:pt x="11814" y="85"/>
                    <a:pt x="11814" y="63"/>
                  </a:cubicBezTo>
                  <a:cubicBezTo>
                    <a:pt x="11814" y="44"/>
                    <a:pt x="11758" y="22"/>
                    <a:pt x="11702" y="22"/>
                  </a:cubicBezTo>
                  <a:cubicBezTo>
                    <a:pt x="11645" y="22"/>
                    <a:pt x="11589" y="22"/>
                    <a:pt x="11645" y="44"/>
                  </a:cubicBezTo>
                  <a:cubicBezTo>
                    <a:pt x="11645" y="63"/>
                    <a:pt x="11645" y="63"/>
                    <a:pt x="11589" y="63"/>
                  </a:cubicBezTo>
                  <a:cubicBezTo>
                    <a:pt x="11579" y="62"/>
                    <a:pt x="11570" y="62"/>
                    <a:pt x="11560" y="62"/>
                  </a:cubicBezTo>
                  <a:cubicBezTo>
                    <a:pt x="11511" y="62"/>
                    <a:pt x="11464" y="69"/>
                    <a:pt x="11416" y="85"/>
                  </a:cubicBezTo>
                  <a:cubicBezTo>
                    <a:pt x="11416" y="104"/>
                    <a:pt x="11360" y="104"/>
                    <a:pt x="11304" y="104"/>
                  </a:cubicBezTo>
                  <a:cubicBezTo>
                    <a:pt x="11255" y="93"/>
                    <a:pt x="11206" y="84"/>
                    <a:pt x="11157" y="84"/>
                  </a:cubicBezTo>
                  <a:cubicBezTo>
                    <a:pt x="11149" y="84"/>
                    <a:pt x="11142" y="85"/>
                    <a:pt x="11134" y="85"/>
                  </a:cubicBezTo>
                  <a:cubicBezTo>
                    <a:pt x="11134" y="79"/>
                    <a:pt x="11134" y="71"/>
                    <a:pt x="11134" y="63"/>
                  </a:cubicBezTo>
                  <a:cubicBezTo>
                    <a:pt x="11134" y="41"/>
                    <a:pt x="11078" y="19"/>
                    <a:pt x="11078" y="19"/>
                  </a:cubicBezTo>
                  <a:cubicBezTo>
                    <a:pt x="11022" y="19"/>
                    <a:pt x="11022" y="41"/>
                    <a:pt x="11022" y="41"/>
                  </a:cubicBezTo>
                  <a:cubicBezTo>
                    <a:pt x="10949" y="50"/>
                    <a:pt x="10877" y="54"/>
                    <a:pt x="10805" y="54"/>
                  </a:cubicBezTo>
                  <a:lnTo>
                    <a:pt x="10320" y="57"/>
                  </a:lnTo>
                  <a:lnTo>
                    <a:pt x="9489" y="57"/>
                  </a:lnTo>
                  <a:cubicBezTo>
                    <a:pt x="9433" y="47"/>
                    <a:pt x="9362" y="43"/>
                    <a:pt x="9313" y="43"/>
                  </a:cubicBezTo>
                  <a:cubicBezTo>
                    <a:pt x="9263" y="43"/>
                    <a:pt x="9235" y="47"/>
                    <a:pt x="9263" y="57"/>
                  </a:cubicBezTo>
                  <a:cubicBezTo>
                    <a:pt x="9263" y="73"/>
                    <a:pt x="9113" y="77"/>
                    <a:pt x="8902" y="77"/>
                  </a:cubicBezTo>
                  <a:cubicBezTo>
                    <a:pt x="8822" y="77"/>
                    <a:pt x="8733" y="76"/>
                    <a:pt x="8640" y="76"/>
                  </a:cubicBezTo>
                  <a:cubicBezTo>
                    <a:pt x="8242" y="76"/>
                    <a:pt x="7960" y="76"/>
                    <a:pt x="7960" y="94"/>
                  </a:cubicBezTo>
                  <a:lnTo>
                    <a:pt x="7787" y="94"/>
                  </a:lnTo>
                  <a:cubicBezTo>
                    <a:pt x="7675" y="94"/>
                    <a:pt x="7562" y="116"/>
                    <a:pt x="7505" y="116"/>
                  </a:cubicBezTo>
                  <a:cubicBezTo>
                    <a:pt x="7476" y="126"/>
                    <a:pt x="7447" y="130"/>
                    <a:pt x="7433" y="130"/>
                  </a:cubicBezTo>
                  <a:cubicBezTo>
                    <a:pt x="7418" y="130"/>
                    <a:pt x="7419" y="126"/>
                    <a:pt x="7449" y="116"/>
                  </a:cubicBezTo>
                  <a:cubicBezTo>
                    <a:pt x="7449" y="94"/>
                    <a:pt x="7449" y="72"/>
                    <a:pt x="7393" y="72"/>
                  </a:cubicBezTo>
                  <a:cubicBezTo>
                    <a:pt x="7280" y="72"/>
                    <a:pt x="7277" y="94"/>
                    <a:pt x="7277" y="116"/>
                  </a:cubicBezTo>
                  <a:cubicBezTo>
                    <a:pt x="7277" y="135"/>
                    <a:pt x="7220" y="135"/>
                    <a:pt x="7220" y="135"/>
                  </a:cubicBezTo>
                  <a:cubicBezTo>
                    <a:pt x="7164" y="135"/>
                    <a:pt x="7164" y="135"/>
                    <a:pt x="7164" y="113"/>
                  </a:cubicBezTo>
                  <a:cubicBezTo>
                    <a:pt x="7164" y="94"/>
                    <a:pt x="7164" y="72"/>
                    <a:pt x="7164" y="72"/>
                  </a:cubicBezTo>
                  <a:lnTo>
                    <a:pt x="7107" y="72"/>
                  </a:lnTo>
                  <a:cubicBezTo>
                    <a:pt x="7107" y="94"/>
                    <a:pt x="7051" y="94"/>
                    <a:pt x="7051" y="94"/>
                  </a:cubicBezTo>
                  <a:cubicBezTo>
                    <a:pt x="6995" y="94"/>
                    <a:pt x="6995" y="94"/>
                    <a:pt x="6995" y="50"/>
                  </a:cubicBezTo>
                  <a:cubicBezTo>
                    <a:pt x="6995" y="30"/>
                    <a:pt x="6980" y="20"/>
                    <a:pt x="6959" y="20"/>
                  </a:cubicBezTo>
                  <a:cubicBezTo>
                    <a:pt x="6938" y="20"/>
                    <a:pt x="6910" y="30"/>
                    <a:pt x="6882" y="50"/>
                  </a:cubicBezTo>
                  <a:lnTo>
                    <a:pt x="6769" y="72"/>
                  </a:lnTo>
                  <a:cubicBezTo>
                    <a:pt x="6751" y="59"/>
                    <a:pt x="6728" y="54"/>
                    <a:pt x="6702" y="54"/>
                  </a:cubicBezTo>
                  <a:cubicBezTo>
                    <a:pt x="6646" y="54"/>
                    <a:pt x="6579" y="78"/>
                    <a:pt x="6540" y="91"/>
                  </a:cubicBezTo>
                  <a:cubicBezTo>
                    <a:pt x="6517" y="71"/>
                    <a:pt x="6487" y="61"/>
                    <a:pt x="6457" y="61"/>
                  </a:cubicBezTo>
                  <a:cubicBezTo>
                    <a:pt x="6427" y="61"/>
                    <a:pt x="6396" y="71"/>
                    <a:pt x="6371" y="91"/>
                  </a:cubicBezTo>
                  <a:cubicBezTo>
                    <a:pt x="6371" y="102"/>
                    <a:pt x="6357" y="108"/>
                    <a:pt x="6336" y="108"/>
                  </a:cubicBezTo>
                  <a:cubicBezTo>
                    <a:pt x="6315" y="108"/>
                    <a:pt x="6286" y="102"/>
                    <a:pt x="6258" y="91"/>
                  </a:cubicBezTo>
                  <a:cubicBezTo>
                    <a:pt x="6202" y="69"/>
                    <a:pt x="6145" y="69"/>
                    <a:pt x="6033" y="69"/>
                  </a:cubicBezTo>
                  <a:cubicBezTo>
                    <a:pt x="5986" y="86"/>
                    <a:pt x="5737" y="88"/>
                    <a:pt x="5415" y="88"/>
                  </a:cubicBezTo>
                  <a:cubicBezTo>
                    <a:pt x="5323" y="88"/>
                    <a:pt x="5225" y="88"/>
                    <a:pt x="5124" y="88"/>
                  </a:cubicBezTo>
                  <a:cubicBezTo>
                    <a:pt x="5010" y="88"/>
                    <a:pt x="4905" y="88"/>
                    <a:pt x="4810" y="88"/>
                  </a:cubicBezTo>
                  <a:cubicBezTo>
                    <a:pt x="4478" y="88"/>
                    <a:pt x="4271" y="90"/>
                    <a:pt x="4271" y="107"/>
                  </a:cubicBezTo>
                  <a:cubicBezTo>
                    <a:pt x="4265" y="107"/>
                    <a:pt x="4259" y="108"/>
                    <a:pt x="4253" y="108"/>
                  </a:cubicBezTo>
                  <a:cubicBezTo>
                    <a:pt x="4221" y="108"/>
                    <a:pt x="4187" y="101"/>
                    <a:pt x="4159" y="85"/>
                  </a:cubicBezTo>
                  <a:cubicBezTo>
                    <a:pt x="4159" y="77"/>
                    <a:pt x="4148" y="72"/>
                    <a:pt x="4133" y="72"/>
                  </a:cubicBezTo>
                  <a:cubicBezTo>
                    <a:pt x="4111" y="72"/>
                    <a:pt x="4078" y="82"/>
                    <a:pt x="4046" y="107"/>
                  </a:cubicBezTo>
                  <a:cubicBezTo>
                    <a:pt x="4013" y="118"/>
                    <a:pt x="3999" y="130"/>
                    <a:pt x="3993" y="130"/>
                  </a:cubicBezTo>
                  <a:cubicBezTo>
                    <a:pt x="3989" y="130"/>
                    <a:pt x="3989" y="124"/>
                    <a:pt x="3989" y="107"/>
                  </a:cubicBezTo>
                  <a:cubicBezTo>
                    <a:pt x="3989" y="85"/>
                    <a:pt x="3876" y="85"/>
                    <a:pt x="3648" y="85"/>
                  </a:cubicBezTo>
                  <a:cubicBezTo>
                    <a:pt x="3610" y="85"/>
                    <a:pt x="3570" y="85"/>
                    <a:pt x="3530" y="85"/>
                  </a:cubicBezTo>
                  <a:cubicBezTo>
                    <a:pt x="3389" y="85"/>
                    <a:pt x="3253" y="87"/>
                    <a:pt x="3253" y="104"/>
                  </a:cubicBezTo>
                  <a:cubicBezTo>
                    <a:pt x="3195" y="115"/>
                    <a:pt x="3166" y="120"/>
                    <a:pt x="3159" y="120"/>
                  </a:cubicBezTo>
                  <a:cubicBezTo>
                    <a:pt x="3152" y="120"/>
                    <a:pt x="3167" y="115"/>
                    <a:pt x="3196" y="104"/>
                  </a:cubicBezTo>
                  <a:cubicBezTo>
                    <a:pt x="3232" y="78"/>
                    <a:pt x="3134" y="60"/>
                    <a:pt x="3014" y="60"/>
                  </a:cubicBezTo>
                  <a:cubicBezTo>
                    <a:pt x="2943" y="60"/>
                    <a:pt x="2863" y="67"/>
                    <a:pt x="2798" y="82"/>
                  </a:cubicBezTo>
                  <a:cubicBezTo>
                    <a:pt x="2742" y="82"/>
                    <a:pt x="2686" y="82"/>
                    <a:pt x="2686" y="60"/>
                  </a:cubicBezTo>
                  <a:cubicBezTo>
                    <a:pt x="2592" y="60"/>
                    <a:pt x="2494" y="66"/>
                    <a:pt x="2400" y="82"/>
                  </a:cubicBezTo>
                  <a:cubicBezTo>
                    <a:pt x="2272" y="85"/>
                    <a:pt x="2143" y="94"/>
                    <a:pt x="2015" y="113"/>
                  </a:cubicBezTo>
                  <a:cubicBezTo>
                    <a:pt x="1965" y="119"/>
                    <a:pt x="1915" y="135"/>
                    <a:pt x="1868" y="154"/>
                  </a:cubicBezTo>
                  <a:lnTo>
                    <a:pt x="1805" y="182"/>
                  </a:lnTo>
                  <a:cubicBezTo>
                    <a:pt x="1786" y="187"/>
                    <a:pt x="1766" y="191"/>
                    <a:pt x="1752" y="195"/>
                  </a:cubicBezTo>
                  <a:lnTo>
                    <a:pt x="1752" y="195"/>
                  </a:lnTo>
                  <a:cubicBezTo>
                    <a:pt x="1751" y="193"/>
                    <a:pt x="1748" y="192"/>
                    <a:pt x="1742" y="192"/>
                  </a:cubicBezTo>
                  <a:cubicBezTo>
                    <a:pt x="1689" y="192"/>
                    <a:pt x="1438" y="264"/>
                    <a:pt x="1144" y="448"/>
                  </a:cubicBezTo>
                  <a:cubicBezTo>
                    <a:pt x="812" y="655"/>
                    <a:pt x="605" y="925"/>
                    <a:pt x="555" y="953"/>
                  </a:cubicBezTo>
                  <a:cubicBezTo>
                    <a:pt x="533" y="984"/>
                    <a:pt x="514" y="1019"/>
                    <a:pt x="504" y="1056"/>
                  </a:cubicBezTo>
                  <a:cubicBezTo>
                    <a:pt x="504" y="1116"/>
                    <a:pt x="476" y="1172"/>
                    <a:pt x="429" y="1207"/>
                  </a:cubicBezTo>
                  <a:cubicBezTo>
                    <a:pt x="360" y="1226"/>
                    <a:pt x="260" y="1429"/>
                    <a:pt x="276" y="1498"/>
                  </a:cubicBezTo>
                  <a:lnTo>
                    <a:pt x="257" y="1489"/>
                  </a:lnTo>
                  <a:cubicBezTo>
                    <a:pt x="197" y="1523"/>
                    <a:pt x="157" y="1689"/>
                    <a:pt x="182" y="1755"/>
                  </a:cubicBezTo>
                  <a:cubicBezTo>
                    <a:pt x="150" y="1802"/>
                    <a:pt x="116" y="1852"/>
                    <a:pt x="122" y="1912"/>
                  </a:cubicBezTo>
                  <a:cubicBezTo>
                    <a:pt x="111" y="1949"/>
                    <a:pt x="109" y="1961"/>
                    <a:pt x="95" y="1961"/>
                  </a:cubicBezTo>
                  <a:cubicBezTo>
                    <a:pt x="89" y="1961"/>
                    <a:pt x="81" y="1959"/>
                    <a:pt x="69" y="1956"/>
                  </a:cubicBezTo>
                  <a:cubicBezTo>
                    <a:pt x="63" y="1955"/>
                    <a:pt x="58" y="1954"/>
                    <a:pt x="52" y="1954"/>
                  </a:cubicBezTo>
                  <a:cubicBezTo>
                    <a:pt x="38" y="1954"/>
                    <a:pt x="26" y="1962"/>
                    <a:pt x="19" y="2006"/>
                  </a:cubicBezTo>
                  <a:cubicBezTo>
                    <a:pt x="9" y="2062"/>
                    <a:pt x="31" y="2066"/>
                    <a:pt x="50" y="2069"/>
                  </a:cubicBezTo>
                  <a:cubicBezTo>
                    <a:pt x="50" y="2069"/>
                    <a:pt x="41" y="2125"/>
                    <a:pt x="34" y="2181"/>
                  </a:cubicBezTo>
                  <a:cubicBezTo>
                    <a:pt x="34" y="2181"/>
                    <a:pt x="31" y="2238"/>
                    <a:pt x="53" y="2238"/>
                  </a:cubicBezTo>
                  <a:cubicBezTo>
                    <a:pt x="65" y="2240"/>
                    <a:pt x="70" y="2256"/>
                    <a:pt x="71" y="2280"/>
                  </a:cubicBezTo>
                  <a:lnTo>
                    <a:pt x="71" y="2280"/>
                  </a:lnTo>
                  <a:cubicBezTo>
                    <a:pt x="9" y="2297"/>
                    <a:pt x="0" y="2319"/>
                    <a:pt x="48" y="2319"/>
                  </a:cubicBezTo>
                  <a:cubicBezTo>
                    <a:pt x="54" y="2319"/>
                    <a:pt x="62" y="2319"/>
                    <a:pt x="71" y="2318"/>
                  </a:cubicBezTo>
                  <a:lnTo>
                    <a:pt x="71" y="2318"/>
                  </a:lnTo>
                  <a:cubicBezTo>
                    <a:pt x="70" y="2329"/>
                    <a:pt x="70" y="2340"/>
                    <a:pt x="69" y="2351"/>
                  </a:cubicBezTo>
                  <a:cubicBezTo>
                    <a:pt x="54" y="2351"/>
                    <a:pt x="58" y="2377"/>
                    <a:pt x="69" y="2377"/>
                  </a:cubicBezTo>
                  <a:cubicBezTo>
                    <a:pt x="74" y="2377"/>
                    <a:pt x="81" y="2371"/>
                    <a:pt x="88" y="2354"/>
                  </a:cubicBezTo>
                  <a:cubicBezTo>
                    <a:pt x="110" y="2354"/>
                    <a:pt x="132" y="2354"/>
                    <a:pt x="128" y="2407"/>
                  </a:cubicBezTo>
                  <a:lnTo>
                    <a:pt x="169" y="2410"/>
                  </a:lnTo>
                  <a:cubicBezTo>
                    <a:pt x="197" y="2410"/>
                    <a:pt x="216" y="2410"/>
                    <a:pt x="234" y="2379"/>
                  </a:cubicBezTo>
                  <a:lnTo>
                    <a:pt x="234" y="2379"/>
                  </a:lnTo>
                  <a:cubicBezTo>
                    <a:pt x="254" y="2374"/>
                    <a:pt x="271" y="2359"/>
                    <a:pt x="273" y="2335"/>
                  </a:cubicBezTo>
                  <a:cubicBezTo>
                    <a:pt x="273" y="2300"/>
                    <a:pt x="273" y="2285"/>
                    <a:pt x="282" y="2285"/>
                  </a:cubicBezTo>
                  <a:cubicBezTo>
                    <a:pt x="290" y="2285"/>
                    <a:pt x="304" y="2295"/>
                    <a:pt x="329" y="2313"/>
                  </a:cubicBezTo>
                  <a:cubicBezTo>
                    <a:pt x="329" y="2357"/>
                    <a:pt x="385" y="2357"/>
                    <a:pt x="442" y="2357"/>
                  </a:cubicBezTo>
                  <a:cubicBezTo>
                    <a:pt x="498" y="2357"/>
                    <a:pt x="498" y="2357"/>
                    <a:pt x="498" y="2379"/>
                  </a:cubicBezTo>
                  <a:cubicBezTo>
                    <a:pt x="498" y="2398"/>
                    <a:pt x="555" y="2420"/>
                    <a:pt x="611" y="2420"/>
                  </a:cubicBezTo>
                  <a:cubicBezTo>
                    <a:pt x="667" y="2420"/>
                    <a:pt x="667" y="2420"/>
                    <a:pt x="667" y="2398"/>
                  </a:cubicBezTo>
                  <a:cubicBezTo>
                    <a:pt x="645" y="2390"/>
                    <a:pt x="649" y="2386"/>
                    <a:pt x="667" y="2386"/>
                  </a:cubicBezTo>
                  <a:cubicBezTo>
                    <a:pt x="693" y="2386"/>
                    <a:pt x="747" y="2395"/>
                    <a:pt x="780" y="2420"/>
                  </a:cubicBezTo>
                  <a:cubicBezTo>
                    <a:pt x="804" y="2429"/>
                    <a:pt x="818" y="2434"/>
                    <a:pt x="826" y="2434"/>
                  </a:cubicBezTo>
                  <a:cubicBezTo>
                    <a:pt x="837" y="2434"/>
                    <a:pt x="837" y="2424"/>
                    <a:pt x="837" y="2401"/>
                  </a:cubicBezTo>
                  <a:cubicBezTo>
                    <a:pt x="838" y="2379"/>
                    <a:pt x="867" y="2368"/>
                    <a:pt x="903" y="2368"/>
                  </a:cubicBezTo>
                  <a:cubicBezTo>
                    <a:pt x="939" y="2368"/>
                    <a:pt x="981" y="2379"/>
                    <a:pt x="1009" y="2401"/>
                  </a:cubicBezTo>
                  <a:lnTo>
                    <a:pt x="1122" y="2401"/>
                  </a:lnTo>
                  <a:cubicBezTo>
                    <a:pt x="1178" y="2401"/>
                    <a:pt x="1178" y="2379"/>
                    <a:pt x="1178" y="2360"/>
                  </a:cubicBezTo>
                  <a:cubicBezTo>
                    <a:pt x="1178" y="2334"/>
                    <a:pt x="1178" y="2324"/>
                    <a:pt x="1190" y="2324"/>
                  </a:cubicBezTo>
                  <a:cubicBezTo>
                    <a:pt x="1198" y="2324"/>
                    <a:pt x="1211" y="2329"/>
                    <a:pt x="1235" y="2338"/>
                  </a:cubicBezTo>
                  <a:cubicBezTo>
                    <a:pt x="1291" y="2360"/>
                    <a:pt x="1291" y="2379"/>
                    <a:pt x="1291" y="2379"/>
                  </a:cubicBezTo>
                  <a:cubicBezTo>
                    <a:pt x="1291" y="2401"/>
                    <a:pt x="1347" y="2401"/>
                    <a:pt x="1404" y="2401"/>
                  </a:cubicBezTo>
                  <a:cubicBezTo>
                    <a:pt x="1460" y="2401"/>
                    <a:pt x="1576" y="2401"/>
                    <a:pt x="1576" y="2382"/>
                  </a:cubicBezTo>
                  <a:lnTo>
                    <a:pt x="1576" y="2401"/>
                  </a:lnTo>
                  <a:cubicBezTo>
                    <a:pt x="1614" y="2401"/>
                    <a:pt x="1626" y="2411"/>
                    <a:pt x="1631" y="2411"/>
                  </a:cubicBezTo>
                  <a:cubicBezTo>
                    <a:pt x="1633" y="2411"/>
                    <a:pt x="1633" y="2408"/>
                    <a:pt x="1633" y="2401"/>
                  </a:cubicBezTo>
                  <a:cubicBezTo>
                    <a:pt x="1689" y="2404"/>
                    <a:pt x="1745" y="2410"/>
                    <a:pt x="1802" y="2423"/>
                  </a:cubicBezTo>
                  <a:cubicBezTo>
                    <a:pt x="1824" y="2427"/>
                    <a:pt x="1847" y="2429"/>
                    <a:pt x="1871" y="2429"/>
                  </a:cubicBezTo>
                  <a:cubicBezTo>
                    <a:pt x="1967" y="2429"/>
                    <a:pt x="2051" y="2396"/>
                    <a:pt x="1915" y="2360"/>
                  </a:cubicBezTo>
                  <a:lnTo>
                    <a:pt x="1974" y="2360"/>
                  </a:lnTo>
                  <a:cubicBezTo>
                    <a:pt x="2031" y="2360"/>
                    <a:pt x="2031" y="2341"/>
                    <a:pt x="2031" y="2341"/>
                  </a:cubicBezTo>
                  <a:cubicBezTo>
                    <a:pt x="2031" y="2319"/>
                    <a:pt x="2087" y="2319"/>
                    <a:pt x="2143" y="2319"/>
                  </a:cubicBezTo>
                  <a:cubicBezTo>
                    <a:pt x="2143" y="2319"/>
                    <a:pt x="2143" y="2341"/>
                    <a:pt x="2143" y="2360"/>
                  </a:cubicBezTo>
                  <a:cubicBezTo>
                    <a:pt x="2109" y="2397"/>
                    <a:pt x="2133" y="2419"/>
                    <a:pt x="2171" y="2419"/>
                  </a:cubicBezTo>
                  <a:cubicBezTo>
                    <a:pt x="2198" y="2419"/>
                    <a:pt x="2232" y="2408"/>
                    <a:pt x="2256" y="2382"/>
                  </a:cubicBezTo>
                  <a:cubicBezTo>
                    <a:pt x="2256" y="2388"/>
                    <a:pt x="2256" y="2396"/>
                    <a:pt x="2256" y="2404"/>
                  </a:cubicBezTo>
                  <a:cubicBezTo>
                    <a:pt x="2256" y="2413"/>
                    <a:pt x="2270" y="2418"/>
                    <a:pt x="2299" y="2418"/>
                  </a:cubicBezTo>
                  <a:cubicBezTo>
                    <a:pt x="2327" y="2418"/>
                    <a:pt x="2369" y="2413"/>
                    <a:pt x="2426" y="2404"/>
                  </a:cubicBezTo>
                  <a:cubicBezTo>
                    <a:pt x="2482" y="2404"/>
                    <a:pt x="2538" y="2363"/>
                    <a:pt x="2541" y="2341"/>
                  </a:cubicBezTo>
                  <a:cubicBezTo>
                    <a:pt x="2541" y="2319"/>
                    <a:pt x="2598" y="2319"/>
                    <a:pt x="2598" y="2319"/>
                  </a:cubicBezTo>
                  <a:cubicBezTo>
                    <a:pt x="2654" y="2319"/>
                    <a:pt x="2654" y="2319"/>
                    <a:pt x="2654" y="2341"/>
                  </a:cubicBezTo>
                  <a:cubicBezTo>
                    <a:pt x="2654" y="2362"/>
                    <a:pt x="2682" y="2372"/>
                    <a:pt x="2718" y="2372"/>
                  </a:cubicBezTo>
                  <a:cubicBezTo>
                    <a:pt x="2753" y="2372"/>
                    <a:pt x="2795" y="2362"/>
                    <a:pt x="2823" y="2341"/>
                  </a:cubicBezTo>
                  <a:lnTo>
                    <a:pt x="2823" y="2363"/>
                  </a:lnTo>
                  <a:cubicBezTo>
                    <a:pt x="2823" y="2379"/>
                    <a:pt x="2852" y="2393"/>
                    <a:pt x="2970" y="2393"/>
                  </a:cubicBezTo>
                  <a:cubicBezTo>
                    <a:pt x="3018" y="2393"/>
                    <a:pt x="3081" y="2391"/>
                    <a:pt x="3162" y="2385"/>
                  </a:cubicBezTo>
                  <a:cubicBezTo>
                    <a:pt x="3391" y="2385"/>
                    <a:pt x="3560" y="2385"/>
                    <a:pt x="3560" y="2407"/>
                  </a:cubicBezTo>
                  <a:cubicBezTo>
                    <a:pt x="3560" y="2411"/>
                    <a:pt x="3568" y="2413"/>
                    <a:pt x="3581" y="2413"/>
                  </a:cubicBezTo>
                  <a:cubicBezTo>
                    <a:pt x="3639" y="2413"/>
                    <a:pt x="3807" y="2378"/>
                    <a:pt x="3902" y="2344"/>
                  </a:cubicBezTo>
                  <a:cubicBezTo>
                    <a:pt x="3902" y="2366"/>
                    <a:pt x="3958" y="2366"/>
                    <a:pt x="4071" y="2366"/>
                  </a:cubicBezTo>
                  <a:cubicBezTo>
                    <a:pt x="4240" y="2366"/>
                    <a:pt x="4240" y="2366"/>
                    <a:pt x="4240" y="2388"/>
                  </a:cubicBezTo>
                  <a:cubicBezTo>
                    <a:pt x="4212" y="2409"/>
                    <a:pt x="4198" y="2419"/>
                    <a:pt x="4205" y="2419"/>
                  </a:cubicBezTo>
                  <a:cubicBezTo>
                    <a:pt x="4212" y="2419"/>
                    <a:pt x="4240" y="2409"/>
                    <a:pt x="4296" y="2388"/>
                  </a:cubicBezTo>
                  <a:cubicBezTo>
                    <a:pt x="4319" y="2373"/>
                    <a:pt x="4358" y="2366"/>
                    <a:pt x="4398" y="2366"/>
                  </a:cubicBezTo>
                  <a:cubicBezTo>
                    <a:pt x="4461" y="2366"/>
                    <a:pt x="4524" y="2383"/>
                    <a:pt x="4522" y="2410"/>
                  </a:cubicBezTo>
                  <a:cubicBezTo>
                    <a:pt x="4522" y="2429"/>
                    <a:pt x="4578" y="2429"/>
                    <a:pt x="4694" y="2429"/>
                  </a:cubicBezTo>
                  <a:cubicBezTo>
                    <a:pt x="4751" y="2410"/>
                    <a:pt x="4864" y="2410"/>
                    <a:pt x="4976" y="2410"/>
                  </a:cubicBezTo>
                  <a:cubicBezTo>
                    <a:pt x="5149" y="2410"/>
                    <a:pt x="5149" y="2410"/>
                    <a:pt x="5149" y="2369"/>
                  </a:cubicBezTo>
                  <a:cubicBezTo>
                    <a:pt x="5149" y="2329"/>
                    <a:pt x="5205" y="2329"/>
                    <a:pt x="5318" y="2329"/>
                  </a:cubicBezTo>
                  <a:cubicBezTo>
                    <a:pt x="5374" y="2329"/>
                    <a:pt x="5434" y="2329"/>
                    <a:pt x="5431" y="2348"/>
                  </a:cubicBezTo>
                  <a:cubicBezTo>
                    <a:pt x="5468" y="2363"/>
                    <a:pt x="5506" y="2369"/>
                    <a:pt x="5544" y="2369"/>
                  </a:cubicBezTo>
                  <a:cubicBezTo>
                    <a:pt x="5603" y="2369"/>
                    <a:pt x="5660" y="2369"/>
                    <a:pt x="5660" y="2391"/>
                  </a:cubicBezTo>
                  <a:cubicBezTo>
                    <a:pt x="5713" y="2407"/>
                    <a:pt x="5769" y="2413"/>
                    <a:pt x="5829" y="2413"/>
                  </a:cubicBezTo>
                  <a:cubicBezTo>
                    <a:pt x="5942" y="2413"/>
                    <a:pt x="6054" y="2413"/>
                    <a:pt x="6054" y="2435"/>
                  </a:cubicBezTo>
                  <a:cubicBezTo>
                    <a:pt x="6111" y="2435"/>
                    <a:pt x="6111" y="2435"/>
                    <a:pt x="6111" y="2413"/>
                  </a:cubicBezTo>
                  <a:cubicBezTo>
                    <a:pt x="6111" y="2398"/>
                    <a:pt x="6137" y="2385"/>
                    <a:pt x="6228" y="2385"/>
                  </a:cubicBezTo>
                  <a:cubicBezTo>
                    <a:pt x="6269" y="2385"/>
                    <a:pt x="6324" y="2388"/>
                    <a:pt x="6396" y="2395"/>
                  </a:cubicBezTo>
                  <a:cubicBezTo>
                    <a:pt x="6509" y="2395"/>
                    <a:pt x="6678" y="2395"/>
                    <a:pt x="6678" y="2373"/>
                  </a:cubicBezTo>
                  <a:cubicBezTo>
                    <a:pt x="6734" y="2373"/>
                    <a:pt x="6734" y="2373"/>
                    <a:pt x="6734" y="2395"/>
                  </a:cubicBezTo>
                  <a:cubicBezTo>
                    <a:pt x="6734" y="2415"/>
                    <a:pt x="6763" y="2425"/>
                    <a:pt x="6805" y="2425"/>
                  </a:cubicBezTo>
                  <a:cubicBezTo>
                    <a:pt x="6848" y="2425"/>
                    <a:pt x="6905" y="2415"/>
                    <a:pt x="6963" y="2395"/>
                  </a:cubicBezTo>
                  <a:cubicBezTo>
                    <a:pt x="6963" y="2384"/>
                    <a:pt x="6976" y="2379"/>
                    <a:pt x="6996" y="2379"/>
                  </a:cubicBezTo>
                  <a:cubicBezTo>
                    <a:pt x="7018" y="2379"/>
                    <a:pt x="7047" y="2385"/>
                    <a:pt x="7076" y="2395"/>
                  </a:cubicBezTo>
                  <a:cubicBezTo>
                    <a:pt x="7114" y="2395"/>
                    <a:pt x="7151" y="2388"/>
                    <a:pt x="7189" y="2376"/>
                  </a:cubicBezTo>
                  <a:cubicBezTo>
                    <a:pt x="7217" y="2365"/>
                    <a:pt x="7231" y="2359"/>
                    <a:pt x="7252" y="2359"/>
                  </a:cubicBezTo>
                  <a:cubicBezTo>
                    <a:pt x="7274" y="2359"/>
                    <a:pt x="7302" y="2365"/>
                    <a:pt x="7358" y="2376"/>
                  </a:cubicBezTo>
                  <a:cubicBezTo>
                    <a:pt x="7358" y="2395"/>
                    <a:pt x="7415" y="2398"/>
                    <a:pt x="7474" y="2398"/>
                  </a:cubicBezTo>
                  <a:cubicBezTo>
                    <a:pt x="7528" y="2387"/>
                    <a:pt x="7701" y="2382"/>
                    <a:pt x="7871" y="2382"/>
                  </a:cubicBezTo>
                  <a:cubicBezTo>
                    <a:pt x="8055" y="2382"/>
                    <a:pt x="8238" y="2388"/>
                    <a:pt x="8267" y="2398"/>
                  </a:cubicBezTo>
                  <a:cubicBezTo>
                    <a:pt x="8296" y="2385"/>
                    <a:pt x="8329" y="2378"/>
                    <a:pt x="8361" y="2378"/>
                  </a:cubicBezTo>
                  <a:cubicBezTo>
                    <a:pt x="8367" y="2378"/>
                    <a:pt x="8373" y="2378"/>
                    <a:pt x="8380" y="2379"/>
                  </a:cubicBezTo>
                  <a:cubicBezTo>
                    <a:pt x="8401" y="2394"/>
                    <a:pt x="8422" y="2401"/>
                    <a:pt x="8440" y="2401"/>
                  </a:cubicBezTo>
                  <a:cubicBezTo>
                    <a:pt x="8470" y="2401"/>
                    <a:pt x="8493" y="2382"/>
                    <a:pt x="8493" y="2357"/>
                  </a:cubicBezTo>
                  <a:lnTo>
                    <a:pt x="8380" y="2357"/>
                  </a:lnTo>
                  <a:cubicBezTo>
                    <a:pt x="8381" y="2339"/>
                    <a:pt x="8416" y="2329"/>
                    <a:pt x="8453" y="2329"/>
                  </a:cubicBezTo>
                  <a:cubicBezTo>
                    <a:pt x="8500" y="2329"/>
                    <a:pt x="8551" y="2344"/>
                    <a:pt x="8549" y="2379"/>
                  </a:cubicBezTo>
                  <a:cubicBezTo>
                    <a:pt x="8577" y="2399"/>
                    <a:pt x="8591" y="2409"/>
                    <a:pt x="8606" y="2409"/>
                  </a:cubicBezTo>
                  <a:cubicBezTo>
                    <a:pt x="8620" y="2409"/>
                    <a:pt x="8635" y="2399"/>
                    <a:pt x="8665" y="2379"/>
                  </a:cubicBezTo>
                  <a:cubicBezTo>
                    <a:pt x="8688" y="2359"/>
                    <a:pt x="8718" y="2348"/>
                    <a:pt x="8748" y="2348"/>
                  </a:cubicBezTo>
                  <a:cubicBezTo>
                    <a:pt x="8779" y="2348"/>
                    <a:pt x="8809" y="2359"/>
                    <a:pt x="8834" y="2379"/>
                  </a:cubicBezTo>
                  <a:cubicBezTo>
                    <a:pt x="8834" y="2401"/>
                    <a:pt x="8834" y="2412"/>
                    <a:pt x="8841" y="2412"/>
                  </a:cubicBezTo>
                  <a:cubicBezTo>
                    <a:pt x="8848" y="2412"/>
                    <a:pt x="8862" y="2401"/>
                    <a:pt x="8891" y="2379"/>
                  </a:cubicBezTo>
                  <a:cubicBezTo>
                    <a:pt x="8956" y="2333"/>
                    <a:pt x="9037" y="2306"/>
                    <a:pt x="9096" y="2306"/>
                  </a:cubicBezTo>
                  <a:cubicBezTo>
                    <a:pt x="9143" y="2306"/>
                    <a:pt x="9176" y="2323"/>
                    <a:pt x="9176" y="2360"/>
                  </a:cubicBezTo>
                  <a:cubicBezTo>
                    <a:pt x="9173" y="2401"/>
                    <a:pt x="9229" y="2423"/>
                    <a:pt x="9285" y="2423"/>
                  </a:cubicBezTo>
                  <a:cubicBezTo>
                    <a:pt x="9342" y="2423"/>
                    <a:pt x="9345" y="2401"/>
                    <a:pt x="9345" y="2382"/>
                  </a:cubicBezTo>
                  <a:cubicBezTo>
                    <a:pt x="9317" y="2360"/>
                    <a:pt x="9317" y="2349"/>
                    <a:pt x="9338" y="2349"/>
                  </a:cubicBezTo>
                  <a:cubicBezTo>
                    <a:pt x="9359" y="2349"/>
                    <a:pt x="9401" y="2360"/>
                    <a:pt x="9458" y="2382"/>
                  </a:cubicBezTo>
                  <a:cubicBezTo>
                    <a:pt x="9540" y="2416"/>
                    <a:pt x="9627" y="2432"/>
                    <a:pt x="9714" y="2432"/>
                  </a:cubicBezTo>
                  <a:cubicBezTo>
                    <a:pt x="9781" y="2432"/>
                    <a:pt x="9847" y="2423"/>
                    <a:pt x="9912" y="2404"/>
                  </a:cubicBezTo>
                  <a:cubicBezTo>
                    <a:pt x="10025" y="2384"/>
                    <a:pt x="10124" y="2373"/>
                    <a:pt x="10173" y="2373"/>
                  </a:cubicBezTo>
                  <a:cubicBezTo>
                    <a:pt x="10222" y="2373"/>
                    <a:pt x="10222" y="2384"/>
                    <a:pt x="10138" y="2404"/>
                  </a:cubicBezTo>
                  <a:cubicBezTo>
                    <a:pt x="10069" y="2428"/>
                    <a:pt x="10041" y="2438"/>
                    <a:pt x="10054" y="2438"/>
                  </a:cubicBezTo>
                  <a:cubicBezTo>
                    <a:pt x="10063" y="2438"/>
                    <a:pt x="10091" y="2433"/>
                    <a:pt x="10138" y="2426"/>
                  </a:cubicBezTo>
                  <a:lnTo>
                    <a:pt x="10420" y="2426"/>
                  </a:lnTo>
                  <a:cubicBezTo>
                    <a:pt x="10476" y="2426"/>
                    <a:pt x="10536" y="2404"/>
                    <a:pt x="10536" y="2385"/>
                  </a:cubicBezTo>
                  <a:cubicBezTo>
                    <a:pt x="10586" y="2415"/>
                    <a:pt x="10643" y="2430"/>
                    <a:pt x="10700" y="2430"/>
                  </a:cubicBezTo>
                  <a:cubicBezTo>
                    <a:pt x="10740" y="2430"/>
                    <a:pt x="10780" y="2423"/>
                    <a:pt x="10818" y="2407"/>
                  </a:cubicBezTo>
                  <a:lnTo>
                    <a:pt x="10931" y="2407"/>
                  </a:lnTo>
                  <a:cubicBezTo>
                    <a:pt x="10936" y="2407"/>
                    <a:pt x="10941" y="2408"/>
                    <a:pt x="10946" y="2408"/>
                  </a:cubicBezTo>
                  <a:cubicBezTo>
                    <a:pt x="10981" y="2408"/>
                    <a:pt x="11014" y="2399"/>
                    <a:pt x="11047" y="2385"/>
                  </a:cubicBezTo>
                  <a:cubicBezTo>
                    <a:pt x="11063" y="2379"/>
                    <a:pt x="11080" y="2376"/>
                    <a:pt x="11096" y="2376"/>
                  </a:cubicBezTo>
                  <a:cubicBezTo>
                    <a:pt x="11136" y="2376"/>
                    <a:pt x="11176" y="2392"/>
                    <a:pt x="11216" y="2407"/>
                  </a:cubicBezTo>
                  <a:cubicBezTo>
                    <a:pt x="11256" y="2423"/>
                    <a:pt x="11296" y="2437"/>
                    <a:pt x="11316" y="2437"/>
                  </a:cubicBezTo>
                  <a:cubicBezTo>
                    <a:pt x="11324" y="2437"/>
                    <a:pt x="11329" y="2434"/>
                    <a:pt x="11329" y="2429"/>
                  </a:cubicBezTo>
                  <a:cubicBezTo>
                    <a:pt x="11329" y="2407"/>
                    <a:pt x="11441" y="2385"/>
                    <a:pt x="11498" y="2366"/>
                  </a:cubicBezTo>
                  <a:cubicBezTo>
                    <a:pt x="11515" y="2360"/>
                    <a:pt x="11532" y="2357"/>
                    <a:pt x="11547" y="2357"/>
                  </a:cubicBezTo>
                  <a:cubicBezTo>
                    <a:pt x="11581" y="2357"/>
                    <a:pt x="11596" y="2373"/>
                    <a:pt x="11554" y="2388"/>
                  </a:cubicBezTo>
                  <a:cubicBezTo>
                    <a:pt x="11554" y="2407"/>
                    <a:pt x="11554" y="2407"/>
                    <a:pt x="11667" y="2429"/>
                  </a:cubicBezTo>
                  <a:cubicBezTo>
                    <a:pt x="11724" y="2429"/>
                    <a:pt x="11839" y="2429"/>
                    <a:pt x="11839" y="2407"/>
                  </a:cubicBezTo>
                  <a:cubicBezTo>
                    <a:pt x="11839" y="2398"/>
                    <a:pt x="11918" y="2393"/>
                    <a:pt x="12005" y="2393"/>
                  </a:cubicBezTo>
                  <a:cubicBezTo>
                    <a:pt x="12100" y="2393"/>
                    <a:pt x="12205" y="2399"/>
                    <a:pt x="12234" y="2410"/>
                  </a:cubicBezTo>
                  <a:lnTo>
                    <a:pt x="12350" y="2410"/>
                  </a:lnTo>
                  <a:cubicBezTo>
                    <a:pt x="12407" y="2410"/>
                    <a:pt x="12463" y="2388"/>
                    <a:pt x="12520" y="2388"/>
                  </a:cubicBezTo>
                  <a:cubicBezTo>
                    <a:pt x="12557" y="2388"/>
                    <a:pt x="12598" y="2382"/>
                    <a:pt x="12632" y="2369"/>
                  </a:cubicBezTo>
                  <a:cubicBezTo>
                    <a:pt x="12689" y="2369"/>
                    <a:pt x="12748" y="2369"/>
                    <a:pt x="12745" y="2391"/>
                  </a:cubicBezTo>
                  <a:cubicBezTo>
                    <a:pt x="12775" y="2369"/>
                    <a:pt x="12790" y="2359"/>
                    <a:pt x="12804" y="2359"/>
                  </a:cubicBezTo>
                  <a:cubicBezTo>
                    <a:pt x="12819" y="2359"/>
                    <a:pt x="12833" y="2369"/>
                    <a:pt x="12861" y="2391"/>
                  </a:cubicBezTo>
                  <a:cubicBezTo>
                    <a:pt x="12860" y="2412"/>
                    <a:pt x="12859" y="2422"/>
                    <a:pt x="12866" y="2422"/>
                  </a:cubicBezTo>
                  <a:cubicBezTo>
                    <a:pt x="12873" y="2422"/>
                    <a:pt x="12888" y="2412"/>
                    <a:pt x="12917" y="2391"/>
                  </a:cubicBezTo>
                  <a:cubicBezTo>
                    <a:pt x="12935" y="2380"/>
                    <a:pt x="12954" y="2375"/>
                    <a:pt x="12974" y="2375"/>
                  </a:cubicBezTo>
                  <a:cubicBezTo>
                    <a:pt x="12993" y="2375"/>
                    <a:pt x="13013" y="2380"/>
                    <a:pt x="13030" y="2391"/>
                  </a:cubicBezTo>
                  <a:cubicBezTo>
                    <a:pt x="13030" y="2401"/>
                    <a:pt x="13044" y="2406"/>
                    <a:pt x="13059" y="2406"/>
                  </a:cubicBezTo>
                  <a:cubicBezTo>
                    <a:pt x="13073" y="2406"/>
                    <a:pt x="13087" y="2401"/>
                    <a:pt x="13087" y="2391"/>
                  </a:cubicBezTo>
                  <a:cubicBezTo>
                    <a:pt x="13122" y="2366"/>
                    <a:pt x="13203" y="2348"/>
                    <a:pt x="13257" y="2348"/>
                  </a:cubicBezTo>
                  <a:cubicBezTo>
                    <a:pt x="13290" y="2348"/>
                    <a:pt x="13314" y="2354"/>
                    <a:pt x="13312" y="2369"/>
                  </a:cubicBezTo>
                  <a:cubicBezTo>
                    <a:pt x="13353" y="2369"/>
                    <a:pt x="13391" y="2363"/>
                    <a:pt x="13428" y="2351"/>
                  </a:cubicBezTo>
                  <a:cubicBezTo>
                    <a:pt x="13457" y="2330"/>
                    <a:pt x="13471" y="2320"/>
                    <a:pt x="13478" y="2320"/>
                  </a:cubicBezTo>
                  <a:cubicBezTo>
                    <a:pt x="13485" y="2320"/>
                    <a:pt x="13485" y="2330"/>
                    <a:pt x="13485" y="2351"/>
                  </a:cubicBezTo>
                  <a:cubicBezTo>
                    <a:pt x="13508" y="2371"/>
                    <a:pt x="13538" y="2381"/>
                    <a:pt x="13568" y="2381"/>
                  </a:cubicBezTo>
                  <a:cubicBezTo>
                    <a:pt x="13598" y="2381"/>
                    <a:pt x="13629" y="2371"/>
                    <a:pt x="13654" y="2351"/>
                  </a:cubicBezTo>
                  <a:cubicBezTo>
                    <a:pt x="13673" y="2344"/>
                    <a:pt x="13692" y="2341"/>
                    <a:pt x="13712" y="2341"/>
                  </a:cubicBezTo>
                  <a:cubicBezTo>
                    <a:pt x="13731" y="2341"/>
                    <a:pt x="13750" y="2344"/>
                    <a:pt x="13767" y="2351"/>
                  </a:cubicBezTo>
                  <a:cubicBezTo>
                    <a:pt x="13832" y="2363"/>
                    <a:pt x="13973" y="2376"/>
                    <a:pt x="14070" y="2376"/>
                  </a:cubicBezTo>
                  <a:cubicBezTo>
                    <a:pt x="14141" y="2376"/>
                    <a:pt x="14189" y="2369"/>
                    <a:pt x="14165" y="2351"/>
                  </a:cubicBezTo>
                  <a:lnTo>
                    <a:pt x="14278" y="2351"/>
                  </a:lnTo>
                  <a:cubicBezTo>
                    <a:pt x="14336" y="2362"/>
                    <a:pt x="14380" y="2368"/>
                    <a:pt x="14416" y="2368"/>
                  </a:cubicBezTo>
                  <a:cubicBezTo>
                    <a:pt x="14450" y="2368"/>
                    <a:pt x="14478" y="2363"/>
                    <a:pt x="14506" y="2354"/>
                  </a:cubicBezTo>
                  <a:lnTo>
                    <a:pt x="14563" y="2332"/>
                  </a:lnTo>
                  <a:cubicBezTo>
                    <a:pt x="14563" y="2354"/>
                    <a:pt x="14619" y="2373"/>
                    <a:pt x="14676" y="2373"/>
                  </a:cubicBezTo>
                  <a:cubicBezTo>
                    <a:pt x="14688" y="2373"/>
                    <a:pt x="14697" y="2374"/>
                    <a:pt x="14705" y="2374"/>
                  </a:cubicBezTo>
                  <a:cubicBezTo>
                    <a:pt x="14732" y="2374"/>
                    <a:pt x="14732" y="2369"/>
                    <a:pt x="14732" y="2354"/>
                  </a:cubicBezTo>
                  <a:cubicBezTo>
                    <a:pt x="14676" y="2332"/>
                    <a:pt x="14732" y="2332"/>
                    <a:pt x="14788" y="2332"/>
                  </a:cubicBezTo>
                  <a:cubicBezTo>
                    <a:pt x="14845" y="2332"/>
                    <a:pt x="14901" y="2354"/>
                    <a:pt x="14901" y="2376"/>
                  </a:cubicBezTo>
                  <a:lnTo>
                    <a:pt x="14958" y="2376"/>
                  </a:lnTo>
                  <a:cubicBezTo>
                    <a:pt x="14958" y="2350"/>
                    <a:pt x="14978" y="2339"/>
                    <a:pt x="14994" y="2339"/>
                  </a:cubicBezTo>
                  <a:cubicBezTo>
                    <a:pt x="15006" y="2339"/>
                    <a:pt x="15015" y="2345"/>
                    <a:pt x="15014" y="2354"/>
                  </a:cubicBezTo>
                  <a:cubicBezTo>
                    <a:pt x="15061" y="2370"/>
                    <a:pt x="15109" y="2377"/>
                    <a:pt x="15158" y="2377"/>
                  </a:cubicBezTo>
                  <a:cubicBezTo>
                    <a:pt x="15167" y="2377"/>
                    <a:pt x="15177" y="2376"/>
                    <a:pt x="15186" y="2376"/>
                  </a:cubicBezTo>
                  <a:lnTo>
                    <a:pt x="15186" y="2376"/>
                  </a:lnTo>
                  <a:lnTo>
                    <a:pt x="15183" y="2398"/>
                  </a:lnTo>
                  <a:cubicBezTo>
                    <a:pt x="15199" y="2403"/>
                    <a:pt x="15211" y="2405"/>
                    <a:pt x="15219" y="2405"/>
                  </a:cubicBezTo>
                  <a:cubicBezTo>
                    <a:pt x="15240" y="2405"/>
                    <a:pt x="15241" y="2391"/>
                    <a:pt x="15243" y="2376"/>
                  </a:cubicBezTo>
                  <a:lnTo>
                    <a:pt x="15356" y="2376"/>
                  </a:lnTo>
                  <a:cubicBezTo>
                    <a:pt x="15412" y="2376"/>
                    <a:pt x="15468" y="2376"/>
                    <a:pt x="15412" y="2354"/>
                  </a:cubicBezTo>
                  <a:cubicBezTo>
                    <a:pt x="15412" y="2335"/>
                    <a:pt x="15412" y="2313"/>
                    <a:pt x="15468" y="2313"/>
                  </a:cubicBezTo>
                  <a:cubicBezTo>
                    <a:pt x="15469" y="2306"/>
                    <a:pt x="15476" y="2303"/>
                    <a:pt x="15483" y="2303"/>
                  </a:cubicBezTo>
                  <a:cubicBezTo>
                    <a:pt x="15496" y="2303"/>
                    <a:pt x="15508" y="2313"/>
                    <a:pt x="15468" y="2313"/>
                  </a:cubicBezTo>
                  <a:cubicBezTo>
                    <a:pt x="15468" y="2335"/>
                    <a:pt x="15468" y="2354"/>
                    <a:pt x="15525" y="2357"/>
                  </a:cubicBezTo>
                  <a:cubicBezTo>
                    <a:pt x="15581" y="2357"/>
                    <a:pt x="15581" y="2376"/>
                    <a:pt x="15581" y="2376"/>
                  </a:cubicBezTo>
                  <a:cubicBezTo>
                    <a:pt x="15557" y="2393"/>
                    <a:pt x="15585" y="2400"/>
                    <a:pt x="15629" y="2400"/>
                  </a:cubicBezTo>
                  <a:cubicBezTo>
                    <a:pt x="15688" y="2400"/>
                    <a:pt x="15776" y="2388"/>
                    <a:pt x="15810" y="2376"/>
                  </a:cubicBezTo>
                  <a:cubicBezTo>
                    <a:pt x="15865" y="2356"/>
                    <a:pt x="15907" y="2346"/>
                    <a:pt x="15935" y="2346"/>
                  </a:cubicBezTo>
                  <a:cubicBezTo>
                    <a:pt x="15965" y="2346"/>
                    <a:pt x="15979" y="2357"/>
                    <a:pt x="15979" y="2379"/>
                  </a:cubicBezTo>
                  <a:cubicBezTo>
                    <a:pt x="15979" y="2390"/>
                    <a:pt x="15988" y="2395"/>
                    <a:pt x="16002" y="2395"/>
                  </a:cubicBezTo>
                  <a:cubicBezTo>
                    <a:pt x="16038" y="2395"/>
                    <a:pt x="16109" y="2361"/>
                    <a:pt x="16152" y="2316"/>
                  </a:cubicBezTo>
                  <a:lnTo>
                    <a:pt x="16208" y="2254"/>
                  </a:lnTo>
                  <a:lnTo>
                    <a:pt x="16208" y="2316"/>
                  </a:lnTo>
                  <a:cubicBezTo>
                    <a:pt x="16239" y="2365"/>
                    <a:pt x="16252" y="2386"/>
                    <a:pt x="16291" y="2386"/>
                  </a:cubicBezTo>
                  <a:cubicBezTo>
                    <a:pt x="16320" y="2386"/>
                    <a:pt x="16361" y="2375"/>
                    <a:pt x="16434" y="2357"/>
                  </a:cubicBezTo>
                  <a:cubicBezTo>
                    <a:pt x="16490" y="2348"/>
                    <a:pt x="16518" y="2343"/>
                    <a:pt x="16532" y="2343"/>
                  </a:cubicBezTo>
                  <a:cubicBezTo>
                    <a:pt x="16546" y="2343"/>
                    <a:pt x="16546" y="2348"/>
                    <a:pt x="16546" y="2357"/>
                  </a:cubicBezTo>
                  <a:cubicBezTo>
                    <a:pt x="16546" y="2379"/>
                    <a:pt x="16603" y="2379"/>
                    <a:pt x="16772" y="2379"/>
                  </a:cubicBezTo>
                  <a:cubicBezTo>
                    <a:pt x="16941" y="2379"/>
                    <a:pt x="17001" y="2379"/>
                    <a:pt x="17001" y="2360"/>
                  </a:cubicBezTo>
                  <a:lnTo>
                    <a:pt x="17114" y="2360"/>
                  </a:lnTo>
                  <a:cubicBezTo>
                    <a:pt x="17135" y="2376"/>
                    <a:pt x="17165" y="2383"/>
                    <a:pt x="17191" y="2383"/>
                  </a:cubicBezTo>
                  <a:cubicBezTo>
                    <a:pt x="17232" y="2383"/>
                    <a:pt x="17261" y="2365"/>
                    <a:pt x="17226" y="2338"/>
                  </a:cubicBezTo>
                  <a:lnTo>
                    <a:pt x="17339" y="2338"/>
                  </a:lnTo>
                  <a:lnTo>
                    <a:pt x="17339" y="2360"/>
                  </a:lnTo>
                  <a:cubicBezTo>
                    <a:pt x="17339" y="2382"/>
                    <a:pt x="17452" y="2382"/>
                    <a:pt x="17907" y="2382"/>
                  </a:cubicBezTo>
                  <a:cubicBezTo>
                    <a:pt x="18014" y="2383"/>
                    <a:pt x="18102" y="2383"/>
                    <a:pt x="18173" y="2383"/>
                  </a:cubicBezTo>
                  <a:cubicBezTo>
                    <a:pt x="18439" y="2383"/>
                    <a:pt x="18474" y="2376"/>
                    <a:pt x="18474" y="2341"/>
                  </a:cubicBezTo>
                  <a:cubicBezTo>
                    <a:pt x="18503" y="2321"/>
                    <a:pt x="18531" y="2311"/>
                    <a:pt x="18553" y="2311"/>
                  </a:cubicBezTo>
                  <a:cubicBezTo>
                    <a:pt x="18575" y="2311"/>
                    <a:pt x="18590" y="2322"/>
                    <a:pt x="18590" y="2344"/>
                  </a:cubicBezTo>
                  <a:cubicBezTo>
                    <a:pt x="18587" y="2358"/>
                    <a:pt x="18615" y="2372"/>
                    <a:pt x="18632" y="2372"/>
                  </a:cubicBezTo>
                  <a:cubicBezTo>
                    <a:pt x="18640" y="2372"/>
                    <a:pt x="18645" y="2370"/>
                    <a:pt x="18646" y="2363"/>
                  </a:cubicBezTo>
                  <a:cubicBezTo>
                    <a:pt x="18703" y="2363"/>
                    <a:pt x="18759" y="2369"/>
                    <a:pt x="18815" y="2385"/>
                  </a:cubicBezTo>
                  <a:cubicBezTo>
                    <a:pt x="18887" y="2404"/>
                    <a:pt x="18938" y="2410"/>
                    <a:pt x="18974" y="2410"/>
                  </a:cubicBezTo>
                  <a:cubicBezTo>
                    <a:pt x="19022" y="2410"/>
                    <a:pt x="19041" y="2398"/>
                    <a:pt x="19041" y="2385"/>
                  </a:cubicBezTo>
                  <a:cubicBezTo>
                    <a:pt x="19018" y="2368"/>
                    <a:pt x="19014" y="2362"/>
                    <a:pt x="19021" y="2362"/>
                  </a:cubicBezTo>
                  <a:cubicBezTo>
                    <a:pt x="19031" y="2362"/>
                    <a:pt x="19064" y="2374"/>
                    <a:pt x="19097" y="2385"/>
                  </a:cubicBezTo>
                  <a:cubicBezTo>
                    <a:pt x="19137" y="2401"/>
                    <a:pt x="19177" y="2416"/>
                    <a:pt x="19197" y="2416"/>
                  </a:cubicBezTo>
                  <a:cubicBezTo>
                    <a:pt x="19205" y="2416"/>
                    <a:pt x="19210" y="2414"/>
                    <a:pt x="19210" y="2407"/>
                  </a:cubicBezTo>
                  <a:cubicBezTo>
                    <a:pt x="19242" y="2395"/>
                    <a:pt x="19367" y="2383"/>
                    <a:pt x="19469" y="2383"/>
                  </a:cubicBezTo>
                  <a:cubicBezTo>
                    <a:pt x="19545" y="2383"/>
                    <a:pt x="19608" y="2390"/>
                    <a:pt x="19608" y="2407"/>
                  </a:cubicBezTo>
                  <a:lnTo>
                    <a:pt x="19721" y="2407"/>
                  </a:lnTo>
                  <a:cubicBezTo>
                    <a:pt x="19721" y="2388"/>
                    <a:pt x="19834" y="2388"/>
                    <a:pt x="19950" y="2388"/>
                  </a:cubicBezTo>
                  <a:cubicBezTo>
                    <a:pt x="20063" y="2388"/>
                    <a:pt x="20119" y="2388"/>
                    <a:pt x="20119" y="2410"/>
                  </a:cubicBezTo>
                  <a:cubicBezTo>
                    <a:pt x="20089" y="2420"/>
                    <a:pt x="20089" y="2424"/>
                    <a:pt x="20111" y="2424"/>
                  </a:cubicBezTo>
                  <a:cubicBezTo>
                    <a:pt x="20132" y="2424"/>
                    <a:pt x="20175" y="2420"/>
                    <a:pt x="20232" y="2410"/>
                  </a:cubicBezTo>
                  <a:cubicBezTo>
                    <a:pt x="20288" y="2410"/>
                    <a:pt x="20345" y="2369"/>
                    <a:pt x="20401" y="2369"/>
                  </a:cubicBezTo>
                  <a:cubicBezTo>
                    <a:pt x="20404" y="2349"/>
                    <a:pt x="20454" y="2328"/>
                    <a:pt x="20506" y="2328"/>
                  </a:cubicBezTo>
                  <a:cubicBezTo>
                    <a:pt x="20510" y="2328"/>
                    <a:pt x="20513" y="2329"/>
                    <a:pt x="20517" y="2329"/>
                  </a:cubicBezTo>
                  <a:lnTo>
                    <a:pt x="20517" y="2348"/>
                  </a:lnTo>
                  <a:cubicBezTo>
                    <a:pt x="20517" y="2369"/>
                    <a:pt x="20517" y="2391"/>
                    <a:pt x="20517" y="2391"/>
                  </a:cubicBezTo>
                  <a:cubicBezTo>
                    <a:pt x="20573" y="2391"/>
                    <a:pt x="20630" y="2391"/>
                    <a:pt x="20630" y="2369"/>
                  </a:cubicBezTo>
                  <a:cubicBezTo>
                    <a:pt x="20686" y="2391"/>
                    <a:pt x="20743" y="2391"/>
                    <a:pt x="20855" y="2391"/>
                  </a:cubicBezTo>
                  <a:cubicBezTo>
                    <a:pt x="20968" y="2391"/>
                    <a:pt x="21081" y="2391"/>
                    <a:pt x="21141" y="2369"/>
                  </a:cubicBezTo>
                  <a:cubicBezTo>
                    <a:pt x="21169" y="2392"/>
                    <a:pt x="21271" y="2403"/>
                    <a:pt x="21372" y="2403"/>
                  </a:cubicBezTo>
                  <a:cubicBezTo>
                    <a:pt x="21469" y="2403"/>
                    <a:pt x="21564" y="2393"/>
                    <a:pt x="21592" y="2373"/>
                  </a:cubicBezTo>
                  <a:cubicBezTo>
                    <a:pt x="21593" y="2362"/>
                    <a:pt x="21608" y="2356"/>
                    <a:pt x="21630" y="2356"/>
                  </a:cubicBezTo>
                  <a:cubicBezTo>
                    <a:pt x="21651" y="2356"/>
                    <a:pt x="21680" y="2362"/>
                    <a:pt x="21708" y="2373"/>
                  </a:cubicBezTo>
                  <a:cubicBezTo>
                    <a:pt x="21725" y="2384"/>
                    <a:pt x="21745" y="2389"/>
                    <a:pt x="21764" y="2389"/>
                  </a:cubicBezTo>
                  <a:cubicBezTo>
                    <a:pt x="21784" y="2389"/>
                    <a:pt x="21803" y="2384"/>
                    <a:pt x="21821" y="2373"/>
                  </a:cubicBezTo>
                  <a:cubicBezTo>
                    <a:pt x="21838" y="2366"/>
                    <a:pt x="21854" y="2364"/>
                    <a:pt x="21869" y="2364"/>
                  </a:cubicBezTo>
                  <a:cubicBezTo>
                    <a:pt x="21906" y="2364"/>
                    <a:pt x="21939" y="2379"/>
                    <a:pt x="21984" y="2395"/>
                  </a:cubicBezTo>
                  <a:cubicBezTo>
                    <a:pt x="22018" y="2417"/>
                    <a:pt x="22058" y="2428"/>
                    <a:pt x="22098" y="2428"/>
                  </a:cubicBezTo>
                  <a:cubicBezTo>
                    <a:pt x="22121" y="2428"/>
                    <a:pt x="22144" y="2424"/>
                    <a:pt x="22165" y="2416"/>
                  </a:cubicBezTo>
                  <a:lnTo>
                    <a:pt x="22228" y="2404"/>
                  </a:lnTo>
                  <a:cubicBezTo>
                    <a:pt x="22219" y="2335"/>
                    <a:pt x="22216" y="2263"/>
                    <a:pt x="22219" y="2191"/>
                  </a:cubicBezTo>
                  <a:cubicBezTo>
                    <a:pt x="22203" y="2103"/>
                    <a:pt x="22198" y="2056"/>
                    <a:pt x="22188" y="2056"/>
                  </a:cubicBezTo>
                  <a:cubicBezTo>
                    <a:pt x="22185" y="2056"/>
                    <a:pt x="22181" y="2062"/>
                    <a:pt x="22175" y="2075"/>
                  </a:cubicBezTo>
                  <a:cubicBezTo>
                    <a:pt x="22156" y="2072"/>
                    <a:pt x="22134" y="2028"/>
                    <a:pt x="22134" y="2025"/>
                  </a:cubicBezTo>
                  <a:cubicBezTo>
                    <a:pt x="22123" y="1958"/>
                    <a:pt x="22125" y="1930"/>
                    <a:pt x="22128" y="1930"/>
                  </a:cubicBezTo>
                  <a:lnTo>
                    <a:pt x="22128" y="1930"/>
                  </a:lnTo>
                  <a:cubicBezTo>
                    <a:pt x="22131" y="1930"/>
                    <a:pt x="22134" y="1945"/>
                    <a:pt x="22134" y="1968"/>
                  </a:cubicBezTo>
                  <a:cubicBezTo>
                    <a:pt x="22143" y="2016"/>
                    <a:pt x="22149" y="2033"/>
                    <a:pt x="22153" y="2033"/>
                  </a:cubicBezTo>
                  <a:cubicBezTo>
                    <a:pt x="22159" y="2033"/>
                    <a:pt x="22164" y="2001"/>
                    <a:pt x="22175" y="1968"/>
                  </a:cubicBezTo>
                  <a:cubicBezTo>
                    <a:pt x="22194" y="1893"/>
                    <a:pt x="22200" y="1818"/>
                    <a:pt x="22197" y="1743"/>
                  </a:cubicBezTo>
                  <a:cubicBezTo>
                    <a:pt x="22197" y="1686"/>
                    <a:pt x="22197" y="1570"/>
                    <a:pt x="22200" y="1514"/>
                  </a:cubicBezTo>
                  <a:cubicBezTo>
                    <a:pt x="22219" y="1345"/>
                    <a:pt x="22219" y="1288"/>
                    <a:pt x="22200" y="1288"/>
                  </a:cubicBezTo>
                  <a:lnTo>
                    <a:pt x="22178" y="1288"/>
                  </a:lnTo>
                  <a:cubicBezTo>
                    <a:pt x="22219" y="1232"/>
                    <a:pt x="22222" y="608"/>
                    <a:pt x="22181" y="552"/>
                  </a:cubicBezTo>
                  <a:lnTo>
                    <a:pt x="22200" y="552"/>
                  </a:lnTo>
                  <a:cubicBezTo>
                    <a:pt x="22222" y="552"/>
                    <a:pt x="22222" y="495"/>
                    <a:pt x="22222" y="383"/>
                  </a:cubicBezTo>
                  <a:lnTo>
                    <a:pt x="22203" y="47"/>
                  </a:lnTo>
                  <a:lnTo>
                    <a:pt x="22115" y="50"/>
                  </a:lnTo>
                  <a:lnTo>
                    <a:pt x="21852" y="54"/>
                  </a:lnTo>
                  <a:cubicBezTo>
                    <a:pt x="21780" y="54"/>
                    <a:pt x="21739" y="60"/>
                    <a:pt x="21739" y="69"/>
                  </a:cubicBezTo>
                  <a:cubicBezTo>
                    <a:pt x="21683" y="69"/>
                    <a:pt x="21683" y="69"/>
                    <a:pt x="21683" y="50"/>
                  </a:cubicBezTo>
                  <a:cubicBezTo>
                    <a:pt x="21739" y="29"/>
                    <a:pt x="21683" y="29"/>
                    <a:pt x="21626" y="29"/>
                  </a:cubicBezTo>
                  <a:cubicBezTo>
                    <a:pt x="21570" y="29"/>
                    <a:pt x="21570" y="47"/>
                    <a:pt x="21570" y="69"/>
                  </a:cubicBezTo>
                  <a:cubicBezTo>
                    <a:pt x="21568" y="80"/>
                    <a:pt x="21553" y="86"/>
                    <a:pt x="21525" y="86"/>
                  </a:cubicBezTo>
                  <a:cubicBezTo>
                    <a:pt x="21496" y="86"/>
                    <a:pt x="21454" y="80"/>
                    <a:pt x="21398" y="69"/>
                  </a:cubicBezTo>
                  <a:cubicBezTo>
                    <a:pt x="21322" y="58"/>
                    <a:pt x="21247" y="53"/>
                    <a:pt x="21172" y="53"/>
                  </a:cubicBezTo>
                  <a:cubicBezTo>
                    <a:pt x="21097" y="53"/>
                    <a:pt x="21022" y="58"/>
                    <a:pt x="20946" y="69"/>
                  </a:cubicBezTo>
                  <a:cubicBezTo>
                    <a:pt x="20887" y="69"/>
                    <a:pt x="20830" y="66"/>
                    <a:pt x="20830" y="47"/>
                  </a:cubicBezTo>
                  <a:cubicBezTo>
                    <a:pt x="20785" y="30"/>
                    <a:pt x="20737" y="21"/>
                    <a:pt x="20689" y="21"/>
                  </a:cubicBezTo>
                  <a:cubicBezTo>
                    <a:pt x="20642" y="21"/>
                    <a:pt x="20594" y="30"/>
                    <a:pt x="20548" y="47"/>
                  </a:cubicBezTo>
                  <a:cubicBezTo>
                    <a:pt x="20492" y="47"/>
                    <a:pt x="20492" y="47"/>
                    <a:pt x="20492" y="25"/>
                  </a:cubicBezTo>
                  <a:cubicBezTo>
                    <a:pt x="20459" y="13"/>
                    <a:pt x="20446" y="0"/>
                    <a:pt x="20429" y="0"/>
                  </a:cubicBezTo>
                  <a:close/>
                  <a:moveTo>
                    <a:pt x="946" y="2567"/>
                  </a:moveTo>
                  <a:cubicBezTo>
                    <a:pt x="946" y="2567"/>
                    <a:pt x="890" y="2589"/>
                    <a:pt x="890" y="2608"/>
                  </a:cubicBezTo>
                  <a:lnTo>
                    <a:pt x="946" y="2608"/>
                  </a:lnTo>
                  <a:cubicBezTo>
                    <a:pt x="1003" y="2608"/>
                    <a:pt x="1003" y="2589"/>
                    <a:pt x="1006" y="2567"/>
                  </a:cubicBezTo>
                  <a:close/>
                  <a:moveTo>
                    <a:pt x="13475" y="2727"/>
                  </a:moveTo>
                  <a:cubicBezTo>
                    <a:pt x="13475" y="2727"/>
                    <a:pt x="13419" y="2749"/>
                    <a:pt x="13419" y="2767"/>
                  </a:cubicBezTo>
                  <a:cubicBezTo>
                    <a:pt x="13419" y="2777"/>
                    <a:pt x="13429" y="2782"/>
                    <a:pt x="13445" y="2782"/>
                  </a:cubicBezTo>
                  <a:cubicBezTo>
                    <a:pt x="13467" y="2782"/>
                    <a:pt x="13499" y="2772"/>
                    <a:pt x="13532" y="2749"/>
                  </a:cubicBezTo>
                  <a:cubicBezTo>
                    <a:pt x="13532" y="2727"/>
                    <a:pt x="13532" y="2727"/>
                    <a:pt x="13475" y="27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2589;p52"/>
            <p:cNvSpPr/>
            <p:nvPr/>
          </p:nvSpPr>
          <p:spPr>
            <a:xfrm>
              <a:off x="4604275" y="2373425"/>
              <a:ext cx="819900" cy="477000"/>
            </a:xfrm>
            <a:custGeom>
              <a:avLst/>
              <a:gdLst/>
              <a:ahLst/>
              <a:cxnLst/>
              <a:rect l="l" t="t" r="r" b="b"/>
              <a:pathLst>
                <a:path w="32796" h="19080" extrusionOk="0">
                  <a:moveTo>
                    <a:pt x="6221" y="1"/>
                  </a:moveTo>
                  <a:cubicBezTo>
                    <a:pt x="5537" y="1"/>
                    <a:pt x="4942" y="458"/>
                    <a:pt x="4770" y="1116"/>
                  </a:cubicBezTo>
                  <a:lnTo>
                    <a:pt x="0" y="19079"/>
                  </a:lnTo>
                  <a:lnTo>
                    <a:pt x="27935" y="19079"/>
                  </a:lnTo>
                  <a:lnTo>
                    <a:pt x="32585" y="1561"/>
                  </a:lnTo>
                  <a:cubicBezTo>
                    <a:pt x="32795" y="772"/>
                    <a:pt x="32203" y="1"/>
                    <a:pt x="3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2590;p52"/>
            <p:cNvSpPr/>
            <p:nvPr/>
          </p:nvSpPr>
          <p:spPr>
            <a:xfrm>
              <a:off x="4341400" y="1780825"/>
              <a:ext cx="25025" cy="15375"/>
            </a:xfrm>
            <a:custGeom>
              <a:avLst/>
              <a:gdLst/>
              <a:ahLst/>
              <a:cxnLst/>
              <a:rect l="l" t="t" r="r" b="b"/>
              <a:pathLst>
                <a:path w="1001" h="615" extrusionOk="0">
                  <a:moveTo>
                    <a:pt x="303" y="0"/>
                  </a:moveTo>
                  <a:cubicBezTo>
                    <a:pt x="297" y="0"/>
                    <a:pt x="313" y="2"/>
                    <a:pt x="349" y="4"/>
                  </a:cubicBezTo>
                  <a:cubicBezTo>
                    <a:pt x="322" y="1"/>
                    <a:pt x="307" y="0"/>
                    <a:pt x="303" y="0"/>
                  </a:cubicBezTo>
                  <a:close/>
                  <a:moveTo>
                    <a:pt x="76" y="4"/>
                  </a:moveTo>
                  <a:lnTo>
                    <a:pt x="76" y="7"/>
                  </a:lnTo>
                  <a:cubicBezTo>
                    <a:pt x="89" y="10"/>
                    <a:pt x="105" y="10"/>
                    <a:pt x="117" y="10"/>
                  </a:cubicBezTo>
                  <a:lnTo>
                    <a:pt x="117" y="7"/>
                  </a:lnTo>
                  <a:lnTo>
                    <a:pt x="76" y="4"/>
                  </a:lnTo>
                  <a:close/>
                  <a:moveTo>
                    <a:pt x="430" y="22"/>
                  </a:moveTo>
                  <a:cubicBezTo>
                    <a:pt x="424" y="26"/>
                    <a:pt x="415" y="26"/>
                    <a:pt x="408" y="26"/>
                  </a:cubicBezTo>
                  <a:lnTo>
                    <a:pt x="390" y="22"/>
                  </a:lnTo>
                  <a:close/>
                  <a:moveTo>
                    <a:pt x="521" y="30"/>
                  </a:moveTo>
                  <a:cubicBezTo>
                    <a:pt x="519" y="30"/>
                    <a:pt x="517" y="31"/>
                    <a:pt x="515" y="32"/>
                  </a:cubicBezTo>
                  <a:lnTo>
                    <a:pt x="534" y="32"/>
                  </a:lnTo>
                  <a:cubicBezTo>
                    <a:pt x="530" y="32"/>
                    <a:pt x="525" y="30"/>
                    <a:pt x="521" y="30"/>
                  </a:cubicBezTo>
                  <a:close/>
                  <a:moveTo>
                    <a:pt x="387" y="32"/>
                  </a:moveTo>
                  <a:cubicBezTo>
                    <a:pt x="427" y="32"/>
                    <a:pt x="427" y="32"/>
                    <a:pt x="427" y="35"/>
                  </a:cubicBezTo>
                  <a:lnTo>
                    <a:pt x="346" y="35"/>
                  </a:lnTo>
                  <a:cubicBezTo>
                    <a:pt x="346" y="35"/>
                    <a:pt x="365" y="32"/>
                    <a:pt x="387" y="32"/>
                  </a:cubicBezTo>
                  <a:close/>
                  <a:moveTo>
                    <a:pt x="522" y="39"/>
                  </a:moveTo>
                  <a:cubicBezTo>
                    <a:pt x="518" y="39"/>
                    <a:pt x="515" y="40"/>
                    <a:pt x="512" y="41"/>
                  </a:cubicBezTo>
                  <a:lnTo>
                    <a:pt x="534" y="41"/>
                  </a:lnTo>
                  <a:cubicBezTo>
                    <a:pt x="529" y="40"/>
                    <a:pt x="525" y="39"/>
                    <a:pt x="522" y="39"/>
                  </a:cubicBezTo>
                  <a:close/>
                  <a:moveTo>
                    <a:pt x="361" y="98"/>
                  </a:moveTo>
                  <a:cubicBezTo>
                    <a:pt x="346" y="98"/>
                    <a:pt x="333" y="101"/>
                    <a:pt x="318" y="101"/>
                  </a:cubicBezTo>
                  <a:lnTo>
                    <a:pt x="318" y="98"/>
                  </a:lnTo>
                  <a:close/>
                  <a:moveTo>
                    <a:pt x="325" y="106"/>
                  </a:moveTo>
                  <a:cubicBezTo>
                    <a:pt x="320" y="106"/>
                    <a:pt x="310" y="107"/>
                    <a:pt x="299" y="107"/>
                  </a:cubicBezTo>
                  <a:cubicBezTo>
                    <a:pt x="277" y="110"/>
                    <a:pt x="277" y="113"/>
                    <a:pt x="277" y="116"/>
                  </a:cubicBezTo>
                  <a:cubicBezTo>
                    <a:pt x="286" y="116"/>
                    <a:pt x="293" y="116"/>
                    <a:pt x="299" y="113"/>
                  </a:cubicBezTo>
                  <a:cubicBezTo>
                    <a:pt x="321" y="110"/>
                    <a:pt x="321" y="110"/>
                    <a:pt x="321" y="110"/>
                  </a:cubicBezTo>
                  <a:cubicBezTo>
                    <a:pt x="330" y="107"/>
                    <a:pt x="330" y="106"/>
                    <a:pt x="325" y="106"/>
                  </a:cubicBezTo>
                  <a:close/>
                  <a:moveTo>
                    <a:pt x="669" y="123"/>
                  </a:moveTo>
                  <a:cubicBezTo>
                    <a:pt x="669" y="123"/>
                    <a:pt x="668" y="123"/>
                    <a:pt x="650" y="132"/>
                  </a:cubicBezTo>
                  <a:cubicBezTo>
                    <a:pt x="656" y="132"/>
                    <a:pt x="662" y="129"/>
                    <a:pt x="669" y="123"/>
                  </a:cubicBezTo>
                  <a:close/>
                  <a:moveTo>
                    <a:pt x="462" y="125"/>
                  </a:moveTo>
                  <a:cubicBezTo>
                    <a:pt x="465" y="125"/>
                    <a:pt x="465" y="126"/>
                    <a:pt x="465" y="126"/>
                  </a:cubicBezTo>
                  <a:lnTo>
                    <a:pt x="443" y="132"/>
                  </a:lnTo>
                  <a:lnTo>
                    <a:pt x="424" y="135"/>
                  </a:lnTo>
                  <a:lnTo>
                    <a:pt x="443" y="129"/>
                  </a:lnTo>
                  <a:cubicBezTo>
                    <a:pt x="454" y="126"/>
                    <a:pt x="459" y="125"/>
                    <a:pt x="462" y="125"/>
                  </a:cubicBezTo>
                  <a:close/>
                  <a:moveTo>
                    <a:pt x="568" y="132"/>
                  </a:moveTo>
                  <a:lnTo>
                    <a:pt x="528" y="148"/>
                  </a:lnTo>
                  <a:cubicBezTo>
                    <a:pt x="540" y="145"/>
                    <a:pt x="537" y="145"/>
                    <a:pt x="550" y="142"/>
                  </a:cubicBezTo>
                  <a:lnTo>
                    <a:pt x="568" y="132"/>
                  </a:lnTo>
                  <a:close/>
                  <a:moveTo>
                    <a:pt x="431" y="138"/>
                  </a:moveTo>
                  <a:lnTo>
                    <a:pt x="431" y="138"/>
                  </a:lnTo>
                  <a:cubicBezTo>
                    <a:pt x="432" y="138"/>
                    <a:pt x="423" y="140"/>
                    <a:pt x="405" y="145"/>
                  </a:cubicBezTo>
                  <a:cubicBezTo>
                    <a:pt x="383" y="151"/>
                    <a:pt x="365" y="154"/>
                    <a:pt x="343" y="160"/>
                  </a:cubicBezTo>
                  <a:lnTo>
                    <a:pt x="343" y="157"/>
                  </a:lnTo>
                  <a:lnTo>
                    <a:pt x="383" y="148"/>
                  </a:lnTo>
                  <a:cubicBezTo>
                    <a:pt x="415" y="141"/>
                    <a:pt x="430" y="138"/>
                    <a:pt x="431" y="138"/>
                  </a:cubicBezTo>
                  <a:close/>
                  <a:moveTo>
                    <a:pt x="487" y="145"/>
                  </a:moveTo>
                  <a:cubicBezTo>
                    <a:pt x="482" y="146"/>
                    <a:pt x="476" y="148"/>
                    <a:pt x="468" y="151"/>
                  </a:cubicBezTo>
                  <a:lnTo>
                    <a:pt x="427" y="160"/>
                  </a:lnTo>
                  <a:cubicBezTo>
                    <a:pt x="427" y="160"/>
                    <a:pt x="446" y="154"/>
                    <a:pt x="487" y="145"/>
                  </a:cubicBezTo>
                  <a:close/>
                  <a:moveTo>
                    <a:pt x="374" y="162"/>
                  </a:moveTo>
                  <a:cubicBezTo>
                    <a:pt x="376" y="162"/>
                    <a:pt x="362" y="167"/>
                    <a:pt x="328" y="175"/>
                  </a:cubicBezTo>
                  <a:lnTo>
                    <a:pt x="328" y="175"/>
                  </a:lnTo>
                  <a:cubicBezTo>
                    <a:pt x="333" y="173"/>
                    <a:pt x="339" y="172"/>
                    <a:pt x="346" y="170"/>
                  </a:cubicBezTo>
                  <a:cubicBezTo>
                    <a:pt x="363" y="165"/>
                    <a:pt x="373" y="162"/>
                    <a:pt x="374" y="162"/>
                  </a:cubicBezTo>
                  <a:close/>
                  <a:moveTo>
                    <a:pt x="532" y="174"/>
                  </a:moveTo>
                  <a:lnTo>
                    <a:pt x="530" y="175"/>
                  </a:lnTo>
                  <a:lnTo>
                    <a:pt x="532" y="174"/>
                  </a:lnTo>
                  <a:close/>
                  <a:moveTo>
                    <a:pt x="530" y="175"/>
                  </a:moveTo>
                  <a:lnTo>
                    <a:pt x="530" y="175"/>
                  </a:lnTo>
                  <a:lnTo>
                    <a:pt x="530" y="175"/>
                  </a:lnTo>
                  <a:close/>
                  <a:moveTo>
                    <a:pt x="530" y="175"/>
                  </a:moveTo>
                  <a:lnTo>
                    <a:pt x="528" y="176"/>
                  </a:lnTo>
                  <a:lnTo>
                    <a:pt x="530" y="175"/>
                  </a:lnTo>
                  <a:close/>
                  <a:moveTo>
                    <a:pt x="528" y="176"/>
                  </a:moveTo>
                  <a:lnTo>
                    <a:pt x="528" y="176"/>
                  </a:lnTo>
                  <a:lnTo>
                    <a:pt x="528" y="176"/>
                  </a:lnTo>
                  <a:close/>
                  <a:moveTo>
                    <a:pt x="528" y="176"/>
                  </a:moveTo>
                  <a:lnTo>
                    <a:pt x="527" y="177"/>
                  </a:lnTo>
                  <a:lnTo>
                    <a:pt x="528" y="176"/>
                  </a:lnTo>
                  <a:close/>
                  <a:moveTo>
                    <a:pt x="527" y="177"/>
                  </a:moveTo>
                  <a:lnTo>
                    <a:pt x="527" y="177"/>
                  </a:lnTo>
                  <a:lnTo>
                    <a:pt x="527" y="177"/>
                  </a:lnTo>
                  <a:close/>
                  <a:moveTo>
                    <a:pt x="527" y="177"/>
                  </a:moveTo>
                  <a:lnTo>
                    <a:pt x="523" y="178"/>
                  </a:lnTo>
                  <a:lnTo>
                    <a:pt x="527" y="177"/>
                  </a:lnTo>
                  <a:close/>
                  <a:moveTo>
                    <a:pt x="523" y="178"/>
                  </a:moveTo>
                  <a:lnTo>
                    <a:pt x="515" y="182"/>
                  </a:lnTo>
                  <a:lnTo>
                    <a:pt x="515" y="182"/>
                  </a:lnTo>
                  <a:lnTo>
                    <a:pt x="523" y="178"/>
                  </a:lnTo>
                  <a:close/>
                  <a:moveTo>
                    <a:pt x="408" y="176"/>
                  </a:moveTo>
                  <a:cubicBezTo>
                    <a:pt x="390" y="182"/>
                    <a:pt x="368" y="189"/>
                    <a:pt x="368" y="189"/>
                  </a:cubicBezTo>
                  <a:lnTo>
                    <a:pt x="408" y="176"/>
                  </a:lnTo>
                  <a:close/>
                  <a:moveTo>
                    <a:pt x="480" y="180"/>
                  </a:moveTo>
                  <a:lnTo>
                    <a:pt x="480" y="180"/>
                  </a:lnTo>
                  <a:cubicBezTo>
                    <a:pt x="481" y="180"/>
                    <a:pt x="461" y="186"/>
                    <a:pt x="434" y="198"/>
                  </a:cubicBezTo>
                  <a:lnTo>
                    <a:pt x="434" y="195"/>
                  </a:lnTo>
                  <a:cubicBezTo>
                    <a:pt x="452" y="189"/>
                    <a:pt x="471" y="182"/>
                    <a:pt x="471" y="182"/>
                  </a:cubicBezTo>
                  <a:cubicBezTo>
                    <a:pt x="477" y="181"/>
                    <a:pt x="480" y="180"/>
                    <a:pt x="480" y="180"/>
                  </a:cubicBezTo>
                  <a:close/>
                  <a:moveTo>
                    <a:pt x="474" y="189"/>
                  </a:moveTo>
                  <a:lnTo>
                    <a:pt x="474" y="192"/>
                  </a:lnTo>
                  <a:cubicBezTo>
                    <a:pt x="474" y="192"/>
                    <a:pt x="474" y="192"/>
                    <a:pt x="455" y="198"/>
                  </a:cubicBezTo>
                  <a:lnTo>
                    <a:pt x="474" y="189"/>
                  </a:lnTo>
                  <a:close/>
                  <a:moveTo>
                    <a:pt x="572" y="190"/>
                  </a:moveTo>
                  <a:lnTo>
                    <a:pt x="572" y="190"/>
                  </a:lnTo>
                  <a:cubicBezTo>
                    <a:pt x="568" y="192"/>
                    <a:pt x="565" y="195"/>
                    <a:pt x="562" y="198"/>
                  </a:cubicBezTo>
                  <a:cubicBezTo>
                    <a:pt x="551" y="204"/>
                    <a:pt x="546" y="205"/>
                    <a:pt x="544" y="205"/>
                  </a:cubicBezTo>
                  <a:cubicBezTo>
                    <a:pt x="543" y="205"/>
                    <a:pt x="543" y="204"/>
                    <a:pt x="543" y="204"/>
                  </a:cubicBezTo>
                  <a:lnTo>
                    <a:pt x="572" y="190"/>
                  </a:lnTo>
                  <a:close/>
                  <a:moveTo>
                    <a:pt x="352" y="220"/>
                  </a:moveTo>
                  <a:lnTo>
                    <a:pt x="333" y="226"/>
                  </a:lnTo>
                  <a:cubicBezTo>
                    <a:pt x="333" y="226"/>
                    <a:pt x="327" y="228"/>
                    <a:pt x="325" y="228"/>
                  </a:cubicBezTo>
                  <a:cubicBezTo>
                    <a:pt x="324" y="228"/>
                    <a:pt x="325" y="227"/>
                    <a:pt x="333" y="223"/>
                  </a:cubicBezTo>
                  <a:lnTo>
                    <a:pt x="333" y="226"/>
                  </a:lnTo>
                  <a:cubicBezTo>
                    <a:pt x="340" y="223"/>
                    <a:pt x="346" y="220"/>
                    <a:pt x="352" y="220"/>
                  </a:cubicBezTo>
                  <a:close/>
                  <a:moveTo>
                    <a:pt x="420" y="232"/>
                  </a:moveTo>
                  <a:cubicBezTo>
                    <a:pt x="421" y="232"/>
                    <a:pt x="421" y="232"/>
                    <a:pt x="421" y="232"/>
                  </a:cubicBezTo>
                  <a:cubicBezTo>
                    <a:pt x="421" y="232"/>
                    <a:pt x="421" y="232"/>
                    <a:pt x="402" y="242"/>
                  </a:cubicBezTo>
                  <a:lnTo>
                    <a:pt x="383" y="251"/>
                  </a:lnTo>
                  <a:lnTo>
                    <a:pt x="402" y="239"/>
                  </a:lnTo>
                  <a:cubicBezTo>
                    <a:pt x="414" y="233"/>
                    <a:pt x="418" y="232"/>
                    <a:pt x="420" y="232"/>
                  </a:cubicBezTo>
                  <a:close/>
                  <a:moveTo>
                    <a:pt x="616" y="238"/>
                  </a:moveTo>
                  <a:lnTo>
                    <a:pt x="616" y="238"/>
                  </a:lnTo>
                  <a:cubicBezTo>
                    <a:pt x="616" y="238"/>
                    <a:pt x="609" y="244"/>
                    <a:pt x="592" y="259"/>
                  </a:cubicBezTo>
                  <a:lnTo>
                    <a:pt x="592" y="259"/>
                  </a:lnTo>
                  <a:cubicBezTo>
                    <a:pt x="596" y="256"/>
                    <a:pt x="601" y="252"/>
                    <a:pt x="606" y="248"/>
                  </a:cubicBezTo>
                  <a:cubicBezTo>
                    <a:pt x="613" y="241"/>
                    <a:pt x="616" y="238"/>
                    <a:pt x="616" y="238"/>
                  </a:cubicBezTo>
                  <a:close/>
                  <a:moveTo>
                    <a:pt x="427" y="249"/>
                  </a:moveTo>
                  <a:cubicBezTo>
                    <a:pt x="427" y="249"/>
                    <a:pt x="427" y="250"/>
                    <a:pt x="427" y="251"/>
                  </a:cubicBezTo>
                  <a:lnTo>
                    <a:pt x="408" y="261"/>
                  </a:lnTo>
                  <a:cubicBezTo>
                    <a:pt x="421" y="252"/>
                    <a:pt x="425" y="249"/>
                    <a:pt x="427" y="249"/>
                  </a:cubicBezTo>
                  <a:close/>
                  <a:moveTo>
                    <a:pt x="480" y="241"/>
                  </a:moveTo>
                  <a:cubicBezTo>
                    <a:pt x="482" y="241"/>
                    <a:pt x="474" y="247"/>
                    <a:pt x="452" y="261"/>
                  </a:cubicBezTo>
                  <a:cubicBezTo>
                    <a:pt x="434" y="270"/>
                    <a:pt x="434" y="270"/>
                    <a:pt x="434" y="270"/>
                  </a:cubicBezTo>
                  <a:lnTo>
                    <a:pt x="468" y="248"/>
                  </a:lnTo>
                  <a:cubicBezTo>
                    <a:pt x="475" y="243"/>
                    <a:pt x="480" y="241"/>
                    <a:pt x="480" y="241"/>
                  </a:cubicBezTo>
                  <a:close/>
                  <a:moveTo>
                    <a:pt x="471" y="254"/>
                  </a:moveTo>
                  <a:lnTo>
                    <a:pt x="471" y="254"/>
                  </a:lnTo>
                  <a:cubicBezTo>
                    <a:pt x="455" y="267"/>
                    <a:pt x="437" y="276"/>
                    <a:pt x="437" y="276"/>
                  </a:cubicBezTo>
                  <a:lnTo>
                    <a:pt x="452" y="264"/>
                  </a:lnTo>
                  <a:lnTo>
                    <a:pt x="471" y="254"/>
                  </a:lnTo>
                  <a:close/>
                  <a:moveTo>
                    <a:pt x="349" y="273"/>
                  </a:moveTo>
                  <a:cubicBezTo>
                    <a:pt x="338" y="278"/>
                    <a:pt x="333" y="280"/>
                    <a:pt x="334" y="280"/>
                  </a:cubicBezTo>
                  <a:cubicBezTo>
                    <a:pt x="334" y="280"/>
                    <a:pt x="340" y="278"/>
                    <a:pt x="349" y="273"/>
                  </a:cubicBezTo>
                  <a:close/>
                  <a:moveTo>
                    <a:pt x="650" y="276"/>
                  </a:moveTo>
                  <a:cubicBezTo>
                    <a:pt x="644" y="284"/>
                    <a:pt x="640" y="288"/>
                    <a:pt x="639" y="288"/>
                  </a:cubicBezTo>
                  <a:cubicBezTo>
                    <a:pt x="639" y="288"/>
                    <a:pt x="642" y="284"/>
                    <a:pt x="650" y="276"/>
                  </a:cubicBezTo>
                  <a:close/>
                  <a:moveTo>
                    <a:pt x="612" y="261"/>
                  </a:moveTo>
                  <a:cubicBezTo>
                    <a:pt x="597" y="276"/>
                    <a:pt x="581" y="289"/>
                    <a:pt x="581" y="289"/>
                  </a:cubicBezTo>
                  <a:lnTo>
                    <a:pt x="612" y="261"/>
                  </a:lnTo>
                  <a:close/>
                  <a:moveTo>
                    <a:pt x="383" y="308"/>
                  </a:moveTo>
                  <a:lnTo>
                    <a:pt x="365" y="317"/>
                  </a:lnTo>
                  <a:cubicBezTo>
                    <a:pt x="358" y="321"/>
                    <a:pt x="356" y="323"/>
                    <a:pt x="357" y="323"/>
                  </a:cubicBezTo>
                  <a:cubicBezTo>
                    <a:pt x="358" y="323"/>
                    <a:pt x="371" y="316"/>
                    <a:pt x="383" y="308"/>
                  </a:cubicBezTo>
                  <a:close/>
                  <a:moveTo>
                    <a:pt x="743" y="301"/>
                  </a:moveTo>
                  <a:cubicBezTo>
                    <a:pt x="743" y="301"/>
                    <a:pt x="738" y="315"/>
                    <a:pt x="728" y="345"/>
                  </a:cubicBezTo>
                  <a:cubicBezTo>
                    <a:pt x="739" y="315"/>
                    <a:pt x="744" y="301"/>
                    <a:pt x="743" y="301"/>
                  </a:cubicBezTo>
                  <a:close/>
                  <a:moveTo>
                    <a:pt x="791" y="330"/>
                  </a:moveTo>
                  <a:lnTo>
                    <a:pt x="791" y="330"/>
                  </a:lnTo>
                  <a:cubicBezTo>
                    <a:pt x="789" y="341"/>
                    <a:pt x="788" y="346"/>
                    <a:pt x="787" y="346"/>
                  </a:cubicBezTo>
                  <a:cubicBezTo>
                    <a:pt x="787" y="346"/>
                    <a:pt x="788" y="341"/>
                    <a:pt x="791" y="330"/>
                  </a:cubicBezTo>
                  <a:close/>
                  <a:moveTo>
                    <a:pt x="468" y="339"/>
                  </a:moveTo>
                  <a:lnTo>
                    <a:pt x="468" y="339"/>
                  </a:lnTo>
                  <a:cubicBezTo>
                    <a:pt x="459" y="348"/>
                    <a:pt x="446" y="358"/>
                    <a:pt x="434" y="364"/>
                  </a:cubicBezTo>
                  <a:lnTo>
                    <a:pt x="449" y="352"/>
                  </a:lnTo>
                  <a:lnTo>
                    <a:pt x="468" y="339"/>
                  </a:lnTo>
                  <a:close/>
                  <a:moveTo>
                    <a:pt x="716" y="336"/>
                  </a:moveTo>
                  <a:cubicBezTo>
                    <a:pt x="707" y="359"/>
                    <a:pt x="703" y="369"/>
                    <a:pt x="702" y="369"/>
                  </a:cubicBezTo>
                  <a:cubicBezTo>
                    <a:pt x="702" y="369"/>
                    <a:pt x="704" y="364"/>
                    <a:pt x="706" y="355"/>
                  </a:cubicBezTo>
                  <a:cubicBezTo>
                    <a:pt x="709" y="348"/>
                    <a:pt x="712" y="342"/>
                    <a:pt x="716" y="336"/>
                  </a:cubicBezTo>
                  <a:close/>
                  <a:moveTo>
                    <a:pt x="496" y="348"/>
                  </a:moveTo>
                  <a:cubicBezTo>
                    <a:pt x="496" y="348"/>
                    <a:pt x="496" y="349"/>
                    <a:pt x="484" y="364"/>
                  </a:cubicBezTo>
                  <a:lnTo>
                    <a:pt x="449" y="389"/>
                  </a:lnTo>
                  <a:lnTo>
                    <a:pt x="449" y="389"/>
                  </a:lnTo>
                  <a:lnTo>
                    <a:pt x="496" y="348"/>
                  </a:lnTo>
                  <a:close/>
                  <a:moveTo>
                    <a:pt x="531" y="358"/>
                  </a:moveTo>
                  <a:lnTo>
                    <a:pt x="531" y="361"/>
                  </a:lnTo>
                  <a:cubicBezTo>
                    <a:pt x="515" y="373"/>
                    <a:pt x="503" y="389"/>
                    <a:pt x="503" y="389"/>
                  </a:cubicBezTo>
                  <a:lnTo>
                    <a:pt x="515" y="373"/>
                  </a:lnTo>
                  <a:lnTo>
                    <a:pt x="531" y="358"/>
                  </a:lnTo>
                  <a:close/>
                  <a:moveTo>
                    <a:pt x="734" y="348"/>
                  </a:moveTo>
                  <a:cubicBezTo>
                    <a:pt x="731" y="355"/>
                    <a:pt x="731" y="361"/>
                    <a:pt x="728" y="370"/>
                  </a:cubicBezTo>
                  <a:lnTo>
                    <a:pt x="722" y="389"/>
                  </a:lnTo>
                  <a:lnTo>
                    <a:pt x="725" y="367"/>
                  </a:lnTo>
                  <a:cubicBezTo>
                    <a:pt x="728" y="361"/>
                    <a:pt x="731" y="355"/>
                    <a:pt x="734" y="348"/>
                  </a:cubicBezTo>
                  <a:close/>
                  <a:moveTo>
                    <a:pt x="531" y="378"/>
                  </a:moveTo>
                  <a:cubicBezTo>
                    <a:pt x="532" y="378"/>
                    <a:pt x="524" y="386"/>
                    <a:pt x="524" y="386"/>
                  </a:cubicBezTo>
                  <a:cubicBezTo>
                    <a:pt x="515" y="392"/>
                    <a:pt x="506" y="405"/>
                    <a:pt x="496" y="414"/>
                  </a:cubicBezTo>
                  <a:lnTo>
                    <a:pt x="524" y="383"/>
                  </a:lnTo>
                  <a:cubicBezTo>
                    <a:pt x="529" y="379"/>
                    <a:pt x="531" y="378"/>
                    <a:pt x="531" y="378"/>
                  </a:cubicBezTo>
                  <a:close/>
                  <a:moveTo>
                    <a:pt x="825" y="383"/>
                  </a:moveTo>
                  <a:cubicBezTo>
                    <a:pt x="825" y="392"/>
                    <a:pt x="825" y="399"/>
                    <a:pt x="825" y="405"/>
                  </a:cubicBezTo>
                  <a:cubicBezTo>
                    <a:pt x="822" y="427"/>
                    <a:pt x="819" y="446"/>
                    <a:pt x="819" y="446"/>
                  </a:cubicBezTo>
                  <a:cubicBezTo>
                    <a:pt x="819" y="446"/>
                    <a:pt x="822" y="405"/>
                    <a:pt x="825" y="383"/>
                  </a:cubicBezTo>
                  <a:close/>
                  <a:moveTo>
                    <a:pt x="578" y="411"/>
                  </a:moveTo>
                  <a:cubicBezTo>
                    <a:pt x="581" y="414"/>
                    <a:pt x="581" y="414"/>
                    <a:pt x="568" y="430"/>
                  </a:cubicBezTo>
                  <a:cubicBezTo>
                    <a:pt x="559" y="444"/>
                    <a:pt x="555" y="446"/>
                    <a:pt x="553" y="446"/>
                  </a:cubicBezTo>
                  <a:cubicBezTo>
                    <a:pt x="553" y="446"/>
                    <a:pt x="553" y="446"/>
                    <a:pt x="553" y="446"/>
                  </a:cubicBezTo>
                  <a:cubicBezTo>
                    <a:pt x="562" y="433"/>
                    <a:pt x="568" y="424"/>
                    <a:pt x="578" y="411"/>
                  </a:cubicBezTo>
                  <a:close/>
                  <a:moveTo>
                    <a:pt x="51" y="430"/>
                  </a:moveTo>
                  <a:lnTo>
                    <a:pt x="14" y="449"/>
                  </a:lnTo>
                  <a:cubicBezTo>
                    <a:pt x="5" y="452"/>
                    <a:pt x="0" y="454"/>
                    <a:pt x="1" y="454"/>
                  </a:cubicBezTo>
                  <a:cubicBezTo>
                    <a:pt x="3" y="454"/>
                    <a:pt x="12" y="451"/>
                    <a:pt x="32" y="442"/>
                  </a:cubicBezTo>
                  <a:cubicBezTo>
                    <a:pt x="51" y="433"/>
                    <a:pt x="51" y="433"/>
                    <a:pt x="51" y="430"/>
                  </a:cubicBezTo>
                  <a:close/>
                  <a:moveTo>
                    <a:pt x="622" y="420"/>
                  </a:moveTo>
                  <a:lnTo>
                    <a:pt x="622" y="424"/>
                  </a:lnTo>
                  <a:cubicBezTo>
                    <a:pt x="612" y="439"/>
                    <a:pt x="600" y="458"/>
                    <a:pt x="600" y="458"/>
                  </a:cubicBezTo>
                  <a:lnTo>
                    <a:pt x="622" y="420"/>
                  </a:lnTo>
                  <a:close/>
                  <a:moveTo>
                    <a:pt x="571" y="467"/>
                  </a:moveTo>
                  <a:cubicBezTo>
                    <a:pt x="572" y="467"/>
                    <a:pt x="569" y="472"/>
                    <a:pt x="562" y="480"/>
                  </a:cubicBezTo>
                  <a:cubicBezTo>
                    <a:pt x="568" y="471"/>
                    <a:pt x="571" y="467"/>
                    <a:pt x="571" y="467"/>
                  </a:cubicBezTo>
                  <a:close/>
                  <a:moveTo>
                    <a:pt x="750" y="446"/>
                  </a:moveTo>
                  <a:lnTo>
                    <a:pt x="747" y="467"/>
                  </a:lnTo>
                  <a:lnTo>
                    <a:pt x="741" y="486"/>
                  </a:lnTo>
                  <a:cubicBezTo>
                    <a:pt x="741" y="486"/>
                    <a:pt x="744" y="467"/>
                    <a:pt x="750" y="446"/>
                  </a:cubicBezTo>
                  <a:close/>
                  <a:moveTo>
                    <a:pt x="719" y="463"/>
                  </a:moveTo>
                  <a:cubicBezTo>
                    <a:pt x="720" y="463"/>
                    <a:pt x="719" y="467"/>
                    <a:pt x="716" y="477"/>
                  </a:cubicBezTo>
                  <a:cubicBezTo>
                    <a:pt x="711" y="494"/>
                    <a:pt x="710" y="496"/>
                    <a:pt x="709" y="496"/>
                  </a:cubicBezTo>
                  <a:cubicBezTo>
                    <a:pt x="709" y="496"/>
                    <a:pt x="709" y="496"/>
                    <a:pt x="709" y="496"/>
                  </a:cubicBezTo>
                  <a:cubicBezTo>
                    <a:pt x="706" y="496"/>
                    <a:pt x="706" y="496"/>
                    <a:pt x="712" y="477"/>
                  </a:cubicBezTo>
                  <a:cubicBezTo>
                    <a:pt x="716" y="467"/>
                    <a:pt x="718" y="463"/>
                    <a:pt x="719" y="463"/>
                  </a:cubicBezTo>
                  <a:close/>
                  <a:moveTo>
                    <a:pt x="722" y="480"/>
                  </a:moveTo>
                  <a:cubicBezTo>
                    <a:pt x="722" y="480"/>
                    <a:pt x="722" y="480"/>
                    <a:pt x="716" y="502"/>
                  </a:cubicBezTo>
                  <a:lnTo>
                    <a:pt x="716" y="499"/>
                  </a:lnTo>
                  <a:lnTo>
                    <a:pt x="719" y="480"/>
                  </a:lnTo>
                  <a:close/>
                  <a:moveTo>
                    <a:pt x="789" y="451"/>
                  </a:moveTo>
                  <a:lnTo>
                    <a:pt x="789" y="451"/>
                  </a:lnTo>
                  <a:cubicBezTo>
                    <a:pt x="789" y="451"/>
                    <a:pt x="789" y="454"/>
                    <a:pt x="788" y="461"/>
                  </a:cubicBezTo>
                  <a:cubicBezTo>
                    <a:pt x="788" y="461"/>
                    <a:pt x="785" y="480"/>
                    <a:pt x="781" y="502"/>
                  </a:cubicBezTo>
                  <a:lnTo>
                    <a:pt x="785" y="480"/>
                  </a:lnTo>
                  <a:cubicBezTo>
                    <a:pt x="787" y="465"/>
                    <a:pt x="789" y="451"/>
                    <a:pt x="789" y="451"/>
                  </a:cubicBezTo>
                  <a:close/>
                  <a:moveTo>
                    <a:pt x="731" y="483"/>
                  </a:moveTo>
                  <a:cubicBezTo>
                    <a:pt x="731" y="483"/>
                    <a:pt x="731" y="483"/>
                    <a:pt x="728" y="505"/>
                  </a:cubicBezTo>
                  <a:lnTo>
                    <a:pt x="725" y="505"/>
                  </a:lnTo>
                  <a:lnTo>
                    <a:pt x="731" y="483"/>
                  </a:lnTo>
                  <a:close/>
                  <a:moveTo>
                    <a:pt x="963" y="514"/>
                  </a:moveTo>
                  <a:cubicBezTo>
                    <a:pt x="966" y="525"/>
                    <a:pt x="966" y="524"/>
                    <a:pt x="966" y="530"/>
                  </a:cubicBezTo>
                  <a:lnTo>
                    <a:pt x="966" y="530"/>
                  </a:lnTo>
                  <a:cubicBezTo>
                    <a:pt x="966" y="525"/>
                    <a:pt x="965" y="520"/>
                    <a:pt x="963" y="514"/>
                  </a:cubicBezTo>
                  <a:close/>
                  <a:moveTo>
                    <a:pt x="695" y="565"/>
                  </a:moveTo>
                  <a:cubicBezTo>
                    <a:pt x="694" y="569"/>
                    <a:pt x="692" y="574"/>
                    <a:pt x="691" y="580"/>
                  </a:cubicBezTo>
                  <a:cubicBezTo>
                    <a:pt x="689" y="588"/>
                    <a:pt x="689" y="592"/>
                    <a:pt x="689" y="592"/>
                  </a:cubicBezTo>
                  <a:cubicBezTo>
                    <a:pt x="689" y="592"/>
                    <a:pt x="691" y="584"/>
                    <a:pt x="695" y="565"/>
                  </a:cubicBezTo>
                  <a:close/>
                  <a:moveTo>
                    <a:pt x="371" y="0"/>
                  </a:moveTo>
                  <a:cubicBezTo>
                    <a:pt x="365" y="0"/>
                    <a:pt x="364" y="1"/>
                    <a:pt x="371" y="4"/>
                  </a:cubicBezTo>
                  <a:lnTo>
                    <a:pt x="349" y="4"/>
                  </a:lnTo>
                  <a:cubicBezTo>
                    <a:pt x="386" y="7"/>
                    <a:pt x="401" y="9"/>
                    <a:pt x="399" y="9"/>
                  </a:cubicBezTo>
                  <a:cubicBezTo>
                    <a:pt x="398" y="9"/>
                    <a:pt x="388" y="8"/>
                    <a:pt x="371" y="7"/>
                  </a:cubicBezTo>
                  <a:cubicBezTo>
                    <a:pt x="357" y="6"/>
                    <a:pt x="348" y="5"/>
                    <a:pt x="341" y="5"/>
                  </a:cubicBezTo>
                  <a:cubicBezTo>
                    <a:pt x="328" y="5"/>
                    <a:pt x="327" y="7"/>
                    <a:pt x="327" y="7"/>
                  </a:cubicBezTo>
                  <a:lnTo>
                    <a:pt x="308" y="7"/>
                  </a:lnTo>
                  <a:cubicBezTo>
                    <a:pt x="300" y="5"/>
                    <a:pt x="293" y="4"/>
                    <a:pt x="286" y="4"/>
                  </a:cubicBezTo>
                  <a:cubicBezTo>
                    <a:pt x="279" y="4"/>
                    <a:pt x="272" y="5"/>
                    <a:pt x="264" y="7"/>
                  </a:cubicBezTo>
                  <a:cubicBezTo>
                    <a:pt x="264" y="7"/>
                    <a:pt x="264" y="7"/>
                    <a:pt x="286" y="10"/>
                  </a:cubicBezTo>
                  <a:lnTo>
                    <a:pt x="264" y="10"/>
                  </a:lnTo>
                  <a:cubicBezTo>
                    <a:pt x="242" y="10"/>
                    <a:pt x="242" y="10"/>
                    <a:pt x="286" y="13"/>
                  </a:cubicBezTo>
                  <a:cubicBezTo>
                    <a:pt x="327" y="13"/>
                    <a:pt x="327" y="16"/>
                    <a:pt x="283" y="16"/>
                  </a:cubicBezTo>
                  <a:lnTo>
                    <a:pt x="283" y="19"/>
                  </a:lnTo>
                  <a:cubicBezTo>
                    <a:pt x="299" y="22"/>
                    <a:pt x="311" y="22"/>
                    <a:pt x="327" y="22"/>
                  </a:cubicBezTo>
                  <a:lnTo>
                    <a:pt x="305" y="22"/>
                  </a:lnTo>
                  <a:cubicBezTo>
                    <a:pt x="283" y="22"/>
                    <a:pt x="283" y="26"/>
                    <a:pt x="283" y="26"/>
                  </a:cubicBezTo>
                  <a:cubicBezTo>
                    <a:pt x="283" y="26"/>
                    <a:pt x="283" y="29"/>
                    <a:pt x="302" y="29"/>
                  </a:cubicBezTo>
                  <a:lnTo>
                    <a:pt x="283" y="29"/>
                  </a:lnTo>
                  <a:cubicBezTo>
                    <a:pt x="283" y="30"/>
                    <a:pt x="278" y="30"/>
                    <a:pt x="275" y="30"/>
                  </a:cubicBezTo>
                  <a:cubicBezTo>
                    <a:pt x="272" y="30"/>
                    <a:pt x="272" y="30"/>
                    <a:pt x="283" y="32"/>
                  </a:cubicBezTo>
                  <a:cubicBezTo>
                    <a:pt x="283" y="32"/>
                    <a:pt x="283" y="32"/>
                    <a:pt x="261" y="35"/>
                  </a:cubicBezTo>
                  <a:cubicBezTo>
                    <a:pt x="246" y="37"/>
                    <a:pt x="262" y="39"/>
                    <a:pt x="288" y="39"/>
                  </a:cubicBezTo>
                  <a:cubicBezTo>
                    <a:pt x="298" y="39"/>
                    <a:pt x="311" y="39"/>
                    <a:pt x="324" y="38"/>
                  </a:cubicBezTo>
                  <a:lnTo>
                    <a:pt x="346" y="38"/>
                  </a:lnTo>
                  <a:cubicBezTo>
                    <a:pt x="365" y="38"/>
                    <a:pt x="365" y="41"/>
                    <a:pt x="365" y="41"/>
                  </a:cubicBezTo>
                  <a:lnTo>
                    <a:pt x="324" y="41"/>
                  </a:lnTo>
                  <a:cubicBezTo>
                    <a:pt x="261" y="41"/>
                    <a:pt x="239" y="44"/>
                    <a:pt x="302" y="44"/>
                  </a:cubicBezTo>
                  <a:lnTo>
                    <a:pt x="280" y="44"/>
                  </a:lnTo>
                  <a:cubicBezTo>
                    <a:pt x="261" y="44"/>
                    <a:pt x="261" y="48"/>
                    <a:pt x="280" y="48"/>
                  </a:cubicBezTo>
                  <a:cubicBezTo>
                    <a:pt x="302" y="51"/>
                    <a:pt x="321" y="51"/>
                    <a:pt x="343" y="51"/>
                  </a:cubicBezTo>
                  <a:cubicBezTo>
                    <a:pt x="350" y="50"/>
                    <a:pt x="355" y="49"/>
                    <a:pt x="358" y="49"/>
                  </a:cubicBezTo>
                  <a:cubicBezTo>
                    <a:pt x="365" y="49"/>
                    <a:pt x="365" y="51"/>
                    <a:pt x="365" y="51"/>
                  </a:cubicBezTo>
                  <a:lnTo>
                    <a:pt x="343" y="51"/>
                  </a:lnTo>
                  <a:cubicBezTo>
                    <a:pt x="302" y="54"/>
                    <a:pt x="302" y="54"/>
                    <a:pt x="343" y="54"/>
                  </a:cubicBezTo>
                  <a:lnTo>
                    <a:pt x="321" y="57"/>
                  </a:lnTo>
                  <a:cubicBezTo>
                    <a:pt x="302" y="57"/>
                    <a:pt x="280" y="60"/>
                    <a:pt x="299" y="63"/>
                  </a:cubicBezTo>
                  <a:cubicBezTo>
                    <a:pt x="299" y="69"/>
                    <a:pt x="299" y="73"/>
                    <a:pt x="280" y="73"/>
                  </a:cubicBezTo>
                  <a:cubicBezTo>
                    <a:pt x="264" y="75"/>
                    <a:pt x="280" y="77"/>
                    <a:pt x="305" y="77"/>
                  </a:cubicBezTo>
                  <a:cubicBezTo>
                    <a:pt x="316" y="77"/>
                    <a:pt x="328" y="77"/>
                    <a:pt x="340" y="76"/>
                  </a:cubicBezTo>
                  <a:lnTo>
                    <a:pt x="340" y="76"/>
                  </a:lnTo>
                  <a:cubicBezTo>
                    <a:pt x="321" y="79"/>
                    <a:pt x="321" y="79"/>
                    <a:pt x="321" y="82"/>
                  </a:cubicBezTo>
                  <a:cubicBezTo>
                    <a:pt x="321" y="85"/>
                    <a:pt x="321" y="85"/>
                    <a:pt x="299" y="88"/>
                  </a:cubicBezTo>
                  <a:cubicBezTo>
                    <a:pt x="307" y="88"/>
                    <a:pt x="312" y="87"/>
                    <a:pt x="316" y="87"/>
                  </a:cubicBezTo>
                  <a:cubicBezTo>
                    <a:pt x="331" y="87"/>
                    <a:pt x="312" y="92"/>
                    <a:pt x="277" y="95"/>
                  </a:cubicBezTo>
                  <a:cubicBezTo>
                    <a:pt x="258" y="98"/>
                    <a:pt x="258" y="101"/>
                    <a:pt x="258" y="101"/>
                  </a:cubicBezTo>
                  <a:cubicBezTo>
                    <a:pt x="277" y="101"/>
                    <a:pt x="277" y="104"/>
                    <a:pt x="277" y="107"/>
                  </a:cubicBezTo>
                  <a:cubicBezTo>
                    <a:pt x="277" y="108"/>
                    <a:pt x="277" y="109"/>
                    <a:pt x="280" y="109"/>
                  </a:cubicBezTo>
                  <a:cubicBezTo>
                    <a:pt x="284" y="109"/>
                    <a:pt x="295" y="108"/>
                    <a:pt x="321" y="104"/>
                  </a:cubicBezTo>
                  <a:cubicBezTo>
                    <a:pt x="338" y="101"/>
                    <a:pt x="348" y="100"/>
                    <a:pt x="354" y="100"/>
                  </a:cubicBezTo>
                  <a:cubicBezTo>
                    <a:pt x="361" y="100"/>
                    <a:pt x="361" y="102"/>
                    <a:pt x="361" y="104"/>
                  </a:cubicBezTo>
                  <a:cubicBezTo>
                    <a:pt x="361" y="104"/>
                    <a:pt x="361" y="104"/>
                    <a:pt x="340" y="107"/>
                  </a:cubicBezTo>
                  <a:cubicBezTo>
                    <a:pt x="333" y="110"/>
                    <a:pt x="327" y="110"/>
                    <a:pt x="321" y="113"/>
                  </a:cubicBezTo>
                  <a:cubicBezTo>
                    <a:pt x="321" y="113"/>
                    <a:pt x="321" y="116"/>
                    <a:pt x="299" y="120"/>
                  </a:cubicBezTo>
                  <a:cubicBezTo>
                    <a:pt x="299" y="120"/>
                    <a:pt x="277" y="123"/>
                    <a:pt x="280" y="126"/>
                  </a:cubicBezTo>
                  <a:cubicBezTo>
                    <a:pt x="280" y="129"/>
                    <a:pt x="280" y="132"/>
                    <a:pt x="258" y="135"/>
                  </a:cubicBezTo>
                  <a:cubicBezTo>
                    <a:pt x="258" y="135"/>
                    <a:pt x="258" y="135"/>
                    <a:pt x="280" y="132"/>
                  </a:cubicBezTo>
                  <a:cubicBezTo>
                    <a:pt x="289" y="131"/>
                    <a:pt x="300" y="129"/>
                    <a:pt x="305" y="129"/>
                  </a:cubicBezTo>
                  <a:lnTo>
                    <a:pt x="305" y="129"/>
                  </a:lnTo>
                  <a:cubicBezTo>
                    <a:pt x="310" y="129"/>
                    <a:pt x="310" y="131"/>
                    <a:pt x="299" y="135"/>
                  </a:cubicBezTo>
                  <a:cubicBezTo>
                    <a:pt x="299" y="137"/>
                    <a:pt x="299" y="140"/>
                    <a:pt x="307" y="140"/>
                  </a:cubicBezTo>
                  <a:cubicBezTo>
                    <a:pt x="310" y="140"/>
                    <a:pt x="314" y="139"/>
                    <a:pt x="321" y="138"/>
                  </a:cubicBezTo>
                  <a:lnTo>
                    <a:pt x="321" y="138"/>
                  </a:lnTo>
                  <a:cubicBezTo>
                    <a:pt x="320" y="138"/>
                    <a:pt x="318" y="139"/>
                    <a:pt x="299" y="142"/>
                  </a:cubicBezTo>
                  <a:cubicBezTo>
                    <a:pt x="272" y="148"/>
                    <a:pt x="264" y="151"/>
                    <a:pt x="273" y="151"/>
                  </a:cubicBezTo>
                  <a:cubicBezTo>
                    <a:pt x="278" y="151"/>
                    <a:pt x="288" y="150"/>
                    <a:pt x="302" y="148"/>
                  </a:cubicBezTo>
                  <a:cubicBezTo>
                    <a:pt x="310" y="147"/>
                    <a:pt x="314" y="146"/>
                    <a:pt x="316" y="146"/>
                  </a:cubicBezTo>
                  <a:cubicBezTo>
                    <a:pt x="318" y="146"/>
                    <a:pt x="313" y="147"/>
                    <a:pt x="302" y="151"/>
                  </a:cubicBezTo>
                  <a:cubicBezTo>
                    <a:pt x="302" y="151"/>
                    <a:pt x="302" y="151"/>
                    <a:pt x="321" y="148"/>
                  </a:cubicBezTo>
                  <a:cubicBezTo>
                    <a:pt x="330" y="147"/>
                    <a:pt x="335" y="146"/>
                    <a:pt x="337" y="146"/>
                  </a:cubicBezTo>
                  <a:cubicBezTo>
                    <a:pt x="339" y="146"/>
                    <a:pt x="334" y="147"/>
                    <a:pt x="321" y="151"/>
                  </a:cubicBezTo>
                  <a:cubicBezTo>
                    <a:pt x="302" y="157"/>
                    <a:pt x="302" y="157"/>
                    <a:pt x="302" y="160"/>
                  </a:cubicBezTo>
                  <a:cubicBezTo>
                    <a:pt x="304" y="160"/>
                    <a:pt x="306" y="160"/>
                    <a:pt x="307" y="160"/>
                  </a:cubicBezTo>
                  <a:cubicBezTo>
                    <a:pt x="321" y="160"/>
                    <a:pt x="322" y="170"/>
                    <a:pt x="305" y="176"/>
                  </a:cubicBezTo>
                  <a:cubicBezTo>
                    <a:pt x="324" y="173"/>
                    <a:pt x="324" y="173"/>
                    <a:pt x="324" y="173"/>
                  </a:cubicBezTo>
                  <a:lnTo>
                    <a:pt x="324" y="173"/>
                  </a:lnTo>
                  <a:cubicBezTo>
                    <a:pt x="306" y="178"/>
                    <a:pt x="300" y="181"/>
                    <a:pt x="303" y="181"/>
                  </a:cubicBezTo>
                  <a:cubicBezTo>
                    <a:pt x="305" y="181"/>
                    <a:pt x="312" y="179"/>
                    <a:pt x="322" y="177"/>
                  </a:cubicBezTo>
                  <a:lnTo>
                    <a:pt x="322" y="177"/>
                  </a:lnTo>
                  <a:cubicBezTo>
                    <a:pt x="303" y="183"/>
                    <a:pt x="294" y="186"/>
                    <a:pt x="296" y="186"/>
                  </a:cubicBezTo>
                  <a:cubicBezTo>
                    <a:pt x="297" y="186"/>
                    <a:pt x="306" y="184"/>
                    <a:pt x="324" y="179"/>
                  </a:cubicBezTo>
                  <a:cubicBezTo>
                    <a:pt x="343" y="175"/>
                    <a:pt x="353" y="172"/>
                    <a:pt x="355" y="172"/>
                  </a:cubicBezTo>
                  <a:cubicBezTo>
                    <a:pt x="357" y="172"/>
                    <a:pt x="347" y="176"/>
                    <a:pt x="327" y="182"/>
                  </a:cubicBezTo>
                  <a:cubicBezTo>
                    <a:pt x="305" y="189"/>
                    <a:pt x="295" y="192"/>
                    <a:pt x="297" y="192"/>
                  </a:cubicBezTo>
                  <a:cubicBezTo>
                    <a:pt x="298" y="192"/>
                    <a:pt x="308" y="190"/>
                    <a:pt x="327" y="185"/>
                  </a:cubicBezTo>
                  <a:cubicBezTo>
                    <a:pt x="367" y="174"/>
                    <a:pt x="393" y="168"/>
                    <a:pt x="397" y="168"/>
                  </a:cubicBezTo>
                  <a:cubicBezTo>
                    <a:pt x="400" y="168"/>
                    <a:pt x="385" y="173"/>
                    <a:pt x="346" y="185"/>
                  </a:cubicBezTo>
                  <a:cubicBezTo>
                    <a:pt x="327" y="189"/>
                    <a:pt x="305" y="198"/>
                    <a:pt x="286" y="204"/>
                  </a:cubicBezTo>
                  <a:cubicBezTo>
                    <a:pt x="302" y="204"/>
                    <a:pt x="314" y="198"/>
                    <a:pt x="327" y="195"/>
                  </a:cubicBezTo>
                  <a:cubicBezTo>
                    <a:pt x="346" y="189"/>
                    <a:pt x="356" y="186"/>
                    <a:pt x="357" y="186"/>
                  </a:cubicBezTo>
                  <a:lnTo>
                    <a:pt x="357" y="186"/>
                  </a:lnTo>
                  <a:cubicBezTo>
                    <a:pt x="359" y="186"/>
                    <a:pt x="349" y="190"/>
                    <a:pt x="327" y="198"/>
                  </a:cubicBezTo>
                  <a:cubicBezTo>
                    <a:pt x="290" y="212"/>
                    <a:pt x="277" y="219"/>
                    <a:pt x="284" y="219"/>
                  </a:cubicBezTo>
                  <a:cubicBezTo>
                    <a:pt x="288" y="219"/>
                    <a:pt x="297" y="217"/>
                    <a:pt x="311" y="214"/>
                  </a:cubicBezTo>
                  <a:cubicBezTo>
                    <a:pt x="328" y="210"/>
                    <a:pt x="338" y="208"/>
                    <a:pt x="341" y="208"/>
                  </a:cubicBezTo>
                  <a:cubicBezTo>
                    <a:pt x="345" y="208"/>
                    <a:pt x="335" y="211"/>
                    <a:pt x="311" y="217"/>
                  </a:cubicBezTo>
                  <a:cubicBezTo>
                    <a:pt x="284" y="225"/>
                    <a:pt x="275" y="228"/>
                    <a:pt x="279" y="228"/>
                  </a:cubicBezTo>
                  <a:cubicBezTo>
                    <a:pt x="280" y="228"/>
                    <a:pt x="285" y="227"/>
                    <a:pt x="293" y="226"/>
                  </a:cubicBezTo>
                  <a:cubicBezTo>
                    <a:pt x="293" y="226"/>
                    <a:pt x="293" y="229"/>
                    <a:pt x="293" y="232"/>
                  </a:cubicBezTo>
                  <a:cubicBezTo>
                    <a:pt x="300" y="230"/>
                    <a:pt x="310" y="228"/>
                    <a:pt x="318" y="226"/>
                  </a:cubicBezTo>
                  <a:lnTo>
                    <a:pt x="318" y="226"/>
                  </a:lnTo>
                  <a:cubicBezTo>
                    <a:pt x="300" y="233"/>
                    <a:pt x="289" y="238"/>
                    <a:pt x="292" y="238"/>
                  </a:cubicBezTo>
                  <a:cubicBezTo>
                    <a:pt x="294" y="238"/>
                    <a:pt x="301" y="236"/>
                    <a:pt x="314" y="232"/>
                  </a:cubicBezTo>
                  <a:cubicBezTo>
                    <a:pt x="314" y="236"/>
                    <a:pt x="314" y="236"/>
                    <a:pt x="314" y="236"/>
                  </a:cubicBezTo>
                  <a:cubicBezTo>
                    <a:pt x="314" y="236"/>
                    <a:pt x="314" y="236"/>
                    <a:pt x="336" y="229"/>
                  </a:cubicBezTo>
                  <a:cubicBezTo>
                    <a:pt x="341" y="228"/>
                    <a:pt x="343" y="227"/>
                    <a:pt x="344" y="227"/>
                  </a:cubicBezTo>
                  <a:cubicBezTo>
                    <a:pt x="347" y="227"/>
                    <a:pt x="332" y="235"/>
                    <a:pt x="318" y="242"/>
                  </a:cubicBezTo>
                  <a:cubicBezTo>
                    <a:pt x="311" y="245"/>
                    <a:pt x="304" y="249"/>
                    <a:pt x="299" y="251"/>
                  </a:cubicBezTo>
                  <a:lnTo>
                    <a:pt x="358" y="232"/>
                  </a:lnTo>
                  <a:cubicBezTo>
                    <a:pt x="363" y="231"/>
                    <a:pt x="365" y="230"/>
                    <a:pt x="366" y="230"/>
                  </a:cubicBezTo>
                  <a:cubicBezTo>
                    <a:pt x="368" y="230"/>
                    <a:pt x="354" y="237"/>
                    <a:pt x="340" y="242"/>
                  </a:cubicBezTo>
                  <a:cubicBezTo>
                    <a:pt x="324" y="245"/>
                    <a:pt x="311" y="251"/>
                    <a:pt x="299" y="261"/>
                  </a:cubicBezTo>
                  <a:cubicBezTo>
                    <a:pt x="300" y="261"/>
                    <a:pt x="301" y="261"/>
                    <a:pt x="302" y="261"/>
                  </a:cubicBezTo>
                  <a:cubicBezTo>
                    <a:pt x="305" y="261"/>
                    <a:pt x="309" y="260"/>
                    <a:pt x="321" y="254"/>
                  </a:cubicBezTo>
                  <a:cubicBezTo>
                    <a:pt x="326" y="253"/>
                    <a:pt x="330" y="252"/>
                    <a:pt x="333" y="252"/>
                  </a:cubicBezTo>
                  <a:cubicBezTo>
                    <a:pt x="340" y="252"/>
                    <a:pt x="337" y="257"/>
                    <a:pt x="324" y="264"/>
                  </a:cubicBezTo>
                  <a:lnTo>
                    <a:pt x="324" y="267"/>
                  </a:lnTo>
                  <a:cubicBezTo>
                    <a:pt x="324" y="267"/>
                    <a:pt x="343" y="261"/>
                    <a:pt x="343" y="261"/>
                  </a:cubicBezTo>
                  <a:cubicBezTo>
                    <a:pt x="343" y="261"/>
                    <a:pt x="343" y="261"/>
                    <a:pt x="345" y="261"/>
                  </a:cubicBezTo>
                  <a:cubicBezTo>
                    <a:pt x="348" y="261"/>
                    <a:pt x="353" y="260"/>
                    <a:pt x="365" y="254"/>
                  </a:cubicBezTo>
                  <a:lnTo>
                    <a:pt x="365" y="254"/>
                  </a:lnTo>
                  <a:cubicBezTo>
                    <a:pt x="365" y="257"/>
                    <a:pt x="365" y="257"/>
                    <a:pt x="346" y="267"/>
                  </a:cubicBezTo>
                  <a:cubicBezTo>
                    <a:pt x="364" y="259"/>
                    <a:pt x="373" y="256"/>
                    <a:pt x="374" y="256"/>
                  </a:cubicBezTo>
                  <a:lnTo>
                    <a:pt x="374" y="256"/>
                  </a:lnTo>
                  <a:cubicBezTo>
                    <a:pt x="375" y="256"/>
                    <a:pt x="365" y="260"/>
                    <a:pt x="346" y="270"/>
                  </a:cubicBezTo>
                  <a:cubicBezTo>
                    <a:pt x="354" y="267"/>
                    <a:pt x="359" y="266"/>
                    <a:pt x="360" y="266"/>
                  </a:cubicBezTo>
                  <a:lnTo>
                    <a:pt x="360" y="266"/>
                  </a:lnTo>
                  <a:cubicBezTo>
                    <a:pt x="361" y="266"/>
                    <a:pt x="358" y="268"/>
                    <a:pt x="349" y="273"/>
                  </a:cubicBezTo>
                  <a:cubicBezTo>
                    <a:pt x="370" y="264"/>
                    <a:pt x="386" y="258"/>
                    <a:pt x="388" y="258"/>
                  </a:cubicBezTo>
                  <a:cubicBezTo>
                    <a:pt x="390" y="258"/>
                    <a:pt x="384" y="262"/>
                    <a:pt x="368" y="270"/>
                  </a:cubicBezTo>
                  <a:cubicBezTo>
                    <a:pt x="368" y="270"/>
                    <a:pt x="368" y="270"/>
                    <a:pt x="387" y="264"/>
                  </a:cubicBezTo>
                  <a:lnTo>
                    <a:pt x="387" y="264"/>
                  </a:lnTo>
                  <a:cubicBezTo>
                    <a:pt x="368" y="274"/>
                    <a:pt x="359" y="280"/>
                    <a:pt x="361" y="280"/>
                  </a:cubicBezTo>
                  <a:cubicBezTo>
                    <a:pt x="363" y="280"/>
                    <a:pt x="372" y="276"/>
                    <a:pt x="390" y="267"/>
                  </a:cubicBezTo>
                  <a:cubicBezTo>
                    <a:pt x="390" y="267"/>
                    <a:pt x="396" y="264"/>
                    <a:pt x="398" y="264"/>
                  </a:cubicBezTo>
                  <a:lnTo>
                    <a:pt x="398" y="264"/>
                  </a:lnTo>
                  <a:cubicBezTo>
                    <a:pt x="399" y="264"/>
                    <a:pt x="397" y="265"/>
                    <a:pt x="390" y="270"/>
                  </a:cubicBezTo>
                  <a:cubicBezTo>
                    <a:pt x="377" y="276"/>
                    <a:pt x="366" y="287"/>
                    <a:pt x="371" y="287"/>
                  </a:cubicBezTo>
                  <a:cubicBezTo>
                    <a:pt x="373" y="287"/>
                    <a:pt x="380" y="284"/>
                    <a:pt x="393" y="276"/>
                  </a:cubicBezTo>
                  <a:lnTo>
                    <a:pt x="393" y="279"/>
                  </a:lnTo>
                  <a:cubicBezTo>
                    <a:pt x="384" y="286"/>
                    <a:pt x="381" y="289"/>
                    <a:pt x="382" y="289"/>
                  </a:cubicBezTo>
                  <a:cubicBezTo>
                    <a:pt x="383" y="289"/>
                    <a:pt x="387" y="287"/>
                    <a:pt x="396" y="283"/>
                  </a:cubicBezTo>
                  <a:lnTo>
                    <a:pt x="415" y="273"/>
                  </a:lnTo>
                  <a:lnTo>
                    <a:pt x="415" y="273"/>
                  </a:lnTo>
                  <a:cubicBezTo>
                    <a:pt x="402" y="279"/>
                    <a:pt x="390" y="289"/>
                    <a:pt x="377" y="298"/>
                  </a:cubicBezTo>
                  <a:cubicBezTo>
                    <a:pt x="380" y="298"/>
                    <a:pt x="380" y="298"/>
                    <a:pt x="396" y="289"/>
                  </a:cubicBezTo>
                  <a:cubicBezTo>
                    <a:pt x="408" y="280"/>
                    <a:pt x="413" y="279"/>
                    <a:pt x="414" y="279"/>
                  </a:cubicBezTo>
                  <a:cubicBezTo>
                    <a:pt x="415" y="279"/>
                    <a:pt x="415" y="279"/>
                    <a:pt x="415" y="279"/>
                  </a:cubicBezTo>
                  <a:cubicBezTo>
                    <a:pt x="415" y="279"/>
                    <a:pt x="399" y="292"/>
                    <a:pt x="380" y="301"/>
                  </a:cubicBezTo>
                  <a:cubicBezTo>
                    <a:pt x="388" y="297"/>
                    <a:pt x="394" y="294"/>
                    <a:pt x="399" y="292"/>
                  </a:cubicBezTo>
                  <a:lnTo>
                    <a:pt x="399" y="292"/>
                  </a:lnTo>
                  <a:cubicBezTo>
                    <a:pt x="380" y="304"/>
                    <a:pt x="383" y="304"/>
                    <a:pt x="383" y="308"/>
                  </a:cubicBezTo>
                  <a:lnTo>
                    <a:pt x="383" y="311"/>
                  </a:lnTo>
                  <a:cubicBezTo>
                    <a:pt x="383" y="311"/>
                    <a:pt x="383" y="311"/>
                    <a:pt x="384" y="311"/>
                  </a:cubicBezTo>
                  <a:cubicBezTo>
                    <a:pt x="386" y="311"/>
                    <a:pt x="390" y="310"/>
                    <a:pt x="402" y="301"/>
                  </a:cubicBezTo>
                  <a:cubicBezTo>
                    <a:pt x="421" y="289"/>
                    <a:pt x="440" y="279"/>
                    <a:pt x="440" y="279"/>
                  </a:cubicBezTo>
                  <a:lnTo>
                    <a:pt x="440" y="279"/>
                  </a:lnTo>
                  <a:cubicBezTo>
                    <a:pt x="421" y="292"/>
                    <a:pt x="402" y="304"/>
                    <a:pt x="402" y="304"/>
                  </a:cubicBezTo>
                  <a:lnTo>
                    <a:pt x="387" y="314"/>
                  </a:lnTo>
                  <a:cubicBezTo>
                    <a:pt x="368" y="325"/>
                    <a:pt x="364" y="329"/>
                    <a:pt x="367" y="329"/>
                  </a:cubicBezTo>
                  <a:cubicBezTo>
                    <a:pt x="370" y="329"/>
                    <a:pt x="380" y="325"/>
                    <a:pt x="390" y="320"/>
                  </a:cubicBezTo>
                  <a:cubicBezTo>
                    <a:pt x="406" y="310"/>
                    <a:pt x="414" y="305"/>
                    <a:pt x="415" y="305"/>
                  </a:cubicBezTo>
                  <a:lnTo>
                    <a:pt x="415" y="305"/>
                  </a:lnTo>
                  <a:cubicBezTo>
                    <a:pt x="417" y="305"/>
                    <a:pt x="408" y="312"/>
                    <a:pt x="390" y="323"/>
                  </a:cubicBezTo>
                  <a:cubicBezTo>
                    <a:pt x="379" y="330"/>
                    <a:pt x="375" y="333"/>
                    <a:pt x="376" y="333"/>
                  </a:cubicBezTo>
                  <a:cubicBezTo>
                    <a:pt x="377" y="333"/>
                    <a:pt x="405" y="316"/>
                    <a:pt x="443" y="292"/>
                  </a:cubicBezTo>
                  <a:lnTo>
                    <a:pt x="443" y="292"/>
                  </a:lnTo>
                  <a:cubicBezTo>
                    <a:pt x="401" y="321"/>
                    <a:pt x="384" y="332"/>
                    <a:pt x="387" y="332"/>
                  </a:cubicBezTo>
                  <a:cubicBezTo>
                    <a:pt x="388" y="332"/>
                    <a:pt x="397" y="327"/>
                    <a:pt x="412" y="320"/>
                  </a:cubicBezTo>
                  <a:cubicBezTo>
                    <a:pt x="420" y="316"/>
                    <a:pt x="425" y="313"/>
                    <a:pt x="426" y="313"/>
                  </a:cubicBezTo>
                  <a:lnTo>
                    <a:pt x="426" y="313"/>
                  </a:lnTo>
                  <a:cubicBezTo>
                    <a:pt x="426" y="313"/>
                    <a:pt x="422" y="317"/>
                    <a:pt x="412" y="323"/>
                  </a:cubicBezTo>
                  <a:cubicBezTo>
                    <a:pt x="396" y="333"/>
                    <a:pt x="396" y="336"/>
                    <a:pt x="396" y="339"/>
                  </a:cubicBezTo>
                  <a:cubicBezTo>
                    <a:pt x="397" y="340"/>
                    <a:pt x="398" y="341"/>
                    <a:pt x="399" y="341"/>
                  </a:cubicBezTo>
                  <a:cubicBezTo>
                    <a:pt x="401" y="341"/>
                    <a:pt x="405" y="338"/>
                    <a:pt x="418" y="330"/>
                  </a:cubicBezTo>
                  <a:lnTo>
                    <a:pt x="418" y="333"/>
                  </a:lnTo>
                  <a:cubicBezTo>
                    <a:pt x="404" y="343"/>
                    <a:pt x="399" y="347"/>
                    <a:pt x="400" y="347"/>
                  </a:cubicBezTo>
                  <a:cubicBezTo>
                    <a:pt x="401" y="347"/>
                    <a:pt x="416" y="338"/>
                    <a:pt x="437" y="323"/>
                  </a:cubicBezTo>
                  <a:lnTo>
                    <a:pt x="437" y="326"/>
                  </a:lnTo>
                  <a:lnTo>
                    <a:pt x="421" y="336"/>
                  </a:lnTo>
                  <a:cubicBezTo>
                    <a:pt x="402" y="348"/>
                    <a:pt x="405" y="352"/>
                    <a:pt x="408" y="361"/>
                  </a:cubicBezTo>
                  <a:cubicBezTo>
                    <a:pt x="411" y="364"/>
                    <a:pt x="412" y="367"/>
                    <a:pt x="415" y="367"/>
                  </a:cubicBezTo>
                  <a:cubicBezTo>
                    <a:pt x="420" y="367"/>
                    <a:pt x="428" y="361"/>
                    <a:pt x="449" y="345"/>
                  </a:cubicBezTo>
                  <a:cubicBezTo>
                    <a:pt x="464" y="333"/>
                    <a:pt x="472" y="327"/>
                    <a:pt x="473" y="327"/>
                  </a:cubicBezTo>
                  <a:lnTo>
                    <a:pt x="473" y="327"/>
                  </a:lnTo>
                  <a:cubicBezTo>
                    <a:pt x="473" y="327"/>
                    <a:pt x="465" y="334"/>
                    <a:pt x="449" y="348"/>
                  </a:cubicBezTo>
                  <a:cubicBezTo>
                    <a:pt x="443" y="353"/>
                    <a:pt x="438" y="358"/>
                    <a:pt x="434" y="361"/>
                  </a:cubicBezTo>
                  <a:lnTo>
                    <a:pt x="434" y="361"/>
                  </a:lnTo>
                  <a:cubicBezTo>
                    <a:pt x="434" y="361"/>
                    <a:pt x="434" y="364"/>
                    <a:pt x="418" y="377"/>
                  </a:cubicBezTo>
                  <a:cubicBezTo>
                    <a:pt x="403" y="390"/>
                    <a:pt x="400" y="395"/>
                    <a:pt x="401" y="395"/>
                  </a:cubicBezTo>
                  <a:cubicBezTo>
                    <a:pt x="403" y="395"/>
                    <a:pt x="413" y="388"/>
                    <a:pt x="421" y="380"/>
                  </a:cubicBezTo>
                  <a:cubicBezTo>
                    <a:pt x="434" y="369"/>
                    <a:pt x="439" y="365"/>
                    <a:pt x="439" y="365"/>
                  </a:cubicBezTo>
                  <a:lnTo>
                    <a:pt x="439" y="365"/>
                  </a:lnTo>
                  <a:cubicBezTo>
                    <a:pt x="439" y="365"/>
                    <a:pt x="430" y="374"/>
                    <a:pt x="421" y="383"/>
                  </a:cubicBezTo>
                  <a:cubicBezTo>
                    <a:pt x="409" y="392"/>
                    <a:pt x="398" y="403"/>
                    <a:pt x="400" y="403"/>
                  </a:cubicBezTo>
                  <a:cubicBezTo>
                    <a:pt x="401" y="403"/>
                    <a:pt x="404" y="402"/>
                    <a:pt x="408" y="399"/>
                  </a:cubicBezTo>
                  <a:cubicBezTo>
                    <a:pt x="416" y="392"/>
                    <a:pt x="425" y="388"/>
                    <a:pt x="428" y="388"/>
                  </a:cubicBezTo>
                  <a:cubicBezTo>
                    <a:pt x="430" y="388"/>
                    <a:pt x="427" y="392"/>
                    <a:pt x="412" y="405"/>
                  </a:cubicBezTo>
                  <a:lnTo>
                    <a:pt x="415" y="408"/>
                  </a:lnTo>
                  <a:cubicBezTo>
                    <a:pt x="425" y="400"/>
                    <a:pt x="429" y="397"/>
                    <a:pt x="431" y="397"/>
                  </a:cubicBezTo>
                  <a:cubicBezTo>
                    <a:pt x="432" y="397"/>
                    <a:pt x="433" y="397"/>
                    <a:pt x="434" y="399"/>
                  </a:cubicBezTo>
                  <a:cubicBezTo>
                    <a:pt x="434" y="402"/>
                    <a:pt x="434" y="402"/>
                    <a:pt x="418" y="414"/>
                  </a:cubicBezTo>
                  <a:cubicBezTo>
                    <a:pt x="409" y="421"/>
                    <a:pt x="405" y="425"/>
                    <a:pt x="407" y="425"/>
                  </a:cubicBezTo>
                  <a:cubicBezTo>
                    <a:pt x="408" y="425"/>
                    <a:pt x="413" y="423"/>
                    <a:pt x="421" y="417"/>
                  </a:cubicBezTo>
                  <a:cubicBezTo>
                    <a:pt x="421" y="417"/>
                    <a:pt x="452" y="392"/>
                    <a:pt x="452" y="392"/>
                  </a:cubicBezTo>
                  <a:cubicBezTo>
                    <a:pt x="468" y="380"/>
                    <a:pt x="487" y="367"/>
                    <a:pt x="487" y="367"/>
                  </a:cubicBezTo>
                  <a:lnTo>
                    <a:pt x="487" y="367"/>
                  </a:lnTo>
                  <a:lnTo>
                    <a:pt x="471" y="380"/>
                  </a:lnTo>
                  <a:lnTo>
                    <a:pt x="440" y="408"/>
                  </a:lnTo>
                  <a:cubicBezTo>
                    <a:pt x="440" y="408"/>
                    <a:pt x="440" y="408"/>
                    <a:pt x="440" y="408"/>
                  </a:cubicBezTo>
                  <a:cubicBezTo>
                    <a:pt x="441" y="408"/>
                    <a:pt x="444" y="407"/>
                    <a:pt x="455" y="395"/>
                  </a:cubicBezTo>
                  <a:lnTo>
                    <a:pt x="455" y="395"/>
                  </a:lnTo>
                  <a:cubicBezTo>
                    <a:pt x="443" y="411"/>
                    <a:pt x="443" y="411"/>
                    <a:pt x="443" y="414"/>
                  </a:cubicBezTo>
                  <a:cubicBezTo>
                    <a:pt x="444" y="415"/>
                    <a:pt x="445" y="416"/>
                    <a:pt x="446" y="416"/>
                  </a:cubicBezTo>
                  <a:cubicBezTo>
                    <a:pt x="448" y="416"/>
                    <a:pt x="451" y="413"/>
                    <a:pt x="462" y="405"/>
                  </a:cubicBezTo>
                  <a:lnTo>
                    <a:pt x="462" y="405"/>
                  </a:lnTo>
                  <a:cubicBezTo>
                    <a:pt x="446" y="422"/>
                    <a:pt x="440" y="432"/>
                    <a:pt x="443" y="432"/>
                  </a:cubicBezTo>
                  <a:cubicBezTo>
                    <a:pt x="446" y="432"/>
                    <a:pt x="454" y="426"/>
                    <a:pt x="468" y="414"/>
                  </a:cubicBezTo>
                  <a:cubicBezTo>
                    <a:pt x="476" y="406"/>
                    <a:pt x="480" y="402"/>
                    <a:pt x="480" y="402"/>
                  </a:cubicBezTo>
                  <a:lnTo>
                    <a:pt x="480" y="402"/>
                  </a:lnTo>
                  <a:cubicBezTo>
                    <a:pt x="481" y="402"/>
                    <a:pt x="477" y="406"/>
                    <a:pt x="471" y="414"/>
                  </a:cubicBezTo>
                  <a:cubicBezTo>
                    <a:pt x="463" y="422"/>
                    <a:pt x="459" y="426"/>
                    <a:pt x="459" y="426"/>
                  </a:cubicBezTo>
                  <a:cubicBezTo>
                    <a:pt x="460" y="426"/>
                    <a:pt x="464" y="423"/>
                    <a:pt x="471" y="417"/>
                  </a:cubicBezTo>
                  <a:cubicBezTo>
                    <a:pt x="476" y="413"/>
                    <a:pt x="478" y="411"/>
                    <a:pt x="478" y="411"/>
                  </a:cubicBezTo>
                  <a:lnTo>
                    <a:pt x="478" y="411"/>
                  </a:lnTo>
                  <a:cubicBezTo>
                    <a:pt x="478" y="411"/>
                    <a:pt x="467" y="422"/>
                    <a:pt x="459" y="433"/>
                  </a:cubicBezTo>
                  <a:cubicBezTo>
                    <a:pt x="441" y="452"/>
                    <a:pt x="435" y="461"/>
                    <a:pt x="436" y="461"/>
                  </a:cubicBezTo>
                  <a:cubicBezTo>
                    <a:pt x="436" y="461"/>
                    <a:pt x="440" y="458"/>
                    <a:pt x="446" y="452"/>
                  </a:cubicBezTo>
                  <a:cubicBezTo>
                    <a:pt x="457" y="443"/>
                    <a:pt x="461" y="442"/>
                    <a:pt x="464" y="442"/>
                  </a:cubicBezTo>
                  <a:cubicBezTo>
                    <a:pt x="465" y="442"/>
                    <a:pt x="465" y="442"/>
                    <a:pt x="465" y="442"/>
                  </a:cubicBezTo>
                  <a:cubicBezTo>
                    <a:pt x="477" y="433"/>
                    <a:pt x="487" y="424"/>
                    <a:pt x="496" y="414"/>
                  </a:cubicBezTo>
                  <a:lnTo>
                    <a:pt x="496" y="414"/>
                  </a:lnTo>
                  <a:cubicBezTo>
                    <a:pt x="484" y="433"/>
                    <a:pt x="484" y="433"/>
                    <a:pt x="487" y="433"/>
                  </a:cubicBezTo>
                  <a:lnTo>
                    <a:pt x="490" y="439"/>
                  </a:lnTo>
                  <a:cubicBezTo>
                    <a:pt x="483" y="448"/>
                    <a:pt x="480" y="453"/>
                    <a:pt x="481" y="453"/>
                  </a:cubicBezTo>
                  <a:cubicBezTo>
                    <a:pt x="482" y="453"/>
                    <a:pt x="486" y="449"/>
                    <a:pt x="493" y="442"/>
                  </a:cubicBezTo>
                  <a:lnTo>
                    <a:pt x="506" y="427"/>
                  </a:lnTo>
                  <a:lnTo>
                    <a:pt x="506" y="427"/>
                  </a:lnTo>
                  <a:cubicBezTo>
                    <a:pt x="491" y="445"/>
                    <a:pt x="488" y="457"/>
                    <a:pt x="493" y="457"/>
                  </a:cubicBezTo>
                  <a:cubicBezTo>
                    <a:pt x="497" y="457"/>
                    <a:pt x="505" y="451"/>
                    <a:pt x="515" y="436"/>
                  </a:cubicBezTo>
                  <a:lnTo>
                    <a:pt x="515" y="436"/>
                  </a:lnTo>
                  <a:lnTo>
                    <a:pt x="503" y="455"/>
                  </a:lnTo>
                  <a:cubicBezTo>
                    <a:pt x="490" y="471"/>
                    <a:pt x="490" y="471"/>
                    <a:pt x="493" y="474"/>
                  </a:cubicBezTo>
                  <a:cubicBezTo>
                    <a:pt x="493" y="474"/>
                    <a:pt x="505" y="464"/>
                    <a:pt x="510" y="464"/>
                  </a:cubicBezTo>
                  <a:cubicBezTo>
                    <a:pt x="511" y="464"/>
                    <a:pt x="512" y="464"/>
                    <a:pt x="512" y="464"/>
                  </a:cubicBezTo>
                  <a:cubicBezTo>
                    <a:pt x="513" y="466"/>
                    <a:pt x="514" y="467"/>
                    <a:pt x="516" y="467"/>
                  </a:cubicBezTo>
                  <a:cubicBezTo>
                    <a:pt x="519" y="467"/>
                    <a:pt x="523" y="463"/>
                    <a:pt x="531" y="452"/>
                  </a:cubicBezTo>
                  <a:lnTo>
                    <a:pt x="531" y="452"/>
                  </a:lnTo>
                  <a:cubicBezTo>
                    <a:pt x="530" y="452"/>
                    <a:pt x="529" y="454"/>
                    <a:pt x="518" y="471"/>
                  </a:cubicBezTo>
                  <a:cubicBezTo>
                    <a:pt x="506" y="486"/>
                    <a:pt x="509" y="486"/>
                    <a:pt x="509" y="486"/>
                  </a:cubicBezTo>
                  <a:cubicBezTo>
                    <a:pt x="518" y="477"/>
                    <a:pt x="528" y="467"/>
                    <a:pt x="534" y="455"/>
                  </a:cubicBezTo>
                  <a:cubicBezTo>
                    <a:pt x="540" y="447"/>
                    <a:pt x="543" y="444"/>
                    <a:pt x="544" y="444"/>
                  </a:cubicBezTo>
                  <a:lnTo>
                    <a:pt x="544" y="444"/>
                  </a:lnTo>
                  <a:cubicBezTo>
                    <a:pt x="544" y="444"/>
                    <a:pt x="542" y="448"/>
                    <a:pt x="537" y="458"/>
                  </a:cubicBezTo>
                  <a:cubicBezTo>
                    <a:pt x="530" y="469"/>
                    <a:pt x="529" y="474"/>
                    <a:pt x="532" y="474"/>
                  </a:cubicBezTo>
                  <a:cubicBezTo>
                    <a:pt x="534" y="474"/>
                    <a:pt x="538" y="471"/>
                    <a:pt x="543" y="464"/>
                  </a:cubicBezTo>
                  <a:lnTo>
                    <a:pt x="543" y="464"/>
                  </a:lnTo>
                  <a:cubicBezTo>
                    <a:pt x="543" y="464"/>
                    <a:pt x="546" y="464"/>
                    <a:pt x="534" y="483"/>
                  </a:cubicBezTo>
                  <a:cubicBezTo>
                    <a:pt x="526" y="494"/>
                    <a:pt x="520" y="505"/>
                    <a:pt x="521" y="505"/>
                  </a:cubicBezTo>
                  <a:cubicBezTo>
                    <a:pt x="522" y="505"/>
                    <a:pt x="527" y="500"/>
                    <a:pt x="537" y="486"/>
                  </a:cubicBezTo>
                  <a:cubicBezTo>
                    <a:pt x="540" y="486"/>
                    <a:pt x="540" y="486"/>
                    <a:pt x="528" y="505"/>
                  </a:cubicBezTo>
                  <a:cubicBezTo>
                    <a:pt x="522" y="516"/>
                    <a:pt x="516" y="525"/>
                    <a:pt x="516" y="525"/>
                  </a:cubicBezTo>
                  <a:cubicBezTo>
                    <a:pt x="516" y="525"/>
                    <a:pt x="520" y="520"/>
                    <a:pt x="531" y="505"/>
                  </a:cubicBezTo>
                  <a:cubicBezTo>
                    <a:pt x="536" y="498"/>
                    <a:pt x="540" y="495"/>
                    <a:pt x="541" y="495"/>
                  </a:cubicBezTo>
                  <a:lnTo>
                    <a:pt x="541" y="495"/>
                  </a:lnTo>
                  <a:cubicBezTo>
                    <a:pt x="544" y="495"/>
                    <a:pt x="542" y="501"/>
                    <a:pt x="537" y="511"/>
                  </a:cubicBezTo>
                  <a:cubicBezTo>
                    <a:pt x="537" y="512"/>
                    <a:pt x="537" y="513"/>
                    <a:pt x="537" y="513"/>
                  </a:cubicBezTo>
                  <a:cubicBezTo>
                    <a:pt x="538" y="513"/>
                    <a:pt x="541" y="509"/>
                    <a:pt x="550" y="496"/>
                  </a:cubicBezTo>
                  <a:lnTo>
                    <a:pt x="562" y="477"/>
                  </a:lnTo>
                  <a:lnTo>
                    <a:pt x="562" y="477"/>
                  </a:lnTo>
                  <a:cubicBezTo>
                    <a:pt x="551" y="496"/>
                    <a:pt x="545" y="505"/>
                    <a:pt x="546" y="505"/>
                  </a:cubicBezTo>
                  <a:cubicBezTo>
                    <a:pt x="546" y="505"/>
                    <a:pt x="551" y="497"/>
                    <a:pt x="562" y="480"/>
                  </a:cubicBezTo>
                  <a:lnTo>
                    <a:pt x="562" y="480"/>
                  </a:lnTo>
                  <a:cubicBezTo>
                    <a:pt x="553" y="499"/>
                    <a:pt x="556" y="499"/>
                    <a:pt x="556" y="499"/>
                  </a:cubicBezTo>
                  <a:cubicBezTo>
                    <a:pt x="556" y="499"/>
                    <a:pt x="556" y="499"/>
                    <a:pt x="556" y="499"/>
                  </a:cubicBezTo>
                  <a:cubicBezTo>
                    <a:pt x="558" y="499"/>
                    <a:pt x="569" y="489"/>
                    <a:pt x="573" y="489"/>
                  </a:cubicBezTo>
                  <a:cubicBezTo>
                    <a:pt x="574" y="489"/>
                    <a:pt x="574" y="489"/>
                    <a:pt x="575" y="489"/>
                  </a:cubicBezTo>
                  <a:cubicBezTo>
                    <a:pt x="579" y="492"/>
                    <a:pt x="582" y="494"/>
                    <a:pt x="584" y="494"/>
                  </a:cubicBezTo>
                  <a:cubicBezTo>
                    <a:pt x="588" y="494"/>
                    <a:pt x="591" y="491"/>
                    <a:pt x="597" y="480"/>
                  </a:cubicBezTo>
                  <a:lnTo>
                    <a:pt x="597" y="480"/>
                  </a:lnTo>
                  <a:cubicBezTo>
                    <a:pt x="590" y="499"/>
                    <a:pt x="590" y="502"/>
                    <a:pt x="590" y="502"/>
                  </a:cubicBezTo>
                  <a:cubicBezTo>
                    <a:pt x="593" y="502"/>
                    <a:pt x="593" y="502"/>
                    <a:pt x="584" y="521"/>
                  </a:cubicBezTo>
                  <a:cubicBezTo>
                    <a:pt x="593" y="505"/>
                    <a:pt x="593" y="505"/>
                    <a:pt x="597" y="505"/>
                  </a:cubicBezTo>
                  <a:cubicBezTo>
                    <a:pt x="607" y="488"/>
                    <a:pt x="613" y="479"/>
                    <a:pt x="613" y="479"/>
                  </a:cubicBezTo>
                  <a:lnTo>
                    <a:pt x="613" y="479"/>
                  </a:lnTo>
                  <a:cubicBezTo>
                    <a:pt x="614" y="479"/>
                    <a:pt x="609" y="488"/>
                    <a:pt x="600" y="505"/>
                  </a:cubicBezTo>
                  <a:cubicBezTo>
                    <a:pt x="593" y="519"/>
                    <a:pt x="588" y="534"/>
                    <a:pt x="588" y="534"/>
                  </a:cubicBezTo>
                  <a:cubicBezTo>
                    <a:pt x="588" y="534"/>
                    <a:pt x="589" y="532"/>
                    <a:pt x="590" y="527"/>
                  </a:cubicBezTo>
                  <a:cubicBezTo>
                    <a:pt x="600" y="508"/>
                    <a:pt x="603" y="508"/>
                    <a:pt x="612" y="493"/>
                  </a:cubicBezTo>
                  <a:lnTo>
                    <a:pt x="612" y="493"/>
                  </a:lnTo>
                  <a:cubicBezTo>
                    <a:pt x="612" y="493"/>
                    <a:pt x="615" y="493"/>
                    <a:pt x="606" y="511"/>
                  </a:cubicBezTo>
                  <a:cubicBezTo>
                    <a:pt x="603" y="517"/>
                    <a:pt x="602" y="520"/>
                    <a:pt x="604" y="520"/>
                  </a:cubicBezTo>
                  <a:cubicBezTo>
                    <a:pt x="606" y="520"/>
                    <a:pt x="615" y="508"/>
                    <a:pt x="622" y="496"/>
                  </a:cubicBezTo>
                  <a:cubicBezTo>
                    <a:pt x="626" y="487"/>
                    <a:pt x="628" y="483"/>
                    <a:pt x="629" y="483"/>
                  </a:cubicBezTo>
                  <a:lnTo>
                    <a:pt x="629" y="483"/>
                  </a:lnTo>
                  <a:cubicBezTo>
                    <a:pt x="629" y="483"/>
                    <a:pt x="627" y="489"/>
                    <a:pt x="622" y="499"/>
                  </a:cubicBezTo>
                  <a:cubicBezTo>
                    <a:pt x="612" y="518"/>
                    <a:pt x="615" y="518"/>
                    <a:pt x="615" y="518"/>
                  </a:cubicBezTo>
                  <a:cubicBezTo>
                    <a:pt x="618" y="512"/>
                    <a:pt x="619" y="510"/>
                    <a:pt x="619" y="510"/>
                  </a:cubicBezTo>
                  <a:lnTo>
                    <a:pt x="619" y="510"/>
                  </a:lnTo>
                  <a:cubicBezTo>
                    <a:pt x="619" y="510"/>
                    <a:pt x="613" y="523"/>
                    <a:pt x="609" y="536"/>
                  </a:cubicBezTo>
                  <a:cubicBezTo>
                    <a:pt x="600" y="555"/>
                    <a:pt x="600" y="555"/>
                    <a:pt x="603" y="558"/>
                  </a:cubicBezTo>
                  <a:cubicBezTo>
                    <a:pt x="610" y="544"/>
                    <a:pt x="613" y="542"/>
                    <a:pt x="616" y="542"/>
                  </a:cubicBezTo>
                  <a:cubicBezTo>
                    <a:pt x="617" y="542"/>
                    <a:pt x="618" y="543"/>
                    <a:pt x="618" y="543"/>
                  </a:cubicBezTo>
                  <a:cubicBezTo>
                    <a:pt x="619" y="543"/>
                    <a:pt x="619" y="543"/>
                    <a:pt x="620" y="543"/>
                  </a:cubicBezTo>
                  <a:cubicBezTo>
                    <a:pt x="626" y="543"/>
                    <a:pt x="635" y="524"/>
                    <a:pt x="653" y="489"/>
                  </a:cubicBezTo>
                  <a:lnTo>
                    <a:pt x="669" y="452"/>
                  </a:lnTo>
                  <a:lnTo>
                    <a:pt x="653" y="493"/>
                  </a:lnTo>
                  <a:lnTo>
                    <a:pt x="631" y="549"/>
                  </a:lnTo>
                  <a:cubicBezTo>
                    <a:pt x="637" y="536"/>
                    <a:pt x="644" y="524"/>
                    <a:pt x="647" y="511"/>
                  </a:cubicBezTo>
                  <a:cubicBezTo>
                    <a:pt x="650" y="502"/>
                    <a:pt x="652" y="498"/>
                    <a:pt x="653" y="498"/>
                  </a:cubicBezTo>
                  <a:lnTo>
                    <a:pt x="653" y="498"/>
                  </a:lnTo>
                  <a:cubicBezTo>
                    <a:pt x="654" y="498"/>
                    <a:pt x="653" y="503"/>
                    <a:pt x="650" y="514"/>
                  </a:cubicBezTo>
                  <a:cubicBezTo>
                    <a:pt x="646" y="525"/>
                    <a:pt x="646" y="530"/>
                    <a:pt x="647" y="530"/>
                  </a:cubicBezTo>
                  <a:cubicBezTo>
                    <a:pt x="648" y="530"/>
                    <a:pt x="650" y="526"/>
                    <a:pt x="653" y="518"/>
                  </a:cubicBezTo>
                  <a:lnTo>
                    <a:pt x="653" y="518"/>
                  </a:lnTo>
                  <a:cubicBezTo>
                    <a:pt x="653" y="518"/>
                    <a:pt x="656" y="518"/>
                    <a:pt x="650" y="536"/>
                  </a:cubicBezTo>
                  <a:cubicBezTo>
                    <a:pt x="650" y="536"/>
                    <a:pt x="650" y="536"/>
                    <a:pt x="659" y="518"/>
                  </a:cubicBezTo>
                  <a:cubicBezTo>
                    <a:pt x="662" y="509"/>
                    <a:pt x="664" y="504"/>
                    <a:pt x="664" y="504"/>
                  </a:cubicBezTo>
                  <a:lnTo>
                    <a:pt x="664" y="504"/>
                  </a:lnTo>
                  <a:cubicBezTo>
                    <a:pt x="664" y="504"/>
                    <a:pt x="662" y="509"/>
                    <a:pt x="659" y="521"/>
                  </a:cubicBezTo>
                  <a:cubicBezTo>
                    <a:pt x="651" y="544"/>
                    <a:pt x="650" y="554"/>
                    <a:pt x="651" y="554"/>
                  </a:cubicBezTo>
                  <a:cubicBezTo>
                    <a:pt x="652" y="554"/>
                    <a:pt x="654" y="550"/>
                    <a:pt x="656" y="543"/>
                  </a:cubicBezTo>
                  <a:cubicBezTo>
                    <a:pt x="663" y="526"/>
                    <a:pt x="665" y="524"/>
                    <a:pt x="665" y="524"/>
                  </a:cubicBezTo>
                  <a:cubicBezTo>
                    <a:pt x="665" y="524"/>
                    <a:pt x="665" y="524"/>
                    <a:pt x="665" y="524"/>
                  </a:cubicBezTo>
                  <a:cubicBezTo>
                    <a:pt x="665" y="524"/>
                    <a:pt x="669" y="524"/>
                    <a:pt x="675" y="505"/>
                  </a:cubicBezTo>
                  <a:lnTo>
                    <a:pt x="678" y="505"/>
                  </a:lnTo>
                  <a:cubicBezTo>
                    <a:pt x="675" y="511"/>
                    <a:pt x="675" y="518"/>
                    <a:pt x="672" y="524"/>
                  </a:cubicBezTo>
                  <a:lnTo>
                    <a:pt x="665" y="546"/>
                  </a:lnTo>
                  <a:cubicBezTo>
                    <a:pt x="669" y="546"/>
                    <a:pt x="669" y="546"/>
                    <a:pt x="675" y="527"/>
                  </a:cubicBezTo>
                  <a:cubicBezTo>
                    <a:pt x="683" y="508"/>
                    <a:pt x="687" y="499"/>
                    <a:pt x="687" y="499"/>
                  </a:cubicBezTo>
                  <a:lnTo>
                    <a:pt x="687" y="499"/>
                  </a:lnTo>
                  <a:cubicBezTo>
                    <a:pt x="687" y="499"/>
                    <a:pt x="684" y="508"/>
                    <a:pt x="678" y="527"/>
                  </a:cubicBezTo>
                  <a:cubicBezTo>
                    <a:pt x="674" y="543"/>
                    <a:pt x="669" y="557"/>
                    <a:pt x="669" y="557"/>
                  </a:cubicBezTo>
                  <a:cubicBezTo>
                    <a:pt x="669" y="557"/>
                    <a:pt x="670" y="554"/>
                    <a:pt x="672" y="549"/>
                  </a:cubicBezTo>
                  <a:cubicBezTo>
                    <a:pt x="678" y="532"/>
                    <a:pt x="681" y="526"/>
                    <a:pt x="681" y="526"/>
                  </a:cubicBezTo>
                  <a:lnTo>
                    <a:pt x="681" y="526"/>
                  </a:lnTo>
                  <a:cubicBezTo>
                    <a:pt x="682" y="526"/>
                    <a:pt x="679" y="538"/>
                    <a:pt x="675" y="549"/>
                  </a:cubicBezTo>
                  <a:cubicBezTo>
                    <a:pt x="668" y="570"/>
                    <a:pt x="665" y="580"/>
                    <a:pt x="666" y="580"/>
                  </a:cubicBezTo>
                  <a:cubicBezTo>
                    <a:pt x="666" y="580"/>
                    <a:pt x="670" y="570"/>
                    <a:pt x="678" y="552"/>
                  </a:cubicBezTo>
                  <a:cubicBezTo>
                    <a:pt x="681" y="552"/>
                    <a:pt x="689" y="536"/>
                    <a:pt x="693" y="536"/>
                  </a:cubicBezTo>
                  <a:cubicBezTo>
                    <a:pt x="693" y="536"/>
                    <a:pt x="693" y="536"/>
                    <a:pt x="694" y="536"/>
                  </a:cubicBezTo>
                  <a:cubicBezTo>
                    <a:pt x="700" y="536"/>
                    <a:pt x="700" y="540"/>
                    <a:pt x="697" y="558"/>
                  </a:cubicBezTo>
                  <a:cubicBezTo>
                    <a:pt x="696" y="561"/>
                    <a:pt x="696" y="563"/>
                    <a:pt x="695" y="565"/>
                  </a:cubicBezTo>
                  <a:lnTo>
                    <a:pt x="695" y="565"/>
                  </a:lnTo>
                  <a:cubicBezTo>
                    <a:pt x="703" y="540"/>
                    <a:pt x="704" y="540"/>
                    <a:pt x="706" y="540"/>
                  </a:cubicBezTo>
                  <a:cubicBezTo>
                    <a:pt x="706" y="547"/>
                    <a:pt x="707" y="549"/>
                    <a:pt x="708" y="549"/>
                  </a:cubicBezTo>
                  <a:cubicBezTo>
                    <a:pt x="710" y="549"/>
                    <a:pt x="714" y="537"/>
                    <a:pt x="719" y="524"/>
                  </a:cubicBezTo>
                  <a:lnTo>
                    <a:pt x="716" y="524"/>
                  </a:lnTo>
                  <a:cubicBezTo>
                    <a:pt x="721" y="500"/>
                    <a:pt x="725" y="490"/>
                    <a:pt x="726" y="490"/>
                  </a:cubicBezTo>
                  <a:lnTo>
                    <a:pt x="726" y="490"/>
                  </a:lnTo>
                  <a:cubicBezTo>
                    <a:pt x="727" y="490"/>
                    <a:pt x="726" y="494"/>
                    <a:pt x="725" y="502"/>
                  </a:cubicBezTo>
                  <a:cubicBezTo>
                    <a:pt x="725" y="502"/>
                    <a:pt x="722" y="524"/>
                    <a:pt x="716" y="546"/>
                  </a:cubicBezTo>
                  <a:cubicBezTo>
                    <a:pt x="712" y="558"/>
                    <a:pt x="709" y="571"/>
                    <a:pt x="709" y="587"/>
                  </a:cubicBezTo>
                  <a:cubicBezTo>
                    <a:pt x="709" y="587"/>
                    <a:pt x="709" y="587"/>
                    <a:pt x="716" y="565"/>
                  </a:cubicBezTo>
                  <a:cubicBezTo>
                    <a:pt x="719" y="546"/>
                    <a:pt x="719" y="546"/>
                    <a:pt x="719" y="546"/>
                  </a:cubicBezTo>
                  <a:cubicBezTo>
                    <a:pt x="719" y="546"/>
                    <a:pt x="722" y="546"/>
                    <a:pt x="728" y="527"/>
                  </a:cubicBezTo>
                  <a:cubicBezTo>
                    <a:pt x="731" y="510"/>
                    <a:pt x="733" y="508"/>
                    <a:pt x="734" y="508"/>
                  </a:cubicBezTo>
                  <a:cubicBezTo>
                    <a:pt x="734" y="508"/>
                    <a:pt x="734" y="508"/>
                    <a:pt x="734" y="508"/>
                  </a:cubicBezTo>
                  <a:cubicBezTo>
                    <a:pt x="731" y="527"/>
                    <a:pt x="734" y="530"/>
                    <a:pt x="734" y="530"/>
                  </a:cubicBezTo>
                  <a:cubicBezTo>
                    <a:pt x="731" y="540"/>
                    <a:pt x="731" y="540"/>
                    <a:pt x="728" y="549"/>
                  </a:cubicBezTo>
                  <a:cubicBezTo>
                    <a:pt x="725" y="571"/>
                    <a:pt x="722" y="590"/>
                    <a:pt x="722" y="590"/>
                  </a:cubicBezTo>
                  <a:cubicBezTo>
                    <a:pt x="725" y="583"/>
                    <a:pt x="725" y="577"/>
                    <a:pt x="728" y="571"/>
                  </a:cubicBezTo>
                  <a:cubicBezTo>
                    <a:pt x="730" y="560"/>
                    <a:pt x="741" y="557"/>
                    <a:pt x="750" y="557"/>
                  </a:cubicBezTo>
                  <a:cubicBezTo>
                    <a:pt x="756" y="557"/>
                    <a:pt x="761" y="558"/>
                    <a:pt x="763" y="558"/>
                  </a:cubicBezTo>
                  <a:cubicBezTo>
                    <a:pt x="763" y="570"/>
                    <a:pt x="764" y="576"/>
                    <a:pt x="765" y="576"/>
                  </a:cubicBezTo>
                  <a:cubicBezTo>
                    <a:pt x="766" y="576"/>
                    <a:pt x="767" y="572"/>
                    <a:pt x="769" y="561"/>
                  </a:cubicBezTo>
                  <a:cubicBezTo>
                    <a:pt x="769" y="544"/>
                    <a:pt x="773" y="543"/>
                    <a:pt x="777" y="543"/>
                  </a:cubicBezTo>
                  <a:cubicBezTo>
                    <a:pt x="779" y="543"/>
                    <a:pt x="780" y="543"/>
                    <a:pt x="781" y="543"/>
                  </a:cubicBezTo>
                  <a:cubicBezTo>
                    <a:pt x="784" y="544"/>
                    <a:pt x="787" y="544"/>
                    <a:pt x="789" y="544"/>
                  </a:cubicBezTo>
                  <a:cubicBezTo>
                    <a:pt x="794" y="544"/>
                    <a:pt x="797" y="540"/>
                    <a:pt x="797" y="527"/>
                  </a:cubicBezTo>
                  <a:lnTo>
                    <a:pt x="803" y="527"/>
                  </a:lnTo>
                  <a:cubicBezTo>
                    <a:pt x="803" y="527"/>
                    <a:pt x="810" y="508"/>
                    <a:pt x="810" y="508"/>
                  </a:cubicBezTo>
                  <a:cubicBezTo>
                    <a:pt x="810" y="527"/>
                    <a:pt x="810" y="549"/>
                    <a:pt x="810" y="549"/>
                  </a:cubicBezTo>
                  <a:cubicBezTo>
                    <a:pt x="813" y="536"/>
                    <a:pt x="813" y="521"/>
                    <a:pt x="813" y="508"/>
                  </a:cubicBezTo>
                  <a:cubicBezTo>
                    <a:pt x="816" y="486"/>
                    <a:pt x="816" y="486"/>
                    <a:pt x="816" y="486"/>
                  </a:cubicBezTo>
                  <a:cubicBezTo>
                    <a:pt x="816" y="486"/>
                    <a:pt x="816" y="486"/>
                    <a:pt x="816" y="508"/>
                  </a:cubicBezTo>
                  <a:cubicBezTo>
                    <a:pt x="816" y="530"/>
                    <a:pt x="813" y="549"/>
                    <a:pt x="813" y="549"/>
                  </a:cubicBezTo>
                  <a:cubicBezTo>
                    <a:pt x="816" y="530"/>
                    <a:pt x="816" y="530"/>
                    <a:pt x="816" y="530"/>
                  </a:cubicBezTo>
                  <a:cubicBezTo>
                    <a:pt x="819" y="543"/>
                    <a:pt x="816" y="558"/>
                    <a:pt x="816" y="571"/>
                  </a:cubicBezTo>
                  <a:cubicBezTo>
                    <a:pt x="814" y="593"/>
                    <a:pt x="814" y="604"/>
                    <a:pt x="815" y="604"/>
                  </a:cubicBezTo>
                  <a:cubicBezTo>
                    <a:pt x="816" y="604"/>
                    <a:pt x="817" y="593"/>
                    <a:pt x="819" y="571"/>
                  </a:cubicBezTo>
                  <a:lnTo>
                    <a:pt x="822" y="552"/>
                  </a:lnTo>
                  <a:cubicBezTo>
                    <a:pt x="822" y="565"/>
                    <a:pt x="822" y="570"/>
                    <a:pt x="823" y="570"/>
                  </a:cubicBezTo>
                  <a:cubicBezTo>
                    <a:pt x="824" y="570"/>
                    <a:pt x="825" y="546"/>
                    <a:pt x="825" y="533"/>
                  </a:cubicBezTo>
                  <a:cubicBezTo>
                    <a:pt x="825" y="554"/>
                    <a:pt x="826" y="564"/>
                    <a:pt x="827" y="564"/>
                  </a:cubicBezTo>
                  <a:cubicBezTo>
                    <a:pt x="828" y="564"/>
                    <a:pt x="830" y="554"/>
                    <a:pt x="832" y="533"/>
                  </a:cubicBezTo>
                  <a:cubicBezTo>
                    <a:pt x="832" y="555"/>
                    <a:pt x="835" y="555"/>
                    <a:pt x="838" y="555"/>
                  </a:cubicBezTo>
                  <a:cubicBezTo>
                    <a:pt x="838" y="539"/>
                    <a:pt x="843" y="535"/>
                    <a:pt x="848" y="535"/>
                  </a:cubicBezTo>
                  <a:cubicBezTo>
                    <a:pt x="850" y="535"/>
                    <a:pt x="852" y="536"/>
                    <a:pt x="853" y="536"/>
                  </a:cubicBezTo>
                  <a:cubicBezTo>
                    <a:pt x="866" y="536"/>
                    <a:pt x="872" y="536"/>
                    <a:pt x="872" y="518"/>
                  </a:cubicBezTo>
                  <a:cubicBezTo>
                    <a:pt x="872" y="518"/>
                    <a:pt x="872" y="518"/>
                    <a:pt x="875" y="536"/>
                  </a:cubicBezTo>
                  <a:cubicBezTo>
                    <a:pt x="875" y="546"/>
                    <a:pt x="876" y="551"/>
                    <a:pt x="876" y="551"/>
                  </a:cubicBezTo>
                  <a:cubicBezTo>
                    <a:pt x="877" y="551"/>
                    <a:pt x="877" y="541"/>
                    <a:pt x="875" y="518"/>
                  </a:cubicBezTo>
                  <a:lnTo>
                    <a:pt x="875" y="518"/>
                  </a:lnTo>
                  <a:cubicBezTo>
                    <a:pt x="879" y="536"/>
                    <a:pt x="882" y="536"/>
                    <a:pt x="885" y="536"/>
                  </a:cubicBezTo>
                  <a:cubicBezTo>
                    <a:pt x="886" y="537"/>
                    <a:pt x="887" y="538"/>
                    <a:pt x="888" y="538"/>
                  </a:cubicBezTo>
                  <a:cubicBezTo>
                    <a:pt x="890" y="538"/>
                    <a:pt x="892" y="535"/>
                    <a:pt x="892" y="527"/>
                  </a:cubicBezTo>
                  <a:lnTo>
                    <a:pt x="892" y="527"/>
                  </a:lnTo>
                  <a:cubicBezTo>
                    <a:pt x="894" y="547"/>
                    <a:pt x="898" y="561"/>
                    <a:pt x="901" y="561"/>
                  </a:cubicBezTo>
                  <a:cubicBezTo>
                    <a:pt x="902" y="561"/>
                    <a:pt x="904" y="555"/>
                    <a:pt x="904" y="540"/>
                  </a:cubicBezTo>
                  <a:cubicBezTo>
                    <a:pt x="904" y="540"/>
                    <a:pt x="904" y="540"/>
                    <a:pt x="907" y="558"/>
                  </a:cubicBezTo>
                  <a:cubicBezTo>
                    <a:pt x="907" y="558"/>
                    <a:pt x="910" y="558"/>
                    <a:pt x="910" y="540"/>
                  </a:cubicBezTo>
                  <a:lnTo>
                    <a:pt x="919" y="540"/>
                  </a:lnTo>
                  <a:cubicBezTo>
                    <a:pt x="922" y="540"/>
                    <a:pt x="919" y="518"/>
                    <a:pt x="919" y="518"/>
                  </a:cubicBezTo>
                  <a:lnTo>
                    <a:pt x="922" y="518"/>
                  </a:lnTo>
                  <a:cubicBezTo>
                    <a:pt x="925" y="534"/>
                    <a:pt x="929" y="538"/>
                    <a:pt x="933" y="538"/>
                  </a:cubicBezTo>
                  <a:cubicBezTo>
                    <a:pt x="935" y="538"/>
                    <a:pt x="936" y="537"/>
                    <a:pt x="938" y="536"/>
                  </a:cubicBezTo>
                  <a:cubicBezTo>
                    <a:pt x="948" y="536"/>
                    <a:pt x="954" y="536"/>
                    <a:pt x="960" y="555"/>
                  </a:cubicBezTo>
                  <a:cubicBezTo>
                    <a:pt x="960" y="555"/>
                    <a:pt x="960" y="555"/>
                    <a:pt x="957" y="536"/>
                  </a:cubicBezTo>
                  <a:cubicBezTo>
                    <a:pt x="951" y="512"/>
                    <a:pt x="950" y="502"/>
                    <a:pt x="951" y="502"/>
                  </a:cubicBezTo>
                  <a:lnTo>
                    <a:pt x="951" y="502"/>
                  </a:lnTo>
                  <a:cubicBezTo>
                    <a:pt x="952" y="502"/>
                    <a:pt x="954" y="507"/>
                    <a:pt x="957" y="514"/>
                  </a:cubicBezTo>
                  <a:cubicBezTo>
                    <a:pt x="962" y="535"/>
                    <a:pt x="966" y="545"/>
                    <a:pt x="967" y="545"/>
                  </a:cubicBezTo>
                  <a:cubicBezTo>
                    <a:pt x="968" y="545"/>
                    <a:pt x="968" y="542"/>
                    <a:pt x="967" y="537"/>
                  </a:cubicBezTo>
                  <a:lnTo>
                    <a:pt x="967" y="537"/>
                  </a:lnTo>
                  <a:cubicBezTo>
                    <a:pt x="972" y="550"/>
                    <a:pt x="974" y="556"/>
                    <a:pt x="975" y="556"/>
                  </a:cubicBezTo>
                  <a:cubicBezTo>
                    <a:pt x="977" y="556"/>
                    <a:pt x="975" y="539"/>
                    <a:pt x="969" y="514"/>
                  </a:cubicBezTo>
                  <a:lnTo>
                    <a:pt x="969" y="514"/>
                  </a:lnTo>
                  <a:cubicBezTo>
                    <a:pt x="974" y="528"/>
                    <a:pt x="978" y="542"/>
                    <a:pt x="978" y="542"/>
                  </a:cubicBezTo>
                  <a:cubicBezTo>
                    <a:pt x="978" y="542"/>
                    <a:pt x="978" y="540"/>
                    <a:pt x="976" y="533"/>
                  </a:cubicBezTo>
                  <a:lnTo>
                    <a:pt x="976" y="533"/>
                  </a:lnTo>
                  <a:cubicBezTo>
                    <a:pt x="982" y="546"/>
                    <a:pt x="988" y="558"/>
                    <a:pt x="988" y="574"/>
                  </a:cubicBezTo>
                  <a:cubicBezTo>
                    <a:pt x="991" y="587"/>
                    <a:pt x="998" y="599"/>
                    <a:pt x="1001" y="615"/>
                  </a:cubicBezTo>
                  <a:cubicBezTo>
                    <a:pt x="1001" y="599"/>
                    <a:pt x="998" y="587"/>
                    <a:pt x="991" y="574"/>
                  </a:cubicBezTo>
                  <a:lnTo>
                    <a:pt x="995" y="574"/>
                  </a:lnTo>
                  <a:cubicBezTo>
                    <a:pt x="995" y="574"/>
                    <a:pt x="995" y="574"/>
                    <a:pt x="991" y="552"/>
                  </a:cubicBezTo>
                  <a:cubicBezTo>
                    <a:pt x="986" y="536"/>
                    <a:pt x="985" y="534"/>
                    <a:pt x="985" y="533"/>
                  </a:cubicBezTo>
                  <a:lnTo>
                    <a:pt x="985" y="533"/>
                  </a:lnTo>
                  <a:cubicBezTo>
                    <a:pt x="987" y="539"/>
                    <a:pt x="988" y="541"/>
                    <a:pt x="988" y="541"/>
                  </a:cubicBezTo>
                  <a:cubicBezTo>
                    <a:pt x="989" y="541"/>
                    <a:pt x="986" y="527"/>
                    <a:pt x="982" y="511"/>
                  </a:cubicBezTo>
                  <a:cubicBezTo>
                    <a:pt x="976" y="493"/>
                    <a:pt x="969" y="471"/>
                    <a:pt x="969" y="471"/>
                  </a:cubicBezTo>
                  <a:cubicBezTo>
                    <a:pt x="969" y="471"/>
                    <a:pt x="963" y="452"/>
                    <a:pt x="957" y="433"/>
                  </a:cubicBezTo>
                  <a:lnTo>
                    <a:pt x="932" y="352"/>
                  </a:lnTo>
                  <a:cubicBezTo>
                    <a:pt x="926" y="341"/>
                    <a:pt x="922" y="328"/>
                    <a:pt x="921" y="328"/>
                  </a:cubicBezTo>
                  <a:lnTo>
                    <a:pt x="921" y="328"/>
                  </a:lnTo>
                  <a:cubicBezTo>
                    <a:pt x="920" y="328"/>
                    <a:pt x="922" y="335"/>
                    <a:pt x="926" y="352"/>
                  </a:cubicBezTo>
                  <a:lnTo>
                    <a:pt x="932" y="373"/>
                  </a:lnTo>
                  <a:lnTo>
                    <a:pt x="932" y="373"/>
                  </a:lnTo>
                  <a:cubicBezTo>
                    <a:pt x="929" y="362"/>
                    <a:pt x="928" y="357"/>
                    <a:pt x="929" y="357"/>
                  </a:cubicBezTo>
                  <a:lnTo>
                    <a:pt x="929" y="357"/>
                  </a:lnTo>
                  <a:cubicBezTo>
                    <a:pt x="930" y="357"/>
                    <a:pt x="938" y="385"/>
                    <a:pt x="944" y="414"/>
                  </a:cubicBezTo>
                  <a:cubicBezTo>
                    <a:pt x="938" y="392"/>
                    <a:pt x="932" y="373"/>
                    <a:pt x="932" y="373"/>
                  </a:cubicBezTo>
                  <a:lnTo>
                    <a:pt x="922" y="352"/>
                  </a:lnTo>
                  <a:cubicBezTo>
                    <a:pt x="919" y="333"/>
                    <a:pt x="916" y="333"/>
                    <a:pt x="913" y="333"/>
                  </a:cubicBezTo>
                  <a:cubicBezTo>
                    <a:pt x="907" y="333"/>
                    <a:pt x="907" y="333"/>
                    <a:pt x="900" y="311"/>
                  </a:cubicBezTo>
                  <a:lnTo>
                    <a:pt x="894" y="292"/>
                  </a:lnTo>
                  <a:lnTo>
                    <a:pt x="894" y="292"/>
                  </a:lnTo>
                  <a:cubicBezTo>
                    <a:pt x="900" y="311"/>
                    <a:pt x="894" y="311"/>
                    <a:pt x="891" y="311"/>
                  </a:cubicBezTo>
                  <a:cubicBezTo>
                    <a:pt x="888" y="311"/>
                    <a:pt x="882" y="311"/>
                    <a:pt x="885" y="333"/>
                  </a:cubicBezTo>
                  <a:lnTo>
                    <a:pt x="885" y="333"/>
                  </a:lnTo>
                  <a:cubicBezTo>
                    <a:pt x="882" y="311"/>
                    <a:pt x="879" y="311"/>
                    <a:pt x="879" y="311"/>
                  </a:cubicBezTo>
                  <a:cubicBezTo>
                    <a:pt x="879" y="330"/>
                    <a:pt x="879" y="330"/>
                    <a:pt x="879" y="330"/>
                  </a:cubicBezTo>
                  <a:cubicBezTo>
                    <a:pt x="875" y="311"/>
                    <a:pt x="875" y="311"/>
                    <a:pt x="875" y="311"/>
                  </a:cubicBezTo>
                  <a:cubicBezTo>
                    <a:pt x="872" y="311"/>
                    <a:pt x="872" y="311"/>
                    <a:pt x="875" y="330"/>
                  </a:cubicBezTo>
                  <a:cubicBezTo>
                    <a:pt x="875" y="330"/>
                    <a:pt x="869" y="330"/>
                    <a:pt x="866" y="308"/>
                  </a:cubicBezTo>
                  <a:cubicBezTo>
                    <a:pt x="865" y="302"/>
                    <a:pt x="864" y="300"/>
                    <a:pt x="864" y="300"/>
                  </a:cubicBezTo>
                  <a:lnTo>
                    <a:pt x="864" y="300"/>
                  </a:lnTo>
                  <a:cubicBezTo>
                    <a:pt x="863" y="300"/>
                    <a:pt x="864" y="314"/>
                    <a:pt x="866" y="330"/>
                  </a:cubicBezTo>
                  <a:cubicBezTo>
                    <a:pt x="866" y="352"/>
                    <a:pt x="866" y="370"/>
                    <a:pt x="866" y="370"/>
                  </a:cubicBezTo>
                  <a:lnTo>
                    <a:pt x="863" y="330"/>
                  </a:lnTo>
                  <a:cubicBezTo>
                    <a:pt x="863" y="308"/>
                    <a:pt x="863" y="308"/>
                    <a:pt x="860" y="308"/>
                  </a:cubicBezTo>
                  <a:cubicBezTo>
                    <a:pt x="862" y="324"/>
                    <a:pt x="859" y="328"/>
                    <a:pt x="857" y="328"/>
                  </a:cubicBezTo>
                  <a:cubicBezTo>
                    <a:pt x="855" y="328"/>
                    <a:pt x="854" y="327"/>
                    <a:pt x="853" y="326"/>
                  </a:cubicBezTo>
                  <a:cubicBezTo>
                    <a:pt x="847" y="326"/>
                    <a:pt x="844" y="326"/>
                    <a:pt x="844" y="345"/>
                  </a:cubicBezTo>
                  <a:cubicBezTo>
                    <a:pt x="840" y="306"/>
                    <a:pt x="839" y="291"/>
                    <a:pt x="838" y="291"/>
                  </a:cubicBezTo>
                  <a:cubicBezTo>
                    <a:pt x="838" y="291"/>
                    <a:pt x="838" y="296"/>
                    <a:pt x="838" y="304"/>
                  </a:cubicBezTo>
                  <a:cubicBezTo>
                    <a:pt x="838" y="304"/>
                    <a:pt x="838" y="323"/>
                    <a:pt x="838" y="345"/>
                  </a:cubicBezTo>
                  <a:cubicBezTo>
                    <a:pt x="838" y="329"/>
                    <a:pt x="836" y="322"/>
                    <a:pt x="834" y="322"/>
                  </a:cubicBezTo>
                  <a:cubicBezTo>
                    <a:pt x="831" y="322"/>
                    <a:pt x="827" y="338"/>
                    <a:pt x="825" y="364"/>
                  </a:cubicBezTo>
                  <a:cubicBezTo>
                    <a:pt x="825" y="355"/>
                    <a:pt x="825" y="361"/>
                    <a:pt x="825" y="342"/>
                  </a:cubicBezTo>
                  <a:cubicBezTo>
                    <a:pt x="825" y="320"/>
                    <a:pt x="825" y="320"/>
                    <a:pt x="822" y="320"/>
                  </a:cubicBezTo>
                  <a:cubicBezTo>
                    <a:pt x="821" y="337"/>
                    <a:pt x="820" y="343"/>
                    <a:pt x="819" y="343"/>
                  </a:cubicBezTo>
                  <a:cubicBezTo>
                    <a:pt x="818" y="343"/>
                    <a:pt x="817" y="330"/>
                    <a:pt x="819" y="317"/>
                  </a:cubicBezTo>
                  <a:cubicBezTo>
                    <a:pt x="819" y="298"/>
                    <a:pt x="819" y="298"/>
                    <a:pt x="819" y="298"/>
                  </a:cubicBezTo>
                  <a:cubicBezTo>
                    <a:pt x="816" y="315"/>
                    <a:pt x="814" y="321"/>
                    <a:pt x="813" y="321"/>
                  </a:cubicBezTo>
                  <a:cubicBezTo>
                    <a:pt x="811" y="321"/>
                    <a:pt x="811" y="308"/>
                    <a:pt x="813" y="295"/>
                  </a:cubicBezTo>
                  <a:lnTo>
                    <a:pt x="813" y="295"/>
                  </a:lnTo>
                  <a:cubicBezTo>
                    <a:pt x="810" y="314"/>
                    <a:pt x="806" y="314"/>
                    <a:pt x="806" y="314"/>
                  </a:cubicBezTo>
                  <a:cubicBezTo>
                    <a:pt x="803" y="314"/>
                    <a:pt x="803" y="314"/>
                    <a:pt x="803" y="336"/>
                  </a:cubicBezTo>
                  <a:cubicBezTo>
                    <a:pt x="800" y="355"/>
                    <a:pt x="797" y="377"/>
                    <a:pt x="797" y="377"/>
                  </a:cubicBezTo>
                  <a:lnTo>
                    <a:pt x="800" y="355"/>
                  </a:lnTo>
                  <a:cubicBezTo>
                    <a:pt x="800" y="336"/>
                    <a:pt x="800" y="333"/>
                    <a:pt x="797" y="333"/>
                  </a:cubicBezTo>
                  <a:cubicBezTo>
                    <a:pt x="794" y="333"/>
                    <a:pt x="791" y="330"/>
                    <a:pt x="794" y="311"/>
                  </a:cubicBezTo>
                  <a:lnTo>
                    <a:pt x="794" y="311"/>
                  </a:lnTo>
                  <a:lnTo>
                    <a:pt x="791" y="330"/>
                  </a:lnTo>
                  <a:cubicBezTo>
                    <a:pt x="791" y="318"/>
                    <a:pt x="791" y="313"/>
                    <a:pt x="790" y="313"/>
                  </a:cubicBezTo>
                  <a:cubicBezTo>
                    <a:pt x="789" y="313"/>
                    <a:pt x="788" y="317"/>
                    <a:pt x="785" y="326"/>
                  </a:cubicBezTo>
                  <a:cubicBezTo>
                    <a:pt x="788" y="306"/>
                    <a:pt x="788" y="296"/>
                    <a:pt x="788" y="296"/>
                  </a:cubicBezTo>
                  <a:lnTo>
                    <a:pt x="788" y="296"/>
                  </a:lnTo>
                  <a:cubicBezTo>
                    <a:pt x="787" y="296"/>
                    <a:pt x="785" y="306"/>
                    <a:pt x="781" y="326"/>
                  </a:cubicBezTo>
                  <a:cubicBezTo>
                    <a:pt x="785" y="305"/>
                    <a:pt x="785" y="305"/>
                    <a:pt x="785" y="304"/>
                  </a:cubicBezTo>
                  <a:lnTo>
                    <a:pt x="785" y="304"/>
                  </a:lnTo>
                  <a:cubicBezTo>
                    <a:pt x="782" y="314"/>
                    <a:pt x="779" y="318"/>
                    <a:pt x="778" y="318"/>
                  </a:cubicBezTo>
                  <a:cubicBezTo>
                    <a:pt x="777" y="318"/>
                    <a:pt x="777" y="313"/>
                    <a:pt x="778" y="301"/>
                  </a:cubicBezTo>
                  <a:lnTo>
                    <a:pt x="778" y="301"/>
                  </a:lnTo>
                  <a:cubicBezTo>
                    <a:pt x="775" y="323"/>
                    <a:pt x="772" y="323"/>
                    <a:pt x="772" y="323"/>
                  </a:cubicBezTo>
                  <a:cubicBezTo>
                    <a:pt x="772" y="323"/>
                    <a:pt x="772" y="323"/>
                    <a:pt x="772" y="323"/>
                  </a:cubicBezTo>
                  <a:cubicBezTo>
                    <a:pt x="772" y="323"/>
                    <a:pt x="771" y="325"/>
                    <a:pt x="766" y="342"/>
                  </a:cubicBezTo>
                  <a:cubicBezTo>
                    <a:pt x="759" y="361"/>
                    <a:pt x="759" y="361"/>
                    <a:pt x="759" y="361"/>
                  </a:cubicBezTo>
                  <a:cubicBezTo>
                    <a:pt x="759" y="361"/>
                    <a:pt x="766" y="342"/>
                    <a:pt x="769" y="320"/>
                  </a:cubicBezTo>
                  <a:lnTo>
                    <a:pt x="769" y="320"/>
                  </a:lnTo>
                  <a:cubicBezTo>
                    <a:pt x="767" y="325"/>
                    <a:pt x="765" y="331"/>
                    <a:pt x="763" y="339"/>
                  </a:cubicBezTo>
                  <a:cubicBezTo>
                    <a:pt x="767" y="326"/>
                    <a:pt x="770" y="312"/>
                    <a:pt x="769" y="312"/>
                  </a:cubicBezTo>
                  <a:lnTo>
                    <a:pt x="769" y="312"/>
                  </a:lnTo>
                  <a:cubicBezTo>
                    <a:pt x="769" y="312"/>
                    <a:pt x="768" y="315"/>
                    <a:pt x="766" y="320"/>
                  </a:cubicBezTo>
                  <a:cubicBezTo>
                    <a:pt x="766" y="320"/>
                    <a:pt x="766" y="320"/>
                    <a:pt x="759" y="339"/>
                  </a:cubicBezTo>
                  <a:cubicBezTo>
                    <a:pt x="763" y="317"/>
                    <a:pt x="763" y="317"/>
                    <a:pt x="763" y="317"/>
                  </a:cubicBezTo>
                  <a:lnTo>
                    <a:pt x="763" y="317"/>
                  </a:lnTo>
                  <a:cubicBezTo>
                    <a:pt x="759" y="326"/>
                    <a:pt x="758" y="331"/>
                    <a:pt x="758" y="331"/>
                  </a:cubicBezTo>
                  <a:cubicBezTo>
                    <a:pt x="757" y="331"/>
                    <a:pt x="758" y="326"/>
                    <a:pt x="759" y="317"/>
                  </a:cubicBezTo>
                  <a:cubicBezTo>
                    <a:pt x="762" y="308"/>
                    <a:pt x="764" y="302"/>
                    <a:pt x="764" y="302"/>
                  </a:cubicBezTo>
                  <a:lnTo>
                    <a:pt x="764" y="302"/>
                  </a:lnTo>
                  <a:cubicBezTo>
                    <a:pt x="763" y="302"/>
                    <a:pt x="760" y="312"/>
                    <a:pt x="753" y="336"/>
                  </a:cubicBezTo>
                  <a:cubicBezTo>
                    <a:pt x="759" y="312"/>
                    <a:pt x="761" y="302"/>
                    <a:pt x="761" y="302"/>
                  </a:cubicBezTo>
                  <a:lnTo>
                    <a:pt x="761" y="302"/>
                  </a:lnTo>
                  <a:cubicBezTo>
                    <a:pt x="760" y="302"/>
                    <a:pt x="759" y="306"/>
                    <a:pt x="756" y="314"/>
                  </a:cubicBezTo>
                  <a:cubicBezTo>
                    <a:pt x="756" y="320"/>
                    <a:pt x="753" y="326"/>
                    <a:pt x="750" y="333"/>
                  </a:cubicBezTo>
                  <a:cubicBezTo>
                    <a:pt x="744" y="355"/>
                    <a:pt x="738" y="373"/>
                    <a:pt x="738" y="373"/>
                  </a:cubicBezTo>
                  <a:lnTo>
                    <a:pt x="741" y="352"/>
                  </a:lnTo>
                  <a:lnTo>
                    <a:pt x="747" y="333"/>
                  </a:lnTo>
                  <a:lnTo>
                    <a:pt x="750" y="333"/>
                  </a:lnTo>
                  <a:cubicBezTo>
                    <a:pt x="756" y="314"/>
                    <a:pt x="750" y="311"/>
                    <a:pt x="744" y="308"/>
                  </a:cubicBezTo>
                  <a:cubicBezTo>
                    <a:pt x="744" y="308"/>
                    <a:pt x="738" y="326"/>
                    <a:pt x="731" y="345"/>
                  </a:cubicBezTo>
                  <a:cubicBezTo>
                    <a:pt x="725" y="362"/>
                    <a:pt x="723" y="368"/>
                    <a:pt x="722" y="368"/>
                  </a:cubicBezTo>
                  <a:cubicBezTo>
                    <a:pt x="722" y="368"/>
                    <a:pt x="726" y="356"/>
                    <a:pt x="728" y="345"/>
                  </a:cubicBezTo>
                  <a:lnTo>
                    <a:pt x="728" y="345"/>
                  </a:lnTo>
                  <a:cubicBezTo>
                    <a:pt x="728" y="345"/>
                    <a:pt x="728" y="345"/>
                    <a:pt x="728" y="345"/>
                  </a:cubicBezTo>
                  <a:cubicBezTo>
                    <a:pt x="731" y="334"/>
                    <a:pt x="733" y="328"/>
                    <a:pt x="732" y="328"/>
                  </a:cubicBezTo>
                  <a:lnTo>
                    <a:pt x="732" y="328"/>
                  </a:lnTo>
                  <a:cubicBezTo>
                    <a:pt x="732" y="328"/>
                    <a:pt x="730" y="333"/>
                    <a:pt x="725" y="342"/>
                  </a:cubicBezTo>
                  <a:cubicBezTo>
                    <a:pt x="727" y="335"/>
                    <a:pt x="730" y="328"/>
                    <a:pt x="731" y="322"/>
                  </a:cubicBezTo>
                  <a:lnTo>
                    <a:pt x="731" y="322"/>
                  </a:lnTo>
                  <a:cubicBezTo>
                    <a:pt x="731" y="323"/>
                    <a:pt x="731" y="323"/>
                    <a:pt x="731" y="323"/>
                  </a:cubicBezTo>
                  <a:cubicBezTo>
                    <a:pt x="733" y="317"/>
                    <a:pt x="734" y="314"/>
                    <a:pt x="734" y="314"/>
                  </a:cubicBezTo>
                  <a:lnTo>
                    <a:pt x="734" y="314"/>
                  </a:lnTo>
                  <a:cubicBezTo>
                    <a:pt x="734" y="314"/>
                    <a:pt x="733" y="317"/>
                    <a:pt x="731" y="322"/>
                  </a:cubicBezTo>
                  <a:lnTo>
                    <a:pt x="731" y="322"/>
                  </a:lnTo>
                  <a:cubicBezTo>
                    <a:pt x="732" y="316"/>
                    <a:pt x="735" y="307"/>
                    <a:pt x="738" y="301"/>
                  </a:cubicBezTo>
                  <a:cubicBezTo>
                    <a:pt x="739" y="296"/>
                    <a:pt x="740" y="294"/>
                    <a:pt x="740" y="294"/>
                  </a:cubicBezTo>
                  <a:lnTo>
                    <a:pt x="740" y="294"/>
                  </a:lnTo>
                  <a:cubicBezTo>
                    <a:pt x="740" y="294"/>
                    <a:pt x="735" y="307"/>
                    <a:pt x="728" y="320"/>
                  </a:cubicBezTo>
                  <a:cubicBezTo>
                    <a:pt x="720" y="339"/>
                    <a:pt x="716" y="348"/>
                    <a:pt x="715" y="348"/>
                  </a:cubicBezTo>
                  <a:lnTo>
                    <a:pt x="715" y="348"/>
                  </a:lnTo>
                  <a:cubicBezTo>
                    <a:pt x="714" y="348"/>
                    <a:pt x="717" y="339"/>
                    <a:pt x="725" y="320"/>
                  </a:cubicBezTo>
                  <a:cubicBezTo>
                    <a:pt x="731" y="304"/>
                    <a:pt x="733" y="297"/>
                    <a:pt x="733" y="297"/>
                  </a:cubicBezTo>
                  <a:lnTo>
                    <a:pt x="733" y="297"/>
                  </a:lnTo>
                  <a:cubicBezTo>
                    <a:pt x="732" y="297"/>
                    <a:pt x="725" y="313"/>
                    <a:pt x="716" y="336"/>
                  </a:cubicBezTo>
                  <a:cubicBezTo>
                    <a:pt x="716" y="336"/>
                    <a:pt x="712" y="336"/>
                    <a:pt x="722" y="317"/>
                  </a:cubicBezTo>
                  <a:lnTo>
                    <a:pt x="722" y="317"/>
                  </a:lnTo>
                  <a:cubicBezTo>
                    <a:pt x="719" y="320"/>
                    <a:pt x="712" y="326"/>
                    <a:pt x="712" y="333"/>
                  </a:cubicBezTo>
                  <a:cubicBezTo>
                    <a:pt x="705" y="347"/>
                    <a:pt x="702" y="353"/>
                    <a:pt x="701" y="353"/>
                  </a:cubicBezTo>
                  <a:cubicBezTo>
                    <a:pt x="700" y="353"/>
                    <a:pt x="706" y="336"/>
                    <a:pt x="716" y="311"/>
                  </a:cubicBezTo>
                  <a:lnTo>
                    <a:pt x="716" y="311"/>
                  </a:lnTo>
                  <a:lnTo>
                    <a:pt x="706" y="330"/>
                  </a:lnTo>
                  <a:cubicBezTo>
                    <a:pt x="706" y="330"/>
                    <a:pt x="706" y="330"/>
                    <a:pt x="706" y="330"/>
                  </a:cubicBezTo>
                  <a:lnTo>
                    <a:pt x="706" y="330"/>
                  </a:lnTo>
                  <a:cubicBezTo>
                    <a:pt x="701" y="338"/>
                    <a:pt x="700" y="339"/>
                    <a:pt x="698" y="345"/>
                  </a:cubicBezTo>
                  <a:lnTo>
                    <a:pt x="698" y="345"/>
                  </a:lnTo>
                  <a:cubicBezTo>
                    <a:pt x="700" y="342"/>
                    <a:pt x="702" y="337"/>
                    <a:pt x="706" y="330"/>
                  </a:cubicBezTo>
                  <a:lnTo>
                    <a:pt x="706" y="330"/>
                  </a:lnTo>
                  <a:cubicBezTo>
                    <a:pt x="697" y="353"/>
                    <a:pt x="689" y="369"/>
                    <a:pt x="689" y="369"/>
                  </a:cubicBezTo>
                  <a:cubicBezTo>
                    <a:pt x="688" y="369"/>
                    <a:pt x="691" y="363"/>
                    <a:pt x="697" y="348"/>
                  </a:cubicBezTo>
                  <a:cubicBezTo>
                    <a:pt x="697" y="347"/>
                    <a:pt x="698" y="346"/>
                    <a:pt x="698" y="345"/>
                  </a:cubicBezTo>
                  <a:lnTo>
                    <a:pt x="698" y="345"/>
                  </a:lnTo>
                  <a:cubicBezTo>
                    <a:pt x="696" y="348"/>
                    <a:pt x="695" y="349"/>
                    <a:pt x="695" y="349"/>
                  </a:cubicBezTo>
                  <a:cubicBezTo>
                    <a:pt x="693" y="349"/>
                    <a:pt x="699" y="332"/>
                    <a:pt x="709" y="308"/>
                  </a:cubicBezTo>
                  <a:lnTo>
                    <a:pt x="709" y="308"/>
                  </a:lnTo>
                  <a:cubicBezTo>
                    <a:pt x="706" y="314"/>
                    <a:pt x="703" y="321"/>
                    <a:pt x="700" y="326"/>
                  </a:cubicBezTo>
                  <a:cubicBezTo>
                    <a:pt x="707" y="311"/>
                    <a:pt x="712" y="297"/>
                    <a:pt x="711" y="297"/>
                  </a:cubicBezTo>
                  <a:lnTo>
                    <a:pt x="711" y="297"/>
                  </a:lnTo>
                  <a:cubicBezTo>
                    <a:pt x="710" y="297"/>
                    <a:pt x="709" y="299"/>
                    <a:pt x="706" y="304"/>
                  </a:cubicBezTo>
                  <a:cubicBezTo>
                    <a:pt x="709" y="298"/>
                    <a:pt x="712" y="292"/>
                    <a:pt x="716" y="286"/>
                  </a:cubicBezTo>
                  <a:lnTo>
                    <a:pt x="712" y="286"/>
                  </a:lnTo>
                  <a:cubicBezTo>
                    <a:pt x="708" y="293"/>
                    <a:pt x="706" y="297"/>
                    <a:pt x="705" y="297"/>
                  </a:cubicBezTo>
                  <a:cubicBezTo>
                    <a:pt x="705" y="297"/>
                    <a:pt x="708" y="292"/>
                    <a:pt x="712" y="283"/>
                  </a:cubicBezTo>
                  <a:lnTo>
                    <a:pt x="712" y="283"/>
                  </a:lnTo>
                  <a:cubicBezTo>
                    <a:pt x="712" y="283"/>
                    <a:pt x="709" y="283"/>
                    <a:pt x="700" y="301"/>
                  </a:cubicBezTo>
                  <a:cubicBezTo>
                    <a:pt x="700" y="298"/>
                    <a:pt x="700" y="298"/>
                    <a:pt x="709" y="279"/>
                  </a:cubicBezTo>
                  <a:lnTo>
                    <a:pt x="709" y="279"/>
                  </a:lnTo>
                  <a:cubicBezTo>
                    <a:pt x="697" y="298"/>
                    <a:pt x="697" y="298"/>
                    <a:pt x="697" y="298"/>
                  </a:cubicBezTo>
                  <a:cubicBezTo>
                    <a:pt x="687" y="314"/>
                    <a:pt x="687" y="314"/>
                    <a:pt x="687" y="314"/>
                  </a:cubicBezTo>
                  <a:lnTo>
                    <a:pt x="694" y="295"/>
                  </a:lnTo>
                  <a:cubicBezTo>
                    <a:pt x="693" y="294"/>
                    <a:pt x="692" y="294"/>
                    <a:pt x="691" y="294"/>
                  </a:cubicBezTo>
                  <a:cubicBezTo>
                    <a:pt x="690" y="294"/>
                    <a:pt x="688" y="297"/>
                    <a:pt x="681" y="311"/>
                  </a:cubicBezTo>
                  <a:cubicBezTo>
                    <a:pt x="684" y="304"/>
                    <a:pt x="687" y="298"/>
                    <a:pt x="687" y="289"/>
                  </a:cubicBezTo>
                  <a:lnTo>
                    <a:pt x="687" y="289"/>
                  </a:lnTo>
                  <a:cubicBezTo>
                    <a:pt x="687" y="289"/>
                    <a:pt x="687" y="289"/>
                    <a:pt x="675" y="304"/>
                  </a:cubicBezTo>
                  <a:cubicBezTo>
                    <a:pt x="688" y="284"/>
                    <a:pt x="693" y="274"/>
                    <a:pt x="693" y="274"/>
                  </a:cubicBezTo>
                  <a:lnTo>
                    <a:pt x="693" y="274"/>
                  </a:lnTo>
                  <a:cubicBezTo>
                    <a:pt x="692" y="274"/>
                    <a:pt x="689" y="278"/>
                    <a:pt x="684" y="286"/>
                  </a:cubicBezTo>
                  <a:cubicBezTo>
                    <a:pt x="677" y="300"/>
                    <a:pt x="674" y="302"/>
                    <a:pt x="672" y="302"/>
                  </a:cubicBezTo>
                  <a:cubicBezTo>
                    <a:pt x="672" y="302"/>
                    <a:pt x="672" y="301"/>
                    <a:pt x="672" y="301"/>
                  </a:cubicBezTo>
                  <a:cubicBezTo>
                    <a:pt x="675" y="295"/>
                    <a:pt x="678" y="289"/>
                    <a:pt x="681" y="283"/>
                  </a:cubicBezTo>
                  <a:lnTo>
                    <a:pt x="681" y="283"/>
                  </a:lnTo>
                  <a:cubicBezTo>
                    <a:pt x="673" y="296"/>
                    <a:pt x="668" y="301"/>
                    <a:pt x="667" y="301"/>
                  </a:cubicBezTo>
                  <a:cubicBezTo>
                    <a:pt x="665" y="301"/>
                    <a:pt x="670" y="288"/>
                    <a:pt x="678" y="276"/>
                  </a:cubicBezTo>
                  <a:lnTo>
                    <a:pt x="678" y="276"/>
                  </a:lnTo>
                  <a:cubicBezTo>
                    <a:pt x="672" y="283"/>
                    <a:pt x="669" y="289"/>
                    <a:pt x="665" y="295"/>
                  </a:cubicBezTo>
                  <a:cubicBezTo>
                    <a:pt x="653" y="312"/>
                    <a:pt x="647" y="319"/>
                    <a:pt x="646" y="319"/>
                  </a:cubicBezTo>
                  <a:cubicBezTo>
                    <a:pt x="645" y="319"/>
                    <a:pt x="651" y="310"/>
                    <a:pt x="662" y="292"/>
                  </a:cubicBezTo>
                  <a:lnTo>
                    <a:pt x="662" y="292"/>
                  </a:lnTo>
                  <a:cubicBezTo>
                    <a:pt x="657" y="299"/>
                    <a:pt x="654" y="303"/>
                    <a:pt x="653" y="303"/>
                  </a:cubicBezTo>
                  <a:cubicBezTo>
                    <a:pt x="652" y="303"/>
                    <a:pt x="657" y="294"/>
                    <a:pt x="672" y="273"/>
                  </a:cubicBezTo>
                  <a:lnTo>
                    <a:pt x="697" y="239"/>
                  </a:lnTo>
                  <a:lnTo>
                    <a:pt x="684" y="254"/>
                  </a:lnTo>
                  <a:cubicBezTo>
                    <a:pt x="675" y="268"/>
                    <a:pt x="673" y="272"/>
                    <a:pt x="671" y="272"/>
                  </a:cubicBezTo>
                  <a:cubicBezTo>
                    <a:pt x="670" y="272"/>
                    <a:pt x="670" y="271"/>
                    <a:pt x="669" y="270"/>
                  </a:cubicBezTo>
                  <a:cubicBezTo>
                    <a:pt x="669" y="270"/>
                    <a:pt x="656" y="283"/>
                    <a:pt x="653" y="283"/>
                  </a:cubicBezTo>
                  <a:cubicBezTo>
                    <a:pt x="653" y="283"/>
                    <a:pt x="653" y="279"/>
                    <a:pt x="665" y="264"/>
                  </a:cubicBezTo>
                  <a:lnTo>
                    <a:pt x="665" y="264"/>
                  </a:lnTo>
                  <a:cubicBezTo>
                    <a:pt x="665" y="264"/>
                    <a:pt x="662" y="264"/>
                    <a:pt x="650" y="276"/>
                  </a:cubicBezTo>
                  <a:lnTo>
                    <a:pt x="647" y="276"/>
                  </a:lnTo>
                  <a:cubicBezTo>
                    <a:pt x="638" y="287"/>
                    <a:pt x="635" y="289"/>
                    <a:pt x="634" y="289"/>
                  </a:cubicBezTo>
                  <a:cubicBezTo>
                    <a:pt x="634" y="289"/>
                    <a:pt x="634" y="289"/>
                    <a:pt x="634" y="289"/>
                  </a:cubicBezTo>
                  <a:cubicBezTo>
                    <a:pt x="639" y="283"/>
                    <a:pt x="643" y="277"/>
                    <a:pt x="647" y="273"/>
                  </a:cubicBezTo>
                  <a:lnTo>
                    <a:pt x="647" y="273"/>
                  </a:lnTo>
                  <a:cubicBezTo>
                    <a:pt x="634" y="289"/>
                    <a:pt x="631" y="289"/>
                    <a:pt x="631" y="289"/>
                  </a:cubicBezTo>
                  <a:cubicBezTo>
                    <a:pt x="640" y="275"/>
                    <a:pt x="636" y="261"/>
                    <a:pt x="628" y="261"/>
                  </a:cubicBezTo>
                  <a:cubicBezTo>
                    <a:pt x="625" y="261"/>
                    <a:pt x="622" y="263"/>
                    <a:pt x="618" y="267"/>
                  </a:cubicBezTo>
                  <a:lnTo>
                    <a:pt x="615" y="264"/>
                  </a:lnTo>
                  <a:cubicBezTo>
                    <a:pt x="628" y="249"/>
                    <a:pt x="632" y="244"/>
                    <a:pt x="631" y="244"/>
                  </a:cubicBezTo>
                  <a:lnTo>
                    <a:pt x="631" y="244"/>
                  </a:lnTo>
                  <a:cubicBezTo>
                    <a:pt x="629" y="244"/>
                    <a:pt x="621" y="251"/>
                    <a:pt x="612" y="257"/>
                  </a:cubicBezTo>
                  <a:cubicBezTo>
                    <a:pt x="601" y="269"/>
                    <a:pt x="598" y="270"/>
                    <a:pt x="597" y="270"/>
                  </a:cubicBezTo>
                  <a:cubicBezTo>
                    <a:pt x="597" y="270"/>
                    <a:pt x="597" y="270"/>
                    <a:pt x="597" y="270"/>
                  </a:cubicBezTo>
                  <a:cubicBezTo>
                    <a:pt x="614" y="253"/>
                    <a:pt x="620" y="245"/>
                    <a:pt x="619" y="245"/>
                  </a:cubicBezTo>
                  <a:lnTo>
                    <a:pt x="619" y="245"/>
                  </a:lnTo>
                  <a:cubicBezTo>
                    <a:pt x="619" y="245"/>
                    <a:pt x="615" y="248"/>
                    <a:pt x="609" y="254"/>
                  </a:cubicBezTo>
                  <a:cubicBezTo>
                    <a:pt x="594" y="267"/>
                    <a:pt x="586" y="273"/>
                    <a:pt x="586" y="273"/>
                  </a:cubicBezTo>
                  <a:cubicBezTo>
                    <a:pt x="585" y="273"/>
                    <a:pt x="593" y="266"/>
                    <a:pt x="609" y="251"/>
                  </a:cubicBezTo>
                  <a:cubicBezTo>
                    <a:pt x="623" y="238"/>
                    <a:pt x="630" y="231"/>
                    <a:pt x="630" y="231"/>
                  </a:cubicBezTo>
                  <a:lnTo>
                    <a:pt x="630" y="231"/>
                  </a:lnTo>
                  <a:cubicBezTo>
                    <a:pt x="628" y="231"/>
                    <a:pt x="616" y="242"/>
                    <a:pt x="590" y="264"/>
                  </a:cubicBezTo>
                  <a:cubicBezTo>
                    <a:pt x="583" y="270"/>
                    <a:pt x="579" y="273"/>
                    <a:pt x="579" y="273"/>
                  </a:cubicBezTo>
                  <a:cubicBezTo>
                    <a:pt x="578" y="273"/>
                    <a:pt x="582" y="269"/>
                    <a:pt x="590" y="261"/>
                  </a:cubicBezTo>
                  <a:cubicBezTo>
                    <a:pt x="591" y="260"/>
                    <a:pt x="592" y="259"/>
                    <a:pt x="592" y="259"/>
                  </a:cubicBezTo>
                  <a:lnTo>
                    <a:pt x="592" y="259"/>
                  </a:lnTo>
                  <a:cubicBezTo>
                    <a:pt x="586" y="264"/>
                    <a:pt x="582" y="267"/>
                    <a:pt x="581" y="267"/>
                  </a:cubicBezTo>
                  <a:cubicBezTo>
                    <a:pt x="580" y="267"/>
                    <a:pt x="587" y="259"/>
                    <a:pt x="603" y="245"/>
                  </a:cubicBezTo>
                  <a:cubicBezTo>
                    <a:pt x="619" y="230"/>
                    <a:pt x="627" y="223"/>
                    <a:pt x="626" y="223"/>
                  </a:cubicBezTo>
                  <a:lnTo>
                    <a:pt x="626" y="223"/>
                  </a:lnTo>
                  <a:cubicBezTo>
                    <a:pt x="626" y="223"/>
                    <a:pt x="618" y="230"/>
                    <a:pt x="603" y="242"/>
                  </a:cubicBezTo>
                  <a:cubicBezTo>
                    <a:pt x="588" y="255"/>
                    <a:pt x="579" y="261"/>
                    <a:pt x="578" y="261"/>
                  </a:cubicBezTo>
                  <a:cubicBezTo>
                    <a:pt x="576" y="261"/>
                    <a:pt x="583" y="254"/>
                    <a:pt x="600" y="239"/>
                  </a:cubicBezTo>
                  <a:lnTo>
                    <a:pt x="615" y="223"/>
                  </a:lnTo>
                  <a:lnTo>
                    <a:pt x="600" y="236"/>
                  </a:lnTo>
                  <a:cubicBezTo>
                    <a:pt x="600" y="236"/>
                    <a:pt x="612" y="217"/>
                    <a:pt x="612" y="214"/>
                  </a:cubicBezTo>
                  <a:cubicBezTo>
                    <a:pt x="611" y="211"/>
                    <a:pt x="610" y="210"/>
                    <a:pt x="608" y="210"/>
                  </a:cubicBezTo>
                  <a:cubicBezTo>
                    <a:pt x="606" y="210"/>
                    <a:pt x="601" y="213"/>
                    <a:pt x="590" y="220"/>
                  </a:cubicBezTo>
                  <a:cubicBezTo>
                    <a:pt x="576" y="232"/>
                    <a:pt x="567" y="237"/>
                    <a:pt x="566" y="237"/>
                  </a:cubicBezTo>
                  <a:cubicBezTo>
                    <a:pt x="564" y="237"/>
                    <a:pt x="572" y="230"/>
                    <a:pt x="590" y="217"/>
                  </a:cubicBezTo>
                  <a:cubicBezTo>
                    <a:pt x="597" y="214"/>
                    <a:pt x="603" y="207"/>
                    <a:pt x="606" y="201"/>
                  </a:cubicBezTo>
                  <a:cubicBezTo>
                    <a:pt x="606" y="201"/>
                    <a:pt x="606" y="201"/>
                    <a:pt x="622" y="189"/>
                  </a:cubicBezTo>
                  <a:lnTo>
                    <a:pt x="622" y="189"/>
                  </a:lnTo>
                  <a:cubicBezTo>
                    <a:pt x="605" y="199"/>
                    <a:pt x="597" y="203"/>
                    <a:pt x="594" y="203"/>
                  </a:cubicBezTo>
                  <a:cubicBezTo>
                    <a:pt x="591" y="203"/>
                    <a:pt x="595" y="198"/>
                    <a:pt x="603" y="192"/>
                  </a:cubicBezTo>
                  <a:lnTo>
                    <a:pt x="603" y="192"/>
                  </a:lnTo>
                  <a:cubicBezTo>
                    <a:pt x="603" y="192"/>
                    <a:pt x="603" y="192"/>
                    <a:pt x="584" y="201"/>
                  </a:cubicBezTo>
                  <a:cubicBezTo>
                    <a:pt x="575" y="205"/>
                    <a:pt x="571" y="208"/>
                    <a:pt x="570" y="208"/>
                  </a:cubicBezTo>
                  <a:cubicBezTo>
                    <a:pt x="569" y="208"/>
                    <a:pt x="574" y="205"/>
                    <a:pt x="584" y="198"/>
                  </a:cubicBezTo>
                  <a:cubicBezTo>
                    <a:pt x="593" y="190"/>
                    <a:pt x="604" y="183"/>
                    <a:pt x="603" y="183"/>
                  </a:cubicBezTo>
                  <a:lnTo>
                    <a:pt x="603" y="183"/>
                  </a:lnTo>
                  <a:cubicBezTo>
                    <a:pt x="602" y="183"/>
                    <a:pt x="596" y="186"/>
                    <a:pt x="581" y="195"/>
                  </a:cubicBezTo>
                  <a:lnTo>
                    <a:pt x="600" y="182"/>
                  </a:lnTo>
                  <a:lnTo>
                    <a:pt x="600" y="182"/>
                  </a:lnTo>
                  <a:cubicBezTo>
                    <a:pt x="595" y="185"/>
                    <a:pt x="588" y="188"/>
                    <a:pt x="581" y="192"/>
                  </a:cubicBezTo>
                  <a:cubicBezTo>
                    <a:pt x="566" y="201"/>
                    <a:pt x="557" y="207"/>
                    <a:pt x="557" y="207"/>
                  </a:cubicBezTo>
                  <a:cubicBezTo>
                    <a:pt x="557" y="207"/>
                    <a:pt x="570" y="198"/>
                    <a:pt x="600" y="179"/>
                  </a:cubicBezTo>
                  <a:cubicBezTo>
                    <a:pt x="620" y="168"/>
                    <a:pt x="629" y="162"/>
                    <a:pt x="628" y="162"/>
                  </a:cubicBezTo>
                  <a:lnTo>
                    <a:pt x="628" y="162"/>
                  </a:lnTo>
                  <a:cubicBezTo>
                    <a:pt x="627" y="162"/>
                    <a:pt x="623" y="165"/>
                    <a:pt x="615" y="170"/>
                  </a:cubicBezTo>
                  <a:cubicBezTo>
                    <a:pt x="605" y="176"/>
                    <a:pt x="593" y="182"/>
                    <a:pt x="592" y="182"/>
                  </a:cubicBezTo>
                  <a:cubicBezTo>
                    <a:pt x="591" y="182"/>
                    <a:pt x="593" y="180"/>
                    <a:pt x="600" y="176"/>
                  </a:cubicBezTo>
                  <a:lnTo>
                    <a:pt x="600" y="176"/>
                  </a:lnTo>
                  <a:cubicBezTo>
                    <a:pt x="592" y="179"/>
                    <a:pt x="585" y="182"/>
                    <a:pt x="579" y="185"/>
                  </a:cubicBezTo>
                  <a:lnTo>
                    <a:pt x="578" y="185"/>
                  </a:lnTo>
                  <a:cubicBezTo>
                    <a:pt x="578" y="185"/>
                    <a:pt x="597" y="173"/>
                    <a:pt x="615" y="163"/>
                  </a:cubicBezTo>
                  <a:cubicBezTo>
                    <a:pt x="623" y="158"/>
                    <a:pt x="628" y="155"/>
                    <a:pt x="628" y="155"/>
                  </a:cubicBezTo>
                  <a:lnTo>
                    <a:pt x="628" y="155"/>
                  </a:lnTo>
                  <a:cubicBezTo>
                    <a:pt x="627" y="155"/>
                    <a:pt x="618" y="160"/>
                    <a:pt x="597" y="173"/>
                  </a:cubicBezTo>
                  <a:cubicBezTo>
                    <a:pt x="570" y="186"/>
                    <a:pt x="562" y="190"/>
                    <a:pt x="560" y="190"/>
                  </a:cubicBezTo>
                  <a:cubicBezTo>
                    <a:pt x="559" y="190"/>
                    <a:pt x="559" y="189"/>
                    <a:pt x="559" y="189"/>
                  </a:cubicBezTo>
                  <a:cubicBezTo>
                    <a:pt x="559" y="189"/>
                    <a:pt x="559" y="189"/>
                    <a:pt x="578" y="179"/>
                  </a:cubicBezTo>
                  <a:cubicBezTo>
                    <a:pt x="597" y="170"/>
                    <a:pt x="597" y="170"/>
                    <a:pt x="597" y="167"/>
                  </a:cubicBezTo>
                  <a:lnTo>
                    <a:pt x="597" y="167"/>
                  </a:lnTo>
                  <a:cubicBezTo>
                    <a:pt x="596" y="167"/>
                    <a:pt x="540" y="192"/>
                    <a:pt x="503" y="210"/>
                  </a:cubicBezTo>
                  <a:cubicBezTo>
                    <a:pt x="484" y="220"/>
                    <a:pt x="474" y="225"/>
                    <a:pt x="474" y="225"/>
                  </a:cubicBezTo>
                  <a:cubicBezTo>
                    <a:pt x="474" y="225"/>
                    <a:pt x="482" y="220"/>
                    <a:pt x="499" y="210"/>
                  </a:cubicBezTo>
                  <a:cubicBezTo>
                    <a:pt x="518" y="201"/>
                    <a:pt x="518" y="198"/>
                    <a:pt x="518" y="198"/>
                  </a:cubicBezTo>
                  <a:cubicBezTo>
                    <a:pt x="529" y="192"/>
                    <a:pt x="534" y="191"/>
                    <a:pt x="536" y="191"/>
                  </a:cubicBezTo>
                  <a:cubicBezTo>
                    <a:pt x="537" y="191"/>
                    <a:pt x="537" y="192"/>
                    <a:pt x="537" y="192"/>
                  </a:cubicBezTo>
                  <a:lnTo>
                    <a:pt x="556" y="182"/>
                  </a:lnTo>
                  <a:cubicBezTo>
                    <a:pt x="575" y="171"/>
                    <a:pt x="585" y="165"/>
                    <a:pt x="584" y="165"/>
                  </a:cubicBezTo>
                  <a:lnTo>
                    <a:pt x="584" y="165"/>
                  </a:lnTo>
                  <a:cubicBezTo>
                    <a:pt x="583" y="165"/>
                    <a:pt x="574" y="170"/>
                    <a:pt x="556" y="179"/>
                  </a:cubicBezTo>
                  <a:cubicBezTo>
                    <a:pt x="547" y="184"/>
                    <a:pt x="542" y="186"/>
                    <a:pt x="542" y="186"/>
                  </a:cubicBezTo>
                  <a:cubicBezTo>
                    <a:pt x="541" y="186"/>
                    <a:pt x="546" y="183"/>
                    <a:pt x="556" y="176"/>
                  </a:cubicBezTo>
                  <a:cubicBezTo>
                    <a:pt x="563" y="173"/>
                    <a:pt x="570" y="169"/>
                    <a:pt x="575" y="167"/>
                  </a:cubicBezTo>
                  <a:lnTo>
                    <a:pt x="575" y="167"/>
                  </a:lnTo>
                  <a:cubicBezTo>
                    <a:pt x="575" y="167"/>
                    <a:pt x="575" y="167"/>
                    <a:pt x="593" y="157"/>
                  </a:cubicBezTo>
                  <a:cubicBezTo>
                    <a:pt x="593" y="156"/>
                    <a:pt x="593" y="155"/>
                    <a:pt x="592" y="155"/>
                  </a:cubicBezTo>
                  <a:cubicBezTo>
                    <a:pt x="591" y="155"/>
                    <a:pt x="587" y="158"/>
                    <a:pt x="575" y="163"/>
                  </a:cubicBezTo>
                  <a:cubicBezTo>
                    <a:pt x="563" y="169"/>
                    <a:pt x="559" y="170"/>
                    <a:pt x="557" y="170"/>
                  </a:cubicBezTo>
                  <a:cubicBezTo>
                    <a:pt x="556" y="170"/>
                    <a:pt x="556" y="170"/>
                    <a:pt x="556" y="170"/>
                  </a:cubicBezTo>
                  <a:cubicBezTo>
                    <a:pt x="556" y="170"/>
                    <a:pt x="553" y="170"/>
                    <a:pt x="534" y="176"/>
                  </a:cubicBezTo>
                  <a:cubicBezTo>
                    <a:pt x="521" y="185"/>
                    <a:pt x="509" y="189"/>
                    <a:pt x="496" y="192"/>
                  </a:cubicBezTo>
                  <a:cubicBezTo>
                    <a:pt x="489" y="194"/>
                    <a:pt x="484" y="196"/>
                    <a:pt x="484" y="196"/>
                  </a:cubicBezTo>
                  <a:cubicBezTo>
                    <a:pt x="483" y="196"/>
                    <a:pt x="492" y="192"/>
                    <a:pt x="515" y="182"/>
                  </a:cubicBezTo>
                  <a:lnTo>
                    <a:pt x="515" y="182"/>
                  </a:lnTo>
                  <a:lnTo>
                    <a:pt x="515" y="182"/>
                  </a:lnTo>
                  <a:cubicBezTo>
                    <a:pt x="534" y="173"/>
                    <a:pt x="534" y="170"/>
                    <a:pt x="534" y="170"/>
                  </a:cubicBezTo>
                  <a:lnTo>
                    <a:pt x="534" y="170"/>
                  </a:lnTo>
                  <a:lnTo>
                    <a:pt x="493" y="185"/>
                  </a:lnTo>
                  <a:cubicBezTo>
                    <a:pt x="493" y="185"/>
                    <a:pt x="534" y="167"/>
                    <a:pt x="553" y="160"/>
                  </a:cubicBezTo>
                  <a:cubicBezTo>
                    <a:pt x="572" y="151"/>
                    <a:pt x="582" y="146"/>
                    <a:pt x="581" y="146"/>
                  </a:cubicBezTo>
                  <a:lnTo>
                    <a:pt x="581" y="146"/>
                  </a:lnTo>
                  <a:cubicBezTo>
                    <a:pt x="580" y="146"/>
                    <a:pt x="571" y="150"/>
                    <a:pt x="553" y="157"/>
                  </a:cubicBezTo>
                  <a:cubicBezTo>
                    <a:pt x="540" y="163"/>
                    <a:pt x="527" y="168"/>
                    <a:pt x="524" y="168"/>
                  </a:cubicBezTo>
                  <a:cubicBezTo>
                    <a:pt x="523" y="168"/>
                    <a:pt x="524" y="167"/>
                    <a:pt x="531" y="163"/>
                  </a:cubicBezTo>
                  <a:cubicBezTo>
                    <a:pt x="531" y="163"/>
                    <a:pt x="531" y="160"/>
                    <a:pt x="550" y="154"/>
                  </a:cubicBezTo>
                  <a:cubicBezTo>
                    <a:pt x="559" y="150"/>
                    <a:pt x="560" y="149"/>
                    <a:pt x="559" y="149"/>
                  </a:cubicBezTo>
                  <a:cubicBezTo>
                    <a:pt x="557" y="149"/>
                    <a:pt x="550" y="151"/>
                    <a:pt x="550" y="151"/>
                  </a:cubicBezTo>
                  <a:cubicBezTo>
                    <a:pt x="541" y="154"/>
                    <a:pt x="536" y="155"/>
                    <a:pt x="536" y="155"/>
                  </a:cubicBezTo>
                  <a:cubicBezTo>
                    <a:pt x="535" y="155"/>
                    <a:pt x="539" y="153"/>
                    <a:pt x="550" y="148"/>
                  </a:cubicBezTo>
                  <a:cubicBezTo>
                    <a:pt x="569" y="138"/>
                    <a:pt x="579" y="133"/>
                    <a:pt x="578" y="133"/>
                  </a:cubicBezTo>
                  <a:lnTo>
                    <a:pt x="578" y="133"/>
                  </a:lnTo>
                  <a:cubicBezTo>
                    <a:pt x="577" y="133"/>
                    <a:pt x="567" y="137"/>
                    <a:pt x="550" y="145"/>
                  </a:cubicBezTo>
                  <a:cubicBezTo>
                    <a:pt x="556" y="141"/>
                    <a:pt x="558" y="140"/>
                    <a:pt x="557" y="140"/>
                  </a:cubicBezTo>
                  <a:cubicBezTo>
                    <a:pt x="554" y="140"/>
                    <a:pt x="543" y="144"/>
                    <a:pt x="531" y="148"/>
                  </a:cubicBezTo>
                  <a:lnTo>
                    <a:pt x="449" y="176"/>
                  </a:lnTo>
                  <a:cubicBezTo>
                    <a:pt x="429" y="183"/>
                    <a:pt x="420" y="186"/>
                    <a:pt x="418" y="186"/>
                  </a:cubicBezTo>
                  <a:cubicBezTo>
                    <a:pt x="417" y="186"/>
                    <a:pt x="422" y="184"/>
                    <a:pt x="430" y="179"/>
                  </a:cubicBezTo>
                  <a:cubicBezTo>
                    <a:pt x="430" y="179"/>
                    <a:pt x="449" y="170"/>
                    <a:pt x="471" y="163"/>
                  </a:cubicBezTo>
                  <a:cubicBezTo>
                    <a:pt x="490" y="157"/>
                    <a:pt x="490" y="157"/>
                    <a:pt x="490" y="157"/>
                  </a:cubicBezTo>
                  <a:lnTo>
                    <a:pt x="490" y="160"/>
                  </a:lnTo>
                  <a:cubicBezTo>
                    <a:pt x="503" y="154"/>
                    <a:pt x="515" y="151"/>
                    <a:pt x="528" y="145"/>
                  </a:cubicBezTo>
                  <a:cubicBezTo>
                    <a:pt x="540" y="139"/>
                    <a:pt x="545" y="137"/>
                    <a:pt x="544" y="137"/>
                  </a:cubicBezTo>
                  <a:lnTo>
                    <a:pt x="544" y="137"/>
                  </a:lnTo>
                  <a:cubicBezTo>
                    <a:pt x="543" y="137"/>
                    <a:pt x="537" y="139"/>
                    <a:pt x="528" y="142"/>
                  </a:cubicBezTo>
                  <a:cubicBezTo>
                    <a:pt x="550" y="135"/>
                    <a:pt x="550" y="132"/>
                    <a:pt x="550" y="132"/>
                  </a:cubicBezTo>
                  <a:cubicBezTo>
                    <a:pt x="550" y="129"/>
                    <a:pt x="546" y="129"/>
                    <a:pt x="568" y="123"/>
                  </a:cubicBezTo>
                  <a:cubicBezTo>
                    <a:pt x="568" y="121"/>
                    <a:pt x="568" y="121"/>
                    <a:pt x="567" y="121"/>
                  </a:cubicBezTo>
                  <a:cubicBezTo>
                    <a:pt x="565" y="121"/>
                    <a:pt x="559" y="122"/>
                    <a:pt x="546" y="126"/>
                  </a:cubicBezTo>
                  <a:cubicBezTo>
                    <a:pt x="528" y="132"/>
                    <a:pt x="518" y="134"/>
                    <a:pt x="516" y="134"/>
                  </a:cubicBezTo>
                  <a:cubicBezTo>
                    <a:pt x="513" y="134"/>
                    <a:pt x="518" y="132"/>
                    <a:pt x="528" y="129"/>
                  </a:cubicBezTo>
                  <a:cubicBezTo>
                    <a:pt x="558" y="120"/>
                    <a:pt x="577" y="110"/>
                    <a:pt x="566" y="110"/>
                  </a:cubicBezTo>
                  <a:cubicBezTo>
                    <a:pt x="563" y="110"/>
                    <a:pt x="556" y="111"/>
                    <a:pt x="546" y="113"/>
                  </a:cubicBezTo>
                  <a:cubicBezTo>
                    <a:pt x="561" y="107"/>
                    <a:pt x="566" y="104"/>
                    <a:pt x="561" y="104"/>
                  </a:cubicBezTo>
                  <a:cubicBezTo>
                    <a:pt x="559" y="104"/>
                    <a:pt x="554" y="105"/>
                    <a:pt x="546" y="107"/>
                  </a:cubicBezTo>
                  <a:lnTo>
                    <a:pt x="546" y="104"/>
                  </a:lnTo>
                  <a:cubicBezTo>
                    <a:pt x="559" y="100"/>
                    <a:pt x="565" y="99"/>
                    <a:pt x="562" y="99"/>
                  </a:cubicBezTo>
                  <a:cubicBezTo>
                    <a:pt x="561" y="99"/>
                    <a:pt x="555" y="100"/>
                    <a:pt x="546" y="101"/>
                  </a:cubicBezTo>
                  <a:cubicBezTo>
                    <a:pt x="533" y="103"/>
                    <a:pt x="519" y="107"/>
                    <a:pt x="518" y="107"/>
                  </a:cubicBezTo>
                  <a:cubicBezTo>
                    <a:pt x="518" y="107"/>
                    <a:pt x="521" y="106"/>
                    <a:pt x="528" y="104"/>
                  </a:cubicBezTo>
                  <a:cubicBezTo>
                    <a:pt x="546" y="101"/>
                    <a:pt x="546" y="98"/>
                    <a:pt x="546" y="95"/>
                  </a:cubicBezTo>
                  <a:cubicBezTo>
                    <a:pt x="546" y="93"/>
                    <a:pt x="546" y="92"/>
                    <a:pt x="545" y="92"/>
                  </a:cubicBezTo>
                  <a:cubicBezTo>
                    <a:pt x="543" y="92"/>
                    <a:pt x="539" y="94"/>
                    <a:pt x="528" y="98"/>
                  </a:cubicBezTo>
                  <a:cubicBezTo>
                    <a:pt x="506" y="98"/>
                    <a:pt x="528" y="95"/>
                    <a:pt x="546" y="91"/>
                  </a:cubicBezTo>
                  <a:cubicBezTo>
                    <a:pt x="565" y="87"/>
                    <a:pt x="575" y="85"/>
                    <a:pt x="575" y="85"/>
                  </a:cubicBezTo>
                  <a:lnTo>
                    <a:pt x="575" y="85"/>
                  </a:lnTo>
                  <a:cubicBezTo>
                    <a:pt x="574" y="85"/>
                    <a:pt x="559" y="88"/>
                    <a:pt x="528" y="95"/>
                  </a:cubicBezTo>
                  <a:cubicBezTo>
                    <a:pt x="510" y="97"/>
                    <a:pt x="500" y="98"/>
                    <a:pt x="496" y="98"/>
                  </a:cubicBezTo>
                  <a:cubicBezTo>
                    <a:pt x="490" y="98"/>
                    <a:pt x="495" y="96"/>
                    <a:pt x="506" y="95"/>
                  </a:cubicBezTo>
                  <a:cubicBezTo>
                    <a:pt x="528" y="91"/>
                    <a:pt x="528" y="91"/>
                    <a:pt x="528" y="91"/>
                  </a:cubicBezTo>
                  <a:lnTo>
                    <a:pt x="568" y="85"/>
                  </a:lnTo>
                  <a:cubicBezTo>
                    <a:pt x="562" y="85"/>
                    <a:pt x="553" y="85"/>
                    <a:pt x="546" y="88"/>
                  </a:cubicBezTo>
                  <a:lnTo>
                    <a:pt x="528" y="88"/>
                  </a:lnTo>
                  <a:lnTo>
                    <a:pt x="465" y="101"/>
                  </a:lnTo>
                  <a:cubicBezTo>
                    <a:pt x="443" y="104"/>
                    <a:pt x="443" y="104"/>
                    <a:pt x="443" y="104"/>
                  </a:cubicBezTo>
                  <a:cubicBezTo>
                    <a:pt x="465" y="98"/>
                    <a:pt x="484" y="95"/>
                    <a:pt x="506" y="91"/>
                  </a:cubicBezTo>
                  <a:cubicBezTo>
                    <a:pt x="506" y="91"/>
                    <a:pt x="528" y="88"/>
                    <a:pt x="546" y="85"/>
                  </a:cubicBezTo>
                  <a:cubicBezTo>
                    <a:pt x="552" y="84"/>
                    <a:pt x="554" y="84"/>
                    <a:pt x="552" y="84"/>
                  </a:cubicBezTo>
                  <a:cubicBezTo>
                    <a:pt x="546" y="84"/>
                    <a:pt x="517" y="87"/>
                    <a:pt x="487" y="91"/>
                  </a:cubicBezTo>
                  <a:lnTo>
                    <a:pt x="506" y="88"/>
                  </a:lnTo>
                  <a:cubicBezTo>
                    <a:pt x="528" y="85"/>
                    <a:pt x="528" y="82"/>
                    <a:pt x="528" y="82"/>
                  </a:cubicBezTo>
                  <a:cubicBezTo>
                    <a:pt x="528" y="80"/>
                    <a:pt x="528" y="80"/>
                    <a:pt x="525" y="80"/>
                  </a:cubicBezTo>
                  <a:cubicBezTo>
                    <a:pt x="522" y="80"/>
                    <a:pt x="517" y="80"/>
                    <a:pt x="506" y="82"/>
                  </a:cubicBezTo>
                  <a:cubicBezTo>
                    <a:pt x="487" y="85"/>
                    <a:pt x="465" y="88"/>
                    <a:pt x="465" y="88"/>
                  </a:cubicBezTo>
                  <a:cubicBezTo>
                    <a:pt x="465" y="88"/>
                    <a:pt x="446" y="91"/>
                    <a:pt x="424" y="95"/>
                  </a:cubicBezTo>
                  <a:lnTo>
                    <a:pt x="465" y="85"/>
                  </a:lnTo>
                  <a:cubicBezTo>
                    <a:pt x="487" y="82"/>
                    <a:pt x="509" y="79"/>
                    <a:pt x="528" y="69"/>
                  </a:cubicBezTo>
                  <a:cubicBezTo>
                    <a:pt x="528" y="69"/>
                    <a:pt x="528" y="66"/>
                    <a:pt x="550" y="63"/>
                  </a:cubicBezTo>
                  <a:lnTo>
                    <a:pt x="528" y="63"/>
                  </a:lnTo>
                  <a:cubicBezTo>
                    <a:pt x="548" y="60"/>
                    <a:pt x="549" y="60"/>
                    <a:pt x="531" y="60"/>
                  </a:cubicBezTo>
                  <a:lnTo>
                    <a:pt x="531" y="60"/>
                  </a:lnTo>
                  <a:cubicBezTo>
                    <a:pt x="531" y="60"/>
                    <a:pt x="531" y="60"/>
                    <a:pt x="531" y="60"/>
                  </a:cubicBezTo>
                  <a:cubicBezTo>
                    <a:pt x="551" y="57"/>
                    <a:pt x="561" y="55"/>
                    <a:pt x="559" y="55"/>
                  </a:cubicBezTo>
                  <a:cubicBezTo>
                    <a:pt x="556" y="55"/>
                    <a:pt x="540" y="57"/>
                    <a:pt x="509" y="60"/>
                  </a:cubicBezTo>
                  <a:cubicBezTo>
                    <a:pt x="496" y="60"/>
                    <a:pt x="481" y="63"/>
                    <a:pt x="468" y="66"/>
                  </a:cubicBezTo>
                  <a:lnTo>
                    <a:pt x="424" y="66"/>
                  </a:lnTo>
                  <a:lnTo>
                    <a:pt x="487" y="60"/>
                  </a:lnTo>
                  <a:cubicBezTo>
                    <a:pt x="518" y="58"/>
                    <a:pt x="536" y="56"/>
                    <a:pt x="530" y="56"/>
                  </a:cubicBezTo>
                  <a:cubicBezTo>
                    <a:pt x="528" y="56"/>
                    <a:pt x="521" y="56"/>
                    <a:pt x="509" y="57"/>
                  </a:cubicBezTo>
                  <a:cubicBezTo>
                    <a:pt x="515" y="54"/>
                    <a:pt x="524" y="54"/>
                    <a:pt x="531" y="54"/>
                  </a:cubicBezTo>
                  <a:cubicBezTo>
                    <a:pt x="543" y="54"/>
                    <a:pt x="547" y="52"/>
                    <a:pt x="537" y="52"/>
                  </a:cubicBezTo>
                  <a:cubicBezTo>
                    <a:pt x="531" y="52"/>
                    <a:pt x="522" y="53"/>
                    <a:pt x="509" y="54"/>
                  </a:cubicBezTo>
                  <a:cubicBezTo>
                    <a:pt x="468" y="54"/>
                    <a:pt x="468" y="54"/>
                    <a:pt x="509" y="51"/>
                  </a:cubicBezTo>
                  <a:cubicBezTo>
                    <a:pt x="553" y="48"/>
                    <a:pt x="553" y="44"/>
                    <a:pt x="531" y="44"/>
                  </a:cubicBezTo>
                  <a:cubicBezTo>
                    <a:pt x="517" y="45"/>
                    <a:pt x="508" y="46"/>
                    <a:pt x="503" y="46"/>
                  </a:cubicBezTo>
                  <a:cubicBezTo>
                    <a:pt x="492" y="46"/>
                    <a:pt x="497" y="44"/>
                    <a:pt x="512" y="44"/>
                  </a:cubicBezTo>
                  <a:cubicBezTo>
                    <a:pt x="531" y="41"/>
                    <a:pt x="534" y="41"/>
                    <a:pt x="512" y="41"/>
                  </a:cubicBezTo>
                  <a:lnTo>
                    <a:pt x="471" y="38"/>
                  </a:lnTo>
                  <a:cubicBezTo>
                    <a:pt x="471" y="38"/>
                    <a:pt x="449" y="41"/>
                    <a:pt x="427" y="41"/>
                  </a:cubicBezTo>
                  <a:cubicBezTo>
                    <a:pt x="408" y="41"/>
                    <a:pt x="430" y="35"/>
                    <a:pt x="493" y="35"/>
                  </a:cubicBezTo>
                  <a:lnTo>
                    <a:pt x="512" y="35"/>
                  </a:lnTo>
                  <a:lnTo>
                    <a:pt x="512" y="38"/>
                  </a:lnTo>
                  <a:cubicBezTo>
                    <a:pt x="518" y="38"/>
                    <a:pt x="524" y="38"/>
                    <a:pt x="534" y="35"/>
                  </a:cubicBezTo>
                  <a:lnTo>
                    <a:pt x="493" y="32"/>
                  </a:lnTo>
                  <a:lnTo>
                    <a:pt x="515" y="32"/>
                  </a:lnTo>
                  <a:cubicBezTo>
                    <a:pt x="471" y="29"/>
                    <a:pt x="471" y="29"/>
                    <a:pt x="493" y="29"/>
                  </a:cubicBezTo>
                  <a:cubicBezTo>
                    <a:pt x="452" y="26"/>
                    <a:pt x="452" y="26"/>
                    <a:pt x="493" y="26"/>
                  </a:cubicBezTo>
                  <a:lnTo>
                    <a:pt x="515" y="26"/>
                  </a:lnTo>
                  <a:cubicBezTo>
                    <a:pt x="474" y="26"/>
                    <a:pt x="474" y="22"/>
                    <a:pt x="493" y="22"/>
                  </a:cubicBezTo>
                  <a:cubicBezTo>
                    <a:pt x="500" y="24"/>
                    <a:pt x="505" y="24"/>
                    <a:pt x="508" y="24"/>
                  </a:cubicBezTo>
                  <a:cubicBezTo>
                    <a:pt x="513" y="24"/>
                    <a:pt x="509" y="22"/>
                    <a:pt x="496" y="22"/>
                  </a:cubicBezTo>
                  <a:cubicBezTo>
                    <a:pt x="496" y="19"/>
                    <a:pt x="496" y="19"/>
                    <a:pt x="515" y="19"/>
                  </a:cubicBezTo>
                  <a:cubicBezTo>
                    <a:pt x="537" y="21"/>
                    <a:pt x="548" y="22"/>
                    <a:pt x="548" y="22"/>
                  </a:cubicBezTo>
                  <a:cubicBezTo>
                    <a:pt x="549" y="22"/>
                    <a:pt x="539" y="21"/>
                    <a:pt x="518" y="19"/>
                  </a:cubicBezTo>
                  <a:cubicBezTo>
                    <a:pt x="496" y="16"/>
                    <a:pt x="496" y="16"/>
                    <a:pt x="518" y="16"/>
                  </a:cubicBezTo>
                  <a:cubicBezTo>
                    <a:pt x="477" y="13"/>
                    <a:pt x="455" y="13"/>
                    <a:pt x="455" y="13"/>
                  </a:cubicBezTo>
                  <a:lnTo>
                    <a:pt x="434" y="13"/>
                  </a:lnTo>
                  <a:lnTo>
                    <a:pt x="434" y="10"/>
                  </a:lnTo>
                  <a:cubicBezTo>
                    <a:pt x="434" y="10"/>
                    <a:pt x="434" y="10"/>
                    <a:pt x="415" y="7"/>
                  </a:cubicBezTo>
                  <a:cubicBezTo>
                    <a:pt x="401" y="3"/>
                    <a:pt x="380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2591;p52"/>
            <p:cNvSpPr/>
            <p:nvPr/>
          </p:nvSpPr>
          <p:spPr>
            <a:xfrm>
              <a:off x="4368100" y="1690250"/>
              <a:ext cx="48325" cy="23225"/>
            </a:xfrm>
            <a:custGeom>
              <a:avLst/>
              <a:gdLst/>
              <a:ahLst/>
              <a:cxnLst/>
              <a:rect l="l" t="t" r="r" b="b"/>
              <a:pathLst>
                <a:path w="1933" h="929" extrusionOk="0">
                  <a:moveTo>
                    <a:pt x="1324" y="111"/>
                  </a:moveTo>
                  <a:cubicBezTo>
                    <a:pt x="1327" y="123"/>
                    <a:pt x="1327" y="136"/>
                    <a:pt x="1327" y="151"/>
                  </a:cubicBezTo>
                  <a:lnTo>
                    <a:pt x="1321" y="129"/>
                  </a:lnTo>
                  <a:lnTo>
                    <a:pt x="1321" y="111"/>
                  </a:lnTo>
                  <a:close/>
                  <a:moveTo>
                    <a:pt x="1268" y="136"/>
                  </a:moveTo>
                  <a:cubicBezTo>
                    <a:pt x="1271" y="147"/>
                    <a:pt x="1272" y="152"/>
                    <a:pt x="1271" y="152"/>
                  </a:cubicBezTo>
                  <a:cubicBezTo>
                    <a:pt x="1271" y="152"/>
                    <a:pt x="1269" y="147"/>
                    <a:pt x="1268" y="136"/>
                  </a:cubicBezTo>
                  <a:close/>
                  <a:moveTo>
                    <a:pt x="1910" y="67"/>
                  </a:moveTo>
                  <a:cubicBezTo>
                    <a:pt x="1912" y="67"/>
                    <a:pt x="1912" y="97"/>
                    <a:pt x="1910" y="126"/>
                  </a:cubicBezTo>
                  <a:cubicBezTo>
                    <a:pt x="1910" y="147"/>
                    <a:pt x="1910" y="157"/>
                    <a:pt x="1910" y="157"/>
                  </a:cubicBezTo>
                  <a:cubicBezTo>
                    <a:pt x="1909" y="157"/>
                    <a:pt x="1909" y="147"/>
                    <a:pt x="1907" y="126"/>
                  </a:cubicBezTo>
                  <a:cubicBezTo>
                    <a:pt x="1907" y="111"/>
                    <a:pt x="1907" y="98"/>
                    <a:pt x="1907" y="85"/>
                  </a:cubicBezTo>
                  <a:cubicBezTo>
                    <a:pt x="1908" y="73"/>
                    <a:pt x="1909" y="67"/>
                    <a:pt x="1910" y="67"/>
                  </a:cubicBezTo>
                  <a:close/>
                  <a:moveTo>
                    <a:pt x="1193" y="145"/>
                  </a:moveTo>
                  <a:cubicBezTo>
                    <a:pt x="1193" y="155"/>
                    <a:pt x="1193" y="155"/>
                    <a:pt x="1194" y="160"/>
                  </a:cubicBezTo>
                  <a:lnTo>
                    <a:pt x="1194" y="160"/>
                  </a:lnTo>
                  <a:cubicBezTo>
                    <a:pt x="1194" y="157"/>
                    <a:pt x="1194" y="152"/>
                    <a:pt x="1193" y="145"/>
                  </a:cubicBezTo>
                  <a:close/>
                  <a:moveTo>
                    <a:pt x="1296" y="132"/>
                  </a:moveTo>
                  <a:cubicBezTo>
                    <a:pt x="1299" y="132"/>
                    <a:pt x="1299" y="132"/>
                    <a:pt x="1302" y="154"/>
                  </a:cubicBezTo>
                  <a:cubicBezTo>
                    <a:pt x="1302" y="154"/>
                    <a:pt x="1305" y="173"/>
                    <a:pt x="1302" y="173"/>
                  </a:cubicBezTo>
                  <a:lnTo>
                    <a:pt x="1296" y="154"/>
                  </a:lnTo>
                  <a:cubicBezTo>
                    <a:pt x="1293" y="132"/>
                    <a:pt x="1296" y="132"/>
                    <a:pt x="1296" y="132"/>
                  </a:cubicBezTo>
                  <a:close/>
                  <a:moveTo>
                    <a:pt x="1581" y="111"/>
                  </a:moveTo>
                  <a:cubicBezTo>
                    <a:pt x="1581" y="111"/>
                    <a:pt x="1581" y="111"/>
                    <a:pt x="1584" y="132"/>
                  </a:cubicBezTo>
                  <a:cubicBezTo>
                    <a:pt x="1587" y="145"/>
                    <a:pt x="1587" y="158"/>
                    <a:pt x="1584" y="173"/>
                  </a:cubicBezTo>
                  <a:cubicBezTo>
                    <a:pt x="1581" y="151"/>
                    <a:pt x="1578" y="132"/>
                    <a:pt x="1581" y="111"/>
                  </a:cubicBezTo>
                  <a:close/>
                  <a:moveTo>
                    <a:pt x="466" y="208"/>
                  </a:moveTo>
                  <a:cubicBezTo>
                    <a:pt x="459" y="211"/>
                    <a:pt x="459" y="211"/>
                    <a:pt x="469" y="230"/>
                  </a:cubicBezTo>
                  <a:lnTo>
                    <a:pt x="475" y="226"/>
                  </a:lnTo>
                  <a:cubicBezTo>
                    <a:pt x="466" y="208"/>
                    <a:pt x="466" y="208"/>
                    <a:pt x="466" y="208"/>
                  </a:cubicBezTo>
                  <a:close/>
                  <a:moveTo>
                    <a:pt x="1512" y="198"/>
                  </a:moveTo>
                  <a:cubicBezTo>
                    <a:pt x="1512" y="198"/>
                    <a:pt x="1515" y="220"/>
                    <a:pt x="1515" y="239"/>
                  </a:cubicBezTo>
                  <a:lnTo>
                    <a:pt x="1512" y="220"/>
                  </a:lnTo>
                  <a:cubicBezTo>
                    <a:pt x="1512" y="212"/>
                    <a:pt x="1512" y="204"/>
                    <a:pt x="1512" y="198"/>
                  </a:cubicBezTo>
                  <a:close/>
                  <a:moveTo>
                    <a:pt x="1418" y="205"/>
                  </a:moveTo>
                  <a:cubicBezTo>
                    <a:pt x="1421" y="205"/>
                    <a:pt x="1424" y="226"/>
                    <a:pt x="1424" y="226"/>
                  </a:cubicBezTo>
                  <a:cubicBezTo>
                    <a:pt x="1424" y="226"/>
                    <a:pt x="1428" y="245"/>
                    <a:pt x="1424" y="245"/>
                  </a:cubicBezTo>
                  <a:lnTo>
                    <a:pt x="1415" y="205"/>
                  </a:lnTo>
                  <a:close/>
                  <a:moveTo>
                    <a:pt x="1932" y="252"/>
                  </a:moveTo>
                  <a:cubicBezTo>
                    <a:pt x="1932" y="252"/>
                    <a:pt x="1932" y="252"/>
                    <a:pt x="1931" y="252"/>
                  </a:cubicBezTo>
                  <a:lnTo>
                    <a:pt x="1931" y="252"/>
                  </a:lnTo>
                  <a:cubicBezTo>
                    <a:pt x="1932" y="257"/>
                    <a:pt x="1932" y="261"/>
                    <a:pt x="1932" y="261"/>
                  </a:cubicBezTo>
                  <a:cubicBezTo>
                    <a:pt x="1932" y="261"/>
                    <a:pt x="1932" y="258"/>
                    <a:pt x="1932" y="252"/>
                  </a:cubicBezTo>
                  <a:close/>
                  <a:moveTo>
                    <a:pt x="1403" y="248"/>
                  </a:moveTo>
                  <a:cubicBezTo>
                    <a:pt x="1406" y="248"/>
                    <a:pt x="1406" y="248"/>
                    <a:pt x="1409" y="267"/>
                  </a:cubicBezTo>
                  <a:lnTo>
                    <a:pt x="1406" y="267"/>
                  </a:lnTo>
                  <a:lnTo>
                    <a:pt x="1399" y="248"/>
                  </a:lnTo>
                  <a:close/>
                  <a:moveTo>
                    <a:pt x="817" y="230"/>
                  </a:moveTo>
                  <a:cubicBezTo>
                    <a:pt x="823" y="242"/>
                    <a:pt x="826" y="255"/>
                    <a:pt x="826" y="270"/>
                  </a:cubicBezTo>
                  <a:lnTo>
                    <a:pt x="823" y="270"/>
                  </a:lnTo>
                  <a:cubicBezTo>
                    <a:pt x="817" y="252"/>
                    <a:pt x="813" y="230"/>
                    <a:pt x="813" y="230"/>
                  </a:cubicBezTo>
                  <a:close/>
                  <a:moveTo>
                    <a:pt x="1381" y="252"/>
                  </a:moveTo>
                  <a:cubicBezTo>
                    <a:pt x="1381" y="252"/>
                    <a:pt x="1381" y="252"/>
                    <a:pt x="1384" y="270"/>
                  </a:cubicBezTo>
                  <a:lnTo>
                    <a:pt x="1377" y="252"/>
                  </a:lnTo>
                  <a:close/>
                  <a:moveTo>
                    <a:pt x="1361" y="235"/>
                  </a:moveTo>
                  <a:cubicBezTo>
                    <a:pt x="1362" y="235"/>
                    <a:pt x="1363" y="241"/>
                    <a:pt x="1365" y="252"/>
                  </a:cubicBezTo>
                  <a:cubicBezTo>
                    <a:pt x="1368" y="273"/>
                    <a:pt x="1368" y="273"/>
                    <a:pt x="1368" y="273"/>
                  </a:cubicBezTo>
                  <a:cubicBezTo>
                    <a:pt x="1362" y="273"/>
                    <a:pt x="1362" y="273"/>
                    <a:pt x="1362" y="252"/>
                  </a:cubicBezTo>
                  <a:cubicBezTo>
                    <a:pt x="1360" y="241"/>
                    <a:pt x="1360" y="235"/>
                    <a:pt x="1361" y="235"/>
                  </a:cubicBezTo>
                  <a:close/>
                  <a:moveTo>
                    <a:pt x="1403" y="281"/>
                  </a:moveTo>
                  <a:lnTo>
                    <a:pt x="1403" y="281"/>
                  </a:lnTo>
                  <a:cubicBezTo>
                    <a:pt x="1403" y="281"/>
                    <a:pt x="1403" y="283"/>
                    <a:pt x="1403" y="289"/>
                  </a:cubicBezTo>
                  <a:cubicBezTo>
                    <a:pt x="1405" y="289"/>
                    <a:pt x="1404" y="281"/>
                    <a:pt x="1403" y="281"/>
                  </a:cubicBezTo>
                  <a:close/>
                  <a:moveTo>
                    <a:pt x="1127" y="280"/>
                  </a:moveTo>
                  <a:cubicBezTo>
                    <a:pt x="1133" y="292"/>
                    <a:pt x="1133" y="308"/>
                    <a:pt x="1133" y="320"/>
                  </a:cubicBezTo>
                  <a:cubicBezTo>
                    <a:pt x="1127" y="302"/>
                    <a:pt x="1124" y="280"/>
                    <a:pt x="1124" y="280"/>
                  </a:cubicBezTo>
                  <a:close/>
                  <a:moveTo>
                    <a:pt x="1036" y="314"/>
                  </a:moveTo>
                  <a:cubicBezTo>
                    <a:pt x="1042" y="314"/>
                    <a:pt x="1042" y="314"/>
                    <a:pt x="1045" y="336"/>
                  </a:cubicBezTo>
                  <a:cubicBezTo>
                    <a:pt x="1052" y="355"/>
                    <a:pt x="1045" y="355"/>
                    <a:pt x="1042" y="358"/>
                  </a:cubicBezTo>
                  <a:cubicBezTo>
                    <a:pt x="1039" y="342"/>
                    <a:pt x="1036" y="330"/>
                    <a:pt x="1036" y="314"/>
                  </a:cubicBezTo>
                  <a:close/>
                  <a:moveTo>
                    <a:pt x="1388" y="338"/>
                  </a:moveTo>
                  <a:cubicBezTo>
                    <a:pt x="1388" y="343"/>
                    <a:pt x="1389" y="348"/>
                    <a:pt x="1390" y="355"/>
                  </a:cubicBezTo>
                  <a:cubicBezTo>
                    <a:pt x="1391" y="357"/>
                    <a:pt x="1391" y="359"/>
                    <a:pt x="1392" y="361"/>
                  </a:cubicBezTo>
                  <a:lnTo>
                    <a:pt x="1392" y="361"/>
                  </a:lnTo>
                  <a:cubicBezTo>
                    <a:pt x="1391" y="356"/>
                    <a:pt x="1389" y="348"/>
                    <a:pt x="1388" y="338"/>
                  </a:cubicBezTo>
                  <a:close/>
                  <a:moveTo>
                    <a:pt x="1392" y="361"/>
                  </a:moveTo>
                  <a:cubicBezTo>
                    <a:pt x="1393" y="365"/>
                    <a:pt x="1393" y="367"/>
                    <a:pt x="1393" y="367"/>
                  </a:cubicBezTo>
                  <a:cubicBezTo>
                    <a:pt x="1393" y="367"/>
                    <a:pt x="1393" y="365"/>
                    <a:pt x="1392" y="361"/>
                  </a:cubicBezTo>
                  <a:close/>
                  <a:moveTo>
                    <a:pt x="522" y="364"/>
                  </a:moveTo>
                  <a:cubicBezTo>
                    <a:pt x="525" y="372"/>
                    <a:pt x="526" y="375"/>
                    <a:pt x="526" y="375"/>
                  </a:cubicBezTo>
                  <a:cubicBezTo>
                    <a:pt x="526" y="375"/>
                    <a:pt x="522" y="366"/>
                    <a:pt x="522" y="364"/>
                  </a:cubicBezTo>
                  <a:close/>
                  <a:moveTo>
                    <a:pt x="378" y="342"/>
                  </a:moveTo>
                  <a:lnTo>
                    <a:pt x="384" y="361"/>
                  </a:lnTo>
                  <a:cubicBezTo>
                    <a:pt x="390" y="371"/>
                    <a:pt x="387" y="371"/>
                    <a:pt x="393" y="380"/>
                  </a:cubicBezTo>
                  <a:lnTo>
                    <a:pt x="378" y="342"/>
                  </a:lnTo>
                  <a:close/>
                  <a:moveTo>
                    <a:pt x="879" y="346"/>
                  </a:moveTo>
                  <a:cubicBezTo>
                    <a:pt x="885" y="358"/>
                    <a:pt x="889" y="371"/>
                    <a:pt x="889" y="386"/>
                  </a:cubicBezTo>
                  <a:lnTo>
                    <a:pt x="882" y="364"/>
                  </a:lnTo>
                  <a:lnTo>
                    <a:pt x="876" y="346"/>
                  </a:lnTo>
                  <a:close/>
                  <a:moveTo>
                    <a:pt x="469" y="358"/>
                  </a:moveTo>
                  <a:cubicBezTo>
                    <a:pt x="475" y="377"/>
                    <a:pt x="484" y="396"/>
                    <a:pt x="484" y="396"/>
                  </a:cubicBezTo>
                  <a:cubicBezTo>
                    <a:pt x="487" y="396"/>
                    <a:pt x="481" y="377"/>
                    <a:pt x="481" y="377"/>
                  </a:cubicBezTo>
                  <a:cubicBezTo>
                    <a:pt x="481" y="377"/>
                    <a:pt x="475" y="358"/>
                    <a:pt x="472" y="358"/>
                  </a:cubicBezTo>
                  <a:close/>
                  <a:moveTo>
                    <a:pt x="817" y="379"/>
                  </a:moveTo>
                  <a:cubicBezTo>
                    <a:pt x="817" y="379"/>
                    <a:pt x="818" y="383"/>
                    <a:pt x="823" y="399"/>
                  </a:cubicBezTo>
                  <a:lnTo>
                    <a:pt x="832" y="440"/>
                  </a:lnTo>
                  <a:cubicBezTo>
                    <a:pt x="826" y="421"/>
                    <a:pt x="820" y="399"/>
                    <a:pt x="817" y="380"/>
                  </a:cubicBezTo>
                  <a:cubicBezTo>
                    <a:pt x="817" y="379"/>
                    <a:pt x="817" y="379"/>
                    <a:pt x="817" y="379"/>
                  </a:cubicBezTo>
                  <a:close/>
                  <a:moveTo>
                    <a:pt x="469" y="424"/>
                  </a:moveTo>
                  <a:cubicBezTo>
                    <a:pt x="472" y="424"/>
                    <a:pt x="472" y="424"/>
                    <a:pt x="478" y="443"/>
                  </a:cubicBezTo>
                  <a:lnTo>
                    <a:pt x="475" y="443"/>
                  </a:lnTo>
                  <a:lnTo>
                    <a:pt x="466" y="424"/>
                  </a:lnTo>
                  <a:close/>
                  <a:moveTo>
                    <a:pt x="613" y="405"/>
                  </a:moveTo>
                  <a:cubicBezTo>
                    <a:pt x="616" y="418"/>
                    <a:pt x="622" y="433"/>
                    <a:pt x="622" y="446"/>
                  </a:cubicBezTo>
                  <a:lnTo>
                    <a:pt x="613" y="427"/>
                  </a:lnTo>
                  <a:lnTo>
                    <a:pt x="610" y="405"/>
                  </a:lnTo>
                  <a:close/>
                  <a:moveTo>
                    <a:pt x="588" y="398"/>
                  </a:moveTo>
                  <a:lnTo>
                    <a:pt x="588" y="398"/>
                  </a:lnTo>
                  <a:cubicBezTo>
                    <a:pt x="590" y="398"/>
                    <a:pt x="595" y="407"/>
                    <a:pt x="603" y="430"/>
                  </a:cubicBezTo>
                  <a:cubicBezTo>
                    <a:pt x="610" y="449"/>
                    <a:pt x="610" y="449"/>
                    <a:pt x="607" y="449"/>
                  </a:cubicBezTo>
                  <a:lnTo>
                    <a:pt x="591" y="411"/>
                  </a:lnTo>
                  <a:cubicBezTo>
                    <a:pt x="588" y="403"/>
                    <a:pt x="587" y="398"/>
                    <a:pt x="588" y="398"/>
                  </a:cubicBezTo>
                  <a:close/>
                  <a:moveTo>
                    <a:pt x="770" y="411"/>
                  </a:moveTo>
                  <a:cubicBezTo>
                    <a:pt x="776" y="424"/>
                    <a:pt x="779" y="436"/>
                    <a:pt x="779" y="452"/>
                  </a:cubicBezTo>
                  <a:lnTo>
                    <a:pt x="773" y="430"/>
                  </a:lnTo>
                  <a:lnTo>
                    <a:pt x="766" y="411"/>
                  </a:lnTo>
                  <a:close/>
                  <a:moveTo>
                    <a:pt x="447" y="421"/>
                  </a:moveTo>
                  <a:cubicBezTo>
                    <a:pt x="449" y="421"/>
                    <a:pt x="457" y="439"/>
                    <a:pt x="466" y="468"/>
                  </a:cubicBezTo>
                  <a:lnTo>
                    <a:pt x="459" y="468"/>
                  </a:lnTo>
                  <a:cubicBezTo>
                    <a:pt x="453" y="455"/>
                    <a:pt x="450" y="443"/>
                    <a:pt x="447" y="430"/>
                  </a:cubicBezTo>
                  <a:cubicBezTo>
                    <a:pt x="446" y="424"/>
                    <a:pt x="446" y="421"/>
                    <a:pt x="447" y="421"/>
                  </a:cubicBezTo>
                  <a:close/>
                  <a:moveTo>
                    <a:pt x="570" y="461"/>
                  </a:moveTo>
                  <a:cubicBezTo>
                    <a:pt x="573" y="461"/>
                    <a:pt x="578" y="480"/>
                    <a:pt x="578" y="480"/>
                  </a:cubicBezTo>
                  <a:cubicBezTo>
                    <a:pt x="580" y="487"/>
                    <a:pt x="581" y="489"/>
                    <a:pt x="580" y="489"/>
                  </a:cubicBezTo>
                  <a:cubicBezTo>
                    <a:pt x="579" y="489"/>
                    <a:pt x="575" y="480"/>
                    <a:pt x="575" y="480"/>
                  </a:cubicBezTo>
                  <a:cubicBezTo>
                    <a:pt x="566" y="462"/>
                    <a:pt x="566" y="462"/>
                    <a:pt x="569" y="462"/>
                  </a:cubicBezTo>
                  <a:cubicBezTo>
                    <a:pt x="569" y="461"/>
                    <a:pt x="569" y="461"/>
                    <a:pt x="570" y="461"/>
                  </a:cubicBezTo>
                  <a:close/>
                  <a:moveTo>
                    <a:pt x="357" y="421"/>
                  </a:moveTo>
                  <a:lnTo>
                    <a:pt x="357" y="421"/>
                  </a:lnTo>
                  <a:cubicBezTo>
                    <a:pt x="358" y="421"/>
                    <a:pt x="361" y="430"/>
                    <a:pt x="368" y="452"/>
                  </a:cubicBezTo>
                  <a:cubicBezTo>
                    <a:pt x="375" y="474"/>
                    <a:pt x="381" y="493"/>
                    <a:pt x="381" y="493"/>
                  </a:cubicBezTo>
                  <a:cubicBezTo>
                    <a:pt x="372" y="474"/>
                    <a:pt x="365" y="455"/>
                    <a:pt x="359" y="433"/>
                  </a:cubicBezTo>
                  <a:cubicBezTo>
                    <a:pt x="358" y="426"/>
                    <a:pt x="357" y="421"/>
                    <a:pt x="357" y="421"/>
                  </a:cubicBezTo>
                  <a:close/>
                  <a:moveTo>
                    <a:pt x="309" y="471"/>
                  </a:moveTo>
                  <a:lnTo>
                    <a:pt x="318" y="493"/>
                  </a:lnTo>
                  <a:lnTo>
                    <a:pt x="325" y="512"/>
                  </a:lnTo>
                  <a:lnTo>
                    <a:pt x="312" y="493"/>
                  </a:lnTo>
                  <a:cubicBezTo>
                    <a:pt x="306" y="474"/>
                    <a:pt x="309" y="474"/>
                    <a:pt x="309" y="471"/>
                  </a:cubicBezTo>
                  <a:close/>
                  <a:moveTo>
                    <a:pt x="528" y="471"/>
                  </a:moveTo>
                  <a:cubicBezTo>
                    <a:pt x="528" y="471"/>
                    <a:pt x="531" y="471"/>
                    <a:pt x="538" y="490"/>
                  </a:cubicBezTo>
                  <a:cubicBezTo>
                    <a:pt x="538" y="490"/>
                    <a:pt x="547" y="509"/>
                    <a:pt x="544" y="512"/>
                  </a:cubicBezTo>
                  <a:cubicBezTo>
                    <a:pt x="541" y="512"/>
                    <a:pt x="531" y="493"/>
                    <a:pt x="531" y="493"/>
                  </a:cubicBezTo>
                  <a:cubicBezTo>
                    <a:pt x="525" y="471"/>
                    <a:pt x="528" y="471"/>
                    <a:pt x="528" y="471"/>
                  </a:cubicBezTo>
                  <a:close/>
                  <a:moveTo>
                    <a:pt x="55" y="496"/>
                  </a:moveTo>
                  <a:lnTo>
                    <a:pt x="64" y="515"/>
                  </a:lnTo>
                  <a:lnTo>
                    <a:pt x="68" y="515"/>
                  </a:lnTo>
                  <a:cubicBezTo>
                    <a:pt x="58" y="496"/>
                    <a:pt x="58" y="496"/>
                    <a:pt x="55" y="496"/>
                  </a:cubicBezTo>
                  <a:close/>
                  <a:moveTo>
                    <a:pt x="409" y="505"/>
                  </a:moveTo>
                  <a:cubicBezTo>
                    <a:pt x="415" y="518"/>
                    <a:pt x="422" y="530"/>
                    <a:pt x="422" y="546"/>
                  </a:cubicBezTo>
                  <a:cubicBezTo>
                    <a:pt x="412" y="527"/>
                    <a:pt x="409" y="505"/>
                    <a:pt x="409" y="505"/>
                  </a:cubicBezTo>
                  <a:close/>
                  <a:moveTo>
                    <a:pt x="475" y="552"/>
                  </a:moveTo>
                  <a:lnTo>
                    <a:pt x="484" y="571"/>
                  </a:lnTo>
                  <a:cubicBezTo>
                    <a:pt x="482" y="571"/>
                    <a:pt x="484" y="581"/>
                    <a:pt x="483" y="581"/>
                  </a:cubicBezTo>
                  <a:cubicBezTo>
                    <a:pt x="483" y="581"/>
                    <a:pt x="481" y="579"/>
                    <a:pt x="478" y="571"/>
                  </a:cubicBezTo>
                  <a:cubicBezTo>
                    <a:pt x="478" y="571"/>
                    <a:pt x="478" y="572"/>
                    <a:pt x="478" y="572"/>
                  </a:cubicBezTo>
                  <a:cubicBezTo>
                    <a:pt x="478" y="572"/>
                    <a:pt x="475" y="552"/>
                    <a:pt x="475" y="552"/>
                  </a:cubicBezTo>
                  <a:close/>
                  <a:moveTo>
                    <a:pt x="332" y="500"/>
                  </a:moveTo>
                  <a:lnTo>
                    <a:pt x="332" y="500"/>
                  </a:lnTo>
                  <a:cubicBezTo>
                    <a:pt x="333" y="500"/>
                    <a:pt x="336" y="510"/>
                    <a:pt x="343" y="527"/>
                  </a:cubicBezTo>
                  <a:cubicBezTo>
                    <a:pt x="353" y="546"/>
                    <a:pt x="359" y="565"/>
                    <a:pt x="362" y="587"/>
                  </a:cubicBezTo>
                  <a:lnTo>
                    <a:pt x="359" y="587"/>
                  </a:lnTo>
                  <a:lnTo>
                    <a:pt x="346" y="549"/>
                  </a:lnTo>
                  <a:cubicBezTo>
                    <a:pt x="336" y="516"/>
                    <a:pt x="331" y="500"/>
                    <a:pt x="332" y="500"/>
                  </a:cubicBezTo>
                  <a:close/>
                  <a:moveTo>
                    <a:pt x="71" y="603"/>
                  </a:moveTo>
                  <a:cubicBezTo>
                    <a:pt x="71" y="603"/>
                    <a:pt x="71" y="603"/>
                    <a:pt x="80" y="621"/>
                  </a:cubicBezTo>
                  <a:cubicBezTo>
                    <a:pt x="80" y="621"/>
                    <a:pt x="86" y="640"/>
                    <a:pt x="86" y="640"/>
                  </a:cubicBezTo>
                  <a:lnTo>
                    <a:pt x="74" y="624"/>
                  </a:lnTo>
                  <a:cubicBezTo>
                    <a:pt x="64" y="606"/>
                    <a:pt x="68" y="603"/>
                    <a:pt x="71" y="603"/>
                  </a:cubicBezTo>
                  <a:close/>
                  <a:moveTo>
                    <a:pt x="246" y="606"/>
                  </a:moveTo>
                  <a:cubicBezTo>
                    <a:pt x="252" y="615"/>
                    <a:pt x="259" y="631"/>
                    <a:pt x="259" y="643"/>
                  </a:cubicBezTo>
                  <a:lnTo>
                    <a:pt x="256" y="646"/>
                  </a:lnTo>
                  <a:cubicBezTo>
                    <a:pt x="249" y="634"/>
                    <a:pt x="246" y="618"/>
                    <a:pt x="246" y="606"/>
                  </a:cubicBezTo>
                  <a:close/>
                  <a:moveTo>
                    <a:pt x="93" y="593"/>
                  </a:moveTo>
                  <a:cubicBezTo>
                    <a:pt x="96" y="593"/>
                    <a:pt x="99" y="593"/>
                    <a:pt x="105" y="612"/>
                  </a:cubicBezTo>
                  <a:cubicBezTo>
                    <a:pt x="102" y="606"/>
                    <a:pt x="101" y="604"/>
                    <a:pt x="101" y="604"/>
                  </a:cubicBezTo>
                  <a:lnTo>
                    <a:pt x="101" y="604"/>
                  </a:lnTo>
                  <a:cubicBezTo>
                    <a:pt x="100" y="604"/>
                    <a:pt x="106" y="617"/>
                    <a:pt x="115" y="631"/>
                  </a:cubicBezTo>
                  <a:cubicBezTo>
                    <a:pt x="121" y="650"/>
                    <a:pt x="130" y="668"/>
                    <a:pt x="130" y="668"/>
                  </a:cubicBezTo>
                  <a:cubicBezTo>
                    <a:pt x="121" y="659"/>
                    <a:pt x="115" y="646"/>
                    <a:pt x="108" y="631"/>
                  </a:cubicBezTo>
                  <a:cubicBezTo>
                    <a:pt x="89" y="596"/>
                    <a:pt x="89" y="596"/>
                    <a:pt x="93" y="593"/>
                  </a:cubicBezTo>
                  <a:close/>
                  <a:moveTo>
                    <a:pt x="268" y="631"/>
                  </a:moveTo>
                  <a:cubicBezTo>
                    <a:pt x="265" y="631"/>
                    <a:pt x="270" y="645"/>
                    <a:pt x="274" y="659"/>
                  </a:cubicBezTo>
                  <a:cubicBezTo>
                    <a:pt x="284" y="678"/>
                    <a:pt x="287" y="678"/>
                    <a:pt x="290" y="678"/>
                  </a:cubicBezTo>
                  <a:cubicBezTo>
                    <a:pt x="293" y="675"/>
                    <a:pt x="287" y="656"/>
                    <a:pt x="287" y="656"/>
                  </a:cubicBezTo>
                  <a:cubicBezTo>
                    <a:pt x="277" y="637"/>
                    <a:pt x="274" y="637"/>
                    <a:pt x="274" y="637"/>
                  </a:cubicBezTo>
                  <a:cubicBezTo>
                    <a:pt x="271" y="633"/>
                    <a:pt x="269" y="631"/>
                    <a:pt x="268" y="631"/>
                  </a:cubicBezTo>
                  <a:close/>
                  <a:moveTo>
                    <a:pt x="1841" y="1"/>
                  </a:moveTo>
                  <a:cubicBezTo>
                    <a:pt x="1841" y="23"/>
                    <a:pt x="1829" y="23"/>
                    <a:pt x="1810" y="23"/>
                  </a:cubicBezTo>
                  <a:cubicBezTo>
                    <a:pt x="1794" y="23"/>
                    <a:pt x="1779" y="23"/>
                    <a:pt x="1779" y="42"/>
                  </a:cubicBezTo>
                  <a:lnTo>
                    <a:pt x="1775" y="42"/>
                  </a:lnTo>
                  <a:cubicBezTo>
                    <a:pt x="1772" y="23"/>
                    <a:pt x="1769" y="23"/>
                    <a:pt x="1763" y="23"/>
                  </a:cubicBezTo>
                  <a:cubicBezTo>
                    <a:pt x="1760" y="42"/>
                    <a:pt x="1757" y="42"/>
                    <a:pt x="1757" y="42"/>
                  </a:cubicBezTo>
                  <a:cubicBezTo>
                    <a:pt x="1754" y="23"/>
                    <a:pt x="1750" y="23"/>
                    <a:pt x="1747" y="23"/>
                  </a:cubicBezTo>
                  <a:cubicBezTo>
                    <a:pt x="1741" y="23"/>
                    <a:pt x="1741" y="23"/>
                    <a:pt x="1741" y="45"/>
                  </a:cubicBezTo>
                  <a:cubicBezTo>
                    <a:pt x="1728" y="42"/>
                    <a:pt x="1716" y="35"/>
                    <a:pt x="1713" y="23"/>
                  </a:cubicBezTo>
                  <a:cubicBezTo>
                    <a:pt x="1712" y="16"/>
                    <a:pt x="1711" y="14"/>
                    <a:pt x="1711" y="14"/>
                  </a:cubicBezTo>
                  <a:cubicBezTo>
                    <a:pt x="1709" y="14"/>
                    <a:pt x="1709" y="29"/>
                    <a:pt x="1707" y="45"/>
                  </a:cubicBezTo>
                  <a:cubicBezTo>
                    <a:pt x="1710" y="57"/>
                    <a:pt x="1710" y="73"/>
                    <a:pt x="1707" y="85"/>
                  </a:cubicBezTo>
                  <a:cubicBezTo>
                    <a:pt x="1707" y="85"/>
                    <a:pt x="1703" y="64"/>
                    <a:pt x="1703" y="45"/>
                  </a:cubicBezTo>
                  <a:cubicBezTo>
                    <a:pt x="1703" y="23"/>
                    <a:pt x="1703" y="23"/>
                    <a:pt x="1700" y="23"/>
                  </a:cubicBezTo>
                  <a:lnTo>
                    <a:pt x="1694" y="23"/>
                  </a:lnTo>
                  <a:cubicBezTo>
                    <a:pt x="1697" y="45"/>
                    <a:pt x="1685" y="45"/>
                    <a:pt x="1666" y="45"/>
                  </a:cubicBezTo>
                  <a:cubicBezTo>
                    <a:pt x="1647" y="45"/>
                    <a:pt x="1638" y="45"/>
                    <a:pt x="1641" y="67"/>
                  </a:cubicBezTo>
                  <a:cubicBezTo>
                    <a:pt x="1642" y="78"/>
                    <a:pt x="1642" y="83"/>
                    <a:pt x="1641" y="83"/>
                  </a:cubicBezTo>
                  <a:cubicBezTo>
                    <a:pt x="1639" y="83"/>
                    <a:pt x="1636" y="78"/>
                    <a:pt x="1631" y="67"/>
                  </a:cubicBezTo>
                  <a:cubicBezTo>
                    <a:pt x="1618" y="27"/>
                    <a:pt x="1612" y="13"/>
                    <a:pt x="1610" y="13"/>
                  </a:cubicBezTo>
                  <a:cubicBezTo>
                    <a:pt x="1609" y="13"/>
                    <a:pt x="1609" y="18"/>
                    <a:pt x="1609" y="26"/>
                  </a:cubicBezTo>
                  <a:cubicBezTo>
                    <a:pt x="1616" y="38"/>
                    <a:pt x="1616" y="54"/>
                    <a:pt x="1619" y="67"/>
                  </a:cubicBezTo>
                  <a:cubicBezTo>
                    <a:pt x="1620" y="89"/>
                    <a:pt x="1620" y="100"/>
                    <a:pt x="1619" y="100"/>
                  </a:cubicBezTo>
                  <a:cubicBezTo>
                    <a:pt x="1618" y="100"/>
                    <a:pt x="1616" y="89"/>
                    <a:pt x="1613" y="67"/>
                  </a:cubicBezTo>
                  <a:cubicBezTo>
                    <a:pt x="1611" y="52"/>
                    <a:pt x="1606" y="45"/>
                    <a:pt x="1600" y="45"/>
                  </a:cubicBezTo>
                  <a:cubicBezTo>
                    <a:pt x="1589" y="45"/>
                    <a:pt x="1576" y="64"/>
                    <a:pt x="1578" y="92"/>
                  </a:cubicBezTo>
                  <a:lnTo>
                    <a:pt x="1575" y="70"/>
                  </a:lnTo>
                  <a:cubicBezTo>
                    <a:pt x="1572" y="48"/>
                    <a:pt x="1569" y="48"/>
                    <a:pt x="1559" y="48"/>
                  </a:cubicBezTo>
                  <a:lnTo>
                    <a:pt x="1553" y="51"/>
                  </a:lnTo>
                  <a:cubicBezTo>
                    <a:pt x="1556" y="68"/>
                    <a:pt x="1554" y="74"/>
                    <a:pt x="1551" y="74"/>
                  </a:cubicBezTo>
                  <a:cubicBezTo>
                    <a:pt x="1546" y="74"/>
                    <a:pt x="1539" y="62"/>
                    <a:pt x="1537" y="51"/>
                  </a:cubicBezTo>
                  <a:cubicBezTo>
                    <a:pt x="1534" y="29"/>
                    <a:pt x="1534" y="29"/>
                    <a:pt x="1528" y="29"/>
                  </a:cubicBezTo>
                  <a:cubicBezTo>
                    <a:pt x="1528" y="48"/>
                    <a:pt x="1525" y="55"/>
                    <a:pt x="1521" y="55"/>
                  </a:cubicBezTo>
                  <a:cubicBezTo>
                    <a:pt x="1517" y="55"/>
                    <a:pt x="1511" y="43"/>
                    <a:pt x="1509" y="32"/>
                  </a:cubicBezTo>
                  <a:lnTo>
                    <a:pt x="1506" y="32"/>
                  </a:lnTo>
                  <a:cubicBezTo>
                    <a:pt x="1506" y="54"/>
                    <a:pt x="1500" y="54"/>
                    <a:pt x="1500" y="54"/>
                  </a:cubicBezTo>
                  <a:cubicBezTo>
                    <a:pt x="1490" y="54"/>
                    <a:pt x="1490" y="54"/>
                    <a:pt x="1493" y="73"/>
                  </a:cubicBezTo>
                  <a:cubicBezTo>
                    <a:pt x="1497" y="89"/>
                    <a:pt x="1497" y="101"/>
                    <a:pt x="1497" y="117"/>
                  </a:cubicBezTo>
                  <a:lnTo>
                    <a:pt x="1493" y="95"/>
                  </a:lnTo>
                  <a:cubicBezTo>
                    <a:pt x="1490" y="76"/>
                    <a:pt x="1484" y="76"/>
                    <a:pt x="1475" y="76"/>
                  </a:cubicBezTo>
                  <a:cubicBezTo>
                    <a:pt x="1462" y="76"/>
                    <a:pt x="1459" y="76"/>
                    <a:pt x="1453" y="57"/>
                  </a:cubicBezTo>
                  <a:lnTo>
                    <a:pt x="1453" y="76"/>
                  </a:lnTo>
                  <a:cubicBezTo>
                    <a:pt x="1453" y="87"/>
                    <a:pt x="1453" y="93"/>
                    <a:pt x="1452" y="93"/>
                  </a:cubicBezTo>
                  <a:cubicBezTo>
                    <a:pt x="1452" y="93"/>
                    <a:pt x="1451" y="87"/>
                    <a:pt x="1450" y="76"/>
                  </a:cubicBezTo>
                  <a:cubicBezTo>
                    <a:pt x="1447" y="67"/>
                    <a:pt x="1443" y="62"/>
                    <a:pt x="1439" y="62"/>
                  </a:cubicBezTo>
                  <a:cubicBezTo>
                    <a:pt x="1436" y="62"/>
                    <a:pt x="1432" y="68"/>
                    <a:pt x="1431" y="79"/>
                  </a:cubicBezTo>
                  <a:lnTo>
                    <a:pt x="1428" y="79"/>
                  </a:lnTo>
                  <a:cubicBezTo>
                    <a:pt x="1423" y="59"/>
                    <a:pt x="1419" y="49"/>
                    <a:pt x="1417" y="49"/>
                  </a:cubicBezTo>
                  <a:cubicBezTo>
                    <a:pt x="1414" y="49"/>
                    <a:pt x="1414" y="59"/>
                    <a:pt x="1415" y="79"/>
                  </a:cubicBezTo>
                  <a:cubicBezTo>
                    <a:pt x="1412" y="60"/>
                    <a:pt x="1409" y="60"/>
                    <a:pt x="1409" y="60"/>
                  </a:cubicBezTo>
                  <a:cubicBezTo>
                    <a:pt x="1407" y="71"/>
                    <a:pt x="1404" y="77"/>
                    <a:pt x="1401" y="77"/>
                  </a:cubicBezTo>
                  <a:cubicBezTo>
                    <a:pt x="1398" y="77"/>
                    <a:pt x="1395" y="71"/>
                    <a:pt x="1393" y="60"/>
                  </a:cubicBezTo>
                  <a:lnTo>
                    <a:pt x="1390" y="60"/>
                  </a:lnTo>
                  <a:cubicBezTo>
                    <a:pt x="1393" y="82"/>
                    <a:pt x="1390" y="82"/>
                    <a:pt x="1387" y="82"/>
                  </a:cubicBezTo>
                  <a:cubicBezTo>
                    <a:pt x="1384" y="82"/>
                    <a:pt x="1384" y="82"/>
                    <a:pt x="1384" y="104"/>
                  </a:cubicBezTo>
                  <a:cubicBezTo>
                    <a:pt x="1384" y="126"/>
                    <a:pt x="1381" y="126"/>
                    <a:pt x="1381" y="126"/>
                  </a:cubicBezTo>
                  <a:cubicBezTo>
                    <a:pt x="1377" y="111"/>
                    <a:pt x="1377" y="98"/>
                    <a:pt x="1377" y="82"/>
                  </a:cubicBezTo>
                  <a:cubicBezTo>
                    <a:pt x="1379" y="75"/>
                    <a:pt x="1378" y="70"/>
                    <a:pt x="1377" y="70"/>
                  </a:cubicBezTo>
                  <a:cubicBezTo>
                    <a:pt x="1375" y="70"/>
                    <a:pt x="1371" y="80"/>
                    <a:pt x="1371" y="104"/>
                  </a:cubicBezTo>
                  <a:cubicBezTo>
                    <a:pt x="1371" y="126"/>
                    <a:pt x="1371" y="137"/>
                    <a:pt x="1371" y="137"/>
                  </a:cubicBezTo>
                  <a:cubicBezTo>
                    <a:pt x="1370" y="137"/>
                    <a:pt x="1370" y="126"/>
                    <a:pt x="1368" y="104"/>
                  </a:cubicBezTo>
                  <a:cubicBezTo>
                    <a:pt x="1368" y="91"/>
                    <a:pt x="1368" y="76"/>
                    <a:pt x="1367" y="76"/>
                  </a:cubicBezTo>
                  <a:cubicBezTo>
                    <a:pt x="1367" y="76"/>
                    <a:pt x="1366" y="79"/>
                    <a:pt x="1365" y="85"/>
                  </a:cubicBezTo>
                  <a:cubicBezTo>
                    <a:pt x="1365" y="85"/>
                    <a:pt x="1362" y="85"/>
                    <a:pt x="1365" y="104"/>
                  </a:cubicBezTo>
                  <a:lnTo>
                    <a:pt x="1359" y="107"/>
                  </a:lnTo>
                  <a:cubicBezTo>
                    <a:pt x="1349" y="85"/>
                    <a:pt x="1346" y="85"/>
                    <a:pt x="1346" y="85"/>
                  </a:cubicBezTo>
                  <a:cubicBezTo>
                    <a:pt x="1346" y="96"/>
                    <a:pt x="1346" y="102"/>
                    <a:pt x="1345" y="102"/>
                  </a:cubicBezTo>
                  <a:cubicBezTo>
                    <a:pt x="1345" y="102"/>
                    <a:pt x="1343" y="96"/>
                    <a:pt x="1340" y="85"/>
                  </a:cubicBezTo>
                  <a:cubicBezTo>
                    <a:pt x="1339" y="78"/>
                    <a:pt x="1337" y="73"/>
                    <a:pt x="1337" y="73"/>
                  </a:cubicBezTo>
                  <a:lnTo>
                    <a:pt x="1337" y="73"/>
                  </a:lnTo>
                  <a:cubicBezTo>
                    <a:pt x="1336" y="73"/>
                    <a:pt x="1336" y="83"/>
                    <a:pt x="1340" y="107"/>
                  </a:cubicBezTo>
                  <a:cubicBezTo>
                    <a:pt x="1341" y="118"/>
                    <a:pt x="1341" y="124"/>
                    <a:pt x="1340" y="124"/>
                  </a:cubicBezTo>
                  <a:cubicBezTo>
                    <a:pt x="1339" y="124"/>
                    <a:pt x="1337" y="118"/>
                    <a:pt x="1334" y="107"/>
                  </a:cubicBezTo>
                  <a:cubicBezTo>
                    <a:pt x="1330" y="84"/>
                    <a:pt x="1327" y="74"/>
                    <a:pt x="1326" y="74"/>
                  </a:cubicBezTo>
                  <a:lnTo>
                    <a:pt x="1326" y="74"/>
                  </a:lnTo>
                  <a:cubicBezTo>
                    <a:pt x="1326" y="74"/>
                    <a:pt x="1326" y="79"/>
                    <a:pt x="1327" y="89"/>
                  </a:cubicBezTo>
                  <a:cubicBezTo>
                    <a:pt x="1330" y="107"/>
                    <a:pt x="1327" y="111"/>
                    <a:pt x="1327" y="111"/>
                  </a:cubicBezTo>
                  <a:cubicBezTo>
                    <a:pt x="1325" y="93"/>
                    <a:pt x="1311" y="92"/>
                    <a:pt x="1295" y="92"/>
                  </a:cubicBezTo>
                  <a:cubicBezTo>
                    <a:pt x="1290" y="92"/>
                    <a:pt x="1285" y="92"/>
                    <a:pt x="1280" y="92"/>
                  </a:cubicBezTo>
                  <a:cubicBezTo>
                    <a:pt x="1280" y="107"/>
                    <a:pt x="1280" y="120"/>
                    <a:pt x="1283" y="136"/>
                  </a:cubicBezTo>
                  <a:cubicBezTo>
                    <a:pt x="1286" y="153"/>
                    <a:pt x="1287" y="159"/>
                    <a:pt x="1287" y="159"/>
                  </a:cubicBezTo>
                  <a:cubicBezTo>
                    <a:pt x="1287" y="159"/>
                    <a:pt x="1284" y="147"/>
                    <a:pt x="1280" y="136"/>
                  </a:cubicBezTo>
                  <a:cubicBezTo>
                    <a:pt x="1274" y="104"/>
                    <a:pt x="1269" y="89"/>
                    <a:pt x="1268" y="89"/>
                  </a:cubicBezTo>
                  <a:lnTo>
                    <a:pt x="1268" y="89"/>
                  </a:lnTo>
                  <a:cubicBezTo>
                    <a:pt x="1267" y="89"/>
                    <a:pt x="1269" y="104"/>
                    <a:pt x="1277" y="136"/>
                  </a:cubicBezTo>
                  <a:cubicBezTo>
                    <a:pt x="1282" y="156"/>
                    <a:pt x="1284" y="166"/>
                    <a:pt x="1284" y="166"/>
                  </a:cubicBezTo>
                  <a:cubicBezTo>
                    <a:pt x="1283" y="166"/>
                    <a:pt x="1280" y="156"/>
                    <a:pt x="1274" y="136"/>
                  </a:cubicBezTo>
                  <a:cubicBezTo>
                    <a:pt x="1271" y="126"/>
                    <a:pt x="1269" y="121"/>
                    <a:pt x="1269" y="121"/>
                  </a:cubicBezTo>
                  <a:cubicBezTo>
                    <a:pt x="1268" y="121"/>
                    <a:pt x="1268" y="126"/>
                    <a:pt x="1268" y="136"/>
                  </a:cubicBezTo>
                  <a:cubicBezTo>
                    <a:pt x="1263" y="122"/>
                    <a:pt x="1259" y="108"/>
                    <a:pt x="1258" y="108"/>
                  </a:cubicBezTo>
                  <a:lnTo>
                    <a:pt x="1258" y="108"/>
                  </a:lnTo>
                  <a:cubicBezTo>
                    <a:pt x="1257" y="108"/>
                    <a:pt x="1257" y="110"/>
                    <a:pt x="1258" y="117"/>
                  </a:cubicBezTo>
                  <a:cubicBezTo>
                    <a:pt x="1258" y="117"/>
                    <a:pt x="1255" y="117"/>
                    <a:pt x="1249" y="98"/>
                  </a:cubicBezTo>
                  <a:cubicBezTo>
                    <a:pt x="1247" y="91"/>
                    <a:pt x="1246" y="89"/>
                    <a:pt x="1246" y="89"/>
                  </a:cubicBezTo>
                  <a:lnTo>
                    <a:pt x="1246" y="89"/>
                  </a:lnTo>
                  <a:cubicBezTo>
                    <a:pt x="1244" y="89"/>
                    <a:pt x="1246" y="104"/>
                    <a:pt x="1246" y="117"/>
                  </a:cubicBezTo>
                  <a:cubicBezTo>
                    <a:pt x="1246" y="139"/>
                    <a:pt x="1246" y="150"/>
                    <a:pt x="1245" y="150"/>
                  </a:cubicBezTo>
                  <a:cubicBezTo>
                    <a:pt x="1244" y="150"/>
                    <a:pt x="1243" y="140"/>
                    <a:pt x="1240" y="120"/>
                  </a:cubicBezTo>
                  <a:cubicBezTo>
                    <a:pt x="1237" y="103"/>
                    <a:pt x="1235" y="96"/>
                    <a:pt x="1233" y="96"/>
                  </a:cubicBezTo>
                  <a:lnTo>
                    <a:pt x="1233" y="96"/>
                  </a:lnTo>
                  <a:cubicBezTo>
                    <a:pt x="1230" y="96"/>
                    <a:pt x="1229" y="115"/>
                    <a:pt x="1233" y="142"/>
                  </a:cubicBezTo>
                  <a:cubicBezTo>
                    <a:pt x="1235" y="165"/>
                    <a:pt x="1236" y="175"/>
                    <a:pt x="1236" y="175"/>
                  </a:cubicBezTo>
                  <a:cubicBezTo>
                    <a:pt x="1235" y="175"/>
                    <a:pt x="1235" y="170"/>
                    <a:pt x="1233" y="161"/>
                  </a:cubicBezTo>
                  <a:cubicBezTo>
                    <a:pt x="1230" y="142"/>
                    <a:pt x="1227" y="142"/>
                    <a:pt x="1227" y="142"/>
                  </a:cubicBezTo>
                  <a:cubicBezTo>
                    <a:pt x="1224" y="142"/>
                    <a:pt x="1224" y="142"/>
                    <a:pt x="1218" y="120"/>
                  </a:cubicBezTo>
                  <a:cubicBezTo>
                    <a:pt x="1218" y="120"/>
                    <a:pt x="1218" y="123"/>
                    <a:pt x="1215" y="142"/>
                  </a:cubicBezTo>
                  <a:cubicBezTo>
                    <a:pt x="1216" y="159"/>
                    <a:pt x="1215" y="166"/>
                    <a:pt x="1213" y="166"/>
                  </a:cubicBezTo>
                  <a:cubicBezTo>
                    <a:pt x="1210" y="166"/>
                    <a:pt x="1205" y="148"/>
                    <a:pt x="1199" y="123"/>
                  </a:cubicBezTo>
                  <a:lnTo>
                    <a:pt x="1196" y="145"/>
                  </a:lnTo>
                  <a:cubicBezTo>
                    <a:pt x="1200" y="171"/>
                    <a:pt x="1202" y="189"/>
                    <a:pt x="1201" y="189"/>
                  </a:cubicBezTo>
                  <a:cubicBezTo>
                    <a:pt x="1201" y="189"/>
                    <a:pt x="1199" y="182"/>
                    <a:pt x="1196" y="167"/>
                  </a:cubicBezTo>
                  <a:cubicBezTo>
                    <a:pt x="1195" y="164"/>
                    <a:pt x="1194" y="162"/>
                    <a:pt x="1194" y="160"/>
                  </a:cubicBezTo>
                  <a:lnTo>
                    <a:pt x="1194" y="160"/>
                  </a:lnTo>
                  <a:cubicBezTo>
                    <a:pt x="1194" y="165"/>
                    <a:pt x="1193" y="168"/>
                    <a:pt x="1192" y="168"/>
                  </a:cubicBezTo>
                  <a:cubicBezTo>
                    <a:pt x="1188" y="168"/>
                    <a:pt x="1181" y="151"/>
                    <a:pt x="1177" y="126"/>
                  </a:cubicBezTo>
                  <a:cubicBezTo>
                    <a:pt x="1174" y="107"/>
                    <a:pt x="1174" y="107"/>
                    <a:pt x="1171" y="107"/>
                  </a:cubicBezTo>
                  <a:lnTo>
                    <a:pt x="1174" y="126"/>
                  </a:lnTo>
                  <a:cubicBezTo>
                    <a:pt x="1177" y="139"/>
                    <a:pt x="1180" y="154"/>
                    <a:pt x="1180" y="167"/>
                  </a:cubicBezTo>
                  <a:cubicBezTo>
                    <a:pt x="1179" y="167"/>
                    <a:pt x="1179" y="167"/>
                    <a:pt x="1178" y="167"/>
                  </a:cubicBezTo>
                  <a:cubicBezTo>
                    <a:pt x="1176" y="167"/>
                    <a:pt x="1173" y="165"/>
                    <a:pt x="1171" y="148"/>
                  </a:cubicBezTo>
                  <a:cubicBezTo>
                    <a:pt x="1166" y="135"/>
                    <a:pt x="1162" y="120"/>
                    <a:pt x="1161" y="120"/>
                  </a:cubicBezTo>
                  <a:lnTo>
                    <a:pt x="1161" y="120"/>
                  </a:lnTo>
                  <a:cubicBezTo>
                    <a:pt x="1160" y="120"/>
                    <a:pt x="1160" y="123"/>
                    <a:pt x="1161" y="129"/>
                  </a:cubicBezTo>
                  <a:cubicBezTo>
                    <a:pt x="1161" y="129"/>
                    <a:pt x="1161" y="129"/>
                    <a:pt x="1152" y="107"/>
                  </a:cubicBezTo>
                  <a:lnTo>
                    <a:pt x="1142" y="111"/>
                  </a:lnTo>
                  <a:cubicBezTo>
                    <a:pt x="1144" y="121"/>
                    <a:pt x="1144" y="127"/>
                    <a:pt x="1143" y="127"/>
                  </a:cubicBezTo>
                  <a:cubicBezTo>
                    <a:pt x="1142" y="127"/>
                    <a:pt x="1139" y="121"/>
                    <a:pt x="1136" y="111"/>
                  </a:cubicBezTo>
                  <a:cubicBezTo>
                    <a:pt x="1136" y="111"/>
                    <a:pt x="1133" y="111"/>
                    <a:pt x="1133" y="132"/>
                  </a:cubicBezTo>
                  <a:cubicBezTo>
                    <a:pt x="1130" y="132"/>
                    <a:pt x="1127" y="132"/>
                    <a:pt x="1124" y="114"/>
                  </a:cubicBezTo>
                  <a:cubicBezTo>
                    <a:pt x="1120" y="103"/>
                    <a:pt x="1119" y="97"/>
                    <a:pt x="1119" y="97"/>
                  </a:cubicBezTo>
                  <a:lnTo>
                    <a:pt x="1119" y="97"/>
                  </a:lnTo>
                  <a:cubicBezTo>
                    <a:pt x="1118" y="97"/>
                    <a:pt x="1119" y="103"/>
                    <a:pt x="1120" y="114"/>
                  </a:cubicBezTo>
                  <a:cubicBezTo>
                    <a:pt x="1124" y="136"/>
                    <a:pt x="1124" y="136"/>
                    <a:pt x="1120" y="136"/>
                  </a:cubicBezTo>
                  <a:lnTo>
                    <a:pt x="1114" y="136"/>
                  </a:lnTo>
                  <a:cubicBezTo>
                    <a:pt x="1120" y="158"/>
                    <a:pt x="1120" y="158"/>
                    <a:pt x="1117" y="158"/>
                  </a:cubicBezTo>
                  <a:cubicBezTo>
                    <a:pt x="1114" y="158"/>
                    <a:pt x="1105" y="139"/>
                    <a:pt x="1102" y="139"/>
                  </a:cubicBezTo>
                  <a:cubicBezTo>
                    <a:pt x="1095" y="139"/>
                    <a:pt x="1095" y="139"/>
                    <a:pt x="1102" y="158"/>
                  </a:cubicBezTo>
                  <a:cubicBezTo>
                    <a:pt x="1102" y="158"/>
                    <a:pt x="1104" y="167"/>
                    <a:pt x="1104" y="167"/>
                  </a:cubicBezTo>
                  <a:cubicBezTo>
                    <a:pt x="1103" y="167"/>
                    <a:pt x="1102" y="165"/>
                    <a:pt x="1099" y="158"/>
                  </a:cubicBezTo>
                  <a:cubicBezTo>
                    <a:pt x="1098" y="158"/>
                    <a:pt x="1098" y="158"/>
                    <a:pt x="1098" y="158"/>
                  </a:cubicBezTo>
                  <a:cubicBezTo>
                    <a:pt x="1094" y="158"/>
                    <a:pt x="1087" y="142"/>
                    <a:pt x="1079" y="142"/>
                  </a:cubicBezTo>
                  <a:cubicBezTo>
                    <a:pt x="1078" y="142"/>
                    <a:pt x="1077" y="142"/>
                    <a:pt x="1077" y="142"/>
                  </a:cubicBezTo>
                  <a:cubicBezTo>
                    <a:pt x="1067" y="142"/>
                    <a:pt x="1067" y="142"/>
                    <a:pt x="1073" y="164"/>
                  </a:cubicBezTo>
                  <a:cubicBezTo>
                    <a:pt x="1078" y="184"/>
                    <a:pt x="1081" y="194"/>
                    <a:pt x="1080" y="194"/>
                  </a:cubicBezTo>
                  <a:cubicBezTo>
                    <a:pt x="1080" y="194"/>
                    <a:pt x="1077" y="184"/>
                    <a:pt x="1070" y="164"/>
                  </a:cubicBezTo>
                  <a:cubicBezTo>
                    <a:pt x="1063" y="140"/>
                    <a:pt x="1059" y="130"/>
                    <a:pt x="1057" y="130"/>
                  </a:cubicBezTo>
                  <a:lnTo>
                    <a:pt x="1057" y="130"/>
                  </a:lnTo>
                  <a:cubicBezTo>
                    <a:pt x="1056" y="130"/>
                    <a:pt x="1056" y="136"/>
                    <a:pt x="1058" y="145"/>
                  </a:cubicBezTo>
                  <a:cubicBezTo>
                    <a:pt x="1061" y="164"/>
                    <a:pt x="1061" y="164"/>
                    <a:pt x="1058" y="164"/>
                  </a:cubicBezTo>
                  <a:cubicBezTo>
                    <a:pt x="1056" y="155"/>
                    <a:pt x="1055" y="150"/>
                    <a:pt x="1054" y="150"/>
                  </a:cubicBezTo>
                  <a:cubicBezTo>
                    <a:pt x="1052" y="150"/>
                    <a:pt x="1052" y="156"/>
                    <a:pt x="1052" y="167"/>
                  </a:cubicBezTo>
                  <a:cubicBezTo>
                    <a:pt x="1048" y="167"/>
                    <a:pt x="1048" y="167"/>
                    <a:pt x="1045" y="145"/>
                  </a:cubicBezTo>
                  <a:lnTo>
                    <a:pt x="1039" y="148"/>
                  </a:lnTo>
                  <a:cubicBezTo>
                    <a:pt x="1042" y="166"/>
                    <a:pt x="1040" y="172"/>
                    <a:pt x="1036" y="172"/>
                  </a:cubicBezTo>
                  <a:cubicBezTo>
                    <a:pt x="1031" y="172"/>
                    <a:pt x="1024" y="162"/>
                    <a:pt x="1020" y="151"/>
                  </a:cubicBezTo>
                  <a:cubicBezTo>
                    <a:pt x="1020" y="151"/>
                    <a:pt x="1017" y="151"/>
                    <a:pt x="1020" y="170"/>
                  </a:cubicBezTo>
                  <a:cubicBezTo>
                    <a:pt x="1023" y="192"/>
                    <a:pt x="1024" y="203"/>
                    <a:pt x="1023" y="203"/>
                  </a:cubicBezTo>
                  <a:cubicBezTo>
                    <a:pt x="1022" y="203"/>
                    <a:pt x="1019" y="193"/>
                    <a:pt x="1014" y="173"/>
                  </a:cubicBezTo>
                  <a:cubicBezTo>
                    <a:pt x="1009" y="153"/>
                    <a:pt x="1007" y="143"/>
                    <a:pt x="1007" y="143"/>
                  </a:cubicBezTo>
                  <a:lnTo>
                    <a:pt x="1007" y="143"/>
                  </a:lnTo>
                  <a:cubicBezTo>
                    <a:pt x="1006" y="143"/>
                    <a:pt x="1008" y="153"/>
                    <a:pt x="1011" y="173"/>
                  </a:cubicBezTo>
                  <a:cubicBezTo>
                    <a:pt x="1012" y="181"/>
                    <a:pt x="1011" y="187"/>
                    <a:pt x="1008" y="187"/>
                  </a:cubicBezTo>
                  <a:cubicBezTo>
                    <a:pt x="1004" y="187"/>
                    <a:pt x="999" y="178"/>
                    <a:pt x="995" y="154"/>
                  </a:cubicBezTo>
                  <a:lnTo>
                    <a:pt x="986" y="114"/>
                  </a:lnTo>
                  <a:lnTo>
                    <a:pt x="986" y="114"/>
                  </a:lnTo>
                  <a:cubicBezTo>
                    <a:pt x="989" y="136"/>
                    <a:pt x="986" y="136"/>
                    <a:pt x="986" y="136"/>
                  </a:cubicBezTo>
                  <a:cubicBezTo>
                    <a:pt x="992" y="154"/>
                    <a:pt x="989" y="154"/>
                    <a:pt x="983" y="158"/>
                  </a:cubicBezTo>
                  <a:cubicBezTo>
                    <a:pt x="976" y="158"/>
                    <a:pt x="973" y="179"/>
                    <a:pt x="967" y="179"/>
                  </a:cubicBezTo>
                  <a:cubicBezTo>
                    <a:pt x="966" y="180"/>
                    <a:pt x="965" y="181"/>
                    <a:pt x="963" y="181"/>
                  </a:cubicBezTo>
                  <a:cubicBezTo>
                    <a:pt x="959" y="181"/>
                    <a:pt x="953" y="177"/>
                    <a:pt x="948" y="164"/>
                  </a:cubicBezTo>
                  <a:cubicBezTo>
                    <a:pt x="945" y="164"/>
                    <a:pt x="945" y="164"/>
                    <a:pt x="945" y="186"/>
                  </a:cubicBezTo>
                  <a:cubicBezTo>
                    <a:pt x="947" y="195"/>
                    <a:pt x="946" y="200"/>
                    <a:pt x="944" y="200"/>
                  </a:cubicBezTo>
                  <a:cubicBezTo>
                    <a:pt x="942" y="200"/>
                    <a:pt x="939" y="195"/>
                    <a:pt x="936" y="186"/>
                  </a:cubicBezTo>
                  <a:cubicBezTo>
                    <a:pt x="936" y="208"/>
                    <a:pt x="932" y="208"/>
                    <a:pt x="932" y="208"/>
                  </a:cubicBezTo>
                  <a:cubicBezTo>
                    <a:pt x="928" y="193"/>
                    <a:pt x="924" y="179"/>
                    <a:pt x="923" y="179"/>
                  </a:cubicBezTo>
                  <a:lnTo>
                    <a:pt x="923" y="179"/>
                  </a:lnTo>
                  <a:cubicBezTo>
                    <a:pt x="922" y="179"/>
                    <a:pt x="922" y="182"/>
                    <a:pt x="923" y="189"/>
                  </a:cubicBezTo>
                  <a:cubicBezTo>
                    <a:pt x="929" y="208"/>
                    <a:pt x="926" y="208"/>
                    <a:pt x="920" y="211"/>
                  </a:cubicBezTo>
                  <a:cubicBezTo>
                    <a:pt x="917" y="203"/>
                    <a:pt x="906" y="200"/>
                    <a:pt x="893" y="200"/>
                  </a:cubicBezTo>
                  <a:cubicBezTo>
                    <a:pt x="868" y="200"/>
                    <a:pt x="836" y="212"/>
                    <a:pt x="838" y="226"/>
                  </a:cubicBezTo>
                  <a:lnTo>
                    <a:pt x="832" y="226"/>
                  </a:lnTo>
                  <a:lnTo>
                    <a:pt x="826" y="230"/>
                  </a:lnTo>
                  <a:cubicBezTo>
                    <a:pt x="821" y="213"/>
                    <a:pt x="817" y="207"/>
                    <a:pt x="814" y="207"/>
                  </a:cubicBezTo>
                  <a:cubicBezTo>
                    <a:pt x="809" y="207"/>
                    <a:pt x="807" y="220"/>
                    <a:pt x="807" y="233"/>
                  </a:cubicBezTo>
                  <a:cubicBezTo>
                    <a:pt x="810" y="252"/>
                    <a:pt x="807" y="255"/>
                    <a:pt x="807" y="255"/>
                  </a:cubicBezTo>
                  <a:cubicBezTo>
                    <a:pt x="800" y="231"/>
                    <a:pt x="795" y="221"/>
                    <a:pt x="792" y="221"/>
                  </a:cubicBezTo>
                  <a:cubicBezTo>
                    <a:pt x="789" y="221"/>
                    <a:pt x="788" y="227"/>
                    <a:pt x="788" y="236"/>
                  </a:cubicBezTo>
                  <a:cubicBezTo>
                    <a:pt x="793" y="256"/>
                    <a:pt x="795" y="266"/>
                    <a:pt x="794" y="266"/>
                  </a:cubicBezTo>
                  <a:cubicBezTo>
                    <a:pt x="793" y="266"/>
                    <a:pt x="790" y="256"/>
                    <a:pt x="785" y="236"/>
                  </a:cubicBezTo>
                  <a:cubicBezTo>
                    <a:pt x="780" y="219"/>
                    <a:pt x="776" y="210"/>
                    <a:pt x="775" y="210"/>
                  </a:cubicBezTo>
                  <a:lnTo>
                    <a:pt x="775" y="210"/>
                  </a:lnTo>
                  <a:cubicBezTo>
                    <a:pt x="773" y="210"/>
                    <a:pt x="775" y="226"/>
                    <a:pt x="782" y="261"/>
                  </a:cubicBezTo>
                  <a:cubicBezTo>
                    <a:pt x="784" y="270"/>
                    <a:pt x="784" y="275"/>
                    <a:pt x="784" y="275"/>
                  </a:cubicBezTo>
                  <a:cubicBezTo>
                    <a:pt x="783" y="275"/>
                    <a:pt x="780" y="270"/>
                    <a:pt x="776" y="261"/>
                  </a:cubicBezTo>
                  <a:cubicBezTo>
                    <a:pt x="769" y="237"/>
                    <a:pt x="764" y="228"/>
                    <a:pt x="763" y="228"/>
                  </a:cubicBezTo>
                  <a:lnTo>
                    <a:pt x="763" y="228"/>
                  </a:lnTo>
                  <a:cubicBezTo>
                    <a:pt x="763" y="228"/>
                    <a:pt x="764" y="233"/>
                    <a:pt x="766" y="242"/>
                  </a:cubicBezTo>
                  <a:cubicBezTo>
                    <a:pt x="771" y="263"/>
                    <a:pt x="773" y="273"/>
                    <a:pt x="771" y="273"/>
                  </a:cubicBezTo>
                  <a:cubicBezTo>
                    <a:pt x="770" y="273"/>
                    <a:pt x="766" y="263"/>
                    <a:pt x="760" y="242"/>
                  </a:cubicBezTo>
                  <a:cubicBezTo>
                    <a:pt x="751" y="224"/>
                    <a:pt x="746" y="214"/>
                    <a:pt x="745" y="214"/>
                  </a:cubicBezTo>
                  <a:lnTo>
                    <a:pt x="745" y="214"/>
                  </a:lnTo>
                  <a:cubicBezTo>
                    <a:pt x="744" y="214"/>
                    <a:pt x="746" y="225"/>
                    <a:pt x="751" y="245"/>
                  </a:cubicBezTo>
                  <a:cubicBezTo>
                    <a:pt x="755" y="266"/>
                    <a:pt x="755" y="276"/>
                    <a:pt x="752" y="276"/>
                  </a:cubicBezTo>
                  <a:cubicBezTo>
                    <a:pt x="750" y="276"/>
                    <a:pt x="744" y="267"/>
                    <a:pt x="738" y="248"/>
                  </a:cubicBezTo>
                  <a:cubicBezTo>
                    <a:pt x="736" y="248"/>
                    <a:pt x="733" y="240"/>
                    <a:pt x="731" y="240"/>
                  </a:cubicBezTo>
                  <a:lnTo>
                    <a:pt x="731" y="240"/>
                  </a:lnTo>
                  <a:cubicBezTo>
                    <a:pt x="731" y="240"/>
                    <a:pt x="731" y="242"/>
                    <a:pt x="732" y="248"/>
                  </a:cubicBezTo>
                  <a:lnTo>
                    <a:pt x="726" y="230"/>
                  </a:lnTo>
                  <a:lnTo>
                    <a:pt x="719" y="230"/>
                  </a:lnTo>
                  <a:lnTo>
                    <a:pt x="726" y="252"/>
                  </a:lnTo>
                  <a:cubicBezTo>
                    <a:pt x="723" y="252"/>
                    <a:pt x="706" y="236"/>
                    <a:pt x="692" y="236"/>
                  </a:cubicBezTo>
                  <a:cubicBezTo>
                    <a:pt x="690" y="236"/>
                    <a:pt x="689" y="236"/>
                    <a:pt x="688" y="236"/>
                  </a:cubicBezTo>
                  <a:cubicBezTo>
                    <a:pt x="663" y="242"/>
                    <a:pt x="657" y="245"/>
                    <a:pt x="666" y="264"/>
                  </a:cubicBezTo>
                  <a:cubicBezTo>
                    <a:pt x="674" y="284"/>
                    <a:pt x="676" y="295"/>
                    <a:pt x="675" y="295"/>
                  </a:cubicBezTo>
                  <a:cubicBezTo>
                    <a:pt x="674" y="295"/>
                    <a:pt x="669" y="284"/>
                    <a:pt x="663" y="264"/>
                  </a:cubicBezTo>
                  <a:cubicBezTo>
                    <a:pt x="663" y="264"/>
                    <a:pt x="662" y="264"/>
                    <a:pt x="662" y="264"/>
                  </a:cubicBezTo>
                  <a:cubicBezTo>
                    <a:pt x="658" y="264"/>
                    <a:pt x="647" y="248"/>
                    <a:pt x="644" y="248"/>
                  </a:cubicBezTo>
                  <a:cubicBezTo>
                    <a:pt x="643" y="248"/>
                    <a:pt x="642" y="249"/>
                    <a:pt x="640" y="249"/>
                  </a:cubicBezTo>
                  <a:cubicBezTo>
                    <a:pt x="636" y="249"/>
                    <a:pt x="633" y="247"/>
                    <a:pt x="628" y="230"/>
                  </a:cubicBezTo>
                  <a:lnTo>
                    <a:pt x="625" y="230"/>
                  </a:lnTo>
                  <a:cubicBezTo>
                    <a:pt x="631" y="257"/>
                    <a:pt x="627" y="269"/>
                    <a:pt x="620" y="269"/>
                  </a:cubicBezTo>
                  <a:cubicBezTo>
                    <a:pt x="616" y="269"/>
                    <a:pt x="611" y="265"/>
                    <a:pt x="607" y="258"/>
                  </a:cubicBezTo>
                  <a:cubicBezTo>
                    <a:pt x="603" y="258"/>
                    <a:pt x="600" y="258"/>
                    <a:pt x="600" y="280"/>
                  </a:cubicBezTo>
                  <a:cubicBezTo>
                    <a:pt x="602" y="291"/>
                    <a:pt x="603" y="297"/>
                    <a:pt x="602" y="297"/>
                  </a:cubicBezTo>
                  <a:cubicBezTo>
                    <a:pt x="601" y="297"/>
                    <a:pt x="599" y="292"/>
                    <a:pt x="594" y="283"/>
                  </a:cubicBezTo>
                  <a:cubicBezTo>
                    <a:pt x="591" y="271"/>
                    <a:pt x="583" y="261"/>
                    <a:pt x="580" y="261"/>
                  </a:cubicBezTo>
                  <a:cubicBezTo>
                    <a:pt x="577" y="261"/>
                    <a:pt x="576" y="268"/>
                    <a:pt x="581" y="286"/>
                  </a:cubicBezTo>
                  <a:lnTo>
                    <a:pt x="572" y="267"/>
                  </a:lnTo>
                  <a:cubicBezTo>
                    <a:pt x="569" y="261"/>
                    <a:pt x="568" y="258"/>
                    <a:pt x="567" y="258"/>
                  </a:cubicBezTo>
                  <a:lnTo>
                    <a:pt x="567" y="258"/>
                  </a:lnTo>
                  <a:cubicBezTo>
                    <a:pt x="566" y="258"/>
                    <a:pt x="571" y="273"/>
                    <a:pt x="575" y="286"/>
                  </a:cubicBezTo>
                  <a:cubicBezTo>
                    <a:pt x="581" y="304"/>
                    <a:pt x="583" y="315"/>
                    <a:pt x="582" y="315"/>
                  </a:cubicBezTo>
                  <a:cubicBezTo>
                    <a:pt x="581" y="315"/>
                    <a:pt x="575" y="300"/>
                    <a:pt x="563" y="267"/>
                  </a:cubicBezTo>
                  <a:cubicBezTo>
                    <a:pt x="555" y="245"/>
                    <a:pt x="551" y="236"/>
                    <a:pt x="550" y="236"/>
                  </a:cubicBezTo>
                  <a:lnTo>
                    <a:pt x="550" y="236"/>
                  </a:lnTo>
                  <a:cubicBezTo>
                    <a:pt x="550" y="236"/>
                    <a:pt x="551" y="241"/>
                    <a:pt x="553" y="248"/>
                  </a:cubicBezTo>
                  <a:cubicBezTo>
                    <a:pt x="558" y="264"/>
                    <a:pt x="561" y="278"/>
                    <a:pt x="559" y="278"/>
                  </a:cubicBezTo>
                  <a:cubicBezTo>
                    <a:pt x="558" y="278"/>
                    <a:pt x="556" y="276"/>
                    <a:pt x="553" y="270"/>
                  </a:cubicBezTo>
                  <a:lnTo>
                    <a:pt x="553" y="270"/>
                  </a:lnTo>
                  <a:cubicBezTo>
                    <a:pt x="550" y="270"/>
                    <a:pt x="550" y="273"/>
                    <a:pt x="563" y="311"/>
                  </a:cubicBezTo>
                  <a:cubicBezTo>
                    <a:pt x="569" y="330"/>
                    <a:pt x="566" y="333"/>
                    <a:pt x="566" y="333"/>
                  </a:cubicBezTo>
                  <a:cubicBezTo>
                    <a:pt x="560" y="320"/>
                    <a:pt x="556" y="305"/>
                    <a:pt x="553" y="292"/>
                  </a:cubicBezTo>
                  <a:lnTo>
                    <a:pt x="550" y="292"/>
                  </a:lnTo>
                  <a:cubicBezTo>
                    <a:pt x="541" y="283"/>
                    <a:pt x="531" y="270"/>
                    <a:pt x="528" y="255"/>
                  </a:cubicBezTo>
                  <a:cubicBezTo>
                    <a:pt x="525" y="247"/>
                    <a:pt x="522" y="243"/>
                    <a:pt x="521" y="243"/>
                  </a:cubicBezTo>
                  <a:lnTo>
                    <a:pt x="521" y="243"/>
                  </a:lnTo>
                  <a:cubicBezTo>
                    <a:pt x="519" y="243"/>
                    <a:pt x="522" y="254"/>
                    <a:pt x="531" y="277"/>
                  </a:cubicBezTo>
                  <a:cubicBezTo>
                    <a:pt x="547" y="317"/>
                    <a:pt x="547" y="317"/>
                    <a:pt x="541" y="317"/>
                  </a:cubicBezTo>
                  <a:cubicBezTo>
                    <a:pt x="541" y="317"/>
                    <a:pt x="538" y="317"/>
                    <a:pt x="531" y="299"/>
                  </a:cubicBezTo>
                  <a:cubicBezTo>
                    <a:pt x="525" y="280"/>
                    <a:pt x="525" y="280"/>
                    <a:pt x="519" y="280"/>
                  </a:cubicBezTo>
                  <a:cubicBezTo>
                    <a:pt x="519" y="314"/>
                    <a:pt x="525" y="352"/>
                    <a:pt x="538" y="383"/>
                  </a:cubicBezTo>
                  <a:cubicBezTo>
                    <a:pt x="544" y="404"/>
                    <a:pt x="547" y="414"/>
                    <a:pt x="547" y="414"/>
                  </a:cubicBezTo>
                  <a:cubicBezTo>
                    <a:pt x="546" y="414"/>
                    <a:pt x="542" y="404"/>
                    <a:pt x="534" y="383"/>
                  </a:cubicBezTo>
                  <a:cubicBezTo>
                    <a:pt x="528" y="364"/>
                    <a:pt x="525" y="364"/>
                    <a:pt x="522" y="364"/>
                  </a:cubicBezTo>
                  <a:cubicBezTo>
                    <a:pt x="516" y="346"/>
                    <a:pt x="519" y="346"/>
                    <a:pt x="522" y="346"/>
                  </a:cubicBezTo>
                  <a:lnTo>
                    <a:pt x="516" y="324"/>
                  </a:lnTo>
                  <a:cubicBezTo>
                    <a:pt x="506" y="305"/>
                    <a:pt x="502" y="296"/>
                    <a:pt x="500" y="296"/>
                  </a:cubicBezTo>
                  <a:lnTo>
                    <a:pt x="500" y="296"/>
                  </a:lnTo>
                  <a:cubicBezTo>
                    <a:pt x="499" y="296"/>
                    <a:pt x="501" y="306"/>
                    <a:pt x="506" y="327"/>
                  </a:cubicBezTo>
                  <a:cubicBezTo>
                    <a:pt x="509" y="338"/>
                    <a:pt x="511" y="343"/>
                    <a:pt x="511" y="343"/>
                  </a:cubicBezTo>
                  <a:cubicBezTo>
                    <a:pt x="510" y="343"/>
                    <a:pt x="508" y="338"/>
                    <a:pt x="503" y="327"/>
                  </a:cubicBezTo>
                  <a:cubicBezTo>
                    <a:pt x="497" y="314"/>
                    <a:pt x="490" y="301"/>
                    <a:pt x="489" y="301"/>
                  </a:cubicBezTo>
                  <a:lnTo>
                    <a:pt x="489" y="301"/>
                  </a:lnTo>
                  <a:cubicBezTo>
                    <a:pt x="488" y="301"/>
                    <a:pt x="489" y="304"/>
                    <a:pt x="491" y="311"/>
                  </a:cubicBezTo>
                  <a:cubicBezTo>
                    <a:pt x="491" y="311"/>
                    <a:pt x="487" y="311"/>
                    <a:pt x="478" y="292"/>
                  </a:cubicBezTo>
                  <a:cubicBezTo>
                    <a:pt x="472" y="292"/>
                    <a:pt x="472" y="292"/>
                    <a:pt x="478" y="314"/>
                  </a:cubicBezTo>
                  <a:cubicBezTo>
                    <a:pt x="484" y="333"/>
                    <a:pt x="481" y="333"/>
                    <a:pt x="481" y="333"/>
                  </a:cubicBezTo>
                  <a:cubicBezTo>
                    <a:pt x="478" y="336"/>
                    <a:pt x="475" y="336"/>
                    <a:pt x="481" y="355"/>
                  </a:cubicBezTo>
                  <a:cubicBezTo>
                    <a:pt x="491" y="374"/>
                    <a:pt x="494" y="396"/>
                    <a:pt x="491" y="396"/>
                  </a:cubicBezTo>
                  <a:cubicBezTo>
                    <a:pt x="492" y="405"/>
                    <a:pt x="493" y="411"/>
                    <a:pt x="492" y="411"/>
                  </a:cubicBezTo>
                  <a:cubicBezTo>
                    <a:pt x="490" y="411"/>
                    <a:pt x="486" y="401"/>
                    <a:pt x="475" y="380"/>
                  </a:cubicBezTo>
                  <a:cubicBezTo>
                    <a:pt x="470" y="363"/>
                    <a:pt x="467" y="361"/>
                    <a:pt x="466" y="361"/>
                  </a:cubicBezTo>
                  <a:cubicBezTo>
                    <a:pt x="466" y="361"/>
                    <a:pt x="466" y="361"/>
                    <a:pt x="466" y="361"/>
                  </a:cubicBezTo>
                  <a:cubicBezTo>
                    <a:pt x="466" y="361"/>
                    <a:pt x="462" y="361"/>
                    <a:pt x="453" y="342"/>
                  </a:cubicBezTo>
                  <a:cubicBezTo>
                    <a:pt x="450" y="337"/>
                    <a:pt x="449" y="335"/>
                    <a:pt x="448" y="335"/>
                  </a:cubicBezTo>
                  <a:lnTo>
                    <a:pt x="448" y="335"/>
                  </a:lnTo>
                  <a:cubicBezTo>
                    <a:pt x="447" y="335"/>
                    <a:pt x="452" y="348"/>
                    <a:pt x="456" y="361"/>
                  </a:cubicBezTo>
                  <a:lnTo>
                    <a:pt x="472" y="402"/>
                  </a:lnTo>
                  <a:cubicBezTo>
                    <a:pt x="462" y="383"/>
                    <a:pt x="453" y="364"/>
                    <a:pt x="447" y="346"/>
                  </a:cubicBezTo>
                  <a:cubicBezTo>
                    <a:pt x="437" y="325"/>
                    <a:pt x="433" y="315"/>
                    <a:pt x="432" y="315"/>
                  </a:cubicBezTo>
                  <a:lnTo>
                    <a:pt x="432" y="315"/>
                  </a:lnTo>
                  <a:cubicBezTo>
                    <a:pt x="432" y="315"/>
                    <a:pt x="436" y="325"/>
                    <a:pt x="444" y="346"/>
                  </a:cubicBezTo>
                  <a:cubicBezTo>
                    <a:pt x="448" y="359"/>
                    <a:pt x="453" y="373"/>
                    <a:pt x="450" y="373"/>
                  </a:cubicBezTo>
                  <a:cubicBezTo>
                    <a:pt x="449" y="373"/>
                    <a:pt x="447" y="372"/>
                    <a:pt x="444" y="367"/>
                  </a:cubicBezTo>
                  <a:cubicBezTo>
                    <a:pt x="443" y="367"/>
                    <a:pt x="442" y="368"/>
                    <a:pt x="441" y="368"/>
                  </a:cubicBezTo>
                  <a:cubicBezTo>
                    <a:pt x="438" y="368"/>
                    <a:pt x="433" y="366"/>
                    <a:pt x="428" y="349"/>
                  </a:cubicBezTo>
                  <a:cubicBezTo>
                    <a:pt x="425" y="343"/>
                    <a:pt x="423" y="341"/>
                    <a:pt x="422" y="341"/>
                  </a:cubicBezTo>
                  <a:cubicBezTo>
                    <a:pt x="420" y="341"/>
                    <a:pt x="422" y="352"/>
                    <a:pt x="422" y="352"/>
                  </a:cubicBezTo>
                  <a:cubicBezTo>
                    <a:pt x="425" y="362"/>
                    <a:pt x="426" y="366"/>
                    <a:pt x="424" y="366"/>
                  </a:cubicBezTo>
                  <a:cubicBezTo>
                    <a:pt x="422" y="366"/>
                    <a:pt x="418" y="362"/>
                    <a:pt x="412" y="355"/>
                  </a:cubicBezTo>
                  <a:cubicBezTo>
                    <a:pt x="398" y="337"/>
                    <a:pt x="391" y="327"/>
                    <a:pt x="390" y="327"/>
                  </a:cubicBezTo>
                  <a:lnTo>
                    <a:pt x="390" y="327"/>
                  </a:lnTo>
                  <a:cubicBezTo>
                    <a:pt x="388" y="327"/>
                    <a:pt x="392" y="337"/>
                    <a:pt x="400" y="358"/>
                  </a:cubicBezTo>
                  <a:cubicBezTo>
                    <a:pt x="403" y="369"/>
                    <a:pt x="408" y="380"/>
                    <a:pt x="408" y="380"/>
                  </a:cubicBezTo>
                  <a:cubicBezTo>
                    <a:pt x="407" y="380"/>
                    <a:pt x="405" y="374"/>
                    <a:pt x="397" y="358"/>
                  </a:cubicBezTo>
                  <a:cubicBezTo>
                    <a:pt x="394" y="353"/>
                    <a:pt x="393" y="351"/>
                    <a:pt x="392" y="351"/>
                  </a:cubicBezTo>
                  <a:lnTo>
                    <a:pt x="392" y="351"/>
                  </a:lnTo>
                  <a:cubicBezTo>
                    <a:pt x="390" y="351"/>
                    <a:pt x="394" y="366"/>
                    <a:pt x="397" y="380"/>
                  </a:cubicBezTo>
                  <a:cubicBezTo>
                    <a:pt x="400" y="402"/>
                    <a:pt x="415" y="440"/>
                    <a:pt x="425" y="458"/>
                  </a:cubicBezTo>
                  <a:cubicBezTo>
                    <a:pt x="432" y="483"/>
                    <a:pt x="435" y="492"/>
                    <a:pt x="434" y="492"/>
                  </a:cubicBezTo>
                  <a:cubicBezTo>
                    <a:pt x="433" y="492"/>
                    <a:pt x="430" y="488"/>
                    <a:pt x="425" y="480"/>
                  </a:cubicBezTo>
                  <a:cubicBezTo>
                    <a:pt x="419" y="468"/>
                    <a:pt x="412" y="455"/>
                    <a:pt x="406" y="443"/>
                  </a:cubicBezTo>
                  <a:cubicBezTo>
                    <a:pt x="400" y="424"/>
                    <a:pt x="403" y="424"/>
                    <a:pt x="403" y="424"/>
                  </a:cubicBezTo>
                  <a:lnTo>
                    <a:pt x="403" y="421"/>
                  </a:lnTo>
                  <a:cubicBezTo>
                    <a:pt x="397" y="402"/>
                    <a:pt x="390" y="383"/>
                    <a:pt x="384" y="383"/>
                  </a:cubicBezTo>
                  <a:cubicBezTo>
                    <a:pt x="380" y="375"/>
                    <a:pt x="377" y="371"/>
                    <a:pt x="376" y="371"/>
                  </a:cubicBezTo>
                  <a:lnTo>
                    <a:pt x="376" y="371"/>
                  </a:lnTo>
                  <a:cubicBezTo>
                    <a:pt x="374" y="371"/>
                    <a:pt x="376" y="376"/>
                    <a:pt x="381" y="386"/>
                  </a:cubicBezTo>
                  <a:cubicBezTo>
                    <a:pt x="374" y="373"/>
                    <a:pt x="369" y="369"/>
                    <a:pt x="366" y="369"/>
                  </a:cubicBezTo>
                  <a:cubicBezTo>
                    <a:pt x="364" y="369"/>
                    <a:pt x="363" y="370"/>
                    <a:pt x="362" y="371"/>
                  </a:cubicBezTo>
                  <a:cubicBezTo>
                    <a:pt x="361" y="371"/>
                    <a:pt x="359" y="371"/>
                    <a:pt x="357" y="371"/>
                  </a:cubicBezTo>
                  <a:cubicBezTo>
                    <a:pt x="353" y="371"/>
                    <a:pt x="347" y="369"/>
                    <a:pt x="340" y="355"/>
                  </a:cubicBezTo>
                  <a:cubicBezTo>
                    <a:pt x="337" y="355"/>
                    <a:pt x="334" y="355"/>
                    <a:pt x="340" y="377"/>
                  </a:cubicBezTo>
                  <a:cubicBezTo>
                    <a:pt x="349" y="399"/>
                    <a:pt x="352" y="408"/>
                    <a:pt x="352" y="408"/>
                  </a:cubicBezTo>
                  <a:cubicBezTo>
                    <a:pt x="351" y="408"/>
                    <a:pt x="349" y="403"/>
                    <a:pt x="346" y="396"/>
                  </a:cubicBezTo>
                  <a:cubicBezTo>
                    <a:pt x="336" y="375"/>
                    <a:pt x="320" y="362"/>
                    <a:pt x="311" y="362"/>
                  </a:cubicBezTo>
                  <a:cubicBezTo>
                    <a:pt x="304" y="362"/>
                    <a:pt x="300" y="370"/>
                    <a:pt x="306" y="386"/>
                  </a:cubicBezTo>
                  <a:lnTo>
                    <a:pt x="299" y="389"/>
                  </a:lnTo>
                  <a:cubicBezTo>
                    <a:pt x="294" y="382"/>
                    <a:pt x="289" y="378"/>
                    <a:pt x="285" y="378"/>
                  </a:cubicBezTo>
                  <a:cubicBezTo>
                    <a:pt x="280" y="378"/>
                    <a:pt x="277" y="385"/>
                    <a:pt x="281" y="396"/>
                  </a:cubicBezTo>
                  <a:lnTo>
                    <a:pt x="274" y="399"/>
                  </a:lnTo>
                  <a:cubicBezTo>
                    <a:pt x="268" y="390"/>
                    <a:pt x="264" y="385"/>
                    <a:pt x="263" y="385"/>
                  </a:cubicBezTo>
                  <a:lnTo>
                    <a:pt x="263" y="385"/>
                  </a:lnTo>
                  <a:cubicBezTo>
                    <a:pt x="261" y="385"/>
                    <a:pt x="262" y="391"/>
                    <a:pt x="265" y="402"/>
                  </a:cubicBezTo>
                  <a:cubicBezTo>
                    <a:pt x="267" y="409"/>
                    <a:pt x="270" y="416"/>
                    <a:pt x="271" y="421"/>
                  </a:cubicBezTo>
                  <a:cubicBezTo>
                    <a:pt x="265" y="407"/>
                    <a:pt x="261" y="404"/>
                    <a:pt x="256" y="404"/>
                  </a:cubicBezTo>
                  <a:cubicBezTo>
                    <a:pt x="254" y="404"/>
                    <a:pt x="252" y="404"/>
                    <a:pt x="249" y="405"/>
                  </a:cubicBezTo>
                  <a:cubicBezTo>
                    <a:pt x="240" y="408"/>
                    <a:pt x="240" y="408"/>
                    <a:pt x="249" y="427"/>
                  </a:cubicBezTo>
                  <a:cubicBezTo>
                    <a:pt x="249" y="434"/>
                    <a:pt x="248" y="437"/>
                    <a:pt x="247" y="437"/>
                  </a:cubicBezTo>
                  <a:cubicBezTo>
                    <a:pt x="244" y="437"/>
                    <a:pt x="238" y="424"/>
                    <a:pt x="234" y="411"/>
                  </a:cubicBezTo>
                  <a:cubicBezTo>
                    <a:pt x="227" y="394"/>
                    <a:pt x="222" y="384"/>
                    <a:pt x="221" y="384"/>
                  </a:cubicBezTo>
                  <a:lnTo>
                    <a:pt x="221" y="384"/>
                  </a:lnTo>
                  <a:cubicBezTo>
                    <a:pt x="220" y="384"/>
                    <a:pt x="224" y="400"/>
                    <a:pt x="237" y="433"/>
                  </a:cubicBezTo>
                  <a:cubicBezTo>
                    <a:pt x="244" y="456"/>
                    <a:pt x="246" y="466"/>
                    <a:pt x="244" y="466"/>
                  </a:cubicBezTo>
                  <a:cubicBezTo>
                    <a:pt x="243" y="466"/>
                    <a:pt x="241" y="461"/>
                    <a:pt x="237" y="452"/>
                  </a:cubicBezTo>
                  <a:cubicBezTo>
                    <a:pt x="230" y="433"/>
                    <a:pt x="230" y="433"/>
                    <a:pt x="234" y="433"/>
                  </a:cubicBezTo>
                  <a:lnTo>
                    <a:pt x="218" y="396"/>
                  </a:lnTo>
                  <a:cubicBezTo>
                    <a:pt x="215" y="396"/>
                    <a:pt x="215" y="396"/>
                    <a:pt x="221" y="415"/>
                  </a:cubicBezTo>
                  <a:cubicBezTo>
                    <a:pt x="221" y="415"/>
                    <a:pt x="218" y="415"/>
                    <a:pt x="224" y="436"/>
                  </a:cubicBezTo>
                  <a:cubicBezTo>
                    <a:pt x="230" y="455"/>
                    <a:pt x="240" y="474"/>
                    <a:pt x="249" y="493"/>
                  </a:cubicBezTo>
                  <a:cubicBezTo>
                    <a:pt x="259" y="512"/>
                    <a:pt x="256" y="512"/>
                    <a:pt x="256" y="515"/>
                  </a:cubicBezTo>
                  <a:cubicBezTo>
                    <a:pt x="243" y="496"/>
                    <a:pt x="234" y="477"/>
                    <a:pt x="227" y="455"/>
                  </a:cubicBezTo>
                  <a:cubicBezTo>
                    <a:pt x="227" y="443"/>
                    <a:pt x="221" y="430"/>
                    <a:pt x="215" y="418"/>
                  </a:cubicBezTo>
                  <a:cubicBezTo>
                    <a:pt x="213" y="414"/>
                    <a:pt x="212" y="413"/>
                    <a:pt x="211" y="413"/>
                  </a:cubicBezTo>
                  <a:lnTo>
                    <a:pt x="211" y="413"/>
                  </a:lnTo>
                  <a:cubicBezTo>
                    <a:pt x="208" y="413"/>
                    <a:pt x="214" y="447"/>
                    <a:pt x="224" y="480"/>
                  </a:cubicBezTo>
                  <a:lnTo>
                    <a:pt x="218" y="462"/>
                  </a:lnTo>
                  <a:cubicBezTo>
                    <a:pt x="211" y="448"/>
                    <a:pt x="208" y="444"/>
                    <a:pt x="204" y="444"/>
                  </a:cubicBezTo>
                  <a:cubicBezTo>
                    <a:pt x="203" y="444"/>
                    <a:pt x="201" y="445"/>
                    <a:pt x="199" y="446"/>
                  </a:cubicBezTo>
                  <a:cubicBezTo>
                    <a:pt x="196" y="446"/>
                    <a:pt x="193" y="446"/>
                    <a:pt x="202" y="465"/>
                  </a:cubicBezTo>
                  <a:cubicBezTo>
                    <a:pt x="209" y="477"/>
                    <a:pt x="212" y="493"/>
                    <a:pt x="215" y="505"/>
                  </a:cubicBezTo>
                  <a:cubicBezTo>
                    <a:pt x="224" y="518"/>
                    <a:pt x="230" y="530"/>
                    <a:pt x="234" y="543"/>
                  </a:cubicBezTo>
                  <a:lnTo>
                    <a:pt x="212" y="505"/>
                  </a:lnTo>
                  <a:cubicBezTo>
                    <a:pt x="191" y="473"/>
                    <a:pt x="179" y="455"/>
                    <a:pt x="170" y="455"/>
                  </a:cubicBezTo>
                  <a:cubicBezTo>
                    <a:pt x="169" y="455"/>
                    <a:pt x="168" y="455"/>
                    <a:pt x="168" y="455"/>
                  </a:cubicBezTo>
                  <a:cubicBezTo>
                    <a:pt x="167" y="456"/>
                    <a:pt x="166" y="457"/>
                    <a:pt x="164" y="457"/>
                  </a:cubicBezTo>
                  <a:cubicBezTo>
                    <a:pt x="160" y="457"/>
                    <a:pt x="155" y="454"/>
                    <a:pt x="146" y="443"/>
                  </a:cubicBezTo>
                  <a:cubicBezTo>
                    <a:pt x="143" y="443"/>
                    <a:pt x="140" y="443"/>
                    <a:pt x="149" y="462"/>
                  </a:cubicBezTo>
                  <a:lnTo>
                    <a:pt x="146" y="465"/>
                  </a:lnTo>
                  <a:cubicBezTo>
                    <a:pt x="140" y="456"/>
                    <a:pt x="136" y="452"/>
                    <a:pt x="135" y="452"/>
                  </a:cubicBezTo>
                  <a:lnTo>
                    <a:pt x="135" y="452"/>
                  </a:lnTo>
                  <a:cubicBezTo>
                    <a:pt x="132" y="452"/>
                    <a:pt x="133" y="458"/>
                    <a:pt x="136" y="468"/>
                  </a:cubicBezTo>
                  <a:cubicBezTo>
                    <a:pt x="139" y="474"/>
                    <a:pt x="139" y="476"/>
                    <a:pt x="138" y="476"/>
                  </a:cubicBezTo>
                  <a:cubicBezTo>
                    <a:pt x="137" y="476"/>
                    <a:pt x="132" y="468"/>
                    <a:pt x="130" y="468"/>
                  </a:cubicBezTo>
                  <a:cubicBezTo>
                    <a:pt x="121" y="453"/>
                    <a:pt x="115" y="444"/>
                    <a:pt x="115" y="444"/>
                  </a:cubicBezTo>
                  <a:lnTo>
                    <a:pt x="115" y="444"/>
                  </a:lnTo>
                  <a:cubicBezTo>
                    <a:pt x="114" y="444"/>
                    <a:pt x="121" y="458"/>
                    <a:pt x="136" y="490"/>
                  </a:cubicBezTo>
                  <a:cubicBezTo>
                    <a:pt x="143" y="502"/>
                    <a:pt x="149" y="515"/>
                    <a:pt x="162" y="524"/>
                  </a:cubicBezTo>
                  <a:lnTo>
                    <a:pt x="168" y="521"/>
                  </a:lnTo>
                  <a:lnTo>
                    <a:pt x="168" y="543"/>
                  </a:lnTo>
                  <a:cubicBezTo>
                    <a:pt x="171" y="559"/>
                    <a:pt x="174" y="571"/>
                    <a:pt x="180" y="584"/>
                  </a:cubicBezTo>
                  <a:cubicBezTo>
                    <a:pt x="180" y="584"/>
                    <a:pt x="187" y="603"/>
                    <a:pt x="187" y="606"/>
                  </a:cubicBezTo>
                  <a:lnTo>
                    <a:pt x="168" y="565"/>
                  </a:lnTo>
                  <a:cubicBezTo>
                    <a:pt x="162" y="546"/>
                    <a:pt x="155" y="527"/>
                    <a:pt x="146" y="509"/>
                  </a:cubicBezTo>
                  <a:cubicBezTo>
                    <a:pt x="135" y="486"/>
                    <a:pt x="124" y="471"/>
                    <a:pt x="122" y="471"/>
                  </a:cubicBezTo>
                  <a:lnTo>
                    <a:pt x="122" y="471"/>
                  </a:lnTo>
                  <a:cubicBezTo>
                    <a:pt x="120" y="471"/>
                    <a:pt x="121" y="478"/>
                    <a:pt x="127" y="493"/>
                  </a:cubicBezTo>
                  <a:cubicBezTo>
                    <a:pt x="127" y="493"/>
                    <a:pt x="127" y="493"/>
                    <a:pt x="115" y="474"/>
                  </a:cubicBezTo>
                  <a:cubicBezTo>
                    <a:pt x="112" y="466"/>
                    <a:pt x="110" y="462"/>
                    <a:pt x="110" y="462"/>
                  </a:cubicBezTo>
                  <a:lnTo>
                    <a:pt x="110" y="462"/>
                  </a:lnTo>
                  <a:cubicBezTo>
                    <a:pt x="109" y="462"/>
                    <a:pt x="111" y="472"/>
                    <a:pt x="121" y="496"/>
                  </a:cubicBezTo>
                  <a:cubicBezTo>
                    <a:pt x="127" y="516"/>
                    <a:pt x="130" y="526"/>
                    <a:pt x="129" y="526"/>
                  </a:cubicBezTo>
                  <a:cubicBezTo>
                    <a:pt x="127" y="526"/>
                    <a:pt x="122" y="517"/>
                    <a:pt x="111" y="499"/>
                  </a:cubicBezTo>
                  <a:cubicBezTo>
                    <a:pt x="101" y="478"/>
                    <a:pt x="93" y="470"/>
                    <a:pt x="90" y="470"/>
                  </a:cubicBezTo>
                  <a:cubicBezTo>
                    <a:pt x="87" y="470"/>
                    <a:pt x="87" y="475"/>
                    <a:pt x="89" y="483"/>
                  </a:cubicBezTo>
                  <a:cubicBezTo>
                    <a:pt x="101" y="507"/>
                    <a:pt x="103" y="517"/>
                    <a:pt x="100" y="517"/>
                  </a:cubicBezTo>
                  <a:cubicBezTo>
                    <a:pt x="98" y="517"/>
                    <a:pt x="94" y="513"/>
                    <a:pt x="89" y="505"/>
                  </a:cubicBezTo>
                  <a:cubicBezTo>
                    <a:pt x="85" y="498"/>
                    <a:pt x="82" y="494"/>
                    <a:pt x="81" y="494"/>
                  </a:cubicBezTo>
                  <a:lnTo>
                    <a:pt x="81" y="494"/>
                  </a:lnTo>
                  <a:cubicBezTo>
                    <a:pt x="79" y="494"/>
                    <a:pt x="80" y="499"/>
                    <a:pt x="83" y="509"/>
                  </a:cubicBezTo>
                  <a:cubicBezTo>
                    <a:pt x="79" y="496"/>
                    <a:pt x="72" y="483"/>
                    <a:pt x="70" y="483"/>
                  </a:cubicBezTo>
                  <a:lnTo>
                    <a:pt x="70" y="483"/>
                  </a:lnTo>
                  <a:cubicBezTo>
                    <a:pt x="69" y="483"/>
                    <a:pt x="69" y="486"/>
                    <a:pt x="71" y="493"/>
                  </a:cubicBezTo>
                  <a:cubicBezTo>
                    <a:pt x="71" y="493"/>
                    <a:pt x="68" y="493"/>
                    <a:pt x="80" y="512"/>
                  </a:cubicBezTo>
                  <a:cubicBezTo>
                    <a:pt x="80" y="512"/>
                    <a:pt x="86" y="530"/>
                    <a:pt x="93" y="549"/>
                  </a:cubicBezTo>
                  <a:cubicBezTo>
                    <a:pt x="102" y="562"/>
                    <a:pt x="108" y="574"/>
                    <a:pt x="111" y="587"/>
                  </a:cubicBezTo>
                  <a:cubicBezTo>
                    <a:pt x="114" y="592"/>
                    <a:pt x="115" y="594"/>
                    <a:pt x="114" y="594"/>
                  </a:cubicBezTo>
                  <a:cubicBezTo>
                    <a:pt x="111" y="594"/>
                    <a:pt x="97" y="576"/>
                    <a:pt x="74" y="537"/>
                  </a:cubicBezTo>
                  <a:lnTo>
                    <a:pt x="52" y="499"/>
                  </a:lnTo>
                  <a:lnTo>
                    <a:pt x="52" y="499"/>
                  </a:lnTo>
                  <a:cubicBezTo>
                    <a:pt x="61" y="518"/>
                    <a:pt x="68" y="537"/>
                    <a:pt x="68" y="537"/>
                  </a:cubicBezTo>
                  <a:cubicBezTo>
                    <a:pt x="68" y="537"/>
                    <a:pt x="67" y="537"/>
                    <a:pt x="67" y="537"/>
                  </a:cubicBezTo>
                  <a:cubicBezTo>
                    <a:pt x="66" y="537"/>
                    <a:pt x="62" y="535"/>
                    <a:pt x="55" y="521"/>
                  </a:cubicBezTo>
                  <a:cubicBezTo>
                    <a:pt x="46" y="502"/>
                    <a:pt x="46" y="502"/>
                    <a:pt x="46" y="502"/>
                  </a:cubicBezTo>
                  <a:lnTo>
                    <a:pt x="46" y="502"/>
                  </a:lnTo>
                  <a:cubicBezTo>
                    <a:pt x="46" y="502"/>
                    <a:pt x="42" y="502"/>
                    <a:pt x="52" y="521"/>
                  </a:cubicBezTo>
                  <a:cubicBezTo>
                    <a:pt x="61" y="543"/>
                    <a:pt x="65" y="552"/>
                    <a:pt x="65" y="552"/>
                  </a:cubicBezTo>
                  <a:cubicBezTo>
                    <a:pt x="64" y="552"/>
                    <a:pt x="62" y="548"/>
                    <a:pt x="58" y="540"/>
                  </a:cubicBezTo>
                  <a:cubicBezTo>
                    <a:pt x="49" y="523"/>
                    <a:pt x="43" y="514"/>
                    <a:pt x="42" y="514"/>
                  </a:cubicBezTo>
                  <a:lnTo>
                    <a:pt x="42" y="514"/>
                  </a:lnTo>
                  <a:cubicBezTo>
                    <a:pt x="41" y="514"/>
                    <a:pt x="44" y="524"/>
                    <a:pt x="52" y="543"/>
                  </a:cubicBezTo>
                  <a:cubicBezTo>
                    <a:pt x="60" y="562"/>
                    <a:pt x="64" y="572"/>
                    <a:pt x="63" y="572"/>
                  </a:cubicBezTo>
                  <a:cubicBezTo>
                    <a:pt x="63" y="572"/>
                    <a:pt x="58" y="563"/>
                    <a:pt x="49" y="546"/>
                  </a:cubicBezTo>
                  <a:cubicBezTo>
                    <a:pt x="42" y="530"/>
                    <a:pt x="36" y="518"/>
                    <a:pt x="27" y="509"/>
                  </a:cubicBezTo>
                  <a:lnTo>
                    <a:pt x="27" y="509"/>
                  </a:lnTo>
                  <a:lnTo>
                    <a:pt x="36" y="527"/>
                  </a:lnTo>
                  <a:cubicBezTo>
                    <a:pt x="46" y="550"/>
                    <a:pt x="49" y="559"/>
                    <a:pt x="48" y="559"/>
                  </a:cubicBezTo>
                  <a:cubicBezTo>
                    <a:pt x="47" y="559"/>
                    <a:pt x="44" y="555"/>
                    <a:pt x="39" y="549"/>
                  </a:cubicBezTo>
                  <a:cubicBezTo>
                    <a:pt x="35" y="540"/>
                    <a:pt x="32" y="535"/>
                    <a:pt x="31" y="535"/>
                  </a:cubicBezTo>
                  <a:lnTo>
                    <a:pt x="31" y="535"/>
                  </a:lnTo>
                  <a:cubicBezTo>
                    <a:pt x="31" y="535"/>
                    <a:pt x="31" y="540"/>
                    <a:pt x="33" y="549"/>
                  </a:cubicBezTo>
                  <a:cubicBezTo>
                    <a:pt x="32" y="550"/>
                    <a:pt x="31" y="551"/>
                    <a:pt x="30" y="551"/>
                  </a:cubicBezTo>
                  <a:cubicBezTo>
                    <a:pt x="28" y="551"/>
                    <a:pt x="24" y="547"/>
                    <a:pt x="17" y="534"/>
                  </a:cubicBezTo>
                  <a:cubicBezTo>
                    <a:pt x="8" y="515"/>
                    <a:pt x="3" y="506"/>
                    <a:pt x="3" y="506"/>
                  </a:cubicBezTo>
                  <a:lnTo>
                    <a:pt x="3" y="506"/>
                  </a:lnTo>
                  <a:cubicBezTo>
                    <a:pt x="2" y="506"/>
                    <a:pt x="6" y="516"/>
                    <a:pt x="14" y="537"/>
                  </a:cubicBezTo>
                  <a:cubicBezTo>
                    <a:pt x="19" y="546"/>
                    <a:pt x="21" y="551"/>
                    <a:pt x="21" y="551"/>
                  </a:cubicBezTo>
                  <a:cubicBezTo>
                    <a:pt x="20" y="551"/>
                    <a:pt x="16" y="546"/>
                    <a:pt x="8" y="537"/>
                  </a:cubicBezTo>
                  <a:cubicBezTo>
                    <a:pt x="4" y="529"/>
                    <a:pt x="1" y="525"/>
                    <a:pt x="1" y="525"/>
                  </a:cubicBezTo>
                  <a:lnTo>
                    <a:pt x="1" y="525"/>
                  </a:lnTo>
                  <a:cubicBezTo>
                    <a:pt x="0" y="525"/>
                    <a:pt x="2" y="530"/>
                    <a:pt x="5" y="540"/>
                  </a:cubicBezTo>
                  <a:cubicBezTo>
                    <a:pt x="11" y="559"/>
                    <a:pt x="21" y="577"/>
                    <a:pt x="33" y="596"/>
                  </a:cubicBezTo>
                  <a:cubicBezTo>
                    <a:pt x="34" y="595"/>
                    <a:pt x="35" y="595"/>
                    <a:pt x="35" y="595"/>
                  </a:cubicBezTo>
                  <a:cubicBezTo>
                    <a:pt x="37" y="595"/>
                    <a:pt x="39" y="599"/>
                    <a:pt x="46" y="612"/>
                  </a:cubicBezTo>
                  <a:lnTo>
                    <a:pt x="39" y="615"/>
                  </a:lnTo>
                  <a:cubicBezTo>
                    <a:pt x="39" y="615"/>
                    <a:pt x="36" y="615"/>
                    <a:pt x="39" y="637"/>
                  </a:cubicBezTo>
                  <a:cubicBezTo>
                    <a:pt x="44" y="655"/>
                    <a:pt x="55" y="680"/>
                    <a:pt x="58" y="680"/>
                  </a:cubicBezTo>
                  <a:cubicBezTo>
                    <a:pt x="59" y="680"/>
                    <a:pt x="59" y="678"/>
                    <a:pt x="58" y="675"/>
                  </a:cubicBezTo>
                  <a:lnTo>
                    <a:pt x="58" y="675"/>
                  </a:lnTo>
                  <a:lnTo>
                    <a:pt x="68" y="693"/>
                  </a:lnTo>
                  <a:cubicBezTo>
                    <a:pt x="81" y="721"/>
                    <a:pt x="89" y="734"/>
                    <a:pt x="91" y="734"/>
                  </a:cubicBezTo>
                  <a:cubicBezTo>
                    <a:pt x="92" y="734"/>
                    <a:pt x="87" y="719"/>
                    <a:pt x="74" y="690"/>
                  </a:cubicBezTo>
                  <a:cubicBezTo>
                    <a:pt x="58" y="659"/>
                    <a:pt x="51" y="645"/>
                    <a:pt x="52" y="645"/>
                  </a:cubicBezTo>
                  <a:lnTo>
                    <a:pt x="52" y="645"/>
                  </a:lnTo>
                  <a:cubicBezTo>
                    <a:pt x="52" y="645"/>
                    <a:pt x="58" y="655"/>
                    <a:pt x="68" y="671"/>
                  </a:cubicBezTo>
                  <a:cubicBezTo>
                    <a:pt x="80" y="701"/>
                    <a:pt x="84" y="707"/>
                    <a:pt x="87" y="707"/>
                  </a:cubicBezTo>
                  <a:cubicBezTo>
                    <a:pt x="88" y="707"/>
                    <a:pt x="89" y="707"/>
                    <a:pt x="89" y="706"/>
                  </a:cubicBezTo>
                  <a:cubicBezTo>
                    <a:pt x="89" y="706"/>
                    <a:pt x="89" y="706"/>
                    <a:pt x="99" y="725"/>
                  </a:cubicBezTo>
                  <a:cubicBezTo>
                    <a:pt x="105" y="737"/>
                    <a:pt x="111" y="750"/>
                    <a:pt x="121" y="762"/>
                  </a:cubicBezTo>
                  <a:cubicBezTo>
                    <a:pt x="124" y="759"/>
                    <a:pt x="124" y="759"/>
                    <a:pt x="115" y="740"/>
                  </a:cubicBezTo>
                  <a:cubicBezTo>
                    <a:pt x="111" y="734"/>
                    <a:pt x="109" y="729"/>
                    <a:pt x="110" y="729"/>
                  </a:cubicBezTo>
                  <a:lnTo>
                    <a:pt x="110" y="729"/>
                  </a:lnTo>
                  <a:cubicBezTo>
                    <a:pt x="111" y="729"/>
                    <a:pt x="116" y="738"/>
                    <a:pt x="127" y="759"/>
                  </a:cubicBezTo>
                  <a:cubicBezTo>
                    <a:pt x="132" y="767"/>
                    <a:pt x="135" y="772"/>
                    <a:pt x="136" y="772"/>
                  </a:cubicBezTo>
                  <a:cubicBezTo>
                    <a:pt x="136" y="772"/>
                    <a:pt x="132" y="762"/>
                    <a:pt x="121" y="740"/>
                  </a:cubicBezTo>
                  <a:cubicBezTo>
                    <a:pt x="111" y="721"/>
                    <a:pt x="108" y="711"/>
                    <a:pt x="110" y="711"/>
                  </a:cubicBezTo>
                  <a:lnTo>
                    <a:pt x="110" y="711"/>
                  </a:lnTo>
                  <a:cubicBezTo>
                    <a:pt x="112" y="711"/>
                    <a:pt x="118" y="719"/>
                    <a:pt x="127" y="737"/>
                  </a:cubicBezTo>
                  <a:lnTo>
                    <a:pt x="130" y="734"/>
                  </a:lnTo>
                  <a:cubicBezTo>
                    <a:pt x="127" y="722"/>
                    <a:pt x="124" y="709"/>
                    <a:pt x="115" y="697"/>
                  </a:cubicBezTo>
                  <a:cubicBezTo>
                    <a:pt x="105" y="675"/>
                    <a:pt x="102" y="665"/>
                    <a:pt x="102" y="665"/>
                  </a:cubicBezTo>
                  <a:lnTo>
                    <a:pt x="102" y="665"/>
                  </a:lnTo>
                  <a:cubicBezTo>
                    <a:pt x="102" y="665"/>
                    <a:pt x="104" y="670"/>
                    <a:pt x="108" y="678"/>
                  </a:cubicBezTo>
                  <a:lnTo>
                    <a:pt x="130" y="715"/>
                  </a:lnTo>
                  <a:cubicBezTo>
                    <a:pt x="135" y="729"/>
                    <a:pt x="138" y="731"/>
                    <a:pt x="140" y="731"/>
                  </a:cubicBezTo>
                  <a:cubicBezTo>
                    <a:pt x="141" y="731"/>
                    <a:pt x="142" y="731"/>
                    <a:pt x="143" y="731"/>
                  </a:cubicBezTo>
                  <a:cubicBezTo>
                    <a:pt x="143" y="731"/>
                    <a:pt x="149" y="728"/>
                    <a:pt x="140" y="709"/>
                  </a:cubicBezTo>
                  <a:lnTo>
                    <a:pt x="140" y="709"/>
                  </a:lnTo>
                  <a:lnTo>
                    <a:pt x="149" y="728"/>
                  </a:lnTo>
                  <a:cubicBezTo>
                    <a:pt x="151" y="728"/>
                    <a:pt x="155" y="736"/>
                    <a:pt x="155" y="736"/>
                  </a:cubicBezTo>
                  <a:cubicBezTo>
                    <a:pt x="155" y="736"/>
                    <a:pt x="154" y="734"/>
                    <a:pt x="152" y="728"/>
                  </a:cubicBezTo>
                  <a:lnTo>
                    <a:pt x="152" y="728"/>
                  </a:lnTo>
                  <a:cubicBezTo>
                    <a:pt x="152" y="728"/>
                    <a:pt x="152" y="728"/>
                    <a:pt x="165" y="744"/>
                  </a:cubicBezTo>
                  <a:cubicBezTo>
                    <a:pt x="167" y="747"/>
                    <a:pt x="168" y="748"/>
                    <a:pt x="169" y="748"/>
                  </a:cubicBezTo>
                  <a:cubicBezTo>
                    <a:pt x="173" y="748"/>
                    <a:pt x="163" y="716"/>
                    <a:pt x="143" y="687"/>
                  </a:cubicBezTo>
                  <a:lnTo>
                    <a:pt x="146" y="684"/>
                  </a:lnTo>
                  <a:cubicBezTo>
                    <a:pt x="149" y="684"/>
                    <a:pt x="140" y="665"/>
                    <a:pt x="140" y="665"/>
                  </a:cubicBezTo>
                  <a:cubicBezTo>
                    <a:pt x="130" y="646"/>
                    <a:pt x="133" y="646"/>
                    <a:pt x="133" y="646"/>
                  </a:cubicBezTo>
                  <a:lnTo>
                    <a:pt x="133" y="646"/>
                  </a:lnTo>
                  <a:lnTo>
                    <a:pt x="152" y="684"/>
                  </a:lnTo>
                  <a:cubicBezTo>
                    <a:pt x="166" y="716"/>
                    <a:pt x="177" y="736"/>
                    <a:pt x="178" y="736"/>
                  </a:cubicBezTo>
                  <a:cubicBezTo>
                    <a:pt x="179" y="736"/>
                    <a:pt x="175" y="725"/>
                    <a:pt x="165" y="700"/>
                  </a:cubicBezTo>
                  <a:lnTo>
                    <a:pt x="165" y="700"/>
                  </a:lnTo>
                  <a:cubicBezTo>
                    <a:pt x="171" y="712"/>
                    <a:pt x="168" y="709"/>
                    <a:pt x="174" y="718"/>
                  </a:cubicBezTo>
                  <a:cubicBezTo>
                    <a:pt x="179" y="728"/>
                    <a:pt x="181" y="732"/>
                    <a:pt x="182" y="732"/>
                  </a:cubicBezTo>
                  <a:cubicBezTo>
                    <a:pt x="183" y="732"/>
                    <a:pt x="182" y="727"/>
                    <a:pt x="180" y="715"/>
                  </a:cubicBezTo>
                  <a:cubicBezTo>
                    <a:pt x="174" y="697"/>
                    <a:pt x="168" y="678"/>
                    <a:pt x="158" y="659"/>
                  </a:cubicBezTo>
                  <a:cubicBezTo>
                    <a:pt x="149" y="640"/>
                    <a:pt x="152" y="637"/>
                    <a:pt x="152" y="637"/>
                  </a:cubicBezTo>
                  <a:cubicBezTo>
                    <a:pt x="155" y="637"/>
                    <a:pt x="155" y="637"/>
                    <a:pt x="162" y="656"/>
                  </a:cubicBezTo>
                  <a:cubicBezTo>
                    <a:pt x="171" y="674"/>
                    <a:pt x="176" y="684"/>
                    <a:pt x="178" y="684"/>
                  </a:cubicBezTo>
                  <a:cubicBezTo>
                    <a:pt x="179" y="684"/>
                    <a:pt x="176" y="673"/>
                    <a:pt x="168" y="653"/>
                  </a:cubicBezTo>
                  <a:lnTo>
                    <a:pt x="168" y="653"/>
                  </a:lnTo>
                  <a:lnTo>
                    <a:pt x="177" y="675"/>
                  </a:lnTo>
                  <a:cubicBezTo>
                    <a:pt x="183" y="687"/>
                    <a:pt x="190" y="698"/>
                    <a:pt x="194" y="698"/>
                  </a:cubicBezTo>
                  <a:cubicBezTo>
                    <a:pt x="196" y="698"/>
                    <a:pt x="198" y="695"/>
                    <a:pt x="199" y="687"/>
                  </a:cubicBezTo>
                  <a:cubicBezTo>
                    <a:pt x="203" y="686"/>
                    <a:pt x="206" y="685"/>
                    <a:pt x="209" y="685"/>
                  </a:cubicBezTo>
                  <a:cubicBezTo>
                    <a:pt x="213" y="685"/>
                    <a:pt x="217" y="688"/>
                    <a:pt x="221" y="700"/>
                  </a:cubicBezTo>
                  <a:cubicBezTo>
                    <a:pt x="223" y="704"/>
                    <a:pt x="224" y="706"/>
                    <a:pt x="224" y="706"/>
                  </a:cubicBezTo>
                  <a:cubicBezTo>
                    <a:pt x="227" y="706"/>
                    <a:pt x="219" y="671"/>
                    <a:pt x="209" y="640"/>
                  </a:cubicBezTo>
                  <a:lnTo>
                    <a:pt x="209" y="640"/>
                  </a:lnTo>
                  <a:cubicBezTo>
                    <a:pt x="215" y="653"/>
                    <a:pt x="219" y="657"/>
                    <a:pt x="221" y="657"/>
                  </a:cubicBezTo>
                  <a:cubicBezTo>
                    <a:pt x="222" y="657"/>
                    <a:pt x="223" y="657"/>
                    <a:pt x="224" y="656"/>
                  </a:cubicBezTo>
                  <a:cubicBezTo>
                    <a:pt x="226" y="655"/>
                    <a:pt x="227" y="654"/>
                    <a:pt x="228" y="654"/>
                  </a:cubicBezTo>
                  <a:cubicBezTo>
                    <a:pt x="231" y="654"/>
                    <a:pt x="233" y="658"/>
                    <a:pt x="240" y="671"/>
                  </a:cubicBezTo>
                  <a:cubicBezTo>
                    <a:pt x="248" y="692"/>
                    <a:pt x="252" y="702"/>
                    <a:pt x="252" y="702"/>
                  </a:cubicBezTo>
                  <a:cubicBezTo>
                    <a:pt x="252" y="702"/>
                    <a:pt x="249" y="692"/>
                    <a:pt x="243" y="671"/>
                  </a:cubicBezTo>
                  <a:cubicBezTo>
                    <a:pt x="237" y="656"/>
                    <a:pt x="236" y="650"/>
                    <a:pt x="237" y="650"/>
                  </a:cubicBezTo>
                  <a:lnTo>
                    <a:pt x="237" y="650"/>
                  </a:lnTo>
                  <a:cubicBezTo>
                    <a:pt x="240" y="650"/>
                    <a:pt x="249" y="665"/>
                    <a:pt x="259" y="687"/>
                  </a:cubicBezTo>
                  <a:cubicBezTo>
                    <a:pt x="268" y="706"/>
                    <a:pt x="268" y="706"/>
                    <a:pt x="274" y="706"/>
                  </a:cubicBezTo>
                  <a:cubicBezTo>
                    <a:pt x="268" y="684"/>
                    <a:pt x="271" y="684"/>
                    <a:pt x="274" y="681"/>
                  </a:cubicBezTo>
                  <a:cubicBezTo>
                    <a:pt x="281" y="681"/>
                    <a:pt x="281" y="681"/>
                    <a:pt x="265" y="640"/>
                  </a:cubicBezTo>
                  <a:cubicBezTo>
                    <a:pt x="249" y="603"/>
                    <a:pt x="252" y="603"/>
                    <a:pt x="256" y="599"/>
                  </a:cubicBezTo>
                  <a:cubicBezTo>
                    <a:pt x="259" y="599"/>
                    <a:pt x="259" y="599"/>
                    <a:pt x="268" y="618"/>
                  </a:cubicBezTo>
                  <a:cubicBezTo>
                    <a:pt x="268" y="618"/>
                    <a:pt x="277" y="637"/>
                    <a:pt x="281" y="637"/>
                  </a:cubicBezTo>
                  <a:cubicBezTo>
                    <a:pt x="281" y="637"/>
                    <a:pt x="282" y="637"/>
                    <a:pt x="283" y="637"/>
                  </a:cubicBezTo>
                  <a:cubicBezTo>
                    <a:pt x="284" y="637"/>
                    <a:pt x="286" y="639"/>
                    <a:pt x="293" y="653"/>
                  </a:cubicBezTo>
                  <a:cubicBezTo>
                    <a:pt x="293" y="653"/>
                    <a:pt x="303" y="671"/>
                    <a:pt x="309" y="671"/>
                  </a:cubicBezTo>
                  <a:cubicBezTo>
                    <a:pt x="310" y="671"/>
                    <a:pt x="311" y="670"/>
                    <a:pt x="312" y="670"/>
                  </a:cubicBezTo>
                  <a:cubicBezTo>
                    <a:pt x="314" y="670"/>
                    <a:pt x="318" y="674"/>
                    <a:pt x="325" y="687"/>
                  </a:cubicBezTo>
                  <a:cubicBezTo>
                    <a:pt x="325" y="687"/>
                    <a:pt x="325" y="687"/>
                    <a:pt x="318" y="668"/>
                  </a:cubicBezTo>
                  <a:cubicBezTo>
                    <a:pt x="311" y="654"/>
                    <a:pt x="306" y="638"/>
                    <a:pt x="312" y="638"/>
                  </a:cubicBezTo>
                  <a:cubicBezTo>
                    <a:pt x="314" y="638"/>
                    <a:pt x="317" y="640"/>
                    <a:pt x="321" y="643"/>
                  </a:cubicBezTo>
                  <a:cubicBezTo>
                    <a:pt x="325" y="643"/>
                    <a:pt x="331" y="640"/>
                    <a:pt x="325" y="621"/>
                  </a:cubicBezTo>
                  <a:lnTo>
                    <a:pt x="325" y="621"/>
                  </a:lnTo>
                  <a:cubicBezTo>
                    <a:pt x="325" y="621"/>
                    <a:pt x="325" y="622"/>
                    <a:pt x="334" y="640"/>
                  </a:cubicBezTo>
                  <a:cubicBezTo>
                    <a:pt x="342" y="659"/>
                    <a:pt x="346" y="668"/>
                    <a:pt x="348" y="668"/>
                  </a:cubicBezTo>
                  <a:cubicBezTo>
                    <a:pt x="350" y="668"/>
                    <a:pt x="348" y="658"/>
                    <a:pt x="343" y="637"/>
                  </a:cubicBezTo>
                  <a:cubicBezTo>
                    <a:pt x="339" y="628"/>
                    <a:pt x="337" y="623"/>
                    <a:pt x="338" y="623"/>
                  </a:cubicBezTo>
                  <a:lnTo>
                    <a:pt x="338" y="623"/>
                  </a:lnTo>
                  <a:cubicBezTo>
                    <a:pt x="339" y="623"/>
                    <a:pt x="342" y="628"/>
                    <a:pt x="346" y="637"/>
                  </a:cubicBezTo>
                  <a:cubicBezTo>
                    <a:pt x="346" y="637"/>
                    <a:pt x="350" y="634"/>
                    <a:pt x="343" y="615"/>
                  </a:cubicBezTo>
                  <a:cubicBezTo>
                    <a:pt x="340" y="605"/>
                    <a:pt x="338" y="601"/>
                    <a:pt x="340" y="601"/>
                  </a:cubicBezTo>
                  <a:lnTo>
                    <a:pt x="340" y="601"/>
                  </a:lnTo>
                  <a:cubicBezTo>
                    <a:pt x="340" y="601"/>
                    <a:pt x="344" y="604"/>
                    <a:pt x="350" y="612"/>
                  </a:cubicBezTo>
                  <a:cubicBezTo>
                    <a:pt x="354" y="629"/>
                    <a:pt x="357" y="631"/>
                    <a:pt x="360" y="631"/>
                  </a:cubicBezTo>
                  <a:cubicBezTo>
                    <a:pt x="361" y="631"/>
                    <a:pt x="361" y="631"/>
                    <a:pt x="362" y="631"/>
                  </a:cubicBezTo>
                  <a:cubicBezTo>
                    <a:pt x="358" y="619"/>
                    <a:pt x="368" y="611"/>
                    <a:pt x="377" y="611"/>
                  </a:cubicBezTo>
                  <a:cubicBezTo>
                    <a:pt x="382" y="611"/>
                    <a:pt x="388" y="614"/>
                    <a:pt x="390" y="621"/>
                  </a:cubicBezTo>
                  <a:cubicBezTo>
                    <a:pt x="387" y="603"/>
                    <a:pt x="387" y="603"/>
                    <a:pt x="387" y="599"/>
                  </a:cubicBezTo>
                  <a:lnTo>
                    <a:pt x="387" y="599"/>
                  </a:lnTo>
                  <a:cubicBezTo>
                    <a:pt x="394" y="615"/>
                    <a:pt x="398" y="621"/>
                    <a:pt x="399" y="621"/>
                  </a:cubicBezTo>
                  <a:cubicBezTo>
                    <a:pt x="400" y="621"/>
                    <a:pt x="394" y="604"/>
                    <a:pt x="384" y="581"/>
                  </a:cubicBezTo>
                  <a:lnTo>
                    <a:pt x="381" y="581"/>
                  </a:lnTo>
                  <a:cubicBezTo>
                    <a:pt x="374" y="563"/>
                    <a:pt x="371" y="553"/>
                    <a:pt x="373" y="553"/>
                  </a:cubicBezTo>
                  <a:lnTo>
                    <a:pt x="373" y="553"/>
                  </a:lnTo>
                  <a:cubicBezTo>
                    <a:pt x="374" y="553"/>
                    <a:pt x="382" y="567"/>
                    <a:pt x="393" y="599"/>
                  </a:cubicBezTo>
                  <a:cubicBezTo>
                    <a:pt x="403" y="618"/>
                    <a:pt x="407" y="627"/>
                    <a:pt x="408" y="627"/>
                  </a:cubicBezTo>
                  <a:cubicBezTo>
                    <a:pt x="409" y="627"/>
                    <a:pt x="406" y="617"/>
                    <a:pt x="400" y="596"/>
                  </a:cubicBezTo>
                  <a:cubicBezTo>
                    <a:pt x="393" y="577"/>
                    <a:pt x="390" y="567"/>
                    <a:pt x="391" y="567"/>
                  </a:cubicBezTo>
                  <a:lnTo>
                    <a:pt x="391" y="567"/>
                  </a:lnTo>
                  <a:cubicBezTo>
                    <a:pt x="392" y="567"/>
                    <a:pt x="397" y="576"/>
                    <a:pt x="406" y="596"/>
                  </a:cubicBezTo>
                  <a:cubicBezTo>
                    <a:pt x="414" y="615"/>
                    <a:pt x="418" y="624"/>
                    <a:pt x="418" y="624"/>
                  </a:cubicBezTo>
                  <a:cubicBezTo>
                    <a:pt x="418" y="624"/>
                    <a:pt x="414" y="614"/>
                    <a:pt x="406" y="593"/>
                  </a:cubicBezTo>
                  <a:cubicBezTo>
                    <a:pt x="392" y="549"/>
                    <a:pt x="386" y="522"/>
                    <a:pt x="389" y="522"/>
                  </a:cubicBezTo>
                  <a:lnTo>
                    <a:pt x="389" y="522"/>
                  </a:lnTo>
                  <a:cubicBezTo>
                    <a:pt x="391" y="522"/>
                    <a:pt x="399" y="537"/>
                    <a:pt x="412" y="571"/>
                  </a:cubicBezTo>
                  <a:cubicBezTo>
                    <a:pt x="415" y="593"/>
                    <a:pt x="425" y="612"/>
                    <a:pt x="437" y="628"/>
                  </a:cubicBezTo>
                  <a:cubicBezTo>
                    <a:pt x="434" y="615"/>
                    <a:pt x="431" y="603"/>
                    <a:pt x="425" y="590"/>
                  </a:cubicBezTo>
                  <a:cubicBezTo>
                    <a:pt x="415" y="569"/>
                    <a:pt x="411" y="559"/>
                    <a:pt x="412" y="559"/>
                  </a:cubicBezTo>
                  <a:lnTo>
                    <a:pt x="412" y="559"/>
                  </a:lnTo>
                  <a:cubicBezTo>
                    <a:pt x="413" y="559"/>
                    <a:pt x="419" y="568"/>
                    <a:pt x="428" y="587"/>
                  </a:cubicBezTo>
                  <a:cubicBezTo>
                    <a:pt x="445" y="617"/>
                    <a:pt x="454" y="631"/>
                    <a:pt x="456" y="631"/>
                  </a:cubicBezTo>
                  <a:cubicBezTo>
                    <a:pt x="459" y="631"/>
                    <a:pt x="457" y="621"/>
                    <a:pt x="453" y="603"/>
                  </a:cubicBezTo>
                  <a:cubicBezTo>
                    <a:pt x="450" y="581"/>
                    <a:pt x="450" y="570"/>
                    <a:pt x="452" y="570"/>
                  </a:cubicBezTo>
                  <a:lnTo>
                    <a:pt x="452" y="570"/>
                  </a:lnTo>
                  <a:cubicBezTo>
                    <a:pt x="454" y="570"/>
                    <a:pt x="458" y="580"/>
                    <a:pt x="462" y="599"/>
                  </a:cubicBezTo>
                  <a:cubicBezTo>
                    <a:pt x="468" y="623"/>
                    <a:pt x="470" y="633"/>
                    <a:pt x="470" y="633"/>
                  </a:cubicBezTo>
                  <a:cubicBezTo>
                    <a:pt x="471" y="633"/>
                    <a:pt x="470" y="627"/>
                    <a:pt x="469" y="618"/>
                  </a:cubicBezTo>
                  <a:lnTo>
                    <a:pt x="481" y="615"/>
                  </a:lnTo>
                  <a:cubicBezTo>
                    <a:pt x="481" y="603"/>
                    <a:pt x="475" y="587"/>
                    <a:pt x="472" y="574"/>
                  </a:cubicBezTo>
                  <a:lnTo>
                    <a:pt x="472" y="574"/>
                  </a:lnTo>
                  <a:cubicBezTo>
                    <a:pt x="481" y="599"/>
                    <a:pt x="490" y="614"/>
                    <a:pt x="492" y="614"/>
                  </a:cubicBezTo>
                  <a:cubicBezTo>
                    <a:pt x="493" y="614"/>
                    <a:pt x="492" y="608"/>
                    <a:pt x="487" y="593"/>
                  </a:cubicBezTo>
                  <a:lnTo>
                    <a:pt x="494" y="590"/>
                  </a:lnTo>
                  <a:cubicBezTo>
                    <a:pt x="494" y="590"/>
                    <a:pt x="494" y="590"/>
                    <a:pt x="491" y="568"/>
                  </a:cubicBezTo>
                  <a:cubicBezTo>
                    <a:pt x="489" y="563"/>
                    <a:pt x="488" y="560"/>
                    <a:pt x="489" y="560"/>
                  </a:cubicBezTo>
                  <a:lnTo>
                    <a:pt x="489" y="560"/>
                  </a:lnTo>
                  <a:cubicBezTo>
                    <a:pt x="490" y="560"/>
                    <a:pt x="496" y="574"/>
                    <a:pt x="503" y="587"/>
                  </a:cubicBezTo>
                  <a:cubicBezTo>
                    <a:pt x="510" y="600"/>
                    <a:pt x="516" y="613"/>
                    <a:pt x="518" y="613"/>
                  </a:cubicBezTo>
                  <a:cubicBezTo>
                    <a:pt x="518" y="613"/>
                    <a:pt x="518" y="611"/>
                    <a:pt x="516" y="606"/>
                  </a:cubicBezTo>
                  <a:cubicBezTo>
                    <a:pt x="509" y="587"/>
                    <a:pt x="503" y="565"/>
                    <a:pt x="500" y="546"/>
                  </a:cubicBezTo>
                  <a:cubicBezTo>
                    <a:pt x="498" y="539"/>
                    <a:pt x="498" y="536"/>
                    <a:pt x="498" y="536"/>
                  </a:cubicBezTo>
                  <a:lnTo>
                    <a:pt x="498" y="536"/>
                  </a:lnTo>
                  <a:cubicBezTo>
                    <a:pt x="499" y="536"/>
                    <a:pt x="505" y="550"/>
                    <a:pt x="509" y="565"/>
                  </a:cubicBezTo>
                  <a:cubicBezTo>
                    <a:pt x="513" y="577"/>
                    <a:pt x="519" y="590"/>
                    <a:pt x="528" y="603"/>
                  </a:cubicBezTo>
                  <a:cubicBezTo>
                    <a:pt x="531" y="599"/>
                    <a:pt x="534" y="599"/>
                    <a:pt x="528" y="581"/>
                  </a:cubicBezTo>
                  <a:cubicBezTo>
                    <a:pt x="525" y="570"/>
                    <a:pt x="527" y="563"/>
                    <a:pt x="532" y="563"/>
                  </a:cubicBezTo>
                  <a:cubicBezTo>
                    <a:pt x="535" y="563"/>
                    <a:pt x="540" y="566"/>
                    <a:pt x="544" y="574"/>
                  </a:cubicBezTo>
                  <a:lnTo>
                    <a:pt x="547" y="574"/>
                  </a:lnTo>
                  <a:cubicBezTo>
                    <a:pt x="550" y="574"/>
                    <a:pt x="544" y="552"/>
                    <a:pt x="547" y="552"/>
                  </a:cubicBezTo>
                  <a:cubicBezTo>
                    <a:pt x="547" y="552"/>
                    <a:pt x="550" y="552"/>
                    <a:pt x="544" y="534"/>
                  </a:cubicBezTo>
                  <a:cubicBezTo>
                    <a:pt x="545" y="533"/>
                    <a:pt x="545" y="532"/>
                    <a:pt x="546" y="532"/>
                  </a:cubicBezTo>
                  <a:cubicBezTo>
                    <a:pt x="548" y="532"/>
                    <a:pt x="550" y="536"/>
                    <a:pt x="556" y="549"/>
                  </a:cubicBezTo>
                  <a:cubicBezTo>
                    <a:pt x="550" y="530"/>
                    <a:pt x="547" y="521"/>
                    <a:pt x="547" y="521"/>
                  </a:cubicBezTo>
                  <a:lnTo>
                    <a:pt x="547" y="521"/>
                  </a:lnTo>
                  <a:cubicBezTo>
                    <a:pt x="548" y="521"/>
                    <a:pt x="552" y="530"/>
                    <a:pt x="560" y="549"/>
                  </a:cubicBezTo>
                  <a:cubicBezTo>
                    <a:pt x="566" y="570"/>
                    <a:pt x="569" y="580"/>
                    <a:pt x="569" y="580"/>
                  </a:cubicBezTo>
                  <a:cubicBezTo>
                    <a:pt x="570" y="580"/>
                    <a:pt x="567" y="570"/>
                    <a:pt x="563" y="549"/>
                  </a:cubicBezTo>
                  <a:cubicBezTo>
                    <a:pt x="560" y="538"/>
                    <a:pt x="558" y="533"/>
                    <a:pt x="558" y="533"/>
                  </a:cubicBezTo>
                  <a:lnTo>
                    <a:pt x="558" y="533"/>
                  </a:lnTo>
                  <a:cubicBezTo>
                    <a:pt x="559" y="533"/>
                    <a:pt x="561" y="538"/>
                    <a:pt x="566" y="549"/>
                  </a:cubicBezTo>
                  <a:cubicBezTo>
                    <a:pt x="569" y="558"/>
                    <a:pt x="571" y="563"/>
                    <a:pt x="572" y="563"/>
                  </a:cubicBezTo>
                  <a:cubicBezTo>
                    <a:pt x="573" y="563"/>
                    <a:pt x="572" y="558"/>
                    <a:pt x="569" y="546"/>
                  </a:cubicBezTo>
                  <a:cubicBezTo>
                    <a:pt x="561" y="522"/>
                    <a:pt x="558" y="505"/>
                    <a:pt x="560" y="505"/>
                  </a:cubicBezTo>
                  <a:lnTo>
                    <a:pt x="560" y="505"/>
                  </a:lnTo>
                  <a:cubicBezTo>
                    <a:pt x="561" y="505"/>
                    <a:pt x="564" y="510"/>
                    <a:pt x="569" y="524"/>
                  </a:cubicBezTo>
                  <a:cubicBezTo>
                    <a:pt x="569" y="524"/>
                    <a:pt x="572" y="524"/>
                    <a:pt x="569" y="505"/>
                  </a:cubicBezTo>
                  <a:cubicBezTo>
                    <a:pt x="563" y="485"/>
                    <a:pt x="559" y="474"/>
                    <a:pt x="560" y="474"/>
                  </a:cubicBezTo>
                  <a:lnTo>
                    <a:pt x="560" y="474"/>
                  </a:lnTo>
                  <a:cubicBezTo>
                    <a:pt x="560" y="474"/>
                    <a:pt x="563" y="484"/>
                    <a:pt x="569" y="502"/>
                  </a:cubicBezTo>
                  <a:cubicBezTo>
                    <a:pt x="577" y="523"/>
                    <a:pt x="581" y="533"/>
                    <a:pt x="583" y="533"/>
                  </a:cubicBezTo>
                  <a:cubicBezTo>
                    <a:pt x="584" y="533"/>
                    <a:pt x="581" y="523"/>
                    <a:pt x="575" y="502"/>
                  </a:cubicBezTo>
                  <a:cubicBezTo>
                    <a:pt x="575" y="502"/>
                    <a:pt x="574" y="492"/>
                    <a:pt x="576" y="492"/>
                  </a:cubicBezTo>
                  <a:cubicBezTo>
                    <a:pt x="577" y="492"/>
                    <a:pt x="579" y="493"/>
                    <a:pt x="581" y="499"/>
                  </a:cubicBezTo>
                  <a:cubicBezTo>
                    <a:pt x="587" y="510"/>
                    <a:pt x="596" y="520"/>
                    <a:pt x="600" y="520"/>
                  </a:cubicBezTo>
                  <a:cubicBezTo>
                    <a:pt x="604" y="520"/>
                    <a:pt x="604" y="514"/>
                    <a:pt x="597" y="496"/>
                  </a:cubicBezTo>
                  <a:lnTo>
                    <a:pt x="600" y="496"/>
                  </a:lnTo>
                  <a:cubicBezTo>
                    <a:pt x="606" y="505"/>
                    <a:pt x="609" y="509"/>
                    <a:pt x="611" y="509"/>
                  </a:cubicBezTo>
                  <a:cubicBezTo>
                    <a:pt x="612" y="509"/>
                    <a:pt x="611" y="503"/>
                    <a:pt x="610" y="493"/>
                  </a:cubicBezTo>
                  <a:lnTo>
                    <a:pt x="607" y="471"/>
                  </a:lnTo>
                  <a:lnTo>
                    <a:pt x="607" y="471"/>
                  </a:lnTo>
                  <a:cubicBezTo>
                    <a:pt x="610" y="487"/>
                    <a:pt x="616" y="499"/>
                    <a:pt x="622" y="512"/>
                  </a:cubicBezTo>
                  <a:cubicBezTo>
                    <a:pt x="625" y="512"/>
                    <a:pt x="625" y="512"/>
                    <a:pt x="619" y="490"/>
                  </a:cubicBezTo>
                  <a:cubicBezTo>
                    <a:pt x="610" y="471"/>
                    <a:pt x="613" y="471"/>
                    <a:pt x="613" y="471"/>
                  </a:cubicBezTo>
                  <a:lnTo>
                    <a:pt x="613" y="471"/>
                  </a:lnTo>
                  <a:cubicBezTo>
                    <a:pt x="622" y="480"/>
                    <a:pt x="628" y="496"/>
                    <a:pt x="632" y="509"/>
                  </a:cubicBezTo>
                  <a:lnTo>
                    <a:pt x="635" y="509"/>
                  </a:lnTo>
                  <a:cubicBezTo>
                    <a:pt x="625" y="484"/>
                    <a:pt x="623" y="474"/>
                    <a:pt x="623" y="474"/>
                  </a:cubicBezTo>
                  <a:lnTo>
                    <a:pt x="623" y="474"/>
                  </a:lnTo>
                  <a:cubicBezTo>
                    <a:pt x="624" y="474"/>
                    <a:pt x="626" y="479"/>
                    <a:pt x="628" y="487"/>
                  </a:cubicBezTo>
                  <a:cubicBezTo>
                    <a:pt x="638" y="505"/>
                    <a:pt x="641" y="505"/>
                    <a:pt x="641" y="505"/>
                  </a:cubicBezTo>
                  <a:cubicBezTo>
                    <a:pt x="639" y="499"/>
                    <a:pt x="639" y="497"/>
                    <a:pt x="639" y="497"/>
                  </a:cubicBezTo>
                  <a:lnTo>
                    <a:pt x="639" y="497"/>
                  </a:lnTo>
                  <a:cubicBezTo>
                    <a:pt x="640" y="497"/>
                    <a:pt x="643" y="505"/>
                    <a:pt x="641" y="505"/>
                  </a:cubicBezTo>
                  <a:lnTo>
                    <a:pt x="650" y="524"/>
                  </a:lnTo>
                  <a:lnTo>
                    <a:pt x="650" y="524"/>
                  </a:lnTo>
                  <a:cubicBezTo>
                    <a:pt x="649" y="519"/>
                    <a:pt x="646" y="512"/>
                    <a:pt x="644" y="505"/>
                  </a:cubicBezTo>
                  <a:lnTo>
                    <a:pt x="650" y="505"/>
                  </a:lnTo>
                  <a:cubicBezTo>
                    <a:pt x="650" y="502"/>
                    <a:pt x="654" y="502"/>
                    <a:pt x="644" y="483"/>
                  </a:cubicBezTo>
                  <a:cubicBezTo>
                    <a:pt x="638" y="471"/>
                    <a:pt x="635" y="458"/>
                    <a:pt x="635" y="443"/>
                  </a:cubicBezTo>
                  <a:lnTo>
                    <a:pt x="635" y="443"/>
                  </a:lnTo>
                  <a:cubicBezTo>
                    <a:pt x="638" y="458"/>
                    <a:pt x="641" y="471"/>
                    <a:pt x="650" y="483"/>
                  </a:cubicBezTo>
                  <a:cubicBezTo>
                    <a:pt x="650" y="483"/>
                    <a:pt x="657" y="502"/>
                    <a:pt x="657" y="502"/>
                  </a:cubicBezTo>
                  <a:cubicBezTo>
                    <a:pt x="662" y="519"/>
                    <a:pt x="665" y="525"/>
                    <a:pt x="667" y="525"/>
                  </a:cubicBezTo>
                  <a:cubicBezTo>
                    <a:pt x="670" y="525"/>
                    <a:pt x="670" y="512"/>
                    <a:pt x="666" y="499"/>
                  </a:cubicBezTo>
                  <a:cubicBezTo>
                    <a:pt x="661" y="479"/>
                    <a:pt x="660" y="469"/>
                    <a:pt x="661" y="469"/>
                  </a:cubicBezTo>
                  <a:lnTo>
                    <a:pt x="661" y="469"/>
                  </a:lnTo>
                  <a:cubicBezTo>
                    <a:pt x="662" y="469"/>
                    <a:pt x="666" y="479"/>
                    <a:pt x="672" y="499"/>
                  </a:cubicBezTo>
                  <a:cubicBezTo>
                    <a:pt x="676" y="509"/>
                    <a:pt x="678" y="514"/>
                    <a:pt x="678" y="514"/>
                  </a:cubicBezTo>
                  <a:cubicBezTo>
                    <a:pt x="681" y="514"/>
                    <a:pt x="674" y="480"/>
                    <a:pt x="660" y="436"/>
                  </a:cubicBezTo>
                  <a:lnTo>
                    <a:pt x="644" y="377"/>
                  </a:lnTo>
                  <a:lnTo>
                    <a:pt x="663" y="436"/>
                  </a:lnTo>
                  <a:cubicBezTo>
                    <a:pt x="679" y="482"/>
                    <a:pt x="686" y="501"/>
                    <a:pt x="688" y="501"/>
                  </a:cubicBezTo>
                  <a:cubicBezTo>
                    <a:pt x="689" y="501"/>
                    <a:pt x="688" y="491"/>
                    <a:pt x="685" y="474"/>
                  </a:cubicBezTo>
                  <a:cubicBezTo>
                    <a:pt x="683" y="463"/>
                    <a:pt x="683" y="458"/>
                    <a:pt x="683" y="458"/>
                  </a:cubicBezTo>
                  <a:lnTo>
                    <a:pt x="683" y="458"/>
                  </a:lnTo>
                  <a:cubicBezTo>
                    <a:pt x="683" y="458"/>
                    <a:pt x="685" y="463"/>
                    <a:pt x="688" y="474"/>
                  </a:cubicBezTo>
                  <a:cubicBezTo>
                    <a:pt x="692" y="487"/>
                    <a:pt x="695" y="491"/>
                    <a:pt x="699" y="491"/>
                  </a:cubicBezTo>
                  <a:cubicBezTo>
                    <a:pt x="700" y="491"/>
                    <a:pt x="702" y="491"/>
                    <a:pt x="704" y="490"/>
                  </a:cubicBezTo>
                  <a:cubicBezTo>
                    <a:pt x="710" y="490"/>
                    <a:pt x="713" y="490"/>
                    <a:pt x="707" y="468"/>
                  </a:cubicBezTo>
                  <a:lnTo>
                    <a:pt x="710" y="468"/>
                  </a:lnTo>
                  <a:cubicBezTo>
                    <a:pt x="716" y="482"/>
                    <a:pt x="719" y="488"/>
                    <a:pt x="720" y="488"/>
                  </a:cubicBezTo>
                  <a:cubicBezTo>
                    <a:pt x="722" y="488"/>
                    <a:pt x="718" y="471"/>
                    <a:pt x="710" y="446"/>
                  </a:cubicBezTo>
                  <a:lnTo>
                    <a:pt x="713" y="446"/>
                  </a:lnTo>
                  <a:lnTo>
                    <a:pt x="719" y="465"/>
                  </a:lnTo>
                  <a:cubicBezTo>
                    <a:pt x="724" y="478"/>
                    <a:pt x="728" y="482"/>
                    <a:pt x="736" y="482"/>
                  </a:cubicBezTo>
                  <a:cubicBezTo>
                    <a:pt x="739" y="482"/>
                    <a:pt x="743" y="481"/>
                    <a:pt x="748" y="480"/>
                  </a:cubicBezTo>
                  <a:cubicBezTo>
                    <a:pt x="770" y="474"/>
                    <a:pt x="770" y="474"/>
                    <a:pt x="757" y="433"/>
                  </a:cubicBezTo>
                  <a:cubicBezTo>
                    <a:pt x="752" y="414"/>
                    <a:pt x="751" y="404"/>
                    <a:pt x="752" y="404"/>
                  </a:cubicBezTo>
                  <a:lnTo>
                    <a:pt x="752" y="404"/>
                  </a:lnTo>
                  <a:cubicBezTo>
                    <a:pt x="753" y="404"/>
                    <a:pt x="757" y="413"/>
                    <a:pt x="763" y="433"/>
                  </a:cubicBezTo>
                  <a:cubicBezTo>
                    <a:pt x="768" y="447"/>
                    <a:pt x="772" y="461"/>
                    <a:pt x="772" y="461"/>
                  </a:cubicBezTo>
                  <a:cubicBezTo>
                    <a:pt x="772" y="461"/>
                    <a:pt x="771" y="459"/>
                    <a:pt x="770" y="452"/>
                  </a:cubicBezTo>
                  <a:lnTo>
                    <a:pt x="770" y="452"/>
                  </a:lnTo>
                  <a:cubicBezTo>
                    <a:pt x="770" y="452"/>
                    <a:pt x="776" y="452"/>
                    <a:pt x="782" y="471"/>
                  </a:cubicBezTo>
                  <a:cubicBezTo>
                    <a:pt x="790" y="488"/>
                    <a:pt x="794" y="494"/>
                    <a:pt x="795" y="494"/>
                  </a:cubicBezTo>
                  <a:cubicBezTo>
                    <a:pt x="798" y="494"/>
                    <a:pt x="795" y="482"/>
                    <a:pt x="791" y="471"/>
                  </a:cubicBezTo>
                  <a:cubicBezTo>
                    <a:pt x="786" y="453"/>
                    <a:pt x="784" y="447"/>
                    <a:pt x="784" y="447"/>
                  </a:cubicBezTo>
                  <a:lnTo>
                    <a:pt x="784" y="447"/>
                  </a:lnTo>
                  <a:cubicBezTo>
                    <a:pt x="785" y="447"/>
                    <a:pt x="789" y="457"/>
                    <a:pt x="795" y="468"/>
                  </a:cubicBezTo>
                  <a:cubicBezTo>
                    <a:pt x="801" y="483"/>
                    <a:pt x="806" y="497"/>
                    <a:pt x="807" y="497"/>
                  </a:cubicBezTo>
                  <a:cubicBezTo>
                    <a:pt x="807" y="497"/>
                    <a:pt x="806" y="495"/>
                    <a:pt x="804" y="490"/>
                  </a:cubicBezTo>
                  <a:cubicBezTo>
                    <a:pt x="802" y="476"/>
                    <a:pt x="805" y="463"/>
                    <a:pt x="809" y="463"/>
                  </a:cubicBezTo>
                  <a:cubicBezTo>
                    <a:pt x="812" y="463"/>
                    <a:pt x="816" y="469"/>
                    <a:pt x="820" y="483"/>
                  </a:cubicBezTo>
                  <a:lnTo>
                    <a:pt x="826" y="483"/>
                  </a:lnTo>
                  <a:cubicBezTo>
                    <a:pt x="820" y="465"/>
                    <a:pt x="823" y="462"/>
                    <a:pt x="829" y="462"/>
                  </a:cubicBezTo>
                  <a:cubicBezTo>
                    <a:pt x="832" y="462"/>
                    <a:pt x="835" y="462"/>
                    <a:pt x="842" y="480"/>
                  </a:cubicBezTo>
                  <a:cubicBezTo>
                    <a:pt x="843" y="491"/>
                    <a:pt x="844" y="497"/>
                    <a:pt x="844" y="497"/>
                  </a:cubicBezTo>
                  <a:cubicBezTo>
                    <a:pt x="845" y="497"/>
                    <a:pt x="845" y="491"/>
                    <a:pt x="845" y="480"/>
                  </a:cubicBezTo>
                  <a:cubicBezTo>
                    <a:pt x="848" y="480"/>
                    <a:pt x="838" y="440"/>
                    <a:pt x="838" y="440"/>
                  </a:cubicBezTo>
                  <a:cubicBezTo>
                    <a:pt x="835" y="424"/>
                    <a:pt x="832" y="411"/>
                    <a:pt x="832" y="396"/>
                  </a:cubicBezTo>
                  <a:lnTo>
                    <a:pt x="832" y="396"/>
                  </a:lnTo>
                  <a:lnTo>
                    <a:pt x="838" y="418"/>
                  </a:lnTo>
                  <a:cubicBezTo>
                    <a:pt x="845" y="436"/>
                    <a:pt x="851" y="458"/>
                    <a:pt x="851" y="458"/>
                  </a:cubicBezTo>
                  <a:cubicBezTo>
                    <a:pt x="851" y="455"/>
                    <a:pt x="854" y="455"/>
                    <a:pt x="848" y="436"/>
                  </a:cubicBezTo>
                  <a:lnTo>
                    <a:pt x="848" y="436"/>
                  </a:lnTo>
                  <a:cubicBezTo>
                    <a:pt x="857" y="455"/>
                    <a:pt x="857" y="455"/>
                    <a:pt x="864" y="455"/>
                  </a:cubicBezTo>
                  <a:cubicBezTo>
                    <a:pt x="867" y="452"/>
                    <a:pt x="873" y="452"/>
                    <a:pt x="870" y="433"/>
                  </a:cubicBezTo>
                  <a:lnTo>
                    <a:pt x="870" y="433"/>
                  </a:lnTo>
                  <a:cubicBezTo>
                    <a:pt x="876" y="451"/>
                    <a:pt x="882" y="460"/>
                    <a:pt x="885" y="460"/>
                  </a:cubicBezTo>
                  <a:cubicBezTo>
                    <a:pt x="889" y="460"/>
                    <a:pt x="890" y="449"/>
                    <a:pt x="885" y="427"/>
                  </a:cubicBezTo>
                  <a:cubicBezTo>
                    <a:pt x="884" y="418"/>
                    <a:pt x="883" y="413"/>
                    <a:pt x="884" y="413"/>
                  </a:cubicBezTo>
                  <a:lnTo>
                    <a:pt x="884" y="413"/>
                  </a:lnTo>
                  <a:cubicBezTo>
                    <a:pt x="885" y="413"/>
                    <a:pt x="887" y="418"/>
                    <a:pt x="892" y="427"/>
                  </a:cubicBezTo>
                  <a:cubicBezTo>
                    <a:pt x="895" y="436"/>
                    <a:pt x="896" y="441"/>
                    <a:pt x="897" y="441"/>
                  </a:cubicBezTo>
                  <a:cubicBezTo>
                    <a:pt x="897" y="441"/>
                    <a:pt x="896" y="436"/>
                    <a:pt x="895" y="427"/>
                  </a:cubicBezTo>
                  <a:cubicBezTo>
                    <a:pt x="894" y="421"/>
                    <a:pt x="894" y="418"/>
                    <a:pt x="895" y="418"/>
                  </a:cubicBezTo>
                  <a:cubicBezTo>
                    <a:pt x="897" y="418"/>
                    <a:pt x="903" y="433"/>
                    <a:pt x="907" y="446"/>
                  </a:cubicBezTo>
                  <a:cubicBezTo>
                    <a:pt x="915" y="469"/>
                    <a:pt x="919" y="478"/>
                    <a:pt x="920" y="478"/>
                  </a:cubicBezTo>
                  <a:cubicBezTo>
                    <a:pt x="921" y="478"/>
                    <a:pt x="921" y="473"/>
                    <a:pt x="920" y="465"/>
                  </a:cubicBezTo>
                  <a:cubicBezTo>
                    <a:pt x="920" y="443"/>
                    <a:pt x="923" y="443"/>
                    <a:pt x="926" y="443"/>
                  </a:cubicBezTo>
                  <a:cubicBezTo>
                    <a:pt x="926" y="427"/>
                    <a:pt x="923" y="415"/>
                    <a:pt x="920" y="402"/>
                  </a:cubicBezTo>
                  <a:cubicBezTo>
                    <a:pt x="914" y="380"/>
                    <a:pt x="911" y="361"/>
                    <a:pt x="911" y="361"/>
                  </a:cubicBezTo>
                  <a:cubicBezTo>
                    <a:pt x="911" y="353"/>
                    <a:pt x="911" y="351"/>
                    <a:pt x="911" y="351"/>
                  </a:cubicBezTo>
                  <a:cubicBezTo>
                    <a:pt x="912" y="351"/>
                    <a:pt x="914" y="358"/>
                    <a:pt x="914" y="358"/>
                  </a:cubicBezTo>
                  <a:cubicBezTo>
                    <a:pt x="914" y="374"/>
                    <a:pt x="917" y="386"/>
                    <a:pt x="923" y="399"/>
                  </a:cubicBezTo>
                  <a:cubicBezTo>
                    <a:pt x="930" y="416"/>
                    <a:pt x="934" y="418"/>
                    <a:pt x="937" y="418"/>
                  </a:cubicBezTo>
                  <a:cubicBezTo>
                    <a:pt x="937" y="418"/>
                    <a:pt x="938" y="418"/>
                    <a:pt x="939" y="418"/>
                  </a:cubicBezTo>
                  <a:lnTo>
                    <a:pt x="945" y="418"/>
                  </a:lnTo>
                  <a:cubicBezTo>
                    <a:pt x="951" y="427"/>
                    <a:pt x="955" y="431"/>
                    <a:pt x="957" y="431"/>
                  </a:cubicBezTo>
                  <a:cubicBezTo>
                    <a:pt x="958" y="431"/>
                    <a:pt x="958" y="426"/>
                    <a:pt x="954" y="415"/>
                  </a:cubicBezTo>
                  <a:cubicBezTo>
                    <a:pt x="951" y="399"/>
                    <a:pt x="951" y="405"/>
                    <a:pt x="951" y="396"/>
                  </a:cubicBezTo>
                  <a:lnTo>
                    <a:pt x="951" y="396"/>
                  </a:lnTo>
                  <a:cubicBezTo>
                    <a:pt x="957" y="413"/>
                    <a:pt x="965" y="422"/>
                    <a:pt x="971" y="422"/>
                  </a:cubicBezTo>
                  <a:cubicBezTo>
                    <a:pt x="978" y="422"/>
                    <a:pt x="983" y="411"/>
                    <a:pt x="979" y="389"/>
                  </a:cubicBezTo>
                  <a:lnTo>
                    <a:pt x="979" y="389"/>
                  </a:lnTo>
                  <a:cubicBezTo>
                    <a:pt x="983" y="399"/>
                    <a:pt x="983" y="399"/>
                    <a:pt x="986" y="408"/>
                  </a:cubicBezTo>
                  <a:cubicBezTo>
                    <a:pt x="988" y="424"/>
                    <a:pt x="990" y="429"/>
                    <a:pt x="993" y="429"/>
                  </a:cubicBezTo>
                  <a:cubicBezTo>
                    <a:pt x="993" y="429"/>
                    <a:pt x="994" y="428"/>
                    <a:pt x="995" y="427"/>
                  </a:cubicBezTo>
                  <a:cubicBezTo>
                    <a:pt x="998" y="427"/>
                    <a:pt x="1001" y="405"/>
                    <a:pt x="1008" y="405"/>
                  </a:cubicBezTo>
                  <a:cubicBezTo>
                    <a:pt x="1017" y="405"/>
                    <a:pt x="1023" y="402"/>
                    <a:pt x="1020" y="383"/>
                  </a:cubicBezTo>
                  <a:cubicBezTo>
                    <a:pt x="1023" y="383"/>
                    <a:pt x="1023" y="383"/>
                    <a:pt x="1026" y="402"/>
                  </a:cubicBezTo>
                  <a:cubicBezTo>
                    <a:pt x="1029" y="418"/>
                    <a:pt x="1031" y="422"/>
                    <a:pt x="1032" y="422"/>
                  </a:cubicBezTo>
                  <a:cubicBezTo>
                    <a:pt x="1033" y="422"/>
                    <a:pt x="1033" y="422"/>
                    <a:pt x="1033" y="421"/>
                  </a:cubicBezTo>
                  <a:cubicBezTo>
                    <a:pt x="1033" y="408"/>
                    <a:pt x="1030" y="396"/>
                    <a:pt x="1026" y="380"/>
                  </a:cubicBezTo>
                  <a:cubicBezTo>
                    <a:pt x="1023" y="371"/>
                    <a:pt x="1023" y="366"/>
                    <a:pt x="1024" y="366"/>
                  </a:cubicBezTo>
                  <a:lnTo>
                    <a:pt x="1024" y="366"/>
                  </a:lnTo>
                  <a:cubicBezTo>
                    <a:pt x="1025" y="366"/>
                    <a:pt x="1028" y="371"/>
                    <a:pt x="1033" y="380"/>
                  </a:cubicBezTo>
                  <a:cubicBezTo>
                    <a:pt x="1037" y="389"/>
                    <a:pt x="1042" y="394"/>
                    <a:pt x="1045" y="394"/>
                  </a:cubicBezTo>
                  <a:cubicBezTo>
                    <a:pt x="1049" y="394"/>
                    <a:pt x="1052" y="388"/>
                    <a:pt x="1052" y="377"/>
                  </a:cubicBezTo>
                  <a:cubicBezTo>
                    <a:pt x="1055" y="377"/>
                    <a:pt x="1055" y="377"/>
                    <a:pt x="1061" y="396"/>
                  </a:cubicBezTo>
                  <a:cubicBezTo>
                    <a:pt x="1065" y="408"/>
                    <a:pt x="1069" y="420"/>
                    <a:pt x="1071" y="420"/>
                  </a:cubicBezTo>
                  <a:cubicBezTo>
                    <a:pt x="1073" y="420"/>
                    <a:pt x="1073" y="413"/>
                    <a:pt x="1070" y="396"/>
                  </a:cubicBezTo>
                  <a:cubicBezTo>
                    <a:pt x="1073" y="396"/>
                    <a:pt x="1073" y="396"/>
                    <a:pt x="1080" y="415"/>
                  </a:cubicBezTo>
                  <a:cubicBezTo>
                    <a:pt x="1083" y="425"/>
                    <a:pt x="1086" y="438"/>
                    <a:pt x="1086" y="438"/>
                  </a:cubicBezTo>
                  <a:cubicBezTo>
                    <a:pt x="1086" y="438"/>
                    <a:pt x="1085" y="431"/>
                    <a:pt x="1083" y="415"/>
                  </a:cubicBezTo>
                  <a:cubicBezTo>
                    <a:pt x="1083" y="403"/>
                    <a:pt x="1085" y="398"/>
                    <a:pt x="1088" y="398"/>
                  </a:cubicBezTo>
                  <a:cubicBezTo>
                    <a:pt x="1090" y="398"/>
                    <a:pt x="1094" y="402"/>
                    <a:pt x="1099" y="411"/>
                  </a:cubicBezTo>
                  <a:cubicBezTo>
                    <a:pt x="1102" y="411"/>
                    <a:pt x="1102" y="411"/>
                    <a:pt x="1099" y="392"/>
                  </a:cubicBezTo>
                  <a:lnTo>
                    <a:pt x="1099" y="392"/>
                  </a:lnTo>
                  <a:cubicBezTo>
                    <a:pt x="1101" y="398"/>
                    <a:pt x="1102" y="401"/>
                    <a:pt x="1102" y="401"/>
                  </a:cubicBezTo>
                  <a:cubicBezTo>
                    <a:pt x="1103" y="401"/>
                    <a:pt x="1102" y="391"/>
                    <a:pt x="1099" y="371"/>
                  </a:cubicBezTo>
                  <a:cubicBezTo>
                    <a:pt x="1095" y="359"/>
                    <a:pt x="1095" y="354"/>
                    <a:pt x="1096" y="354"/>
                  </a:cubicBezTo>
                  <a:lnTo>
                    <a:pt x="1096" y="354"/>
                  </a:lnTo>
                  <a:cubicBezTo>
                    <a:pt x="1096" y="354"/>
                    <a:pt x="1099" y="358"/>
                    <a:pt x="1102" y="367"/>
                  </a:cubicBezTo>
                  <a:cubicBezTo>
                    <a:pt x="1108" y="389"/>
                    <a:pt x="1111" y="389"/>
                    <a:pt x="1111" y="389"/>
                  </a:cubicBezTo>
                  <a:cubicBezTo>
                    <a:pt x="1111" y="389"/>
                    <a:pt x="1117" y="367"/>
                    <a:pt x="1130" y="364"/>
                  </a:cubicBezTo>
                  <a:cubicBezTo>
                    <a:pt x="1149" y="361"/>
                    <a:pt x="1155" y="361"/>
                    <a:pt x="1149" y="339"/>
                  </a:cubicBezTo>
                  <a:cubicBezTo>
                    <a:pt x="1149" y="330"/>
                    <a:pt x="1149" y="325"/>
                    <a:pt x="1149" y="325"/>
                  </a:cubicBezTo>
                  <a:cubicBezTo>
                    <a:pt x="1150" y="325"/>
                    <a:pt x="1152" y="330"/>
                    <a:pt x="1155" y="339"/>
                  </a:cubicBezTo>
                  <a:cubicBezTo>
                    <a:pt x="1160" y="355"/>
                    <a:pt x="1162" y="360"/>
                    <a:pt x="1164" y="360"/>
                  </a:cubicBezTo>
                  <a:cubicBezTo>
                    <a:pt x="1164" y="360"/>
                    <a:pt x="1164" y="359"/>
                    <a:pt x="1164" y="358"/>
                  </a:cubicBezTo>
                  <a:cubicBezTo>
                    <a:pt x="1168" y="358"/>
                    <a:pt x="1171" y="358"/>
                    <a:pt x="1174" y="380"/>
                  </a:cubicBezTo>
                  <a:cubicBezTo>
                    <a:pt x="1174" y="358"/>
                    <a:pt x="1174" y="358"/>
                    <a:pt x="1174" y="358"/>
                  </a:cubicBezTo>
                  <a:cubicBezTo>
                    <a:pt x="1177" y="369"/>
                    <a:pt x="1178" y="373"/>
                    <a:pt x="1179" y="373"/>
                  </a:cubicBezTo>
                  <a:cubicBezTo>
                    <a:pt x="1180" y="373"/>
                    <a:pt x="1180" y="368"/>
                    <a:pt x="1180" y="358"/>
                  </a:cubicBezTo>
                  <a:cubicBezTo>
                    <a:pt x="1184" y="371"/>
                    <a:pt x="1190" y="386"/>
                    <a:pt x="1191" y="386"/>
                  </a:cubicBezTo>
                  <a:cubicBezTo>
                    <a:pt x="1192" y="386"/>
                    <a:pt x="1191" y="383"/>
                    <a:pt x="1189" y="377"/>
                  </a:cubicBezTo>
                  <a:cubicBezTo>
                    <a:pt x="1189" y="364"/>
                    <a:pt x="1189" y="349"/>
                    <a:pt x="1189" y="336"/>
                  </a:cubicBezTo>
                  <a:cubicBezTo>
                    <a:pt x="1189" y="336"/>
                    <a:pt x="1193" y="336"/>
                    <a:pt x="1196" y="355"/>
                  </a:cubicBezTo>
                  <a:cubicBezTo>
                    <a:pt x="1198" y="360"/>
                    <a:pt x="1201" y="362"/>
                    <a:pt x="1203" y="362"/>
                  </a:cubicBezTo>
                  <a:cubicBezTo>
                    <a:pt x="1208" y="362"/>
                    <a:pt x="1211" y="347"/>
                    <a:pt x="1208" y="333"/>
                  </a:cubicBezTo>
                  <a:cubicBezTo>
                    <a:pt x="1207" y="322"/>
                    <a:pt x="1207" y="317"/>
                    <a:pt x="1207" y="317"/>
                  </a:cubicBezTo>
                  <a:lnTo>
                    <a:pt x="1207" y="317"/>
                  </a:lnTo>
                  <a:cubicBezTo>
                    <a:pt x="1208" y="317"/>
                    <a:pt x="1210" y="322"/>
                    <a:pt x="1211" y="333"/>
                  </a:cubicBezTo>
                  <a:cubicBezTo>
                    <a:pt x="1215" y="352"/>
                    <a:pt x="1218" y="352"/>
                    <a:pt x="1221" y="352"/>
                  </a:cubicBezTo>
                  <a:cubicBezTo>
                    <a:pt x="1220" y="345"/>
                    <a:pt x="1219" y="343"/>
                    <a:pt x="1220" y="343"/>
                  </a:cubicBezTo>
                  <a:lnTo>
                    <a:pt x="1220" y="343"/>
                  </a:lnTo>
                  <a:cubicBezTo>
                    <a:pt x="1220" y="343"/>
                    <a:pt x="1223" y="357"/>
                    <a:pt x="1227" y="371"/>
                  </a:cubicBezTo>
                  <a:cubicBezTo>
                    <a:pt x="1227" y="393"/>
                    <a:pt x="1230" y="393"/>
                    <a:pt x="1233" y="393"/>
                  </a:cubicBezTo>
                  <a:cubicBezTo>
                    <a:pt x="1233" y="371"/>
                    <a:pt x="1243" y="371"/>
                    <a:pt x="1249" y="371"/>
                  </a:cubicBezTo>
                  <a:cubicBezTo>
                    <a:pt x="1258" y="367"/>
                    <a:pt x="1258" y="349"/>
                    <a:pt x="1255" y="305"/>
                  </a:cubicBezTo>
                  <a:lnTo>
                    <a:pt x="1249" y="264"/>
                  </a:lnTo>
                  <a:lnTo>
                    <a:pt x="1258" y="305"/>
                  </a:lnTo>
                  <a:cubicBezTo>
                    <a:pt x="1262" y="327"/>
                    <a:pt x="1271" y="367"/>
                    <a:pt x="1271" y="367"/>
                  </a:cubicBezTo>
                  <a:cubicBezTo>
                    <a:pt x="1271" y="352"/>
                    <a:pt x="1271" y="339"/>
                    <a:pt x="1265" y="327"/>
                  </a:cubicBezTo>
                  <a:cubicBezTo>
                    <a:pt x="1263" y="315"/>
                    <a:pt x="1263" y="310"/>
                    <a:pt x="1264" y="310"/>
                  </a:cubicBezTo>
                  <a:lnTo>
                    <a:pt x="1264" y="310"/>
                  </a:lnTo>
                  <a:cubicBezTo>
                    <a:pt x="1266" y="310"/>
                    <a:pt x="1268" y="315"/>
                    <a:pt x="1271" y="324"/>
                  </a:cubicBezTo>
                  <a:cubicBezTo>
                    <a:pt x="1276" y="335"/>
                    <a:pt x="1279" y="340"/>
                    <a:pt x="1280" y="340"/>
                  </a:cubicBezTo>
                  <a:cubicBezTo>
                    <a:pt x="1282" y="340"/>
                    <a:pt x="1282" y="335"/>
                    <a:pt x="1280" y="324"/>
                  </a:cubicBezTo>
                  <a:cubicBezTo>
                    <a:pt x="1283" y="324"/>
                    <a:pt x="1287" y="324"/>
                    <a:pt x="1293" y="342"/>
                  </a:cubicBezTo>
                  <a:cubicBezTo>
                    <a:pt x="1293" y="342"/>
                    <a:pt x="1293" y="342"/>
                    <a:pt x="1290" y="324"/>
                  </a:cubicBezTo>
                  <a:cubicBezTo>
                    <a:pt x="1288" y="312"/>
                    <a:pt x="1288" y="307"/>
                    <a:pt x="1289" y="307"/>
                  </a:cubicBezTo>
                  <a:lnTo>
                    <a:pt x="1289" y="307"/>
                  </a:lnTo>
                  <a:cubicBezTo>
                    <a:pt x="1291" y="307"/>
                    <a:pt x="1293" y="311"/>
                    <a:pt x="1296" y="320"/>
                  </a:cubicBezTo>
                  <a:cubicBezTo>
                    <a:pt x="1302" y="345"/>
                    <a:pt x="1306" y="355"/>
                    <a:pt x="1308" y="355"/>
                  </a:cubicBezTo>
                  <a:cubicBezTo>
                    <a:pt x="1310" y="355"/>
                    <a:pt x="1310" y="350"/>
                    <a:pt x="1309" y="342"/>
                  </a:cubicBezTo>
                  <a:cubicBezTo>
                    <a:pt x="1305" y="320"/>
                    <a:pt x="1305" y="320"/>
                    <a:pt x="1309" y="320"/>
                  </a:cubicBezTo>
                  <a:cubicBezTo>
                    <a:pt x="1312" y="320"/>
                    <a:pt x="1312" y="320"/>
                    <a:pt x="1312" y="299"/>
                  </a:cubicBezTo>
                  <a:lnTo>
                    <a:pt x="1315" y="299"/>
                  </a:lnTo>
                  <a:cubicBezTo>
                    <a:pt x="1318" y="299"/>
                    <a:pt x="1321" y="320"/>
                    <a:pt x="1318" y="320"/>
                  </a:cubicBezTo>
                  <a:lnTo>
                    <a:pt x="1324" y="339"/>
                  </a:lnTo>
                  <a:cubicBezTo>
                    <a:pt x="1327" y="339"/>
                    <a:pt x="1330" y="339"/>
                    <a:pt x="1330" y="317"/>
                  </a:cubicBezTo>
                  <a:cubicBezTo>
                    <a:pt x="1333" y="333"/>
                    <a:pt x="1337" y="347"/>
                    <a:pt x="1339" y="347"/>
                  </a:cubicBezTo>
                  <a:cubicBezTo>
                    <a:pt x="1339" y="347"/>
                    <a:pt x="1340" y="345"/>
                    <a:pt x="1340" y="339"/>
                  </a:cubicBezTo>
                  <a:cubicBezTo>
                    <a:pt x="1337" y="320"/>
                    <a:pt x="1337" y="314"/>
                    <a:pt x="1337" y="314"/>
                  </a:cubicBezTo>
                  <a:lnTo>
                    <a:pt x="1337" y="314"/>
                  </a:lnTo>
                  <a:cubicBezTo>
                    <a:pt x="1338" y="314"/>
                    <a:pt x="1341" y="325"/>
                    <a:pt x="1343" y="336"/>
                  </a:cubicBezTo>
                  <a:cubicBezTo>
                    <a:pt x="1346" y="358"/>
                    <a:pt x="1348" y="369"/>
                    <a:pt x="1348" y="369"/>
                  </a:cubicBezTo>
                  <a:cubicBezTo>
                    <a:pt x="1349" y="369"/>
                    <a:pt x="1349" y="358"/>
                    <a:pt x="1349" y="336"/>
                  </a:cubicBezTo>
                  <a:cubicBezTo>
                    <a:pt x="1356" y="336"/>
                    <a:pt x="1362" y="314"/>
                    <a:pt x="1368" y="314"/>
                  </a:cubicBezTo>
                  <a:cubicBezTo>
                    <a:pt x="1377" y="314"/>
                    <a:pt x="1381" y="314"/>
                    <a:pt x="1387" y="333"/>
                  </a:cubicBezTo>
                  <a:cubicBezTo>
                    <a:pt x="1387" y="335"/>
                    <a:pt x="1387" y="336"/>
                    <a:pt x="1388" y="338"/>
                  </a:cubicBezTo>
                  <a:lnTo>
                    <a:pt x="1388" y="338"/>
                  </a:lnTo>
                  <a:cubicBezTo>
                    <a:pt x="1385" y="314"/>
                    <a:pt x="1388" y="314"/>
                    <a:pt x="1393" y="311"/>
                  </a:cubicBezTo>
                  <a:cubicBezTo>
                    <a:pt x="1396" y="318"/>
                    <a:pt x="1398" y="320"/>
                    <a:pt x="1399" y="320"/>
                  </a:cubicBezTo>
                  <a:cubicBezTo>
                    <a:pt x="1403" y="320"/>
                    <a:pt x="1403" y="305"/>
                    <a:pt x="1403" y="289"/>
                  </a:cubicBezTo>
                  <a:lnTo>
                    <a:pt x="1399" y="289"/>
                  </a:lnTo>
                  <a:cubicBezTo>
                    <a:pt x="1394" y="266"/>
                    <a:pt x="1393" y="256"/>
                    <a:pt x="1394" y="256"/>
                  </a:cubicBezTo>
                  <a:lnTo>
                    <a:pt x="1394" y="256"/>
                  </a:lnTo>
                  <a:cubicBezTo>
                    <a:pt x="1396" y="256"/>
                    <a:pt x="1399" y="261"/>
                    <a:pt x="1403" y="270"/>
                  </a:cubicBezTo>
                  <a:cubicBezTo>
                    <a:pt x="1406" y="283"/>
                    <a:pt x="1409" y="295"/>
                    <a:pt x="1412" y="311"/>
                  </a:cubicBezTo>
                  <a:cubicBezTo>
                    <a:pt x="1412" y="324"/>
                    <a:pt x="1415" y="339"/>
                    <a:pt x="1421" y="352"/>
                  </a:cubicBezTo>
                  <a:cubicBezTo>
                    <a:pt x="1424" y="352"/>
                    <a:pt x="1424" y="352"/>
                    <a:pt x="1421" y="330"/>
                  </a:cubicBezTo>
                  <a:cubicBezTo>
                    <a:pt x="1418" y="311"/>
                    <a:pt x="1418" y="311"/>
                    <a:pt x="1418" y="311"/>
                  </a:cubicBezTo>
                  <a:cubicBezTo>
                    <a:pt x="1421" y="308"/>
                    <a:pt x="1424" y="308"/>
                    <a:pt x="1424" y="289"/>
                  </a:cubicBezTo>
                  <a:cubicBezTo>
                    <a:pt x="1421" y="267"/>
                    <a:pt x="1421" y="267"/>
                    <a:pt x="1424" y="267"/>
                  </a:cubicBezTo>
                  <a:cubicBezTo>
                    <a:pt x="1429" y="284"/>
                    <a:pt x="1432" y="286"/>
                    <a:pt x="1433" y="286"/>
                  </a:cubicBezTo>
                  <a:cubicBezTo>
                    <a:pt x="1434" y="286"/>
                    <a:pt x="1434" y="286"/>
                    <a:pt x="1434" y="286"/>
                  </a:cubicBezTo>
                  <a:cubicBezTo>
                    <a:pt x="1437" y="299"/>
                    <a:pt x="1437" y="295"/>
                    <a:pt x="1437" y="308"/>
                  </a:cubicBezTo>
                  <a:cubicBezTo>
                    <a:pt x="1443" y="330"/>
                    <a:pt x="1446" y="349"/>
                    <a:pt x="1446" y="349"/>
                  </a:cubicBezTo>
                  <a:cubicBezTo>
                    <a:pt x="1450" y="349"/>
                    <a:pt x="1446" y="327"/>
                    <a:pt x="1446" y="327"/>
                  </a:cubicBezTo>
                  <a:cubicBezTo>
                    <a:pt x="1443" y="308"/>
                    <a:pt x="1497" y="305"/>
                    <a:pt x="1503" y="302"/>
                  </a:cubicBezTo>
                  <a:cubicBezTo>
                    <a:pt x="1506" y="313"/>
                    <a:pt x="1510" y="318"/>
                    <a:pt x="1512" y="318"/>
                  </a:cubicBezTo>
                  <a:cubicBezTo>
                    <a:pt x="1515" y="318"/>
                    <a:pt x="1515" y="313"/>
                    <a:pt x="1512" y="302"/>
                  </a:cubicBezTo>
                  <a:cubicBezTo>
                    <a:pt x="1509" y="283"/>
                    <a:pt x="1522" y="280"/>
                    <a:pt x="1534" y="280"/>
                  </a:cubicBezTo>
                  <a:cubicBezTo>
                    <a:pt x="1550" y="280"/>
                    <a:pt x="1562" y="280"/>
                    <a:pt x="1559" y="258"/>
                  </a:cubicBezTo>
                  <a:lnTo>
                    <a:pt x="1565" y="258"/>
                  </a:lnTo>
                  <a:cubicBezTo>
                    <a:pt x="1572" y="258"/>
                    <a:pt x="1572" y="236"/>
                    <a:pt x="1575" y="236"/>
                  </a:cubicBezTo>
                  <a:cubicBezTo>
                    <a:pt x="1575" y="225"/>
                    <a:pt x="1576" y="219"/>
                    <a:pt x="1576" y="219"/>
                  </a:cubicBezTo>
                  <a:cubicBezTo>
                    <a:pt x="1577" y="219"/>
                    <a:pt x="1578" y="225"/>
                    <a:pt x="1578" y="236"/>
                  </a:cubicBezTo>
                  <a:cubicBezTo>
                    <a:pt x="1578" y="252"/>
                    <a:pt x="1581" y="264"/>
                    <a:pt x="1584" y="277"/>
                  </a:cubicBezTo>
                  <a:cubicBezTo>
                    <a:pt x="1587" y="277"/>
                    <a:pt x="1587" y="258"/>
                    <a:pt x="1584" y="236"/>
                  </a:cubicBezTo>
                  <a:cubicBezTo>
                    <a:pt x="1581" y="214"/>
                    <a:pt x="1584" y="214"/>
                    <a:pt x="1584" y="214"/>
                  </a:cubicBezTo>
                  <a:cubicBezTo>
                    <a:pt x="1587" y="214"/>
                    <a:pt x="1587" y="214"/>
                    <a:pt x="1587" y="236"/>
                  </a:cubicBezTo>
                  <a:lnTo>
                    <a:pt x="1594" y="277"/>
                  </a:lnTo>
                  <a:lnTo>
                    <a:pt x="1597" y="277"/>
                  </a:lnTo>
                  <a:cubicBezTo>
                    <a:pt x="1594" y="258"/>
                    <a:pt x="1597" y="258"/>
                    <a:pt x="1597" y="258"/>
                  </a:cubicBezTo>
                  <a:cubicBezTo>
                    <a:pt x="1597" y="258"/>
                    <a:pt x="1597" y="258"/>
                    <a:pt x="1603" y="299"/>
                  </a:cubicBezTo>
                  <a:cubicBezTo>
                    <a:pt x="1606" y="319"/>
                    <a:pt x="1608" y="329"/>
                    <a:pt x="1608" y="329"/>
                  </a:cubicBezTo>
                  <a:cubicBezTo>
                    <a:pt x="1609" y="329"/>
                    <a:pt x="1608" y="319"/>
                    <a:pt x="1606" y="299"/>
                  </a:cubicBezTo>
                  <a:lnTo>
                    <a:pt x="1609" y="277"/>
                  </a:lnTo>
                  <a:cubicBezTo>
                    <a:pt x="1611" y="289"/>
                    <a:pt x="1613" y="294"/>
                    <a:pt x="1614" y="294"/>
                  </a:cubicBezTo>
                  <a:cubicBezTo>
                    <a:pt x="1616" y="294"/>
                    <a:pt x="1616" y="270"/>
                    <a:pt x="1616" y="255"/>
                  </a:cubicBezTo>
                  <a:cubicBezTo>
                    <a:pt x="1620" y="275"/>
                    <a:pt x="1623" y="285"/>
                    <a:pt x="1623" y="285"/>
                  </a:cubicBezTo>
                  <a:cubicBezTo>
                    <a:pt x="1624" y="285"/>
                    <a:pt x="1623" y="275"/>
                    <a:pt x="1622" y="255"/>
                  </a:cubicBezTo>
                  <a:cubicBezTo>
                    <a:pt x="1622" y="245"/>
                    <a:pt x="1622" y="239"/>
                    <a:pt x="1623" y="239"/>
                  </a:cubicBezTo>
                  <a:cubicBezTo>
                    <a:pt x="1624" y="239"/>
                    <a:pt x="1625" y="244"/>
                    <a:pt x="1628" y="255"/>
                  </a:cubicBezTo>
                  <a:cubicBezTo>
                    <a:pt x="1631" y="277"/>
                    <a:pt x="1634" y="277"/>
                    <a:pt x="1641" y="277"/>
                  </a:cubicBezTo>
                  <a:cubicBezTo>
                    <a:pt x="1641" y="255"/>
                    <a:pt x="1656" y="255"/>
                    <a:pt x="1672" y="252"/>
                  </a:cubicBezTo>
                  <a:cubicBezTo>
                    <a:pt x="1694" y="252"/>
                    <a:pt x="1707" y="252"/>
                    <a:pt x="1707" y="233"/>
                  </a:cubicBezTo>
                  <a:cubicBezTo>
                    <a:pt x="1710" y="233"/>
                    <a:pt x="1710" y="233"/>
                    <a:pt x="1713" y="252"/>
                  </a:cubicBezTo>
                  <a:cubicBezTo>
                    <a:pt x="1713" y="261"/>
                    <a:pt x="1713" y="266"/>
                    <a:pt x="1714" y="266"/>
                  </a:cubicBezTo>
                  <a:cubicBezTo>
                    <a:pt x="1715" y="266"/>
                    <a:pt x="1716" y="255"/>
                    <a:pt x="1716" y="230"/>
                  </a:cubicBezTo>
                  <a:cubicBezTo>
                    <a:pt x="1719" y="252"/>
                    <a:pt x="1725" y="252"/>
                    <a:pt x="1732" y="252"/>
                  </a:cubicBezTo>
                  <a:cubicBezTo>
                    <a:pt x="1741" y="252"/>
                    <a:pt x="1750" y="252"/>
                    <a:pt x="1747" y="230"/>
                  </a:cubicBezTo>
                  <a:cubicBezTo>
                    <a:pt x="1749" y="220"/>
                    <a:pt x="1750" y="216"/>
                    <a:pt x="1750" y="216"/>
                  </a:cubicBezTo>
                  <a:cubicBezTo>
                    <a:pt x="1750" y="216"/>
                    <a:pt x="1750" y="220"/>
                    <a:pt x="1750" y="230"/>
                  </a:cubicBezTo>
                  <a:cubicBezTo>
                    <a:pt x="1750" y="257"/>
                    <a:pt x="1755" y="274"/>
                    <a:pt x="1760" y="274"/>
                  </a:cubicBezTo>
                  <a:cubicBezTo>
                    <a:pt x="1762" y="274"/>
                    <a:pt x="1765" y="267"/>
                    <a:pt x="1766" y="252"/>
                  </a:cubicBezTo>
                  <a:cubicBezTo>
                    <a:pt x="1769" y="252"/>
                    <a:pt x="1772" y="252"/>
                    <a:pt x="1772" y="273"/>
                  </a:cubicBezTo>
                  <a:cubicBezTo>
                    <a:pt x="1775" y="273"/>
                    <a:pt x="1779" y="273"/>
                    <a:pt x="1782" y="252"/>
                  </a:cubicBezTo>
                  <a:lnTo>
                    <a:pt x="1801" y="252"/>
                  </a:lnTo>
                  <a:cubicBezTo>
                    <a:pt x="1804" y="252"/>
                    <a:pt x="1807" y="230"/>
                    <a:pt x="1807" y="230"/>
                  </a:cubicBezTo>
                  <a:lnTo>
                    <a:pt x="1810" y="230"/>
                  </a:lnTo>
                  <a:cubicBezTo>
                    <a:pt x="1810" y="252"/>
                    <a:pt x="1822" y="252"/>
                    <a:pt x="1838" y="252"/>
                  </a:cubicBezTo>
                  <a:cubicBezTo>
                    <a:pt x="1854" y="252"/>
                    <a:pt x="1866" y="252"/>
                    <a:pt x="1873" y="273"/>
                  </a:cubicBezTo>
                  <a:cubicBezTo>
                    <a:pt x="1873" y="273"/>
                    <a:pt x="1873" y="273"/>
                    <a:pt x="1876" y="252"/>
                  </a:cubicBezTo>
                  <a:cubicBezTo>
                    <a:pt x="1876" y="227"/>
                    <a:pt x="1876" y="217"/>
                    <a:pt x="1876" y="217"/>
                  </a:cubicBezTo>
                  <a:cubicBezTo>
                    <a:pt x="1877" y="217"/>
                    <a:pt x="1878" y="222"/>
                    <a:pt x="1879" y="230"/>
                  </a:cubicBezTo>
                  <a:cubicBezTo>
                    <a:pt x="1882" y="252"/>
                    <a:pt x="1886" y="263"/>
                    <a:pt x="1889" y="263"/>
                  </a:cubicBezTo>
                  <a:cubicBezTo>
                    <a:pt x="1892" y="263"/>
                    <a:pt x="1895" y="252"/>
                    <a:pt x="1895" y="230"/>
                  </a:cubicBezTo>
                  <a:cubicBezTo>
                    <a:pt x="1895" y="242"/>
                    <a:pt x="1895" y="239"/>
                    <a:pt x="1895" y="252"/>
                  </a:cubicBezTo>
                  <a:cubicBezTo>
                    <a:pt x="1897" y="267"/>
                    <a:pt x="1899" y="274"/>
                    <a:pt x="1900" y="274"/>
                  </a:cubicBezTo>
                  <a:cubicBezTo>
                    <a:pt x="1903" y="274"/>
                    <a:pt x="1904" y="257"/>
                    <a:pt x="1904" y="230"/>
                  </a:cubicBezTo>
                  <a:cubicBezTo>
                    <a:pt x="1906" y="245"/>
                    <a:pt x="1910" y="261"/>
                    <a:pt x="1912" y="261"/>
                  </a:cubicBezTo>
                  <a:cubicBezTo>
                    <a:pt x="1913" y="261"/>
                    <a:pt x="1913" y="258"/>
                    <a:pt x="1913" y="252"/>
                  </a:cubicBezTo>
                  <a:cubicBezTo>
                    <a:pt x="1916" y="252"/>
                    <a:pt x="1916" y="252"/>
                    <a:pt x="1916" y="292"/>
                  </a:cubicBezTo>
                  <a:cubicBezTo>
                    <a:pt x="1916" y="308"/>
                    <a:pt x="1920" y="320"/>
                    <a:pt x="1923" y="336"/>
                  </a:cubicBezTo>
                  <a:cubicBezTo>
                    <a:pt x="1923" y="320"/>
                    <a:pt x="1923" y="308"/>
                    <a:pt x="1923" y="292"/>
                  </a:cubicBezTo>
                  <a:lnTo>
                    <a:pt x="1926" y="292"/>
                  </a:lnTo>
                  <a:cubicBezTo>
                    <a:pt x="1926" y="292"/>
                    <a:pt x="1929" y="292"/>
                    <a:pt x="1929" y="273"/>
                  </a:cubicBezTo>
                  <a:cubicBezTo>
                    <a:pt x="1926" y="253"/>
                    <a:pt x="1929" y="252"/>
                    <a:pt x="1931" y="252"/>
                  </a:cubicBezTo>
                  <a:lnTo>
                    <a:pt x="1931" y="252"/>
                  </a:lnTo>
                  <a:cubicBezTo>
                    <a:pt x="1931" y="246"/>
                    <a:pt x="1930" y="238"/>
                    <a:pt x="1929" y="230"/>
                  </a:cubicBezTo>
                  <a:cubicBezTo>
                    <a:pt x="1929" y="217"/>
                    <a:pt x="1929" y="201"/>
                    <a:pt x="1932" y="189"/>
                  </a:cubicBezTo>
                  <a:cubicBezTo>
                    <a:pt x="1932" y="189"/>
                    <a:pt x="1929" y="167"/>
                    <a:pt x="1929" y="148"/>
                  </a:cubicBezTo>
                  <a:cubicBezTo>
                    <a:pt x="1929" y="120"/>
                    <a:pt x="1926" y="92"/>
                    <a:pt x="1920" y="64"/>
                  </a:cubicBezTo>
                  <a:cubicBezTo>
                    <a:pt x="1914" y="51"/>
                    <a:pt x="1909" y="40"/>
                    <a:pt x="1906" y="40"/>
                  </a:cubicBezTo>
                  <a:cubicBezTo>
                    <a:pt x="1904" y="40"/>
                    <a:pt x="1903" y="46"/>
                    <a:pt x="1904" y="64"/>
                  </a:cubicBezTo>
                  <a:cubicBezTo>
                    <a:pt x="1904" y="64"/>
                    <a:pt x="1904" y="85"/>
                    <a:pt x="1901" y="85"/>
                  </a:cubicBezTo>
                  <a:cubicBezTo>
                    <a:pt x="1898" y="85"/>
                    <a:pt x="1895" y="64"/>
                    <a:pt x="1895" y="64"/>
                  </a:cubicBezTo>
                  <a:cubicBezTo>
                    <a:pt x="1895" y="42"/>
                    <a:pt x="1885" y="42"/>
                    <a:pt x="1873" y="42"/>
                  </a:cubicBezTo>
                  <a:cubicBezTo>
                    <a:pt x="1857" y="42"/>
                    <a:pt x="1851" y="42"/>
                    <a:pt x="1848" y="23"/>
                  </a:cubicBezTo>
                  <a:cubicBezTo>
                    <a:pt x="1844" y="1"/>
                    <a:pt x="1841" y="1"/>
                    <a:pt x="1841" y="1"/>
                  </a:cubicBezTo>
                  <a:close/>
                  <a:moveTo>
                    <a:pt x="694" y="858"/>
                  </a:moveTo>
                  <a:cubicBezTo>
                    <a:pt x="694" y="858"/>
                    <a:pt x="694" y="859"/>
                    <a:pt x="694" y="860"/>
                  </a:cubicBezTo>
                  <a:lnTo>
                    <a:pt x="704" y="897"/>
                  </a:lnTo>
                  <a:cubicBezTo>
                    <a:pt x="706" y="906"/>
                    <a:pt x="708" y="911"/>
                    <a:pt x="709" y="911"/>
                  </a:cubicBezTo>
                  <a:cubicBezTo>
                    <a:pt x="710" y="911"/>
                    <a:pt x="708" y="901"/>
                    <a:pt x="701" y="878"/>
                  </a:cubicBezTo>
                  <a:cubicBezTo>
                    <a:pt x="696" y="862"/>
                    <a:pt x="695" y="858"/>
                    <a:pt x="694" y="858"/>
                  </a:cubicBezTo>
                  <a:close/>
                  <a:moveTo>
                    <a:pt x="196" y="888"/>
                  </a:moveTo>
                  <a:lnTo>
                    <a:pt x="212" y="928"/>
                  </a:lnTo>
                  <a:lnTo>
                    <a:pt x="215" y="925"/>
                  </a:lnTo>
                  <a:cubicBezTo>
                    <a:pt x="212" y="913"/>
                    <a:pt x="205" y="900"/>
                    <a:pt x="199" y="8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2592;p52"/>
            <p:cNvSpPr/>
            <p:nvPr/>
          </p:nvSpPr>
          <p:spPr>
            <a:xfrm>
              <a:off x="4314150" y="1738000"/>
              <a:ext cx="21025" cy="26800"/>
            </a:xfrm>
            <a:custGeom>
              <a:avLst/>
              <a:gdLst/>
              <a:ahLst/>
              <a:cxnLst/>
              <a:rect l="l" t="t" r="r" b="b"/>
              <a:pathLst>
                <a:path w="841" h="1072" extrusionOk="0">
                  <a:moveTo>
                    <a:pt x="369" y="1"/>
                  </a:moveTo>
                  <a:cubicBezTo>
                    <a:pt x="342" y="1"/>
                    <a:pt x="314" y="4"/>
                    <a:pt x="286" y="12"/>
                  </a:cubicBezTo>
                  <a:cubicBezTo>
                    <a:pt x="107" y="56"/>
                    <a:pt x="1" y="237"/>
                    <a:pt x="48" y="413"/>
                  </a:cubicBezTo>
                  <a:lnTo>
                    <a:pt x="148" y="820"/>
                  </a:lnTo>
                  <a:cubicBezTo>
                    <a:pt x="185" y="968"/>
                    <a:pt x="317" y="1071"/>
                    <a:pt x="467" y="1071"/>
                  </a:cubicBezTo>
                  <a:cubicBezTo>
                    <a:pt x="684" y="1071"/>
                    <a:pt x="840" y="867"/>
                    <a:pt x="787" y="661"/>
                  </a:cubicBezTo>
                  <a:lnTo>
                    <a:pt x="687" y="253"/>
                  </a:lnTo>
                  <a:cubicBezTo>
                    <a:pt x="650" y="103"/>
                    <a:pt x="517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2593;p52"/>
            <p:cNvSpPr/>
            <p:nvPr/>
          </p:nvSpPr>
          <p:spPr>
            <a:xfrm>
              <a:off x="4296100" y="1708825"/>
              <a:ext cx="41425" cy="30275"/>
            </a:xfrm>
            <a:custGeom>
              <a:avLst/>
              <a:gdLst/>
              <a:ahLst/>
              <a:cxnLst/>
              <a:rect l="l" t="t" r="r" b="b"/>
              <a:pathLst>
                <a:path w="1657" h="1211" extrusionOk="0">
                  <a:moveTo>
                    <a:pt x="1525" y="36"/>
                  </a:moveTo>
                  <a:cubicBezTo>
                    <a:pt x="1526" y="38"/>
                    <a:pt x="1528" y="43"/>
                    <a:pt x="1531" y="51"/>
                  </a:cubicBezTo>
                  <a:lnTo>
                    <a:pt x="1531" y="51"/>
                  </a:lnTo>
                  <a:cubicBezTo>
                    <a:pt x="1530" y="46"/>
                    <a:pt x="1527" y="39"/>
                    <a:pt x="1525" y="36"/>
                  </a:cubicBezTo>
                  <a:close/>
                  <a:moveTo>
                    <a:pt x="1531" y="51"/>
                  </a:moveTo>
                  <a:cubicBezTo>
                    <a:pt x="1531" y="51"/>
                    <a:pt x="1531" y="51"/>
                    <a:pt x="1531" y="51"/>
                  </a:cubicBezTo>
                  <a:lnTo>
                    <a:pt x="1531" y="51"/>
                  </a:lnTo>
                  <a:cubicBezTo>
                    <a:pt x="1531" y="51"/>
                    <a:pt x="1531" y="51"/>
                    <a:pt x="1531" y="51"/>
                  </a:cubicBezTo>
                  <a:cubicBezTo>
                    <a:pt x="1531" y="51"/>
                    <a:pt x="1531" y="51"/>
                    <a:pt x="1531" y="51"/>
                  </a:cubicBezTo>
                  <a:close/>
                  <a:moveTo>
                    <a:pt x="1531" y="51"/>
                  </a:moveTo>
                  <a:lnTo>
                    <a:pt x="1531" y="51"/>
                  </a:lnTo>
                  <a:cubicBezTo>
                    <a:pt x="1531" y="52"/>
                    <a:pt x="1531" y="52"/>
                    <a:pt x="1532" y="53"/>
                  </a:cubicBezTo>
                  <a:lnTo>
                    <a:pt x="1532" y="53"/>
                  </a:lnTo>
                  <a:cubicBezTo>
                    <a:pt x="1531" y="52"/>
                    <a:pt x="1531" y="52"/>
                    <a:pt x="1531" y="51"/>
                  </a:cubicBezTo>
                  <a:close/>
                  <a:moveTo>
                    <a:pt x="1277" y="185"/>
                  </a:moveTo>
                  <a:cubicBezTo>
                    <a:pt x="1280" y="185"/>
                    <a:pt x="1280" y="185"/>
                    <a:pt x="1290" y="201"/>
                  </a:cubicBezTo>
                  <a:cubicBezTo>
                    <a:pt x="1296" y="214"/>
                    <a:pt x="1302" y="226"/>
                    <a:pt x="1305" y="242"/>
                  </a:cubicBezTo>
                  <a:cubicBezTo>
                    <a:pt x="1293" y="223"/>
                    <a:pt x="1283" y="204"/>
                    <a:pt x="1277" y="185"/>
                  </a:cubicBezTo>
                  <a:close/>
                  <a:moveTo>
                    <a:pt x="1064" y="254"/>
                  </a:moveTo>
                  <a:cubicBezTo>
                    <a:pt x="1070" y="267"/>
                    <a:pt x="1077" y="279"/>
                    <a:pt x="1083" y="292"/>
                  </a:cubicBezTo>
                  <a:lnTo>
                    <a:pt x="1070" y="276"/>
                  </a:lnTo>
                  <a:lnTo>
                    <a:pt x="1061" y="258"/>
                  </a:lnTo>
                  <a:lnTo>
                    <a:pt x="1064" y="254"/>
                  </a:lnTo>
                  <a:close/>
                  <a:moveTo>
                    <a:pt x="1051" y="284"/>
                  </a:moveTo>
                  <a:cubicBezTo>
                    <a:pt x="1052" y="284"/>
                    <a:pt x="1054" y="288"/>
                    <a:pt x="1061" y="301"/>
                  </a:cubicBezTo>
                  <a:cubicBezTo>
                    <a:pt x="1061" y="301"/>
                    <a:pt x="1070" y="320"/>
                    <a:pt x="1070" y="320"/>
                  </a:cubicBezTo>
                  <a:lnTo>
                    <a:pt x="1070" y="320"/>
                  </a:lnTo>
                  <a:lnTo>
                    <a:pt x="1058" y="305"/>
                  </a:lnTo>
                  <a:cubicBezTo>
                    <a:pt x="1048" y="286"/>
                    <a:pt x="1048" y="286"/>
                    <a:pt x="1048" y="286"/>
                  </a:cubicBezTo>
                  <a:cubicBezTo>
                    <a:pt x="1049" y="285"/>
                    <a:pt x="1050" y="284"/>
                    <a:pt x="1051" y="284"/>
                  </a:cubicBezTo>
                  <a:close/>
                  <a:moveTo>
                    <a:pt x="1251" y="278"/>
                  </a:moveTo>
                  <a:cubicBezTo>
                    <a:pt x="1251" y="278"/>
                    <a:pt x="1253" y="280"/>
                    <a:pt x="1255" y="286"/>
                  </a:cubicBezTo>
                  <a:cubicBezTo>
                    <a:pt x="1255" y="286"/>
                    <a:pt x="1265" y="305"/>
                    <a:pt x="1271" y="323"/>
                  </a:cubicBezTo>
                  <a:lnTo>
                    <a:pt x="1262" y="305"/>
                  </a:lnTo>
                  <a:cubicBezTo>
                    <a:pt x="1255" y="291"/>
                    <a:pt x="1250" y="278"/>
                    <a:pt x="1251" y="278"/>
                  </a:cubicBezTo>
                  <a:close/>
                  <a:moveTo>
                    <a:pt x="1177" y="320"/>
                  </a:moveTo>
                  <a:cubicBezTo>
                    <a:pt x="1180" y="320"/>
                    <a:pt x="1189" y="336"/>
                    <a:pt x="1189" y="336"/>
                  </a:cubicBezTo>
                  <a:cubicBezTo>
                    <a:pt x="1189" y="336"/>
                    <a:pt x="1199" y="355"/>
                    <a:pt x="1196" y="358"/>
                  </a:cubicBezTo>
                  <a:cubicBezTo>
                    <a:pt x="1196" y="358"/>
                    <a:pt x="1186" y="339"/>
                    <a:pt x="1174" y="320"/>
                  </a:cubicBezTo>
                  <a:close/>
                  <a:moveTo>
                    <a:pt x="1184" y="379"/>
                  </a:moveTo>
                  <a:lnTo>
                    <a:pt x="1186" y="383"/>
                  </a:lnTo>
                  <a:lnTo>
                    <a:pt x="1187" y="383"/>
                  </a:lnTo>
                  <a:cubicBezTo>
                    <a:pt x="1186" y="381"/>
                    <a:pt x="1185" y="380"/>
                    <a:pt x="1184" y="379"/>
                  </a:cubicBezTo>
                  <a:close/>
                  <a:moveTo>
                    <a:pt x="873" y="364"/>
                  </a:moveTo>
                  <a:cubicBezTo>
                    <a:pt x="884" y="382"/>
                    <a:pt x="890" y="391"/>
                    <a:pt x="889" y="391"/>
                  </a:cubicBezTo>
                  <a:cubicBezTo>
                    <a:pt x="889" y="391"/>
                    <a:pt x="884" y="382"/>
                    <a:pt x="873" y="364"/>
                  </a:cubicBezTo>
                  <a:close/>
                  <a:moveTo>
                    <a:pt x="1158" y="373"/>
                  </a:moveTo>
                  <a:cubicBezTo>
                    <a:pt x="1161" y="373"/>
                    <a:pt x="1161" y="373"/>
                    <a:pt x="1171" y="389"/>
                  </a:cubicBezTo>
                  <a:lnTo>
                    <a:pt x="1168" y="392"/>
                  </a:lnTo>
                  <a:lnTo>
                    <a:pt x="1158" y="373"/>
                  </a:lnTo>
                  <a:close/>
                  <a:moveTo>
                    <a:pt x="1140" y="364"/>
                  </a:moveTo>
                  <a:cubicBezTo>
                    <a:pt x="1141" y="364"/>
                    <a:pt x="1144" y="368"/>
                    <a:pt x="1149" y="377"/>
                  </a:cubicBezTo>
                  <a:cubicBezTo>
                    <a:pt x="1158" y="395"/>
                    <a:pt x="1158" y="395"/>
                    <a:pt x="1155" y="399"/>
                  </a:cubicBezTo>
                  <a:cubicBezTo>
                    <a:pt x="1152" y="399"/>
                    <a:pt x="1152" y="399"/>
                    <a:pt x="1142" y="380"/>
                  </a:cubicBezTo>
                  <a:cubicBezTo>
                    <a:pt x="1139" y="370"/>
                    <a:pt x="1138" y="364"/>
                    <a:pt x="1140" y="364"/>
                  </a:cubicBezTo>
                  <a:close/>
                  <a:moveTo>
                    <a:pt x="1204" y="458"/>
                  </a:moveTo>
                  <a:lnTo>
                    <a:pt x="1204" y="458"/>
                  </a:lnTo>
                  <a:cubicBezTo>
                    <a:pt x="1205" y="461"/>
                    <a:pt x="1207" y="464"/>
                    <a:pt x="1208" y="467"/>
                  </a:cubicBezTo>
                  <a:cubicBezTo>
                    <a:pt x="1209" y="468"/>
                    <a:pt x="1210" y="469"/>
                    <a:pt x="1210" y="470"/>
                  </a:cubicBezTo>
                  <a:lnTo>
                    <a:pt x="1210" y="470"/>
                  </a:lnTo>
                  <a:cubicBezTo>
                    <a:pt x="1208" y="467"/>
                    <a:pt x="1206" y="463"/>
                    <a:pt x="1204" y="458"/>
                  </a:cubicBezTo>
                  <a:close/>
                  <a:moveTo>
                    <a:pt x="1210" y="470"/>
                  </a:moveTo>
                  <a:cubicBezTo>
                    <a:pt x="1214" y="477"/>
                    <a:pt x="1216" y="480"/>
                    <a:pt x="1216" y="480"/>
                  </a:cubicBezTo>
                  <a:cubicBezTo>
                    <a:pt x="1216" y="480"/>
                    <a:pt x="1214" y="476"/>
                    <a:pt x="1210" y="470"/>
                  </a:cubicBezTo>
                  <a:close/>
                  <a:moveTo>
                    <a:pt x="951" y="464"/>
                  </a:moveTo>
                  <a:cubicBezTo>
                    <a:pt x="961" y="474"/>
                    <a:pt x="964" y="486"/>
                    <a:pt x="970" y="502"/>
                  </a:cubicBezTo>
                  <a:lnTo>
                    <a:pt x="967" y="502"/>
                  </a:lnTo>
                  <a:cubicBezTo>
                    <a:pt x="958" y="483"/>
                    <a:pt x="951" y="464"/>
                    <a:pt x="951" y="464"/>
                  </a:cubicBezTo>
                  <a:close/>
                  <a:moveTo>
                    <a:pt x="669" y="474"/>
                  </a:moveTo>
                  <a:lnTo>
                    <a:pt x="669" y="474"/>
                  </a:lnTo>
                  <a:cubicBezTo>
                    <a:pt x="679" y="483"/>
                    <a:pt x="682" y="496"/>
                    <a:pt x="688" y="511"/>
                  </a:cubicBezTo>
                  <a:lnTo>
                    <a:pt x="685" y="511"/>
                  </a:lnTo>
                  <a:cubicBezTo>
                    <a:pt x="676" y="493"/>
                    <a:pt x="669" y="474"/>
                    <a:pt x="669" y="474"/>
                  </a:cubicBezTo>
                  <a:close/>
                  <a:moveTo>
                    <a:pt x="362" y="493"/>
                  </a:moveTo>
                  <a:lnTo>
                    <a:pt x="362" y="493"/>
                  </a:lnTo>
                  <a:cubicBezTo>
                    <a:pt x="359" y="496"/>
                    <a:pt x="359" y="496"/>
                    <a:pt x="368" y="514"/>
                  </a:cubicBezTo>
                  <a:lnTo>
                    <a:pt x="368" y="511"/>
                  </a:lnTo>
                  <a:lnTo>
                    <a:pt x="372" y="511"/>
                  </a:lnTo>
                  <a:cubicBezTo>
                    <a:pt x="362" y="493"/>
                    <a:pt x="362" y="493"/>
                    <a:pt x="362" y="493"/>
                  </a:cubicBezTo>
                  <a:close/>
                  <a:moveTo>
                    <a:pt x="882" y="514"/>
                  </a:moveTo>
                  <a:cubicBezTo>
                    <a:pt x="885" y="514"/>
                    <a:pt x="885" y="514"/>
                    <a:pt x="895" y="533"/>
                  </a:cubicBezTo>
                  <a:cubicBezTo>
                    <a:pt x="904" y="552"/>
                    <a:pt x="901" y="552"/>
                    <a:pt x="901" y="555"/>
                  </a:cubicBezTo>
                  <a:cubicBezTo>
                    <a:pt x="892" y="543"/>
                    <a:pt x="885" y="530"/>
                    <a:pt x="882" y="518"/>
                  </a:cubicBezTo>
                  <a:lnTo>
                    <a:pt x="882" y="514"/>
                  </a:lnTo>
                  <a:close/>
                  <a:moveTo>
                    <a:pt x="754" y="574"/>
                  </a:moveTo>
                  <a:cubicBezTo>
                    <a:pt x="760" y="583"/>
                    <a:pt x="766" y="596"/>
                    <a:pt x="770" y="612"/>
                  </a:cubicBezTo>
                  <a:lnTo>
                    <a:pt x="760" y="593"/>
                  </a:lnTo>
                  <a:lnTo>
                    <a:pt x="751" y="574"/>
                  </a:lnTo>
                  <a:close/>
                  <a:moveTo>
                    <a:pt x="444" y="640"/>
                  </a:moveTo>
                  <a:cubicBezTo>
                    <a:pt x="447" y="647"/>
                    <a:pt x="448" y="649"/>
                    <a:pt x="448" y="649"/>
                  </a:cubicBezTo>
                  <a:cubicBezTo>
                    <a:pt x="447" y="649"/>
                    <a:pt x="444" y="642"/>
                    <a:pt x="444" y="640"/>
                  </a:cubicBezTo>
                  <a:close/>
                  <a:moveTo>
                    <a:pt x="309" y="630"/>
                  </a:moveTo>
                  <a:lnTo>
                    <a:pt x="331" y="665"/>
                  </a:lnTo>
                  <a:lnTo>
                    <a:pt x="321" y="646"/>
                  </a:lnTo>
                  <a:lnTo>
                    <a:pt x="309" y="630"/>
                  </a:lnTo>
                  <a:close/>
                  <a:moveTo>
                    <a:pt x="706" y="616"/>
                  </a:moveTo>
                  <a:cubicBezTo>
                    <a:pt x="708" y="616"/>
                    <a:pt x="710" y="620"/>
                    <a:pt x="716" y="634"/>
                  </a:cubicBezTo>
                  <a:cubicBezTo>
                    <a:pt x="726" y="652"/>
                    <a:pt x="735" y="671"/>
                    <a:pt x="735" y="671"/>
                  </a:cubicBezTo>
                  <a:cubicBezTo>
                    <a:pt x="723" y="656"/>
                    <a:pt x="713" y="637"/>
                    <a:pt x="704" y="618"/>
                  </a:cubicBezTo>
                  <a:cubicBezTo>
                    <a:pt x="705" y="617"/>
                    <a:pt x="705" y="616"/>
                    <a:pt x="706" y="616"/>
                  </a:cubicBezTo>
                  <a:close/>
                  <a:moveTo>
                    <a:pt x="672" y="652"/>
                  </a:moveTo>
                  <a:cubicBezTo>
                    <a:pt x="679" y="665"/>
                    <a:pt x="685" y="677"/>
                    <a:pt x="688" y="693"/>
                  </a:cubicBezTo>
                  <a:lnTo>
                    <a:pt x="676" y="674"/>
                  </a:lnTo>
                  <a:lnTo>
                    <a:pt x="669" y="656"/>
                  </a:lnTo>
                  <a:lnTo>
                    <a:pt x="672" y="652"/>
                  </a:lnTo>
                  <a:close/>
                  <a:moveTo>
                    <a:pt x="556" y="696"/>
                  </a:moveTo>
                  <a:cubicBezTo>
                    <a:pt x="557" y="696"/>
                    <a:pt x="562" y="703"/>
                    <a:pt x="560" y="703"/>
                  </a:cubicBezTo>
                  <a:cubicBezTo>
                    <a:pt x="556" y="697"/>
                    <a:pt x="556" y="696"/>
                    <a:pt x="556" y="696"/>
                  </a:cubicBezTo>
                  <a:close/>
                  <a:moveTo>
                    <a:pt x="528" y="671"/>
                  </a:moveTo>
                  <a:lnTo>
                    <a:pt x="528" y="671"/>
                  </a:lnTo>
                  <a:cubicBezTo>
                    <a:pt x="538" y="681"/>
                    <a:pt x="544" y="696"/>
                    <a:pt x="547" y="709"/>
                  </a:cubicBezTo>
                  <a:lnTo>
                    <a:pt x="534" y="690"/>
                  </a:lnTo>
                  <a:lnTo>
                    <a:pt x="528" y="671"/>
                  </a:lnTo>
                  <a:close/>
                  <a:moveTo>
                    <a:pt x="507" y="665"/>
                  </a:moveTo>
                  <a:cubicBezTo>
                    <a:pt x="507" y="665"/>
                    <a:pt x="512" y="673"/>
                    <a:pt x="525" y="693"/>
                  </a:cubicBezTo>
                  <a:cubicBezTo>
                    <a:pt x="534" y="712"/>
                    <a:pt x="534" y="712"/>
                    <a:pt x="534" y="715"/>
                  </a:cubicBezTo>
                  <a:cubicBezTo>
                    <a:pt x="534" y="715"/>
                    <a:pt x="522" y="696"/>
                    <a:pt x="513" y="677"/>
                  </a:cubicBezTo>
                  <a:cubicBezTo>
                    <a:pt x="509" y="669"/>
                    <a:pt x="506" y="665"/>
                    <a:pt x="507" y="665"/>
                  </a:cubicBezTo>
                  <a:close/>
                  <a:moveTo>
                    <a:pt x="403" y="703"/>
                  </a:moveTo>
                  <a:cubicBezTo>
                    <a:pt x="406" y="703"/>
                    <a:pt x="406" y="703"/>
                    <a:pt x="415" y="718"/>
                  </a:cubicBezTo>
                  <a:lnTo>
                    <a:pt x="415" y="721"/>
                  </a:lnTo>
                  <a:lnTo>
                    <a:pt x="403" y="703"/>
                  </a:lnTo>
                  <a:close/>
                  <a:moveTo>
                    <a:pt x="385" y="701"/>
                  </a:moveTo>
                  <a:cubicBezTo>
                    <a:pt x="387" y="701"/>
                    <a:pt x="395" y="719"/>
                    <a:pt x="409" y="746"/>
                  </a:cubicBezTo>
                  <a:lnTo>
                    <a:pt x="406" y="746"/>
                  </a:lnTo>
                  <a:cubicBezTo>
                    <a:pt x="397" y="734"/>
                    <a:pt x="390" y="721"/>
                    <a:pt x="387" y="709"/>
                  </a:cubicBezTo>
                  <a:cubicBezTo>
                    <a:pt x="386" y="704"/>
                    <a:pt x="385" y="701"/>
                    <a:pt x="385" y="701"/>
                  </a:cubicBezTo>
                  <a:close/>
                  <a:moveTo>
                    <a:pt x="500" y="728"/>
                  </a:moveTo>
                  <a:cubicBezTo>
                    <a:pt x="503" y="728"/>
                    <a:pt x="513" y="746"/>
                    <a:pt x="513" y="746"/>
                  </a:cubicBezTo>
                  <a:cubicBezTo>
                    <a:pt x="516" y="753"/>
                    <a:pt x="517" y="755"/>
                    <a:pt x="517" y="755"/>
                  </a:cubicBezTo>
                  <a:cubicBezTo>
                    <a:pt x="516" y="755"/>
                    <a:pt x="512" y="746"/>
                    <a:pt x="509" y="746"/>
                  </a:cubicBezTo>
                  <a:cubicBezTo>
                    <a:pt x="497" y="731"/>
                    <a:pt x="497" y="731"/>
                    <a:pt x="500" y="728"/>
                  </a:cubicBezTo>
                  <a:close/>
                  <a:moveTo>
                    <a:pt x="199" y="724"/>
                  </a:moveTo>
                  <a:lnTo>
                    <a:pt x="199" y="724"/>
                  </a:lnTo>
                  <a:cubicBezTo>
                    <a:pt x="210" y="746"/>
                    <a:pt x="214" y="756"/>
                    <a:pt x="213" y="756"/>
                  </a:cubicBezTo>
                  <a:cubicBezTo>
                    <a:pt x="212" y="756"/>
                    <a:pt x="209" y="751"/>
                    <a:pt x="205" y="743"/>
                  </a:cubicBezTo>
                  <a:cubicBezTo>
                    <a:pt x="196" y="728"/>
                    <a:pt x="196" y="724"/>
                    <a:pt x="199" y="724"/>
                  </a:cubicBezTo>
                  <a:close/>
                  <a:moveTo>
                    <a:pt x="305" y="706"/>
                  </a:moveTo>
                  <a:cubicBezTo>
                    <a:pt x="306" y="706"/>
                    <a:pt x="311" y="716"/>
                    <a:pt x="321" y="737"/>
                  </a:cubicBezTo>
                  <a:lnTo>
                    <a:pt x="337" y="778"/>
                  </a:lnTo>
                  <a:cubicBezTo>
                    <a:pt x="328" y="759"/>
                    <a:pt x="318" y="740"/>
                    <a:pt x="309" y="721"/>
                  </a:cubicBezTo>
                  <a:cubicBezTo>
                    <a:pt x="306" y="712"/>
                    <a:pt x="305" y="706"/>
                    <a:pt x="305" y="706"/>
                  </a:cubicBezTo>
                  <a:close/>
                  <a:moveTo>
                    <a:pt x="466" y="743"/>
                  </a:moveTo>
                  <a:cubicBezTo>
                    <a:pt x="469" y="743"/>
                    <a:pt x="469" y="743"/>
                    <a:pt x="478" y="759"/>
                  </a:cubicBezTo>
                  <a:cubicBezTo>
                    <a:pt x="478" y="759"/>
                    <a:pt x="487" y="778"/>
                    <a:pt x="487" y="781"/>
                  </a:cubicBezTo>
                  <a:cubicBezTo>
                    <a:pt x="484" y="781"/>
                    <a:pt x="475" y="762"/>
                    <a:pt x="475" y="762"/>
                  </a:cubicBezTo>
                  <a:cubicBezTo>
                    <a:pt x="462" y="743"/>
                    <a:pt x="466" y="743"/>
                    <a:pt x="466" y="743"/>
                  </a:cubicBezTo>
                  <a:close/>
                  <a:moveTo>
                    <a:pt x="271" y="759"/>
                  </a:moveTo>
                  <a:lnTo>
                    <a:pt x="281" y="778"/>
                  </a:lnTo>
                  <a:lnTo>
                    <a:pt x="287" y="797"/>
                  </a:lnTo>
                  <a:lnTo>
                    <a:pt x="287" y="797"/>
                  </a:lnTo>
                  <a:lnTo>
                    <a:pt x="278" y="781"/>
                  </a:lnTo>
                  <a:cubicBezTo>
                    <a:pt x="268" y="762"/>
                    <a:pt x="268" y="762"/>
                    <a:pt x="271" y="759"/>
                  </a:cubicBezTo>
                  <a:close/>
                  <a:moveTo>
                    <a:pt x="49" y="789"/>
                  </a:moveTo>
                  <a:cubicBezTo>
                    <a:pt x="49" y="789"/>
                    <a:pt x="49" y="789"/>
                    <a:pt x="49" y="790"/>
                  </a:cubicBezTo>
                  <a:lnTo>
                    <a:pt x="46" y="790"/>
                  </a:lnTo>
                  <a:lnTo>
                    <a:pt x="58" y="809"/>
                  </a:lnTo>
                  <a:lnTo>
                    <a:pt x="58" y="806"/>
                  </a:lnTo>
                  <a:cubicBezTo>
                    <a:pt x="51" y="793"/>
                    <a:pt x="50" y="789"/>
                    <a:pt x="49" y="789"/>
                  </a:cubicBezTo>
                  <a:close/>
                  <a:moveTo>
                    <a:pt x="365" y="787"/>
                  </a:moveTo>
                  <a:cubicBezTo>
                    <a:pt x="375" y="800"/>
                    <a:pt x="378" y="812"/>
                    <a:pt x="384" y="825"/>
                  </a:cubicBezTo>
                  <a:lnTo>
                    <a:pt x="381" y="825"/>
                  </a:lnTo>
                  <a:cubicBezTo>
                    <a:pt x="372" y="806"/>
                    <a:pt x="365" y="787"/>
                    <a:pt x="365" y="787"/>
                  </a:cubicBezTo>
                  <a:close/>
                  <a:moveTo>
                    <a:pt x="434" y="825"/>
                  </a:moveTo>
                  <a:lnTo>
                    <a:pt x="444" y="844"/>
                  </a:lnTo>
                  <a:cubicBezTo>
                    <a:pt x="442" y="846"/>
                    <a:pt x="445" y="855"/>
                    <a:pt x="444" y="855"/>
                  </a:cubicBezTo>
                  <a:cubicBezTo>
                    <a:pt x="443" y="855"/>
                    <a:pt x="441" y="853"/>
                    <a:pt x="437" y="847"/>
                  </a:cubicBezTo>
                  <a:cubicBezTo>
                    <a:pt x="437" y="847"/>
                    <a:pt x="431" y="828"/>
                    <a:pt x="434" y="825"/>
                  </a:cubicBezTo>
                  <a:close/>
                  <a:moveTo>
                    <a:pt x="340" y="835"/>
                  </a:moveTo>
                  <a:cubicBezTo>
                    <a:pt x="341" y="835"/>
                    <a:pt x="346" y="842"/>
                    <a:pt x="356" y="859"/>
                  </a:cubicBezTo>
                  <a:lnTo>
                    <a:pt x="356" y="859"/>
                  </a:lnTo>
                  <a:lnTo>
                    <a:pt x="353" y="862"/>
                  </a:lnTo>
                  <a:cubicBezTo>
                    <a:pt x="343" y="845"/>
                    <a:pt x="338" y="835"/>
                    <a:pt x="340" y="835"/>
                  </a:cubicBezTo>
                  <a:close/>
                  <a:moveTo>
                    <a:pt x="295" y="786"/>
                  </a:moveTo>
                  <a:lnTo>
                    <a:pt x="295" y="786"/>
                  </a:lnTo>
                  <a:cubicBezTo>
                    <a:pt x="296" y="786"/>
                    <a:pt x="300" y="795"/>
                    <a:pt x="309" y="812"/>
                  </a:cubicBezTo>
                  <a:cubicBezTo>
                    <a:pt x="321" y="831"/>
                    <a:pt x="328" y="850"/>
                    <a:pt x="334" y="869"/>
                  </a:cubicBezTo>
                  <a:lnTo>
                    <a:pt x="331" y="869"/>
                  </a:lnTo>
                  <a:lnTo>
                    <a:pt x="315" y="831"/>
                  </a:lnTo>
                  <a:cubicBezTo>
                    <a:pt x="301" y="800"/>
                    <a:pt x="295" y="786"/>
                    <a:pt x="295" y="786"/>
                  </a:cubicBezTo>
                  <a:close/>
                  <a:moveTo>
                    <a:pt x="130" y="800"/>
                  </a:moveTo>
                  <a:cubicBezTo>
                    <a:pt x="135" y="806"/>
                    <a:pt x="140" y="811"/>
                    <a:pt x="146" y="815"/>
                  </a:cubicBezTo>
                  <a:lnTo>
                    <a:pt x="149" y="812"/>
                  </a:lnTo>
                  <a:lnTo>
                    <a:pt x="155" y="834"/>
                  </a:lnTo>
                  <a:cubicBezTo>
                    <a:pt x="155" y="850"/>
                    <a:pt x="162" y="862"/>
                    <a:pt x="168" y="875"/>
                  </a:cubicBezTo>
                  <a:cubicBezTo>
                    <a:pt x="168" y="875"/>
                    <a:pt x="177" y="894"/>
                    <a:pt x="177" y="894"/>
                  </a:cubicBezTo>
                  <a:cubicBezTo>
                    <a:pt x="177" y="894"/>
                    <a:pt x="165" y="875"/>
                    <a:pt x="155" y="856"/>
                  </a:cubicBezTo>
                  <a:cubicBezTo>
                    <a:pt x="149" y="837"/>
                    <a:pt x="140" y="819"/>
                    <a:pt x="130" y="800"/>
                  </a:cubicBezTo>
                  <a:close/>
                  <a:moveTo>
                    <a:pt x="71" y="894"/>
                  </a:moveTo>
                  <a:cubicBezTo>
                    <a:pt x="71" y="894"/>
                    <a:pt x="71" y="894"/>
                    <a:pt x="83" y="909"/>
                  </a:cubicBezTo>
                  <a:cubicBezTo>
                    <a:pt x="83" y="909"/>
                    <a:pt x="89" y="931"/>
                    <a:pt x="86" y="931"/>
                  </a:cubicBezTo>
                  <a:lnTo>
                    <a:pt x="77" y="912"/>
                  </a:lnTo>
                  <a:cubicBezTo>
                    <a:pt x="68" y="894"/>
                    <a:pt x="68" y="894"/>
                    <a:pt x="71" y="894"/>
                  </a:cubicBezTo>
                  <a:close/>
                  <a:moveTo>
                    <a:pt x="231" y="891"/>
                  </a:moveTo>
                  <a:lnTo>
                    <a:pt x="231" y="891"/>
                  </a:lnTo>
                  <a:cubicBezTo>
                    <a:pt x="237" y="903"/>
                    <a:pt x="243" y="916"/>
                    <a:pt x="246" y="931"/>
                  </a:cubicBezTo>
                  <a:lnTo>
                    <a:pt x="243" y="931"/>
                  </a:lnTo>
                  <a:cubicBezTo>
                    <a:pt x="237" y="919"/>
                    <a:pt x="231" y="906"/>
                    <a:pt x="231" y="891"/>
                  </a:cubicBezTo>
                  <a:close/>
                  <a:moveTo>
                    <a:pt x="92" y="884"/>
                  </a:moveTo>
                  <a:cubicBezTo>
                    <a:pt x="95" y="884"/>
                    <a:pt x="98" y="886"/>
                    <a:pt x="105" y="900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0" y="898"/>
                    <a:pt x="98" y="895"/>
                    <a:pt x="98" y="895"/>
                  </a:cubicBezTo>
                  <a:lnTo>
                    <a:pt x="98" y="895"/>
                  </a:lnTo>
                  <a:cubicBezTo>
                    <a:pt x="98" y="895"/>
                    <a:pt x="99" y="897"/>
                    <a:pt x="102" y="903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5" y="907"/>
                    <a:pt x="108" y="913"/>
                    <a:pt x="111" y="919"/>
                  </a:cubicBezTo>
                  <a:lnTo>
                    <a:pt x="130" y="956"/>
                  </a:lnTo>
                  <a:cubicBezTo>
                    <a:pt x="121" y="947"/>
                    <a:pt x="115" y="934"/>
                    <a:pt x="108" y="922"/>
                  </a:cubicBezTo>
                  <a:cubicBezTo>
                    <a:pt x="86" y="884"/>
                    <a:pt x="86" y="884"/>
                    <a:pt x="89" y="884"/>
                  </a:cubicBezTo>
                  <a:cubicBezTo>
                    <a:pt x="90" y="884"/>
                    <a:pt x="91" y="884"/>
                    <a:pt x="92" y="884"/>
                  </a:cubicBezTo>
                  <a:close/>
                  <a:moveTo>
                    <a:pt x="253" y="917"/>
                  </a:moveTo>
                  <a:lnTo>
                    <a:pt x="253" y="917"/>
                  </a:lnTo>
                  <a:cubicBezTo>
                    <a:pt x="252" y="917"/>
                    <a:pt x="258" y="931"/>
                    <a:pt x="265" y="944"/>
                  </a:cubicBezTo>
                  <a:cubicBezTo>
                    <a:pt x="272" y="957"/>
                    <a:pt x="274" y="961"/>
                    <a:pt x="276" y="961"/>
                  </a:cubicBezTo>
                  <a:cubicBezTo>
                    <a:pt x="278" y="961"/>
                    <a:pt x="279" y="960"/>
                    <a:pt x="281" y="959"/>
                  </a:cubicBezTo>
                  <a:cubicBezTo>
                    <a:pt x="281" y="959"/>
                    <a:pt x="274" y="941"/>
                    <a:pt x="274" y="941"/>
                  </a:cubicBezTo>
                  <a:cubicBezTo>
                    <a:pt x="268" y="927"/>
                    <a:pt x="264" y="923"/>
                    <a:pt x="262" y="923"/>
                  </a:cubicBezTo>
                  <a:cubicBezTo>
                    <a:pt x="261" y="923"/>
                    <a:pt x="260" y="924"/>
                    <a:pt x="259" y="925"/>
                  </a:cubicBezTo>
                  <a:cubicBezTo>
                    <a:pt x="255" y="920"/>
                    <a:pt x="253" y="917"/>
                    <a:pt x="253" y="917"/>
                  </a:cubicBezTo>
                  <a:close/>
                  <a:moveTo>
                    <a:pt x="1450" y="1"/>
                  </a:moveTo>
                  <a:lnTo>
                    <a:pt x="1450" y="1"/>
                  </a:lnTo>
                  <a:cubicBezTo>
                    <a:pt x="1459" y="19"/>
                    <a:pt x="1446" y="26"/>
                    <a:pt x="1434" y="29"/>
                  </a:cubicBezTo>
                  <a:cubicBezTo>
                    <a:pt x="1421" y="35"/>
                    <a:pt x="1409" y="41"/>
                    <a:pt x="1418" y="60"/>
                  </a:cubicBezTo>
                  <a:lnTo>
                    <a:pt x="1415" y="60"/>
                  </a:lnTo>
                  <a:cubicBezTo>
                    <a:pt x="1407" y="48"/>
                    <a:pt x="1403" y="45"/>
                    <a:pt x="1400" y="45"/>
                  </a:cubicBezTo>
                  <a:cubicBezTo>
                    <a:pt x="1399" y="45"/>
                    <a:pt x="1397" y="46"/>
                    <a:pt x="1396" y="48"/>
                  </a:cubicBezTo>
                  <a:cubicBezTo>
                    <a:pt x="1403" y="66"/>
                    <a:pt x="1399" y="66"/>
                    <a:pt x="1399" y="66"/>
                  </a:cubicBezTo>
                  <a:cubicBezTo>
                    <a:pt x="1390" y="51"/>
                    <a:pt x="1387" y="51"/>
                    <a:pt x="1384" y="51"/>
                  </a:cubicBezTo>
                  <a:cubicBezTo>
                    <a:pt x="1381" y="54"/>
                    <a:pt x="1377" y="54"/>
                    <a:pt x="1387" y="73"/>
                  </a:cubicBezTo>
                  <a:cubicBezTo>
                    <a:pt x="1385" y="73"/>
                    <a:pt x="1382" y="74"/>
                    <a:pt x="1379" y="74"/>
                  </a:cubicBezTo>
                  <a:cubicBezTo>
                    <a:pt x="1371" y="74"/>
                    <a:pt x="1363" y="70"/>
                    <a:pt x="1356" y="63"/>
                  </a:cubicBezTo>
                  <a:cubicBezTo>
                    <a:pt x="1353" y="58"/>
                    <a:pt x="1352" y="56"/>
                    <a:pt x="1351" y="56"/>
                  </a:cubicBezTo>
                  <a:lnTo>
                    <a:pt x="1351" y="56"/>
                  </a:lnTo>
                  <a:cubicBezTo>
                    <a:pt x="1350" y="56"/>
                    <a:pt x="1355" y="71"/>
                    <a:pt x="1362" y="85"/>
                  </a:cubicBezTo>
                  <a:cubicBezTo>
                    <a:pt x="1368" y="95"/>
                    <a:pt x="1374" y="110"/>
                    <a:pt x="1377" y="123"/>
                  </a:cubicBezTo>
                  <a:lnTo>
                    <a:pt x="1359" y="85"/>
                  </a:lnTo>
                  <a:cubicBezTo>
                    <a:pt x="1352" y="72"/>
                    <a:pt x="1350" y="68"/>
                    <a:pt x="1348" y="68"/>
                  </a:cubicBezTo>
                  <a:cubicBezTo>
                    <a:pt x="1348" y="68"/>
                    <a:pt x="1347" y="69"/>
                    <a:pt x="1346" y="69"/>
                  </a:cubicBezTo>
                  <a:lnTo>
                    <a:pt x="1343" y="69"/>
                  </a:lnTo>
                  <a:cubicBezTo>
                    <a:pt x="1352" y="88"/>
                    <a:pt x="1343" y="91"/>
                    <a:pt x="1327" y="98"/>
                  </a:cubicBezTo>
                  <a:cubicBezTo>
                    <a:pt x="1312" y="107"/>
                    <a:pt x="1305" y="107"/>
                    <a:pt x="1315" y="126"/>
                  </a:cubicBezTo>
                  <a:cubicBezTo>
                    <a:pt x="1320" y="136"/>
                    <a:pt x="1322" y="140"/>
                    <a:pt x="1321" y="140"/>
                  </a:cubicBezTo>
                  <a:cubicBezTo>
                    <a:pt x="1320" y="140"/>
                    <a:pt x="1316" y="137"/>
                    <a:pt x="1309" y="129"/>
                  </a:cubicBezTo>
                  <a:cubicBezTo>
                    <a:pt x="1283" y="98"/>
                    <a:pt x="1274" y="86"/>
                    <a:pt x="1272" y="86"/>
                  </a:cubicBezTo>
                  <a:lnTo>
                    <a:pt x="1272" y="86"/>
                  </a:lnTo>
                  <a:cubicBezTo>
                    <a:pt x="1271" y="86"/>
                    <a:pt x="1274" y="91"/>
                    <a:pt x="1277" y="98"/>
                  </a:cubicBezTo>
                  <a:cubicBezTo>
                    <a:pt x="1283" y="110"/>
                    <a:pt x="1293" y="123"/>
                    <a:pt x="1296" y="135"/>
                  </a:cubicBezTo>
                  <a:cubicBezTo>
                    <a:pt x="1307" y="154"/>
                    <a:pt x="1312" y="164"/>
                    <a:pt x="1311" y="164"/>
                  </a:cubicBezTo>
                  <a:cubicBezTo>
                    <a:pt x="1310" y="164"/>
                    <a:pt x="1304" y="154"/>
                    <a:pt x="1293" y="135"/>
                  </a:cubicBezTo>
                  <a:cubicBezTo>
                    <a:pt x="1287" y="123"/>
                    <a:pt x="1281" y="118"/>
                    <a:pt x="1276" y="118"/>
                  </a:cubicBezTo>
                  <a:cubicBezTo>
                    <a:pt x="1266" y="118"/>
                    <a:pt x="1261" y="141"/>
                    <a:pt x="1274" y="167"/>
                  </a:cubicBezTo>
                  <a:cubicBezTo>
                    <a:pt x="1278" y="174"/>
                    <a:pt x="1280" y="179"/>
                    <a:pt x="1280" y="179"/>
                  </a:cubicBezTo>
                  <a:cubicBezTo>
                    <a:pt x="1280" y="179"/>
                    <a:pt x="1274" y="170"/>
                    <a:pt x="1262" y="148"/>
                  </a:cubicBezTo>
                  <a:cubicBezTo>
                    <a:pt x="1255" y="137"/>
                    <a:pt x="1253" y="134"/>
                    <a:pt x="1249" y="134"/>
                  </a:cubicBezTo>
                  <a:cubicBezTo>
                    <a:pt x="1248" y="134"/>
                    <a:pt x="1246" y="134"/>
                    <a:pt x="1243" y="135"/>
                  </a:cubicBezTo>
                  <a:lnTo>
                    <a:pt x="1240" y="138"/>
                  </a:lnTo>
                  <a:cubicBezTo>
                    <a:pt x="1248" y="154"/>
                    <a:pt x="1248" y="160"/>
                    <a:pt x="1245" y="160"/>
                  </a:cubicBezTo>
                  <a:cubicBezTo>
                    <a:pt x="1241" y="160"/>
                    <a:pt x="1232" y="152"/>
                    <a:pt x="1227" y="142"/>
                  </a:cubicBezTo>
                  <a:cubicBezTo>
                    <a:pt x="1215" y="126"/>
                    <a:pt x="1215" y="126"/>
                    <a:pt x="1211" y="126"/>
                  </a:cubicBezTo>
                  <a:cubicBezTo>
                    <a:pt x="1217" y="145"/>
                    <a:pt x="1216" y="152"/>
                    <a:pt x="1213" y="152"/>
                  </a:cubicBezTo>
                  <a:cubicBezTo>
                    <a:pt x="1209" y="152"/>
                    <a:pt x="1201" y="142"/>
                    <a:pt x="1196" y="132"/>
                  </a:cubicBezTo>
                  <a:lnTo>
                    <a:pt x="1193" y="135"/>
                  </a:lnTo>
                  <a:cubicBezTo>
                    <a:pt x="1199" y="154"/>
                    <a:pt x="1196" y="154"/>
                    <a:pt x="1196" y="157"/>
                  </a:cubicBezTo>
                  <a:cubicBezTo>
                    <a:pt x="1189" y="157"/>
                    <a:pt x="1186" y="160"/>
                    <a:pt x="1199" y="176"/>
                  </a:cubicBezTo>
                  <a:cubicBezTo>
                    <a:pt x="1205" y="189"/>
                    <a:pt x="1211" y="201"/>
                    <a:pt x="1218" y="214"/>
                  </a:cubicBezTo>
                  <a:lnTo>
                    <a:pt x="1208" y="198"/>
                  </a:lnTo>
                  <a:cubicBezTo>
                    <a:pt x="1199" y="185"/>
                    <a:pt x="1195" y="181"/>
                    <a:pt x="1190" y="181"/>
                  </a:cubicBezTo>
                  <a:cubicBezTo>
                    <a:pt x="1188" y="181"/>
                    <a:pt x="1186" y="181"/>
                    <a:pt x="1183" y="182"/>
                  </a:cubicBezTo>
                  <a:cubicBezTo>
                    <a:pt x="1180" y="185"/>
                    <a:pt x="1177" y="186"/>
                    <a:pt x="1174" y="186"/>
                  </a:cubicBezTo>
                  <a:cubicBezTo>
                    <a:pt x="1170" y="186"/>
                    <a:pt x="1166" y="183"/>
                    <a:pt x="1158" y="173"/>
                  </a:cubicBezTo>
                  <a:lnTo>
                    <a:pt x="1158" y="173"/>
                  </a:lnTo>
                  <a:lnTo>
                    <a:pt x="1168" y="192"/>
                  </a:lnTo>
                  <a:cubicBezTo>
                    <a:pt x="1171" y="201"/>
                    <a:pt x="1172" y="206"/>
                    <a:pt x="1172" y="206"/>
                  </a:cubicBezTo>
                  <a:cubicBezTo>
                    <a:pt x="1171" y="206"/>
                    <a:pt x="1169" y="201"/>
                    <a:pt x="1164" y="192"/>
                  </a:cubicBezTo>
                  <a:cubicBezTo>
                    <a:pt x="1159" y="185"/>
                    <a:pt x="1154" y="182"/>
                    <a:pt x="1151" y="182"/>
                  </a:cubicBezTo>
                  <a:cubicBezTo>
                    <a:pt x="1147" y="182"/>
                    <a:pt x="1145" y="187"/>
                    <a:pt x="1149" y="198"/>
                  </a:cubicBezTo>
                  <a:lnTo>
                    <a:pt x="1146" y="201"/>
                  </a:lnTo>
                  <a:cubicBezTo>
                    <a:pt x="1135" y="183"/>
                    <a:pt x="1128" y="174"/>
                    <a:pt x="1126" y="174"/>
                  </a:cubicBezTo>
                  <a:lnTo>
                    <a:pt x="1126" y="174"/>
                  </a:lnTo>
                  <a:cubicBezTo>
                    <a:pt x="1123" y="174"/>
                    <a:pt x="1126" y="185"/>
                    <a:pt x="1136" y="204"/>
                  </a:cubicBezTo>
                  <a:cubicBezTo>
                    <a:pt x="1130" y="191"/>
                    <a:pt x="1126" y="187"/>
                    <a:pt x="1125" y="187"/>
                  </a:cubicBezTo>
                  <a:cubicBezTo>
                    <a:pt x="1124" y="187"/>
                    <a:pt x="1124" y="188"/>
                    <a:pt x="1124" y="189"/>
                  </a:cubicBezTo>
                  <a:cubicBezTo>
                    <a:pt x="1127" y="199"/>
                    <a:pt x="1126" y="204"/>
                    <a:pt x="1123" y="204"/>
                  </a:cubicBezTo>
                  <a:cubicBezTo>
                    <a:pt x="1120" y="204"/>
                    <a:pt x="1115" y="200"/>
                    <a:pt x="1111" y="192"/>
                  </a:cubicBezTo>
                  <a:lnTo>
                    <a:pt x="1111" y="195"/>
                  </a:lnTo>
                  <a:cubicBezTo>
                    <a:pt x="1117" y="214"/>
                    <a:pt x="1114" y="214"/>
                    <a:pt x="1114" y="214"/>
                  </a:cubicBezTo>
                  <a:cubicBezTo>
                    <a:pt x="1111" y="214"/>
                    <a:pt x="1111" y="217"/>
                    <a:pt x="1117" y="236"/>
                  </a:cubicBezTo>
                  <a:cubicBezTo>
                    <a:pt x="1127" y="254"/>
                    <a:pt x="1124" y="254"/>
                    <a:pt x="1124" y="254"/>
                  </a:cubicBezTo>
                  <a:cubicBezTo>
                    <a:pt x="1117" y="245"/>
                    <a:pt x="1111" y="229"/>
                    <a:pt x="1105" y="217"/>
                  </a:cubicBezTo>
                  <a:cubicBezTo>
                    <a:pt x="1104" y="210"/>
                    <a:pt x="1102" y="206"/>
                    <a:pt x="1101" y="206"/>
                  </a:cubicBezTo>
                  <a:lnTo>
                    <a:pt x="1101" y="206"/>
                  </a:lnTo>
                  <a:cubicBezTo>
                    <a:pt x="1100" y="206"/>
                    <a:pt x="1100" y="216"/>
                    <a:pt x="1108" y="239"/>
                  </a:cubicBezTo>
                  <a:cubicBezTo>
                    <a:pt x="1102" y="226"/>
                    <a:pt x="1097" y="213"/>
                    <a:pt x="1095" y="213"/>
                  </a:cubicBezTo>
                  <a:lnTo>
                    <a:pt x="1095" y="213"/>
                  </a:lnTo>
                  <a:cubicBezTo>
                    <a:pt x="1094" y="213"/>
                    <a:pt x="1094" y="216"/>
                    <a:pt x="1095" y="223"/>
                  </a:cubicBezTo>
                  <a:cubicBezTo>
                    <a:pt x="1095" y="223"/>
                    <a:pt x="1092" y="223"/>
                    <a:pt x="1102" y="242"/>
                  </a:cubicBezTo>
                  <a:lnTo>
                    <a:pt x="1099" y="245"/>
                  </a:lnTo>
                  <a:cubicBezTo>
                    <a:pt x="1087" y="231"/>
                    <a:pt x="1084" y="229"/>
                    <a:pt x="1082" y="229"/>
                  </a:cubicBezTo>
                  <a:cubicBezTo>
                    <a:pt x="1081" y="229"/>
                    <a:pt x="1081" y="229"/>
                    <a:pt x="1080" y="229"/>
                  </a:cubicBezTo>
                  <a:cubicBezTo>
                    <a:pt x="1084" y="239"/>
                    <a:pt x="1087" y="243"/>
                    <a:pt x="1086" y="243"/>
                  </a:cubicBezTo>
                  <a:cubicBezTo>
                    <a:pt x="1086" y="243"/>
                    <a:pt x="1083" y="239"/>
                    <a:pt x="1077" y="229"/>
                  </a:cubicBezTo>
                  <a:cubicBezTo>
                    <a:pt x="1073" y="223"/>
                    <a:pt x="1070" y="219"/>
                    <a:pt x="1069" y="219"/>
                  </a:cubicBezTo>
                  <a:lnTo>
                    <a:pt x="1069" y="219"/>
                  </a:lnTo>
                  <a:cubicBezTo>
                    <a:pt x="1068" y="219"/>
                    <a:pt x="1071" y="228"/>
                    <a:pt x="1083" y="251"/>
                  </a:cubicBezTo>
                  <a:cubicBezTo>
                    <a:pt x="1088" y="261"/>
                    <a:pt x="1089" y="265"/>
                    <a:pt x="1088" y="265"/>
                  </a:cubicBezTo>
                  <a:cubicBezTo>
                    <a:pt x="1088" y="265"/>
                    <a:pt x="1084" y="261"/>
                    <a:pt x="1080" y="251"/>
                  </a:cubicBezTo>
                  <a:cubicBezTo>
                    <a:pt x="1067" y="231"/>
                    <a:pt x="1062" y="223"/>
                    <a:pt x="1061" y="223"/>
                  </a:cubicBezTo>
                  <a:lnTo>
                    <a:pt x="1061" y="223"/>
                  </a:lnTo>
                  <a:cubicBezTo>
                    <a:pt x="1061" y="223"/>
                    <a:pt x="1063" y="228"/>
                    <a:pt x="1067" y="236"/>
                  </a:cubicBezTo>
                  <a:cubicBezTo>
                    <a:pt x="1074" y="254"/>
                    <a:pt x="1074" y="254"/>
                    <a:pt x="1074" y="254"/>
                  </a:cubicBezTo>
                  <a:cubicBezTo>
                    <a:pt x="1069" y="246"/>
                    <a:pt x="1063" y="243"/>
                    <a:pt x="1057" y="243"/>
                  </a:cubicBezTo>
                  <a:cubicBezTo>
                    <a:pt x="1048" y="243"/>
                    <a:pt x="1038" y="248"/>
                    <a:pt x="1030" y="251"/>
                  </a:cubicBezTo>
                  <a:cubicBezTo>
                    <a:pt x="1033" y="264"/>
                    <a:pt x="1036" y="276"/>
                    <a:pt x="1045" y="289"/>
                  </a:cubicBezTo>
                  <a:cubicBezTo>
                    <a:pt x="1053" y="305"/>
                    <a:pt x="1056" y="311"/>
                    <a:pt x="1056" y="311"/>
                  </a:cubicBezTo>
                  <a:cubicBezTo>
                    <a:pt x="1055" y="311"/>
                    <a:pt x="1049" y="301"/>
                    <a:pt x="1042" y="292"/>
                  </a:cubicBezTo>
                  <a:cubicBezTo>
                    <a:pt x="1027" y="264"/>
                    <a:pt x="1018" y="251"/>
                    <a:pt x="1017" y="251"/>
                  </a:cubicBezTo>
                  <a:lnTo>
                    <a:pt x="1017" y="251"/>
                  </a:lnTo>
                  <a:cubicBezTo>
                    <a:pt x="1016" y="251"/>
                    <a:pt x="1023" y="265"/>
                    <a:pt x="1039" y="292"/>
                  </a:cubicBezTo>
                  <a:cubicBezTo>
                    <a:pt x="1050" y="311"/>
                    <a:pt x="1055" y="320"/>
                    <a:pt x="1055" y="320"/>
                  </a:cubicBezTo>
                  <a:cubicBezTo>
                    <a:pt x="1055" y="320"/>
                    <a:pt x="1048" y="311"/>
                    <a:pt x="1036" y="292"/>
                  </a:cubicBezTo>
                  <a:cubicBezTo>
                    <a:pt x="1031" y="285"/>
                    <a:pt x="1029" y="281"/>
                    <a:pt x="1029" y="281"/>
                  </a:cubicBezTo>
                  <a:lnTo>
                    <a:pt x="1029" y="281"/>
                  </a:lnTo>
                  <a:cubicBezTo>
                    <a:pt x="1028" y="281"/>
                    <a:pt x="1029" y="285"/>
                    <a:pt x="1033" y="295"/>
                  </a:cubicBezTo>
                  <a:cubicBezTo>
                    <a:pt x="1037" y="305"/>
                    <a:pt x="1040" y="309"/>
                    <a:pt x="1039" y="309"/>
                  </a:cubicBezTo>
                  <a:cubicBezTo>
                    <a:pt x="1039" y="309"/>
                    <a:pt x="1036" y="305"/>
                    <a:pt x="1030" y="295"/>
                  </a:cubicBezTo>
                  <a:cubicBezTo>
                    <a:pt x="1023" y="282"/>
                    <a:pt x="1015" y="271"/>
                    <a:pt x="1014" y="271"/>
                  </a:cubicBezTo>
                  <a:lnTo>
                    <a:pt x="1014" y="271"/>
                  </a:lnTo>
                  <a:cubicBezTo>
                    <a:pt x="1013" y="271"/>
                    <a:pt x="1014" y="273"/>
                    <a:pt x="1017" y="279"/>
                  </a:cubicBezTo>
                  <a:cubicBezTo>
                    <a:pt x="1017" y="279"/>
                    <a:pt x="1017" y="279"/>
                    <a:pt x="1005" y="261"/>
                  </a:cubicBezTo>
                  <a:cubicBezTo>
                    <a:pt x="1001" y="257"/>
                    <a:pt x="1000" y="255"/>
                    <a:pt x="999" y="255"/>
                  </a:cubicBezTo>
                  <a:lnTo>
                    <a:pt x="999" y="255"/>
                  </a:lnTo>
                  <a:cubicBezTo>
                    <a:pt x="997" y="255"/>
                    <a:pt x="1003" y="269"/>
                    <a:pt x="1008" y="283"/>
                  </a:cubicBezTo>
                  <a:cubicBezTo>
                    <a:pt x="1016" y="303"/>
                    <a:pt x="1019" y="314"/>
                    <a:pt x="1017" y="314"/>
                  </a:cubicBezTo>
                  <a:cubicBezTo>
                    <a:pt x="1016" y="314"/>
                    <a:pt x="1011" y="304"/>
                    <a:pt x="1001" y="286"/>
                  </a:cubicBezTo>
                  <a:cubicBezTo>
                    <a:pt x="996" y="272"/>
                    <a:pt x="992" y="266"/>
                    <a:pt x="991" y="266"/>
                  </a:cubicBezTo>
                  <a:lnTo>
                    <a:pt x="991" y="266"/>
                  </a:lnTo>
                  <a:cubicBezTo>
                    <a:pt x="988" y="266"/>
                    <a:pt x="991" y="284"/>
                    <a:pt x="1001" y="308"/>
                  </a:cubicBezTo>
                  <a:cubicBezTo>
                    <a:pt x="1005" y="316"/>
                    <a:pt x="1008" y="322"/>
                    <a:pt x="1011" y="326"/>
                  </a:cubicBezTo>
                  <a:lnTo>
                    <a:pt x="1011" y="326"/>
                  </a:lnTo>
                  <a:cubicBezTo>
                    <a:pt x="1004" y="312"/>
                    <a:pt x="1000" y="311"/>
                    <a:pt x="999" y="311"/>
                  </a:cubicBezTo>
                  <a:cubicBezTo>
                    <a:pt x="998" y="311"/>
                    <a:pt x="998" y="311"/>
                    <a:pt x="998" y="311"/>
                  </a:cubicBezTo>
                  <a:cubicBezTo>
                    <a:pt x="998" y="311"/>
                    <a:pt x="995" y="311"/>
                    <a:pt x="986" y="292"/>
                  </a:cubicBezTo>
                  <a:lnTo>
                    <a:pt x="986" y="292"/>
                  </a:lnTo>
                  <a:cubicBezTo>
                    <a:pt x="986" y="292"/>
                    <a:pt x="983" y="292"/>
                    <a:pt x="989" y="314"/>
                  </a:cubicBezTo>
                  <a:cubicBezTo>
                    <a:pt x="995" y="329"/>
                    <a:pt x="996" y="336"/>
                    <a:pt x="994" y="336"/>
                  </a:cubicBezTo>
                  <a:cubicBezTo>
                    <a:pt x="991" y="336"/>
                    <a:pt x="980" y="322"/>
                    <a:pt x="967" y="301"/>
                  </a:cubicBezTo>
                  <a:lnTo>
                    <a:pt x="967" y="301"/>
                  </a:lnTo>
                  <a:lnTo>
                    <a:pt x="973" y="320"/>
                  </a:lnTo>
                  <a:cubicBezTo>
                    <a:pt x="985" y="343"/>
                    <a:pt x="993" y="360"/>
                    <a:pt x="992" y="360"/>
                  </a:cubicBezTo>
                  <a:cubicBezTo>
                    <a:pt x="992" y="360"/>
                    <a:pt x="988" y="353"/>
                    <a:pt x="979" y="339"/>
                  </a:cubicBezTo>
                  <a:lnTo>
                    <a:pt x="970" y="320"/>
                  </a:lnTo>
                  <a:lnTo>
                    <a:pt x="970" y="320"/>
                  </a:lnTo>
                  <a:cubicBezTo>
                    <a:pt x="978" y="337"/>
                    <a:pt x="979" y="344"/>
                    <a:pt x="977" y="344"/>
                  </a:cubicBezTo>
                  <a:cubicBezTo>
                    <a:pt x="973" y="344"/>
                    <a:pt x="962" y="330"/>
                    <a:pt x="951" y="308"/>
                  </a:cubicBezTo>
                  <a:cubicBezTo>
                    <a:pt x="942" y="289"/>
                    <a:pt x="942" y="289"/>
                    <a:pt x="939" y="289"/>
                  </a:cubicBezTo>
                  <a:lnTo>
                    <a:pt x="948" y="308"/>
                  </a:lnTo>
                  <a:cubicBezTo>
                    <a:pt x="958" y="320"/>
                    <a:pt x="964" y="333"/>
                    <a:pt x="967" y="345"/>
                  </a:cubicBezTo>
                  <a:cubicBezTo>
                    <a:pt x="966" y="345"/>
                    <a:pt x="966" y="345"/>
                    <a:pt x="965" y="345"/>
                  </a:cubicBezTo>
                  <a:cubicBezTo>
                    <a:pt x="963" y="345"/>
                    <a:pt x="961" y="344"/>
                    <a:pt x="954" y="330"/>
                  </a:cubicBezTo>
                  <a:cubicBezTo>
                    <a:pt x="945" y="316"/>
                    <a:pt x="937" y="304"/>
                    <a:pt x="936" y="304"/>
                  </a:cubicBezTo>
                  <a:lnTo>
                    <a:pt x="936" y="304"/>
                  </a:lnTo>
                  <a:cubicBezTo>
                    <a:pt x="935" y="304"/>
                    <a:pt x="936" y="306"/>
                    <a:pt x="939" y="311"/>
                  </a:cubicBezTo>
                  <a:cubicBezTo>
                    <a:pt x="939" y="311"/>
                    <a:pt x="939" y="311"/>
                    <a:pt x="939" y="311"/>
                  </a:cubicBezTo>
                  <a:cubicBezTo>
                    <a:pt x="938" y="311"/>
                    <a:pt x="936" y="309"/>
                    <a:pt x="926" y="295"/>
                  </a:cubicBezTo>
                  <a:lnTo>
                    <a:pt x="920" y="298"/>
                  </a:lnTo>
                  <a:cubicBezTo>
                    <a:pt x="923" y="308"/>
                    <a:pt x="924" y="314"/>
                    <a:pt x="922" y="314"/>
                  </a:cubicBezTo>
                  <a:cubicBezTo>
                    <a:pt x="921" y="314"/>
                    <a:pt x="918" y="310"/>
                    <a:pt x="914" y="301"/>
                  </a:cubicBezTo>
                  <a:lnTo>
                    <a:pt x="914" y="301"/>
                  </a:lnTo>
                  <a:cubicBezTo>
                    <a:pt x="914" y="301"/>
                    <a:pt x="911" y="301"/>
                    <a:pt x="917" y="323"/>
                  </a:cubicBezTo>
                  <a:cubicBezTo>
                    <a:pt x="914" y="323"/>
                    <a:pt x="911" y="323"/>
                    <a:pt x="901" y="308"/>
                  </a:cubicBezTo>
                  <a:lnTo>
                    <a:pt x="901" y="308"/>
                  </a:lnTo>
                  <a:cubicBezTo>
                    <a:pt x="911" y="326"/>
                    <a:pt x="907" y="326"/>
                    <a:pt x="907" y="326"/>
                  </a:cubicBezTo>
                  <a:lnTo>
                    <a:pt x="901" y="330"/>
                  </a:lnTo>
                  <a:cubicBezTo>
                    <a:pt x="911" y="348"/>
                    <a:pt x="911" y="348"/>
                    <a:pt x="911" y="348"/>
                  </a:cubicBezTo>
                  <a:cubicBezTo>
                    <a:pt x="907" y="348"/>
                    <a:pt x="892" y="333"/>
                    <a:pt x="892" y="333"/>
                  </a:cubicBezTo>
                  <a:lnTo>
                    <a:pt x="892" y="333"/>
                  </a:lnTo>
                  <a:cubicBezTo>
                    <a:pt x="885" y="336"/>
                    <a:pt x="885" y="336"/>
                    <a:pt x="898" y="355"/>
                  </a:cubicBezTo>
                  <a:cubicBezTo>
                    <a:pt x="898" y="354"/>
                    <a:pt x="898" y="354"/>
                    <a:pt x="898" y="354"/>
                  </a:cubicBezTo>
                  <a:cubicBezTo>
                    <a:pt x="899" y="354"/>
                    <a:pt x="902" y="361"/>
                    <a:pt x="901" y="361"/>
                  </a:cubicBezTo>
                  <a:cubicBezTo>
                    <a:pt x="900" y="361"/>
                    <a:pt x="899" y="359"/>
                    <a:pt x="895" y="355"/>
                  </a:cubicBezTo>
                  <a:cubicBezTo>
                    <a:pt x="892" y="355"/>
                    <a:pt x="881" y="342"/>
                    <a:pt x="875" y="342"/>
                  </a:cubicBezTo>
                  <a:cubicBezTo>
                    <a:pt x="874" y="342"/>
                    <a:pt x="874" y="342"/>
                    <a:pt x="873" y="342"/>
                  </a:cubicBezTo>
                  <a:cubicBezTo>
                    <a:pt x="864" y="345"/>
                    <a:pt x="864" y="345"/>
                    <a:pt x="873" y="364"/>
                  </a:cubicBezTo>
                  <a:cubicBezTo>
                    <a:pt x="859" y="344"/>
                    <a:pt x="852" y="336"/>
                    <a:pt x="852" y="336"/>
                  </a:cubicBezTo>
                  <a:lnTo>
                    <a:pt x="852" y="336"/>
                  </a:lnTo>
                  <a:cubicBezTo>
                    <a:pt x="851" y="336"/>
                    <a:pt x="853" y="340"/>
                    <a:pt x="857" y="348"/>
                  </a:cubicBezTo>
                  <a:cubicBezTo>
                    <a:pt x="864" y="367"/>
                    <a:pt x="864" y="367"/>
                    <a:pt x="864" y="367"/>
                  </a:cubicBezTo>
                  <a:cubicBezTo>
                    <a:pt x="859" y="360"/>
                    <a:pt x="856" y="356"/>
                    <a:pt x="855" y="356"/>
                  </a:cubicBezTo>
                  <a:lnTo>
                    <a:pt x="855" y="356"/>
                  </a:lnTo>
                  <a:cubicBezTo>
                    <a:pt x="853" y="356"/>
                    <a:pt x="854" y="361"/>
                    <a:pt x="857" y="370"/>
                  </a:cubicBezTo>
                  <a:cubicBezTo>
                    <a:pt x="854" y="370"/>
                    <a:pt x="854" y="370"/>
                    <a:pt x="845" y="355"/>
                  </a:cubicBezTo>
                  <a:lnTo>
                    <a:pt x="842" y="355"/>
                  </a:lnTo>
                  <a:cubicBezTo>
                    <a:pt x="849" y="372"/>
                    <a:pt x="848" y="379"/>
                    <a:pt x="844" y="379"/>
                  </a:cubicBezTo>
                  <a:cubicBezTo>
                    <a:pt x="839" y="379"/>
                    <a:pt x="831" y="371"/>
                    <a:pt x="826" y="361"/>
                  </a:cubicBezTo>
                  <a:lnTo>
                    <a:pt x="826" y="361"/>
                  </a:lnTo>
                  <a:cubicBezTo>
                    <a:pt x="826" y="361"/>
                    <a:pt x="823" y="364"/>
                    <a:pt x="832" y="383"/>
                  </a:cubicBezTo>
                  <a:cubicBezTo>
                    <a:pt x="840" y="402"/>
                    <a:pt x="844" y="411"/>
                    <a:pt x="843" y="411"/>
                  </a:cubicBezTo>
                  <a:lnTo>
                    <a:pt x="843" y="411"/>
                  </a:lnTo>
                  <a:cubicBezTo>
                    <a:pt x="842" y="411"/>
                    <a:pt x="837" y="402"/>
                    <a:pt x="826" y="383"/>
                  </a:cubicBezTo>
                  <a:cubicBezTo>
                    <a:pt x="817" y="366"/>
                    <a:pt x="812" y="357"/>
                    <a:pt x="812" y="357"/>
                  </a:cubicBezTo>
                  <a:lnTo>
                    <a:pt x="812" y="357"/>
                  </a:lnTo>
                  <a:cubicBezTo>
                    <a:pt x="812" y="357"/>
                    <a:pt x="816" y="367"/>
                    <a:pt x="826" y="386"/>
                  </a:cubicBezTo>
                  <a:cubicBezTo>
                    <a:pt x="829" y="394"/>
                    <a:pt x="828" y="400"/>
                    <a:pt x="826" y="400"/>
                  </a:cubicBezTo>
                  <a:cubicBezTo>
                    <a:pt x="823" y="400"/>
                    <a:pt x="816" y="391"/>
                    <a:pt x="807" y="370"/>
                  </a:cubicBezTo>
                  <a:lnTo>
                    <a:pt x="785" y="333"/>
                  </a:lnTo>
                  <a:lnTo>
                    <a:pt x="785" y="333"/>
                  </a:lnTo>
                  <a:cubicBezTo>
                    <a:pt x="795" y="352"/>
                    <a:pt x="791" y="355"/>
                    <a:pt x="791" y="355"/>
                  </a:cubicBezTo>
                  <a:cubicBezTo>
                    <a:pt x="801" y="373"/>
                    <a:pt x="801" y="373"/>
                    <a:pt x="795" y="377"/>
                  </a:cubicBezTo>
                  <a:cubicBezTo>
                    <a:pt x="791" y="377"/>
                    <a:pt x="791" y="399"/>
                    <a:pt x="788" y="402"/>
                  </a:cubicBezTo>
                  <a:cubicBezTo>
                    <a:pt x="788" y="402"/>
                    <a:pt x="787" y="402"/>
                    <a:pt x="785" y="402"/>
                  </a:cubicBezTo>
                  <a:cubicBezTo>
                    <a:pt x="782" y="402"/>
                    <a:pt x="777" y="400"/>
                    <a:pt x="770" y="386"/>
                  </a:cubicBezTo>
                  <a:cubicBezTo>
                    <a:pt x="766" y="389"/>
                    <a:pt x="763" y="389"/>
                    <a:pt x="770" y="408"/>
                  </a:cubicBezTo>
                  <a:cubicBezTo>
                    <a:pt x="775" y="418"/>
                    <a:pt x="776" y="424"/>
                    <a:pt x="774" y="424"/>
                  </a:cubicBezTo>
                  <a:cubicBezTo>
                    <a:pt x="773" y="424"/>
                    <a:pt x="769" y="420"/>
                    <a:pt x="763" y="411"/>
                  </a:cubicBezTo>
                  <a:lnTo>
                    <a:pt x="763" y="411"/>
                  </a:lnTo>
                  <a:cubicBezTo>
                    <a:pt x="770" y="433"/>
                    <a:pt x="766" y="433"/>
                    <a:pt x="766" y="433"/>
                  </a:cubicBezTo>
                  <a:cubicBezTo>
                    <a:pt x="760" y="420"/>
                    <a:pt x="752" y="407"/>
                    <a:pt x="751" y="407"/>
                  </a:cubicBezTo>
                  <a:lnTo>
                    <a:pt x="751" y="407"/>
                  </a:lnTo>
                  <a:cubicBezTo>
                    <a:pt x="750" y="407"/>
                    <a:pt x="751" y="410"/>
                    <a:pt x="754" y="417"/>
                  </a:cubicBezTo>
                  <a:cubicBezTo>
                    <a:pt x="763" y="433"/>
                    <a:pt x="760" y="436"/>
                    <a:pt x="757" y="436"/>
                  </a:cubicBezTo>
                  <a:cubicBezTo>
                    <a:pt x="754" y="433"/>
                    <a:pt x="750" y="432"/>
                    <a:pt x="744" y="432"/>
                  </a:cubicBezTo>
                  <a:cubicBezTo>
                    <a:pt x="722" y="432"/>
                    <a:pt x="684" y="452"/>
                    <a:pt x="691" y="464"/>
                  </a:cubicBezTo>
                  <a:lnTo>
                    <a:pt x="685" y="467"/>
                  </a:lnTo>
                  <a:lnTo>
                    <a:pt x="682" y="471"/>
                  </a:lnTo>
                  <a:cubicBezTo>
                    <a:pt x="673" y="456"/>
                    <a:pt x="668" y="450"/>
                    <a:pt x="665" y="450"/>
                  </a:cubicBezTo>
                  <a:cubicBezTo>
                    <a:pt x="661" y="450"/>
                    <a:pt x="662" y="464"/>
                    <a:pt x="666" y="477"/>
                  </a:cubicBezTo>
                  <a:cubicBezTo>
                    <a:pt x="672" y="496"/>
                    <a:pt x="672" y="499"/>
                    <a:pt x="669" y="499"/>
                  </a:cubicBezTo>
                  <a:cubicBezTo>
                    <a:pt x="659" y="478"/>
                    <a:pt x="652" y="470"/>
                    <a:pt x="650" y="470"/>
                  </a:cubicBezTo>
                  <a:lnTo>
                    <a:pt x="650" y="470"/>
                  </a:lnTo>
                  <a:cubicBezTo>
                    <a:pt x="647" y="470"/>
                    <a:pt x="648" y="475"/>
                    <a:pt x="650" y="483"/>
                  </a:cubicBezTo>
                  <a:cubicBezTo>
                    <a:pt x="660" y="502"/>
                    <a:pt x="664" y="512"/>
                    <a:pt x="663" y="512"/>
                  </a:cubicBezTo>
                  <a:cubicBezTo>
                    <a:pt x="662" y="512"/>
                    <a:pt x="657" y="503"/>
                    <a:pt x="647" y="486"/>
                  </a:cubicBezTo>
                  <a:cubicBezTo>
                    <a:pt x="638" y="470"/>
                    <a:pt x="632" y="460"/>
                    <a:pt x="630" y="460"/>
                  </a:cubicBezTo>
                  <a:lnTo>
                    <a:pt x="630" y="460"/>
                  </a:lnTo>
                  <a:cubicBezTo>
                    <a:pt x="628" y="460"/>
                    <a:pt x="633" y="475"/>
                    <a:pt x="647" y="508"/>
                  </a:cubicBezTo>
                  <a:cubicBezTo>
                    <a:pt x="652" y="518"/>
                    <a:pt x="654" y="522"/>
                    <a:pt x="654" y="522"/>
                  </a:cubicBezTo>
                  <a:cubicBezTo>
                    <a:pt x="654" y="522"/>
                    <a:pt x="650" y="518"/>
                    <a:pt x="644" y="508"/>
                  </a:cubicBezTo>
                  <a:cubicBezTo>
                    <a:pt x="632" y="488"/>
                    <a:pt x="626" y="480"/>
                    <a:pt x="626" y="480"/>
                  </a:cubicBezTo>
                  <a:lnTo>
                    <a:pt x="626" y="480"/>
                  </a:lnTo>
                  <a:cubicBezTo>
                    <a:pt x="625" y="480"/>
                    <a:pt x="628" y="485"/>
                    <a:pt x="632" y="493"/>
                  </a:cubicBezTo>
                  <a:cubicBezTo>
                    <a:pt x="640" y="512"/>
                    <a:pt x="644" y="521"/>
                    <a:pt x="643" y="521"/>
                  </a:cubicBezTo>
                  <a:cubicBezTo>
                    <a:pt x="642" y="521"/>
                    <a:pt x="636" y="513"/>
                    <a:pt x="625" y="496"/>
                  </a:cubicBezTo>
                  <a:cubicBezTo>
                    <a:pt x="614" y="477"/>
                    <a:pt x="609" y="467"/>
                    <a:pt x="608" y="467"/>
                  </a:cubicBezTo>
                  <a:lnTo>
                    <a:pt x="608" y="467"/>
                  </a:lnTo>
                  <a:cubicBezTo>
                    <a:pt x="607" y="467"/>
                    <a:pt x="611" y="477"/>
                    <a:pt x="619" y="496"/>
                  </a:cubicBezTo>
                  <a:cubicBezTo>
                    <a:pt x="629" y="516"/>
                    <a:pt x="631" y="526"/>
                    <a:pt x="628" y="526"/>
                  </a:cubicBezTo>
                  <a:cubicBezTo>
                    <a:pt x="625" y="526"/>
                    <a:pt x="618" y="518"/>
                    <a:pt x="610" y="502"/>
                  </a:cubicBezTo>
                  <a:cubicBezTo>
                    <a:pt x="608" y="502"/>
                    <a:pt x="601" y="495"/>
                    <a:pt x="600" y="495"/>
                  </a:cubicBezTo>
                  <a:lnTo>
                    <a:pt x="600" y="495"/>
                  </a:lnTo>
                  <a:cubicBezTo>
                    <a:pt x="600" y="495"/>
                    <a:pt x="600" y="497"/>
                    <a:pt x="603" y="502"/>
                  </a:cubicBezTo>
                  <a:lnTo>
                    <a:pt x="594" y="486"/>
                  </a:lnTo>
                  <a:lnTo>
                    <a:pt x="588" y="486"/>
                  </a:lnTo>
                  <a:lnTo>
                    <a:pt x="597" y="505"/>
                  </a:lnTo>
                  <a:cubicBezTo>
                    <a:pt x="597" y="505"/>
                    <a:pt x="597" y="506"/>
                    <a:pt x="597" y="506"/>
                  </a:cubicBezTo>
                  <a:cubicBezTo>
                    <a:pt x="594" y="506"/>
                    <a:pt x="581" y="497"/>
                    <a:pt x="570" y="497"/>
                  </a:cubicBezTo>
                  <a:cubicBezTo>
                    <a:pt x="567" y="497"/>
                    <a:pt x="565" y="498"/>
                    <a:pt x="563" y="499"/>
                  </a:cubicBezTo>
                  <a:cubicBezTo>
                    <a:pt x="541" y="508"/>
                    <a:pt x="538" y="508"/>
                    <a:pt x="550" y="527"/>
                  </a:cubicBezTo>
                  <a:cubicBezTo>
                    <a:pt x="561" y="546"/>
                    <a:pt x="565" y="556"/>
                    <a:pt x="564" y="556"/>
                  </a:cubicBezTo>
                  <a:cubicBezTo>
                    <a:pt x="562" y="556"/>
                    <a:pt x="556" y="547"/>
                    <a:pt x="547" y="530"/>
                  </a:cubicBezTo>
                  <a:cubicBezTo>
                    <a:pt x="544" y="530"/>
                    <a:pt x="533" y="514"/>
                    <a:pt x="527" y="514"/>
                  </a:cubicBezTo>
                  <a:cubicBezTo>
                    <a:pt x="526" y="514"/>
                    <a:pt x="526" y="514"/>
                    <a:pt x="525" y="514"/>
                  </a:cubicBezTo>
                  <a:cubicBezTo>
                    <a:pt x="524" y="515"/>
                    <a:pt x="523" y="516"/>
                    <a:pt x="522" y="516"/>
                  </a:cubicBezTo>
                  <a:cubicBezTo>
                    <a:pt x="520" y="516"/>
                    <a:pt x="516" y="512"/>
                    <a:pt x="509" y="499"/>
                  </a:cubicBezTo>
                  <a:lnTo>
                    <a:pt x="506" y="499"/>
                  </a:lnTo>
                  <a:cubicBezTo>
                    <a:pt x="516" y="525"/>
                    <a:pt x="516" y="536"/>
                    <a:pt x="510" y="536"/>
                  </a:cubicBezTo>
                  <a:cubicBezTo>
                    <a:pt x="507" y="536"/>
                    <a:pt x="502" y="533"/>
                    <a:pt x="497" y="527"/>
                  </a:cubicBezTo>
                  <a:cubicBezTo>
                    <a:pt x="494" y="530"/>
                    <a:pt x="491" y="530"/>
                    <a:pt x="497" y="549"/>
                  </a:cubicBezTo>
                  <a:cubicBezTo>
                    <a:pt x="500" y="560"/>
                    <a:pt x="502" y="566"/>
                    <a:pt x="501" y="566"/>
                  </a:cubicBezTo>
                  <a:cubicBezTo>
                    <a:pt x="500" y="566"/>
                    <a:pt x="497" y="561"/>
                    <a:pt x="491" y="552"/>
                  </a:cubicBezTo>
                  <a:cubicBezTo>
                    <a:pt x="486" y="542"/>
                    <a:pt x="477" y="534"/>
                    <a:pt x="474" y="534"/>
                  </a:cubicBezTo>
                  <a:cubicBezTo>
                    <a:pt x="470" y="534"/>
                    <a:pt x="471" y="541"/>
                    <a:pt x="481" y="558"/>
                  </a:cubicBezTo>
                  <a:lnTo>
                    <a:pt x="469" y="540"/>
                  </a:lnTo>
                  <a:cubicBezTo>
                    <a:pt x="465" y="534"/>
                    <a:pt x="464" y="532"/>
                    <a:pt x="463" y="532"/>
                  </a:cubicBezTo>
                  <a:lnTo>
                    <a:pt x="463" y="532"/>
                  </a:lnTo>
                  <a:cubicBezTo>
                    <a:pt x="461" y="532"/>
                    <a:pt x="468" y="548"/>
                    <a:pt x="475" y="562"/>
                  </a:cubicBezTo>
                  <a:cubicBezTo>
                    <a:pt x="484" y="577"/>
                    <a:pt x="488" y="586"/>
                    <a:pt x="486" y="586"/>
                  </a:cubicBezTo>
                  <a:cubicBezTo>
                    <a:pt x="485" y="586"/>
                    <a:pt x="476" y="573"/>
                    <a:pt x="459" y="543"/>
                  </a:cubicBezTo>
                  <a:cubicBezTo>
                    <a:pt x="449" y="522"/>
                    <a:pt x="444" y="513"/>
                    <a:pt x="444" y="513"/>
                  </a:cubicBezTo>
                  <a:lnTo>
                    <a:pt x="444" y="513"/>
                  </a:lnTo>
                  <a:cubicBezTo>
                    <a:pt x="443" y="513"/>
                    <a:pt x="446" y="519"/>
                    <a:pt x="450" y="527"/>
                  </a:cubicBezTo>
                  <a:cubicBezTo>
                    <a:pt x="454" y="540"/>
                    <a:pt x="460" y="554"/>
                    <a:pt x="459" y="554"/>
                  </a:cubicBezTo>
                  <a:cubicBezTo>
                    <a:pt x="458" y="554"/>
                    <a:pt x="457" y="551"/>
                    <a:pt x="453" y="546"/>
                  </a:cubicBezTo>
                  <a:lnTo>
                    <a:pt x="453" y="546"/>
                  </a:lnTo>
                  <a:cubicBezTo>
                    <a:pt x="450" y="546"/>
                    <a:pt x="450" y="549"/>
                    <a:pt x="469" y="583"/>
                  </a:cubicBezTo>
                  <a:cubicBezTo>
                    <a:pt x="478" y="602"/>
                    <a:pt x="475" y="605"/>
                    <a:pt x="475" y="605"/>
                  </a:cubicBezTo>
                  <a:cubicBezTo>
                    <a:pt x="469" y="593"/>
                    <a:pt x="462" y="580"/>
                    <a:pt x="456" y="568"/>
                  </a:cubicBezTo>
                  <a:lnTo>
                    <a:pt x="453" y="568"/>
                  </a:lnTo>
                  <a:cubicBezTo>
                    <a:pt x="444" y="558"/>
                    <a:pt x="434" y="549"/>
                    <a:pt x="428" y="533"/>
                  </a:cubicBezTo>
                  <a:cubicBezTo>
                    <a:pt x="423" y="527"/>
                    <a:pt x="420" y="523"/>
                    <a:pt x="419" y="523"/>
                  </a:cubicBezTo>
                  <a:lnTo>
                    <a:pt x="419" y="523"/>
                  </a:lnTo>
                  <a:cubicBezTo>
                    <a:pt x="418" y="523"/>
                    <a:pt x="423" y="532"/>
                    <a:pt x="434" y="555"/>
                  </a:cubicBezTo>
                  <a:cubicBezTo>
                    <a:pt x="456" y="590"/>
                    <a:pt x="456" y="590"/>
                    <a:pt x="450" y="593"/>
                  </a:cubicBezTo>
                  <a:cubicBezTo>
                    <a:pt x="450" y="593"/>
                    <a:pt x="447" y="593"/>
                    <a:pt x="437" y="574"/>
                  </a:cubicBezTo>
                  <a:cubicBezTo>
                    <a:pt x="428" y="558"/>
                    <a:pt x="428" y="558"/>
                    <a:pt x="425" y="558"/>
                  </a:cubicBezTo>
                  <a:cubicBezTo>
                    <a:pt x="431" y="593"/>
                    <a:pt x="444" y="627"/>
                    <a:pt x="459" y="656"/>
                  </a:cubicBezTo>
                  <a:cubicBezTo>
                    <a:pt x="469" y="675"/>
                    <a:pt x="474" y="684"/>
                    <a:pt x="473" y="684"/>
                  </a:cubicBezTo>
                  <a:cubicBezTo>
                    <a:pt x="473" y="684"/>
                    <a:pt x="468" y="676"/>
                    <a:pt x="459" y="659"/>
                  </a:cubicBezTo>
                  <a:cubicBezTo>
                    <a:pt x="450" y="640"/>
                    <a:pt x="447" y="640"/>
                    <a:pt x="444" y="640"/>
                  </a:cubicBezTo>
                  <a:cubicBezTo>
                    <a:pt x="434" y="621"/>
                    <a:pt x="437" y="621"/>
                    <a:pt x="437" y="621"/>
                  </a:cubicBezTo>
                  <a:lnTo>
                    <a:pt x="428" y="602"/>
                  </a:lnTo>
                  <a:cubicBezTo>
                    <a:pt x="417" y="584"/>
                    <a:pt x="412" y="576"/>
                    <a:pt x="411" y="576"/>
                  </a:cubicBezTo>
                  <a:lnTo>
                    <a:pt x="411" y="576"/>
                  </a:lnTo>
                  <a:cubicBezTo>
                    <a:pt x="410" y="576"/>
                    <a:pt x="414" y="586"/>
                    <a:pt x="422" y="605"/>
                  </a:cubicBezTo>
                  <a:cubicBezTo>
                    <a:pt x="426" y="615"/>
                    <a:pt x="429" y="619"/>
                    <a:pt x="428" y="619"/>
                  </a:cubicBezTo>
                  <a:cubicBezTo>
                    <a:pt x="428" y="619"/>
                    <a:pt x="425" y="615"/>
                    <a:pt x="419" y="605"/>
                  </a:cubicBezTo>
                  <a:cubicBezTo>
                    <a:pt x="410" y="594"/>
                    <a:pt x="402" y="582"/>
                    <a:pt x="402" y="582"/>
                  </a:cubicBezTo>
                  <a:lnTo>
                    <a:pt x="402" y="582"/>
                  </a:lnTo>
                  <a:cubicBezTo>
                    <a:pt x="402" y="582"/>
                    <a:pt x="403" y="584"/>
                    <a:pt x="406" y="590"/>
                  </a:cubicBezTo>
                  <a:cubicBezTo>
                    <a:pt x="406" y="590"/>
                    <a:pt x="403" y="590"/>
                    <a:pt x="390" y="574"/>
                  </a:cubicBezTo>
                  <a:lnTo>
                    <a:pt x="390" y="574"/>
                  </a:lnTo>
                  <a:cubicBezTo>
                    <a:pt x="387" y="574"/>
                    <a:pt x="384" y="577"/>
                    <a:pt x="393" y="593"/>
                  </a:cubicBezTo>
                  <a:cubicBezTo>
                    <a:pt x="403" y="612"/>
                    <a:pt x="403" y="615"/>
                    <a:pt x="400" y="615"/>
                  </a:cubicBezTo>
                  <a:cubicBezTo>
                    <a:pt x="400" y="615"/>
                    <a:pt x="397" y="615"/>
                    <a:pt x="406" y="634"/>
                  </a:cubicBezTo>
                  <a:cubicBezTo>
                    <a:pt x="415" y="652"/>
                    <a:pt x="425" y="671"/>
                    <a:pt x="422" y="674"/>
                  </a:cubicBezTo>
                  <a:cubicBezTo>
                    <a:pt x="423" y="682"/>
                    <a:pt x="424" y="687"/>
                    <a:pt x="423" y="687"/>
                  </a:cubicBezTo>
                  <a:cubicBezTo>
                    <a:pt x="422" y="687"/>
                    <a:pt x="418" y="680"/>
                    <a:pt x="410" y="665"/>
                  </a:cubicBezTo>
                  <a:lnTo>
                    <a:pt x="410" y="665"/>
                  </a:lnTo>
                  <a:cubicBezTo>
                    <a:pt x="413" y="671"/>
                    <a:pt x="415" y="674"/>
                    <a:pt x="415" y="674"/>
                  </a:cubicBezTo>
                  <a:cubicBezTo>
                    <a:pt x="419" y="674"/>
                    <a:pt x="406" y="656"/>
                    <a:pt x="406" y="656"/>
                  </a:cubicBezTo>
                  <a:cubicBezTo>
                    <a:pt x="406" y="656"/>
                    <a:pt x="397" y="637"/>
                    <a:pt x="397" y="637"/>
                  </a:cubicBezTo>
                  <a:lnTo>
                    <a:pt x="393" y="637"/>
                  </a:lnTo>
                  <a:cubicBezTo>
                    <a:pt x="396" y="642"/>
                    <a:pt x="400" y="648"/>
                    <a:pt x="403" y="654"/>
                  </a:cubicBezTo>
                  <a:lnTo>
                    <a:pt x="403" y="654"/>
                  </a:lnTo>
                  <a:cubicBezTo>
                    <a:pt x="393" y="640"/>
                    <a:pt x="393" y="640"/>
                    <a:pt x="390" y="640"/>
                  </a:cubicBezTo>
                  <a:cubicBezTo>
                    <a:pt x="390" y="640"/>
                    <a:pt x="390" y="640"/>
                    <a:pt x="390" y="640"/>
                  </a:cubicBezTo>
                  <a:cubicBezTo>
                    <a:pt x="390" y="640"/>
                    <a:pt x="387" y="638"/>
                    <a:pt x="378" y="624"/>
                  </a:cubicBezTo>
                  <a:cubicBezTo>
                    <a:pt x="374" y="619"/>
                    <a:pt x="372" y="616"/>
                    <a:pt x="372" y="616"/>
                  </a:cubicBezTo>
                  <a:lnTo>
                    <a:pt x="372" y="616"/>
                  </a:lnTo>
                  <a:cubicBezTo>
                    <a:pt x="371" y="616"/>
                    <a:pt x="377" y="630"/>
                    <a:pt x="384" y="643"/>
                  </a:cubicBezTo>
                  <a:lnTo>
                    <a:pt x="406" y="681"/>
                  </a:lnTo>
                  <a:cubicBezTo>
                    <a:pt x="393" y="662"/>
                    <a:pt x="381" y="646"/>
                    <a:pt x="372" y="627"/>
                  </a:cubicBezTo>
                  <a:lnTo>
                    <a:pt x="372" y="627"/>
                  </a:lnTo>
                  <a:cubicBezTo>
                    <a:pt x="378" y="641"/>
                    <a:pt x="384" y="655"/>
                    <a:pt x="381" y="655"/>
                  </a:cubicBezTo>
                  <a:cubicBezTo>
                    <a:pt x="380" y="655"/>
                    <a:pt x="378" y="653"/>
                    <a:pt x="375" y="649"/>
                  </a:cubicBezTo>
                  <a:cubicBezTo>
                    <a:pt x="374" y="649"/>
                    <a:pt x="373" y="649"/>
                    <a:pt x="372" y="649"/>
                  </a:cubicBezTo>
                  <a:cubicBezTo>
                    <a:pt x="368" y="649"/>
                    <a:pt x="363" y="648"/>
                    <a:pt x="356" y="634"/>
                  </a:cubicBezTo>
                  <a:cubicBezTo>
                    <a:pt x="353" y="627"/>
                    <a:pt x="351" y="625"/>
                    <a:pt x="351" y="625"/>
                  </a:cubicBezTo>
                  <a:lnTo>
                    <a:pt x="351" y="625"/>
                  </a:lnTo>
                  <a:cubicBezTo>
                    <a:pt x="350" y="625"/>
                    <a:pt x="353" y="634"/>
                    <a:pt x="353" y="634"/>
                  </a:cubicBezTo>
                  <a:cubicBezTo>
                    <a:pt x="358" y="645"/>
                    <a:pt x="359" y="651"/>
                    <a:pt x="357" y="651"/>
                  </a:cubicBezTo>
                  <a:cubicBezTo>
                    <a:pt x="355" y="651"/>
                    <a:pt x="351" y="647"/>
                    <a:pt x="343" y="640"/>
                  </a:cubicBezTo>
                  <a:cubicBezTo>
                    <a:pt x="330" y="623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24" y="624"/>
                    <a:pt x="334" y="643"/>
                  </a:cubicBezTo>
                  <a:cubicBezTo>
                    <a:pt x="331" y="639"/>
                    <a:pt x="329" y="637"/>
                    <a:pt x="328" y="637"/>
                  </a:cubicBezTo>
                  <a:lnTo>
                    <a:pt x="328" y="637"/>
                  </a:lnTo>
                  <a:cubicBezTo>
                    <a:pt x="325" y="637"/>
                    <a:pt x="329" y="651"/>
                    <a:pt x="334" y="665"/>
                  </a:cubicBezTo>
                  <a:cubicBezTo>
                    <a:pt x="343" y="684"/>
                    <a:pt x="362" y="721"/>
                    <a:pt x="372" y="740"/>
                  </a:cubicBezTo>
                  <a:cubicBezTo>
                    <a:pt x="383" y="762"/>
                    <a:pt x="387" y="771"/>
                    <a:pt x="386" y="771"/>
                  </a:cubicBezTo>
                  <a:cubicBezTo>
                    <a:pt x="386" y="771"/>
                    <a:pt x="383" y="767"/>
                    <a:pt x="378" y="759"/>
                  </a:cubicBezTo>
                  <a:cubicBezTo>
                    <a:pt x="368" y="750"/>
                    <a:pt x="359" y="737"/>
                    <a:pt x="356" y="724"/>
                  </a:cubicBezTo>
                  <a:cubicBezTo>
                    <a:pt x="343" y="706"/>
                    <a:pt x="346" y="706"/>
                    <a:pt x="346" y="706"/>
                  </a:cubicBezTo>
                  <a:lnTo>
                    <a:pt x="350" y="706"/>
                  </a:lnTo>
                  <a:cubicBezTo>
                    <a:pt x="340" y="687"/>
                    <a:pt x="328" y="668"/>
                    <a:pt x="325" y="668"/>
                  </a:cubicBezTo>
                  <a:cubicBezTo>
                    <a:pt x="319" y="661"/>
                    <a:pt x="315" y="657"/>
                    <a:pt x="315" y="657"/>
                  </a:cubicBezTo>
                  <a:lnTo>
                    <a:pt x="315" y="657"/>
                  </a:lnTo>
                  <a:cubicBezTo>
                    <a:pt x="314" y="657"/>
                    <a:pt x="316" y="661"/>
                    <a:pt x="321" y="671"/>
                  </a:cubicBezTo>
                  <a:cubicBezTo>
                    <a:pt x="312" y="657"/>
                    <a:pt x="308" y="655"/>
                    <a:pt x="305" y="655"/>
                  </a:cubicBezTo>
                  <a:cubicBezTo>
                    <a:pt x="304" y="655"/>
                    <a:pt x="303" y="656"/>
                    <a:pt x="303" y="656"/>
                  </a:cubicBezTo>
                  <a:cubicBezTo>
                    <a:pt x="301" y="657"/>
                    <a:pt x="300" y="658"/>
                    <a:pt x="298" y="658"/>
                  </a:cubicBezTo>
                  <a:cubicBezTo>
                    <a:pt x="294" y="658"/>
                    <a:pt x="288" y="655"/>
                    <a:pt x="281" y="643"/>
                  </a:cubicBezTo>
                  <a:lnTo>
                    <a:pt x="281" y="643"/>
                  </a:lnTo>
                  <a:cubicBezTo>
                    <a:pt x="278" y="646"/>
                    <a:pt x="274" y="646"/>
                    <a:pt x="284" y="665"/>
                  </a:cubicBezTo>
                  <a:cubicBezTo>
                    <a:pt x="297" y="687"/>
                    <a:pt x="301" y="696"/>
                    <a:pt x="300" y="696"/>
                  </a:cubicBezTo>
                  <a:cubicBezTo>
                    <a:pt x="300" y="696"/>
                    <a:pt x="297" y="692"/>
                    <a:pt x="293" y="684"/>
                  </a:cubicBezTo>
                  <a:cubicBezTo>
                    <a:pt x="281" y="663"/>
                    <a:pt x="266" y="652"/>
                    <a:pt x="257" y="652"/>
                  </a:cubicBezTo>
                  <a:cubicBezTo>
                    <a:pt x="250" y="652"/>
                    <a:pt x="247" y="660"/>
                    <a:pt x="256" y="677"/>
                  </a:cubicBezTo>
                  <a:lnTo>
                    <a:pt x="252" y="677"/>
                  </a:lnTo>
                  <a:cubicBezTo>
                    <a:pt x="246" y="671"/>
                    <a:pt x="241" y="669"/>
                    <a:pt x="238" y="669"/>
                  </a:cubicBezTo>
                  <a:cubicBezTo>
                    <a:pt x="232" y="669"/>
                    <a:pt x="230" y="675"/>
                    <a:pt x="234" y="687"/>
                  </a:cubicBezTo>
                  <a:lnTo>
                    <a:pt x="227" y="690"/>
                  </a:lnTo>
                  <a:cubicBezTo>
                    <a:pt x="222" y="681"/>
                    <a:pt x="218" y="677"/>
                    <a:pt x="216" y="677"/>
                  </a:cubicBezTo>
                  <a:lnTo>
                    <a:pt x="216" y="677"/>
                  </a:lnTo>
                  <a:cubicBezTo>
                    <a:pt x="215" y="677"/>
                    <a:pt x="216" y="683"/>
                    <a:pt x="221" y="693"/>
                  </a:cubicBezTo>
                  <a:cubicBezTo>
                    <a:pt x="226" y="706"/>
                    <a:pt x="233" y="720"/>
                    <a:pt x="233" y="720"/>
                  </a:cubicBezTo>
                  <a:cubicBezTo>
                    <a:pt x="233" y="720"/>
                    <a:pt x="231" y="717"/>
                    <a:pt x="227" y="712"/>
                  </a:cubicBezTo>
                  <a:cubicBezTo>
                    <a:pt x="221" y="699"/>
                    <a:pt x="217" y="695"/>
                    <a:pt x="213" y="695"/>
                  </a:cubicBezTo>
                  <a:cubicBezTo>
                    <a:pt x="212" y="695"/>
                    <a:pt x="210" y="695"/>
                    <a:pt x="209" y="696"/>
                  </a:cubicBezTo>
                  <a:cubicBezTo>
                    <a:pt x="199" y="703"/>
                    <a:pt x="199" y="703"/>
                    <a:pt x="212" y="718"/>
                  </a:cubicBezTo>
                  <a:cubicBezTo>
                    <a:pt x="213" y="725"/>
                    <a:pt x="212" y="728"/>
                    <a:pt x="211" y="728"/>
                  </a:cubicBezTo>
                  <a:cubicBezTo>
                    <a:pt x="208" y="728"/>
                    <a:pt x="201" y="715"/>
                    <a:pt x="193" y="703"/>
                  </a:cubicBezTo>
                  <a:cubicBezTo>
                    <a:pt x="186" y="686"/>
                    <a:pt x="182" y="678"/>
                    <a:pt x="181" y="678"/>
                  </a:cubicBezTo>
                  <a:lnTo>
                    <a:pt x="181" y="678"/>
                  </a:lnTo>
                  <a:cubicBezTo>
                    <a:pt x="180" y="678"/>
                    <a:pt x="185" y="692"/>
                    <a:pt x="199" y="724"/>
                  </a:cubicBezTo>
                  <a:lnTo>
                    <a:pt x="180" y="687"/>
                  </a:lnTo>
                  <a:cubicBezTo>
                    <a:pt x="177" y="687"/>
                    <a:pt x="177" y="687"/>
                    <a:pt x="184" y="709"/>
                  </a:cubicBezTo>
                  <a:cubicBezTo>
                    <a:pt x="184" y="709"/>
                    <a:pt x="184" y="709"/>
                    <a:pt x="190" y="728"/>
                  </a:cubicBezTo>
                  <a:cubicBezTo>
                    <a:pt x="199" y="746"/>
                    <a:pt x="209" y="765"/>
                    <a:pt x="221" y="784"/>
                  </a:cubicBezTo>
                  <a:cubicBezTo>
                    <a:pt x="231" y="800"/>
                    <a:pt x="231" y="803"/>
                    <a:pt x="227" y="803"/>
                  </a:cubicBezTo>
                  <a:cubicBezTo>
                    <a:pt x="215" y="787"/>
                    <a:pt x="205" y="768"/>
                    <a:pt x="196" y="746"/>
                  </a:cubicBezTo>
                  <a:cubicBezTo>
                    <a:pt x="193" y="734"/>
                    <a:pt x="187" y="721"/>
                    <a:pt x="180" y="709"/>
                  </a:cubicBezTo>
                  <a:cubicBezTo>
                    <a:pt x="178" y="706"/>
                    <a:pt x="177" y="705"/>
                    <a:pt x="176" y="705"/>
                  </a:cubicBezTo>
                  <a:lnTo>
                    <a:pt x="176" y="705"/>
                  </a:lnTo>
                  <a:cubicBezTo>
                    <a:pt x="172" y="705"/>
                    <a:pt x="183" y="740"/>
                    <a:pt x="196" y="771"/>
                  </a:cubicBezTo>
                  <a:lnTo>
                    <a:pt x="196" y="771"/>
                  </a:lnTo>
                  <a:cubicBezTo>
                    <a:pt x="194" y="767"/>
                    <a:pt x="191" y="761"/>
                    <a:pt x="187" y="753"/>
                  </a:cubicBezTo>
                  <a:cubicBezTo>
                    <a:pt x="180" y="739"/>
                    <a:pt x="176" y="735"/>
                    <a:pt x="174" y="735"/>
                  </a:cubicBezTo>
                  <a:cubicBezTo>
                    <a:pt x="173" y="735"/>
                    <a:pt x="172" y="736"/>
                    <a:pt x="171" y="737"/>
                  </a:cubicBezTo>
                  <a:cubicBezTo>
                    <a:pt x="165" y="737"/>
                    <a:pt x="165" y="740"/>
                    <a:pt x="174" y="759"/>
                  </a:cubicBezTo>
                  <a:cubicBezTo>
                    <a:pt x="180" y="768"/>
                    <a:pt x="187" y="781"/>
                    <a:pt x="193" y="797"/>
                  </a:cubicBezTo>
                  <a:cubicBezTo>
                    <a:pt x="199" y="806"/>
                    <a:pt x="209" y="818"/>
                    <a:pt x="212" y="831"/>
                  </a:cubicBezTo>
                  <a:cubicBezTo>
                    <a:pt x="212" y="831"/>
                    <a:pt x="199" y="815"/>
                    <a:pt x="187" y="797"/>
                  </a:cubicBezTo>
                  <a:cubicBezTo>
                    <a:pt x="167" y="765"/>
                    <a:pt x="154" y="749"/>
                    <a:pt x="145" y="749"/>
                  </a:cubicBezTo>
                  <a:cubicBezTo>
                    <a:pt x="144" y="749"/>
                    <a:pt x="144" y="749"/>
                    <a:pt x="143" y="750"/>
                  </a:cubicBezTo>
                  <a:cubicBezTo>
                    <a:pt x="142" y="750"/>
                    <a:pt x="141" y="750"/>
                    <a:pt x="140" y="750"/>
                  </a:cubicBezTo>
                  <a:cubicBezTo>
                    <a:pt x="136" y="750"/>
                    <a:pt x="131" y="748"/>
                    <a:pt x="124" y="734"/>
                  </a:cubicBezTo>
                  <a:lnTo>
                    <a:pt x="124" y="734"/>
                  </a:lnTo>
                  <a:cubicBezTo>
                    <a:pt x="118" y="737"/>
                    <a:pt x="118" y="737"/>
                    <a:pt x="127" y="756"/>
                  </a:cubicBezTo>
                  <a:lnTo>
                    <a:pt x="124" y="756"/>
                  </a:lnTo>
                  <a:cubicBezTo>
                    <a:pt x="118" y="748"/>
                    <a:pt x="114" y="744"/>
                    <a:pt x="113" y="744"/>
                  </a:cubicBezTo>
                  <a:lnTo>
                    <a:pt x="113" y="744"/>
                  </a:lnTo>
                  <a:cubicBezTo>
                    <a:pt x="111" y="744"/>
                    <a:pt x="113" y="749"/>
                    <a:pt x="118" y="759"/>
                  </a:cubicBezTo>
                  <a:cubicBezTo>
                    <a:pt x="120" y="766"/>
                    <a:pt x="120" y="768"/>
                    <a:pt x="119" y="768"/>
                  </a:cubicBezTo>
                  <a:cubicBezTo>
                    <a:pt x="118" y="768"/>
                    <a:pt x="113" y="762"/>
                    <a:pt x="111" y="762"/>
                  </a:cubicBezTo>
                  <a:cubicBezTo>
                    <a:pt x="102" y="747"/>
                    <a:pt x="96" y="738"/>
                    <a:pt x="96" y="738"/>
                  </a:cubicBezTo>
                  <a:lnTo>
                    <a:pt x="96" y="738"/>
                  </a:lnTo>
                  <a:cubicBezTo>
                    <a:pt x="96" y="738"/>
                    <a:pt x="103" y="751"/>
                    <a:pt x="121" y="781"/>
                  </a:cubicBezTo>
                  <a:cubicBezTo>
                    <a:pt x="122" y="784"/>
                    <a:pt x="123" y="788"/>
                    <a:pt x="125" y="791"/>
                  </a:cubicBezTo>
                  <a:lnTo>
                    <a:pt x="125" y="791"/>
                  </a:lnTo>
                  <a:cubicBezTo>
                    <a:pt x="114" y="775"/>
                    <a:pt x="105" y="763"/>
                    <a:pt x="103" y="763"/>
                  </a:cubicBezTo>
                  <a:lnTo>
                    <a:pt x="103" y="763"/>
                  </a:lnTo>
                  <a:cubicBezTo>
                    <a:pt x="102" y="763"/>
                    <a:pt x="104" y="769"/>
                    <a:pt x="111" y="784"/>
                  </a:cubicBezTo>
                  <a:cubicBezTo>
                    <a:pt x="108" y="784"/>
                    <a:pt x="108" y="784"/>
                    <a:pt x="99" y="768"/>
                  </a:cubicBezTo>
                  <a:cubicBezTo>
                    <a:pt x="95" y="761"/>
                    <a:pt x="92" y="756"/>
                    <a:pt x="92" y="756"/>
                  </a:cubicBezTo>
                  <a:lnTo>
                    <a:pt x="92" y="756"/>
                  </a:lnTo>
                  <a:cubicBezTo>
                    <a:pt x="91" y="756"/>
                    <a:pt x="94" y="765"/>
                    <a:pt x="105" y="787"/>
                  </a:cubicBezTo>
                  <a:cubicBezTo>
                    <a:pt x="113" y="807"/>
                    <a:pt x="117" y="817"/>
                    <a:pt x="116" y="817"/>
                  </a:cubicBezTo>
                  <a:cubicBezTo>
                    <a:pt x="115" y="817"/>
                    <a:pt x="109" y="808"/>
                    <a:pt x="99" y="790"/>
                  </a:cubicBezTo>
                  <a:cubicBezTo>
                    <a:pt x="85" y="771"/>
                    <a:pt x="77" y="764"/>
                    <a:pt x="74" y="764"/>
                  </a:cubicBezTo>
                  <a:cubicBezTo>
                    <a:pt x="72" y="764"/>
                    <a:pt x="73" y="769"/>
                    <a:pt x="77" y="778"/>
                  </a:cubicBezTo>
                  <a:cubicBezTo>
                    <a:pt x="88" y="801"/>
                    <a:pt x="92" y="810"/>
                    <a:pt x="90" y="810"/>
                  </a:cubicBezTo>
                  <a:cubicBezTo>
                    <a:pt x="88" y="810"/>
                    <a:pt x="85" y="806"/>
                    <a:pt x="80" y="800"/>
                  </a:cubicBezTo>
                  <a:cubicBezTo>
                    <a:pt x="74" y="790"/>
                    <a:pt x="71" y="786"/>
                    <a:pt x="70" y="786"/>
                  </a:cubicBezTo>
                  <a:lnTo>
                    <a:pt x="70" y="786"/>
                  </a:lnTo>
                  <a:cubicBezTo>
                    <a:pt x="69" y="786"/>
                    <a:pt x="71" y="790"/>
                    <a:pt x="74" y="800"/>
                  </a:cubicBezTo>
                  <a:cubicBezTo>
                    <a:pt x="67" y="789"/>
                    <a:pt x="59" y="776"/>
                    <a:pt x="58" y="776"/>
                  </a:cubicBezTo>
                  <a:lnTo>
                    <a:pt x="58" y="776"/>
                  </a:lnTo>
                  <a:cubicBezTo>
                    <a:pt x="58" y="776"/>
                    <a:pt x="58" y="778"/>
                    <a:pt x="61" y="784"/>
                  </a:cubicBezTo>
                  <a:cubicBezTo>
                    <a:pt x="61" y="784"/>
                    <a:pt x="58" y="784"/>
                    <a:pt x="71" y="803"/>
                  </a:cubicBezTo>
                  <a:lnTo>
                    <a:pt x="86" y="840"/>
                  </a:lnTo>
                  <a:cubicBezTo>
                    <a:pt x="96" y="853"/>
                    <a:pt x="102" y="865"/>
                    <a:pt x="108" y="878"/>
                  </a:cubicBezTo>
                  <a:cubicBezTo>
                    <a:pt x="111" y="883"/>
                    <a:pt x="111" y="886"/>
                    <a:pt x="110" y="886"/>
                  </a:cubicBezTo>
                  <a:cubicBezTo>
                    <a:pt x="107" y="886"/>
                    <a:pt x="90" y="867"/>
                    <a:pt x="68" y="828"/>
                  </a:cubicBezTo>
                  <a:lnTo>
                    <a:pt x="42" y="790"/>
                  </a:lnTo>
                  <a:lnTo>
                    <a:pt x="64" y="828"/>
                  </a:lnTo>
                  <a:cubicBezTo>
                    <a:pt x="64" y="829"/>
                    <a:pt x="63" y="829"/>
                    <a:pt x="62" y="829"/>
                  </a:cubicBezTo>
                  <a:cubicBezTo>
                    <a:pt x="59" y="829"/>
                    <a:pt x="55" y="826"/>
                    <a:pt x="49" y="812"/>
                  </a:cubicBezTo>
                  <a:cubicBezTo>
                    <a:pt x="39" y="793"/>
                    <a:pt x="39" y="793"/>
                    <a:pt x="36" y="793"/>
                  </a:cubicBezTo>
                  <a:cubicBezTo>
                    <a:pt x="36" y="793"/>
                    <a:pt x="36" y="797"/>
                    <a:pt x="46" y="812"/>
                  </a:cubicBezTo>
                  <a:cubicBezTo>
                    <a:pt x="57" y="835"/>
                    <a:pt x="62" y="844"/>
                    <a:pt x="60" y="844"/>
                  </a:cubicBezTo>
                  <a:cubicBezTo>
                    <a:pt x="60" y="844"/>
                    <a:pt x="57" y="840"/>
                    <a:pt x="52" y="834"/>
                  </a:cubicBezTo>
                  <a:cubicBezTo>
                    <a:pt x="42" y="815"/>
                    <a:pt x="37" y="806"/>
                    <a:pt x="36" y="806"/>
                  </a:cubicBezTo>
                  <a:lnTo>
                    <a:pt x="36" y="806"/>
                  </a:lnTo>
                  <a:cubicBezTo>
                    <a:pt x="35" y="806"/>
                    <a:pt x="39" y="815"/>
                    <a:pt x="49" y="834"/>
                  </a:cubicBezTo>
                  <a:cubicBezTo>
                    <a:pt x="58" y="853"/>
                    <a:pt x="63" y="863"/>
                    <a:pt x="62" y="863"/>
                  </a:cubicBezTo>
                  <a:cubicBezTo>
                    <a:pt x="62" y="863"/>
                    <a:pt x="56" y="854"/>
                    <a:pt x="46" y="837"/>
                  </a:cubicBezTo>
                  <a:cubicBezTo>
                    <a:pt x="39" y="822"/>
                    <a:pt x="33" y="812"/>
                    <a:pt x="24" y="800"/>
                  </a:cubicBezTo>
                  <a:lnTo>
                    <a:pt x="24" y="800"/>
                  </a:lnTo>
                  <a:lnTo>
                    <a:pt x="33" y="818"/>
                  </a:lnTo>
                  <a:cubicBezTo>
                    <a:pt x="45" y="841"/>
                    <a:pt x="48" y="850"/>
                    <a:pt x="47" y="850"/>
                  </a:cubicBezTo>
                  <a:cubicBezTo>
                    <a:pt x="46" y="850"/>
                    <a:pt x="43" y="847"/>
                    <a:pt x="39" y="840"/>
                  </a:cubicBezTo>
                  <a:cubicBezTo>
                    <a:pt x="35" y="831"/>
                    <a:pt x="32" y="826"/>
                    <a:pt x="30" y="826"/>
                  </a:cubicBezTo>
                  <a:lnTo>
                    <a:pt x="30" y="826"/>
                  </a:lnTo>
                  <a:cubicBezTo>
                    <a:pt x="29" y="826"/>
                    <a:pt x="30" y="831"/>
                    <a:pt x="33" y="840"/>
                  </a:cubicBezTo>
                  <a:cubicBezTo>
                    <a:pt x="32" y="841"/>
                    <a:pt x="31" y="842"/>
                    <a:pt x="30" y="842"/>
                  </a:cubicBezTo>
                  <a:cubicBezTo>
                    <a:pt x="28" y="842"/>
                    <a:pt x="24" y="838"/>
                    <a:pt x="17" y="825"/>
                  </a:cubicBezTo>
                  <a:cubicBezTo>
                    <a:pt x="8" y="808"/>
                    <a:pt x="4" y="799"/>
                    <a:pt x="3" y="799"/>
                  </a:cubicBezTo>
                  <a:lnTo>
                    <a:pt x="3" y="799"/>
                  </a:lnTo>
                  <a:cubicBezTo>
                    <a:pt x="2" y="799"/>
                    <a:pt x="6" y="809"/>
                    <a:pt x="14" y="828"/>
                  </a:cubicBezTo>
                  <a:cubicBezTo>
                    <a:pt x="19" y="837"/>
                    <a:pt x="21" y="842"/>
                    <a:pt x="21" y="842"/>
                  </a:cubicBezTo>
                  <a:cubicBezTo>
                    <a:pt x="21" y="842"/>
                    <a:pt x="17" y="837"/>
                    <a:pt x="11" y="828"/>
                  </a:cubicBezTo>
                  <a:cubicBezTo>
                    <a:pt x="5" y="820"/>
                    <a:pt x="2" y="816"/>
                    <a:pt x="1" y="816"/>
                  </a:cubicBezTo>
                  <a:lnTo>
                    <a:pt x="1" y="816"/>
                  </a:lnTo>
                  <a:cubicBezTo>
                    <a:pt x="0" y="816"/>
                    <a:pt x="2" y="821"/>
                    <a:pt x="5" y="831"/>
                  </a:cubicBezTo>
                  <a:cubicBezTo>
                    <a:pt x="14" y="850"/>
                    <a:pt x="24" y="869"/>
                    <a:pt x="36" y="884"/>
                  </a:cubicBezTo>
                  <a:cubicBezTo>
                    <a:pt x="39" y="884"/>
                    <a:pt x="39" y="884"/>
                    <a:pt x="49" y="903"/>
                  </a:cubicBezTo>
                  <a:lnTo>
                    <a:pt x="46" y="903"/>
                  </a:lnTo>
                  <a:cubicBezTo>
                    <a:pt x="42" y="906"/>
                    <a:pt x="42" y="906"/>
                    <a:pt x="49" y="925"/>
                  </a:cubicBezTo>
                  <a:cubicBezTo>
                    <a:pt x="51" y="942"/>
                    <a:pt x="63" y="969"/>
                    <a:pt x="65" y="969"/>
                  </a:cubicBezTo>
                  <a:cubicBezTo>
                    <a:pt x="66" y="969"/>
                    <a:pt x="66" y="967"/>
                    <a:pt x="64" y="963"/>
                  </a:cubicBezTo>
                  <a:lnTo>
                    <a:pt x="64" y="963"/>
                  </a:lnTo>
                  <a:lnTo>
                    <a:pt x="77" y="981"/>
                  </a:lnTo>
                  <a:cubicBezTo>
                    <a:pt x="91" y="1009"/>
                    <a:pt x="99" y="1022"/>
                    <a:pt x="101" y="1022"/>
                  </a:cubicBezTo>
                  <a:cubicBezTo>
                    <a:pt x="102" y="1022"/>
                    <a:pt x="96" y="1007"/>
                    <a:pt x="80" y="978"/>
                  </a:cubicBezTo>
                  <a:cubicBezTo>
                    <a:pt x="64" y="949"/>
                    <a:pt x="57" y="936"/>
                    <a:pt x="58" y="936"/>
                  </a:cubicBezTo>
                  <a:lnTo>
                    <a:pt x="58" y="936"/>
                  </a:lnTo>
                  <a:cubicBezTo>
                    <a:pt x="59" y="936"/>
                    <a:pt x="64" y="944"/>
                    <a:pt x="74" y="959"/>
                  </a:cubicBezTo>
                  <a:cubicBezTo>
                    <a:pt x="88" y="989"/>
                    <a:pt x="94" y="995"/>
                    <a:pt x="95" y="995"/>
                  </a:cubicBezTo>
                  <a:cubicBezTo>
                    <a:pt x="96" y="995"/>
                    <a:pt x="96" y="995"/>
                    <a:pt x="96" y="994"/>
                  </a:cubicBezTo>
                  <a:cubicBezTo>
                    <a:pt x="99" y="994"/>
                    <a:pt x="99" y="994"/>
                    <a:pt x="108" y="1013"/>
                  </a:cubicBezTo>
                  <a:cubicBezTo>
                    <a:pt x="115" y="1025"/>
                    <a:pt x="121" y="1038"/>
                    <a:pt x="130" y="1047"/>
                  </a:cubicBezTo>
                  <a:cubicBezTo>
                    <a:pt x="133" y="1047"/>
                    <a:pt x="133" y="1047"/>
                    <a:pt x="124" y="1028"/>
                  </a:cubicBezTo>
                  <a:cubicBezTo>
                    <a:pt x="119" y="1022"/>
                    <a:pt x="116" y="1017"/>
                    <a:pt x="117" y="1017"/>
                  </a:cubicBezTo>
                  <a:lnTo>
                    <a:pt x="117" y="1017"/>
                  </a:lnTo>
                  <a:cubicBezTo>
                    <a:pt x="117" y="1017"/>
                    <a:pt x="124" y="1026"/>
                    <a:pt x="137" y="1047"/>
                  </a:cubicBezTo>
                  <a:cubicBezTo>
                    <a:pt x="141" y="1053"/>
                    <a:pt x="144" y="1057"/>
                    <a:pt x="145" y="1057"/>
                  </a:cubicBezTo>
                  <a:cubicBezTo>
                    <a:pt x="146" y="1057"/>
                    <a:pt x="142" y="1048"/>
                    <a:pt x="130" y="1025"/>
                  </a:cubicBezTo>
                  <a:cubicBezTo>
                    <a:pt x="121" y="1008"/>
                    <a:pt x="117" y="998"/>
                    <a:pt x="118" y="998"/>
                  </a:cubicBezTo>
                  <a:lnTo>
                    <a:pt x="118" y="998"/>
                  </a:lnTo>
                  <a:cubicBezTo>
                    <a:pt x="120" y="998"/>
                    <a:pt x="126" y="1007"/>
                    <a:pt x="137" y="1025"/>
                  </a:cubicBezTo>
                  <a:lnTo>
                    <a:pt x="140" y="1022"/>
                  </a:lnTo>
                  <a:cubicBezTo>
                    <a:pt x="133" y="1010"/>
                    <a:pt x="130" y="997"/>
                    <a:pt x="121" y="985"/>
                  </a:cubicBezTo>
                  <a:cubicBezTo>
                    <a:pt x="110" y="963"/>
                    <a:pt x="105" y="953"/>
                    <a:pt x="106" y="953"/>
                  </a:cubicBezTo>
                  <a:lnTo>
                    <a:pt x="106" y="953"/>
                  </a:lnTo>
                  <a:cubicBezTo>
                    <a:pt x="106" y="953"/>
                    <a:pt x="109" y="958"/>
                    <a:pt x="115" y="966"/>
                  </a:cubicBezTo>
                  <a:cubicBezTo>
                    <a:pt x="124" y="981"/>
                    <a:pt x="137" y="1000"/>
                    <a:pt x="137" y="1000"/>
                  </a:cubicBezTo>
                  <a:cubicBezTo>
                    <a:pt x="146" y="1019"/>
                    <a:pt x="146" y="1019"/>
                    <a:pt x="149" y="1019"/>
                  </a:cubicBezTo>
                  <a:cubicBezTo>
                    <a:pt x="149" y="1016"/>
                    <a:pt x="155" y="1016"/>
                    <a:pt x="146" y="997"/>
                  </a:cubicBezTo>
                  <a:lnTo>
                    <a:pt x="146" y="997"/>
                  </a:lnTo>
                  <a:lnTo>
                    <a:pt x="155" y="1016"/>
                  </a:lnTo>
                  <a:cubicBezTo>
                    <a:pt x="155" y="1016"/>
                    <a:pt x="156" y="1016"/>
                    <a:pt x="156" y="1016"/>
                  </a:cubicBezTo>
                  <a:cubicBezTo>
                    <a:pt x="157" y="1016"/>
                    <a:pt x="162" y="1017"/>
                    <a:pt x="171" y="1032"/>
                  </a:cubicBezTo>
                  <a:cubicBezTo>
                    <a:pt x="173" y="1034"/>
                    <a:pt x="174" y="1035"/>
                    <a:pt x="175" y="1035"/>
                  </a:cubicBezTo>
                  <a:cubicBezTo>
                    <a:pt x="179" y="1035"/>
                    <a:pt x="167" y="1004"/>
                    <a:pt x="146" y="975"/>
                  </a:cubicBezTo>
                  <a:lnTo>
                    <a:pt x="149" y="972"/>
                  </a:lnTo>
                  <a:cubicBezTo>
                    <a:pt x="149" y="972"/>
                    <a:pt x="140" y="953"/>
                    <a:pt x="140" y="953"/>
                  </a:cubicBezTo>
                  <a:cubicBezTo>
                    <a:pt x="130" y="934"/>
                    <a:pt x="133" y="934"/>
                    <a:pt x="133" y="934"/>
                  </a:cubicBezTo>
                  <a:lnTo>
                    <a:pt x="133" y="934"/>
                  </a:lnTo>
                  <a:cubicBezTo>
                    <a:pt x="133" y="934"/>
                    <a:pt x="143" y="953"/>
                    <a:pt x="152" y="972"/>
                  </a:cubicBezTo>
                  <a:cubicBezTo>
                    <a:pt x="168" y="1003"/>
                    <a:pt x="181" y="1022"/>
                    <a:pt x="182" y="1022"/>
                  </a:cubicBezTo>
                  <a:cubicBezTo>
                    <a:pt x="184" y="1022"/>
                    <a:pt x="180" y="1012"/>
                    <a:pt x="168" y="988"/>
                  </a:cubicBezTo>
                  <a:lnTo>
                    <a:pt x="168" y="988"/>
                  </a:lnTo>
                  <a:cubicBezTo>
                    <a:pt x="170" y="993"/>
                    <a:pt x="174" y="1000"/>
                    <a:pt x="177" y="1007"/>
                  </a:cubicBezTo>
                  <a:cubicBezTo>
                    <a:pt x="182" y="1015"/>
                    <a:pt x="185" y="1019"/>
                    <a:pt x="186" y="1019"/>
                  </a:cubicBezTo>
                  <a:cubicBezTo>
                    <a:pt x="188" y="1019"/>
                    <a:pt x="187" y="1014"/>
                    <a:pt x="184" y="1003"/>
                  </a:cubicBezTo>
                  <a:cubicBezTo>
                    <a:pt x="177" y="985"/>
                    <a:pt x="168" y="966"/>
                    <a:pt x="158" y="947"/>
                  </a:cubicBezTo>
                  <a:cubicBezTo>
                    <a:pt x="146" y="928"/>
                    <a:pt x="149" y="928"/>
                    <a:pt x="149" y="928"/>
                  </a:cubicBezTo>
                  <a:cubicBezTo>
                    <a:pt x="150" y="927"/>
                    <a:pt x="151" y="927"/>
                    <a:pt x="151" y="927"/>
                  </a:cubicBezTo>
                  <a:cubicBezTo>
                    <a:pt x="153" y="927"/>
                    <a:pt x="155" y="930"/>
                    <a:pt x="162" y="944"/>
                  </a:cubicBezTo>
                  <a:cubicBezTo>
                    <a:pt x="171" y="963"/>
                    <a:pt x="176" y="972"/>
                    <a:pt x="178" y="972"/>
                  </a:cubicBezTo>
                  <a:cubicBezTo>
                    <a:pt x="179" y="972"/>
                    <a:pt x="176" y="963"/>
                    <a:pt x="168" y="944"/>
                  </a:cubicBezTo>
                  <a:lnTo>
                    <a:pt x="168" y="944"/>
                  </a:lnTo>
                  <a:lnTo>
                    <a:pt x="177" y="959"/>
                  </a:lnTo>
                  <a:cubicBezTo>
                    <a:pt x="184" y="972"/>
                    <a:pt x="191" y="985"/>
                    <a:pt x="195" y="985"/>
                  </a:cubicBezTo>
                  <a:cubicBezTo>
                    <a:pt x="196" y="985"/>
                    <a:pt x="197" y="982"/>
                    <a:pt x="196" y="975"/>
                  </a:cubicBezTo>
                  <a:cubicBezTo>
                    <a:pt x="200" y="974"/>
                    <a:pt x="203" y="973"/>
                    <a:pt x="206" y="973"/>
                  </a:cubicBezTo>
                  <a:cubicBezTo>
                    <a:pt x="211" y="973"/>
                    <a:pt x="215" y="976"/>
                    <a:pt x="221" y="988"/>
                  </a:cubicBezTo>
                  <a:cubicBezTo>
                    <a:pt x="223" y="991"/>
                    <a:pt x="224" y="992"/>
                    <a:pt x="224" y="992"/>
                  </a:cubicBezTo>
                  <a:cubicBezTo>
                    <a:pt x="226" y="992"/>
                    <a:pt x="215" y="959"/>
                    <a:pt x="202" y="928"/>
                  </a:cubicBezTo>
                  <a:lnTo>
                    <a:pt x="202" y="928"/>
                  </a:lnTo>
                  <a:cubicBezTo>
                    <a:pt x="212" y="944"/>
                    <a:pt x="215" y="944"/>
                    <a:pt x="218" y="944"/>
                  </a:cubicBezTo>
                  <a:cubicBezTo>
                    <a:pt x="220" y="943"/>
                    <a:pt x="221" y="942"/>
                    <a:pt x="222" y="942"/>
                  </a:cubicBezTo>
                  <a:cubicBezTo>
                    <a:pt x="225" y="942"/>
                    <a:pt x="227" y="946"/>
                    <a:pt x="234" y="959"/>
                  </a:cubicBezTo>
                  <a:cubicBezTo>
                    <a:pt x="227" y="943"/>
                    <a:pt x="226" y="936"/>
                    <a:pt x="228" y="936"/>
                  </a:cubicBezTo>
                  <a:lnTo>
                    <a:pt x="228" y="936"/>
                  </a:lnTo>
                  <a:cubicBezTo>
                    <a:pt x="231" y="936"/>
                    <a:pt x="241" y="951"/>
                    <a:pt x="252" y="972"/>
                  </a:cubicBezTo>
                  <a:cubicBezTo>
                    <a:pt x="259" y="985"/>
                    <a:pt x="263" y="989"/>
                    <a:pt x="265" y="989"/>
                  </a:cubicBezTo>
                  <a:cubicBezTo>
                    <a:pt x="266" y="989"/>
                    <a:pt x="267" y="989"/>
                    <a:pt x="268" y="988"/>
                  </a:cubicBezTo>
                  <a:cubicBezTo>
                    <a:pt x="259" y="969"/>
                    <a:pt x="265" y="969"/>
                    <a:pt x="268" y="966"/>
                  </a:cubicBezTo>
                  <a:cubicBezTo>
                    <a:pt x="274" y="963"/>
                    <a:pt x="274" y="963"/>
                    <a:pt x="252" y="928"/>
                  </a:cubicBezTo>
                  <a:cubicBezTo>
                    <a:pt x="234" y="891"/>
                    <a:pt x="237" y="891"/>
                    <a:pt x="240" y="887"/>
                  </a:cubicBezTo>
                  <a:cubicBezTo>
                    <a:pt x="243" y="887"/>
                    <a:pt x="243" y="887"/>
                    <a:pt x="252" y="906"/>
                  </a:cubicBezTo>
                  <a:cubicBezTo>
                    <a:pt x="252" y="906"/>
                    <a:pt x="265" y="922"/>
                    <a:pt x="268" y="922"/>
                  </a:cubicBezTo>
                  <a:cubicBezTo>
                    <a:pt x="268" y="922"/>
                    <a:pt x="268" y="922"/>
                    <a:pt x="269" y="922"/>
                  </a:cubicBezTo>
                  <a:cubicBezTo>
                    <a:pt x="270" y="922"/>
                    <a:pt x="274" y="923"/>
                    <a:pt x="281" y="938"/>
                  </a:cubicBezTo>
                  <a:cubicBezTo>
                    <a:pt x="281" y="938"/>
                    <a:pt x="291" y="954"/>
                    <a:pt x="295" y="954"/>
                  </a:cubicBezTo>
                  <a:cubicBezTo>
                    <a:pt x="296" y="954"/>
                    <a:pt x="296" y="953"/>
                    <a:pt x="296" y="953"/>
                  </a:cubicBezTo>
                  <a:cubicBezTo>
                    <a:pt x="297" y="953"/>
                    <a:pt x="298" y="953"/>
                    <a:pt x="299" y="953"/>
                  </a:cubicBezTo>
                  <a:cubicBezTo>
                    <a:pt x="301" y="953"/>
                    <a:pt x="305" y="955"/>
                    <a:pt x="312" y="969"/>
                  </a:cubicBezTo>
                  <a:cubicBezTo>
                    <a:pt x="315" y="969"/>
                    <a:pt x="315" y="969"/>
                    <a:pt x="306" y="950"/>
                  </a:cubicBezTo>
                  <a:cubicBezTo>
                    <a:pt x="299" y="936"/>
                    <a:pt x="292" y="922"/>
                    <a:pt x="296" y="922"/>
                  </a:cubicBezTo>
                  <a:cubicBezTo>
                    <a:pt x="298" y="922"/>
                    <a:pt x="301" y="924"/>
                    <a:pt x="306" y="928"/>
                  </a:cubicBezTo>
                  <a:cubicBezTo>
                    <a:pt x="309" y="925"/>
                    <a:pt x="315" y="925"/>
                    <a:pt x="306" y="906"/>
                  </a:cubicBezTo>
                  <a:cubicBezTo>
                    <a:pt x="306" y="905"/>
                    <a:pt x="306" y="905"/>
                    <a:pt x="306" y="905"/>
                  </a:cubicBezTo>
                  <a:cubicBezTo>
                    <a:pt x="307" y="905"/>
                    <a:pt x="308" y="909"/>
                    <a:pt x="315" y="922"/>
                  </a:cubicBezTo>
                  <a:cubicBezTo>
                    <a:pt x="326" y="940"/>
                    <a:pt x="332" y="950"/>
                    <a:pt x="334" y="950"/>
                  </a:cubicBezTo>
                  <a:cubicBezTo>
                    <a:pt x="336" y="950"/>
                    <a:pt x="333" y="940"/>
                    <a:pt x="325" y="919"/>
                  </a:cubicBezTo>
                  <a:cubicBezTo>
                    <a:pt x="320" y="909"/>
                    <a:pt x="317" y="905"/>
                    <a:pt x="318" y="905"/>
                  </a:cubicBezTo>
                  <a:lnTo>
                    <a:pt x="318" y="905"/>
                  </a:lnTo>
                  <a:cubicBezTo>
                    <a:pt x="318" y="905"/>
                    <a:pt x="321" y="909"/>
                    <a:pt x="328" y="919"/>
                  </a:cubicBezTo>
                  <a:cubicBezTo>
                    <a:pt x="328" y="919"/>
                    <a:pt x="331" y="916"/>
                    <a:pt x="321" y="897"/>
                  </a:cubicBezTo>
                  <a:cubicBezTo>
                    <a:pt x="318" y="887"/>
                    <a:pt x="317" y="883"/>
                    <a:pt x="317" y="883"/>
                  </a:cubicBezTo>
                  <a:lnTo>
                    <a:pt x="317" y="883"/>
                  </a:lnTo>
                  <a:cubicBezTo>
                    <a:pt x="318" y="883"/>
                    <a:pt x="321" y="887"/>
                    <a:pt x="328" y="897"/>
                  </a:cubicBezTo>
                  <a:cubicBezTo>
                    <a:pt x="337" y="912"/>
                    <a:pt x="340" y="912"/>
                    <a:pt x="340" y="912"/>
                  </a:cubicBezTo>
                  <a:cubicBezTo>
                    <a:pt x="336" y="899"/>
                    <a:pt x="343" y="891"/>
                    <a:pt x="352" y="891"/>
                  </a:cubicBezTo>
                  <a:cubicBezTo>
                    <a:pt x="358" y="891"/>
                    <a:pt x="364" y="894"/>
                    <a:pt x="368" y="900"/>
                  </a:cubicBezTo>
                  <a:cubicBezTo>
                    <a:pt x="359" y="881"/>
                    <a:pt x="359" y="881"/>
                    <a:pt x="362" y="881"/>
                  </a:cubicBezTo>
                  <a:cubicBezTo>
                    <a:pt x="370" y="894"/>
                    <a:pt x="374" y="899"/>
                    <a:pt x="375" y="899"/>
                  </a:cubicBezTo>
                  <a:cubicBezTo>
                    <a:pt x="376" y="899"/>
                    <a:pt x="371" y="890"/>
                    <a:pt x="363" y="874"/>
                  </a:cubicBezTo>
                  <a:lnTo>
                    <a:pt x="363" y="874"/>
                  </a:lnTo>
                  <a:cubicBezTo>
                    <a:pt x="364" y="875"/>
                    <a:pt x="365" y="877"/>
                    <a:pt x="365" y="878"/>
                  </a:cubicBezTo>
                  <a:cubicBezTo>
                    <a:pt x="376" y="897"/>
                    <a:pt x="382" y="906"/>
                    <a:pt x="383" y="906"/>
                  </a:cubicBezTo>
                  <a:lnTo>
                    <a:pt x="383" y="906"/>
                  </a:lnTo>
                  <a:cubicBezTo>
                    <a:pt x="383" y="906"/>
                    <a:pt x="379" y="897"/>
                    <a:pt x="372" y="878"/>
                  </a:cubicBezTo>
                  <a:cubicBezTo>
                    <a:pt x="362" y="857"/>
                    <a:pt x="358" y="847"/>
                    <a:pt x="359" y="847"/>
                  </a:cubicBezTo>
                  <a:lnTo>
                    <a:pt x="359" y="847"/>
                  </a:lnTo>
                  <a:cubicBezTo>
                    <a:pt x="361" y="847"/>
                    <a:pt x="367" y="856"/>
                    <a:pt x="378" y="875"/>
                  </a:cubicBezTo>
                  <a:cubicBezTo>
                    <a:pt x="387" y="893"/>
                    <a:pt x="392" y="903"/>
                    <a:pt x="392" y="903"/>
                  </a:cubicBezTo>
                  <a:cubicBezTo>
                    <a:pt x="392" y="903"/>
                    <a:pt x="387" y="893"/>
                    <a:pt x="378" y="872"/>
                  </a:cubicBezTo>
                  <a:cubicBezTo>
                    <a:pt x="358" y="829"/>
                    <a:pt x="349" y="805"/>
                    <a:pt x="351" y="805"/>
                  </a:cubicBezTo>
                  <a:lnTo>
                    <a:pt x="351" y="805"/>
                  </a:lnTo>
                  <a:cubicBezTo>
                    <a:pt x="353" y="805"/>
                    <a:pt x="362" y="819"/>
                    <a:pt x="378" y="850"/>
                  </a:cubicBezTo>
                  <a:cubicBezTo>
                    <a:pt x="387" y="869"/>
                    <a:pt x="397" y="887"/>
                    <a:pt x="412" y="903"/>
                  </a:cubicBezTo>
                  <a:cubicBezTo>
                    <a:pt x="406" y="891"/>
                    <a:pt x="400" y="878"/>
                    <a:pt x="393" y="865"/>
                  </a:cubicBezTo>
                  <a:cubicBezTo>
                    <a:pt x="383" y="848"/>
                    <a:pt x="378" y="840"/>
                    <a:pt x="379" y="840"/>
                  </a:cubicBezTo>
                  <a:lnTo>
                    <a:pt x="379" y="840"/>
                  </a:lnTo>
                  <a:cubicBezTo>
                    <a:pt x="379" y="840"/>
                    <a:pt x="386" y="848"/>
                    <a:pt x="397" y="865"/>
                  </a:cubicBezTo>
                  <a:cubicBezTo>
                    <a:pt x="415" y="894"/>
                    <a:pt x="425" y="906"/>
                    <a:pt x="429" y="906"/>
                  </a:cubicBezTo>
                  <a:cubicBezTo>
                    <a:pt x="432" y="906"/>
                    <a:pt x="429" y="896"/>
                    <a:pt x="422" y="878"/>
                  </a:cubicBezTo>
                  <a:cubicBezTo>
                    <a:pt x="415" y="857"/>
                    <a:pt x="414" y="846"/>
                    <a:pt x="416" y="846"/>
                  </a:cubicBezTo>
                  <a:lnTo>
                    <a:pt x="416" y="846"/>
                  </a:lnTo>
                  <a:cubicBezTo>
                    <a:pt x="418" y="846"/>
                    <a:pt x="424" y="855"/>
                    <a:pt x="431" y="875"/>
                  </a:cubicBezTo>
                  <a:cubicBezTo>
                    <a:pt x="440" y="896"/>
                    <a:pt x="444" y="905"/>
                    <a:pt x="444" y="905"/>
                  </a:cubicBezTo>
                  <a:cubicBezTo>
                    <a:pt x="445" y="905"/>
                    <a:pt x="443" y="900"/>
                    <a:pt x="440" y="891"/>
                  </a:cubicBezTo>
                  <a:cubicBezTo>
                    <a:pt x="444" y="891"/>
                    <a:pt x="447" y="887"/>
                    <a:pt x="450" y="887"/>
                  </a:cubicBezTo>
                  <a:cubicBezTo>
                    <a:pt x="447" y="875"/>
                    <a:pt x="440" y="862"/>
                    <a:pt x="434" y="850"/>
                  </a:cubicBezTo>
                  <a:lnTo>
                    <a:pt x="434" y="850"/>
                  </a:lnTo>
                  <a:cubicBezTo>
                    <a:pt x="445" y="870"/>
                    <a:pt x="456" y="885"/>
                    <a:pt x="459" y="885"/>
                  </a:cubicBezTo>
                  <a:cubicBezTo>
                    <a:pt x="461" y="885"/>
                    <a:pt x="459" y="879"/>
                    <a:pt x="453" y="862"/>
                  </a:cubicBezTo>
                  <a:lnTo>
                    <a:pt x="456" y="862"/>
                  </a:lnTo>
                  <a:cubicBezTo>
                    <a:pt x="459" y="862"/>
                    <a:pt x="459" y="862"/>
                    <a:pt x="450" y="840"/>
                  </a:cubicBezTo>
                  <a:cubicBezTo>
                    <a:pt x="448" y="835"/>
                    <a:pt x="448" y="833"/>
                    <a:pt x="448" y="833"/>
                  </a:cubicBezTo>
                  <a:lnTo>
                    <a:pt x="448" y="833"/>
                  </a:lnTo>
                  <a:cubicBezTo>
                    <a:pt x="449" y="833"/>
                    <a:pt x="457" y="846"/>
                    <a:pt x="466" y="859"/>
                  </a:cubicBezTo>
                  <a:cubicBezTo>
                    <a:pt x="474" y="870"/>
                    <a:pt x="482" y="883"/>
                    <a:pt x="482" y="883"/>
                  </a:cubicBezTo>
                  <a:cubicBezTo>
                    <a:pt x="482" y="883"/>
                    <a:pt x="481" y="880"/>
                    <a:pt x="478" y="875"/>
                  </a:cubicBezTo>
                  <a:cubicBezTo>
                    <a:pt x="469" y="856"/>
                    <a:pt x="462" y="837"/>
                    <a:pt x="456" y="815"/>
                  </a:cubicBezTo>
                  <a:cubicBezTo>
                    <a:pt x="453" y="810"/>
                    <a:pt x="453" y="808"/>
                    <a:pt x="453" y="808"/>
                  </a:cubicBezTo>
                  <a:lnTo>
                    <a:pt x="453" y="808"/>
                  </a:lnTo>
                  <a:cubicBezTo>
                    <a:pt x="454" y="808"/>
                    <a:pt x="462" y="821"/>
                    <a:pt x="469" y="834"/>
                  </a:cubicBezTo>
                  <a:cubicBezTo>
                    <a:pt x="472" y="847"/>
                    <a:pt x="481" y="859"/>
                    <a:pt x="491" y="869"/>
                  </a:cubicBezTo>
                  <a:cubicBezTo>
                    <a:pt x="494" y="869"/>
                    <a:pt x="497" y="869"/>
                    <a:pt x="487" y="850"/>
                  </a:cubicBezTo>
                  <a:cubicBezTo>
                    <a:pt x="482" y="839"/>
                    <a:pt x="483" y="832"/>
                    <a:pt x="487" y="832"/>
                  </a:cubicBezTo>
                  <a:cubicBezTo>
                    <a:pt x="490" y="832"/>
                    <a:pt x="495" y="836"/>
                    <a:pt x="500" y="844"/>
                  </a:cubicBezTo>
                  <a:lnTo>
                    <a:pt x="503" y="840"/>
                  </a:lnTo>
                  <a:cubicBezTo>
                    <a:pt x="506" y="840"/>
                    <a:pt x="497" y="822"/>
                    <a:pt x="500" y="822"/>
                  </a:cubicBezTo>
                  <a:cubicBezTo>
                    <a:pt x="500" y="822"/>
                    <a:pt x="500" y="818"/>
                    <a:pt x="494" y="800"/>
                  </a:cubicBezTo>
                  <a:lnTo>
                    <a:pt x="494" y="800"/>
                  </a:lnTo>
                  <a:cubicBezTo>
                    <a:pt x="494" y="800"/>
                    <a:pt x="497" y="800"/>
                    <a:pt x="506" y="818"/>
                  </a:cubicBezTo>
                  <a:cubicBezTo>
                    <a:pt x="498" y="799"/>
                    <a:pt x="494" y="790"/>
                    <a:pt x="495" y="790"/>
                  </a:cubicBezTo>
                  <a:lnTo>
                    <a:pt x="495" y="790"/>
                  </a:lnTo>
                  <a:cubicBezTo>
                    <a:pt x="496" y="790"/>
                    <a:pt x="500" y="798"/>
                    <a:pt x="509" y="815"/>
                  </a:cubicBezTo>
                  <a:cubicBezTo>
                    <a:pt x="520" y="834"/>
                    <a:pt x="526" y="844"/>
                    <a:pt x="526" y="844"/>
                  </a:cubicBezTo>
                  <a:cubicBezTo>
                    <a:pt x="527" y="844"/>
                    <a:pt x="522" y="834"/>
                    <a:pt x="513" y="815"/>
                  </a:cubicBezTo>
                  <a:cubicBezTo>
                    <a:pt x="509" y="806"/>
                    <a:pt x="508" y="801"/>
                    <a:pt x="508" y="801"/>
                  </a:cubicBezTo>
                  <a:lnTo>
                    <a:pt x="508" y="801"/>
                  </a:lnTo>
                  <a:cubicBezTo>
                    <a:pt x="509" y="801"/>
                    <a:pt x="511" y="805"/>
                    <a:pt x="516" y="812"/>
                  </a:cubicBezTo>
                  <a:cubicBezTo>
                    <a:pt x="520" y="822"/>
                    <a:pt x="524" y="826"/>
                    <a:pt x="524" y="826"/>
                  </a:cubicBezTo>
                  <a:cubicBezTo>
                    <a:pt x="525" y="826"/>
                    <a:pt x="524" y="822"/>
                    <a:pt x="519" y="812"/>
                  </a:cubicBezTo>
                  <a:cubicBezTo>
                    <a:pt x="507" y="788"/>
                    <a:pt x="501" y="771"/>
                    <a:pt x="504" y="771"/>
                  </a:cubicBezTo>
                  <a:lnTo>
                    <a:pt x="504" y="771"/>
                  </a:lnTo>
                  <a:cubicBezTo>
                    <a:pt x="505" y="771"/>
                    <a:pt x="509" y="777"/>
                    <a:pt x="516" y="790"/>
                  </a:cubicBezTo>
                  <a:cubicBezTo>
                    <a:pt x="516" y="790"/>
                    <a:pt x="519" y="790"/>
                    <a:pt x="509" y="771"/>
                  </a:cubicBezTo>
                  <a:cubicBezTo>
                    <a:pt x="501" y="752"/>
                    <a:pt x="498" y="743"/>
                    <a:pt x="498" y="743"/>
                  </a:cubicBezTo>
                  <a:lnTo>
                    <a:pt x="498" y="743"/>
                  </a:lnTo>
                  <a:cubicBezTo>
                    <a:pt x="499" y="743"/>
                    <a:pt x="503" y="751"/>
                    <a:pt x="513" y="768"/>
                  </a:cubicBezTo>
                  <a:cubicBezTo>
                    <a:pt x="524" y="787"/>
                    <a:pt x="529" y="797"/>
                    <a:pt x="530" y="797"/>
                  </a:cubicBezTo>
                  <a:lnTo>
                    <a:pt x="530" y="797"/>
                  </a:lnTo>
                  <a:cubicBezTo>
                    <a:pt x="531" y="797"/>
                    <a:pt x="527" y="787"/>
                    <a:pt x="519" y="768"/>
                  </a:cubicBezTo>
                  <a:cubicBezTo>
                    <a:pt x="519" y="768"/>
                    <a:pt x="514" y="759"/>
                    <a:pt x="516" y="759"/>
                  </a:cubicBezTo>
                  <a:lnTo>
                    <a:pt x="516" y="759"/>
                  </a:lnTo>
                  <a:cubicBezTo>
                    <a:pt x="516" y="759"/>
                    <a:pt x="518" y="761"/>
                    <a:pt x="522" y="765"/>
                  </a:cubicBezTo>
                  <a:cubicBezTo>
                    <a:pt x="529" y="775"/>
                    <a:pt x="538" y="783"/>
                    <a:pt x="542" y="783"/>
                  </a:cubicBezTo>
                  <a:cubicBezTo>
                    <a:pt x="545" y="783"/>
                    <a:pt x="545" y="777"/>
                    <a:pt x="534" y="759"/>
                  </a:cubicBezTo>
                  <a:lnTo>
                    <a:pt x="538" y="759"/>
                  </a:lnTo>
                  <a:cubicBezTo>
                    <a:pt x="545" y="766"/>
                    <a:pt x="549" y="770"/>
                    <a:pt x="550" y="770"/>
                  </a:cubicBezTo>
                  <a:cubicBezTo>
                    <a:pt x="552" y="770"/>
                    <a:pt x="550" y="766"/>
                    <a:pt x="547" y="756"/>
                  </a:cubicBezTo>
                  <a:lnTo>
                    <a:pt x="538" y="737"/>
                  </a:lnTo>
                  <a:lnTo>
                    <a:pt x="538" y="737"/>
                  </a:lnTo>
                  <a:cubicBezTo>
                    <a:pt x="544" y="750"/>
                    <a:pt x="553" y="762"/>
                    <a:pt x="563" y="771"/>
                  </a:cubicBezTo>
                  <a:cubicBezTo>
                    <a:pt x="563" y="771"/>
                    <a:pt x="563" y="771"/>
                    <a:pt x="553" y="753"/>
                  </a:cubicBezTo>
                  <a:cubicBezTo>
                    <a:pt x="541" y="734"/>
                    <a:pt x="544" y="734"/>
                    <a:pt x="547" y="734"/>
                  </a:cubicBezTo>
                  <a:cubicBezTo>
                    <a:pt x="556" y="743"/>
                    <a:pt x="563" y="756"/>
                    <a:pt x="569" y="768"/>
                  </a:cubicBezTo>
                  <a:lnTo>
                    <a:pt x="572" y="768"/>
                  </a:lnTo>
                  <a:cubicBezTo>
                    <a:pt x="559" y="745"/>
                    <a:pt x="555" y="735"/>
                    <a:pt x="556" y="735"/>
                  </a:cubicBezTo>
                  <a:lnTo>
                    <a:pt x="556" y="735"/>
                  </a:lnTo>
                  <a:cubicBezTo>
                    <a:pt x="556" y="735"/>
                    <a:pt x="559" y="739"/>
                    <a:pt x="563" y="746"/>
                  </a:cubicBezTo>
                  <a:cubicBezTo>
                    <a:pt x="572" y="760"/>
                    <a:pt x="576" y="764"/>
                    <a:pt x="577" y="764"/>
                  </a:cubicBezTo>
                  <a:cubicBezTo>
                    <a:pt x="578" y="764"/>
                    <a:pt x="578" y="763"/>
                    <a:pt x="578" y="762"/>
                  </a:cubicBezTo>
                  <a:cubicBezTo>
                    <a:pt x="575" y="757"/>
                    <a:pt x="575" y="755"/>
                    <a:pt x="575" y="755"/>
                  </a:cubicBezTo>
                  <a:lnTo>
                    <a:pt x="575" y="755"/>
                  </a:lnTo>
                  <a:cubicBezTo>
                    <a:pt x="576" y="755"/>
                    <a:pt x="580" y="762"/>
                    <a:pt x="578" y="762"/>
                  </a:cubicBezTo>
                  <a:lnTo>
                    <a:pt x="588" y="781"/>
                  </a:lnTo>
                  <a:cubicBezTo>
                    <a:pt x="591" y="786"/>
                    <a:pt x="593" y="789"/>
                    <a:pt x="594" y="789"/>
                  </a:cubicBezTo>
                  <a:cubicBezTo>
                    <a:pt x="595" y="789"/>
                    <a:pt x="588" y="775"/>
                    <a:pt x="582" y="762"/>
                  </a:cubicBezTo>
                  <a:lnTo>
                    <a:pt x="585" y="762"/>
                  </a:lnTo>
                  <a:cubicBezTo>
                    <a:pt x="588" y="759"/>
                    <a:pt x="588" y="759"/>
                    <a:pt x="578" y="743"/>
                  </a:cubicBezTo>
                  <a:cubicBezTo>
                    <a:pt x="569" y="731"/>
                    <a:pt x="563" y="718"/>
                    <a:pt x="560" y="703"/>
                  </a:cubicBezTo>
                  <a:lnTo>
                    <a:pt x="560" y="703"/>
                  </a:lnTo>
                  <a:cubicBezTo>
                    <a:pt x="566" y="718"/>
                    <a:pt x="572" y="728"/>
                    <a:pt x="582" y="740"/>
                  </a:cubicBezTo>
                  <a:cubicBezTo>
                    <a:pt x="582" y="740"/>
                    <a:pt x="591" y="759"/>
                    <a:pt x="591" y="759"/>
                  </a:cubicBezTo>
                  <a:cubicBezTo>
                    <a:pt x="598" y="774"/>
                    <a:pt x="602" y="779"/>
                    <a:pt x="604" y="779"/>
                  </a:cubicBezTo>
                  <a:cubicBezTo>
                    <a:pt x="607" y="779"/>
                    <a:pt x="604" y="767"/>
                    <a:pt x="600" y="756"/>
                  </a:cubicBezTo>
                  <a:cubicBezTo>
                    <a:pt x="592" y="735"/>
                    <a:pt x="588" y="725"/>
                    <a:pt x="589" y="725"/>
                  </a:cubicBezTo>
                  <a:lnTo>
                    <a:pt x="589" y="725"/>
                  </a:lnTo>
                  <a:cubicBezTo>
                    <a:pt x="590" y="725"/>
                    <a:pt x="596" y="734"/>
                    <a:pt x="607" y="753"/>
                  </a:cubicBezTo>
                  <a:cubicBezTo>
                    <a:pt x="612" y="763"/>
                    <a:pt x="614" y="767"/>
                    <a:pt x="615" y="767"/>
                  </a:cubicBezTo>
                  <a:cubicBezTo>
                    <a:pt x="616" y="767"/>
                    <a:pt x="602" y="734"/>
                    <a:pt x="582" y="693"/>
                  </a:cubicBezTo>
                  <a:lnTo>
                    <a:pt x="553" y="637"/>
                  </a:lnTo>
                  <a:lnTo>
                    <a:pt x="585" y="693"/>
                  </a:lnTo>
                  <a:cubicBezTo>
                    <a:pt x="608" y="735"/>
                    <a:pt x="618" y="753"/>
                    <a:pt x="619" y="753"/>
                  </a:cubicBezTo>
                  <a:cubicBezTo>
                    <a:pt x="620" y="753"/>
                    <a:pt x="616" y="743"/>
                    <a:pt x="610" y="728"/>
                  </a:cubicBezTo>
                  <a:cubicBezTo>
                    <a:pt x="606" y="716"/>
                    <a:pt x="605" y="711"/>
                    <a:pt x="606" y="711"/>
                  </a:cubicBezTo>
                  <a:lnTo>
                    <a:pt x="606" y="711"/>
                  </a:lnTo>
                  <a:cubicBezTo>
                    <a:pt x="607" y="711"/>
                    <a:pt x="610" y="715"/>
                    <a:pt x="616" y="724"/>
                  </a:cubicBezTo>
                  <a:cubicBezTo>
                    <a:pt x="623" y="738"/>
                    <a:pt x="625" y="742"/>
                    <a:pt x="627" y="742"/>
                  </a:cubicBezTo>
                  <a:cubicBezTo>
                    <a:pt x="629" y="742"/>
                    <a:pt x="630" y="741"/>
                    <a:pt x="632" y="740"/>
                  </a:cubicBezTo>
                  <a:cubicBezTo>
                    <a:pt x="638" y="737"/>
                    <a:pt x="641" y="737"/>
                    <a:pt x="629" y="718"/>
                  </a:cubicBezTo>
                  <a:lnTo>
                    <a:pt x="635" y="718"/>
                  </a:lnTo>
                  <a:cubicBezTo>
                    <a:pt x="643" y="731"/>
                    <a:pt x="647" y="736"/>
                    <a:pt x="648" y="736"/>
                  </a:cubicBezTo>
                  <a:cubicBezTo>
                    <a:pt x="650" y="736"/>
                    <a:pt x="642" y="720"/>
                    <a:pt x="629" y="696"/>
                  </a:cubicBezTo>
                  <a:lnTo>
                    <a:pt x="632" y="696"/>
                  </a:lnTo>
                  <a:lnTo>
                    <a:pt x="641" y="715"/>
                  </a:lnTo>
                  <a:cubicBezTo>
                    <a:pt x="646" y="726"/>
                    <a:pt x="650" y="729"/>
                    <a:pt x="654" y="729"/>
                  </a:cubicBezTo>
                  <a:cubicBezTo>
                    <a:pt x="658" y="729"/>
                    <a:pt x="662" y="727"/>
                    <a:pt x="669" y="724"/>
                  </a:cubicBezTo>
                  <a:cubicBezTo>
                    <a:pt x="688" y="718"/>
                    <a:pt x="688" y="715"/>
                    <a:pt x="669" y="681"/>
                  </a:cubicBezTo>
                  <a:cubicBezTo>
                    <a:pt x="660" y="660"/>
                    <a:pt x="656" y="650"/>
                    <a:pt x="657" y="650"/>
                  </a:cubicBezTo>
                  <a:lnTo>
                    <a:pt x="657" y="650"/>
                  </a:lnTo>
                  <a:cubicBezTo>
                    <a:pt x="658" y="650"/>
                    <a:pt x="663" y="659"/>
                    <a:pt x="672" y="677"/>
                  </a:cubicBezTo>
                  <a:cubicBezTo>
                    <a:pt x="679" y="691"/>
                    <a:pt x="687" y="703"/>
                    <a:pt x="688" y="703"/>
                  </a:cubicBezTo>
                  <a:cubicBezTo>
                    <a:pt x="689" y="703"/>
                    <a:pt x="688" y="701"/>
                    <a:pt x="685" y="696"/>
                  </a:cubicBezTo>
                  <a:cubicBezTo>
                    <a:pt x="685" y="696"/>
                    <a:pt x="685" y="696"/>
                    <a:pt x="686" y="696"/>
                  </a:cubicBezTo>
                  <a:cubicBezTo>
                    <a:pt x="687" y="696"/>
                    <a:pt x="691" y="698"/>
                    <a:pt x="701" y="712"/>
                  </a:cubicBezTo>
                  <a:cubicBezTo>
                    <a:pt x="711" y="726"/>
                    <a:pt x="715" y="731"/>
                    <a:pt x="716" y="731"/>
                  </a:cubicBezTo>
                  <a:cubicBezTo>
                    <a:pt x="718" y="731"/>
                    <a:pt x="712" y="720"/>
                    <a:pt x="707" y="709"/>
                  </a:cubicBezTo>
                  <a:cubicBezTo>
                    <a:pt x="699" y="693"/>
                    <a:pt x="696" y="687"/>
                    <a:pt x="696" y="687"/>
                  </a:cubicBezTo>
                  <a:lnTo>
                    <a:pt x="696" y="687"/>
                  </a:lnTo>
                  <a:cubicBezTo>
                    <a:pt x="697" y="687"/>
                    <a:pt x="703" y="697"/>
                    <a:pt x="710" y="706"/>
                  </a:cubicBezTo>
                  <a:cubicBezTo>
                    <a:pt x="719" y="719"/>
                    <a:pt x="726" y="732"/>
                    <a:pt x="726" y="732"/>
                  </a:cubicBezTo>
                  <a:cubicBezTo>
                    <a:pt x="726" y="732"/>
                    <a:pt x="725" y="730"/>
                    <a:pt x="723" y="724"/>
                  </a:cubicBezTo>
                  <a:cubicBezTo>
                    <a:pt x="719" y="713"/>
                    <a:pt x="717" y="699"/>
                    <a:pt x="721" y="699"/>
                  </a:cubicBezTo>
                  <a:cubicBezTo>
                    <a:pt x="724" y="699"/>
                    <a:pt x="728" y="704"/>
                    <a:pt x="735" y="718"/>
                  </a:cubicBezTo>
                  <a:lnTo>
                    <a:pt x="741" y="715"/>
                  </a:lnTo>
                  <a:cubicBezTo>
                    <a:pt x="732" y="699"/>
                    <a:pt x="735" y="696"/>
                    <a:pt x="738" y="693"/>
                  </a:cubicBezTo>
                  <a:cubicBezTo>
                    <a:pt x="741" y="693"/>
                    <a:pt x="744" y="693"/>
                    <a:pt x="754" y="712"/>
                  </a:cubicBezTo>
                  <a:cubicBezTo>
                    <a:pt x="757" y="721"/>
                    <a:pt x="759" y="725"/>
                    <a:pt x="760" y="725"/>
                  </a:cubicBezTo>
                  <a:cubicBezTo>
                    <a:pt x="761" y="725"/>
                    <a:pt x="760" y="719"/>
                    <a:pt x="757" y="709"/>
                  </a:cubicBezTo>
                  <a:cubicBezTo>
                    <a:pt x="760" y="709"/>
                    <a:pt x="741" y="671"/>
                    <a:pt x="744" y="668"/>
                  </a:cubicBezTo>
                  <a:cubicBezTo>
                    <a:pt x="735" y="659"/>
                    <a:pt x="732" y="646"/>
                    <a:pt x="729" y="630"/>
                  </a:cubicBezTo>
                  <a:lnTo>
                    <a:pt x="729" y="630"/>
                  </a:lnTo>
                  <a:lnTo>
                    <a:pt x="738" y="649"/>
                  </a:lnTo>
                  <a:lnTo>
                    <a:pt x="757" y="687"/>
                  </a:lnTo>
                  <a:cubicBezTo>
                    <a:pt x="760" y="687"/>
                    <a:pt x="760" y="684"/>
                    <a:pt x="751" y="665"/>
                  </a:cubicBezTo>
                  <a:lnTo>
                    <a:pt x="751" y="665"/>
                  </a:lnTo>
                  <a:cubicBezTo>
                    <a:pt x="760" y="678"/>
                    <a:pt x="762" y="682"/>
                    <a:pt x="765" y="682"/>
                  </a:cubicBezTo>
                  <a:cubicBezTo>
                    <a:pt x="766" y="682"/>
                    <a:pt x="768" y="681"/>
                    <a:pt x="770" y="681"/>
                  </a:cubicBezTo>
                  <a:cubicBezTo>
                    <a:pt x="773" y="681"/>
                    <a:pt x="776" y="677"/>
                    <a:pt x="770" y="659"/>
                  </a:cubicBezTo>
                  <a:lnTo>
                    <a:pt x="770" y="659"/>
                  </a:lnTo>
                  <a:cubicBezTo>
                    <a:pt x="778" y="676"/>
                    <a:pt x="785" y="684"/>
                    <a:pt x="789" y="684"/>
                  </a:cubicBezTo>
                  <a:cubicBezTo>
                    <a:pt x="793" y="684"/>
                    <a:pt x="792" y="673"/>
                    <a:pt x="782" y="652"/>
                  </a:cubicBezTo>
                  <a:cubicBezTo>
                    <a:pt x="777" y="643"/>
                    <a:pt x="776" y="638"/>
                    <a:pt x="777" y="638"/>
                  </a:cubicBezTo>
                  <a:lnTo>
                    <a:pt x="777" y="638"/>
                  </a:lnTo>
                  <a:cubicBezTo>
                    <a:pt x="779" y="638"/>
                    <a:pt x="782" y="642"/>
                    <a:pt x="788" y="649"/>
                  </a:cubicBezTo>
                  <a:cubicBezTo>
                    <a:pt x="793" y="659"/>
                    <a:pt x="795" y="663"/>
                    <a:pt x="796" y="663"/>
                  </a:cubicBezTo>
                  <a:cubicBezTo>
                    <a:pt x="796" y="663"/>
                    <a:pt x="795" y="659"/>
                    <a:pt x="791" y="649"/>
                  </a:cubicBezTo>
                  <a:cubicBezTo>
                    <a:pt x="788" y="643"/>
                    <a:pt x="788" y="641"/>
                    <a:pt x="788" y="641"/>
                  </a:cubicBezTo>
                  <a:lnTo>
                    <a:pt x="788" y="641"/>
                  </a:lnTo>
                  <a:cubicBezTo>
                    <a:pt x="790" y="641"/>
                    <a:pt x="799" y="652"/>
                    <a:pt x="807" y="665"/>
                  </a:cubicBezTo>
                  <a:cubicBezTo>
                    <a:pt x="819" y="686"/>
                    <a:pt x="825" y="694"/>
                    <a:pt x="826" y="694"/>
                  </a:cubicBezTo>
                  <a:cubicBezTo>
                    <a:pt x="827" y="694"/>
                    <a:pt x="826" y="689"/>
                    <a:pt x="823" y="681"/>
                  </a:cubicBezTo>
                  <a:cubicBezTo>
                    <a:pt x="817" y="662"/>
                    <a:pt x="820" y="659"/>
                    <a:pt x="823" y="659"/>
                  </a:cubicBezTo>
                  <a:cubicBezTo>
                    <a:pt x="820" y="646"/>
                    <a:pt x="813" y="630"/>
                    <a:pt x="807" y="621"/>
                  </a:cubicBezTo>
                  <a:cubicBezTo>
                    <a:pt x="795" y="602"/>
                    <a:pt x="788" y="583"/>
                    <a:pt x="788" y="583"/>
                  </a:cubicBezTo>
                  <a:cubicBezTo>
                    <a:pt x="786" y="575"/>
                    <a:pt x="786" y="573"/>
                    <a:pt x="787" y="573"/>
                  </a:cubicBezTo>
                  <a:lnTo>
                    <a:pt x="787" y="573"/>
                  </a:lnTo>
                  <a:cubicBezTo>
                    <a:pt x="788" y="573"/>
                    <a:pt x="791" y="580"/>
                    <a:pt x="791" y="580"/>
                  </a:cubicBezTo>
                  <a:cubicBezTo>
                    <a:pt x="795" y="596"/>
                    <a:pt x="801" y="609"/>
                    <a:pt x="810" y="618"/>
                  </a:cubicBezTo>
                  <a:cubicBezTo>
                    <a:pt x="820" y="632"/>
                    <a:pt x="824" y="634"/>
                    <a:pt x="825" y="634"/>
                  </a:cubicBezTo>
                  <a:cubicBezTo>
                    <a:pt x="826" y="634"/>
                    <a:pt x="826" y="634"/>
                    <a:pt x="826" y="634"/>
                  </a:cubicBezTo>
                  <a:cubicBezTo>
                    <a:pt x="829" y="634"/>
                    <a:pt x="832" y="630"/>
                    <a:pt x="835" y="630"/>
                  </a:cubicBezTo>
                  <a:cubicBezTo>
                    <a:pt x="843" y="638"/>
                    <a:pt x="847" y="642"/>
                    <a:pt x="848" y="642"/>
                  </a:cubicBezTo>
                  <a:cubicBezTo>
                    <a:pt x="849" y="642"/>
                    <a:pt x="847" y="637"/>
                    <a:pt x="842" y="627"/>
                  </a:cubicBezTo>
                  <a:cubicBezTo>
                    <a:pt x="838" y="619"/>
                    <a:pt x="835" y="613"/>
                    <a:pt x="832" y="609"/>
                  </a:cubicBezTo>
                  <a:lnTo>
                    <a:pt x="832" y="609"/>
                  </a:lnTo>
                  <a:cubicBezTo>
                    <a:pt x="842" y="624"/>
                    <a:pt x="851" y="631"/>
                    <a:pt x="857" y="631"/>
                  </a:cubicBezTo>
                  <a:cubicBezTo>
                    <a:pt x="864" y="631"/>
                    <a:pt x="866" y="620"/>
                    <a:pt x="857" y="599"/>
                  </a:cubicBezTo>
                  <a:lnTo>
                    <a:pt x="857" y="599"/>
                  </a:lnTo>
                  <a:lnTo>
                    <a:pt x="867" y="615"/>
                  </a:lnTo>
                  <a:cubicBezTo>
                    <a:pt x="876" y="634"/>
                    <a:pt x="879" y="634"/>
                    <a:pt x="882" y="634"/>
                  </a:cubicBezTo>
                  <a:cubicBezTo>
                    <a:pt x="882" y="630"/>
                    <a:pt x="882" y="609"/>
                    <a:pt x="889" y="609"/>
                  </a:cubicBezTo>
                  <a:cubicBezTo>
                    <a:pt x="895" y="605"/>
                    <a:pt x="901" y="602"/>
                    <a:pt x="892" y="583"/>
                  </a:cubicBezTo>
                  <a:lnTo>
                    <a:pt x="892" y="583"/>
                  </a:lnTo>
                  <a:cubicBezTo>
                    <a:pt x="892" y="583"/>
                    <a:pt x="892" y="584"/>
                    <a:pt x="901" y="599"/>
                  </a:cubicBezTo>
                  <a:cubicBezTo>
                    <a:pt x="908" y="616"/>
                    <a:pt x="912" y="618"/>
                    <a:pt x="913" y="618"/>
                  </a:cubicBezTo>
                  <a:cubicBezTo>
                    <a:pt x="914" y="618"/>
                    <a:pt x="914" y="618"/>
                    <a:pt x="914" y="618"/>
                  </a:cubicBezTo>
                  <a:cubicBezTo>
                    <a:pt x="911" y="605"/>
                    <a:pt x="904" y="593"/>
                    <a:pt x="898" y="580"/>
                  </a:cubicBezTo>
                  <a:cubicBezTo>
                    <a:pt x="891" y="570"/>
                    <a:pt x="889" y="566"/>
                    <a:pt x="890" y="566"/>
                  </a:cubicBezTo>
                  <a:lnTo>
                    <a:pt x="890" y="566"/>
                  </a:lnTo>
                  <a:cubicBezTo>
                    <a:pt x="891" y="566"/>
                    <a:pt x="895" y="570"/>
                    <a:pt x="901" y="577"/>
                  </a:cubicBezTo>
                  <a:cubicBezTo>
                    <a:pt x="908" y="585"/>
                    <a:pt x="913" y="590"/>
                    <a:pt x="916" y="590"/>
                  </a:cubicBezTo>
                  <a:cubicBezTo>
                    <a:pt x="920" y="590"/>
                    <a:pt x="920" y="583"/>
                    <a:pt x="917" y="571"/>
                  </a:cubicBezTo>
                  <a:cubicBezTo>
                    <a:pt x="920" y="571"/>
                    <a:pt x="920" y="571"/>
                    <a:pt x="929" y="590"/>
                  </a:cubicBezTo>
                  <a:cubicBezTo>
                    <a:pt x="936" y="598"/>
                    <a:pt x="943" y="608"/>
                    <a:pt x="945" y="608"/>
                  </a:cubicBezTo>
                  <a:cubicBezTo>
                    <a:pt x="947" y="608"/>
                    <a:pt x="946" y="602"/>
                    <a:pt x="939" y="583"/>
                  </a:cubicBezTo>
                  <a:cubicBezTo>
                    <a:pt x="942" y="583"/>
                    <a:pt x="942" y="583"/>
                    <a:pt x="951" y="602"/>
                  </a:cubicBezTo>
                  <a:cubicBezTo>
                    <a:pt x="958" y="613"/>
                    <a:pt x="964" y="622"/>
                    <a:pt x="965" y="622"/>
                  </a:cubicBezTo>
                  <a:cubicBezTo>
                    <a:pt x="966" y="622"/>
                    <a:pt x="963" y="616"/>
                    <a:pt x="954" y="599"/>
                  </a:cubicBezTo>
                  <a:cubicBezTo>
                    <a:pt x="953" y="589"/>
                    <a:pt x="953" y="583"/>
                    <a:pt x="956" y="583"/>
                  </a:cubicBezTo>
                  <a:cubicBezTo>
                    <a:pt x="958" y="583"/>
                    <a:pt x="963" y="587"/>
                    <a:pt x="970" y="596"/>
                  </a:cubicBezTo>
                  <a:cubicBezTo>
                    <a:pt x="970" y="593"/>
                    <a:pt x="973" y="593"/>
                    <a:pt x="964" y="574"/>
                  </a:cubicBezTo>
                  <a:lnTo>
                    <a:pt x="955" y="557"/>
                  </a:lnTo>
                  <a:lnTo>
                    <a:pt x="955" y="557"/>
                  </a:lnTo>
                  <a:cubicBezTo>
                    <a:pt x="964" y="575"/>
                    <a:pt x="969" y="583"/>
                    <a:pt x="969" y="583"/>
                  </a:cubicBezTo>
                  <a:cubicBezTo>
                    <a:pt x="969" y="583"/>
                    <a:pt x="965" y="574"/>
                    <a:pt x="958" y="555"/>
                  </a:cubicBezTo>
                  <a:cubicBezTo>
                    <a:pt x="953" y="545"/>
                    <a:pt x="950" y="541"/>
                    <a:pt x="951" y="541"/>
                  </a:cubicBezTo>
                  <a:lnTo>
                    <a:pt x="951" y="541"/>
                  </a:lnTo>
                  <a:cubicBezTo>
                    <a:pt x="951" y="541"/>
                    <a:pt x="953" y="545"/>
                    <a:pt x="958" y="552"/>
                  </a:cubicBezTo>
                  <a:cubicBezTo>
                    <a:pt x="970" y="571"/>
                    <a:pt x="973" y="571"/>
                    <a:pt x="973" y="571"/>
                  </a:cubicBezTo>
                  <a:cubicBezTo>
                    <a:pt x="973" y="571"/>
                    <a:pt x="973" y="546"/>
                    <a:pt x="983" y="543"/>
                  </a:cubicBezTo>
                  <a:cubicBezTo>
                    <a:pt x="998" y="536"/>
                    <a:pt x="1005" y="533"/>
                    <a:pt x="995" y="514"/>
                  </a:cubicBezTo>
                  <a:cubicBezTo>
                    <a:pt x="990" y="505"/>
                    <a:pt x="988" y="500"/>
                    <a:pt x="989" y="500"/>
                  </a:cubicBezTo>
                  <a:lnTo>
                    <a:pt x="989" y="500"/>
                  </a:lnTo>
                  <a:cubicBezTo>
                    <a:pt x="989" y="500"/>
                    <a:pt x="992" y="505"/>
                    <a:pt x="998" y="514"/>
                  </a:cubicBezTo>
                  <a:cubicBezTo>
                    <a:pt x="1011" y="530"/>
                    <a:pt x="1011" y="530"/>
                    <a:pt x="1014" y="530"/>
                  </a:cubicBezTo>
                  <a:cubicBezTo>
                    <a:pt x="1015" y="530"/>
                    <a:pt x="1015" y="530"/>
                    <a:pt x="1016" y="530"/>
                  </a:cubicBezTo>
                  <a:cubicBezTo>
                    <a:pt x="1018" y="530"/>
                    <a:pt x="1019" y="532"/>
                    <a:pt x="1027" y="546"/>
                  </a:cubicBezTo>
                  <a:cubicBezTo>
                    <a:pt x="1020" y="527"/>
                    <a:pt x="1020" y="527"/>
                    <a:pt x="1020" y="527"/>
                  </a:cubicBezTo>
                  <a:lnTo>
                    <a:pt x="1020" y="527"/>
                  </a:lnTo>
                  <a:cubicBezTo>
                    <a:pt x="1025" y="536"/>
                    <a:pt x="1028" y="541"/>
                    <a:pt x="1029" y="541"/>
                  </a:cubicBezTo>
                  <a:cubicBezTo>
                    <a:pt x="1030" y="541"/>
                    <a:pt x="1030" y="535"/>
                    <a:pt x="1027" y="524"/>
                  </a:cubicBezTo>
                  <a:lnTo>
                    <a:pt x="1027" y="524"/>
                  </a:lnTo>
                  <a:cubicBezTo>
                    <a:pt x="1033" y="537"/>
                    <a:pt x="1042" y="548"/>
                    <a:pt x="1045" y="548"/>
                  </a:cubicBezTo>
                  <a:cubicBezTo>
                    <a:pt x="1046" y="548"/>
                    <a:pt x="1045" y="546"/>
                    <a:pt x="1042" y="540"/>
                  </a:cubicBezTo>
                  <a:cubicBezTo>
                    <a:pt x="1036" y="527"/>
                    <a:pt x="1030" y="514"/>
                    <a:pt x="1027" y="502"/>
                  </a:cubicBezTo>
                  <a:cubicBezTo>
                    <a:pt x="1027" y="502"/>
                    <a:pt x="1028" y="502"/>
                    <a:pt x="1028" y="502"/>
                  </a:cubicBezTo>
                  <a:cubicBezTo>
                    <a:pt x="1030" y="502"/>
                    <a:pt x="1032" y="504"/>
                    <a:pt x="1039" y="518"/>
                  </a:cubicBezTo>
                  <a:cubicBezTo>
                    <a:pt x="1042" y="523"/>
                    <a:pt x="1045" y="525"/>
                    <a:pt x="1047" y="525"/>
                  </a:cubicBezTo>
                  <a:cubicBezTo>
                    <a:pt x="1051" y="525"/>
                    <a:pt x="1049" y="509"/>
                    <a:pt x="1042" y="496"/>
                  </a:cubicBezTo>
                  <a:cubicBezTo>
                    <a:pt x="1037" y="486"/>
                    <a:pt x="1036" y="480"/>
                    <a:pt x="1037" y="480"/>
                  </a:cubicBezTo>
                  <a:lnTo>
                    <a:pt x="1037" y="480"/>
                  </a:lnTo>
                  <a:cubicBezTo>
                    <a:pt x="1038" y="480"/>
                    <a:pt x="1041" y="484"/>
                    <a:pt x="1045" y="493"/>
                  </a:cubicBezTo>
                  <a:cubicBezTo>
                    <a:pt x="1055" y="511"/>
                    <a:pt x="1058" y="511"/>
                    <a:pt x="1058" y="511"/>
                  </a:cubicBezTo>
                  <a:cubicBezTo>
                    <a:pt x="1056" y="505"/>
                    <a:pt x="1055" y="503"/>
                    <a:pt x="1056" y="503"/>
                  </a:cubicBezTo>
                  <a:lnTo>
                    <a:pt x="1056" y="503"/>
                  </a:lnTo>
                  <a:cubicBezTo>
                    <a:pt x="1058" y="503"/>
                    <a:pt x="1064" y="514"/>
                    <a:pt x="1070" y="527"/>
                  </a:cubicBezTo>
                  <a:cubicBezTo>
                    <a:pt x="1080" y="546"/>
                    <a:pt x="1080" y="546"/>
                    <a:pt x="1083" y="546"/>
                  </a:cubicBezTo>
                  <a:cubicBezTo>
                    <a:pt x="1077" y="527"/>
                    <a:pt x="1083" y="521"/>
                    <a:pt x="1089" y="521"/>
                  </a:cubicBezTo>
                  <a:cubicBezTo>
                    <a:pt x="1099" y="514"/>
                    <a:pt x="1092" y="496"/>
                    <a:pt x="1077" y="458"/>
                  </a:cubicBezTo>
                  <a:lnTo>
                    <a:pt x="1077" y="458"/>
                  </a:lnTo>
                  <a:cubicBezTo>
                    <a:pt x="1086" y="477"/>
                    <a:pt x="1108" y="511"/>
                    <a:pt x="1108" y="511"/>
                  </a:cubicBezTo>
                  <a:cubicBezTo>
                    <a:pt x="1105" y="499"/>
                    <a:pt x="1099" y="486"/>
                    <a:pt x="1092" y="474"/>
                  </a:cubicBezTo>
                  <a:cubicBezTo>
                    <a:pt x="1087" y="464"/>
                    <a:pt x="1085" y="459"/>
                    <a:pt x="1086" y="459"/>
                  </a:cubicBezTo>
                  <a:lnTo>
                    <a:pt x="1086" y="459"/>
                  </a:lnTo>
                  <a:cubicBezTo>
                    <a:pt x="1086" y="459"/>
                    <a:pt x="1089" y="463"/>
                    <a:pt x="1095" y="471"/>
                  </a:cubicBezTo>
                  <a:cubicBezTo>
                    <a:pt x="1103" y="479"/>
                    <a:pt x="1107" y="483"/>
                    <a:pt x="1108" y="483"/>
                  </a:cubicBezTo>
                  <a:cubicBezTo>
                    <a:pt x="1110" y="483"/>
                    <a:pt x="1108" y="478"/>
                    <a:pt x="1105" y="467"/>
                  </a:cubicBezTo>
                  <a:lnTo>
                    <a:pt x="1105" y="467"/>
                  </a:lnTo>
                  <a:cubicBezTo>
                    <a:pt x="1105" y="467"/>
                    <a:pt x="1108" y="468"/>
                    <a:pt x="1121" y="483"/>
                  </a:cubicBezTo>
                  <a:cubicBezTo>
                    <a:pt x="1121" y="483"/>
                    <a:pt x="1121" y="483"/>
                    <a:pt x="1111" y="464"/>
                  </a:cubicBezTo>
                  <a:cubicBezTo>
                    <a:pt x="1106" y="455"/>
                    <a:pt x="1105" y="450"/>
                    <a:pt x="1106" y="450"/>
                  </a:cubicBezTo>
                  <a:lnTo>
                    <a:pt x="1106" y="450"/>
                  </a:lnTo>
                  <a:cubicBezTo>
                    <a:pt x="1106" y="450"/>
                    <a:pt x="1110" y="455"/>
                    <a:pt x="1114" y="464"/>
                  </a:cubicBezTo>
                  <a:cubicBezTo>
                    <a:pt x="1126" y="483"/>
                    <a:pt x="1134" y="491"/>
                    <a:pt x="1136" y="491"/>
                  </a:cubicBezTo>
                  <a:cubicBezTo>
                    <a:pt x="1138" y="491"/>
                    <a:pt x="1137" y="485"/>
                    <a:pt x="1133" y="477"/>
                  </a:cubicBezTo>
                  <a:cubicBezTo>
                    <a:pt x="1124" y="461"/>
                    <a:pt x="1124" y="458"/>
                    <a:pt x="1127" y="458"/>
                  </a:cubicBezTo>
                  <a:cubicBezTo>
                    <a:pt x="1130" y="458"/>
                    <a:pt x="1130" y="458"/>
                    <a:pt x="1124" y="436"/>
                  </a:cubicBezTo>
                  <a:lnTo>
                    <a:pt x="1127" y="436"/>
                  </a:lnTo>
                  <a:cubicBezTo>
                    <a:pt x="1130" y="436"/>
                    <a:pt x="1136" y="455"/>
                    <a:pt x="1136" y="455"/>
                  </a:cubicBezTo>
                  <a:lnTo>
                    <a:pt x="1146" y="474"/>
                  </a:lnTo>
                  <a:cubicBezTo>
                    <a:pt x="1152" y="471"/>
                    <a:pt x="1152" y="471"/>
                    <a:pt x="1146" y="452"/>
                  </a:cubicBezTo>
                  <a:cubicBezTo>
                    <a:pt x="1136" y="433"/>
                    <a:pt x="1131" y="423"/>
                    <a:pt x="1131" y="423"/>
                  </a:cubicBezTo>
                  <a:lnTo>
                    <a:pt x="1131" y="423"/>
                  </a:lnTo>
                  <a:cubicBezTo>
                    <a:pt x="1132" y="423"/>
                    <a:pt x="1136" y="432"/>
                    <a:pt x="1146" y="449"/>
                  </a:cubicBezTo>
                  <a:cubicBezTo>
                    <a:pt x="1152" y="462"/>
                    <a:pt x="1160" y="475"/>
                    <a:pt x="1161" y="475"/>
                  </a:cubicBezTo>
                  <a:cubicBezTo>
                    <a:pt x="1162" y="475"/>
                    <a:pt x="1161" y="473"/>
                    <a:pt x="1158" y="467"/>
                  </a:cubicBezTo>
                  <a:cubicBezTo>
                    <a:pt x="1151" y="451"/>
                    <a:pt x="1150" y="445"/>
                    <a:pt x="1151" y="445"/>
                  </a:cubicBezTo>
                  <a:lnTo>
                    <a:pt x="1151" y="445"/>
                  </a:lnTo>
                  <a:cubicBezTo>
                    <a:pt x="1153" y="445"/>
                    <a:pt x="1159" y="454"/>
                    <a:pt x="1164" y="464"/>
                  </a:cubicBezTo>
                  <a:cubicBezTo>
                    <a:pt x="1172" y="483"/>
                    <a:pt x="1176" y="493"/>
                    <a:pt x="1177" y="493"/>
                  </a:cubicBezTo>
                  <a:cubicBezTo>
                    <a:pt x="1177" y="493"/>
                    <a:pt x="1174" y="483"/>
                    <a:pt x="1168" y="464"/>
                  </a:cubicBezTo>
                  <a:cubicBezTo>
                    <a:pt x="1174" y="461"/>
                    <a:pt x="1171" y="439"/>
                    <a:pt x="1177" y="436"/>
                  </a:cubicBezTo>
                  <a:cubicBezTo>
                    <a:pt x="1179" y="435"/>
                    <a:pt x="1181" y="435"/>
                    <a:pt x="1182" y="435"/>
                  </a:cubicBezTo>
                  <a:cubicBezTo>
                    <a:pt x="1186" y="435"/>
                    <a:pt x="1190" y="438"/>
                    <a:pt x="1199" y="449"/>
                  </a:cubicBezTo>
                  <a:cubicBezTo>
                    <a:pt x="1201" y="452"/>
                    <a:pt x="1202" y="455"/>
                    <a:pt x="1204" y="458"/>
                  </a:cubicBezTo>
                  <a:lnTo>
                    <a:pt x="1204" y="458"/>
                  </a:lnTo>
                  <a:cubicBezTo>
                    <a:pt x="1190" y="430"/>
                    <a:pt x="1193" y="430"/>
                    <a:pt x="1196" y="427"/>
                  </a:cubicBezTo>
                  <a:lnTo>
                    <a:pt x="1196" y="427"/>
                  </a:lnTo>
                  <a:cubicBezTo>
                    <a:pt x="1200" y="431"/>
                    <a:pt x="1202" y="433"/>
                    <a:pt x="1204" y="433"/>
                  </a:cubicBezTo>
                  <a:cubicBezTo>
                    <a:pt x="1208" y="433"/>
                    <a:pt x="1203" y="419"/>
                    <a:pt x="1199" y="405"/>
                  </a:cubicBezTo>
                  <a:lnTo>
                    <a:pt x="1196" y="405"/>
                  </a:lnTo>
                  <a:cubicBezTo>
                    <a:pt x="1182" y="384"/>
                    <a:pt x="1178" y="375"/>
                    <a:pt x="1180" y="375"/>
                  </a:cubicBezTo>
                  <a:lnTo>
                    <a:pt x="1180" y="375"/>
                  </a:lnTo>
                  <a:cubicBezTo>
                    <a:pt x="1181" y="375"/>
                    <a:pt x="1182" y="376"/>
                    <a:pt x="1184" y="379"/>
                  </a:cubicBezTo>
                  <a:lnTo>
                    <a:pt x="1184" y="379"/>
                  </a:lnTo>
                  <a:lnTo>
                    <a:pt x="1177" y="364"/>
                  </a:lnTo>
                  <a:cubicBezTo>
                    <a:pt x="1180" y="364"/>
                    <a:pt x="1180" y="364"/>
                    <a:pt x="1189" y="383"/>
                  </a:cubicBezTo>
                  <a:lnTo>
                    <a:pt x="1187" y="383"/>
                  </a:lnTo>
                  <a:cubicBezTo>
                    <a:pt x="1188" y="384"/>
                    <a:pt x="1189" y="385"/>
                    <a:pt x="1189" y="386"/>
                  </a:cubicBezTo>
                  <a:cubicBezTo>
                    <a:pt x="1199" y="395"/>
                    <a:pt x="1205" y="408"/>
                    <a:pt x="1211" y="420"/>
                  </a:cubicBezTo>
                  <a:cubicBezTo>
                    <a:pt x="1218" y="433"/>
                    <a:pt x="1227" y="446"/>
                    <a:pt x="1236" y="458"/>
                  </a:cubicBezTo>
                  <a:cubicBezTo>
                    <a:pt x="1236" y="455"/>
                    <a:pt x="1240" y="455"/>
                    <a:pt x="1227" y="436"/>
                  </a:cubicBezTo>
                  <a:cubicBezTo>
                    <a:pt x="1218" y="417"/>
                    <a:pt x="1218" y="417"/>
                    <a:pt x="1221" y="417"/>
                  </a:cubicBezTo>
                  <a:cubicBezTo>
                    <a:pt x="1221" y="417"/>
                    <a:pt x="1224" y="417"/>
                    <a:pt x="1215" y="399"/>
                  </a:cubicBezTo>
                  <a:cubicBezTo>
                    <a:pt x="1205" y="380"/>
                    <a:pt x="1208" y="377"/>
                    <a:pt x="1208" y="377"/>
                  </a:cubicBezTo>
                  <a:lnTo>
                    <a:pt x="1208" y="377"/>
                  </a:lnTo>
                  <a:cubicBezTo>
                    <a:pt x="1218" y="391"/>
                    <a:pt x="1222" y="392"/>
                    <a:pt x="1223" y="392"/>
                  </a:cubicBezTo>
                  <a:cubicBezTo>
                    <a:pt x="1224" y="392"/>
                    <a:pt x="1224" y="392"/>
                    <a:pt x="1224" y="392"/>
                  </a:cubicBezTo>
                  <a:lnTo>
                    <a:pt x="1233" y="411"/>
                  </a:lnTo>
                  <a:cubicBezTo>
                    <a:pt x="1246" y="430"/>
                    <a:pt x="1255" y="449"/>
                    <a:pt x="1255" y="449"/>
                  </a:cubicBezTo>
                  <a:cubicBezTo>
                    <a:pt x="1258" y="446"/>
                    <a:pt x="1249" y="427"/>
                    <a:pt x="1249" y="427"/>
                  </a:cubicBezTo>
                  <a:cubicBezTo>
                    <a:pt x="1240" y="411"/>
                    <a:pt x="1283" y="389"/>
                    <a:pt x="1290" y="389"/>
                  </a:cubicBezTo>
                  <a:cubicBezTo>
                    <a:pt x="1295" y="396"/>
                    <a:pt x="1299" y="399"/>
                    <a:pt x="1301" y="399"/>
                  </a:cubicBezTo>
                  <a:cubicBezTo>
                    <a:pt x="1304" y="399"/>
                    <a:pt x="1303" y="394"/>
                    <a:pt x="1296" y="383"/>
                  </a:cubicBezTo>
                  <a:cubicBezTo>
                    <a:pt x="1287" y="367"/>
                    <a:pt x="1296" y="361"/>
                    <a:pt x="1309" y="358"/>
                  </a:cubicBezTo>
                  <a:cubicBezTo>
                    <a:pt x="1321" y="352"/>
                    <a:pt x="1330" y="348"/>
                    <a:pt x="1321" y="330"/>
                  </a:cubicBezTo>
                  <a:lnTo>
                    <a:pt x="1327" y="326"/>
                  </a:lnTo>
                  <a:cubicBezTo>
                    <a:pt x="1330" y="323"/>
                    <a:pt x="1324" y="305"/>
                    <a:pt x="1327" y="305"/>
                  </a:cubicBezTo>
                  <a:cubicBezTo>
                    <a:pt x="1322" y="294"/>
                    <a:pt x="1321" y="289"/>
                    <a:pt x="1322" y="289"/>
                  </a:cubicBezTo>
                  <a:lnTo>
                    <a:pt x="1322" y="289"/>
                  </a:lnTo>
                  <a:cubicBezTo>
                    <a:pt x="1322" y="289"/>
                    <a:pt x="1324" y="293"/>
                    <a:pt x="1327" y="301"/>
                  </a:cubicBezTo>
                  <a:cubicBezTo>
                    <a:pt x="1334" y="317"/>
                    <a:pt x="1340" y="326"/>
                    <a:pt x="1349" y="339"/>
                  </a:cubicBezTo>
                  <a:cubicBezTo>
                    <a:pt x="1352" y="336"/>
                    <a:pt x="1343" y="320"/>
                    <a:pt x="1334" y="301"/>
                  </a:cubicBezTo>
                  <a:cubicBezTo>
                    <a:pt x="1324" y="283"/>
                    <a:pt x="1324" y="283"/>
                    <a:pt x="1324" y="283"/>
                  </a:cubicBezTo>
                  <a:cubicBezTo>
                    <a:pt x="1325" y="282"/>
                    <a:pt x="1326" y="281"/>
                    <a:pt x="1326" y="281"/>
                  </a:cubicBezTo>
                  <a:cubicBezTo>
                    <a:pt x="1328" y="281"/>
                    <a:pt x="1330" y="285"/>
                    <a:pt x="1337" y="298"/>
                  </a:cubicBezTo>
                  <a:lnTo>
                    <a:pt x="1356" y="336"/>
                  </a:lnTo>
                  <a:lnTo>
                    <a:pt x="1359" y="336"/>
                  </a:lnTo>
                  <a:cubicBezTo>
                    <a:pt x="1349" y="317"/>
                    <a:pt x="1352" y="317"/>
                    <a:pt x="1352" y="317"/>
                  </a:cubicBezTo>
                  <a:cubicBezTo>
                    <a:pt x="1352" y="316"/>
                    <a:pt x="1352" y="316"/>
                    <a:pt x="1353" y="316"/>
                  </a:cubicBezTo>
                  <a:cubicBezTo>
                    <a:pt x="1353" y="316"/>
                    <a:pt x="1357" y="322"/>
                    <a:pt x="1371" y="352"/>
                  </a:cubicBezTo>
                  <a:cubicBezTo>
                    <a:pt x="1382" y="370"/>
                    <a:pt x="1387" y="379"/>
                    <a:pt x="1388" y="379"/>
                  </a:cubicBezTo>
                  <a:cubicBezTo>
                    <a:pt x="1389" y="379"/>
                    <a:pt x="1385" y="369"/>
                    <a:pt x="1377" y="348"/>
                  </a:cubicBezTo>
                  <a:lnTo>
                    <a:pt x="1371" y="330"/>
                  </a:lnTo>
                  <a:lnTo>
                    <a:pt x="1371" y="330"/>
                  </a:lnTo>
                  <a:cubicBezTo>
                    <a:pt x="1378" y="341"/>
                    <a:pt x="1381" y="345"/>
                    <a:pt x="1382" y="345"/>
                  </a:cubicBezTo>
                  <a:cubicBezTo>
                    <a:pt x="1384" y="345"/>
                    <a:pt x="1375" y="321"/>
                    <a:pt x="1368" y="308"/>
                  </a:cubicBezTo>
                  <a:lnTo>
                    <a:pt x="1368" y="308"/>
                  </a:lnTo>
                  <a:cubicBezTo>
                    <a:pt x="1379" y="326"/>
                    <a:pt x="1384" y="334"/>
                    <a:pt x="1385" y="334"/>
                  </a:cubicBezTo>
                  <a:cubicBezTo>
                    <a:pt x="1386" y="334"/>
                    <a:pt x="1383" y="324"/>
                    <a:pt x="1374" y="305"/>
                  </a:cubicBezTo>
                  <a:cubicBezTo>
                    <a:pt x="1370" y="295"/>
                    <a:pt x="1367" y="290"/>
                    <a:pt x="1368" y="290"/>
                  </a:cubicBezTo>
                  <a:lnTo>
                    <a:pt x="1368" y="290"/>
                  </a:lnTo>
                  <a:cubicBezTo>
                    <a:pt x="1368" y="290"/>
                    <a:pt x="1371" y="295"/>
                    <a:pt x="1377" y="305"/>
                  </a:cubicBezTo>
                  <a:cubicBezTo>
                    <a:pt x="1390" y="320"/>
                    <a:pt x="1390" y="320"/>
                    <a:pt x="1396" y="320"/>
                  </a:cubicBezTo>
                  <a:cubicBezTo>
                    <a:pt x="1387" y="301"/>
                    <a:pt x="1399" y="295"/>
                    <a:pt x="1415" y="289"/>
                  </a:cubicBezTo>
                  <a:cubicBezTo>
                    <a:pt x="1434" y="279"/>
                    <a:pt x="1443" y="276"/>
                    <a:pt x="1434" y="258"/>
                  </a:cubicBezTo>
                  <a:cubicBezTo>
                    <a:pt x="1437" y="258"/>
                    <a:pt x="1437" y="258"/>
                    <a:pt x="1446" y="273"/>
                  </a:cubicBezTo>
                  <a:cubicBezTo>
                    <a:pt x="1450" y="281"/>
                    <a:pt x="1453" y="286"/>
                    <a:pt x="1454" y="286"/>
                  </a:cubicBezTo>
                  <a:cubicBezTo>
                    <a:pt x="1455" y="286"/>
                    <a:pt x="1451" y="276"/>
                    <a:pt x="1440" y="254"/>
                  </a:cubicBezTo>
                  <a:cubicBezTo>
                    <a:pt x="1436" y="243"/>
                    <a:pt x="1432" y="232"/>
                    <a:pt x="1432" y="232"/>
                  </a:cubicBezTo>
                  <a:lnTo>
                    <a:pt x="1432" y="232"/>
                  </a:lnTo>
                  <a:cubicBezTo>
                    <a:pt x="1433" y="232"/>
                    <a:pt x="1436" y="237"/>
                    <a:pt x="1443" y="251"/>
                  </a:cubicBezTo>
                  <a:cubicBezTo>
                    <a:pt x="1450" y="265"/>
                    <a:pt x="1453" y="268"/>
                    <a:pt x="1458" y="268"/>
                  </a:cubicBezTo>
                  <a:cubicBezTo>
                    <a:pt x="1460" y="268"/>
                    <a:pt x="1463" y="268"/>
                    <a:pt x="1465" y="267"/>
                  </a:cubicBezTo>
                  <a:cubicBezTo>
                    <a:pt x="1472" y="264"/>
                    <a:pt x="1478" y="261"/>
                    <a:pt x="1468" y="242"/>
                  </a:cubicBezTo>
                  <a:lnTo>
                    <a:pt x="1468" y="242"/>
                  </a:lnTo>
                  <a:cubicBezTo>
                    <a:pt x="1479" y="264"/>
                    <a:pt x="1490" y="277"/>
                    <a:pt x="1495" y="277"/>
                  </a:cubicBezTo>
                  <a:cubicBezTo>
                    <a:pt x="1498" y="277"/>
                    <a:pt x="1499" y="270"/>
                    <a:pt x="1493" y="254"/>
                  </a:cubicBezTo>
                  <a:cubicBezTo>
                    <a:pt x="1493" y="254"/>
                    <a:pt x="1494" y="254"/>
                    <a:pt x="1494" y="254"/>
                  </a:cubicBezTo>
                  <a:cubicBezTo>
                    <a:pt x="1495" y="254"/>
                    <a:pt x="1499" y="256"/>
                    <a:pt x="1506" y="270"/>
                  </a:cubicBezTo>
                  <a:cubicBezTo>
                    <a:pt x="1509" y="270"/>
                    <a:pt x="1509" y="270"/>
                    <a:pt x="1506" y="248"/>
                  </a:cubicBezTo>
                  <a:cubicBezTo>
                    <a:pt x="1509" y="248"/>
                    <a:pt x="1515" y="245"/>
                    <a:pt x="1519" y="242"/>
                  </a:cubicBezTo>
                  <a:cubicBezTo>
                    <a:pt x="1522" y="242"/>
                    <a:pt x="1515" y="220"/>
                    <a:pt x="1515" y="220"/>
                  </a:cubicBezTo>
                  <a:lnTo>
                    <a:pt x="1519" y="220"/>
                  </a:lnTo>
                  <a:cubicBezTo>
                    <a:pt x="1524" y="231"/>
                    <a:pt x="1529" y="234"/>
                    <a:pt x="1535" y="234"/>
                  </a:cubicBezTo>
                  <a:cubicBezTo>
                    <a:pt x="1540" y="234"/>
                    <a:pt x="1544" y="232"/>
                    <a:pt x="1550" y="229"/>
                  </a:cubicBezTo>
                  <a:cubicBezTo>
                    <a:pt x="1558" y="226"/>
                    <a:pt x="1564" y="223"/>
                    <a:pt x="1570" y="223"/>
                  </a:cubicBezTo>
                  <a:cubicBezTo>
                    <a:pt x="1576" y="223"/>
                    <a:pt x="1581" y="226"/>
                    <a:pt x="1587" y="236"/>
                  </a:cubicBezTo>
                  <a:cubicBezTo>
                    <a:pt x="1587" y="236"/>
                    <a:pt x="1587" y="236"/>
                    <a:pt x="1581" y="217"/>
                  </a:cubicBezTo>
                  <a:cubicBezTo>
                    <a:pt x="1570" y="194"/>
                    <a:pt x="1566" y="184"/>
                    <a:pt x="1568" y="184"/>
                  </a:cubicBezTo>
                  <a:lnTo>
                    <a:pt x="1568" y="184"/>
                  </a:lnTo>
                  <a:cubicBezTo>
                    <a:pt x="1570" y="184"/>
                    <a:pt x="1573" y="188"/>
                    <a:pt x="1578" y="195"/>
                  </a:cubicBezTo>
                  <a:cubicBezTo>
                    <a:pt x="1587" y="211"/>
                    <a:pt x="1594" y="219"/>
                    <a:pt x="1596" y="219"/>
                  </a:cubicBezTo>
                  <a:cubicBezTo>
                    <a:pt x="1599" y="219"/>
                    <a:pt x="1597" y="209"/>
                    <a:pt x="1587" y="189"/>
                  </a:cubicBezTo>
                  <a:lnTo>
                    <a:pt x="1587" y="189"/>
                  </a:lnTo>
                  <a:cubicBezTo>
                    <a:pt x="1590" y="194"/>
                    <a:pt x="1593" y="201"/>
                    <a:pt x="1597" y="207"/>
                  </a:cubicBezTo>
                  <a:cubicBezTo>
                    <a:pt x="1605" y="221"/>
                    <a:pt x="1610" y="227"/>
                    <a:pt x="1611" y="227"/>
                  </a:cubicBezTo>
                  <a:cubicBezTo>
                    <a:pt x="1614" y="227"/>
                    <a:pt x="1609" y="209"/>
                    <a:pt x="1597" y="185"/>
                  </a:cubicBezTo>
                  <a:lnTo>
                    <a:pt x="1597" y="185"/>
                  </a:lnTo>
                  <a:cubicBezTo>
                    <a:pt x="1605" y="198"/>
                    <a:pt x="1614" y="210"/>
                    <a:pt x="1616" y="210"/>
                  </a:cubicBezTo>
                  <a:cubicBezTo>
                    <a:pt x="1616" y="210"/>
                    <a:pt x="1616" y="207"/>
                    <a:pt x="1613" y="201"/>
                  </a:cubicBezTo>
                  <a:cubicBezTo>
                    <a:pt x="1616" y="201"/>
                    <a:pt x="1616" y="201"/>
                    <a:pt x="1634" y="239"/>
                  </a:cubicBezTo>
                  <a:cubicBezTo>
                    <a:pt x="1641" y="251"/>
                    <a:pt x="1647" y="264"/>
                    <a:pt x="1656" y="273"/>
                  </a:cubicBezTo>
                  <a:cubicBezTo>
                    <a:pt x="1650" y="261"/>
                    <a:pt x="1647" y="248"/>
                    <a:pt x="1638" y="236"/>
                  </a:cubicBezTo>
                  <a:lnTo>
                    <a:pt x="1641" y="236"/>
                  </a:lnTo>
                  <a:cubicBezTo>
                    <a:pt x="1641" y="236"/>
                    <a:pt x="1644" y="232"/>
                    <a:pt x="1634" y="214"/>
                  </a:cubicBezTo>
                  <a:cubicBezTo>
                    <a:pt x="1625" y="198"/>
                    <a:pt x="1625" y="195"/>
                    <a:pt x="1628" y="195"/>
                  </a:cubicBezTo>
                  <a:lnTo>
                    <a:pt x="1628" y="195"/>
                  </a:lnTo>
                  <a:cubicBezTo>
                    <a:pt x="1631" y="200"/>
                    <a:pt x="1632" y="203"/>
                    <a:pt x="1633" y="203"/>
                  </a:cubicBezTo>
                  <a:cubicBezTo>
                    <a:pt x="1633" y="203"/>
                    <a:pt x="1628" y="189"/>
                    <a:pt x="1619" y="176"/>
                  </a:cubicBezTo>
                  <a:cubicBezTo>
                    <a:pt x="1613" y="164"/>
                    <a:pt x="1606" y="151"/>
                    <a:pt x="1600" y="138"/>
                  </a:cubicBezTo>
                  <a:lnTo>
                    <a:pt x="1581" y="101"/>
                  </a:lnTo>
                  <a:cubicBezTo>
                    <a:pt x="1569" y="76"/>
                    <a:pt x="1556" y="54"/>
                    <a:pt x="1537" y="29"/>
                  </a:cubicBezTo>
                  <a:cubicBezTo>
                    <a:pt x="1529" y="20"/>
                    <a:pt x="1520" y="12"/>
                    <a:pt x="1517" y="12"/>
                  </a:cubicBezTo>
                  <a:cubicBezTo>
                    <a:pt x="1515" y="12"/>
                    <a:pt x="1516" y="18"/>
                    <a:pt x="1525" y="35"/>
                  </a:cubicBezTo>
                  <a:cubicBezTo>
                    <a:pt x="1525" y="35"/>
                    <a:pt x="1525" y="36"/>
                    <a:pt x="1525" y="36"/>
                  </a:cubicBezTo>
                  <a:lnTo>
                    <a:pt x="1525" y="36"/>
                  </a:lnTo>
                  <a:cubicBezTo>
                    <a:pt x="1525" y="36"/>
                    <a:pt x="1525" y="35"/>
                    <a:pt x="1525" y="35"/>
                  </a:cubicBezTo>
                  <a:lnTo>
                    <a:pt x="1525" y="35"/>
                  </a:lnTo>
                  <a:cubicBezTo>
                    <a:pt x="1526" y="35"/>
                    <a:pt x="1539" y="62"/>
                    <a:pt x="1550" y="88"/>
                  </a:cubicBezTo>
                  <a:cubicBezTo>
                    <a:pt x="1541" y="79"/>
                    <a:pt x="1535" y="68"/>
                    <a:pt x="1532" y="53"/>
                  </a:cubicBezTo>
                  <a:lnTo>
                    <a:pt x="1532" y="53"/>
                  </a:lnTo>
                  <a:cubicBezTo>
                    <a:pt x="1532" y="55"/>
                    <a:pt x="1532" y="56"/>
                    <a:pt x="1531" y="57"/>
                  </a:cubicBezTo>
                  <a:cubicBezTo>
                    <a:pt x="1531" y="57"/>
                    <a:pt x="1519" y="38"/>
                    <a:pt x="1519" y="38"/>
                  </a:cubicBezTo>
                  <a:cubicBezTo>
                    <a:pt x="1513" y="28"/>
                    <a:pt x="1508" y="24"/>
                    <a:pt x="1503" y="24"/>
                  </a:cubicBezTo>
                  <a:cubicBezTo>
                    <a:pt x="1498" y="24"/>
                    <a:pt x="1494" y="26"/>
                    <a:pt x="1490" y="29"/>
                  </a:cubicBezTo>
                  <a:cubicBezTo>
                    <a:pt x="1487" y="30"/>
                    <a:pt x="1484" y="31"/>
                    <a:pt x="1480" y="31"/>
                  </a:cubicBezTo>
                  <a:cubicBezTo>
                    <a:pt x="1475" y="31"/>
                    <a:pt x="1470" y="28"/>
                    <a:pt x="1462" y="16"/>
                  </a:cubicBezTo>
                  <a:cubicBezTo>
                    <a:pt x="1450" y="1"/>
                    <a:pt x="1450" y="1"/>
                    <a:pt x="1450" y="1"/>
                  </a:cubicBezTo>
                  <a:close/>
                  <a:moveTo>
                    <a:pt x="685" y="1101"/>
                  </a:moveTo>
                  <a:cubicBezTo>
                    <a:pt x="685" y="1101"/>
                    <a:pt x="694" y="1122"/>
                    <a:pt x="704" y="1138"/>
                  </a:cubicBezTo>
                  <a:cubicBezTo>
                    <a:pt x="708" y="1146"/>
                    <a:pt x="710" y="1150"/>
                    <a:pt x="710" y="1150"/>
                  </a:cubicBezTo>
                  <a:cubicBezTo>
                    <a:pt x="710" y="1150"/>
                    <a:pt x="707" y="1141"/>
                    <a:pt x="697" y="1119"/>
                  </a:cubicBezTo>
                  <a:cubicBezTo>
                    <a:pt x="688" y="1101"/>
                    <a:pt x="688" y="1101"/>
                    <a:pt x="685" y="1101"/>
                  </a:cubicBezTo>
                  <a:close/>
                  <a:moveTo>
                    <a:pt x="212" y="1173"/>
                  </a:moveTo>
                  <a:lnTo>
                    <a:pt x="212" y="1173"/>
                  </a:lnTo>
                  <a:cubicBezTo>
                    <a:pt x="212" y="1173"/>
                    <a:pt x="218" y="1191"/>
                    <a:pt x="227" y="1210"/>
                  </a:cubicBezTo>
                  <a:lnTo>
                    <a:pt x="231" y="1210"/>
                  </a:lnTo>
                  <a:cubicBezTo>
                    <a:pt x="227" y="1195"/>
                    <a:pt x="221" y="1182"/>
                    <a:pt x="212" y="11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2594;p52"/>
            <p:cNvSpPr/>
            <p:nvPr/>
          </p:nvSpPr>
          <p:spPr>
            <a:xfrm>
              <a:off x="4359125" y="1718600"/>
              <a:ext cx="34925" cy="57225"/>
            </a:xfrm>
            <a:custGeom>
              <a:avLst/>
              <a:gdLst/>
              <a:ahLst/>
              <a:cxnLst/>
              <a:rect l="l" t="t" r="r" b="b"/>
              <a:pathLst>
                <a:path w="1397" h="2289" extrusionOk="0">
                  <a:moveTo>
                    <a:pt x="389" y="56"/>
                  </a:moveTo>
                  <a:cubicBezTo>
                    <a:pt x="395" y="56"/>
                    <a:pt x="395" y="59"/>
                    <a:pt x="395" y="61"/>
                  </a:cubicBezTo>
                  <a:cubicBezTo>
                    <a:pt x="395" y="64"/>
                    <a:pt x="395" y="64"/>
                    <a:pt x="376" y="67"/>
                  </a:cubicBezTo>
                  <a:cubicBezTo>
                    <a:pt x="376" y="67"/>
                    <a:pt x="354" y="64"/>
                    <a:pt x="354" y="61"/>
                  </a:cubicBezTo>
                  <a:lnTo>
                    <a:pt x="376" y="58"/>
                  </a:lnTo>
                  <a:cubicBezTo>
                    <a:pt x="382" y="57"/>
                    <a:pt x="386" y="56"/>
                    <a:pt x="389" y="56"/>
                  </a:cubicBezTo>
                  <a:close/>
                  <a:moveTo>
                    <a:pt x="41" y="70"/>
                  </a:moveTo>
                  <a:lnTo>
                    <a:pt x="41" y="76"/>
                  </a:lnTo>
                  <a:cubicBezTo>
                    <a:pt x="41" y="78"/>
                    <a:pt x="44" y="78"/>
                    <a:pt x="47" y="78"/>
                  </a:cubicBezTo>
                  <a:cubicBezTo>
                    <a:pt x="55" y="78"/>
                    <a:pt x="69" y="76"/>
                    <a:pt x="82" y="76"/>
                  </a:cubicBezTo>
                  <a:lnTo>
                    <a:pt x="82" y="73"/>
                  </a:lnTo>
                  <a:cubicBezTo>
                    <a:pt x="69" y="70"/>
                    <a:pt x="57" y="70"/>
                    <a:pt x="41" y="70"/>
                  </a:cubicBezTo>
                  <a:close/>
                  <a:moveTo>
                    <a:pt x="502" y="95"/>
                  </a:moveTo>
                  <a:lnTo>
                    <a:pt x="480" y="98"/>
                  </a:lnTo>
                  <a:lnTo>
                    <a:pt x="480" y="102"/>
                  </a:lnTo>
                  <a:cubicBezTo>
                    <a:pt x="502" y="102"/>
                    <a:pt x="502" y="102"/>
                    <a:pt x="502" y="98"/>
                  </a:cubicBezTo>
                  <a:lnTo>
                    <a:pt x="502" y="95"/>
                  </a:lnTo>
                  <a:close/>
                  <a:moveTo>
                    <a:pt x="394" y="91"/>
                  </a:moveTo>
                  <a:cubicBezTo>
                    <a:pt x="398" y="91"/>
                    <a:pt x="398" y="92"/>
                    <a:pt x="398" y="95"/>
                  </a:cubicBezTo>
                  <a:cubicBezTo>
                    <a:pt x="398" y="98"/>
                    <a:pt x="398" y="102"/>
                    <a:pt x="376" y="105"/>
                  </a:cubicBezTo>
                  <a:lnTo>
                    <a:pt x="376" y="102"/>
                  </a:lnTo>
                  <a:cubicBezTo>
                    <a:pt x="385" y="100"/>
                    <a:pt x="387" y="100"/>
                    <a:pt x="384" y="100"/>
                  </a:cubicBezTo>
                  <a:cubicBezTo>
                    <a:pt x="380" y="100"/>
                    <a:pt x="367" y="101"/>
                    <a:pt x="354" y="105"/>
                  </a:cubicBezTo>
                  <a:lnTo>
                    <a:pt x="314" y="108"/>
                  </a:lnTo>
                  <a:cubicBezTo>
                    <a:pt x="314" y="105"/>
                    <a:pt x="336" y="98"/>
                    <a:pt x="354" y="98"/>
                  </a:cubicBezTo>
                  <a:cubicBezTo>
                    <a:pt x="379" y="93"/>
                    <a:pt x="389" y="91"/>
                    <a:pt x="394" y="91"/>
                  </a:cubicBezTo>
                  <a:close/>
                  <a:moveTo>
                    <a:pt x="324" y="288"/>
                  </a:moveTo>
                  <a:cubicBezTo>
                    <a:pt x="332" y="288"/>
                    <a:pt x="341" y="289"/>
                    <a:pt x="348" y="293"/>
                  </a:cubicBezTo>
                  <a:cubicBezTo>
                    <a:pt x="348" y="295"/>
                    <a:pt x="339" y="297"/>
                    <a:pt x="326" y="297"/>
                  </a:cubicBezTo>
                  <a:cubicBezTo>
                    <a:pt x="320" y="297"/>
                    <a:pt x="314" y="297"/>
                    <a:pt x="307" y="296"/>
                  </a:cubicBezTo>
                  <a:lnTo>
                    <a:pt x="307" y="290"/>
                  </a:lnTo>
                  <a:cubicBezTo>
                    <a:pt x="313" y="288"/>
                    <a:pt x="318" y="288"/>
                    <a:pt x="324" y="288"/>
                  </a:cubicBezTo>
                  <a:close/>
                  <a:moveTo>
                    <a:pt x="308" y="310"/>
                  </a:moveTo>
                  <a:cubicBezTo>
                    <a:pt x="303" y="310"/>
                    <a:pt x="296" y="310"/>
                    <a:pt x="289" y="312"/>
                  </a:cubicBezTo>
                  <a:cubicBezTo>
                    <a:pt x="267" y="315"/>
                    <a:pt x="267" y="318"/>
                    <a:pt x="270" y="324"/>
                  </a:cubicBezTo>
                  <a:cubicBezTo>
                    <a:pt x="270" y="327"/>
                    <a:pt x="289" y="327"/>
                    <a:pt x="289" y="327"/>
                  </a:cubicBezTo>
                  <a:cubicBezTo>
                    <a:pt x="311" y="324"/>
                    <a:pt x="311" y="321"/>
                    <a:pt x="311" y="318"/>
                  </a:cubicBezTo>
                  <a:cubicBezTo>
                    <a:pt x="323" y="312"/>
                    <a:pt x="318" y="310"/>
                    <a:pt x="308" y="310"/>
                  </a:cubicBezTo>
                  <a:close/>
                  <a:moveTo>
                    <a:pt x="464" y="423"/>
                  </a:moveTo>
                  <a:cubicBezTo>
                    <a:pt x="472" y="423"/>
                    <a:pt x="474" y="425"/>
                    <a:pt x="474" y="427"/>
                  </a:cubicBezTo>
                  <a:lnTo>
                    <a:pt x="452" y="431"/>
                  </a:lnTo>
                  <a:lnTo>
                    <a:pt x="433" y="431"/>
                  </a:lnTo>
                  <a:lnTo>
                    <a:pt x="452" y="424"/>
                  </a:lnTo>
                  <a:cubicBezTo>
                    <a:pt x="457" y="423"/>
                    <a:pt x="461" y="423"/>
                    <a:pt x="464" y="423"/>
                  </a:cubicBezTo>
                  <a:close/>
                  <a:moveTo>
                    <a:pt x="441" y="448"/>
                  </a:moveTo>
                  <a:cubicBezTo>
                    <a:pt x="447" y="448"/>
                    <a:pt x="436" y="451"/>
                    <a:pt x="414" y="456"/>
                  </a:cubicBezTo>
                  <a:cubicBezTo>
                    <a:pt x="400" y="460"/>
                    <a:pt x="385" y="463"/>
                    <a:pt x="369" y="463"/>
                  </a:cubicBezTo>
                  <a:cubicBezTo>
                    <a:pt x="363" y="463"/>
                    <a:pt x="357" y="463"/>
                    <a:pt x="351" y="462"/>
                  </a:cubicBezTo>
                  <a:lnTo>
                    <a:pt x="351" y="456"/>
                  </a:lnTo>
                  <a:lnTo>
                    <a:pt x="392" y="453"/>
                  </a:lnTo>
                  <a:cubicBezTo>
                    <a:pt x="420" y="450"/>
                    <a:pt x="436" y="448"/>
                    <a:pt x="441" y="448"/>
                  </a:cubicBezTo>
                  <a:close/>
                  <a:moveTo>
                    <a:pt x="508" y="503"/>
                  </a:moveTo>
                  <a:cubicBezTo>
                    <a:pt x="530" y="503"/>
                    <a:pt x="530" y="503"/>
                    <a:pt x="489" y="512"/>
                  </a:cubicBezTo>
                  <a:lnTo>
                    <a:pt x="448" y="515"/>
                  </a:lnTo>
                  <a:cubicBezTo>
                    <a:pt x="445" y="512"/>
                    <a:pt x="467" y="509"/>
                    <a:pt x="508" y="503"/>
                  </a:cubicBezTo>
                  <a:close/>
                  <a:moveTo>
                    <a:pt x="602" y="543"/>
                  </a:moveTo>
                  <a:lnTo>
                    <a:pt x="561" y="556"/>
                  </a:lnTo>
                  <a:lnTo>
                    <a:pt x="583" y="550"/>
                  </a:lnTo>
                  <a:lnTo>
                    <a:pt x="602" y="543"/>
                  </a:lnTo>
                  <a:close/>
                  <a:moveTo>
                    <a:pt x="433" y="550"/>
                  </a:moveTo>
                  <a:lnTo>
                    <a:pt x="433" y="553"/>
                  </a:lnTo>
                  <a:cubicBezTo>
                    <a:pt x="418" y="555"/>
                    <a:pt x="400" y="560"/>
                    <a:pt x="394" y="560"/>
                  </a:cubicBezTo>
                  <a:cubicBezTo>
                    <a:pt x="393" y="560"/>
                    <a:pt x="392" y="560"/>
                    <a:pt x="392" y="559"/>
                  </a:cubicBezTo>
                  <a:lnTo>
                    <a:pt x="392" y="556"/>
                  </a:lnTo>
                  <a:cubicBezTo>
                    <a:pt x="405" y="553"/>
                    <a:pt x="417" y="550"/>
                    <a:pt x="433" y="550"/>
                  </a:cubicBezTo>
                  <a:close/>
                  <a:moveTo>
                    <a:pt x="511" y="618"/>
                  </a:moveTo>
                  <a:cubicBezTo>
                    <a:pt x="513" y="618"/>
                    <a:pt x="514" y="618"/>
                    <a:pt x="514" y="619"/>
                  </a:cubicBezTo>
                  <a:cubicBezTo>
                    <a:pt x="517" y="618"/>
                    <a:pt x="519" y="618"/>
                    <a:pt x="520" y="618"/>
                  </a:cubicBezTo>
                  <a:cubicBezTo>
                    <a:pt x="528" y="618"/>
                    <a:pt x="509" y="626"/>
                    <a:pt x="474" y="634"/>
                  </a:cubicBezTo>
                  <a:lnTo>
                    <a:pt x="474" y="628"/>
                  </a:lnTo>
                  <a:cubicBezTo>
                    <a:pt x="489" y="623"/>
                    <a:pt x="504" y="618"/>
                    <a:pt x="511" y="618"/>
                  </a:cubicBezTo>
                  <a:close/>
                  <a:moveTo>
                    <a:pt x="376" y="629"/>
                  </a:moveTo>
                  <a:cubicBezTo>
                    <a:pt x="381" y="629"/>
                    <a:pt x="387" y="630"/>
                    <a:pt x="389" y="631"/>
                  </a:cubicBezTo>
                  <a:lnTo>
                    <a:pt x="367" y="637"/>
                  </a:lnTo>
                  <a:cubicBezTo>
                    <a:pt x="367" y="634"/>
                    <a:pt x="345" y="637"/>
                    <a:pt x="367" y="631"/>
                  </a:cubicBezTo>
                  <a:cubicBezTo>
                    <a:pt x="365" y="630"/>
                    <a:pt x="370" y="629"/>
                    <a:pt x="376" y="629"/>
                  </a:cubicBezTo>
                  <a:close/>
                  <a:moveTo>
                    <a:pt x="521" y="644"/>
                  </a:moveTo>
                  <a:lnTo>
                    <a:pt x="521" y="647"/>
                  </a:lnTo>
                  <a:cubicBezTo>
                    <a:pt x="521" y="650"/>
                    <a:pt x="521" y="650"/>
                    <a:pt x="502" y="656"/>
                  </a:cubicBezTo>
                  <a:lnTo>
                    <a:pt x="499" y="653"/>
                  </a:lnTo>
                  <a:lnTo>
                    <a:pt x="521" y="644"/>
                  </a:lnTo>
                  <a:close/>
                  <a:moveTo>
                    <a:pt x="586" y="659"/>
                  </a:moveTo>
                  <a:cubicBezTo>
                    <a:pt x="574" y="663"/>
                    <a:pt x="561" y="669"/>
                    <a:pt x="549" y="675"/>
                  </a:cubicBezTo>
                  <a:cubicBezTo>
                    <a:pt x="549" y="676"/>
                    <a:pt x="550" y="676"/>
                    <a:pt x="551" y="676"/>
                  </a:cubicBezTo>
                  <a:cubicBezTo>
                    <a:pt x="557" y="676"/>
                    <a:pt x="571" y="672"/>
                    <a:pt x="571" y="672"/>
                  </a:cubicBezTo>
                  <a:cubicBezTo>
                    <a:pt x="571" y="672"/>
                    <a:pt x="589" y="666"/>
                    <a:pt x="589" y="663"/>
                  </a:cubicBezTo>
                  <a:lnTo>
                    <a:pt x="586" y="659"/>
                  </a:lnTo>
                  <a:close/>
                  <a:moveTo>
                    <a:pt x="739" y="664"/>
                  </a:moveTo>
                  <a:cubicBezTo>
                    <a:pt x="736" y="664"/>
                    <a:pt x="731" y="667"/>
                    <a:pt x="721" y="672"/>
                  </a:cubicBezTo>
                  <a:cubicBezTo>
                    <a:pt x="721" y="675"/>
                    <a:pt x="724" y="678"/>
                    <a:pt x="724" y="678"/>
                  </a:cubicBezTo>
                  <a:cubicBezTo>
                    <a:pt x="743" y="669"/>
                    <a:pt x="743" y="669"/>
                    <a:pt x="743" y="669"/>
                  </a:cubicBezTo>
                  <a:cubicBezTo>
                    <a:pt x="742" y="666"/>
                    <a:pt x="741" y="664"/>
                    <a:pt x="739" y="664"/>
                  </a:cubicBezTo>
                  <a:close/>
                  <a:moveTo>
                    <a:pt x="473" y="718"/>
                  </a:moveTo>
                  <a:cubicBezTo>
                    <a:pt x="476" y="718"/>
                    <a:pt x="477" y="719"/>
                    <a:pt x="477" y="719"/>
                  </a:cubicBezTo>
                  <a:cubicBezTo>
                    <a:pt x="477" y="722"/>
                    <a:pt x="477" y="725"/>
                    <a:pt x="458" y="731"/>
                  </a:cubicBezTo>
                  <a:cubicBezTo>
                    <a:pt x="458" y="731"/>
                    <a:pt x="446" y="735"/>
                    <a:pt x="439" y="735"/>
                  </a:cubicBezTo>
                  <a:cubicBezTo>
                    <a:pt x="438" y="735"/>
                    <a:pt x="437" y="735"/>
                    <a:pt x="436" y="735"/>
                  </a:cubicBezTo>
                  <a:cubicBezTo>
                    <a:pt x="436" y="731"/>
                    <a:pt x="455" y="722"/>
                    <a:pt x="455" y="722"/>
                  </a:cubicBezTo>
                  <a:cubicBezTo>
                    <a:pt x="464" y="719"/>
                    <a:pt x="470" y="718"/>
                    <a:pt x="473" y="718"/>
                  </a:cubicBezTo>
                  <a:close/>
                  <a:moveTo>
                    <a:pt x="488" y="774"/>
                  </a:moveTo>
                  <a:cubicBezTo>
                    <a:pt x="490" y="774"/>
                    <a:pt x="491" y="776"/>
                    <a:pt x="492" y="778"/>
                  </a:cubicBezTo>
                  <a:cubicBezTo>
                    <a:pt x="492" y="782"/>
                    <a:pt x="474" y="788"/>
                    <a:pt x="474" y="788"/>
                  </a:cubicBezTo>
                  <a:cubicBezTo>
                    <a:pt x="469" y="790"/>
                    <a:pt x="466" y="791"/>
                    <a:pt x="465" y="791"/>
                  </a:cubicBezTo>
                  <a:cubicBezTo>
                    <a:pt x="463" y="791"/>
                    <a:pt x="473" y="784"/>
                    <a:pt x="470" y="782"/>
                  </a:cubicBezTo>
                  <a:cubicBezTo>
                    <a:pt x="481" y="776"/>
                    <a:pt x="485" y="774"/>
                    <a:pt x="488" y="774"/>
                  </a:cubicBezTo>
                  <a:close/>
                  <a:moveTo>
                    <a:pt x="560" y="810"/>
                  </a:moveTo>
                  <a:cubicBezTo>
                    <a:pt x="564" y="810"/>
                    <a:pt x="556" y="815"/>
                    <a:pt x="530" y="829"/>
                  </a:cubicBezTo>
                  <a:cubicBezTo>
                    <a:pt x="519" y="832"/>
                    <a:pt x="514" y="834"/>
                    <a:pt x="512" y="834"/>
                  </a:cubicBezTo>
                  <a:cubicBezTo>
                    <a:pt x="511" y="834"/>
                    <a:pt x="511" y="833"/>
                    <a:pt x="511" y="832"/>
                  </a:cubicBezTo>
                  <a:cubicBezTo>
                    <a:pt x="521" y="825"/>
                    <a:pt x="533" y="819"/>
                    <a:pt x="549" y="813"/>
                  </a:cubicBezTo>
                  <a:cubicBezTo>
                    <a:pt x="554" y="811"/>
                    <a:pt x="558" y="810"/>
                    <a:pt x="560" y="810"/>
                  </a:cubicBezTo>
                  <a:close/>
                  <a:moveTo>
                    <a:pt x="555" y="838"/>
                  </a:moveTo>
                  <a:lnTo>
                    <a:pt x="558" y="841"/>
                  </a:lnTo>
                  <a:cubicBezTo>
                    <a:pt x="540" y="849"/>
                    <a:pt x="524" y="854"/>
                    <a:pt x="519" y="854"/>
                  </a:cubicBezTo>
                  <a:cubicBezTo>
                    <a:pt x="518" y="854"/>
                    <a:pt x="517" y="854"/>
                    <a:pt x="517" y="854"/>
                  </a:cubicBezTo>
                  <a:lnTo>
                    <a:pt x="536" y="844"/>
                  </a:lnTo>
                  <a:lnTo>
                    <a:pt x="555" y="838"/>
                  </a:lnTo>
                  <a:close/>
                  <a:moveTo>
                    <a:pt x="91" y="898"/>
                  </a:moveTo>
                  <a:lnTo>
                    <a:pt x="91" y="898"/>
                  </a:lnTo>
                  <a:cubicBezTo>
                    <a:pt x="79" y="901"/>
                    <a:pt x="66" y="904"/>
                    <a:pt x="54" y="910"/>
                  </a:cubicBezTo>
                  <a:cubicBezTo>
                    <a:pt x="42" y="914"/>
                    <a:pt x="37" y="916"/>
                    <a:pt x="42" y="916"/>
                  </a:cubicBezTo>
                  <a:cubicBezTo>
                    <a:pt x="45" y="916"/>
                    <a:pt x="55" y="914"/>
                    <a:pt x="72" y="910"/>
                  </a:cubicBezTo>
                  <a:cubicBezTo>
                    <a:pt x="94" y="901"/>
                    <a:pt x="94" y="901"/>
                    <a:pt x="91" y="898"/>
                  </a:cubicBezTo>
                  <a:close/>
                  <a:moveTo>
                    <a:pt x="593" y="1054"/>
                  </a:moveTo>
                  <a:lnTo>
                    <a:pt x="596" y="1057"/>
                  </a:lnTo>
                  <a:cubicBezTo>
                    <a:pt x="580" y="1063"/>
                    <a:pt x="563" y="1071"/>
                    <a:pt x="557" y="1071"/>
                  </a:cubicBezTo>
                  <a:cubicBezTo>
                    <a:pt x="556" y="1071"/>
                    <a:pt x="555" y="1070"/>
                    <a:pt x="555" y="1070"/>
                  </a:cubicBezTo>
                  <a:lnTo>
                    <a:pt x="574" y="1061"/>
                  </a:lnTo>
                  <a:lnTo>
                    <a:pt x="593" y="1054"/>
                  </a:lnTo>
                  <a:close/>
                  <a:moveTo>
                    <a:pt x="796" y="1095"/>
                  </a:moveTo>
                  <a:lnTo>
                    <a:pt x="796" y="1098"/>
                  </a:lnTo>
                  <a:cubicBezTo>
                    <a:pt x="778" y="1108"/>
                    <a:pt x="762" y="1117"/>
                    <a:pt x="759" y="1117"/>
                  </a:cubicBezTo>
                  <a:lnTo>
                    <a:pt x="759" y="1114"/>
                  </a:lnTo>
                  <a:cubicBezTo>
                    <a:pt x="771" y="1108"/>
                    <a:pt x="784" y="1101"/>
                    <a:pt x="796" y="1095"/>
                  </a:cubicBezTo>
                  <a:close/>
                  <a:moveTo>
                    <a:pt x="643" y="1117"/>
                  </a:moveTo>
                  <a:lnTo>
                    <a:pt x="643" y="1117"/>
                  </a:lnTo>
                  <a:cubicBezTo>
                    <a:pt x="646" y="1120"/>
                    <a:pt x="646" y="1120"/>
                    <a:pt x="627" y="1129"/>
                  </a:cubicBezTo>
                  <a:cubicBezTo>
                    <a:pt x="615" y="1136"/>
                    <a:pt x="602" y="1139"/>
                    <a:pt x="589" y="1145"/>
                  </a:cubicBezTo>
                  <a:cubicBezTo>
                    <a:pt x="605" y="1133"/>
                    <a:pt x="624" y="1123"/>
                    <a:pt x="643" y="1117"/>
                  </a:cubicBezTo>
                  <a:close/>
                  <a:moveTo>
                    <a:pt x="705" y="1192"/>
                  </a:moveTo>
                  <a:lnTo>
                    <a:pt x="705" y="1195"/>
                  </a:lnTo>
                  <a:cubicBezTo>
                    <a:pt x="689" y="1206"/>
                    <a:pt x="675" y="1215"/>
                    <a:pt x="670" y="1215"/>
                  </a:cubicBezTo>
                  <a:cubicBezTo>
                    <a:pt x="669" y="1215"/>
                    <a:pt x="668" y="1214"/>
                    <a:pt x="668" y="1214"/>
                  </a:cubicBezTo>
                  <a:lnTo>
                    <a:pt x="684" y="1202"/>
                  </a:lnTo>
                  <a:lnTo>
                    <a:pt x="705" y="1192"/>
                  </a:lnTo>
                  <a:close/>
                  <a:moveTo>
                    <a:pt x="833" y="1429"/>
                  </a:moveTo>
                  <a:cubicBezTo>
                    <a:pt x="838" y="1429"/>
                    <a:pt x="842" y="1429"/>
                    <a:pt x="846" y="1430"/>
                  </a:cubicBezTo>
                  <a:cubicBezTo>
                    <a:pt x="850" y="1437"/>
                    <a:pt x="850" y="1437"/>
                    <a:pt x="828" y="1443"/>
                  </a:cubicBezTo>
                  <a:cubicBezTo>
                    <a:pt x="823" y="1443"/>
                    <a:pt x="820" y="1444"/>
                    <a:pt x="817" y="1444"/>
                  </a:cubicBezTo>
                  <a:cubicBezTo>
                    <a:pt x="803" y="1444"/>
                    <a:pt x="799" y="1439"/>
                    <a:pt x="796" y="1437"/>
                  </a:cubicBezTo>
                  <a:cubicBezTo>
                    <a:pt x="808" y="1432"/>
                    <a:pt x="821" y="1429"/>
                    <a:pt x="833" y="1429"/>
                  </a:cubicBezTo>
                  <a:close/>
                  <a:moveTo>
                    <a:pt x="919" y="1571"/>
                  </a:moveTo>
                  <a:cubicBezTo>
                    <a:pt x="950" y="1571"/>
                    <a:pt x="981" y="1578"/>
                    <a:pt x="981" y="1578"/>
                  </a:cubicBezTo>
                  <a:lnTo>
                    <a:pt x="984" y="1581"/>
                  </a:lnTo>
                  <a:cubicBezTo>
                    <a:pt x="962" y="1581"/>
                    <a:pt x="940" y="1581"/>
                    <a:pt x="922" y="1574"/>
                  </a:cubicBezTo>
                  <a:lnTo>
                    <a:pt x="919" y="1571"/>
                  </a:lnTo>
                  <a:close/>
                  <a:moveTo>
                    <a:pt x="973" y="1671"/>
                  </a:moveTo>
                  <a:cubicBezTo>
                    <a:pt x="985" y="1673"/>
                    <a:pt x="991" y="1674"/>
                    <a:pt x="990" y="1674"/>
                  </a:cubicBezTo>
                  <a:cubicBezTo>
                    <a:pt x="989" y="1674"/>
                    <a:pt x="984" y="1673"/>
                    <a:pt x="973" y="1671"/>
                  </a:cubicBezTo>
                  <a:close/>
                  <a:moveTo>
                    <a:pt x="815" y="1825"/>
                  </a:moveTo>
                  <a:cubicBezTo>
                    <a:pt x="813" y="1827"/>
                    <a:pt x="821" y="1833"/>
                    <a:pt x="823" y="1833"/>
                  </a:cubicBezTo>
                  <a:cubicBezTo>
                    <a:pt x="823" y="1833"/>
                    <a:pt x="822" y="1831"/>
                    <a:pt x="815" y="1825"/>
                  </a:cubicBezTo>
                  <a:close/>
                  <a:moveTo>
                    <a:pt x="897" y="1822"/>
                  </a:moveTo>
                  <a:cubicBezTo>
                    <a:pt x="903" y="1822"/>
                    <a:pt x="903" y="1822"/>
                    <a:pt x="925" y="1835"/>
                  </a:cubicBezTo>
                  <a:cubicBezTo>
                    <a:pt x="936" y="1843"/>
                    <a:pt x="941" y="1847"/>
                    <a:pt x="939" y="1847"/>
                  </a:cubicBezTo>
                  <a:cubicBezTo>
                    <a:pt x="937" y="1847"/>
                    <a:pt x="930" y="1844"/>
                    <a:pt x="919" y="1838"/>
                  </a:cubicBezTo>
                  <a:cubicBezTo>
                    <a:pt x="890" y="1825"/>
                    <a:pt x="890" y="1825"/>
                    <a:pt x="897" y="1822"/>
                  </a:cubicBezTo>
                  <a:close/>
                  <a:moveTo>
                    <a:pt x="868" y="1831"/>
                  </a:moveTo>
                  <a:lnTo>
                    <a:pt x="897" y="1844"/>
                  </a:lnTo>
                  <a:lnTo>
                    <a:pt x="890" y="1847"/>
                  </a:lnTo>
                  <a:cubicBezTo>
                    <a:pt x="887" y="1847"/>
                    <a:pt x="887" y="1847"/>
                    <a:pt x="862" y="1835"/>
                  </a:cubicBezTo>
                  <a:lnTo>
                    <a:pt x="868" y="1831"/>
                  </a:lnTo>
                  <a:close/>
                  <a:moveTo>
                    <a:pt x="825" y="1844"/>
                  </a:moveTo>
                  <a:lnTo>
                    <a:pt x="853" y="1856"/>
                  </a:lnTo>
                  <a:lnTo>
                    <a:pt x="850" y="1860"/>
                  </a:lnTo>
                  <a:cubicBezTo>
                    <a:pt x="843" y="1860"/>
                    <a:pt x="843" y="1860"/>
                    <a:pt x="821" y="1844"/>
                  </a:cubicBezTo>
                  <a:close/>
                  <a:moveTo>
                    <a:pt x="1125" y="1860"/>
                  </a:moveTo>
                  <a:lnTo>
                    <a:pt x="1160" y="1869"/>
                  </a:lnTo>
                  <a:cubicBezTo>
                    <a:pt x="1188" y="1882"/>
                    <a:pt x="1185" y="1885"/>
                    <a:pt x="1185" y="1885"/>
                  </a:cubicBezTo>
                  <a:cubicBezTo>
                    <a:pt x="1179" y="1885"/>
                    <a:pt x="1179" y="1885"/>
                    <a:pt x="1150" y="1872"/>
                  </a:cubicBezTo>
                  <a:cubicBezTo>
                    <a:pt x="1150" y="1872"/>
                    <a:pt x="1119" y="1860"/>
                    <a:pt x="1125" y="1860"/>
                  </a:cubicBezTo>
                  <a:close/>
                  <a:moveTo>
                    <a:pt x="806" y="1872"/>
                  </a:moveTo>
                  <a:lnTo>
                    <a:pt x="806" y="1872"/>
                  </a:lnTo>
                  <a:cubicBezTo>
                    <a:pt x="821" y="1882"/>
                    <a:pt x="837" y="1891"/>
                    <a:pt x="853" y="1900"/>
                  </a:cubicBezTo>
                  <a:lnTo>
                    <a:pt x="846" y="1900"/>
                  </a:lnTo>
                  <a:cubicBezTo>
                    <a:pt x="846" y="1901"/>
                    <a:pt x="846" y="1901"/>
                    <a:pt x="845" y="1901"/>
                  </a:cubicBezTo>
                  <a:cubicBezTo>
                    <a:pt x="840" y="1901"/>
                    <a:pt x="821" y="1888"/>
                    <a:pt x="821" y="1888"/>
                  </a:cubicBezTo>
                  <a:cubicBezTo>
                    <a:pt x="821" y="1888"/>
                    <a:pt x="803" y="1872"/>
                    <a:pt x="806" y="1872"/>
                  </a:cubicBezTo>
                  <a:close/>
                  <a:moveTo>
                    <a:pt x="1091" y="1891"/>
                  </a:moveTo>
                  <a:lnTo>
                    <a:pt x="1125" y="1900"/>
                  </a:lnTo>
                  <a:lnTo>
                    <a:pt x="1144" y="1916"/>
                  </a:lnTo>
                  <a:lnTo>
                    <a:pt x="1141" y="1919"/>
                  </a:lnTo>
                  <a:cubicBezTo>
                    <a:pt x="1113" y="1907"/>
                    <a:pt x="1088" y="1891"/>
                    <a:pt x="1091" y="1891"/>
                  </a:cubicBezTo>
                  <a:close/>
                  <a:moveTo>
                    <a:pt x="635" y="1913"/>
                  </a:moveTo>
                  <a:lnTo>
                    <a:pt x="635" y="1913"/>
                  </a:lnTo>
                  <a:cubicBezTo>
                    <a:pt x="636" y="1913"/>
                    <a:pt x="638" y="1915"/>
                    <a:pt x="643" y="1919"/>
                  </a:cubicBezTo>
                  <a:lnTo>
                    <a:pt x="655" y="1938"/>
                  </a:lnTo>
                  <a:cubicBezTo>
                    <a:pt x="662" y="1951"/>
                    <a:pt x="669" y="1965"/>
                    <a:pt x="667" y="1965"/>
                  </a:cubicBezTo>
                  <a:cubicBezTo>
                    <a:pt x="667" y="1965"/>
                    <a:pt x="665" y="1962"/>
                    <a:pt x="662" y="1957"/>
                  </a:cubicBezTo>
                  <a:cubicBezTo>
                    <a:pt x="652" y="1947"/>
                    <a:pt x="646" y="1935"/>
                    <a:pt x="636" y="1922"/>
                  </a:cubicBezTo>
                  <a:cubicBezTo>
                    <a:pt x="636" y="1922"/>
                    <a:pt x="632" y="1913"/>
                    <a:pt x="635" y="1913"/>
                  </a:cubicBezTo>
                  <a:close/>
                  <a:moveTo>
                    <a:pt x="527" y="2019"/>
                  </a:moveTo>
                  <a:lnTo>
                    <a:pt x="527" y="2019"/>
                  </a:lnTo>
                  <a:cubicBezTo>
                    <a:pt x="539" y="2038"/>
                    <a:pt x="546" y="2060"/>
                    <a:pt x="542" y="2079"/>
                  </a:cubicBezTo>
                  <a:cubicBezTo>
                    <a:pt x="542" y="2080"/>
                    <a:pt x="541" y="2081"/>
                    <a:pt x="540" y="2081"/>
                  </a:cubicBezTo>
                  <a:cubicBezTo>
                    <a:pt x="539" y="2081"/>
                    <a:pt x="537" y="2077"/>
                    <a:pt x="530" y="2063"/>
                  </a:cubicBezTo>
                  <a:cubicBezTo>
                    <a:pt x="524" y="2041"/>
                    <a:pt x="521" y="2023"/>
                    <a:pt x="527" y="2019"/>
                  </a:cubicBezTo>
                  <a:close/>
                  <a:moveTo>
                    <a:pt x="66" y="2164"/>
                  </a:moveTo>
                  <a:cubicBezTo>
                    <a:pt x="66" y="2164"/>
                    <a:pt x="69" y="2175"/>
                    <a:pt x="76" y="2195"/>
                  </a:cubicBezTo>
                  <a:cubicBezTo>
                    <a:pt x="82" y="2214"/>
                    <a:pt x="88" y="2233"/>
                    <a:pt x="85" y="2233"/>
                  </a:cubicBezTo>
                  <a:cubicBezTo>
                    <a:pt x="87" y="2246"/>
                    <a:pt x="87" y="2251"/>
                    <a:pt x="86" y="2251"/>
                  </a:cubicBezTo>
                  <a:cubicBezTo>
                    <a:pt x="84" y="2251"/>
                    <a:pt x="77" y="2223"/>
                    <a:pt x="72" y="2195"/>
                  </a:cubicBezTo>
                  <a:cubicBezTo>
                    <a:pt x="68" y="2175"/>
                    <a:pt x="65" y="2164"/>
                    <a:pt x="66" y="2164"/>
                  </a:cubicBezTo>
                  <a:close/>
                  <a:moveTo>
                    <a:pt x="344" y="1"/>
                  </a:moveTo>
                  <a:cubicBezTo>
                    <a:pt x="329" y="1"/>
                    <a:pt x="319" y="4"/>
                    <a:pt x="333" y="8"/>
                  </a:cubicBezTo>
                  <a:lnTo>
                    <a:pt x="311" y="11"/>
                  </a:lnTo>
                  <a:cubicBezTo>
                    <a:pt x="260" y="13"/>
                    <a:pt x="250" y="18"/>
                    <a:pt x="282" y="18"/>
                  </a:cubicBezTo>
                  <a:cubicBezTo>
                    <a:pt x="289" y="18"/>
                    <a:pt x="299" y="18"/>
                    <a:pt x="311" y="17"/>
                  </a:cubicBezTo>
                  <a:cubicBezTo>
                    <a:pt x="337" y="16"/>
                    <a:pt x="352" y="15"/>
                    <a:pt x="358" y="15"/>
                  </a:cubicBezTo>
                  <a:cubicBezTo>
                    <a:pt x="366" y="15"/>
                    <a:pt x="356" y="16"/>
                    <a:pt x="333" y="20"/>
                  </a:cubicBezTo>
                  <a:cubicBezTo>
                    <a:pt x="292" y="23"/>
                    <a:pt x="292" y="26"/>
                    <a:pt x="292" y="29"/>
                  </a:cubicBezTo>
                  <a:cubicBezTo>
                    <a:pt x="292" y="33"/>
                    <a:pt x="292" y="33"/>
                    <a:pt x="270" y="33"/>
                  </a:cubicBezTo>
                  <a:cubicBezTo>
                    <a:pt x="251" y="36"/>
                    <a:pt x="229" y="39"/>
                    <a:pt x="229" y="42"/>
                  </a:cubicBezTo>
                  <a:cubicBezTo>
                    <a:pt x="229" y="45"/>
                    <a:pt x="229" y="45"/>
                    <a:pt x="251" y="45"/>
                  </a:cubicBezTo>
                  <a:cubicBezTo>
                    <a:pt x="256" y="44"/>
                    <a:pt x="259" y="43"/>
                    <a:pt x="261" y="43"/>
                  </a:cubicBezTo>
                  <a:cubicBezTo>
                    <a:pt x="267" y="43"/>
                    <a:pt x="260" y="49"/>
                    <a:pt x="229" y="51"/>
                  </a:cubicBezTo>
                  <a:cubicBezTo>
                    <a:pt x="216" y="55"/>
                    <a:pt x="211" y="57"/>
                    <a:pt x="218" y="57"/>
                  </a:cubicBezTo>
                  <a:cubicBezTo>
                    <a:pt x="222" y="57"/>
                    <a:pt x="233" y="56"/>
                    <a:pt x="251" y="55"/>
                  </a:cubicBezTo>
                  <a:cubicBezTo>
                    <a:pt x="259" y="54"/>
                    <a:pt x="265" y="54"/>
                    <a:pt x="269" y="54"/>
                  </a:cubicBezTo>
                  <a:cubicBezTo>
                    <a:pt x="290" y="54"/>
                    <a:pt x="284" y="59"/>
                    <a:pt x="251" y="64"/>
                  </a:cubicBezTo>
                  <a:lnTo>
                    <a:pt x="251" y="73"/>
                  </a:lnTo>
                  <a:cubicBezTo>
                    <a:pt x="251" y="74"/>
                    <a:pt x="253" y="75"/>
                    <a:pt x="257" y="75"/>
                  </a:cubicBezTo>
                  <a:cubicBezTo>
                    <a:pt x="264" y="75"/>
                    <a:pt x="277" y="73"/>
                    <a:pt x="292" y="73"/>
                  </a:cubicBezTo>
                  <a:cubicBezTo>
                    <a:pt x="312" y="72"/>
                    <a:pt x="322" y="71"/>
                    <a:pt x="325" y="71"/>
                  </a:cubicBezTo>
                  <a:cubicBezTo>
                    <a:pt x="328" y="71"/>
                    <a:pt x="323" y="72"/>
                    <a:pt x="314" y="73"/>
                  </a:cubicBezTo>
                  <a:cubicBezTo>
                    <a:pt x="298" y="76"/>
                    <a:pt x="286" y="80"/>
                    <a:pt x="270" y="80"/>
                  </a:cubicBezTo>
                  <a:cubicBezTo>
                    <a:pt x="251" y="83"/>
                    <a:pt x="251" y="86"/>
                    <a:pt x="251" y="89"/>
                  </a:cubicBezTo>
                  <a:cubicBezTo>
                    <a:pt x="251" y="92"/>
                    <a:pt x="251" y="98"/>
                    <a:pt x="273" y="98"/>
                  </a:cubicBezTo>
                  <a:lnTo>
                    <a:pt x="251" y="98"/>
                  </a:lnTo>
                  <a:cubicBezTo>
                    <a:pt x="251" y="101"/>
                    <a:pt x="240" y="103"/>
                    <a:pt x="241" y="103"/>
                  </a:cubicBezTo>
                  <a:cubicBezTo>
                    <a:pt x="242" y="103"/>
                    <a:pt x="245" y="102"/>
                    <a:pt x="251" y="102"/>
                  </a:cubicBezTo>
                  <a:lnTo>
                    <a:pt x="251" y="102"/>
                  </a:lnTo>
                  <a:cubicBezTo>
                    <a:pt x="251" y="102"/>
                    <a:pt x="251" y="105"/>
                    <a:pt x="229" y="114"/>
                  </a:cubicBezTo>
                  <a:cubicBezTo>
                    <a:pt x="219" y="119"/>
                    <a:pt x="227" y="124"/>
                    <a:pt x="243" y="124"/>
                  </a:cubicBezTo>
                  <a:cubicBezTo>
                    <a:pt x="256" y="124"/>
                    <a:pt x="274" y="121"/>
                    <a:pt x="292" y="114"/>
                  </a:cubicBezTo>
                  <a:lnTo>
                    <a:pt x="292" y="117"/>
                  </a:lnTo>
                  <a:cubicBezTo>
                    <a:pt x="292" y="120"/>
                    <a:pt x="297" y="121"/>
                    <a:pt x="303" y="121"/>
                  </a:cubicBezTo>
                  <a:cubicBezTo>
                    <a:pt x="308" y="121"/>
                    <a:pt x="314" y="120"/>
                    <a:pt x="314" y="120"/>
                  </a:cubicBezTo>
                  <a:cubicBezTo>
                    <a:pt x="320" y="119"/>
                    <a:pt x="325" y="119"/>
                    <a:pt x="328" y="119"/>
                  </a:cubicBezTo>
                  <a:cubicBezTo>
                    <a:pt x="336" y="119"/>
                    <a:pt x="336" y="121"/>
                    <a:pt x="336" y="123"/>
                  </a:cubicBezTo>
                  <a:lnTo>
                    <a:pt x="295" y="130"/>
                  </a:lnTo>
                  <a:cubicBezTo>
                    <a:pt x="241" y="130"/>
                    <a:pt x="217" y="137"/>
                    <a:pt x="251" y="137"/>
                  </a:cubicBezTo>
                  <a:cubicBezTo>
                    <a:pt x="257" y="137"/>
                    <a:pt x="264" y="136"/>
                    <a:pt x="273" y="136"/>
                  </a:cubicBezTo>
                  <a:lnTo>
                    <a:pt x="273" y="136"/>
                  </a:lnTo>
                  <a:lnTo>
                    <a:pt x="251" y="139"/>
                  </a:lnTo>
                  <a:cubicBezTo>
                    <a:pt x="232" y="142"/>
                    <a:pt x="232" y="145"/>
                    <a:pt x="254" y="149"/>
                  </a:cubicBezTo>
                  <a:cubicBezTo>
                    <a:pt x="264" y="150"/>
                    <a:pt x="274" y="151"/>
                    <a:pt x="284" y="151"/>
                  </a:cubicBezTo>
                  <a:cubicBezTo>
                    <a:pt x="295" y="151"/>
                    <a:pt x="306" y="150"/>
                    <a:pt x="317" y="149"/>
                  </a:cubicBezTo>
                  <a:cubicBezTo>
                    <a:pt x="336" y="149"/>
                    <a:pt x="336" y="152"/>
                    <a:pt x="336" y="152"/>
                  </a:cubicBezTo>
                  <a:cubicBezTo>
                    <a:pt x="336" y="155"/>
                    <a:pt x="336" y="155"/>
                    <a:pt x="317" y="158"/>
                  </a:cubicBezTo>
                  <a:cubicBezTo>
                    <a:pt x="276" y="161"/>
                    <a:pt x="276" y="167"/>
                    <a:pt x="317" y="167"/>
                  </a:cubicBezTo>
                  <a:lnTo>
                    <a:pt x="295" y="167"/>
                  </a:lnTo>
                  <a:cubicBezTo>
                    <a:pt x="276" y="171"/>
                    <a:pt x="254" y="177"/>
                    <a:pt x="276" y="192"/>
                  </a:cubicBezTo>
                  <a:cubicBezTo>
                    <a:pt x="276" y="205"/>
                    <a:pt x="279" y="214"/>
                    <a:pt x="257" y="218"/>
                  </a:cubicBezTo>
                  <a:cubicBezTo>
                    <a:pt x="235" y="221"/>
                    <a:pt x="279" y="227"/>
                    <a:pt x="320" y="230"/>
                  </a:cubicBezTo>
                  <a:cubicBezTo>
                    <a:pt x="301" y="233"/>
                    <a:pt x="301" y="236"/>
                    <a:pt x="301" y="243"/>
                  </a:cubicBezTo>
                  <a:cubicBezTo>
                    <a:pt x="301" y="252"/>
                    <a:pt x="301" y="252"/>
                    <a:pt x="282" y="255"/>
                  </a:cubicBezTo>
                  <a:cubicBezTo>
                    <a:pt x="239" y="258"/>
                    <a:pt x="239" y="258"/>
                    <a:pt x="282" y="258"/>
                  </a:cubicBezTo>
                  <a:cubicBezTo>
                    <a:pt x="287" y="258"/>
                    <a:pt x="290" y="258"/>
                    <a:pt x="294" y="258"/>
                  </a:cubicBezTo>
                  <a:cubicBezTo>
                    <a:pt x="319" y="258"/>
                    <a:pt x="300" y="268"/>
                    <a:pt x="264" y="274"/>
                  </a:cubicBezTo>
                  <a:cubicBezTo>
                    <a:pt x="242" y="277"/>
                    <a:pt x="242" y="280"/>
                    <a:pt x="245" y="286"/>
                  </a:cubicBezTo>
                  <a:cubicBezTo>
                    <a:pt x="264" y="286"/>
                    <a:pt x="264" y="296"/>
                    <a:pt x="267" y="302"/>
                  </a:cubicBezTo>
                  <a:cubicBezTo>
                    <a:pt x="267" y="307"/>
                    <a:pt x="267" y="310"/>
                    <a:pt x="274" y="310"/>
                  </a:cubicBezTo>
                  <a:cubicBezTo>
                    <a:pt x="279" y="310"/>
                    <a:pt x="289" y="308"/>
                    <a:pt x="307" y="305"/>
                  </a:cubicBezTo>
                  <a:cubicBezTo>
                    <a:pt x="323" y="303"/>
                    <a:pt x="333" y="302"/>
                    <a:pt x="340" y="302"/>
                  </a:cubicBezTo>
                  <a:cubicBezTo>
                    <a:pt x="350" y="302"/>
                    <a:pt x="351" y="305"/>
                    <a:pt x="351" y="308"/>
                  </a:cubicBezTo>
                  <a:cubicBezTo>
                    <a:pt x="351" y="312"/>
                    <a:pt x="351" y="315"/>
                    <a:pt x="329" y="318"/>
                  </a:cubicBezTo>
                  <a:cubicBezTo>
                    <a:pt x="329" y="318"/>
                    <a:pt x="311" y="324"/>
                    <a:pt x="311" y="327"/>
                  </a:cubicBezTo>
                  <a:cubicBezTo>
                    <a:pt x="311" y="330"/>
                    <a:pt x="311" y="333"/>
                    <a:pt x="292" y="340"/>
                  </a:cubicBezTo>
                  <a:cubicBezTo>
                    <a:pt x="292" y="340"/>
                    <a:pt x="270" y="346"/>
                    <a:pt x="270" y="352"/>
                  </a:cubicBezTo>
                  <a:cubicBezTo>
                    <a:pt x="273" y="359"/>
                    <a:pt x="273" y="365"/>
                    <a:pt x="251" y="368"/>
                  </a:cubicBezTo>
                  <a:cubicBezTo>
                    <a:pt x="253" y="371"/>
                    <a:pt x="253" y="373"/>
                    <a:pt x="256" y="373"/>
                  </a:cubicBezTo>
                  <a:cubicBezTo>
                    <a:pt x="259" y="373"/>
                    <a:pt x="264" y="371"/>
                    <a:pt x="273" y="368"/>
                  </a:cubicBezTo>
                  <a:cubicBezTo>
                    <a:pt x="280" y="367"/>
                    <a:pt x="286" y="366"/>
                    <a:pt x="291" y="366"/>
                  </a:cubicBezTo>
                  <a:cubicBezTo>
                    <a:pt x="303" y="366"/>
                    <a:pt x="309" y="370"/>
                    <a:pt x="298" y="380"/>
                  </a:cubicBezTo>
                  <a:cubicBezTo>
                    <a:pt x="298" y="388"/>
                    <a:pt x="298" y="395"/>
                    <a:pt x="308" y="395"/>
                  </a:cubicBezTo>
                  <a:cubicBezTo>
                    <a:pt x="311" y="395"/>
                    <a:pt x="315" y="394"/>
                    <a:pt x="320" y="393"/>
                  </a:cubicBezTo>
                  <a:lnTo>
                    <a:pt x="320" y="393"/>
                  </a:lnTo>
                  <a:cubicBezTo>
                    <a:pt x="320" y="399"/>
                    <a:pt x="320" y="399"/>
                    <a:pt x="301" y="402"/>
                  </a:cubicBezTo>
                  <a:cubicBezTo>
                    <a:pt x="263" y="408"/>
                    <a:pt x="260" y="416"/>
                    <a:pt x="287" y="416"/>
                  </a:cubicBezTo>
                  <a:cubicBezTo>
                    <a:pt x="291" y="416"/>
                    <a:pt x="296" y="415"/>
                    <a:pt x="301" y="415"/>
                  </a:cubicBezTo>
                  <a:cubicBezTo>
                    <a:pt x="307" y="414"/>
                    <a:pt x="311" y="414"/>
                    <a:pt x="314" y="414"/>
                  </a:cubicBezTo>
                  <a:cubicBezTo>
                    <a:pt x="322" y="414"/>
                    <a:pt x="318" y="417"/>
                    <a:pt x="304" y="421"/>
                  </a:cubicBezTo>
                  <a:cubicBezTo>
                    <a:pt x="304" y="421"/>
                    <a:pt x="304" y="424"/>
                    <a:pt x="323" y="424"/>
                  </a:cubicBezTo>
                  <a:cubicBezTo>
                    <a:pt x="345" y="424"/>
                    <a:pt x="345" y="424"/>
                    <a:pt x="326" y="434"/>
                  </a:cubicBezTo>
                  <a:cubicBezTo>
                    <a:pt x="304" y="440"/>
                    <a:pt x="307" y="443"/>
                    <a:pt x="307" y="446"/>
                  </a:cubicBezTo>
                  <a:cubicBezTo>
                    <a:pt x="326" y="446"/>
                    <a:pt x="333" y="484"/>
                    <a:pt x="314" y="493"/>
                  </a:cubicBezTo>
                  <a:cubicBezTo>
                    <a:pt x="325" y="492"/>
                    <a:pt x="330" y="491"/>
                    <a:pt x="333" y="491"/>
                  </a:cubicBezTo>
                  <a:cubicBezTo>
                    <a:pt x="336" y="491"/>
                    <a:pt x="336" y="492"/>
                    <a:pt x="336" y="493"/>
                  </a:cubicBezTo>
                  <a:cubicBezTo>
                    <a:pt x="314" y="500"/>
                    <a:pt x="310" y="503"/>
                    <a:pt x="317" y="503"/>
                  </a:cubicBezTo>
                  <a:cubicBezTo>
                    <a:pt x="324" y="503"/>
                    <a:pt x="339" y="501"/>
                    <a:pt x="358" y="496"/>
                  </a:cubicBezTo>
                  <a:lnTo>
                    <a:pt x="358" y="493"/>
                  </a:lnTo>
                  <a:lnTo>
                    <a:pt x="358" y="490"/>
                  </a:lnTo>
                  <a:cubicBezTo>
                    <a:pt x="369" y="487"/>
                    <a:pt x="377" y="486"/>
                    <a:pt x="382" y="486"/>
                  </a:cubicBezTo>
                  <a:cubicBezTo>
                    <a:pt x="394" y="486"/>
                    <a:pt x="381" y="494"/>
                    <a:pt x="339" y="503"/>
                  </a:cubicBezTo>
                  <a:cubicBezTo>
                    <a:pt x="315" y="510"/>
                    <a:pt x="305" y="513"/>
                    <a:pt x="309" y="513"/>
                  </a:cubicBezTo>
                  <a:cubicBezTo>
                    <a:pt x="312" y="513"/>
                    <a:pt x="322" y="512"/>
                    <a:pt x="339" y="509"/>
                  </a:cubicBezTo>
                  <a:cubicBezTo>
                    <a:pt x="352" y="507"/>
                    <a:pt x="361" y="506"/>
                    <a:pt x="366" y="506"/>
                  </a:cubicBezTo>
                  <a:cubicBezTo>
                    <a:pt x="377" y="506"/>
                    <a:pt x="370" y="511"/>
                    <a:pt x="342" y="521"/>
                  </a:cubicBezTo>
                  <a:cubicBezTo>
                    <a:pt x="319" y="527"/>
                    <a:pt x="309" y="529"/>
                    <a:pt x="312" y="529"/>
                  </a:cubicBezTo>
                  <a:cubicBezTo>
                    <a:pt x="314" y="529"/>
                    <a:pt x="324" y="527"/>
                    <a:pt x="342" y="525"/>
                  </a:cubicBezTo>
                  <a:cubicBezTo>
                    <a:pt x="374" y="519"/>
                    <a:pt x="396" y="516"/>
                    <a:pt x="407" y="516"/>
                  </a:cubicBezTo>
                  <a:cubicBezTo>
                    <a:pt x="425" y="516"/>
                    <a:pt x="414" y="523"/>
                    <a:pt x="364" y="534"/>
                  </a:cubicBezTo>
                  <a:cubicBezTo>
                    <a:pt x="326" y="543"/>
                    <a:pt x="304" y="553"/>
                    <a:pt x="307" y="556"/>
                  </a:cubicBezTo>
                  <a:cubicBezTo>
                    <a:pt x="307" y="557"/>
                    <a:pt x="309" y="557"/>
                    <a:pt x="311" y="557"/>
                  </a:cubicBezTo>
                  <a:cubicBezTo>
                    <a:pt x="318" y="557"/>
                    <a:pt x="332" y="554"/>
                    <a:pt x="348" y="550"/>
                  </a:cubicBezTo>
                  <a:cubicBezTo>
                    <a:pt x="364" y="544"/>
                    <a:pt x="374" y="542"/>
                    <a:pt x="377" y="542"/>
                  </a:cubicBezTo>
                  <a:cubicBezTo>
                    <a:pt x="381" y="542"/>
                    <a:pt x="372" y="547"/>
                    <a:pt x="348" y="556"/>
                  </a:cubicBezTo>
                  <a:cubicBezTo>
                    <a:pt x="296" y="578"/>
                    <a:pt x="292" y="588"/>
                    <a:pt x="319" y="588"/>
                  </a:cubicBezTo>
                  <a:cubicBezTo>
                    <a:pt x="323" y="588"/>
                    <a:pt x="328" y="588"/>
                    <a:pt x="333" y="587"/>
                  </a:cubicBezTo>
                  <a:cubicBezTo>
                    <a:pt x="376" y="590"/>
                    <a:pt x="380" y="600"/>
                    <a:pt x="336" y="600"/>
                  </a:cubicBezTo>
                  <a:cubicBezTo>
                    <a:pt x="295" y="606"/>
                    <a:pt x="295" y="606"/>
                    <a:pt x="317" y="606"/>
                  </a:cubicBezTo>
                  <a:cubicBezTo>
                    <a:pt x="317" y="612"/>
                    <a:pt x="320" y="619"/>
                    <a:pt x="320" y="622"/>
                  </a:cubicBezTo>
                  <a:cubicBezTo>
                    <a:pt x="320" y="624"/>
                    <a:pt x="323" y="625"/>
                    <a:pt x="328" y="625"/>
                  </a:cubicBezTo>
                  <a:cubicBezTo>
                    <a:pt x="337" y="625"/>
                    <a:pt x="350" y="623"/>
                    <a:pt x="364" y="619"/>
                  </a:cubicBezTo>
                  <a:lnTo>
                    <a:pt x="364" y="619"/>
                  </a:lnTo>
                  <a:cubicBezTo>
                    <a:pt x="330" y="631"/>
                    <a:pt x="312" y="642"/>
                    <a:pt x="329" y="642"/>
                  </a:cubicBezTo>
                  <a:cubicBezTo>
                    <a:pt x="332" y="642"/>
                    <a:pt x="338" y="642"/>
                    <a:pt x="345" y="641"/>
                  </a:cubicBezTo>
                  <a:lnTo>
                    <a:pt x="348" y="647"/>
                  </a:lnTo>
                  <a:cubicBezTo>
                    <a:pt x="348" y="648"/>
                    <a:pt x="348" y="649"/>
                    <a:pt x="351" y="649"/>
                  </a:cubicBezTo>
                  <a:cubicBezTo>
                    <a:pt x="354" y="649"/>
                    <a:pt x="359" y="648"/>
                    <a:pt x="370" y="647"/>
                  </a:cubicBezTo>
                  <a:cubicBezTo>
                    <a:pt x="389" y="647"/>
                    <a:pt x="370" y="653"/>
                    <a:pt x="351" y="663"/>
                  </a:cubicBezTo>
                  <a:cubicBezTo>
                    <a:pt x="337" y="670"/>
                    <a:pt x="322" y="677"/>
                    <a:pt x="325" y="677"/>
                  </a:cubicBezTo>
                  <a:cubicBezTo>
                    <a:pt x="326" y="677"/>
                    <a:pt x="328" y="676"/>
                    <a:pt x="333" y="675"/>
                  </a:cubicBezTo>
                  <a:cubicBezTo>
                    <a:pt x="354" y="672"/>
                    <a:pt x="373" y="669"/>
                    <a:pt x="395" y="669"/>
                  </a:cubicBezTo>
                  <a:cubicBezTo>
                    <a:pt x="398" y="668"/>
                    <a:pt x="401" y="668"/>
                    <a:pt x="402" y="668"/>
                  </a:cubicBezTo>
                  <a:cubicBezTo>
                    <a:pt x="412" y="668"/>
                    <a:pt x="395" y="675"/>
                    <a:pt x="376" y="678"/>
                  </a:cubicBezTo>
                  <a:cubicBezTo>
                    <a:pt x="364" y="681"/>
                    <a:pt x="348" y="688"/>
                    <a:pt x="339" y="697"/>
                  </a:cubicBezTo>
                  <a:cubicBezTo>
                    <a:pt x="339" y="699"/>
                    <a:pt x="340" y="703"/>
                    <a:pt x="347" y="703"/>
                  </a:cubicBezTo>
                  <a:cubicBezTo>
                    <a:pt x="351" y="703"/>
                    <a:pt x="355" y="702"/>
                    <a:pt x="361" y="700"/>
                  </a:cubicBezTo>
                  <a:cubicBezTo>
                    <a:pt x="363" y="699"/>
                    <a:pt x="366" y="699"/>
                    <a:pt x="368" y="699"/>
                  </a:cubicBezTo>
                  <a:cubicBezTo>
                    <a:pt x="381" y="699"/>
                    <a:pt x="383" y="714"/>
                    <a:pt x="367" y="722"/>
                  </a:cubicBezTo>
                  <a:cubicBezTo>
                    <a:pt x="367" y="722"/>
                    <a:pt x="367" y="725"/>
                    <a:pt x="370" y="728"/>
                  </a:cubicBezTo>
                  <a:cubicBezTo>
                    <a:pt x="370" y="730"/>
                    <a:pt x="376" y="730"/>
                    <a:pt x="381" y="730"/>
                  </a:cubicBezTo>
                  <a:cubicBezTo>
                    <a:pt x="387" y="730"/>
                    <a:pt x="392" y="730"/>
                    <a:pt x="392" y="731"/>
                  </a:cubicBezTo>
                  <a:cubicBezTo>
                    <a:pt x="392" y="731"/>
                    <a:pt x="392" y="733"/>
                    <a:pt x="399" y="733"/>
                  </a:cubicBezTo>
                  <a:cubicBezTo>
                    <a:pt x="402" y="733"/>
                    <a:pt x="407" y="733"/>
                    <a:pt x="414" y="731"/>
                  </a:cubicBezTo>
                  <a:lnTo>
                    <a:pt x="414" y="731"/>
                  </a:lnTo>
                  <a:cubicBezTo>
                    <a:pt x="414" y="735"/>
                    <a:pt x="414" y="738"/>
                    <a:pt x="395" y="747"/>
                  </a:cubicBezTo>
                  <a:cubicBezTo>
                    <a:pt x="414" y="741"/>
                    <a:pt x="424" y="738"/>
                    <a:pt x="426" y="738"/>
                  </a:cubicBezTo>
                  <a:cubicBezTo>
                    <a:pt x="428" y="738"/>
                    <a:pt x="419" y="743"/>
                    <a:pt x="398" y="753"/>
                  </a:cubicBezTo>
                  <a:cubicBezTo>
                    <a:pt x="376" y="760"/>
                    <a:pt x="366" y="763"/>
                    <a:pt x="368" y="763"/>
                  </a:cubicBezTo>
                  <a:cubicBezTo>
                    <a:pt x="369" y="763"/>
                    <a:pt x="379" y="761"/>
                    <a:pt x="398" y="757"/>
                  </a:cubicBezTo>
                  <a:cubicBezTo>
                    <a:pt x="406" y="755"/>
                    <a:pt x="411" y="755"/>
                    <a:pt x="414" y="755"/>
                  </a:cubicBezTo>
                  <a:cubicBezTo>
                    <a:pt x="417" y="755"/>
                    <a:pt x="412" y="757"/>
                    <a:pt x="398" y="763"/>
                  </a:cubicBezTo>
                  <a:cubicBezTo>
                    <a:pt x="387" y="767"/>
                    <a:pt x="382" y="769"/>
                    <a:pt x="386" y="769"/>
                  </a:cubicBezTo>
                  <a:cubicBezTo>
                    <a:pt x="388" y="769"/>
                    <a:pt x="393" y="768"/>
                    <a:pt x="401" y="766"/>
                  </a:cubicBezTo>
                  <a:cubicBezTo>
                    <a:pt x="419" y="762"/>
                    <a:pt x="433" y="760"/>
                    <a:pt x="440" y="760"/>
                  </a:cubicBezTo>
                  <a:cubicBezTo>
                    <a:pt x="449" y="760"/>
                    <a:pt x="446" y="763"/>
                    <a:pt x="423" y="772"/>
                  </a:cubicBezTo>
                  <a:cubicBezTo>
                    <a:pt x="423" y="772"/>
                    <a:pt x="425" y="774"/>
                    <a:pt x="431" y="774"/>
                  </a:cubicBezTo>
                  <a:cubicBezTo>
                    <a:pt x="435" y="774"/>
                    <a:pt x="439" y="773"/>
                    <a:pt x="445" y="772"/>
                  </a:cubicBezTo>
                  <a:cubicBezTo>
                    <a:pt x="465" y="766"/>
                    <a:pt x="475" y="763"/>
                    <a:pt x="476" y="763"/>
                  </a:cubicBezTo>
                  <a:lnTo>
                    <a:pt x="476" y="763"/>
                  </a:lnTo>
                  <a:cubicBezTo>
                    <a:pt x="477" y="763"/>
                    <a:pt x="467" y="767"/>
                    <a:pt x="445" y="775"/>
                  </a:cubicBezTo>
                  <a:cubicBezTo>
                    <a:pt x="422" y="785"/>
                    <a:pt x="413" y="790"/>
                    <a:pt x="420" y="790"/>
                  </a:cubicBezTo>
                  <a:cubicBezTo>
                    <a:pt x="424" y="790"/>
                    <a:pt x="433" y="788"/>
                    <a:pt x="448" y="785"/>
                  </a:cubicBezTo>
                  <a:cubicBezTo>
                    <a:pt x="448" y="785"/>
                    <a:pt x="454" y="783"/>
                    <a:pt x="457" y="783"/>
                  </a:cubicBezTo>
                  <a:cubicBezTo>
                    <a:pt x="460" y="783"/>
                    <a:pt x="461" y="785"/>
                    <a:pt x="452" y="791"/>
                  </a:cubicBezTo>
                  <a:cubicBezTo>
                    <a:pt x="437" y="801"/>
                    <a:pt x="426" y="818"/>
                    <a:pt x="440" y="818"/>
                  </a:cubicBezTo>
                  <a:cubicBezTo>
                    <a:pt x="443" y="818"/>
                    <a:pt x="449" y="816"/>
                    <a:pt x="458" y="813"/>
                  </a:cubicBezTo>
                  <a:lnTo>
                    <a:pt x="461" y="819"/>
                  </a:lnTo>
                  <a:cubicBezTo>
                    <a:pt x="447" y="829"/>
                    <a:pt x="445" y="833"/>
                    <a:pt x="454" y="833"/>
                  </a:cubicBezTo>
                  <a:cubicBezTo>
                    <a:pt x="456" y="833"/>
                    <a:pt x="460" y="832"/>
                    <a:pt x="464" y="832"/>
                  </a:cubicBezTo>
                  <a:lnTo>
                    <a:pt x="486" y="825"/>
                  </a:lnTo>
                  <a:lnTo>
                    <a:pt x="486" y="825"/>
                  </a:lnTo>
                  <a:cubicBezTo>
                    <a:pt x="467" y="835"/>
                    <a:pt x="448" y="844"/>
                    <a:pt x="448" y="847"/>
                  </a:cubicBezTo>
                  <a:cubicBezTo>
                    <a:pt x="448" y="849"/>
                    <a:pt x="448" y="849"/>
                    <a:pt x="450" y="849"/>
                  </a:cubicBezTo>
                  <a:cubicBezTo>
                    <a:pt x="452" y="849"/>
                    <a:pt x="458" y="848"/>
                    <a:pt x="470" y="844"/>
                  </a:cubicBezTo>
                  <a:cubicBezTo>
                    <a:pt x="479" y="837"/>
                    <a:pt x="484" y="835"/>
                    <a:pt x="486" y="835"/>
                  </a:cubicBezTo>
                  <a:cubicBezTo>
                    <a:pt x="489" y="835"/>
                    <a:pt x="489" y="837"/>
                    <a:pt x="489" y="838"/>
                  </a:cubicBezTo>
                  <a:cubicBezTo>
                    <a:pt x="489" y="841"/>
                    <a:pt x="474" y="854"/>
                    <a:pt x="452" y="860"/>
                  </a:cubicBezTo>
                  <a:lnTo>
                    <a:pt x="455" y="863"/>
                  </a:lnTo>
                  <a:cubicBezTo>
                    <a:pt x="472" y="856"/>
                    <a:pt x="482" y="853"/>
                    <a:pt x="485" y="853"/>
                  </a:cubicBezTo>
                  <a:cubicBezTo>
                    <a:pt x="488" y="853"/>
                    <a:pt x="484" y="857"/>
                    <a:pt x="474" y="860"/>
                  </a:cubicBezTo>
                  <a:cubicBezTo>
                    <a:pt x="455" y="869"/>
                    <a:pt x="458" y="872"/>
                    <a:pt x="458" y="876"/>
                  </a:cubicBezTo>
                  <a:cubicBezTo>
                    <a:pt x="463" y="874"/>
                    <a:pt x="465" y="873"/>
                    <a:pt x="466" y="873"/>
                  </a:cubicBezTo>
                  <a:cubicBezTo>
                    <a:pt x="468" y="873"/>
                    <a:pt x="462" y="876"/>
                    <a:pt x="459" y="876"/>
                  </a:cubicBezTo>
                  <a:cubicBezTo>
                    <a:pt x="458" y="876"/>
                    <a:pt x="458" y="876"/>
                    <a:pt x="458" y="876"/>
                  </a:cubicBezTo>
                  <a:lnTo>
                    <a:pt x="439" y="885"/>
                  </a:lnTo>
                  <a:cubicBezTo>
                    <a:pt x="433" y="888"/>
                    <a:pt x="431" y="890"/>
                    <a:pt x="432" y="890"/>
                  </a:cubicBezTo>
                  <a:cubicBezTo>
                    <a:pt x="433" y="890"/>
                    <a:pt x="446" y="885"/>
                    <a:pt x="458" y="879"/>
                  </a:cubicBezTo>
                  <a:lnTo>
                    <a:pt x="461" y="885"/>
                  </a:lnTo>
                  <a:cubicBezTo>
                    <a:pt x="461" y="887"/>
                    <a:pt x="462" y="888"/>
                    <a:pt x="465" y="888"/>
                  </a:cubicBezTo>
                  <a:cubicBezTo>
                    <a:pt x="468" y="888"/>
                    <a:pt x="474" y="887"/>
                    <a:pt x="483" y="882"/>
                  </a:cubicBezTo>
                  <a:cubicBezTo>
                    <a:pt x="498" y="874"/>
                    <a:pt x="514" y="869"/>
                    <a:pt x="519" y="869"/>
                  </a:cubicBezTo>
                  <a:cubicBezTo>
                    <a:pt x="520" y="869"/>
                    <a:pt x="521" y="869"/>
                    <a:pt x="521" y="869"/>
                  </a:cubicBezTo>
                  <a:cubicBezTo>
                    <a:pt x="525" y="868"/>
                    <a:pt x="528" y="867"/>
                    <a:pt x="529" y="867"/>
                  </a:cubicBezTo>
                  <a:cubicBezTo>
                    <a:pt x="531" y="867"/>
                    <a:pt x="526" y="870"/>
                    <a:pt x="523" y="870"/>
                  </a:cubicBezTo>
                  <a:cubicBezTo>
                    <a:pt x="522" y="870"/>
                    <a:pt x="521" y="870"/>
                    <a:pt x="521" y="869"/>
                  </a:cubicBezTo>
                  <a:cubicBezTo>
                    <a:pt x="502" y="879"/>
                    <a:pt x="483" y="885"/>
                    <a:pt x="483" y="888"/>
                  </a:cubicBezTo>
                  <a:cubicBezTo>
                    <a:pt x="486" y="891"/>
                    <a:pt x="464" y="898"/>
                    <a:pt x="464" y="898"/>
                  </a:cubicBezTo>
                  <a:cubicBezTo>
                    <a:pt x="433" y="908"/>
                    <a:pt x="443" y="914"/>
                    <a:pt x="459" y="914"/>
                  </a:cubicBezTo>
                  <a:cubicBezTo>
                    <a:pt x="463" y="914"/>
                    <a:pt x="467" y="914"/>
                    <a:pt x="470" y="913"/>
                  </a:cubicBezTo>
                  <a:cubicBezTo>
                    <a:pt x="487" y="908"/>
                    <a:pt x="496" y="906"/>
                    <a:pt x="500" y="906"/>
                  </a:cubicBezTo>
                  <a:cubicBezTo>
                    <a:pt x="505" y="906"/>
                    <a:pt x="496" y="911"/>
                    <a:pt x="474" y="923"/>
                  </a:cubicBezTo>
                  <a:cubicBezTo>
                    <a:pt x="461" y="928"/>
                    <a:pt x="457" y="930"/>
                    <a:pt x="460" y="930"/>
                  </a:cubicBezTo>
                  <a:cubicBezTo>
                    <a:pt x="466" y="930"/>
                    <a:pt x="496" y="921"/>
                    <a:pt x="533" y="907"/>
                  </a:cubicBezTo>
                  <a:lnTo>
                    <a:pt x="593" y="885"/>
                  </a:lnTo>
                  <a:lnTo>
                    <a:pt x="536" y="910"/>
                  </a:lnTo>
                  <a:cubicBezTo>
                    <a:pt x="483" y="934"/>
                    <a:pt x="468" y="941"/>
                    <a:pt x="477" y="941"/>
                  </a:cubicBezTo>
                  <a:cubicBezTo>
                    <a:pt x="481" y="941"/>
                    <a:pt x="490" y="940"/>
                    <a:pt x="502" y="938"/>
                  </a:cubicBezTo>
                  <a:cubicBezTo>
                    <a:pt x="510" y="937"/>
                    <a:pt x="515" y="936"/>
                    <a:pt x="517" y="936"/>
                  </a:cubicBezTo>
                  <a:cubicBezTo>
                    <a:pt x="521" y="936"/>
                    <a:pt x="517" y="939"/>
                    <a:pt x="505" y="945"/>
                  </a:cubicBezTo>
                  <a:cubicBezTo>
                    <a:pt x="486" y="954"/>
                    <a:pt x="486" y="957"/>
                    <a:pt x="489" y="966"/>
                  </a:cubicBezTo>
                  <a:cubicBezTo>
                    <a:pt x="491" y="972"/>
                    <a:pt x="493" y="975"/>
                    <a:pt x="498" y="975"/>
                  </a:cubicBezTo>
                  <a:cubicBezTo>
                    <a:pt x="501" y="975"/>
                    <a:pt x="506" y="974"/>
                    <a:pt x="514" y="970"/>
                  </a:cubicBezTo>
                  <a:lnTo>
                    <a:pt x="517" y="976"/>
                  </a:lnTo>
                  <a:cubicBezTo>
                    <a:pt x="499" y="985"/>
                    <a:pt x="495" y="990"/>
                    <a:pt x="499" y="990"/>
                  </a:cubicBezTo>
                  <a:cubicBezTo>
                    <a:pt x="504" y="990"/>
                    <a:pt x="518" y="984"/>
                    <a:pt x="536" y="973"/>
                  </a:cubicBezTo>
                  <a:lnTo>
                    <a:pt x="539" y="979"/>
                  </a:lnTo>
                  <a:lnTo>
                    <a:pt x="521" y="988"/>
                  </a:lnTo>
                  <a:cubicBezTo>
                    <a:pt x="502" y="998"/>
                    <a:pt x="505" y="1004"/>
                    <a:pt x="514" y="1029"/>
                  </a:cubicBezTo>
                  <a:cubicBezTo>
                    <a:pt x="522" y="1044"/>
                    <a:pt x="525" y="1051"/>
                    <a:pt x="534" y="1051"/>
                  </a:cubicBezTo>
                  <a:cubicBezTo>
                    <a:pt x="540" y="1051"/>
                    <a:pt x="549" y="1048"/>
                    <a:pt x="564" y="1042"/>
                  </a:cubicBezTo>
                  <a:cubicBezTo>
                    <a:pt x="582" y="1035"/>
                    <a:pt x="592" y="1032"/>
                    <a:pt x="595" y="1032"/>
                  </a:cubicBezTo>
                  <a:cubicBezTo>
                    <a:pt x="598" y="1032"/>
                    <a:pt x="589" y="1037"/>
                    <a:pt x="568" y="1048"/>
                  </a:cubicBezTo>
                  <a:cubicBezTo>
                    <a:pt x="553" y="1055"/>
                    <a:pt x="538" y="1063"/>
                    <a:pt x="541" y="1063"/>
                  </a:cubicBezTo>
                  <a:cubicBezTo>
                    <a:pt x="542" y="1063"/>
                    <a:pt x="545" y="1062"/>
                    <a:pt x="549" y="1061"/>
                  </a:cubicBezTo>
                  <a:lnTo>
                    <a:pt x="549" y="1061"/>
                  </a:lnTo>
                  <a:cubicBezTo>
                    <a:pt x="549" y="1061"/>
                    <a:pt x="552" y="1064"/>
                    <a:pt x="536" y="1076"/>
                  </a:cubicBezTo>
                  <a:cubicBezTo>
                    <a:pt x="517" y="1091"/>
                    <a:pt x="514" y="1097"/>
                    <a:pt x="519" y="1097"/>
                  </a:cubicBezTo>
                  <a:cubicBezTo>
                    <a:pt x="522" y="1097"/>
                    <a:pt x="531" y="1093"/>
                    <a:pt x="539" y="1089"/>
                  </a:cubicBezTo>
                  <a:cubicBezTo>
                    <a:pt x="554" y="1080"/>
                    <a:pt x="560" y="1077"/>
                    <a:pt x="561" y="1077"/>
                  </a:cubicBezTo>
                  <a:lnTo>
                    <a:pt x="561" y="1077"/>
                  </a:lnTo>
                  <a:cubicBezTo>
                    <a:pt x="563" y="1077"/>
                    <a:pt x="552" y="1084"/>
                    <a:pt x="542" y="1092"/>
                  </a:cubicBezTo>
                  <a:cubicBezTo>
                    <a:pt x="528" y="1101"/>
                    <a:pt x="516" y="1111"/>
                    <a:pt x="519" y="1111"/>
                  </a:cubicBezTo>
                  <a:cubicBezTo>
                    <a:pt x="520" y="1111"/>
                    <a:pt x="522" y="1110"/>
                    <a:pt x="527" y="1108"/>
                  </a:cubicBezTo>
                  <a:cubicBezTo>
                    <a:pt x="531" y="1106"/>
                    <a:pt x="535" y="1106"/>
                    <a:pt x="539" y="1106"/>
                  </a:cubicBezTo>
                  <a:cubicBezTo>
                    <a:pt x="553" y="1106"/>
                    <a:pt x="563" y="1115"/>
                    <a:pt x="536" y="1129"/>
                  </a:cubicBezTo>
                  <a:lnTo>
                    <a:pt x="536" y="1136"/>
                  </a:lnTo>
                  <a:cubicBezTo>
                    <a:pt x="543" y="1132"/>
                    <a:pt x="548" y="1131"/>
                    <a:pt x="551" y="1131"/>
                  </a:cubicBezTo>
                  <a:cubicBezTo>
                    <a:pt x="557" y="1131"/>
                    <a:pt x="559" y="1135"/>
                    <a:pt x="561" y="1139"/>
                  </a:cubicBezTo>
                  <a:cubicBezTo>
                    <a:pt x="564" y="1145"/>
                    <a:pt x="568" y="1148"/>
                    <a:pt x="549" y="1158"/>
                  </a:cubicBezTo>
                  <a:cubicBezTo>
                    <a:pt x="533" y="1162"/>
                    <a:pt x="530" y="1165"/>
                    <a:pt x="538" y="1165"/>
                  </a:cubicBezTo>
                  <a:cubicBezTo>
                    <a:pt x="541" y="1165"/>
                    <a:pt x="546" y="1165"/>
                    <a:pt x="552" y="1164"/>
                  </a:cubicBezTo>
                  <a:cubicBezTo>
                    <a:pt x="552" y="1164"/>
                    <a:pt x="552" y="1164"/>
                    <a:pt x="553" y="1164"/>
                  </a:cubicBezTo>
                  <a:cubicBezTo>
                    <a:pt x="558" y="1164"/>
                    <a:pt x="584" y="1154"/>
                    <a:pt x="591" y="1154"/>
                  </a:cubicBezTo>
                  <a:cubicBezTo>
                    <a:pt x="592" y="1154"/>
                    <a:pt x="592" y="1154"/>
                    <a:pt x="593" y="1155"/>
                  </a:cubicBezTo>
                  <a:cubicBezTo>
                    <a:pt x="609" y="1146"/>
                    <a:pt x="625" y="1138"/>
                    <a:pt x="631" y="1138"/>
                  </a:cubicBezTo>
                  <a:cubicBezTo>
                    <a:pt x="632" y="1138"/>
                    <a:pt x="633" y="1138"/>
                    <a:pt x="633" y="1139"/>
                  </a:cubicBezTo>
                  <a:lnTo>
                    <a:pt x="615" y="1151"/>
                  </a:lnTo>
                  <a:lnTo>
                    <a:pt x="577" y="1170"/>
                  </a:lnTo>
                  <a:cubicBezTo>
                    <a:pt x="577" y="1172"/>
                    <a:pt x="578" y="1173"/>
                    <a:pt x="581" y="1173"/>
                  </a:cubicBezTo>
                  <a:cubicBezTo>
                    <a:pt x="584" y="1173"/>
                    <a:pt x="589" y="1172"/>
                    <a:pt x="599" y="1167"/>
                  </a:cubicBezTo>
                  <a:lnTo>
                    <a:pt x="599" y="1167"/>
                  </a:lnTo>
                  <a:cubicBezTo>
                    <a:pt x="580" y="1180"/>
                    <a:pt x="583" y="1183"/>
                    <a:pt x="586" y="1189"/>
                  </a:cubicBezTo>
                  <a:cubicBezTo>
                    <a:pt x="589" y="1191"/>
                    <a:pt x="591" y="1195"/>
                    <a:pt x="598" y="1195"/>
                  </a:cubicBezTo>
                  <a:cubicBezTo>
                    <a:pt x="601" y="1195"/>
                    <a:pt x="606" y="1194"/>
                    <a:pt x="611" y="1192"/>
                  </a:cubicBezTo>
                  <a:lnTo>
                    <a:pt x="611" y="1192"/>
                  </a:lnTo>
                  <a:cubicBezTo>
                    <a:pt x="587" y="1210"/>
                    <a:pt x="583" y="1223"/>
                    <a:pt x="598" y="1223"/>
                  </a:cubicBezTo>
                  <a:cubicBezTo>
                    <a:pt x="604" y="1223"/>
                    <a:pt x="613" y="1222"/>
                    <a:pt x="624" y="1217"/>
                  </a:cubicBezTo>
                  <a:cubicBezTo>
                    <a:pt x="630" y="1213"/>
                    <a:pt x="634" y="1212"/>
                    <a:pt x="636" y="1212"/>
                  </a:cubicBezTo>
                  <a:cubicBezTo>
                    <a:pt x="639" y="1212"/>
                    <a:pt x="635" y="1216"/>
                    <a:pt x="624" y="1223"/>
                  </a:cubicBezTo>
                  <a:cubicBezTo>
                    <a:pt x="615" y="1231"/>
                    <a:pt x="611" y="1234"/>
                    <a:pt x="613" y="1234"/>
                  </a:cubicBezTo>
                  <a:cubicBezTo>
                    <a:pt x="615" y="1234"/>
                    <a:pt x="619" y="1232"/>
                    <a:pt x="627" y="1230"/>
                  </a:cubicBezTo>
                  <a:cubicBezTo>
                    <a:pt x="632" y="1228"/>
                    <a:pt x="635" y="1227"/>
                    <a:pt x="636" y="1227"/>
                  </a:cubicBezTo>
                  <a:cubicBezTo>
                    <a:pt x="641" y="1227"/>
                    <a:pt x="627" y="1239"/>
                    <a:pt x="615" y="1249"/>
                  </a:cubicBezTo>
                  <a:cubicBezTo>
                    <a:pt x="590" y="1264"/>
                    <a:pt x="585" y="1270"/>
                    <a:pt x="590" y="1270"/>
                  </a:cubicBezTo>
                  <a:cubicBezTo>
                    <a:pt x="592" y="1270"/>
                    <a:pt x="597" y="1269"/>
                    <a:pt x="602" y="1267"/>
                  </a:cubicBezTo>
                  <a:cubicBezTo>
                    <a:pt x="608" y="1266"/>
                    <a:pt x="613" y="1266"/>
                    <a:pt x="617" y="1266"/>
                  </a:cubicBezTo>
                  <a:cubicBezTo>
                    <a:pt x="626" y="1266"/>
                    <a:pt x="627" y="1268"/>
                    <a:pt x="627" y="1270"/>
                  </a:cubicBezTo>
                  <a:cubicBezTo>
                    <a:pt x="649" y="1267"/>
                    <a:pt x="652" y="1270"/>
                    <a:pt x="668" y="1258"/>
                  </a:cubicBezTo>
                  <a:cubicBezTo>
                    <a:pt x="680" y="1249"/>
                    <a:pt x="693" y="1242"/>
                    <a:pt x="705" y="1239"/>
                  </a:cubicBezTo>
                  <a:cubicBezTo>
                    <a:pt x="709" y="1238"/>
                    <a:pt x="712" y="1237"/>
                    <a:pt x="713" y="1237"/>
                  </a:cubicBezTo>
                  <a:cubicBezTo>
                    <a:pt x="718" y="1237"/>
                    <a:pt x="711" y="1243"/>
                    <a:pt x="707" y="1243"/>
                  </a:cubicBezTo>
                  <a:cubicBezTo>
                    <a:pt x="706" y="1243"/>
                    <a:pt x="706" y="1243"/>
                    <a:pt x="705" y="1242"/>
                  </a:cubicBezTo>
                  <a:cubicBezTo>
                    <a:pt x="687" y="1245"/>
                    <a:pt x="687" y="1249"/>
                    <a:pt x="671" y="1261"/>
                  </a:cubicBezTo>
                  <a:cubicBezTo>
                    <a:pt x="655" y="1277"/>
                    <a:pt x="658" y="1283"/>
                    <a:pt x="658" y="1286"/>
                  </a:cubicBezTo>
                  <a:cubicBezTo>
                    <a:pt x="658" y="1289"/>
                    <a:pt x="662" y="1292"/>
                    <a:pt x="665" y="1296"/>
                  </a:cubicBezTo>
                  <a:cubicBezTo>
                    <a:pt x="657" y="1309"/>
                    <a:pt x="654" y="1315"/>
                    <a:pt x="657" y="1315"/>
                  </a:cubicBezTo>
                  <a:cubicBezTo>
                    <a:pt x="659" y="1315"/>
                    <a:pt x="664" y="1313"/>
                    <a:pt x="671" y="1308"/>
                  </a:cubicBezTo>
                  <a:lnTo>
                    <a:pt x="690" y="1299"/>
                  </a:lnTo>
                  <a:lnTo>
                    <a:pt x="690" y="1299"/>
                  </a:lnTo>
                  <a:cubicBezTo>
                    <a:pt x="662" y="1319"/>
                    <a:pt x="669" y="1344"/>
                    <a:pt x="693" y="1344"/>
                  </a:cubicBezTo>
                  <a:cubicBezTo>
                    <a:pt x="698" y="1344"/>
                    <a:pt x="705" y="1342"/>
                    <a:pt x="712" y="1339"/>
                  </a:cubicBezTo>
                  <a:lnTo>
                    <a:pt x="712" y="1339"/>
                  </a:lnTo>
                  <a:lnTo>
                    <a:pt x="693" y="1349"/>
                  </a:lnTo>
                  <a:cubicBezTo>
                    <a:pt x="674" y="1358"/>
                    <a:pt x="677" y="1361"/>
                    <a:pt x="680" y="1368"/>
                  </a:cubicBezTo>
                  <a:cubicBezTo>
                    <a:pt x="684" y="1371"/>
                    <a:pt x="709" y="1374"/>
                    <a:pt x="715" y="1383"/>
                  </a:cubicBezTo>
                  <a:cubicBezTo>
                    <a:pt x="720" y="1393"/>
                    <a:pt x="725" y="1401"/>
                    <a:pt x="737" y="1401"/>
                  </a:cubicBezTo>
                  <a:cubicBezTo>
                    <a:pt x="740" y="1401"/>
                    <a:pt x="745" y="1400"/>
                    <a:pt x="749" y="1399"/>
                  </a:cubicBezTo>
                  <a:lnTo>
                    <a:pt x="749" y="1399"/>
                  </a:lnTo>
                  <a:cubicBezTo>
                    <a:pt x="749" y="1402"/>
                    <a:pt x="749" y="1402"/>
                    <a:pt x="731" y="1408"/>
                  </a:cubicBezTo>
                  <a:cubicBezTo>
                    <a:pt x="705" y="1411"/>
                    <a:pt x="709" y="1415"/>
                    <a:pt x="709" y="1418"/>
                  </a:cubicBezTo>
                  <a:cubicBezTo>
                    <a:pt x="724" y="1418"/>
                    <a:pt x="740" y="1415"/>
                    <a:pt x="756" y="1408"/>
                  </a:cubicBezTo>
                  <a:cubicBezTo>
                    <a:pt x="762" y="1406"/>
                    <a:pt x="766" y="1405"/>
                    <a:pt x="769" y="1405"/>
                  </a:cubicBezTo>
                  <a:cubicBezTo>
                    <a:pt x="774" y="1405"/>
                    <a:pt x="771" y="1409"/>
                    <a:pt x="759" y="1418"/>
                  </a:cubicBezTo>
                  <a:cubicBezTo>
                    <a:pt x="743" y="1430"/>
                    <a:pt x="749" y="1443"/>
                    <a:pt x="778" y="1443"/>
                  </a:cubicBezTo>
                  <a:cubicBezTo>
                    <a:pt x="778" y="1446"/>
                    <a:pt x="781" y="1449"/>
                    <a:pt x="759" y="1452"/>
                  </a:cubicBezTo>
                  <a:cubicBezTo>
                    <a:pt x="737" y="1462"/>
                    <a:pt x="715" y="1468"/>
                    <a:pt x="768" y="1468"/>
                  </a:cubicBezTo>
                  <a:cubicBezTo>
                    <a:pt x="768" y="1471"/>
                    <a:pt x="768" y="1471"/>
                    <a:pt x="746" y="1474"/>
                  </a:cubicBezTo>
                  <a:cubicBezTo>
                    <a:pt x="730" y="1479"/>
                    <a:pt x="714" y="1482"/>
                    <a:pt x="725" y="1482"/>
                  </a:cubicBezTo>
                  <a:cubicBezTo>
                    <a:pt x="729" y="1482"/>
                    <a:pt x="737" y="1481"/>
                    <a:pt x="749" y="1480"/>
                  </a:cubicBezTo>
                  <a:cubicBezTo>
                    <a:pt x="778" y="1484"/>
                    <a:pt x="784" y="1493"/>
                    <a:pt x="762" y="1499"/>
                  </a:cubicBezTo>
                  <a:cubicBezTo>
                    <a:pt x="765" y="1502"/>
                    <a:pt x="765" y="1506"/>
                    <a:pt x="790" y="1506"/>
                  </a:cubicBezTo>
                  <a:lnTo>
                    <a:pt x="815" y="1502"/>
                  </a:lnTo>
                  <a:lnTo>
                    <a:pt x="815" y="1502"/>
                  </a:lnTo>
                  <a:cubicBezTo>
                    <a:pt x="768" y="1509"/>
                    <a:pt x="768" y="1509"/>
                    <a:pt x="821" y="1509"/>
                  </a:cubicBezTo>
                  <a:cubicBezTo>
                    <a:pt x="846" y="1509"/>
                    <a:pt x="850" y="1512"/>
                    <a:pt x="821" y="1512"/>
                  </a:cubicBezTo>
                  <a:cubicBezTo>
                    <a:pt x="799" y="1515"/>
                    <a:pt x="799" y="1518"/>
                    <a:pt x="799" y="1518"/>
                  </a:cubicBezTo>
                  <a:cubicBezTo>
                    <a:pt x="818" y="1527"/>
                    <a:pt x="834" y="1540"/>
                    <a:pt x="850" y="1553"/>
                  </a:cubicBezTo>
                  <a:cubicBezTo>
                    <a:pt x="868" y="1574"/>
                    <a:pt x="875" y="1584"/>
                    <a:pt x="903" y="1587"/>
                  </a:cubicBezTo>
                  <a:cubicBezTo>
                    <a:pt x="937" y="1593"/>
                    <a:pt x="937" y="1593"/>
                    <a:pt x="909" y="1593"/>
                  </a:cubicBezTo>
                  <a:cubicBezTo>
                    <a:pt x="881" y="1593"/>
                    <a:pt x="884" y="1596"/>
                    <a:pt x="884" y="1600"/>
                  </a:cubicBezTo>
                  <a:cubicBezTo>
                    <a:pt x="886" y="1601"/>
                    <a:pt x="888" y="1603"/>
                    <a:pt x="883" y="1603"/>
                  </a:cubicBezTo>
                  <a:cubicBezTo>
                    <a:pt x="879" y="1603"/>
                    <a:pt x="872" y="1602"/>
                    <a:pt x="859" y="1600"/>
                  </a:cubicBezTo>
                  <a:lnTo>
                    <a:pt x="859" y="1600"/>
                  </a:lnTo>
                  <a:cubicBezTo>
                    <a:pt x="890" y="1609"/>
                    <a:pt x="890" y="1609"/>
                    <a:pt x="893" y="1612"/>
                  </a:cubicBezTo>
                  <a:cubicBezTo>
                    <a:pt x="882" y="1610"/>
                    <a:pt x="875" y="1609"/>
                    <a:pt x="872" y="1609"/>
                  </a:cubicBezTo>
                  <a:cubicBezTo>
                    <a:pt x="869" y="1609"/>
                    <a:pt x="877" y="1611"/>
                    <a:pt x="897" y="1615"/>
                  </a:cubicBezTo>
                  <a:cubicBezTo>
                    <a:pt x="931" y="1623"/>
                    <a:pt x="948" y="1627"/>
                    <a:pt x="946" y="1627"/>
                  </a:cubicBezTo>
                  <a:cubicBezTo>
                    <a:pt x="945" y="1627"/>
                    <a:pt x="929" y="1624"/>
                    <a:pt x="900" y="1618"/>
                  </a:cubicBezTo>
                  <a:cubicBezTo>
                    <a:pt x="891" y="1617"/>
                    <a:pt x="882" y="1617"/>
                    <a:pt x="875" y="1617"/>
                  </a:cubicBezTo>
                  <a:cubicBezTo>
                    <a:pt x="858" y="1617"/>
                    <a:pt x="852" y="1619"/>
                    <a:pt x="872" y="1621"/>
                  </a:cubicBezTo>
                  <a:cubicBezTo>
                    <a:pt x="897" y="1625"/>
                    <a:pt x="919" y="1631"/>
                    <a:pt x="944" y="1640"/>
                  </a:cubicBezTo>
                  <a:cubicBezTo>
                    <a:pt x="944" y="1642"/>
                    <a:pt x="945" y="1644"/>
                    <a:pt x="940" y="1644"/>
                  </a:cubicBezTo>
                  <a:cubicBezTo>
                    <a:pt x="936" y="1644"/>
                    <a:pt x="929" y="1643"/>
                    <a:pt x="915" y="1640"/>
                  </a:cubicBezTo>
                  <a:cubicBezTo>
                    <a:pt x="913" y="1640"/>
                    <a:pt x="911" y="1640"/>
                    <a:pt x="910" y="1640"/>
                  </a:cubicBezTo>
                  <a:cubicBezTo>
                    <a:pt x="891" y="1640"/>
                    <a:pt x="928" y="1656"/>
                    <a:pt x="959" y="1667"/>
                  </a:cubicBezTo>
                  <a:lnTo>
                    <a:pt x="959" y="1667"/>
                  </a:lnTo>
                  <a:cubicBezTo>
                    <a:pt x="949" y="1666"/>
                    <a:pt x="943" y="1665"/>
                    <a:pt x="939" y="1665"/>
                  </a:cubicBezTo>
                  <a:cubicBezTo>
                    <a:pt x="934" y="1665"/>
                    <a:pt x="936" y="1667"/>
                    <a:pt x="937" y="1668"/>
                  </a:cubicBezTo>
                  <a:cubicBezTo>
                    <a:pt x="949" y="1672"/>
                    <a:pt x="953" y="1673"/>
                    <a:pt x="951" y="1673"/>
                  </a:cubicBezTo>
                  <a:cubicBezTo>
                    <a:pt x="948" y="1673"/>
                    <a:pt x="925" y="1668"/>
                    <a:pt x="903" y="1662"/>
                  </a:cubicBezTo>
                  <a:cubicBezTo>
                    <a:pt x="886" y="1657"/>
                    <a:pt x="878" y="1656"/>
                    <a:pt x="875" y="1656"/>
                  </a:cubicBezTo>
                  <a:cubicBezTo>
                    <a:pt x="872" y="1656"/>
                    <a:pt x="873" y="1657"/>
                    <a:pt x="875" y="1659"/>
                  </a:cubicBezTo>
                  <a:cubicBezTo>
                    <a:pt x="893" y="1662"/>
                    <a:pt x="912" y="1675"/>
                    <a:pt x="925" y="1687"/>
                  </a:cubicBezTo>
                  <a:cubicBezTo>
                    <a:pt x="934" y="1703"/>
                    <a:pt x="972" y="1715"/>
                    <a:pt x="1050" y="1741"/>
                  </a:cubicBezTo>
                  <a:lnTo>
                    <a:pt x="1122" y="1766"/>
                  </a:lnTo>
                  <a:lnTo>
                    <a:pt x="1122" y="1766"/>
                  </a:lnTo>
                  <a:lnTo>
                    <a:pt x="1050" y="1744"/>
                  </a:lnTo>
                  <a:lnTo>
                    <a:pt x="944" y="1715"/>
                  </a:lnTo>
                  <a:lnTo>
                    <a:pt x="944" y="1715"/>
                  </a:lnTo>
                  <a:cubicBezTo>
                    <a:pt x="966" y="1725"/>
                    <a:pt x="991" y="1731"/>
                    <a:pt x="1016" y="1737"/>
                  </a:cubicBezTo>
                  <a:cubicBezTo>
                    <a:pt x="1039" y="1746"/>
                    <a:pt x="1046" y="1750"/>
                    <a:pt x="1039" y="1750"/>
                  </a:cubicBezTo>
                  <a:cubicBezTo>
                    <a:pt x="1035" y="1750"/>
                    <a:pt x="1027" y="1749"/>
                    <a:pt x="1016" y="1747"/>
                  </a:cubicBezTo>
                  <a:cubicBezTo>
                    <a:pt x="997" y="1742"/>
                    <a:pt x="986" y="1740"/>
                    <a:pt x="983" y="1740"/>
                  </a:cubicBezTo>
                  <a:cubicBezTo>
                    <a:pt x="979" y="1740"/>
                    <a:pt x="985" y="1743"/>
                    <a:pt x="1000" y="1750"/>
                  </a:cubicBezTo>
                  <a:cubicBezTo>
                    <a:pt x="999" y="1750"/>
                    <a:pt x="998" y="1750"/>
                    <a:pt x="994" y="1750"/>
                  </a:cubicBezTo>
                  <a:cubicBezTo>
                    <a:pt x="989" y="1750"/>
                    <a:pt x="979" y="1749"/>
                    <a:pt x="956" y="1744"/>
                  </a:cubicBezTo>
                  <a:cubicBezTo>
                    <a:pt x="953" y="1744"/>
                    <a:pt x="953" y="1744"/>
                    <a:pt x="984" y="1753"/>
                  </a:cubicBezTo>
                  <a:cubicBezTo>
                    <a:pt x="1003" y="1760"/>
                    <a:pt x="1010" y="1763"/>
                    <a:pt x="1007" y="1763"/>
                  </a:cubicBezTo>
                  <a:cubicBezTo>
                    <a:pt x="1004" y="1763"/>
                    <a:pt x="994" y="1761"/>
                    <a:pt x="978" y="1756"/>
                  </a:cubicBezTo>
                  <a:cubicBezTo>
                    <a:pt x="942" y="1745"/>
                    <a:pt x="922" y="1740"/>
                    <a:pt x="916" y="1740"/>
                  </a:cubicBezTo>
                  <a:cubicBezTo>
                    <a:pt x="910" y="1740"/>
                    <a:pt x="916" y="1744"/>
                    <a:pt x="931" y="1750"/>
                  </a:cubicBezTo>
                  <a:cubicBezTo>
                    <a:pt x="962" y="1762"/>
                    <a:pt x="959" y="1762"/>
                    <a:pt x="956" y="1762"/>
                  </a:cubicBezTo>
                  <a:cubicBezTo>
                    <a:pt x="950" y="1766"/>
                    <a:pt x="947" y="1766"/>
                    <a:pt x="972" y="1778"/>
                  </a:cubicBezTo>
                  <a:lnTo>
                    <a:pt x="966" y="1781"/>
                  </a:lnTo>
                  <a:cubicBezTo>
                    <a:pt x="962" y="1781"/>
                    <a:pt x="934" y="1769"/>
                    <a:pt x="940" y="1769"/>
                  </a:cubicBezTo>
                  <a:lnTo>
                    <a:pt x="906" y="1756"/>
                  </a:lnTo>
                  <a:lnTo>
                    <a:pt x="906" y="1756"/>
                  </a:lnTo>
                  <a:cubicBezTo>
                    <a:pt x="900" y="1759"/>
                    <a:pt x="893" y="1759"/>
                    <a:pt x="922" y="1775"/>
                  </a:cubicBezTo>
                  <a:cubicBezTo>
                    <a:pt x="948" y="1788"/>
                    <a:pt x="962" y="1794"/>
                    <a:pt x="961" y="1794"/>
                  </a:cubicBezTo>
                  <a:cubicBezTo>
                    <a:pt x="960" y="1794"/>
                    <a:pt x="945" y="1788"/>
                    <a:pt x="915" y="1775"/>
                  </a:cubicBezTo>
                  <a:cubicBezTo>
                    <a:pt x="897" y="1767"/>
                    <a:pt x="876" y="1760"/>
                    <a:pt x="872" y="1760"/>
                  </a:cubicBezTo>
                  <a:cubicBezTo>
                    <a:pt x="870" y="1760"/>
                    <a:pt x="873" y="1761"/>
                    <a:pt x="881" y="1766"/>
                  </a:cubicBezTo>
                  <a:cubicBezTo>
                    <a:pt x="903" y="1776"/>
                    <a:pt x="910" y="1780"/>
                    <a:pt x="909" y="1780"/>
                  </a:cubicBezTo>
                  <a:cubicBezTo>
                    <a:pt x="906" y="1780"/>
                    <a:pt x="888" y="1773"/>
                    <a:pt x="872" y="1766"/>
                  </a:cubicBezTo>
                  <a:cubicBezTo>
                    <a:pt x="846" y="1754"/>
                    <a:pt x="834" y="1748"/>
                    <a:pt x="832" y="1748"/>
                  </a:cubicBezTo>
                  <a:lnTo>
                    <a:pt x="832" y="1748"/>
                  </a:lnTo>
                  <a:cubicBezTo>
                    <a:pt x="830" y="1748"/>
                    <a:pt x="841" y="1755"/>
                    <a:pt x="862" y="1772"/>
                  </a:cubicBezTo>
                  <a:cubicBezTo>
                    <a:pt x="856" y="1772"/>
                    <a:pt x="868" y="1791"/>
                    <a:pt x="856" y="1794"/>
                  </a:cubicBezTo>
                  <a:cubicBezTo>
                    <a:pt x="849" y="1796"/>
                    <a:pt x="843" y="1797"/>
                    <a:pt x="836" y="1797"/>
                  </a:cubicBezTo>
                  <a:cubicBezTo>
                    <a:pt x="824" y="1797"/>
                    <a:pt x="813" y="1794"/>
                    <a:pt x="803" y="1788"/>
                  </a:cubicBezTo>
                  <a:cubicBezTo>
                    <a:pt x="776" y="1772"/>
                    <a:pt x="763" y="1766"/>
                    <a:pt x="761" y="1766"/>
                  </a:cubicBezTo>
                  <a:lnTo>
                    <a:pt x="761" y="1766"/>
                  </a:lnTo>
                  <a:cubicBezTo>
                    <a:pt x="759" y="1766"/>
                    <a:pt x="765" y="1769"/>
                    <a:pt x="778" y="1775"/>
                  </a:cubicBezTo>
                  <a:cubicBezTo>
                    <a:pt x="828" y="1800"/>
                    <a:pt x="825" y="1803"/>
                    <a:pt x="815" y="1806"/>
                  </a:cubicBezTo>
                  <a:cubicBezTo>
                    <a:pt x="806" y="1803"/>
                    <a:pt x="800" y="1802"/>
                    <a:pt x="796" y="1802"/>
                  </a:cubicBezTo>
                  <a:cubicBezTo>
                    <a:pt x="787" y="1802"/>
                    <a:pt x="801" y="1813"/>
                    <a:pt x="815" y="1825"/>
                  </a:cubicBezTo>
                  <a:lnTo>
                    <a:pt x="821" y="1825"/>
                  </a:lnTo>
                  <a:cubicBezTo>
                    <a:pt x="850" y="1842"/>
                    <a:pt x="860" y="1849"/>
                    <a:pt x="857" y="1849"/>
                  </a:cubicBezTo>
                  <a:cubicBezTo>
                    <a:pt x="854" y="1849"/>
                    <a:pt x="846" y="1846"/>
                    <a:pt x="834" y="1841"/>
                  </a:cubicBezTo>
                  <a:cubicBezTo>
                    <a:pt x="815" y="1835"/>
                    <a:pt x="799" y="1825"/>
                    <a:pt x="784" y="1816"/>
                  </a:cubicBezTo>
                  <a:cubicBezTo>
                    <a:pt x="768" y="1803"/>
                    <a:pt x="749" y="1794"/>
                    <a:pt x="731" y="1788"/>
                  </a:cubicBezTo>
                  <a:lnTo>
                    <a:pt x="731" y="1788"/>
                  </a:lnTo>
                  <a:cubicBezTo>
                    <a:pt x="727" y="1788"/>
                    <a:pt x="724" y="1791"/>
                    <a:pt x="749" y="1803"/>
                  </a:cubicBezTo>
                  <a:cubicBezTo>
                    <a:pt x="771" y="1819"/>
                    <a:pt x="771" y="1819"/>
                    <a:pt x="768" y="1819"/>
                  </a:cubicBezTo>
                  <a:cubicBezTo>
                    <a:pt x="765" y="1819"/>
                    <a:pt x="762" y="1822"/>
                    <a:pt x="781" y="1838"/>
                  </a:cubicBezTo>
                  <a:cubicBezTo>
                    <a:pt x="799" y="1850"/>
                    <a:pt x="796" y="1853"/>
                    <a:pt x="793" y="1853"/>
                  </a:cubicBezTo>
                  <a:cubicBezTo>
                    <a:pt x="776" y="1845"/>
                    <a:pt x="767" y="1844"/>
                    <a:pt x="762" y="1844"/>
                  </a:cubicBezTo>
                  <a:cubicBezTo>
                    <a:pt x="760" y="1844"/>
                    <a:pt x="759" y="1844"/>
                    <a:pt x="759" y="1844"/>
                  </a:cubicBezTo>
                  <a:lnTo>
                    <a:pt x="740" y="1828"/>
                  </a:lnTo>
                  <a:lnTo>
                    <a:pt x="696" y="1797"/>
                  </a:lnTo>
                  <a:lnTo>
                    <a:pt x="696" y="1797"/>
                  </a:lnTo>
                  <a:cubicBezTo>
                    <a:pt x="690" y="1800"/>
                    <a:pt x="712" y="1816"/>
                    <a:pt x="712" y="1816"/>
                  </a:cubicBezTo>
                  <a:cubicBezTo>
                    <a:pt x="734" y="1828"/>
                    <a:pt x="643" y="1856"/>
                    <a:pt x="633" y="1860"/>
                  </a:cubicBezTo>
                  <a:cubicBezTo>
                    <a:pt x="623" y="1853"/>
                    <a:pt x="616" y="1849"/>
                    <a:pt x="611" y="1849"/>
                  </a:cubicBezTo>
                  <a:cubicBezTo>
                    <a:pt x="606" y="1849"/>
                    <a:pt x="607" y="1854"/>
                    <a:pt x="618" y="1863"/>
                  </a:cubicBezTo>
                  <a:cubicBezTo>
                    <a:pt x="633" y="1882"/>
                    <a:pt x="615" y="1885"/>
                    <a:pt x="593" y="1891"/>
                  </a:cubicBezTo>
                  <a:cubicBezTo>
                    <a:pt x="564" y="1900"/>
                    <a:pt x="546" y="1907"/>
                    <a:pt x="558" y="1925"/>
                  </a:cubicBezTo>
                  <a:lnTo>
                    <a:pt x="546" y="1929"/>
                  </a:lnTo>
                  <a:cubicBezTo>
                    <a:pt x="536" y="1929"/>
                    <a:pt x="539" y="1951"/>
                    <a:pt x="533" y="1954"/>
                  </a:cubicBezTo>
                  <a:cubicBezTo>
                    <a:pt x="536" y="1963"/>
                    <a:pt x="537" y="1968"/>
                    <a:pt x="536" y="1968"/>
                  </a:cubicBezTo>
                  <a:cubicBezTo>
                    <a:pt x="535" y="1968"/>
                    <a:pt x="533" y="1963"/>
                    <a:pt x="530" y="1954"/>
                  </a:cubicBezTo>
                  <a:cubicBezTo>
                    <a:pt x="521" y="1935"/>
                    <a:pt x="514" y="1916"/>
                    <a:pt x="508" y="1916"/>
                  </a:cubicBezTo>
                  <a:lnTo>
                    <a:pt x="508" y="1916"/>
                  </a:lnTo>
                  <a:cubicBezTo>
                    <a:pt x="502" y="1919"/>
                    <a:pt x="511" y="1938"/>
                    <a:pt x="517" y="1957"/>
                  </a:cubicBezTo>
                  <a:cubicBezTo>
                    <a:pt x="527" y="1976"/>
                    <a:pt x="524" y="1979"/>
                    <a:pt x="524" y="1979"/>
                  </a:cubicBezTo>
                  <a:cubicBezTo>
                    <a:pt x="517" y="1979"/>
                    <a:pt x="517" y="1979"/>
                    <a:pt x="511" y="1960"/>
                  </a:cubicBezTo>
                  <a:cubicBezTo>
                    <a:pt x="502" y="1941"/>
                    <a:pt x="495" y="1922"/>
                    <a:pt x="495" y="1922"/>
                  </a:cubicBezTo>
                  <a:lnTo>
                    <a:pt x="489" y="1922"/>
                  </a:lnTo>
                  <a:cubicBezTo>
                    <a:pt x="499" y="1941"/>
                    <a:pt x="495" y="1941"/>
                    <a:pt x="495" y="1941"/>
                  </a:cubicBezTo>
                  <a:cubicBezTo>
                    <a:pt x="494" y="1942"/>
                    <a:pt x="493" y="1942"/>
                    <a:pt x="492" y="1942"/>
                  </a:cubicBezTo>
                  <a:cubicBezTo>
                    <a:pt x="489" y="1942"/>
                    <a:pt x="486" y="1935"/>
                    <a:pt x="477" y="1903"/>
                  </a:cubicBezTo>
                  <a:cubicBezTo>
                    <a:pt x="469" y="1885"/>
                    <a:pt x="464" y="1876"/>
                    <a:pt x="463" y="1876"/>
                  </a:cubicBezTo>
                  <a:lnTo>
                    <a:pt x="463" y="1876"/>
                  </a:lnTo>
                  <a:cubicBezTo>
                    <a:pt x="462" y="1876"/>
                    <a:pt x="464" y="1886"/>
                    <a:pt x="470" y="1907"/>
                  </a:cubicBezTo>
                  <a:lnTo>
                    <a:pt x="467" y="1929"/>
                  </a:lnTo>
                  <a:cubicBezTo>
                    <a:pt x="463" y="1917"/>
                    <a:pt x="460" y="1913"/>
                    <a:pt x="458" y="1913"/>
                  </a:cubicBezTo>
                  <a:lnTo>
                    <a:pt x="458" y="1913"/>
                  </a:lnTo>
                  <a:cubicBezTo>
                    <a:pt x="455" y="1913"/>
                    <a:pt x="459" y="1937"/>
                    <a:pt x="461" y="1951"/>
                  </a:cubicBezTo>
                  <a:cubicBezTo>
                    <a:pt x="453" y="1932"/>
                    <a:pt x="449" y="1923"/>
                    <a:pt x="447" y="1923"/>
                  </a:cubicBezTo>
                  <a:lnTo>
                    <a:pt x="447" y="1923"/>
                  </a:lnTo>
                  <a:cubicBezTo>
                    <a:pt x="445" y="1923"/>
                    <a:pt x="447" y="1933"/>
                    <a:pt x="452" y="1954"/>
                  </a:cubicBezTo>
                  <a:cubicBezTo>
                    <a:pt x="455" y="1965"/>
                    <a:pt x="456" y="1971"/>
                    <a:pt x="454" y="1971"/>
                  </a:cubicBezTo>
                  <a:cubicBezTo>
                    <a:pt x="453" y="1971"/>
                    <a:pt x="450" y="1966"/>
                    <a:pt x="445" y="1957"/>
                  </a:cubicBezTo>
                  <a:cubicBezTo>
                    <a:pt x="439" y="1943"/>
                    <a:pt x="435" y="1940"/>
                    <a:pt x="431" y="1940"/>
                  </a:cubicBezTo>
                  <a:cubicBezTo>
                    <a:pt x="430" y="1940"/>
                    <a:pt x="428" y="1940"/>
                    <a:pt x="427" y="1941"/>
                  </a:cubicBezTo>
                  <a:cubicBezTo>
                    <a:pt x="430" y="1960"/>
                    <a:pt x="408" y="1969"/>
                    <a:pt x="380" y="1976"/>
                  </a:cubicBezTo>
                  <a:cubicBezTo>
                    <a:pt x="351" y="1985"/>
                    <a:pt x="333" y="1988"/>
                    <a:pt x="339" y="2010"/>
                  </a:cubicBezTo>
                  <a:cubicBezTo>
                    <a:pt x="336" y="2010"/>
                    <a:pt x="336" y="2010"/>
                    <a:pt x="326" y="1991"/>
                  </a:cubicBezTo>
                  <a:cubicBezTo>
                    <a:pt x="324" y="1984"/>
                    <a:pt x="322" y="1979"/>
                    <a:pt x="321" y="1979"/>
                  </a:cubicBezTo>
                  <a:lnTo>
                    <a:pt x="321" y="1979"/>
                  </a:lnTo>
                  <a:cubicBezTo>
                    <a:pt x="320" y="1979"/>
                    <a:pt x="321" y="1989"/>
                    <a:pt x="326" y="2013"/>
                  </a:cubicBezTo>
                  <a:cubicBezTo>
                    <a:pt x="328" y="2026"/>
                    <a:pt x="331" y="2037"/>
                    <a:pt x="331" y="2037"/>
                  </a:cubicBezTo>
                  <a:cubicBezTo>
                    <a:pt x="330" y="2037"/>
                    <a:pt x="329" y="2031"/>
                    <a:pt x="323" y="2013"/>
                  </a:cubicBezTo>
                  <a:cubicBezTo>
                    <a:pt x="319" y="2001"/>
                    <a:pt x="314" y="1998"/>
                    <a:pt x="308" y="1998"/>
                  </a:cubicBezTo>
                  <a:cubicBezTo>
                    <a:pt x="304" y="1998"/>
                    <a:pt x="300" y="1999"/>
                    <a:pt x="295" y="2001"/>
                  </a:cubicBezTo>
                  <a:cubicBezTo>
                    <a:pt x="286" y="2004"/>
                    <a:pt x="273" y="2007"/>
                    <a:pt x="279" y="2026"/>
                  </a:cubicBezTo>
                  <a:cubicBezTo>
                    <a:pt x="279" y="2037"/>
                    <a:pt x="279" y="2042"/>
                    <a:pt x="279" y="2042"/>
                  </a:cubicBezTo>
                  <a:cubicBezTo>
                    <a:pt x="278" y="2042"/>
                    <a:pt x="278" y="2037"/>
                    <a:pt x="276" y="2026"/>
                  </a:cubicBezTo>
                  <a:cubicBezTo>
                    <a:pt x="271" y="2004"/>
                    <a:pt x="261" y="1989"/>
                    <a:pt x="254" y="1989"/>
                  </a:cubicBezTo>
                  <a:cubicBezTo>
                    <a:pt x="250" y="1989"/>
                    <a:pt x="247" y="1996"/>
                    <a:pt x="248" y="2013"/>
                  </a:cubicBezTo>
                  <a:cubicBezTo>
                    <a:pt x="247" y="2014"/>
                    <a:pt x="246" y="2015"/>
                    <a:pt x="245" y="2015"/>
                  </a:cubicBezTo>
                  <a:cubicBezTo>
                    <a:pt x="242" y="2015"/>
                    <a:pt x="239" y="2011"/>
                    <a:pt x="232" y="1998"/>
                  </a:cubicBezTo>
                  <a:cubicBezTo>
                    <a:pt x="229" y="1998"/>
                    <a:pt x="226" y="1998"/>
                    <a:pt x="223" y="2019"/>
                  </a:cubicBezTo>
                  <a:lnTo>
                    <a:pt x="201" y="2026"/>
                  </a:lnTo>
                  <a:cubicBezTo>
                    <a:pt x="195" y="2029"/>
                    <a:pt x="195" y="2051"/>
                    <a:pt x="195" y="2051"/>
                  </a:cubicBezTo>
                  <a:lnTo>
                    <a:pt x="191" y="2051"/>
                  </a:lnTo>
                  <a:cubicBezTo>
                    <a:pt x="188" y="2041"/>
                    <a:pt x="182" y="2037"/>
                    <a:pt x="174" y="2037"/>
                  </a:cubicBezTo>
                  <a:cubicBezTo>
                    <a:pt x="166" y="2037"/>
                    <a:pt x="156" y="2040"/>
                    <a:pt x="144" y="2045"/>
                  </a:cubicBezTo>
                  <a:cubicBezTo>
                    <a:pt x="135" y="2047"/>
                    <a:pt x="126" y="2049"/>
                    <a:pt x="118" y="2049"/>
                  </a:cubicBezTo>
                  <a:cubicBezTo>
                    <a:pt x="108" y="2049"/>
                    <a:pt x="100" y="2046"/>
                    <a:pt x="94" y="2035"/>
                  </a:cubicBezTo>
                  <a:cubicBezTo>
                    <a:pt x="94" y="2035"/>
                    <a:pt x="91" y="2038"/>
                    <a:pt x="94" y="2057"/>
                  </a:cubicBezTo>
                  <a:cubicBezTo>
                    <a:pt x="100" y="2082"/>
                    <a:pt x="101" y="2093"/>
                    <a:pt x="99" y="2093"/>
                  </a:cubicBezTo>
                  <a:cubicBezTo>
                    <a:pt x="97" y="2093"/>
                    <a:pt x="95" y="2089"/>
                    <a:pt x="91" y="2082"/>
                  </a:cubicBezTo>
                  <a:cubicBezTo>
                    <a:pt x="82" y="2063"/>
                    <a:pt x="75" y="2053"/>
                    <a:pt x="70" y="2053"/>
                  </a:cubicBezTo>
                  <a:cubicBezTo>
                    <a:pt x="65" y="2053"/>
                    <a:pt x="64" y="2064"/>
                    <a:pt x="69" y="2085"/>
                  </a:cubicBezTo>
                  <a:cubicBezTo>
                    <a:pt x="66" y="2076"/>
                    <a:pt x="69" y="2079"/>
                    <a:pt x="63" y="2066"/>
                  </a:cubicBezTo>
                  <a:cubicBezTo>
                    <a:pt x="57" y="2053"/>
                    <a:pt x="53" y="2047"/>
                    <a:pt x="51" y="2047"/>
                  </a:cubicBezTo>
                  <a:lnTo>
                    <a:pt x="51" y="2047"/>
                  </a:lnTo>
                  <a:cubicBezTo>
                    <a:pt x="47" y="2047"/>
                    <a:pt x="48" y="2065"/>
                    <a:pt x="54" y="2092"/>
                  </a:cubicBezTo>
                  <a:cubicBezTo>
                    <a:pt x="47" y="2078"/>
                    <a:pt x="40" y="2065"/>
                    <a:pt x="38" y="2065"/>
                  </a:cubicBezTo>
                  <a:cubicBezTo>
                    <a:pt x="37" y="2065"/>
                    <a:pt x="37" y="2067"/>
                    <a:pt x="38" y="2073"/>
                  </a:cubicBezTo>
                  <a:cubicBezTo>
                    <a:pt x="37" y="2073"/>
                    <a:pt x="37" y="2074"/>
                    <a:pt x="36" y="2074"/>
                  </a:cubicBezTo>
                  <a:cubicBezTo>
                    <a:pt x="34" y="2074"/>
                    <a:pt x="32" y="2067"/>
                    <a:pt x="22" y="2035"/>
                  </a:cubicBezTo>
                  <a:cubicBezTo>
                    <a:pt x="16" y="2016"/>
                    <a:pt x="7" y="1998"/>
                    <a:pt x="3" y="1998"/>
                  </a:cubicBezTo>
                  <a:lnTo>
                    <a:pt x="3" y="1998"/>
                  </a:lnTo>
                  <a:cubicBezTo>
                    <a:pt x="0" y="1998"/>
                    <a:pt x="10" y="2016"/>
                    <a:pt x="16" y="2038"/>
                  </a:cubicBezTo>
                  <a:lnTo>
                    <a:pt x="10" y="2038"/>
                  </a:lnTo>
                  <a:cubicBezTo>
                    <a:pt x="10" y="2038"/>
                    <a:pt x="7" y="2041"/>
                    <a:pt x="13" y="2060"/>
                  </a:cubicBezTo>
                  <a:cubicBezTo>
                    <a:pt x="19" y="2079"/>
                    <a:pt x="16" y="2082"/>
                    <a:pt x="13" y="2082"/>
                  </a:cubicBezTo>
                  <a:cubicBezTo>
                    <a:pt x="11" y="2077"/>
                    <a:pt x="10" y="2074"/>
                    <a:pt x="10" y="2074"/>
                  </a:cubicBezTo>
                  <a:lnTo>
                    <a:pt x="10" y="2074"/>
                  </a:lnTo>
                  <a:cubicBezTo>
                    <a:pt x="9" y="2074"/>
                    <a:pt x="12" y="2088"/>
                    <a:pt x="19" y="2101"/>
                  </a:cubicBezTo>
                  <a:cubicBezTo>
                    <a:pt x="25" y="2120"/>
                    <a:pt x="32" y="2142"/>
                    <a:pt x="29" y="2142"/>
                  </a:cubicBezTo>
                  <a:lnTo>
                    <a:pt x="41" y="2182"/>
                  </a:lnTo>
                  <a:cubicBezTo>
                    <a:pt x="47" y="2207"/>
                    <a:pt x="60" y="2236"/>
                    <a:pt x="76" y="2258"/>
                  </a:cubicBezTo>
                  <a:cubicBezTo>
                    <a:pt x="86" y="2266"/>
                    <a:pt x="95" y="2276"/>
                    <a:pt x="100" y="2276"/>
                  </a:cubicBezTo>
                  <a:cubicBezTo>
                    <a:pt x="103" y="2276"/>
                    <a:pt x="103" y="2270"/>
                    <a:pt x="97" y="2251"/>
                  </a:cubicBezTo>
                  <a:cubicBezTo>
                    <a:pt x="97" y="2251"/>
                    <a:pt x="94" y="2233"/>
                    <a:pt x="97" y="2229"/>
                  </a:cubicBezTo>
                  <a:cubicBezTo>
                    <a:pt x="101" y="2229"/>
                    <a:pt x="110" y="2248"/>
                    <a:pt x="110" y="2248"/>
                  </a:cubicBezTo>
                  <a:cubicBezTo>
                    <a:pt x="114" y="2260"/>
                    <a:pt x="121" y="2263"/>
                    <a:pt x="130" y="2263"/>
                  </a:cubicBezTo>
                  <a:cubicBezTo>
                    <a:pt x="136" y="2263"/>
                    <a:pt x="142" y="2262"/>
                    <a:pt x="148" y="2261"/>
                  </a:cubicBezTo>
                  <a:cubicBezTo>
                    <a:pt x="156" y="2258"/>
                    <a:pt x="162" y="2256"/>
                    <a:pt x="168" y="2256"/>
                  </a:cubicBezTo>
                  <a:cubicBezTo>
                    <a:pt x="175" y="2256"/>
                    <a:pt x="180" y="2260"/>
                    <a:pt x="185" y="2270"/>
                  </a:cubicBezTo>
                  <a:cubicBezTo>
                    <a:pt x="195" y="2289"/>
                    <a:pt x="201" y="2289"/>
                    <a:pt x="201" y="2289"/>
                  </a:cubicBezTo>
                  <a:cubicBezTo>
                    <a:pt x="191" y="2267"/>
                    <a:pt x="213" y="2264"/>
                    <a:pt x="235" y="2254"/>
                  </a:cubicBezTo>
                  <a:cubicBezTo>
                    <a:pt x="257" y="2248"/>
                    <a:pt x="279" y="2242"/>
                    <a:pt x="273" y="2223"/>
                  </a:cubicBezTo>
                  <a:lnTo>
                    <a:pt x="279" y="2220"/>
                  </a:lnTo>
                  <a:cubicBezTo>
                    <a:pt x="285" y="2234"/>
                    <a:pt x="290" y="2238"/>
                    <a:pt x="294" y="2238"/>
                  </a:cubicBezTo>
                  <a:cubicBezTo>
                    <a:pt x="297" y="2238"/>
                    <a:pt x="299" y="2237"/>
                    <a:pt x="301" y="2236"/>
                  </a:cubicBezTo>
                  <a:cubicBezTo>
                    <a:pt x="301" y="2217"/>
                    <a:pt x="307" y="2214"/>
                    <a:pt x="307" y="2214"/>
                  </a:cubicBezTo>
                  <a:cubicBezTo>
                    <a:pt x="312" y="2227"/>
                    <a:pt x="315" y="2231"/>
                    <a:pt x="318" y="2231"/>
                  </a:cubicBezTo>
                  <a:cubicBezTo>
                    <a:pt x="320" y="2231"/>
                    <a:pt x="321" y="2230"/>
                    <a:pt x="323" y="2229"/>
                  </a:cubicBezTo>
                  <a:cubicBezTo>
                    <a:pt x="329" y="2229"/>
                    <a:pt x="333" y="2226"/>
                    <a:pt x="326" y="2207"/>
                  </a:cubicBezTo>
                  <a:cubicBezTo>
                    <a:pt x="330" y="2207"/>
                    <a:pt x="334" y="2206"/>
                    <a:pt x="338" y="2206"/>
                  </a:cubicBezTo>
                  <a:cubicBezTo>
                    <a:pt x="350" y="2206"/>
                    <a:pt x="361" y="2210"/>
                    <a:pt x="370" y="2217"/>
                  </a:cubicBezTo>
                  <a:cubicBezTo>
                    <a:pt x="373" y="2222"/>
                    <a:pt x="375" y="2225"/>
                    <a:pt x="375" y="2225"/>
                  </a:cubicBezTo>
                  <a:cubicBezTo>
                    <a:pt x="378" y="2225"/>
                    <a:pt x="375" y="2211"/>
                    <a:pt x="373" y="2195"/>
                  </a:cubicBezTo>
                  <a:cubicBezTo>
                    <a:pt x="364" y="2176"/>
                    <a:pt x="361" y="2154"/>
                    <a:pt x="364" y="2154"/>
                  </a:cubicBezTo>
                  <a:lnTo>
                    <a:pt x="364" y="2154"/>
                  </a:lnTo>
                  <a:lnTo>
                    <a:pt x="380" y="2192"/>
                  </a:lnTo>
                  <a:cubicBezTo>
                    <a:pt x="382" y="2208"/>
                    <a:pt x="382" y="2212"/>
                    <a:pt x="385" y="2212"/>
                  </a:cubicBezTo>
                  <a:cubicBezTo>
                    <a:pt x="386" y="2212"/>
                    <a:pt x="387" y="2211"/>
                    <a:pt x="389" y="2211"/>
                  </a:cubicBezTo>
                  <a:lnTo>
                    <a:pt x="395" y="2211"/>
                  </a:lnTo>
                  <a:cubicBezTo>
                    <a:pt x="389" y="2192"/>
                    <a:pt x="405" y="2186"/>
                    <a:pt x="427" y="2179"/>
                  </a:cubicBezTo>
                  <a:cubicBezTo>
                    <a:pt x="458" y="2170"/>
                    <a:pt x="467" y="2167"/>
                    <a:pt x="461" y="2148"/>
                  </a:cubicBezTo>
                  <a:cubicBezTo>
                    <a:pt x="456" y="2138"/>
                    <a:pt x="455" y="2132"/>
                    <a:pt x="457" y="2132"/>
                  </a:cubicBezTo>
                  <a:cubicBezTo>
                    <a:pt x="460" y="2132"/>
                    <a:pt x="465" y="2136"/>
                    <a:pt x="474" y="2145"/>
                  </a:cubicBezTo>
                  <a:cubicBezTo>
                    <a:pt x="496" y="2177"/>
                    <a:pt x="505" y="2190"/>
                    <a:pt x="508" y="2190"/>
                  </a:cubicBezTo>
                  <a:cubicBezTo>
                    <a:pt x="510" y="2190"/>
                    <a:pt x="509" y="2185"/>
                    <a:pt x="508" y="2176"/>
                  </a:cubicBezTo>
                  <a:cubicBezTo>
                    <a:pt x="508" y="2176"/>
                    <a:pt x="508" y="2176"/>
                    <a:pt x="507" y="2176"/>
                  </a:cubicBezTo>
                  <a:cubicBezTo>
                    <a:pt x="504" y="2176"/>
                    <a:pt x="498" y="2156"/>
                    <a:pt x="492" y="2139"/>
                  </a:cubicBezTo>
                  <a:cubicBezTo>
                    <a:pt x="486" y="2118"/>
                    <a:pt x="484" y="2108"/>
                    <a:pt x="485" y="2108"/>
                  </a:cubicBezTo>
                  <a:lnTo>
                    <a:pt x="485" y="2108"/>
                  </a:lnTo>
                  <a:cubicBezTo>
                    <a:pt x="486" y="2108"/>
                    <a:pt x="491" y="2117"/>
                    <a:pt x="499" y="2135"/>
                  </a:cubicBezTo>
                  <a:cubicBezTo>
                    <a:pt x="503" y="2148"/>
                    <a:pt x="510" y="2154"/>
                    <a:pt x="517" y="2154"/>
                  </a:cubicBezTo>
                  <a:cubicBezTo>
                    <a:pt x="534" y="2154"/>
                    <a:pt x="555" y="2128"/>
                    <a:pt x="555" y="2098"/>
                  </a:cubicBezTo>
                  <a:cubicBezTo>
                    <a:pt x="558" y="2107"/>
                    <a:pt x="555" y="2101"/>
                    <a:pt x="561" y="2117"/>
                  </a:cubicBezTo>
                  <a:cubicBezTo>
                    <a:pt x="567" y="2130"/>
                    <a:pt x="571" y="2134"/>
                    <a:pt x="579" y="2134"/>
                  </a:cubicBezTo>
                  <a:cubicBezTo>
                    <a:pt x="584" y="2134"/>
                    <a:pt x="590" y="2132"/>
                    <a:pt x="599" y="2129"/>
                  </a:cubicBezTo>
                  <a:lnTo>
                    <a:pt x="615" y="2123"/>
                  </a:lnTo>
                  <a:cubicBezTo>
                    <a:pt x="607" y="2104"/>
                    <a:pt x="613" y="2097"/>
                    <a:pt x="622" y="2097"/>
                  </a:cubicBezTo>
                  <a:cubicBezTo>
                    <a:pt x="632" y="2097"/>
                    <a:pt x="644" y="2104"/>
                    <a:pt x="649" y="2113"/>
                  </a:cubicBezTo>
                  <a:cubicBezTo>
                    <a:pt x="660" y="2124"/>
                    <a:pt x="663" y="2128"/>
                    <a:pt x="668" y="2128"/>
                  </a:cubicBezTo>
                  <a:cubicBezTo>
                    <a:pt x="671" y="2128"/>
                    <a:pt x="673" y="2127"/>
                    <a:pt x="677" y="2126"/>
                  </a:cubicBezTo>
                  <a:cubicBezTo>
                    <a:pt x="676" y="2103"/>
                    <a:pt x="685" y="2096"/>
                    <a:pt x="696" y="2096"/>
                  </a:cubicBezTo>
                  <a:cubicBezTo>
                    <a:pt x="706" y="2096"/>
                    <a:pt x="718" y="2103"/>
                    <a:pt x="724" y="2110"/>
                  </a:cubicBezTo>
                  <a:lnTo>
                    <a:pt x="737" y="2107"/>
                  </a:lnTo>
                  <a:cubicBezTo>
                    <a:pt x="731" y="2088"/>
                    <a:pt x="743" y="2085"/>
                    <a:pt x="746" y="2082"/>
                  </a:cubicBezTo>
                  <a:cubicBezTo>
                    <a:pt x="765" y="2076"/>
                    <a:pt x="771" y="2076"/>
                    <a:pt x="752" y="2060"/>
                  </a:cubicBezTo>
                  <a:cubicBezTo>
                    <a:pt x="737" y="2041"/>
                    <a:pt x="724" y="2026"/>
                    <a:pt x="727" y="2023"/>
                  </a:cubicBezTo>
                  <a:lnTo>
                    <a:pt x="727" y="2023"/>
                  </a:lnTo>
                  <a:lnTo>
                    <a:pt x="743" y="2041"/>
                  </a:lnTo>
                  <a:cubicBezTo>
                    <a:pt x="749" y="2049"/>
                    <a:pt x="757" y="2052"/>
                    <a:pt x="766" y="2052"/>
                  </a:cubicBezTo>
                  <a:cubicBezTo>
                    <a:pt x="775" y="2052"/>
                    <a:pt x="785" y="2049"/>
                    <a:pt x="796" y="2045"/>
                  </a:cubicBezTo>
                  <a:cubicBezTo>
                    <a:pt x="810" y="2041"/>
                    <a:pt x="820" y="2039"/>
                    <a:pt x="828" y="2039"/>
                  </a:cubicBezTo>
                  <a:cubicBezTo>
                    <a:pt x="837" y="2039"/>
                    <a:pt x="845" y="2041"/>
                    <a:pt x="856" y="2048"/>
                  </a:cubicBezTo>
                  <a:lnTo>
                    <a:pt x="846" y="2029"/>
                  </a:lnTo>
                  <a:cubicBezTo>
                    <a:pt x="840" y="2020"/>
                    <a:pt x="838" y="2015"/>
                    <a:pt x="842" y="2015"/>
                  </a:cubicBezTo>
                  <a:cubicBezTo>
                    <a:pt x="845" y="2015"/>
                    <a:pt x="851" y="2019"/>
                    <a:pt x="859" y="2026"/>
                  </a:cubicBezTo>
                  <a:cubicBezTo>
                    <a:pt x="867" y="2032"/>
                    <a:pt x="876" y="2034"/>
                    <a:pt x="882" y="2034"/>
                  </a:cubicBezTo>
                  <a:cubicBezTo>
                    <a:pt x="893" y="2034"/>
                    <a:pt x="901" y="2027"/>
                    <a:pt x="897" y="2013"/>
                  </a:cubicBezTo>
                  <a:lnTo>
                    <a:pt x="909" y="2010"/>
                  </a:lnTo>
                  <a:cubicBezTo>
                    <a:pt x="927" y="2024"/>
                    <a:pt x="941" y="2030"/>
                    <a:pt x="949" y="2030"/>
                  </a:cubicBezTo>
                  <a:cubicBezTo>
                    <a:pt x="958" y="2030"/>
                    <a:pt x="957" y="2020"/>
                    <a:pt x="937" y="2001"/>
                  </a:cubicBezTo>
                  <a:lnTo>
                    <a:pt x="937" y="2001"/>
                  </a:lnTo>
                  <a:cubicBezTo>
                    <a:pt x="950" y="2011"/>
                    <a:pt x="957" y="2015"/>
                    <a:pt x="963" y="2015"/>
                  </a:cubicBezTo>
                  <a:cubicBezTo>
                    <a:pt x="965" y="2015"/>
                    <a:pt x="967" y="2014"/>
                    <a:pt x="969" y="2013"/>
                  </a:cubicBezTo>
                  <a:cubicBezTo>
                    <a:pt x="963" y="2002"/>
                    <a:pt x="969" y="1995"/>
                    <a:pt x="979" y="1995"/>
                  </a:cubicBezTo>
                  <a:cubicBezTo>
                    <a:pt x="986" y="1995"/>
                    <a:pt x="995" y="1998"/>
                    <a:pt x="1003" y="2004"/>
                  </a:cubicBezTo>
                  <a:lnTo>
                    <a:pt x="1009" y="2001"/>
                  </a:lnTo>
                  <a:cubicBezTo>
                    <a:pt x="994" y="1985"/>
                    <a:pt x="1000" y="1982"/>
                    <a:pt x="1006" y="1982"/>
                  </a:cubicBezTo>
                  <a:cubicBezTo>
                    <a:pt x="1009" y="1979"/>
                    <a:pt x="1016" y="1979"/>
                    <a:pt x="1000" y="1960"/>
                  </a:cubicBezTo>
                  <a:cubicBezTo>
                    <a:pt x="981" y="1944"/>
                    <a:pt x="987" y="1944"/>
                    <a:pt x="987" y="1944"/>
                  </a:cubicBezTo>
                  <a:cubicBezTo>
                    <a:pt x="988" y="1944"/>
                    <a:pt x="989" y="1944"/>
                    <a:pt x="989" y="1944"/>
                  </a:cubicBezTo>
                  <a:cubicBezTo>
                    <a:pt x="996" y="1944"/>
                    <a:pt x="1011" y="1958"/>
                    <a:pt x="1028" y="1976"/>
                  </a:cubicBezTo>
                  <a:cubicBezTo>
                    <a:pt x="1032" y="1981"/>
                    <a:pt x="1036" y="1984"/>
                    <a:pt x="1039" y="1984"/>
                  </a:cubicBezTo>
                  <a:cubicBezTo>
                    <a:pt x="1045" y="1984"/>
                    <a:pt x="1047" y="1974"/>
                    <a:pt x="1028" y="1954"/>
                  </a:cubicBezTo>
                  <a:cubicBezTo>
                    <a:pt x="1012" y="1936"/>
                    <a:pt x="1004" y="1927"/>
                    <a:pt x="1005" y="1927"/>
                  </a:cubicBezTo>
                  <a:lnTo>
                    <a:pt x="1005" y="1927"/>
                  </a:lnTo>
                  <a:cubicBezTo>
                    <a:pt x="1006" y="1927"/>
                    <a:pt x="1015" y="1935"/>
                    <a:pt x="1031" y="1951"/>
                  </a:cubicBezTo>
                  <a:cubicBezTo>
                    <a:pt x="1045" y="1962"/>
                    <a:pt x="1058" y="1973"/>
                    <a:pt x="1060" y="1973"/>
                  </a:cubicBezTo>
                  <a:cubicBezTo>
                    <a:pt x="1061" y="1973"/>
                    <a:pt x="1060" y="1971"/>
                    <a:pt x="1056" y="1966"/>
                  </a:cubicBezTo>
                  <a:cubicBezTo>
                    <a:pt x="1056" y="1966"/>
                    <a:pt x="1069" y="1963"/>
                    <a:pt x="1044" y="1947"/>
                  </a:cubicBezTo>
                  <a:lnTo>
                    <a:pt x="1060" y="1941"/>
                  </a:lnTo>
                  <a:cubicBezTo>
                    <a:pt x="1085" y="1949"/>
                    <a:pt x="1096" y="1951"/>
                    <a:pt x="1101" y="1951"/>
                  </a:cubicBezTo>
                  <a:cubicBezTo>
                    <a:pt x="1104" y="1951"/>
                    <a:pt x="1106" y="1951"/>
                    <a:pt x="1107" y="1951"/>
                  </a:cubicBezTo>
                  <a:cubicBezTo>
                    <a:pt x="1096" y="1942"/>
                    <a:pt x="1091" y="1938"/>
                    <a:pt x="1095" y="1938"/>
                  </a:cubicBezTo>
                  <a:cubicBezTo>
                    <a:pt x="1098" y="1938"/>
                    <a:pt x="1105" y="1940"/>
                    <a:pt x="1119" y="1944"/>
                  </a:cubicBezTo>
                  <a:cubicBezTo>
                    <a:pt x="1129" y="1951"/>
                    <a:pt x="1136" y="1954"/>
                    <a:pt x="1138" y="1954"/>
                  </a:cubicBezTo>
                  <a:cubicBezTo>
                    <a:pt x="1140" y="1954"/>
                    <a:pt x="1130" y="1947"/>
                    <a:pt x="1100" y="1932"/>
                  </a:cubicBezTo>
                  <a:cubicBezTo>
                    <a:pt x="1088" y="1923"/>
                    <a:pt x="1084" y="1918"/>
                    <a:pt x="1090" y="1918"/>
                  </a:cubicBezTo>
                  <a:cubicBezTo>
                    <a:pt x="1094" y="1918"/>
                    <a:pt x="1103" y="1920"/>
                    <a:pt x="1116" y="1925"/>
                  </a:cubicBezTo>
                  <a:cubicBezTo>
                    <a:pt x="1147" y="1940"/>
                    <a:pt x="1162" y="1946"/>
                    <a:pt x="1164" y="1946"/>
                  </a:cubicBezTo>
                  <a:cubicBezTo>
                    <a:pt x="1165" y="1946"/>
                    <a:pt x="1159" y="1943"/>
                    <a:pt x="1147" y="1938"/>
                  </a:cubicBezTo>
                  <a:cubicBezTo>
                    <a:pt x="1129" y="1922"/>
                    <a:pt x="1135" y="1919"/>
                    <a:pt x="1135" y="1919"/>
                  </a:cubicBezTo>
                  <a:lnTo>
                    <a:pt x="1135" y="1919"/>
                  </a:lnTo>
                  <a:cubicBezTo>
                    <a:pt x="1141" y="1922"/>
                    <a:pt x="1149" y="1924"/>
                    <a:pt x="1159" y="1924"/>
                  </a:cubicBezTo>
                  <a:cubicBezTo>
                    <a:pt x="1187" y="1924"/>
                    <a:pt x="1226" y="1912"/>
                    <a:pt x="1263" y="1900"/>
                  </a:cubicBezTo>
                  <a:cubicBezTo>
                    <a:pt x="1270" y="1900"/>
                    <a:pt x="1244" y="1885"/>
                    <a:pt x="1216" y="1872"/>
                  </a:cubicBezTo>
                  <a:cubicBezTo>
                    <a:pt x="1202" y="1867"/>
                    <a:pt x="1193" y="1864"/>
                    <a:pt x="1187" y="1862"/>
                  </a:cubicBezTo>
                  <a:lnTo>
                    <a:pt x="1187" y="1862"/>
                  </a:lnTo>
                  <a:cubicBezTo>
                    <a:pt x="1195" y="1865"/>
                    <a:pt x="1208" y="1869"/>
                    <a:pt x="1223" y="1872"/>
                  </a:cubicBezTo>
                  <a:cubicBezTo>
                    <a:pt x="1266" y="1888"/>
                    <a:pt x="1292" y="1895"/>
                    <a:pt x="1298" y="1895"/>
                  </a:cubicBezTo>
                  <a:cubicBezTo>
                    <a:pt x="1305" y="1895"/>
                    <a:pt x="1284" y="1886"/>
                    <a:pt x="1232" y="1869"/>
                  </a:cubicBezTo>
                  <a:cubicBezTo>
                    <a:pt x="1198" y="1858"/>
                    <a:pt x="1181" y="1852"/>
                    <a:pt x="1184" y="1852"/>
                  </a:cubicBezTo>
                  <a:lnTo>
                    <a:pt x="1184" y="1852"/>
                  </a:lnTo>
                  <a:cubicBezTo>
                    <a:pt x="1186" y="1852"/>
                    <a:pt x="1204" y="1857"/>
                    <a:pt x="1238" y="1866"/>
                  </a:cubicBezTo>
                  <a:cubicBezTo>
                    <a:pt x="1254" y="1870"/>
                    <a:pt x="1263" y="1873"/>
                    <a:pt x="1265" y="1873"/>
                  </a:cubicBezTo>
                  <a:cubicBezTo>
                    <a:pt x="1267" y="1873"/>
                    <a:pt x="1261" y="1869"/>
                    <a:pt x="1248" y="1863"/>
                  </a:cubicBezTo>
                  <a:cubicBezTo>
                    <a:pt x="1231" y="1858"/>
                    <a:pt x="1225" y="1854"/>
                    <a:pt x="1228" y="1854"/>
                  </a:cubicBezTo>
                  <a:cubicBezTo>
                    <a:pt x="1230" y="1854"/>
                    <a:pt x="1239" y="1857"/>
                    <a:pt x="1254" y="1863"/>
                  </a:cubicBezTo>
                  <a:cubicBezTo>
                    <a:pt x="1278" y="1869"/>
                    <a:pt x="1303" y="1875"/>
                    <a:pt x="1308" y="1875"/>
                  </a:cubicBezTo>
                  <a:cubicBezTo>
                    <a:pt x="1311" y="1875"/>
                    <a:pt x="1309" y="1873"/>
                    <a:pt x="1298" y="1869"/>
                  </a:cubicBezTo>
                  <a:cubicBezTo>
                    <a:pt x="1310" y="1869"/>
                    <a:pt x="1326" y="1872"/>
                    <a:pt x="1342" y="1878"/>
                  </a:cubicBezTo>
                  <a:cubicBezTo>
                    <a:pt x="1350" y="1880"/>
                    <a:pt x="1355" y="1881"/>
                    <a:pt x="1357" y="1881"/>
                  </a:cubicBezTo>
                  <a:cubicBezTo>
                    <a:pt x="1367" y="1881"/>
                    <a:pt x="1346" y="1869"/>
                    <a:pt x="1326" y="1860"/>
                  </a:cubicBezTo>
                  <a:cubicBezTo>
                    <a:pt x="1299" y="1846"/>
                    <a:pt x="1289" y="1839"/>
                    <a:pt x="1293" y="1839"/>
                  </a:cubicBezTo>
                  <a:cubicBezTo>
                    <a:pt x="1297" y="1839"/>
                    <a:pt x="1314" y="1845"/>
                    <a:pt x="1342" y="1856"/>
                  </a:cubicBezTo>
                  <a:cubicBezTo>
                    <a:pt x="1361" y="1863"/>
                    <a:pt x="1374" y="1866"/>
                    <a:pt x="1381" y="1866"/>
                  </a:cubicBezTo>
                  <a:cubicBezTo>
                    <a:pt x="1396" y="1866"/>
                    <a:pt x="1380" y="1852"/>
                    <a:pt x="1332" y="1835"/>
                  </a:cubicBezTo>
                  <a:cubicBezTo>
                    <a:pt x="1291" y="1821"/>
                    <a:pt x="1274" y="1816"/>
                    <a:pt x="1275" y="1816"/>
                  </a:cubicBezTo>
                  <a:lnTo>
                    <a:pt x="1275" y="1816"/>
                  </a:lnTo>
                  <a:cubicBezTo>
                    <a:pt x="1276" y="1816"/>
                    <a:pt x="1284" y="1818"/>
                    <a:pt x="1298" y="1822"/>
                  </a:cubicBezTo>
                  <a:cubicBezTo>
                    <a:pt x="1335" y="1831"/>
                    <a:pt x="1338" y="1831"/>
                    <a:pt x="1338" y="1831"/>
                  </a:cubicBezTo>
                  <a:cubicBezTo>
                    <a:pt x="1342" y="1828"/>
                    <a:pt x="1345" y="1828"/>
                    <a:pt x="1348" y="1828"/>
                  </a:cubicBezTo>
                  <a:cubicBezTo>
                    <a:pt x="1357" y="1828"/>
                    <a:pt x="1367" y="1831"/>
                    <a:pt x="1376" y="1835"/>
                  </a:cubicBezTo>
                  <a:cubicBezTo>
                    <a:pt x="1364" y="1825"/>
                    <a:pt x="1345" y="1819"/>
                    <a:pt x="1329" y="1813"/>
                  </a:cubicBezTo>
                  <a:cubicBezTo>
                    <a:pt x="1279" y="1795"/>
                    <a:pt x="1271" y="1787"/>
                    <a:pt x="1290" y="1787"/>
                  </a:cubicBezTo>
                  <a:cubicBezTo>
                    <a:pt x="1301" y="1787"/>
                    <a:pt x="1320" y="1789"/>
                    <a:pt x="1345" y="1794"/>
                  </a:cubicBezTo>
                  <a:lnTo>
                    <a:pt x="1345" y="1794"/>
                  </a:lnTo>
                  <a:lnTo>
                    <a:pt x="1301" y="1778"/>
                  </a:lnTo>
                  <a:cubicBezTo>
                    <a:pt x="1251" y="1763"/>
                    <a:pt x="1218" y="1752"/>
                    <a:pt x="1225" y="1752"/>
                  </a:cubicBezTo>
                  <a:cubicBezTo>
                    <a:pt x="1228" y="1752"/>
                    <a:pt x="1239" y="1754"/>
                    <a:pt x="1260" y="1759"/>
                  </a:cubicBezTo>
                  <a:lnTo>
                    <a:pt x="1295" y="1769"/>
                  </a:lnTo>
                  <a:cubicBezTo>
                    <a:pt x="1247" y="1754"/>
                    <a:pt x="1240" y="1745"/>
                    <a:pt x="1260" y="1745"/>
                  </a:cubicBezTo>
                  <a:cubicBezTo>
                    <a:pt x="1270" y="1745"/>
                    <a:pt x="1288" y="1748"/>
                    <a:pt x="1310" y="1753"/>
                  </a:cubicBezTo>
                  <a:cubicBezTo>
                    <a:pt x="1329" y="1758"/>
                    <a:pt x="1338" y="1761"/>
                    <a:pt x="1341" y="1761"/>
                  </a:cubicBezTo>
                  <a:cubicBezTo>
                    <a:pt x="1344" y="1761"/>
                    <a:pt x="1343" y="1759"/>
                    <a:pt x="1342" y="1756"/>
                  </a:cubicBezTo>
                  <a:lnTo>
                    <a:pt x="1307" y="1750"/>
                  </a:lnTo>
                  <a:cubicBezTo>
                    <a:pt x="1282" y="1747"/>
                    <a:pt x="1260" y="1737"/>
                    <a:pt x="1235" y="1731"/>
                  </a:cubicBezTo>
                  <a:cubicBezTo>
                    <a:pt x="1233" y="1727"/>
                    <a:pt x="1231" y="1725"/>
                    <a:pt x="1238" y="1725"/>
                  </a:cubicBezTo>
                  <a:cubicBezTo>
                    <a:pt x="1242" y="1725"/>
                    <a:pt x="1250" y="1726"/>
                    <a:pt x="1263" y="1728"/>
                  </a:cubicBezTo>
                  <a:cubicBezTo>
                    <a:pt x="1280" y="1730"/>
                    <a:pt x="1297" y="1732"/>
                    <a:pt x="1302" y="1732"/>
                  </a:cubicBezTo>
                  <a:cubicBezTo>
                    <a:pt x="1306" y="1732"/>
                    <a:pt x="1303" y="1731"/>
                    <a:pt x="1288" y="1728"/>
                  </a:cubicBezTo>
                  <a:cubicBezTo>
                    <a:pt x="1288" y="1728"/>
                    <a:pt x="1286" y="1724"/>
                    <a:pt x="1300" y="1724"/>
                  </a:cubicBezTo>
                  <a:cubicBezTo>
                    <a:pt x="1303" y="1724"/>
                    <a:pt x="1308" y="1724"/>
                    <a:pt x="1313" y="1725"/>
                  </a:cubicBezTo>
                  <a:lnTo>
                    <a:pt x="1298" y="1706"/>
                  </a:lnTo>
                  <a:cubicBezTo>
                    <a:pt x="1271" y="1696"/>
                    <a:pt x="1259" y="1688"/>
                    <a:pt x="1272" y="1688"/>
                  </a:cubicBezTo>
                  <a:cubicBezTo>
                    <a:pt x="1275" y="1688"/>
                    <a:pt x="1281" y="1689"/>
                    <a:pt x="1288" y="1690"/>
                  </a:cubicBezTo>
                  <a:cubicBezTo>
                    <a:pt x="1276" y="1681"/>
                    <a:pt x="1260" y="1672"/>
                    <a:pt x="1244" y="1672"/>
                  </a:cubicBezTo>
                  <a:cubicBezTo>
                    <a:pt x="1237" y="1664"/>
                    <a:pt x="1233" y="1658"/>
                    <a:pt x="1250" y="1658"/>
                  </a:cubicBezTo>
                  <a:cubicBezTo>
                    <a:pt x="1253" y="1658"/>
                    <a:pt x="1258" y="1659"/>
                    <a:pt x="1263" y="1659"/>
                  </a:cubicBezTo>
                  <a:cubicBezTo>
                    <a:pt x="1277" y="1662"/>
                    <a:pt x="1285" y="1663"/>
                    <a:pt x="1286" y="1663"/>
                  </a:cubicBezTo>
                  <a:cubicBezTo>
                    <a:pt x="1288" y="1663"/>
                    <a:pt x="1279" y="1661"/>
                    <a:pt x="1260" y="1656"/>
                  </a:cubicBezTo>
                  <a:cubicBezTo>
                    <a:pt x="1229" y="1653"/>
                    <a:pt x="1226" y="1647"/>
                    <a:pt x="1219" y="1643"/>
                  </a:cubicBezTo>
                  <a:lnTo>
                    <a:pt x="1213" y="1631"/>
                  </a:lnTo>
                  <a:cubicBezTo>
                    <a:pt x="1182" y="1628"/>
                    <a:pt x="1182" y="1628"/>
                    <a:pt x="1179" y="1625"/>
                  </a:cubicBezTo>
                  <a:cubicBezTo>
                    <a:pt x="1176" y="1618"/>
                    <a:pt x="1194" y="1609"/>
                    <a:pt x="1191" y="1603"/>
                  </a:cubicBezTo>
                  <a:cubicBezTo>
                    <a:pt x="1183" y="1594"/>
                    <a:pt x="1180" y="1592"/>
                    <a:pt x="1172" y="1592"/>
                  </a:cubicBezTo>
                  <a:cubicBezTo>
                    <a:pt x="1168" y="1592"/>
                    <a:pt x="1162" y="1592"/>
                    <a:pt x="1154" y="1593"/>
                  </a:cubicBezTo>
                  <a:cubicBezTo>
                    <a:pt x="1154" y="1594"/>
                    <a:pt x="1153" y="1594"/>
                    <a:pt x="1151" y="1594"/>
                  </a:cubicBezTo>
                  <a:cubicBezTo>
                    <a:pt x="1145" y="1594"/>
                    <a:pt x="1134" y="1592"/>
                    <a:pt x="1150" y="1587"/>
                  </a:cubicBezTo>
                  <a:cubicBezTo>
                    <a:pt x="1147" y="1584"/>
                    <a:pt x="1163" y="1571"/>
                    <a:pt x="1150" y="1556"/>
                  </a:cubicBezTo>
                  <a:cubicBezTo>
                    <a:pt x="1135" y="1537"/>
                    <a:pt x="1138" y="1537"/>
                    <a:pt x="1110" y="1537"/>
                  </a:cubicBezTo>
                  <a:cubicBezTo>
                    <a:pt x="1096" y="1538"/>
                    <a:pt x="1086" y="1538"/>
                    <a:pt x="1080" y="1538"/>
                  </a:cubicBezTo>
                  <a:cubicBezTo>
                    <a:pt x="1062" y="1538"/>
                    <a:pt x="1070" y="1535"/>
                    <a:pt x="1107" y="1531"/>
                  </a:cubicBezTo>
                  <a:cubicBezTo>
                    <a:pt x="1145" y="1523"/>
                    <a:pt x="1148" y="1517"/>
                    <a:pt x="1134" y="1517"/>
                  </a:cubicBezTo>
                  <a:cubicBezTo>
                    <a:pt x="1131" y="1517"/>
                    <a:pt x="1127" y="1517"/>
                    <a:pt x="1122" y="1518"/>
                  </a:cubicBezTo>
                  <a:cubicBezTo>
                    <a:pt x="1091" y="1512"/>
                    <a:pt x="1091" y="1512"/>
                    <a:pt x="1088" y="1509"/>
                  </a:cubicBezTo>
                  <a:cubicBezTo>
                    <a:pt x="1113" y="1509"/>
                    <a:pt x="1110" y="1502"/>
                    <a:pt x="1078" y="1493"/>
                  </a:cubicBezTo>
                  <a:cubicBezTo>
                    <a:pt x="1072" y="1490"/>
                    <a:pt x="1072" y="1490"/>
                    <a:pt x="1100" y="1487"/>
                  </a:cubicBezTo>
                  <a:lnTo>
                    <a:pt x="1091" y="1477"/>
                  </a:lnTo>
                  <a:cubicBezTo>
                    <a:pt x="1034" y="1471"/>
                    <a:pt x="1038" y="1443"/>
                    <a:pt x="1056" y="1433"/>
                  </a:cubicBezTo>
                  <a:cubicBezTo>
                    <a:pt x="1056" y="1433"/>
                    <a:pt x="1053" y="1430"/>
                    <a:pt x="1025" y="1427"/>
                  </a:cubicBezTo>
                  <a:cubicBezTo>
                    <a:pt x="1013" y="1428"/>
                    <a:pt x="1003" y="1428"/>
                    <a:pt x="996" y="1428"/>
                  </a:cubicBezTo>
                  <a:cubicBezTo>
                    <a:pt x="977" y="1428"/>
                    <a:pt x="984" y="1425"/>
                    <a:pt x="1019" y="1418"/>
                  </a:cubicBezTo>
                  <a:cubicBezTo>
                    <a:pt x="1046" y="1414"/>
                    <a:pt x="1058" y="1413"/>
                    <a:pt x="1052" y="1413"/>
                  </a:cubicBezTo>
                  <a:cubicBezTo>
                    <a:pt x="1049" y="1413"/>
                    <a:pt x="1036" y="1413"/>
                    <a:pt x="1016" y="1415"/>
                  </a:cubicBezTo>
                  <a:cubicBezTo>
                    <a:pt x="987" y="1415"/>
                    <a:pt x="972" y="1390"/>
                    <a:pt x="1019" y="1386"/>
                  </a:cubicBezTo>
                  <a:lnTo>
                    <a:pt x="1066" y="1377"/>
                  </a:lnTo>
                  <a:cubicBezTo>
                    <a:pt x="1038" y="1377"/>
                    <a:pt x="1034" y="1371"/>
                    <a:pt x="1034" y="1371"/>
                  </a:cubicBezTo>
                  <a:cubicBezTo>
                    <a:pt x="1029" y="1372"/>
                    <a:pt x="1024" y="1373"/>
                    <a:pt x="1021" y="1373"/>
                  </a:cubicBezTo>
                  <a:cubicBezTo>
                    <a:pt x="1011" y="1373"/>
                    <a:pt x="1007" y="1367"/>
                    <a:pt x="1000" y="1355"/>
                  </a:cubicBezTo>
                  <a:cubicBezTo>
                    <a:pt x="991" y="1346"/>
                    <a:pt x="959" y="1333"/>
                    <a:pt x="953" y="1324"/>
                  </a:cubicBezTo>
                  <a:cubicBezTo>
                    <a:pt x="947" y="1314"/>
                    <a:pt x="937" y="1299"/>
                    <a:pt x="953" y="1286"/>
                  </a:cubicBezTo>
                  <a:cubicBezTo>
                    <a:pt x="950" y="1283"/>
                    <a:pt x="947" y="1277"/>
                    <a:pt x="922" y="1274"/>
                  </a:cubicBezTo>
                  <a:cubicBezTo>
                    <a:pt x="916" y="1275"/>
                    <a:pt x="911" y="1276"/>
                    <a:pt x="908" y="1276"/>
                  </a:cubicBezTo>
                  <a:cubicBezTo>
                    <a:pt x="895" y="1276"/>
                    <a:pt x="895" y="1268"/>
                    <a:pt x="912" y="1261"/>
                  </a:cubicBezTo>
                  <a:lnTo>
                    <a:pt x="909" y="1255"/>
                  </a:lnTo>
                  <a:cubicBezTo>
                    <a:pt x="881" y="1255"/>
                    <a:pt x="881" y="1252"/>
                    <a:pt x="881" y="1252"/>
                  </a:cubicBezTo>
                  <a:cubicBezTo>
                    <a:pt x="897" y="1244"/>
                    <a:pt x="908" y="1231"/>
                    <a:pt x="900" y="1231"/>
                  </a:cubicBezTo>
                  <a:cubicBezTo>
                    <a:pt x="899" y="1231"/>
                    <a:pt x="896" y="1232"/>
                    <a:pt x="893" y="1233"/>
                  </a:cubicBezTo>
                  <a:cubicBezTo>
                    <a:pt x="887" y="1236"/>
                    <a:pt x="882" y="1238"/>
                    <a:pt x="879" y="1238"/>
                  </a:cubicBezTo>
                  <a:cubicBezTo>
                    <a:pt x="872" y="1238"/>
                    <a:pt x="869" y="1233"/>
                    <a:pt x="865" y="1227"/>
                  </a:cubicBezTo>
                  <a:cubicBezTo>
                    <a:pt x="868" y="1196"/>
                    <a:pt x="831" y="1123"/>
                    <a:pt x="811" y="1123"/>
                  </a:cubicBezTo>
                  <a:cubicBezTo>
                    <a:pt x="810" y="1123"/>
                    <a:pt x="810" y="1123"/>
                    <a:pt x="809" y="1123"/>
                  </a:cubicBezTo>
                  <a:lnTo>
                    <a:pt x="803" y="1114"/>
                  </a:lnTo>
                  <a:cubicBezTo>
                    <a:pt x="803" y="1114"/>
                    <a:pt x="799" y="1108"/>
                    <a:pt x="799" y="1108"/>
                  </a:cubicBezTo>
                  <a:cubicBezTo>
                    <a:pt x="829" y="1090"/>
                    <a:pt x="820" y="1085"/>
                    <a:pt x="804" y="1085"/>
                  </a:cubicBezTo>
                  <a:cubicBezTo>
                    <a:pt x="799" y="1085"/>
                    <a:pt x="795" y="1085"/>
                    <a:pt x="790" y="1086"/>
                  </a:cubicBezTo>
                  <a:cubicBezTo>
                    <a:pt x="782" y="1088"/>
                    <a:pt x="777" y="1089"/>
                    <a:pt x="774" y="1089"/>
                  </a:cubicBezTo>
                  <a:cubicBezTo>
                    <a:pt x="769" y="1089"/>
                    <a:pt x="768" y="1087"/>
                    <a:pt x="768" y="1086"/>
                  </a:cubicBezTo>
                  <a:cubicBezTo>
                    <a:pt x="798" y="1069"/>
                    <a:pt x="800" y="1060"/>
                    <a:pt x="785" y="1060"/>
                  </a:cubicBezTo>
                  <a:cubicBezTo>
                    <a:pt x="783" y="1060"/>
                    <a:pt x="780" y="1060"/>
                    <a:pt x="778" y="1061"/>
                  </a:cubicBezTo>
                  <a:cubicBezTo>
                    <a:pt x="760" y="1069"/>
                    <a:pt x="751" y="1073"/>
                    <a:pt x="750" y="1073"/>
                  </a:cubicBezTo>
                  <a:cubicBezTo>
                    <a:pt x="748" y="1073"/>
                    <a:pt x="757" y="1068"/>
                    <a:pt x="778" y="1057"/>
                  </a:cubicBezTo>
                  <a:cubicBezTo>
                    <a:pt x="796" y="1046"/>
                    <a:pt x="805" y="1039"/>
                    <a:pt x="799" y="1039"/>
                  </a:cubicBezTo>
                  <a:cubicBezTo>
                    <a:pt x="795" y="1039"/>
                    <a:pt x="780" y="1044"/>
                    <a:pt x="752" y="1054"/>
                  </a:cubicBezTo>
                  <a:cubicBezTo>
                    <a:pt x="745" y="1057"/>
                    <a:pt x="740" y="1058"/>
                    <a:pt x="739" y="1058"/>
                  </a:cubicBezTo>
                  <a:cubicBezTo>
                    <a:pt x="736" y="1058"/>
                    <a:pt x="740" y="1055"/>
                    <a:pt x="749" y="1048"/>
                  </a:cubicBezTo>
                  <a:cubicBezTo>
                    <a:pt x="772" y="1035"/>
                    <a:pt x="780" y="1029"/>
                    <a:pt x="778" y="1029"/>
                  </a:cubicBezTo>
                  <a:lnTo>
                    <a:pt x="778" y="1029"/>
                  </a:lnTo>
                  <a:cubicBezTo>
                    <a:pt x="777" y="1029"/>
                    <a:pt x="772" y="1032"/>
                    <a:pt x="765" y="1035"/>
                  </a:cubicBezTo>
                  <a:cubicBezTo>
                    <a:pt x="749" y="1042"/>
                    <a:pt x="740" y="1045"/>
                    <a:pt x="736" y="1045"/>
                  </a:cubicBezTo>
                  <a:cubicBezTo>
                    <a:pt x="732" y="1045"/>
                    <a:pt x="740" y="1039"/>
                    <a:pt x="762" y="1026"/>
                  </a:cubicBezTo>
                  <a:cubicBezTo>
                    <a:pt x="781" y="1012"/>
                    <a:pt x="790" y="1006"/>
                    <a:pt x="787" y="1006"/>
                  </a:cubicBezTo>
                  <a:cubicBezTo>
                    <a:pt x="785" y="1006"/>
                    <a:pt x="775" y="1010"/>
                    <a:pt x="759" y="1017"/>
                  </a:cubicBezTo>
                  <a:cubicBezTo>
                    <a:pt x="745" y="1022"/>
                    <a:pt x="735" y="1024"/>
                    <a:pt x="730" y="1024"/>
                  </a:cubicBezTo>
                  <a:cubicBezTo>
                    <a:pt x="720" y="1024"/>
                    <a:pt x="727" y="1015"/>
                    <a:pt x="749" y="1001"/>
                  </a:cubicBezTo>
                  <a:cubicBezTo>
                    <a:pt x="749" y="999"/>
                    <a:pt x="759" y="991"/>
                    <a:pt x="757" y="991"/>
                  </a:cubicBezTo>
                  <a:lnTo>
                    <a:pt x="757" y="991"/>
                  </a:lnTo>
                  <a:cubicBezTo>
                    <a:pt x="757" y="991"/>
                    <a:pt x="754" y="992"/>
                    <a:pt x="749" y="995"/>
                  </a:cubicBezTo>
                  <a:lnTo>
                    <a:pt x="765" y="982"/>
                  </a:lnTo>
                  <a:cubicBezTo>
                    <a:pt x="765" y="979"/>
                    <a:pt x="765" y="976"/>
                    <a:pt x="765" y="976"/>
                  </a:cubicBezTo>
                  <a:lnTo>
                    <a:pt x="746" y="985"/>
                  </a:lnTo>
                  <a:cubicBezTo>
                    <a:pt x="743" y="982"/>
                    <a:pt x="756" y="957"/>
                    <a:pt x="746" y="938"/>
                  </a:cubicBezTo>
                  <a:cubicBezTo>
                    <a:pt x="738" y="917"/>
                    <a:pt x="735" y="907"/>
                    <a:pt x="728" y="907"/>
                  </a:cubicBezTo>
                  <a:cubicBezTo>
                    <a:pt x="725" y="907"/>
                    <a:pt x="721" y="909"/>
                    <a:pt x="715" y="913"/>
                  </a:cubicBezTo>
                  <a:cubicBezTo>
                    <a:pt x="699" y="921"/>
                    <a:pt x="689" y="925"/>
                    <a:pt x="686" y="925"/>
                  </a:cubicBezTo>
                  <a:cubicBezTo>
                    <a:pt x="682" y="925"/>
                    <a:pt x="690" y="918"/>
                    <a:pt x="712" y="907"/>
                  </a:cubicBezTo>
                  <a:cubicBezTo>
                    <a:pt x="712" y="904"/>
                    <a:pt x="727" y="888"/>
                    <a:pt x="724" y="882"/>
                  </a:cubicBezTo>
                  <a:cubicBezTo>
                    <a:pt x="724" y="879"/>
                    <a:pt x="721" y="872"/>
                    <a:pt x="740" y="863"/>
                  </a:cubicBezTo>
                  <a:lnTo>
                    <a:pt x="740" y="860"/>
                  </a:lnTo>
                  <a:cubicBezTo>
                    <a:pt x="731" y="863"/>
                    <a:pt x="723" y="864"/>
                    <a:pt x="717" y="864"/>
                  </a:cubicBezTo>
                  <a:cubicBezTo>
                    <a:pt x="697" y="864"/>
                    <a:pt x="696" y="850"/>
                    <a:pt x="709" y="838"/>
                  </a:cubicBezTo>
                  <a:cubicBezTo>
                    <a:pt x="706" y="833"/>
                    <a:pt x="706" y="831"/>
                    <a:pt x="697" y="831"/>
                  </a:cubicBezTo>
                  <a:cubicBezTo>
                    <a:pt x="694" y="831"/>
                    <a:pt x="689" y="831"/>
                    <a:pt x="684" y="832"/>
                  </a:cubicBezTo>
                  <a:cubicBezTo>
                    <a:pt x="662" y="832"/>
                    <a:pt x="662" y="832"/>
                    <a:pt x="680" y="822"/>
                  </a:cubicBezTo>
                  <a:cubicBezTo>
                    <a:pt x="695" y="817"/>
                    <a:pt x="708" y="799"/>
                    <a:pt x="693" y="799"/>
                  </a:cubicBezTo>
                  <a:cubicBezTo>
                    <a:pt x="689" y="799"/>
                    <a:pt x="683" y="800"/>
                    <a:pt x="674" y="804"/>
                  </a:cubicBezTo>
                  <a:lnTo>
                    <a:pt x="693" y="794"/>
                  </a:lnTo>
                  <a:cubicBezTo>
                    <a:pt x="701" y="790"/>
                    <a:pt x="702" y="788"/>
                    <a:pt x="699" y="788"/>
                  </a:cubicBezTo>
                  <a:cubicBezTo>
                    <a:pt x="695" y="788"/>
                    <a:pt x="684" y="792"/>
                    <a:pt x="671" y="797"/>
                  </a:cubicBezTo>
                  <a:cubicBezTo>
                    <a:pt x="656" y="802"/>
                    <a:pt x="647" y="805"/>
                    <a:pt x="645" y="805"/>
                  </a:cubicBezTo>
                  <a:cubicBezTo>
                    <a:pt x="642" y="805"/>
                    <a:pt x="656" y="799"/>
                    <a:pt x="690" y="782"/>
                  </a:cubicBezTo>
                  <a:cubicBezTo>
                    <a:pt x="713" y="772"/>
                    <a:pt x="722" y="768"/>
                    <a:pt x="721" y="768"/>
                  </a:cubicBezTo>
                  <a:lnTo>
                    <a:pt x="721" y="768"/>
                  </a:lnTo>
                  <a:cubicBezTo>
                    <a:pt x="720" y="768"/>
                    <a:pt x="716" y="770"/>
                    <a:pt x="709" y="772"/>
                  </a:cubicBezTo>
                  <a:cubicBezTo>
                    <a:pt x="695" y="774"/>
                    <a:pt x="683" y="777"/>
                    <a:pt x="680" y="777"/>
                  </a:cubicBezTo>
                  <a:cubicBezTo>
                    <a:pt x="678" y="777"/>
                    <a:pt x="679" y="776"/>
                    <a:pt x="687" y="772"/>
                  </a:cubicBezTo>
                  <a:cubicBezTo>
                    <a:pt x="685" y="771"/>
                    <a:pt x="685" y="770"/>
                    <a:pt x="682" y="770"/>
                  </a:cubicBezTo>
                  <a:cubicBezTo>
                    <a:pt x="677" y="770"/>
                    <a:pt x="668" y="772"/>
                    <a:pt x="646" y="782"/>
                  </a:cubicBezTo>
                  <a:cubicBezTo>
                    <a:pt x="637" y="784"/>
                    <a:pt x="631" y="785"/>
                    <a:pt x="628" y="785"/>
                  </a:cubicBezTo>
                  <a:cubicBezTo>
                    <a:pt x="624" y="785"/>
                    <a:pt x="624" y="783"/>
                    <a:pt x="624" y="782"/>
                  </a:cubicBezTo>
                  <a:cubicBezTo>
                    <a:pt x="636" y="775"/>
                    <a:pt x="649" y="772"/>
                    <a:pt x="665" y="769"/>
                  </a:cubicBezTo>
                  <a:lnTo>
                    <a:pt x="662" y="763"/>
                  </a:lnTo>
                  <a:cubicBezTo>
                    <a:pt x="662" y="760"/>
                    <a:pt x="677" y="747"/>
                    <a:pt x="699" y="741"/>
                  </a:cubicBezTo>
                  <a:cubicBezTo>
                    <a:pt x="707" y="736"/>
                    <a:pt x="711" y="733"/>
                    <a:pt x="708" y="733"/>
                  </a:cubicBezTo>
                  <a:cubicBezTo>
                    <a:pt x="705" y="733"/>
                    <a:pt x="696" y="736"/>
                    <a:pt x="677" y="744"/>
                  </a:cubicBezTo>
                  <a:cubicBezTo>
                    <a:pt x="652" y="754"/>
                    <a:pt x="643" y="757"/>
                    <a:pt x="639" y="757"/>
                  </a:cubicBezTo>
                  <a:cubicBezTo>
                    <a:pt x="636" y="757"/>
                    <a:pt x="636" y="756"/>
                    <a:pt x="636" y="753"/>
                  </a:cubicBezTo>
                  <a:cubicBezTo>
                    <a:pt x="636" y="750"/>
                    <a:pt x="633" y="747"/>
                    <a:pt x="655" y="741"/>
                  </a:cubicBezTo>
                  <a:cubicBezTo>
                    <a:pt x="674" y="735"/>
                    <a:pt x="674" y="735"/>
                    <a:pt x="671" y="728"/>
                  </a:cubicBezTo>
                  <a:cubicBezTo>
                    <a:pt x="670" y="726"/>
                    <a:pt x="666" y="725"/>
                    <a:pt x="659" y="725"/>
                  </a:cubicBezTo>
                  <a:cubicBezTo>
                    <a:pt x="639" y="725"/>
                    <a:pt x="598" y="734"/>
                    <a:pt x="568" y="741"/>
                  </a:cubicBezTo>
                  <a:cubicBezTo>
                    <a:pt x="548" y="748"/>
                    <a:pt x="538" y="752"/>
                    <a:pt x="537" y="752"/>
                  </a:cubicBezTo>
                  <a:cubicBezTo>
                    <a:pt x="535" y="752"/>
                    <a:pt x="545" y="748"/>
                    <a:pt x="564" y="738"/>
                  </a:cubicBezTo>
                  <a:cubicBezTo>
                    <a:pt x="586" y="731"/>
                    <a:pt x="586" y="728"/>
                    <a:pt x="583" y="725"/>
                  </a:cubicBezTo>
                  <a:lnTo>
                    <a:pt x="583" y="725"/>
                  </a:lnTo>
                  <a:cubicBezTo>
                    <a:pt x="578" y="727"/>
                    <a:pt x="576" y="727"/>
                    <a:pt x="575" y="727"/>
                  </a:cubicBezTo>
                  <a:cubicBezTo>
                    <a:pt x="573" y="727"/>
                    <a:pt x="580" y="725"/>
                    <a:pt x="582" y="725"/>
                  </a:cubicBezTo>
                  <a:cubicBezTo>
                    <a:pt x="583" y="725"/>
                    <a:pt x="583" y="725"/>
                    <a:pt x="583" y="725"/>
                  </a:cubicBezTo>
                  <a:cubicBezTo>
                    <a:pt x="591" y="723"/>
                    <a:pt x="596" y="722"/>
                    <a:pt x="600" y="722"/>
                  </a:cubicBezTo>
                  <a:cubicBezTo>
                    <a:pt x="604" y="722"/>
                    <a:pt x="605" y="723"/>
                    <a:pt x="605" y="725"/>
                  </a:cubicBezTo>
                  <a:lnTo>
                    <a:pt x="624" y="719"/>
                  </a:lnTo>
                  <a:cubicBezTo>
                    <a:pt x="648" y="708"/>
                    <a:pt x="657" y="702"/>
                    <a:pt x="652" y="702"/>
                  </a:cubicBezTo>
                  <a:cubicBezTo>
                    <a:pt x="649" y="702"/>
                    <a:pt x="639" y="705"/>
                    <a:pt x="624" y="710"/>
                  </a:cubicBezTo>
                  <a:cubicBezTo>
                    <a:pt x="616" y="711"/>
                    <a:pt x="611" y="711"/>
                    <a:pt x="609" y="711"/>
                  </a:cubicBezTo>
                  <a:cubicBezTo>
                    <a:pt x="605" y="711"/>
                    <a:pt x="609" y="709"/>
                    <a:pt x="621" y="703"/>
                  </a:cubicBezTo>
                  <a:cubicBezTo>
                    <a:pt x="635" y="696"/>
                    <a:pt x="650" y="689"/>
                    <a:pt x="647" y="689"/>
                  </a:cubicBezTo>
                  <a:cubicBezTo>
                    <a:pt x="646" y="689"/>
                    <a:pt x="644" y="689"/>
                    <a:pt x="640" y="691"/>
                  </a:cubicBezTo>
                  <a:cubicBezTo>
                    <a:pt x="640" y="691"/>
                    <a:pt x="636" y="684"/>
                    <a:pt x="655" y="675"/>
                  </a:cubicBezTo>
                  <a:cubicBezTo>
                    <a:pt x="655" y="671"/>
                    <a:pt x="654" y="668"/>
                    <a:pt x="649" y="668"/>
                  </a:cubicBezTo>
                  <a:cubicBezTo>
                    <a:pt x="645" y="668"/>
                    <a:pt x="641" y="670"/>
                    <a:pt x="633" y="672"/>
                  </a:cubicBezTo>
                  <a:cubicBezTo>
                    <a:pt x="625" y="675"/>
                    <a:pt x="621" y="676"/>
                    <a:pt x="618" y="676"/>
                  </a:cubicBezTo>
                  <a:cubicBezTo>
                    <a:pt x="614" y="676"/>
                    <a:pt x="613" y="674"/>
                    <a:pt x="611" y="672"/>
                  </a:cubicBezTo>
                  <a:cubicBezTo>
                    <a:pt x="611" y="671"/>
                    <a:pt x="611" y="670"/>
                    <a:pt x="610" y="670"/>
                  </a:cubicBezTo>
                  <a:cubicBezTo>
                    <a:pt x="608" y="670"/>
                    <a:pt x="602" y="671"/>
                    <a:pt x="589" y="675"/>
                  </a:cubicBezTo>
                  <a:cubicBezTo>
                    <a:pt x="578" y="679"/>
                    <a:pt x="566" y="682"/>
                    <a:pt x="558" y="682"/>
                  </a:cubicBezTo>
                  <a:cubicBezTo>
                    <a:pt x="553" y="682"/>
                    <a:pt x="550" y="681"/>
                    <a:pt x="549" y="678"/>
                  </a:cubicBezTo>
                  <a:cubicBezTo>
                    <a:pt x="527" y="678"/>
                    <a:pt x="527" y="678"/>
                    <a:pt x="564" y="663"/>
                  </a:cubicBezTo>
                  <a:cubicBezTo>
                    <a:pt x="586" y="656"/>
                    <a:pt x="586" y="653"/>
                    <a:pt x="583" y="650"/>
                  </a:cubicBezTo>
                  <a:cubicBezTo>
                    <a:pt x="583" y="650"/>
                    <a:pt x="583" y="647"/>
                    <a:pt x="602" y="637"/>
                  </a:cubicBezTo>
                  <a:cubicBezTo>
                    <a:pt x="609" y="634"/>
                    <a:pt x="611" y="633"/>
                    <a:pt x="609" y="633"/>
                  </a:cubicBezTo>
                  <a:cubicBezTo>
                    <a:pt x="607" y="633"/>
                    <a:pt x="594" y="637"/>
                    <a:pt x="580" y="641"/>
                  </a:cubicBezTo>
                  <a:lnTo>
                    <a:pt x="542" y="653"/>
                  </a:lnTo>
                  <a:cubicBezTo>
                    <a:pt x="561" y="644"/>
                    <a:pt x="580" y="634"/>
                    <a:pt x="599" y="628"/>
                  </a:cubicBezTo>
                  <a:cubicBezTo>
                    <a:pt x="620" y="620"/>
                    <a:pt x="631" y="616"/>
                    <a:pt x="629" y="616"/>
                  </a:cubicBezTo>
                  <a:lnTo>
                    <a:pt x="629" y="616"/>
                  </a:lnTo>
                  <a:cubicBezTo>
                    <a:pt x="628" y="616"/>
                    <a:pt x="618" y="619"/>
                    <a:pt x="599" y="625"/>
                  </a:cubicBezTo>
                  <a:cubicBezTo>
                    <a:pt x="589" y="628"/>
                    <a:pt x="579" y="630"/>
                    <a:pt x="574" y="630"/>
                  </a:cubicBezTo>
                  <a:cubicBezTo>
                    <a:pt x="568" y="630"/>
                    <a:pt x="568" y="628"/>
                    <a:pt x="577" y="622"/>
                  </a:cubicBezTo>
                  <a:cubicBezTo>
                    <a:pt x="574" y="616"/>
                    <a:pt x="574" y="609"/>
                    <a:pt x="593" y="603"/>
                  </a:cubicBezTo>
                  <a:cubicBezTo>
                    <a:pt x="604" y="600"/>
                    <a:pt x="604" y="599"/>
                    <a:pt x="601" y="599"/>
                  </a:cubicBezTo>
                  <a:cubicBezTo>
                    <a:pt x="598" y="599"/>
                    <a:pt x="593" y="600"/>
                    <a:pt x="593" y="600"/>
                  </a:cubicBezTo>
                  <a:cubicBezTo>
                    <a:pt x="588" y="601"/>
                    <a:pt x="584" y="601"/>
                    <a:pt x="581" y="601"/>
                  </a:cubicBezTo>
                  <a:cubicBezTo>
                    <a:pt x="572" y="601"/>
                    <a:pt x="575" y="596"/>
                    <a:pt x="589" y="584"/>
                  </a:cubicBezTo>
                  <a:cubicBezTo>
                    <a:pt x="610" y="567"/>
                    <a:pt x="620" y="560"/>
                    <a:pt x="615" y="560"/>
                  </a:cubicBezTo>
                  <a:cubicBezTo>
                    <a:pt x="612" y="560"/>
                    <a:pt x="603" y="563"/>
                    <a:pt x="586" y="568"/>
                  </a:cubicBezTo>
                  <a:cubicBezTo>
                    <a:pt x="575" y="572"/>
                    <a:pt x="564" y="575"/>
                    <a:pt x="562" y="575"/>
                  </a:cubicBezTo>
                  <a:cubicBezTo>
                    <a:pt x="560" y="575"/>
                    <a:pt x="566" y="573"/>
                    <a:pt x="583" y="565"/>
                  </a:cubicBezTo>
                  <a:cubicBezTo>
                    <a:pt x="596" y="560"/>
                    <a:pt x="594" y="559"/>
                    <a:pt x="585" y="559"/>
                  </a:cubicBezTo>
                  <a:cubicBezTo>
                    <a:pt x="579" y="559"/>
                    <a:pt x="570" y="559"/>
                    <a:pt x="561" y="559"/>
                  </a:cubicBezTo>
                  <a:cubicBezTo>
                    <a:pt x="533" y="565"/>
                    <a:pt x="508" y="572"/>
                    <a:pt x="480" y="578"/>
                  </a:cubicBezTo>
                  <a:cubicBezTo>
                    <a:pt x="459" y="584"/>
                    <a:pt x="449" y="587"/>
                    <a:pt x="447" y="587"/>
                  </a:cubicBezTo>
                  <a:cubicBezTo>
                    <a:pt x="444" y="587"/>
                    <a:pt x="448" y="584"/>
                    <a:pt x="458" y="578"/>
                  </a:cubicBezTo>
                  <a:cubicBezTo>
                    <a:pt x="458" y="575"/>
                    <a:pt x="477" y="565"/>
                    <a:pt x="499" y="559"/>
                  </a:cubicBezTo>
                  <a:cubicBezTo>
                    <a:pt x="505" y="558"/>
                    <a:pt x="509" y="558"/>
                    <a:pt x="512" y="558"/>
                  </a:cubicBezTo>
                  <a:cubicBezTo>
                    <a:pt x="517" y="558"/>
                    <a:pt x="517" y="559"/>
                    <a:pt x="517" y="559"/>
                  </a:cubicBezTo>
                  <a:lnTo>
                    <a:pt x="521" y="562"/>
                  </a:lnTo>
                  <a:cubicBezTo>
                    <a:pt x="539" y="556"/>
                    <a:pt x="558" y="550"/>
                    <a:pt x="558" y="543"/>
                  </a:cubicBezTo>
                  <a:cubicBezTo>
                    <a:pt x="570" y="537"/>
                    <a:pt x="574" y="535"/>
                    <a:pt x="571" y="535"/>
                  </a:cubicBezTo>
                  <a:cubicBezTo>
                    <a:pt x="569" y="535"/>
                    <a:pt x="565" y="536"/>
                    <a:pt x="558" y="537"/>
                  </a:cubicBezTo>
                  <a:cubicBezTo>
                    <a:pt x="577" y="531"/>
                    <a:pt x="574" y="525"/>
                    <a:pt x="574" y="518"/>
                  </a:cubicBezTo>
                  <a:cubicBezTo>
                    <a:pt x="574" y="512"/>
                    <a:pt x="571" y="503"/>
                    <a:pt x="589" y="493"/>
                  </a:cubicBezTo>
                  <a:cubicBezTo>
                    <a:pt x="589" y="489"/>
                    <a:pt x="589" y="487"/>
                    <a:pt x="584" y="487"/>
                  </a:cubicBezTo>
                  <a:cubicBezTo>
                    <a:pt x="581" y="487"/>
                    <a:pt x="576" y="488"/>
                    <a:pt x="568" y="490"/>
                  </a:cubicBezTo>
                  <a:cubicBezTo>
                    <a:pt x="547" y="495"/>
                    <a:pt x="537" y="496"/>
                    <a:pt x="535" y="496"/>
                  </a:cubicBezTo>
                  <a:cubicBezTo>
                    <a:pt x="532" y="496"/>
                    <a:pt x="538" y="495"/>
                    <a:pt x="549" y="493"/>
                  </a:cubicBezTo>
                  <a:cubicBezTo>
                    <a:pt x="583" y="479"/>
                    <a:pt x="596" y="442"/>
                    <a:pt x="568" y="442"/>
                  </a:cubicBezTo>
                  <a:cubicBezTo>
                    <a:pt x="565" y="442"/>
                    <a:pt x="562" y="442"/>
                    <a:pt x="558" y="443"/>
                  </a:cubicBezTo>
                  <a:cubicBezTo>
                    <a:pt x="558" y="443"/>
                    <a:pt x="558" y="440"/>
                    <a:pt x="558" y="437"/>
                  </a:cubicBezTo>
                  <a:cubicBezTo>
                    <a:pt x="576" y="425"/>
                    <a:pt x="574" y="408"/>
                    <a:pt x="557" y="408"/>
                  </a:cubicBezTo>
                  <a:cubicBezTo>
                    <a:pt x="555" y="408"/>
                    <a:pt x="554" y="408"/>
                    <a:pt x="552" y="409"/>
                  </a:cubicBezTo>
                  <a:cubicBezTo>
                    <a:pt x="552" y="409"/>
                    <a:pt x="552" y="406"/>
                    <a:pt x="552" y="399"/>
                  </a:cubicBezTo>
                  <a:cubicBezTo>
                    <a:pt x="571" y="390"/>
                    <a:pt x="571" y="387"/>
                    <a:pt x="549" y="387"/>
                  </a:cubicBezTo>
                  <a:cubicBezTo>
                    <a:pt x="542" y="388"/>
                    <a:pt x="536" y="389"/>
                    <a:pt x="531" y="390"/>
                  </a:cubicBezTo>
                  <a:lnTo>
                    <a:pt x="531" y="390"/>
                  </a:lnTo>
                  <a:cubicBezTo>
                    <a:pt x="549" y="383"/>
                    <a:pt x="549" y="377"/>
                    <a:pt x="546" y="365"/>
                  </a:cubicBezTo>
                  <a:cubicBezTo>
                    <a:pt x="546" y="358"/>
                    <a:pt x="546" y="355"/>
                    <a:pt x="542" y="355"/>
                  </a:cubicBezTo>
                  <a:cubicBezTo>
                    <a:pt x="539" y="355"/>
                    <a:pt x="534" y="357"/>
                    <a:pt x="524" y="362"/>
                  </a:cubicBezTo>
                  <a:cubicBezTo>
                    <a:pt x="502" y="352"/>
                    <a:pt x="524" y="349"/>
                    <a:pt x="542" y="346"/>
                  </a:cubicBezTo>
                  <a:cubicBezTo>
                    <a:pt x="568" y="342"/>
                    <a:pt x="578" y="338"/>
                    <a:pt x="565" y="338"/>
                  </a:cubicBezTo>
                  <a:cubicBezTo>
                    <a:pt x="558" y="338"/>
                    <a:pt x="544" y="339"/>
                    <a:pt x="521" y="343"/>
                  </a:cubicBezTo>
                  <a:cubicBezTo>
                    <a:pt x="513" y="343"/>
                    <a:pt x="506" y="344"/>
                    <a:pt x="502" y="344"/>
                  </a:cubicBezTo>
                  <a:cubicBezTo>
                    <a:pt x="480" y="344"/>
                    <a:pt x="483" y="339"/>
                    <a:pt x="499" y="337"/>
                  </a:cubicBezTo>
                  <a:cubicBezTo>
                    <a:pt x="505" y="336"/>
                    <a:pt x="510" y="335"/>
                    <a:pt x="513" y="335"/>
                  </a:cubicBezTo>
                  <a:cubicBezTo>
                    <a:pt x="521" y="335"/>
                    <a:pt x="521" y="338"/>
                    <a:pt x="521" y="340"/>
                  </a:cubicBezTo>
                  <a:lnTo>
                    <a:pt x="561" y="330"/>
                  </a:lnTo>
                  <a:cubicBezTo>
                    <a:pt x="561" y="329"/>
                    <a:pt x="561" y="328"/>
                    <a:pt x="559" y="328"/>
                  </a:cubicBezTo>
                  <a:cubicBezTo>
                    <a:pt x="557" y="328"/>
                    <a:pt x="552" y="329"/>
                    <a:pt x="542" y="330"/>
                  </a:cubicBezTo>
                  <a:cubicBezTo>
                    <a:pt x="542" y="330"/>
                    <a:pt x="539" y="327"/>
                    <a:pt x="521" y="327"/>
                  </a:cubicBezTo>
                  <a:cubicBezTo>
                    <a:pt x="499" y="327"/>
                    <a:pt x="477" y="330"/>
                    <a:pt x="458" y="340"/>
                  </a:cubicBezTo>
                  <a:cubicBezTo>
                    <a:pt x="450" y="342"/>
                    <a:pt x="445" y="343"/>
                    <a:pt x="442" y="343"/>
                  </a:cubicBezTo>
                  <a:cubicBezTo>
                    <a:pt x="439" y="343"/>
                    <a:pt x="438" y="342"/>
                    <a:pt x="436" y="340"/>
                  </a:cubicBezTo>
                  <a:cubicBezTo>
                    <a:pt x="455" y="330"/>
                    <a:pt x="477" y="324"/>
                    <a:pt x="499" y="324"/>
                  </a:cubicBezTo>
                  <a:cubicBezTo>
                    <a:pt x="499" y="325"/>
                    <a:pt x="500" y="325"/>
                    <a:pt x="504" y="325"/>
                  </a:cubicBezTo>
                  <a:cubicBezTo>
                    <a:pt x="511" y="325"/>
                    <a:pt x="526" y="323"/>
                    <a:pt x="539" y="321"/>
                  </a:cubicBezTo>
                  <a:cubicBezTo>
                    <a:pt x="558" y="318"/>
                    <a:pt x="528" y="311"/>
                    <a:pt x="494" y="311"/>
                  </a:cubicBezTo>
                  <a:cubicBezTo>
                    <a:pt x="488" y="311"/>
                    <a:pt x="482" y="311"/>
                    <a:pt x="477" y="312"/>
                  </a:cubicBezTo>
                  <a:lnTo>
                    <a:pt x="495" y="308"/>
                  </a:lnTo>
                  <a:cubicBezTo>
                    <a:pt x="517" y="305"/>
                    <a:pt x="517" y="299"/>
                    <a:pt x="514" y="293"/>
                  </a:cubicBezTo>
                  <a:cubicBezTo>
                    <a:pt x="514" y="288"/>
                    <a:pt x="514" y="285"/>
                    <a:pt x="507" y="285"/>
                  </a:cubicBezTo>
                  <a:cubicBezTo>
                    <a:pt x="504" y="285"/>
                    <a:pt x="501" y="286"/>
                    <a:pt x="495" y="286"/>
                  </a:cubicBezTo>
                  <a:cubicBezTo>
                    <a:pt x="478" y="289"/>
                    <a:pt x="460" y="294"/>
                    <a:pt x="454" y="294"/>
                  </a:cubicBezTo>
                  <a:cubicBezTo>
                    <a:pt x="452" y="294"/>
                    <a:pt x="452" y="293"/>
                    <a:pt x="452" y="293"/>
                  </a:cubicBezTo>
                  <a:cubicBezTo>
                    <a:pt x="452" y="296"/>
                    <a:pt x="433" y="299"/>
                    <a:pt x="411" y="302"/>
                  </a:cubicBezTo>
                  <a:cubicBezTo>
                    <a:pt x="423" y="296"/>
                    <a:pt x="439" y="290"/>
                    <a:pt x="452" y="286"/>
                  </a:cubicBezTo>
                  <a:cubicBezTo>
                    <a:pt x="492" y="271"/>
                    <a:pt x="511" y="261"/>
                    <a:pt x="511" y="249"/>
                  </a:cubicBezTo>
                  <a:cubicBezTo>
                    <a:pt x="511" y="246"/>
                    <a:pt x="508" y="236"/>
                    <a:pt x="530" y="230"/>
                  </a:cubicBezTo>
                  <a:cubicBezTo>
                    <a:pt x="530" y="225"/>
                    <a:pt x="530" y="223"/>
                    <a:pt x="521" y="223"/>
                  </a:cubicBezTo>
                  <a:cubicBezTo>
                    <a:pt x="518" y="223"/>
                    <a:pt x="514" y="223"/>
                    <a:pt x="508" y="224"/>
                  </a:cubicBezTo>
                  <a:lnTo>
                    <a:pt x="508" y="218"/>
                  </a:lnTo>
                  <a:cubicBezTo>
                    <a:pt x="523" y="212"/>
                    <a:pt x="526" y="207"/>
                    <a:pt x="515" y="207"/>
                  </a:cubicBezTo>
                  <a:cubicBezTo>
                    <a:pt x="512" y="207"/>
                    <a:pt x="509" y="208"/>
                    <a:pt x="505" y="208"/>
                  </a:cubicBezTo>
                  <a:cubicBezTo>
                    <a:pt x="486" y="208"/>
                    <a:pt x="505" y="202"/>
                    <a:pt x="505" y="199"/>
                  </a:cubicBezTo>
                  <a:cubicBezTo>
                    <a:pt x="525" y="192"/>
                    <a:pt x="535" y="189"/>
                    <a:pt x="533" y="189"/>
                  </a:cubicBezTo>
                  <a:cubicBezTo>
                    <a:pt x="531" y="189"/>
                    <a:pt x="516" y="192"/>
                    <a:pt x="486" y="199"/>
                  </a:cubicBezTo>
                  <a:cubicBezTo>
                    <a:pt x="470" y="199"/>
                    <a:pt x="455" y="205"/>
                    <a:pt x="445" y="211"/>
                  </a:cubicBezTo>
                  <a:lnTo>
                    <a:pt x="445" y="221"/>
                  </a:lnTo>
                  <a:lnTo>
                    <a:pt x="423" y="214"/>
                  </a:lnTo>
                  <a:cubicBezTo>
                    <a:pt x="416" y="211"/>
                    <a:pt x="408" y="209"/>
                    <a:pt x="399" y="209"/>
                  </a:cubicBezTo>
                  <a:cubicBezTo>
                    <a:pt x="394" y="209"/>
                    <a:pt x="388" y="210"/>
                    <a:pt x="383" y="211"/>
                  </a:cubicBezTo>
                  <a:cubicBezTo>
                    <a:pt x="383" y="211"/>
                    <a:pt x="373" y="213"/>
                    <a:pt x="366" y="213"/>
                  </a:cubicBezTo>
                  <a:cubicBezTo>
                    <a:pt x="363" y="213"/>
                    <a:pt x="361" y="212"/>
                    <a:pt x="361" y="211"/>
                  </a:cubicBezTo>
                  <a:lnTo>
                    <a:pt x="401" y="205"/>
                  </a:lnTo>
                  <a:cubicBezTo>
                    <a:pt x="423" y="205"/>
                    <a:pt x="442" y="205"/>
                    <a:pt x="464" y="202"/>
                  </a:cubicBezTo>
                  <a:cubicBezTo>
                    <a:pt x="497" y="194"/>
                    <a:pt x="518" y="184"/>
                    <a:pt x="501" y="184"/>
                  </a:cubicBezTo>
                  <a:cubicBezTo>
                    <a:pt x="497" y="184"/>
                    <a:pt x="491" y="185"/>
                    <a:pt x="483" y="186"/>
                  </a:cubicBezTo>
                  <a:cubicBezTo>
                    <a:pt x="483" y="183"/>
                    <a:pt x="483" y="183"/>
                    <a:pt x="505" y="177"/>
                  </a:cubicBezTo>
                  <a:cubicBezTo>
                    <a:pt x="520" y="175"/>
                    <a:pt x="523" y="172"/>
                    <a:pt x="509" y="172"/>
                  </a:cubicBezTo>
                  <a:cubicBezTo>
                    <a:pt x="504" y="172"/>
                    <a:pt x="495" y="173"/>
                    <a:pt x="483" y="174"/>
                  </a:cubicBezTo>
                  <a:cubicBezTo>
                    <a:pt x="442" y="174"/>
                    <a:pt x="442" y="171"/>
                    <a:pt x="483" y="164"/>
                  </a:cubicBezTo>
                  <a:cubicBezTo>
                    <a:pt x="524" y="152"/>
                    <a:pt x="524" y="142"/>
                    <a:pt x="502" y="142"/>
                  </a:cubicBezTo>
                  <a:cubicBezTo>
                    <a:pt x="492" y="144"/>
                    <a:pt x="485" y="144"/>
                    <a:pt x="480" y="144"/>
                  </a:cubicBezTo>
                  <a:cubicBezTo>
                    <a:pt x="462" y="144"/>
                    <a:pt x="465" y="138"/>
                    <a:pt x="480" y="133"/>
                  </a:cubicBezTo>
                  <a:cubicBezTo>
                    <a:pt x="502" y="127"/>
                    <a:pt x="502" y="123"/>
                    <a:pt x="480" y="123"/>
                  </a:cubicBezTo>
                  <a:cubicBezTo>
                    <a:pt x="502" y="120"/>
                    <a:pt x="521" y="117"/>
                    <a:pt x="502" y="114"/>
                  </a:cubicBezTo>
                  <a:cubicBezTo>
                    <a:pt x="502" y="114"/>
                    <a:pt x="502" y="113"/>
                    <a:pt x="499" y="113"/>
                  </a:cubicBezTo>
                  <a:cubicBezTo>
                    <a:pt x="496" y="113"/>
                    <a:pt x="491" y="114"/>
                    <a:pt x="480" y="117"/>
                  </a:cubicBezTo>
                  <a:lnTo>
                    <a:pt x="439" y="114"/>
                  </a:lnTo>
                  <a:cubicBezTo>
                    <a:pt x="439" y="117"/>
                    <a:pt x="417" y="120"/>
                    <a:pt x="395" y="123"/>
                  </a:cubicBezTo>
                  <a:cubicBezTo>
                    <a:pt x="376" y="123"/>
                    <a:pt x="395" y="108"/>
                    <a:pt x="458" y="98"/>
                  </a:cubicBezTo>
                  <a:lnTo>
                    <a:pt x="499" y="89"/>
                  </a:lnTo>
                  <a:lnTo>
                    <a:pt x="458" y="92"/>
                  </a:lnTo>
                  <a:cubicBezTo>
                    <a:pt x="458" y="89"/>
                    <a:pt x="458" y="86"/>
                    <a:pt x="480" y="83"/>
                  </a:cubicBezTo>
                  <a:cubicBezTo>
                    <a:pt x="499" y="83"/>
                    <a:pt x="499" y="83"/>
                    <a:pt x="499" y="80"/>
                  </a:cubicBezTo>
                  <a:cubicBezTo>
                    <a:pt x="499" y="80"/>
                    <a:pt x="499" y="76"/>
                    <a:pt x="480" y="76"/>
                  </a:cubicBezTo>
                  <a:cubicBezTo>
                    <a:pt x="458" y="78"/>
                    <a:pt x="447" y="79"/>
                    <a:pt x="444" y="79"/>
                  </a:cubicBezTo>
                  <a:cubicBezTo>
                    <a:pt x="441" y="79"/>
                    <a:pt x="447" y="78"/>
                    <a:pt x="458" y="76"/>
                  </a:cubicBezTo>
                  <a:cubicBezTo>
                    <a:pt x="499" y="70"/>
                    <a:pt x="499" y="67"/>
                    <a:pt x="458" y="67"/>
                  </a:cubicBezTo>
                  <a:cubicBezTo>
                    <a:pt x="441" y="68"/>
                    <a:pt x="431" y="69"/>
                    <a:pt x="428" y="69"/>
                  </a:cubicBezTo>
                  <a:cubicBezTo>
                    <a:pt x="424" y="69"/>
                    <a:pt x="434" y="68"/>
                    <a:pt x="458" y="64"/>
                  </a:cubicBezTo>
                  <a:cubicBezTo>
                    <a:pt x="474" y="64"/>
                    <a:pt x="486" y="61"/>
                    <a:pt x="499" y="55"/>
                  </a:cubicBezTo>
                  <a:lnTo>
                    <a:pt x="480" y="55"/>
                  </a:lnTo>
                  <a:cubicBezTo>
                    <a:pt x="467" y="55"/>
                    <a:pt x="458" y="56"/>
                    <a:pt x="452" y="56"/>
                  </a:cubicBezTo>
                  <a:cubicBezTo>
                    <a:pt x="438" y="56"/>
                    <a:pt x="442" y="54"/>
                    <a:pt x="458" y="51"/>
                  </a:cubicBezTo>
                  <a:cubicBezTo>
                    <a:pt x="477" y="48"/>
                    <a:pt x="477" y="45"/>
                    <a:pt x="458" y="42"/>
                  </a:cubicBezTo>
                  <a:cubicBezTo>
                    <a:pt x="458" y="36"/>
                    <a:pt x="458" y="33"/>
                    <a:pt x="477" y="29"/>
                  </a:cubicBezTo>
                  <a:cubicBezTo>
                    <a:pt x="521" y="29"/>
                    <a:pt x="521" y="29"/>
                    <a:pt x="477" y="26"/>
                  </a:cubicBezTo>
                  <a:cubicBezTo>
                    <a:pt x="458" y="26"/>
                    <a:pt x="458" y="26"/>
                    <a:pt x="477" y="17"/>
                  </a:cubicBezTo>
                  <a:cubicBezTo>
                    <a:pt x="499" y="14"/>
                    <a:pt x="499" y="14"/>
                    <a:pt x="477" y="14"/>
                  </a:cubicBezTo>
                  <a:cubicBezTo>
                    <a:pt x="436" y="14"/>
                    <a:pt x="414" y="17"/>
                    <a:pt x="414" y="20"/>
                  </a:cubicBezTo>
                  <a:cubicBezTo>
                    <a:pt x="414" y="23"/>
                    <a:pt x="414" y="23"/>
                    <a:pt x="395" y="23"/>
                  </a:cubicBezTo>
                  <a:lnTo>
                    <a:pt x="395" y="17"/>
                  </a:lnTo>
                  <a:cubicBezTo>
                    <a:pt x="395" y="14"/>
                    <a:pt x="395" y="11"/>
                    <a:pt x="373" y="4"/>
                  </a:cubicBezTo>
                  <a:cubicBezTo>
                    <a:pt x="365" y="2"/>
                    <a:pt x="354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2595;p52"/>
            <p:cNvSpPr/>
            <p:nvPr/>
          </p:nvSpPr>
          <p:spPr>
            <a:xfrm>
              <a:off x="4985800" y="2574800"/>
              <a:ext cx="94275" cy="82175"/>
            </a:xfrm>
            <a:custGeom>
              <a:avLst/>
              <a:gdLst/>
              <a:ahLst/>
              <a:cxnLst/>
              <a:rect l="l" t="t" r="r" b="b"/>
              <a:pathLst>
                <a:path w="3771" h="3287" extrusionOk="0">
                  <a:moveTo>
                    <a:pt x="2177" y="0"/>
                  </a:moveTo>
                  <a:cubicBezTo>
                    <a:pt x="1731" y="0"/>
                    <a:pt x="1255" y="180"/>
                    <a:pt x="869" y="535"/>
                  </a:cubicBezTo>
                  <a:cubicBezTo>
                    <a:pt x="139" y="1203"/>
                    <a:pt x="1" y="2243"/>
                    <a:pt x="562" y="2854"/>
                  </a:cubicBezTo>
                  <a:cubicBezTo>
                    <a:pt x="826" y="3144"/>
                    <a:pt x="1198" y="3286"/>
                    <a:pt x="1595" y="3286"/>
                  </a:cubicBezTo>
                  <a:cubicBezTo>
                    <a:pt x="2040" y="3286"/>
                    <a:pt x="2515" y="3107"/>
                    <a:pt x="2903" y="2754"/>
                  </a:cubicBezTo>
                  <a:cubicBezTo>
                    <a:pt x="3633" y="2083"/>
                    <a:pt x="3771" y="1046"/>
                    <a:pt x="3210" y="432"/>
                  </a:cubicBezTo>
                  <a:cubicBezTo>
                    <a:pt x="2946" y="143"/>
                    <a:pt x="2573" y="0"/>
                    <a:pt x="2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2596;p52"/>
            <p:cNvSpPr/>
            <p:nvPr/>
          </p:nvSpPr>
          <p:spPr>
            <a:xfrm>
              <a:off x="3425025" y="2841075"/>
              <a:ext cx="212800" cy="18650"/>
            </a:xfrm>
            <a:custGeom>
              <a:avLst/>
              <a:gdLst/>
              <a:ahLst/>
              <a:cxnLst/>
              <a:rect l="l" t="t" r="r" b="b"/>
              <a:pathLst>
                <a:path w="8512" h="746" extrusionOk="0">
                  <a:moveTo>
                    <a:pt x="2372" y="0"/>
                  </a:moveTo>
                  <a:cubicBezTo>
                    <a:pt x="2353" y="0"/>
                    <a:pt x="2353" y="0"/>
                    <a:pt x="2363" y="22"/>
                  </a:cubicBezTo>
                  <a:lnTo>
                    <a:pt x="2382" y="22"/>
                  </a:lnTo>
                  <a:cubicBezTo>
                    <a:pt x="2382" y="0"/>
                    <a:pt x="2382" y="0"/>
                    <a:pt x="2372" y="0"/>
                  </a:cubicBezTo>
                  <a:close/>
                  <a:moveTo>
                    <a:pt x="329" y="116"/>
                  </a:moveTo>
                  <a:lnTo>
                    <a:pt x="338" y="135"/>
                  </a:lnTo>
                  <a:lnTo>
                    <a:pt x="351" y="135"/>
                  </a:lnTo>
                  <a:cubicBezTo>
                    <a:pt x="351" y="116"/>
                    <a:pt x="351" y="116"/>
                    <a:pt x="338" y="116"/>
                  </a:cubicBezTo>
                  <a:close/>
                  <a:moveTo>
                    <a:pt x="5957" y="119"/>
                  </a:moveTo>
                  <a:cubicBezTo>
                    <a:pt x="5957" y="141"/>
                    <a:pt x="5957" y="160"/>
                    <a:pt x="5948" y="160"/>
                  </a:cubicBezTo>
                  <a:lnTo>
                    <a:pt x="5935" y="141"/>
                  </a:lnTo>
                  <a:lnTo>
                    <a:pt x="5948" y="119"/>
                  </a:lnTo>
                  <a:close/>
                  <a:moveTo>
                    <a:pt x="3754" y="126"/>
                  </a:moveTo>
                  <a:cubicBezTo>
                    <a:pt x="3754" y="148"/>
                    <a:pt x="3754" y="170"/>
                    <a:pt x="3745" y="170"/>
                  </a:cubicBezTo>
                  <a:lnTo>
                    <a:pt x="3732" y="170"/>
                  </a:lnTo>
                  <a:cubicBezTo>
                    <a:pt x="3735" y="154"/>
                    <a:pt x="3739" y="141"/>
                    <a:pt x="3745" y="126"/>
                  </a:cubicBezTo>
                  <a:close/>
                  <a:moveTo>
                    <a:pt x="5826" y="138"/>
                  </a:moveTo>
                  <a:cubicBezTo>
                    <a:pt x="5835" y="138"/>
                    <a:pt x="5835" y="138"/>
                    <a:pt x="5835" y="160"/>
                  </a:cubicBezTo>
                  <a:cubicBezTo>
                    <a:pt x="5835" y="160"/>
                    <a:pt x="5835" y="179"/>
                    <a:pt x="5826" y="179"/>
                  </a:cubicBezTo>
                  <a:lnTo>
                    <a:pt x="5816" y="160"/>
                  </a:lnTo>
                  <a:cubicBezTo>
                    <a:pt x="5816" y="138"/>
                    <a:pt x="5826" y="138"/>
                    <a:pt x="5826" y="138"/>
                  </a:cubicBezTo>
                  <a:close/>
                  <a:moveTo>
                    <a:pt x="2181" y="144"/>
                  </a:moveTo>
                  <a:cubicBezTo>
                    <a:pt x="2181" y="160"/>
                    <a:pt x="2184" y="173"/>
                    <a:pt x="2190" y="185"/>
                  </a:cubicBezTo>
                  <a:cubicBezTo>
                    <a:pt x="2203" y="185"/>
                    <a:pt x="2203" y="166"/>
                    <a:pt x="2203" y="166"/>
                  </a:cubicBezTo>
                  <a:cubicBezTo>
                    <a:pt x="2203" y="166"/>
                    <a:pt x="2203" y="144"/>
                    <a:pt x="2190" y="144"/>
                  </a:cubicBezTo>
                  <a:close/>
                  <a:moveTo>
                    <a:pt x="7038" y="157"/>
                  </a:moveTo>
                  <a:cubicBezTo>
                    <a:pt x="7048" y="157"/>
                    <a:pt x="7048" y="157"/>
                    <a:pt x="7048" y="179"/>
                  </a:cubicBezTo>
                  <a:cubicBezTo>
                    <a:pt x="7048" y="198"/>
                    <a:pt x="7038" y="220"/>
                    <a:pt x="7029" y="220"/>
                  </a:cubicBezTo>
                  <a:cubicBezTo>
                    <a:pt x="7017" y="220"/>
                    <a:pt x="7017" y="179"/>
                    <a:pt x="7038" y="157"/>
                  </a:cubicBezTo>
                  <a:close/>
                  <a:moveTo>
                    <a:pt x="2081" y="204"/>
                  </a:moveTo>
                  <a:cubicBezTo>
                    <a:pt x="2090" y="204"/>
                    <a:pt x="2090" y="204"/>
                    <a:pt x="2090" y="226"/>
                  </a:cubicBezTo>
                  <a:lnTo>
                    <a:pt x="2081" y="226"/>
                  </a:lnTo>
                  <a:lnTo>
                    <a:pt x="2071" y="204"/>
                  </a:lnTo>
                  <a:close/>
                  <a:moveTo>
                    <a:pt x="8452" y="140"/>
                  </a:moveTo>
                  <a:cubicBezTo>
                    <a:pt x="8458" y="140"/>
                    <a:pt x="8453" y="170"/>
                    <a:pt x="8439" y="201"/>
                  </a:cubicBezTo>
                  <a:cubicBezTo>
                    <a:pt x="8435" y="221"/>
                    <a:pt x="8432" y="231"/>
                    <a:pt x="8431" y="231"/>
                  </a:cubicBezTo>
                  <a:cubicBezTo>
                    <a:pt x="8430" y="231"/>
                    <a:pt x="8430" y="221"/>
                    <a:pt x="8430" y="201"/>
                  </a:cubicBezTo>
                  <a:cubicBezTo>
                    <a:pt x="8430" y="179"/>
                    <a:pt x="8430" y="157"/>
                    <a:pt x="8439" y="157"/>
                  </a:cubicBezTo>
                  <a:cubicBezTo>
                    <a:pt x="8446" y="145"/>
                    <a:pt x="8450" y="140"/>
                    <a:pt x="8452" y="140"/>
                  </a:cubicBezTo>
                  <a:close/>
                  <a:moveTo>
                    <a:pt x="1369" y="195"/>
                  </a:moveTo>
                  <a:lnTo>
                    <a:pt x="1369" y="217"/>
                  </a:lnTo>
                  <a:lnTo>
                    <a:pt x="1360" y="235"/>
                  </a:lnTo>
                  <a:lnTo>
                    <a:pt x="1351" y="213"/>
                  </a:lnTo>
                  <a:cubicBezTo>
                    <a:pt x="1351" y="195"/>
                    <a:pt x="1360" y="195"/>
                    <a:pt x="1369" y="195"/>
                  </a:cubicBezTo>
                  <a:close/>
                  <a:moveTo>
                    <a:pt x="1647" y="164"/>
                  </a:moveTo>
                  <a:cubicBezTo>
                    <a:pt x="1650" y="164"/>
                    <a:pt x="1647" y="174"/>
                    <a:pt x="1642" y="198"/>
                  </a:cubicBezTo>
                  <a:lnTo>
                    <a:pt x="1620" y="238"/>
                  </a:lnTo>
                  <a:cubicBezTo>
                    <a:pt x="1611" y="238"/>
                    <a:pt x="1620" y="220"/>
                    <a:pt x="1630" y="176"/>
                  </a:cubicBezTo>
                  <a:lnTo>
                    <a:pt x="1630" y="179"/>
                  </a:lnTo>
                  <a:cubicBezTo>
                    <a:pt x="1639" y="170"/>
                    <a:pt x="1644" y="164"/>
                    <a:pt x="1647" y="164"/>
                  </a:cubicBezTo>
                  <a:close/>
                  <a:moveTo>
                    <a:pt x="1999" y="195"/>
                  </a:moveTo>
                  <a:cubicBezTo>
                    <a:pt x="2006" y="195"/>
                    <a:pt x="2009" y="215"/>
                    <a:pt x="2002" y="245"/>
                  </a:cubicBezTo>
                  <a:lnTo>
                    <a:pt x="1981" y="245"/>
                  </a:lnTo>
                  <a:cubicBezTo>
                    <a:pt x="1981" y="226"/>
                    <a:pt x="1981" y="204"/>
                    <a:pt x="1990" y="204"/>
                  </a:cubicBezTo>
                  <a:cubicBezTo>
                    <a:pt x="1993" y="198"/>
                    <a:pt x="1996" y="195"/>
                    <a:pt x="1999" y="195"/>
                  </a:cubicBezTo>
                  <a:close/>
                  <a:moveTo>
                    <a:pt x="201" y="217"/>
                  </a:moveTo>
                  <a:cubicBezTo>
                    <a:pt x="210" y="217"/>
                    <a:pt x="210" y="217"/>
                    <a:pt x="210" y="238"/>
                  </a:cubicBezTo>
                  <a:cubicBezTo>
                    <a:pt x="210" y="238"/>
                    <a:pt x="201" y="260"/>
                    <a:pt x="188" y="260"/>
                  </a:cubicBezTo>
                  <a:lnTo>
                    <a:pt x="179" y="238"/>
                  </a:lnTo>
                  <a:cubicBezTo>
                    <a:pt x="179" y="217"/>
                    <a:pt x="188" y="217"/>
                    <a:pt x="201" y="217"/>
                  </a:cubicBezTo>
                  <a:close/>
                  <a:moveTo>
                    <a:pt x="6296" y="229"/>
                  </a:moveTo>
                  <a:cubicBezTo>
                    <a:pt x="6305" y="229"/>
                    <a:pt x="6305" y="251"/>
                    <a:pt x="6305" y="251"/>
                  </a:cubicBezTo>
                  <a:cubicBezTo>
                    <a:pt x="6305" y="251"/>
                    <a:pt x="6305" y="270"/>
                    <a:pt x="6296" y="270"/>
                  </a:cubicBezTo>
                  <a:cubicBezTo>
                    <a:pt x="6289" y="257"/>
                    <a:pt x="6286" y="245"/>
                    <a:pt x="6286" y="229"/>
                  </a:cubicBezTo>
                  <a:close/>
                  <a:moveTo>
                    <a:pt x="2606" y="221"/>
                  </a:moveTo>
                  <a:cubicBezTo>
                    <a:pt x="2610" y="221"/>
                    <a:pt x="2616" y="231"/>
                    <a:pt x="2623" y="254"/>
                  </a:cubicBezTo>
                  <a:cubicBezTo>
                    <a:pt x="2623" y="276"/>
                    <a:pt x="2623" y="276"/>
                    <a:pt x="2610" y="276"/>
                  </a:cubicBezTo>
                  <a:cubicBezTo>
                    <a:pt x="2607" y="264"/>
                    <a:pt x="2601" y="248"/>
                    <a:pt x="2601" y="235"/>
                  </a:cubicBezTo>
                  <a:cubicBezTo>
                    <a:pt x="2601" y="226"/>
                    <a:pt x="2603" y="221"/>
                    <a:pt x="2606" y="221"/>
                  </a:cubicBezTo>
                  <a:close/>
                  <a:moveTo>
                    <a:pt x="2692" y="235"/>
                  </a:moveTo>
                  <a:cubicBezTo>
                    <a:pt x="2692" y="257"/>
                    <a:pt x="2692" y="276"/>
                    <a:pt x="2682" y="276"/>
                  </a:cubicBezTo>
                  <a:lnTo>
                    <a:pt x="2673" y="257"/>
                  </a:lnTo>
                  <a:lnTo>
                    <a:pt x="2682" y="235"/>
                  </a:lnTo>
                  <a:close/>
                  <a:moveTo>
                    <a:pt x="6704" y="226"/>
                  </a:moveTo>
                  <a:cubicBezTo>
                    <a:pt x="6705" y="226"/>
                    <a:pt x="6706" y="229"/>
                    <a:pt x="6706" y="235"/>
                  </a:cubicBezTo>
                  <a:cubicBezTo>
                    <a:pt x="6706" y="251"/>
                    <a:pt x="6703" y="264"/>
                    <a:pt x="6697" y="276"/>
                  </a:cubicBezTo>
                  <a:cubicBezTo>
                    <a:pt x="6697" y="276"/>
                    <a:pt x="6693" y="286"/>
                    <a:pt x="6690" y="286"/>
                  </a:cubicBezTo>
                  <a:cubicBezTo>
                    <a:pt x="6689" y="286"/>
                    <a:pt x="6687" y="283"/>
                    <a:pt x="6687" y="276"/>
                  </a:cubicBezTo>
                  <a:lnTo>
                    <a:pt x="6687" y="257"/>
                  </a:lnTo>
                  <a:cubicBezTo>
                    <a:pt x="6694" y="242"/>
                    <a:pt x="6701" y="226"/>
                    <a:pt x="6704" y="226"/>
                  </a:cubicBezTo>
                  <a:close/>
                  <a:moveTo>
                    <a:pt x="6030" y="250"/>
                  </a:moveTo>
                  <a:cubicBezTo>
                    <a:pt x="6033" y="250"/>
                    <a:pt x="6036" y="256"/>
                    <a:pt x="6036" y="267"/>
                  </a:cubicBezTo>
                  <a:cubicBezTo>
                    <a:pt x="6036" y="289"/>
                    <a:pt x="6036" y="289"/>
                    <a:pt x="6026" y="289"/>
                  </a:cubicBezTo>
                  <a:cubicBezTo>
                    <a:pt x="6004" y="289"/>
                    <a:pt x="6004" y="289"/>
                    <a:pt x="6017" y="267"/>
                  </a:cubicBezTo>
                  <a:cubicBezTo>
                    <a:pt x="6022" y="256"/>
                    <a:pt x="6026" y="250"/>
                    <a:pt x="6030" y="250"/>
                  </a:cubicBezTo>
                  <a:close/>
                  <a:moveTo>
                    <a:pt x="6095" y="267"/>
                  </a:moveTo>
                  <a:cubicBezTo>
                    <a:pt x="6108" y="267"/>
                    <a:pt x="6108" y="267"/>
                    <a:pt x="6105" y="289"/>
                  </a:cubicBezTo>
                  <a:lnTo>
                    <a:pt x="6095" y="289"/>
                  </a:lnTo>
                  <a:lnTo>
                    <a:pt x="6086" y="267"/>
                  </a:lnTo>
                  <a:close/>
                  <a:moveTo>
                    <a:pt x="6195" y="270"/>
                  </a:moveTo>
                  <a:cubicBezTo>
                    <a:pt x="6205" y="270"/>
                    <a:pt x="6205" y="270"/>
                    <a:pt x="6205" y="289"/>
                  </a:cubicBezTo>
                  <a:lnTo>
                    <a:pt x="6195" y="289"/>
                  </a:lnTo>
                  <a:lnTo>
                    <a:pt x="6186" y="270"/>
                  </a:lnTo>
                  <a:close/>
                  <a:moveTo>
                    <a:pt x="4995" y="251"/>
                  </a:moveTo>
                  <a:cubicBezTo>
                    <a:pt x="4995" y="273"/>
                    <a:pt x="4995" y="292"/>
                    <a:pt x="4986" y="292"/>
                  </a:cubicBezTo>
                  <a:lnTo>
                    <a:pt x="4973" y="292"/>
                  </a:lnTo>
                  <a:cubicBezTo>
                    <a:pt x="4976" y="279"/>
                    <a:pt x="4980" y="264"/>
                    <a:pt x="4986" y="251"/>
                  </a:cubicBezTo>
                  <a:close/>
                  <a:moveTo>
                    <a:pt x="3883" y="254"/>
                  </a:moveTo>
                  <a:cubicBezTo>
                    <a:pt x="3883" y="276"/>
                    <a:pt x="3883" y="295"/>
                    <a:pt x="3873" y="295"/>
                  </a:cubicBezTo>
                  <a:lnTo>
                    <a:pt x="3864" y="276"/>
                  </a:lnTo>
                  <a:lnTo>
                    <a:pt x="3873" y="254"/>
                  </a:lnTo>
                  <a:close/>
                  <a:moveTo>
                    <a:pt x="310" y="220"/>
                  </a:moveTo>
                  <a:cubicBezTo>
                    <a:pt x="320" y="220"/>
                    <a:pt x="329" y="220"/>
                    <a:pt x="329" y="242"/>
                  </a:cubicBezTo>
                  <a:lnTo>
                    <a:pt x="320" y="242"/>
                  </a:lnTo>
                  <a:cubicBezTo>
                    <a:pt x="320" y="235"/>
                    <a:pt x="319" y="232"/>
                    <a:pt x="318" y="232"/>
                  </a:cubicBezTo>
                  <a:cubicBezTo>
                    <a:pt x="316" y="232"/>
                    <a:pt x="313" y="247"/>
                    <a:pt x="320" y="260"/>
                  </a:cubicBezTo>
                  <a:cubicBezTo>
                    <a:pt x="320" y="282"/>
                    <a:pt x="320" y="304"/>
                    <a:pt x="320" y="304"/>
                  </a:cubicBezTo>
                  <a:cubicBezTo>
                    <a:pt x="310" y="304"/>
                    <a:pt x="298" y="282"/>
                    <a:pt x="298" y="260"/>
                  </a:cubicBezTo>
                  <a:cubicBezTo>
                    <a:pt x="288" y="220"/>
                    <a:pt x="288" y="220"/>
                    <a:pt x="310" y="220"/>
                  </a:cubicBezTo>
                  <a:close/>
                  <a:moveTo>
                    <a:pt x="1720" y="264"/>
                  </a:moveTo>
                  <a:cubicBezTo>
                    <a:pt x="1720" y="282"/>
                    <a:pt x="1720" y="304"/>
                    <a:pt x="1711" y="304"/>
                  </a:cubicBezTo>
                  <a:lnTo>
                    <a:pt x="1702" y="304"/>
                  </a:lnTo>
                  <a:cubicBezTo>
                    <a:pt x="1702" y="289"/>
                    <a:pt x="1705" y="276"/>
                    <a:pt x="1711" y="264"/>
                  </a:cubicBezTo>
                  <a:close/>
                  <a:moveTo>
                    <a:pt x="2441" y="273"/>
                  </a:moveTo>
                  <a:cubicBezTo>
                    <a:pt x="2451" y="273"/>
                    <a:pt x="2451" y="295"/>
                    <a:pt x="2451" y="295"/>
                  </a:cubicBezTo>
                  <a:cubicBezTo>
                    <a:pt x="2451" y="302"/>
                    <a:pt x="2450" y="305"/>
                    <a:pt x="2448" y="305"/>
                  </a:cubicBezTo>
                  <a:cubicBezTo>
                    <a:pt x="2444" y="305"/>
                    <a:pt x="2438" y="295"/>
                    <a:pt x="2432" y="295"/>
                  </a:cubicBezTo>
                  <a:cubicBezTo>
                    <a:pt x="2422" y="273"/>
                    <a:pt x="2422" y="273"/>
                    <a:pt x="2441" y="273"/>
                  </a:cubicBezTo>
                  <a:close/>
                  <a:moveTo>
                    <a:pt x="4575" y="264"/>
                  </a:moveTo>
                  <a:cubicBezTo>
                    <a:pt x="4594" y="267"/>
                    <a:pt x="4594" y="267"/>
                    <a:pt x="4594" y="285"/>
                  </a:cubicBezTo>
                  <a:cubicBezTo>
                    <a:pt x="4594" y="307"/>
                    <a:pt x="4575" y="307"/>
                    <a:pt x="4563" y="307"/>
                  </a:cubicBezTo>
                  <a:cubicBezTo>
                    <a:pt x="4553" y="285"/>
                    <a:pt x="4566" y="264"/>
                    <a:pt x="4575" y="264"/>
                  </a:cubicBezTo>
                  <a:close/>
                  <a:moveTo>
                    <a:pt x="6174" y="299"/>
                  </a:moveTo>
                  <a:cubicBezTo>
                    <a:pt x="6172" y="299"/>
                    <a:pt x="6170" y="301"/>
                    <a:pt x="6167" y="307"/>
                  </a:cubicBezTo>
                  <a:cubicBezTo>
                    <a:pt x="6174" y="307"/>
                    <a:pt x="6176" y="299"/>
                    <a:pt x="6174" y="299"/>
                  </a:cubicBezTo>
                  <a:close/>
                  <a:moveTo>
                    <a:pt x="2250" y="270"/>
                  </a:moveTo>
                  <a:cubicBezTo>
                    <a:pt x="2263" y="270"/>
                    <a:pt x="2272" y="270"/>
                    <a:pt x="2272" y="292"/>
                  </a:cubicBezTo>
                  <a:cubicBezTo>
                    <a:pt x="2272" y="292"/>
                    <a:pt x="2272" y="314"/>
                    <a:pt x="2263" y="314"/>
                  </a:cubicBezTo>
                  <a:cubicBezTo>
                    <a:pt x="2250" y="314"/>
                    <a:pt x="2241" y="292"/>
                    <a:pt x="2241" y="292"/>
                  </a:cubicBezTo>
                  <a:cubicBezTo>
                    <a:pt x="2241" y="270"/>
                    <a:pt x="2250" y="270"/>
                    <a:pt x="2250" y="270"/>
                  </a:cubicBezTo>
                  <a:close/>
                  <a:moveTo>
                    <a:pt x="1418" y="229"/>
                  </a:moveTo>
                  <a:cubicBezTo>
                    <a:pt x="1420" y="229"/>
                    <a:pt x="1420" y="239"/>
                    <a:pt x="1420" y="257"/>
                  </a:cubicBezTo>
                  <a:cubicBezTo>
                    <a:pt x="1423" y="279"/>
                    <a:pt x="1416" y="304"/>
                    <a:pt x="1401" y="320"/>
                  </a:cubicBezTo>
                  <a:lnTo>
                    <a:pt x="1379" y="320"/>
                  </a:lnTo>
                  <a:cubicBezTo>
                    <a:pt x="1379" y="320"/>
                    <a:pt x="1391" y="298"/>
                    <a:pt x="1401" y="279"/>
                  </a:cubicBezTo>
                  <a:cubicBezTo>
                    <a:pt x="1411" y="245"/>
                    <a:pt x="1416" y="229"/>
                    <a:pt x="1418" y="229"/>
                  </a:cubicBezTo>
                  <a:close/>
                  <a:moveTo>
                    <a:pt x="3344" y="289"/>
                  </a:moveTo>
                  <a:cubicBezTo>
                    <a:pt x="3344" y="307"/>
                    <a:pt x="3344" y="329"/>
                    <a:pt x="3331" y="329"/>
                  </a:cubicBezTo>
                  <a:lnTo>
                    <a:pt x="3322" y="307"/>
                  </a:lnTo>
                  <a:lnTo>
                    <a:pt x="3331" y="289"/>
                  </a:lnTo>
                  <a:close/>
                  <a:moveTo>
                    <a:pt x="890" y="292"/>
                  </a:moveTo>
                  <a:cubicBezTo>
                    <a:pt x="899" y="292"/>
                    <a:pt x="899" y="311"/>
                    <a:pt x="881" y="332"/>
                  </a:cubicBezTo>
                  <a:lnTo>
                    <a:pt x="859" y="332"/>
                  </a:lnTo>
                  <a:cubicBezTo>
                    <a:pt x="859" y="311"/>
                    <a:pt x="881" y="292"/>
                    <a:pt x="890" y="292"/>
                  </a:cubicBezTo>
                  <a:close/>
                  <a:moveTo>
                    <a:pt x="3572" y="270"/>
                  </a:moveTo>
                  <a:cubicBezTo>
                    <a:pt x="3582" y="270"/>
                    <a:pt x="3582" y="270"/>
                    <a:pt x="3582" y="292"/>
                  </a:cubicBezTo>
                  <a:cubicBezTo>
                    <a:pt x="3582" y="304"/>
                    <a:pt x="3579" y="320"/>
                    <a:pt x="3572" y="332"/>
                  </a:cubicBezTo>
                  <a:cubicBezTo>
                    <a:pt x="3563" y="332"/>
                    <a:pt x="3572" y="292"/>
                    <a:pt x="3572" y="270"/>
                  </a:cubicBezTo>
                  <a:close/>
                  <a:moveTo>
                    <a:pt x="1921" y="329"/>
                  </a:moveTo>
                  <a:lnTo>
                    <a:pt x="1921" y="348"/>
                  </a:lnTo>
                  <a:cubicBezTo>
                    <a:pt x="1915" y="348"/>
                    <a:pt x="1908" y="358"/>
                    <a:pt x="1905" y="358"/>
                  </a:cubicBezTo>
                  <a:cubicBezTo>
                    <a:pt x="1903" y="358"/>
                    <a:pt x="1902" y="355"/>
                    <a:pt x="1902" y="348"/>
                  </a:cubicBezTo>
                  <a:cubicBezTo>
                    <a:pt x="1890" y="348"/>
                    <a:pt x="1912" y="329"/>
                    <a:pt x="1921" y="329"/>
                  </a:cubicBezTo>
                  <a:close/>
                  <a:moveTo>
                    <a:pt x="6067" y="360"/>
                  </a:moveTo>
                  <a:cubicBezTo>
                    <a:pt x="6067" y="363"/>
                    <a:pt x="6067" y="366"/>
                    <a:pt x="6067" y="370"/>
                  </a:cubicBezTo>
                  <a:cubicBezTo>
                    <a:pt x="6067" y="371"/>
                    <a:pt x="6068" y="372"/>
                    <a:pt x="6068" y="373"/>
                  </a:cubicBezTo>
                  <a:lnTo>
                    <a:pt x="6068" y="373"/>
                  </a:lnTo>
                  <a:cubicBezTo>
                    <a:pt x="6068" y="370"/>
                    <a:pt x="6067" y="365"/>
                    <a:pt x="6067" y="360"/>
                  </a:cubicBezTo>
                  <a:close/>
                  <a:moveTo>
                    <a:pt x="935" y="325"/>
                  </a:moveTo>
                  <a:cubicBezTo>
                    <a:pt x="925" y="325"/>
                    <a:pt x="918" y="339"/>
                    <a:pt x="918" y="354"/>
                  </a:cubicBezTo>
                  <a:cubicBezTo>
                    <a:pt x="918" y="376"/>
                    <a:pt x="931" y="376"/>
                    <a:pt x="949" y="376"/>
                  </a:cubicBezTo>
                  <a:cubicBezTo>
                    <a:pt x="959" y="376"/>
                    <a:pt x="968" y="354"/>
                    <a:pt x="968" y="354"/>
                  </a:cubicBezTo>
                  <a:cubicBezTo>
                    <a:pt x="968" y="332"/>
                    <a:pt x="959" y="332"/>
                    <a:pt x="949" y="332"/>
                  </a:cubicBezTo>
                  <a:cubicBezTo>
                    <a:pt x="944" y="327"/>
                    <a:pt x="939" y="325"/>
                    <a:pt x="935" y="325"/>
                  </a:cubicBezTo>
                  <a:close/>
                  <a:moveTo>
                    <a:pt x="6068" y="373"/>
                  </a:moveTo>
                  <a:cubicBezTo>
                    <a:pt x="6069" y="381"/>
                    <a:pt x="6071" y="384"/>
                    <a:pt x="6071" y="384"/>
                  </a:cubicBezTo>
                  <a:cubicBezTo>
                    <a:pt x="6071" y="384"/>
                    <a:pt x="6071" y="380"/>
                    <a:pt x="6068" y="373"/>
                  </a:cubicBezTo>
                  <a:close/>
                  <a:moveTo>
                    <a:pt x="2543" y="51"/>
                  </a:moveTo>
                  <a:cubicBezTo>
                    <a:pt x="2538" y="51"/>
                    <a:pt x="2537" y="61"/>
                    <a:pt x="2545" y="85"/>
                  </a:cubicBezTo>
                  <a:cubicBezTo>
                    <a:pt x="2545" y="129"/>
                    <a:pt x="2545" y="129"/>
                    <a:pt x="2523" y="129"/>
                  </a:cubicBezTo>
                  <a:cubicBezTo>
                    <a:pt x="2513" y="129"/>
                    <a:pt x="2504" y="126"/>
                    <a:pt x="2504" y="107"/>
                  </a:cubicBezTo>
                  <a:cubicBezTo>
                    <a:pt x="2504" y="85"/>
                    <a:pt x="2504" y="85"/>
                    <a:pt x="2482" y="85"/>
                  </a:cubicBezTo>
                  <a:cubicBezTo>
                    <a:pt x="2454" y="85"/>
                    <a:pt x="2422" y="148"/>
                    <a:pt x="2413" y="188"/>
                  </a:cubicBezTo>
                  <a:cubicBezTo>
                    <a:pt x="2413" y="209"/>
                    <a:pt x="2413" y="219"/>
                    <a:pt x="2412" y="219"/>
                  </a:cubicBezTo>
                  <a:cubicBezTo>
                    <a:pt x="2411" y="219"/>
                    <a:pt x="2408" y="209"/>
                    <a:pt x="2404" y="188"/>
                  </a:cubicBezTo>
                  <a:cubicBezTo>
                    <a:pt x="2404" y="166"/>
                    <a:pt x="2394" y="166"/>
                    <a:pt x="2382" y="166"/>
                  </a:cubicBezTo>
                  <a:cubicBezTo>
                    <a:pt x="2382" y="174"/>
                    <a:pt x="2381" y="176"/>
                    <a:pt x="2380" y="176"/>
                  </a:cubicBezTo>
                  <a:cubicBezTo>
                    <a:pt x="2377" y="176"/>
                    <a:pt x="2375" y="166"/>
                    <a:pt x="2382" y="166"/>
                  </a:cubicBezTo>
                  <a:cubicBezTo>
                    <a:pt x="2382" y="148"/>
                    <a:pt x="2394" y="148"/>
                    <a:pt x="2404" y="148"/>
                  </a:cubicBezTo>
                  <a:lnTo>
                    <a:pt x="2404" y="126"/>
                  </a:lnTo>
                  <a:cubicBezTo>
                    <a:pt x="2399" y="105"/>
                    <a:pt x="2393" y="95"/>
                    <a:pt x="2388" y="95"/>
                  </a:cubicBezTo>
                  <a:cubicBezTo>
                    <a:pt x="2382" y="95"/>
                    <a:pt x="2377" y="105"/>
                    <a:pt x="2372" y="126"/>
                  </a:cubicBezTo>
                  <a:cubicBezTo>
                    <a:pt x="2368" y="137"/>
                    <a:pt x="2365" y="142"/>
                    <a:pt x="2363" y="142"/>
                  </a:cubicBezTo>
                  <a:cubicBezTo>
                    <a:pt x="2360" y="142"/>
                    <a:pt x="2358" y="137"/>
                    <a:pt x="2353" y="126"/>
                  </a:cubicBezTo>
                  <a:cubicBezTo>
                    <a:pt x="2347" y="110"/>
                    <a:pt x="2340" y="95"/>
                    <a:pt x="2336" y="95"/>
                  </a:cubicBezTo>
                  <a:cubicBezTo>
                    <a:pt x="2334" y="95"/>
                    <a:pt x="2332" y="97"/>
                    <a:pt x="2331" y="104"/>
                  </a:cubicBezTo>
                  <a:cubicBezTo>
                    <a:pt x="2319" y="104"/>
                    <a:pt x="2310" y="94"/>
                    <a:pt x="2303" y="82"/>
                  </a:cubicBezTo>
                  <a:cubicBezTo>
                    <a:pt x="2284" y="82"/>
                    <a:pt x="2272" y="82"/>
                    <a:pt x="2272" y="104"/>
                  </a:cubicBezTo>
                  <a:cubicBezTo>
                    <a:pt x="2272" y="123"/>
                    <a:pt x="2263" y="123"/>
                    <a:pt x="2253" y="123"/>
                  </a:cubicBezTo>
                  <a:cubicBezTo>
                    <a:pt x="2244" y="123"/>
                    <a:pt x="2234" y="123"/>
                    <a:pt x="2231" y="144"/>
                  </a:cubicBezTo>
                  <a:cubicBezTo>
                    <a:pt x="2231" y="166"/>
                    <a:pt x="2222" y="185"/>
                    <a:pt x="2203" y="185"/>
                  </a:cubicBezTo>
                  <a:cubicBezTo>
                    <a:pt x="2194" y="194"/>
                    <a:pt x="2189" y="200"/>
                    <a:pt x="2185" y="200"/>
                  </a:cubicBezTo>
                  <a:cubicBezTo>
                    <a:pt x="2179" y="200"/>
                    <a:pt x="2177" y="189"/>
                    <a:pt x="2172" y="163"/>
                  </a:cubicBezTo>
                  <a:cubicBezTo>
                    <a:pt x="2172" y="144"/>
                    <a:pt x="2162" y="144"/>
                    <a:pt x="2153" y="141"/>
                  </a:cubicBezTo>
                  <a:cubicBezTo>
                    <a:pt x="2153" y="141"/>
                    <a:pt x="2143" y="141"/>
                    <a:pt x="2134" y="123"/>
                  </a:cubicBezTo>
                  <a:cubicBezTo>
                    <a:pt x="2130" y="116"/>
                    <a:pt x="2128" y="113"/>
                    <a:pt x="2126" y="113"/>
                  </a:cubicBezTo>
                  <a:cubicBezTo>
                    <a:pt x="2122" y="113"/>
                    <a:pt x="2122" y="128"/>
                    <a:pt x="2122" y="141"/>
                  </a:cubicBezTo>
                  <a:lnTo>
                    <a:pt x="2122" y="185"/>
                  </a:lnTo>
                  <a:cubicBezTo>
                    <a:pt x="2112" y="185"/>
                    <a:pt x="2103" y="141"/>
                    <a:pt x="2103" y="123"/>
                  </a:cubicBezTo>
                  <a:cubicBezTo>
                    <a:pt x="2098" y="101"/>
                    <a:pt x="2096" y="90"/>
                    <a:pt x="2095" y="90"/>
                  </a:cubicBezTo>
                  <a:cubicBezTo>
                    <a:pt x="2093" y="90"/>
                    <a:pt x="2093" y="101"/>
                    <a:pt x="2093" y="123"/>
                  </a:cubicBezTo>
                  <a:cubicBezTo>
                    <a:pt x="2093" y="136"/>
                    <a:pt x="2089" y="150"/>
                    <a:pt x="2078" y="150"/>
                  </a:cubicBezTo>
                  <a:cubicBezTo>
                    <a:pt x="2074" y="150"/>
                    <a:pt x="2069" y="148"/>
                    <a:pt x="2062" y="141"/>
                  </a:cubicBezTo>
                  <a:cubicBezTo>
                    <a:pt x="2043" y="141"/>
                    <a:pt x="2021" y="141"/>
                    <a:pt x="2021" y="119"/>
                  </a:cubicBezTo>
                  <a:cubicBezTo>
                    <a:pt x="2018" y="112"/>
                    <a:pt x="2015" y="110"/>
                    <a:pt x="2012" y="110"/>
                  </a:cubicBezTo>
                  <a:cubicBezTo>
                    <a:pt x="2007" y="110"/>
                    <a:pt x="2002" y="119"/>
                    <a:pt x="2002" y="119"/>
                  </a:cubicBezTo>
                  <a:cubicBezTo>
                    <a:pt x="1998" y="130"/>
                    <a:pt x="1993" y="136"/>
                    <a:pt x="1986" y="136"/>
                  </a:cubicBezTo>
                  <a:cubicBezTo>
                    <a:pt x="1978" y="136"/>
                    <a:pt x="1968" y="130"/>
                    <a:pt x="1952" y="119"/>
                  </a:cubicBezTo>
                  <a:cubicBezTo>
                    <a:pt x="1927" y="97"/>
                    <a:pt x="1915" y="86"/>
                    <a:pt x="1908" y="86"/>
                  </a:cubicBezTo>
                  <a:cubicBezTo>
                    <a:pt x="1902" y="86"/>
                    <a:pt x="1902" y="97"/>
                    <a:pt x="1902" y="119"/>
                  </a:cubicBezTo>
                  <a:cubicBezTo>
                    <a:pt x="1902" y="130"/>
                    <a:pt x="1902" y="142"/>
                    <a:pt x="1900" y="142"/>
                  </a:cubicBezTo>
                  <a:cubicBezTo>
                    <a:pt x="1899" y="142"/>
                    <a:pt x="1897" y="136"/>
                    <a:pt x="1893" y="119"/>
                  </a:cubicBezTo>
                  <a:cubicBezTo>
                    <a:pt x="1890" y="113"/>
                    <a:pt x="1887" y="110"/>
                    <a:pt x="1884" y="110"/>
                  </a:cubicBezTo>
                  <a:cubicBezTo>
                    <a:pt x="1877" y="110"/>
                    <a:pt x="1867" y="125"/>
                    <a:pt x="1852" y="138"/>
                  </a:cubicBezTo>
                  <a:cubicBezTo>
                    <a:pt x="1843" y="166"/>
                    <a:pt x="1839" y="195"/>
                    <a:pt x="1843" y="223"/>
                  </a:cubicBezTo>
                  <a:cubicBezTo>
                    <a:pt x="1843" y="246"/>
                    <a:pt x="1843" y="256"/>
                    <a:pt x="1838" y="256"/>
                  </a:cubicBezTo>
                  <a:cubicBezTo>
                    <a:pt x="1835" y="256"/>
                    <a:pt x="1830" y="251"/>
                    <a:pt x="1821" y="242"/>
                  </a:cubicBezTo>
                  <a:cubicBezTo>
                    <a:pt x="1811" y="242"/>
                    <a:pt x="1802" y="220"/>
                    <a:pt x="1802" y="201"/>
                  </a:cubicBezTo>
                  <a:cubicBezTo>
                    <a:pt x="1802" y="179"/>
                    <a:pt x="1811" y="179"/>
                    <a:pt x="1811" y="179"/>
                  </a:cubicBezTo>
                  <a:lnTo>
                    <a:pt x="1821" y="179"/>
                  </a:lnTo>
                  <a:cubicBezTo>
                    <a:pt x="1821" y="160"/>
                    <a:pt x="1821" y="138"/>
                    <a:pt x="1802" y="138"/>
                  </a:cubicBezTo>
                  <a:cubicBezTo>
                    <a:pt x="1797" y="127"/>
                    <a:pt x="1792" y="122"/>
                    <a:pt x="1789" y="122"/>
                  </a:cubicBezTo>
                  <a:cubicBezTo>
                    <a:pt x="1785" y="122"/>
                    <a:pt x="1783" y="127"/>
                    <a:pt x="1783" y="138"/>
                  </a:cubicBezTo>
                  <a:cubicBezTo>
                    <a:pt x="1774" y="116"/>
                    <a:pt x="1752" y="116"/>
                    <a:pt x="1733" y="116"/>
                  </a:cubicBezTo>
                  <a:cubicBezTo>
                    <a:pt x="1711" y="116"/>
                    <a:pt x="1683" y="116"/>
                    <a:pt x="1673" y="94"/>
                  </a:cubicBezTo>
                  <a:cubicBezTo>
                    <a:pt x="1651" y="94"/>
                    <a:pt x="1642" y="94"/>
                    <a:pt x="1642" y="113"/>
                  </a:cubicBezTo>
                  <a:cubicBezTo>
                    <a:pt x="1642" y="139"/>
                    <a:pt x="1639" y="149"/>
                    <a:pt x="1636" y="149"/>
                  </a:cubicBezTo>
                  <a:cubicBezTo>
                    <a:pt x="1634" y="149"/>
                    <a:pt x="1633" y="144"/>
                    <a:pt x="1633" y="135"/>
                  </a:cubicBezTo>
                  <a:cubicBezTo>
                    <a:pt x="1627" y="109"/>
                    <a:pt x="1573" y="90"/>
                    <a:pt x="1531" y="90"/>
                  </a:cubicBezTo>
                  <a:cubicBezTo>
                    <a:pt x="1506" y="90"/>
                    <a:pt x="1486" y="97"/>
                    <a:pt x="1482" y="113"/>
                  </a:cubicBezTo>
                  <a:lnTo>
                    <a:pt x="1463" y="110"/>
                  </a:lnTo>
                  <a:cubicBezTo>
                    <a:pt x="1452" y="100"/>
                    <a:pt x="1431" y="95"/>
                    <a:pt x="1411" y="95"/>
                  </a:cubicBezTo>
                  <a:cubicBezTo>
                    <a:pt x="1393" y="95"/>
                    <a:pt x="1377" y="99"/>
                    <a:pt x="1373" y="110"/>
                  </a:cubicBezTo>
                  <a:lnTo>
                    <a:pt x="1341" y="110"/>
                  </a:lnTo>
                  <a:cubicBezTo>
                    <a:pt x="1332" y="99"/>
                    <a:pt x="1325" y="94"/>
                    <a:pt x="1318" y="94"/>
                  </a:cubicBezTo>
                  <a:cubicBezTo>
                    <a:pt x="1312" y="94"/>
                    <a:pt x="1307" y="99"/>
                    <a:pt x="1300" y="110"/>
                  </a:cubicBezTo>
                  <a:cubicBezTo>
                    <a:pt x="1294" y="123"/>
                    <a:pt x="1292" y="138"/>
                    <a:pt x="1291" y="138"/>
                  </a:cubicBezTo>
                  <a:cubicBezTo>
                    <a:pt x="1291" y="138"/>
                    <a:pt x="1291" y="135"/>
                    <a:pt x="1291" y="129"/>
                  </a:cubicBezTo>
                  <a:cubicBezTo>
                    <a:pt x="1291" y="110"/>
                    <a:pt x="1272" y="107"/>
                    <a:pt x="1232" y="107"/>
                  </a:cubicBezTo>
                  <a:cubicBezTo>
                    <a:pt x="1191" y="107"/>
                    <a:pt x="1191" y="107"/>
                    <a:pt x="1200" y="129"/>
                  </a:cubicBezTo>
                  <a:cubicBezTo>
                    <a:pt x="1189" y="134"/>
                    <a:pt x="1182" y="136"/>
                    <a:pt x="1176" y="136"/>
                  </a:cubicBezTo>
                  <a:cubicBezTo>
                    <a:pt x="1163" y="136"/>
                    <a:pt x="1163" y="122"/>
                    <a:pt x="1163" y="107"/>
                  </a:cubicBezTo>
                  <a:cubicBezTo>
                    <a:pt x="1167" y="88"/>
                    <a:pt x="1165" y="78"/>
                    <a:pt x="1161" y="78"/>
                  </a:cubicBezTo>
                  <a:cubicBezTo>
                    <a:pt x="1156" y="78"/>
                    <a:pt x="1148" y="93"/>
                    <a:pt x="1141" y="126"/>
                  </a:cubicBezTo>
                  <a:cubicBezTo>
                    <a:pt x="1135" y="151"/>
                    <a:pt x="1126" y="162"/>
                    <a:pt x="1120" y="162"/>
                  </a:cubicBezTo>
                  <a:cubicBezTo>
                    <a:pt x="1116" y="162"/>
                    <a:pt x="1112" y="157"/>
                    <a:pt x="1112" y="148"/>
                  </a:cubicBezTo>
                  <a:cubicBezTo>
                    <a:pt x="1112" y="126"/>
                    <a:pt x="1122" y="126"/>
                    <a:pt x="1131" y="126"/>
                  </a:cubicBezTo>
                  <a:lnTo>
                    <a:pt x="1131" y="85"/>
                  </a:lnTo>
                  <a:cubicBezTo>
                    <a:pt x="1122" y="85"/>
                    <a:pt x="1122" y="85"/>
                    <a:pt x="1112" y="107"/>
                  </a:cubicBezTo>
                  <a:cubicBezTo>
                    <a:pt x="1112" y="107"/>
                    <a:pt x="1100" y="107"/>
                    <a:pt x="1091" y="126"/>
                  </a:cubicBezTo>
                  <a:cubicBezTo>
                    <a:pt x="1081" y="144"/>
                    <a:pt x="1081" y="170"/>
                    <a:pt x="1091" y="188"/>
                  </a:cubicBezTo>
                  <a:cubicBezTo>
                    <a:pt x="1100" y="210"/>
                    <a:pt x="1091" y="210"/>
                    <a:pt x="1081" y="210"/>
                  </a:cubicBezTo>
                  <a:cubicBezTo>
                    <a:pt x="1062" y="195"/>
                    <a:pt x="1059" y="166"/>
                    <a:pt x="1072" y="148"/>
                  </a:cubicBezTo>
                  <a:cubicBezTo>
                    <a:pt x="1081" y="148"/>
                    <a:pt x="1081" y="126"/>
                    <a:pt x="1081" y="107"/>
                  </a:cubicBezTo>
                  <a:cubicBezTo>
                    <a:pt x="1081" y="103"/>
                    <a:pt x="1079" y="101"/>
                    <a:pt x="1076" y="101"/>
                  </a:cubicBezTo>
                  <a:cubicBezTo>
                    <a:pt x="1063" y="101"/>
                    <a:pt x="1029" y="134"/>
                    <a:pt x="1022" y="166"/>
                  </a:cubicBezTo>
                  <a:lnTo>
                    <a:pt x="1022" y="148"/>
                  </a:lnTo>
                  <a:cubicBezTo>
                    <a:pt x="1022" y="126"/>
                    <a:pt x="1000" y="126"/>
                    <a:pt x="981" y="126"/>
                  </a:cubicBezTo>
                  <a:cubicBezTo>
                    <a:pt x="962" y="126"/>
                    <a:pt x="953" y="126"/>
                    <a:pt x="949" y="144"/>
                  </a:cubicBezTo>
                  <a:cubicBezTo>
                    <a:pt x="949" y="166"/>
                    <a:pt x="949" y="188"/>
                    <a:pt x="940" y="188"/>
                  </a:cubicBezTo>
                  <a:cubicBezTo>
                    <a:pt x="949" y="188"/>
                    <a:pt x="949" y="207"/>
                    <a:pt x="949" y="229"/>
                  </a:cubicBezTo>
                  <a:cubicBezTo>
                    <a:pt x="940" y="217"/>
                    <a:pt x="928" y="201"/>
                    <a:pt x="921" y="185"/>
                  </a:cubicBezTo>
                  <a:cubicBezTo>
                    <a:pt x="902" y="144"/>
                    <a:pt x="881" y="123"/>
                    <a:pt x="840" y="123"/>
                  </a:cubicBezTo>
                  <a:cubicBezTo>
                    <a:pt x="821" y="123"/>
                    <a:pt x="790" y="123"/>
                    <a:pt x="780" y="101"/>
                  </a:cubicBezTo>
                  <a:cubicBezTo>
                    <a:pt x="761" y="101"/>
                    <a:pt x="752" y="101"/>
                    <a:pt x="752" y="123"/>
                  </a:cubicBezTo>
                  <a:lnTo>
                    <a:pt x="730" y="119"/>
                  </a:lnTo>
                  <a:cubicBezTo>
                    <a:pt x="725" y="110"/>
                    <a:pt x="718" y="105"/>
                    <a:pt x="712" y="105"/>
                  </a:cubicBezTo>
                  <a:cubicBezTo>
                    <a:pt x="707" y="105"/>
                    <a:pt x="702" y="110"/>
                    <a:pt x="702" y="119"/>
                  </a:cubicBezTo>
                  <a:cubicBezTo>
                    <a:pt x="698" y="127"/>
                    <a:pt x="694" y="129"/>
                    <a:pt x="690" y="129"/>
                  </a:cubicBezTo>
                  <a:cubicBezTo>
                    <a:pt x="683" y="129"/>
                    <a:pt x="677" y="119"/>
                    <a:pt x="671" y="119"/>
                  </a:cubicBezTo>
                  <a:cubicBezTo>
                    <a:pt x="662" y="101"/>
                    <a:pt x="658" y="91"/>
                    <a:pt x="656" y="91"/>
                  </a:cubicBezTo>
                  <a:cubicBezTo>
                    <a:pt x="654" y="91"/>
                    <a:pt x="656" y="107"/>
                    <a:pt x="661" y="141"/>
                  </a:cubicBezTo>
                  <a:cubicBezTo>
                    <a:pt x="661" y="160"/>
                    <a:pt x="674" y="176"/>
                    <a:pt x="689" y="182"/>
                  </a:cubicBezTo>
                  <a:lnTo>
                    <a:pt x="721" y="182"/>
                  </a:lnTo>
                  <a:lnTo>
                    <a:pt x="689" y="204"/>
                  </a:lnTo>
                  <a:cubicBezTo>
                    <a:pt x="680" y="204"/>
                    <a:pt x="661" y="223"/>
                    <a:pt x="661" y="245"/>
                  </a:cubicBezTo>
                  <a:cubicBezTo>
                    <a:pt x="661" y="245"/>
                    <a:pt x="661" y="267"/>
                    <a:pt x="649" y="267"/>
                  </a:cubicBezTo>
                  <a:lnTo>
                    <a:pt x="649" y="223"/>
                  </a:lnTo>
                  <a:cubicBezTo>
                    <a:pt x="658" y="204"/>
                    <a:pt x="661" y="182"/>
                    <a:pt x="661" y="160"/>
                  </a:cubicBezTo>
                  <a:cubicBezTo>
                    <a:pt x="655" y="135"/>
                    <a:pt x="641" y="117"/>
                    <a:pt x="631" y="117"/>
                  </a:cubicBezTo>
                  <a:cubicBezTo>
                    <a:pt x="625" y="117"/>
                    <a:pt x="620" y="124"/>
                    <a:pt x="620" y="141"/>
                  </a:cubicBezTo>
                  <a:cubicBezTo>
                    <a:pt x="611" y="141"/>
                    <a:pt x="611" y="141"/>
                    <a:pt x="602" y="119"/>
                  </a:cubicBezTo>
                  <a:cubicBezTo>
                    <a:pt x="602" y="110"/>
                    <a:pt x="599" y="105"/>
                    <a:pt x="596" y="105"/>
                  </a:cubicBezTo>
                  <a:cubicBezTo>
                    <a:pt x="592" y="105"/>
                    <a:pt x="585" y="115"/>
                    <a:pt x="580" y="138"/>
                  </a:cubicBezTo>
                  <a:cubicBezTo>
                    <a:pt x="575" y="160"/>
                    <a:pt x="570" y="171"/>
                    <a:pt x="566" y="171"/>
                  </a:cubicBezTo>
                  <a:cubicBezTo>
                    <a:pt x="561" y="171"/>
                    <a:pt x="556" y="160"/>
                    <a:pt x="551" y="138"/>
                  </a:cubicBezTo>
                  <a:cubicBezTo>
                    <a:pt x="538" y="114"/>
                    <a:pt x="520" y="104"/>
                    <a:pt x="507" y="104"/>
                  </a:cubicBezTo>
                  <a:cubicBezTo>
                    <a:pt x="498" y="104"/>
                    <a:pt x="492" y="109"/>
                    <a:pt x="492" y="116"/>
                  </a:cubicBezTo>
                  <a:cubicBezTo>
                    <a:pt x="492" y="142"/>
                    <a:pt x="481" y="151"/>
                    <a:pt x="471" y="151"/>
                  </a:cubicBezTo>
                  <a:cubicBezTo>
                    <a:pt x="463" y="151"/>
                    <a:pt x="455" y="146"/>
                    <a:pt x="451" y="138"/>
                  </a:cubicBezTo>
                  <a:cubicBezTo>
                    <a:pt x="447" y="127"/>
                    <a:pt x="441" y="122"/>
                    <a:pt x="436" y="122"/>
                  </a:cubicBezTo>
                  <a:cubicBezTo>
                    <a:pt x="430" y="122"/>
                    <a:pt x="425" y="127"/>
                    <a:pt x="420" y="138"/>
                  </a:cubicBezTo>
                  <a:cubicBezTo>
                    <a:pt x="420" y="123"/>
                    <a:pt x="415" y="107"/>
                    <a:pt x="409" y="107"/>
                  </a:cubicBezTo>
                  <a:cubicBezTo>
                    <a:pt x="407" y="107"/>
                    <a:pt x="404" y="110"/>
                    <a:pt x="401" y="116"/>
                  </a:cubicBezTo>
                  <a:cubicBezTo>
                    <a:pt x="401" y="116"/>
                    <a:pt x="392" y="116"/>
                    <a:pt x="401" y="135"/>
                  </a:cubicBezTo>
                  <a:lnTo>
                    <a:pt x="379" y="179"/>
                  </a:lnTo>
                  <a:cubicBezTo>
                    <a:pt x="392" y="179"/>
                    <a:pt x="389" y="198"/>
                    <a:pt x="389" y="220"/>
                  </a:cubicBezTo>
                  <a:cubicBezTo>
                    <a:pt x="389" y="225"/>
                    <a:pt x="386" y="228"/>
                    <a:pt x="382" y="228"/>
                  </a:cubicBezTo>
                  <a:cubicBezTo>
                    <a:pt x="371" y="228"/>
                    <a:pt x="345" y="204"/>
                    <a:pt x="329" y="157"/>
                  </a:cubicBezTo>
                  <a:lnTo>
                    <a:pt x="310" y="113"/>
                  </a:lnTo>
                  <a:lnTo>
                    <a:pt x="310" y="157"/>
                  </a:lnTo>
                  <a:cubicBezTo>
                    <a:pt x="301" y="157"/>
                    <a:pt x="291" y="157"/>
                    <a:pt x="291" y="135"/>
                  </a:cubicBezTo>
                  <a:cubicBezTo>
                    <a:pt x="291" y="113"/>
                    <a:pt x="291" y="113"/>
                    <a:pt x="279" y="113"/>
                  </a:cubicBezTo>
                  <a:cubicBezTo>
                    <a:pt x="279" y="113"/>
                    <a:pt x="269" y="113"/>
                    <a:pt x="269" y="135"/>
                  </a:cubicBezTo>
                  <a:cubicBezTo>
                    <a:pt x="269" y="159"/>
                    <a:pt x="269" y="168"/>
                    <a:pt x="268" y="168"/>
                  </a:cubicBezTo>
                  <a:cubicBezTo>
                    <a:pt x="266" y="168"/>
                    <a:pt x="264" y="163"/>
                    <a:pt x="260" y="154"/>
                  </a:cubicBezTo>
                  <a:cubicBezTo>
                    <a:pt x="255" y="133"/>
                    <a:pt x="251" y="123"/>
                    <a:pt x="246" y="123"/>
                  </a:cubicBezTo>
                  <a:cubicBezTo>
                    <a:pt x="240" y="123"/>
                    <a:pt x="235" y="133"/>
                    <a:pt x="229" y="154"/>
                  </a:cubicBezTo>
                  <a:cubicBezTo>
                    <a:pt x="229" y="176"/>
                    <a:pt x="229" y="187"/>
                    <a:pt x="228" y="187"/>
                  </a:cubicBezTo>
                  <a:cubicBezTo>
                    <a:pt x="226" y="187"/>
                    <a:pt x="224" y="176"/>
                    <a:pt x="219" y="154"/>
                  </a:cubicBezTo>
                  <a:cubicBezTo>
                    <a:pt x="219" y="135"/>
                    <a:pt x="210" y="113"/>
                    <a:pt x="201" y="113"/>
                  </a:cubicBezTo>
                  <a:lnTo>
                    <a:pt x="201" y="135"/>
                  </a:lnTo>
                  <a:cubicBezTo>
                    <a:pt x="201" y="159"/>
                    <a:pt x="197" y="168"/>
                    <a:pt x="192" y="168"/>
                  </a:cubicBezTo>
                  <a:cubicBezTo>
                    <a:pt x="189" y="168"/>
                    <a:pt x="184" y="163"/>
                    <a:pt x="179" y="154"/>
                  </a:cubicBezTo>
                  <a:cubicBezTo>
                    <a:pt x="179" y="143"/>
                    <a:pt x="176" y="137"/>
                    <a:pt x="172" y="137"/>
                  </a:cubicBezTo>
                  <a:cubicBezTo>
                    <a:pt x="167" y="137"/>
                    <a:pt x="160" y="143"/>
                    <a:pt x="150" y="154"/>
                  </a:cubicBezTo>
                  <a:cubicBezTo>
                    <a:pt x="132" y="154"/>
                    <a:pt x="119" y="154"/>
                    <a:pt x="119" y="132"/>
                  </a:cubicBezTo>
                  <a:cubicBezTo>
                    <a:pt x="119" y="112"/>
                    <a:pt x="119" y="101"/>
                    <a:pt x="118" y="101"/>
                  </a:cubicBezTo>
                  <a:cubicBezTo>
                    <a:pt x="117" y="101"/>
                    <a:pt x="114" y="112"/>
                    <a:pt x="110" y="132"/>
                  </a:cubicBezTo>
                  <a:cubicBezTo>
                    <a:pt x="105" y="143"/>
                    <a:pt x="103" y="148"/>
                    <a:pt x="99" y="148"/>
                  </a:cubicBezTo>
                  <a:cubicBezTo>
                    <a:pt x="96" y="148"/>
                    <a:pt x="91" y="143"/>
                    <a:pt x="81" y="132"/>
                  </a:cubicBezTo>
                  <a:cubicBezTo>
                    <a:pt x="75" y="121"/>
                    <a:pt x="72" y="115"/>
                    <a:pt x="69" y="115"/>
                  </a:cubicBezTo>
                  <a:cubicBezTo>
                    <a:pt x="67" y="115"/>
                    <a:pt x="64" y="121"/>
                    <a:pt x="59" y="132"/>
                  </a:cubicBezTo>
                  <a:cubicBezTo>
                    <a:pt x="59" y="173"/>
                    <a:pt x="59" y="195"/>
                    <a:pt x="69" y="195"/>
                  </a:cubicBezTo>
                  <a:cubicBezTo>
                    <a:pt x="78" y="195"/>
                    <a:pt x="81" y="195"/>
                    <a:pt x="78" y="217"/>
                  </a:cubicBezTo>
                  <a:lnTo>
                    <a:pt x="59" y="213"/>
                  </a:lnTo>
                  <a:cubicBezTo>
                    <a:pt x="50" y="213"/>
                    <a:pt x="41" y="213"/>
                    <a:pt x="19" y="235"/>
                  </a:cubicBezTo>
                  <a:cubicBezTo>
                    <a:pt x="4" y="251"/>
                    <a:pt x="1" y="282"/>
                    <a:pt x="10" y="282"/>
                  </a:cubicBezTo>
                  <a:cubicBezTo>
                    <a:pt x="12" y="282"/>
                    <a:pt x="15" y="280"/>
                    <a:pt x="19" y="276"/>
                  </a:cubicBezTo>
                  <a:lnTo>
                    <a:pt x="28" y="298"/>
                  </a:lnTo>
                  <a:cubicBezTo>
                    <a:pt x="28" y="329"/>
                    <a:pt x="33" y="345"/>
                    <a:pt x="38" y="345"/>
                  </a:cubicBezTo>
                  <a:cubicBezTo>
                    <a:pt x="43" y="345"/>
                    <a:pt x="49" y="329"/>
                    <a:pt x="50" y="298"/>
                  </a:cubicBezTo>
                  <a:cubicBezTo>
                    <a:pt x="50" y="264"/>
                    <a:pt x="50" y="248"/>
                    <a:pt x="52" y="248"/>
                  </a:cubicBezTo>
                  <a:cubicBezTo>
                    <a:pt x="53" y="248"/>
                    <a:pt x="55" y="259"/>
                    <a:pt x="59" y="279"/>
                  </a:cubicBezTo>
                  <a:cubicBezTo>
                    <a:pt x="59" y="320"/>
                    <a:pt x="69" y="320"/>
                    <a:pt x="78" y="320"/>
                  </a:cubicBezTo>
                  <a:cubicBezTo>
                    <a:pt x="88" y="320"/>
                    <a:pt x="88" y="320"/>
                    <a:pt x="88" y="342"/>
                  </a:cubicBezTo>
                  <a:cubicBezTo>
                    <a:pt x="88" y="361"/>
                    <a:pt x="97" y="383"/>
                    <a:pt x="110" y="383"/>
                  </a:cubicBezTo>
                  <a:cubicBezTo>
                    <a:pt x="119" y="383"/>
                    <a:pt x="119" y="383"/>
                    <a:pt x="119" y="364"/>
                  </a:cubicBezTo>
                  <a:cubicBezTo>
                    <a:pt x="115" y="355"/>
                    <a:pt x="116" y="349"/>
                    <a:pt x="119" y="349"/>
                  </a:cubicBezTo>
                  <a:cubicBezTo>
                    <a:pt x="124" y="349"/>
                    <a:pt x="132" y="359"/>
                    <a:pt x="138" y="383"/>
                  </a:cubicBezTo>
                  <a:cubicBezTo>
                    <a:pt x="142" y="392"/>
                    <a:pt x="144" y="397"/>
                    <a:pt x="145" y="397"/>
                  </a:cubicBezTo>
                  <a:cubicBezTo>
                    <a:pt x="147" y="397"/>
                    <a:pt x="147" y="387"/>
                    <a:pt x="147" y="364"/>
                  </a:cubicBezTo>
                  <a:cubicBezTo>
                    <a:pt x="147" y="342"/>
                    <a:pt x="153" y="331"/>
                    <a:pt x="159" y="331"/>
                  </a:cubicBezTo>
                  <a:cubicBezTo>
                    <a:pt x="166" y="331"/>
                    <a:pt x="174" y="342"/>
                    <a:pt x="179" y="364"/>
                  </a:cubicBezTo>
                  <a:lnTo>
                    <a:pt x="197" y="364"/>
                  </a:lnTo>
                  <a:cubicBezTo>
                    <a:pt x="210" y="364"/>
                    <a:pt x="210" y="342"/>
                    <a:pt x="210" y="323"/>
                  </a:cubicBezTo>
                  <a:cubicBezTo>
                    <a:pt x="210" y="297"/>
                    <a:pt x="210" y="287"/>
                    <a:pt x="212" y="287"/>
                  </a:cubicBezTo>
                  <a:cubicBezTo>
                    <a:pt x="213" y="287"/>
                    <a:pt x="215" y="292"/>
                    <a:pt x="219" y="301"/>
                  </a:cubicBezTo>
                  <a:cubicBezTo>
                    <a:pt x="226" y="314"/>
                    <a:pt x="229" y="329"/>
                    <a:pt x="229" y="342"/>
                  </a:cubicBezTo>
                  <a:cubicBezTo>
                    <a:pt x="229" y="364"/>
                    <a:pt x="238" y="364"/>
                    <a:pt x="248" y="364"/>
                  </a:cubicBezTo>
                  <a:cubicBezTo>
                    <a:pt x="260" y="364"/>
                    <a:pt x="279" y="364"/>
                    <a:pt x="279" y="345"/>
                  </a:cubicBezTo>
                  <a:cubicBezTo>
                    <a:pt x="279" y="350"/>
                    <a:pt x="279" y="357"/>
                    <a:pt x="279" y="364"/>
                  </a:cubicBezTo>
                  <a:cubicBezTo>
                    <a:pt x="285" y="364"/>
                    <a:pt x="287" y="374"/>
                    <a:pt x="288" y="374"/>
                  </a:cubicBezTo>
                  <a:cubicBezTo>
                    <a:pt x="288" y="374"/>
                    <a:pt x="288" y="371"/>
                    <a:pt x="288" y="364"/>
                  </a:cubicBezTo>
                  <a:cubicBezTo>
                    <a:pt x="288" y="364"/>
                    <a:pt x="298" y="364"/>
                    <a:pt x="320" y="386"/>
                  </a:cubicBezTo>
                  <a:cubicBezTo>
                    <a:pt x="323" y="390"/>
                    <a:pt x="327" y="392"/>
                    <a:pt x="331" y="392"/>
                  </a:cubicBezTo>
                  <a:cubicBezTo>
                    <a:pt x="348" y="392"/>
                    <a:pt x="364" y="359"/>
                    <a:pt x="338" y="323"/>
                  </a:cubicBezTo>
                  <a:lnTo>
                    <a:pt x="348" y="323"/>
                  </a:lnTo>
                  <a:cubicBezTo>
                    <a:pt x="360" y="323"/>
                    <a:pt x="360" y="304"/>
                    <a:pt x="360" y="304"/>
                  </a:cubicBezTo>
                  <a:cubicBezTo>
                    <a:pt x="360" y="282"/>
                    <a:pt x="370" y="282"/>
                    <a:pt x="379" y="282"/>
                  </a:cubicBezTo>
                  <a:lnTo>
                    <a:pt x="379" y="323"/>
                  </a:lnTo>
                  <a:cubicBezTo>
                    <a:pt x="374" y="360"/>
                    <a:pt x="378" y="382"/>
                    <a:pt x="384" y="382"/>
                  </a:cubicBezTo>
                  <a:cubicBezTo>
                    <a:pt x="389" y="382"/>
                    <a:pt x="394" y="371"/>
                    <a:pt x="398" y="345"/>
                  </a:cubicBezTo>
                  <a:lnTo>
                    <a:pt x="398" y="367"/>
                  </a:lnTo>
                  <a:cubicBezTo>
                    <a:pt x="398" y="377"/>
                    <a:pt x="401" y="382"/>
                    <a:pt x="407" y="382"/>
                  </a:cubicBezTo>
                  <a:cubicBezTo>
                    <a:pt x="413" y="382"/>
                    <a:pt x="420" y="377"/>
                    <a:pt x="429" y="367"/>
                  </a:cubicBezTo>
                  <a:cubicBezTo>
                    <a:pt x="439" y="367"/>
                    <a:pt x="448" y="326"/>
                    <a:pt x="448" y="304"/>
                  </a:cubicBezTo>
                  <a:cubicBezTo>
                    <a:pt x="448" y="287"/>
                    <a:pt x="456" y="285"/>
                    <a:pt x="459" y="285"/>
                  </a:cubicBezTo>
                  <a:cubicBezTo>
                    <a:pt x="460" y="285"/>
                    <a:pt x="461" y="285"/>
                    <a:pt x="461" y="285"/>
                  </a:cubicBezTo>
                  <a:cubicBezTo>
                    <a:pt x="470" y="285"/>
                    <a:pt x="470" y="285"/>
                    <a:pt x="470" y="304"/>
                  </a:cubicBezTo>
                  <a:cubicBezTo>
                    <a:pt x="470" y="326"/>
                    <a:pt x="475" y="337"/>
                    <a:pt x="481" y="337"/>
                  </a:cubicBezTo>
                  <a:cubicBezTo>
                    <a:pt x="486" y="337"/>
                    <a:pt x="494" y="326"/>
                    <a:pt x="498" y="304"/>
                  </a:cubicBezTo>
                  <a:lnTo>
                    <a:pt x="498" y="326"/>
                  </a:lnTo>
                  <a:cubicBezTo>
                    <a:pt x="498" y="342"/>
                    <a:pt x="505" y="356"/>
                    <a:pt x="526" y="356"/>
                  </a:cubicBezTo>
                  <a:cubicBezTo>
                    <a:pt x="535" y="356"/>
                    <a:pt x="546" y="354"/>
                    <a:pt x="561" y="348"/>
                  </a:cubicBezTo>
                  <a:cubicBezTo>
                    <a:pt x="598" y="348"/>
                    <a:pt x="630" y="348"/>
                    <a:pt x="630" y="370"/>
                  </a:cubicBezTo>
                  <a:cubicBezTo>
                    <a:pt x="630" y="374"/>
                    <a:pt x="631" y="376"/>
                    <a:pt x="634" y="376"/>
                  </a:cubicBezTo>
                  <a:cubicBezTo>
                    <a:pt x="645" y="376"/>
                    <a:pt x="674" y="343"/>
                    <a:pt x="689" y="307"/>
                  </a:cubicBezTo>
                  <a:cubicBezTo>
                    <a:pt x="689" y="329"/>
                    <a:pt x="699" y="329"/>
                    <a:pt x="721" y="329"/>
                  </a:cubicBezTo>
                  <a:cubicBezTo>
                    <a:pt x="749" y="329"/>
                    <a:pt x="749" y="329"/>
                    <a:pt x="749" y="351"/>
                  </a:cubicBezTo>
                  <a:cubicBezTo>
                    <a:pt x="744" y="372"/>
                    <a:pt x="742" y="382"/>
                    <a:pt x="743" y="382"/>
                  </a:cubicBezTo>
                  <a:cubicBezTo>
                    <a:pt x="744" y="382"/>
                    <a:pt x="749" y="372"/>
                    <a:pt x="758" y="351"/>
                  </a:cubicBezTo>
                  <a:cubicBezTo>
                    <a:pt x="763" y="336"/>
                    <a:pt x="770" y="329"/>
                    <a:pt x="777" y="329"/>
                  </a:cubicBezTo>
                  <a:cubicBezTo>
                    <a:pt x="788" y="329"/>
                    <a:pt x="799" y="346"/>
                    <a:pt x="799" y="373"/>
                  </a:cubicBezTo>
                  <a:cubicBezTo>
                    <a:pt x="799" y="392"/>
                    <a:pt x="808" y="392"/>
                    <a:pt x="830" y="395"/>
                  </a:cubicBezTo>
                  <a:cubicBezTo>
                    <a:pt x="840" y="373"/>
                    <a:pt x="859" y="373"/>
                    <a:pt x="881" y="373"/>
                  </a:cubicBezTo>
                  <a:cubicBezTo>
                    <a:pt x="909" y="373"/>
                    <a:pt x="909" y="373"/>
                    <a:pt x="909" y="332"/>
                  </a:cubicBezTo>
                  <a:cubicBezTo>
                    <a:pt x="909" y="292"/>
                    <a:pt x="921" y="292"/>
                    <a:pt x="940" y="292"/>
                  </a:cubicBezTo>
                  <a:cubicBezTo>
                    <a:pt x="949" y="292"/>
                    <a:pt x="959" y="292"/>
                    <a:pt x="959" y="314"/>
                  </a:cubicBezTo>
                  <a:cubicBezTo>
                    <a:pt x="959" y="314"/>
                    <a:pt x="971" y="332"/>
                    <a:pt x="981" y="332"/>
                  </a:cubicBezTo>
                  <a:cubicBezTo>
                    <a:pt x="990" y="332"/>
                    <a:pt x="1000" y="332"/>
                    <a:pt x="1000" y="354"/>
                  </a:cubicBezTo>
                  <a:cubicBezTo>
                    <a:pt x="1006" y="367"/>
                    <a:pt x="1018" y="373"/>
                    <a:pt x="1031" y="376"/>
                  </a:cubicBezTo>
                  <a:cubicBezTo>
                    <a:pt x="1050" y="376"/>
                    <a:pt x="1069" y="376"/>
                    <a:pt x="1069" y="398"/>
                  </a:cubicBezTo>
                  <a:cubicBezTo>
                    <a:pt x="1081" y="398"/>
                    <a:pt x="1081" y="398"/>
                    <a:pt x="1081" y="376"/>
                  </a:cubicBezTo>
                  <a:cubicBezTo>
                    <a:pt x="1081" y="363"/>
                    <a:pt x="1086" y="348"/>
                    <a:pt x="1103" y="348"/>
                  </a:cubicBezTo>
                  <a:cubicBezTo>
                    <a:pt x="1110" y="348"/>
                    <a:pt x="1119" y="351"/>
                    <a:pt x="1131" y="358"/>
                  </a:cubicBezTo>
                  <a:cubicBezTo>
                    <a:pt x="1150" y="358"/>
                    <a:pt x="1181" y="358"/>
                    <a:pt x="1181" y="336"/>
                  </a:cubicBezTo>
                  <a:cubicBezTo>
                    <a:pt x="1191" y="336"/>
                    <a:pt x="1191" y="336"/>
                    <a:pt x="1191" y="358"/>
                  </a:cubicBezTo>
                  <a:cubicBezTo>
                    <a:pt x="1191" y="378"/>
                    <a:pt x="1195" y="388"/>
                    <a:pt x="1203" y="388"/>
                  </a:cubicBezTo>
                  <a:cubicBezTo>
                    <a:pt x="1210" y="388"/>
                    <a:pt x="1221" y="378"/>
                    <a:pt x="1232" y="358"/>
                  </a:cubicBezTo>
                  <a:cubicBezTo>
                    <a:pt x="1232" y="348"/>
                    <a:pt x="1234" y="343"/>
                    <a:pt x="1237" y="343"/>
                  </a:cubicBezTo>
                  <a:cubicBezTo>
                    <a:pt x="1241" y="343"/>
                    <a:pt x="1246" y="348"/>
                    <a:pt x="1250" y="358"/>
                  </a:cubicBezTo>
                  <a:cubicBezTo>
                    <a:pt x="1250" y="358"/>
                    <a:pt x="1260" y="358"/>
                    <a:pt x="1269" y="339"/>
                  </a:cubicBezTo>
                  <a:cubicBezTo>
                    <a:pt x="1275" y="328"/>
                    <a:pt x="1279" y="322"/>
                    <a:pt x="1282" y="322"/>
                  </a:cubicBezTo>
                  <a:cubicBezTo>
                    <a:pt x="1286" y="322"/>
                    <a:pt x="1291" y="328"/>
                    <a:pt x="1300" y="339"/>
                  </a:cubicBezTo>
                  <a:cubicBezTo>
                    <a:pt x="1300" y="361"/>
                    <a:pt x="1310" y="361"/>
                    <a:pt x="1319" y="361"/>
                  </a:cubicBezTo>
                  <a:cubicBezTo>
                    <a:pt x="1330" y="350"/>
                    <a:pt x="1361" y="345"/>
                    <a:pt x="1391" y="345"/>
                  </a:cubicBezTo>
                  <a:cubicBezTo>
                    <a:pt x="1424" y="345"/>
                    <a:pt x="1455" y="351"/>
                    <a:pt x="1460" y="361"/>
                  </a:cubicBezTo>
                  <a:cubicBezTo>
                    <a:pt x="1470" y="342"/>
                    <a:pt x="1470" y="342"/>
                    <a:pt x="1482" y="342"/>
                  </a:cubicBezTo>
                  <a:cubicBezTo>
                    <a:pt x="1486" y="358"/>
                    <a:pt x="1489" y="364"/>
                    <a:pt x="1493" y="364"/>
                  </a:cubicBezTo>
                  <a:cubicBezTo>
                    <a:pt x="1497" y="364"/>
                    <a:pt x="1501" y="347"/>
                    <a:pt x="1501" y="320"/>
                  </a:cubicBezTo>
                  <a:lnTo>
                    <a:pt x="1482" y="320"/>
                  </a:lnTo>
                  <a:cubicBezTo>
                    <a:pt x="1482" y="302"/>
                    <a:pt x="1488" y="292"/>
                    <a:pt x="1494" y="292"/>
                  </a:cubicBezTo>
                  <a:cubicBezTo>
                    <a:pt x="1502" y="292"/>
                    <a:pt x="1510" y="307"/>
                    <a:pt x="1510" y="342"/>
                  </a:cubicBezTo>
                  <a:cubicBezTo>
                    <a:pt x="1515" y="362"/>
                    <a:pt x="1517" y="372"/>
                    <a:pt x="1520" y="372"/>
                  </a:cubicBezTo>
                  <a:cubicBezTo>
                    <a:pt x="1522" y="372"/>
                    <a:pt x="1525" y="362"/>
                    <a:pt x="1529" y="342"/>
                  </a:cubicBezTo>
                  <a:cubicBezTo>
                    <a:pt x="1536" y="322"/>
                    <a:pt x="1541" y="311"/>
                    <a:pt x="1546" y="311"/>
                  </a:cubicBezTo>
                  <a:cubicBezTo>
                    <a:pt x="1551" y="311"/>
                    <a:pt x="1556" y="322"/>
                    <a:pt x="1561" y="342"/>
                  </a:cubicBezTo>
                  <a:cubicBezTo>
                    <a:pt x="1561" y="364"/>
                    <a:pt x="1561" y="375"/>
                    <a:pt x="1562" y="375"/>
                  </a:cubicBezTo>
                  <a:cubicBezTo>
                    <a:pt x="1563" y="375"/>
                    <a:pt x="1565" y="364"/>
                    <a:pt x="1570" y="342"/>
                  </a:cubicBezTo>
                  <a:cubicBezTo>
                    <a:pt x="1582" y="296"/>
                    <a:pt x="1597" y="269"/>
                    <a:pt x="1607" y="269"/>
                  </a:cubicBezTo>
                  <a:cubicBezTo>
                    <a:pt x="1615" y="269"/>
                    <a:pt x="1620" y="286"/>
                    <a:pt x="1620" y="323"/>
                  </a:cubicBezTo>
                  <a:cubicBezTo>
                    <a:pt x="1620" y="364"/>
                    <a:pt x="1630" y="386"/>
                    <a:pt x="1642" y="386"/>
                  </a:cubicBezTo>
                  <a:cubicBezTo>
                    <a:pt x="1651" y="386"/>
                    <a:pt x="1651" y="364"/>
                    <a:pt x="1651" y="345"/>
                  </a:cubicBezTo>
                  <a:cubicBezTo>
                    <a:pt x="1647" y="323"/>
                    <a:pt x="1647" y="312"/>
                    <a:pt x="1650" y="312"/>
                  </a:cubicBezTo>
                  <a:cubicBezTo>
                    <a:pt x="1654" y="312"/>
                    <a:pt x="1661" y="323"/>
                    <a:pt x="1670" y="345"/>
                  </a:cubicBezTo>
                  <a:cubicBezTo>
                    <a:pt x="1688" y="380"/>
                    <a:pt x="1701" y="395"/>
                    <a:pt x="1715" y="395"/>
                  </a:cubicBezTo>
                  <a:cubicBezTo>
                    <a:pt x="1726" y="395"/>
                    <a:pt x="1738" y="385"/>
                    <a:pt x="1752" y="367"/>
                  </a:cubicBezTo>
                  <a:cubicBezTo>
                    <a:pt x="1772" y="347"/>
                    <a:pt x="1789" y="336"/>
                    <a:pt x="1798" y="336"/>
                  </a:cubicBezTo>
                  <a:cubicBezTo>
                    <a:pt x="1807" y="336"/>
                    <a:pt x="1807" y="347"/>
                    <a:pt x="1792" y="367"/>
                  </a:cubicBezTo>
                  <a:cubicBezTo>
                    <a:pt x="1779" y="391"/>
                    <a:pt x="1774" y="401"/>
                    <a:pt x="1777" y="401"/>
                  </a:cubicBezTo>
                  <a:cubicBezTo>
                    <a:pt x="1778" y="401"/>
                    <a:pt x="1784" y="396"/>
                    <a:pt x="1792" y="389"/>
                  </a:cubicBezTo>
                  <a:lnTo>
                    <a:pt x="1843" y="389"/>
                  </a:lnTo>
                  <a:cubicBezTo>
                    <a:pt x="1852" y="389"/>
                    <a:pt x="1861" y="367"/>
                    <a:pt x="1861" y="348"/>
                  </a:cubicBezTo>
                  <a:cubicBezTo>
                    <a:pt x="1867" y="374"/>
                    <a:pt x="1877" y="392"/>
                    <a:pt x="1889" y="392"/>
                  </a:cubicBezTo>
                  <a:cubicBezTo>
                    <a:pt x="1896" y="392"/>
                    <a:pt x="1903" y="385"/>
                    <a:pt x="1912" y="370"/>
                  </a:cubicBezTo>
                  <a:lnTo>
                    <a:pt x="1930" y="370"/>
                  </a:lnTo>
                  <a:cubicBezTo>
                    <a:pt x="1940" y="370"/>
                    <a:pt x="1940" y="370"/>
                    <a:pt x="1952" y="348"/>
                  </a:cubicBezTo>
                  <a:cubicBezTo>
                    <a:pt x="1955" y="343"/>
                    <a:pt x="1958" y="340"/>
                    <a:pt x="1960" y="340"/>
                  </a:cubicBezTo>
                  <a:cubicBezTo>
                    <a:pt x="1967" y="340"/>
                    <a:pt x="1974" y="354"/>
                    <a:pt x="1981" y="370"/>
                  </a:cubicBezTo>
                  <a:cubicBezTo>
                    <a:pt x="1987" y="386"/>
                    <a:pt x="1995" y="400"/>
                    <a:pt x="2000" y="400"/>
                  </a:cubicBezTo>
                  <a:cubicBezTo>
                    <a:pt x="2001" y="400"/>
                    <a:pt x="2002" y="397"/>
                    <a:pt x="2002" y="392"/>
                  </a:cubicBezTo>
                  <a:cubicBezTo>
                    <a:pt x="2002" y="370"/>
                    <a:pt x="2021" y="351"/>
                    <a:pt x="2031" y="329"/>
                  </a:cubicBezTo>
                  <a:cubicBezTo>
                    <a:pt x="2033" y="323"/>
                    <a:pt x="2036" y="320"/>
                    <a:pt x="2039" y="320"/>
                  </a:cubicBezTo>
                  <a:cubicBezTo>
                    <a:pt x="2045" y="320"/>
                    <a:pt x="2049" y="336"/>
                    <a:pt x="2040" y="351"/>
                  </a:cubicBezTo>
                  <a:cubicBezTo>
                    <a:pt x="2040" y="370"/>
                    <a:pt x="2040" y="370"/>
                    <a:pt x="2062" y="392"/>
                  </a:cubicBezTo>
                  <a:cubicBezTo>
                    <a:pt x="2071" y="392"/>
                    <a:pt x="2090" y="392"/>
                    <a:pt x="2090" y="373"/>
                  </a:cubicBezTo>
                  <a:cubicBezTo>
                    <a:pt x="2090" y="362"/>
                    <a:pt x="2106" y="357"/>
                    <a:pt x="2123" y="357"/>
                  </a:cubicBezTo>
                  <a:cubicBezTo>
                    <a:pt x="2140" y="357"/>
                    <a:pt x="2158" y="362"/>
                    <a:pt x="2162" y="373"/>
                  </a:cubicBezTo>
                  <a:lnTo>
                    <a:pt x="2181" y="373"/>
                  </a:lnTo>
                  <a:cubicBezTo>
                    <a:pt x="2190" y="373"/>
                    <a:pt x="2201" y="354"/>
                    <a:pt x="2210" y="354"/>
                  </a:cubicBezTo>
                  <a:cubicBezTo>
                    <a:pt x="2211" y="354"/>
                    <a:pt x="2212" y="354"/>
                    <a:pt x="2212" y="354"/>
                  </a:cubicBezTo>
                  <a:cubicBezTo>
                    <a:pt x="2212" y="354"/>
                    <a:pt x="2222" y="354"/>
                    <a:pt x="2231" y="332"/>
                  </a:cubicBezTo>
                  <a:cubicBezTo>
                    <a:pt x="2241" y="332"/>
                    <a:pt x="2253" y="332"/>
                    <a:pt x="2253" y="354"/>
                  </a:cubicBezTo>
                  <a:cubicBezTo>
                    <a:pt x="2258" y="332"/>
                    <a:pt x="2260" y="322"/>
                    <a:pt x="2263" y="322"/>
                  </a:cubicBezTo>
                  <a:cubicBezTo>
                    <a:pt x="2265" y="322"/>
                    <a:pt x="2267" y="332"/>
                    <a:pt x="2272" y="354"/>
                  </a:cubicBezTo>
                  <a:cubicBezTo>
                    <a:pt x="2272" y="375"/>
                    <a:pt x="2272" y="385"/>
                    <a:pt x="2273" y="385"/>
                  </a:cubicBezTo>
                  <a:cubicBezTo>
                    <a:pt x="2274" y="385"/>
                    <a:pt x="2277" y="375"/>
                    <a:pt x="2281" y="354"/>
                  </a:cubicBezTo>
                  <a:cubicBezTo>
                    <a:pt x="2286" y="343"/>
                    <a:pt x="2288" y="338"/>
                    <a:pt x="2291" y="338"/>
                  </a:cubicBezTo>
                  <a:cubicBezTo>
                    <a:pt x="2294" y="338"/>
                    <a:pt x="2297" y="343"/>
                    <a:pt x="2303" y="354"/>
                  </a:cubicBezTo>
                  <a:cubicBezTo>
                    <a:pt x="2303" y="365"/>
                    <a:pt x="2306" y="371"/>
                    <a:pt x="2308" y="371"/>
                  </a:cubicBezTo>
                  <a:cubicBezTo>
                    <a:pt x="2310" y="371"/>
                    <a:pt x="2313" y="365"/>
                    <a:pt x="2313" y="354"/>
                  </a:cubicBezTo>
                  <a:cubicBezTo>
                    <a:pt x="2319" y="329"/>
                    <a:pt x="2333" y="311"/>
                    <a:pt x="2343" y="311"/>
                  </a:cubicBezTo>
                  <a:cubicBezTo>
                    <a:pt x="2349" y="311"/>
                    <a:pt x="2353" y="317"/>
                    <a:pt x="2353" y="332"/>
                  </a:cubicBezTo>
                  <a:cubicBezTo>
                    <a:pt x="2353" y="332"/>
                    <a:pt x="2363" y="332"/>
                    <a:pt x="2372" y="314"/>
                  </a:cubicBezTo>
                  <a:cubicBezTo>
                    <a:pt x="2377" y="293"/>
                    <a:pt x="2379" y="283"/>
                    <a:pt x="2380" y="283"/>
                  </a:cubicBezTo>
                  <a:cubicBezTo>
                    <a:pt x="2382" y="283"/>
                    <a:pt x="2382" y="293"/>
                    <a:pt x="2382" y="314"/>
                  </a:cubicBezTo>
                  <a:cubicBezTo>
                    <a:pt x="2386" y="334"/>
                    <a:pt x="2391" y="344"/>
                    <a:pt x="2396" y="344"/>
                  </a:cubicBezTo>
                  <a:cubicBezTo>
                    <a:pt x="2401" y="344"/>
                    <a:pt x="2407" y="334"/>
                    <a:pt x="2413" y="314"/>
                  </a:cubicBezTo>
                  <a:cubicBezTo>
                    <a:pt x="2413" y="314"/>
                    <a:pt x="2417" y="304"/>
                    <a:pt x="2423" y="304"/>
                  </a:cubicBezTo>
                  <a:cubicBezTo>
                    <a:pt x="2426" y="304"/>
                    <a:pt x="2429" y="306"/>
                    <a:pt x="2432" y="314"/>
                  </a:cubicBezTo>
                  <a:cubicBezTo>
                    <a:pt x="2443" y="326"/>
                    <a:pt x="2468" y="339"/>
                    <a:pt x="2485" y="339"/>
                  </a:cubicBezTo>
                  <a:cubicBezTo>
                    <a:pt x="2498" y="339"/>
                    <a:pt x="2506" y="332"/>
                    <a:pt x="2501" y="314"/>
                  </a:cubicBezTo>
                  <a:lnTo>
                    <a:pt x="2501" y="314"/>
                  </a:lnTo>
                  <a:lnTo>
                    <a:pt x="2523" y="317"/>
                  </a:lnTo>
                  <a:cubicBezTo>
                    <a:pt x="2532" y="326"/>
                    <a:pt x="2539" y="331"/>
                    <a:pt x="2545" y="331"/>
                  </a:cubicBezTo>
                  <a:cubicBezTo>
                    <a:pt x="2552" y="331"/>
                    <a:pt x="2557" y="326"/>
                    <a:pt x="2563" y="317"/>
                  </a:cubicBezTo>
                  <a:lnTo>
                    <a:pt x="2573" y="295"/>
                  </a:lnTo>
                  <a:cubicBezTo>
                    <a:pt x="2573" y="317"/>
                    <a:pt x="2582" y="339"/>
                    <a:pt x="2592" y="339"/>
                  </a:cubicBezTo>
                  <a:cubicBezTo>
                    <a:pt x="2601" y="339"/>
                    <a:pt x="2601" y="339"/>
                    <a:pt x="2601" y="317"/>
                  </a:cubicBezTo>
                  <a:cubicBezTo>
                    <a:pt x="2592" y="295"/>
                    <a:pt x="2601" y="295"/>
                    <a:pt x="2614" y="295"/>
                  </a:cubicBezTo>
                  <a:cubicBezTo>
                    <a:pt x="2623" y="295"/>
                    <a:pt x="2632" y="317"/>
                    <a:pt x="2632" y="339"/>
                  </a:cubicBezTo>
                  <a:lnTo>
                    <a:pt x="2642" y="339"/>
                  </a:lnTo>
                  <a:cubicBezTo>
                    <a:pt x="2642" y="313"/>
                    <a:pt x="2645" y="304"/>
                    <a:pt x="2648" y="304"/>
                  </a:cubicBezTo>
                  <a:cubicBezTo>
                    <a:pt x="2649" y="304"/>
                    <a:pt x="2651" y="309"/>
                    <a:pt x="2651" y="317"/>
                  </a:cubicBezTo>
                  <a:cubicBezTo>
                    <a:pt x="2664" y="339"/>
                    <a:pt x="2673" y="339"/>
                    <a:pt x="2682" y="339"/>
                  </a:cubicBezTo>
                  <a:cubicBezTo>
                    <a:pt x="2682" y="331"/>
                    <a:pt x="2684" y="329"/>
                    <a:pt x="2685" y="329"/>
                  </a:cubicBezTo>
                  <a:cubicBezTo>
                    <a:pt x="2687" y="329"/>
                    <a:pt x="2689" y="339"/>
                    <a:pt x="2682" y="339"/>
                  </a:cubicBezTo>
                  <a:lnTo>
                    <a:pt x="2682" y="361"/>
                  </a:lnTo>
                  <a:cubicBezTo>
                    <a:pt x="2685" y="366"/>
                    <a:pt x="2687" y="368"/>
                    <a:pt x="2688" y="368"/>
                  </a:cubicBezTo>
                  <a:cubicBezTo>
                    <a:pt x="2692" y="368"/>
                    <a:pt x="2692" y="354"/>
                    <a:pt x="2692" y="339"/>
                  </a:cubicBezTo>
                  <a:lnTo>
                    <a:pt x="2714" y="339"/>
                  </a:lnTo>
                  <a:cubicBezTo>
                    <a:pt x="2723" y="339"/>
                    <a:pt x="2733" y="339"/>
                    <a:pt x="2723" y="320"/>
                  </a:cubicBezTo>
                  <a:cubicBezTo>
                    <a:pt x="2723" y="298"/>
                    <a:pt x="2723" y="276"/>
                    <a:pt x="2733" y="276"/>
                  </a:cubicBezTo>
                  <a:cubicBezTo>
                    <a:pt x="2733" y="270"/>
                    <a:pt x="2734" y="268"/>
                    <a:pt x="2735" y="268"/>
                  </a:cubicBezTo>
                  <a:cubicBezTo>
                    <a:pt x="2737" y="268"/>
                    <a:pt x="2739" y="276"/>
                    <a:pt x="2733" y="276"/>
                  </a:cubicBezTo>
                  <a:cubicBezTo>
                    <a:pt x="2733" y="298"/>
                    <a:pt x="2733" y="320"/>
                    <a:pt x="2742" y="320"/>
                  </a:cubicBezTo>
                  <a:cubicBezTo>
                    <a:pt x="2751" y="320"/>
                    <a:pt x="2751" y="339"/>
                    <a:pt x="2751" y="339"/>
                  </a:cubicBezTo>
                  <a:cubicBezTo>
                    <a:pt x="2747" y="358"/>
                    <a:pt x="2753" y="364"/>
                    <a:pt x="2761" y="364"/>
                  </a:cubicBezTo>
                  <a:cubicBezTo>
                    <a:pt x="2771" y="364"/>
                    <a:pt x="2787" y="353"/>
                    <a:pt x="2792" y="342"/>
                  </a:cubicBezTo>
                  <a:cubicBezTo>
                    <a:pt x="2803" y="320"/>
                    <a:pt x="2811" y="309"/>
                    <a:pt x="2816" y="309"/>
                  </a:cubicBezTo>
                  <a:cubicBezTo>
                    <a:pt x="2821" y="309"/>
                    <a:pt x="2824" y="320"/>
                    <a:pt x="2824" y="342"/>
                  </a:cubicBezTo>
                  <a:cubicBezTo>
                    <a:pt x="2824" y="353"/>
                    <a:pt x="2825" y="358"/>
                    <a:pt x="2827" y="358"/>
                  </a:cubicBezTo>
                  <a:cubicBezTo>
                    <a:pt x="2833" y="358"/>
                    <a:pt x="2845" y="324"/>
                    <a:pt x="2852" y="279"/>
                  </a:cubicBezTo>
                  <a:lnTo>
                    <a:pt x="2864" y="217"/>
                  </a:lnTo>
                  <a:lnTo>
                    <a:pt x="2864" y="279"/>
                  </a:lnTo>
                  <a:cubicBezTo>
                    <a:pt x="2870" y="328"/>
                    <a:pt x="2872" y="349"/>
                    <a:pt x="2878" y="349"/>
                  </a:cubicBezTo>
                  <a:cubicBezTo>
                    <a:pt x="2883" y="349"/>
                    <a:pt x="2890" y="338"/>
                    <a:pt x="2902" y="320"/>
                  </a:cubicBezTo>
                  <a:cubicBezTo>
                    <a:pt x="2912" y="311"/>
                    <a:pt x="2918" y="306"/>
                    <a:pt x="2921" y="306"/>
                  </a:cubicBezTo>
                  <a:cubicBezTo>
                    <a:pt x="2924" y="306"/>
                    <a:pt x="2924" y="312"/>
                    <a:pt x="2924" y="323"/>
                  </a:cubicBezTo>
                  <a:cubicBezTo>
                    <a:pt x="2924" y="342"/>
                    <a:pt x="2933" y="342"/>
                    <a:pt x="2961" y="342"/>
                  </a:cubicBezTo>
                  <a:cubicBezTo>
                    <a:pt x="2970" y="343"/>
                    <a:pt x="2977" y="343"/>
                    <a:pt x="2982" y="343"/>
                  </a:cubicBezTo>
                  <a:cubicBezTo>
                    <a:pt x="2997" y="343"/>
                    <a:pt x="3002" y="339"/>
                    <a:pt x="3002" y="323"/>
                  </a:cubicBezTo>
                  <a:lnTo>
                    <a:pt x="3024" y="323"/>
                  </a:lnTo>
                  <a:cubicBezTo>
                    <a:pt x="3028" y="339"/>
                    <a:pt x="3033" y="346"/>
                    <a:pt x="3037" y="346"/>
                  </a:cubicBezTo>
                  <a:cubicBezTo>
                    <a:pt x="3044" y="346"/>
                    <a:pt x="3049" y="328"/>
                    <a:pt x="3043" y="301"/>
                  </a:cubicBezTo>
                  <a:lnTo>
                    <a:pt x="3043" y="301"/>
                  </a:lnTo>
                  <a:lnTo>
                    <a:pt x="3062" y="304"/>
                  </a:lnTo>
                  <a:lnTo>
                    <a:pt x="3062" y="323"/>
                  </a:lnTo>
                  <a:cubicBezTo>
                    <a:pt x="3062" y="345"/>
                    <a:pt x="3084" y="345"/>
                    <a:pt x="3162" y="345"/>
                  </a:cubicBezTo>
                  <a:cubicBezTo>
                    <a:pt x="3182" y="346"/>
                    <a:pt x="3198" y="346"/>
                    <a:pt x="3210" y="346"/>
                  </a:cubicBezTo>
                  <a:cubicBezTo>
                    <a:pt x="3256" y="346"/>
                    <a:pt x="3262" y="339"/>
                    <a:pt x="3262" y="307"/>
                  </a:cubicBezTo>
                  <a:cubicBezTo>
                    <a:pt x="3269" y="285"/>
                    <a:pt x="3274" y="275"/>
                    <a:pt x="3278" y="275"/>
                  </a:cubicBezTo>
                  <a:cubicBezTo>
                    <a:pt x="3282" y="275"/>
                    <a:pt x="3284" y="285"/>
                    <a:pt x="3284" y="307"/>
                  </a:cubicBezTo>
                  <a:cubicBezTo>
                    <a:pt x="3284" y="321"/>
                    <a:pt x="3289" y="335"/>
                    <a:pt x="3292" y="335"/>
                  </a:cubicBezTo>
                  <a:cubicBezTo>
                    <a:pt x="3293" y="335"/>
                    <a:pt x="3294" y="333"/>
                    <a:pt x="3294" y="326"/>
                  </a:cubicBezTo>
                  <a:cubicBezTo>
                    <a:pt x="3306" y="329"/>
                    <a:pt x="3319" y="336"/>
                    <a:pt x="3325" y="348"/>
                  </a:cubicBezTo>
                  <a:cubicBezTo>
                    <a:pt x="3337" y="367"/>
                    <a:pt x="3345" y="373"/>
                    <a:pt x="3351" y="373"/>
                  </a:cubicBezTo>
                  <a:cubicBezTo>
                    <a:pt x="3359" y="373"/>
                    <a:pt x="3363" y="361"/>
                    <a:pt x="3363" y="348"/>
                  </a:cubicBezTo>
                  <a:cubicBezTo>
                    <a:pt x="3359" y="331"/>
                    <a:pt x="3358" y="325"/>
                    <a:pt x="3359" y="325"/>
                  </a:cubicBezTo>
                  <a:lnTo>
                    <a:pt x="3359" y="325"/>
                  </a:lnTo>
                  <a:cubicBezTo>
                    <a:pt x="3361" y="325"/>
                    <a:pt x="3366" y="337"/>
                    <a:pt x="3372" y="348"/>
                  </a:cubicBezTo>
                  <a:cubicBezTo>
                    <a:pt x="3381" y="364"/>
                    <a:pt x="3388" y="379"/>
                    <a:pt x="3392" y="379"/>
                  </a:cubicBezTo>
                  <a:cubicBezTo>
                    <a:pt x="3393" y="379"/>
                    <a:pt x="3394" y="377"/>
                    <a:pt x="3394" y="370"/>
                  </a:cubicBezTo>
                  <a:cubicBezTo>
                    <a:pt x="3399" y="359"/>
                    <a:pt x="3421" y="348"/>
                    <a:pt x="3438" y="348"/>
                  </a:cubicBezTo>
                  <a:cubicBezTo>
                    <a:pt x="3452" y="348"/>
                    <a:pt x="3463" y="354"/>
                    <a:pt x="3463" y="373"/>
                  </a:cubicBezTo>
                  <a:lnTo>
                    <a:pt x="3485" y="373"/>
                  </a:lnTo>
                  <a:cubicBezTo>
                    <a:pt x="3485" y="351"/>
                    <a:pt x="3504" y="351"/>
                    <a:pt x="3522" y="351"/>
                  </a:cubicBezTo>
                  <a:cubicBezTo>
                    <a:pt x="3544" y="351"/>
                    <a:pt x="3554" y="351"/>
                    <a:pt x="3554" y="373"/>
                  </a:cubicBezTo>
                  <a:cubicBezTo>
                    <a:pt x="3549" y="384"/>
                    <a:pt x="3549" y="390"/>
                    <a:pt x="3553" y="390"/>
                  </a:cubicBezTo>
                  <a:cubicBezTo>
                    <a:pt x="3556" y="390"/>
                    <a:pt x="3563" y="384"/>
                    <a:pt x="3572" y="373"/>
                  </a:cubicBezTo>
                  <a:cubicBezTo>
                    <a:pt x="3585" y="373"/>
                    <a:pt x="3594" y="332"/>
                    <a:pt x="3604" y="332"/>
                  </a:cubicBezTo>
                  <a:cubicBezTo>
                    <a:pt x="3604" y="311"/>
                    <a:pt x="3613" y="292"/>
                    <a:pt x="3623" y="292"/>
                  </a:cubicBezTo>
                  <a:lnTo>
                    <a:pt x="3623" y="311"/>
                  </a:lnTo>
                  <a:lnTo>
                    <a:pt x="3623" y="354"/>
                  </a:lnTo>
                  <a:cubicBezTo>
                    <a:pt x="3635" y="354"/>
                    <a:pt x="3645" y="354"/>
                    <a:pt x="3645" y="332"/>
                  </a:cubicBezTo>
                  <a:cubicBezTo>
                    <a:pt x="3654" y="354"/>
                    <a:pt x="3663" y="354"/>
                    <a:pt x="3685" y="354"/>
                  </a:cubicBezTo>
                  <a:cubicBezTo>
                    <a:pt x="3704" y="354"/>
                    <a:pt x="3723" y="354"/>
                    <a:pt x="3735" y="336"/>
                  </a:cubicBezTo>
                  <a:cubicBezTo>
                    <a:pt x="3740" y="356"/>
                    <a:pt x="3757" y="366"/>
                    <a:pt x="3775" y="366"/>
                  </a:cubicBezTo>
                  <a:cubicBezTo>
                    <a:pt x="3792" y="366"/>
                    <a:pt x="3809" y="356"/>
                    <a:pt x="3814" y="336"/>
                  </a:cubicBezTo>
                  <a:cubicBezTo>
                    <a:pt x="3814" y="325"/>
                    <a:pt x="3816" y="319"/>
                    <a:pt x="3820" y="319"/>
                  </a:cubicBezTo>
                  <a:cubicBezTo>
                    <a:pt x="3824" y="319"/>
                    <a:pt x="3829" y="325"/>
                    <a:pt x="3836" y="336"/>
                  </a:cubicBezTo>
                  <a:cubicBezTo>
                    <a:pt x="3840" y="347"/>
                    <a:pt x="3843" y="352"/>
                    <a:pt x="3845" y="352"/>
                  </a:cubicBezTo>
                  <a:cubicBezTo>
                    <a:pt x="3847" y="352"/>
                    <a:pt x="3850" y="347"/>
                    <a:pt x="3855" y="336"/>
                  </a:cubicBezTo>
                  <a:cubicBezTo>
                    <a:pt x="3857" y="329"/>
                    <a:pt x="3860" y="327"/>
                    <a:pt x="3863" y="327"/>
                  </a:cubicBezTo>
                  <a:cubicBezTo>
                    <a:pt x="3869" y="327"/>
                    <a:pt x="3876" y="342"/>
                    <a:pt x="3883" y="358"/>
                  </a:cubicBezTo>
                  <a:cubicBezTo>
                    <a:pt x="3890" y="382"/>
                    <a:pt x="3897" y="392"/>
                    <a:pt x="3902" y="392"/>
                  </a:cubicBezTo>
                  <a:cubicBezTo>
                    <a:pt x="3906" y="392"/>
                    <a:pt x="3910" y="387"/>
                    <a:pt x="3914" y="379"/>
                  </a:cubicBezTo>
                  <a:cubicBezTo>
                    <a:pt x="3927" y="364"/>
                    <a:pt x="3945" y="358"/>
                    <a:pt x="3964" y="358"/>
                  </a:cubicBezTo>
                  <a:cubicBezTo>
                    <a:pt x="3983" y="339"/>
                    <a:pt x="3996" y="339"/>
                    <a:pt x="3983" y="317"/>
                  </a:cubicBezTo>
                  <a:cubicBezTo>
                    <a:pt x="3986" y="304"/>
                    <a:pt x="3989" y="289"/>
                    <a:pt x="3996" y="276"/>
                  </a:cubicBezTo>
                  <a:cubicBezTo>
                    <a:pt x="4002" y="269"/>
                    <a:pt x="4006" y="266"/>
                    <a:pt x="4008" y="266"/>
                  </a:cubicBezTo>
                  <a:cubicBezTo>
                    <a:pt x="4013" y="266"/>
                    <a:pt x="4011" y="276"/>
                    <a:pt x="4005" y="276"/>
                  </a:cubicBezTo>
                  <a:cubicBezTo>
                    <a:pt x="3986" y="295"/>
                    <a:pt x="3996" y="295"/>
                    <a:pt x="4005" y="317"/>
                  </a:cubicBezTo>
                  <a:cubicBezTo>
                    <a:pt x="4010" y="330"/>
                    <a:pt x="4023" y="339"/>
                    <a:pt x="4039" y="339"/>
                  </a:cubicBezTo>
                  <a:cubicBezTo>
                    <a:pt x="4041" y="339"/>
                    <a:pt x="4043" y="339"/>
                    <a:pt x="4046" y="339"/>
                  </a:cubicBezTo>
                  <a:lnTo>
                    <a:pt x="4083" y="339"/>
                  </a:lnTo>
                  <a:cubicBezTo>
                    <a:pt x="4099" y="350"/>
                    <a:pt x="4109" y="355"/>
                    <a:pt x="4115" y="355"/>
                  </a:cubicBezTo>
                  <a:cubicBezTo>
                    <a:pt x="4122" y="355"/>
                    <a:pt x="4124" y="350"/>
                    <a:pt x="4124" y="339"/>
                  </a:cubicBezTo>
                  <a:lnTo>
                    <a:pt x="4124" y="320"/>
                  </a:lnTo>
                  <a:cubicBezTo>
                    <a:pt x="4129" y="341"/>
                    <a:pt x="4160" y="352"/>
                    <a:pt x="4192" y="352"/>
                  </a:cubicBezTo>
                  <a:cubicBezTo>
                    <a:pt x="4222" y="352"/>
                    <a:pt x="4251" y="341"/>
                    <a:pt x="4256" y="320"/>
                  </a:cubicBezTo>
                  <a:lnTo>
                    <a:pt x="4256" y="342"/>
                  </a:lnTo>
                  <a:cubicBezTo>
                    <a:pt x="4256" y="364"/>
                    <a:pt x="4265" y="364"/>
                    <a:pt x="4284" y="364"/>
                  </a:cubicBezTo>
                  <a:cubicBezTo>
                    <a:pt x="4312" y="354"/>
                    <a:pt x="4337" y="348"/>
                    <a:pt x="4365" y="345"/>
                  </a:cubicBezTo>
                  <a:cubicBezTo>
                    <a:pt x="4406" y="345"/>
                    <a:pt x="4434" y="345"/>
                    <a:pt x="4434" y="323"/>
                  </a:cubicBezTo>
                  <a:cubicBezTo>
                    <a:pt x="4447" y="323"/>
                    <a:pt x="4447" y="323"/>
                    <a:pt x="4444" y="345"/>
                  </a:cubicBezTo>
                  <a:cubicBezTo>
                    <a:pt x="4434" y="367"/>
                    <a:pt x="4444" y="367"/>
                    <a:pt x="4456" y="367"/>
                  </a:cubicBezTo>
                  <a:cubicBezTo>
                    <a:pt x="4466" y="367"/>
                    <a:pt x="4466" y="345"/>
                    <a:pt x="4466" y="323"/>
                  </a:cubicBezTo>
                  <a:cubicBezTo>
                    <a:pt x="4466" y="314"/>
                    <a:pt x="4468" y="309"/>
                    <a:pt x="4472" y="309"/>
                  </a:cubicBezTo>
                  <a:cubicBezTo>
                    <a:pt x="4477" y="309"/>
                    <a:pt x="4484" y="315"/>
                    <a:pt x="4494" y="326"/>
                  </a:cubicBezTo>
                  <a:cubicBezTo>
                    <a:pt x="4507" y="336"/>
                    <a:pt x="4522" y="342"/>
                    <a:pt x="4537" y="342"/>
                  </a:cubicBezTo>
                  <a:cubicBezTo>
                    <a:pt x="4551" y="342"/>
                    <a:pt x="4565" y="337"/>
                    <a:pt x="4575" y="326"/>
                  </a:cubicBezTo>
                  <a:cubicBezTo>
                    <a:pt x="4585" y="326"/>
                    <a:pt x="4594" y="326"/>
                    <a:pt x="4594" y="348"/>
                  </a:cubicBezTo>
                  <a:cubicBezTo>
                    <a:pt x="4601" y="359"/>
                    <a:pt x="4611" y="371"/>
                    <a:pt x="4621" y="371"/>
                  </a:cubicBezTo>
                  <a:cubicBezTo>
                    <a:pt x="4629" y="371"/>
                    <a:pt x="4636" y="365"/>
                    <a:pt x="4644" y="348"/>
                  </a:cubicBezTo>
                  <a:cubicBezTo>
                    <a:pt x="4657" y="348"/>
                    <a:pt x="4657" y="348"/>
                    <a:pt x="4657" y="370"/>
                  </a:cubicBezTo>
                  <a:cubicBezTo>
                    <a:pt x="4662" y="381"/>
                    <a:pt x="4665" y="393"/>
                    <a:pt x="4667" y="393"/>
                  </a:cubicBezTo>
                  <a:cubicBezTo>
                    <a:pt x="4669" y="393"/>
                    <a:pt x="4672" y="387"/>
                    <a:pt x="4676" y="370"/>
                  </a:cubicBezTo>
                  <a:cubicBezTo>
                    <a:pt x="4685" y="359"/>
                    <a:pt x="4698" y="354"/>
                    <a:pt x="4710" y="354"/>
                  </a:cubicBezTo>
                  <a:cubicBezTo>
                    <a:pt x="4723" y="354"/>
                    <a:pt x="4735" y="359"/>
                    <a:pt x="4745" y="370"/>
                  </a:cubicBezTo>
                  <a:cubicBezTo>
                    <a:pt x="4757" y="370"/>
                    <a:pt x="4766" y="370"/>
                    <a:pt x="4766" y="351"/>
                  </a:cubicBezTo>
                  <a:cubicBezTo>
                    <a:pt x="4766" y="343"/>
                    <a:pt x="4766" y="335"/>
                    <a:pt x="4766" y="329"/>
                  </a:cubicBezTo>
                  <a:cubicBezTo>
                    <a:pt x="4771" y="350"/>
                    <a:pt x="4774" y="360"/>
                    <a:pt x="4776" y="360"/>
                  </a:cubicBezTo>
                  <a:cubicBezTo>
                    <a:pt x="4778" y="360"/>
                    <a:pt x="4781" y="350"/>
                    <a:pt x="4785" y="329"/>
                  </a:cubicBezTo>
                  <a:cubicBezTo>
                    <a:pt x="4785" y="318"/>
                    <a:pt x="4788" y="313"/>
                    <a:pt x="4790" y="313"/>
                  </a:cubicBezTo>
                  <a:cubicBezTo>
                    <a:pt x="4792" y="313"/>
                    <a:pt x="4795" y="318"/>
                    <a:pt x="4795" y="329"/>
                  </a:cubicBezTo>
                  <a:cubicBezTo>
                    <a:pt x="4804" y="351"/>
                    <a:pt x="4817" y="351"/>
                    <a:pt x="4817" y="351"/>
                  </a:cubicBezTo>
                  <a:cubicBezTo>
                    <a:pt x="4851" y="342"/>
                    <a:pt x="4889" y="332"/>
                    <a:pt x="4926" y="332"/>
                  </a:cubicBezTo>
                  <a:cubicBezTo>
                    <a:pt x="5005" y="332"/>
                    <a:pt x="5036" y="332"/>
                    <a:pt x="5036" y="314"/>
                  </a:cubicBezTo>
                  <a:cubicBezTo>
                    <a:pt x="5041" y="303"/>
                    <a:pt x="5043" y="297"/>
                    <a:pt x="5045" y="297"/>
                  </a:cubicBezTo>
                  <a:cubicBezTo>
                    <a:pt x="5048" y="297"/>
                    <a:pt x="5050" y="303"/>
                    <a:pt x="5055" y="314"/>
                  </a:cubicBezTo>
                  <a:cubicBezTo>
                    <a:pt x="5067" y="332"/>
                    <a:pt x="5077" y="332"/>
                    <a:pt x="5086" y="336"/>
                  </a:cubicBezTo>
                  <a:cubicBezTo>
                    <a:pt x="5096" y="336"/>
                    <a:pt x="5105" y="336"/>
                    <a:pt x="5105" y="354"/>
                  </a:cubicBezTo>
                  <a:cubicBezTo>
                    <a:pt x="5117" y="336"/>
                    <a:pt x="5117" y="336"/>
                    <a:pt x="5127" y="336"/>
                  </a:cubicBezTo>
                  <a:cubicBezTo>
                    <a:pt x="5127" y="345"/>
                    <a:pt x="5129" y="350"/>
                    <a:pt x="5133" y="350"/>
                  </a:cubicBezTo>
                  <a:cubicBezTo>
                    <a:pt x="5136" y="350"/>
                    <a:pt x="5141" y="345"/>
                    <a:pt x="5146" y="336"/>
                  </a:cubicBezTo>
                  <a:cubicBezTo>
                    <a:pt x="5150" y="315"/>
                    <a:pt x="5153" y="305"/>
                    <a:pt x="5154" y="305"/>
                  </a:cubicBezTo>
                  <a:cubicBezTo>
                    <a:pt x="5155" y="305"/>
                    <a:pt x="5155" y="315"/>
                    <a:pt x="5155" y="336"/>
                  </a:cubicBezTo>
                  <a:cubicBezTo>
                    <a:pt x="5155" y="349"/>
                    <a:pt x="5172" y="365"/>
                    <a:pt x="5177" y="365"/>
                  </a:cubicBezTo>
                  <a:cubicBezTo>
                    <a:pt x="5179" y="365"/>
                    <a:pt x="5180" y="363"/>
                    <a:pt x="5177" y="358"/>
                  </a:cubicBezTo>
                  <a:cubicBezTo>
                    <a:pt x="5177" y="336"/>
                    <a:pt x="5196" y="336"/>
                    <a:pt x="5205" y="314"/>
                  </a:cubicBezTo>
                  <a:cubicBezTo>
                    <a:pt x="5218" y="314"/>
                    <a:pt x="5227" y="314"/>
                    <a:pt x="5227" y="336"/>
                  </a:cubicBezTo>
                  <a:cubicBezTo>
                    <a:pt x="5230" y="342"/>
                    <a:pt x="5236" y="345"/>
                    <a:pt x="5244" y="345"/>
                  </a:cubicBezTo>
                  <a:cubicBezTo>
                    <a:pt x="5263" y="345"/>
                    <a:pt x="5289" y="330"/>
                    <a:pt x="5296" y="317"/>
                  </a:cubicBezTo>
                  <a:cubicBezTo>
                    <a:pt x="5296" y="306"/>
                    <a:pt x="5298" y="300"/>
                    <a:pt x="5301" y="300"/>
                  </a:cubicBezTo>
                  <a:cubicBezTo>
                    <a:pt x="5303" y="300"/>
                    <a:pt x="5305" y="306"/>
                    <a:pt x="5305" y="317"/>
                  </a:cubicBezTo>
                  <a:cubicBezTo>
                    <a:pt x="5305" y="336"/>
                    <a:pt x="5315" y="339"/>
                    <a:pt x="5327" y="339"/>
                  </a:cubicBezTo>
                  <a:cubicBezTo>
                    <a:pt x="5330" y="332"/>
                    <a:pt x="5332" y="330"/>
                    <a:pt x="5334" y="330"/>
                  </a:cubicBezTo>
                  <a:cubicBezTo>
                    <a:pt x="5337" y="330"/>
                    <a:pt x="5337" y="344"/>
                    <a:pt x="5337" y="358"/>
                  </a:cubicBezTo>
                  <a:cubicBezTo>
                    <a:pt x="5327" y="379"/>
                    <a:pt x="5337" y="379"/>
                    <a:pt x="5356" y="379"/>
                  </a:cubicBezTo>
                  <a:cubicBezTo>
                    <a:pt x="5363" y="362"/>
                    <a:pt x="5389" y="361"/>
                    <a:pt x="5415" y="361"/>
                  </a:cubicBezTo>
                  <a:cubicBezTo>
                    <a:pt x="5423" y="361"/>
                    <a:pt x="5430" y="361"/>
                    <a:pt x="5437" y="361"/>
                  </a:cubicBezTo>
                  <a:cubicBezTo>
                    <a:pt x="5487" y="361"/>
                    <a:pt x="5497" y="339"/>
                    <a:pt x="5515" y="298"/>
                  </a:cubicBezTo>
                  <a:lnTo>
                    <a:pt x="5528" y="257"/>
                  </a:lnTo>
                  <a:lnTo>
                    <a:pt x="5528" y="298"/>
                  </a:lnTo>
                  <a:cubicBezTo>
                    <a:pt x="5528" y="320"/>
                    <a:pt x="5531" y="342"/>
                    <a:pt x="5537" y="361"/>
                  </a:cubicBezTo>
                  <a:cubicBezTo>
                    <a:pt x="5547" y="361"/>
                    <a:pt x="5547" y="342"/>
                    <a:pt x="5547" y="320"/>
                  </a:cubicBezTo>
                  <a:cubicBezTo>
                    <a:pt x="5547" y="309"/>
                    <a:pt x="5549" y="303"/>
                    <a:pt x="5554" y="303"/>
                  </a:cubicBezTo>
                  <a:cubicBezTo>
                    <a:pt x="5559" y="303"/>
                    <a:pt x="5567" y="309"/>
                    <a:pt x="5578" y="320"/>
                  </a:cubicBezTo>
                  <a:cubicBezTo>
                    <a:pt x="5588" y="331"/>
                    <a:pt x="5595" y="336"/>
                    <a:pt x="5600" y="336"/>
                  </a:cubicBezTo>
                  <a:cubicBezTo>
                    <a:pt x="5606" y="336"/>
                    <a:pt x="5611" y="331"/>
                    <a:pt x="5616" y="320"/>
                  </a:cubicBezTo>
                  <a:cubicBezTo>
                    <a:pt x="5628" y="320"/>
                    <a:pt x="5638" y="320"/>
                    <a:pt x="5647" y="342"/>
                  </a:cubicBezTo>
                  <a:cubicBezTo>
                    <a:pt x="5656" y="342"/>
                    <a:pt x="5656" y="342"/>
                    <a:pt x="5656" y="323"/>
                  </a:cubicBezTo>
                  <a:cubicBezTo>
                    <a:pt x="5656" y="312"/>
                    <a:pt x="5659" y="307"/>
                    <a:pt x="5663" y="307"/>
                  </a:cubicBezTo>
                  <a:cubicBezTo>
                    <a:pt x="5667" y="307"/>
                    <a:pt x="5672" y="312"/>
                    <a:pt x="5678" y="323"/>
                  </a:cubicBezTo>
                  <a:cubicBezTo>
                    <a:pt x="5684" y="347"/>
                    <a:pt x="5696" y="357"/>
                    <a:pt x="5705" y="357"/>
                  </a:cubicBezTo>
                  <a:cubicBezTo>
                    <a:pt x="5711" y="357"/>
                    <a:pt x="5716" y="353"/>
                    <a:pt x="5716" y="345"/>
                  </a:cubicBezTo>
                  <a:cubicBezTo>
                    <a:pt x="5716" y="323"/>
                    <a:pt x="5729" y="323"/>
                    <a:pt x="5738" y="323"/>
                  </a:cubicBezTo>
                  <a:cubicBezTo>
                    <a:pt x="5747" y="323"/>
                    <a:pt x="5757" y="323"/>
                    <a:pt x="5766" y="301"/>
                  </a:cubicBezTo>
                  <a:lnTo>
                    <a:pt x="5788" y="304"/>
                  </a:lnTo>
                  <a:cubicBezTo>
                    <a:pt x="5797" y="304"/>
                    <a:pt x="5788" y="323"/>
                    <a:pt x="5776" y="323"/>
                  </a:cubicBezTo>
                  <a:lnTo>
                    <a:pt x="5788" y="345"/>
                  </a:lnTo>
                  <a:cubicBezTo>
                    <a:pt x="5807" y="345"/>
                    <a:pt x="5816" y="345"/>
                    <a:pt x="5826" y="323"/>
                  </a:cubicBezTo>
                  <a:cubicBezTo>
                    <a:pt x="5832" y="303"/>
                    <a:pt x="5835" y="293"/>
                    <a:pt x="5837" y="293"/>
                  </a:cubicBezTo>
                  <a:cubicBezTo>
                    <a:pt x="5838" y="293"/>
                    <a:pt x="5838" y="303"/>
                    <a:pt x="5838" y="323"/>
                  </a:cubicBezTo>
                  <a:cubicBezTo>
                    <a:pt x="5838" y="339"/>
                    <a:pt x="5843" y="354"/>
                    <a:pt x="5849" y="354"/>
                  </a:cubicBezTo>
                  <a:cubicBezTo>
                    <a:pt x="5852" y="354"/>
                    <a:pt x="5854" y="351"/>
                    <a:pt x="5857" y="345"/>
                  </a:cubicBezTo>
                  <a:cubicBezTo>
                    <a:pt x="5861" y="328"/>
                    <a:pt x="5865" y="322"/>
                    <a:pt x="5868" y="322"/>
                  </a:cubicBezTo>
                  <a:cubicBezTo>
                    <a:pt x="5873" y="322"/>
                    <a:pt x="5876" y="334"/>
                    <a:pt x="5876" y="345"/>
                  </a:cubicBezTo>
                  <a:cubicBezTo>
                    <a:pt x="5871" y="367"/>
                    <a:pt x="5869" y="378"/>
                    <a:pt x="5873" y="378"/>
                  </a:cubicBezTo>
                  <a:cubicBezTo>
                    <a:pt x="5877" y="378"/>
                    <a:pt x="5887" y="367"/>
                    <a:pt x="5907" y="345"/>
                  </a:cubicBezTo>
                  <a:cubicBezTo>
                    <a:pt x="5908" y="345"/>
                    <a:pt x="5910" y="345"/>
                    <a:pt x="5911" y="345"/>
                  </a:cubicBezTo>
                  <a:cubicBezTo>
                    <a:pt x="5931" y="345"/>
                    <a:pt x="5969" y="326"/>
                    <a:pt x="5998" y="326"/>
                  </a:cubicBezTo>
                  <a:cubicBezTo>
                    <a:pt x="6039" y="326"/>
                    <a:pt x="6058" y="326"/>
                    <a:pt x="6067" y="348"/>
                  </a:cubicBezTo>
                  <a:cubicBezTo>
                    <a:pt x="6067" y="352"/>
                    <a:pt x="6067" y="356"/>
                    <a:pt x="6067" y="360"/>
                  </a:cubicBezTo>
                  <a:lnTo>
                    <a:pt x="6067" y="360"/>
                  </a:lnTo>
                  <a:cubicBezTo>
                    <a:pt x="6069" y="329"/>
                    <a:pt x="6079" y="329"/>
                    <a:pt x="6108" y="329"/>
                  </a:cubicBezTo>
                  <a:cubicBezTo>
                    <a:pt x="6116" y="336"/>
                    <a:pt x="6124" y="338"/>
                    <a:pt x="6131" y="338"/>
                  </a:cubicBezTo>
                  <a:cubicBezTo>
                    <a:pt x="6148" y="338"/>
                    <a:pt x="6161" y="323"/>
                    <a:pt x="6167" y="307"/>
                  </a:cubicBezTo>
                  <a:lnTo>
                    <a:pt x="6148" y="307"/>
                  </a:lnTo>
                  <a:cubicBezTo>
                    <a:pt x="6148" y="284"/>
                    <a:pt x="6152" y="274"/>
                    <a:pt x="6158" y="274"/>
                  </a:cubicBezTo>
                  <a:cubicBezTo>
                    <a:pt x="6162" y="274"/>
                    <a:pt x="6169" y="279"/>
                    <a:pt x="6177" y="289"/>
                  </a:cubicBezTo>
                  <a:cubicBezTo>
                    <a:pt x="6189" y="289"/>
                    <a:pt x="6186" y="307"/>
                    <a:pt x="6186" y="329"/>
                  </a:cubicBezTo>
                  <a:cubicBezTo>
                    <a:pt x="6186" y="351"/>
                    <a:pt x="6199" y="370"/>
                    <a:pt x="6208" y="373"/>
                  </a:cubicBezTo>
                  <a:cubicBezTo>
                    <a:pt x="6217" y="373"/>
                    <a:pt x="6227" y="373"/>
                    <a:pt x="6217" y="351"/>
                  </a:cubicBezTo>
                  <a:cubicBezTo>
                    <a:pt x="6217" y="329"/>
                    <a:pt x="6217" y="329"/>
                    <a:pt x="6227" y="329"/>
                  </a:cubicBezTo>
                  <a:cubicBezTo>
                    <a:pt x="6236" y="329"/>
                    <a:pt x="6249" y="329"/>
                    <a:pt x="6258" y="311"/>
                  </a:cubicBezTo>
                  <a:cubicBezTo>
                    <a:pt x="6258" y="289"/>
                    <a:pt x="6268" y="289"/>
                    <a:pt x="6277" y="289"/>
                  </a:cubicBezTo>
                  <a:cubicBezTo>
                    <a:pt x="6283" y="301"/>
                    <a:pt x="6296" y="311"/>
                    <a:pt x="6308" y="311"/>
                  </a:cubicBezTo>
                  <a:lnTo>
                    <a:pt x="6308" y="332"/>
                  </a:lnTo>
                  <a:cubicBezTo>
                    <a:pt x="6308" y="345"/>
                    <a:pt x="6311" y="361"/>
                    <a:pt x="6318" y="373"/>
                  </a:cubicBezTo>
                  <a:cubicBezTo>
                    <a:pt x="6327" y="373"/>
                    <a:pt x="6327" y="351"/>
                    <a:pt x="6327" y="351"/>
                  </a:cubicBezTo>
                  <a:cubicBezTo>
                    <a:pt x="6327" y="337"/>
                    <a:pt x="6463" y="335"/>
                    <a:pt x="6543" y="335"/>
                  </a:cubicBezTo>
                  <a:cubicBezTo>
                    <a:pt x="6569" y="335"/>
                    <a:pt x="6590" y="336"/>
                    <a:pt x="6597" y="336"/>
                  </a:cubicBezTo>
                  <a:cubicBezTo>
                    <a:pt x="6608" y="347"/>
                    <a:pt x="6620" y="352"/>
                    <a:pt x="6629" y="352"/>
                  </a:cubicBezTo>
                  <a:cubicBezTo>
                    <a:pt x="6637" y="352"/>
                    <a:pt x="6642" y="347"/>
                    <a:pt x="6637" y="336"/>
                  </a:cubicBezTo>
                  <a:cubicBezTo>
                    <a:pt x="6637" y="317"/>
                    <a:pt x="6687" y="317"/>
                    <a:pt x="6747" y="317"/>
                  </a:cubicBezTo>
                  <a:cubicBezTo>
                    <a:pt x="6767" y="318"/>
                    <a:pt x="6785" y="318"/>
                    <a:pt x="6801" y="318"/>
                  </a:cubicBezTo>
                  <a:cubicBezTo>
                    <a:pt x="6843" y="318"/>
                    <a:pt x="6869" y="314"/>
                    <a:pt x="6869" y="298"/>
                  </a:cubicBezTo>
                  <a:lnTo>
                    <a:pt x="6897" y="298"/>
                  </a:lnTo>
                  <a:cubicBezTo>
                    <a:pt x="6919" y="298"/>
                    <a:pt x="6938" y="279"/>
                    <a:pt x="6948" y="279"/>
                  </a:cubicBezTo>
                  <a:cubicBezTo>
                    <a:pt x="6954" y="268"/>
                    <a:pt x="6959" y="263"/>
                    <a:pt x="6962" y="263"/>
                  </a:cubicBezTo>
                  <a:cubicBezTo>
                    <a:pt x="6965" y="263"/>
                    <a:pt x="6965" y="268"/>
                    <a:pt x="6960" y="279"/>
                  </a:cubicBezTo>
                  <a:cubicBezTo>
                    <a:pt x="6960" y="301"/>
                    <a:pt x="6957" y="320"/>
                    <a:pt x="6970" y="320"/>
                  </a:cubicBezTo>
                  <a:cubicBezTo>
                    <a:pt x="6988" y="320"/>
                    <a:pt x="6988" y="301"/>
                    <a:pt x="6988" y="279"/>
                  </a:cubicBezTo>
                  <a:cubicBezTo>
                    <a:pt x="6988" y="257"/>
                    <a:pt x="6998" y="257"/>
                    <a:pt x="6998" y="257"/>
                  </a:cubicBezTo>
                  <a:cubicBezTo>
                    <a:pt x="7010" y="257"/>
                    <a:pt x="7010" y="257"/>
                    <a:pt x="7010" y="279"/>
                  </a:cubicBezTo>
                  <a:lnTo>
                    <a:pt x="7010" y="323"/>
                  </a:lnTo>
                  <a:lnTo>
                    <a:pt x="7020" y="323"/>
                  </a:lnTo>
                  <a:cubicBezTo>
                    <a:pt x="7020" y="301"/>
                    <a:pt x="7029" y="301"/>
                    <a:pt x="7029" y="301"/>
                  </a:cubicBezTo>
                  <a:cubicBezTo>
                    <a:pt x="7038" y="301"/>
                    <a:pt x="7038" y="301"/>
                    <a:pt x="7038" y="342"/>
                  </a:cubicBezTo>
                  <a:cubicBezTo>
                    <a:pt x="7038" y="364"/>
                    <a:pt x="7041" y="375"/>
                    <a:pt x="7044" y="375"/>
                  </a:cubicBezTo>
                  <a:cubicBezTo>
                    <a:pt x="7048" y="375"/>
                    <a:pt x="7053" y="364"/>
                    <a:pt x="7057" y="342"/>
                  </a:cubicBezTo>
                  <a:lnTo>
                    <a:pt x="7079" y="323"/>
                  </a:lnTo>
                  <a:cubicBezTo>
                    <a:pt x="7082" y="336"/>
                    <a:pt x="7086" y="340"/>
                    <a:pt x="7090" y="340"/>
                  </a:cubicBezTo>
                  <a:cubicBezTo>
                    <a:pt x="7100" y="340"/>
                    <a:pt x="7111" y="316"/>
                    <a:pt x="7120" y="301"/>
                  </a:cubicBezTo>
                  <a:cubicBezTo>
                    <a:pt x="7125" y="323"/>
                    <a:pt x="7129" y="334"/>
                    <a:pt x="7134" y="334"/>
                  </a:cubicBezTo>
                  <a:cubicBezTo>
                    <a:pt x="7139" y="334"/>
                    <a:pt x="7143" y="323"/>
                    <a:pt x="7148" y="301"/>
                  </a:cubicBezTo>
                  <a:cubicBezTo>
                    <a:pt x="7148" y="292"/>
                    <a:pt x="7150" y="287"/>
                    <a:pt x="7154" y="287"/>
                  </a:cubicBezTo>
                  <a:cubicBezTo>
                    <a:pt x="7158" y="287"/>
                    <a:pt x="7164" y="293"/>
                    <a:pt x="7170" y="304"/>
                  </a:cubicBezTo>
                  <a:cubicBezTo>
                    <a:pt x="7179" y="323"/>
                    <a:pt x="7189" y="323"/>
                    <a:pt x="7208" y="323"/>
                  </a:cubicBezTo>
                  <a:cubicBezTo>
                    <a:pt x="7217" y="310"/>
                    <a:pt x="7254" y="306"/>
                    <a:pt x="7304" y="306"/>
                  </a:cubicBezTo>
                  <a:cubicBezTo>
                    <a:pt x="7324" y="306"/>
                    <a:pt x="7347" y="307"/>
                    <a:pt x="7371" y="307"/>
                  </a:cubicBezTo>
                  <a:cubicBezTo>
                    <a:pt x="7458" y="307"/>
                    <a:pt x="7518" y="307"/>
                    <a:pt x="7518" y="289"/>
                  </a:cubicBezTo>
                  <a:cubicBezTo>
                    <a:pt x="7530" y="289"/>
                    <a:pt x="7530" y="289"/>
                    <a:pt x="7540" y="307"/>
                  </a:cubicBezTo>
                  <a:cubicBezTo>
                    <a:pt x="7540" y="317"/>
                    <a:pt x="7542" y="322"/>
                    <a:pt x="7544" y="322"/>
                  </a:cubicBezTo>
                  <a:cubicBezTo>
                    <a:pt x="7548" y="322"/>
                    <a:pt x="7553" y="312"/>
                    <a:pt x="7559" y="289"/>
                  </a:cubicBezTo>
                  <a:cubicBezTo>
                    <a:pt x="7564" y="276"/>
                    <a:pt x="7567" y="265"/>
                    <a:pt x="7569" y="265"/>
                  </a:cubicBezTo>
                  <a:lnTo>
                    <a:pt x="7569" y="265"/>
                  </a:lnTo>
                  <a:cubicBezTo>
                    <a:pt x="7570" y="265"/>
                    <a:pt x="7569" y="271"/>
                    <a:pt x="7568" y="289"/>
                  </a:cubicBezTo>
                  <a:cubicBezTo>
                    <a:pt x="7568" y="311"/>
                    <a:pt x="7590" y="311"/>
                    <a:pt x="7631" y="311"/>
                  </a:cubicBezTo>
                  <a:cubicBezTo>
                    <a:pt x="7659" y="311"/>
                    <a:pt x="7700" y="311"/>
                    <a:pt x="7700" y="292"/>
                  </a:cubicBezTo>
                  <a:cubicBezTo>
                    <a:pt x="7709" y="281"/>
                    <a:pt x="7714" y="275"/>
                    <a:pt x="7715" y="275"/>
                  </a:cubicBezTo>
                  <a:lnTo>
                    <a:pt x="7715" y="275"/>
                  </a:lnTo>
                  <a:cubicBezTo>
                    <a:pt x="7716" y="275"/>
                    <a:pt x="7714" y="281"/>
                    <a:pt x="7709" y="292"/>
                  </a:cubicBezTo>
                  <a:cubicBezTo>
                    <a:pt x="7703" y="317"/>
                    <a:pt x="7721" y="335"/>
                    <a:pt x="7742" y="335"/>
                  </a:cubicBezTo>
                  <a:cubicBezTo>
                    <a:pt x="7755" y="335"/>
                    <a:pt x="7769" y="329"/>
                    <a:pt x="7781" y="314"/>
                  </a:cubicBezTo>
                  <a:cubicBezTo>
                    <a:pt x="7791" y="314"/>
                    <a:pt x="7800" y="314"/>
                    <a:pt x="7800" y="332"/>
                  </a:cubicBezTo>
                  <a:cubicBezTo>
                    <a:pt x="7809" y="332"/>
                    <a:pt x="7819" y="332"/>
                    <a:pt x="7850" y="314"/>
                  </a:cubicBezTo>
                  <a:lnTo>
                    <a:pt x="7919" y="314"/>
                  </a:lnTo>
                  <a:cubicBezTo>
                    <a:pt x="7935" y="314"/>
                    <a:pt x="7950" y="304"/>
                    <a:pt x="7960" y="295"/>
                  </a:cubicBezTo>
                  <a:lnTo>
                    <a:pt x="7969" y="295"/>
                  </a:lnTo>
                  <a:cubicBezTo>
                    <a:pt x="7969" y="314"/>
                    <a:pt x="8019" y="317"/>
                    <a:pt x="8091" y="317"/>
                  </a:cubicBezTo>
                  <a:cubicBezTo>
                    <a:pt x="8160" y="317"/>
                    <a:pt x="8220" y="320"/>
                    <a:pt x="8229" y="339"/>
                  </a:cubicBezTo>
                  <a:cubicBezTo>
                    <a:pt x="8229" y="339"/>
                    <a:pt x="8239" y="339"/>
                    <a:pt x="8251" y="320"/>
                  </a:cubicBezTo>
                  <a:cubicBezTo>
                    <a:pt x="8257" y="296"/>
                    <a:pt x="8262" y="286"/>
                    <a:pt x="8268" y="286"/>
                  </a:cubicBezTo>
                  <a:cubicBezTo>
                    <a:pt x="8272" y="286"/>
                    <a:pt x="8276" y="290"/>
                    <a:pt x="8279" y="298"/>
                  </a:cubicBezTo>
                  <a:cubicBezTo>
                    <a:pt x="8284" y="320"/>
                    <a:pt x="8297" y="331"/>
                    <a:pt x="8310" y="331"/>
                  </a:cubicBezTo>
                  <a:cubicBezTo>
                    <a:pt x="8322" y="331"/>
                    <a:pt x="8334" y="321"/>
                    <a:pt x="8339" y="301"/>
                  </a:cubicBezTo>
                  <a:lnTo>
                    <a:pt x="8339" y="320"/>
                  </a:lnTo>
                  <a:cubicBezTo>
                    <a:pt x="8344" y="337"/>
                    <a:pt x="8351" y="344"/>
                    <a:pt x="8359" y="344"/>
                  </a:cubicBezTo>
                  <a:cubicBezTo>
                    <a:pt x="8371" y="344"/>
                    <a:pt x="8383" y="326"/>
                    <a:pt x="8389" y="301"/>
                  </a:cubicBezTo>
                  <a:cubicBezTo>
                    <a:pt x="8398" y="317"/>
                    <a:pt x="8405" y="331"/>
                    <a:pt x="8412" y="331"/>
                  </a:cubicBezTo>
                  <a:cubicBezTo>
                    <a:pt x="8415" y="331"/>
                    <a:pt x="8418" y="328"/>
                    <a:pt x="8420" y="323"/>
                  </a:cubicBezTo>
                  <a:cubicBezTo>
                    <a:pt x="8430" y="323"/>
                    <a:pt x="8430" y="323"/>
                    <a:pt x="8430" y="364"/>
                  </a:cubicBezTo>
                  <a:cubicBezTo>
                    <a:pt x="8430" y="386"/>
                    <a:pt x="8430" y="405"/>
                    <a:pt x="8439" y="405"/>
                  </a:cubicBezTo>
                  <a:cubicBezTo>
                    <a:pt x="8449" y="405"/>
                    <a:pt x="8452" y="386"/>
                    <a:pt x="8452" y="364"/>
                  </a:cubicBezTo>
                  <a:lnTo>
                    <a:pt x="8471" y="364"/>
                  </a:lnTo>
                  <a:cubicBezTo>
                    <a:pt x="8471" y="364"/>
                    <a:pt x="8480" y="364"/>
                    <a:pt x="8480" y="345"/>
                  </a:cubicBezTo>
                  <a:cubicBezTo>
                    <a:pt x="8480" y="323"/>
                    <a:pt x="8489" y="323"/>
                    <a:pt x="8502" y="323"/>
                  </a:cubicBezTo>
                  <a:cubicBezTo>
                    <a:pt x="8502" y="330"/>
                    <a:pt x="8503" y="332"/>
                    <a:pt x="8504" y="332"/>
                  </a:cubicBezTo>
                  <a:cubicBezTo>
                    <a:pt x="8506" y="332"/>
                    <a:pt x="8509" y="317"/>
                    <a:pt x="8502" y="301"/>
                  </a:cubicBezTo>
                  <a:cubicBezTo>
                    <a:pt x="8502" y="282"/>
                    <a:pt x="8502" y="260"/>
                    <a:pt x="8511" y="260"/>
                  </a:cubicBezTo>
                  <a:lnTo>
                    <a:pt x="8511" y="220"/>
                  </a:lnTo>
                  <a:cubicBezTo>
                    <a:pt x="8511" y="176"/>
                    <a:pt x="8511" y="157"/>
                    <a:pt x="8493" y="135"/>
                  </a:cubicBezTo>
                  <a:cubicBezTo>
                    <a:pt x="8469" y="122"/>
                    <a:pt x="8449" y="110"/>
                    <a:pt x="8436" y="110"/>
                  </a:cubicBezTo>
                  <a:cubicBezTo>
                    <a:pt x="8426" y="110"/>
                    <a:pt x="8420" y="117"/>
                    <a:pt x="8420" y="135"/>
                  </a:cubicBezTo>
                  <a:cubicBezTo>
                    <a:pt x="8420" y="135"/>
                    <a:pt x="8411" y="154"/>
                    <a:pt x="8402" y="154"/>
                  </a:cubicBezTo>
                  <a:cubicBezTo>
                    <a:pt x="8392" y="154"/>
                    <a:pt x="8380" y="135"/>
                    <a:pt x="8380" y="135"/>
                  </a:cubicBezTo>
                  <a:cubicBezTo>
                    <a:pt x="8380" y="113"/>
                    <a:pt x="8342" y="113"/>
                    <a:pt x="8292" y="110"/>
                  </a:cubicBezTo>
                  <a:cubicBezTo>
                    <a:pt x="8232" y="110"/>
                    <a:pt x="8201" y="110"/>
                    <a:pt x="8192" y="88"/>
                  </a:cubicBezTo>
                  <a:cubicBezTo>
                    <a:pt x="8182" y="69"/>
                    <a:pt x="8170" y="66"/>
                    <a:pt x="8170" y="66"/>
                  </a:cubicBezTo>
                  <a:cubicBezTo>
                    <a:pt x="8170" y="88"/>
                    <a:pt x="8110" y="88"/>
                    <a:pt x="8041" y="88"/>
                  </a:cubicBezTo>
                  <a:cubicBezTo>
                    <a:pt x="8020" y="87"/>
                    <a:pt x="8000" y="86"/>
                    <a:pt x="7981" y="86"/>
                  </a:cubicBezTo>
                  <a:cubicBezTo>
                    <a:pt x="7935" y="86"/>
                    <a:pt x="7900" y="90"/>
                    <a:pt x="7900" y="104"/>
                  </a:cubicBezTo>
                  <a:lnTo>
                    <a:pt x="7881" y="104"/>
                  </a:lnTo>
                  <a:cubicBezTo>
                    <a:pt x="7881" y="85"/>
                    <a:pt x="7860" y="85"/>
                    <a:pt x="7841" y="85"/>
                  </a:cubicBezTo>
                  <a:cubicBezTo>
                    <a:pt x="7831" y="94"/>
                    <a:pt x="7816" y="104"/>
                    <a:pt x="7800" y="104"/>
                  </a:cubicBezTo>
                  <a:cubicBezTo>
                    <a:pt x="7800" y="82"/>
                    <a:pt x="7791" y="82"/>
                    <a:pt x="7772" y="82"/>
                  </a:cubicBezTo>
                  <a:cubicBezTo>
                    <a:pt x="7750" y="82"/>
                    <a:pt x="7740" y="82"/>
                    <a:pt x="7740" y="104"/>
                  </a:cubicBezTo>
                  <a:cubicBezTo>
                    <a:pt x="7703" y="104"/>
                    <a:pt x="7665" y="97"/>
                    <a:pt x="7631" y="79"/>
                  </a:cubicBezTo>
                  <a:cubicBezTo>
                    <a:pt x="7628" y="73"/>
                    <a:pt x="7625" y="71"/>
                    <a:pt x="7622" y="71"/>
                  </a:cubicBezTo>
                  <a:cubicBezTo>
                    <a:pt x="7614" y="71"/>
                    <a:pt x="7606" y="85"/>
                    <a:pt x="7599" y="101"/>
                  </a:cubicBezTo>
                  <a:cubicBezTo>
                    <a:pt x="7599" y="123"/>
                    <a:pt x="7590" y="141"/>
                    <a:pt x="7581" y="141"/>
                  </a:cubicBezTo>
                  <a:lnTo>
                    <a:pt x="7581" y="101"/>
                  </a:lnTo>
                  <a:cubicBezTo>
                    <a:pt x="7590" y="79"/>
                    <a:pt x="7590" y="79"/>
                    <a:pt x="7571" y="79"/>
                  </a:cubicBezTo>
                  <a:lnTo>
                    <a:pt x="7549" y="79"/>
                  </a:lnTo>
                  <a:cubicBezTo>
                    <a:pt x="7549" y="96"/>
                    <a:pt x="7519" y="98"/>
                    <a:pt x="7473" y="98"/>
                  </a:cubicBezTo>
                  <a:cubicBezTo>
                    <a:pt x="7460" y="98"/>
                    <a:pt x="7446" y="97"/>
                    <a:pt x="7430" y="97"/>
                  </a:cubicBezTo>
                  <a:cubicBezTo>
                    <a:pt x="7339" y="97"/>
                    <a:pt x="7311" y="97"/>
                    <a:pt x="7311" y="116"/>
                  </a:cubicBezTo>
                  <a:cubicBezTo>
                    <a:pt x="7310" y="127"/>
                    <a:pt x="7306" y="133"/>
                    <a:pt x="7300" y="133"/>
                  </a:cubicBezTo>
                  <a:cubicBezTo>
                    <a:pt x="7294" y="133"/>
                    <a:pt x="7284" y="127"/>
                    <a:pt x="7270" y="116"/>
                  </a:cubicBezTo>
                  <a:cubicBezTo>
                    <a:pt x="7232" y="76"/>
                    <a:pt x="7218" y="61"/>
                    <a:pt x="7210" y="61"/>
                  </a:cubicBezTo>
                  <a:cubicBezTo>
                    <a:pt x="7206" y="61"/>
                    <a:pt x="7203" y="66"/>
                    <a:pt x="7198" y="72"/>
                  </a:cubicBezTo>
                  <a:cubicBezTo>
                    <a:pt x="7211" y="72"/>
                    <a:pt x="7211" y="94"/>
                    <a:pt x="7211" y="116"/>
                  </a:cubicBezTo>
                  <a:cubicBezTo>
                    <a:pt x="7211" y="137"/>
                    <a:pt x="7208" y="147"/>
                    <a:pt x="7203" y="147"/>
                  </a:cubicBezTo>
                  <a:cubicBezTo>
                    <a:pt x="7199" y="147"/>
                    <a:pt x="7194" y="137"/>
                    <a:pt x="7189" y="116"/>
                  </a:cubicBezTo>
                  <a:cubicBezTo>
                    <a:pt x="7189" y="99"/>
                    <a:pt x="7165" y="91"/>
                    <a:pt x="7135" y="91"/>
                  </a:cubicBezTo>
                  <a:cubicBezTo>
                    <a:pt x="7091" y="91"/>
                    <a:pt x="7035" y="108"/>
                    <a:pt x="7029" y="132"/>
                  </a:cubicBezTo>
                  <a:lnTo>
                    <a:pt x="7029" y="113"/>
                  </a:lnTo>
                  <a:cubicBezTo>
                    <a:pt x="7029" y="91"/>
                    <a:pt x="7020" y="91"/>
                    <a:pt x="6979" y="91"/>
                  </a:cubicBezTo>
                  <a:lnTo>
                    <a:pt x="6951" y="91"/>
                  </a:lnTo>
                  <a:cubicBezTo>
                    <a:pt x="6951" y="108"/>
                    <a:pt x="6940" y="114"/>
                    <a:pt x="6928" y="114"/>
                  </a:cubicBezTo>
                  <a:cubicBezTo>
                    <a:pt x="6910" y="114"/>
                    <a:pt x="6888" y="101"/>
                    <a:pt x="6888" y="88"/>
                  </a:cubicBezTo>
                  <a:cubicBezTo>
                    <a:pt x="6879" y="69"/>
                    <a:pt x="6879" y="69"/>
                    <a:pt x="6860" y="69"/>
                  </a:cubicBezTo>
                  <a:cubicBezTo>
                    <a:pt x="6847" y="86"/>
                    <a:pt x="6831" y="92"/>
                    <a:pt x="6817" y="92"/>
                  </a:cubicBezTo>
                  <a:cubicBezTo>
                    <a:pt x="6796" y="92"/>
                    <a:pt x="6778" y="79"/>
                    <a:pt x="6778" y="66"/>
                  </a:cubicBezTo>
                  <a:lnTo>
                    <a:pt x="6760" y="66"/>
                  </a:lnTo>
                  <a:cubicBezTo>
                    <a:pt x="6750" y="82"/>
                    <a:pt x="6734" y="88"/>
                    <a:pt x="6719" y="88"/>
                  </a:cubicBezTo>
                  <a:cubicBezTo>
                    <a:pt x="6710" y="87"/>
                    <a:pt x="6703" y="87"/>
                    <a:pt x="6698" y="87"/>
                  </a:cubicBezTo>
                  <a:cubicBezTo>
                    <a:pt x="6684" y="87"/>
                    <a:pt x="6681" y="91"/>
                    <a:pt x="6687" y="107"/>
                  </a:cubicBezTo>
                  <a:cubicBezTo>
                    <a:pt x="6687" y="129"/>
                    <a:pt x="6687" y="148"/>
                    <a:pt x="6678" y="148"/>
                  </a:cubicBezTo>
                  <a:lnTo>
                    <a:pt x="6678" y="129"/>
                  </a:lnTo>
                  <a:cubicBezTo>
                    <a:pt x="6678" y="107"/>
                    <a:pt x="6650" y="107"/>
                    <a:pt x="6609" y="107"/>
                  </a:cubicBezTo>
                  <a:cubicBezTo>
                    <a:pt x="6559" y="104"/>
                    <a:pt x="6537" y="104"/>
                    <a:pt x="6528" y="85"/>
                  </a:cubicBezTo>
                  <a:lnTo>
                    <a:pt x="6518" y="104"/>
                  </a:lnTo>
                  <a:cubicBezTo>
                    <a:pt x="6514" y="115"/>
                    <a:pt x="6509" y="120"/>
                    <a:pt x="6505" y="120"/>
                  </a:cubicBezTo>
                  <a:cubicBezTo>
                    <a:pt x="6502" y="120"/>
                    <a:pt x="6499" y="115"/>
                    <a:pt x="6499" y="104"/>
                  </a:cubicBezTo>
                  <a:cubicBezTo>
                    <a:pt x="6495" y="93"/>
                    <a:pt x="6482" y="87"/>
                    <a:pt x="6468" y="87"/>
                  </a:cubicBezTo>
                  <a:cubicBezTo>
                    <a:pt x="6454" y="87"/>
                    <a:pt x="6438" y="93"/>
                    <a:pt x="6427" y="104"/>
                  </a:cubicBezTo>
                  <a:lnTo>
                    <a:pt x="6409" y="104"/>
                  </a:lnTo>
                  <a:cubicBezTo>
                    <a:pt x="6404" y="81"/>
                    <a:pt x="6393" y="70"/>
                    <a:pt x="6383" y="70"/>
                  </a:cubicBezTo>
                  <a:cubicBezTo>
                    <a:pt x="6373" y="70"/>
                    <a:pt x="6363" y="81"/>
                    <a:pt x="6358" y="101"/>
                  </a:cubicBezTo>
                  <a:cubicBezTo>
                    <a:pt x="6358" y="82"/>
                    <a:pt x="6349" y="82"/>
                    <a:pt x="6340" y="82"/>
                  </a:cubicBezTo>
                  <a:cubicBezTo>
                    <a:pt x="6329" y="91"/>
                    <a:pt x="6314" y="96"/>
                    <a:pt x="6302" y="96"/>
                  </a:cubicBezTo>
                  <a:cubicBezTo>
                    <a:pt x="6288" y="96"/>
                    <a:pt x="6277" y="90"/>
                    <a:pt x="6277" y="79"/>
                  </a:cubicBezTo>
                  <a:lnTo>
                    <a:pt x="6268" y="79"/>
                  </a:lnTo>
                  <a:cubicBezTo>
                    <a:pt x="6258" y="101"/>
                    <a:pt x="6249" y="101"/>
                    <a:pt x="6239" y="101"/>
                  </a:cubicBezTo>
                  <a:cubicBezTo>
                    <a:pt x="6227" y="101"/>
                    <a:pt x="6217" y="101"/>
                    <a:pt x="6208" y="119"/>
                  </a:cubicBezTo>
                  <a:cubicBezTo>
                    <a:pt x="6199" y="141"/>
                    <a:pt x="6189" y="141"/>
                    <a:pt x="6189" y="141"/>
                  </a:cubicBezTo>
                  <a:cubicBezTo>
                    <a:pt x="6177" y="141"/>
                    <a:pt x="6189" y="119"/>
                    <a:pt x="6199" y="101"/>
                  </a:cubicBezTo>
                  <a:cubicBezTo>
                    <a:pt x="6207" y="91"/>
                    <a:pt x="6206" y="86"/>
                    <a:pt x="6201" y="86"/>
                  </a:cubicBezTo>
                  <a:cubicBezTo>
                    <a:pt x="6193" y="86"/>
                    <a:pt x="6176" y="96"/>
                    <a:pt x="6158" y="119"/>
                  </a:cubicBezTo>
                  <a:cubicBezTo>
                    <a:pt x="6142" y="140"/>
                    <a:pt x="6134" y="150"/>
                    <a:pt x="6133" y="150"/>
                  </a:cubicBezTo>
                  <a:cubicBezTo>
                    <a:pt x="6132" y="150"/>
                    <a:pt x="6138" y="140"/>
                    <a:pt x="6148" y="119"/>
                  </a:cubicBezTo>
                  <a:cubicBezTo>
                    <a:pt x="6155" y="106"/>
                    <a:pt x="6162" y="91"/>
                    <a:pt x="6159" y="91"/>
                  </a:cubicBezTo>
                  <a:cubicBezTo>
                    <a:pt x="6157" y="91"/>
                    <a:pt x="6154" y="94"/>
                    <a:pt x="6148" y="101"/>
                  </a:cubicBezTo>
                  <a:cubicBezTo>
                    <a:pt x="6147" y="100"/>
                    <a:pt x="6145" y="100"/>
                    <a:pt x="6144" y="100"/>
                  </a:cubicBezTo>
                  <a:cubicBezTo>
                    <a:pt x="6134" y="100"/>
                    <a:pt x="6127" y="108"/>
                    <a:pt x="6127" y="119"/>
                  </a:cubicBezTo>
                  <a:lnTo>
                    <a:pt x="6098" y="119"/>
                  </a:lnTo>
                  <a:cubicBezTo>
                    <a:pt x="6080" y="97"/>
                    <a:pt x="6067" y="97"/>
                    <a:pt x="6058" y="97"/>
                  </a:cubicBezTo>
                  <a:cubicBezTo>
                    <a:pt x="6053" y="108"/>
                    <a:pt x="6051" y="114"/>
                    <a:pt x="6048" y="114"/>
                  </a:cubicBezTo>
                  <a:cubicBezTo>
                    <a:pt x="6046" y="114"/>
                    <a:pt x="6043" y="108"/>
                    <a:pt x="6039" y="97"/>
                  </a:cubicBezTo>
                  <a:cubicBezTo>
                    <a:pt x="6039" y="88"/>
                    <a:pt x="6037" y="83"/>
                    <a:pt x="6035" y="83"/>
                  </a:cubicBezTo>
                  <a:cubicBezTo>
                    <a:pt x="6033" y="83"/>
                    <a:pt x="6029" y="94"/>
                    <a:pt x="6029" y="119"/>
                  </a:cubicBezTo>
                  <a:cubicBezTo>
                    <a:pt x="6023" y="128"/>
                    <a:pt x="6018" y="133"/>
                    <a:pt x="6013" y="133"/>
                  </a:cubicBezTo>
                  <a:cubicBezTo>
                    <a:pt x="6008" y="133"/>
                    <a:pt x="6003" y="128"/>
                    <a:pt x="5998" y="116"/>
                  </a:cubicBezTo>
                  <a:cubicBezTo>
                    <a:pt x="5998" y="93"/>
                    <a:pt x="5995" y="83"/>
                    <a:pt x="5992" y="83"/>
                  </a:cubicBezTo>
                  <a:cubicBezTo>
                    <a:pt x="5990" y="83"/>
                    <a:pt x="5989" y="88"/>
                    <a:pt x="5989" y="97"/>
                  </a:cubicBezTo>
                  <a:cubicBezTo>
                    <a:pt x="5979" y="116"/>
                    <a:pt x="5967" y="116"/>
                    <a:pt x="5967" y="116"/>
                  </a:cubicBezTo>
                  <a:cubicBezTo>
                    <a:pt x="5967" y="97"/>
                    <a:pt x="5879" y="94"/>
                    <a:pt x="5788" y="94"/>
                  </a:cubicBezTo>
                  <a:cubicBezTo>
                    <a:pt x="5779" y="94"/>
                    <a:pt x="5766" y="113"/>
                    <a:pt x="5766" y="135"/>
                  </a:cubicBezTo>
                  <a:cubicBezTo>
                    <a:pt x="5766" y="153"/>
                    <a:pt x="5766" y="159"/>
                    <a:pt x="5765" y="159"/>
                  </a:cubicBezTo>
                  <a:cubicBezTo>
                    <a:pt x="5764" y="159"/>
                    <a:pt x="5762" y="148"/>
                    <a:pt x="5757" y="135"/>
                  </a:cubicBezTo>
                  <a:cubicBezTo>
                    <a:pt x="5752" y="104"/>
                    <a:pt x="5745" y="88"/>
                    <a:pt x="5740" y="88"/>
                  </a:cubicBezTo>
                  <a:cubicBezTo>
                    <a:pt x="5736" y="88"/>
                    <a:pt x="5733" y="104"/>
                    <a:pt x="5738" y="135"/>
                  </a:cubicBezTo>
                  <a:cubicBezTo>
                    <a:pt x="5743" y="155"/>
                    <a:pt x="5745" y="166"/>
                    <a:pt x="5744" y="166"/>
                  </a:cubicBezTo>
                  <a:cubicBezTo>
                    <a:pt x="5743" y="166"/>
                    <a:pt x="5738" y="155"/>
                    <a:pt x="5729" y="135"/>
                  </a:cubicBezTo>
                  <a:cubicBezTo>
                    <a:pt x="5722" y="124"/>
                    <a:pt x="5719" y="119"/>
                    <a:pt x="5716" y="119"/>
                  </a:cubicBezTo>
                  <a:cubicBezTo>
                    <a:pt x="5714" y="119"/>
                    <a:pt x="5711" y="124"/>
                    <a:pt x="5707" y="135"/>
                  </a:cubicBezTo>
                  <a:cubicBezTo>
                    <a:pt x="5707" y="144"/>
                    <a:pt x="5704" y="149"/>
                    <a:pt x="5702" y="149"/>
                  </a:cubicBezTo>
                  <a:cubicBezTo>
                    <a:pt x="5700" y="149"/>
                    <a:pt x="5697" y="144"/>
                    <a:pt x="5697" y="135"/>
                  </a:cubicBezTo>
                  <a:cubicBezTo>
                    <a:pt x="5691" y="120"/>
                    <a:pt x="5684" y="104"/>
                    <a:pt x="5681" y="104"/>
                  </a:cubicBezTo>
                  <a:cubicBezTo>
                    <a:pt x="5679" y="104"/>
                    <a:pt x="5678" y="107"/>
                    <a:pt x="5678" y="113"/>
                  </a:cubicBezTo>
                  <a:cubicBezTo>
                    <a:pt x="5678" y="113"/>
                    <a:pt x="5666" y="113"/>
                    <a:pt x="5656" y="91"/>
                  </a:cubicBezTo>
                  <a:cubicBezTo>
                    <a:pt x="5654" y="86"/>
                    <a:pt x="5651" y="83"/>
                    <a:pt x="5648" y="83"/>
                  </a:cubicBezTo>
                  <a:cubicBezTo>
                    <a:pt x="5642" y="83"/>
                    <a:pt x="5635" y="97"/>
                    <a:pt x="5628" y="113"/>
                  </a:cubicBezTo>
                  <a:cubicBezTo>
                    <a:pt x="5613" y="133"/>
                    <a:pt x="5602" y="144"/>
                    <a:pt x="5597" y="144"/>
                  </a:cubicBezTo>
                  <a:cubicBezTo>
                    <a:pt x="5592" y="144"/>
                    <a:pt x="5592" y="133"/>
                    <a:pt x="5597" y="113"/>
                  </a:cubicBezTo>
                  <a:cubicBezTo>
                    <a:pt x="5601" y="96"/>
                    <a:pt x="5595" y="89"/>
                    <a:pt x="5587" y="89"/>
                  </a:cubicBezTo>
                  <a:cubicBezTo>
                    <a:pt x="5574" y="89"/>
                    <a:pt x="5553" y="107"/>
                    <a:pt x="5547" y="132"/>
                  </a:cubicBezTo>
                  <a:cubicBezTo>
                    <a:pt x="5541" y="156"/>
                    <a:pt x="5539" y="166"/>
                    <a:pt x="5538" y="166"/>
                  </a:cubicBezTo>
                  <a:cubicBezTo>
                    <a:pt x="5537" y="166"/>
                    <a:pt x="5537" y="161"/>
                    <a:pt x="5537" y="154"/>
                  </a:cubicBezTo>
                  <a:cubicBezTo>
                    <a:pt x="5537" y="132"/>
                    <a:pt x="5528" y="132"/>
                    <a:pt x="5528" y="132"/>
                  </a:cubicBezTo>
                  <a:cubicBezTo>
                    <a:pt x="5519" y="132"/>
                    <a:pt x="5506" y="132"/>
                    <a:pt x="5506" y="110"/>
                  </a:cubicBezTo>
                  <a:cubicBezTo>
                    <a:pt x="5506" y="110"/>
                    <a:pt x="5497" y="110"/>
                    <a:pt x="5478" y="132"/>
                  </a:cubicBezTo>
                  <a:cubicBezTo>
                    <a:pt x="5470" y="147"/>
                    <a:pt x="5461" y="154"/>
                    <a:pt x="5452" y="154"/>
                  </a:cubicBezTo>
                  <a:cubicBezTo>
                    <a:pt x="5437" y="154"/>
                    <a:pt x="5424" y="135"/>
                    <a:pt x="5418" y="110"/>
                  </a:cubicBezTo>
                  <a:lnTo>
                    <a:pt x="5396" y="129"/>
                  </a:lnTo>
                  <a:cubicBezTo>
                    <a:pt x="5391" y="156"/>
                    <a:pt x="5385" y="173"/>
                    <a:pt x="5381" y="173"/>
                  </a:cubicBezTo>
                  <a:cubicBezTo>
                    <a:pt x="5379" y="173"/>
                    <a:pt x="5378" y="166"/>
                    <a:pt x="5378" y="151"/>
                  </a:cubicBezTo>
                  <a:lnTo>
                    <a:pt x="5378" y="129"/>
                  </a:lnTo>
                  <a:cubicBezTo>
                    <a:pt x="5374" y="144"/>
                    <a:pt x="5366" y="151"/>
                    <a:pt x="5357" y="151"/>
                  </a:cubicBezTo>
                  <a:cubicBezTo>
                    <a:pt x="5343" y="151"/>
                    <a:pt x="5327" y="134"/>
                    <a:pt x="5327" y="107"/>
                  </a:cubicBezTo>
                  <a:cubicBezTo>
                    <a:pt x="5327" y="88"/>
                    <a:pt x="5327" y="88"/>
                    <a:pt x="5318" y="88"/>
                  </a:cubicBezTo>
                  <a:lnTo>
                    <a:pt x="5318" y="107"/>
                  </a:lnTo>
                  <a:cubicBezTo>
                    <a:pt x="5318" y="129"/>
                    <a:pt x="5318" y="151"/>
                    <a:pt x="5305" y="151"/>
                  </a:cubicBezTo>
                  <a:cubicBezTo>
                    <a:pt x="5296" y="151"/>
                    <a:pt x="5287" y="148"/>
                    <a:pt x="5287" y="129"/>
                  </a:cubicBezTo>
                  <a:cubicBezTo>
                    <a:pt x="5280" y="113"/>
                    <a:pt x="5273" y="98"/>
                    <a:pt x="5270" y="98"/>
                  </a:cubicBezTo>
                  <a:cubicBezTo>
                    <a:pt x="5269" y="98"/>
                    <a:pt x="5268" y="100"/>
                    <a:pt x="5268" y="107"/>
                  </a:cubicBezTo>
                  <a:cubicBezTo>
                    <a:pt x="5268" y="107"/>
                    <a:pt x="5255" y="107"/>
                    <a:pt x="5246" y="85"/>
                  </a:cubicBezTo>
                  <a:lnTo>
                    <a:pt x="5208" y="85"/>
                  </a:lnTo>
                  <a:cubicBezTo>
                    <a:pt x="5202" y="96"/>
                    <a:pt x="5194" y="101"/>
                    <a:pt x="5188" y="101"/>
                  </a:cubicBezTo>
                  <a:cubicBezTo>
                    <a:pt x="5182" y="101"/>
                    <a:pt x="5177" y="96"/>
                    <a:pt x="5177" y="85"/>
                  </a:cubicBezTo>
                  <a:cubicBezTo>
                    <a:pt x="5164" y="85"/>
                    <a:pt x="5152" y="94"/>
                    <a:pt x="5146" y="104"/>
                  </a:cubicBezTo>
                  <a:cubicBezTo>
                    <a:pt x="5127" y="104"/>
                    <a:pt x="5117" y="104"/>
                    <a:pt x="5117" y="85"/>
                  </a:cubicBezTo>
                  <a:cubicBezTo>
                    <a:pt x="5117" y="74"/>
                    <a:pt x="5117" y="68"/>
                    <a:pt x="5116" y="68"/>
                  </a:cubicBezTo>
                  <a:cubicBezTo>
                    <a:pt x="5115" y="68"/>
                    <a:pt x="5113" y="74"/>
                    <a:pt x="5108" y="85"/>
                  </a:cubicBezTo>
                  <a:cubicBezTo>
                    <a:pt x="5108" y="104"/>
                    <a:pt x="5096" y="104"/>
                    <a:pt x="5086" y="104"/>
                  </a:cubicBezTo>
                  <a:lnTo>
                    <a:pt x="5067" y="104"/>
                  </a:lnTo>
                  <a:cubicBezTo>
                    <a:pt x="5067" y="126"/>
                    <a:pt x="5067" y="126"/>
                    <a:pt x="5058" y="126"/>
                  </a:cubicBezTo>
                  <a:cubicBezTo>
                    <a:pt x="5045" y="126"/>
                    <a:pt x="5017" y="104"/>
                    <a:pt x="5008" y="104"/>
                  </a:cubicBezTo>
                  <a:cubicBezTo>
                    <a:pt x="4976" y="104"/>
                    <a:pt x="4976" y="104"/>
                    <a:pt x="4986" y="123"/>
                  </a:cubicBezTo>
                  <a:cubicBezTo>
                    <a:pt x="4992" y="123"/>
                    <a:pt x="4994" y="132"/>
                    <a:pt x="4989" y="132"/>
                  </a:cubicBezTo>
                  <a:cubicBezTo>
                    <a:pt x="4987" y="132"/>
                    <a:pt x="4983" y="130"/>
                    <a:pt x="4976" y="123"/>
                  </a:cubicBezTo>
                  <a:cubicBezTo>
                    <a:pt x="4954" y="113"/>
                    <a:pt x="4929" y="107"/>
                    <a:pt x="4907" y="101"/>
                  </a:cubicBezTo>
                  <a:cubicBezTo>
                    <a:pt x="4867" y="101"/>
                    <a:pt x="4867" y="101"/>
                    <a:pt x="4867" y="123"/>
                  </a:cubicBezTo>
                  <a:cubicBezTo>
                    <a:pt x="4871" y="143"/>
                    <a:pt x="4871" y="153"/>
                    <a:pt x="4869" y="153"/>
                  </a:cubicBezTo>
                  <a:cubicBezTo>
                    <a:pt x="4867" y="153"/>
                    <a:pt x="4862" y="143"/>
                    <a:pt x="4857" y="123"/>
                  </a:cubicBezTo>
                  <a:cubicBezTo>
                    <a:pt x="4844" y="97"/>
                    <a:pt x="4836" y="86"/>
                    <a:pt x="4831" y="86"/>
                  </a:cubicBezTo>
                  <a:cubicBezTo>
                    <a:pt x="4828" y="86"/>
                    <a:pt x="4826" y="91"/>
                    <a:pt x="4826" y="101"/>
                  </a:cubicBezTo>
                  <a:cubicBezTo>
                    <a:pt x="4817" y="123"/>
                    <a:pt x="4817" y="123"/>
                    <a:pt x="4807" y="123"/>
                  </a:cubicBezTo>
                  <a:cubicBezTo>
                    <a:pt x="4807" y="111"/>
                    <a:pt x="4804" y="106"/>
                    <a:pt x="4798" y="106"/>
                  </a:cubicBezTo>
                  <a:cubicBezTo>
                    <a:pt x="4792" y="106"/>
                    <a:pt x="4785" y="110"/>
                    <a:pt x="4776" y="119"/>
                  </a:cubicBezTo>
                  <a:cubicBezTo>
                    <a:pt x="4766" y="119"/>
                    <a:pt x="4766" y="119"/>
                    <a:pt x="4766" y="101"/>
                  </a:cubicBezTo>
                  <a:lnTo>
                    <a:pt x="4748" y="101"/>
                  </a:lnTo>
                  <a:cubicBezTo>
                    <a:pt x="4739" y="117"/>
                    <a:pt x="4723" y="123"/>
                    <a:pt x="4708" y="123"/>
                  </a:cubicBezTo>
                  <a:cubicBezTo>
                    <a:pt x="4685" y="123"/>
                    <a:pt x="4662" y="110"/>
                    <a:pt x="4657" y="97"/>
                  </a:cubicBezTo>
                  <a:cubicBezTo>
                    <a:pt x="4657" y="97"/>
                    <a:pt x="4647" y="97"/>
                    <a:pt x="4635" y="119"/>
                  </a:cubicBezTo>
                  <a:cubicBezTo>
                    <a:pt x="4630" y="140"/>
                    <a:pt x="4625" y="150"/>
                    <a:pt x="4622" y="150"/>
                  </a:cubicBezTo>
                  <a:cubicBezTo>
                    <a:pt x="4618" y="150"/>
                    <a:pt x="4616" y="140"/>
                    <a:pt x="4616" y="119"/>
                  </a:cubicBezTo>
                  <a:cubicBezTo>
                    <a:pt x="4616" y="97"/>
                    <a:pt x="4616" y="86"/>
                    <a:pt x="4615" y="86"/>
                  </a:cubicBezTo>
                  <a:cubicBezTo>
                    <a:pt x="4614" y="86"/>
                    <a:pt x="4611" y="97"/>
                    <a:pt x="4607" y="119"/>
                  </a:cubicBezTo>
                  <a:cubicBezTo>
                    <a:pt x="4603" y="127"/>
                    <a:pt x="4592" y="132"/>
                    <a:pt x="4582" y="132"/>
                  </a:cubicBezTo>
                  <a:cubicBezTo>
                    <a:pt x="4566" y="132"/>
                    <a:pt x="4551" y="122"/>
                    <a:pt x="4556" y="97"/>
                  </a:cubicBezTo>
                  <a:lnTo>
                    <a:pt x="4556" y="54"/>
                  </a:lnTo>
                  <a:cubicBezTo>
                    <a:pt x="4547" y="76"/>
                    <a:pt x="4535" y="76"/>
                    <a:pt x="4535" y="76"/>
                  </a:cubicBezTo>
                  <a:cubicBezTo>
                    <a:pt x="4535" y="91"/>
                    <a:pt x="4530" y="96"/>
                    <a:pt x="4516" y="96"/>
                  </a:cubicBezTo>
                  <a:cubicBezTo>
                    <a:pt x="4511" y="96"/>
                    <a:pt x="4505" y="95"/>
                    <a:pt x="4497" y="94"/>
                  </a:cubicBezTo>
                  <a:cubicBezTo>
                    <a:pt x="4475" y="94"/>
                    <a:pt x="4434" y="116"/>
                    <a:pt x="4415" y="116"/>
                  </a:cubicBezTo>
                  <a:cubicBezTo>
                    <a:pt x="4397" y="116"/>
                    <a:pt x="4365" y="113"/>
                    <a:pt x="4356" y="94"/>
                  </a:cubicBezTo>
                  <a:cubicBezTo>
                    <a:pt x="4347" y="94"/>
                    <a:pt x="4337" y="94"/>
                    <a:pt x="4315" y="113"/>
                  </a:cubicBezTo>
                  <a:cubicBezTo>
                    <a:pt x="4310" y="124"/>
                    <a:pt x="4303" y="130"/>
                    <a:pt x="4296" y="130"/>
                  </a:cubicBezTo>
                  <a:cubicBezTo>
                    <a:pt x="4290" y="130"/>
                    <a:pt x="4285" y="124"/>
                    <a:pt x="4287" y="113"/>
                  </a:cubicBezTo>
                  <a:lnTo>
                    <a:pt x="4274" y="113"/>
                  </a:lnTo>
                  <a:cubicBezTo>
                    <a:pt x="4256" y="132"/>
                    <a:pt x="4246" y="132"/>
                    <a:pt x="4246" y="132"/>
                  </a:cubicBezTo>
                  <a:cubicBezTo>
                    <a:pt x="4246" y="119"/>
                    <a:pt x="4242" y="104"/>
                    <a:pt x="4235" y="104"/>
                  </a:cubicBezTo>
                  <a:cubicBezTo>
                    <a:pt x="4231" y="104"/>
                    <a:pt x="4228" y="107"/>
                    <a:pt x="4224" y="113"/>
                  </a:cubicBezTo>
                  <a:cubicBezTo>
                    <a:pt x="4224" y="132"/>
                    <a:pt x="4215" y="132"/>
                    <a:pt x="4196" y="132"/>
                  </a:cubicBezTo>
                  <a:cubicBezTo>
                    <a:pt x="4184" y="120"/>
                    <a:pt x="4076" y="113"/>
                    <a:pt x="3983" y="113"/>
                  </a:cubicBezTo>
                  <a:cubicBezTo>
                    <a:pt x="3910" y="113"/>
                    <a:pt x="3845" y="117"/>
                    <a:pt x="3845" y="126"/>
                  </a:cubicBezTo>
                  <a:lnTo>
                    <a:pt x="3786" y="126"/>
                  </a:lnTo>
                  <a:cubicBezTo>
                    <a:pt x="3786" y="108"/>
                    <a:pt x="3776" y="102"/>
                    <a:pt x="3763" y="102"/>
                  </a:cubicBezTo>
                  <a:cubicBezTo>
                    <a:pt x="3746" y="102"/>
                    <a:pt x="3722" y="113"/>
                    <a:pt x="3704" y="126"/>
                  </a:cubicBezTo>
                  <a:cubicBezTo>
                    <a:pt x="3695" y="144"/>
                    <a:pt x="3685" y="144"/>
                    <a:pt x="3676" y="144"/>
                  </a:cubicBezTo>
                  <a:cubicBezTo>
                    <a:pt x="3676" y="120"/>
                    <a:pt x="3665" y="110"/>
                    <a:pt x="3652" y="110"/>
                  </a:cubicBezTo>
                  <a:cubicBezTo>
                    <a:pt x="3643" y="110"/>
                    <a:pt x="3633" y="115"/>
                    <a:pt x="3626" y="123"/>
                  </a:cubicBezTo>
                  <a:cubicBezTo>
                    <a:pt x="3619" y="144"/>
                    <a:pt x="3614" y="155"/>
                    <a:pt x="3610" y="155"/>
                  </a:cubicBezTo>
                  <a:cubicBezTo>
                    <a:pt x="3606" y="155"/>
                    <a:pt x="3604" y="144"/>
                    <a:pt x="3604" y="123"/>
                  </a:cubicBezTo>
                  <a:cubicBezTo>
                    <a:pt x="3604" y="104"/>
                    <a:pt x="3600" y="94"/>
                    <a:pt x="3594" y="94"/>
                  </a:cubicBezTo>
                  <a:cubicBezTo>
                    <a:pt x="3586" y="94"/>
                    <a:pt x="3575" y="110"/>
                    <a:pt x="3563" y="144"/>
                  </a:cubicBezTo>
                  <a:cubicBezTo>
                    <a:pt x="3558" y="154"/>
                    <a:pt x="3556" y="159"/>
                    <a:pt x="3554" y="159"/>
                  </a:cubicBezTo>
                  <a:cubicBezTo>
                    <a:pt x="3551" y="159"/>
                    <a:pt x="3549" y="154"/>
                    <a:pt x="3544" y="144"/>
                  </a:cubicBezTo>
                  <a:cubicBezTo>
                    <a:pt x="3539" y="119"/>
                    <a:pt x="3533" y="108"/>
                    <a:pt x="3530" y="108"/>
                  </a:cubicBezTo>
                  <a:cubicBezTo>
                    <a:pt x="3527" y="108"/>
                    <a:pt x="3525" y="113"/>
                    <a:pt x="3525" y="123"/>
                  </a:cubicBezTo>
                  <a:cubicBezTo>
                    <a:pt x="3519" y="143"/>
                    <a:pt x="3514" y="153"/>
                    <a:pt x="3509" y="153"/>
                  </a:cubicBezTo>
                  <a:cubicBezTo>
                    <a:pt x="3504" y="153"/>
                    <a:pt x="3499" y="143"/>
                    <a:pt x="3494" y="123"/>
                  </a:cubicBezTo>
                  <a:cubicBezTo>
                    <a:pt x="3485" y="101"/>
                    <a:pt x="3480" y="90"/>
                    <a:pt x="3477" y="90"/>
                  </a:cubicBezTo>
                  <a:cubicBezTo>
                    <a:pt x="3473" y="90"/>
                    <a:pt x="3471" y="101"/>
                    <a:pt x="3466" y="123"/>
                  </a:cubicBezTo>
                  <a:cubicBezTo>
                    <a:pt x="3460" y="143"/>
                    <a:pt x="3447" y="153"/>
                    <a:pt x="3434" y="153"/>
                  </a:cubicBezTo>
                  <a:cubicBezTo>
                    <a:pt x="3421" y="153"/>
                    <a:pt x="3408" y="142"/>
                    <a:pt x="3403" y="119"/>
                  </a:cubicBezTo>
                  <a:cubicBezTo>
                    <a:pt x="3397" y="119"/>
                    <a:pt x="3391" y="110"/>
                    <a:pt x="3387" y="110"/>
                  </a:cubicBezTo>
                  <a:cubicBezTo>
                    <a:pt x="3385" y="110"/>
                    <a:pt x="3384" y="112"/>
                    <a:pt x="3384" y="119"/>
                  </a:cubicBezTo>
                  <a:lnTo>
                    <a:pt x="3375" y="97"/>
                  </a:lnTo>
                  <a:lnTo>
                    <a:pt x="3353" y="97"/>
                  </a:lnTo>
                  <a:lnTo>
                    <a:pt x="3353" y="119"/>
                  </a:lnTo>
                  <a:cubicBezTo>
                    <a:pt x="3309" y="107"/>
                    <a:pt x="3262" y="101"/>
                    <a:pt x="3215" y="97"/>
                  </a:cubicBezTo>
                  <a:cubicBezTo>
                    <a:pt x="3185" y="97"/>
                    <a:pt x="3162" y="96"/>
                    <a:pt x="3144" y="96"/>
                  </a:cubicBezTo>
                  <a:cubicBezTo>
                    <a:pt x="3096" y="96"/>
                    <a:pt x="3086" y="100"/>
                    <a:pt x="3093" y="116"/>
                  </a:cubicBezTo>
                  <a:cubicBezTo>
                    <a:pt x="3098" y="137"/>
                    <a:pt x="3095" y="147"/>
                    <a:pt x="3091" y="147"/>
                  </a:cubicBezTo>
                  <a:cubicBezTo>
                    <a:pt x="3086" y="147"/>
                    <a:pt x="3079" y="137"/>
                    <a:pt x="3074" y="116"/>
                  </a:cubicBezTo>
                  <a:cubicBezTo>
                    <a:pt x="3065" y="116"/>
                    <a:pt x="3043" y="94"/>
                    <a:pt x="3024" y="94"/>
                  </a:cubicBezTo>
                  <a:cubicBezTo>
                    <a:pt x="3005" y="94"/>
                    <a:pt x="2983" y="94"/>
                    <a:pt x="2983" y="72"/>
                  </a:cubicBezTo>
                  <a:lnTo>
                    <a:pt x="2974" y="72"/>
                  </a:lnTo>
                  <a:cubicBezTo>
                    <a:pt x="2959" y="95"/>
                    <a:pt x="2935" y="106"/>
                    <a:pt x="2911" y="106"/>
                  </a:cubicBezTo>
                  <a:cubicBezTo>
                    <a:pt x="2894" y="106"/>
                    <a:pt x="2878" y="101"/>
                    <a:pt x="2864" y="91"/>
                  </a:cubicBezTo>
                  <a:cubicBezTo>
                    <a:pt x="2861" y="91"/>
                    <a:pt x="2858" y="90"/>
                    <a:pt x="2855" y="90"/>
                  </a:cubicBezTo>
                  <a:cubicBezTo>
                    <a:pt x="2839" y="90"/>
                    <a:pt x="2825" y="97"/>
                    <a:pt x="2814" y="110"/>
                  </a:cubicBezTo>
                  <a:cubicBezTo>
                    <a:pt x="2803" y="121"/>
                    <a:pt x="2798" y="126"/>
                    <a:pt x="2794" y="126"/>
                  </a:cubicBezTo>
                  <a:cubicBezTo>
                    <a:pt x="2790" y="126"/>
                    <a:pt x="2787" y="121"/>
                    <a:pt x="2783" y="110"/>
                  </a:cubicBezTo>
                  <a:cubicBezTo>
                    <a:pt x="2783" y="99"/>
                    <a:pt x="2762" y="87"/>
                    <a:pt x="2746" y="87"/>
                  </a:cubicBezTo>
                  <a:cubicBezTo>
                    <a:pt x="2734" y="87"/>
                    <a:pt x="2723" y="93"/>
                    <a:pt x="2723" y="110"/>
                  </a:cubicBezTo>
                  <a:lnTo>
                    <a:pt x="2714" y="88"/>
                  </a:lnTo>
                  <a:cubicBezTo>
                    <a:pt x="2711" y="83"/>
                    <a:pt x="2708" y="80"/>
                    <a:pt x="2706" y="80"/>
                  </a:cubicBezTo>
                  <a:cubicBezTo>
                    <a:pt x="2700" y="80"/>
                    <a:pt x="2695" y="94"/>
                    <a:pt x="2695" y="110"/>
                  </a:cubicBezTo>
                  <a:cubicBezTo>
                    <a:pt x="2695" y="128"/>
                    <a:pt x="2693" y="138"/>
                    <a:pt x="2689" y="138"/>
                  </a:cubicBezTo>
                  <a:cubicBezTo>
                    <a:pt x="2684" y="138"/>
                    <a:pt x="2678" y="123"/>
                    <a:pt x="2673" y="88"/>
                  </a:cubicBezTo>
                  <a:cubicBezTo>
                    <a:pt x="2673" y="64"/>
                    <a:pt x="2670" y="54"/>
                    <a:pt x="2667" y="54"/>
                  </a:cubicBezTo>
                  <a:cubicBezTo>
                    <a:pt x="2665" y="54"/>
                    <a:pt x="2664" y="58"/>
                    <a:pt x="2664" y="66"/>
                  </a:cubicBezTo>
                  <a:cubicBezTo>
                    <a:pt x="2657" y="82"/>
                    <a:pt x="2650" y="97"/>
                    <a:pt x="2643" y="97"/>
                  </a:cubicBezTo>
                  <a:cubicBezTo>
                    <a:pt x="2639" y="97"/>
                    <a:pt x="2636" y="94"/>
                    <a:pt x="2632" y="88"/>
                  </a:cubicBezTo>
                  <a:cubicBezTo>
                    <a:pt x="2623" y="88"/>
                    <a:pt x="2614" y="88"/>
                    <a:pt x="2614" y="129"/>
                  </a:cubicBezTo>
                  <a:cubicBezTo>
                    <a:pt x="2614" y="151"/>
                    <a:pt x="2604" y="151"/>
                    <a:pt x="2595" y="151"/>
                  </a:cubicBezTo>
                  <a:cubicBezTo>
                    <a:pt x="2592" y="135"/>
                    <a:pt x="2595" y="119"/>
                    <a:pt x="2604" y="107"/>
                  </a:cubicBezTo>
                  <a:lnTo>
                    <a:pt x="2582" y="107"/>
                  </a:lnTo>
                  <a:cubicBezTo>
                    <a:pt x="2567" y="101"/>
                    <a:pt x="2554" y="85"/>
                    <a:pt x="2554" y="66"/>
                  </a:cubicBezTo>
                  <a:cubicBezTo>
                    <a:pt x="2550" y="57"/>
                    <a:pt x="2545" y="51"/>
                    <a:pt x="2543" y="51"/>
                  </a:cubicBezTo>
                  <a:close/>
                  <a:moveTo>
                    <a:pt x="169" y="530"/>
                  </a:moveTo>
                  <a:cubicBezTo>
                    <a:pt x="163" y="542"/>
                    <a:pt x="160" y="558"/>
                    <a:pt x="157" y="571"/>
                  </a:cubicBezTo>
                  <a:lnTo>
                    <a:pt x="169" y="571"/>
                  </a:lnTo>
                  <a:cubicBezTo>
                    <a:pt x="179" y="571"/>
                    <a:pt x="179" y="552"/>
                    <a:pt x="179" y="530"/>
                  </a:cubicBezTo>
                  <a:close/>
                  <a:moveTo>
                    <a:pt x="2379" y="690"/>
                  </a:moveTo>
                  <a:cubicBezTo>
                    <a:pt x="2375" y="702"/>
                    <a:pt x="2369" y="718"/>
                    <a:pt x="2369" y="730"/>
                  </a:cubicBezTo>
                  <a:cubicBezTo>
                    <a:pt x="2369" y="740"/>
                    <a:pt x="2371" y="745"/>
                    <a:pt x="2374" y="745"/>
                  </a:cubicBezTo>
                  <a:cubicBezTo>
                    <a:pt x="2378" y="745"/>
                    <a:pt x="2384" y="735"/>
                    <a:pt x="2391" y="712"/>
                  </a:cubicBezTo>
                  <a:cubicBezTo>
                    <a:pt x="2391" y="690"/>
                    <a:pt x="2391" y="690"/>
                    <a:pt x="237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2597;p52"/>
            <p:cNvSpPr/>
            <p:nvPr/>
          </p:nvSpPr>
          <p:spPr>
            <a:xfrm>
              <a:off x="4005350" y="2841075"/>
              <a:ext cx="304750" cy="18650"/>
            </a:xfrm>
            <a:custGeom>
              <a:avLst/>
              <a:gdLst/>
              <a:ahLst/>
              <a:cxnLst/>
              <a:rect l="l" t="t" r="r" b="b"/>
              <a:pathLst>
                <a:path w="12190" h="746" extrusionOk="0">
                  <a:moveTo>
                    <a:pt x="3399" y="0"/>
                  </a:moveTo>
                  <a:cubicBezTo>
                    <a:pt x="3371" y="0"/>
                    <a:pt x="3371" y="0"/>
                    <a:pt x="3384" y="22"/>
                  </a:cubicBezTo>
                  <a:lnTo>
                    <a:pt x="3412" y="22"/>
                  </a:lnTo>
                  <a:cubicBezTo>
                    <a:pt x="3412" y="0"/>
                    <a:pt x="3412" y="0"/>
                    <a:pt x="3399" y="0"/>
                  </a:cubicBezTo>
                  <a:close/>
                  <a:moveTo>
                    <a:pt x="472" y="116"/>
                  </a:moveTo>
                  <a:lnTo>
                    <a:pt x="488" y="135"/>
                  </a:lnTo>
                  <a:lnTo>
                    <a:pt x="504" y="135"/>
                  </a:lnTo>
                  <a:cubicBezTo>
                    <a:pt x="504" y="116"/>
                    <a:pt x="504" y="116"/>
                    <a:pt x="488" y="116"/>
                  </a:cubicBezTo>
                  <a:close/>
                  <a:moveTo>
                    <a:pt x="8529" y="119"/>
                  </a:moveTo>
                  <a:cubicBezTo>
                    <a:pt x="8529" y="141"/>
                    <a:pt x="8529" y="160"/>
                    <a:pt x="8517" y="160"/>
                  </a:cubicBezTo>
                  <a:lnTo>
                    <a:pt x="8501" y="141"/>
                  </a:lnTo>
                  <a:lnTo>
                    <a:pt x="8517" y="119"/>
                  </a:lnTo>
                  <a:close/>
                  <a:moveTo>
                    <a:pt x="5377" y="126"/>
                  </a:moveTo>
                  <a:cubicBezTo>
                    <a:pt x="5377" y="148"/>
                    <a:pt x="5377" y="170"/>
                    <a:pt x="5361" y="170"/>
                  </a:cubicBezTo>
                  <a:lnTo>
                    <a:pt x="5348" y="170"/>
                  </a:lnTo>
                  <a:cubicBezTo>
                    <a:pt x="5348" y="154"/>
                    <a:pt x="5355" y="138"/>
                    <a:pt x="5361" y="126"/>
                  </a:cubicBezTo>
                  <a:close/>
                  <a:moveTo>
                    <a:pt x="8344" y="138"/>
                  </a:moveTo>
                  <a:cubicBezTo>
                    <a:pt x="8357" y="138"/>
                    <a:pt x="8357" y="138"/>
                    <a:pt x="8357" y="160"/>
                  </a:cubicBezTo>
                  <a:cubicBezTo>
                    <a:pt x="8357" y="160"/>
                    <a:pt x="8357" y="179"/>
                    <a:pt x="8344" y="179"/>
                  </a:cubicBezTo>
                  <a:lnTo>
                    <a:pt x="8329" y="160"/>
                  </a:lnTo>
                  <a:cubicBezTo>
                    <a:pt x="8329" y="138"/>
                    <a:pt x="8344" y="138"/>
                    <a:pt x="8344" y="138"/>
                  </a:cubicBezTo>
                  <a:close/>
                  <a:moveTo>
                    <a:pt x="3127" y="144"/>
                  </a:moveTo>
                  <a:cubicBezTo>
                    <a:pt x="3127" y="160"/>
                    <a:pt x="3133" y="173"/>
                    <a:pt x="3139" y="185"/>
                  </a:cubicBezTo>
                  <a:cubicBezTo>
                    <a:pt x="3155" y="185"/>
                    <a:pt x="3155" y="166"/>
                    <a:pt x="3155" y="166"/>
                  </a:cubicBezTo>
                  <a:cubicBezTo>
                    <a:pt x="3155" y="166"/>
                    <a:pt x="3155" y="144"/>
                    <a:pt x="3139" y="144"/>
                  </a:cubicBezTo>
                  <a:close/>
                  <a:moveTo>
                    <a:pt x="10077" y="157"/>
                  </a:moveTo>
                  <a:cubicBezTo>
                    <a:pt x="10093" y="157"/>
                    <a:pt x="10093" y="157"/>
                    <a:pt x="10093" y="179"/>
                  </a:cubicBezTo>
                  <a:cubicBezTo>
                    <a:pt x="10093" y="198"/>
                    <a:pt x="10077" y="220"/>
                    <a:pt x="10065" y="220"/>
                  </a:cubicBezTo>
                  <a:cubicBezTo>
                    <a:pt x="10049" y="220"/>
                    <a:pt x="10049" y="179"/>
                    <a:pt x="10077" y="157"/>
                  </a:cubicBezTo>
                  <a:close/>
                  <a:moveTo>
                    <a:pt x="2982" y="204"/>
                  </a:moveTo>
                  <a:cubicBezTo>
                    <a:pt x="2995" y="204"/>
                    <a:pt x="2995" y="204"/>
                    <a:pt x="2995" y="226"/>
                  </a:cubicBezTo>
                  <a:lnTo>
                    <a:pt x="2982" y="226"/>
                  </a:lnTo>
                  <a:lnTo>
                    <a:pt x="2967" y="204"/>
                  </a:lnTo>
                  <a:close/>
                  <a:moveTo>
                    <a:pt x="12104" y="140"/>
                  </a:moveTo>
                  <a:cubicBezTo>
                    <a:pt x="12112" y="140"/>
                    <a:pt x="12106" y="170"/>
                    <a:pt x="12086" y="201"/>
                  </a:cubicBezTo>
                  <a:cubicBezTo>
                    <a:pt x="12078" y="221"/>
                    <a:pt x="12074" y="231"/>
                    <a:pt x="12072" y="231"/>
                  </a:cubicBezTo>
                  <a:cubicBezTo>
                    <a:pt x="12070" y="231"/>
                    <a:pt x="12070" y="221"/>
                    <a:pt x="12070" y="201"/>
                  </a:cubicBezTo>
                  <a:cubicBezTo>
                    <a:pt x="12070" y="179"/>
                    <a:pt x="12070" y="157"/>
                    <a:pt x="12086" y="157"/>
                  </a:cubicBezTo>
                  <a:cubicBezTo>
                    <a:pt x="12094" y="145"/>
                    <a:pt x="12100" y="140"/>
                    <a:pt x="12104" y="140"/>
                  </a:cubicBezTo>
                  <a:close/>
                  <a:moveTo>
                    <a:pt x="1964" y="195"/>
                  </a:moveTo>
                  <a:lnTo>
                    <a:pt x="1964" y="217"/>
                  </a:lnTo>
                  <a:lnTo>
                    <a:pt x="1948" y="235"/>
                  </a:lnTo>
                  <a:lnTo>
                    <a:pt x="1936" y="213"/>
                  </a:lnTo>
                  <a:cubicBezTo>
                    <a:pt x="1936" y="195"/>
                    <a:pt x="1948" y="195"/>
                    <a:pt x="1964" y="195"/>
                  </a:cubicBezTo>
                  <a:close/>
                  <a:moveTo>
                    <a:pt x="2359" y="164"/>
                  </a:moveTo>
                  <a:cubicBezTo>
                    <a:pt x="2363" y="164"/>
                    <a:pt x="2360" y="174"/>
                    <a:pt x="2353" y="198"/>
                  </a:cubicBezTo>
                  <a:lnTo>
                    <a:pt x="2321" y="238"/>
                  </a:lnTo>
                  <a:cubicBezTo>
                    <a:pt x="2309" y="238"/>
                    <a:pt x="2321" y="220"/>
                    <a:pt x="2337" y="176"/>
                  </a:cubicBezTo>
                  <a:lnTo>
                    <a:pt x="2337" y="179"/>
                  </a:lnTo>
                  <a:cubicBezTo>
                    <a:pt x="2349" y="170"/>
                    <a:pt x="2356" y="164"/>
                    <a:pt x="2359" y="164"/>
                  </a:cubicBezTo>
                  <a:close/>
                  <a:moveTo>
                    <a:pt x="2864" y="195"/>
                  </a:moveTo>
                  <a:cubicBezTo>
                    <a:pt x="2873" y="195"/>
                    <a:pt x="2878" y="215"/>
                    <a:pt x="2866" y="245"/>
                  </a:cubicBezTo>
                  <a:lnTo>
                    <a:pt x="2838" y="245"/>
                  </a:lnTo>
                  <a:cubicBezTo>
                    <a:pt x="2838" y="226"/>
                    <a:pt x="2838" y="204"/>
                    <a:pt x="2854" y="204"/>
                  </a:cubicBezTo>
                  <a:cubicBezTo>
                    <a:pt x="2857" y="198"/>
                    <a:pt x="2861" y="195"/>
                    <a:pt x="2864" y="195"/>
                  </a:cubicBezTo>
                  <a:close/>
                  <a:moveTo>
                    <a:pt x="287" y="217"/>
                  </a:moveTo>
                  <a:cubicBezTo>
                    <a:pt x="300" y="217"/>
                    <a:pt x="300" y="217"/>
                    <a:pt x="300" y="238"/>
                  </a:cubicBezTo>
                  <a:cubicBezTo>
                    <a:pt x="300" y="238"/>
                    <a:pt x="287" y="260"/>
                    <a:pt x="272" y="260"/>
                  </a:cubicBezTo>
                  <a:lnTo>
                    <a:pt x="259" y="238"/>
                  </a:lnTo>
                  <a:cubicBezTo>
                    <a:pt x="259" y="217"/>
                    <a:pt x="272" y="217"/>
                    <a:pt x="287" y="217"/>
                  </a:cubicBezTo>
                  <a:close/>
                  <a:moveTo>
                    <a:pt x="9018" y="229"/>
                  </a:moveTo>
                  <a:cubicBezTo>
                    <a:pt x="9031" y="229"/>
                    <a:pt x="9031" y="251"/>
                    <a:pt x="9031" y="251"/>
                  </a:cubicBezTo>
                  <a:cubicBezTo>
                    <a:pt x="9031" y="251"/>
                    <a:pt x="9031" y="270"/>
                    <a:pt x="9018" y="270"/>
                  </a:cubicBezTo>
                  <a:cubicBezTo>
                    <a:pt x="9009" y="257"/>
                    <a:pt x="9002" y="245"/>
                    <a:pt x="9002" y="229"/>
                  </a:cubicBezTo>
                  <a:close/>
                  <a:moveTo>
                    <a:pt x="3734" y="221"/>
                  </a:moveTo>
                  <a:cubicBezTo>
                    <a:pt x="3739" y="221"/>
                    <a:pt x="3747" y="231"/>
                    <a:pt x="3756" y="254"/>
                  </a:cubicBezTo>
                  <a:cubicBezTo>
                    <a:pt x="3756" y="276"/>
                    <a:pt x="3756" y="276"/>
                    <a:pt x="3741" y="276"/>
                  </a:cubicBezTo>
                  <a:cubicBezTo>
                    <a:pt x="3735" y="264"/>
                    <a:pt x="3728" y="248"/>
                    <a:pt x="3728" y="235"/>
                  </a:cubicBezTo>
                  <a:cubicBezTo>
                    <a:pt x="3728" y="226"/>
                    <a:pt x="3731" y="221"/>
                    <a:pt x="3734" y="221"/>
                  </a:cubicBezTo>
                  <a:close/>
                  <a:moveTo>
                    <a:pt x="3857" y="235"/>
                  </a:moveTo>
                  <a:cubicBezTo>
                    <a:pt x="3857" y="257"/>
                    <a:pt x="3857" y="276"/>
                    <a:pt x="3841" y="276"/>
                  </a:cubicBezTo>
                  <a:lnTo>
                    <a:pt x="3829" y="257"/>
                  </a:lnTo>
                  <a:lnTo>
                    <a:pt x="3841" y="235"/>
                  </a:lnTo>
                  <a:close/>
                  <a:moveTo>
                    <a:pt x="9601" y="226"/>
                  </a:moveTo>
                  <a:cubicBezTo>
                    <a:pt x="9603" y="226"/>
                    <a:pt x="9604" y="229"/>
                    <a:pt x="9604" y="235"/>
                  </a:cubicBezTo>
                  <a:cubicBezTo>
                    <a:pt x="9604" y="251"/>
                    <a:pt x="9598" y="264"/>
                    <a:pt x="9592" y="276"/>
                  </a:cubicBezTo>
                  <a:cubicBezTo>
                    <a:pt x="9592" y="276"/>
                    <a:pt x="9585" y="286"/>
                    <a:pt x="9580" y="286"/>
                  </a:cubicBezTo>
                  <a:cubicBezTo>
                    <a:pt x="9578" y="286"/>
                    <a:pt x="9576" y="283"/>
                    <a:pt x="9576" y="276"/>
                  </a:cubicBezTo>
                  <a:lnTo>
                    <a:pt x="9576" y="257"/>
                  </a:lnTo>
                  <a:cubicBezTo>
                    <a:pt x="9587" y="242"/>
                    <a:pt x="9597" y="226"/>
                    <a:pt x="9601" y="226"/>
                  </a:cubicBezTo>
                  <a:close/>
                  <a:moveTo>
                    <a:pt x="8636" y="250"/>
                  </a:moveTo>
                  <a:cubicBezTo>
                    <a:pt x="8641" y="250"/>
                    <a:pt x="8645" y="256"/>
                    <a:pt x="8645" y="267"/>
                  </a:cubicBezTo>
                  <a:cubicBezTo>
                    <a:pt x="8645" y="289"/>
                    <a:pt x="8645" y="289"/>
                    <a:pt x="8630" y="289"/>
                  </a:cubicBezTo>
                  <a:cubicBezTo>
                    <a:pt x="8601" y="289"/>
                    <a:pt x="8601" y="289"/>
                    <a:pt x="8617" y="267"/>
                  </a:cubicBezTo>
                  <a:cubicBezTo>
                    <a:pt x="8623" y="256"/>
                    <a:pt x="8630" y="250"/>
                    <a:pt x="8636" y="250"/>
                  </a:cubicBezTo>
                  <a:close/>
                  <a:moveTo>
                    <a:pt x="8730" y="267"/>
                  </a:moveTo>
                  <a:cubicBezTo>
                    <a:pt x="8746" y="267"/>
                    <a:pt x="8746" y="267"/>
                    <a:pt x="8746" y="289"/>
                  </a:cubicBezTo>
                  <a:lnTo>
                    <a:pt x="8730" y="289"/>
                  </a:lnTo>
                  <a:lnTo>
                    <a:pt x="8717" y="267"/>
                  </a:lnTo>
                  <a:close/>
                  <a:moveTo>
                    <a:pt x="8874" y="270"/>
                  </a:moveTo>
                  <a:cubicBezTo>
                    <a:pt x="8890" y="270"/>
                    <a:pt x="8890" y="270"/>
                    <a:pt x="8887" y="289"/>
                  </a:cubicBezTo>
                  <a:lnTo>
                    <a:pt x="8874" y="289"/>
                  </a:lnTo>
                  <a:lnTo>
                    <a:pt x="8858" y="270"/>
                  </a:lnTo>
                  <a:close/>
                  <a:moveTo>
                    <a:pt x="7154" y="251"/>
                  </a:moveTo>
                  <a:cubicBezTo>
                    <a:pt x="7154" y="273"/>
                    <a:pt x="7154" y="292"/>
                    <a:pt x="7138" y="292"/>
                  </a:cubicBezTo>
                  <a:lnTo>
                    <a:pt x="7125" y="292"/>
                  </a:lnTo>
                  <a:cubicBezTo>
                    <a:pt x="7125" y="276"/>
                    <a:pt x="7132" y="264"/>
                    <a:pt x="7138" y="251"/>
                  </a:cubicBezTo>
                  <a:close/>
                  <a:moveTo>
                    <a:pt x="5562" y="254"/>
                  </a:moveTo>
                  <a:cubicBezTo>
                    <a:pt x="5562" y="276"/>
                    <a:pt x="5562" y="295"/>
                    <a:pt x="5549" y="295"/>
                  </a:cubicBezTo>
                  <a:lnTo>
                    <a:pt x="5533" y="276"/>
                  </a:lnTo>
                  <a:lnTo>
                    <a:pt x="5549" y="254"/>
                  </a:lnTo>
                  <a:close/>
                  <a:moveTo>
                    <a:pt x="444" y="220"/>
                  </a:moveTo>
                  <a:cubicBezTo>
                    <a:pt x="460" y="220"/>
                    <a:pt x="472" y="220"/>
                    <a:pt x="472" y="242"/>
                  </a:cubicBezTo>
                  <a:lnTo>
                    <a:pt x="460" y="242"/>
                  </a:lnTo>
                  <a:cubicBezTo>
                    <a:pt x="460" y="235"/>
                    <a:pt x="458" y="232"/>
                    <a:pt x="457" y="232"/>
                  </a:cubicBezTo>
                  <a:cubicBezTo>
                    <a:pt x="453" y="232"/>
                    <a:pt x="449" y="247"/>
                    <a:pt x="460" y="260"/>
                  </a:cubicBezTo>
                  <a:cubicBezTo>
                    <a:pt x="460" y="282"/>
                    <a:pt x="460" y="304"/>
                    <a:pt x="460" y="304"/>
                  </a:cubicBezTo>
                  <a:cubicBezTo>
                    <a:pt x="444" y="304"/>
                    <a:pt x="428" y="282"/>
                    <a:pt x="428" y="260"/>
                  </a:cubicBezTo>
                  <a:cubicBezTo>
                    <a:pt x="416" y="220"/>
                    <a:pt x="416" y="220"/>
                    <a:pt x="444" y="220"/>
                  </a:cubicBezTo>
                  <a:close/>
                  <a:moveTo>
                    <a:pt x="2465" y="264"/>
                  </a:moveTo>
                  <a:cubicBezTo>
                    <a:pt x="2465" y="282"/>
                    <a:pt x="2465" y="304"/>
                    <a:pt x="2450" y="304"/>
                  </a:cubicBezTo>
                  <a:lnTo>
                    <a:pt x="2437" y="304"/>
                  </a:lnTo>
                  <a:cubicBezTo>
                    <a:pt x="2437" y="289"/>
                    <a:pt x="2443" y="273"/>
                    <a:pt x="2450" y="264"/>
                  </a:cubicBezTo>
                  <a:close/>
                  <a:moveTo>
                    <a:pt x="3496" y="273"/>
                  </a:moveTo>
                  <a:cubicBezTo>
                    <a:pt x="3512" y="273"/>
                    <a:pt x="3512" y="295"/>
                    <a:pt x="3512" y="295"/>
                  </a:cubicBezTo>
                  <a:cubicBezTo>
                    <a:pt x="3512" y="302"/>
                    <a:pt x="3510" y="305"/>
                    <a:pt x="3508" y="305"/>
                  </a:cubicBezTo>
                  <a:cubicBezTo>
                    <a:pt x="3502" y="305"/>
                    <a:pt x="3492" y="295"/>
                    <a:pt x="3484" y="295"/>
                  </a:cubicBezTo>
                  <a:cubicBezTo>
                    <a:pt x="3468" y="273"/>
                    <a:pt x="3468" y="273"/>
                    <a:pt x="3496" y="273"/>
                  </a:cubicBezTo>
                  <a:close/>
                  <a:moveTo>
                    <a:pt x="6552" y="264"/>
                  </a:moveTo>
                  <a:cubicBezTo>
                    <a:pt x="6580" y="267"/>
                    <a:pt x="6580" y="267"/>
                    <a:pt x="6580" y="285"/>
                  </a:cubicBezTo>
                  <a:cubicBezTo>
                    <a:pt x="6580" y="307"/>
                    <a:pt x="6552" y="307"/>
                    <a:pt x="6536" y="307"/>
                  </a:cubicBezTo>
                  <a:cubicBezTo>
                    <a:pt x="6524" y="292"/>
                    <a:pt x="6533" y="270"/>
                    <a:pt x="6552" y="264"/>
                  </a:cubicBezTo>
                  <a:close/>
                  <a:moveTo>
                    <a:pt x="8842" y="299"/>
                  </a:moveTo>
                  <a:cubicBezTo>
                    <a:pt x="8840" y="299"/>
                    <a:pt x="8837" y="301"/>
                    <a:pt x="8833" y="307"/>
                  </a:cubicBezTo>
                  <a:cubicBezTo>
                    <a:pt x="8842" y="307"/>
                    <a:pt x="8844" y="299"/>
                    <a:pt x="8842" y="299"/>
                  </a:cubicBezTo>
                  <a:close/>
                  <a:moveTo>
                    <a:pt x="3224" y="270"/>
                  </a:moveTo>
                  <a:cubicBezTo>
                    <a:pt x="3239" y="270"/>
                    <a:pt x="3255" y="270"/>
                    <a:pt x="3255" y="292"/>
                  </a:cubicBezTo>
                  <a:cubicBezTo>
                    <a:pt x="3255" y="292"/>
                    <a:pt x="3255" y="314"/>
                    <a:pt x="3239" y="314"/>
                  </a:cubicBezTo>
                  <a:cubicBezTo>
                    <a:pt x="3224" y="314"/>
                    <a:pt x="3211" y="292"/>
                    <a:pt x="3211" y="292"/>
                  </a:cubicBezTo>
                  <a:cubicBezTo>
                    <a:pt x="3211" y="270"/>
                    <a:pt x="3224" y="270"/>
                    <a:pt x="3224" y="270"/>
                  </a:cubicBezTo>
                  <a:close/>
                  <a:moveTo>
                    <a:pt x="2034" y="229"/>
                  </a:moveTo>
                  <a:cubicBezTo>
                    <a:pt x="2036" y="229"/>
                    <a:pt x="2036" y="239"/>
                    <a:pt x="2036" y="257"/>
                  </a:cubicBezTo>
                  <a:cubicBezTo>
                    <a:pt x="2039" y="282"/>
                    <a:pt x="2027" y="307"/>
                    <a:pt x="2008" y="320"/>
                  </a:cubicBezTo>
                  <a:lnTo>
                    <a:pt x="1976" y="320"/>
                  </a:lnTo>
                  <a:lnTo>
                    <a:pt x="2008" y="279"/>
                  </a:lnTo>
                  <a:cubicBezTo>
                    <a:pt x="2023" y="245"/>
                    <a:pt x="2030" y="229"/>
                    <a:pt x="2034" y="229"/>
                  </a:cubicBezTo>
                  <a:close/>
                  <a:moveTo>
                    <a:pt x="4788" y="289"/>
                  </a:moveTo>
                  <a:cubicBezTo>
                    <a:pt x="4788" y="307"/>
                    <a:pt x="4788" y="329"/>
                    <a:pt x="4772" y="329"/>
                  </a:cubicBezTo>
                  <a:lnTo>
                    <a:pt x="4759" y="307"/>
                  </a:lnTo>
                  <a:lnTo>
                    <a:pt x="4775" y="289"/>
                  </a:lnTo>
                  <a:close/>
                  <a:moveTo>
                    <a:pt x="1275" y="292"/>
                  </a:moveTo>
                  <a:cubicBezTo>
                    <a:pt x="1290" y="292"/>
                    <a:pt x="1290" y="311"/>
                    <a:pt x="1262" y="332"/>
                  </a:cubicBezTo>
                  <a:lnTo>
                    <a:pt x="1234" y="332"/>
                  </a:lnTo>
                  <a:cubicBezTo>
                    <a:pt x="1234" y="311"/>
                    <a:pt x="1262" y="292"/>
                    <a:pt x="1275" y="292"/>
                  </a:cubicBezTo>
                  <a:close/>
                  <a:moveTo>
                    <a:pt x="5117" y="270"/>
                  </a:moveTo>
                  <a:cubicBezTo>
                    <a:pt x="5132" y="270"/>
                    <a:pt x="5132" y="270"/>
                    <a:pt x="5132" y="292"/>
                  </a:cubicBezTo>
                  <a:cubicBezTo>
                    <a:pt x="5132" y="307"/>
                    <a:pt x="5126" y="320"/>
                    <a:pt x="5117" y="332"/>
                  </a:cubicBezTo>
                  <a:cubicBezTo>
                    <a:pt x="5104" y="332"/>
                    <a:pt x="5117" y="292"/>
                    <a:pt x="5117" y="270"/>
                  </a:cubicBezTo>
                  <a:close/>
                  <a:moveTo>
                    <a:pt x="2751" y="329"/>
                  </a:moveTo>
                  <a:lnTo>
                    <a:pt x="2751" y="348"/>
                  </a:lnTo>
                  <a:cubicBezTo>
                    <a:pt x="2742" y="348"/>
                    <a:pt x="2732" y="358"/>
                    <a:pt x="2727" y="358"/>
                  </a:cubicBezTo>
                  <a:cubicBezTo>
                    <a:pt x="2724" y="358"/>
                    <a:pt x="2722" y="355"/>
                    <a:pt x="2722" y="348"/>
                  </a:cubicBezTo>
                  <a:cubicBezTo>
                    <a:pt x="2710" y="348"/>
                    <a:pt x="2738" y="329"/>
                    <a:pt x="2751" y="329"/>
                  </a:cubicBezTo>
                  <a:close/>
                  <a:moveTo>
                    <a:pt x="8689" y="360"/>
                  </a:moveTo>
                  <a:cubicBezTo>
                    <a:pt x="8689" y="363"/>
                    <a:pt x="8689" y="367"/>
                    <a:pt x="8689" y="370"/>
                  </a:cubicBezTo>
                  <a:cubicBezTo>
                    <a:pt x="8690" y="371"/>
                    <a:pt x="8690" y="372"/>
                    <a:pt x="8691" y="373"/>
                  </a:cubicBezTo>
                  <a:lnTo>
                    <a:pt x="8691" y="373"/>
                  </a:lnTo>
                  <a:cubicBezTo>
                    <a:pt x="8690" y="370"/>
                    <a:pt x="8690" y="366"/>
                    <a:pt x="8689" y="360"/>
                  </a:cubicBezTo>
                  <a:close/>
                  <a:moveTo>
                    <a:pt x="1341" y="325"/>
                  </a:moveTo>
                  <a:cubicBezTo>
                    <a:pt x="1326" y="325"/>
                    <a:pt x="1318" y="339"/>
                    <a:pt x="1318" y="354"/>
                  </a:cubicBezTo>
                  <a:cubicBezTo>
                    <a:pt x="1318" y="376"/>
                    <a:pt x="1331" y="376"/>
                    <a:pt x="1362" y="376"/>
                  </a:cubicBezTo>
                  <a:cubicBezTo>
                    <a:pt x="1375" y="376"/>
                    <a:pt x="1390" y="354"/>
                    <a:pt x="1390" y="354"/>
                  </a:cubicBezTo>
                  <a:cubicBezTo>
                    <a:pt x="1390" y="332"/>
                    <a:pt x="1375" y="332"/>
                    <a:pt x="1362" y="332"/>
                  </a:cubicBezTo>
                  <a:cubicBezTo>
                    <a:pt x="1354" y="327"/>
                    <a:pt x="1347" y="325"/>
                    <a:pt x="1341" y="325"/>
                  </a:cubicBezTo>
                  <a:close/>
                  <a:moveTo>
                    <a:pt x="8691" y="373"/>
                  </a:moveTo>
                  <a:cubicBezTo>
                    <a:pt x="8692" y="381"/>
                    <a:pt x="8694" y="384"/>
                    <a:pt x="8694" y="384"/>
                  </a:cubicBezTo>
                  <a:cubicBezTo>
                    <a:pt x="8695" y="384"/>
                    <a:pt x="8695" y="380"/>
                    <a:pt x="8691" y="373"/>
                  </a:cubicBezTo>
                  <a:close/>
                  <a:moveTo>
                    <a:pt x="3641" y="51"/>
                  </a:moveTo>
                  <a:cubicBezTo>
                    <a:pt x="3636" y="51"/>
                    <a:pt x="3635" y="61"/>
                    <a:pt x="3644" y="85"/>
                  </a:cubicBezTo>
                  <a:cubicBezTo>
                    <a:pt x="3644" y="129"/>
                    <a:pt x="3644" y="129"/>
                    <a:pt x="3615" y="129"/>
                  </a:cubicBezTo>
                  <a:cubicBezTo>
                    <a:pt x="3600" y="129"/>
                    <a:pt x="3584" y="126"/>
                    <a:pt x="3584" y="107"/>
                  </a:cubicBezTo>
                  <a:cubicBezTo>
                    <a:pt x="3584" y="85"/>
                    <a:pt x="3584" y="85"/>
                    <a:pt x="3556" y="85"/>
                  </a:cubicBezTo>
                  <a:cubicBezTo>
                    <a:pt x="3515" y="85"/>
                    <a:pt x="3471" y="148"/>
                    <a:pt x="3456" y="188"/>
                  </a:cubicBezTo>
                  <a:cubicBezTo>
                    <a:pt x="3456" y="209"/>
                    <a:pt x="3456" y="219"/>
                    <a:pt x="3454" y="219"/>
                  </a:cubicBezTo>
                  <a:cubicBezTo>
                    <a:pt x="3453" y="219"/>
                    <a:pt x="3449" y="209"/>
                    <a:pt x="3443" y="188"/>
                  </a:cubicBezTo>
                  <a:cubicBezTo>
                    <a:pt x="3443" y="166"/>
                    <a:pt x="3427" y="166"/>
                    <a:pt x="3412" y="166"/>
                  </a:cubicBezTo>
                  <a:cubicBezTo>
                    <a:pt x="3412" y="174"/>
                    <a:pt x="3410" y="176"/>
                    <a:pt x="3409" y="176"/>
                  </a:cubicBezTo>
                  <a:cubicBezTo>
                    <a:pt x="3406" y="176"/>
                    <a:pt x="3403" y="166"/>
                    <a:pt x="3412" y="166"/>
                  </a:cubicBezTo>
                  <a:cubicBezTo>
                    <a:pt x="3412" y="148"/>
                    <a:pt x="3427" y="148"/>
                    <a:pt x="3443" y="148"/>
                  </a:cubicBezTo>
                  <a:lnTo>
                    <a:pt x="3443" y="126"/>
                  </a:lnTo>
                  <a:cubicBezTo>
                    <a:pt x="3435" y="105"/>
                    <a:pt x="3428" y="95"/>
                    <a:pt x="3421" y="95"/>
                  </a:cubicBezTo>
                  <a:cubicBezTo>
                    <a:pt x="3414" y="95"/>
                    <a:pt x="3407" y="105"/>
                    <a:pt x="3399" y="126"/>
                  </a:cubicBezTo>
                  <a:cubicBezTo>
                    <a:pt x="3391" y="137"/>
                    <a:pt x="3387" y="142"/>
                    <a:pt x="3384" y="142"/>
                  </a:cubicBezTo>
                  <a:cubicBezTo>
                    <a:pt x="3380" y="142"/>
                    <a:pt x="3377" y="137"/>
                    <a:pt x="3371" y="126"/>
                  </a:cubicBezTo>
                  <a:cubicBezTo>
                    <a:pt x="3360" y="110"/>
                    <a:pt x="3350" y="95"/>
                    <a:pt x="3346" y="95"/>
                  </a:cubicBezTo>
                  <a:cubicBezTo>
                    <a:pt x="3344" y="95"/>
                    <a:pt x="3343" y="97"/>
                    <a:pt x="3343" y="104"/>
                  </a:cubicBezTo>
                  <a:cubicBezTo>
                    <a:pt x="3324" y="104"/>
                    <a:pt x="3308" y="94"/>
                    <a:pt x="3299" y="82"/>
                  </a:cubicBezTo>
                  <a:cubicBezTo>
                    <a:pt x="3271" y="82"/>
                    <a:pt x="3255" y="82"/>
                    <a:pt x="3255" y="104"/>
                  </a:cubicBezTo>
                  <a:cubicBezTo>
                    <a:pt x="3255" y="123"/>
                    <a:pt x="3243" y="123"/>
                    <a:pt x="3227" y="123"/>
                  </a:cubicBezTo>
                  <a:cubicBezTo>
                    <a:pt x="3211" y="123"/>
                    <a:pt x="3199" y="123"/>
                    <a:pt x="3199" y="144"/>
                  </a:cubicBezTo>
                  <a:cubicBezTo>
                    <a:pt x="3199" y="165"/>
                    <a:pt x="3182" y="185"/>
                    <a:pt x="3160" y="185"/>
                  </a:cubicBezTo>
                  <a:cubicBezTo>
                    <a:pt x="3158" y="185"/>
                    <a:pt x="3156" y="185"/>
                    <a:pt x="3155" y="185"/>
                  </a:cubicBezTo>
                  <a:cubicBezTo>
                    <a:pt x="3143" y="194"/>
                    <a:pt x="3136" y="200"/>
                    <a:pt x="3131" y="200"/>
                  </a:cubicBezTo>
                  <a:cubicBezTo>
                    <a:pt x="3124" y="200"/>
                    <a:pt x="3120" y="189"/>
                    <a:pt x="3111" y="163"/>
                  </a:cubicBezTo>
                  <a:cubicBezTo>
                    <a:pt x="3111" y="144"/>
                    <a:pt x="3098" y="144"/>
                    <a:pt x="3083" y="141"/>
                  </a:cubicBezTo>
                  <a:cubicBezTo>
                    <a:pt x="3083" y="141"/>
                    <a:pt x="3070" y="141"/>
                    <a:pt x="3055" y="123"/>
                  </a:cubicBezTo>
                  <a:cubicBezTo>
                    <a:pt x="3050" y="116"/>
                    <a:pt x="3047" y="113"/>
                    <a:pt x="3044" y="113"/>
                  </a:cubicBezTo>
                  <a:cubicBezTo>
                    <a:pt x="3039" y="113"/>
                    <a:pt x="3039" y="128"/>
                    <a:pt x="3039" y="141"/>
                  </a:cubicBezTo>
                  <a:cubicBezTo>
                    <a:pt x="3039" y="163"/>
                    <a:pt x="3039" y="185"/>
                    <a:pt x="3039" y="185"/>
                  </a:cubicBezTo>
                  <a:cubicBezTo>
                    <a:pt x="3026" y="185"/>
                    <a:pt x="3011" y="141"/>
                    <a:pt x="3011" y="123"/>
                  </a:cubicBezTo>
                  <a:cubicBezTo>
                    <a:pt x="3004" y="101"/>
                    <a:pt x="3001" y="90"/>
                    <a:pt x="3000" y="90"/>
                  </a:cubicBezTo>
                  <a:cubicBezTo>
                    <a:pt x="2998" y="90"/>
                    <a:pt x="2998" y="101"/>
                    <a:pt x="2998" y="123"/>
                  </a:cubicBezTo>
                  <a:cubicBezTo>
                    <a:pt x="2998" y="136"/>
                    <a:pt x="2990" y="150"/>
                    <a:pt x="2976" y="150"/>
                  </a:cubicBezTo>
                  <a:cubicBezTo>
                    <a:pt x="2970" y="150"/>
                    <a:pt x="2963" y="148"/>
                    <a:pt x="2954" y="141"/>
                  </a:cubicBezTo>
                  <a:cubicBezTo>
                    <a:pt x="2926" y="141"/>
                    <a:pt x="2898" y="141"/>
                    <a:pt x="2898" y="119"/>
                  </a:cubicBezTo>
                  <a:cubicBezTo>
                    <a:pt x="2895" y="113"/>
                    <a:pt x="2888" y="110"/>
                    <a:pt x="2883" y="110"/>
                  </a:cubicBezTo>
                  <a:cubicBezTo>
                    <a:pt x="2877" y="110"/>
                    <a:pt x="2871" y="113"/>
                    <a:pt x="2870" y="119"/>
                  </a:cubicBezTo>
                  <a:cubicBezTo>
                    <a:pt x="2862" y="130"/>
                    <a:pt x="2854" y="136"/>
                    <a:pt x="2843" y="136"/>
                  </a:cubicBezTo>
                  <a:cubicBezTo>
                    <a:pt x="2832" y="136"/>
                    <a:pt x="2818" y="130"/>
                    <a:pt x="2798" y="119"/>
                  </a:cubicBezTo>
                  <a:cubicBezTo>
                    <a:pt x="2762" y="97"/>
                    <a:pt x="2743" y="86"/>
                    <a:pt x="2734" y="86"/>
                  </a:cubicBezTo>
                  <a:cubicBezTo>
                    <a:pt x="2725" y="86"/>
                    <a:pt x="2725" y="97"/>
                    <a:pt x="2725" y="119"/>
                  </a:cubicBezTo>
                  <a:cubicBezTo>
                    <a:pt x="2725" y="130"/>
                    <a:pt x="2725" y="142"/>
                    <a:pt x="2722" y="142"/>
                  </a:cubicBezTo>
                  <a:cubicBezTo>
                    <a:pt x="2720" y="142"/>
                    <a:pt x="2716" y="136"/>
                    <a:pt x="2710" y="119"/>
                  </a:cubicBezTo>
                  <a:cubicBezTo>
                    <a:pt x="2706" y="113"/>
                    <a:pt x="2702" y="110"/>
                    <a:pt x="2698" y="110"/>
                  </a:cubicBezTo>
                  <a:cubicBezTo>
                    <a:pt x="2687" y="110"/>
                    <a:pt x="2673" y="125"/>
                    <a:pt x="2653" y="138"/>
                  </a:cubicBezTo>
                  <a:cubicBezTo>
                    <a:pt x="2641" y="163"/>
                    <a:pt x="2638" y="195"/>
                    <a:pt x="2638" y="223"/>
                  </a:cubicBezTo>
                  <a:cubicBezTo>
                    <a:pt x="2638" y="246"/>
                    <a:pt x="2638" y="256"/>
                    <a:pt x="2632" y="256"/>
                  </a:cubicBezTo>
                  <a:cubicBezTo>
                    <a:pt x="2628" y="256"/>
                    <a:pt x="2621" y="251"/>
                    <a:pt x="2610" y="242"/>
                  </a:cubicBezTo>
                  <a:cubicBezTo>
                    <a:pt x="2594" y="242"/>
                    <a:pt x="2581" y="220"/>
                    <a:pt x="2581" y="201"/>
                  </a:cubicBezTo>
                  <a:cubicBezTo>
                    <a:pt x="2581" y="179"/>
                    <a:pt x="2597" y="179"/>
                    <a:pt x="2597" y="179"/>
                  </a:cubicBezTo>
                  <a:lnTo>
                    <a:pt x="2610" y="179"/>
                  </a:lnTo>
                  <a:cubicBezTo>
                    <a:pt x="2610" y="160"/>
                    <a:pt x="2610" y="138"/>
                    <a:pt x="2581" y="138"/>
                  </a:cubicBezTo>
                  <a:cubicBezTo>
                    <a:pt x="2573" y="127"/>
                    <a:pt x="2566" y="122"/>
                    <a:pt x="2561" y="122"/>
                  </a:cubicBezTo>
                  <a:cubicBezTo>
                    <a:pt x="2556" y="122"/>
                    <a:pt x="2553" y="127"/>
                    <a:pt x="2553" y="138"/>
                  </a:cubicBezTo>
                  <a:cubicBezTo>
                    <a:pt x="2537" y="116"/>
                    <a:pt x="2509" y="116"/>
                    <a:pt x="2481" y="116"/>
                  </a:cubicBezTo>
                  <a:cubicBezTo>
                    <a:pt x="2453" y="116"/>
                    <a:pt x="2409" y="116"/>
                    <a:pt x="2396" y="94"/>
                  </a:cubicBezTo>
                  <a:cubicBezTo>
                    <a:pt x="2365" y="94"/>
                    <a:pt x="2353" y="94"/>
                    <a:pt x="2353" y="113"/>
                  </a:cubicBezTo>
                  <a:cubicBezTo>
                    <a:pt x="2353" y="139"/>
                    <a:pt x="2347" y="149"/>
                    <a:pt x="2343" y="149"/>
                  </a:cubicBezTo>
                  <a:cubicBezTo>
                    <a:pt x="2340" y="149"/>
                    <a:pt x="2337" y="144"/>
                    <a:pt x="2337" y="135"/>
                  </a:cubicBezTo>
                  <a:cubicBezTo>
                    <a:pt x="2329" y="109"/>
                    <a:pt x="2252" y="90"/>
                    <a:pt x="2192" y="90"/>
                  </a:cubicBezTo>
                  <a:cubicBezTo>
                    <a:pt x="2157" y="90"/>
                    <a:pt x="2128" y="97"/>
                    <a:pt x="2124" y="113"/>
                  </a:cubicBezTo>
                  <a:lnTo>
                    <a:pt x="2096" y="110"/>
                  </a:lnTo>
                  <a:cubicBezTo>
                    <a:pt x="2079" y="100"/>
                    <a:pt x="2049" y="95"/>
                    <a:pt x="2021" y="95"/>
                  </a:cubicBezTo>
                  <a:cubicBezTo>
                    <a:pt x="1995" y="95"/>
                    <a:pt x="1971" y="99"/>
                    <a:pt x="1964" y="110"/>
                  </a:cubicBezTo>
                  <a:lnTo>
                    <a:pt x="1923" y="110"/>
                  </a:lnTo>
                  <a:cubicBezTo>
                    <a:pt x="1908" y="99"/>
                    <a:pt x="1897" y="94"/>
                    <a:pt x="1888" y="94"/>
                  </a:cubicBezTo>
                  <a:cubicBezTo>
                    <a:pt x="1879" y="94"/>
                    <a:pt x="1872" y="99"/>
                    <a:pt x="1864" y="110"/>
                  </a:cubicBezTo>
                  <a:cubicBezTo>
                    <a:pt x="1855" y="123"/>
                    <a:pt x="1852" y="138"/>
                    <a:pt x="1851" y="138"/>
                  </a:cubicBezTo>
                  <a:cubicBezTo>
                    <a:pt x="1851" y="138"/>
                    <a:pt x="1851" y="135"/>
                    <a:pt x="1851" y="129"/>
                  </a:cubicBezTo>
                  <a:cubicBezTo>
                    <a:pt x="1851" y="110"/>
                    <a:pt x="1823" y="107"/>
                    <a:pt x="1763" y="107"/>
                  </a:cubicBezTo>
                  <a:cubicBezTo>
                    <a:pt x="1707" y="107"/>
                    <a:pt x="1707" y="107"/>
                    <a:pt x="1723" y="129"/>
                  </a:cubicBezTo>
                  <a:cubicBezTo>
                    <a:pt x="1706" y="134"/>
                    <a:pt x="1693" y="136"/>
                    <a:pt x="1685" y="136"/>
                  </a:cubicBezTo>
                  <a:cubicBezTo>
                    <a:pt x="1663" y="136"/>
                    <a:pt x="1663" y="122"/>
                    <a:pt x="1663" y="107"/>
                  </a:cubicBezTo>
                  <a:cubicBezTo>
                    <a:pt x="1670" y="88"/>
                    <a:pt x="1668" y="78"/>
                    <a:pt x="1663" y="78"/>
                  </a:cubicBezTo>
                  <a:cubicBezTo>
                    <a:pt x="1656" y="78"/>
                    <a:pt x="1643" y="93"/>
                    <a:pt x="1635" y="126"/>
                  </a:cubicBezTo>
                  <a:cubicBezTo>
                    <a:pt x="1626" y="151"/>
                    <a:pt x="1612" y="162"/>
                    <a:pt x="1603" y="162"/>
                  </a:cubicBezTo>
                  <a:cubicBezTo>
                    <a:pt x="1596" y="162"/>
                    <a:pt x="1591" y="157"/>
                    <a:pt x="1591" y="148"/>
                  </a:cubicBezTo>
                  <a:cubicBezTo>
                    <a:pt x="1591" y="126"/>
                    <a:pt x="1607" y="126"/>
                    <a:pt x="1622" y="126"/>
                  </a:cubicBezTo>
                  <a:lnTo>
                    <a:pt x="1622" y="85"/>
                  </a:lnTo>
                  <a:cubicBezTo>
                    <a:pt x="1607" y="85"/>
                    <a:pt x="1607" y="85"/>
                    <a:pt x="1591" y="107"/>
                  </a:cubicBezTo>
                  <a:cubicBezTo>
                    <a:pt x="1591" y="107"/>
                    <a:pt x="1578" y="107"/>
                    <a:pt x="1563" y="126"/>
                  </a:cubicBezTo>
                  <a:cubicBezTo>
                    <a:pt x="1550" y="144"/>
                    <a:pt x="1550" y="170"/>
                    <a:pt x="1563" y="188"/>
                  </a:cubicBezTo>
                  <a:cubicBezTo>
                    <a:pt x="1578" y="210"/>
                    <a:pt x="1563" y="210"/>
                    <a:pt x="1550" y="210"/>
                  </a:cubicBezTo>
                  <a:cubicBezTo>
                    <a:pt x="1519" y="188"/>
                    <a:pt x="1519" y="166"/>
                    <a:pt x="1535" y="148"/>
                  </a:cubicBezTo>
                  <a:cubicBezTo>
                    <a:pt x="1550" y="148"/>
                    <a:pt x="1550" y="126"/>
                    <a:pt x="1550" y="107"/>
                  </a:cubicBezTo>
                  <a:cubicBezTo>
                    <a:pt x="1550" y="103"/>
                    <a:pt x="1548" y="101"/>
                    <a:pt x="1543" y="101"/>
                  </a:cubicBezTo>
                  <a:cubicBezTo>
                    <a:pt x="1524" y="101"/>
                    <a:pt x="1475" y="134"/>
                    <a:pt x="1463" y="166"/>
                  </a:cubicBezTo>
                  <a:lnTo>
                    <a:pt x="1463" y="148"/>
                  </a:lnTo>
                  <a:cubicBezTo>
                    <a:pt x="1463" y="126"/>
                    <a:pt x="1434" y="126"/>
                    <a:pt x="1406" y="126"/>
                  </a:cubicBezTo>
                  <a:cubicBezTo>
                    <a:pt x="1378" y="126"/>
                    <a:pt x="1362" y="126"/>
                    <a:pt x="1362" y="144"/>
                  </a:cubicBezTo>
                  <a:cubicBezTo>
                    <a:pt x="1362" y="166"/>
                    <a:pt x="1362" y="188"/>
                    <a:pt x="1350" y="188"/>
                  </a:cubicBezTo>
                  <a:cubicBezTo>
                    <a:pt x="1362" y="188"/>
                    <a:pt x="1362" y="207"/>
                    <a:pt x="1362" y="229"/>
                  </a:cubicBezTo>
                  <a:cubicBezTo>
                    <a:pt x="1347" y="217"/>
                    <a:pt x="1331" y="204"/>
                    <a:pt x="1318" y="185"/>
                  </a:cubicBezTo>
                  <a:cubicBezTo>
                    <a:pt x="1298" y="147"/>
                    <a:pt x="1257" y="122"/>
                    <a:pt x="1213" y="122"/>
                  </a:cubicBezTo>
                  <a:cubicBezTo>
                    <a:pt x="1211" y="122"/>
                    <a:pt x="1208" y="122"/>
                    <a:pt x="1206" y="123"/>
                  </a:cubicBezTo>
                  <a:cubicBezTo>
                    <a:pt x="1177" y="123"/>
                    <a:pt x="1133" y="123"/>
                    <a:pt x="1118" y="101"/>
                  </a:cubicBezTo>
                  <a:cubicBezTo>
                    <a:pt x="1090" y="101"/>
                    <a:pt x="1077" y="101"/>
                    <a:pt x="1077" y="123"/>
                  </a:cubicBezTo>
                  <a:lnTo>
                    <a:pt x="1049" y="119"/>
                  </a:lnTo>
                  <a:cubicBezTo>
                    <a:pt x="1041" y="110"/>
                    <a:pt x="1030" y="105"/>
                    <a:pt x="1021" y="105"/>
                  </a:cubicBezTo>
                  <a:cubicBezTo>
                    <a:pt x="1012" y="105"/>
                    <a:pt x="1005" y="110"/>
                    <a:pt x="1005" y="119"/>
                  </a:cubicBezTo>
                  <a:cubicBezTo>
                    <a:pt x="1000" y="127"/>
                    <a:pt x="995" y="129"/>
                    <a:pt x="990" y="129"/>
                  </a:cubicBezTo>
                  <a:cubicBezTo>
                    <a:pt x="981" y="129"/>
                    <a:pt x="972" y="119"/>
                    <a:pt x="961" y="119"/>
                  </a:cubicBezTo>
                  <a:cubicBezTo>
                    <a:pt x="949" y="101"/>
                    <a:pt x="942" y="91"/>
                    <a:pt x="939" y="91"/>
                  </a:cubicBezTo>
                  <a:cubicBezTo>
                    <a:pt x="935" y="91"/>
                    <a:pt x="939" y="107"/>
                    <a:pt x="945" y="141"/>
                  </a:cubicBezTo>
                  <a:cubicBezTo>
                    <a:pt x="945" y="160"/>
                    <a:pt x="977" y="182"/>
                    <a:pt x="989" y="182"/>
                  </a:cubicBezTo>
                  <a:lnTo>
                    <a:pt x="1033" y="182"/>
                  </a:lnTo>
                  <a:lnTo>
                    <a:pt x="989" y="204"/>
                  </a:lnTo>
                  <a:cubicBezTo>
                    <a:pt x="977" y="204"/>
                    <a:pt x="945" y="223"/>
                    <a:pt x="945" y="245"/>
                  </a:cubicBezTo>
                  <a:cubicBezTo>
                    <a:pt x="945" y="245"/>
                    <a:pt x="945" y="267"/>
                    <a:pt x="933" y="267"/>
                  </a:cubicBezTo>
                  <a:lnTo>
                    <a:pt x="933" y="223"/>
                  </a:lnTo>
                  <a:cubicBezTo>
                    <a:pt x="945" y="204"/>
                    <a:pt x="949" y="182"/>
                    <a:pt x="949" y="160"/>
                  </a:cubicBezTo>
                  <a:cubicBezTo>
                    <a:pt x="939" y="135"/>
                    <a:pt x="919" y="117"/>
                    <a:pt x="905" y="117"/>
                  </a:cubicBezTo>
                  <a:cubicBezTo>
                    <a:pt x="896" y="117"/>
                    <a:pt x="889" y="124"/>
                    <a:pt x="889" y="141"/>
                  </a:cubicBezTo>
                  <a:cubicBezTo>
                    <a:pt x="877" y="141"/>
                    <a:pt x="877" y="141"/>
                    <a:pt x="861" y="119"/>
                  </a:cubicBezTo>
                  <a:cubicBezTo>
                    <a:pt x="861" y="110"/>
                    <a:pt x="859" y="105"/>
                    <a:pt x="855" y="105"/>
                  </a:cubicBezTo>
                  <a:cubicBezTo>
                    <a:pt x="850" y="105"/>
                    <a:pt x="842" y="115"/>
                    <a:pt x="833" y="138"/>
                  </a:cubicBezTo>
                  <a:cubicBezTo>
                    <a:pt x="825" y="160"/>
                    <a:pt x="818" y="171"/>
                    <a:pt x="811" y="171"/>
                  </a:cubicBezTo>
                  <a:cubicBezTo>
                    <a:pt x="804" y="171"/>
                    <a:pt x="797" y="160"/>
                    <a:pt x="789" y="138"/>
                  </a:cubicBezTo>
                  <a:cubicBezTo>
                    <a:pt x="772" y="114"/>
                    <a:pt x="745" y="104"/>
                    <a:pt x="726" y="104"/>
                  </a:cubicBezTo>
                  <a:cubicBezTo>
                    <a:pt x="713" y="104"/>
                    <a:pt x="704" y="109"/>
                    <a:pt x="704" y="116"/>
                  </a:cubicBezTo>
                  <a:cubicBezTo>
                    <a:pt x="706" y="138"/>
                    <a:pt x="689" y="151"/>
                    <a:pt x="671" y="151"/>
                  </a:cubicBezTo>
                  <a:cubicBezTo>
                    <a:pt x="661" y="151"/>
                    <a:pt x="651" y="147"/>
                    <a:pt x="645" y="138"/>
                  </a:cubicBezTo>
                  <a:cubicBezTo>
                    <a:pt x="638" y="127"/>
                    <a:pt x="631" y="122"/>
                    <a:pt x="624" y="122"/>
                  </a:cubicBezTo>
                  <a:cubicBezTo>
                    <a:pt x="617" y="122"/>
                    <a:pt x="610" y="127"/>
                    <a:pt x="604" y="138"/>
                  </a:cubicBezTo>
                  <a:cubicBezTo>
                    <a:pt x="604" y="123"/>
                    <a:pt x="596" y="107"/>
                    <a:pt x="587" y="107"/>
                  </a:cubicBezTo>
                  <a:cubicBezTo>
                    <a:pt x="583" y="107"/>
                    <a:pt x="579" y="110"/>
                    <a:pt x="576" y="116"/>
                  </a:cubicBezTo>
                  <a:cubicBezTo>
                    <a:pt x="576" y="116"/>
                    <a:pt x="560" y="116"/>
                    <a:pt x="576" y="135"/>
                  </a:cubicBezTo>
                  <a:lnTo>
                    <a:pt x="544" y="179"/>
                  </a:lnTo>
                  <a:cubicBezTo>
                    <a:pt x="560" y="179"/>
                    <a:pt x="560" y="198"/>
                    <a:pt x="560" y="220"/>
                  </a:cubicBezTo>
                  <a:cubicBezTo>
                    <a:pt x="560" y="225"/>
                    <a:pt x="556" y="228"/>
                    <a:pt x="551" y="228"/>
                  </a:cubicBezTo>
                  <a:cubicBezTo>
                    <a:pt x="533" y="228"/>
                    <a:pt x="496" y="204"/>
                    <a:pt x="475" y="157"/>
                  </a:cubicBezTo>
                  <a:lnTo>
                    <a:pt x="444" y="113"/>
                  </a:lnTo>
                  <a:lnTo>
                    <a:pt x="444" y="157"/>
                  </a:lnTo>
                  <a:cubicBezTo>
                    <a:pt x="432" y="157"/>
                    <a:pt x="416" y="157"/>
                    <a:pt x="416" y="135"/>
                  </a:cubicBezTo>
                  <a:cubicBezTo>
                    <a:pt x="416" y="113"/>
                    <a:pt x="416" y="113"/>
                    <a:pt x="403" y="113"/>
                  </a:cubicBezTo>
                  <a:cubicBezTo>
                    <a:pt x="403" y="113"/>
                    <a:pt x="388" y="113"/>
                    <a:pt x="388" y="135"/>
                  </a:cubicBezTo>
                  <a:cubicBezTo>
                    <a:pt x="388" y="159"/>
                    <a:pt x="388" y="168"/>
                    <a:pt x="385" y="168"/>
                  </a:cubicBezTo>
                  <a:cubicBezTo>
                    <a:pt x="383" y="168"/>
                    <a:pt x="380" y="163"/>
                    <a:pt x="375" y="154"/>
                  </a:cubicBezTo>
                  <a:cubicBezTo>
                    <a:pt x="367" y="133"/>
                    <a:pt x="359" y="123"/>
                    <a:pt x="352" y="123"/>
                  </a:cubicBezTo>
                  <a:cubicBezTo>
                    <a:pt x="345" y="123"/>
                    <a:pt x="338" y="133"/>
                    <a:pt x="331" y="154"/>
                  </a:cubicBezTo>
                  <a:cubicBezTo>
                    <a:pt x="331" y="176"/>
                    <a:pt x="331" y="187"/>
                    <a:pt x="329" y="187"/>
                  </a:cubicBezTo>
                  <a:cubicBezTo>
                    <a:pt x="327" y="187"/>
                    <a:pt x="323" y="176"/>
                    <a:pt x="316" y="154"/>
                  </a:cubicBezTo>
                  <a:cubicBezTo>
                    <a:pt x="316" y="135"/>
                    <a:pt x="303" y="113"/>
                    <a:pt x="287" y="113"/>
                  </a:cubicBezTo>
                  <a:lnTo>
                    <a:pt x="287" y="135"/>
                  </a:lnTo>
                  <a:cubicBezTo>
                    <a:pt x="287" y="159"/>
                    <a:pt x="282" y="168"/>
                    <a:pt x="275" y="168"/>
                  </a:cubicBezTo>
                  <a:cubicBezTo>
                    <a:pt x="270" y="168"/>
                    <a:pt x="264" y="163"/>
                    <a:pt x="259" y="154"/>
                  </a:cubicBezTo>
                  <a:cubicBezTo>
                    <a:pt x="259" y="143"/>
                    <a:pt x="255" y="137"/>
                    <a:pt x="248" y="137"/>
                  </a:cubicBezTo>
                  <a:cubicBezTo>
                    <a:pt x="240" y="137"/>
                    <a:pt x="229" y="143"/>
                    <a:pt x="215" y="154"/>
                  </a:cubicBezTo>
                  <a:cubicBezTo>
                    <a:pt x="187" y="154"/>
                    <a:pt x="171" y="154"/>
                    <a:pt x="171" y="132"/>
                  </a:cubicBezTo>
                  <a:cubicBezTo>
                    <a:pt x="171" y="112"/>
                    <a:pt x="171" y="101"/>
                    <a:pt x="170" y="101"/>
                  </a:cubicBezTo>
                  <a:cubicBezTo>
                    <a:pt x="168" y="101"/>
                    <a:pt x="165" y="112"/>
                    <a:pt x="159" y="132"/>
                  </a:cubicBezTo>
                  <a:cubicBezTo>
                    <a:pt x="151" y="143"/>
                    <a:pt x="147" y="148"/>
                    <a:pt x="142" y="148"/>
                  </a:cubicBezTo>
                  <a:cubicBezTo>
                    <a:pt x="136" y="148"/>
                    <a:pt x="129" y="143"/>
                    <a:pt x="115" y="132"/>
                  </a:cubicBezTo>
                  <a:cubicBezTo>
                    <a:pt x="109" y="121"/>
                    <a:pt x="106" y="115"/>
                    <a:pt x="102" y="115"/>
                  </a:cubicBezTo>
                  <a:cubicBezTo>
                    <a:pt x="99" y="115"/>
                    <a:pt x="95" y="121"/>
                    <a:pt x="87" y="132"/>
                  </a:cubicBezTo>
                  <a:cubicBezTo>
                    <a:pt x="87" y="173"/>
                    <a:pt x="87" y="195"/>
                    <a:pt x="99" y="195"/>
                  </a:cubicBezTo>
                  <a:cubicBezTo>
                    <a:pt x="115" y="195"/>
                    <a:pt x="115" y="195"/>
                    <a:pt x="115" y="217"/>
                  </a:cubicBezTo>
                  <a:lnTo>
                    <a:pt x="87" y="213"/>
                  </a:lnTo>
                  <a:cubicBezTo>
                    <a:pt x="65" y="213"/>
                    <a:pt x="46" y="220"/>
                    <a:pt x="27" y="235"/>
                  </a:cubicBezTo>
                  <a:cubicBezTo>
                    <a:pt x="5" y="253"/>
                    <a:pt x="0" y="282"/>
                    <a:pt x="14" y="282"/>
                  </a:cubicBezTo>
                  <a:cubicBezTo>
                    <a:pt x="17" y="282"/>
                    <a:pt x="22" y="280"/>
                    <a:pt x="27" y="276"/>
                  </a:cubicBezTo>
                  <a:lnTo>
                    <a:pt x="43" y="298"/>
                  </a:lnTo>
                  <a:cubicBezTo>
                    <a:pt x="43" y="329"/>
                    <a:pt x="50" y="345"/>
                    <a:pt x="57" y="345"/>
                  </a:cubicBezTo>
                  <a:cubicBezTo>
                    <a:pt x="64" y="345"/>
                    <a:pt x="71" y="329"/>
                    <a:pt x="71" y="298"/>
                  </a:cubicBezTo>
                  <a:cubicBezTo>
                    <a:pt x="71" y="264"/>
                    <a:pt x="71" y="248"/>
                    <a:pt x="74" y="248"/>
                  </a:cubicBezTo>
                  <a:cubicBezTo>
                    <a:pt x="76" y="248"/>
                    <a:pt x="80" y="259"/>
                    <a:pt x="87" y="279"/>
                  </a:cubicBezTo>
                  <a:cubicBezTo>
                    <a:pt x="87" y="320"/>
                    <a:pt x="99" y="320"/>
                    <a:pt x="115" y="320"/>
                  </a:cubicBezTo>
                  <a:cubicBezTo>
                    <a:pt x="128" y="320"/>
                    <a:pt x="128" y="320"/>
                    <a:pt x="128" y="342"/>
                  </a:cubicBezTo>
                  <a:cubicBezTo>
                    <a:pt x="128" y="361"/>
                    <a:pt x="143" y="383"/>
                    <a:pt x="156" y="383"/>
                  </a:cubicBezTo>
                  <a:cubicBezTo>
                    <a:pt x="171" y="383"/>
                    <a:pt x="171" y="383"/>
                    <a:pt x="171" y="364"/>
                  </a:cubicBezTo>
                  <a:cubicBezTo>
                    <a:pt x="165" y="355"/>
                    <a:pt x="167" y="349"/>
                    <a:pt x="172" y="349"/>
                  </a:cubicBezTo>
                  <a:cubicBezTo>
                    <a:pt x="179" y="349"/>
                    <a:pt x="192" y="359"/>
                    <a:pt x="200" y="383"/>
                  </a:cubicBezTo>
                  <a:cubicBezTo>
                    <a:pt x="206" y="392"/>
                    <a:pt x="210" y="397"/>
                    <a:pt x="212" y="397"/>
                  </a:cubicBezTo>
                  <a:cubicBezTo>
                    <a:pt x="215" y="397"/>
                    <a:pt x="215" y="387"/>
                    <a:pt x="215" y="364"/>
                  </a:cubicBezTo>
                  <a:cubicBezTo>
                    <a:pt x="215" y="342"/>
                    <a:pt x="222" y="331"/>
                    <a:pt x="231" y="331"/>
                  </a:cubicBezTo>
                  <a:cubicBezTo>
                    <a:pt x="240" y="331"/>
                    <a:pt x="250" y="342"/>
                    <a:pt x="256" y="364"/>
                  </a:cubicBezTo>
                  <a:lnTo>
                    <a:pt x="287" y="364"/>
                  </a:lnTo>
                  <a:cubicBezTo>
                    <a:pt x="300" y="364"/>
                    <a:pt x="300" y="342"/>
                    <a:pt x="300" y="323"/>
                  </a:cubicBezTo>
                  <a:cubicBezTo>
                    <a:pt x="300" y="297"/>
                    <a:pt x="300" y="287"/>
                    <a:pt x="303" y="287"/>
                  </a:cubicBezTo>
                  <a:cubicBezTo>
                    <a:pt x="305" y="287"/>
                    <a:pt x="309" y="292"/>
                    <a:pt x="316" y="301"/>
                  </a:cubicBezTo>
                  <a:cubicBezTo>
                    <a:pt x="325" y="314"/>
                    <a:pt x="328" y="329"/>
                    <a:pt x="328" y="342"/>
                  </a:cubicBezTo>
                  <a:cubicBezTo>
                    <a:pt x="328" y="364"/>
                    <a:pt x="344" y="364"/>
                    <a:pt x="356" y="364"/>
                  </a:cubicBezTo>
                  <a:cubicBezTo>
                    <a:pt x="372" y="364"/>
                    <a:pt x="400" y="364"/>
                    <a:pt x="400" y="345"/>
                  </a:cubicBezTo>
                  <a:lnTo>
                    <a:pt x="400" y="364"/>
                  </a:lnTo>
                  <a:cubicBezTo>
                    <a:pt x="411" y="364"/>
                    <a:pt x="414" y="374"/>
                    <a:pt x="415" y="374"/>
                  </a:cubicBezTo>
                  <a:cubicBezTo>
                    <a:pt x="416" y="374"/>
                    <a:pt x="416" y="371"/>
                    <a:pt x="416" y="364"/>
                  </a:cubicBezTo>
                  <a:cubicBezTo>
                    <a:pt x="432" y="367"/>
                    <a:pt x="447" y="376"/>
                    <a:pt x="457" y="386"/>
                  </a:cubicBezTo>
                  <a:cubicBezTo>
                    <a:pt x="463" y="390"/>
                    <a:pt x="469" y="392"/>
                    <a:pt x="475" y="392"/>
                  </a:cubicBezTo>
                  <a:cubicBezTo>
                    <a:pt x="501" y="392"/>
                    <a:pt x="521" y="359"/>
                    <a:pt x="488" y="323"/>
                  </a:cubicBezTo>
                  <a:lnTo>
                    <a:pt x="500" y="323"/>
                  </a:lnTo>
                  <a:cubicBezTo>
                    <a:pt x="516" y="323"/>
                    <a:pt x="516" y="304"/>
                    <a:pt x="516" y="304"/>
                  </a:cubicBezTo>
                  <a:cubicBezTo>
                    <a:pt x="516" y="282"/>
                    <a:pt x="529" y="282"/>
                    <a:pt x="544" y="282"/>
                  </a:cubicBezTo>
                  <a:lnTo>
                    <a:pt x="544" y="323"/>
                  </a:lnTo>
                  <a:cubicBezTo>
                    <a:pt x="535" y="360"/>
                    <a:pt x="541" y="382"/>
                    <a:pt x="551" y="382"/>
                  </a:cubicBezTo>
                  <a:cubicBezTo>
                    <a:pt x="557" y="382"/>
                    <a:pt x="566" y="371"/>
                    <a:pt x="573" y="345"/>
                  </a:cubicBezTo>
                  <a:lnTo>
                    <a:pt x="573" y="367"/>
                  </a:lnTo>
                  <a:cubicBezTo>
                    <a:pt x="573" y="377"/>
                    <a:pt x="577" y="382"/>
                    <a:pt x="585" y="382"/>
                  </a:cubicBezTo>
                  <a:cubicBezTo>
                    <a:pt x="592" y="382"/>
                    <a:pt x="603" y="377"/>
                    <a:pt x="616" y="367"/>
                  </a:cubicBezTo>
                  <a:cubicBezTo>
                    <a:pt x="629" y="367"/>
                    <a:pt x="645" y="326"/>
                    <a:pt x="645" y="304"/>
                  </a:cubicBezTo>
                  <a:cubicBezTo>
                    <a:pt x="645" y="287"/>
                    <a:pt x="654" y="285"/>
                    <a:pt x="658" y="285"/>
                  </a:cubicBezTo>
                  <a:cubicBezTo>
                    <a:pt x="660" y="285"/>
                    <a:pt x="660" y="285"/>
                    <a:pt x="660" y="285"/>
                  </a:cubicBezTo>
                  <a:cubicBezTo>
                    <a:pt x="673" y="285"/>
                    <a:pt x="673" y="285"/>
                    <a:pt x="673" y="304"/>
                  </a:cubicBezTo>
                  <a:cubicBezTo>
                    <a:pt x="673" y="326"/>
                    <a:pt x="680" y="337"/>
                    <a:pt x="689" y="337"/>
                  </a:cubicBezTo>
                  <a:cubicBezTo>
                    <a:pt x="698" y="337"/>
                    <a:pt x="709" y="326"/>
                    <a:pt x="717" y="304"/>
                  </a:cubicBezTo>
                  <a:lnTo>
                    <a:pt x="717" y="326"/>
                  </a:lnTo>
                  <a:cubicBezTo>
                    <a:pt x="717" y="342"/>
                    <a:pt x="723" y="356"/>
                    <a:pt x="753" y="356"/>
                  </a:cubicBezTo>
                  <a:cubicBezTo>
                    <a:pt x="765" y="356"/>
                    <a:pt x="781" y="354"/>
                    <a:pt x="801" y="348"/>
                  </a:cubicBezTo>
                  <a:cubicBezTo>
                    <a:pt x="861" y="348"/>
                    <a:pt x="902" y="348"/>
                    <a:pt x="902" y="370"/>
                  </a:cubicBezTo>
                  <a:cubicBezTo>
                    <a:pt x="902" y="374"/>
                    <a:pt x="904" y="376"/>
                    <a:pt x="908" y="376"/>
                  </a:cubicBezTo>
                  <a:cubicBezTo>
                    <a:pt x="923" y="376"/>
                    <a:pt x="967" y="343"/>
                    <a:pt x="989" y="307"/>
                  </a:cubicBezTo>
                  <a:cubicBezTo>
                    <a:pt x="989" y="329"/>
                    <a:pt x="1002" y="329"/>
                    <a:pt x="1033" y="329"/>
                  </a:cubicBezTo>
                  <a:cubicBezTo>
                    <a:pt x="1074" y="329"/>
                    <a:pt x="1074" y="329"/>
                    <a:pt x="1074" y="351"/>
                  </a:cubicBezTo>
                  <a:cubicBezTo>
                    <a:pt x="1068" y="372"/>
                    <a:pt x="1065" y="382"/>
                    <a:pt x="1067" y="382"/>
                  </a:cubicBezTo>
                  <a:cubicBezTo>
                    <a:pt x="1068" y="382"/>
                    <a:pt x="1076" y="372"/>
                    <a:pt x="1090" y="351"/>
                  </a:cubicBezTo>
                  <a:cubicBezTo>
                    <a:pt x="1096" y="336"/>
                    <a:pt x="1105" y="329"/>
                    <a:pt x="1115" y="329"/>
                  </a:cubicBezTo>
                  <a:cubicBezTo>
                    <a:pt x="1131" y="329"/>
                    <a:pt x="1146" y="346"/>
                    <a:pt x="1146" y="373"/>
                  </a:cubicBezTo>
                  <a:cubicBezTo>
                    <a:pt x="1146" y="392"/>
                    <a:pt x="1162" y="392"/>
                    <a:pt x="1190" y="395"/>
                  </a:cubicBezTo>
                  <a:cubicBezTo>
                    <a:pt x="1206" y="373"/>
                    <a:pt x="1234" y="373"/>
                    <a:pt x="1262" y="373"/>
                  </a:cubicBezTo>
                  <a:cubicBezTo>
                    <a:pt x="1306" y="373"/>
                    <a:pt x="1306" y="373"/>
                    <a:pt x="1306" y="332"/>
                  </a:cubicBezTo>
                  <a:cubicBezTo>
                    <a:pt x="1306" y="292"/>
                    <a:pt x="1318" y="292"/>
                    <a:pt x="1347" y="292"/>
                  </a:cubicBezTo>
                  <a:cubicBezTo>
                    <a:pt x="1362" y="292"/>
                    <a:pt x="1375" y="292"/>
                    <a:pt x="1375" y="314"/>
                  </a:cubicBezTo>
                  <a:cubicBezTo>
                    <a:pt x="1375" y="314"/>
                    <a:pt x="1390" y="332"/>
                    <a:pt x="1406" y="332"/>
                  </a:cubicBezTo>
                  <a:cubicBezTo>
                    <a:pt x="1419" y="332"/>
                    <a:pt x="1434" y="332"/>
                    <a:pt x="1434" y="354"/>
                  </a:cubicBezTo>
                  <a:cubicBezTo>
                    <a:pt x="1444" y="367"/>
                    <a:pt x="1459" y="376"/>
                    <a:pt x="1475" y="376"/>
                  </a:cubicBezTo>
                  <a:cubicBezTo>
                    <a:pt x="1503" y="376"/>
                    <a:pt x="1535" y="376"/>
                    <a:pt x="1535" y="398"/>
                  </a:cubicBezTo>
                  <a:cubicBezTo>
                    <a:pt x="1547" y="398"/>
                    <a:pt x="1547" y="398"/>
                    <a:pt x="1547" y="376"/>
                  </a:cubicBezTo>
                  <a:cubicBezTo>
                    <a:pt x="1547" y="363"/>
                    <a:pt x="1555" y="348"/>
                    <a:pt x="1579" y="348"/>
                  </a:cubicBezTo>
                  <a:cubicBezTo>
                    <a:pt x="1589" y="348"/>
                    <a:pt x="1602" y="351"/>
                    <a:pt x="1619" y="358"/>
                  </a:cubicBezTo>
                  <a:cubicBezTo>
                    <a:pt x="1647" y="358"/>
                    <a:pt x="1691" y="358"/>
                    <a:pt x="1691" y="336"/>
                  </a:cubicBezTo>
                  <a:cubicBezTo>
                    <a:pt x="1707" y="336"/>
                    <a:pt x="1707" y="336"/>
                    <a:pt x="1707" y="358"/>
                  </a:cubicBezTo>
                  <a:cubicBezTo>
                    <a:pt x="1707" y="378"/>
                    <a:pt x="1714" y="388"/>
                    <a:pt x="1725" y="388"/>
                  </a:cubicBezTo>
                  <a:cubicBezTo>
                    <a:pt x="1735" y="388"/>
                    <a:pt x="1749" y="378"/>
                    <a:pt x="1763" y="358"/>
                  </a:cubicBezTo>
                  <a:cubicBezTo>
                    <a:pt x="1763" y="348"/>
                    <a:pt x="1767" y="343"/>
                    <a:pt x="1772" y="343"/>
                  </a:cubicBezTo>
                  <a:cubicBezTo>
                    <a:pt x="1777" y="343"/>
                    <a:pt x="1784" y="348"/>
                    <a:pt x="1792" y="358"/>
                  </a:cubicBezTo>
                  <a:cubicBezTo>
                    <a:pt x="1792" y="358"/>
                    <a:pt x="1807" y="358"/>
                    <a:pt x="1820" y="339"/>
                  </a:cubicBezTo>
                  <a:cubicBezTo>
                    <a:pt x="1828" y="328"/>
                    <a:pt x="1832" y="322"/>
                    <a:pt x="1837" y="322"/>
                  </a:cubicBezTo>
                  <a:cubicBezTo>
                    <a:pt x="1843" y="322"/>
                    <a:pt x="1850" y="328"/>
                    <a:pt x="1864" y="339"/>
                  </a:cubicBezTo>
                  <a:cubicBezTo>
                    <a:pt x="1864" y="361"/>
                    <a:pt x="1876" y="361"/>
                    <a:pt x="1892" y="361"/>
                  </a:cubicBezTo>
                  <a:cubicBezTo>
                    <a:pt x="1905" y="350"/>
                    <a:pt x="1949" y="345"/>
                    <a:pt x="1993" y="345"/>
                  </a:cubicBezTo>
                  <a:cubicBezTo>
                    <a:pt x="2040" y="345"/>
                    <a:pt x="2086" y="351"/>
                    <a:pt x="2092" y="361"/>
                  </a:cubicBezTo>
                  <a:cubicBezTo>
                    <a:pt x="2108" y="342"/>
                    <a:pt x="2108" y="342"/>
                    <a:pt x="2121" y="342"/>
                  </a:cubicBezTo>
                  <a:cubicBezTo>
                    <a:pt x="2127" y="358"/>
                    <a:pt x="2132" y="364"/>
                    <a:pt x="2137" y="364"/>
                  </a:cubicBezTo>
                  <a:cubicBezTo>
                    <a:pt x="2144" y="364"/>
                    <a:pt x="2149" y="347"/>
                    <a:pt x="2149" y="320"/>
                  </a:cubicBezTo>
                  <a:lnTo>
                    <a:pt x="2121" y="320"/>
                  </a:lnTo>
                  <a:cubicBezTo>
                    <a:pt x="2121" y="302"/>
                    <a:pt x="2129" y="292"/>
                    <a:pt x="2139" y="292"/>
                  </a:cubicBezTo>
                  <a:cubicBezTo>
                    <a:pt x="2151" y="292"/>
                    <a:pt x="2165" y="307"/>
                    <a:pt x="2165" y="342"/>
                  </a:cubicBezTo>
                  <a:cubicBezTo>
                    <a:pt x="2172" y="362"/>
                    <a:pt x="2176" y="372"/>
                    <a:pt x="2180" y="372"/>
                  </a:cubicBezTo>
                  <a:cubicBezTo>
                    <a:pt x="2183" y="372"/>
                    <a:pt x="2186" y="362"/>
                    <a:pt x="2193" y="342"/>
                  </a:cubicBezTo>
                  <a:cubicBezTo>
                    <a:pt x="2201" y="322"/>
                    <a:pt x="2208" y="311"/>
                    <a:pt x="2215" y="311"/>
                  </a:cubicBezTo>
                  <a:cubicBezTo>
                    <a:pt x="2222" y="311"/>
                    <a:pt x="2229" y="322"/>
                    <a:pt x="2237" y="342"/>
                  </a:cubicBezTo>
                  <a:cubicBezTo>
                    <a:pt x="2237" y="364"/>
                    <a:pt x="2237" y="375"/>
                    <a:pt x="2239" y="375"/>
                  </a:cubicBezTo>
                  <a:cubicBezTo>
                    <a:pt x="2241" y="375"/>
                    <a:pt x="2244" y="364"/>
                    <a:pt x="2252" y="342"/>
                  </a:cubicBezTo>
                  <a:cubicBezTo>
                    <a:pt x="2268" y="296"/>
                    <a:pt x="2289" y="269"/>
                    <a:pt x="2303" y="269"/>
                  </a:cubicBezTo>
                  <a:cubicBezTo>
                    <a:pt x="2315" y="269"/>
                    <a:pt x="2323" y="286"/>
                    <a:pt x="2321" y="323"/>
                  </a:cubicBezTo>
                  <a:cubicBezTo>
                    <a:pt x="2321" y="364"/>
                    <a:pt x="2337" y="386"/>
                    <a:pt x="2353" y="386"/>
                  </a:cubicBezTo>
                  <a:cubicBezTo>
                    <a:pt x="2365" y="386"/>
                    <a:pt x="2365" y="364"/>
                    <a:pt x="2365" y="345"/>
                  </a:cubicBezTo>
                  <a:cubicBezTo>
                    <a:pt x="2359" y="323"/>
                    <a:pt x="2359" y="312"/>
                    <a:pt x="2364" y="312"/>
                  </a:cubicBezTo>
                  <a:cubicBezTo>
                    <a:pt x="2369" y="312"/>
                    <a:pt x="2379" y="323"/>
                    <a:pt x="2393" y="345"/>
                  </a:cubicBezTo>
                  <a:cubicBezTo>
                    <a:pt x="2418" y="380"/>
                    <a:pt x="2437" y="395"/>
                    <a:pt x="2457" y="395"/>
                  </a:cubicBezTo>
                  <a:cubicBezTo>
                    <a:pt x="2473" y="395"/>
                    <a:pt x="2490" y="385"/>
                    <a:pt x="2509" y="367"/>
                  </a:cubicBezTo>
                  <a:cubicBezTo>
                    <a:pt x="2537" y="347"/>
                    <a:pt x="2563" y="336"/>
                    <a:pt x="2575" y="336"/>
                  </a:cubicBezTo>
                  <a:cubicBezTo>
                    <a:pt x="2588" y="336"/>
                    <a:pt x="2588" y="347"/>
                    <a:pt x="2566" y="367"/>
                  </a:cubicBezTo>
                  <a:cubicBezTo>
                    <a:pt x="2549" y="391"/>
                    <a:pt x="2542" y="401"/>
                    <a:pt x="2545" y="401"/>
                  </a:cubicBezTo>
                  <a:cubicBezTo>
                    <a:pt x="2547" y="401"/>
                    <a:pt x="2554" y="396"/>
                    <a:pt x="2566" y="389"/>
                  </a:cubicBezTo>
                  <a:lnTo>
                    <a:pt x="2638" y="389"/>
                  </a:lnTo>
                  <a:cubicBezTo>
                    <a:pt x="2653" y="389"/>
                    <a:pt x="2666" y="367"/>
                    <a:pt x="2666" y="348"/>
                  </a:cubicBezTo>
                  <a:cubicBezTo>
                    <a:pt x="2676" y="374"/>
                    <a:pt x="2690" y="392"/>
                    <a:pt x="2707" y="392"/>
                  </a:cubicBezTo>
                  <a:cubicBezTo>
                    <a:pt x="2717" y="392"/>
                    <a:pt x="2727" y="385"/>
                    <a:pt x="2738" y="370"/>
                  </a:cubicBezTo>
                  <a:lnTo>
                    <a:pt x="2766" y="370"/>
                  </a:lnTo>
                  <a:cubicBezTo>
                    <a:pt x="2782" y="370"/>
                    <a:pt x="2782" y="370"/>
                    <a:pt x="2794" y="348"/>
                  </a:cubicBezTo>
                  <a:cubicBezTo>
                    <a:pt x="2799" y="343"/>
                    <a:pt x="2803" y="340"/>
                    <a:pt x="2808" y="340"/>
                  </a:cubicBezTo>
                  <a:cubicBezTo>
                    <a:pt x="2819" y="340"/>
                    <a:pt x="2829" y="354"/>
                    <a:pt x="2838" y="370"/>
                  </a:cubicBezTo>
                  <a:cubicBezTo>
                    <a:pt x="2849" y="386"/>
                    <a:pt x="2859" y="400"/>
                    <a:pt x="2864" y="400"/>
                  </a:cubicBezTo>
                  <a:cubicBezTo>
                    <a:pt x="2865" y="400"/>
                    <a:pt x="2866" y="397"/>
                    <a:pt x="2866" y="392"/>
                  </a:cubicBezTo>
                  <a:cubicBezTo>
                    <a:pt x="2866" y="370"/>
                    <a:pt x="2895" y="351"/>
                    <a:pt x="2910" y="329"/>
                  </a:cubicBezTo>
                  <a:cubicBezTo>
                    <a:pt x="2915" y="323"/>
                    <a:pt x="2919" y="320"/>
                    <a:pt x="2923" y="320"/>
                  </a:cubicBezTo>
                  <a:cubicBezTo>
                    <a:pt x="2931" y="320"/>
                    <a:pt x="2935" y="336"/>
                    <a:pt x="2926" y="351"/>
                  </a:cubicBezTo>
                  <a:cubicBezTo>
                    <a:pt x="2926" y="370"/>
                    <a:pt x="2926" y="370"/>
                    <a:pt x="2954" y="392"/>
                  </a:cubicBezTo>
                  <a:cubicBezTo>
                    <a:pt x="2967" y="392"/>
                    <a:pt x="2995" y="392"/>
                    <a:pt x="2995" y="373"/>
                  </a:cubicBezTo>
                  <a:cubicBezTo>
                    <a:pt x="2995" y="362"/>
                    <a:pt x="3017" y="357"/>
                    <a:pt x="3040" y="357"/>
                  </a:cubicBezTo>
                  <a:cubicBezTo>
                    <a:pt x="3064" y="357"/>
                    <a:pt x="3089" y="362"/>
                    <a:pt x="3095" y="373"/>
                  </a:cubicBezTo>
                  <a:lnTo>
                    <a:pt x="3127" y="373"/>
                  </a:lnTo>
                  <a:cubicBezTo>
                    <a:pt x="3138" y="373"/>
                    <a:pt x="3153" y="354"/>
                    <a:pt x="3165" y="354"/>
                  </a:cubicBezTo>
                  <a:cubicBezTo>
                    <a:pt x="3166" y="354"/>
                    <a:pt x="3167" y="354"/>
                    <a:pt x="3167" y="354"/>
                  </a:cubicBezTo>
                  <a:cubicBezTo>
                    <a:pt x="3167" y="354"/>
                    <a:pt x="3183" y="354"/>
                    <a:pt x="3199" y="332"/>
                  </a:cubicBezTo>
                  <a:cubicBezTo>
                    <a:pt x="3211" y="332"/>
                    <a:pt x="3227" y="332"/>
                    <a:pt x="3227" y="354"/>
                  </a:cubicBezTo>
                  <a:cubicBezTo>
                    <a:pt x="3233" y="332"/>
                    <a:pt x="3236" y="322"/>
                    <a:pt x="3240" y="322"/>
                  </a:cubicBezTo>
                  <a:cubicBezTo>
                    <a:pt x="3243" y="322"/>
                    <a:pt x="3247" y="332"/>
                    <a:pt x="3255" y="354"/>
                  </a:cubicBezTo>
                  <a:cubicBezTo>
                    <a:pt x="3255" y="375"/>
                    <a:pt x="3255" y="385"/>
                    <a:pt x="3257" y="385"/>
                  </a:cubicBezTo>
                  <a:cubicBezTo>
                    <a:pt x="3258" y="385"/>
                    <a:pt x="3261" y="375"/>
                    <a:pt x="3268" y="354"/>
                  </a:cubicBezTo>
                  <a:cubicBezTo>
                    <a:pt x="3275" y="343"/>
                    <a:pt x="3279" y="338"/>
                    <a:pt x="3283" y="338"/>
                  </a:cubicBezTo>
                  <a:cubicBezTo>
                    <a:pt x="3287" y="338"/>
                    <a:pt x="3291" y="343"/>
                    <a:pt x="3299" y="354"/>
                  </a:cubicBezTo>
                  <a:cubicBezTo>
                    <a:pt x="3299" y="365"/>
                    <a:pt x="3302" y="371"/>
                    <a:pt x="3305" y="371"/>
                  </a:cubicBezTo>
                  <a:cubicBezTo>
                    <a:pt x="3308" y="371"/>
                    <a:pt x="3311" y="365"/>
                    <a:pt x="3311" y="354"/>
                  </a:cubicBezTo>
                  <a:cubicBezTo>
                    <a:pt x="3321" y="329"/>
                    <a:pt x="3342" y="311"/>
                    <a:pt x="3356" y="311"/>
                  </a:cubicBezTo>
                  <a:cubicBezTo>
                    <a:pt x="3364" y="311"/>
                    <a:pt x="3369" y="317"/>
                    <a:pt x="3368" y="332"/>
                  </a:cubicBezTo>
                  <a:cubicBezTo>
                    <a:pt x="3368" y="332"/>
                    <a:pt x="3384" y="332"/>
                    <a:pt x="3399" y="314"/>
                  </a:cubicBezTo>
                  <a:cubicBezTo>
                    <a:pt x="3406" y="293"/>
                    <a:pt x="3409" y="283"/>
                    <a:pt x="3410" y="283"/>
                  </a:cubicBezTo>
                  <a:cubicBezTo>
                    <a:pt x="3412" y="283"/>
                    <a:pt x="3412" y="293"/>
                    <a:pt x="3412" y="314"/>
                  </a:cubicBezTo>
                  <a:cubicBezTo>
                    <a:pt x="3420" y="334"/>
                    <a:pt x="3427" y="344"/>
                    <a:pt x="3434" y="344"/>
                  </a:cubicBezTo>
                  <a:cubicBezTo>
                    <a:pt x="3441" y="344"/>
                    <a:pt x="3448" y="334"/>
                    <a:pt x="3456" y="314"/>
                  </a:cubicBezTo>
                  <a:cubicBezTo>
                    <a:pt x="3459" y="307"/>
                    <a:pt x="3464" y="304"/>
                    <a:pt x="3470" y="304"/>
                  </a:cubicBezTo>
                  <a:cubicBezTo>
                    <a:pt x="3475" y="304"/>
                    <a:pt x="3481" y="307"/>
                    <a:pt x="3484" y="314"/>
                  </a:cubicBezTo>
                  <a:cubicBezTo>
                    <a:pt x="3500" y="326"/>
                    <a:pt x="3536" y="339"/>
                    <a:pt x="3561" y="339"/>
                  </a:cubicBezTo>
                  <a:cubicBezTo>
                    <a:pt x="3579" y="339"/>
                    <a:pt x="3591" y="332"/>
                    <a:pt x="3584" y="314"/>
                  </a:cubicBezTo>
                  <a:lnTo>
                    <a:pt x="3584" y="314"/>
                  </a:lnTo>
                  <a:lnTo>
                    <a:pt x="3612" y="317"/>
                  </a:lnTo>
                  <a:cubicBezTo>
                    <a:pt x="3626" y="326"/>
                    <a:pt x="3637" y="331"/>
                    <a:pt x="3647" y="331"/>
                  </a:cubicBezTo>
                  <a:cubicBezTo>
                    <a:pt x="3656" y="331"/>
                    <a:pt x="3664" y="326"/>
                    <a:pt x="3672" y="317"/>
                  </a:cubicBezTo>
                  <a:lnTo>
                    <a:pt x="3684" y="295"/>
                  </a:lnTo>
                  <a:cubicBezTo>
                    <a:pt x="3684" y="317"/>
                    <a:pt x="3700" y="339"/>
                    <a:pt x="3713" y="339"/>
                  </a:cubicBezTo>
                  <a:cubicBezTo>
                    <a:pt x="3728" y="339"/>
                    <a:pt x="3728" y="339"/>
                    <a:pt x="3728" y="317"/>
                  </a:cubicBezTo>
                  <a:cubicBezTo>
                    <a:pt x="3713" y="295"/>
                    <a:pt x="3728" y="295"/>
                    <a:pt x="3744" y="295"/>
                  </a:cubicBezTo>
                  <a:cubicBezTo>
                    <a:pt x="3756" y="295"/>
                    <a:pt x="3772" y="317"/>
                    <a:pt x="3772" y="339"/>
                  </a:cubicBezTo>
                  <a:lnTo>
                    <a:pt x="3785" y="339"/>
                  </a:lnTo>
                  <a:cubicBezTo>
                    <a:pt x="3785" y="313"/>
                    <a:pt x="3790" y="304"/>
                    <a:pt x="3794" y="304"/>
                  </a:cubicBezTo>
                  <a:cubicBezTo>
                    <a:pt x="3798" y="304"/>
                    <a:pt x="3800" y="309"/>
                    <a:pt x="3800" y="317"/>
                  </a:cubicBezTo>
                  <a:cubicBezTo>
                    <a:pt x="3809" y="330"/>
                    <a:pt x="3821" y="339"/>
                    <a:pt x="3837" y="339"/>
                  </a:cubicBezTo>
                  <a:cubicBezTo>
                    <a:pt x="3839" y="339"/>
                    <a:pt x="3842" y="339"/>
                    <a:pt x="3844" y="339"/>
                  </a:cubicBezTo>
                  <a:cubicBezTo>
                    <a:pt x="3844" y="331"/>
                    <a:pt x="3846" y="329"/>
                    <a:pt x="3847" y="329"/>
                  </a:cubicBezTo>
                  <a:cubicBezTo>
                    <a:pt x="3850" y="329"/>
                    <a:pt x="3853" y="339"/>
                    <a:pt x="3844" y="339"/>
                  </a:cubicBezTo>
                  <a:lnTo>
                    <a:pt x="3844" y="361"/>
                  </a:lnTo>
                  <a:cubicBezTo>
                    <a:pt x="3848" y="366"/>
                    <a:pt x="3850" y="368"/>
                    <a:pt x="3852" y="368"/>
                  </a:cubicBezTo>
                  <a:cubicBezTo>
                    <a:pt x="3857" y="368"/>
                    <a:pt x="3857" y="354"/>
                    <a:pt x="3857" y="339"/>
                  </a:cubicBezTo>
                  <a:lnTo>
                    <a:pt x="3885" y="339"/>
                  </a:lnTo>
                  <a:cubicBezTo>
                    <a:pt x="3901" y="339"/>
                    <a:pt x="3913" y="339"/>
                    <a:pt x="3901" y="320"/>
                  </a:cubicBezTo>
                  <a:cubicBezTo>
                    <a:pt x="3901" y="298"/>
                    <a:pt x="3901" y="276"/>
                    <a:pt x="3916" y="276"/>
                  </a:cubicBezTo>
                  <a:cubicBezTo>
                    <a:pt x="3916" y="270"/>
                    <a:pt x="3918" y="268"/>
                    <a:pt x="3919" y="268"/>
                  </a:cubicBezTo>
                  <a:cubicBezTo>
                    <a:pt x="3922" y="268"/>
                    <a:pt x="3925" y="276"/>
                    <a:pt x="3916" y="276"/>
                  </a:cubicBezTo>
                  <a:cubicBezTo>
                    <a:pt x="3916" y="298"/>
                    <a:pt x="3913" y="320"/>
                    <a:pt x="3929" y="320"/>
                  </a:cubicBezTo>
                  <a:cubicBezTo>
                    <a:pt x="3945" y="320"/>
                    <a:pt x="3945" y="339"/>
                    <a:pt x="3945" y="339"/>
                  </a:cubicBezTo>
                  <a:cubicBezTo>
                    <a:pt x="3938" y="358"/>
                    <a:pt x="3944" y="364"/>
                    <a:pt x="3955" y="364"/>
                  </a:cubicBezTo>
                  <a:cubicBezTo>
                    <a:pt x="3970" y="364"/>
                    <a:pt x="3992" y="353"/>
                    <a:pt x="4001" y="342"/>
                  </a:cubicBezTo>
                  <a:cubicBezTo>
                    <a:pt x="4015" y="320"/>
                    <a:pt x="4026" y="309"/>
                    <a:pt x="4033" y="309"/>
                  </a:cubicBezTo>
                  <a:cubicBezTo>
                    <a:pt x="4041" y="309"/>
                    <a:pt x="4045" y="320"/>
                    <a:pt x="4045" y="342"/>
                  </a:cubicBezTo>
                  <a:cubicBezTo>
                    <a:pt x="4045" y="353"/>
                    <a:pt x="4047" y="358"/>
                    <a:pt x="4050" y="358"/>
                  </a:cubicBezTo>
                  <a:cubicBezTo>
                    <a:pt x="4059" y="358"/>
                    <a:pt x="4076" y="324"/>
                    <a:pt x="4086" y="279"/>
                  </a:cubicBezTo>
                  <a:lnTo>
                    <a:pt x="4101" y="217"/>
                  </a:lnTo>
                  <a:lnTo>
                    <a:pt x="4101" y="279"/>
                  </a:lnTo>
                  <a:cubicBezTo>
                    <a:pt x="4108" y="328"/>
                    <a:pt x="4112" y="349"/>
                    <a:pt x="4121" y="349"/>
                  </a:cubicBezTo>
                  <a:cubicBezTo>
                    <a:pt x="4129" y="349"/>
                    <a:pt x="4139" y="338"/>
                    <a:pt x="4158" y="320"/>
                  </a:cubicBezTo>
                  <a:cubicBezTo>
                    <a:pt x="4171" y="311"/>
                    <a:pt x="4178" y="306"/>
                    <a:pt x="4182" y="306"/>
                  </a:cubicBezTo>
                  <a:cubicBezTo>
                    <a:pt x="4186" y="306"/>
                    <a:pt x="4186" y="312"/>
                    <a:pt x="4186" y="323"/>
                  </a:cubicBezTo>
                  <a:cubicBezTo>
                    <a:pt x="4186" y="342"/>
                    <a:pt x="4201" y="342"/>
                    <a:pt x="4245" y="342"/>
                  </a:cubicBezTo>
                  <a:cubicBezTo>
                    <a:pt x="4257" y="343"/>
                    <a:pt x="4266" y="343"/>
                    <a:pt x="4273" y="343"/>
                  </a:cubicBezTo>
                  <a:cubicBezTo>
                    <a:pt x="4294" y="343"/>
                    <a:pt x="4302" y="339"/>
                    <a:pt x="4302" y="323"/>
                  </a:cubicBezTo>
                  <a:lnTo>
                    <a:pt x="4330" y="323"/>
                  </a:lnTo>
                  <a:cubicBezTo>
                    <a:pt x="4336" y="339"/>
                    <a:pt x="4344" y="346"/>
                    <a:pt x="4350" y="346"/>
                  </a:cubicBezTo>
                  <a:cubicBezTo>
                    <a:pt x="4361" y="346"/>
                    <a:pt x="4368" y="328"/>
                    <a:pt x="4358" y="301"/>
                  </a:cubicBezTo>
                  <a:lnTo>
                    <a:pt x="4358" y="301"/>
                  </a:lnTo>
                  <a:cubicBezTo>
                    <a:pt x="4358" y="301"/>
                    <a:pt x="4374" y="301"/>
                    <a:pt x="4386" y="304"/>
                  </a:cubicBezTo>
                  <a:lnTo>
                    <a:pt x="4386" y="323"/>
                  </a:lnTo>
                  <a:cubicBezTo>
                    <a:pt x="4386" y="345"/>
                    <a:pt x="4418" y="345"/>
                    <a:pt x="4531" y="345"/>
                  </a:cubicBezTo>
                  <a:cubicBezTo>
                    <a:pt x="4558" y="346"/>
                    <a:pt x="4581" y="346"/>
                    <a:pt x="4599" y="346"/>
                  </a:cubicBezTo>
                  <a:cubicBezTo>
                    <a:pt x="4665" y="346"/>
                    <a:pt x="4675" y="339"/>
                    <a:pt x="4675" y="307"/>
                  </a:cubicBezTo>
                  <a:cubicBezTo>
                    <a:pt x="4683" y="285"/>
                    <a:pt x="4690" y="275"/>
                    <a:pt x="4695" y="275"/>
                  </a:cubicBezTo>
                  <a:cubicBezTo>
                    <a:pt x="4700" y="275"/>
                    <a:pt x="4703" y="285"/>
                    <a:pt x="4703" y="307"/>
                  </a:cubicBezTo>
                  <a:cubicBezTo>
                    <a:pt x="4703" y="321"/>
                    <a:pt x="4711" y="335"/>
                    <a:pt x="4715" y="335"/>
                  </a:cubicBezTo>
                  <a:cubicBezTo>
                    <a:pt x="4717" y="335"/>
                    <a:pt x="4719" y="333"/>
                    <a:pt x="4719" y="326"/>
                  </a:cubicBezTo>
                  <a:cubicBezTo>
                    <a:pt x="4734" y="329"/>
                    <a:pt x="4750" y="336"/>
                    <a:pt x="4759" y="348"/>
                  </a:cubicBezTo>
                  <a:cubicBezTo>
                    <a:pt x="4778" y="367"/>
                    <a:pt x="4791" y="373"/>
                    <a:pt x="4801" y="373"/>
                  </a:cubicBezTo>
                  <a:cubicBezTo>
                    <a:pt x="4814" y="373"/>
                    <a:pt x="4819" y="361"/>
                    <a:pt x="4819" y="348"/>
                  </a:cubicBezTo>
                  <a:cubicBezTo>
                    <a:pt x="4812" y="331"/>
                    <a:pt x="4811" y="325"/>
                    <a:pt x="4813" y="325"/>
                  </a:cubicBezTo>
                  <a:cubicBezTo>
                    <a:pt x="4816" y="325"/>
                    <a:pt x="4824" y="337"/>
                    <a:pt x="4831" y="348"/>
                  </a:cubicBezTo>
                  <a:cubicBezTo>
                    <a:pt x="4842" y="364"/>
                    <a:pt x="4852" y="379"/>
                    <a:pt x="4857" y="379"/>
                  </a:cubicBezTo>
                  <a:cubicBezTo>
                    <a:pt x="4859" y="379"/>
                    <a:pt x="4860" y="377"/>
                    <a:pt x="4860" y="370"/>
                  </a:cubicBezTo>
                  <a:cubicBezTo>
                    <a:pt x="4869" y="359"/>
                    <a:pt x="4900" y="348"/>
                    <a:pt x="4925" y="348"/>
                  </a:cubicBezTo>
                  <a:cubicBezTo>
                    <a:pt x="4944" y="348"/>
                    <a:pt x="4960" y="354"/>
                    <a:pt x="4960" y="373"/>
                  </a:cubicBezTo>
                  <a:lnTo>
                    <a:pt x="4991" y="373"/>
                  </a:lnTo>
                  <a:cubicBezTo>
                    <a:pt x="4991" y="351"/>
                    <a:pt x="5019" y="351"/>
                    <a:pt x="5048" y="351"/>
                  </a:cubicBezTo>
                  <a:cubicBezTo>
                    <a:pt x="5076" y="351"/>
                    <a:pt x="5091" y="351"/>
                    <a:pt x="5091" y="373"/>
                  </a:cubicBezTo>
                  <a:cubicBezTo>
                    <a:pt x="5084" y="384"/>
                    <a:pt x="5084" y="390"/>
                    <a:pt x="5089" y="390"/>
                  </a:cubicBezTo>
                  <a:cubicBezTo>
                    <a:pt x="5095" y="390"/>
                    <a:pt x="5106" y="384"/>
                    <a:pt x="5120" y="373"/>
                  </a:cubicBezTo>
                  <a:cubicBezTo>
                    <a:pt x="5132" y="373"/>
                    <a:pt x="5148" y="332"/>
                    <a:pt x="5160" y="332"/>
                  </a:cubicBezTo>
                  <a:cubicBezTo>
                    <a:pt x="5160" y="311"/>
                    <a:pt x="5176" y="292"/>
                    <a:pt x="5192" y="292"/>
                  </a:cubicBezTo>
                  <a:lnTo>
                    <a:pt x="5192" y="311"/>
                  </a:lnTo>
                  <a:cubicBezTo>
                    <a:pt x="5192" y="332"/>
                    <a:pt x="5192" y="354"/>
                    <a:pt x="5192" y="354"/>
                  </a:cubicBezTo>
                  <a:cubicBezTo>
                    <a:pt x="5204" y="354"/>
                    <a:pt x="5220" y="354"/>
                    <a:pt x="5220" y="332"/>
                  </a:cubicBezTo>
                  <a:cubicBezTo>
                    <a:pt x="5233" y="354"/>
                    <a:pt x="5248" y="354"/>
                    <a:pt x="5276" y="354"/>
                  </a:cubicBezTo>
                  <a:cubicBezTo>
                    <a:pt x="5305" y="354"/>
                    <a:pt x="5333" y="354"/>
                    <a:pt x="5348" y="336"/>
                  </a:cubicBezTo>
                  <a:cubicBezTo>
                    <a:pt x="5355" y="356"/>
                    <a:pt x="5380" y="366"/>
                    <a:pt x="5405" y="366"/>
                  </a:cubicBezTo>
                  <a:cubicBezTo>
                    <a:pt x="5431" y="366"/>
                    <a:pt x="5457" y="356"/>
                    <a:pt x="5464" y="336"/>
                  </a:cubicBezTo>
                  <a:cubicBezTo>
                    <a:pt x="5464" y="325"/>
                    <a:pt x="5468" y="319"/>
                    <a:pt x="5473" y="319"/>
                  </a:cubicBezTo>
                  <a:cubicBezTo>
                    <a:pt x="5478" y="319"/>
                    <a:pt x="5485" y="325"/>
                    <a:pt x="5493" y="336"/>
                  </a:cubicBezTo>
                  <a:cubicBezTo>
                    <a:pt x="5499" y="347"/>
                    <a:pt x="5502" y="352"/>
                    <a:pt x="5506" y="352"/>
                  </a:cubicBezTo>
                  <a:cubicBezTo>
                    <a:pt x="5509" y="352"/>
                    <a:pt x="5513" y="347"/>
                    <a:pt x="5521" y="336"/>
                  </a:cubicBezTo>
                  <a:cubicBezTo>
                    <a:pt x="5524" y="329"/>
                    <a:pt x="5528" y="327"/>
                    <a:pt x="5533" y="327"/>
                  </a:cubicBezTo>
                  <a:cubicBezTo>
                    <a:pt x="5543" y="327"/>
                    <a:pt x="5554" y="342"/>
                    <a:pt x="5565" y="358"/>
                  </a:cubicBezTo>
                  <a:cubicBezTo>
                    <a:pt x="5572" y="382"/>
                    <a:pt x="5581" y="392"/>
                    <a:pt x="5589" y="392"/>
                  </a:cubicBezTo>
                  <a:cubicBezTo>
                    <a:pt x="5595" y="392"/>
                    <a:pt x="5600" y="387"/>
                    <a:pt x="5605" y="379"/>
                  </a:cubicBezTo>
                  <a:cubicBezTo>
                    <a:pt x="5627" y="364"/>
                    <a:pt x="5652" y="358"/>
                    <a:pt x="5678" y="358"/>
                  </a:cubicBezTo>
                  <a:cubicBezTo>
                    <a:pt x="5706" y="339"/>
                    <a:pt x="5721" y="339"/>
                    <a:pt x="5706" y="317"/>
                  </a:cubicBezTo>
                  <a:cubicBezTo>
                    <a:pt x="5709" y="301"/>
                    <a:pt x="5712" y="289"/>
                    <a:pt x="5721" y="276"/>
                  </a:cubicBezTo>
                  <a:cubicBezTo>
                    <a:pt x="5731" y="269"/>
                    <a:pt x="5737" y="266"/>
                    <a:pt x="5741" y="266"/>
                  </a:cubicBezTo>
                  <a:cubicBezTo>
                    <a:pt x="5748" y="266"/>
                    <a:pt x="5745" y="276"/>
                    <a:pt x="5737" y="276"/>
                  </a:cubicBezTo>
                  <a:cubicBezTo>
                    <a:pt x="5706" y="295"/>
                    <a:pt x="5721" y="295"/>
                    <a:pt x="5737" y="317"/>
                  </a:cubicBezTo>
                  <a:cubicBezTo>
                    <a:pt x="5748" y="330"/>
                    <a:pt x="5766" y="339"/>
                    <a:pt x="5785" y="339"/>
                  </a:cubicBezTo>
                  <a:cubicBezTo>
                    <a:pt x="5788" y="339"/>
                    <a:pt x="5791" y="339"/>
                    <a:pt x="5793" y="339"/>
                  </a:cubicBezTo>
                  <a:lnTo>
                    <a:pt x="5850" y="339"/>
                  </a:lnTo>
                  <a:cubicBezTo>
                    <a:pt x="5872" y="350"/>
                    <a:pt x="5886" y="355"/>
                    <a:pt x="5895" y="355"/>
                  </a:cubicBezTo>
                  <a:cubicBezTo>
                    <a:pt x="5903" y="355"/>
                    <a:pt x="5906" y="350"/>
                    <a:pt x="5906" y="339"/>
                  </a:cubicBezTo>
                  <a:lnTo>
                    <a:pt x="5906" y="320"/>
                  </a:lnTo>
                  <a:cubicBezTo>
                    <a:pt x="5914" y="341"/>
                    <a:pt x="5959" y="352"/>
                    <a:pt x="6003" y="352"/>
                  </a:cubicBezTo>
                  <a:cubicBezTo>
                    <a:pt x="6045" y="352"/>
                    <a:pt x="6087" y="341"/>
                    <a:pt x="6094" y="320"/>
                  </a:cubicBezTo>
                  <a:lnTo>
                    <a:pt x="6094" y="342"/>
                  </a:lnTo>
                  <a:cubicBezTo>
                    <a:pt x="6094" y="364"/>
                    <a:pt x="6107" y="364"/>
                    <a:pt x="6138" y="364"/>
                  </a:cubicBezTo>
                  <a:cubicBezTo>
                    <a:pt x="6176" y="354"/>
                    <a:pt x="6213" y="348"/>
                    <a:pt x="6251" y="345"/>
                  </a:cubicBezTo>
                  <a:cubicBezTo>
                    <a:pt x="6311" y="345"/>
                    <a:pt x="6351" y="345"/>
                    <a:pt x="6351" y="323"/>
                  </a:cubicBezTo>
                  <a:cubicBezTo>
                    <a:pt x="6367" y="323"/>
                    <a:pt x="6367" y="323"/>
                    <a:pt x="6367" y="345"/>
                  </a:cubicBezTo>
                  <a:cubicBezTo>
                    <a:pt x="6351" y="367"/>
                    <a:pt x="6367" y="367"/>
                    <a:pt x="6379" y="367"/>
                  </a:cubicBezTo>
                  <a:cubicBezTo>
                    <a:pt x="6395" y="367"/>
                    <a:pt x="6395" y="345"/>
                    <a:pt x="6395" y="323"/>
                  </a:cubicBezTo>
                  <a:cubicBezTo>
                    <a:pt x="6395" y="314"/>
                    <a:pt x="6399" y="309"/>
                    <a:pt x="6406" y="309"/>
                  </a:cubicBezTo>
                  <a:cubicBezTo>
                    <a:pt x="6413" y="309"/>
                    <a:pt x="6424" y="315"/>
                    <a:pt x="6439" y="326"/>
                  </a:cubicBezTo>
                  <a:cubicBezTo>
                    <a:pt x="6457" y="336"/>
                    <a:pt x="6477" y="342"/>
                    <a:pt x="6498" y="342"/>
                  </a:cubicBezTo>
                  <a:cubicBezTo>
                    <a:pt x="6517" y="342"/>
                    <a:pt x="6535" y="337"/>
                    <a:pt x="6552" y="326"/>
                  </a:cubicBezTo>
                  <a:cubicBezTo>
                    <a:pt x="6568" y="326"/>
                    <a:pt x="6580" y="326"/>
                    <a:pt x="6580" y="348"/>
                  </a:cubicBezTo>
                  <a:cubicBezTo>
                    <a:pt x="6589" y="359"/>
                    <a:pt x="6603" y="371"/>
                    <a:pt x="6618" y="371"/>
                  </a:cubicBezTo>
                  <a:cubicBezTo>
                    <a:pt x="6629" y="371"/>
                    <a:pt x="6640" y="365"/>
                    <a:pt x="6652" y="348"/>
                  </a:cubicBezTo>
                  <a:cubicBezTo>
                    <a:pt x="6668" y="348"/>
                    <a:pt x="6668" y="348"/>
                    <a:pt x="6668" y="370"/>
                  </a:cubicBezTo>
                  <a:cubicBezTo>
                    <a:pt x="6675" y="381"/>
                    <a:pt x="6678" y="393"/>
                    <a:pt x="6683" y="393"/>
                  </a:cubicBezTo>
                  <a:cubicBezTo>
                    <a:pt x="6686" y="393"/>
                    <a:pt x="6689" y="387"/>
                    <a:pt x="6696" y="370"/>
                  </a:cubicBezTo>
                  <a:cubicBezTo>
                    <a:pt x="6712" y="359"/>
                    <a:pt x="6729" y="354"/>
                    <a:pt x="6746" y="354"/>
                  </a:cubicBezTo>
                  <a:cubicBezTo>
                    <a:pt x="6763" y="354"/>
                    <a:pt x="6781" y="359"/>
                    <a:pt x="6796" y="370"/>
                  </a:cubicBezTo>
                  <a:cubicBezTo>
                    <a:pt x="6812" y="370"/>
                    <a:pt x="6824" y="370"/>
                    <a:pt x="6824" y="351"/>
                  </a:cubicBezTo>
                  <a:cubicBezTo>
                    <a:pt x="6824" y="343"/>
                    <a:pt x="6824" y="335"/>
                    <a:pt x="6824" y="329"/>
                  </a:cubicBezTo>
                  <a:cubicBezTo>
                    <a:pt x="6832" y="350"/>
                    <a:pt x="6836" y="360"/>
                    <a:pt x="6840" y="360"/>
                  </a:cubicBezTo>
                  <a:cubicBezTo>
                    <a:pt x="6843" y="360"/>
                    <a:pt x="6846" y="350"/>
                    <a:pt x="6853" y="329"/>
                  </a:cubicBezTo>
                  <a:cubicBezTo>
                    <a:pt x="6853" y="318"/>
                    <a:pt x="6857" y="313"/>
                    <a:pt x="6861" y="313"/>
                  </a:cubicBezTo>
                  <a:cubicBezTo>
                    <a:pt x="6864" y="313"/>
                    <a:pt x="6868" y="318"/>
                    <a:pt x="6868" y="329"/>
                  </a:cubicBezTo>
                  <a:cubicBezTo>
                    <a:pt x="6881" y="351"/>
                    <a:pt x="6897" y="351"/>
                    <a:pt x="6897" y="351"/>
                  </a:cubicBezTo>
                  <a:cubicBezTo>
                    <a:pt x="6950" y="342"/>
                    <a:pt x="7003" y="332"/>
                    <a:pt x="7053" y="332"/>
                  </a:cubicBezTo>
                  <a:cubicBezTo>
                    <a:pt x="7169" y="332"/>
                    <a:pt x="7213" y="332"/>
                    <a:pt x="7213" y="314"/>
                  </a:cubicBezTo>
                  <a:cubicBezTo>
                    <a:pt x="7219" y="303"/>
                    <a:pt x="7222" y="297"/>
                    <a:pt x="7226" y="297"/>
                  </a:cubicBezTo>
                  <a:cubicBezTo>
                    <a:pt x="7230" y="297"/>
                    <a:pt x="7233" y="303"/>
                    <a:pt x="7241" y="314"/>
                  </a:cubicBezTo>
                  <a:cubicBezTo>
                    <a:pt x="7251" y="329"/>
                    <a:pt x="7266" y="336"/>
                    <a:pt x="7285" y="336"/>
                  </a:cubicBezTo>
                  <a:cubicBezTo>
                    <a:pt x="7298" y="336"/>
                    <a:pt x="7313" y="336"/>
                    <a:pt x="7313" y="354"/>
                  </a:cubicBezTo>
                  <a:cubicBezTo>
                    <a:pt x="7326" y="336"/>
                    <a:pt x="7326" y="336"/>
                    <a:pt x="7342" y="336"/>
                  </a:cubicBezTo>
                  <a:cubicBezTo>
                    <a:pt x="7342" y="345"/>
                    <a:pt x="7345" y="350"/>
                    <a:pt x="7350" y="350"/>
                  </a:cubicBezTo>
                  <a:cubicBezTo>
                    <a:pt x="7355" y="350"/>
                    <a:pt x="7362" y="345"/>
                    <a:pt x="7370" y="336"/>
                  </a:cubicBezTo>
                  <a:cubicBezTo>
                    <a:pt x="7378" y="315"/>
                    <a:pt x="7382" y="305"/>
                    <a:pt x="7383" y="305"/>
                  </a:cubicBezTo>
                  <a:cubicBezTo>
                    <a:pt x="7385" y="305"/>
                    <a:pt x="7385" y="315"/>
                    <a:pt x="7385" y="336"/>
                  </a:cubicBezTo>
                  <a:cubicBezTo>
                    <a:pt x="7385" y="349"/>
                    <a:pt x="7407" y="365"/>
                    <a:pt x="7414" y="365"/>
                  </a:cubicBezTo>
                  <a:cubicBezTo>
                    <a:pt x="7417" y="365"/>
                    <a:pt x="7417" y="363"/>
                    <a:pt x="7414" y="358"/>
                  </a:cubicBezTo>
                  <a:cubicBezTo>
                    <a:pt x="7414" y="336"/>
                    <a:pt x="7442" y="336"/>
                    <a:pt x="7458" y="314"/>
                  </a:cubicBezTo>
                  <a:cubicBezTo>
                    <a:pt x="7470" y="314"/>
                    <a:pt x="7486" y="314"/>
                    <a:pt x="7486" y="336"/>
                  </a:cubicBezTo>
                  <a:cubicBezTo>
                    <a:pt x="7489" y="342"/>
                    <a:pt x="7498" y="345"/>
                    <a:pt x="7510" y="345"/>
                  </a:cubicBezTo>
                  <a:cubicBezTo>
                    <a:pt x="7536" y="345"/>
                    <a:pt x="7575" y="330"/>
                    <a:pt x="7586" y="317"/>
                  </a:cubicBezTo>
                  <a:cubicBezTo>
                    <a:pt x="7586" y="306"/>
                    <a:pt x="7589" y="300"/>
                    <a:pt x="7592" y="300"/>
                  </a:cubicBezTo>
                  <a:cubicBezTo>
                    <a:pt x="7595" y="300"/>
                    <a:pt x="7599" y="306"/>
                    <a:pt x="7599" y="317"/>
                  </a:cubicBezTo>
                  <a:cubicBezTo>
                    <a:pt x="7599" y="336"/>
                    <a:pt x="7614" y="339"/>
                    <a:pt x="7627" y="339"/>
                  </a:cubicBezTo>
                  <a:cubicBezTo>
                    <a:pt x="7631" y="332"/>
                    <a:pt x="7635" y="330"/>
                    <a:pt x="7637" y="330"/>
                  </a:cubicBezTo>
                  <a:cubicBezTo>
                    <a:pt x="7642" y="330"/>
                    <a:pt x="7642" y="344"/>
                    <a:pt x="7642" y="358"/>
                  </a:cubicBezTo>
                  <a:cubicBezTo>
                    <a:pt x="7627" y="379"/>
                    <a:pt x="7642" y="379"/>
                    <a:pt x="7671" y="379"/>
                  </a:cubicBezTo>
                  <a:cubicBezTo>
                    <a:pt x="7683" y="362"/>
                    <a:pt x="7720" y="361"/>
                    <a:pt x="7756" y="361"/>
                  </a:cubicBezTo>
                  <a:cubicBezTo>
                    <a:pt x="7766" y="361"/>
                    <a:pt x="7777" y="361"/>
                    <a:pt x="7787" y="361"/>
                  </a:cubicBezTo>
                  <a:cubicBezTo>
                    <a:pt x="7791" y="361"/>
                    <a:pt x="7796" y="362"/>
                    <a:pt x="7801" y="362"/>
                  </a:cubicBezTo>
                  <a:cubicBezTo>
                    <a:pt x="7843" y="362"/>
                    <a:pt x="7883" y="337"/>
                    <a:pt x="7899" y="298"/>
                  </a:cubicBezTo>
                  <a:lnTo>
                    <a:pt x="7915" y="257"/>
                  </a:lnTo>
                  <a:lnTo>
                    <a:pt x="7915" y="298"/>
                  </a:lnTo>
                  <a:cubicBezTo>
                    <a:pt x="7918" y="320"/>
                    <a:pt x="7921" y="342"/>
                    <a:pt x="7928" y="361"/>
                  </a:cubicBezTo>
                  <a:cubicBezTo>
                    <a:pt x="7943" y="361"/>
                    <a:pt x="7943" y="342"/>
                    <a:pt x="7943" y="320"/>
                  </a:cubicBezTo>
                  <a:cubicBezTo>
                    <a:pt x="7943" y="309"/>
                    <a:pt x="7947" y="303"/>
                    <a:pt x="7955" y="303"/>
                  </a:cubicBezTo>
                  <a:cubicBezTo>
                    <a:pt x="7962" y="303"/>
                    <a:pt x="7973" y="309"/>
                    <a:pt x="7987" y="320"/>
                  </a:cubicBezTo>
                  <a:cubicBezTo>
                    <a:pt x="8001" y="331"/>
                    <a:pt x="8011" y="336"/>
                    <a:pt x="8020" y="336"/>
                  </a:cubicBezTo>
                  <a:cubicBezTo>
                    <a:pt x="8029" y="336"/>
                    <a:pt x="8036" y="331"/>
                    <a:pt x="8044" y="320"/>
                  </a:cubicBezTo>
                  <a:cubicBezTo>
                    <a:pt x="8062" y="320"/>
                    <a:pt x="8078" y="326"/>
                    <a:pt x="8087" y="342"/>
                  </a:cubicBezTo>
                  <a:cubicBezTo>
                    <a:pt x="8100" y="342"/>
                    <a:pt x="8100" y="342"/>
                    <a:pt x="8100" y="323"/>
                  </a:cubicBezTo>
                  <a:cubicBezTo>
                    <a:pt x="8100" y="312"/>
                    <a:pt x="8104" y="307"/>
                    <a:pt x="8110" y="307"/>
                  </a:cubicBezTo>
                  <a:cubicBezTo>
                    <a:pt x="8116" y="307"/>
                    <a:pt x="8123" y="312"/>
                    <a:pt x="8131" y="323"/>
                  </a:cubicBezTo>
                  <a:cubicBezTo>
                    <a:pt x="8139" y="347"/>
                    <a:pt x="8157" y="357"/>
                    <a:pt x="8171" y="357"/>
                  </a:cubicBezTo>
                  <a:cubicBezTo>
                    <a:pt x="8181" y="357"/>
                    <a:pt x="8188" y="353"/>
                    <a:pt x="8188" y="345"/>
                  </a:cubicBezTo>
                  <a:cubicBezTo>
                    <a:pt x="8188" y="323"/>
                    <a:pt x="8200" y="323"/>
                    <a:pt x="8216" y="323"/>
                  </a:cubicBezTo>
                  <a:cubicBezTo>
                    <a:pt x="8218" y="323"/>
                    <a:pt x="8220" y="324"/>
                    <a:pt x="8222" y="324"/>
                  </a:cubicBezTo>
                  <a:cubicBezTo>
                    <a:pt x="8236" y="324"/>
                    <a:pt x="8252" y="315"/>
                    <a:pt x="8260" y="301"/>
                  </a:cubicBezTo>
                  <a:cubicBezTo>
                    <a:pt x="8272" y="304"/>
                    <a:pt x="8288" y="304"/>
                    <a:pt x="8288" y="304"/>
                  </a:cubicBezTo>
                  <a:cubicBezTo>
                    <a:pt x="8301" y="304"/>
                    <a:pt x="8288" y="323"/>
                    <a:pt x="8272" y="323"/>
                  </a:cubicBezTo>
                  <a:lnTo>
                    <a:pt x="8288" y="345"/>
                  </a:lnTo>
                  <a:cubicBezTo>
                    <a:pt x="8316" y="345"/>
                    <a:pt x="8332" y="345"/>
                    <a:pt x="8344" y="323"/>
                  </a:cubicBezTo>
                  <a:cubicBezTo>
                    <a:pt x="8352" y="303"/>
                    <a:pt x="8356" y="293"/>
                    <a:pt x="8358" y="293"/>
                  </a:cubicBezTo>
                  <a:cubicBezTo>
                    <a:pt x="8360" y="293"/>
                    <a:pt x="8360" y="303"/>
                    <a:pt x="8360" y="323"/>
                  </a:cubicBezTo>
                  <a:cubicBezTo>
                    <a:pt x="8360" y="339"/>
                    <a:pt x="8366" y="354"/>
                    <a:pt x="8376" y="354"/>
                  </a:cubicBezTo>
                  <a:cubicBezTo>
                    <a:pt x="8379" y="354"/>
                    <a:pt x="8384" y="351"/>
                    <a:pt x="8388" y="345"/>
                  </a:cubicBezTo>
                  <a:cubicBezTo>
                    <a:pt x="8395" y="328"/>
                    <a:pt x="8401" y="322"/>
                    <a:pt x="8406" y="322"/>
                  </a:cubicBezTo>
                  <a:cubicBezTo>
                    <a:pt x="8412" y="322"/>
                    <a:pt x="8416" y="334"/>
                    <a:pt x="8416" y="345"/>
                  </a:cubicBezTo>
                  <a:cubicBezTo>
                    <a:pt x="8409" y="367"/>
                    <a:pt x="8405" y="378"/>
                    <a:pt x="8410" y="378"/>
                  </a:cubicBezTo>
                  <a:cubicBezTo>
                    <a:pt x="8416" y="378"/>
                    <a:pt x="8431" y="367"/>
                    <a:pt x="8460" y="345"/>
                  </a:cubicBezTo>
                  <a:cubicBezTo>
                    <a:pt x="8462" y="345"/>
                    <a:pt x="8464" y="345"/>
                    <a:pt x="8466" y="345"/>
                  </a:cubicBezTo>
                  <a:cubicBezTo>
                    <a:pt x="8496" y="345"/>
                    <a:pt x="8548" y="326"/>
                    <a:pt x="8589" y="326"/>
                  </a:cubicBezTo>
                  <a:cubicBezTo>
                    <a:pt x="8645" y="326"/>
                    <a:pt x="8677" y="326"/>
                    <a:pt x="8689" y="348"/>
                  </a:cubicBezTo>
                  <a:cubicBezTo>
                    <a:pt x="8689" y="353"/>
                    <a:pt x="8689" y="357"/>
                    <a:pt x="8689" y="360"/>
                  </a:cubicBezTo>
                  <a:lnTo>
                    <a:pt x="8689" y="360"/>
                  </a:lnTo>
                  <a:cubicBezTo>
                    <a:pt x="8692" y="329"/>
                    <a:pt x="8708" y="329"/>
                    <a:pt x="8746" y="329"/>
                  </a:cubicBezTo>
                  <a:cubicBezTo>
                    <a:pt x="8756" y="335"/>
                    <a:pt x="8768" y="338"/>
                    <a:pt x="8779" y="338"/>
                  </a:cubicBezTo>
                  <a:cubicBezTo>
                    <a:pt x="8801" y="338"/>
                    <a:pt x="8821" y="328"/>
                    <a:pt x="8833" y="307"/>
                  </a:cubicBezTo>
                  <a:lnTo>
                    <a:pt x="8805" y="307"/>
                  </a:lnTo>
                  <a:cubicBezTo>
                    <a:pt x="8805" y="284"/>
                    <a:pt x="8809" y="274"/>
                    <a:pt x="8818" y="274"/>
                  </a:cubicBezTo>
                  <a:cubicBezTo>
                    <a:pt x="8825" y="274"/>
                    <a:pt x="8834" y="279"/>
                    <a:pt x="8846" y="289"/>
                  </a:cubicBezTo>
                  <a:cubicBezTo>
                    <a:pt x="8861" y="289"/>
                    <a:pt x="8861" y="307"/>
                    <a:pt x="8861" y="329"/>
                  </a:cubicBezTo>
                  <a:cubicBezTo>
                    <a:pt x="8861" y="351"/>
                    <a:pt x="8874" y="370"/>
                    <a:pt x="8890" y="373"/>
                  </a:cubicBezTo>
                  <a:cubicBezTo>
                    <a:pt x="8905" y="373"/>
                    <a:pt x="8918" y="373"/>
                    <a:pt x="8905" y="351"/>
                  </a:cubicBezTo>
                  <a:cubicBezTo>
                    <a:pt x="8905" y="329"/>
                    <a:pt x="8905" y="329"/>
                    <a:pt x="8918" y="329"/>
                  </a:cubicBezTo>
                  <a:cubicBezTo>
                    <a:pt x="8921" y="330"/>
                    <a:pt x="8924" y="330"/>
                    <a:pt x="8927" y="330"/>
                  </a:cubicBezTo>
                  <a:cubicBezTo>
                    <a:pt x="8942" y="330"/>
                    <a:pt x="8954" y="324"/>
                    <a:pt x="8962" y="311"/>
                  </a:cubicBezTo>
                  <a:cubicBezTo>
                    <a:pt x="8962" y="289"/>
                    <a:pt x="8977" y="289"/>
                    <a:pt x="8990" y="289"/>
                  </a:cubicBezTo>
                  <a:cubicBezTo>
                    <a:pt x="9002" y="301"/>
                    <a:pt x="9018" y="311"/>
                    <a:pt x="9034" y="311"/>
                  </a:cubicBezTo>
                  <a:lnTo>
                    <a:pt x="9034" y="332"/>
                  </a:lnTo>
                  <a:cubicBezTo>
                    <a:pt x="9034" y="345"/>
                    <a:pt x="9040" y="361"/>
                    <a:pt x="9046" y="373"/>
                  </a:cubicBezTo>
                  <a:cubicBezTo>
                    <a:pt x="9062" y="373"/>
                    <a:pt x="9062" y="351"/>
                    <a:pt x="9062" y="351"/>
                  </a:cubicBezTo>
                  <a:cubicBezTo>
                    <a:pt x="9062" y="337"/>
                    <a:pt x="9256" y="335"/>
                    <a:pt x="9371" y="335"/>
                  </a:cubicBezTo>
                  <a:cubicBezTo>
                    <a:pt x="9410" y="335"/>
                    <a:pt x="9440" y="336"/>
                    <a:pt x="9451" y="336"/>
                  </a:cubicBezTo>
                  <a:cubicBezTo>
                    <a:pt x="9465" y="347"/>
                    <a:pt x="9482" y="352"/>
                    <a:pt x="9494" y="352"/>
                  </a:cubicBezTo>
                  <a:cubicBezTo>
                    <a:pt x="9506" y="352"/>
                    <a:pt x="9513" y="347"/>
                    <a:pt x="9507" y="336"/>
                  </a:cubicBezTo>
                  <a:cubicBezTo>
                    <a:pt x="9507" y="317"/>
                    <a:pt x="9579" y="317"/>
                    <a:pt x="9664" y="317"/>
                  </a:cubicBezTo>
                  <a:cubicBezTo>
                    <a:pt x="9691" y="318"/>
                    <a:pt x="9717" y="318"/>
                    <a:pt x="9739" y="318"/>
                  </a:cubicBezTo>
                  <a:cubicBezTo>
                    <a:pt x="9798" y="318"/>
                    <a:pt x="9836" y="314"/>
                    <a:pt x="9836" y="298"/>
                  </a:cubicBezTo>
                  <a:lnTo>
                    <a:pt x="9880" y="298"/>
                  </a:lnTo>
                  <a:cubicBezTo>
                    <a:pt x="9908" y="298"/>
                    <a:pt x="9936" y="279"/>
                    <a:pt x="9952" y="279"/>
                  </a:cubicBezTo>
                  <a:cubicBezTo>
                    <a:pt x="9958" y="268"/>
                    <a:pt x="9965" y="263"/>
                    <a:pt x="9969" y="263"/>
                  </a:cubicBezTo>
                  <a:cubicBezTo>
                    <a:pt x="9972" y="263"/>
                    <a:pt x="9972" y="268"/>
                    <a:pt x="9965" y="279"/>
                  </a:cubicBezTo>
                  <a:cubicBezTo>
                    <a:pt x="9965" y="301"/>
                    <a:pt x="9965" y="320"/>
                    <a:pt x="9980" y="320"/>
                  </a:cubicBezTo>
                  <a:cubicBezTo>
                    <a:pt x="10008" y="320"/>
                    <a:pt x="10008" y="301"/>
                    <a:pt x="10008" y="279"/>
                  </a:cubicBezTo>
                  <a:cubicBezTo>
                    <a:pt x="10008" y="257"/>
                    <a:pt x="10024" y="257"/>
                    <a:pt x="10024" y="257"/>
                  </a:cubicBezTo>
                  <a:cubicBezTo>
                    <a:pt x="10037" y="257"/>
                    <a:pt x="10037" y="257"/>
                    <a:pt x="10037" y="279"/>
                  </a:cubicBezTo>
                  <a:cubicBezTo>
                    <a:pt x="10037" y="301"/>
                    <a:pt x="10037" y="323"/>
                    <a:pt x="10037" y="323"/>
                  </a:cubicBezTo>
                  <a:lnTo>
                    <a:pt x="10052" y="323"/>
                  </a:lnTo>
                  <a:cubicBezTo>
                    <a:pt x="10052" y="301"/>
                    <a:pt x="10065" y="301"/>
                    <a:pt x="10065" y="301"/>
                  </a:cubicBezTo>
                  <a:cubicBezTo>
                    <a:pt x="10081" y="301"/>
                    <a:pt x="10081" y="301"/>
                    <a:pt x="10081" y="342"/>
                  </a:cubicBezTo>
                  <a:cubicBezTo>
                    <a:pt x="10081" y="364"/>
                    <a:pt x="10084" y="375"/>
                    <a:pt x="10089" y="375"/>
                  </a:cubicBezTo>
                  <a:cubicBezTo>
                    <a:pt x="10094" y="375"/>
                    <a:pt x="10101" y="364"/>
                    <a:pt x="10109" y="342"/>
                  </a:cubicBezTo>
                  <a:lnTo>
                    <a:pt x="10137" y="323"/>
                  </a:lnTo>
                  <a:cubicBezTo>
                    <a:pt x="10142" y="336"/>
                    <a:pt x="10148" y="340"/>
                    <a:pt x="10154" y="340"/>
                  </a:cubicBezTo>
                  <a:cubicBezTo>
                    <a:pt x="10169" y="340"/>
                    <a:pt x="10186" y="316"/>
                    <a:pt x="10196" y="301"/>
                  </a:cubicBezTo>
                  <a:cubicBezTo>
                    <a:pt x="10203" y="323"/>
                    <a:pt x="10210" y="334"/>
                    <a:pt x="10217" y="334"/>
                  </a:cubicBezTo>
                  <a:cubicBezTo>
                    <a:pt x="10224" y="334"/>
                    <a:pt x="10231" y="323"/>
                    <a:pt x="10237" y="301"/>
                  </a:cubicBezTo>
                  <a:cubicBezTo>
                    <a:pt x="10237" y="292"/>
                    <a:pt x="10241" y="287"/>
                    <a:pt x="10246" y="287"/>
                  </a:cubicBezTo>
                  <a:cubicBezTo>
                    <a:pt x="10252" y="287"/>
                    <a:pt x="10259" y="293"/>
                    <a:pt x="10265" y="304"/>
                  </a:cubicBezTo>
                  <a:cubicBezTo>
                    <a:pt x="10281" y="323"/>
                    <a:pt x="10297" y="323"/>
                    <a:pt x="10325" y="323"/>
                  </a:cubicBezTo>
                  <a:cubicBezTo>
                    <a:pt x="10334" y="310"/>
                    <a:pt x="10387" y="306"/>
                    <a:pt x="10459" y="306"/>
                  </a:cubicBezTo>
                  <a:cubicBezTo>
                    <a:pt x="10488" y="306"/>
                    <a:pt x="10520" y="307"/>
                    <a:pt x="10554" y="307"/>
                  </a:cubicBezTo>
                  <a:cubicBezTo>
                    <a:pt x="10682" y="307"/>
                    <a:pt x="10770" y="307"/>
                    <a:pt x="10770" y="289"/>
                  </a:cubicBezTo>
                  <a:cubicBezTo>
                    <a:pt x="10782" y="289"/>
                    <a:pt x="10782" y="289"/>
                    <a:pt x="10798" y="307"/>
                  </a:cubicBezTo>
                  <a:cubicBezTo>
                    <a:pt x="10798" y="317"/>
                    <a:pt x="10800" y="322"/>
                    <a:pt x="10804" y="322"/>
                  </a:cubicBezTo>
                  <a:cubicBezTo>
                    <a:pt x="10809" y="322"/>
                    <a:pt x="10817" y="312"/>
                    <a:pt x="10826" y="289"/>
                  </a:cubicBezTo>
                  <a:cubicBezTo>
                    <a:pt x="10834" y="276"/>
                    <a:pt x="10838" y="265"/>
                    <a:pt x="10839" y="265"/>
                  </a:cubicBezTo>
                  <a:lnTo>
                    <a:pt x="10839" y="265"/>
                  </a:lnTo>
                  <a:cubicBezTo>
                    <a:pt x="10840" y="265"/>
                    <a:pt x="10840" y="271"/>
                    <a:pt x="10839" y="289"/>
                  </a:cubicBezTo>
                  <a:cubicBezTo>
                    <a:pt x="10839" y="311"/>
                    <a:pt x="10870" y="311"/>
                    <a:pt x="10927" y="311"/>
                  </a:cubicBezTo>
                  <a:cubicBezTo>
                    <a:pt x="10971" y="311"/>
                    <a:pt x="11027" y="311"/>
                    <a:pt x="11027" y="292"/>
                  </a:cubicBezTo>
                  <a:cubicBezTo>
                    <a:pt x="11041" y="281"/>
                    <a:pt x="11048" y="275"/>
                    <a:pt x="11050" y="275"/>
                  </a:cubicBezTo>
                  <a:lnTo>
                    <a:pt x="11050" y="275"/>
                  </a:lnTo>
                  <a:cubicBezTo>
                    <a:pt x="11051" y="275"/>
                    <a:pt x="11047" y="281"/>
                    <a:pt x="11039" y="292"/>
                  </a:cubicBezTo>
                  <a:cubicBezTo>
                    <a:pt x="11032" y="317"/>
                    <a:pt x="11057" y="335"/>
                    <a:pt x="11087" y="335"/>
                  </a:cubicBezTo>
                  <a:cubicBezTo>
                    <a:pt x="11105" y="335"/>
                    <a:pt x="11125" y="329"/>
                    <a:pt x="11140" y="314"/>
                  </a:cubicBezTo>
                  <a:cubicBezTo>
                    <a:pt x="11155" y="314"/>
                    <a:pt x="11171" y="314"/>
                    <a:pt x="11171" y="332"/>
                  </a:cubicBezTo>
                  <a:cubicBezTo>
                    <a:pt x="11196" y="332"/>
                    <a:pt x="11221" y="326"/>
                    <a:pt x="11240" y="314"/>
                  </a:cubicBezTo>
                  <a:lnTo>
                    <a:pt x="11343" y="314"/>
                  </a:lnTo>
                  <a:cubicBezTo>
                    <a:pt x="11362" y="314"/>
                    <a:pt x="11381" y="307"/>
                    <a:pt x="11400" y="295"/>
                  </a:cubicBezTo>
                  <a:lnTo>
                    <a:pt x="11412" y="295"/>
                  </a:lnTo>
                  <a:cubicBezTo>
                    <a:pt x="11412" y="314"/>
                    <a:pt x="11484" y="317"/>
                    <a:pt x="11585" y="317"/>
                  </a:cubicBezTo>
                  <a:cubicBezTo>
                    <a:pt x="11685" y="317"/>
                    <a:pt x="11773" y="320"/>
                    <a:pt x="11785" y="339"/>
                  </a:cubicBezTo>
                  <a:cubicBezTo>
                    <a:pt x="11785" y="339"/>
                    <a:pt x="11801" y="339"/>
                    <a:pt x="11814" y="320"/>
                  </a:cubicBezTo>
                  <a:cubicBezTo>
                    <a:pt x="11823" y="296"/>
                    <a:pt x="11832" y="286"/>
                    <a:pt x="11841" y="286"/>
                  </a:cubicBezTo>
                  <a:cubicBezTo>
                    <a:pt x="11847" y="286"/>
                    <a:pt x="11852" y="290"/>
                    <a:pt x="11857" y="298"/>
                  </a:cubicBezTo>
                  <a:cubicBezTo>
                    <a:pt x="11864" y="320"/>
                    <a:pt x="11882" y="331"/>
                    <a:pt x="11901" y="331"/>
                  </a:cubicBezTo>
                  <a:cubicBezTo>
                    <a:pt x="11919" y="331"/>
                    <a:pt x="11937" y="321"/>
                    <a:pt x="11945" y="301"/>
                  </a:cubicBezTo>
                  <a:lnTo>
                    <a:pt x="11945" y="320"/>
                  </a:lnTo>
                  <a:cubicBezTo>
                    <a:pt x="11950" y="337"/>
                    <a:pt x="11960" y="344"/>
                    <a:pt x="11970" y="344"/>
                  </a:cubicBezTo>
                  <a:cubicBezTo>
                    <a:pt x="11987" y="344"/>
                    <a:pt x="12008" y="326"/>
                    <a:pt x="12017" y="301"/>
                  </a:cubicBezTo>
                  <a:cubicBezTo>
                    <a:pt x="12026" y="317"/>
                    <a:pt x="12037" y="331"/>
                    <a:pt x="12046" y="331"/>
                  </a:cubicBezTo>
                  <a:cubicBezTo>
                    <a:pt x="12050" y="331"/>
                    <a:pt x="12054" y="328"/>
                    <a:pt x="12058" y="323"/>
                  </a:cubicBezTo>
                  <a:cubicBezTo>
                    <a:pt x="12074" y="323"/>
                    <a:pt x="12074" y="323"/>
                    <a:pt x="12074" y="364"/>
                  </a:cubicBezTo>
                  <a:cubicBezTo>
                    <a:pt x="12074" y="386"/>
                    <a:pt x="12074" y="405"/>
                    <a:pt x="12086" y="405"/>
                  </a:cubicBezTo>
                  <a:cubicBezTo>
                    <a:pt x="12102" y="405"/>
                    <a:pt x="12102" y="386"/>
                    <a:pt x="12102" y="364"/>
                  </a:cubicBezTo>
                  <a:lnTo>
                    <a:pt x="12130" y="364"/>
                  </a:lnTo>
                  <a:cubicBezTo>
                    <a:pt x="12130" y="364"/>
                    <a:pt x="12146" y="364"/>
                    <a:pt x="12146" y="345"/>
                  </a:cubicBezTo>
                  <a:cubicBezTo>
                    <a:pt x="12146" y="323"/>
                    <a:pt x="12158" y="323"/>
                    <a:pt x="12174" y="323"/>
                  </a:cubicBezTo>
                  <a:cubicBezTo>
                    <a:pt x="12174" y="330"/>
                    <a:pt x="12175" y="332"/>
                    <a:pt x="12177" y="332"/>
                  </a:cubicBezTo>
                  <a:cubicBezTo>
                    <a:pt x="12180" y="332"/>
                    <a:pt x="12185" y="317"/>
                    <a:pt x="12174" y="301"/>
                  </a:cubicBezTo>
                  <a:cubicBezTo>
                    <a:pt x="12174" y="282"/>
                    <a:pt x="12174" y="260"/>
                    <a:pt x="12190" y="260"/>
                  </a:cubicBezTo>
                  <a:lnTo>
                    <a:pt x="12190" y="220"/>
                  </a:lnTo>
                  <a:cubicBezTo>
                    <a:pt x="12190" y="176"/>
                    <a:pt x="12190" y="157"/>
                    <a:pt x="12161" y="135"/>
                  </a:cubicBezTo>
                  <a:cubicBezTo>
                    <a:pt x="12127" y="122"/>
                    <a:pt x="12099" y="110"/>
                    <a:pt x="12081" y="110"/>
                  </a:cubicBezTo>
                  <a:cubicBezTo>
                    <a:pt x="12068" y="110"/>
                    <a:pt x="12061" y="117"/>
                    <a:pt x="12061" y="135"/>
                  </a:cubicBezTo>
                  <a:cubicBezTo>
                    <a:pt x="12061" y="135"/>
                    <a:pt x="12045" y="154"/>
                    <a:pt x="12030" y="154"/>
                  </a:cubicBezTo>
                  <a:cubicBezTo>
                    <a:pt x="12017" y="154"/>
                    <a:pt x="12002" y="135"/>
                    <a:pt x="12002" y="135"/>
                  </a:cubicBezTo>
                  <a:cubicBezTo>
                    <a:pt x="12002" y="113"/>
                    <a:pt x="11945" y="113"/>
                    <a:pt x="11873" y="110"/>
                  </a:cubicBezTo>
                  <a:cubicBezTo>
                    <a:pt x="11788" y="110"/>
                    <a:pt x="11745" y="110"/>
                    <a:pt x="11729" y="88"/>
                  </a:cubicBezTo>
                  <a:cubicBezTo>
                    <a:pt x="11716" y="69"/>
                    <a:pt x="11701" y="66"/>
                    <a:pt x="11701" y="66"/>
                  </a:cubicBezTo>
                  <a:cubicBezTo>
                    <a:pt x="11701" y="88"/>
                    <a:pt x="11616" y="88"/>
                    <a:pt x="11516" y="88"/>
                  </a:cubicBezTo>
                  <a:cubicBezTo>
                    <a:pt x="11487" y="87"/>
                    <a:pt x="11458" y="86"/>
                    <a:pt x="11431" y="86"/>
                  </a:cubicBezTo>
                  <a:cubicBezTo>
                    <a:pt x="11366" y="86"/>
                    <a:pt x="11315" y="90"/>
                    <a:pt x="11315" y="104"/>
                  </a:cubicBezTo>
                  <a:lnTo>
                    <a:pt x="11287" y="104"/>
                  </a:lnTo>
                  <a:cubicBezTo>
                    <a:pt x="11287" y="85"/>
                    <a:pt x="11259" y="85"/>
                    <a:pt x="11227" y="85"/>
                  </a:cubicBezTo>
                  <a:cubicBezTo>
                    <a:pt x="11212" y="94"/>
                    <a:pt x="11193" y="104"/>
                    <a:pt x="11171" y="104"/>
                  </a:cubicBezTo>
                  <a:cubicBezTo>
                    <a:pt x="11171" y="82"/>
                    <a:pt x="11159" y="82"/>
                    <a:pt x="11127" y="82"/>
                  </a:cubicBezTo>
                  <a:cubicBezTo>
                    <a:pt x="11099" y="82"/>
                    <a:pt x="11086" y="82"/>
                    <a:pt x="11086" y="104"/>
                  </a:cubicBezTo>
                  <a:cubicBezTo>
                    <a:pt x="11033" y="104"/>
                    <a:pt x="10980" y="97"/>
                    <a:pt x="10927" y="79"/>
                  </a:cubicBezTo>
                  <a:cubicBezTo>
                    <a:pt x="10923" y="73"/>
                    <a:pt x="10919" y="71"/>
                    <a:pt x="10915" y="71"/>
                  </a:cubicBezTo>
                  <a:cubicBezTo>
                    <a:pt x="10905" y="71"/>
                    <a:pt x="10895" y="85"/>
                    <a:pt x="10886" y="101"/>
                  </a:cubicBezTo>
                  <a:cubicBezTo>
                    <a:pt x="10886" y="123"/>
                    <a:pt x="10870" y="141"/>
                    <a:pt x="10855" y="141"/>
                  </a:cubicBezTo>
                  <a:cubicBezTo>
                    <a:pt x="10855" y="141"/>
                    <a:pt x="10855" y="123"/>
                    <a:pt x="10855" y="101"/>
                  </a:cubicBezTo>
                  <a:cubicBezTo>
                    <a:pt x="10870" y="79"/>
                    <a:pt x="10870" y="79"/>
                    <a:pt x="10842" y="79"/>
                  </a:cubicBezTo>
                  <a:lnTo>
                    <a:pt x="10814" y="79"/>
                  </a:lnTo>
                  <a:cubicBezTo>
                    <a:pt x="10814" y="96"/>
                    <a:pt x="10770" y="98"/>
                    <a:pt x="10704" y="98"/>
                  </a:cubicBezTo>
                  <a:cubicBezTo>
                    <a:pt x="10685" y="98"/>
                    <a:pt x="10664" y="97"/>
                    <a:pt x="10641" y="97"/>
                  </a:cubicBezTo>
                  <a:cubicBezTo>
                    <a:pt x="10513" y="97"/>
                    <a:pt x="10469" y="97"/>
                    <a:pt x="10469" y="116"/>
                  </a:cubicBezTo>
                  <a:cubicBezTo>
                    <a:pt x="10469" y="127"/>
                    <a:pt x="10465" y="133"/>
                    <a:pt x="10456" y="133"/>
                  </a:cubicBezTo>
                  <a:cubicBezTo>
                    <a:pt x="10447" y="133"/>
                    <a:pt x="10433" y="127"/>
                    <a:pt x="10413" y="116"/>
                  </a:cubicBezTo>
                  <a:cubicBezTo>
                    <a:pt x="10356" y="76"/>
                    <a:pt x="10336" y="61"/>
                    <a:pt x="10325" y="61"/>
                  </a:cubicBezTo>
                  <a:cubicBezTo>
                    <a:pt x="10320" y="61"/>
                    <a:pt x="10317" y="66"/>
                    <a:pt x="10312" y="72"/>
                  </a:cubicBezTo>
                  <a:cubicBezTo>
                    <a:pt x="10325" y="72"/>
                    <a:pt x="10325" y="94"/>
                    <a:pt x="10325" y="116"/>
                  </a:cubicBezTo>
                  <a:cubicBezTo>
                    <a:pt x="10325" y="137"/>
                    <a:pt x="10321" y="147"/>
                    <a:pt x="10316" y="147"/>
                  </a:cubicBezTo>
                  <a:cubicBezTo>
                    <a:pt x="10310" y="147"/>
                    <a:pt x="10303" y="137"/>
                    <a:pt x="10297" y="116"/>
                  </a:cubicBezTo>
                  <a:cubicBezTo>
                    <a:pt x="10297" y="99"/>
                    <a:pt x="10262" y="91"/>
                    <a:pt x="10219" y="91"/>
                  </a:cubicBezTo>
                  <a:cubicBezTo>
                    <a:pt x="10156" y="91"/>
                    <a:pt x="10075" y="108"/>
                    <a:pt x="10068" y="132"/>
                  </a:cubicBezTo>
                  <a:lnTo>
                    <a:pt x="10068" y="113"/>
                  </a:lnTo>
                  <a:cubicBezTo>
                    <a:pt x="10068" y="91"/>
                    <a:pt x="10052" y="91"/>
                    <a:pt x="9996" y="91"/>
                  </a:cubicBezTo>
                  <a:lnTo>
                    <a:pt x="9952" y="91"/>
                  </a:lnTo>
                  <a:cubicBezTo>
                    <a:pt x="9952" y="108"/>
                    <a:pt x="9938" y="114"/>
                    <a:pt x="9921" y="114"/>
                  </a:cubicBezTo>
                  <a:cubicBezTo>
                    <a:pt x="9897" y="114"/>
                    <a:pt x="9867" y="101"/>
                    <a:pt x="9867" y="88"/>
                  </a:cubicBezTo>
                  <a:cubicBezTo>
                    <a:pt x="9852" y="69"/>
                    <a:pt x="9852" y="69"/>
                    <a:pt x="9824" y="69"/>
                  </a:cubicBezTo>
                  <a:cubicBezTo>
                    <a:pt x="9806" y="86"/>
                    <a:pt x="9783" y="92"/>
                    <a:pt x="9763" y="92"/>
                  </a:cubicBezTo>
                  <a:cubicBezTo>
                    <a:pt x="9733" y="92"/>
                    <a:pt x="9708" y="79"/>
                    <a:pt x="9708" y="66"/>
                  </a:cubicBezTo>
                  <a:lnTo>
                    <a:pt x="9679" y="66"/>
                  </a:lnTo>
                  <a:cubicBezTo>
                    <a:pt x="9668" y="80"/>
                    <a:pt x="9650" y="89"/>
                    <a:pt x="9631" y="89"/>
                  </a:cubicBezTo>
                  <a:cubicBezTo>
                    <a:pt x="9629" y="89"/>
                    <a:pt x="9626" y="88"/>
                    <a:pt x="9623" y="88"/>
                  </a:cubicBezTo>
                  <a:cubicBezTo>
                    <a:pt x="9611" y="87"/>
                    <a:pt x="9601" y="87"/>
                    <a:pt x="9594" y="87"/>
                  </a:cubicBezTo>
                  <a:cubicBezTo>
                    <a:pt x="9574" y="87"/>
                    <a:pt x="9570" y="91"/>
                    <a:pt x="9579" y="107"/>
                  </a:cubicBezTo>
                  <a:cubicBezTo>
                    <a:pt x="9579" y="129"/>
                    <a:pt x="9579" y="148"/>
                    <a:pt x="9567" y="148"/>
                  </a:cubicBezTo>
                  <a:lnTo>
                    <a:pt x="9567" y="129"/>
                  </a:lnTo>
                  <a:cubicBezTo>
                    <a:pt x="9567" y="107"/>
                    <a:pt x="9523" y="107"/>
                    <a:pt x="9466" y="107"/>
                  </a:cubicBezTo>
                  <a:cubicBezTo>
                    <a:pt x="9394" y="104"/>
                    <a:pt x="9366" y="104"/>
                    <a:pt x="9350" y="85"/>
                  </a:cubicBezTo>
                  <a:lnTo>
                    <a:pt x="9335" y="104"/>
                  </a:lnTo>
                  <a:cubicBezTo>
                    <a:pt x="9328" y="115"/>
                    <a:pt x="9321" y="120"/>
                    <a:pt x="9316" y="120"/>
                  </a:cubicBezTo>
                  <a:cubicBezTo>
                    <a:pt x="9310" y="120"/>
                    <a:pt x="9306" y="115"/>
                    <a:pt x="9306" y="104"/>
                  </a:cubicBezTo>
                  <a:cubicBezTo>
                    <a:pt x="9300" y="93"/>
                    <a:pt x="9282" y="87"/>
                    <a:pt x="9262" y="87"/>
                  </a:cubicBezTo>
                  <a:cubicBezTo>
                    <a:pt x="9242" y="87"/>
                    <a:pt x="9220" y="93"/>
                    <a:pt x="9206" y="104"/>
                  </a:cubicBezTo>
                  <a:lnTo>
                    <a:pt x="9178" y="104"/>
                  </a:lnTo>
                  <a:cubicBezTo>
                    <a:pt x="9172" y="81"/>
                    <a:pt x="9157" y="70"/>
                    <a:pt x="9142" y="70"/>
                  </a:cubicBezTo>
                  <a:cubicBezTo>
                    <a:pt x="9128" y="70"/>
                    <a:pt x="9114" y="81"/>
                    <a:pt x="9106" y="101"/>
                  </a:cubicBezTo>
                  <a:cubicBezTo>
                    <a:pt x="9106" y="82"/>
                    <a:pt x="9093" y="82"/>
                    <a:pt x="9078" y="82"/>
                  </a:cubicBezTo>
                  <a:cubicBezTo>
                    <a:pt x="9064" y="91"/>
                    <a:pt x="9044" y="96"/>
                    <a:pt x="9027" y="96"/>
                  </a:cubicBezTo>
                  <a:cubicBezTo>
                    <a:pt x="9008" y="96"/>
                    <a:pt x="8993" y="90"/>
                    <a:pt x="8993" y="79"/>
                  </a:cubicBezTo>
                  <a:lnTo>
                    <a:pt x="8977" y="79"/>
                  </a:lnTo>
                  <a:cubicBezTo>
                    <a:pt x="8969" y="92"/>
                    <a:pt x="8956" y="101"/>
                    <a:pt x="8941" y="101"/>
                  </a:cubicBezTo>
                  <a:cubicBezTo>
                    <a:pt x="8938" y="101"/>
                    <a:pt x="8936" y="101"/>
                    <a:pt x="8934" y="101"/>
                  </a:cubicBezTo>
                  <a:cubicBezTo>
                    <a:pt x="8931" y="100"/>
                    <a:pt x="8929" y="100"/>
                    <a:pt x="8927" y="100"/>
                  </a:cubicBezTo>
                  <a:cubicBezTo>
                    <a:pt x="8913" y="100"/>
                    <a:pt x="8898" y="108"/>
                    <a:pt x="8890" y="119"/>
                  </a:cubicBezTo>
                  <a:cubicBezTo>
                    <a:pt x="8877" y="141"/>
                    <a:pt x="8861" y="141"/>
                    <a:pt x="8861" y="141"/>
                  </a:cubicBezTo>
                  <a:cubicBezTo>
                    <a:pt x="8849" y="141"/>
                    <a:pt x="8861" y="119"/>
                    <a:pt x="8877" y="101"/>
                  </a:cubicBezTo>
                  <a:cubicBezTo>
                    <a:pt x="8889" y="91"/>
                    <a:pt x="8888" y="86"/>
                    <a:pt x="8880" y="86"/>
                  </a:cubicBezTo>
                  <a:cubicBezTo>
                    <a:pt x="8869" y="86"/>
                    <a:pt x="8844" y="96"/>
                    <a:pt x="8821" y="119"/>
                  </a:cubicBezTo>
                  <a:cubicBezTo>
                    <a:pt x="8799" y="140"/>
                    <a:pt x="8788" y="150"/>
                    <a:pt x="8786" y="150"/>
                  </a:cubicBezTo>
                  <a:cubicBezTo>
                    <a:pt x="8784" y="150"/>
                    <a:pt x="8791" y="140"/>
                    <a:pt x="8805" y="119"/>
                  </a:cubicBezTo>
                  <a:cubicBezTo>
                    <a:pt x="8816" y="106"/>
                    <a:pt x="8826" y="91"/>
                    <a:pt x="8820" y="91"/>
                  </a:cubicBezTo>
                  <a:cubicBezTo>
                    <a:pt x="8818" y="91"/>
                    <a:pt x="8813" y="94"/>
                    <a:pt x="8805" y="101"/>
                  </a:cubicBezTo>
                  <a:cubicBezTo>
                    <a:pt x="8805" y="101"/>
                    <a:pt x="8804" y="100"/>
                    <a:pt x="8801" y="100"/>
                  </a:cubicBezTo>
                  <a:cubicBezTo>
                    <a:pt x="8794" y="100"/>
                    <a:pt x="8777" y="102"/>
                    <a:pt x="8777" y="119"/>
                  </a:cubicBezTo>
                  <a:lnTo>
                    <a:pt x="8733" y="119"/>
                  </a:lnTo>
                  <a:cubicBezTo>
                    <a:pt x="8717" y="104"/>
                    <a:pt x="8699" y="97"/>
                    <a:pt x="8677" y="97"/>
                  </a:cubicBezTo>
                  <a:cubicBezTo>
                    <a:pt x="8669" y="108"/>
                    <a:pt x="8665" y="114"/>
                    <a:pt x="8661" y="114"/>
                  </a:cubicBezTo>
                  <a:cubicBezTo>
                    <a:pt x="8658" y="114"/>
                    <a:pt x="8655" y="108"/>
                    <a:pt x="8648" y="97"/>
                  </a:cubicBezTo>
                  <a:cubicBezTo>
                    <a:pt x="8648" y="88"/>
                    <a:pt x="8646" y="83"/>
                    <a:pt x="8643" y="83"/>
                  </a:cubicBezTo>
                  <a:cubicBezTo>
                    <a:pt x="8638" y="83"/>
                    <a:pt x="8633" y="94"/>
                    <a:pt x="8633" y="119"/>
                  </a:cubicBezTo>
                  <a:cubicBezTo>
                    <a:pt x="8625" y="128"/>
                    <a:pt x="8618" y="133"/>
                    <a:pt x="8612" y="133"/>
                  </a:cubicBezTo>
                  <a:cubicBezTo>
                    <a:pt x="8604" y="133"/>
                    <a:pt x="8597" y="128"/>
                    <a:pt x="8589" y="116"/>
                  </a:cubicBezTo>
                  <a:cubicBezTo>
                    <a:pt x="8589" y="93"/>
                    <a:pt x="8585" y="83"/>
                    <a:pt x="8581" y="83"/>
                  </a:cubicBezTo>
                  <a:cubicBezTo>
                    <a:pt x="8579" y="83"/>
                    <a:pt x="8576" y="88"/>
                    <a:pt x="8576" y="97"/>
                  </a:cubicBezTo>
                  <a:cubicBezTo>
                    <a:pt x="8561" y="116"/>
                    <a:pt x="8548" y="116"/>
                    <a:pt x="8548" y="116"/>
                  </a:cubicBezTo>
                  <a:cubicBezTo>
                    <a:pt x="8548" y="97"/>
                    <a:pt x="8416" y="94"/>
                    <a:pt x="8288" y="94"/>
                  </a:cubicBezTo>
                  <a:cubicBezTo>
                    <a:pt x="8275" y="94"/>
                    <a:pt x="8260" y="113"/>
                    <a:pt x="8260" y="135"/>
                  </a:cubicBezTo>
                  <a:cubicBezTo>
                    <a:pt x="8260" y="153"/>
                    <a:pt x="8260" y="159"/>
                    <a:pt x="8259" y="159"/>
                  </a:cubicBezTo>
                  <a:cubicBezTo>
                    <a:pt x="8257" y="159"/>
                    <a:pt x="8253" y="148"/>
                    <a:pt x="8244" y="135"/>
                  </a:cubicBezTo>
                  <a:cubicBezTo>
                    <a:pt x="8238" y="104"/>
                    <a:pt x="8228" y="88"/>
                    <a:pt x="8221" y="88"/>
                  </a:cubicBezTo>
                  <a:cubicBezTo>
                    <a:pt x="8214" y="88"/>
                    <a:pt x="8210" y="104"/>
                    <a:pt x="8216" y="135"/>
                  </a:cubicBezTo>
                  <a:cubicBezTo>
                    <a:pt x="8224" y="155"/>
                    <a:pt x="8228" y="166"/>
                    <a:pt x="8226" y="166"/>
                  </a:cubicBezTo>
                  <a:cubicBezTo>
                    <a:pt x="8225" y="166"/>
                    <a:pt x="8217" y="155"/>
                    <a:pt x="8203" y="135"/>
                  </a:cubicBezTo>
                  <a:cubicBezTo>
                    <a:pt x="8196" y="124"/>
                    <a:pt x="8192" y="119"/>
                    <a:pt x="8188" y="119"/>
                  </a:cubicBezTo>
                  <a:cubicBezTo>
                    <a:pt x="8185" y="119"/>
                    <a:pt x="8181" y="124"/>
                    <a:pt x="8175" y="135"/>
                  </a:cubicBezTo>
                  <a:cubicBezTo>
                    <a:pt x="8175" y="144"/>
                    <a:pt x="8171" y="149"/>
                    <a:pt x="8167" y="149"/>
                  </a:cubicBezTo>
                  <a:cubicBezTo>
                    <a:pt x="8163" y="149"/>
                    <a:pt x="8159" y="144"/>
                    <a:pt x="8159" y="135"/>
                  </a:cubicBezTo>
                  <a:cubicBezTo>
                    <a:pt x="8148" y="120"/>
                    <a:pt x="8139" y="104"/>
                    <a:pt x="8134" y="104"/>
                  </a:cubicBezTo>
                  <a:cubicBezTo>
                    <a:pt x="8132" y="104"/>
                    <a:pt x="8131" y="107"/>
                    <a:pt x="8131" y="113"/>
                  </a:cubicBezTo>
                  <a:cubicBezTo>
                    <a:pt x="8131" y="113"/>
                    <a:pt x="8116" y="113"/>
                    <a:pt x="8103" y="91"/>
                  </a:cubicBezTo>
                  <a:cubicBezTo>
                    <a:pt x="8099" y="86"/>
                    <a:pt x="8094" y="83"/>
                    <a:pt x="8090" y="83"/>
                  </a:cubicBezTo>
                  <a:cubicBezTo>
                    <a:pt x="8080" y="83"/>
                    <a:pt x="8070" y="97"/>
                    <a:pt x="8059" y="113"/>
                  </a:cubicBezTo>
                  <a:cubicBezTo>
                    <a:pt x="8037" y="133"/>
                    <a:pt x="8023" y="144"/>
                    <a:pt x="8016" y="144"/>
                  </a:cubicBezTo>
                  <a:cubicBezTo>
                    <a:pt x="8009" y="144"/>
                    <a:pt x="8009" y="133"/>
                    <a:pt x="8015" y="113"/>
                  </a:cubicBezTo>
                  <a:cubicBezTo>
                    <a:pt x="8021" y="96"/>
                    <a:pt x="8014" y="89"/>
                    <a:pt x="8002" y="89"/>
                  </a:cubicBezTo>
                  <a:cubicBezTo>
                    <a:pt x="7984" y="89"/>
                    <a:pt x="7953" y="107"/>
                    <a:pt x="7943" y="132"/>
                  </a:cubicBezTo>
                  <a:cubicBezTo>
                    <a:pt x="7936" y="156"/>
                    <a:pt x="7933" y="166"/>
                    <a:pt x="7932" y="166"/>
                  </a:cubicBezTo>
                  <a:cubicBezTo>
                    <a:pt x="7931" y="166"/>
                    <a:pt x="7931" y="161"/>
                    <a:pt x="7931" y="154"/>
                  </a:cubicBezTo>
                  <a:cubicBezTo>
                    <a:pt x="7931" y="132"/>
                    <a:pt x="7915" y="132"/>
                    <a:pt x="7915" y="132"/>
                  </a:cubicBezTo>
                  <a:cubicBezTo>
                    <a:pt x="7903" y="132"/>
                    <a:pt x="7887" y="132"/>
                    <a:pt x="7887" y="110"/>
                  </a:cubicBezTo>
                  <a:cubicBezTo>
                    <a:pt x="7871" y="113"/>
                    <a:pt x="7856" y="119"/>
                    <a:pt x="7843" y="132"/>
                  </a:cubicBezTo>
                  <a:cubicBezTo>
                    <a:pt x="7832" y="147"/>
                    <a:pt x="7820" y="154"/>
                    <a:pt x="7807" y="154"/>
                  </a:cubicBezTo>
                  <a:cubicBezTo>
                    <a:pt x="7786" y="154"/>
                    <a:pt x="7766" y="135"/>
                    <a:pt x="7758" y="110"/>
                  </a:cubicBezTo>
                  <a:lnTo>
                    <a:pt x="7730" y="129"/>
                  </a:lnTo>
                  <a:cubicBezTo>
                    <a:pt x="7721" y="156"/>
                    <a:pt x="7712" y="173"/>
                    <a:pt x="7707" y="173"/>
                  </a:cubicBezTo>
                  <a:cubicBezTo>
                    <a:pt x="7704" y="173"/>
                    <a:pt x="7702" y="166"/>
                    <a:pt x="7702" y="151"/>
                  </a:cubicBezTo>
                  <a:cubicBezTo>
                    <a:pt x="7702" y="142"/>
                    <a:pt x="7702" y="134"/>
                    <a:pt x="7702" y="129"/>
                  </a:cubicBezTo>
                  <a:cubicBezTo>
                    <a:pt x="7696" y="144"/>
                    <a:pt x="7684" y="151"/>
                    <a:pt x="7671" y="151"/>
                  </a:cubicBezTo>
                  <a:cubicBezTo>
                    <a:pt x="7651" y="151"/>
                    <a:pt x="7630" y="134"/>
                    <a:pt x="7630" y="107"/>
                  </a:cubicBezTo>
                  <a:cubicBezTo>
                    <a:pt x="7630" y="88"/>
                    <a:pt x="7630" y="88"/>
                    <a:pt x="7614" y="88"/>
                  </a:cubicBezTo>
                  <a:lnTo>
                    <a:pt x="7614" y="107"/>
                  </a:lnTo>
                  <a:cubicBezTo>
                    <a:pt x="7614" y="129"/>
                    <a:pt x="7614" y="151"/>
                    <a:pt x="7602" y="151"/>
                  </a:cubicBezTo>
                  <a:cubicBezTo>
                    <a:pt x="7586" y="151"/>
                    <a:pt x="7570" y="148"/>
                    <a:pt x="7570" y="129"/>
                  </a:cubicBezTo>
                  <a:cubicBezTo>
                    <a:pt x="7561" y="113"/>
                    <a:pt x="7551" y="98"/>
                    <a:pt x="7546" y="98"/>
                  </a:cubicBezTo>
                  <a:cubicBezTo>
                    <a:pt x="7543" y="98"/>
                    <a:pt x="7542" y="100"/>
                    <a:pt x="7542" y="107"/>
                  </a:cubicBezTo>
                  <a:cubicBezTo>
                    <a:pt x="7542" y="107"/>
                    <a:pt x="7530" y="107"/>
                    <a:pt x="7514" y="85"/>
                  </a:cubicBezTo>
                  <a:lnTo>
                    <a:pt x="7458" y="85"/>
                  </a:lnTo>
                  <a:cubicBezTo>
                    <a:pt x="7450" y="96"/>
                    <a:pt x="7439" y="101"/>
                    <a:pt x="7430" y="101"/>
                  </a:cubicBezTo>
                  <a:cubicBezTo>
                    <a:pt x="7421" y="101"/>
                    <a:pt x="7414" y="96"/>
                    <a:pt x="7414" y="85"/>
                  </a:cubicBezTo>
                  <a:cubicBezTo>
                    <a:pt x="7398" y="85"/>
                    <a:pt x="7382" y="91"/>
                    <a:pt x="7370" y="104"/>
                  </a:cubicBezTo>
                  <a:cubicBezTo>
                    <a:pt x="7342" y="104"/>
                    <a:pt x="7329" y="104"/>
                    <a:pt x="7329" y="85"/>
                  </a:cubicBezTo>
                  <a:cubicBezTo>
                    <a:pt x="7329" y="74"/>
                    <a:pt x="7329" y="68"/>
                    <a:pt x="7327" y="68"/>
                  </a:cubicBezTo>
                  <a:cubicBezTo>
                    <a:pt x="7325" y="68"/>
                    <a:pt x="7321" y="74"/>
                    <a:pt x="7313" y="85"/>
                  </a:cubicBezTo>
                  <a:cubicBezTo>
                    <a:pt x="7313" y="104"/>
                    <a:pt x="7301" y="104"/>
                    <a:pt x="7285" y="104"/>
                  </a:cubicBezTo>
                  <a:lnTo>
                    <a:pt x="7257" y="104"/>
                  </a:lnTo>
                  <a:cubicBezTo>
                    <a:pt x="7257" y="126"/>
                    <a:pt x="7257" y="126"/>
                    <a:pt x="7241" y="126"/>
                  </a:cubicBezTo>
                  <a:cubicBezTo>
                    <a:pt x="7229" y="126"/>
                    <a:pt x="7185" y="104"/>
                    <a:pt x="7169" y="104"/>
                  </a:cubicBezTo>
                  <a:cubicBezTo>
                    <a:pt x="7128" y="104"/>
                    <a:pt x="7128" y="104"/>
                    <a:pt x="7141" y="123"/>
                  </a:cubicBezTo>
                  <a:cubicBezTo>
                    <a:pt x="7151" y="123"/>
                    <a:pt x="7155" y="132"/>
                    <a:pt x="7148" y="132"/>
                  </a:cubicBezTo>
                  <a:cubicBezTo>
                    <a:pt x="7144" y="132"/>
                    <a:pt x="7138" y="130"/>
                    <a:pt x="7128" y="123"/>
                  </a:cubicBezTo>
                  <a:cubicBezTo>
                    <a:pt x="7094" y="113"/>
                    <a:pt x="7063" y="107"/>
                    <a:pt x="7028" y="101"/>
                  </a:cubicBezTo>
                  <a:cubicBezTo>
                    <a:pt x="6969" y="101"/>
                    <a:pt x="6969" y="101"/>
                    <a:pt x="6969" y="123"/>
                  </a:cubicBezTo>
                  <a:cubicBezTo>
                    <a:pt x="6976" y="143"/>
                    <a:pt x="6976" y="153"/>
                    <a:pt x="6973" y="153"/>
                  </a:cubicBezTo>
                  <a:cubicBezTo>
                    <a:pt x="6969" y="153"/>
                    <a:pt x="6962" y="143"/>
                    <a:pt x="6956" y="123"/>
                  </a:cubicBezTo>
                  <a:cubicBezTo>
                    <a:pt x="6940" y="97"/>
                    <a:pt x="6927" y="86"/>
                    <a:pt x="6920" y="86"/>
                  </a:cubicBezTo>
                  <a:cubicBezTo>
                    <a:pt x="6915" y="86"/>
                    <a:pt x="6912" y="91"/>
                    <a:pt x="6912" y="101"/>
                  </a:cubicBezTo>
                  <a:cubicBezTo>
                    <a:pt x="6897" y="123"/>
                    <a:pt x="6897" y="123"/>
                    <a:pt x="6884" y="123"/>
                  </a:cubicBezTo>
                  <a:cubicBezTo>
                    <a:pt x="6884" y="111"/>
                    <a:pt x="6880" y="106"/>
                    <a:pt x="6872" y="106"/>
                  </a:cubicBezTo>
                  <a:cubicBezTo>
                    <a:pt x="6864" y="106"/>
                    <a:pt x="6854" y="110"/>
                    <a:pt x="6840" y="119"/>
                  </a:cubicBezTo>
                  <a:cubicBezTo>
                    <a:pt x="6824" y="119"/>
                    <a:pt x="6824" y="119"/>
                    <a:pt x="6828" y="101"/>
                  </a:cubicBezTo>
                  <a:lnTo>
                    <a:pt x="6796" y="101"/>
                  </a:lnTo>
                  <a:cubicBezTo>
                    <a:pt x="6785" y="117"/>
                    <a:pt x="6764" y="123"/>
                    <a:pt x="6742" y="123"/>
                  </a:cubicBezTo>
                  <a:cubicBezTo>
                    <a:pt x="6710" y="123"/>
                    <a:pt x="6677" y="110"/>
                    <a:pt x="6668" y="97"/>
                  </a:cubicBezTo>
                  <a:cubicBezTo>
                    <a:pt x="6668" y="97"/>
                    <a:pt x="6655" y="97"/>
                    <a:pt x="6640" y="119"/>
                  </a:cubicBezTo>
                  <a:cubicBezTo>
                    <a:pt x="6632" y="140"/>
                    <a:pt x="6625" y="150"/>
                    <a:pt x="6620" y="150"/>
                  </a:cubicBezTo>
                  <a:cubicBezTo>
                    <a:pt x="6615" y="150"/>
                    <a:pt x="6611" y="140"/>
                    <a:pt x="6611" y="119"/>
                  </a:cubicBezTo>
                  <a:cubicBezTo>
                    <a:pt x="6611" y="97"/>
                    <a:pt x="6611" y="86"/>
                    <a:pt x="6609" y="86"/>
                  </a:cubicBezTo>
                  <a:cubicBezTo>
                    <a:pt x="6607" y="86"/>
                    <a:pt x="6604" y="97"/>
                    <a:pt x="6596" y="119"/>
                  </a:cubicBezTo>
                  <a:cubicBezTo>
                    <a:pt x="6591" y="127"/>
                    <a:pt x="6576" y="132"/>
                    <a:pt x="6561" y="132"/>
                  </a:cubicBezTo>
                  <a:cubicBezTo>
                    <a:pt x="6539" y="132"/>
                    <a:pt x="6516" y="122"/>
                    <a:pt x="6524" y="97"/>
                  </a:cubicBezTo>
                  <a:lnTo>
                    <a:pt x="6527" y="54"/>
                  </a:lnTo>
                  <a:lnTo>
                    <a:pt x="6527" y="54"/>
                  </a:lnTo>
                  <a:cubicBezTo>
                    <a:pt x="6511" y="76"/>
                    <a:pt x="6495" y="76"/>
                    <a:pt x="6495" y="76"/>
                  </a:cubicBezTo>
                  <a:cubicBezTo>
                    <a:pt x="6495" y="91"/>
                    <a:pt x="6489" y="96"/>
                    <a:pt x="6468" y="96"/>
                  </a:cubicBezTo>
                  <a:cubicBezTo>
                    <a:pt x="6461" y="96"/>
                    <a:pt x="6451" y="95"/>
                    <a:pt x="6439" y="94"/>
                  </a:cubicBezTo>
                  <a:cubicBezTo>
                    <a:pt x="6411" y="94"/>
                    <a:pt x="6354" y="116"/>
                    <a:pt x="6323" y="116"/>
                  </a:cubicBezTo>
                  <a:cubicBezTo>
                    <a:pt x="6295" y="116"/>
                    <a:pt x="6254" y="113"/>
                    <a:pt x="6238" y="94"/>
                  </a:cubicBezTo>
                  <a:cubicBezTo>
                    <a:pt x="6236" y="94"/>
                    <a:pt x="6233" y="94"/>
                    <a:pt x="6230" y="94"/>
                  </a:cubicBezTo>
                  <a:cubicBezTo>
                    <a:pt x="6212" y="94"/>
                    <a:pt x="6196" y="102"/>
                    <a:pt x="6182" y="113"/>
                  </a:cubicBezTo>
                  <a:cubicBezTo>
                    <a:pt x="6174" y="124"/>
                    <a:pt x="6163" y="130"/>
                    <a:pt x="6154" y="130"/>
                  </a:cubicBezTo>
                  <a:cubicBezTo>
                    <a:pt x="6145" y="130"/>
                    <a:pt x="6138" y="124"/>
                    <a:pt x="6138" y="113"/>
                  </a:cubicBezTo>
                  <a:lnTo>
                    <a:pt x="6123" y="113"/>
                  </a:lnTo>
                  <a:cubicBezTo>
                    <a:pt x="6110" y="123"/>
                    <a:pt x="6097" y="132"/>
                    <a:pt x="6082" y="132"/>
                  </a:cubicBezTo>
                  <a:cubicBezTo>
                    <a:pt x="6082" y="119"/>
                    <a:pt x="6074" y="104"/>
                    <a:pt x="6064" y="104"/>
                  </a:cubicBezTo>
                  <a:cubicBezTo>
                    <a:pt x="6060" y="104"/>
                    <a:pt x="6055" y="107"/>
                    <a:pt x="6050" y="113"/>
                  </a:cubicBezTo>
                  <a:cubicBezTo>
                    <a:pt x="6050" y="132"/>
                    <a:pt x="6038" y="132"/>
                    <a:pt x="6010" y="132"/>
                  </a:cubicBezTo>
                  <a:cubicBezTo>
                    <a:pt x="5994" y="120"/>
                    <a:pt x="5840" y="113"/>
                    <a:pt x="5707" y="113"/>
                  </a:cubicBezTo>
                  <a:cubicBezTo>
                    <a:pt x="5601" y="113"/>
                    <a:pt x="5508" y="117"/>
                    <a:pt x="5508" y="126"/>
                  </a:cubicBezTo>
                  <a:lnTo>
                    <a:pt x="5421" y="126"/>
                  </a:lnTo>
                  <a:cubicBezTo>
                    <a:pt x="5421" y="108"/>
                    <a:pt x="5407" y="102"/>
                    <a:pt x="5389" y="102"/>
                  </a:cubicBezTo>
                  <a:cubicBezTo>
                    <a:pt x="5364" y="102"/>
                    <a:pt x="5331" y="113"/>
                    <a:pt x="5308" y="126"/>
                  </a:cubicBezTo>
                  <a:cubicBezTo>
                    <a:pt x="5300" y="139"/>
                    <a:pt x="5286" y="145"/>
                    <a:pt x="5272" y="145"/>
                  </a:cubicBezTo>
                  <a:cubicBezTo>
                    <a:pt x="5269" y="145"/>
                    <a:pt x="5266" y="145"/>
                    <a:pt x="5264" y="144"/>
                  </a:cubicBezTo>
                  <a:cubicBezTo>
                    <a:pt x="5264" y="120"/>
                    <a:pt x="5248" y="110"/>
                    <a:pt x="5230" y="110"/>
                  </a:cubicBezTo>
                  <a:cubicBezTo>
                    <a:pt x="5217" y="110"/>
                    <a:pt x="5203" y="115"/>
                    <a:pt x="5192" y="123"/>
                  </a:cubicBezTo>
                  <a:cubicBezTo>
                    <a:pt x="5184" y="144"/>
                    <a:pt x="5177" y="155"/>
                    <a:pt x="5172" y="155"/>
                  </a:cubicBezTo>
                  <a:cubicBezTo>
                    <a:pt x="5167" y="155"/>
                    <a:pt x="5164" y="144"/>
                    <a:pt x="5164" y="123"/>
                  </a:cubicBezTo>
                  <a:cubicBezTo>
                    <a:pt x="5164" y="104"/>
                    <a:pt x="5158" y="94"/>
                    <a:pt x="5149" y="94"/>
                  </a:cubicBezTo>
                  <a:cubicBezTo>
                    <a:pt x="5138" y="94"/>
                    <a:pt x="5121" y="110"/>
                    <a:pt x="5104" y="144"/>
                  </a:cubicBezTo>
                  <a:cubicBezTo>
                    <a:pt x="5098" y="154"/>
                    <a:pt x="5095" y="159"/>
                    <a:pt x="5091" y="159"/>
                  </a:cubicBezTo>
                  <a:cubicBezTo>
                    <a:pt x="5088" y="159"/>
                    <a:pt x="5084" y="154"/>
                    <a:pt x="5076" y="144"/>
                  </a:cubicBezTo>
                  <a:cubicBezTo>
                    <a:pt x="5068" y="119"/>
                    <a:pt x="5060" y="108"/>
                    <a:pt x="5054" y="108"/>
                  </a:cubicBezTo>
                  <a:cubicBezTo>
                    <a:pt x="5050" y="108"/>
                    <a:pt x="5048" y="113"/>
                    <a:pt x="5048" y="123"/>
                  </a:cubicBezTo>
                  <a:cubicBezTo>
                    <a:pt x="5041" y="143"/>
                    <a:pt x="5034" y="153"/>
                    <a:pt x="5027" y="153"/>
                  </a:cubicBezTo>
                  <a:cubicBezTo>
                    <a:pt x="5019" y="153"/>
                    <a:pt x="5012" y="143"/>
                    <a:pt x="5004" y="123"/>
                  </a:cubicBezTo>
                  <a:cubicBezTo>
                    <a:pt x="4990" y="101"/>
                    <a:pt x="4983" y="90"/>
                    <a:pt x="4978" y="90"/>
                  </a:cubicBezTo>
                  <a:cubicBezTo>
                    <a:pt x="4972" y="90"/>
                    <a:pt x="4969" y="101"/>
                    <a:pt x="4963" y="123"/>
                  </a:cubicBezTo>
                  <a:cubicBezTo>
                    <a:pt x="4955" y="143"/>
                    <a:pt x="4937" y="153"/>
                    <a:pt x="4919" y="153"/>
                  </a:cubicBezTo>
                  <a:cubicBezTo>
                    <a:pt x="4900" y="153"/>
                    <a:pt x="4882" y="142"/>
                    <a:pt x="4875" y="119"/>
                  </a:cubicBezTo>
                  <a:cubicBezTo>
                    <a:pt x="4867" y="119"/>
                    <a:pt x="4857" y="110"/>
                    <a:pt x="4852" y="110"/>
                  </a:cubicBezTo>
                  <a:cubicBezTo>
                    <a:pt x="4849" y="110"/>
                    <a:pt x="4847" y="112"/>
                    <a:pt x="4847" y="119"/>
                  </a:cubicBezTo>
                  <a:lnTo>
                    <a:pt x="4831" y="97"/>
                  </a:lnTo>
                  <a:lnTo>
                    <a:pt x="4803" y="97"/>
                  </a:lnTo>
                  <a:lnTo>
                    <a:pt x="4803" y="119"/>
                  </a:lnTo>
                  <a:cubicBezTo>
                    <a:pt x="4737" y="107"/>
                    <a:pt x="4672" y="101"/>
                    <a:pt x="4603" y="97"/>
                  </a:cubicBezTo>
                  <a:cubicBezTo>
                    <a:pt x="4560" y="97"/>
                    <a:pt x="4526" y="96"/>
                    <a:pt x="4501" y="96"/>
                  </a:cubicBezTo>
                  <a:cubicBezTo>
                    <a:pt x="4434" y="96"/>
                    <a:pt x="4421" y="100"/>
                    <a:pt x="4430" y="116"/>
                  </a:cubicBezTo>
                  <a:cubicBezTo>
                    <a:pt x="4438" y="137"/>
                    <a:pt x="4435" y="147"/>
                    <a:pt x="4428" y="147"/>
                  </a:cubicBezTo>
                  <a:cubicBezTo>
                    <a:pt x="4421" y="147"/>
                    <a:pt x="4410" y="137"/>
                    <a:pt x="4402" y="116"/>
                  </a:cubicBezTo>
                  <a:cubicBezTo>
                    <a:pt x="4390" y="116"/>
                    <a:pt x="4361" y="94"/>
                    <a:pt x="4330" y="94"/>
                  </a:cubicBezTo>
                  <a:cubicBezTo>
                    <a:pt x="4302" y="94"/>
                    <a:pt x="4274" y="94"/>
                    <a:pt x="4274" y="72"/>
                  </a:cubicBezTo>
                  <a:lnTo>
                    <a:pt x="4261" y="72"/>
                  </a:lnTo>
                  <a:cubicBezTo>
                    <a:pt x="4243" y="96"/>
                    <a:pt x="4207" y="106"/>
                    <a:pt x="4172" y="106"/>
                  </a:cubicBezTo>
                  <a:cubicBezTo>
                    <a:pt x="4146" y="106"/>
                    <a:pt x="4120" y="100"/>
                    <a:pt x="4101" y="91"/>
                  </a:cubicBezTo>
                  <a:cubicBezTo>
                    <a:pt x="4097" y="91"/>
                    <a:pt x="4093" y="90"/>
                    <a:pt x="4089" y="90"/>
                  </a:cubicBezTo>
                  <a:cubicBezTo>
                    <a:pt x="4068" y="90"/>
                    <a:pt x="4047" y="97"/>
                    <a:pt x="4029" y="110"/>
                  </a:cubicBezTo>
                  <a:cubicBezTo>
                    <a:pt x="4015" y="121"/>
                    <a:pt x="4008" y="126"/>
                    <a:pt x="4003" y="126"/>
                  </a:cubicBezTo>
                  <a:cubicBezTo>
                    <a:pt x="3998" y="126"/>
                    <a:pt x="3995" y="121"/>
                    <a:pt x="3988" y="110"/>
                  </a:cubicBezTo>
                  <a:cubicBezTo>
                    <a:pt x="3988" y="99"/>
                    <a:pt x="3958" y="87"/>
                    <a:pt x="3934" y="87"/>
                  </a:cubicBezTo>
                  <a:cubicBezTo>
                    <a:pt x="3916" y="87"/>
                    <a:pt x="3901" y="93"/>
                    <a:pt x="3901" y="110"/>
                  </a:cubicBezTo>
                  <a:lnTo>
                    <a:pt x="3888" y="88"/>
                  </a:lnTo>
                  <a:cubicBezTo>
                    <a:pt x="3884" y="83"/>
                    <a:pt x="3879" y="80"/>
                    <a:pt x="3875" y="80"/>
                  </a:cubicBezTo>
                  <a:cubicBezTo>
                    <a:pt x="3865" y="80"/>
                    <a:pt x="3857" y="94"/>
                    <a:pt x="3857" y="110"/>
                  </a:cubicBezTo>
                  <a:cubicBezTo>
                    <a:pt x="3857" y="128"/>
                    <a:pt x="3854" y="138"/>
                    <a:pt x="3850" y="138"/>
                  </a:cubicBezTo>
                  <a:cubicBezTo>
                    <a:pt x="3845" y="138"/>
                    <a:pt x="3837" y="123"/>
                    <a:pt x="3829" y="88"/>
                  </a:cubicBezTo>
                  <a:cubicBezTo>
                    <a:pt x="3829" y="64"/>
                    <a:pt x="3824" y="54"/>
                    <a:pt x="3821" y="54"/>
                  </a:cubicBezTo>
                  <a:cubicBezTo>
                    <a:pt x="3818" y="54"/>
                    <a:pt x="3816" y="58"/>
                    <a:pt x="3816" y="66"/>
                  </a:cubicBezTo>
                  <a:cubicBezTo>
                    <a:pt x="3805" y="82"/>
                    <a:pt x="3794" y="97"/>
                    <a:pt x="3784" y="97"/>
                  </a:cubicBezTo>
                  <a:cubicBezTo>
                    <a:pt x="3780" y="97"/>
                    <a:pt x="3776" y="94"/>
                    <a:pt x="3772" y="88"/>
                  </a:cubicBezTo>
                  <a:cubicBezTo>
                    <a:pt x="3756" y="88"/>
                    <a:pt x="3744" y="88"/>
                    <a:pt x="3744" y="129"/>
                  </a:cubicBezTo>
                  <a:cubicBezTo>
                    <a:pt x="3744" y="151"/>
                    <a:pt x="3728" y="151"/>
                    <a:pt x="3716" y="151"/>
                  </a:cubicBezTo>
                  <a:cubicBezTo>
                    <a:pt x="3716" y="129"/>
                    <a:pt x="3716" y="129"/>
                    <a:pt x="3728" y="107"/>
                  </a:cubicBezTo>
                  <a:lnTo>
                    <a:pt x="3700" y="107"/>
                  </a:lnTo>
                  <a:cubicBezTo>
                    <a:pt x="3684" y="107"/>
                    <a:pt x="3656" y="85"/>
                    <a:pt x="3656" y="66"/>
                  </a:cubicBezTo>
                  <a:cubicBezTo>
                    <a:pt x="3651" y="57"/>
                    <a:pt x="3645" y="51"/>
                    <a:pt x="3641" y="51"/>
                  </a:cubicBezTo>
                  <a:close/>
                  <a:moveTo>
                    <a:pt x="243" y="530"/>
                  </a:moveTo>
                  <a:cubicBezTo>
                    <a:pt x="234" y="542"/>
                    <a:pt x="228" y="558"/>
                    <a:pt x="228" y="571"/>
                  </a:cubicBezTo>
                  <a:lnTo>
                    <a:pt x="240" y="571"/>
                  </a:lnTo>
                  <a:cubicBezTo>
                    <a:pt x="256" y="571"/>
                    <a:pt x="256" y="552"/>
                    <a:pt x="256" y="530"/>
                  </a:cubicBezTo>
                  <a:close/>
                  <a:moveTo>
                    <a:pt x="3409" y="690"/>
                  </a:moveTo>
                  <a:cubicBezTo>
                    <a:pt x="3402" y="702"/>
                    <a:pt x="3396" y="718"/>
                    <a:pt x="3396" y="730"/>
                  </a:cubicBezTo>
                  <a:cubicBezTo>
                    <a:pt x="3396" y="740"/>
                    <a:pt x="3398" y="745"/>
                    <a:pt x="3402" y="745"/>
                  </a:cubicBezTo>
                  <a:cubicBezTo>
                    <a:pt x="3407" y="745"/>
                    <a:pt x="3415" y="735"/>
                    <a:pt x="3424" y="712"/>
                  </a:cubicBezTo>
                  <a:cubicBezTo>
                    <a:pt x="3424" y="690"/>
                    <a:pt x="3424" y="690"/>
                    <a:pt x="340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2598;p52"/>
            <p:cNvSpPr/>
            <p:nvPr/>
          </p:nvSpPr>
          <p:spPr>
            <a:xfrm>
              <a:off x="3497400" y="2204750"/>
              <a:ext cx="655975" cy="797900"/>
            </a:xfrm>
            <a:custGeom>
              <a:avLst/>
              <a:gdLst/>
              <a:ahLst/>
              <a:cxnLst/>
              <a:rect l="l" t="t" r="r" b="b"/>
              <a:pathLst>
                <a:path w="26239" h="31916" extrusionOk="0">
                  <a:moveTo>
                    <a:pt x="87" y="468"/>
                  </a:moveTo>
                  <a:cubicBezTo>
                    <a:pt x="98" y="468"/>
                    <a:pt x="127" y="505"/>
                    <a:pt x="164" y="580"/>
                  </a:cubicBezTo>
                  <a:cubicBezTo>
                    <a:pt x="223" y="652"/>
                    <a:pt x="223" y="652"/>
                    <a:pt x="182" y="659"/>
                  </a:cubicBezTo>
                  <a:cubicBezTo>
                    <a:pt x="177" y="660"/>
                    <a:pt x="172" y="661"/>
                    <a:pt x="167" y="661"/>
                  </a:cubicBezTo>
                  <a:cubicBezTo>
                    <a:pt x="150" y="661"/>
                    <a:pt x="135" y="648"/>
                    <a:pt x="123" y="587"/>
                  </a:cubicBezTo>
                  <a:cubicBezTo>
                    <a:pt x="84" y="508"/>
                    <a:pt x="76" y="468"/>
                    <a:pt x="87" y="468"/>
                  </a:cubicBezTo>
                  <a:close/>
                  <a:moveTo>
                    <a:pt x="25582" y="5159"/>
                  </a:moveTo>
                  <a:lnTo>
                    <a:pt x="25557" y="5237"/>
                  </a:lnTo>
                  <a:cubicBezTo>
                    <a:pt x="25535" y="5319"/>
                    <a:pt x="25554" y="5325"/>
                    <a:pt x="25572" y="5331"/>
                  </a:cubicBezTo>
                  <a:lnTo>
                    <a:pt x="25598" y="5250"/>
                  </a:lnTo>
                  <a:cubicBezTo>
                    <a:pt x="25598" y="5250"/>
                    <a:pt x="25601" y="5165"/>
                    <a:pt x="25582" y="5159"/>
                  </a:cubicBezTo>
                  <a:close/>
                  <a:moveTo>
                    <a:pt x="25851" y="5422"/>
                  </a:moveTo>
                  <a:lnTo>
                    <a:pt x="25851" y="5422"/>
                  </a:lnTo>
                  <a:cubicBezTo>
                    <a:pt x="25870" y="5428"/>
                    <a:pt x="25848" y="5507"/>
                    <a:pt x="25823" y="5585"/>
                  </a:cubicBezTo>
                  <a:cubicBezTo>
                    <a:pt x="25806" y="5646"/>
                    <a:pt x="25802" y="5660"/>
                    <a:pt x="25793" y="5660"/>
                  </a:cubicBezTo>
                  <a:cubicBezTo>
                    <a:pt x="25790" y="5660"/>
                    <a:pt x="25787" y="5658"/>
                    <a:pt x="25782" y="5657"/>
                  </a:cubicBezTo>
                  <a:cubicBezTo>
                    <a:pt x="25786" y="5604"/>
                    <a:pt x="25795" y="5547"/>
                    <a:pt x="25807" y="5494"/>
                  </a:cubicBezTo>
                  <a:lnTo>
                    <a:pt x="25851" y="5422"/>
                  </a:lnTo>
                  <a:close/>
                  <a:moveTo>
                    <a:pt x="25596" y="6321"/>
                  </a:moveTo>
                  <a:cubicBezTo>
                    <a:pt x="25606" y="6321"/>
                    <a:pt x="25595" y="6359"/>
                    <a:pt x="25566" y="6456"/>
                  </a:cubicBezTo>
                  <a:cubicBezTo>
                    <a:pt x="25545" y="6532"/>
                    <a:pt x="25521" y="6607"/>
                    <a:pt x="25503" y="6607"/>
                  </a:cubicBezTo>
                  <a:cubicBezTo>
                    <a:pt x="25502" y="6607"/>
                    <a:pt x="25501" y="6607"/>
                    <a:pt x="25500" y="6607"/>
                  </a:cubicBezTo>
                  <a:lnTo>
                    <a:pt x="25525" y="6528"/>
                  </a:lnTo>
                  <a:cubicBezTo>
                    <a:pt x="25526" y="6528"/>
                    <a:pt x="25527" y="6529"/>
                    <a:pt x="25527" y="6529"/>
                  </a:cubicBezTo>
                  <a:cubicBezTo>
                    <a:pt x="25539" y="6529"/>
                    <a:pt x="25543" y="6493"/>
                    <a:pt x="25531" y="6493"/>
                  </a:cubicBezTo>
                  <a:cubicBezTo>
                    <a:pt x="25526" y="6493"/>
                    <a:pt x="25517" y="6500"/>
                    <a:pt x="25504" y="6522"/>
                  </a:cubicBezTo>
                  <a:lnTo>
                    <a:pt x="25466" y="6509"/>
                  </a:lnTo>
                  <a:cubicBezTo>
                    <a:pt x="25487" y="6431"/>
                    <a:pt x="25528" y="6362"/>
                    <a:pt x="25548" y="6362"/>
                  </a:cubicBezTo>
                  <a:cubicBezTo>
                    <a:pt x="25549" y="6362"/>
                    <a:pt x="25550" y="6362"/>
                    <a:pt x="25551" y="6362"/>
                  </a:cubicBezTo>
                  <a:cubicBezTo>
                    <a:pt x="25575" y="6336"/>
                    <a:pt x="25590" y="6321"/>
                    <a:pt x="25596" y="6321"/>
                  </a:cubicBezTo>
                  <a:close/>
                  <a:moveTo>
                    <a:pt x="25619" y="6644"/>
                  </a:moveTo>
                  <a:lnTo>
                    <a:pt x="25576" y="6719"/>
                  </a:lnTo>
                  <a:lnTo>
                    <a:pt x="25554" y="6798"/>
                  </a:lnTo>
                  <a:cubicBezTo>
                    <a:pt x="25558" y="6799"/>
                    <a:pt x="25561" y="6800"/>
                    <a:pt x="25564" y="6800"/>
                  </a:cubicBezTo>
                  <a:cubicBezTo>
                    <a:pt x="25574" y="6800"/>
                    <a:pt x="25578" y="6787"/>
                    <a:pt x="25598" y="6726"/>
                  </a:cubicBezTo>
                  <a:lnTo>
                    <a:pt x="25619" y="6644"/>
                  </a:lnTo>
                  <a:close/>
                  <a:moveTo>
                    <a:pt x="24181" y="10771"/>
                  </a:moveTo>
                  <a:lnTo>
                    <a:pt x="24181" y="10771"/>
                  </a:lnTo>
                  <a:cubicBezTo>
                    <a:pt x="24203" y="10778"/>
                    <a:pt x="24175" y="10941"/>
                    <a:pt x="24153" y="11022"/>
                  </a:cubicBezTo>
                  <a:cubicBezTo>
                    <a:pt x="24143" y="11053"/>
                    <a:pt x="24134" y="11071"/>
                    <a:pt x="24128" y="11071"/>
                  </a:cubicBezTo>
                  <a:cubicBezTo>
                    <a:pt x="24120" y="11071"/>
                    <a:pt x="24119" y="11029"/>
                    <a:pt x="24134" y="10928"/>
                  </a:cubicBezTo>
                  <a:lnTo>
                    <a:pt x="24181" y="10771"/>
                  </a:lnTo>
                  <a:close/>
                  <a:moveTo>
                    <a:pt x="24019" y="11238"/>
                  </a:moveTo>
                  <a:cubicBezTo>
                    <a:pt x="24001" y="11238"/>
                    <a:pt x="23976" y="11316"/>
                    <a:pt x="23930" y="11470"/>
                  </a:cubicBezTo>
                  <a:cubicBezTo>
                    <a:pt x="23918" y="11524"/>
                    <a:pt x="23908" y="11577"/>
                    <a:pt x="23905" y="11633"/>
                  </a:cubicBezTo>
                  <a:cubicBezTo>
                    <a:pt x="23906" y="11633"/>
                    <a:pt x="23907" y="11634"/>
                    <a:pt x="23907" y="11634"/>
                  </a:cubicBezTo>
                  <a:cubicBezTo>
                    <a:pt x="23926" y="11634"/>
                    <a:pt x="23947" y="11558"/>
                    <a:pt x="23971" y="11483"/>
                  </a:cubicBezTo>
                  <a:cubicBezTo>
                    <a:pt x="24037" y="11329"/>
                    <a:pt x="24040" y="11245"/>
                    <a:pt x="24021" y="11238"/>
                  </a:cubicBezTo>
                  <a:cubicBezTo>
                    <a:pt x="24021" y="11238"/>
                    <a:pt x="24020" y="11238"/>
                    <a:pt x="24019" y="11238"/>
                  </a:cubicBezTo>
                  <a:close/>
                  <a:moveTo>
                    <a:pt x="2590" y="11777"/>
                  </a:moveTo>
                  <a:cubicBezTo>
                    <a:pt x="2612" y="11777"/>
                    <a:pt x="2649" y="11854"/>
                    <a:pt x="2667" y="11931"/>
                  </a:cubicBezTo>
                  <a:cubicBezTo>
                    <a:pt x="2674" y="11967"/>
                    <a:pt x="2670" y="11988"/>
                    <a:pt x="2659" y="11988"/>
                  </a:cubicBezTo>
                  <a:cubicBezTo>
                    <a:pt x="2645" y="11988"/>
                    <a:pt x="2618" y="11952"/>
                    <a:pt x="2586" y="11862"/>
                  </a:cubicBezTo>
                  <a:cubicBezTo>
                    <a:pt x="2570" y="11784"/>
                    <a:pt x="2570" y="11784"/>
                    <a:pt x="2589" y="11777"/>
                  </a:cubicBezTo>
                  <a:cubicBezTo>
                    <a:pt x="2590" y="11777"/>
                    <a:pt x="2590" y="11777"/>
                    <a:pt x="2590" y="11777"/>
                  </a:cubicBezTo>
                  <a:close/>
                  <a:moveTo>
                    <a:pt x="3248" y="14507"/>
                  </a:moveTo>
                  <a:cubicBezTo>
                    <a:pt x="3250" y="14507"/>
                    <a:pt x="3269" y="14510"/>
                    <a:pt x="3304" y="14579"/>
                  </a:cubicBezTo>
                  <a:cubicBezTo>
                    <a:pt x="3304" y="14579"/>
                    <a:pt x="3341" y="14657"/>
                    <a:pt x="3322" y="14660"/>
                  </a:cubicBezTo>
                  <a:lnTo>
                    <a:pt x="3300" y="14664"/>
                  </a:lnTo>
                  <a:cubicBezTo>
                    <a:pt x="3263" y="14588"/>
                    <a:pt x="3225" y="14510"/>
                    <a:pt x="3247" y="14507"/>
                  </a:cubicBezTo>
                  <a:cubicBezTo>
                    <a:pt x="3247" y="14507"/>
                    <a:pt x="3247" y="14507"/>
                    <a:pt x="3248" y="14507"/>
                  </a:cubicBezTo>
                  <a:close/>
                  <a:moveTo>
                    <a:pt x="23156" y="14682"/>
                  </a:moveTo>
                  <a:lnTo>
                    <a:pt x="23156" y="14682"/>
                  </a:lnTo>
                  <a:cubicBezTo>
                    <a:pt x="23175" y="14689"/>
                    <a:pt x="23153" y="14770"/>
                    <a:pt x="23128" y="14849"/>
                  </a:cubicBezTo>
                  <a:lnTo>
                    <a:pt x="23109" y="14842"/>
                  </a:lnTo>
                  <a:lnTo>
                    <a:pt x="23112" y="14758"/>
                  </a:lnTo>
                  <a:lnTo>
                    <a:pt x="23156" y="14682"/>
                  </a:lnTo>
                  <a:close/>
                  <a:moveTo>
                    <a:pt x="22987" y="14889"/>
                  </a:moveTo>
                  <a:lnTo>
                    <a:pt x="22987" y="14889"/>
                  </a:lnTo>
                  <a:cubicBezTo>
                    <a:pt x="22987" y="14889"/>
                    <a:pt x="22981" y="14974"/>
                    <a:pt x="22978" y="15058"/>
                  </a:cubicBezTo>
                  <a:cubicBezTo>
                    <a:pt x="22988" y="15200"/>
                    <a:pt x="22990" y="15229"/>
                    <a:pt x="22971" y="15229"/>
                  </a:cubicBezTo>
                  <a:cubicBezTo>
                    <a:pt x="22967" y="15229"/>
                    <a:pt x="22960" y="15227"/>
                    <a:pt x="22953" y="15225"/>
                  </a:cubicBezTo>
                  <a:cubicBezTo>
                    <a:pt x="22931" y="15218"/>
                    <a:pt x="22912" y="15212"/>
                    <a:pt x="22940" y="15046"/>
                  </a:cubicBezTo>
                  <a:lnTo>
                    <a:pt x="22987" y="14889"/>
                  </a:lnTo>
                  <a:close/>
                  <a:moveTo>
                    <a:pt x="22518" y="16779"/>
                  </a:moveTo>
                  <a:cubicBezTo>
                    <a:pt x="22526" y="16779"/>
                    <a:pt x="22528" y="16843"/>
                    <a:pt x="22539" y="16911"/>
                  </a:cubicBezTo>
                  <a:cubicBezTo>
                    <a:pt x="22525" y="17004"/>
                    <a:pt x="22518" y="17044"/>
                    <a:pt x="22513" y="17044"/>
                  </a:cubicBezTo>
                  <a:cubicBezTo>
                    <a:pt x="22509" y="17044"/>
                    <a:pt x="22505" y="17021"/>
                    <a:pt x="22498" y="16983"/>
                  </a:cubicBezTo>
                  <a:lnTo>
                    <a:pt x="22504" y="16810"/>
                  </a:lnTo>
                  <a:cubicBezTo>
                    <a:pt x="22511" y="16789"/>
                    <a:pt x="22515" y="16779"/>
                    <a:pt x="22518" y="16779"/>
                  </a:cubicBezTo>
                  <a:close/>
                  <a:moveTo>
                    <a:pt x="22257" y="17424"/>
                  </a:moveTo>
                  <a:cubicBezTo>
                    <a:pt x="22276" y="17431"/>
                    <a:pt x="22273" y="17515"/>
                    <a:pt x="22273" y="17515"/>
                  </a:cubicBezTo>
                  <a:lnTo>
                    <a:pt x="22251" y="17597"/>
                  </a:lnTo>
                  <a:cubicBezTo>
                    <a:pt x="22232" y="17591"/>
                    <a:pt x="22210" y="17584"/>
                    <a:pt x="22235" y="17503"/>
                  </a:cubicBezTo>
                  <a:lnTo>
                    <a:pt x="22257" y="17424"/>
                  </a:lnTo>
                  <a:close/>
                  <a:moveTo>
                    <a:pt x="3965" y="17725"/>
                  </a:moveTo>
                  <a:cubicBezTo>
                    <a:pt x="3968" y="17725"/>
                    <a:pt x="3985" y="17728"/>
                    <a:pt x="4002" y="17804"/>
                  </a:cubicBezTo>
                  <a:cubicBezTo>
                    <a:pt x="4002" y="17804"/>
                    <a:pt x="4000" y="17881"/>
                    <a:pt x="3980" y="17890"/>
                  </a:cubicBezTo>
                  <a:lnTo>
                    <a:pt x="3980" y="17890"/>
                  </a:lnTo>
                  <a:lnTo>
                    <a:pt x="3962" y="17810"/>
                  </a:lnTo>
                  <a:cubicBezTo>
                    <a:pt x="3943" y="17728"/>
                    <a:pt x="3965" y="17725"/>
                    <a:pt x="3965" y="17725"/>
                  </a:cubicBezTo>
                  <a:cubicBezTo>
                    <a:pt x="3965" y="17725"/>
                    <a:pt x="3965" y="17725"/>
                    <a:pt x="3965" y="17725"/>
                  </a:cubicBezTo>
                  <a:close/>
                  <a:moveTo>
                    <a:pt x="22088" y="18584"/>
                  </a:moveTo>
                  <a:lnTo>
                    <a:pt x="22128" y="18597"/>
                  </a:lnTo>
                  <a:lnTo>
                    <a:pt x="22128" y="18597"/>
                  </a:lnTo>
                  <a:lnTo>
                    <a:pt x="22110" y="18590"/>
                  </a:lnTo>
                  <a:lnTo>
                    <a:pt x="22088" y="18584"/>
                  </a:lnTo>
                  <a:close/>
                  <a:moveTo>
                    <a:pt x="4181" y="18524"/>
                  </a:moveTo>
                  <a:lnTo>
                    <a:pt x="4197" y="18603"/>
                  </a:lnTo>
                  <a:lnTo>
                    <a:pt x="4194" y="18687"/>
                  </a:lnTo>
                  <a:lnTo>
                    <a:pt x="4178" y="18609"/>
                  </a:lnTo>
                  <a:cubicBezTo>
                    <a:pt x="4159" y="18528"/>
                    <a:pt x="4159" y="18528"/>
                    <a:pt x="4181" y="18524"/>
                  </a:cubicBezTo>
                  <a:close/>
                  <a:moveTo>
                    <a:pt x="4250" y="18781"/>
                  </a:moveTo>
                  <a:cubicBezTo>
                    <a:pt x="4247" y="18781"/>
                    <a:pt x="4251" y="18801"/>
                    <a:pt x="4272" y="18841"/>
                  </a:cubicBezTo>
                  <a:cubicBezTo>
                    <a:pt x="4263" y="18801"/>
                    <a:pt x="4253" y="18781"/>
                    <a:pt x="4250" y="18781"/>
                  </a:cubicBezTo>
                  <a:close/>
                  <a:moveTo>
                    <a:pt x="21758" y="18971"/>
                  </a:moveTo>
                  <a:cubicBezTo>
                    <a:pt x="21764" y="18971"/>
                    <a:pt x="21742" y="19093"/>
                    <a:pt x="21724" y="19157"/>
                  </a:cubicBezTo>
                  <a:lnTo>
                    <a:pt x="21702" y="19151"/>
                  </a:lnTo>
                  <a:cubicBezTo>
                    <a:pt x="21726" y="19076"/>
                    <a:pt x="21730" y="18991"/>
                    <a:pt x="21747" y="18991"/>
                  </a:cubicBezTo>
                  <a:cubicBezTo>
                    <a:pt x="21748" y="18991"/>
                    <a:pt x="21749" y="18991"/>
                    <a:pt x="21749" y="18991"/>
                  </a:cubicBezTo>
                  <a:cubicBezTo>
                    <a:pt x="21754" y="18977"/>
                    <a:pt x="21757" y="18971"/>
                    <a:pt x="21758" y="18971"/>
                  </a:cubicBezTo>
                  <a:close/>
                  <a:moveTo>
                    <a:pt x="4353" y="19330"/>
                  </a:moveTo>
                  <a:lnTo>
                    <a:pt x="4372" y="19411"/>
                  </a:lnTo>
                  <a:lnTo>
                    <a:pt x="4369" y="19493"/>
                  </a:lnTo>
                  <a:lnTo>
                    <a:pt x="4350" y="19414"/>
                  </a:lnTo>
                  <a:cubicBezTo>
                    <a:pt x="4335" y="19333"/>
                    <a:pt x="4335" y="19333"/>
                    <a:pt x="4353" y="19330"/>
                  </a:cubicBezTo>
                  <a:close/>
                  <a:moveTo>
                    <a:pt x="4512" y="19596"/>
                  </a:moveTo>
                  <a:lnTo>
                    <a:pt x="4512" y="19596"/>
                  </a:lnTo>
                  <a:cubicBezTo>
                    <a:pt x="4511" y="19596"/>
                    <a:pt x="4509" y="19603"/>
                    <a:pt x="4508" y="19623"/>
                  </a:cubicBezTo>
                  <a:lnTo>
                    <a:pt x="4508" y="19623"/>
                  </a:lnTo>
                  <a:cubicBezTo>
                    <a:pt x="4515" y="19610"/>
                    <a:pt x="4514" y="19596"/>
                    <a:pt x="4512" y="19596"/>
                  </a:cubicBezTo>
                  <a:close/>
                  <a:moveTo>
                    <a:pt x="21661" y="19659"/>
                  </a:moveTo>
                  <a:cubicBezTo>
                    <a:pt x="21683" y="19665"/>
                    <a:pt x="21702" y="19671"/>
                    <a:pt x="21677" y="19750"/>
                  </a:cubicBezTo>
                  <a:cubicBezTo>
                    <a:pt x="21675" y="19807"/>
                    <a:pt x="21655" y="19858"/>
                    <a:pt x="21637" y="19858"/>
                  </a:cubicBezTo>
                  <a:cubicBezTo>
                    <a:pt x="21628" y="19858"/>
                    <a:pt x="21620" y="19845"/>
                    <a:pt x="21614" y="19816"/>
                  </a:cubicBezTo>
                  <a:lnTo>
                    <a:pt x="21661" y="19659"/>
                  </a:lnTo>
                  <a:close/>
                  <a:moveTo>
                    <a:pt x="4465" y="19896"/>
                  </a:moveTo>
                  <a:cubicBezTo>
                    <a:pt x="4476" y="19896"/>
                    <a:pt x="4479" y="19907"/>
                    <a:pt x="4494" y="19975"/>
                  </a:cubicBezTo>
                  <a:cubicBezTo>
                    <a:pt x="4515" y="20069"/>
                    <a:pt x="4523" y="20108"/>
                    <a:pt x="4519" y="20108"/>
                  </a:cubicBezTo>
                  <a:cubicBezTo>
                    <a:pt x="4516" y="20108"/>
                    <a:pt x="4507" y="20089"/>
                    <a:pt x="4491" y="20057"/>
                  </a:cubicBezTo>
                  <a:cubicBezTo>
                    <a:pt x="4454" y="19982"/>
                    <a:pt x="4435" y="19900"/>
                    <a:pt x="4457" y="19897"/>
                  </a:cubicBezTo>
                  <a:cubicBezTo>
                    <a:pt x="4460" y="19897"/>
                    <a:pt x="4463" y="19896"/>
                    <a:pt x="4465" y="19896"/>
                  </a:cubicBezTo>
                  <a:close/>
                  <a:moveTo>
                    <a:pt x="21492" y="20383"/>
                  </a:moveTo>
                  <a:lnTo>
                    <a:pt x="21467" y="20461"/>
                  </a:lnTo>
                  <a:cubicBezTo>
                    <a:pt x="21450" y="20522"/>
                    <a:pt x="21446" y="20536"/>
                    <a:pt x="21435" y="20536"/>
                  </a:cubicBezTo>
                  <a:cubicBezTo>
                    <a:pt x="21432" y="20536"/>
                    <a:pt x="21428" y="20535"/>
                    <a:pt x="21423" y="20533"/>
                  </a:cubicBezTo>
                  <a:lnTo>
                    <a:pt x="21448" y="20455"/>
                  </a:lnTo>
                  <a:lnTo>
                    <a:pt x="21492" y="20383"/>
                  </a:lnTo>
                  <a:close/>
                  <a:moveTo>
                    <a:pt x="4465" y="20566"/>
                  </a:moveTo>
                  <a:cubicBezTo>
                    <a:pt x="4481" y="20566"/>
                    <a:pt x="4497" y="20577"/>
                    <a:pt x="4510" y="20643"/>
                  </a:cubicBezTo>
                  <a:lnTo>
                    <a:pt x="4507" y="20728"/>
                  </a:lnTo>
                  <a:lnTo>
                    <a:pt x="4469" y="20649"/>
                  </a:lnTo>
                  <a:lnTo>
                    <a:pt x="4454" y="20568"/>
                  </a:lnTo>
                  <a:cubicBezTo>
                    <a:pt x="4457" y="20567"/>
                    <a:pt x="4461" y="20566"/>
                    <a:pt x="4465" y="20566"/>
                  </a:cubicBezTo>
                  <a:close/>
                  <a:moveTo>
                    <a:pt x="21292" y="21269"/>
                  </a:moveTo>
                  <a:cubicBezTo>
                    <a:pt x="21269" y="21269"/>
                    <a:pt x="21229" y="21335"/>
                    <a:pt x="21229" y="21335"/>
                  </a:cubicBezTo>
                  <a:cubicBezTo>
                    <a:pt x="21207" y="21417"/>
                    <a:pt x="21226" y="21423"/>
                    <a:pt x="21226" y="21423"/>
                  </a:cubicBezTo>
                  <a:cubicBezTo>
                    <a:pt x="21226" y="21423"/>
                    <a:pt x="21226" y="21423"/>
                    <a:pt x="21227" y="21423"/>
                  </a:cubicBezTo>
                  <a:cubicBezTo>
                    <a:pt x="21232" y="21423"/>
                    <a:pt x="21251" y="21419"/>
                    <a:pt x="21270" y="21351"/>
                  </a:cubicBezTo>
                  <a:lnTo>
                    <a:pt x="21295" y="21270"/>
                  </a:lnTo>
                  <a:cubicBezTo>
                    <a:pt x="21294" y="21269"/>
                    <a:pt x="21293" y="21269"/>
                    <a:pt x="21292" y="21269"/>
                  </a:cubicBezTo>
                  <a:close/>
                  <a:moveTo>
                    <a:pt x="4705" y="21527"/>
                  </a:moveTo>
                  <a:cubicBezTo>
                    <a:pt x="4707" y="21527"/>
                    <a:pt x="4725" y="21529"/>
                    <a:pt x="4742" y="21605"/>
                  </a:cubicBezTo>
                  <a:lnTo>
                    <a:pt x="4739" y="21690"/>
                  </a:lnTo>
                  <a:cubicBezTo>
                    <a:pt x="4738" y="21690"/>
                    <a:pt x="4738" y="21690"/>
                    <a:pt x="4738" y="21690"/>
                  </a:cubicBezTo>
                  <a:cubicBezTo>
                    <a:pt x="4716" y="21690"/>
                    <a:pt x="4701" y="21611"/>
                    <a:pt x="4701" y="21611"/>
                  </a:cubicBezTo>
                  <a:cubicBezTo>
                    <a:pt x="4682" y="21533"/>
                    <a:pt x="4682" y="21533"/>
                    <a:pt x="4704" y="21527"/>
                  </a:cubicBezTo>
                  <a:cubicBezTo>
                    <a:pt x="4704" y="21527"/>
                    <a:pt x="4705" y="21527"/>
                    <a:pt x="4705" y="21527"/>
                  </a:cubicBezTo>
                  <a:close/>
                  <a:moveTo>
                    <a:pt x="21016" y="21699"/>
                  </a:moveTo>
                  <a:cubicBezTo>
                    <a:pt x="21035" y="21705"/>
                    <a:pt x="21010" y="21787"/>
                    <a:pt x="21010" y="21787"/>
                  </a:cubicBezTo>
                  <a:cubicBezTo>
                    <a:pt x="20989" y="21862"/>
                    <a:pt x="20965" y="21938"/>
                    <a:pt x="20946" y="21938"/>
                  </a:cubicBezTo>
                  <a:cubicBezTo>
                    <a:pt x="20945" y="21938"/>
                    <a:pt x="20945" y="21937"/>
                    <a:pt x="20944" y="21937"/>
                  </a:cubicBezTo>
                  <a:cubicBezTo>
                    <a:pt x="20944" y="21937"/>
                    <a:pt x="20925" y="21931"/>
                    <a:pt x="20947" y="21853"/>
                  </a:cubicBezTo>
                  <a:cubicBezTo>
                    <a:pt x="20966" y="21799"/>
                    <a:pt x="20988" y="21749"/>
                    <a:pt x="21013" y="21699"/>
                  </a:cubicBezTo>
                  <a:close/>
                  <a:moveTo>
                    <a:pt x="20290" y="22592"/>
                  </a:moveTo>
                  <a:cubicBezTo>
                    <a:pt x="20272" y="22592"/>
                    <a:pt x="20252" y="22668"/>
                    <a:pt x="20267" y="22755"/>
                  </a:cubicBezTo>
                  <a:cubicBezTo>
                    <a:pt x="20271" y="22756"/>
                    <a:pt x="20274" y="22758"/>
                    <a:pt x="20277" y="22758"/>
                  </a:cubicBezTo>
                  <a:cubicBezTo>
                    <a:pt x="20287" y="22758"/>
                    <a:pt x="20291" y="22744"/>
                    <a:pt x="20311" y="22683"/>
                  </a:cubicBezTo>
                  <a:cubicBezTo>
                    <a:pt x="20311" y="22683"/>
                    <a:pt x="20314" y="22598"/>
                    <a:pt x="20292" y="22592"/>
                  </a:cubicBezTo>
                  <a:cubicBezTo>
                    <a:pt x="20291" y="22592"/>
                    <a:pt x="20291" y="22592"/>
                    <a:pt x="20290" y="22592"/>
                  </a:cubicBezTo>
                  <a:close/>
                  <a:moveTo>
                    <a:pt x="20811" y="22808"/>
                  </a:moveTo>
                  <a:cubicBezTo>
                    <a:pt x="20813" y="22808"/>
                    <a:pt x="20814" y="22818"/>
                    <a:pt x="20806" y="22846"/>
                  </a:cubicBezTo>
                  <a:cubicBezTo>
                    <a:pt x="20792" y="22842"/>
                    <a:pt x="20805" y="22808"/>
                    <a:pt x="20811" y="22808"/>
                  </a:cubicBezTo>
                  <a:close/>
                  <a:moveTo>
                    <a:pt x="21022" y="22687"/>
                  </a:moveTo>
                  <a:cubicBezTo>
                    <a:pt x="21019" y="22687"/>
                    <a:pt x="21009" y="22704"/>
                    <a:pt x="20991" y="22733"/>
                  </a:cubicBezTo>
                  <a:cubicBezTo>
                    <a:pt x="20969" y="22811"/>
                    <a:pt x="20944" y="22890"/>
                    <a:pt x="20944" y="22890"/>
                  </a:cubicBezTo>
                  <a:cubicBezTo>
                    <a:pt x="20949" y="22891"/>
                    <a:pt x="20952" y="22892"/>
                    <a:pt x="20956" y="22892"/>
                  </a:cubicBezTo>
                  <a:cubicBezTo>
                    <a:pt x="20967" y="22892"/>
                    <a:pt x="20971" y="22879"/>
                    <a:pt x="20988" y="22818"/>
                  </a:cubicBezTo>
                  <a:cubicBezTo>
                    <a:pt x="21016" y="22724"/>
                    <a:pt x="21027" y="22687"/>
                    <a:pt x="21022" y="22687"/>
                  </a:cubicBezTo>
                  <a:close/>
                  <a:moveTo>
                    <a:pt x="20600" y="23157"/>
                  </a:moveTo>
                  <a:cubicBezTo>
                    <a:pt x="20604" y="23157"/>
                    <a:pt x="20594" y="23194"/>
                    <a:pt x="20568" y="23288"/>
                  </a:cubicBezTo>
                  <a:cubicBezTo>
                    <a:pt x="20546" y="23355"/>
                    <a:pt x="20529" y="23360"/>
                    <a:pt x="20525" y="23360"/>
                  </a:cubicBezTo>
                  <a:cubicBezTo>
                    <a:pt x="20524" y="23360"/>
                    <a:pt x="20524" y="23360"/>
                    <a:pt x="20524" y="23360"/>
                  </a:cubicBezTo>
                  <a:cubicBezTo>
                    <a:pt x="20502" y="23354"/>
                    <a:pt x="20546" y="23282"/>
                    <a:pt x="20571" y="23203"/>
                  </a:cubicBezTo>
                  <a:cubicBezTo>
                    <a:pt x="20587" y="23174"/>
                    <a:pt x="20597" y="23157"/>
                    <a:pt x="20600" y="23157"/>
                  </a:cubicBezTo>
                  <a:close/>
                  <a:moveTo>
                    <a:pt x="20230" y="24566"/>
                  </a:moveTo>
                  <a:cubicBezTo>
                    <a:pt x="20231" y="24566"/>
                    <a:pt x="20232" y="24566"/>
                    <a:pt x="20232" y="24566"/>
                  </a:cubicBezTo>
                  <a:cubicBezTo>
                    <a:pt x="20251" y="24573"/>
                    <a:pt x="20229" y="24651"/>
                    <a:pt x="20167" y="24717"/>
                  </a:cubicBezTo>
                  <a:cubicBezTo>
                    <a:pt x="20145" y="24711"/>
                    <a:pt x="20145" y="24711"/>
                    <a:pt x="20170" y="24632"/>
                  </a:cubicBezTo>
                  <a:cubicBezTo>
                    <a:pt x="20170" y="24632"/>
                    <a:pt x="20207" y="24566"/>
                    <a:pt x="20230" y="24566"/>
                  </a:cubicBezTo>
                  <a:close/>
                  <a:moveTo>
                    <a:pt x="19944" y="25165"/>
                  </a:moveTo>
                  <a:lnTo>
                    <a:pt x="19944" y="25165"/>
                  </a:lnTo>
                  <a:cubicBezTo>
                    <a:pt x="19958" y="25169"/>
                    <a:pt x="19945" y="25201"/>
                    <a:pt x="19940" y="25201"/>
                  </a:cubicBezTo>
                  <a:cubicBezTo>
                    <a:pt x="19937" y="25201"/>
                    <a:pt x="19937" y="25192"/>
                    <a:pt x="19944" y="25165"/>
                  </a:cubicBezTo>
                  <a:close/>
                  <a:moveTo>
                    <a:pt x="20048" y="25112"/>
                  </a:moveTo>
                  <a:lnTo>
                    <a:pt x="20044" y="25196"/>
                  </a:lnTo>
                  <a:lnTo>
                    <a:pt x="20022" y="25278"/>
                  </a:lnTo>
                  <a:cubicBezTo>
                    <a:pt x="20001" y="25272"/>
                    <a:pt x="19982" y="25265"/>
                    <a:pt x="20004" y="25184"/>
                  </a:cubicBezTo>
                  <a:lnTo>
                    <a:pt x="20048" y="25112"/>
                  </a:lnTo>
                  <a:close/>
                  <a:moveTo>
                    <a:pt x="19888" y="25579"/>
                  </a:moveTo>
                  <a:lnTo>
                    <a:pt x="19888" y="25579"/>
                  </a:lnTo>
                  <a:cubicBezTo>
                    <a:pt x="19900" y="25583"/>
                    <a:pt x="19887" y="25615"/>
                    <a:pt x="19882" y="25615"/>
                  </a:cubicBezTo>
                  <a:cubicBezTo>
                    <a:pt x="19880" y="25615"/>
                    <a:pt x="19880" y="25606"/>
                    <a:pt x="19888" y="25579"/>
                  </a:cubicBezTo>
                  <a:close/>
                  <a:moveTo>
                    <a:pt x="6570" y="28217"/>
                  </a:moveTo>
                  <a:cubicBezTo>
                    <a:pt x="6584" y="28217"/>
                    <a:pt x="6601" y="28230"/>
                    <a:pt x="6629" y="28280"/>
                  </a:cubicBezTo>
                  <a:lnTo>
                    <a:pt x="6666" y="28352"/>
                  </a:lnTo>
                  <a:cubicBezTo>
                    <a:pt x="6665" y="28353"/>
                    <a:pt x="6664" y="28353"/>
                    <a:pt x="6662" y="28353"/>
                  </a:cubicBezTo>
                  <a:cubicBezTo>
                    <a:pt x="6640" y="28353"/>
                    <a:pt x="6591" y="28296"/>
                    <a:pt x="6591" y="28296"/>
                  </a:cubicBezTo>
                  <a:lnTo>
                    <a:pt x="6550" y="28224"/>
                  </a:lnTo>
                  <a:cubicBezTo>
                    <a:pt x="6557" y="28220"/>
                    <a:pt x="6563" y="28217"/>
                    <a:pt x="6570" y="28217"/>
                  </a:cubicBezTo>
                  <a:close/>
                  <a:moveTo>
                    <a:pt x="17669" y="29897"/>
                  </a:moveTo>
                  <a:lnTo>
                    <a:pt x="17628" y="29972"/>
                  </a:lnTo>
                  <a:lnTo>
                    <a:pt x="17569" y="30035"/>
                  </a:lnTo>
                  <a:cubicBezTo>
                    <a:pt x="17556" y="30019"/>
                    <a:pt x="17541" y="30004"/>
                    <a:pt x="17597" y="29944"/>
                  </a:cubicBezTo>
                  <a:lnTo>
                    <a:pt x="17669" y="29897"/>
                  </a:lnTo>
                  <a:close/>
                  <a:moveTo>
                    <a:pt x="8658" y="30782"/>
                  </a:moveTo>
                  <a:cubicBezTo>
                    <a:pt x="8687" y="30782"/>
                    <a:pt x="8812" y="30863"/>
                    <a:pt x="8876" y="30906"/>
                  </a:cubicBezTo>
                  <a:cubicBezTo>
                    <a:pt x="8899" y="30932"/>
                    <a:pt x="8899" y="30942"/>
                    <a:pt x="8886" y="30942"/>
                  </a:cubicBezTo>
                  <a:cubicBezTo>
                    <a:pt x="8868" y="30942"/>
                    <a:pt x="8824" y="30921"/>
                    <a:pt x="8782" y="30894"/>
                  </a:cubicBezTo>
                  <a:cubicBezTo>
                    <a:pt x="8640" y="30803"/>
                    <a:pt x="8640" y="30803"/>
                    <a:pt x="8653" y="30784"/>
                  </a:cubicBezTo>
                  <a:cubicBezTo>
                    <a:pt x="8654" y="30783"/>
                    <a:pt x="8656" y="30782"/>
                    <a:pt x="8658" y="30782"/>
                  </a:cubicBezTo>
                  <a:close/>
                  <a:moveTo>
                    <a:pt x="16041" y="31123"/>
                  </a:moveTo>
                  <a:cubicBezTo>
                    <a:pt x="16066" y="31123"/>
                    <a:pt x="16029" y="31173"/>
                    <a:pt x="16036" y="31188"/>
                  </a:cubicBezTo>
                  <a:cubicBezTo>
                    <a:pt x="15991" y="31208"/>
                    <a:pt x="15972" y="31216"/>
                    <a:pt x="15963" y="31216"/>
                  </a:cubicBezTo>
                  <a:cubicBezTo>
                    <a:pt x="15956" y="31216"/>
                    <a:pt x="15954" y="31212"/>
                    <a:pt x="15952" y="31204"/>
                  </a:cubicBezTo>
                  <a:cubicBezTo>
                    <a:pt x="15942" y="31182"/>
                    <a:pt x="16011" y="31132"/>
                    <a:pt x="16011" y="31132"/>
                  </a:cubicBezTo>
                  <a:cubicBezTo>
                    <a:pt x="16025" y="31125"/>
                    <a:pt x="16035" y="31123"/>
                    <a:pt x="16041" y="31123"/>
                  </a:cubicBezTo>
                  <a:close/>
                  <a:moveTo>
                    <a:pt x="12624" y="31701"/>
                  </a:moveTo>
                  <a:cubicBezTo>
                    <a:pt x="12626" y="31704"/>
                    <a:pt x="12634" y="31707"/>
                    <a:pt x="12649" y="31712"/>
                  </a:cubicBezTo>
                  <a:cubicBezTo>
                    <a:pt x="12635" y="31728"/>
                    <a:pt x="12546" y="31744"/>
                    <a:pt x="12521" y="31746"/>
                  </a:cubicBezTo>
                  <a:lnTo>
                    <a:pt x="12521" y="31746"/>
                  </a:lnTo>
                  <a:cubicBezTo>
                    <a:pt x="12520" y="31746"/>
                    <a:pt x="12520" y="31746"/>
                    <a:pt x="12520" y="31746"/>
                  </a:cubicBezTo>
                  <a:cubicBezTo>
                    <a:pt x="12518" y="31746"/>
                    <a:pt x="12515" y="31746"/>
                    <a:pt x="12513" y="31745"/>
                  </a:cubicBezTo>
                  <a:lnTo>
                    <a:pt x="12513" y="31745"/>
                  </a:lnTo>
                  <a:cubicBezTo>
                    <a:pt x="12508" y="31743"/>
                    <a:pt x="12505" y="31741"/>
                    <a:pt x="12502" y="31739"/>
                  </a:cubicBezTo>
                  <a:lnTo>
                    <a:pt x="12502" y="31739"/>
                  </a:lnTo>
                  <a:cubicBezTo>
                    <a:pt x="12500" y="31738"/>
                    <a:pt x="12499" y="31736"/>
                    <a:pt x="12498" y="31733"/>
                  </a:cubicBezTo>
                  <a:cubicBezTo>
                    <a:pt x="12494" y="31731"/>
                    <a:pt x="12499" y="31718"/>
                    <a:pt x="12500" y="31718"/>
                  </a:cubicBezTo>
                  <a:lnTo>
                    <a:pt x="12500" y="31718"/>
                  </a:lnTo>
                  <a:cubicBezTo>
                    <a:pt x="12500" y="31718"/>
                    <a:pt x="12500" y="31720"/>
                    <a:pt x="12498" y="31724"/>
                  </a:cubicBezTo>
                  <a:cubicBezTo>
                    <a:pt x="12502" y="31732"/>
                    <a:pt x="12509" y="31734"/>
                    <a:pt x="12516" y="31734"/>
                  </a:cubicBezTo>
                  <a:cubicBezTo>
                    <a:pt x="12520" y="31734"/>
                    <a:pt x="12523" y="31733"/>
                    <a:pt x="12526" y="31733"/>
                  </a:cubicBezTo>
                  <a:cubicBezTo>
                    <a:pt x="12545" y="31733"/>
                    <a:pt x="12551" y="31730"/>
                    <a:pt x="12545" y="31727"/>
                  </a:cubicBezTo>
                  <a:cubicBezTo>
                    <a:pt x="12543" y="31727"/>
                    <a:pt x="12501" y="31705"/>
                    <a:pt x="12530" y="31705"/>
                  </a:cubicBezTo>
                  <a:cubicBezTo>
                    <a:pt x="12536" y="31705"/>
                    <a:pt x="12545" y="31706"/>
                    <a:pt x="12558" y="31708"/>
                  </a:cubicBezTo>
                  <a:cubicBezTo>
                    <a:pt x="12580" y="31706"/>
                    <a:pt x="12602" y="31703"/>
                    <a:pt x="12624" y="31701"/>
                  </a:cubicBezTo>
                  <a:close/>
                  <a:moveTo>
                    <a:pt x="13601" y="31715"/>
                  </a:moveTo>
                  <a:lnTo>
                    <a:pt x="13686" y="31730"/>
                  </a:lnTo>
                  <a:lnTo>
                    <a:pt x="13601" y="31759"/>
                  </a:lnTo>
                  <a:lnTo>
                    <a:pt x="13520" y="31762"/>
                  </a:lnTo>
                  <a:cubicBezTo>
                    <a:pt x="13520" y="31740"/>
                    <a:pt x="13520" y="31721"/>
                    <a:pt x="13601" y="31715"/>
                  </a:cubicBezTo>
                  <a:close/>
                  <a:moveTo>
                    <a:pt x="14780" y="31705"/>
                  </a:moveTo>
                  <a:lnTo>
                    <a:pt x="14780" y="31705"/>
                  </a:lnTo>
                  <a:cubicBezTo>
                    <a:pt x="14783" y="31727"/>
                    <a:pt x="14701" y="31762"/>
                    <a:pt x="14701" y="31762"/>
                  </a:cubicBezTo>
                  <a:lnTo>
                    <a:pt x="14617" y="31774"/>
                  </a:lnTo>
                  <a:cubicBezTo>
                    <a:pt x="14614" y="31755"/>
                    <a:pt x="14610" y="31733"/>
                    <a:pt x="14695" y="31721"/>
                  </a:cubicBezTo>
                  <a:lnTo>
                    <a:pt x="14780" y="31705"/>
                  </a:lnTo>
                  <a:close/>
                  <a:moveTo>
                    <a:pt x="12376" y="31826"/>
                  </a:moveTo>
                  <a:cubicBezTo>
                    <a:pt x="12377" y="31826"/>
                    <a:pt x="12376" y="31826"/>
                    <a:pt x="12376" y="31827"/>
                  </a:cubicBezTo>
                  <a:lnTo>
                    <a:pt x="12365" y="31841"/>
                  </a:lnTo>
                  <a:lnTo>
                    <a:pt x="12365" y="31841"/>
                  </a:lnTo>
                  <a:cubicBezTo>
                    <a:pt x="12368" y="31835"/>
                    <a:pt x="12375" y="31826"/>
                    <a:pt x="12376" y="31826"/>
                  </a:cubicBezTo>
                  <a:close/>
                  <a:moveTo>
                    <a:pt x="12367" y="31903"/>
                  </a:moveTo>
                  <a:cubicBezTo>
                    <a:pt x="12400" y="31909"/>
                    <a:pt x="12431" y="31912"/>
                    <a:pt x="12464" y="31912"/>
                  </a:cubicBezTo>
                  <a:lnTo>
                    <a:pt x="12533" y="31912"/>
                  </a:lnTo>
                  <a:cubicBezTo>
                    <a:pt x="12516" y="31911"/>
                    <a:pt x="12498" y="31910"/>
                    <a:pt x="12480" y="31910"/>
                  </a:cubicBezTo>
                  <a:cubicBezTo>
                    <a:pt x="12474" y="31910"/>
                    <a:pt x="12468" y="31910"/>
                    <a:pt x="12462" y="31910"/>
                  </a:cubicBezTo>
                  <a:cubicBezTo>
                    <a:pt x="12432" y="31910"/>
                    <a:pt x="12402" y="31910"/>
                    <a:pt x="12379" y="31904"/>
                  </a:cubicBezTo>
                  <a:lnTo>
                    <a:pt x="12379" y="31904"/>
                  </a:lnTo>
                  <a:lnTo>
                    <a:pt x="12367" y="31903"/>
                  </a:lnTo>
                  <a:close/>
                  <a:moveTo>
                    <a:pt x="101" y="1"/>
                  </a:moveTo>
                  <a:lnTo>
                    <a:pt x="60" y="10"/>
                  </a:lnTo>
                  <a:cubicBezTo>
                    <a:pt x="19" y="16"/>
                    <a:pt x="1" y="22"/>
                    <a:pt x="13" y="185"/>
                  </a:cubicBezTo>
                  <a:cubicBezTo>
                    <a:pt x="62" y="505"/>
                    <a:pt x="93" y="750"/>
                    <a:pt x="133" y="750"/>
                  </a:cubicBezTo>
                  <a:cubicBezTo>
                    <a:pt x="134" y="750"/>
                    <a:pt x="135" y="750"/>
                    <a:pt x="135" y="750"/>
                  </a:cubicBezTo>
                  <a:cubicBezTo>
                    <a:pt x="160" y="800"/>
                    <a:pt x="179" y="853"/>
                    <a:pt x="192" y="909"/>
                  </a:cubicBezTo>
                  <a:cubicBezTo>
                    <a:pt x="201" y="963"/>
                    <a:pt x="207" y="1019"/>
                    <a:pt x="207" y="1072"/>
                  </a:cubicBezTo>
                  <a:cubicBezTo>
                    <a:pt x="185" y="1075"/>
                    <a:pt x="254" y="1398"/>
                    <a:pt x="342" y="1802"/>
                  </a:cubicBezTo>
                  <a:cubicBezTo>
                    <a:pt x="449" y="2285"/>
                    <a:pt x="499" y="2526"/>
                    <a:pt x="496" y="2611"/>
                  </a:cubicBezTo>
                  <a:cubicBezTo>
                    <a:pt x="496" y="2667"/>
                    <a:pt x="499" y="2721"/>
                    <a:pt x="511" y="2777"/>
                  </a:cubicBezTo>
                  <a:cubicBezTo>
                    <a:pt x="512" y="2777"/>
                    <a:pt x="512" y="2777"/>
                    <a:pt x="512" y="2777"/>
                  </a:cubicBezTo>
                  <a:cubicBezTo>
                    <a:pt x="522" y="2777"/>
                    <a:pt x="553" y="2895"/>
                    <a:pt x="596" y="3084"/>
                  </a:cubicBezTo>
                  <a:cubicBezTo>
                    <a:pt x="640" y="3275"/>
                    <a:pt x="696" y="3539"/>
                    <a:pt x="759" y="3821"/>
                  </a:cubicBezTo>
                  <a:cubicBezTo>
                    <a:pt x="822" y="4103"/>
                    <a:pt x="881" y="4385"/>
                    <a:pt x="928" y="4595"/>
                  </a:cubicBezTo>
                  <a:cubicBezTo>
                    <a:pt x="978" y="4805"/>
                    <a:pt x="1013" y="4946"/>
                    <a:pt x="1022" y="4946"/>
                  </a:cubicBezTo>
                  <a:lnTo>
                    <a:pt x="1060" y="5106"/>
                  </a:lnTo>
                  <a:cubicBezTo>
                    <a:pt x="1038" y="5109"/>
                    <a:pt x="1072" y="5272"/>
                    <a:pt x="1107" y="5431"/>
                  </a:cubicBezTo>
                  <a:cubicBezTo>
                    <a:pt x="1144" y="5535"/>
                    <a:pt x="1173" y="5641"/>
                    <a:pt x="1198" y="5751"/>
                  </a:cubicBezTo>
                  <a:cubicBezTo>
                    <a:pt x="1179" y="5754"/>
                    <a:pt x="1195" y="5836"/>
                    <a:pt x="1229" y="5996"/>
                  </a:cubicBezTo>
                  <a:cubicBezTo>
                    <a:pt x="1263" y="6152"/>
                    <a:pt x="1282" y="6234"/>
                    <a:pt x="1303" y="6234"/>
                  </a:cubicBezTo>
                  <a:cubicBezTo>
                    <a:pt x="1303" y="6234"/>
                    <a:pt x="1304" y="6234"/>
                    <a:pt x="1304" y="6234"/>
                  </a:cubicBezTo>
                  <a:cubicBezTo>
                    <a:pt x="1320" y="6315"/>
                    <a:pt x="1442" y="6879"/>
                    <a:pt x="1473" y="7124"/>
                  </a:cubicBezTo>
                  <a:cubicBezTo>
                    <a:pt x="1470" y="7208"/>
                    <a:pt x="1508" y="7283"/>
                    <a:pt x="1549" y="7362"/>
                  </a:cubicBezTo>
                  <a:cubicBezTo>
                    <a:pt x="1549" y="7362"/>
                    <a:pt x="1549" y="7362"/>
                    <a:pt x="1550" y="7362"/>
                  </a:cubicBezTo>
                  <a:cubicBezTo>
                    <a:pt x="1569" y="7362"/>
                    <a:pt x="1605" y="7436"/>
                    <a:pt x="1624" y="7515"/>
                  </a:cubicBezTo>
                  <a:lnTo>
                    <a:pt x="1583" y="7522"/>
                  </a:lnTo>
                  <a:cubicBezTo>
                    <a:pt x="1568" y="7491"/>
                    <a:pt x="1559" y="7473"/>
                    <a:pt x="1556" y="7473"/>
                  </a:cubicBezTo>
                  <a:cubicBezTo>
                    <a:pt x="1551" y="7473"/>
                    <a:pt x="1560" y="7511"/>
                    <a:pt x="1580" y="7606"/>
                  </a:cubicBezTo>
                  <a:lnTo>
                    <a:pt x="1614" y="7769"/>
                  </a:lnTo>
                  <a:cubicBezTo>
                    <a:pt x="1615" y="7769"/>
                    <a:pt x="1615" y="7769"/>
                    <a:pt x="1615" y="7769"/>
                  </a:cubicBezTo>
                  <a:cubicBezTo>
                    <a:pt x="1635" y="7769"/>
                    <a:pt x="1722" y="8172"/>
                    <a:pt x="1843" y="8731"/>
                  </a:cubicBezTo>
                  <a:cubicBezTo>
                    <a:pt x="1999" y="9451"/>
                    <a:pt x="2053" y="9693"/>
                    <a:pt x="2075" y="9693"/>
                  </a:cubicBezTo>
                  <a:cubicBezTo>
                    <a:pt x="2075" y="9693"/>
                    <a:pt x="2075" y="9693"/>
                    <a:pt x="2075" y="9693"/>
                  </a:cubicBezTo>
                  <a:cubicBezTo>
                    <a:pt x="2076" y="9693"/>
                    <a:pt x="2076" y="9693"/>
                    <a:pt x="2076" y="9693"/>
                  </a:cubicBezTo>
                  <a:cubicBezTo>
                    <a:pt x="2095" y="9693"/>
                    <a:pt x="2113" y="9776"/>
                    <a:pt x="2144" y="10016"/>
                  </a:cubicBezTo>
                  <a:cubicBezTo>
                    <a:pt x="2188" y="10511"/>
                    <a:pt x="2188" y="10511"/>
                    <a:pt x="2226" y="10590"/>
                  </a:cubicBezTo>
                  <a:cubicBezTo>
                    <a:pt x="2207" y="10508"/>
                    <a:pt x="2229" y="10505"/>
                    <a:pt x="2248" y="10499"/>
                  </a:cubicBezTo>
                  <a:cubicBezTo>
                    <a:pt x="2249" y="10499"/>
                    <a:pt x="2251" y="10498"/>
                    <a:pt x="2252" y="10498"/>
                  </a:cubicBezTo>
                  <a:cubicBezTo>
                    <a:pt x="2292" y="10498"/>
                    <a:pt x="2306" y="10577"/>
                    <a:pt x="2285" y="10662"/>
                  </a:cubicBezTo>
                  <a:cubicBezTo>
                    <a:pt x="2241" y="10668"/>
                    <a:pt x="2526" y="11875"/>
                    <a:pt x="2583" y="11947"/>
                  </a:cubicBezTo>
                  <a:lnTo>
                    <a:pt x="2564" y="11950"/>
                  </a:lnTo>
                  <a:cubicBezTo>
                    <a:pt x="2542" y="11953"/>
                    <a:pt x="2561" y="12034"/>
                    <a:pt x="2630" y="12357"/>
                  </a:cubicBezTo>
                  <a:cubicBezTo>
                    <a:pt x="2664" y="12517"/>
                    <a:pt x="2683" y="12598"/>
                    <a:pt x="2683" y="12598"/>
                  </a:cubicBezTo>
                  <a:cubicBezTo>
                    <a:pt x="2683" y="12598"/>
                    <a:pt x="2684" y="12598"/>
                    <a:pt x="2684" y="12598"/>
                  </a:cubicBezTo>
                  <a:cubicBezTo>
                    <a:pt x="2725" y="12598"/>
                    <a:pt x="2808" y="13078"/>
                    <a:pt x="2787" y="13081"/>
                  </a:cubicBezTo>
                  <a:cubicBezTo>
                    <a:pt x="2783" y="13166"/>
                    <a:pt x="2783" y="13166"/>
                    <a:pt x="2818" y="13329"/>
                  </a:cubicBezTo>
                  <a:cubicBezTo>
                    <a:pt x="2912" y="13561"/>
                    <a:pt x="2978" y="13968"/>
                    <a:pt x="2959" y="13971"/>
                  </a:cubicBezTo>
                  <a:lnTo>
                    <a:pt x="2993" y="14134"/>
                  </a:lnTo>
                  <a:cubicBezTo>
                    <a:pt x="3034" y="14237"/>
                    <a:pt x="3062" y="14344"/>
                    <a:pt x="3084" y="14451"/>
                  </a:cubicBezTo>
                  <a:cubicBezTo>
                    <a:pt x="3124" y="14632"/>
                    <a:pt x="3143" y="14722"/>
                    <a:pt x="3151" y="14722"/>
                  </a:cubicBezTo>
                  <a:cubicBezTo>
                    <a:pt x="3154" y="14722"/>
                    <a:pt x="3156" y="14711"/>
                    <a:pt x="3156" y="14689"/>
                  </a:cubicBezTo>
                  <a:cubicBezTo>
                    <a:pt x="3161" y="14688"/>
                    <a:pt x="3165" y="14687"/>
                    <a:pt x="3169" y="14687"/>
                  </a:cubicBezTo>
                  <a:cubicBezTo>
                    <a:pt x="3185" y="14687"/>
                    <a:pt x="3201" y="14698"/>
                    <a:pt x="3216" y="14764"/>
                  </a:cubicBezTo>
                  <a:lnTo>
                    <a:pt x="3194" y="14767"/>
                  </a:lnTo>
                  <a:cubicBezTo>
                    <a:pt x="3175" y="14770"/>
                    <a:pt x="3225" y="15011"/>
                    <a:pt x="3297" y="15334"/>
                  </a:cubicBezTo>
                  <a:cubicBezTo>
                    <a:pt x="3385" y="15739"/>
                    <a:pt x="3420" y="15898"/>
                    <a:pt x="3416" y="15983"/>
                  </a:cubicBezTo>
                  <a:lnTo>
                    <a:pt x="3454" y="16061"/>
                  </a:lnTo>
                  <a:cubicBezTo>
                    <a:pt x="3492" y="16136"/>
                    <a:pt x="3510" y="16218"/>
                    <a:pt x="3489" y="16221"/>
                  </a:cubicBezTo>
                  <a:cubicBezTo>
                    <a:pt x="3485" y="16306"/>
                    <a:pt x="3554" y="16629"/>
                    <a:pt x="3611" y="16785"/>
                  </a:cubicBezTo>
                  <a:cubicBezTo>
                    <a:pt x="3630" y="16867"/>
                    <a:pt x="3645" y="16945"/>
                    <a:pt x="3645" y="16945"/>
                  </a:cubicBezTo>
                  <a:cubicBezTo>
                    <a:pt x="3623" y="17036"/>
                    <a:pt x="3673" y="17277"/>
                    <a:pt x="3733" y="17349"/>
                  </a:cubicBezTo>
                  <a:cubicBezTo>
                    <a:pt x="3711" y="17352"/>
                    <a:pt x="3730" y="17434"/>
                    <a:pt x="3749" y="17515"/>
                  </a:cubicBezTo>
                  <a:cubicBezTo>
                    <a:pt x="3802" y="17672"/>
                    <a:pt x="3874" y="17995"/>
                    <a:pt x="3852" y="17998"/>
                  </a:cubicBezTo>
                  <a:lnTo>
                    <a:pt x="3871" y="18079"/>
                  </a:lnTo>
                  <a:cubicBezTo>
                    <a:pt x="3905" y="18155"/>
                    <a:pt x="3927" y="18233"/>
                    <a:pt x="3943" y="18314"/>
                  </a:cubicBezTo>
                  <a:cubicBezTo>
                    <a:pt x="3955" y="18399"/>
                    <a:pt x="3981" y="18477"/>
                    <a:pt x="4015" y="18553"/>
                  </a:cubicBezTo>
                  <a:cubicBezTo>
                    <a:pt x="4040" y="18603"/>
                    <a:pt x="4059" y="18656"/>
                    <a:pt x="4071" y="18712"/>
                  </a:cubicBezTo>
                  <a:cubicBezTo>
                    <a:pt x="4076" y="18736"/>
                    <a:pt x="4076" y="18746"/>
                    <a:pt x="4073" y="18746"/>
                  </a:cubicBezTo>
                  <a:cubicBezTo>
                    <a:pt x="4065" y="18746"/>
                    <a:pt x="4038" y="18692"/>
                    <a:pt x="4012" y="18637"/>
                  </a:cubicBezTo>
                  <a:cubicBezTo>
                    <a:pt x="3999" y="18603"/>
                    <a:pt x="3992" y="18587"/>
                    <a:pt x="3990" y="18587"/>
                  </a:cubicBezTo>
                  <a:cubicBezTo>
                    <a:pt x="3981" y="18587"/>
                    <a:pt x="4030" y="18774"/>
                    <a:pt x="4103" y="18957"/>
                  </a:cubicBezTo>
                  <a:cubicBezTo>
                    <a:pt x="4155" y="19087"/>
                    <a:pt x="4178" y="19145"/>
                    <a:pt x="4176" y="19145"/>
                  </a:cubicBezTo>
                  <a:cubicBezTo>
                    <a:pt x="4174" y="19145"/>
                    <a:pt x="4155" y="19107"/>
                    <a:pt x="4122" y="19038"/>
                  </a:cubicBezTo>
                  <a:cubicBezTo>
                    <a:pt x="4098" y="18994"/>
                    <a:pt x="4076" y="18950"/>
                    <a:pt x="4072" y="18950"/>
                  </a:cubicBezTo>
                  <a:cubicBezTo>
                    <a:pt x="4069" y="18950"/>
                    <a:pt x="4075" y="18974"/>
                    <a:pt x="4100" y="19042"/>
                  </a:cubicBezTo>
                  <a:cubicBezTo>
                    <a:pt x="4100" y="19042"/>
                    <a:pt x="4133" y="19198"/>
                    <a:pt x="4155" y="19198"/>
                  </a:cubicBezTo>
                  <a:cubicBezTo>
                    <a:pt x="4156" y="19198"/>
                    <a:pt x="4156" y="19198"/>
                    <a:pt x="4156" y="19198"/>
                  </a:cubicBezTo>
                  <a:lnTo>
                    <a:pt x="4206" y="19440"/>
                  </a:lnTo>
                  <a:cubicBezTo>
                    <a:pt x="4216" y="19549"/>
                    <a:pt x="4231" y="19659"/>
                    <a:pt x="4256" y="19765"/>
                  </a:cubicBezTo>
                  <a:cubicBezTo>
                    <a:pt x="4288" y="19812"/>
                    <a:pt x="4300" y="19872"/>
                    <a:pt x="4291" y="19928"/>
                  </a:cubicBezTo>
                  <a:cubicBezTo>
                    <a:pt x="4273" y="19931"/>
                    <a:pt x="4286" y="20004"/>
                    <a:pt x="4322" y="20004"/>
                  </a:cubicBezTo>
                  <a:cubicBezTo>
                    <a:pt x="4324" y="20004"/>
                    <a:pt x="4326" y="20004"/>
                    <a:pt x="4328" y="20004"/>
                  </a:cubicBezTo>
                  <a:cubicBezTo>
                    <a:pt x="4366" y="20079"/>
                    <a:pt x="4385" y="20163"/>
                    <a:pt x="4382" y="20245"/>
                  </a:cubicBezTo>
                  <a:cubicBezTo>
                    <a:pt x="4342" y="20254"/>
                    <a:pt x="4359" y="20330"/>
                    <a:pt x="4377" y="20330"/>
                  </a:cubicBezTo>
                  <a:cubicBezTo>
                    <a:pt x="4378" y="20330"/>
                    <a:pt x="4378" y="20330"/>
                    <a:pt x="4379" y="20330"/>
                  </a:cubicBezTo>
                  <a:cubicBezTo>
                    <a:pt x="4404" y="20380"/>
                    <a:pt x="4422" y="20433"/>
                    <a:pt x="4435" y="20486"/>
                  </a:cubicBezTo>
                  <a:cubicBezTo>
                    <a:pt x="4426" y="20489"/>
                    <a:pt x="4457" y="20671"/>
                    <a:pt x="4513" y="20944"/>
                  </a:cubicBezTo>
                  <a:cubicBezTo>
                    <a:pt x="4573" y="21216"/>
                    <a:pt x="4651" y="21580"/>
                    <a:pt x="4729" y="21940"/>
                  </a:cubicBezTo>
                  <a:cubicBezTo>
                    <a:pt x="4745" y="22019"/>
                    <a:pt x="4780" y="22094"/>
                    <a:pt x="4802" y="22094"/>
                  </a:cubicBezTo>
                  <a:cubicBezTo>
                    <a:pt x="4803" y="22094"/>
                    <a:pt x="4804" y="22094"/>
                    <a:pt x="4805" y="22094"/>
                  </a:cubicBezTo>
                  <a:cubicBezTo>
                    <a:pt x="4813" y="22093"/>
                    <a:pt x="4818" y="22092"/>
                    <a:pt x="4822" y="22092"/>
                  </a:cubicBezTo>
                  <a:cubicBezTo>
                    <a:pt x="4838" y="22092"/>
                    <a:pt x="4823" y="22107"/>
                    <a:pt x="4820" y="22175"/>
                  </a:cubicBezTo>
                  <a:cubicBezTo>
                    <a:pt x="4786" y="22247"/>
                    <a:pt x="4800" y="22365"/>
                    <a:pt x="4831" y="22365"/>
                  </a:cubicBezTo>
                  <a:cubicBezTo>
                    <a:pt x="4839" y="22365"/>
                    <a:pt x="4848" y="22357"/>
                    <a:pt x="4858" y="22338"/>
                  </a:cubicBezTo>
                  <a:cubicBezTo>
                    <a:pt x="4867" y="22300"/>
                    <a:pt x="4873" y="22278"/>
                    <a:pt x="4875" y="22278"/>
                  </a:cubicBezTo>
                  <a:cubicBezTo>
                    <a:pt x="4879" y="22278"/>
                    <a:pt x="4877" y="22319"/>
                    <a:pt x="4874" y="22417"/>
                  </a:cubicBezTo>
                  <a:cubicBezTo>
                    <a:pt x="4864" y="22473"/>
                    <a:pt x="4877" y="22533"/>
                    <a:pt x="4908" y="22580"/>
                  </a:cubicBezTo>
                  <a:cubicBezTo>
                    <a:pt x="4909" y="22579"/>
                    <a:pt x="4910" y="22579"/>
                    <a:pt x="4911" y="22579"/>
                  </a:cubicBezTo>
                  <a:cubicBezTo>
                    <a:pt x="4931" y="22579"/>
                    <a:pt x="4945" y="22655"/>
                    <a:pt x="4927" y="22658"/>
                  </a:cubicBezTo>
                  <a:cubicBezTo>
                    <a:pt x="4924" y="22741"/>
                    <a:pt x="4921" y="22824"/>
                    <a:pt x="4938" y="22824"/>
                  </a:cubicBezTo>
                  <a:cubicBezTo>
                    <a:pt x="4939" y="22824"/>
                    <a:pt x="4939" y="22824"/>
                    <a:pt x="4939" y="22824"/>
                  </a:cubicBezTo>
                  <a:cubicBezTo>
                    <a:pt x="4952" y="22877"/>
                    <a:pt x="4955" y="22934"/>
                    <a:pt x="4955" y="22990"/>
                  </a:cubicBezTo>
                  <a:cubicBezTo>
                    <a:pt x="4952" y="23075"/>
                    <a:pt x="4990" y="23150"/>
                    <a:pt x="5027" y="23228"/>
                  </a:cubicBezTo>
                  <a:cubicBezTo>
                    <a:pt x="5099" y="23406"/>
                    <a:pt x="5127" y="23495"/>
                    <a:pt x="5110" y="23495"/>
                  </a:cubicBezTo>
                  <a:cubicBezTo>
                    <a:pt x="5104" y="23495"/>
                    <a:pt x="5094" y="23487"/>
                    <a:pt x="5080" y="23470"/>
                  </a:cubicBezTo>
                  <a:cubicBezTo>
                    <a:pt x="5075" y="23463"/>
                    <a:pt x="5072" y="23460"/>
                    <a:pt x="5069" y="23460"/>
                  </a:cubicBezTo>
                  <a:cubicBezTo>
                    <a:pt x="5039" y="23460"/>
                    <a:pt x="5135" y="23802"/>
                    <a:pt x="5187" y="23868"/>
                  </a:cubicBezTo>
                  <a:cubicBezTo>
                    <a:pt x="5247" y="23940"/>
                    <a:pt x="5247" y="23940"/>
                    <a:pt x="5228" y="23943"/>
                  </a:cubicBezTo>
                  <a:cubicBezTo>
                    <a:pt x="5206" y="23949"/>
                    <a:pt x="5225" y="24027"/>
                    <a:pt x="5225" y="24027"/>
                  </a:cubicBezTo>
                  <a:cubicBezTo>
                    <a:pt x="5240" y="24109"/>
                    <a:pt x="5259" y="24190"/>
                    <a:pt x="5237" y="24194"/>
                  </a:cubicBezTo>
                  <a:cubicBezTo>
                    <a:pt x="5259" y="24275"/>
                    <a:pt x="5281" y="24353"/>
                    <a:pt x="5309" y="24432"/>
                  </a:cubicBezTo>
                  <a:cubicBezTo>
                    <a:pt x="5388" y="24585"/>
                    <a:pt x="5419" y="24830"/>
                    <a:pt x="5394" y="24917"/>
                  </a:cubicBezTo>
                  <a:lnTo>
                    <a:pt x="5450" y="25077"/>
                  </a:lnTo>
                  <a:cubicBezTo>
                    <a:pt x="5510" y="25149"/>
                    <a:pt x="5547" y="25225"/>
                    <a:pt x="5507" y="25234"/>
                  </a:cubicBezTo>
                  <a:lnTo>
                    <a:pt x="5485" y="25237"/>
                  </a:lnTo>
                  <a:cubicBezTo>
                    <a:pt x="5544" y="25309"/>
                    <a:pt x="5594" y="25635"/>
                    <a:pt x="5551" y="25644"/>
                  </a:cubicBezTo>
                  <a:cubicBezTo>
                    <a:pt x="5532" y="25648"/>
                    <a:pt x="5532" y="25648"/>
                    <a:pt x="5547" y="25729"/>
                  </a:cubicBezTo>
                  <a:lnTo>
                    <a:pt x="5569" y="25726"/>
                  </a:lnTo>
                  <a:cubicBezTo>
                    <a:pt x="5575" y="25724"/>
                    <a:pt x="5580" y="25723"/>
                    <a:pt x="5585" y="25723"/>
                  </a:cubicBezTo>
                  <a:cubicBezTo>
                    <a:pt x="5600" y="25723"/>
                    <a:pt x="5615" y="25736"/>
                    <a:pt x="5629" y="25798"/>
                  </a:cubicBezTo>
                  <a:cubicBezTo>
                    <a:pt x="5645" y="25879"/>
                    <a:pt x="5663" y="25961"/>
                    <a:pt x="5645" y="25964"/>
                  </a:cubicBezTo>
                  <a:cubicBezTo>
                    <a:pt x="5641" y="26050"/>
                    <a:pt x="5641" y="26133"/>
                    <a:pt x="5659" y="26133"/>
                  </a:cubicBezTo>
                  <a:cubicBezTo>
                    <a:pt x="5660" y="26133"/>
                    <a:pt x="5660" y="26133"/>
                    <a:pt x="5660" y="26133"/>
                  </a:cubicBezTo>
                  <a:cubicBezTo>
                    <a:pt x="5673" y="26187"/>
                    <a:pt x="5679" y="26243"/>
                    <a:pt x="5682" y="26299"/>
                  </a:cubicBezTo>
                  <a:lnTo>
                    <a:pt x="5770" y="26625"/>
                  </a:lnTo>
                  <a:cubicBezTo>
                    <a:pt x="5811" y="26704"/>
                    <a:pt x="5861" y="26864"/>
                    <a:pt x="5842" y="26870"/>
                  </a:cubicBezTo>
                  <a:cubicBezTo>
                    <a:pt x="5867" y="26951"/>
                    <a:pt x="5898" y="27030"/>
                    <a:pt x="5939" y="27105"/>
                  </a:cubicBezTo>
                  <a:cubicBezTo>
                    <a:pt x="5992" y="27265"/>
                    <a:pt x="6024" y="27346"/>
                    <a:pt x="6002" y="27352"/>
                  </a:cubicBezTo>
                  <a:cubicBezTo>
                    <a:pt x="5983" y="27359"/>
                    <a:pt x="5983" y="27359"/>
                    <a:pt x="6033" y="27431"/>
                  </a:cubicBezTo>
                  <a:cubicBezTo>
                    <a:pt x="6034" y="27430"/>
                    <a:pt x="6035" y="27430"/>
                    <a:pt x="6035" y="27430"/>
                  </a:cubicBezTo>
                  <a:cubicBezTo>
                    <a:pt x="6054" y="27430"/>
                    <a:pt x="6081" y="27506"/>
                    <a:pt x="6112" y="27584"/>
                  </a:cubicBezTo>
                  <a:cubicBezTo>
                    <a:pt x="6143" y="27663"/>
                    <a:pt x="6174" y="27741"/>
                    <a:pt x="6174" y="27741"/>
                  </a:cubicBezTo>
                  <a:cubicBezTo>
                    <a:pt x="6180" y="27739"/>
                    <a:pt x="6184" y="27737"/>
                    <a:pt x="6188" y="27737"/>
                  </a:cubicBezTo>
                  <a:cubicBezTo>
                    <a:pt x="6198" y="27737"/>
                    <a:pt x="6204" y="27752"/>
                    <a:pt x="6227" y="27810"/>
                  </a:cubicBezTo>
                  <a:cubicBezTo>
                    <a:pt x="6259" y="27888"/>
                    <a:pt x="6343" y="28130"/>
                    <a:pt x="6381" y="28205"/>
                  </a:cubicBezTo>
                  <a:cubicBezTo>
                    <a:pt x="6451" y="28347"/>
                    <a:pt x="6479" y="28399"/>
                    <a:pt x="6485" y="28399"/>
                  </a:cubicBezTo>
                  <a:cubicBezTo>
                    <a:pt x="6488" y="28399"/>
                    <a:pt x="6483" y="28380"/>
                    <a:pt x="6475" y="28349"/>
                  </a:cubicBezTo>
                  <a:cubicBezTo>
                    <a:pt x="6458" y="28317"/>
                    <a:pt x="6452" y="28297"/>
                    <a:pt x="6455" y="28297"/>
                  </a:cubicBezTo>
                  <a:cubicBezTo>
                    <a:pt x="6459" y="28297"/>
                    <a:pt x="6480" y="28333"/>
                    <a:pt x="6513" y="28424"/>
                  </a:cubicBezTo>
                  <a:cubicBezTo>
                    <a:pt x="6557" y="28496"/>
                    <a:pt x="6644" y="28738"/>
                    <a:pt x="6779" y="28954"/>
                  </a:cubicBezTo>
                  <a:cubicBezTo>
                    <a:pt x="6927" y="29195"/>
                    <a:pt x="6952" y="29237"/>
                    <a:pt x="6967" y="29237"/>
                  </a:cubicBezTo>
                  <a:cubicBezTo>
                    <a:pt x="6971" y="29237"/>
                    <a:pt x="6973" y="29235"/>
                    <a:pt x="6976" y="29233"/>
                  </a:cubicBezTo>
                  <a:cubicBezTo>
                    <a:pt x="6973" y="29203"/>
                    <a:pt x="6976" y="29190"/>
                    <a:pt x="6981" y="29190"/>
                  </a:cubicBezTo>
                  <a:cubicBezTo>
                    <a:pt x="6992" y="29190"/>
                    <a:pt x="7014" y="29243"/>
                    <a:pt x="7020" y="29308"/>
                  </a:cubicBezTo>
                  <a:cubicBezTo>
                    <a:pt x="7072" y="29458"/>
                    <a:pt x="7124" y="29529"/>
                    <a:pt x="7145" y="29529"/>
                  </a:cubicBezTo>
                  <a:cubicBezTo>
                    <a:pt x="7146" y="29529"/>
                    <a:pt x="7148" y="29528"/>
                    <a:pt x="7149" y="29527"/>
                  </a:cubicBezTo>
                  <a:cubicBezTo>
                    <a:pt x="7196" y="29562"/>
                    <a:pt x="7237" y="29606"/>
                    <a:pt x="7268" y="29656"/>
                  </a:cubicBezTo>
                  <a:cubicBezTo>
                    <a:pt x="7252" y="29665"/>
                    <a:pt x="7296" y="29737"/>
                    <a:pt x="7425" y="29859"/>
                  </a:cubicBezTo>
                  <a:cubicBezTo>
                    <a:pt x="7478" y="29925"/>
                    <a:pt x="7478" y="29925"/>
                    <a:pt x="7462" y="29938"/>
                  </a:cubicBezTo>
                  <a:lnTo>
                    <a:pt x="7575" y="30066"/>
                  </a:lnTo>
                  <a:cubicBezTo>
                    <a:pt x="7769" y="30242"/>
                    <a:pt x="7954" y="30424"/>
                    <a:pt x="8127" y="30618"/>
                  </a:cubicBezTo>
                  <a:cubicBezTo>
                    <a:pt x="8174" y="30652"/>
                    <a:pt x="8224" y="30684"/>
                    <a:pt x="8277" y="30712"/>
                  </a:cubicBezTo>
                  <a:cubicBezTo>
                    <a:pt x="8371" y="30734"/>
                    <a:pt x="8437" y="30787"/>
                    <a:pt x="8412" y="30818"/>
                  </a:cubicBezTo>
                  <a:cubicBezTo>
                    <a:pt x="8387" y="30850"/>
                    <a:pt x="8384" y="30853"/>
                    <a:pt x="8481" y="30872"/>
                  </a:cubicBezTo>
                  <a:cubicBezTo>
                    <a:pt x="8563" y="30902"/>
                    <a:pt x="8907" y="31129"/>
                    <a:pt x="8838" y="31129"/>
                  </a:cubicBezTo>
                  <a:cubicBezTo>
                    <a:pt x="8836" y="31129"/>
                    <a:pt x="8834" y="31129"/>
                    <a:pt x="8832" y="31129"/>
                  </a:cubicBezTo>
                  <a:lnTo>
                    <a:pt x="8810" y="31163"/>
                  </a:lnTo>
                  <a:cubicBezTo>
                    <a:pt x="8866" y="31179"/>
                    <a:pt x="8923" y="31201"/>
                    <a:pt x="8976" y="31229"/>
                  </a:cubicBezTo>
                  <a:cubicBezTo>
                    <a:pt x="8978" y="31226"/>
                    <a:pt x="8981" y="31224"/>
                    <a:pt x="8986" y="31224"/>
                  </a:cubicBezTo>
                  <a:cubicBezTo>
                    <a:pt x="9014" y="31224"/>
                    <a:pt x="9097" y="31274"/>
                    <a:pt x="9299" y="31370"/>
                  </a:cubicBezTo>
                  <a:cubicBezTo>
                    <a:pt x="9377" y="31401"/>
                    <a:pt x="9499" y="31448"/>
                    <a:pt x="9621" y="31495"/>
                  </a:cubicBezTo>
                  <a:lnTo>
                    <a:pt x="9954" y="31596"/>
                  </a:lnTo>
                  <a:cubicBezTo>
                    <a:pt x="10120" y="31652"/>
                    <a:pt x="10370" y="31702"/>
                    <a:pt x="10449" y="31746"/>
                  </a:cubicBezTo>
                  <a:cubicBezTo>
                    <a:pt x="10562" y="31771"/>
                    <a:pt x="10677" y="31784"/>
                    <a:pt x="10790" y="31790"/>
                  </a:cubicBezTo>
                  <a:cubicBezTo>
                    <a:pt x="10797" y="31790"/>
                    <a:pt x="10804" y="31790"/>
                    <a:pt x="10811" y="31790"/>
                  </a:cubicBezTo>
                  <a:cubicBezTo>
                    <a:pt x="10902" y="31790"/>
                    <a:pt x="11047" y="31807"/>
                    <a:pt x="11044" y="31827"/>
                  </a:cubicBezTo>
                  <a:lnTo>
                    <a:pt x="11129" y="31837"/>
                  </a:lnTo>
                  <a:cubicBezTo>
                    <a:pt x="11301" y="31837"/>
                    <a:pt x="11383" y="31843"/>
                    <a:pt x="11383" y="31843"/>
                  </a:cubicBezTo>
                  <a:cubicBezTo>
                    <a:pt x="11383" y="31861"/>
                    <a:pt x="11434" y="31882"/>
                    <a:pt x="11498" y="31882"/>
                  </a:cubicBezTo>
                  <a:cubicBezTo>
                    <a:pt x="11515" y="31882"/>
                    <a:pt x="11532" y="31881"/>
                    <a:pt x="11549" y="31878"/>
                  </a:cubicBezTo>
                  <a:cubicBezTo>
                    <a:pt x="11550" y="31868"/>
                    <a:pt x="11568" y="31864"/>
                    <a:pt x="11603" y="31864"/>
                  </a:cubicBezTo>
                  <a:cubicBezTo>
                    <a:pt x="11646" y="31864"/>
                    <a:pt x="11713" y="31869"/>
                    <a:pt x="11806" y="31874"/>
                  </a:cubicBezTo>
                  <a:cubicBezTo>
                    <a:pt x="11846" y="31881"/>
                    <a:pt x="12050" y="31896"/>
                    <a:pt x="12332" y="31903"/>
                  </a:cubicBezTo>
                  <a:lnTo>
                    <a:pt x="12367" y="31903"/>
                  </a:lnTo>
                  <a:lnTo>
                    <a:pt x="12367" y="31903"/>
                  </a:lnTo>
                  <a:cubicBezTo>
                    <a:pt x="12366" y="31903"/>
                    <a:pt x="12365" y="31903"/>
                    <a:pt x="12363" y="31903"/>
                  </a:cubicBezTo>
                  <a:cubicBezTo>
                    <a:pt x="12352" y="31897"/>
                    <a:pt x="12341" y="31894"/>
                    <a:pt x="12345" y="31876"/>
                  </a:cubicBezTo>
                  <a:lnTo>
                    <a:pt x="12345" y="31876"/>
                  </a:lnTo>
                  <a:cubicBezTo>
                    <a:pt x="12345" y="31879"/>
                    <a:pt x="12345" y="31881"/>
                    <a:pt x="12345" y="31884"/>
                  </a:cubicBezTo>
                  <a:cubicBezTo>
                    <a:pt x="12353" y="31894"/>
                    <a:pt x="12365" y="31900"/>
                    <a:pt x="12379" y="31904"/>
                  </a:cubicBezTo>
                  <a:lnTo>
                    <a:pt x="12379" y="31904"/>
                  </a:lnTo>
                  <a:lnTo>
                    <a:pt x="12802" y="31912"/>
                  </a:lnTo>
                  <a:lnTo>
                    <a:pt x="12533" y="31912"/>
                  </a:lnTo>
                  <a:lnTo>
                    <a:pt x="12746" y="31915"/>
                  </a:lnTo>
                  <a:lnTo>
                    <a:pt x="12924" y="31912"/>
                  </a:lnTo>
                  <a:lnTo>
                    <a:pt x="13420" y="31903"/>
                  </a:lnTo>
                  <a:lnTo>
                    <a:pt x="13736" y="31881"/>
                  </a:lnTo>
                  <a:cubicBezTo>
                    <a:pt x="13777" y="31881"/>
                    <a:pt x="13818" y="31874"/>
                    <a:pt x="13858" y="31868"/>
                  </a:cubicBezTo>
                  <a:cubicBezTo>
                    <a:pt x="13858" y="31868"/>
                    <a:pt x="13940" y="31862"/>
                    <a:pt x="14109" y="31843"/>
                  </a:cubicBezTo>
                  <a:lnTo>
                    <a:pt x="14363" y="31818"/>
                  </a:lnTo>
                  <a:cubicBezTo>
                    <a:pt x="14363" y="31824"/>
                    <a:pt x="14377" y="31827"/>
                    <a:pt x="14400" y="31827"/>
                  </a:cubicBezTo>
                  <a:cubicBezTo>
                    <a:pt x="14509" y="31827"/>
                    <a:pt x="14835" y="31765"/>
                    <a:pt x="15037" y="31690"/>
                  </a:cubicBezTo>
                  <a:cubicBezTo>
                    <a:pt x="15115" y="31652"/>
                    <a:pt x="15196" y="31624"/>
                    <a:pt x="15281" y="31608"/>
                  </a:cubicBezTo>
                  <a:cubicBezTo>
                    <a:pt x="15283" y="31616"/>
                    <a:pt x="15293" y="31620"/>
                    <a:pt x="15309" y="31620"/>
                  </a:cubicBezTo>
                  <a:cubicBezTo>
                    <a:pt x="15379" y="31620"/>
                    <a:pt x="15567" y="31550"/>
                    <a:pt x="15695" y="31489"/>
                  </a:cubicBezTo>
                  <a:cubicBezTo>
                    <a:pt x="15744" y="31444"/>
                    <a:pt x="15799" y="31410"/>
                    <a:pt x="15832" y="31410"/>
                  </a:cubicBezTo>
                  <a:cubicBezTo>
                    <a:pt x="15844" y="31410"/>
                    <a:pt x="15853" y="31415"/>
                    <a:pt x="15858" y="31426"/>
                  </a:cubicBezTo>
                  <a:cubicBezTo>
                    <a:pt x="15860" y="31434"/>
                    <a:pt x="15868" y="31438"/>
                    <a:pt x="15880" y="31438"/>
                  </a:cubicBezTo>
                  <a:cubicBezTo>
                    <a:pt x="15931" y="31438"/>
                    <a:pt x="16058" y="31371"/>
                    <a:pt x="16165" y="31267"/>
                  </a:cubicBezTo>
                  <a:cubicBezTo>
                    <a:pt x="16234" y="31213"/>
                    <a:pt x="16231" y="31207"/>
                    <a:pt x="16315" y="31185"/>
                  </a:cubicBezTo>
                  <a:cubicBezTo>
                    <a:pt x="16409" y="31179"/>
                    <a:pt x="16488" y="31135"/>
                    <a:pt x="16478" y="31119"/>
                  </a:cubicBezTo>
                  <a:cubicBezTo>
                    <a:pt x="16528" y="31044"/>
                    <a:pt x="16610" y="30994"/>
                    <a:pt x="16701" y="30984"/>
                  </a:cubicBezTo>
                  <a:cubicBezTo>
                    <a:pt x="16864" y="30919"/>
                    <a:pt x="16864" y="30919"/>
                    <a:pt x="16911" y="30834"/>
                  </a:cubicBezTo>
                  <a:cubicBezTo>
                    <a:pt x="16933" y="30790"/>
                    <a:pt x="17020" y="30724"/>
                    <a:pt x="17102" y="30655"/>
                  </a:cubicBezTo>
                  <a:cubicBezTo>
                    <a:pt x="17183" y="30583"/>
                    <a:pt x="17268" y="30524"/>
                    <a:pt x="17315" y="30511"/>
                  </a:cubicBezTo>
                  <a:cubicBezTo>
                    <a:pt x="17381" y="30455"/>
                    <a:pt x="17459" y="30411"/>
                    <a:pt x="17443" y="30395"/>
                  </a:cubicBezTo>
                  <a:lnTo>
                    <a:pt x="17525" y="30355"/>
                  </a:lnTo>
                  <a:lnTo>
                    <a:pt x="17641" y="30229"/>
                  </a:lnTo>
                  <a:lnTo>
                    <a:pt x="17628" y="30214"/>
                  </a:lnTo>
                  <a:cubicBezTo>
                    <a:pt x="17656" y="30185"/>
                    <a:pt x="17763" y="30079"/>
                    <a:pt x="17913" y="29925"/>
                  </a:cubicBezTo>
                  <a:cubicBezTo>
                    <a:pt x="18048" y="29759"/>
                    <a:pt x="18239" y="29552"/>
                    <a:pt x="18402" y="29305"/>
                  </a:cubicBezTo>
                  <a:cubicBezTo>
                    <a:pt x="18534" y="29110"/>
                    <a:pt x="18637" y="28957"/>
                    <a:pt x="18716" y="28832"/>
                  </a:cubicBezTo>
                  <a:lnTo>
                    <a:pt x="18872" y="28549"/>
                  </a:lnTo>
                  <a:cubicBezTo>
                    <a:pt x="18925" y="28454"/>
                    <a:pt x="18942" y="28416"/>
                    <a:pt x="18936" y="28416"/>
                  </a:cubicBezTo>
                  <a:cubicBezTo>
                    <a:pt x="18934" y="28416"/>
                    <a:pt x="18928" y="28421"/>
                    <a:pt x="18919" y="28430"/>
                  </a:cubicBezTo>
                  <a:cubicBezTo>
                    <a:pt x="18909" y="28438"/>
                    <a:pt x="18901" y="28441"/>
                    <a:pt x="18896" y="28441"/>
                  </a:cubicBezTo>
                  <a:cubicBezTo>
                    <a:pt x="18867" y="28441"/>
                    <a:pt x="18937" y="28326"/>
                    <a:pt x="19004" y="28283"/>
                  </a:cubicBezTo>
                  <a:cubicBezTo>
                    <a:pt x="19048" y="28211"/>
                    <a:pt x="19136" y="28067"/>
                    <a:pt x="19211" y="27916"/>
                  </a:cubicBezTo>
                  <a:cubicBezTo>
                    <a:pt x="19281" y="27770"/>
                    <a:pt x="19354" y="27621"/>
                    <a:pt x="19375" y="27621"/>
                  </a:cubicBezTo>
                  <a:cubicBezTo>
                    <a:pt x="19376" y="27621"/>
                    <a:pt x="19376" y="27622"/>
                    <a:pt x="19377" y="27622"/>
                  </a:cubicBezTo>
                  <a:lnTo>
                    <a:pt x="19415" y="27547"/>
                  </a:lnTo>
                  <a:cubicBezTo>
                    <a:pt x="19446" y="27374"/>
                    <a:pt x="19634" y="26914"/>
                    <a:pt x="19753" y="26685"/>
                  </a:cubicBezTo>
                  <a:cubicBezTo>
                    <a:pt x="19781" y="26610"/>
                    <a:pt x="19781" y="26597"/>
                    <a:pt x="19794" y="26560"/>
                  </a:cubicBezTo>
                  <a:lnTo>
                    <a:pt x="19819" y="26466"/>
                  </a:lnTo>
                  <a:cubicBezTo>
                    <a:pt x="19834" y="26406"/>
                    <a:pt x="19847" y="26346"/>
                    <a:pt x="19860" y="26265"/>
                  </a:cubicBezTo>
                  <a:cubicBezTo>
                    <a:pt x="19885" y="26099"/>
                    <a:pt x="19885" y="26099"/>
                    <a:pt x="19928" y="26027"/>
                  </a:cubicBezTo>
                  <a:cubicBezTo>
                    <a:pt x="19929" y="26027"/>
                    <a:pt x="19929" y="26027"/>
                    <a:pt x="19929" y="26027"/>
                  </a:cubicBezTo>
                  <a:cubicBezTo>
                    <a:pt x="19953" y="26027"/>
                    <a:pt x="20110" y="25566"/>
                    <a:pt x="20069" y="25554"/>
                  </a:cubicBezTo>
                  <a:lnTo>
                    <a:pt x="20113" y="25478"/>
                  </a:lnTo>
                  <a:cubicBezTo>
                    <a:pt x="20157" y="25406"/>
                    <a:pt x="20160" y="25322"/>
                    <a:pt x="20138" y="25315"/>
                  </a:cubicBezTo>
                  <a:cubicBezTo>
                    <a:pt x="20101" y="25303"/>
                    <a:pt x="20123" y="25225"/>
                    <a:pt x="20207" y="25162"/>
                  </a:cubicBezTo>
                  <a:cubicBezTo>
                    <a:pt x="20211" y="25163"/>
                    <a:pt x="20214" y="25164"/>
                    <a:pt x="20217" y="25164"/>
                  </a:cubicBezTo>
                  <a:cubicBezTo>
                    <a:pt x="20249" y="25164"/>
                    <a:pt x="20268" y="25095"/>
                    <a:pt x="20248" y="25090"/>
                  </a:cubicBezTo>
                  <a:cubicBezTo>
                    <a:pt x="20251" y="25005"/>
                    <a:pt x="20258" y="24921"/>
                    <a:pt x="20298" y="24848"/>
                  </a:cubicBezTo>
                  <a:cubicBezTo>
                    <a:pt x="20323" y="24767"/>
                    <a:pt x="20345" y="24689"/>
                    <a:pt x="20308" y="24676"/>
                  </a:cubicBezTo>
                  <a:cubicBezTo>
                    <a:pt x="20286" y="24670"/>
                    <a:pt x="20311" y="24592"/>
                    <a:pt x="20333" y="24513"/>
                  </a:cubicBezTo>
                  <a:cubicBezTo>
                    <a:pt x="20355" y="24519"/>
                    <a:pt x="20355" y="24519"/>
                    <a:pt x="20348" y="24604"/>
                  </a:cubicBezTo>
                  <a:cubicBezTo>
                    <a:pt x="20343" y="24625"/>
                    <a:pt x="20340" y="24635"/>
                    <a:pt x="20340" y="24635"/>
                  </a:cubicBezTo>
                  <a:cubicBezTo>
                    <a:pt x="20340" y="24635"/>
                    <a:pt x="20361" y="24561"/>
                    <a:pt x="20395" y="24444"/>
                  </a:cubicBezTo>
                  <a:cubicBezTo>
                    <a:pt x="20420" y="24367"/>
                    <a:pt x="20484" y="24222"/>
                    <a:pt x="20504" y="24222"/>
                  </a:cubicBezTo>
                  <a:cubicBezTo>
                    <a:pt x="20504" y="24222"/>
                    <a:pt x="20505" y="24222"/>
                    <a:pt x="20505" y="24222"/>
                  </a:cubicBezTo>
                  <a:cubicBezTo>
                    <a:pt x="20537" y="24169"/>
                    <a:pt x="20559" y="24111"/>
                    <a:pt x="20543" y="24111"/>
                  </a:cubicBezTo>
                  <a:cubicBezTo>
                    <a:pt x="20537" y="24111"/>
                    <a:pt x="20526" y="24119"/>
                    <a:pt x="20508" y="24137"/>
                  </a:cubicBezTo>
                  <a:cubicBezTo>
                    <a:pt x="20471" y="24121"/>
                    <a:pt x="20471" y="24121"/>
                    <a:pt x="20518" y="23965"/>
                  </a:cubicBezTo>
                  <a:cubicBezTo>
                    <a:pt x="20539" y="23889"/>
                    <a:pt x="20563" y="23814"/>
                    <a:pt x="20581" y="23814"/>
                  </a:cubicBezTo>
                  <a:cubicBezTo>
                    <a:pt x="20582" y="23814"/>
                    <a:pt x="20583" y="23814"/>
                    <a:pt x="20583" y="23814"/>
                  </a:cubicBezTo>
                  <a:cubicBezTo>
                    <a:pt x="20587" y="23815"/>
                    <a:pt x="20589" y="23816"/>
                    <a:pt x="20592" y="23816"/>
                  </a:cubicBezTo>
                  <a:cubicBezTo>
                    <a:pt x="20604" y="23816"/>
                    <a:pt x="20610" y="23794"/>
                    <a:pt x="20649" y="23661"/>
                  </a:cubicBezTo>
                  <a:cubicBezTo>
                    <a:pt x="20721" y="23426"/>
                    <a:pt x="20731" y="23169"/>
                    <a:pt x="20715" y="23075"/>
                  </a:cubicBezTo>
                  <a:cubicBezTo>
                    <a:pt x="20674" y="23062"/>
                    <a:pt x="20674" y="23062"/>
                    <a:pt x="20737" y="22996"/>
                  </a:cubicBezTo>
                  <a:cubicBezTo>
                    <a:pt x="20738" y="22997"/>
                    <a:pt x="20739" y="22997"/>
                    <a:pt x="20739" y="22997"/>
                  </a:cubicBezTo>
                  <a:cubicBezTo>
                    <a:pt x="20761" y="22997"/>
                    <a:pt x="20782" y="22921"/>
                    <a:pt x="20806" y="22846"/>
                  </a:cubicBezTo>
                  <a:lnTo>
                    <a:pt x="20806" y="22846"/>
                  </a:lnTo>
                  <a:cubicBezTo>
                    <a:pt x="20825" y="22852"/>
                    <a:pt x="20800" y="22931"/>
                    <a:pt x="20778" y="23009"/>
                  </a:cubicBezTo>
                  <a:lnTo>
                    <a:pt x="20797" y="23015"/>
                  </a:lnTo>
                  <a:cubicBezTo>
                    <a:pt x="20859" y="22953"/>
                    <a:pt x="20884" y="22865"/>
                    <a:pt x="20869" y="22780"/>
                  </a:cubicBezTo>
                  <a:cubicBezTo>
                    <a:pt x="20862" y="22721"/>
                    <a:pt x="20878" y="22664"/>
                    <a:pt x="20916" y="22620"/>
                  </a:cubicBezTo>
                  <a:cubicBezTo>
                    <a:pt x="20956" y="22548"/>
                    <a:pt x="21000" y="22476"/>
                    <a:pt x="20981" y="22470"/>
                  </a:cubicBezTo>
                  <a:cubicBezTo>
                    <a:pt x="21003" y="22388"/>
                    <a:pt x="21035" y="22313"/>
                    <a:pt x="21072" y="22238"/>
                  </a:cubicBezTo>
                  <a:cubicBezTo>
                    <a:pt x="21119" y="22081"/>
                    <a:pt x="21141" y="22000"/>
                    <a:pt x="21122" y="21994"/>
                  </a:cubicBezTo>
                  <a:cubicBezTo>
                    <a:pt x="21101" y="21987"/>
                    <a:pt x="21126" y="21909"/>
                    <a:pt x="21148" y="21831"/>
                  </a:cubicBezTo>
                  <a:cubicBezTo>
                    <a:pt x="21173" y="21752"/>
                    <a:pt x="21195" y="21671"/>
                    <a:pt x="21176" y="21665"/>
                  </a:cubicBezTo>
                  <a:cubicBezTo>
                    <a:pt x="21157" y="21658"/>
                    <a:pt x="21160" y="21574"/>
                    <a:pt x="21207" y="21417"/>
                  </a:cubicBezTo>
                  <a:cubicBezTo>
                    <a:pt x="21232" y="21251"/>
                    <a:pt x="21232" y="21251"/>
                    <a:pt x="21295" y="21185"/>
                  </a:cubicBezTo>
                  <a:cubicBezTo>
                    <a:pt x="21296" y="21185"/>
                    <a:pt x="21296" y="21185"/>
                    <a:pt x="21297" y="21185"/>
                  </a:cubicBezTo>
                  <a:cubicBezTo>
                    <a:pt x="21318" y="21185"/>
                    <a:pt x="21340" y="21110"/>
                    <a:pt x="21364" y="21035"/>
                  </a:cubicBezTo>
                  <a:cubicBezTo>
                    <a:pt x="21379" y="20981"/>
                    <a:pt x="21401" y="20928"/>
                    <a:pt x="21430" y="20881"/>
                  </a:cubicBezTo>
                  <a:cubicBezTo>
                    <a:pt x="21473" y="20809"/>
                    <a:pt x="21451" y="20803"/>
                    <a:pt x="21433" y="20796"/>
                  </a:cubicBezTo>
                  <a:lnTo>
                    <a:pt x="21392" y="20784"/>
                  </a:lnTo>
                  <a:cubicBezTo>
                    <a:pt x="21416" y="20709"/>
                    <a:pt x="21474" y="20643"/>
                    <a:pt x="21496" y="20643"/>
                  </a:cubicBezTo>
                  <a:cubicBezTo>
                    <a:pt x="21497" y="20643"/>
                    <a:pt x="21498" y="20643"/>
                    <a:pt x="21499" y="20643"/>
                  </a:cubicBezTo>
                  <a:cubicBezTo>
                    <a:pt x="21561" y="20577"/>
                    <a:pt x="21561" y="20577"/>
                    <a:pt x="21524" y="20565"/>
                  </a:cubicBezTo>
                  <a:cubicBezTo>
                    <a:pt x="21502" y="20558"/>
                    <a:pt x="21505" y="20474"/>
                    <a:pt x="21574" y="20323"/>
                  </a:cubicBezTo>
                  <a:cubicBezTo>
                    <a:pt x="21620" y="20167"/>
                    <a:pt x="21666" y="20013"/>
                    <a:pt x="21685" y="20013"/>
                  </a:cubicBezTo>
                  <a:cubicBezTo>
                    <a:pt x="21686" y="20013"/>
                    <a:pt x="21686" y="20013"/>
                    <a:pt x="21687" y="20013"/>
                  </a:cubicBezTo>
                  <a:cubicBezTo>
                    <a:pt x="21715" y="19963"/>
                    <a:pt x="21730" y="19910"/>
                    <a:pt x="21734" y="19853"/>
                  </a:cubicBezTo>
                  <a:cubicBezTo>
                    <a:pt x="21737" y="19769"/>
                    <a:pt x="21759" y="19690"/>
                    <a:pt x="21849" y="19458"/>
                  </a:cubicBezTo>
                  <a:cubicBezTo>
                    <a:pt x="22006" y="19076"/>
                    <a:pt x="22006" y="19076"/>
                    <a:pt x="21965" y="19063"/>
                  </a:cubicBezTo>
                  <a:cubicBezTo>
                    <a:pt x="21947" y="19057"/>
                    <a:pt x="21928" y="19051"/>
                    <a:pt x="21991" y="18985"/>
                  </a:cubicBezTo>
                  <a:cubicBezTo>
                    <a:pt x="22034" y="18913"/>
                    <a:pt x="22038" y="18825"/>
                    <a:pt x="22063" y="18662"/>
                  </a:cubicBezTo>
                  <a:cubicBezTo>
                    <a:pt x="22069" y="18575"/>
                    <a:pt x="22028" y="18562"/>
                    <a:pt x="22009" y="18556"/>
                  </a:cubicBezTo>
                  <a:cubicBezTo>
                    <a:pt x="21969" y="18543"/>
                    <a:pt x="21969" y="18543"/>
                    <a:pt x="22034" y="18393"/>
                  </a:cubicBezTo>
                  <a:cubicBezTo>
                    <a:pt x="22058" y="18318"/>
                    <a:pt x="22097" y="18245"/>
                    <a:pt x="22119" y="18245"/>
                  </a:cubicBezTo>
                  <a:cubicBezTo>
                    <a:pt x="22120" y="18245"/>
                    <a:pt x="22121" y="18245"/>
                    <a:pt x="22122" y="18246"/>
                  </a:cubicBezTo>
                  <a:cubicBezTo>
                    <a:pt x="22141" y="18255"/>
                    <a:pt x="22119" y="18333"/>
                    <a:pt x="22119" y="18333"/>
                  </a:cubicBezTo>
                  <a:lnTo>
                    <a:pt x="22094" y="18412"/>
                  </a:lnTo>
                  <a:cubicBezTo>
                    <a:pt x="22098" y="18413"/>
                    <a:pt x="22102" y="18414"/>
                    <a:pt x="22107" y="18414"/>
                  </a:cubicBezTo>
                  <a:cubicBezTo>
                    <a:pt x="22124" y="18414"/>
                    <a:pt x="22144" y="18393"/>
                    <a:pt x="22182" y="18267"/>
                  </a:cubicBezTo>
                  <a:cubicBezTo>
                    <a:pt x="22226" y="18192"/>
                    <a:pt x="22247" y="18114"/>
                    <a:pt x="22229" y="18108"/>
                  </a:cubicBezTo>
                  <a:cubicBezTo>
                    <a:pt x="22269" y="18036"/>
                    <a:pt x="22316" y="17879"/>
                    <a:pt x="22363" y="17719"/>
                  </a:cubicBezTo>
                  <a:cubicBezTo>
                    <a:pt x="22410" y="17562"/>
                    <a:pt x="22483" y="17324"/>
                    <a:pt x="22523" y="17252"/>
                  </a:cubicBezTo>
                  <a:cubicBezTo>
                    <a:pt x="22570" y="17092"/>
                    <a:pt x="22595" y="17014"/>
                    <a:pt x="22573" y="17008"/>
                  </a:cubicBezTo>
                  <a:cubicBezTo>
                    <a:pt x="22537" y="16996"/>
                    <a:pt x="22556" y="16923"/>
                    <a:pt x="22577" y="16923"/>
                  </a:cubicBezTo>
                  <a:cubicBezTo>
                    <a:pt x="22578" y="16923"/>
                    <a:pt x="22579" y="16923"/>
                    <a:pt x="22580" y="16923"/>
                  </a:cubicBezTo>
                  <a:cubicBezTo>
                    <a:pt x="22642" y="16857"/>
                    <a:pt x="22965" y="15836"/>
                    <a:pt x="22949" y="15742"/>
                  </a:cubicBezTo>
                  <a:lnTo>
                    <a:pt x="22996" y="15585"/>
                  </a:lnTo>
                  <a:cubicBezTo>
                    <a:pt x="23062" y="15435"/>
                    <a:pt x="23203" y="14958"/>
                    <a:pt x="23206" y="14874"/>
                  </a:cubicBezTo>
                  <a:lnTo>
                    <a:pt x="23275" y="14635"/>
                  </a:lnTo>
                  <a:cubicBezTo>
                    <a:pt x="23344" y="14485"/>
                    <a:pt x="23366" y="14407"/>
                    <a:pt x="23369" y="14319"/>
                  </a:cubicBezTo>
                  <a:cubicBezTo>
                    <a:pt x="23372" y="14249"/>
                    <a:pt x="23360" y="14232"/>
                    <a:pt x="23366" y="14232"/>
                  </a:cubicBezTo>
                  <a:cubicBezTo>
                    <a:pt x="23367" y="14232"/>
                    <a:pt x="23369" y="14233"/>
                    <a:pt x="23373" y="14234"/>
                  </a:cubicBezTo>
                  <a:cubicBezTo>
                    <a:pt x="23373" y="14234"/>
                    <a:pt x="23373" y="14234"/>
                    <a:pt x="23374" y="14234"/>
                  </a:cubicBezTo>
                  <a:cubicBezTo>
                    <a:pt x="23396" y="14234"/>
                    <a:pt x="23443" y="14078"/>
                    <a:pt x="23532" y="13767"/>
                  </a:cubicBezTo>
                  <a:cubicBezTo>
                    <a:pt x="23596" y="13553"/>
                    <a:pt x="23617" y="13484"/>
                    <a:pt x="23610" y="13484"/>
                  </a:cubicBezTo>
                  <a:cubicBezTo>
                    <a:pt x="23606" y="13484"/>
                    <a:pt x="23597" y="13500"/>
                    <a:pt x="23582" y="13523"/>
                  </a:cubicBezTo>
                  <a:cubicBezTo>
                    <a:pt x="23647" y="13245"/>
                    <a:pt x="23670" y="13211"/>
                    <a:pt x="23689" y="13211"/>
                  </a:cubicBezTo>
                  <a:cubicBezTo>
                    <a:pt x="23692" y="13211"/>
                    <a:pt x="23695" y="13212"/>
                    <a:pt x="23698" y="13213"/>
                  </a:cubicBezTo>
                  <a:cubicBezTo>
                    <a:pt x="23702" y="13233"/>
                    <a:pt x="23707" y="13241"/>
                    <a:pt x="23712" y="13241"/>
                  </a:cubicBezTo>
                  <a:cubicBezTo>
                    <a:pt x="23730" y="13241"/>
                    <a:pt x="23753" y="13126"/>
                    <a:pt x="23724" y="13050"/>
                  </a:cubicBezTo>
                  <a:cubicBezTo>
                    <a:pt x="23708" y="12958"/>
                    <a:pt x="23753" y="12805"/>
                    <a:pt x="23773" y="12805"/>
                  </a:cubicBezTo>
                  <a:cubicBezTo>
                    <a:pt x="23773" y="12805"/>
                    <a:pt x="23773" y="12805"/>
                    <a:pt x="23774" y="12805"/>
                  </a:cubicBezTo>
                  <a:cubicBezTo>
                    <a:pt x="23796" y="12812"/>
                    <a:pt x="23771" y="12890"/>
                    <a:pt x="23749" y="12968"/>
                  </a:cubicBezTo>
                  <a:lnTo>
                    <a:pt x="23786" y="12984"/>
                  </a:lnTo>
                  <a:cubicBezTo>
                    <a:pt x="23805" y="12931"/>
                    <a:pt x="23814" y="12874"/>
                    <a:pt x="23814" y="12818"/>
                  </a:cubicBezTo>
                  <a:cubicBezTo>
                    <a:pt x="23830" y="12765"/>
                    <a:pt x="23839" y="12708"/>
                    <a:pt x="23843" y="12655"/>
                  </a:cubicBezTo>
                  <a:cubicBezTo>
                    <a:pt x="23844" y="12607"/>
                    <a:pt x="23839" y="12583"/>
                    <a:pt x="23826" y="12583"/>
                  </a:cubicBezTo>
                  <a:cubicBezTo>
                    <a:pt x="23816" y="12583"/>
                    <a:pt x="23802" y="12600"/>
                    <a:pt x="23783" y="12633"/>
                  </a:cubicBezTo>
                  <a:cubicBezTo>
                    <a:pt x="23771" y="12653"/>
                    <a:pt x="23764" y="12661"/>
                    <a:pt x="23760" y="12661"/>
                  </a:cubicBezTo>
                  <a:cubicBezTo>
                    <a:pt x="23752" y="12661"/>
                    <a:pt x="23768" y="12605"/>
                    <a:pt x="23786" y="12548"/>
                  </a:cubicBezTo>
                  <a:cubicBezTo>
                    <a:pt x="23823" y="12464"/>
                    <a:pt x="23845" y="12429"/>
                    <a:pt x="23857" y="12429"/>
                  </a:cubicBezTo>
                  <a:cubicBezTo>
                    <a:pt x="23866" y="12429"/>
                    <a:pt x="23869" y="12451"/>
                    <a:pt x="23868" y="12489"/>
                  </a:cubicBezTo>
                  <a:cubicBezTo>
                    <a:pt x="23846" y="12567"/>
                    <a:pt x="23865" y="12573"/>
                    <a:pt x="23883" y="12580"/>
                  </a:cubicBezTo>
                  <a:cubicBezTo>
                    <a:pt x="23883" y="12580"/>
                    <a:pt x="23884" y="12580"/>
                    <a:pt x="23884" y="12580"/>
                  </a:cubicBezTo>
                  <a:cubicBezTo>
                    <a:pt x="23906" y="12580"/>
                    <a:pt x="23980" y="12178"/>
                    <a:pt x="23965" y="12088"/>
                  </a:cubicBezTo>
                  <a:lnTo>
                    <a:pt x="23965" y="12088"/>
                  </a:lnTo>
                  <a:cubicBezTo>
                    <a:pt x="23970" y="12089"/>
                    <a:pt x="23976" y="12091"/>
                    <a:pt x="23984" y="12094"/>
                  </a:cubicBezTo>
                  <a:cubicBezTo>
                    <a:pt x="23984" y="12094"/>
                    <a:pt x="23984" y="12094"/>
                    <a:pt x="23985" y="12094"/>
                  </a:cubicBezTo>
                  <a:cubicBezTo>
                    <a:pt x="24007" y="12094"/>
                    <a:pt x="24053" y="11940"/>
                    <a:pt x="24100" y="11784"/>
                  </a:cubicBezTo>
                  <a:cubicBezTo>
                    <a:pt x="24147" y="11627"/>
                    <a:pt x="24169" y="11545"/>
                    <a:pt x="24150" y="11539"/>
                  </a:cubicBezTo>
                  <a:cubicBezTo>
                    <a:pt x="24128" y="11533"/>
                    <a:pt x="24109" y="11527"/>
                    <a:pt x="24134" y="11448"/>
                  </a:cubicBezTo>
                  <a:lnTo>
                    <a:pt x="24134" y="11448"/>
                  </a:lnTo>
                  <a:cubicBezTo>
                    <a:pt x="24116" y="11505"/>
                    <a:pt x="24101" y="11518"/>
                    <a:pt x="24086" y="11518"/>
                  </a:cubicBezTo>
                  <a:cubicBezTo>
                    <a:pt x="24080" y="11518"/>
                    <a:pt x="24074" y="11516"/>
                    <a:pt x="24068" y="11514"/>
                  </a:cubicBezTo>
                  <a:cubicBezTo>
                    <a:pt x="24068" y="11514"/>
                    <a:pt x="24137" y="11364"/>
                    <a:pt x="24178" y="11292"/>
                  </a:cubicBezTo>
                  <a:cubicBezTo>
                    <a:pt x="24266" y="11144"/>
                    <a:pt x="24331" y="10994"/>
                    <a:pt x="24425" y="10677"/>
                  </a:cubicBezTo>
                  <a:cubicBezTo>
                    <a:pt x="24472" y="10518"/>
                    <a:pt x="24541" y="10283"/>
                    <a:pt x="24585" y="10210"/>
                  </a:cubicBezTo>
                  <a:cubicBezTo>
                    <a:pt x="24632" y="10051"/>
                    <a:pt x="24657" y="9972"/>
                    <a:pt x="24635" y="9966"/>
                  </a:cubicBezTo>
                  <a:lnTo>
                    <a:pt x="24682" y="9806"/>
                  </a:lnTo>
                  <a:cubicBezTo>
                    <a:pt x="24726" y="9734"/>
                    <a:pt x="24773" y="9577"/>
                    <a:pt x="24755" y="9571"/>
                  </a:cubicBezTo>
                  <a:cubicBezTo>
                    <a:pt x="24758" y="9483"/>
                    <a:pt x="24802" y="9411"/>
                    <a:pt x="24823" y="9333"/>
                  </a:cubicBezTo>
                  <a:cubicBezTo>
                    <a:pt x="24877" y="9245"/>
                    <a:pt x="24898" y="9211"/>
                    <a:pt x="24887" y="9211"/>
                  </a:cubicBezTo>
                  <a:cubicBezTo>
                    <a:pt x="24880" y="9211"/>
                    <a:pt x="24860" y="9225"/>
                    <a:pt x="24827" y="9248"/>
                  </a:cubicBezTo>
                  <a:cubicBezTo>
                    <a:pt x="24826" y="9248"/>
                    <a:pt x="24826" y="9248"/>
                    <a:pt x="24825" y="9248"/>
                  </a:cubicBezTo>
                  <a:cubicBezTo>
                    <a:pt x="24805" y="9248"/>
                    <a:pt x="24741" y="9394"/>
                    <a:pt x="24717" y="9471"/>
                  </a:cubicBezTo>
                  <a:lnTo>
                    <a:pt x="24648" y="9709"/>
                  </a:lnTo>
                  <a:lnTo>
                    <a:pt x="24698" y="9465"/>
                  </a:lnTo>
                  <a:cubicBezTo>
                    <a:pt x="24720" y="9386"/>
                    <a:pt x="24748" y="9220"/>
                    <a:pt x="24729" y="9214"/>
                  </a:cubicBezTo>
                  <a:cubicBezTo>
                    <a:pt x="24729" y="9214"/>
                    <a:pt x="24708" y="9208"/>
                    <a:pt x="24733" y="9129"/>
                  </a:cubicBezTo>
                  <a:lnTo>
                    <a:pt x="24770" y="9142"/>
                  </a:lnTo>
                  <a:cubicBezTo>
                    <a:pt x="24767" y="9230"/>
                    <a:pt x="24789" y="9236"/>
                    <a:pt x="24808" y="9242"/>
                  </a:cubicBezTo>
                  <a:cubicBezTo>
                    <a:pt x="24870" y="9176"/>
                    <a:pt x="24961" y="8944"/>
                    <a:pt x="24921" y="8932"/>
                  </a:cubicBezTo>
                  <a:cubicBezTo>
                    <a:pt x="24933" y="8879"/>
                    <a:pt x="24955" y="8825"/>
                    <a:pt x="24986" y="8778"/>
                  </a:cubicBezTo>
                  <a:cubicBezTo>
                    <a:pt x="24988" y="8779"/>
                    <a:pt x="24989" y="8779"/>
                    <a:pt x="24990" y="8779"/>
                  </a:cubicBezTo>
                  <a:cubicBezTo>
                    <a:pt x="25011" y="8779"/>
                    <a:pt x="25029" y="8701"/>
                    <a:pt x="25015" y="8615"/>
                  </a:cubicBezTo>
                  <a:cubicBezTo>
                    <a:pt x="24996" y="8531"/>
                    <a:pt x="25021" y="8440"/>
                    <a:pt x="25084" y="8377"/>
                  </a:cubicBezTo>
                  <a:cubicBezTo>
                    <a:pt x="25171" y="8233"/>
                    <a:pt x="25265" y="7917"/>
                    <a:pt x="25243" y="7910"/>
                  </a:cubicBezTo>
                  <a:cubicBezTo>
                    <a:pt x="25206" y="7898"/>
                    <a:pt x="25275" y="7660"/>
                    <a:pt x="25319" y="7587"/>
                  </a:cubicBezTo>
                  <a:cubicBezTo>
                    <a:pt x="25362" y="7515"/>
                    <a:pt x="25384" y="7434"/>
                    <a:pt x="25388" y="7349"/>
                  </a:cubicBezTo>
                  <a:cubicBezTo>
                    <a:pt x="25388" y="7350"/>
                    <a:pt x="25389" y="7350"/>
                    <a:pt x="25390" y="7350"/>
                  </a:cubicBezTo>
                  <a:cubicBezTo>
                    <a:pt x="25413" y="7350"/>
                    <a:pt x="25450" y="7280"/>
                    <a:pt x="25457" y="7199"/>
                  </a:cubicBezTo>
                  <a:cubicBezTo>
                    <a:pt x="25457" y="7199"/>
                    <a:pt x="25467" y="7162"/>
                    <a:pt x="25459" y="7162"/>
                  </a:cubicBezTo>
                  <a:cubicBezTo>
                    <a:pt x="25456" y="7162"/>
                    <a:pt x="25448" y="7170"/>
                    <a:pt x="25435" y="7193"/>
                  </a:cubicBezTo>
                  <a:lnTo>
                    <a:pt x="25441" y="7020"/>
                  </a:lnTo>
                  <a:lnTo>
                    <a:pt x="25441" y="7020"/>
                  </a:lnTo>
                  <a:cubicBezTo>
                    <a:pt x="25425" y="7078"/>
                    <a:pt x="25411" y="7090"/>
                    <a:pt x="25397" y="7090"/>
                  </a:cubicBezTo>
                  <a:cubicBezTo>
                    <a:pt x="25391" y="7090"/>
                    <a:pt x="25385" y="7088"/>
                    <a:pt x="25378" y="7086"/>
                  </a:cubicBezTo>
                  <a:cubicBezTo>
                    <a:pt x="25359" y="7080"/>
                    <a:pt x="25472" y="6770"/>
                    <a:pt x="25579" y="6632"/>
                  </a:cubicBezTo>
                  <a:lnTo>
                    <a:pt x="25666" y="6488"/>
                  </a:lnTo>
                  <a:lnTo>
                    <a:pt x="25626" y="6475"/>
                  </a:lnTo>
                  <a:cubicBezTo>
                    <a:pt x="25647" y="6399"/>
                    <a:pt x="25671" y="6321"/>
                    <a:pt x="25689" y="6321"/>
                  </a:cubicBezTo>
                  <a:cubicBezTo>
                    <a:pt x="25690" y="6321"/>
                    <a:pt x="25691" y="6321"/>
                    <a:pt x="25692" y="6321"/>
                  </a:cubicBezTo>
                  <a:cubicBezTo>
                    <a:pt x="25697" y="6324"/>
                    <a:pt x="25701" y="6326"/>
                    <a:pt x="25705" y="6326"/>
                  </a:cubicBezTo>
                  <a:cubicBezTo>
                    <a:pt x="25715" y="6326"/>
                    <a:pt x="25719" y="6310"/>
                    <a:pt x="25735" y="6249"/>
                  </a:cubicBezTo>
                  <a:cubicBezTo>
                    <a:pt x="25735" y="6249"/>
                    <a:pt x="25757" y="6171"/>
                    <a:pt x="25739" y="6165"/>
                  </a:cubicBezTo>
                  <a:cubicBezTo>
                    <a:pt x="25698" y="6152"/>
                    <a:pt x="25698" y="6152"/>
                    <a:pt x="25742" y="6080"/>
                  </a:cubicBezTo>
                  <a:cubicBezTo>
                    <a:pt x="25804" y="6017"/>
                    <a:pt x="25829" y="5927"/>
                    <a:pt x="25814" y="5842"/>
                  </a:cubicBezTo>
                  <a:cubicBezTo>
                    <a:pt x="25773" y="5829"/>
                    <a:pt x="25773" y="5829"/>
                    <a:pt x="25836" y="5764"/>
                  </a:cubicBezTo>
                  <a:cubicBezTo>
                    <a:pt x="25836" y="5764"/>
                    <a:pt x="25837" y="5764"/>
                    <a:pt x="25838" y="5764"/>
                  </a:cubicBezTo>
                  <a:cubicBezTo>
                    <a:pt x="25858" y="5764"/>
                    <a:pt x="25899" y="5694"/>
                    <a:pt x="25923" y="5616"/>
                  </a:cubicBezTo>
                  <a:lnTo>
                    <a:pt x="25902" y="5610"/>
                  </a:lnTo>
                  <a:cubicBezTo>
                    <a:pt x="25864" y="5598"/>
                    <a:pt x="25886" y="5519"/>
                    <a:pt x="25930" y="5447"/>
                  </a:cubicBezTo>
                  <a:cubicBezTo>
                    <a:pt x="25930" y="5447"/>
                    <a:pt x="25931" y="5447"/>
                    <a:pt x="25932" y="5447"/>
                  </a:cubicBezTo>
                  <a:cubicBezTo>
                    <a:pt x="25950" y="5447"/>
                    <a:pt x="25975" y="5369"/>
                    <a:pt x="25999" y="5209"/>
                  </a:cubicBezTo>
                  <a:cubicBezTo>
                    <a:pt x="26044" y="5058"/>
                    <a:pt x="26069" y="4980"/>
                    <a:pt x="26087" y="4980"/>
                  </a:cubicBezTo>
                  <a:cubicBezTo>
                    <a:pt x="26088" y="4980"/>
                    <a:pt x="26089" y="4980"/>
                    <a:pt x="26090" y="4980"/>
                  </a:cubicBezTo>
                  <a:cubicBezTo>
                    <a:pt x="26100" y="4984"/>
                    <a:pt x="26108" y="4986"/>
                    <a:pt x="26114" y="4986"/>
                  </a:cubicBezTo>
                  <a:cubicBezTo>
                    <a:pt x="26129" y="4986"/>
                    <a:pt x="26126" y="4968"/>
                    <a:pt x="26115" y="4899"/>
                  </a:cubicBezTo>
                  <a:cubicBezTo>
                    <a:pt x="26118" y="4814"/>
                    <a:pt x="26118" y="4814"/>
                    <a:pt x="26184" y="4664"/>
                  </a:cubicBezTo>
                  <a:cubicBezTo>
                    <a:pt x="26218" y="4617"/>
                    <a:pt x="26237" y="4560"/>
                    <a:pt x="26231" y="4504"/>
                  </a:cubicBezTo>
                  <a:cubicBezTo>
                    <a:pt x="26217" y="4500"/>
                    <a:pt x="26206" y="4496"/>
                    <a:pt x="26197" y="4496"/>
                  </a:cubicBezTo>
                  <a:cubicBezTo>
                    <a:pt x="26177" y="4496"/>
                    <a:pt x="26163" y="4511"/>
                    <a:pt x="26146" y="4563"/>
                  </a:cubicBezTo>
                  <a:cubicBezTo>
                    <a:pt x="26130" y="4624"/>
                    <a:pt x="26125" y="4640"/>
                    <a:pt x="26117" y="4640"/>
                  </a:cubicBezTo>
                  <a:cubicBezTo>
                    <a:pt x="26114" y="4640"/>
                    <a:pt x="26110" y="4638"/>
                    <a:pt x="26105" y="4635"/>
                  </a:cubicBezTo>
                  <a:lnTo>
                    <a:pt x="26152" y="4479"/>
                  </a:lnTo>
                  <a:cubicBezTo>
                    <a:pt x="26184" y="4372"/>
                    <a:pt x="26209" y="4266"/>
                    <a:pt x="26224" y="4156"/>
                  </a:cubicBezTo>
                  <a:cubicBezTo>
                    <a:pt x="26239" y="4070"/>
                    <a:pt x="26235" y="4025"/>
                    <a:pt x="26224" y="4025"/>
                  </a:cubicBezTo>
                  <a:cubicBezTo>
                    <a:pt x="26214" y="4025"/>
                    <a:pt x="26199" y="4064"/>
                    <a:pt x="26187" y="4143"/>
                  </a:cubicBezTo>
                  <a:lnTo>
                    <a:pt x="26143" y="4216"/>
                  </a:lnTo>
                  <a:cubicBezTo>
                    <a:pt x="26139" y="4214"/>
                    <a:pt x="26136" y="4214"/>
                    <a:pt x="26133" y="4214"/>
                  </a:cubicBezTo>
                  <a:cubicBezTo>
                    <a:pt x="26078" y="4214"/>
                    <a:pt x="26040" y="4355"/>
                    <a:pt x="26096" y="4375"/>
                  </a:cubicBezTo>
                  <a:cubicBezTo>
                    <a:pt x="26155" y="4394"/>
                    <a:pt x="26155" y="4394"/>
                    <a:pt x="26093" y="4460"/>
                  </a:cubicBezTo>
                  <a:cubicBezTo>
                    <a:pt x="26090" y="4459"/>
                    <a:pt x="26087" y="4459"/>
                    <a:pt x="26084" y="4459"/>
                  </a:cubicBezTo>
                  <a:cubicBezTo>
                    <a:pt x="26049" y="4459"/>
                    <a:pt x="26028" y="4531"/>
                    <a:pt x="26005" y="4604"/>
                  </a:cubicBezTo>
                  <a:cubicBezTo>
                    <a:pt x="25988" y="4665"/>
                    <a:pt x="25984" y="4679"/>
                    <a:pt x="25974" y="4679"/>
                  </a:cubicBezTo>
                  <a:cubicBezTo>
                    <a:pt x="25972" y="4679"/>
                    <a:pt x="25968" y="4678"/>
                    <a:pt x="25964" y="4676"/>
                  </a:cubicBezTo>
                  <a:cubicBezTo>
                    <a:pt x="25963" y="4676"/>
                    <a:pt x="25962" y="4676"/>
                    <a:pt x="25961" y="4676"/>
                  </a:cubicBezTo>
                  <a:cubicBezTo>
                    <a:pt x="25939" y="4676"/>
                    <a:pt x="25900" y="4745"/>
                    <a:pt x="25876" y="4823"/>
                  </a:cubicBezTo>
                  <a:cubicBezTo>
                    <a:pt x="25854" y="4902"/>
                    <a:pt x="25854" y="4902"/>
                    <a:pt x="25873" y="4908"/>
                  </a:cubicBezTo>
                  <a:cubicBezTo>
                    <a:pt x="25881" y="4895"/>
                    <a:pt x="25886" y="4890"/>
                    <a:pt x="25889" y="4890"/>
                  </a:cubicBezTo>
                  <a:cubicBezTo>
                    <a:pt x="25900" y="4890"/>
                    <a:pt x="25859" y="5005"/>
                    <a:pt x="25807" y="5058"/>
                  </a:cubicBezTo>
                  <a:cubicBezTo>
                    <a:pt x="25764" y="5131"/>
                    <a:pt x="25764" y="5131"/>
                    <a:pt x="25804" y="5146"/>
                  </a:cubicBezTo>
                  <a:cubicBezTo>
                    <a:pt x="25842" y="5159"/>
                    <a:pt x="25795" y="5315"/>
                    <a:pt x="25732" y="5381"/>
                  </a:cubicBezTo>
                  <a:lnTo>
                    <a:pt x="25685" y="5541"/>
                  </a:lnTo>
                  <a:cubicBezTo>
                    <a:pt x="25663" y="5619"/>
                    <a:pt x="25682" y="5626"/>
                    <a:pt x="25701" y="5632"/>
                  </a:cubicBezTo>
                  <a:cubicBezTo>
                    <a:pt x="25742" y="5645"/>
                    <a:pt x="25742" y="5645"/>
                    <a:pt x="25698" y="5717"/>
                  </a:cubicBezTo>
                  <a:cubicBezTo>
                    <a:pt x="25663" y="5778"/>
                    <a:pt x="25642" y="5783"/>
                    <a:pt x="25637" y="5783"/>
                  </a:cubicBezTo>
                  <a:cubicBezTo>
                    <a:pt x="25636" y="5783"/>
                    <a:pt x="25635" y="5782"/>
                    <a:pt x="25635" y="5782"/>
                  </a:cubicBezTo>
                  <a:cubicBezTo>
                    <a:pt x="25634" y="5782"/>
                    <a:pt x="25634" y="5782"/>
                    <a:pt x="25633" y="5782"/>
                  </a:cubicBezTo>
                  <a:cubicBezTo>
                    <a:pt x="25615" y="5782"/>
                    <a:pt x="25590" y="5860"/>
                    <a:pt x="25569" y="5936"/>
                  </a:cubicBezTo>
                  <a:cubicBezTo>
                    <a:pt x="25544" y="6014"/>
                    <a:pt x="25500" y="6171"/>
                    <a:pt x="25519" y="6180"/>
                  </a:cubicBezTo>
                  <a:lnTo>
                    <a:pt x="25500" y="6171"/>
                  </a:lnTo>
                  <a:cubicBezTo>
                    <a:pt x="25475" y="6252"/>
                    <a:pt x="25457" y="6246"/>
                    <a:pt x="25475" y="6252"/>
                  </a:cubicBezTo>
                  <a:cubicBezTo>
                    <a:pt x="25450" y="6331"/>
                    <a:pt x="25419" y="6406"/>
                    <a:pt x="25384" y="6481"/>
                  </a:cubicBezTo>
                  <a:cubicBezTo>
                    <a:pt x="25337" y="6591"/>
                    <a:pt x="25308" y="6750"/>
                    <a:pt x="25335" y="6750"/>
                  </a:cubicBezTo>
                  <a:cubicBezTo>
                    <a:pt x="25346" y="6750"/>
                    <a:pt x="25366" y="6724"/>
                    <a:pt x="25397" y="6660"/>
                  </a:cubicBezTo>
                  <a:lnTo>
                    <a:pt x="25397" y="6660"/>
                  </a:lnTo>
                  <a:lnTo>
                    <a:pt x="25375" y="6738"/>
                  </a:lnTo>
                  <a:cubicBezTo>
                    <a:pt x="25350" y="6817"/>
                    <a:pt x="25372" y="6823"/>
                    <a:pt x="25372" y="6823"/>
                  </a:cubicBezTo>
                  <a:cubicBezTo>
                    <a:pt x="25391" y="6832"/>
                    <a:pt x="25369" y="6911"/>
                    <a:pt x="25344" y="6989"/>
                  </a:cubicBezTo>
                  <a:lnTo>
                    <a:pt x="25306" y="6976"/>
                  </a:lnTo>
                  <a:cubicBezTo>
                    <a:pt x="25297" y="6953"/>
                    <a:pt x="25287" y="6944"/>
                    <a:pt x="25277" y="6944"/>
                  </a:cubicBezTo>
                  <a:cubicBezTo>
                    <a:pt x="25244" y="6944"/>
                    <a:pt x="25211" y="7052"/>
                    <a:pt x="25237" y="7127"/>
                  </a:cubicBezTo>
                  <a:lnTo>
                    <a:pt x="25237" y="7127"/>
                  </a:lnTo>
                  <a:cubicBezTo>
                    <a:pt x="25232" y="7125"/>
                    <a:pt x="25225" y="7123"/>
                    <a:pt x="25218" y="7121"/>
                  </a:cubicBezTo>
                  <a:cubicBezTo>
                    <a:pt x="25218" y="7120"/>
                    <a:pt x="25217" y="7120"/>
                    <a:pt x="25216" y="7120"/>
                  </a:cubicBezTo>
                  <a:cubicBezTo>
                    <a:pt x="25198" y="7120"/>
                    <a:pt x="25174" y="7199"/>
                    <a:pt x="25149" y="7359"/>
                  </a:cubicBezTo>
                  <a:cubicBezTo>
                    <a:pt x="25124" y="7437"/>
                    <a:pt x="25140" y="7528"/>
                    <a:pt x="25162" y="7534"/>
                  </a:cubicBezTo>
                  <a:cubicBezTo>
                    <a:pt x="25181" y="7544"/>
                    <a:pt x="25156" y="7622"/>
                    <a:pt x="25156" y="7622"/>
                  </a:cubicBezTo>
                  <a:cubicBezTo>
                    <a:pt x="25139" y="7683"/>
                    <a:pt x="25135" y="7696"/>
                    <a:pt x="25125" y="7696"/>
                  </a:cubicBezTo>
                  <a:cubicBezTo>
                    <a:pt x="25122" y="7696"/>
                    <a:pt x="25119" y="7695"/>
                    <a:pt x="25115" y="7694"/>
                  </a:cubicBezTo>
                  <a:cubicBezTo>
                    <a:pt x="25113" y="7694"/>
                    <a:pt x="25112" y="7693"/>
                    <a:pt x="25110" y="7693"/>
                  </a:cubicBezTo>
                  <a:cubicBezTo>
                    <a:pt x="25071" y="7693"/>
                    <a:pt x="25028" y="7842"/>
                    <a:pt x="25043" y="7932"/>
                  </a:cubicBezTo>
                  <a:lnTo>
                    <a:pt x="25024" y="7926"/>
                  </a:lnTo>
                  <a:cubicBezTo>
                    <a:pt x="25023" y="7925"/>
                    <a:pt x="25022" y="7925"/>
                    <a:pt x="25021" y="7925"/>
                  </a:cubicBezTo>
                  <a:cubicBezTo>
                    <a:pt x="25001" y="7925"/>
                    <a:pt x="24956" y="8012"/>
                    <a:pt x="24864" y="8393"/>
                  </a:cubicBezTo>
                  <a:cubicBezTo>
                    <a:pt x="24771" y="8705"/>
                    <a:pt x="24703" y="8938"/>
                    <a:pt x="24680" y="8938"/>
                  </a:cubicBezTo>
                  <a:cubicBezTo>
                    <a:pt x="24680" y="8938"/>
                    <a:pt x="24680" y="8938"/>
                    <a:pt x="24679" y="8938"/>
                  </a:cubicBezTo>
                  <a:cubicBezTo>
                    <a:pt x="24679" y="8938"/>
                    <a:pt x="24679" y="8938"/>
                    <a:pt x="24679" y="8938"/>
                  </a:cubicBezTo>
                  <a:cubicBezTo>
                    <a:pt x="24660" y="8938"/>
                    <a:pt x="24607" y="9263"/>
                    <a:pt x="24601" y="9433"/>
                  </a:cubicBezTo>
                  <a:cubicBezTo>
                    <a:pt x="24600" y="9433"/>
                    <a:pt x="24599" y="9433"/>
                    <a:pt x="24599" y="9433"/>
                  </a:cubicBezTo>
                  <a:cubicBezTo>
                    <a:pt x="24577" y="9433"/>
                    <a:pt x="24555" y="9511"/>
                    <a:pt x="24510" y="9665"/>
                  </a:cubicBezTo>
                  <a:cubicBezTo>
                    <a:pt x="24448" y="9867"/>
                    <a:pt x="24439" y="9896"/>
                    <a:pt x="24426" y="9896"/>
                  </a:cubicBezTo>
                  <a:cubicBezTo>
                    <a:pt x="24424" y="9896"/>
                    <a:pt x="24422" y="9895"/>
                    <a:pt x="24419" y="9894"/>
                  </a:cubicBezTo>
                  <a:cubicBezTo>
                    <a:pt x="24413" y="9856"/>
                    <a:pt x="24409" y="9833"/>
                    <a:pt x="24406" y="9833"/>
                  </a:cubicBezTo>
                  <a:cubicBezTo>
                    <a:pt x="24402" y="9833"/>
                    <a:pt x="24401" y="9875"/>
                    <a:pt x="24397" y="9972"/>
                  </a:cubicBezTo>
                  <a:cubicBezTo>
                    <a:pt x="24413" y="10064"/>
                    <a:pt x="24327" y="10283"/>
                    <a:pt x="24285" y="10283"/>
                  </a:cubicBezTo>
                  <a:cubicBezTo>
                    <a:pt x="24284" y="10283"/>
                    <a:pt x="24282" y="10283"/>
                    <a:pt x="24281" y="10283"/>
                  </a:cubicBezTo>
                  <a:cubicBezTo>
                    <a:pt x="24281" y="10282"/>
                    <a:pt x="24280" y="10282"/>
                    <a:pt x="24279" y="10282"/>
                  </a:cubicBezTo>
                  <a:cubicBezTo>
                    <a:pt x="24261" y="10282"/>
                    <a:pt x="24239" y="10361"/>
                    <a:pt x="24194" y="10514"/>
                  </a:cubicBezTo>
                  <a:cubicBezTo>
                    <a:pt x="24187" y="10599"/>
                    <a:pt x="24143" y="10759"/>
                    <a:pt x="24096" y="10916"/>
                  </a:cubicBezTo>
                  <a:cubicBezTo>
                    <a:pt x="24024" y="11154"/>
                    <a:pt x="24024" y="11154"/>
                    <a:pt x="24065" y="11166"/>
                  </a:cubicBezTo>
                  <a:cubicBezTo>
                    <a:pt x="24106" y="11179"/>
                    <a:pt x="24081" y="11257"/>
                    <a:pt x="24034" y="11417"/>
                  </a:cubicBezTo>
                  <a:cubicBezTo>
                    <a:pt x="24013" y="11492"/>
                    <a:pt x="23989" y="11568"/>
                    <a:pt x="23970" y="11568"/>
                  </a:cubicBezTo>
                  <a:cubicBezTo>
                    <a:pt x="23969" y="11568"/>
                    <a:pt x="23969" y="11568"/>
                    <a:pt x="23968" y="11567"/>
                  </a:cubicBezTo>
                  <a:cubicBezTo>
                    <a:pt x="23940" y="11614"/>
                    <a:pt x="23918" y="11668"/>
                    <a:pt x="23902" y="11718"/>
                  </a:cubicBezTo>
                  <a:cubicBezTo>
                    <a:pt x="23878" y="11796"/>
                    <a:pt x="23857" y="11872"/>
                    <a:pt x="23836" y="11872"/>
                  </a:cubicBezTo>
                  <a:cubicBezTo>
                    <a:pt x="23835" y="11872"/>
                    <a:pt x="23834" y="11872"/>
                    <a:pt x="23833" y="11871"/>
                  </a:cubicBezTo>
                  <a:cubicBezTo>
                    <a:pt x="23796" y="11943"/>
                    <a:pt x="23767" y="12022"/>
                    <a:pt x="23745" y="12100"/>
                  </a:cubicBezTo>
                  <a:cubicBezTo>
                    <a:pt x="23699" y="12257"/>
                    <a:pt x="23653" y="12411"/>
                    <a:pt x="23634" y="12411"/>
                  </a:cubicBezTo>
                  <a:cubicBezTo>
                    <a:pt x="23633" y="12411"/>
                    <a:pt x="23633" y="12411"/>
                    <a:pt x="23633" y="12410"/>
                  </a:cubicBezTo>
                  <a:cubicBezTo>
                    <a:pt x="23608" y="12492"/>
                    <a:pt x="23608" y="12492"/>
                    <a:pt x="23626" y="12498"/>
                  </a:cubicBezTo>
                  <a:cubicBezTo>
                    <a:pt x="23648" y="12504"/>
                    <a:pt x="23645" y="12589"/>
                    <a:pt x="23529" y="12899"/>
                  </a:cubicBezTo>
                  <a:cubicBezTo>
                    <a:pt x="23482" y="13056"/>
                    <a:pt x="23413" y="13294"/>
                    <a:pt x="23432" y="13300"/>
                  </a:cubicBezTo>
                  <a:cubicBezTo>
                    <a:pt x="23415" y="13361"/>
                    <a:pt x="23411" y="13375"/>
                    <a:pt x="23401" y="13375"/>
                  </a:cubicBezTo>
                  <a:cubicBezTo>
                    <a:pt x="23399" y="13375"/>
                    <a:pt x="23395" y="13374"/>
                    <a:pt x="23391" y="13372"/>
                  </a:cubicBezTo>
                  <a:cubicBezTo>
                    <a:pt x="23390" y="13372"/>
                    <a:pt x="23388" y="13372"/>
                    <a:pt x="23387" y="13372"/>
                  </a:cubicBezTo>
                  <a:cubicBezTo>
                    <a:pt x="23347" y="13372"/>
                    <a:pt x="23303" y="13523"/>
                    <a:pt x="23297" y="13689"/>
                  </a:cubicBezTo>
                  <a:cubicBezTo>
                    <a:pt x="23316" y="13695"/>
                    <a:pt x="23294" y="13774"/>
                    <a:pt x="23250" y="13846"/>
                  </a:cubicBezTo>
                  <a:cubicBezTo>
                    <a:pt x="23235" y="13902"/>
                    <a:pt x="23225" y="13955"/>
                    <a:pt x="23222" y="14012"/>
                  </a:cubicBezTo>
                  <a:cubicBezTo>
                    <a:pt x="23219" y="14096"/>
                    <a:pt x="23219" y="14096"/>
                    <a:pt x="23153" y="14250"/>
                  </a:cubicBezTo>
                  <a:cubicBezTo>
                    <a:pt x="23152" y="14250"/>
                    <a:pt x="23152" y="14250"/>
                    <a:pt x="23151" y="14250"/>
                  </a:cubicBezTo>
                  <a:cubicBezTo>
                    <a:pt x="23132" y="14250"/>
                    <a:pt x="23108" y="14325"/>
                    <a:pt x="23087" y="14400"/>
                  </a:cubicBezTo>
                  <a:cubicBezTo>
                    <a:pt x="23059" y="14566"/>
                    <a:pt x="22802" y="15435"/>
                    <a:pt x="22758" y="15507"/>
                  </a:cubicBezTo>
                  <a:cubicBezTo>
                    <a:pt x="22761" y="15563"/>
                    <a:pt x="22752" y="15619"/>
                    <a:pt x="22733" y="15673"/>
                  </a:cubicBezTo>
                  <a:cubicBezTo>
                    <a:pt x="22667" y="15739"/>
                    <a:pt x="22664" y="15823"/>
                    <a:pt x="22705" y="15836"/>
                  </a:cubicBezTo>
                  <a:lnTo>
                    <a:pt x="22730" y="15757"/>
                  </a:lnTo>
                  <a:lnTo>
                    <a:pt x="22752" y="15679"/>
                  </a:lnTo>
                  <a:lnTo>
                    <a:pt x="22752" y="15679"/>
                  </a:lnTo>
                  <a:cubicBezTo>
                    <a:pt x="22791" y="15691"/>
                    <a:pt x="22727" y="15909"/>
                    <a:pt x="22669" y="15909"/>
                  </a:cubicBezTo>
                  <a:cubicBezTo>
                    <a:pt x="22666" y="15909"/>
                    <a:pt x="22664" y="15909"/>
                    <a:pt x="22661" y="15908"/>
                  </a:cubicBezTo>
                  <a:cubicBezTo>
                    <a:pt x="22598" y="15974"/>
                    <a:pt x="22598" y="15974"/>
                    <a:pt x="22614" y="16068"/>
                  </a:cubicBezTo>
                  <a:cubicBezTo>
                    <a:pt x="22633" y="16152"/>
                    <a:pt x="22608" y="16243"/>
                    <a:pt x="22545" y="16306"/>
                  </a:cubicBezTo>
                  <a:cubicBezTo>
                    <a:pt x="22533" y="16301"/>
                    <a:pt x="22525" y="16298"/>
                    <a:pt x="22519" y="16298"/>
                  </a:cubicBezTo>
                  <a:cubicBezTo>
                    <a:pt x="22506" y="16298"/>
                    <a:pt x="22509" y="16317"/>
                    <a:pt x="22520" y="16384"/>
                  </a:cubicBezTo>
                  <a:cubicBezTo>
                    <a:pt x="22553" y="16560"/>
                    <a:pt x="22509" y="16787"/>
                    <a:pt x="22435" y="16787"/>
                  </a:cubicBezTo>
                  <a:cubicBezTo>
                    <a:pt x="22431" y="16787"/>
                    <a:pt x="22427" y="16786"/>
                    <a:pt x="22423" y="16785"/>
                  </a:cubicBezTo>
                  <a:cubicBezTo>
                    <a:pt x="22420" y="16784"/>
                    <a:pt x="22417" y="16784"/>
                    <a:pt x="22414" y="16784"/>
                  </a:cubicBezTo>
                  <a:cubicBezTo>
                    <a:pt x="22379" y="16784"/>
                    <a:pt x="22340" y="16851"/>
                    <a:pt x="22320" y="16923"/>
                  </a:cubicBezTo>
                  <a:cubicBezTo>
                    <a:pt x="22294" y="17001"/>
                    <a:pt x="22313" y="17011"/>
                    <a:pt x="22335" y="17017"/>
                  </a:cubicBezTo>
                  <a:cubicBezTo>
                    <a:pt x="22351" y="17000"/>
                    <a:pt x="22361" y="16992"/>
                    <a:pt x="22366" y="16992"/>
                  </a:cubicBezTo>
                  <a:cubicBezTo>
                    <a:pt x="22382" y="16992"/>
                    <a:pt x="22352" y="17065"/>
                    <a:pt x="22288" y="17174"/>
                  </a:cubicBezTo>
                  <a:cubicBezTo>
                    <a:pt x="22169" y="17362"/>
                    <a:pt x="22100" y="17578"/>
                    <a:pt x="22081" y="17801"/>
                  </a:cubicBezTo>
                  <a:cubicBezTo>
                    <a:pt x="22044" y="18034"/>
                    <a:pt x="21996" y="18220"/>
                    <a:pt x="21983" y="18220"/>
                  </a:cubicBezTo>
                  <a:cubicBezTo>
                    <a:pt x="21978" y="18220"/>
                    <a:pt x="21978" y="18189"/>
                    <a:pt x="21987" y="18117"/>
                  </a:cubicBezTo>
                  <a:cubicBezTo>
                    <a:pt x="21991" y="18030"/>
                    <a:pt x="21992" y="17987"/>
                    <a:pt x="21990" y="17987"/>
                  </a:cubicBezTo>
                  <a:lnTo>
                    <a:pt x="21990" y="17987"/>
                  </a:lnTo>
                  <a:cubicBezTo>
                    <a:pt x="21987" y="17987"/>
                    <a:pt x="21981" y="18029"/>
                    <a:pt x="21969" y="18111"/>
                  </a:cubicBezTo>
                  <a:lnTo>
                    <a:pt x="21849" y="18506"/>
                  </a:lnTo>
                  <a:cubicBezTo>
                    <a:pt x="21828" y="18584"/>
                    <a:pt x="21824" y="18669"/>
                    <a:pt x="21843" y="18675"/>
                  </a:cubicBezTo>
                  <a:cubicBezTo>
                    <a:pt x="21781" y="18741"/>
                    <a:pt x="21715" y="18894"/>
                    <a:pt x="21705" y="19063"/>
                  </a:cubicBezTo>
                  <a:lnTo>
                    <a:pt x="21658" y="19223"/>
                  </a:lnTo>
                  <a:cubicBezTo>
                    <a:pt x="21640" y="19277"/>
                    <a:pt x="21633" y="19330"/>
                    <a:pt x="21633" y="19386"/>
                  </a:cubicBezTo>
                  <a:cubicBezTo>
                    <a:pt x="21630" y="19474"/>
                    <a:pt x="21586" y="19546"/>
                    <a:pt x="21542" y="19618"/>
                  </a:cubicBezTo>
                  <a:cubicBezTo>
                    <a:pt x="21499" y="19690"/>
                    <a:pt x="21458" y="19762"/>
                    <a:pt x="21477" y="19769"/>
                  </a:cubicBezTo>
                  <a:cubicBezTo>
                    <a:pt x="21495" y="19775"/>
                    <a:pt x="21470" y="19941"/>
                    <a:pt x="21467" y="20026"/>
                  </a:cubicBezTo>
                  <a:cubicBezTo>
                    <a:pt x="21463" y="20085"/>
                    <a:pt x="21443" y="20137"/>
                    <a:pt x="21431" y="20137"/>
                  </a:cubicBezTo>
                  <a:cubicBezTo>
                    <a:pt x="21426" y="20137"/>
                    <a:pt x="21422" y="20126"/>
                    <a:pt x="21423" y="20098"/>
                  </a:cubicBezTo>
                  <a:cubicBezTo>
                    <a:pt x="21420" y="20097"/>
                    <a:pt x="21417" y="20096"/>
                    <a:pt x="21414" y="20096"/>
                  </a:cubicBezTo>
                  <a:cubicBezTo>
                    <a:pt x="21399" y="20096"/>
                    <a:pt x="21390" y="20117"/>
                    <a:pt x="21336" y="20245"/>
                  </a:cubicBezTo>
                  <a:cubicBezTo>
                    <a:pt x="21314" y="20323"/>
                    <a:pt x="21267" y="20480"/>
                    <a:pt x="21285" y="20486"/>
                  </a:cubicBezTo>
                  <a:cubicBezTo>
                    <a:pt x="21304" y="20492"/>
                    <a:pt x="21166" y="20969"/>
                    <a:pt x="21122" y="21041"/>
                  </a:cubicBezTo>
                  <a:lnTo>
                    <a:pt x="21075" y="21198"/>
                  </a:lnTo>
                  <a:cubicBezTo>
                    <a:pt x="21050" y="21279"/>
                    <a:pt x="21047" y="21364"/>
                    <a:pt x="21025" y="21442"/>
                  </a:cubicBezTo>
                  <a:cubicBezTo>
                    <a:pt x="21010" y="21495"/>
                    <a:pt x="21000" y="21552"/>
                    <a:pt x="20997" y="21608"/>
                  </a:cubicBezTo>
                  <a:cubicBezTo>
                    <a:pt x="20976" y="21684"/>
                    <a:pt x="20952" y="21759"/>
                    <a:pt x="20933" y="21759"/>
                  </a:cubicBezTo>
                  <a:cubicBezTo>
                    <a:pt x="20933" y="21759"/>
                    <a:pt x="20932" y="21759"/>
                    <a:pt x="20931" y="21759"/>
                  </a:cubicBezTo>
                  <a:lnTo>
                    <a:pt x="20931" y="21759"/>
                  </a:lnTo>
                  <a:cubicBezTo>
                    <a:pt x="20947" y="21849"/>
                    <a:pt x="20947" y="21849"/>
                    <a:pt x="20884" y="21918"/>
                  </a:cubicBezTo>
                  <a:cubicBezTo>
                    <a:pt x="20873" y="21914"/>
                    <a:pt x="20866" y="21911"/>
                    <a:pt x="20861" y="21911"/>
                  </a:cubicBezTo>
                  <a:cubicBezTo>
                    <a:pt x="20848" y="21911"/>
                    <a:pt x="20851" y="21930"/>
                    <a:pt x="20862" y="21997"/>
                  </a:cubicBezTo>
                  <a:cubicBezTo>
                    <a:pt x="20865" y="22053"/>
                    <a:pt x="20850" y="22110"/>
                    <a:pt x="20815" y="22153"/>
                  </a:cubicBezTo>
                  <a:cubicBezTo>
                    <a:pt x="20814" y="22153"/>
                    <a:pt x="20814" y="22153"/>
                    <a:pt x="20813" y="22153"/>
                  </a:cubicBezTo>
                  <a:cubicBezTo>
                    <a:pt x="20792" y="22153"/>
                    <a:pt x="20772" y="22226"/>
                    <a:pt x="20790" y="22232"/>
                  </a:cubicBezTo>
                  <a:cubicBezTo>
                    <a:pt x="20805" y="22323"/>
                    <a:pt x="20759" y="22555"/>
                    <a:pt x="20722" y="22555"/>
                  </a:cubicBezTo>
                  <a:cubicBezTo>
                    <a:pt x="20721" y="22555"/>
                    <a:pt x="20719" y="22555"/>
                    <a:pt x="20718" y="22555"/>
                  </a:cubicBezTo>
                  <a:cubicBezTo>
                    <a:pt x="20703" y="22611"/>
                    <a:pt x="20693" y="22664"/>
                    <a:pt x="20690" y="22721"/>
                  </a:cubicBezTo>
                  <a:cubicBezTo>
                    <a:pt x="20701" y="22787"/>
                    <a:pt x="20704" y="22805"/>
                    <a:pt x="20691" y="22805"/>
                  </a:cubicBezTo>
                  <a:cubicBezTo>
                    <a:pt x="20686" y="22805"/>
                    <a:pt x="20678" y="22802"/>
                    <a:pt x="20668" y="22799"/>
                  </a:cubicBezTo>
                  <a:cubicBezTo>
                    <a:pt x="20605" y="22862"/>
                    <a:pt x="20577" y="22949"/>
                    <a:pt x="20596" y="23037"/>
                  </a:cubicBezTo>
                  <a:cubicBezTo>
                    <a:pt x="20593" y="23094"/>
                    <a:pt x="20577" y="23147"/>
                    <a:pt x="20549" y="23194"/>
                  </a:cubicBezTo>
                  <a:cubicBezTo>
                    <a:pt x="20487" y="23337"/>
                    <a:pt x="20344" y="23755"/>
                    <a:pt x="20376" y="23755"/>
                  </a:cubicBezTo>
                  <a:cubicBezTo>
                    <a:pt x="20379" y="23755"/>
                    <a:pt x="20382" y="23753"/>
                    <a:pt x="20386" y="23749"/>
                  </a:cubicBezTo>
                  <a:lnTo>
                    <a:pt x="20386" y="23749"/>
                  </a:lnTo>
                  <a:lnTo>
                    <a:pt x="20339" y="23905"/>
                  </a:lnTo>
                  <a:cubicBezTo>
                    <a:pt x="20273" y="24059"/>
                    <a:pt x="20248" y="24137"/>
                    <a:pt x="20245" y="24222"/>
                  </a:cubicBezTo>
                  <a:lnTo>
                    <a:pt x="20242" y="24309"/>
                  </a:lnTo>
                  <a:cubicBezTo>
                    <a:pt x="20241" y="24309"/>
                    <a:pt x="20240" y="24309"/>
                    <a:pt x="20238" y="24309"/>
                  </a:cubicBezTo>
                  <a:cubicBezTo>
                    <a:pt x="20218" y="24309"/>
                    <a:pt x="20178" y="24380"/>
                    <a:pt x="20157" y="24454"/>
                  </a:cubicBezTo>
                  <a:cubicBezTo>
                    <a:pt x="20132" y="24532"/>
                    <a:pt x="20132" y="24532"/>
                    <a:pt x="20151" y="24538"/>
                  </a:cubicBezTo>
                  <a:cubicBezTo>
                    <a:pt x="20163" y="24518"/>
                    <a:pt x="20170" y="24510"/>
                    <a:pt x="20174" y="24510"/>
                  </a:cubicBezTo>
                  <a:cubicBezTo>
                    <a:pt x="20182" y="24510"/>
                    <a:pt x="20166" y="24566"/>
                    <a:pt x="20148" y="24623"/>
                  </a:cubicBezTo>
                  <a:cubicBezTo>
                    <a:pt x="20127" y="24701"/>
                    <a:pt x="20086" y="24771"/>
                    <a:pt x="20066" y="24771"/>
                  </a:cubicBezTo>
                  <a:cubicBezTo>
                    <a:pt x="20065" y="24771"/>
                    <a:pt x="20064" y="24770"/>
                    <a:pt x="20063" y="24770"/>
                  </a:cubicBezTo>
                  <a:lnTo>
                    <a:pt x="20038" y="24848"/>
                  </a:lnTo>
                  <a:cubicBezTo>
                    <a:pt x="20077" y="24861"/>
                    <a:pt x="20056" y="24933"/>
                    <a:pt x="20037" y="24933"/>
                  </a:cubicBezTo>
                  <a:cubicBezTo>
                    <a:pt x="20036" y="24933"/>
                    <a:pt x="20036" y="24933"/>
                    <a:pt x="20035" y="24933"/>
                  </a:cubicBezTo>
                  <a:cubicBezTo>
                    <a:pt x="19994" y="25005"/>
                    <a:pt x="19966" y="25084"/>
                    <a:pt x="19944" y="25165"/>
                  </a:cubicBezTo>
                  <a:lnTo>
                    <a:pt x="19925" y="25159"/>
                  </a:lnTo>
                  <a:cubicBezTo>
                    <a:pt x="19881" y="25231"/>
                    <a:pt x="19903" y="25237"/>
                    <a:pt x="19922" y="25243"/>
                  </a:cubicBezTo>
                  <a:lnTo>
                    <a:pt x="19875" y="25403"/>
                  </a:lnTo>
                  <a:cubicBezTo>
                    <a:pt x="19857" y="25460"/>
                    <a:pt x="19841" y="25516"/>
                    <a:pt x="19849" y="25516"/>
                  </a:cubicBezTo>
                  <a:cubicBezTo>
                    <a:pt x="19853" y="25516"/>
                    <a:pt x="19860" y="25508"/>
                    <a:pt x="19872" y="25488"/>
                  </a:cubicBezTo>
                  <a:cubicBezTo>
                    <a:pt x="19891" y="25494"/>
                    <a:pt x="19913" y="25500"/>
                    <a:pt x="19888" y="25579"/>
                  </a:cubicBezTo>
                  <a:cubicBezTo>
                    <a:pt x="19883" y="25577"/>
                    <a:pt x="19877" y="25575"/>
                    <a:pt x="19872" y="25575"/>
                  </a:cubicBezTo>
                  <a:cubicBezTo>
                    <a:pt x="19857" y="25575"/>
                    <a:pt x="19841" y="25587"/>
                    <a:pt x="19825" y="25644"/>
                  </a:cubicBezTo>
                  <a:cubicBezTo>
                    <a:pt x="19803" y="25712"/>
                    <a:pt x="19786" y="25717"/>
                    <a:pt x="19782" y="25717"/>
                  </a:cubicBezTo>
                  <a:cubicBezTo>
                    <a:pt x="19782" y="25717"/>
                    <a:pt x="19781" y="25717"/>
                    <a:pt x="19781" y="25717"/>
                  </a:cubicBezTo>
                  <a:cubicBezTo>
                    <a:pt x="19779" y="25705"/>
                    <a:pt x="19776" y="25701"/>
                    <a:pt x="19773" y="25701"/>
                  </a:cubicBezTo>
                  <a:cubicBezTo>
                    <a:pt x="19748" y="25701"/>
                    <a:pt x="19690" y="25959"/>
                    <a:pt x="19687" y="26033"/>
                  </a:cubicBezTo>
                  <a:cubicBezTo>
                    <a:pt x="19681" y="26194"/>
                    <a:pt x="19662" y="26273"/>
                    <a:pt x="19626" y="26273"/>
                  </a:cubicBezTo>
                  <a:cubicBezTo>
                    <a:pt x="19624" y="26273"/>
                    <a:pt x="19621" y="26272"/>
                    <a:pt x="19618" y="26271"/>
                  </a:cubicBezTo>
                  <a:cubicBezTo>
                    <a:pt x="19617" y="26271"/>
                    <a:pt x="19615" y="26271"/>
                    <a:pt x="19614" y="26271"/>
                  </a:cubicBezTo>
                  <a:cubicBezTo>
                    <a:pt x="19577" y="26271"/>
                    <a:pt x="19573" y="26431"/>
                    <a:pt x="19609" y="26528"/>
                  </a:cubicBezTo>
                  <a:cubicBezTo>
                    <a:pt x="19621" y="26563"/>
                    <a:pt x="19634" y="26600"/>
                    <a:pt x="19640" y="26638"/>
                  </a:cubicBezTo>
                  <a:lnTo>
                    <a:pt x="19581" y="26613"/>
                  </a:lnTo>
                  <a:cubicBezTo>
                    <a:pt x="19471" y="26660"/>
                    <a:pt x="19471" y="26657"/>
                    <a:pt x="19415" y="26904"/>
                  </a:cubicBezTo>
                  <a:cubicBezTo>
                    <a:pt x="19379" y="27033"/>
                    <a:pt x="19372" y="27058"/>
                    <a:pt x="19361" y="27058"/>
                  </a:cubicBezTo>
                  <a:cubicBezTo>
                    <a:pt x="19358" y="27058"/>
                    <a:pt x="19356" y="27057"/>
                    <a:pt x="19352" y="27055"/>
                  </a:cubicBezTo>
                  <a:cubicBezTo>
                    <a:pt x="19351" y="27054"/>
                    <a:pt x="19350" y="27054"/>
                    <a:pt x="19350" y="27054"/>
                  </a:cubicBezTo>
                  <a:cubicBezTo>
                    <a:pt x="19330" y="27054"/>
                    <a:pt x="19295" y="27132"/>
                    <a:pt x="19205" y="27352"/>
                  </a:cubicBezTo>
                  <a:cubicBezTo>
                    <a:pt x="19101" y="27575"/>
                    <a:pt x="19060" y="27650"/>
                    <a:pt x="19082" y="27659"/>
                  </a:cubicBezTo>
                  <a:cubicBezTo>
                    <a:pt x="19082" y="27659"/>
                    <a:pt x="19045" y="27735"/>
                    <a:pt x="19007" y="27807"/>
                  </a:cubicBezTo>
                  <a:cubicBezTo>
                    <a:pt x="18946" y="27855"/>
                    <a:pt x="18898" y="27978"/>
                    <a:pt x="18930" y="27978"/>
                  </a:cubicBezTo>
                  <a:cubicBezTo>
                    <a:pt x="18935" y="27978"/>
                    <a:pt x="18943" y="27975"/>
                    <a:pt x="18954" y="27967"/>
                  </a:cubicBezTo>
                  <a:lnTo>
                    <a:pt x="18954" y="27967"/>
                  </a:lnTo>
                  <a:cubicBezTo>
                    <a:pt x="18954" y="27967"/>
                    <a:pt x="18919" y="28042"/>
                    <a:pt x="18882" y="28117"/>
                  </a:cubicBezTo>
                  <a:lnTo>
                    <a:pt x="18863" y="28108"/>
                  </a:lnTo>
                  <a:cubicBezTo>
                    <a:pt x="18862" y="28107"/>
                    <a:pt x="18861" y="28107"/>
                    <a:pt x="18861" y="28107"/>
                  </a:cubicBezTo>
                  <a:cubicBezTo>
                    <a:pt x="18838" y="28107"/>
                    <a:pt x="18759" y="28264"/>
                    <a:pt x="18434" y="28813"/>
                  </a:cubicBezTo>
                  <a:cubicBezTo>
                    <a:pt x="18026" y="29436"/>
                    <a:pt x="17951" y="29483"/>
                    <a:pt x="17989" y="29515"/>
                  </a:cubicBezTo>
                  <a:cubicBezTo>
                    <a:pt x="17973" y="29591"/>
                    <a:pt x="17933" y="29650"/>
                    <a:pt x="17902" y="29650"/>
                  </a:cubicBezTo>
                  <a:cubicBezTo>
                    <a:pt x="17896" y="29650"/>
                    <a:pt x="17890" y="29648"/>
                    <a:pt x="17885" y="29643"/>
                  </a:cubicBezTo>
                  <a:cubicBezTo>
                    <a:pt x="17884" y="29642"/>
                    <a:pt x="17881" y="29641"/>
                    <a:pt x="17878" y="29641"/>
                  </a:cubicBezTo>
                  <a:cubicBezTo>
                    <a:pt x="17856" y="29641"/>
                    <a:pt x="17805" y="29683"/>
                    <a:pt x="17819" y="29696"/>
                  </a:cubicBezTo>
                  <a:lnTo>
                    <a:pt x="17760" y="29769"/>
                  </a:lnTo>
                  <a:cubicBezTo>
                    <a:pt x="17722" y="29806"/>
                    <a:pt x="17682" y="29837"/>
                    <a:pt x="17641" y="29869"/>
                  </a:cubicBezTo>
                  <a:cubicBezTo>
                    <a:pt x="17440" y="30019"/>
                    <a:pt x="17399" y="30094"/>
                    <a:pt x="17412" y="30110"/>
                  </a:cubicBezTo>
                  <a:cubicBezTo>
                    <a:pt x="17431" y="30103"/>
                    <a:pt x="17442" y="30100"/>
                    <a:pt x="17448" y="30100"/>
                  </a:cubicBezTo>
                  <a:cubicBezTo>
                    <a:pt x="17465" y="30100"/>
                    <a:pt x="17411" y="30136"/>
                    <a:pt x="17356" y="30170"/>
                  </a:cubicBezTo>
                  <a:cubicBezTo>
                    <a:pt x="17280" y="30210"/>
                    <a:pt x="17205" y="30248"/>
                    <a:pt x="17218" y="30264"/>
                  </a:cubicBezTo>
                  <a:cubicBezTo>
                    <a:pt x="17149" y="30345"/>
                    <a:pt x="17074" y="30420"/>
                    <a:pt x="16992" y="30492"/>
                  </a:cubicBezTo>
                  <a:cubicBezTo>
                    <a:pt x="16902" y="30571"/>
                    <a:pt x="16805" y="30630"/>
                    <a:pt x="16776" y="30630"/>
                  </a:cubicBezTo>
                  <a:cubicBezTo>
                    <a:pt x="16773" y="30630"/>
                    <a:pt x="16771" y="30629"/>
                    <a:pt x="16770" y="30627"/>
                  </a:cubicBezTo>
                  <a:lnTo>
                    <a:pt x="16638" y="30724"/>
                  </a:lnTo>
                  <a:cubicBezTo>
                    <a:pt x="16647" y="30740"/>
                    <a:pt x="16516" y="30840"/>
                    <a:pt x="16368" y="30916"/>
                  </a:cubicBezTo>
                  <a:cubicBezTo>
                    <a:pt x="16248" y="30984"/>
                    <a:pt x="16177" y="31023"/>
                    <a:pt x="16152" y="31023"/>
                  </a:cubicBezTo>
                  <a:cubicBezTo>
                    <a:pt x="16148" y="31023"/>
                    <a:pt x="16144" y="31022"/>
                    <a:pt x="16143" y="31019"/>
                  </a:cubicBezTo>
                  <a:cubicBezTo>
                    <a:pt x="16161" y="31000"/>
                    <a:pt x="16168" y="30991"/>
                    <a:pt x="16164" y="30991"/>
                  </a:cubicBezTo>
                  <a:cubicBezTo>
                    <a:pt x="16156" y="30991"/>
                    <a:pt x="16096" y="31034"/>
                    <a:pt x="15996" y="31091"/>
                  </a:cubicBezTo>
                  <a:cubicBezTo>
                    <a:pt x="15920" y="31125"/>
                    <a:pt x="15861" y="31198"/>
                    <a:pt x="15782" y="31232"/>
                  </a:cubicBezTo>
                  <a:cubicBezTo>
                    <a:pt x="15789" y="31248"/>
                    <a:pt x="15723" y="31307"/>
                    <a:pt x="15641" y="31332"/>
                  </a:cubicBezTo>
                  <a:lnTo>
                    <a:pt x="15635" y="31314"/>
                  </a:lnTo>
                  <a:lnTo>
                    <a:pt x="15623" y="31273"/>
                  </a:lnTo>
                  <a:cubicBezTo>
                    <a:pt x="15544" y="31301"/>
                    <a:pt x="15466" y="31326"/>
                    <a:pt x="15472" y="31345"/>
                  </a:cubicBezTo>
                  <a:cubicBezTo>
                    <a:pt x="15384" y="31348"/>
                    <a:pt x="15312" y="31386"/>
                    <a:pt x="15149" y="31423"/>
                  </a:cubicBezTo>
                  <a:cubicBezTo>
                    <a:pt x="15015" y="31455"/>
                    <a:pt x="14880" y="31492"/>
                    <a:pt x="14751" y="31539"/>
                  </a:cubicBezTo>
                  <a:cubicBezTo>
                    <a:pt x="14741" y="31536"/>
                    <a:pt x="14724" y="31535"/>
                    <a:pt x="14702" y="31535"/>
                  </a:cubicBezTo>
                  <a:cubicBezTo>
                    <a:pt x="14550" y="31535"/>
                    <a:pt x="14165" y="31598"/>
                    <a:pt x="14096" y="31636"/>
                  </a:cubicBezTo>
                  <a:cubicBezTo>
                    <a:pt x="14096" y="31649"/>
                    <a:pt x="14058" y="31658"/>
                    <a:pt x="14007" y="31658"/>
                  </a:cubicBezTo>
                  <a:cubicBezTo>
                    <a:pt x="13983" y="31658"/>
                    <a:pt x="13957" y="31656"/>
                    <a:pt x="13930" y="31652"/>
                  </a:cubicBezTo>
                  <a:cubicBezTo>
                    <a:pt x="13910" y="31646"/>
                    <a:pt x="13889" y="31643"/>
                    <a:pt x="13868" y="31643"/>
                  </a:cubicBezTo>
                  <a:cubicBezTo>
                    <a:pt x="13833" y="31643"/>
                    <a:pt x="13797" y="31651"/>
                    <a:pt x="13764" y="31664"/>
                  </a:cubicBezTo>
                  <a:cubicBezTo>
                    <a:pt x="13734" y="31674"/>
                    <a:pt x="13704" y="31677"/>
                    <a:pt x="13673" y="31677"/>
                  </a:cubicBezTo>
                  <a:cubicBezTo>
                    <a:pt x="13622" y="31677"/>
                    <a:pt x="13570" y="31667"/>
                    <a:pt x="13517" y="31655"/>
                  </a:cubicBezTo>
                  <a:cubicBezTo>
                    <a:pt x="13471" y="31637"/>
                    <a:pt x="13422" y="31627"/>
                    <a:pt x="13373" y="31627"/>
                  </a:cubicBezTo>
                  <a:cubicBezTo>
                    <a:pt x="13338" y="31627"/>
                    <a:pt x="13303" y="31632"/>
                    <a:pt x="13269" y="31643"/>
                  </a:cubicBezTo>
                  <a:cubicBezTo>
                    <a:pt x="13149" y="31659"/>
                    <a:pt x="13028" y="31668"/>
                    <a:pt x="12906" y="31668"/>
                  </a:cubicBezTo>
                  <a:cubicBezTo>
                    <a:pt x="12888" y="31668"/>
                    <a:pt x="12870" y="31668"/>
                    <a:pt x="12852" y="31668"/>
                  </a:cubicBezTo>
                  <a:cubicBezTo>
                    <a:pt x="12792" y="31675"/>
                    <a:pt x="12740" y="31680"/>
                    <a:pt x="12702" y="31684"/>
                  </a:cubicBezTo>
                  <a:lnTo>
                    <a:pt x="12702" y="31684"/>
                  </a:lnTo>
                  <a:cubicBezTo>
                    <a:pt x="12585" y="31674"/>
                    <a:pt x="12509" y="31668"/>
                    <a:pt x="12462" y="31668"/>
                  </a:cubicBezTo>
                  <a:cubicBezTo>
                    <a:pt x="12419" y="31668"/>
                    <a:pt x="12401" y="31673"/>
                    <a:pt x="12401" y="31683"/>
                  </a:cubicBezTo>
                  <a:cubicBezTo>
                    <a:pt x="12399" y="31708"/>
                    <a:pt x="12398" y="31717"/>
                    <a:pt x="12398" y="31717"/>
                  </a:cubicBezTo>
                  <a:cubicBezTo>
                    <a:pt x="12398" y="31717"/>
                    <a:pt x="12398" y="31713"/>
                    <a:pt x="12398" y="31705"/>
                  </a:cubicBezTo>
                  <a:cubicBezTo>
                    <a:pt x="12357" y="31683"/>
                    <a:pt x="12113" y="31671"/>
                    <a:pt x="11865" y="31658"/>
                  </a:cubicBezTo>
                  <a:cubicBezTo>
                    <a:pt x="11700" y="31650"/>
                    <a:pt x="11535" y="31642"/>
                    <a:pt x="11430" y="31642"/>
                  </a:cubicBezTo>
                  <a:cubicBezTo>
                    <a:pt x="11378" y="31642"/>
                    <a:pt x="11341" y="31644"/>
                    <a:pt x="11326" y="31649"/>
                  </a:cubicBezTo>
                  <a:cubicBezTo>
                    <a:pt x="11325" y="31655"/>
                    <a:pt x="11325" y="31658"/>
                    <a:pt x="11325" y="31658"/>
                  </a:cubicBezTo>
                  <a:cubicBezTo>
                    <a:pt x="11325" y="31658"/>
                    <a:pt x="11326" y="31643"/>
                    <a:pt x="11326" y="31630"/>
                  </a:cubicBezTo>
                  <a:cubicBezTo>
                    <a:pt x="11329" y="31608"/>
                    <a:pt x="11248" y="31599"/>
                    <a:pt x="11085" y="31580"/>
                  </a:cubicBezTo>
                  <a:cubicBezTo>
                    <a:pt x="10865" y="31561"/>
                    <a:pt x="10646" y="31530"/>
                    <a:pt x="10430" y="31486"/>
                  </a:cubicBezTo>
                  <a:cubicBezTo>
                    <a:pt x="10141" y="31419"/>
                    <a:pt x="9923" y="31341"/>
                    <a:pt x="9875" y="31341"/>
                  </a:cubicBezTo>
                  <a:cubicBezTo>
                    <a:pt x="9870" y="31341"/>
                    <a:pt x="9866" y="31343"/>
                    <a:pt x="9866" y="31345"/>
                  </a:cubicBezTo>
                  <a:cubicBezTo>
                    <a:pt x="9784" y="31320"/>
                    <a:pt x="9784" y="31320"/>
                    <a:pt x="9794" y="31301"/>
                  </a:cubicBezTo>
                  <a:lnTo>
                    <a:pt x="9794" y="31301"/>
                  </a:lnTo>
                  <a:cubicBezTo>
                    <a:pt x="9803" y="31302"/>
                    <a:pt x="9810" y="31302"/>
                    <a:pt x="9815" y="31302"/>
                  </a:cubicBezTo>
                  <a:cubicBezTo>
                    <a:pt x="9862" y="31302"/>
                    <a:pt x="9792" y="31279"/>
                    <a:pt x="9722" y="31254"/>
                  </a:cubicBezTo>
                  <a:cubicBezTo>
                    <a:pt x="9692" y="31242"/>
                    <a:pt x="9673" y="31237"/>
                    <a:pt x="9660" y="31237"/>
                  </a:cubicBezTo>
                  <a:cubicBezTo>
                    <a:pt x="9640" y="31237"/>
                    <a:pt x="9635" y="31249"/>
                    <a:pt x="9631" y="31260"/>
                  </a:cubicBezTo>
                  <a:cubicBezTo>
                    <a:pt x="9629" y="31264"/>
                    <a:pt x="9625" y="31266"/>
                    <a:pt x="9619" y="31266"/>
                  </a:cubicBezTo>
                  <a:cubicBezTo>
                    <a:pt x="9591" y="31266"/>
                    <a:pt x="9519" y="31232"/>
                    <a:pt x="9399" y="31163"/>
                  </a:cubicBezTo>
                  <a:cubicBezTo>
                    <a:pt x="9327" y="31125"/>
                    <a:pt x="9223" y="31057"/>
                    <a:pt x="9111" y="30997"/>
                  </a:cubicBezTo>
                  <a:cubicBezTo>
                    <a:pt x="9001" y="30944"/>
                    <a:pt x="8891" y="30881"/>
                    <a:pt x="8816" y="30843"/>
                  </a:cubicBezTo>
                  <a:cubicBezTo>
                    <a:pt x="8747" y="30796"/>
                    <a:pt x="8678" y="30753"/>
                    <a:pt x="8691" y="30734"/>
                  </a:cubicBezTo>
                  <a:cubicBezTo>
                    <a:pt x="8631" y="30677"/>
                    <a:pt x="8518" y="30555"/>
                    <a:pt x="8362" y="30483"/>
                  </a:cubicBezTo>
                  <a:cubicBezTo>
                    <a:pt x="8296" y="30433"/>
                    <a:pt x="8296" y="30433"/>
                    <a:pt x="8311" y="30417"/>
                  </a:cubicBezTo>
                  <a:cubicBezTo>
                    <a:pt x="8258" y="30348"/>
                    <a:pt x="8274" y="30333"/>
                    <a:pt x="8186" y="30308"/>
                  </a:cubicBezTo>
                  <a:cubicBezTo>
                    <a:pt x="8054" y="30207"/>
                    <a:pt x="7870" y="30038"/>
                    <a:pt x="7785" y="29894"/>
                  </a:cubicBezTo>
                  <a:cubicBezTo>
                    <a:pt x="7736" y="29837"/>
                    <a:pt x="7688" y="29779"/>
                    <a:pt x="7665" y="29779"/>
                  </a:cubicBezTo>
                  <a:cubicBezTo>
                    <a:pt x="7663" y="29779"/>
                    <a:pt x="7661" y="29780"/>
                    <a:pt x="7660" y="29781"/>
                  </a:cubicBezTo>
                  <a:lnTo>
                    <a:pt x="7644" y="29794"/>
                  </a:lnTo>
                  <a:cubicBezTo>
                    <a:pt x="7622" y="29706"/>
                    <a:pt x="7622" y="29706"/>
                    <a:pt x="7537" y="29668"/>
                  </a:cubicBezTo>
                  <a:cubicBezTo>
                    <a:pt x="7536" y="29669"/>
                    <a:pt x="7535" y="29670"/>
                    <a:pt x="7533" y="29670"/>
                  </a:cubicBezTo>
                  <a:cubicBezTo>
                    <a:pt x="7514" y="29670"/>
                    <a:pt x="7473" y="29611"/>
                    <a:pt x="7487" y="29599"/>
                  </a:cubicBezTo>
                  <a:cubicBezTo>
                    <a:pt x="7465" y="29549"/>
                    <a:pt x="7440" y="29499"/>
                    <a:pt x="7409" y="29455"/>
                  </a:cubicBezTo>
                  <a:cubicBezTo>
                    <a:pt x="7384" y="29421"/>
                    <a:pt x="7302" y="29327"/>
                    <a:pt x="7208" y="29192"/>
                  </a:cubicBezTo>
                  <a:cubicBezTo>
                    <a:pt x="7117" y="29051"/>
                    <a:pt x="6998" y="28882"/>
                    <a:pt x="6898" y="28700"/>
                  </a:cubicBezTo>
                  <a:cubicBezTo>
                    <a:pt x="6586" y="28125"/>
                    <a:pt x="6490" y="27894"/>
                    <a:pt x="6470" y="27894"/>
                  </a:cubicBezTo>
                  <a:cubicBezTo>
                    <a:pt x="6469" y="27894"/>
                    <a:pt x="6469" y="27894"/>
                    <a:pt x="6469" y="27895"/>
                  </a:cubicBezTo>
                  <a:cubicBezTo>
                    <a:pt x="6428" y="27854"/>
                    <a:pt x="6406" y="27801"/>
                    <a:pt x="6403" y="27744"/>
                  </a:cubicBezTo>
                  <a:cubicBezTo>
                    <a:pt x="6387" y="27663"/>
                    <a:pt x="6362" y="27581"/>
                    <a:pt x="6328" y="27506"/>
                  </a:cubicBezTo>
                  <a:cubicBezTo>
                    <a:pt x="6300" y="27428"/>
                    <a:pt x="6271" y="27349"/>
                    <a:pt x="6290" y="27343"/>
                  </a:cubicBezTo>
                  <a:cubicBezTo>
                    <a:pt x="6256" y="27299"/>
                    <a:pt x="6231" y="27249"/>
                    <a:pt x="6215" y="27196"/>
                  </a:cubicBezTo>
                  <a:cubicBezTo>
                    <a:pt x="6234" y="27189"/>
                    <a:pt x="6206" y="27111"/>
                    <a:pt x="6159" y="27039"/>
                  </a:cubicBezTo>
                  <a:cubicBezTo>
                    <a:pt x="6093" y="26973"/>
                    <a:pt x="6093" y="26973"/>
                    <a:pt x="6133" y="26961"/>
                  </a:cubicBezTo>
                  <a:cubicBezTo>
                    <a:pt x="6149" y="26955"/>
                    <a:pt x="6113" y="26780"/>
                    <a:pt x="6106" y="26780"/>
                  </a:cubicBezTo>
                  <a:cubicBezTo>
                    <a:pt x="6105" y="26780"/>
                    <a:pt x="6104" y="26785"/>
                    <a:pt x="6105" y="26798"/>
                  </a:cubicBezTo>
                  <a:cubicBezTo>
                    <a:pt x="6105" y="26798"/>
                    <a:pt x="6104" y="26798"/>
                    <a:pt x="6104" y="26798"/>
                  </a:cubicBezTo>
                  <a:cubicBezTo>
                    <a:pt x="6082" y="26798"/>
                    <a:pt x="6035" y="26643"/>
                    <a:pt x="5992" y="26569"/>
                  </a:cubicBezTo>
                  <a:cubicBezTo>
                    <a:pt x="5970" y="26491"/>
                    <a:pt x="5949" y="26409"/>
                    <a:pt x="5967" y="26406"/>
                  </a:cubicBezTo>
                  <a:cubicBezTo>
                    <a:pt x="5964" y="26321"/>
                    <a:pt x="5845" y="25927"/>
                    <a:pt x="5811" y="25848"/>
                  </a:cubicBezTo>
                  <a:cubicBezTo>
                    <a:pt x="5810" y="25848"/>
                    <a:pt x="5810" y="25848"/>
                    <a:pt x="5809" y="25848"/>
                  </a:cubicBezTo>
                  <a:cubicBezTo>
                    <a:pt x="5788" y="25848"/>
                    <a:pt x="5773" y="25770"/>
                    <a:pt x="5792" y="25767"/>
                  </a:cubicBezTo>
                  <a:cubicBezTo>
                    <a:pt x="5814" y="25764"/>
                    <a:pt x="5795" y="25682"/>
                    <a:pt x="5779" y="25601"/>
                  </a:cubicBezTo>
                  <a:cubicBezTo>
                    <a:pt x="5742" y="25525"/>
                    <a:pt x="5761" y="25522"/>
                    <a:pt x="5782" y="25516"/>
                  </a:cubicBezTo>
                  <a:cubicBezTo>
                    <a:pt x="5792" y="25537"/>
                    <a:pt x="5798" y="25546"/>
                    <a:pt x="5801" y="25546"/>
                  </a:cubicBezTo>
                  <a:cubicBezTo>
                    <a:pt x="5809" y="25546"/>
                    <a:pt x="5792" y="25471"/>
                    <a:pt x="5767" y="25353"/>
                  </a:cubicBezTo>
                  <a:cubicBezTo>
                    <a:pt x="5729" y="25275"/>
                    <a:pt x="5660" y="24952"/>
                    <a:pt x="5607" y="24711"/>
                  </a:cubicBezTo>
                  <a:cubicBezTo>
                    <a:pt x="5519" y="24309"/>
                    <a:pt x="5482" y="24231"/>
                    <a:pt x="5406" y="24078"/>
                  </a:cubicBezTo>
                  <a:lnTo>
                    <a:pt x="5347" y="24005"/>
                  </a:lnTo>
                  <a:lnTo>
                    <a:pt x="5388" y="23999"/>
                  </a:lnTo>
                  <a:cubicBezTo>
                    <a:pt x="5410" y="23993"/>
                    <a:pt x="5431" y="23905"/>
                    <a:pt x="5431" y="23905"/>
                  </a:cubicBezTo>
                  <a:cubicBezTo>
                    <a:pt x="5419" y="23842"/>
                    <a:pt x="5403" y="23832"/>
                    <a:pt x="5388" y="23832"/>
                  </a:cubicBezTo>
                  <a:cubicBezTo>
                    <a:pt x="5384" y="23832"/>
                    <a:pt x="5379" y="23832"/>
                    <a:pt x="5375" y="23833"/>
                  </a:cubicBezTo>
                  <a:cubicBezTo>
                    <a:pt x="5375" y="23833"/>
                    <a:pt x="5374" y="23833"/>
                    <a:pt x="5374" y="23833"/>
                  </a:cubicBezTo>
                  <a:cubicBezTo>
                    <a:pt x="5353" y="23833"/>
                    <a:pt x="5337" y="23752"/>
                    <a:pt x="5322" y="23592"/>
                  </a:cubicBezTo>
                  <a:cubicBezTo>
                    <a:pt x="5306" y="23426"/>
                    <a:pt x="5290" y="23344"/>
                    <a:pt x="5253" y="23269"/>
                  </a:cubicBezTo>
                  <a:cubicBezTo>
                    <a:pt x="5231" y="23188"/>
                    <a:pt x="5222" y="23106"/>
                    <a:pt x="5222" y="23025"/>
                  </a:cubicBezTo>
                  <a:cubicBezTo>
                    <a:pt x="5206" y="22956"/>
                    <a:pt x="5203" y="22945"/>
                    <a:pt x="5190" y="22945"/>
                  </a:cubicBezTo>
                  <a:cubicBezTo>
                    <a:pt x="5187" y="22945"/>
                    <a:pt x="5184" y="22946"/>
                    <a:pt x="5181" y="22946"/>
                  </a:cubicBezTo>
                  <a:cubicBezTo>
                    <a:pt x="5180" y="22946"/>
                    <a:pt x="5180" y="22946"/>
                    <a:pt x="5180" y="22946"/>
                  </a:cubicBezTo>
                  <a:cubicBezTo>
                    <a:pt x="5161" y="22946"/>
                    <a:pt x="5143" y="22869"/>
                    <a:pt x="5146" y="22786"/>
                  </a:cubicBezTo>
                  <a:cubicBezTo>
                    <a:pt x="5171" y="22697"/>
                    <a:pt x="5119" y="22460"/>
                    <a:pt x="5100" y="22460"/>
                  </a:cubicBezTo>
                  <a:cubicBezTo>
                    <a:pt x="5100" y="22460"/>
                    <a:pt x="5100" y="22460"/>
                    <a:pt x="5099" y="22461"/>
                  </a:cubicBezTo>
                  <a:cubicBezTo>
                    <a:pt x="5099" y="22461"/>
                    <a:pt x="5098" y="22461"/>
                    <a:pt x="5098" y="22461"/>
                  </a:cubicBezTo>
                  <a:cubicBezTo>
                    <a:pt x="5077" y="22461"/>
                    <a:pt x="5058" y="22381"/>
                    <a:pt x="5043" y="22301"/>
                  </a:cubicBezTo>
                  <a:cubicBezTo>
                    <a:pt x="5027" y="22219"/>
                    <a:pt x="5002" y="22141"/>
                    <a:pt x="4971" y="22063"/>
                  </a:cubicBezTo>
                  <a:cubicBezTo>
                    <a:pt x="4952" y="21984"/>
                    <a:pt x="4933" y="21903"/>
                    <a:pt x="4933" y="21903"/>
                  </a:cubicBezTo>
                  <a:cubicBezTo>
                    <a:pt x="4929" y="21878"/>
                    <a:pt x="4929" y="21868"/>
                    <a:pt x="4931" y="21868"/>
                  </a:cubicBezTo>
                  <a:cubicBezTo>
                    <a:pt x="4938" y="21868"/>
                    <a:pt x="4961" y="21924"/>
                    <a:pt x="4974" y="21981"/>
                  </a:cubicBezTo>
                  <a:lnTo>
                    <a:pt x="4974" y="21896"/>
                  </a:lnTo>
                  <a:cubicBezTo>
                    <a:pt x="4939" y="21733"/>
                    <a:pt x="4924" y="21652"/>
                    <a:pt x="4886" y="21577"/>
                  </a:cubicBezTo>
                  <a:cubicBezTo>
                    <a:pt x="4827" y="21505"/>
                    <a:pt x="4827" y="21505"/>
                    <a:pt x="4867" y="21495"/>
                  </a:cubicBezTo>
                  <a:cubicBezTo>
                    <a:pt x="4889" y="21492"/>
                    <a:pt x="4892" y="21408"/>
                    <a:pt x="4852" y="21332"/>
                  </a:cubicBezTo>
                  <a:cubicBezTo>
                    <a:pt x="4795" y="21257"/>
                    <a:pt x="4798" y="21173"/>
                    <a:pt x="4817" y="21169"/>
                  </a:cubicBezTo>
                  <a:lnTo>
                    <a:pt x="4817" y="21169"/>
                  </a:lnTo>
                  <a:cubicBezTo>
                    <a:pt x="4837" y="21193"/>
                    <a:pt x="4850" y="21209"/>
                    <a:pt x="4855" y="21209"/>
                  </a:cubicBezTo>
                  <a:cubicBezTo>
                    <a:pt x="4865" y="21209"/>
                    <a:pt x="4841" y="21140"/>
                    <a:pt x="4767" y="20928"/>
                  </a:cubicBezTo>
                  <a:cubicBezTo>
                    <a:pt x="4729" y="20768"/>
                    <a:pt x="4642" y="20449"/>
                    <a:pt x="4588" y="20207"/>
                  </a:cubicBezTo>
                  <a:cubicBezTo>
                    <a:pt x="4520" y="19885"/>
                    <a:pt x="4485" y="19725"/>
                    <a:pt x="4485" y="19640"/>
                  </a:cubicBezTo>
                  <a:cubicBezTo>
                    <a:pt x="4490" y="19639"/>
                    <a:pt x="4494" y="19637"/>
                    <a:pt x="4498" y="19634"/>
                  </a:cubicBezTo>
                  <a:lnTo>
                    <a:pt x="4498" y="19634"/>
                  </a:lnTo>
                  <a:cubicBezTo>
                    <a:pt x="4499" y="19634"/>
                    <a:pt x="4500" y="19635"/>
                    <a:pt x="4501" y="19635"/>
                  </a:cubicBezTo>
                  <a:cubicBezTo>
                    <a:pt x="4503" y="19635"/>
                    <a:pt x="4505" y="19634"/>
                    <a:pt x="4507" y="19634"/>
                  </a:cubicBezTo>
                  <a:cubicBezTo>
                    <a:pt x="4507" y="19630"/>
                    <a:pt x="4507" y="19626"/>
                    <a:pt x="4508" y="19623"/>
                  </a:cubicBezTo>
                  <a:lnTo>
                    <a:pt x="4508" y="19623"/>
                  </a:lnTo>
                  <a:cubicBezTo>
                    <a:pt x="4505" y="19627"/>
                    <a:pt x="4502" y="19631"/>
                    <a:pt x="4498" y="19634"/>
                  </a:cubicBezTo>
                  <a:lnTo>
                    <a:pt x="4498" y="19634"/>
                  </a:lnTo>
                  <a:cubicBezTo>
                    <a:pt x="4463" y="19630"/>
                    <a:pt x="4444" y="19543"/>
                    <a:pt x="4397" y="19320"/>
                  </a:cubicBezTo>
                  <a:cubicBezTo>
                    <a:pt x="4379" y="19154"/>
                    <a:pt x="4338" y="18995"/>
                    <a:pt x="4272" y="18841"/>
                  </a:cubicBezTo>
                  <a:lnTo>
                    <a:pt x="4272" y="18841"/>
                  </a:lnTo>
                  <a:lnTo>
                    <a:pt x="4306" y="19001"/>
                  </a:lnTo>
                  <a:cubicBezTo>
                    <a:pt x="4304" y="19001"/>
                    <a:pt x="4302" y="19002"/>
                    <a:pt x="4300" y="19002"/>
                  </a:cubicBezTo>
                  <a:cubicBezTo>
                    <a:pt x="4264" y="19002"/>
                    <a:pt x="4246" y="18920"/>
                    <a:pt x="4231" y="18763"/>
                  </a:cubicBezTo>
                  <a:cubicBezTo>
                    <a:pt x="4216" y="18684"/>
                    <a:pt x="4234" y="18681"/>
                    <a:pt x="4256" y="18675"/>
                  </a:cubicBezTo>
                  <a:cubicBezTo>
                    <a:pt x="4275" y="18672"/>
                    <a:pt x="4278" y="18587"/>
                    <a:pt x="4263" y="18506"/>
                  </a:cubicBezTo>
                  <a:cubicBezTo>
                    <a:pt x="4249" y="18451"/>
                    <a:pt x="4238" y="18395"/>
                    <a:pt x="4231" y="18395"/>
                  </a:cubicBezTo>
                  <a:cubicBezTo>
                    <a:pt x="4228" y="18395"/>
                    <a:pt x="4226" y="18405"/>
                    <a:pt x="4225" y="18430"/>
                  </a:cubicBezTo>
                  <a:cubicBezTo>
                    <a:pt x="4221" y="18431"/>
                    <a:pt x="4218" y="18431"/>
                    <a:pt x="4216" y="18431"/>
                  </a:cubicBezTo>
                  <a:cubicBezTo>
                    <a:pt x="4203" y="18431"/>
                    <a:pt x="4200" y="18420"/>
                    <a:pt x="4187" y="18352"/>
                  </a:cubicBezTo>
                  <a:cubicBezTo>
                    <a:pt x="4172" y="18271"/>
                    <a:pt x="4147" y="18192"/>
                    <a:pt x="4112" y="18117"/>
                  </a:cubicBezTo>
                  <a:cubicBezTo>
                    <a:pt x="4112" y="18117"/>
                    <a:pt x="4111" y="18117"/>
                    <a:pt x="4111" y="18117"/>
                  </a:cubicBezTo>
                  <a:cubicBezTo>
                    <a:pt x="4093" y="18117"/>
                    <a:pt x="4074" y="18037"/>
                    <a:pt x="4059" y="17957"/>
                  </a:cubicBezTo>
                  <a:cubicBezTo>
                    <a:pt x="4056" y="17876"/>
                    <a:pt x="4043" y="17794"/>
                    <a:pt x="4028" y="17713"/>
                  </a:cubicBezTo>
                  <a:lnTo>
                    <a:pt x="4046" y="17710"/>
                  </a:lnTo>
                  <a:cubicBezTo>
                    <a:pt x="4068" y="17707"/>
                    <a:pt x="4071" y="17622"/>
                    <a:pt x="4071" y="17622"/>
                  </a:cubicBezTo>
                  <a:cubicBezTo>
                    <a:pt x="4054" y="17546"/>
                    <a:pt x="4034" y="17544"/>
                    <a:pt x="4031" y="17544"/>
                  </a:cubicBezTo>
                  <a:cubicBezTo>
                    <a:pt x="4031" y="17544"/>
                    <a:pt x="4031" y="17544"/>
                    <a:pt x="4031" y="17544"/>
                  </a:cubicBezTo>
                  <a:cubicBezTo>
                    <a:pt x="4021" y="17519"/>
                    <a:pt x="4012" y="17490"/>
                    <a:pt x="4009" y="17462"/>
                  </a:cubicBezTo>
                  <a:cubicBezTo>
                    <a:pt x="3993" y="17409"/>
                    <a:pt x="3977" y="17334"/>
                    <a:pt x="3955" y="17240"/>
                  </a:cubicBezTo>
                  <a:lnTo>
                    <a:pt x="3799" y="16550"/>
                  </a:lnTo>
                  <a:cubicBezTo>
                    <a:pt x="3686" y="16036"/>
                    <a:pt x="3567" y="15494"/>
                    <a:pt x="3542" y="15372"/>
                  </a:cubicBezTo>
                  <a:cubicBezTo>
                    <a:pt x="3528" y="15232"/>
                    <a:pt x="3487" y="15032"/>
                    <a:pt x="3474" y="15032"/>
                  </a:cubicBezTo>
                  <a:cubicBezTo>
                    <a:pt x="3472" y="15032"/>
                    <a:pt x="3470" y="15037"/>
                    <a:pt x="3470" y="15049"/>
                  </a:cubicBezTo>
                  <a:cubicBezTo>
                    <a:pt x="3470" y="15049"/>
                    <a:pt x="3469" y="15049"/>
                    <a:pt x="3469" y="15049"/>
                  </a:cubicBezTo>
                  <a:cubicBezTo>
                    <a:pt x="3450" y="15049"/>
                    <a:pt x="3362" y="14647"/>
                    <a:pt x="3257" y="14168"/>
                  </a:cubicBezTo>
                  <a:cubicBezTo>
                    <a:pt x="3135" y="13607"/>
                    <a:pt x="3050" y="13203"/>
                    <a:pt x="3028" y="13203"/>
                  </a:cubicBezTo>
                  <a:cubicBezTo>
                    <a:pt x="3028" y="13203"/>
                    <a:pt x="3028" y="13203"/>
                    <a:pt x="3028" y="13203"/>
                  </a:cubicBezTo>
                  <a:lnTo>
                    <a:pt x="2975" y="12962"/>
                  </a:lnTo>
                  <a:cubicBezTo>
                    <a:pt x="2940" y="12802"/>
                    <a:pt x="2884" y="12645"/>
                    <a:pt x="2868" y="12564"/>
                  </a:cubicBezTo>
                  <a:cubicBezTo>
                    <a:pt x="2841" y="12510"/>
                    <a:pt x="2824" y="12453"/>
                    <a:pt x="2830" y="12453"/>
                  </a:cubicBezTo>
                  <a:cubicBezTo>
                    <a:pt x="2833" y="12453"/>
                    <a:pt x="2839" y="12461"/>
                    <a:pt x="2849" y="12482"/>
                  </a:cubicBezTo>
                  <a:cubicBezTo>
                    <a:pt x="2871" y="12479"/>
                    <a:pt x="2890" y="12476"/>
                    <a:pt x="2874" y="12395"/>
                  </a:cubicBezTo>
                  <a:cubicBezTo>
                    <a:pt x="2845" y="12257"/>
                    <a:pt x="2824" y="12240"/>
                    <a:pt x="2807" y="12240"/>
                  </a:cubicBezTo>
                  <a:cubicBezTo>
                    <a:pt x="2804" y="12240"/>
                    <a:pt x="2802" y="12241"/>
                    <a:pt x="2799" y="12241"/>
                  </a:cubicBezTo>
                  <a:cubicBezTo>
                    <a:pt x="2799" y="12241"/>
                    <a:pt x="2798" y="12241"/>
                    <a:pt x="2798" y="12241"/>
                  </a:cubicBezTo>
                  <a:cubicBezTo>
                    <a:pt x="2776" y="12241"/>
                    <a:pt x="2758" y="12166"/>
                    <a:pt x="2758" y="12166"/>
                  </a:cubicBezTo>
                  <a:cubicBezTo>
                    <a:pt x="2743" y="12084"/>
                    <a:pt x="2743" y="12084"/>
                    <a:pt x="2761" y="12081"/>
                  </a:cubicBezTo>
                  <a:lnTo>
                    <a:pt x="2802" y="12072"/>
                  </a:lnTo>
                  <a:lnTo>
                    <a:pt x="2787" y="11994"/>
                  </a:lnTo>
                  <a:cubicBezTo>
                    <a:pt x="2786" y="11994"/>
                    <a:pt x="2786" y="11994"/>
                    <a:pt x="2785" y="11994"/>
                  </a:cubicBezTo>
                  <a:cubicBezTo>
                    <a:pt x="2764" y="11994"/>
                    <a:pt x="2749" y="11915"/>
                    <a:pt x="2749" y="11915"/>
                  </a:cubicBezTo>
                  <a:cubicBezTo>
                    <a:pt x="2730" y="11834"/>
                    <a:pt x="2730" y="11834"/>
                    <a:pt x="2771" y="11828"/>
                  </a:cubicBezTo>
                  <a:cubicBezTo>
                    <a:pt x="2812" y="11818"/>
                    <a:pt x="2796" y="11740"/>
                    <a:pt x="2736" y="11665"/>
                  </a:cubicBezTo>
                  <a:lnTo>
                    <a:pt x="2680" y="11508"/>
                  </a:lnTo>
                  <a:cubicBezTo>
                    <a:pt x="2705" y="11420"/>
                    <a:pt x="2630" y="11267"/>
                    <a:pt x="2592" y="11191"/>
                  </a:cubicBezTo>
                  <a:cubicBezTo>
                    <a:pt x="2614" y="11107"/>
                    <a:pt x="2595" y="11016"/>
                    <a:pt x="2539" y="10950"/>
                  </a:cubicBezTo>
                  <a:cubicBezTo>
                    <a:pt x="2539" y="10950"/>
                    <a:pt x="2538" y="10950"/>
                    <a:pt x="2538" y="10950"/>
                  </a:cubicBezTo>
                  <a:cubicBezTo>
                    <a:pt x="2516" y="10950"/>
                    <a:pt x="2501" y="10870"/>
                    <a:pt x="2504" y="10787"/>
                  </a:cubicBezTo>
                  <a:cubicBezTo>
                    <a:pt x="2508" y="10702"/>
                    <a:pt x="2489" y="10621"/>
                    <a:pt x="2454" y="10461"/>
                  </a:cubicBezTo>
                  <a:cubicBezTo>
                    <a:pt x="2417" y="10386"/>
                    <a:pt x="2295" y="9822"/>
                    <a:pt x="2154" y="9176"/>
                  </a:cubicBezTo>
                  <a:cubicBezTo>
                    <a:pt x="2075" y="8813"/>
                    <a:pt x="2009" y="8512"/>
                    <a:pt x="1962" y="8299"/>
                  </a:cubicBezTo>
                  <a:cubicBezTo>
                    <a:pt x="1912" y="8089"/>
                    <a:pt x="1881" y="7970"/>
                    <a:pt x="1871" y="7970"/>
                  </a:cubicBezTo>
                  <a:cubicBezTo>
                    <a:pt x="1856" y="7917"/>
                    <a:pt x="1853" y="7860"/>
                    <a:pt x="1859" y="7807"/>
                  </a:cubicBezTo>
                  <a:cubicBezTo>
                    <a:pt x="1878" y="7804"/>
                    <a:pt x="1862" y="7722"/>
                    <a:pt x="1803" y="7650"/>
                  </a:cubicBezTo>
                  <a:cubicBezTo>
                    <a:pt x="1765" y="7572"/>
                    <a:pt x="1743" y="7575"/>
                    <a:pt x="1784" y="7569"/>
                  </a:cubicBezTo>
                  <a:cubicBezTo>
                    <a:pt x="1806" y="7566"/>
                    <a:pt x="1771" y="7403"/>
                    <a:pt x="1699" y="7080"/>
                  </a:cubicBezTo>
                  <a:cubicBezTo>
                    <a:pt x="1649" y="6841"/>
                    <a:pt x="1578" y="6522"/>
                    <a:pt x="1559" y="6522"/>
                  </a:cubicBezTo>
                  <a:cubicBezTo>
                    <a:pt x="1558" y="6522"/>
                    <a:pt x="1558" y="6522"/>
                    <a:pt x="1558" y="6522"/>
                  </a:cubicBezTo>
                  <a:cubicBezTo>
                    <a:pt x="1525" y="6428"/>
                    <a:pt x="1511" y="6389"/>
                    <a:pt x="1513" y="6389"/>
                  </a:cubicBezTo>
                  <a:lnTo>
                    <a:pt x="1513" y="6389"/>
                  </a:lnTo>
                  <a:cubicBezTo>
                    <a:pt x="1515" y="6389"/>
                    <a:pt x="1524" y="6408"/>
                    <a:pt x="1539" y="6441"/>
                  </a:cubicBezTo>
                  <a:cubicBezTo>
                    <a:pt x="1544" y="6446"/>
                    <a:pt x="1548" y="6449"/>
                    <a:pt x="1551" y="6449"/>
                  </a:cubicBezTo>
                  <a:cubicBezTo>
                    <a:pt x="1588" y="6449"/>
                    <a:pt x="1526" y="6087"/>
                    <a:pt x="1439" y="5873"/>
                  </a:cubicBezTo>
                  <a:cubicBezTo>
                    <a:pt x="1420" y="5792"/>
                    <a:pt x="1405" y="5710"/>
                    <a:pt x="1423" y="5707"/>
                  </a:cubicBezTo>
                  <a:cubicBezTo>
                    <a:pt x="1408" y="5626"/>
                    <a:pt x="1389" y="5547"/>
                    <a:pt x="1317" y="5309"/>
                  </a:cubicBezTo>
                  <a:cubicBezTo>
                    <a:pt x="1298" y="5228"/>
                    <a:pt x="1229" y="4905"/>
                    <a:pt x="1195" y="4745"/>
                  </a:cubicBezTo>
                  <a:cubicBezTo>
                    <a:pt x="1169" y="4635"/>
                    <a:pt x="1138" y="4529"/>
                    <a:pt x="1104" y="4425"/>
                  </a:cubicBezTo>
                  <a:cubicBezTo>
                    <a:pt x="1097" y="4395"/>
                    <a:pt x="1090" y="4365"/>
                    <a:pt x="1085" y="4344"/>
                  </a:cubicBezTo>
                  <a:lnTo>
                    <a:pt x="1085" y="4344"/>
                  </a:lnTo>
                  <a:cubicBezTo>
                    <a:pt x="1105" y="4333"/>
                    <a:pt x="1018" y="3934"/>
                    <a:pt x="897" y="3376"/>
                  </a:cubicBezTo>
                  <a:cubicBezTo>
                    <a:pt x="775" y="2812"/>
                    <a:pt x="671" y="2326"/>
                    <a:pt x="674" y="2241"/>
                  </a:cubicBezTo>
                  <a:cubicBezTo>
                    <a:pt x="662" y="2188"/>
                    <a:pt x="643" y="2135"/>
                    <a:pt x="618" y="2085"/>
                  </a:cubicBezTo>
                  <a:cubicBezTo>
                    <a:pt x="565" y="2019"/>
                    <a:pt x="540" y="1934"/>
                    <a:pt x="546" y="1846"/>
                  </a:cubicBezTo>
                  <a:cubicBezTo>
                    <a:pt x="568" y="1759"/>
                    <a:pt x="499" y="1436"/>
                    <a:pt x="439" y="1364"/>
                  </a:cubicBezTo>
                  <a:lnTo>
                    <a:pt x="461" y="1361"/>
                  </a:lnTo>
                  <a:cubicBezTo>
                    <a:pt x="483" y="1273"/>
                    <a:pt x="411" y="1035"/>
                    <a:pt x="352" y="963"/>
                  </a:cubicBezTo>
                  <a:cubicBezTo>
                    <a:pt x="355" y="878"/>
                    <a:pt x="358" y="793"/>
                    <a:pt x="320" y="715"/>
                  </a:cubicBezTo>
                  <a:cubicBezTo>
                    <a:pt x="305" y="634"/>
                    <a:pt x="305" y="634"/>
                    <a:pt x="345" y="627"/>
                  </a:cubicBezTo>
                  <a:cubicBezTo>
                    <a:pt x="364" y="624"/>
                    <a:pt x="386" y="621"/>
                    <a:pt x="367" y="540"/>
                  </a:cubicBezTo>
                  <a:cubicBezTo>
                    <a:pt x="355" y="478"/>
                    <a:pt x="340" y="465"/>
                    <a:pt x="325" y="465"/>
                  </a:cubicBezTo>
                  <a:cubicBezTo>
                    <a:pt x="320" y="465"/>
                    <a:pt x="315" y="466"/>
                    <a:pt x="311" y="467"/>
                  </a:cubicBezTo>
                  <a:lnTo>
                    <a:pt x="273" y="305"/>
                  </a:lnTo>
                  <a:cubicBezTo>
                    <a:pt x="273" y="305"/>
                    <a:pt x="259" y="229"/>
                    <a:pt x="238" y="229"/>
                  </a:cubicBezTo>
                  <a:cubicBezTo>
                    <a:pt x="237" y="229"/>
                    <a:pt x="236" y="229"/>
                    <a:pt x="236" y="229"/>
                  </a:cubicBezTo>
                  <a:cubicBezTo>
                    <a:pt x="235" y="229"/>
                    <a:pt x="235" y="229"/>
                    <a:pt x="235" y="229"/>
                  </a:cubicBezTo>
                  <a:cubicBezTo>
                    <a:pt x="216" y="229"/>
                    <a:pt x="198" y="149"/>
                    <a:pt x="182" y="69"/>
                  </a:cubicBezTo>
                  <a:cubicBezTo>
                    <a:pt x="194" y="67"/>
                    <a:pt x="183" y="36"/>
                    <a:pt x="173" y="36"/>
                  </a:cubicBezTo>
                  <a:cubicBezTo>
                    <a:pt x="167" y="36"/>
                    <a:pt x="162" y="46"/>
                    <a:pt x="160" y="76"/>
                  </a:cubicBezTo>
                  <a:cubicBezTo>
                    <a:pt x="156" y="76"/>
                    <a:pt x="152" y="77"/>
                    <a:pt x="148" y="77"/>
                  </a:cubicBezTo>
                  <a:cubicBezTo>
                    <a:pt x="131" y="77"/>
                    <a:pt x="116" y="66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2599;p52"/>
            <p:cNvSpPr/>
            <p:nvPr/>
          </p:nvSpPr>
          <p:spPr>
            <a:xfrm>
              <a:off x="3789150" y="2126875"/>
              <a:ext cx="118650" cy="269700"/>
            </a:xfrm>
            <a:custGeom>
              <a:avLst/>
              <a:gdLst/>
              <a:ahLst/>
              <a:cxnLst/>
              <a:rect l="l" t="t" r="r" b="b"/>
              <a:pathLst>
                <a:path w="4746" h="10788" extrusionOk="0">
                  <a:moveTo>
                    <a:pt x="4497" y="127"/>
                  </a:moveTo>
                  <a:cubicBezTo>
                    <a:pt x="4507" y="127"/>
                    <a:pt x="4525" y="145"/>
                    <a:pt x="4539" y="179"/>
                  </a:cubicBezTo>
                  <a:cubicBezTo>
                    <a:pt x="4560" y="203"/>
                    <a:pt x="4568" y="212"/>
                    <a:pt x="4561" y="212"/>
                  </a:cubicBezTo>
                  <a:cubicBezTo>
                    <a:pt x="4557" y="212"/>
                    <a:pt x="4547" y="209"/>
                    <a:pt x="4532" y="204"/>
                  </a:cubicBezTo>
                  <a:cubicBezTo>
                    <a:pt x="4510" y="198"/>
                    <a:pt x="4492" y="192"/>
                    <a:pt x="4498" y="167"/>
                  </a:cubicBezTo>
                  <a:cubicBezTo>
                    <a:pt x="4486" y="140"/>
                    <a:pt x="4489" y="127"/>
                    <a:pt x="4497" y="127"/>
                  </a:cubicBezTo>
                  <a:close/>
                  <a:moveTo>
                    <a:pt x="5" y="746"/>
                  </a:moveTo>
                  <a:cubicBezTo>
                    <a:pt x="3" y="746"/>
                    <a:pt x="2" y="746"/>
                    <a:pt x="1" y="746"/>
                  </a:cubicBezTo>
                  <a:lnTo>
                    <a:pt x="4" y="771"/>
                  </a:lnTo>
                  <a:cubicBezTo>
                    <a:pt x="7" y="792"/>
                    <a:pt x="19" y="794"/>
                    <a:pt x="35" y="794"/>
                  </a:cubicBezTo>
                  <a:cubicBezTo>
                    <a:pt x="39" y="794"/>
                    <a:pt x="44" y="793"/>
                    <a:pt x="48" y="793"/>
                  </a:cubicBezTo>
                  <a:lnTo>
                    <a:pt x="45" y="765"/>
                  </a:lnTo>
                  <a:cubicBezTo>
                    <a:pt x="45" y="765"/>
                    <a:pt x="23" y="746"/>
                    <a:pt x="5" y="746"/>
                  </a:cubicBezTo>
                  <a:close/>
                  <a:moveTo>
                    <a:pt x="340" y="752"/>
                  </a:moveTo>
                  <a:cubicBezTo>
                    <a:pt x="358" y="752"/>
                    <a:pt x="361" y="776"/>
                    <a:pt x="364" y="800"/>
                  </a:cubicBezTo>
                  <a:cubicBezTo>
                    <a:pt x="368" y="828"/>
                    <a:pt x="368" y="828"/>
                    <a:pt x="349" y="831"/>
                  </a:cubicBezTo>
                  <a:cubicBezTo>
                    <a:pt x="333" y="815"/>
                    <a:pt x="324" y="800"/>
                    <a:pt x="321" y="781"/>
                  </a:cubicBezTo>
                  <a:lnTo>
                    <a:pt x="336" y="753"/>
                  </a:lnTo>
                  <a:cubicBezTo>
                    <a:pt x="337" y="752"/>
                    <a:pt x="339" y="752"/>
                    <a:pt x="340" y="752"/>
                  </a:cubicBezTo>
                  <a:close/>
                  <a:moveTo>
                    <a:pt x="390" y="1042"/>
                  </a:moveTo>
                  <a:cubicBezTo>
                    <a:pt x="398" y="1042"/>
                    <a:pt x="400" y="1055"/>
                    <a:pt x="405" y="1085"/>
                  </a:cubicBezTo>
                  <a:cubicBezTo>
                    <a:pt x="408" y="1110"/>
                    <a:pt x="411" y="1135"/>
                    <a:pt x="389" y="1138"/>
                  </a:cubicBezTo>
                  <a:lnTo>
                    <a:pt x="386" y="1113"/>
                  </a:lnTo>
                  <a:cubicBezTo>
                    <a:pt x="400" y="1111"/>
                    <a:pt x="395" y="1101"/>
                    <a:pt x="386" y="1101"/>
                  </a:cubicBezTo>
                  <a:cubicBezTo>
                    <a:pt x="381" y="1101"/>
                    <a:pt x="373" y="1104"/>
                    <a:pt x="368" y="1116"/>
                  </a:cubicBezTo>
                  <a:lnTo>
                    <a:pt x="324" y="1119"/>
                  </a:lnTo>
                  <a:cubicBezTo>
                    <a:pt x="321" y="1094"/>
                    <a:pt x="336" y="1072"/>
                    <a:pt x="358" y="1063"/>
                  </a:cubicBezTo>
                  <a:cubicBezTo>
                    <a:pt x="374" y="1049"/>
                    <a:pt x="384" y="1042"/>
                    <a:pt x="390" y="1042"/>
                  </a:cubicBezTo>
                  <a:close/>
                  <a:moveTo>
                    <a:pt x="515" y="1122"/>
                  </a:moveTo>
                  <a:lnTo>
                    <a:pt x="499" y="1151"/>
                  </a:lnTo>
                  <a:lnTo>
                    <a:pt x="502" y="1176"/>
                  </a:lnTo>
                  <a:cubicBezTo>
                    <a:pt x="521" y="1173"/>
                    <a:pt x="521" y="1173"/>
                    <a:pt x="518" y="1148"/>
                  </a:cubicBezTo>
                  <a:lnTo>
                    <a:pt x="515" y="1122"/>
                  </a:lnTo>
                  <a:close/>
                  <a:moveTo>
                    <a:pt x="498" y="2511"/>
                  </a:moveTo>
                  <a:cubicBezTo>
                    <a:pt x="520" y="2511"/>
                    <a:pt x="546" y="2555"/>
                    <a:pt x="549" y="2583"/>
                  </a:cubicBezTo>
                  <a:cubicBezTo>
                    <a:pt x="551" y="2594"/>
                    <a:pt x="547" y="2600"/>
                    <a:pt x="541" y="2600"/>
                  </a:cubicBezTo>
                  <a:cubicBezTo>
                    <a:pt x="533" y="2600"/>
                    <a:pt x="520" y="2589"/>
                    <a:pt x="505" y="2561"/>
                  </a:cubicBezTo>
                  <a:lnTo>
                    <a:pt x="496" y="2511"/>
                  </a:lnTo>
                  <a:cubicBezTo>
                    <a:pt x="497" y="2511"/>
                    <a:pt x="497" y="2511"/>
                    <a:pt x="498" y="2511"/>
                  </a:cubicBezTo>
                  <a:close/>
                  <a:moveTo>
                    <a:pt x="503" y="2667"/>
                  </a:moveTo>
                  <a:cubicBezTo>
                    <a:pt x="502" y="2667"/>
                    <a:pt x="500" y="2667"/>
                    <a:pt x="499" y="2667"/>
                  </a:cubicBezTo>
                  <a:cubicBezTo>
                    <a:pt x="477" y="2671"/>
                    <a:pt x="480" y="2696"/>
                    <a:pt x="487" y="2746"/>
                  </a:cubicBezTo>
                  <a:cubicBezTo>
                    <a:pt x="493" y="2765"/>
                    <a:pt x="502" y="2783"/>
                    <a:pt x="515" y="2796"/>
                  </a:cubicBezTo>
                  <a:cubicBezTo>
                    <a:pt x="537" y="2793"/>
                    <a:pt x="534" y="2768"/>
                    <a:pt x="530" y="2743"/>
                  </a:cubicBezTo>
                  <a:cubicBezTo>
                    <a:pt x="542" y="2690"/>
                    <a:pt x="521" y="2667"/>
                    <a:pt x="503" y="2667"/>
                  </a:cubicBezTo>
                  <a:close/>
                  <a:moveTo>
                    <a:pt x="3522" y="3639"/>
                  </a:moveTo>
                  <a:cubicBezTo>
                    <a:pt x="3525" y="3639"/>
                    <a:pt x="3530" y="3640"/>
                    <a:pt x="3536" y="3642"/>
                  </a:cubicBezTo>
                  <a:cubicBezTo>
                    <a:pt x="3558" y="3651"/>
                    <a:pt x="3570" y="3680"/>
                    <a:pt x="3564" y="3702"/>
                  </a:cubicBezTo>
                  <a:cubicBezTo>
                    <a:pt x="3561" y="3710"/>
                    <a:pt x="3554" y="3714"/>
                    <a:pt x="3547" y="3714"/>
                  </a:cubicBezTo>
                  <a:cubicBezTo>
                    <a:pt x="3532" y="3714"/>
                    <a:pt x="3513" y="3697"/>
                    <a:pt x="3511" y="3661"/>
                  </a:cubicBezTo>
                  <a:cubicBezTo>
                    <a:pt x="3515" y="3644"/>
                    <a:pt x="3516" y="3639"/>
                    <a:pt x="3522" y="3639"/>
                  </a:cubicBezTo>
                  <a:close/>
                  <a:moveTo>
                    <a:pt x="800" y="3751"/>
                  </a:moveTo>
                  <a:cubicBezTo>
                    <a:pt x="816" y="3751"/>
                    <a:pt x="819" y="3775"/>
                    <a:pt x="825" y="3799"/>
                  </a:cubicBezTo>
                  <a:lnTo>
                    <a:pt x="803" y="3802"/>
                  </a:lnTo>
                  <a:lnTo>
                    <a:pt x="778" y="3780"/>
                  </a:lnTo>
                  <a:lnTo>
                    <a:pt x="797" y="3752"/>
                  </a:lnTo>
                  <a:cubicBezTo>
                    <a:pt x="798" y="3752"/>
                    <a:pt x="799" y="3751"/>
                    <a:pt x="800" y="3751"/>
                  </a:cubicBezTo>
                  <a:close/>
                  <a:moveTo>
                    <a:pt x="703" y="3843"/>
                  </a:moveTo>
                  <a:lnTo>
                    <a:pt x="753" y="3886"/>
                  </a:lnTo>
                  <a:cubicBezTo>
                    <a:pt x="822" y="3930"/>
                    <a:pt x="822" y="3930"/>
                    <a:pt x="778" y="3937"/>
                  </a:cubicBezTo>
                  <a:cubicBezTo>
                    <a:pt x="774" y="3937"/>
                    <a:pt x="769" y="3938"/>
                    <a:pt x="764" y="3938"/>
                  </a:cubicBezTo>
                  <a:cubicBezTo>
                    <a:pt x="748" y="3938"/>
                    <a:pt x="730" y="3931"/>
                    <a:pt x="709" y="3893"/>
                  </a:cubicBezTo>
                  <a:lnTo>
                    <a:pt x="703" y="3843"/>
                  </a:lnTo>
                  <a:close/>
                  <a:moveTo>
                    <a:pt x="877" y="4436"/>
                  </a:moveTo>
                  <a:cubicBezTo>
                    <a:pt x="885" y="4436"/>
                    <a:pt x="906" y="4451"/>
                    <a:pt x="938" y="4466"/>
                  </a:cubicBezTo>
                  <a:lnTo>
                    <a:pt x="938" y="4463"/>
                  </a:lnTo>
                  <a:cubicBezTo>
                    <a:pt x="955" y="4494"/>
                    <a:pt x="962" y="4506"/>
                    <a:pt x="953" y="4506"/>
                  </a:cubicBezTo>
                  <a:cubicBezTo>
                    <a:pt x="948" y="4506"/>
                    <a:pt x="937" y="4502"/>
                    <a:pt x="919" y="4494"/>
                  </a:cubicBezTo>
                  <a:lnTo>
                    <a:pt x="872" y="4447"/>
                  </a:lnTo>
                  <a:cubicBezTo>
                    <a:pt x="871" y="4439"/>
                    <a:pt x="873" y="4436"/>
                    <a:pt x="877" y="4436"/>
                  </a:cubicBezTo>
                  <a:close/>
                  <a:moveTo>
                    <a:pt x="3347" y="4503"/>
                  </a:moveTo>
                  <a:cubicBezTo>
                    <a:pt x="3348" y="4503"/>
                    <a:pt x="3349" y="4503"/>
                    <a:pt x="3351" y="4504"/>
                  </a:cubicBezTo>
                  <a:cubicBezTo>
                    <a:pt x="3367" y="4513"/>
                    <a:pt x="3379" y="4526"/>
                    <a:pt x="3385" y="4541"/>
                  </a:cubicBezTo>
                  <a:cubicBezTo>
                    <a:pt x="3385" y="4541"/>
                    <a:pt x="3396" y="4567"/>
                    <a:pt x="3381" y="4567"/>
                  </a:cubicBezTo>
                  <a:cubicBezTo>
                    <a:pt x="3380" y="4567"/>
                    <a:pt x="3378" y="4567"/>
                    <a:pt x="3376" y="4566"/>
                  </a:cubicBezTo>
                  <a:lnTo>
                    <a:pt x="3357" y="4560"/>
                  </a:lnTo>
                  <a:cubicBezTo>
                    <a:pt x="3346" y="4532"/>
                    <a:pt x="3334" y="4503"/>
                    <a:pt x="3347" y="4503"/>
                  </a:cubicBezTo>
                  <a:close/>
                  <a:moveTo>
                    <a:pt x="841" y="4660"/>
                  </a:moveTo>
                  <a:cubicBezTo>
                    <a:pt x="862" y="4660"/>
                    <a:pt x="881" y="4682"/>
                    <a:pt x="881" y="4682"/>
                  </a:cubicBezTo>
                  <a:lnTo>
                    <a:pt x="888" y="4708"/>
                  </a:lnTo>
                  <a:cubicBezTo>
                    <a:pt x="881" y="4708"/>
                    <a:pt x="874" y="4709"/>
                    <a:pt x="868" y="4709"/>
                  </a:cubicBezTo>
                  <a:cubicBezTo>
                    <a:pt x="854" y="4709"/>
                    <a:pt x="843" y="4705"/>
                    <a:pt x="841" y="4686"/>
                  </a:cubicBezTo>
                  <a:lnTo>
                    <a:pt x="838" y="4661"/>
                  </a:lnTo>
                  <a:cubicBezTo>
                    <a:pt x="839" y="4660"/>
                    <a:pt x="840" y="4660"/>
                    <a:pt x="841" y="4660"/>
                  </a:cubicBezTo>
                  <a:close/>
                  <a:moveTo>
                    <a:pt x="1095" y="4993"/>
                  </a:moveTo>
                  <a:lnTo>
                    <a:pt x="1054" y="4999"/>
                  </a:lnTo>
                  <a:lnTo>
                    <a:pt x="1054" y="4999"/>
                  </a:lnTo>
                  <a:cubicBezTo>
                    <a:pt x="1060" y="4998"/>
                    <a:pt x="1068" y="4997"/>
                    <a:pt x="1076" y="4996"/>
                  </a:cubicBezTo>
                  <a:lnTo>
                    <a:pt x="1095" y="4993"/>
                  </a:lnTo>
                  <a:close/>
                  <a:moveTo>
                    <a:pt x="870" y="5174"/>
                  </a:moveTo>
                  <a:cubicBezTo>
                    <a:pt x="875" y="5174"/>
                    <a:pt x="892" y="5208"/>
                    <a:pt x="897" y="5228"/>
                  </a:cubicBezTo>
                  <a:lnTo>
                    <a:pt x="875" y="5231"/>
                  </a:lnTo>
                  <a:cubicBezTo>
                    <a:pt x="872" y="5206"/>
                    <a:pt x="847" y="5184"/>
                    <a:pt x="869" y="5181"/>
                  </a:cubicBezTo>
                  <a:cubicBezTo>
                    <a:pt x="868" y="5176"/>
                    <a:pt x="869" y="5174"/>
                    <a:pt x="870" y="5174"/>
                  </a:cubicBezTo>
                  <a:close/>
                  <a:moveTo>
                    <a:pt x="1020" y="5370"/>
                  </a:moveTo>
                  <a:cubicBezTo>
                    <a:pt x="1032" y="5370"/>
                    <a:pt x="1042" y="5374"/>
                    <a:pt x="1044" y="5391"/>
                  </a:cubicBezTo>
                  <a:cubicBezTo>
                    <a:pt x="1063" y="5409"/>
                    <a:pt x="1057" y="5430"/>
                    <a:pt x="1035" y="5430"/>
                  </a:cubicBezTo>
                  <a:cubicBezTo>
                    <a:pt x="1027" y="5430"/>
                    <a:pt x="1018" y="5428"/>
                    <a:pt x="1007" y="5422"/>
                  </a:cubicBezTo>
                  <a:lnTo>
                    <a:pt x="1001" y="5372"/>
                  </a:lnTo>
                  <a:cubicBezTo>
                    <a:pt x="1007" y="5371"/>
                    <a:pt x="1013" y="5370"/>
                    <a:pt x="1020" y="5370"/>
                  </a:cubicBezTo>
                  <a:close/>
                  <a:moveTo>
                    <a:pt x="3079" y="5506"/>
                  </a:moveTo>
                  <a:cubicBezTo>
                    <a:pt x="3082" y="5506"/>
                    <a:pt x="3085" y="5507"/>
                    <a:pt x="3085" y="5507"/>
                  </a:cubicBezTo>
                  <a:cubicBezTo>
                    <a:pt x="3097" y="5510"/>
                    <a:pt x="3103" y="5525"/>
                    <a:pt x="3097" y="5538"/>
                  </a:cubicBezTo>
                  <a:cubicBezTo>
                    <a:pt x="3084" y="5546"/>
                    <a:pt x="3071" y="5551"/>
                    <a:pt x="3058" y="5551"/>
                  </a:cubicBezTo>
                  <a:cubicBezTo>
                    <a:pt x="3056" y="5551"/>
                    <a:pt x="3053" y="5551"/>
                    <a:pt x="3050" y="5551"/>
                  </a:cubicBezTo>
                  <a:lnTo>
                    <a:pt x="3056" y="5525"/>
                  </a:lnTo>
                  <a:cubicBezTo>
                    <a:pt x="3061" y="5509"/>
                    <a:pt x="3072" y="5506"/>
                    <a:pt x="3079" y="5506"/>
                  </a:cubicBezTo>
                  <a:close/>
                  <a:moveTo>
                    <a:pt x="1073" y="5598"/>
                  </a:moveTo>
                  <a:lnTo>
                    <a:pt x="1076" y="5623"/>
                  </a:lnTo>
                  <a:cubicBezTo>
                    <a:pt x="1079" y="5648"/>
                    <a:pt x="1079" y="5648"/>
                    <a:pt x="1060" y="5651"/>
                  </a:cubicBezTo>
                  <a:lnTo>
                    <a:pt x="1057" y="5626"/>
                  </a:lnTo>
                  <a:lnTo>
                    <a:pt x="1073" y="5598"/>
                  </a:lnTo>
                  <a:close/>
                  <a:moveTo>
                    <a:pt x="3037" y="5763"/>
                  </a:moveTo>
                  <a:cubicBezTo>
                    <a:pt x="3040" y="5763"/>
                    <a:pt x="3044" y="5765"/>
                    <a:pt x="3050" y="5767"/>
                  </a:cubicBezTo>
                  <a:lnTo>
                    <a:pt x="3044" y="5792"/>
                  </a:lnTo>
                  <a:lnTo>
                    <a:pt x="3016" y="5811"/>
                  </a:lnTo>
                  <a:lnTo>
                    <a:pt x="3016" y="5811"/>
                  </a:lnTo>
                  <a:lnTo>
                    <a:pt x="3025" y="5786"/>
                  </a:lnTo>
                  <a:cubicBezTo>
                    <a:pt x="3029" y="5769"/>
                    <a:pt x="3031" y="5763"/>
                    <a:pt x="3037" y="5763"/>
                  </a:cubicBezTo>
                  <a:close/>
                  <a:moveTo>
                    <a:pt x="3041" y="5852"/>
                  </a:moveTo>
                  <a:cubicBezTo>
                    <a:pt x="3039" y="5852"/>
                    <a:pt x="3038" y="5858"/>
                    <a:pt x="3044" y="5873"/>
                  </a:cubicBezTo>
                  <a:cubicBezTo>
                    <a:pt x="3047" y="5860"/>
                    <a:pt x="3043" y="5852"/>
                    <a:pt x="3041" y="5852"/>
                  </a:cubicBezTo>
                  <a:close/>
                  <a:moveTo>
                    <a:pt x="1176" y="5870"/>
                  </a:moveTo>
                  <a:cubicBezTo>
                    <a:pt x="1154" y="5873"/>
                    <a:pt x="1138" y="5901"/>
                    <a:pt x="1138" y="5901"/>
                  </a:cubicBezTo>
                  <a:cubicBezTo>
                    <a:pt x="1141" y="5925"/>
                    <a:pt x="1154" y="5927"/>
                    <a:pt x="1159" y="5927"/>
                  </a:cubicBezTo>
                  <a:cubicBezTo>
                    <a:pt x="1160" y="5927"/>
                    <a:pt x="1160" y="5927"/>
                    <a:pt x="1160" y="5927"/>
                  </a:cubicBezTo>
                  <a:cubicBezTo>
                    <a:pt x="1160" y="5927"/>
                    <a:pt x="1182" y="5923"/>
                    <a:pt x="1179" y="5898"/>
                  </a:cubicBezTo>
                  <a:lnTo>
                    <a:pt x="1176" y="5870"/>
                  </a:lnTo>
                  <a:close/>
                  <a:moveTo>
                    <a:pt x="2965" y="6014"/>
                  </a:moveTo>
                  <a:cubicBezTo>
                    <a:pt x="2968" y="6014"/>
                    <a:pt x="2972" y="6015"/>
                    <a:pt x="2978" y="6017"/>
                  </a:cubicBezTo>
                  <a:lnTo>
                    <a:pt x="2972" y="6043"/>
                  </a:lnTo>
                  <a:lnTo>
                    <a:pt x="2944" y="6061"/>
                  </a:lnTo>
                  <a:lnTo>
                    <a:pt x="2953" y="6036"/>
                  </a:lnTo>
                  <a:cubicBezTo>
                    <a:pt x="2957" y="6020"/>
                    <a:pt x="2958" y="6014"/>
                    <a:pt x="2965" y="6014"/>
                  </a:cubicBezTo>
                  <a:close/>
                  <a:moveTo>
                    <a:pt x="1054" y="6045"/>
                  </a:moveTo>
                  <a:cubicBezTo>
                    <a:pt x="1073" y="6045"/>
                    <a:pt x="1076" y="6068"/>
                    <a:pt x="1076" y="6068"/>
                  </a:cubicBezTo>
                  <a:cubicBezTo>
                    <a:pt x="1079" y="6093"/>
                    <a:pt x="1082" y="6118"/>
                    <a:pt x="1063" y="6121"/>
                  </a:cubicBezTo>
                  <a:cubicBezTo>
                    <a:pt x="1063" y="6121"/>
                    <a:pt x="1062" y="6121"/>
                    <a:pt x="1061" y="6121"/>
                  </a:cubicBezTo>
                  <a:cubicBezTo>
                    <a:pt x="1055" y="6121"/>
                    <a:pt x="1041" y="6119"/>
                    <a:pt x="1038" y="6099"/>
                  </a:cubicBezTo>
                  <a:cubicBezTo>
                    <a:pt x="1038" y="6080"/>
                    <a:pt x="1041" y="6061"/>
                    <a:pt x="1051" y="6046"/>
                  </a:cubicBezTo>
                  <a:cubicBezTo>
                    <a:pt x="1052" y="6045"/>
                    <a:pt x="1053" y="6045"/>
                    <a:pt x="1054" y="6045"/>
                  </a:cubicBezTo>
                  <a:close/>
                  <a:moveTo>
                    <a:pt x="3047" y="6132"/>
                  </a:moveTo>
                  <a:cubicBezTo>
                    <a:pt x="3045" y="6132"/>
                    <a:pt x="3041" y="6134"/>
                    <a:pt x="3036" y="6137"/>
                  </a:cubicBezTo>
                  <a:lnTo>
                    <a:pt x="3036" y="6137"/>
                  </a:lnTo>
                  <a:cubicBezTo>
                    <a:pt x="3046" y="6136"/>
                    <a:pt x="3049" y="6132"/>
                    <a:pt x="3047" y="6132"/>
                  </a:cubicBezTo>
                  <a:close/>
                  <a:moveTo>
                    <a:pt x="3022" y="6136"/>
                  </a:moveTo>
                  <a:cubicBezTo>
                    <a:pt x="3025" y="6138"/>
                    <a:pt x="3028" y="6139"/>
                    <a:pt x="3031" y="6140"/>
                  </a:cubicBezTo>
                  <a:cubicBezTo>
                    <a:pt x="3033" y="6139"/>
                    <a:pt x="3034" y="6138"/>
                    <a:pt x="3036" y="6137"/>
                  </a:cubicBezTo>
                  <a:lnTo>
                    <a:pt x="3036" y="6137"/>
                  </a:lnTo>
                  <a:cubicBezTo>
                    <a:pt x="3034" y="6137"/>
                    <a:pt x="3033" y="6137"/>
                    <a:pt x="3031" y="6137"/>
                  </a:cubicBezTo>
                  <a:cubicBezTo>
                    <a:pt x="3029" y="6137"/>
                    <a:pt x="3026" y="6137"/>
                    <a:pt x="3022" y="6136"/>
                  </a:cubicBezTo>
                  <a:close/>
                  <a:moveTo>
                    <a:pt x="2906" y="6183"/>
                  </a:moveTo>
                  <a:cubicBezTo>
                    <a:pt x="2907" y="6183"/>
                    <a:pt x="2908" y="6183"/>
                    <a:pt x="2909" y="6184"/>
                  </a:cubicBezTo>
                  <a:cubicBezTo>
                    <a:pt x="2928" y="6190"/>
                    <a:pt x="2928" y="6190"/>
                    <a:pt x="2922" y="6215"/>
                  </a:cubicBezTo>
                  <a:cubicBezTo>
                    <a:pt x="2913" y="6243"/>
                    <a:pt x="2909" y="6255"/>
                    <a:pt x="2905" y="6255"/>
                  </a:cubicBezTo>
                  <a:cubicBezTo>
                    <a:pt x="2902" y="6255"/>
                    <a:pt x="2899" y="6248"/>
                    <a:pt x="2893" y="6234"/>
                  </a:cubicBezTo>
                  <a:cubicBezTo>
                    <a:pt x="2882" y="6207"/>
                    <a:pt x="2889" y="6183"/>
                    <a:pt x="2906" y="6183"/>
                  </a:cubicBezTo>
                  <a:close/>
                  <a:moveTo>
                    <a:pt x="1377" y="6297"/>
                  </a:moveTo>
                  <a:cubicBezTo>
                    <a:pt x="1375" y="6297"/>
                    <a:pt x="1371" y="6305"/>
                    <a:pt x="1364" y="6318"/>
                  </a:cubicBezTo>
                  <a:lnTo>
                    <a:pt x="1370" y="6368"/>
                  </a:lnTo>
                  <a:cubicBezTo>
                    <a:pt x="1392" y="6365"/>
                    <a:pt x="1392" y="6365"/>
                    <a:pt x="1386" y="6340"/>
                  </a:cubicBezTo>
                  <a:cubicBezTo>
                    <a:pt x="1382" y="6310"/>
                    <a:pt x="1381" y="6297"/>
                    <a:pt x="1377" y="6297"/>
                  </a:cubicBezTo>
                  <a:close/>
                  <a:moveTo>
                    <a:pt x="2712" y="6343"/>
                  </a:moveTo>
                  <a:cubicBezTo>
                    <a:pt x="2730" y="6350"/>
                    <a:pt x="2752" y="6356"/>
                    <a:pt x="2743" y="6381"/>
                  </a:cubicBezTo>
                  <a:lnTo>
                    <a:pt x="2718" y="6400"/>
                  </a:lnTo>
                  <a:lnTo>
                    <a:pt x="2702" y="6368"/>
                  </a:lnTo>
                  <a:lnTo>
                    <a:pt x="2712" y="6343"/>
                  </a:lnTo>
                  <a:close/>
                  <a:moveTo>
                    <a:pt x="666" y="6437"/>
                  </a:moveTo>
                  <a:cubicBezTo>
                    <a:pt x="665" y="6437"/>
                    <a:pt x="663" y="6437"/>
                    <a:pt x="662" y="6437"/>
                  </a:cubicBezTo>
                  <a:cubicBezTo>
                    <a:pt x="643" y="6441"/>
                    <a:pt x="646" y="6466"/>
                    <a:pt x="690" y="6488"/>
                  </a:cubicBezTo>
                  <a:cubicBezTo>
                    <a:pt x="712" y="6484"/>
                    <a:pt x="712" y="6484"/>
                    <a:pt x="709" y="6459"/>
                  </a:cubicBezTo>
                  <a:cubicBezTo>
                    <a:pt x="709" y="6459"/>
                    <a:pt x="687" y="6437"/>
                    <a:pt x="666" y="6437"/>
                  </a:cubicBezTo>
                  <a:close/>
                  <a:moveTo>
                    <a:pt x="1133" y="6513"/>
                  </a:moveTo>
                  <a:cubicBezTo>
                    <a:pt x="1136" y="6513"/>
                    <a:pt x="1138" y="6526"/>
                    <a:pt x="1142" y="6556"/>
                  </a:cubicBezTo>
                  <a:cubicBezTo>
                    <a:pt x="1148" y="6582"/>
                    <a:pt x="1126" y="6585"/>
                    <a:pt x="1126" y="6585"/>
                  </a:cubicBezTo>
                  <a:cubicBezTo>
                    <a:pt x="1125" y="6585"/>
                    <a:pt x="1124" y="6585"/>
                    <a:pt x="1123" y="6585"/>
                  </a:cubicBezTo>
                  <a:cubicBezTo>
                    <a:pt x="1109" y="6585"/>
                    <a:pt x="1123" y="6558"/>
                    <a:pt x="1120" y="6535"/>
                  </a:cubicBezTo>
                  <a:lnTo>
                    <a:pt x="1120" y="6531"/>
                  </a:lnTo>
                  <a:cubicBezTo>
                    <a:pt x="1126" y="6520"/>
                    <a:pt x="1130" y="6513"/>
                    <a:pt x="1133" y="6513"/>
                  </a:cubicBezTo>
                  <a:close/>
                  <a:moveTo>
                    <a:pt x="2651" y="6650"/>
                  </a:moveTo>
                  <a:cubicBezTo>
                    <a:pt x="2654" y="6650"/>
                    <a:pt x="2658" y="6652"/>
                    <a:pt x="2665" y="6654"/>
                  </a:cubicBezTo>
                  <a:cubicBezTo>
                    <a:pt x="2677" y="6657"/>
                    <a:pt x="2683" y="6672"/>
                    <a:pt x="2677" y="6685"/>
                  </a:cubicBezTo>
                  <a:lnTo>
                    <a:pt x="2649" y="6704"/>
                  </a:lnTo>
                  <a:cubicBezTo>
                    <a:pt x="2630" y="6697"/>
                    <a:pt x="2636" y="6672"/>
                    <a:pt x="2636" y="6672"/>
                  </a:cubicBezTo>
                  <a:cubicBezTo>
                    <a:pt x="2643" y="6656"/>
                    <a:pt x="2645" y="6650"/>
                    <a:pt x="2651" y="6650"/>
                  </a:cubicBezTo>
                  <a:close/>
                  <a:moveTo>
                    <a:pt x="1367" y="6945"/>
                  </a:moveTo>
                  <a:cubicBezTo>
                    <a:pt x="1368" y="6951"/>
                    <a:pt x="1368" y="6955"/>
                    <a:pt x="1368" y="6955"/>
                  </a:cubicBezTo>
                  <a:cubicBezTo>
                    <a:pt x="1368" y="6955"/>
                    <a:pt x="1368" y="6952"/>
                    <a:pt x="1367" y="6945"/>
                  </a:cubicBezTo>
                  <a:cubicBezTo>
                    <a:pt x="1367" y="6945"/>
                    <a:pt x="1367" y="6945"/>
                    <a:pt x="1367" y="6945"/>
                  </a:cubicBezTo>
                  <a:close/>
                  <a:moveTo>
                    <a:pt x="1245" y="6960"/>
                  </a:moveTo>
                  <a:cubicBezTo>
                    <a:pt x="1261" y="6960"/>
                    <a:pt x="1265" y="6984"/>
                    <a:pt x="1229" y="7014"/>
                  </a:cubicBezTo>
                  <a:cubicBezTo>
                    <a:pt x="1224" y="7015"/>
                    <a:pt x="1219" y="7015"/>
                    <a:pt x="1216" y="7015"/>
                  </a:cubicBezTo>
                  <a:cubicBezTo>
                    <a:pt x="1207" y="7015"/>
                    <a:pt x="1207" y="7011"/>
                    <a:pt x="1204" y="6992"/>
                  </a:cubicBezTo>
                  <a:cubicBezTo>
                    <a:pt x="1204" y="6992"/>
                    <a:pt x="1220" y="6964"/>
                    <a:pt x="1242" y="6961"/>
                  </a:cubicBezTo>
                  <a:cubicBezTo>
                    <a:pt x="1243" y="6961"/>
                    <a:pt x="1244" y="6960"/>
                    <a:pt x="1245" y="6960"/>
                  </a:cubicBezTo>
                  <a:close/>
                  <a:moveTo>
                    <a:pt x="1245" y="7142"/>
                  </a:moveTo>
                  <a:lnTo>
                    <a:pt x="1270" y="7168"/>
                  </a:lnTo>
                  <a:lnTo>
                    <a:pt x="1273" y="7193"/>
                  </a:lnTo>
                  <a:cubicBezTo>
                    <a:pt x="1267" y="7194"/>
                    <a:pt x="1261" y="7195"/>
                    <a:pt x="1255" y="7195"/>
                  </a:cubicBezTo>
                  <a:cubicBezTo>
                    <a:pt x="1242" y="7195"/>
                    <a:pt x="1231" y="7190"/>
                    <a:pt x="1229" y="7171"/>
                  </a:cubicBezTo>
                  <a:lnTo>
                    <a:pt x="1245" y="7142"/>
                  </a:lnTo>
                  <a:close/>
                  <a:moveTo>
                    <a:pt x="2305" y="7790"/>
                  </a:moveTo>
                  <a:cubicBezTo>
                    <a:pt x="2304" y="7790"/>
                    <a:pt x="2308" y="7791"/>
                    <a:pt x="2315" y="7792"/>
                  </a:cubicBezTo>
                  <a:lnTo>
                    <a:pt x="2315" y="7792"/>
                  </a:lnTo>
                  <a:cubicBezTo>
                    <a:pt x="2314" y="7792"/>
                    <a:pt x="2314" y="7792"/>
                    <a:pt x="2314" y="7791"/>
                  </a:cubicBezTo>
                  <a:cubicBezTo>
                    <a:pt x="2308" y="7790"/>
                    <a:pt x="2305" y="7790"/>
                    <a:pt x="2305" y="7790"/>
                  </a:cubicBezTo>
                  <a:close/>
                  <a:moveTo>
                    <a:pt x="2160" y="8775"/>
                  </a:moveTo>
                  <a:cubicBezTo>
                    <a:pt x="2179" y="8781"/>
                    <a:pt x="2201" y="8788"/>
                    <a:pt x="2191" y="8813"/>
                  </a:cubicBezTo>
                  <a:lnTo>
                    <a:pt x="2185" y="8838"/>
                  </a:lnTo>
                  <a:cubicBezTo>
                    <a:pt x="2166" y="8832"/>
                    <a:pt x="2151" y="8800"/>
                    <a:pt x="2151" y="8800"/>
                  </a:cubicBezTo>
                  <a:lnTo>
                    <a:pt x="2160" y="8775"/>
                  </a:lnTo>
                  <a:close/>
                  <a:moveTo>
                    <a:pt x="1436" y="8819"/>
                  </a:moveTo>
                  <a:lnTo>
                    <a:pt x="1461" y="8841"/>
                  </a:lnTo>
                  <a:lnTo>
                    <a:pt x="1464" y="8866"/>
                  </a:lnTo>
                  <a:cubicBezTo>
                    <a:pt x="1457" y="8867"/>
                    <a:pt x="1450" y="8868"/>
                    <a:pt x="1444" y="8868"/>
                  </a:cubicBezTo>
                  <a:cubicBezTo>
                    <a:pt x="1432" y="8868"/>
                    <a:pt x="1423" y="8864"/>
                    <a:pt x="1420" y="8847"/>
                  </a:cubicBezTo>
                  <a:lnTo>
                    <a:pt x="1436" y="8819"/>
                  </a:lnTo>
                  <a:close/>
                  <a:moveTo>
                    <a:pt x="1818" y="9258"/>
                  </a:moveTo>
                  <a:lnTo>
                    <a:pt x="1818" y="9258"/>
                  </a:lnTo>
                  <a:cubicBezTo>
                    <a:pt x="1819" y="9258"/>
                    <a:pt x="1821" y="9267"/>
                    <a:pt x="1825" y="9281"/>
                  </a:cubicBezTo>
                  <a:lnTo>
                    <a:pt x="1825" y="9281"/>
                  </a:lnTo>
                  <a:cubicBezTo>
                    <a:pt x="1823" y="9273"/>
                    <a:pt x="1821" y="9266"/>
                    <a:pt x="1818" y="9258"/>
                  </a:cubicBezTo>
                  <a:close/>
                  <a:moveTo>
                    <a:pt x="1555" y="9380"/>
                  </a:moveTo>
                  <a:cubicBezTo>
                    <a:pt x="1558" y="9399"/>
                    <a:pt x="1558" y="9399"/>
                    <a:pt x="1540" y="9418"/>
                  </a:cubicBezTo>
                  <a:cubicBezTo>
                    <a:pt x="1532" y="9428"/>
                    <a:pt x="1520" y="9434"/>
                    <a:pt x="1509" y="9434"/>
                  </a:cubicBezTo>
                  <a:cubicBezTo>
                    <a:pt x="1506" y="9434"/>
                    <a:pt x="1504" y="9434"/>
                    <a:pt x="1502" y="9433"/>
                  </a:cubicBezTo>
                  <a:cubicBezTo>
                    <a:pt x="1499" y="9411"/>
                    <a:pt x="1536" y="9399"/>
                    <a:pt x="1555" y="9380"/>
                  </a:cubicBezTo>
                  <a:close/>
                  <a:moveTo>
                    <a:pt x="1706" y="9405"/>
                  </a:moveTo>
                  <a:lnTo>
                    <a:pt x="1706" y="9411"/>
                  </a:lnTo>
                  <a:cubicBezTo>
                    <a:pt x="1692" y="9453"/>
                    <a:pt x="1680" y="9492"/>
                    <a:pt x="1676" y="9492"/>
                  </a:cubicBezTo>
                  <a:cubicBezTo>
                    <a:pt x="1675" y="9492"/>
                    <a:pt x="1675" y="9491"/>
                    <a:pt x="1674" y="9490"/>
                  </a:cubicBezTo>
                  <a:lnTo>
                    <a:pt x="1674" y="9477"/>
                  </a:lnTo>
                  <a:cubicBezTo>
                    <a:pt x="1687" y="9436"/>
                    <a:pt x="1706" y="9405"/>
                    <a:pt x="1706" y="9405"/>
                  </a:cubicBezTo>
                  <a:close/>
                  <a:moveTo>
                    <a:pt x="1937" y="9624"/>
                  </a:moveTo>
                  <a:cubicBezTo>
                    <a:pt x="1940" y="9624"/>
                    <a:pt x="1942" y="9633"/>
                    <a:pt x="1947" y="9653"/>
                  </a:cubicBezTo>
                  <a:cubicBezTo>
                    <a:pt x="1956" y="9684"/>
                    <a:pt x="1953" y="9718"/>
                    <a:pt x="1941" y="9750"/>
                  </a:cubicBezTo>
                  <a:cubicBezTo>
                    <a:pt x="1928" y="9718"/>
                    <a:pt x="1922" y="9684"/>
                    <a:pt x="1925" y="9650"/>
                  </a:cubicBezTo>
                  <a:cubicBezTo>
                    <a:pt x="1931" y="9633"/>
                    <a:pt x="1934" y="9624"/>
                    <a:pt x="1937" y="9624"/>
                  </a:cubicBezTo>
                  <a:close/>
                  <a:moveTo>
                    <a:pt x="1646" y="9891"/>
                  </a:moveTo>
                  <a:lnTo>
                    <a:pt x="1649" y="9906"/>
                  </a:lnTo>
                  <a:cubicBezTo>
                    <a:pt x="1638" y="9961"/>
                    <a:pt x="1627" y="10016"/>
                    <a:pt x="1623" y="10016"/>
                  </a:cubicBezTo>
                  <a:cubicBezTo>
                    <a:pt x="1622" y="10016"/>
                    <a:pt x="1621" y="10015"/>
                    <a:pt x="1621" y="10013"/>
                  </a:cubicBezTo>
                  <a:lnTo>
                    <a:pt x="1630" y="9932"/>
                  </a:lnTo>
                  <a:lnTo>
                    <a:pt x="1646" y="9891"/>
                  </a:lnTo>
                  <a:close/>
                  <a:moveTo>
                    <a:pt x="4568" y="1"/>
                  </a:moveTo>
                  <a:cubicBezTo>
                    <a:pt x="4550" y="1"/>
                    <a:pt x="4534" y="9"/>
                    <a:pt x="4514" y="35"/>
                  </a:cubicBezTo>
                  <a:cubicBezTo>
                    <a:pt x="4467" y="129"/>
                    <a:pt x="4423" y="198"/>
                    <a:pt x="4463" y="210"/>
                  </a:cubicBezTo>
                  <a:cubicBezTo>
                    <a:pt x="4482" y="245"/>
                    <a:pt x="4470" y="292"/>
                    <a:pt x="4435" y="311"/>
                  </a:cubicBezTo>
                  <a:cubicBezTo>
                    <a:pt x="4435" y="311"/>
                    <a:pt x="4434" y="311"/>
                    <a:pt x="4434" y="311"/>
                  </a:cubicBezTo>
                  <a:cubicBezTo>
                    <a:pt x="4415" y="311"/>
                    <a:pt x="4384" y="409"/>
                    <a:pt x="4351" y="530"/>
                  </a:cubicBezTo>
                  <a:cubicBezTo>
                    <a:pt x="4307" y="677"/>
                    <a:pt x="4285" y="753"/>
                    <a:pt x="4260" y="771"/>
                  </a:cubicBezTo>
                  <a:cubicBezTo>
                    <a:pt x="4244" y="784"/>
                    <a:pt x="4232" y="797"/>
                    <a:pt x="4225" y="815"/>
                  </a:cubicBezTo>
                  <a:cubicBezTo>
                    <a:pt x="4244" y="822"/>
                    <a:pt x="4200" y="972"/>
                    <a:pt x="4150" y="1144"/>
                  </a:cubicBezTo>
                  <a:cubicBezTo>
                    <a:pt x="4100" y="1320"/>
                    <a:pt x="4050" y="1495"/>
                    <a:pt x="4069" y="1498"/>
                  </a:cubicBezTo>
                  <a:lnTo>
                    <a:pt x="4056" y="1549"/>
                  </a:lnTo>
                  <a:cubicBezTo>
                    <a:pt x="4055" y="1548"/>
                    <a:pt x="4054" y="1548"/>
                    <a:pt x="4052" y="1548"/>
                  </a:cubicBezTo>
                  <a:cubicBezTo>
                    <a:pt x="4033" y="1548"/>
                    <a:pt x="4021" y="1595"/>
                    <a:pt x="4006" y="1643"/>
                  </a:cubicBezTo>
                  <a:cubicBezTo>
                    <a:pt x="4009" y="1680"/>
                    <a:pt x="4006" y="1715"/>
                    <a:pt x="3996" y="1749"/>
                  </a:cubicBezTo>
                  <a:cubicBezTo>
                    <a:pt x="3995" y="1749"/>
                    <a:pt x="3993" y="1748"/>
                    <a:pt x="3991" y="1748"/>
                  </a:cubicBezTo>
                  <a:cubicBezTo>
                    <a:pt x="3976" y="1748"/>
                    <a:pt x="3970" y="1773"/>
                    <a:pt x="3956" y="1818"/>
                  </a:cubicBezTo>
                  <a:cubicBezTo>
                    <a:pt x="3940" y="1868"/>
                    <a:pt x="3934" y="1893"/>
                    <a:pt x="3953" y="1900"/>
                  </a:cubicBezTo>
                  <a:cubicBezTo>
                    <a:pt x="3931" y="1990"/>
                    <a:pt x="3896" y="2081"/>
                    <a:pt x="3855" y="2166"/>
                  </a:cubicBezTo>
                  <a:cubicBezTo>
                    <a:pt x="3827" y="2185"/>
                    <a:pt x="3840" y="2216"/>
                    <a:pt x="3852" y="2247"/>
                  </a:cubicBezTo>
                  <a:cubicBezTo>
                    <a:pt x="3874" y="2260"/>
                    <a:pt x="3887" y="2285"/>
                    <a:pt x="3877" y="2307"/>
                  </a:cubicBezTo>
                  <a:lnTo>
                    <a:pt x="3840" y="2298"/>
                  </a:lnTo>
                  <a:cubicBezTo>
                    <a:pt x="3834" y="2284"/>
                    <a:pt x="3831" y="2276"/>
                    <a:pt x="3828" y="2276"/>
                  </a:cubicBezTo>
                  <a:cubicBezTo>
                    <a:pt x="3824" y="2276"/>
                    <a:pt x="3820" y="2288"/>
                    <a:pt x="3812" y="2316"/>
                  </a:cubicBezTo>
                  <a:lnTo>
                    <a:pt x="3796" y="2367"/>
                  </a:lnTo>
                  <a:cubicBezTo>
                    <a:pt x="3818" y="2373"/>
                    <a:pt x="3780" y="2495"/>
                    <a:pt x="3730" y="2671"/>
                  </a:cubicBezTo>
                  <a:cubicBezTo>
                    <a:pt x="3664" y="2893"/>
                    <a:pt x="3642" y="2968"/>
                    <a:pt x="3664" y="2975"/>
                  </a:cubicBezTo>
                  <a:cubicBezTo>
                    <a:pt x="3683" y="2981"/>
                    <a:pt x="3677" y="3006"/>
                    <a:pt x="3636" y="3075"/>
                  </a:cubicBezTo>
                  <a:cubicBezTo>
                    <a:pt x="3533" y="3206"/>
                    <a:pt x="3533" y="3206"/>
                    <a:pt x="3545" y="3238"/>
                  </a:cubicBezTo>
                  <a:cubicBezTo>
                    <a:pt x="3549" y="3224"/>
                    <a:pt x="3557" y="3220"/>
                    <a:pt x="3567" y="3220"/>
                  </a:cubicBezTo>
                  <a:cubicBezTo>
                    <a:pt x="3575" y="3220"/>
                    <a:pt x="3584" y="3222"/>
                    <a:pt x="3592" y="3225"/>
                  </a:cubicBezTo>
                  <a:cubicBezTo>
                    <a:pt x="3633" y="3235"/>
                    <a:pt x="3624" y="3260"/>
                    <a:pt x="3577" y="3272"/>
                  </a:cubicBezTo>
                  <a:cubicBezTo>
                    <a:pt x="3576" y="3272"/>
                    <a:pt x="3576" y="3272"/>
                    <a:pt x="3575" y="3272"/>
                  </a:cubicBezTo>
                  <a:cubicBezTo>
                    <a:pt x="3534" y="3272"/>
                    <a:pt x="3448" y="3642"/>
                    <a:pt x="3483" y="3680"/>
                  </a:cubicBezTo>
                  <a:lnTo>
                    <a:pt x="3461" y="3673"/>
                  </a:lnTo>
                  <a:cubicBezTo>
                    <a:pt x="3459" y="3673"/>
                    <a:pt x="3457" y="3672"/>
                    <a:pt x="3456" y="3672"/>
                  </a:cubicBezTo>
                  <a:cubicBezTo>
                    <a:pt x="3440" y="3672"/>
                    <a:pt x="3433" y="3701"/>
                    <a:pt x="3407" y="3789"/>
                  </a:cubicBezTo>
                  <a:lnTo>
                    <a:pt x="3385" y="3865"/>
                  </a:lnTo>
                  <a:cubicBezTo>
                    <a:pt x="3422" y="3877"/>
                    <a:pt x="3363" y="4015"/>
                    <a:pt x="3343" y="4015"/>
                  </a:cubicBezTo>
                  <a:cubicBezTo>
                    <a:pt x="3342" y="4015"/>
                    <a:pt x="3342" y="4015"/>
                    <a:pt x="3342" y="4015"/>
                  </a:cubicBezTo>
                  <a:cubicBezTo>
                    <a:pt x="3313" y="4034"/>
                    <a:pt x="3313" y="4034"/>
                    <a:pt x="3301" y="4084"/>
                  </a:cubicBezTo>
                  <a:cubicBezTo>
                    <a:pt x="3316" y="4170"/>
                    <a:pt x="3265" y="4285"/>
                    <a:pt x="3242" y="4285"/>
                  </a:cubicBezTo>
                  <a:cubicBezTo>
                    <a:pt x="3242" y="4285"/>
                    <a:pt x="3242" y="4284"/>
                    <a:pt x="3241" y="4284"/>
                  </a:cubicBezTo>
                  <a:lnTo>
                    <a:pt x="3229" y="4331"/>
                  </a:lnTo>
                  <a:cubicBezTo>
                    <a:pt x="3235" y="4369"/>
                    <a:pt x="3232" y="4404"/>
                    <a:pt x="3219" y="4438"/>
                  </a:cubicBezTo>
                  <a:cubicBezTo>
                    <a:pt x="3202" y="4497"/>
                    <a:pt x="3194" y="4525"/>
                    <a:pt x="3204" y="4525"/>
                  </a:cubicBezTo>
                  <a:cubicBezTo>
                    <a:pt x="3207" y="4525"/>
                    <a:pt x="3211" y="4523"/>
                    <a:pt x="3216" y="4519"/>
                  </a:cubicBezTo>
                  <a:cubicBezTo>
                    <a:pt x="3238" y="4526"/>
                    <a:pt x="3257" y="4532"/>
                    <a:pt x="3251" y="4554"/>
                  </a:cubicBezTo>
                  <a:lnTo>
                    <a:pt x="3229" y="4551"/>
                  </a:lnTo>
                  <a:cubicBezTo>
                    <a:pt x="3228" y="4551"/>
                    <a:pt x="3227" y="4550"/>
                    <a:pt x="3226" y="4550"/>
                  </a:cubicBezTo>
                  <a:cubicBezTo>
                    <a:pt x="3208" y="4550"/>
                    <a:pt x="3187" y="4624"/>
                    <a:pt x="3160" y="4717"/>
                  </a:cubicBezTo>
                  <a:cubicBezTo>
                    <a:pt x="3122" y="4842"/>
                    <a:pt x="3110" y="4892"/>
                    <a:pt x="3081" y="4911"/>
                  </a:cubicBezTo>
                  <a:lnTo>
                    <a:pt x="3094" y="4943"/>
                  </a:lnTo>
                  <a:cubicBezTo>
                    <a:pt x="3105" y="4971"/>
                    <a:pt x="3101" y="4994"/>
                    <a:pt x="3087" y="4994"/>
                  </a:cubicBezTo>
                  <a:cubicBezTo>
                    <a:pt x="3085" y="4994"/>
                    <a:pt x="3083" y="4993"/>
                    <a:pt x="3081" y="4993"/>
                  </a:cubicBezTo>
                  <a:cubicBezTo>
                    <a:pt x="3053" y="5011"/>
                    <a:pt x="3025" y="5112"/>
                    <a:pt x="3028" y="5165"/>
                  </a:cubicBezTo>
                  <a:lnTo>
                    <a:pt x="3016" y="5215"/>
                  </a:lnTo>
                  <a:cubicBezTo>
                    <a:pt x="2965" y="5237"/>
                    <a:pt x="2950" y="5297"/>
                    <a:pt x="2978" y="5341"/>
                  </a:cubicBezTo>
                  <a:cubicBezTo>
                    <a:pt x="2976" y="5340"/>
                    <a:pt x="2974" y="5340"/>
                    <a:pt x="2972" y="5340"/>
                  </a:cubicBezTo>
                  <a:cubicBezTo>
                    <a:pt x="2958" y="5340"/>
                    <a:pt x="2952" y="5362"/>
                    <a:pt x="2944" y="5384"/>
                  </a:cubicBezTo>
                  <a:cubicBezTo>
                    <a:pt x="2950" y="5439"/>
                    <a:pt x="2923" y="5535"/>
                    <a:pt x="2905" y="5535"/>
                  </a:cubicBezTo>
                  <a:cubicBezTo>
                    <a:pt x="2904" y="5535"/>
                    <a:pt x="2903" y="5535"/>
                    <a:pt x="2903" y="5535"/>
                  </a:cubicBezTo>
                  <a:lnTo>
                    <a:pt x="2893" y="5560"/>
                  </a:lnTo>
                  <a:cubicBezTo>
                    <a:pt x="2903" y="5585"/>
                    <a:pt x="2903" y="5613"/>
                    <a:pt x="2893" y="5638"/>
                  </a:cubicBezTo>
                  <a:cubicBezTo>
                    <a:pt x="2881" y="5666"/>
                    <a:pt x="2881" y="5695"/>
                    <a:pt x="2890" y="5720"/>
                  </a:cubicBezTo>
                  <a:cubicBezTo>
                    <a:pt x="2900" y="5739"/>
                    <a:pt x="2900" y="5757"/>
                    <a:pt x="2897" y="5776"/>
                  </a:cubicBezTo>
                  <a:cubicBezTo>
                    <a:pt x="2895" y="5783"/>
                    <a:pt x="2893" y="5785"/>
                    <a:pt x="2891" y="5785"/>
                  </a:cubicBezTo>
                  <a:cubicBezTo>
                    <a:pt x="2884" y="5785"/>
                    <a:pt x="2875" y="5762"/>
                    <a:pt x="2865" y="5739"/>
                  </a:cubicBezTo>
                  <a:cubicBezTo>
                    <a:pt x="2864" y="5725"/>
                    <a:pt x="2861" y="5719"/>
                    <a:pt x="2859" y="5719"/>
                  </a:cubicBezTo>
                  <a:cubicBezTo>
                    <a:pt x="2851" y="5719"/>
                    <a:pt x="2841" y="5778"/>
                    <a:pt x="2856" y="5845"/>
                  </a:cubicBezTo>
                  <a:cubicBezTo>
                    <a:pt x="2866" y="5891"/>
                    <a:pt x="2871" y="5912"/>
                    <a:pt x="2869" y="5912"/>
                  </a:cubicBezTo>
                  <a:cubicBezTo>
                    <a:pt x="2867" y="5912"/>
                    <a:pt x="2861" y="5897"/>
                    <a:pt x="2850" y="5870"/>
                  </a:cubicBezTo>
                  <a:cubicBezTo>
                    <a:pt x="2840" y="5851"/>
                    <a:pt x="2832" y="5833"/>
                    <a:pt x="2828" y="5833"/>
                  </a:cubicBezTo>
                  <a:cubicBezTo>
                    <a:pt x="2826" y="5833"/>
                    <a:pt x="2825" y="5841"/>
                    <a:pt x="2828" y="5864"/>
                  </a:cubicBezTo>
                  <a:cubicBezTo>
                    <a:pt x="2828" y="5864"/>
                    <a:pt x="2815" y="5914"/>
                    <a:pt x="2834" y="5920"/>
                  </a:cubicBezTo>
                  <a:lnTo>
                    <a:pt x="2812" y="5996"/>
                  </a:lnTo>
                  <a:cubicBezTo>
                    <a:pt x="2790" y="6021"/>
                    <a:pt x="2771" y="6052"/>
                    <a:pt x="2762" y="6086"/>
                  </a:cubicBezTo>
                  <a:cubicBezTo>
                    <a:pt x="2777" y="6118"/>
                    <a:pt x="2777" y="6118"/>
                    <a:pt x="2749" y="6137"/>
                  </a:cubicBezTo>
                  <a:cubicBezTo>
                    <a:pt x="2747" y="6136"/>
                    <a:pt x="2745" y="6136"/>
                    <a:pt x="2743" y="6136"/>
                  </a:cubicBezTo>
                  <a:cubicBezTo>
                    <a:pt x="2726" y="6136"/>
                    <a:pt x="2725" y="6157"/>
                    <a:pt x="2762" y="6168"/>
                  </a:cubicBezTo>
                  <a:cubicBezTo>
                    <a:pt x="2774" y="6196"/>
                    <a:pt x="2765" y="6227"/>
                    <a:pt x="2740" y="6243"/>
                  </a:cubicBezTo>
                  <a:cubicBezTo>
                    <a:pt x="2732" y="6241"/>
                    <a:pt x="2725" y="6240"/>
                    <a:pt x="2720" y="6240"/>
                  </a:cubicBezTo>
                  <a:cubicBezTo>
                    <a:pt x="2698" y="6240"/>
                    <a:pt x="2696" y="6257"/>
                    <a:pt x="2712" y="6262"/>
                  </a:cubicBezTo>
                  <a:cubicBezTo>
                    <a:pt x="2721" y="6281"/>
                    <a:pt x="2721" y="6299"/>
                    <a:pt x="2718" y="6318"/>
                  </a:cubicBezTo>
                  <a:cubicBezTo>
                    <a:pt x="2718" y="6318"/>
                    <a:pt x="2717" y="6318"/>
                    <a:pt x="2717" y="6318"/>
                  </a:cubicBezTo>
                  <a:cubicBezTo>
                    <a:pt x="2697" y="6318"/>
                    <a:pt x="2632" y="6538"/>
                    <a:pt x="2567" y="6760"/>
                  </a:cubicBezTo>
                  <a:cubicBezTo>
                    <a:pt x="2561" y="6785"/>
                    <a:pt x="2571" y="6810"/>
                    <a:pt x="2593" y="6823"/>
                  </a:cubicBezTo>
                  <a:cubicBezTo>
                    <a:pt x="2633" y="6832"/>
                    <a:pt x="2614" y="6826"/>
                    <a:pt x="2586" y="6848"/>
                  </a:cubicBezTo>
                  <a:cubicBezTo>
                    <a:pt x="2526" y="6854"/>
                    <a:pt x="2508" y="6896"/>
                    <a:pt x="2558" y="6896"/>
                  </a:cubicBezTo>
                  <a:cubicBezTo>
                    <a:pt x="2563" y="6896"/>
                    <a:pt x="2568" y="6896"/>
                    <a:pt x="2574" y="6895"/>
                  </a:cubicBezTo>
                  <a:cubicBezTo>
                    <a:pt x="2591" y="6890"/>
                    <a:pt x="2602" y="6887"/>
                    <a:pt x="2606" y="6887"/>
                  </a:cubicBezTo>
                  <a:cubicBezTo>
                    <a:pt x="2613" y="6887"/>
                    <a:pt x="2600" y="6896"/>
                    <a:pt x="2564" y="6920"/>
                  </a:cubicBezTo>
                  <a:cubicBezTo>
                    <a:pt x="2539" y="6939"/>
                    <a:pt x="2539" y="6939"/>
                    <a:pt x="2552" y="6970"/>
                  </a:cubicBezTo>
                  <a:cubicBezTo>
                    <a:pt x="2569" y="6976"/>
                    <a:pt x="2565" y="6996"/>
                    <a:pt x="2549" y="6996"/>
                  </a:cubicBezTo>
                  <a:cubicBezTo>
                    <a:pt x="2547" y="6996"/>
                    <a:pt x="2545" y="6996"/>
                    <a:pt x="2542" y="6995"/>
                  </a:cubicBezTo>
                  <a:cubicBezTo>
                    <a:pt x="2517" y="7014"/>
                    <a:pt x="2489" y="7033"/>
                    <a:pt x="2508" y="7039"/>
                  </a:cubicBezTo>
                  <a:cubicBezTo>
                    <a:pt x="2502" y="7058"/>
                    <a:pt x="2489" y="7074"/>
                    <a:pt x="2473" y="7083"/>
                  </a:cubicBezTo>
                  <a:cubicBezTo>
                    <a:pt x="2448" y="7102"/>
                    <a:pt x="2461" y="7133"/>
                    <a:pt x="2473" y="7164"/>
                  </a:cubicBezTo>
                  <a:cubicBezTo>
                    <a:pt x="2487" y="7226"/>
                    <a:pt x="2486" y="7257"/>
                    <a:pt x="2474" y="7257"/>
                  </a:cubicBezTo>
                  <a:cubicBezTo>
                    <a:pt x="2468" y="7257"/>
                    <a:pt x="2461" y="7251"/>
                    <a:pt x="2452" y="7240"/>
                  </a:cubicBezTo>
                  <a:cubicBezTo>
                    <a:pt x="2447" y="7235"/>
                    <a:pt x="2443" y="7233"/>
                    <a:pt x="2440" y="7233"/>
                  </a:cubicBezTo>
                  <a:cubicBezTo>
                    <a:pt x="2414" y="7233"/>
                    <a:pt x="2406" y="7338"/>
                    <a:pt x="2436" y="7368"/>
                  </a:cubicBezTo>
                  <a:cubicBezTo>
                    <a:pt x="2458" y="7395"/>
                    <a:pt x="2465" y="7403"/>
                    <a:pt x="2460" y="7403"/>
                  </a:cubicBezTo>
                  <a:cubicBezTo>
                    <a:pt x="2458" y="7403"/>
                    <a:pt x="2454" y="7401"/>
                    <a:pt x="2448" y="7399"/>
                  </a:cubicBezTo>
                  <a:cubicBezTo>
                    <a:pt x="2446" y="7399"/>
                    <a:pt x="2444" y="7398"/>
                    <a:pt x="2442" y="7398"/>
                  </a:cubicBezTo>
                  <a:cubicBezTo>
                    <a:pt x="2428" y="7398"/>
                    <a:pt x="2420" y="7418"/>
                    <a:pt x="2420" y="7418"/>
                  </a:cubicBezTo>
                  <a:cubicBezTo>
                    <a:pt x="2415" y="7441"/>
                    <a:pt x="2409" y="7463"/>
                    <a:pt x="2392" y="7463"/>
                  </a:cubicBezTo>
                  <a:cubicBezTo>
                    <a:pt x="2390" y="7463"/>
                    <a:pt x="2388" y="7463"/>
                    <a:pt x="2386" y="7462"/>
                  </a:cubicBezTo>
                  <a:cubicBezTo>
                    <a:pt x="2383" y="7490"/>
                    <a:pt x="2379" y="7519"/>
                    <a:pt x="2386" y="7544"/>
                  </a:cubicBezTo>
                  <a:cubicBezTo>
                    <a:pt x="2408" y="7600"/>
                    <a:pt x="2379" y="7666"/>
                    <a:pt x="2323" y="7688"/>
                  </a:cubicBezTo>
                  <a:lnTo>
                    <a:pt x="2326" y="7744"/>
                  </a:lnTo>
                  <a:cubicBezTo>
                    <a:pt x="2355" y="7773"/>
                    <a:pt x="2369" y="7800"/>
                    <a:pt x="2348" y="7800"/>
                  </a:cubicBezTo>
                  <a:cubicBezTo>
                    <a:pt x="2344" y="7800"/>
                    <a:pt x="2339" y="7799"/>
                    <a:pt x="2332" y="7797"/>
                  </a:cubicBezTo>
                  <a:cubicBezTo>
                    <a:pt x="2326" y="7795"/>
                    <a:pt x="2320" y="7794"/>
                    <a:pt x="2315" y="7792"/>
                  </a:cubicBezTo>
                  <a:lnTo>
                    <a:pt x="2315" y="7792"/>
                  </a:lnTo>
                  <a:cubicBezTo>
                    <a:pt x="2342" y="7828"/>
                    <a:pt x="2303" y="7911"/>
                    <a:pt x="2265" y="7911"/>
                  </a:cubicBezTo>
                  <a:cubicBezTo>
                    <a:pt x="2262" y="7911"/>
                    <a:pt x="2260" y="7911"/>
                    <a:pt x="2257" y="7910"/>
                  </a:cubicBezTo>
                  <a:cubicBezTo>
                    <a:pt x="2250" y="7908"/>
                    <a:pt x="2245" y="7907"/>
                    <a:pt x="2242" y="7907"/>
                  </a:cubicBezTo>
                  <a:cubicBezTo>
                    <a:pt x="2235" y="7907"/>
                    <a:pt x="2233" y="7912"/>
                    <a:pt x="2229" y="7929"/>
                  </a:cubicBezTo>
                  <a:lnTo>
                    <a:pt x="2251" y="7935"/>
                  </a:lnTo>
                  <a:cubicBezTo>
                    <a:pt x="2270" y="7942"/>
                    <a:pt x="2289" y="7948"/>
                    <a:pt x="2282" y="7973"/>
                  </a:cubicBezTo>
                  <a:cubicBezTo>
                    <a:pt x="2277" y="7995"/>
                    <a:pt x="2269" y="8018"/>
                    <a:pt x="2253" y="8018"/>
                  </a:cubicBezTo>
                  <a:cubicBezTo>
                    <a:pt x="2252" y="8018"/>
                    <a:pt x="2250" y="8017"/>
                    <a:pt x="2248" y="8017"/>
                  </a:cubicBezTo>
                  <a:cubicBezTo>
                    <a:pt x="2220" y="8036"/>
                    <a:pt x="2195" y="8054"/>
                    <a:pt x="2213" y="8061"/>
                  </a:cubicBezTo>
                  <a:cubicBezTo>
                    <a:pt x="2207" y="8079"/>
                    <a:pt x="2195" y="8095"/>
                    <a:pt x="2179" y="8105"/>
                  </a:cubicBezTo>
                  <a:lnTo>
                    <a:pt x="2151" y="8205"/>
                  </a:lnTo>
                  <a:cubicBezTo>
                    <a:pt x="2162" y="8234"/>
                    <a:pt x="2149" y="8281"/>
                    <a:pt x="2132" y="8281"/>
                  </a:cubicBezTo>
                  <a:cubicBezTo>
                    <a:pt x="2131" y="8281"/>
                    <a:pt x="2130" y="8280"/>
                    <a:pt x="2129" y="8280"/>
                  </a:cubicBezTo>
                  <a:cubicBezTo>
                    <a:pt x="2119" y="8305"/>
                    <a:pt x="2119" y="8333"/>
                    <a:pt x="2126" y="8358"/>
                  </a:cubicBezTo>
                  <a:cubicBezTo>
                    <a:pt x="2114" y="8403"/>
                    <a:pt x="2108" y="8428"/>
                    <a:pt x="2091" y="8428"/>
                  </a:cubicBezTo>
                  <a:cubicBezTo>
                    <a:pt x="2089" y="8428"/>
                    <a:pt x="2087" y="8428"/>
                    <a:pt x="2085" y="8427"/>
                  </a:cubicBezTo>
                  <a:cubicBezTo>
                    <a:pt x="2079" y="8425"/>
                    <a:pt x="2075" y="8424"/>
                    <a:pt x="2073" y="8424"/>
                  </a:cubicBezTo>
                  <a:cubicBezTo>
                    <a:pt x="2067" y="8424"/>
                    <a:pt x="2070" y="8431"/>
                    <a:pt x="2079" y="8452"/>
                  </a:cubicBezTo>
                  <a:cubicBezTo>
                    <a:pt x="2097" y="8459"/>
                    <a:pt x="2091" y="8484"/>
                    <a:pt x="2085" y="8509"/>
                  </a:cubicBezTo>
                  <a:lnTo>
                    <a:pt x="2069" y="8559"/>
                  </a:lnTo>
                  <a:cubicBezTo>
                    <a:pt x="2088" y="8565"/>
                    <a:pt x="2088" y="8565"/>
                    <a:pt x="2082" y="8590"/>
                  </a:cubicBezTo>
                  <a:cubicBezTo>
                    <a:pt x="2075" y="8615"/>
                    <a:pt x="2035" y="8684"/>
                    <a:pt x="2025" y="8709"/>
                  </a:cubicBezTo>
                  <a:cubicBezTo>
                    <a:pt x="2011" y="8757"/>
                    <a:pt x="2006" y="8773"/>
                    <a:pt x="2012" y="8773"/>
                  </a:cubicBezTo>
                  <a:cubicBezTo>
                    <a:pt x="2016" y="8773"/>
                    <a:pt x="2022" y="8769"/>
                    <a:pt x="2032" y="8763"/>
                  </a:cubicBezTo>
                  <a:cubicBezTo>
                    <a:pt x="2034" y="8753"/>
                    <a:pt x="2039" y="8748"/>
                    <a:pt x="2042" y="8748"/>
                  </a:cubicBezTo>
                  <a:cubicBezTo>
                    <a:pt x="2046" y="8748"/>
                    <a:pt x="2047" y="8761"/>
                    <a:pt x="2025" y="8788"/>
                  </a:cubicBezTo>
                  <a:cubicBezTo>
                    <a:pt x="1997" y="8844"/>
                    <a:pt x="1975" y="8901"/>
                    <a:pt x="1953" y="8957"/>
                  </a:cubicBezTo>
                  <a:cubicBezTo>
                    <a:pt x="1925" y="9057"/>
                    <a:pt x="1925" y="9057"/>
                    <a:pt x="1944" y="9063"/>
                  </a:cubicBezTo>
                  <a:cubicBezTo>
                    <a:pt x="1954" y="9061"/>
                    <a:pt x="1962" y="9060"/>
                    <a:pt x="1968" y="9060"/>
                  </a:cubicBezTo>
                  <a:cubicBezTo>
                    <a:pt x="1988" y="9060"/>
                    <a:pt x="1975" y="9076"/>
                    <a:pt x="1938" y="9089"/>
                  </a:cubicBezTo>
                  <a:cubicBezTo>
                    <a:pt x="1884" y="9126"/>
                    <a:pt x="1875" y="9151"/>
                    <a:pt x="1897" y="9158"/>
                  </a:cubicBezTo>
                  <a:cubicBezTo>
                    <a:pt x="1909" y="9189"/>
                    <a:pt x="1913" y="9179"/>
                    <a:pt x="1909" y="9189"/>
                  </a:cubicBezTo>
                  <a:cubicBezTo>
                    <a:pt x="1904" y="9187"/>
                    <a:pt x="1900" y="9187"/>
                    <a:pt x="1897" y="9187"/>
                  </a:cubicBezTo>
                  <a:cubicBezTo>
                    <a:pt x="1888" y="9187"/>
                    <a:pt x="1890" y="9195"/>
                    <a:pt x="1900" y="9214"/>
                  </a:cubicBezTo>
                  <a:cubicBezTo>
                    <a:pt x="1899" y="9218"/>
                    <a:pt x="1898" y="9221"/>
                    <a:pt x="1896" y="9221"/>
                  </a:cubicBezTo>
                  <a:cubicBezTo>
                    <a:pt x="1893" y="9221"/>
                    <a:pt x="1890" y="9218"/>
                    <a:pt x="1881" y="9211"/>
                  </a:cubicBezTo>
                  <a:lnTo>
                    <a:pt x="1875" y="9223"/>
                  </a:lnTo>
                  <a:cubicBezTo>
                    <a:pt x="1899" y="9259"/>
                    <a:pt x="1884" y="9289"/>
                    <a:pt x="1871" y="9289"/>
                  </a:cubicBezTo>
                  <a:cubicBezTo>
                    <a:pt x="1866" y="9289"/>
                    <a:pt x="1862" y="9286"/>
                    <a:pt x="1859" y="9280"/>
                  </a:cubicBezTo>
                  <a:lnTo>
                    <a:pt x="1859" y="9280"/>
                  </a:lnTo>
                  <a:cubicBezTo>
                    <a:pt x="1859" y="9295"/>
                    <a:pt x="1862" y="9311"/>
                    <a:pt x="1869" y="9324"/>
                  </a:cubicBezTo>
                  <a:cubicBezTo>
                    <a:pt x="1881" y="9363"/>
                    <a:pt x="1885" y="9385"/>
                    <a:pt x="1883" y="9385"/>
                  </a:cubicBezTo>
                  <a:cubicBezTo>
                    <a:pt x="1880" y="9385"/>
                    <a:pt x="1874" y="9370"/>
                    <a:pt x="1862" y="9339"/>
                  </a:cubicBezTo>
                  <a:cubicBezTo>
                    <a:pt x="1850" y="9307"/>
                    <a:pt x="1845" y="9290"/>
                    <a:pt x="1844" y="9290"/>
                  </a:cubicBezTo>
                  <a:lnTo>
                    <a:pt x="1844" y="9290"/>
                  </a:lnTo>
                  <a:cubicBezTo>
                    <a:pt x="1844" y="9290"/>
                    <a:pt x="1850" y="9309"/>
                    <a:pt x="1859" y="9349"/>
                  </a:cubicBezTo>
                  <a:cubicBezTo>
                    <a:pt x="1865" y="9374"/>
                    <a:pt x="1863" y="9399"/>
                    <a:pt x="1857" y="9399"/>
                  </a:cubicBezTo>
                  <a:cubicBezTo>
                    <a:pt x="1853" y="9399"/>
                    <a:pt x="1847" y="9384"/>
                    <a:pt x="1840" y="9342"/>
                  </a:cubicBezTo>
                  <a:cubicBezTo>
                    <a:pt x="1835" y="9320"/>
                    <a:pt x="1829" y="9297"/>
                    <a:pt x="1825" y="9281"/>
                  </a:cubicBezTo>
                  <a:lnTo>
                    <a:pt x="1825" y="9281"/>
                  </a:lnTo>
                  <a:cubicBezTo>
                    <a:pt x="1827" y="9290"/>
                    <a:pt x="1828" y="9300"/>
                    <a:pt x="1828" y="9311"/>
                  </a:cubicBezTo>
                  <a:cubicBezTo>
                    <a:pt x="1834" y="9355"/>
                    <a:pt x="1834" y="9361"/>
                    <a:pt x="1828" y="9380"/>
                  </a:cubicBezTo>
                  <a:cubicBezTo>
                    <a:pt x="1825" y="9389"/>
                    <a:pt x="1822" y="9474"/>
                    <a:pt x="1818" y="9490"/>
                  </a:cubicBezTo>
                  <a:cubicBezTo>
                    <a:pt x="1815" y="9497"/>
                    <a:pt x="1812" y="9506"/>
                    <a:pt x="1810" y="9506"/>
                  </a:cubicBezTo>
                  <a:cubicBezTo>
                    <a:pt x="1807" y="9506"/>
                    <a:pt x="1804" y="9496"/>
                    <a:pt x="1803" y="9461"/>
                  </a:cubicBezTo>
                  <a:cubicBezTo>
                    <a:pt x="1797" y="9496"/>
                    <a:pt x="1793" y="9527"/>
                    <a:pt x="1797" y="9562"/>
                  </a:cubicBezTo>
                  <a:cubicBezTo>
                    <a:pt x="1795" y="9608"/>
                    <a:pt x="1792" y="9634"/>
                    <a:pt x="1791" y="9634"/>
                  </a:cubicBezTo>
                  <a:cubicBezTo>
                    <a:pt x="1789" y="9634"/>
                    <a:pt x="1789" y="9618"/>
                    <a:pt x="1790" y="9584"/>
                  </a:cubicBezTo>
                  <a:lnTo>
                    <a:pt x="1790" y="9584"/>
                  </a:lnTo>
                  <a:lnTo>
                    <a:pt x="1787" y="9590"/>
                  </a:lnTo>
                  <a:cubicBezTo>
                    <a:pt x="1787" y="9624"/>
                    <a:pt x="1784" y="9662"/>
                    <a:pt x="1778" y="9697"/>
                  </a:cubicBezTo>
                  <a:cubicBezTo>
                    <a:pt x="1780" y="9639"/>
                    <a:pt x="1781" y="9582"/>
                    <a:pt x="1779" y="9582"/>
                  </a:cubicBezTo>
                  <a:lnTo>
                    <a:pt x="1779" y="9582"/>
                  </a:lnTo>
                  <a:cubicBezTo>
                    <a:pt x="1778" y="9582"/>
                    <a:pt x="1777" y="9595"/>
                    <a:pt x="1775" y="9624"/>
                  </a:cubicBezTo>
                  <a:cubicBezTo>
                    <a:pt x="1778" y="9662"/>
                    <a:pt x="1775" y="9700"/>
                    <a:pt x="1765" y="9737"/>
                  </a:cubicBezTo>
                  <a:cubicBezTo>
                    <a:pt x="1765" y="9727"/>
                    <a:pt x="1764" y="9723"/>
                    <a:pt x="1762" y="9723"/>
                  </a:cubicBezTo>
                  <a:cubicBezTo>
                    <a:pt x="1760" y="9723"/>
                    <a:pt x="1758" y="9724"/>
                    <a:pt x="1756" y="9728"/>
                  </a:cubicBezTo>
                  <a:cubicBezTo>
                    <a:pt x="1747" y="9611"/>
                    <a:pt x="1732" y="9487"/>
                    <a:pt x="1719" y="9487"/>
                  </a:cubicBezTo>
                  <a:cubicBezTo>
                    <a:pt x="1718" y="9487"/>
                    <a:pt x="1716" y="9489"/>
                    <a:pt x="1715" y="9493"/>
                  </a:cubicBezTo>
                  <a:lnTo>
                    <a:pt x="1712" y="9468"/>
                  </a:lnTo>
                  <a:cubicBezTo>
                    <a:pt x="1712" y="9458"/>
                    <a:pt x="1709" y="9440"/>
                    <a:pt x="1709" y="9440"/>
                  </a:cubicBezTo>
                  <a:cubicBezTo>
                    <a:pt x="1727" y="9375"/>
                    <a:pt x="1726" y="9362"/>
                    <a:pt x="1717" y="9362"/>
                  </a:cubicBezTo>
                  <a:cubicBezTo>
                    <a:pt x="1712" y="9362"/>
                    <a:pt x="1706" y="9365"/>
                    <a:pt x="1699" y="9367"/>
                  </a:cubicBezTo>
                  <a:cubicBezTo>
                    <a:pt x="1692" y="9380"/>
                    <a:pt x="1688" y="9385"/>
                    <a:pt x="1685" y="9385"/>
                  </a:cubicBezTo>
                  <a:cubicBezTo>
                    <a:pt x="1682" y="9385"/>
                    <a:pt x="1681" y="9379"/>
                    <a:pt x="1681" y="9374"/>
                  </a:cubicBezTo>
                  <a:cubicBezTo>
                    <a:pt x="1707" y="9317"/>
                    <a:pt x="1711" y="9296"/>
                    <a:pt x="1699" y="9296"/>
                  </a:cubicBezTo>
                  <a:cubicBezTo>
                    <a:pt x="1697" y="9296"/>
                    <a:pt x="1694" y="9297"/>
                    <a:pt x="1690" y="9299"/>
                  </a:cubicBezTo>
                  <a:cubicBezTo>
                    <a:pt x="1676" y="9315"/>
                    <a:pt x="1667" y="9322"/>
                    <a:pt x="1664" y="9322"/>
                  </a:cubicBezTo>
                  <a:cubicBezTo>
                    <a:pt x="1660" y="9322"/>
                    <a:pt x="1667" y="9306"/>
                    <a:pt x="1690" y="9280"/>
                  </a:cubicBezTo>
                  <a:cubicBezTo>
                    <a:pt x="1710" y="9253"/>
                    <a:pt x="1718" y="9240"/>
                    <a:pt x="1711" y="9240"/>
                  </a:cubicBezTo>
                  <a:cubicBezTo>
                    <a:pt x="1705" y="9240"/>
                    <a:pt x="1691" y="9247"/>
                    <a:pt x="1665" y="9261"/>
                  </a:cubicBezTo>
                  <a:cubicBezTo>
                    <a:pt x="1659" y="9263"/>
                    <a:pt x="1654" y="9264"/>
                    <a:pt x="1652" y="9264"/>
                  </a:cubicBezTo>
                  <a:cubicBezTo>
                    <a:pt x="1648" y="9264"/>
                    <a:pt x="1651" y="9259"/>
                    <a:pt x="1662" y="9242"/>
                  </a:cubicBezTo>
                  <a:cubicBezTo>
                    <a:pt x="1688" y="9216"/>
                    <a:pt x="1696" y="9206"/>
                    <a:pt x="1692" y="9206"/>
                  </a:cubicBezTo>
                  <a:cubicBezTo>
                    <a:pt x="1690" y="9206"/>
                    <a:pt x="1686" y="9208"/>
                    <a:pt x="1681" y="9211"/>
                  </a:cubicBezTo>
                  <a:cubicBezTo>
                    <a:pt x="1671" y="9214"/>
                    <a:pt x="1663" y="9215"/>
                    <a:pt x="1657" y="9215"/>
                  </a:cubicBezTo>
                  <a:cubicBezTo>
                    <a:pt x="1641" y="9215"/>
                    <a:pt x="1647" y="9202"/>
                    <a:pt x="1677" y="9186"/>
                  </a:cubicBezTo>
                  <a:cubicBezTo>
                    <a:pt x="1715" y="9154"/>
                    <a:pt x="1718" y="9173"/>
                    <a:pt x="1671" y="9151"/>
                  </a:cubicBezTo>
                  <a:cubicBezTo>
                    <a:pt x="1627" y="9132"/>
                    <a:pt x="1615" y="9029"/>
                    <a:pt x="1652" y="8998"/>
                  </a:cubicBezTo>
                  <a:cubicBezTo>
                    <a:pt x="1646" y="8974"/>
                    <a:pt x="1663" y="8947"/>
                    <a:pt x="1646" y="8947"/>
                  </a:cubicBezTo>
                  <a:cubicBezTo>
                    <a:pt x="1645" y="8947"/>
                    <a:pt x="1644" y="8947"/>
                    <a:pt x="1643" y="8948"/>
                  </a:cubicBezTo>
                  <a:lnTo>
                    <a:pt x="1662" y="8919"/>
                  </a:lnTo>
                  <a:lnTo>
                    <a:pt x="1656" y="8866"/>
                  </a:lnTo>
                  <a:lnTo>
                    <a:pt x="1634" y="8869"/>
                  </a:lnTo>
                  <a:cubicBezTo>
                    <a:pt x="1630" y="8844"/>
                    <a:pt x="1630" y="8687"/>
                    <a:pt x="1605" y="8506"/>
                  </a:cubicBezTo>
                  <a:cubicBezTo>
                    <a:pt x="1571" y="8268"/>
                    <a:pt x="1561" y="8195"/>
                    <a:pt x="1548" y="8195"/>
                  </a:cubicBezTo>
                  <a:cubicBezTo>
                    <a:pt x="1545" y="8195"/>
                    <a:pt x="1543" y="8197"/>
                    <a:pt x="1540" y="8202"/>
                  </a:cubicBezTo>
                  <a:cubicBezTo>
                    <a:pt x="1531" y="8209"/>
                    <a:pt x="1524" y="8212"/>
                    <a:pt x="1519" y="8212"/>
                  </a:cubicBezTo>
                  <a:cubicBezTo>
                    <a:pt x="1501" y="8212"/>
                    <a:pt x="1504" y="8176"/>
                    <a:pt x="1533" y="8152"/>
                  </a:cubicBezTo>
                  <a:cubicBezTo>
                    <a:pt x="1530" y="8123"/>
                    <a:pt x="1543" y="8070"/>
                    <a:pt x="1536" y="8020"/>
                  </a:cubicBezTo>
                  <a:cubicBezTo>
                    <a:pt x="1530" y="7967"/>
                    <a:pt x="1521" y="7917"/>
                    <a:pt x="1543" y="7913"/>
                  </a:cubicBezTo>
                  <a:lnTo>
                    <a:pt x="1540" y="7888"/>
                  </a:lnTo>
                  <a:cubicBezTo>
                    <a:pt x="1489" y="7841"/>
                    <a:pt x="1471" y="7688"/>
                    <a:pt x="1480" y="7609"/>
                  </a:cubicBezTo>
                  <a:cubicBezTo>
                    <a:pt x="1477" y="7566"/>
                    <a:pt x="1464" y="7522"/>
                    <a:pt x="1439" y="7484"/>
                  </a:cubicBezTo>
                  <a:cubicBezTo>
                    <a:pt x="1414" y="7434"/>
                    <a:pt x="1414" y="7434"/>
                    <a:pt x="1430" y="7406"/>
                  </a:cubicBezTo>
                  <a:cubicBezTo>
                    <a:pt x="1451" y="7403"/>
                    <a:pt x="1449" y="7252"/>
                    <a:pt x="1410" y="7252"/>
                  </a:cubicBezTo>
                  <a:cubicBezTo>
                    <a:pt x="1410" y="7252"/>
                    <a:pt x="1409" y="7252"/>
                    <a:pt x="1408" y="7252"/>
                  </a:cubicBezTo>
                  <a:lnTo>
                    <a:pt x="1427" y="7224"/>
                  </a:lnTo>
                  <a:cubicBezTo>
                    <a:pt x="1442" y="7203"/>
                    <a:pt x="1425" y="7174"/>
                    <a:pt x="1402" y="7174"/>
                  </a:cubicBezTo>
                  <a:cubicBezTo>
                    <a:pt x="1401" y="7174"/>
                    <a:pt x="1400" y="7174"/>
                    <a:pt x="1399" y="7174"/>
                  </a:cubicBezTo>
                  <a:cubicBezTo>
                    <a:pt x="1394" y="7174"/>
                    <a:pt x="1390" y="7175"/>
                    <a:pt x="1387" y="7175"/>
                  </a:cubicBezTo>
                  <a:cubicBezTo>
                    <a:pt x="1357" y="7175"/>
                    <a:pt x="1358" y="7151"/>
                    <a:pt x="1411" y="7121"/>
                  </a:cubicBezTo>
                  <a:cubicBezTo>
                    <a:pt x="1449" y="7115"/>
                    <a:pt x="1449" y="7092"/>
                    <a:pt x="1433" y="7092"/>
                  </a:cubicBezTo>
                  <a:cubicBezTo>
                    <a:pt x="1432" y="7092"/>
                    <a:pt x="1431" y="7092"/>
                    <a:pt x="1430" y="7092"/>
                  </a:cubicBezTo>
                  <a:cubicBezTo>
                    <a:pt x="1405" y="7070"/>
                    <a:pt x="1380" y="7045"/>
                    <a:pt x="1399" y="7017"/>
                  </a:cubicBezTo>
                  <a:cubicBezTo>
                    <a:pt x="1393" y="6995"/>
                    <a:pt x="1390" y="6972"/>
                    <a:pt x="1360" y="6972"/>
                  </a:cubicBezTo>
                  <a:cubicBezTo>
                    <a:pt x="1357" y="6972"/>
                    <a:pt x="1353" y="6973"/>
                    <a:pt x="1348" y="6973"/>
                  </a:cubicBezTo>
                  <a:cubicBezTo>
                    <a:pt x="1347" y="6973"/>
                    <a:pt x="1347" y="6973"/>
                    <a:pt x="1346" y="6973"/>
                  </a:cubicBezTo>
                  <a:cubicBezTo>
                    <a:pt x="1329" y="6973"/>
                    <a:pt x="1323" y="6947"/>
                    <a:pt x="1320" y="6923"/>
                  </a:cubicBezTo>
                  <a:cubicBezTo>
                    <a:pt x="1326" y="6922"/>
                    <a:pt x="1330" y="6922"/>
                    <a:pt x="1334" y="6922"/>
                  </a:cubicBezTo>
                  <a:cubicBezTo>
                    <a:pt x="1344" y="6922"/>
                    <a:pt x="1349" y="6926"/>
                    <a:pt x="1367" y="6945"/>
                  </a:cubicBezTo>
                  <a:lnTo>
                    <a:pt x="1367" y="6945"/>
                  </a:lnTo>
                  <a:cubicBezTo>
                    <a:pt x="1365" y="6934"/>
                    <a:pt x="1362" y="6916"/>
                    <a:pt x="1358" y="6892"/>
                  </a:cubicBezTo>
                  <a:cubicBezTo>
                    <a:pt x="1355" y="6867"/>
                    <a:pt x="1367" y="6813"/>
                    <a:pt x="1389" y="6810"/>
                  </a:cubicBezTo>
                  <a:cubicBezTo>
                    <a:pt x="1402" y="6791"/>
                    <a:pt x="1403" y="6771"/>
                    <a:pt x="1390" y="6771"/>
                  </a:cubicBezTo>
                  <a:cubicBezTo>
                    <a:pt x="1384" y="6771"/>
                    <a:pt x="1376" y="6775"/>
                    <a:pt x="1364" y="6785"/>
                  </a:cubicBezTo>
                  <a:cubicBezTo>
                    <a:pt x="1353" y="6787"/>
                    <a:pt x="1346" y="6788"/>
                    <a:pt x="1340" y="6788"/>
                  </a:cubicBezTo>
                  <a:cubicBezTo>
                    <a:pt x="1323" y="6788"/>
                    <a:pt x="1322" y="6778"/>
                    <a:pt x="1317" y="6741"/>
                  </a:cubicBezTo>
                  <a:cubicBezTo>
                    <a:pt x="1314" y="6716"/>
                    <a:pt x="1311" y="6688"/>
                    <a:pt x="1330" y="6688"/>
                  </a:cubicBezTo>
                  <a:cubicBezTo>
                    <a:pt x="1352" y="6685"/>
                    <a:pt x="1352" y="6685"/>
                    <a:pt x="1345" y="6632"/>
                  </a:cubicBezTo>
                  <a:cubicBezTo>
                    <a:pt x="1326" y="6560"/>
                    <a:pt x="1279" y="6500"/>
                    <a:pt x="1217" y="6466"/>
                  </a:cubicBezTo>
                  <a:cubicBezTo>
                    <a:pt x="1203" y="6468"/>
                    <a:pt x="1194" y="6469"/>
                    <a:pt x="1189" y="6469"/>
                  </a:cubicBezTo>
                  <a:cubicBezTo>
                    <a:pt x="1177" y="6469"/>
                    <a:pt x="1185" y="6462"/>
                    <a:pt x="1211" y="6441"/>
                  </a:cubicBezTo>
                  <a:cubicBezTo>
                    <a:pt x="1232" y="6437"/>
                    <a:pt x="1229" y="6412"/>
                    <a:pt x="1226" y="6387"/>
                  </a:cubicBezTo>
                  <a:lnTo>
                    <a:pt x="1226" y="6387"/>
                  </a:lnTo>
                  <a:cubicBezTo>
                    <a:pt x="1225" y="6387"/>
                    <a:pt x="1224" y="6387"/>
                    <a:pt x="1223" y="6387"/>
                  </a:cubicBezTo>
                  <a:cubicBezTo>
                    <a:pt x="1212" y="6387"/>
                    <a:pt x="1216" y="6377"/>
                    <a:pt x="1220" y="6377"/>
                  </a:cubicBezTo>
                  <a:cubicBezTo>
                    <a:pt x="1223" y="6377"/>
                    <a:pt x="1225" y="6379"/>
                    <a:pt x="1226" y="6387"/>
                  </a:cubicBezTo>
                  <a:cubicBezTo>
                    <a:pt x="1227" y="6387"/>
                    <a:pt x="1228" y="6387"/>
                    <a:pt x="1229" y="6387"/>
                  </a:cubicBezTo>
                  <a:cubicBezTo>
                    <a:pt x="1245" y="6387"/>
                    <a:pt x="1248" y="6411"/>
                    <a:pt x="1254" y="6434"/>
                  </a:cubicBezTo>
                  <a:lnTo>
                    <a:pt x="1273" y="6434"/>
                  </a:lnTo>
                  <a:cubicBezTo>
                    <a:pt x="1311" y="6403"/>
                    <a:pt x="1308" y="6375"/>
                    <a:pt x="1264" y="6356"/>
                  </a:cubicBezTo>
                  <a:cubicBezTo>
                    <a:pt x="1239" y="6334"/>
                    <a:pt x="1239" y="6334"/>
                    <a:pt x="1258" y="6306"/>
                  </a:cubicBezTo>
                  <a:cubicBezTo>
                    <a:pt x="1272" y="6279"/>
                    <a:pt x="1287" y="6249"/>
                    <a:pt x="1272" y="6249"/>
                  </a:cubicBezTo>
                  <a:cubicBezTo>
                    <a:pt x="1272" y="6249"/>
                    <a:pt x="1271" y="6249"/>
                    <a:pt x="1270" y="6249"/>
                  </a:cubicBezTo>
                  <a:cubicBezTo>
                    <a:pt x="1267" y="6224"/>
                    <a:pt x="1270" y="6196"/>
                    <a:pt x="1279" y="6171"/>
                  </a:cubicBezTo>
                  <a:cubicBezTo>
                    <a:pt x="1274" y="6121"/>
                    <a:pt x="1270" y="6096"/>
                    <a:pt x="1252" y="6096"/>
                  </a:cubicBezTo>
                  <a:cubicBezTo>
                    <a:pt x="1251" y="6096"/>
                    <a:pt x="1249" y="6096"/>
                    <a:pt x="1248" y="6096"/>
                  </a:cubicBezTo>
                  <a:cubicBezTo>
                    <a:pt x="1247" y="6096"/>
                    <a:pt x="1246" y="6096"/>
                    <a:pt x="1245" y="6096"/>
                  </a:cubicBezTo>
                  <a:cubicBezTo>
                    <a:pt x="1226" y="6096"/>
                    <a:pt x="1223" y="6072"/>
                    <a:pt x="1220" y="6049"/>
                  </a:cubicBezTo>
                  <a:cubicBezTo>
                    <a:pt x="1217" y="6022"/>
                    <a:pt x="1214" y="5998"/>
                    <a:pt x="1195" y="5998"/>
                  </a:cubicBezTo>
                  <a:cubicBezTo>
                    <a:pt x="1194" y="5998"/>
                    <a:pt x="1193" y="5998"/>
                    <a:pt x="1192" y="5999"/>
                  </a:cubicBezTo>
                  <a:cubicBezTo>
                    <a:pt x="1191" y="5999"/>
                    <a:pt x="1189" y="5999"/>
                    <a:pt x="1188" y="5999"/>
                  </a:cubicBezTo>
                  <a:cubicBezTo>
                    <a:pt x="1170" y="5999"/>
                    <a:pt x="1147" y="5977"/>
                    <a:pt x="1142" y="5927"/>
                  </a:cubicBezTo>
                  <a:cubicBezTo>
                    <a:pt x="1113" y="5880"/>
                    <a:pt x="1113" y="5880"/>
                    <a:pt x="1151" y="5848"/>
                  </a:cubicBezTo>
                  <a:cubicBezTo>
                    <a:pt x="1170" y="5845"/>
                    <a:pt x="1167" y="5820"/>
                    <a:pt x="1164" y="5795"/>
                  </a:cubicBezTo>
                  <a:cubicBezTo>
                    <a:pt x="1164" y="5776"/>
                    <a:pt x="1167" y="5754"/>
                    <a:pt x="1179" y="5739"/>
                  </a:cubicBezTo>
                  <a:cubicBezTo>
                    <a:pt x="1190" y="5719"/>
                    <a:pt x="1183" y="5715"/>
                    <a:pt x="1172" y="5715"/>
                  </a:cubicBezTo>
                  <a:cubicBezTo>
                    <a:pt x="1166" y="5715"/>
                    <a:pt x="1160" y="5716"/>
                    <a:pt x="1154" y="5717"/>
                  </a:cubicBezTo>
                  <a:lnTo>
                    <a:pt x="1113" y="5723"/>
                  </a:lnTo>
                  <a:cubicBezTo>
                    <a:pt x="1107" y="5698"/>
                    <a:pt x="1148" y="5666"/>
                    <a:pt x="1167" y="5663"/>
                  </a:cubicBezTo>
                  <a:cubicBezTo>
                    <a:pt x="1193" y="5642"/>
                    <a:pt x="1201" y="5635"/>
                    <a:pt x="1190" y="5635"/>
                  </a:cubicBezTo>
                  <a:cubicBezTo>
                    <a:pt x="1185" y="5635"/>
                    <a:pt x="1176" y="5636"/>
                    <a:pt x="1164" y="5638"/>
                  </a:cubicBezTo>
                  <a:cubicBezTo>
                    <a:pt x="1142" y="5638"/>
                    <a:pt x="1120" y="5616"/>
                    <a:pt x="1132" y="5563"/>
                  </a:cubicBezTo>
                  <a:cubicBezTo>
                    <a:pt x="1126" y="5510"/>
                    <a:pt x="1117" y="5460"/>
                    <a:pt x="1138" y="5456"/>
                  </a:cubicBezTo>
                  <a:cubicBezTo>
                    <a:pt x="1148" y="5441"/>
                    <a:pt x="1145" y="5419"/>
                    <a:pt x="1132" y="5406"/>
                  </a:cubicBezTo>
                  <a:cubicBezTo>
                    <a:pt x="1107" y="5384"/>
                    <a:pt x="1104" y="5356"/>
                    <a:pt x="1113" y="5278"/>
                  </a:cubicBezTo>
                  <a:cubicBezTo>
                    <a:pt x="1134" y="5167"/>
                    <a:pt x="1138" y="5147"/>
                    <a:pt x="1114" y="5147"/>
                  </a:cubicBezTo>
                  <a:cubicBezTo>
                    <a:pt x="1109" y="5147"/>
                    <a:pt x="1102" y="5148"/>
                    <a:pt x="1095" y="5149"/>
                  </a:cubicBezTo>
                  <a:cubicBezTo>
                    <a:pt x="1089" y="5150"/>
                    <a:pt x="1083" y="5151"/>
                    <a:pt x="1078" y="5151"/>
                  </a:cubicBezTo>
                  <a:cubicBezTo>
                    <a:pt x="1068" y="5151"/>
                    <a:pt x="1065" y="5146"/>
                    <a:pt x="1091" y="5124"/>
                  </a:cubicBezTo>
                  <a:cubicBezTo>
                    <a:pt x="1110" y="5096"/>
                    <a:pt x="1085" y="5071"/>
                    <a:pt x="1057" y="5024"/>
                  </a:cubicBezTo>
                  <a:cubicBezTo>
                    <a:pt x="1039" y="5011"/>
                    <a:pt x="1019" y="5005"/>
                    <a:pt x="999" y="5005"/>
                  </a:cubicBezTo>
                  <a:cubicBezTo>
                    <a:pt x="990" y="5005"/>
                    <a:pt x="981" y="5006"/>
                    <a:pt x="972" y="5008"/>
                  </a:cubicBezTo>
                  <a:cubicBezTo>
                    <a:pt x="961" y="5010"/>
                    <a:pt x="953" y="5011"/>
                    <a:pt x="947" y="5011"/>
                  </a:cubicBezTo>
                  <a:cubicBezTo>
                    <a:pt x="930" y="5011"/>
                    <a:pt x="932" y="5001"/>
                    <a:pt x="944" y="4961"/>
                  </a:cubicBezTo>
                  <a:cubicBezTo>
                    <a:pt x="938" y="4936"/>
                    <a:pt x="954" y="4911"/>
                    <a:pt x="979" y="4905"/>
                  </a:cubicBezTo>
                  <a:cubicBezTo>
                    <a:pt x="980" y="4905"/>
                    <a:pt x="981" y="4905"/>
                    <a:pt x="982" y="4905"/>
                  </a:cubicBezTo>
                  <a:cubicBezTo>
                    <a:pt x="998" y="4905"/>
                    <a:pt x="1001" y="4927"/>
                    <a:pt x="1001" y="4927"/>
                  </a:cubicBezTo>
                  <a:lnTo>
                    <a:pt x="1004" y="4952"/>
                  </a:lnTo>
                  <a:cubicBezTo>
                    <a:pt x="1026" y="4949"/>
                    <a:pt x="1048" y="4946"/>
                    <a:pt x="1038" y="4896"/>
                  </a:cubicBezTo>
                  <a:cubicBezTo>
                    <a:pt x="1057" y="4867"/>
                    <a:pt x="1054" y="4842"/>
                    <a:pt x="1032" y="4842"/>
                  </a:cubicBezTo>
                  <a:cubicBezTo>
                    <a:pt x="1051" y="4814"/>
                    <a:pt x="1041" y="4764"/>
                    <a:pt x="1035" y="4714"/>
                  </a:cubicBezTo>
                  <a:cubicBezTo>
                    <a:pt x="1029" y="4661"/>
                    <a:pt x="1016" y="4585"/>
                    <a:pt x="1035" y="4557"/>
                  </a:cubicBezTo>
                  <a:cubicBezTo>
                    <a:pt x="1029" y="4507"/>
                    <a:pt x="1023" y="4482"/>
                    <a:pt x="1007" y="4482"/>
                  </a:cubicBezTo>
                  <a:cubicBezTo>
                    <a:pt x="1006" y="4482"/>
                    <a:pt x="1005" y="4482"/>
                    <a:pt x="1004" y="4482"/>
                  </a:cubicBezTo>
                  <a:cubicBezTo>
                    <a:pt x="1000" y="4483"/>
                    <a:pt x="996" y="4483"/>
                    <a:pt x="993" y="4483"/>
                  </a:cubicBezTo>
                  <a:cubicBezTo>
                    <a:pt x="962" y="4483"/>
                    <a:pt x="959" y="4460"/>
                    <a:pt x="979" y="4460"/>
                  </a:cubicBezTo>
                  <a:cubicBezTo>
                    <a:pt x="1016" y="4429"/>
                    <a:pt x="991" y="4090"/>
                    <a:pt x="947" y="4071"/>
                  </a:cubicBezTo>
                  <a:cubicBezTo>
                    <a:pt x="947" y="4071"/>
                    <a:pt x="941" y="4046"/>
                    <a:pt x="938" y="4018"/>
                  </a:cubicBezTo>
                  <a:cubicBezTo>
                    <a:pt x="954" y="3965"/>
                    <a:pt x="932" y="3811"/>
                    <a:pt x="907" y="3789"/>
                  </a:cubicBezTo>
                  <a:lnTo>
                    <a:pt x="897" y="3711"/>
                  </a:lnTo>
                  <a:cubicBezTo>
                    <a:pt x="910" y="3658"/>
                    <a:pt x="907" y="3633"/>
                    <a:pt x="881" y="3608"/>
                  </a:cubicBezTo>
                  <a:cubicBezTo>
                    <a:pt x="856" y="3586"/>
                    <a:pt x="838" y="3589"/>
                    <a:pt x="856" y="3586"/>
                  </a:cubicBezTo>
                  <a:cubicBezTo>
                    <a:pt x="878" y="3582"/>
                    <a:pt x="872" y="3532"/>
                    <a:pt x="856" y="3429"/>
                  </a:cubicBezTo>
                  <a:cubicBezTo>
                    <a:pt x="848" y="3361"/>
                    <a:pt x="845" y="3338"/>
                    <a:pt x="839" y="3338"/>
                  </a:cubicBezTo>
                  <a:cubicBezTo>
                    <a:pt x="836" y="3338"/>
                    <a:pt x="832" y="3344"/>
                    <a:pt x="825" y="3354"/>
                  </a:cubicBezTo>
                  <a:cubicBezTo>
                    <a:pt x="791" y="3253"/>
                    <a:pt x="813" y="3253"/>
                    <a:pt x="831" y="3250"/>
                  </a:cubicBezTo>
                  <a:cubicBezTo>
                    <a:pt x="839" y="3253"/>
                    <a:pt x="844" y="3254"/>
                    <a:pt x="849" y="3254"/>
                  </a:cubicBezTo>
                  <a:cubicBezTo>
                    <a:pt x="874" y="3254"/>
                    <a:pt x="859" y="3216"/>
                    <a:pt x="803" y="3200"/>
                  </a:cubicBezTo>
                  <a:cubicBezTo>
                    <a:pt x="759" y="3181"/>
                    <a:pt x="753" y="3128"/>
                    <a:pt x="772" y="3125"/>
                  </a:cubicBezTo>
                  <a:cubicBezTo>
                    <a:pt x="794" y="3125"/>
                    <a:pt x="797" y="3150"/>
                    <a:pt x="800" y="3175"/>
                  </a:cubicBezTo>
                  <a:lnTo>
                    <a:pt x="841" y="3169"/>
                  </a:lnTo>
                  <a:cubicBezTo>
                    <a:pt x="838" y="3144"/>
                    <a:pt x="838" y="3144"/>
                    <a:pt x="816" y="3122"/>
                  </a:cubicBezTo>
                  <a:cubicBezTo>
                    <a:pt x="809" y="3103"/>
                    <a:pt x="800" y="3084"/>
                    <a:pt x="787" y="3072"/>
                  </a:cubicBezTo>
                  <a:cubicBezTo>
                    <a:pt x="776" y="3062"/>
                    <a:pt x="766" y="3057"/>
                    <a:pt x="757" y="3057"/>
                  </a:cubicBezTo>
                  <a:cubicBezTo>
                    <a:pt x="744" y="3057"/>
                    <a:pt x="734" y="3065"/>
                    <a:pt x="725" y="3081"/>
                  </a:cubicBezTo>
                  <a:cubicBezTo>
                    <a:pt x="719" y="3090"/>
                    <a:pt x="715" y="3094"/>
                    <a:pt x="711" y="3094"/>
                  </a:cubicBezTo>
                  <a:cubicBezTo>
                    <a:pt x="704" y="3094"/>
                    <a:pt x="702" y="3076"/>
                    <a:pt x="700" y="3059"/>
                  </a:cubicBezTo>
                  <a:cubicBezTo>
                    <a:pt x="707" y="3024"/>
                    <a:pt x="719" y="3010"/>
                    <a:pt x="732" y="3010"/>
                  </a:cubicBezTo>
                  <a:cubicBezTo>
                    <a:pt x="741" y="3010"/>
                    <a:pt x="750" y="3015"/>
                    <a:pt x="759" y="3025"/>
                  </a:cubicBezTo>
                  <a:cubicBezTo>
                    <a:pt x="761" y="3041"/>
                    <a:pt x="772" y="3046"/>
                    <a:pt x="784" y="3046"/>
                  </a:cubicBezTo>
                  <a:cubicBezTo>
                    <a:pt x="790" y="3046"/>
                    <a:pt x="797" y="3045"/>
                    <a:pt x="803" y="3043"/>
                  </a:cubicBezTo>
                  <a:cubicBezTo>
                    <a:pt x="825" y="3040"/>
                    <a:pt x="766" y="2918"/>
                    <a:pt x="719" y="2899"/>
                  </a:cubicBezTo>
                  <a:lnTo>
                    <a:pt x="740" y="2896"/>
                  </a:lnTo>
                  <a:cubicBezTo>
                    <a:pt x="762" y="2893"/>
                    <a:pt x="753" y="2840"/>
                    <a:pt x="747" y="2790"/>
                  </a:cubicBezTo>
                  <a:cubicBezTo>
                    <a:pt x="741" y="2742"/>
                    <a:pt x="738" y="2714"/>
                    <a:pt x="719" y="2714"/>
                  </a:cubicBezTo>
                  <a:cubicBezTo>
                    <a:pt x="718" y="2714"/>
                    <a:pt x="716" y="2714"/>
                    <a:pt x="715" y="2714"/>
                  </a:cubicBezTo>
                  <a:cubicBezTo>
                    <a:pt x="709" y="2715"/>
                    <a:pt x="703" y="2716"/>
                    <a:pt x="696" y="2716"/>
                  </a:cubicBezTo>
                  <a:cubicBezTo>
                    <a:pt x="684" y="2716"/>
                    <a:pt x="674" y="2712"/>
                    <a:pt x="672" y="2696"/>
                  </a:cubicBezTo>
                  <a:lnTo>
                    <a:pt x="672" y="2696"/>
                  </a:lnTo>
                  <a:cubicBezTo>
                    <a:pt x="675" y="2721"/>
                    <a:pt x="653" y="2724"/>
                    <a:pt x="634" y="2727"/>
                  </a:cubicBezTo>
                  <a:cubicBezTo>
                    <a:pt x="640" y="2699"/>
                    <a:pt x="650" y="2671"/>
                    <a:pt x="665" y="2645"/>
                  </a:cubicBezTo>
                  <a:cubicBezTo>
                    <a:pt x="697" y="2586"/>
                    <a:pt x="712" y="2533"/>
                    <a:pt x="697" y="2429"/>
                  </a:cubicBezTo>
                  <a:cubicBezTo>
                    <a:pt x="690" y="2379"/>
                    <a:pt x="681" y="2301"/>
                    <a:pt x="697" y="2273"/>
                  </a:cubicBezTo>
                  <a:cubicBezTo>
                    <a:pt x="691" y="2225"/>
                    <a:pt x="688" y="2200"/>
                    <a:pt x="669" y="2200"/>
                  </a:cubicBezTo>
                  <a:cubicBezTo>
                    <a:pt x="668" y="2200"/>
                    <a:pt x="666" y="2200"/>
                    <a:pt x="665" y="2200"/>
                  </a:cubicBezTo>
                  <a:lnTo>
                    <a:pt x="659" y="2147"/>
                  </a:lnTo>
                  <a:cubicBezTo>
                    <a:pt x="674" y="2120"/>
                    <a:pt x="669" y="2072"/>
                    <a:pt x="648" y="2072"/>
                  </a:cubicBezTo>
                  <a:cubicBezTo>
                    <a:pt x="648" y="2072"/>
                    <a:pt x="647" y="2072"/>
                    <a:pt x="646" y="2072"/>
                  </a:cubicBezTo>
                  <a:cubicBezTo>
                    <a:pt x="625" y="2047"/>
                    <a:pt x="640" y="2019"/>
                    <a:pt x="637" y="1994"/>
                  </a:cubicBezTo>
                  <a:cubicBezTo>
                    <a:pt x="656" y="1962"/>
                    <a:pt x="665" y="1948"/>
                    <a:pt x="658" y="1948"/>
                  </a:cubicBezTo>
                  <a:cubicBezTo>
                    <a:pt x="653" y="1948"/>
                    <a:pt x="638" y="1957"/>
                    <a:pt x="612" y="1972"/>
                  </a:cubicBezTo>
                  <a:cubicBezTo>
                    <a:pt x="593" y="1975"/>
                    <a:pt x="578" y="2028"/>
                    <a:pt x="581" y="2053"/>
                  </a:cubicBezTo>
                  <a:lnTo>
                    <a:pt x="593" y="2132"/>
                  </a:lnTo>
                  <a:lnTo>
                    <a:pt x="562" y="2056"/>
                  </a:lnTo>
                  <a:cubicBezTo>
                    <a:pt x="559" y="2032"/>
                    <a:pt x="532" y="1984"/>
                    <a:pt x="511" y="1984"/>
                  </a:cubicBezTo>
                  <a:cubicBezTo>
                    <a:pt x="510" y="1984"/>
                    <a:pt x="509" y="1984"/>
                    <a:pt x="509" y="1984"/>
                  </a:cubicBezTo>
                  <a:cubicBezTo>
                    <a:pt x="509" y="1984"/>
                    <a:pt x="508" y="1984"/>
                    <a:pt x="507" y="1984"/>
                  </a:cubicBezTo>
                  <a:cubicBezTo>
                    <a:pt x="502" y="1984"/>
                    <a:pt x="489" y="1982"/>
                    <a:pt x="483" y="1962"/>
                  </a:cubicBezTo>
                  <a:lnTo>
                    <a:pt x="527" y="1956"/>
                  </a:lnTo>
                  <a:cubicBezTo>
                    <a:pt x="539" y="1970"/>
                    <a:pt x="556" y="1977"/>
                    <a:pt x="575" y="1977"/>
                  </a:cubicBezTo>
                  <a:cubicBezTo>
                    <a:pt x="581" y="1977"/>
                    <a:pt x="587" y="1976"/>
                    <a:pt x="593" y="1975"/>
                  </a:cubicBezTo>
                  <a:cubicBezTo>
                    <a:pt x="629" y="1945"/>
                    <a:pt x="639" y="1868"/>
                    <a:pt x="604" y="1868"/>
                  </a:cubicBezTo>
                  <a:cubicBezTo>
                    <a:pt x="602" y="1868"/>
                    <a:pt x="601" y="1868"/>
                    <a:pt x="599" y="1868"/>
                  </a:cubicBezTo>
                  <a:cubicBezTo>
                    <a:pt x="593" y="1843"/>
                    <a:pt x="593" y="1843"/>
                    <a:pt x="612" y="1815"/>
                  </a:cubicBezTo>
                  <a:cubicBezTo>
                    <a:pt x="634" y="1812"/>
                    <a:pt x="628" y="1787"/>
                    <a:pt x="584" y="1765"/>
                  </a:cubicBezTo>
                  <a:cubicBezTo>
                    <a:pt x="540" y="1746"/>
                    <a:pt x="537" y="1721"/>
                    <a:pt x="574" y="1690"/>
                  </a:cubicBezTo>
                  <a:cubicBezTo>
                    <a:pt x="608" y="1634"/>
                    <a:pt x="594" y="1533"/>
                    <a:pt x="572" y="1533"/>
                  </a:cubicBezTo>
                  <a:cubicBezTo>
                    <a:pt x="572" y="1533"/>
                    <a:pt x="572" y="1533"/>
                    <a:pt x="571" y="1533"/>
                  </a:cubicBezTo>
                  <a:cubicBezTo>
                    <a:pt x="570" y="1533"/>
                    <a:pt x="570" y="1533"/>
                    <a:pt x="569" y="1533"/>
                  </a:cubicBezTo>
                  <a:cubicBezTo>
                    <a:pt x="530" y="1533"/>
                    <a:pt x="521" y="1460"/>
                    <a:pt x="537" y="1433"/>
                  </a:cubicBezTo>
                  <a:cubicBezTo>
                    <a:pt x="556" y="1408"/>
                    <a:pt x="549" y="1373"/>
                    <a:pt x="527" y="1354"/>
                  </a:cubicBezTo>
                  <a:cubicBezTo>
                    <a:pt x="552" y="1351"/>
                    <a:pt x="562" y="1317"/>
                    <a:pt x="540" y="1301"/>
                  </a:cubicBezTo>
                  <a:cubicBezTo>
                    <a:pt x="540" y="1301"/>
                    <a:pt x="539" y="1291"/>
                    <a:pt x="534" y="1291"/>
                  </a:cubicBezTo>
                  <a:cubicBezTo>
                    <a:pt x="531" y="1291"/>
                    <a:pt x="527" y="1294"/>
                    <a:pt x="521" y="1304"/>
                  </a:cubicBezTo>
                  <a:lnTo>
                    <a:pt x="471" y="1257"/>
                  </a:lnTo>
                  <a:lnTo>
                    <a:pt x="471" y="1257"/>
                  </a:lnTo>
                  <a:cubicBezTo>
                    <a:pt x="474" y="1282"/>
                    <a:pt x="455" y="1285"/>
                    <a:pt x="433" y="1289"/>
                  </a:cubicBezTo>
                  <a:cubicBezTo>
                    <a:pt x="433" y="1289"/>
                    <a:pt x="433" y="1289"/>
                    <a:pt x="432" y="1289"/>
                  </a:cubicBezTo>
                  <a:cubicBezTo>
                    <a:pt x="412" y="1289"/>
                    <a:pt x="418" y="1184"/>
                    <a:pt x="474" y="1126"/>
                  </a:cubicBezTo>
                  <a:lnTo>
                    <a:pt x="509" y="1069"/>
                  </a:lnTo>
                  <a:lnTo>
                    <a:pt x="509" y="1069"/>
                  </a:lnTo>
                  <a:lnTo>
                    <a:pt x="468" y="1075"/>
                  </a:lnTo>
                  <a:cubicBezTo>
                    <a:pt x="465" y="1050"/>
                    <a:pt x="458" y="1025"/>
                    <a:pt x="480" y="1022"/>
                  </a:cubicBezTo>
                  <a:cubicBezTo>
                    <a:pt x="502" y="1019"/>
                    <a:pt x="502" y="1019"/>
                    <a:pt x="499" y="994"/>
                  </a:cubicBezTo>
                  <a:cubicBezTo>
                    <a:pt x="499" y="994"/>
                    <a:pt x="494" y="969"/>
                    <a:pt x="477" y="969"/>
                  </a:cubicBezTo>
                  <a:cubicBezTo>
                    <a:pt x="476" y="969"/>
                    <a:pt x="475" y="969"/>
                    <a:pt x="474" y="969"/>
                  </a:cubicBezTo>
                  <a:cubicBezTo>
                    <a:pt x="461" y="971"/>
                    <a:pt x="452" y="972"/>
                    <a:pt x="447" y="972"/>
                  </a:cubicBezTo>
                  <a:cubicBezTo>
                    <a:pt x="435" y="972"/>
                    <a:pt x="438" y="966"/>
                    <a:pt x="449" y="947"/>
                  </a:cubicBezTo>
                  <a:cubicBezTo>
                    <a:pt x="487" y="916"/>
                    <a:pt x="483" y="891"/>
                    <a:pt x="440" y="869"/>
                  </a:cubicBezTo>
                  <a:cubicBezTo>
                    <a:pt x="426" y="871"/>
                    <a:pt x="417" y="872"/>
                    <a:pt x="411" y="872"/>
                  </a:cubicBezTo>
                  <a:cubicBezTo>
                    <a:pt x="399" y="872"/>
                    <a:pt x="407" y="865"/>
                    <a:pt x="433" y="844"/>
                  </a:cubicBezTo>
                  <a:cubicBezTo>
                    <a:pt x="458" y="837"/>
                    <a:pt x="474" y="812"/>
                    <a:pt x="468" y="787"/>
                  </a:cubicBezTo>
                  <a:lnTo>
                    <a:pt x="468" y="787"/>
                  </a:lnTo>
                  <a:lnTo>
                    <a:pt x="449" y="790"/>
                  </a:lnTo>
                  <a:cubicBezTo>
                    <a:pt x="445" y="791"/>
                    <a:pt x="441" y="791"/>
                    <a:pt x="437" y="791"/>
                  </a:cubicBezTo>
                  <a:cubicBezTo>
                    <a:pt x="407" y="791"/>
                    <a:pt x="404" y="768"/>
                    <a:pt x="421" y="740"/>
                  </a:cubicBezTo>
                  <a:cubicBezTo>
                    <a:pt x="443" y="740"/>
                    <a:pt x="436" y="712"/>
                    <a:pt x="411" y="665"/>
                  </a:cubicBezTo>
                  <a:cubicBezTo>
                    <a:pt x="402" y="612"/>
                    <a:pt x="399" y="587"/>
                    <a:pt x="421" y="583"/>
                  </a:cubicBezTo>
                  <a:cubicBezTo>
                    <a:pt x="462" y="580"/>
                    <a:pt x="462" y="580"/>
                    <a:pt x="418" y="558"/>
                  </a:cubicBezTo>
                  <a:cubicBezTo>
                    <a:pt x="393" y="536"/>
                    <a:pt x="393" y="536"/>
                    <a:pt x="405" y="483"/>
                  </a:cubicBezTo>
                  <a:cubicBezTo>
                    <a:pt x="424" y="452"/>
                    <a:pt x="424" y="452"/>
                    <a:pt x="399" y="430"/>
                  </a:cubicBezTo>
                  <a:cubicBezTo>
                    <a:pt x="358" y="436"/>
                    <a:pt x="336" y="439"/>
                    <a:pt x="339" y="464"/>
                  </a:cubicBezTo>
                  <a:cubicBezTo>
                    <a:pt x="342" y="489"/>
                    <a:pt x="342" y="489"/>
                    <a:pt x="324" y="493"/>
                  </a:cubicBezTo>
                  <a:lnTo>
                    <a:pt x="314" y="442"/>
                  </a:lnTo>
                  <a:cubicBezTo>
                    <a:pt x="311" y="405"/>
                    <a:pt x="299" y="373"/>
                    <a:pt x="280" y="342"/>
                  </a:cubicBezTo>
                  <a:cubicBezTo>
                    <a:pt x="267" y="319"/>
                    <a:pt x="251" y="307"/>
                    <a:pt x="240" y="307"/>
                  </a:cubicBezTo>
                  <a:cubicBezTo>
                    <a:pt x="229" y="307"/>
                    <a:pt x="224" y="322"/>
                    <a:pt x="239" y="348"/>
                  </a:cubicBezTo>
                  <a:lnTo>
                    <a:pt x="220" y="377"/>
                  </a:lnTo>
                  <a:cubicBezTo>
                    <a:pt x="166" y="382"/>
                    <a:pt x="166" y="428"/>
                    <a:pt x="216" y="428"/>
                  </a:cubicBezTo>
                  <a:cubicBezTo>
                    <a:pt x="220" y="428"/>
                    <a:pt x="225" y="427"/>
                    <a:pt x="230" y="427"/>
                  </a:cubicBezTo>
                  <a:cubicBezTo>
                    <a:pt x="252" y="423"/>
                    <a:pt x="266" y="421"/>
                    <a:pt x="274" y="421"/>
                  </a:cubicBezTo>
                  <a:cubicBezTo>
                    <a:pt x="287" y="421"/>
                    <a:pt x="278" y="428"/>
                    <a:pt x="252" y="449"/>
                  </a:cubicBezTo>
                  <a:cubicBezTo>
                    <a:pt x="211" y="455"/>
                    <a:pt x="214" y="480"/>
                    <a:pt x="220" y="508"/>
                  </a:cubicBezTo>
                  <a:cubicBezTo>
                    <a:pt x="223" y="533"/>
                    <a:pt x="223" y="533"/>
                    <a:pt x="201" y="536"/>
                  </a:cubicBezTo>
                  <a:cubicBezTo>
                    <a:pt x="176" y="543"/>
                    <a:pt x="164" y="568"/>
                    <a:pt x="167" y="593"/>
                  </a:cubicBezTo>
                  <a:cubicBezTo>
                    <a:pt x="169" y="611"/>
                    <a:pt x="170" y="616"/>
                    <a:pt x="179" y="616"/>
                  </a:cubicBezTo>
                  <a:cubicBezTo>
                    <a:pt x="182" y="616"/>
                    <a:pt x="186" y="616"/>
                    <a:pt x="192" y="615"/>
                  </a:cubicBezTo>
                  <a:cubicBezTo>
                    <a:pt x="195" y="609"/>
                    <a:pt x="198" y="606"/>
                    <a:pt x="201" y="606"/>
                  </a:cubicBezTo>
                  <a:cubicBezTo>
                    <a:pt x="210" y="606"/>
                    <a:pt x="209" y="643"/>
                    <a:pt x="180" y="668"/>
                  </a:cubicBezTo>
                  <a:cubicBezTo>
                    <a:pt x="167" y="690"/>
                    <a:pt x="163" y="696"/>
                    <a:pt x="175" y="696"/>
                  </a:cubicBezTo>
                  <a:cubicBezTo>
                    <a:pt x="180" y="696"/>
                    <a:pt x="189" y="695"/>
                    <a:pt x="201" y="693"/>
                  </a:cubicBezTo>
                  <a:cubicBezTo>
                    <a:pt x="204" y="693"/>
                    <a:pt x="206" y="693"/>
                    <a:pt x="209" y="693"/>
                  </a:cubicBezTo>
                  <a:cubicBezTo>
                    <a:pt x="246" y="693"/>
                    <a:pt x="249" y="739"/>
                    <a:pt x="214" y="768"/>
                  </a:cubicBezTo>
                  <a:lnTo>
                    <a:pt x="220" y="822"/>
                  </a:lnTo>
                  <a:cubicBezTo>
                    <a:pt x="222" y="838"/>
                    <a:pt x="233" y="842"/>
                    <a:pt x="245" y="842"/>
                  </a:cubicBezTo>
                  <a:cubicBezTo>
                    <a:pt x="251" y="842"/>
                    <a:pt x="258" y="841"/>
                    <a:pt x="264" y="840"/>
                  </a:cubicBezTo>
                  <a:cubicBezTo>
                    <a:pt x="278" y="838"/>
                    <a:pt x="288" y="837"/>
                    <a:pt x="294" y="837"/>
                  </a:cubicBezTo>
                  <a:cubicBezTo>
                    <a:pt x="306" y="837"/>
                    <a:pt x="302" y="843"/>
                    <a:pt x="289" y="862"/>
                  </a:cubicBezTo>
                  <a:cubicBezTo>
                    <a:pt x="283" y="878"/>
                    <a:pt x="267" y="891"/>
                    <a:pt x="252" y="894"/>
                  </a:cubicBezTo>
                  <a:cubicBezTo>
                    <a:pt x="230" y="897"/>
                    <a:pt x="236" y="925"/>
                    <a:pt x="239" y="950"/>
                  </a:cubicBezTo>
                  <a:cubicBezTo>
                    <a:pt x="242" y="974"/>
                    <a:pt x="248" y="1022"/>
                    <a:pt x="268" y="1022"/>
                  </a:cubicBezTo>
                  <a:cubicBezTo>
                    <a:pt x="269" y="1022"/>
                    <a:pt x="269" y="1022"/>
                    <a:pt x="269" y="1022"/>
                  </a:cubicBezTo>
                  <a:lnTo>
                    <a:pt x="269" y="1022"/>
                  </a:lnTo>
                  <a:cubicBezTo>
                    <a:pt x="263" y="1023"/>
                    <a:pt x="256" y="1024"/>
                    <a:pt x="248" y="1025"/>
                  </a:cubicBezTo>
                  <a:cubicBezTo>
                    <a:pt x="251" y="1045"/>
                    <a:pt x="239" y="1051"/>
                    <a:pt x="244" y="1051"/>
                  </a:cubicBezTo>
                  <a:cubicBezTo>
                    <a:pt x="246" y="1051"/>
                    <a:pt x="248" y="1051"/>
                    <a:pt x="252" y="1050"/>
                  </a:cubicBezTo>
                  <a:lnTo>
                    <a:pt x="252" y="1050"/>
                  </a:lnTo>
                  <a:cubicBezTo>
                    <a:pt x="255" y="1079"/>
                    <a:pt x="252" y="1107"/>
                    <a:pt x="242" y="1132"/>
                  </a:cubicBezTo>
                  <a:cubicBezTo>
                    <a:pt x="234" y="1168"/>
                    <a:pt x="254" y="1212"/>
                    <a:pt x="277" y="1212"/>
                  </a:cubicBezTo>
                  <a:cubicBezTo>
                    <a:pt x="289" y="1212"/>
                    <a:pt x="301" y="1202"/>
                    <a:pt x="311" y="1176"/>
                  </a:cubicBezTo>
                  <a:cubicBezTo>
                    <a:pt x="310" y="1164"/>
                    <a:pt x="309" y="1157"/>
                    <a:pt x="309" y="1157"/>
                  </a:cubicBezTo>
                  <a:lnTo>
                    <a:pt x="309" y="1157"/>
                  </a:lnTo>
                  <a:cubicBezTo>
                    <a:pt x="309" y="1157"/>
                    <a:pt x="311" y="1170"/>
                    <a:pt x="314" y="1201"/>
                  </a:cubicBezTo>
                  <a:cubicBezTo>
                    <a:pt x="317" y="1221"/>
                    <a:pt x="331" y="1223"/>
                    <a:pt x="337" y="1223"/>
                  </a:cubicBezTo>
                  <a:cubicBezTo>
                    <a:pt x="338" y="1223"/>
                    <a:pt x="339" y="1223"/>
                    <a:pt x="339" y="1223"/>
                  </a:cubicBezTo>
                  <a:cubicBezTo>
                    <a:pt x="341" y="1223"/>
                    <a:pt x="342" y="1222"/>
                    <a:pt x="343" y="1222"/>
                  </a:cubicBezTo>
                  <a:cubicBezTo>
                    <a:pt x="362" y="1222"/>
                    <a:pt x="365" y="1246"/>
                    <a:pt x="368" y="1273"/>
                  </a:cubicBezTo>
                  <a:lnTo>
                    <a:pt x="327" y="1276"/>
                  </a:lnTo>
                  <a:cubicBezTo>
                    <a:pt x="319" y="1274"/>
                    <a:pt x="311" y="1273"/>
                    <a:pt x="304" y="1273"/>
                  </a:cubicBezTo>
                  <a:cubicBezTo>
                    <a:pt x="258" y="1273"/>
                    <a:pt x="254" y="1316"/>
                    <a:pt x="311" y="1332"/>
                  </a:cubicBezTo>
                  <a:cubicBezTo>
                    <a:pt x="318" y="1331"/>
                    <a:pt x="320" y="1331"/>
                    <a:pt x="320" y="1331"/>
                  </a:cubicBezTo>
                  <a:lnTo>
                    <a:pt x="320" y="1331"/>
                  </a:lnTo>
                  <a:cubicBezTo>
                    <a:pt x="320" y="1331"/>
                    <a:pt x="306" y="1333"/>
                    <a:pt x="292" y="1336"/>
                  </a:cubicBezTo>
                  <a:cubicBezTo>
                    <a:pt x="270" y="1339"/>
                    <a:pt x="274" y="1364"/>
                    <a:pt x="302" y="1411"/>
                  </a:cubicBezTo>
                  <a:cubicBezTo>
                    <a:pt x="305" y="1434"/>
                    <a:pt x="346" y="1455"/>
                    <a:pt x="367" y="1455"/>
                  </a:cubicBezTo>
                  <a:cubicBezTo>
                    <a:pt x="368" y="1455"/>
                    <a:pt x="369" y="1455"/>
                    <a:pt x="371" y="1455"/>
                  </a:cubicBezTo>
                  <a:cubicBezTo>
                    <a:pt x="372" y="1454"/>
                    <a:pt x="373" y="1454"/>
                    <a:pt x="374" y="1454"/>
                  </a:cubicBezTo>
                  <a:cubicBezTo>
                    <a:pt x="393" y="1454"/>
                    <a:pt x="396" y="1477"/>
                    <a:pt x="396" y="1477"/>
                  </a:cubicBezTo>
                  <a:cubicBezTo>
                    <a:pt x="399" y="1502"/>
                    <a:pt x="399" y="1502"/>
                    <a:pt x="380" y="1505"/>
                  </a:cubicBezTo>
                  <a:cubicBezTo>
                    <a:pt x="336" y="1511"/>
                    <a:pt x="346" y="1564"/>
                    <a:pt x="389" y="1583"/>
                  </a:cubicBezTo>
                  <a:lnTo>
                    <a:pt x="368" y="1586"/>
                  </a:lnTo>
                  <a:cubicBezTo>
                    <a:pt x="349" y="1589"/>
                    <a:pt x="330" y="1618"/>
                    <a:pt x="371" y="1743"/>
                  </a:cubicBezTo>
                  <a:cubicBezTo>
                    <a:pt x="383" y="1846"/>
                    <a:pt x="396" y="1922"/>
                    <a:pt x="374" y="1925"/>
                  </a:cubicBezTo>
                  <a:cubicBezTo>
                    <a:pt x="352" y="1928"/>
                    <a:pt x="408" y="2025"/>
                    <a:pt x="458" y="2072"/>
                  </a:cubicBezTo>
                  <a:cubicBezTo>
                    <a:pt x="436" y="2072"/>
                    <a:pt x="440" y="2100"/>
                    <a:pt x="446" y="2150"/>
                  </a:cubicBezTo>
                  <a:cubicBezTo>
                    <a:pt x="458" y="2229"/>
                    <a:pt x="458" y="2229"/>
                    <a:pt x="436" y="2232"/>
                  </a:cubicBezTo>
                  <a:cubicBezTo>
                    <a:pt x="419" y="2223"/>
                    <a:pt x="408" y="2218"/>
                    <a:pt x="405" y="2218"/>
                  </a:cubicBezTo>
                  <a:cubicBezTo>
                    <a:pt x="400" y="2218"/>
                    <a:pt x="412" y="2229"/>
                    <a:pt x="440" y="2257"/>
                  </a:cubicBezTo>
                  <a:cubicBezTo>
                    <a:pt x="487" y="2276"/>
                    <a:pt x="474" y="2357"/>
                    <a:pt x="433" y="2360"/>
                  </a:cubicBezTo>
                  <a:cubicBezTo>
                    <a:pt x="415" y="2363"/>
                    <a:pt x="418" y="2388"/>
                    <a:pt x="424" y="2442"/>
                  </a:cubicBezTo>
                  <a:cubicBezTo>
                    <a:pt x="449" y="2464"/>
                    <a:pt x="455" y="2517"/>
                    <a:pt x="462" y="2567"/>
                  </a:cubicBezTo>
                  <a:cubicBezTo>
                    <a:pt x="472" y="2630"/>
                    <a:pt x="474" y="2640"/>
                    <a:pt x="497" y="2640"/>
                  </a:cubicBezTo>
                  <a:cubicBezTo>
                    <a:pt x="502" y="2640"/>
                    <a:pt x="508" y="2640"/>
                    <a:pt x="515" y="2639"/>
                  </a:cubicBezTo>
                  <a:cubicBezTo>
                    <a:pt x="519" y="2639"/>
                    <a:pt x="523" y="2638"/>
                    <a:pt x="526" y="2638"/>
                  </a:cubicBezTo>
                  <a:cubicBezTo>
                    <a:pt x="556" y="2638"/>
                    <a:pt x="560" y="2663"/>
                    <a:pt x="568" y="2708"/>
                  </a:cubicBezTo>
                  <a:cubicBezTo>
                    <a:pt x="571" y="2736"/>
                    <a:pt x="574" y="2761"/>
                    <a:pt x="552" y="2765"/>
                  </a:cubicBezTo>
                  <a:cubicBezTo>
                    <a:pt x="543" y="2780"/>
                    <a:pt x="540" y="2799"/>
                    <a:pt x="540" y="2818"/>
                  </a:cubicBezTo>
                  <a:cubicBezTo>
                    <a:pt x="543" y="2843"/>
                    <a:pt x="546" y="2868"/>
                    <a:pt x="527" y="2871"/>
                  </a:cubicBezTo>
                  <a:cubicBezTo>
                    <a:pt x="515" y="2896"/>
                    <a:pt x="512" y="2924"/>
                    <a:pt x="515" y="2953"/>
                  </a:cubicBezTo>
                  <a:cubicBezTo>
                    <a:pt x="524" y="3003"/>
                    <a:pt x="530" y="3056"/>
                    <a:pt x="509" y="3056"/>
                  </a:cubicBezTo>
                  <a:cubicBezTo>
                    <a:pt x="513" y="3077"/>
                    <a:pt x="514" y="3082"/>
                    <a:pt x="523" y="3082"/>
                  </a:cubicBezTo>
                  <a:cubicBezTo>
                    <a:pt x="525" y="3082"/>
                    <a:pt x="529" y="3082"/>
                    <a:pt x="534" y="3081"/>
                  </a:cubicBezTo>
                  <a:cubicBezTo>
                    <a:pt x="535" y="3081"/>
                    <a:pt x="536" y="3081"/>
                    <a:pt x="537" y="3081"/>
                  </a:cubicBezTo>
                  <a:cubicBezTo>
                    <a:pt x="558" y="3081"/>
                    <a:pt x="577" y="3106"/>
                    <a:pt x="571" y="3206"/>
                  </a:cubicBezTo>
                  <a:cubicBezTo>
                    <a:pt x="580" y="3256"/>
                    <a:pt x="590" y="3332"/>
                    <a:pt x="611" y="3332"/>
                  </a:cubicBezTo>
                  <a:cubicBezTo>
                    <a:pt x="611" y="3332"/>
                    <a:pt x="612" y="3332"/>
                    <a:pt x="612" y="3332"/>
                  </a:cubicBezTo>
                  <a:lnTo>
                    <a:pt x="612" y="3332"/>
                  </a:lnTo>
                  <a:cubicBezTo>
                    <a:pt x="615" y="3357"/>
                    <a:pt x="615" y="3357"/>
                    <a:pt x="593" y="3360"/>
                  </a:cubicBezTo>
                  <a:cubicBezTo>
                    <a:pt x="552" y="3366"/>
                    <a:pt x="559" y="3416"/>
                    <a:pt x="609" y="3463"/>
                  </a:cubicBezTo>
                  <a:cubicBezTo>
                    <a:pt x="610" y="3463"/>
                    <a:pt x="611" y="3463"/>
                    <a:pt x="612" y="3463"/>
                  </a:cubicBezTo>
                  <a:cubicBezTo>
                    <a:pt x="628" y="3463"/>
                    <a:pt x="633" y="3487"/>
                    <a:pt x="615" y="3514"/>
                  </a:cubicBezTo>
                  <a:cubicBezTo>
                    <a:pt x="618" y="3532"/>
                    <a:pt x="628" y="3548"/>
                    <a:pt x="643" y="3564"/>
                  </a:cubicBezTo>
                  <a:cubicBezTo>
                    <a:pt x="668" y="3586"/>
                    <a:pt x="668" y="3586"/>
                    <a:pt x="653" y="3639"/>
                  </a:cubicBezTo>
                  <a:cubicBezTo>
                    <a:pt x="634" y="3642"/>
                    <a:pt x="637" y="3667"/>
                    <a:pt x="640" y="3692"/>
                  </a:cubicBezTo>
                  <a:cubicBezTo>
                    <a:pt x="668" y="3742"/>
                    <a:pt x="706" y="4024"/>
                    <a:pt x="690" y="4053"/>
                  </a:cubicBezTo>
                  <a:cubicBezTo>
                    <a:pt x="715" y="4074"/>
                    <a:pt x="715" y="4074"/>
                    <a:pt x="719" y="4103"/>
                  </a:cubicBezTo>
                  <a:cubicBezTo>
                    <a:pt x="685" y="4130"/>
                    <a:pt x="701" y="4151"/>
                    <a:pt x="733" y="4151"/>
                  </a:cubicBezTo>
                  <a:cubicBezTo>
                    <a:pt x="738" y="4151"/>
                    <a:pt x="742" y="4150"/>
                    <a:pt x="747" y="4150"/>
                  </a:cubicBezTo>
                  <a:lnTo>
                    <a:pt x="744" y="4125"/>
                  </a:lnTo>
                  <a:lnTo>
                    <a:pt x="737" y="4100"/>
                  </a:lnTo>
                  <a:cubicBezTo>
                    <a:pt x="739" y="4099"/>
                    <a:pt x="741" y="4099"/>
                    <a:pt x="742" y="4099"/>
                  </a:cubicBezTo>
                  <a:cubicBezTo>
                    <a:pt x="782" y="4099"/>
                    <a:pt x="788" y="4172"/>
                    <a:pt x="728" y="4178"/>
                  </a:cubicBezTo>
                  <a:cubicBezTo>
                    <a:pt x="690" y="4209"/>
                    <a:pt x="690" y="4209"/>
                    <a:pt x="737" y="4231"/>
                  </a:cubicBezTo>
                  <a:cubicBezTo>
                    <a:pt x="781" y="4250"/>
                    <a:pt x="784" y="4275"/>
                    <a:pt x="747" y="4306"/>
                  </a:cubicBezTo>
                  <a:cubicBezTo>
                    <a:pt x="706" y="4313"/>
                    <a:pt x="706" y="4313"/>
                    <a:pt x="750" y="4331"/>
                  </a:cubicBezTo>
                  <a:cubicBezTo>
                    <a:pt x="841" y="4372"/>
                    <a:pt x="872" y="4447"/>
                    <a:pt x="787" y="4457"/>
                  </a:cubicBezTo>
                  <a:cubicBezTo>
                    <a:pt x="747" y="4463"/>
                    <a:pt x="731" y="4491"/>
                    <a:pt x="734" y="4519"/>
                  </a:cubicBezTo>
                  <a:cubicBezTo>
                    <a:pt x="736" y="4536"/>
                    <a:pt x="747" y="4540"/>
                    <a:pt x="759" y="4540"/>
                  </a:cubicBezTo>
                  <a:cubicBezTo>
                    <a:pt x="765" y="4540"/>
                    <a:pt x="772" y="4539"/>
                    <a:pt x="778" y="4538"/>
                  </a:cubicBezTo>
                  <a:cubicBezTo>
                    <a:pt x="789" y="4529"/>
                    <a:pt x="797" y="4525"/>
                    <a:pt x="802" y="4525"/>
                  </a:cubicBezTo>
                  <a:cubicBezTo>
                    <a:pt x="814" y="4525"/>
                    <a:pt x="809" y="4549"/>
                    <a:pt x="784" y="4588"/>
                  </a:cubicBezTo>
                  <a:cubicBezTo>
                    <a:pt x="734" y="4676"/>
                    <a:pt x="740" y="4726"/>
                    <a:pt x="794" y="4798"/>
                  </a:cubicBezTo>
                  <a:cubicBezTo>
                    <a:pt x="835" y="4869"/>
                    <a:pt x="851" y="4929"/>
                    <a:pt x="837" y="4929"/>
                  </a:cubicBezTo>
                  <a:cubicBezTo>
                    <a:pt x="832" y="4929"/>
                    <a:pt x="823" y="4920"/>
                    <a:pt x="809" y="4902"/>
                  </a:cubicBezTo>
                  <a:cubicBezTo>
                    <a:pt x="784" y="4878"/>
                    <a:pt x="772" y="4867"/>
                    <a:pt x="769" y="4867"/>
                  </a:cubicBezTo>
                  <a:lnTo>
                    <a:pt x="769" y="4867"/>
                  </a:lnTo>
                  <a:cubicBezTo>
                    <a:pt x="766" y="4867"/>
                    <a:pt x="773" y="4878"/>
                    <a:pt x="787" y="4902"/>
                  </a:cubicBezTo>
                  <a:cubicBezTo>
                    <a:pt x="794" y="4955"/>
                    <a:pt x="800" y="5005"/>
                    <a:pt x="806" y="5030"/>
                  </a:cubicBezTo>
                  <a:cubicBezTo>
                    <a:pt x="809" y="5057"/>
                    <a:pt x="831" y="5078"/>
                    <a:pt x="850" y="5078"/>
                  </a:cubicBezTo>
                  <a:cubicBezTo>
                    <a:pt x="851" y="5078"/>
                    <a:pt x="852" y="5077"/>
                    <a:pt x="853" y="5077"/>
                  </a:cubicBezTo>
                  <a:lnTo>
                    <a:pt x="853" y="5077"/>
                  </a:lnTo>
                  <a:cubicBezTo>
                    <a:pt x="809" y="5109"/>
                    <a:pt x="809" y="5174"/>
                    <a:pt x="850" y="5209"/>
                  </a:cubicBezTo>
                  <a:lnTo>
                    <a:pt x="856" y="5259"/>
                  </a:lnTo>
                  <a:cubicBezTo>
                    <a:pt x="863" y="5284"/>
                    <a:pt x="863" y="5284"/>
                    <a:pt x="885" y="5309"/>
                  </a:cubicBezTo>
                  <a:cubicBezTo>
                    <a:pt x="910" y="5331"/>
                    <a:pt x="894" y="5359"/>
                    <a:pt x="875" y="5388"/>
                  </a:cubicBezTo>
                  <a:cubicBezTo>
                    <a:pt x="860" y="5414"/>
                    <a:pt x="843" y="5441"/>
                    <a:pt x="860" y="5441"/>
                  </a:cubicBezTo>
                  <a:cubicBezTo>
                    <a:pt x="861" y="5441"/>
                    <a:pt x="862" y="5441"/>
                    <a:pt x="863" y="5441"/>
                  </a:cubicBezTo>
                  <a:cubicBezTo>
                    <a:pt x="881" y="5441"/>
                    <a:pt x="910" y="5488"/>
                    <a:pt x="935" y="5510"/>
                  </a:cubicBezTo>
                  <a:cubicBezTo>
                    <a:pt x="953" y="5528"/>
                    <a:pt x="948" y="5548"/>
                    <a:pt x="936" y="5548"/>
                  </a:cubicBezTo>
                  <a:cubicBezTo>
                    <a:pt x="931" y="5548"/>
                    <a:pt x="925" y="5545"/>
                    <a:pt x="919" y="5538"/>
                  </a:cubicBezTo>
                  <a:cubicBezTo>
                    <a:pt x="897" y="5541"/>
                    <a:pt x="897" y="5541"/>
                    <a:pt x="885" y="5598"/>
                  </a:cubicBezTo>
                  <a:cubicBezTo>
                    <a:pt x="888" y="5622"/>
                    <a:pt x="894" y="5670"/>
                    <a:pt x="914" y="5670"/>
                  </a:cubicBezTo>
                  <a:cubicBezTo>
                    <a:pt x="915" y="5670"/>
                    <a:pt x="915" y="5670"/>
                    <a:pt x="916" y="5670"/>
                  </a:cubicBezTo>
                  <a:cubicBezTo>
                    <a:pt x="916" y="5670"/>
                    <a:pt x="916" y="5670"/>
                    <a:pt x="917" y="5670"/>
                  </a:cubicBezTo>
                  <a:cubicBezTo>
                    <a:pt x="935" y="5670"/>
                    <a:pt x="957" y="5823"/>
                    <a:pt x="941" y="5851"/>
                  </a:cubicBezTo>
                  <a:lnTo>
                    <a:pt x="947" y="5901"/>
                  </a:lnTo>
                  <a:cubicBezTo>
                    <a:pt x="950" y="5927"/>
                    <a:pt x="975" y="5952"/>
                    <a:pt x="979" y="5977"/>
                  </a:cubicBezTo>
                  <a:cubicBezTo>
                    <a:pt x="982" y="5996"/>
                    <a:pt x="991" y="6011"/>
                    <a:pt x="1007" y="6024"/>
                  </a:cubicBezTo>
                  <a:cubicBezTo>
                    <a:pt x="1010" y="6049"/>
                    <a:pt x="1013" y="6077"/>
                    <a:pt x="991" y="6080"/>
                  </a:cubicBezTo>
                  <a:cubicBezTo>
                    <a:pt x="1038" y="6099"/>
                    <a:pt x="1038" y="6099"/>
                    <a:pt x="1001" y="6130"/>
                  </a:cubicBezTo>
                  <a:cubicBezTo>
                    <a:pt x="960" y="6137"/>
                    <a:pt x="960" y="6137"/>
                    <a:pt x="1004" y="6155"/>
                  </a:cubicBezTo>
                  <a:cubicBezTo>
                    <a:pt x="1029" y="6177"/>
                    <a:pt x="1029" y="6177"/>
                    <a:pt x="1010" y="6209"/>
                  </a:cubicBezTo>
                  <a:cubicBezTo>
                    <a:pt x="992" y="6209"/>
                    <a:pt x="994" y="6234"/>
                    <a:pt x="1010" y="6234"/>
                  </a:cubicBezTo>
                  <a:cubicBezTo>
                    <a:pt x="1011" y="6234"/>
                    <a:pt x="1012" y="6234"/>
                    <a:pt x="1013" y="6234"/>
                  </a:cubicBezTo>
                  <a:cubicBezTo>
                    <a:pt x="1060" y="6252"/>
                    <a:pt x="1091" y="6328"/>
                    <a:pt x="1048" y="6334"/>
                  </a:cubicBezTo>
                  <a:cubicBezTo>
                    <a:pt x="1054" y="6353"/>
                    <a:pt x="1063" y="6368"/>
                    <a:pt x="1076" y="6381"/>
                  </a:cubicBezTo>
                  <a:cubicBezTo>
                    <a:pt x="1123" y="6400"/>
                    <a:pt x="1123" y="6400"/>
                    <a:pt x="1079" y="6406"/>
                  </a:cubicBezTo>
                  <a:cubicBezTo>
                    <a:pt x="1041" y="6437"/>
                    <a:pt x="1048" y="6462"/>
                    <a:pt x="1091" y="6484"/>
                  </a:cubicBezTo>
                  <a:cubicBezTo>
                    <a:pt x="1104" y="6497"/>
                    <a:pt x="1107" y="6519"/>
                    <a:pt x="1098" y="6535"/>
                  </a:cubicBezTo>
                  <a:cubicBezTo>
                    <a:pt x="1086" y="6586"/>
                    <a:pt x="1085" y="6720"/>
                    <a:pt x="1114" y="6720"/>
                  </a:cubicBezTo>
                  <a:cubicBezTo>
                    <a:pt x="1116" y="6720"/>
                    <a:pt x="1119" y="6719"/>
                    <a:pt x="1123" y="6716"/>
                  </a:cubicBezTo>
                  <a:lnTo>
                    <a:pt x="1129" y="6766"/>
                  </a:lnTo>
                  <a:cubicBezTo>
                    <a:pt x="1117" y="6820"/>
                    <a:pt x="1120" y="6845"/>
                    <a:pt x="1145" y="6870"/>
                  </a:cubicBezTo>
                  <a:lnTo>
                    <a:pt x="1170" y="6892"/>
                  </a:lnTo>
                  <a:cubicBezTo>
                    <a:pt x="1145" y="6901"/>
                    <a:pt x="1129" y="6923"/>
                    <a:pt x="1135" y="6948"/>
                  </a:cubicBezTo>
                  <a:cubicBezTo>
                    <a:pt x="1138" y="6973"/>
                    <a:pt x="1138" y="6973"/>
                    <a:pt x="1157" y="6973"/>
                  </a:cubicBezTo>
                  <a:cubicBezTo>
                    <a:pt x="1163" y="6963"/>
                    <a:pt x="1168" y="6959"/>
                    <a:pt x="1171" y="6959"/>
                  </a:cubicBezTo>
                  <a:cubicBezTo>
                    <a:pt x="1178" y="6959"/>
                    <a:pt x="1180" y="6978"/>
                    <a:pt x="1182" y="6995"/>
                  </a:cubicBezTo>
                  <a:cubicBezTo>
                    <a:pt x="1189" y="7020"/>
                    <a:pt x="1173" y="7045"/>
                    <a:pt x="1148" y="7052"/>
                  </a:cubicBezTo>
                  <a:lnTo>
                    <a:pt x="1151" y="7077"/>
                  </a:lnTo>
                  <a:cubicBezTo>
                    <a:pt x="1155" y="7076"/>
                    <a:pt x="1159" y="7076"/>
                    <a:pt x="1163" y="7076"/>
                  </a:cubicBezTo>
                  <a:cubicBezTo>
                    <a:pt x="1195" y="7076"/>
                    <a:pt x="1196" y="7099"/>
                    <a:pt x="1176" y="7102"/>
                  </a:cubicBezTo>
                  <a:cubicBezTo>
                    <a:pt x="1164" y="7124"/>
                    <a:pt x="1160" y="7152"/>
                    <a:pt x="1167" y="7180"/>
                  </a:cubicBezTo>
                  <a:cubicBezTo>
                    <a:pt x="1168" y="7180"/>
                    <a:pt x="1169" y="7180"/>
                    <a:pt x="1170" y="7180"/>
                  </a:cubicBezTo>
                  <a:cubicBezTo>
                    <a:pt x="1181" y="7180"/>
                    <a:pt x="1177" y="7191"/>
                    <a:pt x="1172" y="7191"/>
                  </a:cubicBezTo>
                  <a:cubicBezTo>
                    <a:pt x="1170" y="7191"/>
                    <a:pt x="1168" y="7188"/>
                    <a:pt x="1167" y="7180"/>
                  </a:cubicBezTo>
                  <a:lnTo>
                    <a:pt x="1145" y="7183"/>
                  </a:lnTo>
                  <a:cubicBezTo>
                    <a:pt x="1134" y="7203"/>
                    <a:pt x="1141" y="7207"/>
                    <a:pt x="1152" y="7207"/>
                  </a:cubicBezTo>
                  <a:cubicBezTo>
                    <a:pt x="1158" y="7207"/>
                    <a:pt x="1164" y="7206"/>
                    <a:pt x="1170" y="7205"/>
                  </a:cubicBezTo>
                  <a:cubicBezTo>
                    <a:pt x="1170" y="7205"/>
                    <a:pt x="1173" y="7230"/>
                    <a:pt x="1176" y="7258"/>
                  </a:cubicBezTo>
                  <a:cubicBezTo>
                    <a:pt x="1180" y="7276"/>
                    <a:pt x="1183" y="7293"/>
                    <a:pt x="1190" y="7293"/>
                  </a:cubicBezTo>
                  <a:cubicBezTo>
                    <a:pt x="1193" y="7293"/>
                    <a:pt x="1196" y="7289"/>
                    <a:pt x="1201" y="7280"/>
                  </a:cubicBezTo>
                  <a:cubicBezTo>
                    <a:pt x="1208" y="7279"/>
                    <a:pt x="1215" y="7278"/>
                    <a:pt x="1222" y="7278"/>
                  </a:cubicBezTo>
                  <a:cubicBezTo>
                    <a:pt x="1234" y="7278"/>
                    <a:pt x="1243" y="7282"/>
                    <a:pt x="1245" y="7299"/>
                  </a:cubicBezTo>
                  <a:cubicBezTo>
                    <a:pt x="1246" y="7299"/>
                    <a:pt x="1247" y="7299"/>
                    <a:pt x="1248" y="7299"/>
                  </a:cubicBezTo>
                  <a:cubicBezTo>
                    <a:pt x="1260" y="7299"/>
                    <a:pt x="1257" y="7310"/>
                    <a:pt x="1252" y="7310"/>
                  </a:cubicBezTo>
                  <a:cubicBezTo>
                    <a:pt x="1250" y="7310"/>
                    <a:pt x="1247" y="7307"/>
                    <a:pt x="1245" y="7299"/>
                  </a:cubicBezTo>
                  <a:cubicBezTo>
                    <a:pt x="1226" y="7302"/>
                    <a:pt x="1204" y="7305"/>
                    <a:pt x="1207" y="7331"/>
                  </a:cubicBezTo>
                  <a:cubicBezTo>
                    <a:pt x="1214" y="7356"/>
                    <a:pt x="1192" y="7359"/>
                    <a:pt x="1192" y="7359"/>
                  </a:cubicBezTo>
                  <a:cubicBezTo>
                    <a:pt x="1188" y="7357"/>
                    <a:pt x="1185" y="7356"/>
                    <a:pt x="1182" y="7356"/>
                  </a:cubicBezTo>
                  <a:cubicBezTo>
                    <a:pt x="1154" y="7356"/>
                    <a:pt x="1184" y="7442"/>
                    <a:pt x="1204" y="7462"/>
                  </a:cubicBezTo>
                  <a:cubicBezTo>
                    <a:pt x="1254" y="7509"/>
                    <a:pt x="1258" y="7534"/>
                    <a:pt x="1217" y="7540"/>
                  </a:cubicBezTo>
                  <a:cubicBezTo>
                    <a:pt x="1176" y="7544"/>
                    <a:pt x="1223" y="7591"/>
                    <a:pt x="1289" y="7609"/>
                  </a:cubicBezTo>
                  <a:lnTo>
                    <a:pt x="1355" y="7625"/>
                  </a:lnTo>
                  <a:lnTo>
                    <a:pt x="1292" y="7634"/>
                  </a:lnTo>
                  <a:cubicBezTo>
                    <a:pt x="1214" y="7672"/>
                    <a:pt x="1214" y="7672"/>
                    <a:pt x="1267" y="7741"/>
                  </a:cubicBezTo>
                  <a:cubicBezTo>
                    <a:pt x="1292" y="7791"/>
                    <a:pt x="1292" y="7791"/>
                    <a:pt x="1273" y="7794"/>
                  </a:cubicBezTo>
                  <a:cubicBezTo>
                    <a:pt x="1251" y="7797"/>
                    <a:pt x="1254" y="7823"/>
                    <a:pt x="1267" y="7898"/>
                  </a:cubicBezTo>
                  <a:cubicBezTo>
                    <a:pt x="1276" y="7972"/>
                    <a:pt x="1279" y="7998"/>
                    <a:pt x="1298" y="7998"/>
                  </a:cubicBezTo>
                  <a:cubicBezTo>
                    <a:pt x="1299" y="7998"/>
                    <a:pt x="1300" y="7998"/>
                    <a:pt x="1301" y="7998"/>
                  </a:cubicBezTo>
                  <a:lnTo>
                    <a:pt x="1308" y="8051"/>
                  </a:lnTo>
                  <a:cubicBezTo>
                    <a:pt x="1279" y="8075"/>
                    <a:pt x="1289" y="8109"/>
                    <a:pt x="1312" y="8109"/>
                  </a:cubicBezTo>
                  <a:cubicBezTo>
                    <a:pt x="1319" y="8109"/>
                    <a:pt x="1327" y="8106"/>
                    <a:pt x="1336" y="8098"/>
                  </a:cubicBezTo>
                  <a:lnTo>
                    <a:pt x="1342" y="8152"/>
                  </a:lnTo>
                  <a:lnTo>
                    <a:pt x="1323" y="8152"/>
                  </a:lnTo>
                  <a:cubicBezTo>
                    <a:pt x="1301" y="8155"/>
                    <a:pt x="1308" y="8208"/>
                    <a:pt x="1339" y="8412"/>
                  </a:cubicBezTo>
                  <a:cubicBezTo>
                    <a:pt x="1368" y="8625"/>
                    <a:pt x="1373" y="8663"/>
                    <a:pt x="1405" y="8663"/>
                  </a:cubicBezTo>
                  <a:cubicBezTo>
                    <a:pt x="1408" y="8663"/>
                    <a:pt x="1411" y="8663"/>
                    <a:pt x="1414" y="8662"/>
                  </a:cubicBezTo>
                  <a:cubicBezTo>
                    <a:pt x="1458" y="8684"/>
                    <a:pt x="1464" y="8709"/>
                    <a:pt x="1420" y="8716"/>
                  </a:cubicBezTo>
                  <a:cubicBezTo>
                    <a:pt x="1403" y="8719"/>
                    <a:pt x="1385" y="8744"/>
                    <a:pt x="1402" y="8744"/>
                  </a:cubicBezTo>
                  <a:cubicBezTo>
                    <a:pt x="1403" y="8744"/>
                    <a:pt x="1404" y="8744"/>
                    <a:pt x="1405" y="8744"/>
                  </a:cubicBezTo>
                  <a:lnTo>
                    <a:pt x="1405" y="8744"/>
                  </a:lnTo>
                  <a:cubicBezTo>
                    <a:pt x="1408" y="8772"/>
                    <a:pt x="1405" y="8797"/>
                    <a:pt x="1395" y="8822"/>
                  </a:cubicBezTo>
                  <a:cubicBezTo>
                    <a:pt x="1366" y="8902"/>
                    <a:pt x="1386" y="8926"/>
                    <a:pt x="1405" y="8926"/>
                  </a:cubicBezTo>
                  <a:cubicBezTo>
                    <a:pt x="1406" y="8926"/>
                    <a:pt x="1407" y="8926"/>
                    <a:pt x="1408" y="8926"/>
                  </a:cubicBezTo>
                  <a:cubicBezTo>
                    <a:pt x="1420" y="8916"/>
                    <a:pt x="1426" y="8912"/>
                    <a:pt x="1429" y="8912"/>
                  </a:cubicBezTo>
                  <a:cubicBezTo>
                    <a:pt x="1435" y="8912"/>
                    <a:pt x="1424" y="8931"/>
                    <a:pt x="1411" y="8951"/>
                  </a:cubicBezTo>
                  <a:cubicBezTo>
                    <a:pt x="1396" y="8978"/>
                    <a:pt x="1381" y="9007"/>
                    <a:pt x="1396" y="9007"/>
                  </a:cubicBezTo>
                  <a:cubicBezTo>
                    <a:pt x="1397" y="9007"/>
                    <a:pt x="1398" y="9007"/>
                    <a:pt x="1399" y="9007"/>
                  </a:cubicBezTo>
                  <a:cubicBezTo>
                    <a:pt x="1424" y="9029"/>
                    <a:pt x="1464" y="9179"/>
                    <a:pt x="1424" y="9186"/>
                  </a:cubicBezTo>
                  <a:cubicBezTo>
                    <a:pt x="1424" y="9186"/>
                    <a:pt x="1427" y="9211"/>
                    <a:pt x="1430" y="9236"/>
                  </a:cubicBezTo>
                  <a:cubicBezTo>
                    <a:pt x="1431" y="9236"/>
                    <a:pt x="1431" y="9236"/>
                    <a:pt x="1432" y="9236"/>
                  </a:cubicBezTo>
                  <a:cubicBezTo>
                    <a:pt x="1452" y="9236"/>
                    <a:pt x="1458" y="9281"/>
                    <a:pt x="1464" y="9330"/>
                  </a:cubicBezTo>
                  <a:cubicBezTo>
                    <a:pt x="1471" y="9377"/>
                    <a:pt x="1474" y="9402"/>
                    <a:pt x="1455" y="9418"/>
                  </a:cubicBezTo>
                  <a:cubicBezTo>
                    <a:pt x="1451" y="9416"/>
                    <a:pt x="1448" y="9415"/>
                    <a:pt x="1446" y="9415"/>
                  </a:cubicBezTo>
                  <a:cubicBezTo>
                    <a:pt x="1435" y="9415"/>
                    <a:pt x="1441" y="9439"/>
                    <a:pt x="1464" y="9468"/>
                  </a:cubicBezTo>
                  <a:cubicBezTo>
                    <a:pt x="1468" y="9496"/>
                    <a:pt x="1508" y="9480"/>
                    <a:pt x="1511" y="9502"/>
                  </a:cubicBezTo>
                  <a:cubicBezTo>
                    <a:pt x="1520" y="9491"/>
                    <a:pt x="1529" y="9485"/>
                    <a:pt x="1537" y="9485"/>
                  </a:cubicBezTo>
                  <a:cubicBezTo>
                    <a:pt x="1545" y="9485"/>
                    <a:pt x="1551" y="9490"/>
                    <a:pt x="1552" y="9499"/>
                  </a:cubicBezTo>
                  <a:lnTo>
                    <a:pt x="1533" y="9524"/>
                  </a:lnTo>
                  <a:lnTo>
                    <a:pt x="1499" y="9574"/>
                  </a:lnTo>
                  <a:cubicBezTo>
                    <a:pt x="1501" y="9592"/>
                    <a:pt x="1503" y="9609"/>
                    <a:pt x="1510" y="9609"/>
                  </a:cubicBezTo>
                  <a:cubicBezTo>
                    <a:pt x="1514" y="9609"/>
                    <a:pt x="1518" y="9605"/>
                    <a:pt x="1524" y="9596"/>
                  </a:cubicBezTo>
                  <a:lnTo>
                    <a:pt x="1524" y="9596"/>
                  </a:lnTo>
                  <a:cubicBezTo>
                    <a:pt x="1511" y="9637"/>
                    <a:pt x="1511" y="9681"/>
                    <a:pt x="1521" y="9722"/>
                  </a:cubicBezTo>
                  <a:cubicBezTo>
                    <a:pt x="1526" y="9764"/>
                    <a:pt x="1531" y="9807"/>
                    <a:pt x="1545" y="9807"/>
                  </a:cubicBezTo>
                  <a:cubicBezTo>
                    <a:pt x="1547" y="9807"/>
                    <a:pt x="1549" y="9806"/>
                    <a:pt x="1552" y="9803"/>
                  </a:cubicBezTo>
                  <a:lnTo>
                    <a:pt x="1552" y="9803"/>
                  </a:lnTo>
                  <a:cubicBezTo>
                    <a:pt x="1529" y="9887"/>
                    <a:pt x="1541" y="10014"/>
                    <a:pt x="1562" y="10014"/>
                  </a:cubicBezTo>
                  <a:cubicBezTo>
                    <a:pt x="1567" y="10014"/>
                    <a:pt x="1572" y="10007"/>
                    <a:pt x="1577" y="9991"/>
                  </a:cubicBezTo>
                  <a:cubicBezTo>
                    <a:pt x="1582" y="9972"/>
                    <a:pt x="1585" y="9963"/>
                    <a:pt x="1587" y="9963"/>
                  </a:cubicBezTo>
                  <a:cubicBezTo>
                    <a:pt x="1590" y="9963"/>
                    <a:pt x="1589" y="9989"/>
                    <a:pt x="1583" y="10038"/>
                  </a:cubicBezTo>
                  <a:cubicBezTo>
                    <a:pt x="1578" y="10087"/>
                    <a:pt x="1576" y="10107"/>
                    <a:pt x="1578" y="10107"/>
                  </a:cubicBezTo>
                  <a:cubicBezTo>
                    <a:pt x="1580" y="10107"/>
                    <a:pt x="1584" y="10099"/>
                    <a:pt x="1590" y="10085"/>
                  </a:cubicBezTo>
                  <a:cubicBezTo>
                    <a:pt x="1592" y="10080"/>
                    <a:pt x="1594" y="10077"/>
                    <a:pt x="1595" y="10077"/>
                  </a:cubicBezTo>
                  <a:cubicBezTo>
                    <a:pt x="1602" y="10077"/>
                    <a:pt x="1595" y="10146"/>
                    <a:pt x="1590" y="10220"/>
                  </a:cubicBezTo>
                  <a:cubicBezTo>
                    <a:pt x="1573" y="10331"/>
                    <a:pt x="1571" y="10377"/>
                    <a:pt x="1577" y="10377"/>
                  </a:cubicBezTo>
                  <a:cubicBezTo>
                    <a:pt x="1579" y="10377"/>
                    <a:pt x="1583" y="10372"/>
                    <a:pt x="1587" y="10361"/>
                  </a:cubicBezTo>
                  <a:cubicBezTo>
                    <a:pt x="1589" y="10359"/>
                    <a:pt x="1591" y="10359"/>
                    <a:pt x="1593" y="10359"/>
                  </a:cubicBezTo>
                  <a:cubicBezTo>
                    <a:pt x="1607" y="10359"/>
                    <a:pt x="1612" y="10398"/>
                    <a:pt x="1615" y="10420"/>
                  </a:cubicBezTo>
                  <a:cubicBezTo>
                    <a:pt x="1634" y="10398"/>
                    <a:pt x="1637" y="10417"/>
                    <a:pt x="1643" y="10317"/>
                  </a:cubicBezTo>
                  <a:cubicBezTo>
                    <a:pt x="1652" y="10242"/>
                    <a:pt x="1665" y="10182"/>
                    <a:pt x="1665" y="10182"/>
                  </a:cubicBezTo>
                  <a:cubicBezTo>
                    <a:pt x="1668" y="10174"/>
                    <a:pt x="1670" y="10171"/>
                    <a:pt x="1672" y="10171"/>
                  </a:cubicBezTo>
                  <a:cubicBezTo>
                    <a:pt x="1676" y="10171"/>
                    <a:pt x="1672" y="10207"/>
                    <a:pt x="1669" y="10207"/>
                  </a:cubicBezTo>
                  <a:cubicBezTo>
                    <a:pt x="1669" y="10207"/>
                    <a:pt x="1668" y="10206"/>
                    <a:pt x="1668" y="10204"/>
                  </a:cubicBezTo>
                  <a:cubicBezTo>
                    <a:pt x="1652" y="10242"/>
                    <a:pt x="1656" y="10261"/>
                    <a:pt x="1649" y="10364"/>
                  </a:cubicBezTo>
                  <a:cubicBezTo>
                    <a:pt x="1643" y="10420"/>
                    <a:pt x="1646" y="10480"/>
                    <a:pt x="1652" y="10540"/>
                  </a:cubicBezTo>
                  <a:lnTo>
                    <a:pt x="1668" y="10634"/>
                  </a:lnTo>
                  <a:cubicBezTo>
                    <a:pt x="1668" y="10737"/>
                    <a:pt x="1670" y="10788"/>
                    <a:pt x="1674" y="10788"/>
                  </a:cubicBezTo>
                  <a:cubicBezTo>
                    <a:pt x="1676" y="10788"/>
                    <a:pt x="1678" y="10769"/>
                    <a:pt x="1681" y="10731"/>
                  </a:cubicBezTo>
                  <a:lnTo>
                    <a:pt x="1687" y="10634"/>
                  </a:lnTo>
                  <a:lnTo>
                    <a:pt x="1687" y="10634"/>
                  </a:lnTo>
                  <a:cubicBezTo>
                    <a:pt x="1684" y="10684"/>
                    <a:pt x="1684" y="10734"/>
                    <a:pt x="1687" y="10784"/>
                  </a:cubicBezTo>
                  <a:cubicBezTo>
                    <a:pt x="1687" y="10784"/>
                    <a:pt x="1687" y="10784"/>
                    <a:pt x="1688" y="10784"/>
                  </a:cubicBezTo>
                  <a:cubicBezTo>
                    <a:pt x="1704" y="10784"/>
                    <a:pt x="1753" y="10591"/>
                    <a:pt x="1759" y="10449"/>
                  </a:cubicBezTo>
                  <a:lnTo>
                    <a:pt x="1759" y="10533"/>
                  </a:lnTo>
                  <a:cubicBezTo>
                    <a:pt x="1757" y="10575"/>
                    <a:pt x="1758" y="10590"/>
                    <a:pt x="1761" y="10590"/>
                  </a:cubicBezTo>
                  <a:cubicBezTo>
                    <a:pt x="1763" y="10590"/>
                    <a:pt x="1768" y="10573"/>
                    <a:pt x="1775" y="10549"/>
                  </a:cubicBezTo>
                  <a:cubicBezTo>
                    <a:pt x="1784" y="10521"/>
                    <a:pt x="1809" y="10351"/>
                    <a:pt x="1828" y="10286"/>
                  </a:cubicBezTo>
                  <a:cubicBezTo>
                    <a:pt x="1856" y="10198"/>
                    <a:pt x="1875" y="10129"/>
                    <a:pt x="1872" y="10069"/>
                  </a:cubicBezTo>
                  <a:cubicBezTo>
                    <a:pt x="1874" y="10061"/>
                    <a:pt x="1876" y="10056"/>
                    <a:pt x="1877" y="10056"/>
                  </a:cubicBezTo>
                  <a:cubicBezTo>
                    <a:pt x="1878" y="10056"/>
                    <a:pt x="1879" y="10070"/>
                    <a:pt x="1881" y="10107"/>
                  </a:cubicBezTo>
                  <a:cubicBezTo>
                    <a:pt x="1881" y="10150"/>
                    <a:pt x="1883" y="10163"/>
                    <a:pt x="1885" y="10163"/>
                  </a:cubicBezTo>
                  <a:cubicBezTo>
                    <a:pt x="1888" y="10163"/>
                    <a:pt x="1891" y="10152"/>
                    <a:pt x="1894" y="10142"/>
                  </a:cubicBezTo>
                  <a:cubicBezTo>
                    <a:pt x="1900" y="10095"/>
                    <a:pt x="1897" y="10051"/>
                    <a:pt x="1887" y="10007"/>
                  </a:cubicBezTo>
                  <a:cubicBezTo>
                    <a:pt x="1885" y="9960"/>
                    <a:pt x="1887" y="9939"/>
                    <a:pt x="1898" y="9939"/>
                  </a:cubicBezTo>
                  <a:cubicBezTo>
                    <a:pt x="1901" y="9939"/>
                    <a:pt x="1903" y="9939"/>
                    <a:pt x="1906" y="9941"/>
                  </a:cubicBezTo>
                  <a:cubicBezTo>
                    <a:pt x="1907" y="9941"/>
                    <a:pt x="1908" y="9942"/>
                    <a:pt x="1909" y="9942"/>
                  </a:cubicBezTo>
                  <a:cubicBezTo>
                    <a:pt x="1931" y="9942"/>
                    <a:pt x="1956" y="9849"/>
                    <a:pt x="1956" y="9769"/>
                  </a:cubicBezTo>
                  <a:cubicBezTo>
                    <a:pt x="1960" y="9755"/>
                    <a:pt x="1964" y="9742"/>
                    <a:pt x="1969" y="9742"/>
                  </a:cubicBezTo>
                  <a:cubicBezTo>
                    <a:pt x="1973" y="9742"/>
                    <a:pt x="1977" y="9748"/>
                    <a:pt x="1981" y="9762"/>
                  </a:cubicBezTo>
                  <a:cubicBezTo>
                    <a:pt x="1984" y="9765"/>
                    <a:pt x="1988" y="9767"/>
                    <a:pt x="1991" y="9767"/>
                  </a:cubicBezTo>
                  <a:cubicBezTo>
                    <a:pt x="2007" y="9767"/>
                    <a:pt x="2026" y="9736"/>
                    <a:pt x="2016" y="9646"/>
                  </a:cubicBezTo>
                  <a:cubicBezTo>
                    <a:pt x="2019" y="9636"/>
                    <a:pt x="2020" y="9631"/>
                    <a:pt x="2023" y="9631"/>
                  </a:cubicBezTo>
                  <a:cubicBezTo>
                    <a:pt x="2025" y="9631"/>
                    <a:pt x="2028" y="9638"/>
                    <a:pt x="2035" y="9653"/>
                  </a:cubicBezTo>
                  <a:cubicBezTo>
                    <a:pt x="2044" y="9655"/>
                    <a:pt x="2051" y="9660"/>
                    <a:pt x="2055" y="9660"/>
                  </a:cubicBezTo>
                  <a:cubicBezTo>
                    <a:pt x="2062" y="9660"/>
                    <a:pt x="2062" y="9649"/>
                    <a:pt x="2050" y="9603"/>
                  </a:cubicBezTo>
                  <a:cubicBezTo>
                    <a:pt x="2044" y="9543"/>
                    <a:pt x="2063" y="9480"/>
                    <a:pt x="2101" y="9430"/>
                  </a:cubicBezTo>
                  <a:cubicBezTo>
                    <a:pt x="2107" y="9405"/>
                    <a:pt x="2113" y="9383"/>
                    <a:pt x="2094" y="9367"/>
                  </a:cubicBezTo>
                  <a:lnTo>
                    <a:pt x="2079" y="9355"/>
                  </a:lnTo>
                  <a:lnTo>
                    <a:pt x="2079" y="9355"/>
                  </a:lnTo>
                  <a:cubicBezTo>
                    <a:pt x="2086" y="9355"/>
                    <a:pt x="2091" y="9356"/>
                    <a:pt x="2096" y="9356"/>
                  </a:cubicBezTo>
                  <a:cubicBezTo>
                    <a:pt x="2119" y="9356"/>
                    <a:pt x="2117" y="9347"/>
                    <a:pt x="2091" y="9311"/>
                  </a:cubicBezTo>
                  <a:cubicBezTo>
                    <a:pt x="2076" y="9303"/>
                    <a:pt x="2077" y="9287"/>
                    <a:pt x="2089" y="9287"/>
                  </a:cubicBezTo>
                  <a:cubicBezTo>
                    <a:pt x="2091" y="9287"/>
                    <a:pt x="2094" y="9288"/>
                    <a:pt x="2097" y="9289"/>
                  </a:cubicBezTo>
                  <a:cubicBezTo>
                    <a:pt x="2113" y="9280"/>
                    <a:pt x="2122" y="9267"/>
                    <a:pt x="2129" y="9252"/>
                  </a:cubicBezTo>
                  <a:cubicBezTo>
                    <a:pt x="2138" y="9226"/>
                    <a:pt x="2154" y="9095"/>
                    <a:pt x="2188" y="8973"/>
                  </a:cubicBezTo>
                  <a:cubicBezTo>
                    <a:pt x="2248" y="8772"/>
                    <a:pt x="2267" y="8697"/>
                    <a:pt x="2248" y="8694"/>
                  </a:cubicBezTo>
                  <a:cubicBezTo>
                    <a:pt x="2235" y="8662"/>
                    <a:pt x="2235" y="8662"/>
                    <a:pt x="2263" y="8644"/>
                  </a:cubicBezTo>
                  <a:cubicBezTo>
                    <a:pt x="2285" y="8625"/>
                    <a:pt x="2298" y="8600"/>
                    <a:pt x="2304" y="8575"/>
                  </a:cubicBezTo>
                  <a:cubicBezTo>
                    <a:pt x="2310" y="8552"/>
                    <a:pt x="2318" y="8530"/>
                    <a:pt x="2333" y="8530"/>
                  </a:cubicBezTo>
                  <a:cubicBezTo>
                    <a:pt x="2335" y="8530"/>
                    <a:pt x="2337" y="8530"/>
                    <a:pt x="2339" y="8531"/>
                  </a:cubicBezTo>
                  <a:cubicBezTo>
                    <a:pt x="2326" y="8499"/>
                    <a:pt x="2326" y="8499"/>
                    <a:pt x="2332" y="8474"/>
                  </a:cubicBezTo>
                  <a:lnTo>
                    <a:pt x="2332" y="8474"/>
                  </a:lnTo>
                  <a:cubicBezTo>
                    <a:pt x="2335" y="8475"/>
                    <a:pt x="2337" y="8475"/>
                    <a:pt x="2339" y="8475"/>
                  </a:cubicBezTo>
                  <a:cubicBezTo>
                    <a:pt x="2355" y="8475"/>
                    <a:pt x="2359" y="8452"/>
                    <a:pt x="2348" y="8424"/>
                  </a:cubicBezTo>
                  <a:cubicBezTo>
                    <a:pt x="2326" y="8400"/>
                    <a:pt x="2318" y="8392"/>
                    <a:pt x="2326" y="8392"/>
                  </a:cubicBezTo>
                  <a:cubicBezTo>
                    <a:pt x="2330" y="8392"/>
                    <a:pt x="2339" y="8395"/>
                    <a:pt x="2354" y="8399"/>
                  </a:cubicBezTo>
                  <a:cubicBezTo>
                    <a:pt x="2355" y="8399"/>
                    <a:pt x="2356" y="8400"/>
                    <a:pt x="2357" y="8400"/>
                  </a:cubicBezTo>
                  <a:cubicBezTo>
                    <a:pt x="2374" y="8400"/>
                    <a:pt x="2406" y="8352"/>
                    <a:pt x="2396" y="8352"/>
                  </a:cubicBezTo>
                  <a:cubicBezTo>
                    <a:pt x="2395" y="8352"/>
                    <a:pt x="2392" y="8353"/>
                    <a:pt x="2389" y="8355"/>
                  </a:cubicBezTo>
                  <a:cubicBezTo>
                    <a:pt x="2370" y="8349"/>
                    <a:pt x="2383" y="8299"/>
                    <a:pt x="2370" y="8268"/>
                  </a:cubicBezTo>
                  <a:cubicBezTo>
                    <a:pt x="2376" y="8244"/>
                    <a:pt x="2385" y="8223"/>
                    <a:pt x="2401" y="8223"/>
                  </a:cubicBezTo>
                  <a:cubicBezTo>
                    <a:pt x="2402" y="8223"/>
                    <a:pt x="2403" y="8223"/>
                    <a:pt x="2405" y="8224"/>
                  </a:cubicBezTo>
                  <a:cubicBezTo>
                    <a:pt x="2433" y="8205"/>
                    <a:pt x="2448" y="8076"/>
                    <a:pt x="2436" y="8045"/>
                  </a:cubicBezTo>
                  <a:cubicBezTo>
                    <a:pt x="2416" y="8039"/>
                    <a:pt x="2422" y="8019"/>
                    <a:pt x="2436" y="8019"/>
                  </a:cubicBezTo>
                  <a:cubicBezTo>
                    <a:pt x="2438" y="8019"/>
                    <a:pt x="2440" y="8019"/>
                    <a:pt x="2442" y="8020"/>
                  </a:cubicBezTo>
                  <a:cubicBezTo>
                    <a:pt x="2444" y="8021"/>
                    <a:pt x="2447" y="8021"/>
                    <a:pt x="2449" y="8021"/>
                  </a:cubicBezTo>
                  <a:cubicBezTo>
                    <a:pt x="2465" y="8021"/>
                    <a:pt x="2471" y="7998"/>
                    <a:pt x="2477" y="7976"/>
                  </a:cubicBezTo>
                  <a:cubicBezTo>
                    <a:pt x="2469" y="7958"/>
                    <a:pt x="2473" y="7952"/>
                    <a:pt x="2481" y="7952"/>
                  </a:cubicBezTo>
                  <a:cubicBezTo>
                    <a:pt x="2487" y="7952"/>
                    <a:pt x="2496" y="7955"/>
                    <a:pt x="2505" y="7957"/>
                  </a:cubicBezTo>
                  <a:cubicBezTo>
                    <a:pt x="2509" y="7967"/>
                    <a:pt x="2512" y="7971"/>
                    <a:pt x="2515" y="7971"/>
                  </a:cubicBezTo>
                  <a:cubicBezTo>
                    <a:pt x="2522" y="7971"/>
                    <a:pt x="2528" y="7948"/>
                    <a:pt x="2539" y="7913"/>
                  </a:cubicBezTo>
                  <a:cubicBezTo>
                    <a:pt x="2527" y="7882"/>
                    <a:pt x="2555" y="7782"/>
                    <a:pt x="2577" y="7707"/>
                  </a:cubicBezTo>
                  <a:cubicBezTo>
                    <a:pt x="2611" y="7584"/>
                    <a:pt x="2599" y="7553"/>
                    <a:pt x="2574" y="7490"/>
                  </a:cubicBezTo>
                  <a:lnTo>
                    <a:pt x="2542" y="7456"/>
                  </a:lnTo>
                  <a:lnTo>
                    <a:pt x="2580" y="7465"/>
                  </a:lnTo>
                  <a:cubicBezTo>
                    <a:pt x="2587" y="7466"/>
                    <a:pt x="2593" y="7466"/>
                    <a:pt x="2600" y="7466"/>
                  </a:cubicBezTo>
                  <a:cubicBezTo>
                    <a:pt x="2617" y="7466"/>
                    <a:pt x="2633" y="7464"/>
                    <a:pt x="2649" y="7459"/>
                  </a:cubicBezTo>
                  <a:cubicBezTo>
                    <a:pt x="2655" y="7434"/>
                    <a:pt x="2636" y="7428"/>
                    <a:pt x="2614" y="7421"/>
                  </a:cubicBezTo>
                  <a:cubicBezTo>
                    <a:pt x="2596" y="7415"/>
                    <a:pt x="2602" y="7390"/>
                    <a:pt x="2636" y="7346"/>
                  </a:cubicBezTo>
                  <a:cubicBezTo>
                    <a:pt x="2671" y="7302"/>
                    <a:pt x="2680" y="7277"/>
                    <a:pt x="2668" y="7249"/>
                  </a:cubicBezTo>
                  <a:cubicBezTo>
                    <a:pt x="2671" y="7221"/>
                    <a:pt x="2687" y="7196"/>
                    <a:pt x="2708" y="7180"/>
                  </a:cubicBezTo>
                  <a:cubicBezTo>
                    <a:pt x="2715" y="7155"/>
                    <a:pt x="2715" y="7155"/>
                    <a:pt x="2696" y="7149"/>
                  </a:cubicBezTo>
                  <a:cubicBezTo>
                    <a:pt x="2674" y="7142"/>
                    <a:pt x="2683" y="7117"/>
                    <a:pt x="2708" y="7099"/>
                  </a:cubicBezTo>
                  <a:cubicBezTo>
                    <a:pt x="2755" y="7086"/>
                    <a:pt x="2777" y="7011"/>
                    <a:pt x="2759" y="7005"/>
                  </a:cubicBezTo>
                  <a:cubicBezTo>
                    <a:pt x="2740" y="6998"/>
                    <a:pt x="2746" y="6973"/>
                    <a:pt x="2752" y="6948"/>
                  </a:cubicBezTo>
                  <a:cubicBezTo>
                    <a:pt x="2762" y="6923"/>
                    <a:pt x="2765" y="6895"/>
                    <a:pt x="2755" y="6870"/>
                  </a:cubicBezTo>
                  <a:lnTo>
                    <a:pt x="2768" y="6820"/>
                  </a:lnTo>
                  <a:cubicBezTo>
                    <a:pt x="2770" y="6813"/>
                    <a:pt x="2773" y="6810"/>
                    <a:pt x="2776" y="6810"/>
                  </a:cubicBezTo>
                  <a:cubicBezTo>
                    <a:pt x="2782" y="6810"/>
                    <a:pt x="2788" y="6832"/>
                    <a:pt x="2781" y="6851"/>
                  </a:cubicBezTo>
                  <a:lnTo>
                    <a:pt x="2809" y="6829"/>
                  </a:lnTo>
                  <a:cubicBezTo>
                    <a:pt x="2824" y="6782"/>
                    <a:pt x="2831" y="6757"/>
                    <a:pt x="2818" y="6726"/>
                  </a:cubicBezTo>
                  <a:cubicBezTo>
                    <a:pt x="2796" y="6702"/>
                    <a:pt x="2788" y="6693"/>
                    <a:pt x="2796" y="6693"/>
                  </a:cubicBezTo>
                  <a:cubicBezTo>
                    <a:pt x="2800" y="6693"/>
                    <a:pt x="2810" y="6696"/>
                    <a:pt x="2824" y="6701"/>
                  </a:cubicBezTo>
                  <a:cubicBezTo>
                    <a:pt x="2827" y="6701"/>
                    <a:pt x="2829" y="6701"/>
                    <a:pt x="2832" y="6701"/>
                  </a:cubicBezTo>
                  <a:cubicBezTo>
                    <a:pt x="2853" y="6701"/>
                    <a:pt x="2870" y="6677"/>
                    <a:pt x="2859" y="6657"/>
                  </a:cubicBezTo>
                  <a:cubicBezTo>
                    <a:pt x="2832" y="6624"/>
                    <a:pt x="2847" y="6605"/>
                    <a:pt x="2866" y="6605"/>
                  </a:cubicBezTo>
                  <a:cubicBezTo>
                    <a:pt x="2869" y="6605"/>
                    <a:pt x="2872" y="6606"/>
                    <a:pt x="2875" y="6607"/>
                  </a:cubicBezTo>
                  <a:cubicBezTo>
                    <a:pt x="2886" y="6620"/>
                    <a:pt x="2893" y="6629"/>
                    <a:pt x="2897" y="6629"/>
                  </a:cubicBezTo>
                  <a:cubicBezTo>
                    <a:pt x="2905" y="6629"/>
                    <a:pt x="2902" y="6603"/>
                    <a:pt x="2897" y="6531"/>
                  </a:cubicBezTo>
                  <a:cubicBezTo>
                    <a:pt x="2909" y="6481"/>
                    <a:pt x="2918" y="6378"/>
                    <a:pt x="2940" y="6303"/>
                  </a:cubicBezTo>
                  <a:cubicBezTo>
                    <a:pt x="2969" y="6202"/>
                    <a:pt x="2984" y="6152"/>
                    <a:pt x="3009" y="6133"/>
                  </a:cubicBezTo>
                  <a:cubicBezTo>
                    <a:pt x="3014" y="6135"/>
                    <a:pt x="3018" y="6136"/>
                    <a:pt x="3022" y="6136"/>
                  </a:cubicBezTo>
                  <a:lnTo>
                    <a:pt x="3022" y="6136"/>
                  </a:lnTo>
                  <a:cubicBezTo>
                    <a:pt x="2992" y="6123"/>
                    <a:pt x="2999" y="6096"/>
                    <a:pt x="3019" y="6027"/>
                  </a:cubicBezTo>
                  <a:cubicBezTo>
                    <a:pt x="3053" y="5983"/>
                    <a:pt x="3059" y="5923"/>
                    <a:pt x="3044" y="5873"/>
                  </a:cubicBezTo>
                  <a:lnTo>
                    <a:pt x="3044" y="5873"/>
                  </a:lnTo>
                  <a:lnTo>
                    <a:pt x="3028" y="5923"/>
                  </a:lnTo>
                  <a:cubicBezTo>
                    <a:pt x="2987" y="5911"/>
                    <a:pt x="2997" y="5886"/>
                    <a:pt x="3031" y="5842"/>
                  </a:cubicBezTo>
                  <a:cubicBezTo>
                    <a:pt x="3035" y="5828"/>
                    <a:pt x="3042" y="5824"/>
                    <a:pt x="3052" y="5824"/>
                  </a:cubicBezTo>
                  <a:cubicBezTo>
                    <a:pt x="3059" y="5824"/>
                    <a:pt x="3068" y="5827"/>
                    <a:pt x="3078" y="5829"/>
                  </a:cubicBezTo>
                  <a:cubicBezTo>
                    <a:pt x="3080" y="5830"/>
                    <a:pt x="3082" y="5830"/>
                    <a:pt x="3084" y="5830"/>
                  </a:cubicBezTo>
                  <a:cubicBezTo>
                    <a:pt x="3107" y="5830"/>
                    <a:pt x="3126" y="5812"/>
                    <a:pt x="3132" y="5792"/>
                  </a:cubicBezTo>
                  <a:cubicBezTo>
                    <a:pt x="3136" y="5773"/>
                    <a:pt x="3143" y="5754"/>
                    <a:pt x="3134" y="5754"/>
                  </a:cubicBezTo>
                  <a:cubicBezTo>
                    <a:pt x="3131" y="5754"/>
                    <a:pt x="3126" y="5756"/>
                    <a:pt x="3119" y="5760"/>
                  </a:cubicBezTo>
                  <a:cubicBezTo>
                    <a:pt x="3100" y="5754"/>
                    <a:pt x="3100" y="5754"/>
                    <a:pt x="3106" y="5729"/>
                  </a:cubicBezTo>
                  <a:cubicBezTo>
                    <a:pt x="3116" y="5704"/>
                    <a:pt x="3116" y="5676"/>
                    <a:pt x="3106" y="5648"/>
                  </a:cubicBezTo>
                  <a:cubicBezTo>
                    <a:pt x="3088" y="5641"/>
                    <a:pt x="3094" y="5616"/>
                    <a:pt x="3103" y="5591"/>
                  </a:cubicBezTo>
                  <a:cubicBezTo>
                    <a:pt x="3122" y="5572"/>
                    <a:pt x="3135" y="5551"/>
                    <a:pt x="3144" y="5522"/>
                  </a:cubicBezTo>
                  <a:lnTo>
                    <a:pt x="3163" y="5529"/>
                  </a:lnTo>
                  <a:cubicBezTo>
                    <a:pt x="3166" y="5529"/>
                    <a:pt x="3169" y="5529"/>
                    <a:pt x="3173" y="5529"/>
                  </a:cubicBezTo>
                  <a:cubicBezTo>
                    <a:pt x="3187" y="5529"/>
                    <a:pt x="3200" y="5524"/>
                    <a:pt x="3210" y="5516"/>
                  </a:cubicBezTo>
                  <a:cubicBezTo>
                    <a:pt x="3216" y="5503"/>
                    <a:pt x="3210" y="5491"/>
                    <a:pt x="3197" y="5485"/>
                  </a:cubicBezTo>
                  <a:cubicBezTo>
                    <a:pt x="3179" y="5478"/>
                    <a:pt x="3351" y="4883"/>
                    <a:pt x="3373" y="4808"/>
                  </a:cubicBezTo>
                  <a:cubicBezTo>
                    <a:pt x="3404" y="4769"/>
                    <a:pt x="3424" y="4705"/>
                    <a:pt x="3408" y="4705"/>
                  </a:cubicBezTo>
                  <a:cubicBezTo>
                    <a:pt x="3407" y="4705"/>
                    <a:pt x="3404" y="4705"/>
                    <a:pt x="3401" y="4708"/>
                  </a:cubicBezTo>
                  <a:cubicBezTo>
                    <a:pt x="3382" y="4701"/>
                    <a:pt x="3417" y="4579"/>
                    <a:pt x="3461" y="4429"/>
                  </a:cubicBezTo>
                  <a:cubicBezTo>
                    <a:pt x="3511" y="4253"/>
                    <a:pt x="3548" y="4128"/>
                    <a:pt x="3526" y="4125"/>
                  </a:cubicBezTo>
                  <a:lnTo>
                    <a:pt x="3548" y="4049"/>
                  </a:lnTo>
                  <a:cubicBezTo>
                    <a:pt x="3564" y="3999"/>
                    <a:pt x="3558" y="3943"/>
                    <a:pt x="3564" y="3918"/>
                  </a:cubicBezTo>
                  <a:cubicBezTo>
                    <a:pt x="3556" y="3897"/>
                    <a:pt x="3556" y="3878"/>
                    <a:pt x="3561" y="3878"/>
                  </a:cubicBezTo>
                  <a:cubicBezTo>
                    <a:pt x="3564" y="3878"/>
                    <a:pt x="3568" y="3883"/>
                    <a:pt x="3573" y="3893"/>
                  </a:cubicBezTo>
                  <a:cubicBezTo>
                    <a:pt x="3582" y="3896"/>
                    <a:pt x="3590" y="3898"/>
                    <a:pt x="3598" y="3898"/>
                  </a:cubicBezTo>
                  <a:cubicBezTo>
                    <a:pt x="3607" y="3898"/>
                    <a:pt x="3615" y="3894"/>
                    <a:pt x="3620" y="3880"/>
                  </a:cubicBezTo>
                  <a:cubicBezTo>
                    <a:pt x="3633" y="3830"/>
                    <a:pt x="3614" y="3824"/>
                    <a:pt x="3592" y="3818"/>
                  </a:cubicBezTo>
                  <a:cubicBezTo>
                    <a:pt x="3573" y="3814"/>
                    <a:pt x="3580" y="3789"/>
                    <a:pt x="3580" y="3789"/>
                  </a:cubicBezTo>
                  <a:cubicBezTo>
                    <a:pt x="3586" y="3773"/>
                    <a:pt x="3588" y="3767"/>
                    <a:pt x="3594" y="3767"/>
                  </a:cubicBezTo>
                  <a:cubicBezTo>
                    <a:pt x="3597" y="3767"/>
                    <a:pt x="3602" y="3768"/>
                    <a:pt x="3608" y="3770"/>
                  </a:cubicBezTo>
                  <a:lnTo>
                    <a:pt x="3649" y="3780"/>
                  </a:lnTo>
                  <a:lnTo>
                    <a:pt x="3655" y="3755"/>
                  </a:lnTo>
                  <a:cubicBezTo>
                    <a:pt x="3636" y="3749"/>
                    <a:pt x="3642" y="3723"/>
                    <a:pt x="3642" y="3723"/>
                  </a:cubicBezTo>
                  <a:cubicBezTo>
                    <a:pt x="3646" y="3710"/>
                    <a:pt x="3648" y="3705"/>
                    <a:pt x="3657" y="3705"/>
                  </a:cubicBezTo>
                  <a:cubicBezTo>
                    <a:pt x="3664" y="3705"/>
                    <a:pt x="3673" y="3707"/>
                    <a:pt x="3689" y="3711"/>
                  </a:cubicBezTo>
                  <a:cubicBezTo>
                    <a:pt x="3697" y="3713"/>
                    <a:pt x="3703" y="3714"/>
                    <a:pt x="3708" y="3714"/>
                  </a:cubicBezTo>
                  <a:cubicBezTo>
                    <a:pt x="3731" y="3714"/>
                    <a:pt x="3731" y="3692"/>
                    <a:pt x="3705" y="3661"/>
                  </a:cubicBezTo>
                  <a:lnTo>
                    <a:pt x="3699" y="3608"/>
                  </a:lnTo>
                  <a:cubicBezTo>
                    <a:pt x="3746" y="3592"/>
                    <a:pt x="3721" y="3532"/>
                    <a:pt x="3708" y="3501"/>
                  </a:cubicBezTo>
                  <a:cubicBezTo>
                    <a:pt x="3755" y="3488"/>
                    <a:pt x="3761" y="3463"/>
                    <a:pt x="3730" y="3426"/>
                  </a:cubicBezTo>
                  <a:cubicBezTo>
                    <a:pt x="3708" y="3420"/>
                    <a:pt x="3718" y="3394"/>
                    <a:pt x="3743" y="3376"/>
                  </a:cubicBezTo>
                  <a:cubicBezTo>
                    <a:pt x="3771" y="3357"/>
                    <a:pt x="3777" y="3332"/>
                    <a:pt x="3793" y="3282"/>
                  </a:cubicBezTo>
                  <a:cubicBezTo>
                    <a:pt x="3780" y="3253"/>
                    <a:pt x="3830" y="3078"/>
                    <a:pt x="3887" y="2877"/>
                  </a:cubicBezTo>
                  <a:cubicBezTo>
                    <a:pt x="3953" y="2655"/>
                    <a:pt x="3996" y="2504"/>
                    <a:pt x="3975" y="2498"/>
                  </a:cubicBezTo>
                  <a:cubicBezTo>
                    <a:pt x="3984" y="2473"/>
                    <a:pt x="3984" y="2473"/>
                    <a:pt x="4009" y="2454"/>
                  </a:cubicBezTo>
                  <a:cubicBezTo>
                    <a:pt x="4011" y="2455"/>
                    <a:pt x="4013" y="2455"/>
                    <a:pt x="4015" y="2455"/>
                  </a:cubicBezTo>
                  <a:cubicBezTo>
                    <a:pt x="4032" y="2455"/>
                    <a:pt x="4034" y="2432"/>
                    <a:pt x="4006" y="2398"/>
                  </a:cubicBezTo>
                  <a:cubicBezTo>
                    <a:pt x="3997" y="2379"/>
                    <a:pt x="3985" y="2370"/>
                    <a:pt x="3990" y="2370"/>
                  </a:cubicBezTo>
                  <a:cubicBezTo>
                    <a:pt x="3992" y="2370"/>
                    <a:pt x="3999" y="2372"/>
                    <a:pt x="4012" y="2376"/>
                  </a:cubicBezTo>
                  <a:cubicBezTo>
                    <a:pt x="4013" y="2376"/>
                    <a:pt x="4013" y="2376"/>
                    <a:pt x="4014" y="2376"/>
                  </a:cubicBezTo>
                  <a:cubicBezTo>
                    <a:pt x="4032" y="2376"/>
                    <a:pt x="4048" y="2329"/>
                    <a:pt x="4075" y="2232"/>
                  </a:cubicBezTo>
                  <a:cubicBezTo>
                    <a:pt x="4097" y="2157"/>
                    <a:pt x="4125" y="2056"/>
                    <a:pt x="4106" y="2050"/>
                  </a:cubicBezTo>
                  <a:cubicBezTo>
                    <a:pt x="4103" y="2018"/>
                    <a:pt x="4101" y="2004"/>
                    <a:pt x="4103" y="2004"/>
                  </a:cubicBezTo>
                  <a:lnTo>
                    <a:pt x="4103" y="2004"/>
                  </a:lnTo>
                  <a:cubicBezTo>
                    <a:pt x="4104" y="2004"/>
                    <a:pt x="4107" y="2012"/>
                    <a:pt x="4112" y="2025"/>
                  </a:cubicBezTo>
                  <a:cubicBezTo>
                    <a:pt x="4117" y="2030"/>
                    <a:pt x="4122" y="2032"/>
                    <a:pt x="4127" y="2032"/>
                  </a:cubicBezTo>
                  <a:cubicBezTo>
                    <a:pt x="4160" y="2032"/>
                    <a:pt x="4201" y="1932"/>
                    <a:pt x="4185" y="1859"/>
                  </a:cubicBezTo>
                  <a:cubicBezTo>
                    <a:pt x="4190" y="1836"/>
                    <a:pt x="4196" y="1814"/>
                    <a:pt x="4213" y="1814"/>
                  </a:cubicBezTo>
                  <a:cubicBezTo>
                    <a:pt x="4215" y="1814"/>
                    <a:pt x="4217" y="1814"/>
                    <a:pt x="4219" y="1815"/>
                  </a:cubicBezTo>
                  <a:cubicBezTo>
                    <a:pt x="4228" y="1771"/>
                    <a:pt x="4235" y="1727"/>
                    <a:pt x="4235" y="1683"/>
                  </a:cubicBezTo>
                  <a:lnTo>
                    <a:pt x="4285" y="1508"/>
                  </a:lnTo>
                  <a:cubicBezTo>
                    <a:pt x="4294" y="1473"/>
                    <a:pt x="4297" y="1439"/>
                    <a:pt x="4294" y="1404"/>
                  </a:cubicBezTo>
                  <a:cubicBezTo>
                    <a:pt x="4296" y="1395"/>
                    <a:pt x="4299" y="1386"/>
                    <a:pt x="4300" y="1379"/>
                  </a:cubicBezTo>
                  <a:lnTo>
                    <a:pt x="4300" y="1379"/>
                  </a:lnTo>
                  <a:cubicBezTo>
                    <a:pt x="4301" y="1380"/>
                    <a:pt x="4301" y="1380"/>
                    <a:pt x="4302" y="1380"/>
                  </a:cubicBezTo>
                  <a:cubicBezTo>
                    <a:pt x="4321" y="1380"/>
                    <a:pt x="4358" y="1256"/>
                    <a:pt x="4407" y="1085"/>
                  </a:cubicBezTo>
                  <a:cubicBezTo>
                    <a:pt x="4457" y="912"/>
                    <a:pt x="4501" y="762"/>
                    <a:pt x="4529" y="743"/>
                  </a:cubicBezTo>
                  <a:cubicBezTo>
                    <a:pt x="4532" y="724"/>
                    <a:pt x="4529" y="706"/>
                    <a:pt x="4523" y="687"/>
                  </a:cubicBezTo>
                  <a:cubicBezTo>
                    <a:pt x="4488" y="649"/>
                    <a:pt x="4498" y="624"/>
                    <a:pt x="4523" y="605"/>
                  </a:cubicBezTo>
                  <a:cubicBezTo>
                    <a:pt x="4570" y="593"/>
                    <a:pt x="4601" y="493"/>
                    <a:pt x="4567" y="458"/>
                  </a:cubicBezTo>
                  <a:lnTo>
                    <a:pt x="4567" y="458"/>
                  </a:lnTo>
                  <a:lnTo>
                    <a:pt x="4586" y="464"/>
                  </a:lnTo>
                  <a:cubicBezTo>
                    <a:pt x="4633" y="449"/>
                    <a:pt x="4636" y="370"/>
                    <a:pt x="4601" y="333"/>
                  </a:cubicBezTo>
                  <a:cubicBezTo>
                    <a:pt x="4630" y="314"/>
                    <a:pt x="4658" y="295"/>
                    <a:pt x="4645" y="264"/>
                  </a:cubicBezTo>
                  <a:cubicBezTo>
                    <a:pt x="4649" y="249"/>
                    <a:pt x="4650" y="243"/>
                    <a:pt x="4659" y="243"/>
                  </a:cubicBezTo>
                  <a:cubicBezTo>
                    <a:pt x="4665" y="243"/>
                    <a:pt x="4675" y="246"/>
                    <a:pt x="4692" y="251"/>
                  </a:cubicBezTo>
                  <a:cubicBezTo>
                    <a:pt x="4701" y="254"/>
                    <a:pt x="4710" y="257"/>
                    <a:pt x="4718" y="257"/>
                  </a:cubicBezTo>
                  <a:cubicBezTo>
                    <a:pt x="4727" y="257"/>
                    <a:pt x="4736" y="253"/>
                    <a:pt x="4739" y="239"/>
                  </a:cubicBezTo>
                  <a:cubicBezTo>
                    <a:pt x="4745" y="214"/>
                    <a:pt x="4727" y="207"/>
                    <a:pt x="4705" y="201"/>
                  </a:cubicBezTo>
                  <a:lnTo>
                    <a:pt x="4720" y="151"/>
                  </a:lnTo>
                  <a:cubicBezTo>
                    <a:pt x="4720" y="151"/>
                    <a:pt x="4727" y="126"/>
                    <a:pt x="4708" y="120"/>
                  </a:cubicBezTo>
                  <a:cubicBezTo>
                    <a:pt x="4689" y="113"/>
                    <a:pt x="4695" y="88"/>
                    <a:pt x="4702" y="63"/>
                  </a:cubicBezTo>
                  <a:lnTo>
                    <a:pt x="4702" y="63"/>
                  </a:lnTo>
                  <a:cubicBezTo>
                    <a:pt x="4704" y="64"/>
                    <a:pt x="4705" y="64"/>
                    <a:pt x="4707" y="64"/>
                  </a:cubicBezTo>
                  <a:cubicBezTo>
                    <a:pt x="4716" y="64"/>
                    <a:pt x="4712" y="52"/>
                    <a:pt x="4700" y="52"/>
                  </a:cubicBezTo>
                  <a:cubicBezTo>
                    <a:pt x="4695" y="52"/>
                    <a:pt x="4689" y="54"/>
                    <a:pt x="4683" y="60"/>
                  </a:cubicBezTo>
                  <a:cubicBezTo>
                    <a:pt x="4661" y="54"/>
                    <a:pt x="4642" y="48"/>
                    <a:pt x="4648" y="22"/>
                  </a:cubicBezTo>
                  <a:lnTo>
                    <a:pt x="4611" y="10"/>
                  </a:lnTo>
                  <a:cubicBezTo>
                    <a:pt x="4594" y="5"/>
                    <a:pt x="4580" y="1"/>
                    <a:pt x="4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2600;p52"/>
            <p:cNvSpPr/>
            <p:nvPr/>
          </p:nvSpPr>
          <p:spPr>
            <a:xfrm>
              <a:off x="4257525" y="1563550"/>
              <a:ext cx="42875" cy="29625"/>
            </a:xfrm>
            <a:custGeom>
              <a:avLst/>
              <a:gdLst/>
              <a:ahLst/>
              <a:cxnLst/>
              <a:rect l="l" t="t" r="r" b="b"/>
              <a:pathLst>
                <a:path w="1715" h="1185" extrusionOk="0">
                  <a:moveTo>
                    <a:pt x="952" y="64"/>
                  </a:moveTo>
                  <a:lnTo>
                    <a:pt x="952" y="69"/>
                  </a:lnTo>
                  <a:lnTo>
                    <a:pt x="952" y="69"/>
                  </a:lnTo>
                  <a:cubicBezTo>
                    <a:pt x="952" y="67"/>
                    <a:pt x="952" y="66"/>
                    <a:pt x="952" y="64"/>
                  </a:cubicBezTo>
                  <a:close/>
                  <a:moveTo>
                    <a:pt x="1050" y="83"/>
                  </a:moveTo>
                  <a:lnTo>
                    <a:pt x="1050" y="83"/>
                  </a:lnTo>
                  <a:cubicBezTo>
                    <a:pt x="1048" y="92"/>
                    <a:pt x="1046" y="97"/>
                    <a:pt x="1046" y="97"/>
                  </a:cubicBezTo>
                  <a:cubicBezTo>
                    <a:pt x="1046" y="97"/>
                    <a:pt x="1046" y="92"/>
                    <a:pt x="1050" y="83"/>
                  </a:cubicBezTo>
                  <a:close/>
                  <a:moveTo>
                    <a:pt x="1128" y="83"/>
                  </a:moveTo>
                  <a:cubicBezTo>
                    <a:pt x="1125" y="101"/>
                    <a:pt x="1119" y="121"/>
                    <a:pt x="1116" y="121"/>
                  </a:cubicBezTo>
                  <a:cubicBezTo>
                    <a:pt x="1116" y="121"/>
                    <a:pt x="1116" y="121"/>
                    <a:pt x="1115" y="121"/>
                  </a:cubicBezTo>
                  <a:lnTo>
                    <a:pt x="1119" y="102"/>
                  </a:lnTo>
                  <a:lnTo>
                    <a:pt x="1125" y="83"/>
                  </a:lnTo>
                  <a:close/>
                  <a:moveTo>
                    <a:pt x="1087" y="89"/>
                  </a:moveTo>
                  <a:lnTo>
                    <a:pt x="1087" y="89"/>
                  </a:lnTo>
                  <a:cubicBezTo>
                    <a:pt x="1090" y="92"/>
                    <a:pt x="1090" y="92"/>
                    <a:pt x="1084" y="111"/>
                  </a:cubicBezTo>
                  <a:cubicBezTo>
                    <a:pt x="1084" y="111"/>
                    <a:pt x="1079" y="130"/>
                    <a:pt x="1078" y="130"/>
                  </a:cubicBezTo>
                  <a:cubicBezTo>
                    <a:pt x="1078" y="130"/>
                    <a:pt x="1078" y="130"/>
                    <a:pt x="1078" y="130"/>
                  </a:cubicBezTo>
                  <a:lnTo>
                    <a:pt x="1078" y="111"/>
                  </a:lnTo>
                  <a:cubicBezTo>
                    <a:pt x="1084" y="89"/>
                    <a:pt x="1087" y="89"/>
                    <a:pt x="1087" y="89"/>
                  </a:cubicBezTo>
                  <a:close/>
                  <a:moveTo>
                    <a:pt x="457" y="180"/>
                  </a:moveTo>
                  <a:cubicBezTo>
                    <a:pt x="467" y="199"/>
                    <a:pt x="479" y="215"/>
                    <a:pt x="476" y="218"/>
                  </a:cubicBezTo>
                  <a:lnTo>
                    <a:pt x="473" y="218"/>
                  </a:lnTo>
                  <a:cubicBezTo>
                    <a:pt x="467" y="208"/>
                    <a:pt x="460" y="196"/>
                    <a:pt x="454" y="183"/>
                  </a:cubicBezTo>
                  <a:lnTo>
                    <a:pt x="457" y="180"/>
                  </a:lnTo>
                  <a:close/>
                  <a:moveTo>
                    <a:pt x="840" y="183"/>
                  </a:moveTo>
                  <a:cubicBezTo>
                    <a:pt x="843" y="196"/>
                    <a:pt x="843" y="208"/>
                    <a:pt x="840" y="224"/>
                  </a:cubicBezTo>
                  <a:cubicBezTo>
                    <a:pt x="837" y="208"/>
                    <a:pt x="837" y="196"/>
                    <a:pt x="837" y="183"/>
                  </a:cubicBezTo>
                  <a:close/>
                  <a:moveTo>
                    <a:pt x="1112" y="214"/>
                  </a:moveTo>
                  <a:cubicBezTo>
                    <a:pt x="1113" y="214"/>
                    <a:pt x="1113" y="220"/>
                    <a:pt x="1109" y="230"/>
                  </a:cubicBezTo>
                  <a:cubicBezTo>
                    <a:pt x="1103" y="249"/>
                    <a:pt x="1103" y="249"/>
                    <a:pt x="1100" y="249"/>
                  </a:cubicBezTo>
                  <a:cubicBezTo>
                    <a:pt x="1097" y="249"/>
                    <a:pt x="1097" y="249"/>
                    <a:pt x="1103" y="230"/>
                  </a:cubicBezTo>
                  <a:lnTo>
                    <a:pt x="1103" y="227"/>
                  </a:lnTo>
                  <a:cubicBezTo>
                    <a:pt x="1107" y="218"/>
                    <a:pt x="1110" y="214"/>
                    <a:pt x="1112" y="214"/>
                  </a:cubicBezTo>
                  <a:close/>
                  <a:moveTo>
                    <a:pt x="733" y="211"/>
                  </a:moveTo>
                  <a:cubicBezTo>
                    <a:pt x="736" y="211"/>
                    <a:pt x="736" y="211"/>
                    <a:pt x="742" y="233"/>
                  </a:cubicBezTo>
                  <a:cubicBezTo>
                    <a:pt x="746" y="252"/>
                    <a:pt x="742" y="252"/>
                    <a:pt x="739" y="252"/>
                  </a:cubicBezTo>
                  <a:cubicBezTo>
                    <a:pt x="733" y="240"/>
                    <a:pt x="730" y="227"/>
                    <a:pt x="733" y="211"/>
                  </a:cubicBezTo>
                  <a:close/>
                  <a:moveTo>
                    <a:pt x="1122" y="233"/>
                  </a:moveTo>
                  <a:lnTo>
                    <a:pt x="1125" y="237"/>
                  </a:lnTo>
                  <a:cubicBezTo>
                    <a:pt x="1125" y="237"/>
                    <a:pt x="1125" y="237"/>
                    <a:pt x="1119" y="255"/>
                  </a:cubicBezTo>
                  <a:lnTo>
                    <a:pt x="1115" y="255"/>
                  </a:lnTo>
                  <a:lnTo>
                    <a:pt x="1122" y="233"/>
                  </a:lnTo>
                  <a:close/>
                  <a:moveTo>
                    <a:pt x="1187" y="218"/>
                  </a:moveTo>
                  <a:cubicBezTo>
                    <a:pt x="1187" y="218"/>
                    <a:pt x="1181" y="240"/>
                    <a:pt x="1181" y="240"/>
                  </a:cubicBezTo>
                  <a:cubicBezTo>
                    <a:pt x="1181" y="240"/>
                    <a:pt x="1173" y="256"/>
                    <a:pt x="1172" y="256"/>
                  </a:cubicBezTo>
                  <a:cubicBezTo>
                    <a:pt x="1172" y="256"/>
                    <a:pt x="1172" y="256"/>
                    <a:pt x="1172" y="255"/>
                  </a:cubicBezTo>
                  <a:cubicBezTo>
                    <a:pt x="1175" y="243"/>
                    <a:pt x="1178" y="230"/>
                    <a:pt x="1184" y="218"/>
                  </a:cubicBezTo>
                  <a:close/>
                  <a:moveTo>
                    <a:pt x="1147" y="246"/>
                  </a:moveTo>
                  <a:cubicBezTo>
                    <a:pt x="1150" y="246"/>
                    <a:pt x="1150" y="246"/>
                    <a:pt x="1144" y="268"/>
                  </a:cubicBezTo>
                  <a:lnTo>
                    <a:pt x="1140" y="265"/>
                  </a:lnTo>
                  <a:lnTo>
                    <a:pt x="1144" y="246"/>
                  </a:lnTo>
                  <a:close/>
                  <a:moveTo>
                    <a:pt x="1130" y="274"/>
                  </a:moveTo>
                  <a:cubicBezTo>
                    <a:pt x="1129" y="274"/>
                    <a:pt x="1128" y="276"/>
                    <a:pt x="1125" y="280"/>
                  </a:cubicBezTo>
                  <a:cubicBezTo>
                    <a:pt x="1125" y="281"/>
                    <a:pt x="1125" y="281"/>
                    <a:pt x="1126" y="281"/>
                  </a:cubicBezTo>
                  <a:cubicBezTo>
                    <a:pt x="1128" y="281"/>
                    <a:pt x="1131" y="274"/>
                    <a:pt x="1130" y="274"/>
                  </a:cubicBezTo>
                  <a:close/>
                  <a:moveTo>
                    <a:pt x="793" y="268"/>
                  </a:moveTo>
                  <a:cubicBezTo>
                    <a:pt x="794" y="275"/>
                    <a:pt x="795" y="281"/>
                    <a:pt x="795" y="285"/>
                  </a:cubicBezTo>
                  <a:lnTo>
                    <a:pt x="795" y="285"/>
                  </a:lnTo>
                  <a:cubicBezTo>
                    <a:pt x="793" y="277"/>
                    <a:pt x="793" y="277"/>
                    <a:pt x="793" y="268"/>
                  </a:cubicBezTo>
                  <a:close/>
                  <a:moveTo>
                    <a:pt x="1404" y="258"/>
                  </a:moveTo>
                  <a:cubicBezTo>
                    <a:pt x="1407" y="258"/>
                    <a:pt x="1407" y="258"/>
                    <a:pt x="1394" y="277"/>
                  </a:cubicBezTo>
                  <a:cubicBezTo>
                    <a:pt x="1383" y="292"/>
                    <a:pt x="1369" y="306"/>
                    <a:pt x="1364" y="306"/>
                  </a:cubicBezTo>
                  <a:cubicBezTo>
                    <a:pt x="1364" y="306"/>
                    <a:pt x="1363" y="306"/>
                    <a:pt x="1363" y="305"/>
                  </a:cubicBezTo>
                  <a:cubicBezTo>
                    <a:pt x="1376" y="287"/>
                    <a:pt x="1388" y="271"/>
                    <a:pt x="1404" y="258"/>
                  </a:cubicBezTo>
                  <a:close/>
                  <a:moveTo>
                    <a:pt x="554" y="271"/>
                  </a:moveTo>
                  <a:cubicBezTo>
                    <a:pt x="564" y="280"/>
                    <a:pt x="570" y="293"/>
                    <a:pt x="573" y="309"/>
                  </a:cubicBezTo>
                  <a:lnTo>
                    <a:pt x="561" y="290"/>
                  </a:lnTo>
                  <a:lnTo>
                    <a:pt x="554" y="271"/>
                  </a:lnTo>
                  <a:close/>
                  <a:moveTo>
                    <a:pt x="1282" y="271"/>
                  </a:moveTo>
                  <a:cubicBezTo>
                    <a:pt x="1275" y="284"/>
                    <a:pt x="1269" y="296"/>
                    <a:pt x="1260" y="305"/>
                  </a:cubicBezTo>
                  <a:cubicBezTo>
                    <a:pt x="1260" y="305"/>
                    <a:pt x="1254" y="314"/>
                    <a:pt x="1253" y="314"/>
                  </a:cubicBezTo>
                  <a:cubicBezTo>
                    <a:pt x="1253" y="314"/>
                    <a:pt x="1253" y="312"/>
                    <a:pt x="1256" y="305"/>
                  </a:cubicBezTo>
                  <a:lnTo>
                    <a:pt x="1269" y="287"/>
                  </a:lnTo>
                  <a:cubicBezTo>
                    <a:pt x="1274" y="281"/>
                    <a:pt x="1278" y="275"/>
                    <a:pt x="1282" y="271"/>
                  </a:cubicBezTo>
                  <a:close/>
                  <a:moveTo>
                    <a:pt x="495" y="327"/>
                  </a:moveTo>
                  <a:cubicBezTo>
                    <a:pt x="498" y="327"/>
                    <a:pt x="498" y="327"/>
                    <a:pt x="511" y="343"/>
                  </a:cubicBezTo>
                  <a:cubicBezTo>
                    <a:pt x="523" y="362"/>
                    <a:pt x="533" y="381"/>
                    <a:pt x="533" y="381"/>
                  </a:cubicBezTo>
                  <a:cubicBezTo>
                    <a:pt x="520" y="362"/>
                    <a:pt x="507" y="346"/>
                    <a:pt x="495" y="331"/>
                  </a:cubicBezTo>
                  <a:lnTo>
                    <a:pt x="495" y="327"/>
                  </a:lnTo>
                  <a:close/>
                  <a:moveTo>
                    <a:pt x="460" y="381"/>
                  </a:moveTo>
                  <a:cubicBezTo>
                    <a:pt x="473" y="396"/>
                    <a:pt x="489" y="412"/>
                    <a:pt x="486" y="412"/>
                  </a:cubicBezTo>
                  <a:lnTo>
                    <a:pt x="470" y="399"/>
                  </a:lnTo>
                  <a:lnTo>
                    <a:pt x="457" y="381"/>
                  </a:lnTo>
                  <a:close/>
                  <a:moveTo>
                    <a:pt x="59" y="426"/>
                  </a:moveTo>
                  <a:cubicBezTo>
                    <a:pt x="58" y="426"/>
                    <a:pt x="57" y="427"/>
                    <a:pt x="56" y="428"/>
                  </a:cubicBezTo>
                  <a:cubicBezTo>
                    <a:pt x="53" y="434"/>
                    <a:pt x="53" y="434"/>
                    <a:pt x="75" y="443"/>
                  </a:cubicBezTo>
                  <a:cubicBezTo>
                    <a:pt x="75" y="440"/>
                    <a:pt x="78" y="437"/>
                    <a:pt x="78" y="437"/>
                  </a:cubicBezTo>
                  <a:cubicBezTo>
                    <a:pt x="66" y="429"/>
                    <a:pt x="61" y="426"/>
                    <a:pt x="59" y="426"/>
                  </a:cubicBezTo>
                  <a:close/>
                  <a:moveTo>
                    <a:pt x="307" y="472"/>
                  </a:moveTo>
                  <a:cubicBezTo>
                    <a:pt x="326" y="484"/>
                    <a:pt x="341" y="497"/>
                    <a:pt x="338" y="497"/>
                  </a:cubicBezTo>
                  <a:lnTo>
                    <a:pt x="323" y="487"/>
                  </a:lnTo>
                  <a:lnTo>
                    <a:pt x="307" y="475"/>
                  </a:lnTo>
                  <a:lnTo>
                    <a:pt x="307" y="472"/>
                  </a:lnTo>
                  <a:close/>
                  <a:moveTo>
                    <a:pt x="282" y="482"/>
                  </a:moveTo>
                  <a:cubicBezTo>
                    <a:pt x="283" y="482"/>
                    <a:pt x="292" y="486"/>
                    <a:pt x="313" y="497"/>
                  </a:cubicBezTo>
                  <a:cubicBezTo>
                    <a:pt x="332" y="509"/>
                    <a:pt x="332" y="509"/>
                    <a:pt x="329" y="512"/>
                  </a:cubicBezTo>
                  <a:cubicBezTo>
                    <a:pt x="316" y="506"/>
                    <a:pt x="304" y="500"/>
                    <a:pt x="294" y="490"/>
                  </a:cubicBezTo>
                  <a:lnTo>
                    <a:pt x="291" y="490"/>
                  </a:lnTo>
                  <a:cubicBezTo>
                    <a:pt x="284" y="485"/>
                    <a:pt x="280" y="482"/>
                    <a:pt x="282" y="482"/>
                  </a:cubicBezTo>
                  <a:close/>
                  <a:moveTo>
                    <a:pt x="207" y="509"/>
                  </a:moveTo>
                  <a:lnTo>
                    <a:pt x="207" y="509"/>
                  </a:lnTo>
                  <a:cubicBezTo>
                    <a:pt x="213" y="513"/>
                    <a:pt x="214" y="514"/>
                    <a:pt x="213" y="514"/>
                  </a:cubicBezTo>
                  <a:cubicBezTo>
                    <a:pt x="211" y="514"/>
                    <a:pt x="205" y="511"/>
                    <a:pt x="207" y="509"/>
                  </a:cubicBezTo>
                  <a:close/>
                  <a:moveTo>
                    <a:pt x="304" y="546"/>
                  </a:moveTo>
                  <a:cubicBezTo>
                    <a:pt x="308" y="546"/>
                    <a:pt x="323" y="556"/>
                    <a:pt x="323" y="556"/>
                  </a:cubicBezTo>
                  <a:cubicBezTo>
                    <a:pt x="331" y="560"/>
                    <a:pt x="332" y="561"/>
                    <a:pt x="330" y="561"/>
                  </a:cubicBezTo>
                  <a:cubicBezTo>
                    <a:pt x="328" y="561"/>
                    <a:pt x="321" y="559"/>
                    <a:pt x="319" y="559"/>
                  </a:cubicBezTo>
                  <a:cubicBezTo>
                    <a:pt x="301" y="550"/>
                    <a:pt x="301" y="550"/>
                    <a:pt x="304" y="547"/>
                  </a:cubicBezTo>
                  <a:cubicBezTo>
                    <a:pt x="304" y="546"/>
                    <a:pt x="304" y="546"/>
                    <a:pt x="304" y="546"/>
                  </a:cubicBezTo>
                  <a:close/>
                  <a:moveTo>
                    <a:pt x="159" y="546"/>
                  </a:moveTo>
                  <a:cubicBezTo>
                    <a:pt x="158" y="546"/>
                    <a:pt x="157" y="546"/>
                    <a:pt x="156" y="547"/>
                  </a:cubicBezTo>
                  <a:lnTo>
                    <a:pt x="156" y="550"/>
                  </a:lnTo>
                  <a:cubicBezTo>
                    <a:pt x="169" y="556"/>
                    <a:pt x="182" y="559"/>
                    <a:pt x="194" y="566"/>
                  </a:cubicBezTo>
                  <a:cubicBezTo>
                    <a:pt x="197" y="562"/>
                    <a:pt x="178" y="553"/>
                    <a:pt x="178" y="553"/>
                  </a:cubicBezTo>
                  <a:cubicBezTo>
                    <a:pt x="178" y="553"/>
                    <a:pt x="165" y="546"/>
                    <a:pt x="159" y="546"/>
                  </a:cubicBezTo>
                  <a:close/>
                  <a:moveTo>
                    <a:pt x="281" y="587"/>
                  </a:moveTo>
                  <a:cubicBezTo>
                    <a:pt x="283" y="587"/>
                    <a:pt x="288" y="588"/>
                    <a:pt x="297" y="594"/>
                  </a:cubicBezTo>
                  <a:cubicBezTo>
                    <a:pt x="297" y="594"/>
                    <a:pt x="316" y="603"/>
                    <a:pt x="316" y="606"/>
                  </a:cubicBezTo>
                  <a:cubicBezTo>
                    <a:pt x="316" y="606"/>
                    <a:pt x="294" y="600"/>
                    <a:pt x="294" y="600"/>
                  </a:cubicBezTo>
                  <a:cubicBezTo>
                    <a:pt x="276" y="591"/>
                    <a:pt x="279" y="588"/>
                    <a:pt x="279" y="588"/>
                  </a:cubicBezTo>
                  <a:cubicBezTo>
                    <a:pt x="279" y="588"/>
                    <a:pt x="279" y="587"/>
                    <a:pt x="281" y="587"/>
                  </a:cubicBezTo>
                  <a:close/>
                  <a:moveTo>
                    <a:pt x="200" y="600"/>
                  </a:moveTo>
                  <a:cubicBezTo>
                    <a:pt x="200" y="600"/>
                    <a:pt x="200" y="600"/>
                    <a:pt x="219" y="606"/>
                  </a:cubicBezTo>
                  <a:lnTo>
                    <a:pt x="219" y="609"/>
                  </a:lnTo>
                  <a:lnTo>
                    <a:pt x="197" y="603"/>
                  </a:lnTo>
                  <a:lnTo>
                    <a:pt x="200" y="600"/>
                  </a:lnTo>
                  <a:close/>
                  <a:moveTo>
                    <a:pt x="1683" y="582"/>
                  </a:moveTo>
                  <a:cubicBezTo>
                    <a:pt x="1692" y="582"/>
                    <a:pt x="1661" y="593"/>
                    <a:pt x="1629" y="603"/>
                  </a:cubicBezTo>
                  <a:cubicBezTo>
                    <a:pt x="1610" y="609"/>
                    <a:pt x="1600" y="612"/>
                    <a:pt x="1599" y="612"/>
                  </a:cubicBezTo>
                  <a:cubicBezTo>
                    <a:pt x="1598" y="612"/>
                    <a:pt x="1608" y="608"/>
                    <a:pt x="1629" y="600"/>
                  </a:cubicBezTo>
                  <a:cubicBezTo>
                    <a:pt x="1646" y="592"/>
                    <a:pt x="1662" y="584"/>
                    <a:pt x="1666" y="584"/>
                  </a:cubicBezTo>
                  <a:cubicBezTo>
                    <a:pt x="1667" y="584"/>
                    <a:pt x="1667" y="584"/>
                    <a:pt x="1667" y="584"/>
                  </a:cubicBezTo>
                  <a:cubicBezTo>
                    <a:pt x="1676" y="582"/>
                    <a:pt x="1681" y="582"/>
                    <a:pt x="1683" y="582"/>
                  </a:cubicBezTo>
                  <a:close/>
                  <a:moveTo>
                    <a:pt x="72" y="628"/>
                  </a:moveTo>
                  <a:lnTo>
                    <a:pt x="91" y="635"/>
                  </a:lnTo>
                  <a:lnTo>
                    <a:pt x="113" y="641"/>
                  </a:lnTo>
                  <a:lnTo>
                    <a:pt x="72" y="628"/>
                  </a:lnTo>
                  <a:close/>
                  <a:moveTo>
                    <a:pt x="182" y="619"/>
                  </a:moveTo>
                  <a:cubicBezTo>
                    <a:pt x="187" y="619"/>
                    <a:pt x="204" y="626"/>
                    <a:pt x="229" y="638"/>
                  </a:cubicBezTo>
                  <a:lnTo>
                    <a:pt x="225" y="641"/>
                  </a:lnTo>
                  <a:cubicBezTo>
                    <a:pt x="207" y="635"/>
                    <a:pt x="188" y="625"/>
                    <a:pt x="188" y="625"/>
                  </a:cubicBezTo>
                  <a:cubicBezTo>
                    <a:pt x="181" y="621"/>
                    <a:pt x="180" y="619"/>
                    <a:pt x="182" y="619"/>
                  </a:cubicBezTo>
                  <a:close/>
                  <a:moveTo>
                    <a:pt x="297" y="685"/>
                  </a:moveTo>
                  <a:lnTo>
                    <a:pt x="316" y="694"/>
                  </a:lnTo>
                  <a:cubicBezTo>
                    <a:pt x="316" y="696"/>
                    <a:pt x="325" y="701"/>
                    <a:pt x="325" y="701"/>
                  </a:cubicBezTo>
                  <a:cubicBezTo>
                    <a:pt x="324" y="701"/>
                    <a:pt x="322" y="700"/>
                    <a:pt x="316" y="697"/>
                  </a:cubicBezTo>
                  <a:lnTo>
                    <a:pt x="313" y="697"/>
                  </a:lnTo>
                  <a:cubicBezTo>
                    <a:pt x="313" y="698"/>
                    <a:pt x="313" y="698"/>
                    <a:pt x="313" y="698"/>
                  </a:cubicBezTo>
                  <a:cubicBezTo>
                    <a:pt x="309" y="698"/>
                    <a:pt x="295" y="687"/>
                    <a:pt x="297" y="685"/>
                  </a:cubicBezTo>
                  <a:close/>
                  <a:moveTo>
                    <a:pt x="219" y="713"/>
                  </a:moveTo>
                  <a:cubicBezTo>
                    <a:pt x="232" y="716"/>
                    <a:pt x="247" y="719"/>
                    <a:pt x="257" y="725"/>
                  </a:cubicBezTo>
                  <a:lnTo>
                    <a:pt x="257" y="729"/>
                  </a:lnTo>
                  <a:cubicBezTo>
                    <a:pt x="244" y="725"/>
                    <a:pt x="232" y="719"/>
                    <a:pt x="219" y="716"/>
                  </a:cubicBezTo>
                  <a:lnTo>
                    <a:pt x="219" y="713"/>
                  </a:lnTo>
                  <a:close/>
                  <a:moveTo>
                    <a:pt x="119" y="704"/>
                  </a:moveTo>
                  <a:cubicBezTo>
                    <a:pt x="121" y="704"/>
                    <a:pt x="130" y="708"/>
                    <a:pt x="150" y="716"/>
                  </a:cubicBezTo>
                  <a:lnTo>
                    <a:pt x="191" y="732"/>
                  </a:lnTo>
                  <a:cubicBezTo>
                    <a:pt x="169" y="729"/>
                    <a:pt x="150" y="722"/>
                    <a:pt x="131" y="713"/>
                  </a:cubicBezTo>
                  <a:cubicBezTo>
                    <a:pt x="123" y="707"/>
                    <a:pt x="118" y="704"/>
                    <a:pt x="119" y="704"/>
                  </a:cubicBezTo>
                  <a:close/>
                  <a:moveTo>
                    <a:pt x="659" y="766"/>
                  </a:moveTo>
                  <a:cubicBezTo>
                    <a:pt x="658" y="766"/>
                    <a:pt x="658" y="766"/>
                    <a:pt x="658" y="766"/>
                  </a:cubicBezTo>
                  <a:lnTo>
                    <a:pt x="695" y="788"/>
                  </a:lnTo>
                  <a:cubicBezTo>
                    <a:pt x="702" y="792"/>
                    <a:pt x="706" y="794"/>
                    <a:pt x="706" y="794"/>
                  </a:cubicBezTo>
                  <a:cubicBezTo>
                    <a:pt x="707" y="794"/>
                    <a:pt x="699" y="789"/>
                    <a:pt x="677" y="776"/>
                  </a:cubicBezTo>
                  <a:cubicBezTo>
                    <a:pt x="664" y="767"/>
                    <a:pt x="660" y="766"/>
                    <a:pt x="659" y="766"/>
                  </a:cubicBezTo>
                  <a:close/>
                  <a:moveTo>
                    <a:pt x="131" y="788"/>
                  </a:moveTo>
                  <a:lnTo>
                    <a:pt x="150" y="791"/>
                  </a:lnTo>
                  <a:lnTo>
                    <a:pt x="172" y="797"/>
                  </a:lnTo>
                  <a:lnTo>
                    <a:pt x="150" y="797"/>
                  </a:lnTo>
                  <a:cubicBezTo>
                    <a:pt x="128" y="794"/>
                    <a:pt x="128" y="791"/>
                    <a:pt x="131" y="788"/>
                  </a:cubicBezTo>
                  <a:close/>
                  <a:moveTo>
                    <a:pt x="166" y="782"/>
                  </a:moveTo>
                  <a:cubicBezTo>
                    <a:pt x="167" y="782"/>
                    <a:pt x="177" y="784"/>
                    <a:pt x="194" y="788"/>
                  </a:cubicBezTo>
                  <a:cubicBezTo>
                    <a:pt x="216" y="791"/>
                    <a:pt x="235" y="794"/>
                    <a:pt x="257" y="804"/>
                  </a:cubicBezTo>
                  <a:lnTo>
                    <a:pt x="254" y="807"/>
                  </a:lnTo>
                  <a:lnTo>
                    <a:pt x="213" y="797"/>
                  </a:lnTo>
                  <a:cubicBezTo>
                    <a:pt x="178" y="786"/>
                    <a:pt x="164" y="782"/>
                    <a:pt x="166" y="782"/>
                  </a:cubicBezTo>
                  <a:close/>
                  <a:moveTo>
                    <a:pt x="279" y="907"/>
                  </a:moveTo>
                  <a:cubicBezTo>
                    <a:pt x="257" y="907"/>
                    <a:pt x="257" y="910"/>
                    <a:pt x="257" y="913"/>
                  </a:cubicBezTo>
                  <a:cubicBezTo>
                    <a:pt x="238" y="917"/>
                    <a:pt x="257" y="920"/>
                    <a:pt x="279" y="920"/>
                  </a:cubicBezTo>
                  <a:cubicBezTo>
                    <a:pt x="297" y="920"/>
                    <a:pt x="301" y="917"/>
                    <a:pt x="301" y="913"/>
                  </a:cubicBezTo>
                  <a:cubicBezTo>
                    <a:pt x="301" y="910"/>
                    <a:pt x="279" y="907"/>
                    <a:pt x="279" y="907"/>
                  </a:cubicBezTo>
                  <a:close/>
                  <a:moveTo>
                    <a:pt x="233" y="924"/>
                  </a:moveTo>
                  <a:cubicBezTo>
                    <a:pt x="241" y="924"/>
                    <a:pt x="249" y="925"/>
                    <a:pt x="257" y="929"/>
                  </a:cubicBezTo>
                  <a:cubicBezTo>
                    <a:pt x="257" y="932"/>
                    <a:pt x="257" y="932"/>
                    <a:pt x="257" y="932"/>
                  </a:cubicBezTo>
                  <a:cubicBezTo>
                    <a:pt x="253" y="933"/>
                    <a:pt x="249" y="933"/>
                    <a:pt x="245" y="933"/>
                  </a:cubicBezTo>
                  <a:cubicBezTo>
                    <a:pt x="234" y="933"/>
                    <a:pt x="225" y="931"/>
                    <a:pt x="216" y="926"/>
                  </a:cubicBezTo>
                  <a:cubicBezTo>
                    <a:pt x="221" y="925"/>
                    <a:pt x="227" y="924"/>
                    <a:pt x="233" y="924"/>
                  </a:cubicBezTo>
                  <a:close/>
                  <a:moveTo>
                    <a:pt x="511" y="1029"/>
                  </a:moveTo>
                  <a:cubicBezTo>
                    <a:pt x="495" y="1033"/>
                    <a:pt x="482" y="1036"/>
                    <a:pt x="470" y="1042"/>
                  </a:cubicBezTo>
                  <a:lnTo>
                    <a:pt x="511" y="1033"/>
                  </a:lnTo>
                  <a:lnTo>
                    <a:pt x="511" y="1029"/>
                  </a:lnTo>
                  <a:close/>
                  <a:moveTo>
                    <a:pt x="241" y="1067"/>
                  </a:moveTo>
                  <a:lnTo>
                    <a:pt x="241" y="1067"/>
                  </a:lnTo>
                  <a:cubicBezTo>
                    <a:pt x="229" y="1076"/>
                    <a:pt x="216" y="1080"/>
                    <a:pt x="200" y="1083"/>
                  </a:cubicBezTo>
                  <a:cubicBezTo>
                    <a:pt x="176" y="1090"/>
                    <a:pt x="167" y="1093"/>
                    <a:pt x="163" y="1093"/>
                  </a:cubicBezTo>
                  <a:cubicBezTo>
                    <a:pt x="160" y="1093"/>
                    <a:pt x="160" y="1092"/>
                    <a:pt x="160" y="1089"/>
                  </a:cubicBezTo>
                  <a:cubicBezTo>
                    <a:pt x="160" y="1086"/>
                    <a:pt x="160" y="1083"/>
                    <a:pt x="178" y="1080"/>
                  </a:cubicBezTo>
                  <a:lnTo>
                    <a:pt x="178" y="1080"/>
                  </a:lnTo>
                  <a:cubicBezTo>
                    <a:pt x="171" y="1082"/>
                    <a:pt x="170" y="1083"/>
                    <a:pt x="172" y="1083"/>
                  </a:cubicBezTo>
                  <a:cubicBezTo>
                    <a:pt x="176" y="1083"/>
                    <a:pt x="189" y="1080"/>
                    <a:pt x="200" y="1076"/>
                  </a:cubicBezTo>
                  <a:lnTo>
                    <a:pt x="241" y="1067"/>
                  </a:lnTo>
                  <a:close/>
                  <a:moveTo>
                    <a:pt x="78" y="1095"/>
                  </a:moveTo>
                  <a:cubicBezTo>
                    <a:pt x="56" y="1098"/>
                    <a:pt x="56" y="1098"/>
                    <a:pt x="56" y="1101"/>
                  </a:cubicBezTo>
                  <a:lnTo>
                    <a:pt x="56" y="1105"/>
                  </a:lnTo>
                  <a:lnTo>
                    <a:pt x="78" y="1098"/>
                  </a:lnTo>
                  <a:lnTo>
                    <a:pt x="78" y="1095"/>
                  </a:lnTo>
                  <a:close/>
                  <a:moveTo>
                    <a:pt x="201" y="1109"/>
                  </a:moveTo>
                  <a:cubicBezTo>
                    <a:pt x="204" y="1109"/>
                    <a:pt x="207" y="1110"/>
                    <a:pt x="207" y="1111"/>
                  </a:cubicBezTo>
                  <a:lnTo>
                    <a:pt x="188" y="1120"/>
                  </a:lnTo>
                  <a:cubicBezTo>
                    <a:pt x="181" y="1121"/>
                    <a:pt x="176" y="1122"/>
                    <a:pt x="172" y="1122"/>
                  </a:cubicBezTo>
                  <a:cubicBezTo>
                    <a:pt x="166" y="1122"/>
                    <a:pt x="166" y="1120"/>
                    <a:pt x="166" y="1120"/>
                  </a:cubicBezTo>
                  <a:cubicBezTo>
                    <a:pt x="166" y="1117"/>
                    <a:pt x="166" y="1117"/>
                    <a:pt x="185" y="1111"/>
                  </a:cubicBezTo>
                  <a:cubicBezTo>
                    <a:pt x="185" y="1111"/>
                    <a:pt x="194" y="1109"/>
                    <a:pt x="201" y="1109"/>
                  </a:cubicBezTo>
                  <a:close/>
                  <a:moveTo>
                    <a:pt x="868" y="1"/>
                  </a:moveTo>
                  <a:cubicBezTo>
                    <a:pt x="868" y="1"/>
                    <a:pt x="868" y="6"/>
                    <a:pt x="868" y="17"/>
                  </a:cubicBezTo>
                  <a:cubicBezTo>
                    <a:pt x="868" y="36"/>
                    <a:pt x="865" y="36"/>
                    <a:pt x="862" y="36"/>
                  </a:cubicBezTo>
                  <a:lnTo>
                    <a:pt x="855" y="36"/>
                  </a:lnTo>
                  <a:cubicBezTo>
                    <a:pt x="855" y="58"/>
                    <a:pt x="855" y="58"/>
                    <a:pt x="852" y="58"/>
                  </a:cubicBezTo>
                  <a:cubicBezTo>
                    <a:pt x="849" y="58"/>
                    <a:pt x="837" y="36"/>
                    <a:pt x="833" y="36"/>
                  </a:cubicBezTo>
                  <a:cubicBezTo>
                    <a:pt x="824" y="36"/>
                    <a:pt x="824" y="36"/>
                    <a:pt x="830" y="58"/>
                  </a:cubicBezTo>
                  <a:cubicBezTo>
                    <a:pt x="832" y="58"/>
                    <a:pt x="833" y="68"/>
                    <a:pt x="831" y="68"/>
                  </a:cubicBezTo>
                  <a:cubicBezTo>
                    <a:pt x="831" y="68"/>
                    <a:pt x="829" y="65"/>
                    <a:pt x="827" y="58"/>
                  </a:cubicBezTo>
                  <a:cubicBezTo>
                    <a:pt x="824" y="58"/>
                    <a:pt x="813" y="39"/>
                    <a:pt x="804" y="39"/>
                  </a:cubicBezTo>
                  <a:cubicBezTo>
                    <a:pt x="803" y="39"/>
                    <a:pt x="803" y="39"/>
                    <a:pt x="802" y="39"/>
                  </a:cubicBezTo>
                  <a:cubicBezTo>
                    <a:pt x="790" y="39"/>
                    <a:pt x="790" y="39"/>
                    <a:pt x="793" y="58"/>
                  </a:cubicBezTo>
                  <a:cubicBezTo>
                    <a:pt x="796" y="80"/>
                    <a:pt x="797" y="91"/>
                    <a:pt x="796" y="91"/>
                  </a:cubicBezTo>
                  <a:cubicBezTo>
                    <a:pt x="795" y="91"/>
                    <a:pt x="793" y="80"/>
                    <a:pt x="790" y="58"/>
                  </a:cubicBezTo>
                  <a:cubicBezTo>
                    <a:pt x="782" y="34"/>
                    <a:pt x="778" y="24"/>
                    <a:pt x="777" y="24"/>
                  </a:cubicBezTo>
                  <a:lnTo>
                    <a:pt x="777" y="24"/>
                  </a:lnTo>
                  <a:cubicBezTo>
                    <a:pt x="775" y="24"/>
                    <a:pt x="776" y="30"/>
                    <a:pt x="777" y="39"/>
                  </a:cubicBezTo>
                  <a:cubicBezTo>
                    <a:pt x="774" y="61"/>
                    <a:pt x="774" y="61"/>
                    <a:pt x="771" y="61"/>
                  </a:cubicBezTo>
                  <a:cubicBezTo>
                    <a:pt x="771" y="50"/>
                    <a:pt x="769" y="45"/>
                    <a:pt x="767" y="45"/>
                  </a:cubicBezTo>
                  <a:cubicBezTo>
                    <a:pt x="765" y="45"/>
                    <a:pt x="763" y="50"/>
                    <a:pt x="761" y="61"/>
                  </a:cubicBezTo>
                  <a:cubicBezTo>
                    <a:pt x="758" y="61"/>
                    <a:pt x="758" y="61"/>
                    <a:pt x="755" y="42"/>
                  </a:cubicBezTo>
                  <a:lnTo>
                    <a:pt x="749" y="42"/>
                  </a:lnTo>
                  <a:cubicBezTo>
                    <a:pt x="749" y="61"/>
                    <a:pt x="744" y="68"/>
                    <a:pt x="739" y="68"/>
                  </a:cubicBezTo>
                  <a:cubicBezTo>
                    <a:pt x="732" y="68"/>
                    <a:pt x="724" y="57"/>
                    <a:pt x="721" y="45"/>
                  </a:cubicBezTo>
                  <a:cubicBezTo>
                    <a:pt x="721" y="45"/>
                    <a:pt x="717" y="45"/>
                    <a:pt x="717" y="67"/>
                  </a:cubicBezTo>
                  <a:cubicBezTo>
                    <a:pt x="721" y="88"/>
                    <a:pt x="721" y="98"/>
                    <a:pt x="720" y="98"/>
                  </a:cubicBezTo>
                  <a:cubicBezTo>
                    <a:pt x="719" y="98"/>
                    <a:pt x="716" y="88"/>
                    <a:pt x="711" y="67"/>
                  </a:cubicBezTo>
                  <a:cubicBezTo>
                    <a:pt x="707" y="47"/>
                    <a:pt x="704" y="37"/>
                    <a:pt x="704" y="37"/>
                  </a:cubicBezTo>
                  <a:lnTo>
                    <a:pt x="704" y="37"/>
                  </a:lnTo>
                  <a:cubicBezTo>
                    <a:pt x="703" y="37"/>
                    <a:pt x="705" y="48"/>
                    <a:pt x="708" y="70"/>
                  </a:cubicBezTo>
                  <a:cubicBezTo>
                    <a:pt x="708" y="79"/>
                    <a:pt x="705" y="84"/>
                    <a:pt x="701" y="84"/>
                  </a:cubicBezTo>
                  <a:cubicBezTo>
                    <a:pt x="696" y="84"/>
                    <a:pt x="690" y="75"/>
                    <a:pt x="686" y="52"/>
                  </a:cubicBezTo>
                  <a:cubicBezTo>
                    <a:pt x="683" y="30"/>
                    <a:pt x="677" y="11"/>
                    <a:pt x="677" y="11"/>
                  </a:cubicBezTo>
                  <a:lnTo>
                    <a:pt x="677" y="11"/>
                  </a:lnTo>
                  <a:cubicBezTo>
                    <a:pt x="680" y="33"/>
                    <a:pt x="677" y="33"/>
                    <a:pt x="677" y="33"/>
                  </a:cubicBezTo>
                  <a:cubicBezTo>
                    <a:pt x="680" y="52"/>
                    <a:pt x="677" y="52"/>
                    <a:pt x="667" y="55"/>
                  </a:cubicBezTo>
                  <a:cubicBezTo>
                    <a:pt x="661" y="58"/>
                    <a:pt x="655" y="80"/>
                    <a:pt x="648" y="83"/>
                  </a:cubicBezTo>
                  <a:cubicBezTo>
                    <a:pt x="647" y="83"/>
                    <a:pt x="645" y="83"/>
                    <a:pt x="643" y="83"/>
                  </a:cubicBezTo>
                  <a:cubicBezTo>
                    <a:pt x="638" y="83"/>
                    <a:pt x="630" y="81"/>
                    <a:pt x="623" y="67"/>
                  </a:cubicBezTo>
                  <a:cubicBezTo>
                    <a:pt x="617" y="67"/>
                    <a:pt x="614" y="70"/>
                    <a:pt x="617" y="92"/>
                  </a:cubicBezTo>
                  <a:cubicBezTo>
                    <a:pt x="619" y="102"/>
                    <a:pt x="618" y="108"/>
                    <a:pt x="615" y="108"/>
                  </a:cubicBezTo>
                  <a:cubicBezTo>
                    <a:pt x="613" y="108"/>
                    <a:pt x="609" y="103"/>
                    <a:pt x="605" y="92"/>
                  </a:cubicBezTo>
                  <a:lnTo>
                    <a:pt x="601" y="95"/>
                  </a:lnTo>
                  <a:cubicBezTo>
                    <a:pt x="605" y="114"/>
                    <a:pt x="601" y="117"/>
                    <a:pt x="601" y="117"/>
                  </a:cubicBezTo>
                  <a:cubicBezTo>
                    <a:pt x="595" y="104"/>
                    <a:pt x="588" y="91"/>
                    <a:pt x="586" y="91"/>
                  </a:cubicBezTo>
                  <a:cubicBezTo>
                    <a:pt x="585" y="91"/>
                    <a:pt x="585" y="93"/>
                    <a:pt x="586" y="99"/>
                  </a:cubicBezTo>
                  <a:cubicBezTo>
                    <a:pt x="595" y="121"/>
                    <a:pt x="592" y="121"/>
                    <a:pt x="586" y="124"/>
                  </a:cubicBezTo>
                  <a:cubicBezTo>
                    <a:pt x="583" y="120"/>
                    <a:pt x="578" y="119"/>
                    <a:pt x="571" y="119"/>
                  </a:cubicBezTo>
                  <a:cubicBezTo>
                    <a:pt x="539" y="119"/>
                    <a:pt x="472" y="152"/>
                    <a:pt x="482" y="168"/>
                  </a:cubicBezTo>
                  <a:lnTo>
                    <a:pt x="473" y="171"/>
                  </a:lnTo>
                  <a:lnTo>
                    <a:pt x="467" y="177"/>
                  </a:lnTo>
                  <a:cubicBezTo>
                    <a:pt x="459" y="165"/>
                    <a:pt x="453" y="160"/>
                    <a:pt x="449" y="160"/>
                  </a:cubicBezTo>
                  <a:cubicBezTo>
                    <a:pt x="442" y="160"/>
                    <a:pt x="441" y="175"/>
                    <a:pt x="445" y="190"/>
                  </a:cubicBezTo>
                  <a:cubicBezTo>
                    <a:pt x="451" y="208"/>
                    <a:pt x="451" y="211"/>
                    <a:pt x="448" y="211"/>
                  </a:cubicBezTo>
                  <a:cubicBezTo>
                    <a:pt x="435" y="194"/>
                    <a:pt x="427" y="187"/>
                    <a:pt x="423" y="187"/>
                  </a:cubicBezTo>
                  <a:cubicBezTo>
                    <a:pt x="420" y="187"/>
                    <a:pt x="420" y="193"/>
                    <a:pt x="423" y="202"/>
                  </a:cubicBezTo>
                  <a:cubicBezTo>
                    <a:pt x="434" y="221"/>
                    <a:pt x="439" y="231"/>
                    <a:pt x="437" y="231"/>
                  </a:cubicBezTo>
                  <a:cubicBezTo>
                    <a:pt x="436" y="231"/>
                    <a:pt x="429" y="222"/>
                    <a:pt x="417" y="205"/>
                  </a:cubicBezTo>
                  <a:cubicBezTo>
                    <a:pt x="406" y="192"/>
                    <a:pt x="399" y="185"/>
                    <a:pt x="397" y="185"/>
                  </a:cubicBezTo>
                  <a:lnTo>
                    <a:pt x="397" y="185"/>
                  </a:lnTo>
                  <a:cubicBezTo>
                    <a:pt x="393" y="185"/>
                    <a:pt x="400" y="199"/>
                    <a:pt x="420" y="230"/>
                  </a:cubicBezTo>
                  <a:cubicBezTo>
                    <a:pt x="425" y="240"/>
                    <a:pt x="427" y="245"/>
                    <a:pt x="426" y="245"/>
                  </a:cubicBezTo>
                  <a:cubicBezTo>
                    <a:pt x="425" y="245"/>
                    <a:pt x="421" y="241"/>
                    <a:pt x="413" y="233"/>
                  </a:cubicBezTo>
                  <a:cubicBezTo>
                    <a:pt x="398" y="216"/>
                    <a:pt x="390" y="209"/>
                    <a:pt x="388" y="209"/>
                  </a:cubicBezTo>
                  <a:lnTo>
                    <a:pt x="388" y="209"/>
                  </a:lnTo>
                  <a:cubicBezTo>
                    <a:pt x="387" y="209"/>
                    <a:pt x="389" y="214"/>
                    <a:pt x="395" y="221"/>
                  </a:cubicBezTo>
                  <a:cubicBezTo>
                    <a:pt x="406" y="239"/>
                    <a:pt x="412" y="249"/>
                    <a:pt x="410" y="249"/>
                  </a:cubicBezTo>
                  <a:cubicBezTo>
                    <a:pt x="408" y="249"/>
                    <a:pt x="401" y="242"/>
                    <a:pt x="388" y="227"/>
                  </a:cubicBezTo>
                  <a:cubicBezTo>
                    <a:pt x="373" y="212"/>
                    <a:pt x="365" y="204"/>
                    <a:pt x="364" y="204"/>
                  </a:cubicBezTo>
                  <a:lnTo>
                    <a:pt x="364" y="204"/>
                  </a:lnTo>
                  <a:cubicBezTo>
                    <a:pt x="362" y="204"/>
                    <a:pt x="368" y="213"/>
                    <a:pt x="379" y="230"/>
                  </a:cubicBezTo>
                  <a:cubicBezTo>
                    <a:pt x="394" y="250"/>
                    <a:pt x="396" y="262"/>
                    <a:pt x="390" y="262"/>
                  </a:cubicBezTo>
                  <a:cubicBezTo>
                    <a:pt x="386" y="262"/>
                    <a:pt x="376" y="256"/>
                    <a:pt x="363" y="243"/>
                  </a:cubicBezTo>
                  <a:cubicBezTo>
                    <a:pt x="363" y="243"/>
                    <a:pt x="363" y="243"/>
                    <a:pt x="363" y="243"/>
                  </a:cubicBezTo>
                  <a:cubicBezTo>
                    <a:pt x="361" y="243"/>
                    <a:pt x="356" y="239"/>
                    <a:pt x="355" y="239"/>
                  </a:cubicBezTo>
                  <a:lnTo>
                    <a:pt x="355" y="239"/>
                  </a:lnTo>
                  <a:cubicBezTo>
                    <a:pt x="355" y="239"/>
                    <a:pt x="356" y="241"/>
                    <a:pt x="360" y="246"/>
                  </a:cubicBezTo>
                  <a:lnTo>
                    <a:pt x="345" y="233"/>
                  </a:lnTo>
                  <a:lnTo>
                    <a:pt x="338" y="237"/>
                  </a:lnTo>
                  <a:lnTo>
                    <a:pt x="354" y="252"/>
                  </a:lnTo>
                  <a:cubicBezTo>
                    <a:pt x="335" y="252"/>
                    <a:pt x="319" y="258"/>
                    <a:pt x="304" y="265"/>
                  </a:cubicBezTo>
                  <a:cubicBezTo>
                    <a:pt x="279" y="290"/>
                    <a:pt x="272" y="296"/>
                    <a:pt x="291" y="305"/>
                  </a:cubicBezTo>
                  <a:cubicBezTo>
                    <a:pt x="308" y="321"/>
                    <a:pt x="315" y="329"/>
                    <a:pt x="312" y="329"/>
                  </a:cubicBezTo>
                  <a:cubicBezTo>
                    <a:pt x="310" y="329"/>
                    <a:pt x="301" y="323"/>
                    <a:pt x="285" y="312"/>
                  </a:cubicBezTo>
                  <a:cubicBezTo>
                    <a:pt x="285" y="312"/>
                    <a:pt x="273" y="306"/>
                    <a:pt x="265" y="306"/>
                  </a:cubicBezTo>
                  <a:cubicBezTo>
                    <a:pt x="263" y="306"/>
                    <a:pt x="261" y="307"/>
                    <a:pt x="260" y="309"/>
                  </a:cubicBezTo>
                  <a:cubicBezTo>
                    <a:pt x="257" y="310"/>
                    <a:pt x="254" y="313"/>
                    <a:pt x="251" y="313"/>
                  </a:cubicBezTo>
                  <a:cubicBezTo>
                    <a:pt x="247" y="313"/>
                    <a:pt x="243" y="310"/>
                    <a:pt x="235" y="302"/>
                  </a:cubicBezTo>
                  <a:lnTo>
                    <a:pt x="232" y="305"/>
                  </a:lnTo>
                  <a:cubicBezTo>
                    <a:pt x="256" y="332"/>
                    <a:pt x="250" y="348"/>
                    <a:pt x="234" y="348"/>
                  </a:cubicBezTo>
                  <a:cubicBezTo>
                    <a:pt x="232" y="348"/>
                    <a:pt x="229" y="347"/>
                    <a:pt x="225" y="346"/>
                  </a:cubicBezTo>
                  <a:lnTo>
                    <a:pt x="225" y="346"/>
                  </a:lnTo>
                  <a:cubicBezTo>
                    <a:pt x="219" y="349"/>
                    <a:pt x="219" y="352"/>
                    <a:pt x="232" y="371"/>
                  </a:cubicBezTo>
                  <a:cubicBezTo>
                    <a:pt x="239" y="380"/>
                    <a:pt x="242" y="384"/>
                    <a:pt x="240" y="384"/>
                  </a:cubicBezTo>
                  <a:cubicBezTo>
                    <a:pt x="238" y="384"/>
                    <a:pt x="234" y="382"/>
                    <a:pt x="225" y="378"/>
                  </a:cubicBezTo>
                  <a:cubicBezTo>
                    <a:pt x="218" y="373"/>
                    <a:pt x="210" y="370"/>
                    <a:pt x="204" y="370"/>
                  </a:cubicBezTo>
                  <a:cubicBezTo>
                    <a:pt x="194" y="370"/>
                    <a:pt x="191" y="377"/>
                    <a:pt x="213" y="393"/>
                  </a:cubicBezTo>
                  <a:lnTo>
                    <a:pt x="194" y="381"/>
                  </a:lnTo>
                  <a:cubicBezTo>
                    <a:pt x="190" y="379"/>
                    <a:pt x="188" y="378"/>
                    <a:pt x="186" y="378"/>
                  </a:cubicBezTo>
                  <a:cubicBezTo>
                    <a:pt x="182" y="378"/>
                    <a:pt x="194" y="390"/>
                    <a:pt x="207" y="399"/>
                  </a:cubicBezTo>
                  <a:cubicBezTo>
                    <a:pt x="223" y="411"/>
                    <a:pt x="231" y="418"/>
                    <a:pt x="229" y="418"/>
                  </a:cubicBezTo>
                  <a:cubicBezTo>
                    <a:pt x="227" y="418"/>
                    <a:pt x="213" y="410"/>
                    <a:pt x="185" y="393"/>
                  </a:cubicBezTo>
                  <a:cubicBezTo>
                    <a:pt x="166" y="380"/>
                    <a:pt x="157" y="374"/>
                    <a:pt x="156" y="374"/>
                  </a:cubicBezTo>
                  <a:lnTo>
                    <a:pt x="156" y="374"/>
                  </a:lnTo>
                  <a:cubicBezTo>
                    <a:pt x="155" y="374"/>
                    <a:pt x="159" y="378"/>
                    <a:pt x="166" y="384"/>
                  </a:cubicBezTo>
                  <a:cubicBezTo>
                    <a:pt x="178" y="394"/>
                    <a:pt x="191" y="405"/>
                    <a:pt x="186" y="405"/>
                  </a:cubicBezTo>
                  <a:cubicBezTo>
                    <a:pt x="185" y="405"/>
                    <a:pt x="182" y="405"/>
                    <a:pt x="178" y="403"/>
                  </a:cubicBezTo>
                  <a:lnTo>
                    <a:pt x="178" y="403"/>
                  </a:lnTo>
                  <a:cubicBezTo>
                    <a:pt x="175" y="406"/>
                    <a:pt x="175" y="406"/>
                    <a:pt x="210" y="431"/>
                  </a:cubicBezTo>
                  <a:cubicBezTo>
                    <a:pt x="225" y="443"/>
                    <a:pt x="225" y="443"/>
                    <a:pt x="222" y="446"/>
                  </a:cubicBezTo>
                  <a:cubicBezTo>
                    <a:pt x="210" y="440"/>
                    <a:pt x="200" y="431"/>
                    <a:pt x="191" y="421"/>
                  </a:cubicBezTo>
                  <a:lnTo>
                    <a:pt x="185" y="428"/>
                  </a:lnTo>
                  <a:cubicBezTo>
                    <a:pt x="172" y="425"/>
                    <a:pt x="156" y="421"/>
                    <a:pt x="147" y="412"/>
                  </a:cubicBezTo>
                  <a:cubicBezTo>
                    <a:pt x="139" y="409"/>
                    <a:pt x="134" y="407"/>
                    <a:pt x="133" y="407"/>
                  </a:cubicBezTo>
                  <a:cubicBezTo>
                    <a:pt x="130" y="407"/>
                    <a:pt x="139" y="412"/>
                    <a:pt x="163" y="425"/>
                  </a:cubicBezTo>
                  <a:cubicBezTo>
                    <a:pt x="197" y="446"/>
                    <a:pt x="197" y="446"/>
                    <a:pt x="194" y="453"/>
                  </a:cubicBezTo>
                  <a:cubicBezTo>
                    <a:pt x="193" y="454"/>
                    <a:pt x="192" y="456"/>
                    <a:pt x="190" y="456"/>
                  </a:cubicBezTo>
                  <a:cubicBezTo>
                    <a:pt x="187" y="456"/>
                    <a:pt x="183" y="453"/>
                    <a:pt x="172" y="446"/>
                  </a:cubicBezTo>
                  <a:cubicBezTo>
                    <a:pt x="160" y="441"/>
                    <a:pt x="156" y="438"/>
                    <a:pt x="153" y="438"/>
                  </a:cubicBezTo>
                  <a:cubicBezTo>
                    <a:pt x="152" y="438"/>
                    <a:pt x="151" y="439"/>
                    <a:pt x="150" y="440"/>
                  </a:cubicBezTo>
                  <a:cubicBezTo>
                    <a:pt x="144" y="450"/>
                    <a:pt x="194" y="487"/>
                    <a:pt x="229" y="512"/>
                  </a:cubicBezTo>
                  <a:cubicBezTo>
                    <a:pt x="247" y="522"/>
                    <a:pt x="255" y="527"/>
                    <a:pt x="254" y="527"/>
                  </a:cubicBezTo>
                  <a:cubicBezTo>
                    <a:pt x="253" y="527"/>
                    <a:pt x="243" y="523"/>
                    <a:pt x="225" y="515"/>
                  </a:cubicBezTo>
                  <a:cubicBezTo>
                    <a:pt x="215" y="508"/>
                    <a:pt x="210" y="506"/>
                    <a:pt x="208" y="506"/>
                  </a:cubicBezTo>
                  <a:cubicBezTo>
                    <a:pt x="207" y="506"/>
                    <a:pt x="207" y="508"/>
                    <a:pt x="207" y="509"/>
                  </a:cubicBezTo>
                  <a:cubicBezTo>
                    <a:pt x="188" y="500"/>
                    <a:pt x="188" y="497"/>
                    <a:pt x="191" y="493"/>
                  </a:cubicBezTo>
                  <a:lnTo>
                    <a:pt x="172" y="484"/>
                  </a:lnTo>
                  <a:cubicBezTo>
                    <a:pt x="156" y="476"/>
                    <a:pt x="146" y="472"/>
                    <a:pt x="143" y="472"/>
                  </a:cubicBezTo>
                  <a:cubicBezTo>
                    <a:pt x="139" y="472"/>
                    <a:pt x="147" y="478"/>
                    <a:pt x="166" y="490"/>
                  </a:cubicBezTo>
                  <a:cubicBezTo>
                    <a:pt x="177" y="498"/>
                    <a:pt x="181" y="501"/>
                    <a:pt x="179" y="501"/>
                  </a:cubicBezTo>
                  <a:cubicBezTo>
                    <a:pt x="177" y="501"/>
                    <a:pt x="172" y="499"/>
                    <a:pt x="163" y="497"/>
                  </a:cubicBezTo>
                  <a:cubicBezTo>
                    <a:pt x="150" y="490"/>
                    <a:pt x="138" y="486"/>
                    <a:pt x="136" y="486"/>
                  </a:cubicBezTo>
                  <a:lnTo>
                    <a:pt x="136" y="486"/>
                  </a:lnTo>
                  <a:cubicBezTo>
                    <a:pt x="135" y="486"/>
                    <a:pt x="137" y="487"/>
                    <a:pt x="144" y="490"/>
                  </a:cubicBezTo>
                  <a:cubicBezTo>
                    <a:pt x="144" y="490"/>
                    <a:pt x="143" y="493"/>
                    <a:pt x="135" y="493"/>
                  </a:cubicBezTo>
                  <a:cubicBezTo>
                    <a:pt x="131" y="493"/>
                    <a:pt x="126" y="492"/>
                    <a:pt x="119" y="490"/>
                  </a:cubicBezTo>
                  <a:lnTo>
                    <a:pt x="119" y="490"/>
                  </a:lnTo>
                  <a:cubicBezTo>
                    <a:pt x="116" y="493"/>
                    <a:pt x="116" y="497"/>
                    <a:pt x="135" y="506"/>
                  </a:cubicBezTo>
                  <a:cubicBezTo>
                    <a:pt x="153" y="515"/>
                    <a:pt x="150" y="519"/>
                    <a:pt x="150" y="522"/>
                  </a:cubicBezTo>
                  <a:cubicBezTo>
                    <a:pt x="147" y="525"/>
                    <a:pt x="147" y="528"/>
                    <a:pt x="166" y="537"/>
                  </a:cubicBezTo>
                  <a:cubicBezTo>
                    <a:pt x="185" y="547"/>
                    <a:pt x="200" y="559"/>
                    <a:pt x="197" y="562"/>
                  </a:cubicBezTo>
                  <a:cubicBezTo>
                    <a:pt x="205" y="570"/>
                    <a:pt x="209" y="574"/>
                    <a:pt x="206" y="574"/>
                  </a:cubicBezTo>
                  <a:cubicBezTo>
                    <a:pt x="203" y="574"/>
                    <a:pt x="194" y="570"/>
                    <a:pt x="175" y="562"/>
                  </a:cubicBezTo>
                  <a:cubicBezTo>
                    <a:pt x="164" y="557"/>
                    <a:pt x="158" y="556"/>
                    <a:pt x="156" y="556"/>
                  </a:cubicBezTo>
                  <a:cubicBezTo>
                    <a:pt x="154" y="556"/>
                    <a:pt x="153" y="556"/>
                    <a:pt x="153" y="556"/>
                  </a:cubicBezTo>
                  <a:cubicBezTo>
                    <a:pt x="153" y="556"/>
                    <a:pt x="153" y="557"/>
                    <a:pt x="149" y="557"/>
                  </a:cubicBezTo>
                  <a:cubicBezTo>
                    <a:pt x="146" y="557"/>
                    <a:pt x="141" y="556"/>
                    <a:pt x="131" y="553"/>
                  </a:cubicBezTo>
                  <a:cubicBezTo>
                    <a:pt x="126" y="552"/>
                    <a:pt x="124" y="551"/>
                    <a:pt x="122" y="551"/>
                  </a:cubicBezTo>
                  <a:cubicBezTo>
                    <a:pt x="118" y="551"/>
                    <a:pt x="133" y="558"/>
                    <a:pt x="147" y="566"/>
                  </a:cubicBezTo>
                  <a:lnTo>
                    <a:pt x="185" y="581"/>
                  </a:lnTo>
                  <a:cubicBezTo>
                    <a:pt x="166" y="578"/>
                    <a:pt x="147" y="572"/>
                    <a:pt x="125" y="562"/>
                  </a:cubicBezTo>
                  <a:cubicBezTo>
                    <a:pt x="107" y="555"/>
                    <a:pt x="98" y="551"/>
                    <a:pt x="97" y="551"/>
                  </a:cubicBezTo>
                  <a:lnTo>
                    <a:pt x="97" y="551"/>
                  </a:lnTo>
                  <a:cubicBezTo>
                    <a:pt x="96" y="551"/>
                    <a:pt x="105" y="556"/>
                    <a:pt x="125" y="566"/>
                  </a:cubicBezTo>
                  <a:cubicBezTo>
                    <a:pt x="141" y="574"/>
                    <a:pt x="158" y="582"/>
                    <a:pt x="148" y="582"/>
                  </a:cubicBezTo>
                  <a:cubicBezTo>
                    <a:pt x="146" y="582"/>
                    <a:pt x="144" y="582"/>
                    <a:pt x="141" y="581"/>
                  </a:cubicBezTo>
                  <a:cubicBezTo>
                    <a:pt x="139" y="585"/>
                    <a:pt x="137" y="589"/>
                    <a:pt x="131" y="589"/>
                  </a:cubicBezTo>
                  <a:cubicBezTo>
                    <a:pt x="127" y="589"/>
                    <a:pt x="123" y="588"/>
                    <a:pt x="116" y="584"/>
                  </a:cubicBezTo>
                  <a:cubicBezTo>
                    <a:pt x="112" y="583"/>
                    <a:pt x="110" y="583"/>
                    <a:pt x="108" y="583"/>
                  </a:cubicBezTo>
                  <a:cubicBezTo>
                    <a:pt x="103" y="583"/>
                    <a:pt x="113" y="591"/>
                    <a:pt x="113" y="591"/>
                  </a:cubicBezTo>
                  <a:cubicBezTo>
                    <a:pt x="131" y="600"/>
                    <a:pt x="131" y="603"/>
                    <a:pt x="106" y="603"/>
                  </a:cubicBezTo>
                  <a:cubicBezTo>
                    <a:pt x="62" y="603"/>
                    <a:pt x="62" y="603"/>
                    <a:pt x="100" y="619"/>
                  </a:cubicBezTo>
                  <a:cubicBezTo>
                    <a:pt x="112" y="623"/>
                    <a:pt x="125" y="627"/>
                    <a:pt x="123" y="627"/>
                  </a:cubicBezTo>
                  <a:cubicBezTo>
                    <a:pt x="122" y="627"/>
                    <a:pt x="115" y="625"/>
                    <a:pt x="100" y="622"/>
                  </a:cubicBezTo>
                  <a:cubicBezTo>
                    <a:pt x="95" y="621"/>
                    <a:pt x="92" y="620"/>
                    <a:pt x="91" y="620"/>
                  </a:cubicBezTo>
                  <a:cubicBezTo>
                    <a:pt x="86" y="620"/>
                    <a:pt x="100" y="628"/>
                    <a:pt x="113" y="638"/>
                  </a:cubicBezTo>
                  <a:cubicBezTo>
                    <a:pt x="141" y="650"/>
                    <a:pt x="166" y="660"/>
                    <a:pt x="191" y="669"/>
                  </a:cubicBezTo>
                  <a:cubicBezTo>
                    <a:pt x="232" y="682"/>
                    <a:pt x="232" y="682"/>
                    <a:pt x="210" y="682"/>
                  </a:cubicBezTo>
                  <a:cubicBezTo>
                    <a:pt x="194" y="682"/>
                    <a:pt x="182" y="678"/>
                    <a:pt x="169" y="672"/>
                  </a:cubicBezTo>
                  <a:cubicBezTo>
                    <a:pt x="147" y="666"/>
                    <a:pt x="150" y="663"/>
                    <a:pt x="150" y="663"/>
                  </a:cubicBezTo>
                  <a:lnTo>
                    <a:pt x="150" y="660"/>
                  </a:lnTo>
                  <a:cubicBezTo>
                    <a:pt x="137" y="655"/>
                    <a:pt x="122" y="651"/>
                    <a:pt x="114" y="651"/>
                  </a:cubicBezTo>
                  <a:cubicBezTo>
                    <a:pt x="111" y="651"/>
                    <a:pt x="109" y="651"/>
                    <a:pt x="109" y="653"/>
                  </a:cubicBezTo>
                  <a:cubicBezTo>
                    <a:pt x="104" y="652"/>
                    <a:pt x="99" y="652"/>
                    <a:pt x="96" y="652"/>
                  </a:cubicBezTo>
                  <a:cubicBezTo>
                    <a:pt x="89" y="652"/>
                    <a:pt x="93" y="655"/>
                    <a:pt x="106" y="660"/>
                  </a:cubicBezTo>
                  <a:cubicBezTo>
                    <a:pt x="100" y="658"/>
                    <a:pt x="95" y="657"/>
                    <a:pt x="92" y="657"/>
                  </a:cubicBezTo>
                  <a:cubicBezTo>
                    <a:pt x="84" y="657"/>
                    <a:pt x="83" y="661"/>
                    <a:pt x="81" y="666"/>
                  </a:cubicBezTo>
                  <a:cubicBezTo>
                    <a:pt x="79" y="671"/>
                    <a:pt x="76" y="679"/>
                    <a:pt x="63" y="679"/>
                  </a:cubicBezTo>
                  <a:cubicBezTo>
                    <a:pt x="61" y="679"/>
                    <a:pt x="59" y="679"/>
                    <a:pt x="56" y="678"/>
                  </a:cubicBezTo>
                  <a:lnTo>
                    <a:pt x="56" y="678"/>
                  </a:lnTo>
                  <a:cubicBezTo>
                    <a:pt x="53" y="685"/>
                    <a:pt x="53" y="688"/>
                    <a:pt x="72" y="694"/>
                  </a:cubicBezTo>
                  <a:cubicBezTo>
                    <a:pt x="98" y="700"/>
                    <a:pt x="107" y="704"/>
                    <a:pt x="105" y="704"/>
                  </a:cubicBezTo>
                  <a:cubicBezTo>
                    <a:pt x="103" y="704"/>
                    <a:pt x="98" y="703"/>
                    <a:pt x="91" y="700"/>
                  </a:cubicBezTo>
                  <a:cubicBezTo>
                    <a:pt x="86" y="699"/>
                    <a:pt x="82" y="699"/>
                    <a:pt x="78" y="699"/>
                  </a:cubicBezTo>
                  <a:cubicBezTo>
                    <a:pt x="44" y="699"/>
                    <a:pt x="23" y="730"/>
                    <a:pt x="59" y="741"/>
                  </a:cubicBezTo>
                  <a:lnTo>
                    <a:pt x="56" y="747"/>
                  </a:lnTo>
                  <a:cubicBezTo>
                    <a:pt x="34" y="747"/>
                    <a:pt x="28" y="766"/>
                    <a:pt x="50" y="772"/>
                  </a:cubicBezTo>
                  <a:lnTo>
                    <a:pt x="47" y="782"/>
                  </a:lnTo>
                  <a:cubicBezTo>
                    <a:pt x="25" y="785"/>
                    <a:pt x="25" y="788"/>
                    <a:pt x="44" y="794"/>
                  </a:cubicBezTo>
                  <a:cubicBezTo>
                    <a:pt x="60" y="799"/>
                    <a:pt x="74" y="802"/>
                    <a:pt x="73" y="802"/>
                  </a:cubicBezTo>
                  <a:cubicBezTo>
                    <a:pt x="73" y="802"/>
                    <a:pt x="71" y="801"/>
                    <a:pt x="66" y="801"/>
                  </a:cubicBezTo>
                  <a:cubicBezTo>
                    <a:pt x="62" y="800"/>
                    <a:pt x="59" y="800"/>
                    <a:pt x="56" y="800"/>
                  </a:cubicBezTo>
                  <a:cubicBezTo>
                    <a:pt x="44" y="800"/>
                    <a:pt x="43" y="806"/>
                    <a:pt x="41" y="816"/>
                  </a:cubicBezTo>
                  <a:cubicBezTo>
                    <a:pt x="37" y="829"/>
                    <a:pt x="37" y="829"/>
                    <a:pt x="59" y="829"/>
                  </a:cubicBezTo>
                  <a:cubicBezTo>
                    <a:pt x="70" y="838"/>
                    <a:pt x="68" y="841"/>
                    <a:pt x="60" y="841"/>
                  </a:cubicBezTo>
                  <a:cubicBezTo>
                    <a:pt x="55" y="841"/>
                    <a:pt x="46" y="839"/>
                    <a:pt x="37" y="838"/>
                  </a:cubicBezTo>
                  <a:cubicBezTo>
                    <a:pt x="26" y="836"/>
                    <a:pt x="18" y="836"/>
                    <a:pt x="13" y="836"/>
                  </a:cubicBezTo>
                  <a:cubicBezTo>
                    <a:pt x="0" y="836"/>
                    <a:pt x="11" y="841"/>
                    <a:pt x="56" y="848"/>
                  </a:cubicBezTo>
                  <a:cubicBezTo>
                    <a:pt x="89" y="853"/>
                    <a:pt x="96" y="858"/>
                    <a:pt x="85" y="858"/>
                  </a:cubicBezTo>
                  <a:cubicBezTo>
                    <a:pt x="82" y="858"/>
                    <a:pt x="79" y="858"/>
                    <a:pt x="75" y="857"/>
                  </a:cubicBezTo>
                  <a:cubicBezTo>
                    <a:pt x="56" y="857"/>
                    <a:pt x="56" y="854"/>
                    <a:pt x="56" y="851"/>
                  </a:cubicBezTo>
                  <a:lnTo>
                    <a:pt x="15" y="848"/>
                  </a:lnTo>
                  <a:lnTo>
                    <a:pt x="15" y="848"/>
                  </a:lnTo>
                  <a:cubicBezTo>
                    <a:pt x="15" y="851"/>
                    <a:pt x="15" y="851"/>
                    <a:pt x="34" y="854"/>
                  </a:cubicBezTo>
                  <a:cubicBezTo>
                    <a:pt x="34" y="854"/>
                    <a:pt x="34" y="857"/>
                    <a:pt x="53" y="863"/>
                  </a:cubicBezTo>
                  <a:cubicBezTo>
                    <a:pt x="69" y="865"/>
                    <a:pt x="84" y="868"/>
                    <a:pt x="98" y="868"/>
                  </a:cubicBezTo>
                  <a:cubicBezTo>
                    <a:pt x="104" y="868"/>
                    <a:pt x="110" y="867"/>
                    <a:pt x="116" y="866"/>
                  </a:cubicBezTo>
                  <a:cubicBezTo>
                    <a:pt x="138" y="866"/>
                    <a:pt x="138" y="870"/>
                    <a:pt x="138" y="873"/>
                  </a:cubicBezTo>
                  <a:cubicBezTo>
                    <a:pt x="129" y="874"/>
                    <a:pt x="119" y="875"/>
                    <a:pt x="111" y="875"/>
                  </a:cubicBezTo>
                  <a:cubicBezTo>
                    <a:pt x="98" y="875"/>
                    <a:pt x="86" y="873"/>
                    <a:pt x="75" y="870"/>
                  </a:cubicBezTo>
                  <a:cubicBezTo>
                    <a:pt x="75" y="866"/>
                    <a:pt x="53" y="866"/>
                    <a:pt x="34" y="863"/>
                  </a:cubicBezTo>
                  <a:cubicBezTo>
                    <a:pt x="12" y="863"/>
                    <a:pt x="53" y="882"/>
                    <a:pt x="94" y="885"/>
                  </a:cubicBezTo>
                  <a:lnTo>
                    <a:pt x="72" y="885"/>
                  </a:lnTo>
                  <a:cubicBezTo>
                    <a:pt x="53" y="885"/>
                    <a:pt x="50" y="891"/>
                    <a:pt x="50" y="898"/>
                  </a:cubicBezTo>
                  <a:cubicBezTo>
                    <a:pt x="50" y="904"/>
                    <a:pt x="50" y="907"/>
                    <a:pt x="72" y="907"/>
                  </a:cubicBezTo>
                  <a:cubicBezTo>
                    <a:pt x="76" y="906"/>
                    <a:pt x="79" y="906"/>
                    <a:pt x="84" y="906"/>
                  </a:cubicBezTo>
                  <a:cubicBezTo>
                    <a:pt x="93" y="906"/>
                    <a:pt x="104" y="908"/>
                    <a:pt x="113" y="910"/>
                  </a:cubicBezTo>
                  <a:cubicBezTo>
                    <a:pt x="119" y="909"/>
                    <a:pt x="126" y="908"/>
                    <a:pt x="133" y="908"/>
                  </a:cubicBezTo>
                  <a:cubicBezTo>
                    <a:pt x="140" y="908"/>
                    <a:pt x="147" y="909"/>
                    <a:pt x="153" y="910"/>
                  </a:cubicBezTo>
                  <a:lnTo>
                    <a:pt x="113" y="917"/>
                  </a:lnTo>
                  <a:cubicBezTo>
                    <a:pt x="69" y="923"/>
                    <a:pt x="50" y="929"/>
                    <a:pt x="47" y="942"/>
                  </a:cubicBezTo>
                  <a:cubicBezTo>
                    <a:pt x="47" y="948"/>
                    <a:pt x="47" y="957"/>
                    <a:pt x="25" y="960"/>
                  </a:cubicBezTo>
                  <a:cubicBezTo>
                    <a:pt x="25" y="967"/>
                    <a:pt x="28" y="970"/>
                    <a:pt x="47" y="970"/>
                  </a:cubicBezTo>
                  <a:lnTo>
                    <a:pt x="47" y="976"/>
                  </a:lnTo>
                  <a:cubicBezTo>
                    <a:pt x="28" y="979"/>
                    <a:pt x="28" y="985"/>
                    <a:pt x="47" y="985"/>
                  </a:cubicBezTo>
                  <a:cubicBezTo>
                    <a:pt x="69" y="985"/>
                    <a:pt x="47" y="992"/>
                    <a:pt x="47" y="995"/>
                  </a:cubicBezTo>
                  <a:cubicBezTo>
                    <a:pt x="26" y="1000"/>
                    <a:pt x="16" y="1002"/>
                    <a:pt x="19" y="1002"/>
                  </a:cubicBezTo>
                  <a:cubicBezTo>
                    <a:pt x="22" y="1002"/>
                    <a:pt x="37" y="1000"/>
                    <a:pt x="69" y="995"/>
                  </a:cubicBezTo>
                  <a:cubicBezTo>
                    <a:pt x="84" y="995"/>
                    <a:pt x="97" y="992"/>
                    <a:pt x="109" y="982"/>
                  </a:cubicBezTo>
                  <a:lnTo>
                    <a:pt x="109" y="976"/>
                  </a:lnTo>
                  <a:lnTo>
                    <a:pt x="131" y="982"/>
                  </a:lnTo>
                  <a:cubicBezTo>
                    <a:pt x="144" y="989"/>
                    <a:pt x="160" y="989"/>
                    <a:pt x="172" y="989"/>
                  </a:cubicBezTo>
                  <a:cubicBezTo>
                    <a:pt x="172" y="989"/>
                    <a:pt x="182" y="987"/>
                    <a:pt x="188" y="987"/>
                  </a:cubicBezTo>
                  <a:cubicBezTo>
                    <a:pt x="192" y="987"/>
                    <a:pt x="194" y="988"/>
                    <a:pt x="194" y="989"/>
                  </a:cubicBezTo>
                  <a:lnTo>
                    <a:pt x="153" y="992"/>
                  </a:lnTo>
                  <a:cubicBezTo>
                    <a:pt x="131" y="992"/>
                    <a:pt x="109" y="992"/>
                    <a:pt x="91" y="995"/>
                  </a:cubicBezTo>
                  <a:cubicBezTo>
                    <a:pt x="55" y="1000"/>
                    <a:pt x="36" y="1009"/>
                    <a:pt x="52" y="1009"/>
                  </a:cubicBezTo>
                  <a:cubicBezTo>
                    <a:pt x="55" y="1009"/>
                    <a:pt x="61" y="1009"/>
                    <a:pt x="69" y="1007"/>
                  </a:cubicBezTo>
                  <a:lnTo>
                    <a:pt x="69" y="1007"/>
                  </a:lnTo>
                  <a:cubicBezTo>
                    <a:pt x="69" y="1011"/>
                    <a:pt x="69" y="1011"/>
                    <a:pt x="50" y="1017"/>
                  </a:cubicBezTo>
                  <a:cubicBezTo>
                    <a:pt x="34" y="1019"/>
                    <a:pt x="30" y="1021"/>
                    <a:pt x="43" y="1021"/>
                  </a:cubicBezTo>
                  <a:cubicBezTo>
                    <a:pt x="48" y="1021"/>
                    <a:pt x="57" y="1021"/>
                    <a:pt x="69" y="1020"/>
                  </a:cubicBezTo>
                  <a:cubicBezTo>
                    <a:pt x="109" y="1020"/>
                    <a:pt x="113" y="1023"/>
                    <a:pt x="69" y="1029"/>
                  </a:cubicBezTo>
                  <a:cubicBezTo>
                    <a:pt x="32" y="1041"/>
                    <a:pt x="31" y="1052"/>
                    <a:pt x="45" y="1052"/>
                  </a:cubicBezTo>
                  <a:cubicBezTo>
                    <a:pt x="46" y="1052"/>
                    <a:pt x="48" y="1052"/>
                    <a:pt x="50" y="1051"/>
                  </a:cubicBezTo>
                  <a:cubicBezTo>
                    <a:pt x="60" y="1050"/>
                    <a:pt x="68" y="1049"/>
                    <a:pt x="74" y="1049"/>
                  </a:cubicBezTo>
                  <a:cubicBezTo>
                    <a:pt x="93" y="1049"/>
                    <a:pt x="89" y="1056"/>
                    <a:pt x="72" y="1061"/>
                  </a:cubicBezTo>
                  <a:cubicBezTo>
                    <a:pt x="53" y="1067"/>
                    <a:pt x="53" y="1070"/>
                    <a:pt x="75" y="1070"/>
                  </a:cubicBezTo>
                  <a:cubicBezTo>
                    <a:pt x="53" y="1073"/>
                    <a:pt x="34" y="1083"/>
                    <a:pt x="56" y="1083"/>
                  </a:cubicBezTo>
                  <a:cubicBezTo>
                    <a:pt x="56" y="1083"/>
                    <a:pt x="56" y="1083"/>
                    <a:pt x="57" y="1083"/>
                  </a:cubicBezTo>
                  <a:cubicBezTo>
                    <a:pt x="59" y="1083"/>
                    <a:pt x="64" y="1082"/>
                    <a:pt x="75" y="1076"/>
                  </a:cubicBezTo>
                  <a:lnTo>
                    <a:pt x="116" y="1076"/>
                  </a:lnTo>
                  <a:cubicBezTo>
                    <a:pt x="116" y="1073"/>
                    <a:pt x="138" y="1070"/>
                    <a:pt x="156" y="1064"/>
                  </a:cubicBezTo>
                  <a:cubicBezTo>
                    <a:pt x="158" y="1064"/>
                    <a:pt x="160" y="1063"/>
                    <a:pt x="161" y="1063"/>
                  </a:cubicBezTo>
                  <a:cubicBezTo>
                    <a:pt x="175" y="1063"/>
                    <a:pt x="154" y="1078"/>
                    <a:pt x="100" y="1095"/>
                  </a:cubicBezTo>
                  <a:lnTo>
                    <a:pt x="59" y="1111"/>
                  </a:lnTo>
                  <a:lnTo>
                    <a:pt x="100" y="1101"/>
                  </a:lnTo>
                  <a:lnTo>
                    <a:pt x="100" y="1101"/>
                  </a:lnTo>
                  <a:cubicBezTo>
                    <a:pt x="100" y="1105"/>
                    <a:pt x="100" y="1108"/>
                    <a:pt x="81" y="1111"/>
                  </a:cubicBezTo>
                  <a:cubicBezTo>
                    <a:pt x="59" y="1117"/>
                    <a:pt x="59" y="1117"/>
                    <a:pt x="59" y="1120"/>
                  </a:cubicBezTo>
                  <a:cubicBezTo>
                    <a:pt x="59" y="1120"/>
                    <a:pt x="59" y="1121"/>
                    <a:pt x="62" y="1121"/>
                  </a:cubicBezTo>
                  <a:cubicBezTo>
                    <a:pt x="65" y="1121"/>
                    <a:pt x="70" y="1120"/>
                    <a:pt x="81" y="1117"/>
                  </a:cubicBezTo>
                  <a:cubicBezTo>
                    <a:pt x="102" y="1112"/>
                    <a:pt x="112" y="1110"/>
                    <a:pt x="115" y="1110"/>
                  </a:cubicBezTo>
                  <a:cubicBezTo>
                    <a:pt x="117" y="1110"/>
                    <a:pt x="113" y="1112"/>
                    <a:pt x="103" y="1117"/>
                  </a:cubicBezTo>
                  <a:cubicBezTo>
                    <a:pt x="76" y="1125"/>
                    <a:pt x="67" y="1130"/>
                    <a:pt x="76" y="1130"/>
                  </a:cubicBezTo>
                  <a:cubicBezTo>
                    <a:pt x="81" y="1130"/>
                    <a:pt x="90" y="1129"/>
                    <a:pt x="103" y="1127"/>
                  </a:cubicBezTo>
                  <a:cubicBezTo>
                    <a:pt x="122" y="1121"/>
                    <a:pt x="133" y="1117"/>
                    <a:pt x="134" y="1117"/>
                  </a:cubicBezTo>
                  <a:lnTo>
                    <a:pt x="134" y="1117"/>
                  </a:lnTo>
                  <a:cubicBezTo>
                    <a:pt x="136" y="1117"/>
                    <a:pt x="126" y="1121"/>
                    <a:pt x="106" y="1130"/>
                  </a:cubicBezTo>
                  <a:cubicBezTo>
                    <a:pt x="84" y="1133"/>
                    <a:pt x="66" y="1142"/>
                    <a:pt x="66" y="1145"/>
                  </a:cubicBezTo>
                  <a:lnTo>
                    <a:pt x="88" y="1139"/>
                  </a:lnTo>
                  <a:cubicBezTo>
                    <a:pt x="103" y="1135"/>
                    <a:pt x="113" y="1133"/>
                    <a:pt x="117" y="1133"/>
                  </a:cubicBezTo>
                  <a:cubicBezTo>
                    <a:pt x="123" y="1133"/>
                    <a:pt x="119" y="1137"/>
                    <a:pt x="106" y="1142"/>
                  </a:cubicBezTo>
                  <a:cubicBezTo>
                    <a:pt x="88" y="1145"/>
                    <a:pt x="88" y="1148"/>
                    <a:pt x="109" y="1148"/>
                  </a:cubicBezTo>
                  <a:cubicBezTo>
                    <a:pt x="113" y="1155"/>
                    <a:pt x="113" y="1158"/>
                    <a:pt x="94" y="1164"/>
                  </a:cubicBezTo>
                  <a:cubicBezTo>
                    <a:pt x="72" y="1171"/>
                    <a:pt x="62" y="1174"/>
                    <a:pt x="63" y="1174"/>
                  </a:cubicBezTo>
                  <a:cubicBezTo>
                    <a:pt x="65" y="1174"/>
                    <a:pt x="75" y="1172"/>
                    <a:pt x="94" y="1167"/>
                  </a:cubicBezTo>
                  <a:cubicBezTo>
                    <a:pt x="100" y="1166"/>
                    <a:pt x="104" y="1166"/>
                    <a:pt x="106" y="1166"/>
                  </a:cubicBezTo>
                  <a:cubicBezTo>
                    <a:pt x="111" y="1166"/>
                    <a:pt x="107" y="1168"/>
                    <a:pt x="97" y="1177"/>
                  </a:cubicBezTo>
                  <a:cubicBezTo>
                    <a:pt x="83" y="1183"/>
                    <a:pt x="78" y="1185"/>
                    <a:pt x="82" y="1185"/>
                  </a:cubicBezTo>
                  <a:cubicBezTo>
                    <a:pt x="84" y="1185"/>
                    <a:pt x="89" y="1184"/>
                    <a:pt x="97" y="1183"/>
                  </a:cubicBezTo>
                  <a:cubicBezTo>
                    <a:pt x="138" y="1170"/>
                    <a:pt x="156" y="1164"/>
                    <a:pt x="156" y="1161"/>
                  </a:cubicBezTo>
                  <a:cubicBezTo>
                    <a:pt x="156" y="1158"/>
                    <a:pt x="156" y="1158"/>
                    <a:pt x="175" y="1152"/>
                  </a:cubicBezTo>
                  <a:cubicBezTo>
                    <a:pt x="175" y="1152"/>
                    <a:pt x="175" y="1155"/>
                    <a:pt x="175" y="1158"/>
                  </a:cubicBezTo>
                  <a:cubicBezTo>
                    <a:pt x="177" y="1160"/>
                    <a:pt x="178" y="1162"/>
                    <a:pt x="186" y="1162"/>
                  </a:cubicBezTo>
                  <a:cubicBezTo>
                    <a:pt x="189" y="1162"/>
                    <a:pt x="194" y="1162"/>
                    <a:pt x="200" y="1161"/>
                  </a:cubicBezTo>
                  <a:cubicBezTo>
                    <a:pt x="217" y="1161"/>
                    <a:pt x="253" y="1148"/>
                    <a:pt x="242" y="1148"/>
                  </a:cubicBezTo>
                  <a:cubicBezTo>
                    <a:pt x="241" y="1148"/>
                    <a:pt x="240" y="1148"/>
                    <a:pt x="238" y="1148"/>
                  </a:cubicBezTo>
                  <a:lnTo>
                    <a:pt x="257" y="1139"/>
                  </a:lnTo>
                  <a:cubicBezTo>
                    <a:pt x="290" y="1127"/>
                    <a:pt x="304" y="1120"/>
                    <a:pt x="300" y="1120"/>
                  </a:cubicBezTo>
                  <a:cubicBezTo>
                    <a:pt x="296" y="1120"/>
                    <a:pt x="282" y="1124"/>
                    <a:pt x="257" y="1133"/>
                  </a:cubicBezTo>
                  <a:cubicBezTo>
                    <a:pt x="224" y="1145"/>
                    <a:pt x="210" y="1150"/>
                    <a:pt x="209" y="1150"/>
                  </a:cubicBezTo>
                  <a:cubicBezTo>
                    <a:pt x="208" y="1150"/>
                    <a:pt x="218" y="1146"/>
                    <a:pt x="235" y="1139"/>
                  </a:cubicBezTo>
                  <a:cubicBezTo>
                    <a:pt x="276" y="1127"/>
                    <a:pt x="276" y="1123"/>
                    <a:pt x="272" y="1120"/>
                  </a:cubicBezTo>
                  <a:cubicBezTo>
                    <a:pt x="272" y="1117"/>
                    <a:pt x="272" y="1117"/>
                    <a:pt x="291" y="1111"/>
                  </a:cubicBezTo>
                  <a:cubicBezTo>
                    <a:pt x="307" y="1108"/>
                    <a:pt x="319" y="1101"/>
                    <a:pt x="332" y="1095"/>
                  </a:cubicBezTo>
                  <a:cubicBezTo>
                    <a:pt x="332" y="1094"/>
                    <a:pt x="332" y="1093"/>
                    <a:pt x="330" y="1093"/>
                  </a:cubicBezTo>
                  <a:cubicBezTo>
                    <a:pt x="328" y="1093"/>
                    <a:pt x="323" y="1095"/>
                    <a:pt x="310" y="1098"/>
                  </a:cubicBezTo>
                  <a:cubicBezTo>
                    <a:pt x="304" y="1101"/>
                    <a:pt x="300" y="1103"/>
                    <a:pt x="298" y="1103"/>
                  </a:cubicBezTo>
                  <a:cubicBezTo>
                    <a:pt x="295" y="1103"/>
                    <a:pt x="304" y="1097"/>
                    <a:pt x="329" y="1089"/>
                  </a:cubicBezTo>
                  <a:cubicBezTo>
                    <a:pt x="339" y="1085"/>
                    <a:pt x="344" y="1082"/>
                    <a:pt x="343" y="1082"/>
                  </a:cubicBezTo>
                  <a:lnTo>
                    <a:pt x="343" y="1082"/>
                  </a:lnTo>
                  <a:cubicBezTo>
                    <a:pt x="342" y="1082"/>
                    <a:pt x="332" y="1085"/>
                    <a:pt x="310" y="1092"/>
                  </a:cubicBezTo>
                  <a:cubicBezTo>
                    <a:pt x="294" y="1097"/>
                    <a:pt x="285" y="1099"/>
                    <a:pt x="281" y="1099"/>
                  </a:cubicBezTo>
                  <a:cubicBezTo>
                    <a:pt x="275" y="1099"/>
                    <a:pt x="284" y="1094"/>
                    <a:pt x="307" y="1086"/>
                  </a:cubicBezTo>
                  <a:lnTo>
                    <a:pt x="307" y="1080"/>
                  </a:lnTo>
                  <a:cubicBezTo>
                    <a:pt x="294" y="1083"/>
                    <a:pt x="279" y="1086"/>
                    <a:pt x="266" y="1089"/>
                  </a:cubicBezTo>
                  <a:cubicBezTo>
                    <a:pt x="244" y="1096"/>
                    <a:pt x="234" y="1099"/>
                    <a:pt x="232" y="1099"/>
                  </a:cubicBezTo>
                  <a:cubicBezTo>
                    <a:pt x="231" y="1099"/>
                    <a:pt x="235" y="1096"/>
                    <a:pt x="244" y="1092"/>
                  </a:cubicBezTo>
                  <a:cubicBezTo>
                    <a:pt x="260" y="1089"/>
                    <a:pt x="272" y="1083"/>
                    <a:pt x="285" y="1080"/>
                  </a:cubicBezTo>
                  <a:cubicBezTo>
                    <a:pt x="307" y="1073"/>
                    <a:pt x="304" y="1073"/>
                    <a:pt x="304" y="1070"/>
                  </a:cubicBezTo>
                  <a:cubicBezTo>
                    <a:pt x="304" y="1068"/>
                    <a:pt x="304" y="1066"/>
                    <a:pt x="296" y="1066"/>
                  </a:cubicBezTo>
                  <a:cubicBezTo>
                    <a:pt x="293" y="1066"/>
                    <a:pt x="288" y="1066"/>
                    <a:pt x="282" y="1067"/>
                  </a:cubicBezTo>
                  <a:lnTo>
                    <a:pt x="304" y="1064"/>
                  </a:lnTo>
                  <a:cubicBezTo>
                    <a:pt x="304" y="1062"/>
                    <a:pt x="313" y="1059"/>
                    <a:pt x="312" y="1059"/>
                  </a:cubicBezTo>
                  <a:lnTo>
                    <a:pt x="312" y="1059"/>
                  </a:lnTo>
                  <a:cubicBezTo>
                    <a:pt x="312" y="1059"/>
                    <a:pt x="309" y="1060"/>
                    <a:pt x="304" y="1061"/>
                  </a:cubicBezTo>
                  <a:cubicBezTo>
                    <a:pt x="304" y="1061"/>
                    <a:pt x="304" y="1058"/>
                    <a:pt x="323" y="1051"/>
                  </a:cubicBezTo>
                  <a:cubicBezTo>
                    <a:pt x="331" y="1047"/>
                    <a:pt x="328" y="1045"/>
                    <a:pt x="318" y="1045"/>
                  </a:cubicBezTo>
                  <a:cubicBezTo>
                    <a:pt x="306" y="1045"/>
                    <a:pt x="283" y="1049"/>
                    <a:pt x="260" y="1058"/>
                  </a:cubicBezTo>
                  <a:cubicBezTo>
                    <a:pt x="260" y="1057"/>
                    <a:pt x="260" y="1056"/>
                    <a:pt x="260" y="1054"/>
                  </a:cubicBezTo>
                  <a:cubicBezTo>
                    <a:pt x="260" y="1054"/>
                    <a:pt x="241" y="1058"/>
                    <a:pt x="241" y="1058"/>
                  </a:cubicBezTo>
                  <a:cubicBezTo>
                    <a:pt x="230" y="1059"/>
                    <a:pt x="225" y="1060"/>
                    <a:pt x="222" y="1060"/>
                  </a:cubicBezTo>
                  <a:cubicBezTo>
                    <a:pt x="219" y="1060"/>
                    <a:pt x="219" y="1059"/>
                    <a:pt x="219" y="1058"/>
                  </a:cubicBezTo>
                  <a:lnTo>
                    <a:pt x="260" y="1048"/>
                  </a:lnTo>
                  <a:cubicBezTo>
                    <a:pt x="305" y="1041"/>
                    <a:pt x="327" y="1036"/>
                    <a:pt x="313" y="1036"/>
                  </a:cubicBezTo>
                  <a:cubicBezTo>
                    <a:pt x="307" y="1036"/>
                    <a:pt x="296" y="1037"/>
                    <a:pt x="279" y="1039"/>
                  </a:cubicBezTo>
                  <a:lnTo>
                    <a:pt x="301" y="1036"/>
                  </a:lnTo>
                  <a:cubicBezTo>
                    <a:pt x="319" y="1033"/>
                    <a:pt x="319" y="1029"/>
                    <a:pt x="301" y="1029"/>
                  </a:cubicBezTo>
                  <a:cubicBezTo>
                    <a:pt x="279" y="1029"/>
                    <a:pt x="257" y="1033"/>
                    <a:pt x="238" y="1036"/>
                  </a:cubicBezTo>
                  <a:cubicBezTo>
                    <a:pt x="231" y="1037"/>
                    <a:pt x="226" y="1037"/>
                    <a:pt x="223" y="1037"/>
                  </a:cubicBezTo>
                  <a:cubicBezTo>
                    <a:pt x="216" y="1037"/>
                    <a:pt x="216" y="1036"/>
                    <a:pt x="216" y="1036"/>
                  </a:cubicBezTo>
                  <a:cubicBezTo>
                    <a:pt x="216" y="1033"/>
                    <a:pt x="216" y="1033"/>
                    <a:pt x="238" y="1029"/>
                  </a:cubicBezTo>
                  <a:cubicBezTo>
                    <a:pt x="268" y="1025"/>
                    <a:pt x="276" y="1022"/>
                    <a:pt x="261" y="1022"/>
                  </a:cubicBezTo>
                  <a:cubicBezTo>
                    <a:pt x="255" y="1022"/>
                    <a:pt x="247" y="1022"/>
                    <a:pt x="235" y="1023"/>
                  </a:cubicBezTo>
                  <a:lnTo>
                    <a:pt x="257" y="1020"/>
                  </a:lnTo>
                  <a:cubicBezTo>
                    <a:pt x="279" y="1017"/>
                    <a:pt x="297" y="1011"/>
                    <a:pt x="276" y="1004"/>
                  </a:cubicBezTo>
                  <a:cubicBezTo>
                    <a:pt x="276" y="995"/>
                    <a:pt x="276" y="985"/>
                    <a:pt x="297" y="985"/>
                  </a:cubicBezTo>
                  <a:cubicBezTo>
                    <a:pt x="316" y="982"/>
                    <a:pt x="276" y="979"/>
                    <a:pt x="235" y="976"/>
                  </a:cubicBezTo>
                  <a:cubicBezTo>
                    <a:pt x="254" y="973"/>
                    <a:pt x="254" y="973"/>
                    <a:pt x="254" y="967"/>
                  </a:cubicBezTo>
                  <a:cubicBezTo>
                    <a:pt x="254" y="960"/>
                    <a:pt x="254" y="960"/>
                    <a:pt x="276" y="957"/>
                  </a:cubicBezTo>
                  <a:cubicBezTo>
                    <a:pt x="235" y="957"/>
                    <a:pt x="254" y="948"/>
                    <a:pt x="297" y="948"/>
                  </a:cubicBezTo>
                  <a:cubicBezTo>
                    <a:pt x="316" y="945"/>
                    <a:pt x="316" y="945"/>
                    <a:pt x="316" y="938"/>
                  </a:cubicBezTo>
                  <a:cubicBezTo>
                    <a:pt x="297" y="938"/>
                    <a:pt x="297" y="932"/>
                    <a:pt x="297" y="929"/>
                  </a:cubicBezTo>
                  <a:cubicBezTo>
                    <a:pt x="297" y="923"/>
                    <a:pt x="297" y="923"/>
                    <a:pt x="257" y="923"/>
                  </a:cubicBezTo>
                  <a:cubicBezTo>
                    <a:pt x="216" y="920"/>
                    <a:pt x="216" y="920"/>
                    <a:pt x="216" y="913"/>
                  </a:cubicBezTo>
                  <a:cubicBezTo>
                    <a:pt x="216" y="911"/>
                    <a:pt x="216" y="909"/>
                    <a:pt x="224" y="909"/>
                  </a:cubicBezTo>
                  <a:cubicBezTo>
                    <a:pt x="227" y="909"/>
                    <a:pt x="232" y="909"/>
                    <a:pt x="238" y="910"/>
                  </a:cubicBezTo>
                  <a:cubicBezTo>
                    <a:pt x="238" y="910"/>
                    <a:pt x="257" y="907"/>
                    <a:pt x="257" y="904"/>
                  </a:cubicBezTo>
                  <a:cubicBezTo>
                    <a:pt x="257" y="904"/>
                    <a:pt x="260" y="901"/>
                    <a:pt x="279" y="901"/>
                  </a:cubicBezTo>
                  <a:cubicBezTo>
                    <a:pt x="279" y="901"/>
                    <a:pt x="301" y="901"/>
                    <a:pt x="301" y="895"/>
                  </a:cubicBezTo>
                  <a:cubicBezTo>
                    <a:pt x="301" y="892"/>
                    <a:pt x="301" y="887"/>
                    <a:pt x="312" y="887"/>
                  </a:cubicBezTo>
                  <a:cubicBezTo>
                    <a:pt x="315" y="887"/>
                    <a:pt x="318" y="888"/>
                    <a:pt x="323" y="888"/>
                  </a:cubicBezTo>
                  <a:cubicBezTo>
                    <a:pt x="323" y="885"/>
                    <a:pt x="323" y="885"/>
                    <a:pt x="301" y="885"/>
                  </a:cubicBezTo>
                  <a:cubicBezTo>
                    <a:pt x="282" y="882"/>
                    <a:pt x="260" y="879"/>
                    <a:pt x="282" y="873"/>
                  </a:cubicBezTo>
                  <a:cubicBezTo>
                    <a:pt x="285" y="866"/>
                    <a:pt x="285" y="860"/>
                    <a:pt x="266" y="857"/>
                  </a:cubicBezTo>
                  <a:lnTo>
                    <a:pt x="285" y="857"/>
                  </a:lnTo>
                  <a:cubicBezTo>
                    <a:pt x="300" y="859"/>
                    <a:pt x="309" y="860"/>
                    <a:pt x="314" y="860"/>
                  </a:cubicBezTo>
                  <a:cubicBezTo>
                    <a:pt x="324" y="860"/>
                    <a:pt x="315" y="856"/>
                    <a:pt x="288" y="848"/>
                  </a:cubicBezTo>
                  <a:cubicBezTo>
                    <a:pt x="266" y="848"/>
                    <a:pt x="266" y="844"/>
                    <a:pt x="288" y="844"/>
                  </a:cubicBezTo>
                  <a:cubicBezTo>
                    <a:pt x="288" y="844"/>
                    <a:pt x="288" y="841"/>
                    <a:pt x="269" y="838"/>
                  </a:cubicBezTo>
                  <a:cubicBezTo>
                    <a:pt x="247" y="832"/>
                    <a:pt x="247" y="832"/>
                    <a:pt x="269" y="829"/>
                  </a:cubicBezTo>
                  <a:cubicBezTo>
                    <a:pt x="280" y="830"/>
                    <a:pt x="286" y="831"/>
                    <a:pt x="288" y="831"/>
                  </a:cubicBezTo>
                  <a:cubicBezTo>
                    <a:pt x="291" y="831"/>
                    <a:pt x="291" y="830"/>
                    <a:pt x="291" y="829"/>
                  </a:cubicBezTo>
                  <a:cubicBezTo>
                    <a:pt x="273" y="823"/>
                    <a:pt x="278" y="797"/>
                    <a:pt x="297" y="797"/>
                  </a:cubicBezTo>
                  <a:cubicBezTo>
                    <a:pt x="298" y="797"/>
                    <a:pt x="299" y="797"/>
                    <a:pt x="301" y="797"/>
                  </a:cubicBezTo>
                  <a:cubicBezTo>
                    <a:pt x="279" y="791"/>
                    <a:pt x="279" y="791"/>
                    <a:pt x="282" y="788"/>
                  </a:cubicBezTo>
                  <a:lnTo>
                    <a:pt x="282" y="788"/>
                  </a:lnTo>
                  <a:cubicBezTo>
                    <a:pt x="296" y="791"/>
                    <a:pt x="303" y="793"/>
                    <a:pt x="304" y="793"/>
                  </a:cubicBezTo>
                  <a:cubicBezTo>
                    <a:pt x="307" y="793"/>
                    <a:pt x="290" y="788"/>
                    <a:pt x="263" y="782"/>
                  </a:cubicBezTo>
                  <a:lnTo>
                    <a:pt x="260" y="782"/>
                  </a:lnTo>
                  <a:lnTo>
                    <a:pt x="260" y="785"/>
                  </a:lnTo>
                  <a:cubicBezTo>
                    <a:pt x="235" y="779"/>
                    <a:pt x="227" y="775"/>
                    <a:pt x="237" y="775"/>
                  </a:cubicBezTo>
                  <a:cubicBezTo>
                    <a:pt x="243" y="775"/>
                    <a:pt x="258" y="777"/>
                    <a:pt x="282" y="782"/>
                  </a:cubicBezTo>
                  <a:cubicBezTo>
                    <a:pt x="301" y="786"/>
                    <a:pt x="311" y="788"/>
                    <a:pt x="313" y="788"/>
                  </a:cubicBezTo>
                  <a:cubicBezTo>
                    <a:pt x="314" y="788"/>
                    <a:pt x="305" y="785"/>
                    <a:pt x="285" y="779"/>
                  </a:cubicBezTo>
                  <a:cubicBezTo>
                    <a:pt x="260" y="771"/>
                    <a:pt x="251" y="767"/>
                    <a:pt x="256" y="767"/>
                  </a:cubicBezTo>
                  <a:cubicBezTo>
                    <a:pt x="259" y="767"/>
                    <a:pt x="269" y="769"/>
                    <a:pt x="285" y="772"/>
                  </a:cubicBezTo>
                  <a:cubicBezTo>
                    <a:pt x="304" y="777"/>
                    <a:pt x="314" y="779"/>
                    <a:pt x="315" y="779"/>
                  </a:cubicBezTo>
                  <a:cubicBezTo>
                    <a:pt x="317" y="779"/>
                    <a:pt x="307" y="776"/>
                    <a:pt x="285" y="769"/>
                  </a:cubicBezTo>
                  <a:cubicBezTo>
                    <a:pt x="235" y="753"/>
                    <a:pt x="209" y="742"/>
                    <a:pt x="218" y="742"/>
                  </a:cubicBezTo>
                  <a:cubicBezTo>
                    <a:pt x="224" y="742"/>
                    <a:pt x="240" y="746"/>
                    <a:pt x="269" y="754"/>
                  </a:cubicBezTo>
                  <a:cubicBezTo>
                    <a:pt x="291" y="760"/>
                    <a:pt x="310" y="763"/>
                    <a:pt x="332" y="766"/>
                  </a:cubicBezTo>
                  <a:cubicBezTo>
                    <a:pt x="319" y="760"/>
                    <a:pt x="307" y="754"/>
                    <a:pt x="291" y="750"/>
                  </a:cubicBezTo>
                  <a:cubicBezTo>
                    <a:pt x="266" y="747"/>
                    <a:pt x="258" y="744"/>
                    <a:pt x="264" y="744"/>
                  </a:cubicBezTo>
                  <a:cubicBezTo>
                    <a:pt x="269" y="744"/>
                    <a:pt x="279" y="745"/>
                    <a:pt x="294" y="747"/>
                  </a:cubicBezTo>
                  <a:cubicBezTo>
                    <a:pt x="317" y="751"/>
                    <a:pt x="331" y="752"/>
                    <a:pt x="339" y="752"/>
                  </a:cubicBezTo>
                  <a:cubicBezTo>
                    <a:pt x="352" y="752"/>
                    <a:pt x="344" y="747"/>
                    <a:pt x="319" y="735"/>
                  </a:cubicBezTo>
                  <a:cubicBezTo>
                    <a:pt x="299" y="724"/>
                    <a:pt x="292" y="716"/>
                    <a:pt x="296" y="716"/>
                  </a:cubicBezTo>
                  <a:cubicBezTo>
                    <a:pt x="300" y="716"/>
                    <a:pt x="308" y="720"/>
                    <a:pt x="323" y="729"/>
                  </a:cubicBezTo>
                  <a:cubicBezTo>
                    <a:pt x="346" y="737"/>
                    <a:pt x="356" y="741"/>
                    <a:pt x="357" y="741"/>
                  </a:cubicBezTo>
                  <a:cubicBezTo>
                    <a:pt x="357" y="741"/>
                    <a:pt x="353" y="739"/>
                    <a:pt x="345" y="735"/>
                  </a:cubicBezTo>
                  <a:cubicBezTo>
                    <a:pt x="345" y="732"/>
                    <a:pt x="348" y="725"/>
                    <a:pt x="348" y="725"/>
                  </a:cubicBezTo>
                  <a:cubicBezTo>
                    <a:pt x="338" y="718"/>
                    <a:pt x="328" y="712"/>
                    <a:pt x="318" y="709"/>
                  </a:cubicBezTo>
                  <a:lnTo>
                    <a:pt x="318" y="709"/>
                  </a:lnTo>
                  <a:cubicBezTo>
                    <a:pt x="334" y="714"/>
                    <a:pt x="347" y="717"/>
                    <a:pt x="352" y="717"/>
                  </a:cubicBezTo>
                  <a:cubicBezTo>
                    <a:pt x="358" y="717"/>
                    <a:pt x="354" y="713"/>
                    <a:pt x="335" y="703"/>
                  </a:cubicBezTo>
                  <a:lnTo>
                    <a:pt x="335" y="700"/>
                  </a:lnTo>
                  <a:cubicBezTo>
                    <a:pt x="338" y="697"/>
                    <a:pt x="338" y="697"/>
                    <a:pt x="319" y="688"/>
                  </a:cubicBezTo>
                  <a:cubicBezTo>
                    <a:pt x="312" y="684"/>
                    <a:pt x="310" y="683"/>
                    <a:pt x="313" y="683"/>
                  </a:cubicBezTo>
                  <a:cubicBezTo>
                    <a:pt x="316" y="683"/>
                    <a:pt x="328" y="686"/>
                    <a:pt x="341" y="688"/>
                  </a:cubicBezTo>
                  <a:cubicBezTo>
                    <a:pt x="355" y="692"/>
                    <a:pt x="370" y="697"/>
                    <a:pt x="370" y="697"/>
                  </a:cubicBezTo>
                  <a:cubicBezTo>
                    <a:pt x="371" y="697"/>
                    <a:pt x="369" y="696"/>
                    <a:pt x="363" y="694"/>
                  </a:cubicBezTo>
                  <a:cubicBezTo>
                    <a:pt x="345" y="685"/>
                    <a:pt x="326" y="675"/>
                    <a:pt x="307" y="663"/>
                  </a:cubicBezTo>
                  <a:cubicBezTo>
                    <a:pt x="300" y="659"/>
                    <a:pt x="299" y="658"/>
                    <a:pt x="300" y="658"/>
                  </a:cubicBezTo>
                  <a:cubicBezTo>
                    <a:pt x="303" y="658"/>
                    <a:pt x="317" y="663"/>
                    <a:pt x="329" y="669"/>
                  </a:cubicBezTo>
                  <a:cubicBezTo>
                    <a:pt x="341" y="675"/>
                    <a:pt x="354" y="678"/>
                    <a:pt x="370" y="682"/>
                  </a:cubicBezTo>
                  <a:cubicBezTo>
                    <a:pt x="370" y="678"/>
                    <a:pt x="373" y="675"/>
                    <a:pt x="351" y="666"/>
                  </a:cubicBezTo>
                  <a:cubicBezTo>
                    <a:pt x="336" y="661"/>
                    <a:pt x="337" y="652"/>
                    <a:pt x="349" y="652"/>
                  </a:cubicBezTo>
                  <a:cubicBezTo>
                    <a:pt x="352" y="652"/>
                    <a:pt x="356" y="652"/>
                    <a:pt x="360" y="653"/>
                  </a:cubicBezTo>
                  <a:lnTo>
                    <a:pt x="363" y="650"/>
                  </a:lnTo>
                  <a:cubicBezTo>
                    <a:pt x="363" y="647"/>
                    <a:pt x="345" y="638"/>
                    <a:pt x="348" y="635"/>
                  </a:cubicBezTo>
                  <a:cubicBezTo>
                    <a:pt x="348" y="635"/>
                    <a:pt x="348" y="631"/>
                    <a:pt x="329" y="622"/>
                  </a:cubicBezTo>
                  <a:cubicBezTo>
                    <a:pt x="330" y="620"/>
                    <a:pt x="331" y="619"/>
                    <a:pt x="334" y="619"/>
                  </a:cubicBezTo>
                  <a:cubicBezTo>
                    <a:pt x="337" y="619"/>
                    <a:pt x="341" y="620"/>
                    <a:pt x="351" y="625"/>
                  </a:cubicBezTo>
                  <a:cubicBezTo>
                    <a:pt x="333" y="615"/>
                    <a:pt x="324" y="611"/>
                    <a:pt x="325" y="611"/>
                  </a:cubicBezTo>
                  <a:lnTo>
                    <a:pt x="325" y="611"/>
                  </a:lnTo>
                  <a:cubicBezTo>
                    <a:pt x="327" y="611"/>
                    <a:pt x="336" y="614"/>
                    <a:pt x="354" y="622"/>
                  </a:cubicBezTo>
                  <a:cubicBezTo>
                    <a:pt x="345" y="615"/>
                    <a:pt x="341" y="612"/>
                    <a:pt x="343" y="612"/>
                  </a:cubicBezTo>
                  <a:cubicBezTo>
                    <a:pt x="345" y="612"/>
                    <a:pt x="349" y="613"/>
                    <a:pt x="357" y="616"/>
                  </a:cubicBezTo>
                  <a:cubicBezTo>
                    <a:pt x="333" y="601"/>
                    <a:pt x="320" y="587"/>
                    <a:pt x="325" y="587"/>
                  </a:cubicBezTo>
                  <a:cubicBezTo>
                    <a:pt x="327" y="587"/>
                    <a:pt x="334" y="590"/>
                    <a:pt x="345" y="597"/>
                  </a:cubicBezTo>
                  <a:cubicBezTo>
                    <a:pt x="345" y="597"/>
                    <a:pt x="348" y="594"/>
                    <a:pt x="329" y="581"/>
                  </a:cubicBezTo>
                  <a:cubicBezTo>
                    <a:pt x="312" y="570"/>
                    <a:pt x="303" y="565"/>
                    <a:pt x="303" y="565"/>
                  </a:cubicBezTo>
                  <a:lnTo>
                    <a:pt x="303" y="565"/>
                  </a:lnTo>
                  <a:cubicBezTo>
                    <a:pt x="304" y="565"/>
                    <a:pt x="313" y="570"/>
                    <a:pt x="332" y="581"/>
                  </a:cubicBezTo>
                  <a:cubicBezTo>
                    <a:pt x="349" y="590"/>
                    <a:pt x="358" y="594"/>
                    <a:pt x="360" y="594"/>
                  </a:cubicBezTo>
                  <a:cubicBezTo>
                    <a:pt x="363" y="594"/>
                    <a:pt x="354" y="587"/>
                    <a:pt x="335" y="575"/>
                  </a:cubicBezTo>
                  <a:cubicBezTo>
                    <a:pt x="335" y="575"/>
                    <a:pt x="327" y="568"/>
                    <a:pt x="330" y="568"/>
                  </a:cubicBezTo>
                  <a:cubicBezTo>
                    <a:pt x="331" y="568"/>
                    <a:pt x="333" y="569"/>
                    <a:pt x="338" y="572"/>
                  </a:cubicBezTo>
                  <a:cubicBezTo>
                    <a:pt x="345" y="574"/>
                    <a:pt x="352" y="575"/>
                    <a:pt x="358" y="575"/>
                  </a:cubicBezTo>
                  <a:cubicBezTo>
                    <a:pt x="369" y="575"/>
                    <a:pt x="372" y="570"/>
                    <a:pt x="348" y="556"/>
                  </a:cubicBezTo>
                  <a:lnTo>
                    <a:pt x="351" y="553"/>
                  </a:lnTo>
                  <a:cubicBezTo>
                    <a:pt x="358" y="555"/>
                    <a:pt x="363" y="557"/>
                    <a:pt x="365" y="557"/>
                  </a:cubicBezTo>
                  <a:cubicBezTo>
                    <a:pt x="369" y="557"/>
                    <a:pt x="367" y="553"/>
                    <a:pt x="357" y="544"/>
                  </a:cubicBezTo>
                  <a:lnTo>
                    <a:pt x="350" y="539"/>
                  </a:lnTo>
                  <a:lnTo>
                    <a:pt x="350" y="539"/>
                  </a:lnTo>
                  <a:cubicBezTo>
                    <a:pt x="359" y="544"/>
                    <a:pt x="368" y="548"/>
                    <a:pt x="379" y="550"/>
                  </a:cubicBezTo>
                  <a:cubicBezTo>
                    <a:pt x="379" y="550"/>
                    <a:pt x="379" y="550"/>
                    <a:pt x="360" y="537"/>
                  </a:cubicBezTo>
                  <a:cubicBezTo>
                    <a:pt x="341" y="528"/>
                    <a:pt x="345" y="525"/>
                    <a:pt x="345" y="525"/>
                  </a:cubicBezTo>
                  <a:lnTo>
                    <a:pt x="345" y="525"/>
                  </a:lnTo>
                  <a:cubicBezTo>
                    <a:pt x="360" y="528"/>
                    <a:pt x="373" y="534"/>
                    <a:pt x="382" y="544"/>
                  </a:cubicBezTo>
                  <a:lnTo>
                    <a:pt x="385" y="540"/>
                  </a:lnTo>
                  <a:cubicBezTo>
                    <a:pt x="364" y="527"/>
                    <a:pt x="356" y="521"/>
                    <a:pt x="357" y="521"/>
                  </a:cubicBezTo>
                  <a:lnTo>
                    <a:pt x="357" y="521"/>
                  </a:lnTo>
                  <a:cubicBezTo>
                    <a:pt x="358" y="521"/>
                    <a:pt x="362" y="523"/>
                    <a:pt x="370" y="528"/>
                  </a:cubicBezTo>
                  <a:cubicBezTo>
                    <a:pt x="381" y="534"/>
                    <a:pt x="385" y="535"/>
                    <a:pt x="388" y="535"/>
                  </a:cubicBezTo>
                  <a:cubicBezTo>
                    <a:pt x="390" y="535"/>
                    <a:pt x="390" y="534"/>
                    <a:pt x="392" y="534"/>
                  </a:cubicBezTo>
                  <a:cubicBezTo>
                    <a:pt x="384" y="530"/>
                    <a:pt x="383" y="528"/>
                    <a:pt x="383" y="528"/>
                  </a:cubicBezTo>
                  <a:lnTo>
                    <a:pt x="383" y="528"/>
                  </a:lnTo>
                  <a:cubicBezTo>
                    <a:pt x="384" y="528"/>
                    <a:pt x="392" y="532"/>
                    <a:pt x="392" y="534"/>
                  </a:cubicBezTo>
                  <a:lnTo>
                    <a:pt x="407" y="547"/>
                  </a:lnTo>
                  <a:cubicBezTo>
                    <a:pt x="412" y="549"/>
                    <a:pt x="414" y="550"/>
                    <a:pt x="415" y="550"/>
                  </a:cubicBezTo>
                  <a:cubicBezTo>
                    <a:pt x="418" y="550"/>
                    <a:pt x="406" y="541"/>
                    <a:pt x="392" y="531"/>
                  </a:cubicBezTo>
                  <a:lnTo>
                    <a:pt x="395" y="528"/>
                  </a:lnTo>
                  <a:cubicBezTo>
                    <a:pt x="398" y="528"/>
                    <a:pt x="398" y="525"/>
                    <a:pt x="379" y="515"/>
                  </a:cubicBezTo>
                  <a:cubicBezTo>
                    <a:pt x="363" y="503"/>
                    <a:pt x="345" y="490"/>
                    <a:pt x="348" y="487"/>
                  </a:cubicBezTo>
                  <a:lnTo>
                    <a:pt x="348" y="487"/>
                  </a:lnTo>
                  <a:cubicBezTo>
                    <a:pt x="357" y="497"/>
                    <a:pt x="370" y="506"/>
                    <a:pt x="382" y="512"/>
                  </a:cubicBezTo>
                  <a:cubicBezTo>
                    <a:pt x="382" y="512"/>
                    <a:pt x="383" y="512"/>
                    <a:pt x="384" y="512"/>
                  </a:cubicBezTo>
                  <a:cubicBezTo>
                    <a:pt x="389" y="512"/>
                    <a:pt x="401" y="522"/>
                    <a:pt x="401" y="522"/>
                  </a:cubicBezTo>
                  <a:cubicBezTo>
                    <a:pt x="412" y="531"/>
                    <a:pt x="418" y="534"/>
                    <a:pt x="421" y="534"/>
                  </a:cubicBezTo>
                  <a:cubicBezTo>
                    <a:pt x="425" y="534"/>
                    <a:pt x="417" y="523"/>
                    <a:pt x="407" y="515"/>
                  </a:cubicBezTo>
                  <a:cubicBezTo>
                    <a:pt x="391" y="499"/>
                    <a:pt x="384" y="491"/>
                    <a:pt x="385" y="491"/>
                  </a:cubicBezTo>
                  <a:lnTo>
                    <a:pt x="385" y="491"/>
                  </a:lnTo>
                  <a:cubicBezTo>
                    <a:pt x="387" y="491"/>
                    <a:pt x="396" y="497"/>
                    <a:pt x="410" y="509"/>
                  </a:cubicBezTo>
                  <a:cubicBezTo>
                    <a:pt x="419" y="516"/>
                    <a:pt x="424" y="519"/>
                    <a:pt x="425" y="519"/>
                  </a:cubicBezTo>
                  <a:cubicBezTo>
                    <a:pt x="427" y="519"/>
                    <a:pt x="401" y="495"/>
                    <a:pt x="366" y="465"/>
                  </a:cubicBezTo>
                  <a:lnTo>
                    <a:pt x="319" y="425"/>
                  </a:lnTo>
                  <a:lnTo>
                    <a:pt x="370" y="462"/>
                  </a:lnTo>
                  <a:cubicBezTo>
                    <a:pt x="406" y="490"/>
                    <a:pt x="423" y="503"/>
                    <a:pt x="425" y="503"/>
                  </a:cubicBezTo>
                  <a:cubicBezTo>
                    <a:pt x="427" y="503"/>
                    <a:pt x="420" y="495"/>
                    <a:pt x="407" y="481"/>
                  </a:cubicBezTo>
                  <a:cubicBezTo>
                    <a:pt x="401" y="473"/>
                    <a:pt x="397" y="469"/>
                    <a:pt x="398" y="469"/>
                  </a:cubicBezTo>
                  <a:lnTo>
                    <a:pt x="398" y="469"/>
                  </a:lnTo>
                  <a:cubicBezTo>
                    <a:pt x="399" y="469"/>
                    <a:pt x="403" y="472"/>
                    <a:pt x="410" y="478"/>
                  </a:cubicBezTo>
                  <a:cubicBezTo>
                    <a:pt x="419" y="485"/>
                    <a:pt x="424" y="488"/>
                    <a:pt x="428" y="488"/>
                  </a:cubicBezTo>
                  <a:cubicBezTo>
                    <a:pt x="431" y="488"/>
                    <a:pt x="433" y="487"/>
                    <a:pt x="435" y="484"/>
                  </a:cubicBezTo>
                  <a:cubicBezTo>
                    <a:pt x="439" y="481"/>
                    <a:pt x="442" y="478"/>
                    <a:pt x="426" y="465"/>
                  </a:cubicBezTo>
                  <a:lnTo>
                    <a:pt x="429" y="462"/>
                  </a:lnTo>
                  <a:cubicBezTo>
                    <a:pt x="440" y="471"/>
                    <a:pt x="446" y="475"/>
                    <a:pt x="447" y="475"/>
                  </a:cubicBezTo>
                  <a:cubicBezTo>
                    <a:pt x="449" y="475"/>
                    <a:pt x="437" y="462"/>
                    <a:pt x="417" y="443"/>
                  </a:cubicBezTo>
                  <a:lnTo>
                    <a:pt x="420" y="440"/>
                  </a:lnTo>
                  <a:lnTo>
                    <a:pt x="435" y="456"/>
                  </a:lnTo>
                  <a:cubicBezTo>
                    <a:pt x="442" y="461"/>
                    <a:pt x="447" y="464"/>
                    <a:pt x="451" y="464"/>
                  </a:cubicBezTo>
                  <a:cubicBezTo>
                    <a:pt x="456" y="464"/>
                    <a:pt x="460" y="460"/>
                    <a:pt x="467" y="453"/>
                  </a:cubicBezTo>
                  <a:cubicBezTo>
                    <a:pt x="482" y="440"/>
                    <a:pt x="486" y="437"/>
                    <a:pt x="457" y="409"/>
                  </a:cubicBezTo>
                  <a:cubicBezTo>
                    <a:pt x="444" y="391"/>
                    <a:pt x="438" y="383"/>
                    <a:pt x="439" y="383"/>
                  </a:cubicBezTo>
                  <a:lnTo>
                    <a:pt x="439" y="383"/>
                  </a:lnTo>
                  <a:cubicBezTo>
                    <a:pt x="440" y="383"/>
                    <a:pt x="447" y="390"/>
                    <a:pt x="460" y="406"/>
                  </a:cubicBezTo>
                  <a:cubicBezTo>
                    <a:pt x="471" y="415"/>
                    <a:pt x="482" y="425"/>
                    <a:pt x="483" y="425"/>
                  </a:cubicBezTo>
                  <a:cubicBezTo>
                    <a:pt x="483" y="425"/>
                    <a:pt x="481" y="423"/>
                    <a:pt x="476" y="418"/>
                  </a:cubicBezTo>
                  <a:cubicBezTo>
                    <a:pt x="476" y="418"/>
                    <a:pt x="477" y="418"/>
                    <a:pt x="478" y="418"/>
                  </a:cubicBezTo>
                  <a:cubicBezTo>
                    <a:pt x="480" y="418"/>
                    <a:pt x="487" y="420"/>
                    <a:pt x="498" y="431"/>
                  </a:cubicBezTo>
                  <a:cubicBezTo>
                    <a:pt x="510" y="440"/>
                    <a:pt x="516" y="444"/>
                    <a:pt x="517" y="444"/>
                  </a:cubicBezTo>
                  <a:cubicBezTo>
                    <a:pt x="520" y="444"/>
                    <a:pt x="512" y="434"/>
                    <a:pt x="504" y="425"/>
                  </a:cubicBezTo>
                  <a:cubicBezTo>
                    <a:pt x="492" y="411"/>
                    <a:pt x="488" y="406"/>
                    <a:pt x="489" y="406"/>
                  </a:cubicBezTo>
                  <a:lnTo>
                    <a:pt x="489" y="406"/>
                  </a:lnTo>
                  <a:cubicBezTo>
                    <a:pt x="490" y="406"/>
                    <a:pt x="499" y="414"/>
                    <a:pt x="507" y="421"/>
                  </a:cubicBezTo>
                  <a:cubicBezTo>
                    <a:pt x="516" y="432"/>
                    <a:pt x="526" y="443"/>
                    <a:pt x="527" y="443"/>
                  </a:cubicBezTo>
                  <a:cubicBezTo>
                    <a:pt x="528" y="443"/>
                    <a:pt x="527" y="440"/>
                    <a:pt x="523" y="434"/>
                  </a:cubicBezTo>
                  <a:cubicBezTo>
                    <a:pt x="515" y="424"/>
                    <a:pt x="512" y="410"/>
                    <a:pt x="518" y="410"/>
                  </a:cubicBezTo>
                  <a:cubicBezTo>
                    <a:pt x="521" y="410"/>
                    <a:pt x="527" y="414"/>
                    <a:pt x="536" y="425"/>
                  </a:cubicBezTo>
                  <a:lnTo>
                    <a:pt x="539" y="425"/>
                  </a:lnTo>
                  <a:cubicBezTo>
                    <a:pt x="526" y="406"/>
                    <a:pt x="529" y="406"/>
                    <a:pt x="536" y="403"/>
                  </a:cubicBezTo>
                  <a:cubicBezTo>
                    <a:pt x="537" y="402"/>
                    <a:pt x="537" y="401"/>
                    <a:pt x="538" y="401"/>
                  </a:cubicBezTo>
                  <a:cubicBezTo>
                    <a:pt x="540" y="401"/>
                    <a:pt x="543" y="404"/>
                    <a:pt x="551" y="415"/>
                  </a:cubicBezTo>
                  <a:cubicBezTo>
                    <a:pt x="557" y="424"/>
                    <a:pt x="560" y="428"/>
                    <a:pt x="561" y="428"/>
                  </a:cubicBezTo>
                  <a:cubicBezTo>
                    <a:pt x="563" y="428"/>
                    <a:pt x="561" y="422"/>
                    <a:pt x="558" y="412"/>
                  </a:cubicBezTo>
                  <a:cubicBezTo>
                    <a:pt x="558" y="412"/>
                    <a:pt x="536" y="378"/>
                    <a:pt x="539" y="374"/>
                  </a:cubicBezTo>
                  <a:cubicBezTo>
                    <a:pt x="526" y="359"/>
                    <a:pt x="517" y="340"/>
                    <a:pt x="517" y="340"/>
                  </a:cubicBezTo>
                  <a:lnTo>
                    <a:pt x="517" y="340"/>
                  </a:lnTo>
                  <a:lnTo>
                    <a:pt x="529" y="356"/>
                  </a:lnTo>
                  <a:lnTo>
                    <a:pt x="554" y="390"/>
                  </a:lnTo>
                  <a:cubicBezTo>
                    <a:pt x="554" y="390"/>
                    <a:pt x="558" y="387"/>
                    <a:pt x="545" y="371"/>
                  </a:cubicBezTo>
                  <a:lnTo>
                    <a:pt x="545" y="371"/>
                  </a:lnTo>
                  <a:cubicBezTo>
                    <a:pt x="556" y="382"/>
                    <a:pt x="559" y="384"/>
                    <a:pt x="563" y="384"/>
                  </a:cubicBezTo>
                  <a:cubicBezTo>
                    <a:pt x="564" y="384"/>
                    <a:pt x="565" y="384"/>
                    <a:pt x="567" y="384"/>
                  </a:cubicBezTo>
                  <a:cubicBezTo>
                    <a:pt x="570" y="381"/>
                    <a:pt x="573" y="378"/>
                    <a:pt x="564" y="359"/>
                  </a:cubicBezTo>
                  <a:lnTo>
                    <a:pt x="564" y="359"/>
                  </a:lnTo>
                  <a:cubicBezTo>
                    <a:pt x="575" y="374"/>
                    <a:pt x="584" y="381"/>
                    <a:pt x="588" y="381"/>
                  </a:cubicBezTo>
                  <a:cubicBezTo>
                    <a:pt x="594" y="381"/>
                    <a:pt x="593" y="370"/>
                    <a:pt x="583" y="349"/>
                  </a:cubicBezTo>
                  <a:cubicBezTo>
                    <a:pt x="576" y="341"/>
                    <a:pt x="574" y="336"/>
                    <a:pt x="575" y="336"/>
                  </a:cubicBezTo>
                  <a:lnTo>
                    <a:pt x="575" y="336"/>
                  </a:lnTo>
                  <a:cubicBezTo>
                    <a:pt x="576" y="336"/>
                    <a:pt x="580" y="340"/>
                    <a:pt x="586" y="349"/>
                  </a:cubicBezTo>
                  <a:cubicBezTo>
                    <a:pt x="592" y="357"/>
                    <a:pt x="595" y="361"/>
                    <a:pt x="596" y="361"/>
                  </a:cubicBezTo>
                  <a:cubicBezTo>
                    <a:pt x="596" y="361"/>
                    <a:pt x="594" y="356"/>
                    <a:pt x="589" y="346"/>
                  </a:cubicBezTo>
                  <a:cubicBezTo>
                    <a:pt x="587" y="340"/>
                    <a:pt x="587" y="338"/>
                    <a:pt x="588" y="338"/>
                  </a:cubicBezTo>
                  <a:lnTo>
                    <a:pt x="588" y="338"/>
                  </a:lnTo>
                  <a:cubicBezTo>
                    <a:pt x="591" y="338"/>
                    <a:pt x="599" y="349"/>
                    <a:pt x="608" y="362"/>
                  </a:cubicBezTo>
                  <a:cubicBezTo>
                    <a:pt x="620" y="382"/>
                    <a:pt x="626" y="390"/>
                    <a:pt x="627" y="390"/>
                  </a:cubicBezTo>
                  <a:cubicBezTo>
                    <a:pt x="628" y="390"/>
                    <a:pt x="626" y="386"/>
                    <a:pt x="623" y="378"/>
                  </a:cubicBezTo>
                  <a:cubicBezTo>
                    <a:pt x="617" y="356"/>
                    <a:pt x="620" y="356"/>
                    <a:pt x="623" y="352"/>
                  </a:cubicBezTo>
                  <a:cubicBezTo>
                    <a:pt x="620" y="340"/>
                    <a:pt x="617" y="324"/>
                    <a:pt x="608" y="315"/>
                  </a:cubicBezTo>
                  <a:cubicBezTo>
                    <a:pt x="601" y="302"/>
                    <a:pt x="595" y="290"/>
                    <a:pt x="592" y="274"/>
                  </a:cubicBezTo>
                  <a:cubicBezTo>
                    <a:pt x="590" y="268"/>
                    <a:pt x="590" y="266"/>
                    <a:pt x="590" y="266"/>
                  </a:cubicBezTo>
                  <a:lnTo>
                    <a:pt x="590" y="266"/>
                  </a:lnTo>
                  <a:cubicBezTo>
                    <a:pt x="591" y="266"/>
                    <a:pt x="595" y="274"/>
                    <a:pt x="595" y="274"/>
                  </a:cubicBezTo>
                  <a:cubicBezTo>
                    <a:pt x="595" y="290"/>
                    <a:pt x="601" y="302"/>
                    <a:pt x="614" y="312"/>
                  </a:cubicBezTo>
                  <a:cubicBezTo>
                    <a:pt x="621" y="326"/>
                    <a:pt x="626" y="328"/>
                    <a:pt x="629" y="328"/>
                  </a:cubicBezTo>
                  <a:cubicBezTo>
                    <a:pt x="629" y="328"/>
                    <a:pt x="630" y="327"/>
                    <a:pt x="630" y="327"/>
                  </a:cubicBezTo>
                  <a:lnTo>
                    <a:pt x="639" y="324"/>
                  </a:lnTo>
                  <a:cubicBezTo>
                    <a:pt x="647" y="332"/>
                    <a:pt x="651" y="336"/>
                    <a:pt x="653" y="336"/>
                  </a:cubicBezTo>
                  <a:cubicBezTo>
                    <a:pt x="655" y="336"/>
                    <a:pt x="653" y="331"/>
                    <a:pt x="648" y="321"/>
                  </a:cubicBezTo>
                  <a:cubicBezTo>
                    <a:pt x="647" y="316"/>
                    <a:pt x="645" y="313"/>
                    <a:pt x="645" y="311"/>
                  </a:cubicBezTo>
                  <a:lnTo>
                    <a:pt x="645" y="311"/>
                  </a:lnTo>
                  <a:cubicBezTo>
                    <a:pt x="652" y="321"/>
                    <a:pt x="659" y="326"/>
                    <a:pt x="665" y="326"/>
                  </a:cubicBezTo>
                  <a:cubicBezTo>
                    <a:pt x="673" y="326"/>
                    <a:pt x="677" y="315"/>
                    <a:pt x="672" y="294"/>
                  </a:cubicBezTo>
                  <a:lnTo>
                    <a:pt x="672" y="294"/>
                  </a:lnTo>
                  <a:lnTo>
                    <a:pt x="677" y="312"/>
                  </a:lnTo>
                  <a:cubicBezTo>
                    <a:pt x="683" y="325"/>
                    <a:pt x="685" y="329"/>
                    <a:pt x="688" y="329"/>
                  </a:cubicBezTo>
                  <a:cubicBezTo>
                    <a:pt x="689" y="329"/>
                    <a:pt x="691" y="328"/>
                    <a:pt x="692" y="327"/>
                  </a:cubicBezTo>
                  <a:cubicBezTo>
                    <a:pt x="692" y="327"/>
                    <a:pt x="695" y="305"/>
                    <a:pt x="702" y="305"/>
                  </a:cubicBezTo>
                  <a:cubicBezTo>
                    <a:pt x="711" y="302"/>
                    <a:pt x="717" y="299"/>
                    <a:pt x="711" y="280"/>
                  </a:cubicBezTo>
                  <a:cubicBezTo>
                    <a:pt x="714" y="280"/>
                    <a:pt x="714" y="280"/>
                    <a:pt x="721" y="299"/>
                  </a:cubicBezTo>
                  <a:cubicBezTo>
                    <a:pt x="723" y="315"/>
                    <a:pt x="725" y="319"/>
                    <a:pt x="727" y="319"/>
                  </a:cubicBezTo>
                  <a:cubicBezTo>
                    <a:pt x="728" y="319"/>
                    <a:pt x="729" y="319"/>
                    <a:pt x="730" y="318"/>
                  </a:cubicBezTo>
                  <a:cubicBezTo>
                    <a:pt x="727" y="305"/>
                    <a:pt x="724" y="293"/>
                    <a:pt x="721" y="277"/>
                  </a:cubicBezTo>
                  <a:cubicBezTo>
                    <a:pt x="717" y="268"/>
                    <a:pt x="717" y="263"/>
                    <a:pt x="718" y="263"/>
                  </a:cubicBezTo>
                  <a:lnTo>
                    <a:pt x="718" y="263"/>
                  </a:lnTo>
                  <a:cubicBezTo>
                    <a:pt x="719" y="263"/>
                    <a:pt x="722" y="268"/>
                    <a:pt x="727" y="277"/>
                  </a:cubicBezTo>
                  <a:cubicBezTo>
                    <a:pt x="731" y="286"/>
                    <a:pt x="735" y="290"/>
                    <a:pt x="739" y="290"/>
                  </a:cubicBezTo>
                  <a:cubicBezTo>
                    <a:pt x="743" y="290"/>
                    <a:pt x="746" y="284"/>
                    <a:pt x="746" y="274"/>
                  </a:cubicBezTo>
                  <a:cubicBezTo>
                    <a:pt x="749" y="274"/>
                    <a:pt x="752" y="274"/>
                    <a:pt x="755" y="293"/>
                  </a:cubicBezTo>
                  <a:cubicBezTo>
                    <a:pt x="759" y="304"/>
                    <a:pt x="763" y="316"/>
                    <a:pt x="766" y="316"/>
                  </a:cubicBezTo>
                  <a:cubicBezTo>
                    <a:pt x="768" y="316"/>
                    <a:pt x="769" y="310"/>
                    <a:pt x="768" y="293"/>
                  </a:cubicBezTo>
                  <a:cubicBezTo>
                    <a:pt x="768" y="292"/>
                    <a:pt x="768" y="291"/>
                    <a:pt x="768" y="291"/>
                  </a:cubicBezTo>
                  <a:cubicBezTo>
                    <a:pt x="768" y="291"/>
                    <a:pt x="769" y="296"/>
                    <a:pt x="774" y="312"/>
                  </a:cubicBezTo>
                  <a:cubicBezTo>
                    <a:pt x="777" y="323"/>
                    <a:pt x="780" y="335"/>
                    <a:pt x="780" y="335"/>
                  </a:cubicBezTo>
                  <a:cubicBezTo>
                    <a:pt x="781" y="335"/>
                    <a:pt x="780" y="329"/>
                    <a:pt x="777" y="312"/>
                  </a:cubicBezTo>
                  <a:cubicBezTo>
                    <a:pt x="777" y="300"/>
                    <a:pt x="780" y="295"/>
                    <a:pt x="783" y="295"/>
                  </a:cubicBezTo>
                  <a:cubicBezTo>
                    <a:pt x="786" y="295"/>
                    <a:pt x="790" y="300"/>
                    <a:pt x="793" y="309"/>
                  </a:cubicBezTo>
                  <a:cubicBezTo>
                    <a:pt x="795" y="309"/>
                    <a:pt x="798" y="309"/>
                    <a:pt x="797" y="293"/>
                  </a:cubicBezTo>
                  <a:lnTo>
                    <a:pt x="797" y="293"/>
                  </a:lnTo>
                  <a:cubicBezTo>
                    <a:pt x="797" y="297"/>
                    <a:pt x="798" y="298"/>
                    <a:pt x="798" y="298"/>
                  </a:cubicBezTo>
                  <a:cubicBezTo>
                    <a:pt x="798" y="298"/>
                    <a:pt x="797" y="288"/>
                    <a:pt x="796" y="268"/>
                  </a:cubicBezTo>
                  <a:cubicBezTo>
                    <a:pt x="794" y="257"/>
                    <a:pt x="794" y="251"/>
                    <a:pt x="795" y="251"/>
                  </a:cubicBezTo>
                  <a:lnTo>
                    <a:pt x="795" y="251"/>
                  </a:lnTo>
                  <a:cubicBezTo>
                    <a:pt x="796" y="251"/>
                    <a:pt x="797" y="257"/>
                    <a:pt x="799" y="268"/>
                  </a:cubicBezTo>
                  <a:cubicBezTo>
                    <a:pt x="805" y="287"/>
                    <a:pt x="805" y="287"/>
                    <a:pt x="805" y="287"/>
                  </a:cubicBezTo>
                  <a:cubicBezTo>
                    <a:pt x="808" y="287"/>
                    <a:pt x="818" y="265"/>
                    <a:pt x="830" y="265"/>
                  </a:cubicBezTo>
                  <a:cubicBezTo>
                    <a:pt x="849" y="265"/>
                    <a:pt x="855" y="265"/>
                    <a:pt x="855" y="243"/>
                  </a:cubicBezTo>
                  <a:cubicBezTo>
                    <a:pt x="855" y="233"/>
                    <a:pt x="855" y="229"/>
                    <a:pt x="856" y="229"/>
                  </a:cubicBezTo>
                  <a:cubicBezTo>
                    <a:pt x="856" y="229"/>
                    <a:pt x="857" y="233"/>
                    <a:pt x="858" y="243"/>
                  </a:cubicBezTo>
                  <a:cubicBezTo>
                    <a:pt x="862" y="265"/>
                    <a:pt x="865" y="265"/>
                    <a:pt x="868" y="265"/>
                  </a:cubicBezTo>
                  <a:cubicBezTo>
                    <a:pt x="871" y="265"/>
                    <a:pt x="871" y="265"/>
                    <a:pt x="874" y="287"/>
                  </a:cubicBezTo>
                  <a:cubicBezTo>
                    <a:pt x="874" y="265"/>
                    <a:pt x="874" y="265"/>
                    <a:pt x="877" y="265"/>
                  </a:cubicBezTo>
                  <a:cubicBezTo>
                    <a:pt x="877" y="276"/>
                    <a:pt x="878" y="282"/>
                    <a:pt x="879" y="282"/>
                  </a:cubicBezTo>
                  <a:cubicBezTo>
                    <a:pt x="880" y="282"/>
                    <a:pt x="880" y="277"/>
                    <a:pt x="880" y="268"/>
                  </a:cubicBezTo>
                  <a:cubicBezTo>
                    <a:pt x="882" y="246"/>
                    <a:pt x="883" y="235"/>
                    <a:pt x="883" y="235"/>
                  </a:cubicBezTo>
                  <a:cubicBezTo>
                    <a:pt x="884" y="235"/>
                    <a:pt x="884" y="246"/>
                    <a:pt x="884" y="268"/>
                  </a:cubicBezTo>
                  <a:cubicBezTo>
                    <a:pt x="884" y="281"/>
                    <a:pt x="887" y="296"/>
                    <a:pt x="888" y="296"/>
                  </a:cubicBezTo>
                  <a:cubicBezTo>
                    <a:pt x="889" y="296"/>
                    <a:pt x="890" y="293"/>
                    <a:pt x="890" y="287"/>
                  </a:cubicBezTo>
                  <a:cubicBezTo>
                    <a:pt x="890" y="274"/>
                    <a:pt x="893" y="258"/>
                    <a:pt x="896" y="246"/>
                  </a:cubicBezTo>
                  <a:cubicBezTo>
                    <a:pt x="899" y="246"/>
                    <a:pt x="902" y="246"/>
                    <a:pt x="899" y="268"/>
                  </a:cubicBezTo>
                  <a:cubicBezTo>
                    <a:pt x="900" y="274"/>
                    <a:pt x="902" y="277"/>
                    <a:pt x="904" y="277"/>
                  </a:cubicBezTo>
                  <a:cubicBezTo>
                    <a:pt x="909" y="277"/>
                    <a:pt x="916" y="262"/>
                    <a:pt x="918" y="249"/>
                  </a:cubicBezTo>
                  <a:cubicBezTo>
                    <a:pt x="918" y="238"/>
                    <a:pt x="919" y="233"/>
                    <a:pt x="920" y="233"/>
                  </a:cubicBezTo>
                  <a:cubicBezTo>
                    <a:pt x="920" y="233"/>
                    <a:pt x="921" y="238"/>
                    <a:pt x="921" y="249"/>
                  </a:cubicBezTo>
                  <a:cubicBezTo>
                    <a:pt x="918" y="268"/>
                    <a:pt x="921" y="268"/>
                    <a:pt x="924" y="268"/>
                  </a:cubicBezTo>
                  <a:cubicBezTo>
                    <a:pt x="925" y="263"/>
                    <a:pt x="926" y="261"/>
                    <a:pt x="926" y="261"/>
                  </a:cubicBezTo>
                  <a:lnTo>
                    <a:pt x="926" y="261"/>
                  </a:lnTo>
                  <a:cubicBezTo>
                    <a:pt x="927" y="261"/>
                    <a:pt x="927" y="276"/>
                    <a:pt x="924" y="290"/>
                  </a:cubicBezTo>
                  <a:cubicBezTo>
                    <a:pt x="921" y="312"/>
                    <a:pt x="924" y="312"/>
                    <a:pt x="927" y="312"/>
                  </a:cubicBezTo>
                  <a:cubicBezTo>
                    <a:pt x="931" y="293"/>
                    <a:pt x="940" y="293"/>
                    <a:pt x="946" y="293"/>
                  </a:cubicBezTo>
                  <a:cubicBezTo>
                    <a:pt x="947" y="293"/>
                    <a:pt x="948" y="293"/>
                    <a:pt x="949" y="293"/>
                  </a:cubicBezTo>
                  <a:cubicBezTo>
                    <a:pt x="959" y="293"/>
                    <a:pt x="963" y="274"/>
                    <a:pt x="974" y="237"/>
                  </a:cubicBezTo>
                  <a:lnTo>
                    <a:pt x="974" y="237"/>
                  </a:lnTo>
                  <a:cubicBezTo>
                    <a:pt x="974" y="255"/>
                    <a:pt x="971" y="299"/>
                    <a:pt x="971" y="299"/>
                  </a:cubicBezTo>
                  <a:cubicBezTo>
                    <a:pt x="974" y="287"/>
                    <a:pt x="978" y="271"/>
                    <a:pt x="978" y="258"/>
                  </a:cubicBezTo>
                  <a:cubicBezTo>
                    <a:pt x="979" y="247"/>
                    <a:pt x="981" y="242"/>
                    <a:pt x="982" y="242"/>
                  </a:cubicBezTo>
                  <a:cubicBezTo>
                    <a:pt x="983" y="242"/>
                    <a:pt x="984" y="247"/>
                    <a:pt x="984" y="258"/>
                  </a:cubicBezTo>
                  <a:cubicBezTo>
                    <a:pt x="985" y="270"/>
                    <a:pt x="987" y="275"/>
                    <a:pt x="989" y="275"/>
                  </a:cubicBezTo>
                  <a:cubicBezTo>
                    <a:pt x="990" y="275"/>
                    <a:pt x="992" y="271"/>
                    <a:pt x="993" y="262"/>
                  </a:cubicBezTo>
                  <a:cubicBezTo>
                    <a:pt x="996" y="262"/>
                    <a:pt x="999" y="262"/>
                    <a:pt x="996" y="284"/>
                  </a:cubicBezTo>
                  <a:cubicBezTo>
                    <a:pt x="999" y="284"/>
                    <a:pt x="999" y="284"/>
                    <a:pt x="1003" y="265"/>
                  </a:cubicBezTo>
                  <a:cubicBezTo>
                    <a:pt x="1004" y="254"/>
                    <a:pt x="1006" y="248"/>
                    <a:pt x="1007" y="248"/>
                  </a:cubicBezTo>
                  <a:cubicBezTo>
                    <a:pt x="1008" y="248"/>
                    <a:pt x="1009" y="254"/>
                    <a:pt x="1009" y="265"/>
                  </a:cubicBezTo>
                  <a:cubicBezTo>
                    <a:pt x="1005" y="289"/>
                    <a:pt x="1006" y="300"/>
                    <a:pt x="1008" y="300"/>
                  </a:cubicBezTo>
                  <a:cubicBezTo>
                    <a:pt x="1009" y="300"/>
                    <a:pt x="1011" y="295"/>
                    <a:pt x="1012" y="287"/>
                  </a:cubicBezTo>
                  <a:cubicBezTo>
                    <a:pt x="1018" y="268"/>
                    <a:pt x="1018" y="268"/>
                    <a:pt x="1021" y="268"/>
                  </a:cubicBezTo>
                  <a:cubicBezTo>
                    <a:pt x="1025" y="268"/>
                    <a:pt x="1028" y="268"/>
                    <a:pt x="1034" y="249"/>
                  </a:cubicBezTo>
                  <a:lnTo>
                    <a:pt x="1037" y="252"/>
                  </a:lnTo>
                  <a:cubicBezTo>
                    <a:pt x="1040" y="252"/>
                    <a:pt x="1034" y="271"/>
                    <a:pt x="1031" y="271"/>
                  </a:cubicBezTo>
                  <a:lnTo>
                    <a:pt x="1028" y="293"/>
                  </a:lnTo>
                  <a:cubicBezTo>
                    <a:pt x="1034" y="293"/>
                    <a:pt x="1037" y="293"/>
                    <a:pt x="1043" y="274"/>
                  </a:cubicBezTo>
                  <a:cubicBezTo>
                    <a:pt x="1050" y="254"/>
                    <a:pt x="1053" y="244"/>
                    <a:pt x="1053" y="244"/>
                  </a:cubicBezTo>
                  <a:lnTo>
                    <a:pt x="1053" y="244"/>
                  </a:lnTo>
                  <a:cubicBezTo>
                    <a:pt x="1054" y="244"/>
                    <a:pt x="1051" y="254"/>
                    <a:pt x="1046" y="274"/>
                  </a:cubicBezTo>
                  <a:cubicBezTo>
                    <a:pt x="1042" y="288"/>
                    <a:pt x="1039" y="303"/>
                    <a:pt x="1040" y="303"/>
                  </a:cubicBezTo>
                  <a:cubicBezTo>
                    <a:pt x="1041" y="303"/>
                    <a:pt x="1042" y="301"/>
                    <a:pt x="1043" y="296"/>
                  </a:cubicBezTo>
                  <a:cubicBezTo>
                    <a:pt x="1049" y="279"/>
                    <a:pt x="1052" y="273"/>
                    <a:pt x="1053" y="273"/>
                  </a:cubicBezTo>
                  <a:lnTo>
                    <a:pt x="1053" y="273"/>
                  </a:lnTo>
                  <a:cubicBezTo>
                    <a:pt x="1055" y="273"/>
                    <a:pt x="1053" y="285"/>
                    <a:pt x="1050" y="296"/>
                  </a:cubicBezTo>
                  <a:cubicBezTo>
                    <a:pt x="1043" y="317"/>
                    <a:pt x="1040" y="327"/>
                    <a:pt x="1041" y="327"/>
                  </a:cubicBezTo>
                  <a:cubicBezTo>
                    <a:pt x="1042" y="327"/>
                    <a:pt x="1047" y="318"/>
                    <a:pt x="1056" y="299"/>
                  </a:cubicBezTo>
                  <a:cubicBezTo>
                    <a:pt x="1056" y="299"/>
                    <a:pt x="1056" y="300"/>
                    <a:pt x="1057" y="300"/>
                  </a:cubicBezTo>
                  <a:cubicBezTo>
                    <a:pt x="1061" y="300"/>
                    <a:pt x="1073" y="286"/>
                    <a:pt x="1079" y="286"/>
                  </a:cubicBezTo>
                  <a:cubicBezTo>
                    <a:pt x="1080" y="286"/>
                    <a:pt x="1080" y="286"/>
                    <a:pt x="1081" y="287"/>
                  </a:cubicBezTo>
                  <a:cubicBezTo>
                    <a:pt x="1090" y="290"/>
                    <a:pt x="1093" y="293"/>
                    <a:pt x="1090" y="312"/>
                  </a:cubicBezTo>
                  <a:cubicBezTo>
                    <a:pt x="1083" y="336"/>
                    <a:pt x="1081" y="346"/>
                    <a:pt x="1081" y="346"/>
                  </a:cubicBezTo>
                  <a:cubicBezTo>
                    <a:pt x="1082" y="346"/>
                    <a:pt x="1083" y="341"/>
                    <a:pt x="1084" y="334"/>
                  </a:cubicBezTo>
                  <a:cubicBezTo>
                    <a:pt x="1094" y="302"/>
                    <a:pt x="1098" y="295"/>
                    <a:pt x="1102" y="295"/>
                  </a:cubicBezTo>
                  <a:cubicBezTo>
                    <a:pt x="1103" y="295"/>
                    <a:pt x="1105" y="295"/>
                    <a:pt x="1106" y="296"/>
                  </a:cubicBezTo>
                  <a:cubicBezTo>
                    <a:pt x="1106" y="303"/>
                    <a:pt x="1107" y="306"/>
                    <a:pt x="1109" y="306"/>
                  </a:cubicBezTo>
                  <a:cubicBezTo>
                    <a:pt x="1112" y="306"/>
                    <a:pt x="1118" y="293"/>
                    <a:pt x="1125" y="280"/>
                  </a:cubicBezTo>
                  <a:lnTo>
                    <a:pt x="1122" y="280"/>
                  </a:lnTo>
                  <a:cubicBezTo>
                    <a:pt x="1129" y="258"/>
                    <a:pt x="1133" y="249"/>
                    <a:pt x="1134" y="249"/>
                  </a:cubicBezTo>
                  <a:lnTo>
                    <a:pt x="1134" y="249"/>
                  </a:lnTo>
                  <a:cubicBezTo>
                    <a:pt x="1136" y="249"/>
                    <a:pt x="1136" y="255"/>
                    <a:pt x="1134" y="265"/>
                  </a:cubicBezTo>
                  <a:cubicBezTo>
                    <a:pt x="1134" y="277"/>
                    <a:pt x="1128" y="290"/>
                    <a:pt x="1122" y="302"/>
                  </a:cubicBezTo>
                  <a:cubicBezTo>
                    <a:pt x="1119" y="318"/>
                    <a:pt x="1115" y="331"/>
                    <a:pt x="1112" y="346"/>
                  </a:cubicBezTo>
                  <a:cubicBezTo>
                    <a:pt x="1115" y="346"/>
                    <a:pt x="1115" y="346"/>
                    <a:pt x="1122" y="327"/>
                  </a:cubicBezTo>
                  <a:cubicBezTo>
                    <a:pt x="1129" y="311"/>
                    <a:pt x="1130" y="307"/>
                    <a:pt x="1131" y="307"/>
                  </a:cubicBezTo>
                  <a:cubicBezTo>
                    <a:pt x="1131" y="307"/>
                    <a:pt x="1131" y="308"/>
                    <a:pt x="1131" y="309"/>
                  </a:cubicBezTo>
                  <a:cubicBezTo>
                    <a:pt x="1134" y="309"/>
                    <a:pt x="1137" y="309"/>
                    <a:pt x="1147" y="290"/>
                  </a:cubicBezTo>
                  <a:cubicBezTo>
                    <a:pt x="1151" y="276"/>
                    <a:pt x="1154" y="274"/>
                    <a:pt x="1157" y="274"/>
                  </a:cubicBezTo>
                  <a:cubicBezTo>
                    <a:pt x="1158" y="274"/>
                    <a:pt x="1159" y="274"/>
                    <a:pt x="1159" y="274"/>
                  </a:cubicBezTo>
                  <a:cubicBezTo>
                    <a:pt x="1153" y="293"/>
                    <a:pt x="1156" y="296"/>
                    <a:pt x="1156" y="296"/>
                  </a:cubicBezTo>
                  <a:lnTo>
                    <a:pt x="1150" y="315"/>
                  </a:lnTo>
                  <a:lnTo>
                    <a:pt x="1134" y="356"/>
                  </a:lnTo>
                  <a:cubicBezTo>
                    <a:pt x="1137" y="356"/>
                    <a:pt x="1147" y="337"/>
                    <a:pt x="1147" y="337"/>
                  </a:cubicBezTo>
                  <a:cubicBezTo>
                    <a:pt x="1148" y="331"/>
                    <a:pt x="1153" y="329"/>
                    <a:pt x="1159" y="329"/>
                  </a:cubicBezTo>
                  <a:cubicBezTo>
                    <a:pt x="1176" y="329"/>
                    <a:pt x="1205" y="347"/>
                    <a:pt x="1209" y="349"/>
                  </a:cubicBezTo>
                  <a:cubicBezTo>
                    <a:pt x="1206" y="360"/>
                    <a:pt x="1206" y="365"/>
                    <a:pt x="1208" y="365"/>
                  </a:cubicBezTo>
                  <a:cubicBezTo>
                    <a:pt x="1210" y="365"/>
                    <a:pt x="1213" y="361"/>
                    <a:pt x="1216" y="352"/>
                  </a:cubicBezTo>
                  <a:cubicBezTo>
                    <a:pt x="1222" y="344"/>
                    <a:pt x="1227" y="340"/>
                    <a:pt x="1232" y="340"/>
                  </a:cubicBezTo>
                  <a:cubicBezTo>
                    <a:pt x="1238" y="340"/>
                    <a:pt x="1244" y="344"/>
                    <a:pt x="1250" y="349"/>
                  </a:cubicBezTo>
                  <a:cubicBezTo>
                    <a:pt x="1257" y="355"/>
                    <a:pt x="1263" y="359"/>
                    <a:pt x="1269" y="359"/>
                  </a:cubicBezTo>
                  <a:cubicBezTo>
                    <a:pt x="1274" y="359"/>
                    <a:pt x="1279" y="356"/>
                    <a:pt x="1285" y="349"/>
                  </a:cubicBezTo>
                  <a:lnTo>
                    <a:pt x="1291" y="352"/>
                  </a:lnTo>
                  <a:cubicBezTo>
                    <a:pt x="1291" y="353"/>
                    <a:pt x="1292" y="353"/>
                    <a:pt x="1292" y="353"/>
                  </a:cubicBezTo>
                  <a:cubicBezTo>
                    <a:pt x="1297" y="353"/>
                    <a:pt x="1310" y="343"/>
                    <a:pt x="1313" y="343"/>
                  </a:cubicBezTo>
                  <a:cubicBezTo>
                    <a:pt x="1318" y="336"/>
                    <a:pt x="1322" y="333"/>
                    <a:pt x="1323" y="333"/>
                  </a:cubicBezTo>
                  <a:lnTo>
                    <a:pt x="1323" y="333"/>
                  </a:lnTo>
                  <a:cubicBezTo>
                    <a:pt x="1324" y="333"/>
                    <a:pt x="1321" y="338"/>
                    <a:pt x="1313" y="346"/>
                  </a:cubicBezTo>
                  <a:cubicBezTo>
                    <a:pt x="1303" y="356"/>
                    <a:pt x="1297" y="368"/>
                    <a:pt x="1291" y="381"/>
                  </a:cubicBezTo>
                  <a:cubicBezTo>
                    <a:pt x="1291" y="381"/>
                    <a:pt x="1292" y="381"/>
                    <a:pt x="1292" y="381"/>
                  </a:cubicBezTo>
                  <a:cubicBezTo>
                    <a:pt x="1296" y="381"/>
                    <a:pt x="1308" y="367"/>
                    <a:pt x="1319" y="349"/>
                  </a:cubicBezTo>
                  <a:cubicBezTo>
                    <a:pt x="1332" y="334"/>
                    <a:pt x="1335" y="334"/>
                    <a:pt x="1335" y="334"/>
                  </a:cubicBezTo>
                  <a:lnTo>
                    <a:pt x="1335" y="334"/>
                  </a:lnTo>
                  <a:cubicBezTo>
                    <a:pt x="1335" y="337"/>
                    <a:pt x="1335" y="337"/>
                    <a:pt x="1322" y="352"/>
                  </a:cubicBezTo>
                  <a:lnTo>
                    <a:pt x="1300" y="387"/>
                  </a:lnTo>
                  <a:lnTo>
                    <a:pt x="1300" y="390"/>
                  </a:lnTo>
                  <a:cubicBezTo>
                    <a:pt x="1310" y="376"/>
                    <a:pt x="1314" y="374"/>
                    <a:pt x="1315" y="374"/>
                  </a:cubicBezTo>
                  <a:cubicBezTo>
                    <a:pt x="1316" y="374"/>
                    <a:pt x="1316" y="374"/>
                    <a:pt x="1316" y="374"/>
                  </a:cubicBezTo>
                  <a:cubicBezTo>
                    <a:pt x="1316" y="374"/>
                    <a:pt x="1316" y="374"/>
                    <a:pt x="1291" y="409"/>
                  </a:cubicBezTo>
                  <a:cubicBezTo>
                    <a:pt x="1278" y="427"/>
                    <a:pt x="1273" y="435"/>
                    <a:pt x="1274" y="435"/>
                  </a:cubicBezTo>
                  <a:cubicBezTo>
                    <a:pt x="1276" y="435"/>
                    <a:pt x="1283" y="427"/>
                    <a:pt x="1297" y="412"/>
                  </a:cubicBezTo>
                  <a:lnTo>
                    <a:pt x="1313" y="399"/>
                  </a:lnTo>
                  <a:lnTo>
                    <a:pt x="1313" y="399"/>
                  </a:lnTo>
                  <a:cubicBezTo>
                    <a:pt x="1305" y="411"/>
                    <a:pt x="1302" y="415"/>
                    <a:pt x="1303" y="415"/>
                  </a:cubicBezTo>
                  <a:cubicBezTo>
                    <a:pt x="1305" y="415"/>
                    <a:pt x="1321" y="397"/>
                    <a:pt x="1332" y="387"/>
                  </a:cubicBezTo>
                  <a:lnTo>
                    <a:pt x="1332" y="387"/>
                  </a:lnTo>
                  <a:cubicBezTo>
                    <a:pt x="1320" y="405"/>
                    <a:pt x="1314" y="415"/>
                    <a:pt x="1316" y="415"/>
                  </a:cubicBezTo>
                  <a:cubicBezTo>
                    <a:pt x="1318" y="415"/>
                    <a:pt x="1325" y="408"/>
                    <a:pt x="1338" y="393"/>
                  </a:cubicBezTo>
                  <a:cubicBezTo>
                    <a:pt x="1344" y="386"/>
                    <a:pt x="1348" y="382"/>
                    <a:pt x="1349" y="382"/>
                  </a:cubicBezTo>
                  <a:lnTo>
                    <a:pt x="1349" y="382"/>
                  </a:lnTo>
                  <a:cubicBezTo>
                    <a:pt x="1350" y="382"/>
                    <a:pt x="1348" y="387"/>
                    <a:pt x="1341" y="396"/>
                  </a:cubicBezTo>
                  <a:cubicBezTo>
                    <a:pt x="1332" y="415"/>
                    <a:pt x="1332" y="415"/>
                    <a:pt x="1335" y="418"/>
                  </a:cubicBezTo>
                  <a:cubicBezTo>
                    <a:pt x="1339" y="415"/>
                    <a:pt x="1344" y="413"/>
                    <a:pt x="1348" y="413"/>
                  </a:cubicBezTo>
                  <a:cubicBezTo>
                    <a:pt x="1358" y="413"/>
                    <a:pt x="1367" y="422"/>
                    <a:pt x="1376" y="431"/>
                  </a:cubicBezTo>
                  <a:cubicBezTo>
                    <a:pt x="1386" y="441"/>
                    <a:pt x="1394" y="451"/>
                    <a:pt x="1403" y="451"/>
                  </a:cubicBezTo>
                  <a:cubicBezTo>
                    <a:pt x="1407" y="451"/>
                    <a:pt x="1411" y="448"/>
                    <a:pt x="1416" y="443"/>
                  </a:cubicBezTo>
                  <a:lnTo>
                    <a:pt x="1416" y="443"/>
                  </a:lnTo>
                  <a:cubicBezTo>
                    <a:pt x="1416" y="446"/>
                    <a:pt x="1416" y="446"/>
                    <a:pt x="1404" y="462"/>
                  </a:cubicBezTo>
                  <a:cubicBezTo>
                    <a:pt x="1397" y="469"/>
                    <a:pt x="1394" y="473"/>
                    <a:pt x="1395" y="473"/>
                  </a:cubicBezTo>
                  <a:cubicBezTo>
                    <a:pt x="1396" y="473"/>
                    <a:pt x="1405" y="467"/>
                    <a:pt x="1423" y="453"/>
                  </a:cubicBezTo>
                  <a:cubicBezTo>
                    <a:pt x="1432" y="445"/>
                    <a:pt x="1441" y="437"/>
                    <a:pt x="1441" y="437"/>
                  </a:cubicBezTo>
                  <a:lnTo>
                    <a:pt x="1441" y="437"/>
                  </a:lnTo>
                  <a:cubicBezTo>
                    <a:pt x="1441" y="437"/>
                    <a:pt x="1437" y="441"/>
                    <a:pt x="1426" y="453"/>
                  </a:cubicBezTo>
                  <a:cubicBezTo>
                    <a:pt x="1410" y="468"/>
                    <a:pt x="1413" y="472"/>
                    <a:pt x="1419" y="478"/>
                  </a:cubicBezTo>
                  <a:cubicBezTo>
                    <a:pt x="1421" y="482"/>
                    <a:pt x="1424" y="486"/>
                    <a:pt x="1430" y="486"/>
                  </a:cubicBezTo>
                  <a:cubicBezTo>
                    <a:pt x="1433" y="486"/>
                    <a:pt x="1438" y="484"/>
                    <a:pt x="1444" y="478"/>
                  </a:cubicBezTo>
                  <a:cubicBezTo>
                    <a:pt x="1453" y="473"/>
                    <a:pt x="1458" y="471"/>
                    <a:pt x="1459" y="471"/>
                  </a:cubicBezTo>
                  <a:lnTo>
                    <a:pt x="1459" y="471"/>
                  </a:lnTo>
                  <a:cubicBezTo>
                    <a:pt x="1460" y="471"/>
                    <a:pt x="1456" y="474"/>
                    <a:pt x="1448" y="481"/>
                  </a:cubicBezTo>
                  <a:cubicBezTo>
                    <a:pt x="1422" y="499"/>
                    <a:pt x="1410" y="516"/>
                    <a:pt x="1421" y="516"/>
                  </a:cubicBezTo>
                  <a:cubicBezTo>
                    <a:pt x="1425" y="516"/>
                    <a:pt x="1431" y="514"/>
                    <a:pt x="1441" y="509"/>
                  </a:cubicBezTo>
                  <a:lnTo>
                    <a:pt x="1441" y="509"/>
                  </a:lnTo>
                  <a:cubicBezTo>
                    <a:pt x="1441" y="512"/>
                    <a:pt x="1444" y="512"/>
                    <a:pt x="1426" y="525"/>
                  </a:cubicBezTo>
                  <a:cubicBezTo>
                    <a:pt x="1427" y="526"/>
                    <a:pt x="1428" y="528"/>
                    <a:pt x="1431" y="528"/>
                  </a:cubicBezTo>
                  <a:cubicBezTo>
                    <a:pt x="1434" y="528"/>
                    <a:pt x="1440" y="526"/>
                    <a:pt x="1451" y="522"/>
                  </a:cubicBezTo>
                  <a:lnTo>
                    <a:pt x="1460" y="537"/>
                  </a:lnTo>
                  <a:cubicBezTo>
                    <a:pt x="1461" y="538"/>
                    <a:pt x="1462" y="538"/>
                    <a:pt x="1464" y="538"/>
                  </a:cubicBezTo>
                  <a:cubicBezTo>
                    <a:pt x="1470" y="538"/>
                    <a:pt x="1482" y="534"/>
                    <a:pt x="1482" y="534"/>
                  </a:cubicBezTo>
                  <a:cubicBezTo>
                    <a:pt x="1482" y="537"/>
                    <a:pt x="1485" y="537"/>
                    <a:pt x="1482" y="537"/>
                  </a:cubicBezTo>
                  <a:cubicBezTo>
                    <a:pt x="1466" y="547"/>
                    <a:pt x="1473" y="559"/>
                    <a:pt x="1479" y="575"/>
                  </a:cubicBezTo>
                  <a:cubicBezTo>
                    <a:pt x="1488" y="588"/>
                    <a:pt x="1495" y="603"/>
                    <a:pt x="1476" y="613"/>
                  </a:cubicBezTo>
                  <a:cubicBezTo>
                    <a:pt x="1476" y="613"/>
                    <a:pt x="1477" y="613"/>
                    <a:pt x="1480" y="613"/>
                  </a:cubicBezTo>
                  <a:cubicBezTo>
                    <a:pt x="1483" y="613"/>
                    <a:pt x="1488" y="613"/>
                    <a:pt x="1498" y="609"/>
                  </a:cubicBezTo>
                  <a:cubicBezTo>
                    <a:pt x="1517" y="600"/>
                    <a:pt x="1526" y="596"/>
                    <a:pt x="1529" y="596"/>
                  </a:cubicBezTo>
                  <a:cubicBezTo>
                    <a:pt x="1531" y="596"/>
                    <a:pt x="1528" y="600"/>
                    <a:pt x="1520" y="606"/>
                  </a:cubicBezTo>
                  <a:cubicBezTo>
                    <a:pt x="1496" y="620"/>
                    <a:pt x="1489" y="628"/>
                    <a:pt x="1495" y="628"/>
                  </a:cubicBezTo>
                  <a:cubicBezTo>
                    <a:pt x="1499" y="628"/>
                    <a:pt x="1509" y="625"/>
                    <a:pt x="1523" y="619"/>
                  </a:cubicBezTo>
                  <a:lnTo>
                    <a:pt x="1523" y="619"/>
                  </a:lnTo>
                  <a:lnTo>
                    <a:pt x="1504" y="628"/>
                  </a:lnTo>
                  <a:cubicBezTo>
                    <a:pt x="1487" y="639"/>
                    <a:pt x="1483" y="644"/>
                    <a:pt x="1488" y="644"/>
                  </a:cubicBezTo>
                  <a:cubicBezTo>
                    <a:pt x="1494" y="644"/>
                    <a:pt x="1509" y="639"/>
                    <a:pt x="1529" y="631"/>
                  </a:cubicBezTo>
                  <a:lnTo>
                    <a:pt x="1529" y="631"/>
                  </a:lnTo>
                  <a:cubicBezTo>
                    <a:pt x="1514" y="641"/>
                    <a:pt x="1500" y="649"/>
                    <a:pt x="1504" y="649"/>
                  </a:cubicBezTo>
                  <a:cubicBezTo>
                    <a:pt x="1506" y="649"/>
                    <a:pt x="1509" y="648"/>
                    <a:pt x="1513" y="647"/>
                  </a:cubicBezTo>
                  <a:lnTo>
                    <a:pt x="1513" y="647"/>
                  </a:lnTo>
                  <a:cubicBezTo>
                    <a:pt x="1513" y="650"/>
                    <a:pt x="1513" y="650"/>
                    <a:pt x="1476" y="666"/>
                  </a:cubicBezTo>
                  <a:cubicBezTo>
                    <a:pt x="1463" y="672"/>
                    <a:pt x="1451" y="678"/>
                    <a:pt x="1438" y="685"/>
                  </a:cubicBezTo>
                  <a:cubicBezTo>
                    <a:pt x="1451" y="682"/>
                    <a:pt x="1463" y="678"/>
                    <a:pt x="1476" y="669"/>
                  </a:cubicBezTo>
                  <a:cubicBezTo>
                    <a:pt x="1476" y="669"/>
                    <a:pt x="1479" y="672"/>
                    <a:pt x="1479" y="675"/>
                  </a:cubicBezTo>
                  <a:cubicBezTo>
                    <a:pt x="1479" y="675"/>
                    <a:pt x="1479" y="675"/>
                    <a:pt x="1498" y="669"/>
                  </a:cubicBezTo>
                  <a:cubicBezTo>
                    <a:pt x="1507" y="664"/>
                    <a:pt x="1513" y="663"/>
                    <a:pt x="1516" y="663"/>
                  </a:cubicBezTo>
                  <a:cubicBezTo>
                    <a:pt x="1519" y="663"/>
                    <a:pt x="1520" y="664"/>
                    <a:pt x="1520" y="666"/>
                  </a:cubicBezTo>
                  <a:cubicBezTo>
                    <a:pt x="1513" y="668"/>
                    <a:pt x="1511" y="669"/>
                    <a:pt x="1512" y="669"/>
                  </a:cubicBezTo>
                  <a:cubicBezTo>
                    <a:pt x="1513" y="669"/>
                    <a:pt x="1526" y="665"/>
                    <a:pt x="1538" y="656"/>
                  </a:cubicBezTo>
                  <a:cubicBezTo>
                    <a:pt x="1551" y="650"/>
                    <a:pt x="1564" y="647"/>
                    <a:pt x="1579" y="644"/>
                  </a:cubicBezTo>
                  <a:lnTo>
                    <a:pt x="1617" y="628"/>
                  </a:lnTo>
                  <a:cubicBezTo>
                    <a:pt x="1645" y="622"/>
                    <a:pt x="1670" y="609"/>
                    <a:pt x="1692" y="591"/>
                  </a:cubicBezTo>
                  <a:cubicBezTo>
                    <a:pt x="1703" y="577"/>
                    <a:pt x="1714" y="564"/>
                    <a:pt x="1706" y="564"/>
                  </a:cubicBezTo>
                  <a:cubicBezTo>
                    <a:pt x="1703" y="564"/>
                    <a:pt x="1697" y="566"/>
                    <a:pt x="1686" y="572"/>
                  </a:cubicBezTo>
                  <a:cubicBezTo>
                    <a:pt x="1686" y="572"/>
                    <a:pt x="1672" y="576"/>
                    <a:pt x="1666" y="576"/>
                  </a:cubicBezTo>
                  <a:cubicBezTo>
                    <a:pt x="1665" y="576"/>
                    <a:pt x="1664" y="576"/>
                    <a:pt x="1664" y="575"/>
                  </a:cubicBezTo>
                  <a:cubicBezTo>
                    <a:pt x="1661" y="572"/>
                    <a:pt x="1680" y="559"/>
                    <a:pt x="1680" y="559"/>
                  </a:cubicBezTo>
                  <a:cubicBezTo>
                    <a:pt x="1698" y="550"/>
                    <a:pt x="1695" y="537"/>
                    <a:pt x="1689" y="522"/>
                  </a:cubicBezTo>
                  <a:cubicBezTo>
                    <a:pt x="1680" y="506"/>
                    <a:pt x="1673" y="497"/>
                    <a:pt x="1692" y="484"/>
                  </a:cubicBezTo>
                  <a:cubicBezTo>
                    <a:pt x="1708" y="469"/>
                    <a:pt x="1708" y="468"/>
                    <a:pt x="1708" y="468"/>
                  </a:cubicBezTo>
                  <a:lnTo>
                    <a:pt x="1708" y="468"/>
                  </a:lnTo>
                  <a:cubicBezTo>
                    <a:pt x="1704" y="470"/>
                    <a:pt x="1701" y="471"/>
                    <a:pt x="1698" y="471"/>
                  </a:cubicBezTo>
                  <a:cubicBezTo>
                    <a:pt x="1685" y="471"/>
                    <a:pt x="1677" y="456"/>
                    <a:pt x="1667" y="440"/>
                  </a:cubicBezTo>
                  <a:cubicBezTo>
                    <a:pt x="1657" y="423"/>
                    <a:pt x="1647" y="408"/>
                    <a:pt x="1636" y="408"/>
                  </a:cubicBezTo>
                  <a:cubicBezTo>
                    <a:pt x="1633" y="408"/>
                    <a:pt x="1630" y="409"/>
                    <a:pt x="1626" y="412"/>
                  </a:cubicBezTo>
                  <a:lnTo>
                    <a:pt x="1623" y="406"/>
                  </a:lnTo>
                  <a:cubicBezTo>
                    <a:pt x="1639" y="393"/>
                    <a:pt x="1636" y="387"/>
                    <a:pt x="1632" y="384"/>
                  </a:cubicBezTo>
                  <a:lnTo>
                    <a:pt x="1632" y="384"/>
                  </a:lnTo>
                  <a:cubicBezTo>
                    <a:pt x="1625" y="386"/>
                    <a:pt x="1620" y="387"/>
                    <a:pt x="1616" y="387"/>
                  </a:cubicBezTo>
                  <a:cubicBezTo>
                    <a:pt x="1609" y="387"/>
                    <a:pt x="1607" y="384"/>
                    <a:pt x="1607" y="384"/>
                  </a:cubicBezTo>
                  <a:cubicBezTo>
                    <a:pt x="1623" y="371"/>
                    <a:pt x="1623" y="368"/>
                    <a:pt x="1617" y="365"/>
                  </a:cubicBezTo>
                  <a:cubicBezTo>
                    <a:pt x="1615" y="362"/>
                    <a:pt x="1614" y="360"/>
                    <a:pt x="1612" y="360"/>
                  </a:cubicBezTo>
                  <a:cubicBezTo>
                    <a:pt x="1609" y="360"/>
                    <a:pt x="1604" y="362"/>
                    <a:pt x="1595" y="368"/>
                  </a:cubicBezTo>
                  <a:cubicBezTo>
                    <a:pt x="1585" y="356"/>
                    <a:pt x="1585" y="340"/>
                    <a:pt x="1589" y="327"/>
                  </a:cubicBezTo>
                  <a:cubicBezTo>
                    <a:pt x="1594" y="322"/>
                    <a:pt x="1596" y="319"/>
                    <a:pt x="1594" y="319"/>
                  </a:cubicBezTo>
                  <a:cubicBezTo>
                    <a:pt x="1590" y="319"/>
                    <a:pt x="1578" y="326"/>
                    <a:pt x="1567" y="334"/>
                  </a:cubicBezTo>
                  <a:cubicBezTo>
                    <a:pt x="1553" y="345"/>
                    <a:pt x="1539" y="356"/>
                    <a:pt x="1534" y="356"/>
                  </a:cubicBezTo>
                  <a:cubicBezTo>
                    <a:pt x="1533" y="356"/>
                    <a:pt x="1533" y="356"/>
                    <a:pt x="1532" y="356"/>
                  </a:cubicBezTo>
                  <a:lnTo>
                    <a:pt x="1564" y="327"/>
                  </a:lnTo>
                  <a:cubicBezTo>
                    <a:pt x="1582" y="318"/>
                    <a:pt x="1582" y="318"/>
                    <a:pt x="1576" y="312"/>
                  </a:cubicBezTo>
                  <a:cubicBezTo>
                    <a:pt x="1576" y="309"/>
                    <a:pt x="1573" y="305"/>
                    <a:pt x="1573" y="305"/>
                  </a:cubicBezTo>
                  <a:cubicBezTo>
                    <a:pt x="1568" y="311"/>
                    <a:pt x="1563" y="313"/>
                    <a:pt x="1559" y="313"/>
                  </a:cubicBezTo>
                  <a:cubicBezTo>
                    <a:pt x="1551" y="313"/>
                    <a:pt x="1543" y="304"/>
                    <a:pt x="1532" y="293"/>
                  </a:cubicBezTo>
                  <a:cubicBezTo>
                    <a:pt x="1521" y="279"/>
                    <a:pt x="1512" y="272"/>
                    <a:pt x="1505" y="272"/>
                  </a:cubicBezTo>
                  <a:cubicBezTo>
                    <a:pt x="1500" y="272"/>
                    <a:pt x="1496" y="274"/>
                    <a:pt x="1491" y="280"/>
                  </a:cubicBezTo>
                  <a:cubicBezTo>
                    <a:pt x="1486" y="287"/>
                    <a:pt x="1483" y="290"/>
                    <a:pt x="1481" y="290"/>
                  </a:cubicBezTo>
                  <a:cubicBezTo>
                    <a:pt x="1478" y="290"/>
                    <a:pt x="1478" y="284"/>
                    <a:pt x="1482" y="271"/>
                  </a:cubicBezTo>
                  <a:cubicBezTo>
                    <a:pt x="1501" y="230"/>
                    <a:pt x="1506" y="217"/>
                    <a:pt x="1502" y="217"/>
                  </a:cubicBezTo>
                  <a:cubicBezTo>
                    <a:pt x="1500" y="217"/>
                    <a:pt x="1496" y="220"/>
                    <a:pt x="1491" y="224"/>
                  </a:cubicBezTo>
                  <a:cubicBezTo>
                    <a:pt x="1495" y="227"/>
                    <a:pt x="1482" y="243"/>
                    <a:pt x="1470" y="258"/>
                  </a:cubicBezTo>
                  <a:cubicBezTo>
                    <a:pt x="1456" y="274"/>
                    <a:pt x="1449" y="282"/>
                    <a:pt x="1448" y="282"/>
                  </a:cubicBezTo>
                  <a:cubicBezTo>
                    <a:pt x="1447" y="282"/>
                    <a:pt x="1452" y="273"/>
                    <a:pt x="1463" y="255"/>
                  </a:cubicBezTo>
                  <a:cubicBezTo>
                    <a:pt x="1480" y="235"/>
                    <a:pt x="1469" y="222"/>
                    <a:pt x="1451" y="222"/>
                  </a:cubicBezTo>
                  <a:cubicBezTo>
                    <a:pt x="1439" y="222"/>
                    <a:pt x="1424" y="227"/>
                    <a:pt x="1413" y="240"/>
                  </a:cubicBezTo>
                  <a:lnTo>
                    <a:pt x="1426" y="221"/>
                  </a:lnTo>
                  <a:cubicBezTo>
                    <a:pt x="1438" y="205"/>
                    <a:pt x="1435" y="202"/>
                    <a:pt x="1426" y="196"/>
                  </a:cubicBezTo>
                  <a:cubicBezTo>
                    <a:pt x="1419" y="193"/>
                    <a:pt x="1419" y="190"/>
                    <a:pt x="1419" y="190"/>
                  </a:cubicBezTo>
                  <a:cubicBezTo>
                    <a:pt x="1411" y="201"/>
                    <a:pt x="1405" y="206"/>
                    <a:pt x="1401" y="206"/>
                  </a:cubicBezTo>
                  <a:cubicBezTo>
                    <a:pt x="1394" y="206"/>
                    <a:pt x="1395" y="189"/>
                    <a:pt x="1404" y="177"/>
                  </a:cubicBezTo>
                  <a:cubicBezTo>
                    <a:pt x="1413" y="158"/>
                    <a:pt x="1413" y="158"/>
                    <a:pt x="1407" y="155"/>
                  </a:cubicBezTo>
                  <a:lnTo>
                    <a:pt x="1407" y="155"/>
                  </a:lnTo>
                  <a:cubicBezTo>
                    <a:pt x="1397" y="164"/>
                    <a:pt x="1390" y="168"/>
                    <a:pt x="1386" y="168"/>
                  </a:cubicBezTo>
                  <a:cubicBezTo>
                    <a:pt x="1377" y="168"/>
                    <a:pt x="1379" y="152"/>
                    <a:pt x="1385" y="139"/>
                  </a:cubicBezTo>
                  <a:lnTo>
                    <a:pt x="1379" y="136"/>
                  </a:lnTo>
                  <a:cubicBezTo>
                    <a:pt x="1370" y="147"/>
                    <a:pt x="1364" y="149"/>
                    <a:pt x="1361" y="149"/>
                  </a:cubicBezTo>
                  <a:cubicBezTo>
                    <a:pt x="1360" y="149"/>
                    <a:pt x="1360" y="149"/>
                    <a:pt x="1360" y="149"/>
                  </a:cubicBezTo>
                  <a:cubicBezTo>
                    <a:pt x="1356" y="146"/>
                    <a:pt x="1353" y="144"/>
                    <a:pt x="1351" y="144"/>
                  </a:cubicBezTo>
                  <a:cubicBezTo>
                    <a:pt x="1347" y="144"/>
                    <a:pt x="1345" y="148"/>
                    <a:pt x="1341" y="161"/>
                  </a:cubicBezTo>
                  <a:cubicBezTo>
                    <a:pt x="1329" y="177"/>
                    <a:pt x="1319" y="196"/>
                    <a:pt x="1316" y="196"/>
                  </a:cubicBezTo>
                  <a:lnTo>
                    <a:pt x="1329" y="177"/>
                  </a:lnTo>
                  <a:cubicBezTo>
                    <a:pt x="1338" y="158"/>
                    <a:pt x="1332" y="152"/>
                    <a:pt x="1319" y="149"/>
                  </a:cubicBezTo>
                  <a:cubicBezTo>
                    <a:pt x="1307" y="139"/>
                    <a:pt x="1300" y="136"/>
                    <a:pt x="1307" y="117"/>
                  </a:cubicBezTo>
                  <a:lnTo>
                    <a:pt x="1307" y="117"/>
                  </a:lnTo>
                  <a:lnTo>
                    <a:pt x="1294" y="133"/>
                  </a:lnTo>
                  <a:cubicBezTo>
                    <a:pt x="1288" y="142"/>
                    <a:pt x="1285" y="146"/>
                    <a:pt x="1284" y="146"/>
                  </a:cubicBezTo>
                  <a:cubicBezTo>
                    <a:pt x="1283" y="146"/>
                    <a:pt x="1286" y="140"/>
                    <a:pt x="1291" y="130"/>
                  </a:cubicBezTo>
                  <a:cubicBezTo>
                    <a:pt x="1295" y="118"/>
                    <a:pt x="1292" y="112"/>
                    <a:pt x="1285" y="112"/>
                  </a:cubicBezTo>
                  <a:cubicBezTo>
                    <a:pt x="1281" y="112"/>
                    <a:pt x="1275" y="114"/>
                    <a:pt x="1269" y="121"/>
                  </a:cubicBezTo>
                  <a:lnTo>
                    <a:pt x="1266" y="117"/>
                  </a:lnTo>
                  <a:cubicBezTo>
                    <a:pt x="1272" y="96"/>
                    <a:pt x="1273" y="85"/>
                    <a:pt x="1269" y="85"/>
                  </a:cubicBezTo>
                  <a:cubicBezTo>
                    <a:pt x="1266" y="85"/>
                    <a:pt x="1259" y="93"/>
                    <a:pt x="1250" y="111"/>
                  </a:cubicBezTo>
                  <a:cubicBezTo>
                    <a:pt x="1260" y="92"/>
                    <a:pt x="1256" y="89"/>
                    <a:pt x="1253" y="89"/>
                  </a:cubicBezTo>
                  <a:lnTo>
                    <a:pt x="1253" y="89"/>
                  </a:lnTo>
                  <a:cubicBezTo>
                    <a:pt x="1248" y="95"/>
                    <a:pt x="1244" y="98"/>
                    <a:pt x="1240" y="98"/>
                  </a:cubicBezTo>
                  <a:cubicBezTo>
                    <a:pt x="1234" y="98"/>
                    <a:pt x="1231" y="91"/>
                    <a:pt x="1235" y="80"/>
                  </a:cubicBezTo>
                  <a:lnTo>
                    <a:pt x="1235" y="80"/>
                  </a:lnTo>
                  <a:cubicBezTo>
                    <a:pt x="1225" y="94"/>
                    <a:pt x="1221" y="96"/>
                    <a:pt x="1218" y="96"/>
                  </a:cubicBezTo>
                  <a:cubicBezTo>
                    <a:pt x="1217" y="96"/>
                    <a:pt x="1216" y="95"/>
                    <a:pt x="1216" y="95"/>
                  </a:cubicBezTo>
                  <a:cubicBezTo>
                    <a:pt x="1215" y="95"/>
                    <a:pt x="1214" y="94"/>
                    <a:pt x="1213" y="94"/>
                  </a:cubicBezTo>
                  <a:cubicBezTo>
                    <a:pt x="1212" y="94"/>
                    <a:pt x="1209" y="98"/>
                    <a:pt x="1200" y="111"/>
                  </a:cubicBezTo>
                  <a:cubicBezTo>
                    <a:pt x="1193" y="125"/>
                    <a:pt x="1189" y="127"/>
                    <a:pt x="1188" y="127"/>
                  </a:cubicBezTo>
                  <a:cubicBezTo>
                    <a:pt x="1188" y="127"/>
                    <a:pt x="1187" y="127"/>
                    <a:pt x="1187" y="127"/>
                  </a:cubicBezTo>
                  <a:cubicBezTo>
                    <a:pt x="1184" y="127"/>
                    <a:pt x="1197" y="108"/>
                    <a:pt x="1206" y="89"/>
                  </a:cubicBezTo>
                  <a:cubicBezTo>
                    <a:pt x="1212" y="82"/>
                    <a:pt x="1213" y="77"/>
                    <a:pt x="1211" y="77"/>
                  </a:cubicBezTo>
                  <a:cubicBezTo>
                    <a:pt x="1208" y="77"/>
                    <a:pt x="1199" y="84"/>
                    <a:pt x="1187" y="105"/>
                  </a:cubicBezTo>
                  <a:cubicBezTo>
                    <a:pt x="1177" y="122"/>
                    <a:pt x="1171" y="130"/>
                    <a:pt x="1171" y="130"/>
                  </a:cubicBezTo>
                  <a:cubicBezTo>
                    <a:pt x="1170" y="130"/>
                    <a:pt x="1175" y="121"/>
                    <a:pt x="1184" y="102"/>
                  </a:cubicBezTo>
                  <a:cubicBezTo>
                    <a:pt x="1191" y="90"/>
                    <a:pt x="1198" y="77"/>
                    <a:pt x="1196" y="77"/>
                  </a:cubicBezTo>
                  <a:lnTo>
                    <a:pt x="1196" y="77"/>
                  </a:lnTo>
                  <a:cubicBezTo>
                    <a:pt x="1196" y="77"/>
                    <a:pt x="1194" y="79"/>
                    <a:pt x="1191" y="83"/>
                  </a:cubicBezTo>
                  <a:cubicBezTo>
                    <a:pt x="1191" y="83"/>
                    <a:pt x="1190" y="83"/>
                    <a:pt x="1190" y="83"/>
                  </a:cubicBezTo>
                  <a:cubicBezTo>
                    <a:pt x="1188" y="83"/>
                    <a:pt x="1183" y="85"/>
                    <a:pt x="1178" y="102"/>
                  </a:cubicBezTo>
                  <a:lnTo>
                    <a:pt x="1169" y="99"/>
                  </a:lnTo>
                  <a:cubicBezTo>
                    <a:pt x="1172" y="77"/>
                    <a:pt x="1169" y="74"/>
                    <a:pt x="1166" y="74"/>
                  </a:cubicBezTo>
                  <a:cubicBezTo>
                    <a:pt x="1161" y="83"/>
                    <a:pt x="1159" y="87"/>
                    <a:pt x="1158" y="87"/>
                  </a:cubicBezTo>
                  <a:cubicBezTo>
                    <a:pt x="1157" y="87"/>
                    <a:pt x="1158" y="82"/>
                    <a:pt x="1159" y="70"/>
                  </a:cubicBezTo>
                  <a:cubicBezTo>
                    <a:pt x="1162" y="63"/>
                    <a:pt x="1163" y="58"/>
                    <a:pt x="1162" y="58"/>
                  </a:cubicBezTo>
                  <a:lnTo>
                    <a:pt x="1162" y="58"/>
                  </a:lnTo>
                  <a:cubicBezTo>
                    <a:pt x="1161" y="58"/>
                    <a:pt x="1157" y="67"/>
                    <a:pt x="1150" y="89"/>
                  </a:cubicBezTo>
                  <a:cubicBezTo>
                    <a:pt x="1145" y="98"/>
                    <a:pt x="1142" y="103"/>
                    <a:pt x="1141" y="103"/>
                  </a:cubicBezTo>
                  <a:cubicBezTo>
                    <a:pt x="1139" y="103"/>
                    <a:pt x="1139" y="97"/>
                    <a:pt x="1140" y="86"/>
                  </a:cubicBezTo>
                  <a:cubicBezTo>
                    <a:pt x="1148" y="64"/>
                    <a:pt x="1150" y="54"/>
                    <a:pt x="1149" y="54"/>
                  </a:cubicBezTo>
                  <a:lnTo>
                    <a:pt x="1149" y="54"/>
                  </a:lnTo>
                  <a:cubicBezTo>
                    <a:pt x="1148" y="54"/>
                    <a:pt x="1146" y="58"/>
                    <a:pt x="1144" y="67"/>
                  </a:cubicBezTo>
                  <a:cubicBezTo>
                    <a:pt x="1137" y="81"/>
                    <a:pt x="1133" y="83"/>
                    <a:pt x="1132" y="83"/>
                  </a:cubicBezTo>
                  <a:cubicBezTo>
                    <a:pt x="1131" y="83"/>
                    <a:pt x="1131" y="83"/>
                    <a:pt x="1131" y="83"/>
                  </a:cubicBezTo>
                  <a:cubicBezTo>
                    <a:pt x="1137" y="64"/>
                    <a:pt x="1112" y="55"/>
                    <a:pt x="1084" y="48"/>
                  </a:cubicBezTo>
                  <a:cubicBezTo>
                    <a:pt x="1084" y="48"/>
                    <a:pt x="1084" y="48"/>
                    <a:pt x="1083" y="48"/>
                  </a:cubicBezTo>
                  <a:cubicBezTo>
                    <a:pt x="1080" y="48"/>
                    <a:pt x="1074" y="69"/>
                    <a:pt x="1068" y="86"/>
                  </a:cubicBezTo>
                  <a:cubicBezTo>
                    <a:pt x="1065" y="101"/>
                    <a:pt x="1064" y="108"/>
                    <a:pt x="1063" y="110"/>
                  </a:cubicBezTo>
                  <a:lnTo>
                    <a:pt x="1063" y="110"/>
                  </a:lnTo>
                  <a:cubicBezTo>
                    <a:pt x="1064" y="108"/>
                    <a:pt x="1065" y="97"/>
                    <a:pt x="1065" y="86"/>
                  </a:cubicBezTo>
                  <a:cubicBezTo>
                    <a:pt x="1070" y="54"/>
                    <a:pt x="1071" y="39"/>
                    <a:pt x="1069" y="39"/>
                  </a:cubicBezTo>
                  <a:lnTo>
                    <a:pt x="1069" y="39"/>
                  </a:lnTo>
                  <a:cubicBezTo>
                    <a:pt x="1068" y="39"/>
                    <a:pt x="1064" y="54"/>
                    <a:pt x="1059" y="83"/>
                  </a:cubicBezTo>
                  <a:cubicBezTo>
                    <a:pt x="1057" y="105"/>
                    <a:pt x="1057" y="116"/>
                    <a:pt x="1056" y="116"/>
                  </a:cubicBezTo>
                  <a:cubicBezTo>
                    <a:pt x="1056" y="116"/>
                    <a:pt x="1056" y="105"/>
                    <a:pt x="1056" y="83"/>
                  </a:cubicBezTo>
                  <a:cubicBezTo>
                    <a:pt x="1057" y="72"/>
                    <a:pt x="1058" y="67"/>
                    <a:pt x="1057" y="67"/>
                  </a:cubicBezTo>
                  <a:lnTo>
                    <a:pt x="1057" y="67"/>
                  </a:lnTo>
                  <a:cubicBezTo>
                    <a:pt x="1057" y="67"/>
                    <a:pt x="1054" y="72"/>
                    <a:pt x="1050" y="83"/>
                  </a:cubicBezTo>
                  <a:cubicBezTo>
                    <a:pt x="1050" y="67"/>
                    <a:pt x="1050" y="51"/>
                    <a:pt x="1048" y="51"/>
                  </a:cubicBezTo>
                  <a:cubicBezTo>
                    <a:pt x="1048" y="51"/>
                    <a:pt x="1047" y="53"/>
                    <a:pt x="1046" y="58"/>
                  </a:cubicBezTo>
                  <a:cubicBezTo>
                    <a:pt x="1046" y="58"/>
                    <a:pt x="1043" y="58"/>
                    <a:pt x="1043" y="36"/>
                  </a:cubicBezTo>
                  <a:cubicBezTo>
                    <a:pt x="1043" y="30"/>
                    <a:pt x="1043" y="28"/>
                    <a:pt x="1042" y="28"/>
                  </a:cubicBezTo>
                  <a:cubicBezTo>
                    <a:pt x="1040" y="28"/>
                    <a:pt x="1035" y="41"/>
                    <a:pt x="1031" y="55"/>
                  </a:cubicBezTo>
                  <a:cubicBezTo>
                    <a:pt x="1023" y="75"/>
                    <a:pt x="1018" y="85"/>
                    <a:pt x="1017" y="85"/>
                  </a:cubicBezTo>
                  <a:cubicBezTo>
                    <a:pt x="1015" y="85"/>
                    <a:pt x="1017" y="75"/>
                    <a:pt x="1021" y="55"/>
                  </a:cubicBezTo>
                  <a:cubicBezTo>
                    <a:pt x="1025" y="38"/>
                    <a:pt x="1024" y="31"/>
                    <a:pt x="1021" y="31"/>
                  </a:cubicBezTo>
                  <a:cubicBezTo>
                    <a:pt x="1017" y="31"/>
                    <a:pt x="1008" y="46"/>
                    <a:pt x="1003" y="70"/>
                  </a:cubicBezTo>
                  <a:cubicBezTo>
                    <a:pt x="999" y="95"/>
                    <a:pt x="997" y="104"/>
                    <a:pt x="997" y="104"/>
                  </a:cubicBezTo>
                  <a:cubicBezTo>
                    <a:pt x="996" y="104"/>
                    <a:pt x="996" y="100"/>
                    <a:pt x="996" y="92"/>
                  </a:cubicBezTo>
                  <a:cubicBezTo>
                    <a:pt x="999" y="70"/>
                    <a:pt x="996" y="70"/>
                    <a:pt x="996" y="70"/>
                  </a:cubicBezTo>
                  <a:cubicBezTo>
                    <a:pt x="993" y="70"/>
                    <a:pt x="990" y="70"/>
                    <a:pt x="993" y="48"/>
                  </a:cubicBezTo>
                  <a:lnTo>
                    <a:pt x="993" y="48"/>
                  </a:lnTo>
                  <a:cubicBezTo>
                    <a:pt x="993" y="48"/>
                    <a:pt x="990" y="49"/>
                    <a:pt x="981" y="67"/>
                  </a:cubicBezTo>
                  <a:cubicBezTo>
                    <a:pt x="977" y="83"/>
                    <a:pt x="974" y="89"/>
                    <a:pt x="972" y="89"/>
                  </a:cubicBezTo>
                  <a:cubicBezTo>
                    <a:pt x="967" y="89"/>
                    <a:pt x="965" y="71"/>
                    <a:pt x="965" y="45"/>
                  </a:cubicBezTo>
                  <a:lnTo>
                    <a:pt x="959" y="64"/>
                  </a:lnTo>
                  <a:cubicBezTo>
                    <a:pt x="955" y="89"/>
                    <a:pt x="951" y="107"/>
                    <a:pt x="949" y="107"/>
                  </a:cubicBezTo>
                  <a:cubicBezTo>
                    <a:pt x="948" y="107"/>
                    <a:pt x="948" y="100"/>
                    <a:pt x="949" y="83"/>
                  </a:cubicBezTo>
                  <a:lnTo>
                    <a:pt x="952" y="69"/>
                  </a:lnTo>
                  <a:lnTo>
                    <a:pt x="952" y="69"/>
                  </a:lnTo>
                  <a:cubicBezTo>
                    <a:pt x="950" y="81"/>
                    <a:pt x="947" y="86"/>
                    <a:pt x="945" y="86"/>
                  </a:cubicBezTo>
                  <a:cubicBezTo>
                    <a:pt x="940" y="86"/>
                    <a:pt x="937" y="68"/>
                    <a:pt x="937" y="42"/>
                  </a:cubicBezTo>
                  <a:cubicBezTo>
                    <a:pt x="940" y="20"/>
                    <a:pt x="940" y="20"/>
                    <a:pt x="937" y="20"/>
                  </a:cubicBezTo>
                  <a:lnTo>
                    <a:pt x="934" y="39"/>
                  </a:lnTo>
                  <a:cubicBezTo>
                    <a:pt x="934" y="61"/>
                    <a:pt x="931" y="83"/>
                    <a:pt x="931" y="83"/>
                  </a:cubicBezTo>
                  <a:cubicBezTo>
                    <a:pt x="927" y="83"/>
                    <a:pt x="924" y="80"/>
                    <a:pt x="924" y="61"/>
                  </a:cubicBezTo>
                  <a:cubicBezTo>
                    <a:pt x="922" y="46"/>
                    <a:pt x="920" y="30"/>
                    <a:pt x="919" y="30"/>
                  </a:cubicBezTo>
                  <a:cubicBezTo>
                    <a:pt x="918" y="30"/>
                    <a:pt x="918" y="33"/>
                    <a:pt x="918" y="39"/>
                  </a:cubicBezTo>
                  <a:cubicBezTo>
                    <a:pt x="918" y="39"/>
                    <a:pt x="915" y="39"/>
                    <a:pt x="912" y="17"/>
                  </a:cubicBezTo>
                  <a:lnTo>
                    <a:pt x="899" y="17"/>
                  </a:lnTo>
                  <a:cubicBezTo>
                    <a:pt x="898" y="28"/>
                    <a:pt x="895" y="34"/>
                    <a:pt x="893" y="34"/>
                  </a:cubicBezTo>
                  <a:cubicBezTo>
                    <a:pt x="891" y="34"/>
                    <a:pt x="890" y="28"/>
                    <a:pt x="890" y="17"/>
                  </a:cubicBezTo>
                  <a:cubicBezTo>
                    <a:pt x="890" y="17"/>
                    <a:pt x="884" y="17"/>
                    <a:pt x="880" y="36"/>
                  </a:cubicBezTo>
                  <a:cubicBezTo>
                    <a:pt x="874" y="36"/>
                    <a:pt x="871" y="36"/>
                    <a:pt x="871" y="17"/>
                  </a:cubicBezTo>
                  <a:cubicBezTo>
                    <a:pt x="869" y="6"/>
                    <a:pt x="869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2601;p52"/>
            <p:cNvSpPr/>
            <p:nvPr/>
          </p:nvSpPr>
          <p:spPr>
            <a:xfrm>
              <a:off x="4410650" y="1560375"/>
              <a:ext cx="119925" cy="83925"/>
            </a:xfrm>
            <a:custGeom>
              <a:avLst/>
              <a:gdLst/>
              <a:ahLst/>
              <a:cxnLst/>
              <a:rect l="l" t="t" r="r" b="b"/>
              <a:pathLst>
                <a:path w="4797" h="3357" extrusionOk="0">
                  <a:moveTo>
                    <a:pt x="3793" y="56"/>
                  </a:moveTo>
                  <a:cubicBezTo>
                    <a:pt x="3793" y="72"/>
                    <a:pt x="3790" y="85"/>
                    <a:pt x="3781" y="100"/>
                  </a:cubicBezTo>
                  <a:lnTo>
                    <a:pt x="3768" y="100"/>
                  </a:lnTo>
                  <a:cubicBezTo>
                    <a:pt x="3768" y="78"/>
                    <a:pt x="3765" y="60"/>
                    <a:pt x="3781" y="56"/>
                  </a:cubicBezTo>
                  <a:close/>
                  <a:moveTo>
                    <a:pt x="4282" y="140"/>
                  </a:moveTo>
                  <a:cubicBezTo>
                    <a:pt x="4292" y="140"/>
                    <a:pt x="4303" y="147"/>
                    <a:pt x="4310" y="150"/>
                  </a:cubicBezTo>
                  <a:cubicBezTo>
                    <a:pt x="4310" y="171"/>
                    <a:pt x="4295" y="183"/>
                    <a:pt x="4285" y="183"/>
                  </a:cubicBezTo>
                  <a:cubicBezTo>
                    <a:pt x="4283" y="183"/>
                    <a:pt x="4281" y="183"/>
                    <a:pt x="4279" y="182"/>
                  </a:cubicBezTo>
                  <a:cubicBezTo>
                    <a:pt x="4257" y="169"/>
                    <a:pt x="4257" y="169"/>
                    <a:pt x="4266" y="150"/>
                  </a:cubicBezTo>
                  <a:cubicBezTo>
                    <a:pt x="4270" y="143"/>
                    <a:pt x="4276" y="140"/>
                    <a:pt x="4282" y="140"/>
                  </a:cubicBezTo>
                  <a:close/>
                  <a:moveTo>
                    <a:pt x="2853" y="617"/>
                  </a:moveTo>
                  <a:lnTo>
                    <a:pt x="2875" y="624"/>
                  </a:lnTo>
                  <a:cubicBezTo>
                    <a:pt x="2888" y="639"/>
                    <a:pt x="2878" y="649"/>
                    <a:pt x="2878" y="649"/>
                  </a:cubicBezTo>
                  <a:cubicBezTo>
                    <a:pt x="2874" y="653"/>
                    <a:pt x="2872" y="655"/>
                    <a:pt x="2870" y="655"/>
                  </a:cubicBezTo>
                  <a:cubicBezTo>
                    <a:pt x="2867" y="655"/>
                    <a:pt x="2864" y="650"/>
                    <a:pt x="2856" y="639"/>
                  </a:cubicBezTo>
                  <a:cubicBezTo>
                    <a:pt x="2856" y="639"/>
                    <a:pt x="2841" y="624"/>
                    <a:pt x="2853" y="617"/>
                  </a:cubicBezTo>
                  <a:close/>
                  <a:moveTo>
                    <a:pt x="2467" y="692"/>
                  </a:moveTo>
                  <a:cubicBezTo>
                    <a:pt x="2465" y="692"/>
                    <a:pt x="2468" y="696"/>
                    <a:pt x="2479" y="698"/>
                  </a:cubicBezTo>
                  <a:lnTo>
                    <a:pt x="2479" y="698"/>
                  </a:lnTo>
                  <a:cubicBezTo>
                    <a:pt x="2473" y="694"/>
                    <a:pt x="2469" y="692"/>
                    <a:pt x="2467" y="692"/>
                  </a:cubicBezTo>
                  <a:close/>
                  <a:moveTo>
                    <a:pt x="2479" y="698"/>
                  </a:moveTo>
                  <a:cubicBezTo>
                    <a:pt x="2481" y="700"/>
                    <a:pt x="2484" y="703"/>
                    <a:pt x="2487" y="705"/>
                  </a:cubicBezTo>
                  <a:lnTo>
                    <a:pt x="2487" y="705"/>
                  </a:lnTo>
                  <a:cubicBezTo>
                    <a:pt x="2485" y="703"/>
                    <a:pt x="2483" y="701"/>
                    <a:pt x="2480" y="699"/>
                  </a:cubicBezTo>
                  <a:cubicBezTo>
                    <a:pt x="2480" y="699"/>
                    <a:pt x="2479" y="699"/>
                    <a:pt x="2479" y="698"/>
                  </a:cubicBezTo>
                  <a:close/>
                  <a:moveTo>
                    <a:pt x="2597" y="707"/>
                  </a:moveTo>
                  <a:cubicBezTo>
                    <a:pt x="2600" y="707"/>
                    <a:pt x="2601" y="713"/>
                    <a:pt x="2602" y="724"/>
                  </a:cubicBezTo>
                  <a:cubicBezTo>
                    <a:pt x="2607" y="741"/>
                    <a:pt x="2604" y="750"/>
                    <a:pt x="2597" y="750"/>
                  </a:cubicBezTo>
                  <a:cubicBezTo>
                    <a:pt x="2593" y="750"/>
                    <a:pt x="2589" y="748"/>
                    <a:pt x="2584" y="743"/>
                  </a:cubicBezTo>
                  <a:cubicBezTo>
                    <a:pt x="2568" y="730"/>
                    <a:pt x="2568" y="730"/>
                    <a:pt x="2581" y="721"/>
                  </a:cubicBezTo>
                  <a:cubicBezTo>
                    <a:pt x="2590" y="712"/>
                    <a:pt x="2594" y="707"/>
                    <a:pt x="2597" y="707"/>
                  </a:cubicBezTo>
                  <a:close/>
                  <a:moveTo>
                    <a:pt x="2743" y="736"/>
                  </a:moveTo>
                  <a:lnTo>
                    <a:pt x="2769" y="743"/>
                  </a:lnTo>
                  <a:lnTo>
                    <a:pt x="2772" y="768"/>
                  </a:lnTo>
                  <a:lnTo>
                    <a:pt x="2762" y="777"/>
                  </a:lnTo>
                  <a:cubicBezTo>
                    <a:pt x="2750" y="762"/>
                    <a:pt x="2734" y="746"/>
                    <a:pt x="2743" y="736"/>
                  </a:cubicBezTo>
                  <a:close/>
                  <a:moveTo>
                    <a:pt x="2508" y="787"/>
                  </a:moveTo>
                  <a:lnTo>
                    <a:pt x="2533" y="793"/>
                  </a:lnTo>
                  <a:lnTo>
                    <a:pt x="2524" y="802"/>
                  </a:lnTo>
                  <a:cubicBezTo>
                    <a:pt x="2519" y="806"/>
                    <a:pt x="2516" y="809"/>
                    <a:pt x="2513" y="809"/>
                  </a:cubicBezTo>
                  <a:cubicBezTo>
                    <a:pt x="2509" y="809"/>
                    <a:pt x="2506" y="805"/>
                    <a:pt x="2499" y="796"/>
                  </a:cubicBezTo>
                  <a:lnTo>
                    <a:pt x="2508" y="787"/>
                  </a:lnTo>
                  <a:close/>
                  <a:moveTo>
                    <a:pt x="2424" y="840"/>
                  </a:moveTo>
                  <a:cubicBezTo>
                    <a:pt x="2418" y="845"/>
                    <a:pt x="2422" y="853"/>
                    <a:pt x="2424" y="853"/>
                  </a:cubicBezTo>
                  <a:cubicBezTo>
                    <a:pt x="2425" y="853"/>
                    <a:pt x="2426" y="850"/>
                    <a:pt x="2424" y="840"/>
                  </a:cubicBezTo>
                  <a:close/>
                  <a:moveTo>
                    <a:pt x="4649" y="862"/>
                  </a:moveTo>
                  <a:cubicBezTo>
                    <a:pt x="4668" y="865"/>
                    <a:pt x="4690" y="868"/>
                    <a:pt x="4686" y="881"/>
                  </a:cubicBezTo>
                  <a:lnTo>
                    <a:pt x="4664" y="887"/>
                  </a:lnTo>
                  <a:lnTo>
                    <a:pt x="4646" y="871"/>
                  </a:lnTo>
                  <a:lnTo>
                    <a:pt x="4649" y="862"/>
                  </a:lnTo>
                  <a:close/>
                  <a:moveTo>
                    <a:pt x="2408" y="884"/>
                  </a:moveTo>
                  <a:lnTo>
                    <a:pt x="2433" y="887"/>
                  </a:lnTo>
                  <a:lnTo>
                    <a:pt x="2424" y="899"/>
                  </a:lnTo>
                  <a:cubicBezTo>
                    <a:pt x="2420" y="904"/>
                    <a:pt x="2417" y="906"/>
                    <a:pt x="2415" y="906"/>
                  </a:cubicBezTo>
                  <a:cubicBezTo>
                    <a:pt x="2411" y="906"/>
                    <a:pt x="2408" y="902"/>
                    <a:pt x="2399" y="893"/>
                  </a:cubicBezTo>
                  <a:lnTo>
                    <a:pt x="2408" y="884"/>
                  </a:lnTo>
                  <a:close/>
                  <a:moveTo>
                    <a:pt x="4489" y="962"/>
                  </a:moveTo>
                  <a:cubicBezTo>
                    <a:pt x="4508" y="968"/>
                    <a:pt x="4527" y="978"/>
                    <a:pt x="4523" y="987"/>
                  </a:cubicBezTo>
                  <a:lnTo>
                    <a:pt x="4517" y="997"/>
                  </a:lnTo>
                  <a:cubicBezTo>
                    <a:pt x="4505" y="990"/>
                    <a:pt x="4492" y="981"/>
                    <a:pt x="4483" y="971"/>
                  </a:cubicBezTo>
                  <a:lnTo>
                    <a:pt x="4489" y="962"/>
                  </a:lnTo>
                  <a:close/>
                  <a:moveTo>
                    <a:pt x="2324" y="997"/>
                  </a:moveTo>
                  <a:lnTo>
                    <a:pt x="2324" y="997"/>
                  </a:lnTo>
                  <a:cubicBezTo>
                    <a:pt x="2339" y="1000"/>
                    <a:pt x="2352" y="1006"/>
                    <a:pt x="2361" y="1015"/>
                  </a:cubicBezTo>
                  <a:lnTo>
                    <a:pt x="2352" y="1025"/>
                  </a:lnTo>
                  <a:cubicBezTo>
                    <a:pt x="2349" y="1027"/>
                    <a:pt x="2346" y="1028"/>
                    <a:pt x="2343" y="1028"/>
                  </a:cubicBezTo>
                  <a:cubicBezTo>
                    <a:pt x="2335" y="1028"/>
                    <a:pt x="2327" y="1022"/>
                    <a:pt x="2327" y="1022"/>
                  </a:cubicBezTo>
                  <a:cubicBezTo>
                    <a:pt x="2327" y="1022"/>
                    <a:pt x="2314" y="1006"/>
                    <a:pt x="2324" y="997"/>
                  </a:cubicBezTo>
                  <a:close/>
                  <a:moveTo>
                    <a:pt x="4517" y="1203"/>
                  </a:moveTo>
                  <a:cubicBezTo>
                    <a:pt x="4521" y="1203"/>
                    <a:pt x="4524" y="1206"/>
                    <a:pt x="4533" y="1213"/>
                  </a:cubicBezTo>
                  <a:cubicBezTo>
                    <a:pt x="4545" y="1222"/>
                    <a:pt x="4552" y="1235"/>
                    <a:pt x="4558" y="1247"/>
                  </a:cubicBezTo>
                  <a:cubicBezTo>
                    <a:pt x="4557" y="1249"/>
                    <a:pt x="4556" y="1250"/>
                    <a:pt x="4554" y="1250"/>
                  </a:cubicBezTo>
                  <a:cubicBezTo>
                    <a:pt x="4545" y="1250"/>
                    <a:pt x="4524" y="1220"/>
                    <a:pt x="4508" y="1210"/>
                  </a:cubicBezTo>
                  <a:cubicBezTo>
                    <a:pt x="4512" y="1205"/>
                    <a:pt x="4514" y="1203"/>
                    <a:pt x="4517" y="1203"/>
                  </a:cubicBezTo>
                  <a:close/>
                  <a:moveTo>
                    <a:pt x="1925" y="1374"/>
                  </a:moveTo>
                  <a:cubicBezTo>
                    <a:pt x="1927" y="1374"/>
                    <a:pt x="1929" y="1375"/>
                    <a:pt x="1932" y="1379"/>
                  </a:cubicBezTo>
                  <a:lnTo>
                    <a:pt x="1947" y="1391"/>
                  </a:lnTo>
                  <a:cubicBezTo>
                    <a:pt x="1950" y="1411"/>
                    <a:pt x="1954" y="1431"/>
                    <a:pt x="1949" y="1431"/>
                  </a:cubicBezTo>
                  <a:cubicBezTo>
                    <a:pt x="1947" y="1431"/>
                    <a:pt x="1945" y="1429"/>
                    <a:pt x="1941" y="1426"/>
                  </a:cubicBezTo>
                  <a:cubicBezTo>
                    <a:pt x="1932" y="1416"/>
                    <a:pt x="1926" y="1401"/>
                    <a:pt x="1922" y="1388"/>
                  </a:cubicBezTo>
                  <a:cubicBezTo>
                    <a:pt x="1922" y="1388"/>
                    <a:pt x="1921" y="1374"/>
                    <a:pt x="1925" y="1374"/>
                  </a:cubicBezTo>
                  <a:close/>
                  <a:moveTo>
                    <a:pt x="4310" y="1432"/>
                  </a:moveTo>
                  <a:cubicBezTo>
                    <a:pt x="4326" y="1451"/>
                    <a:pt x="4339" y="1467"/>
                    <a:pt x="4326" y="1476"/>
                  </a:cubicBezTo>
                  <a:lnTo>
                    <a:pt x="4304" y="1467"/>
                  </a:lnTo>
                  <a:lnTo>
                    <a:pt x="4301" y="1442"/>
                  </a:lnTo>
                  <a:lnTo>
                    <a:pt x="4310" y="1432"/>
                  </a:lnTo>
                  <a:close/>
                  <a:moveTo>
                    <a:pt x="3017" y="1757"/>
                  </a:moveTo>
                  <a:cubicBezTo>
                    <a:pt x="3014" y="1757"/>
                    <a:pt x="3011" y="1759"/>
                    <a:pt x="3007" y="1761"/>
                  </a:cubicBezTo>
                  <a:cubicBezTo>
                    <a:pt x="2982" y="1771"/>
                    <a:pt x="2982" y="1771"/>
                    <a:pt x="3004" y="1786"/>
                  </a:cubicBezTo>
                  <a:lnTo>
                    <a:pt x="3029" y="1774"/>
                  </a:lnTo>
                  <a:cubicBezTo>
                    <a:pt x="3023" y="1762"/>
                    <a:pt x="3020" y="1757"/>
                    <a:pt x="3017" y="1757"/>
                  </a:cubicBezTo>
                  <a:close/>
                  <a:moveTo>
                    <a:pt x="1641" y="1753"/>
                  </a:moveTo>
                  <a:cubicBezTo>
                    <a:pt x="1653" y="1753"/>
                    <a:pt x="1674" y="1781"/>
                    <a:pt x="1669" y="1811"/>
                  </a:cubicBezTo>
                  <a:lnTo>
                    <a:pt x="1669" y="1808"/>
                  </a:lnTo>
                  <a:cubicBezTo>
                    <a:pt x="1664" y="1814"/>
                    <a:pt x="1662" y="1817"/>
                    <a:pt x="1659" y="1817"/>
                  </a:cubicBezTo>
                  <a:cubicBezTo>
                    <a:pt x="1656" y="1817"/>
                    <a:pt x="1653" y="1813"/>
                    <a:pt x="1647" y="1805"/>
                  </a:cubicBezTo>
                  <a:cubicBezTo>
                    <a:pt x="1631" y="1789"/>
                    <a:pt x="1625" y="1764"/>
                    <a:pt x="1637" y="1755"/>
                  </a:cubicBezTo>
                  <a:cubicBezTo>
                    <a:pt x="1638" y="1754"/>
                    <a:pt x="1640" y="1753"/>
                    <a:pt x="1641" y="1753"/>
                  </a:cubicBezTo>
                  <a:close/>
                  <a:moveTo>
                    <a:pt x="3575" y="1808"/>
                  </a:moveTo>
                  <a:cubicBezTo>
                    <a:pt x="3578" y="1808"/>
                    <a:pt x="3582" y="1814"/>
                    <a:pt x="3574" y="1818"/>
                  </a:cubicBezTo>
                  <a:cubicBezTo>
                    <a:pt x="3571" y="1810"/>
                    <a:pt x="3573" y="1808"/>
                    <a:pt x="3575" y="1808"/>
                  </a:cubicBezTo>
                  <a:close/>
                  <a:moveTo>
                    <a:pt x="3508" y="1799"/>
                  </a:moveTo>
                  <a:cubicBezTo>
                    <a:pt x="3514" y="1818"/>
                    <a:pt x="3524" y="1840"/>
                    <a:pt x="3511" y="1843"/>
                  </a:cubicBezTo>
                  <a:lnTo>
                    <a:pt x="3489" y="1830"/>
                  </a:lnTo>
                  <a:lnTo>
                    <a:pt x="3492" y="1805"/>
                  </a:lnTo>
                  <a:lnTo>
                    <a:pt x="3508" y="1799"/>
                  </a:lnTo>
                  <a:close/>
                  <a:moveTo>
                    <a:pt x="3394" y="1834"/>
                  </a:moveTo>
                  <a:cubicBezTo>
                    <a:pt x="3399" y="1834"/>
                    <a:pt x="3411" y="1841"/>
                    <a:pt x="3427" y="1858"/>
                  </a:cubicBezTo>
                  <a:cubicBezTo>
                    <a:pt x="3433" y="1877"/>
                    <a:pt x="3433" y="1877"/>
                    <a:pt x="3420" y="1883"/>
                  </a:cubicBezTo>
                  <a:cubicBezTo>
                    <a:pt x="3408" y="1874"/>
                    <a:pt x="3398" y="1861"/>
                    <a:pt x="3392" y="1849"/>
                  </a:cubicBezTo>
                  <a:cubicBezTo>
                    <a:pt x="3388" y="1840"/>
                    <a:pt x="3388" y="1834"/>
                    <a:pt x="3394" y="1834"/>
                  </a:cubicBezTo>
                  <a:close/>
                  <a:moveTo>
                    <a:pt x="3085" y="1912"/>
                  </a:moveTo>
                  <a:cubicBezTo>
                    <a:pt x="3088" y="1918"/>
                    <a:pt x="3088" y="1921"/>
                    <a:pt x="3086" y="1921"/>
                  </a:cubicBezTo>
                  <a:cubicBezTo>
                    <a:pt x="3083" y="1921"/>
                    <a:pt x="3077" y="1914"/>
                    <a:pt x="3085" y="1912"/>
                  </a:cubicBezTo>
                  <a:close/>
                  <a:moveTo>
                    <a:pt x="3206" y="1973"/>
                  </a:moveTo>
                  <a:cubicBezTo>
                    <a:pt x="3216" y="1973"/>
                    <a:pt x="3223" y="1987"/>
                    <a:pt x="3223" y="1987"/>
                  </a:cubicBezTo>
                  <a:cubicBezTo>
                    <a:pt x="3227" y="1997"/>
                    <a:pt x="3225" y="1999"/>
                    <a:pt x="3220" y="1999"/>
                  </a:cubicBezTo>
                  <a:cubicBezTo>
                    <a:pt x="3216" y="1999"/>
                    <a:pt x="3211" y="1998"/>
                    <a:pt x="3206" y="1998"/>
                  </a:cubicBezTo>
                  <a:cubicBezTo>
                    <a:pt x="3203" y="1998"/>
                    <a:pt x="3200" y="1998"/>
                    <a:pt x="3198" y="1999"/>
                  </a:cubicBezTo>
                  <a:cubicBezTo>
                    <a:pt x="3176" y="1984"/>
                    <a:pt x="3176" y="1984"/>
                    <a:pt x="3201" y="1974"/>
                  </a:cubicBezTo>
                  <a:cubicBezTo>
                    <a:pt x="3203" y="1973"/>
                    <a:pt x="3205" y="1973"/>
                    <a:pt x="3206" y="1973"/>
                  </a:cubicBezTo>
                  <a:close/>
                  <a:moveTo>
                    <a:pt x="2836" y="1989"/>
                  </a:moveTo>
                  <a:cubicBezTo>
                    <a:pt x="2834" y="1989"/>
                    <a:pt x="2833" y="1989"/>
                    <a:pt x="2831" y="1990"/>
                  </a:cubicBezTo>
                  <a:lnTo>
                    <a:pt x="2819" y="1996"/>
                  </a:lnTo>
                  <a:cubicBezTo>
                    <a:pt x="2825" y="2009"/>
                    <a:pt x="2834" y="2021"/>
                    <a:pt x="2847" y="2028"/>
                  </a:cubicBezTo>
                  <a:cubicBezTo>
                    <a:pt x="2859" y="2024"/>
                    <a:pt x="2853" y="2006"/>
                    <a:pt x="2853" y="2006"/>
                  </a:cubicBezTo>
                  <a:cubicBezTo>
                    <a:pt x="2853" y="2006"/>
                    <a:pt x="2846" y="1989"/>
                    <a:pt x="2836" y="1989"/>
                  </a:cubicBezTo>
                  <a:close/>
                  <a:moveTo>
                    <a:pt x="2973" y="2070"/>
                  </a:moveTo>
                  <a:cubicBezTo>
                    <a:pt x="2979" y="2070"/>
                    <a:pt x="2986" y="2073"/>
                    <a:pt x="2991" y="2084"/>
                  </a:cubicBezTo>
                  <a:cubicBezTo>
                    <a:pt x="2991" y="2084"/>
                    <a:pt x="2997" y="2103"/>
                    <a:pt x="2985" y="2109"/>
                  </a:cubicBezTo>
                  <a:cubicBezTo>
                    <a:pt x="2983" y="2109"/>
                    <a:pt x="2982" y="2110"/>
                    <a:pt x="2980" y="2110"/>
                  </a:cubicBezTo>
                  <a:cubicBezTo>
                    <a:pt x="2968" y="2110"/>
                    <a:pt x="2950" y="2100"/>
                    <a:pt x="2950" y="2100"/>
                  </a:cubicBezTo>
                  <a:cubicBezTo>
                    <a:pt x="2944" y="2081"/>
                    <a:pt x="2957" y="2075"/>
                    <a:pt x="2957" y="2075"/>
                  </a:cubicBezTo>
                  <a:cubicBezTo>
                    <a:pt x="2962" y="2072"/>
                    <a:pt x="2967" y="2070"/>
                    <a:pt x="2973" y="2070"/>
                  </a:cubicBezTo>
                  <a:close/>
                  <a:moveTo>
                    <a:pt x="2722" y="2102"/>
                  </a:moveTo>
                  <a:cubicBezTo>
                    <a:pt x="2726" y="2102"/>
                    <a:pt x="2728" y="2107"/>
                    <a:pt x="2734" y="2118"/>
                  </a:cubicBezTo>
                  <a:lnTo>
                    <a:pt x="2722" y="2125"/>
                  </a:lnTo>
                  <a:lnTo>
                    <a:pt x="2700" y="2109"/>
                  </a:lnTo>
                  <a:lnTo>
                    <a:pt x="2712" y="2106"/>
                  </a:lnTo>
                  <a:cubicBezTo>
                    <a:pt x="2717" y="2104"/>
                    <a:pt x="2720" y="2102"/>
                    <a:pt x="2722" y="2102"/>
                  </a:cubicBezTo>
                  <a:close/>
                  <a:moveTo>
                    <a:pt x="2364" y="2128"/>
                  </a:moveTo>
                  <a:lnTo>
                    <a:pt x="2377" y="2169"/>
                  </a:lnTo>
                  <a:cubicBezTo>
                    <a:pt x="2380" y="2174"/>
                    <a:pt x="2381" y="2176"/>
                    <a:pt x="2381" y="2176"/>
                  </a:cubicBezTo>
                  <a:cubicBezTo>
                    <a:pt x="2381" y="2176"/>
                    <a:pt x="2375" y="2162"/>
                    <a:pt x="2371" y="2147"/>
                  </a:cubicBezTo>
                  <a:lnTo>
                    <a:pt x="2364" y="2128"/>
                  </a:lnTo>
                  <a:close/>
                  <a:moveTo>
                    <a:pt x="2605" y="2138"/>
                  </a:moveTo>
                  <a:cubicBezTo>
                    <a:pt x="2613" y="2138"/>
                    <a:pt x="2622" y="2155"/>
                    <a:pt x="2624" y="2184"/>
                  </a:cubicBezTo>
                  <a:lnTo>
                    <a:pt x="2599" y="2194"/>
                  </a:lnTo>
                  <a:cubicBezTo>
                    <a:pt x="2590" y="2175"/>
                    <a:pt x="2584" y="2156"/>
                    <a:pt x="2596" y="2150"/>
                  </a:cubicBezTo>
                  <a:cubicBezTo>
                    <a:pt x="2598" y="2142"/>
                    <a:pt x="2602" y="2138"/>
                    <a:pt x="2605" y="2138"/>
                  </a:cubicBezTo>
                  <a:close/>
                  <a:moveTo>
                    <a:pt x="2549" y="2303"/>
                  </a:moveTo>
                  <a:lnTo>
                    <a:pt x="2559" y="2322"/>
                  </a:lnTo>
                  <a:cubicBezTo>
                    <a:pt x="2550" y="2327"/>
                    <a:pt x="2544" y="2339"/>
                    <a:pt x="2539" y="2339"/>
                  </a:cubicBezTo>
                  <a:cubicBezTo>
                    <a:pt x="2537" y="2339"/>
                    <a:pt x="2535" y="2337"/>
                    <a:pt x="2533" y="2332"/>
                  </a:cubicBezTo>
                  <a:cubicBezTo>
                    <a:pt x="2532" y="2332"/>
                    <a:pt x="2531" y="2332"/>
                    <a:pt x="2530" y="2332"/>
                  </a:cubicBezTo>
                  <a:cubicBezTo>
                    <a:pt x="2521" y="2332"/>
                    <a:pt x="2538" y="2306"/>
                    <a:pt x="2549" y="2303"/>
                  </a:cubicBezTo>
                  <a:close/>
                  <a:moveTo>
                    <a:pt x="2135" y="2290"/>
                  </a:moveTo>
                  <a:cubicBezTo>
                    <a:pt x="2139" y="2290"/>
                    <a:pt x="2139" y="2301"/>
                    <a:pt x="2139" y="2325"/>
                  </a:cubicBezTo>
                  <a:lnTo>
                    <a:pt x="2129" y="2372"/>
                  </a:lnTo>
                  <a:cubicBezTo>
                    <a:pt x="2128" y="2373"/>
                    <a:pt x="2127" y="2373"/>
                    <a:pt x="2126" y="2373"/>
                  </a:cubicBezTo>
                  <a:cubicBezTo>
                    <a:pt x="2118" y="2373"/>
                    <a:pt x="2123" y="2349"/>
                    <a:pt x="2120" y="2310"/>
                  </a:cubicBezTo>
                  <a:cubicBezTo>
                    <a:pt x="2128" y="2297"/>
                    <a:pt x="2133" y="2290"/>
                    <a:pt x="2135" y="2290"/>
                  </a:cubicBezTo>
                  <a:close/>
                  <a:moveTo>
                    <a:pt x="2267" y="2344"/>
                  </a:moveTo>
                  <a:cubicBezTo>
                    <a:pt x="2273" y="2363"/>
                    <a:pt x="2283" y="2382"/>
                    <a:pt x="2270" y="2388"/>
                  </a:cubicBezTo>
                  <a:lnTo>
                    <a:pt x="2255" y="2391"/>
                  </a:lnTo>
                  <a:cubicBezTo>
                    <a:pt x="2251" y="2379"/>
                    <a:pt x="2251" y="2363"/>
                    <a:pt x="2255" y="2347"/>
                  </a:cubicBezTo>
                  <a:lnTo>
                    <a:pt x="2267" y="2344"/>
                  </a:lnTo>
                  <a:close/>
                  <a:moveTo>
                    <a:pt x="3295" y="2387"/>
                  </a:moveTo>
                  <a:cubicBezTo>
                    <a:pt x="3293" y="2387"/>
                    <a:pt x="3290" y="2389"/>
                    <a:pt x="3286" y="2391"/>
                  </a:cubicBezTo>
                  <a:cubicBezTo>
                    <a:pt x="3282" y="2407"/>
                    <a:pt x="3282" y="2422"/>
                    <a:pt x="3289" y="2435"/>
                  </a:cubicBezTo>
                  <a:cubicBezTo>
                    <a:pt x="3292" y="2441"/>
                    <a:pt x="3296" y="2445"/>
                    <a:pt x="3299" y="2445"/>
                  </a:cubicBezTo>
                  <a:cubicBezTo>
                    <a:pt x="3305" y="2445"/>
                    <a:pt x="3310" y="2432"/>
                    <a:pt x="3308" y="2404"/>
                  </a:cubicBezTo>
                  <a:cubicBezTo>
                    <a:pt x="3302" y="2392"/>
                    <a:pt x="3299" y="2387"/>
                    <a:pt x="3295" y="2387"/>
                  </a:cubicBezTo>
                  <a:close/>
                  <a:moveTo>
                    <a:pt x="1788" y="2454"/>
                  </a:moveTo>
                  <a:lnTo>
                    <a:pt x="1794" y="2473"/>
                  </a:lnTo>
                  <a:lnTo>
                    <a:pt x="1788" y="2498"/>
                  </a:lnTo>
                  <a:lnTo>
                    <a:pt x="1769" y="2482"/>
                  </a:lnTo>
                  <a:cubicBezTo>
                    <a:pt x="1759" y="2463"/>
                    <a:pt x="1775" y="2457"/>
                    <a:pt x="1788" y="2454"/>
                  </a:cubicBezTo>
                  <a:close/>
                  <a:moveTo>
                    <a:pt x="1862" y="2463"/>
                  </a:moveTo>
                  <a:cubicBezTo>
                    <a:pt x="1865" y="2463"/>
                    <a:pt x="1869" y="2472"/>
                    <a:pt x="1875" y="2488"/>
                  </a:cubicBezTo>
                  <a:cubicBezTo>
                    <a:pt x="1885" y="2510"/>
                    <a:pt x="1885" y="2535"/>
                    <a:pt x="1869" y="2557"/>
                  </a:cubicBezTo>
                  <a:lnTo>
                    <a:pt x="1844" y="2567"/>
                  </a:lnTo>
                  <a:cubicBezTo>
                    <a:pt x="1844" y="2567"/>
                    <a:pt x="1850" y="2542"/>
                    <a:pt x="1853" y="2516"/>
                  </a:cubicBezTo>
                  <a:cubicBezTo>
                    <a:pt x="1857" y="2479"/>
                    <a:pt x="1859" y="2463"/>
                    <a:pt x="1862" y="2463"/>
                  </a:cubicBezTo>
                  <a:close/>
                  <a:moveTo>
                    <a:pt x="3924" y="195"/>
                  </a:moveTo>
                  <a:lnTo>
                    <a:pt x="3924" y="195"/>
                  </a:lnTo>
                  <a:cubicBezTo>
                    <a:pt x="3926" y="195"/>
                    <a:pt x="3931" y="206"/>
                    <a:pt x="3934" y="229"/>
                  </a:cubicBezTo>
                  <a:cubicBezTo>
                    <a:pt x="3946" y="253"/>
                    <a:pt x="3954" y="264"/>
                    <a:pt x="3958" y="264"/>
                  </a:cubicBezTo>
                  <a:cubicBezTo>
                    <a:pt x="3961" y="264"/>
                    <a:pt x="3963" y="259"/>
                    <a:pt x="3963" y="251"/>
                  </a:cubicBezTo>
                  <a:cubicBezTo>
                    <a:pt x="3974" y="237"/>
                    <a:pt x="3977" y="233"/>
                    <a:pt x="3981" y="233"/>
                  </a:cubicBezTo>
                  <a:cubicBezTo>
                    <a:pt x="3983" y="233"/>
                    <a:pt x="3985" y="234"/>
                    <a:pt x="3988" y="235"/>
                  </a:cubicBezTo>
                  <a:cubicBezTo>
                    <a:pt x="3986" y="247"/>
                    <a:pt x="3988" y="252"/>
                    <a:pt x="3994" y="252"/>
                  </a:cubicBezTo>
                  <a:cubicBezTo>
                    <a:pt x="3999" y="252"/>
                    <a:pt x="4007" y="248"/>
                    <a:pt x="4019" y="241"/>
                  </a:cubicBezTo>
                  <a:cubicBezTo>
                    <a:pt x="4028" y="241"/>
                    <a:pt x="4028" y="241"/>
                    <a:pt x="4025" y="263"/>
                  </a:cubicBezTo>
                  <a:lnTo>
                    <a:pt x="4044" y="266"/>
                  </a:lnTo>
                  <a:cubicBezTo>
                    <a:pt x="4053" y="257"/>
                    <a:pt x="4063" y="253"/>
                    <a:pt x="4074" y="253"/>
                  </a:cubicBezTo>
                  <a:cubicBezTo>
                    <a:pt x="4101" y="253"/>
                    <a:pt x="4129" y="279"/>
                    <a:pt x="4129" y="295"/>
                  </a:cubicBezTo>
                  <a:cubicBezTo>
                    <a:pt x="4129" y="295"/>
                    <a:pt x="4129" y="295"/>
                    <a:pt x="4131" y="295"/>
                  </a:cubicBezTo>
                  <a:cubicBezTo>
                    <a:pt x="4134" y="295"/>
                    <a:pt x="4142" y="293"/>
                    <a:pt x="4154" y="282"/>
                  </a:cubicBezTo>
                  <a:cubicBezTo>
                    <a:pt x="4165" y="268"/>
                    <a:pt x="4174" y="261"/>
                    <a:pt x="4178" y="261"/>
                  </a:cubicBezTo>
                  <a:cubicBezTo>
                    <a:pt x="4184" y="261"/>
                    <a:pt x="4183" y="271"/>
                    <a:pt x="4172" y="291"/>
                  </a:cubicBezTo>
                  <a:cubicBezTo>
                    <a:pt x="4163" y="311"/>
                    <a:pt x="4158" y="320"/>
                    <a:pt x="4160" y="320"/>
                  </a:cubicBezTo>
                  <a:cubicBezTo>
                    <a:pt x="4161" y="320"/>
                    <a:pt x="4168" y="313"/>
                    <a:pt x="4182" y="298"/>
                  </a:cubicBezTo>
                  <a:cubicBezTo>
                    <a:pt x="4186" y="294"/>
                    <a:pt x="4191" y="293"/>
                    <a:pt x="4197" y="293"/>
                  </a:cubicBezTo>
                  <a:cubicBezTo>
                    <a:pt x="4217" y="293"/>
                    <a:pt x="4241" y="314"/>
                    <a:pt x="4216" y="338"/>
                  </a:cubicBezTo>
                  <a:cubicBezTo>
                    <a:pt x="4207" y="357"/>
                    <a:pt x="4194" y="376"/>
                    <a:pt x="4194" y="376"/>
                  </a:cubicBezTo>
                  <a:cubicBezTo>
                    <a:pt x="4205" y="367"/>
                    <a:pt x="4212" y="365"/>
                    <a:pt x="4217" y="365"/>
                  </a:cubicBezTo>
                  <a:cubicBezTo>
                    <a:pt x="4221" y="365"/>
                    <a:pt x="4223" y="367"/>
                    <a:pt x="4223" y="367"/>
                  </a:cubicBezTo>
                  <a:cubicBezTo>
                    <a:pt x="4227" y="360"/>
                    <a:pt x="4231" y="357"/>
                    <a:pt x="4236" y="357"/>
                  </a:cubicBezTo>
                  <a:cubicBezTo>
                    <a:pt x="4243" y="357"/>
                    <a:pt x="4252" y="362"/>
                    <a:pt x="4266" y="373"/>
                  </a:cubicBezTo>
                  <a:cubicBezTo>
                    <a:pt x="4282" y="382"/>
                    <a:pt x="4326" y="392"/>
                    <a:pt x="4342" y="407"/>
                  </a:cubicBezTo>
                  <a:cubicBezTo>
                    <a:pt x="4354" y="420"/>
                    <a:pt x="4376" y="442"/>
                    <a:pt x="4367" y="464"/>
                  </a:cubicBezTo>
                  <a:cubicBezTo>
                    <a:pt x="4373" y="470"/>
                    <a:pt x="4379" y="476"/>
                    <a:pt x="4408" y="479"/>
                  </a:cubicBezTo>
                  <a:cubicBezTo>
                    <a:pt x="4411" y="479"/>
                    <a:pt x="4413" y="478"/>
                    <a:pt x="4416" y="478"/>
                  </a:cubicBezTo>
                  <a:cubicBezTo>
                    <a:pt x="4432" y="478"/>
                    <a:pt x="4439" y="493"/>
                    <a:pt x="4423" y="501"/>
                  </a:cubicBezTo>
                  <a:lnTo>
                    <a:pt x="4429" y="511"/>
                  </a:lnTo>
                  <a:cubicBezTo>
                    <a:pt x="4458" y="514"/>
                    <a:pt x="4464" y="523"/>
                    <a:pt x="4464" y="523"/>
                  </a:cubicBezTo>
                  <a:cubicBezTo>
                    <a:pt x="4445" y="536"/>
                    <a:pt x="4433" y="552"/>
                    <a:pt x="4455" y="552"/>
                  </a:cubicBezTo>
                  <a:cubicBezTo>
                    <a:pt x="4460" y="548"/>
                    <a:pt x="4465" y="546"/>
                    <a:pt x="4468" y="546"/>
                  </a:cubicBezTo>
                  <a:cubicBezTo>
                    <a:pt x="4476" y="546"/>
                    <a:pt x="4479" y="554"/>
                    <a:pt x="4486" y="567"/>
                  </a:cubicBezTo>
                  <a:cubicBezTo>
                    <a:pt x="4483" y="580"/>
                    <a:pt x="4511" y="655"/>
                    <a:pt x="4514" y="727"/>
                  </a:cubicBezTo>
                  <a:cubicBezTo>
                    <a:pt x="4523" y="799"/>
                    <a:pt x="4508" y="874"/>
                    <a:pt x="4517" y="877"/>
                  </a:cubicBezTo>
                  <a:cubicBezTo>
                    <a:pt x="4517" y="877"/>
                    <a:pt x="4514" y="887"/>
                    <a:pt x="4511" y="906"/>
                  </a:cubicBezTo>
                  <a:cubicBezTo>
                    <a:pt x="4508" y="915"/>
                    <a:pt x="4498" y="934"/>
                    <a:pt x="4498" y="934"/>
                  </a:cubicBezTo>
                  <a:cubicBezTo>
                    <a:pt x="4494" y="933"/>
                    <a:pt x="4491" y="932"/>
                    <a:pt x="4488" y="932"/>
                  </a:cubicBezTo>
                  <a:cubicBezTo>
                    <a:pt x="4461" y="932"/>
                    <a:pt x="4464" y="975"/>
                    <a:pt x="4467" y="1009"/>
                  </a:cubicBezTo>
                  <a:cubicBezTo>
                    <a:pt x="4476" y="1018"/>
                    <a:pt x="4480" y="1034"/>
                    <a:pt x="4470" y="1047"/>
                  </a:cubicBezTo>
                  <a:cubicBezTo>
                    <a:pt x="4460" y="1041"/>
                    <a:pt x="4452" y="1038"/>
                    <a:pt x="4445" y="1038"/>
                  </a:cubicBezTo>
                  <a:cubicBezTo>
                    <a:pt x="4426" y="1038"/>
                    <a:pt x="4419" y="1058"/>
                    <a:pt x="4423" y="1081"/>
                  </a:cubicBezTo>
                  <a:cubicBezTo>
                    <a:pt x="4440" y="1100"/>
                    <a:pt x="4445" y="1111"/>
                    <a:pt x="4438" y="1111"/>
                  </a:cubicBezTo>
                  <a:cubicBezTo>
                    <a:pt x="4433" y="1111"/>
                    <a:pt x="4424" y="1107"/>
                    <a:pt x="4411" y="1097"/>
                  </a:cubicBezTo>
                  <a:cubicBezTo>
                    <a:pt x="4401" y="1090"/>
                    <a:pt x="4393" y="1087"/>
                    <a:pt x="4387" y="1087"/>
                  </a:cubicBezTo>
                  <a:cubicBezTo>
                    <a:pt x="4374" y="1087"/>
                    <a:pt x="4377" y="1106"/>
                    <a:pt x="4401" y="1144"/>
                  </a:cubicBezTo>
                  <a:cubicBezTo>
                    <a:pt x="4410" y="1160"/>
                    <a:pt x="4411" y="1164"/>
                    <a:pt x="4403" y="1164"/>
                  </a:cubicBezTo>
                  <a:cubicBezTo>
                    <a:pt x="4399" y="1164"/>
                    <a:pt x="4395" y="1163"/>
                    <a:pt x="4389" y="1163"/>
                  </a:cubicBezTo>
                  <a:cubicBezTo>
                    <a:pt x="4372" y="1155"/>
                    <a:pt x="4361" y="1152"/>
                    <a:pt x="4355" y="1152"/>
                  </a:cubicBezTo>
                  <a:cubicBezTo>
                    <a:pt x="4347" y="1152"/>
                    <a:pt x="4348" y="1158"/>
                    <a:pt x="4357" y="1166"/>
                  </a:cubicBezTo>
                  <a:cubicBezTo>
                    <a:pt x="4374" y="1189"/>
                    <a:pt x="4375" y="1200"/>
                    <a:pt x="4364" y="1200"/>
                  </a:cubicBezTo>
                  <a:cubicBezTo>
                    <a:pt x="4358" y="1200"/>
                    <a:pt x="4348" y="1197"/>
                    <a:pt x="4335" y="1191"/>
                  </a:cubicBezTo>
                  <a:cubicBezTo>
                    <a:pt x="4318" y="1186"/>
                    <a:pt x="4307" y="1182"/>
                    <a:pt x="4302" y="1182"/>
                  </a:cubicBezTo>
                  <a:cubicBezTo>
                    <a:pt x="4295" y="1182"/>
                    <a:pt x="4300" y="1190"/>
                    <a:pt x="4314" y="1213"/>
                  </a:cubicBezTo>
                  <a:cubicBezTo>
                    <a:pt x="4330" y="1242"/>
                    <a:pt x="4314" y="1267"/>
                    <a:pt x="4288" y="1267"/>
                  </a:cubicBezTo>
                  <a:cubicBezTo>
                    <a:pt x="4280" y="1267"/>
                    <a:pt x="4272" y="1265"/>
                    <a:pt x="4263" y="1260"/>
                  </a:cubicBezTo>
                  <a:cubicBezTo>
                    <a:pt x="4254" y="1266"/>
                    <a:pt x="4232" y="1257"/>
                    <a:pt x="4248" y="1272"/>
                  </a:cubicBezTo>
                  <a:lnTo>
                    <a:pt x="4226" y="1266"/>
                  </a:lnTo>
                  <a:lnTo>
                    <a:pt x="4207" y="1279"/>
                  </a:lnTo>
                  <a:lnTo>
                    <a:pt x="4219" y="1294"/>
                  </a:lnTo>
                  <a:cubicBezTo>
                    <a:pt x="4210" y="1304"/>
                    <a:pt x="4144" y="1329"/>
                    <a:pt x="4069" y="1373"/>
                  </a:cubicBezTo>
                  <a:cubicBezTo>
                    <a:pt x="3956" y="1442"/>
                    <a:pt x="3928" y="1451"/>
                    <a:pt x="3950" y="1463"/>
                  </a:cubicBezTo>
                  <a:cubicBezTo>
                    <a:pt x="3969" y="1482"/>
                    <a:pt x="3968" y="1494"/>
                    <a:pt x="3959" y="1494"/>
                  </a:cubicBezTo>
                  <a:cubicBezTo>
                    <a:pt x="3952" y="1494"/>
                    <a:pt x="3941" y="1489"/>
                    <a:pt x="3928" y="1476"/>
                  </a:cubicBezTo>
                  <a:cubicBezTo>
                    <a:pt x="3924" y="1477"/>
                    <a:pt x="3918" y="1477"/>
                    <a:pt x="3910" y="1477"/>
                  </a:cubicBezTo>
                  <a:lnTo>
                    <a:pt x="3910" y="1477"/>
                  </a:lnTo>
                  <a:cubicBezTo>
                    <a:pt x="3895" y="1477"/>
                    <a:pt x="3876" y="1477"/>
                    <a:pt x="3859" y="1485"/>
                  </a:cubicBezTo>
                  <a:cubicBezTo>
                    <a:pt x="3845" y="1491"/>
                    <a:pt x="3831" y="1498"/>
                    <a:pt x="3819" y="1498"/>
                  </a:cubicBezTo>
                  <a:cubicBezTo>
                    <a:pt x="3812" y="1498"/>
                    <a:pt x="3806" y="1496"/>
                    <a:pt x="3803" y="1489"/>
                  </a:cubicBezTo>
                  <a:lnTo>
                    <a:pt x="3793" y="1495"/>
                  </a:lnTo>
                  <a:cubicBezTo>
                    <a:pt x="3787" y="1540"/>
                    <a:pt x="3718" y="1573"/>
                    <a:pt x="3671" y="1573"/>
                  </a:cubicBezTo>
                  <a:cubicBezTo>
                    <a:pt x="3669" y="1573"/>
                    <a:pt x="3667" y="1573"/>
                    <a:pt x="3665" y="1573"/>
                  </a:cubicBezTo>
                  <a:cubicBezTo>
                    <a:pt x="3643" y="1579"/>
                    <a:pt x="3621" y="1598"/>
                    <a:pt x="3612" y="1620"/>
                  </a:cubicBezTo>
                  <a:cubicBezTo>
                    <a:pt x="3601" y="1639"/>
                    <a:pt x="3596" y="1646"/>
                    <a:pt x="3590" y="1646"/>
                  </a:cubicBezTo>
                  <a:cubicBezTo>
                    <a:pt x="3586" y="1646"/>
                    <a:pt x="3582" y="1642"/>
                    <a:pt x="3574" y="1636"/>
                  </a:cubicBezTo>
                  <a:cubicBezTo>
                    <a:pt x="3571" y="1630"/>
                    <a:pt x="3562" y="1628"/>
                    <a:pt x="3551" y="1628"/>
                  </a:cubicBezTo>
                  <a:cubicBezTo>
                    <a:pt x="3524" y="1628"/>
                    <a:pt x="3484" y="1644"/>
                    <a:pt x="3496" y="1670"/>
                  </a:cubicBezTo>
                  <a:lnTo>
                    <a:pt x="3474" y="1655"/>
                  </a:lnTo>
                  <a:cubicBezTo>
                    <a:pt x="3470" y="1652"/>
                    <a:pt x="3467" y="1651"/>
                    <a:pt x="3464" y="1651"/>
                  </a:cubicBezTo>
                  <a:cubicBezTo>
                    <a:pt x="3453" y="1651"/>
                    <a:pt x="3450" y="1671"/>
                    <a:pt x="3458" y="1686"/>
                  </a:cubicBezTo>
                  <a:cubicBezTo>
                    <a:pt x="3466" y="1704"/>
                    <a:pt x="3467" y="1715"/>
                    <a:pt x="3461" y="1715"/>
                  </a:cubicBezTo>
                  <a:cubicBezTo>
                    <a:pt x="3455" y="1715"/>
                    <a:pt x="3443" y="1704"/>
                    <a:pt x="3424" y="1677"/>
                  </a:cubicBezTo>
                  <a:cubicBezTo>
                    <a:pt x="3415" y="1657"/>
                    <a:pt x="3408" y="1649"/>
                    <a:pt x="3404" y="1649"/>
                  </a:cubicBezTo>
                  <a:cubicBezTo>
                    <a:pt x="3400" y="1649"/>
                    <a:pt x="3399" y="1655"/>
                    <a:pt x="3402" y="1664"/>
                  </a:cubicBezTo>
                  <a:cubicBezTo>
                    <a:pt x="3399" y="1684"/>
                    <a:pt x="3397" y="1703"/>
                    <a:pt x="3385" y="1703"/>
                  </a:cubicBezTo>
                  <a:cubicBezTo>
                    <a:pt x="3382" y="1703"/>
                    <a:pt x="3378" y="1702"/>
                    <a:pt x="3373" y="1699"/>
                  </a:cubicBezTo>
                  <a:cubicBezTo>
                    <a:pt x="3361" y="1705"/>
                    <a:pt x="3348" y="1711"/>
                    <a:pt x="3364" y="1749"/>
                  </a:cubicBezTo>
                  <a:cubicBezTo>
                    <a:pt x="3373" y="1767"/>
                    <a:pt x="3361" y="1774"/>
                    <a:pt x="3345" y="1780"/>
                  </a:cubicBezTo>
                  <a:cubicBezTo>
                    <a:pt x="3339" y="1764"/>
                    <a:pt x="3336" y="1749"/>
                    <a:pt x="3342" y="1736"/>
                  </a:cubicBezTo>
                  <a:lnTo>
                    <a:pt x="3342" y="1736"/>
                  </a:lnTo>
                  <a:lnTo>
                    <a:pt x="3317" y="1746"/>
                  </a:lnTo>
                  <a:cubicBezTo>
                    <a:pt x="3312" y="1747"/>
                    <a:pt x="3308" y="1747"/>
                    <a:pt x="3303" y="1747"/>
                  </a:cubicBezTo>
                  <a:cubicBezTo>
                    <a:pt x="3286" y="1747"/>
                    <a:pt x="3271" y="1738"/>
                    <a:pt x="3264" y="1724"/>
                  </a:cubicBezTo>
                  <a:cubicBezTo>
                    <a:pt x="3256" y="1719"/>
                    <a:pt x="3250" y="1717"/>
                    <a:pt x="3246" y="1717"/>
                  </a:cubicBezTo>
                  <a:cubicBezTo>
                    <a:pt x="3238" y="1717"/>
                    <a:pt x="3239" y="1726"/>
                    <a:pt x="3257" y="1749"/>
                  </a:cubicBezTo>
                  <a:cubicBezTo>
                    <a:pt x="3273" y="1786"/>
                    <a:pt x="3273" y="1786"/>
                    <a:pt x="3248" y="1796"/>
                  </a:cubicBezTo>
                  <a:cubicBezTo>
                    <a:pt x="3242" y="1799"/>
                    <a:pt x="3235" y="1802"/>
                    <a:pt x="3230" y="1802"/>
                  </a:cubicBezTo>
                  <a:cubicBezTo>
                    <a:pt x="3224" y="1802"/>
                    <a:pt x="3218" y="1799"/>
                    <a:pt x="3214" y="1789"/>
                  </a:cubicBezTo>
                  <a:cubicBezTo>
                    <a:pt x="3210" y="1778"/>
                    <a:pt x="3208" y="1774"/>
                    <a:pt x="3203" y="1774"/>
                  </a:cubicBezTo>
                  <a:cubicBezTo>
                    <a:pt x="3199" y="1774"/>
                    <a:pt x="3193" y="1776"/>
                    <a:pt x="3182" y="1780"/>
                  </a:cubicBezTo>
                  <a:cubicBezTo>
                    <a:pt x="3141" y="1796"/>
                    <a:pt x="3129" y="1871"/>
                    <a:pt x="3132" y="1915"/>
                  </a:cubicBezTo>
                  <a:cubicBezTo>
                    <a:pt x="3140" y="1934"/>
                    <a:pt x="3144" y="1943"/>
                    <a:pt x="3142" y="1943"/>
                  </a:cubicBezTo>
                  <a:cubicBezTo>
                    <a:pt x="3140" y="1943"/>
                    <a:pt x="3133" y="1935"/>
                    <a:pt x="3120" y="1918"/>
                  </a:cubicBezTo>
                  <a:cubicBezTo>
                    <a:pt x="3115" y="1908"/>
                    <a:pt x="3109" y="1905"/>
                    <a:pt x="3103" y="1905"/>
                  </a:cubicBezTo>
                  <a:cubicBezTo>
                    <a:pt x="3098" y="1905"/>
                    <a:pt x="3091" y="1908"/>
                    <a:pt x="3085" y="1912"/>
                  </a:cubicBezTo>
                  <a:cubicBezTo>
                    <a:pt x="3076" y="1890"/>
                    <a:pt x="3091" y="1887"/>
                    <a:pt x="3104" y="1880"/>
                  </a:cubicBezTo>
                  <a:lnTo>
                    <a:pt x="3094" y="1861"/>
                  </a:lnTo>
                  <a:cubicBezTo>
                    <a:pt x="3082" y="1847"/>
                    <a:pt x="3073" y="1839"/>
                    <a:pt x="3067" y="1839"/>
                  </a:cubicBezTo>
                  <a:cubicBezTo>
                    <a:pt x="3058" y="1839"/>
                    <a:pt x="3055" y="1852"/>
                    <a:pt x="3057" y="1877"/>
                  </a:cubicBezTo>
                  <a:cubicBezTo>
                    <a:pt x="3053" y="1891"/>
                    <a:pt x="3052" y="1897"/>
                    <a:pt x="3048" y="1897"/>
                  </a:cubicBezTo>
                  <a:cubicBezTo>
                    <a:pt x="3045" y="1897"/>
                    <a:pt x="3040" y="1893"/>
                    <a:pt x="3032" y="1887"/>
                  </a:cubicBezTo>
                  <a:cubicBezTo>
                    <a:pt x="3018" y="1879"/>
                    <a:pt x="3004" y="1869"/>
                    <a:pt x="2998" y="1869"/>
                  </a:cubicBezTo>
                  <a:cubicBezTo>
                    <a:pt x="2995" y="1869"/>
                    <a:pt x="2994" y="1872"/>
                    <a:pt x="2997" y="1880"/>
                  </a:cubicBezTo>
                  <a:cubicBezTo>
                    <a:pt x="2992" y="1881"/>
                    <a:pt x="2985" y="1882"/>
                    <a:pt x="2979" y="1882"/>
                  </a:cubicBezTo>
                  <a:cubicBezTo>
                    <a:pt x="2969" y="1882"/>
                    <a:pt x="2958" y="1880"/>
                    <a:pt x="2950" y="1874"/>
                  </a:cubicBezTo>
                  <a:cubicBezTo>
                    <a:pt x="2925" y="1887"/>
                    <a:pt x="2913" y="1890"/>
                    <a:pt x="2919" y="1912"/>
                  </a:cubicBezTo>
                  <a:cubicBezTo>
                    <a:pt x="2928" y="1930"/>
                    <a:pt x="2916" y="1934"/>
                    <a:pt x="2900" y="1940"/>
                  </a:cubicBezTo>
                  <a:cubicBezTo>
                    <a:pt x="2888" y="1946"/>
                    <a:pt x="2875" y="1949"/>
                    <a:pt x="2884" y="1971"/>
                  </a:cubicBezTo>
                  <a:cubicBezTo>
                    <a:pt x="2894" y="1990"/>
                    <a:pt x="2884" y="2015"/>
                    <a:pt x="2859" y="2024"/>
                  </a:cubicBezTo>
                  <a:cubicBezTo>
                    <a:pt x="2852" y="2038"/>
                    <a:pt x="2848" y="2045"/>
                    <a:pt x="2843" y="2045"/>
                  </a:cubicBezTo>
                  <a:cubicBezTo>
                    <a:pt x="2837" y="2045"/>
                    <a:pt x="2830" y="2037"/>
                    <a:pt x="2816" y="2021"/>
                  </a:cubicBezTo>
                  <a:cubicBezTo>
                    <a:pt x="2811" y="2010"/>
                    <a:pt x="2805" y="2006"/>
                    <a:pt x="2798" y="2006"/>
                  </a:cubicBezTo>
                  <a:cubicBezTo>
                    <a:pt x="2793" y="2006"/>
                    <a:pt x="2787" y="2009"/>
                    <a:pt x="2781" y="2012"/>
                  </a:cubicBezTo>
                  <a:cubicBezTo>
                    <a:pt x="2781" y="2012"/>
                    <a:pt x="2780" y="2012"/>
                    <a:pt x="2777" y="2012"/>
                  </a:cubicBezTo>
                  <a:cubicBezTo>
                    <a:pt x="2772" y="2012"/>
                    <a:pt x="2761" y="2011"/>
                    <a:pt x="2747" y="2002"/>
                  </a:cubicBezTo>
                  <a:cubicBezTo>
                    <a:pt x="2741" y="1999"/>
                    <a:pt x="2738" y="1997"/>
                    <a:pt x="2736" y="1997"/>
                  </a:cubicBezTo>
                  <a:cubicBezTo>
                    <a:pt x="2729" y="1997"/>
                    <a:pt x="2736" y="2013"/>
                    <a:pt x="2740" y="2028"/>
                  </a:cubicBezTo>
                  <a:cubicBezTo>
                    <a:pt x="2750" y="2046"/>
                    <a:pt x="2756" y="2065"/>
                    <a:pt x="2756" y="2065"/>
                  </a:cubicBezTo>
                  <a:cubicBezTo>
                    <a:pt x="2755" y="2066"/>
                    <a:pt x="2754" y="2066"/>
                    <a:pt x="2753" y="2066"/>
                  </a:cubicBezTo>
                  <a:cubicBezTo>
                    <a:pt x="2739" y="2066"/>
                    <a:pt x="2715" y="2035"/>
                    <a:pt x="2709" y="2018"/>
                  </a:cubicBezTo>
                  <a:cubicBezTo>
                    <a:pt x="2695" y="2001"/>
                    <a:pt x="2688" y="1993"/>
                    <a:pt x="2686" y="1993"/>
                  </a:cubicBezTo>
                  <a:lnTo>
                    <a:pt x="2686" y="1993"/>
                  </a:lnTo>
                  <a:cubicBezTo>
                    <a:pt x="2685" y="1993"/>
                    <a:pt x="2688" y="2002"/>
                    <a:pt x="2696" y="2021"/>
                  </a:cubicBezTo>
                  <a:cubicBezTo>
                    <a:pt x="2702" y="2040"/>
                    <a:pt x="2698" y="2058"/>
                    <a:pt x="2679" y="2058"/>
                  </a:cubicBezTo>
                  <a:cubicBezTo>
                    <a:pt x="2675" y="2058"/>
                    <a:pt x="2670" y="2057"/>
                    <a:pt x="2665" y="2056"/>
                  </a:cubicBezTo>
                  <a:cubicBezTo>
                    <a:pt x="2648" y="2063"/>
                    <a:pt x="2633" y="2070"/>
                    <a:pt x="2622" y="2070"/>
                  </a:cubicBezTo>
                  <a:cubicBezTo>
                    <a:pt x="2614" y="2070"/>
                    <a:pt x="2608" y="2067"/>
                    <a:pt x="2606" y="2059"/>
                  </a:cubicBezTo>
                  <a:cubicBezTo>
                    <a:pt x="2600" y="2055"/>
                    <a:pt x="2596" y="2054"/>
                    <a:pt x="2592" y="2054"/>
                  </a:cubicBezTo>
                  <a:cubicBezTo>
                    <a:pt x="2581" y="2054"/>
                    <a:pt x="2577" y="2068"/>
                    <a:pt x="2577" y="2068"/>
                  </a:cubicBezTo>
                  <a:cubicBezTo>
                    <a:pt x="2575" y="2088"/>
                    <a:pt x="2566" y="2094"/>
                    <a:pt x="2539" y="2094"/>
                  </a:cubicBezTo>
                  <a:cubicBezTo>
                    <a:pt x="2532" y="2094"/>
                    <a:pt x="2524" y="2094"/>
                    <a:pt x="2515" y="2093"/>
                  </a:cubicBezTo>
                  <a:cubicBezTo>
                    <a:pt x="2485" y="2089"/>
                    <a:pt x="2466" y="2086"/>
                    <a:pt x="2455" y="2086"/>
                  </a:cubicBezTo>
                  <a:cubicBezTo>
                    <a:pt x="2435" y="2086"/>
                    <a:pt x="2439" y="2095"/>
                    <a:pt x="2449" y="2118"/>
                  </a:cubicBezTo>
                  <a:cubicBezTo>
                    <a:pt x="2455" y="2130"/>
                    <a:pt x="2459" y="2141"/>
                    <a:pt x="2455" y="2141"/>
                  </a:cubicBezTo>
                  <a:cubicBezTo>
                    <a:pt x="2453" y="2141"/>
                    <a:pt x="2447" y="2137"/>
                    <a:pt x="2436" y="2125"/>
                  </a:cubicBezTo>
                  <a:cubicBezTo>
                    <a:pt x="2432" y="2121"/>
                    <a:pt x="2428" y="2120"/>
                    <a:pt x="2425" y="2120"/>
                  </a:cubicBezTo>
                  <a:cubicBezTo>
                    <a:pt x="2412" y="2120"/>
                    <a:pt x="2407" y="2140"/>
                    <a:pt x="2392" y="2162"/>
                  </a:cubicBezTo>
                  <a:cubicBezTo>
                    <a:pt x="2392" y="2191"/>
                    <a:pt x="2396" y="2219"/>
                    <a:pt x="2408" y="2247"/>
                  </a:cubicBezTo>
                  <a:cubicBezTo>
                    <a:pt x="2419" y="2272"/>
                    <a:pt x="2422" y="2280"/>
                    <a:pt x="2414" y="2280"/>
                  </a:cubicBezTo>
                  <a:cubicBezTo>
                    <a:pt x="2410" y="2280"/>
                    <a:pt x="2403" y="2278"/>
                    <a:pt x="2392" y="2275"/>
                  </a:cubicBezTo>
                  <a:cubicBezTo>
                    <a:pt x="2390" y="2276"/>
                    <a:pt x="2388" y="2277"/>
                    <a:pt x="2385" y="2277"/>
                  </a:cubicBezTo>
                  <a:cubicBezTo>
                    <a:pt x="2371" y="2277"/>
                    <a:pt x="2357" y="2263"/>
                    <a:pt x="2349" y="2247"/>
                  </a:cubicBezTo>
                  <a:cubicBezTo>
                    <a:pt x="2342" y="2225"/>
                    <a:pt x="2355" y="2222"/>
                    <a:pt x="2355" y="2222"/>
                  </a:cubicBezTo>
                  <a:lnTo>
                    <a:pt x="2367" y="2216"/>
                  </a:lnTo>
                  <a:cubicBezTo>
                    <a:pt x="2362" y="2200"/>
                    <a:pt x="2355" y="2185"/>
                    <a:pt x="2339" y="2185"/>
                  </a:cubicBezTo>
                  <a:cubicBezTo>
                    <a:pt x="2335" y="2185"/>
                    <a:pt x="2331" y="2186"/>
                    <a:pt x="2327" y="2187"/>
                  </a:cubicBezTo>
                  <a:cubicBezTo>
                    <a:pt x="2319" y="2181"/>
                    <a:pt x="2312" y="2179"/>
                    <a:pt x="2307" y="2179"/>
                  </a:cubicBezTo>
                  <a:cubicBezTo>
                    <a:pt x="2299" y="2179"/>
                    <a:pt x="2296" y="2185"/>
                    <a:pt x="2302" y="2197"/>
                  </a:cubicBezTo>
                  <a:cubicBezTo>
                    <a:pt x="2294" y="2192"/>
                    <a:pt x="2286" y="2191"/>
                    <a:pt x="2278" y="2191"/>
                  </a:cubicBezTo>
                  <a:cubicBezTo>
                    <a:pt x="2262" y="2191"/>
                    <a:pt x="2246" y="2197"/>
                    <a:pt x="2230" y="2203"/>
                  </a:cubicBezTo>
                  <a:cubicBezTo>
                    <a:pt x="2210" y="2210"/>
                    <a:pt x="2186" y="2219"/>
                    <a:pt x="2166" y="2219"/>
                  </a:cubicBezTo>
                  <a:cubicBezTo>
                    <a:pt x="2157" y="2219"/>
                    <a:pt x="2148" y="2217"/>
                    <a:pt x="2142" y="2212"/>
                  </a:cubicBezTo>
                  <a:cubicBezTo>
                    <a:pt x="2117" y="2222"/>
                    <a:pt x="2104" y="2228"/>
                    <a:pt x="2110" y="2247"/>
                  </a:cubicBezTo>
                  <a:cubicBezTo>
                    <a:pt x="2120" y="2271"/>
                    <a:pt x="2119" y="2282"/>
                    <a:pt x="2115" y="2282"/>
                  </a:cubicBezTo>
                  <a:cubicBezTo>
                    <a:pt x="2113" y="2282"/>
                    <a:pt x="2110" y="2279"/>
                    <a:pt x="2107" y="2272"/>
                  </a:cubicBezTo>
                  <a:cubicBezTo>
                    <a:pt x="2100" y="2263"/>
                    <a:pt x="2082" y="2259"/>
                    <a:pt x="2060" y="2259"/>
                  </a:cubicBezTo>
                  <a:cubicBezTo>
                    <a:pt x="1998" y="2259"/>
                    <a:pt x="1901" y="2290"/>
                    <a:pt x="1904" y="2322"/>
                  </a:cubicBezTo>
                  <a:lnTo>
                    <a:pt x="1875" y="2332"/>
                  </a:lnTo>
                  <a:cubicBezTo>
                    <a:pt x="1871" y="2330"/>
                    <a:pt x="1866" y="2330"/>
                    <a:pt x="1860" y="2330"/>
                  </a:cubicBezTo>
                  <a:cubicBezTo>
                    <a:pt x="1824" y="2330"/>
                    <a:pt x="1765" y="2354"/>
                    <a:pt x="1759" y="2375"/>
                  </a:cubicBezTo>
                  <a:lnTo>
                    <a:pt x="1719" y="2388"/>
                  </a:lnTo>
                  <a:cubicBezTo>
                    <a:pt x="1709" y="2385"/>
                    <a:pt x="1702" y="2384"/>
                    <a:pt x="1695" y="2384"/>
                  </a:cubicBezTo>
                  <a:cubicBezTo>
                    <a:pt x="1680" y="2384"/>
                    <a:pt x="1673" y="2391"/>
                    <a:pt x="1669" y="2407"/>
                  </a:cubicBezTo>
                  <a:cubicBezTo>
                    <a:pt x="1664" y="2425"/>
                    <a:pt x="1666" y="2439"/>
                    <a:pt x="1665" y="2439"/>
                  </a:cubicBezTo>
                  <a:cubicBezTo>
                    <a:pt x="1665" y="2439"/>
                    <a:pt x="1664" y="2437"/>
                    <a:pt x="1662" y="2432"/>
                  </a:cubicBezTo>
                  <a:cubicBezTo>
                    <a:pt x="1660" y="2425"/>
                    <a:pt x="1654" y="2422"/>
                    <a:pt x="1646" y="2422"/>
                  </a:cubicBezTo>
                  <a:cubicBezTo>
                    <a:pt x="1631" y="2422"/>
                    <a:pt x="1609" y="2430"/>
                    <a:pt x="1578" y="2441"/>
                  </a:cubicBezTo>
                  <a:cubicBezTo>
                    <a:pt x="1524" y="2460"/>
                    <a:pt x="1524" y="2460"/>
                    <a:pt x="1543" y="2473"/>
                  </a:cubicBezTo>
                  <a:cubicBezTo>
                    <a:pt x="1525" y="2488"/>
                    <a:pt x="1512" y="2494"/>
                    <a:pt x="1504" y="2494"/>
                  </a:cubicBezTo>
                  <a:cubicBezTo>
                    <a:pt x="1492" y="2494"/>
                    <a:pt x="1487" y="2483"/>
                    <a:pt x="1484" y="2473"/>
                  </a:cubicBezTo>
                  <a:cubicBezTo>
                    <a:pt x="1484" y="2455"/>
                    <a:pt x="1479" y="2445"/>
                    <a:pt x="1475" y="2445"/>
                  </a:cubicBezTo>
                  <a:cubicBezTo>
                    <a:pt x="1468" y="2445"/>
                    <a:pt x="1461" y="2464"/>
                    <a:pt x="1465" y="2501"/>
                  </a:cubicBezTo>
                  <a:cubicBezTo>
                    <a:pt x="1465" y="2531"/>
                    <a:pt x="1453" y="2544"/>
                    <a:pt x="1444" y="2544"/>
                  </a:cubicBezTo>
                  <a:cubicBezTo>
                    <a:pt x="1440" y="2544"/>
                    <a:pt x="1436" y="2541"/>
                    <a:pt x="1434" y="2535"/>
                  </a:cubicBezTo>
                  <a:cubicBezTo>
                    <a:pt x="1427" y="2513"/>
                    <a:pt x="1440" y="2510"/>
                    <a:pt x="1452" y="2507"/>
                  </a:cubicBezTo>
                  <a:lnTo>
                    <a:pt x="1437" y="2466"/>
                  </a:lnTo>
                  <a:cubicBezTo>
                    <a:pt x="1424" y="2469"/>
                    <a:pt x="1424" y="2469"/>
                    <a:pt x="1418" y="2495"/>
                  </a:cubicBezTo>
                  <a:cubicBezTo>
                    <a:pt x="1418" y="2495"/>
                    <a:pt x="1405" y="2501"/>
                    <a:pt x="1399" y="2523"/>
                  </a:cubicBezTo>
                  <a:cubicBezTo>
                    <a:pt x="1393" y="2545"/>
                    <a:pt x="1402" y="2570"/>
                    <a:pt x="1421" y="2582"/>
                  </a:cubicBezTo>
                  <a:cubicBezTo>
                    <a:pt x="1440" y="2598"/>
                    <a:pt x="1427" y="2601"/>
                    <a:pt x="1415" y="2607"/>
                  </a:cubicBezTo>
                  <a:cubicBezTo>
                    <a:pt x="1380" y="2598"/>
                    <a:pt x="1374" y="2576"/>
                    <a:pt x="1380" y="2554"/>
                  </a:cubicBezTo>
                  <a:cubicBezTo>
                    <a:pt x="1393" y="2548"/>
                    <a:pt x="1387" y="2529"/>
                    <a:pt x="1380" y="2510"/>
                  </a:cubicBezTo>
                  <a:cubicBezTo>
                    <a:pt x="1379" y="2507"/>
                    <a:pt x="1378" y="2506"/>
                    <a:pt x="1375" y="2506"/>
                  </a:cubicBezTo>
                  <a:cubicBezTo>
                    <a:pt x="1360" y="2506"/>
                    <a:pt x="1321" y="2557"/>
                    <a:pt x="1321" y="2595"/>
                  </a:cubicBezTo>
                  <a:lnTo>
                    <a:pt x="1314" y="2576"/>
                  </a:lnTo>
                  <a:cubicBezTo>
                    <a:pt x="1311" y="2567"/>
                    <a:pt x="1304" y="2564"/>
                    <a:pt x="1293" y="2564"/>
                  </a:cubicBezTo>
                  <a:cubicBezTo>
                    <a:pt x="1282" y="2564"/>
                    <a:pt x="1268" y="2568"/>
                    <a:pt x="1255" y="2573"/>
                  </a:cubicBezTo>
                  <a:cubicBezTo>
                    <a:pt x="1230" y="2582"/>
                    <a:pt x="1214" y="2585"/>
                    <a:pt x="1224" y="2607"/>
                  </a:cubicBezTo>
                  <a:cubicBezTo>
                    <a:pt x="1230" y="2626"/>
                    <a:pt x="1236" y="2645"/>
                    <a:pt x="1224" y="2651"/>
                  </a:cubicBezTo>
                  <a:cubicBezTo>
                    <a:pt x="1225" y="2650"/>
                    <a:pt x="1226" y="2650"/>
                    <a:pt x="1228" y="2650"/>
                  </a:cubicBezTo>
                  <a:cubicBezTo>
                    <a:pt x="1238" y="2650"/>
                    <a:pt x="1243" y="2669"/>
                    <a:pt x="1249" y="2686"/>
                  </a:cubicBezTo>
                  <a:cubicBezTo>
                    <a:pt x="1230" y="2679"/>
                    <a:pt x="1211" y="2670"/>
                    <a:pt x="1195" y="2661"/>
                  </a:cubicBezTo>
                  <a:cubicBezTo>
                    <a:pt x="1172" y="2639"/>
                    <a:pt x="1143" y="2628"/>
                    <a:pt x="1112" y="2628"/>
                  </a:cubicBezTo>
                  <a:cubicBezTo>
                    <a:pt x="1098" y="2628"/>
                    <a:pt x="1084" y="2631"/>
                    <a:pt x="1070" y="2636"/>
                  </a:cubicBezTo>
                  <a:cubicBezTo>
                    <a:pt x="1054" y="2642"/>
                    <a:pt x="1030" y="2649"/>
                    <a:pt x="1011" y="2649"/>
                  </a:cubicBezTo>
                  <a:cubicBezTo>
                    <a:pt x="1001" y="2649"/>
                    <a:pt x="992" y="2647"/>
                    <a:pt x="985" y="2642"/>
                  </a:cubicBezTo>
                  <a:cubicBezTo>
                    <a:pt x="957" y="2651"/>
                    <a:pt x="945" y="2654"/>
                    <a:pt x="951" y="2673"/>
                  </a:cubicBezTo>
                  <a:lnTo>
                    <a:pt x="926" y="2683"/>
                  </a:lnTo>
                  <a:cubicBezTo>
                    <a:pt x="919" y="2677"/>
                    <a:pt x="911" y="2675"/>
                    <a:pt x="904" y="2675"/>
                  </a:cubicBezTo>
                  <a:lnTo>
                    <a:pt x="904" y="2675"/>
                  </a:lnTo>
                  <a:cubicBezTo>
                    <a:pt x="912" y="2669"/>
                    <a:pt x="920" y="2662"/>
                    <a:pt x="929" y="2654"/>
                  </a:cubicBezTo>
                  <a:cubicBezTo>
                    <a:pt x="932" y="2632"/>
                    <a:pt x="942" y="2614"/>
                    <a:pt x="954" y="2598"/>
                  </a:cubicBezTo>
                  <a:cubicBezTo>
                    <a:pt x="960" y="2603"/>
                    <a:pt x="964" y="2606"/>
                    <a:pt x="969" y="2606"/>
                  </a:cubicBezTo>
                  <a:cubicBezTo>
                    <a:pt x="977" y="2606"/>
                    <a:pt x="986" y="2598"/>
                    <a:pt x="998" y="2585"/>
                  </a:cubicBezTo>
                  <a:cubicBezTo>
                    <a:pt x="1020" y="2567"/>
                    <a:pt x="1029" y="2554"/>
                    <a:pt x="1014" y="2542"/>
                  </a:cubicBezTo>
                  <a:cubicBezTo>
                    <a:pt x="1051" y="2504"/>
                    <a:pt x="1092" y="2473"/>
                    <a:pt x="1139" y="2447"/>
                  </a:cubicBezTo>
                  <a:cubicBezTo>
                    <a:pt x="1142" y="2448"/>
                    <a:pt x="1144" y="2448"/>
                    <a:pt x="1146" y="2448"/>
                  </a:cubicBezTo>
                  <a:cubicBezTo>
                    <a:pt x="1163" y="2448"/>
                    <a:pt x="1157" y="2426"/>
                    <a:pt x="1155" y="2404"/>
                  </a:cubicBezTo>
                  <a:cubicBezTo>
                    <a:pt x="1139" y="2388"/>
                    <a:pt x="1136" y="2363"/>
                    <a:pt x="1145" y="2353"/>
                  </a:cubicBezTo>
                  <a:lnTo>
                    <a:pt x="1145" y="2353"/>
                  </a:lnTo>
                  <a:lnTo>
                    <a:pt x="1173" y="2385"/>
                  </a:lnTo>
                  <a:cubicBezTo>
                    <a:pt x="1177" y="2398"/>
                    <a:pt x="1178" y="2404"/>
                    <a:pt x="1182" y="2404"/>
                  </a:cubicBezTo>
                  <a:cubicBezTo>
                    <a:pt x="1185" y="2404"/>
                    <a:pt x="1189" y="2399"/>
                    <a:pt x="1198" y="2388"/>
                  </a:cubicBezTo>
                  <a:cubicBezTo>
                    <a:pt x="1208" y="2379"/>
                    <a:pt x="1217" y="2369"/>
                    <a:pt x="1217" y="2369"/>
                  </a:cubicBezTo>
                  <a:cubicBezTo>
                    <a:pt x="1205" y="2353"/>
                    <a:pt x="1255" y="2306"/>
                    <a:pt x="1324" y="2238"/>
                  </a:cubicBezTo>
                  <a:cubicBezTo>
                    <a:pt x="1415" y="2150"/>
                    <a:pt x="1443" y="2118"/>
                    <a:pt x="1430" y="2106"/>
                  </a:cubicBezTo>
                  <a:cubicBezTo>
                    <a:pt x="1415" y="2090"/>
                    <a:pt x="1424" y="2081"/>
                    <a:pt x="1471" y="2065"/>
                  </a:cubicBezTo>
                  <a:cubicBezTo>
                    <a:pt x="1575" y="2053"/>
                    <a:pt x="1575" y="2053"/>
                    <a:pt x="1568" y="2028"/>
                  </a:cubicBezTo>
                  <a:lnTo>
                    <a:pt x="1568" y="2028"/>
                  </a:lnTo>
                  <a:cubicBezTo>
                    <a:pt x="1566" y="2030"/>
                    <a:pt x="1564" y="2030"/>
                    <a:pt x="1562" y="2030"/>
                  </a:cubicBezTo>
                  <a:cubicBezTo>
                    <a:pt x="1552" y="2030"/>
                    <a:pt x="1541" y="2018"/>
                    <a:pt x="1531" y="2006"/>
                  </a:cubicBezTo>
                  <a:cubicBezTo>
                    <a:pt x="1510" y="1987"/>
                    <a:pt x="1509" y="1977"/>
                    <a:pt x="1520" y="1977"/>
                  </a:cubicBezTo>
                  <a:cubicBezTo>
                    <a:pt x="1526" y="1977"/>
                    <a:pt x="1536" y="1980"/>
                    <a:pt x="1549" y="1987"/>
                  </a:cubicBezTo>
                  <a:cubicBezTo>
                    <a:pt x="1552" y="1990"/>
                    <a:pt x="1556" y="1991"/>
                    <a:pt x="1560" y="1991"/>
                  </a:cubicBezTo>
                  <a:cubicBezTo>
                    <a:pt x="1603" y="1991"/>
                    <a:pt x="1714" y="1852"/>
                    <a:pt x="1697" y="1814"/>
                  </a:cubicBezTo>
                  <a:lnTo>
                    <a:pt x="1697" y="1814"/>
                  </a:lnTo>
                  <a:lnTo>
                    <a:pt x="1709" y="1830"/>
                  </a:lnTo>
                  <a:cubicBezTo>
                    <a:pt x="1714" y="1835"/>
                    <a:pt x="1718" y="1837"/>
                    <a:pt x="1723" y="1837"/>
                  </a:cubicBezTo>
                  <a:cubicBezTo>
                    <a:pt x="1733" y="1837"/>
                    <a:pt x="1747" y="1824"/>
                    <a:pt x="1775" y="1796"/>
                  </a:cubicBezTo>
                  <a:lnTo>
                    <a:pt x="1806" y="1767"/>
                  </a:lnTo>
                  <a:cubicBezTo>
                    <a:pt x="1780" y="1741"/>
                    <a:pt x="1831" y="1705"/>
                    <a:pt x="1856" y="1705"/>
                  </a:cubicBezTo>
                  <a:cubicBezTo>
                    <a:pt x="1860" y="1705"/>
                    <a:pt x="1864" y="1706"/>
                    <a:pt x="1866" y="1708"/>
                  </a:cubicBezTo>
                  <a:cubicBezTo>
                    <a:pt x="1875" y="1710"/>
                    <a:pt x="1880" y="1712"/>
                    <a:pt x="1885" y="1712"/>
                  </a:cubicBezTo>
                  <a:cubicBezTo>
                    <a:pt x="1893" y="1712"/>
                    <a:pt x="1898" y="1707"/>
                    <a:pt x="1910" y="1692"/>
                  </a:cubicBezTo>
                  <a:cubicBezTo>
                    <a:pt x="1910" y="1644"/>
                    <a:pt x="1959" y="1611"/>
                    <a:pt x="1982" y="1611"/>
                  </a:cubicBezTo>
                  <a:cubicBezTo>
                    <a:pt x="1986" y="1611"/>
                    <a:pt x="1989" y="1612"/>
                    <a:pt x="1991" y="1614"/>
                  </a:cubicBezTo>
                  <a:lnTo>
                    <a:pt x="2010" y="1595"/>
                  </a:lnTo>
                  <a:cubicBezTo>
                    <a:pt x="2010" y="1573"/>
                    <a:pt x="2020" y="1554"/>
                    <a:pt x="2035" y="1542"/>
                  </a:cubicBezTo>
                  <a:cubicBezTo>
                    <a:pt x="2067" y="1514"/>
                    <a:pt x="2076" y="1501"/>
                    <a:pt x="2051" y="1498"/>
                  </a:cubicBezTo>
                  <a:cubicBezTo>
                    <a:pt x="2035" y="1482"/>
                    <a:pt x="2023" y="1467"/>
                    <a:pt x="2032" y="1457"/>
                  </a:cubicBezTo>
                  <a:lnTo>
                    <a:pt x="2032" y="1457"/>
                  </a:lnTo>
                  <a:lnTo>
                    <a:pt x="2045" y="1473"/>
                  </a:lnTo>
                  <a:cubicBezTo>
                    <a:pt x="2047" y="1476"/>
                    <a:pt x="2051" y="1477"/>
                    <a:pt x="2055" y="1477"/>
                  </a:cubicBezTo>
                  <a:cubicBezTo>
                    <a:pt x="2072" y="1477"/>
                    <a:pt x="2099" y="1450"/>
                    <a:pt x="2132" y="1420"/>
                  </a:cubicBezTo>
                  <a:cubicBezTo>
                    <a:pt x="2176" y="1376"/>
                    <a:pt x="2196" y="1356"/>
                    <a:pt x="2217" y="1356"/>
                  </a:cubicBezTo>
                  <a:cubicBezTo>
                    <a:pt x="2220" y="1356"/>
                    <a:pt x="2223" y="1356"/>
                    <a:pt x="2226" y="1357"/>
                  </a:cubicBezTo>
                  <a:lnTo>
                    <a:pt x="2220" y="1332"/>
                  </a:lnTo>
                  <a:cubicBezTo>
                    <a:pt x="2218" y="1314"/>
                    <a:pt x="2222" y="1304"/>
                    <a:pt x="2230" y="1304"/>
                  </a:cubicBezTo>
                  <a:cubicBezTo>
                    <a:pt x="2233" y="1304"/>
                    <a:pt x="2237" y="1306"/>
                    <a:pt x="2242" y="1310"/>
                  </a:cubicBezTo>
                  <a:cubicBezTo>
                    <a:pt x="2244" y="1310"/>
                    <a:pt x="2246" y="1311"/>
                    <a:pt x="2248" y="1311"/>
                  </a:cubicBezTo>
                  <a:cubicBezTo>
                    <a:pt x="2273" y="1311"/>
                    <a:pt x="2305" y="1276"/>
                    <a:pt x="2311" y="1244"/>
                  </a:cubicBezTo>
                  <a:lnTo>
                    <a:pt x="2330" y="1222"/>
                  </a:lnTo>
                  <a:cubicBezTo>
                    <a:pt x="2339" y="1227"/>
                    <a:pt x="2348" y="1229"/>
                    <a:pt x="2356" y="1229"/>
                  </a:cubicBezTo>
                  <a:cubicBezTo>
                    <a:pt x="2382" y="1229"/>
                    <a:pt x="2397" y="1204"/>
                    <a:pt x="2380" y="1175"/>
                  </a:cubicBezTo>
                  <a:lnTo>
                    <a:pt x="2380" y="1175"/>
                  </a:lnTo>
                  <a:cubicBezTo>
                    <a:pt x="2385" y="1180"/>
                    <a:pt x="2390" y="1181"/>
                    <a:pt x="2394" y="1181"/>
                  </a:cubicBezTo>
                  <a:cubicBezTo>
                    <a:pt x="2402" y="1181"/>
                    <a:pt x="2409" y="1175"/>
                    <a:pt x="2418" y="1169"/>
                  </a:cubicBezTo>
                  <a:cubicBezTo>
                    <a:pt x="2420" y="1139"/>
                    <a:pt x="2451" y="1107"/>
                    <a:pt x="2470" y="1107"/>
                  </a:cubicBezTo>
                  <a:cubicBezTo>
                    <a:pt x="2472" y="1107"/>
                    <a:pt x="2475" y="1108"/>
                    <a:pt x="2477" y="1109"/>
                  </a:cubicBezTo>
                  <a:lnTo>
                    <a:pt x="2486" y="1100"/>
                  </a:lnTo>
                  <a:cubicBezTo>
                    <a:pt x="2480" y="1084"/>
                    <a:pt x="2486" y="1065"/>
                    <a:pt x="2502" y="1056"/>
                  </a:cubicBezTo>
                  <a:cubicBezTo>
                    <a:pt x="2515" y="1047"/>
                    <a:pt x="2521" y="1028"/>
                    <a:pt x="2518" y="1012"/>
                  </a:cubicBezTo>
                  <a:cubicBezTo>
                    <a:pt x="2512" y="1000"/>
                    <a:pt x="2515" y="987"/>
                    <a:pt x="2521" y="978"/>
                  </a:cubicBezTo>
                  <a:cubicBezTo>
                    <a:pt x="2522" y="976"/>
                    <a:pt x="2524" y="976"/>
                    <a:pt x="2525" y="976"/>
                  </a:cubicBezTo>
                  <a:cubicBezTo>
                    <a:pt x="2532" y="976"/>
                    <a:pt x="2538" y="997"/>
                    <a:pt x="2543" y="1018"/>
                  </a:cubicBezTo>
                  <a:cubicBezTo>
                    <a:pt x="2541" y="1028"/>
                    <a:pt x="2542" y="1033"/>
                    <a:pt x="2545" y="1033"/>
                  </a:cubicBezTo>
                  <a:cubicBezTo>
                    <a:pt x="2551" y="1033"/>
                    <a:pt x="2565" y="1005"/>
                    <a:pt x="2565" y="965"/>
                  </a:cubicBezTo>
                  <a:cubicBezTo>
                    <a:pt x="2566" y="934"/>
                    <a:pt x="2567" y="919"/>
                    <a:pt x="2569" y="919"/>
                  </a:cubicBezTo>
                  <a:cubicBezTo>
                    <a:pt x="2571" y="919"/>
                    <a:pt x="2573" y="932"/>
                    <a:pt x="2577" y="956"/>
                  </a:cubicBezTo>
                  <a:cubicBezTo>
                    <a:pt x="2579" y="970"/>
                    <a:pt x="2583" y="985"/>
                    <a:pt x="2586" y="985"/>
                  </a:cubicBezTo>
                  <a:cubicBezTo>
                    <a:pt x="2587" y="985"/>
                    <a:pt x="2589" y="981"/>
                    <a:pt x="2590" y="968"/>
                  </a:cubicBezTo>
                  <a:cubicBezTo>
                    <a:pt x="2590" y="968"/>
                    <a:pt x="2612" y="950"/>
                    <a:pt x="2596" y="934"/>
                  </a:cubicBezTo>
                  <a:lnTo>
                    <a:pt x="2624" y="906"/>
                  </a:lnTo>
                  <a:cubicBezTo>
                    <a:pt x="2646" y="906"/>
                    <a:pt x="2665" y="899"/>
                    <a:pt x="2681" y="884"/>
                  </a:cubicBezTo>
                  <a:cubicBezTo>
                    <a:pt x="2677" y="867"/>
                    <a:pt x="2675" y="861"/>
                    <a:pt x="2682" y="861"/>
                  </a:cubicBezTo>
                  <a:cubicBezTo>
                    <a:pt x="2686" y="861"/>
                    <a:pt x="2691" y="863"/>
                    <a:pt x="2700" y="865"/>
                  </a:cubicBezTo>
                  <a:cubicBezTo>
                    <a:pt x="2704" y="870"/>
                    <a:pt x="2708" y="872"/>
                    <a:pt x="2710" y="872"/>
                  </a:cubicBezTo>
                  <a:cubicBezTo>
                    <a:pt x="2716" y="872"/>
                    <a:pt x="2714" y="862"/>
                    <a:pt x="2693" y="843"/>
                  </a:cubicBezTo>
                  <a:cubicBezTo>
                    <a:pt x="2691" y="823"/>
                    <a:pt x="2696" y="813"/>
                    <a:pt x="2711" y="813"/>
                  </a:cubicBezTo>
                  <a:cubicBezTo>
                    <a:pt x="2715" y="813"/>
                    <a:pt x="2720" y="814"/>
                    <a:pt x="2725" y="815"/>
                  </a:cubicBezTo>
                  <a:cubicBezTo>
                    <a:pt x="2739" y="829"/>
                    <a:pt x="2748" y="834"/>
                    <a:pt x="2752" y="834"/>
                  </a:cubicBezTo>
                  <a:cubicBezTo>
                    <a:pt x="2757" y="834"/>
                    <a:pt x="2756" y="829"/>
                    <a:pt x="2750" y="821"/>
                  </a:cubicBezTo>
                  <a:cubicBezTo>
                    <a:pt x="2743" y="796"/>
                    <a:pt x="2753" y="787"/>
                    <a:pt x="2753" y="787"/>
                  </a:cubicBezTo>
                  <a:cubicBezTo>
                    <a:pt x="2754" y="788"/>
                    <a:pt x="2756" y="789"/>
                    <a:pt x="2758" y="789"/>
                  </a:cubicBezTo>
                  <a:cubicBezTo>
                    <a:pt x="2783" y="789"/>
                    <a:pt x="2864" y="715"/>
                    <a:pt x="2947" y="649"/>
                  </a:cubicBezTo>
                  <a:cubicBezTo>
                    <a:pt x="2957" y="639"/>
                    <a:pt x="2953" y="617"/>
                    <a:pt x="2941" y="599"/>
                  </a:cubicBezTo>
                  <a:cubicBezTo>
                    <a:pt x="2930" y="585"/>
                    <a:pt x="2926" y="580"/>
                    <a:pt x="2927" y="580"/>
                  </a:cubicBezTo>
                  <a:lnTo>
                    <a:pt x="2927" y="580"/>
                  </a:lnTo>
                  <a:cubicBezTo>
                    <a:pt x="2929" y="580"/>
                    <a:pt x="2938" y="587"/>
                    <a:pt x="2950" y="592"/>
                  </a:cubicBezTo>
                  <a:cubicBezTo>
                    <a:pt x="2971" y="609"/>
                    <a:pt x="2986" y="616"/>
                    <a:pt x="2994" y="616"/>
                  </a:cubicBezTo>
                  <a:cubicBezTo>
                    <a:pt x="3005" y="616"/>
                    <a:pt x="3000" y="601"/>
                    <a:pt x="2972" y="577"/>
                  </a:cubicBezTo>
                  <a:cubicBezTo>
                    <a:pt x="2951" y="563"/>
                    <a:pt x="2942" y="556"/>
                    <a:pt x="2946" y="556"/>
                  </a:cubicBezTo>
                  <a:cubicBezTo>
                    <a:pt x="2949" y="556"/>
                    <a:pt x="2961" y="560"/>
                    <a:pt x="2982" y="567"/>
                  </a:cubicBezTo>
                  <a:cubicBezTo>
                    <a:pt x="2990" y="571"/>
                    <a:pt x="2995" y="573"/>
                    <a:pt x="2998" y="573"/>
                  </a:cubicBezTo>
                  <a:cubicBezTo>
                    <a:pt x="3004" y="573"/>
                    <a:pt x="3004" y="567"/>
                    <a:pt x="3004" y="552"/>
                  </a:cubicBezTo>
                  <a:cubicBezTo>
                    <a:pt x="2994" y="542"/>
                    <a:pt x="2995" y="536"/>
                    <a:pt x="3000" y="536"/>
                  </a:cubicBezTo>
                  <a:cubicBezTo>
                    <a:pt x="3003" y="536"/>
                    <a:pt x="3008" y="539"/>
                    <a:pt x="3013" y="545"/>
                  </a:cubicBezTo>
                  <a:cubicBezTo>
                    <a:pt x="3026" y="551"/>
                    <a:pt x="3038" y="556"/>
                    <a:pt x="3044" y="556"/>
                  </a:cubicBezTo>
                  <a:cubicBezTo>
                    <a:pt x="3049" y="556"/>
                    <a:pt x="3050" y="553"/>
                    <a:pt x="3044" y="545"/>
                  </a:cubicBezTo>
                  <a:cubicBezTo>
                    <a:pt x="3044" y="545"/>
                    <a:pt x="3048" y="543"/>
                    <a:pt x="3056" y="543"/>
                  </a:cubicBezTo>
                  <a:cubicBezTo>
                    <a:pt x="3062" y="543"/>
                    <a:pt x="3069" y="544"/>
                    <a:pt x="3079" y="548"/>
                  </a:cubicBezTo>
                  <a:cubicBezTo>
                    <a:pt x="3082" y="550"/>
                    <a:pt x="3085" y="550"/>
                    <a:pt x="3087" y="550"/>
                  </a:cubicBezTo>
                  <a:cubicBezTo>
                    <a:pt x="3100" y="550"/>
                    <a:pt x="3098" y="529"/>
                    <a:pt x="3098" y="511"/>
                  </a:cubicBezTo>
                  <a:cubicBezTo>
                    <a:pt x="3101" y="478"/>
                    <a:pt x="3107" y="463"/>
                    <a:pt x="3113" y="463"/>
                  </a:cubicBezTo>
                  <a:cubicBezTo>
                    <a:pt x="3118" y="463"/>
                    <a:pt x="3124" y="471"/>
                    <a:pt x="3129" y="489"/>
                  </a:cubicBezTo>
                  <a:cubicBezTo>
                    <a:pt x="3132" y="500"/>
                    <a:pt x="3137" y="504"/>
                    <a:pt x="3143" y="504"/>
                  </a:cubicBezTo>
                  <a:cubicBezTo>
                    <a:pt x="3159" y="504"/>
                    <a:pt x="3179" y="469"/>
                    <a:pt x="3170" y="439"/>
                  </a:cubicBezTo>
                  <a:cubicBezTo>
                    <a:pt x="3162" y="412"/>
                    <a:pt x="3159" y="402"/>
                    <a:pt x="3161" y="402"/>
                  </a:cubicBezTo>
                  <a:lnTo>
                    <a:pt x="3161" y="402"/>
                  </a:lnTo>
                  <a:cubicBezTo>
                    <a:pt x="3162" y="402"/>
                    <a:pt x="3165" y="406"/>
                    <a:pt x="3170" y="414"/>
                  </a:cubicBezTo>
                  <a:cubicBezTo>
                    <a:pt x="3175" y="425"/>
                    <a:pt x="3182" y="427"/>
                    <a:pt x="3187" y="427"/>
                  </a:cubicBezTo>
                  <a:cubicBezTo>
                    <a:pt x="3190" y="427"/>
                    <a:pt x="3192" y="426"/>
                    <a:pt x="3192" y="426"/>
                  </a:cubicBezTo>
                  <a:cubicBezTo>
                    <a:pt x="3197" y="423"/>
                    <a:pt x="3203" y="419"/>
                    <a:pt x="3208" y="419"/>
                  </a:cubicBezTo>
                  <a:cubicBezTo>
                    <a:pt x="3214" y="419"/>
                    <a:pt x="3219" y="422"/>
                    <a:pt x="3223" y="429"/>
                  </a:cubicBezTo>
                  <a:cubicBezTo>
                    <a:pt x="3232" y="420"/>
                    <a:pt x="3242" y="407"/>
                    <a:pt x="3245" y="395"/>
                  </a:cubicBezTo>
                  <a:cubicBezTo>
                    <a:pt x="3245" y="368"/>
                    <a:pt x="3258" y="356"/>
                    <a:pt x="3274" y="356"/>
                  </a:cubicBezTo>
                  <a:cubicBezTo>
                    <a:pt x="3288" y="356"/>
                    <a:pt x="3304" y="365"/>
                    <a:pt x="3317" y="379"/>
                  </a:cubicBezTo>
                  <a:lnTo>
                    <a:pt x="3329" y="351"/>
                  </a:lnTo>
                  <a:cubicBezTo>
                    <a:pt x="3325" y="322"/>
                    <a:pt x="3325" y="301"/>
                    <a:pt x="3331" y="301"/>
                  </a:cubicBezTo>
                  <a:cubicBezTo>
                    <a:pt x="3334" y="301"/>
                    <a:pt x="3339" y="307"/>
                    <a:pt x="3345" y="320"/>
                  </a:cubicBezTo>
                  <a:lnTo>
                    <a:pt x="3351" y="338"/>
                  </a:lnTo>
                  <a:cubicBezTo>
                    <a:pt x="3348" y="318"/>
                    <a:pt x="3361" y="307"/>
                    <a:pt x="3377" y="307"/>
                  </a:cubicBezTo>
                  <a:cubicBezTo>
                    <a:pt x="3392" y="307"/>
                    <a:pt x="3410" y="317"/>
                    <a:pt x="3417" y="335"/>
                  </a:cubicBezTo>
                  <a:cubicBezTo>
                    <a:pt x="3422" y="349"/>
                    <a:pt x="3423" y="353"/>
                    <a:pt x="3428" y="353"/>
                  </a:cubicBezTo>
                  <a:cubicBezTo>
                    <a:pt x="3430" y="353"/>
                    <a:pt x="3432" y="352"/>
                    <a:pt x="3436" y="351"/>
                  </a:cubicBezTo>
                  <a:lnTo>
                    <a:pt x="3427" y="332"/>
                  </a:lnTo>
                  <a:cubicBezTo>
                    <a:pt x="3420" y="310"/>
                    <a:pt x="3411" y="291"/>
                    <a:pt x="3424" y="288"/>
                  </a:cubicBezTo>
                  <a:cubicBezTo>
                    <a:pt x="3428" y="286"/>
                    <a:pt x="3432" y="283"/>
                    <a:pt x="3437" y="283"/>
                  </a:cubicBezTo>
                  <a:cubicBezTo>
                    <a:pt x="3443" y="283"/>
                    <a:pt x="3448" y="287"/>
                    <a:pt x="3452" y="298"/>
                  </a:cubicBezTo>
                  <a:cubicBezTo>
                    <a:pt x="3464" y="308"/>
                    <a:pt x="3477" y="319"/>
                    <a:pt x="3482" y="319"/>
                  </a:cubicBezTo>
                  <a:cubicBezTo>
                    <a:pt x="3484" y="319"/>
                    <a:pt x="3485" y="316"/>
                    <a:pt x="3483" y="310"/>
                  </a:cubicBezTo>
                  <a:cubicBezTo>
                    <a:pt x="3483" y="310"/>
                    <a:pt x="3484" y="310"/>
                    <a:pt x="3485" y="310"/>
                  </a:cubicBezTo>
                  <a:cubicBezTo>
                    <a:pt x="3489" y="310"/>
                    <a:pt x="3498" y="312"/>
                    <a:pt x="3511" y="323"/>
                  </a:cubicBezTo>
                  <a:lnTo>
                    <a:pt x="3555" y="310"/>
                  </a:lnTo>
                  <a:cubicBezTo>
                    <a:pt x="3559" y="296"/>
                    <a:pt x="3568" y="287"/>
                    <a:pt x="3575" y="287"/>
                  </a:cubicBezTo>
                  <a:cubicBezTo>
                    <a:pt x="3581" y="287"/>
                    <a:pt x="3585" y="292"/>
                    <a:pt x="3586" y="301"/>
                  </a:cubicBezTo>
                  <a:cubicBezTo>
                    <a:pt x="3602" y="295"/>
                    <a:pt x="3612" y="285"/>
                    <a:pt x="3615" y="273"/>
                  </a:cubicBezTo>
                  <a:cubicBezTo>
                    <a:pt x="3625" y="270"/>
                    <a:pt x="3633" y="268"/>
                    <a:pt x="3638" y="268"/>
                  </a:cubicBezTo>
                  <a:cubicBezTo>
                    <a:pt x="3646" y="268"/>
                    <a:pt x="3650" y="272"/>
                    <a:pt x="3652" y="285"/>
                  </a:cubicBezTo>
                  <a:cubicBezTo>
                    <a:pt x="3655" y="294"/>
                    <a:pt x="3657" y="299"/>
                    <a:pt x="3658" y="299"/>
                  </a:cubicBezTo>
                  <a:cubicBezTo>
                    <a:pt x="3660" y="299"/>
                    <a:pt x="3662" y="293"/>
                    <a:pt x="3665" y="282"/>
                  </a:cubicBezTo>
                  <a:cubicBezTo>
                    <a:pt x="3662" y="263"/>
                    <a:pt x="3671" y="260"/>
                    <a:pt x="3684" y="257"/>
                  </a:cubicBezTo>
                  <a:lnTo>
                    <a:pt x="3706" y="254"/>
                  </a:lnTo>
                  <a:cubicBezTo>
                    <a:pt x="3702" y="235"/>
                    <a:pt x="3702" y="235"/>
                    <a:pt x="3712" y="232"/>
                  </a:cubicBezTo>
                  <a:cubicBezTo>
                    <a:pt x="3724" y="232"/>
                    <a:pt x="3762" y="248"/>
                    <a:pt x="3771" y="248"/>
                  </a:cubicBezTo>
                  <a:cubicBezTo>
                    <a:pt x="3803" y="244"/>
                    <a:pt x="3803" y="244"/>
                    <a:pt x="3793" y="226"/>
                  </a:cubicBezTo>
                  <a:cubicBezTo>
                    <a:pt x="3785" y="226"/>
                    <a:pt x="3780" y="215"/>
                    <a:pt x="3787" y="215"/>
                  </a:cubicBezTo>
                  <a:cubicBezTo>
                    <a:pt x="3790" y="215"/>
                    <a:pt x="3795" y="217"/>
                    <a:pt x="3803" y="222"/>
                  </a:cubicBezTo>
                  <a:cubicBezTo>
                    <a:pt x="3828" y="232"/>
                    <a:pt x="3853" y="238"/>
                    <a:pt x="3881" y="244"/>
                  </a:cubicBezTo>
                  <a:cubicBezTo>
                    <a:pt x="3890" y="244"/>
                    <a:pt x="3897" y="245"/>
                    <a:pt x="3903" y="245"/>
                  </a:cubicBezTo>
                  <a:cubicBezTo>
                    <a:pt x="3922" y="245"/>
                    <a:pt x="3922" y="243"/>
                    <a:pt x="3925" y="226"/>
                  </a:cubicBezTo>
                  <a:cubicBezTo>
                    <a:pt x="3920" y="206"/>
                    <a:pt x="3921" y="195"/>
                    <a:pt x="3924" y="195"/>
                  </a:cubicBezTo>
                  <a:close/>
                  <a:moveTo>
                    <a:pt x="873" y="2679"/>
                  </a:moveTo>
                  <a:cubicBezTo>
                    <a:pt x="876" y="2682"/>
                    <a:pt x="880" y="2683"/>
                    <a:pt x="884" y="2683"/>
                  </a:cubicBezTo>
                  <a:cubicBezTo>
                    <a:pt x="884" y="2683"/>
                    <a:pt x="885" y="2683"/>
                    <a:pt x="886" y="2683"/>
                  </a:cubicBezTo>
                  <a:lnTo>
                    <a:pt x="886" y="2683"/>
                  </a:lnTo>
                  <a:cubicBezTo>
                    <a:pt x="884" y="2687"/>
                    <a:pt x="884" y="2691"/>
                    <a:pt x="885" y="2695"/>
                  </a:cubicBezTo>
                  <a:cubicBezTo>
                    <a:pt x="882" y="2707"/>
                    <a:pt x="877" y="2710"/>
                    <a:pt x="870" y="2710"/>
                  </a:cubicBezTo>
                  <a:cubicBezTo>
                    <a:pt x="865" y="2710"/>
                    <a:pt x="860" y="2708"/>
                    <a:pt x="855" y="2708"/>
                  </a:cubicBezTo>
                  <a:lnTo>
                    <a:pt x="855" y="2708"/>
                  </a:lnTo>
                  <a:cubicBezTo>
                    <a:pt x="857" y="2703"/>
                    <a:pt x="856" y="2700"/>
                    <a:pt x="854" y="2698"/>
                  </a:cubicBezTo>
                  <a:lnTo>
                    <a:pt x="873" y="2679"/>
                  </a:lnTo>
                  <a:close/>
                  <a:moveTo>
                    <a:pt x="1192" y="2770"/>
                  </a:moveTo>
                  <a:cubicBezTo>
                    <a:pt x="1202" y="2770"/>
                    <a:pt x="1207" y="2788"/>
                    <a:pt x="1189" y="2814"/>
                  </a:cubicBezTo>
                  <a:lnTo>
                    <a:pt x="1164" y="2824"/>
                  </a:lnTo>
                  <a:cubicBezTo>
                    <a:pt x="1158" y="2802"/>
                    <a:pt x="1170" y="2780"/>
                    <a:pt x="1189" y="2770"/>
                  </a:cubicBezTo>
                  <a:cubicBezTo>
                    <a:pt x="1190" y="2770"/>
                    <a:pt x="1191" y="2770"/>
                    <a:pt x="1192" y="2770"/>
                  </a:cubicBezTo>
                  <a:close/>
                  <a:moveTo>
                    <a:pt x="1299" y="2780"/>
                  </a:moveTo>
                  <a:cubicBezTo>
                    <a:pt x="1294" y="2780"/>
                    <a:pt x="1289" y="2781"/>
                    <a:pt x="1283" y="2783"/>
                  </a:cubicBezTo>
                  <a:cubicBezTo>
                    <a:pt x="1278" y="2781"/>
                    <a:pt x="1273" y="2781"/>
                    <a:pt x="1269" y="2781"/>
                  </a:cubicBezTo>
                  <a:cubicBezTo>
                    <a:pt x="1247" y="2781"/>
                    <a:pt x="1243" y="2801"/>
                    <a:pt x="1249" y="2817"/>
                  </a:cubicBezTo>
                  <a:cubicBezTo>
                    <a:pt x="1252" y="2827"/>
                    <a:pt x="1258" y="2831"/>
                    <a:pt x="1266" y="2831"/>
                  </a:cubicBezTo>
                  <a:cubicBezTo>
                    <a:pt x="1274" y="2831"/>
                    <a:pt x="1284" y="2828"/>
                    <a:pt x="1296" y="2824"/>
                  </a:cubicBezTo>
                  <a:cubicBezTo>
                    <a:pt x="1308" y="2817"/>
                    <a:pt x="1314" y="2795"/>
                    <a:pt x="1314" y="2795"/>
                  </a:cubicBezTo>
                  <a:cubicBezTo>
                    <a:pt x="1311" y="2783"/>
                    <a:pt x="1305" y="2780"/>
                    <a:pt x="1299" y="2780"/>
                  </a:cubicBezTo>
                  <a:close/>
                  <a:moveTo>
                    <a:pt x="839" y="2734"/>
                  </a:moveTo>
                  <a:cubicBezTo>
                    <a:pt x="850" y="2750"/>
                    <a:pt x="866" y="2761"/>
                    <a:pt x="885" y="2761"/>
                  </a:cubicBezTo>
                  <a:cubicBezTo>
                    <a:pt x="887" y="2761"/>
                    <a:pt x="889" y="2761"/>
                    <a:pt x="891" y="2761"/>
                  </a:cubicBezTo>
                  <a:lnTo>
                    <a:pt x="932" y="2748"/>
                  </a:lnTo>
                  <a:lnTo>
                    <a:pt x="898" y="2780"/>
                  </a:lnTo>
                  <a:cubicBezTo>
                    <a:pt x="879" y="2789"/>
                    <a:pt x="869" y="2811"/>
                    <a:pt x="873" y="2833"/>
                  </a:cubicBezTo>
                  <a:cubicBezTo>
                    <a:pt x="873" y="2833"/>
                    <a:pt x="879" y="2852"/>
                    <a:pt x="866" y="2855"/>
                  </a:cubicBezTo>
                  <a:lnTo>
                    <a:pt x="851" y="2817"/>
                  </a:lnTo>
                  <a:cubicBezTo>
                    <a:pt x="857" y="2795"/>
                    <a:pt x="854" y="2773"/>
                    <a:pt x="844" y="2751"/>
                  </a:cubicBezTo>
                  <a:cubicBezTo>
                    <a:pt x="841" y="2747"/>
                    <a:pt x="838" y="2743"/>
                    <a:pt x="834" y="2740"/>
                  </a:cubicBezTo>
                  <a:lnTo>
                    <a:pt x="834" y="2740"/>
                  </a:lnTo>
                  <a:cubicBezTo>
                    <a:pt x="836" y="2738"/>
                    <a:pt x="837" y="2736"/>
                    <a:pt x="839" y="2734"/>
                  </a:cubicBezTo>
                  <a:close/>
                  <a:moveTo>
                    <a:pt x="240" y="3136"/>
                  </a:moveTo>
                  <a:lnTo>
                    <a:pt x="240" y="3136"/>
                  </a:lnTo>
                  <a:cubicBezTo>
                    <a:pt x="242" y="3136"/>
                    <a:pt x="250" y="3143"/>
                    <a:pt x="265" y="3156"/>
                  </a:cubicBezTo>
                  <a:cubicBezTo>
                    <a:pt x="277" y="3171"/>
                    <a:pt x="293" y="3187"/>
                    <a:pt x="283" y="3196"/>
                  </a:cubicBezTo>
                  <a:cubicBezTo>
                    <a:pt x="287" y="3214"/>
                    <a:pt x="285" y="3222"/>
                    <a:pt x="281" y="3222"/>
                  </a:cubicBezTo>
                  <a:cubicBezTo>
                    <a:pt x="273" y="3222"/>
                    <a:pt x="258" y="3197"/>
                    <a:pt x="252" y="3165"/>
                  </a:cubicBezTo>
                  <a:cubicBezTo>
                    <a:pt x="242" y="3145"/>
                    <a:pt x="237" y="3136"/>
                    <a:pt x="240" y="3136"/>
                  </a:cubicBezTo>
                  <a:close/>
                  <a:moveTo>
                    <a:pt x="4094" y="1"/>
                  </a:moveTo>
                  <a:cubicBezTo>
                    <a:pt x="4086" y="1"/>
                    <a:pt x="4079" y="5"/>
                    <a:pt x="4075" y="19"/>
                  </a:cubicBezTo>
                  <a:lnTo>
                    <a:pt x="4072" y="38"/>
                  </a:lnTo>
                  <a:cubicBezTo>
                    <a:pt x="4069" y="15"/>
                    <a:pt x="4067" y="4"/>
                    <a:pt x="4064" y="4"/>
                  </a:cubicBezTo>
                  <a:cubicBezTo>
                    <a:pt x="4061" y="4"/>
                    <a:pt x="4056" y="13"/>
                    <a:pt x="4047" y="31"/>
                  </a:cubicBezTo>
                  <a:cubicBezTo>
                    <a:pt x="4044" y="42"/>
                    <a:pt x="4040" y="47"/>
                    <a:pt x="4036" y="47"/>
                  </a:cubicBezTo>
                  <a:cubicBezTo>
                    <a:pt x="4032" y="47"/>
                    <a:pt x="4030" y="41"/>
                    <a:pt x="4031" y="31"/>
                  </a:cubicBezTo>
                  <a:cubicBezTo>
                    <a:pt x="4022" y="6"/>
                    <a:pt x="4010" y="6"/>
                    <a:pt x="4010" y="6"/>
                  </a:cubicBezTo>
                  <a:cubicBezTo>
                    <a:pt x="4008" y="6"/>
                    <a:pt x="4005" y="6"/>
                    <a:pt x="4002" y="6"/>
                  </a:cubicBezTo>
                  <a:cubicBezTo>
                    <a:pt x="3979" y="6"/>
                    <a:pt x="3918" y="16"/>
                    <a:pt x="3859" y="16"/>
                  </a:cubicBezTo>
                  <a:cubicBezTo>
                    <a:pt x="3749" y="16"/>
                    <a:pt x="3709" y="22"/>
                    <a:pt x="3712" y="44"/>
                  </a:cubicBezTo>
                  <a:cubicBezTo>
                    <a:pt x="3707" y="55"/>
                    <a:pt x="3705" y="61"/>
                    <a:pt x="3701" y="61"/>
                  </a:cubicBezTo>
                  <a:cubicBezTo>
                    <a:pt x="3698" y="61"/>
                    <a:pt x="3694" y="56"/>
                    <a:pt x="3687" y="47"/>
                  </a:cubicBezTo>
                  <a:cubicBezTo>
                    <a:pt x="3677" y="35"/>
                    <a:pt x="3665" y="30"/>
                    <a:pt x="3653" y="30"/>
                  </a:cubicBezTo>
                  <a:cubicBezTo>
                    <a:pt x="3650" y="30"/>
                    <a:pt x="3646" y="31"/>
                    <a:pt x="3643" y="31"/>
                  </a:cubicBezTo>
                  <a:cubicBezTo>
                    <a:pt x="3637" y="32"/>
                    <a:pt x="3632" y="34"/>
                    <a:pt x="3628" y="34"/>
                  </a:cubicBezTo>
                  <a:cubicBezTo>
                    <a:pt x="3620" y="34"/>
                    <a:pt x="3614" y="30"/>
                    <a:pt x="3612" y="16"/>
                  </a:cubicBezTo>
                  <a:cubicBezTo>
                    <a:pt x="3602" y="41"/>
                    <a:pt x="3602" y="41"/>
                    <a:pt x="3590" y="44"/>
                  </a:cubicBezTo>
                  <a:cubicBezTo>
                    <a:pt x="3587" y="34"/>
                    <a:pt x="3582" y="29"/>
                    <a:pt x="3578" y="29"/>
                  </a:cubicBezTo>
                  <a:cubicBezTo>
                    <a:pt x="3572" y="29"/>
                    <a:pt x="3566" y="35"/>
                    <a:pt x="3561" y="47"/>
                  </a:cubicBezTo>
                  <a:cubicBezTo>
                    <a:pt x="3560" y="69"/>
                    <a:pt x="3559" y="80"/>
                    <a:pt x="3557" y="80"/>
                  </a:cubicBezTo>
                  <a:cubicBezTo>
                    <a:pt x="3556" y="80"/>
                    <a:pt x="3553" y="70"/>
                    <a:pt x="3549" y="50"/>
                  </a:cubicBezTo>
                  <a:cubicBezTo>
                    <a:pt x="3545" y="38"/>
                    <a:pt x="3525" y="30"/>
                    <a:pt x="3517" y="30"/>
                  </a:cubicBezTo>
                  <a:cubicBezTo>
                    <a:pt x="3512" y="30"/>
                    <a:pt x="3511" y="32"/>
                    <a:pt x="3518" y="38"/>
                  </a:cubicBezTo>
                  <a:cubicBezTo>
                    <a:pt x="3521" y="60"/>
                    <a:pt x="3496" y="66"/>
                    <a:pt x="3489" y="88"/>
                  </a:cubicBezTo>
                  <a:cubicBezTo>
                    <a:pt x="3484" y="90"/>
                    <a:pt x="3478" y="93"/>
                    <a:pt x="3472" y="93"/>
                  </a:cubicBezTo>
                  <a:cubicBezTo>
                    <a:pt x="3465" y="93"/>
                    <a:pt x="3458" y="89"/>
                    <a:pt x="3455" y="78"/>
                  </a:cubicBezTo>
                  <a:cubicBezTo>
                    <a:pt x="3452" y="75"/>
                    <a:pt x="3447" y="74"/>
                    <a:pt x="3442" y="74"/>
                  </a:cubicBezTo>
                  <a:cubicBezTo>
                    <a:pt x="3418" y="74"/>
                    <a:pt x="3376" y="108"/>
                    <a:pt x="3373" y="128"/>
                  </a:cubicBezTo>
                  <a:cubicBezTo>
                    <a:pt x="3377" y="139"/>
                    <a:pt x="3375" y="144"/>
                    <a:pt x="3371" y="144"/>
                  </a:cubicBezTo>
                  <a:cubicBezTo>
                    <a:pt x="3368" y="144"/>
                    <a:pt x="3364" y="140"/>
                    <a:pt x="3361" y="132"/>
                  </a:cubicBezTo>
                  <a:cubicBezTo>
                    <a:pt x="3356" y="122"/>
                    <a:pt x="3350" y="119"/>
                    <a:pt x="3343" y="119"/>
                  </a:cubicBezTo>
                  <a:cubicBezTo>
                    <a:pt x="3338" y="119"/>
                    <a:pt x="3332" y="121"/>
                    <a:pt x="3326" y="122"/>
                  </a:cubicBezTo>
                  <a:cubicBezTo>
                    <a:pt x="3325" y="131"/>
                    <a:pt x="3323" y="134"/>
                    <a:pt x="3321" y="134"/>
                  </a:cubicBezTo>
                  <a:cubicBezTo>
                    <a:pt x="3317" y="134"/>
                    <a:pt x="3312" y="122"/>
                    <a:pt x="3308" y="110"/>
                  </a:cubicBezTo>
                  <a:cubicBezTo>
                    <a:pt x="3309" y="97"/>
                    <a:pt x="3307" y="92"/>
                    <a:pt x="3300" y="92"/>
                  </a:cubicBezTo>
                  <a:cubicBezTo>
                    <a:pt x="3294" y="92"/>
                    <a:pt x="3285" y="96"/>
                    <a:pt x="3273" y="100"/>
                  </a:cubicBezTo>
                  <a:cubicBezTo>
                    <a:pt x="3267" y="125"/>
                    <a:pt x="3217" y="147"/>
                    <a:pt x="3179" y="169"/>
                  </a:cubicBezTo>
                  <a:cubicBezTo>
                    <a:pt x="3135" y="185"/>
                    <a:pt x="3107" y="229"/>
                    <a:pt x="3116" y="276"/>
                  </a:cubicBezTo>
                  <a:lnTo>
                    <a:pt x="3126" y="320"/>
                  </a:lnTo>
                  <a:lnTo>
                    <a:pt x="3104" y="282"/>
                  </a:lnTo>
                  <a:cubicBezTo>
                    <a:pt x="3091" y="266"/>
                    <a:pt x="3076" y="251"/>
                    <a:pt x="3060" y="235"/>
                  </a:cubicBezTo>
                  <a:lnTo>
                    <a:pt x="3060" y="235"/>
                  </a:lnTo>
                  <a:cubicBezTo>
                    <a:pt x="3047" y="244"/>
                    <a:pt x="3057" y="260"/>
                    <a:pt x="3069" y="279"/>
                  </a:cubicBezTo>
                  <a:cubicBezTo>
                    <a:pt x="3077" y="295"/>
                    <a:pt x="3072" y="302"/>
                    <a:pt x="3050" y="302"/>
                  </a:cubicBezTo>
                  <a:cubicBezTo>
                    <a:pt x="3045" y="302"/>
                    <a:pt x="3041" y="301"/>
                    <a:pt x="3035" y="301"/>
                  </a:cubicBezTo>
                  <a:cubicBezTo>
                    <a:pt x="3031" y="300"/>
                    <a:pt x="3027" y="300"/>
                    <a:pt x="3023" y="300"/>
                  </a:cubicBezTo>
                  <a:cubicBezTo>
                    <a:pt x="2998" y="300"/>
                    <a:pt x="2988" y="310"/>
                    <a:pt x="2988" y="332"/>
                  </a:cubicBezTo>
                  <a:cubicBezTo>
                    <a:pt x="2980" y="338"/>
                    <a:pt x="2969" y="342"/>
                    <a:pt x="2959" y="342"/>
                  </a:cubicBezTo>
                  <a:cubicBezTo>
                    <a:pt x="2954" y="342"/>
                    <a:pt x="2948" y="341"/>
                    <a:pt x="2944" y="338"/>
                  </a:cubicBezTo>
                  <a:cubicBezTo>
                    <a:pt x="2931" y="345"/>
                    <a:pt x="2931" y="345"/>
                    <a:pt x="2944" y="364"/>
                  </a:cubicBezTo>
                  <a:cubicBezTo>
                    <a:pt x="2953" y="375"/>
                    <a:pt x="2949" y="383"/>
                    <a:pt x="2938" y="383"/>
                  </a:cubicBezTo>
                  <a:cubicBezTo>
                    <a:pt x="2933" y="383"/>
                    <a:pt x="2928" y="382"/>
                    <a:pt x="2922" y="379"/>
                  </a:cubicBezTo>
                  <a:cubicBezTo>
                    <a:pt x="2911" y="372"/>
                    <a:pt x="2899" y="369"/>
                    <a:pt x="2890" y="369"/>
                  </a:cubicBezTo>
                  <a:cubicBezTo>
                    <a:pt x="2868" y="369"/>
                    <a:pt x="2855" y="384"/>
                    <a:pt x="2866" y="395"/>
                  </a:cubicBezTo>
                  <a:cubicBezTo>
                    <a:pt x="2878" y="411"/>
                    <a:pt x="2866" y="420"/>
                    <a:pt x="2856" y="429"/>
                  </a:cubicBezTo>
                  <a:cubicBezTo>
                    <a:pt x="2841" y="436"/>
                    <a:pt x="2831" y="454"/>
                    <a:pt x="2834" y="470"/>
                  </a:cubicBezTo>
                  <a:lnTo>
                    <a:pt x="2816" y="486"/>
                  </a:lnTo>
                  <a:cubicBezTo>
                    <a:pt x="2814" y="487"/>
                    <a:pt x="2812" y="488"/>
                    <a:pt x="2810" y="488"/>
                  </a:cubicBezTo>
                  <a:cubicBezTo>
                    <a:pt x="2802" y="488"/>
                    <a:pt x="2802" y="469"/>
                    <a:pt x="2812" y="461"/>
                  </a:cubicBezTo>
                  <a:lnTo>
                    <a:pt x="2787" y="454"/>
                  </a:lnTo>
                  <a:cubicBezTo>
                    <a:pt x="2765" y="473"/>
                    <a:pt x="2756" y="479"/>
                    <a:pt x="2759" y="505"/>
                  </a:cubicBezTo>
                  <a:cubicBezTo>
                    <a:pt x="2767" y="526"/>
                    <a:pt x="2771" y="536"/>
                    <a:pt x="2769" y="536"/>
                  </a:cubicBezTo>
                  <a:cubicBezTo>
                    <a:pt x="2767" y="536"/>
                    <a:pt x="2760" y="529"/>
                    <a:pt x="2747" y="514"/>
                  </a:cubicBezTo>
                  <a:cubicBezTo>
                    <a:pt x="2740" y="506"/>
                    <a:pt x="2730" y="500"/>
                    <a:pt x="2723" y="500"/>
                  </a:cubicBezTo>
                  <a:cubicBezTo>
                    <a:pt x="2716" y="500"/>
                    <a:pt x="2711" y="505"/>
                    <a:pt x="2712" y="517"/>
                  </a:cubicBezTo>
                  <a:cubicBezTo>
                    <a:pt x="2721" y="540"/>
                    <a:pt x="2718" y="548"/>
                    <a:pt x="2711" y="548"/>
                  </a:cubicBezTo>
                  <a:cubicBezTo>
                    <a:pt x="2705" y="548"/>
                    <a:pt x="2697" y="543"/>
                    <a:pt x="2690" y="536"/>
                  </a:cubicBezTo>
                  <a:cubicBezTo>
                    <a:pt x="2683" y="518"/>
                    <a:pt x="2679" y="508"/>
                    <a:pt x="2676" y="508"/>
                  </a:cubicBezTo>
                  <a:cubicBezTo>
                    <a:pt x="2671" y="508"/>
                    <a:pt x="2668" y="524"/>
                    <a:pt x="2659" y="561"/>
                  </a:cubicBezTo>
                  <a:cubicBezTo>
                    <a:pt x="2640" y="580"/>
                    <a:pt x="2612" y="633"/>
                    <a:pt x="2581" y="661"/>
                  </a:cubicBezTo>
                  <a:cubicBezTo>
                    <a:pt x="2543" y="696"/>
                    <a:pt x="2524" y="715"/>
                    <a:pt x="2501" y="715"/>
                  </a:cubicBezTo>
                  <a:cubicBezTo>
                    <a:pt x="2499" y="715"/>
                    <a:pt x="2498" y="715"/>
                    <a:pt x="2496" y="715"/>
                  </a:cubicBezTo>
                  <a:cubicBezTo>
                    <a:pt x="2493" y="711"/>
                    <a:pt x="2490" y="708"/>
                    <a:pt x="2487" y="705"/>
                  </a:cubicBezTo>
                  <a:lnTo>
                    <a:pt x="2487" y="705"/>
                  </a:lnTo>
                  <a:cubicBezTo>
                    <a:pt x="2509" y="729"/>
                    <a:pt x="2497" y="742"/>
                    <a:pt x="2471" y="768"/>
                  </a:cubicBezTo>
                  <a:cubicBezTo>
                    <a:pt x="2436" y="774"/>
                    <a:pt x="2418" y="809"/>
                    <a:pt x="2424" y="840"/>
                  </a:cubicBezTo>
                  <a:lnTo>
                    <a:pt x="2446" y="821"/>
                  </a:lnTo>
                  <a:lnTo>
                    <a:pt x="2446" y="821"/>
                  </a:lnTo>
                  <a:cubicBezTo>
                    <a:pt x="2474" y="849"/>
                    <a:pt x="2465" y="859"/>
                    <a:pt x="2430" y="865"/>
                  </a:cubicBezTo>
                  <a:cubicBezTo>
                    <a:pt x="2427" y="867"/>
                    <a:pt x="2425" y="868"/>
                    <a:pt x="2422" y="868"/>
                  </a:cubicBezTo>
                  <a:cubicBezTo>
                    <a:pt x="2412" y="868"/>
                    <a:pt x="2402" y="856"/>
                    <a:pt x="2389" y="846"/>
                  </a:cubicBezTo>
                  <a:cubicBezTo>
                    <a:pt x="2379" y="835"/>
                    <a:pt x="2365" y="829"/>
                    <a:pt x="2354" y="829"/>
                  </a:cubicBezTo>
                  <a:cubicBezTo>
                    <a:pt x="2348" y="829"/>
                    <a:pt x="2343" y="831"/>
                    <a:pt x="2339" y="834"/>
                  </a:cubicBezTo>
                  <a:cubicBezTo>
                    <a:pt x="2330" y="843"/>
                    <a:pt x="2320" y="856"/>
                    <a:pt x="2345" y="859"/>
                  </a:cubicBezTo>
                  <a:cubicBezTo>
                    <a:pt x="2361" y="874"/>
                    <a:pt x="2361" y="874"/>
                    <a:pt x="2349" y="884"/>
                  </a:cubicBezTo>
                  <a:cubicBezTo>
                    <a:pt x="2336" y="893"/>
                    <a:pt x="2330" y="912"/>
                    <a:pt x="2333" y="928"/>
                  </a:cubicBezTo>
                  <a:cubicBezTo>
                    <a:pt x="2349" y="943"/>
                    <a:pt x="2339" y="953"/>
                    <a:pt x="2330" y="962"/>
                  </a:cubicBezTo>
                  <a:cubicBezTo>
                    <a:pt x="2327" y="962"/>
                    <a:pt x="2323" y="961"/>
                    <a:pt x="2320" y="961"/>
                  </a:cubicBezTo>
                  <a:cubicBezTo>
                    <a:pt x="2306" y="961"/>
                    <a:pt x="2293" y="967"/>
                    <a:pt x="2283" y="978"/>
                  </a:cubicBezTo>
                  <a:lnTo>
                    <a:pt x="2270" y="962"/>
                  </a:lnTo>
                  <a:cubicBezTo>
                    <a:pt x="2258" y="953"/>
                    <a:pt x="2245" y="946"/>
                    <a:pt x="2230" y="943"/>
                  </a:cubicBezTo>
                  <a:lnTo>
                    <a:pt x="2230" y="943"/>
                  </a:lnTo>
                  <a:cubicBezTo>
                    <a:pt x="2220" y="953"/>
                    <a:pt x="2236" y="965"/>
                    <a:pt x="2236" y="965"/>
                  </a:cubicBezTo>
                  <a:cubicBezTo>
                    <a:pt x="2248" y="981"/>
                    <a:pt x="2010" y="1216"/>
                    <a:pt x="1979" y="1247"/>
                  </a:cubicBezTo>
                  <a:cubicBezTo>
                    <a:pt x="1944" y="1250"/>
                    <a:pt x="1913" y="1282"/>
                    <a:pt x="1938" y="1285"/>
                  </a:cubicBezTo>
                  <a:cubicBezTo>
                    <a:pt x="1954" y="1301"/>
                    <a:pt x="1904" y="1348"/>
                    <a:pt x="1844" y="1407"/>
                  </a:cubicBezTo>
                  <a:cubicBezTo>
                    <a:pt x="1772" y="1476"/>
                    <a:pt x="1722" y="1526"/>
                    <a:pt x="1738" y="1539"/>
                  </a:cubicBezTo>
                  <a:lnTo>
                    <a:pt x="1709" y="1570"/>
                  </a:lnTo>
                  <a:cubicBezTo>
                    <a:pt x="1687" y="1589"/>
                    <a:pt x="1681" y="1623"/>
                    <a:pt x="1672" y="1633"/>
                  </a:cubicBezTo>
                  <a:cubicBezTo>
                    <a:pt x="1675" y="1648"/>
                    <a:pt x="1674" y="1657"/>
                    <a:pt x="1670" y="1657"/>
                  </a:cubicBezTo>
                  <a:cubicBezTo>
                    <a:pt x="1668" y="1657"/>
                    <a:pt x="1665" y="1652"/>
                    <a:pt x="1662" y="1642"/>
                  </a:cubicBezTo>
                  <a:cubicBezTo>
                    <a:pt x="1650" y="1632"/>
                    <a:pt x="1640" y="1620"/>
                    <a:pt x="1631" y="1620"/>
                  </a:cubicBezTo>
                  <a:cubicBezTo>
                    <a:pt x="1629" y="1620"/>
                    <a:pt x="1627" y="1621"/>
                    <a:pt x="1625" y="1623"/>
                  </a:cubicBezTo>
                  <a:cubicBezTo>
                    <a:pt x="1603" y="1642"/>
                    <a:pt x="1618" y="1658"/>
                    <a:pt x="1634" y="1673"/>
                  </a:cubicBezTo>
                  <a:cubicBezTo>
                    <a:pt x="1647" y="1686"/>
                    <a:pt x="1637" y="1699"/>
                    <a:pt x="1637" y="1699"/>
                  </a:cubicBezTo>
                  <a:cubicBezTo>
                    <a:pt x="1633" y="1703"/>
                    <a:pt x="1631" y="1705"/>
                    <a:pt x="1628" y="1705"/>
                  </a:cubicBezTo>
                  <a:cubicBezTo>
                    <a:pt x="1625" y="1705"/>
                    <a:pt x="1621" y="1701"/>
                    <a:pt x="1612" y="1692"/>
                  </a:cubicBezTo>
                  <a:lnTo>
                    <a:pt x="1584" y="1664"/>
                  </a:lnTo>
                  <a:lnTo>
                    <a:pt x="1575" y="1673"/>
                  </a:lnTo>
                  <a:cubicBezTo>
                    <a:pt x="1587" y="1686"/>
                    <a:pt x="1578" y="1695"/>
                    <a:pt x="1578" y="1695"/>
                  </a:cubicBezTo>
                  <a:cubicBezTo>
                    <a:pt x="1574" y="1700"/>
                    <a:pt x="1572" y="1703"/>
                    <a:pt x="1569" y="1703"/>
                  </a:cubicBezTo>
                  <a:cubicBezTo>
                    <a:pt x="1564" y="1703"/>
                    <a:pt x="1556" y="1696"/>
                    <a:pt x="1537" y="1677"/>
                  </a:cubicBezTo>
                  <a:cubicBezTo>
                    <a:pt x="1526" y="1665"/>
                    <a:pt x="1518" y="1660"/>
                    <a:pt x="1513" y="1660"/>
                  </a:cubicBezTo>
                  <a:cubicBezTo>
                    <a:pt x="1506" y="1660"/>
                    <a:pt x="1507" y="1673"/>
                    <a:pt x="1518" y="1695"/>
                  </a:cubicBezTo>
                  <a:lnTo>
                    <a:pt x="1512" y="1730"/>
                  </a:lnTo>
                  <a:cubicBezTo>
                    <a:pt x="1506" y="1727"/>
                    <a:pt x="1502" y="1726"/>
                    <a:pt x="1498" y="1726"/>
                  </a:cubicBezTo>
                  <a:cubicBezTo>
                    <a:pt x="1477" y="1726"/>
                    <a:pt x="1484" y="1765"/>
                    <a:pt x="1487" y="1786"/>
                  </a:cubicBezTo>
                  <a:cubicBezTo>
                    <a:pt x="1474" y="1779"/>
                    <a:pt x="1464" y="1775"/>
                    <a:pt x="1458" y="1775"/>
                  </a:cubicBezTo>
                  <a:cubicBezTo>
                    <a:pt x="1446" y="1775"/>
                    <a:pt x="1446" y="1788"/>
                    <a:pt x="1459" y="1814"/>
                  </a:cubicBezTo>
                  <a:cubicBezTo>
                    <a:pt x="1468" y="1827"/>
                    <a:pt x="1465" y="1835"/>
                    <a:pt x="1451" y="1835"/>
                  </a:cubicBezTo>
                  <a:cubicBezTo>
                    <a:pt x="1447" y="1835"/>
                    <a:pt x="1442" y="1835"/>
                    <a:pt x="1437" y="1833"/>
                  </a:cubicBezTo>
                  <a:cubicBezTo>
                    <a:pt x="1433" y="1833"/>
                    <a:pt x="1431" y="1833"/>
                    <a:pt x="1428" y="1833"/>
                  </a:cubicBezTo>
                  <a:cubicBezTo>
                    <a:pt x="1409" y="1833"/>
                    <a:pt x="1400" y="1842"/>
                    <a:pt x="1383" y="1858"/>
                  </a:cubicBezTo>
                  <a:cubicBezTo>
                    <a:pt x="1387" y="1883"/>
                    <a:pt x="1318" y="1952"/>
                    <a:pt x="1236" y="2031"/>
                  </a:cubicBezTo>
                  <a:cubicBezTo>
                    <a:pt x="1148" y="2118"/>
                    <a:pt x="1086" y="2178"/>
                    <a:pt x="1101" y="2191"/>
                  </a:cubicBezTo>
                  <a:cubicBezTo>
                    <a:pt x="1096" y="2198"/>
                    <a:pt x="1094" y="2201"/>
                    <a:pt x="1088" y="2201"/>
                  </a:cubicBezTo>
                  <a:cubicBezTo>
                    <a:pt x="1083" y="2201"/>
                    <a:pt x="1077" y="2199"/>
                    <a:pt x="1067" y="2197"/>
                  </a:cubicBezTo>
                  <a:cubicBezTo>
                    <a:pt x="1062" y="2192"/>
                    <a:pt x="1058" y="2190"/>
                    <a:pt x="1055" y="2190"/>
                  </a:cubicBezTo>
                  <a:cubicBezTo>
                    <a:pt x="1048" y="2190"/>
                    <a:pt x="1047" y="2203"/>
                    <a:pt x="1061" y="2231"/>
                  </a:cubicBezTo>
                  <a:cubicBezTo>
                    <a:pt x="1064" y="2246"/>
                    <a:pt x="1070" y="2257"/>
                    <a:pt x="1069" y="2257"/>
                  </a:cubicBezTo>
                  <a:cubicBezTo>
                    <a:pt x="1067" y="2257"/>
                    <a:pt x="1063" y="2252"/>
                    <a:pt x="1051" y="2241"/>
                  </a:cubicBezTo>
                  <a:cubicBezTo>
                    <a:pt x="1048" y="2237"/>
                    <a:pt x="1044" y="2236"/>
                    <a:pt x="1040" y="2236"/>
                  </a:cubicBezTo>
                  <a:cubicBezTo>
                    <a:pt x="1026" y="2236"/>
                    <a:pt x="1008" y="2255"/>
                    <a:pt x="976" y="2285"/>
                  </a:cubicBezTo>
                  <a:cubicBezTo>
                    <a:pt x="948" y="2313"/>
                    <a:pt x="907" y="2353"/>
                    <a:pt x="923" y="2369"/>
                  </a:cubicBezTo>
                  <a:cubicBezTo>
                    <a:pt x="919" y="2388"/>
                    <a:pt x="918" y="2396"/>
                    <a:pt x="916" y="2396"/>
                  </a:cubicBezTo>
                  <a:cubicBezTo>
                    <a:pt x="915" y="2396"/>
                    <a:pt x="913" y="2390"/>
                    <a:pt x="910" y="2379"/>
                  </a:cubicBezTo>
                  <a:cubicBezTo>
                    <a:pt x="905" y="2366"/>
                    <a:pt x="895" y="2361"/>
                    <a:pt x="884" y="2361"/>
                  </a:cubicBezTo>
                  <a:cubicBezTo>
                    <a:pt x="859" y="2361"/>
                    <a:pt x="828" y="2390"/>
                    <a:pt x="826" y="2432"/>
                  </a:cubicBezTo>
                  <a:cubicBezTo>
                    <a:pt x="820" y="2438"/>
                    <a:pt x="814" y="2443"/>
                    <a:pt x="807" y="2443"/>
                  </a:cubicBezTo>
                  <a:cubicBezTo>
                    <a:pt x="802" y="2443"/>
                    <a:pt x="797" y="2441"/>
                    <a:pt x="791" y="2435"/>
                  </a:cubicBezTo>
                  <a:cubicBezTo>
                    <a:pt x="775" y="2454"/>
                    <a:pt x="763" y="2476"/>
                    <a:pt x="757" y="2501"/>
                  </a:cubicBezTo>
                  <a:lnTo>
                    <a:pt x="688" y="2570"/>
                  </a:lnTo>
                  <a:cubicBezTo>
                    <a:pt x="672" y="2585"/>
                    <a:pt x="666" y="2604"/>
                    <a:pt x="659" y="2623"/>
                  </a:cubicBezTo>
                  <a:lnTo>
                    <a:pt x="650" y="2632"/>
                  </a:lnTo>
                  <a:cubicBezTo>
                    <a:pt x="649" y="2630"/>
                    <a:pt x="646" y="2630"/>
                    <a:pt x="644" y="2630"/>
                  </a:cubicBezTo>
                  <a:cubicBezTo>
                    <a:pt x="625" y="2630"/>
                    <a:pt x="578" y="2675"/>
                    <a:pt x="515" y="2736"/>
                  </a:cubicBezTo>
                  <a:cubicBezTo>
                    <a:pt x="448" y="2803"/>
                    <a:pt x="390" y="2858"/>
                    <a:pt x="364" y="2858"/>
                  </a:cubicBezTo>
                  <a:cubicBezTo>
                    <a:pt x="363" y="2858"/>
                    <a:pt x="362" y="2858"/>
                    <a:pt x="362" y="2858"/>
                  </a:cubicBezTo>
                  <a:cubicBezTo>
                    <a:pt x="356" y="2867"/>
                    <a:pt x="352" y="2880"/>
                    <a:pt x="356" y="2892"/>
                  </a:cubicBezTo>
                  <a:cubicBezTo>
                    <a:pt x="357" y="2895"/>
                    <a:pt x="358" y="2897"/>
                    <a:pt x="359" y="2899"/>
                  </a:cubicBezTo>
                  <a:lnTo>
                    <a:pt x="359" y="2899"/>
                  </a:lnTo>
                  <a:cubicBezTo>
                    <a:pt x="355" y="2897"/>
                    <a:pt x="352" y="2893"/>
                    <a:pt x="349" y="2886"/>
                  </a:cubicBezTo>
                  <a:cubicBezTo>
                    <a:pt x="345" y="2873"/>
                    <a:pt x="343" y="2869"/>
                    <a:pt x="338" y="2869"/>
                  </a:cubicBezTo>
                  <a:cubicBezTo>
                    <a:pt x="335" y="2869"/>
                    <a:pt x="332" y="2870"/>
                    <a:pt x="327" y="2871"/>
                  </a:cubicBezTo>
                  <a:cubicBezTo>
                    <a:pt x="327" y="2871"/>
                    <a:pt x="315" y="2874"/>
                    <a:pt x="321" y="2896"/>
                  </a:cubicBezTo>
                  <a:cubicBezTo>
                    <a:pt x="329" y="2918"/>
                    <a:pt x="332" y="2927"/>
                    <a:pt x="329" y="2927"/>
                  </a:cubicBezTo>
                  <a:cubicBezTo>
                    <a:pt x="327" y="2927"/>
                    <a:pt x="322" y="2924"/>
                    <a:pt x="315" y="2918"/>
                  </a:cubicBezTo>
                  <a:cubicBezTo>
                    <a:pt x="303" y="2902"/>
                    <a:pt x="294" y="2894"/>
                    <a:pt x="287" y="2894"/>
                  </a:cubicBezTo>
                  <a:cubicBezTo>
                    <a:pt x="279" y="2894"/>
                    <a:pt x="274" y="2906"/>
                    <a:pt x="274" y="2930"/>
                  </a:cubicBezTo>
                  <a:cubicBezTo>
                    <a:pt x="277" y="2940"/>
                    <a:pt x="280" y="2948"/>
                    <a:pt x="281" y="2953"/>
                  </a:cubicBezTo>
                  <a:lnTo>
                    <a:pt x="281" y="2953"/>
                  </a:lnTo>
                  <a:cubicBezTo>
                    <a:pt x="280" y="2955"/>
                    <a:pt x="279" y="2957"/>
                    <a:pt x="279" y="2958"/>
                  </a:cubicBezTo>
                  <a:lnTo>
                    <a:pt x="279" y="2958"/>
                  </a:lnTo>
                  <a:cubicBezTo>
                    <a:pt x="275" y="2954"/>
                    <a:pt x="270" y="2946"/>
                    <a:pt x="261" y="2933"/>
                  </a:cubicBezTo>
                  <a:cubicBezTo>
                    <a:pt x="256" y="2916"/>
                    <a:pt x="240" y="2901"/>
                    <a:pt x="225" y="2901"/>
                  </a:cubicBezTo>
                  <a:cubicBezTo>
                    <a:pt x="223" y="2901"/>
                    <a:pt x="222" y="2902"/>
                    <a:pt x="221" y="2902"/>
                  </a:cubicBezTo>
                  <a:lnTo>
                    <a:pt x="227" y="2924"/>
                  </a:lnTo>
                  <a:cubicBezTo>
                    <a:pt x="235" y="2948"/>
                    <a:pt x="233" y="2959"/>
                    <a:pt x="225" y="2959"/>
                  </a:cubicBezTo>
                  <a:cubicBezTo>
                    <a:pt x="221" y="2959"/>
                    <a:pt x="215" y="2956"/>
                    <a:pt x="208" y="2949"/>
                  </a:cubicBezTo>
                  <a:cubicBezTo>
                    <a:pt x="206" y="2941"/>
                    <a:pt x="202" y="2937"/>
                    <a:pt x="197" y="2937"/>
                  </a:cubicBezTo>
                  <a:cubicBezTo>
                    <a:pt x="190" y="2937"/>
                    <a:pt x="180" y="2945"/>
                    <a:pt x="167" y="2961"/>
                  </a:cubicBezTo>
                  <a:cubicBezTo>
                    <a:pt x="156" y="2966"/>
                    <a:pt x="146" y="2969"/>
                    <a:pt x="138" y="2969"/>
                  </a:cubicBezTo>
                  <a:cubicBezTo>
                    <a:pt x="130" y="2969"/>
                    <a:pt x="124" y="2965"/>
                    <a:pt x="120" y="2955"/>
                  </a:cubicBezTo>
                  <a:cubicBezTo>
                    <a:pt x="116" y="2935"/>
                    <a:pt x="114" y="2925"/>
                    <a:pt x="112" y="2925"/>
                  </a:cubicBezTo>
                  <a:cubicBezTo>
                    <a:pt x="110" y="2925"/>
                    <a:pt x="110" y="2936"/>
                    <a:pt x="108" y="2958"/>
                  </a:cubicBezTo>
                  <a:cubicBezTo>
                    <a:pt x="104" y="2972"/>
                    <a:pt x="103" y="2977"/>
                    <a:pt x="94" y="2977"/>
                  </a:cubicBezTo>
                  <a:cubicBezTo>
                    <a:pt x="89" y="2977"/>
                    <a:pt x="81" y="2975"/>
                    <a:pt x="67" y="2971"/>
                  </a:cubicBezTo>
                  <a:cubicBezTo>
                    <a:pt x="58" y="2962"/>
                    <a:pt x="54" y="2957"/>
                    <a:pt x="51" y="2957"/>
                  </a:cubicBezTo>
                  <a:cubicBezTo>
                    <a:pt x="47" y="2957"/>
                    <a:pt x="45" y="2964"/>
                    <a:pt x="42" y="2977"/>
                  </a:cubicBezTo>
                  <a:cubicBezTo>
                    <a:pt x="54" y="3015"/>
                    <a:pt x="60" y="3034"/>
                    <a:pt x="71" y="3034"/>
                  </a:cubicBezTo>
                  <a:cubicBezTo>
                    <a:pt x="72" y="3034"/>
                    <a:pt x="73" y="3034"/>
                    <a:pt x="73" y="3034"/>
                  </a:cubicBezTo>
                  <a:cubicBezTo>
                    <a:pt x="77" y="3033"/>
                    <a:pt x="80" y="3032"/>
                    <a:pt x="82" y="3032"/>
                  </a:cubicBezTo>
                  <a:cubicBezTo>
                    <a:pt x="87" y="3032"/>
                    <a:pt x="88" y="3036"/>
                    <a:pt x="92" y="3049"/>
                  </a:cubicBezTo>
                  <a:lnTo>
                    <a:pt x="64" y="3059"/>
                  </a:lnTo>
                  <a:cubicBezTo>
                    <a:pt x="45" y="3062"/>
                    <a:pt x="30" y="3074"/>
                    <a:pt x="17" y="3093"/>
                  </a:cubicBezTo>
                  <a:cubicBezTo>
                    <a:pt x="0" y="3115"/>
                    <a:pt x="4" y="3143"/>
                    <a:pt x="16" y="3143"/>
                  </a:cubicBezTo>
                  <a:cubicBezTo>
                    <a:pt x="20" y="3143"/>
                    <a:pt x="24" y="3141"/>
                    <a:pt x="30" y="3134"/>
                  </a:cubicBezTo>
                  <a:lnTo>
                    <a:pt x="48" y="3149"/>
                  </a:lnTo>
                  <a:cubicBezTo>
                    <a:pt x="57" y="3177"/>
                    <a:pt x="67" y="3190"/>
                    <a:pt x="73" y="3190"/>
                  </a:cubicBezTo>
                  <a:cubicBezTo>
                    <a:pt x="81" y="3190"/>
                    <a:pt x="84" y="3172"/>
                    <a:pt x="73" y="3140"/>
                  </a:cubicBezTo>
                  <a:cubicBezTo>
                    <a:pt x="65" y="3107"/>
                    <a:pt x="61" y="3092"/>
                    <a:pt x="63" y="3092"/>
                  </a:cubicBezTo>
                  <a:lnTo>
                    <a:pt x="63" y="3092"/>
                  </a:lnTo>
                  <a:cubicBezTo>
                    <a:pt x="66" y="3092"/>
                    <a:pt x="72" y="3101"/>
                    <a:pt x="83" y="3118"/>
                  </a:cubicBezTo>
                  <a:cubicBezTo>
                    <a:pt x="92" y="3145"/>
                    <a:pt x="101" y="3151"/>
                    <a:pt x="110" y="3151"/>
                  </a:cubicBezTo>
                  <a:cubicBezTo>
                    <a:pt x="112" y="3151"/>
                    <a:pt x="113" y="3151"/>
                    <a:pt x="115" y="3151"/>
                  </a:cubicBezTo>
                  <a:lnTo>
                    <a:pt x="115" y="3151"/>
                  </a:lnTo>
                  <a:cubicBezTo>
                    <a:pt x="117" y="3151"/>
                    <a:pt x="118" y="3152"/>
                    <a:pt x="120" y="3153"/>
                  </a:cubicBezTo>
                  <a:cubicBezTo>
                    <a:pt x="136" y="3165"/>
                    <a:pt x="149" y="3181"/>
                    <a:pt x="139" y="3190"/>
                  </a:cubicBezTo>
                  <a:lnTo>
                    <a:pt x="171" y="3222"/>
                  </a:lnTo>
                  <a:cubicBezTo>
                    <a:pt x="195" y="3246"/>
                    <a:pt x="210" y="3261"/>
                    <a:pt x="235" y="3261"/>
                  </a:cubicBezTo>
                  <a:cubicBezTo>
                    <a:pt x="239" y="3261"/>
                    <a:pt x="244" y="3260"/>
                    <a:pt x="249" y="3259"/>
                  </a:cubicBezTo>
                  <a:cubicBezTo>
                    <a:pt x="302" y="3237"/>
                    <a:pt x="346" y="3222"/>
                    <a:pt x="318" y="3193"/>
                  </a:cubicBezTo>
                  <a:cubicBezTo>
                    <a:pt x="318" y="3193"/>
                    <a:pt x="315" y="3168"/>
                    <a:pt x="324" y="3159"/>
                  </a:cubicBezTo>
                  <a:cubicBezTo>
                    <a:pt x="329" y="3153"/>
                    <a:pt x="337" y="3151"/>
                    <a:pt x="345" y="3151"/>
                  </a:cubicBezTo>
                  <a:cubicBezTo>
                    <a:pt x="352" y="3151"/>
                    <a:pt x="359" y="3153"/>
                    <a:pt x="359" y="3153"/>
                  </a:cubicBezTo>
                  <a:cubicBezTo>
                    <a:pt x="361" y="3155"/>
                    <a:pt x="364" y="3156"/>
                    <a:pt x="367" y="3156"/>
                  </a:cubicBezTo>
                  <a:cubicBezTo>
                    <a:pt x="382" y="3156"/>
                    <a:pt x="406" y="3134"/>
                    <a:pt x="436" y="3105"/>
                  </a:cubicBezTo>
                  <a:lnTo>
                    <a:pt x="436" y="3105"/>
                  </a:lnTo>
                  <a:cubicBezTo>
                    <a:pt x="445" y="3106"/>
                    <a:pt x="453" y="3108"/>
                    <a:pt x="462" y="3112"/>
                  </a:cubicBezTo>
                  <a:cubicBezTo>
                    <a:pt x="465" y="3113"/>
                    <a:pt x="468" y="3114"/>
                    <a:pt x="472" y="3114"/>
                  </a:cubicBezTo>
                  <a:cubicBezTo>
                    <a:pt x="494" y="3114"/>
                    <a:pt x="511" y="3081"/>
                    <a:pt x="485" y="3057"/>
                  </a:cubicBezTo>
                  <a:lnTo>
                    <a:pt x="485" y="3057"/>
                  </a:lnTo>
                  <a:cubicBezTo>
                    <a:pt x="499" y="3044"/>
                    <a:pt x="510" y="3034"/>
                    <a:pt x="521" y="3025"/>
                  </a:cubicBezTo>
                  <a:lnTo>
                    <a:pt x="521" y="3025"/>
                  </a:lnTo>
                  <a:lnTo>
                    <a:pt x="522" y="3027"/>
                  </a:lnTo>
                  <a:cubicBezTo>
                    <a:pt x="525" y="3063"/>
                    <a:pt x="537" y="3082"/>
                    <a:pt x="546" y="3082"/>
                  </a:cubicBezTo>
                  <a:cubicBezTo>
                    <a:pt x="553" y="3082"/>
                    <a:pt x="559" y="3069"/>
                    <a:pt x="556" y="3041"/>
                  </a:cubicBezTo>
                  <a:lnTo>
                    <a:pt x="556" y="3041"/>
                  </a:lnTo>
                  <a:cubicBezTo>
                    <a:pt x="558" y="3046"/>
                    <a:pt x="560" y="3054"/>
                    <a:pt x="562" y="3062"/>
                  </a:cubicBezTo>
                  <a:cubicBezTo>
                    <a:pt x="565" y="3070"/>
                    <a:pt x="569" y="3074"/>
                    <a:pt x="574" y="3074"/>
                  </a:cubicBezTo>
                  <a:cubicBezTo>
                    <a:pt x="581" y="3074"/>
                    <a:pt x="590" y="3066"/>
                    <a:pt x="603" y="3049"/>
                  </a:cubicBezTo>
                  <a:cubicBezTo>
                    <a:pt x="613" y="3044"/>
                    <a:pt x="615" y="3014"/>
                    <a:pt x="612" y="2993"/>
                  </a:cubicBezTo>
                  <a:lnTo>
                    <a:pt x="612" y="2993"/>
                  </a:lnTo>
                  <a:cubicBezTo>
                    <a:pt x="612" y="2993"/>
                    <a:pt x="612" y="2993"/>
                    <a:pt x="612" y="2993"/>
                  </a:cubicBezTo>
                  <a:cubicBezTo>
                    <a:pt x="612" y="2993"/>
                    <a:pt x="612" y="2992"/>
                    <a:pt x="612" y="2992"/>
                  </a:cubicBezTo>
                  <a:lnTo>
                    <a:pt x="612" y="2992"/>
                  </a:lnTo>
                  <a:cubicBezTo>
                    <a:pt x="612" y="2989"/>
                    <a:pt x="611" y="2986"/>
                    <a:pt x="610" y="2984"/>
                  </a:cubicBezTo>
                  <a:lnTo>
                    <a:pt x="610" y="2984"/>
                  </a:lnTo>
                  <a:cubicBezTo>
                    <a:pt x="612" y="2976"/>
                    <a:pt x="618" y="2966"/>
                    <a:pt x="628" y="2954"/>
                  </a:cubicBezTo>
                  <a:lnTo>
                    <a:pt x="628" y="2954"/>
                  </a:lnTo>
                  <a:cubicBezTo>
                    <a:pt x="632" y="2954"/>
                    <a:pt x="633" y="2958"/>
                    <a:pt x="638" y="2971"/>
                  </a:cubicBezTo>
                  <a:cubicBezTo>
                    <a:pt x="643" y="2989"/>
                    <a:pt x="651" y="2997"/>
                    <a:pt x="658" y="2997"/>
                  </a:cubicBezTo>
                  <a:cubicBezTo>
                    <a:pt x="668" y="2997"/>
                    <a:pt x="677" y="2983"/>
                    <a:pt x="678" y="2958"/>
                  </a:cubicBezTo>
                  <a:lnTo>
                    <a:pt x="685" y="2980"/>
                  </a:lnTo>
                  <a:cubicBezTo>
                    <a:pt x="688" y="2990"/>
                    <a:pt x="695" y="3000"/>
                    <a:pt x="710" y="3000"/>
                  </a:cubicBezTo>
                  <a:cubicBezTo>
                    <a:pt x="723" y="3000"/>
                    <a:pt x="742" y="2993"/>
                    <a:pt x="769" y="2974"/>
                  </a:cubicBezTo>
                  <a:cubicBezTo>
                    <a:pt x="802" y="2962"/>
                    <a:pt x="831" y="2953"/>
                    <a:pt x="849" y="2953"/>
                  </a:cubicBezTo>
                  <a:cubicBezTo>
                    <a:pt x="860" y="2953"/>
                    <a:pt x="867" y="2956"/>
                    <a:pt x="869" y="2965"/>
                  </a:cubicBezTo>
                  <a:cubicBezTo>
                    <a:pt x="870" y="2967"/>
                    <a:pt x="872" y="2968"/>
                    <a:pt x="874" y="2968"/>
                  </a:cubicBezTo>
                  <a:cubicBezTo>
                    <a:pt x="886" y="2968"/>
                    <a:pt x="918" y="2920"/>
                    <a:pt x="929" y="2877"/>
                  </a:cubicBezTo>
                  <a:cubicBezTo>
                    <a:pt x="932" y="2888"/>
                    <a:pt x="938" y="2892"/>
                    <a:pt x="947" y="2892"/>
                  </a:cubicBezTo>
                  <a:cubicBezTo>
                    <a:pt x="954" y="2892"/>
                    <a:pt x="964" y="2889"/>
                    <a:pt x="976" y="2886"/>
                  </a:cubicBezTo>
                  <a:cubicBezTo>
                    <a:pt x="995" y="2879"/>
                    <a:pt x="1005" y="2875"/>
                    <a:pt x="1011" y="2875"/>
                  </a:cubicBezTo>
                  <a:cubicBezTo>
                    <a:pt x="1018" y="2875"/>
                    <a:pt x="1020" y="2881"/>
                    <a:pt x="1023" y="2892"/>
                  </a:cubicBezTo>
                  <a:cubicBezTo>
                    <a:pt x="1023" y="2914"/>
                    <a:pt x="1023" y="2925"/>
                    <a:pt x="1024" y="2925"/>
                  </a:cubicBezTo>
                  <a:cubicBezTo>
                    <a:pt x="1026" y="2925"/>
                    <a:pt x="1029" y="2912"/>
                    <a:pt x="1036" y="2886"/>
                  </a:cubicBezTo>
                  <a:cubicBezTo>
                    <a:pt x="1036" y="2866"/>
                    <a:pt x="1046" y="2856"/>
                    <a:pt x="1058" y="2856"/>
                  </a:cubicBezTo>
                  <a:cubicBezTo>
                    <a:pt x="1072" y="2856"/>
                    <a:pt x="1088" y="2868"/>
                    <a:pt x="1095" y="2889"/>
                  </a:cubicBezTo>
                  <a:cubicBezTo>
                    <a:pt x="1098" y="2899"/>
                    <a:pt x="1104" y="2903"/>
                    <a:pt x="1113" y="2903"/>
                  </a:cubicBezTo>
                  <a:cubicBezTo>
                    <a:pt x="1121" y="2903"/>
                    <a:pt x="1130" y="2900"/>
                    <a:pt x="1142" y="2896"/>
                  </a:cubicBezTo>
                  <a:cubicBezTo>
                    <a:pt x="1148" y="2874"/>
                    <a:pt x="1177" y="2864"/>
                    <a:pt x="1202" y="2855"/>
                  </a:cubicBezTo>
                  <a:cubicBezTo>
                    <a:pt x="1242" y="2842"/>
                    <a:pt x="1242" y="2842"/>
                    <a:pt x="1230" y="2802"/>
                  </a:cubicBezTo>
                  <a:cubicBezTo>
                    <a:pt x="1214" y="2761"/>
                    <a:pt x="1230" y="2758"/>
                    <a:pt x="1255" y="2748"/>
                  </a:cubicBezTo>
                  <a:cubicBezTo>
                    <a:pt x="1260" y="2747"/>
                    <a:pt x="1266" y="2745"/>
                    <a:pt x="1272" y="2745"/>
                  </a:cubicBezTo>
                  <a:cubicBezTo>
                    <a:pt x="1279" y="2745"/>
                    <a:pt x="1286" y="2748"/>
                    <a:pt x="1289" y="2761"/>
                  </a:cubicBezTo>
                  <a:cubicBezTo>
                    <a:pt x="1289" y="2761"/>
                    <a:pt x="1304" y="2771"/>
                    <a:pt x="1316" y="2771"/>
                  </a:cubicBezTo>
                  <a:cubicBezTo>
                    <a:pt x="1318" y="2771"/>
                    <a:pt x="1319" y="2771"/>
                    <a:pt x="1321" y="2770"/>
                  </a:cubicBezTo>
                  <a:cubicBezTo>
                    <a:pt x="1328" y="2769"/>
                    <a:pt x="1335" y="2767"/>
                    <a:pt x="1340" y="2767"/>
                  </a:cubicBezTo>
                  <a:cubicBezTo>
                    <a:pt x="1347" y="2767"/>
                    <a:pt x="1352" y="2770"/>
                    <a:pt x="1355" y="2780"/>
                  </a:cubicBezTo>
                  <a:cubicBezTo>
                    <a:pt x="1363" y="2786"/>
                    <a:pt x="1374" y="2789"/>
                    <a:pt x="1385" y="2789"/>
                  </a:cubicBezTo>
                  <a:cubicBezTo>
                    <a:pt x="1391" y="2789"/>
                    <a:pt x="1397" y="2788"/>
                    <a:pt x="1402" y="2786"/>
                  </a:cubicBezTo>
                  <a:cubicBezTo>
                    <a:pt x="1416" y="2782"/>
                    <a:pt x="1431" y="2778"/>
                    <a:pt x="1443" y="2778"/>
                  </a:cubicBezTo>
                  <a:cubicBezTo>
                    <a:pt x="1452" y="2778"/>
                    <a:pt x="1459" y="2781"/>
                    <a:pt x="1462" y="2789"/>
                  </a:cubicBezTo>
                  <a:cubicBezTo>
                    <a:pt x="1474" y="2786"/>
                    <a:pt x="1474" y="2786"/>
                    <a:pt x="1468" y="2764"/>
                  </a:cubicBezTo>
                  <a:cubicBezTo>
                    <a:pt x="1462" y="2746"/>
                    <a:pt x="1467" y="2723"/>
                    <a:pt x="1518" y="2723"/>
                  </a:cubicBezTo>
                  <a:cubicBezTo>
                    <a:pt x="1521" y="2723"/>
                    <a:pt x="1524" y="2723"/>
                    <a:pt x="1528" y="2723"/>
                  </a:cubicBezTo>
                  <a:cubicBezTo>
                    <a:pt x="1553" y="2714"/>
                    <a:pt x="1593" y="2698"/>
                    <a:pt x="1587" y="2679"/>
                  </a:cubicBezTo>
                  <a:cubicBezTo>
                    <a:pt x="1591" y="2678"/>
                    <a:pt x="1593" y="2678"/>
                    <a:pt x="1595" y="2678"/>
                  </a:cubicBezTo>
                  <a:cubicBezTo>
                    <a:pt x="1600" y="2678"/>
                    <a:pt x="1601" y="2682"/>
                    <a:pt x="1606" y="2695"/>
                  </a:cubicBezTo>
                  <a:cubicBezTo>
                    <a:pt x="1612" y="2711"/>
                    <a:pt x="1621" y="2718"/>
                    <a:pt x="1629" y="2718"/>
                  </a:cubicBezTo>
                  <a:cubicBezTo>
                    <a:pt x="1640" y="2718"/>
                    <a:pt x="1652" y="2704"/>
                    <a:pt x="1659" y="2676"/>
                  </a:cubicBezTo>
                  <a:cubicBezTo>
                    <a:pt x="1655" y="2665"/>
                    <a:pt x="1659" y="2658"/>
                    <a:pt x="1667" y="2658"/>
                  </a:cubicBezTo>
                  <a:cubicBezTo>
                    <a:pt x="1672" y="2658"/>
                    <a:pt x="1679" y="2661"/>
                    <a:pt x="1687" y="2667"/>
                  </a:cubicBezTo>
                  <a:cubicBezTo>
                    <a:pt x="1687" y="2667"/>
                    <a:pt x="1700" y="2664"/>
                    <a:pt x="1706" y="2639"/>
                  </a:cubicBezTo>
                  <a:cubicBezTo>
                    <a:pt x="1710" y="2623"/>
                    <a:pt x="1712" y="2617"/>
                    <a:pt x="1720" y="2617"/>
                  </a:cubicBezTo>
                  <a:cubicBezTo>
                    <a:pt x="1724" y="2617"/>
                    <a:pt x="1732" y="2619"/>
                    <a:pt x="1744" y="2623"/>
                  </a:cubicBezTo>
                  <a:cubicBezTo>
                    <a:pt x="1749" y="2635"/>
                    <a:pt x="1755" y="2639"/>
                    <a:pt x="1762" y="2639"/>
                  </a:cubicBezTo>
                  <a:cubicBezTo>
                    <a:pt x="1767" y="2639"/>
                    <a:pt x="1773" y="2637"/>
                    <a:pt x="1778" y="2636"/>
                  </a:cubicBezTo>
                  <a:cubicBezTo>
                    <a:pt x="1795" y="2608"/>
                    <a:pt x="1912" y="2565"/>
                    <a:pt x="1952" y="2565"/>
                  </a:cubicBezTo>
                  <a:cubicBezTo>
                    <a:pt x="1957" y="2565"/>
                    <a:pt x="1961" y="2565"/>
                    <a:pt x="1963" y="2567"/>
                  </a:cubicBezTo>
                  <a:cubicBezTo>
                    <a:pt x="1969" y="2545"/>
                    <a:pt x="1969" y="2545"/>
                    <a:pt x="1982" y="2538"/>
                  </a:cubicBezTo>
                  <a:cubicBezTo>
                    <a:pt x="1991" y="2550"/>
                    <a:pt x="1998" y="2555"/>
                    <a:pt x="2003" y="2555"/>
                  </a:cubicBezTo>
                  <a:cubicBezTo>
                    <a:pt x="2012" y="2555"/>
                    <a:pt x="2011" y="2535"/>
                    <a:pt x="2001" y="2510"/>
                  </a:cubicBezTo>
                  <a:lnTo>
                    <a:pt x="1988" y="2513"/>
                  </a:lnTo>
                  <a:lnTo>
                    <a:pt x="1976" y="2520"/>
                  </a:lnTo>
                  <a:cubicBezTo>
                    <a:pt x="1967" y="2498"/>
                    <a:pt x="1975" y="2485"/>
                    <a:pt x="1987" y="2485"/>
                  </a:cubicBezTo>
                  <a:cubicBezTo>
                    <a:pt x="1998" y="2485"/>
                    <a:pt x="2012" y="2496"/>
                    <a:pt x="2023" y="2523"/>
                  </a:cubicBezTo>
                  <a:cubicBezTo>
                    <a:pt x="2034" y="2539"/>
                    <a:pt x="2041" y="2547"/>
                    <a:pt x="2044" y="2547"/>
                  </a:cubicBezTo>
                  <a:cubicBezTo>
                    <a:pt x="2048" y="2547"/>
                    <a:pt x="2048" y="2537"/>
                    <a:pt x="2048" y="2513"/>
                  </a:cubicBezTo>
                  <a:cubicBezTo>
                    <a:pt x="2046" y="2489"/>
                    <a:pt x="2050" y="2477"/>
                    <a:pt x="2059" y="2477"/>
                  </a:cubicBezTo>
                  <a:cubicBezTo>
                    <a:pt x="2066" y="2477"/>
                    <a:pt x="2076" y="2485"/>
                    <a:pt x="2088" y="2501"/>
                  </a:cubicBezTo>
                  <a:cubicBezTo>
                    <a:pt x="2095" y="2519"/>
                    <a:pt x="2098" y="2528"/>
                    <a:pt x="2099" y="2528"/>
                  </a:cubicBezTo>
                  <a:cubicBezTo>
                    <a:pt x="2101" y="2528"/>
                    <a:pt x="2101" y="2517"/>
                    <a:pt x="2101" y="2495"/>
                  </a:cubicBezTo>
                  <a:cubicBezTo>
                    <a:pt x="2099" y="2441"/>
                    <a:pt x="2110" y="2407"/>
                    <a:pt x="2125" y="2407"/>
                  </a:cubicBezTo>
                  <a:cubicBezTo>
                    <a:pt x="2135" y="2407"/>
                    <a:pt x="2147" y="2420"/>
                    <a:pt x="2157" y="2451"/>
                  </a:cubicBezTo>
                  <a:cubicBezTo>
                    <a:pt x="2172" y="2487"/>
                    <a:pt x="2191" y="2501"/>
                    <a:pt x="2204" y="2501"/>
                  </a:cubicBezTo>
                  <a:cubicBezTo>
                    <a:pt x="2205" y="2501"/>
                    <a:pt x="2206" y="2501"/>
                    <a:pt x="2208" y="2501"/>
                  </a:cubicBezTo>
                  <a:cubicBezTo>
                    <a:pt x="2220" y="2495"/>
                    <a:pt x="2214" y="2476"/>
                    <a:pt x="2204" y="2457"/>
                  </a:cubicBezTo>
                  <a:cubicBezTo>
                    <a:pt x="2189" y="2438"/>
                    <a:pt x="2187" y="2427"/>
                    <a:pt x="2195" y="2427"/>
                  </a:cubicBezTo>
                  <a:cubicBezTo>
                    <a:pt x="2202" y="2427"/>
                    <a:pt x="2215" y="2434"/>
                    <a:pt x="2233" y="2447"/>
                  </a:cubicBezTo>
                  <a:cubicBezTo>
                    <a:pt x="2257" y="2466"/>
                    <a:pt x="2276" y="2474"/>
                    <a:pt x="2292" y="2474"/>
                  </a:cubicBezTo>
                  <a:cubicBezTo>
                    <a:pt x="2314" y="2474"/>
                    <a:pt x="2329" y="2457"/>
                    <a:pt x="2342" y="2426"/>
                  </a:cubicBezTo>
                  <a:cubicBezTo>
                    <a:pt x="2364" y="2393"/>
                    <a:pt x="2387" y="2374"/>
                    <a:pt x="2397" y="2374"/>
                  </a:cubicBezTo>
                  <a:cubicBezTo>
                    <a:pt x="2405" y="2374"/>
                    <a:pt x="2406" y="2384"/>
                    <a:pt x="2396" y="2407"/>
                  </a:cubicBezTo>
                  <a:cubicBezTo>
                    <a:pt x="2390" y="2435"/>
                    <a:pt x="2388" y="2447"/>
                    <a:pt x="2390" y="2447"/>
                  </a:cubicBezTo>
                  <a:cubicBezTo>
                    <a:pt x="2392" y="2447"/>
                    <a:pt x="2397" y="2439"/>
                    <a:pt x="2405" y="2426"/>
                  </a:cubicBezTo>
                  <a:lnTo>
                    <a:pt x="2468" y="2400"/>
                  </a:lnTo>
                  <a:cubicBezTo>
                    <a:pt x="2483" y="2397"/>
                    <a:pt x="2486" y="2372"/>
                    <a:pt x="2480" y="2353"/>
                  </a:cubicBezTo>
                  <a:lnTo>
                    <a:pt x="2480" y="2353"/>
                  </a:lnTo>
                  <a:cubicBezTo>
                    <a:pt x="2495" y="2369"/>
                    <a:pt x="2511" y="2380"/>
                    <a:pt x="2524" y="2380"/>
                  </a:cubicBezTo>
                  <a:cubicBezTo>
                    <a:pt x="2537" y="2380"/>
                    <a:pt x="2548" y="2370"/>
                    <a:pt x="2552" y="2347"/>
                  </a:cubicBezTo>
                  <a:lnTo>
                    <a:pt x="2581" y="2338"/>
                  </a:lnTo>
                  <a:cubicBezTo>
                    <a:pt x="2593" y="2332"/>
                    <a:pt x="2593" y="2332"/>
                    <a:pt x="2596" y="2306"/>
                  </a:cubicBezTo>
                  <a:cubicBezTo>
                    <a:pt x="2599" y="2297"/>
                    <a:pt x="2603" y="2293"/>
                    <a:pt x="2610" y="2293"/>
                  </a:cubicBezTo>
                  <a:cubicBezTo>
                    <a:pt x="2619" y="2293"/>
                    <a:pt x="2632" y="2302"/>
                    <a:pt x="2643" y="2310"/>
                  </a:cubicBezTo>
                  <a:cubicBezTo>
                    <a:pt x="2657" y="2320"/>
                    <a:pt x="2672" y="2330"/>
                    <a:pt x="2677" y="2330"/>
                  </a:cubicBezTo>
                  <a:cubicBezTo>
                    <a:pt x="2680" y="2330"/>
                    <a:pt x="2681" y="2327"/>
                    <a:pt x="2678" y="2319"/>
                  </a:cubicBezTo>
                  <a:cubicBezTo>
                    <a:pt x="2671" y="2300"/>
                    <a:pt x="2690" y="2272"/>
                    <a:pt x="2693" y="2247"/>
                  </a:cubicBezTo>
                  <a:cubicBezTo>
                    <a:pt x="2696" y="2238"/>
                    <a:pt x="2700" y="2234"/>
                    <a:pt x="2704" y="2234"/>
                  </a:cubicBezTo>
                  <a:cubicBezTo>
                    <a:pt x="2712" y="2234"/>
                    <a:pt x="2719" y="2246"/>
                    <a:pt x="2715" y="2259"/>
                  </a:cubicBezTo>
                  <a:cubicBezTo>
                    <a:pt x="2722" y="2281"/>
                    <a:pt x="2722" y="2281"/>
                    <a:pt x="2756" y="2291"/>
                  </a:cubicBezTo>
                  <a:cubicBezTo>
                    <a:pt x="2769" y="2285"/>
                    <a:pt x="2797" y="2275"/>
                    <a:pt x="2787" y="2253"/>
                  </a:cubicBezTo>
                  <a:cubicBezTo>
                    <a:pt x="2782" y="2238"/>
                    <a:pt x="2833" y="2214"/>
                    <a:pt x="2862" y="2214"/>
                  </a:cubicBezTo>
                  <a:cubicBezTo>
                    <a:pt x="2869" y="2214"/>
                    <a:pt x="2875" y="2216"/>
                    <a:pt x="2878" y="2219"/>
                  </a:cubicBezTo>
                  <a:lnTo>
                    <a:pt x="2906" y="2209"/>
                  </a:lnTo>
                  <a:cubicBezTo>
                    <a:pt x="2919" y="2203"/>
                    <a:pt x="2922" y="2178"/>
                    <a:pt x="2938" y="2172"/>
                  </a:cubicBezTo>
                  <a:cubicBezTo>
                    <a:pt x="2938" y="2172"/>
                    <a:pt x="2950" y="2169"/>
                    <a:pt x="2953" y="2144"/>
                  </a:cubicBezTo>
                  <a:cubicBezTo>
                    <a:pt x="2959" y="2141"/>
                    <a:pt x="2965" y="2139"/>
                    <a:pt x="2971" y="2139"/>
                  </a:cubicBezTo>
                  <a:cubicBezTo>
                    <a:pt x="2978" y="2139"/>
                    <a:pt x="2984" y="2142"/>
                    <a:pt x="2988" y="2153"/>
                  </a:cubicBezTo>
                  <a:cubicBezTo>
                    <a:pt x="2986" y="2129"/>
                    <a:pt x="2985" y="2118"/>
                    <a:pt x="2990" y="2118"/>
                  </a:cubicBezTo>
                  <a:cubicBezTo>
                    <a:pt x="2993" y="2118"/>
                    <a:pt x="3000" y="2126"/>
                    <a:pt x="3013" y="2140"/>
                  </a:cubicBezTo>
                  <a:cubicBezTo>
                    <a:pt x="3021" y="2160"/>
                    <a:pt x="3025" y="2171"/>
                    <a:pt x="3027" y="2171"/>
                  </a:cubicBezTo>
                  <a:cubicBezTo>
                    <a:pt x="3029" y="2171"/>
                    <a:pt x="3029" y="2160"/>
                    <a:pt x="3029" y="2137"/>
                  </a:cubicBezTo>
                  <a:cubicBezTo>
                    <a:pt x="3030" y="2123"/>
                    <a:pt x="3031" y="2116"/>
                    <a:pt x="3036" y="2116"/>
                  </a:cubicBezTo>
                  <a:cubicBezTo>
                    <a:pt x="3039" y="2116"/>
                    <a:pt x="3045" y="2120"/>
                    <a:pt x="3054" y="2125"/>
                  </a:cubicBezTo>
                  <a:cubicBezTo>
                    <a:pt x="3056" y="2134"/>
                    <a:pt x="3061" y="2139"/>
                    <a:pt x="3065" y="2139"/>
                  </a:cubicBezTo>
                  <a:cubicBezTo>
                    <a:pt x="3069" y="2139"/>
                    <a:pt x="3071" y="2132"/>
                    <a:pt x="3066" y="2122"/>
                  </a:cubicBezTo>
                  <a:cubicBezTo>
                    <a:pt x="3064" y="2091"/>
                    <a:pt x="3079" y="2063"/>
                    <a:pt x="3093" y="2063"/>
                  </a:cubicBezTo>
                  <a:cubicBezTo>
                    <a:pt x="3099" y="2063"/>
                    <a:pt x="3105" y="2069"/>
                    <a:pt x="3110" y="2081"/>
                  </a:cubicBezTo>
                  <a:cubicBezTo>
                    <a:pt x="3110" y="2081"/>
                    <a:pt x="3123" y="2075"/>
                    <a:pt x="3129" y="2050"/>
                  </a:cubicBezTo>
                  <a:cubicBezTo>
                    <a:pt x="3127" y="2027"/>
                    <a:pt x="3127" y="2016"/>
                    <a:pt x="3128" y="2016"/>
                  </a:cubicBezTo>
                  <a:lnTo>
                    <a:pt x="3128" y="2016"/>
                  </a:lnTo>
                  <a:cubicBezTo>
                    <a:pt x="3130" y="2016"/>
                    <a:pt x="3134" y="2025"/>
                    <a:pt x="3141" y="2043"/>
                  </a:cubicBezTo>
                  <a:cubicBezTo>
                    <a:pt x="3154" y="2058"/>
                    <a:pt x="3163" y="2065"/>
                    <a:pt x="3169" y="2065"/>
                  </a:cubicBezTo>
                  <a:cubicBezTo>
                    <a:pt x="3178" y="2065"/>
                    <a:pt x="3181" y="2053"/>
                    <a:pt x="3179" y="2028"/>
                  </a:cubicBezTo>
                  <a:cubicBezTo>
                    <a:pt x="3179" y="2028"/>
                    <a:pt x="3183" y="2014"/>
                    <a:pt x="3193" y="2014"/>
                  </a:cubicBezTo>
                  <a:cubicBezTo>
                    <a:pt x="3196" y="2014"/>
                    <a:pt x="3200" y="2015"/>
                    <a:pt x="3204" y="2018"/>
                  </a:cubicBezTo>
                  <a:cubicBezTo>
                    <a:pt x="3212" y="2020"/>
                    <a:pt x="3221" y="2021"/>
                    <a:pt x="3232" y="2021"/>
                  </a:cubicBezTo>
                  <a:cubicBezTo>
                    <a:pt x="3271" y="2021"/>
                    <a:pt x="3320" y="2008"/>
                    <a:pt x="3295" y="1981"/>
                  </a:cubicBezTo>
                  <a:lnTo>
                    <a:pt x="3320" y="1971"/>
                  </a:lnTo>
                  <a:cubicBezTo>
                    <a:pt x="3328" y="1973"/>
                    <a:pt x="3336" y="1973"/>
                    <a:pt x="3342" y="1973"/>
                  </a:cubicBezTo>
                  <a:cubicBezTo>
                    <a:pt x="3360" y="1973"/>
                    <a:pt x="3369" y="1966"/>
                    <a:pt x="3373" y="1949"/>
                  </a:cubicBezTo>
                  <a:lnTo>
                    <a:pt x="3376" y="1924"/>
                  </a:lnTo>
                  <a:cubicBezTo>
                    <a:pt x="3384" y="1940"/>
                    <a:pt x="3400" y="1951"/>
                    <a:pt x="3413" y="1951"/>
                  </a:cubicBezTo>
                  <a:cubicBezTo>
                    <a:pt x="3416" y="1951"/>
                    <a:pt x="3418" y="1950"/>
                    <a:pt x="3420" y="1949"/>
                  </a:cubicBezTo>
                  <a:cubicBezTo>
                    <a:pt x="3433" y="1946"/>
                    <a:pt x="3433" y="1946"/>
                    <a:pt x="3424" y="1927"/>
                  </a:cubicBezTo>
                  <a:cubicBezTo>
                    <a:pt x="3405" y="1912"/>
                    <a:pt x="3417" y="1908"/>
                    <a:pt x="3430" y="1902"/>
                  </a:cubicBezTo>
                  <a:cubicBezTo>
                    <a:pt x="3432" y="1901"/>
                    <a:pt x="3434" y="1901"/>
                    <a:pt x="3437" y="1901"/>
                  </a:cubicBezTo>
                  <a:cubicBezTo>
                    <a:pt x="3449" y="1901"/>
                    <a:pt x="3465" y="1912"/>
                    <a:pt x="3471" y="1930"/>
                  </a:cubicBezTo>
                  <a:lnTo>
                    <a:pt x="3483" y="1924"/>
                  </a:lnTo>
                  <a:cubicBezTo>
                    <a:pt x="3473" y="1900"/>
                    <a:pt x="3475" y="1889"/>
                    <a:pt x="3479" y="1889"/>
                  </a:cubicBezTo>
                  <a:cubicBezTo>
                    <a:pt x="3482" y="1889"/>
                    <a:pt x="3486" y="1892"/>
                    <a:pt x="3489" y="1899"/>
                  </a:cubicBezTo>
                  <a:cubicBezTo>
                    <a:pt x="3497" y="1905"/>
                    <a:pt x="3506" y="1908"/>
                    <a:pt x="3516" y="1908"/>
                  </a:cubicBezTo>
                  <a:cubicBezTo>
                    <a:pt x="3523" y="1908"/>
                    <a:pt x="3530" y="1906"/>
                    <a:pt x="3536" y="1902"/>
                  </a:cubicBezTo>
                  <a:cubicBezTo>
                    <a:pt x="3533" y="1895"/>
                    <a:pt x="3534" y="1892"/>
                    <a:pt x="3536" y="1892"/>
                  </a:cubicBezTo>
                  <a:cubicBezTo>
                    <a:pt x="3539" y="1892"/>
                    <a:pt x="3544" y="1898"/>
                    <a:pt x="3536" y="1902"/>
                  </a:cubicBezTo>
                  <a:lnTo>
                    <a:pt x="3546" y="1921"/>
                  </a:lnTo>
                  <a:cubicBezTo>
                    <a:pt x="3550" y="1924"/>
                    <a:pt x="3553" y="1925"/>
                    <a:pt x="3555" y="1925"/>
                  </a:cubicBezTo>
                  <a:cubicBezTo>
                    <a:pt x="3562" y="1925"/>
                    <a:pt x="3556" y="1911"/>
                    <a:pt x="3549" y="1896"/>
                  </a:cubicBezTo>
                  <a:lnTo>
                    <a:pt x="3574" y="1883"/>
                  </a:lnTo>
                  <a:cubicBezTo>
                    <a:pt x="3586" y="1880"/>
                    <a:pt x="3599" y="1874"/>
                    <a:pt x="3580" y="1861"/>
                  </a:cubicBezTo>
                  <a:cubicBezTo>
                    <a:pt x="3571" y="1843"/>
                    <a:pt x="3561" y="1821"/>
                    <a:pt x="3574" y="1818"/>
                  </a:cubicBezTo>
                  <a:lnTo>
                    <a:pt x="3574" y="1818"/>
                  </a:lnTo>
                  <a:cubicBezTo>
                    <a:pt x="3582" y="1834"/>
                    <a:pt x="3590" y="1850"/>
                    <a:pt x="3600" y="1850"/>
                  </a:cubicBezTo>
                  <a:cubicBezTo>
                    <a:pt x="3602" y="1850"/>
                    <a:pt x="3604" y="1850"/>
                    <a:pt x="3605" y="1849"/>
                  </a:cubicBezTo>
                  <a:cubicBezTo>
                    <a:pt x="3607" y="1848"/>
                    <a:pt x="3609" y="1848"/>
                    <a:pt x="3610" y="1848"/>
                  </a:cubicBezTo>
                  <a:cubicBezTo>
                    <a:pt x="3620" y="1848"/>
                    <a:pt x="3627" y="1861"/>
                    <a:pt x="3627" y="1861"/>
                  </a:cubicBezTo>
                  <a:cubicBezTo>
                    <a:pt x="3628" y="1876"/>
                    <a:pt x="3633" y="1881"/>
                    <a:pt x="3640" y="1881"/>
                  </a:cubicBezTo>
                  <a:cubicBezTo>
                    <a:pt x="3654" y="1881"/>
                    <a:pt x="3675" y="1857"/>
                    <a:pt x="3677" y="1840"/>
                  </a:cubicBezTo>
                  <a:cubicBezTo>
                    <a:pt x="3683" y="1813"/>
                    <a:pt x="3689" y="1799"/>
                    <a:pt x="3696" y="1799"/>
                  </a:cubicBezTo>
                  <a:cubicBezTo>
                    <a:pt x="3702" y="1799"/>
                    <a:pt x="3708" y="1807"/>
                    <a:pt x="3715" y="1824"/>
                  </a:cubicBezTo>
                  <a:cubicBezTo>
                    <a:pt x="3719" y="1833"/>
                    <a:pt x="3723" y="1837"/>
                    <a:pt x="3727" y="1837"/>
                  </a:cubicBezTo>
                  <a:cubicBezTo>
                    <a:pt x="3737" y="1837"/>
                    <a:pt x="3739" y="1796"/>
                    <a:pt x="3727" y="1749"/>
                  </a:cubicBezTo>
                  <a:lnTo>
                    <a:pt x="3715" y="1686"/>
                  </a:lnTo>
                  <a:lnTo>
                    <a:pt x="3743" y="1746"/>
                  </a:lnTo>
                  <a:cubicBezTo>
                    <a:pt x="3766" y="1782"/>
                    <a:pt x="3778" y="1799"/>
                    <a:pt x="3787" y="1799"/>
                  </a:cubicBezTo>
                  <a:cubicBezTo>
                    <a:pt x="3795" y="1799"/>
                    <a:pt x="3800" y="1786"/>
                    <a:pt x="3809" y="1761"/>
                  </a:cubicBezTo>
                  <a:cubicBezTo>
                    <a:pt x="3820" y="1744"/>
                    <a:pt x="3824" y="1736"/>
                    <a:pt x="3827" y="1736"/>
                  </a:cubicBezTo>
                  <a:cubicBezTo>
                    <a:pt x="3830" y="1736"/>
                    <a:pt x="3831" y="1740"/>
                    <a:pt x="3834" y="1749"/>
                  </a:cubicBezTo>
                  <a:cubicBezTo>
                    <a:pt x="3838" y="1757"/>
                    <a:pt x="3843" y="1760"/>
                    <a:pt x="3850" y="1760"/>
                  </a:cubicBezTo>
                  <a:cubicBezTo>
                    <a:pt x="3859" y="1760"/>
                    <a:pt x="3872" y="1754"/>
                    <a:pt x="3894" y="1746"/>
                  </a:cubicBezTo>
                  <a:cubicBezTo>
                    <a:pt x="3931" y="1727"/>
                    <a:pt x="3944" y="1720"/>
                    <a:pt x="3937" y="1702"/>
                  </a:cubicBezTo>
                  <a:lnTo>
                    <a:pt x="3963" y="1692"/>
                  </a:lnTo>
                  <a:cubicBezTo>
                    <a:pt x="3971" y="1701"/>
                    <a:pt x="3978" y="1705"/>
                    <a:pt x="3983" y="1705"/>
                  </a:cubicBezTo>
                  <a:cubicBezTo>
                    <a:pt x="3996" y="1705"/>
                    <a:pt x="3998" y="1683"/>
                    <a:pt x="3978" y="1661"/>
                  </a:cubicBezTo>
                  <a:lnTo>
                    <a:pt x="4000" y="1648"/>
                  </a:lnTo>
                  <a:lnTo>
                    <a:pt x="4010" y="1667"/>
                  </a:lnTo>
                  <a:cubicBezTo>
                    <a:pt x="4012" y="1673"/>
                    <a:pt x="4016" y="1675"/>
                    <a:pt x="4023" y="1675"/>
                  </a:cubicBezTo>
                  <a:cubicBezTo>
                    <a:pt x="4041" y="1675"/>
                    <a:pt x="4075" y="1658"/>
                    <a:pt x="4144" y="1620"/>
                  </a:cubicBezTo>
                  <a:cubicBezTo>
                    <a:pt x="4251" y="1557"/>
                    <a:pt x="4260" y="1548"/>
                    <a:pt x="4238" y="1514"/>
                  </a:cubicBezTo>
                  <a:cubicBezTo>
                    <a:pt x="4231" y="1489"/>
                    <a:pt x="4231" y="1476"/>
                    <a:pt x="4237" y="1476"/>
                  </a:cubicBezTo>
                  <a:cubicBezTo>
                    <a:pt x="4242" y="1476"/>
                    <a:pt x="4249" y="1483"/>
                    <a:pt x="4260" y="1498"/>
                  </a:cubicBezTo>
                  <a:cubicBezTo>
                    <a:pt x="4268" y="1508"/>
                    <a:pt x="4280" y="1515"/>
                    <a:pt x="4284" y="1515"/>
                  </a:cubicBezTo>
                  <a:cubicBezTo>
                    <a:pt x="4287" y="1515"/>
                    <a:pt x="4287" y="1513"/>
                    <a:pt x="4282" y="1507"/>
                  </a:cubicBezTo>
                  <a:cubicBezTo>
                    <a:pt x="4292" y="1501"/>
                    <a:pt x="4302" y="1498"/>
                    <a:pt x="4313" y="1498"/>
                  </a:cubicBezTo>
                  <a:cubicBezTo>
                    <a:pt x="4318" y="1498"/>
                    <a:pt x="4324" y="1499"/>
                    <a:pt x="4329" y="1501"/>
                  </a:cubicBezTo>
                  <a:cubicBezTo>
                    <a:pt x="4336" y="1502"/>
                    <a:pt x="4341" y="1502"/>
                    <a:pt x="4346" y="1502"/>
                  </a:cubicBezTo>
                  <a:cubicBezTo>
                    <a:pt x="4388" y="1502"/>
                    <a:pt x="4384" y="1481"/>
                    <a:pt x="4373" y="1467"/>
                  </a:cubicBezTo>
                  <a:cubicBezTo>
                    <a:pt x="4354" y="1454"/>
                    <a:pt x="4351" y="1450"/>
                    <a:pt x="4355" y="1450"/>
                  </a:cubicBezTo>
                  <a:cubicBezTo>
                    <a:pt x="4360" y="1450"/>
                    <a:pt x="4371" y="1454"/>
                    <a:pt x="4382" y="1457"/>
                  </a:cubicBezTo>
                  <a:cubicBezTo>
                    <a:pt x="4396" y="1462"/>
                    <a:pt x="4411" y="1467"/>
                    <a:pt x="4417" y="1467"/>
                  </a:cubicBezTo>
                  <a:cubicBezTo>
                    <a:pt x="4423" y="1467"/>
                    <a:pt x="4424" y="1464"/>
                    <a:pt x="4417" y="1457"/>
                  </a:cubicBezTo>
                  <a:cubicBezTo>
                    <a:pt x="4417" y="1436"/>
                    <a:pt x="4447" y="1384"/>
                    <a:pt x="4473" y="1384"/>
                  </a:cubicBezTo>
                  <a:cubicBezTo>
                    <a:pt x="4479" y="1384"/>
                    <a:pt x="4484" y="1386"/>
                    <a:pt x="4489" y="1391"/>
                  </a:cubicBezTo>
                  <a:lnTo>
                    <a:pt x="4511" y="1369"/>
                  </a:lnTo>
                  <a:cubicBezTo>
                    <a:pt x="4495" y="1357"/>
                    <a:pt x="4514" y="1335"/>
                    <a:pt x="4533" y="1316"/>
                  </a:cubicBezTo>
                  <a:cubicBezTo>
                    <a:pt x="4544" y="1301"/>
                    <a:pt x="4552" y="1292"/>
                    <a:pt x="4561" y="1292"/>
                  </a:cubicBezTo>
                  <a:cubicBezTo>
                    <a:pt x="4565" y="1292"/>
                    <a:pt x="4569" y="1294"/>
                    <a:pt x="4574" y="1297"/>
                  </a:cubicBezTo>
                  <a:cubicBezTo>
                    <a:pt x="4577" y="1305"/>
                    <a:pt x="4580" y="1309"/>
                    <a:pt x="4583" y="1309"/>
                  </a:cubicBezTo>
                  <a:cubicBezTo>
                    <a:pt x="4589" y="1309"/>
                    <a:pt x="4592" y="1297"/>
                    <a:pt x="4592" y="1275"/>
                  </a:cubicBezTo>
                  <a:cubicBezTo>
                    <a:pt x="4602" y="1263"/>
                    <a:pt x="4577" y="1228"/>
                    <a:pt x="4583" y="1216"/>
                  </a:cubicBezTo>
                  <a:cubicBezTo>
                    <a:pt x="4564" y="1203"/>
                    <a:pt x="4555" y="1181"/>
                    <a:pt x="4564" y="1172"/>
                  </a:cubicBezTo>
                  <a:lnTo>
                    <a:pt x="4564" y="1172"/>
                  </a:lnTo>
                  <a:lnTo>
                    <a:pt x="4580" y="1185"/>
                  </a:lnTo>
                  <a:lnTo>
                    <a:pt x="4614" y="1207"/>
                  </a:lnTo>
                  <a:cubicBezTo>
                    <a:pt x="4624" y="1194"/>
                    <a:pt x="4630" y="1181"/>
                    <a:pt x="4611" y="1172"/>
                  </a:cubicBezTo>
                  <a:cubicBezTo>
                    <a:pt x="4636" y="1172"/>
                    <a:pt x="4646" y="1160"/>
                    <a:pt x="4658" y="1134"/>
                  </a:cubicBezTo>
                  <a:cubicBezTo>
                    <a:pt x="4671" y="1112"/>
                    <a:pt x="4683" y="1087"/>
                    <a:pt x="4671" y="1065"/>
                  </a:cubicBezTo>
                  <a:lnTo>
                    <a:pt x="4671" y="1065"/>
                  </a:lnTo>
                  <a:cubicBezTo>
                    <a:pt x="4672" y="1066"/>
                    <a:pt x="4674" y="1066"/>
                    <a:pt x="4676" y="1066"/>
                  </a:cubicBezTo>
                  <a:cubicBezTo>
                    <a:pt x="4717" y="1066"/>
                    <a:pt x="4745" y="989"/>
                    <a:pt x="4708" y="965"/>
                  </a:cubicBezTo>
                  <a:cubicBezTo>
                    <a:pt x="4690" y="959"/>
                    <a:pt x="4693" y="946"/>
                    <a:pt x="4715" y="940"/>
                  </a:cubicBezTo>
                  <a:cubicBezTo>
                    <a:pt x="4740" y="934"/>
                    <a:pt x="4740" y="931"/>
                    <a:pt x="4724" y="915"/>
                  </a:cubicBezTo>
                  <a:cubicBezTo>
                    <a:pt x="4705" y="896"/>
                    <a:pt x="4727" y="890"/>
                    <a:pt x="4752" y="877"/>
                  </a:cubicBezTo>
                  <a:cubicBezTo>
                    <a:pt x="4793" y="871"/>
                    <a:pt x="4796" y="856"/>
                    <a:pt x="4777" y="840"/>
                  </a:cubicBezTo>
                  <a:cubicBezTo>
                    <a:pt x="4765" y="818"/>
                    <a:pt x="4759" y="793"/>
                    <a:pt x="4762" y="768"/>
                  </a:cubicBezTo>
                  <a:cubicBezTo>
                    <a:pt x="4746" y="749"/>
                    <a:pt x="4741" y="738"/>
                    <a:pt x="4733" y="738"/>
                  </a:cubicBezTo>
                  <a:cubicBezTo>
                    <a:pt x="4730" y="738"/>
                    <a:pt x="4726" y="739"/>
                    <a:pt x="4721" y="743"/>
                  </a:cubicBezTo>
                  <a:cubicBezTo>
                    <a:pt x="4705" y="743"/>
                    <a:pt x="4690" y="740"/>
                    <a:pt x="4677" y="733"/>
                  </a:cubicBezTo>
                  <a:cubicBezTo>
                    <a:pt x="4664" y="720"/>
                    <a:pt x="4665" y="713"/>
                    <a:pt x="4670" y="713"/>
                  </a:cubicBezTo>
                  <a:cubicBezTo>
                    <a:pt x="4672" y="713"/>
                    <a:pt x="4676" y="716"/>
                    <a:pt x="4677" y="721"/>
                  </a:cubicBezTo>
                  <a:cubicBezTo>
                    <a:pt x="4686" y="730"/>
                    <a:pt x="4692" y="734"/>
                    <a:pt x="4696" y="734"/>
                  </a:cubicBezTo>
                  <a:cubicBezTo>
                    <a:pt x="4702" y="734"/>
                    <a:pt x="4707" y="727"/>
                    <a:pt x="4718" y="718"/>
                  </a:cubicBezTo>
                  <a:cubicBezTo>
                    <a:pt x="4733" y="705"/>
                    <a:pt x="4740" y="683"/>
                    <a:pt x="4733" y="664"/>
                  </a:cubicBezTo>
                  <a:cubicBezTo>
                    <a:pt x="4730" y="649"/>
                    <a:pt x="4724" y="624"/>
                    <a:pt x="4724" y="611"/>
                  </a:cubicBezTo>
                  <a:cubicBezTo>
                    <a:pt x="4732" y="575"/>
                    <a:pt x="4729" y="558"/>
                    <a:pt x="4718" y="558"/>
                  </a:cubicBezTo>
                  <a:cubicBezTo>
                    <a:pt x="4715" y="558"/>
                    <a:pt x="4712" y="559"/>
                    <a:pt x="4708" y="561"/>
                  </a:cubicBezTo>
                  <a:lnTo>
                    <a:pt x="4690" y="567"/>
                  </a:lnTo>
                  <a:cubicBezTo>
                    <a:pt x="4725" y="540"/>
                    <a:pt x="4668" y="412"/>
                    <a:pt x="4622" y="412"/>
                  </a:cubicBezTo>
                  <a:cubicBezTo>
                    <a:pt x="4619" y="412"/>
                    <a:pt x="4617" y="413"/>
                    <a:pt x="4614" y="414"/>
                  </a:cubicBezTo>
                  <a:lnTo>
                    <a:pt x="4633" y="401"/>
                  </a:lnTo>
                  <a:cubicBezTo>
                    <a:pt x="4649" y="392"/>
                    <a:pt x="4646" y="379"/>
                    <a:pt x="4627" y="357"/>
                  </a:cubicBezTo>
                  <a:cubicBezTo>
                    <a:pt x="4621" y="345"/>
                    <a:pt x="4570" y="313"/>
                    <a:pt x="4542" y="285"/>
                  </a:cubicBezTo>
                  <a:cubicBezTo>
                    <a:pt x="4512" y="253"/>
                    <a:pt x="4486" y="230"/>
                    <a:pt x="4471" y="230"/>
                  </a:cubicBezTo>
                  <a:cubicBezTo>
                    <a:pt x="4467" y="230"/>
                    <a:pt x="4463" y="232"/>
                    <a:pt x="4461" y="235"/>
                  </a:cubicBezTo>
                  <a:cubicBezTo>
                    <a:pt x="4451" y="226"/>
                    <a:pt x="4451" y="226"/>
                    <a:pt x="4464" y="210"/>
                  </a:cubicBezTo>
                  <a:cubicBezTo>
                    <a:pt x="4489" y="204"/>
                    <a:pt x="4476" y="194"/>
                    <a:pt x="4467" y="185"/>
                  </a:cubicBezTo>
                  <a:cubicBezTo>
                    <a:pt x="4465" y="183"/>
                    <a:pt x="4463" y="182"/>
                    <a:pt x="4461" y="182"/>
                  </a:cubicBezTo>
                  <a:cubicBezTo>
                    <a:pt x="4451" y="182"/>
                    <a:pt x="4439" y="195"/>
                    <a:pt x="4429" y="210"/>
                  </a:cubicBezTo>
                  <a:cubicBezTo>
                    <a:pt x="4425" y="215"/>
                    <a:pt x="4422" y="217"/>
                    <a:pt x="4418" y="217"/>
                  </a:cubicBezTo>
                  <a:cubicBezTo>
                    <a:pt x="4411" y="217"/>
                    <a:pt x="4405" y="206"/>
                    <a:pt x="4398" y="185"/>
                  </a:cubicBezTo>
                  <a:cubicBezTo>
                    <a:pt x="4383" y="150"/>
                    <a:pt x="4352" y="128"/>
                    <a:pt x="4315" y="128"/>
                  </a:cubicBezTo>
                  <a:cubicBezTo>
                    <a:pt x="4312" y="128"/>
                    <a:pt x="4310" y="128"/>
                    <a:pt x="4307" y="128"/>
                  </a:cubicBezTo>
                  <a:cubicBezTo>
                    <a:pt x="4295" y="122"/>
                    <a:pt x="4285" y="116"/>
                    <a:pt x="4295" y="97"/>
                  </a:cubicBezTo>
                  <a:cubicBezTo>
                    <a:pt x="4292" y="79"/>
                    <a:pt x="4281" y="57"/>
                    <a:pt x="4259" y="57"/>
                  </a:cubicBezTo>
                  <a:cubicBezTo>
                    <a:pt x="4252" y="57"/>
                    <a:pt x="4243" y="59"/>
                    <a:pt x="4232" y="66"/>
                  </a:cubicBezTo>
                  <a:cubicBezTo>
                    <a:pt x="4219" y="63"/>
                    <a:pt x="4219" y="63"/>
                    <a:pt x="4229" y="44"/>
                  </a:cubicBezTo>
                  <a:cubicBezTo>
                    <a:pt x="4225" y="28"/>
                    <a:pt x="4226" y="15"/>
                    <a:pt x="4220" y="15"/>
                  </a:cubicBezTo>
                  <a:cubicBezTo>
                    <a:pt x="4217" y="15"/>
                    <a:pt x="4211" y="20"/>
                    <a:pt x="4201" y="31"/>
                  </a:cubicBezTo>
                  <a:cubicBezTo>
                    <a:pt x="4192" y="34"/>
                    <a:pt x="4183" y="35"/>
                    <a:pt x="4175" y="35"/>
                  </a:cubicBezTo>
                  <a:cubicBezTo>
                    <a:pt x="4150" y="35"/>
                    <a:pt x="4125" y="24"/>
                    <a:pt x="4107" y="3"/>
                  </a:cubicBezTo>
                  <a:cubicBezTo>
                    <a:pt x="4102" y="2"/>
                    <a:pt x="4098" y="1"/>
                    <a:pt x="4094" y="1"/>
                  </a:cubicBezTo>
                  <a:close/>
                  <a:moveTo>
                    <a:pt x="318" y="3309"/>
                  </a:moveTo>
                  <a:lnTo>
                    <a:pt x="302" y="3312"/>
                  </a:lnTo>
                  <a:cubicBezTo>
                    <a:pt x="299" y="3328"/>
                    <a:pt x="299" y="3344"/>
                    <a:pt x="302" y="3356"/>
                  </a:cubicBezTo>
                  <a:lnTo>
                    <a:pt x="315" y="3353"/>
                  </a:lnTo>
                  <a:cubicBezTo>
                    <a:pt x="327" y="3350"/>
                    <a:pt x="321" y="3328"/>
                    <a:pt x="318" y="3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2602;p52"/>
            <p:cNvSpPr/>
            <p:nvPr/>
          </p:nvSpPr>
          <p:spPr>
            <a:xfrm>
              <a:off x="3602550" y="2095125"/>
              <a:ext cx="57625" cy="60675"/>
            </a:xfrm>
            <a:custGeom>
              <a:avLst/>
              <a:gdLst/>
              <a:ahLst/>
              <a:cxnLst/>
              <a:rect l="l" t="t" r="r" b="b"/>
              <a:pathLst>
                <a:path w="2305" h="2427" extrusionOk="0">
                  <a:moveTo>
                    <a:pt x="1692" y="86"/>
                  </a:moveTo>
                  <a:cubicBezTo>
                    <a:pt x="1699" y="86"/>
                    <a:pt x="1699" y="86"/>
                    <a:pt x="1696" y="105"/>
                  </a:cubicBezTo>
                  <a:cubicBezTo>
                    <a:pt x="1696" y="127"/>
                    <a:pt x="1686" y="149"/>
                    <a:pt x="1680" y="149"/>
                  </a:cubicBezTo>
                  <a:cubicBezTo>
                    <a:pt x="1674" y="149"/>
                    <a:pt x="1677" y="108"/>
                    <a:pt x="1692" y="86"/>
                  </a:cubicBezTo>
                  <a:close/>
                  <a:moveTo>
                    <a:pt x="1128" y="196"/>
                  </a:moveTo>
                  <a:cubicBezTo>
                    <a:pt x="1135" y="218"/>
                    <a:pt x="1138" y="236"/>
                    <a:pt x="1135" y="240"/>
                  </a:cubicBezTo>
                  <a:lnTo>
                    <a:pt x="1125" y="221"/>
                  </a:lnTo>
                  <a:lnTo>
                    <a:pt x="1122" y="199"/>
                  </a:lnTo>
                  <a:lnTo>
                    <a:pt x="1128" y="196"/>
                  </a:lnTo>
                  <a:close/>
                  <a:moveTo>
                    <a:pt x="1488" y="204"/>
                  </a:moveTo>
                  <a:lnTo>
                    <a:pt x="1488" y="204"/>
                  </a:lnTo>
                  <a:cubicBezTo>
                    <a:pt x="1489" y="204"/>
                    <a:pt x="1490" y="206"/>
                    <a:pt x="1492" y="211"/>
                  </a:cubicBezTo>
                  <a:cubicBezTo>
                    <a:pt x="1495" y="227"/>
                    <a:pt x="1498" y="240"/>
                    <a:pt x="1498" y="252"/>
                  </a:cubicBezTo>
                  <a:cubicBezTo>
                    <a:pt x="1498" y="252"/>
                    <a:pt x="1500" y="263"/>
                    <a:pt x="1498" y="263"/>
                  </a:cubicBezTo>
                  <a:cubicBezTo>
                    <a:pt x="1498" y="263"/>
                    <a:pt x="1497" y="261"/>
                    <a:pt x="1495" y="255"/>
                  </a:cubicBezTo>
                  <a:lnTo>
                    <a:pt x="1489" y="233"/>
                  </a:lnTo>
                  <a:cubicBezTo>
                    <a:pt x="1486" y="220"/>
                    <a:pt x="1486" y="204"/>
                    <a:pt x="1488" y="204"/>
                  </a:cubicBezTo>
                  <a:close/>
                  <a:moveTo>
                    <a:pt x="1077" y="232"/>
                  </a:moveTo>
                  <a:cubicBezTo>
                    <a:pt x="1079" y="232"/>
                    <a:pt x="1080" y="236"/>
                    <a:pt x="1084" y="252"/>
                  </a:cubicBezTo>
                  <a:cubicBezTo>
                    <a:pt x="1084" y="252"/>
                    <a:pt x="1091" y="271"/>
                    <a:pt x="1088" y="271"/>
                  </a:cubicBezTo>
                  <a:lnTo>
                    <a:pt x="1075" y="252"/>
                  </a:lnTo>
                  <a:cubicBezTo>
                    <a:pt x="1072" y="233"/>
                    <a:pt x="1075" y="233"/>
                    <a:pt x="1075" y="233"/>
                  </a:cubicBezTo>
                  <a:cubicBezTo>
                    <a:pt x="1076" y="232"/>
                    <a:pt x="1077" y="232"/>
                    <a:pt x="1077" y="232"/>
                  </a:cubicBezTo>
                  <a:close/>
                  <a:moveTo>
                    <a:pt x="1307" y="258"/>
                  </a:moveTo>
                  <a:cubicBezTo>
                    <a:pt x="1313" y="258"/>
                    <a:pt x="1319" y="277"/>
                    <a:pt x="1319" y="277"/>
                  </a:cubicBezTo>
                  <a:cubicBezTo>
                    <a:pt x="1319" y="277"/>
                    <a:pt x="1326" y="299"/>
                    <a:pt x="1319" y="299"/>
                  </a:cubicBezTo>
                  <a:cubicBezTo>
                    <a:pt x="1313" y="287"/>
                    <a:pt x="1307" y="274"/>
                    <a:pt x="1304" y="258"/>
                  </a:cubicBezTo>
                  <a:close/>
                  <a:moveTo>
                    <a:pt x="1278" y="310"/>
                  </a:moveTo>
                  <a:cubicBezTo>
                    <a:pt x="1279" y="310"/>
                    <a:pt x="1280" y="314"/>
                    <a:pt x="1285" y="330"/>
                  </a:cubicBezTo>
                  <a:lnTo>
                    <a:pt x="1282" y="330"/>
                  </a:lnTo>
                  <a:lnTo>
                    <a:pt x="1269" y="312"/>
                  </a:lnTo>
                  <a:lnTo>
                    <a:pt x="1276" y="312"/>
                  </a:lnTo>
                  <a:cubicBezTo>
                    <a:pt x="1276" y="311"/>
                    <a:pt x="1277" y="310"/>
                    <a:pt x="1278" y="310"/>
                  </a:cubicBezTo>
                  <a:close/>
                  <a:moveTo>
                    <a:pt x="1232" y="321"/>
                  </a:moveTo>
                  <a:cubicBezTo>
                    <a:pt x="1235" y="321"/>
                    <a:pt x="1235" y="321"/>
                    <a:pt x="1241" y="340"/>
                  </a:cubicBezTo>
                  <a:lnTo>
                    <a:pt x="1235" y="343"/>
                  </a:lnTo>
                  <a:lnTo>
                    <a:pt x="1225" y="324"/>
                  </a:lnTo>
                  <a:lnTo>
                    <a:pt x="1232" y="321"/>
                  </a:lnTo>
                  <a:close/>
                  <a:moveTo>
                    <a:pt x="1197" y="314"/>
                  </a:moveTo>
                  <a:cubicBezTo>
                    <a:pt x="1198" y="314"/>
                    <a:pt x="1201" y="318"/>
                    <a:pt x="1204" y="327"/>
                  </a:cubicBezTo>
                  <a:cubicBezTo>
                    <a:pt x="1210" y="349"/>
                    <a:pt x="1210" y="349"/>
                    <a:pt x="1204" y="349"/>
                  </a:cubicBezTo>
                  <a:cubicBezTo>
                    <a:pt x="1202" y="350"/>
                    <a:pt x="1201" y="351"/>
                    <a:pt x="1200" y="351"/>
                  </a:cubicBezTo>
                  <a:cubicBezTo>
                    <a:pt x="1197" y="351"/>
                    <a:pt x="1196" y="346"/>
                    <a:pt x="1194" y="330"/>
                  </a:cubicBezTo>
                  <a:cubicBezTo>
                    <a:pt x="1194" y="319"/>
                    <a:pt x="1195" y="314"/>
                    <a:pt x="1197" y="314"/>
                  </a:cubicBezTo>
                  <a:close/>
                  <a:moveTo>
                    <a:pt x="1274" y="344"/>
                  </a:moveTo>
                  <a:cubicBezTo>
                    <a:pt x="1273" y="344"/>
                    <a:pt x="1272" y="346"/>
                    <a:pt x="1272" y="352"/>
                  </a:cubicBezTo>
                  <a:cubicBezTo>
                    <a:pt x="1277" y="352"/>
                    <a:pt x="1275" y="344"/>
                    <a:pt x="1274" y="344"/>
                  </a:cubicBezTo>
                  <a:close/>
                  <a:moveTo>
                    <a:pt x="1240" y="404"/>
                  </a:moveTo>
                  <a:cubicBezTo>
                    <a:pt x="1241" y="409"/>
                    <a:pt x="1242" y="416"/>
                    <a:pt x="1244" y="424"/>
                  </a:cubicBezTo>
                  <a:cubicBezTo>
                    <a:pt x="1246" y="427"/>
                    <a:pt x="1247" y="429"/>
                    <a:pt x="1248" y="431"/>
                  </a:cubicBezTo>
                  <a:lnTo>
                    <a:pt x="1248" y="431"/>
                  </a:lnTo>
                  <a:cubicBezTo>
                    <a:pt x="1246" y="426"/>
                    <a:pt x="1244" y="418"/>
                    <a:pt x="1241" y="406"/>
                  </a:cubicBezTo>
                  <a:cubicBezTo>
                    <a:pt x="1241" y="405"/>
                    <a:pt x="1240" y="404"/>
                    <a:pt x="1240" y="404"/>
                  </a:cubicBezTo>
                  <a:close/>
                  <a:moveTo>
                    <a:pt x="1248" y="431"/>
                  </a:moveTo>
                  <a:cubicBezTo>
                    <a:pt x="1250" y="436"/>
                    <a:pt x="1251" y="438"/>
                    <a:pt x="1251" y="438"/>
                  </a:cubicBezTo>
                  <a:cubicBezTo>
                    <a:pt x="1251" y="438"/>
                    <a:pt x="1251" y="435"/>
                    <a:pt x="1248" y="431"/>
                  </a:cubicBezTo>
                  <a:close/>
                  <a:moveTo>
                    <a:pt x="740" y="446"/>
                  </a:moveTo>
                  <a:cubicBezTo>
                    <a:pt x="746" y="465"/>
                    <a:pt x="752" y="487"/>
                    <a:pt x="746" y="487"/>
                  </a:cubicBezTo>
                  <a:lnTo>
                    <a:pt x="743" y="487"/>
                  </a:lnTo>
                  <a:cubicBezTo>
                    <a:pt x="740" y="475"/>
                    <a:pt x="737" y="462"/>
                    <a:pt x="733" y="446"/>
                  </a:cubicBezTo>
                  <a:close/>
                  <a:moveTo>
                    <a:pt x="564" y="514"/>
                  </a:moveTo>
                  <a:cubicBezTo>
                    <a:pt x="568" y="514"/>
                    <a:pt x="569" y="518"/>
                    <a:pt x="574" y="531"/>
                  </a:cubicBezTo>
                  <a:cubicBezTo>
                    <a:pt x="577" y="553"/>
                    <a:pt x="571" y="553"/>
                    <a:pt x="564" y="556"/>
                  </a:cubicBezTo>
                  <a:cubicBezTo>
                    <a:pt x="552" y="537"/>
                    <a:pt x="555" y="515"/>
                    <a:pt x="558" y="515"/>
                  </a:cubicBezTo>
                  <a:cubicBezTo>
                    <a:pt x="561" y="514"/>
                    <a:pt x="563" y="514"/>
                    <a:pt x="564" y="514"/>
                  </a:cubicBezTo>
                  <a:close/>
                  <a:moveTo>
                    <a:pt x="2252" y="674"/>
                  </a:moveTo>
                  <a:cubicBezTo>
                    <a:pt x="2253" y="674"/>
                    <a:pt x="2253" y="675"/>
                    <a:pt x="2253" y="675"/>
                  </a:cubicBezTo>
                  <a:cubicBezTo>
                    <a:pt x="2297" y="675"/>
                    <a:pt x="2256" y="685"/>
                    <a:pt x="2213" y="688"/>
                  </a:cubicBezTo>
                  <a:cubicBezTo>
                    <a:pt x="2194" y="690"/>
                    <a:pt x="2184" y="692"/>
                    <a:pt x="2182" y="692"/>
                  </a:cubicBezTo>
                  <a:cubicBezTo>
                    <a:pt x="2180" y="692"/>
                    <a:pt x="2190" y="690"/>
                    <a:pt x="2213" y="685"/>
                  </a:cubicBezTo>
                  <a:cubicBezTo>
                    <a:pt x="2231" y="679"/>
                    <a:pt x="2246" y="674"/>
                    <a:pt x="2252" y="674"/>
                  </a:cubicBezTo>
                  <a:close/>
                  <a:moveTo>
                    <a:pt x="220" y="716"/>
                  </a:moveTo>
                  <a:cubicBezTo>
                    <a:pt x="238" y="725"/>
                    <a:pt x="254" y="735"/>
                    <a:pt x="251" y="741"/>
                  </a:cubicBezTo>
                  <a:lnTo>
                    <a:pt x="232" y="735"/>
                  </a:lnTo>
                  <a:lnTo>
                    <a:pt x="216" y="719"/>
                  </a:lnTo>
                  <a:lnTo>
                    <a:pt x="220" y="716"/>
                  </a:lnTo>
                  <a:close/>
                  <a:moveTo>
                    <a:pt x="69" y="741"/>
                  </a:moveTo>
                  <a:cubicBezTo>
                    <a:pt x="88" y="747"/>
                    <a:pt x="110" y="753"/>
                    <a:pt x="107" y="763"/>
                  </a:cubicBezTo>
                  <a:lnTo>
                    <a:pt x="104" y="769"/>
                  </a:lnTo>
                  <a:cubicBezTo>
                    <a:pt x="91" y="763"/>
                    <a:pt x="78" y="757"/>
                    <a:pt x="66" y="747"/>
                  </a:cubicBezTo>
                  <a:lnTo>
                    <a:pt x="69" y="741"/>
                  </a:lnTo>
                  <a:close/>
                  <a:moveTo>
                    <a:pt x="191" y="889"/>
                  </a:moveTo>
                  <a:cubicBezTo>
                    <a:pt x="193" y="889"/>
                    <a:pt x="198" y="890"/>
                    <a:pt x="207" y="891"/>
                  </a:cubicBezTo>
                  <a:cubicBezTo>
                    <a:pt x="223" y="894"/>
                    <a:pt x="235" y="898"/>
                    <a:pt x="251" y="904"/>
                  </a:cubicBezTo>
                  <a:cubicBezTo>
                    <a:pt x="251" y="905"/>
                    <a:pt x="249" y="906"/>
                    <a:pt x="246" y="906"/>
                  </a:cubicBezTo>
                  <a:cubicBezTo>
                    <a:pt x="235" y="906"/>
                    <a:pt x="203" y="897"/>
                    <a:pt x="188" y="894"/>
                  </a:cubicBezTo>
                  <a:lnTo>
                    <a:pt x="188" y="891"/>
                  </a:lnTo>
                  <a:cubicBezTo>
                    <a:pt x="188" y="890"/>
                    <a:pt x="188" y="889"/>
                    <a:pt x="191" y="889"/>
                  </a:cubicBezTo>
                  <a:close/>
                  <a:moveTo>
                    <a:pt x="257" y="1019"/>
                  </a:moveTo>
                  <a:cubicBezTo>
                    <a:pt x="263" y="1019"/>
                    <a:pt x="267" y="1020"/>
                    <a:pt x="267" y="1023"/>
                  </a:cubicBezTo>
                  <a:lnTo>
                    <a:pt x="248" y="1029"/>
                  </a:lnTo>
                  <a:lnTo>
                    <a:pt x="226" y="1026"/>
                  </a:lnTo>
                  <a:lnTo>
                    <a:pt x="226" y="1023"/>
                  </a:lnTo>
                  <a:cubicBezTo>
                    <a:pt x="237" y="1021"/>
                    <a:pt x="249" y="1019"/>
                    <a:pt x="257" y="1019"/>
                  </a:cubicBezTo>
                  <a:close/>
                  <a:moveTo>
                    <a:pt x="298" y="1331"/>
                  </a:moveTo>
                  <a:cubicBezTo>
                    <a:pt x="301" y="1331"/>
                    <a:pt x="303" y="1331"/>
                    <a:pt x="304" y="1333"/>
                  </a:cubicBezTo>
                  <a:lnTo>
                    <a:pt x="285" y="1343"/>
                  </a:lnTo>
                  <a:lnTo>
                    <a:pt x="263" y="1343"/>
                  </a:lnTo>
                  <a:lnTo>
                    <a:pt x="263" y="1339"/>
                  </a:lnTo>
                  <a:cubicBezTo>
                    <a:pt x="277" y="1335"/>
                    <a:pt x="290" y="1331"/>
                    <a:pt x="298" y="1331"/>
                  </a:cubicBezTo>
                  <a:close/>
                  <a:moveTo>
                    <a:pt x="789" y="1336"/>
                  </a:moveTo>
                  <a:cubicBezTo>
                    <a:pt x="784" y="1336"/>
                    <a:pt x="774" y="1337"/>
                    <a:pt x="759" y="1339"/>
                  </a:cubicBezTo>
                  <a:cubicBezTo>
                    <a:pt x="737" y="1346"/>
                    <a:pt x="737" y="1346"/>
                    <a:pt x="740" y="1349"/>
                  </a:cubicBezTo>
                  <a:cubicBezTo>
                    <a:pt x="752" y="1349"/>
                    <a:pt x="768" y="1346"/>
                    <a:pt x="780" y="1343"/>
                  </a:cubicBezTo>
                  <a:cubicBezTo>
                    <a:pt x="792" y="1339"/>
                    <a:pt x="797" y="1336"/>
                    <a:pt x="789" y="1336"/>
                  </a:cubicBezTo>
                  <a:close/>
                  <a:moveTo>
                    <a:pt x="309" y="1359"/>
                  </a:moveTo>
                  <a:cubicBezTo>
                    <a:pt x="310" y="1359"/>
                    <a:pt x="310" y="1360"/>
                    <a:pt x="310" y="1361"/>
                  </a:cubicBezTo>
                  <a:cubicBezTo>
                    <a:pt x="298" y="1371"/>
                    <a:pt x="285" y="1374"/>
                    <a:pt x="273" y="1380"/>
                  </a:cubicBezTo>
                  <a:cubicBezTo>
                    <a:pt x="268" y="1381"/>
                    <a:pt x="264" y="1381"/>
                    <a:pt x="262" y="1381"/>
                  </a:cubicBezTo>
                  <a:cubicBezTo>
                    <a:pt x="253" y="1381"/>
                    <a:pt x="260" y="1377"/>
                    <a:pt x="292" y="1365"/>
                  </a:cubicBezTo>
                  <a:cubicBezTo>
                    <a:pt x="303" y="1361"/>
                    <a:pt x="307" y="1359"/>
                    <a:pt x="309" y="1359"/>
                  </a:cubicBezTo>
                  <a:close/>
                  <a:moveTo>
                    <a:pt x="357" y="1427"/>
                  </a:moveTo>
                  <a:cubicBezTo>
                    <a:pt x="365" y="1427"/>
                    <a:pt x="351" y="1434"/>
                    <a:pt x="351" y="1437"/>
                  </a:cubicBezTo>
                  <a:cubicBezTo>
                    <a:pt x="341" y="1443"/>
                    <a:pt x="336" y="1446"/>
                    <a:pt x="334" y="1446"/>
                  </a:cubicBezTo>
                  <a:cubicBezTo>
                    <a:pt x="331" y="1446"/>
                    <a:pt x="331" y="1444"/>
                    <a:pt x="329" y="1440"/>
                  </a:cubicBezTo>
                  <a:cubicBezTo>
                    <a:pt x="329" y="1433"/>
                    <a:pt x="351" y="1427"/>
                    <a:pt x="351" y="1427"/>
                  </a:cubicBezTo>
                  <a:cubicBezTo>
                    <a:pt x="354" y="1427"/>
                    <a:pt x="356" y="1427"/>
                    <a:pt x="357" y="1427"/>
                  </a:cubicBezTo>
                  <a:close/>
                  <a:moveTo>
                    <a:pt x="385" y="1506"/>
                  </a:moveTo>
                  <a:cubicBezTo>
                    <a:pt x="388" y="1506"/>
                    <a:pt x="391" y="1507"/>
                    <a:pt x="392" y="1509"/>
                  </a:cubicBezTo>
                  <a:cubicBezTo>
                    <a:pt x="392" y="1512"/>
                    <a:pt x="373" y="1521"/>
                    <a:pt x="373" y="1521"/>
                  </a:cubicBezTo>
                  <a:cubicBezTo>
                    <a:pt x="364" y="1524"/>
                    <a:pt x="358" y="1525"/>
                    <a:pt x="355" y="1525"/>
                  </a:cubicBezTo>
                  <a:cubicBezTo>
                    <a:pt x="352" y="1525"/>
                    <a:pt x="351" y="1524"/>
                    <a:pt x="351" y="1524"/>
                  </a:cubicBezTo>
                  <a:cubicBezTo>
                    <a:pt x="351" y="1518"/>
                    <a:pt x="351" y="1515"/>
                    <a:pt x="370" y="1509"/>
                  </a:cubicBezTo>
                  <a:cubicBezTo>
                    <a:pt x="370" y="1509"/>
                    <a:pt x="378" y="1506"/>
                    <a:pt x="385" y="1506"/>
                  </a:cubicBezTo>
                  <a:close/>
                  <a:moveTo>
                    <a:pt x="97" y="1537"/>
                  </a:moveTo>
                  <a:cubicBezTo>
                    <a:pt x="78" y="1540"/>
                    <a:pt x="78" y="1540"/>
                    <a:pt x="78" y="1546"/>
                  </a:cubicBezTo>
                  <a:cubicBezTo>
                    <a:pt x="80" y="1551"/>
                    <a:pt x="81" y="1553"/>
                    <a:pt x="83" y="1553"/>
                  </a:cubicBezTo>
                  <a:cubicBezTo>
                    <a:pt x="86" y="1553"/>
                    <a:pt x="90" y="1550"/>
                    <a:pt x="100" y="1543"/>
                  </a:cubicBezTo>
                  <a:lnTo>
                    <a:pt x="97" y="1537"/>
                  </a:lnTo>
                  <a:close/>
                  <a:moveTo>
                    <a:pt x="273" y="1572"/>
                  </a:moveTo>
                  <a:cubicBezTo>
                    <a:pt x="267" y="1572"/>
                    <a:pt x="257" y="1575"/>
                    <a:pt x="257" y="1575"/>
                  </a:cubicBezTo>
                  <a:cubicBezTo>
                    <a:pt x="257" y="1575"/>
                    <a:pt x="238" y="1581"/>
                    <a:pt x="238" y="1587"/>
                  </a:cubicBezTo>
                  <a:lnTo>
                    <a:pt x="241" y="1590"/>
                  </a:lnTo>
                  <a:cubicBezTo>
                    <a:pt x="254" y="1587"/>
                    <a:pt x="267" y="1581"/>
                    <a:pt x="279" y="1575"/>
                  </a:cubicBezTo>
                  <a:cubicBezTo>
                    <a:pt x="279" y="1572"/>
                    <a:pt x="277" y="1572"/>
                    <a:pt x="273" y="1572"/>
                  </a:cubicBezTo>
                  <a:close/>
                  <a:moveTo>
                    <a:pt x="329" y="1609"/>
                  </a:moveTo>
                  <a:lnTo>
                    <a:pt x="332" y="1612"/>
                  </a:lnTo>
                  <a:lnTo>
                    <a:pt x="314" y="1625"/>
                  </a:lnTo>
                  <a:lnTo>
                    <a:pt x="314" y="1618"/>
                  </a:lnTo>
                  <a:cubicBezTo>
                    <a:pt x="310" y="1612"/>
                    <a:pt x="310" y="1612"/>
                    <a:pt x="329" y="1609"/>
                  </a:cubicBezTo>
                  <a:close/>
                  <a:moveTo>
                    <a:pt x="473" y="1650"/>
                  </a:moveTo>
                  <a:cubicBezTo>
                    <a:pt x="476" y="1653"/>
                    <a:pt x="498" y="1650"/>
                    <a:pt x="480" y="1659"/>
                  </a:cubicBezTo>
                  <a:lnTo>
                    <a:pt x="480" y="1656"/>
                  </a:lnTo>
                  <a:cubicBezTo>
                    <a:pt x="480" y="1659"/>
                    <a:pt x="474" y="1661"/>
                    <a:pt x="468" y="1661"/>
                  </a:cubicBezTo>
                  <a:cubicBezTo>
                    <a:pt x="462" y="1661"/>
                    <a:pt x="456" y="1659"/>
                    <a:pt x="455" y="1656"/>
                  </a:cubicBezTo>
                  <a:lnTo>
                    <a:pt x="473" y="1650"/>
                  </a:lnTo>
                  <a:close/>
                  <a:moveTo>
                    <a:pt x="364" y="1647"/>
                  </a:moveTo>
                  <a:lnTo>
                    <a:pt x="367" y="1656"/>
                  </a:lnTo>
                  <a:cubicBezTo>
                    <a:pt x="353" y="1663"/>
                    <a:pt x="340" y="1668"/>
                    <a:pt x="332" y="1668"/>
                  </a:cubicBezTo>
                  <a:cubicBezTo>
                    <a:pt x="329" y="1668"/>
                    <a:pt x="327" y="1667"/>
                    <a:pt x="326" y="1665"/>
                  </a:cubicBezTo>
                  <a:cubicBezTo>
                    <a:pt x="324" y="1666"/>
                    <a:pt x="322" y="1666"/>
                    <a:pt x="320" y="1666"/>
                  </a:cubicBezTo>
                  <a:cubicBezTo>
                    <a:pt x="308" y="1666"/>
                    <a:pt x="327" y="1655"/>
                    <a:pt x="364" y="1647"/>
                  </a:cubicBezTo>
                  <a:close/>
                  <a:moveTo>
                    <a:pt x="284" y="1776"/>
                  </a:moveTo>
                  <a:lnTo>
                    <a:pt x="279" y="1778"/>
                  </a:lnTo>
                  <a:lnTo>
                    <a:pt x="279" y="1778"/>
                  </a:lnTo>
                  <a:lnTo>
                    <a:pt x="284" y="1776"/>
                  </a:lnTo>
                  <a:close/>
                  <a:moveTo>
                    <a:pt x="474" y="1759"/>
                  </a:moveTo>
                  <a:cubicBezTo>
                    <a:pt x="475" y="1759"/>
                    <a:pt x="476" y="1759"/>
                    <a:pt x="476" y="1759"/>
                  </a:cubicBezTo>
                  <a:lnTo>
                    <a:pt x="480" y="1766"/>
                  </a:lnTo>
                  <a:cubicBezTo>
                    <a:pt x="467" y="1772"/>
                    <a:pt x="455" y="1775"/>
                    <a:pt x="439" y="1778"/>
                  </a:cubicBezTo>
                  <a:lnTo>
                    <a:pt x="439" y="1775"/>
                  </a:lnTo>
                  <a:cubicBezTo>
                    <a:pt x="452" y="1767"/>
                    <a:pt x="468" y="1759"/>
                    <a:pt x="474" y="1759"/>
                  </a:cubicBezTo>
                  <a:close/>
                  <a:moveTo>
                    <a:pt x="445" y="1831"/>
                  </a:moveTo>
                  <a:cubicBezTo>
                    <a:pt x="445" y="1838"/>
                    <a:pt x="426" y="1844"/>
                    <a:pt x="389" y="1860"/>
                  </a:cubicBezTo>
                  <a:lnTo>
                    <a:pt x="386" y="1860"/>
                  </a:lnTo>
                  <a:cubicBezTo>
                    <a:pt x="364" y="1860"/>
                    <a:pt x="364" y="1860"/>
                    <a:pt x="401" y="1844"/>
                  </a:cubicBezTo>
                  <a:lnTo>
                    <a:pt x="445" y="1831"/>
                  </a:lnTo>
                  <a:close/>
                  <a:moveTo>
                    <a:pt x="574" y="1878"/>
                  </a:moveTo>
                  <a:lnTo>
                    <a:pt x="580" y="1888"/>
                  </a:lnTo>
                  <a:cubicBezTo>
                    <a:pt x="580" y="1888"/>
                    <a:pt x="558" y="1897"/>
                    <a:pt x="539" y="1907"/>
                  </a:cubicBezTo>
                  <a:cubicBezTo>
                    <a:pt x="510" y="1921"/>
                    <a:pt x="496" y="1928"/>
                    <a:pt x="494" y="1928"/>
                  </a:cubicBezTo>
                  <a:cubicBezTo>
                    <a:pt x="492" y="1928"/>
                    <a:pt x="501" y="1922"/>
                    <a:pt x="517" y="1910"/>
                  </a:cubicBezTo>
                  <a:cubicBezTo>
                    <a:pt x="533" y="1894"/>
                    <a:pt x="552" y="1885"/>
                    <a:pt x="574" y="1878"/>
                  </a:cubicBezTo>
                  <a:close/>
                  <a:moveTo>
                    <a:pt x="520" y="1947"/>
                  </a:moveTo>
                  <a:lnTo>
                    <a:pt x="505" y="1966"/>
                  </a:lnTo>
                  <a:cubicBezTo>
                    <a:pt x="498" y="1972"/>
                    <a:pt x="493" y="1974"/>
                    <a:pt x="490" y="1974"/>
                  </a:cubicBezTo>
                  <a:cubicBezTo>
                    <a:pt x="486" y="1974"/>
                    <a:pt x="484" y="1971"/>
                    <a:pt x="483" y="1969"/>
                  </a:cubicBezTo>
                  <a:lnTo>
                    <a:pt x="498" y="1957"/>
                  </a:lnTo>
                  <a:lnTo>
                    <a:pt x="520" y="1947"/>
                  </a:lnTo>
                  <a:close/>
                  <a:moveTo>
                    <a:pt x="1131" y="1966"/>
                  </a:moveTo>
                  <a:cubicBezTo>
                    <a:pt x="1125" y="1966"/>
                    <a:pt x="1122" y="1985"/>
                    <a:pt x="1116" y="2007"/>
                  </a:cubicBezTo>
                  <a:lnTo>
                    <a:pt x="1119" y="2007"/>
                  </a:lnTo>
                  <a:cubicBezTo>
                    <a:pt x="1125" y="1994"/>
                    <a:pt x="1128" y="1982"/>
                    <a:pt x="1135" y="1969"/>
                  </a:cubicBezTo>
                  <a:lnTo>
                    <a:pt x="1131" y="1966"/>
                  </a:lnTo>
                  <a:close/>
                  <a:moveTo>
                    <a:pt x="760" y="1994"/>
                  </a:moveTo>
                  <a:cubicBezTo>
                    <a:pt x="755" y="1994"/>
                    <a:pt x="740" y="2004"/>
                    <a:pt x="740" y="2004"/>
                  </a:cubicBezTo>
                  <a:cubicBezTo>
                    <a:pt x="727" y="2020"/>
                    <a:pt x="730" y="2023"/>
                    <a:pt x="733" y="2026"/>
                  </a:cubicBezTo>
                  <a:cubicBezTo>
                    <a:pt x="732" y="2034"/>
                    <a:pt x="734" y="2038"/>
                    <a:pt x="737" y="2038"/>
                  </a:cubicBezTo>
                  <a:cubicBezTo>
                    <a:pt x="742" y="2038"/>
                    <a:pt x="751" y="2029"/>
                    <a:pt x="759" y="2020"/>
                  </a:cubicBezTo>
                  <a:cubicBezTo>
                    <a:pt x="771" y="2004"/>
                    <a:pt x="768" y="2001"/>
                    <a:pt x="762" y="1994"/>
                  </a:cubicBezTo>
                  <a:cubicBezTo>
                    <a:pt x="761" y="1994"/>
                    <a:pt x="761" y="1994"/>
                    <a:pt x="760" y="1994"/>
                  </a:cubicBezTo>
                  <a:close/>
                  <a:moveTo>
                    <a:pt x="762" y="2048"/>
                  </a:moveTo>
                  <a:lnTo>
                    <a:pt x="768" y="2054"/>
                  </a:lnTo>
                  <a:cubicBezTo>
                    <a:pt x="757" y="2068"/>
                    <a:pt x="740" y="2080"/>
                    <a:pt x="733" y="2080"/>
                  </a:cubicBezTo>
                  <a:cubicBezTo>
                    <a:pt x="732" y="2080"/>
                    <a:pt x="731" y="2079"/>
                    <a:pt x="730" y="2079"/>
                  </a:cubicBezTo>
                  <a:cubicBezTo>
                    <a:pt x="727" y="2076"/>
                    <a:pt x="740" y="2057"/>
                    <a:pt x="762" y="2048"/>
                  </a:cubicBezTo>
                  <a:close/>
                  <a:moveTo>
                    <a:pt x="987" y="2204"/>
                  </a:moveTo>
                  <a:cubicBezTo>
                    <a:pt x="990" y="2204"/>
                    <a:pt x="990" y="2226"/>
                    <a:pt x="981" y="2245"/>
                  </a:cubicBezTo>
                  <a:cubicBezTo>
                    <a:pt x="976" y="2277"/>
                    <a:pt x="975" y="2286"/>
                    <a:pt x="970" y="2286"/>
                  </a:cubicBezTo>
                  <a:cubicBezTo>
                    <a:pt x="968" y="2286"/>
                    <a:pt x="966" y="2284"/>
                    <a:pt x="962" y="2283"/>
                  </a:cubicBezTo>
                  <a:cubicBezTo>
                    <a:pt x="959" y="2283"/>
                    <a:pt x="953" y="2280"/>
                    <a:pt x="959" y="2261"/>
                  </a:cubicBezTo>
                  <a:lnTo>
                    <a:pt x="965" y="2261"/>
                  </a:lnTo>
                  <a:cubicBezTo>
                    <a:pt x="963" y="2268"/>
                    <a:pt x="963" y="2271"/>
                    <a:pt x="964" y="2271"/>
                  </a:cubicBezTo>
                  <a:cubicBezTo>
                    <a:pt x="966" y="2271"/>
                    <a:pt x="972" y="2257"/>
                    <a:pt x="972" y="2242"/>
                  </a:cubicBezTo>
                  <a:lnTo>
                    <a:pt x="987" y="2204"/>
                  </a:lnTo>
                  <a:close/>
                  <a:moveTo>
                    <a:pt x="1037" y="2264"/>
                  </a:moveTo>
                  <a:lnTo>
                    <a:pt x="1034" y="2286"/>
                  </a:lnTo>
                  <a:cubicBezTo>
                    <a:pt x="1032" y="2303"/>
                    <a:pt x="1028" y="2305"/>
                    <a:pt x="1023" y="2305"/>
                  </a:cubicBezTo>
                  <a:cubicBezTo>
                    <a:pt x="1021" y="2305"/>
                    <a:pt x="1020" y="2305"/>
                    <a:pt x="1019" y="2305"/>
                  </a:cubicBezTo>
                  <a:cubicBezTo>
                    <a:pt x="1016" y="2302"/>
                    <a:pt x="1016" y="2302"/>
                    <a:pt x="1022" y="2283"/>
                  </a:cubicBezTo>
                  <a:cubicBezTo>
                    <a:pt x="1022" y="2283"/>
                    <a:pt x="1031" y="2264"/>
                    <a:pt x="1037" y="2264"/>
                  </a:cubicBezTo>
                  <a:close/>
                  <a:moveTo>
                    <a:pt x="912" y="2355"/>
                  </a:moveTo>
                  <a:cubicBezTo>
                    <a:pt x="906" y="2374"/>
                    <a:pt x="906" y="2374"/>
                    <a:pt x="912" y="2377"/>
                  </a:cubicBezTo>
                  <a:lnTo>
                    <a:pt x="918" y="2377"/>
                  </a:lnTo>
                  <a:lnTo>
                    <a:pt x="918" y="2355"/>
                  </a:lnTo>
                  <a:close/>
                  <a:moveTo>
                    <a:pt x="1833" y="0"/>
                  </a:moveTo>
                  <a:cubicBezTo>
                    <a:pt x="1830" y="0"/>
                    <a:pt x="1827" y="4"/>
                    <a:pt x="1824" y="11"/>
                  </a:cubicBezTo>
                  <a:cubicBezTo>
                    <a:pt x="1830" y="14"/>
                    <a:pt x="1824" y="33"/>
                    <a:pt x="1821" y="51"/>
                  </a:cubicBezTo>
                  <a:cubicBezTo>
                    <a:pt x="1815" y="72"/>
                    <a:pt x="1810" y="82"/>
                    <a:pt x="1807" y="82"/>
                  </a:cubicBezTo>
                  <a:cubicBezTo>
                    <a:pt x="1804" y="82"/>
                    <a:pt x="1804" y="72"/>
                    <a:pt x="1805" y="51"/>
                  </a:cubicBezTo>
                  <a:cubicBezTo>
                    <a:pt x="1809" y="31"/>
                    <a:pt x="1789" y="22"/>
                    <a:pt x="1763" y="22"/>
                  </a:cubicBezTo>
                  <a:cubicBezTo>
                    <a:pt x="1730" y="22"/>
                    <a:pt x="1690" y="37"/>
                    <a:pt x="1686" y="64"/>
                  </a:cubicBezTo>
                  <a:cubicBezTo>
                    <a:pt x="1686" y="55"/>
                    <a:pt x="1686" y="61"/>
                    <a:pt x="1686" y="42"/>
                  </a:cubicBezTo>
                  <a:cubicBezTo>
                    <a:pt x="1688" y="29"/>
                    <a:pt x="1684" y="25"/>
                    <a:pt x="1670" y="25"/>
                  </a:cubicBezTo>
                  <a:cubicBezTo>
                    <a:pt x="1665" y="25"/>
                    <a:pt x="1658" y="26"/>
                    <a:pt x="1649" y="26"/>
                  </a:cubicBezTo>
                  <a:lnTo>
                    <a:pt x="1627" y="30"/>
                  </a:lnTo>
                  <a:cubicBezTo>
                    <a:pt x="1630" y="48"/>
                    <a:pt x="1616" y="58"/>
                    <a:pt x="1603" y="58"/>
                  </a:cubicBezTo>
                  <a:cubicBezTo>
                    <a:pt x="1592" y="58"/>
                    <a:pt x="1582" y="52"/>
                    <a:pt x="1580" y="39"/>
                  </a:cubicBezTo>
                  <a:cubicBezTo>
                    <a:pt x="1573" y="26"/>
                    <a:pt x="1571" y="22"/>
                    <a:pt x="1565" y="22"/>
                  </a:cubicBezTo>
                  <a:cubicBezTo>
                    <a:pt x="1562" y="22"/>
                    <a:pt x="1559" y="22"/>
                    <a:pt x="1555" y="23"/>
                  </a:cubicBezTo>
                  <a:cubicBezTo>
                    <a:pt x="1545" y="48"/>
                    <a:pt x="1529" y="57"/>
                    <a:pt x="1515" y="57"/>
                  </a:cubicBezTo>
                  <a:cubicBezTo>
                    <a:pt x="1503" y="57"/>
                    <a:pt x="1492" y="49"/>
                    <a:pt x="1489" y="39"/>
                  </a:cubicBezTo>
                  <a:lnTo>
                    <a:pt x="1473" y="45"/>
                  </a:lnTo>
                  <a:cubicBezTo>
                    <a:pt x="1467" y="67"/>
                    <a:pt x="1457" y="70"/>
                    <a:pt x="1454" y="70"/>
                  </a:cubicBezTo>
                  <a:cubicBezTo>
                    <a:pt x="1442" y="73"/>
                    <a:pt x="1439" y="77"/>
                    <a:pt x="1448" y="95"/>
                  </a:cubicBezTo>
                  <a:cubicBezTo>
                    <a:pt x="1454" y="114"/>
                    <a:pt x="1457" y="133"/>
                    <a:pt x="1454" y="136"/>
                  </a:cubicBezTo>
                  <a:lnTo>
                    <a:pt x="1448" y="114"/>
                  </a:lnTo>
                  <a:cubicBezTo>
                    <a:pt x="1444" y="102"/>
                    <a:pt x="1438" y="99"/>
                    <a:pt x="1429" y="99"/>
                  </a:cubicBezTo>
                  <a:cubicBezTo>
                    <a:pt x="1424" y="99"/>
                    <a:pt x="1417" y="100"/>
                    <a:pt x="1410" y="102"/>
                  </a:cubicBezTo>
                  <a:cubicBezTo>
                    <a:pt x="1401" y="104"/>
                    <a:pt x="1394" y="106"/>
                    <a:pt x="1388" y="106"/>
                  </a:cubicBezTo>
                  <a:cubicBezTo>
                    <a:pt x="1380" y="106"/>
                    <a:pt x="1375" y="103"/>
                    <a:pt x="1370" y="92"/>
                  </a:cubicBezTo>
                  <a:lnTo>
                    <a:pt x="1370" y="92"/>
                  </a:lnTo>
                  <a:lnTo>
                    <a:pt x="1373" y="114"/>
                  </a:lnTo>
                  <a:cubicBezTo>
                    <a:pt x="1373" y="124"/>
                    <a:pt x="1372" y="129"/>
                    <a:pt x="1370" y="129"/>
                  </a:cubicBezTo>
                  <a:cubicBezTo>
                    <a:pt x="1369" y="129"/>
                    <a:pt x="1366" y="125"/>
                    <a:pt x="1363" y="114"/>
                  </a:cubicBezTo>
                  <a:cubicBezTo>
                    <a:pt x="1358" y="107"/>
                    <a:pt x="1353" y="103"/>
                    <a:pt x="1348" y="103"/>
                  </a:cubicBezTo>
                  <a:cubicBezTo>
                    <a:pt x="1340" y="103"/>
                    <a:pt x="1334" y="111"/>
                    <a:pt x="1332" y="124"/>
                  </a:cubicBezTo>
                  <a:lnTo>
                    <a:pt x="1323" y="127"/>
                  </a:lnTo>
                  <a:cubicBezTo>
                    <a:pt x="1315" y="107"/>
                    <a:pt x="1308" y="98"/>
                    <a:pt x="1303" y="98"/>
                  </a:cubicBezTo>
                  <a:cubicBezTo>
                    <a:pt x="1298" y="98"/>
                    <a:pt x="1296" y="109"/>
                    <a:pt x="1301" y="130"/>
                  </a:cubicBezTo>
                  <a:cubicBezTo>
                    <a:pt x="1296" y="116"/>
                    <a:pt x="1292" y="113"/>
                    <a:pt x="1288" y="113"/>
                  </a:cubicBezTo>
                  <a:cubicBezTo>
                    <a:pt x="1287" y="113"/>
                    <a:pt x="1286" y="113"/>
                    <a:pt x="1285" y="114"/>
                  </a:cubicBezTo>
                  <a:cubicBezTo>
                    <a:pt x="1283" y="126"/>
                    <a:pt x="1277" y="133"/>
                    <a:pt x="1270" y="133"/>
                  </a:cubicBezTo>
                  <a:cubicBezTo>
                    <a:pt x="1265" y="133"/>
                    <a:pt x="1260" y="129"/>
                    <a:pt x="1257" y="120"/>
                  </a:cubicBezTo>
                  <a:lnTo>
                    <a:pt x="1254" y="120"/>
                  </a:lnTo>
                  <a:cubicBezTo>
                    <a:pt x="1254" y="142"/>
                    <a:pt x="1251" y="142"/>
                    <a:pt x="1247" y="145"/>
                  </a:cubicBezTo>
                  <a:cubicBezTo>
                    <a:pt x="1241" y="145"/>
                    <a:pt x="1238" y="149"/>
                    <a:pt x="1238" y="167"/>
                  </a:cubicBezTo>
                  <a:cubicBezTo>
                    <a:pt x="1241" y="189"/>
                    <a:pt x="1235" y="189"/>
                    <a:pt x="1235" y="189"/>
                  </a:cubicBezTo>
                  <a:cubicBezTo>
                    <a:pt x="1235" y="190"/>
                    <a:pt x="1234" y="190"/>
                    <a:pt x="1234" y="190"/>
                  </a:cubicBezTo>
                  <a:cubicBezTo>
                    <a:pt x="1231" y="190"/>
                    <a:pt x="1229" y="169"/>
                    <a:pt x="1229" y="149"/>
                  </a:cubicBezTo>
                  <a:cubicBezTo>
                    <a:pt x="1230" y="140"/>
                    <a:pt x="1229" y="135"/>
                    <a:pt x="1227" y="135"/>
                  </a:cubicBezTo>
                  <a:cubicBezTo>
                    <a:pt x="1223" y="135"/>
                    <a:pt x="1218" y="147"/>
                    <a:pt x="1216" y="174"/>
                  </a:cubicBezTo>
                  <a:cubicBezTo>
                    <a:pt x="1214" y="196"/>
                    <a:pt x="1214" y="207"/>
                    <a:pt x="1213" y="207"/>
                  </a:cubicBezTo>
                  <a:cubicBezTo>
                    <a:pt x="1213" y="207"/>
                    <a:pt x="1213" y="197"/>
                    <a:pt x="1213" y="177"/>
                  </a:cubicBezTo>
                  <a:cubicBezTo>
                    <a:pt x="1211" y="161"/>
                    <a:pt x="1210" y="146"/>
                    <a:pt x="1209" y="146"/>
                  </a:cubicBezTo>
                  <a:cubicBezTo>
                    <a:pt x="1208" y="146"/>
                    <a:pt x="1208" y="148"/>
                    <a:pt x="1207" y="155"/>
                  </a:cubicBezTo>
                  <a:cubicBezTo>
                    <a:pt x="1207" y="155"/>
                    <a:pt x="1197" y="158"/>
                    <a:pt x="1204" y="177"/>
                  </a:cubicBezTo>
                  <a:lnTo>
                    <a:pt x="1188" y="180"/>
                  </a:lnTo>
                  <a:cubicBezTo>
                    <a:pt x="1175" y="164"/>
                    <a:pt x="1169" y="164"/>
                    <a:pt x="1166" y="164"/>
                  </a:cubicBezTo>
                  <a:cubicBezTo>
                    <a:pt x="1166" y="176"/>
                    <a:pt x="1166" y="181"/>
                    <a:pt x="1165" y="181"/>
                  </a:cubicBezTo>
                  <a:cubicBezTo>
                    <a:pt x="1163" y="181"/>
                    <a:pt x="1161" y="176"/>
                    <a:pt x="1157" y="167"/>
                  </a:cubicBezTo>
                  <a:cubicBezTo>
                    <a:pt x="1154" y="160"/>
                    <a:pt x="1152" y="155"/>
                    <a:pt x="1151" y="155"/>
                  </a:cubicBezTo>
                  <a:lnTo>
                    <a:pt x="1151" y="155"/>
                  </a:lnTo>
                  <a:cubicBezTo>
                    <a:pt x="1150" y="155"/>
                    <a:pt x="1152" y="165"/>
                    <a:pt x="1160" y="189"/>
                  </a:cubicBezTo>
                  <a:cubicBezTo>
                    <a:pt x="1160" y="201"/>
                    <a:pt x="1159" y="206"/>
                    <a:pt x="1156" y="206"/>
                  </a:cubicBezTo>
                  <a:cubicBezTo>
                    <a:pt x="1154" y="206"/>
                    <a:pt x="1150" y="202"/>
                    <a:pt x="1144" y="193"/>
                  </a:cubicBezTo>
                  <a:cubicBezTo>
                    <a:pt x="1139" y="169"/>
                    <a:pt x="1134" y="159"/>
                    <a:pt x="1133" y="159"/>
                  </a:cubicBezTo>
                  <a:lnTo>
                    <a:pt x="1133" y="159"/>
                  </a:lnTo>
                  <a:cubicBezTo>
                    <a:pt x="1132" y="159"/>
                    <a:pt x="1132" y="164"/>
                    <a:pt x="1135" y="174"/>
                  </a:cubicBezTo>
                  <a:cubicBezTo>
                    <a:pt x="1135" y="196"/>
                    <a:pt x="1131" y="196"/>
                    <a:pt x="1131" y="196"/>
                  </a:cubicBezTo>
                  <a:cubicBezTo>
                    <a:pt x="1129" y="188"/>
                    <a:pt x="1120" y="185"/>
                    <a:pt x="1108" y="185"/>
                  </a:cubicBezTo>
                  <a:cubicBezTo>
                    <a:pt x="1091" y="185"/>
                    <a:pt x="1069" y="190"/>
                    <a:pt x="1047" y="196"/>
                  </a:cubicBezTo>
                  <a:cubicBezTo>
                    <a:pt x="1041" y="196"/>
                    <a:pt x="1044" y="218"/>
                    <a:pt x="1047" y="240"/>
                  </a:cubicBezTo>
                  <a:cubicBezTo>
                    <a:pt x="1052" y="255"/>
                    <a:pt x="1054" y="261"/>
                    <a:pt x="1054" y="261"/>
                  </a:cubicBezTo>
                  <a:cubicBezTo>
                    <a:pt x="1054" y="261"/>
                    <a:pt x="1049" y="250"/>
                    <a:pt x="1044" y="240"/>
                  </a:cubicBezTo>
                  <a:cubicBezTo>
                    <a:pt x="1033" y="211"/>
                    <a:pt x="1025" y="196"/>
                    <a:pt x="1023" y="196"/>
                  </a:cubicBezTo>
                  <a:lnTo>
                    <a:pt x="1023" y="196"/>
                  </a:lnTo>
                  <a:cubicBezTo>
                    <a:pt x="1020" y="196"/>
                    <a:pt x="1023" y="212"/>
                    <a:pt x="1034" y="243"/>
                  </a:cubicBezTo>
                  <a:cubicBezTo>
                    <a:pt x="1042" y="261"/>
                    <a:pt x="1046" y="271"/>
                    <a:pt x="1046" y="271"/>
                  </a:cubicBezTo>
                  <a:cubicBezTo>
                    <a:pt x="1045" y="271"/>
                    <a:pt x="1041" y="261"/>
                    <a:pt x="1031" y="243"/>
                  </a:cubicBezTo>
                  <a:cubicBezTo>
                    <a:pt x="1025" y="234"/>
                    <a:pt x="1022" y="229"/>
                    <a:pt x="1021" y="229"/>
                  </a:cubicBezTo>
                  <a:lnTo>
                    <a:pt x="1021" y="229"/>
                  </a:lnTo>
                  <a:cubicBezTo>
                    <a:pt x="1019" y="229"/>
                    <a:pt x="1020" y="234"/>
                    <a:pt x="1022" y="246"/>
                  </a:cubicBezTo>
                  <a:cubicBezTo>
                    <a:pt x="1025" y="256"/>
                    <a:pt x="1025" y="261"/>
                    <a:pt x="1023" y="261"/>
                  </a:cubicBezTo>
                  <a:cubicBezTo>
                    <a:pt x="1022" y="261"/>
                    <a:pt x="1019" y="256"/>
                    <a:pt x="1016" y="246"/>
                  </a:cubicBezTo>
                  <a:cubicBezTo>
                    <a:pt x="1009" y="232"/>
                    <a:pt x="1002" y="219"/>
                    <a:pt x="1001" y="219"/>
                  </a:cubicBezTo>
                  <a:lnTo>
                    <a:pt x="1001" y="219"/>
                  </a:lnTo>
                  <a:cubicBezTo>
                    <a:pt x="1001" y="219"/>
                    <a:pt x="1001" y="221"/>
                    <a:pt x="1003" y="227"/>
                  </a:cubicBezTo>
                  <a:cubicBezTo>
                    <a:pt x="1003" y="227"/>
                    <a:pt x="1003" y="227"/>
                    <a:pt x="1002" y="227"/>
                  </a:cubicBezTo>
                  <a:cubicBezTo>
                    <a:pt x="1000" y="227"/>
                    <a:pt x="994" y="225"/>
                    <a:pt x="987" y="211"/>
                  </a:cubicBezTo>
                  <a:cubicBezTo>
                    <a:pt x="985" y="206"/>
                    <a:pt x="983" y="204"/>
                    <a:pt x="982" y="204"/>
                  </a:cubicBezTo>
                  <a:cubicBezTo>
                    <a:pt x="978" y="204"/>
                    <a:pt x="979" y="220"/>
                    <a:pt x="981" y="233"/>
                  </a:cubicBezTo>
                  <a:cubicBezTo>
                    <a:pt x="979" y="256"/>
                    <a:pt x="978" y="268"/>
                    <a:pt x="975" y="268"/>
                  </a:cubicBezTo>
                  <a:cubicBezTo>
                    <a:pt x="973" y="268"/>
                    <a:pt x="970" y="258"/>
                    <a:pt x="965" y="236"/>
                  </a:cubicBezTo>
                  <a:cubicBezTo>
                    <a:pt x="963" y="222"/>
                    <a:pt x="960" y="216"/>
                    <a:pt x="957" y="216"/>
                  </a:cubicBezTo>
                  <a:cubicBezTo>
                    <a:pt x="951" y="216"/>
                    <a:pt x="946" y="236"/>
                    <a:pt x="950" y="265"/>
                  </a:cubicBezTo>
                  <a:cubicBezTo>
                    <a:pt x="953" y="288"/>
                    <a:pt x="955" y="298"/>
                    <a:pt x="954" y="298"/>
                  </a:cubicBezTo>
                  <a:cubicBezTo>
                    <a:pt x="954" y="298"/>
                    <a:pt x="952" y="293"/>
                    <a:pt x="950" y="283"/>
                  </a:cubicBezTo>
                  <a:cubicBezTo>
                    <a:pt x="947" y="265"/>
                    <a:pt x="940" y="265"/>
                    <a:pt x="940" y="265"/>
                  </a:cubicBezTo>
                  <a:cubicBezTo>
                    <a:pt x="939" y="265"/>
                    <a:pt x="938" y="266"/>
                    <a:pt x="937" y="266"/>
                  </a:cubicBezTo>
                  <a:cubicBezTo>
                    <a:pt x="934" y="266"/>
                    <a:pt x="929" y="262"/>
                    <a:pt x="925" y="249"/>
                  </a:cubicBezTo>
                  <a:cubicBezTo>
                    <a:pt x="925" y="249"/>
                    <a:pt x="921" y="249"/>
                    <a:pt x="918" y="271"/>
                  </a:cubicBezTo>
                  <a:cubicBezTo>
                    <a:pt x="920" y="289"/>
                    <a:pt x="917" y="296"/>
                    <a:pt x="913" y="296"/>
                  </a:cubicBezTo>
                  <a:cubicBezTo>
                    <a:pt x="907" y="296"/>
                    <a:pt x="896" y="281"/>
                    <a:pt x="887" y="258"/>
                  </a:cubicBezTo>
                  <a:lnTo>
                    <a:pt x="884" y="280"/>
                  </a:lnTo>
                  <a:cubicBezTo>
                    <a:pt x="888" y="306"/>
                    <a:pt x="889" y="324"/>
                    <a:pt x="888" y="324"/>
                  </a:cubicBezTo>
                  <a:cubicBezTo>
                    <a:pt x="886" y="324"/>
                    <a:pt x="884" y="317"/>
                    <a:pt x="881" y="302"/>
                  </a:cubicBezTo>
                  <a:cubicBezTo>
                    <a:pt x="878" y="293"/>
                    <a:pt x="878" y="293"/>
                    <a:pt x="874" y="283"/>
                  </a:cubicBezTo>
                  <a:lnTo>
                    <a:pt x="874" y="283"/>
                  </a:lnTo>
                  <a:cubicBezTo>
                    <a:pt x="877" y="300"/>
                    <a:pt x="875" y="307"/>
                    <a:pt x="871" y="307"/>
                  </a:cubicBezTo>
                  <a:cubicBezTo>
                    <a:pt x="864" y="307"/>
                    <a:pt x="854" y="292"/>
                    <a:pt x="846" y="268"/>
                  </a:cubicBezTo>
                  <a:cubicBezTo>
                    <a:pt x="840" y="249"/>
                    <a:pt x="840" y="249"/>
                    <a:pt x="837" y="249"/>
                  </a:cubicBezTo>
                  <a:lnTo>
                    <a:pt x="840" y="271"/>
                  </a:lnTo>
                  <a:cubicBezTo>
                    <a:pt x="846" y="290"/>
                    <a:pt x="853" y="308"/>
                    <a:pt x="849" y="312"/>
                  </a:cubicBezTo>
                  <a:cubicBezTo>
                    <a:pt x="843" y="312"/>
                    <a:pt x="840" y="312"/>
                    <a:pt x="834" y="293"/>
                  </a:cubicBezTo>
                  <a:cubicBezTo>
                    <a:pt x="827" y="279"/>
                    <a:pt x="819" y="266"/>
                    <a:pt x="817" y="266"/>
                  </a:cubicBezTo>
                  <a:lnTo>
                    <a:pt x="817" y="266"/>
                  </a:lnTo>
                  <a:cubicBezTo>
                    <a:pt x="816" y="266"/>
                    <a:pt x="816" y="268"/>
                    <a:pt x="818" y="274"/>
                  </a:cubicBezTo>
                  <a:cubicBezTo>
                    <a:pt x="818" y="274"/>
                    <a:pt x="818" y="274"/>
                    <a:pt x="817" y="274"/>
                  </a:cubicBezTo>
                  <a:cubicBezTo>
                    <a:pt x="816" y="274"/>
                    <a:pt x="813" y="272"/>
                    <a:pt x="806" y="258"/>
                  </a:cubicBezTo>
                  <a:lnTo>
                    <a:pt x="787" y="261"/>
                  </a:lnTo>
                  <a:cubicBezTo>
                    <a:pt x="787" y="273"/>
                    <a:pt x="784" y="280"/>
                    <a:pt x="781" y="280"/>
                  </a:cubicBezTo>
                  <a:cubicBezTo>
                    <a:pt x="778" y="280"/>
                    <a:pt x="776" y="275"/>
                    <a:pt x="774" y="265"/>
                  </a:cubicBezTo>
                  <a:cubicBezTo>
                    <a:pt x="774" y="265"/>
                    <a:pt x="765" y="268"/>
                    <a:pt x="765" y="290"/>
                  </a:cubicBezTo>
                  <a:cubicBezTo>
                    <a:pt x="763" y="290"/>
                    <a:pt x="761" y="290"/>
                    <a:pt x="759" y="290"/>
                  </a:cubicBezTo>
                  <a:cubicBezTo>
                    <a:pt x="754" y="290"/>
                    <a:pt x="751" y="288"/>
                    <a:pt x="746" y="271"/>
                  </a:cubicBezTo>
                  <a:cubicBezTo>
                    <a:pt x="743" y="262"/>
                    <a:pt x="741" y="257"/>
                    <a:pt x="741" y="257"/>
                  </a:cubicBezTo>
                  <a:lnTo>
                    <a:pt x="741" y="257"/>
                  </a:lnTo>
                  <a:cubicBezTo>
                    <a:pt x="740" y="257"/>
                    <a:pt x="741" y="263"/>
                    <a:pt x="743" y="274"/>
                  </a:cubicBezTo>
                  <a:cubicBezTo>
                    <a:pt x="746" y="293"/>
                    <a:pt x="743" y="296"/>
                    <a:pt x="740" y="296"/>
                  </a:cubicBezTo>
                  <a:lnTo>
                    <a:pt x="730" y="299"/>
                  </a:lnTo>
                  <a:cubicBezTo>
                    <a:pt x="737" y="318"/>
                    <a:pt x="737" y="318"/>
                    <a:pt x="730" y="318"/>
                  </a:cubicBezTo>
                  <a:cubicBezTo>
                    <a:pt x="730" y="318"/>
                    <a:pt x="730" y="318"/>
                    <a:pt x="729" y="318"/>
                  </a:cubicBezTo>
                  <a:cubicBezTo>
                    <a:pt x="725" y="318"/>
                    <a:pt x="711" y="305"/>
                    <a:pt x="704" y="305"/>
                  </a:cubicBezTo>
                  <a:cubicBezTo>
                    <a:pt x="703" y="305"/>
                    <a:pt x="703" y="305"/>
                    <a:pt x="702" y="305"/>
                  </a:cubicBezTo>
                  <a:cubicBezTo>
                    <a:pt x="690" y="308"/>
                    <a:pt x="690" y="308"/>
                    <a:pt x="699" y="327"/>
                  </a:cubicBezTo>
                  <a:cubicBezTo>
                    <a:pt x="703" y="327"/>
                    <a:pt x="706" y="336"/>
                    <a:pt x="704" y="336"/>
                  </a:cubicBezTo>
                  <a:cubicBezTo>
                    <a:pt x="702" y="336"/>
                    <a:pt x="700" y="334"/>
                    <a:pt x="696" y="327"/>
                  </a:cubicBezTo>
                  <a:cubicBezTo>
                    <a:pt x="695" y="328"/>
                    <a:pt x="695" y="328"/>
                    <a:pt x="694" y="328"/>
                  </a:cubicBezTo>
                  <a:cubicBezTo>
                    <a:pt x="687" y="328"/>
                    <a:pt x="673" y="314"/>
                    <a:pt x="661" y="314"/>
                  </a:cubicBezTo>
                  <a:cubicBezTo>
                    <a:pt x="660" y="314"/>
                    <a:pt x="659" y="314"/>
                    <a:pt x="658" y="315"/>
                  </a:cubicBezTo>
                  <a:cubicBezTo>
                    <a:pt x="639" y="321"/>
                    <a:pt x="639" y="321"/>
                    <a:pt x="646" y="340"/>
                  </a:cubicBezTo>
                  <a:cubicBezTo>
                    <a:pt x="654" y="361"/>
                    <a:pt x="657" y="371"/>
                    <a:pt x="656" y="371"/>
                  </a:cubicBezTo>
                  <a:cubicBezTo>
                    <a:pt x="655" y="371"/>
                    <a:pt x="650" y="361"/>
                    <a:pt x="643" y="343"/>
                  </a:cubicBezTo>
                  <a:cubicBezTo>
                    <a:pt x="630" y="321"/>
                    <a:pt x="623" y="312"/>
                    <a:pt x="621" y="312"/>
                  </a:cubicBezTo>
                  <a:lnTo>
                    <a:pt x="621" y="312"/>
                  </a:lnTo>
                  <a:cubicBezTo>
                    <a:pt x="620" y="312"/>
                    <a:pt x="621" y="316"/>
                    <a:pt x="624" y="324"/>
                  </a:cubicBezTo>
                  <a:cubicBezTo>
                    <a:pt x="624" y="346"/>
                    <a:pt x="624" y="346"/>
                    <a:pt x="621" y="346"/>
                  </a:cubicBezTo>
                  <a:cubicBezTo>
                    <a:pt x="618" y="337"/>
                    <a:pt x="615" y="332"/>
                    <a:pt x="612" y="332"/>
                  </a:cubicBezTo>
                  <a:cubicBezTo>
                    <a:pt x="609" y="332"/>
                    <a:pt x="607" y="338"/>
                    <a:pt x="605" y="349"/>
                  </a:cubicBezTo>
                  <a:cubicBezTo>
                    <a:pt x="604" y="350"/>
                    <a:pt x="603" y="351"/>
                    <a:pt x="603" y="351"/>
                  </a:cubicBezTo>
                  <a:cubicBezTo>
                    <a:pt x="601" y="351"/>
                    <a:pt x="600" y="346"/>
                    <a:pt x="596" y="330"/>
                  </a:cubicBezTo>
                  <a:lnTo>
                    <a:pt x="586" y="334"/>
                  </a:lnTo>
                  <a:cubicBezTo>
                    <a:pt x="588" y="354"/>
                    <a:pt x="581" y="362"/>
                    <a:pt x="573" y="362"/>
                  </a:cubicBezTo>
                  <a:cubicBezTo>
                    <a:pt x="564" y="362"/>
                    <a:pt x="552" y="353"/>
                    <a:pt x="545" y="343"/>
                  </a:cubicBezTo>
                  <a:cubicBezTo>
                    <a:pt x="545" y="343"/>
                    <a:pt x="542" y="346"/>
                    <a:pt x="542" y="368"/>
                  </a:cubicBezTo>
                  <a:cubicBezTo>
                    <a:pt x="547" y="388"/>
                    <a:pt x="548" y="399"/>
                    <a:pt x="546" y="399"/>
                  </a:cubicBezTo>
                  <a:cubicBezTo>
                    <a:pt x="545" y="399"/>
                    <a:pt x="541" y="388"/>
                    <a:pt x="536" y="368"/>
                  </a:cubicBezTo>
                  <a:cubicBezTo>
                    <a:pt x="530" y="348"/>
                    <a:pt x="527" y="338"/>
                    <a:pt x="526" y="338"/>
                  </a:cubicBezTo>
                  <a:lnTo>
                    <a:pt x="526" y="338"/>
                  </a:lnTo>
                  <a:cubicBezTo>
                    <a:pt x="525" y="338"/>
                    <a:pt x="527" y="349"/>
                    <a:pt x="530" y="371"/>
                  </a:cubicBezTo>
                  <a:cubicBezTo>
                    <a:pt x="531" y="380"/>
                    <a:pt x="527" y="386"/>
                    <a:pt x="520" y="386"/>
                  </a:cubicBezTo>
                  <a:cubicBezTo>
                    <a:pt x="513" y="386"/>
                    <a:pt x="504" y="377"/>
                    <a:pt x="498" y="355"/>
                  </a:cubicBezTo>
                  <a:lnTo>
                    <a:pt x="486" y="318"/>
                  </a:lnTo>
                  <a:cubicBezTo>
                    <a:pt x="483" y="340"/>
                    <a:pt x="476" y="340"/>
                    <a:pt x="476" y="340"/>
                  </a:cubicBezTo>
                  <a:cubicBezTo>
                    <a:pt x="483" y="362"/>
                    <a:pt x="476" y="362"/>
                    <a:pt x="451" y="368"/>
                  </a:cubicBezTo>
                  <a:cubicBezTo>
                    <a:pt x="436" y="374"/>
                    <a:pt x="414" y="402"/>
                    <a:pt x="398" y="406"/>
                  </a:cubicBezTo>
                  <a:cubicBezTo>
                    <a:pt x="392" y="410"/>
                    <a:pt x="384" y="411"/>
                    <a:pt x="376" y="411"/>
                  </a:cubicBezTo>
                  <a:cubicBezTo>
                    <a:pt x="365" y="411"/>
                    <a:pt x="354" y="408"/>
                    <a:pt x="345" y="402"/>
                  </a:cubicBezTo>
                  <a:cubicBezTo>
                    <a:pt x="339" y="406"/>
                    <a:pt x="329" y="409"/>
                    <a:pt x="329" y="434"/>
                  </a:cubicBezTo>
                  <a:cubicBezTo>
                    <a:pt x="331" y="445"/>
                    <a:pt x="327" y="452"/>
                    <a:pt x="321" y="452"/>
                  </a:cubicBezTo>
                  <a:cubicBezTo>
                    <a:pt x="317" y="452"/>
                    <a:pt x="312" y="449"/>
                    <a:pt x="307" y="443"/>
                  </a:cubicBezTo>
                  <a:lnTo>
                    <a:pt x="301" y="446"/>
                  </a:lnTo>
                  <a:cubicBezTo>
                    <a:pt x="301" y="468"/>
                    <a:pt x="295" y="471"/>
                    <a:pt x="295" y="471"/>
                  </a:cubicBezTo>
                  <a:cubicBezTo>
                    <a:pt x="287" y="461"/>
                    <a:pt x="275" y="453"/>
                    <a:pt x="270" y="453"/>
                  </a:cubicBezTo>
                  <a:cubicBezTo>
                    <a:pt x="267" y="453"/>
                    <a:pt x="266" y="455"/>
                    <a:pt x="270" y="462"/>
                  </a:cubicBezTo>
                  <a:cubicBezTo>
                    <a:pt x="282" y="481"/>
                    <a:pt x="276" y="484"/>
                    <a:pt x="263" y="490"/>
                  </a:cubicBezTo>
                  <a:cubicBezTo>
                    <a:pt x="263" y="490"/>
                    <a:pt x="262" y="490"/>
                    <a:pt x="262" y="490"/>
                  </a:cubicBezTo>
                  <a:cubicBezTo>
                    <a:pt x="246" y="490"/>
                    <a:pt x="190" y="524"/>
                    <a:pt x="151" y="569"/>
                  </a:cubicBezTo>
                  <a:cubicBezTo>
                    <a:pt x="110" y="616"/>
                    <a:pt x="85" y="675"/>
                    <a:pt x="94" y="678"/>
                  </a:cubicBezTo>
                  <a:lnTo>
                    <a:pt x="85" y="700"/>
                  </a:lnTo>
                  <a:cubicBezTo>
                    <a:pt x="82" y="706"/>
                    <a:pt x="78" y="719"/>
                    <a:pt x="78" y="719"/>
                  </a:cubicBezTo>
                  <a:cubicBezTo>
                    <a:pt x="73" y="717"/>
                    <a:pt x="68" y="716"/>
                    <a:pt x="64" y="716"/>
                  </a:cubicBezTo>
                  <a:cubicBezTo>
                    <a:pt x="40" y="716"/>
                    <a:pt x="46" y="751"/>
                    <a:pt x="60" y="775"/>
                  </a:cubicBezTo>
                  <a:cubicBezTo>
                    <a:pt x="75" y="788"/>
                    <a:pt x="75" y="794"/>
                    <a:pt x="72" y="800"/>
                  </a:cubicBezTo>
                  <a:cubicBezTo>
                    <a:pt x="65" y="798"/>
                    <a:pt x="58" y="797"/>
                    <a:pt x="53" y="797"/>
                  </a:cubicBezTo>
                  <a:cubicBezTo>
                    <a:pt x="31" y="797"/>
                    <a:pt x="32" y="817"/>
                    <a:pt x="47" y="832"/>
                  </a:cubicBezTo>
                  <a:cubicBezTo>
                    <a:pt x="75" y="843"/>
                    <a:pt x="82" y="850"/>
                    <a:pt x="67" y="850"/>
                  </a:cubicBezTo>
                  <a:cubicBezTo>
                    <a:pt x="62" y="850"/>
                    <a:pt x="55" y="849"/>
                    <a:pt x="44" y="847"/>
                  </a:cubicBezTo>
                  <a:cubicBezTo>
                    <a:pt x="36" y="846"/>
                    <a:pt x="29" y="845"/>
                    <a:pt x="24" y="845"/>
                  </a:cubicBezTo>
                  <a:cubicBezTo>
                    <a:pt x="5" y="845"/>
                    <a:pt x="13" y="859"/>
                    <a:pt x="63" y="879"/>
                  </a:cubicBezTo>
                  <a:cubicBezTo>
                    <a:pt x="82" y="888"/>
                    <a:pt x="82" y="888"/>
                    <a:pt x="60" y="891"/>
                  </a:cubicBezTo>
                  <a:cubicBezTo>
                    <a:pt x="19" y="894"/>
                    <a:pt x="19" y="904"/>
                    <a:pt x="41" y="904"/>
                  </a:cubicBezTo>
                  <a:cubicBezTo>
                    <a:pt x="82" y="916"/>
                    <a:pt x="82" y="923"/>
                    <a:pt x="41" y="926"/>
                  </a:cubicBezTo>
                  <a:cubicBezTo>
                    <a:pt x="0" y="938"/>
                    <a:pt x="0" y="938"/>
                    <a:pt x="41" y="948"/>
                  </a:cubicBezTo>
                  <a:cubicBezTo>
                    <a:pt x="85" y="957"/>
                    <a:pt x="88" y="985"/>
                    <a:pt x="47" y="992"/>
                  </a:cubicBezTo>
                  <a:cubicBezTo>
                    <a:pt x="47" y="1001"/>
                    <a:pt x="28" y="1007"/>
                    <a:pt x="50" y="1007"/>
                  </a:cubicBezTo>
                  <a:lnTo>
                    <a:pt x="28" y="1017"/>
                  </a:lnTo>
                  <a:lnTo>
                    <a:pt x="31" y="1032"/>
                  </a:lnTo>
                  <a:lnTo>
                    <a:pt x="53" y="1029"/>
                  </a:lnTo>
                  <a:cubicBezTo>
                    <a:pt x="53" y="1032"/>
                    <a:pt x="53" y="1045"/>
                    <a:pt x="53" y="1061"/>
                  </a:cubicBezTo>
                  <a:cubicBezTo>
                    <a:pt x="50" y="1089"/>
                    <a:pt x="53" y="1114"/>
                    <a:pt x="60" y="1139"/>
                  </a:cubicBezTo>
                  <a:cubicBezTo>
                    <a:pt x="74" y="1187"/>
                    <a:pt x="76" y="1198"/>
                    <a:pt x="85" y="1198"/>
                  </a:cubicBezTo>
                  <a:cubicBezTo>
                    <a:pt x="88" y="1198"/>
                    <a:pt x="92" y="1197"/>
                    <a:pt x="97" y="1195"/>
                  </a:cubicBezTo>
                  <a:cubicBezTo>
                    <a:pt x="111" y="1190"/>
                    <a:pt x="120" y="1187"/>
                    <a:pt x="124" y="1187"/>
                  </a:cubicBezTo>
                  <a:cubicBezTo>
                    <a:pt x="131" y="1187"/>
                    <a:pt x="123" y="1195"/>
                    <a:pt x="97" y="1205"/>
                  </a:cubicBezTo>
                  <a:cubicBezTo>
                    <a:pt x="100" y="1208"/>
                    <a:pt x="82" y="1224"/>
                    <a:pt x="85" y="1233"/>
                  </a:cubicBezTo>
                  <a:cubicBezTo>
                    <a:pt x="85" y="1239"/>
                    <a:pt x="88" y="1249"/>
                    <a:pt x="69" y="1255"/>
                  </a:cubicBezTo>
                  <a:lnTo>
                    <a:pt x="69" y="1261"/>
                  </a:lnTo>
                  <a:cubicBezTo>
                    <a:pt x="72" y="1261"/>
                    <a:pt x="74" y="1261"/>
                    <a:pt x="76" y="1261"/>
                  </a:cubicBezTo>
                  <a:cubicBezTo>
                    <a:pt x="114" y="1261"/>
                    <a:pt x="118" y="1284"/>
                    <a:pt x="100" y="1302"/>
                  </a:cubicBezTo>
                  <a:cubicBezTo>
                    <a:pt x="104" y="1311"/>
                    <a:pt x="107" y="1318"/>
                    <a:pt x="129" y="1321"/>
                  </a:cubicBezTo>
                  <a:cubicBezTo>
                    <a:pt x="151" y="1324"/>
                    <a:pt x="151" y="1324"/>
                    <a:pt x="132" y="1333"/>
                  </a:cubicBezTo>
                  <a:cubicBezTo>
                    <a:pt x="113" y="1338"/>
                    <a:pt x="102" y="1361"/>
                    <a:pt x="122" y="1361"/>
                  </a:cubicBezTo>
                  <a:cubicBezTo>
                    <a:pt x="126" y="1361"/>
                    <a:pt x="131" y="1360"/>
                    <a:pt x="138" y="1358"/>
                  </a:cubicBezTo>
                  <a:lnTo>
                    <a:pt x="138" y="1358"/>
                  </a:lnTo>
                  <a:lnTo>
                    <a:pt x="119" y="1371"/>
                  </a:lnTo>
                  <a:cubicBezTo>
                    <a:pt x="109" y="1376"/>
                    <a:pt x="111" y="1378"/>
                    <a:pt x="118" y="1378"/>
                  </a:cubicBezTo>
                  <a:cubicBezTo>
                    <a:pt x="124" y="1378"/>
                    <a:pt x="133" y="1377"/>
                    <a:pt x="141" y="1374"/>
                  </a:cubicBezTo>
                  <a:cubicBezTo>
                    <a:pt x="157" y="1369"/>
                    <a:pt x="167" y="1367"/>
                    <a:pt x="169" y="1367"/>
                  </a:cubicBezTo>
                  <a:cubicBezTo>
                    <a:pt x="173" y="1367"/>
                    <a:pt x="159" y="1373"/>
                    <a:pt x="122" y="1386"/>
                  </a:cubicBezTo>
                  <a:cubicBezTo>
                    <a:pt x="95" y="1396"/>
                    <a:pt x="87" y="1401"/>
                    <a:pt x="93" y="1401"/>
                  </a:cubicBezTo>
                  <a:cubicBezTo>
                    <a:pt x="95" y="1401"/>
                    <a:pt x="99" y="1401"/>
                    <a:pt x="104" y="1399"/>
                  </a:cubicBezTo>
                  <a:cubicBezTo>
                    <a:pt x="112" y="1398"/>
                    <a:pt x="120" y="1397"/>
                    <a:pt x="126" y="1397"/>
                  </a:cubicBezTo>
                  <a:cubicBezTo>
                    <a:pt x="136" y="1397"/>
                    <a:pt x="141" y="1399"/>
                    <a:pt x="129" y="1405"/>
                  </a:cubicBezTo>
                  <a:cubicBezTo>
                    <a:pt x="129" y="1408"/>
                    <a:pt x="129" y="1411"/>
                    <a:pt x="135" y="1411"/>
                  </a:cubicBezTo>
                  <a:cubicBezTo>
                    <a:pt x="140" y="1411"/>
                    <a:pt x="151" y="1408"/>
                    <a:pt x="169" y="1402"/>
                  </a:cubicBezTo>
                  <a:cubicBezTo>
                    <a:pt x="176" y="1400"/>
                    <a:pt x="181" y="1399"/>
                    <a:pt x="184" y="1399"/>
                  </a:cubicBezTo>
                  <a:cubicBezTo>
                    <a:pt x="191" y="1399"/>
                    <a:pt x="191" y="1403"/>
                    <a:pt x="191" y="1405"/>
                  </a:cubicBezTo>
                  <a:cubicBezTo>
                    <a:pt x="179" y="1411"/>
                    <a:pt x="167" y="1415"/>
                    <a:pt x="151" y="1415"/>
                  </a:cubicBezTo>
                  <a:lnTo>
                    <a:pt x="151" y="1415"/>
                  </a:lnTo>
                  <a:cubicBezTo>
                    <a:pt x="151" y="1413"/>
                    <a:pt x="151" y="1412"/>
                    <a:pt x="151" y="1412"/>
                  </a:cubicBezTo>
                  <a:cubicBezTo>
                    <a:pt x="151" y="1412"/>
                    <a:pt x="151" y="1413"/>
                    <a:pt x="151" y="1415"/>
                  </a:cubicBezTo>
                  <a:cubicBezTo>
                    <a:pt x="151" y="1415"/>
                    <a:pt x="151" y="1415"/>
                    <a:pt x="151" y="1415"/>
                  </a:cubicBezTo>
                  <a:lnTo>
                    <a:pt x="151" y="1415"/>
                  </a:lnTo>
                  <a:cubicBezTo>
                    <a:pt x="152" y="1416"/>
                    <a:pt x="153" y="1419"/>
                    <a:pt x="154" y="1421"/>
                  </a:cubicBezTo>
                  <a:cubicBezTo>
                    <a:pt x="154" y="1427"/>
                    <a:pt x="138" y="1443"/>
                    <a:pt x="116" y="1446"/>
                  </a:cubicBezTo>
                  <a:cubicBezTo>
                    <a:pt x="106" y="1453"/>
                    <a:pt x="102" y="1457"/>
                    <a:pt x="106" y="1457"/>
                  </a:cubicBezTo>
                  <a:cubicBezTo>
                    <a:pt x="110" y="1457"/>
                    <a:pt x="120" y="1453"/>
                    <a:pt x="138" y="1446"/>
                  </a:cubicBezTo>
                  <a:cubicBezTo>
                    <a:pt x="160" y="1439"/>
                    <a:pt x="170" y="1436"/>
                    <a:pt x="175" y="1436"/>
                  </a:cubicBezTo>
                  <a:cubicBezTo>
                    <a:pt x="180" y="1436"/>
                    <a:pt x="180" y="1439"/>
                    <a:pt x="182" y="1443"/>
                  </a:cubicBezTo>
                  <a:cubicBezTo>
                    <a:pt x="182" y="1449"/>
                    <a:pt x="182" y="1452"/>
                    <a:pt x="163" y="1459"/>
                  </a:cubicBezTo>
                  <a:cubicBezTo>
                    <a:pt x="144" y="1465"/>
                    <a:pt x="144" y="1465"/>
                    <a:pt x="144" y="1471"/>
                  </a:cubicBezTo>
                  <a:cubicBezTo>
                    <a:pt x="146" y="1478"/>
                    <a:pt x="161" y="1481"/>
                    <a:pt x="181" y="1481"/>
                  </a:cubicBezTo>
                  <a:cubicBezTo>
                    <a:pt x="203" y="1481"/>
                    <a:pt x="232" y="1478"/>
                    <a:pt x="254" y="1474"/>
                  </a:cubicBezTo>
                  <a:cubicBezTo>
                    <a:pt x="272" y="1469"/>
                    <a:pt x="282" y="1465"/>
                    <a:pt x="284" y="1465"/>
                  </a:cubicBezTo>
                  <a:cubicBezTo>
                    <a:pt x="286" y="1465"/>
                    <a:pt x="276" y="1470"/>
                    <a:pt x="254" y="1480"/>
                  </a:cubicBezTo>
                  <a:cubicBezTo>
                    <a:pt x="235" y="1487"/>
                    <a:pt x="235" y="1490"/>
                    <a:pt x="235" y="1493"/>
                  </a:cubicBezTo>
                  <a:cubicBezTo>
                    <a:pt x="238" y="1493"/>
                    <a:pt x="241" y="1492"/>
                    <a:pt x="243" y="1492"/>
                  </a:cubicBezTo>
                  <a:cubicBezTo>
                    <a:pt x="249" y="1492"/>
                    <a:pt x="244" y="1495"/>
                    <a:pt x="240" y="1495"/>
                  </a:cubicBezTo>
                  <a:cubicBezTo>
                    <a:pt x="238" y="1495"/>
                    <a:pt x="236" y="1495"/>
                    <a:pt x="235" y="1493"/>
                  </a:cubicBezTo>
                  <a:cubicBezTo>
                    <a:pt x="228" y="1495"/>
                    <a:pt x="224" y="1496"/>
                    <a:pt x="221" y="1496"/>
                  </a:cubicBezTo>
                  <a:cubicBezTo>
                    <a:pt x="216" y="1496"/>
                    <a:pt x="215" y="1494"/>
                    <a:pt x="213" y="1490"/>
                  </a:cubicBezTo>
                  <a:lnTo>
                    <a:pt x="194" y="1496"/>
                  </a:lnTo>
                  <a:cubicBezTo>
                    <a:pt x="167" y="1507"/>
                    <a:pt x="159" y="1513"/>
                    <a:pt x="170" y="1513"/>
                  </a:cubicBezTo>
                  <a:cubicBezTo>
                    <a:pt x="175" y="1513"/>
                    <a:pt x="185" y="1512"/>
                    <a:pt x="198" y="1509"/>
                  </a:cubicBezTo>
                  <a:cubicBezTo>
                    <a:pt x="220" y="1509"/>
                    <a:pt x="220" y="1509"/>
                    <a:pt x="201" y="1518"/>
                  </a:cubicBezTo>
                  <a:cubicBezTo>
                    <a:pt x="186" y="1528"/>
                    <a:pt x="171" y="1536"/>
                    <a:pt x="175" y="1536"/>
                  </a:cubicBezTo>
                  <a:cubicBezTo>
                    <a:pt x="175" y="1536"/>
                    <a:pt x="178" y="1535"/>
                    <a:pt x="182" y="1534"/>
                  </a:cubicBezTo>
                  <a:lnTo>
                    <a:pt x="182" y="1534"/>
                  </a:lnTo>
                  <a:cubicBezTo>
                    <a:pt x="182" y="1534"/>
                    <a:pt x="185" y="1543"/>
                    <a:pt x="166" y="1553"/>
                  </a:cubicBezTo>
                  <a:cubicBezTo>
                    <a:pt x="166" y="1560"/>
                    <a:pt x="168" y="1563"/>
                    <a:pt x="177" y="1563"/>
                  </a:cubicBezTo>
                  <a:cubicBezTo>
                    <a:pt x="180" y="1563"/>
                    <a:pt x="183" y="1563"/>
                    <a:pt x="188" y="1562"/>
                  </a:cubicBezTo>
                  <a:cubicBezTo>
                    <a:pt x="197" y="1560"/>
                    <a:pt x="202" y="1559"/>
                    <a:pt x="205" y="1559"/>
                  </a:cubicBezTo>
                  <a:cubicBezTo>
                    <a:pt x="210" y="1559"/>
                    <a:pt x="210" y="1561"/>
                    <a:pt x="210" y="1565"/>
                  </a:cubicBezTo>
                  <a:cubicBezTo>
                    <a:pt x="212" y="1567"/>
                    <a:pt x="213" y="1570"/>
                    <a:pt x="220" y="1570"/>
                  </a:cubicBezTo>
                  <a:cubicBezTo>
                    <a:pt x="223" y="1570"/>
                    <a:pt x="227" y="1569"/>
                    <a:pt x="232" y="1568"/>
                  </a:cubicBezTo>
                  <a:cubicBezTo>
                    <a:pt x="244" y="1565"/>
                    <a:pt x="256" y="1562"/>
                    <a:pt x="265" y="1562"/>
                  </a:cubicBezTo>
                  <a:cubicBezTo>
                    <a:pt x="271" y="1562"/>
                    <a:pt x="276" y="1564"/>
                    <a:pt x="276" y="1568"/>
                  </a:cubicBezTo>
                  <a:cubicBezTo>
                    <a:pt x="301" y="1571"/>
                    <a:pt x="301" y="1571"/>
                    <a:pt x="260" y="1587"/>
                  </a:cubicBezTo>
                  <a:cubicBezTo>
                    <a:pt x="241" y="1593"/>
                    <a:pt x="241" y="1600"/>
                    <a:pt x="241" y="1603"/>
                  </a:cubicBezTo>
                  <a:cubicBezTo>
                    <a:pt x="241" y="1603"/>
                    <a:pt x="245" y="1606"/>
                    <a:pt x="226" y="1618"/>
                  </a:cubicBezTo>
                  <a:cubicBezTo>
                    <a:pt x="219" y="1622"/>
                    <a:pt x="217" y="1623"/>
                    <a:pt x="218" y="1623"/>
                  </a:cubicBezTo>
                  <a:cubicBezTo>
                    <a:pt x="221" y="1623"/>
                    <a:pt x="233" y="1619"/>
                    <a:pt x="245" y="1615"/>
                  </a:cubicBezTo>
                  <a:lnTo>
                    <a:pt x="285" y="1603"/>
                  </a:lnTo>
                  <a:lnTo>
                    <a:pt x="285" y="1603"/>
                  </a:lnTo>
                  <a:cubicBezTo>
                    <a:pt x="288" y="1609"/>
                    <a:pt x="248" y="1625"/>
                    <a:pt x="229" y="1631"/>
                  </a:cubicBezTo>
                  <a:cubicBezTo>
                    <a:pt x="207" y="1640"/>
                    <a:pt x="198" y="1645"/>
                    <a:pt x="201" y="1645"/>
                  </a:cubicBezTo>
                  <a:cubicBezTo>
                    <a:pt x="204" y="1645"/>
                    <a:pt x="213" y="1642"/>
                    <a:pt x="229" y="1637"/>
                  </a:cubicBezTo>
                  <a:cubicBezTo>
                    <a:pt x="237" y="1635"/>
                    <a:pt x="246" y="1633"/>
                    <a:pt x="252" y="1633"/>
                  </a:cubicBezTo>
                  <a:cubicBezTo>
                    <a:pt x="262" y="1633"/>
                    <a:pt x="266" y="1637"/>
                    <a:pt x="254" y="1647"/>
                  </a:cubicBezTo>
                  <a:cubicBezTo>
                    <a:pt x="257" y="1659"/>
                    <a:pt x="260" y="1669"/>
                    <a:pt x="241" y="1675"/>
                  </a:cubicBezTo>
                  <a:cubicBezTo>
                    <a:pt x="223" y="1687"/>
                    <a:pt x="245" y="1687"/>
                    <a:pt x="245" y="1687"/>
                  </a:cubicBezTo>
                  <a:cubicBezTo>
                    <a:pt x="267" y="1687"/>
                    <a:pt x="267" y="1690"/>
                    <a:pt x="254" y="1716"/>
                  </a:cubicBezTo>
                  <a:cubicBezTo>
                    <a:pt x="236" y="1743"/>
                    <a:pt x="230" y="1753"/>
                    <a:pt x="236" y="1753"/>
                  </a:cubicBezTo>
                  <a:cubicBezTo>
                    <a:pt x="241" y="1753"/>
                    <a:pt x="249" y="1750"/>
                    <a:pt x="263" y="1744"/>
                  </a:cubicBezTo>
                  <a:cubicBezTo>
                    <a:pt x="274" y="1739"/>
                    <a:pt x="285" y="1735"/>
                    <a:pt x="287" y="1735"/>
                  </a:cubicBezTo>
                  <a:cubicBezTo>
                    <a:pt x="290" y="1735"/>
                    <a:pt x="285" y="1739"/>
                    <a:pt x="267" y="1750"/>
                  </a:cubicBezTo>
                  <a:cubicBezTo>
                    <a:pt x="251" y="1763"/>
                    <a:pt x="273" y="1759"/>
                    <a:pt x="295" y="1763"/>
                  </a:cubicBezTo>
                  <a:cubicBezTo>
                    <a:pt x="323" y="1756"/>
                    <a:pt x="348" y="1747"/>
                    <a:pt x="373" y="1734"/>
                  </a:cubicBezTo>
                  <a:cubicBezTo>
                    <a:pt x="392" y="1727"/>
                    <a:pt x="401" y="1723"/>
                    <a:pt x="404" y="1723"/>
                  </a:cubicBezTo>
                  <a:cubicBezTo>
                    <a:pt x="407" y="1723"/>
                    <a:pt x="403" y="1727"/>
                    <a:pt x="395" y="1734"/>
                  </a:cubicBezTo>
                  <a:cubicBezTo>
                    <a:pt x="398" y="1741"/>
                    <a:pt x="382" y="1753"/>
                    <a:pt x="364" y="1763"/>
                  </a:cubicBezTo>
                  <a:cubicBezTo>
                    <a:pt x="356" y="1767"/>
                    <a:pt x="350" y="1768"/>
                    <a:pt x="347" y="1768"/>
                  </a:cubicBezTo>
                  <a:cubicBezTo>
                    <a:pt x="343" y="1768"/>
                    <a:pt x="342" y="1766"/>
                    <a:pt x="342" y="1766"/>
                  </a:cubicBezTo>
                  <a:lnTo>
                    <a:pt x="339" y="1763"/>
                  </a:lnTo>
                  <a:cubicBezTo>
                    <a:pt x="320" y="1772"/>
                    <a:pt x="301" y="1778"/>
                    <a:pt x="307" y="1791"/>
                  </a:cubicBezTo>
                  <a:cubicBezTo>
                    <a:pt x="295" y="1799"/>
                    <a:pt x="292" y="1805"/>
                    <a:pt x="297" y="1805"/>
                  </a:cubicBezTo>
                  <a:cubicBezTo>
                    <a:pt x="300" y="1805"/>
                    <a:pt x="304" y="1803"/>
                    <a:pt x="310" y="1800"/>
                  </a:cubicBezTo>
                  <a:lnTo>
                    <a:pt x="310" y="1800"/>
                  </a:lnTo>
                  <a:cubicBezTo>
                    <a:pt x="298" y="1810"/>
                    <a:pt x="295" y="1825"/>
                    <a:pt x="304" y="1838"/>
                  </a:cubicBezTo>
                  <a:cubicBezTo>
                    <a:pt x="314" y="1850"/>
                    <a:pt x="314" y="1866"/>
                    <a:pt x="301" y="1878"/>
                  </a:cubicBezTo>
                  <a:cubicBezTo>
                    <a:pt x="305" y="1886"/>
                    <a:pt x="307" y="1890"/>
                    <a:pt x="313" y="1890"/>
                  </a:cubicBezTo>
                  <a:cubicBezTo>
                    <a:pt x="317" y="1890"/>
                    <a:pt x="322" y="1888"/>
                    <a:pt x="329" y="1885"/>
                  </a:cubicBezTo>
                  <a:cubicBezTo>
                    <a:pt x="348" y="1874"/>
                    <a:pt x="357" y="1870"/>
                    <a:pt x="360" y="1870"/>
                  </a:cubicBezTo>
                  <a:cubicBezTo>
                    <a:pt x="363" y="1870"/>
                    <a:pt x="359" y="1874"/>
                    <a:pt x="351" y="1878"/>
                  </a:cubicBezTo>
                  <a:cubicBezTo>
                    <a:pt x="320" y="1901"/>
                    <a:pt x="337" y="1969"/>
                    <a:pt x="368" y="1969"/>
                  </a:cubicBezTo>
                  <a:cubicBezTo>
                    <a:pt x="372" y="1969"/>
                    <a:pt x="376" y="1968"/>
                    <a:pt x="379" y="1966"/>
                  </a:cubicBezTo>
                  <a:lnTo>
                    <a:pt x="386" y="1976"/>
                  </a:lnTo>
                  <a:cubicBezTo>
                    <a:pt x="375" y="1995"/>
                    <a:pt x="392" y="2021"/>
                    <a:pt x="410" y="2021"/>
                  </a:cubicBezTo>
                  <a:cubicBezTo>
                    <a:pt x="412" y="2021"/>
                    <a:pt x="415" y="2021"/>
                    <a:pt x="417" y="2020"/>
                  </a:cubicBezTo>
                  <a:lnTo>
                    <a:pt x="426" y="2035"/>
                  </a:lnTo>
                  <a:cubicBezTo>
                    <a:pt x="422" y="2051"/>
                    <a:pt x="422" y="2058"/>
                    <a:pt x="429" y="2058"/>
                  </a:cubicBezTo>
                  <a:cubicBezTo>
                    <a:pt x="432" y="2058"/>
                    <a:pt x="436" y="2057"/>
                    <a:pt x="442" y="2054"/>
                  </a:cubicBezTo>
                  <a:cubicBezTo>
                    <a:pt x="455" y="2047"/>
                    <a:pt x="467" y="2039"/>
                    <a:pt x="467" y="2039"/>
                  </a:cubicBezTo>
                  <a:lnTo>
                    <a:pt x="467" y="2039"/>
                  </a:lnTo>
                  <a:cubicBezTo>
                    <a:pt x="467" y="2039"/>
                    <a:pt x="466" y="2041"/>
                    <a:pt x="461" y="2045"/>
                  </a:cubicBezTo>
                  <a:cubicBezTo>
                    <a:pt x="445" y="2057"/>
                    <a:pt x="455" y="2067"/>
                    <a:pt x="470" y="2085"/>
                  </a:cubicBezTo>
                  <a:cubicBezTo>
                    <a:pt x="478" y="2095"/>
                    <a:pt x="482" y="2099"/>
                    <a:pt x="485" y="2099"/>
                  </a:cubicBezTo>
                  <a:cubicBezTo>
                    <a:pt x="488" y="2099"/>
                    <a:pt x="491" y="2095"/>
                    <a:pt x="495" y="2085"/>
                  </a:cubicBezTo>
                  <a:cubicBezTo>
                    <a:pt x="527" y="2088"/>
                    <a:pt x="511" y="2101"/>
                    <a:pt x="498" y="2117"/>
                  </a:cubicBezTo>
                  <a:cubicBezTo>
                    <a:pt x="481" y="2129"/>
                    <a:pt x="475" y="2138"/>
                    <a:pt x="479" y="2138"/>
                  </a:cubicBezTo>
                  <a:cubicBezTo>
                    <a:pt x="483" y="2138"/>
                    <a:pt x="497" y="2130"/>
                    <a:pt x="520" y="2110"/>
                  </a:cubicBezTo>
                  <a:cubicBezTo>
                    <a:pt x="536" y="2099"/>
                    <a:pt x="546" y="2095"/>
                    <a:pt x="551" y="2095"/>
                  </a:cubicBezTo>
                  <a:cubicBezTo>
                    <a:pt x="557" y="2095"/>
                    <a:pt x="555" y="2100"/>
                    <a:pt x="549" y="2107"/>
                  </a:cubicBezTo>
                  <a:cubicBezTo>
                    <a:pt x="540" y="2116"/>
                    <a:pt x="535" y="2119"/>
                    <a:pt x="532" y="2119"/>
                  </a:cubicBezTo>
                  <a:cubicBezTo>
                    <a:pt x="529" y="2119"/>
                    <a:pt x="526" y="2116"/>
                    <a:pt x="523" y="2114"/>
                  </a:cubicBezTo>
                  <a:lnTo>
                    <a:pt x="495" y="2145"/>
                  </a:lnTo>
                  <a:cubicBezTo>
                    <a:pt x="496" y="2146"/>
                    <a:pt x="497" y="2147"/>
                    <a:pt x="499" y="2147"/>
                  </a:cubicBezTo>
                  <a:cubicBezTo>
                    <a:pt x="501" y="2147"/>
                    <a:pt x="505" y="2145"/>
                    <a:pt x="517" y="2139"/>
                  </a:cubicBezTo>
                  <a:cubicBezTo>
                    <a:pt x="517" y="2139"/>
                    <a:pt x="518" y="2139"/>
                    <a:pt x="521" y="2139"/>
                  </a:cubicBezTo>
                  <a:cubicBezTo>
                    <a:pt x="524" y="2139"/>
                    <a:pt x="531" y="2138"/>
                    <a:pt x="542" y="2132"/>
                  </a:cubicBezTo>
                  <a:cubicBezTo>
                    <a:pt x="561" y="2120"/>
                    <a:pt x="574" y="2104"/>
                    <a:pt x="583" y="2085"/>
                  </a:cubicBezTo>
                  <a:cubicBezTo>
                    <a:pt x="590" y="2075"/>
                    <a:pt x="594" y="2071"/>
                    <a:pt x="597" y="2071"/>
                  </a:cubicBezTo>
                  <a:cubicBezTo>
                    <a:pt x="599" y="2071"/>
                    <a:pt x="600" y="2073"/>
                    <a:pt x="602" y="2076"/>
                  </a:cubicBezTo>
                  <a:cubicBezTo>
                    <a:pt x="596" y="2095"/>
                    <a:pt x="583" y="2114"/>
                    <a:pt x="564" y="2126"/>
                  </a:cubicBezTo>
                  <a:cubicBezTo>
                    <a:pt x="564" y="2125"/>
                    <a:pt x="563" y="2125"/>
                    <a:pt x="562" y="2125"/>
                  </a:cubicBezTo>
                  <a:cubicBezTo>
                    <a:pt x="556" y="2125"/>
                    <a:pt x="543" y="2138"/>
                    <a:pt x="533" y="2151"/>
                  </a:cubicBezTo>
                  <a:cubicBezTo>
                    <a:pt x="528" y="2156"/>
                    <a:pt x="530" y="2159"/>
                    <a:pt x="536" y="2159"/>
                  </a:cubicBezTo>
                  <a:cubicBezTo>
                    <a:pt x="548" y="2159"/>
                    <a:pt x="578" y="2148"/>
                    <a:pt x="599" y="2129"/>
                  </a:cubicBezTo>
                  <a:lnTo>
                    <a:pt x="599" y="2129"/>
                  </a:lnTo>
                  <a:lnTo>
                    <a:pt x="586" y="2145"/>
                  </a:lnTo>
                  <a:cubicBezTo>
                    <a:pt x="571" y="2161"/>
                    <a:pt x="580" y="2167"/>
                    <a:pt x="589" y="2176"/>
                  </a:cubicBezTo>
                  <a:cubicBezTo>
                    <a:pt x="594" y="2179"/>
                    <a:pt x="597" y="2182"/>
                    <a:pt x="601" y="2182"/>
                  </a:cubicBezTo>
                  <a:cubicBezTo>
                    <a:pt x="604" y="2182"/>
                    <a:pt x="608" y="2179"/>
                    <a:pt x="614" y="2170"/>
                  </a:cubicBezTo>
                  <a:cubicBezTo>
                    <a:pt x="629" y="2156"/>
                    <a:pt x="640" y="2141"/>
                    <a:pt x="645" y="2141"/>
                  </a:cubicBezTo>
                  <a:cubicBezTo>
                    <a:pt x="645" y="2141"/>
                    <a:pt x="645" y="2141"/>
                    <a:pt x="646" y="2142"/>
                  </a:cubicBezTo>
                  <a:cubicBezTo>
                    <a:pt x="643" y="2139"/>
                    <a:pt x="655" y="2123"/>
                    <a:pt x="668" y="2107"/>
                  </a:cubicBezTo>
                  <a:lnTo>
                    <a:pt x="668" y="2107"/>
                  </a:lnTo>
                  <a:cubicBezTo>
                    <a:pt x="665" y="2123"/>
                    <a:pt x="661" y="2135"/>
                    <a:pt x="655" y="2151"/>
                  </a:cubicBezTo>
                  <a:cubicBezTo>
                    <a:pt x="636" y="2189"/>
                    <a:pt x="633" y="2214"/>
                    <a:pt x="652" y="2229"/>
                  </a:cubicBezTo>
                  <a:cubicBezTo>
                    <a:pt x="668" y="2236"/>
                    <a:pt x="674" y="2251"/>
                    <a:pt x="671" y="2267"/>
                  </a:cubicBezTo>
                  <a:cubicBezTo>
                    <a:pt x="675" y="2270"/>
                    <a:pt x="679" y="2272"/>
                    <a:pt x="682" y="2272"/>
                  </a:cubicBezTo>
                  <a:cubicBezTo>
                    <a:pt x="687" y="2272"/>
                    <a:pt x="691" y="2269"/>
                    <a:pt x="696" y="2261"/>
                  </a:cubicBezTo>
                  <a:lnTo>
                    <a:pt x="705" y="2267"/>
                  </a:lnTo>
                  <a:cubicBezTo>
                    <a:pt x="701" y="2279"/>
                    <a:pt x="705" y="2285"/>
                    <a:pt x="710" y="2285"/>
                  </a:cubicBezTo>
                  <a:cubicBezTo>
                    <a:pt x="713" y="2285"/>
                    <a:pt x="717" y="2283"/>
                    <a:pt x="721" y="2276"/>
                  </a:cubicBezTo>
                  <a:cubicBezTo>
                    <a:pt x="725" y="2272"/>
                    <a:pt x="728" y="2271"/>
                    <a:pt x="729" y="2271"/>
                  </a:cubicBezTo>
                  <a:cubicBezTo>
                    <a:pt x="734" y="2271"/>
                    <a:pt x="732" y="2284"/>
                    <a:pt x="737" y="2286"/>
                  </a:cubicBezTo>
                  <a:cubicBezTo>
                    <a:pt x="731" y="2305"/>
                    <a:pt x="728" y="2316"/>
                    <a:pt x="729" y="2316"/>
                  </a:cubicBezTo>
                  <a:cubicBezTo>
                    <a:pt x="730" y="2316"/>
                    <a:pt x="737" y="2302"/>
                    <a:pt x="752" y="2270"/>
                  </a:cubicBezTo>
                  <a:cubicBezTo>
                    <a:pt x="762" y="2251"/>
                    <a:pt x="765" y="2229"/>
                    <a:pt x="759" y="2226"/>
                  </a:cubicBezTo>
                  <a:lnTo>
                    <a:pt x="746" y="2217"/>
                  </a:lnTo>
                  <a:lnTo>
                    <a:pt x="768" y="2208"/>
                  </a:lnTo>
                  <a:cubicBezTo>
                    <a:pt x="769" y="2208"/>
                    <a:pt x="769" y="2208"/>
                    <a:pt x="770" y="2208"/>
                  </a:cubicBezTo>
                  <a:cubicBezTo>
                    <a:pt x="778" y="2208"/>
                    <a:pt x="794" y="2196"/>
                    <a:pt x="806" y="2179"/>
                  </a:cubicBezTo>
                  <a:cubicBezTo>
                    <a:pt x="806" y="2179"/>
                    <a:pt x="813" y="2166"/>
                    <a:pt x="817" y="2166"/>
                  </a:cubicBezTo>
                  <a:cubicBezTo>
                    <a:pt x="817" y="2166"/>
                    <a:pt x="818" y="2167"/>
                    <a:pt x="818" y="2167"/>
                  </a:cubicBezTo>
                  <a:cubicBezTo>
                    <a:pt x="818" y="2167"/>
                    <a:pt x="809" y="2182"/>
                    <a:pt x="799" y="2201"/>
                  </a:cubicBezTo>
                  <a:cubicBezTo>
                    <a:pt x="784" y="2217"/>
                    <a:pt x="771" y="2236"/>
                    <a:pt x="762" y="2251"/>
                  </a:cubicBezTo>
                  <a:cubicBezTo>
                    <a:pt x="751" y="2279"/>
                    <a:pt x="751" y="2300"/>
                    <a:pt x="757" y="2300"/>
                  </a:cubicBezTo>
                  <a:cubicBezTo>
                    <a:pt x="760" y="2300"/>
                    <a:pt x="765" y="2295"/>
                    <a:pt x="771" y="2283"/>
                  </a:cubicBezTo>
                  <a:cubicBezTo>
                    <a:pt x="777" y="2286"/>
                    <a:pt x="777" y="2286"/>
                    <a:pt x="771" y="2308"/>
                  </a:cubicBezTo>
                  <a:cubicBezTo>
                    <a:pt x="767" y="2316"/>
                    <a:pt x="766" y="2322"/>
                    <a:pt x="768" y="2322"/>
                  </a:cubicBezTo>
                  <a:cubicBezTo>
                    <a:pt x="771" y="2322"/>
                    <a:pt x="779" y="2314"/>
                    <a:pt x="793" y="2295"/>
                  </a:cubicBezTo>
                  <a:cubicBezTo>
                    <a:pt x="803" y="2279"/>
                    <a:pt x="810" y="2271"/>
                    <a:pt x="813" y="2271"/>
                  </a:cubicBezTo>
                  <a:cubicBezTo>
                    <a:pt x="816" y="2271"/>
                    <a:pt x="814" y="2282"/>
                    <a:pt x="806" y="2302"/>
                  </a:cubicBezTo>
                  <a:cubicBezTo>
                    <a:pt x="801" y="2332"/>
                    <a:pt x="811" y="2348"/>
                    <a:pt x="820" y="2348"/>
                  </a:cubicBezTo>
                  <a:cubicBezTo>
                    <a:pt x="824" y="2348"/>
                    <a:pt x="828" y="2345"/>
                    <a:pt x="831" y="2339"/>
                  </a:cubicBezTo>
                  <a:cubicBezTo>
                    <a:pt x="839" y="2320"/>
                    <a:pt x="847" y="2312"/>
                    <a:pt x="852" y="2312"/>
                  </a:cubicBezTo>
                  <a:cubicBezTo>
                    <a:pt x="857" y="2312"/>
                    <a:pt x="860" y="2319"/>
                    <a:pt x="859" y="2330"/>
                  </a:cubicBezTo>
                  <a:cubicBezTo>
                    <a:pt x="857" y="2342"/>
                    <a:pt x="858" y="2348"/>
                    <a:pt x="862" y="2348"/>
                  </a:cubicBezTo>
                  <a:cubicBezTo>
                    <a:pt x="865" y="2348"/>
                    <a:pt x="869" y="2344"/>
                    <a:pt x="874" y="2336"/>
                  </a:cubicBezTo>
                  <a:lnTo>
                    <a:pt x="874" y="2336"/>
                  </a:lnTo>
                  <a:cubicBezTo>
                    <a:pt x="867" y="2350"/>
                    <a:pt x="866" y="2366"/>
                    <a:pt x="871" y="2366"/>
                  </a:cubicBezTo>
                  <a:cubicBezTo>
                    <a:pt x="872" y="2366"/>
                    <a:pt x="875" y="2365"/>
                    <a:pt x="878" y="2361"/>
                  </a:cubicBezTo>
                  <a:cubicBezTo>
                    <a:pt x="878" y="2361"/>
                    <a:pt x="878" y="2361"/>
                    <a:pt x="878" y="2361"/>
                  </a:cubicBezTo>
                  <a:cubicBezTo>
                    <a:pt x="880" y="2361"/>
                    <a:pt x="884" y="2359"/>
                    <a:pt x="884" y="2342"/>
                  </a:cubicBezTo>
                  <a:lnTo>
                    <a:pt x="912" y="2308"/>
                  </a:lnTo>
                  <a:cubicBezTo>
                    <a:pt x="906" y="2305"/>
                    <a:pt x="915" y="2286"/>
                    <a:pt x="921" y="2267"/>
                  </a:cubicBezTo>
                  <a:cubicBezTo>
                    <a:pt x="924" y="2263"/>
                    <a:pt x="926" y="2261"/>
                    <a:pt x="927" y="2261"/>
                  </a:cubicBezTo>
                  <a:cubicBezTo>
                    <a:pt x="934" y="2261"/>
                    <a:pt x="938" y="2287"/>
                    <a:pt x="931" y="2336"/>
                  </a:cubicBezTo>
                  <a:lnTo>
                    <a:pt x="928" y="2380"/>
                  </a:lnTo>
                  <a:lnTo>
                    <a:pt x="940" y="2342"/>
                  </a:lnTo>
                  <a:cubicBezTo>
                    <a:pt x="947" y="2345"/>
                    <a:pt x="953" y="2345"/>
                    <a:pt x="943" y="2367"/>
                  </a:cubicBezTo>
                  <a:cubicBezTo>
                    <a:pt x="937" y="2386"/>
                    <a:pt x="937" y="2386"/>
                    <a:pt x="943" y="2389"/>
                  </a:cubicBezTo>
                  <a:cubicBezTo>
                    <a:pt x="943" y="2389"/>
                    <a:pt x="950" y="2389"/>
                    <a:pt x="956" y="2370"/>
                  </a:cubicBezTo>
                  <a:cubicBezTo>
                    <a:pt x="963" y="2347"/>
                    <a:pt x="966" y="2337"/>
                    <a:pt x="968" y="2337"/>
                  </a:cubicBezTo>
                  <a:cubicBezTo>
                    <a:pt x="968" y="2337"/>
                    <a:pt x="968" y="2342"/>
                    <a:pt x="968" y="2352"/>
                  </a:cubicBezTo>
                  <a:cubicBezTo>
                    <a:pt x="964" y="2373"/>
                    <a:pt x="963" y="2384"/>
                    <a:pt x="966" y="2384"/>
                  </a:cubicBezTo>
                  <a:cubicBezTo>
                    <a:pt x="969" y="2384"/>
                    <a:pt x="975" y="2376"/>
                    <a:pt x="984" y="2358"/>
                  </a:cubicBezTo>
                  <a:cubicBezTo>
                    <a:pt x="990" y="2338"/>
                    <a:pt x="993" y="2328"/>
                    <a:pt x="994" y="2328"/>
                  </a:cubicBezTo>
                  <a:lnTo>
                    <a:pt x="994" y="2328"/>
                  </a:lnTo>
                  <a:cubicBezTo>
                    <a:pt x="995" y="2328"/>
                    <a:pt x="994" y="2339"/>
                    <a:pt x="990" y="2361"/>
                  </a:cubicBezTo>
                  <a:cubicBezTo>
                    <a:pt x="984" y="2380"/>
                    <a:pt x="984" y="2402"/>
                    <a:pt x="987" y="2402"/>
                  </a:cubicBezTo>
                  <a:lnTo>
                    <a:pt x="994" y="2383"/>
                  </a:lnTo>
                  <a:cubicBezTo>
                    <a:pt x="1000" y="2361"/>
                    <a:pt x="1005" y="2351"/>
                    <a:pt x="1009" y="2351"/>
                  </a:cubicBezTo>
                  <a:cubicBezTo>
                    <a:pt x="1011" y="2351"/>
                    <a:pt x="1012" y="2358"/>
                    <a:pt x="1012" y="2367"/>
                  </a:cubicBezTo>
                  <a:cubicBezTo>
                    <a:pt x="1009" y="2378"/>
                    <a:pt x="1009" y="2383"/>
                    <a:pt x="1013" y="2383"/>
                  </a:cubicBezTo>
                  <a:cubicBezTo>
                    <a:pt x="1016" y="2383"/>
                    <a:pt x="1021" y="2379"/>
                    <a:pt x="1028" y="2370"/>
                  </a:cubicBezTo>
                  <a:cubicBezTo>
                    <a:pt x="1041" y="2377"/>
                    <a:pt x="1044" y="2377"/>
                    <a:pt x="1041" y="2396"/>
                  </a:cubicBezTo>
                  <a:cubicBezTo>
                    <a:pt x="1036" y="2416"/>
                    <a:pt x="1033" y="2427"/>
                    <a:pt x="1034" y="2427"/>
                  </a:cubicBezTo>
                  <a:cubicBezTo>
                    <a:pt x="1035" y="2427"/>
                    <a:pt x="1039" y="2417"/>
                    <a:pt x="1047" y="2399"/>
                  </a:cubicBezTo>
                  <a:cubicBezTo>
                    <a:pt x="1051" y="2390"/>
                    <a:pt x="1054" y="2385"/>
                    <a:pt x="1056" y="2385"/>
                  </a:cubicBezTo>
                  <a:cubicBezTo>
                    <a:pt x="1058" y="2385"/>
                    <a:pt x="1059" y="2390"/>
                    <a:pt x="1063" y="2402"/>
                  </a:cubicBezTo>
                  <a:cubicBezTo>
                    <a:pt x="1063" y="2413"/>
                    <a:pt x="1063" y="2419"/>
                    <a:pt x="1064" y="2419"/>
                  </a:cubicBezTo>
                  <a:cubicBezTo>
                    <a:pt x="1066" y="2419"/>
                    <a:pt x="1069" y="2414"/>
                    <a:pt x="1075" y="2405"/>
                  </a:cubicBezTo>
                  <a:cubicBezTo>
                    <a:pt x="1081" y="2364"/>
                    <a:pt x="1088" y="2345"/>
                    <a:pt x="1081" y="2342"/>
                  </a:cubicBezTo>
                  <a:cubicBezTo>
                    <a:pt x="1075" y="2342"/>
                    <a:pt x="1075" y="2342"/>
                    <a:pt x="1081" y="2320"/>
                  </a:cubicBezTo>
                  <a:lnTo>
                    <a:pt x="1091" y="2323"/>
                  </a:lnTo>
                  <a:cubicBezTo>
                    <a:pt x="1092" y="2323"/>
                    <a:pt x="1094" y="2324"/>
                    <a:pt x="1096" y="2324"/>
                  </a:cubicBezTo>
                  <a:cubicBezTo>
                    <a:pt x="1101" y="2324"/>
                    <a:pt x="1106" y="2322"/>
                    <a:pt x="1116" y="2308"/>
                  </a:cubicBezTo>
                  <a:cubicBezTo>
                    <a:pt x="1129" y="2292"/>
                    <a:pt x="1138" y="2263"/>
                    <a:pt x="1131" y="2263"/>
                  </a:cubicBezTo>
                  <a:cubicBezTo>
                    <a:pt x="1130" y="2263"/>
                    <a:pt x="1128" y="2264"/>
                    <a:pt x="1125" y="2267"/>
                  </a:cubicBezTo>
                  <a:lnTo>
                    <a:pt x="1125" y="2245"/>
                  </a:lnTo>
                  <a:cubicBezTo>
                    <a:pt x="1132" y="2215"/>
                    <a:pt x="1132" y="2199"/>
                    <a:pt x="1130" y="2199"/>
                  </a:cubicBezTo>
                  <a:lnTo>
                    <a:pt x="1130" y="2199"/>
                  </a:lnTo>
                  <a:cubicBezTo>
                    <a:pt x="1127" y="2199"/>
                    <a:pt x="1122" y="2214"/>
                    <a:pt x="1116" y="2245"/>
                  </a:cubicBezTo>
                  <a:cubicBezTo>
                    <a:pt x="1109" y="2278"/>
                    <a:pt x="1106" y="2292"/>
                    <a:pt x="1105" y="2292"/>
                  </a:cubicBezTo>
                  <a:cubicBezTo>
                    <a:pt x="1104" y="2292"/>
                    <a:pt x="1105" y="2282"/>
                    <a:pt x="1106" y="2264"/>
                  </a:cubicBezTo>
                  <a:cubicBezTo>
                    <a:pt x="1116" y="2223"/>
                    <a:pt x="1110" y="2220"/>
                    <a:pt x="1106" y="2220"/>
                  </a:cubicBezTo>
                  <a:cubicBezTo>
                    <a:pt x="1100" y="2220"/>
                    <a:pt x="1100" y="2220"/>
                    <a:pt x="1106" y="2198"/>
                  </a:cubicBezTo>
                  <a:cubicBezTo>
                    <a:pt x="1110" y="2179"/>
                    <a:pt x="1110" y="2157"/>
                    <a:pt x="1106" y="2154"/>
                  </a:cubicBezTo>
                  <a:cubicBezTo>
                    <a:pt x="1100" y="2154"/>
                    <a:pt x="1100" y="2154"/>
                    <a:pt x="1097" y="2176"/>
                  </a:cubicBezTo>
                  <a:cubicBezTo>
                    <a:pt x="1097" y="2184"/>
                    <a:pt x="1096" y="2188"/>
                    <a:pt x="1094" y="2188"/>
                  </a:cubicBezTo>
                  <a:cubicBezTo>
                    <a:pt x="1092" y="2188"/>
                    <a:pt x="1090" y="2178"/>
                    <a:pt x="1094" y="2151"/>
                  </a:cubicBezTo>
                  <a:cubicBezTo>
                    <a:pt x="1094" y="2142"/>
                    <a:pt x="1094" y="2136"/>
                    <a:pt x="1093" y="2136"/>
                  </a:cubicBezTo>
                  <a:cubicBezTo>
                    <a:pt x="1092" y="2136"/>
                    <a:pt x="1089" y="2146"/>
                    <a:pt x="1081" y="2170"/>
                  </a:cubicBezTo>
                  <a:cubicBezTo>
                    <a:pt x="1077" y="2190"/>
                    <a:pt x="1072" y="2199"/>
                    <a:pt x="1069" y="2199"/>
                  </a:cubicBezTo>
                  <a:cubicBezTo>
                    <a:pt x="1066" y="2199"/>
                    <a:pt x="1066" y="2188"/>
                    <a:pt x="1069" y="2167"/>
                  </a:cubicBezTo>
                  <a:lnTo>
                    <a:pt x="1059" y="2164"/>
                  </a:lnTo>
                  <a:cubicBezTo>
                    <a:pt x="1059" y="2163"/>
                    <a:pt x="1059" y="2163"/>
                    <a:pt x="1059" y="2163"/>
                  </a:cubicBezTo>
                  <a:cubicBezTo>
                    <a:pt x="1055" y="2163"/>
                    <a:pt x="1050" y="2184"/>
                    <a:pt x="1044" y="2201"/>
                  </a:cubicBezTo>
                  <a:cubicBezTo>
                    <a:pt x="1036" y="2225"/>
                    <a:pt x="1033" y="2235"/>
                    <a:pt x="1033" y="2235"/>
                  </a:cubicBezTo>
                  <a:cubicBezTo>
                    <a:pt x="1032" y="2235"/>
                    <a:pt x="1033" y="2229"/>
                    <a:pt x="1034" y="2220"/>
                  </a:cubicBezTo>
                  <a:cubicBezTo>
                    <a:pt x="1034" y="2208"/>
                    <a:pt x="1037" y="2192"/>
                    <a:pt x="1041" y="2179"/>
                  </a:cubicBezTo>
                  <a:cubicBezTo>
                    <a:pt x="1047" y="2161"/>
                    <a:pt x="1044" y="2157"/>
                    <a:pt x="1037" y="2157"/>
                  </a:cubicBezTo>
                  <a:cubicBezTo>
                    <a:pt x="1036" y="2156"/>
                    <a:pt x="1034" y="2155"/>
                    <a:pt x="1032" y="2155"/>
                  </a:cubicBezTo>
                  <a:cubicBezTo>
                    <a:pt x="1028" y="2155"/>
                    <a:pt x="1023" y="2158"/>
                    <a:pt x="1019" y="2170"/>
                  </a:cubicBezTo>
                  <a:lnTo>
                    <a:pt x="1025" y="2151"/>
                  </a:lnTo>
                  <a:cubicBezTo>
                    <a:pt x="1023" y="2151"/>
                    <a:pt x="1025" y="2141"/>
                    <a:pt x="1025" y="2141"/>
                  </a:cubicBezTo>
                  <a:lnTo>
                    <a:pt x="1025" y="2141"/>
                  </a:lnTo>
                  <a:cubicBezTo>
                    <a:pt x="1025" y="2141"/>
                    <a:pt x="1024" y="2144"/>
                    <a:pt x="1022" y="2151"/>
                  </a:cubicBezTo>
                  <a:cubicBezTo>
                    <a:pt x="1022" y="2151"/>
                    <a:pt x="1016" y="2148"/>
                    <a:pt x="1016" y="2126"/>
                  </a:cubicBezTo>
                  <a:cubicBezTo>
                    <a:pt x="1016" y="2120"/>
                    <a:pt x="1014" y="2118"/>
                    <a:pt x="1012" y="2118"/>
                  </a:cubicBezTo>
                  <a:cubicBezTo>
                    <a:pt x="1004" y="2118"/>
                    <a:pt x="987" y="2146"/>
                    <a:pt x="984" y="2179"/>
                  </a:cubicBezTo>
                  <a:lnTo>
                    <a:pt x="981" y="2179"/>
                  </a:lnTo>
                  <a:cubicBezTo>
                    <a:pt x="981" y="2179"/>
                    <a:pt x="980" y="2179"/>
                    <a:pt x="980" y="2179"/>
                  </a:cubicBezTo>
                  <a:cubicBezTo>
                    <a:pt x="974" y="2179"/>
                    <a:pt x="968" y="2195"/>
                    <a:pt x="968" y="2195"/>
                  </a:cubicBezTo>
                  <a:cubicBezTo>
                    <a:pt x="964" y="2209"/>
                    <a:pt x="960" y="2213"/>
                    <a:pt x="957" y="2213"/>
                  </a:cubicBezTo>
                  <a:cubicBezTo>
                    <a:pt x="955" y="2213"/>
                    <a:pt x="954" y="2212"/>
                    <a:pt x="953" y="2211"/>
                  </a:cubicBezTo>
                  <a:lnTo>
                    <a:pt x="968" y="2173"/>
                  </a:lnTo>
                  <a:cubicBezTo>
                    <a:pt x="983" y="2140"/>
                    <a:pt x="989" y="2118"/>
                    <a:pt x="986" y="2118"/>
                  </a:cubicBezTo>
                  <a:lnTo>
                    <a:pt x="986" y="2118"/>
                  </a:lnTo>
                  <a:cubicBezTo>
                    <a:pt x="984" y="2118"/>
                    <a:pt x="977" y="2128"/>
                    <a:pt x="965" y="2151"/>
                  </a:cubicBezTo>
                  <a:cubicBezTo>
                    <a:pt x="972" y="2139"/>
                    <a:pt x="968" y="2142"/>
                    <a:pt x="975" y="2129"/>
                  </a:cubicBezTo>
                  <a:cubicBezTo>
                    <a:pt x="978" y="2119"/>
                    <a:pt x="979" y="2114"/>
                    <a:pt x="976" y="2114"/>
                  </a:cubicBezTo>
                  <a:cubicBezTo>
                    <a:pt x="974" y="2114"/>
                    <a:pt x="969" y="2117"/>
                    <a:pt x="962" y="2123"/>
                  </a:cubicBezTo>
                  <a:cubicBezTo>
                    <a:pt x="959" y="2123"/>
                    <a:pt x="937" y="2157"/>
                    <a:pt x="928" y="2176"/>
                  </a:cubicBezTo>
                  <a:cubicBezTo>
                    <a:pt x="918" y="2195"/>
                    <a:pt x="915" y="2195"/>
                    <a:pt x="915" y="2195"/>
                  </a:cubicBezTo>
                  <a:cubicBezTo>
                    <a:pt x="909" y="2192"/>
                    <a:pt x="909" y="2192"/>
                    <a:pt x="918" y="2173"/>
                  </a:cubicBezTo>
                  <a:cubicBezTo>
                    <a:pt x="928" y="2153"/>
                    <a:pt x="930" y="2143"/>
                    <a:pt x="927" y="2143"/>
                  </a:cubicBezTo>
                  <a:cubicBezTo>
                    <a:pt x="924" y="2143"/>
                    <a:pt x="916" y="2151"/>
                    <a:pt x="906" y="2167"/>
                  </a:cubicBezTo>
                  <a:lnTo>
                    <a:pt x="915" y="2148"/>
                  </a:lnTo>
                  <a:cubicBezTo>
                    <a:pt x="923" y="2132"/>
                    <a:pt x="927" y="2114"/>
                    <a:pt x="911" y="2114"/>
                  </a:cubicBezTo>
                  <a:cubicBezTo>
                    <a:pt x="908" y="2114"/>
                    <a:pt x="904" y="2115"/>
                    <a:pt x="900" y="2117"/>
                  </a:cubicBezTo>
                  <a:cubicBezTo>
                    <a:pt x="881" y="2107"/>
                    <a:pt x="868" y="2098"/>
                    <a:pt x="881" y="2082"/>
                  </a:cubicBezTo>
                  <a:cubicBezTo>
                    <a:pt x="883" y="2078"/>
                    <a:pt x="883" y="2076"/>
                    <a:pt x="880" y="2076"/>
                  </a:cubicBezTo>
                  <a:cubicBezTo>
                    <a:pt x="873" y="2076"/>
                    <a:pt x="846" y="2096"/>
                    <a:pt x="824" y="2120"/>
                  </a:cubicBezTo>
                  <a:cubicBezTo>
                    <a:pt x="834" y="2101"/>
                    <a:pt x="831" y="2098"/>
                    <a:pt x="821" y="2095"/>
                  </a:cubicBezTo>
                  <a:cubicBezTo>
                    <a:pt x="812" y="2085"/>
                    <a:pt x="812" y="2085"/>
                    <a:pt x="821" y="2067"/>
                  </a:cubicBezTo>
                  <a:cubicBezTo>
                    <a:pt x="835" y="2051"/>
                    <a:pt x="842" y="2043"/>
                    <a:pt x="842" y="2043"/>
                  </a:cubicBezTo>
                  <a:lnTo>
                    <a:pt x="842" y="2043"/>
                  </a:lnTo>
                  <a:cubicBezTo>
                    <a:pt x="842" y="2043"/>
                    <a:pt x="834" y="2051"/>
                    <a:pt x="818" y="2067"/>
                  </a:cubicBezTo>
                  <a:cubicBezTo>
                    <a:pt x="809" y="2077"/>
                    <a:pt x="803" y="2081"/>
                    <a:pt x="800" y="2081"/>
                  </a:cubicBezTo>
                  <a:cubicBezTo>
                    <a:pt x="792" y="2081"/>
                    <a:pt x="798" y="2062"/>
                    <a:pt x="815" y="2038"/>
                  </a:cubicBezTo>
                  <a:cubicBezTo>
                    <a:pt x="827" y="2020"/>
                    <a:pt x="821" y="2016"/>
                    <a:pt x="815" y="2010"/>
                  </a:cubicBezTo>
                  <a:cubicBezTo>
                    <a:pt x="808" y="2017"/>
                    <a:pt x="802" y="2020"/>
                    <a:pt x="798" y="2020"/>
                  </a:cubicBezTo>
                  <a:cubicBezTo>
                    <a:pt x="793" y="2020"/>
                    <a:pt x="790" y="2017"/>
                    <a:pt x="787" y="2013"/>
                  </a:cubicBezTo>
                  <a:cubicBezTo>
                    <a:pt x="783" y="2011"/>
                    <a:pt x="780" y="2010"/>
                    <a:pt x="778" y="2010"/>
                  </a:cubicBezTo>
                  <a:cubicBezTo>
                    <a:pt x="772" y="2010"/>
                    <a:pt x="766" y="2017"/>
                    <a:pt x="749" y="2038"/>
                  </a:cubicBezTo>
                  <a:cubicBezTo>
                    <a:pt x="733" y="2061"/>
                    <a:pt x="726" y="2067"/>
                    <a:pt x="720" y="2067"/>
                  </a:cubicBezTo>
                  <a:cubicBezTo>
                    <a:pt x="717" y="2067"/>
                    <a:pt x="715" y="2066"/>
                    <a:pt x="712" y="2063"/>
                  </a:cubicBezTo>
                  <a:cubicBezTo>
                    <a:pt x="708" y="2060"/>
                    <a:pt x="705" y="2054"/>
                    <a:pt x="718" y="2038"/>
                  </a:cubicBezTo>
                  <a:cubicBezTo>
                    <a:pt x="718" y="2038"/>
                    <a:pt x="727" y="2020"/>
                    <a:pt x="724" y="2016"/>
                  </a:cubicBezTo>
                  <a:cubicBezTo>
                    <a:pt x="721" y="2013"/>
                    <a:pt x="718" y="2010"/>
                    <a:pt x="730" y="1994"/>
                  </a:cubicBezTo>
                  <a:cubicBezTo>
                    <a:pt x="730" y="1994"/>
                    <a:pt x="740" y="1976"/>
                    <a:pt x="733" y="1969"/>
                  </a:cubicBezTo>
                  <a:cubicBezTo>
                    <a:pt x="727" y="1963"/>
                    <a:pt x="721" y="1957"/>
                    <a:pt x="733" y="1941"/>
                  </a:cubicBezTo>
                  <a:cubicBezTo>
                    <a:pt x="732" y="1940"/>
                    <a:pt x="732" y="1940"/>
                    <a:pt x="731" y="1940"/>
                  </a:cubicBezTo>
                  <a:cubicBezTo>
                    <a:pt x="729" y="1940"/>
                    <a:pt x="726" y="1943"/>
                    <a:pt x="718" y="1954"/>
                  </a:cubicBezTo>
                  <a:cubicBezTo>
                    <a:pt x="709" y="1962"/>
                    <a:pt x="701" y="1970"/>
                    <a:pt x="695" y="1970"/>
                  </a:cubicBezTo>
                  <a:cubicBezTo>
                    <a:pt x="690" y="1970"/>
                    <a:pt x="686" y="1965"/>
                    <a:pt x="686" y="1951"/>
                  </a:cubicBezTo>
                  <a:cubicBezTo>
                    <a:pt x="683" y="1947"/>
                    <a:pt x="678" y="1942"/>
                    <a:pt x="671" y="1942"/>
                  </a:cubicBezTo>
                  <a:cubicBezTo>
                    <a:pt x="667" y="1942"/>
                    <a:pt x="661" y="1944"/>
                    <a:pt x="655" y="1951"/>
                  </a:cubicBezTo>
                  <a:cubicBezTo>
                    <a:pt x="652" y="1947"/>
                    <a:pt x="652" y="1947"/>
                    <a:pt x="668" y="1932"/>
                  </a:cubicBezTo>
                  <a:cubicBezTo>
                    <a:pt x="685" y="1914"/>
                    <a:pt x="691" y="1905"/>
                    <a:pt x="683" y="1905"/>
                  </a:cubicBezTo>
                  <a:cubicBezTo>
                    <a:pt x="679" y="1905"/>
                    <a:pt x="670" y="1909"/>
                    <a:pt x="655" y="1916"/>
                  </a:cubicBezTo>
                  <a:cubicBezTo>
                    <a:pt x="648" y="1923"/>
                    <a:pt x="644" y="1926"/>
                    <a:pt x="642" y="1926"/>
                  </a:cubicBezTo>
                  <a:cubicBezTo>
                    <a:pt x="640" y="1926"/>
                    <a:pt x="642" y="1921"/>
                    <a:pt x="649" y="1910"/>
                  </a:cubicBezTo>
                  <a:cubicBezTo>
                    <a:pt x="649" y="1910"/>
                    <a:pt x="648" y="1909"/>
                    <a:pt x="647" y="1909"/>
                  </a:cubicBezTo>
                  <a:cubicBezTo>
                    <a:pt x="644" y="1909"/>
                    <a:pt x="638" y="1910"/>
                    <a:pt x="627" y="1916"/>
                  </a:cubicBezTo>
                  <a:cubicBezTo>
                    <a:pt x="619" y="1920"/>
                    <a:pt x="615" y="1922"/>
                    <a:pt x="613" y="1922"/>
                  </a:cubicBezTo>
                  <a:cubicBezTo>
                    <a:pt x="610" y="1922"/>
                    <a:pt x="612" y="1918"/>
                    <a:pt x="618" y="1907"/>
                  </a:cubicBezTo>
                  <a:cubicBezTo>
                    <a:pt x="633" y="1891"/>
                    <a:pt x="630" y="1888"/>
                    <a:pt x="627" y="1885"/>
                  </a:cubicBezTo>
                  <a:lnTo>
                    <a:pt x="627" y="1885"/>
                  </a:lnTo>
                  <a:cubicBezTo>
                    <a:pt x="625" y="1885"/>
                    <a:pt x="624" y="1885"/>
                    <a:pt x="622" y="1885"/>
                  </a:cubicBezTo>
                  <a:cubicBezTo>
                    <a:pt x="601" y="1885"/>
                    <a:pt x="575" y="1846"/>
                    <a:pt x="589" y="1831"/>
                  </a:cubicBezTo>
                  <a:lnTo>
                    <a:pt x="589" y="1831"/>
                  </a:lnTo>
                  <a:cubicBezTo>
                    <a:pt x="579" y="1837"/>
                    <a:pt x="574" y="1839"/>
                    <a:pt x="572" y="1839"/>
                  </a:cubicBezTo>
                  <a:cubicBezTo>
                    <a:pt x="570" y="1839"/>
                    <a:pt x="569" y="1837"/>
                    <a:pt x="567" y="1835"/>
                  </a:cubicBezTo>
                  <a:cubicBezTo>
                    <a:pt x="581" y="1824"/>
                    <a:pt x="585" y="1819"/>
                    <a:pt x="583" y="1819"/>
                  </a:cubicBezTo>
                  <a:cubicBezTo>
                    <a:pt x="579" y="1819"/>
                    <a:pt x="565" y="1827"/>
                    <a:pt x="545" y="1841"/>
                  </a:cubicBezTo>
                  <a:lnTo>
                    <a:pt x="549" y="1844"/>
                  </a:lnTo>
                  <a:lnTo>
                    <a:pt x="552" y="1847"/>
                  </a:lnTo>
                  <a:cubicBezTo>
                    <a:pt x="539" y="1856"/>
                    <a:pt x="530" y="1860"/>
                    <a:pt x="526" y="1860"/>
                  </a:cubicBezTo>
                  <a:cubicBezTo>
                    <a:pt x="519" y="1860"/>
                    <a:pt x="527" y="1847"/>
                    <a:pt x="561" y="1825"/>
                  </a:cubicBezTo>
                  <a:cubicBezTo>
                    <a:pt x="578" y="1810"/>
                    <a:pt x="586" y="1803"/>
                    <a:pt x="583" y="1803"/>
                  </a:cubicBezTo>
                  <a:cubicBezTo>
                    <a:pt x="581" y="1803"/>
                    <a:pt x="572" y="1807"/>
                    <a:pt x="555" y="1816"/>
                  </a:cubicBezTo>
                  <a:cubicBezTo>
                    <a:pt x="539" y="1824"/>
                    <a:pt x="530" y="1828"/>
                    <a:pt x="526" y="1828"/>
                  </a:cubicBezTo>
                  <a:cubicBezTo>
                    <a:pt x="521" y="1828"/>
                    <a:pt x="527" y="1820"/>
                    <a:pt x="545" y="1803"/>
                  </a:cubicBezTo>
                  <a:cubicBezTo>
                    <a:pt x="565" y="1792"/>
                    <a:pt x="574" y="1786"/>
                    <a:pt x="574" y="1786"/>
                  </a:cubicBezTo>
                  <a:lnTo>
                    <a:pt x="574" y="1786"/>
                  </a:lnTo>
                  <a:cubicBezTo>
                    <a:pt x="573" y="1786"/>
                    <a:pt x="564" y="1791"/>
                    <a:pt x="545" y="1800"/>
                  </a:cubicBezTo>
                  <a:cubicBezTo>
                    <a:pt x="511" y="1816"/>
                    <a:pt x="486" y="1824"/>
                    <a:pt x="477" y="1824"/>
                  </a:cubicBezTo>
                  <a:cubicBezTo>
                    <a:pt x="465" y="1824"/>
                    <a:pt x="475" y="1813"/>
                    <a:pt x="514" y="1791"/>
                  </a:cubicBezTo>
                  <a:cubicBezTo>
                    <a:pt x="552" y="1769"/>
                    <a:pt x="567" y="1753"/>
                    <a:pt x="564" y="1750"/>
                  </a:cubicBezTo>
                  <a:cubicBezTo>
                    <a:pt x="564" y="1750"/>
                    <a:pt x="563" y="1749"/>
                    <a:pt x="562" y="1749"/>
                  </a:cubicBezTo>
                  <a:cubicBezTo>
                    <a:pt x="557" y="1749"/>
                    <a:pt x="543" y="1758"/>
                    <a:pt x="527" y="1766"/>
                  </a:cubicBezTo>
                  <a:cubicBezTo>
                    <a:pt x="511" y="1777"/>
                    <a:pt x="502" y="1783"/>
                    <a:pt x="499" y="1783"/>
                  </a:cubicBezTo>
                  <a:cubicBezTo>
                    <a:pt x="496" y="1783"/>
                    <a:pt x="503" y="1775"/>
                    <a:pt x="520" y="1759"/>
                  </a:cubicBezTo>
                  <a:cubicBezTo>
                    <a:pt x="560" y="1725"/>
                    <a:pt x="566" y="1713"/>
                    <a:pt x="545" y="1713"/>
                  </a:cubicBezTo>
                  <a:cubicBezTo>
                    <a:pt x="540" y="1713"/>
                    <a:pt x="533" y="1714"/>
                    <a:pt x="523" y="1716"/>
                  </a:cubicBezTo>
                  <a:cubicBezTo>
                    <a:pt x="480" y="1716"/>
                    <a:pt x="473" y="1703"/>
                    <a:pt x="517" y="1697"/>
                  </a:cubicBezTo>
                  <a:cubicBezTo>
                    <a:pt x="558" y="1687"/>
                    <a:pt x="558" y="1687"/>
                    <a:pt x="536" y="1687"/>
                  </a:cubicBezTo>
                  <a:cubicBezTo>
                    <a:pt x="530" y="1681"/>
                    <a:pt x="527" y="1672"/>
                    <a:pt x="527" y="1669"/>
                  </a:cubicBezTo>
                  <a:cubicBezTo>
                    <a:pt x="526" y="1667"/>
                    <a:pt x="523" y="1666"/>
                    <a:pt x="520" y="1666"/>
                  </a:cubicBezTo>
                  <a:cubicBezTo>
                    <a:pt x="512" y="1666"/>
                    <a:pt x="498" y="1670"/>
                    <a:pt x="483" y="1675"/>
                  </a:cubicBezTo>
                  <a:cubicBezTo>
                    <a:pt x="513" y="1659"/>
                    <a:pt x="530" y="1644"/>
                    <a:pt x="512" y="1644"/>
                  </a:cubicBezTo>
                  <a:cubicBezTo>
                    <a:pt x="508" y="1644"/>
                    <a:pt x="503" y="1645"/>
                    <a:pt x="495" y="1647"/>
                  </a:cubicBezTo>
                  <a:lnTo>
                    <a:pt x="492" y="1637"/>
                  </a:lnTo>
                  <a:cubicBezTo>
                    <a:pt x="491" y="1636"/>
                    <a:pt x="490" y="1635"/>
                    <a:pt x="487" y="1635"/>
                  </a:cubicBezTo>
                  <a:cubicBezTo>
                    <a:pt x="484" y="1635"/>
                    <a:pt x="480" y="1636"/>
                    <a:pt x="470" y="1637"/>
                  </a:cubicBezTo>
                  <a:cubicBezTo>
                    <a:pt x="468" y="1638"/>
                    <a:pt x="466" y="1638"/>
                    <a:pt x="465" y="1638"/>
                  </a:cubicBezTo>
                  <a:cubicBezTo>
                    <a:pt x="452" y="1638"/>
                    <a:pt x="469" y="1626"/>
                    <a:pt x="486" y="1615"/>
                  </a:cubicBezTo>
                  <a:cubicBezTo>
                    <a:pt x="498" y="1605"/>
                    <a:pt x="512" y="1598"/>
                    <a:pt x="509" y="1598"/>
                  </a:cubicBezTo>
                  <a:cubicBezTo>
                    <a:pt x="508" y="1598"/>
                    <a:pt x="506" y="1598"/>
                    <a:pt x="502" y="1600"/>
                  </a:cubicBezTo>
                  <a:cubicBezTo>
                    <a:pt x="480" y="1606"/>
                    <a:pt x="461" y="1606"/>
                    <a:pt x="439" y="1606"/>
                  </a:cubicBezTo>
                  <a:cubicBezTo>
                    <a:pt x="436" y="1606"/>
                    <a:pt x="435" y="1606"/>
                    <a:pt x="433" y="1606"/>
                  </a:cubicBezTo>
                  <a:cubicBezTo>
                    <a:pt x="421" y="1606"/>
                    <a:pt x="438" y="1596"/>
                    <a:pt x="458" y="1596"/>
                  </a:cubicBezTo>
                  <a:cubicBezTo>
                    <a:pt x="470" y="1593"/>
                    <a:pt x="483" y="1584"/>
                    <a:pt x="495" y="1575"/>
                  </a:cubicBezTo>
                  <a:cubicBezTo>
                    <a:pt x="493" y="1569"/>
                    <a:pt x="490" y="1564"/>
                    <a:pt x="479" y="1564"/>
                  </a:cubicBezTo>
                  <a:cubicBezTo>
                    <a:pt x="477" y="1564"/>
                    <a:pt x="474" y="1565"/>
                    <a:pt x="470" y="1565"/>
                  </a:cubicBezTo>
                  <a:cubicBezTo>
                    <a:pt x="468" y="1566"/>
                    <a:pt x="466" y="1566"/>
                    <a:pt x="464" y="1566"/>
                  </a:cubicBezTo>
                  <a:cubicBezTo>
                    <a:pt x="450" y="1566"/>
                    <a:pt x="444" y="1545"/>
                    <a:pt x="461" y="1534"/>
                  </a:cubicBezTo>
                  <a:lnTo>
                    <a:pt x="461" y="1528"/>
                  </a:lnTo>
                  <a:cubicBezTo>
                    <a:pt x="458" y="1521"/>
                    <a:pt x="439" y="1524"/>
                    <a:pt x="436" y="1518"/>
                  </a:cubicBezTo>
                  <a:cubicBezTo>
                    <a:pt x="436" y="1518"/>
                    <a:pt x="436" y="1515"/>
                    <a:pt x="414" y="1515"/>
                  </a:cubicBezTo>
                  <a:cubicBezTo>
                    <a:pt x="414" y="1512"/>
                    <a:pt x="411" y="1506"/>
                    <a:pt x="433" y="1499"/>
                  </a:cubicBezTo>
                  <a:lnTo>
                    <a:pt x="433" y="1499"/>
                  </a:lnTo>
                  <a:cubicBezTo>
                    <a:pt x="415" y="1503"/>
                    <a:pt x="405" y="1506"/>
                    <a:pt x="402" y="1506"/>
                  </a:cubicBezTo>
                  <a:cubicBezTo>
                    <a:pt x="399" y="1506"/>
                    <a:pt x="408" y="1502"/>
                    <a:pt x="429" y="1493"/>
                  </a:cubicBezTo>
                  <a:cubicBezTo>
                    <a:pt x="453" y="1486"/>
                    <a:pt x="463" y="1483"/>
                    <a:pt x="459" y="1483"/>
                  </a:cubicBezTo>
                  <a:cubicBezTo>
                    <a:pt x="456" y="1483"/>
                    <a:pt x="446" y="1484"/>
                    <a:pt x="429" y="1487"/>
                  </a:cubicBezTo>
                  <a:cubicBezTo>
                    <a:pt x="422" y="1488"/>
                    <a:pt x="417" y="1489"/>
                    <a:pt x="415" y="1489"/>
                  </a:cubicBezTo>
                  <a:cubicBezTo>
                    <a:pt x="410" y="1489"/>
                    <a:pt x="414" y="1486"/>
                    <a:pt x="426" y="1477"/>
                  </a:cubicBezTo>
                  <a:cubicBezTo>
                    <a:pt x="438" y="1473"/>
                    <a:pt x="442" y="1471"/>
                    <a:pt x="440" y="1471"/>
                  </a:cubicBezTo>
                  <a:cubicBezTo>
                    <a:pt x="438" y="1471"/>
                    <a:pt x="434" y="1472"/>
                    <a:pt x="426" y="1474"/>
                  </a:cubicBezTo>
                  <a:cubicBezTo>
                    <a:pt x="415" y="1476"/>
                    <a:pt x="404" y="1477"/>
                    <a:pt x="397" y="1477"/>
                  </a:cubicBezTo>
                  <a:cubicBezTo>
                    <a:pt x="375" y="1477"/>
                    <a:pt x="371" y="1471"/>
                    <a:pt x="401" y="1462"/>
                  </a:cubicBezTo>
                  <a:cubicBezTo>
                    <a:pt x="401" y="1462"/>
                    <a:pt x="398" y="1459"/>
                    <a:pt x="379" y="1459"/>
                  </a:cubicBezTo>
                  <a:cubicBezTo>
                    <a:pt x="360" y="1461"/>
                    <a:pt x="349" y="1463"/>
                    <a:pt x="346" y="1463"/>
                  </a:cubicBezTo>
                  <a:cubicBezTo>
                    <a:pt x="344" y="1463"/>
                    <a:pt x="354" y="1461"/>
                    <a:pt x="376" y="1455"/>
                  </a:cubicBezTo>
                  <a:cubicBezTo>
                    <a:pt x="405" y="1442"/>
                    <a:pt x="412" y="1437"/>
                    <a:pt x="400" y="1437"/>
                  </a:cubicBezTo>
                  <a:cubicBezTo>
                    <a:pt x="394" y="1437"/>
                    <a:pt x="385" y="1438"/>
                    <a:pt x="373" y="1440"/>
                  </a:cubicBezTo>
                  <a:cubicBezTo>
                    <a:pt x="373" y="1440"/>
                    <a:pt x="371" y="1440"/>
                    <a:pt x="368" y="1440"/>
                  </a:cubicBezTo>
                  <a:cubicBezTo>
                    <a:pt x="363" y="1440"/>
                    <a:pt x="357" y="1439"/>
                    <a:pt x="370" y="1430"/>
                  </a:cubicBezTo>
                  <a:cubicBezTo>
                    <a:pt x="385" y="1420"/>
                    <a:pt x="397" y="1395"/>
                    <a:pt x="379" y="1395"/>
                  </a:cubicBezTo>
                  <a:cubicBezTo>
                    <a:pt x="376" y="1395"/>
                    <a:pt x="370" y="1396"/>
                    <a:pt x="364" y="1399"/>
                  </a:cubicBezTo>
                  <a:lnTo>
                    <a:pt x="361" y="1393"/>
                  </a:lnTo>
                  <a:cubicBezTo>
                    <a:pt x="379" y="1377"/>
                    <a:pt x="376" y="1374"/>
                    <a:pt x="357" y="1374"/>
                  </a:cubicBezTo>
                  <a:lnTo>
                    <a:pt x="335" y="1374"/>
                  </a:lnTo>
                  <a:cubicBezTo>
                    <a:pt x="354" y="1371"/>
                    <a:pt x="373" y="1358"/>
                    <a:pt x="373" y="1355"/>
                  </a:cubicBezTo>
                  <a:cubicBezTo>
                    <a:pt x="373" y="1352"/>
                    <a:pt x="373" y="1350"/>
                    <a:pt x="370" y="1350"/>
                  </a:cubicBezTo>
                  <a:cubicBezTo>
                    <a:pt x="368" y="1350"/>
                    <a:pt x="362" y="1352"/>
                    <a:pt x="351" y="1355"/>
                  </a:cubicBezTo>
                  <a:cubicBezTo>
                    <a:pt x="343" y="1361"/>
                    <a:pt x="338" y="1363"/>
                    <a:pt x="335" y="1363"/>
                  </a:cubicBezTo>
                  <a:cubicBezTo>
                    <a:pt x="332" y="1363"/>
                    <a:pt x="332" y="1360"/>
                    <a:pt x="332" y="1358"/>
                  </a:cubicBezTo>
                  <a:cubicBezTo>
                    <a:pt x="329" y="1352"/>
                    <a:pt x="348" y="1343"/>
                    <a:pt x="370" y="1336"/>
                  </a:cubicBezTo>
                  <a:lnTo>
                    <a:pt x="367" y="1333"/>
                  </a:lnTo>
                  <a:cubicBezTo>
                    <a:pt x="348" y="1337"/>
                    <a:pt x="338" y="1339"/>
                    <a:pt x="335" y="1339"/>
                  </a:cubicBezTo>
                  <a:cubicBezTo>
                    <a:pt x="330" y="1339"/>
                    <a:pt x="335" y="1337"/>
                    <a:pt x="345" y="1333"/>
                  </a:cubicBezTo>
                  <a:cubicBezTo>
                    <a:pt x="364" y="1324"/>
                    <a:pt x="364" y="1318"/>
                    <a:pt x="364" y="1314"/>
                  </a:cubicBezTo>
                  <a:lnTo>
                    <a:pt x="364" y="1314"/>
                  </a:lnTo>
                  <a:cubicBezTo>
                    <a:pt x="358" y="1316"/>
                    <a:pt x="355" y="1317"/>
                    <a:pt x="354" y="1317"/>
                  </a:cubicBezTo>
                  <a:cubicBezTo>
                    <a:pt x="351" y="1317"/>
                    <a:pt x="358" y="1314"/>
                    <a:pt x="361" y="1314"/>
                  </a:cubicBezTo>
                  <a:cubicBezTo>
                    <a:pt x="362" y="1314"/>
                    <a:pt x="363" y="1314"/>
                    <a:pt x="364" y="1314"/>
                  </a:cubicBezTo>
                  <a:lnTo>
                    <a:pt x="382" y="1308"/>
                  </a:lnTo>
                  <a:cubicBezTo>
                    <a:pt x="389" y="1305"/>
                    <a:pt x="391" y="1303"/>
                    <a:pt x="390" y="1303"/>
                  </a:cubicBezTo>
                  <a:cubicBezTo>
                    <a:pt x="387" y="1303"/>
                    <a:pt x="374" y="1307"/>
                    <a:pt x="361" y="1311"/>
                  </a:cubicBezTo>
                  <a:lnTo>
                    <a:pt x="361" y="1302"/>
                  </a:lnTo>
                  <a:cubicBezTo>
                    <a:pt x="359" y="1298"/>
                    <a:pt x="358" y="1296"/>
                    <a:pt x="355" y="1296"/>
                  </a:cubicBezTo>
                  <a:cubicBezTo>
                    <a:pt x="352" y="1296"/>
                    <a:pt x="347" y="1298"/>
                    <a:pt x="339" y="1302"/>
                  </a:cubicBezTo>
                  <a:cubicBezTo>
                    <a:pt x="325" y="1306"/>
                    <a:pt x="310" y="1311"/>
                    <a:pt x="303" y="1311"/>
                  </a:cubicBezTo>
                  <a:cubicBezTo>
                    <a:pt x="300" y="1311"/>
                    <a:pt x="298" y="1310"/>
                    <a:pt x="298" y="1308"/>
                  </a:cubicBezTo>
                  <a:cubicBezTo>
                    <a:pt x="292" y="1310"/>
                    <a:pt x="289" y="1310"/>
                    <a:pt x="288" y="1310"/>
                  </a:cubicBezTo>
                  <a:cubicBezTo>
                    <a:pt x="285" y="1310"/>
                    <a:pt x="292" y="1307"/>
                    <a:pt x="296" y="1307"/>
                  </a:cubicBezTo>
                  <a:cubicBezTo>
                    <a:pt x="297" y="1307"/>
                    <a:pt x="297" y="1308"/>
                    <a:pt x="298" y="1308"/>
                  </a:cubicBezTo>
                  <a:cubicBezTo>
                    <a:pt x="317" y="1305"/>
                    <a:pt x="339" y="1299"/>
                    <a:pt x="335" y="1292"/>
                  </a:cubicBezTo>
                  <a:cubicBezTo>
                    <a:pt x="335" y="1289"/>
                    <a:pt x="354" y="1283"/>
                    <a:pt x="354" y="1283"/>
                  </a:cubicBezTo>
                  <a:cubicBezTo>
                    <a:pt x="395" y="1277"/>
                    <a:pt x="373" y="1264"/>
                    <a:pt x="351" y="1264"/>
                  </a:cubicBezTo>
                  <a:cubicBezTo>
                    <a:pt x="341" y="1265"/>
                    <a:pt x="333" y="1265"/>
                    <a:pt x="327" y="1265"/>
                  </a:cubicBezTo>
                  <a:cubicBezTo>
                    <a:pt x="310" y="1265"/>
                    <a:pt x="317" y="1261"/>
                    <a:pt x="348" y="1252"/>
                  </a:cubicBezTo>
                  <a:cubicBezTo>
                    <a:pt x="366" y="1246"/>
                    <a:pt x="367" y="1244"/>
                    <a:pt x="358" y="1244"/>
                  </a:cubicBezTo>
                  <a:cubicBezTo>
                    <a:pt x="347" y="1244"/>
                    <a:pt x="317" y="1248"/>
                    <a:pt x="282" y="1255"/>
                  </a:cubicBezTo>
                  <a:lnTo>
                    <a:pt x="223" y="1267"/>
                  </a:lnTo>
                  <a:lnTo>
                    <a:pt x="223" y="1267"/>
                  </a:lnTo>
                  <a:lnTo>
                    <a:pt x="282" y="1252"/>
                  </a:lnTo>
                  <a:cubicBezTo>
                    <a:pt x="361" y="1224"/>
                    <a:pt x="361" y="1224"/>
                    <a:pt x="317" y="1220"/>
                  </a:cubicBezTo>
                  <a:cubicBezTo>
                    <a:pt x="295" y="1217"/>
                    <a:pt x="295" y="1217"/>
                    <a:pt x="317" y="1214"/>
                  </a:cubicBezTo>
                  <a:cubicBezTo>
                    <a:pt x="335" y="1208"/>
                    <a:pt x="335" y="1202"/>
                    <a:pt x="332" y="1189"/>
                  </a:cubicBezTo>
                  <a:cubicBezTo>
                    <a:pt x="330" y="1180"/>
                    <a:pt x="328" y="1174"/>
                    <a:pt x="319" y="1174"/>
                  </a:cubicBezTo>
                  <a:cubicBezTo>
                    <a:pt x="316" y="1174"/>
                    <a:pt x="312" y="1175"/>
                    <a:pt x="307" y="1177"/>
                  </a:cubicBezTo>
                  <a:lnTo>
                    <a:pt x="304" y="1167"/>
                  </a:lnTo>
                  <a:cubicBezTo>
                    <a:pt x="327" y="1159"/>
                    <a:pt x="329" y="1154"/>
                    <a:pt x="321" y="1154"/>
                  </a:cubicBezTo>
                  <a:cubicBezTo>
                    <a:pt x="314" y="1154"/>
                    <a:pt x="299" y="1157"/>
                    <a:pt x="282" y="1164"/>
                  </a:cubicBezTo>
                  <a:lnTo>
                    <a:pt x="279" y="1158"/>
                  </a:lnTo>
                  <a:lnTo>
                    <a:pt x="301" y="1151"/>
                  </a:lnTo>
                  <a:cubicBezTo>
                    <a:pt x="320" y="1145"/>
                    <a:pt x="317" y="1136"/>
                    <a:pt x="307" y="1101"/>
                  </a:cubicBezTo>
                  <a:cubicBezTo>
                    <a:pt x="300" y="1069"/>
                    <a:pt x="298" y="1058"/>
                    <a:pt x="278" y="1058"/>
                  </a:cubicBezTo>
                  <a:cubicBezTo>
                    <a:pt x="273" y="1058"/>
                    <a:pt x="266" y="1059"/>
                    <a:pt x="257" y="1061"/>
                  </a:cubicBezTo>
                  <a:cubicBezTo>
                    <a:pt x="249" y="1061"/>
                    <a:pt x="242" y="1061"/>
                    <a:pt x="237" y="1061"/>
                  </a:cubicBezTo>
                  <a:cubicBezTo>
                    <a:pt x="214" y="1061"/>
                    <a:pt x="218" y="1056"/>
                    <a:pt x="254" y="1051"/>
                  </a:cubicBezTo>
                  <a:cubicBezTo>
                    <a:pt x="270" y="1048"/>
                    <a:pt x="289" y="1041"/>
                    <a:pt x="280" y="1041"/>
                  </a:cubicBezTo>
                  <a:cubicBezTo>
                    <a:pt x="278" y="1041"/>
                    <a:pt x="276" y="1041"/>
                    <a:pt x="273" y="1042"/>
                  </a:cubicBezTo>
                  <a:cubicBezTo>
                    <a:pt x="273" y="1039"/>
                    <a:pt x="273" y="1035"/>
                    <a:pt x="276" y="1032"/>
                  </a:cubicBezTo>
                  <a:cubicBezTo>
                    <a:pt x="282" y="1029"/>
                    <a:pt x="285" y="1026"/>
                    <a:pt x="288" y="1026"/>
                  </a:cubicBezTo>
                  <a:cubicBezTo>
                    <a:pt x="320" y="1011"/>
                    <a:pt x="314" y="1006"/>
                    <a:pt x="299" y="1006"/>
                  </a:cubicBezTo>
                  <a:cubicBezTo>
                    <a:pt x="295" y="1006"/>
                    <a:pt x="290" y="1007"/>
                    <a:pt x="285" y="1007"/>
                  </a:cubicBezTo>
                  <a:cubicBezTo>
                    <a:pt x="273" y="1009"/>
                    <a:pt x="267" y="1010"/>
                    <a:pt x="263" y="1010"/>
                  </a:cubicBezTo>
                  <a:cubicBezTo>
                    <a:pt x="256" y="1010"/>
                    <a:pt x="270" y="1005"/>
                    <a:pt x="285" y="1001"/>
                  </a:cubicBezTo>
                  <a:cubicBezTo>
                    <a:pt x="304" y="995"/>
                    <a:pt x="323" y="992"/>
                    <a:pt x="304" y="992"/>
                  </a:cubicBezTo>
                  <a:cubicBezTo>
                    <a:pt x="280" y="989"/>
                    <a:pt x="256" y="960"/>
                    <a:pt x="289" y="960"/>
                  </a:cubicBezTo>
                  <a:cubicBezTo>
                    <a:pt x="291" y="960"/>
                    <a:pt x="293" y="960"/>
                    <a:pt x="295" y="960"/>
                  </a:cubicBezTo>
                  <a:cubicBezTo>
                    <a:pt x="295" y="960"/>
                    <a:pt x="295" y="954"/>
                    <a:pt x="295" y="951"/>
                  </a:cubicBezTo>
                  <a:cubicBezTo>
                    <a:pt x="273" y="951"/>
                    <a:pt x="273" y="941"/>
                    <a:pt x="270" y="932"/>
                  </a:cubicBezTo>
                  <a:cubicBezTo>
                    <a:pt x="270" y="923"/>
                    <a:pt x="270" y="918"/>
                    <a:pt x="279" y="918"/>
                  </a:cubicBezTo>
                  <a:cubicBezTo>
                    <a:pt x="282" y="918"/>
                    <a:pt x="286" y="919"/>
                    <a:pt x="292" y="920"/>
                  </a:cubicBezTo>
                  <a:cubicBezTo>
                    <a:pt x="299" y="922"/>
                    <a:pt x="304" y="923"/>
                    <a:pt x="306" y="923"/>
                  </a:cubicBezTo>
                  <a:cubicBezTo>
                    <a:pt x="311" y="923"/>
                    <a:pt x="306" y="919"/>
                    <a:pt x="292" y="910"/>
                  </a:cubicBezTo>
                  <a:cubicBezTo>
                    <a:pt x="292" y="907"/>
                    <a:pt x="248" y="894"/>
                    <a:pt x="251" y="888"/>
                  </a:cubicBezTo>
                  <a:cubicBezTo>
                    <a:pt x="229" y="885"/>
                    <a:pt x="210" y="876"/>
                    <a:pt x="210" y="869"/>
                  </a:cubicBezTo>
                  <a:lnTo>
                    <a:pt x="210" y="869"/>
                  </a:lnTo>
                  <a:lnTo>
                    <a:pt x="229" y="873"/>
                  </a:lnTo>
                  <a:lnTo>
                    <a:pt x="270" y="882"/>
                  </a:lnTo>
                  <a:cubicBezTo>
                    <a:pt x="273" y="879"/>
                    <a:pt x="273" y="873"/>
                    <a:pt x="251" y="869"/>
                  </a:cubicBezTo>
                  <a:cubicBezTo>
                    <a:pt x="273" y="869"/>
                    <a:pt x="273" y="863"/>
                    <a:pt x="276" y="854"/>
                  </a:cubicBezTo>
                  <a:cubicBezTo>
                    <a:pt x="276" y="844"/>
                    <a:pt x="279" y="835"/>
                    <a:pt x="260" y="826"/>
                  </a:cubicBezTo>
                  <a:lnTo>
                    <a:pt x="260" y="826"/>
                  </a:lnTo>
                  <a:cubicBezTo>
                    <a:pt x="265" y="826"/>
                    <a:pt x="269" y="827"/>
                    <a:pt x="273" y="827"/>
                  </a:cubicBezTo>
                  <a:cubicBezTo>
                    <a:pt x="303" y="827"/>
                    <a:pt x="306" y="807"/>
                    <a:pt x="276" y="788"/>
                  </a:cubicBezTo>
                  <a:cubicBezTo>
                    <a:pt x="262" y="781"/>
                    <a:pt x="259" y="776"/>
                    <a:pt x="266" y="776"/>
                  </a:cubicBezTo>
                  <a:cubicBezTo>
                    <a:pt x="269" y="776"/>
                    <a:pt x="273" y="777"/>
                    <a:pt x="279" y="779"/>
                  </a:cubicBezTo>
                  <a:cubicBezTo>
                    <a:pt x="286" y="780"/>
                    <a:pt x="291" y="780"/>
                    <a:pt x="294" y="780"/>
                  </a:cubicBezTo>
                  <a:cubicBezTo>
                    <a:pt x="299" y="780"/>
                    <a:pt x="296" y="777"/>
                    <a:pt x="285" y="769"/>
                  </a:cubicBezTo>
                  <a:cubicBezTo>
                    <a:pt x="277" y="762"/>
                    <a:pt x="277" y="759"/>
                    <a:pt x="281" y="759"/>
                  </a:cubicBezTo>
                  <a:cubicBezTo>
                    <a:pt x="287" y="759"/>
                    <a:pt x="299" y="763"/>
                    <a:pt x="310" y="766"/>
                  </a:cubicBezTo>
                  <a:cubicBezTo>
                    <a:pt x="331" y="774"/>
                    <a:pt x="342" y="778"/>
                    <a:pt x="345" y="778"/>
                  </a:cubicBezTo>
                  <a:cubicBezTo>
                    <a:pt x="349" y="778"/>
                    <a:pt x="345" y="774"/>
                    <a:pt x="335" y="766"/>
                  </a:cubicBezTo>
                  <a:cubicBezTo>
                    <a:pt x="320" y="744"/>
                    <a:pt x="329" y="738"/>
                    <a:pt x="332" y="735"/>
                  </a:cubicBezTo>
                  <a:cubicBezTo>
                    <a:pt x="320" y="716"/>
                    <a:pt x="323" y="713"/>
                    <a:pt x="304" y="703"/>
                  </a:cubicBezTo>
                  <a:cubicBezTo>
                    <a:pt x="292" y="694"/>
                    <a:pt x="282" y="685"/>
                    <a:pt x="273" y="675"/>
                  </a:cubicBezTo>
                  <a:cubicBezTo>
                    <a:pt x="269" y="665"/>
                    <a:pt x="270" y="662"/>
                    <a:pt x="272" y="662"/>
                  </a:cubicBezTo>
                  <a:cubicBezTo>
                    <a:pt x="275" y="662"/>
                    <a:pt x="279" y="667"/>
                    <a:pt x="276" y="669"/>
                  </a:cubicBezTo>
                  <a:cubicBezTo>
                    <a:pt x="285" y="691"/>
                    <a:pt x="292" y="688"/>
                    <a:pt x="310" y="694"/>
                  </a:cubicBezTo>
                  <a:cubicBezTo>
                    <a:pt x="319" y="698"/>
                    <a:pt x="325" y="699"/>
                    <a:pt x="330" y="699"/>
                  </a:cubicBezTo>
                  <a:cubicBezTo>
                    <a:pt x="337" y="699"/>
                    <a:pt x="340" y="696"/>
                    <a:pt x="342" y="694"/>
                  </a:cubicBezTo>
                  <a:lnTo>
                    <a:pt x="357" y="681"/>
                  </a:lnTo>
                  <a:cubicBezTo>
                    <a:pt x="365" y="682"/>
                    <a:pt x="371" y="683"/>
                    <a:pt x="375" y="683"/>
                  </a:cubicBezTo>
                  <a:cubicBezTo>
                    <a:pt x="383" y="683"/>
                    <a:pt x="382" y="680"/>
                    <a:pt x="373" y="669"/>
                  </a:cubicBezTo>
                  <a:cubicBezTo>
                    <a:pt x="357" y="656"/>
                    <a:pt x="364" y="659"/>
                    <a:pt x="357" y="653"/>
                  </a:cubicBezTo>
                  <a:lnTo>
                    <a:pt x="357" y="653"/>
                  </a:lnTo>
                  <a:cubicBezTo>
                    <a:pt x="368" y="661"/>
                    <a:pt x="379" y="664"/>
                    <a:pt x="389" y="664"/>
                  </a:cubicBezTo>
                  <a:cubicBezTo>
                    <a:pt x="412" y="664"/>
                    <a:pt x="429" y="645"/>
                    <a:pt x="414" y="619"/>
                  </a:cubicBezTo>
                  <a:lnTo>
                    <a:pt x="414" y="619"/>
                  </a:lnTo>
                  <a:lnTo>
                    <a:pt x="429" y="638"/>
                  </a:lnTo>
                  <a:cubicBezTo>
                    <a:pt x="438" y="649"/>
                    <a:pt x="443" y="650"/>
                    <a:pt x="448" y="650"/>
                  </a:cubicBezTo>
                  <a:cubicBezTo>
                    <a:pt x="450" y="650"/>
                    <a:pt x="452" y="650"/>
                    <a:pt x="455" y="650"/>
                  </a:cubicBezTo>
                  <a:cubicBezTo>
                    <a:pt x="458" y="647"/>
                    <a:pt x="464" y="625"/>
                    <a:pt x="480" y="619"/>
                  </a:cubicBezTo>
                  <a:cubicBezTo>
                    <a:pt x="498" y="616"/>
                    <a:pt x="514" y="612"/>
                    <a:pt x="505" y="590"/>
                  </a:cubicBezTo>
                  <a:cubicBezTo>
                    <a:pt x="511" y="590"/>
                    <a:pt x="511" y="590"/>
                    <a:pt x="517" y="609"/>
                  </a:cubicBezTo>
                  <a:cubicBezTo>
                    <a:pt x="522" y="626"/>
                    <a:pt x="525" y="628"/>
                    <a:pt x="529" y="628"/>
                  </a:cubicBezTo>
                  <a:cubicBezTo>
                    <a:pt x="530" y="628"/>
                    <a:pt x="532" y="628"/>
                    <a:pt x="533" y="628"/>
                  </a:cubicBezTo>
                  <a:cubicBezTo>
                    <a:pt x="536" y="625"/>
                    <a:pt x="527" y="606"/>
                    <a:pt x="520" y="587"/>
                  </a:cubicBezTo>
                  <a:cubicBezTo>
                    <a:pt x="515" y="578"/>
                    <a:pt x="515" y="573"/>
                    <a:pt x="518" y="573"/>
                  </a:cubicBezTo>
                  <a:cubicBezTo>
                    <a:pt x="521" y="573"/>
                    <a:pt x="527" y="577"/>
                    <a:pt x="536" y="584"/>
                  </a:cubicBezTo>
                  <a:cubicBezTo>
                    <a:pt x="543" y="591"/>
                    <a:pt x="550" y="594"/>
                    <a:pt x="556" y="594"/>
                  </a:cubicBezTo>
                  <a:cubicBezTo>
                    <a:pt x="565" y="594"/>
                    <a:pt x="572" y="588"/>
                    <a:pt x="574" y="575"/>
                  </a:cubicBezTo>
                  <a:cubicBezTo>
                    <a:pt x="575" y="574"/>
                    <a:pt x="577" y="573"/>
                    <a:pt x="578" y="573"/>
                  </a:cubicBezTo>
                  <a:cubicBezTo>
                    <a:pt x="582" y="573"/>
                    <a:pt x="585" y="577"/>
                    <a:pt x="589" y="590"/>
                  </a:cubicBezTo>
                  <a:cubicBezTo>
                    <a:pt x="595" y="601"/>
                    <a:pt x="602" y="612"/>
                    <a:pt x="607" y="612"/>
                  </a:cubicBezTo>
                  <a:cubicBezTo>
                    <a:pt x="610" y="612"/>
                    <a:pt x="613" y="605"/>
                    <a:pt x="611" y="587"/>
                  </a:cubicBezTo>
                  <a:cubicBezTo>
                    <a:pt x="613" y="587"/>
                    <a:pt x="614" y="586"/>
                    <a:pt x="615" y="586"/>
                  </a:cubicBezTo>
                  <a:cubicBezTo>
                    <a:pt x="618" y="586"/>
                    <a:pt x="618" y="590"/>
                    <a:pt x="621" y="606"/>
                  </a:cubicBezTo>
                  <a:cubicBezTo>
                    <a:pt x="628" y="617"/>
                    <a:pt x="632" y="627"/>
                    <a:pt x="633" y="627"/>
                  </a:cubicBezTo>
                  <a:cubicBezTo>
                    <a:pt x="634" y="627"/>
                    <a:pt x="633" y="621"/>
                    <a:pt x="630" y="603"/>
                  </a:cubicBezTo>
                  <a:cubicBezTo>
                    <a:pt x="632" y="590"/>
                    <a:pt x="637" y="584"/>
                    <a:pt x="644" y="584"/>
                  </a:cubicBezTo>
                  <a:cubicBezTo>
                    <a:pt x="649" y="584"/>
                    <a:pt x="655" y="587"/>
                    <a:pt x="661" y="594"/>
                  </a:cubicBezTo>
                  <a:cubicBezTo>
                    <a:pt x="668" y="594"/>
                    <a:pt x="671" y="594"/>
                    <a:pt x="665" y="572"/>
                  </a:cubicBezTo>
                  <a:cubicBezTo>
                    <a:pt x="661" y="562"/>
                    <a:pt x="661" y="562"/>
                    <a:pt x="658" y="553"/>
                  </a:cubicBezTo>
                  <a:lnTo>
                    <a:pt x="658" y="553"/>
                  </a:lnTo>
                  <a:cubicBezTo>
                    <a:pt x="666" y="571"/>
                    <a:pt x="670" y="581"/>
                    <a:pt x="671" y="581"/>
                  </a:cubicBezTo>
                  <a:cubicBezTo>
                    <a:pt x="672" y="581"/>
                    <a:pt x="671" y="571"/>
                    <a:pt x="668" y="550"/>
                  </a:cubicBezTo>
                  <a:cubicBezTo>
                    <a:pt x="664" y="540"/>
                    <a:pt x="665" y="534"/>
                    <a:pt x="666" y="534"/>
                  </a:cubicBezTo>
                  <a:lnTo>
                    <a:pt x="666" y="534"/>
                  </a:lnTo>
                  <a:cubicBezTo>
                    <a:pt x="668" y="534"/>
                    <a:pt x="671" y="539"/>
                    <a:pt x="674" y="550"/>
                  </a:cubicBezTo>
                  <a:cubicBezTo>
                    <a:pt x="681" y="564"/>
                    <a:pt x="684" y="566"/>
                    <a:pt x="686" y="566"/>
                  </a:cubicBezTo>
                  <a:cubicBezTo>
                    <a:pt x="686" y="566"/>
                    <a:pt x="686" y="565"/>
                    <a:pt x="686" y="565"/>
                  </a:cubicBezTo>
                  <a:cubicBezTo>
                    <a:pt x="693" y="565"/>
                    <a:pt x="708" y="540"/>
                    <a:pt x="730" y="534"/>
                  </a:cubicBezTo>
                  <a:cubicBezTo>
                    <a:pt x="768" y="525"/>
                    <a:pt x="780" y="522"/>
                    <a:pt x="774" y="503"/>
                  </a:cubicBezTo>
                  <a:cubicBezTo>
                    <a:pt x="774" y="491"/>
                    <a:pt x="774" y="486"/>
                    <a:pt x="776" y="486"/>
                  </a:cubicBezTo>
                  <a:cubicBezTo>
                    <a:pt x="777" y="486"/>
                    <a:pt x="779" y="491"/>
                    <a:pt x="784" y="500"/>
                  </a:cubicBezTo>
                  <a:cubicBezTo>
                    <a:pt x="790" y="513"/>
                    <a:pt x="795" y="517"/>
                    <a:pt x="799" y="517"/>
                  </a:cubicBezTo>
                  <a:cubicBezTo>
                    <a:pt x="800" y="517"/>
                    <a:pt x="801" y="516"/>
                    <a:pt x="802" y="515"/>
                  </a:cubicBezTo>
                  <a:cubicBezTo>
                    <a:pt x="803" y="515"/>
                    <a:pt x="804" y="515"/>
                    <a:pt x="805" y="515"/>
                  </a:cubicBezTo>
                  <a:cubicBezTo>
                    <a:pt x="808" y="515"/>
                    <a:pt x="813" y="517"/>
                    <a:pt x="818" y="534"/>
                  </a:cubicBezTo>
                  <a:cubicBezTo>
                    <a:pt x="815" y="512"/>
                    <a:pt x="815" y="512"/>
                    <a:pt x="821" y="512"/>
                  </a:cubicBezTo>
                  <a:cubicBezTo>
                    <a:pt x="823" y="521"/>
                    <a:pt x="825" y="526"/>
                    <a:pt x="827" y="526"/>
                  </a:cubicBezTo>
                  <a:cubicBezTo>
                    <a:pt x="828" y="526"/>
                    <a:pt x="829" y="520"/>
                    <a:pt x="827" y="509"/>
                  </a:cubicBezTo>
                  <a:cubicBezTo>
                    <a:pt x="824" y="489"/>
                    <a:pt x="823" y="478"/>
                    <a:pt x="824" y="478"/>
                  </a:cubicBezTo>
                  <a:lnTo>
                    <a:pt x="824" y="478"/>
                  </a:lnTo>
                  <a:cubicBezTo>
                    <a:pt x="824" y="478"/>
                    <a:pt x="827" y="489"/>
                    <a:pt x="834" y="509"/>
                  </a:cubicBezTo>
                  <a:cubicBezTo>
                    <a:pt x="838" y="522"/>
                    <a:pt x="848" y="533"/>
                    <a:pt x="851" y="533"/>
                  </a:cubicBezTo>
                  <a:cubicBezTo>
                    <a:pt x="853" y="533"/>
                    <a:pt x="852" y="531"/>
                    <a:pt x="849" y="525"/>
                  </a:cubicBezTo>
                  <a:cubicBezTo>
                    <a:pt x="843" y="506"/>
                    <a:pt x="853" y="503"/>
                    <a:pt x="849" y="481"/>
                  </a:cubicBezTo>
                  <a:cubicBezTo>
                    <a:pt x="856" y="481"/>
                    <a:pt x="859" y="481"/>
                    <a:pt x="865" y="500"/>
                  </a:cubicBezTo>
                  <a:cubicBezTo>
                    <a:pt x="867" y="504"/>
                    <a:pt x="870" y="506"/>
                    <a:pt x="873" y="506"/>
                  </a:cubicBezTo>
                  <a:cubicBezTo>
                    <a:pt x="881" y="506"/>
                    <a:pt x="890" y="488"/>
                    <a:pt x="890" y="471"/>
                  </a:cubicBezTo>
                  <a:cubicBezTo>
                    <a:pt x="887" y="462"/>
                    <a:pt x="887" y="456"/>
                    <a:pt x="888" y="456"/>
                  </a:cubicBezTo>
                  <a:lnTo>
                    <a:pt x="888" y="456"/>
                  </a:lnTo>
                  <a:cubicBezTo>
                    <a:pt x="890" y="456"/>
                    <a:pt x="892" y="461"/>
                    <a:pt x="893" y="471"/>
                  </a:cubicBezTo>
                  <a:cubicBezTo>
                    <a:pt x="900" y="490"/>
                    <a:pt x="906" y="490"/>
                    <a:pt x="909" y="490"/>
                  </a:cubicBezTo>
                  <a:cubicBezTo>
                    <a:pt x="909" y="483"/>
                    <a:pt x="910" y="480"/>
                    <a:pt x="911" y="480"/>
                  </a:cubicBezTo>
                  <a:cubicBezTo>
                    <a:pt x="913" y="480"/>
                    <a:pt x="916" y="494"/>
                    <a:pt x="918" y="509"/>
                  </a:cubicBezTo>
                  <a:cubicBezTo>
                    <a:pt x="921" y="522"/>
                    <a:pt x="923" y="526"/>
                    <a:pt x="927" y="526"/>
                  </a:cubicBezTo>
                  <a:cubicBezTo>
                    <a:pt x="929" y="526"/>
                    <a:pt x="931" y="526"/>
                    <a:pt x="934" y="525"/>
                  </a:cubicBezTo>
                  <a:cubicBezTo>
                    <a:pt x="934" y="503"/>
                    <a:pt x="950" y="500"/>
                    <a:pt x="965" y="496"/>
                  </a:cubicBezTo>
                  <a:cubicBezTo>
                    <a:pt x="987" y="490"/>
                    <a:pt x="984" y="468"/>
                    <a:pt x="984" y="428"/>
                  </a:cubicBezTo>
                  <a:lnTo>
                    <a:pt x="975" y="387"/>
                  </a:lnTo>
                  <a:lnTo>
                    <a:pt x="987" y="424"/>
                  </a:lnTo>
                  <a:cubicBezTo>
                    <a:pt x="994" y="446"/>
                    <a:pt x="1009" y="484"/>
                    <a:pt x="1009" y="484"/>
                  </a:cubicBezTo>
                  <a:cubicBezTo>
                    <a:pt x="1012" y="484"/>
                    <a:pt x="1009" y="465"/>
                    <a:pt x="1003" y="443"/>
                  </a:cubicBezTo>
                  <a:cubicBezTo>
                    <a:pt x="1000" y="433"/>
                    <a:pt x="999" y="427"/>
                    <a:pt x="1002" y="427"/>
                  </a:cubicBezTo>
                  <a:cubicBezTo>
                    <a:pt x="1004" y="427"/>
                    <a:pt x="1008" y="431"/>
                    <a:pt x="1016" y="440"/>
                  </a:cubicBezTo>
                  <a:cubicBezTo>
                    <a:pt x="1023" y="449"/>
                    <a:pt x="1027" y="453"/>
                    <a:pt x="1030" y="453"/>
                  </a:cubicBezTo>
                  <a:cubicBezTo>
                    <a:pt x="1033" y="453"/>
                    <a:pt x="1034" y="447"/>
                    <a:pt x="1034" y="437"/>
                  </a:cubicBezTo>
                  <a:cubicBezTo>
                    <a:pt x="1035" y="436"/>
                    <a:pt x="1036" y="435"/>
                    <a:pt x="1038" y="435"/>
                  </a:cubicBezTo>
                  <a:cubicBezTo>
                    <a:pt x="1041" y="435"/>
                    <a:pt x="1046" y="439"/>
                    <a:pt x="1053" y="453"/>
                  </a:cubicBezTo>
                  <a:cubicBezTo>
                    <a:pt x="1056" y="453"/>
                    <a:pt x="1056" y="453"/>
                    <a:pt x="1050" y="431"/>
                  </a:cubicBezTo>
                  <a:cubicBezTo>
                    <a:pt x="1048" y="420"/>
                    <a:pt x="1048" y="415"/>
                    <a:pt x="1050" y="415"/>
                  </a:cubicBezTo>
                  <a:cubicBezTo>
                    <a:pt x="1052" y="415"/>
                    <a:pt x="1055" y="419"/>
                    <a:pt x="1059" y="428"/>
                  </a:cubicBezTo>
                  <a:cubicBezTo>
                    <a:pt x="1068" y="450"/>
                    <a:pt x="1077" y="459"/>
                    <a:pt x="1082" y="459"/>
                  </a:cubicBezTo>
                  <a:cubicBezTo>
                    <a:pt x="1086" y="459"/>
                    <a:pt x="1087" y="453"/>
                    <a:pt x="1084" y="443"/>
                  </a:cubicBezTo>
                  <a:cubicBezTo>
                    <a:pt x="1078" y="424"/>
                    <a:pt x="1081" y="424"/>
                    <a:pt x="1088" y="421"/>
                  </a:cubicBezTo>
                  <a:cubicBezTo>
                    <a:pt x="1091" y="421"/>
                    <a:pt x="1097" y="421"/>
                    <a:pt x="1094" y="399"/>
                  </a:cubicBezTo>
                  <a:lnTo>
                    <a:pt x="1103" y="396"/>
                  </a:lnTo>
                  <a:cubicBezTo>
                    <a:pt x="1106" y="396"/>
                    <a:pt x="1110" y="415"/>
                    <a:pt x="1103" y="418"/>
                  </a:cubicBezTo>
                  <a:lnTo>
                    <a:pt x="1116" y="437"/>
                  </a:lnTo>
                  <a:cubicBezTo>
                    <a:pt x="1125" y="434"/>
                    <a:pt x="1128" y="434"/>
                    <a:pt x="1128" y="412"/>
                  </a:cubicBezTo>
                  <a:cubicBezTo>
                    <a:pt x="1124" y="392"/>
                    <a:pt x="1121" y="381"/>
                    <a:pt x="1122" y="381"/>
                  </a:cubicBezTo>
                  <a:lnTo>
                    <a:pt x="1122" y="381"/>
                  </a:lnTo>
                  <a:cubicBezTo>
                    <a:pt x="1122" y="381"/>
                    <a:pt x="1125" y="392"/>
                    <a:pt x="1131" y="412"/>
                  </a:cubicBezTo>
                  <a:cubicBezTo>
                    <a:pt x="1136" y="425"/>
                    <a:pt x="1141" y="437"/>
                    <a:pt x="1145" y="437"/>
                  </a:cubicBezTo>
                  <a:cubicBezTo>
                    <a:pt x="1146" y="437"/>
                    <a:pt x="1147" y="435"/>
                    <a:pt x="1147" y="428"/>
                  </a:cubicBezTo>
                  <a:cubicBezTo>
                    <a:pt x="1143" y="410"/>
                    <a:pt x="1143" y="404"/>
                    <a:pt x="1145" y="404"/>
                  </a:cubicBezTo>
                  <a:lnTo>
                    <a:pt x="1145" y="404"/>
                  </a:lnTo>
                  <a:cubicBezTo>
                    <a:pt x="1147" y="404"/>
                    <a:pt x="1153" y="415"/>
                    <a:pt x="1157" y="428"/>
                  </a:cubicBezTo>
                  <a:cubicBezTo>
                    <a:pt x="1160" y="448"/>
                    <a:pt x="1161" y="458"/>
                    <a:pt x="1163" y="458"/>
                  </a:cubicBezTo>
                  <a:cubicBezTo>
                    <a:pt x="1164" y="458"/>
                    <a:pt x="1166" y="447"/>
                    <a:pt x="1169" y="424"/>
                  </a:cubicBezTo>
                  <a:cubicBezTo>
                    <a:pt x="1178" y="421"/>
                    <a:pt x="1191" y="396"/>
                    <a:pt x="1204" y="393"/>
                  </a:cubicBezTo>
                  <a:cubicBezTo>
                    <a:pt x="1210" y="391"/>
                    <a:pt x="1216" y="389"/>
                    <a:pt x="1220" y="389"/>
                  </a:cubicBezTo>
                  <a:cubicBezTo>
                    <a:pt x="1227" y="389"/>
                    <a:pt x="1233" y="393"/>
                    <a:pt x="1240" y="404"/>
                  </a:cubicBezTo>
                  <a:lnTo>
                    <a:pt x="1240" y="404"/>
                  </a:lnTo>
                  <a:cubicBezTo>
                    <a:pt x="1237" y="384"/>
                    <a:pt x="1241" y="383"/>
                    <a:pt x="1251" y="381"/>
                  </a:cubicBezTo>
                  <a:cubicBezTo>
                    <a:pt x="1256" y="384"/>
                    <a:pt x="1260" y="386"/>
                    <a:pt x="1263" y="386"/>
                  </a:cubicBezTo>
                  <a:cubicBezTo>
                    <a:pt x="1274" y="386"/>
                    <a:pt x="1275" y="369"/>
                    <a:pt x="1272" y="352"/>
                  </a:cubicBezTo>
                  <a:lnTo>
                    <a:pt x="1272" y="352"/>
                  </a:lnTo>
                  <a:lnTo>
                    <a:pt x="1263" y="355"/>
                  </a:lnTo>
                  <a:cubicBezTo>
                    <a:pt x="1257" y="331"/>
                    <a:pt x="1256" y="321"/>
                    <a:pt x="1260" y="321"/>
                  </a:cubicBezTo>
                  <a:cubicBezTo>
                    <a:pt x="1262" y="321"/>
                    <a:pt x="1266" y="326"/>
                    <a:pt x="1272" y="334"/>
                  </a:cubicBezTo>
                  <a:cubicBezTo>
                    <a:pt x="1273" y="333"/>
                    <a:pt x="1273" y="333"/>
                    <a:pt x="1273" y="333"/>
                  </a:cubicBezTo>
                  <a:cubicBezTo>
                    <a:pt x="1276" y="333"/>
                    <a:pt x="1282" y="354"/>
                    <a:pt x="1288" y="371"/>
                  </a:cubicBezTo>
                  <a:cubicBezTo>
                    <a:pt x="1294" y="390"/>
                    <a:pt x="1304" y="409"/>
                    <a:pt x="1307" y="409"/>
                  </a:cubicBezTo>
                  <a:cubicBezTo>
                    <a:pt x="1313" y="409"/>
                    <a:pt x="1316" y="406"/>
                    <a:pt x="1307" y="387"/>
                  </a:cubicBezTo>
                  <a:cubicBezTo>
                    <a:pt x="1301" y="368"/>
                    <a:pt x="1301" y="368"/>
                    <a:pt x="1307" y="368"/>
                  </a:cubicBezTo>
                  <a:cubicBezTo>
                    <a:pt x="1310" y="365"/>
                    <a:pt x="1313" y="365"/>
                    <a:pt x="1313" y="343"/>
                  </a:cubicBezTo>
                  <a:cubicBezTo>
                    <a:pt x="1307" y="324"/>
                    <a:pt x="1313" y="321"/>
                    <a:pt x="1316" y="321"/>
                  </a:cubicBezTo>
                  <a:cubicBezTo>
                    <a:pt x="1323" y="335"/>
                    <a:pt x="1330" y="337"/>
                    <a:pt x="1334" y="337"/>
                  </a:cubicBezTo>
                  <a:cubicBezTo>
                    <a:pt x="1335" y="337"/>
                    <a:pt x="1335" y="337"/>
                    <a:pt x="1335" y="337"/>
                  </a:cubicBezTo>
                  <a:lnTo>
                    <a:pt x="1341" y="359"/>
                  </a:lnTo>
                  <a:cubicBezTo>
                    <a:pt x="1345" y="371"/>
                    <a:pt x="1351" y="384"/>
                    <a:pt x="1357" y="396"/>
                  </a:cubicBezTo>
                  <a:cubicBezTo>
                    <a:pt x="1363" y="396"/>
                    <a:pt x="1357" y="374"/>
                    <a:pt x="1357" y="374"/>
                  </a:cubicBezTo>
                  <a:cubicBezTo>
                    <a:pt x="1351" y="355"/>
                    <a:pt x="1457" y="327"/>
                    <a:pt x="1470" y="324"/>
                  </a:cubicBezTo>
                  <a:cubicBezTo>
                    <a:pt x="1477" y="333"/>
                    <a:pt x="1484" y="337"/>
                    <a:pt x="1488" y="337"/>
                  </a:cubicBezTo>
                  <a:cubicBezTo>
                    <a:pt x="1492" y="337"/>
                    <a:pt x="1494" y="331"/>
                    <a:pt x="1489" y="321"/>
                  </a:cubicBezTo>
                  <a:cubicBezTo>
                    <a:pt x="1482" y="299"/>
                    <a:pt x="1504" y="296"/>
                    <a:pt x="1533" y="287"/>
                  </a:cubicBezTo>
                  <a:cubicBezTo>
                    <a:pt x="1567" y="277"/>
                    <a:pt x="1592" y="271"/>
                    <a:pt x="1592" y="252"/>
                  </a:cubicBezTo>
                  <a:lnTo>
                    <a:pt x="1608" y="246"/>
                  </a:lnTo>
                  <a:cubicBezTo>
                    <a:pt x="1617" y="246"/>
                    <a:pt x="1627" y="221"/>
                    <a:pt x="1633" y="221"/>
                  </a:cubicBezTo>
                  <a:cubicBezTo>
                    <a:pt x="1634" y="208"/>
                    <a:pt x="1637" y="201"/>
                    <a:pt x="1639" y="201"/>
                  </a:cubicBezTo>
                  <a:cubicBezTo>
                    <a:pt x="1640" y="201"/>
                    <a:pt x="1641" y="207"/>
                    <a:pt x="1639" y="218"/>
                  </a:cubicBezTo>
                  <a:cubicBezTo>
                    <a:pt x="1639" y="238"/>
                    <a:pt x="1639" y="259"/>
                    <a:pt x="1642" y="259"/>
                  </a:cubicBezTo>
                  <a:cubicBezTo>
                    <a:pt x="1642" y="259"/>
                    <a:pt x="1642" y="259"/>
                    <a:pt x="1642" y="258"/>
                  </a:cubicBezTo>
                  <a:cubicBezTo>
                    <a:pt x="1655" y="258"/>
                    <a:pt x="1655" y="236"/>
                    <a:pt x="1655" y="214"/>
                  </a:cubicBezTo>
                  <a:cubicBezTo>
                    <a:pt x="1655" y="193"/>
                    <a:pt x="1661" y="193"/>
                    <a:pt x="1661" y="193"/>
                  </a:cubicBezTo>
                  <a:cubicBezTo>
                    <a:pt x="1667" y="193"/>
                    <a:pt x="1667" y="193"/>
                    <a:pt x="1664" y="214"/>
                  </a:cubicBezTo>
                  <a:lnTo>
                    <a:pt x="1664" y="255"/>
                  </a:lnTo>
                  <a:lnTo>
                    <a:pt x="1667" y="255"/>
                  </a:lnTo>
                  <a:cubicBezTo>
                    <a:pt x="1670" y="233"/>
                    <a:pt x="1674" y="233"/>
                    <a:pt x="1674" y="233"/>
                  </a:cubicBezTo>
                  <a:cubicBezTo>
                    <a:pt x="1680" y="233"/>
                    <a:pt x="1680" y="233"/>
                    <a:pt x="1677" y="274"/>
                  </a:cubicBezTo>
                  <a:cubicBezTo>
                    <a:pt x="1675" y="296"/>
                    <a:pt x="1676" y="306"/>
                    <a:pt x="1678" y="306"/>
                  </a:cubicBezTo>
                  <a:cubicBezTo>
                    <a:pt x="1680" y="306"/>
                    <a:pt x="1683" y="295"/>
                    <a:pt x="1686" y="274"/>
                  </a:cubicBezTo>
                  <a:lnTo>
                    <a:pt x="1699" y="252"/>
                  </a:lnTo>
                  <a:cubicBezTo>
                    <a:pt x="1699" y="265"/>
                    <a:pt x="1700" y="269"/>
                    <a:pt x="1703" y="269"/>
                  </a:cubicBezTo>
                  <a:cubicBezTo>
                    <a:pt x="1708" y="269"/>
                    <a:pt x="1717" y="245"/>
                    <a:pt x="1724" y="230"/>
                  </a:cubicBezTo>
                  <a:lnTo>
                    <a:pt x="1724" y="230"/>
                  </a:lnTo>
                  <a:cubicBezTo>
                    <a:pt x="1722" y="250"/>
                    <a:pt x="1723" y="261"/>
                    <a:pt x="1726" y="261"/>
                  </a:cubicBezTo>
                  <a:cubicBezTo>
                    <a:pt x="1728" y="261"/>
                    <a:pt x="1733" y="250"/>
                    <a:pt x="1739" y="230"/>
                  </a:cubicBezTo>
                  <a:cubicBezTo>
                    <a:pt x="1741" y="221"/>
                    <a:pt x="1743" y="216"/>
                    <a:pt x="1745" y="216"/>
                  </a:cubicBezTo>
                  <a:cubicBezTo>
                    <a:pt x="1747" y="216"/>
                    <a:pt x="1749" y="222"/>
                    <a:pt x="1749" y="233"/>
                  </a:cubicBezTo>
                  <a:cubicBezTo>
                    <a:pt x="1749" y="252"/>
                    <a:pt x="1755" y="255"/>
                    <a:pt x="1764" y="255"/>
                  </a:cubicBezTo>
                  <a:cubicBezTo>
                    <a:pt x="1769" y="247"/>
                    <a:pt x="1778" y="244"/>
                    <a:pt x="1791" y="244"/>
                  </a:cubicBezTo>
                  <a:cubicBezTo>
                    <a:pt x="1807" y="244"/>
                    <a:pt x="1829" y="249"/>
                    <a:pt x="1852" y="258"/>
                  </a:cubicBezTo>
                  <a:cubicBezTo>
                    <a:pt x="1884" y="274"/>
                    <a:pt x="1905" y="291"/>
                    <a:pt x="1918" y="291"/>
                  </a:cubicBezTo>
                  <a:cubicBezTo>
                    <a:pt x="1923" y="291"/>
                    <a:pt x="1927" y="288"/>
                    <a:pt x="1931" y="283"/>
                  </a:cubicBezTo>
                  <a:lnTo>
                    <a:pt x="1931" y="283"/>
                  </a:lnTo>
                  <a:cubicBezTo>
                    <a:pt x="1934" y="287"/>
                    <a:pt x="1934" y="290"/>
                    <a:pt x="1927" y="308"/>
                  </a:cubicBezTo>
                  <a:cubicBezTo>
                    <a:pt x="1922" y="316"/>
                    <a:pt x="1919" y="320"/>
                    <a:pt x="1921" y="320"/>
                  </a:cubicBezTo>
                  <a:cubicBezTo>
                    <a:pt x="1923" y="320"/>
                    <a:pt x="1931" y="314"/>
                    <a:pt x="1946" y="299"/>
                  </a:cubicBezTo>
                  <a:cubicBezTo>
                    <a:pt x="1957" y="292"/>
                    <a:pt x="1966" y="284"/>
                    <a:pt x="1966" y="284"/>
                  </a:cubicBezTo>
                  <a:lnTo>
                    <a:pt x="1966" y="284"/>
                  </a:lnTo>
                  <a:cubicBezTo>
                    <a:pt x="1967" y="284"/>
                    <a:pt x="1963" y="289"/>
                    <a:pt x="1953" y="302"/>
                  </a:cubicBezTo>
                  <a:cubicBezTo>
                    <a:pt x="1940" y="321"/>
                    <a:pt x="1946" y="327"/>
                    <a:pt x="1962" y="343"/>
                  </a:cubicBezTo>
                  <a:cubicBezTo>
                    <a:pt x="1969" y="352"/>
                    <a:pt x="1978" y="363"/>
                    <a:pt x="1988" y="363"/>
                  </a:cubicBezTo>
                  <a:cubicBezTo>
                    <a:pt x="1992" y="363"/>
                    <a:pt x="1995" y="362"/>
                    <a:pt x="2000" y="359"/>
                  </a:cubicBezTo>
                  <a:cubicBezTo>
                    <a:pt x="2008" y="356"/>
                    <a:pt x="2013" y="354"/>
                    <a:pt x="2014" y="354"/>
                  </a:cubicBezTo>
                  <a:cubicBezTo>
                    <a:pt x="2015" y="354"/>
                    <a:pt x="2011" y="357"/>
                    <a:pt x="2003" y="362"/>
                  </a:cubicBezTo>
                  <a:cubicBezTo>
                    <a:pt x="1973" y="383"/>
                    <a:pt x="1967" y="411"/>
                    <a:pt x="1989" y="411"/>
                  </a:cubicBezTo>
                  <a:cubicBezTo>
                    <a:pt x="1993" y="411"/>
                    <a:pt x="1997" y="411"/>
                    <a:pt x="2003" y="409"/>
                  </a:cubicBezTo>
                  <a:lnTo>
                    <a:pt x="2003" y="409"/>
                  </a:lnTo>
                  <a:cubicBezTo>
                    <a:pt x="2006" y="412"/>
                    <a:pt x="2009" y="418"/>
                    <a:pt x="1993" y="431"/>
                  </a:cubicBezTo>
                  <a:cubicBezTo>
                    <a:pt x="1993" y="437"/>
                    <a:pt x="1996" y="440"/>
                    <a:pt x="2018" y="443"/>
                  </a:cubicBezTo>
                  <a:cubicBezTo>
                    <a:pt x="2021" y="446"/>
                    <a:pt x="2028" y="468"/>
                    <a:pt x="2031" y="478"/>
                  </a:cubicBezTo>
                  <a:cubicBezTo>
                    <a:pt x="2034" y="487"/>
                    <a:pt x="2053" y="487"/>
                    <a:pt x="2053" y="487"/>
                  </a:cubicBezTo>
                  <a:cubicBezTo>
                    <a:pt x="2054" y="490"/>
                    <a:pt x="2055" y="492"/>
                    <a:pt x="2055" y="494"/>
                  </a:cubicBezTo>
                  <a:lnTo>
                    <a:pt x="2055" y="494"/>
                  </a:lnTo>
                  <a:cubicBezTo>
                    <a:pt x="2037" y="503"/>
                    <a:pt x="2044" y="528"/>
                    <a:pt x="2053" y="565"/>
                  </a:cubicBezTo>
                  <a:cubicBezTo>
                    <a:pt x="2062" y="600"/>
                    <a:pt x="2068" y="625"/>
                    <a:pt x="2050" y="634"/>
                  </a:cubicBezTo>
                  <a:cubicBezTo>
                    <a:pt x="2050" y="634"/>
                    <a:pt x="2050" y="638"/>
                    <a:pt x="2061" y="638"/>
                  </a:cubicBezTo>
                  <a:cubicBezTo>
                    <a:pt x="2064" y="638"/>
                    <a:pt x="2067" y="638"/>
                    <a:pt x="2072" y="638"/>
                  </a:cubicBezTo>
                  <a:cubicBezTo>
                    <a:pt x="2085" y="635"/>
                    <a:pt x="2095" y="634"/>
                    <a:pt x="2100" y="634"/>
                  </a:cubicBezTo>
                  <a:cubicBezTo>
                    <a:pt x="2112" y="634"/>
                    <a:pt x="2108" y="639"/>
                    <a:pt x="2094" y="647"/>
                  </a:cubicBezTo>
                  <a:cubicBezTo>
                    <a:pt x="2062" y="660"/>
                    <a:pt x="2059" y="673"/>
                    <a:pt x="2085" y="673"/>
                  </a:cubicBezTo>
                  <a:cubicBezTo>
                    <a:pt x="2090" y="673"/>
                    <a:pt x="2096" y="673"/>
                    <a:pt x="2103" y="672"/>
                  </a:cubicBezTo>
                  <a:lnTo>
                    <a:pt x="2103" y="672"/>
                  </a:lnTo>
                  <a:lnTo>
                    <a:pt x="2081" y="678"/>
                  </a:lnTo>
                  <a:cubicBezTo>
                    <a:pt x="2054" y="690"/>
                    <a:pt x="2058" y="698"/>
                    <a:pt x="2078" y="698"/>
                  </a:cubicBezTo>
                  <a:cubicBezTo>
                    <a:pt x="2085" y="698"/>
                    <a:pt x="2095" y="697"/>
                    <a:pt x="2106" y="694"/>
                  </a:cubicBezTo>
                  <a:lnTo>
                    <a:pt x="2106" y="694"/>
                  </a:lnTo>
                  <a:cubicBezTo>
                    <a:pt x="2090" y="705"/>
                    <a:pt x="2073" y="713"/>
                    <a:pt x="2084" y="713"/>
                  </a:cubicBezTo>
                  <a:cubicBezTo>
                    <a:pt x="2085" y="713"/>
                    <a:pt x="2088" y="713"/>
                    <a:pt x="2090" y="713"/>
                  </a:cubicBezTo>
                  <a:lnTo>
                    <a:pt x="2090" y="713"/>
                  </a:lnTo>
                  <a:cubicBezTo>
                    <a:pt x="2094" y="719"/>
                    <a:pt x="2094" y="719"/>
                    <a:pt x="2053" y="732"/>
                  </a:cubicBezTo>
                  <a:cubicBezTo>
                    <a:pt x="2031" y="735"/>
                    <a:pt x="2012" y="741"/>
                    <a:pt x="2012" y="747"/>
                  </a:cubicBezTo>
                  <a:cubicBezTo>
                    <a:pt x="2013" y="748"/>
                    <a:pt x="2014" y="748"/>
                    <a:pt x="2015" y="748"/>
                  </a:cubicBezTo>
                  <a:cubicBezTo>
                    <a:pt x="2022" y="748"/>
                    <a:pt x="2037" y="743"/>
                    <a:pt x="2053" y="738"/>
                  </a:cubicBezTo>
                  <a:lnTo>
                    <a:pt x="2056" y="747"/>
                  </a:lnTo>
                  <a:cubicBezTo>
                    <a:pt x="2056" y="747"/>
                    <a:pt x="2057" y="750"/>
                    <a:pt x="2064" y="750"/>
                  </a:cubicBezTo>
                  <a:cubicBezTo>
                    <a:pt x="2067" y="750"/>
                    <a:pt x="2072" y="749"/>
                    <a:pt x="2078" y="747"/>
                  </a:cubicBezTo>
                  <a:cubicBezTo>
                    <a:pt x="2085" y="745"/>
                    <a:pt x="2090" y="744"/>
                    <a:pt x="2093" y="744"/>
                  </a:cubicBezTo>
                  <a:cubicBezTo>
                    <a:pt x="2099" y="744"/>
                    <a:pt x="2100" y="746"/>
                    <a:pt x="2100" y="750"/>
                  </a:cubicBezTo>
                  <a:cubicBezTo>
                    <a:pt x="2093" y="753"/>
                    <a:pt x="2091" y="754"/>
                    <a:pt x="2092" y="754"/>
                  </a:cubicBezTo>
                  <a:cubicBezTo>
                    <a:pt x="2094" y="754"/>
                    <a:pt x="2106" y="750"/>
                    <a:pt x="2119" y="744"/>
                  </a:cubicBezTo>
                  <a:cubicBezTo>
                    <a:pt x="2134" y="740"/>
                    <a:pt x="2148" y="735"/>
                    <a:pt x="2156" y="735"/>
                  </a:cubicBezTo>
                  <a:cubicBezTo>
                    <a:pt x="2159" y="735"/>
                    <a:pt x="2162" y="736"/>
                    <a:pt x="2162" y="738"/>
                  </a:cubicBezTo>
                  <a:lnTo>
                    <a:pt x="2200" y="725"/>
                  </a:lnTo>
                  <a:cubicBezTo>
                    <a:pt x="2228" y="719"/>
                    <a:pt x="2256" y="710"/>
                    <a:pt x="2278" y="694"/>
                  </a:cubicBezTo>
                  <a:cubicBezTo>
                    <a:pt x="2291" y="674"/>
                    <a:pt x="2305" y="659"/>
                    <a:pt x="2291" y="659"/>
                  </a:cubicBezTo>
                  <a:cubicBezTo>
                    <a:pt x="2287" y="659"/>
                    <a:pt x="2281" y="660"/>
                    <a:pt x="2272" y="663"/>
                  </a:cubicBezTo>
                  <a:cubicBezTo>
                    <a:pt x="2272" y="663"/>
                    <a:pt x="2250" y="663"/>
                    <a:pt x="2250" y="659"/>
                  </a:cubicBezTo>
                  <a:cubicBezTo>
                    <a:pt x="2247" y="653"/>
                    <a:pt x="2266" y="644"/>
                    <a:pt x="2266" y="644"/>
                  </a:cubicBezTo>
                  <a:cubicBezTo>
                    <a:pt x="2288" y="638"/>
                    <a:pt x="2282" y="622"/>
                    <a:pt x="2275" y="597"/>
                  </a:cubicBezTo>
                  <a:cubicBezTo>
                    <a:pt x="2269" y="572"/>
                    <a:pt x="2266" y="559"/>
                    <a:pt x="2285" y="547"/>
                  </a:cubicBezTo>
                  <a:cubicBezTo>
                    <a:pt x="2303" y="537"/>
                    <a:pt x="2303" y="534"/>
                    <a:pt x="2303" y="534"/>
                  </a:cubicBezTo>
                  <a:lnTo>
                    <a:pt x="2303" y="534"/>
                  </a:lnTo>
                  <a:cubicBezTo>
                    <a:pt x="2301" y="535"/>
                    <a:pt x="2300" y="535"/>
                    <a:pt x="2298" y="535"/>
                  </a:cubicBezTo>
                  <a:cubicBezTo>
                    <a:pt x="2283" y="535"/>
                    <a:pt x="2276" y="512"/>
                    <a:pt x="2260" y="456"/>
                  </a:cubicBezTo>
                  <a:cubicBezTo>
                    <a:pt x="2248" y="405"/>
                    <a:pt x="2232" y="357"/>
                    <a:pt x="2215" y="357"/>
                  </a:cubicBezTo>
                  <a:cubicBezTo>
                    <a:pt x="2213" y="357"/>
                    <a:pt x="2211" y="357"/>
                    <a:pt x="2209" y="359"/>
                  </a:cubicBezTo>
                  <a:cubicBezTo>
                    <a:pt x="2206" y="352"/>
                    <a:pt x="2203" y="343"/>
                    <a:pt x="2203" y="343"/>
                  </a:cubicBezTo>
                  <a:cubicBezTo>
                    <a:pt x="2222" y="334"/>
                    <a:pt x="2213" y="318"/>
                    <a:pt x="2206" y="305"/>
                  </a:cubicBezTo>
                  <a:cubicBezTo>
                    <a:pt x="2194" y="305"/>
                    <a:pt x="2184" y="299"/>
                    <a:pt x="2175" y="290"/>
                  </a:cubicBezTo>
                  <a:cubicBezTo>
                    <a:pt x="2194" y="277"/>
                    <a:pt x="2188" y="271"/>
                    <a:pt x="2181" y="255"/>
                  </a:cubicBezTo>
                  <a:cubicBezTo>
                    <a:pt x="2176" y="248"/>
                    <a:pt x="2172" y="243"/>
                    <a:pt x="2168" y="243"/>
                  </a:cubicBezTo>
                  <a:cubicBezTo>
                    <a:pt x="2164" y="243"/>
                    <a:pt x="2160" y="245"/>
                    <a:pt x="2153" y="252"/>
                  </a:cubicBezTo>
                  <a:cubicBezTo>
                    <a:pt x="2134" y="227"/>
                    <a:pt x="2122" y="199"/>
                    <a:pt x="2112" y="171"/>
                  </a:cubicBezTo>
                  <a:cubicBezTo>
                    <a:pt x="2116" y="161"/>
                    <a:pt x="2115" y="157"/>
                    <a:pt x="2111" y="157"/>
                  </a:cubicBezTo>
                  <a:cubicBezTo>
                    <a:pt x="2105" y="157"/>
                    <a:pt x="2095" y="163"/>
                    <a:pt x="2084" y="171"/>
                  </a:cubicBezTo>
                  <a:cubicBezTo>
                    <a:pt x="2073" y="184"/>
                    <a:pt x="2058" y="193"/>
                    <a:pt x="2050" y="193"/>
                  </a:cubicBezTo>
                  <a:cubicBezTo>
                    <a:pt x="2048" y="193"/>
                    <a:pt x="2047" y="193"/>
                    <a:pt x="2047" y="193"/>
                  </a:cubicBezTo>
                  <a:lnTo>
                    <a:pt x="2072" y="158"/>
                  </a:lnTo>
                  <a:cubicBezTo>
                    <a:pt x="2090" y="149"/>
                    <a:pt x="2090" y="149"/>
                    <a:pt x="2081" y="139"/>
                  </a:cubicBezTo>
                  <a:lnTo>
                    <a:pt x="2068" y="127"/>
                  </a:lnTo>
                  <a:cubicBezTo>
                    <a:pt x="2065" y="131"/>
                    <a:pt x="2062" y="133"/>
                    <a:pt x="2057" y="133"/>
                  </a:cubicBezTo>
                  <a:cubicBezTo>
                    <a:pt x="2041" y="133"/>
                    <a:pt x="2016" y="114"/>
                    <a:pt x="1981" y="92"/>
                  </a:cubicBezTo>
                  <a:cubicBezTo>
                    <a:pt x="1944" y="73"/>
                    <a:pt x="1920" y="63"/>
                    <a:pt x="1906" y="63"/>
                  </a:cubicBezTo>
                  <a:cubicBezTo>
                    <a:pt x="1897" y="63"/>
                    <a:pt x="1892" y="66"/>
                    <a:pt x="1890" y="73"/>
                  </a:cubicBezTo>
                  <a:cubicBezTo>
                    <a:pt x="1887" y="81"/>
                    <a:pt x="1884" y="86"/>
                    <a:pt x="1881" y="86"/>
                  </a:cubicBezTo>
                  <a:cubicBezTo>
                    <a:pt x="1876" y="86"/>
                    <a:pt x="1871" y="78"/>
                    <a:pt x="1862" y="64"/>
                  </a:cubicBezTo>
                  <a:cubicBezTo>
                    <a:pt x="1847" y="16"/>
                    <a:pt x="1839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2603;p52"/>
            <p:cNvSpPr/>
            <p:nvPr/>
          </p:nvSpPr>
          <p:spPr>
            <a:xfrm>
              <a:off x="3625150" y="1775800"/>
              <a:ext cx="150150" cy="319125"/>
            </a:xfrm>
            <a:custGeom>
              <a:avLst/>
              <a:gdLst/>
              <a:ahLst/>
              <a:cxnLst/>
              <a:rect l="l" t="t" r="r" b="b"/>
              <a:pathLst>
                <a:path w="6006" h="12765" extrusionOk="0">
                  <a:moveTo>
                    <a:pt x="2224" y="208"/>
                  </a:moveTo>
                  <a:cubicBezTo>
                    <a:pt x="2286" y="211"/>
                    <a:pt x="2286" y="211"/>
                    <a:pt x="2286" y="230"/>
                  </a:cubicBezTo>
                  <a:cubicBezTo>
                    <a:pt x="2286" y="246"/>
                    <a:pt x="2253" y="250"/>
                    <a:pt x="2223" y="250"/>
                  </a:cubicBezTo>
                  <a:cubicBezTo>
                    <a:pt x="2212" y="250"/>
                    <a:pt x="2201" y="249"/>
                    <a:pt x="2192" y="249"/>
                  </a:cubicBezTo>
                  <a:cubicBezTo>
                    <a:pt x="2161" y="230"/>
                    <a:pt x="2192" y="208"/>
                    <a:pt x="2224" y="208"/>
                  </a:cubicBezTo>
                  <a:close/>
                  <a:moveTo>
                    <a:pt x="3429" y="631"/>
                  </a:moveTo>
                  <a:cubicBezTo>
                    <a:pt x="3433" y="631"/>
                    <a:pt x="3436" y="631"/>
                    <a:pt x="3436" y="631"/>
                  </a:cubicBezTo>
                  <a:lnTo>
                    <a:pt x="3462" y="653"/>
                  </a:lnTo>
                  <a:cubicBezTo>
                    <a:pt x="3453" y="663"/>
                    <a:pt x="3443" y="674"/>
                    <a:pt x="3431" y="674"/>
                  </a:cubicBezTo>
                  <a:cubicBezTo>
                    <a:pt x="3425" y="674"/>
                    <a:pt x="3419" y="671"/>
                    <a:pt x="3411" y="665"/>
                  </a:cubicBezTo>
                  <a:lnTo>
                    <a:pt x="3386" y="643"/>
                  </a:lnTo>
                  <a:cubicBezTo>
                    <a:pt x="3395" y="632"/>
                    <a:pt x="3417" y="631"/>
                    <a:pt x="3429" y="631"/>
                  </a:cubicBezTo>
                  <a:close/>
                  <a:moveTo>
                    <a:pt x="412" y="1251"/>
                  </a:moveTo>
                  <a:cubicBezTo>
                    <a:pt x="431" y="1261"/>
                    <a:pt x="450" y="1270"/>
                    <a:pt x="434" y="1298"/>
                  </a:cubicBezTo>
                  <a:lnTo>
                    <a:pt x="400" y="1317"/>
                  </a:lnTo>
                  <a:lnTo>
                    <a:pt x="397" y="1280"/>
                  </a:lnTo>
                  <a:lnTo>
                    <a:pt x="412" y="1251"/>
                  </a:lnTo>
                  <a:close/>
                  <a:moveTo>
                    <a:pt x="133" y="1596"/>
                  </a:moveTo>
                  <a:cubicBezTo>
                    <a:pt x="152" y="1602"/>
                    <a:pt x="171" y="1609"/>
                    <a:pt x="162" y="1640"/>
                  </a:cubicBezTo>
                  <a:cubicBezTo>
                    <a:pt x="159" y="1649"/>
                    <a:pt x="155" y="1662"/>
                    <a:pt x="152" y="1671"/>
                  </a:cubicBezTo>
                  <a:cubicBezTo>
                    <a:pt x="130" y="1665"/>
                    <a:pt x="121" y="1627"/>
                    <a:pt x="121" y="1627"/>
                  </a:cubicBezTo>
                  <a:lnTo>
                    <a:pt x="133" y="1596"/>
                  </a:lnTo>
                  <a:close/>
                  <a:moveTo>
                    <a:pt x="209" y="2170"/>
                  </a:moveTo>
                  <a:cubicBezTo>
                    <a:pt x="227" y="2170"/>
                    <a:pt x="249" y="2201"/>
                    <a:pt x="249" y="2201"/>
                  </a:cubicBezTo>
                  <a:cubicBezTo>
                    <a:pt x="249" y="2211"/>
                    <a:pt x="245" y="2215"/>
                    <a:pt x="238" y="2215"/>
                  </a:cubicBezTo>
                  <a:cubicBezTo>
                    <a:pt x="224" y="2215"/>
                    <a:pt x="201" y="2201"/>
                    <a:pt x="187" y="2201"/>
                  </a:cubicBezTo>
                  <a:cubicBezTo>
                    <a:pt x="187" y="2170"/>
                    <a:pt x="187" y="2170"/>
                    <a:pt x="209" y="2170"/>
                  </a:cubicBezTo>
                  <a:close/>
                  <a:moveTo>
                    <a:pt x="321" y="2898"/>
                  </a:moveTo>
                  <a:cubicBezTo>
                    <a:pt x="334" y="2898"/>
                    <a:pt x="345" y="2902"/>
                    <a:pt x="350" y="2922"/>
                  </a:cubicBezTo>
                  <a:lnTo>
                    <a:pt x="334" y="2953"/>
                  </a:lnTo>
                  <a:lnTo>
                    <a:pt x="306" y="2928"/>
                  </a:lnTo>
                  <a:lnTo>
                    <a:pt x="303" y="2900"/>
                  </a:lnTo>
                  <a:cubicBezTo>
                    <a:pt x="309" y="2899"/>
                    <a:pt x="315" y="2898"/>
                    <a:pt x="321" y="2898"/>
                  </a:cubicBezTo>
                  <a:close/>
                  <a:moveTo>
                    <a:pt x="4471" y="2953"/>
                  </a:moveTo>
                  <a:cubicBezTo>
                    <a:pt x="4490" y="2953"/>
                    <a:pt x="4493" y="2978"/>
                    <a:pt x="4493" y="2978"/>
                  </a:cubicBezTo>
                  <a:cubicBezTo>
                    <a:pt x="4499" y="3006"/>
                    <a:pt x="4499" y="3006"/>
                    <a:pt x="4480" y="3013"/>
                  </a:cubicBezTo>
                  <a:cubicBezTo>
                    <a:pt x="4480" y="3013"/>
                    <a:pt x="4479" y="3013"/>
                    <a:pt x="4478" y="3013"/>
                  </a:cubicBezTo>
                  <a:cubicBezTo>
                    <a:pt x="4473" y="3013"/>
                    <a:pt x="4457" y="3010"/>
                    <a:pt x="4452" y="2984"/>
                  </a:cubicBezTo>
                  <a:lnTo>
                    <a:pt x="4467" y="2953"/>
                  </a:lnTo>
                  <a:cubicBezTo>
                    <a:pt x="4469" y="2953"/>
                    <a:pt x="4470" y="2953"/>
                    <a:pt x="4471" y="2953"/>
                  </a:cubicBezTo>
                  <a:close/>
                  <a:moveTo>
                    <a:pt x="4555" y="3304"/>
                  </a:moveTo>
                  <a:lnTo>
                    <a:pt x="4580" y="3329"/>
                  </a:lnTo>
                  <a:lnTo>
                    <a:pt x="4587" y="3360"/>
                  </a:lnTo>
                  <a:cubicBezTo>
                    <a:pt x="4580" y="3361"/>
                    <a:pt x="4574" y="3362"/>
                    <a:pt x="4568" y="3362"/>
                  </a:cubicBezTo>
                  <a:cubicBezTo>
                    <a:pt x="4554" y="3362"/>
                    <a:pt x="4544" y="3357"/>
                    <a:pt x="4540" y="3335"/>
                  </a:cubicBezTo>
                  <a:lnTo>
                    <a:pt x="4555" y="3304"/>
                  </a:lnTo>
                  <a:close/>
                  <a:moveTo>
                    <a:pt x="4455" y="3542"/>
                  </a:moveTo>
                  <a:cubicBezTo>
                    <a:pt x="4458" y="3542"/>
                    <a:pt x="4464" y="3548"/>
                    <a:pt x="4474" y="3558"/>
                  </a:cubicBezTo>
                  <a:cubicBezTo>
                    <a:pt x="4502" y="3586"/>
                    <a:pt x="4505" y="3614"/>
                    <a:pt x="4486" y="3617"/>
                  </a:cubicBezTo>
                  <a:cubicBezTo>
                    <a:pt x="4481" y="3618"/>
                    <a:pt x="4477" y="3619"/>
                    <a:pt x="4474" y="3619"/>
                  </a:cubicBezTo>
                  <a:cubicBezTo>
                    <a:pt x="4464" y="3619"/>
                    <a:pt x="4464" y="3613"/>
                    <a:pt x="4461" y="3592"/>
                  </a:cubicBezTo>
                  <a:cubicBezTo>
                    <a:pt x="4454" y="3556"/>
                    <a:pt x="4451" y="3542"/>
                    <a:pt x="4455" y="3542"/>
                  </a:cubicBezTo>
                  <a:close/>
                  <a:moveTo>
                    <a:pt x="4409" y="3723"/>
                  </a:moveTo>
                  <a:cubicBezTo>
                    <a:pt x="4405" y="3723"/>
                    <a:pt x="4402" y="3723"/>
                    <a:pt x="4399" y="3724"/>
                  </a:cubicBezTo>
                  <a:cubicBezTo>
                    <a:pt x="4397" y="3726"/>
                    <a:pt x="4396" y="3728"/>
                    <a:pt x="4395" y="3730"/>
                  </a:cubicBezTo>
                  <a:lnTo>
                    <a:pt x="4395" y="3730"/>
                  </a:lnTo>
                  <a:cubicBezTo>
                    <a:pt x="4399" y="3728"/>
                    <a:pt x="4404" y="3725"/>
                    <a:pt x="4410" y="3723"/>
                  </a:cubicBezTo>
                  <a:lnTo>
                    <a:pt x="4410" y="3723"/>
                  </a:lnTo>
                  <a:cubicBezTo>
                    <a:pt x="4410" y="3723"/>
                    <a:pt x="4409" y="3723"/>
                    <a:pt x="4409" y="3723"/>
                  </a:cubicBezTo>
                  <a:close/>
                  <a:moveTo>
                    <a:pt x="4395" y="3730"/>
                  </a:moveTo>
                  <a:cubicBezTo>
                    <a:pt x="4389" y="3735"/>
                    <a:pt x="4387" y="3740"/>
                    <a:pt x="4388" y="3740"/>
                  </a:cubicBezTo>
                  <a:cubicBezTo>
                    <a:pt x="4389" y="3740"/>
                    <a:pt x="4392" y="3737"/>
                    <a:pt x="4395" y="3730"/>
                  </a:cubicBezTo>
                  <a:close/>
                  <a:moveTo>
                    <a:pt x="4515" y="3765"/>
                  </a:moveTo>
                  <a:lnTo>
                    <a:pt x="4518" y="3796"/>
                  </a:lnTo>
                  <a:cubicBezTo>
                    <a:pt x="4524" y="3824"/>
                    <a:pt x="4524" y="3824"/>
                    <a:pt x="4505" y="3827"/>
                  </a:cubicBezTo>
                  <a:lnTo>
                    <a:pt x="4499" y="3799"/>
                  </a:lnTo>
                  <a:lnTo>
                    <a:pt x="4515" y="3765"/>
                  </a:lnTo>
                  <a:close/>
                  <a:moveTo>
                    <a:pt x="4518" y="4009"/>
                  </a:moveTo>
                  <a:lnTo>
                    <a:pt x="4518" y="4009"/>
                  </a:lnTo>
                  <a:cubicBezTo>
                    <a:pt x="4519" y="4024"/>
                    <a:pt x="4525" y="4031"/>
                    <a:pt x="4528" y="4031"/>
                  </a:cubicBezTo>
                  <a:cubicBezTo>
                    <a:pt x="4531" y="4031"/>
                    <a:pt x="4531" y="4024"/>
                    <a:pt x="4518" y="4009"/>
                  </a:cubicBezTo>
                  <a:close/>
                  <a:moveTo>
                    <a:pt x="4568" y="4062"/>
                  </a:moveTo>
                  <a:lnTo>
                    <a:pt x="4574" y="4091"/>
                  </a:lnTo>
                  <a:cubicBezTo>
                    <a:pt x="4580" y="4122"/>
                    <a:pt x="4580" y="4122"/>
                    <a:pt x="4558" y="4125"/>
                  </a:cubicBezTo>
                  <a:lnTo>
                    <a:pt x="4555" y="4094"/>
                  </a:lnTo>
                  <a:lnTo>
                    <a:pt x="4568" y="4062"/>
                  </a:lnTo>
                  <a:close/>
                  <a:moveTo>
                    <a:pt x="4665" y="4351"/>
                  </a:moveTo>
                  <a:lnTo>
                    <a:pt x="4671" y="4379"/>
                  </a:lnTo>
                  <a:cubicBezTo>
                    <a:pt x="4677" y="4410"/>
                    <a:pt x="4656" y="4413"/>
                    <a:pt x="4656" y="4413"/>
                  </a:cubicBezTo>
                  <a:cubicBezTo>
                    <a:pt x="4656" y="4413"/>
                    <a:pt x="4655" y="4413"/>
                    <a:pt x="4654" y="4413"/>
                  </a:cubicBezTo>
                  <a:cubicBezTo>
                    <a:pt x="4649" y="4413"/>
                    <a:pt x="4633" y="4411"/>
                    <a:pt x="4630" y="4385"/>
                  </a:cubicBezTo>
                  <a:cubicBezTo>
                    <a:pt x="4630" y="4385"/>
                    <a:pt x="4646" y="4354"/>
                    <a:pt x="4665" y="4351"/>
                  </a:cubicBezTo>
                  <a:close/>
                  <a:moveTo>
                    <a:pt x="639" y="4825"/>
                  </a:moveTo>
                  <a:cubicBezTo>
                    <a:pt x="652" y="4825"/>
                    <a:pt x="662" y="4830"/>
                    <a:pt x="666" y="4849"/>
                  </a:cubicBezTo>
                  <a:lnTo>
                    <a:pt x="651" y="4880"/>
                  </a:lnTo>
                  <a:lnTo>
                    <a:pt x="625" y="4855"/>
                  </a:lnTo>
                  <a:lnTo>
                    <a:pt x="619" y="4827"/>
                  </a:lnTo>
                  <a:cubicBezTo>
                    <a:pt x="626" y="4826"/>
                    <a:pt x="633" y="4825"/>
                    <a:pt x="639" y="4825"/>
                  </a:cubicBezTo>
                  <a:close/>
                  <a:moveTo>
                    <a:pt x="691" y="5029"/>
                  </a:moveTo>
                  <a:cubicBezTo>
                    <a:pt x="701" y="5029"/>
                    <a:pt x="701" y="5035"/>
                    <a:pt x="704" y="5056"/>
                  </a:cubicBezTo>
                  <a:cubicBezTo>
                    <a:pt x="704" y="5056"/>
                    <a:pt x="688" y="5090"/>
                    <a:pt x="669" y="5093"/>
                  </a:cubicBezTo>
                  <a:cubicBezTo>
                    <a:pt x="668" y="5094"/>
                    <a:pt x="667" y="5094"/>
                    <a:pt x="666" y="5094"/>
                  </a:cubicBezTo>
                  <a:cubicBezTo>
                    <a:pt x="647" y="5094"/>
                    <a:pt x="646" y="5064"/>
                    <a:pt x="679" y="5031"/>
                  </a:cubicBezTo>
                  <a:cubicBezTo>
                    <a:pt x="684" y="5030"/>
                    <a:pt x="688" y="5029"/>
                    <a:pt x="691" y="5029"/>
                  </a:cubicBezTo>
                  <a:close/>
                  <a:moveTo>
                    <a:pt x="4865" y="5535"/>
                  </a:moveTo>
                  <a:cubicBezTo>
                    <a:pt x="4891" y="5560"/>
                    <a:pt x="4919" y="5589"/>
                    <a:pt x="4897" y="5592"/>
                  </a:cubicBezTo>
                  <a:cubicBezTo>
                    <a:pt x="4878" y="5592"/>
                    <a:pt x="4862" y="5582"/>
                    <a:pt x="4850" y="5570"/>
                  </a:cubicBezTo>
                  <a:cubicBezTo>
                    <a:pt x="4850" y="5570"/>
                    <a:pt x="4825" y="5542"/>
                    <a:pt x="4844" y="5538"/>
                  </a:cubicBezTo>
                  <a:lnTo>
                    <a:pt x="4865" y="5535"/>
                  </a:lnTo>
                  <a:close/>
                  <a:moveTo>
                    <a:pt x="816" y="5526"/>
                  </a:moveTo>
                  <a:cubicBezTo>
                    <a:pt x="834" y="5526"/>
                    <a:pt x="820" y="5556"/>
                    <a:pt x="826" y="5585"/>
                  </a:cubicBezTo>
                  <a:cubicBezTo>
                    <a:pt x="819" y="5599"/>
                    <a:pt x="816" y="5606"/>
                    <a:pt x="812" y="5606"/>
                  </a:cubicBezTo>
                  <a:cubicBezTo>
                    <a:pt x="808" y="5606"/>
                    <a:pt x="805" y="5592"/>
                    <a:pt x="798" y="5557"/>
                  </a:cubicBezTo>
                  <a:cubicBezTo>
                    <a:pt x="792" y="5529"/>
                    <a:pt x="813" y="5526"/>
                    <a:pt x="813" y="5526"/>
                  </a:cubicBezTo>
                  <a:cubicBezTo>
                    <a:pt x="814" y="5526"/>
                    <a:pt x="815" y="5526"/>
                    <a:pt x="816" y="5526"/>
                  </a:cubicBezTo>
                  <a:close/>
                  <a:moveTo>
                    <a:pt x="1258" y="5639"/>
                  </a:moveTo>
                  <a:cubicBezTo>
                    <a:pt x="1240" y="5642"/>
                    <a:pt x="1240" y="5642"/>
                    <a:pt x="1246" y="5673"/>
                  </a:cubicBezTo>
                  <a:cubicBezTo>
                    <a:pt x="1246" y="5673"/>
                    <a:pt x="1268" y="5695"/>
                    <a:pt x="1286" y="5695"/>
                  </a:cubicBezTo>
                  <a:cubicBezTo>
                    <a:pt x="1288" y="5695"/>
                    <a:pt x="1289" y="5695"/>
                    <a:pt x="1290" y="5695"/>
                  </a:cubicBezTo>
                  <a:cubicBezTo>
                    <a:pt x="1312" y="5692"/>
                    <a:pt x="1305" y="5664"/>
                    <a:pt x="1258" y="5639"/>
                  </a:cubicBezTo>
                  <a:close/>
                  <a:moveTo>
                    <a:pt x="585" y="5773"/>
                  </a:moveTo>
                  <a:cubicBezTo>
                    <a:pt x="563" y="5777"/>
                    <a:pt x="563" y="5777"/>
                    <a:pt x="569" y="5808"/>
                  </a:cubicBezTo>
                  <a:cubicBezTo>
                    <a:pt x="574" y="5840"/>
                    <a:pt x="577" y="5854"/>
                    <a:pt x="581" y="5854"/>
                  </a:cubicBezTo>
                  <a:cubicBezTo>
                    <a:pt x="584" y="5854"/>
                    <a:pt x="587" y="5846"/>
                    <a:pt x="594" y="5833"/>
                  </a:cubicBezTo>
                  <a:lnTo>
                    <a:pt x="585" y="5773"/>
                  </a:lnTo>
                  <a:close/>
                  <a:moveTo>
                    <a:pt x="915" y="6058"/>
                  </a:moveTo>
                  <a:cubicBezTo>
                    <a:pt x="920" y="6058"/>
                    <a:pt x="934" y="6061"/>
                    <a:pt x="939" y="6084"/>
                  </a:cubicBezTo>
                  <a:cubicBezTo>
                    <a:pt x="942" y="6106"/>
                    <a:pt x="939" y="6128"/>
                    <a:pt x="929" y="6146"/>
                  </a:cubicBezTo>
                  <a:cubicBezTo>
                    <a:pt x="928" y="6147"/>
                    <a:pt x="927" y="6147"/>
                    <a:pt x="927" y="6147"/>
                  </a:cubicBezTo>
                  <a:cubicBezTo>
                    <a:pt x="910" y="6147"/>
                    <a:pt x="904" y="6121"/>
                    <a:pt x="904" y="6121"/>
                  </a:cubicBezTo>
                  <a:cubicBezTo>
                    <a:pt x="898" y="6090"/>
                    <a:pt x="892" y="6062"/>
                    <a:pt x="914" y="6059"/>
                  </a:cubicBezTo>
                  <a:cubicBezTo>
                    <a:pt x="914" y="6059"/>
                    <a:pt x="914" y="6058"/>
                    <a:pt x="915" y="6058"/>
                  </a:cubicBezTo>
                  <a:close/>
                  <a:moveTo>
                    <a:pt x="831" y="6284"/>
                  </a:moveTo>
                  <a:cubicBezTo>
                    <a:pt x="830" y="6284"/>
                    <a:pt x="829" y="6284"/>
                    <a:pt x="829" y="6284"/>
                  </a:cubicBezTo>
                  <a:cubicBezTo>
                    <a:pt x="829" y="6284"/>
                    <a:pt x="807" y="6287"/>
                    <a:pt x="813" y="6316"/>
                  </a:cubicBezTo>
                  <a:lnTo>
                    <a:pt x="820" y="6347"/>
                  </a:lnTo>
                  <a:cubicBezTo>
                    <a:pt x="839" y="6344"/>
                    <a:pt x="854" y="6309"/>
                    <a:pt x="854" y="6309"/>
                  </a:cubicBezTo>
                  <a:cubicBezTo>
                    <a:pt x="849" y="6286"/>
                    <a:pt x="836" y="6284"/>
                    <a:pt x="831" y="6284"/>
                  </a:cubicBezTo>
                  <a:close/>
                  <a:moveTo>
                    <a:pt x="5110" y="6511"/>
                  </a:moveTo>
                  <a:cubicBezTo>
                    <a:pt x="5124" y="6511"/>
                    <a:pt x="5144" y="6523"/>
                    <a:pt x="5163" y="6554"/>
                  </a:cubicBezTo>
                  <a:cubicBezTo>
                    <a:pt x="5166" y="6582"/>
                    <a:pt x="5166" y="6582"/>
                    <a:pt x="5148" y="6585"/>
                  </a:cubicBezTo>
                  <a:cubicBezTo>
                    <a:pt x="5146" y="6585"/>
                    <a:pt x="5145" y="6585"/>
                    <a:pt x="5144" y="6585"/>
                  </a:cubicBezTo>
                  <a:cubicBezTo>
                    <a:pt x="5123" y="6585"/>
                    <a:pt x="5100" y="6561"/>
                    <a:pt x="5094" y="6532"/>
                  </a:cubicBezTo>
                  <a:cubicBezTo>
                    <a:pt x="5091" y="6519"/>
                    <a:pt x="5098" y="6511"/>
                    <a:pt x="5110" y="6511"/>
                  </a:cubicBezTo>
                  <a:close/>
                  <a:moveTo>
                    <a:pt x="951" y="6601"/>
                  </a:moveTo>
                  <a:lnTo>
                    <a:pt x="958" y="6629"/>
                  </a:lnTo>
                  <a:lnTo>
                    <a:pt x="942" y="6660"/>
                  </a:lnTo>
                  <a:lnTo>
                    <a:pt x="936" y="6632"/>
                  </a:lnTo>
                  <a:cubicBezTo>
                    <a:pt x="929" y="6604"/>
                    <a:pt x="929" y="6604"/>
                    <a:pt x="951" y="6601"/>
                  </a:cubicBezTo>
                  <a:close/>
                  <a:moveTo>
                    <a:pt x="993" y="6853"/>
                  </a:moveTo>
                  <a:cubicBezTo>
                    <a:pt x="1000" y="6853"/>
                    <a:pt x="1009" y="6856"/>
                    <a:pt x="1020" y="6861"/>
                  </a:cubicBezTo>
                  <a:lnTo>
                    <a:pt x="1033" y="6920"/>
                  </a:lnTo>
                  <a:cubicBezTo>
                    <a:pt x="1026" y="6921"/>
                    <a:pt x="1019" y="6922"/>
                    <a:pt x="1013" y="6922"/>
                  </a:cubicBezTo>
                  <a:cubicBezTo>
                    <a:pt x="1000" y="6922"/>
                    <a:pt x="990" y="6918"/>
                    <a:pt x="986" y="6898"/>
                  </a:cubicBezTo>
                  <a:cubicBezTo>
                    <a:pt x="964" y="6877"/>
                    <a:pt x="968" y="6853"/>
                    <a:pt x="993" y="6853"/>
                  </a:cubicBezTo>
                  <a:close/>
                  <a:moveTo>
                    <a:pt x="1168" y="7083"/>
                  </a:moveTo>
                  <a:cubicBezTo>
                    <a:pt x="1174" y="7112"/>
                    <a:pt x="1199" y="7140"/>
                    <a:pt x="1180" y="7143"/>
                  </a:cubicBezTo>
                  <a:cubicBezTo>
                    <a:pt x="1181" y="7148"/>
                    <a:pt x="1181" y="7151"/>
                    <a:pt x="1180" y="7151"/>
                  </a:cubicBezTo>
                  <a:cubicBezTo>
                    <a:pt x="1174" y="7151"/>
                    <a:pt x="1151" y="7109"/>
                    <a:pt x="1149" y="7086"/>
                  </a:cubicBezTo>
                  <a:lnTo>
                    <a:pt x="1168" y="7083"/>
                  </a:lnTo>
                  <a:close/>
                  <a:moveTo>
                    <a:pt x="988" y="7353"/>
                  </a:moveTo>
                  <a:lnTo>
                    <a:pt x="964" y="7356"/>
                  </a:lnTo>
                  <a:lnTo>
                    <a:pt x="986" y="7353"/>
                  </a:lnTo>
                  <a:lnTo>
                    <a:pt x="988" y="7353"/>
                  </a:lnTo>
                  <a:close/>
                  <a:moveTo>
                    <a:pt x="1215" y="7686"/>
                  </a:moveTo>
                  <a:cubicBezTo>
                    <a:pt x="1228" y="7686"/>
                    <a:pt x="1239" y="7691"/>
                    <a:pt x="1243" y="7710"/>
                  </a:cubicBezTo>
                  <a:lnTo>
                    <a:pt x="1249" y="7738"/>
                  </a:lnTo>
                  <a:cubicBezTo>
                    <a:pt x="1248" y="7739"/>
                    <a:pt x="1246" y="7739"/>
                    <a:pt x="1245" y="7739"/>
                  </a:cubicBezTo>
                  <a:cubicBezTo>
                    <a:pt x="1224" y="7739"/>
                    <a:pt x="1202" y="7716"/>
                    <a:pt x="1202" y="7716"/>
                  </a:cubicBezTo>
                  <a:lnTo>
                    <a:pt x="1196" y="7688"/>
                  </a:lnTo>
                  <a:cubicBezTo>
                    <a:pt x="1203" y="7687"/>
                    <a:pt x="1209" y="7686"/>
                    <a:pt x="1215" y="7686"/>
                  </a:cubicBezTo>
                  <a:close/>
                  <a:moveTo>
                    <a:pt x="1146" y="7919"/>
                  </a:moveTo>
                  <a:cubicBezTo>
                    <a:pt x="1151" y="7919"/>
                    <a:pt x="1162" y="7924"/>
                    <a:pt x="1180" y="7933"/>
                  </a:cubicBezTo>
                  <a:lnTo>
                    <a:pt x="1230" y="7986"/>
                  </a:lnTo>
                  <a:cubicBezTo>
                    <a:pt x="1232" y="7995"/>
                    <a:pt x="1231" y="7998"/>
                    <a:pt x="1227" y="7998"/>
                  </a:cubicBezTo>
                  <a:cubicBezTo>
                    <a:pt x="1219" y="7998"/>
                    <a:pt x="1197" y="7981"/>
                    <a:pt x="1164" y="7964"/>
                  </a:cubicBezTo>
                  <a:cubicBezTo>
                    <a:pt x="1145" y="7932"/>
                    <a:pt x="1138" y="7919"/>
                    <a:pt x="1146" y="7919"/>
                  </a:cubicBezTo>
                  <a:close/>
                  <a:moveTo>
                    <a:pt x="1377" y="8574"/>
                  </a:moveTo>
                  <a:cubicBezTo>
                    <a:pt x="1393" y="8574"/>
                    <a:pt x="1410" y="8581"/>
                    <a:pt x="1434" y="8622"/>
                  </a:cubicBezTo>
                  <a:lnTo>
                    <a:pt x="1447" y="8682"/>
                  </a:lnTo>
                  <a:lnTo>
                    <a:pt x="1393" y="8628"/>
                  </a:lnTo>
                  <a:cubicBezTo>
                    <a:pt x="1321" y="8581"/>
                    <a:pt x="1321" y="8581"/>
                    <a:pt x="1362" y="8575"/>
                  </a:cubicBezTo>
                  <a:cubicBezTo>
                    <a:pt x="1367" y="8574"/>
                    <a:pt x="1372" y="8574"/>
                    <a:pt x="1377" y="8574"/>
                  </a:cubicBezTo>
                  <a:close/>
                  <a:moveTo>
                    <a:pt x="1349" y="8729"/>
                  </a:moveTo>
                  <a:lnTo>
                    <a:pt x="1374" y="8754"/>
                  </a:lnTo>
                  <a:lnTo>
                    <a:pt x="1359" y="8788"/>
                  </a:lnTo>
                  <a:cubicBezTo>
                    <a:pt x="1358" y="8788"/>
                    <a:pt x="1357" y="8788"/>
                    <a:pt x="1356" y="8788"/>
                  </a:cubicBezTo>
                  <a:cubicBezTo>
                    <a:pt x="1339" y="8788"/>
                    <a:pt x="1333" y="8759"/>
                    <a:pt x="1327" y="8732"/>
                  </a:cubicBezTo>
                  <a:lnTo>
                    <a:pt x="1349" y="8729"/>
                  </a:lnTo>
                  <a:close/>
                  <a:moveTo>
                    <a:pt x="1713" y="9888"/>
                  </a:moveTo>
                  <a:cubicBezTo>
                    <a:pt x="1694" y="9891"/>
                    <a:pt x="1700" y="9919"/>
                    <a:pt x="1703" y="9951"/>
                  </a:cubicBezTo>
                  <a:cubicBezTo>
                    <a:pt x="1695" y="10010"/>
                    <a:pt x="1719" y="10036"/>
                    <a:pt x="1738" y="10036"/>
                  </a:cubicBezTo>
                  <a:cubicBezTo>
                    <a:pt x="1739" y="10036"/>
                    <a:pt x="1740" y="10036"/>
                    <a:pt x="1741" y="10035"/>
                  </a:cubicBezTo>
                  <a:cubicBezTo>
                    <a:pt x="1763" y="10032"/>
                    <a:pt x="1757" y="10004"/>
                    <a:pt x="1744" y="9945"/>
                  </a:cubicBezTo>
                  <a:cubicBezTo>
                    <a:pt x="1741" y="9923"/>
                    <a:pt x="1729" y="9904"/>
                    <a:pt x="1713" y="9888"/>
                  </a:cubicBezTo>
                  <a:close/>
                  <a:moveTo>
                    <a:pt x="1703" y="10113"/>
                  </a:moveTo>
                  <a:cubicBezTo>
                    <a:pt x="1712" y="10113"/>
                    <a:pt x="1726" y="10126"/>
                    <a:pt x="1744" y="10158"/>
                  </a:cubicBezTo>
                  <a:lnTo>
                    <a:pt x="1754" y="10217"/>
                  </a:lnTo>
                  <a:cubicBezTo>
                    <a:pt x="1753" y="10217"/>
                    <a:pt x="1753" y="10217"/>
                    <a:pt x="1752" y="10217"/>
                  </a:cubicBezTo>
                  <a:cubicBezTo>
                    <a:pt x="1733" y="10217"/>
                    <a:pt x="1700" y="10163"/>
                    <a:pt x="1697" y="10133"/>
                  </a:cubicBezTo>
                  <a:cubicBezTo>
                    <a:pt x="1694" y="10120"/>
                    <a:pt x="1697" y="10113"/>
                    <a:pt x="1703" y="10113"/>
                  </a:cubicBezTo>
                  <a:close/>
                  <a:moveTo>
                    <a:pt x="5929" y="10660"/>
                  </a:moveTo>
                  <a:cubicBezTo>
                    <a:pt x="5942" y="10660"/>
                    <a:pt x="5952" y="10665"/>
                    <a:pt x="5956" y="10684"/>
                  </a:cubicBezTo>
                  <a:cubicBezTo>
                    <a:pt x="5985" y="10713"/>
                    <a:pt x="5985" y="10728"/>
                    <a:pt x="5972" y="10728"/>
                  </a:cubicBezTo>
                  <a:cubicBezTo>
                    <a:pt x="5960" y="10728"/>
                    <a:pt x="5938" y="10717"/>
                    <a:pt x="5915" y="10693"/>
                  </a:cubicBezTo>
                  <a:cubicBezTo>
                    <a:pt x="5868" y="10672"/>
                    <a:pt x="5868" y="10672"/>
                    <a:pt x="5909" y="10662"/>
                  </a:cubicBezTo>
                  <a:cubicBezTo>
                    <a:pt x="5916" y="10661"/>
                    <a:pt x="5923" y="10660"/>
                    <a:pt x="5929" y="10660"/>
                  </a:cubicBezTo>
                  <a:close/>
                  <a:moveTo>
                    <a:pt x="1851" y="11753"/>
                  </a:moveTo>
                  <a:cubicBezTo>
                    <a:pt x="1829" y="11756"/>
                    <a:pt x="1829" y="11756"/>
                    <a:pt x="1835" y="11784"/>
                  </a:cubicBezTo>
                  <a:lnTo>
                    <a:pt x="1841" y="11815"/>
                  </a:lnTo>
                  <a:lnTo>
                    <a:pt x="1857" y="11781"/>
                  </a:lnTo>
                  <a:lnTo>
                    <a:pt x="1851" y="11753"/>
                  </a:lnTo>
                  <a:close/>
                  <a:moveTo>
                    <a:pt x="1964" y="11797"/>
                  </a:moveTo>
                  <a:lnTo>
                    <a:pt x="1970" y="11825"/>
                  </a:lnTo>
                  <a:cubicBezTo>
                    <a:pt x="1956" y="11827"/>
                    <a:pt x="1962" y="11839"/>
                    <a:pt x="1972" y="11839"/>
                  </a:cubicBezTo>
                  <a:cubicBezTo>
                    <a:pt x="1978" y="11839"/>
                    <a:pt x="1986" y="11834"/>
                    <a:pt x="1992" y="11822"/>
                  </a:cubicBezTo>
                  <a:lnTo>
                    <a:pt x="2033" y="11815"/>
                  </a:lnTo>
                  <a:lnTo>
                    <a:pt x="2033" y="11815"/>
                  </a:lnTo>
                  <a:cubicBezTo>
                    <a:pt x="2039" y="11844"/>
                    <a:pt x="2023" y="11878"/>
                    <a:pt x="2001" y="11881"/>
                  </a:cubicBezTo>
                  <a:cubicBezTo>
                    <a:pt x="1986" y="11896"/>
                    <a:pt x="1978" y="11905"/>
                    <a:pt x="1972" y="11905"/>
                  </a:cubicBezTo>
                  <a:cubicBezTo>
                    <a:pt x="1964" y="11905"/>
                    <a:pt x="1961" y="11891"/>
                    <a:pt x="1954" y="11859"/>
                  </a:cubicBezTo>
                  <a:cubicBezTo>
                    <a:pt x="1948" y="11828"/>
                    <a:pt x="1945" y="11800"/>
                    <a:pt x="1964" y="11797"/>
                  </a:cubicBezTo>
                  <a:close/>
                  <a:moveTo>
                    <a:pt x="2029" y="12151"/>
                  </a:moveTo>
                  <a:cubicBezTo>
                    <a:pt x="2045" y="12166"/>
                    <a:pt x="2058" y="12185"/>
                    <a:pt x="2064" y="12207"/>
                  </a:cubicBezTo>
                  <a:lnTo>
                    <a:pt x="2048" y="12238"/>
                  </a:lnTo>
                  <a:cubicBezTo>
                    <a:pt x="2047" y="12239"/>
                    <a:pt x="2046" y="12239"/>
                    <a:pt x="2045" y="12239"/>
                  </a:cubicBezTo>
                  <a:cubicBezTo>
                    <a:pt x="2026" y="12239"/>
                    <a:pt x="2020" y="12212"/>
                    <a:pt x="2017" y="12182"/>
                  </a:cubicBezTo>
                  <a:cubicBezTo>
                    <a:pt x="2011" y="12154"/>
                    <a:pt x="2011" y="12154"/>
                    <a:pt x="2029" y="12151"/>
                  </a:cubicBezTo>
                  <a:close/>
                  <a:moveTo>
                    <a:pt x="2356" y="12193"/>
                  </a:moveTo>
                  <a:cubicBezTo>
                    <a:pt x="2350" y="12193"/>
                    <a:pt x="2343" y="12194"/>
                    <a:pt x="2337" y="12195"/>
                  </a:cubicBezTo>
                  <a:lnTo>
                    <a:pt x="2343" y="12223"/>
                  </a:lnTo>
                  <a:cubicBezTo>
                    <a:pt x="2343" y="12223"/>
                    <a:pt x="2365" y="12248"/>
                    <a:pt x="2386" y="12248"/>
                  </a:cubicBezTo>
                  <a:cubicBezTo>
                    <a:pt x="2387" y="12248"/>
                    <a:pt x="2389" y="12248"/>
                    <a:pt x="2390" y="12248"/>
                  </a:cubicBezTo>
                  <a:lnTo>
                    <a:pt x="2384" y="12217"/>
                  </a:lnTo>
                  <a:cubicBezTo>
                    <a:pt x="2379" y="12197"/>
                    <a:pt x="2369" y="12193"/>
                    <a:pt x="2356" y="12193"/>
                  </a:cubicBezTo>
                  <a:close/>
                  <a:moveTo>
                    <a:pt x="2161" y="1"/>
                  </a:moveTo>
                  <a:cubicBezTo>
                    <a:pt x="2139" y="10"/>
                    <a:pt x="2117" y="20"/>
                    <a:pt x="2092" y="20"/>
                  </a:cubicBezTo>
                  <a:cubicBezTo>
                    <a:pt x="2092" y="42"/>
                    <a:pt x="2058" y="45"/>
                    <a:pt x="1954" y="54"/>
                  </a:cubicBezTo>
                  <a:cubicBezTo>
                    <a:pt x="1885" y="54"/>
                    <a:pt x="1754" y="108"/>
                    <a:pt x="1688" y="117"/>
                  </a:cubicBezTo>
                  <a:cubicBezTo>
                    <a:pt x="1633" y="130"/>
                    <a:pt x="1555" y="154"/>
                    <a:pt x="1508" y="154"/>
                  </a:cubicBezTo>
                  <a:cubicBezTo>
                    <a:pt x="1499" y="154"/>
                    <a:pt x="1491" y="153"/>
                    <a:pt x="1484" y="151"/>
                  </a:cubicBezTo>
                  <a:cubicBezTo>
                    <a:pt x="1440" y="167"/>
                    <a:pt x="1396" y="189"/>
                    <a:pt x="1362" y="220"/>
                  </a:cubicBezTo>
                  <a:cubicBezTo>
                    <a:pt x="1345" y="245"/>
                    <a:pt x="1302" y="266"/>
                    <a:pt x="1280" y="266"/>
                  </a:cubicBezTo>
                  <a:cubicBezTo>
                    <a:pt x="1274" y="266"/>
                    <a:pt x="1270" y="264"/>
                    <a:pt x="1268" y="261"/>
                  </a:cubicBezTo>
                  <a:lnTo>
                    <a:pt x="1237" y="277"/>
                  </a:lnTo>
                  <a:cubicBezTo>
                    <a:pt x="1211" y="302"/>
                    <a:pt x="1186" y="324"/>
                    <a:pt x="1155" y="343"/>
                  </a:cubicBezTo>
                  <a:cubicBezTo>
                    <a:pt x="1151" y="334"/>
                    <a:pt x="1140" y="329"/>
                    <a:pt x="1128" y="329"/>
                  </a:cubicBezTo>
                  <a:cubicBezTo>
                    <a:pt x="1113" y="329"/>
                    <a:pt x="1096" y="336"/>
                    <a:pt x="1086" y="355"/>
                  </a:cubicBezTo>
                  <a:cubicBezTo>
                    <a:pt x="1096" y="374"/>
                    <a:pt x="1067" y="393"/>
                    <a:pt x="1011" y="427"/>
                  </a:cubicBezTo>
                  <a:cubicBezTo>
                    <a:pt x="976" y="433"/>
                    <a:pt x="723" y="600"/>
                    <a:pt x="538" y="825"/>
                  </a:cubicBezTo>
                  <a:cubicBezTo>
                    <a:pt x="347" y="1048"/>
                    <a:pt x="227" y="1308"/>
                    <a:pt x="243" y="1311"/>
                  </a:cubicBezTo>
                  <a:lnTo>
                    <a:pt x="199" y="1405"/>
                  </a:lnTo>
                  <a:cubicBezTo>
                    <a:pt x="187" y="1436"/>
                    <a:pt x="174" y="1468"/>
                    <a:pt x="165" y="1499"/>
                  </a:cubicBezTo>
                  <a:cubicBezTo>
                    <a:pt x="163" y="1498"/>
                    <a:pt x="162" y="1498"/>
                    <a:pt x="160" y="1498"/>
                  </a:cubicBezTo>
                  <a:cubicBezTo>
                    <a:pt x="121" y="1498"/>
                    <a:pt x="87" y="1659"/>
                    <a:pt x="90" y="1762"/>
                  </a:cubicBezTo>
                  <a:cubicBezTo>
                    <a:pt x="99" y="1797"/>
                    <a:pt x="99" y="1831"/>
                    <a:pt x="90" y="1866"/>
                  </a:cubicBezTo>
                  <a:cubicBezTo>
                    <a:pt x="88" y="1865"/>
                    <a:pt x="86" y="1865"/>
                    <a:pt x="84" y="1865"/>
                  </a:cubicBezTo>
                  <a:cubicBezTo>
                    <a:pt x="48" y="1865"/>
                    <a:pt x="34" y="1963"/>
                    <a:pt x="49" y="2029"/>
                  </a:cubicBezTo>
                  <a:cubicBezTo>
                    <a:pt x="82" y="2065"/>
                    <a:pt x="83" y="2098"/>
                    <a:pt x="48" y="2098"/>
                  </a:cubicBezTo>
                  <a:cubicBezTo>
                    <a:pt x="46" y="2098"/>
                    <a:pt x="44" y="2098"/>
                    <a:pt x="43" y="2097"/>
                  </a:cubicBezTo>
                  <a:cubicBezTo>
                    <a:pt x="42" y="2097"/>
                    <a:pt x="41" y="2097"/>
                    <a:pt x="40" y="2097"/>
                  </a:cubicBezTo>
                  <a:cubicBezTo>
                    <a:pt x="2" y="2097"/>
                    <a:pt x="0" y="2168"/>
                    <a:pt x="61" y="2235"/>
                  </a:cubicBezTo>
                  <a:cubicBezTo>
                    <a:pt x="80" y="2267"/>
                    <a:pt x="80" y="2267"/>
                    <a:pt x="61" y="2301"/>
                  </a:cubicBezTo>
                  <a:cubicBezTo>
                    <a:pt x="24" y="2339"/>
                    <a:pt x="24" y="2373"/>
                    <a:pt x="46" y="2373"/>
                  </a:cubicBezTo>
                  <a:cubicBezTo>
                    <a:pt x="90" y="2405"/>
                    <a:pt x="93" y="2436"/>
                    <a:pt x="55" y="2477"/>
                  </a:cubicBezTo>
                  <a:cubicBezTo>
                    <a:pt x="21" y="2552"/>
                    <a:pt x="24" y="2546"/>
                    <a:pt x="71" y="2571"/>
                  </a:cubicBezTo>
                  <a:cubicBezTo>
                    <a:pt x="118" y="2593"/>
                    <a:pt x="140" y="2712"/>
                    <a:pt x="102" y="2746"/>
                  </a:cubicBezTo>
                  <a:cubicBezTo>
                    <a:pt x="108" y="2776"/>
                    <a:pt x="94" y="2806"/>
                    <a:pt x="112" y="2806"/>
                  </a:cubicBezTo>
                  <a:cubicBezTo>
                    <a:pt x="113" y="2806"/>
                    <a:pt x="114" y="2806"/>
                    <a:pt x="115" y="2806"/>
                  </a:cubicBezTo>
                  <a:lnTo>
                    <a:pt x="115" y="2806"/>
                  </a:lnTo>
                  <a:lnTo>
                    <a:pt x="99" y="2840"/>
                  </a:lnTo>
                  <a:cubicBezTo>
                    <a:pt x="105" y="2868"/>
                    <a:pt x="108" y="2900"/>
                    <a:pt x="108" y="2900"/>
                  </a:cubicBezTo>
                  <a:lnTo>
                    <a:pt x="130" y="2897"/>
                  </a:lnTo>
                  <a:cubicBezTo>
                    <a:pt x="137" y="2925"/>
                    <a:pt x="149" y="3107"/>
                    <a:pt x="187" y="3313"/>
                  </a:cubicBezTo>
                  <a:cubicBezTo>
                    <a:pt x="240" y="3587"/>
                    <a:pt x="255" y="3672"/>
                    <a:pt x="268" y="3672"/>
                  </a:cubicBezTo>
                  <a:cubicBezTo>
                    <a:pt x="270" y="3672"/>
                    <a:pt x="272" y="3669"/>
                    <a:pt x="274" y="3664"/>
                  </a:cubicBezTo>
                  <a:cubicBezTo>
                    <a:pt x="282" y="3656"/>
                    <a:pt x="289" y="3652"/>
                    <a:pt x="294" y="3652"/>
                  </a:cubicBezTo>
                  <a:cubicBezTo>
                    <a:pt x="312" y="3652"/>
                    <a:pt x="313" y="3695"/>
                    <a:pt x="284" y="3724"/>
                  </a:cubicBezTo>
                  <a:cubicBezTo>
                    <a:pt x="290" y="3752"/>
                    <a:pt x="281" y="3815"/>
                    <a:pt x="293" y="3874"/>
                  </a:cubicBezTo>
                  <a:cubicBezTo>
                    <a:pt x="303" y="3934"/>
                    <a:pt x="315" y="3993"/>
                    <a:pt x="293" y="3997"/>
                  </a:cubicBezTo>
                  <a:lnTo>
                    <a:pt x="300" y="4025"/>
                  </a:lnTo>
                  <a:cubicBezTo>
                    <a:pt x="353" y="4078"/>
                    <a:pt x="384" y="4254"/>
                    <a:pt x="381" y="4348"/>
                  </a:cubicBezTo>
                  <a:cubicBezTo>
                    <a:pt x="387" y="4398"/>
                    <a:pt x="403" y="4448"/>
                    <a:pt x="428" y="4492"/>
                  </a:cubicBezTo>
                  <a:cubicBezTo>
                    <a:pt x="459" y="4548"/>
                    <a:pt x="459" y="4548"/>
                    <a:pt x="447" y="4579"/>
                  </a:cubicBezTo>
                  <a:cubicBezTo>
                    <a:pt x="425" y="4583"/>
                    <a:pt x="437" y="4758"/>
                    <a:pt x="476" y="4758"/>
                  </a:cubicBezTo>
                  <a:cubicBezTo>
                    <a:pt x="477" y="4758"/>
                    <a:pt x="477" y="4758"/>
                    <a:pt x="478" y="4758"/>
                  </a:cubicBezTo>
                  <a:lnTo>
                    <a:pt x="478" y="4758"/>
                  </a:lnTo>
                  <a:lnTo>
                    <a:pt x="462" y="4789"/>
                  </a:lnTo>
                  <a:cubicBezTo>
                    <a:pt x="450" y="4814"/>
                    <a:pt x="466" y="4846"/>
                    <a:pt x="494" y="4846"/>
                  </a:cubicBezTo>
                  <a:cubicBezTo>
                    <a:pt x="498" y="4845"/>
                    <a:pt x="501" y="4845"/>
                    <a:pt x="504" y="4845"/>
                  </a:cubicBezTo>
                  <a:cubicBezTo>
                    <a:pt x="538" y="4845"/>
                    <a:pt x="536" y="4874"/>
                    <a:pt x="484" y="4908"/>
                  </a:cubicBezTo>
                  <a:cubicBezTo>
                    <a:pt x="446" y="4914"/>
                    <a:pt x="449" y="4940"/>
                    <a:pt x="469" y="4940"/>
                  </a:cubicBezTo>
                  <a:cubicBezTo>
                    <a:pt x="470" y="4940"/>
                    <a:pt x="471" y="4940"/>
                    <a:pt x="472" y="4940"/>
                  </a:cubicBezTo>
                  <a:cubicBezTo>
                    <a:pt x="497" y="4968"/>
                    <a:pt x="522" y="4993"/>
                    <a:pt x="506" y="5028"/>
                  </a:cubicBezTo>
                  <a:cubicBezTo>
                    <a:pt x="512" y="5053"/>
                    <a:pt x="518" y="5082"/>
                    <a:pt x="550" y="5082"/>
                  </a:cubicBezTo>
                  <a:cubicBezTo>
                    <a:pt x="553" y="5082"/>
                    <a:pt x="556" y="5081"/>
                    <a:pt x="560" y="5081"/>
                  </a:cubicBezTo>
                  <a:cubicBezTo>
                    <a:pt x="561" y="5081"/>
                    <a:pt x="562" y="5081"/>
                    <a:pt x="563" y="5081"/>
                  </a:cubicBezTo>
                  <a:cubicBezTo>
                    <a:pt x="582" y="5081"/>
                    <a:pt x="585" y="5107"/>
                    <a:pt x="591" y="5134"/>
                  </a:cubicBezTo>
                  <a:cubicBezTo>
                    <a:pt x="586" y="5135"/>
                    <a:pt x="582" y="5136"/>
                    <a:pt x="579" y="5136"/>
                  </a:cubicBezTo>
                  <a:cubicBezTo>
                    <a:pt x="570" y="5136"/>
                    <a:pt x="565" y="5131"/>
                    <a:pt x="544" y="5112"/>
                  </a:cubicBezTo>
                  <a:cubicBezTo>
                    <a:pt x="542" y="5105"/>
                    <a:pt x="542" y="5101"/>
                    <a:pt x="542" y="5101"/>
                  </a:cubicBezTo>
                  <a:lnTo>
                    <a:pt x="542" y="5101"/>
                  </a:lnTo>
                  <a:cubicBezTo>
                    <a:pt x="541" y="5101"/>
                    <a:pt x="547" y="5128"/>
                    <a:pt x="557" y="5172"/>
                  </a:cubicBezTo>
                  <a:cubicBezTo>
                    <a:pt x="563" y="5200"/>
                    <a:pt x="553" y="5263"/>
                    <a:pt x="531" y="5266"/>
                  </a:cubicBezTo>
                  <a:cubicBezTo>
                    <a:pt x="521" y="5289"/>
                    <a:pt x="520" y="5310"/>
                    <a:pt x="532" y="5310"/>
                  </a:cubicBezTo>
                  <a:cubicBezTo>
                    <a:pt x="537" y="5310"/>
                    <a:pt x="545" y="5305"/>
                    <a:pt x="557" y="5294"/>
                  </a:cubicBezTo>
                  <a:cubicBezTo>
                    <a:pt x="567" y="5292"/>
                    <a:pt x="574" y="5291"/>
                    <a:pt x="580" y="5291"/>
                  </a:cubicBezTo>
                  <a:cubicBezTo>
                    <a:pt x="598" y="5291"/>
                    <a:pt x="600" y="5302"/>
                    <a:pt x="610" y="5344"/>
                  </a:cubicBezTo>
                  <a:cubicBezTo>
                    <a:pt x="616" y="5375"/>
                    <a:pt x="619" y="5404"/>
                    <a:pt x="600" y="5407"/>
                  </a:cubicBezTo>
                  <a:cubicBezTo>
                    <a:pt x="578" y="5410"/>
                    <a:pt x="578" y="5410"/>
                    <a:pt x="591" y="5469"/>
                  </a:cubicBezTo>
                  <a:cubicBezTo>
                    <a:pt x="610" y="5551"/>
                    <a:pt x="660" y="5620"/>
                    <a:pt x="732" y="5661"/>
                  </a:cubicBezTo>
                  <a:cubicBezTo>
                    <a:pt x="744" y="5659"/>
                    <a:pt x="752" y="5658"/>
                    <a:pt x="757" y="5658"/>
                  </a:cubicBezTo>
                  <a:cubicBezTo>
                    <a:pt x="770" y="5658"/>
                    <a:pt x="763" y="5665"/>
                    <a:pt x="738" y="5692"/>
                  </a:cubicBezTo>
                  <a:cubicBezTo>
                    <a:pt x="716" y="5695"/>
                    <a:pt x="723" y="5723"/>
                    <a:pt x="729" y="5751"/>
                  </a:cubicBezTo>
                  <a:cubicBezTo>
                    <a:pt x="730" y="5751"/>
                    <a:pt x="730" y="5751"/>
                    <a:pt x="731" y="5751"/>
                  </a:cubicBezTo>
                  <a:cubicBezTo>
                    <a:pt x="741" y="5751"/>
                    <a:pt x="740" y="5765"/>
                    <a:pt x="736" y="5765"/>
                  </a:cubicBezTo>
                  <a:cubicBezTo>
                    <a:pt x="733" y="5765"/>
                    <a:pt x="731" y="5761"/>
                    <a:pt x="729" y="5751"/>
                  </a:cubicBezTo>
                  <a:cubicBezTo>
                    <a:pt x="728" y="5752"/>
                    <a:pt x="727" y="5752"/>
                    <a:pt x="726" y="5752"/>
                  </a:cubicBezTo>
                  <a:cubicBezTo>
                    <a:pt x="706" y="5752"/>
                    <a:pt x="700" y="5725"/>
                    <a:pt x="698" y="5698"/>
                  </a:cubicBezTo>
                  <a:lnTo>
                    <a:pt x="676" y="5701"/>
                  </a:lnTo>
                  <a:cubicBezTo>
                    <a:pt x="641" y="5736"/>
                    <a:pt x="644" y="5764"/>
                    <a:pt x="691" y="5789"/>
                  </a:cubicBezTo>
                  <a:cubicBezTo>
                    <a:pt x="719" y="5814"/>
                    <a:pt x="719" y="5814"/>
                    <a:pt x="704" y="5849"/>
                  </a:cubicBezTo>
                  <a:cubicBezTo>
                    <a:pt x="689" y="5879"/>
                    <a:pt x="674" y="5912"/>
                    <a:pt x="692" y="5912"/>
                  </a:cubicBezTo>
                  <a:cubicBezTo>
                    <a:pt x="693" y="5912"/>
                    <a:pt x="693" y="5911"/>
                    <a:pt x="694" y="5911"/>
                  </a:cubicBezTo>
                  <a:lnTo>
                    <a:pt x="694" y="5911"/>
                  </a:lnTo>
                  <a:cubicBezTo>
                    <a:pt x="701" y="5940"/>
                    <a:pt x="698" y="5971"/>
                    <a:pt x="691" y="6002"/>
                  </a:cubicBezTo>
                  <a:cubicBezTo>
                    <a:pt x="700" y="6059"/>
                    <a:pt x="706" y="6087"/>
                    <a:pt x="723" y="6087"/>
                  </a:cubicBezTo>
                  <a:cubicBezTo>
                    <a:pt x="724" y="6087"/>
                    <a:pt x="725" y="6087"/>
                    <a:pt x="726" y="6087"/>
                  </a:cubicBezTo>
                  <a:cubicBezTo>
                    <a:pt x="727" y="6087"/>
                    <a:pt x="728" y="6087"/>
                    <a:pt x="729" y="6087"/>
                  </a:cubicBezTo>
                  <a:cubicBezTo>
                    <a:pt x="748" y="6087"/>
                    <a:pt x="754" y="6116"/>
                    <a:pt x="760" y="6143"/>
                  </a:cubicBezTo>
                  <a:cubicBezTo>
                    <a:pt x="763" y="6173"/>
                    <a:pt x="769" y="6200"/>
                    <a:pt x="788" y="6200"/>
                  </a:cubicBezTo>
                  <a:cubicBezTo>
                    <a:pt x="789" y="6200"/>
                    <a:pt x="790" y="6200"/>
                    <a:pt x="792" y="6200"/>
                  </a:cubicBezTo>
                  <a:cubicBezTo>
                    <a:pt x="793" y="6199"/>
                    <a:pt x="794" y="6199"/>
                    <a:pt x="795" y="6199"/>
                  </a:cubicBezTo>
                  <a:cubicBezTo>
                    <a:pt x="813" y="6199"/>
                    <a:pt x="839" y="6225"/>
                    <a:pt x="848" y="6281"/>
                  </a:cubicBezTo>
                  <a:cubicBezTo>
                    <a:pt x="879" y="6338"/>
                    <a:pt x="879" y="6338"/>
                    <a:pt x="845" y="6375"/>
                  </a:cubicBezTo>
                  <a:cubicBezTo>
                    <a:pt x="823" y="6378"/>
                    <a:pt x="829" y="6406"/>
                    <a:pt x="835" y="6435"/>
                  </a:cubicBezTo>
                  <a:cubicBezTo>
                    <a:pt x="839" y="6457"/>
                    <a:pt x="835" y="6479"/>
                    <a:pt x="826" y="6497"/>
                  </a:cubicBezTo>
                  <a:cubicBezTo>
                    <a:pt x="815" y="6522"/>
                    <a:pt x="823" y="6527"/>
                    <a:pt x="835" y="6527"/>
                  </a:cubicBezTo>
                  <a:cubicBezTo>
                    <a:pt x="840" y="6527"/>
                    <a:pt x="846" y="6526"/>
                    <a:pt x="851" y="6526"/>
                  </a:cubicBezTo>
                  <a:lnTo>
                    <a:pt x="892" y="6519"/>
                  </a:lnTo>
                  <a:lnTo>
                    <a:pt x="892" y="6519"/>
                  </a:lnTo>
                  <a:cubicBezTo>
                    <a:pt x="892" y="6551"/>
                    <a:pt x="873" y="6579"/>
                    <a:pt x="842" y="6588"/>
                  </a:cubicBezTo>
                  <a:cubicBezTo>
                    <a:pt x="818" y="6612"/>
                    <a:pt x="810" y="6620"/>
                    <a:pt x="822" y="6620"/>
                  </a:cubicBezTo>
                  <a:cubicBezTo>
                    <a:pt x="827" y="6620"/>
                    <a:pt x="836" y="6618"/>
                    <a:pt x="848" y="6616"/>
                  </a:cubicBezTo>
                  <a:cubicBezTo>
                    <a:pt x="849" y="6616"/>
                    <a:pt x="850" y="6616"/>
                    <a:pt x="851" y="6616"/>
                  </a:cubicBezTo>
                  <a:cubicBezTo>
                    <a:pt x="870" y="6616"/>
                    <a:pt x="894" y="6642"/>
                    <a:pt x="886" y="6701"/>
                  </a:cubicBezTo>
                  <a:cubicBezTo>
                    <a:pt x="895" y="6761"/>
                    <a:pt x="907" y="6820"/>
                    <a:pt x="886" y="6823"/>
                  </a:cubicBezTo>
                  <a:cubicBezTo>
                    <a:pt x="879" y="6842"/>
                    <a:pt x="882" y="6867"/>
                    <a:pt x="898" y="6883"/>
                  </a:cubicBezTo>
                  <a:cubicBezTo>
                    <a:pt x="923" y="6908"/>
                    <a:pt x="929" y="6939"/>
                    <a:pt x="926" y="7030"/>
                  </a:cubicBezTo>
                  <a:cubicBezTo>
                    <a:pt x="913" y="7158"/>
                    <a:pt x="911" y="7179"/>
                    <a:pt x="934" y="7179"/>
                  </a:cubicBezTo>
                  <a:cubicBezTo>
                    <a:pt x="939" y="7179"/>
                    <a:pt x="945" y="7178"/>
                    <a:pt x="951" y="7177"/>
                  </a:cubicBezTo>
                  <a:cubicBezTo>
                    <a:pt x="957" y="7176"/>
                    <a:pt x="963" y="7176"/>
                    <a:pt x="968" y="7176"/>
                  </a:cubicBezTo>
                  <a:cubicBezTo>
                    <a:pt x="980" y="7176"/>
                    <a:pt x="983" y="7182"/>
                    <a:pt x="958" y="7209"/>
                  </a:cubicBezTo>
                  <a:cubicBezTo>
                    <a:pt x="942" y="7240"/>
                    <a:pt x="970" y="7265"/>
                    <a:pt x="1002" y="7322"/>
                  </a:cubicBezTo>
                  <a:cubicBezTo>
                    <a:pt x="1020" y="7336"/>
                    <a:pt x="1043" y="7343"/>
                    <a:pt x="1066" y="7343"/>
                  </a:cubicBezTo>
                  <a:cubicBezTo>
                    <a:pt x="1074" y="7343"/>
                    <a:pt x="1081" y="7342"/>
                    <a:pt x="1089" y="7340"/>
                  </a:cubicBezTo>
                  <a:cubicBezTo>
                    <a:pt x="1099" y="7339"/>
                    <a:pt x="1106" y="7338"/>
                    <a:pt x="1112" y="7338"/>
                  </a:cubicBezTo>
                  <a:cubicBezTo>
                    <a:pt x="1129" y="7338"/>
                    <a:pt x="1128" y="7349"/>
                    <a:pt x="1121" y="7397"/>
                  </a:cubicBezTo>
                  <a:cubicBezTo>
                    <a:pt x="1127" y="7425"/>
                    <a:pt x="1111" y="7456"/>
                    <a:pt x="1089" y="7459"/>
                  </a:cubicBezTo>
                  <a:cubicBezTo>
                    <a:pt x="1088" y="7460"/>
                    <a:pt x="1086" y="7460"/>
                    <a:pt x="1084" y="7460"/>
                  </a:cubicBezTo>
                  <a:cubicBezTo>
                    <a:pt x="1069" y="7460"/>
                    <a:pt x="1064" y="7434"/>
                    <a:pt x="1064" y="7434"/>
                  </a:cubicBezTo>
                  <a:lnTo>
                    <a:pt x="1058" y="7406"/>
                  </a:lnTo>
                  <a:cubicBezTo>
                    <a:pt x="1039" y="7409"/>
                    <a:pt x="1017" y="7412"/>
                    <a:pt x="1027" y="7472"/>
                  </a:cubicBezTo>
                  <a:cubicBezTo>
                    <a:pt x="1015" y="7502"/>
                    <a:pt x="1017" y="7529"/>
                    <a:pt x="1036" y="7529"/>
                  </a:cubicBezTo>
                  <a:cubicBezTo>
                    <a:pt x="1037" y="7529"/>
                    <a:pt x="1038" y="7529"/>
                    <a:pt x="1039" y="7528"/>
                  </a:cubicBezTo>
                  <a:lnTo>
                    <a:pt x="1039" y="7528"/>
                  </a:lnTo>
                  <a:cubicBezTo>
                    <a:pt x="1023" y="7563"/>
                    <a:pt x="1036" y="7622"/>
                    <a:pt x="1045" y="7682"/>
                  </a:cubicBezTo>
                  <a:cubicBezTo>
                    <a:pt x="1058" y="7738"/>
                    <a:pt x="1074" y="7829"/>
                    <a:pt x="1058" y="7861"/>
                  </a:cubicBezTo>
                  <a:cubicBezTo>
                    <a:pt x="1070" y="7917"/>
                    <a:pt x="1076" y="7945"/>
                    <a:pt x="1093" y="7945"/>
                  </a:cubicBezTo>
                  <a:cubicBezTo>
                    <a:pt x="1094" y="7945"/>
                    <a:pt x="1095" y="7945"/>
                    <a:pt x="1096" y="7945"/>
                  </a:cubicBezTo>
                  <a:cubicBezTo>
                    <a:pt x="1099" y="7945"/>
                    <a:pt x="1103" y="7944"/>
                    <a:pt x="1106" y="7944"/>
                  </a:cubicBezTo>
                  <a:cubicBezTo>
                    <a:pt x="1137" y="7944"/>
                    <a:pt x="1141" y="7971"/>
                    <a:pt x="1121" y="7973"/>
                  </a:cubicBezTo>
                  <a:cubicBezTo>
                    <a:pt x="1086" y="8008"/>
                    <a:pt x="1136" y="8396"/>
                    <a:pt x="1183" y="8418"/>
                  </a:cubicBezTo>
                  <a:lnTo>
                    <a:pt x="1196" y="8478"/>
                  </a:lnTo>
                  <a:cubicBezTo>
                    <a:pt x="1186" y="8541"/>
                    <a:pt x="1218" y="8719"/>
                    <a:pt x="1246" y="8744"/>
                  </a:cubicBezTo>
                  <a:lnTo>
                    <a:pt x="1262" y="8832"/>
                  </a:lnTo>
                  <a:cubicBezTo>
                    <a:pt x="1252" y="8895"/>
                    <a:pt x="1258" y="8926"/>
                    <a:pt x="1284" y="8951"/>
                  </a:cubicBezTo>
                  <a:cubicBezTo>
                    <a:pt x="1309" y="8979"/>
                    <a:pt x="1331" y="8976"/>
                    <a:pt x="1309" y="8979"/>
                  </a:cubicBezTo>
                  <a:cubicBezTo>
                    <a:pt x="1290" y="8982"/>
                    <a:pt x="1299" y="9039"/>
                    <a:pt x="1321" y="9158"/>
                  </a:cubicBezTo>
                  <a:cubicBezTo>
                    <a:pt x="1335" y="9235"/>
                    <a:pt x="1340" y="9262"/>
                    <a:pt x="1346" y="9262"/>
                  </a:cubicBezTo>
                  <a:cubicBezTo>
                    <a:pt x="1350" y="9262"/>
                    <a:pt x="1353" y="9255"/>
                    <a:pt x="1359" y="9243"/>
                  </a:cubicBezTo>
                  <a:cubicBezTo>
                    <a:pt x="1403" y="9358"/>
                    <a:pt x="1381" y="9362"/>
                    <a:pt x="1362" y="9365"/>
                  </a:cubicBezTo>
                  <a:cubicBezTo>
                    <a:pt x="1355" y="9361"/>
                    <a:pt x="1349" y="9360"/>
                    <a:pt x="1344" y="9360"/>
                  </a:cubicBezTo>
                  <a:cubicBezTo>
                    <a:pt x="1319" y="9360"/>
                    <a:pt x="1335" y="9405"/>
                    <a:pt x="1393" y="9421"/>
                  </a:cubicBezTo>
                  <a:cubicBezTo>
                    <a:pt x="1440" y="9443"/>
                    <a:pt x="1450" y="9503"/>
                    <a:pt x="1431" y="9506"/>
                  </a:cubicBezTo>
                  <a:cubicBezTo>
                    <a:pt x="1430" y="9506"/>
                    <a:pt x="1429" y="9506"/>
                    <a:pt x="1428" y="9506"/>
                  </a:cubicBezTo>
                  <a:cubicBezTo>
                    <a:pt x="1408" y="9506"/>
                    <a:pt x="1402" y="9479"/>
                    <a:pt x="1399" y="9449"/>
                  </a:cubicBezTo>
                  <a:lnTo>
                    <a:pt x="1356" y="9459"/>
                  </a:lnTo>
                  <a:cubicBezTo>
                    <a:pt x="1362" y="9487"/>
                    <a:pt x="1362" y="9487"/>
                    <a:pt x="1390" y="9512"/>
                  </a:cubicBezTo>
                  <a:cubicBezTo>
                    <a:pt x="1393" y="9534"/>
                    <a:pt x="1406" y="9553"/>
                    <a:pt x="1421" y="9568"/>
                  </a:cubicBezTo>
                  <a:cubicBezTo>
                    <a:pt x="1433" y="9581"/>
                    <a:pt x="1443" y="9587"/>
                    <a:pt x="1453" y="9587"/>
                  </a:cubicBezTo>
                  <a:cubicBezTo>
                    <a:pt x="1464" y="9587"/>
                    <a:pt x="1474" y="9578"/>
                    <a:pt x="1481" y="9559"/>
                  </a:cubicBezTo>
                  <a:cubicBezTo>
                    <a:pt x="1486" y="9549"/>
                    <a:pt x="1490" y="9545"/>
                    <a:pt x="1493" y="9545"/>
                  </a:cubicBezTo>
                  <a:cubicBezTo>
                    <a:pt x="1501" y="9545"/>
                    <a:pt x="1505" y="9566"/>
                    <a:pt x="1509" y="9587"/>
                  </a:cubicBezTo>
                  <a:cubicBezTo>
                    <a:pt x="1503" y="9626"/>
                    <a:pt x="1493" y="9642"/>
                    <a:pt x="1480" y="9642"/>
                  </a:cubicBezTo>
                  <a:cubicBezTo>
                    <a:pt x="1472" y="9642"/>
                    <a:pt x="1462" y="9636"/>
                    <a:pt x="1453" y="9625"/>
                  </a:cubicBezTo>
                  <a:cubicBezTo>
                    <a:pt x="1448" y="9606"/>
                    <a:pt x="1437" y="9601"/>
                    <a:pt x="1424" y="9601"/>
                  </a:cubicBezTo>
                  <a:cubicBezTo>
                    <a:pt x="1418" y="9601"/>
                    <a:pt x="1412" y="9602"/>
                    <a:pt x="1406" y="9603"/>
                  </a:cubicBezTo>
                  <a:cubicBezTo>
                    <a:pt x="1384" y="9606"/>
                    <a:pt x="1453" y="9747"/>
                    <a:pt x="1500" y="9769"/>
                  </a:cubicBezTo>
                  <a:lnTo>
                    <a:pt x="1481" y="9772"/>
                  </a:lnTo>
                  <a:cubicBezTo>
                    <a:pt x="1459" y="9775"/>
                    <a:pt x="1468" y="9835"/>
                    <a:pt x="1481" y="9894"/>
                  </a:cubicBezTo>
                  <a:cubicBezTo>
                    <a:pt x="1493" y="9951"/>
                    <a:pt x="1496" y="9979"/>
                    <a:pt x="1515" y="9979"/>
                  </a:cubicBezTo>
                  <a:cubicBezTo>
                    <a:pt x="1516" y="9979"/>
                    <a:pt x="1517" y="9979"/>
                    <a:pt x="1519" y="9979"/>
                  </a:cubicBezTo>
                  <a:cubicBezTo>
                    <a:pt x="1524" y="9978"/>
                    <a:pt x="1530" y="9977"/>
                    <a:pt x="1536" y="9977"/>
                  </a:cubicBezTo>
                  <a:cubicBezTo>
                    <a:pt x="1549" y="9977"/>
                    <a:pt x="1561" y="9982"/>
                    <a:pt x="1566" y="10004"/>
                  </a:cubicBezTo>
                  <a:cubicBezTo>
                    <a:pt x="1559" y="9973"/>
                    <a:pt x="1581" y="9970"/>
                    <a:pt x="1600" y="9966"/>
                  </a:cubicBezTo>
                  <a:lnTo>
                    <a:pt x="1600" y="9966"/>
                  </a:lnTo>
                  <a:cubicBezTo>
                    <a:pt x="1597" y="10001"/>
                    <a:pt x="1588" y="10032"/>
                    <a:pt x="1575" y="10064"/>
                  </a:cubicBezTo>
                  <a:cubicBezTo>
                    <a:pt x="1547" y="10126"/>
                    <a:pt x="1537" y="10189"/>
                    <a:pt x="1559" y="10308"/>
                  </a:cubicBezTo>
                  <a:cubicBezTo>
                    <a:pt x="1569" y="10368"/>
                    <a:pt x="1588" y="10455"/>
                    <a:pt x="1572" y="10490"/>
                  </a:cubicBezTo>
                  <a:cubicBezTo>
                    <a:pt x="1581" y="10546"/>
                    <a:pt x="1587" y="10575"/>
                    <a:pt x="1606" y="10575"/>
                  </a:cubicBezTo>
                  <a:cubicBezTo>
                    <a:pt x="1607" y="10575"/>
                    <a:pt x="1608" y="10575"/>
                    <a:pt x="1609" y="10574"/>
                  </a:cubicBezTo>
                  <a:lnTo>
                    <a:pt x="1619" y="10634"/>
                  </a:lnTo>
                  <a:cubicBezTo>
                    <a:pt x="1604" y="10664"/>
                    <a:pt x="1615" y="10722"/>
                    <a:pt x="1633" y="10722"/>
                  </a:cubicBezTo>
                  <a:cubicBezTo>
                    <a:pt x="1634" y="10722"/>
                    <a:pt x="1634" y="10722"/>
                    <a:pt x="1635" y="10722"/>
                  </a:cubicBezTo>
                  <a:cubicBezTo>
                    <a:pt x="1663" y="10750"/>
                    <a:pt x="1647" y="10781"/>
                    <a:pt x="1653" y="10809"/>
                  </a:cubicBezTo>
                  <a:cubicBezTo>
                    <a:pt x="1635" y="10847"/>
                    <a:pt x="1628" y="10863"/>
                    <a:pt x="1635" y="10863"/>
                  </a:cubicBezTo>
                  <a:cubicBezTo>
                    <a:pt x="1640" y="10863"/>
                    <a:pt x="1654" y="10854"/>
                    <a:pt x="1678" y="10838"/>
                  </a:cubicBezTo>
                  <a:cubicBezTo>
                    <a:pt x="1700" y="10835"/>
                    <a:pt x="1710" y="10772"/>
                    <a:pt x="1703" y="10744"/>
                  </a:cubicBezTo>
                  <a:lnTo>
                    <a:pt x="1688" y="10653"/>
                  </a:lnTo>
                  <a:lnTo>
                    <a:pt x="1725" y="10741"/>
                  </a:lnTo>
                  <a:cubicBezTo>
                    <a:pt x="1728" y="10768"/>
                    <a:pt x="1758" y="10822"/>
                    <a:pt x="1780" y="10822"/>
                  </a:cubicBezTo>
                  <a:cubicBezTo>
                    <a:pt x="1781" y="10822"/>
                    <a:pt x="1781" y="10822"/>
                    <a:pt x="1782" y="10822"/>
                  </a:cubicBezTo>
                  <a:cubicBezTo>
                    <a:pt x="1782" y="10822"/>
                    <a:pt x="1783" y="10822"/>
                    <a:pt x="1784" y="10822"/>
                  </a:cubicBezTo>
                  <a:cubicBezTo>
                    <a:pt x="1789" y="10822"/>
                    <a:pt x="1804" y="10824"/>
                    <a:pt x="1807" y="10847"/>
                  </a:cubicBezTo>
                  <a:lnTo>
                    <a:pt x="1766" y="10853"/>
                  </a:lnTo>
                  <a:cubicBezTo>
                    <a:pt x="1754" y="10839"/>
                    <a:pt x="1736" y="10832"/>
                    <a:pt x="1718" y="10832"/>
                  </a:cubicBezTo>
                  <a:cubicBezTo>
                    <a:pt x="1712" y="10832"/>
                    <a:pt x="1706" y="10833"/>
                    <a:pt x="1700" y="10835"/>
                  </a:cubicBezTo>
                  <a:cubicBezTo>
                    <a:pt x="1664" y="10868"/>
                    <a:pt x="1660" y="10957"/>
                    <a:pt x="1697" y="10957"/>
                  </a:cubicBezTo>
                  <a:cubicBezTo>
                    <a:pt x="1698" y="10957"/>
                    <a:pt x="1699" y="10957"/>
                    <a:pt x="1700" y="10957"/>
                  </a:cubicBezTo>
                  <a:lnTo>
                    <a:pt x="1700" y="10957"/>
                  </a:lnTo>
                  <a:cubicBezTo>
                    <a:pt x="1707" y="10976"/>
                    <a:pt x="1703" y="11001"/>
                    <a:pt x="1691" y="11016"/>
                  </a:cubicBezTo>
                  <a:cubicBezTo>
                    <a:pt x="1669" y="11019"/>
                    <a:pt x="1675" y="11051"/>
                    <a:pt x="1722" y="11073"/>
                  </a:cubicBezTo>
                  <a:cubicBezTo>
                    <a:pt x="1769" y="11098"/>
                    <a:pt x="1776" y="11126"/>
                    <a:pt x="1738" y="11164"/>
                  </a:cubicBezTo>
                  <a:cubicBezTo>
                    <a:pt x="1710" y="11225"/>
                    <a:pt x="1731" y="11342"/>
                    <a:pt x="1750" y="11342"/>
                  </a:cubicBezTo>
                  <a:cubicBezTo>
                    <a:pt x="1750" y="11342"/>
                    <a:pt x="1750" y="11342"/>
                    <a:pt x="1750" y="11342"/>
                  </a:cubicBezTo>
                  <a:cubicBezTo>
                    <a:pt x="1752" y="11342"/>
                    <a:pt x="1753" y="11342"/>
                    <a:pt x="1755" y="11342"/>
                  </a:cubicBezTo>
                  <a:cubicBezTo>
                    <a:pt x="1795" y="11342"/>
                    <a:pt x="1809" y="11425"/>
                    <a:pt x="1794" y="11458"/>
                  </a:cubicBezTo>
                  <a:cubicBezTo>
                    <a:pt x="1779" y="11486"/>
                    <a:pt x="1785" y="11524"/>
                    <a:pt x="1810" y="11546"/>
                  </a:cubicBezTo>
                  <a:cubicBezTo>
                    <a:pt x="1791" y="11549"/>
                    <a:pt x="1776" y="11583"/>
                    <a:pt x="1801" y="11609"/>
                  </a:cubicBezTo>
                  <a:cubicBezTo>
                    <a:pt x="1801" y="11609"/>
                    <a:pt x="1803" y="11622"/>
                    <a:pt x="1809" y="11622"/>
                  </a:cubicBezTo>
                  <a:cubicBezTo>
                    <a:pt x="1813" y="11622"/>
                    <a:pt x="1817" y="11618"/>
                    <a:pt x="1823" y="11605"/>
                  </a:cubicBezTo>
                  <a:cubicBezTo>
                    <a:pt x="1823" y="11605"/>
                    <a:pt x="1848" y="11634"/>
                    <a:pt x="1876" y="11659"/>
                  </a:cubicBezTo>
                  <a:cubicBezTo>
                    <a:pt x="1870" y="11631"/>
                    <a:pt x="1888" y="11624"/>
                    <a:pt x="1910" y="11621"/>
                  </a:cubicBezTo>
                  <a:cubicBezTo>
                    <a:pt x="1911" y="11621"/>
                    <a:pt x="1911" y="11621"/>
                    <a:pt x="1911" y="11621"/>
                  </a:cubicBezTo>
                  <a:cubicBezTo>
                    <a:pt x="1932" y="11621"/>
                    <a:pt x="1932" y="11741"/>
                    <a:pt x="1882" y="11809"/>
                  </a:cubicBezTo>
                  <a:lnTo>
                    <a:pt x="1851" y="11875"/>
                  </a:lnTo>
                  <a:lnTo>
                    <a:pt x="1892" y="11869"/>
                  </a:lnTo>
                  <a:lnTo>
                    <a:pt x="1892" y="11869"/>
                  </a:lnTo>
                  <a:cubicBezTo>
                    <a:pt x="1898" y="11897"/>
                    <a:pt x="1904" y="11928"/>
                    <a:pt x="1882" y="11931"/>
                  </a:cubicBezTo>
                  <a:cubicBezTo>
                    <a:pt x="1863" y="11934"/>
                    <a:pt x="1863" y="11934"/>
                    <a:pt x="1866" y="11963"/>
                  </a:cubicBezTo>
                  <a:cubicBezTo>
                    <a:pt x="1866" y="11963"/>
                    <a:pt x="1872" y="11991"/>
                    <a:pt x="1892" y="11991"/>
                  </a:cubicBezTo>
                  <a:cubicBezTo>
                    <a:pt x="1893" y="11991"/>
                    <a:pt x="1894" y="11991"/>
                    <a:pt x="1895" y="11991"/>
                  </a:cubicBezTo>
                  <a:cubicBezTo>
                    <a:pt x="1907" y="11989"/>
                    <a:pt x="1916" y="11988"/>
                    <a:pt x="1921" y="11988"/>
                  </a:cubicBezTo>
                  <a:cubicBezTo>
                    <a:pt x="1934" y="11988"/>
                    <a:pt x="1931" y="11994"/>
                    <a:pt x="1920" y="12016"/>
                  </a:cubicBezTo>
                  <a:cubicBezTo>
                    <a:pt x="1885" y="12054"/>
                    <a:pt x="1892" y="12082"/>
                    <a:pt x="1935" y="12104"/>
                  </a:cubicBezTo>
                  <a:cubicBezTo>
                    <a:pt x="1948" y="12102"/>
                    <a:pt x="1957" y="12101"/>
                    <a:pt x="1963" y="12101"/>
                  </a:cubicBezTo>
                  <a:cubicBezTo>
                    <a:pt x="1976" y="12101"/>
                    <a:pt x="1968" y="12108"/>
                    <a:pt x="1942" y="12135"/>
                  </a:cubicBezTo>
                  <a:cubicBezTo>
                    <a:pt x="1923" y="12138"/>
                    <a:pt x="1907" y="12170"/>
                    <a:pt x="1913" y="12201"/>
                  </a:cubicBezTo>
                  <a:lnTo>
                    <a:pt x="1932" y="12198"/>
                  </a:lnTo>
                  <a:cubicBezTo>
                    <a:pt x="1936" y="12197"/>
                    <a:pt x="1940" y="12197"/>
                    <a:pt x="1943" y="12197"/>
                  </a:cubicBezTo>
                  <a:cubicBezTo>
                    <a:pt x="1974" y="12197"/>
                    <a:pt x="1978" y="12223"/>
                    <a:pt x="1964" y="12254"/>
                  </a:cubicBezTo>
                  <a:cubicBezTo>
                    <a:pt x="1945" y="12257"/>
                    <a:pt x="1948" y="12285"/>
                    <a:pt x="1982" y="12342"/>
                  </a:cubicBezTo>
                  <a:cubicBezTo>
                    <a:pt x="1992" y="12401"/>
                    <a:pt x="1995" y="12426"/>
                    <a:pt x="1976" y="12433"/>
                  </a:cubicBezTo>
                  <a:cubicBezTo>
                    <a:pt x="1935" y="12436"/>
                    <a:pt x="1932" y="12439"/>
                    <a:pt x="1979" y="12464"/>
                  </a:cubicBezTo>
                  <a:cubicBezTo>
                    <a:pt x="2007" y="12495"/>
                    <a:pt x="2007" y="12495"/>
                    <a:pt x="1998" y="12564"/>
                  </a:cubicBezTo>
                  <a:cubicBezTo>
                    <a:pt x="1986" y="12602"/>
                    <a:pt x="1986" y="12602"/>
                    <a:pt x="2014" y="12630"/>
                  </a:cubicBezTo>
                  <a:cubicBezTo>
                    <a:pt x="2054" y="12621"/>
                    <a:pt x="2076" y="12615"/>
                    <a:pt x="2067" y="12583"/>
                  </a:cubicBezTo>
                  <a:cubicBezTo>
                    <a:pt x="2061" y="12552"/>
                    <a:pt x="2061" y="12552"/>
                    <a:pt x="2083" y="12549"/>
                  </a:cubicBezTo>
                  <a:lnTo>
                    <a:pt x="2095" y="12611"/>
                  </a:lnTo>
                  <a:cubicBezTo>
                    <a:pt x="2105" y="12655"/>
                    <a:pt x="2123" y="12696"/>
                    <a:pt x="2152" y="12730"/>
                  </a:cubicBezTo>
                  <a:cubicBezTo>
                    <a:pt x="2170" y="12754"/>
                    <a:pt x="2187" y="12765"/>
                    <a:pt x="2198" y="12765"/>
                  </a:cubicBezTo>
                  <a:cubicBezTo>
                    <a:pt x="2211" y="12765"/>
                    <a:pt x="2213" y="12748"/>
                    <a:pt x="2192" y="12718"/>
                  </a:cubicBezTo>
                  <a:lnTo>
                    <a:pt x="2202" y="12680"/>
                  </a:lnTo>
                  <a:cubicBezTo>
                    <a:pt x="2254" y="12664"/>
                    <a:pt x="2248" y="12618"/>
                    <a:pt x="2206" y="12618"/>
                  </a:cubicBezTo>
                  <a:cubicBezTo>
                    <a:pt x="2200" y="12618"/>
                    <a:pt x="2193" y="12619"/>
                    <a:pt x="2186" y="12621"/>
                  </a:cubicBezTo>
                  <a:cubicBezTo>
                    <a:pt x="2162" y="12627"/>
                    <a:pt x="2147" y="12630"/>
                    <a:pt x="2140" y="12630"/>
                  </a:cubicBezTo>
                  <a:cubicBezTo>
                    <a:pt x="2128" y="12630"/>
                    <a:pt x="2137" y="12621"/>
                    <a:pt x="2158" y="12596"/>
                  </a:cubicBezTo>
                  <a:cubicBezTo>
                    <a:pt x="2199" y="12586"/>
                    <a:pt x="2189" y="12555"/>
                    <a:pt x="2183" y="12524"/>
                  </a:cubicBezTo>
                  <a:cubicBezTo>
                    <a:pt x="2177" y="12495"/>
                    <a:pt x="2177" y="12495"/>
                    <a:pt x="2199" y="12492"/>
                  </a:cubicBezTo>
                  <a:cubicBezTo>
                    <a:pt x="2217" y="12486"/>
                    <a:pt x="2233" y="12455"/>
                    <a:pt x="2227" y="12423"/>
                  </a:cubicBezTo>
                  <a:cubicBezTo>
                    <a:pt x="2224" y="12402"/>
                    <a:pt x="2224" y="12397"/>
                    <a:pt x="2214" y="12397"/>
                  </a:cubicBezTo>
                  <a:cubicBezTo>
                    <a:pt x="2211" y="12397"/>
                    <a:pt x="2207" y="12398"/>
                    <a:pt x="2202" y="12398"/>
                  </a:cubicBezTo>
                  <a:cubicBezTo>
                    <a:pt x="2199" y="12404"/>
                    <a:pt x="2196" y="12407"/>
                    <a:pt x="2194" y="12407"/>
                  </a:cubicBezTo>
                  <a:cubicBezTo>
                    <a:pt x="2185" y="12407"/>
                    <a:pt x="2187" y="12363"/>
                    <a:pt x="2214" y="12336"/>
                  </a:cubicBezTo>
                  <a:cubicBezTo>
                    <a:pt x="2225" y="12311"/>
                    <a:pt x="2229" y="12304"/>
                    <a:pt x="2216" y="12304"/>
                  </a:cubicBezTo>
                  <a:cubicBezTo>
                    <a:pt x="2210" y="12304"/>
                    <a:pt x="2201" y="12306"/>
                    <a:pt x="2189" y="12307"/>
                  </a:cubicBezTo>
                  <a:cubicBezTo>
                    <a:pt x="2187" y="12308"/>
                    <a:pt x="2185" y="12308"/>
                    <a:pt x="2183" y="12308"/>
                  </a:cubicBezTo>
                  <a:cubicBezTo>
                    <a:pt x="2144" y="12308"/>
                    <a:pt x="2138" y="12255"/>
                    <a:pt x="2170" y="12220"/>
                  </a:cubicBezTo>
                  <a:lnTo>
                    <a:pt x="2161" y="12160"/>
                  </a:lnTo>
                  <a:cubicBezTo>
                    <a:pt x="2157" y="12141"/>
                    <a:pt x="2145" y="12136"/>
                    <a:pt x="2132" y="12136"/>
                  </a:cubicBezTo>
                  <a:cubicBezTo>
                    <a:pt x="2126" y="12136"/>
                    <a:pt x="2120" y="12137"/>
                    <a:pt x="2114" y="12138"/>
                  </a:cubicBezTo>
                  <a:cubicBezTo>
                    <a:pt x="2102" y="12140"/>
                    <a:pt x="2093" y="12141"/>
                    <a:pt x="2088" y="12141"/>
                  </a:cubicBezTo>
                  <a:cubicBezTo>
                    <a:pt x="2074" y="12141"/>
                    <a:pt x="2077" y="12134"/>
                    <a:pt x="2086" y="12110"/>
                  </a:cubicBezTo>
                  <a:cubicBezTo>
                    <a:pt x="2101" y="12079"/>
                    <a:pt x="2123" y="12076"/>
                    <a:pt x="2123" y="12076"/>
                  </a:cubicBezTo>
                  <a:cubicBezTo>
                    <a:pt x="2142" y="12072"/>
                    <a:pt x="2139" y="12044"/>
                    <a:pt x="2133" y="12013"/>
                  </a:cubicBezTo>
                  <a:cubicBezTo>
                    <a:pt x="2127" y="11985"/>
                    <a:pt x="2118" y="11928"/>
                    <a:pt x="2097" y="11928"/>
                  </a:cubicBezTo>
                  <a:cubicBezTo>
                    <a:pt x="2096" y="11928"/>
                    <a:pt x="2096" y="11928"/>
                    <a:pt x="2095" y="11928"/>
                  </a:cubicBezTo>
                  <a:lnTo>
                    <a:pt x="2117" y="11925"/>
                  </a:lnTo>
                  <a:cubicBezTo>
                    <a:pt x="2112" y="11900"/>
                    <a:pt x="2123" y="11893"/>
                    <a:pt x="2118" y="11893"/>
                  </a:cubicBezTo>
                  <a:cubicBezTo>
                    <a:pt x="2117" y="11893"/>
                    <a:pt x="2114" y="11893"/>
                    <a:pt x="2111" y="11894"/>
                  </a:cubicBezTo>
                  <a:cubicBezTo>
                    <a:pt x="2108" y="11866"/>
                    <a:pt x="2108" y="11834"/>
                    <a:pt x="2114" y="11803"/>
                  </a:cubicBezTo>
                  <a:cubicBezTo>
                    <a:pt x="2120" y="11761"/>
                    <a:pt x="2097" y="11710"/>
                    <a:pt x="2073" y="11710"/>
                  </a:cubicBezTo>
                  <a:cubicBezTo>
                    <a:pt x="2062" y="11710"/>
                    <a:pt x="2050" y="11722"/>
                    <a:pt x="2042" y="11753"/>
                  </a:cubicBezTo>
                  <a:lnTo>
                    <a:pt x="2036" y="11725"/>
                  </a:lnTo>
                  <a:cubicBezTo>
                    <a:pt x="2030" y="11698"/>
                    <a:pt x="2017" y="11696"/>
                    <a:pt x="2012" y="11696"/>
                  </a:cubicBezTo>
                  <a:cubicBezTo>
                    <a:pt x="2011" y="11696"/>
                    <a:pt x="2011" y="11696"/>
                    <a:pt x="2011" y="11696"/>
                  </a:cubicBezTo>
                  <a:cubicBezTo>
                    <a:pt x="2009" y="11696"/>
                    <a:pt x="2008" y="11697"/>
                    <a:pt x="2007" y="11697"/>
                  </a:cubicBezTo>
                  <a:cubicBezTo>
                    <a:pt x="1988" y="11697"/>
                    <a:pt x="1982" y="11670"/>
                    <a:pt x="1979" y="11643"/>
                  </a:cubicBezTo>
                  <a:lnTo>
                    <a:pt x="2020" y="11637"/>
                  </a:lnTo>
                  <a:cubicBezTo>
                    <a:pt x="2028" y="11639"/>
                    <a:pt x="2036" y="11640"/>
                    <a:pt x="2042" y="11640"/>
                  </a:cubicBezTo>
                  <a:cubicBezTo>
                    <a:pt x="2087" y="11640"/>
                    <a:pt x="2087" y="11590"/>
                    <a:pt x="2029" y="11574"/>
                  </a:cubicBezTo>
                  <a:lnTo>
                    <a:pt x="2048" y="11571"/>
                  </a:lnTo>
                  <a:cubicBezTo>
                    <a:pt x="2070" y="11568"/>
                    <a:pt x="2064" y="11536"/>
                    <a:pt x="2033" y="11480"/>
                  </a:cubicBezTo>
                  <a:cubicBezTo>
                    <a:pt x="2020" y="11452"/>
                    <a:pt x="1992" y="11433"/>
                    <a:pt x="1960" y="11433"/>
                  </a:cubicBezTo>
                  <a:cubicBezTo>
                    <a:pt x="1959" y="11433"/>
                    <a:pt x="1958" y="11433"/>
                    <a:pt x="1957" y="11433"/>
                  </a:cubicBezTo>
                  <a:cubicBezTo>
                    <a:pt x="1938" y="11433"/>
                    <a:pt x="1932" y="11405"/>
                    <a:pt x="1932" y="11405"/>
                  </a:cubicBezTo>
                  <a:cubicBezTo>
                    <a:pt x="1929" y="11377"/>
                    <a:pt x="1929" y="11377"/>
                    <a:pt x="1948" y="11374"/>
                  </a:cubicBezTo>
                  <a:cubicBezTo>
                    <a:pt x="1989" y="11367"/>
                    <a:pt x="1979" y="11308"/>
                    <a:pt x="1932" y="11283"/>
                  </a:cubicBezTo>
                  <a:lnTo>
                    <a:pt x="1954" y="11280"/>
                  </a:lnTo>
                  <a:cubicBezTo>
                    <a:pt x="1973" y="11276"/>
                    <a:pt x="1989" y="11245"/>
                    <a:pt x="1942" y="11101"/>
                  </a:cubicBezTo>
                  <a:cubicBezTo>
                    <a:pt x="1920" y="10982"/>
                    <a:pt x="1901" y="10894"/>
                    <a:pt x="1923" y="10891"/>
                  </a:cubicBezTo>
                  <a:cubicBezTo>
                    <a:pt x="1942" y="10888"/>
                    <a:pt x="1879" y="10775"/>
                    <a:pt x="1826" y="10722"/>
                  </a:cubicBezTo>
                  <a:cubicBezTo>
                    <a:pt x="1848" y="10719"/>
                    <a:pt x="1841" y="10690"/>
                    <a:pt x="1832" y="10631"/>
                  </a:cubicBezTo>
                  <a:cubicBezTo>
                    <a:pt x="1813" y="10543"/>
                    <a:pt x="1813" y="10543"/>
                    <a:pt x="1835" y="10540"/>
                  </a:cubicBezTo>
                  <a:cubicBezTo>
                    <a:pt x="1853" y="10549"/>
                    <a:pt x="1865" y="10554"/>
                    <a:pt x="1868" y="10554"/>
                  </a:cubicBezTo>
                  <a:cubicBezTo>
                    <a:pt x="1874" y="10554"/>
                    <a:pt x="1861" y="10541"/>
                    <a:pt x="1829" y="10509"/>
                  </a:cubicBezTo>
                  <a:cubicBezTo>
                    <a:pt x="1782" y="10487"/>
                    <a:pt x="1788" y="10393"/>
                    <a:pt x="1829" y="10386"/>
                  </a:cubicBezTo>
                  <a:cubicBezTo>
                    <a:pt x="1848" y="10383"/>
                    <a:pt x="1845" y="10355"/>
                    <a:pt x="1832" y="10296"/>
                  </a:cubicBezTo>
                  <a:cubicBezTo>
                    <a:pt x="1807" y="10270"/>
                    <a:pt x="1794" y="10211"/>
                    <a:pt x="1785" y="10151"/>
                  </a:cubicBezTo>
                  <a:cubicBezTo>
                    <a:pt x="1770" y="10082"/>
                    <a:pt x="1767" y="10068"/>
                    <a:pt x="1746" y="10068"/>
                  </a:cubicBezTo>
                  <a:cubicBezTo>
                    <a:pt x="1741" y="10068"/>
                    <a:pt x="1734" y="10069"/>
                    <a:pt x="1725" y="10070"/>
                  </a:cubicBezTo>
                  <a:cubicBezTo>
                    <a:pt x="1722" y="10070"/>
                    <a:pt x="1719" y="10071"/>
                    <a:pt x="1716" y="10071"/>
                  </a:cubicBezTo>
                  <a:cubicBezTo>
                    <a:pt x="1684" y="10071"/>
                    <a:pt x="1678" y="10040"/>
                    <a:pt x="1669" y="9985"/>
                  </a:cubicBezTo>
                  <a:cubicBezTo>
                    <a:pt x="1663" y="9957"/>
                    <a:pt x="1656" y="9929"/>
                    <a:pt x="1678" y="9926"/>
                  </a:cubicBezTo>
                  <a:cubicBezTo>
                    <a:pt x="1685" y="9904"/>
                    <a:pt x="1691" y="9882"/>
                    <a:pt x="1688" y="9863"/>
                  </a:cubicBezTo>
                  <a:cubicBezTo>
                    <a:pt x="1682" y="9832"/>
                    <a:pt x="1675" y="9803"/>
                    <a:pt x="1697" y="9800"/>
                  </a:cubicBezTo>
                  <a:cubicBezTo>
                    <a:pt x="1707" y="9769"/>
                    <a:pt x="1707" y="9738"/>
                    <a:pt x="1700" y="9706"/>
                  </a:cubicBezTo>
                  <a:cubicBezTo>
                    <a:pt x="1691" y="9650"/>
                    <a:pt x="1678" y="9590"/>
                    <a:pt x="1700" y="9587"/>
                  </a:cubicBezTo>
                  <a:cubicBezTo>
                    <a:pt x="1696" y="9563"/>
                    <a:pt x="1694" y="9558"/>
                    <a:pt x="1685" y="9558"/>
                  </a:cubicBezTo>
                  <a:cubicBezTo>
                    <a:pt x="1681" y="9558"/>
                    <a:pt x="1677" y="9558"/>
                    <a:pt x="1672" y="9559"/>
                  </a:cubicBezTo>
                  <a:cubicBezTo>
                    <a:pt x="1671" y="9559"/>
                    <a:pt x="1670" y="9559"/>
                    <a:pt x="1669" y="9559"/>
                  </a:cubicBezTo>
                  <a:cubicBezTo>
                    <a:pt x="1650" y="9559"/>
                    <a:pt x="1625" y="9531"/>
                    <a:pt x="1625" y="9415"/>
                  </a:cubicBezTo>
                  <a:cubicBezTo>
                    <a:pt x="1613" y="9356"/>
                    <a:pt x="1597" y="9271"/>
                    <a:pt x="1576" y="9271"/>
                  </a:cubicBezTo>
                  <a:cubicBezTo>
                    <a:pt x="1576" y="9271"/>
                    <a:pt x="1575" y="9271"/>
                    <a:pt x="1575" y="9271"/>
                  </a:cubicBezTo>
                  <a:cubicBezTo>
                    <a:pt x="1572" y="9243"/>
                    <a:pt x="1572" y="9243"/>
                    <a:pt x="1591" y="9239"/>
                  </a:cubicBezTo>
                  <a:cubicBezTo>
                    <a:pt x="1631" y="9233"/>
                    <a:pt x="1622" y="9174"/>
                    <a:pt x="1569" y="9120"/>
                  </a:cubicBezTo>
                  <a:cubicBezTo>
                    <a:pt x="1568" y="9120"/>
                    <a:pt x="1567" y="9121"/>
                    <a:pt x="1566" y="9121"/>
                  </a:cubicBezTo>
                  <a:cubicBezTo>
                    <a:pt x="1549" y="9121"/>
                    <a:pt x="1544" y="9091"/>
                    <a:pt x="1559" y="9061"/>
                  </a:cubicBezTo>
                  <a:cubicBezTo>
                    <a:pt x="1553" y="9039"/>
                    <a:pt x="1544" y="9020"/>
                    <a:pt x="1528" y="9004"/>
                  </a:cubicBezTo>
                  <a:cubicBezTo>
                    <a:pt x="1500" y="8979"/>
                    <a:pt x="1500" y="8979"/>
                    <a:pt x="1509" y="8917"/>
                  </a:cubicBezTo>
                  <a:cubicBezTo>
                    <a:pt x="1531" y="8913"/>
                    <a:pt x="1525" y="8882"/>
                    <a:pt x="1519" y="8854"/>
                  </a:cubicBezTo>
                  <a:cubicBezTo>
                    <a:pt x="1487" y="8798"/>
                    <a:pt x="1428" y="8472"/>
                    <a:pt x="1443" y="8440"/>
                  </a:cubicBezTo>
                  <a:cubicBezTo>
                    <a:pt x="1415" y="8412"/>
                    <a:pt x="1415" y="8412"/>
                    <a:pt x="1412" y="8384"/>
                  </a:cubicBezTo>
                  <a:cubicBezTo>
                    <a:pt x="1443" y="8353"/>
                    <a:pt x="1426" y="8327"/>
                    <a:pt x="1389" y="8327"/>
                  </a:cubicBezTo>
                  <a:cubicBezTo>
                    <a:pt x="1386" y="8327"/>
                    <a:pt x="1382" y="8327"/>
                    <a:pt x="1378" y="8327"/>
                  </a:cubicBezTo>
                  <a:lnTo>
                    <a:pt x="1384" y="8359"/>
                  </a:lnTo>
                  <a:lnTo>
                    <a:pt x="1390" y="8387"/>
                  </a:lnTo>
                  <a:cubicBezTo>
                    <a:pt x="1389" y="8387"/>
                    <a:pt x="1387" y="8387"/>
                    <a:pt x="1386" y="8387"/>
                  </a:cubicBezTo>
                  <a:cubicBezTo>
                    <a:pt x="1348" y="8387"/>
                    <a:pt x="1336" y="8305"/>
                    <a:pt x="1393" y="8296"/>
                  </a:cubicBezTo>
                  <a:cubicBezTo>
                    <a:pt x="1431" y="8259"/>
                    <a:pt x="1431" y="8259"/>
                    <a:pt x="1384" y="8237"/>
                  </a:cubicBezTo>
                  <a:cubicBezTo>
                    <a:pt x="1337" y="8212"/>
                    <a:pt x="1331" y="8183"/>
                    <a:pt x="1365" y="8149"/>
                  </a:cubicBezTo>
                  <a:cubicBezTo>
                    <a:pt x="1409" y="8143"/>
                    <a:pt x="1409" y="8143"/>
                    <a:pt x="1362" y="8118"/>
                  </a:cubicBezTo>
                  <a:cubicBezTo>
                    <a:pt x="1268" y="8071"/>
                    <a:pt x="1230" y="7986"/>
                    <a:pt x="1312" y="7973"/>
                  </a:cubicBezTo>
                  <a:cubicBezTo>
                    <a:pt x="1346" y="7970"/>
                    <a:pt x="1371" y="7939"/>
                    <a:pt x="1362" y="7904"/>
                  </a:cubicBezTo>
                  <a:cubicBezTo>
                    <a:pt x="1360" y="7885"/>
                    <a:pt x="1349" y="7880"/>
                    <a:pt x="1335" y="7880"/>
                  </a:cubicBezTo>
                  <a:cubicBezTo>
                    <a:pt x="1329" y="7880"/>
                    <a:pt x="1322" y="7881"/>
                    <a:pt x="1315" y="7882"/>
                  </a:cubicBezTo>
                  <a:cubicBezTo>
                    <a:pt x="1305" y="7893"/>
                    <a:pt x="1297" y="7897"/>
                    <a:pt x="1292" y="7897"/>
                  </a:cubicBezTo>
                  <a:cubicBezTo>
                    <a:pt x="1280" y="7897"/>
                    <a:pt x="1283" y="7870"/>
                    <a:pt x="1305" y="7823"/>
                  </a:cubicBezTo>
                  <a:cubicBezTo>
                    <a:pt x="1349" y="7726"/>
                    <a:pt x="1340" y="7666"/>
                    <a:pt x="1280" y="7582"/>
                  </a:cubicBezTo>
                  <a:cubicBezTo>
                    <a:pt x="1235" y="7502"/>
                    <a:pt x="1214" y="7432"/>
                    <a:pt x="1228" y="7432"/>
                  </a:cubicBezTo>
                  <a:cubicBezTo>
                    <a:pt x="1233" y="7432"/>
                    <a:pt x="1243" y="7442"/>
                    <a:pt x="1258" y="7466"/>
                  </a:cubicBezTo>
                  <a:cubicBezTo>
                    <a:pt x="1285" y="7490"/>
                    <a:pt x="1298" y="7503"/>
                    <a:pt x="1301" y="7503"/>
                  </a:cubicBezTo>
                  <a:cubicBezTo>
                    <a:pt x="1304" y="7503"/>
                    <a:pt x="1296" y="7490"/>
                    <a:pt x="1280" y="7463"/>
                  </a:cubicBezTo>
                  <a:lnTo>
                    <a:pt x="1252" y="7312"/>
                  </a:lnTo>
                  <a:cubicBezTo>
                    <a:pt x="1246" y="7286"/>
                    <a:pt x="1224" y="7262"/>
                    <a:pt x="1205" y="7262"/>
                  </a:cubicBezTo>
                  <a:cubicBezTo>
                    <a:pt x="1204" y="7262"/>
                    <a:pt x="1203" y="7262"/>
                    <a:pt x="1202" y="7262"/>
                  </a:cubicBezTo>
                  <a:cubicBezTo>
                    <a:pt x="1243" y="7218"/>
                    <a:pt x="1240" y="7149"/>
                    <a:pt x="1193" y="7108"/>
                  </a:cubicBezTo>
                  <a:lnTo>
                    <a:pt x="1183" y="7052"/>
                  </a:lnTo>
                  <a:cubicBezTo>
                    <a:pt x="1177" y="7021"/>
                    <a:pt x="1177" y="7021"/>
                    <a:pt x="1152" y="6996"/>
                  </a:cubicBezTo>
                  <a:cubicBezTo>
                    <a:pt x="1124" y="6967"/>
                    <a:pt x="1139" y="6936"/>
                    <a:pt x="1155" y="6902"/>
                  </a:cubicBezTo>
                  <a:cubicBezTo>
                    <a:pt x="1170" y="6872"/>
                    <a:pt x="1185" y="6842"/>
                    <a:pt x="1167" y="6842"/>
                  </a:cubicBezTo>
                  <a:cubicBezTo>
                    <a:pt x="1166" y="6842"/>
                    <a:pt x="1165" y="6842"/>
                    <a:pt x="1164" y="6842"/>
                  </a:cubicBezTo>
                  <a:cubicBezTo>
                    <a:pt x="1164" y="6842"/>
                    <a:pt x="1163" y="6842"/>
                    <a:pt x="1163" y="6842"/>
                  </a:cubicBezTo>
                  <a:cubicBezTo>
                    <a:pt x="1141" y="6842"/>
                    <a:pt x="1111" y="6788"/>
                    <a:pt x="1086" y="6761"/>
                  </a:cubicBezTo>
                  <a:cubicBezTo>
                    <a:pt x="1068" y="6742"/>
                    <a:pt x="1070" y="6719"/>
                    <a:pt x="1083" y="6719"/>
                  </a:cubicBezTo>
                  <a:cubicBezTo>
                    <a:pt x="1088" y="6719"/>
                    <a:pt x="1094" y="6722"/>
                    <a:pt x="1102" y="6729"/>
                  </a:cubicBezTo>
                  <a:cubicBezTo>
                    <a:pt x="1121" y="6726"/>
                    <a:pt x="1121" y="6726"/>
                    <a:pt x="1130" y="6663"/>
                  </a:cubicBezTo>
                  <a:cubicBezTo>
                    <a:pt x="1127" y="6636"/>
                    <a:pt x="1115" y="6579"/>
                    <a:pt x="1097" y="6579"/>
                  </a:cubicBezTo>
                  <a:cubicBezTo>
                    <a:pt x="1096" y="6579"/>
                    <a:pt x="1096" y="6579"/>
                    <a:pt x="1096" y="6579"/>
                  </a:cubicBezTo>
                  <a:cubicBezTo>
                    <a:pt x="1095" y="6579"/>
                    <a:pt x="1095" y="6579"/>
                    <a:pt x="1095" y="6579"/>
                  </a:cubicBezTo>
                  <a:cubicBezTo>
                    <a:pt x="1073" y="6579"/>
                    <a:pt x="1039" y="6403"/>
                    <a:pt x="1055" y="6372"/>
                  </a:cubicBezTo>
                  <a:lnTo>
                    <a:pt x="1045" y="6312"/>
                  </a:lnTo>
                  <a:cubicBezTo>
                    <a:pt x="1039" y="6281"/>
                    <a:pt x="1014" y="6256"/>
                    <a:pt x="1008" y="6225"/>
                  </a:cubicBezTo>
                  <a:cubicBezTo>
                    <a:pt x="1002" y="6206"/>
                    <a:pt x="992" y="6187"/>
                    <a:pt x="976" y="6171"/>
                  </a:cubicBezTo>
                  <a:cubicBezTo>
                    <a:pt x="970" y="6140"/>
                    <a:pt x="964" y="6112"/>
                    <a:pt x="986" y="6109"/>
                  </a:cubicBezTo>
                  <a:cubicBezTo>
                    <a:pt x="939" y="6084"/>
                    <a:pt x="939" y="6084"/>
                    <a:pt x="973" y="6049"/>
                  </a:cubicBezTo>
                  <a:cubicBezTo>
                    <a:pt x="1014" y="6043"/>
                    <a:pt x="1014" y="6043"/>
                    <a:pt x="970" y="6018"/>
                  </a:cubicBezTo>
                  <a:cubicBezTo>
                    <a:pt x="942" y="5993"/>
                    <a:pt x="942" y="5993"/>
                    <a:pt x="958" y="5961"/>
                  </a:cubicBezTo>
                  <a:cubicBezTo>
                    <a:pt x="975" y="5956"/>
                    <a:pt x="974" y="5930"/>
                    <a:pt x="955" y="5930"/>
                  </a:cubicBezTo>
                  <a:cubicBezTo>
                    <a:pt x="954" y="5930"/>
                    <a:pt x="953" y="5930"/>
                    <a:pt x="951" y="5930"/>
                  </a:cubicBezTo>
                  <a:cubicBezTo>
                    <a:pt x="904" y="5908"/>
                    <a:pt x="867" y="5820"/>
                    <a:pt x="911" y="5814"/>
                  </a:cubicBezTo>
                  <a:cubicBezTo>
                    <a:pt x="904" y="5795"/>
                    <a:pt x="892" y="5773"/>
                    <a:pt x="876" y="5761"/>
                  </a:cubicBezTo>
                  <a:cubicBezTo>
                    <a:pt x="832" y="5736"/>
                    <a:pt x="832" y="5736"/>
                    <a:pt x="873" y="5730"/>
                  </a:cubicBezTo>
                  <a:cubicBezTo>
                    <a:pt x="907" y="5695"/>
                    <a:pt x="901" y="5664"/>
                    <a:pt x="854" y="5642"/>
                  </a:cubicBezTo>
                  <a:cubicBezTo>
                    <a:pt x="842" y="5626"/>
                    <a:pt x="835" y="5601"/>
                    <a:pt x="845" y="5582"/>
                  </a:cubicBezTo>
                  <a:cubicBezTo>
                    <a:pt x="853" y="5525"/>
                    <a:pt x="844" y="5370"/>
                    <a:pt x="816" y="5370"/>
                  </a:cubicBezTo>
                  <a:cubicBezTo>
                    <a:pt x="813" y="5370"/>
                    <a:pt x="810" y="5372"/>
                    <a:pt x="807" y="5375"/>
                  </a:cubicBezTo>
                  <a:lnTo>
                    <a:pt x="795" y="5316"/>
                  </a:lnTo>
                  <a:cubicBezTo>
                    <a:pt x="804" y="5253"/>
                    <a:pt x="798" y="5225"/>
                    <a:pt x="773" y="5197"/>
                  </a:cubicBezTo>
                  <a:lnTo>
                    <a:pt x="748" y="5172"/>
                  </a:lnTo>
                  <a:cubicBezTo>
                    <a:pt x="766" y="5169"/>
                    <a:pt x="782" y="5134"/>
                    <a:pt x="776" y="5106"/>
                  </a:cubicBezTo>
                  <a:cubicBezTo>
                    <a:pt x="771" y="5085"/>
                    <a:pt x="770" y="5079"/>
                    <a:pt x="762" y="5079"/>
                  </a:cubicBezTo>
                  <a:cubicBezTo>
                    <a:pt x="759" y="5079"/>
                    <a:pt x="756" y="5080"/>
                    <a:pt x="751" y="5081"/>
                  </a:cubicBezTo>
                  <a:cubicBezTo>
                    <a:pt x="746" y="5091"/>
                    <a:pt x="742" y="5095"/>
                    <a:pt x="739" y="5095"/>
                  </a:cubicBezTo>
                  <a:cubicBezTo>
                    <a:pt x="732" y="5095"/>
                    <a:pt x="728" y="5074"/>
                    <a:pt x="726" y="5053"/>
                  </a:cubicBezTo>
                  <a:cubicBezTo>
                    <a:pt x="719" y="5024"/>
                    <a:pt x="735" y="4990"/>
                    <a:pt x="754" y="4987"/>
                  </a:cubicBezTo>
                  <a:lnTo>
                    <a:pt x="748" y="4959"/>
                  </a:lnTo>
                  <a:cubicBezTo>
                    <a:pt x="744" y="4959"/>
                    <a:pt x="741" y="4959"/>
                    <a:pt x="738" y="4959"/>
                  </a:cubicBezTo>
                  <a:cubicBezTo>
                    <a:pt x="707" y="4959"/>
                    <a:pt x="705" y="4933"/>
                    <a:pt x="723" y="4930"/>
                  </a:cubicBezTo>
                  <a:cubicBezTo>
                    <a:pt x="735" y="4902"/>
                    <a:pt x="735" y="4871"/>
                    <a:pt x="726" y="4840"/>
                  </a:cubicBezTo>
                  <a:lnTo>
                    <a:pt x="726" y="4840"/>
                  </a:lnTo>
                  <a:cubicBezTo>
                    <a:pt x="725" y="4840"/>
                    <a:pt x="724" y="4840"/>
                    <a:pt x="723" y="4840"/>
                  </a:cubicBezTo>
                  <a:cubicBezTo>
                    <a:pt x="713" y="4840"/>
                    <a:pt x="716" y="4828"/>
                    <a:pt x="721" y="4828"/>
                  </a:cubicBezTo>
                  <a:cubicBezTo>
                    <a:pt x="723" y="4828"/>
                    <a:pt x="725" y="4831"/>
                    <a:pt x="726" y="4840"/>
                  </a:cubicBezTo>
                  <a:lnTo>
                    <a:pt x="748" y="4836"/>
                  </a:lnTo>
                  <a:cubicBezTo>
                    <a:pt x="759" y="4815"/>
                    <a:pt x="751" y="4809"/>
                    <a:pt x="739" y="4809"/>
                  </a:cubicBezTo>
                  <a:cubicBezTo>
                    <a:pt x="734" y="4809"/>
                    <a:pt x="728" y="4810"/>
                    <a:pt x="723" y="4811"/>
                  </a:cubicBezTo>
                  <a:lnTo>
                    <a:pt x="710" y="4752"/>
                  </a:lnTo>
                  <a:cubicBezTo>
                    <a:pt x="706" y="4730"/>
                    <a:pt x="703" y="4710"/>
                    <a:pt x="696" y="4710"/>
                  </a:cubicBezTo>
                  <a:cubicBezTo>
                    <a:pt x="693" y="4710"/>
                    <a:pt x="690" y="4714"/>
                    <a:pt x="685" y="4724"/>
                  </a:cubicBezTo>
                  <a:cubicBezTo>
                    <a:pt x="678" y="4725"/>
                    <a:pt x="671" y="4726"/>
                    <a:pt x="665" y="4726"/>
                  </a:cubicBezTo>
                  <a:cubicBezTo>
                    <a:pt x="652" y="4726"/>
                    <a:pt x="642" y="4721"/>
                    <a:pt x="638" y="4702"/>
                  </a:cubicBezTo>
                  <a:cubicBezTo>
                    <a:pt x="637" y="4702"/>
                    <a:pt x="636" y="4702"/>
                    <a:pt x="635" y="4702"/>
                  </a:cubicBezTo>
                  <a:cubicBezTo>
                    <a:pt x="623" y="4702"/>
                    <a:pt x="626" y="4690"/>
                    <a:pt x="631" y="4690"/>
                  </a:cubicBezTo>
                  <a:cubicBezTo>
                    <a:pt x="633" y="4690"/>
                    <a:pt x="636" y="4693"/>
                    <a:pt x="638" y="4702"/>
                  </a:cubicBezTo>
                  <a:cubicBezTo>
                    <a:pt x="657" y="4699"/>
                    <a:pt x="679" y="4695"/>
                    <a:pt x="672" y="4667"/>
                  </a:cubicBezTo>
                  <a:cubicBezTo>
                    <a:pt x="666" y="4636"/>
                    <a:pt x="688" y="4633"/>
                    <a:pt x="688" y="4633"/>
                  </a:cubicBezTo>
                  <a:cubicBezTo>
                    <a:pt x="693" y="4635"/>
                    <a:pt x="696" y="4636"/>
                    <a:pt x="699" y="4636"/>
                  </a:cubicBezTo>
                  <a:cubicBezTo>
                    <a:pt x="727" y="4636"/>
                    <a:pt x="689" y="4539"/>
                    <a:pt x="666" y="4514"/>
                  </a:cubicBezTo>
                  <a:cubicBezTo>
                    <a:pt x="613" y="4463"/>
                    <a:pt x="607" y="4432"/>
                    <a:pt x="651" y="4426"/>
                  </a:cubicBezTo>
                  <a:cubicBezTo>
                    <a:pt x="691" y="4420"/>
                    <a:pt x="638" y="4366"/>
                    <a:pt x="572" y="4348"/>
                  </a:cubicBezTo>
                  <a:lnTo>
                    <a:pt x="503" y="4326"/>
                  </a:lnTo>
                  <a:lnTo>
                    <a:pt x="566" y="4316"/>
                  </a:lnTo>
                  <a:cubicBezTo>
                    <a:pt x="641" y="4275"/>
                    <a:pt x="641" y="4275"/>
                    <a:pt x="585" y="4194"/>
                  </a:cubicBezTo>
                  <a:cubicBezTo>
                    <a:pt x="553" y="4138"/>
                    <a:pt x="553" y="4138"/>
                    <a:pt x="572" y="4134"/>
                  </a:cubicBezTo>
                  <a:cubicBezTo>
                    <a:pt x="594" y="4131"/>
                    <a:pt x="588" y="4100"/>
                    <a:pt x="572" y="4012"/>
                  </a:cubicBezTo>
                  <a:cubicBezTo>
                    <a:pt x="557" y="3928"/>
                    <a:pt x="551" y="3896"/>
                    <a:pt x="531" y="3896"/>
                  </a:cubicBezTo>
                  <a:cubicBezTo>
                    <a:pt x="530" y="3896"/>
                    <a:pt x="529" y="3896"/>
                    <a:pt x="528" y="3896"/>
                  </a:cubicBezTo>
                  <a:lnTo>
                    <a:pt x="519" y="3837"/>
                  </a:lnTo>
                  <a:cubicBezTo>
                    <a:pt x="545" y="3810"/>
                    <a:pt x="533" y="3771"/>
                    <a:pt x="510" y="3771"/>
                  </a:cubicBezTo>
                  <a:cubicBezTo>
                    <a:pt x="504" y="3771"/>
                    <a:pt x="496" y="3775"/>
                    <a:pt x="488" y="3783"/>
                  </a:cubicBezTo>
                  <a:cubicBezTo>
                    <a:pt x="488" y="3783"/>
                    <a:pt x="481" y="3752"/>
                    <a:pt x="475" y="3724"/>
                  </a:cubicBezTo>
                  <a:lnTo>
                    <a:pt x="497" y="3721"/>
                  </a:lnTo>
                  <a:cubicBezTo>
                    <a:pt x="516" y="3718"/>
                    <a:pt x="506" y="3658"/>
                    <a:pt x="462" y="3420"/>
                  </a:cubicBezTo>
                  <a:cubicBezTo>
                    <a:pt x="416" y="3175"/>
                    <a:pt x="407" y="3131"/>
                    <a:pt x="373" y="3131"/>
                  </a:cubicBezTo>
                  <a:cubicBezTo>
                    <a:pt x="371" y="3131"/>
                    <a:pt x="368" y="3131"/>
                    <a:pt x="365" y="3132"/>
                  </a:cubicBezTo>
                  <a:cubicBezTo>
                    <a:pt x="318" y="3110"/>
                    <a:pt x="312" y="3078"/>
                    <a:pt x="353" y="3072"/>
                  </a:cubicBezTo>
                  <a:cubicBezTo>
                    <a:pt x="374" y="3069"/>
                    <a:pt x="389" y="3041"/>
                    <a:pt x="371" y="3041"/>
                  </a:cubicBezTo>
                  <a:cubicBezTo>
                    <a:pt x="370" y="3041"/>
                    <a:pt x="370" y="3041"/>
                    <a:pt x="368" y="3041"/>
                  </a:cubicBezTo>
                  <a:cubicBezTo>
                    <a:pt x="362" y="3009"/>
                    <a:pt x="365" y="2978"/>
                    <a:pt x="372" y="2947"/>
                  </a:cubicBezTo>
                  <a:cubicBezTo>
                    <a:pt x="395" y="2858"/>
                    <a:pt x="374" y="2831"/>
                    <a:pt x="353" y="2831"/>
                  </a:cubicBezTo>
                  <a:cubicBezTo>
                    <a:pt x="352" y="2831"/>
                    <a:pt x="351" y="2831"/>
                    <a:pt x="350" y="2831"/>
                  </a:cubicBezTo>
                  <a:cubicBezTo>
                    <a:pt x="339" y="2841"/>
                    <a:pt x="333" y="2846"/>
                    <a:pt x="331" y="2846"/>
                  </a:cubicBezTo>
                  <a:cubicBezTo>
                    <a:pt x="325" y="2846"/>
                    <a:pt x="336" y="2823"/>
                    <a:pt x="347" y="2799"/>
                  </a:cubicBezTo>
                  <a:cubicBezTo>
                    <a:pt x="359" y="2769"/>
                    <a:pt x="373" y="2737"/>
                    <a:pt x="358" y="2737"/>
                  </a:cubicBezTo>
                  <a:cubicBezTo>
                    <a:pt x="357" y="2737"/>
                    <a:pt x="357" y="2737"/>
                    <a:pt x="356" y="2737"/>
                  </a:cubicBezTo>
                  <a:cubicBezTo>
                    <a:pt x="328" y="2712"/>
                    <a:pt x="274" y="2536"/>
                    <a:pt x="315" y="2530"/>
                  </a:cubicBezTo>
                  <a:lnTo>
                    <a:pt x="306" y="2474"/>
                  </a:lnTo>
                  <a:cubicBezTo>
                    <a:pt x="305" y="2474"/>
                    <a:pt x="305" y="2474"/>
                    <a:pt x="304" y="2474"/>
                  </a:cubicBezTo>
                  <a:cubicBezTo>
                    <a:pt x="284" y="2474"/>
                    <a:pt x="281" y="2413"/>
                    <a:pt x="274" y="2354"/>
                  </a:cubicBezTo>
                  <a:cubicBezTo>
                    <a:pt x="268" y="2295"/>
                    <a:pt x="265" y="2264"/>
                    <a:pt x="287" y="2264"/>
                  </a:cubicBezTo>
                  <a:cubicBezTo>
                    <a:pt x="293" y="2271"/>
                    <a:pt x="297" y="2275"/>
                    <a:pt x="300" y="2275"/>
                  </a:cubicBezTo>
                  <a:cubicBezTo>
                    <a:pt x="308" y="2275"/>
                    <a:pt x="304" y="2247"/>
                    <a:pt x="290" y="2201"/>
                  </a:cubicBezTo>
                  <a:cubicBezTo>
                    <a:pt x="290" y="2173"/>
                    <a:pt x="249" y="2141"/>
                    <a:pt x="249" y="2110"/>
                  </a:cubicBezTo>
                  <a:cubicBezTo>
                    <a:pt x="231" y="2110"/>
                    <a:pt x="209" y="2076"/>
                    <a:pt x="212" y="2044"/>
                  </a:cubicBezTo>
                  <a:lnTo>
                    <a:pt x="212" y="2044"/>
                  </a:lnTo>
                  <a:lnTo>
                    <a:pt x="234" y="2047"/>
                  </a:lnTo>
                  <a:lnTo>
                    <a:pt x="274" y="2050"/>
                  </a:lnTo>
                  <a:cubicBezTo>
                    <a:pt x="278" y="2019"/>
                    <a:pt x="281" y="1991"/>
                    <a:pt x="262" y="1988"/>
                  </a:cubicBezTo>
                  <a:cubicBezTo>
                    <a:pt x="287" y="1960"/>
                    <a:pt x="287" y="1928"/>
                    <a:pt x="300" y="1869"/>
                  </a:cubicBezTo>
                  <a:cubicBezTo>
                    <a:pt x="312" y="1812"/>
                    <a:pt x="325" y="1753"/>
                    <a:pt x="312" y="1715"/>
                  </a:cubicBezTo>
                  <a:cubicBezTo>
                    <a:pt x="362" y="1696"/>
                    <a:pt x="412" y="1527"/>
                    <a:pt x="390" y="1483"/>
                  </a:cubicBezTo>
                  <a:cubicBezTo>
                    <a:pt x="372" y="1477"/>
                    <a:pt x="384" y="1449"/>
                    <a:pt x="415" y="1430"/>
                  </a:cubicBezTo>
                  <a:cubicBezTo>
                    <a:pt x="447" y="1408"/>
                    <a:pt x="447" y="1411"/>
                    <a:pt x="441" y="1374"/>
                  </a:cubicBezTo>
                  <a:cubicBezTo>
                    <a:pt x="434" y="1336"/>
                    <a:pt x="472" y="1317"/>
                    <a:pt x="503" y="1301"/>
                  </a:cubicBezTo>
                  <a:cubicBezTo>
                    <a:pt x="553" y="1295"/>
                    <a:pt x="569" y="1270"/>
                    <a:pt x="566" y="1233"/>
                  </a:cubicBezTo>
                  <a:cubicBezTo>
                    <a:pt x="578" y="1186"/>
                    <a:pt x="600" y="1139"/>
                    <a:pt x="632" y="1098"/>
                  </a:cubicBezTo>
                  <a:cubicBezTo>
                    <a:pt x="647" y="1046"/>
                    <a:pt x="665" y="1019"/>
                    <a:pt x="649" y="1019"/>
                  </a:cubicBezTo>
                  <a:cubicBezTo>
                    <a:pt x="646" y="1019"/>
                    <a:pt x="641" y="1020"/>
                    <a:pt x="635" y="1023"/>
                  </a:cubicBezTo>
                  <a:cubicBezTo>
                    <a:pt x="619" y="1010"/>
                    <a:pt x="622" y="972"/>
                    <a:pt x="622" y="972"/>
                  </a:cubicBezTo>
                  <a:cubicBezTo>
                    <a:pt x="636" y="939"/>
                    <a:pt x="647" y="927"/>
                    <a:pt x="650" y="927"/>
                  </a:cubicBezTo>
                  <a:cubicBezTo>
                    <a:pt x="653" y="927"/>
                    <a:pt x="651" y="936"/>
                    <a:pt x="641" y="947"/>
                  </a:cubicBezTo>
                  <a:cubicBezTo>
                    <a:pt x="630" y="979"/>
                    <a:pt x="629" y="989"/>
                    <a:pt x="636" y="989"/>
                  </a:cubicBezTo>
                  <a:cubicBezTo>
                    <a:pt x="643" y="989"/>
                    <a:pt x="657" y="980"/>
                    <a:pt x="676" y="976"/>
                  </a:cubicBezTo>
                  <a:cubicBezTo>
                    <a:pt x="713" y="957"/>
                    <a:pt x="745" y="929"/>
                    <a:pt x="770" y="894"/>
                  </a:cubicBezTo>
                  <a:lnTo>
                    <a:pt x="857" y="809"/>
                  </a:lnTo>
                  <a:cubicBezTo>
                    <a:pt x="936" y="759"/>
                    <a:pt x="964" y="747"/>
                    <a:pt x="948" y="728"/>
                  </a:cubicBezTo>
                  <a:cubicBezTo>
                    <a:pt x="943" y="721"/>
                    <a:pt x="939" y="716"/>
                    <a:pt x="936" y="712"/>
                  </a:cubicBezTo>
                  <a:lnTo>
                    <a:pt x="936" y="712"/>
                  </a:lnTo>
                  <a:cubicBezTo>
                    <a:pt x="936" y="712"/>
                    <a:pt x="937" y="712"/>
                    <a:pt x="938" y="712"/>
                  </a:cubicBezTo>
                  <a:cubicBezTo>
                    <a:pt x="992" y="712"/>
                    <a:pt x="1256" y="533"/>
                    <a:pt x="1271" y="493"/>
                  </a:cubicBezTo>
                  <a:lnTo>
                    <a:pt x="1280" y="512"/>
                  </a:lnTo>
                  <a:cubicBezTo>
                    <a:pt x="1283" y="516"/>
                    <a:pt x="1288" y="519"/>
                    <a:pt x="1294" y="519"/>
                  </a:cubicBezTo>
                  <a:cubicBezTo>
                    <a:pt x="1309" y="519"/>
                    <a:pt x="1334" y="507"/>
                    <a:pt x="1371" y="487"/>
                  </a:cubicBezTo>
                  <a:cubicBezTo>
                    <a:pt x="1399" y="477"/>
                    <a:pt x="1500" y="405"/>
                    <a:pt x="1591" y="380"/>
                  </a:cubicBezTo>
                  <a:cubicBezTo>
                    <a:pt x="1707" y="343"/>
                    <a:pt x="1794" y="327"/>
                    <a:pt x="1791" y="308"/>
                  </a:cubicBezTo>
                  <a:cubicBezTo>
                    <a:pt x="1802" y="306"/>
                    <a:pt x="1809" y="304"/>
                    <a:pt x="1814" y="304"/>
                  </a:cubicBezTo>
                  <a:cubicBezTo>
                    <a:pt x="1823" y="304"/>
                    <a:pt x="1824" y="309"/>
                    <a:pt x="1826" y="324"/>
                  </a:cubicBezTo>
                  <a:cubicBezTo>
                    <a:pt x="1811" y="339"/>
                    <a:pt x="1815" y="342"/>
                    <a:pt x="1827" y="342"/>
                  </a:cubicBezTo>
                  <a:cubicBezTo>
                    <a:pt x="1835" y="342"/>
                    <a:pt x="1847" y="341"/>
                    <a:pt x="1860" y="339"/>
                  </a:cubicBezTo>
                  <a:cubicBezTo>
                    <a:pt x="1888" y="333"/>
                    <a:pt x="1885" y="311"/>
                    <a:pt x="1882" y="292"/>
                  </a:cubicBezTo>
                  <a:cubicBezTo>
                    <a:pt x="1880" y="279"/>
                    <a:pt x="1892" y="271"/>
                    <a:pt x="1916" y="271"/>
                  </a:cubicBezTo>
                  <a:cubicBezTo>
                    <a:pt x="1931" y="271"/>
                    <a:pt x="1951" y="274"/>
                    <a:pt x="1976" y="280"/>
                  </a:cubicBezTo>
                  <a:cubicBezTo>
                    <a:pt x="2009" y="285"/>
                    <a:pt x="2041" y="287"/>
                    <a:pt x="2074" y="287"/>
                  </a:cubicBezTo>
                  <a:cubicBezTo>
                    <a:pt x="2123" y="287"/>
                    <a:pt x="2172" y="282"/>
                    <a:pt x="2221" y="270"/>
                  </a:cubicBezTo>
                  <a:cubicBezTo>
                    <a:pt x="2252" y="274"/>
                    <a:pt x="2283" y="274"/>
                    <a:pt x="2280" y="292"/>
                  </a:cubicBezTo>
                  <a:cubicBezTo>
                    <a:pt x="2306" y="313"/>
                    <a:pt x="2338" y="323"/>
                    <a:pt x="2369" y="323"/>
                  </a:cubicBezTo>
                  <a:cubicBezTo>
                    <a:pt x="2391" y="323"/>
                    <a:pt x="2413" y="318"/>
                    <a:pt x="2434" y="308"/>
                  </a:cubicBezTo>
                  <a:cubicBezTo>
                    <a:pt x="2462" y="314"/>
                    <a:pt x="2462" y="314"/>
                    <a:pt x="2459" y="333"/>
                  </a:cubicBezTo>
                  <a:cubicBezTo>
                    <a:pt x="2476" y="348"/>
                    <a:pt x="2480" y="361"/>
                    <a:pt x="2490" y="361"/>
                  </a:cubicBezTo>
                  <a:cubicBezTo>
                    <a:pt x="2496" y="361"/>
                    <a:pt x="2504" y="356"/>
                    <a:pt x="2518" y="343"/>
                  </a:cubicBezTo>
                  <a:cubicBezTo>
                    <a:pt x="2527" y="342"/>
                    <a:pt x="2536" y="341"/>
                    <a:pt x="2545" y="341"/>
                  </a:cubicBezTo>
                  <a:cubicBezTo>
                    <a:pt x="2608" y="341"/>
                    <a:pt x="2670" y="360"/>
                    <a:pt x="2722" y="396"/>
                  </a:cubicBezTo>
                  <a:cubicBezTo>
                    <a:pt x="2739" y="401"/>
                    <a:pt x="2755" y="406"/>
                    <a:pt x="2768" y="406"/>
                  </a:cubicBezTo>
                  <a:cubicBezTo>
                    <a:pt x="2778" y="406"/>
                    <a:pt x="2785" y="403"/>
                    <a:pt x="2788" y="393"/>
                  </a:cubicBezTo>
                  <a:lnTo>
                    <a:pt x="2794" y="374"/>
                  </a:lnTo>
                  <a:cubicBezTo>
                    <a:pt x="2803" y="402"/>
                    <a:pt x="2807" y="414"/>
                    <a:pt x="2816" y="414"/>
                  </a:cubicBezTo>
                  <a:cubicBezTo>
                    <a:pt x="2823" y="414"/>
                    <a:pt x="2834" y="407"/>
                    <a:pt x="2854" y="393"/>
                  </a:cubicBezTo>
                  <a:cubicBezTo>
                    <a:pt x="2856" y="386"/>
                    <a:pt x="2861" y="383"/>
                    <a:pt x="2866" y="383"/>
                  </a:cubicBezTo>
                  <a:cubicBezTo>
                    <a:pt x="2875" y="383"/>
                    <a:pt x="2886" y="393"/>
                    <a:pt x="2882" y="405"/>
                  </a:cubicBezTo>
                  <a:cubicBezTo>
                    <a:pt x="2894" y="424"/>
                    <a:pt x="2910" y="440"/>
                    <a:pt x="2929" y="449"/>
                  </a:cubicBezTo>
                  <a:cubicBezTo>
                    <a:pt x="3035" y="480"/>
                    <a:pt x="3139" y="531"/>
                    <a:pt x="3236" y="590"/>
                  </a:cubicBezTo>
                  <a:cubicBezTo>
                    <a:pt x="3418" y="714"/>
                    <a:pt x="3483" y="784"/>
                    <a:pt x="3508" y="784"/>
                  </a:cubicBezTo>
                  <a:cubicBezTo>
                    <a:pt x="3510" y="784"/>
                    <a:pt x="3513" y="783"/>
                    <a:pt x="3515" y="781"/>
                  </a:cubicBezTo>
                  <a:cubicBezTo>
                    <a:pt x="3549" y="791"/>
                    <a:pt x="3549" y="791"/>
                    <a:pt x="3559" y="828"/>
                  </a:cubicBezTo>
                  <a:cubicBezTo>
                    <a:pt x="3565" y="860"/>
                    <a:pt x="3581" y="888"/>
                    <a:pt x="3606" y="907"/>
                  </a:cubicBezTo>
                  <a:cubicBezTo>
                    <a:pt x="3628" y="929"/>
                    <a:pt x="3646" y="954"/>
                    <a:pt x="3631" y="966"/>
                  </a:cubicBezTo>
                  <a:cubicBezTo>
                    <a:pt x="3665" y="979"/>
                    <a:pt x="3665" y="979"/>
                    <a:pt x="3684" y="1001"/>
                  </a:cubicBezTo>
                  <a:cubicBezTo>
                    <a:pt x="3668" y="1016"/>
                    <a:pt x="3687" y="1038"/>
                    <a:pt x="3725" y="1051"/>
                  </a:cubicBezTo>
                  <a:cubicBezTo>
                    <a:pt x="3735" y="1050"/>
                    <a:pt x="3743" y="1050"/>
                    <a:pt x="3750" y="1050"/>
                  </a:cubicBezTo>
                  <a:cubicBezTo>
                    <a:pt x="3773" y="1050"/>
                    <a:pt x="3768" y="1055"/>
                    <a:pt x="3740" y="1073"/>
                  </a:cubicBezTo>
                  <a:cubicBezTo>
                    <a:pt x="3727" y="1083"/>
                    <a:pt x="3747" y="1146"/>
                    <a:pt x="3756" y="1146"/>
                  </a:cubicBezTo>
                  <a:cubicBezTo>
                    <a:pt x="3757" y="1146"/>
                    <a:pt x="3759" y="1144"/>
                    <a:pt x="3759" y="1139"/>
                  </a:cubicBezTo>
                  <a:cubicBezTo>
                    <a:pt x="3761" y="1137"/>
                    <a:pt x="3763" y="1137"/>
                    <a:pt x="3765" y="1137"/>
                  </a:cubicBezTo>
                  <a:cubicBezTo>
                    <a:pt x="3782" y="1137"/>
                    <a:pt x="3813" y="1178"/>
                    <a:pt x="3844" y="1192"/>
                  </a:cubicBezTo>
                  <a:cubicBezTo>
                    <a:pt x="3863" y="1217"/>
                    <a:pt x="3875" y="1245"/>
                    <a:pt x="3856" y="1254"/>
                  </a:cubicBezTo>
                  <a:cubicBezTo>
                    <a:pt x="3853" y="1292"/>
                    <a:pt x="3941" y="1417"/>
                    <a:pt x="3969" y="1439"/>
                  </a:cubicBezTo>
                  <a:cubicBezTo>
                    <a:pt x="3971" y="1438"/>
                    <a:pt x="3973" y="1438"/>
                    <a:pt x="3975" y="1438"/>
                  </a:cubicBezTo>
                  <a:cubicBezTo>
                    <a:pt x="3987" y="1438"/>
                    <a:pt x="3996" y="1465"/>
                    <a:pt x="3982" y="1468"/>
                  </a:cubicBezTo>
                  <a:cubicBezTo>
                    <a:pt x="3963" y="1477"/>
                    <a:pt x="3972" y="1505"/>
                    <a:pt x="3985" y="1533"/>
                  </a:cubicBezTo>
                  <a:cubicBezTo>
                    <a:pt x="4016" y="1555"/>
                    <a:pt x="3997" y="1562"/>
                    <a:pt x="3975" y="1568"/>
                  </a:cubicBezTo>
                  <a:cubicBezTo>
                    <a:pt x="3969" y="1564"/>
                    <a:pt x="3964" y="1562"/>
                    <a:pt x="3961" y="1562"/>
                  </a:cubicBezTo>
                  <a:cubicBezTo>
                    <a:pt x="3951" y="1562"/>
                    <a:pt x="3963" y="1587"/>
                    <a:pt x="3972" y="1634"/>
                  </a:cubicBezTo>
                  <a:cubicBezTo>
                    <a:pt x="4001" y="1656"/>
                    <a:pt x="4038" y="1772"/>
                    <a:pt x="4051" y="1862"/>
                  </a:cubicBezTo>
                  <a:cubicBezTo>
                    <a:pt x="4079" y="2010"/>
                    <a:pt x="4104" y="2035"/>
                    <a:pt x="4157" y="2088"/>
                  </a:cubicBezTo>
                  <a:lnTo>
                    <a:pt x="4204" y="2113"/>
                  </a:lnTo>
                  <a:lnTo>
                    <a:pt x="4164" y="2119"/>
                  </a:lnTo>
                  <a:cubicBezTo>
                    <a:pt x="4142" y="2123"/>
                    <a:pt x="4107" y="2157"/>
                    <a:pt x="4107" y="2157"/>
                  </a:cubicBezTo>
                  <a:cubicBezTo>
                    <a:pt x="4109" y="2179"/>
                    <a:pt x="4121" y="2184"/>
                    <a:pt x="4135" y="2184"/>
                  </a:cubicBezTo>
                  <a:cubicBezTo>
                    <a:pt x="4141" y="2184"/>
                    <a:pt x="4148" y="2183"/>
                    <a:pt x="4154" y="2182"/>
                  </a:cubicBezTo>
                  <a:cubicBezTo>
                    <a:pt x="4155" y="2182"/>
                    <a:pt x="4156" y="2182"/>
                    <a:pt x="4157" y="2182"/>
                  </a:cubicBezTo>
                  <a:cubicBezTo>
                    <a:pt x="4174" y="2182"/>
                    <a:pt x="4179" y="2210"/>
                    <a:pt x="4170" y="2270"/>
                  </a:cubicBezTo>
                  <a:cubicBezTo>
                    <a:pt x="4160" y="2333"/>
                    <a:pt x="4167" y="2361"/>
                    <a:pt x="4192" y="2389"/>
                  </a:cubicBezTo>
                  <a:cubicBezTo>
                    <a:pt x="4201" y="2417"/>
                    <a:pt x="4198" y="2452"/>
                    <a:pt x="4189" y="2480"/>
                  </a:cubicBezTo>
                  <a:cubicBezTo>
                    <a:pt x="4191" y="2501"/>
                    <a:pt x="4192" y="2506"/>
                    <a:pt x="4201" y="2506"/>
                  </a:cubicBezTo>
                  <a:cubicBezTo>
                    <a:pt x="4204" y="2506"/>
                    <a:pt x="4208" y="2506"/>
                    <a:pt x="4214" y="2505"/>
                  </a:cubicBezTo>
                  <a:cubicBezTo>
                    <a:pt x="4215" y="2505"/>
                    <a:pt x="4216" y="2505"/>
                    <a:pt x="4217" y="2505"/>
                  </a:cubicBezTo>
                  <a:cubicBezTo>
                    <a:pt x="4236" y="2505"/>
                    <a:pt x="4238" y="2535"/>
                    <a:pt x="4226" y="2564"/>
                  </a:cubicBezTo>
                  <a:cubicBezTo>
                    <a:pt x="4189" y="2601"/>
                    <a:pt x="4204" y="2687"/>
                    <a:pt x="4225" y="2687"/>
                  </a:cubicBezTo>
                  <a:cubicBezTo>
                    <a:pt x="4225" y="2687"/>
                    <a:pt x="4226" y="2687"/>
                    <a:pt x="4226" y="2687"/>
                  </a:cubicBezTo>
                  <a:cubicBezTo>
                    <a:pt x="4227" y="2686"/>
                    <a:pt x="4228" y="2686"/>
                    <a:pt x="4229" y="2686"/>
                  </a:cubicBezTo>
                  <a:cubicBezTo>
                    <a:pt x="4248" y="2686"/>
                    <a:pt x="4252" y="2713"/>
                    <a:pt x="4258" y="2743"/>
                  </a:cubicBezTo>
                  <a:cubicBezTo>
                    <a:pt x="4261" y="2774"/>
                    <a:pt x="4273" y="2803"/>
                    <a:pt x="4295" y="2828"/>
                  </a:cubicBezTo>
                  <a:lnTo>
                    <a:pt x="4308" y="2887"/>
                  </a:lnTo>
                  <a:cubicBezTo>
                    <a:pt x="4309" y="2896"/>
                    <a:pt x="4307" y="2899"/>
                    <a:pt x="4304" y="2899"/>
                  </a:cubicBezTo>
                  <a:cubicBezTo>
                    <a:pt x="4297" y="2899"/>
                    <a:pt x="4284" y="2881"/>
                    <a:pt x="4279" y="2859"/>
                  </a:cubicBezTo>
                  <a:lnTo>
                    <a:pt x="4264" y="2893"/>
                  </a:lnTo>
                  <a:cubicBezTo>
                    <a:pt x="4276" y="2953"/>
                    <a:pt x="4283" y="2981"/>
                    <a:pt x="4308" y="3009"/>
                  </a:cubicBezTo>
                  <a:cubicBezTo>
                    <a:pt x="4355" y="3031"/>
                    <a:pt x="4355" y="3031"/>
                    <a:pt x="4314" y="3038"/>
                  </a:cubicBezTo>
                  <a:cubicBezTo>
                    <a:pt x="4286" y="3047"/>
                    <a:pt x="4279" y="3085"/>
                    <a:pt x="4305" y="3100"/>
                  </a:cubicBezTo>
                  <a:cubicBezTo>
                    <a:pt x="4352" y="3122"/>
                    <a:pt x="4336" y="3157"/>
                    <a:pt x="4314" y="3160"/>
                  </a:cubicBezTo>
                  <a:cubicBezTo>
                    <a:pt x="4299" y="3152"/>
                    <a:pt x="4289" y="3146"/>
                    <a:pt x="4284" y="3146"/>
                  </a:cubicBezTo>
                  <a:cubicBezTo>
                    <a:pt x="4274" y="3146"/>
                    <a:pt x="4288" y="3171"/>
                    <a:pt x="4333" y="3248"/>
                  </a:cubicBezTo>
                  <a:cubicBezTo>
                    <a:pt x="4342" y="3307"/>
                    <a:pt x="4386" y="3423"/>
                    <a:pt x="4402" y="3511"/>
                  </a:cubicBezTo>
                  <a:cubicBezTo>
                    <a:pt x="4424" y="3630"/>
                    <a:pt x="4436" y="3689"/>
                    <a:pt x="4420" y="3721"/>
                  </a:cubicBezTo>
                  <a:cubicBezTo>
                    <a:pt x="4417" y="3721"/>
                    <a:pt x="4413" y="3722"/>
                    <a:pt x="4410" y="3723"/>
                  </a:cubicBezTo>
                  <a:lnTo>
                    <a:pt x="4410" y="3723"/>
                  </a:lnTo>
                  <a:cubicBezTo>
                    <a:pt x="4441" y="3724"/>
                    <a:pt x="4447" y="3755"/>
                    <a:pt x="4461" y="3837"/>
                  </a:cubicBezTo>
                  <a:cubicBezTo>
                    <a:pt x="4455" y="3899"/>
                    <a:pt x="4474" y="3962"/>
                    <a:pt x="4518" y="4009"/>
                  </a:cubicBezTo>
                  <a:cubicBezTo>
                    <a:pt x="4511" y="3981"/>
                    <a:pt x="4505" y="3950"/>
                    <a:pt x="4505" y="3950"/>
                  </a:cubicBezTo>
                  <a:cubicBezTo>
                    <a:pt x="4509" y="3949"/>
                    <a:pt x="4512" y="3949"/>
                    <a:pt x="4515" y="3949"/>
                  </a:cubicBezTo>
                  <a:cubicBezTo>
                    <a:pt x="4547" y="3949"/>
                    <a:pt x="4551" y="3980"/>
                    <a:pt x="4543" y="4037"/>
                  </a:cubicBezTo>
                  <a:cubicBezTo>
                    <a:pt x="4549" y="4066"/>
                    <a:pt x="4527" y="4069"/>
                    <a:pt x="4508" y="4072"/>
                  </a:cubicBezTo>
                  <a:cubicBezTo>
                    <a:pt x="4486" y="4075"/>
                    <a:pt x="4471" y="4109"/>
                    <a:pt x="4477" y="4138"/>
                  </a:cubicBezTo>
                  <a:cubicBezTo>
                    <a:pt x="4481" y="4159"/>
                    <a:pt x="4484" y="4179"/>
                    <a:pt x="4491" y="4179"/>
                  </a:cubicBezTo>
                  <a:cubicBezTo>
                    <a:pt x="4494" y="4179"/>
                    <a:pt x="4497" y="4175"/>
                    <a:pt x="4502" y="4166"/>
                  </a:cubicBezTo>
                  <a:cubicBezTo>
                    <a:pt x="4509" y="4164"/>
                    <a:pt x="4513" y="4163"/>
                    <a:pt x="4517" y="4163"/>
                  </a:cubicBezTo>
                  <a:cubicBezTo>
                    <a:pt x="4525" y="4163"/>
                    <a:pt x="4526" y="4169"/>
                    <a:pt x="4530" y="4191"/>
                  </a:cubicBezTo>
                  <a:cubicBezTo>
                    <a:pt x="4530" y="4222"/>
                    <a:pt x="4546" y="4254"/>
                    <a:pt x="4565" y="4275"/>
                  </a:cubicBezTo>
                  <a:cubicBezTo>
                    <a:pt x="4566" y="4275"/>
                    <a:pt x="4567" y="4275"/>
                    <a:pt x="4568" y="4275"/>
                  </a:cubicBezTo>
                  <a:cubicBezTo>
                    <a:pt x="4587" y="4275"/>
                    <a:pt x="4593" y="4305"/>
                    <a:pt x="4599" y="4332"/>
                  </a:cubicBezTo>
                  <a:cubicBezTo>
                    <a:pt x="4590" y="4360"/>
                    <a:pt x="4587" y="4395"/>
                    <a:pt x="4593" y="4423"/>
                  </a:cubicBezTo>
                  <a:lnTo>
                    <a:pt x="4574" y="4426"/>
                  </a:lnTo>
                  <a:cubicBezTo>
                    <a:pt x="4552" y="4429"/>
                    <a:pt x="4536" y="4463"/>
                    <a:pt x="4536" y="4463"/>
                  </a:cubicBezTo>
                  <a:cubicBezTo>
                    <a:pt x="4542" y="4487"/>
                    <a:pt x="4557" y="4489"/>
                    <a:pt x="4563" y="4489"/>
                  </a:cubicBezTo>
                  <a:cubicBezTo>
                    <a:pt x="4564" y="4489"/>
                    <a:pt x="4565" y="4489"/>
                    <a:pt x="4565" y="4489"/>
                  </a:cubicBezTo>
                  <a:cubicBezTo>
                    <a:pt x="4565" y="4489"/>
                    <a:pt x="4565" y="4489"/>
                    <a:pt x="4565" y="4489"/>
                  </a:cubicBezTo>
                  <a:cubicBezTo>
                    <a:pt x="4584" y="4489"/>
                    <a:pt x="4718" y="5197"/>
                    <a:pt x="4734" y="5285"/>
                  </a:cubicBezTo>
                  <a:cubicBezTo>
                    <a:pt x="4726" y="5338"/>
                    <a:pt x="4736" y="5410"/>
                    <a:pt x="4749" y="5410"/>
                  </a:cubicBezTo>
                  <a:cubicBezTo>
                    <a:pt x="4751" y="5410"/>
                    <a:pt x="4754" y="5408"/>
                    <a:pt x="4756" y="5404"/>
                  </a:cubicBezTo>
                  <a:cubicBezTo>
                    <a:pt x="4756" y="5404"/>
                    <a:pt x="4756" y="5404"/>
                    <a:pt x="4756" y="5404"/>
                  </a:cubicBezTo>
                  <a:cubicBezTo>
                    <a:pt x="4775" y="5404"/>
                    <a:pt x="4803" y="5550"/>
                    <a:pt x="4837" y="5723"/>
                  </a:cubicBezTo>
                  <a:cubicBezTo>
                    <a:pt x="4874" y="5928"/>
                    <a:pt x="4903" y="6074"/>
                    <a:pt x="4924" y="6074"/>
                  </a:cubicBezTo>
                  <a:cubicBezTo>
                    <a:pt x="4925" y="6074"/>
                    <a:pt x="4925" y="6074"/>
                    <a:pt x="4925" y="6074"/>
                  </a:cubicBezTo>
                  <a:lnTo>
                    <a:pt x="4941" y="6165"/>
                  </a:lnTo>
                  <a:cubicBezTo>
                    <a:pt x="4950" y="6222"/>
                    <a:pt x="4985" y="6278"/>
                    <a:pt x="4988" y="6309"/>
                  </a:cubicBezTo>
                  <a:cubicBezTo>
                    <a:pt x="5008" y="6327"/>
                    <a:pt x="5015" y="6347"/>
                    <a:pt x="5008" y="6347"/>
                  </a:cubicBezTo>
                  <a:cubicBezTo>
                    <a:pt x="5006" y="6347"/>
                    <a:pt x="5001" y="6344"/>
                    <a:pt x="4994" y="6338"/>
                  </a:cubicBezTo>
                  <a:cubicBezTo>
                    <a:pt x="4972" y="6341"/>
                    <a:pt x="4953" y="6344"/>
                    <a:pt x="4960" y="6375"/>
                  </a:cubicBezTo>
                  <a:cubicBezTo>
                    <a:pt x="4966" y="6418"/>
                    <a:pt x="4980" y="6428"/>
                    <a:pt x="4994" y="6428"/>
                  </a:cubicBezTo>
                  <a:cubicBezTo>
                    <a:pt x="4999" y="6428"/>
                    <a:pt x="5004" y="6427"/>
                    <a:pt x="5010" y="6425"/>
                  </a:cubicBezTo>
                  <a:cubicBezTo>
                    <a:pt x="5011" y="6425"/>
                    <a:pt x="5012" y="6425"/>
                    <a:pt x="5013" y="6425"/>
                  </a:cubicBezTo>
                  <a:cubicBezTo>
                    <a:pt x="5032" y="6425"/>
                    <a:pt x="5038" y="6453"/>
                    <a:pt x="5038" y="6453"/>
                  </a:cubicBezTo>
                  <a:cubicBezTo>
                    <a:pt x="5041" y="6482"/>
                    <a:pt x="5041" y="6482"/>
                    <a:pt x="5022" y="6485"/>
                  </a:cubicBezTo>
                  <a:cubicBezTo>
                    <a:pt x="5000" y="6488"/>
                    <a:pt x="4981" y="6491"/>
                    <a:pt x="4981" y="6491"/>
                  </a:cubicBezTo>
                  <a:lnTo>
                    <a:pt x="4985" y="6522"/>
                  </a:lnTo>
                  <a:cubicBezTo>
                    <a:pt x="4986" y="6522"/>
                    <a:pt x="4987" y="6522"/>
                    <a:pt x="4988" y="6522"/>
                  </a:cubicBezTo>
                  <a:cubicBezTo>
                    <a:pt x="5007" y="6522"/>
                    <a:pt x="5013" y="6547"/>
                    <a:pt x="5013" y="6547"/>
                  </a:cubicBezTo>
                  <a:cubicBezTo>
                    <a:pt x="5019" y="6579"/>
                    <a:pt x="5019" y="6579"/>
                    <a:pt x="4975" y="6585"/>
                  </a:cubicBezTo>
                  <a:cubicBezTo>
                    <a:pt x="4934" y="6591"/>
                    <a:pt x="4941" y="6620"/>
                    <a:pt x="4988" y="6645"/>
                  </a:cubicBezTo>
                  <a:lnTo>
                    <a:pt x="5019" y="6698"/>
                  </a:lnTo>
                  <a:cubicBezTo>
                    <a:pt x="4985" y="6736"/>
                    <a:pt x="5035" y="6789"/>
                    <a:pt x="5063" y="6814"/>
                  </a:cubicBezTo>
                  <a:cubicBezTo>
                    <a:pt x="5025" y="6851"/>
                    <a:pt x="5032" y="6880"/>
                    <a:pt x="5079" y="6902"/>
                  </a:cubicBezTo>
                  <a:cubicBezTo>
                    <a:pt x="5080" y="6901"/>
                    <a:pt x="5081" y="6901"/>
                    <a:pt x="5082" y="6901"/>
                  </a:cubicBezTo>
                  <a:cubicBezTo>
                    <a:pt x="5101" y="6901"/>
                    <a:pt x="5103" y="6931"/>
                    <a:pt x="5088" y="6961"/>
                  </a:cubicBezTo>
                  <a:cubicBezTo>
                    <a:pt x="5075" y="6996"/>
                    <a:pt x="5079" y="7024"/>
                    <a:pt x="5091" y="7083"/>
                  </a:cubicBezTo>
                  <a:cubicBezTo>
                    <a:pt x="5116" y="7108"/>
                    <a:pt x="5157" y="7315"/>
                    <a:pt x="5201" y="7553"/>
                  </a:cubicBezTo>
                  <a:cubicBezTo>
                    <a:pt x="5251" y="7817"/>
                    <a:pt x="5282" y="7992"/>
                    <a:pt x="5304" y="7992"/>
                  </a:cubicBezTo>
                  <a:cubicBezTo>
                    <a:pt x="5304" y="7992"/>
                    <a:pt x="5304" y="7992"/>
                    <a:pt x="5304" y="7992"/>
                  </a:cubicBezTo>
                  <a:lnTo>
                    <a:pt x="5304" y="7992"/>
                  </a:lnTo>
                  <a:cubicBezTo>
                    <a:pt x="5310" y="8014"/>
                    <a:pt x="5307" y="8036"/>
                    <a:pt x="5295" y="8055"/>
                  </a:cubicBezTo>
                  <a:cubicBezTo>
                    <a:pt x="5273" y="8058"/>
                    <a:pt x="5279" y="8089"/>
                    <a:pt x="5326" y="8111"/>
                  </a:cubicBezTo>
                  <a:cubicBezTo>
                    <a:pt x="5351" y="8136"/>
                    <a:pt x="5373" y="8133"/>
                    <a:pt x="5332" y="8139"/>
                  </a:cubicBezTo>
                  <a:cubicBezTo>
                    <a:pt x="5310" y="8146"/>
                    <a:pt x="5323" y="8202"/>
                    <a:pt x="5345" y="8321"/>
                  </a:cubicBezTo>
                  <a:cubicBezTo>
                    <a:pt x="5360" y="8408"/>
                    <a:pt x="5382" y="8525"/>
                    <a:pt x="5401" y="8525"/>
                  </a:cubicBezTo>
                  <a:cubicBezTo>
                    <a:pt x="5401" y="8525"/>
                    <a:pt x="5401" y="8525"/>
                    <a:pt x="5401" y="8525"/>
                  </a:cubicBezTo>
                  <a:cubicBezTo>
                    <a:pt x="5422" y="8558"/>
                    <a:pt x="5430" y="8572"/>
                    <a:pt x="5428" y="8572"/>
                  </a:cubicBezTo>
                  <a:cubicBezTo>
                    <a:pt x="5426" y="8572"/>
                    <a:pt x="5419" y="8565"/>
                    <a:pt x="5408" y="8553"/>
                  </a:cubicBezTo>
                  <a:cubicBezTo>
                    <a:pt x="5405" y="8552"/>
                    <a:pt x="5402" y="8551"/>
                    <a:pt x="5399" y="8551"/>
                  </a:cubicBezTo>
                  <a:cubicBezTo>
                    <a:pt x="5362" y="8551"/>
                    <a:pt x="5374" y="8690"/>
                    <a:pt x="5426" y="8766"/>
                  </a:cubicBezTo>
                  <a:cubicBezTo>
                    <a:pt x="5433" y="8794"/>
                    <a:pt x="5439" y="8823"/>
                    <a:pt x="5417" y="8829"/>
                  </a:cubicBezTo>
                  <a:cubicBezTo>
                    <a:pt x="5426" y="8879"/>
                    <a:pt x="5442" y="8926"/>
                    <a:pt x="5464" y="8973"/>
                  </a:cubicBezTo>
                  <a:cubicBezTo>
                    <a:pt x="5470" y="9001"/>
                    <a:pt x="5492" y="9120"/>
                    <a:pt x="5505" y="9180"/>
                  </a:cubicBezTo>
                  <a:cubicBezTo>
                    <a:pt x="5511" y="9217"/>
                    <a:pt x="5527" y="9258"/>
                    <a:pt x="5546" y="9293"/>
                  </a:cubicBezTo>
                  <a:cubicBezTo>
                    <a:pt x="5550" y="9315"/>
                    <a:pt x="5554" y="9336"/>
                    <a:pt x="5554" y="9336"/>
                  </a:cubicBezTo>
                  <a:cubicBezTo>
                    <a:pt x="5554" y="9336"/>
                    <a:pt x="5554" y="9332"/>
                    <a:pt x="5552" y="9324"/>
                  </a:cubicBezTo>
                  <a:lnTo>
                    <a:pt x="5552" y="9324"/>
                  </a:lnTo>
                  <a:cubicBezTo>
                    <a:pt x="5533" y="9327"/>
                    <a:pt x="5558" y="9474"/>
                    <a:pt x="5599" y="9681"/>
                  </a:cubicBezTo>
                  <a:cubicBezTo>
                    <a:pt x="5636" y="9888"/>
                    <a:pt x="5671" y="10067"/>
                    <a:pt x="5655" y="10098"/>
                  </a:cubicBezTo>
                  <a:cubicBezTo>
                    <a:pt x="5658" y="10120"/>
                    <a:pt x="5671" y="10139"/>
                    <a:pt x="5687" y="10154"/>
                  </a:cubicBezTo>
                  <a:cubicBezTo>
                    <a:pt x="5734" y="10176"/>
                    <a:pt x="5740" y="10205"/>
                    <a:pt x="5724" y="10239"/>
                  </a:cubicBezTo>
                  <a:cubicBezTo>
                    <a:pt x="5687" y="10276"/>
                    <a:pt x="5708" y="10394"/>
                    <a:pt x="5755" y="10417"/>
                  </a:cubicBezTo>
                  <a:lnTo>
                    <a:pt x="5755" y="10417"/>
                  </a:lnTo>
                  <a:cubicBezTo>
                    <a:pt x="5749" y="10418"/>
                    <a:pt x="5743" y="10420"/>
                    <a:pt x="5737" y="10421"/>
                  </a:cubicBezTo>
                  <a:cubicBezTo>
                    <a:pt x="5699" y="10458"/>
                    <a:pt x="5737" y="10543"/>
                    <a:pt x="5784" y="10565"/>
                  </a:cubicBezTo>
                  <a:cubicBezTo>
                    <a:pt x="5768" y="10596"/>
                    <a:pt x="5755" y="10631"/>
                    <a:pt x="5781" y="10656"/>
                  </a:cubicBezTo>
                  <a:cubicBezTo>
                    <a:pt x="5787" y="10687"/>
                    <a:pt x="5787" y="10687"/>
                    <a:pt x="5746" y="10693"/>
                  </a:cubicBezTo>
                  <a:cubicBezTo>
                    <a:pt x="5724" y="10697"/>
                    <a:pt x="5702" y="10700"/>
                    <a:pt x="5708" y="10731"/>
                  </a:cubicBezTo>
                  <a:cubicBezTo>
                    <a:pt x="5713" y="10750"/>
                    <a:pt x="5724" y="10755"/>
                    <a:pt x="5737" y="10755"/>
                  </a:cubicBezTo>
                  <a:cubicBezTo>
                    <a:pt x="5743" y="10755"/>
                    <a:pt x="5750" y="10754"/>
                    <a:pt x="5755" y="10753"/>
                  </a:cubicBezTo>
                  <a:lnTo>
                    <a:pt x="5768" y="10813"/>
                  </a:lnTo>
                  <a:cubicBezTo>
                    <a:pt x="5768" y="10813"/>
                    <a:pt x="5771" y="10838"/>
                    <a:pt x="5790" y="10838"/>
                  </a:cubicBezTo>
                  <a:cubicBezTo>
                    <a:pt x="5791" y="10838"/>
                    <a:pt x="5792" y="10838"/>
                    <a:pt x="5793" y="10838"/>
                  </a:cubicBezTo>
                  <a:cubicBezTo>
                    <a:pt x="5794" y="10837"/>
                    <a:pt x="5795" y="10837"/>
                    <a:pt x="5796" y="10837"/>
                  </a:cubicBezTo>
                  <a:cubicBezTo>
                    <a:pt x="5813" y="10837"/>
                    <a:pt x="5818" y="10864"/>
                    <a:pt x="5824" y="10894"/>
                  </a:cubicBezTo>
                  <a:cubicBezTo>
                    <a:pt x="5811" y="10896"/>
                    <a:pt x="5816" y="10906"/>
                    <a:pt x="5826" y="10906"/>
                  </a:cubicBezTo>
                  <a:cubicBezTo>
                    <a:pt x="5832" y="10906"/>
                    <a:pt x="5840" y="10902"/>
                    <a:pt x="5846" y="10888"/>
                  </a:cubicBezTo>
                  <a:cubicBezTo>
                    <a:pt x="5852" y="10887"/>
                    <a:pt x="5858" y="10886"/>
                    <a:pt x="5864" y="10886"/>
                  </a:cubicBezTo>
                  <a:cubicBezTo>
                    <a:pt x="5877" y="10886"/>
                    <a:pt x="5888" y="10891"/>
                    <a:pt x="5890" y="10913"/>
                  </a:cubicBezTo>
                  <a:lnTo>
                    <a:pt x="5934" y="10903"/>
                  </a:lnTo>
                  <a:cubicBezTo>
                    <a:pt x="5975" y="10897"/>
                    <a:pt x="5994" y="10894"/>
                    <a:pt x="6003" y="10831"/>
                  </a:cubicBezTo>
                  <a:cubicBezTo>
                    <a:pt x="6003" y="10715"/>
                    <a:pt x="6006" y="10624"/>
                    <a:pt x="5971" y="10624"/>
                  </a:cubicBezTo>
                  <a:cubicBezTo>
                    <a:pt x="5969" y="10624"/>
                    <a:pt x="5967" y="10624"/>
                    <a:pt x="5965" y="10625"/>
                  </a:cubicBezTo>
                  <a:cubicBezTo>
                    <a:pt x="5950" y="10609"/>
                    <a:pt x="5940" y="10590"/>
                    <a:pt x="5934" y="10568"/>
                  </a:cubicBezTo>
                  <a:cubicBezTo>
                    <a:pt x="5931" y="10546"/>
                    <a:pt x="5934" y="10524"/>
                    <a:pt x="5944" y="10505"/>
                  </a:cubicBezTo>
                  <a:cubicBezTo>
                    <a:pt x="5962" y="10502"/>
                    <a:pt x="5940" y="10383"/>
                    <a:pt x="5915" y="10236"/>
                  </a:cubicBezTo>
                  <a:cubicBezTo>
                    <a:pt x="5881" y="10057"/>
                    <a:pt x="5865" y="9970"/>
                    <a:pt x="5878" y="9935"/>
                  </a:cubicBezTo>
                  <a:cubicBezTo>
                    <a:pt x="5887" y="9916"/>
                    <a:pt x="5890" y="9894"/>
                    <a:pt x="5887" y="9872"/>
                  </a:cubicBezTo>
                  <a:lnTo>
                    <a:pt x="5887" y="9872"/>
                  </a:lnTo>
                  <a:cubicBezTo>
                    <a:pt x="5887" y="9873"/>
                    <a:pt x="5886" y="9873"/>
                    <a:pt x="5886" y="9873"/>
                  </a:cubicBezTo>
                  <a:cubicBezTo>
                    <a:pt x="5867" y="9873"/>
                    <a:pt x="5833" y="9697"/>
                    <a:pt x="5796" y="9493"/>
                  </a:cubicBezTo>
                  <a:cubicBezTo>
                    <a:pt x="5759" y="9288"/>
                    <a:pt x="5718" y="9083"/>
                    <a:pt x="5700" y="9083"/>
                  </a:cubicBezTo>
                  <a:cubicBezTo>
                    <a:pt x="5699" y="9083"/>
                    <a:pt x="5699" y="9083"/>
                    <a:pt x="5699" y="9083"/>
                  </a:cubicBezTo>
                  <a:lnTo>
                    <a:pt x="5687" y="9023"/>
                  </a:lnTo>
                  <a:cubicBezTo>
                    <a:pt x="5708" y="9020"/>
                    <a:pt x="5696" y="8961"/>
                    <a:pt x="5687" y="8904"/>
                  </a:cubicBezTo>
                  <a:cubicBezTo>
                    <a:pt x="5665" y="8866"/>
                    <a:pt x="5652" y="8829"/>
                    <a:pt x="5643" y="8788"/>
                  </a:cubicBezTo>
                  <a:cubicBezTo>
                    <a:pt x="5665" y="8785"/>
                    <a:pt x="5658" y="8754"/>
                    <a:pt x="5646" y="8697"/>
                  </a:cubicBezTo>
                  <a:cubicBezTo>
                    <a:pt x="5637" y="8640"/>
                    <a:pt x="5631" y="8609"/>
                    <a:pt x="5614" y="8609"/>
                  </a:cubicBezTo>
                  <a:cubicBezTo>
                    <a:pt x="5613" y="8609"/>
                    <a:pt x="5612" y="8609"/>
                    <a:pt x="5611" y="8610"/>
                  </a:cubicBezTo>
                  <a:cubicBezTo>
                    <a:pt x="5589" y="8503"/>
                    <a:pt x="5574" y="8393"/>
                    <a:pt x="5571" y="8284"/>
                  </a:cubicBezTo>
                  <a:cubicBezTo>
                    <a:pt x="5586" y="8249"/>
                    <a:pt x="5558" y="8224"/>
                    <a:pt x="5533" y="8199"/>
                  </a:cubicBezTo>
                  <a:cubicBezTo>
                    <a:pt x="5532" y="8199"/>
                    <a:pt x="5531" y="8199"/>
                    <a:pt x="5530" y="8199"/>
                  </a:cubicBezTo>
                  <a:cubicBezTo>
                    <a:pt x="5509" y="8199"/>
                    <a:pt x="5486" y="8172"/>
                    <a:pt x="5480" y="8146"/>
                  </a:cubicBezTo>
                  <a:lnTo>
                    <a:pt x="5520" y="8139"/>
                  </a:lnTo>
                  <a:cubicBezTo>
                    <a:pt x="5532" y="8149"/>
                    <a:pt x="5538" y="8155"/>
                    <a:pt x="5542" y="8155"/>
                  </a:cubicBezTo>
                  <a:cubicBezTo>
                    <a:pt x="5547" y="8155"/>
                    <a:pt x="5544" y="8141"/>
                    <a:pt x="5536" y="8105"/>
                  </a:cubicBezTo>
                  <a:lnTo>
                    <a:pt x="5527" y="8045"/>
                  </a:lnTo>
                  <a:cubicBezTo>
                    <a:pt x="5526" y="8045"/>
                    <a:pt x="5526" y="8045"/>
                    <a:pt x="5526" y="8045"/>
                  </a:cubicBezTo>
                  <a:cubicBezTo>
                    <a:pt x="5504" y="8045"/>
                    <a:pt x="5476" y="7899"/>
                    <a:pt x="5439" y="7694"/>
                  </a:cubicBezTo>
                  <a:cubicBezTo>
                    <a:pt x="5390" y="7433"/>
                    <a:pt x="5374" y="7343"/>
                    <a:pt x="5352" y="7343"/>
                  </a:cubicBezTo>
                  <a:cubicBezTo>
                    <a:pt x="5352" y="7343"/>
                    <a:pt x="5352" y="7343"/>
                    <a:pt x="5351" y="7343"/>
                  </a:cubicBezTo>
                  <a:cubicBezTo>
                    <a:pt x="5350" y="7344"/>
                    <a:pt x="5349" y="7344"/>
                    <a:pt x="5349" y="7344"/>
                  </a:cubicBezTo>
                  <a:cubicBezTo>
                    <a:pt x="5332" y="7344"/>
                    <a:pt x="5326" y="7314"/>
                    <a:pt x="5329" y="7228"/>
                  </a:cubicBezTo>
                  <a:cubicBezTo>
                    <a:pt x="5357" y="7039"/>
                    <a:pt x="5357" y="7039"/>
                    <a:pt x="5332" y="7011"/>
                  </a:cubicBezTo>
                  <a:lnTo>
                    <a:pt x="5332" y="7011"/>
                  </a:lnTo>
                  <a:cubicBezTo>
                    <a:pt x="5339" y="7043"/>
                    <a:pt x="5317" y="7046"/>
                    <a:pt x="5298" y="7049"/>
                  </a:cubicBezTo>
                  <a:cubicBezTo>
                    <a:pt x="5294" y="7049"/>
                    <a:pt x="5290" y="7050"/>
                    <a:pt x="5287" y="7050"/>
                  </a:cubicBezTo>
                  <a:cubicBezTo>
                    <a:pt x="5254" y="7050"/>
                    <a:pt x="5254" y="7023"/>
                    <a:pt x="5285" y="6989"/>
                  </a:cubicBezTo>
                  <a:cubicBezTo>
                    <a:pt x="5326" y="6983"/>
                    <a:pt x="5226" y="6557"/>
                    <a:pt x="5178" y="6521"/>
                  </a:cubicBezTo>
                  <a:lnTo>
                    <a:pt x="5178" y="6521"/>
                  </a:lnTo>
                  <a:cubicBezTo>
                    <a:pt x="5183" y="6520"/>
                    <a:pt x="5190" y="6518"/>
                    <a:pt x="5198" y="6516"/>
                  </a:cubicBezTo>
                  <a:cubicBezTo>
                    <a:pt x="5216" y="6513"/>
                    <a:pt x="5213" y="6485"/>
                    <a:pt x="5191" y="6366"/>
                  </a:cubicBezTo>
                  <a:lnTo>
                    <a:pt x="5173" y="6278"/>
                  </a:lnTo>
                  <a:cubicBezTo>
                    <a:pt x="5172" y="6278"/>
                    <a:pt x="5171" y="6278"/>
                    <a:pt x="5171" y="6278"/>
                  </a:cubicBezTo>
                  <a:cubicBezTo>
                    <a:pt x="5131" y="6278"/>
                    <a:pt x="5120" y="6102"/>
                    <a:pt x="5141" y="6099"/>
                  </a:cubicBezTo>
                  <a:cubicBezTo>
                    <a:pt x="5157" y="6068"/>
                    <a:pt x="5157" y="6068"/>
                    <a:pt x="5144" y="6008"/>
                  </a:cubicBezTo>
                  <a:cubicBezTo>
                    <a:pt x="5088" y="5927"/>
                    <a:pt x="5079" y="5777"/>
                    <a:pt x="5101" y="5773"/>
                  </a:cubicBezTo>
                  <a:cubicBezTo>
                    <a:pt x="5101" y="5773"/>
                    <a:pt x="5094" y="5742"/>
                    <a:pt x="5088" y="5714"/>
                  </a:cubicBezTo>
                  <a:cubicBezTo>
                    <a:pt x="5066" y="5679"/>
                    <a:pt x="5050" y="5639"/>
                    <a:pt x="5047" y="5598"/>
                  </a:cubicBezTo>
                  <a:cubicBezTo>
                    <a:pt x="5036" y="5534"/>
                    <a:pt x="5029" y="5500"/>
                    <a:pt x="5021" y="5500"/>
                  </a:cubicBezTo>
                  <a:cubicBezTo>
                    <a:pt x="5017" y="5500"/>
                    <a:pt x="5014" y="5504"/>
                    <a:pt x="5010" y="5513"/>
                  </a:cubicBezTo>
                  <a:cubicBezTo>
                    <a:pt x="5003" y="5514"/>
                    <a:pt x="4996" y="5515"/>
                    <a:pt x="4990" y="5515"/>
                  </a:cubicBezTo>
                  <a:cubicBezTo>
                    <a:pt x="4977" y="5515"/>
                    <a:pt x="4967" y="5511"/>
                    <a:pt x="4963" y="5491"/>
                  </a:cubicBezTo>
                  <a:lnTo>
                    <a:pt x="4985" y="5488"/>
                  </a:lnTo>
                  <a:cubicBezTo>
                    <a:pt x="5003" y="5485"/>
                    <a:pt x="4988" y="5394"/>
                    <a:pt x="4966" y="5278"/>
                  </a:cubicBezTo>
                  <a:cubicBezTo>
                    <a:pt x="4938" y="5128"/>
                    <a:pt x="4928" y="5071"/>
                    <a:pt x="4941" y="5037"/>
                  </a:cubicBezTo>
                  <a:lnTo>
                    <a:pt x="4916" y="5012"/>
                  </a:lnTo>
                  <a:cubicBezTo>
                    <a:pt x="4891" y="4984"/>
                    <a:pt x="4884" y="4956"/>
                    <a:pt x="4903" y="4952"/>
                  </a:cubicBezTo>
                  <a:cubicBezTo>
                    <a:pt x="4919" y="4918"/>
                    <a:pt x="4897" y="4802"/>
                    <a:pt x="4865" y="4746"/>
                  </a:cubicBezTo>
                  <a:lnTo>
                    <a:pt x="4856" y="4686"/>
                  </a:lnTo>
                  <a:cubicBezTo>
                    <a:pt x="4887" y="4639"/>
                    <a:pt x="4875" y="4570"/>
                    <a:pt x="4828" y="4539"/>
                  </a:cubicBezTo>
                  <a:cubicBezTo>
                    <a:pt x="4847" y="4536"/>
                    <a:pt x="4844" y="4504"/>
                    <a:pt x="4837" y="4476"/>
                  </a:cubicBezTo>
                  <a:cubicBezTo>
                    <a:pt x="4806" y="4420"/>
                    <a:pt x="4784" y="4304"/>
                    <a:pt x="4803" y="4297"/>
                  </a:cubicBezTo>
                  <a:lnTo>
                    <a:pt x="4800" y="4269"/>
                  </a:lnTo>
                  <a:cubicBezTo>
                    <a:pt x="4778" y="4244"/>
                    <a:pt x="4765" y="4216"/>
                    <a:pt x="4762" y="4185"/>
                  </a:cubicBezTo>
                  <a:cubicBezTo>
                    <a:pt x="4759" y="4153"/>
                    <a:pt x="4746" y="4122"/>
                    <a:pt x="4724" y="4100"/>
                  </a:cubicBezTo>
                  <a:cubicBezTo>
                    <a:pt x="4709" y="4084"/>
                    <a:pt x="4696" y="4066"/>
                    <a:pt x="4693" y="4044"/>
                  </a:cubicBezTo>
                  <a:cubicBezTo>
                    <a:pt x="4691" y="4034"/>
                    <a:pt x="4692" y="4030"/>
                    <a:pt x="4696" y="4030"/>
                  </a:cubicBezTo>
                  <a:cubicBezTo>
                    <a:pt x="4703" y="4030"/>
                    <a:pt x="4721" y="4048"/>
                    <a:pt x="4740" y="4066"/>
                  </a:cubicBezTo>
                  <a:cubicBezTo>
                    <a:pt x="4747" y="4078"/>
                    <a:pt x="4752" y="4083"/>
                    <a:pt x="4754" y="4083"/>
                  </a:cubicBezTo>
                  <a:cubicBezTo>
                    <a:pt x="4762" y="4083"/>
                    <a:pt x="4743" y="4016"/>
                    <a:pt x="4696" y="3950"/>
                  </a:cubicBezTo>
                  <a:cubicBezTo>
                    <a:pt x="4665" y="3904"/>
                    <a:pt x="4651" y="3884"/>
                    <a:pt x="4653" y="3884"/>
                  </a:cubicBezTo>
                  <a:lnTo>
                    <a:pt x="4653" y="3884"/>
                  </a:lnTo>
                  <a:cubicBezTo>
                    <a:pt x="4655" y="3884"/>
                    <a:pt x="4668" y="3898"/>
                    <a:pt x="4690" y="3921"/>
                  </a:cubicBezTo>
                  <a:cubicBezTo>
                    <a:pt x="4706" y="3936"/>
                    <a:pt x="4721" y="3951"/>
                    <a:pt x="4725" y="3951"/>
                  </a:cubicBezTo>
                  <a:cubicBezTo>
                    <a:pt x="4728" y="3951"/>
                    <a:pt x="4725" y="3942"/>
                    <a:pt x="4712" y="3918"/>
                  </a:cubicBezTo>
                  <a:cubicBezTo>
                    <a:pt x="4712" y="3918"/>
                    <a:pt x="4700" y="3862"/>
                    <a:pt x="4682" y="3862"/>
                  </a:cubicBezTo>
                  <a:cubicBezTo>
                    <a:pt x="4682" y="3862"/>
                    <a:pt x="4681" y="3862"/>
                    <a:pt x="4681" y="3862"/>
                  </a:cubicBezTo>
                  <a:lnTo>
                    <a:pt x="4662" y="3774"/>
                  </a:lnTo>
                  <a:cubicBezTo>
                    <a:pt x="4671" y="3733"/>
                    <a:pt x="4671" y="3693"/>
                    <a:pt x="4662" y="3652"/>
                  </a:cubicBezTo>
                  <a:cubicBezTo>
                    <a:pt x="4637" y="3627"/>
                    <a:pt x="4637" y="3627"/>
                    <a:pt x="4652" y="3592"/>
                  </a:cubicBezTo>
                  <a:cubicBezTo>
                    <a:pt x="4669" y="3589"/>
                    <a:pt x="4666" y="3566"/>
                    <a:pt x="4635" y="3566"/>
                  </a:cubicBezTo>
                  <a:cubicBezTo>
                    <a:pt x="4632" y="3566"/>
                    <a:pt x="4628" y="3567"/>
                    <a:pt x="4624" y="3567"/>
                  </a:cubicBezTo>
                  <a:cubicBezTo>
                    <a:pt x="4599" y="3545"/>
                    <a:pt x="4593" y="3508"/>
                    <a:pt x="4609" y="3479"/>
                  </a:cubicBezTo>
                  <a:cubicBezTo>
                    <a:pt x="4647" y="3474"/>
                    <a:pt x="4643" y="3445"/>
                    <a:pt x="4627" y="3445"/>
                  </a:cubicBezTo>
                  <a:cubicBezTo>
                    <a:pt x="4626" y="3445"/>
                    <a:pt x="4625" y="3445"/>
                    <a:pt x="4624" y="3445"/>
                  </a:cubicBezTo>
                  <a:cubicBezTo>
                    <a:pt x="4609" y="3429"/>
                    <a:pt x="4596" y="3411"/>
                    <a:pt x="4593" y="3389"/>
                  </a:cubicBezTo>
                  <a:cubicBezTo>
                    <a:pt x="4612" y="3385"/>
                    <a:pt x="4562" y="3122"/>
                    <a:pt x="4511" y="2856"/>
                  </a:cubicBezTo>
                  <a:cubicBezTo>
                    <a:pt x="4508" y="2826"/>
                    <a:pt x="4483" y="2802"/>
                    <a:pt x="4465" y="2802"/>
                  </a:cubicBezTo>
                  <a:cubicBezTo>
                    <a:pt x="4463" y="2802"/>
                    <a:pt x="4462" y="2802"/>
                    <a:pt x="4461" y="2803"/>
                  </a:cubicBezTo>
                  <a:cubicBezTo>
                    <a:pt x="4451" y="2804"/>
                    <a:pt x="4444" y="2805"/>
                    <a:pt x="4441" y="2805"/>
                  </a:cubicBezTo>
                  <a:cubicBezTo>
                    <a:pt x="4430" y="2805"/>
                    <a:pt x="4443" y="2797"/>
                    <a:pt x="4455" y="2771"/>
                  </a:cubicBezTo>
                  <a:cubicBezTo>
                    <a:pt x="4498" y="2743"/>
                    <a:pt x="4501" y="2701"/>
                    <a:pt x="4475" y="2701"/>
                  </a:cubicBezTo>
                  <a:cubicBezTo>
                    <a:pt x="4467" y="2701"/>
                    <a:pt x="4456" y="2705"/>
                    <a:pt x="4442" y="2715"/>
                  </a:cubicBezTo>
                  <a:cubicBezTo>
                    <a:pt x="4428" y="2729"/>
                    <a:pt x="4420" y="2738"/>
                    <a:pt x="4417" y="2738"/>
                  </a:cubicBezTo>
                  <a:cubicBezTo>
                    <a:pt x="4413" y="2738"/>
                    <a:pt x="4421" y="2722"/>
                    <a:pt x="4439" y="2683"/>
                  </a:cubicBezTo>
                  <a:cubicBezTo>
                    <a:pt x="4455" y="2652"/>
                    <a:pt x="4455" y="2652"/>
                    <a:pt x="4427" y="2624"/>
                  </a:cubicBezTo>
                  <a:cubicBezTo>
                    <a:pt x="4425" y="2625"/>
                    <a:pt x="4423" y="2625"/>
                    <a:pt x="4422" y="2625"/>
                  </a:cubicBezTo>
                  <a:cubicBezTo>
                    <a:pt x="4407" y="2625"/>
                    <a:pt x="4403" y="2599"/>
                    <a:pt x="4420" y="2596"/>
                  </a:cubicBezTo>
                  <a:cubicBezTo>
                    <a:pt x="4435" y="2563"/>
                    <a:pt x="4450" y="2533"/>
                    <a:pt x="4433" y="2533"/>
                  </a:cubicBezTo>
                  <a:cubicBezTo>
                    <a:pt x="4432" y="2533"/>
                    <a:pt x="4431" y="2533"/>
                    <a:pt x="4430" y="2533"/>
                  </a:cubicBezTo>
                  <a:cubicBezTo>
                    <a:pt x="4430" y="2511"/>
                    <a:pt x="4433" y="2489"/>
                    <a:pt x="4442" y="2470"/>
                  </a:cubicBezTo>
                  <a:cubicBezTo>
                    <a:pt x="4455" y="2439"/>
                    <a:pt x="4430" y="2411"/>
                    <a:pt x="4405" y="2386"/>
                  </a:cubicBezTo>
                  <a:cubicBezTo>
                    <a:pt x="4359" y="2323"/>
                    <a:pt x="4345" y="2290"/>
                    <a:pt x="4362" y="2290"/>
                  </a:cubicBezTo>
                  <a:cubicBezTo>
                    <a:pt x="4368" y="2290"/>
                    <a:pt x="4375" y="2292"/>
                    <a:pt x="4386" y="2298"/>
                  </a:cubicBezTo>
                  <a:cubicBezTo>
                    <a:pt x="4389" y="2300"/>
                    <a:pt x="4392" y="2300"/>
                    <a:pt x="4395" y="2300"/>
                  </a:cubicBezTo>
                  <a:cubicBezTo>
                    <a:pt x="4426" y="2300"/>
                    <a:pt x="4383" y="2174"/>
                    <a:pt x="4339" y="2154"/>
                  </a:cubicBezTo>
                  <a:cubicBezTo>
                    <a:pt x="4292" y="2129"/>
                    <a:pt x="4292" y="2129"/>
                    <a:pt x="4314" y="2126"/>
                  </a:cubicBezTo>
                  <a:cubicBezTo>
                    <a:pt x="4333" y="2123"/>
                    <a:pt x="4326" y="2094"/>
                    <a:pt x="4326" y="2094"/>
                  </a:cubicBezTo>
                  <a:cubicBezTo>
                    <a:pt x="4323" y="2063"/>
                    <a:pt x="4317" y="2035"/>
                    <a:pt x="4339" y="2032"/>
                  </a:cubicBezTo>
                  <a:cubicBezTo>
                    <a:pt x="4330" y="2000"/>
                    <a:pt x="4317" y="1972"/>
                    <a:pt x="4301" y="1947"/>
                  </a:cubicBezTo>
                  <a:cubicBezTo>
                    <a:pt x="4254" y="1891"/>
                    <a:pt x="4248" y="1812"/>
                    <a:pt x="4286" y="1750"/>
                  </a:cubicBezTo>
                  <a:cubicBezTo>
                    <a:pt x="4276" y="1731"/>
                    <a:pt x="4264" y="1709"/>
                    <a:pt x="4251" y="1690"/>
                  </a:cubicBezTo>
                  <a:cubicBezTo>
                    <a:pt x="4201" y="1668"/>
                    <a:pt x="4173" y="1640"/>
                    <a:pt x="4214" y="1631"/>
                  </a:cubicBezTo>
                  <a:cubicBezTo>
                    <a:pt x="4227" y="1626"/>
                    <a:pt x="4242" y="1622"/>
                    <a:pt x="4242" y="1622"/>
                  </a:cubicBezTo>
                  <a:lnTo>
                    <a:pt x="4242" y="1622"/>
                  </a:lnTo>
                  <a:cubicBezTo>
                    <a:pt x="4242" y="1622"/>
                    <a:pt x="4239" y="1622"/>
                    <a:pt x="4232" y="1624"/>
                  </a:cubicBezTo>
                  <a:cubicBezTo>
                    <a:pt x="4185" y="1602"/>
                    <a:pt x="4167" y="1471"/>
                    <a:pt x="4201" y="1455"/>
                  </a:cubicBezTo>
                  <a:cubicBezTo>
                    <a:pt x="4220" y="1449"/>
                    <a:pt x="4220" y="1449"/>
                    <a:pt x="4207" y="1417"/>
                  </a:cubicBezTo>
                  <a:lnTo>
                    <a:pt x="4207" y="1417"/>
                  </a:lnTo>
                  <a:lnTo>
                    <a:pt x="4189" y="1424"/>
                  </a:lnTo>
                  <a:cubicBezTo>
                    <a:pt x="4180" y="1428"/>
                    <a:pt x="4172" y="1431"/>
                    <a:pt x="4164" y="1431"/>
                  </a:cubicBezTo>
                  <a:cubicBezTo>
                    <a:pt x="4154" y="1431"/>
                    <a:pt x="4145" y="1426"/>
                    <a:pt x="4138" y="1408"/>
                  </a:cubicBezTo>
                  <a:cubicBezTo>
                    <a:pt x="4126" y="1377"/>
                    <a:pt x="4113" y="1345"/>
                    <a:pt x="4132" y="1336"/>
                  </a:cubicBezTo>
                  <a:cubicBezTo>
                    <a:pt x="4138" y="1302"/>
                    <a:pt x="4141" y="1266"/>
                    <a:pt x="4128" y="1266"/>
                  </a:cubicBezTo>
                  <a:cubicBezTo>
                    <a:pt x="4126" y="1266"/>
                    <a:pt x="4125" y="1266"/>
                    <a:pt x="4123" y="1267"/>
                  </a:cubicBezTo>
                  <a:cubicBezTo>
                    <a:pt x="4110" y="1245"/>
                    <a:pt x="4107" y="1220"/>
                    <a:pt x="4110" y="1195"/>
                  </a:cubicBezTo>
                  <a:cubicBezTo>
                    <a:pt x="4091" y="1167"/>
                    <a:pt x="4079" y="1132"/>
                    <a:pt x="4041" y="1076"/>
                  </a:cubicBezTo>
                  <a:cubicBezTo>
                    <a:pt x="4007" y="1057"/>
                    <a:pt x="3969" y="1001"/>
                    <a:pt x="3985" y="988"/>
                  </a:cubicBezTo>
                  <a:cubicBezTo>
                    <a:pt x="3966" y="957"/>
                    <a:pt x="3941" y="932"/>
                    <a:pt x="3910" y="916"/>
                  </a:cubicBezTo>
                  <a:cubicBezTo>
                    <a:pt x="3866" y="860"/>
                    <a:pt x="3844" y="835"/>
                    <a:pt x="3863" y="822"/>
                  </a:cubicBezTo>
                  <a:cubicBezTo>
                    <a:pt x="3878" y="809"/>
                    <a:pt x="3878" y="806"/>
                    <a:pt x="3841" y="794"/>
                  </a:cubicBezTo>
                  <a:cubicBezTo>
                    <a:pt x="3837" y="797"/>
                    <a:pt x="3834" y="798"/>
                    <a:pt x="3830" y="798"/>
                  </a:cubicBezTo>
                  <a:cubicBezTo>
                    <a:pt x="3815" y="798"/>
                    <a:pt x="3798" y="774"/>
                    <a:pt x="3778" y="756"/>
                  </a:cubicBezTo>
                  <a:lnTo>
                    <a:pt x="3731" y="706"/>
                  </a:lnTo>
                  <a:cubicBezTo>
                    <a:pt x="3724" y="713"/>
                    <a:pt x="3720" y="717"/>
                    <a:pt x="3716" y="717"/>
                  </a:cubicBezTo>
                  <a:cubicBezTo>
                    <a:pt x="3711" y="717"/>
                    <a:pt x="3706" y="711"/>
                    <a:pt x="3693" y="697"/>
                  </a:cubicBezTo>
                  <a:cubicBezTo>
                    <a:pt x="3659" y="650"/>
                    <a:pt x="3621" y="606"/>
                    <a:pt x="3581" y="565"/>
                  </a:cubicBezTo>
                  <a:cubicBezTo>
                    <a:pt x="3536" y="528"/>
                    <a:pt x="3517" y="511"/>
                    <a:pt x="3511" y="511"/>
                  </a:cubicBezTo>
                  <a:cubicBezTo>
                    <a:pt x="3506" y="511"/>
                    <a:pt x="3509" y="521"/>
                    <a:pt x="3515" y="537"/>
                  </a:cubicBezTo>
                  <a:cubicBezTo>
                    <a:pt x="3528" y="547"/>
                    <a:pt x="3533" y="556"/>
                    <a:pt x="3529" y="556"/>
                  </a:cubicBezTo>
                  <a:cubicBezTo>
                    <a:pt x="3524" y="556"/>
                    <a:pt x="3511" y="546"/>
                    <a:pt x="3490" y="515"/>
                  </a:cubicBezTo>
                  <a:cubicBezTo>
                    <a:pt x="3433" y="458"/>
                    <a:pt x="3371" y="408"/>
                    <a:pt x="3305" y="361"/>
                  </a:cubicBezTo>
                  <a:cubicBezTo>
                    <a:pt x="3227" y="316"/>
                    <a:pt x="3200" y="302"/>
                    <a:pt x="3188" y="302"/>
                  </a:cubicBezTo>
                  <a:cubicBezTo>
                    <a:pt x="3182" y="302"/>
                    <a:pt x="3180" y="306"/>
                    <a:pt x="3176" y="311"/>
                  </a:cubicBezTo>
                  <a:cubicBezTo>
                    <a:pt x="3180" y="334"/>
                    <a:pt x="3178" y="344"/>
                    <a:pt x="3172" y="344"/>
                  </a:cubicBezTo>
                  <a:cubicBezTo>
                    <a:pt x="3165" y="344"/>
                    <a:pt x="3154" y="326"/>
                    <a:pt x="3148" y="296"/>
                  </a:cubicBezTo>
                  <a:cubicBezTo>
                    <a:pt x="3116" y="245"/>
                    <a:pt x="3089" y="225"/>
                    <a:pt x="3074" y="225"/>
                  </a:cubicBezTo>
                  <a:cubicBezTo>
                    <a:pt x="3069" y="225"/>
                    <a:pt x="3065" y="228"/>
                    <a:pt x="3064" y="233"/>
                  </a:cubicBezTo>
                  <a:cubicBezTo>
                    <a:pt x="3054" y="237"/>
                    <a:pt x="3044" y="238"/>
                    <a:pt x="3034" y="238"/>
                  </a:cubicBezTo>
                  <a:cubicBezTo>
                    <a:pt x="3019" y="238"/>
                    <a:pt x="3005" y="234"/>
                    <a:pt x="2991" y="227"/>
                  </a:cubicBezTo>
                  <a:cubicBezTo>
                    <a:pt x="3001" y="208"/>
                    <a:pt x="2970" y="189"/>
                    <a:pt x="2897" y="189"/>
                  </a:cubicBezTo>
                  <a:cubicBezTo>
                    <a:pt x="2863" y="176"/>
                    <a:pt x="2863" y="176"/>
                    <a:pt x="2872" y="158"/>
                  </a:cubicBezTo>
                  <a:lnTo>
                    <a:pt x="2807" y="136"/>
                  </a:lnTo>
                  <a:cubicBezTo>
                    <a:pt x="2798" y="137"/>
                    <a:pt x="2788" y="138"/>
                    <a:pt x="2777" y="138"/>
                  </a:cubicBezTo>
                  <a:cubicBezTo>
                    <a:pt x="2688" y="138"/>
                    <a:pt x="2534" y="86"/>
                    <a:pt x="2506" y="67"/>
                  </a:cubicBezTo>
                  <a:cubicBezTo>
                    <a:pt x="2501" y="66"/>
                    <a:pt x="2497" y="66"/>
                    <a:pt x="2492" y="66"/>
                  </a:cubicBezTo>
                  <a:cubicBezTo>
                    <a:pt x="2472" y="66"/>
                    <a:pt x="2452" y="72"/>
                    <a:pt x="2434" y="79"/>
                  </a:cubicBezTo>
                  <a:cubicBezTo>
                    <a:pt x="2415" y="96"/>
                    <a:pt x="2399" y="104"/>
                    <a:pt x="2387" y="104"/>
                  </a:cubicBezTo>
                  <a:cubicBezTo>
                    <a:pt x="2372" y="104"/>
                    <a:pt x="2363" y="92"/>
                    <a:pt x="2365" y="70"/>
                  </a:cubicBezTo>
                  <a:cubicBezTo>
                    <a:pt x="2366" y="49"/>
                    <a:pt x="2367" y="39"/>
                    <a:pt x="2362" y="39"/>
                  </a:cubicBezTo>
                  <a:cubicBezTo>
                    <a:pt x="2358" y="39"/>
                    <a:pt x="2349" y="48"/>
                    <a:pt x="2330" y="67"/>
                  </a:cubicBezTo>
                  <a:cubicBezTo>
                    <a:pt x="2317" y="74"/>
                    <a:pt x="2285" y="78"/>
                    <a:pt x="2252" y="78"/>
                  </a:cubicBezTo>
                  <a:cubicBezTo>
                    <a:pt x="2197" y="78"/>
                    <a:pt x="2140" y="67"/>
                    <a:pt x="2161" y="42"/>
                  </a:cubicBezTo>
                  <a:lnTo>
                    <a:pt x="2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2604;p52"/>
            <p:cNvSpPr/>
            <p:nvPr/>
          </p:nvSpPr>
          <p:spPr>
            <a:xfrm>
              <a:off x="3629250" y="2042025"/>
              <a:ext cx="190250" cy="167850"/>
            </a:xfrm>
            <a:custGeom>
              <a:avLst/>
              <a:gdLst/>
              <a:ahLst/>
              <a:cxnLst/>
              <a:rect l="l" t="t" r="r" b="b"/>
              <a:pathLst>
                <a:path w="7610" h="6714" extrusionOk="0">
                  <a:moveTo>
                    <a:pt x="6093" y="145"/>
                  </a:moveTo>
                  <a:lnTo>
                    <a:pt x="6118" y="151"/>
                  </a:lnTo>
                  <a:cubicBezTo>
                    <a:pt x="6113" y="167"/>
                    <a:pt x="6108" y="185"/>
                    <a:pt x="6091" y="185"/>
                  </a:cubicBezTo>
                  <a:cubicBezTo>
                    <a:pt x="6088" y="185"/>
                    <a:pt x="6085" y="184"/>
                    <a:pt x="6080" y="182"/>
                  </a:cubicBezTo>
                  <a:lnTo>
                    <a:pt x="6055" y="176"/>
                  </a:lnTo>
                  <a:cubicBezTo>
                    <a:pt x="6062" y="154"/>
                    <a:pt x="6093" y="145"/>
                    <a:pt x="6093" y="145"/>
                  </a:cubicBezTo>
                  <a:close/>
                  <a:moveTo>
                    <a:pt x="5638" y="192"/>
                  </a:moveTo>
                  <a:cubicBezTo>
                    <a:pt x="5660" y="195"/>
                    <a:pt x="5660" y="195"/>
                    <a:pt x="5660" y="217"/>
                  </a:cubicBezTo>
                  <a:cubicBezTo>
                    <a:pt x="5657" y="239"/>
                    <a:pt x="5629" y="254"/>
                    <a:pt x="5629" y="254"/>
                  </a:cubicBezTo>
                  <a:cubicBezTo>
                    <a:pt x="5607" y="251"/>
                    <a:pt x="5635" y="214"/>
                    <a:pt x="5638" y="192"/>
                  </a:cubicBezTo>
                  <a:close/>
                  <a:moveTo>
                    <a:pt x="5074" y="233"/>
                  </a:moveTo>
                  <a:lnTo>
                    <a:pt x="5074" y="233"/>
                  </a:lnTo>
                  <a:cubicBezTo>
                    <a:pt x="5078" y="251"/>
                    <a:pt x="5081" y="273"/>
                    <a:pt x="5059" y="276"/>
                  </a:cubicBezTo>
                  <a:lnTo>
                    <a:pt x="5031" y="261"/>
                  </a:lnTo>
                  <a:lnTo>
                    <a:pt x="5049" y="236"/>
                  </a:lnTo>
                  <a:lnTo>
                    <a:pt x="5074" y="233"/>
                  </a:lnTo>
                  <a:close/>
                  <a:moveTo>
                    <a:pt x="6353" y="389"/>
                  </a:moveTo>
                  <a:lnTo>
                    <a:pt x="6375" y="399"/>
                  </a:lnTo>
                  <a:cubicBezTo>
                    <a:pt x="6368" y="413"/>
                    <a:pt x="6358" y="428"/>
                    <a:pt x="6346" y="428"/>
                  </a:cubicBezTo>
                  <a:cubicBezTo>
                    <a:pt x="6342" y="428"/>
                    <a:pt x="6338" y="427"/>
                    <a:pt x="6334" y="424"/>
                  </a:cubicBezTo>
                  <a:lnTo>
                    <a:pt x="6322" y="395"/>
                  </a:lnTo>
                  <a:lnTo>
                    <a:pt x="6353" y="389"/>
                  </a:lnTo>
                  <a:close/>
                  <a:moveTo>
                    <a:pt x="3789" y="900"/>
                  </a:moveTo>
                  <a:cubicBezTo>
                    <a:pt x="3793" y="900"/>
                    <a:pt x="3796" y="904"/>
                    <a:pt x="3786" y="913"/>
                  </a:cubicBezTo>
                  <a:cubicBezTo>
                    <a:pt x="3782" y="904"/>
                    <a:pt x="3786" y="900"/>
                    <a:pt x="3789" y="900"/>
                  </a:cubicBezTo>
                  <a:close/>
                  <a:moveTo>
                    <a:pt x="3686" y="931"/>
                  </a:moveTo>
                  <a:cubicBezTo>
                    <a:pt x="3699" y="950"/>
                    <a:pt x="3711" y="966"/>
                    <a:pt x="3692" y="982"/>
                  </a:cubicBezTo>
                  <a:lnTo>
                    <a:pt x="3661" y="978"/>
                  </a:lnTo>
                  <a:lnTo>
                    <a:pt x="3667" y="947"/>
                  </a:lnTo>
                  <a:lnTo>
                    <a:pt x="3686" y="931"/>
                  </a:lnTo>
                  <a:close/>
                  <a:moveTo>
                    <a:pt x="3527" y="1035"/>
                  </a:moveTo>
                  <a:cubicBezTo>
                    <a:pt x="3536" y="1035"/>
                    <a:pt x="3549" y="1038"/>
                    <a:pt x="3564" y="1044"/>
                  </a:cubicBezTo>
                  <a:cubicBezTo>
                    <a:pt x="3576" y="1063"/>
                    <a:pt x="3576" y="1063"/>
                    <a:pt x="3558" y="1076"/>
                  </a:cubicBezTo>
                  <a:cubicBezTo>
                    <a:pt x="3542" y="1076"/>
                    <a:pt x="3526" y="1066"/>
                    <a:pt x="3514" y="1057"/>
                  </a:cubicBezTo>
                  <a:cubicBezTo>
                    <a:pt x="3506" y="1044"/>
                    <a:pt x="3511" y="1035"/>
                    <a:pt x="3527" y="1035"/>
                  </a:cubicBezTo>
                  <a:close/>
                  <a:moveTo>
                    <a:pt x="2961" y="1171"/>
                  </a:moveTo>
                  <a:cubicBezTo>
                    <a:pt x="2957" y="1171"/>
                    <a:pt x="2952" y="1175"/>
                    <a:pt x="2943" y="1182"/>
                  </a:cubicBezTo>
                  <a:cubicBezTo>
                    <a:pt x="2903" y="1207"/>
                    <a:pt x="2903" y="1207"/>
                    <a:pt x="2934" y="1210"/>
                  </a:cubicBezTo>
                  <a:lnTo>
                    <a:pt x="2975" y="1185"/>
                  </a:lnTo>
                  <a:cubicBezTo>
                    <a:pt x="2968" y="1175"/>
                    <a:pt x="2965" y="1171"/>
                    <a:pt x="2961" y="1171"/>
                  </a:cubicBezTo>
                  <a:close/>
                  <a:moveTo>
                    <a:pt x="3059" y="1301"/>
                  </a:moveTo>
                  <a:cubicBezTo>
                    <a:pt x="3065" y="1310"/>
                    <a:pt x="3061" y="1314"/>
                    <a:pt x="3058" y="1314"/>
                  </a:cubicBezTo>
                  <a:cubicBezTo>
                    <a:pt x="3053" y="1314"/>
                    <a:pt x="3050" y="1309"/>
                    <a:pt x="3059" y="1301"/>
                  </a:cubicBezTo>
                  <a:close/>
                  <a:moveTo>
                    <a:pt x="3246" y="1302"/>
                  </a:moveTo>
                  <a:cubicBezTo>
                    <a:pt x="3253" y="1302"/>
                    <a:pt x="3259" y="1305"/>
                    <a:pt x="3263" y="1311"/>
                  </a:cubicBezTo>
                  <a:cubicBezTo>
                    <a:pt x="3276" y="1329"/>
                    <a:pt x="3244" y="1323"/>
                    <a:pt x="3225" y="1339"/>
                  </a:cubicBezTo>
                  <a:cubicBezTo>
                    <a:pt x="3194" y="1336"/>
                    <a:pt x="3194" y="1336"/>
                    <a:pt x="3232" y="1307"/>
                  </a:cubicBezTo>
                  <a:cubicBezTo>
                    <a:pt x="3236" y="1303"/>
                    <a:pt x="3241" y="1302"/>
                    <a:pt x="3246" y="1302"/>
                  </a:cubicBezTo>
                  <a:close/>
                  <a:moveTo>
                    <a:pt x="2692" y="1542"/>
                  </a:moveTo>
                  <a:cubicBezTo>
                    <a:pt x="2689" y="1542"/>
                    <a:pt x="2686" y="1543"/>
                    <a:pt x="2683" y="1546"/>
                  </a:cubicBezTo>
                  <a:lnTo>
                    <a:pt x="2665" y="1558"/>
                  </a:lnTo>
                  <a:cubicBezTo>
                    <a:pt x="2674" y="1571"/>
                    <a:pt x="2690" y="1577"/>
                    <a:pt x="2705" y="1580"/>
                  </a:cubicBezTo>
                  <a:cubicBezTo>
                    <a:pt x="2724" y="1570"/>
                    <a:pt x="2707" y="1542"/>
                    <a:pt x="2692" y="1542"/>
                  </a:cubicBezTo>
                  <a:close/>
                  <a:moveTo>
                    <a:pt x="2906" y="1548"/>
                  </a:moveTo>
                  <a:cubicBezTo>
                    <a:pt x="2911" y="1548"/>
                    <a:pt x="2915" y="1550"/>
                    <a:pt x="2918" y="1555"/>
                  </a:cubicBezTo>
                  <a:cubicBezTo>
                    <a:pt x="2928" y="1568"/>
                    <a:pt x="2925" y="1580"/>
                    <a:pt x="2912" y="1586"/>
                  </a:cubicBezTo>
                  <a:cubicBezTo>
                    <a:pt x="2900" y="1593"/>
                    <a:pt x="2889" y="1597"/>
                    <a:pt x="2876" y="1597"/>
                  </a:cubicBezTo>
                  <a:cubicBezTo>
                    <a:pt x="2871" y="1597"/>
                    <a:pt x="2867" y="1597"/>
                    <a:pt x="2862" y="1596"/>
                  </a:cubicBezTo>
                  <a:cubicBezTo>
                    <a:pt x="2849" y="1580"/>
                    <a:pt x="2868" y="1568"/>
                    <a:pt x="2868" y="1568"/>
                  </a:cubicBezTo>
                  <a:cubicBezTo>
                    <a:pt x="2881" y="1557"/>
                    <a:pt x="2895" y="1548"/>
                    <a:pt x="2906" y="1548"/>
                  </a:cubicBezTo>
                  <a:close/>
                  <a:moveTo>
                    <a:pt x="2525" y="1737"/>
                  </a:moveTo>
                  <a:cubicBezTo>
                    <a:pt x="2529" y="1737"/>
                    <a:pt x="2533" y="1741"/>
                    <a:pt x="2539" y="1749"/>
                  </a:cubicBezTo>
                  <a:lnTo>
                    <a:pt x="2520" y="1765"/>
                  </a:lnTo>
                  <a:lnTo>
                    <a:pt x="2489" y="1759"/>
                  </a:lnTo>
                  <a:lnTo>
                    <a:pt x="2508" y="1746"/>
                  </a:lnTo>
                  <a:cubicBezTo>
                    <a:pt x="2517" y="1740"/>
                    <a:pt x="2521" y="1737"/>
                    <a:pt x="2525" y="1737"/>
                  </a:cubicBezTo>
                  <a:close/>
                  <a:moveTo>
                    <a:pt x="7355" y="1697"/>
                  </a:moveTo>
                  <a:cubicBezTo>
                    <a:pt x="7367" y="1697"/>
                    <a:pt x="7380" y="1710"/>
                    <a:pt x="7384" y="1724"/>
                  </a:cubicBezTo>
                  <a:cubicBezTo>
                    <a:pt x="7393" y="1774"/>
                    <a:pt x="7390" y="1774"/>
                    <a:pt x="7371" y="1777"/>
                  </a:cubicBezTo>
                  <a:cubicBezTo>
                    <a:pt x="7371" y="1778"/>
                    <a:pt x="7370" y="1778"/>
                    <a:pt x="7370" y="1778"/>
                  </a:cubicBezTo>
                  <a:cubicBezTo>
                    <a:pt x="7352" y="1778"/>
                    <a:pt x="7343" y="1733"/>
                    <a:pt x="7337" y="1712"/>
                  </a:cubicBezTo>
                  <a:cubicBezTo>
                    <a:pt x="7342" y="1702"/>
                    <a:pt x="7348" y="1697"/>
                    <a:pt x="7355" y="1697"/>
                  </a:cubicBezTo>
                  <a:close/>
                  <a:moveTo>
                    <a:pt x="3377" y="1721"/>
                  </a:moveTo>
                  <a:cubicBezTo>
                    <a:pt x="3373" y="1721"/>
                    <a:pt x="3367" y="1725"/>
                    <a:pt x="3357" y="1730"/>
                  </a:cubicBezTo>
                  <a:cubicBezTo>
                    <a:pt x="3354" y="1746"/>
                    <a:pt x="3357" y="1762"/>
                    <a:pt x="3363" y="1777"/>
                  </a:cubicBezTo>
                  <a:cubicBezTo>
                    <a:pt x="3367" y="1783"/>
                    <a:pt x="3371" y="1785"/>
                    <a:pt x="3375" y="1785"/>
                  </a:cubicBezTo>
                  <a:cubicBezTo>
                    <a:pt x="3384" y="1785"/>
                    <a:pt x="3393" y="1768"/>
                    <a:pt x="3388" y="1734"/>
                  </a:cubicBezTo>
                  <a:cubicBezTo>
                    <a:pt x="3383" y="1725"/>
                    <a:pt x="3381" y="1721"/>
                    <a:pt x="3377" y="1721"/>
                  </a:cubicBezTo>
                  <a:close/>
                  <a:moveTo>
                    <a:pt x="2353" y="1848"/>
                  </a:moveTo>
                  <a:cubicBezTo>
                    <a:pt x="2364" y="1848"/>
                    <a:pt x="2376" y="1861"/>
                    <a:pt x="2379" y="1890"/>
                  </a:cubicBezTo>
                  <a:lnTo>
                    <a:pt x="2342" y="1915"/>
                  </a:lnTo>
                  <a:cubicBezTo>
                    <a:pt x="2329" y="1900"/>
                    <a:pt x="2317" y="1884"/>
                    <a:pt x="2335" y="1868"/>
                  </a:cubicBezTo>
                  <a:cubicBezTo>
                    <a:pt x="2338" y="1855"/>
                    <a:pt x="2345" y="1848"/>
                    <a:pt x="2353" y="1848"/>
                  </a:cubicBezTo>
                  <a:close/>
                  <a:moveTo>
                    <a:pt x="1988" y="1987"/>
                  </a:moveTo>
                  <a:lnTo>
                    <a:pt x="2000" y="2006"/>
                  </a:lnTo>
                  <a:cubicBezTo>
                    <a:pt x="2009" y="2017"/>
                    <a:pt x="2018" y="2030"/>
                    <a:pt x="2018" y="2030"/>
                  </a:cubicBezTo>
                  <a:cubicBezTo>
                    <a:pt x="2018" y="2030"/>
                    <a:pt x="2016" y="2028"/>
                    <a:pt x="2013" y="2022"/>
                  </a:cubicBezTo>
                  <a:lnTo>
                    <a:pt x="1988" y="1987"/>
                  </a:lnTo>
                  <a:close/>
                  <a:moveTo>
                    <a:pt x="2273" y="2066"/>
                  </a:moveTo>
                  <a:lnTo>
                    <a:pt x="2285" y="2085"/>
                  </a:lnTo>
                  <a:cubicBezTo>
                    <a:pt x="2271" y="2094"/>
                    <a:pt x="2264" y="2116"/>
                    <a:pt x="2255" y="2116"/>
                  </a:cubicBezTo>
                  <a:cubicBezTo>
                    <a:pt x="2253" y="2116"/>
                    <a:pt x="2250" y="2114"/>
                    <a:pt x="2248" y="2110"/>
                  </a:cubicBezTo>
                  <a:cubicBezTo>
                    <a:pt x="2245" y="2112"/>
                    <a:pt x="2243" y="2113"/>
                    <a:pt x="2242" y="2113"/>
                  </a:cubicBezTo>
                  <a:cubicBezTo>
                    <a:pt x="2236" y="2113"/>
                    <a:pt x="2257" y="2079"/>
                    <a:pt x="2273" y="2066"/>
                  </a:cubicBezTo>
                  <a:close/>
                  <a:moveTo>
                    <a:pt x="1856" y="2288"/>
                  </a:moveTo>
                  <a:cubicBezTo>
                    <a:pt x="1869" y="2304"/>
                    <a:pt x="1881" y="2323"/>
                    <a:pt x="1859" y="2335"/>
                  </a:cubicBezTo>
                  <a:lnTo>
                    <a:pt x="1840" y="2348"/>
                  </a:lnTo>
                  <a:cubicBezTo>
                    <a:pt x="1834" y="2335"/>
                    <a:pt x="1834" y="2317"/>
                    <a:pt x="1837" y="2301"/>
                  </a:cubicBezTo>
                  <a:lnTo>
                    <a:pt x="1856" y="2288"/>
                  </a:lnTo>
                  <a:close/>
                  <a:moveTo>
                    <a:pt x="1659" y="2309"/>
                  </a:moveTo>
                  <a:cubicBezTo>
                    <a:pt x="1663" y="2309"/>
                    <a:pt x="1665" y="2321"/>
                    <a:pt x="1668" y="2345"/>
                  </a:cubicBezTo>
                  <a:lnTo>
                    <a:pt x="1652" y="2407"/>
                  </a:lnTo>
                  <a:cubicBezTo>
                    <a:pt x="1649" y="2409"/>
                    <a:pt x="1647" y="2410"/>
                    <a:pt x="1645" y="2410"/>
                  </a:cubicBezTo>
                  <a:cubicBezTo>
                    <a:pt x="1635" y="2410"/>
                    <a:pt x="1639" y="2384"/>
                    <a:pt x="1637" y="2342"/>
                  </a:cubicBezTo>
                  <a:cubicBezTo>
                    <a:pt x="1649" y="2320"/>
                    <a:pt x="1655" y="2309"/>
                    <a:pt x="1659" y="2309"/>
                  </a:cubicBezTo>
                  <a:close/>
                  <a:moveTo>
                    <a:pt x="7337" y="2699"/>
                  </a:moveTo>
                  <a:cubicBezTo>
                    <a:pt x="7356" y="2705"/>
                    <a:pt x="7368" y="2736"/>
                    <a:pt x="7368" y="2736"/>
                  </a:cubicBezTo>
                  <a:lnTo>
                    <a:pt x="7362" y="2758"/>
                  </a:lnTo>
                  <a:cubicBezTo>
                    <a:pt x="7340" y="2752"/>
                    <a:pt x="7321" y="2746"/>
                    <a:pt x="7328" y="2724"/>
                  </a:cubicBezTo>
                  <a:lnTo>
                    <a:pt x="7337" y="2699"/>
                  </a:lnTo>
                  <a:close/>
                  <a:moveTo>
                    <a:pt x="1151" y="2714"/>
                  </a:moveTo>
                  <a:lnTo>
                    <a:pt x="1163" y="2730"/>
                  </a:lnTo>
                  <a:lnTo>
                    <a:pt x="1154" y="2762"/>
                  </a:lnTo>
                  <a:lnTo>
                    <a:pt x="1123" y="2758"/>
                  </a:lnTo>
                  <a:cubicBezTo>
                    <a:pt x="1113" y="2740"/>
                    <a:pt x="1132" y="2727"/>
                    <a:pt x="1151" y="2714"/>
                  </a:cubicBezTo>
                  <a:close/>
                  <a:moveTo>
                    <a:pt x="1263" y="2674"/>
                  </a:moveTo>
                  <a:cubicBezTo>
                    <a:pt x="1266" y="2674"/>
                    <a:pt x="1273" y="2682"/>
                    <a:pt x="1283" y="2696"/>
                  </a:cubicBezTo>
                  <a:cubicBezTo>
                    <a:pt x="1295" y="2714"/>
                    <a:pt x="1308" y="2730"/>
                    <a:pt x="1279" y="2774"/>
                  </a:cubicBezTo>
                  <a:lnTo>
                    <a:pt x="1242" y="2802"/>
                  </a:lnTo>
                  <a:lnTo>
                    <a:pt x="1242" y="2802"/>
                  </a:lnTo>
                  <a:lnTo>
                    <a:pt x="1254" y="2740"/>
                  </a:lnTo>
                  <a:cubicBezTo>
                    <a:pt x="1256" y="2692"/>
                    <a:pt x="1257" y="2674"/>
                    <a:pt x="1263" y="2674"/>
                  </a:cubicBezTo>
                  <a:close/>
                  <a:moveTo>
                    <a:pt x="556" y="3492"/>
                  </a:moveTo>
                  <a:cubicBezTo>
                    <a:pt x="544" y="3492"/>
                    <a:pt x="531" y="3508"/>
                    <a:pt x="521" y="3523"/>
                  </a:cubicBezTo>
                  <a:cubicBezTo>
                    <a:pt x="480" y="3554"/>
                    <a:pt x="487" y="3586"/>
                    <a:pt x="505" y="3595"/>
                  </a:cubicBezTo>
                  <a:cubicBezTo>
                    <a:pt x="508" y="3597"/>
                    <a:pt x="511" y="3599"/>
                    <a:pt x="514" y="3599"/>
                  </a:cubicBezTo>
                  <a:cubicBezTo>
                    <a:pt x="526" y="3599"/>
                    <a:pt x="538" y="3578"/>
                    <a:pt x="555" y="3545"/>
                  </a:cubicBezTo>
                  <a:cubicBezTo>
                    <a:pt x="565" y="3529"/>
                    <a:pt x="568" y="3514"/>
                    <a:pt x="565" y="3495"/>
                  </a:cubicBezTo>
                  <a:cubicBezTo>
                    <a:pt x="562" y="3493"/>
                    <a:pt x="559" y="3492"/>
                    <a:pt x="556" y="3492"/>
                  </a:cubicBezTo>
                  <a:close/>
                  <a:moveTo>
                    <a:pt x="427" y="3619"/>
                  </a:moveTo>
                  <a:cubicBezTo>
                    <a:pt x="435" y="3619"/>
                    <a:pt x="442" y="3635"/>
                    <a:pt x="440" y="3670"/>
                  </a:cubicBezTo>
                  <a:cubicBezTo>
                    <a:pt x="430" y="3683"/>
                    <a:pt x="424" y="3699"/>
                    <a:pt x="418" y="3714"/>
                  </a:cubicBezTo>
                  <a:cubicBezTo>
                    <a:pt x="399" y="3705"/>
                    <a:pt x="402" y="3652"/>
                    <a:pt x="414" y="3630"/>
                  </a:cubicBezTo>
                  <a:cubicBezTo>
                    <a:pt x="419" y="3622"/>
                    <a:pt x="423" y="3619"/>
                    <a:pt x="427" y="3619"/>
                  </a:cubicBezTo>
                  <a:close/>
                  <a:moveTo>
                    <a:pt x="6074" y="4288"/>
                  </a:moveTo>
                  <a:lnTo>
                    <a:pt x="6105" y="4291"/>
                  </a:lnTo>
                  <a:cubicBezTo>
                    <a:pt x="6118" y="4310"/>
                    <a:pt x="6099" y="4322"/>
                    <a:pt x="6099" y="4322"/>
                  </a:cubicBezTo>
                  <a:cubicBezTo>
                    <a:pt x="6090" y="4328"/>
                    <a:pt x="6086" y="4331"/>
                    <a:pt x="6082" y="4331"/>
                  </a:cubicBezTo>
                  <a:cubicBezTo>
                    <a:pt x="6078" y="4331"/>
                    <a:pt x="6074" y="4327"/>
                    <a:pt x="6068" y="4319"/>
                  </a:cubicBezTo>
                  <a:cubicBezTo>
                    <a:pt x="6058" y="4306"/>
                    <a:pt x="6065" y="4294"/>
                    <a:pt x="6074" y="4288"/>
                  </a:cubicBezTo>
                  <a:close/>
                  <a:moveTo>
                    <a:pt x="5491" y="4455"/>
                  </a:moveTo>
                  <a:cubicBezTo>
                    <a:pt x="5489" y="4455"/>
                    <a:pt x="5491" y="4457"/>
                    <a:pt x="5500" y="4459"/>
                  </a:cubicBezTo>
                  <a:lnTo>
                    <a:pt x="5500" y="4459"/>
                  </a:lnTo>
                  <a:cubicBezTo>
                    <a:pt x="5496" y="4456"/>
                    <a:pt x="5492" y="4455"/>
                    <a:pt x="5491" y="4455"/>
                  </a:cubicBezTo>
                  <a:close/>
                  <a:moveTo>
                    <a:pt x="5500" y="4459"/>
                  </a:moveTo>
                  <a:cubicBezTo>
                    <a:pt x="5504" y="4462"/>
                    <a:pt x="5509" y="4466"/>
                    <a:pt x="5514" y="4472"/>
                  </a:cubicBezTo>
                  <a:lnTo>
                    <a:pt x="5514" y="4472"/>
                  </a:lnTo>
                  <a:cubicBezTo>
                    <a:pt x="5513" y="4469"/>
                    <a:pt x="5510" y="4465"/>
                    <a:pt x="5507" y="4460"/>
                  </a:cubicBezTo>
                  <a:cubicBezTo>
                    <a:pt x="5504" y="4460"/>
                    <a:pt x="5502" y="4459"/>
                    <a:pt x="5500" y="4459"/>
                  </a:cubicBezTo>
                  <a:close/>
                  <a:moveTo>
                    <a:pt x="5664" y="4455"/>
                  </a:moveTo>
                  <a:cubicBezTo>
                    <a:pt x="5668" y="4455"/>
                    <a:pt x="5667" y="4463"/>
                    <a:pt x="5664" y="4479"/>
                  </a:cubicBezTo>
                  <a:cubicBezTo>
                    <a:pt x="5657" y="4501"/>
                    <a:pt x="5646" y="4514"/>
                    <a:pt x="5636" y="4514"/>
                  </a:cubicBezTo>
                  <a:cubicBezTo>
                    <a:pt x="5632" y="4514"/>
                    <a:pt x="5629" y="4512"/>
                    <a:pt x="5626" y="4507"/>
                  </a:cubicBezTo>
                  <a:cubicBezTo>
                    <a:pt x="5613" y="4488"/>
                    <a:pt x="5613" y="4488"/>
                    <a:pt x="5632" y="4476"/>
                  </a:cubicBezTo>
                  <a:cubicBezTo>
                    <a:pt x="5651" y="4462"/>
                    <a:pt x="5660" y="4455"/>
                    <a:pt x="5664" y="4455"/>
                  </a:cubicBezTo>
                  <a:close/>
                  <a:moveTo>
                    <a:pt x="5858" y="4469"/>
                  </a:moveTo>
                  <a:lnTo>
                    <a:pt x="5889" y="4473"/>
                  </a:lnTo>
                  <a:lnTo>
                    <a:pt x="5880" y="4501"/>
                  </a:lnTo>
                  <a:lnTo>
                    <a:pt x="5861" y="4516"/>
                  </a:lnTo>
                  <a:cubicBezTo>
                    <a:pt x="5848" y="4498"/>
                    <a:pt x="5839" y="4482"/>
                    <a:pt x="5858" y="4469"/>
                  </a:cubicBezTo>
                  <a:close/>
                  <a:moveTo>
                    <a:pt x="5497" y="4570"/>
                  </a:moveTo>
                  <a:lnTo>
                    <a:pt x="5529" y="4573"/>
                  </a:lnTo>
                  <a:lnTo>
                    <a:pt x="5510" y="4589"/>
                  </a:lnTo>
                  <a:cubicBezTo>
                    <a:pt x="5501" y="4594"/>
                    <a:pt x="5496" y="4598"/>
                    <a:pt x="5493" y="4598"/>
                  </a:cubicBezTo>
                  <a:cubicBezTo>
                    <a:pt x="5488" y="4598"/>
                    <a:pt x="5485" y="4594"/>
                    <a:pt x="5479" y="4585"/>
                  </a:cubicBezTo>
                  <a:lnTo>
                    <a:pt x="5497" y="4570"/>
                  </a:lnTo>
                  <a:close/>
                  <a:moveTo>
                    <a:pt x="5353" y="4648"/>
                  </a:moveTo>
                  <a:lnTo>
                    <a:pt x="5353" y="4648"/>
                  </a:lnTo>
                  <a:cubicBezTo>
                    <a:pt x="5342" y="4656"/>
                    <a:pt x="5341" y="4665"/>
                    <a:pt x="5344" y="4665"/>
                  </a:cubicBezTo>
                  <a:cubicBezTo>
                    <a:pt x="5346" y="4665"/>
                    <a:pt x="5350" y="4661"/>
                    <a:pt x="5353" y="4648"/>
                  </a:cubicBezTo>
                  <a:close/>
                  <a:moveTo>
                    <a:pt x="5306" y="4708"/>
                  </a:moveTo>
                  <a:lnTo>
                    <a:pt x="5338" y="4711"/>
                  </a:lnTo>
                  <a:lnTo>
                    <a:pt x="5319" y="4723"/>
                  </a:lnTo>
                  <a:cubicBezTo>
                    <a:pt x="5310" y="4729"/>
                    <a:pt x="5305" y="4732"/>
                    <a:pt x="5301" y="4732"/>
                  </a:cubicBezTo>
                  <a:cubicBezTo>
                    <a:pt x="5297" y="4732"/>
                    <a:pt x="5294" y="4728"/>
                    <a:pt x="5288" y="4720"/>
                  </a:cubicBezTo>
                  <a:lnTo>
                    <a:pt x="5306" y="4708"/>
                  </a:lnTo>
                  <a:close/>
                  <a:moveTo>
                    <a:pt x="5128" y="4861"/>
                  </a:moveTo>
                  <a:cubicBezTo>
                    <a:pt x="5143" y="4861"/>
                    <a:pt x="5159" y="4867"/>
                    <a:pt x="5172" y="4880"/>
                  </a:cubicBezTo>
                  <a:lnTo>
                    <a:pt x="5153" y="4892"/>
                  </a:lnTo>
                  <a:cubicBezTo>
                    <a:pt x="5148" y="4897"/>
                    <a:pt x="5142" y="4899"/>
                    <a:pt x="5137" y="4899"/>
                  </a:cubicBezTo>
                  <a:cubicBezTo>
                    <a:pt x="5118" y="4899"/>
                    <a:pt x="5105" y="4871"/>
                    <a:pt x="5128" y="4861"/>
                  </a:cubicBezTo>
                  <a:close/>
                  <a:moveTo>
                    <a:pt x="79" y="4943"/>
                  </a:moveTo>
                  <a:cubicBezTo>
                    <a:pt x="60" y="4946"/>
                    <a:pt x="60" y="4946"/>
                    <a:pt x="63" y="4974"/>
                  </a:cubicBezTo>
                  <a:lnTo>
                    <a:pt x="67" y="4999"/>
                  </a:lnTo>
                  <a:lnTo>
                    <a:pt x="85" y="4968"/>
                  </a:lnTo>
                  <a:lnTo>
                    <a:pt x="79" y="4943"/>
                  </a:lnTo>
                  <a:close/>
                  <a:moveTo>
                    <a:pt x="192" y="4974"/>
                  </a:moveTo>
                  <a:lnTo>
                    <a:pt x="195" y="4996"/>
                  </a:lnTo>
                  <a:cubicBezTo>
                    <a:pt x="184" y="5000"/>
                    <a:pt x="188" y="5008"/>
                    <a:pt x="197" y="5008"/>
                  </a:cubicBezTo>
                  <a:cubicBezTo>
                    <a:pt x="203" y="5008"/>
                    <a:pt x="211" y="5004"/>
                    <a:pt x="217" y="4993"/>
                  </a:cubicBezTo>
                  <a:lnTo>
                    <a:pt x="258" y="4983"/>
                  </a:lnTo>
                  <a:lnTo>
                    <a:pt x="258" y="4983"/>
                  </a:lnTo>
                  <a:cubicBezTo>
                    <a:pt x="264" y="5008"/>
                    <a:pt x="251" y="5030"/>
                    <a:pt x="230" y="5040"/>
                  </a:cubicBezTo>
                  <a:cubicBezTo>
                    <a:pt x="214" y="5056"/>
                    <a:pt x="205" y="5064"/>
                    <a:pt x="199" y="5064"/>
                  </a:cubicBezTo>
                  <a:cubicBezTo>
                    <a:pt x="192" y="5064"/>
                    <a:pt x="189" y="5053"/>
                    <a:pt x="183" y="5027"/>
                  </a:cubicBezTo>
                  <a:cubicBezTo>
                    <a:pt x="176" y="5002"/>
                    <a:pt x="170" y="4977"/>
                    <a:pt x="192" y="4974"/>
                  </a:cubicBezTo>
                  <a:close/>
                  <a:moveTo>
                    <a:pt x="604" y="5210"/>
                  </a:moveTo>
                  <a:cubicBezTo>
                    <a:pt x="595" y="5210"/>
                    <a:pt x="585" y="5215"/>
                    <a:pt x="574" y="5218"/>
                  </a:cubicBezTo>
                  <a:lnTo>
                    <a:pt x="581" y="5240"/>
                  </a:lnTo>
                  <a:cubicBezTo>
                    <a:pt x="588" y="5243"/>
                    <a:pt x="596" y="5245"/>
                    <a:pt x="604" y="5245"/>
                  </a:cubicBezTo>
                  <a:cubicBezTo>
                    <a:pt x="612" y="5245"/>
                    <a:pt x="620" y="5243"/>
                    <a:pt x="628" y="5240"/>
                  </a:cubicBezTo>
                  <a:lnTo>
                    <a:pt x="618" y="5222"/>
                  </a:lnTo>
                  <a:cubicBezTo>
                    <a:pt x="615" y="5213"/>
                    <a:pt x="610" y="5210"/>
                    <a:pt x="604" y="5210"/>
                  </a:cubicBezTo>
                  <a:close/>
                  <a:moveTo>
                    <a:pt x="277" y="5262"/>
                  </a:moveTo>
                  <a:cubicBezTo>
                    <a:pt x="292" y="5272"/>
                    <a:pt x="308" y="5284"/>
                    <a:pt x="314" y="5300"/>
                  </a:cubicBezTo>
                  <a:lnTo>
                    <a:pt x="305" y="5331"/>
                  </a:lnTo>
                  <a:cubicBezTo>
                    <a:pt x="302" y="5333"/>
                    <a:pt x="299" y="5333"/>
                    <a:pt x="297" y="5333"/>
                  </a:cubicBezTo>
                  <a:cubicBezTo>
                    <a:pt x="283" y="5333"/>
                    <a:pt x="275" y="5312"/>
                    <a:pt x="267" y="5294"/>
                  </a:cubicBezTo>
                  <a:cubicBezTo>
                    <a:pt x="258" y="5269"/>
                    <a:pt x="258" y="5269"/>
                    <a:pt x="277" y="5262"/>
                  </a:cubicBezTo>
                  <a:close/>
                  <a:moveTo>
                    <a:pt x="4375" y="5386"/>
                  </a:moveTo>
                  <a:cubicBezTo>
                    <a:pt x="4377" y="5386"/>
                    <a:pt x="4379" y="5387"/>
                    <a:pt x="4382" y="5391"/>
                  </a:cubicBezTo>
                  <a:lnTo>
                    <a:pt x="4394" y="5410"/>
                  </a:lnTo>
                  <a:cubicBezTo>
                    <a:pt x="4387" y="5433"/>
                    <a:pt x="4381" y="5458"/>
                    <a:pt x="4373" y="5458"/>
                  </a:cubicBezTo>
                  <a:cubicBezTo>
                    <a:pt x="4371" y="5458"/>
                    <a:pt x="4368" y="5456"/>
                    <a:pt x="4366" y="5453"/>
                  </a:cubicBezTo>
                  <a:cubicBezTo>
                    <a:pt x="4360" y="5438"/>
                    <a:pt x="4357" y="5419"/>
                    <a:pt x="4363" y="5403"/>
                  </a:cubicBezTo>
                  <a:cubicBezTo>
                    <a:pt x="4363" y="5403"/>
                    <a:pt x="4367" y="5386"/>
                    <a:pt x="4375" y="5386"/>
                  </a:cubicBezTo>
                  <a:close/>
                  <a:moveTo>
                    <a:pt x="631" y="5635"/>
                  </a:moveTo>
                  <a:lnTo>
                    <a:pt x="549" y="5693"/>
                  </a:lnTo>
                  <a:lnTo>
                    <a:pt x="549" y="5695"/>
                  </a:lnTo>
                  <a:lnTo>
                    <a:pt x="631" y="5635"/>
                  </a:lnTo>
                  <a:close/>
                  <a:moveTo>
                    <a:pt x="567" y="5873"/>
                  </a:moveTo>
                  <a:cubicBezTo>
                    <a:pt x="577" y="5873"/>
                    <a:pt x="587" y="5874"/>
                    <a:pt x="599" y="5877"/>
                  </a:cubicBezTo>
                  <a:cubicBezTo>
                    <a:pt x="614" y="5874"/>
                    <a:pt x="625" y="5873"/>
                    <a:pt x="631" y="5873"/>
                  </a:cubicBezTo>
                  <a:cubicBezTo>
                    <a:pt x="643" y="5873"/>
                    <a:pt x="636" y="5879"/>
                    <a:pt x="615" y="5898"/>
                  </a:cubicBezTo>
                  <a:cubicBezTo>
                    <a:pt x="605" y="5906"/>
                    <a:pt x="595" y="5916"/>
                    <a:pt x="585" y="5916"/>
                  </a:cubicBezTo>
                  <a:cubicBezTo>
                    <a:pt x="579" y="5916"/>
                    <a:pt x="574" y="5913"/>
                    <a:pt x="568" y="5905"/>
                  </a:cubicBezTo>
                  <a:cubicBezTo>
                    <a:pt x="515" y="5892"/>
                    <a:pt x="527" y="5873"/>
                    <a:pt x="567" y="5873"/>
                  </a:cubicBezTo>
                  <a:close/>
                  <a:moveTo>
                    <a:pt x="3776" y="5902"/>
                  </a:moveTo>
                  <a:cubicBezTo>
                    <a:pt x="3792" y="5902"/>
                    <a:pt x="3808" y="5933"/>
                    <a:pt x="3783" y="5971"/>
                  </a:cubicBezTo>
                  <a:cubicBezTo>
                    <a:pt x="3774" y="5976"/>
                    <a:pt x="3770" y="5980"/>
                    <a:pt x="3766" y="5980"/>
                  </a:cubicBezTo>
                  <a:cubicBezTo>
                    <a:pt x="3762" y="5980"/>
                    <a:pt x="3759" y="5976"/>
                    <a:pt x="3752" y="5967"/>
                  </a:cubicBezTo>
                  <a:cubicBezTo>
                    <a:pt x="3743" y="5945"/>
                    <a:pt x="3749" y="5920"/>
                    <a:pt x="3768" y="5905"/>
                  </a:cubicBezTo>
                  <a:cubicBezTo>
                    <a:pt x="3770" y="5903"/>
                    <a:pt x="3773" y="5902"/>
                    <a:pt x="3776" y="5902"/>
                  </a:cubicBezTo>
                  <a:close/>
                  <a:moveTo>
                    <a:pt x="5392" y="0"/>
                  </a:moveTo>
                  <a:cubicBezTo>
                    <a:pt x="5382" y="0"/>
                    <a:pt x="5375" y="10"/>
                    <a:pt x="5363" y="32"/>
                  </a:cubicBezTo>
                  <a:cubicBezTo>
                    <a:pt x="5349" y="56"/>
                    <a:pt x="5312" y="69"/>
                    <a:pt x="5276" y="69"/>
                  </a:cubicBezTo>
                  <a:cubicBezTo>
                    <a:pt x="5246" y="69"/>
                    <a:pt x="5217" y="60"/>
                    <a:pt x="5203" y="41"/>
                  </a:cubicBezTo>
                  <a:cubicBezTo>
                    <a:pt x="5201" y="42"/>
                    <a:pt x="5199" y="42"/>
                    <a:pt x="5197" y="42"/>
                  </a:cubicBezTo>
                  <a:cubicBezTo>
                    <a:pt x="5183" y="42"/>
                    <a:pt x="5169" y="37"/>
                    <a:pt x="5161" y="37"/>
                  </a:cubicBezTo>
                  <a:cubicBezTo>
                    <a:pt x="5155" y="37"/>
                    <a:pt x="5152" y="39"/>
                    <a:pt x="5153" y="48"/>
                  </a:cubicBezTo>
                  <a:lnTo>
                    <a:pt x="5121" y="32"/>
                  </a:lnTo>
                  <a:lnTo>
                    <a:pt x="5068" y="41"/>
                  </a:lnTo>
                  <a:lnTo>
                    <a:pt x="5071" y="60"/>
                  </a:lnTo>
                  <a:cubicBezTo>
                    <a:pt x="4946" y="70"/>
                    <a:pt x="4824" y="92"/>
                    <a:pt x="4705" y="132"/>
                  </a:cubicBezTo>
                  <a:cubicBezTo>
                    <a:pt x="4614" y="164"/>
                    <a:pt x="4529" y="201"/>
                    <a:pt x="4448" y="248"/>
                  </a:cubicBezTo>
                  <a:cubicBezTo>
                    <a:pt x="4407" y="270"/>
                    <a:pt x="4401" y="276"/>
                    <a:pt x="4419" y="280"/>
                  </a:cubicBezTo>
                  <a:cubicBezTo>
                    <a:pt x="4448" y="299"/>
                    <a:pt x="4435" y="316"/>
                    <a:pt x="4410" y="316"/>
                  </a:cubicBezTo>
                  <a:cubicBezTo>
                    <a:pt x="4399" y="316"/>
                    <a:pt x="4386" y="312"/>
                    <a:pt x="4372" y="305"/>
                  </a:cubicBezTo>
                  <a:cubicBezTo>
                    <a:pt x="4329" y="320"/>
                    <a:pt x="4288" y="339"/>
                    <a:pt x="4247" y="358"/>
                  </a:cubicBezTo>
                  <a:cubicBezTo>
                    <a:pt x="4210" y="380"/>
                    <a:pt x="4175" y="404"/>
                    <a:pt x="4157" y="404"/>
                  </a:cubicBezTo>
                  <a:cubicBezTo>
                    <a:pt x="4152" y="404"/>
                    <a:pt x="4149" y="403"/>
                    <a:pt x="4147" y="399"/>
                  </a:cubicBezTo>
                  <a:lnTo>
                    <a:pt x="4128" y="411"/>
                  </a:lnTo>
                  <a:cubicBezTo>
                    <a:pt x="4112" y="474"/>
                    <a:pt x="4000" y="555"/>
                    <a:pt x="3927" y="580"/>
                  </a:cubicBezTo>
                  <a:cubicBezTo>
                    <a:pt x="3893" y="599"/>
                    <a:pt x="3865" y="631"/>
                    <a:pt x="3846" y="665"/>
                  </a:cubicBezTo>
                  <a:cubicBezTo>
                    <a:pt x="3824" y="700"/>
                    <a:pt x="3819" y="707"/>
                    <a:pt x="3803" y="707"/>
                  </a:cubicBezTo>
                  <a:cubicBezTo>
                    <a:pt x="3798" y="707"/>
                    <a:pt x="3793" y="706"/>
                    <a:pt x="3786" y="706"/>
                  </a:cubicBezTo>
                  <a:cubicBezTo>
                    <a:pt x="3785" y="704"/>
                    <a:pt x="3783" y="703"/>
                    <a:pt x="3780" y="703"/>
                  </a:cubicBezTo>
                  <a:cubicBezTo>
                    <a:pt x="3751" y="703"/>
                    <a:pt x="3651" y="756"/>
                    <a:pt x="3674" y="787"/>
                  </a:cubicBezTo>
                  <a:lnTo>
                    <a:pt x="3642" y="784"/>
                  </a:lnTo>
                  <a:cubicBezTo>
                    <a:pt x="3640" y="784"/>
                    <a:pt x="3638" y="783"/>
                    <a:pt x="3636" y="783"/>
                  </a:cubicBezTo>
                  <a:cubicBezTo>
                    <a:pt x="3614" y="783"/>
                    <a:pt x="3600" y="811"/>
                    <a:pt x="3614" y="828"/>
                  </a:cubicBezTo>
                  <a:cubicBezTo>
                    <a:pt x="3628" y="848"/>
                    <a:pt x="3628" y="860"/>
                    <a:pt x="3615" y="860"/>
                  </a:cubicBezTo>
                  <a:cubicBezTo>
                    <a:pt x="3605" y="860"/>
                    <a:pt x="3588" y="853"/>
                    <a:pt x="3564" y="837"/>
                  </a:cubicBezTo>
                  <a:cubicBezTo>
                    <a:pt x="3554" y="822"/>
                    <a:pt x="3545" y="817"/>
                    <a:pt x="3539" y="817"/>
                  </a:cubicBezTo>
                  <a:cubicBezTo>
                    <a:pt x="3531" y="817"/>
                    <a:pt x="3527" y="825"/>
                    <a:pt x="3533" y="834"/>
                  </a:cubicBezTo>
                  <a:cubicBezTo>
                    <a:pt x="3527" y="864"/>
                    <a:pt x="3521" y="894"/>
                    <a:pt x="3493" y="894"/>
                  </a:cubicBezTo>
                  <a:cubicBezTo>
                    <a:pt x="3492" y="894"/>
                    <a:pt x="3490" y="894"/>
                    <a:pt x="3489" y="894"/>
                  </a:cubicBezTo>
                  <a:cubicBezTo>
                    <a:pt x="3470" y="906"/>
                    <a:pt x="3451" y="919"/>
                    <a:pt x="3473" y="953"/>
                  </a:cubicBezTo>
                  <a:cubicBezTo>
                    <a:pt x="3486" y="972"/>
                    <a:pt x="3467" y="985"/>
                    <a:pt x="3448" y="997"/>
                  </a:cubicBezTo>
                  <a:cubicBezTo>
                    <a:pt x="3435" y="982"/>
                    <a:pt x="3435" y="982"/>
                    <a:pt x="3442" y="950"/>
                  </a:cubicBezTo>
                  <a:lnTo>
                    <a:pt x="3442" y="950"/>
                  </a:lnTo>
                  <a:lnTo>
                    <a:pt x="3404" y="978"/>
                  </a:lnTo>
                  <a:cubicBezTo>
                    <a:pt x="3392" y="986"/>
                    <a:pt x="3368" y="994"/>
                    <a:pt x="3348" y="994"/>
                  </a:cubicBezTo>
                  <a:cubicBezTo>
                    <a:pt x="3337" y="994"/>
                    <a:pt x="3327" y="992"/>
                    <a:pt x="3323" y="985"/>
                  </a:cubicBezTo>
                  <a:cubicBezTo>
                    <a:pt x="3319" y="984"/>
                    <a:pt x="3316" y="984"/>
                    <a:pt x="3313" y="984"/>
                  </a:cubicBezTo>
                  <a:cubicBezTo>
                    <a:pt x="3288" y="984"/>
                    <a:pt x="3277" y="996"/>
                    <a:pt x="3316" y="1016"/>
                  </a:cubicBezTo>
                  <a:cubicBezTo>
                    <a:pt x="3341" y="1050"/>
                    <a:pt x="3341" y="1050"/>
                    <a:pt x="3301" y="1076"/>
                  </a:cubicBezTo>
                  <a:cubicBezTo>
                    <a:pt x="3288" y="1086"/>
                    <a:pt x="3275" y="1095"/>
                    <a:pt x="3265" y="1095"/>
                  </a:cubicBezTo>
                  <a:cubicBezTo>
                    <a:pt x="3259" y="1095"/>
                    <a:pt x="3255" y="1093"/>
                    <a:pt x="3251" y="1088"/>
                  </a:cubicBezTo>
                  <a:cubicBezTo>
                    <a:pt x="3246" y="1080"/>
                    <a:pt x="3244" y="1075"/>
                    <a:pt x="3239" y="1075"/>
                  </a:cubicBezTo>
                  <a:cubicBezTo>
                    <a:pt x="3233" y="1075"/>
                    <a:pt x="3223" y="1082"/>
                    <a:pt x="3200" y="1097"/>
                  </a:cubicBezTo>
                  <a:cubicBezTo>
                    <a:pt x="3150" y="1141"/>
                    <a:pt x="3122" y="1210"/>
                    <a:pt x="3128" y="1279"/>
                  </a:cubicBezTo>
                  <a:cubicBezTo>
                    <a:pt x="3142" y="1297"/>
                    <a:pt x="3149" y="1305"/>
                    <a:pt x="3143" y="1305"/>
                  </a:cubicBezTo>
                  <a:cubicBezTo>
                    <a:pt x="3139" y="1305"/>
                    <a:pt x="3129" y="1300"/>
                    <a:pt x="3110" y="1292"/>
                  </a:cubicBezTo>
                  <a:cubicBezTo>
                    <a:pt x="3105" y="1285"/>
                    <a:pt x="3100" y="1283"/>
                    <a:pt x="3095" y="1283"/>
                  </a:cubicBezTo>
                  <a:cubicBezTo>
                    <a:pt x="3084" y="1283"/>
                    <a:pt x="3072" y="1293"/>
                    <a:pt x="3059" y="1301"/>
                  </a:cubicBezTo>
                  <a:cubicBezTo>
                    <a:pt x="3047" y="1285"/>
                    <a:pt x="3066" y="1270"/>
                    <a:pt x="3084" y="1257"/>
                  </a:cubicBezTo>
                  <a:lnTo>
                    <a:pt x="3072" y="1242"/>
                  </a:lnTo>
                  <a:cubicBezTo>
                    <a:pt x="3058" y="1235"/>
                    <a:pt x="3047" y="1231"/>
                    <a:pt x="3038" y="1231"/>
                  </a:cubicBezTo>
                  <a:cubicBezTo>
                    <a:pt x="3019" y="1231"/>
                    <a:pt x="3011" y="1248"/>
                    <a:pt x="3016" y="1282"/>
                  </a:cubicBezTo>
                  <a:cubicBezTo>
                    <a:pt x="3011" y="1304"/>
                    <a:pt x="3010" y="1309"/>
                    <a:pt x="2996" y="1309"/>
                  </a:cubicBezTo>
                  <a:cubicBezTo>
                    <a:pt x="2992" y="1309"/>
                    <a:pt x="2986" y="1308"/>
                    <a:pt x="2978" y="1307"/>
                  </a:cubicBezTo>
                  <a:cubicBezTo>
                    <a:pt x="2966" y="1306"/>
                    <a:pt x="2954" y="1305"/>
                    <a:pt x="2945" y="1305"/>
                  </a:cubicBezTo>
                  <a:cubicBezTo>
                    <a:pt x="2929" y="1305"/>
                    <a:pt x="2920" y="1308"/>
                    <a:pt x="2928" y="1320"/>
                  </a:cubicBezTo>
                  <a:cubicBezTo>
                    <a:pt x="2906" y="1332"/>
                    <a:pt x="2881" y="1342"/>
                    <a:pt x="2859" y="1342"/>
                  </a:cubicBezTo>
                  <a:cubicBezTo>
                    <a:pt x="2818" y="1370"/>
                    <a:pt x="2799" y="1383"/>
                    <a:pt x="2812" y="1401"/>
                  </a:cubicBezTo>
                  <a:cubicBezTo>
                    <a:pt x="2824" y="1417"/>
                    <a:pt x="2806" y="1433"/>
                    <a:pt x="2787" y="1445"/>
                  </a:cubicBezTo>
                  <a:cubicBezTo>
                    <a:pt x="2768" y="1458"/>
                    <a:pt x="2746" y="1474"/>
                    <a:pt x="2759" y="1489"/>
                  </a:cubicBezTo>
                  <a:cubicBezTo>
                    <a:pt x="2771" y="1505"/>
                    <a:pt x="2765" y="1536"/>
                    <a:pt x="2727" y="1564"/>
                  </a:cubicBezTo>
                  <a:cubicBezTo>
                    <a:pt x="2710" y="1591"/>
                    <a:pt x="2703" y="1601"/>
                    <a:pt x="2692" y="1601"/>
                  </a:cubicBezTo>
                  <a:cubicBezTo>
                    <a:pt x="2684" y="1601"/>
                    <a:pt x="2674" y="1597"/>
                    <a:pt x="2658" y="1589"/>
                  </a:cubicBezTo>
                  <a:cubicBezTo>
                    <a:pt x="2654" y="1583"/>
                    <a:pt x="2648" y="1580"/>
                    <a:pt x="2643" y="1580"/>
                  </a:cubicBezTo>
                  <a:cubicBezTo>
                    <a:pt x="2632" y="1580"/>
                    <a:pt x="2620" y="1589"/>
                    <a:pt x="2608" y="1599"/>
                  </a:cubicBezTo>
                  <a:cubicBezTo>
                    <a:pt x="2596" y="1606"/>
                    <a:pt x="2583" y="1609"/>
                    <a:pt x="2569" y="1609"/>
                  </a:cubicBezTo>
                  <a:cubicBezTo>
                    <a:pt x="2564" y="1609"/>
                    <a:pt x="2560" y="1609"/>
                    <a:pt x="2555" y="1608"/>
                  </a:cubicBezTo>
                  <a:cubicBezTo>
                    <a:pt x="2552" y="1608"/>
                    <a:pt x="2550" y="1608"/>
                    <a:pt x="2548" y="1608"/>
                  </a:cubicBezTo>
                  <a:cubicBezTo>
                    <a:pt x="2526" y="1608"/>
                    <a:pt x="2537" y="1622"/>
                    <a:pt x="2549" y="1640"/>
                  </a:cubicBezTo>
                  <a:lnTo>
                    <a:pt x="2574" y="1674"/>
                  </a:lnTo>
                  <a:cubicBezTo>
                    <a:pt x="2569" y="1677"/>
                    <a:pt x="2564" y="1678"/>
                    <a:pt x="2558" y="1678"/>
                  </a:cubicBezTo>
                  <a:cubicBezTo>
                    <a:pt x="2537" y="1678"/>
                    <a:pt x="2508" y="1664"/>
                    <a:pt x="2498" y="1649"/>
                  </a:cubicBezTo>
                  <a:cubicBezTo>
                    <a:pt x="2479" y="1641"/>
                    <a:pt x="2468" y="1636"/>
                    <a:pt x="2464" y="1636"/>
                  </a:cubicBezTo>
                  <a:cubicBezTo>
                    <a:pt x="2459" y="1636"/>
                    <a:pt x="2465" y="1644"/>
                    <a:pt x="2480" y="1662"/>
                  </a:cubicBezTo>
                  <a:cubicBezTo>
                    <a:pt x="2492" y="1680"/>
                    <a:pt x="2486" y="1712"/>
                    <a:pt x="2436" y="1721"/>
                  </a:cubicBezTo>
                  <a:cubicBezTo>
                    <a:pt x="2404" y="1743"/>
                    <a:pt x="2374" y="1764"/>
                    <a:pt x="2356" y="1764"/>
                  </a:cubicBezTo>
                  <a:cubicBezTo>
                    <a:pt x="2351" y="1764"/>
                    <a:pt x="2348" y="1762"/>
                    <a:pt x="2345" y="1759"/>
                  </a:cubicBezTo>
                  <a:cubicBezTo>
                    <a:pt x="2343" y="1758"/>
                    <a:pt x="2342" y="1758"/>
                    <a:pt x="2340" y="1758"/>
                  </a:cubicBezTo>
                  <a:cubicBezTo>
                    <a:pt x="2325" y="1758"/>
                    <a:pt x="2310" y="1770"/>
                    <a:pt x="2307" y="1787"/>
                  </a:cubicBezTo>
                  <a:cubicBezTo>
                    <a:pt x="2301" y="1815"/>
                    <a:pt x="2282" y="1831"/>
                    <a:pt x="2213" y="1853"/>
                  </a:cubicBezTo>
                  <a:cubicBezTo>
                    <a:pt x="2091" y="1887"/>
                    <a:pt x="2091" y="1887"/>
                    <a:pt x="2116" y="1922"/>
                  </a:cubicBezTo>
                  <a:cubicBezTo>
                    <a:pt x="2124" y="1934"/>
                    <a:pt x="2132" y="1945"/>
                    <a:pt x="2125" y="1945"/>
                  </a:cubicBezTo>
                  <a:cubicBezTo>
                    <a:pt x="2121" y="1945"/>
                    <a:pt x="2113" y="1942"/>
                    <a:pt x="2097" y="1934"/>
                  </a:cubicBezTo>
                  <a:cubicBezTo>
                    <a:pt x="2096" y="1934"/>
                    <a:pt x="2094" y="1934"/>
                    <a:pt x="2093" y="1934"/>
                  </a:cubicBezTo>
                  <a:cubicBezTo>
                    <a:pt x="2065" y="1934"/>
                    <a:pt x="2058" y="1964"/>
                    <a:pt x="2031" y="2006"/>
                  </a:cubicBezTo>
                  <a:cubicBezTo>
                    <a:pt x="2031" y="2038"/>
                    <a:pt x="2041" y="2066"/>
                    <a:pt x="2063" y="2088"/>
                  </a:cubicBezTo>
                  <a:cubicBezTo>
                    <a:pt x="2085" y="2122"/>
                    <a:pt x="2085" y="2122"/>
                    <a:pt x="2035" y="2132"/>
                  </a:cubicBezTo>
                  <a:cubicBezTo>
                    <a:pt x="2026" y="2138"/>
                    <a:pt x="2017" y="2142"/>
                    <a:pt x="2008" y="2142"/>
                  </a:cubicBezTo>
                  <a:cubicBezTo>
                    <a:pt x="1995" y="2142"/>
                    <a:pt x="1983" y="2136"/>
                    <a:pt x="1972" y="2125"/>
                  </a:cubicBezTo>
                  <a:cubicBezTo>
                    <a:pt x="1963" y="2110"/>
                    <a:pt x="1981" y="2097"/>
                    <a:pt x="1981" y="2097"/>
                  </a:cubicBezTo>
                  <a:lnTo>
                    <a:pt x="2000" y="2081"/>
                  </a:lnTo>
                  <a:cubicBezTo>
                    <a:pt x="1992" y="2072"/>
                    <a:pt x="1984" y="2061"/>
                    <a:pt x="1971" y="2061"/>
                  </a:cubicBezTo>
                  <a:cubicBezTo>
                    <a:pt x="1962" y="2061"/>
                    <a:pt x="1952" y="2065"/>
                    <a:pt x="1937" y="2075"/>
                  </a:cubicBezTo>
                  <a:cubicBezTo>
                    <a:pt x="1934" y="2075"/>
                    <a:pt x="1931" y="2075"/>
                    <a:pt x="1928" y="2075"/>
                  </a:cubicBezTo>
                  <a:cubicBezTo>
                    <a:pt x="1903" y="2075"/>
                    <a:pt x="1889" y="2087"/>
                    <a:pt x="1900" y="2103"/>
                  </a:cubicBezTo>
                  <a:cubicBezTo>
                    <a:pt x="1898" y="2103"/>
                    <a:pt x="1896" y="2103"/>
                    <a:pt x="1894" y="2103"/>
                  </a:cubicBezTo>
                  <a:cubicBezTo>
                    <a:pt x="1864" y="2103"/>
                    <a:pt x="1829" y="2127"/>
                    <a:pt x="1790" y="2154"/>
                  </a:cubicBezTo>
                  <a:cubicBezTo>
                    <a:pt x="1754" y="2181"/>
                    <a:pt x="1700" y="2220"/>
                    <a:pt x="1668" y="2220"/>
                  </a:cubicBezTo>
                  <a:cubicBezTo>
                    <a:pt x="1667" y="2220"/>
                    <a:pt x="1666" y="2219"/>
                    <a:pt x="1665" y="2219"/>
                  </a:cubicBezTo>
                  <a:cubicBezTo>
                    <a:pt x="1627" y="2244"/>
                    <a:pt x="1608" y="2260"/>
                    <a:pt x="1618" y="2276"/>
                  </a:cubicBezTo>
                  <a:cubicBezTo>
                    <a:pt x="1636" y="2300"/>
                    <a:pt x="1631" y="2314"/>
                    <a:pt x="1623" y="2314"/>
                  </a:cubicBezTo>
                  <a:cubicBezTo>
                    <a:pt x="1619" y="2314"/>
                    <a:pt x="1615" y="2312"/>
                    <a:pt x="1612" y="2307"/>
                  </a:cubicBezTo>
                  <a:cubicBezTo>
                    <a:pt x="1609" y="2306"/>
                    <a:pt x="1605" y="2305"/>
                    <a:pt x="1601" y="2305"/>
                  </a:cubicBezTo>
                  <a:cubicBezTo>
                    <a:pt x="1536" y="2305"/>
                    <a:pt x="1308" y="2448"/>
                    <a:pt x="1314" y="2495"/>
                  </a:cubicBezTo>
                  <a:lnTo>
                    <a:pt x="1276" y="2520"/>
                  </a:lnTo>
                  <a:cubicBezTo>
                    <a:pt x="1226" y="2533"/>
                    <a:pt x="1110" y="2614"/>
                    <a:pt x="1104" y="2642"/>
                  </a:cubicBezTo>
                  <a:lnTo>
                    <a:pt x="1044" y="2683"/>
                  </a:lnTo>
                  <a:cubicBezTo>
                    <a:pt x="994" y="2696"/>
                    <a:pt x="975" y="2708"/>
                    <a:pt x="969" y="2740"/>
                  </a:cubicBezTo>
                  <a:cubicBezTo>
                    <a:pt x="965" y="2763"/>
                    <a:pt x="970" y="2777"/>
                    <a:pt x="968" y="2777"/>
                  </a:cubicBezTo>
                  <a:cubicBezTo>
                    <a:pt x="968" y="2777"/>
                    <a:pt x="966" y="2775"/>
                    <a:pt x="963" y="2771"/>
                  </a:cubicBezTo>
                  <a:cubicBezTo>
                    <a:pt x="960" y="2767"/>
                    <a:pt x="956" y="2765"/>
                    <a:pt x="951" y="2765"/>
                  </a:cubicBezTo>
                  <a:cubicBezTo>
                    <a:pt x="932" y="2765"/>
                    <a:pt x="895" y="2792"/>
                    <a:pt x="828" y="2846"/>
                  </a:cubicBezTo>
                  <a:cubicBezTo>
                    <a:pt x="743" y="2912"/>
                    <a:pt x="743" y="2912"/>
                    <a:pt x="778" y="2912"/>
                  </a:cubicBezTo>
                  <a:cubicBezTo>
                    <a:pt x="737" y="2965"/>
                    <a:pt x="717" y="2980"/>
                    <a:pt x="703" y="2980"/>
                  </a:cubicBezTo>
                  <a:cubicBezTo>
                    <a:pt x="695" y="2980"/>
                    <a:pt x="690" y="2974"/>
                    <a:pt x="684" y="2968"/>
                  </a:cubicBezTo>
                  <a:cubicBezTo>
                    <a:pt x="682" y="2952"/>
                    <a:pt x="676" y="2945"/>
                    <a:pt x="670" y="2945"/>
                  </a:cubicBezTo>
                  <a:cubicBezTo>
                    <a:pt x="658" y="2945"/>
                    <a:pt x="645" y="2976"/>
                    <a:pt x="662" y="3018"/>
                  </a:cubicBezTo>
                  <a:cubicBezTo>
                    <a:pt x="670" y="3062"/>
                    <a:pt x="643" y="3093"/>
                    <a:pt x="626" y="3093"/>
                  </a:cubicBezTo>
                  <a:cubicBezTo>
                    <a:pt x="623" y="3093"/>
                    <a:pt x="620" y="3092"/>
                    <a:pt x="618" y="3091"/>
                  </a:cubicBezTo>
                  <a:cubicBezTo>
                    <a:pt x="606" y="3075"/>
                    <a:pt x="624" y="3056"/>
                    <a:pt x="643" y="3037"/>
                  </a:cubicBezTo>
                  <a:lnTo>
                    <a:pt x="612" y="3009"/>
                  </a:lnTo>
                  <a:cubicBezTo>
                    <a:pt x="593" y="3028"/>
                    <a:pt x="593" y="3028"/>
                    <a:pt x="590" y="3059"/>
                  </a:cubicBezTo>
                  <a:cubicBezTo>
                    <a:pt x="577" y="3075"/>
                    <a:pt x="571" y="3094"/>
                    <a:pt x="568" y="3116"/>
                  </a:cubicBezTo>
                  <a:cubicBezTo>
                    <a:pt x="568" y="3144"/>
                    <a:pt x="579" y="3158"/>
                    <a:pt x="601" y="3158"/>
                  </a:cubicBezTo>
                  <a:cubicBezTo>
                    <a:pt x="605" y="3158"/>
                    <a:pt x="610" y="3157"/>
                    <a:pt x="615" y="3156"/>
                  </a:cubicBezTo>
                  <a:cubicBezTo>
                    <a:pt x="619" y="3156"/>
                    <a:pt x="622" y="3155"/>
                    <a:pt x="625" y="3155"/>
                  </a:cubicBezTo>
                  <a:cubicBezTo>
                    <a:pt x="645" y="3155"/>
                    <a:pt x="629" y="3174"/>
                    <a:pt x="615" y="3191"/>
                  </a:cubicBezTo>
                  <a:cubicBezTo>
                    <a:pt x="597" y="3200"/>
                    <a:pt x="583" y="3204"/>
                    <a:pt x="573" y="3204"/>
                  </a:cubicBezTo>
                  <a:cubicBezTo>
                    <a:pt x="556" y="3204"/>
                    <a:pt x="549" y="3191"/>
                    <a:pt x="549" y="3169"/>
                  </a:cubicBezTo>
                  <a:cubicBezTo>
                    <a:pt x="568" y="3150"/>
                    <a:pt x="552" y="3134"/>
                    <a:pt x="537" y="3122"/>
                  </a:cubicBezTo>
                  <a:cubicBezTo>
                    <a:pt x="536" y="3121"/>
                    <a:pt x="535" y="3121"/>
                    <a:pt x="534" y="3121"/>
                  </a:cubicBezTo>
                  <a:cubicBezTo>
                    <a:pt x="515" y="3121"/>
                    <a:pt x="467" y="3237"/>
                    <a:pt x="483" y="3280"/>
                  </a:cubicBezTo>
                  <a:lnTo>
                    <a:pt x="483" y="3280"/>
                  </a:lnTo>
                  <a:cubicBezTo>
                    <a:pt x="479" y="3277"/>
                    <a:pt x="474" y="3274"/>
                    <a:pt x="468" y="3269"/>
                  </a:cubicBezTo>
                  <a:cubicBezTo>
                    <a:pt x="466" y="3268"/>
                    <a:pt x="464" y="3267"/>
                    <a:pt x="462" y="3267"/>
                  </a:cubicBezTo>
                  <a:cubicBezTo>
                    <a:pt x="445" y="3267"/>
                    <a:pt x="417" y="3306"/>
                    <a:pt x="389" y="3344"/>
                  </a:cubicBezTo>
                  <a:cubicBezTo>
                    <a:pt x="361" y="3388"/>
                    <a:pt x="345" y="3410"/>
                    <a:pt x="361" y="3423"/>
                  </a:cubicBezTo>
                  <a:cubicBezTo>
                    <a:pt x="380" y="3432"/>
                    <a:pt x="399" y="3445"/>
                    <a:pt x="386" y="3467"/>
                  </a:cubicBezTo>
                  <a:cubicBezTo>
                    <a:pt x="392" y="3457"/>
                    <a:pt x="398" y="3453"/>
                    <a:pt x="404" y="3453"/>
                  </a:cubicBezTo>
                  <a:cubicBezTo>
                    <a:pt x="413" y="3453"/>
                    <a:pt x="423" y="3460"/>
                    <a:pt x="433" y="3467"/>
                  </a:cubicBezTo>
                  <a:cubicBezTo>
                    <a:pt x="411" y="3485"/>
                    <a:pt x="386" y="3498"/>
                    <a:pt x="361" y="3510"/>
                  </a:cubicBezTo>
                  <a:cubicBezTo>
                    <a:pt x="289" y="3539"/>
                    <a:pt x="233" y="3598"/>
                    <a:pt x="211" y="3670"/>
                  </a:cubicBezTo>
                  <a:cubicBezTo>
                    <a:pt x="192" y="3720"/>
                    <a:pt x="164" y="3767"/>
                    <a:pt x="129" y="3811"/>
                  </a:cubicBezTo>
                  <a:cubicBezTo>
                    <a:pt x="114" y="3861"/>
                    <a:pt x="104" y="3887"/>
                    <a:pt x="126" y="3893"/>
                  </a:cubicBezTo>
                  <a:lnTo>
                    <a:pt x="107" y="3943"/>
                  </a:lnTo>
                  <a:cubicBezTo>
                    <a:pt x="79" y="3962"/>
                    <a:pt x="67" y="4015"/>
                    <a:pt x="89" y="4021"/>
                  </a:cubicBezTo>
                  <a:cubicBezTo>
                    <a:pt x="101" y="4053"/>
                    <a:pt x="76" y="4071"/>
                    <a:pt x="70" y="4100"/>
                  </a:cubicBezTo>
                  <a:cubicBezTo>
                    <a:pt x="36" y="4127"/>
                    <a:pt x="24" y="4137"/>
                    <a:pt x="36" y="4137"/>
                  </a:cubicBezTo>
                  <a:cubicBezTo>
                    <a:pt x="43" y="4137"/>
                    <a:pt x="60" y="4134"/>
                    <a:pt x="85" y="4128"/>
                  </a:cubicBezTo>
                  <a:cubicBezTo>
                    <a:pt x="86" y="4128"/>
                    <a:pt x="87" y="4128"/>
                    <a:pt x="87" y="4128"/>
                  </a:cubicBezTo>
                  <a:cubicBezTo>
                    <a:pt x="106" y="4128"/>
                    <a:pt x="136" y="4086"/>
                    <a:pt x="142" y="4062"/>
                  </a:cubicBezTo>
                  <a:cubicBezTo>
                    <a:pt x="148" y="4037"/>
                    <a:pt x="154" y="4012"/>
                    <a:pt x="161" y="3987"/>
                  </a:cubicBezTo>
                  <a:cubicBezTo>
                    <a:pt x="161" y="4012"/>
                    <a:pt x="161" y="4040"/>
                    <a:pt x="164" y="4065"/>
                  </a:cubicBezTo>
                  <a:cubicBezTo>
                    <a:pt x="157" y="4090"/>
                    <a:pt x="167" y="4147"/>
                    <a:pt x="186" y="4150"/>
                  </a:cubicBezTo>
                  <a:cubicBezTo>
                    <a:pt x="198" y="4153"/>
                    <a:pt x="208" y="4165"/>
                    <a:pt x="201" y="4178"/>
                  </a:cubicBezTo>
                  <a:lnTo>
                    <a:pt x="161" y="4169"/>
                  </a:lnTo>
                  <a:cubicBezTo>
                    <a:pt x="151" y="4150"/>
                    <a:pt x="129" y="4134"/>
                    <a:pt x="104" y="4134"/>
                  </a:cubicBezTo>
                  <a:cubicBezTo>
                    <a:pt x="57" y="4150"/>
                    <a:pt x="23" y="4225"/>
                    <a:pt x="67" y="4231"/>
                  </a:cubicBezTo>
                  <a:cubicBezTo>
                    <a:pt x="63" y="4259"/>
                    <a:pt x="63" y="4259"/>
                    <a:pt x="38" y="4281"/>
                  </a:cubicBezTo>
                  <a:cubicBezTo>
                    <a:pt x="37" y="4281"/>
                    <a:pt x="37" y="4281"/>
                    <a:pt x="36" y="4281"/>
                  </a:cubicBezTo>
                  <a:cubicBezTo>
                    <a:pt x="19" y="4281"/>
                    <a:pt x="18" y="4308"/>
                    <a:pt x="54" y="4338"/>
                  </a:cubicBezTo>
                  <a:cubicBezTo>
                    <a:pt x="92" y="4366"/>
                    <a:pt x="89" y="4391"/>
                    <a:pt x="48" y="4416"/>
                  </a:cubicBezTo>
                  <a:cubicBezTo>
                    <a:pt x="4" y="4466"/>
                    <a:pt x="1" y="4573"/>
                    <a:pt x="23" y="4573"/>
                  </a:cubicBezTo>
                  <a:cubicBezTo>
                    <a:pt x="60" y="4573"/>
                    <a:pt x="67" y="4651"/>
                    <a:pt x="48" y="4679"/>
                  </a:cubicBezTo>
                  <a:cubicBezTo>
                    <a:pt x="29" y="4701"/>
                    <a:pt x="32" y="4736"/>
                    <a:pt x="54" y="4758"/>
                  </a:cubicBezTo>
                  <a:cubicBezTo>
                    <a:pt x="26" y="4761"/>
                    <a:pt x="16" y="4795"/>
                    <a:pt x="38" y="4814"/>
                  </a:cubicBezTo>
                  <a:cubicBezTo>
                    <a:pt x="38" y="4814"/>
                    <a:pt x="40" y="4824"/>
                    <a:pt x="45" y="4824"/>
                  </a:cubicBezTo>
                  <a:cubicBezTo>
                    <a:pt x="48" y="4824"/>
                    <a:pt x="52" y="4821"/>
                    <a:pt x="57" y="4811"/>
                  </a:cubicBezTo>
                  <a:lnTo>
                    <a:pt x="107" y="4855"/>
                  </a:lnTo>
                  <a:cubicBezTo>
                    <a:pt x="104" y="4830"/>
                    <a:pt x="126" y="4827"/>
                    <a:pt x="145" y="4827"/>
                  </a:cubicBezTo>
                  <a:cubicBezTo>
                    <a:pt x="145" y="4827"/>
                    <a:pt x="146" y="4827"/>
                    <a:pt x="146" y="4827"/>
                  </a:cubicBezTo>
                  <a:cubicBezTo>
                    <a:pt x="167" y="4827"/>
                    <a:pt x="160" y="4925"/>
                    <a:pt x="110" y="4990"/>
                  </a:cubicBezTo>
                  <a:lnTo>
                    <a:pt x="82" y="5049"/>
                  </a:lnTo>
                  <a:cubicBezTo>
                    <a:pt x="101" y="5043"/>
                    <a:pt x="123" y="5040"/>
                    <a:pt x="123" y="5040"/>
                  </a:cubicBezTo>
                  <a:lnTo>
                    <a:pt x="123" y="5040"/>
                  </a:lnTo>
                  <a:cubicBezTo>
                    <a:pt x="129" y="5065"/>
                    <a:pt x="136" y="5090"/>
                    <a:pt x="117" y="5096"/>
                  </a:cubicBezTo>
                  <a:cubicBezTo>
                    <a:pt x="95" y="5099"/>
                    <a:pt x="95" y="5099"/>
                    <a:pt x="101" y="5128"/>
                  </a:cubicBezTo>
                  <a:cubicBezTo>
                    <a:pt x="101" y="5128"/>
                    <a:pt x="108" y="5147"/>
                    <a:pt x="123" y="5147"/>
                  </a:cubicBezTo>
                  <a:cubicBezTo>
                    <a:pt x="125" y="5147"/>
                    <a:pt x="127" y="5147"/>
                    <a:pt x="129" y="5146"/>
                  </a:cubicBezTo>
                  <a:cubicBezTo>
                    <a:pt x="145" y="5141"/>
                    <a:pt x="155" y="5138"/>
                    <a:pt x="160" y="5138"/>
                  </a:cubicBezTo>
                  <a:cubicBezTo>
                    <a:pt x="168" y="5138"/>
                    <a:pt x="165" y="5146"/>
                    <a:pt x="157" y="5165"/>
                  </a:cubicBezTo>
                  <a:cubicBezTo>
                    <a:pt x="123" y="5203"/>
                    <a:pt x="132" y="5228"/>
                    <a:pt x="183" y="5240"/>
                  </a:cubicBezTo>
                  <a:cubicBezTo>
                    <a:pt x="197" y="5235"/>
                    <a:pt x="206" y="5232"/>
                    <a:pt x="210" y="5232"/>
                  </a:cubicBezTo>
                  <a:cubicBezTo>
                    <a:pt x="216" y="5232"/>
                    <a:pt x="209" y="5241"/>
                    <a:pt x="192" y="5265"/>
                  </a:cubicBezTo>
                  <a:cubicBezTo>
                    <a:pt x="170" y="5278"/>
                    <a:pt x="161" y="5306"/>
                    <a:pt x="170" y="5328"/>
                  </a:cubicBezTo>
                  <a:lnTo>
                    <a:pt x="189" y="5322"/>
                  </a:lnTo>
                  <a:cubicBezTo>
                    <a:pt x="197" y="5319"/>
                    <a:pt x="205" y="5317"/>
                    <a:pt x="211" y="5317"/>
                  </a:cubicBezTo>
                  <a:cubicBezTo>
                    <a:pt x="233" y="5317"/>
                    <a:pt x="237" y="5338"/>
                    <a:pt x="230" y="5363"/>
                  </a:cubicBezTo>
                  <a:cubicBezTo>
                    <a:pt x="211" y="5369"/>
                    <a:pt x="217" y="5397"/>
                    <a:pt x="261" y="5435"/>
                  </a:cubicBezTo>
                  <a:cubicBezTo>
                    <a:pt x="283" y="5482"/>
                    <a:pt x="295" y="5504"/>
                    <a:pt x="277" y="5513"/>
                  </a:cubicBezTo>
                  <a:cubicBezTo>
                    <a:pt x="239" y="5532"/>
                    <a:pt x="239" y="5532"/>
                    <a:pt x="289" y="5538"/>
                  </a:cubicBezTo>
                  <a:cubicBezTo>
                    <a:pt x="320" y="5551"/>
                    <a:pt x="317" y="5551"/>
                    <a:pt x="327" y="5607"/>
                  </a:cubicBezTo>
                  <a:cubicBezTo>
                    <a:pt x="324" y="5641"/>
                    <a:pt x="324" y="5641"/>
                    <a:pt x="355" y="5651"/>
                  </a:cubicBezTo>
                  <a:cubicBezTo>
                    <a:pt x="389" y="5629"/>
                    <a:pt x="408" y="5620"/>
                    <a:pt x="396" y="5598"/>
                  </a:cubicBezTo>
                  <a:cubicBezTo>
                    <a:pt x="380" y="5576"/>
                    <a:pt x="380" y="5576"/>
                    <a:pt x="399" y="5566"/>
                  </a:cubicBezTo>
                  <a:lnTo>
                    <a:pt x="427" y="5610"/>
                  </a:lnTo>
                  <a:cubicBezTo>
                    <a:pt x="443" y="5638"/>
                    <a:pt x="468" y="5663"/>
                    <a:pt x="499" y="5682"/>
                  </a:cubicBezTo>
                  <a:cubicBezTo>
                    <a:pt x="505" y="5688"/>
                    <a:pt x="518" y="5695"/>
                    <a:pt x="527" y="5698"/>
                  </a:cubicBezTo>
                  <a:lnTo>
                    <a:pt x="540" y="5698"/>
                  </a:lnTo>
                  <a:lnTo>
                    <a:pt x="543" y="5695"/>
                  </a:lnTo>
                  <a:lnTo>
                    <a:pt x="546" y="5695"/>
                  </a:lnTo>
                  <a:lnTo>
                    <a:pt x="549" y="5693"/>
                  </a:lnTo>
                  <a:lnTo>
                    <a:pt x="549" y="5692"/>
                  </a:lnTo>
                  <a:cubicBezTo>
                    <a:pt x="552" y="5692"/>
                    <a:pt x="552" y="5688"/>
                    <a:pt x="552" y="5688"/>
                  </a:cubicBezTo>
                  <a:cubicBezTo>
                    <a:pt x="552" y="5685"/>
                    <a:pt x="552" y="5682"/>
                    <a:pt x="552" y="5679"/>
                  </a:cubicBezTo>
                  <a:cubicBezTo>
                    <a:pt x="546" y="5673"/>
                    <a:pt x="540" y="5667"/>
                    <a:pt x="530" y="5660"/>
                  </a:cubicBezTo>
                  <a:lnTo>
                    <a:pt x="537" y="5629"/>
                  </a:lnTo>
                  <a:cubicBezTo>
                    <a:pt x="573" y="5604"/>
                    <a:pt x="570" y="5575"/>
                    <a:pt x="544" y="5575"/>
                  </a:cubicBezTo>
                  <a:cubicBezTo>
                    <a:pt x="535" y="5575"/>
                    <a:pt x="523" y="5579"/>
                    <a:pt x="508" y="5588"/>
                  </a:cubicBezTo>
                  <a:cubicBezTo>
                    <a:pt x="484" y="5603"/>
                    <a:pt x="470" y="5611"/>
                    <a:pt x="465" y="5611"/>
                  </a:cubicBezTo>
                  <a:cubicBezTo>
                    <a:pt x="460" y="5611"/>
                    <a:pt x="465" y="5600"/>
                    <a:pt x="477" y="5579"/>
                  </a:cubicBezTo>
                  <a:cubicBezTo>
                    <a:pt x="515" y="5557"/>
                    <a:pt x="502" y="5535"/>
                    <a:pt x="490" y="5516"/>
                  </a:cubicBezTo>
                  <a:cubicBezTo>
                    <a:pt x="477" y="5494"/>
                    <a:pt x="477" y="5494"/>
                    <a:pt x="496" y="5485"/>
                  </a:cubicBezTo>
                  <a:cubicBezTo>
                    <a:pt x="515" y="5469"/>
                    <a:pt x="521" y="5444"/>
                    <a:pt x="512" y="5422"/>
                  </a:cubicBezTo>
                  <a:cubicBezTo>
                    <a:pt x="504" y="5411"/>
                    <a:pt x="501" y="5407"/>
                    <a:pt x="496" y="5407"/>
                  </a:cubicBezTo>
                  <a:cubicBezTo>
                    <a:pt x="493" y="5407"/>
                    <a:pt x="488" y="5409"/>
                    <a:pt x="480" y="5413"/>
                  </a:cubicBezTo>
                  <a:cubicBezTo>
                    <a:pt x="479" y="5419"/>
                    <a:pt x="477" y="5422"/>
                    <a:pt x="474" y="5422"/>
                  </a:cubicBezTo>
                  <a:cubicBezTo>
                    <a:pt x="467" y="5422"/>
                    <a:pt x="459" y="5391"/>
                    <a:pt x="480" y="5359"/>
                  </a:cubicBezTo>
                  <a:cubicBezTo>
                    <a:pt x="484" y="5343"/>
                    <a:pt x="485" y="5336"/>
                    <a:pt x="479" y="5336"/>
                  </a:cubicBezTo>
                  <a:cubicBezTo>
                    <a:pt x="474" y="5336"/>
                    <a:pt x="465" y="5340"/>
                    <a:pt x="449" y="5347"/>
                  </a:cubicBezTo>
                  <a:cubicBezTo>
                    <a:pt x="443" y="5350"/>
                    <a:pt x="437" y="5351"/>
                    <a:pt x="432" y="5351"/>
                  </a:cubicBezTo>
                  <a:cubicBezTo>
                    <a:pt x="406" y="5351"/>
                    <a:pt x="395" y="5316"/>
                    <a:pt x="421" y="5284"/>
                  </a:cubicBezTo>
                  <a:lnTo>
                    <a:pt x="402" y="5240"/>
                  </a:lnTo>
                  <a:cubicBezTo>
                    <a:pt x="399" y="5229"/>
                    <a:pt x="392" y="5225"/>
                    <a:pt x="383" y="5225"/>
                  </a:cubicBezTo>
                  <a:cubicBezTo>
                    <a:pt x="375" y="5225"/>
                    <a:pt x="365" y="5228"/>
                    <a:pt x="355" y="5231"/>
                  </a:cubicBezTo>
                  <a:cubicBezTo>
                    <a:pt x="339" y="5237"/>
                    <a:pt x="330" y="5241"/>
                    <a:pt x="326" y="5241"/>
                  </a:cubicBezTo>
                  <a:cubicBezTo>
                    <a:pt x="319" y="5241"/>
                    <a:pt x="321" y="5234"/>
                    <a:pt x="327" y="5215"/>
                  </a:cubicBezTo>
                  <a:cubicBezTo>
                    <a:pt x="333" y="5200"/>
                    <a:pt x="342" y="5187"/>
                    <a:pt x="358" y="5181"/>
                  </a:cubicBezTo>
                  <a:cubicBezTo>
                    <a:pt x="377" y="5175"/>
                    <a:pt x="371" y="5153"/>
                    <a:pt x="361" y="5131"/>
                  </a:cubicBezTo>
                  <a:cubicBezTo>
                    <a:pt x="355" y="5107"/>
                    <a:pt x="344" y="5067"/>
                    <a:pt x="327" y="5067"/>
                  </a:cubicBezTo>
                  <a:cubicBezTo>
                    <a:pt x="326" y="5067"/>
                    <a:pt x="325" y="5068"/>
                    <a:pt x="324" y="5068"/>
                  </a:cubicBezTo>
                  <a:lnTo>
                    <a:pt x="342" y="5062"/>
                  </a:lnTo>
                  <a:cubicBezTo>
                    <a:pt x="338" y="5045"/>
                    <a:pt x="349" y="5037"/>
                    <a:pt x="345" y="5037"/>
                  </a:cubicBezTo>
                  <a:cubicBezTo>
                    <a:pt x="344" y="5037"/>
                    <a:pt x="341" y="5038"/>
                    <a:pt x="336" y="5040"/>
                  </a:cubicBezTo>
                  <a:cubicBezTo>
                    <a:pt x="333" y="5015"/>
                    <a:pt x="333" y="4990"/>
                    <a:pt x="339" y="4965"/>
                  </a:cubicBezTo>
                  <a:cubicBezTo>
                    <a:pt x="345" y="4934"/>
                    <a:pt x="326" y="4896"/>
                    <a:pt x="303" y="4896"/>
                  </a:cubicBezTo>
                  <a:cubicBezTo>
                    <a:pt x="291" y="4896"/>
                    <a:pt x="278" y="4906"/>
                    <a:pt x="267" y="4933"/>
                  </a:cubicBezTo>
                  <a:lnTo>
                    <a:pt x="264" y="4908"/>
                  </a:lnTo>
                  <a:cubicBezTo>
                    <a:pt x="264" y="4897"/>
                    <a:pt x="255" y="4889"/>
                    <a:pt x="244" y="4889"/>
                  </a:cubicBezTo>
                  <a:cubicBezTo>
                    <a:pt x="242" y="4889"/>
                    <a:pt x="241" y="4889"/>
                    <a:pt x="239" y="4889"/>
                  </a:cubicBezTo>
                  <a:cubicBezTo>
                    <a:pt x="238" y="4890"/>
                    <a:pt x="237" y="4890"/>
                    <a:pt x="236" y="4890"/>
                  </a:cubicBezTo>
                  <a:cubicBezTo>
                    <a:pt x="219" y="4890"/>
                    <a:pt x="214" y="4866"/>
                    <a:pt x="211" y="4842"/>
                  </a:cubicBezTo>
                  <a:lnTo>
                    <a:pt x="251" y="4836"/>
                  </a:lnTo>
                  <a:cubicBezTo>
                    <a:pt x="260" y="4838"/>
                    <a:pt x="268" y="4839"/>
                    <a:pt x="275" y="4839"/>
                  </a:cubicBezTo>
                  <a:cubicBezTo>
                    <a:pt x="319" y="4839"/>
                    <a:pt x="321" y="4800"/>
                    <a:pt x="264" y="4786"/>
                  </a:cubicBezTo>
                  <a:lnTo>
                    <a:pt x="286" y="4786"/>
                  </a:lnTo>
                  <a:cubicBezTo>
                    <a:pt x="305" y="4783"/>
                    <a:pt x="305" y="4758"/>
                    <a:pt x="280" y="4714"/>
                  </a:cubicBezTo>
                  <a:cubicBezTo>
                    <a:pt x="280" y="4692"/>
                    <a:pt x="236" y="4670"/>
                    <a:pt x="214" y="4670"/>
                  </a:cubicBezTo>
                  <a:cubicBezTo>
                    <a:pt x="213" y="4670"/>
                    <a:pt x="211" y="4670"/>
                    <a:pt x="210" y="4670"/>
                  </a:cubicBezTo>
                  <a:cubicBezTo>
                    <a:pt x="192" y="4670"/>
                    <a:pt x="192" y="4648"/>
                    <a:pt x="192" y="4648"/>
                  </a:cubicBezTo>
                  <a:cubicBezTo>
                    <a:pt x="189" y="4623"/>
                    <a:pt x="189" y="4623"/>
                    <a:pt x="211" y="4623"/>
                  </a:cubicBezTo>
                  <a:cubicBezTo>
                    <a:pt x="251" y="4620"/>
                    <a:pt x="248" y="4573"/>
                    <a:pt x="211" y="4551"/>
                  </a:cubicBezTo>
                  <a:lnTo>
                    <a:pt x="230" y="4551"/>
                  </a:lnTo>
                  <a:cubicBezTo>
                    <a:pt x="251" y="4548"/>
                    <a:pt x="273" y="4526"/>
                    <a:pt x="255" y="4407"/>
                  </a:cubicBezTo>
                  <a:cubicBezTo>
                    <a:pt x="267" y="4315"/>
                    <a:pt x="276" y="4244"/>
                    <a:pt x="294" y="4244"/>
                  </a:cubicBezTo>
                  <a:cubicBezTo>
                    <a:pt x="295" y="4244"/>
                    <a:pt x="295" y="4244"/>
                    <a:pt x="295" y="4244"/>
                  </a:cubicBezTo>
                  <a:cubicBezTo>
                    <a:pt x="296" y="4244"/>
                    <a:pt x="296" y="4244"/>
                    <a:pt x="296" y="4244"/>
                  </a:cubicBezTo>
                  <a:cubicBezTo>
                    <a:pt x="314" y="4244"/>
                    <a:pt x="295" y="4149"/>
                    <a:pt x="264" y="4093"/>
                  </a:cubicBezTo>
                  <a:lnTo>
                    <a:pt x="264" y="4093"/>
                  </a:lnTo>
                  <a:cubicBezTo>
                    <a:pt x="265" y="4094"/>
                    <a:pt x="267" y="4094"/>
                    <a:pt x="268" y="4094"/>
                  </a:cubicBezTo>
                  <a:cubicBezTo>
                    <a:pt x="286" y="4094"/>
                    <a:pt x="290" y="4072"/>
                    <a:pt x="302" y="4028"/>
                  </a:cubicBezTo>
                  <a:cubicBezTo>
                    <a:pt x="318" y="3975"/>
                    <a:pt x="322" y="3962"/>
                    <a:pt x="332" y="3962"/>
                  </a:cubicBezTo>
                  <a:cubicBezTo>
                    <a:pt x="335" y="3962"/>
                    <a:pt x="338" y="3963"/>
                    <a:pt x="342" y="3965"/>
                  </a:cubicBezTo>
                  <a:cubicBezTo>
                    <a:pt x="356" y="3980"/>
                    <a:pt x="364" y="3988"/>
                    <a:pt x="366" y="3988"/>
                  </a:cubicBezTo>
                  <a:cubicBezTo>
                    <a:pt x="369" y="3988"/>
                    <a:pt x="363" y="3975"/>
                    <a:pt x="349" y="3943"/>
                  </a:cubicBezTo>
                  <a:cubicBezTo>
                    <a:pt x="321" y="3910"/>
                    <a:pt x="349" y="3858"/>
                    <a:pt x="384" y="3858"/>
                  </a:cubicBezTo>
                  <a:cubicBezTo>
                    <a:pt x="389" y="3858"/>
                    <a:pt x="394" y="3859"/>
                    <a:pt x="399" y="3861"/>
                  </a:cubicBezTo>
                  <a:cubicBezTo>
                    <a:pt x="401" y="3862"/>
                    <a:pt x="404" y="3863"/>
                    <a:pt x="406" y="3863"/>
                  </a:cubicBezTo>
                  <a:cubicBezTo>
                    <a:pt x="423" y="3863"/>
                    <a:pt x="432" y="3841"/>
                    <a:pt x="449" y="3805"/>
                  </a:cubicBezTo>
                  <a:cubicBezTo>
                    <a:pt x="443" y="3764"/>
                    <a:pt x="455" y="3724"/>
                    <a:pt x="477" y="3689"/>
                  </a:cubicBezTo>
                  <a:cubicBezTo>
                    <a:pt x="512" y="3626"/>
                    <a:pt x="512" y="3626"/>
                    <a:pt x="474" y="3608"/>
                  </a:cubicBezTo>
                  <a:cubicBezTo>
                    <a:pt x="440" y="3586"/>
                    <a:pt x="449" y="3564"/>
                    <a:pt x="474" y="3523"/>
                  </a:cubicBezTo>
                  <a:cubicBezTo>
                    <a:pt x="482" y="3505"/>
                    <a:pt x="494" y="3489"/>
                    <a:pt x="508" y="3489"/>
                  </a:cubicBezTo>
                  <a:cubicBezTo>
                    <a:pt x="511" y="3489"/>
                    <a:pt x="514" y="3490"/>
                    <a:pt x="518" y="3492"/>
                  </a:cubicBezTo>
                  <a:cubicBezTo>
                    <a:pt x="534" y="3489"/>
                    <a:pt x="549" y="3476"/>
                    <a:pt x="562" y="3463"/>
                  </a:cubicBezTo>
                  <a:cubicBezTo>
                    <a:pt x="572" y="3448"/>
                    <a:pt x="584" y="3433"/>
                    <a:pt x="597" y="3433"/>
                  </a:cubicBezTo>
                  <a:cubicBezTo>
                    <a:pt x="600" y="3433"/>
                    <a:pt x="603" y="3434"/>
                    <a:pt x="606" y="3435"/>
                  </a:cubicBezTo>
                  <a:cubicBezTo>
                    <a:pt x="631" y="3429"/>
                    <a:pt x="649" y="3413"/>
                    <a:pt x="665" y="3391"/>
                  </a:cubicBezTo>
                  <a:cubicBezTo>
                    <a:pt x="689" y="3359"/>
                    <a:pt x="716" y="3329"/>
                    <a:pt x="733" y="3329"/>
                  </a:cubicBezTo>
                  <a:cubicBezTo>
                    <a:pt x="736" y="3329"/>
                    <a:pt x="738" y="3330"/>
                    <a:pt x="740" y="3332"/>
                  </a:cubicBezTo>
                  <a:cubicBezTo>
                    <a:pt x="756" y="3316"/>
                    <a:pt x="756" y="3316"/>
                    <a:pt x="740" y="3301"/>
                  </a:cubicBezTo>
                  <a:cubicBezTo>
                    <a:pt x="725" y="3291"/>
                    <a:pt x="722" y="3254"/>
                    <a:pt x="803" y="3200"/>
                  </a:cubicBezTo>
                  <a:cubicBezTo>
                    <a:pt x="838" y="3169"/>
                    <a:pt x="891" y="3119"/>
                    <a:pt x="875" y="3103"/>
                  </a:cubicBezTo>
                  <a:cubicBezTo>
                    <a:pt x="885" y="3095"/>
                    <a:pt x="889" y="3091"/>
                    <a:pt x="893" y="3091"/>
                  </a:cubicBezTo>
                  <a:cubicBezTo>
                    <a:pt x="897" y="3091"/>
                    <a:pt x="900" y="3095"/>
                    <a:pt x="906" y="3103"/>
                  </a:cubicBezTo>
                  <a:cubicBezTo>
                    <a:pt x="914" y="3112"/>
                    <a:pt x="923" y="3116"/>
                    <a:pt x="931" y="3116"/>
                  </a:cubicBezTo>
                  <a:cubicBezTo>
                    <a:pt x="952" y="3116"/>
                    <a:pt x="973" y="3089"/>
                    <a:pt x="982" y="3044"/>
                  </a:cubicBezTo>
                  <a:cubicBezTo>
                    <a:pt x="970" y="3029"/>
                    <a:pt x="985" y="3015"/>
                    <a:pt x="1011" y="3015"/>
                  </a:cubicBezTo>
                  <a:cubicBezTo>
                    <a:pt x="1014" y="3015"/>
                    <a:pt x="1017" y="3015"/>
                    <a:pt x="1019" y="3015"/>
                  </a:cubicBezTo>
                  <a:cubicBezTo>
                    <a:pt x="1032" y="3003"/>
                    <a:pt x="1041" y="2987"/>
                    <a:pt x="1044" y="2968"/>
                  </a:cubicBezTo>
                  <a:cubicBezTo>
                    <a:pt x="1051" y="2937"/>
                    <a:pt x="1051" y="2937"/>
                    <a:pt x="1101" y="2928"/>
                  </a:cubicBezTo>
                  <a:cubicBezTo>
                    <a:pt x="1105" y="2934"/>
                    <a:pt x="1110" y="2936"/>
                    <a:pt x="1115" y="2936"/>
                  </a:cubicBezTo>
                  <a:cubicBezTo>
                    <a:pt x="1126" y="2936"/>
                    <a:pt x="1138" y="2927"/>
                    <a:pt x="1151" y="2918"/>
                  </a:cubicBezTo>
                  <a:cubicBezTo>
                    <a:pt x="1176" y="2875"/>
                    <a:pt x="1385" y="2727"/>
                    <a:pt x="1419" y="2727"/>
                  </a:cubicBezTo>
                  <a:cubicBezTo>
                    <a:pt x="1420" y="2727"/>
                    <a:pt x="1420" y="2727"/>
                    <a:pt x="1420" y="2727"/>
                  </a:cubicBezTo>
                  <a:cubicBezTo>
                    <a:pt x="1427" y="2696"/>
                    <a:pt x="1427" y="2696"/>
                    <a:pt x="1445" y="2683"/>
                  </a:cubicBezTo>
                  <a:cubicBezTo>
                    <a:pt x="1455" y="2687"/>
                    <a:pt x="1463" y="2689"/>
                    <a:pt x="1469" y="2689"/>
                  </a:cubicBezTo>
                  <a:cubicBezTo>
                    <a:pt x="1491" y="2689"/>
                    <a:pt x="1490" y="2666"/>
                    <a:pt x="1471" y="2639"/>
                  </a:cubicBezTo>
                  <a:lnTo>
                    <a:pt x="1471" y="2639"/>
                  </a:lnTo>
                  <a:lnTo>
                    <a:pt x="1452" y="2652"/>
                  </a:lnTo>
                  <a:lnTo>
                    <a:pt x="1433" y="2667"/>
                  </a:lnTo>
                  <a:cubicBezTo>
                    <a:pt x="1416" y="2645"/>
                    <a:pt x="1437" y="2619"/>
                    <a:pt x="1463" y="2619"/>
                  </a:cubicBezTo>
                  <a:cubicBezTo>
                    <a:pt x="1476" y="2619"/>
                    <a:pt x="1490" y="2626"/>
                    <a:pt x="1502" y="2642"/>
                  </a:cubicBezTo>
                  <a:cubicBezTo>
                    <a:pt x="1519" y="2650"/>
                    <a:pt x="1529" y="2654"/>
                    <a:pt x="1535" y="2654"/>
                  </a:cubicBezTo>
                  <a:cubicBezTo>
                    <a:pt x="1545" y="2654"/>
                    <a:pt x="1543" y="2643"/>
                    <a:pt x="1539" y="2614"/>
                  </a:cubicBezTo>
                  <a:cubicBezTo>
                    <a:pt x="1537" y="2581"/>
                    <a:pt x="1546" y="2565"/>
                    <a:pt x="1567" y="2565"/>
                  </a:cubicBezTo>
                  <a:cubicBezTo>
                    <a:pt x="1575" y="2565"/>
                    <a:pt x="1586" y="2568"/>
                    <a:pt x="1599" y="2573"/>
                  </a:cubicBezTo>
                  <a:cubicBezTo>
                    <a:pt x="1609" y="2589"/>
                    <a:pt x="1615" y="2598"/>
                    <a:pt x="1617" y="2598"/>
                  </a:cubicBezTo>
                  <a:cubicBezTo>
                    <a:pt x="1620" y="2598"/>
                    <a:pt x="1620" y="2586"/>
                    <a:pt x="1618" y="2561"/>
                  </a:cubicBezTo>
                  <a:cubicBezTo>
                    <a:pt x="1611" y="2494"/>
                    <a:pt x="1630" y="2446"/>
                    <a:pt x="1658" y="2446"/>
                  </a:cubicBezTo>
                  <a:cubicBezTo>
                    <a:pt x="1671" y="2446"/>
                    <a:pt x="1685" y="2455"/>
                    <a:pt x="1699" y="2476"/>
                  </a:cubicBezTo>
                  <a:cubicBezTo>
                    <a:pt x="1715" y="2498"/>
                    <a:pt x="1733" y="2507"/>
                    <a:pt x="1749" y="2507"/>
                  </a:cubicBezTo>
                  <a:cubicBezTo>
                    <a:pt x="1759" y="2507"/>
                    <a:pt x="1768" y="2504"/>
                    <a:pt x="1775" y="2498"/>
                  </a:cubicBezTo>
                  <a:cubicBezTo>
                    <a:pt x="1793" y="2486"/>
                    <a:pt x="1781" y="2467"/>
                    <a:pt x="1771" y="2451"/>
                  </a:cubicBezTo>
                  <a:cubicBezTo>
                    <a:pt x="1734" y="2435"/>
                    <a:pt x="1742" y="2422"/>
                    <a:pt x="1783" y="2422"/>
                  </a:cubicBezTo>
                  <a:cubicBezTo>
                    <a:pt x="1791" y="2422"/>
                    <a:pt x="1799" y="2422"/>
                    <a:pt x="1809" y="2423"/>
                  </a:cubicBezTo>
                  <a:cubicBezTo>
                    <a:pt x="1823" y="2425"/>
                    <a:pt x="1836" y="2426"/>
                    <a:pt x="1848" y="2426"/>
                  </a:cubicBezTo>
                  <a:cubicBezTo>
                    <a:pt x="1914" y="2426"/>
                    <a:pt x="1946" y="2396"/>
                    <a:pt x="1975" y="2332"/>
                  </a:cubicBezTo>
                  <a:cubicBezTo>
                    <a:pt x="2007" y="2276"/>
                    <a:pt x="2043" y="2240"/>
                    <a:pt x="2056" y="2240"/>
                  </a:cubicBezTo>
                  <a:cubicBezTo>
                    <a:pt x="2063" y="2240"/>
                    <a:pt x="2063" y="2252"/>
                    <a:pt x="2050" y="2279"/>
                  </a:cubicBezTo>
                  <a:cubicBezTo>
                    <a:pt x="2042" y="2311"/>
                    <a:pt x="2038" y="2326"/>
                    <a:pt x="2041" y="2326"/>
                  </a:cubicBezTo>
                  <a:cubicBezTo>
                    <a:pt x="2043" y="2326"/>
                    <a:pt x="2050" y="2315"/>
                    <a:pt x="2063" y="2295"/>
                  </a:cubicBezTo>
                  <a:lnTo>
                    <a:pt x="2157" y="2226"/>
                  </a:lnTo>
                  <a:cubicBezTo>
                    <a:pt x="2176" y="2213"/>
                    <a:pt x="2182" y="2185"/>
                    <a:pt x="2173" y="2166"/>
                  </a:cubicBezTo>
                  <a:lnTo>
                    <a:pt x="2173" y="2166"/>
                  </a:lnTo>
                  <a:cubicBezTo>
                    <a:pt x="2184" y="2173"/>
                    <a:pt x="2197" y="2176"/>
                    <a:pt x="2209" y="2176"/>
                  </a:cubicBezTo>
                  <a:cubicBezTo>
                    <a:pt x="2243" y="2176"/>
                    <a:pt x="2274" y="2152"/>
                    <a:pt x="2279" y="2113"/>
                  </a:cubicBezTo>
                  <a:lnTo>
                    <a:pt x="2317" y="2088"/>
                  </a:lnTo>
                  <a:cubicBezTo>
                    <a:pt x="2335" y="2072"/>
                    <a:pt x="2335" y="2072"/>
                    <a:pt x="2345" y="2044"/>
                  </a:cubicBezTo>
                  <a:cubicBezTo>
                    <a:pt x="2349" y="2022"/>
                    <a:pt x="2366" y="2017"/>
                    <a:pt x="2386" y="2017"/>
                  </a:cubicBezTo>
                  <a:cubicBezTo>
                    <a:pt x="2395" y="2017"/>
                    <a:pt x="2404" y="2018"/>
                    <a:pt x="2414" y="2019"/>
                  </a:cubicBezTo>
                  <a:cubicBezTo>
                    <a:pt x="2427" y="2020"/>
                    <a:pt x="2439" y="2021"/>
                    <a:pt x="2449" y="2021"/>
                  </a:cubicBezTo>
                  <a:cubicBezTo>
                    <a:pt x="2463" y="2021"/>
                    <a:pt x="2471" y="2019"/>
                    <a:pt x="2464" y="2009"/>
                  </a:cubicBezTo>
                  <a:cubicBezTo>
                    <a:pt x="2451" y="1991"/>
                    <a:pt x="2476" y="1947"/>
                    <a:pt x="2486" y="1915"/>
                  </a:cubicBezTo>
                  <a:cubicBezTo>
                    <a:pt x="2489" y="1902"/>
                    <a:pt x="2497" y="1896"/>
                    <a:pt x="2505" y="1896"/>
                  </a:cubicBezTo>
                  <a:cubicBezTo>
                    <a:pt x="2513" y="1896"/>
                    <a:pt x="2521" y="1904"/>
                    <a:pt x="2517" y="1919"/>
                  </a:cubicBezTo>
                  <a:cubicBezTo>
                    <a:pt x="2525" y="1930"/>
                    <a:pt x="2528" y="1934"/>
                    <a:pt x="2539" y="1934"/>
                  </a:cubicBezTo>
                  <a:cubicBezTo>
                    <a:pt x="2547" y="1934"/>
                    <a:pt x="2559" y="1932"/>
                    <a:pt x="2580" y="1928"/>
                  </a:cubicBezTo>
                  <a:cubicBezTo>
                    <a:pt x="2599" y="1912"/>
                    <a:pt x="2636" y="1887"/>
                    <a:pt x="2624" y="1868"/>
                  </a:cubicBezTo>
                  <a:cubicBezTo>
                    <a:pt x="2611" y="1853"/>
                    <a:pt x="2723" y="1774"/>
                    <a:pt x="2757" y="1774"/>
                  </a:cubicBezTo>
                  <a:cubicBezTo>
                    <a:pt x="2757" y="1774"/>
                    <a:pt x="2758" y="1774"/>
                    <a:pt x="2759" y="1774"/>
                  </a:cubicBezTo>
                  <a:lnTo>
                    <a:pt x="2796" y="1746"/>
                  </a:lnTo>
                  <a:cubicBezTo>
                    <a:pt x="2815" y="1734"/>
                    <a:pt x="2821" y="1702"/>
                    <a:pt x="2840" y="1690"/>
                  </a:cubicBezTo>
                  <a:cubicBezTo>
                    <a:pt x="2856" y="1677"/>
                    <a:pt x="2865" y="1662"/>
                    <a:pt x="2868" y="1643"/>
                  </a:cubicBezTo>
                  <a:cubicBezTo>
                    <a:pt x="2881" y="1634"/>
                    <a:pt x="2893" y="1626"/>
                    <a:pt x="2904" y="1626"/>
                  </a:cubicBezTo>
                  <a:cubicBezTo>
                    <a:pt x="2909" y="1626"/>
                    <a:pt x="2914" y="1628"/>
                    <a:pt x="2918" y="1633"/>
                  </a:cubicBezTo>
                  <a:cubicBezTo>
                    <a:pt x="2915" y="1605"/>
                    <a:pt x="2913" y="1593"/>
                    <a:pt x="2923" y="1593"/>
                  </a:cubicBezTo>
                  <a:cubicBezTo>
                    <a:pt x="2929" y="1593"/>
                    <a:pt x="2939" y="1598"/>
                    <a:pt x="2956" y="1605"/>
                  </a:cubicBezTo>
                  <a:cubicBezTo>
                    <a:pt x="2968" y="1621"/>
                    <a:pt x="2974" y="1630"/>
                    <a:pt x="2976" y="1630"/>
                  </a:cubicBezTo>
                  <a:cubicBezTo>
                    <a:pt x="2980" y="1630"/>
                    <a:pt x="2978" y="1618"/>
                    <a:pt x="2975" y="1593"/>
                  </a:cubicBezTo>
                  <a:cubicBezTo>
                    <a:pt x="2980" y="1569"/>
                    <a:pt x="2981" y="1563"/>
                    <a:pt x="2995" y="1563"/>
                  </a:cubicBezTo>
                  <a:cubicBezTo>
                    <a:pt x="2999" y="1563"/>
                    <a:pt x="3005" y="1564"/>
                    <a:pt x="3012" y="1564"/>
                  </a:cubicBezTo>
                  <a:cubicBezTo>
                    <a:pt x="3016" y="1571"/>
                    <a:pt x="3021" y="1573"/>
                    <a:pt x="3025" y="1573"/>
                  </a:cubicBezTo>
                  <a:cubicBezTo>
                    <a:pt x="3034" y="1573"/>
                    <a:pt x="3040" y="1562"/>
                    <a:pt x="3031" y="1552"/>
                  </a:cubicBezTo>
                  <a:cubicBezTo>
                    <a:pt x="3029" y="1515"/>
                    <a:pt x="3056" y="1470"/>
                    <a:pt x="3080" y="1470"/>
                  </a:cubicBezTo>
                  <a:cubicBezTo>
                    <a:pt x="3086" y="1470"/>
                    <a:pt x="3092" y="1473"/>
                    <a:pt x="3097" y="1480"/>
                  </a:cubicBezTo>
                  <a:cubicBezTo>
                    <a:pt x="3110" y="1467"/>
                    <a:pt x="3119" y="1455"/>
                    <a:pt x="3122" y="1436"/>
                  </a:cubicBezTo>
                  <a:cubicBezTo>
                    <a:pt x="3120" y="1411"/>
                    <a:pt x="3120" y="1399"/>
                    <a:pt x="3123" y="1399"/>
                  </a:cubicBezTo>
                  <a:cubicBezTo>
                    <a:pt x="3125" y="1399"/>
                    <a:pt x="3131" y="1407"/>
                    <a:pt x="3141" y="1423"/>
                  </a:cubicBezTo>
                  <a:cubicBezTo>
                    <a:pt x="3154" y="1429"/>
                    <a:pt x="3165" y="1432"/>
                    <a:pt x="3173" y="1432"/>
                  </a:cubicBezTo>
                  <a:cubicBezTo>
                    <a:pt x="3194" y="1432"/>
                    <a:pt x="3203" y="1416"/>
                    <a:pt x="3200" y="1383"/>
                  </a:cubicBezTo>
                  <a:cubicBezTo>
                    <a:pt x="3203" y="1366"/>
                    <a:pt x="3216" y="1354"/>
                    <a:pt x="3232" y="1354"/>
                  </a:cubicBezTo>
                  <a:cubicBezTo>
                    <a:pt x="3234" y="1354"/>
                    <a:pt x="3236" y="1354"/>
                    <a:pt x="3238" y="1354"/>
                  </a:cubicBezTo>
                  <a:cubicBezTo>
                    <a:pt x="3288" y="1345"/>
                    <a:pt x="3413" y="1279"/>
                    <a:pt x="3373" y="1257"/>
                  </a:cubicBezTo>
                  <a:lnTo>
                    <a:pt x="3410" y="1232"/>
                  </a:lnTo>
                  <a:cubicBezTo>
                    <a:pt x="3461" y="1220"/>
                    <a:pt x="3479" y="1207"/>
                    <a:pt x="3486" y="1176"/>
                  </a:cubicBezTo>
                  <a:lnTo>
                    <a:pt x="3495" y="1148"/>
                  </a:lnTo>
                  <a:cubicBezTo>
                    <a:pt x="3504" y="1157"/>
                    <a:pt x="3516" y="1162"/>
                    <a:pt x="3529" y="1162"/>
                  </a:cubicBezTo>
                  <a:cubicBezTo>
                    <a:pt x="3538" y="1162"/>
                    <a:pt x="3547" y="1159"/>
                    <a:pt x="3555" y="1154"/>
                  </a:cubicBezTo>
                  <a:cubicBezTo>
                    <a:pt x="3576" y="1138"/>
                    <a:pt x="3576" y="1138"/>
                    <a:pt x="3564" y="1123"/>
                  </a:cubicBezTo>
                  <a:cubicBezTo>
                    <a:pt x="3533" y="1119"/>
                    <a:pt x="3551" y="1107"/>
                    <a:pt x="3570" y="1091"/>
                  </a:cubicBezTo>
                  <a:cubicBezTo>
                    <a:pt x="3578" y="1086"/>
                    <a:pt x="3588" y="1083"/>
                    <a:pt x="3597" y="1083"/>
                  </a:cubicBezTo>
                  <a:cubicBezTo>
                    <a:pt x="3610" y="1083"/>
                    <a:pt x="3624" y="1088"/>
                    <a:pt x="3633" y="1097"/>
                  </a:cubicBezTo>
                  <a:lnTo>
                    <a:pt x="3652" y="1085"/>
                  </a:lnTo>
                  <a:cubicBezTo>
                    <a:pt x="3634" y="1060"/>
                    <a:pt x="3638" y="1047"/>
                    <a:pt x="3647" y="1047"/>
                  </a:cubicBezTo>
                  <a:cubicBezTo>
                    <a:pt x="3650" y="1047"/>
                    <a:pt x="3654" y="1049"/>
                    <a:pt x="3658" y="1054"/>
                  </a:cubicBezTo>
                  <a:cubicBezTo>
                    <a:pt x="3661" y="1054"/>
                    <a:pt x="3664" y="1054"/>
                    <a:pt x="3668" y="1054"/>
                  </a:cubicBezTo>
                  <a:cubicBezTo>
                    <a:pt x="3689" y="1054"/>
                    <a:pt x="3711" y="1045"/>
                    <a:pt x="3727" y="1032"/>
                  </a:cubicBezTo>
                  <a:cubicBezTo>
                    <a:pt x="3722" y="1023"/>
                    <a:pt x="3726" y="1019"/>
                    <a:pt x="3730" y="1019"/>
                  </a:cubicBezTo>
                  <a:cubicBezTo>
                    <a:pt x="3734" y="1019"/>
                    <a:pt x="3737" y="1023"/>
                    <a:pt x="3727" y="1032"/>
                  </a:cubicBezTo>
                  <a:lnTo>
                    <a:pt x="3739" y="1047"/>
                  </a:lnTo>
                  <a:cubicBezTo>
                    <a:pt x="3742" y="1048"/>
                    <a:pt x="3745" y="1048"/>
                    <a:pt x="3747" y="1048"/>
                  </a:cubicBezTo>
                  <a:cubicBezTo>
                    <a:pt x="3769" y="1048"/>
                    <a:pt x="3757" y="1033"/>
                    <a:pt x="3746" y="1016"/>
                  </a:cubicBezTo>
                  <a:lnTo>
                    <a:pt x="3786" y="991"/>
                  </a:lnTo>
                  <a:cubicBezTo>
                    <a:pt x="3805" y="975"/>
                    <a:pt x="3824" y="963"/>
                    <a:pt x="3793" y="960"/>
                  </a:cubicBezTo>
                  <a:cubicBezTo>
                    <a:pt x="3780" y="941"/>
                    <a:pt x="3768" y="925"/>
                    <a:pt x="3786" y="913"/>
                  </a:cubicBezTo>
                  <a:lnTo>
                    <a:pt x="3786" y="913"/>
                  </a:lnTo>
                  <a:cubicBezTo>
                    <a:pt x="3796" y="924"/>
                    <a:pt x="3805" y="936"/>
                    <a:pt x="3817" y="936"/>
                  </a:cubicBezTo>
                  <a:cubicBezTo>
                    <a:pt x="3821" y="936"/>
                    <a:pt x="3826" y="935"/>
                    <a:pt x="3830" y="931"/>
                  </a:cubicBezTo>
                  <a:cubicBezTo>
                    <a:pt x="3834" y="927"/>
                    <a:pt x="3839" y="926"/>
                    <a:pt x="3844" y="926"/>
                  </a:cubicBezTo>
                  <a:cubicBezTo>
                    <a:pt x="3851" y="926"/>
                    <a:pt x="3858" y="929"/>
                    <a:pt x="3862" y="934"/>
                  </a:cubicBezTo>
                  <a:cubicBezTo>
                    <a:pt x="3863" y="946"/>
                    <a:pt x="3868" y="950"/>
                    <a:pt x="3874" y="950"/>
                  </a:cubicBezTo>
                  <a:cubicBezTo>
                    <a:pt x="3895" y="950"/>
                    <a:pt x="3933" y="905"/>
                    <a:pt x="3940" y="881"/>
                  </a:cubicBezTo>
                  <a:cubicBezTo>
                    <a:pt x="3948" y="841"/>
                    <a:pt x="3959" y="822"/>
                    <a:pt x="3972" y="822"/>
                  </a:cubicBezTo>
                  <a:cubicBezTo>
                    <a:pt x="3979" y="822"/>
                    <a:pt x="3987" y="828"/>
                    <a:pt x="3996" y="840"/>
                  </a:cubicBezTo>
                  <a:cubicBezTo>
                    <a:pt x="4001" y="847"/>
                    <a:pt x="4006" y="850"/>
                    <a:pt x="4010" y="850"/>
                  </a:cubicBezTo>
                  <a:cubicBezTo>
                    <a:pt x="4025" y="850"/>
                    <a:pt x="4031" y="799"/>
                    <a:pt x="4018" y="746"/>
                  </a:cubicBezTo>
                  <a:lnTo>
                    <a:pt x="4000" y="684"/>
                  </a:lnTo>
                  <a:lnTo>
                    <a:pt x="4037" y="734"/>
                  </a:lnTo>
                  <a:cubicBezTo>
                    <a:pt x="4068" y="759"/>
                    <a:pt x="4084" y="772"/>
                    <a:pt x="4096" y="772"/>
                  </a:cubicBezTo>
                  <a:cubicBezTo>
                    <a:pt x="4110" y="772"/>
                    <a:pt x="4119" y="754"/>
                    <a:pt x="4137" y="715"/>
                  </a:cubicBezTo>
                  <a:cubicBezTo>
                    <a:pt x="4153" y="686"/>
                    <a:pt x="4159" y="675"/>
                    <a:pt x="4164" y="675"/>
                  </a:cubicBezTo>
                  <a:cubicBezTo>
                    <a:pt x="4167" y="675"/>
                    <a:pt x="4170" y="680"/>
                    <a:pt x="4175" y="687"/>
                  </a:cubicBezTo>
                  <a:cubicBezTo>
                    <a:pt x="4178" y="691"/>
                    <a:pt x="4182" y="693"/>
                    <a:pt x="4188" y="693"/>
                  </a:cubicBezTo>
                  <a:cubicBezTo>
                    <a:pt x="4201" y="693"/>
                    <a:pt x="4222" y="679"/>
                    <a:pt x="4263" y="649"/>
                  </a:cubicBezTo>
                  <a:cubicBezTo>
                    <a:pt x="4319" y="609"/>
                    <a:pt x="4341" y="596"/>
                    <a:pt x="4329" y="577"/>
                  </a:cubicBezTo>
                  <a:lnTo>
                    <a:pt x="4369" y="552"/>
                  </a:lnTo>
                  <a:cubicBezTo>
                    <a:pt x="4378" y="557"/>
                    <a:pt x="4386" y="558"/>
                    <a:pt x="4393" y="558"/>
                  </a:cubicBezTo>
                  <a:cubicBezTo>
                    <a:pt x="4422" y="558"/>
                    <a:pt x="4433" y="528"/>
                    <a:pt x="4401" y="508"/>
                  </a:cubicBezTo>
                  <a:lnTo>
                    <a:pt x="4441" y="483"/>
                  </a:lnTo>
                  <a:lnTo>
                    <a:pt x="4451" y="502"/>
                  </a:lnTo>
                  <a:cubicBezTo>
                    <a:pt x="4453" y="505"/>
                    <a:pt x="4456" y="506"/>
                    <a:pt x="4461" y="506"/>
                  </a:cubicBezTo>
                  <a:cubicBezTo>
                    <a:pt x="4483" y="506"/>
                    <a:pt x="4536" y="478"/>
                    <a:pt x="4676" y="414"/>
                  </a:cubicBezTo>
                  <a:cubicBezTo>
                    <a:pt x="4874" y="333"/>
                    <a:pt x="4899" y="336"/>
                    <a:pt x="4890" y="295"/>
                  </a:cubicBezTo>
                  <a:cubicBezTo>
                    <a:pt x="4896" y="269"/>
                    <a:pt x="4906" y="256"/>
                    <a:pt x="4916" y="256"/>
                  </a:cubicBezTo>
                  <a:cubicBezTo>
                    <a:pt x="4923" y="256"/>
                    <a:pt x="4931" y="264"/>
                    <a:pt x="4937" y="283"/>
                  </a:cubicBezTo>
                  <a:cubicBezTo>
                    <a:pt x="4939" y="295"/>
                    <a:pt x="4951" y="306"/>
                    <a:pt x="4959" y="306"/>
                  </a:cubicBezTo>
                  <a:cubicBezTo>
                    <a:pt x="4963" y="306"/>
                    <a:pt x="4966" y="303"/>
                    <a:pt x="4965" y="295"/>
                  </a:cubicBezTo>
                  <a:cubicBezTo>
                    <a:pt x="4975" y="293"/>
                    <a:pt x="4985" y="291"/>
                    <a:pt x="4996" y="291"/>
                  </a:cubicBezTo>
                  <a:cubicBezTo>
                    <a:pt x="5010" y="291"/>
                    <a:pt x="5024" y="294"/>
                    <a:pt x="5037" y="301"/>
                  </a:cubicBezTo>
                  <a:cubicBezTo>
                    <a:pt x="5062" y="311"/>
                    <a:pt x="5081" y="314"/>
                    <a:pt x="5095" y="314"/>
                  </a:cubicBezTo>
                  <a:cubicBezTo>
                    <a:pt x="5125" y="314"/>
                    <a:pt x="5133" y="299"/>
                    <a:pt x="5131" y="286"/>
                  </a:cubicBezTo>
                  <a:cubicBezTo>
                    <a:pt x="5118" y="269"/>
                    <a:pt x="5116" y="263"/>
                    <a:pt x="5121" y="263"/>
                  </a:cubicBezTo>
                  <a:cubicBezTo>
                    <a:pt x="5126" y="263"/>
                    <a:pt x="5141" y="271"/>
                    <a:pt x="5156" y="280"/>
                  </a:cubicBezTo>
                  <a:cubicBezTo>
                    <a:pt x="5173" y="292"/>
                    <a:pt x="5190" y="304"/>
                    <a:pt x="5199" y="304"/>
                  </a:cubicBezTo>
                  <a:cubicBezTo>
                    <a:pt x="5203" y="304"/>
                    <a:pt x="5206" y="301"/>
                    <a:pt x="5206" y="295"/>
                  </a:cubicBezTo>
                  <a:cubicBezTo>
                    <a:pt x="5218" y="281"/>
                    <a:pt x="5283" y="263"/>
                    <a:pt x="5327" y="263"/>
                  </a:cubicBezTo>
                  <a:cubicBezTo>
                    <a:pt x="5351" y="263"/>
                    <a:pt x="5369" y="268"/>
                    <a:pt x="5369" y="283"/>
                  </a:cubicBezTo>
                  <a:lnTo>
                    <a:pt x="5416" y="283"/>
                  </a:lnTo>
                  <a:cubicBezTo>
                    <a:pt x="5416" y="264"/>
                    <a:pt x="5463" y="264"/>
                    <a:pt x="5510" y="264"/>
                  </a:cubicBezTo>
                  <a:cubicBezTo>
                    <a:pt x="5557" y="267"/>
                    <a:pt x="5582" y="267"/>
                    <a:pt x="5579" y="289"/>
                  </a:cubicBezTo>
                  <a:cubicBezTo>
                    <a:pt x="5565" y="300"/>
                    <a:pt x="5567" y="305"/>
                    <a:pt x="5580" y="305"/>
                  </a:cubicBezTo>
                  <a:cubicBezTo>
                    <a:pt x="5589" y="305"/>
                    <a:pt x="5606" y="302"/>
                    <a:pt x="5626" y="295"/>
                  </a:cubicBezTo>
                  <a:cubicBezTo>
                    <a:pt x="5627" y="295"/>
                    <a:pt x="5628" y="295"/>
                    <a:pt x="5629" y="295"/>
                  </a:cubicBezTo>
                  <a:cubicBezTo>
                    <a:pt x="5652" y="295"/>
                    <a:pt x="5678" y="264"/>
                    <a:pt x="5699" y="264"/>
                  </a:cubicBezTo>
                  <a:cubicBezTo>
                    <a:pt x="5699" y="264"/>
                    <a:pt x="5700" y="264"/>
                    <a:pt x="5701" y="264"/>
                  </a:cubicBezTo>
                  <a:cubicBezTo>
                    <a:pt x="5710" y="241"/>
                    <a:pt x="5729" y="226"/>
                    <a:pt x="5751" y="226"/>
                  </a:cubicBezTo>
                  <a:cubicBezTo>
                    <a:pt x="5753" y="226"/>
                    <a:pt x="5755" y="226"/>
                    <a:pt x="5758" y="226"/>
                  </a:cubicBezTo>
                  <a:lnTo>
                    <a:pt x="5754" y="248"/>
                  </a:lnTo>
                  <a:lnTo>
                    <a:pt x="5745" y="289"/>
                  </a:lnTo>
                  <a:cubicBezTo>
                    <a:pt x="5756" y="292"/>
                    <a:pt x="5766" y="294"/>
                    <a:pt x="5775" y="294"/>
                  </a:cubicBezTo>
                  <a:cubicBezTo>
                    <a:pt x="5786" y="294"/>
                    <a:pt x="5795" y="290"/>
                    <a:pt x="5798" y="280"/>
                  </a:cubicBezTo>
                  <a:cubicBezTo>
                    <a:pt x="5817" y="305"/>
                    <a:pt x="5839" y="311"/>
                    <a:pt x="5886" y="320"/>
                  </a:cubicBezTo>
                  <a:cubicBezTo>
                    <a:pt x="5921" y="327"/>
                    <a:pt x="5953" y="337"/>
                    <a:pt x="5980" y="337"/>
                  </a:cubicBezTo>
                  <a:cubicBezTo>
                    <a:pt x="5989" y="337"/>
                    <a:pt x="5998" y="336"/>
                    <a:pt x="6005" y="333"/>
                  </a:cubicBezTo>
                  <a:cubicBezTo>
                    <a:pt x="6015" y="368"/>
                    <a:pt x="6101" y="406"/>
                    <a:pt x="6153" y="406"/>
                  </a:cubicBezTo>
                  <a:cubicBezTo>
                    <a:pt x="6166" y="406"/>
                    <a:pt x="6177" y="403"/>
                    <a:pt x="6184" y="399"/>
                  </a:cubicBezTo>
                  <a:cubicBezTo>
                    <a:pt x="6187" y="392"/>
                    <a:pt x="6192" y="389"/>
                    <a:pt x="6198" y="389"/>
                  </a:cubicBezTo>
                  <a:cubicBezTo>
                    <a:pt x="6208" y="389"/>
                    <a:pt x="6220" y="399"/>
                    <a:pt x="6228" y="417"/>
                  </a:cubicBezTo>
                  <a:cubicBezTo>
                    <a:pt x="6238" y="435"/>
                    <a:pt x="6240" y="442"/>
                    <a:pt x="6248" y="442"/>
                  </a:cubicBezTo>
                  <a:cubicBezTo>
                    <a:pt x="6253" y="442"/>
                    <a:pt x="6260" y="440"/>
                    <a:pt x="6272" y="436"/>
                  </a:cubicBezTo>
                  <a:cubicBezTo>
                    <a:pt x="6274" y="436"/>
                    <a:pt x="6277" y="435"/>
                    <a:pt x="6279" y="435"/>
                  </a:cubicBezTo>
                  <a:cubicBezTo>
                    <a:pt x="6305" y="435"/>
                    <a:pt x="6316" y="464"/>
                    <a:pt x="6325" y="489"/>
                  </a:cubicBezTo>
                  <a:cubicBezTo>
                    <a:pt x="6327" y="531"/>
                    <a:pt x="6341" y="544"/>
                    <a:pt x="6363" y="544"/>
                  </a:cubicBezTo>
                  <a:cubicBezTo>
                    <a:pt x="6367" y="544"/>
                    <a:pt x="6373" y="544"/>
                    <a:pt x="6378" y="543"/>
                  </a:cubicBezTo>
                  <a:cubicBezTo>
                    <a:pt x="6419" y="546"/>
                    <a:pt x="6456" y="562"/>
                    <a:pt x="6488" y="587"/>
                  </a:cubicBezTo>
                  <a:cubicBezTo>
                    <a:pt x="6515" y="593"/>
                    <a:pt x="6532" y="600"/>
                    <a:pt x="6542" y="600"/>
                  </a:cubicBezTo>
                  <a:cubicBezTo>
                    <a:pt x="6551" y="600"/>
                    <a:pt x="6553" y="595"/>
                    <a:pt x="6550" y="580"/>
                  </a:cubicBezTo>
                  <a:cubicBezTo>
                    <a:pt x="6563" y="568"/>
                    <a:pt x="6579" y="562"/>
                    <a:pt x="6594" y="562"/>
                  </a:cubicBezTo>
                  <a:cubicBezTo>
                    <a:pt x="6633" y="568"/>
                    <a:pt x="6637" y="580"/>
                    <a:pt x="6629" y="580"/>
                  </a:cubicBezTo>
                  <a:cubicBezTo>
                    <a:pt x="6626" y="580"/>
                    <a:pt x="6621" y="578"/>
                    <a:pt x="6616" y="574"/>
                  </a:cubicBezTo>
                  <a:cubicBezTo>
                    <a:pt x="6605" y="572"/>
                    <a:pt x="6596" y="571"/>
                    <a:pt x="6591" y="571"/>
                  </a:cubicBezTo>
                  <a:cubicBezTo>
                    <a:pt x="6571" y="571"/>
                    <a:pt x="6584" y="584"/>
                    <a:pt x="6591" y="609"/>
                  </a:cubicBezTo>
                  <a:cubicBezTo>
                    <a:pt x="6604" y="640"/>
                    <a:pt x="6626" y="665"/>
                    <a:pt x="6651" y="684"/>
                  </a:cubicBezTo>
                  <a:cubicBezTo>
                    <a:pt x="6670" y="699"/>
                    <a:pt x="6707" y="731"/>
                    <a:pt x="6726" y="746"/>
                  </a:cubicBezTo>
                  <a:cubicBezTo>
                    <a:pt x="6756" y="799"/>
                    <a:pt x="6770" y="819"/>
                    <a:pt x="6782" y="819"/>
                  </a:cubicBezTo>
                  <a:cubicBezTo>
                    <a:pt x="6785" y="819"/>
                    <a:pt x="6789" y="818"/>
                    <a:pt x="6792" y="815"/>
                  </a:cubicBezTo>
                  <a:cubicBezTo>
                    <a:pt x="6798" y="809"/>
                    <a:pt x="6803" y="804"/>
                    <a:pt x="6807" y="800"/>
                  </a:cubicBezTo>
                  <a:lnTo>
                    <a:pt x="6807" y="800"/>
                  </a:lnTo>
                  <a:cubicBezTo>
                    <a:pt x="6801" y="843"/>
                    <a:pt x="6962" y="1038"/>
                    <a:pt x="7010" y="1038"/>
                  </a:cubicBezTo>
                  <a:cubicBezTo>
                    <a:pt x="7010" y="1038"/>
                    <a:pt x="7011" y="1038"/>
                    <a:pt x="7011" y="1038"/>
                  </a:cubicBezTo>
                  <a:lnTo>
                    <a:pt x="7011" y="1038"/>
                  </a:lnTo>
                  <a:lnTo>
                    <a:pt x="6992" y="1050"/>
                  </a:lnTo>
                  <a:cubicBezTo>
                    <a:pt x="6977" y="1063"/>
                    <a:pt x="6989" y="1082"/>
                    <a:pt x="7014" y="1123"/>
                  </a:cubicBezTo>
                  <a:cubicBezTo>
                    <a:pt x="7024" y="1141"/>
                    <a:pt x="7099" y="1207"/>
                    <a:pt x="7130" y="1273"/>
                  </a:cubicBezTo>
                  <a:cubicBezTo>
                    <a:pt x="7169" y="1357"/>
                    <a:pt x="7199" y="1418"/>
                    <a:pt x="7218" y="1418"/>
                  </a:cubicBezTo>
                  <a:cubicBezTo>
                    <a:pt x="7219" y="1418"/>
                    <a:pt x="7220" y="1417"/>
                    <a:pt x="7221" y="1417"/>
                  </a:cubicBezTo>
                  <a:lnTo>
                    <a:pt x="7221" y="1417"/>
                  </a:lnTo>
                  <a:cubicBezTo>
                    <a:pt x="7227" y="1439"/>
                    <a:pt x="7227" y="1439"/>
                    <a:pt x="7209" y="1448"/>
                  </a:cubicBezTo>
                  <a:cubicBezTo>
                    <a:pt x="7202" y="1445"/>
                    <a:pt x="7197" y="1443"/>
                    <a:pt x="7194" y="1443"/>
                  </a:cubicBezTo>
                  <a:cubicBezTo>
                    <a:pt x="7185" y="1443"/>
                    <a:pt x="7192" y="1460"/>
                    <a:pt x="7199" y="1477"/>
                  </a:cubicBezTo>
                  <a:cubicBezTo>
                    <a:pt x="7202" y="1488"/>
                    <a:pt x="7209" y="1492"/>
                    <a:pt x="7217" y="1492"/>
                  </a:cubicBezTo>
                  <a:cubicBezTo>
                    <a:pt x="7225" y="1492"/>
                    <a:pt x="7235" y="1488"/>
                    <a:pt x="7246" y="1483"/>
                  </a:cubicBezTo>
                  <a:cubicBezTo>
                    <a:pt x="7248" y="1482"/>
                    <a:pt x="7250" y="1482"/>
                    <a:pt x="7252" y="1482"/>
                  </a:cubicBezTo>
                  <a:cubicBezTo>
                    <a:pt x="7267" y="1482"/>
                    <a:pt x="7274" y="1504"/>
                    <a:pt x="7271" y="1552"/>
                  </a:cubicBezTo>
                  <a:cubicBezTo>
                    <a:pt x="7268" y="1618"/>
                    <a:pt x="7287" y="1683"/>
                    <a:pt x="7321" y="1737"/>
                  </a:cubicBezTo>
                  <a:cubicBezTo>
                    <a:pt x="7328" y="1762"/>
                    <a:pt x="7331" y="1784"/>
                    <a:pt x="7312" y="1790"/>
                  </a:cubicBezTo>
                  <a:cubicBezTo>
                    <a:pt x="7284" y="1828"/>
                    <a:pt x="7293" y="1878"/>
                    <a:pt x="7331" y="1906"/>
                  </a:cubicBezTo>
                  <a:cubicBezTo>
                    <a:pt x="7334" y="1928"/>
                    <a:pt x="7334" y="1928"/>
                    <a:pt x="7315" y="1931"/>
                  </a:cubicBezTo>
                  <a:cubicBezTo>
                    <a:pt x="7296" y="1956"/>
                    <a:pt x="7274" y="1959"/>
                    <a:pt x="7318" y="1978"/>
                  </a:cubicBezTo>
                  <a:cubicBezTo>
                    <a:pt x="7343" y="2031"/>
                    <a:pt x="7346" y="2088"/>
                    <a:pt x="7328" y="2144"/>
                  </a:cubicBezTo>
                  <a:cubicBezTo>
                    <a:pt x="7328" y="2166"/>
                    <a:pt x="7324" y="2191"/>
                    <a:pt x="7346" y="2191"/>
                  </a:cubicBezTo>
                  <a:lnTo>
                    <a:pt x="7368" y="2191"/>
                  </a:lnTo>
                  <a:cubicBezTo>
                    <a:pt x="7324" y="2213"/>
                    <a:pt x="7324" y="2213"/>
                    <a:pt x="7365" y="2238"/>
                  </a:cubicBezTo>
                  <a:cubicBezTo>
                    <a:pt x="7387" y="2238"/>
                    <a:pt x="7387" y="2263"/>
                    <a:pt x="7365" y="2263"/>
                  </a:cubicBezTo>
                  <a:cubicBezTo>
                    <a:pt x="7353" y="2276"/>
                    <a:pt x="7346" y="2291"/>
                    <a:pt x="7343" y="2310"/>
                  </a:cubicBezTo>
                  <a:cubicBezTo>
                    <a:pt x="7337" y="2332"/>
                    <a:pt x="7353" y="2454"/>
                    <a:pt x="7324" y="2570"/>
                  </a:cubicBezTo>
                  <a:cubicBezTo>
                    <a:pt x="7284" y="2758"/>
                    <a:pt x="7249" y="2824"/>
                    <a:pt x="7271" y="2830"/>
                  </a:cubicBezTo>
                  <a:cubicBezTo>
                    <a:pt x="7284" y="2862"/>
                    <a:pt x="7284" y="2862"/>
                    <a:pt x="7256" y="2877"/>
                  </a:cubicBezTo>
                  <a:cubicBezTo>
                    <a:pt x="7230" y="2890"/>
                    <a:pt x="7215" y="2909"/>
                    <a:pt x="7205" y="2934"/>
                  </a:cubicBezTo>
                  <a:cubicBezTo>
                    <a:pt x="7197" y="2953"/>
                    <a:pt x="7189" y="2973"/>
                    <a:pt x="7174" y="2973"/>
                  </a:cubicBezTo>
                  <a:cubicBezTo>
                    <a:pt x="7172" y="2973"/>
                    <a:pt x="7170" y="2972"/>
                    <a:pt x="7168" y="2971"/>
                  </a:cubicBezTo>
                  <a:lnTo>
                    <a:pt x="7168" y="2971"/>
                  </a:lnTo>
                  <a:cubicBezTo>
                    <a:pt x="7177" y="3000"/>
                    <a:pt x="7177" y="3003"/>
                    <a:pt x="7168" y="3022"/>
                  </a:cubicBezTo>
                  <a:cubicBezTo>
                    <a:pt x="7165" y="3020"/>
                    <a:pt x="7162" y="3019"/>
                    <a:pt x="7160" y="3019"/>
                  </a:cubicBezTo>
                  <a:cubicBezTo>
                    <a:pt x="7146" y="3019"/>
                    <a:pt x="7141" y="3039"/>
                    <a:pt x="7146" y="3065"/>
                  </a:cubicBezTo>
                  <a:cubicBezTo>
                    <a:pt x="7160" y="3089"/>
                    <a:pt x="7166" y="3099"/>
                    <a:pt x="7162" y="3099"/>
                  </a:cubicBezTo>
                  <a:cubicBezTo>
                    <a:pt x="7158" y="3099"/>
                    <a:pt x="7149" y="3094"/>
                    <a:pt x="7133" y="3084"/>
                  </a:cubicBezTo>
                  <a:cubicBezTo>
                    <a:pt x="7132" y="3084"/>
                    <a:pt x="7130" y="3083"/>
                    <a:pt x="7128" y="3083"/>
                  </a:cubicBezTo>
                  <a:cubicBezTo>
                    <a:pt x="7109" y="3083"/>
                    <a:pt x="7073" y="3118"/>
                    <a:pt x="7085" y="3118"/>
                  </a:cubicBezTo>
                  <a:cubicBezTo>
                    <a:pt x="7087" y="3118"/>
                    <a:pt x="7089" y="3117"/>
                    <a:pt x="7093" y="3116"/>
                  </a:cubicBezTo>
                  <a:lnTo>
                    <a:pt x="7093" y="3116"/>
                  </a:lnTo>
                  <a:cubicBezTo>
                    <a:pt x="7111" y="3128"/>
                    <a:pt x="7086" y="3169"/>
                    <a:pt x="7093" y="3200"/>
                  </a:cubicBezTo>
                  <a:cubicBezTo>
                    <a:pt x="7083" y="3217"/>
                    <a:pt x="7071" y="3232"/>
                    <a:pt x="7059" y="3232"/>
                  </a:cubicBezTo>
                  <a:cubicBezTo>
                    <a:pt x="7056" y="3232"/>
                    <a:pt x="7052" y="3231"/>
                    <a:pt x="7049" y="3228"/>
                  </a:cubicBezTo>
                  <a:cubicBezTo>
                    <a:pt x="7014" y="3238"/>
                    <a:pt x="6970" y="3348"/>
                    <a:pt x="6967" y="3379"/>
                  </a:cubicBezTo>
                  <a:cubicBezTo>
                    <a:pt x="6979" y="3388"/>
                    <a:pt x="6973" y="3402"/>
                    <a:pt x="6962" y="3402"/>
                  </a:cubicBezTo>
                  <a:cubicBezTo>
                    <a:pt x="6959" y="3402"/>
                    <a:pt x="6955" y="3401"/>
                    <a:pt x="6952" y="3398"/>
                  </a:cubicBezTo>
                  <a:cubicBezTo>
                    <a:pt x="6947" y="3394"/>
                    <a:pt x="6942" y="3392"/>
                    <a:pt x="6938" y="3392"/>
                  </a:cubicBezTo>
                  <a:cubicBezTo>
                    <a:pt x="6926" y="3392"/>
                    <a:pt x="6916" y="3406"/>
                    <a:pt x="6905" y="3420"/>
                  </a:cubicBezTo>
                  <a:cubicBezTo>
                    <a:pt x="6905" y="3434"/>
                    <a:pt x="6901" y="3439"/>
                    <a:pt x="6896" y="3439"/>
                  </a:cubicBezTo>
                  <a:cubicBezTo>
                    <a:pt x="6890" y="3439"/>
                    <a:pt x="6882" y="3431"/>
                    <a:pt x="6873" y="3423"/>
                  </a:cubicBezTo>
                  <a:cubicBezTo>
                    <a:pt x="6872" y="3412"/>
                    <a:pt x="6870" y="3407"/>
                    <a:pt x="6866" y="3407"/>
                  </a:cubicBezTo>
                  <a:cubicBezTo>
                    <a:pt x="6859" y="3407"/>
                    <a:pt x="6846" y="3422"/>
                    <a:pt x="6826" y="3445"/>
                  </a:cubicBezTo>
                  <a:cubicBezTo>
                    <a:pt x="6826" y="3479"/>
                    <a:pt x="6757" y="3542"/>
                    <a:pt x="6707" y="3592"/>
                  </a:cubicBezTo>
                  <a:cubicBezTo>
                    <a:pt x="6616" y="3667"/>
                    <a:pt x="6610" y="3695"/>
                    <a:pt x="6594" y="3761"/>
                  </a:cubicBezTo>
                  <a:lnTo>
                    <a:pt x="6601" y="3808"/>
                  </a:lnTo>
                  <a:lnTo>
                    <a:pt x="6576" y="3777"/>
                  </a:lnTo>
                  <a:cubicBezTo>
                    <a:pt x="6560" y="3761"/>
                    <a:pt x="6541" y="3749"/>
                    <a:pt x="6522" y="3739"/>
                  </a:cubicBezTo>
                  <a:lnTo>
                    <a:pt x="6522" y="3739"/>
                  </a:lnTo>
                  <a:cubicBezTo>
                    <a:pt x="6500" y="3752"/>
                    <a:pt x="6513" y="3767"/>
                    <a:pt x="6525" y="3786"/>
                  </a:cubicBezTo>
                  <a:cubicBezTo>
                    <a:pt x="6538" y="3802"/>
                    <a:pt x="6519" y="3818"/>
                    <a:pt x="6469" y="3827"/>
                  </a:cubicBezTo>
                  <a:cubicBezTo>
                    <a:pt x="6419" y="3836"/>
                    <a:pt x="6400" y="3849"/>
                    <a:pt x="6391" y="3880"/>
                  </a:cubicBezTo>
                  <a:cubicBezTo>
                    <a:pt x="6372" y="3899"/>
                    <a:pt x="6347" y="3905"/>
                    <a:pt x="6322" y="3905"/>
                  </a:cubicBezTo>
                  <a:cubicBezTo>
                    <a:pt x="6303" y="3918"/>
                    <a:pt x="6303" y="3918"/>
                    <a:pt x="6315" y="3937"/>
                  </a:cubicBezTo>
                  <a:cubicBezTo>
                    <a:pt x="6327" y="3951"/>
                    <a:pt x="6313" y="3962"/>
                    <a:pt x="6287" y="3962"/>
                  </a:cubicBezTo>
                  <a:cubicBezTo>
                    <a:pt x="6284" y="3962"/>
                    <a:pt x="6281" y="3962"/>
                    <a:pt x="6278" y="3962"/>
                  </a:cubicBezTo>
                  <a:cubicBezTo>
                    <a:pt x="6270" y="3958"/>
                    <a:pt x="6261" y="3957"/>
                    <a:pt x="6253" y="3957"/>
                  </a:cubicBezTo>
                  <a:cubicBezTo>
                    <a:pt x="6216" y="3957"/>
                    <a:pt x="6180" y="3987"/>
                    <a:pt x="6190" y="3999"/>
                  </a:cubicBezTo>
                  <a:cubicBezTo>
                    <a:pt x="6199" y="4018"/>
                    <a:pt x="6181" y="4031"/>
                    <a:pt x="6162" y="4043"/>
                  </a:cubicBezTo>
                  <a:cubicBezTo>
                    <a:pt x="6140" y="4056"/>
                    <a:pt x="6124" y="4078"/>
                    <a:pt x="6118" y="4103"/>
                  </a:cubicBezTo>
                  <a:lnTo>
                    <a:pt x="6080" y="4131"/>
                  </a:lnTo>
                  <a:cubicBezTo>
                    <a:pt x="6077" y="4133"/>
                    <a:pt x="6074" y="4134"/>
                    <a:pt x="6072" y="4134"/>
                  </a:cubicBezTo>
                  <a:cubicBezTo>
                    <a:pt x="6062" y="4134"/>
                    <a:pt x="6071" y="4110"/>
                    <a:pt x="6087" y="4100"/>
                  </a:cubicBezTo>
                  <a:lnTo>
                    <a:pt x="6055" y="4097"/>
                  </a:lnTo>
                  <a:cubicBezTo>
                    <a:pt x="6018" y="4122"/>
                    <a:pt x="5999" y="4137"/>
                    <a:pt x="5989" y="4169"/>
                  </a:cubicBezTo>
                  <a:cubicBezTo>
                    <a:pt x="5993" y="4194"/>
                    <a:pt x="5994" y="4206"/>
                    <a:pt x="5991" y="4206"/>
                  </a:cubicBezTo>
                  <a:cubicBezTo>
                    <a:pt x="5988" y="4206"/>
                    <a:pt x="5982" y="4197"/>
                    <a:pt x="5971" y="4181"/>
                  </a:cubicBezTo>
                  <a:cubicBezTo>
                    <a:pt x="5965" y="4172"/>
                    <a:pt x="5956" y="4168"/>
                    <a:pt x="5947" y="4168"/>
                  </a:cubicBezTo>
                  <a:cubicBezTo>
                    <a:pt x="5935" y="4168"/>
                    <a:pt x="5922" y="4176"/>
                    <a:pt x="5921" y="4191"/>
                  </a:cubicBezTo>
                  <a:cubicBezTo>
                    <a:pt x="5924" y="4219"/>
                    <a:pt x="5914" y="4229"/>
                    <a:pt x="5903" y="4229"/>
                  </a:cubicBezTo>
                  <a:cubicBezTo>
                    <a:pt x="5896" y="4229"/>
                    <a:pt x="5888" y="4225"/>
                    <a:pt x="5883" y="4219"/>
                  </a:cubicBezTo>
                  <a:cubicBezTo>
                    <a:pt x="5880" y="4199"/>
                    <a:pt x="5879" y="4187"/>
                    <a:pt x="5874" y="4187"/>
                  </a:cubicBezTo>
                  <a:cubicBezTo>
                    <a:pt x="5868" y="4187"/>
                    <a:pt x="5855" y="4209"/>
                    <a:pt x="5827" y="4259"/>
                  </a:cubicBezTo>
                  <a:cubicBezTo>
                    <a:pt x="5786" y="4288"/>
                    <a:pt x="5723" y="4360"/>
                    <a:pt x="5667" y="4400"/>
                  </a:cubicBezTo>
                  <a:cubicBezTo>
                    <a:pt x="5592" y="4451"/>
                    <a:pt x="5555" y="4479"/>
                    <a:pt x="5524" y="4479"/>
                  </a:cubicBezTo>
                  <a:cubicBezTo>
                    <a:pt x="5523" y="4479"/>
                    <a:pt x="5521" y="4479"/>
                    <a:pt x="5519" y="4479"/>
                  </a:cubicBezTo>
                  <a:cubicBezTo>
                    <a:pt x="5518" y="4477"/>
                    <a:pt x="5516" y="4474"/>
                    <a:pt x="5514" y="4472"/>
                  </a:cubicBezTo>
                  <a:lnTo>
                    <a:pt x="5514" y="4472"/>
                  </a:lnTo>
                  <a:cubicBezTo>
                    <a:pt x="5526" y="4498"/>
                    <a:pt x="5505" y="4512"/>
                    <a:pt x="5454" y="4548"/>
                  </a:cubicBezTo>
                  <a:cubicBezTo>
                    <a:pt x="5407" y="4560"/>
                    <a:pt x="5366" y="4598"/>
                    <a:pt x="5353" y="4648"/>
                  </a:cubicBezTo>
                  <a:lnTo>
                    <a:pt x="5391" y="4620"/>
                  </a:lnTo>
                  <a:lnTo>
                    <a:pt x="5391" y="4620"/>
                  </a:lnTo>
                  <a:cubicBezTo>
                    <a:pt x="5413" y="4654"/>
                    <a:pt x="5394" y="4667"/>
                    <a:pt x="5344" y="4679"/>
                  </a:cubicBezTo>
                  <a:cubicBezTo>
                    <a:pt x="5339" y="4683"/>
                    <a:pt x="5335" y="4684"/>
                    <a:pt x="5331" y="4684"/>
                  </a:cubicBezTo>
                  <a:cubicBezTo>
                    <a:pt x="5319" y="4684"/>
                    <a:pt x="5310" y="4672"/>
                    <a:pt x="5303" y="4657"/>
                  </a:cubicBezTo>
                  <a:cubicBezTo>
                    <a:pt x="5292" y="4648"/>
                    <a:pt x="5279" y="4643"/>
                    <a:pt x="5266" y="4643"/>
                  </a:cubicBezTo>
                  <a:cubicBezTo>
                    <a:pt x="5257" y="4643"/>
                    <a:pt x="5248" y="4646"/>
                    <a:pt x="5241" y="4651"/>
                  </a:cubicBezTo>
                  <a:cubicBezTo>
                    <a:pt x="5222" y="4664"/>
                    <a:pt x="5200" y="4679"/>
                    <a:pt x="5231" y="4683"/>
                  </a:cubicBezTo>
                  <a:cubicBezTo>
                    <a:pt x="5244" y="4698"/>
                    <a:pt x="5244" y="4698"/>
                    <a:pt x="5225" y="4714"/>
                  </a:cubicBezTo>
                  <a:cubicBezTo>
                    <a:pt x="5203" y="4723"/>
                    <a:pt x="5187" y="4745"/>
                    <a:pt x="5181" y="4770"/>
                  </a:cubicBezTo>
                  <a:cubicBezTo>
                    <a:pt x="5193" y="4786"/>
                    <a:pt x="5172" y="4802"/>
                    <a:pt x="5153" y="4814"/>
                  </a:cubicBezTo>
                  <a:cubicBezTo>
                    <a:pt x="5128" y="4814"/>
                    <a:pt x="5106" y="4823"/>
                    <a:pt x="5084" y="4839"/>
                  </a:cubicBezTo>
                  <a:lnTo>
                    <a:pt x="5084" y="4839"/>
                  </a:lnTo>
                  <a:cubicBezTo>
                    <a:pt x="5081" y="4834"/>
                    <a:pt x="5076" y="4828"/>
                    <a:pt x="5071" y="4820"/>
                  </a:cubicBezTo>
                  <a:cubicBezTo>
                    <a:pt x="5062" y="4811"/>
                    <a:pt x="5046" y="4802"/>
                    <a:pt x="5031" y="4802"/>
                  </a:cubicBezTo>
                  <a:cubicBezTo>
                    <a:pt x="5018" y="4808"/>
                    <a:pt x="5015" y="4820"/>
                    <a:pt x="5021" y="4833"/>
                  </a:cubicBezTo>
                  <a:cubicBezTo>
                    <a:pt x="5034" y="4849"/>
                    <a:pt x="4576" y="5175"/>
                    <a:pt x="4517" y="5215"/>
                  </a:cubicBezTo>
                  <a:cubicBezTo>
                    <a:pt x="4466" y="5228"/>
                    <a:pt x="4410" y="5269"/>
                    <a:pt x="4441" y="5272"/>
                  </a:cubicBezTo>
                  <a:cubicBezTo>
                    <a:pt x="4454" y="5287"/>
                    <a:pt x="4357" y="5356"/>
                    <a:pt x="4244" y="5438"/>
                  </a:cubicBezTo>
                  <a:cubicBezTo>
                    <a:pt x="4109" y="5532"/>
                    <a:pt x="4015" y="5601"/>
                    <a:pt x="4025" y="5620"/>
                  </a:cubicBezTo>
                  <a:lnTo>
                    <a:pt x="3968" y="5660"/>
                  </a:lnTo>
                  <a:cubicBezTo>
                    <a:pt x="3940" y="5685"/>
                    <a:pt x="3912" y="5714"/>
                    <a:pt x="3884" y="5745"/>
                  </a:cubicBezTo>
                  <a:cubicBezTo>
                    <a:pt x="3880" y="5764"/>
                    <a:pt x="3872" y="5776"/>
                    <a:pt x="3867" y="5776"/>
                  </a:cubicBezTo>
                  <a:cubicBezTo>
                    <a:pt x="3864" y="5776"/>
                    <a:pt x="3862" y="5770"/>
                    <a:pt x="3865" y="5757"/>
                  </a:cubicBezTo>
                  <a:cubicBezTo>
                    <a:pt x="3856" y="5746"/>
                    <a:pt x="3848" y="5733"/>
                    <a:pt x="3837" y="5733"/>
                  </a:cubicBezTo>
                  <a:cubicBezTo>
                    <a:pt x="3833" y="5733"/>
                    <a:pt x="3829" y="5734"/>
                    <a:pt x="3824" y="5739"/>
                  </a:cubicBezTo>
                  <a:cubicBezTo>
                    <a:pt x="3783" y="5764"/>
                    <a:pt x="3796" y="5782"/>
                    <a:pt x="3808" y="5798"/>
                  </a:cubicBezTo>
                  <a:cubicBezTo>
                    <a:pt x="3821" y="5817"/>
                    <a:pt x="3802" y="5829"/>
                    <a:pt x="3802" y="5829"/>
                  </a:cubicBezTo>
                  <a:cubicBezTo>
                    <a:pt x="3793" y="5835"/>
                    <a:pt x="3789" y="5839"/>
                    <a:pt x="3785" y="5839"/>
                  </a:cubicBezTo>
                  <a:cubicBezTo>
                    <a:pt x="3780" y="5839"/>
                    <a:pt x="3777" y="5835"/>
                    <a:pt x="3771" y="5826"/>
                  </a:cubicBezTo>
                  <a:lnTo>
                    <a:pt x="3746" y="5792"/>
                  </a:lnTo>
                  <a:lnTo>
                    <a:pt x="3727" y="5804"/>
                  </a:lnTo>
                  <a:cubicBezTo>
                    <a:pt x="3739" y="5823"/>
                    <a:pt x="3721" y="5836"/>
                    <a:pt x="3721" y="5836"/>
                  </a:cubicBezTo>
                  <a:cubicBezTo>
                    <a:pt x="3713" y="5841"/>
                    <a:pt x="3709" y="5844"/>
                    <a:pt x="3705" y="5844"/>
                  </a:cubicBezTo>
                  <a:cubicBezTo>
                    <a:pt x="3698" y="5844"/>
                    <a:pt x="3692" y="5836"/>
                    <a:pt x="3677" y="5817"/>
                  </a:cubicBezTo>
                  <a:cubicBezTo>
                    <a:pt x="3667" y="5804"/>
                    <a:pt x="3658" y="5797"/>
                    <a:pt x="3652" y="5797"/>
                  </a:cubicBezTo>
                  <a:cubicBezTo>
                    <a:pt x="3641" y="5797"/>
                    <a:pt x="3635" y="5813"/>
                    <a:pt x="3639" y="5842"/>
                  </a:cubicBezTo>
                  <a:lnTo>
                    <a:pt x="3611" y="5886"/>
                  </a:lnTo>
                  <a:cubicBezTo>
                    <a:pt x="3606" y="5884"/>
                    <a:pt x="3601" y="5882"/>
                    <a:pt x="3597" y="5882"/>
                  </a:cubicBezTo>
                  <a:cubicBezTo>
                    <a:pt x="3566" y="5882"/>
                    <a:pt x="3554" y="5933"/>
                    <a:pt x="3548" y="5958"/>
                  </a:cubicBezTo>
                  <a:cubicBezTo>
                    <a:pt x="3535" y="5952"/>
                    <a:pt x="3525" y="5950"/>
                    <a:pt x="3516" y="5950"/>
                  </a:cubicBezTo>
                  <a:cubicBezTo>
                    <a:pt x="3495" y="5950"/>
                    <a:pt x="3486" y="5966"/>
                    <a:pt x="3489" y="5999"/>
                  </a:cubicBezTo>
                  <a:cubicBezTo>
                    <a:pt x="3500" y="6016"/>
                    <a:pt x="3486" y="6027"/>
                    <a:pt x="3460" y="6027"/>
                  </a:cubicBezTo>
                  <a:cubicBezTo>
                    <a:pt x="3457" y="6027"/>
                    <a:pt x="3454" y="6027"/>
                    <a:pt x="3451" y="6027"/>
                  </a:cubicBezTo>
                  <a:cubicBezTo>
                    <a:pt x="3448" y="6027"/>
                    <a:pt x="3445" y="6026"/>
                    <a:pt x="3442" y="6026"/>
                  </a:cubicBezTo>
                  <a:cubicBezTo>
                    <a:pt x="3416" y="6026"/>
                    <a:pt x="3397" y="6039"/>
                    <a:pt x="3363" y="6065"/>
                  </a:cubicBezTo>
                  <a:cubicBezTo>
                    <a:pt x="3357" y="6093"/>
                    <a:pt x="3222" y="6196"/>
                    <a:pt x="3047" y="6284"/>
                  </a:cubicBezTo>
                  <a:cubicBezTo>
                    <a:pt x="2849" y="6381"/>
                    <a:pt x="2708" y="6412"/>
                    <a:pt x="2712" y="6434"/>
                  </a:cubicBezTo>
                  <a:cubicBezTo>
                    <a:pt x="2703" y="6437"/>
                    <a:pt x="2698" y="6438"/>
                    <a:pt x="2693" y="6438"/>
                  </a:cubicBezTo>
                  <a:cubicBezTo>
                    <a:pt x="2685" y="6438"/>
                    <a:pt x="2679" y="6435"/>
                    <a:pt x="2661" y="6425"/>
                  </a:cubicBezTo>
                  <a:cubicBezTo>
                    <a:pt x="2659" y="6419"/>
                    <a:pt x="2655" y="6415"/>
                    <a:pt x="2650" y="6415"/>
                  </a:cubicBezTo>
                  <a:cubicBezTo>
                    <a:pt x="2641" y="6415"/>
                    <a:pt x="2628" y="6428"/>
                    <a:pt x="2618" y="6459"/>
                  </a:cubicBezTo>
                  <a:cubicBezTo>
                    <a:pt x="2607" y="6474"/>
                    <a:pt x="2603" y="6486"/>
                    <a:pt x="2601" y="6486"/>
                  </a:cubicBezTo>
                  <a:cubicBezTo>
                    <a:pt x="2599" y="6486"/>
                    <a:pt x="2598" y="6480"/>
                    <a:pt x="2596" y="6463"/>
                  </a:cubicBezTo>
                  <a:cubicBezTo>
                    <a:pt x="2593" y="6455"/>
                    <a:pt x="2584" y="6452"/>
                    <a:pt x="2569" y="6452"/>
                  </a:cubicBezTo>
                  <a:cubicBezTo>
                    <a:pt x="2545" y="6452"/>
                    <a:pt x="2505" y="6459"/>
                    <a:pt x="2448" y="6469"/>
                  </a:cubicBezTo>
                  <a:cubicBezTo>
                    <a:pt x="2376" y="6478"/>
                    <a:pt x="2279" y="6481"/>
                    <a:pt x="2279" y="6503"/>
                  </a:cubicBezTo>
                  <a:cubicBezTo>
                    <a:pt x="2255" y="6516"/>
                    <a:pt x="2243" y="6522"/>
                    <a:pt x="2240" y="6522"/>
                  </a:cubicBezTo>
                  <a:cubicBezTo>
                    <a:pt x="2238" y="6522"/>
                    <a:pt x="2243" y="6517"/>
                    <a:pt x="2254" y="6506"/>
                  </a:cubicBezTo>
                  <a:cubicBezTo>
                    <a:pt x="2268" y="6480"/>
                    <a:pt x="2226" y="6462"/>
                    <a:pt x="2174" y="6462"/>
                  </a:cubicBezTo>
                  <a:cubicBezTo>
                    <a:pt x="2144" y="6462"/>
                    <a:pt x="2112" y="6468"/>
                    <a:pt x="2085" y="6481"/>
                  </a:cubicBezTo>
                  <a:cubicBezTo>
                    <a:pt x="2060" y="6481"/>
                    <a:pt x="2035" y="6481"/>
                    <a:pt x="2038" y="6459"/>
                  </a:cubicBezTo>
                  <a:cubicBezTo>
                    <a:pt x="2023" y="6458"/>
                    <a:pt x="2008" y="6458"/>
                    <a:pt x="1993" y="6458"/>
                  </a:cubicBezTo>
                  <a:cubicBezTo>
                    <a:pt x="1967" y="6458"/>
                    <a:pt x="1941" y="6460"/>
                    <a:pt x="1916" y="6466"/>
                  </a:cubicBezTo>
                  <a:cubicBezTo>
                    <a:pt x="1859" y="6459"/>
                    <a:pt x="1806" y="6450"/>
                    <a:pt x="1749" y="6437"/>
                  </a:cubicBezTo>
                  <a:cubicBezTo>
                    <a:pt x="1730" y="6434"/>
                    <a:pt x="1710" y="6431"/>
                    <a:pt x="1688" y="6431"/>
                  </a:cubicBezTo>
                  <a:cubicBezTo>
                    <a:pt x="1675" y="6431"/>
                    <a:pt x="1662" y="6432"/>
                    <a:pt x="1649" y="6434"/>
                  </a:cubicBezTo>
                  <a:lnTo>
                    <a:pt x="1627" y="6425"/>
                  </a:lnTo>
                  <a:cubicBezTo>
                    <a:pt x="1633" y="6403"/>
                    <a:pt x="1514" y="6378"/>
                    <a:pt x="1361" y="6303"/>
                  </a:cubicBezTo>
                  <a:cubicBezTo>
                    <a:pt x="1207" y="6234"/>
                    <a:pt x="1088" y="6152"/>
                    <a:pt x="1082" y="6118"/>
                  </a:cubicBezTo>
                  <a:cubicBezTo>
                    <a:pt x="1070" y="6111"/>
                    <a:pt x="1057" y="6107"/>
                    <a:pt x="1043" y="6107"/>
                  </a:cubicBezTo>
                  <a:cubicBezTo>
                    <a:pt x="1038" y="6107"/>
                    <a:pt x="1033" y="6108"/>
                    <a:pt x="1029" y="6108"/>
                  </a:cubicBezTo>
                  <a:cubicBezTo>
                    <a:pt x="1015" y="6114"/>
                    <a:pt x="1003" y="6117"/>
                    <a:pt x="994" y="6117"/>
                  </a:cubicBezTo>
                  <a:cubicBezTo>
                    <a:pt x="973" y="6117"/>
                    <a:pt x="962" y="6104"/>
                    <a:pt x="960" y="6080"/>
                  </a:cubicBezTo>
                  <a:cubicBezTo>
                    <a:pt x="957" y="6027"/>
                    <a:pt x="913" y="5986"/>
                    <a:pt x="858" y="5986"/>
                  </a:cubicBezTo>
                  <a:cubicBezTo>
                    <a:pt x="854" y="5986"/>
                    <a:pt x="851" y="5986"/>
                    <a:pt x="847" y="5986"/>
                  </a:cubicBezTo>
                  <a:lnTo>
                    <a:pt x="863" y="5971"/>
                  </a:lnTo>
                  <a:cubicBezTo>
                    <a:pt x="871" y="5931"/>
                    <a:pt x="822" y="5897"/>
                    <a:pt x="777" y="5897"/>
                  </a:cubicBezTo>
                  <a:cubicBezTo>
                    <a:pt x="772" y="5897"/>
                    <a:pt x="767" y="5897"/>
                    <a:pt x="762" y="5898"/>
                  </a:cubicBezTo>
                  <a:cubicBezTo>
                    <a:pt x="759" y="5867"/>
                    <a:pt x="759" y="5836"/>
                    <a:pt x="728" y="5833"/>
                  </a:cubicBezTo>
                  <a:cubicBezTo>
                    <a:pt x="709" y="5817"/>
                    <a:pt x="712" y="5817"/>
                    <a:pt x="743" y="5789"/>
                  </a:cubicBezTo>
                  <a:cubicBezTo>
                    <a:pt x="759" y="5776"/>
                    <a:pt x="775" y="5761"/>
                    <a:pt x="759" y="5742"/>
                  </a:cubicBezTo>
                  <a:cubicBezTo>
                    <a:pt x="755" y="5737"/>
                    <a:pt x="750" y="5734"/>
                    <a:pt x="746" y="5734"/>
                  </a:cubicBezTo>
                  <a:cubicBezTo>
                    <a:pt x="736" y="5734"/>
                    <a:pt x="725" y="5743"/>
                    <a:pt x="712" y="5751"/>
                  </a:cubicBezTo>
                  <a:lnTo>
                    <a:pt x="684" y="5714"/>
                  </a:lnTo>
                  <a:cubicBezTo>
                    <a:pt x="684" y="5714"/>
                    <a:pt x="677" y="5703"/>
                    <a:pt x="665" y="5703"/>
                  </a:cubicBezTo>
                  <a:cubicBezTo>
                    <a:pt x="662" y="5703"/>
                    <a:pt x="657" y="5704"/>
                    <a:pt x="653" y="5707"/>
                  </a:cubicBezTo>
                  <a:cubicBezTo>
                    <a:pt x="649" y="5710"/>
                    <a:pt x="646" y="5711"/>
                    <a:pt x="642" y="5711"/>
                  </a:cubicBezTo>
                  <a:cubicBezTo>
                    <a:pt x="630" y="5711"/>
                    <a:pt x="618" y="5697"/>
                    <a:pt x="606" y="5682"/>
                  </a:cubicBezTo>
                  <a:cubicBezTo>
                    <a:pt x="614" y="5676"/>
                    <a:pt x="612" y="5672"/>
                    <a:pt x="607" y="5672"/>
                  </a:cubicBezTo>
                  <a:cubicBezTo>
                    <a:pt x="601" y="5672"/>
                    <a:pt x="592" y="5678"/>
                    <a:pt x="590" y="5695"/>
                  </a:cubicBezTo>
                  <a:cubicBezTo>
                    <a:pt x="580" y="5703"/>
                    <a:pt x="569" y="5711"/>
                    <a:pt x="558" y="5711"/>
                  </a:cubicBezTo>
                  <a:cubicBezTo>
                    <a:pt x="552" y="5711"/>
                    <a:pt x="546" y="5708"/>
                    <a:pt x="540" y="5701"/>
                  </a:cubicBezTo>
                  <a:lnTo>
                    <a:pt x="505" y="5723"/>
                  </a:lnTo>
                  <a:cubicBezTo>
                    <a:pt x="474" y="5748"/>
                    <a:pt x="455" y="5761"/>
                    <a:pt x="471" y="5814"/>
                  </a:cubicBezTo>
                  <a:cubicBezTo>
                    <a:pt x="511" y="5895"/>
                    <a:pt x="542" y="5964"/>
                    <a:pt x="572" y="5964"/>
                  </a:cubicBezTo>
                  <a:cubicBezTo>
                    <a:pt x="577" y="5964"/>
                    <a:pt x="582" y="5962"/>
                    <a:pt x="587" y="5958"/>
                  </a:cubicBezTo>
                  <a:cubicBezTo>
                    <a:pt x="606" y="5961"/>
                    <a:pt x="624" y="5971"/>
                    <a:pt x="637" y="5983"/>
                  </a:cubicBezTo>
                  <a:cubicBezTo>
                    <a:pt x="649" y="5996"/>
                    <a:pt x="659" y="6014"/>
                    <a:pt x="659" y="6033"/>
                  </a:cubicBezTo>
                  <a:cubicBezTo>
                    <a:pt x="643" y="6049"/>
                    <a:pt x="718" y="6127"/>
                    <a:pt x="822" y="6212"/>
                  </a:cubicBezTo>
                  <a:cubicBezTo>
                    <a:pt x="947" y="6312"/>
                    <a:pt x="1016" y="6350"/>
                    <a:pt x="1026" y="6384"/>
                  </a:cubicBezTo>
                  <a:cubicBezTo>
                    <a:pt x="1032" y="6403"/>
                    <a:pt x="1044" y="6419"/>
                    <a:pt x="1063" y="6431"/>
                  </a:cubicBezTo>
                  <a:cubicBezTo>
                    <a:pt x="1064" y="6429"/>
                    <a:pt x="1067" y="6428"/>
                    <a:pt x="1071" y="6428"/>
                  </a:cubicBezTo>
                  <a:cubicBezTo>
                    <a:pt x="1105" y="6428"/>
                    <a:pt x="1229" y="6504"/>
                    <a:pt x="1389" y="6566"/>
                  </a:cubicBezTo>
                  <a:cubicBezTo>
                    <a:pt x="1531" y="6622"/>
                    <a:pt x="1678" y="6657"/>
                    <a:pt x="1733" y="6657"/>
                  </a:cubicBezTo>
                  <a:cubicBezTo>
                    <a:pt x="1747" y="6657"/>
                    <a:pt x="1755" y="6655"/>
                    <a:pt x="1756" y="6651"/>
                  </a:cubicBezTo>
                  <a:lnTo>
                    <a:pt x="1806" y="6663"/>
                  </a:lnTo>
                  <a:cubicBezTo>
                    <a:pt x="1803" y="6685"/>
                    <a:pt x="1856" y="6691"/>
                    <a:pt x="1909" y="6698"/>
                  </a:cubicBezTo>
                  <a:cubicBezTo>
                    <a:pt x="1937" y="6691"/>
                    <a:pt x="1966" y="6687"/>
                    <a:pt x="1993" y="6687"/>
                  </a:cubicBezTo>
                  <a:cubicBezTo>
                    <a:pt x="2002" y="6687"/>
                    <a:pt x="2010" y="6687"/>
                    <a:pt x="2019" y="6688"/>
                  </a:cubicBezTo>
                  <a:cubicBezTo>
                    <a:pt x="2019" y="6710"/>
                    <a:pt x="2044" y="6710"/>
                    <a:pt x="2100" y="6713"/>
                  </a:cubicBezTo>
                  <a:cubicBezTo>
                    <a:pt x="2154" y="6713"/>
                    <a:pt x="2179" y="6713"/>
                    <a:pt x="2179" y="6694"/>
                  </a:cubicBezTo>
                  <a:cubicBezTo>
                    <a:pt x="2182" y="6695"/>
                    <a:pt x="2187" y="6695"/>
                    <a:pt x="2195" y="6695"/>
                  </a:cubicBezTo>
                  <a:cubicBezTo>
                    <a:pt x="2232" y="6695"/>
                    <a:pt x="2315" y="6691"/>
                    <a:pt x="2388" y="6691"/>
                  </a:cubicBezTo>
                  <a:cubicBezTo>
                    <a:pt x="2422" y="6691"/>
                    <a:pt x="2453" y="6692"/>
                    <a:pt x="2476" y="6694"/>
                  </a:cubicBezTo>
                  <a:cubicBezTo>
                    <a:pt x="2483" y="6698"/>
                    <a:pt x="2490" y="6699"/>
                    <a:pt x="2496" y="6699"/>
                  </a:cubicBezTo>
                  <a:cubicBezTo>
                    <a:pt x="2517" y="6699"/>
                    <a:pt x="2535" y="6680"/>
                    <a:pt x="2555" y="6660"/>
                  </a:cubicBezTo>
                  <a:cubicBezTo>
                    <a:pt x="2552" y="6641"/>
                    <a:pt x="2574" y="6616"/>
                    <a:pt x="2599" y="6610"/>
                  </a:cubicBezTo>
                  <a:lnTo>
                    <a:pt x="2605" y="6651"/>
                  </a:lnTo>
                  <a:cubicBezTo>
                    <a:pt x="2591" y="6666"/>
                    <a:pt x="2586" y="6673"/>
                    <a:pt x="2597" y="6673"/>
                  </a:cubicBezTo>
                  <a:cubicBezTo>
                    <a:pt x="2604" y="6673"/>
                    <a:pt x="2616" y="6671"/>
                    <a:pt x="2636" y="6666"/>
                  </a:cubicBezTo>
                  <a:cubicBezTo>
                    <a:pt x="2655" y="6663"/>
                    <a:pt x="2674" y="6660"/>
                    <a:pt x="2690" y="6654"/>
                  </a:cubicBezTo>
                  <a:cubicBezTo>
                    <a:pt x="2683" y="6632"/>
                    <a:pt x="2818" y="6610"/>
                    <a:pt x="2990" y="6535"/>
                  </a:cubicBezTo>
                  <a:cubicBezTo>
                    <a:pt x="3213" y="6441"/>
                    <a:pt x="3282" y="6394"/>
                    <a:pt x="3269" y="6375"/>
                  </a:cubicBezTo>
                  <a:cubicBezTo>
                    <a:pt x="3260" y="6356"/>
                    <a:pt x="3282" y="6343"/>
                    <a:pt x="3360" y="6318"/>
                  </a:cubicBezTo>
                  <a:cubicBezTo>
                    <a:pt x="3529" y="6284"/>
                    <a:pt x="3517" y="6287"/>
                    <a:pt x="3526" y="6256"/>
                  </a:cubicBezTo>
                  <a:lnTo>
                    <a:pt x="3526" y="6256"/>
                  </a:lnTo>
                  <a:cubicBezTo>
                    <a:pt x="3522" y="6259"/>
                    <a:pt x="3517" y="6260"/>
                    <a:pt x="3513" y="6260"/>
                  </a:cubicBezTo>
                  <a:cubicBezTo>
                    <a:pt x="3501" y="6260"/>
                    <a:pt x="3492" y="6248"/>
                    <a:pt x="3482" y="6234"/>
                  </a:cubicBezTo>
                  <a:cubicBezTo>
                    <a:pt x="3468" y="6211"/>
                    <a:pt x="3471" y="6198"/>
                    <a:pt x="3488" y="6198"/>
                  </a:cubicBezTo>
                  <a:cubicBezTo>
                    <a:pt x="3496" y="6198"/>
                    <a:pt x="3508" y="6201"/>
                    <a:pt x="3523" y="6209"/>
                  </a:cubicBezTo>
                  <a:cubicBezTo>
                    <a:pt x="3525" y="6211"/>
                    <a:pt x="3527" y="6212"/>
                    <a:pt x="3531" y="6212"/>
                  </a:cubicBezTo>
                  <a:cubicBezTo>
                    <a:pt x="3580" y="6212"/>
                    <a:pt x="3820" y="6018"/>
                    <a:pt x="3815" y="5974"/>
                  </a:cubicBezTo>
                  <a:cubicBezTo>
                    <a:pt x="3811" y="5966"/>
                    <a:pt x="3808" y="5961"/>
                    <a:pt x="3809" y="5961"/>
                  </a:cubicBezTo>
                  <a:lnTo>
                    <a:pt x="3809" y="5961"/>
                  </a:lnTo>
                  <a:cubicBezTo>
                    <a:pt x="3809" y="5961"/>
                    <a:pt x="3815" y="5969"/>
                    <a:pt x="3827" y="5989"/>
                  </a:cubicBezTo>
                  <a:cubicBezTo>
                    <a:pt x="3830" y="5993"/>
                    <a:pt x="3834" y="5996"/>
                    <a:pt x="3839" y="5996"/>
                  </a:cubicBezTo>
                  <a:cubicBezTo>
                    <a:pt x="3854" y="5996"/>
                    <a:pt x="3879" y="5978"/>
                    <a:pt x="3937" y="5939"/>
                  </a:cubicBezTo>
                  <a:lnTo>
                    <a:pt x="3993" y="5898"/>
                  </a:lnTo>
                  <a:cubicBezTo>
                    <a:pt x="3971" y="5868"/>
                    <a:pt x="4068" y="5814"/>
                    <a:pt x="4100" y="5814"/>
                  </a:cubicBezTo>
                  <a:cubicBezTo>
                    <a:pt x="4104" y="5814"/>
                    <a:pt x="4108" y="5815"/>
                    <a:pt x="4109" y="5817"/>
                  </a:cubicBezTo>
                  <a:cubicBezTo>
                    <a:pt x="4117" y="5818"/>
                    <a:pt x="4123" y="5818"/>
                    <a:pt x="4128" y="5818"/>
                  </a:cubicBezTo>
                  <a:cubicBezTo>
                    <a:pt x="4143" y="5818"/>
                    <a:pt x="4150" y="5813"/>
                    <a:pt x="4178" y="5792"/>
                  </a:cubicBezTo>
                  <a:cubicBezTo>
                    <a:pt x="4206" y="5726"/>
                    <a:pt x="4293" y="5679"/>
                    <a:pt x="4323" y="5679"/>
                  </a:cubicBezTo>
                  <a:cubicBezTo>
                    <a:pt x="4327" y="5679"/>
                    <a:pt x="4330" y="5680"/>
                    <a:pt x="4332" y="5682"/>
                  </a:cubicBezTo>
                  <a:lnTo>
                    <a:pt x="4369" y="5657"/>
                  </a:lnTo>
                  <a:cubicBezTo>
                    <a:pt x="4376" y="5626"/>
                    <a:pt x="4413" y="5598"/>
                    <a:pt x="4432" y="5585"/>
                  </a:cubicBezTo>
                  <a:cubicBezTo>
                    <a:pt x="4492" y="5544"/>
                    <a:pt x="4510" y="5529"/>
                    <a:pt x="4479" y="5526"/>
                  </a:cubicBezTo>
                  <a:cubicBezTo>
                    <a:pt x="4466" y="5510"/>
                    <a:pt x="4454" y="5491"/>
                    <a:pt x="4473" y="5479"/>
                  </a:cubicBezTo>
                  <a:lnTo>
                    <a:pt x="4473" y="5479"/>
                  </a:lnTo>
                  <a:lnTo>
                    <a:pt x="4485" y="5494"/>
                  </a:lnTo>
                  <a:cubicBezTo>
                    <a:pt x="4487" y="5497"/>
                    <a:pt x="4491" y="5499"/>
                    <a:pt x="4495" y="5499"/>
                  </a:cubicBezTo>
                  <a:cubicBezTo>
                    <a:pt x="4517" y="5499"/>
                    <a:pt x="4567" y="5463"/>
                    <a:pt x="4633" y="5416"/>
                  </a:cubicBezTo>
                  <a:cubicBezTo>
                    <a:pt x="4722" y="5353"/>
                    <a:pt x="4760" y="5325"/>
                    <a:pt x="4791" y="5325"/>
                  </a:cubicBezTo>
                  <a:cubicBezTo>
                    <a:pt x="4792" y="5325"/>
                    <a:pt x="4794" y="5325"/>
                    <a:pt x="4796" y="5325"/>
                  </a:cubicBezTo>
                  <a:lnTo>
                    <a:pt x="4805" y="5294"/>
                  </a:lnTo>
                  <a:cubicBezTo>
                    <a:pt x="4809" y="5274"/>
                    <a:pt x="4820" y="5260"/>
                    <a:pt x="4830" y="5260"/>
                  </a:cubicBezTo>
                  <a:cubicBezTo>
                    <a:pt x="4834" y="5260"/>
                    <a:pt x="4839" y="5263"/>
                    <a:pt x="4843" y="5269"/>
                  </a:cubicBezTo>
                  <a:cubicBezTo>
                    <a:pt x="4843" y="5269"/>
                    <a:pt x="4844" y="5269"/>
                    <a:pt x="4845" y="5269"/>
                  </a:cubicBezTo>
                  <a:cubicBezTo>
                    <a:pt x="4878" y="5269"/>
                    <a:pt x="4950" y="5214"/>
                    <a:pt x="4974" y="5171"/>
                  </a:cubicBezTo>
                  <a:lnTo>
                    <a:pt x="5015" y="5143"/>
                  </a:lnTo>
                  <a:cubicBezTo>
                    <a:pt x="5024" y="5147"/>
                    <a:pt x="5033" y="5148"/>
                    <a:pt x="5041" y="5148"/>
                  </a:cubicBezTo>
                  <a:cubicBezTo>
                    <a:pt x="5079" y="5148"/>
                    <a:pt x="5111" y="5118"/>
                    <a:pt x="5109" y="5077"/>
                  </a:cubicBezTo>
                  <a:lnTo>
                    <a:pt x="5109" y="5077"/>
                  </a:lnTo>
                  <a:cubicBezTo>
                    <a:pt x="5113" y="5082"/>
                    <a:pt x="5118" y="5085"/>
                    <a:pt x="5123" y="5085"/>
                  </a:cubicBezTo>
                  <a:cubicBezTo>
                    <a:pt x="5134" y="5085"/>
                    <a:pt x="5146" y="5075"/>
                    <a:pt x="5159" y="5065"/>
                  </a:cubicBezTo>
                  <a:cubicBezTo>
                    <a:pt x="5184" y="5026"/>
                    <a:pt x="5245" y="4981"/>
                    <a:pt x="5268" y="4981"/>
                  </a:cubicBezTo>
                  <a:cubicBezTo>
                    <a:pt x="5271" y="4981"/>
                    <a:pt x="5273" y="4981"/>
                    <a:pt x="5275" y="4983"/>
                  </a:cubicBezTo>
                  <a:lnTo>
                    <a:pt x="5294" y="4971"/>
                  </a:lnTo>
                  <a:cubicBezTo>
                    <a:pt x="5300" y="4946"/>
                    <a:pt x="5316" y="4924"/>
                    <a:pt x="5338" y="4914"/>
                  </a:cubicBezTo>
                  <a:cubicBezTo>
                    <a:pt x="5363" y="4902"/>
                    <a:pt x="5378" y="4880"/>
                    <a:pt x="5385" y="4855"/>
                  </a:cubicBezTo>
                  <a:cubicBezTo>
                    <a:pt x="5388" y="4839"/>
                    <a:pt x="5397" y="4824"/>
                    <a:pt x="5410" y="4811"/>
                  </a:cubicBezTo>
                  <a:cubicBezTo>
                    <a:pt x="5413" y="4809"/>
                    <a:pt x="5415" y="4808"/>
                    <a:pt x="5417" y="4808"/>
                  </a:cubicBezTo>
                  <a:cubicBezTo>
                    <a:pt x="5426" y="4808"/>
                    <a:pt x="5421" y="4832"/>
                    <a:pt x="5416" y="4858"/>
                  </a:cubicBezTo>
                  <a:cubicBezTo>
                    <a:pt x="5408" y="4870"/>
                    <a:pt x="5407" y="4876"/>
                    <a:pt x="5411" y="4876"/>
                  </a:cubicBezTo>
                  <a:cubicBezTo>
                    <a:pt x="5419" y="4876"/>
                    <a:pt x="5456" y="4840"/>
                    <a:pt x="5479" y="4786"/>
                  </a:cubicBezTo>
                  <a:cubicBezTo>
                    <a:pt x="5497" y="4747"/>
                    <a:pt x="5505" y="4728"/>
                    <a:pt x="5507" y="4728"/>
                  </a:cubicBezTo>
                  <a:lnTo>
                    <a:pt x="5507" y="4728"/>
                  </a:lnTo>
                  <a:cubicBezTo>
                    <a:pt x="5509" y="4728"/>
                    <a:pt x="5505" y="4743"/>
                    <a:pt x="5497" y="4773"/>
                  </a:cubicBezTo>
                  <a:cubicBezTo>
                    <a:pt x="5494" y="4793"/>
                    <a:pt x="5490" y="4813"/>
                    <a:pt x="5494" y="4813"/>
                  </a:cubicBezTo>
                  <a:cubicBezTo>
                    <a:pt x="5496" y="4813"/>
                    <a:pt x="5501" y="4806"/>
                    <a:pt x="5510" y="4789"/>
                  </a:cubicBezTo>
                  <a:cubicBezTo>
                    <a:pt x="5510" y="4789"/>
                    <a:pt x="5548" y="4764"/>
                    <a:pt x="5538" y="4745"/>
                  </a:cubicBezTo>
                  <a:lnTo>
                    <a:pt x="5595" y="4704"/>
                  </a:lnTo>
                  <a:cubicBezTo>
                    <a:pt x="5626" y="4701"/>
                    <a:pt x="5657" y="4689"/>
                    <a:pt x="5682" y="4667"/>
                  </a:cubicBezTo>
                  <a:cubicBezTo>
                    <a:pt x="5687" y="4646"/>
                    <a:pt x="5688" y="4640"/>
                    <a:pt x="5702" y="4640"/>
                  </a:cubicBezTo>
                  <a:cubicBezTo>
                    <a:pt x="5706" y="4640"/>
                    <a:pt x="5712" y="4641"/>
                    <a:pt x="5720" y="4642"/>
                  </a:cubicBezTo>
                  <a:cubicBezTo>
                    <a:pt x="5724" y="4646"/>
                    <a:pt x="5728" y="4648"/>
                    <a:pt x="5731" y="4648"/>
                  </a:cubicBezTo>
                  <a:cubicBezTo>
                    <a:pt x="5740" y="4648"/>
                    <a:pt x="5745" y="4635"/>
                    <a:pt x="5729" y="4610"/>
                  </a:cubicBezTo>
                  <a:cubicBezTo>
                    <a:pt x="5732" y="4586"/>
                    <a:pt x="5751" y="4569"/>
                    <a:pt x="5775" y="4569"/>
                  </a:cubicBezTo>
                  <a:cubicBezTo>
                    <a:pt x="5778" y="4569"/>
                    <a:pt x="5782" y="4569"/>
                    <a:pt x="5786" y="4570"/>
                  </a:cubicBezTo>
                  <a:cubicBezTo>
                    <a:pt x="5797" y="4585"/>
                    <a:pt x="5807" y="4590"/>
                    <a:pt x="5813" y="4590"/>
                  </a:cubicBezTo>
                  <a:cubicBezTo>
                    <a:pt x="5821" y="4590"/>
                    <a:pt x="5824" y="4582"/>
                    <a:pt x="5817" y="4573"/>
                  </a:cubicBezTo>
                  <a:cubicBezTo>
                    <a:pt x="5820" y="4554"/>
                    <a:pt x="5830" y="4538"/>
                    <a:pt x="5842" y="4529"/>
                  </a:cubicBezTo>
                  <a:cubicBezTo>
                    <a:pt x="5843" y="4530"/>
                    <a:pt x="5844" y="4530"/>
                    <a:pt x="5846" y="4530"/>
                  </a:cubicBezTo>
                  <a:cubicBezTo>
                    <a:pt x="5875" y="4530"/>
                    <a:pt x="6037" y="4415"/>
                    <a:pt x="6199" y="4300"/>
                  </a:cubicBezTo>
                  <a:cubicBezTo>
                    <a:pt x="6218" y="4285"/>
                    <a:pt x="6225" y="4259"/>
                    <a:pt x="6215" y="4238"/>
                  </a:cubicBezTo>
                  <a:cubicBezTo>
                    <a:pt x="6204" y="4222"/>
                    <a:pt x="6200" y="4217"/>
                    <a:pt x="6203" y="4217"/>
                  </a:cubicBezTo>
                  <a:cubicBezTo>
                    <a:pt x="6206" y="4217"/>
                    <a:pt x="6217" y="4223"/>
                    <a:pt x="6234" y="4225"/>
                  </a:cubicBezTo>
                  <a:cubicBezTo>
                    <a:pt x="6252" y="4238"/>
                    <a:pt x="6268" y="4243"/>
                    <a:pt x="6280" y="4243"/>
                  </a:cubicBezTo>
                  <a:cubicBezTo>
                    <a:pt x="6304" y="4243"/>
                    <a:pt x="6309" y="4222"/>
                    <a:pt x="6272" y="4197"/>
                  </a:cubicBezTo>
                  <a:cubicBezTo>
                    <a:pt x="6244" y="4185"/>
                    <a:pt x="6234" y="4181"/>
                    <a:pt x="6246" y="4181"/>
                  </a:cubicBezTo>
                  <a:cubicBezTo>
                    <a:pt x="6253" y="4181"/>
                    <a:pt x="6267" y="4182"/>
                    <a:pt x="6290" y="4184"/>
                  </a:cubicBezTo>
                  <a:cubicBezTo>
                    <a:pt x="6298" y="4185"/>
                    <a:pt x="6304" y="4186"/>
                    <a:pt x="6308" y="4186"/>
                  </a:cubicBezTo>
                  <a:cubicBezTo>
                    <a:pt x="6322" y="4186"/>
                    <a:pt x="6323" y="4180"/>
                    <a:pt x="6328" y="4156"/>
                  </a:cubicBezTo>
                  <a:cubicBezTo>
                    <a:pt x="6319" y="4145"/>
                    <a:pt x="6325" y="4135"/>
                    <a:pt x="6334" y="4135"/>
                  </a:cubicBezTo>
                  <a:cubicBezTo>
                    <a:pt x="6338" y="4135"/>
                    <a:pt x="6343" y="4137"/>
                    <a:pt x="6347" y="4144"/>
                  </a:cubicBezTo>
                  <a:cubicBezTo>
                    <a:pt x="6360" y="4145"/>
                    <a:pt x="6372" y="4146"/>
                    <a:pt x="6382" y="4146"/>
                  </a:cubicBezTo>
                  <a:cubicBezTo>
                    <a:pt x="6396" y="4146"/>
                    <a:pt x="6404" y="4143"/>
                    <a:pt x="6397" y="4134"/>
                  </a:cubicBezTo>
                  <a:cubicBezTo>
                    <a:pt x="6410" y="4126"/>
                    <a:pt x="6425" y="4121"/>
                    <a:pt x="6438" y="4121"/>
                  </a:cubicBezTo>
                  <a:cubicBezTo>
                    <a:pt x="6441" y="4121"/>
                    <a:pt x="6444" y="4121"/>
                    <a:pt x="6447" y="4122"/>
                  </a:cubicBezTo>
                  <a:cubicBezTo>
                    <a:pt x="6449" y="4122"/>
                    <a:pt x="6450" y="4122"/>
                    <a:pt x="6452" y="4122"/>
                  </a:cubicBezTo>
                  <a:cubicBezTo>
                    <a:pt x="6479" y="4122"/>
                    <a:pt x="6488" y="4095"/>
                    <a:pt x="6494" y="4065"/>
                  </a:cubicBezTo>
                  <a:cubicBezTo>
                    <a:pt x="6515" y="4019"/>
                    <a:pt x="6530" y="3997"/>
                    <a:pt x="6540" y="3997"/>
                  </a:cubicBezTo>
                  <a:cubicBezTo>
                    <a:pt x="6546" y="3997"/>
                    <a:pt x="6549" y="4006"/>
                    <a:pt x="6550" y="4024"/>
                  </a:cubicBezTo>
                  <a:cubicBezTo>
                    <a:pt x="6552" y="4034"/>
                    <a:pt x="6556" y="4038"/>
                    <a:pt x="6562" y="4038"/>
                  </a:cubicBezTo>
                  <a:cubicBezTo>
                    <a:pt x="6587" y="4038"/>
                    <a:pt x="6638" y="3977"/>
                    <a:pt x="6635" y="3940"/>
                  </a:cubicBezTo>
                  <a:cubicBezTo>
                    <a:pt x="6631" y="3909"/>
                    <a:pt x="6630" y="3897"/>
                    <a:pt x="6632" y="3897"/>
                  </a:cubicBezTo>
                  <a:lnTo>
                    <a:pt x="6632" y="3897"/>
                  </a:lnTo>
                  <a:cubicBezTo>
                    <a:pt x="6634" y="3897"/>
                    <a:pt x="6637" y="3901"/>
                    <a:pt x="6641" y="3908"/>
                  </a:cubicBezTo>
                  <a:cubicBezTo>
                    <a:pt x="6646" y="3915"/>
                    <a:pt x="6652" y="3916"/>
                    <a:pt x="6657" y="3916"/>
                  </a:cubicBezTo>
                  <a:cubicBezTo>
                    <a:pt x="6666" y="3916"/>
                    <a:pt x="6673" y="3912"/>
                    <a:pt x="6673" y="3912"/>
                  </a:cubicBezTo>
                  <a:cubicBezTo>
                    <a:pt x="6688" y="3901"/>
                    <a:pt x="6702" y="3889"/>
                    <a:pt x="6713" y="3889"/>
                  </a:cubicBezTo>
                  <a:cubicBezTo>
                    <a:pt x="6718" y="3889"/>
                    <a:pt x="6722" y="3891"/>
                    <a:pt x="6726" y="3896"/>
                  </a:cubicBezTo>
                  <a:cubicBezTo>
                    <a:pt x="6748" y="3877"/>
                    <a:pt x="6764" y="3855"/>
                    <a:pt x="6776" y="3830"/>
                  </a:cubicBezTo>
                  <a:cubicBezTo>
                    <a:pt x="6794" y="3778"/>
                    <a:pt x="6843" y="3742"/>
                    <a:pt x="6898" y="3742"/>
                  </a:cubicBezTo>
                  <a:cubicBezTo>
                    <a:pt x="6902" y="3742"/>
                    <a:pt x="6906" y="3742"/>
                    <a:pt x="6911" y="3742"/>
                  </a:cubicBezTo>
                  <a:lnTo>
                    <a:pt x="6936" y="3689"/>
                  </a:lnTo>
                  <a:cubicBezTo>
                    <a:pt x="6927" y="3654"/>
                    <a:pt x="6928" y="3628"/>
                    <a:pt x="6940" y="3628"/>
                  </a:cubicBezTo>
                  <a:cubicBezTo>
                    <a:pt x="6945" y="3628"/>
                    <a:pt x="6950" y="3632"/>
                    <a:pt x="6958" y="3639"/>
                  </a:cubicBezTo>
                  <a:lnTo>
                    <a:pt x="6974" y="3655"/>
                  </a:lnTo>
                  <a:cubicBezTo>
                    <a:pt x="6966" y="3615"/>
                    <a:pt x="7021" y="3563"/>
                    <a:pt x="7058" y="3563"/>
                  </a:cubicBezTo>
                  <a:cubicBezTo>
                    <a:pt x="7065" y="3563"/>
                    <a:pt x="7072" y="3565"/>
                    <a:pt x="7077" y="3570"/>
                  </a:cubicBezTo>
                  <a:cubicBezTo>
                    <a:pt x="7084" y="3575"/>
                    <a:pt x="7088" y="3578"/>
                    <a:pt x="7091" y="3578"/>
                  </a:cubicBezTo>
                  <a:cubicBezTo>
                    <a:pt x="7096" y="3578"/>
                    <a:pt x="7101" y="3573"/>
                    <a:pt x="7111" y="3561"/>
                  </a:cubicBezTo>
                  <a:lnTo>
                    <a:pt x="7096" y="3548"/>
                  </a:lnTo>
                  <a:cubicBezTo>
                    <a:pt x="7080" y="3536"/>
                    <a:pt x="7064" y="3523"/>
                    <a:pt x="7080" y="3501"/>
                  </a:cubicBezTo>
                  <a:cubicBezTo>
                    <a:pt x="7093" y="3486"/>
                    <a:pt x="7107" y="3469"/>
                    <a:pt x="7120" y="3469"/>
                  </a:cubicBezTo>
                  <a:cubicBezTo>
                    <a:pt x="7124" y="3469"/>
                    <a:pt x="7127" y="3470"/>
                    <a:pt x="7130" y="3473"/>
                  </a:cubicBezTo>
                  <a:cubicBezTo>
                    <a:pt x="7165" y="3467"/>
                    <a:pt x="7196" y="3457"/>
                    <a:pt x="7177" y="3445"/>
                  </a:cubicBezTo>
                  <a:cubicBezTo>
                    <a:pt x="7190" y="3429"/>
                    <a:pt x="7205" y="3416"/>
                    <a:pt x="7224" y="3413"/>
                  </a:cubicBezTo>
                  <a:lnTo>
                    <a:pt x="7287" y="3322"/>
                  </a:lnTo>
                  <a:cubicBezTo>
                    <a:pt x="7284" y="3292"/>
                    <a:pt x="7304" y="3251"/>
                    <a:pt x="7321" y="3251"/>
                  </a:cubicBezTo>
                  <a:cubicBezTo>
                    <a:pt x="7323" y="3251"/>
                    <a:pt x="7325" y="3252"/>
                    <a:pt x="7328" y="3254"/>
                  </a:cubicBezTo>
                  <a:cubicBezTo>
                    <a:pt x="7340" y="3228"/>
                    <a:pt x="7350" y="3200"/>
                    <a:pt x="7350" y="3172"/>
                  </a:cubicBezTo>
                  <a:cubicBezTo>
                    <a:pt x="7371" y="3132"/>
                    <a:pt x="7383" y="3107"/>
                    <a:pt x="7396" y="3107"/>
                  </a:cubicBezTo>
                  <a:cubicBezTo>
                    <a:pt x="7399" y="3107"/>
                    <a:pt x="7401" y="3108"/>
                    <a:pt x="7403" y="3109"/>
                  </a:cubicBezTo>
                  <a:cubicBezTo>
                    <a:pt x="7409" y="3113"/>
                    <a:pt x="7414" y="3115"/>
                    <a:pt x="7416" y="3115"/>
                  </a:cubicBezTo>
                  <a:cubicBezTo>
                    <a:pt x="7421" y="3115"/>
                    <a:pt x="7419" y="3107"/>
                    <a:pt x="7415" y="3084"/>
                  </a:cubicBezTo>
                  <a:cubicBezTo>
                    <a:pt x="7397" y="3075"/>
                    <a:pt x="7406" y="3050"/>
                    <a:pt x="7419" y="3028"/>
                  </a:cubicBezTo>
                  <a:cubicBezTo>
                    <a:pt x="7428" y="3003"/>
                    <a:pt x="7437" y="2978"/>
                    <a:pt x="7437" y="2978"/>
                  </a:cubicBezTo>
                  <a:cubicBezTo>
                    <a:pt x="7419" y="2968"/>
                    <a:pt x="7419" y="2968"/>
                    <a:pt x="7431" y="2946"/>
                  </a:cubicBezTo>
                  <a:cubicBezTo>
                    <a:pt x="7444" y="2921"/>
                    <a:pt x="7484" y="2852"/>
                    <a:pt x="7494" y="2827"/>
                  </a:cubicBezTo>
                  <a:cubicBezTo>
                    <a:pt x="7511" y="2775"/>
                    <a:pt x="7516" y="2757"/>
                    <a:pt x="7509" y="2757"/>
                  </a:cubicBezTo>
                  <a:cubicBezTo>
                    <a:pt x="7506" y="2757"/>
                    <a:pt x="7500" y="2762"/>
                    <a:pt x="7491" y="2768"/>
                  </a:cubicBezTo>
                  <a:cubicBezTo>
                    <a:pt x="7487" y="2778"/>
                    <a:pt x="7482" y="2783"/>
                    <a:pt x="7479" y="2783"/>
                  </a:cubicBezTo>
                  <a:cubicBezTo>
                    <a:pt x="7475" y="2783"/>
                    <a:pt x="7476" y="2771"/>
                    <a:pt x="7497" y="2743"/>
                  </a:cubicBezTo>
                  <a:cubicBezTo>
                    <a:pt x="7522" y="2686"/>
                    <a:pt x="7544" y="2627"/>
                    <a:pt x="7560" y="2567"/>
                  </a:cubicBezTo>
                  <a:cubicBezTo>
                    <a:pt x="7581" y="2461"/>
                    <a:pt x="7575" y="2461"/>
                    <a:pt x="7556" y="2458"/>
                  </a:cubicBezTo>
                  <a:cubicBezTo>
                    <a:pt x="7545" y="2463"/>
                    <a:pt x="7537" y="2466"/>
                    <a:pt x="7532" y="2466"/>
                  </a:cubicBezTo>
                  <a:cubicBezTo>
                    <a:pt x="7517" y="2466"/>
                    <a:pt x="7527" y="2446"/>
                    <a:pt x="7560" y="2432"/>
                  </a:cubicBezTo>
                  <a:cubicBezTo>
                    <a:pt x="7607" y="2385"/>
                    <a:pt x="7610" y="2357"/>
                    <a:pt x="7591" y="2354"/>
                  </a:cubicBezTo>
                  <a:cubicBezTo>
                    <a:pt x="7575" y="2338"/>
                    <a:pt x="7572" y="2320"/>
                    <a:pt x="7575" y="2301"/>
                  </a:cubicBezTo>
                  <a:cubicBezTo>
                    <a:pt x="7594" y="2301"/>
                    <a:pt x="7594" y="2273"/>
                    <a:pt x="7575" y="2219"/>
                  </a:cubicBezTo>
                  <a:cubicBezTo>
                    <a:pt x="7575" y="2194"/>
                    <a:pt x="7575" y="2194"/>
                    <a:pt x="7597" y="2194"/>
                  </a:cubicBezTo>
                  <a:lnTo>
                    <a:pt x="7600" y="2141"/>
                  </a:lnTo>
                  <a:cubicBezTo>
                    <a:pt x="7560" y="2088"/>
                    <a:pt x="7566" y="1928"/>
                    <a:pt x="7585" y="1900"/>
                  </a:cubicBezTo>
                  <a:cubicBezTo>
                    <a:pt x="7578" y="1881"/>
                    <a:pt x="7569" y="1862"/>
                    <a:pt x="7553" y="1850"/>
                  </a:cubicBezTo>
                  <a:cubicBezTo>
                    <a:pt x="7509" y="1828"/>
                    <a:pt x="7503" y="1803"/>
                    <a:pt x="7547" y="1796"/>
                  </a:cubicBezTo>
                  <a:cubicBezTo>
                    <a:pt x="7588" y="1790"/>
                    <a:pt x="7588" y="1790"/>
                    <a:pt x="7541" y="1771"/>
                  </a:cubicBezTo>
                  <a:cubicBezTo>
                    <a:pt x="7520" y="1747"/>
                    <a:pt x="7490" y="1632"/>
                    <a:pt x="7528" y="1632"/>
                  </a:cubicBezTo>
                  <a:cubicBezTo>
                    <a:pt x="7530" y="1632"/>
                    <a:pt x="7532" y="1633"/>
                    <a:pt x="7534" y="1633"/>
                  </a:cubicBezTo>
                  <a:lnTo>
                    <a:pt x="7575" y="1624"/>
                  </a:lnTo>
                  <a:cubicBezTo>
                    <a:pt x="7556" y="1611"/>
                    <a:pt x="7547" y="1596"/>
                    <a:pt x="7541" y="1577"/>
                  </a:cubicBezTo>
                  <a:cubicBezTo>
                    <a:pt x="7539" y="1577"/>
                    <a:pt x="7537" y="1578"/>
                    <a:pt x="7535" y="1578"/>
                  </a:cubicBezTo>
                  <a:cubicBezTo>
                    <a:pt x="7518" y="1578"/>
                    <a:pt x="7511" y="1548"/>
                    <a:pt x="7491" y="1480"/>
                  </a:cubicBezTo>
                  <a:cubicBezTo>
                    <a:pt x="7469" y="1430"/>
                    <a:pt x="7415" y="1336"/>
                    <a:pt x="7393" y="1289"/>
                  </a:cubicBezTo>
                  <a:cubicBezTo>
                    <a:pt x="7368" y="1238"/>
                    <a:pt x="7334" y="1170"/>
                    <a:pt x="7340" y="1135"/>
                  </a:cubicBezTo>
                  <a:cubicBezTo>
                    <a:pt x="7324" y="1101"/>
                    <a:pt x="7299" y="1072"/>
                    <a:pt x="7268" y="1050"/>
                  </a:cubicBezTo>
                  <a:cubicBezTo>
                    <a:pt x="7237" y="1041"/>
                    <a:pt x="7209" y="997"/>
                    <a:pt x="7224" y="985"/>
                  </a:cubicBezTo>
                  <a:lnTo>
                    <a:pt x="7212" y="963"/>
                  </a:lnTo>
                  <a:cubicBezTo>
                    <a:pt x="7187" y="947"/>
                    <a:pt x="7168" y="928"/>
                    <a:pt x="7149" y="909"/>
                  </a:cubicBezTo>
                  <a:cubicBezTo>
                    <a:pt x="7168" y="891"/>
                    <a:pt x="7158" y="856"/>
                    <a:pt x="7133" y="853"/>
                  </a:cubicBezTo>
                  <a:cubicBezTo>
                    <a:pt x="7129" y="856"/>
                    <a:pt x="7126" y="857"/>
                    <a:pt x="7122" y="857"/>
                  </a:cubicBezTo>
                  <a:cubicBezTo>
                    <a:pt x="7107" y="857"/>
                    <a:pt x="7092" y="838"/>
                    <a:pt x="7068" y="806"/>
                  </a:cubicBezTo>
                  <a:cubicBezTo>
                    <a:pt x="7061" y="775"/>
                    <a:pt x="6908" y="596"/>
                    <a:pt x="6729" y="458"/>
                  </a:cubicBezTo>
                  <a:cubicBezTo>
                    <a:pt x="6558" y="329"/>
                    <a:pt x="6371" y="238"/>
                    <a:pt x="6344" y="238"/>
                  </a:cubicBezTo>
                  <a:cubicBezTo>
                    <a:pt x="6342" y="238"/>
                    <a:pt x="6341" y="238"/>
                    <a:pt x="6340" y="239"/>
                  </a:cubicBezTo>
                  <a:lnTo>
                    <a:pt x="6268" y="207"/>
                  </a:lnTo>
                  <a:lnTo>
                    <a:pt x="6196" y="176"/>
                  </a:lnTo>
                  <a:cubicBezTo>
                    <a:pt x="6212" y="135"/>
                    <a:pt x="6074" y="113"/>
                    <a:pt x="5993" y="110"/>
                  </a:cubicBezTo>
                  <a:cubicBezTo>
                    <a:pt x="5980" y="115"/>
                    <a:pt x="5967" y="117"/>
                    <a:pt x="5953" y="117"/>
                  </a:cubicBezTo>
                  <a:cubicBezTo>
                    <a:pt x="5939" y="117"/>
                    <a:pt x="5925" y="115"/>
                    <a:pt x="5911" y="110"/>
                  </a:cubicBezTo>
                  <a:cubicBezTo>
                    <a:pt x="5919" y="77"/>
                    <a:pt x="5868" y="61"/>
                    <a:pt x="5819" y="61"/>
                  </a:cubicBezTo>
                  <a:cubicBezTo>
                    <a:pt x="5808" y="61"/>
                    <a:pt x="5796" y="62"/>
                    <a:pt x="5786" y="63"/>
                  </a:cubicBezTo>
                  <a:cubicBezTo>
                    <a:pt x="5771" y="81"/>
                    <a:pt x="5758" y="89"/>
                    <a:pt x="5749" y="89"/>
                  </a:cubicBezTo>
                  <a:cubicBezTo>
                    <a:pt x="5737" y="89"/>
                    <a:pt x="5731" y="78"/>
                    <a:pt x="5733" y="54"/>
                  </a:cubicBezTo>
                  <a:cubicBezTo>
                    <a:pt x="5737" y="34"/>
                    <a:pt x="5726" y="22"/>
                    <a:pt x="5706" y="22"/>
                  </a:cubicBezTo>
                  <a:cubicBezTo>
                    <a:pt x="5686" y="22"/>
                    <a:pt x="5656" y="35"/>
                    <a:pt x="5626" y="63"/>
                  </a:cubicBezTo>
                  <a:cubicBezTo>
                    <a:pt x="5613" y="72"/>
                    <a:pt x="5606" y="77"/>
                    <a:pt x="5600" y="77"/>
                  </a:cubicBezTo>
                  <a:cubicBezTo>
                    <a:pt x="5592" y="77"/>
                    <a:pt x="5586" y="70"/>
                    <a:pt x="5573" y="57"/>
                  </a:cubicBezTo>
                  <a:cubicBezTo>
                    <a:pt x="5559" y="33"/>
                    <a:pt x="5544" y="22"/>
                    <a:pt x="5534" y="22"/>
                  </a:cubicBezTo>
                  <a:cubicBezTo>
                    <a:pt x="5527" y="22"/>
                    <a:pt x="5523" y="26"/>
                    <a:pt x="5523" y="35"/>
                  </a:cubicBezTo>
                  <a:cubicBezTo>
                    <a:pt x="5509" y="55"/>
                    <a:pt x="5496" y="65"/>
                    <a:pt x="5483" y="65"/>
                  </a:cubicBezTo>
                  <a:cubicBezTo>
                    <a:pt x="5470" y="65"/>
                    <a:pt x="5457" y="54"/>
                    <a:pt x="5444" y="32"/>
                  </a:cubicBezTo>
                  <a:cubicBezTo>
                    <a:pt x="5417" y="11"/>
                    <a:pt x="5403" y="0"/>
                    <a:pt x="5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2605;p52"/>
            <p:cNvSpPr/>
            <p:nvPr/>
          </p:nvSpPr>
          <p:spPr>
            <a:xfrm>
              <a:off x="3555550" y="1975650"/>
              <a:ext cx="128000" cy="204125"/>
            </a:xfrm>
            <a:custGeom>
              <a:avLst/>
              <a:gdLst/>
              <a:ahLst/>
              <a:cxnLst/>
              <a:rect l="l" t="t" r="r" b="b"/>
              <a:pathLst>
                <a:path w="5120" h="8165" extrusionOk="0">
                  <a:moveTo>
                    <a:pt x="3061" y="238"/>
                  </a:moveTo>
                  <a:cubicBezTo>
                    <a:pt x="3063" y="238"/>
                    <a:pt x="3066" y="239"/>
                    <a:pt x="3068" y="239"/>
                  </a:cubicBezTo>
                  <a:cubicBezTo>
                    <a:pt x="3087" y="249"/>
                    <a:pt x="3087" y="249"/>
                    <a:pt x="3077" y="268"/>
                  </a:cubicBezTo>
                  <a:cubicBezTo>
                    <a:pt x="3073" y="276"/>
                    <a:pt x="3066" y="280"/>
                    <a:pt x="3059" y="280"/>
                  </a:cubicBezTo>
                  <a:cubicBezTo>
                    <a:pt x="3056" y="280"/>
                    <a:pt x="3052" y="279"/>
                    <a:pt x="3049" y="277"/>
                  </a:cubicBezTo>
                  <a:lnTo>
                    <a:pt x="3040" y="252"/>
                  </a:lnTo>
                  <a:cubicBezTo>
                    <a:pt x="3044" y="242"/>
                    <a:pt x="3053" y="238"/>
                    <a:pt x="3061" y="238"/>
                  </a:cubicBezTo>
                  <a:close/>
                  <a:moveTo>
                    <a:pt x="1435" y="302"/>
                  </a:moveTo>
                  <a:cubicBezTo>
                    <a:pt x="1445" y="321"/>
                    <a:pt x="1451" y="340"/>
                    <a:pt x="1432" y="349"/>
                  </a:cubicBezTo>
                  <a:lnTo>
                    <a:pt x="1416" y="355"/>
                  </a:lnTo>
                  <a:cubicBezTo>
                    <a:pt x="1410" y="340"/>
                    <a:pt x="1413" y="324"/>
                    <a:pt x="1416" y="308"/>
                  </a:cubicBezTo>
                  <a:lnTo>
                    <a:pt x="1435" y="302"/>
                  </a:lnTo>
                  <a:close/>
                  <a:moveTo>
                    <a:pt x="3297" y="343"/>
                  </a:moveTo>
                  <a:lnTo>
                    <a:pt x="3312" y="352"/>
                  </a:lnTo>
                  <a:cubicBezTo>
                    <a:pt x="3305" y="367"/>
                    <a:pt x="3296" y="381"/>
                    <a:pt x="3285" y="381"/>
                  </a:cubicBezTo>
                  <a:cubicBezTo>
                    <a:pt x="3282" y="381"/>
                    <a:pt x="3278" y="380"/>
                    <a:pt x="3275" y="377"/>
                  </a:cubicBezTo>
                  <a:lnTo>
                    <a:pt x="3268" y="349"/>
                  </a:lnTo>
                  <a:lnTo>
                    <a:pt x="3297" y="343"/>
                  </a:lnTo>
                  <a:close/>
                  <a:moveTo>
                    <a:pt x="3346" y="539"/>
                  </a:moveTo>
                  <a:cubicBezTo>
                    <a:pt x="3367" y="539"/>
                    <a:pt x="3376" y="552"/>
                    <a:pt x="3366" y="565"/>
                  </a:cubicBezTo>
                  <a:cubicBezTo>
                    <a:pt x="3359" y="574"/>
                    <a:pt x="3356" y="578"/>
                    <a:pt x="3352" y="578"/>
                  </a:cubicBezTo>
                  <a:cubicBezTo>
                    <a:pt x="3349" y="578"/>
                    <a:pt x="3345" y="574"/>
                    <a:pt x="3337" y="569"/>
                  </a:cubicBezTo>
                  <a:cubicBezTo>
                    <a:pt x="3306" y="547"/>
                    <a:pt x="3306" y="547"/>
                    <a:pt x="3334" y="540"/>
                  </a:cubicBezTo>
                  <a:cubicBezTo>
                    <a:pt x="3339" y="539"/>
                    <a:pt x="3343" y="539"/>
                    <a:pt x="3346" y="539"/>
                  </a:cubicBezTo>
                  <a:close/>
                  <a:moveTo>
                    <a:pt x="3441" y="625"/>
                  </a:moveTo>
                  <a:lnTo>
                    <a:pt x="3456" y="637"/>
                  </a:lnTo>
                  <a:cubicBezTo>
                    <a:pt x="3472" y="650"/>
                    <a:pt x="3472" y="650"/>
                    <a:pt x="3456" y="666"/>
                  </a:cubicBezTo>
                  <a:lnTo>
                    <a:pt x="3441" y="653"/>
                  </a:lnTo>
                  <a:lnTo>
                    <a:pt x="3441" y="625"/>
                  </a:lnTo>
                  <a:close/>
                  <a:moveTo>
                    <a:pt x="3354" y="673"/>
                  </a:moveTo>
                  <a:lnTo>
                    <a:pt x="3354" y="673"/>
                  </a:lnTo>
                  <a:cubicBezTo>
                    <a:pt x="3352" y="675"/>
                    <a:pt x="3349" y="678"/>
                    <a:pt x="3347" y="681"/>
                  </a:cubicBezTo>
                  <a:cubicBezTo>
                    <a:pt x="3347" y="683"/>
                    <a:pt x="3347" y="685"/>
                    <a:pt x="3347" y="687"/>
                  </a:cubicBezTo>
                  <a:lnTo>
                    <a:pt x="3347" y="687"/>
                  </a:lnTo>
                  <a:cubicBezTo>
                    <a:pt x="3348" y="683"/>
                    <a:pt x="3351" y="679"/>
                    <a:pt x="3354" y="673"/>
                  </a:cubicBezTo>
                  <a:close/>
                  <a:moveTo>
                    <a:pt x="3347" y="687"/>
                  </a:moveTo>
                  <a:cubicBezTo>
                    <a:pt x="3343" y="694"/>
                    <a:pt x="3343" y="698"/>
                    <a:pt x="3344" y="698"/>
                  </a:cubicBezTo>
                  <a:cubicBezTo>
                    <a:pt x="3345" y="698"/>
                    <a:pt x="3346" y="694"/>
                    <a:pt x="3347" y="687"/>
                  </a:cubicBezTo>
                  <a:close/>
                  <a:moveTo>
                    <a:pt x="3535" y="759"/>
                  </a:moveTo>
                  <a:cubicBezTo>
                    <a:pt x="3533" y="759"/>
                    <a:pt x="3531" y="759"/>
                    <a:pt x="3529" y="760"/>
                  </a:cubicBezTo>
                  <a:cubicBezTo>
                    <a:pt x="3532" y="763"/>
                    <a:pt x="3536" y="765"/>
                    <a:pt x="3539" y="765"/>
                  </a:cubicBezTo>
                  <a:cubicBezTo>
                    <a:pt x="3546" y="765"/>
                    <a:pt x="3548" y="759"/>
                    <a:pt x="3535" y="759"/>
                  </a:cubicBezTo>
                  <a:close/>
                  <a:moveTo>
                    <a:pt x="3585" y="757"/>
                  </a:moveTo>
                  <a:lnTo>
                    <a:pt x="3597" y="769"/>
                  </a:lnTo>
                  <a:cubicBezTo>
                    <a:pt x="3613" y="785"/>
                    <a:pt x="3613" y="785"/>
                    <a:pt x="3597" y="797"/>
                  </a:cubicBezTo>
                  <a:lnTo>
                    <a:pt x="3582" y="785"/>
                  </a:lnTo>
                  <a:lnTo>
                    <a:pt x="3585" y="757"/>
                  </a:lnTo>
                  <a:close/>
                  <a:moveTo>
                    <a:pt x="790" y="740"/>
                  </a:moveTo>
                  <a:cubicBezTo>
                    <a:pt x="795" y="740"/>
                    <a:pt x="799" y="744"/>
                    <a:pt x="805" y="750"/>
                  </a:cubicBezTo>
                  <a:cubicBezTo>
                    <a:pt x="818" y="766"/>
                    <a:pt x="793" y="794"/>
                    <a:pt x="780" y="807"/>
                  </a:cubicBezTo>
                  <a:cubicBezTo>
                    <a:pt x="755" y="807"/>
                    <a:pt x="743" y="778"/>
                    <a:pt x="761" y="763"/>
                  </a:cubicBezTo>
                  <a:cubicBezTo>
                    <a:pt x="778" y="747"/>
                    <a:pt x="784" y="740"/>
                    <a:pt x="790" y="740"/>
                  </a:cubicBezTo>
                  <a:close/>
                  <a:moveTo>
                    <a:pt x="3748" y="872"/>
                  </a:moveTo>
                  <a:lnTo>
                    <a:pt x="3760" y="888"/>
                  </a:lnTo>
                  <a:cubicBezTo>
                    <a:pt x="3767" y="898"/>
                    <a:pt x="3764" y="910"/>
                    <a:pt x="3757" y="916"/>
                  </a:cubicBezTo>
                  <a:cubicBezTo>
                    <a:pt x="3753" y="919"/>
                    <a:pt x="3747" y="921"/>
                    <a:pt x="3742" y="921"/>
                  </a:cubicBezTo>
                  <a:cubicBezTo>
                    <a:pt x="3736" y="921"/>
                    <a:pt x="3731" y="919"/>
                    <a:pt x="3726" y="916"/>
                  </a:cubicBezTo>
                  <a:cubicBezTo>
                    <a:pt x="3729" y="901"/>
                    <a:pt x="3735" y="885"/>
                    <a:pt x="3748" y="872"/>
                  </a:cubicBezTo>
                  <a:close/>
                  <a:moveTo>
                    <a:pt x="4096" y="1574"/>
                  </a:moveTo>
                  <a:cubicBezTo>
                    <a:pt x="4121" y="1587"/>
                    <a:pt x="4149" y="1600"/>
                    <a:pt x="4127" y="1606"/>
                  </a:cubicBezTo>
                  <a:cubicBezTo>
                    <a:pt x="4123" y="1607"/>
                    <a:pt x="4119" y="1607"/>
                    <a:pt x="4115" y="1607"/>
                  </a:cubicBezTo>
                  <a:cubicBezTo>
                    <a:pt x="4103" y="1607"/>
                    <a:pt x="4092" y="1604"/>
                    <a:pt x="4083" y="1600"/>
                  </a:cubicBezTo>
                  <a:cubicBezTo>
                    <a:pt x="4083" y="1600"/>
                    <a:pt x="4055" y="1587"/>
                    <a:pt x="4077" y="1581"/>
                  </a:cubicBezTo>
                  <a:lnTo>
                    <a:pt x="4096" y="1574"/>
                  </a:lnTo>
                  <a:close/>
                  <a:moveTo>
                    <a:pt x="182" y="1951"/>
                  </a:moveTo>
                  <a:cubicBezTo>
                    <a:pt x="200" y="1954"/>
                    <a:pt x="222" y="1957"/>
                    <a:pt x="219" y="1976"/>
                  </a:cubicBezTo>
                  <a:lnTo>
                    <a:pt x="197" y="1991"/>
                  </a:lnTo>
                  <a:lnTo>
                    <a:pt x="178" y="1969"/>
                  </a:lnTo>
                  <a:lnTo>
                    <a:pt x="182" y="1951"/>
                  </a:lnTo>
                  <a:close/>
                  <a:moveTo>
                    <a:pt x="4328" y="2154"/>
                  </a:moveTo>
                  <a:cubicBezTo>
                    <a:pt x="4341" y="2154"/>
                    <a:pt x="4357" y="2159"/>
                    <a:pt x="4372" y="2173"/>
                  </a:cubicBezTo>
                  <a:cubicBezTo>
                    <a:pt x="4375" y="2192"/>
                    <a:pt x="4375" y="2192"/>
                    <a:pt x="4356" y="2195"/>
                  </a:cubicBezTo>
                  <a:cubicBezTo>
                    <a:pt x="4351" y="2196"/>
                    <a:pt x="4347" y="2197"/>
                    <a:pt x="4343" y="2197"/>
                  </a:cubicBezTo>
                  <a:cubicBezTo>
                    <a:pt x="4327" y="2197"/>
                    <a:pt x="4313" y="2187"/>
                    <a:pt x="4306" y="2170"/>
                  </a:cubicBezTo>
                  <a:cubicBezTo>
                    <a:pt x="4302" y="2161"/>
                    <a:pt x="4313" y="2154"/>
                    <a:pt x="4328" y="2154"/>
                  </a:cubicBezTo>
                  <a:close/>
                  <a:moveTo>
                    <a:pt x="56" y="2207"/>
                  </a:moveTo>
                  <a:cubicBezTo>
                    <a:pt x="71" y="2207"/>
                    <a:pt x="84" y="2209"/>
                    <a:pt x="84" y="2226"/>
                  </a:cubicBezTo>
                  <a:lnTo>
                    <a:pt x="84" y="2245"/>
                  </a:lnTo>
                  <a:cubicBezTo>
                    <a:pt x="69" y="2245"/>
                    <a:pt x="53" y="2239"/>
                    <a:pt x="44" y="2226"/>
                  </a:cubicBezTo>
                  <a:lnTo>
                    <a:pt x="44" y="2207"/>
                  </a:lnTo>
                  <a:cubicBezTo>
                    <a:pt x="48" y="2207"/>
                    <a:pt x="52" y="2207"/>
                    <a:pt x="56" y="2207"/>
                  </a:cubicBezTo>
                  <a:close/>
                  <a:moveTo>
                    <a:pt x="247" y="2529"/>
                  </a:moveTo>
                  <a:cubicBezTo>
                    <a:pt x="259" y="2529"/>
                    <a:pt x="272" y="2535"/>
                    <a:pt x="282" y="2540"/>
                  </a:cubicBezTo>
                  <a:cubicBezTo>
                    <a:pt x="285" y="2550"/>
                    <a:pt x="272" y="2552"/>
                    <a:pt x="257" y="2552"/>
                  </a:cubicBezTo>
                  <a:cubicBezTo>
                    <a:pt x="249" y="2552"/>
                    <a:pt x="241" y="2551"/>
                    <a:pt x="234" y="2551"/>
                  </a:cubicBezTo>
                  <a:cubicBezTo>
                    <a:pt x="230" y="2551"/>
                    <a:pt x="226" y="2552"/>
                    <a:pt x="222" y="2552"/>
                  </a:cubicBezTo>
                  <a:cubicBezTo>
                    <a:pt x="216" y="2533"/>
                    <a:pt x="216" y="2533"/>
                    <a:pt x="238" y="2530"/>
                  </a:cubicBezTo>
                  <a:cubicBezTo>
                    <a:pt x="241" y="2530"/>
                    <a:pt x="244" y="2529"/>
                    <a:pt x="247" y="2529"/>
                  </a:cubicBezTo>
                  <a:close/>
                  <a:moveTo>
                    <a:pt x="374" y="2960"/>
                  </a:moveTo>
                  <a:cubicBezTo>
                    <a:pt x="382" y="2960"/>
                    <a:pt x="388" y="2963"/>
                    <a:pt x="392" y="2972"/>
                  </a:cubicBezTo>
                  <a:lnTo>
                    <a:pt x="376" y="2994"/>
                  </a:lnTo>
                  <a:lnTo>
                    <a:pt x="351" y="2985"/>
                  </a:lnTo>
                  <a:lnTo>
                    <a:pt x="348" y="2966"/>
                  </a:lnTo>
                  <a:cubicBezTo>
                    <a:pt x="357" y="2963"/>
                    <a:pt x="367" y="2960"/>
                    <a:pt x="374" y="2960"/>
                  </a:cubicBezTo>
                  <a:close/>
                  <a:moveTo>
                    <a:pt x="649" y="4128"/>
                  </a:moveTo>
                  <a:cubicBezTo>
                    <a:pt x="657" y="4128"/>
                    <a:pt x="663" y="4130"/>
                    <a:pt x="664" y="4138"/>
                  </a:cubicBezTo>
                  <a:lnTo>
                    <a:pt x="652" y="4163"/>
                  </a:lnTo>
                  <a:lnTo>
                    <a:pt x="627" y="4150"/>
                  </a:lnTo>
                  <a:lnTo>
                    <a:pt x="620" y="4132"/>
                  </a:lnTo>
                  <a:cubicBezTo>
                    <a:pt x="631" y="4130"/>
                    <a:pt x="642" y="4128"/>
                    <a:pt x="649" y="4128"/>
                  </a:cubicBezTo>
                  <a:close/>
                  <a:moveTo>
                    <a:pt x="688" y="4249"/>
                  </a:moveTo>
                  <a:cubicBezTo>
                    <a:pt x="696" y="4249"/>
                    <a:pt x="697" y="4252"/>
                    <a:pt x="699" y="4263"/>
                  </a:cubicBezTo>
                  <a:cubicBezTo>
                    <a:pt x="692" y="4276"/>
                    <a:pt x="680" y="4285"/>
                    <a:pt x="664" y="4291"/>
                  </a:cubicBezTo>
                  <a:cubicBezTo>
                    <a:pt x="662" y="4292"/>
                    <a:pt x="660" y="4293"/>
                    <a:pt x="658" y="4293"/>
                  </a:cubicBezTo>
                  <a:cubicBezTo>
                    <a:pt x="644" y="4293"/>
                    <a:pt x="644" y="4275"/>
                    <a:pt x="674" y="4251"/>
                  </a:cubicBezTo>
                  <a:cubicBezTo>
                    <a:pt x="680" y="4250"/>
                    <a:pt x="685" y="4249"/>
                    <a:pt x="688" y="4249"/>
                  </a:cubicBezTo>
                  <a:close/>
                  <a:moveTo>
                    <a:pt x="1228" y="4542"/>
                  </a:moveTo>
                  <a:cubicBezTo>
                    <a:pt x="1210" y="4545"/>
                    <a:pt x="1210" y="4545"/>
                    <a:pt x="1216" y="4564"/>
                  </a:cubicBezTo>
                  <a:cubicBezTo>
                    <a:pt x="1225" y="4569"/>
                    <a:pt x="1236" y="4572"/>
                    <a:pt x="1247" y="4572"/>
                  </a:cubicBezTo>
                  <a:cubicBezTo>
                    <a:pt x="1251" y="4572"/>
                    <a:pt x="1255" y="4571"/>
                    <a:pt x="1260" y="4570"/>
                  </a:cubicBezTo>
                  <a:cubicBezTo>
                    <a:pt x="1278" y="4567"/>
                    <a:pt x="1275" y="4548"/>
                    <a:pt x="1228" y="4542"/>
                  </a:cubicBezTo>
                  <a:close/>
                  <a:moveTo>
                    <a:pt x="800" y="4542"/>
                  </a:moveTo>
                  <a:cubicBezTo>
                    <a:pt x="816" y="4542"/>
                    <a:pt x="803" y="4562"/>
                    <a:pt x="808" y="4580"/>
                  </a:cubicBezTo>
                  <a:cubicBezTo>
                    <a:pt x="801" y="4590"/>
                    <a:pt x="798" y="4595"/>
                    <a:pt x="795" y="4595"/>
                  </a:cubicBezTo>
                  <a:cubicBezTo>
                    <a:pt x="791" y="4595"/>
                    <a:pt x="789" y="4586"/>
                    <a:pt x="783" y="4567"/>
                  </a:cubicBezTo>
                  <a:cubicBezTo>
                    <a:pt x="777" y="4548"/>
                    <a:pt x="796" y="4542"/>
                    <a:pt x="796" y="4542"/>
                  </a:cubicBezTo>
                  <a:cubicBezTo>
                    <a:pt x="797" y="4542"/>
                    <a:pt x="799" y="4542"/>
                    <a:pt x="800" y="4542"/>
                  </a:cubicBezTo>
                  <a:close/>
                  <a:moveTo>
                    <a:pt x="5051" y="4645"/>
                  </a:moveTo>
                  <a:cubicBezTo>
                    <a:pt x="5059" y="4645"/>
                    <a:pt x="5066" y="4647"/>
                    <a:pt x="5067" y="4655"/>
                  </a:cubicBezTo>
                  <a:cubicBezTo>
                    <a:pt x="5098" y="4670"/>
                    <a:pt x="5094" y="4681"/>
                    <a:pt x="5076" y="4681"/>
                  </a:cubicBezTo>
                  <a:cubicBezTo>
                    <a:pt x="5065" y="4681"/>
                    <a:pt x="5048" y="4677"/>
                    <a:pt x="5030" y="4668"/>
                  </a:cubicBezTo>
                  <a:cubicBezTo>
                    <a:pt x="4983" y="4661"/>
                    <a:pt x="4983" y="4661"/>
                    <a:pt x="5023" y="4649"/>
                  </a:cubicBezTo>
                  <a:cubicBezTo>
                    <a:pt x="5033" y="4647"/>
                    <a:pt x="5043" y="4645"/>
                    <a:pt x="5051" y="4645"/>
                  </a:cubicBezTo>
                  <a:close/>
                  <a:moveTo>
                    <a:pt x="570" y="4736"/>
                  </a:moveTo>
                  <a:cubicBezTo>
                    <a:pt x="548" y="4743"/>
                    <a:pt x="548" y="4743"/>
                    <a:pt x="555" y="4762"/>
                  </a:cubicBezTo>
                  <a:cubicBezTo>
                    <a:pt x="560" y="4781"/>
                    <a:pt x="562" y="4789"/>
                    <a:pt x="566" y="4789"/>
                  </a:cubicBezTo>
                  <a:cubicBezTo>
                    <a:pt x="569" y="4789"/>
                    <a:pt x="573" y="4784"/>
                    <a:pt x="580" y="4774"/>
                  </a:cubicBezTo>
                  <a:cubicBezTo>
                    <a:pt x="573" y="4755"/>
                    <a:pt x="570" y="4736"/>
                    <a:pt x="570" y="4736"/>
                  </a:cubicBezTo>
                  <a:close/>
                  <a:moveTo>
                    <a:pt x="888" y="4862"/>
                  </a:moveTo>
                  <a:cubicBezTo>
                    <a:pt x="895" y="4862"/>
                    <a:pt x="906" y="4863"/>
                    <a:pt x="909" y="4874"/>
                  </a:cubicBezTo>
                  <a:cubicBezTo>
                    <a:pt x="912" y="4890"/>
                    <a:pt x="909" y="4906"/>
                    <a:pt x="899" y="4915"/>
                  </a:cubicBezTo>
                  <a:cubicBezTo>
                    <a:pt x="897" y="4917"/>
                    <a:pt x="894" y="4918"/>
                    <a:pt x="891" y="4918"/>
                  </a:cubicBezTo>
                  <a:cubicBezTo>
                    <a:pt x="884" y="4918"/>
                    <a:pt x="876" y="4912"/>
                    <a:pt x="874" y="4903"/>
                  </a:cubicBezTo>
                  <a:cubicBezTo>
                    <a:pt x="868" y="4887"/>
                    <a:pt x="865" y="4868"/>
                    <a:pt x="884" y="4862"/>
                  </a:cubicBezTo>
                  <a:cubicBezTo>
                    <a:pt x="884" y="4862"/>
                    <a:pt x="885" y="4862"/>
                    <a:pt x="888" y="4862"/>
                  </a:cubicBezTo>
                  <a:close/>
                  <a:moveTo>
                    <a:pt x="800" y="5018"/>
                  </a:moveTo>
                  <a:cubicBezTo>
                    <a:pt x="798" y="5018"/>
                    <a:pt x="796" y="5019"/>
                    <a:pt x="796" y="5019"/>
                  </a:cubicBezTo>
                  <a:cubicBezTo>
                    <a:pt x="796" y="5019"/>
                    <a:pt x="777" y="5025"/>
                    <a:pt x="783" y="5044"/>
                  </a:cubicBezTo>
                  <a:lnTo>
                    <a:pt x="786" y="5062"/>
                  </a:lnTo>
                  <a:cubicBezTo>
                    <a:pt x="802" y="5056"/>
                    <a:pt x="815" y="5047"/>
                    <a:pt x="821" y="5031"/>
                  </a:cubicBezTo>
                  <a:cubicBezTo>
                    <a:pt x="819" y="5020"/>
                    <a:pt x="807" y="5018"/>
                    <a:pt x="800" y="5018"/>
                  </a:cubicBezTo>
                  <a:close/>
                  <a:moveTo>
                    <a:pt x="912" y="5200"/>
                  </a:moveTo>
                  <a:lnTo>
                    <a:pt x="915" y="5216"/>
                  </a:lnTo>
                  <a:lnTo>
                    <a:pt x="899" y="5241"/>
                  </a:lnTo>
                  <a:lnTo>
                    <a:pt x="896" y="5222"/>
                  </a:lnTo>
                  <a:cubicBezTo>
                    <a:pt x="890" y="5203"/>
                    <a:pt x="890" y="5203"/>
                    <a:pt x="912" y="5200"/>
                  </a:cubicBezTo>
                  <a:close/>
                  <a:moveTo>
                    <a:pt x="960" y="5353"/>
                  </a:moveTo>
                  <a:cubicBezTo>
                    <a:pt x="964" y="5353"/>
                    <a:pt x="969" y="5353"/>
                    <a:pt x="974" y="5354"/>
                  </a:cubicBezTo>
                  <a:lnTo>
                    <a:pt x="984" y="5388"/>
                  </a:lnTo>
                  <a:cubicBezTo>
                    <a:pt x="974" y="5391"/>
                    <a:pt x="964" y="5395"/>
                    <a:pt x="956" y="5395"/>
                  </a:cubicBezTo>
                  <a:cubicBezTo>
                    <a:pt x="948" y="5395"/>
                    <a:pt x="942" y="5391"/>
                    <a:pt x="940" y="5382"/>
                  </a:cubicBezTo>
                  <a:cubicBezTo>
                    <a:pt x="918" y="5371"/>
                    <a:pt x="927" y="5353"/>
                    <a:pt x="960" y="5353"/>
                  </a:cubicBezTo>
                  <a:close/>
                  <a:moveTo>
                    <a:pt x="1116" y="5470"/>
                  </a:moveTo>
                  <a:cubicBezTo>
                    <a:pt x="1119" y="5489"/>
                    <a:pt x="1144" y="5498"/>
                    <a:pt x="1125" y="5504"/>
                  </a:cubicBezTo>
                  <a:cubicBezTo>
                    <a:pt x="1126" y="5508"/>
                    <a:pt x="1125" y="5510"/>
                    <a:pt x="1123" y="5510"/>
                  </a:cubicBezTo>
                  <a:cubicBezTo>
                    <a:pt x="1117" y="5510"/>
                    <a:pt x="1098" y="5488"/>
                    <a:pt x="1094" y="5476"/>
                  </a:cubicBezTo>
                  <a:lnTo>
                    <a:pt x="1116" y="5470"/>
                  </a:lnTo>
                  <a:close/>
                  <a:moveTo>
                    <a:pt x="960" y="5665"/>
                  </a:moveTo>
                  <a:cubicBezTo>
                    <a:pt x="959" y="5665"/>
                    <a:pt x="946" y="5668"/>
                    <a:pt x="931" y="5670"/>
                  </a:cubicBezTo>
                  <a:lnTo>
                    <a:pt x="912" y="5677"/>
                  </a:lnTo>
                  <a:lnTo>
                    <a:pt x="912" y="5677"/>
                  </a:lnTo>
                  <a:lnTo>
                    <a:pt x="953" y="5667"/>
                  </a:lnTo>
                  <a:cubicBezTo>
                    <a:pt x="958" y="5665"/>
                    <a:pt x="961" y="5665"/>
                    <a:pt x="960" y="5665"/>
                  </a:cubicBezTo>
                  <a:close/>
                  <a:moveTo>
                    <a:pt x="1159" y="5842"/>
                  </a:moveTo>
                  <a:cubicBezTo>
                    <a:pt x="1167" y="5842"/>
                    <a:pt x="1173" y="5844"/>
                    <a:pt x="1175" y="5852"/>
                  </a:cubicBezTo>
                  <a:lnTo>
                    <a:pt x="1181" y="5871"/>
                  </a:lnTo>
                  <a:cubicBezTo>
                    <a:pt x="1177" y="5872"/>
                    <a:pt x="1173" y="5872"/>
                    <a:pt x="1169" y="5872"/>
                  </a:cubicBezTo>
                  <a:cubicBezTo>
                    <a:pt x="1157" y="5872"/>
                    <a:pt x="1146" y="5869"/>
                    <a:pt x="1134" y="5865"/>
                  </a:cubicBezTo>
                  <a:lnTo>
                    <a:pt x="1131" y="5846"/>
                  </a:lnTo>
                  <a:cubicBezTo>
                    <a:pt x="1141" y="5844"/>
                    <a:pt x="1151" y="5842"/>
                    <a:pt x="1159" y="5842"/>
                  </a:cubicBezTo>
                  <a:close/>
                  <a:moveTo>
                    <a:pt x="1078" y="6002"/>
                  </a:moveTo>
                  <a:cubicBezTo>
                    <a:pt x="1084" y="6002"/>
                    <a:pt x="1094" y="6004"/>
                    <a:pt x="1109" y="6006"/>
                  </a:cubicBezTo>
                  <a:lnTo>
                    <a:pt x="1159" y="6031"/>
                  </a:lnTo>
                  <a:cubicBezTo>
                    <a:pt x="1160" y="6036"/>
                    <a:pt x="1158" y="6038"/>
                    <a:pt x="1152" y="6038"/>
                  </a:cubicBezTo>
                  <a:cubicBezTo>
                    <a:pt x="1142" y="6038"/>
                    <a:pt x="1122" y="6032"/>
                    <a:pt x="1094" y="6028"/>
                  </a:cubicBezTo>
                  <a:cubicBezTo>
                    <a:pt x="1072" y="6008"/>
                    <a:pt x="1065" y="6002"/>
                    <a:pt x="1078" y="6002"/>
                  </a:cubicBezTo>
                  <a:close/>
                  <a:moveTo>
                    <a:pt x="1299" y="6376"/>
                  </a:moveTo>
                  <a:cubicBezTo>
                    <a:pt x="1317" y="6376"/>
                    <a:pt x="1334" y="6385"/>
                    <a:pt x="1347" y="6401"/>
                  </a:cubicBezTo>
                  <a:lnTo>
                    <a:pt x="1357" y="6435"/>
                  </a:lnTo>
                  <a:lnTo>
                    <a:pt x="1307" y="6410"/>
                  </a:lnTo>
                  <a:cubicBezTo>
                    <a:pt x="1235" y="6391"/>
                    <a:pt x="1235" y="6391"/>
                    <a:pt x="1275" y="6382"/>
                  </a:cubicBezTo>
                  <a:cubicBezTo>
                    <a:pt x="1283" y="6378"/>
                    <a:pt x="1291" y="6376"/>
                    <a:pt x="1299" y="6376"/>
                  </a:cubicBezTo>
                  <a:close/>
                  <a:moveTo>
                    <a:pt x="1260" y="6479"/>
                  </a:moveTo>
                  <a:lnTo>
                    <a:pt x="1285" y="6491"/>
                  </a:lnTo>
                  <a:lnTo>
                    <a:pt x="1269" y="6516"/>
                  </a:lnTo>
                  <a:cubicBezTo>
                    <a:pt x="1267" y="6517"/>
                    <a:pt x="1266" y="6517"/>
                    <a:pt x="1264" y="6517"/>
                  </a:cubicBezTo>
                  <a:cubicBezTo>
                    <a:pt x="1249" y="6517"/>
                    <a:pt x="1244" y="6502"/>
                    <a:pt x="1241" y="6485"/>
                  </a:cubicBezTo>
                  <a:lnTo>
                    <a:pt x="1260" y="6479"/>
                  </a:lnTo>
                  <a:close/>
                  <a:moveTo>
                    <a:pt x="1698" y="7118"/>
                  </a:moveTo>
                  <a:cubicBezTo>
                    <a:pt x="1680" y="7131"/>
                    <a:pt x="1692" y="7146"/>
                    <a:pt x="1702" y="7162"/>
                  </a:cubicBezTo>
                  <a:cubicBezTo>
                    <a:pt x="1706" y="7190"/>
                    <a:pt x="1720" y="7200"/>
                    <a:pt x="1734" y="7200"/>
                  </a:cubicBezTo>
                  <a:cubicBezTo>
                    <a:pt x="1740" y="7200"/>
                    <a:pt x="1747" y="7197"/>
                    <a:pt x="1752" y="7193"/>
                  </a:cubicBezTo>
                  <a:cubicBezTo>
                    <a:pt x="1767" y="7181"/>
                    <a:pt x="1758" y="7165"/>
                    <a:pt x="1736" y="7137"/>
                  </a:cubicBezTo>
                  <a:cubicBezTo>
                    <a:pt x="1727" y="7124"/>
                    <a:pt x="1711" y="7118"/>
                    <a:pt x="1698" y="7118"/>
                  </a:cubicBezTo>
                  <a:close/>
                  <a:moveTo>
                    <a:pt x="1751" y="7258"/>
                  </a:moveTo>
                  <a:cubicBezTo>
                    <a:pt x="1759" y="7258"/>
                    <a:pt x="1770" y="7260"/>
                    <a:pt x="1783" y="7265"/>
                  </a:cubicBezTo>
                  <a:lnTo>
                    <a:pt x="1808" y="7294"/>
                  </a:lnTo>
                  <a:cubicBezTo>
                    <a:pt x="1804" y="7297"/>
                    <a:pt x="1798" y="7298"/>
                    <a:pt x="1792" y="7298"/>
                  </a:cubicBezTo>
                  <a:cubicBezTo>
                    <a:pt x="1773" y="7298"/>
                    <a:pt x="1748" y="7287"/>
                    <a:pt x="1739" y="7278"/>
                  </a:cubicBezTo>
                  <a:cubicBezTo>
                    <a:pt x="1731" y="7267"/>
                    <a:pt x="1735" y="7258"/>
                    <a:pt x="1751" y="7258"/>
                  </a:cubicBezTo>
                  <a:close/>
                  <a:moveTo>
                    <a:pt x="2956" y="7687"/>
                  </a:moveTo>
                  <a:cubicBezTo>
                    <a:pt x="2944" y="7687"/>
                    <a:pt x="2939" y="7706"/>
                    <a:pt x="2936" y="7723"/>
                  </a:cubicBezTo>
                  <a:lnTo>
                    <a:pt x="2952" y="7729"/>
                  </a:lnTo>
                  <a:cubicBezTo>
                    <a:pt x="2964" y="7717"/>
                    <a:pt x="2974" y="7704"/>
                    <a:pt x="2977" y="7689"/>
                  </a:cubicBezTo>
                  <a:lnTo>
                    <a:pt x="2961" y="7689"/>
                  </a:lnTo>
                  <a:cubicBezTo>
                    <a:pt x="2959" y="7688"/>
                    <a:pt x="2958" y="7687"/>
                    <a:pt x="2956" y="7687"/>
                  </a:cubicBezTo>
                  <a:close/>
                  <a:moveTo>
                    <a:pt x="2635" y="7880"/>
                  </a:moveTo>
                  <a:cubicBezTo>
                    <a:pt x="2654" y="7889"/>
                    <a:pt x="2664" y="7911"/>
                    <a:pt x="2657" y="7930"/>
                  </a:cubicBezTo>
                  <a:cubicBezTo>
                    <a:pt x="2661" y="7961"/>
                    <a:pt x="2663" y="7971"/>
                    <a:pt x="2653" y="7971"/>
                  </a:cubicBezTo>
                  <a:cubicBezTo>
                    <a:pt x="2647" y="7971"/>
                    <a:pt x="2639" y="7969"/>
                    <a:pt x="2626" y="7964"/>
                  </a:cubicBezTo>
                  <a:cubicBezTo>
                    <a:pt x="2607" y="7958"/>
                    <a:pt x="2588" y="7952"/>
                    <a:pt x="2595" y="7933"/>
                  </a:cubicBezTo>
                  <a:lnTo>
                    <a:pt x="2595" y="7933"/>
                  </a:lnTo>
                  <a:lnTo>
                    <a:pt x="2613" y="7939"/>
                  </a:lnTo>
                  <a:cubicBezTo>
                    <a:pt x="2611" y="7945"/>
                    <a:pt x="2613" y="7948"/>
                    <a:pt x="2615" y="7948"/>
                  </a:cubicBezTo>
                  <a:cubicBezTo>
                    <a:pt x="2620" y="7948"/>
                    <a:pt x="2628" y="7936"/>
                    <a:pt x="2620" y="7917"/>
                  </a:cubicBezTo>
                  <a:lnTo>
                    <a:pt x="2635" y="7880"/>
                  </a:lnTo>
                  <a:close/>
                  <a:moveTo>
                    <a:pt x="2864" y="7986"/>
                  </a:moveTo>
                  <a:lnTo>
                    <a:pt x="2880" y="8011"/>
                  </a:lnTo>
                  <a:cubicBezTo>
                    <a:pt x="2878" y="8023"/>
                    <a:pt x="2870" y="8026"/>
                    <a:pt x="2859" y="8026"/>
                  </a:cubicBezTo>
                  <a:cubicBezTo>
                    <a:pt x="2852" y="8026"/>
                    <a:pt x="2844" y="8025"/>
                    <a:pt x="2836" y="8024"/>
                  </a:cubicBezTo>
                  <a:cubicBezTo>
                    <a:pt x="2817" y="8018"/>
                    <a:pt x="2817" y="8018"/>
                    <a:pt x="2823" y="7999"/>
                  </a:cubicBezTo>
                  <a:cubicBezTo>
                    <a:pt x="2836" y="7989"/>
                    <a:pt x="2848" y="7986"/>
                    <a:pt x="2864" y="7986"/>
                  </a:cubicBezTo>
                  <a:close/>
                  <a:moveTo>
                    <a:pt x="2519" y="8014"/>
                  </a:moveTo>
                  <a:lnTo>
                    <a:pt x="2519" y="8014"/>
                  </a:lnTo>
                  <a:cubicBezTo>
                    <a:pt x="2513" y="8036"/>
                    <a:pt x="2513" y="8036"/>
                    <a:pt x="2532" y="8043"/>
                  </a:cubicBezTo>
                  <a:lnTo>
                    <a:pt x="2551" y="8049"/>
                  </a:lnTo>
                  <a:lnTo>
                    <a:pt x="2541" y="8024"/>
                  </a:lnTo>
                  <a:lnTo>
                    <a:pt x="2519" y="8014"/>
                  </a:lnTo>
                  <a:close/>
                  <a:moveTo>
                    <a:pt x="2048" y="0"/>
                  </a:moveTo>
                  <a:cubicBezTo>
                    <a:pt x="2045" y="0"/>
                    <a:pt x="2042" y="1"/>
                    <a:pt x="2037" y="1"/>
                  </a:cubicBezTo>
                  <a:lnTo>
                    <a:pt x="2037" y="23"/>
                  </a:lnTo>
                  <a:cubicBezTo>
                    <a:pt x="2040" y="42"/>
                    <a:pt x="2040" y="64"/>
                    <a:pt x="2021" y="67"/>
                  </a:cubicBezTo>
                  <a:cubicBezTo>
                    <a:pt x="2016" y="67"/>
                    <a:pt x="2012" y="67"/>
                    <a:pt x="2007" y="67"/>
                  </a:cubicBezTo>
                  <a:cubicBezTo>
                    <a:pt x="1992" y="67"/>
                    <a:pt x="1980" y="65"/>
                    <a:pt x="1977" y="48"/>
                  </a:cubicBezTo>
                  <a:cubicBezTo>
                    <a:pt x="1962" y="36"/>
                    <a:pt x="1946" y="23"/>
                    <a:pt x="1938" y="23"/>
                  </a:cubicBezTo>
                  <a:cubicBezTo>
                    <a:pt x="1934" y="23"/>
                    <a:pt x="1932" y="26"/>
                    <a:pt x="1933" y="33"/>
                  </a:cubicBezTo>
                  <a:cubicBezTo>
                    <a:pt x="1918" y="33"/>
                    <a:pt x="1902" y="26"/>
                    <a:pt x="1890" y="17"/>
                  </a:cubicBezTo>
                  <a:cubicBezTo>
                    <a:pt x="1861" y="20"/>
                    <a:pt x="1833" y="23"/>
                    <a:pt x="1805" y="29"/>
                  </a:cubicBezTo>
                  <a:cubicBezTo>
                    <a:pt x="1794" y="45"/>
                    <a:pt x="1774" y="53"/>
                    <a:pt x="1760" y="53"/>
                  </a:cubicBezTo>
                  <a:cubicBezTo>
                    <a:pt x="1751" y="53"/>
                    <a:pt x="1743" y="49"/>
                    <a:pt x="1742" y="42"/>
                  </a:cubicBezTo>
                  <a:cubicBezTo>
                    <a:pt x="1720" y="45"/>
                    <a:pt x="1702" y="58"/>
                    <a:pt x="1686" y="73"/>
                  </a:cubicBezTo>
                  <a:cubicBezTo>
                    <a:pt x="1665" y="78"/>
                    <a:pt x="1650" y="82"/>
                    <a:pt x="1638" y="82"/>
                  </a:cubicBezTo>
                  <a:cubicBezTo>
                    <a:pt x="1627" y="82"/>
                    <a:pt x="1620" y="78"/>
                    <a:pt x="1617" y="67"/>
                  </a:cubicBezTo>
                  <a:cubicBezTo>
                    <a:pt x="1615" y="58"/>
                    <a:pt x="1615" y="53"/>
                    <a:pt x="1612" y="53"/>
                  </a:cubicBezTo>
                  <a:cubicBezTo>
                    <a:pt x="1610" y="53"/>
                    <a:pt x="1606" y="59"/>
                    <a:pt x="1598" y="73"/>
                  </a:cubicBezTo>
                  <a:cubicBezTo>
                    <a:pt x="1604" y="92"/>
                    <a:pt x="1582" y="98"/>
                    <a:pt x="1564" y="105"/>
                  </a:cubicBezTo>
                  <a:lnTo>
                    <a:pt x="1523" y="117"/>
                  </a:lnTo>
                  <a:cubicBezTo>
                    <a:pt x="1529" y="139"/>
                    <a:pt x="1529" y="139"/>
                    <a:pt x="1510" y="145"/>
                  </a:cubicBezTo>
                  <a:cubicBezTo>
                    <a:pt x="1488" y="152"/>
                    <a:pt x="1423" y="152"/>
                    <a:pt x="1404" y="158"/>
                  </a:cubicBezTo>
                  <a:cubicBezTo>
                    <a:pt x="1344" y="183"/>
                    <a:pt x="1344" y="183"/>
                    <a:pt x="1372" y="192"/>
                  </a:cubicBezTo>
                  <a:cubicBezTo>
                    <a:pt x="1375" y="192"/>
                    <a:pt x="1378" y="191"/>
                    <a:pt x="1380" y="191"/>
                  </a:cubicBezTo>
                  <a:cubicBezTo>
                    <a:pt x="1391" y="191"/>
                    <a:pt x="1391" y="202"/>
                    <a:pt x="1363" y="202"/>
                  </a:cubicBezTo>
                  <a:cubicBezTo>
                    <a:pt x="1360" y="202"/>
                    <a:pt x="1357" y="202"/>
                    <a:pt x="1354" y="202"/>
                  </a:cubicBezTo>
                  <a:cubicBezTo>
                    <a:pt x="1304" y="211"/>
                    <a:pt x="1257" y="224"/>
                    <a:pt x="1210" y="239"/>
                  </a:cubicBezTo>
                  <a:cubicBezTo>
                    <a:pt x="1134" y="280"/>
                    <a:pt x="1137" y="280"/>
                    <a:pt x="1147" y="299"/>
                  </a:cubicBezTo>
                  <a:cubicBezTo>
                    <a:pt x="1169" y="315"/>
                    <a:pt x="1171" y="325"/>
                    <a:pt x="1163" y="325"/>
                  </a:cubicBezTo>
                  <a:cubicBezTo>
                    <a:pt x="1156" y="325"/>
                    <a:pt x="1144" y="320"/>
                    <a:pt x="1128" y="308"/>
                  </a:cubicBezTo>
                  <a:cubicBezTo>
                    <a:pt x="1110" y="303"/>
                    <a:pt x="1095" y="301"/>
                    <a:pt x="1085" y="301"/>
                  </a:cubicBezTo>
                  <a:cubicBezTo>
                    <a:pt x="1062" y="301"/>
                    <a:pt x="1056" y="310"/>
                    <a:pt x="1062" y="321"/>
                  </a:cubicBezTo>
                  <a:cubicBezTo>
                    <a:pt x="1056" y="349"/>
                    <a:pt x="1056" y="349"/>
                    <a:pt x="1037" y="362"/>
                  </a:cubicBezTo>
                  <a:cubicBezTo>
                    <a:pt x="1033" y="356"/>
                    <a:pt x="1029" y="353"/>
                    <a:pt x="1025" y="353"/>
                  </a:cubicBezTo>
                  <a:cubicBezTo>
                    <a:pt x="1014" y="353"/>
                    <a:pt x="1001" y="368"/>
                    <a:pt x="984" y="396"/>
                  </a:cubicBezTo>
                  <a:cubicBezTo>
                    <a:pt x="977" y="402"/>
                    <a:pt x="973" y="405"/>
                    <a:pt x="970" y="405"/>
                  </a:cubicBezTo>
                  <a:cubicBezTo>
                    <a:pt x="966" y="405"/>
                    <a:pt x="963" y="400"/>
                    <a:pt x="956" y="390"/>
                  </a:cubicBezTo>
                  <a:lnTo>
                    <a:pt x="921" y="415"/>
                  </a:lnTo>
                  <a:cubicBezTo>
                    <a:pt x="909" y="471"/>
                    <a:pt x="799" y="531"/>
                    <a:pt x="771" y="531"/>
                  </a:cubicBezTo>
                  <a:cubicBezTo>
                    <a:pt x="758" y="543"/>
                    <a:pt x="752" y="559"/>
                    <a:pt x="752" y="575"/>
                  </a:cubicBezTo>
                  <a:cubicBezTo>
                    <a:pt x="760" y="602"/>
                    <a:pt x="757" y="617"/>
                    <a:pt x="746" y="617"/>
                  </a:cubicBezTo>
                  <a:cubicBezTo>
                    <a:pt x="740" y="617"/>
                    <a:pt x="731" y="612"/>
                    <a:pt x="721" y="600"/>
                  </a:cubicBezTo>
                  <a:cubicBezTo>
                    <a:pt x="708" y="587"/>
                    <a:pt x="701" y="580"/>
                    <a:pt x="698" y="580"/>
                  </a:cubicBezTo>
                  <a:cubicBezTo>
                    <a:pt x="695" y="580"/>
                    <a:pt x="698" y="591"/>
                    <a:pt x="705" y="616"/>
                  </a:cubicBezTo>
                  <a:cubicBezTo>
                    <a:pt x="705" y="638"/>
                    <a:pt x="661" y="688"/>
                    <a:pt x="634" y="688"/>
                  </a:cubicBezTo>
                  <a:cubicBezTo>
                    <a:pt x="627" y="688"/>
                    <a:pt x="621" y="685"/>
                    <a:pt x="617" y="675"/>
                  </a:cubicBezTo>
                  <a:lnTo>
                    <a:pt x="586" y="647"/>
                  </a:lnTo>
                  <a:lnTo>
                    <a:pt x="586" y="647"/>
                  </a:lnTo>
                  <a:cubicBezTo>
                    <a:pt x="589" y="663"/>
                    <a:pt x="583" y="678"/>
                    <a:pt x="573" y="691"/>
                  </a:cubicBezTo>
                  <a:cubicBezTo>
                    <a:pt x="589" y="706"/>
                    <a:pt x="570" y="719"/>
                    <a:pt x="529" y="766"/>
                  </a:cubicBezTo>
                  <a:cubicBezTo>
                    <a:pt x="504" y="800"/>
                    <a:pt x="467" y="879"/>
                    <a:pt x="442" y="910"/>
                  </a:cubicBezTo>
                  <a:cubicBezTo>
                    <a:pt x="417" y="945"/>
                    <a:pt x="382" y="998"/>
                    <a:pt x="354" y="1004"/>
                  </a:cubicBezTo>
                  <a:cubicBezTo>
                    <a:pt x="338" y="1029"/>
                    <a:pt x="326" y="1057"/>
                    <a:pt x="326" y="1086"/>
                  </a:cubicBezTo>
                  <a:cubicBezTo>
                    <a:pt x="331" y="1110"/>
                    <a:pt x="318" y="1141"/>
                    <a:pt x="302" y="1141"/>
                  </a:cubicBezTo>
                  <a:cubicBezTo>
                    <a:pt x="300" y="1141"/>
                    <a:pt x="297" y="1141"/>
                    <a:pt x="294" y="1139"/>
                  </a:cubicBezTo>
                  <a:lnTo>
                    <a:pt x="285" y="1158"/>
                  </a:lnTo>
                  <a:cubicBezTo>
                    <a:pt x="285" y="1180"/>
                    <a:pt x="282" y="1205"/>
                    <a:pt x="276" y="1223"/>
                  </a:cubicBezTo>
                  <a:cubicBezTo>
                    <a:pt x="271" y="1221"/>
                    <a:pt x="266" y="1220"/>
                    <a:pt x="261" y="1220"/>
                  </a:cubicBezTo>
                  <a:cubicBezTo>
                    <a:pt x="245" y="1220"/>
                    <a:pt x="231" y="1231"/>
                    <a:pt x="238" y="1252"/>
                  </a:cubicBezTo>
                  <a:cubicBezTo>
                    <a:pt x="257" y="1261"/>
                    <a:pt x="244" y="1280"/>
                    <a:pt x="229" y="1317"/>
                  </a:cubicBezTo>
                  <a:cubicBezTo>
                    <a:pt x="210" y="1333"/>
                    <a:pt x="135" y="1496"/>
                    <a:pt x="91" y="1672"/>
                  </a:cubicBezTo>
                  <a:cubicBezTo>
                    <a:pt x="47" y="1844"/>
                    <a:pt x="37" y="2016"/>
                    <a:pt x="50" y="2019"/>
                  </a:cubicBezTo>
                  <a:lnTo>
                    <a:pt x="44" y="2082"/>
                  </a:lnTo>
                  <a:cubicBezTo>
                    <a:pt x="44" y="2101"/>
                    <a:pt x="44" y="2123"/>
                    <a:pt x="44" y="2145"/>
                  </a:cubicBezTo>
                  <a:cubicBezTo>
                    <a:pt x="43" y="2145"/>
                    <a:pt x="42" y="2145"/>
                    <a:pt x="42" y="2145"/>
                  </a:cubicBezTo>
                  <a:cubicBezTo>
                    <a:pt x="0" y="2145"/>
                    <a:pt x="22" y="2249"/>
                    <a:pt x="44" y="2311"/>
                  </a:cubicBezTo>
                  <a:cubicBezTo>
                    <a:pt x="63" y="2327"/>
                    <a:pt x="72" y="2349"/>
                    <a:pt x="72" y="2370"/>
                  </a:cubicBezTo>
                  <a:cubicBezTo>
                    <a:pt x="31" y="2374"/>
                    <a:pt x="37" y="2436"/>
                    <a:pt x="63" y="2477"/>
                  </a:cubicBezTo>
                  <a:cubicBezTo>
                    <a:pt x="106" y="2490"/>
                    <a:pt x="106" y="2511"/>
                    <a:pt x="66" y="2518"/>
                  </a:cubicBezTo>
                  <a:cubicBezTo>
                    <a:pt x="25" y="2524"/>
                    <a:pt x="34" y="2568"/>
                    <a:pt x="103" y="2596"/>
                  </a:cubicBezTo>
                  <a:cubicBezTo>
                    <a:pt x="128" y="2612"/>
                    <a:pt x="128" y="2612"/>
                    <a:pt x="113" y="2637"/>
                  </a:cubicBezTo>
                  <a:cubicBezTo>
                    <a:pt x="79" y="2662"/>
                    <a:pt x="80" y="2682"/>
                    <a:pt x="94" y="2682"/>
                  </a:cubicBezTo>
                  <a:cubicBezTo>
                    <a:pt x="96" y="2682"/>
                    <a:pt x="98" y="2681"/>
                    <a:pt x="100" y="2681"/>
                  </a:cubicBezTo>
                  <a:cubicBezTo>
                    <a:pt x="144" y="2693"/>
                    <a:pt x="150" y="2712"/>
                    <a:pt x="113" y="2743"/>
                  </a:cubicBezTo>
                  <a:cubicBezTo>
                    <a:pt x="81" y="2787"/>
                    <a:pt x="81" y="2787"/>
                    <a:pt x="128" y="2797"/>
                  </a:cubicBezTo>
                  <a:cubicBezTo>
                    <a:pt x="175" y="2809"/>
                    <a:pt x="191" y="2866"/>
                    <a:pt x="157" y="2903"/>
                  </a:cubicBezTo>
                  <a:cubicBezTo>
                    <a:pt x="162" y="2917"/>
                    <a:pt x="150" y="2939"/>
                    <a:pt x="161" y="2939"/>
                  </a:cubicBezTo>
                  <a:cubicBezTo>
                    <a:pt x="162" y="2939"/>
                    <a:pt x="164" y="2938"/>
                    <a:pt x="166" y="2938"/>
                  </a:cubicBezTo>
                  <a:lnTo>
                    <a:pt x="166" y="2938"/>
                  </a:lnTo>
                  <a:lnTo>
                    <a:pt x="150" y="2960"/>
                  </a:lnTo>
                  <a:cubicBezTo>
                    <a:pt x="157" y="2978"/>
                    <a:pt x="160" y="2997"/>
                    <a:pt x="160" y="2997"/>
                  </a:cubicBezTo>
                  <a:lnTo>
                    <a:pt x="182" y="2991"/>
                  </a:lnTo>
                  <a:cubicBezTo>
                    <a:pt x="191" y="3076"/>
                    <a:pt x="207" y="3160"/>
                    <a:pt x="229" y="3245"/>
                  </a:cubicBezTo>
                  <a:cubicBezTo>
                    <a:pt x="273" y="3409"/>
                    <a:pt x="287" y="3461"/>
                    <a:pt x="299" y="3461"/>
                  </a:cubicBezTo>
                  <a:cubicBezTo>
                    <a:pt x="302" y="3461"/>
                    <a:pt x="304" y="3458"/>
                    <a:pt x="307" y="3455"/>
                  </a:cubicBezTo>
                  <a:cubicBezTo>
                    <a:pt x="316" y="3446"/>
                    <a:pt x="324" y="3443"/>
                    <a:pt x="329" y="3443"/>
                  </a:cubicBezTo>
                  <a:cubicBezTo>
                    <a:pt x="343" y="3443"/>
                    <a:pt x="342" y="3469"/>
                    <a:pt x="316" y="3489"/>
                  </a:cubicBezTo>
                  <a:cubicBezTo>
                    <a:pt x="316" y="3521"/>
                    <a:pt x="316" y="3552"/>
                    <a:pt x="320" y="3583"/>
                  </a:cubicBezTo>
                  <a:cubicBezTo>
                    <a:pt x="332" y="3618"/>
                    <a:pt x="341" y="3655"/>
                    <a:pt x="320" y="3662"/>
                  </a:cubicBezTo>
                  <a:lnTo>
                    <a:pt x="326" y="3677"/>
                  </a:lnTo>
                  <a:cubicBezTo>
                    <a:pt x="376" y="3702"/>
                    <a:pt x="404" y="3809"/>
                    <a:pt x="398" y="3868"/>
                  </a:cubicBezTo>
                  <a:cubicBezTo>
                    <a:pt x="404" y="3900"/>
                    <a:pt x="420" y="3928"/>
                    <a:pt x="442" y="3953"/>
                  </a:cubicBezTo>
                  <a:cubicBezTo>
                    <a:pt x="473" y="3981"/>
                    <a:pt x="473" y="3981"/>
                    <a:pt x="457" y="4006"/>
                  </a:cubicBezTo>
                  <a:cubicBezTo>
                    <a:pt x="436" y="4009"/>
                    <a:pt x="444" y="4113"/>
                    <a:pt x="481" y="4113"/>
                  </a:cubicBezTo>
                  <a:cubicBezTo>
                    <a:pt x="482" y="4113"/>
                    <a:pt x="484" y="4113"/>
                    <a:pt x="486" y="4113"/>
                  </a:cubicBezTo>
                  <a:lnTo>
                    <a:pt x="486" y="4113"/>
                  </a:lnTo>
                  <a:lnTo>
                    <a:pt x="470" y="4135"/>
                  </a:lnTo>
                  <a:cubicBezTo>
                    <a:pt x="456" y="4154"/>
                    <a:pt x="475" y="4167"/>
                    <a:pt x="495" y="4167"/>
                  </a:cubicBezTo>
                  <a:cubicBezTo>
                    <a:pt x="497" y="4167"/>
                    <a:pt x="499" y="4166"/>
                    <a:pt x="501" y="4166"/>
                  </a:cubicBezTo>
                  <a:cubicBezTo>
                    <a:pt x="510" y="4163"/>
                    <a:pt x="517" y="4162"/>
                    <a:pt x="522" y="4162"/>
                  </a:cubicBezTo>
                  <a:cubicBezTo>
                    <a:pt x="541" y="4162"/>
                    <a:pt x="533" y="4180"/>
                    <a:pt x="489" y="4207"/>
                  </a:cubicBezTo>
                  <a:cubicBezTo>
                    <a:pt x="456" y="4215"/>
                    <a:pt x="454" y="4230"/>
                    <a:pt x="468" y="4230"/>
                  </a:cubicBezTo>
                  <a:cubicBezTo>
                    <a:pt x="471" y="4230"/>
                    <a:pt x="473" y="4230"/>
                    <a:pt x="476" y="4229"/>
                  </a:cubicBezTo>
                  <a:cubicBezTo>
                    <a:pt x="501" y="4241"/>
                    <a:pt x="526" y="4254"/>
                    <a:pt x="511" y="4276"/>
                  </a:cubicBezTo>
                  <a:cubicBezTo>
                    <a:pt x="513" y="4290"/>
                    <a:pt x="517" y="4305"/>
                    <a:pt x="538" y="4305"/>
                  </a:cubicBezTo>
                  <a:cubicBezTo>
                    <a:pt x="544" y="4305"/>
                    <a:pt x="552" y="4304"/>
                    <a:pt x="561" y="4301"/>
                  </a:cubicBezTo>
                  <a:cubicBezTo>
                    <a:pt x="562" y="4301"/>
                    <a:pt x="564" y="4300"/>
                    <a:pt x="565" y="4300"/>
                  </a:cubicBezTo>
                  <a:cubicBezTo>
                    <a:pt x="581" y="4300"/>
                    <a:pt x="586" y="4315"/>
                    <a:pt x="589" y="4332"/>
                  </a:cubicBezTo>
                  <a:cubicBezTo>
                    <a:pt x="581" y="4335"/>
                    <a:pt x="577" y="4336"/>
                    <a:pt x="572" y="4336"/>
                  </a:cubicBezTo>
                  <a:cubicBezTo>
                    <a:pt x="566" y="4336"/>
                    <a:pt x="560" y="4333"/>
                    <a:pt x="545" y="4326"/>
                  </a:cubicBezTo>
                  <a:cubicBezTo>
                    <a:pt x="543" y="4321"/>
                    <a:pt x="543" y="4319"/>
                    <a:pt x="543" y="4319"/>
                  </a:cubicBezTo>
                  <a:lnTo>
                    <a:pt x="543" y="4319"/>
                  </a:lnTo>
                  <a:cubicBezTo>
                    <a:pt x="543" y="4319"/>
                    <a:pt x="548" y="4335"/>
                    <a:pt x="555" y="4360"/>
                  </a:cubicBezTo>
                  <a:cubicBezTo>
                    <a:pt x="558" y="4379"/>
                    <a:pt x="548" y="4420"/>
                    <a:pt x="529" y="4426"/>
                  </a:cubicBezTo>
                  <a:cubicBezTo>
                    <a:pt x="520" y="4440"/>
                    <a:pt x="517" y="4452"/>
                    <a:pt x="526" y="4452"/>
                  </a:cubicBezTo>
                  <a:cubicBezTo>
                    <a:pt x="531" y="4452"/>
                    <a:pt x="540" y="4448"/>
                    <a:pt x="555" y="4436"/>
                  </a:cubicBezTo>
                  <a:cubicBezTo>
                    <a:pt x="567" y="4432"/>
                    <a:pt x="576" y="4430"/>
                    <a:pt x="582" y="4430"/>
                  </a:cubicBezTo>
                  <a:cubicBezTo>
                    <a:pt x="594" y="4430"/>
                    <a:pt x="596" y="4438"/>
                    <a:pt x="605" y="4461"/>
                  </a:cubicBezTo>
                  <a:cubicBezTo>
                    <a:pt x="608" y="4479"/>
                    <a:pt x="614" y="4498"/>
                    <a:pt x="592" y="4501"/>
                  </a:cubicBezTo>
                  <a:cubicBezTo>
                    <a:pt x="573" y="4508"/>
                    <a:pt x="573" y="4508"/>
                    <a:pt x="583" y="4545"/>
                  </a:cubicBezTo>
                  <a:cubicBezTo>
                    <a:pt x="595" y="4599"/>
                    <a:pt x="671" y="4633"/>
                    <a:pt x="718" y="4642"/>
                  </a:cubicBezTo>
                  <a:cubicBezTo>
                    <a:pt x="734" y="4637"/>
                    <a:pt x="744" y="4634"/>
                    <a:pt x="747" y="4634"/>
                  </a:cubicBezTo>
                  <a:cubicBezTo>
                    <a:pt x="752" y="4634"/>
                    <a:pt x="743" y="4641"/>
                    <a:pt x="721" y="4658"/>
                  </a:cubicBezTo>
                  <a:cubicBezTo>
                    <a:pt x="702" y="4664"/>
                    <a:pt x="705" y="4683"/>
                    <a:pt x="711" y="4699"/>
                  </a:cubicBezTo>
                  <a:cubicBezTo>
                    <a:pt x="713" y="4699"/>
                    <a:pt x="714" y="4699"/>
                    <a:pt x="715" y="4699"/>
                  </a:cubicBezTo>
                  <a:cubicBezTo>
                    <a:pt x="724" y="4699"/>
                    <a:pt x="722" y="4707"/>
                    <a:pt x="718" y="4707"/>
                  </a:cubicBezTo>
                  <a:cubicBezTo>
                    <a:pt x="716" y="4707"/>
                    <a:pt x="713" y="4705"/>
                    <a:pt x="711" y="4699"/>
                  </a:cubicBezTo>
                  <a:cubicBezTo>
                    <a:pt x="709" y="4700"/>
                    <a:pt x="706" y="4700"/>
                    <a:pt x="704" y="4700"/>
                  </a:cubicBezTo>
                  <a:cubicBezTo>
                    <a:pt x="691" y="4700"/>
                    <a:pt x="685" y="4684"/>
                    <a:pt x="680" y="4671"/>
                  </a:cubicBezTo>
                  <a:lnTo>
                    <a:pt x="661" y="4674"/>
                  </a:lnTo>
                  <a:cubicBezTo>
                    <a:pt x="627" y="4705"/>
                    <a:pt x="630" y="4721"/>
                    <a:pt x="677" y="4730"/>
                  </a:cubicBezTo>
                  <a:cubicBezTo>
                    <a:pt x="702" y="4740"/>
                    <a:pt x="702" y="4740"/>
                    <a:pt x="686" y="4765"/>
                  </a:cubicBezTo>
                  <a:cubicBezTo>
                    <a:pt x="672" y="4784"/>
                    <a:pt x="658" y="4806"/>
                    <a:pt x="669" y="4806"/>
                  </a:cubicBezTo>
                  <a:cubicBezTo>
                    <a:pt x="670" y="4806"/>
                    <a:pt x="672" y="4806"/>
                    <a:pt x="674" y="4805"/>
                  </a:cubicBezTo>
                  <a:lnTo>
                    <a:pt x="674" y="4805"/>
                  </a:lnTo>
                  <a:cubicBezTo>
                    <a:pt x="680" y="4824"/>
                    <a:pt x="680" y="4846"/>
                    <a:pt x="671" y="4865"/>
                  </a:cubicBezTo>
                  <a:cubicBezTo>
                    <a:pt x="679" y="4895"/>
                    <a:pt x="682" y="4913"/>
                    <a:pt x="697" y="4913"/>
                  </a:cubicBezTo>
                  <a:cubicBezTo>
                    <a:pt x="700" y="4913"/>
                    <a:pt x="702" y="4913"/>
                    <a:pt x="705" y="4912"/>
                  </a:cubicBezTo>
                  <a:cubicBezTo>
                    <a:pt x="707" y="4911"/>
                    <a:pt x="710" y="4911"/>
                    <a:pt x="712" y="4911"/>
                  </a:cubicBezTo>
                  <a:cubicBezTo>
                    <a:pt x="725" y="4911"/>
                    <a:pt x="730" y="4927"/>
                    <a:pt x="733" y="4943"/>
                  </a:cubicBezTo>
                  <a:cubicBezTo>
                    <a:pt x="739" y="4957"/>
                    <a:pt x="742" y="4973"/>
                    <a:pt x="757" y="4973"/>
                  </a:cubicBezTo>
                  <a:cubicBezTo>
                    <a:pt x="759" y="4973"/>
                    <a:pt x="762" y="4972"/>
                    <a:pt x="765" y="4972"/>
                  </a:cubicBezTo>
                  <a:cubicBezTo>
                    <a:pt x="767" y="4971"/>
                    <a:pt x="769" y="4971"/>
                    <a:pt x="771" y="4971"/>
                  </a:cubicBezTo>
                  <a:cubicBezTo>
                    <a:pt x="789" y="4971"/>
                    <a:pt x="809" y="4982"/>
                    <a:pt x="818" y="5015"/>
                  </a:cubicBezTo>
                  <a:cubicBezTo>
                    <a:pt x="849" y="5044"/>
                    <a:pt x="849" y="5044"/>
                    <a:pt x="812" y="5075"/>
                  </a:cubicBezTo>
                  <a:cubicBezTo>
                    <a:pt x="793" y="5078"/>
                    <a:pt x="799" y="5097"/>
                    <a:pt x="802" y="5116"/>
                  </a:cubicBezTo>
                  <a:cubicBezTo>
                    <a:pt x="805" y="5128"/>
                    <a:pt x="802" y="5144"/>
                    <a:pt x="793" y="5156"/>
                  </a:cubicBezTo>
                  <a:cubicBezTo>
                    <a:pt x="784" y="5169"/>
                    <a:pt x="786" y="5172"/>
                    <a:pt x="794" y="5172"/>
                  </a:cubicBezTo>
                  <a:cubicBezTo>
                    <a:pt x="799" y="5172"/>
                    <a:pt x="808" y="5170"/>
                    <a:pt x="818" y="5169"/>
                  </a:cubicBezTo>
                  <a:lnTo>
                    <a:pt x="859" y="5156"/>
                  </a:lnTo>
                  <a:lnTo>
                    <a:pt x="859" y="5156"/>
                  </a:lnTo>
                  <a:cubicBezTo>
                    <a:pt x="862" y="5175"/>
                    <a:pt x="827" y="5203"/>
                    <a:pt x="805" y="5210"/>
                  </a:cubicBezTo>
                  <a:cubicBezTo>
                    <a:pt x="785" y="5227"/>
                    <a:pt x="776" y="5233"/>
                    <a:pt x="782" y="5233"/>
                  </a:cubicBezTo>
                  <a:cubicBezTo>
                    <a:pt x="785" y="5233"/>
                    <a:pt x="795" y="5230"/>
                    <a:pt x="812" y="5225"/>
                  </a:cubicBezTo>
                  <a:cubicBezTo>
                    <a:pt x="813" y="5225"/>
                    <a:pt x="815" y="5225"/>
                    <a:pt x="817" y="5225"/>
                  </a:cubicBezTo>
                  <a:cubicBezTo>
                    <a:pt x="835" y="5225"/>
                    <a:pt x="854" y="5239"/>
                    <a:pt x="846" y="5275"/>
                  </a:cubicBezTo>
                  <a:cubicBezTo>
                    <a:pt x="855" y="5310"/>
                    <a:pt x="865" y="5344"/>
                    <a:pt x="846" y="5351"/>
                  </a:cubicBezTo>
                  <a:cubicBezTo>
                    <a:pt x="837" y="5363"/>
                    <a:pt x="840" y="5382"/>
                    <a:pt x="855" y="5388"/>
                  </a:cubicBezTo>
                  <a:cubicBezTo>
                    <a:pt x="880" y="5398"/>
                    <a:pt x="884" y="5417"/>
                    <a:pt x="880" y="5476"/>
                  </a:cubicBezTo>
                  <a:cubicBezTo>
                    <a:pt x="867" y="5550"/>
                    <a:pt x="863" y="5569"/>
                    <a:pt x="878" y="5569"/>
                  </a:cubicBezTo>
                  <a:cubicBezTo>
                    <a:pt x="884" y="5569"/>
                    <a:pt x="892" y="5567"/>
                    <a:pt x="902" y="5564"/>
                  </a:cubicBezTo>
                  <a:cubicBezTo>
                    <a:pt x="911" y="5563"/>
                    <a:pt x="919" y="5561"/>
                    <a:pt x="923" y="5561"/>
                  </a:cubicBezTo>
                  <a:cubicBezTo>
                    <a:pt x="931" y="5561"/>
                    <a:pt x="930" y="5565"/>
                    <a:pt x="909" y="5583"/>
                  </a:cubicBezTo>
                  <a:cubicBezTo>
                    <a:pt x="893" y="5605"/>
                    <a:pt x="918" y="5617"/>
                    <a:pt x="946" y="5648"/>
                  </a:cubicBezTo>
                  <a:cubicBezTo>
                    <a:pt x="959" y="5651"/>
                    <a:pt x="972" y="5653"/>
                    <a:pt x="986" y="5653"/>
                  </a:cubicBezTo>
                  <a:cubicBezTo>
                    <a:pt x="1002" y="5653"/>
                    <a:pt x="1018" y="5650"/>
                    <a:pt x="1034" y="5645"/>
                  </a:cubicBezTo>
                  <a:cubicBezTo>
                    <a:pt x="1049" y="5641"/>
                    <a:pt x="1058" y="5638"/>
                    <a:pt x="1063" y="5638"/>
                  </a:cubicBezTo>
                  <a:cubicBezTo>
                    <a:pt x="1073" y="5638"/>
                    <a:pt x="1070" y="5647"/>
                    <a:pt x="1062" y="5673"/>
                  </a:cubicBezTo>
                  <a:cubicBezTo>
                    <a:pt x="1065" y="5695"/>
                    <a:pt x="1053" y="5714"/>
                    <a:pt x="1031" y="5720"/>
                  </a:cubicBezTo>
                  <a:cubicBezTo>
                    <a:pt x="1029" y="5721"/>
                    <a:pt x="1026" y="5722"/>
                    <a:pt x="1024" y="5722"/>
                  </a:cubicBezTo>
                  <a:cubicBezTo>
                    <a:pt x="1016" y="5722"/>
                    <a:pt x="1008" y="5718"/>
                    <a:pt x="1006" y="5708"/>
                  </a:cubicBezTo>
                  <a:lnTo>
                    <a:pt x="1003" y="5689"/>
                  </a:lnTo>
                  <a:cubicBezTo>
                    <a:pt x="981" y="5695"/>
                    <a:pt x="962" y="5702"/>
                    <a:pt x="971" y="5736"/>
                  </a:cubicBezTo>
                  <a:cubicBezTo>
                    <a:pt x="957" y="5759"/>
                    <a:pt x="961" y="5774"/>
                    <a:pt x="976" y="5774"/>
                  </a:cubicBezTo>
                  <a:cubicBezTo>
                    <a:pt x="978" y="5774"/>
                    <a:pt x="979" y="5774"/>
                    <a:pt x="981" y="5774"/>
                  </a:cubicBezTo>
                  <a:lnTo>
                    <a:pt x="981" y="5774"/>
                  </a:lnTo>
                  <a:cubicBezTo>
                    <a:pt x="965" y="5796"/>
                    <a:pt x="974" y="5830"/>
                    <a:pt x="984" y="5868"/>
                  </a:cubicBezTo>
                  <a:cubicBezTo>
                    <a:pt x="996" y="5902"/>
                    <a:pt x="1009" y="5956"/>
                    <a:pt x="993" y="5981"/>
                  </a:cubicBezTo>
                  <a:cubicBezTo>
                    <a:pt x="1001" y="6011"/>
                    <a:pt x="1007" y="6029"/>
                    <a:pt x="1021" y="6029"/>
                  </a:cubicBezTo>
                  <a:cubicBezTo>
                    <a:pt x="1023" y="6029"/>
                    <a:pt x="1025" y="6028"/>
                    <a:pt x="1028" y="6028"/>
                  </a:cubicBezTo>
                  <a:cubicBezTo>
                    <a:pt x="1038" y="6025"/>
                    <a:pt x="1045" y="6023"/>
                    <a:pt x="1051" y="6023"/>
                  </a:cubicBezTo>
                  <a:cubicBezTo>
                    <a:pt x="1070" y="6023"/>
                    <a:pt x="1069" y="6035"/>
                    <a:pt x="1053" y="6040"/>
                  </a:cubicBezTo>
                  <a:cubicBezTo>
                    <a:pt x="1018" y="6068"/>
                    <a:pt x="1062" y="6303"/>
                    <a:pt x="1106" y="6313"/>
                  </a:cubicBezTo>
                  <a:cubicBezTo>
                    <a:pt x="1106" y="6313"/>
                    <a:pt x="1112" y="6328"/>
                    <a:pt x="1116" y="6347"/>
                  </a:cubicBezTo>
                  <a:cubicBezTo>
                    <a:pt x="1106" y="6388"/>
                    <a:pt x="1134" y="6495"/>
                    <a:pt x="1159" y="6507"/>
                  </a:cubicBezTo>
                  <a:lnTo>
                    <a:pt x="1175" y="6560"/>
                  </a:lnTo>
                  <a:cubicBezTo>
                    <a:pt x="1163" y="6601"/>
                    <a:pt x="1172" y="6626"/>
                    <a:pt x="1197" y="6639"/>
                  </a:cubicBezTo>
                  <a:cubicBezTo>
                    <a:pt x="1222" y="6651"/>
                    <a:pt x="1244" y="6645"/>
                    <a:pt x="1222" y="6651"/>
                  </a:cubicBezTo>
                  <a:cubicBezTo>
                    <a:pt x="1203" y="6657"/>
                    <a:pt x="1213" y="6698"/>
                    <a:pt x="1241" y="6777"/>
                  </a:cubicBezTo>
                  <a:cubicBezTo>
                    <a:pt x="1260" y="6826"/>
                    <a:pt x="1268" y="6844"/>
                    <a:pt x="1274" y="6844"/>
                  </a:cubicBezTo>
                  <a:cubicBezTo>
                    <a:pt x="1277" y="6844"/>
                    <a:pt x="1280" y="6837"/>
                    <a:pt x="1285" y="6827"/>
                  </a:cubicBezTo>
                  <a:cubicBezTo>
                    <a:pt x="1335" y="6896"/>
                    <a:pt x="1316" y="6905"/>
                    <a:pt x="1297" y="6914"/>
                  </a:cubicBezTo>
                  <a:cubicBezTo>
                    <a:pt x="1295" y="6914"/>
                    <a:pt x="1294" y="6914"/>
                    <a:pt x="1292" y="6914"/>
                  </a:cubicBezTo>
                  <a:cubicBezTo>
                    <a:pt x="1255" y="6914"/>
                    <a:pt x="1266" y="6943"/>
                    <a:pt x="1320" y="6943"/>
                  </a:cubicBezTo>
                  <a:cubicBezTo>
                    <a:pt x="1325" y="6943"/>
                    <a:pt x="1330" y="6943"/>
                    <a:pt x="1335" y="6943"/>
                  </a:cubicBezTo>
                  <a:cubicBezTo>
                    <a:pt x="1382" y="6943"/>
                    <a:pt x="1398" y="6980"/>
                    <a:pt x="1379" y="6990"/>
                  </a:cubicBezTo>
                  <a:cubicBezTo>
                    <a:pt x="1375" y="6991"/>
                    <a:pt x="1372" y="6992"/>
                    <a:pt x="1369" y="6992"/>
                  </a:cubicBezTo>
                  <a:cubicBezTo>
                    <a:pt x="1356" y="6992"/>
                    <a:pt x="1349" y="6977"/>
                    <a:pt x="1341" y="6961"/>
                  </a:cubicBezTo>
                  <a:lnTo>
                    <a:pt x="1304" y="6980"/>
                  </a:lnTo>
                  <a:cubicBezTo>
                    <a:pt x="1313" y="6999"/>
                    <a:pt x="1316" y="6999"/>
                    <a:pt x="1341" y="7008"/>
                  </a:cubicBezTo>
                  <a:cubicBezTo>
                    <a:pt x="1351" y="7021"/>
                    <a:pt x="1363" y="7030"/>
                    <a:pt x="1379" y="7037"/>
                  </a:cubicBezTo>
                  <a:cubicBezTo>
                    <a:pt x="1384" y="7039"/>
                    <a:pt x="1389" y="7039"/>
                    <a:pt x="1394" y="7039"/>
                  </a:cubicBezTo>
                  <a:cubicBezTo>
                    <a:pt x="1414" y="7039"/>
                    <a:pt x="1433" y="7025"/>
                    <a:pt x="1435" y="7005"/>
                  </a:cubicBezTo>
                  <a:cubicBezTo>
                    <a:pt x="1439" y="6995"/>
                    <a:pt x="1442" y="6991"/>
                    <a:pt x="1446" y="6991"/>
                  </a:cubicBezTo>
                  <a:cubicBezTo>
                    <a:pt x="1451" y="6991"/>
                    <a:pt x="1457" y="7003"/>
                    <a:pt x="1463" y="7015"/>
                  </a:cubicBezTo>
                  <a:cubicBezTo>
                    <a:pt x="1463" y="7050"/>
                    <a:pt x="1453" y="7065"/>
                    <a:pt x="1434" y="7065"/>
                  </a:cubicBezTo>
                  <a:cubicBezTo>
                    <a:pt x="1429" y="7065"/>
                    <a:pt x="1423" y="7064"/>
                    <a:pt x="1416" y="7062"/>
                  </a:cubicBezTo>
                  <a:cubicBezTo>
                    <a:pt x="1413" y="7055"/>
                    <a:pt x="1408" y="7052"/>
                    <a:pt x="1402" y="7052"/>
                  </a:cubicBezTo>
                  <a:cubicBezTo>
                    <a:pt x="1393" y="7052"/>
                    <a:pt x="1382" y="7059"/>
                    <a:pt x="1372" y="7065"/>
                  </a:cubicBezTo>
                  <a:cubicBezTo>
                    <a:pt x="1351" y="7074"/>
                    <a:pt x="1434" y="7140"/>
                    <a:pt x="1482" y="7140"/>
                  </a:cubicBezTo>
                  <a:cubicBezTo>
                    <a:pt x="1484" y="7140"/>
                    <a:pt x="1486" y="7140"/>
                    <a:pt x="1488" y="7140"/>
                  </a:cubicBezTo>
                  <a:lnTo>
                    <a:pt x="1488" y="7140"/>
                  </a:lnTo>
                  <a:lnTo>
                    <a:pt x="1470" y="7149"/>
                  </a:lnTo>
                  <a:cubicBezTo>
                    <a:pt x="1454" y="7162"/>
                    <a:pt x="1473" y="7197"/>
                    <a:pt x="1498" y="7231"/>
                  </a:cubicBezTo>
                  <a:cubicBezTo>
                    <a:pt x="1518" y="7258"/>
                    <a:pt x="1530" y="7276"/>
                    <a:pt x="1541" y="7276"/>
                  </a:cubicBezTo>
                  <a:cubicBezTo>
                    <a:pt x="1545" y="7276"/>
                    <a:pt x="1548" y="7274"/>
                    <a:pt x="1551" y="7272"/>
                  </a:cubicBezTo>
                  <a:cubicBezTo>
                    <a:pt x="1562" y="7263"/>
                    <a:pt x="1573" y="7255"/>
                    <a:pt x="1584" y="7255"/>
                  </a:cubicBezTo>
                  <a:cubicBezTo>
                    <a:pt x="1589" y="7255"/>
                    <a:pt x="1594" y="7257"/>
                    <a:pt x="1598" y="7262"/>
                  </a:cubicBezTo>
                  <a:cubicBezTo>
                    <a:pt x="1586" y="7247"/>
                    <a:pt x="1601" y="7234"/>
                    <a:pt x="1620" y="7222"/>
                  </a:cubicBezTo>
                  <a:cubicBezTo>
                    <a:pt x="1623" y="7247"/>
                    <a:pt x="1623" y="7272"/>
                    <a:pt x="1620" y="7297"/>
                  </a:cubicBezTo>
                  <a:cubicBezTo>
                    <a:pt x="1611" y="7353"/>
                    <a:pt x="1623" y="7397"/>
                    <a:pt x="1676" y="7463"/>
                  </a:cubicBezTo>
                  <a:cubicBezTo>
                    <a:pt x="1705" y="7494"/>
                    <a:pt x="1752" y="7538"/>
                    <a:pt x="1749" y="7566"/>
                  </a:cubicBezTo>
                  <a:cubicBezTo>
                    <a:pt x="1772" y="7590"/>
                    <a:pt x="1786" y="7602"/>
                    <a:pt x="1798" y="7602"/>
                  </a:cubicBezTo>
                  <a:cubicBezTo>
                    <a:pt x="1801" y="7602"/>
                    <a:pt x="1805" y="7601"/>
                    <a:pt x="1808" y="7598"/>
                  </a:cubicBezTo>
                  <a:cubicBezTo>
                    <a:pt x="1808" y="7598"/>
                    <a:pt x="1808" y="7598"/>
                    <a:pt x="1839" y="7626"/>
                  </a:cubicBezTo>
                  <a:cubicBezTo>
                    <a:pt x="1842" y="7648"/>
                    <a:pt x="1863" y="7671"/>
                    <a:pt x="1877" y="7671"/>
                  </a:cubicBezTo>
                  <a:cubicBezTo>
                    <a:pt x="1881" y="7671"/>
                    <a:pt x="1884" y="7670"/>
                    <a:pt x="1886" y="7667"/>
                  </a:cubicBezTo>
                  <a:cubicBezTo>
                    <a:pt x="1888" y="7666"/>
                    <a:pt x="1890" y="7666"/>
                    <a:pt x="1891" y="7666"/>
                  </a:cubicBezTo>
                  <a:cubicBezTo>
                    <a:pt x="1918" y="7666"/>
                    <a:pt x="1922" y="7692"/>
                    <a:pt x="1937" y="7704"/>
                  </a:cubicBezTo>
                  <a:cubicBezTo>
                    <a:pt x="1940" y="7735"/>
                    <a:pt x="1941" y="7750"/>
                    <a:pt x="1945" y="7750"/>
                  </a:cubicBezTo>
                  <a:cubicBezTo>
                    <a:pt x="1948" y="7750"/>
                    <a:pt x="1954" y="7733"/>
                    <a:pt x="1965" y="7701"/>
                  </a:cubicBezTo>
                  <a:cubicBezTo>
                    <a:pt x="1977" y="7685"/>
                    <a:pt x="1958" y="7645"/>
                    <a:pt x="1943" y="7629"/>
                  </a:cubicBezTo>
                  <a:lnTo>
                    <a:pt x="1896" y="7591"/>
                  </a:lnTo>
                  <a:lnTo>
                    <a:pt x="1955" y="7613"/>
                  </a:lnTo>
                  <a:cubicBezTo>
                    <a:pt x="1965" y="7623"/>
                    <a:pt x="1985" y="7630"/>
                    <a:pt x="2002" y="7630"/>
                  </a:cubicBezTo>
                  <a:cubicBezTo>
                    <a:pt x="2013" y="7630"/>
                    <a:pt x="2023" y="7627"/>
                    <a:pt x="2027" y="7620"/>
                  </a:cubicBezTo>
                  <a:cubicBezTo>
                    <a:pt x="2031" y="7614"/>
                    <a:pt x="2037" y="7612"/>
                    <a:pt x="2043" y="7612"/>
                  </a:cubicBezTo>
                  <a:cubicBezTo>
                    <a:pt x="2048" y="7612"/>
                    <a:pt x="2053" y="7614"/>
                    <a:pt x="2056" y="7616"/>
                  </a:cubicBezTo>
                  <a:lnTo>
                    <a:pt x="2031" y="7648"/>
                  </a:lnTo>
                  <a:cubicBezTo>
                    <a:pt x="2009" y="7654"/>
                    <a:pt x="1990" y="7667"/>
                    <a:pt x="1977" y="7685"/>
                  </a:cubicBezTo>
                  <a:cubicBezTo>
                    <a:pt x="1970" y="7722"/>
                    <a:pt x="1991" y="7762"/>
                    <a:pt x="2013" y="7762"/>
                  </a:cubicBezTo>
                  <a:cubicBezTo>
                    <a:pt x="2019" y="7762"/>
                    <a:pt x="2025" y="7759"/>
                    <a:pt x="2031" y="7751"/>
                  </a:cubicBezTo>
                  <a:cubicBezTo>
                    <a:pt x="2049" y="7764"/>
                    <a:pt x="2049" y="7764"/>
                    <a:pt x="2053" y="7792"/>
                  </a:cubicBezTo>
                  <a:cubicBezTo>
                    <a:pt x="2045" y="7803"/>
                    <a:pt x="2049" y="7812"/>
                    <a:pt x="2062" y="7812"/>
                  </a:cubicBezTo>
                  <a:cubicBezTo>
                    <a:pt x="2070" y="7812"/>
                    <a:pt x="2083" y="7808"/>
                    <a:pt x="2100" y="7798"/>
                  </a:cubicBezTo>
                  <a:cubicBezTo>
                    <a:pt x="2113" y="7791"/>
                    <a:pt x="2124" y="7787"/>
                    <a:pt x="2133" y="7787"/>
                  </a:cubicBezTo>
                  <a:cubicBezTo>
                    <a:pt x="2149" y="7787"/>
                    <a:pt x="2155" y="7802"/>
                    <a:pt x="2153" y="7833"/>
                  </a:cubicBezTo>
                  <a:cubicBezTo>
                    <a:pt x="2163" y="7880"/>
                    <a:pt x="2216" y="7919"/>
                    <a:pt x="2238" y="7919"/>
                  </a:cubicBezTo>
                  <a:cubicBezTo>
                    <a:pt x="2242" y="7919"/>
                    <a:pt x="2245" y="7917"/>
                    <a:pt x="2247" y="7914"/>
                  </a:cubicBezTo>
                  <a:cubicBezTo>
                    <a:pt x="2254" y="7901"/>
                    <a:pt x="2266" y="7896"/>
                    <a:pt x="2278" y="7896"/>
                  </a:cubicBezTo>
                  <a:cubicBezTo>
                    <a:pt x="2300" y="7896"/>
                    <a:pt x="2325" y="7914"/>
                    <a:pt x="2331" y="7933"/>
                  </a:cubicBezTo>
                  <a:cubicBezTo>
                    <a:pt x="2336" y="7952"/>
                    <a:pt x="2354" y="7966"/>
                    <a:pt x="2371" y="7966"/>
                  </a:cubicBezTo>
                  <a:cubicBezTo>
                    <a:pt x="2377" y="7966"/>
                    <a:pt x="2383" y="7964"/>
                    <a:pt x="2388" y="7961"/>
                  </a:cubicBezTo>
                  <a:lnTo>
                    <a:pt x="2388" y="7961"/>
                  </a:lnTo>
                  <a:cubicBezTo>
                    <a:pt x="2380" y="7977"/>
                    <a:pt x="2387" y="7999"/>
                    <a:pt x="2404" y="7999"/>
                  </a:cubicBezTo>
                  <a:cubicBezTo>
                    <a:pt x="2408" y="7999"/>
                    <a:pt x="2412" y="7998"/>
                    <a:pt x="2416" y="7996"/>
                  </a:cubicBezTo>
                  <a:cubicBezTo>
                    <a:pt x="2416" y="7996"/>
                    <a:pt x="2420" y="7997"/>
                    <a:pt x="2423" y="7997"/>
                  </a:cubicBezTo>
                  <a:cubicBezTo>
                    <a:pt x="2428" y="7997"/>
                    <a:pt x="2433" y="7994"/>
                    <a:pt x="2425" y="7977"/>
                  </a:cubicBezTo>
                  <a:lnTo>
                    <a:pt x="2479" y="7955"/>
                  </a:lnTo>
                  <a:cubicBezTo>
                    <a:pt x="2460" y="7945"/>
                    <a:pt x="2469" y="7927"/>
                    <a:pt x="2479" y="7908"/>
                  </a:cubicBezTo>
                  <a:cubicBezTo>
                    <a:pt x="2480" y="7905"/>
                    <a:pt x="2482" y="7904"/>
                    <a:pt x="2485" y="7904"/>
                  </a:cubicBezTo>
                  <a:cubicBezTo>
                    <a:pt x="2503" y="7904"/>
                    <a:pt x="2553" y="7950"/>
                    <a:pt x="2566" y="8011"/>
                  </a:cubicBezTo>
                  <a:lnTo>
                    <a:pt x="2595" y="8065"/>
                  </a:lnTo>
                  <a:lnTo>
                    <a:pt x="2607" y="8024"/>
                  </a:lnTo>
                  <a:cubicBezTo>
                    <a:pt x="2626" y="8030"/>
                    <a:pt x="2645" y="8036"/>
                    <a:pt x="2639" y="8055"/>
                  </a:cubicBezTo>
                  <a:cubicBezTo>
                    <a:pt x="2632" y="8077"/>
                    <a:pt x="2632" y="8077"/>
                    <a:pt x="2654" y="8083"/>
                  </a:cubicBezTo>
                  <a:cubicBezTo>
                    <a:pt x="2656" y="8084"/>
                    <a:pt x="2658" y="8084"/>
                    <a:pt x="2659" y="8084"/>
                  </a:cubicBezTo>
                  <a:cubicBezTo>
                    <a:pt x="2668" y="8084"/>
                    <a:pt x="2677" y="8078"/>
                    <a:pt x="2679" y="8068"/>
                  </a:cubicBezTo>
                  <a:cubicBezTo>
                    <a:pt x="2686" y="8047"/>
                    <a:pt x="2689" y="8038"/>
                    <a:pt x="2693" y="8038"/>
                  </a:cubicBezTo>
                  <a:cubicBezTo>
                    <a:pt x="2696" y="8038"/>
                    <a:pt x="2699" y="8044"/>
                    <a:pt x="2704" y="8055"/>
                  </a:cubicBezTo>
                  <a:cubicBezTo>
                    <a:pt x="2710" y="8081"/>
                    <a:pt x="2718" y="8094"/>
                    <a:pt x="2729" y="8094"/>
                  </a:cubicBezTo>
                  <a:cubicBezTo>
                    <a:pt x="2739" y="8094"/>
                    <a:pt x="2750" y="8086"/>
                    <a:pt x="2764" y="8071"/>
                  </a:cubicBezTo>
                  <a:cubicBezTo>
                    <a:pt x="2768" y="8051"/>
                    <a:pt x="2771" y="8041"/>
                    <a:pt x="2773" y="8041"/>
                  </a:cubicBezTo>
                  <a:cubicBezTo>
                    <a:pt x="2776" y="8041"/>
                    <a:pt x="2778" y="8052"/>
                    <a:pt x="2783" y="8074"/>
                  </a:cubicBezTo>
                  <a:cubicBezTo>
                    <a:pt x="2780" y="8096"/>
                    <a:pt x="2792" y="8118"/>
                    <a:pt x="2814" y="8124"/>
                  </a:cubicBezTo>
                  <a:lnTo>
                    <a:pt x="2820" y="8105"/>
                  </a:lnTo>
                  <a:cubicBezTo>
                    <a:pt x="2825" y="8083"/>
                    <a:pt x="2833" y="8074"/>
                    <a:pt x="2842" y="8074"/>
                  </a:cubicBezTo>
                  <a:cubicBezTo>
                    <a:pt x="2849" y="8074"/>
                    <a:pt x="2857" y="8081"/>
                    <a:pt x="2864" y="8093"/>
                  </a:cubicBezTo>
                  <a:cubicBezTo>
                    <a:pt x="2862" y="8106"/>
                    <a:pt x="2869" y="8113"/>
                    <a:pt x="2884" y="8113"/>
                  </a:cubicBezTo>
                  <a:cubicBezTo>
                    <a:pt x="2894" y="8113"/>
                    <a:pt x="2907" y="8110"/>
                    <a:pt x="2924" y="8105"/>
                  </a:cubicBezTo>
                  <a:cubicBezTo>
                    <a:pt x="2964" y="8112"/>
                    <a:pt x="2986" y="8115"/>
                    <a:pt x="2983" y="8134"/>
                  </a:cubicBezTo>
                  <a:cubicBezTo>
                    <a:pt x="2980" y="8154"/>
                    <a:pt x="2978" y="8164"/>
                    <a:pt x="2981" y="8164"/>
                  </a:cubicBezTo>
                  <a:cubicBezTo>
                    <a:pt x="2984" y="8164"/>
                    <a:pt x="2991" y="8155"/>
                    <a:pt x="3005" y="8137"/>
                  </a:cubicBezTo>
                  <a:cubicBezTo>
                    <a:pt x="3015" y="8129"/>
                    <a:pt x="3020" y="8125"/>
                    <a:pt x="3026" y="8125"/>
                  </a:cubicBezTo>
                  <a:cubicBezTo>
                    <a:pt x="3034" y="8125"/>
                    <a:pt x="3043" y="8132"/>
                    <a:pt x="3065" y="8146"/>
                  </a:cubicBezTo>
                  <a:cubicBezTo>
                    <a:pt x="3074" y="8157"/>
                    <a:pt x="3079" y="8163"/>
                    <a:pt x="3085" y="8163"/>
                  </a:cubicBezTo>
                  <a:cubicBezTo>
                    <a:pt x="3090" y="8163"/>
                    <a:pt x="3097" y="8158"/>
                    <a:pt x="3109" y="8149"/>
                  </a:cubicBezTo>
                  <a:cubicBezTo>
                    <a:pt x="3112" y="8105"/>
                    <a:pt x="3112" y="8087"/>
                    <a:pt x="3093" y="8083"/>
                  </a:cubicBezTo>
                  <a:cubicBezTo>
                    <a:pt x="3071" y="8083"/>
                    <a:pt x="3071" y="8083"/>
                    <a:pt x="3074" y="8061"/>
                  </a:cubicBezTo>
                  <a:lnTo>
                    <a:pt x="3074" y="8061"/>
                  </a:lnTo>
                  <a:lnTo>
                    <a:pt x="3115" y="8065"/>
                  </a:lnTo>
                  <a:cubicBezTo>
                    <a:pt x="3120" y="8065"/>
                    <a:pt x="3124" y="8065"/>
                    <a:pt x="3129" y="8065"/>
                  </a:cubicBezTo>
                  <a:cubicBezTo>
                    <a:pt x="3152" y="8065"/>
                    <a:pt x="3172" y="8059"/>
                    <a:pt x="3193" y="8049"/>
                  </a:cubicBezTo>
                  <a:cubicBezTo>
                    <a:pt x="3228" y="8033"/>
                    <a:pt x="3233" y="8002"/>
                    <a:pt x="3211" y="8002"/>
                  </a:cubicBezTo>
                  <a:cubicBezTo>
                    <a:pt x="3207" y="8002"/>
                    <a:pt x="3202" y="8003"/>
                    <a:pt x="3196" y="8005"/>
                  </a:cubicBezTo>
                  <a:lnTo>
                    <a:pt x="3178" y="7983"/>
                  </a:lnTo>
                  <a:cubicBezTo>
                    <a:pt x="3179" y="7952"/>
                    <a:pt x="3170" y="7936"/>
                    <a:pt x="3161" y="7936"/>
                  </a:cubicBezTo>
                  <a:cubicBezTo>
                    <a:pt x="3152" y="7936"/>
                    <a:pt x="3142" y="7952"/>
                    <a:pt x="3140" y="7983"/>
                  </a:cubicBezTo>
                  <a:cubicBezTo>
                    <a:pt x="3137" y="8017"/>
                    <a:pt x="3135" y="8033"/>
                    <a:pt x="3132" y="8033"/>
                  </a:cubicBezTo>
                  <a:cubicBezTo>
                    <a:pt x="3129" y="8033"/>
                    <a:pt x="3125" y="8022"/>
                    <a:pt x="3118" y="8002"/>
                  </a:cubicBezTo>
                  <a:cubicBezTo>
                    <a:pt x="3121" y="7961"/>
                    <a:pt x="3102" y="7958"/>
                    <a:pt x="3084" y="7958"/>
                  </a:cubicBezTo>
                  <a:cubicBezTo>
                    <a:pt x="3065" y="7955"/>
                    <a:pt x="3065" y="7955"/>
                    <a:pt x="3068" y="7936"/>
                  </a:cubicBezTo>
                  <a:cubicBezTo>
                    <a:pt x="3068" y="7914"/>
                    <a:pt x="3055" y="7895"/>
                    <a:pt x="3037" y="7889"/>
                  </a:cubicBezTo>
                  <a:cubicBezTo>
                    <a:pt x="3031" y="7888"/>
                    <a:pt x="3027" y="7888"/>
                    <a:pt x="3024" y="7888"/>
                  </a:cubicBezTo>
                  <a:cubicBezTo>
                    <a:pt x="3017" y="7888"/>
                    <a:pt x="3017" y="7891"/>
                    <a:pt x="3015" y="7905"/>
                  </a:cubicBezTo>
                  <a:cubicBezTo>
                    <a:pt x="3021" y="7914"/>
                    <a:pt x="3019" y="7919"/>
                    <a:pt x="3013" y="7919"/>
                  </a:cubicBezTo>
                  <a:cubicBezTo>
                    <a:pt x="3005" y="7919"/>
                    <a:pt x="2988" y="7907"/>
                    <a:pt x="2980" y="7880"/>
                  </a:cubicBezTo>
                  <a:cubicBezTo>
                    <a:pt x="2973" y="7870"/>
                    <a:pt x="2970" y="7865"/>
                    <a:pt x="2967" y="7865"/>
                  </a:cubicBezTo>
                  <a:cubicBezTo>
                    <a:pt x="2963" y="7865"/>
                    <a:pt x="2962" y="7875"/>
                    <a:pt x="2958" y="7898"/>
                  </a:cubicBezTo>
                  <a:cubicBezTo>
                    <a:pt x="2955" y="7917"/>
                    <a:pt x="2946" y="7926"/>
                    <a:pt x="2936" y="7926"/>
                  </a:cubicBezTo>
                  <a:cubicBezTo>
                    <a:pt x="2924" y="7926"/>
                    <a:pt x="2910" y="7913"/>
                    <a:pt x="2905" y="7889"/>
                  </a:cubicBezTo>
                  <a:lnTo>
                    <a:pt x="2867" y="7880"/>
                  </a:lnTo>
                  <a:cubicBezTo>
                    <a:pt x="2866" y="7879"/>
                    <a:pt x="2865" y="7879"/>
                    <a:pt x="2863" y="7879"/>
                  </a:cubicBezTo>
                  <a:cubicBezTo>
                    <a:pt x="2848" y="7879"/>
                    <a:pt x="2845" y="7897"/>
                    <a:pt x="2839" y="7917"/>
                  </a:cubicBezTo>
                  <a:cubicBezTo>
                    <a:pt x="2836" y="7940"/>
                    <a:pt x="2833" y="7950"/>
                    <a:pt x="2829" y="7950"/>
                  </a:cubicBezTo>
                  <a:cubicBezTo>
                    <a:pt x="2826" y="7950"/>
                    <a:pt x="2823" y="7944"/>
                    <a:pt x="2817" y="7933"/>
                  </a:cubicBezTo>
                  <a:cubicBezTo>
                    <a:pt x="2808" y="7917"/>
                    <a:pt x="2805" y="7902"/>
                    <a:pt x="2808" y="7886"/>
                  </a:cubicBezTo>
                  <a:cubicBezTo>
                    <a:pt x="2814" y="7867"/>
                    <a:pt x="2795" y="7864"/>
                    <a:pt x="2776" y="7858"/>
                  </a:cubicBezTo>
                  <a:cubicBezTo>
                    <a:pt x="2767" y="7856"/>
                    <a:pt x="2750" y="7851"/>
                    <a:pt x="2737" y="7851"/>
                  </a:cubicBezTo>
                  <a:cubicBezTo>
                    <a:pt x="2728" y="7851"/>
                    <a:pt x="2721" y="7853"/>
                    <a:pt x="2720" y="7861"/>
                  </a:cubicBezTo>
                  <a:cubicBezTo>
                    <a:pt x="2718" y="7867"/>
                    <a:pt x="2717" y="7870"/>
                    <a:pt x="2717" y="7870"/>
                  </a:cubicBezTo>
                  <a:cubicBezTo>
                    <a:pt x="2717" y="7870"/>
                    <a:pt x="2721" y="7855"/>
                    <a:pt x="2723" y="7842"/>
                  </a:cubicBezTo>
                  <a:cubicBezTo>
                    <a:pt x="2712" y="7838"/>
                    <a:pt x="2712" y="7828"/>
                    <a:pt x="2711" y="7828"/>
                  </a:cubicBezTo>
                  <a:cubicBezTo>
                    <a:pt x="2710" y="7828"/>
                    <a:pt x="2709" y="7830"/>
                    <a:pt x="2707" y="7836"/>
                  </a:cubicBezTo>
                  <a:cubicBezTo>
                    <a:pt x="2689" y="7830"/>
                    <a:pt x="2673" y="7817"/>
                    <a:pt x="2660" y="7801"/>
                  </a:cubicBezTo>
                  <a:cubicBezTo>
                    <a:pt x="2651" y="7791"/>
                    <a:pt x="2637" y="7786"/>
                    <a:pt x="2625" y="7786"/>
                  </a:cubicBezTo>
                  <a:cubicBezTo>
                    <a:pt x="2601" y="7786"/>
                    <a:pt x="2580" y="7806"/>
                    <a:pt x="2602" y="7845"/>
                  </a:cubicBezTo>
                  <a:lnTo>
                    <a:pt x="2602" y="7845"/>
                  </a:lnTo>
                  <a:cubicBezTo>
                    <a:pt x="2598" y="7844"/>
                    <a:pt x="2594" y="7841"/>
                    <a:pt x="2588" y="7839"/>
                  </a:cubicBezTo>
                  <a:cubicBezTo>
                    <a:pt x="2586" y="7838"/>
                    <a:pt x="2583" y="7838"/>
                    <a:pt x="2581" y="7838"/>
                  </a:cubicBezTo>
                  <a:cubicBezTo>
                    <a:pt x="2568" y="7838"/>
                    <a:pt x="2563" y="7851"/>
                    <a:pt x="2563" y="7851"/>
                  </a:cubicBezTo>
                  <a:cubicBezTo>
                    <a:pt x="2559" y="7861"/>
                    <a:pt x="2552" y="7864"/>
                    <a:pt x="2544" y="7864"/>
                  </a:cubicBezTo>
                  <a:cubicBezTo>
                    <a:pt x="2536" y="7864"/>
                    <a:pt x="2527" y="7861"/>
                    <a:pt x="2519" y="7858"/>
                  </a:cubicBezTo>
                  <a:lnTo>
                    <a:pt x="2535" y="7817"/>
                  </a:lnTo>
                  <a:cubicBezTo>
                    <a:pt x="2561" y="7785"/>
                    <a:pt x="2560" y="7760"/>
                    <a:pt x="2545" y="7760"/>
                  </a:cubicBezTo>
                  <a:cubicBezTo>
                    <a:pt x="2536" y="7760"/>
                    <a:pt x="2523" y="7767"/>
                    <a:pt x="2508" y="7784"/>
                  </a:cubicBezTo>
                  <a:lnTo>
                    <a:pt x="2508" y="7784"/>
                  </a:lnTo>
                  <a:cubicBezTo>
                    <a:pt x="2511" y="7779"/>
                    <a:pt x="2513" y="7773"/>
                    <a:pt x="2516" y="7767"/>
                  </a:cubicBezTo>
                  <a:cubicBezTo>
                    <a:pt x="2526" y="7745"/>
                    <a:pt x="2507" y="7742"/>
                    <a:pt x="2466" y="7742"/>
                  </a:cubicBezTo>
                  <a:cubicBezTo>
                    <a:pt x="2465" y="7741"/>
                    <a:pt x="2463" y="7741"/>
                    <a:pt x="2461" y="7741"/>
                  </a:cubicBezTo>
                  <a:cubicBezTo>
                    <a:pt x="2443" y="7741"/>
                    <a:pt x="2412" y="7766"/>
                    <a:pt x="2403" y="7783"/>
                  </a:cubicBezTo>
                  <a:cubicBezTo>
                    <a:pt x="2401" y="7789"/>
                    <a:pt x="2394" y="7794"/>
                    <a:pt x="2387" y="7794"/>
                  </a:cubicBezTo>
                  <a:cubicBezTo>
                    <a:pt x="2384" y="7794"/>
                    <a:pt x="2381" y="7794"/>
                    <a:pt x="2378" y="7792"/>
                  </a:cubicBezTo>
                  <a:cubicBezTo>
                    <a:pt x="2363" y="7783"/>
                    <a:pt x="2363" y="7783"/>
                    <a:pt x="2372" y="7764"/>
                  </a:cubicBezTo>
                  <a:cubicBezTo>
                    <a:pt x="2385" y="7741"/>
                    <a:pt x="2374" y="7725"/>
                    <a:pt x="2354" y="7725"/>
                  </a:cubicBezTo>
                  <a:cubicBezTo>
                    <a:pt x="2344" y="7725"/>
                    <a:pt x="2332" y="7729"/>
                    <a:pt x="2319" y="7739"/>
                  </a:cubicBezTo>
                  <a:lnTo>
                    <a:pt x="2331" y="7720"/>
                  </a:lnTo>
                  <a:cubicBezTo>
                    <a:pt x="2341" y="7701"/>
                    <a:pt x="2335" y="7676"/>
                    <a:pt x="2244" y="7645"/>
                  </a:cubicBezTo>
                  <a:cubicBezTo>
                    <a:pt x="2181" y="7604"/>
                    <a:pt x="2137" y="7569"/>
                    <a:pt x="2150" y="7554"/>
                  </a:cubicBezTo>
                  <a:cubicBezTo>
                    <a:pt x="2160" y="7541"/>
                    <a:pt x="2109" y="7533"/>
                    <a:pt x="2060" y="7533"/>
                  </a:cubicBezTo>
                  <a:cubicBezTo>
                    <a:pt x="2047" y="7533"/>
                    <a:pt x="2033" y="7534"/>
                    <a:pt x="2021" y="7535"/>
                  </a:cubicBezTo>
                  <a:cubicBezTo>
                    <a:pt x="2037" y="7516"/>
                    <a:pt x="2021" y="7504"/>
                    <a:pt x="1993" y="7482"/>
                  </a:cubicBezTo>
                  <a:cubicBezTo>
                    <a:pt x="1949" y="7444"/>
                    <a:pt x="1949" y="7444"/>
                    <a:pt x="1965" y="7428"/>
                  </a:cubicBezTo>
                  <a:cubicBezTo>
                    <a:pt x="1991" y="7416"/>
                    <a:pt x="2000" y="7412"/>
                    <a:pt x="1990" y="7412"/>
                  </a:cubicBezTo>
                  <a:cubicBezTo>
                    <a:pt x="1984" y="7412"/>
                    <a:pt x="1972" y="7414"/>
                    <a:pt x="1952" y="7416"/>
                  </a:cubicBezTo>
                  <a:cubicBezTo>
                    <a:pt x="1947" y="7418"/>
                    <a:pt x="1942" y="7419"/>
                    <a:pt x="1937" y="7419"/>
                  </a:cubicBezTo>
                  <a:cubicBezTo>
                    <a:pt x="1903" y="7419"/>
                    <a:pt x="1887" y="7372"/>
                    <a:pt x="1915" y="7347"/>
                  </a:cubicBezTo>
                  <a:cubicBezTo>
                    <a:pt x="1927" y="7331"/>
                    <a:pt x="1915" y="7322"/>
                    <a:pt x="1890" y="7294"/>
                  </a:cubicBezTo>
                  <a:cubicBezTo>
                    <a:pt x="1864" y="7294"/>
                    <a:pt x="1839" y="7265"/>
                    <a:pt x="1814" y="7237"/>
                  </a:cubicBezTo>
                  <a:cubicBezTo>
                    <a:pt x="1795" y="7214"/>
                    <a:pt x="1787" y="7204"/>
                    <a:pt x="1777" y="7204"/>
                  </a:cubicBezTo>
                  <a:cubicBezTo>
                    <a:pt x="1769" y="7204"/>
                    <a:pt x="1761" y="7211"/>
                    <a:pt x="1745" y="7222"/>
                  </a:cubicBezTo>
                  <a:cubicBezTo>
                    <a:pt x="1735" y="7230"/>
                    <a:pt x="1726" y="7234"/>
                    <a:pt x="1719" y="7234"/>
                  </a:cubicBezTo>
                  <a:cubicBezTo>
                    <a:pt x="1704" y="7234"/>
                    <a:pt x="1694" y="7220"/>
                    <a:pt x="1680" y="7200"/>
                  </a:cubicBezTo>
                  <a:cubicBezTo>
                    <a:pt x="1670" y="7184"/>
                    <a:pt x="1658" y="7168"/>
                    <a:pt x="1673" y="7159"/>
                  </a:cubicBezTo>
                  <a:cubicBezTo>
                    <a:pt x="1676" y="7143"/>
                    <a:pt x="1676" y="7128"/>
                    <a:pt x="1670" y="7115"/>
                  </a:cubicBezTo>
                  <a:cubicBezTo>
                    <a:pt x="1658" y="7099"/>
                    <a:pt x="1648" y="7084"/>
                    <a:pt x="1667" y="7071"/>
                  </a:cubicBezTo>
                  <a:cubicBezTo>
                    <a:pt x="1670" y="7052"/>
                    <a:pt x="1667" y="7030"/>
                    <a:pt x="1655" y="7015"/>
                  </a:cubicBezTo>
                  <a:cubicBezTo>
                    <a:pt x="1636" y="6983"/>
                    <a:pt x="1617" y="6949"/>
                    <a:pt x="1636" y="6940"/>
                  </a:cubicBezTo>
                  <a:cubicBezTo>
                    <a:pt x="1630" y="6931"/>
                    <a:pt x="1628" y="6927"/>
                    <a:pt x="1624" y="6927"/>
                  </a:cubicBezTo>
                  <a:cubicBezTo>
                    <a:pt x="1620" y="6927"/>
                    <a:pt x="1616" y="6929"/>
                    <a:pt x="1608" y="6933"/>
                  </a:cubicBezTo>
                  <a:cubicBezTo>
                    <a:pt x="1603" y="6935"/>
                    <a:pt x="1599" y="6937"/>
                    <a:pt x="1594" y="6937"/>
                  </a:cubicBezTo>
                  <a:cubicBezTo>
                    <a:pt x="1578" y="6937"/>
                    <a:pt x="1560" y="6920"/>
                    <a:pt x="1548" y="6861"/>
                  </a:cubicBezTo>
                  <a:cubicBezTo>
                    <a:pt x="1530" y="6829"/>
                    <a:pt x="1513" y="6782"/>
                    <a:pt x="1495" y="6782"/>
                  </a:cubicBezTo>
                  <a:cubicBezTo>
                    <a:pt x="1494" y="6782"/>
                    <a:pt x="1493" y="6782"/>
                    <a:pt x="1492" y="6783"/>
                  </a:cubicBezTo>
                  <a:cubicBezTo>
                    <a:pt x="1485" y="6767"/>
                    <a:pt x="1485" y="6767"/>
                    <a:pt x="1504" y="6758"/>
                  </a:cubicBezTo>
                  <a:cubicBezTo>
                    <a:pt x="1542" y="6742"/>
                    <a:pt x="1529" y="6711"/>
                    <a:pt x="1476" y="6689"/>
                  </a:cubicBezTo>
                  <a:cubicBezTo>
                    <a:pt x="1473" y="6691"/>
                    <a:pt x="1469" y="6691"/>
                    <a:pt x="1467" y="6691"/>
                  </a:cubicBezTo>
                  <a:cubicBezTo>
                    <a:pt x="1455" y="6691"/>
                    <a:pt x="1450" y="6675"/>
                    <a:pt x="1463" y="6654"/>
                  </a:cubicBezTo>
                  <a:cubicBezTo>
                    <a:pt x="1457" y="6642"/>
                    <a:pt x="1448" y="6632"/>
                    <a:pt x="1432" y="6626"/>
                  </a:cubicBezTo>
                  <a:cubicBezTo>
                    <a:pt x="1407" y="6614"/>
                    <a:pt x="1407" y="6614"/>
                    <a:pt x="1416" y="6573"/>
                  </a:cubicBezTo>
                  <a:cubicBezTo>
                    <a:pt x="1435" y="6567"/>
                    <a:pt x="1432" y="6548"/>
                    <a:pt x="1426" y="6532"/>
                  </a:cubicBezTo>
                  <a:cubicBezTo>
                    <a:pt x="1394" y="6501"/>
                    <a:pt x="1341" y="6307"/>
                    <a:pt x="1357" y="6281"/>
                  </a:cubicBezTo>
                  <a:cubicBezTo>
                    <a:pt x="1332" y="6269"/>
                    <a:pt x="1332" y="6269"/>
                    <a:pt x="1329" y="6253"/>
                  </a:cubicBezTo>
                  <a:cubicBezTo>
                    <a:pt x="1354" y="6230"/>
                    <a:pt x="1347" y="6217"/>
                    <a:pt x="1325" y="6217"/>
                  </a:cubicBezTo>
                  <a:cubicBezTo>
                    <a:pt x="1317" y="6217"/>
                    <a:pt x="1308" y="6219"/>
                    <a:pt x="1297" y="6222"/>
                  </a:cubicBezTo>
                  <a:lnTo>
                    <a:pt x="1304" y="6241"/>
                  </a:lnTo>
                  <a:lnTo>
                    <a:pt x="1307" y="6256"/>
                  </a:lnTo>
                  <a:cubicBezTo>
                    <a:pt x="1302" y="6258"/>
                    <a:pt x="1299" y="6258"/>
                    <a:pt x="1295" y="6258"/>
                  </a:cubicBezTo>
                  <a:cubicBezTo>
                    <a:pt x="1264" y="6258"/>
                    <a:pt x="1260" y="6214"/>
                    <a:pt x="1313" y="6200"/>
                  </a:cubicBezTo>
                  <a:cubicBezTo>
                    <a:pt x="1347" y="6169"/>
                    <a:pt x="1347" y="6169"/>
                    <a:pt x="1304" y="6162"/>
                  </a:cubicBezTo>
                  <a:cubicBezTo>
                    <a:pt x="1257" y="6156"/>
                    <a:pt x="1253" y="6137"/>
                    <a:pt x="1288" y="6109"/>
                  </a:cubicBezTo>
                  <a:cubicBezTo>
                    <a:pt x="1329" y="6100"/>
                    <a:pt x="1329" y="6100"/>
                    <a:pt x="1285" y="6090"/>
                  </a:cubicBezTo>
                  <a:cubicBezTo>
                    <a:pt x="1194" y="6078"/>
                    <a:pt x="1159" y="6031"/>
                    <a:pt x="1241" y="6009"/>
                  </a:cubicBezTo>
                  <a:cubicBezTo>
                    <a:pt x="1278" y="5996"/>
                    <a:pt x="1294" y="5974"/>
                    <a:pt x="1291" y="5956"/>
                  </a:cubicBezTo>
                  <a:cubicBezTo>
                    <a:pt x="1288" y="5947"/>
                    <a:pt x="1281" y="5944"/>
                    <a:pt x="1272" y="5944"/>
                  </a:cubicBezTo>
                  <a:cubicBezTo>
                    <a:pt x="1264" y="5944"/>
                    <a:pt x="1254" y="5946"/>
                    <a:pt x="1244" y="5949"/>
                  </a:cubicBezTo>
                  <a:cubicBezTo>
                    <a:pt x="1232" y="5959"/>
                    <a:pt x="1224" y="5963"/>
                    <a:pt x="1220" y="5963"/>
                  </a:cubicBezTo>
                  <a:cubicBezTo>
                    <a:pt x="1211" y="5963"/>
                    <a:pt x="1216" y="5946"/>
                    <a:pt x="1235" y="5915"/>
                  </a:cubicBezTo>
                  <a:cubicBezTo>
                    <a:pt x="1282" y="5843"/>
                    <a:pt x="1272" y="5808"/>
                    <a:pt x="1216" y="5767"/>
                  </a:cubicBezTo>
                  <a:cubicBezTo>
                    <a:pt x="1171" y="5721"/>
                    <a:pt x="1153" y="5679"/>
                    <a:pt x="1169" y="5679"/>
                  </a:cubicBezTo>
                  <a:cubicBezTo>
                    <a:pt x="1174" y="5679"/>
                    <a:pt x="1183" y="5684"/>
                    <a:pt x="1197" y="5695"/>
                  </a:cubicBezTo>
                  <a:cubicBezTo>
                    <a:pt x="1221" y="5707"/>
                    <a:pt x="1233" y="5713"/>
                    <a:pt x="1237" y="5713"/>
                  </a:cubicBezTo>
                  <a:cubicBezTo>
                    <a:pt x="1241" y="5713"/>
                    <a:pt x="1234" y="5706"/>
                    <a:pt x="1219" y="5689"/>
                  </a:cubicBezTo>
                  <a:cubicBezTo>
                    <a:pt x="1210" y="5655"/>
                    <a:pt x="1197" y="5617"/>
                    <a:pt x="1194" y="5601"/>
                  </a:cubicBezTo>
                  <a:cubicBezTo>
                    <a:pt x="1186" y="5586"/>
                    <a:pt x="1170" y="5575"/>
                    <a:pt x="1154" y="5575"/>
                  </a:cubicBezTo>
                  <a:cubicBezTo>
                    <a:pt x="1150" y="5575"/>
                    <a:pt x="1147" y="5575"/>
                    <a:pt x="1144" y="5576"/>
                  </a:cubicBezTo>
                  <a:cubicBezTo>
                    <a:pt x="1178" y="5548"/>
                    <a:pt x="1191" y="5507"/>
                    <a:pt x="1141" y="5482"/>
                  </a:cubicBezTo>
                  <a:lnTo>
                    <a:pt x="1131" y="5445"/>
                  </a:lnTo>
                  <a:cubicBezTo>
                    <a:pt x="1125" y="5429"/>
                    <a:pt x="1125" y="5429"/>
                    <a:pt x="1100" y="5417"/>
                  </a:cubicBezTo>
                  <a:cubicBezTo>
                    <a:pt x="1075" y="5404"/>
                    <a:pt x="1090" y="5379"/>
                    <a:pt x="1106" y="5357"/>
                  </a:cubicBezTo>
                  <a:cubicBezTo>
                    <a:pt x="1120" y="5337"/>
                    <a:pt x="1134" y="5315"/>
                    <a:pt x="1121" y="5315"/>
                  </a:cubicBezTo>
                  <a:cubicBezTo>
                    <a:pt x="1120" y="5315"/>
                    <a:pt x="1118" y="5316"/>
                    <a:pt x="1116" y="5316"/>
                  </a:cubicBezTo>
                  <a:cubicBezTo>
                    <a:pt x="1114" y="5317"/>
                    <a:pt x="1112" y="5317"/>
                    <a:pt x="1110" y="5317"/>
                  </a:cubicBezTo>
                  <a:cubicBezTo>
                    <a:pt x="1091" y="5317"/>
                    <a:pt x="1063" y="5290"/>
                    <a:pt x="1040" y="5279"/>
                  </a:cubicBezTo>
                  <a:cubicBezTo>
                    <a:pt x="1020" y="5269"/>
                    <a:pt x="1026" y="5253"/>
                    <a:pt x="1042" y="5253"/>
                  </a:cubicBezTo>
                  <a:cubicBezTo>
                    <a:pt x="1046" y="5253"/>
                    <a:pt x="1051" y="5254"/>
                    <a:pt x="1056" y="5257"/>
                  </a:cubicBezTo>
                  <a:cubicBezTo>
                    <a:pt x="1078" y="5250"/>
                    <a:pt x="1078" y="5250"/>
                    <a:pt x="1087" y="5210"/>
                  </a:cubicBezTo>
                  <a:cubicBezTo>
                    <a:pt x="1082" y="5192"/>
                    <a:pt x="1073" y="5162"/>
                    <a:pt x="1057" y="5162"/>
                  </a:cubicBezTo>
                  <a:cubicBezTo>
                    <a:pt x="1056" y="5162"/>
                    <a:pt x="1054" y="5162"/>
                    <a:pt x="1053" y="5163"/>
                  </a:cubicBezTo>
                  <a:cubicBezTo>
                    <a:pt x="1053" y="5163"/>
                    <a:pt x="1052" y="5163"/>
                    <a:pt x="1052" y="5163"/>
                  </a:cubicBezTo>
                  <a:cubicBezTo>
                    <a:pt x="1030" y="5163"/>
                    <a:pt x="1003" y="5059"/>
                    <a:pt x="1018" y="5037"/>
                  </a:cubicBezTo>
                  <a:cubicBezTo>
                    <a:pt x="1018" y="5037"/>
                    <a:pt x="1015" y="5019"/>
                    <a:pt x="1009" y="5003"/>
                  </a:cubicBezTo>
                  <a:cubicBezTo>
                    <a:pt x="1003" y="4984"/>
                    <a:pt x="978" y="4972"/>
                    <a:pt x="974" y="4953"/>
                  </a:cubicBezTo>
                  <a:cubicBezTo>
                    <a:pt x="968" y="4940"/>
                    <a:pt x="959" y="4928"/>
                    <a:pt x="943" y="4924"/>
                  </a:cubicBezTo>
                  <a:cubicBezTo>
                    <a:pt x="940" y="4906"/>
                    <a:pt x="934" y="4887"/>
                    <a:pt x="956" y="4884"/>
                  </a:cubicBezTo>
                  <a:cubicBezTo>
                    <a:pt x="909" y="4874"/>
                    <a:pt x="909" y="4874"/>
                    <a:pt x="946" y="4846"/>
                  </a:cubicBezTo>
                  <a:cubicBezTo>
                    <a:pt x="987" y="4837"/>
                    <a:pt x="987" y="4837"/>
                    <a:pt x="940" y="4827"/>
                  </a:cubicBezTo>
                  <a:cubicBezTo>
                    <a:pt x="915" y="4818"/>
                    <a:pt x="915" y="4818"/>
                    <a:pt x="931" y="4793"/>
                  </a:cubicBezTo>
                  <a:cubicBezTo>
                    <a:pt x="948" y="4787"/>
                    <a:pt x="947" y="4774"/>
                    <a:pt x="930" y="4774"/>
                  </a:cubicBezTo>
                  <a:cubicBezTo>
                    <a:pt x="928" y="4774"/>
                    <a:pt x="926" y="4774"/>
                    <a:pt x="924" y="4774"/>
                  </a:cubicBezTo>
                  <a:cubicBezTo>
                    <a:pt x="880" y="4768"/>
                    <a:pt x="846" y="4721"/>
                    <a:pt x="887" y="4708"/>
                  </a:cubicBezTo>
                  <a:cubicBezTo>
                    <a:pt x="880" y="4696"/>
                    <a:pt x="871" y="4686"/>
                    <a:pt x="855" y="4680"/>
                  </a:cubicBezTo>
                  <a:cubicBezTo>
                    <a:pt x="812" y="4674"/>
                    <a:pt x="812" y="4674"/>
                    <a:pt x="852" y="4661"/>
                  </a:cubicBezTo>
                  <a:cubicBezTo>
                    <a:pt x="887" y="4633"/>
                    <a:pt x="884" y="4614"/>
                    <a:pt x="837" y="4608"/>
                  </a:cubicBezTo>
                  <a:cubicBezTo>
                    <a:pt x="824" y="4602"/>
                    <a:pt x="818" y="4586"/>
                    <a:pt x="827" y="4574"/>
                  </a:cubicBezTo>
                  <a:cubicBezTo>
                    <a:pt x="836" y="4537"/>
                    <a:pt x="832" y="4444"/>
                    <a:pt x="804" y="4444"/>
                  </a:cubicBezTo>
                  <a:cubicBezTo>
                    <a:pt x="801" y="4444"/>
                    <a:pt x="797" y="4445"/>
                    <a:pt x="793" y="4448"/>
                  </a:cubicBezTo>
                  <a:lnTo>
                    <a:pt x="783" y="4414"/>
                  </a:lnTo>
                  <a:cubicBezTo>
                    <a:pt x="796" y="4373"/>
                    <a:pt x="790" y="4354"/>
                    <a:pt x="765" y="4342"/>
                  </a:cubicBezTo>
                  <a:lnTo>
                    <a:pt x="739" y="4329"/>
                  </a:lnTo>
                  <a:cubicBezTo>
                    <a:pt x="761" y="4323"/>
                    <a:pt x="774" y="4304"/>
                    <a:pt x="771" y="4282"/>
                  </a:cubicBezTo>
                  <a:cubicBezTo>
                    <a:pt x="766" y="4271"/>
                    <a:pt x="765" y="4268"/>
                    <a:pt x="758" y="4268"/>
                  </a:cubicBezTo>
                  <a:cubicBezTo>
                    <a:pt x="756" y="4268"/>
                    <a:pt x="752" y="4269"/>
                    <a:pt x="746" y="4270"/>
                  </a:cubicBezTo>
                  <a:cubicBezTo>
                    <a:pt x="740" y="4278"/>
                    <a:pt x="736" y="4282"/>
                    <a:pt x="733" y="4282"/>
                  </a:cubicBezTo>
                  <a:cubicBezTo>
                    <a:pt x="726" y="4282"/>
                    <a:pt x="723" y="4269"/>
                    <a:pt x="721" y="4257"/>
                  </a:cubicBezTo>
                  <a:cubicBezTo>
                    <a:pt x="718" y="4238"/>
                    <a:pt x="730" y="4216"/>
                    <a:pt x="752" y="4213"/>
                  </a:cubicBezTo>
                  <a:lnTo>
                    <a:pt x="746" y="4194"/>
                  </a:lnTo>
                  <a:cubicBezTo>
                    <a:pt x="737" y="4196"/>
                    <a:pt x="730" y="4197"/>
                    <a:pt x="724" y="4197"/>
                  </a:cubicBezTo>
                  <a:cubicBezTo>
                    <a:pt x="705" y="4197"/>
                    <a:pt x="706" y="4187"/>
                    <a:pt x="721" y="4182"/>
                  </a:cubicBezTo>
                  <a:cubicBezTo>
                    <a:pt x="733" y="4163"/>
                    <a:pt x="733" y="4141"/>
                    <a:pt x="727" y="4122"/>
                  </a:cubicBezTo>
                  <a:lnTo>
                    <a:pt x="727" y="4122"/>
                  </a:lnTo>
                  <a:cubicBezTo>
                    <a:pt x="724" y="4123"/>
                    <a:pt x="722" y="4123"/>
                    <a:pt x="720" y="4123"/>
                  </a:cubicBezTo>
                  <a:cubicBezTo>
                    <a:pt x="712" y="4123"/>
                    <a:pt x="716" y="4116"/>
                    <a:pt x="721" y="4116"/>
                  </a:cubicBezTo>
                  <a:cubicBezTo>
                    <a:pt x="723" y="4116"/>
                    <a:pt x="725" y="4118"/>
                    <a:pt x="727" y="4122"/>
                  </a:cubicBezTo>
                  <a:lnTo>
                    <a:pt x="746" y="4116"/>
                  </a:lnTo>
                  <a:cubicBezTo>
                    <a:pt x="754" y="4104"/>
                    <a:pt x="753" y="4101"/>
                    <a:pt x="746" y="4101"/>
                  </a:cubicBezTo>
                  <a:cubicBezTo>
                    <a:pt x="741" y="4101"/>
                    <a:pt x="731" y="4104"/>
                    <a:pt x="721" y="4107"/>
                  </a:cubicBezTo>
                  <a:cubicBezTo>
                    <a:pt x="721" y="4107"/>
                    <a:pt x="718" y="4088"/>
                    <a:pt x="711" y="4069"/>
                  </a:cubicBezTo>
                  <a:cubicBezTo>
                    <a:pt x="709" y="4058"/>
                    <a:pt x="706" y="4046"/>
                    <a:pt x="699" y="4046"/>
                  </a:cubicBezTo>
                  <a:cubicBezTo>
                    <a:pt x="695" y="4046"/>
                    <a:pt x="691" y="4049"/>
                    <a:pt x="686" y="4056"/>
                  </a:cubicBezTo>
                  <a:cubicBezTo>
                    <a:pt x="677" y="4060"/>
                    <a:pt x="667" y="4063"/>
                    <a:pt x="658" y="4063"/>
                  </a:cubicBezTo>
                  <a:cubicBezTo>
                    <a:pt x="650" y="4063"/>
                    <a:pt x="644" y="4060"/>
                    <a:pt x="642" y="4050"/>
                  </a:cubicBezTo>
                  <a:cubicBezTo>
                    <a:pt x="640" y="4051"/>
                    <a:pt x="638" y="4051"/>
                    <a:pt x="636" y="4051"/>
                  </a:cubicBezTo>
                  <a:cubicBezTo>
                    <a:pt x="628" y="4051"/>
                    <a:pt x="631" y="4043"/>
                    <a:pt x="636" y="4043"/>
                  </a:cubicBezTo>
                  <a:cubicBezTo>
                    <a:pt x="638" y="4043"/>
                    <a:pt x="641" y="4045"/>
                    <a:pt x="642" y="4050"/>
                  </a:cubicBezTo>
                  <a:cubicBezTo>
                    <a:pt x="661" y="4044"/>
                    <a:pt x="683" y="4041"/>
                    <a:pt x="677" y="4022"/>
                  </a:cubicBezTo>
                  <a:cubicBezTo>
                    <a:pt x="674" y="4003"/>
                    <a:pt x="692" y="3997"/>
                    <a:pt x="692" y="3997"/>
                  </a:cubicBezTo>
                  <a:cubicBezTo>
                    <a:pt x="695" y="3998"/>
                    <a:pt x="698" y="3998"/>
                    <a:pt x="700" y="3998"/>
                  </a:cubicBezTo>
                  <a:cubicBezTo>
                    <a:pt x="731" y="3998"/>
                    <a:pt x="697" y="3940"/>
                    <a:pt x="674" y="3928"/>
                  </a:cubicBezTo>
                  <a:cubicBezTo>
                    <a:pt x="623" y="3903"/>
                    <a:pt x="617" y="3884"/>
                    <a:pt x="658" y="3875"/>
                  </a:cubicBezTo>
                  <a:cubicBezTo>
                    <a:pt x="699" y="3862"/>
                    <a:pt x="649" y="3837"/>
                    <a:pt x="583" y="3837"/>
                  </a:cubicBezTo>
                  <a:lnTo>
                    <a:pt x="517" y="3834"/>
                  </a:lnTo>
                  <a:lnTo>
                    <a:pt x="580" y="3818"/>
                  </a:lnTo>
                  <a:cubicBezTo>
                    <a:pt x="655" y="3781"/>
                    <a:pt x="655" y="3781"/>
                    <a:pt x="598" y="3737"/>
                  </a:cubicBezTo>
                  <a:cubicBezTo>
                    <a:pt x="570" y="3705"/>
                    <a:pt x="570" y="3705"/>
                    <a:pt x="589" y="3702"/>
                  </a:cubicBezTo>
                  <a:cubicBezTo>
                    <a:pt x="611" y="3696"/>
                    <a:pt x="605" y="3677"/>
                    <a:pt x="592" y="3624"/>
                  </a:cubicBezTo>
                  <a:cubicBezTo>
                    <a:pt x="578" y="3575"/>
                    <a:pt x="571" y="3558"/>
                    <a:pt x="556" y="3558"/>
                  </a:cubicBezTo>
                  <a:cubicBezTo>
                    <a:pt x="554" y="3558"/>
                    <a:pt x="553" y="3558"/>
                    <a:pt x="551" y="3558"/>
                  </a:cubicBezTo>
                  <a:cubicBezTo>
                    <a:pt x="551" y="3558"/>
                    <a:pt x="545" y="3542"/>
                    <a:pt x="542" y="3524"/>
                  </a:cubicBezTo>
                  <a:cubicBezTo>
                    <a:pt x="567" y="3503"/>
                    <a:pt x="559" y="3481"/>
                    <a:pt x="539" y="3481"/>
                  </a:cubicBezTo>
                  <a:cubicBezTo>
                    <a:pt x="531" y="3481"/>
                    <a:pt x="521" y="3485"/>
                    <a:pt x="511" y="3492"/>
                  </a:cubicBezTo>
                  <a:lnTo>
                    <a:pt x="501" y="3458"/>
                  </a:lnTo>
                  <a:lnTo>
                    <a:pt x="523" y="3452"/>
                  </a:lnTo>
                  <a:cubicBezTo>
                    <a:pt x="542" y="3448"/>
                    <a:pt x="533" y="3411"/>
                    <a:pt x="495" y="3270"/>
                  </a:cubicBezTo>
                  <a:cubicBezTo>
                    <a:pt x="457" y="3131"/>
                    <a:pt x="447" y="3099"/>
                    <a:pt x="419" y="3099"/>
                  </a:cubicBezTo>
                  <a:cubicBezTo>
                    <a:pt x="414" y="3099"/>
                    <a:pt x="410" y="3099"/>
                    <a:pt x="404" y="3101"/>
                  </a:cubicBezTo>
                  <a:cubicBezTo>
                    <a:pt x="360" y="3094"/>
                    <a:pt x="354" y="3079"/>
                    <a:pt x="395" y="3066"/>
                  </a:cubicBezTo>
                  <a:cubicBezTo>
                    <a:pt x="414" y="3061"/>
                    <a:pt x="428" y="3043"/>
                    <a:pt x="417" y="3043"/>
                  </a:cubicBezTo>
                  <a:cubicBezTo>
                    <a:pt x="415" y="3043"/>
                    <a:pt x="413" y="3043"/>
                    <a:pt x="410" y="3044"/>
                  </a:cubicBezTo>
                  <a:cubicBezTo>
                    <a:pt x="407" y="3022"/>
                    <a:pt x="407" y="3003"/>
                    <a:pt x="417" y="2985"/>
                  </a:cubicBezTo>
                  <a:cubicBezTo>
                    <a:pt x="439" y="2926"/>
                    <a:pt x="421" y="2912"/>
                    <a:pt x="404" y="2912"/>
                  </a:cubicBezTo>
                  <a:cubicBezTo>
                    <a:pt x="402" y="2912"/>
                    <a:pt x="400" y="2912"/>
                    <a:pt x="398" y="2913"/>
                  </a:cubicBezTo>
                  <a:cubicBezTo>
                    <a:pt x="386" y="2922"/>
                    <a:pt x="380" y="2926"/>
                    <a:pt x="377" y="2926"/>
                  </a:cubicBezTo>
                  <a:cubicBezTo>
                    <a:pt x="372" y="2926"/>
                    <a:pt x="381" y="2911"/>
                    <a:pt x="392" y="2897"/>
                  </a:cubicBezTo>
                  <a:cubicBezTo>
                    <a:pt x="405" y="2875"/>
                    <a:pt x="419" y="2855"/>
                    <a:pt x="409" y="2855"/>
                  </a:cubicBezTo>
                  <a:cubicBezTo>
                    <a:pt x="408" y="2855"/>
                    <a:pt x="406" y="2855"/>
                    <a:pt x="404" y="2856"/>
                  </a:cubicBezTo>
                  <a:cubicBezTo>
                    <a:pt x="379" y="2844"/>
                    <a:pt x="329" y="2740"/>
                    <a:pt x="370" y="2731"/>
                  </a:cubicBezTo>
                  <a:cubicBezTo>
                    <a:pt x="370" y="2731"/>
                    <a:pt x="363" y="2712"/>
                    <a:pt x="360" y="2693"/>
                  </a:cubicBezTo>
                  <a:cubicBezTo>
                    <a:pt x="359" y="2694"/>
                    <a:pt x="357" y="2694"/>
                    <a:pt x="355" y="2694"/>
                  </a:cubicBezTo>
                  <a:cubicBezTo>
                    <a:pt x="337" y="2694"/>
                    <a:pt x="328" y="2662"/>
                    <a:pt x="323" y="2627"/>
                  </a:cubicBezTo>
                  <a:cubicBezTo>
                    <a:pt x="316" y="2590"/>
                    <a:pt x="310" y="2574"/>
                    <a:pt x="332" y="2568"/>
                  </a:cubicBezTo>
                  <a:cubicBezTo>
                    <a:pt x="338" y="2572"/>
                    <a:pt x="343" y="2574"/>
                    <a:pt x="345" y="2574"/>
                  </a:cubicBezTo>
                  <a:cubicBezTo>
                    <a:pt x="353" y="2574"/>
                    <a:pt x="344" y="2557"/>
                    <a:pt x="323" y="2533"/>
                  </a:cubicBezTo>
                  <a:cubicBezTo>
                    <a:pt x="320" y="2515"/>
                    <a:pt x="276" y="2505"/>
                    <a:pt x="273" y="2486"/>
                  </a:cubicBezTo>
                  <a:cubicBezTo>
                    <a:pt x="271" y="2487"/>
                    <a:pt x="269" y="2487"/>
                    <a:pt x="267" y="2487"/>
                  </a:cubicBezTo>
                  <a:cubicBezTo>
                    <a:pt x="247" y="2487"/>
                    <a:pt x="231" y="2472"/>
                    <a:pt x="226" y="2452"/>
                  </a:cubicBezTo>
                  <a:lnTo>
                    <a:pt x="247" y="2452"/>
                  </a:lnTo>
                  <a:lnTo>
                    <a:pt x="288" y="2446"/>
                  </a:lnTo>
                  <a:cubicBezTo>
                    <a:pt x="285" y="2428"/>
                    <a:pt x="285" y="2411"/>
                    <a:pt x="268" y="2411"/>
                  </a:cubicBezTo>
                  <a:cubicBezTo>
                    <a:pt x="266" y="2411"/>
                    <a:pt x="265" y="2411"/>
                    <a:pt x="263" y="2411"/>
                  </a:cubicBezTo>
                  <a:cubicBezTo>
                    <a:pt x="282" y="2389"/>
                    <a:pt x="282" y="2370"/>
                    <a:pt x="276" y="2333"/>
                  </a:cubicBezTo>
                  <a:cubicBezTo>
                    <a:pt x="273" y="2295"/>
                    <a:pt x="273" y="2261"/>
                    <a:pt x="251" y="2242"/>
                  </a:cubicBezTo>
                  <a:cubicBezTo>
                    <a:pt x="294" y="2220"/>
                    <a:pt x="291" y="2113"/>
                    <a:pt x="251" y="2092"/>
                  </a:cubicBezTo>
                  <a:cubicBezTo>
                    <a:pt x="232" y="2092"/>
                    <a:pt x="232" y="2070"/>
                    <a:pt x="254" y="2054"/>
                  </a:cubicBezTo>
                  <a:cubicBezTo>
                    <a:pt x="279" y="2035"/>
                    <a:pt x="279" y="2038"/>
                    <a:pt x="260" y="2016"/>
                  </a:cubicBezTo>
                  <a:cubicBezTo>
                    <a:pt x="241" y="1994"/>
                    <a:pt x="263" y="1979"/>
                    <a:pt x="285" y="1963"/>
                  </a:cubicBezTo>
                  <a:cubicBezTo>
                    <a:pt x="329" y="1951"/>
                    <a:pt x="329" y="1932"/>
                    <a:pt x="313" y="1910"/>
                  </a:cubicBezTo>
                  <a:cubicBezTo>
                    <a:pt x="304" y="1878"/>
                    <a:pt x="301" y="1847"/>
                    <a:pt x="310" y="1816"/>
                  </a:cubicBezTo>
                  <a:cubicBezTo>
                    <a:pt x="298" y="1785"/>
                    <a:pt x="299" y="1766"/>
                    <a:pt x="289" y="1766"/>
                  </a:cubicBezTo>
                  <a:cubicBezTo>
                    <a:pt x="286" y="1766"/>
                    <a:pt x="282" y="1768"/>
                    <a:pt x="276" y="1772"/>
                  </a:cubicBezTo>
                  <a:cubicBezTo>
                    <a:pt x="260" y="1766"/>
                    <a:pt x="247" y="1756"/>
                    <a:pt x="238" y="1744"/>
                  </a:cubicBezTo>
                  <a:cubicBezTo>
                    <a:pt x="231" y="1719"/>
                    <a:pt x="235" y="1711"/>
                    <a:pt x="238" y="1711"/>
                  </a:cubicBezTo>
                  <a:cubicBezTo>
                    <a:pt x="241" y="1711"/>
                    <a:pt x="244" y="1716"/>
                    <a:pt x="241" y="1725"/>
                  </a:cubicBezTo>
                  <a:cubicBezTo>
                    <a:pt x="247" y="1744"/>
                    <a:pt x="251" y="1750"/>
                    <a:pt x="257" y="1750"/>
                  </a:cubicBezTo>
                  <a:cubicBezTo>
                    <a:pt x="263" y="1750"/>
                    <a:pt x="270" y="1741"/>
                    <a:pt x="282" y="1734"/>
                  </a:cubicBezTo>
                  <a:cubicBezTo>
                    <a:pt x="304" y="1715"/>
                    <a:pt x="320" y="1694"/>
                    <a:pt x="323" y="1665"/>
                  </a:cubicBezTo>
                  <a:cubicBezTo>
                    <a:pt x="329" y="1650"/>
                    <a:pt x="338" y="1612"/>
                    <a:pt x="345" y="1593"/>
                  </a:cubicBezTo>
                  <a:cubicBezTo>
                    <a:pt x="379" y="1546"/>
                    <a:pt x="388" y="1531"/>
                    <a:pt x="370" y="1524"/>
                  </a:cubicBezTo>
                  <a:lnTo>
                    <a:pt x="351" y="1518"/>
                  </a:lnTo>
                  <a:cubicBezTo>
                    <a:pt x="395" y="1512"/>
                    <a:pt x="473" y="1327"/>
                    <a:pt x="451" y="1292"/>
                  </a:cubicBezTo>
                  <a:lnTo>
                    <a:pt x="451" y="1292"/>
                  </a:lnTo>
                  <a:cubicBezTo>
                    <a:pt x="456" y="1295"/>
                    <a:pt x="463" y="1298"/>
                    <a:pt x="470" y="1302"/>
                  </a:cubicBezTo>
                  <a:cubicBezTo>
                    <a:pt x="474" y="1304"/>
                    <a:pt x="477" y="1305"/>
                    <a:pt x="480" y="1305"/>
                  </a:cubicBezTo>
                  <a:cubicBezTo>
                    <a:pt x="492" y="1305"/>
                    <a:pt x="499" y="1289"/>
                    <a:pt x="514" y="1261"/>
                  </a:cubicBezTo>
                  <a:cubicBezTo>
                    <a:pt x="529" y="1214"/>
                    <a:pt x="548" y="1167"/>
                    <a:pt x="573" y="1123"/>
                  </a:cubicBezTo>
                  <a:cubicBezTo>
                    <a:pt x="611" y="1061"/>
                    <a:pt x="649" y="1020"/>
                    <a:pt x="633" y="1004"/>
                  </a:cubicBezTo>
                  <a:cubicBezTo>
                    <a:pt x="639" y="998"/>
                    <a:pt x="642" y="995"/>
                    <a:pt x="646" y="995"/>
                  </a:cubicBezTo>
                  <a:cubicBezTo>
                    <a:pt x="649" y="995"/>
                    <a:pt x="653" y="998"/>
                    <a:pt x="661" y="1004"/>
                  </a:cubicBezTo>
                  <a:cubicBezTo>
                    <a:pt x="662" y="1015"/>
                    <a:pt x="665" y="1020"/>
                    <a:pt x="669" y="1020"/>
                  </a:cubicBezTo>
                  <a:cubicBezTo>
                    <a:pt x="674" y="1020"/>
                    <a:pt x="682" y="1010"/>
                    <a:pt x="689" y="1001"/>
                  </a:cubicBezTo>
                  <a:cubicBezTo>
                    <a:pt x="699" y="988"/>
                    <a:pt x="683" y="976"/>
                    <a:pt x="667" y="960"/>
                  </a:cubicBezTo>
                  <a:cubicBezTo>
                    <a:pt x="652" y="948"/>
                    <a:pt x="664" y="932"/>
                    <a:pt x="702" y="916"/>
                  </a:cubicBezTo>
                  <a:cubicBezTo>
                    <a:pt x="752" y="894"/>
                    <a:pt x="786" y="857"/>
                    <a:pt x="808" y="807"/>
                  </a:cubicBezTo>
                  <a:cubicBezTo>
                    <a:pt x="817" y="798"/>
                    <a:pt x="826" y="789"/>
                    <a:pt x="836" y="789"/>
                  </a:cubicBezTo>
                  <a:cubicBezTo>
                    <a:pt x="840" y="789"/>
                    <a:pt x="845" y="790"/>
                    <a:pt x="849" y="794"/>
                  </a:cubicBezTo>
                  <a:cubicBezTo>
                    <a:pt x="852" y="795"/>
                    <a:pt x="856" y="795"/>
                    <a:pt x="860" y="795"/>
                  </a:cubicBezTo>
                  <a:cubicBezTo>
                    <a:pt x="885" y="795"/>
                    <a:pt x="918" y="784"/>
                    <a:pt x="918" y="735"/>
                  </a:cubicBezTo>
                  <a:cubicBezTo>
                    <a:pt x="924" y="729"/>
                    <a:pt x="927" y="726"/>
                    <a:pt x="930" y="726"/>
                  </a:cubicBezTo>
                  <a:cubicBezTo>
                    <a:pt x="934" y="726"/>
                    <a:pt x="938" y="729"/>
                    <a:pt x="946" y="738"/>
                  </a:cubicBezTo>
                  <a:cubicBezTo>
                    <a:pt x="959" y="739"/>
                    <a:pt x="968" y="743"/>
                    <a:pt x="974" y="743"/>
                  </a:cubicBezTo>
                  <a:cubicBezTo>
                    <a:pt x="981" y="743"/>
                    <a:pt x="981" y="737"/>
                    <a:pt x="974" y="713"/>
                  </a:cubicBezTo>
                  <a:cubicBezTo>
                    <a:pt x="990" y="672"/>
                    <a:pt x="1031" y="641"/>
                    <a:pt x="1078" y="637"/>
                  </a:cubicBezTo>
                  <a:cubicBezTo>
                    <a:pt x="1094" y="625"/>
                    <a:pt x="1106" y="616"/>
                    <a:pt x="1097" y="597"/>
                  </a:cubicBezTo>
                  <a:cubicBezTo>
                    <a:pt x="1093" y="592"/>
                    <a:pt x="1088" y="586"/>
                    <a:pt x="1085" y="582"/>
                  </a:cubicBezTo>
                  <a:lnTo>
                    <a:pt x="1085" y="582"/>
                  </a:lnTo>
                  <a:cubicBezTo>
                    <a:pt x="1101" y="591"/>
                    <a:pt x="1110" y="596"/>
                    <a:pt x="1114" y="596"/>
                  </a:cubicBezTo>
                  <a:cubicBezTo>
                    <a:pt x="1121" y="596"/>
                    <a:pt x="1119" y="586"/>
                    <a:pt x="1116" y="559"/>
                  </a:cubicBezTo>
                  <a:cubicBezTo>
                    <a:pt x="1108" y="547"/>
                    <a:pt x="1111" y="539"/>
                    <a:pt x="1117" y="539"/>
                  </a:cubicBezTo>
                  <a:cubicBezTo>
                    <a:pt x="1121" y="539"/>
                    <a:pt x="1126" y="543"/>
                    <a:pt x="1131" y="550"/>
                  </a:cubicBezTo>
                  <a:cubicBezTo>
                    <a:pt x="1136" y="551"/>
                    <a:pt x="1142" y="552"/>
                    <a:pt x="1148" y="552"/>
                  </a:cubicBezTo>
                  <a:cubicBezTo>
                    <a:pt x="1156" y="552"/>
                    <a:pt x="1165" y="550"/>
                    <a:pt x="1172" y="547"/>
                  </a:cubicBezTo>
                  <a:cubicBezTo>
                    <a:pt x="1228" y="503"/>
                    <a:pt x="1285" y="465"/>
                    <a:pt x="1344" y="431"/>
                  </a:cubicBezTo>
                  <a:cubicBezTo>
                    <a:pt x="1482" y="368"/>
                    <a:pt x="1535" y="355"/>
                    <a:pt x="1529" y="333"/>
                  </a:cubicBezTo>
                  <a:cubicBezTo>
                    <a:pt x="1536" y="319"/>
                    <a:pt x="1539" y="313"/>
                    <a:pt x="1545" y="313"/>
                  </a:cubicBezTo>
                  <a:cubicBezTo>
                    <a:pt x="1550" y="313"/>
                    <a:pt x="1556" y="317"/>
                    <a:pt x="1567" y="324"/>
                  </a:cubicBezTo>
                  <a:cubicBezTo>
                    <a:pt x="1578" y="330"/>
                    <a:pt x="1590" y="333"/>
                    <a:pt x="1601" y="333"/>
                  </a:cubicBezTo>
                  <a:cubicBezTo>
                    <a:pt x="1610" y="333"/>
                    <a:pt x="1618" y="331"/>
                    <a:pt x="1626" y="327"/>
                  </a:cubicBezTo>
                  <a:cubicBezTo>
                    <a:pt x="1635" y="324"/>
                    <a:pt x="1644" y="321"/>
                    <a:pt x="1651" y="321"/>
                  </a:cubicBezTo>
                  <a:cubicBezTo>
                    <a:pt x="1659" y="321"/>
                    <a:pt x="1665" y="325"/>
                    <a:pt x="1667" y="337"/>
                  </a:cubicBezTo>
                  <a:cubicBezTo>
                    <a:pt x="1680" y="308"/>
                    <a:pt x="1680" y="312"/>
                    <a:pt x="1698" y="305"/>
                  </a:cubicBezTo>
                  <a:cubicBezTo>
                    <a:pt x="1701" y="315"/>
                    <a:pt x="1706" y="319"/>
                    <a:pt x="1712" y="319"/>
                  </a:cubicBezTo>
                  <a:cubicBezTo>
                    <a:pt x="1720" y="319"/>
                    <a:pt x="1729" y="312"/>
                    <a:pt x="1736" y="299"/>
                  </a:cubicBezTo>
                  <a:cubicBezTo>
                    <a:pt x="1741" y="276"/>
                    <a:pt x="1743" y="264"/>
                    <a:pt x="1746" y="264"/>
                  </a:cubicBezTo>
                  <a:cubicBezTo>
                    <a:pt x="1748" y="264"/>
                    <a:pt x="1750" y="273"/>
                    <a:pt x="1755" y="293"/>
                  </a:cubicBezTo>
                  <a:cubicBezTo>
                    <a:pt x="1757" y="307"/>
                    <a:pt x="1783" y="316"/>
                    <a:pt x="1795" y="316"/>
                  </a:cubicBezTo>
                  <a:cubicBezTo>
                    <a:pt x="1801" y="316"/>
                    <a:pt x="1803" y="314"/>
                    <a:pt x="1796" y="308"/>
                  </a:cubicBezTo>
                  <a:cubicBezTo>
                    <a:pt x="1792" y="286"/>
                    <a:pt x="1827" y="280"/>
                    <a:pt x="1843" y="255"/>
                  </a:cubicBezTo>
                  <a:cubicBezTo>
                    <a:pt x="1849" y="253"/>
                    <a:pt x="1856" y="251"/>
                    <a:pt x="1862" y="251"/>
                  </a:cubicBezTo>
                  <a:cubicBezTo>
                    <a:pt x="1873" y="251"/>
                    <a:pt x="1881" y="256"/>
                    <a:pt x="1883" y="268"/>
                  </a:cubicBezTo>
                  <a:cubicBezTo>
                    <a:pt x="1888" y="272"/>
                    <a:pt x="1897" y="274"/>
                    <a:pt x="1907" y="274"/>
                  </a:cubicBezTo>
                  <a:cubicBezTo>
                    <a:pt x="1943" y="274"/>
                    <a:pt x="2000" y="253"/>
                    <a:pt x="2012" y="233"/>
                  </a:cubicBezTo>
                  <a:cubicBezTo>
                    <a:pt x="2012" y="223"/>
                    <a:pt x="2017" y="218"/>
                    <a:pt x="2022" y="218"/>
                  </a:cubicBezTo>
                  <a:cubicBezTo>
                    <a:pt x="2026" y="218"/>
                    <a:pt x="2031" y="223"/>
                    <a:pt x="2031" y="233"/>
                  </a:cubicBezTo>
                  <a:cubicBezTo>
                    <a:pt x="2033" y="247"/>
                    <a:pt x="2044" y="249"/>
                    <a:pt x="2057" y="249"/>
                  </a:cubicBezTo>
                  <a:cubicBezTo>
                    <a:pt x="2062" y="249"/>
                    <a:pt x="2067" y="249"/>
                    <a:pt x="2071" y="249"/>
                  </a:cubicBezTo>
                  <a:cubicBezTo>
                    <a:pt x="2076" y="243"/>
                    <a:pt x="2079" y="241"/>
                    <a:pt x="2082" y="241"/>
                  </a:cubicBezTo>
                  <a:cubicBezTo>
                    <a:pt x="2089" y="241"/>
                    <a:pt x="2090" y="255"/>
                    <a:pt x="2090" y="271"/>
                  </a:cubicBezTo>
                  <a:cubicBezTo>
                    <a:pt x="2071" y="293"/>
                    <a:pt x="2090" y="293"/>
                    <a:pt x="2128" y="293"/>
                  </a:cubicBezTo>
                  <a:cubicBezTo>
                    <a:pt x="2140" y="275"/>
                    <a:pt x="2190" y="270"/>
                    <a:pt x="2238" y="270"/>
                  </a:cubicBezTo>
                  <a:cubicBezTo>
                    <a:pt x="2251" y="270"/>
                    <a:pt x="2263" y="270"/>
                    <a:pt x="2275" y="271"/>
                  </a:cubicBezTo>
                  <a:cubicBezTo>
                    <a:pt x="2291" y="272"/>
                    <a:pt x="2304" y="273"/>
                    <a:pt x="2316" y="273"/>
                  </a:cubicBezTo>
                  <a:cubicBezTo>
                    <a:pt x="2374" y="273"/>
                    <a:pt x="2395" y="255"/>
                    <a:pt x="2432" y="224"/>
                  </a:cubicBezTo>
                  <a:lnTo>
                    <a:pt x="2457" y="186"/>
                  </a:lnTo>
                  <a:lnTo>
                    <a:pt x="2451" y="227"/>
                  </a:lnTo>
                  <a:cubicBezTo>
                    <a:pt x="2451" y="249"/>
                    <a:pt x="2454" y="271"/>
                    <a:pt x="2460" y="293"/>
                  </a:cubicBezTo>
                  <a:cubicBezTo>
                    <a:pt x="2461" y="293"/>
                    <a:pt x="2462" y="293"/>
                    <a:pt x="2463" y="293"/>
                  </a:cubicBezTo>
                  <a:cubicBezTo>
                    <a:pt x="2479" y="293"/>
                    <a:pt x="2482" y="273"/>
                    <a:pt x="2485" y="255"/>
                  </a:cubicBezTo>
                  <a:cubicBezTo>
                    <a:pt x="2486" y="246"/>
                    <a:pt x="2491" y="241"/>
                    <a:pt x="2498" y="241"/>
                  </a:cubicBezTo>
                  <a:cubicBezTo>
                    <a:pt x="2508" y="241"/>
                    <a:pt x="2522" y="249"/>
                    <a:pt x="2541" y="265"/>
                  </a:cubicBezTo>
                  <a:cubicBezTo>
                    <a:pt x="2560" y="282"/>
                    <a:pt x="2575" y="290"/>
                    <a:pt x="2588" y="290"/>
                  </a:cubicBezTo>
                  <a:cubicBezTo>
                    <a:pt x="2597" y="290"/>
                    <a:pt x="2605" y="286"/>
                    <a:pt x="2613" y="280"/>
                  </a:cubicBezTo>
                  <a:cubicBezTo>
                    <a:pt x="2635" y="280"/>
                    <a:pt x="2654" y="296"/>
                    <a:pt x="2664" y="315"/>
                  </a:cubicBezTo>
                  <a:cubicBezTo>
                    <a:pt x="2670" y="317"/>
                    <a:pt x="2674" y="318"/>
                    <a:pt x="2677" y="318"/>
                  </a:cubicBezTo>
                  <a:cubicBezTo>
                    <a:pt x="2683" y="318"/>
                    <a:pt x="2685" y="313"/>
                    <a:pt x="2689" y="299"/>
                  </a:cubicBezTo>
                  <a:cubicBezTo>
                    <a:pt x="2690" y="292"/>
                    <a:pt x="2694" y="288"/>
                    <a:pt x="2698" y="288"/>
                  </a:cubicBezTo>
                  <a:cubicBezTo>
                    <a:pt x="2706" y="288"/>
                    <a:pt x="2716" y="296"/>
                    <a:pt x="2723" y="312"/>
                  </a:cubicBezTo>
                  <a:cubicBezTo>
                    <a:pt x="2728" y="343"/>
                    <a:pt x="2757" y="360"/>
                    <a:pt x="2775" y="360"/>
                  </a:cubicBezTo>
                  <a:cubicBezTo>
                    <a:pt x="2782" y="360"/>
                    <a:pt x="2787" y="358"/>
                    <a:pt x="2789" y="352"/>
                  </a:cubicBezTo>
                  <a:cubicBezTo>
                    <a:pt x="2792" y="342"/>
                    <a:pt x="2799" y="339"/>
                    <a:pt x="2808" y="339"/>
                  </a:cubicBezTo>
                  <a:cubicBezTo>
                    <a:pt x="2815" y="339"/>
                    <a:pt x="2824" y="342"/>
                    <a:pt x="2833" y="346"/>
                  </a:cubicBezTo>
                  <a:cubicBezTo>
                    <a:pt x="2841" y="351"/>
                    <a:pt x="2851" y="353"/>
                    <a:pt x="2861" y="353"/>
                  </a:cubicBezTo>
                  <a:cubicBezTo>
                    <a:pt x="2872" y="353"/>
                    <a:pt x="2883" y="351"/>
                    <a:pt x="2892" y="346"/>
                  </a:cubicBezTo>
                  <a:lnTo>
                    <a:pt x="2927" y="362"/>
                  </a:lnTo>
                  <a:cubicBezTo>
                    <a:pt x="2942" y="367"/>
                    <a:pt x="2926" y="376"/>
                    <a:pt x="2912" y="376"/>
                  </a:cubicBezTo>
                  <a:cubicBezTo>
                    <a:pt x="2908" y="376"/>
                    <a:pt x="2905" y="375"/>
                    <a:pt x="2902" y="374"/>
                  </a:cubicBezTo>
                  <a:lnTo>
                    <a:pt x="2902" y="374"/>
                  </a:lnTo>
                  <a:lnTo>
                    <a:pt x="2911" y="399"/>
                  </a:lnTo>
                  <a:cubicBezTo>
                    <a:pt x="2935" y="410"/>
                    <a:pt x="2949" y="416"/>
                    <a:pt x="2965" y="416"/>
                  </a:cubicBezTo>
                  <a:cubicBezTo>
                    <a:pt x="2973" y="416"/>
                    <a:pt x="2980" y="415"/>
                    <a:pt x="2990" y="412"/>
                  </a:cubicBezTo>
                  <a:cubicBezTo>
                    <a:pt x="3006" y="397"/>
                    <a:pt x="3015" y="389"/>
                    <a:pt x="3017" y="389"/>
                  </a:cubicBezTo>
                  <a:cubicBezTo>
                    <a:pt x="3020" y="389"/>
                    <a:pt x="3015" y="398"/>
                    <a:pt x="3005" y="418"/>
                  </a:cubicBezTo>
                  <a:cubicBezTo>
                    <a:pt x="2997" y="434"/>
                    <a:pt x="3001" y="458"/>
                    <a:pt x="3020" y="458"/>
                  </a:cubicBezTo>
                  <a:cubicBezTo>
                    <a:pt x="3023" y="458"/>
                    <a:pt x="3026" y="457"/>
                    <a:pt x="3030" y="456"/>
                  </a:cubicBezTo>
                  <a:cubicBezTo>
                    <a:pt x="3041" y="447"/>
                    <a:pt x="3050" y="443"/>
                    <a:pt x="3055" y="443"/>
                  </a:cubicBezTo>
                  <a:cubicBezTo>
                    <a:pt x="3067" y="443"/>
                    <a:pt x="3068" y="459"/>
                    <a:pt x="3062" y="471"/>
                  </a:cubicBezTo>
                  <a:cubicBezTo>
                    <a:pt x="3027" y="500"/>
                    <a:pt x="3027" y="500"/>
                    <a:pt x="3112" y="500"/>
                  </a:cubicBezTo>
                  <a:cubicBezTo>
                    <a:pt x="3165" y="518"/>
                    <a:pt x="3215" y="543"/>
                    <a:pt x="3265" y="572"/>
                  </a:cubicBezTo>
                  <a:cubicBezTo>
                    <a:pt x="3331" y="612"/>
                    <a:pt x="3356" y="641"/>
                    <a:pt x="3359" y="666"/>
                  </a:cubicBezTo>
                  <a:cubicBezTo>
                    <a:pt x="3357" y="668"/>
                    <a:pt x="3356" y="671"/>
                    <a:pt x="3354" y="673"/>
                  </a:cubicBezTo>
                  <a:lnTo>
                    <a:pt x="3354" y="673"/>
                  </a:lnTo>
                  <a:cubicBezTo>
                    <a:pt x="3361" y="666"/>
                    <a:pt x="3368" y="663"/>
                    <a:pt x="3374" y="663"/>
                  </a:cubicBezTo>
                  <a:cubicBezTo>
                    <a:pt x="3389" y="663"/>
                    <a:pt x="3405" y="676"/>
                    <a:pt x="3431" y="697"/>
                  </a:cubicBezTo>
                  <a:cubicBezTo>
                    <a:pt x="3447" y="735"/>
                    <a:pt x="3485" y="760"/>
                    <a:pt x="3529" y="760"/>
                  </a:cubicBezTo>
                  <a:lnTo>
                    <a:pt x="3500" y="731"/>
                  </a:lnTo>
                  <a:cubicBezTo>
                    <a:pt x="3511" y="720"/>
                    <a:pt x="3519" y="715"/>
                    <a:pt x="3527" y="715"/>
                  </a:cubicBezTo>
                  <a:cubicBezTo>
                    <a:pt x="3540" y="715"/>
                    <a:pt x="3549" y="731"/>
                    <a:pt x="3557" y="757"/>
                  </a:cubicBezTo>
                  <a:cubicBezTo>
                    <a:pt x="3569" y="769"/>
                    <a:pt x="3554" y="785"/>
                    <a:pt x="3541" y="800"/>
                  </a:cubicBezTo>
                  <a:cubicBezTo>
                    <a:pt x="3525" y="816"/>
                    <a:pt x="3525" y="838"/>
                    <a:pt x="3538" y="854"/>
                  </a:cubicBezTo>
                  <a:cubicBezTo>
                    <a:pt x="3545" y="861"/>
                    <a:pt x="3553" y="869"/>
                    <a:pt x="3558" y="869"/>
                  </a:cubicBezTo>
                  <a:cubicBezTo>
                    <a:pt x="3562" y="869"/>
                    <a:pt x="3565" y="865"/>
                    <a:pt x="3566" y="854"/>
                  </a:cubicBezTo>
                  <a:cubicBezTo>
                    <a:pt x="3574" y="846"/>
                    <a:pt x="3578" y="842"/>
                    <a:pt x="3581" y="842"/>
                  </a:cubicBezTo>
                  <a:cubicBezTo>
                    <a:pt x="3585" y="842"/>
                    <a:pt x="3588" y="846"/>
                    <a:pt x="3594" y="854"/>
                  </a:cubicBezTo>
                  <a:cubicBezTo>
                    <a:pt x="3604" y="872"/>
                    <a:pt x="3626" y="882"/>
                    <a:pt x="3644" y="882"/>
                  </a:cubicBezTo>
                  <a:cubicBezTo>
                    <a:pt x="3649" y="879"/>
                    <a:pt x="3652" y="877"/>
                    <a:pt x="3656" y="877"/>
                  </a:cubicBezTo>
                  <a:cubicBezTo>
                    <a:pt x="3667" y="877"/>
                    <a:pt x="3676" y="888"/>
                    <a:pt x="3685" y="898"/>
                  </a:cubicBezTo>
                  <a:cubicBezTo>
                    <a:pt x="3685" y="919"/>
                    <a:pt x="3695" y="938"/>
                    <a:pt x="3707" y="954"/>
                  </a:cubicBezTo>
                  <a:lnTo>
                    <a:pt x="3691" y="970"/>
                  </a:lnTo>
                  <a:cubicBezTo>
                    <a:pt x="3679" y="979"/>
                    <a:pt x="3673" y="992"/>
                    <a:pt x="3670" y="1007"/>
                  </a:cubicBezTo>
                  <a:cubicBezTo>
                    <a:pt x="3673" y="1013"/>
                    <a:pt x="3678" y="1015"/>
                    <a:pt x="3683" y="1015"/>
                  </a:cubicBezTo>
                  <a:cubicBezTo>
                    <a:pt x="3691" y="1015"/>
                    <a:pt x="3698" y="1010"/>
                    <a:pt x="3698" y="1010"/>
                  </a:cubicBezTo>
                  <a:cubicBezTo>
                    <a:pt x="3698" y="1010"/>
                    <a:pt x="3698" y="1010"/>
                    <a:pt x="3698" y="1010"/>
                  </a:cubicBezTo>
                  <a:cubicBezTo>
                    <a:pt x="3707" y="1010"/>
                    <a:pt x="3780" y="1094"/>
                    <a:pt x="3839" y="1195"/>
                  </a:cubicBezTo>
                  <a:cubicBezTo>
                    <a:pt x="3886" y="1274"/>
                    <a:pt x="3927" y="1355"/>
                    <a:pt x="3961" y="1440"/>
                  </a:cubicBezTo>
                  <a:cubicBezTo>
                    <a:pt x="3958" y="1473"/>
                    <a:pt x="3969" y="1515"/>
                    <a:pt x="3981" y="1515"/>
                  </a:cubicBezTo>
                  <a:cubicBezTo>
                    <a:pt x="3984" y="1515"/>
                    <a:pt x="3986" y="1513"/>
                    <a:pt x="3989" y="1509"/>
                  </a:cubicBezTo>
                  <a:cubicBezTo>
                    <a:pt x="3990" y="1508"/>
                    <a:pt x="3990" y="1508"/>
                    <a:pt x="3991" y="1508"/>
                  </a:cubicBezTo>
                  <a:cubicBezTo>
                    <a:pt x="4010" y="1508"/>
                    <a:pt x="4040" y="1597"/>
                    <a:pt x="4071" y="1700"/>
                  </a:cubicBezTo>
                  <a:cubicBezTo>
                    <a:pt x="4101" y="1821"/>
                    <a:pt x="4125" y="1907"/>
                    <a:pt x="4147" y="1907"/>
                  </a:cubicBezTo>
                  <a:cubicBezTo>
                    <a:pt x="4148" y="1907"/>
                    <a:pt x="4148" y="1907"/>
                    <a:pt x="4149" y="1907"/>
                  </a:cubicBezTo>
                  <a:lnTo>
                    <a:pt x="4162" y="1960"/>
                  </a:lnTo>
                  <a:cubicBezTo>
                    <a:pt x="4174" y="1991"/>
                    <a:pt x="4190" y="2019"/>
                    <a:pt x="4205" y="2045"/>
                  </a:cubicBezTo>
                  <a:cubicBezTo>
                    <a:pt x="4225" y="2054"/>
                    <a:pt x="4233" y="2067"/>
                    <a:pt x="4224" y="2067"/>
                  </a:cubicBezTo>
                  <a:cubicBezTo>
                    <a:pt x="4222" y="2067"/>
                    <a:pt x="4218" y="2066"/>
                    <a:pt x="4212" y="2063"/>
                  </a:cubicBezTo>
                  <a:cubicBezTo>
                    <a:pt x="4193" y="2070"/>
                    <a:pt x="4171" y="2073"/>
                    <a:pt x="4177" y="2092"/>
                  </a:cubicBezTo>
                  <a:cubicBezTo>
                    <a:pt x="4183" y="2114"/>
                    <a:pt x="4194" y="2121"/>
                    <a:pt x="4206" y="2121"/>
                  </a:cubicBezTo>
                  <a:cubicBezTo>
                    <a:pt x="4213" y="2121"/>
                    <a:pt x="4220" y="2119"/>
                    <a:pt x="4227" y="2117"/>
                  </a:cubicBezTo>
                  <a:cubicBezTo>
                    <a:pt x="4230" y="2116"/>
                    <a:pt x="4232" y="2115"/>
                    <a:pt x="4234" y="2115"/>
                  </a:cubicBezTo>
                  <a:cubicBezTo>
                    <a:pt x="4242" y="2115"/>
                    <a:pt x="4250" y="2120"/>
                    <a:pt x="4252" y="2129"/>
                  </a:cubicBezTo>
                  <a:cubicBezTo>
                    <a:pt x="4256" y="2145"/>
                    <a:pt x="4256" y="2145"/>
                    <a:pt x="4237" y="2151"/>
                  </a:cubicBezTo>
                  <a:lnTo>
                    <a:pt x="4196" y="2164"/>
                  </a:lnTo>
                  <a:lnTo>
                    <a:pt x="4199" y="2179"/>
                  </a:lnTo>
                  <a:cubicBezTo>
                    <a:pt x="4201" y="2179"/>
                    <a:pt x="4204" y="2178"/>
                    <a:pt x="4206" y="2178"/>
                  </a:cubicBezTo>
                  <a:cubicBezTo>
                    <a:pt x="4215" y="2178"/>
                    <a:pt x="4222" y="2184"/>
                    <a:pt x="4224" y="2192"/>
                  </a:cubicBezTo>
                  <a:cubicBezTo>
                    <a:pt x="4231" y="2211"/>
                    <a:pt x="4231" y="2211"/>
                    <a:pt x="4190" y="2220"/>
                  </a:cubicBezTo>
                  <a:cubicBezTo>
                    <a:pt x="4149" y="2233"/>
                    <a:pt x="4155" y="2251"/>
                    <a:pt x="4199" y="2258"/>
                  </a:cubicBezTo>
                  <a:lnTo>
                    <a:pt x="4231" y="2286"/>
                  </a:lnTo>
                  <a:cubicBezTo>
                    <a:pt x="4193" y="2317"/>
                    <a:pt x="4243" y="2339"/>
                    <a:pt x="4268" y="2352"/>
                  </a:cubicBezTo>
                  <a:cubicBezTo>
                    <a:pt x="4234" y="2380"/>
                    <a:pt x="4237" y="2399"/>
                    <a:pt x="4284" y="2405"/>
                  </a:cubicBezTo>
                  <a:cubicBezTo>
                    <a:pt x="4285" y="2405"/>
                    <a:pt x="4287" y="2405"/>
                    <a:pt x="4288" y="2405"/>
                  </a:cubicBezTo>
                  <a:cubicBezTo>
                    <a:pt x="4303" y="2405"/>
                    <a:pt x="4308" y="2420"/>
                    <a:pt x="4293" y="2443"/>
                  </a:cubicBezTo>
                  <a:cubicBezTo>
                    <a:pt x="4278" y="2464"/>
                    <a:pt x="4284" y="2483"/>
                    <a:pt x="4293" y="2518"/>
                  </a:cubicBezTo>
                  <a:cubicBezTo>
                    <a:pt x="4318" y="2530"/>
                    <a:pt x="4350" y="2656"/>
                    <a:pt x="4390" y="2797"/>
                  </a:cubicBezTo>
                  <a:cubicBezTo>
                    <a:pt x="4434" y="2954"/>
                    <a:pt x="4462" y="3060"/>
                    <a:pt x="4480" y="3060"/>
                  </a:cubicBezTo>
                  <a:cubicBezTo>
                    <a:pt x="4481" y="3060"/>
                    <a:pt x="4481" y="3060"/>
                    <a:pt x="4481" y="3060"/>
                  </a:cubicBezTo>
                  <a:lnTo>
                    <a:pt x="4481" y="3060"/>
                  </a:lnTo>
                  <a:cubicBezTo>
                    <a:pt x="4487" y="3076"/>
                    <a:pt x="4487" y="3076"/>
                    <a:pt x="4472" y="3101"/>
                  </a:cubicBezTo>
                  <a:cubicBezTo>
                    <a:pt x="4453" y="3104"/>
                    <a:pt x="4456" y="3123"/>
                    <a:pt x="4503" y="3129"/>
                  </a:cubicBezTo>
                  <a:cubicBezTo>
                    <a:pt x="4528" y="3141"/>
                    <a:pt x="4547" y="3135"/>
                    <a:pt x="4506" y="3148"/>
                  </a:cubicBezTo>
                  <a:cubicBezTo>
                    <a:pt x="4487" y="3154"/>
                    <a:pt x="4497" y="3188"/>
                    <a:pt x="4516" y="3260"/>
                  </a:cubicBezTo>
                  <a:cubicBezTo>
                    <a:pt x="4531" y="3313"/>
                    <a:pt x="4549" y="3380"/>
                    <a:pt x="4568" y="3380"/>
                  </a:cubicBezTo>
                  <a:cubicBezTo>
                    <a:pt x="4568" y="3380"/>
                    <a:pt x="4569" y="3380"/>
                    <a:pt x="4569" y="3380"/>
                  </a:cubicBezTo>
                  <a:cubicBezTo>
                    <a:pt x="4588" y="3396"/>
                    <a:pt x="4595" y="3403"/>
                    <a:pt x="4593" y="3403"/>
                  </a:cubicBezTo>
                  <a:cubicBezTo>
                    <a:pt x="4591" y="3403"/>
                    <a:pt x="4585" y="3400"/>
                    <a:pt x="4575" y="3395"/>
                  </a:cubicBezTo>
                  <a:cubicBezTo>
                    <a:pt x="4574" y="3395"/>
                    <a:pt x="4572" y="3395"/>
                    <a:pt x="4571" y="3395"/>
                  </a:cubicBezTo>
                  <a:cubicBezTo>
                    <a:pt x="4529" y="3395"/>
                    <a:pt x="4536" y="3484"/>
                    <a:pt x="4588" y="3527"/>
                  </a:cubicBezTo>
                  <a:cubicBezTo>
                    <a:pt x="4594" y="3546"/>
                    <a:pt x="4597" y="3561"/>
                    <a:pt x="4578" y="3568"/>
                  </a:cubicBezTo>
                  <a:cubicBezTo>
                    <a:pt x="4588" y="3599"/>
                    <a:pt x="4600" y="3627"/>
                    <a:pt x="4622" y="3652"/>
                  </a:cubicBezTo>
                  <a:cubicBezTo>
                    <a:pt x="4629" y="3668"/>
                    <a:pt x="4647" y="3740"/>
                    <a:pt x="4657" y="3774"/>
                  </a:cubicBezTo>
                  <a:cubicBezTo>
                    <a:pt x="4663" y="3799"/>
                    <a:pt x="4679" y="3821"/>
                    <a:pt x="4694" y="3840"/>
                  </a:cubicBezTo>
                  <a:cubicBezTo>
                    <a:pt x="4697" y="3847"/>
                    <a:pt x="4699" y="3854"/>
                    <a:pt x="4701" y="3859"/>
                  </a:cubicBezTo>
                  <a:lnTo>
                    <a:pt x="4701" y="3859"/>
                  </a:lnTo>
                  <a:cubicBezTo>
                    <a:pt x="4682" y="3865"/>
                    <a:pt x="4704" y="3953"/>
                    <a:pt x="4738" y="4078"/>
                  </a:cubicBezTo>
                  <a:cubicBezTo>
                    <a:pt x="4773" y="4204"/>
                    <a:pt x="4801" y="4310"/>
                    <a:pt x="4785" y="4332"/>
                  </a:cubicBezTo>
                  <a:cubicBezTo>
                    <a:pt x="4791" y="4345"/>
                    <a:pt x="4801" y="4357"/>
                    <a:pt x="4817" y="4364"/>
                  </a:cubicBezTo>
                  <a:cubicBezTo>
                    <a:pt x="4860" y="4370"/>
                    <a:pt x="4867" y="4389"/>
                    <a:pt x="4851" y="4411"/>
                  </a:cubicBezTo>
                  <a:cubicBezTo>
                    <a:pt x="4817" y="4445"/>
                    <a:pt x="4832" y="4505"/>
                    <a:pt x="4879" y="4517"/>
                  </a:cubicBezTo>
                  <a:cubicBezTo>
                    <a:pt x="4886" y="4515"/>
                    <a:pt x="4888" y="4515"/>
                    <a:pt x="4888" y="4515"/>
                  </a:cubicBezTo>
                  <a:lnTo>
                    <a:pt x="4888" y="4515"/>
                  </a:lnTo>
                  <a:cubicBezTo>
                    <a:pt x="4889" y="4515"/>
                    <a:pt x="4874" y="4519"/>
                    <a:pt x="4860" y="4523"/>
                  </a:cubicBezTo>
                  <a:cubicBezTo>
                    <a:pt x="4823" y="4552"/>
                    <a:pt x="4857" y="4599"/>
                    <a:pt x="4904" y="4605"/>
                  </a:cubicBezTo>
                  <a:cubicBezTo>
                    <a:pt x="4889" y="4630"/>
                    <a:pt x="4873" y="4652"/>
                    <a:pt x="4898" y="4664"/>
                  </a:cubicBezTo>
                  <a:cubicBezTo>
                    <a:pt x="4904" y="4683"/>
                    <a:pt x="4904" y="4683"/>
                    <a:pt x="4864" y="4693"/>
                  </a:cubicBezTo>
                  <a:cubicBezTo>
                    <a:pt x="4842" y="4699"/>
                    <a:pt x="4823" y="4705"/>
                    <a:pt x="4829" y="4724"/>
                  </a:cubicBezTo>
                  <a:cubicBezTo>
                    <a:pt x="4831" y="4732"/>
                    <a:pt x="4837" y="4734"/>
                    <a:pt x="4845" y="4734"/>
                  </a:cubicBezTo>
                  <a:cubicBezTo>
                    <a:pt x="4853" y="4734"/>
                    <a:pt x="4864" y="4732"/>
                    <a:pt x="4873" y="4730"/>
                  </a:cubicBezTo>
                  <a:cubicBezTo>
                    <a:pt x="4873" y="4730"/>
                    <a:pt x="4879" y="4746"/>
                    <a:pt x="4882" y="4765"/>
                  </a:cubicBezTo>
                  <a:cubicBezTo>
                    <a:pt x="4885" y="4772"/>
                    <a:pt x="4894" y="4778"/>
                    <a:pt x="4902" y="4778"/>
                  </a:cubicBezTo>
                  <a:cubicBezTo>
                    <a:pt x="4904" y="4778"/>
                    <a:pt x="4906" y="4778"/>
                    <a:pt x="4907" y="4777"/>
                  </a:cubicBezTo>
                  <a:cubicBezTo>
                    <a:pt x="4910" y="4776"/>
                    <a:pt x="4912" y="4776"/>
                    <a:pt x="4914" y="4776"/>
                  </a:cubicBezTo>
                  <a:cubicBezTo>
                    <a:pt x="4928" y="4776"/>
                    <a:pt x="4933" y="4792"/>
                    <a:pt x="4939" y="4809"/>
                  </a:cubicBezTo>
                  <a:cubicBezTo>
                    <a:pt x="4927" y="4810"/>
                    <a:pt x="4929" y="4815"/>
                    <a:pt x="4936" y="4815"/>
                  </a:cubicBezTo>
                  <a:cubicBezTo>
                    <a:pt x="4942" y="4815"/>
                    <a:pt x="4951" y="4812"/>
                    <a:pt x="4958" y="4802"/>
                  </a:cubicBezTo>
                  <a:cubicBezTo>
                    <a:pt x="4967" y="4799"/>
                    <a:pt x="4977" y="4796"/>
                    <a:pt x="4985" y="4796"/>
                  </a:cubicBezTo>
                  <a:cubicBezTo>
                    <a:pt x="4994" y="4796"/>
                    <a:pt x="5000" y="4799"/>
                    <a:pt x="5001" y="4809"/>
                  </a:cubicBezTo>
                  <a:lnTo>
                    <a:pt x="5042" y="4796"/>
                  </a:lnTo>
                  <a:cubicBezTo>
                    <a:pt x="5083" y="4787"/>
                    <a:pt x="5102" y="4780"/>
                    <a:pt x="5114" y="4740"/>
                  </a:cubicBezTo>
                  <a:cubicBezTo>
                    <a:pt x="5114" y="4670"/>
                    <a:pt x="5120" y="4613"/>
                    <a:pt x="5088" y="4613"/>
                  </a:cubicBezTo>
                  <a:cubicBezTo>
                    <a:pt x="5085" y="4613"/>
                    <a:pt x="5083" y="4614"/>
                    <a:pt x="5080" y="4614"/>
                  </a:cubicBezTo>
                  <a:cubicBezTo>
                    <a:pt x="5080" y="4614"/>
                    <a:pt x="5055" y="4602"/>
                    <a:pt x="5048" y="4586"/>
                  </a:cubicBezTo>
                  <a:cubicBezTo>
                    <a:pt x="5048" y="4570"/>
                    <a:pt x="5052" y="4555"/>
                    <a:pt x="5061" y="4545"/>
                  </a:cubicBezTo>
                  <a:cubicBezTo>
                    <a:pt x="5080" y="4539"/>
                    <a:pt x="5061" y="4467"/>
                    <a:pt x="5036" y="4379"/>
                  </a:cubicBezTo>
                  <a:cubicBezTo>
                    <a:pt x="5008" y="4273"/>
                    <a:pt x="4992" y="4219"/>
                    <a:pt x="5008" y="4194"/>
                  </a:cubicBezTo>
                  <a:cubicBezTo>
                    <a:pt x="5017" y="4185"/>
                    <a:pt x="5020" y="4169"/>
                    <a:pt x="5020" y="4154"/>
                  </a:cubicBezTo>
                  <a:lnTo>
                    <a:pt x="5020" y="4154"/>
                  </a:lnTo>
                  <a:cubicBezTo>
                    <a:pt x="5020" y="4154"/>
                    <a:pt x="5019" y="4154"/>
                    <a:pt x="5018" y="4154"/>
                  </a:cubicBezTo>
                  <a:cubicBezTo>
                    <a:pt x="4997" y="4154"/>
                    <a:pt x="4969" y="4050"/>
                    <a:pt x="4936" y="3928"/>
                  </a:cubicBezTo>
                  <a:cubicBezTo>
                    <a:pt x="4902" y="3804"/>
                    <a:pt x="4871" y="3683"/>
                    <a:pt x="4849" y="3683"/>
                  </a:cubicBezTo>
                  <a:cubicBezTo>
                    <a:pt x="4848" y="3683"/>
                    <a:pt x="4848" y="3683"/>
                    <a:pt x="4848" y="3684"/>
                  </a:cubicBezTo>
                  <a:lnTo>
                    <a:pt x="4838" y="3649"/>
                  </a:lnTo>
                  <a:cubicBezTo>
                    <a:pt x="4857" y="3643"/>
                    <a:pt x="4848" y="3608"/>
                    <a:pt x="4838" y="3574"/>
                  </a:cubicBezTo>
                  <a:cubicBezTo>
                    <a:pt x="4820" y="3555"/>
                    <a:pt x="4807" y="3533"/>
                    <a:pt x="4801" y="3508"/>
                  </a:cubicBezTo>
                  <a:cubicBezTo>
                    <a:pt x="4820" y="3502"/>
                    <a:pt x="4817" y="3483"/>
                    <a:pt x="4804" y="3448"/>
                  </a:cubicBezTo>
                  <a:cubicBezTo>
                    <a:pt x="4796" y="3418"/>
                    <a:pt x="4792" y="3400"/>
                    <a:pt x="4777" y="3400"/>
                  </a:cubicBezTo>
                  <a:cubicBezTo>
                    <a:pt x="4775" y="3400"/>
                    <a:pt x="4772" y="3401"/>
                    <a:pt x="4770" y="3401"/>
                  </a:cubicBezTo>
                  <a:cubicBezTo>
                    <a:pt x="4751" y="3336"/>
                    <a:pt x="4741" y="3267"/>
                    <a:pt x="4738" y="3201"/>
                  </a:cubicBezTo>
                  <a:cubicBezTo>
                    <a:pt x="4754" y="3176"/>
                    <a:pt x="4729" y="3163"/>
                    <a:pt x="4704" y="3151"/>
                  </a:cubicBezTo>
                  <a:cubicBezTo>
                    <a:pt x="4699" y="3152"/>
                    <a:pt x="4695" y="3153"/>
                    <a:pt x="4690" y="3153"/>
                  </a:cubicBezTo>
                  <a:cubicBezTo>
                    <a:pt x="4673" y="3153"/>
                    <a:pt x="4659" y="3143"/>
                    <a:pt x="4654" y="3126"/>
                  </a:cubicBezTo>
                  <a:lnTo>
                    <a:pt x="4694" y="3116"/>
                  </a:lnTo>
                  <a:cubicBezTo>
                    <a:pt x="4704" y="3121"/>
                    <a:pt x="4710" y="3124"/>
                    <a:pt x="4713" y="3124"/>
                  </a:cubicBezTo>
                  <a:cubicBezTo>
                    <a:pt x="4718" y="3124"/>
                    <a:pt x="4716" y="3116"/>
                    <a:pt x="4710" y="3094"/>
                  </a:cubicBezTo>
                  <a:cubicBezTo>
                    <a:pt x="4704" y="3076"/>
                    <a:pt x="4697" y="3057"/>
                    <a:pt x="4697" y="3057"/>
                  </a:cubicBezTo>
                  <a:cubicBezTo>
                    <a:pt x="4697" y="3057"/>
                    <a:pt x="4696" y="3057"/>
                    <a:pt x="4696" y="3057"/>
                  </a:cubicBezTo>
                  <a:cubicBezTo>
                    <a:pt x="4677" y="3057"/>
                    <a:pt x="4652" y="2971"/>
                    <a:pt x="4619" y="2850"/>
                  </a:cubicBezTo>
                  <a:cubicBezTo>
                    <a:pt x="4580" y="2698"/>
                    <a:pt x="4564" y="2643"/>
                    <a:pt x="4544" y="2643"/>
                  </a:cubicBezTo>
                  <a:cubicBezTo>
                    <a:pt x="4543" y="2643"/>
                    <a:pt x="4542" y="2643"/>
                    <a:pt x="4541" y="2643"/>
                  </a:cubicBezTo>
                  <a:cubicBezTo>
                    <a:pt x="4539" y="2643"/>
                    <a:pt x="4538" y="2643"/>
                    <a:pt x="4537" y="2643"/>
                  </a:cubicBezTo>
                  <a:cubicBezTo>
                    <a:pt x="4521" y="2643"/>
                    <a:pt x="4516" y="2626"/>
                    <a:pt x="4522" y="2571"/>
                  </a:cubicBezTo>
                  <a:cubicBezTo>
                    <a:pt x="4553" y="2449"/>
                    <a:pt x="4553" y="2449"/>
                    <a:pt x="4528" y="2436"/>
                  </a:cubicBezTo>
                  <a:lnTo>
                    <a:pt x="4528" y="2436"/>
                  </a:lnTo>
                  <a:cubicBezTo>
                    <a:pt x="4534" y="2452"/>
                    <a:pt x="4513" y="2458"/>
                    <a:pt x="4494" y="2464"/>
                  </a:cubicBezTo>
                  <a:cubicBezTo>
                    <a:pt x="4486" y="2466"/>
                    <a:pt x="4479" y="2467"/>
                    <a:pt x="4474" y="2467"/>
                  </a:cubicBezTo>
                  <a:cubicBezTo>
                    <a:pt x="4453" y="2467"/>
                    <a:pt x="4457" y="2452"/>
                    <a:pt x="4484" y="2427"/>
                  </a:cubicBezTo>
                  <a:cubicBezTo>
                    <a:pt x="4525" y="2417"/>
                    <a:pt x="4431" y="2157"/>
                    <a:pt x="4387" y="2148"/>
                  </a:cubicBezTo>
                  <a:lnTo>
                    <a:pt x="4406" y="2145"/>
                  </a:lnTo>
                  <a:cubicBezTo>
                    <a:pt x="4428" y="2139"/>
                    <a:pt x="4422" y="2120"/>
                    <a:pt x="4403" y="2051"/>
                  </a:cubicBezTo>
                  <a:cubicBezTo>
                    <a:pt x="4393" y="2013"/>
                    <a:pt x="4387" y="1998"/>
                    <a:pt x="4387" y="1998"/>
                  </a:cubicBezTo>
                  <a:cubicBezTo>
                    <a:pt x="4386" y="1998"/>
                    <a:pt x="4384" y="1998"/>
                    <a:pt x="4383" y="1998"/>
                  </a:cubicBezTo>
                  <a:cubicBezTo>
                    <a:pt x="4349" y="1998"/>
                    <a:pt x="4341" y="1894"/>
                    <a:pt x="4359" y="1891"/>
                  </a:cubicBezTo>
                  <a:cubicBezTo>
                    <a:pt x="4375" y="1866"/>
                    <a:pt x="4375" y="1866"/>
                    <a:pt x="4365" y="1831"/>
                  </a:cubicBezTo>
                  <a:cubicBezTo>
                    <a:pt x="4309" y="1788"/>
                    <a:pt x="4306" y="1694"/>
                    <a:pt x="4328" y="1687"/>
                  </a:cubicBezTo>
                  <a:lnTo>
                    <a:pt x="4318" y="1653"/>
                  </a:lnTo>
                  <a:cubicBezTo>
                    <a:pt x="4290" y="1640"/>
                    <a:pt x="4284" y="1606"/>
                    <a:pt x="4274" y="1584"/>
                  </a:cubicBezTo>
                  <a:cubicBezTo>
                    <a:pt x="4261" y="1542"/>
                    <a:pt x="4254" y="1520"/>
                    <a:pt x="4247" y="1520"/>
                  </a:cubicBezTo>
                  <a:cubicBezTo>
                    <a:pt x="4243" y="1520"/>
                    <a:pt x="4240" y="1523"/>
                    <a:pt x="4237" y="1531"/>
                  </a:cubicBezTo>
                  <a:cubicBezTo>
                    <a:pt x="4227" y="1534"/>
                    <a:pt x="4217" y="1537"/>
                    <a:pt x="4209" y="1537"/>
                  </a:cubicBezTo>
                  <a:cubicBezTo>
                    <a:pt x="4200" y="1537"/>
                    <a:pt x="4193" y="1534"/>
                    <a:pt x="4190" y="1524"/>
                  </a:cubicBezTo>
                  <a:lnTo>
                    <a:pt x="4212" y="1518"/>
                  </a:lnTo>
                  <a:cubicBezTo>
                    <a:pt x="4231" y="1512"/>
                    <a:pt x="4215" y="1452"/>
                    <a:pt x="4183" y="1374"/>
                  </a:cubicBezTo>
                  <a:cubicBezTo>
                    <a:pt x="4143" y="1277"/>
                    <a:pt x="4124" y="1239"/>
                    <a:pt x="4136" y="1211"/>
                  </a:cubicBezTo>
                  <a:lnTo>
                    <a:pt x="4108" y="1198"/>
                  </a:lnTo>
                  <a:cubicBezTo>
                    <a:pt x="4080" y="1189"/>
                    <a:pt x="4068" y="1173"/>
                    <a:pt x="4086" y="1164"/>
                  </a:cubicBezTo>
                  <a:cubicBezTo>
                    <a:pt x="4096" y="1136"/>
                    <a:pt x="4055" y="1061"/>
                    <a:pt x="4014" y="1035"/>
                  </a:cubicBezTo>
                  <a:cubicBezTo>
                    <a:pt x="4008" y="1023"/>
                    <a:pt x="4002" y="1010"/>
                    <a:pt x="3992" y="998"/>
                  </a:cubicBezTo>
                  <a:cubicBezTo>
                    <a:pt x="4013" y="959"/>
                    <a:pt x="3984" y="913"/>
                    <a:pt x="3941" y="913"/>
                  </a:cubicBezTo>
                  <a:cubicBezTo>
                    <a:pt x="3938" y="913"/>
                    <a:pt x="3935" y="913"/>
                    <a:pt x="3933" y="913"/>
                  </a:cubicBezTo>
                  <a:cubicBezTo>
                    <a:pt x="3952" y="901"/>
                    <a:pt x="3939" y="882"/>
                    <a:pt x="3927" y="866"/>
                  </a:cubicBezTo>
                  <a:cubicBezTo>
                    <a:pt x="3886" y="841"/>
                    <a:pt x="3829" y="778"/>
                    <a:pt x="3848" y="766"/>
                  </a:cubicBezTo>
                  <a:lnTo>
                    <a:pt x="3833" y="747"/>
                  </a:lnTo>
                  <a:cubicBezTo>
                    <a:pt x="3811" y="747"/>
                    <a:pt x="3789" y="735"/>
                    <a:pt x="3776" y="713"/>
                  </a:cubicBezTo>
                  <a:cubicBezTo>
                    <a:pt x="3764" y="694"/>
                    <a:pt x="3742" y="681"/>
                    <a:pt x="3720" y="681"/>
                  </a:cubicBezTo>
                  <a:cubicBezTo>
                    <a:pt x="3701" y="681"/>
                    <a:pt x="3685" y="678"/>
                    <a:pt x="3673" y="669"/>
                  </a:cubicBezTo>
                  <a:cubicBezTo>
                    <a:pt x="3660" y="653"/>
                    <a:pt x="3688" y="653"/>
                    <a:pt x="3720" y="653"/>
                  </a:cubicBezTo>
                  <a:cubicBezTo>
                    <a:pt x="3726" y="655"/>
                    <a:pt x="3730" y="656"/>
                    <a:pt x="3733" y="656"/>
                  </a:cubicBezTo>
                  <a:cubicBezTo>
                    <a:pt x="3750" y="656"/>
                    <a:pt x="3706" y="620"/>
                    <a:pt x="3644" y="609"/>
                  </a:cubicBezTo>
                  <a:cubicBezTo>
                    <a:pt x="3569" y="597"/>
                    <a:pt x="3569" y="597"/>
                    <a:pt x="3629" y="594"/>
                  </a:cubicBezTo>
                  <a:cubicBezTo>
                    <a:pt x="3657" y="594"/>
                    <a:pt x="3688" y="594"/>
                    <a:pt x="3641" y="578"/>
                  </a:cubicBezTo>
                  <a:cubicBezTo>
                    <a:pt x="3641" y="578"/>
                    <a:pt x="3624" y="561"/>
                    <a:pt x="3609" y="561"/>
                  </a:cubicBezTo>
                  <a:cubicBezTo>
                    <a:pt x="3605" y="561"/>
                    <a:pt x="3601" y="562"/>
                    <a:pt x="3597" y="565"/>
                  </a:cubicBezTo>
                  <a:cubicBezTo>
                    <a:pt x="3582" y="553"/>
                    <a:pt x="3566" y="537"/>
                    <a:pt x="3550" y="525"/>
                  </a:cubicBezTo>
                  <a:cubicBezTo>
                    <a:pt x="3541" y="496"/>
                    <a:pt x="3522" y="474"/>
                    <a:pt x="3497" y="456"/>
                  </a:cubicBezTo>
                  <a:cubicBezTo>
                    <a:pt x="3489" y="457"/>
                    <a:pt x="3483" y="458"/>
                    <a:pt x="3479" y="458"/>
                  </a:cubicBezTo>
                  <a:cubicBezTo>
                    <a:pt x="3469" y="458"/>
                    <a:pt x="3468" y="453"/>
                    <a:pt x="3466" y="431"/>
                  </a:cubicBezTo>
                  <a:cubicBezTo>
                    <a:pt x="3473" y="422"/>
                    <a:pt x="3470" y="413"/>
                    <a:pt x="3462" y="413"/>
                  </a:cubicBezTo>
                  <a:cubicBezTo>
                    <a:pt x="3456" y="413"/>
                    <a:pt x="3447" y="419"/>
                    <a:pt x="3438" y="434"/>
                  </a:cubicBezTo>
                  <a:cubicBezTo>
                    <a:pt x="3433" y="435"/>
                    <a:pt x="3429" y="436"/>
                    <a:pt x="3424" y="436"/>
                  </a:cubicBezTo>
                  <a:cubicBezTo>
                    <a:pt x="3404" y="436"/>
                    <a:pt x="3387" y="420"/>
                    <a:pt x="3384" y="399"/>
                  </a:cubicBezTo>
                  <a:cubicBezTo>
                    <a:pt x="3402" y="376"/>
                    <a:pt x="3398" y="362"/>
                    <a:pt x="3390" y="362"/>
                  </a:cubicBezTo>
                  <a:cubicBezTo>
                    <a:pt x="3387" y="362"/>
                    <a:pt x="3382" y="365"/>
                    <a:pt x="3378" y="371"/>
                  </a:cubicBezTo>
                  <a:cubicBezTo>
                    <a:pt x="3374" y="372"/>
                    <a:pt x="3370" y="372"/>
                    <a:pt x="3366" y="372"/>
                  </a:cubicBezTo>
                  <a:cubicBezTo>
                    <a:pt x="3354" y="372"/>
                    <a:pt x="3343" y="369"/>
                    <a:pt x="3331" y="365"/>
                  </a:cubicBezTo>
                  <a:cubicBezTo>
                    <a:pt x="3344" y="346"/>
                    <a:pt x="3184" y="243"/>
                    <a:pt x="3008" y="171"/>
                  </a:cubicBezTo>
                  <a:cubicBezTo>
                    <a:pt x="3003" y="168"/>
                    <a:pt x="2998" y="167"/>
                    <a:pt x="2993" y="167"/>
                  </a:cubicBezTo>
                  <a:cubicBezTo>
                    <a:pt x="2977" y="167"/>
                    <a:pt x="2962" y="178"/>
                    <a:pt x="2955" y="192"/>
                  </a:cubicBezTo>
                  <a:cubicBezTo>
                    <a:pt x="2949" y="208"/>
                    <a:pt x="2946" y="214"/>
                    <a:pt x="2944" y="214"/>
                  </a:cubicBezTo>
                  <a:cubicBezTo>
                    <a:pt x="2941" y="214"/>
                    <a:pt x="2941" y="201"/>
                    <a:pt x="2933" y="186"/>
                  </a:cubicBezTo>
                  <a:cubicBezTo>
                    <a:pt x="2937" y="148"/>
                    <a:pt x="2926" y="126"/>
                    <a:pt x="2915" y="126"/>
                  </a:cubicBezTo>
                  <a:cubicBezTo>
                    <a:pt x="2906" y="126"/>
                    <a:pt x="2897" y="140"/>
                    <a:pt x="2896" y="171"/>
                  </a:cubicBezTo>
                  <a:cubicBezTo>
                    <a:pt x="2898" y="193"/>
                    <a:pt x="2900" y="205"/>
                    <a:pt x="2898" y="205"/>
                  </a:cubicBezTo>
                  <a:cubicBezTo>
                    <a:pt x="2896" y="205"/>
                    <a:pt x="2890" y="191"/>
                    <a:pt x="2877" y="161"/>
                  </a:cubicBezTo>
                  <a:cubicBezTo>
                    <a:pt x="2870" y="145"/>
                    <a:pt x="2867" y="139"/>
                    <a:pt x="2860" y="139"/>
                  </a:cubicBezTo>
                  <a:cubicBezTo>
                    <a:pt x="2855" y="139"/>
                    <a:pt x="2848" y="143"/>
                    <a:pt x="2836" y="149"/>
                  </a:cubicBezTo>
                  <a:cubicBezTo>
                    <a:pt x="2833" y="157"/>
                    <a:pt x="2828" y="161"/>
                    <a:pt x="2824" y="161"/>
                  </a:cubicBezTo>
                  <a:cubicBezTo>
                    <a:pt x="2818" y="161"/>
                    <a:pt x="2814" y="155"/>
                    <a:pt x="2817" y="142"/>
                  </a:cubicBezTo>
                  <a:cubicBezTo>
                    <a:pt x="2808" y="123"/>
                    <a:pt x="2796" y="104"/>
                    <a:pt x="2789" y="104"/>
                  </a:cubicBezTo>
                  <a:cubicBezTo>
                    <a:pt x="2786" y="104"/>
                    <a:pt x="2784" y="106"/>
                    <a:pt x="2783" y="111"/>
                  </a:cubicBezTo>
                  <a:cubicBezTo>
                    <a:pt x="2770" y="105"/>
                    <a:pt x="2758" y="92"/>
                    <a:pt x="2748" y="80"/>
                  </a:cubicBezTo>
                  <a:cubicBezTo>
                    <a:pt x="2743" y="68"/>
                    <a:pt x="2736" y="64"/>
                    <a:pt x="2727" y="64"/>
                  </a:cubicBezTo>
                  <a:cubicBezTo>
                    <a:pt x="2713" y="64"/>
                    <a:pt x="2697" y="73"/>
                    <a:pt x="2682" y="83"/>
                  </a:cubicBezTo>
                  <a:cubicBezTo>
                    <a:pt x="2653" y="93"/>
                    <a:pt x="2632" y="99"/>
                    <a:pt x="2621" y="99"/>
                  </a:cubicBezTo>
                  <a:cubicBezTo>
                    <a:pt x="2604" y="99"/>
                    <a:pt x="2605" y="89"/>
                    <a:pt x="2623" y="67"/>
                  </a:cubicBezTo>
                  <a:cubicBezTo>
                    <a:pt x="2637" y="50"/>
                    <a:pt x="2617" y="42"/>
                    <a:pt x="2591" y="42"/>
                  </a:cubicBezTo>
                  <a:cubicBezTo>
                    <a:pt x="2564" y="42"/>
                    <a:pt x="2529" y="51"/>
                    <a:pt x="2516" y="70"/>
                  </a:cubicBezTo>
                  <a:cubicBezTo>
                    <a:pt x="2500" y="92"/>
                    <a:pt x="2493" y="101"/>
                    <a:pt x="2491" y="101"/>
                  </a:cubicBezTo>
                  <a:cubicBezTo>
                    <a:pt x="2489" y="101"/>
                    <a:pt x="2490" y="95"/>
                    <a:pt x="2491" y="86"/>
                  </a:cubicBezTo>
                  <a:cubicBezTo>
                    <a:pt x="2494" y="73"/>
                    <a:pt x="2485" y="64"/>
                    <a:pt x="2476" y="61"/>
                  </a:cubicBezTo>
                  <a:cubicBezTo>
                    <a:pt x="2454" y="58"/>
                    <a:pt x="2435" y="58"/>
                    <a:pt x="2435" y="36"/>
                  </a:cubicBezTo>
                  <a:cubicBezTo>
                    <a:pt x="2413" y="36"/>
                    <a:pt x="2391" y="42"/>
                    <a:pt x="2372" y="51"/>
                  </a:cubicBezTo>
                  <a:cubicBezTo>
                    <a:pt x="2358" y="63"/>
                    <a:pt x="2341" y="68"/>
                    <a:pt x="2323" y="68"/>
                  </a:cubicBezTo>
                  <a:cubicBezTo>
                    <a:pt x="2292" y="68"/>
                    <a:pt x="2261" y="50"/>
                    <a:pt x="2247" y="20"/>
                  </a:cubicBezTo>
                  <a:lnTo>
                    <a:pt x="2206" y="42"/>
                  </a:lnTo>
                  <a:cubicBezTo>
                    <a:pt x="2193" y="67"/>
                    <a:pt x="2180" y="85"/>
                    <a:pt x="2173" y="85"/>
                  </a:cubicBezTo>
                  <a:cubicBezTo>
                    <a:pt x="2168" y="85"/>
                    <a:pt x="2165" y="78"/>
                    <a:pt x="2165" y="61"/>
                  </a:cubicBezTo>
                  <a:lnTo>
                    <a:pt x="2165" y="42"/>
                  </a:lnTo>
                  <a:cubicBezTo>
                    <a:pt x="2157" y="57"/>
                    <a:pt x="2141" y="64"/>
                    <a:pt x="2123" y="64"/>
                  </a:cubicBezTo>
                  <a:cubicBezTo>
                    <a:pt x="2093" y="64"/>
                    <a:pt x="2061" y="46"/>
                    <a:pt x="2059" y="20"/>
                  </a:cubicBezTo>
                  <a:cubicBezTo>
                    <a:pt x="2059" y="5"/>
                    <a:pt x="2059" y="0"/>
                    <a:pt x="2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2606;p52"/>
            <p:cNvSpPr/>
            <p:nvPr/>
          </p:nvSpPr>
          <p:spPr>
            <a:xfrm>
              <a:off x="3459950" y="2024000"/>
              <a:ext cx="135650" cy="204825"/>
            </a:xfrm>
            <a:custGeom>
              <a:avLst/>
              <a:gdLst/>
              <a:ahLst/>
              <a:cxnLst/>
              <a:rect l="l" t="t" r="r" b="b"/>
              <a:pathLst>
                <a:path w="5426" h="8193" extrusionOk="0">
                  <a:moveTo>
                    <a:pt x="2424" y="214"/>
                  </a:moveTo>
                  <a:cubicBezTo>
                    <a:pt x="2426" y="214"/>
                    <a:pt x="2427" y="214"/>
                    <a:pt x="2429" y="214"/>
                  </a:cubicBezTo>
                  <a:cubicBezTo>
                    <a:pt x="2476" y="220"/>
                    <a:pt x="2476" y="223"/>
                    <a:pt x="2473" y="242"/>
                  </a:cubicBezTo>
                  <a:cubicBezTo>
                    <a:pt x="2472" y="252"/>
                    <a:pt x="2457" y="255"/>
                    <a:pt x="2440" y="255"/>
                  </a:cubicBezTo>
                  <a:cubicBezTo>
                    <a:pt x="2426" y="255"/>
                    <a:pt x="2410" y="253"/>
                    <a:pt x="2398" y="252"/>
                  </a:cubicBezTo>
                  <a:cubicBezTo>
                    <a:pt x="2378" y="231"/>
                    <a:pt x="2400" y="214"/>
                    <a:pt x="2424" y="214"/>
                  </a:cubicBezTo>
                  <a:close/>
                  <a:moveTo>
                    <a:pt x="3366" y="577"/>
                  </a:moveTo>
                  <a:lnTo>
                    <a:pt x="3388" y="593"/>
                  </a:lnTo>
                  <a:cubicBezTo>
                    <a:pt x="3379" y="604"/>
                    <a:pt x="3371" y="615"/>
                    <a:pt x="3358" y="615"/>
                  </a:cubicBezTo>
                  <a:cubicBezTo>
                    <a:pt x="3353" y="615"/>
                    <a:pt x="3348" y="613"/>
                    <a:pt x="3341" y="609"/>
                  </a:cubicBezTo>
                  <a:lnTo>
                    <a:pt x="3322" y="593"/>
                  </a:lnTo>
                  <a:cubicBezTo>
                    <a:pt x="3335" y="584"/>
                    <a:pt x="3351" y="577"/>
                    <a:pt x="3366" y="577"/>
                  </a:cubicBezTo>
                  <a:close/>
                  <a:moveTo>
                    <a:pt x="840" y="693"/>
                  </a:moveTo>
                  <a:cubicBezTo>
                    <a:pt x="853" y="709"/>
                    <a:pt x="866" y="725"/>
                    <a:pt x="847" y="740"/>
                  </a:cubicBezTo>
                  <a:lnTo>
                    <a:pt x="815" y="740"/>
                  </a:lnTo>
                  <a:lnTo>
                    <a:pt x="819" y="709"/>
                  </a:lnTo>
                  <a:lnTo>
                    <a:pt x="840" y="693"/>
                  </a:lnTo>
                  <a:close/>
                  <a:moveTo>
                    <a:pt x="518" y="844"/>
                  </a:moveTo>
                  <a:cubicBezTo>
                    <a:pt x="533" y="860"/>
                    <a:pt x="549" y="872"/>
                    <a:pt x="533" y="891"/>
                  </a:cubicBezTo>
                  <a:lnTo>
                    <a:pt x="518" y="913"/>
                  </a:lnTo>
                  <a:cubicBezTo>
                    <a:pt x="502" y="900"/>
                    <a:pt x="502" y="866"/>
                    <a:pt x="502" y="866"/>
                  </a:cubicBezTo>
                  <a:lnTo>
                    <a:pt x="518" y="844"/>
                  </a:lnTo>
                  <a:close/>
                  <a:moveTo>
                    <a:pt x="402" y="1289"/>
                  </a:moveTo>
                  <a:cubicBezTo>
                    <a:pt x="405" y="1289"/>
                    <a:pt x="410" y="1291"/>
                    <a:pt x="417" y="1295"/>
                  </a:cubicBezTo>
                  <a:cubicBezTo>
                    <a:pt x="430" y="1308"/>
                    <a:pt x="439" y="1320"/>
                    <a:pt x="442" y="1336"/>
                  </a:cubicBezTo>
                  <a:cubicBezTo>
                    <a:pt x="441" y="1340"/>
                    <a:pt x="438" y="1342"/>
                    <a:pt x="434" y="1342"/>
                  </a:cubicBezTo>
                  <a:cubicBezTo>
                    <a:pt x="422" y="1342"/>
                    <a:pt x="401" y="1315"/>
                    <a:pt x="386" y="1308"/>
                  </a:cubicBezTo>
                  <a:cubicBezTo>
                    <a:pt x="394" y="1294"/>
                    <a:pt x="397" y="1289"/>
                    <a:pt x="402" y="1289"/>
                  </a:cubicBezTo>
                  <a:close/>
                  <a:moveTo>
                    <a:pt x="226" y="1850"/>
                  </a:moveTo>
                  <a:cubicBezTo>
                    <a:pt x="248" y="1853"/>
                    <a:pt x="267" y="1856"/>
                    <a:pt x="264" y="1881"/>
                  </a:cubicBezTo>
                  <a:lnTo>
                    <a:pt x="239" y="1900"/>
                  </a:lnTo>
                  <a:lnTo>
                    <a:pt x="220" y="1872"/>
                  </a:lnTo>
                  <a:lnTo>
                    <a:pt x="226" y="1850"/>
                  </a:lnTo>
                  <a:close/>
                  <a:moveTo>
                    <a:pt x="4395" y="2294"/>
                  </a:moveTo>
                  <a:cubicBezTo>
                    <a:pt x="4411" y="2294"/>
                    <a:pt x="4416" y="2310"/>
                    <a:pt x="4416" y="2310"/>
                  </a:cubicBezTo>
                  <a:cubicBezTo>
                    <a:pt x="4422" y="2332"/>
                    <a:pt x="4422" y="2332"/>
                    <a:pt x="4400" y="2339"/>
                  </a:cubicBezTo>
                  <a:cubicBezTo>
                    <a:pt x="4398" y="2339"/>
                    <a:pt x="4396" y="2339"/>
                    <a:pt x="4394" y="2339"/>
                  </a:cubicBezTo>
                  <a:cubicBezTo>
                    <a:pt x="4384" y="2339"/>
                    <a:pt x="4375" y="2333"/>
                    <a:pt x="4375" y="2323"/>
                  </a:cubicBezTo>
                  <a:lnTo>
                    <a:pt x="4388" y="2295"/>
                  </a:lnTo>
                  <a:cubicBezTo>
                    <a:pt x="4391" y="2294"/>
                    <a:pt x="4393" y="2294"/>
                    <a:pt x="4395" y="2294"/>
                  </a:cubicBezTo>
                  <a:close/>
                  <a:moveTo>
                    <a:pt x="4482" y="2558"/>
                  </a:moveTo>
                  <a:lnTo>
                    <a:pt x="4510" y="2577"/>
                  </a:lnTo>
                  <a:lnTo>
                    <a:pt x="4516" y="2599"/>
                  </a:lnTo>
                  <a:cubicBezTo>
                    <a:pt x="4507" y="2602"/>
                    <a:pt x="4497" y="2604"/>
                    <a:pt x="4490" y="2604"/>
                  </a:cubicBezTo>
                  <a:cubicBezTo>
                    <a:pt x="4480" y="2604"/>
                    <a:pt x="4473" y="2600"/>
                    <a:pt x="4469" y="2586"/>
                  </a:cubicBezTo>
                  <a:lnTo>
                    <a:pt x="4482" y="2558"/>
                  </a:lnTo>
                  <a:close/>
                  <a:moveTo>
                    <a:pt x="4392" y="2762"/>
                  </a:moveTo>
                  <a:cubicBezTo>
                    <a:pt x="4396" y="2762"/>
                    <a:pt x="4402" y="2765"/>
                    <a:pt x="4413" y="2771"/>
                  </a:cubicBezTo>
                  <a:cubicBezTo>
                    <a:pt x="4438" y="2790"/>
                    <a:pt x="4444" y="2812"/>
                    <a:pt x="4426" y="2818"/>
                  </a:cubicBezTo>
                  <a:cubicBezTo>
                    <a:pt x="4418" y="2820"/>
                    <a:pt x="4413" y="2822"/>
                    <a:pt x="4410" y="2822"/>
                  </a:cubicBezTo>
                  <a:cubicBezTo>
                    <a:pt x="4403" y="2822"/>
                    <a:pt x="4402" y="2816"/>
                    <a:pt x="4397" y="2799"/>
                  </a:cubicBezTo>
                  <a:cubicBezTo>
                    <a:pt x="4390" y="2772"/>
                    <a:pt x="4387" y="2762"/>
                    <a:pt x="4392" y="2762"/>
                  </a:cubicBezTo>
                  <a:close/>
                  <a:moveTo>
                    <a:pt x="4351" y="2910"/>
                  </a:moveTo>
                  <a:cubicBezTo>
                    <a:pt x="4348" y="2911"/>
                    <a:pt x="4344" y="2911"/>
                    <a:pt x="4341" y="2912"/>
                  </a:cubicBezTo>
                  <a:cubicBezTo>
                    <a:pt x="4340" y="2914"/>
                    <a:pt x="4339" y="2916"/>
                    <a:pt x="4338" y="2918"/>
                  </a:cubicBezTo>
                  <a:lnTo>
                    <a:pt x="4338" y="2918"/>
                  </a:lnTo>
                  <a:cubicBezTo>
                    <a:pt x="4341" y="2915"/>
                    <a:pt x="4345" y="2913"/>
                    <a:pt x="4351" y="2910"/>
                  </a:cubicBezTo>
                  <a:close/>
                  <a:moveTo>
                    <a:pt x="4338" y="2918"/>
                  </a:moveTo>
                  <a:cubicBezTo>
                    <a:pt x="4332" y="2922"/>
                    <a:pt x="4331" y="2926"/>
                    <a:pt x="4332" y="2926"/>
                  </a:cubicBezTo>
                  <a:cubicBezTo>
                    <a:pt x="4333" y="2926"/>
                    <a:pt x="4335" y="2924"/>
                    <a:pt x="4338" y="2918"/>
                  </a:cubicBezTo>
                  <a:close/>
                  <a:moveTo>
                    <a:pt x="4454" y="2931"/>
                  </a:moveTo>
                  <a:lnTo>
                    <a:pt x="4460" y="2953"/>
                  </a:lnTo>
                  <a:cubicBezTo>
                    <a:pt x="4466" y="2975"/>
                    <a:pt x="4466" y="2975"/>
                    <a:pt x="4447" y="2981"/>
                  </a:cubicBezTo>
                  <a:lnTo>
                    <a:pt x="4441" y="2959"/>
                  </a:lnTo>
                  <a:lnTo>
                    <a:pt x="4454" y="2931"/>
                  </a:lnTo>
                  <a:close/>
                  <a:moveTo>
                    <a:pt x="4463" y="3122"/>
                  </a:moveTo>
                  <a:cubicBezTo>
                    <a:pt x="4466" y="3132"/>
                    <a:pt x="4472" y="3136"/>
                    <a:pt x="4475" y="3136"/>
                  </a:cubicBezTo>
                  <a:cubicBezTo>
                    <a:pt x="4479" y="3136"/>
                    <a:pt x="4478" y="3131"/>
                    <a:pt x="4463" y="3122"/>
                  </a:cubicBezTo>
                  <a:close/>
                  <a:moveTo>
                    <a:pt x="4516" y="3157"/>
                  </a:moveTo>
                  <a:lnTo>
                    <a:pt x="4523" y="3179"/>
                  </a:lnTo>
                  <a:cubicBezTo>
                    <a:pt x="4529" y="3200"/>
                    <a:pt x="4529" y="3200"/>
                    <a:pt x="4510" y="3207"/>
                  </a:cubicBezTo>
                  <a:lnTo>
                    <a:pt x="4504" y="3185"/>
                  </a:lnTo>
                  <a:lnTo>
                    <a:pt x="4516" y="3157"/>
                  </a:lnTo>
                  <a:close/>
                  <a:moveTo>
                    <a:pt x="4620" y="3370"/>
                  </a:moveTo>
                  <a:lnTo>
                    <a:pt x="4626" y="3395"/>
                  </a:lnTo>
                  <a:cubicBezTo>
                    <a:pt x="4629" y="3404"/>
                    <a:pt x="4623" y="3417"/>
                    <a:pt x="4610" y="3423"/>
                  </a:cubicBezTo>
                  <a:cubicBezTo>
                    <a:pt x="4598" y="3423"/>
                    <a:pt x="4585" y="3417"/>
                    <a:pt x="4585" y="3404"/>
                  </a:cubicBezTo>
                  <a:cubicBezTo>
                    <a:pt x="4585" y="3404"/>
                    <a:pt x="4598" y="3376"/>
                    <a:pt x="4620" y="3370"/>
                  </a:cubicBezTo>
                  <a:close/>
                  <a:moveTo>
                    <a:pt x="423" y="3383"/>
                  </a:moveTo>
                  <a:cubicBezTo>
                    <a:pt x="432" y="3383"/>
                    <a:pt x="439" y="3386"/>
                    <a:pt x="442" y="3398"/>
                  </a:cubicBezTo>
                  <a:lnTo>
                    <a:pt x="430" y="3426"/>
                  </a:lnTo>
                  <a:lnTo>
                    <a:pt x="402" y="3410"/>
                  </a:lnTo>
                  <a:lnTo>
                    <a:pt x="395" y="3388"/>
                  </a:lnTo>
                  <a:cubicBezTo>
                    <a:pt x="406" y="3386"/>
                    <a:pt x="415" y="3383"/>
                    <a:pt x="423" y="3383"/>
                  </a:cubicBezTo>
                  <a:close/>
                  <a:moveTo>
                    <a:pt x="473" y="3537"/>
                  </a:moveTo>
                  <a:cubicBezTo>
                    <a:pt x="481" y="3537"/>
                    <a:pt x="482" y="3542"/>
                    <a:pt x="486" y="3558"/>
                  </a:cubicBezTo>
                  <a:cubicBezTo>
                    <a:pt x="486" y="3558"/>
                    <a:pt x="474" y="3586"/>
                    <a:pt x="452" y="3592"/>
                  </a:cubicBezTo>
                  <a:cubicBezTo>
                    <a:pt x="451" y="3592"/>
                    <a:pt x="450" y="3592"/>
                    <a:pt x="448" y="3592"/>
                  </a:cubicBezTo>
                  <a:cubicBezTo>
                    <a:pt x="432" y="3592"/>
                    <a:pt x="429" y="3571"/>
                    <a:pt x="461" y="3539"/>
                  </a:cubicBezTo>
                  <a:cubicBezTo>
                    <a:pt x="466" y="3538"/>
                    <a:pt x="470" y="3537"/>
                    <a:pt x="473" y="3537"/>
                  </a:cubicBezTo>
                  <a:close/>
                  <a:moveTo>
                    <a:pt x="609" y="3912"/>
                  </a:moveTo>
                  <a:cubicBezTo>
                    <a:pt x="626" y="3912"/>
                    <a:pt x="612" y="3938"/>
                    <a:pt x="618" y="3959"/>
                  </a:cubicBezTo>
                  <a:cubicBezTo>
                    <a:pt x="613" y="3971"/>
                    <a:pt x="609" y="3978"/>
                    <a:pt x="607" y="3978"/>
                  </a:cubicBezTo>
                  <a:cubicBezTo>
                    <a:pt x="603" y="3978"/>
                    <a:pt x="600" y="3967"/>
                    <a:pt x="593" y="3940"/>
                  </a:cubicBezTo>
                  <a:cubicBezTo>
                    <a:pt x="587" y="3931"/>
                    <a:pt x="593" y="3918"/>
                    <a:pt x="605" y="3912"/>
                  </a:cubicBezTo>
                  <a:cubicBezTo>
                    <a:pt x="607" y="3912"/>
                    <a:pt x="608" y="3912"/>
                    <a:pt x="609" y="3912"/>
                  </a:cubicBezTo>
                  <a:close/>
                  <a:moveTo>
                    <a:pt x="1047" y="3940"/>
                  </a:moveTo>
                  <a:cubicBezTo>
                    <a:pt x="1025" y="3946"/>
                    <a:pt x="1025" y="3946"/>
                    <a:pt x="1032" y="3968"/>
                  </a:cubicBezTo>
                  <a:cubicBezTo>
                    <a:pt x="1047" y="3978"/>
                    <a:pt x="1063" y="3981"/>
                    <a:pt x="1079" y="3981"/>
                  </a:cubicBezTo>
                  <a:cubicBezTo>
                    <a:pt x="1101" y="3975"/>
                    <a:pt x="1094" y="3953"/>
                    <a:pt x="1047" y="3940"/>
                  </a:cubicBezTo>
                  <a:close/>
                  <a:moveTo>
                    <a:pt x="386" y="4141"/>
                  </a:moveTo>
                  <a:cubicBezTo>
                    <a:pt x="367" y="4147"/>
                    <a:pt x="367" y="4147"/>
                    <a:pt x="374" y="4169"/>
                  </a:cubicBezTo>
                  <a:cubicBezTo>
                    <a:pt x="381" y="4195"/>
                    <a:pt x="384" y="4207"/>
                    <a:pt x="387" y="4207"/>
                  </a:cubicBezTo>
                  <a:cubicBezTo>
                    <a:pt x="390" y="4207"/>
                    <a:pt x="393" y="4200"/>
                    <a:pt x="399" y="4188"/>
                  </a:cubicBezTo>
                  <a:cubicBezTo>
                    <a:pt x="392" y="4163"/>
                    <a:pt x="386" y="4141"/>
                    <a:pt x="386" y="4141"/>
                  </a:cubicBezTo>
                  <a:close/>
                  <a:moveTo>
                    <a:pt x="4845" y="4278"/>
                  </a:moveTo>
                  <a:cubicBezTo>
                    <a:pt x="4874" y="4297"/>
                    <a:pt x="4899" y="4313"/>
                    <a:pt x="4880" y="4319"/>
                  </a:cubicBezTo>
                  <a:cubicBezTo>
                    <a:pt x="4877" y="4320"/>
                    <a:pt x="4873" y="4320"/>
                    <a:pt x="4870" y="4320"/>
                  </a:cubicBezTo>
                  <a:cubicBezTo>
                    <a:pt x="4856" y="4320"/>
                    <a:pt x="4843" y="4314"/>
                    <a:pt x="4833" y="4307"/>
                  </a:cubicBezTo>
                  <a:cubicBezTo>
                    <a:pt x="4833" y="4307"/>
                    <a:pt x="4805" y="4291"/>
                    <a:pt x="4827" y="4285"/>
                  </a:cubicBezTo>
                  <a:lnTo>
                    <a:pt x="4845" y="4278"/>
                  </a:lnTo>
                  <a:close/>
                  <a:moveTo>
                    <a:pt x="723" y="4319"/>
                  </a:moveTo>
                  <a:cubicBezTo>
                    <a:pt x="733" y="4319"/>
                    <a:pt x="741" y="4327"/>
                    <a:pt x="743" y="4338"/>
                  </a:cubicBezTo>
                  <a:cubicBezTo>
                    <a:pt x="746" y="4354"/>
                    <a:pt x="743" y="4373"/>
                    <a:pt x="737" y="4388"/>
                  </a:cubicBezTo>
                  <a:cubicBezTo>
                    <a:pt x="736" y="4388"/>
                    <a:pt x="734" y="4388"/>
                    <a:pt x="733" y="4388"/>
                  </a:cubicBezTo>
                  <a:cubicBezTo>
                    <a:pt x="714" y="4388"/>
                    <a:pt x="709" y="4369"/>
                    <a:pt x="709" y="4369"/>
                  </a:cubicBezTo>
                  <a:cubicBezTo>
                    <a:pt x="703" y="4347"/>
                    <a:pt x="696" y="4325"/>
                    <a:pt x="718" y="4319"/>
                  </a:cubicBezTo>
                  <a:cubicBezTo>
                    <a:pt x="720" y="4319"/>
                    <a:pt x="722" y="4319"/>
                    <a:pt x="723" y="4319"/>
                  </a:cubicBezTo>
                  <a:close/>
                  <a:moveTo>
                    <a:pt x="646" y="4510"/>
                  </a:moveTo>
                  <a:cubicBezTo>
                    <a:pt x="644" y="4510"/>
                    <a:pt x="642" y="4510"/>
                    <a:pt x="640" y="4510"/>
                  </a:cubicBezTo>
                  <a:cubicBezTo>
                    <a:pt x="627" y="4514"/>
                    <a:pt x="621" y="4526"/>
                    <a:pt x="624" y="4539"/>
                  </a:cubicBezTo>
                  <a:lnTo>
                    <a:pt x="631" y="4561"/>
                  </a:lnTo>
                  <a:cubicBezTo>
                    <a:pt x="652" y="4554"/>
                    <a:pt x="665" y="4526"/>
                    <a:pt x="665" y="4526"/>
                  </a:cubicBezTo>
                  <a:cubicBezTo>
                    <a:pt x="665" y="4516"/>
                    <a:pt x="656" y="4510"/>
                    <a:pt x="646" y="4510"/>
                  </a:cubicBezTo>
                  <a:close/>
                  <a:moveTo>
                    <a:pt x="768" y="4742"/>
                  </a:moveTo>
                  <a:lnTo>
                    <a:pt x="775" y="4764"/>
                  </a:lnTo>
                  <a:lnTo>
                    <a:pt x="759" y="4792"/>
                  </a:lnTo>
                  <a:lnTo>
                    <a:pt x="753" y="4770"/>
                  </a:lnTo>
                  <a:cubicBezTo>
                    <a:pt x="746" y="4749"/>
                    <a:pt x="746" y="4749"/>
                    <a:pt x="768" y="4742"/>
                  </a:cubicBezTo>
                  <a:close/>
                  <a:moveTo>
                    <a:pt x="822" y="4937"/>
                  </a:moveTo>
                  <a:cubicBezTo>
                    <a:pt x="828" y="4937"/>
                    <a:pt x="836" y="4938"/>
                    <a:pt x="844" y="4940"/>
                  </a:cubicBezTo>
                  <a:lnTo>
                    <a:pt x="856" y="4984"/>
                  </a:lnTo>
                  <a:cubicBezTo>
                    <a:pt x="847" y="4987"/>
                    <a:pt x="838" y="4990"/>
                    <a:pt x="829" y="4990"/>
                  </a:cubicBezTo>
                  <a:cubicBezTo>
                    <a:pt x="820" y="4990"/>
                    <a:pt x="812" y="4986"/>
                    <a:pt x="809" y="4974"/>
                  </a:cubicBezTo>
                  <a:cubicBezTo>
                    <a:pt x="788" y="4959"/>
                    <a:pt x="793" y="4937"/>
                    <a:pt x="822" y="4937"/>
                  </a:cubicBezTo>
                  <a:close/>
                  <a:moveTo>
                    <a:pt x="5117" y="5016"/>
                  </a:moveTo>
                  <a:cubicBezTo>
                    <a:pt x="5131" y="5016"/>
                    <a:pt x="5149" y="5024"/>
                    <a:pt x="5165" y="5043"/>
                  </a:cubicBezTo>
                  <a:lnTo>
                    <a:pt x="5162" y="5043"/>
                  </a:lnTo>
                  <a:cubicBezTo>
                    <a:pt x="5168" y="5065"/>
                    <a:pt x="5168" y="5065"/>
                    <a:pt x="5149" y="5071"/>
                  </a:cubicBezTo>
                  <a:cubicBezTo>
                    <a:pt x="5147" y="5072"/>
                    <a:pt x="5145" y="5072"/>
                    <a:pt x="5143" y="5072"/>
                  </a:cubicBezTo>
                  <a:cubicBezTo>
                    <a:pt x="5121" y="5072"/>
                    <a:pt x="5102" y="5057"/>
                    <a:pt x="5096" y="5037"/>
                  </a:cubicBezTo>
                  <a:cubicBezTo>
                    <a:pt x="5093" y="5025"/>
                    <a:pt x="5103" y="5016"/>
                    <a:pt x="5117" y="5016"/>
                  </a:cubicBezTo>
                  <a:close/>
                  <a:moveTo>
                    <a:pt x="994" y="5093"/>
                  </a:moveTo>
                  <a:cubicBezTo>
                    <a:pt x="1000" y="5115"/>
                    <a:pt x="1025" y="5134"/>
                    <a:pt x="1007" y="5137"/>
                  </a:cubicBezTo>
                  <a:cubicBezTo>
                    <a:pt x="1008" y="5143"/>
                    <a:pt x="1008" y="5145"/>
                    <a:pt x="1006" y="5145"/>
                  </a:cubicBezTo>
                  <a:cubicBezTo>
                    <a:pt x="1000" y="5145"/>
                    <a:pt x="980" y="5117"/>
                    <a:pt x="975" y="5100"/>
                  </a:cubicBezTo>
                  <a:lnTo>
                    <a:pt x="994" y="5093"/>
                  </a:lnTo>
                  <a:close/>
                  <a:moveTo>
                    <a:pt x="844" y="5328"/>
                  </a:moveTo>
                  <a:lnTo>
                    <a:pt x="803" y="5338"/>
                  </a:lnTo>
                  <a:lnTo>
                    <a:pt x="803" y="5338"/>
                  </a:lnTo>
                  <a:lnTo>
                    <a:pt x="822" y="5335"/>
                  </a:lnTo>
                  <a:lnTo>
                    <a:pt x="844" y="5328"/>
                  </a:lnTo>
                  <a:close/>
                  <a:moveTo>
                    <a:pt x="1061" y="5562"/>
                  </a:moveTo>
                  <a:cubicBezTo>
                    <a:pt x="1072" y="5562"/>
                    <a:pt x="1081" y="5566"/>
                    <a:pt x="1085" y="5579"/>
                  </a:cubicBezTo>
                  <a:lnTo>
                    <a:pt x="1091" y="5601"/>
                  </a:lnTo>
                  <a:cubicBezTo>
                    <a:pt x="1072" y="5601"/>
                    <a:pt x="1057" y="5598"/>
                    <a:pt x="1044" y="5588"/>
                  </a:cubicBezTo>
                  <a:lnTo>
                    <a:pt x="1038" y="5566"/>
                  </a:lnTo>
                  <a:cubicBezTo>
                    <a:pt x="1046" y="5564"/>
                    <a:pt x="1054" y="5562"/>
                    <a:pt x="1061" y="5562"/>
                  </a:cubicBezTo>
                  <a:close/>
                  <a:moveTo>
                    <a:pt x="992" y="5757"/>
                  </a:moveTo>
                  <a:cubicBezTo>
                    <a:pt x="998" y="5757"/>
                    <a:pt x="1009" y="5759"/>
                    <a:pt x="1025" y="5764"/>
                  </a:cubicBezTo>
                  <a:lnTo>
                    <a:pt x="1079" y="5798"/>
                  </a:lnTo>
                  <a:cubicBezTo>
                    <a:pt x="1081" y="5806"/>
                    <a:pt x="1079" y="5809"/>
                    <a:pt x="1075" y="5809"/>
                  </a:cubicBezTo>
                  <a:cubicBezTo>
                    <a:pt x="1065" y="5809"/>
                    <a:pt x="1044" y="5798"/>
                    <a:pt x="1013" y="5792"/>
                  </a:cubicBezTo>
                  <a:cubicBezTo>
                    <a:pt x="991" y="5766"/>
                    <a:pt x="983" y="5757"/>
                    <a:pt x="992" y="5757"/>
                  </a:cubicBezTo>
                  <a:close/>
                  <a:moveTo>
                    <a:pt x="1243" y="6240"/>
                  </a:moveTo>
                  <a:cubicBezTo>
                    <a:pt x="1257" y="6240"/>
                    <a:pt x="1274" y="6247"/>
                    <a:pt x="1295" y="6272"/>
                  </a:cubicBezTo>
                  <a:lnTo>
                    <a:pt x="1307" y="6319"/>
                  </a:lnTo>
                  <a:lnTo>
                    <a:pt x="1254" y="6284"/>
                  </a:lnTo>
                  <a:cubicBezTo>
                    <a:pt x="1182" y="6253"/>
                    <a:pt x="1182" y="6253"/>
                    <a:pt x="1223" y="6243"/>
                  </a:cubicBezTo>
                  <a:cubicBezTo>
                    <a:pt x="1229" y="6241"/>
                    <a:pt x="1236" y="6240"/>
                    <a:pt x="1243" y="6240"/>
                  </a:cubicBezTo>
                  <a:close/>
                  <a:moveTo>
                    <a:pt x="1213" y="6366"/>
                  </a:moveTo>
                  <a:lnTo>
                    <a:pt x="1238" y="6384"/>
                  </a:lnTo>
                  <a:lnTo>
                    <a:pt x="1226" y="6413"/>
                  </a:lnTo>
                  <a:cubicBezTo>
                    <a:pt x="1224" y="6413"/>
                    <a:pt x="1222" y="6414"/>
                    <a:pt x="1220" y="6414"/>
                  </a:cubicBezTo>
                  <a:cubicBezTo>
                    <a:pt x="1206" y="6414"/>
                    <a:pt x="1200" y="6391"/>
                    <a:pt x="1195" y="6372"/>
                  </a:cubicBezTo>
                  <a:lnTo>
                    <a:pt x="1213" y="6366"/>
                  </a:lnTo>
                  <a:close/>
                  <a:moveTo>
                    <a:pt x="1724" y="7190"/>
                  </a:moveTo>
                  <a:lnTo>
                    <a:pt x="1724" y="7190"/>
                  </a:lnTo>
                  <a:cubicBezTo>
                    <a:pt x="1709" y="7199"/>
                    <a:pt x="1721" y="7221"/>
                    <a:pt x="1734" y="7240"/>
                  </a:cubicBezTo>
                  <a:cubicBezTo>
                    <a:pt x="1744" y="7275"/>
                    <a:pt x="1763" y="7287"/>
                    <a:pt x="1778" y="7287"/>
                  </a:cubicBezTo>
                  <a:cubicBezTo>
                    <a:pt x="1785" y="7287"/>
                    <a:pt x="1791" y="7285"/>
                    <a:pt x="1796" y="7281"/>
                  </a:cubicBezTo>
                  <a:cubicBezTo>
                    <a:pt x="1812" y="7268"/>
                    <a:pt x="1799" y="7249"/>
                    <a:pt x="1768" y="7215"/>
                  </a:cubicBezTo>
                  <a:cubicBezTo>
                    <a:pt x="1756" y="7202"/>
                    <a:pt x="1740" y="7193"/>
                    <a:pt x="1724" y="7190"/>
                  </a:cubicBezTo>
                  <a:close/>
                  <a:moveTo>
                    <a:pt x="1806" y="7355"/>
                  </a:moveTo>
                  <a:cubicBezTo>
                    <a:pt x="1814" y="7355"/>
                    <a:pt x="1827" y="7358"/>
                    <a:pt x="1843" y="7365"/>
                  </a:cubicBezTo>
                  <a:cubicBezTo>
                    <a:pt x="1853" y="7378"/>
                    <a:pt x="1865" y="7390"/>
                    <a:pt x="1878" y="7400"/>
                  </a:cubicBezTo>
                  <a:cubicBezTo>
                    <a:pt x="1874" y="7404"/>
                    <a:pt x="1867" y="7406"/>
                    <a:pt x="1860" y="7406"/>
                  </a:cubicBezTo>
                  <a:cubicBezTo>
                    <a:pt x="1838" y="7406"/>
                    <a:pt x="1808" y="7392"/>
                    <a:pt x="1796" y="7378"/>
                  </a:cubicBezTo>
                  <a:cubicBezTo>
                    <a:pt x="1786" y="7366"/>
                    <a:pt x="1789" y="7355"/>
                    <a:pt x="1806" y="7355"/>
                  </a:cubicBezTo>
                  <a:close/>
                  <a:moveTo>
                    <a:pt x="3379" y="7732"/>
                  </a:moveTo>
                  <a:lnTo>
                    <a:pt x="3357" y="7735"/>
                  </a:lnTo>
                  <a:cubicBezTo>
                    <a:pt x="3338" y="7735"/>
                    <a:pt x="3338" y="7757"/>
                    <a:pt x="3338" y="7776"/>
                  </a:cubicBezTo>
                  <a:lnTo>
                    <a:pt x="3360" y="7776"/>
                  </a:lnTo>
                  <a:cubicBezTo>
                    <a:pt x="3373" y="7763"/>
                    <a:pt x="3379" y="7748"/>
                    <a:pt x="3379" y="7732"/>
                  </a:cubicBezTo>
                  <a:close/>
                  <a:moveTo>
                    <a:pt x="3749" y="7872"/>
                  </a:moveTo>
                  <a:lnTo>
                    <a:pt x="3749" y="7872"/>
                  </a:lnTo>
                  <a:cubicBezTo>
                    <a:pt x="3758" y="7904"/>
                    <a:pt x="3764" y="7933"/>
                    <a:pt x="3772" y="7964"/>
                  </a:cubicBezTo>
                  <a:lnTo>
                    <a:pt x="3773" y="7964"/>
                  </a:lnTo>
                  <a:cubicBezTo>
                    <a:pt x="3764" y="7934"/>
                    <a:pt x="3758" y="7905"/>
                    <a:pt x="3749" y="7872"/>
                  </a:cubicBezTo>
                  <a:close/>
                  <a:moveTo>
                    <a:pt x="3773" y="7964"/>
                  </a:moveTo>
                  <a:lnTo>
                    <a:pt x="3773" y="7964"/>
                  </a:lnTo>
                  <a:cubicBezTo>
                    <a:pt x="3773" y="7965"/>
                    <a:pt x="3773" y="7966"/>
                    <a:pt x="3774" y="7967"/>
                  </a:cubicBezTo>
                  <a:lnTo>
                    <a:pt x="3774" y="7964"/>
                  </a:lnTo>
                  <a:close/>
                  <a:moveTo>
                    <a:pt x="3975" y="7947"/>
                  </a:moveTo>
                  <a:cubicBezTo>
                    <a:pt x="3978" y="7947"/>
                    <a:pt x="3981" y="7957"/>
                    <a:pt x="3987" y="7976"/>
                  </a:cubicBezTo>
                  <a:cubicBezTo>
                    <a:pt x="3996" y="7995"/>
                    <a:pt x="4002" y="8014"/>
                    <a:pt x="3977" y="8023"/>
                  </a:cubicBezTo>
                  <a:cubicBezTo>
                    <a:pt x="3965" y="8041"/>
                    <a:pt x="3955" y="8049"/>
                    <a:pt x="3949" y="8049"/>
                  </a:cubicBezTo>
                  <a:cubicBezTo>
                    <a:pt x="3937" y="8049"/>
                    <a:pt x="3940" y="8020"/>
                    <a:pt x="3965" y="7983"/>
                  </a:cubicBezTo>
                  <a:cubicBezTo>
                    <a:pt x="3970" y="7958"/>
                    <a:pt x="3972" y="7947"/>
                    <a:pt x="3975" y="7947"/>
                  </a:cubicBezTo>
                  <a:close/>
                  <a:moveTo>
                    <a:pt x="3009" y="7992"/>
                  </a:moveTo>
                  <a:cubicBezTo>
                    <a:pt x="3034" y="7992"/>
                    <a:pt x="3053" y="8014"/>
                    <a:pt x="3053" y="8036"/>
                  </a:cubicBezTo>
                  <a:cubicBezTo>
                    <a:pt x="3068" y="8071"/>
                    <a:pt x="3073" y="8078"/>
                    <a:pt x="3048" y="8078"/>
                  </a:cubicBezTo>
                  <a:cubicBezTo>
                    <a:pt x="3042" y="8078"/>
                    <a:pt x="3033" y="8077"/>
                    <a:pt x="3022" y="8077"/>
                  </a:cubicBezTo>
                  <a:cubicBezTo>
                    <a:pt x="2997" y="8074"/>
                    <a:pt x="2971" y="8074"/>
                    <a:pt x="2975" y="8052"/>
                  </a:cubicBezTo>
                  <a:lnTo>
                    <a:pt x="2975" y="8052"/>
                  </a:lnTo>
                  <a:lnTo>
                    <a:pt x="3000" y="8055"/>
                  </a:lnTo>
                  <a:cubicBezTo>
                    <a:pt x="2999" y="8060"/>
                    <a:pt x="3000" y="8062"/>
                    <a:pt x="3003" y="8062"/>
                  </a:cubicBezTo>
                  <a:cubicBezTo>
                    <a:pt x="3009" y="8062"/>
                    <a:pt x="3018" y="8048"/>
                    <a:pt x="3003" y="8033"/>
                  </a:cubicBezTo>
                  <a:lnTo>
                    <a:pt x="3009" y="7992"/>
                  </a:lnTo>
                  <a:close/>
                  <a:moveTo>
                    <a:pt x="3326" y="8048"/>
                  </a:moveTo>
                  <a:lnTo>
                    <a:pt x="3351" y="8067"/>
                  </a:lnTo>
                  <a:cubicBezTo>
                    <a:pt x="3351" y="8089"/>
                    <a:pt x="3326" y="8089"/>
                    <a:pt x="3301" y="8089"/>
                  </a:cubicBezTo>
                  <a:cubicBezTo>
                    <a:pt x="3275" y="8089"/>
                    <a:pt x="3275" y="8089"/>
                    <a:pt x="3275" y="8070"/>
                  </a:cubicBezTo>
                  <a:cubicBezTo>
                    <a:pt x="3291" y="8058"/>
                    <a:pt x="3307" y="8052"/>
                    <a:pt x="3326" y="8048"/>
                  </a:cubicBezTo>
                  <a:close/>
                  <a:moveTo>
                    <a:pt x="2909" y="8142"/>
                  </a:moveTo>
                  <a:lnTo>
                    <a:pt x="2909" y="8142"/>
                  </a:lnTo>
                  <a:cubicBezTo>
                    <a:pt x="2906" y="8164"/>
                    <a:pt x="2906" y="8164"/>
                    <a:pt x="2931" y="8171"/>
                  </a:cubicBezTo>
                  <a:lnTo>
                    <a:pt x="2956" y="8174"/>
                  </a:lnTo>
                  <a:lnTo>
                    <a:pt x="2934" y="8149"/>
                  </a:lnTo>
                  <a:lnTo>
                    <a:pt x="2909" y="8142"/>
                  </a:lnTo>
                  <a:close/>
                  <a:moveTo>
                    <a:pt x="2401" y="1"/>
                  </a:moveTo>
                  <a:lnTo>
                    <a:pt x="2401" y="1"/>
                  </a:lnTo>
                  <a:cubicBezTo>
                    <a:pt x="2385" y="13"/>
                    <a:pt x="2367" y="17"/>
                    <a:pt x="2345" y="17"/>
                  </a:cubicBezTo>
                  <a:cubicBezTo>
                    <a:pt x="2345" y="29"/>
                    <a:pt x="2335" y="34"/>
                    <a:pt x="2311" y="34"/>
                  </a:cubicBezTo>
                  <a:cubicBezTo>
                    <a:pt x="2294" y="34"/>
                    <a:pt x="2270" y="32"/>
                    <a:pt x="2238" y="29"/>
                  </a:cubicBezTo>
                  <a:cubicBezTo>
                    <a:pt x="2182" y="29"/>
                    <a:pt x="2075" y="51"/>
                    <a:pt x="2022" y="54"/>
                  </a:cubicBezTo>
                  <a:cubicBezTo>
                    <a:pt x="1995" y="57"/>
                    <a:pt x="1959" y="61"/>
                    <a:pt x="1928" y="61"/>
                  </a:cubicBezTo>
                  <a:cubicBezTo>
                    <a:pt x="1900" y="61"/>
                    <a:pt x="1875" y="58"/>
                    <a:pt x="1862" y="51"/>
                  </a:cubicBezTo>
                  <a:cubicBezTo>
                    <a:pt x="1824" y="51"/>
                    <a:pt x="1790" y="67"/>
                    <a:pt x="1759" y="89"/>
                  </a:cubicBezTo>
                  <a:cubicBezTo>
                    <a:pt x="1745" y="105"/>
                    <a:pt x="1719" y="116"/>
                    <a:pt x="1702" y="116"/>
                  </a:cubicBezTo>
                  <a:cubicBezTo>
                    <a:pt x="1692" y="116"/>
                    <a:pt x="1685" y="112"/>
                    <a:pt x="1683" y="104"/>
                  </a:cubicBezTo>
                  <a:lnTo>
                    <a:pt x="1655" y="111"/>
                  </a:lnTo>
                  <a:cubicBezTo>
                    <a:pt x="1633" y="126"/>
                    <a:pt x="1608" y="139"/>
                    <a:pt x="1583" y="151"/>
                  </a:cubicBezTo>
                  <a:cubicBezTo>
                    <a:pt x="1580" y="137"/>
                    <a:pt x="1567" y="130"/>
                    <a:pt x="1554" y="130"/>
                  </a:cubicBezTo>
                  <a:cubicBezTo>
                    <a:pt x="1543" y="130"/>
                    <a:pt x="1532" y="135"/>
                    <a:pt x="1527" y="145"/>
                  </a:cubicBezTo>
                  <a:cubicBezTo>
                    <a:pt x="1533" y="167"/>
                    <a:pt x="1508" y="173"/>
                    <a:pt x="1458" y="189"/>
                  </a:cubicBezTo>
                  <a:cubicBezTo>
                    <a:pt x="1457" y="189"/>
                    <a:pt x="1456" y="189"/>
                    <a:pt x="1454" y="189"/>
                  </a:cubicBezTo>
                  <a:cubicBezTo>
                    <a:pt x="1414" y="189"/>
                    <a:pt x="1203" y="268"/>
                    <a:pt x="1016" y="383"/>
                  </a:cubicBezTo>
                  <a:cubicBezTo>
                    <a:pt x="825" y="505"/>
                    <a:pt x="668" y="662"/>
                    <a:pt x="678" y="668"/>
                  </a:cubicBezTo>
                  <a:lnTo>
                    <a:pt x="621" y="728"/>
                  </a:lnTo>
                  <a:lnTo>
                    <a:pt x="568" y="784"/>
                  </a:lnTo>
                  <a:cubicBezTo>
                    <a:pt x="564" y="781"/>
                    <a:pt x="560" y="779"/>
                    <a:pt x="555" y="779"/>
                  </a:cubicBezTo>
                  <a:cubicBezTo>
                    <a:pt x="519" y="779"/>
                    <a:pt x="464" y="883"/>
                    <a:pt x="436" y="947"/>
                  </a:cubicBezTo>
                  <a:cubicBezTo>
                    <a:pt x="433" y="975"/>
                    <a:pt x="424" y="1004"/>
                    <a:pt x="408" y="1026"/>
                  </a:cubicBezTo>
                  <a:cubicBezTo>
                    <a:pt x="403" y="1023"/>
                    <a:pt x="399" y="1021"/>
                    <a:pt x="394" y="1021"/>
                  </a:cubicBezTo>
                  <a:cubicBezTo>
                    <a:pt x="362" y="1021"/>
                    <a:pt x="328" y="1077"/>
                    <a:pt x="320" y="1126"/>
                  </a:cubicBezTo>
                  <a:cubicBezTo>
                    <a:pt x="337" y="1159"/>
                    <a:pt x="334" y="1180"/>
                    <a:pt x="315" y="1180"/>
                  </a:cubicBezTo>
                  <a:cubicBezTo>
                    <a:pt x="309" y="1180"/>
                    <a:pt x="301" y="1177"/>
                    <a:pt x="292" y="1173"/>
                  </a:cubicBezTo>
                  <a:cubicBezTo>
                    <a:pt x="287" y="1169"/>
                    <a:pt x="281" y="1168"/>
                    <a:pt x="276" y="1168"/>
                  </a:cubicBezTo>
                  <a:cubicBezTo>
                    <a:pt x="251" y="1168"/>
                    <a:pt x="238" y="1213"/>
                    <a:pt x="264" y="1276"/>
                  </a:cubicBezTo>
                  <a:cubicBezTo>
                    <a:pt x="270" y="1308"/>
                    <a:pt x="270" y="1308"/>
                    <a:pt x="239" y="1320"/>
                  </a:cubicBezTo>
                  <a:cubicBezTo>
                    <a:pt x="192" y="1330"/>
                    <a:pt x="182" y="1355"/>
                    <a:pt x="201" y="1361"/>
                  </a:cubicBezTo>
                  <a:cubicBezTo>
                    <a:pt x="229" y="1402"/>
                    <a:pt x="220" y="1427"/>
                    <a:pt x="170" y="1436"/>
                  </a:cubicBezTo>
                  <a:cubicBezTo>
                    <a:pt x="110" y="1471"/>
                    <a:pt x="110" y="1471"/>
                    <a:pt x="142" y="1508"/>
                  </a:cubicBezTo>
                  <a:cubicBezTo>
                    <a:pt x="173" y="1549"/>
                    <a:pt x="145" y="1646"/>
                    <a:pt x="95" y="1662"/>
                  </a:cubicBezTo>
                  <a:cubicBezTo>
                    <a:pt x="88" y="1687"/>
                    <a:pt x="60" y="1709"/>
                    <a:pt x="82" y="1712"/>
                  </a:cubicBezTo>
                  <a:lnTo>
                    <a:pt x="57" y="1734"/>
                  </a:lnTo>
                  <a:lnTo>
                    <a:pt x="48" y="1787"/>
                  </a:lnTo>
                  <a:lnTo>
                    <a:pt x="66" y="1790"/>
                  </a:lnTo>
                  <a:cubicBezTo>
                    <a:pt x="29" y="1909"/>
                    <a:pt x="7" y="2035"/>
                    <a:pt x="4" y="2160"/>
                  </a:cubicBezTo>
                  <a:cubicBezTo>
                    <a:pt x="1" y="2254"/>
                    <a:pt x="4" y="2348"/>
                    <a:pt x="19" y="2439"/>
                  </a:cubicBezTo>
                  <a:cubicBezTo>
                    <a:pt x="24" y="2471"/>
                    <a:pt x="28" y="2484"/>
                    <a:pt x="33" y="2484"/>
                  </a:cubicBezTo>
                  <a:cubicBezTo>
                    <a:pt x="36" y="2484"/>
                    <a:pt x="38" y="2481"/>
                    <a:pt x="41" y="2477"/>
                  </a:cubicBezTo>
                  <a:cubicBezTo>
                    <a:pt x="49" y="2470"/>
                    <a:pt x="56" y="2467"/>
                    <a:pt x="61" y="2467"/>
                  </a:cubicBezTo>
                  <a:cubicBezTo>
                    <a:pt x="80" y="2467"/>
                    <a:pt x="77" y="2505"/>
                    <a:pt x="48" y="2530"/>
                  </a:cubicBezTo>
                  <a:cubicBezTo>
                    <a:pt x="44" y="2577"/>
                    <a:pt x="48" y="2621"/>
                    <a:pt x="54" y="2665"/>
                  </a:cubicBezTo>
                  <a:cubicBezTo>
                    <a:pt x="63" y="2718"/>
                    <a:pt x="76" y="2771"/>
                    <a:pt x="57" y="2777"/>
                  </a:cubicBezTo>
                  <a:lnTo>
                    <a:pt x="63" y="2799"/>
                  </a:lnTo>
                  <a:cubicBezTo>
                    <a:pt x="113" y="2834"/>
                    <a:pt x="151" y="2969"/>
                    <a:pt x="151" y="3041"/>
                  </a:cubicBezTo>
                  <a:cubicBezTo>
                    <a:pt x="157" y="3081"/>
                    <a:pt x="176" y="3119"/>
                    <a:pt x="201" y="3150"/>
                  </a:cubicBezTo>
                  <a:cubicBezTo>
                    <a:pt x="233" y="3188"/>
                    <a:pt x="233" y="3188"/>
                    <a:pt x="220" y="3216"/>
                  </a:cubicBezTo>
                  <a:cubicBezTo>
                    <a:pt x="199" y="3222"/>
                    <a:pt x="215" y="3352"/>
                    <a:pt x="253" y="3352"/>
                  </a:cubicBezTo>
                  <a:cubicBezTo>
                    <a:pt x="254" y="3352"/>
                    <a:pt x="256" y="3351"/>
                    <a:pt x="258" y="3351"/>
                  </a:cubicBezTo>
                  <a:lnTo>
                    <a:pt x="258" y="3351"/>
                  </a:lnTo>
                  <a:lnTo>
                    <a:pt x="242" y="3379"/>
                  </a:lnTo>
                  <a:cubicBezTo>
                    <a:pt x="231" y="3398"/>
                    <a:pt x="246" y="3422"/>
                    <a:pt x="266" y="3422"/>
                  </a:cubicBezTo>
                  <a:cubicBezTo>
                    <a:pt x="270" y="3422"/>
                    <a:pt x="273" y="3421"/>
                    <a:pt x="276" y="3420"/>
                  </a:cubicBezTo>
                  <a:cubicBezTo>
                    <a:pt x="283" y="3418"/>
                    <a:pt x="288" y="3418"/>
                    <a:pt x="293" y="3418"/>
                  </a:cubicBezTo>
                  <a:cubicBezTo>
                    <a:pt x="318" y="3418"/>
                    <a:pt x="315" y="3438"/>
                    <a:pt x="267" y="3470"/>
                  </a:cubicBezTo>
                  <a:cubicBezTo>
                    <a:pt x="231" y="3481"/>
                    <a:pt x="232" y="3499"/>
                    <a:pt x="247" y="3499"/>
                  </a:cubicBezTo>
                  <a:cubicBezTo>
                    <a:pt x="249" y="3499"/>
                    <a:pt x="252" y="3499"/>
                    <a:pt x="254" y="3498"/>
                  </a:cubicBezTo>
                  <a:cubicBezTo>
                    <a:pt x="280" y="3517"/>
                    <a:pt x="308" y="3533"/>
                    <a:pt x="292" y="3561"/>
                  </a:cubicBezTo>
                  <a:cubicBezTo>
                    <a:pt x="297" y="3579"/>
                    <a:pt x="303" y="3598"/>
                    <a:pt x="328" y="3598"/>
                  </a:cubicBezTo>
                  <a:cubicBezTo>
                    <a:pt x="333" y="3598"/>
                    <a:pt x="339" y="3597"/>
                    <a:pt x="345" y="3595"/>
                  </a:cubicBezTo>
                  <a:cubicBezTo>
                    <a:pt x="348" y="3595"/>
                    <a:pt x="350" y="3594"/>
                    <a:pt x="351" y="3594"/>
                  </a:cubicBezTo>
                  <a:cubicBezTo>
                    <a:pt x="366" y="3594"/>
                    <a:pt x="371" y="3614"/>
                    <a:pt x="377" y="3636"/>
                  </a:cubicBezTo>
                  <a:cubicBezTo>
                    <a:pt x="371" y="3637"/>
                    <a:pt x="367" y="3638"/>
                    <a:pt x="363" y="3638"/>
                  </a:cubicBezTo>
                  <a:cubicBezTo>
                    <a:pt x="355" y="3638"/>
                    <a:pt x="349" y="3634"/>
                    <a:pt x="330" y="3624"/>
                  </a:cubicBezTo>
                  <a:lnTo>
                    <a:pt x="330" y="3624"/>
                  </a:lnTo>
                  <a:cubicBezTo>
                    <a:pt x="332" y="3632"/>
                    <a:pt x="337" y="3648"/>
                    <a:pt x="342" y="3667"/>
                  </a:cubicBezTo>
                  <a:cubicBezTo>
                    <a:pt x="348" y="3689"/>
                    <a:pt x="342" y="3743"/>
                    <a:pt x="320" y="3746"/>
                  </a:cubicBezTo>
                  <a:cubicBezTo>
                    <a:pt x="312" y="3764"/>
                    <a:pt x="312" y="3780"/>
                    <a:pt x="322" y="3780"/>
                  </a:cubicBezTo>
                  <a:cubicBezTo>
                    <a:pt x="328" y="3780"/>
                    <a:pt x="336" y="3775"/>
                    <a:pt x="348" y="3765"/>
                  </a:cubicBezTo>
                  <a:cubicBezTo>
                    <a:pt x="362" y="3760"/>
                    <a:pt x="371" y="3757"/>
                    <a:pt x="378" y="3757"/>
                  </a:cubicBezTo>
                  <a:cubicBezTo>
                    <a:pt x="391" y="3757"/>
                    <a:pt x="393" y="3768"/>
                    <a:pt x="402" y="3799"/>
                  </a:cubicBezTo>
                  <a:cubicBezTo>
                    <a:pt x="408" y="3821"/>
                    <a:pt x="414" y="3843"/>
                    <a:pt x="392" y="3849"/>
                  </a:cubicBezTo>
                  <a:cubicBezTo>
                    <a:pt x="374" y="3855"/>
                    <a:pt x="374" y="3855"/>
                    <a:pt x="386" y="3899"/>
                  </a:cubicBezTo>
                  <a:cubicBezTo>
                    <a:pt x="411" y="3962"/>
                    <a:pt x="464" y="4012"/>
                    <a:pt x="530" y="4031"/>
                  </a:cubicBezTo>
                  <a:cubicBezTo>
                    <a:pt x="546" y="4026"/>
                    <a:pt x="555" y="4023"/>
                    <a:pt x="559" y="4023"/>
                  </a:cubicBezTo>
                  <a:cubicBezTo>
                    <a:pt x="566" y="4023"/>
                    <a:pt x="558" y="4031"/>
                    <a:pt x="537" y="4053"/>
                  </a:cubicBezTo>
                  <a:cubicBezTo>
                    <a:pt x="515" y="4059"/>
                    <a:pt x="521" y="4081"/>
                    <a:pt x="527" y="4103"/>
                  </a:cubicBezTo>
                  <a:cubicBezTo>
                    <a:pt x="529" y="4102"/>
                    <a:pt x="531" y="4102"/>
                    <a:pt x="533" y="4102"/>
                  </a:cubicBezTo>
                  <a:cubicBezTo>
                    <a:pt x="542" y="4102"/>
                    <a:pt x="538" y="4111"/>
                    <a:pt x="534" y="4111"/>
                  </a:cubicBezTo>
                  <a:cubicBezTo>
                    <a:pt x="532" y="4111"/>
                    <a:pt x="529" y="4109"/>
                    <a:pt x="527" y="4103"/>
                  </a:cubicBezTo>
                  <a:cubicBezTo>
                    <a:pt x="525" y="4104"/>
                    <a:pt x="523" y="4104"/>
                    <a:pt x="521" y="4104"/>
                  </a:cubicBezTo>
                  <a:cubicBezTo>
                    <a:pt x="507" y="4104"/>
                    <a:pt x="501" y="4084"/>
                    <a:pt x="496" y="4062"/>
                  </a:cubicBezTo>
                  <a:lnTo>
                    <a:pt x="474" y="4069"/>
                  </a:lnTo>
                  <a:cubicBezTo>
                    <a:pt x="439" y="4103"/>
                    <a:pt x="446" y="4125"/>
                    <a:pt x="493" y="4137"/>
                  </a:cubicBezTo>
                  <a:cubicBezTo>
                    <a:pt x="521" y="4153"/>
                    <a:pt x="521" y="4153"/>
                    <a:pt x="505" y="4181"/>
                  </a:cubicBezTo>
                  <a:cubicBezTo>
                    <a:pt x="494" y="4207"/>
                    <a:pt x="480" y="4232"/>
                    <a:pt x="494" y="4232"/>
                  </a:cubicBezTo>
                  <a:cubicBezTo>
                    <a:pt x="495" y="4232"/>
                    <a:pt x="497" y="4232"/>
                    <a:pt x="499" y="4231"/>
                  </a:cubicBezTo>
                  <a:lnTo>
                    <a:pt x="499" y="4231"/>
                  </a:lnTo>
                  <a:cubicBezTo>
                    <a:pt x="505" y="4257"/>
                    <a:pt x="505" y="4282"/>
                    <a:pt x="496" y="4307"/>
                  </a:cubicBezTo>
                  <a:cubicBezTo>
                    <a:pt x="507" y="4346"/>
                    <a:pt x="513" y="4367"/>
                    <a:pt x="530" y="4367"/>
                  </a:cubicBezTo>
                  <a:cubicBezTo>
                    <a:pt x="532" y="4367"/>
                    <a:pt x="534" y="4367"/>
                    <a:pt x="537" y="4366"/>
                  </a:cubicBezTo>
                  <a:cubicBezTo>
                    <a:pt x="538" y="4366"/>
                    <a:pt x="539" y="4366"/>
                    <a:pt x="540" y="4366"/>
                  </a:cubicBezTo>
                  <a:cubicBezTo>
                    <a:pt x="556" y="4366"/>
                    <a:pt x="562" y="4386"/>
                    <a:pt x="568" y="4407"/>
                  </a:cubicBezTo>
                  <a:cubicBezTo>
                    <a:pt x="573" y="4427"/>
                    <a:pt x="579" y="4449"/>
                    <a:pt x="594" y="4449"/>
                  </a:cubicBezTo>
                  <a:cubicBezTo>
                    <a:pt x="595" y="4449"/>
                    <a:pt x="597" y="4448"/>
                    <a:pt x="599" y="4448"/>
                  </a:cubicBezTo>
                  <a:cubicBezTo>
                    <a:pt x="602" y="4447"/>
                    <a:pt x="605" y="4447"/>
                    <a:pt x="608" y="4447"/>
                  </a:cubicBezTo>
                  <a:cubicBezTo>
                    <a:pt x="627" y="4447"/>
                    <a:pt x="648" y="4466"/>
                    <a:pt x="659" y="4504"/>
                  </a:cubicBezTo>
                  <a:cubicBezTo>
                    <a:pt x="690" y="4545"/>
                    <a:pt x="690" y="4545"/>
                    <a:pt x="659" y="4576"/>
                  </a:cubicBezTo>
                  <a:cubicBezTo>
                    <a:pt x="637" y="4582"/>
                    <a:pt x="643" y="4604"/>
                    <a:pt x="649" y="4626"/>
                  </a:cubicBezTo>
                  <a:cubicBezTo>
                    <a:pt x="652" y="4645"/>
                    <a:pt x="649" y="4664"/>
                    <a:pt x="643" y="4680"/>
                  </a:cubicBezTo>
                  <a:cubicBezTo>
                    <a:pt x="634" y="4696"/>
                    <a:pt x="636" y="4701"/>
                    <a:pt x="644" y="4701"/>
                  </a:cubicBezTo>
                  <a:cubicBezTo>
                    <a:pt x="650" y="4701"/>
                    <a:pt x="659" y="4698"/>
                    <a:pt x="668" y="4695"/>
                  </a:cubicBezTo>
                  <a:lnTo>
                    <a:pt x="709" y="4686"/>
                  </a:lnTo>
                  <a:lnTo>
                    <a:pt x="709" y="4686"/>
                  </a:lnTo>
                  <a:cubicBezTo>
                    <a:pt x="715" y="4708"/>
                    <a:pt x="681" y="4739"/>
                    <a:pt x="659" y="4745"/>
                  </a:cubicBezTo>
                  <a:cubicBezTo>
                    <a:pt x="639" y="4767"/>
                    <a:pt x="632" y="4775"/>
                    <a:pt x="638" y="4775"/>
                  </a:cubicBezTo>
                  <a:cubicBezTo>
                    <a:pt x="642" y="4775"/>
                    <a:pt x="651" y="4772"/>
                    <a:pt x="665" y="4767"/>
                  </a:cubicBezTo>
                  <a:cubicBezTo>
                    <a:pt x="667" y="4767"/>
                    <a:pt x="669" y="4767"/>
                    <a:pt x="670" y="4767"/>
                  </a:cubicBezTo>
                  <a:cubicBezTo>
                    <a:pt x="691" y="4767"/>
                    <a:pt x="711" y="4784"/>
                    <a:pt x="706" y="4830"/>
                  </a:cubicBezTo>
                  <a:cubicBezTo>
                    <a:pt x="718" y="4877"/>
                    <a:pt x="731" y="4921"/>
                    <a:pt x="709" y="4927"/>
                  </a:cubicBezTo>
                  <a:cubicBezTo>
                    <a:pt x="703" y="4943"/>
                    <a:pt x="706" y="4962"/>
                    <a:pt x="721" y="4971"/>
                  </a:cubicBezTo>
                  <a:cubicBezTo>
                    <a:pt x="750" y="4990"/>
                    <a:pt x="756" y="5012"/>
                    <a:pt x="753" y="5084"/>
                  </a:cubicBezTo>
                  <a:cubicBezTo>
                    <a:pt x="746" y="5179"/>
                    <a:pt x="744" y="5202"/>
                    <a:pt x="761" y="5202"/>
                  </a:cubicBezTo>
                  <a:cubicBezTo>
                    <a:pt x="767" y="5202"/>
                    <a:pt x="774" y="5200"/>
                    <a:pt x="784" y="5197"/>
                  </a:cubicBezTo>
                  <a:cubicBezTo>
                    <a:pt x="791" y="5196"/>
                    <a:pt x="798" y="5194"/>
                    <a:pt x="803" y="5194"/>
                  </a:cubicBezTo>
                  <a:cubicBezTo>
                    <a:pt x="811" y="5194"/>
                    <a:pt x="812" y="5199"/>
                    <a:pt x="790" y="5219"/>
                  </a:cubicBezTo>
                  <a:cubicBezTo>
                    <a:pt x="775" y="5247"/>
                    <a:pt x="803" y="5266"/>
                    <a:pt x="834" y="5306"/>
                  </a:cubicBezTo>
                  <a:cubicBezTo>
                    <a:pt x="848" y="5311"/>
                    <a:pt x="863" y="5313"/>
                    <a:pt x="878" y="5313"/>
                  </a:cubicBezTo>
                  <a:cubicBezTo>
                    <a:pt x="893" y="5313"/>
                    <a:pt x="908" y="5311"/>
                    <a:pt x="922" y="5306"/>
                  </a:cubicBezTo>
                  <a:cubicBezTo>
                    <a:pt x="935" y="5302"/>
                    <a:pt x="944" y="5300"/>
                    <a:pt x="950" y="5300"/>
                  </a:cubicBezTo>
                  <a:cubicBezTo>
                    <a:pt x="962" y="5300"/>
                    <a:pt x="960" y="5311"/>
                    <a:pt x="953" y="5347"/>
                  </a:cubicBezTo>
                  <a:cubicBezTo>
                    <a:pt x="960" y="5369"/>
                    <a:pt x="947" y="5394"/>
                    <a:pt x="925" y="5400"/>
                  </a:cubicBezTo>
                  <a:cubicBezTo>
                    <a:pt x="923" y="5401"/>
                    <a:pt x="921" y="5402"/>
                    <a:pt x="919" y="5402"/>
                  </a:cubicBezTo>
                  <a:cubicBezTo>
                    <a:pt x="905" y="5402"/>
                    <a:pt x="900" y="5385"/>
                    <a:pt x="900" y="5385"/>
                  </a:cubicBezTo>
                  <a:lnTo>
                    <a:pt x="894" y="5363"/>
                  </a:lnTo>
                  <a:cubicBezTo>
                    <a:pt x="875" y="5366"/>
                    <a:pt x="853" y="5372"/>
                    <a:pt x="866" y="5419"/>
                  </a:cubicBezTo>
                  <a:cubicBezTo>
                    <a:pt x="854" y="5442"/>
                    <a:pt x="858" y="5464"/>
                    <a:pt x="873" y="5464"/>
                  </a:cubicBezTo>
                  <a:cubicBezTo>
                    <a:pt x="874" y="5464"/>
                    <a:pt x="876" y="5464"/>
                    <a:pt x="878" y="5463"/>
                  </a:cubicBezTo>
                  <a:lnTo>
                    <a:pt x="878" y="5463"/>
                  </a:lnTo>
                  <a:cubicBezTo>
                    <a:pt x="866" y="5491"/>
                    <a:pt x="878" y="5535"/>
                    <a:pt x="887" y="5582"/>
                  </a:cubicBezTo>
                  <a:cubicBezTo>
                    <a:pt x="900" y="5626"/>
                    <a:pt x="919" y="5695"/>
                    <a:pt x="906" y="5723"/>
                  </a:cubicBezTo>
                  <a:cubicBezTo>
                    <a:pt x="917" y="5762"/>
                    <a:pt x="924" y="5784"/>
                    <a:pt x="938" y="5784"/>
                  </a:cubicBezTo>
                  <a:cubicBezTo>
                    <a:pt x="940" y="5784"/>
                    <a:pt x="942" y="5783"/>
                    <a:pt x="944" y="5783"/>
                  </a:cubicBezTo>
                  <a:cubicBezTo>
                    <a:pt x="951" y="5781"/>
                    <a:pt x="957" y="5780"/>
                    <a:pt x="962" y="5780"/>
                  </a:cubicBezTo>
                  <a:cubicBezTo>
                    <a:pt x="986" y="5780"/>
                    <a:pt x="988" y="5796"/>
                    <a:pt x="972" y="5802"/>
                  </a:cubicBezTo>
                  <a:cubicBezTo>
                    <a:pt x="938" y="5836"/>
                    <a:pt x="997" y="6134"/>
                    <a:pt x="1044" y="6146"/>
                  </a:cubicBezTo>
                  <a:lnTo>
                    <a:pt x="1057" y="6190"/>
                  </a:lnTo>
                  <a:cubicBezTo>
                    <a:pt x="1047" y="6240"/>
                    <a:pt x="1085" y="6375"/>
                    <a:pt x="1113" y="6394"/>
                  </a:cubicBezTo>
                  <a:lnTo>
                    <a:pt x="1129" y="6463"/>
                  </a:lnTo>
                  <a:cubicBezTo>
                    <a:pt x="1123" y="6513"/>
                    <a:pt x="1129" y="6535"/>
                    <a:pt x="1154" y="6550"/>
                  </a:cubicBezTo>
                  <a:cubicBezTo>
                    <a:pt x="1182" y="6569"/>
                    <a:pt x="1201" y="6563"/>
                    <a:pt x="1182" y="6569"/>
                  </a:cubicBezTo>
                  <a:cubicBezTo>
                    <a:pt x="1160" y="6572"/>
                    <a:pt x="1173" y="6619"/>
                    <a:pt x="1207" y="6723"/>
                  </a:cubicBezTo>
                  <a:cubicBezTo>
                    <a:pt x="1227" y="6786"/>
                    <a:pt x="1234" y="6809"/>
                    <a:pt x="1240" y="6809"/>
                  </a:cubicBezTo>
                  <a:cubicBezTo>
                    <a:pt x="1243" y="6809"/>
                    <a:pt x="1246" y="6801"/>
                    <a:pt x="1251" y="6789"/>
                  </a:cubicBezTo>
                  <a:cubicBezTo>
                    <a:pt x="1307" y="6880"/>
                    <a:pt x="1292" y="6886"/>
                    <a:pt x="1270" y="6895"/>
                  </a:cubicBezTo>
                  <a:cubicBezTo>
                    <a:pt x="1266" y="6894"/>
                    <a:pt x="1262" y="6894"/>
                    <a:pt x="1259" y="6894"/>
                  </a:cubicBezTo>
                  <a:cubicBezTo>
                    <a:pt x="1227" y="6894"/>
                    <a:pt x="1250" y="6936"/>
                    <a:pt x="1311" y="6936"/>
                  </a:cubicBezTo>
                  <a:cubicBezTo>
                    <a:pt x="1361" y="6942"/>
                    <a:pt x="1379" y="6989"/>
                    <a:pt x="1364" y="6999"/>
                  </a:cubicBezTo>
                  <a:cubicBezTo>
                    <a:pt x="1360" y="7000"/>
                    <a:pt x="1357" y="7001"/>
                    <a:pt x="1354" y="7001"/>
                  </a:cubicBezTo>
                  <a:cubicBezTo>
                    <a:pt x="1339" y="7001"/>
                    <a:pt x="1331" y="6982"/>
                    <a:pt x="1323" y="6961"/>
                  </a:cubicBezTo>
                  <a:lnTo>
                    <a:pt x="1285" y="6977"/>
                  </a:lnTo>
                  <a:cubicBezTo>
                    <a:pt x="1295" y="7002"/>
                    <a:pt x="1295" y="7002"/>
                    <a:pt x="1326" y="7017"/>
                  </a:cubicBezTo>
                  <a:cubicBezTo>
                    <a:pt x="1336" y="7033"/>
                    <a:pt x="1351" y="7049"/>
                    <a:pt x="1370" y="7055"/>
                  </a:cubicBezTo>
                  <a:cubicBezTo>
                    <a:pt x="1379" y="7059"/>
                    <a:pt x="1387" y="7060"/>
                    <a:pt x="1394" y="7060"/>
                  </a:cubicBezTo>
                  <a:cubicBezTo>
                    <a:pt x="1411" y="7060"/>
                    <a:pt x="1421" y="7049"/>
                    <a:pt x="1423" y="7027"/>
                  </a:cubicBezTo>
                  <a:cubicBezTo>
                    <a:pt x="1426" y="7015"/>
                    <a:pt x="1429" y="7010"/>
                    <a:pt x="1432" y="7010"/>
                  </a:cubicBezTo>
                  <a:cubicBezTo>
                    <a:pt x="1439" y="7010"/>
                    <a:pt x="1447" y="7025"/>
                    <a:pt x="1455" y="7039"/>
                  </a:cubicBezTo>
                  <a:cubicBezTo>
                    <a:pt x="1459" y="7079"/>
                    <a:pt x="1452" y="7096"/>
                    <a:pt x="1435" y="7096"/>
                  </a:cubicBezTo>
                  <a:cubicBezTo>
                    <a:pt x="1429" y="7096"/>
                    <a:pt x="1422" y="7094"/>
                    <a:pt x="1414" y="7090"/>
                  </a:cubicBezTo>
                  <a:cubicBezTo>
                    <a:pt x="1408" y="7080"/>
                    <a:pt x="1401" y="7076"/>
                    <a:pt x="1394" y="7076"/>
                  </a:cubicBezTo>
                  <a:cubicBezTo>
                    <a:pt x="1384" y="7076"/>
                    <a:pt x="1374" y="7081"/>
                    <a:pt x="1364" y="7086"/>
                  </a:cubicBezTo>
                  <a:cubicBezTo>
                    <a:pt x="1345" y="7099"/>
                    <a:pt x="1442" y="7193"/>
                    <a:pt x="1496" y="7193"/>
                  </a:cubicBezTo>
                  <a:cubicBezTo>
                    <a:pt x="1497" y="7193"/>
                    <a:pt x="1498" y="7193"/>
                    <a:pt x="1499" y="7193"/>
                  </a:cubicBezTo>
                  <a:lnTo>
                    <a:pt x="1499" y="7193"/>
                  </a:lnTo>
                  <a:lnTo>
                    <a:pt x="1480" y="7202"/>
                  </a:lnTo>
                  <a:cubicBezTo>
                    <a:pt x="1461" y="7215"/>
                    <a:pt x="1492" y="7259"/>
                    <a:pt x="1524" y="7303"/>
                  </a:cubicBezTo>
                  <a:cubicBezTo>
                    <a:pt x="1548" y="7337"/>
                    <a:pt x="1561" y="7358"/>
                    <a:pt x="1575" y="7358"/>
                  </a:cubicBezTo>
                  <a:cubicBezTo>
                    <a:pt x="1578" y="7358"/>
                    <a:pt x="1582" y="7356"/>
                    <a:pt x="1586" y="7353"/>
                  </a:cubicBezTo>
                  <a:cubicBezTo>
                    <a:pt x="1596" y="7345"/>
                    <a:pt x="1606" y="7337"/>
                    <a:pt x="1617" y="7337"/>
                  </a:cubicBezTo>
                  <a:cubicBezTo>
                    <a:pt x="1623" y="7337"/>
                    <a:pt x="1630" y="7340"/>
                    <a:pt x="1636" y="7346"/>
                  </a:cubicBezTo>
                  <a:cubicBezTo>
                    <a:pt x="1618" y="7328"/>
                    <a:pt x="1636" y="7315"/>
                    <a:pt x="1652" y="7303"/>
                  </a:cubicBezTo>
                  <a:cubicBezTo>
                    <a:pt x="1662" y="7331"/>
                    <a:pt x="1665" y="7359"/>
                    <a:pt x="1668" y="7387"/>
                  </a:cubicBezTo>
                  <a:cubicBezTo>
                    <a:pt x="1668" y="7462"/>
                    <a:pt x="1705" y="7535"/>
                    <a:pt x="1765" y="7582"/>
                  </a:cubicBezTo>
                  <a:cubicBezTo>
                    <a:pt x="1803" y="7619"/>
                    <a:pt x="1859" y="7676"/>
                    <a:pt x="1868" y="7707"/>
                  </a:cubicBezTo>
                  <a:cubicBezTo>
                    <a:pt x="1898" y="7730"/>
                    <a:pt x="1918" y="7746"/>
                    <a:pt x="1931" y="7746"/>
                  </a:cubicBezTo>
                  <a:cubicBezTo>
                    <a:pt x="1936" y="7746"/>
                    <a:pt x="1940" y="7743"/>
                    <a:pt x="1944" y="7738"/>
                  </a:cubicBezTo>
                  <a:lnTo>
                    <a:pt x="1984" y="7773"/>
                  </a:lnTo>
                  <a:cubicBezTo>
                    <a:pt x="1992" y="7800"/>
                    <a:pt x="2020" y="7823"/>
                    <a:pt x="2038" y="7823"/>
                  </a:cubicBezTo>
                  <a:cubicBezTo>
                    <a:pt x="2043" y="7823"/>
                    <a:pt x="2047" y="7821"/>
                    <a:pt x="2050" y="7817"/>
                  </a:cubicBezTo>
                  <a:cubicBezTo>
                    <a:pt x="2085" y="7817"/>
                    <a:pt x="2094" y="7848"/>
                    <a:pt x="2116" y="7860"/>
                  </a:cubicBezTo>
                  <a:cubicBezTo>
                    <a:pt x="2128" y="7893"/>
                    <a:pt x="2135" y="7909"/>
                    <a:pt x="2139" y="7909"/>
                  </a:cubicBezTo>
                  <a:cubicBezTo>
                    <a:pt x="2143" y="7909"/>
                    <a:pt x="2146" y="7892"/>
                    <a:pt x="2150" y="7857"/>
                  </a:cubicBezTo>
                  <a:cubicBezTo>
                    <a:pt x="2160" y="7838"/>
                    <a:pt x="2128" y="7795"/>
                    <a:pt x="2107" y="7779"/>
                  </a:cubicBezTo>
                  <a:lnTo>
                    <a:pt x="2044" y="7738"/>
                  </a:lnTo>
                  <a:lnTo>
                    <a:pt x="2119" y="7763"/>
                  </a:lnTo>
                  <a:cubicBezTo>
                    <a:pt x="2133" y="7771"/>
                    <a:pt x="2159" y="7779"/>
                    <a:pt x="2179" y="7779"/>
                  </a:cubicBezTo>
                  <a:cubicBezTo>
                    <a:pt x="2191" y="7779"/>
                    <a:pt x="2200" y="7776"/>
                    <a:pt x="2204" y="7770"/>
                  </a:cubicBezTo>
                  <a:cubicBezTo>
                    <a:pt x="2209" y="7762"/>
                    <a:pt x="2217" y="7759"/>
                    <a:pt x="2224" y="7759"/>
                  </a:cubicBezTo>
                  <a:cubicBezTo>
                    <a:pt x="2229" y="7759"/>
                    <a:pt x="2234" y="7761"/>
                    <a:pt x="2238" y="7763"/>
                  </a:cubicBezTo>
                  <a:cubicBezTo>
                    <a:pt x="2238" y="7763"/>
                    <a:pt x="2226" y="7782"/>
                    <a:pt x="2216" y="7801"/>
                  </a:cubicBezTo>
                  <a:cubicBezTo>
                    <a:pt x="2191" y="7804"/>
                    <a:pt x="2172" y="7820"/>
                    <a:pt x="2160" y="7838"/>
                  </a:cubicBezTo>
                  <a:cubicBezTo>
                    <a:pt x="2160" y="7880"/>
                    <a:pt x="2195" y="7923"/>
                    <a:pt x="2222" y="7923"/>
                  </a:cubicBezTo>
                  <a:cubicBezTo>
                    <a:pt x="2229" y="7923"/>
                    <a:pt x="2236" y="7919"/>
                    <a:pt x="2241" y="7911"/>
                  </a:cubicBezTo>
                  <a:cubicBezTo>
                    <a:pt x="2263" y="7923"/>
                    <a:pt x="2263" y="7923"/>
                    <a:pt x="2279" y="7954"/>
                  </a:cubicBezTo>
                  <a:cubicBezTo>
                    <a:pt x="2273" y="7965"/>
                    <a:pt x="2279" y="7974"/>
                    <a:pt x="2292" y="7974"/>
                  </a:cubicBezTo>
                  <a:cubicBezTo>
                    <a:pt x="2302" y="7974"/>
                    <a:pt x="2317" y="7969"/>
                    <a:pt x="2335" y="7958"/>
                  </a:cubicBezTo>
                  <a:cubicBezTo>
                    <a:pt x="2349" y="7949"/>
                    <a:pt x="2361" y="7945"/>
                    <a:pt x="2370" y="7945"/>
                  </a:cubicBezTo>
                  <a:cubicBezTo>
                    <a:pt x="2389" y="7945"/>
                    <a:pt x="2400" y="7961"/>
                    <a:pt x="2404" y="7992"/>
                  </a:cubicBezTo>
                  <a:cubicBezTo>
                    <a:pt x="2430" y="8040"/>
                    <a:pt x="2503" y="8076"/>
                    <a:pt x="2533" y="8076"/>
                  </a:cubicBezTo>
                  <a:cubicBezTo>
                    <a:pt x="2540" y="8076"/>
                    <a:pt x="2544" y="8075"/>
                    <a:pt x="2545" y="8070"/>
                  </a:cubicBezTo>
                  <a:cubicBezTo>
                    <a:pt x="2550" y="8056"/>
                    <a:pt x="2564" y="8050"/>
                    <a:pt x="2580" y="8050"/>
                  </a:cubicBezTo>
                  <a:cubicBezTo>
                    <a:pt x="2607" y="8050"/>
                    <a:pt x="2640" y="8065"/>
                    <a:pt x="2652" y="8083"/>
                  </a:cubicBezTo>
                  <a:cubicBezTo>
                    <a:pt x="2663" y="8101"/>
                    <a:pt x="2683" y="8110"/>
                    <a:pt x="2703" y="8110"/>
                  </a:cubicBezTo>
                  <a:cubicBezTo>
                    <a:pt x="2711" y="8110"/>
                    <a:pt x="2720" y="8109"/>
                    <a:pt x="2727" y="8105"/>
                  </a:cubicBezTo>
                  <a:lnTo>
                    <a:pt x="2727" y="8105"/>
                  </a:lnTo>
                  <a:cubicBezTo>
                    <a:pt x="2722" y="8127"/>
                    <a:pt x="2738" y="8143"/>
                    <a:pt x="2758" y="8143"/>
                  </a:cubicBezTo>
                  <a:cubicBezTo>
                    <a:pt x="2763" y="8143"/>
                    <a:pt x="2769" y="8142"/>
                    <a:pt x="2774" y="8139"/>
                  </a:cubicBezTo>
                  <a:cubicBezTo>
                    <a:pt x="2774" y="8139"/>
                    <a:pt x="2775" y="8139"/>
                    <a:pt x="2776" y="8139"/>
                  </a:cubicBezTo>
                  <a:cubicBezTo>
                    <a:pt x="2782" y="8139"/>
                    <a:pt x="2795" y="8137"/>
                    <a:pt x="2777" y="8117"/>
                  </a:cubicBezTo>
                  <a:lnTo>
                    <a:pt x="2840" y="8089"/>
                  </a:lnTo>
                  <a:cubicBezTo>
                    <a:pt x="2815" y="8083"/>
                    <a:pt x="2818" y="8061"/>
                    <a:pt x="2824" y="8042"/>
                  </a:cubicBezTo>
                  <a:cubicBezTo>
                    <a:pt x="2825" y="8038"/>
                    <a:pt x="2828" y="8036"/>
                    <a:pt x="2834" y="8036"/>
                  </a:cubicBezTo>
                  <a:cubicBezTo>
                    <a:pt x="2860" y="8036"/>
                    <a:pt x="2929" y="8074"/>
                    <a:pt x="2962" y="8133"/>
                  </a:cubicBezTo>
                  <a:lnTo>
                    <a:pt x="3009" y="8180"/>
                  </a:lnTo>
                  <a:cubicBezTo>
                    <a:pt x="3012" y="8158"/>
                    <a:pt x="3015" y="8139"/>
                    <a:pt x="3015" y="8139"/>
                  </a:cubicBezTo>
                  <a:cubicBezTo>
                    <a:pt x="3040" y="8139"/>
                    <a:pt x="3065" y="8142"/>
                    <a:pt x="3065" y="8164"/>
                  </a:cubicBezTo>
                  <a:cubicBezTo>
                    <a:pt x="3062" y="8183"/>
                    <a:pt x="3062" y="8183"/>
                    <a:pt x="3091" y="8186"/>
                  </a:cubicBezTo>
                  <a:cubicBezTo>
                    <a:pt x="3091" y="8186"/>
                    <a:pt x="3092" y="8186"/>
                    <a:pt x="3094" y="8186"/>
                  </a:cubicBezTo>
                  <a:cubicBezTo>
                    <a:pt x="3100" y="8186"/>
                    <a:pt x="3116" y="8185"/>
                    <a:pt x="3116" y="8168"/>
                  </a:cubicBezTo>
                  <a:cubicBezTo>
                    <a:pt x="3117" y="8144"/>
                    <a:pt x="3118" y="8134"/>
                    <a:pt x="3123" y="8134"/>
                  </a:cubicBezTo>
                  <a:cubicBezTo>
                    <a:pt x="3127" y="8134"/>
                    <a:pt x="3133" y="8139"/>
                    <a:pt x="3144" y="8149"/>
                  </a:cubicBezTo>
                  <a:cubicBezTo>
                    <a:pt x="3157" y="8173"/>
                    <a:pt x="3170" y="8184"/>
                    <a:pt x="3184" y="8184"/>
                  </a:cubicBezTo>
                  <a:cubicBezTo>
                    <a:pt x="3197" y="8184"/>
                    <a:pt x="3210" y="8173"/>
                    <a:pt x="3222" y="8152"/>
                  </a:cubicBezTo>
                  <a:cubicBezTo>
                    <a:pt x="3224" y="8132"/>
                    <a:pt x="3224" y="8121"/>
                    <a:pt x="3227" y="8121"/>
                  </a:cubicBezTo>
                  <a:cubicBezTo>
                    <a:pt x="3230" y="8121"/>
                    <a:pt x="3236" y="8132"/>
                    <a:pt x="3250" y="8152"/>
                  </a:cubicBezTo>
                  <a:cubicBezTo>
                    <a:pt x="3247" y="8172"/>
                    <a:pt x="3272" y="8193"/>
                    <a:pt x="3296" y="8193"/>
                  </a:cubicBezTo>
                  <a:cubicBezTo>
                    <a:pt x="3297" y="8193"/>
                    <a:pt x="3299" y="8193"/>
                    <a:pt x="3301" y="8193"/>
                  </a:cubicBezTo>
                  <a:lnTo>
                    <a:pt x="3301" y="8174"/>
                  </a:lnTo>
                  <a:cubicBezTo>
                    <a:pt x="3301" y="8148"/>
                    <a:pt x="3309" y="8137"/>
                    <a:pt x="3322" y="8137"/>
                  </a:cubicBezTo>
                  <a:cubicBezTo>
                    <a:pt x="3331" y="8137"/>
                    <a:pt x="3342" y="8143"/>
                    <a:pt x="3354" y="8152"/>
                  </a:cubicBezTo>
                  <a:cubicBezTo>
                    <a:pt x="3354" y="8162"/>
                    <a:pt x="3360" y="8168"/>
                    <a:pt x="3372" y="8168"/>
                  </a:cubicBezTo>
                  <a:cubicBezTo>
                    <a:pt x="3385" y="8168"/>
                    <a:pt x="3405" y="8161"/>
                    <a:pt x="3432" y="8146"/>
                  </a:cubicBezTo>
                  <a:cubicBezTo>
                    <a:pt x="3451" y="8144"/>
                    <a:pt x="3467" y="8143"/>
                    <a:pt x="3479" y="8143"/>
                  </a:cubicBezTo>
                  <a:cubicBezTo>
                    <a:pt x="3500" y="8143"/>
                    <a:pt x="3510" y="8146"/>
                    <a:pt x="3510" y="8158"/>
                  </a:cubicBezTo>
                  <a:cubicBezTo>
                    <a:pt x="3514" y="8178"/>
                    <a:pt x="3515" y="8188"/>
                    <a:pt x="3519" y="8188"/>
                  </a:cubicBezTo>
                  <a:cubicBezTo>
                    <a:pt x="3522" y="8188"/>
                    <a:pt x="3528" y="8177"/>
                    <a:pt x="3539" y="8155"/>
                  </a:cubicBezTo>
                  <a:cubicBezTo>
                    <a:pt x="3551" y="8143"/>
                    <a:pt x="3557" y="8137"/>
                    <a:pt x="3569" y="8137"/>
                  </a:cubicBezTo>
                  <a:cubicBezTo>
                    <a:pt x="3579" y="8137"/>
                    <a:pt x="3593" y="8140"/>
                    <a:pt x="3617" y="8146"/>
                  </a:cubicBezTo>
                  <a:cubicBezTo>
                    <a:pt x="3629" y="8153"/>
                    <a:pt x="3636" y="8156"/>
                    <a:pt x="3642" y="8156"/>
                  </a:cubicBezTo>
                  <a:cubicBezTo>
                    <a:pt x="3650" y="8156"/>
                    <a:pt x="3655" y="8150"/>
                    <a:pt x="3667" y="8136"/>
                  </a:cubicBezTo>
                  <a:cubicBezTo>
                    <a:pt x="3662" y="8098"/>
                    <a:pt x="3656" y="8079"/>
                    <a:pt x="3640" y="8079"/>
                  </a:cubicBezTo>
                  <a:cubicBezTo>
                    <a:pt x="3638" y="8079"/>
                    <a:pt x="3635" y="8079"/>
                    <a:pt x="3633" y="8080"/>
                  </a:cubicBezTo>
                  <a:cubicBezTo>
                    <a:pt x="3625" y="8081"/>
                    <a:pt x="3620" y="8081"/>
                    <a:pt x="3616" y="8081"/>
                  </a:cubicBezTo>
                  <a:cubicBezTo>
                    <a:pt x="3607" y="8081"/>
                    <a:pt x="3606" y="8077"/>
                    <a:pt x="3601" y="8064"/>
                  </a:cubicBezTo>
                  <a:lnTo>
                    <a:pt x="3652" y="8052"/>
                  </a:lnTo>
                  <a:cubicBezTo>
                    <a:pt x="3686" y="8045"/>
                    <a:pt x="3717" y="8033"/>
                    <a:pt x="3746" y="8011"/>
                  </a:cubicBezTo>
                  <a:cubicBezTo>
                    <a:pt x="3755" y="8005"/>
                    <a:pt x="3764" y="7998"/>
                    <a:pt x="3771" y="7989"/>
                  </a:cubicBezTo>
                  <a:cubicBezTo>
                    <a:pt x="3771" y="7986"/>
                    <a:pt x="3774" y="7980"/>
                    <a:pt x="3774" y="7976"/>
                  </a:cubicBezTo>
                  <a:lnTo>
                    <a:pt x="3774" y="7973"/>
                  </a:lnTo>
                  <a:lnTo>
                    <a:pt x="3774" y="7970"/>
                  </a:lnTo>
                  <a:cubicBezTo>
                    <a:pt x="3773" y="7968"/>
                    <a:pt x="3773" y="7966"/>
                    <a:pt x="3772" y="7964"/>
                  </a:cubicBezTo>
                  <a:lnTo>
                    <a:pt x="3771" y="7964"/>
                  </a:lnTo>
                  <a:cubicBezTo>
                    <a:pt x="3767" y="7961"/>
                    <a:pt x="3764" y="7961"/>
                    <a:pt x="3761" y="7961"/>
                  </a:cubicBezTo>
                  <a:cubicBezTo>
                    <a:pt x="3752" y="7961"/>
                    <a:pt x="3746" y="7964"/>
                    <a:pt x="3736" y="7970"/>
                  </a:cubicBezTo>
                  <a:lnTo>
                    <a:pt x="3708" y="7954"/>
                  </a:lnTo>
                  <a:cubicBezTo>
                    <a:pt x="3702" y="7927"/>
                    <a:pt x="3689" y="7915"/>
                    <a:pt x="3678" y="7915"/>
                  </a:cubicBezTo>
                  <a:cubicBezTo>
                    <a:pt x="3665" y="7915"/>
                    <a:pt x="3654" y="7933"/>
                    <a:pt x="3661" y="7967"/>
                  </a:cubicBezTo>
                  <a:cubicBezTo>
                    <a:pt x="3668" y="8001"/>
                    <a:pt x="3671" y="8015"/>
                    <a:pt x="3667" y="8015"/>
                  </a:cubicBezTo>
                  <a:cubicBezTo>
                    <a:pt x="3663" y="8015"/>
                    <a:pt x="3656" y="8007"/>
                    <a:pt x="3642" y="7992"/>
                  </a:cubicBezTo>
                  <a:cubicBezTo>
                    <a:pt x="3636" y="7964"/>
                    <a:pt x="3624" y="7957"/>
                    <a:pt x="3609" y="7957"/>
                  </a:cubicBezTo>
                  <a:cubicBezTo>
                    <a:pt x="3602" y="7957"/>
                    <a:pt x="3594" y="7959"/>
                    <a:pt x="3586" y="7961"/>
                  </a:cubicBezTo>
                  <a:cubicBezTo>
                    <a:pt x="3579" y="7962"/>
                    <a:pt x="3575" y="7962"/>
                    <a:pt x="3572" y="7962"/>
                  </a:cubicBezTo>
                  <a:cubicBezTo>
                    <a:pt x="3563" y="7962"/>
                    <a:pt x="3563" y="7958"/>
                    <a:pt x="3561" y="7945"/>
                  </a:cubicBezTo>
                  <a:cubicBezTo>
                    <a:pt x="3554" y="7920"/>
                    <a:pt x="3532" y="7907"/>
                    <a:pt x="3507" y="7907"/>
                  </a:cubicBezTo>
                  <a:cubicBezTo>
                    <a:pt x="3485" y="7911"/>
                    <a:pt x="3485" y="7911"/>
                    <a:pt x="3485" y="7933"/>
                  </a:cubicBezTo>
                  <a:cubicBezTo>
                    <a:pt x="3498" y="7940"/>
                    <a:pt x="3495" y="7945"/>
                    <a:pt x="3485" y="7945"/>
                  </a:cubicBezTo>
                  <a:cubicBezTo>
                    <a:pt x="3473" y="7945"/>
                    <a:pt x="3452" y="7937"/>
                    <a:pt x="3438" y="7917"/>
                  </a:cubicBezTo>
                  <a:cubicBezTo>
                    <a:pt x="3428" y="7909"/>
                    <a:pt x="3422" y="7905"/>
                    <a:pt x="3419" y="7905"/>
                  </a:cubicBezTo>
                  <a:cubicBezTo>
                    <a:pt x="3414" y="7905"/>
                    <a:pt x="3415" y="7915"/>
                    <a:pt x="3416" y="7939"/>
                  </a:cubicBezTo>
                  <a:cubicBezTo>
                    <a:pt x="3418" y="7961"/>
                    <a:pt x="3405" y="7973"/>
                    <a:pt x="3389" y="7973"/>
                  </a:cubicBezTo>
                  <a:cubicBezTo>
                    <a:pt x="3374" y="7973"/>
                    <a:pt x="3357" y="7964"/>
                    <a:pt x="3344" y="7945"/>
                  </a:cubicBezTo>
                  <a:lnTo>
                    <a:pt x="3297" y="7945"/>
                  </a:lnTo>
                  <a:cubicBezTo>
                    <a:pt x="3275" y="7945"/>
                    <a:pt x="3275" y="7964"/>
                    <a:pt x="3275" y="7986"/>
                  </a:cubicBezTo>
                  <a:cubicBezTo>
                    <a:pt x="3275" y="8010"/>
                    <a:pt x="3275" y="8020"/>
                    <a:pt x="3270" y="8020"/>
                  </a:cubicBezTo>
                  <a:cubicBezTo>
                    <a:pt x="3267" y="8020"/>
                    <a:pt x="3261" y="8015"/>
                    <a:pt x="3250" y="8008"/>
                  </a:cubicBezTo>
                  <a:cubicBezTo>
                    <a:pt x="3238" y="7998"/>
                    <a:pt x="3228" y="7983"/>
                    <a:pt x="3228" y="7964"/>
                  </a:cubicBezTo>
                  <a:cubicBezTo>
                    <a:pt x="3228" y="7945"/>
                    <a:pt x="3203" y="7945"/>
                    <a:pt x="3181" y="7945"/>
                  </a:cubicBezTo>
                  <a:cubicBezTo>
                    <a:pt x="3172" y="7944"/>
                    <a:pt x="3159" y="7943"/>
                    <a:pt x="3147" y="7943"/>
                  </a:cubicBezTo>
                  <a:cubicBezTo>
                    <a:pt x="3128" y="7943"/>
                    <a:pt x="3109" y="7946"/>
                    <a:pt x="3109" y="7958"/>
                  </a:cubicBezTo>
                  <a:cubicBezTo>
                    <a:pt x="3108" y="7964"/>
                    <a:pt x="3108" y="7967"/>
                    <a:pt x="3108" y="7967"/>
                  </a:cubicBezTo>
                  <a:cubicBezTo>
                    <a:pt x="3108" y="7967"/>
                    <a:pt x="3109" y="7952"/>
                    <a:pt x="3109" y="7939"/>
                  </a:cubicBezTo>
                  <a:cubicBezTo>
                    <a:pt x="3095" y="7937"/>
                    <a:pt x="3091" y="7926"/>
                    <a:pt x="3090" y="7926"/>
                  </a:cubicBezTo>
                  <a:cubicBezTo>
                    <a:pt x="3089" y="7926"/>
                    <a:pt x="3088" y="7928"/>
                    <a:pt x="3087" y="7936"/>
                  </a:cubicBezTo>
                  <a:cubicBezTo>
                    <a:pt x="3062" y="7933"/>
                    <a:pt x="3040" y="7923"/>
                    <a:pt x="3018" y="7907"/>
                  </a:cubicBezTo>
                  <a:cubicBezTo>
                    <a:pt x="3008" y="7901"/>
                    <a:pt x="2995" y="7898"/>
                    <a:pt x="2982" y="7898"/>
                  </a:cubicBezTo>
                  <a:cubicBezTo>
                    <a:pt x="2948" y="7898"/>
                    <a:pt x="2919" y="7922"/>
                    <a:pt x="2965" y="7964"/>
                  </a:cubicBezTo>
                  <a:lnTo>
                    <a:pt x="2940" y="7958"/>
                  </a:lnTo>
                  <a:cubicBezTo>
                    <a:pt x="2938" y="7957"/>
                    <a:pt x="2936" y="7957"/>
                    <a:pt x="2934" y="7957"/>
                  </a:cubicBezTo>
                  <a:cubicBezTo>
                    <a:pt x="2924" y="7957"/>
                    <a:pt x="2915" y="7963"/>
                    <a:pt x="2912" y="7973"/>
                  </a:cubicBezTo>
                  <a:cubicBezTo>
                    <a:pt x="2910" y="7986"/>
                    <a:pt x="2901" y="7989"/>
                    <a:pt x="2890" y="7989"/>
                  </a:cubicBezTo>
                  <a:cubicBezTo>
                    <a:pt x="2881" y="7989"/>
                    <a:pt x="2871" y="7987"/>
                    <a:pt x="2862" y="7986"/>
                  </a:cubicBezTo>
                  <a:lnTo>
                    <a:pt x="2871" y="7945"/>
                  </a:lnTo>
                  <a:cubicBezTo>
                    <a:pt x="2893" y="7910"/>
                    <a:pt x="2885" y="7885"/>
                    <a:pt x="2867" y="7885"/>
                  </a:cubicBezTo>
                  <a:cubicBezTo>
                    <a:pt x="2857" y="7885"/>
                    <a:pt x="2842" y="7894"/>
                    <a:pt x="2828" y="7915"/>
                  </a:cubicBezTo>
                  <a:lnTo>
                    <a:pt x="2828" y="7915"/>
                  </a:lnTo>
                  <a:cubicBezTo>
                    <a:pt x="2830" y="7910"/>
                    <a:pt x="2831" y="7903"/>
                    <a:pt x="2834" y="7895"/>
                  </a:cubicBezTo>
                  <a:cubicBezTo>
                    <a:pt x="2836" y="7881"/>
                    <a:pt x="2824" y="7874"/>
                    <a:pt x="2797" y="7874"/>
                  </a:cubicBezTo>
                  <a:cubicBezTo>
                    <a:pt x="2788" y="7874"/>
                    <a:pt x="2777" y="7875"/>
                    <a:pt x="2765" y="7876"/>
                  </a:cubicBezTo>
                  <a:cubicBezTo>
                    <a:pt x="2763" y="7876"/>
                    <a:pt x="2761" y="7875"/>
                    <a:pt x="2759" y="7875"/>
                  </a:cubicBezTo>
                  <a:cubicBezTo>
                    <a:pt x="2737" y="7875"/>
                    <a:pt x="2708" y="7906"/>
                    <a:pt x="2702" y="7923"/>
                  </a:cubicBezTo>
                  <a:cubicBezTo>
                    <a:pt x="2698" y="7934"/>
                    <a:pt x="2688" y="7937"/>
                    <a:pt x="2680" y="7937"/>
                  </a:cubicBezTo>
                  <a:cubicBezTo>
                    <a:pt x="2675" y="7937"/>
                    <a:pt x="2671" y="7936"/>
                    <a:pt x="2671" y="7936"/>
                  </a:cubicBezTo>
                  <a:cubicBezTo>
                    <a:pt x="2649" y="7929"/>
                    <a:pt x="2649" y="7929"/>
                    <a:pt x="2655" y="7911"/>
                  </a:cubicBezTo>
                  <a:cubicBezTo>
                    <a:pt x="2663" y="7885"/>
                    <a:pt x="2648" y="7870"/>
                    <a:pt x="2627" y="7870"/>
                  </a:cubicBezTo>
                  <a:cubicBezTo>
                    <a:pt x="2614" y="7870"/>
                    <a:pt x="2600" y="7875"/>
                    <a:pt x="2586" y="7885"/>
                  </a:cubicBezTo>
                  <a:lnTo>
                    <a:pt x="2592" y="7867"/>
                  </a:lnTo>
                  <a:cubicBezTo>
                    <a:pt x="2602" y="7848"/>
                    <a:pt x="2586" y="7820"/>
                    <a:pt x="2470" y="7791"/>
                  </a:cubicBezTo>
                  <a:cubicBezTo>
                    <a:pt x="2385" y="7751"/>
                    <a:pt x="2323" y="7716"/>
                    <a:pt x="2332" y="7697"/>
                  </a:cubicBezTo>
                  <a:cubicBezTo>
                    <a:pt x="2340" y="7685"/>
                    <a:pt x="2274" y="7674"/>
                    <a:pt x="2215" y="7674"/>
                  </a:cubicBezTo>
                  <a:cubicBezTo>
                    <a:pt x="2202" y="7674"/>
                    <a:pt x="2190" y="7674"/>
                    <a:pt x="2179" y="7676"/>
                  </a:cubicBezTo>
                  <a:cubicBezTo>
                    <a:pt x="2188" y="7660"/>
                    <a:pt x="2169" y="7647"/>
                    <a:pt x="2128" y="7619"/>
                  </a:cubicBezTo>
                  <a:cubicBezTo>
                    <a:pt x="2072" y="7575"/>
                    <a:pt x="2072" y="7575"/>
                    <a:pt x="2085" y="7560"/>
                  </a:cubicBezTo>
                  <a:cubicBezTo>
                    <a:pt x="2116" y="7546"/>
                    <a:pt x="2126" y="7542"/>
                    <a:pt x="2107" y="7542"/>
                  </a:cubicBezTo>
                  <a:cubicBezTo>
                    <a:pt x="2100" y="7542"/>
                    <a:pt x="2087" y="7543"/>
                    <a:pt x="2069" y="7544"/>
                  </a:cubicBezTo>
                  <a:cubicBezTo>
                    <a:pt x="2063" y="7546"/>
                    <a:pt x="2057" y="7547"/>
                    <a:pt x="2051" y="7547"/>
                  </a:cubicBezTo>
                  <a:cubicBezTo>
                    <a:pt x="2012" y="7547"/>
                    <a:pt x="1982" y="7496"/>
                    <a:pt x="2006" y="7469"/>
                  </a:cubicBezTo>
                  <a:cubicBezTo>
                    <a:pt x="2022" y="7453"/>
                    <a:pt x="2006" y="7437"/>
                    <a:pt x="1972" y="7406"/>
                  </a:cubicBezTo>
                  <a:cubicBezTo>
                    <a:pt x="1931" y="7393"/>
                    <a:pt x="1897" y="7372"/>
                    <a:pt x="1875" y="7337"/>
                  </a:cubicBezTo>
                  <a:cubicBezTo>
                    <a:pt x="1847" y="7306"/>
                    <a:pt x="1836" y="7293"/>
                    <a:pt x="1825" y="7293"/>
                  </a:cubicBezTo>
                  <a:cubicBezTo>
                    <a:pt x="1817" y="7293"/>
                    <a:pt x="1809" y="7300"/>
                    <a:pt x="1796" y="7312"/>
                  </a:cubicBezTo>
                  <a:cubicBezTo>
                    <a:pt x="1786" y="7321"/>
                    <a:pt x="1777" y="7326"/>
                    <a:pt x="1769" y="7326"/>
                  </a:cubicBezTo>
                  <a:cubicBezTo>
                    <a:pt x="1753" y="7326"/>
                    <a:pt x="1739" y="7309"/>
                    <a:pt x="1718" y="7284"/>
                  </a:cubicBezTo>
                  <a:cubicBezTo>
                    <a:pt x="1702" y="7265"/>
                    <a:pt x="1687" y="7246"/>
                    <a:pt x="1705" y="7234"/>
                  </a:cubicBezTo>
                  <a:cubicBezTo>
                    <a:pt x="1705" y="7215"/>
                    <a:pt x="1702" y="7196"/>
                    <a:pt x="1693" y="7180"/>
                  </a:cubicBezTo>
                  <a:cubicBezTo>
                    <a:pt x="1680" y="7162"/>
                    <a:pt x="1665" y="7143"/>
                    <a:pt x="1683" y="7130"/>
                  </a:cubicBezTo>
                  <a:cubicBezTo>
                    <a:pt x="1683" y="7105"/>
                    <a:pt x="1677" y="7080"/>
                    <a:pt x="1662" y="7061"/>
                  </a:cubicBezTo>
                  <a:cubicBezTo>
                    <a:pt x="1636" y="7021"/>
                    <a:pt x="1615" y="6980"/>
                    <a:pt x="1633" y="6970"/>
                  </a:cubicBezTo>
                  <a:cubicBezTo>
                    <a:pt x="1626" y="6957"/>
                    <a:pt x="1623" y="6952"/>
                    <a:pt x="1617" y="6952"/>
                  </a:cubicBezTo>
                  <a:cubicBezTo>
                    <a:pt x="1614" y="6952"/>
                    <a:pt x="1609" y="6954"/>
                    <a:pt x="1602" y="6958"/>
                  </a:cubicBezTo>
                  <a:cubicBezTo>
                    <a:pt x="1599" y="6960"/>
                    <a:pt x="1595" y="6961"/>
                    <a:pt x="1591" y="6961"/>
                  </a:cubicBezTo>
                  <a:cubicBezTo>
                    <a:pt x="1574" y="6961"/>
                    <a:pt x="1548" y="6940"/>
                    <a:pt x="1530" y="6864"/>
                  </a:cubicBezTo>
                  <a:cubicBezTo>
                    <a:pt x="1512" y="6823"/>
                    <a:pt x="1487" y="6763"/>
                    <a:pt x="1468" y="6763"/>
                  </a:cubicBezTo>
                  <a:cubicBezTo>
                    <a:pt x="1467" y="6763"/>
                    <a:pt x="1465" y="6763"/>
                    <a:pt x="1464" y="6764"/>
                  </a:cubicBezTo>
                  <a:cubicBezTo>
                    <a:pt x="1455" y="6742"/>
                    <a:pt x="1455" y="6742"/>
                    <a:pt x="1474" y="6735"/>
                  </a:cubicBezTo>
                  <a:cubicBezTo>
                    <a:pt x="1511" y="6720"/>
                    <a:pt x="1499" y="6676"/>
                    <a:pt x="1445" y="6645"/>
                  </a:cubicBezTo>
                  <a:cubicBezTo>
                    <a:pt x="1443" y="6645"/>
                    <a:pt x="1441" y="6646"/>
                    <a:pt x="1439" y="6646"/>
                  </a:cubicBezTo>
                  <a:cubicBezTo>
                    <a:pt x="1425" y="6646"/>
                    <a:pt x="1419" y="6626"/>
                    <a:pt x="1430" y="6601"/>
                  </a:cubicBezTo>
                  <a:cubicBezTo>
                    <a:pt x="1423" y="6582"/>
                    <a:pt x="1411" y="6569"/>
                    <a:pt x="1395" y="6560"/>
                  </a:cubicBezTo>
                  <a:cubicBezTo>
                    <a:pt x="1370" y="6544"/>
                    <a:pt x="1370" y="6544"/>
                    <a:pt x="1376" y="6491"/>
                  </a:cubicBezTo>
                  <a:cubicBezTo>
                    <a:pt x="1398" y="6488"/>
                    <a:pt x="1392" y="6466"/>
                    <a:pt x="1386" y="6441"/>
                  </a:cubicBezTo>
                  <a:cubicBezTo>
                    <a:pt x="1351" y="6403"/>
                    <a:pt x="1285" y="6153"/>
                    <a:pt x="1298" y="6127"/>
                  </a:cubicBezTo>
                  <a:cubicBezTo>
                    <a:pt x="1273" y="6109"/>
                    <a:pt x="1273" y="6109"/>
                    <a:pt x="1267" y="6087"/>
                  </a:cubicBezTo>
                  <a:cubicBezTo>
                    <a:pt x="1295" y="6059"/>
                    <a:pt x="1281" y="6043"/>
                    <a:pt x="1254" y="6043"/>
                  </a:cubicBezTo>
                  <a:cubicBezTo>
                    <a:pt x="1247" y="6043"/>
                    <a:pt x="1240" y="6044"/>
                    <a:pt x="1232" y="6046"/>
                  </a:cubicBezTo>
                  <a:lnTo>
                    <a:pt x="1238" y="6068"/>
                  </a:lnTo>
                  <a:lnTo>
                    <a:pt x="1245" y="6093"/>
                  </a:lnTo>
                  <a:cubicBezTo>
                    <a:pt x="1242" y="6094"/>
                    <a:pt x="1240" y="6094"/>
                    <a:pt x="1237" y="6094"/>
                  </a:cubicBezTo>
                  <a:cubicBezTo>
                    <a:pt x="1202" y="6094"/>
                    <a:pt x="1192" y="6032"/>
                    <a:pt x="1248" y="6018"/>
                  </a:cubicBezTo>
                  <a:cubicBezTo>
                    <a:pt x="1282" y="5986"/>
                    <a:pt x="1282" y="5986"/>
                    <a:pt x="1235" y="5974"/>
                  </a:cubicBezTo>
                  <a:cubicBezTo>
                    <a:pt x="1188" y="5961"/>
                    <a:pt x="1182" y="5939"/>
                    <a:pt x="1217" y="5905"/>
                  </a:cubicBezTo>
                  <a:cubicBezTo>
                    <a:pt x="1257" y="5896"/>
                    <a:pt x="1257" y="5896"/>
                    <a:pt x="1210" y="5883"/>
                  </a:cubicBezTo>
                  <a:cubicBezTo>
                    <a:pt x="1116" y="5861"/>
                    <a:pt x="1079" y="5798"/>
                    <a:pt x="1160" y="5776"/>
                  </a:cubicBezTo>
                  <a:cubicBezTo>
                    <a:pt x="1201" y="5764"/>
                    <a:pt x="1213" y="5736"/>
                    <a:pt x="1207" y="5714"/>
                  </a:cubicBezTo>
                  <a:cubicBezTo>
                    <a:pt x="1204" y="5701"/>
                    <a:pt x="1196" y="5698"/>
                    <a:pt x="1186" y="5698"/>
                  </a:cubicBezTo>
                  <a:cubicBezTo>
                    <a:pt x="1178" y="5698"/>
                    <a:pt x="1170" y="5700"/>
                    <a:pt x="1160" y="5701"/>
                  </a:cubicBezTo>
                  <a:cubicBezTo>
                    <a:pt x="1149" y="5712"/>
                    <a:pt x="1141" y="5718"/>
                    <a:pt x="1136" y="5718"/>
                  </a:cubicBezTo>
                  <a:cubicBezTo>
                    <a:pt x="1125" y="5718"/>
                    <a:pt x="1129" y="5695"/>
                    <a:pt x="1148" y="5657"/>
                  </a:cubicBezTo>
                  <a:cubicBezTo>
                    <a:pt x="1191" y="5573"/>
                    <a:pt x="1179" y="5529"/>
                    <a:pt x="1119" y="5472"/>
                  </a:cubicBezTo>
                  <a:cubicBezTo>
                    <a:pt x="1071" y="5412"/>
                    <a:pt x="1048" y="5361"/>
                    <a:pt x="1063" y="5361"/>
                  </a:cubicBezTo>
                  <a:cubicBezTo>
                    <a:pt x="1069" y="5361"/>
                    <a:pt x="1079" y="5367"/>
                    <a:pt x="1094" y="5382"/>
                  </a:cubicBezTo>
                  <a:cubicBezTo>
                    <a:pt x="1120" y="5398"/>
                    <a:pt x="1133" y="5407"/>
                    <a:pt x="1137" y="5407"/>
                  </a:cubicBezTo>
                  <a:cubicBezTo>
                    <a:pt x="1140" y="5407"/>
                    <a:pt x="1133" y="5397"/>
                    <a:pt x="1116" y="5375"/>
                  </a:cubicBezTo>
                  <a:lnTo>
                    <a:pt x="1085" y="5263"/>
                  </a:lnTo>
                  <a:cubicBezTo>
                    <a:pt x="1079" y="5242"/>
                    <a:pt x="1058" y="5228"/>
                    <a:pt x="1037" y="5228"/>
                  </a:cubicBezTo>
                  <a:cubicBezTo>
                    <a:pt x="1035" y="5228"/>
                    <a:pt x="1034" y="5228"/>
                    <a:pt x="1032" y="5228"/>
                  </a:cubicBezTo>
                  <a:cubicBezTo>
                    <a:pt x="1072" y="5197"/>
                    <a:pt x="1066" y="5134"/>
                    <a:pt x="1019" y="5109"/>
                  </a:cubicBezTo>
                  <a:lnTo>
                    <a:pt x="1007" y="5065"/>
                  </a:lnTo>
                  <a:cubicBezTo>
                    <a:pt x="1000" y="5043"/>
                    <a:pt x="1000" y="5043"/>
                    <a:pt x="975" y="5024"/>
                  </a:cubicBezTo>
                  <a:cubicBezTo>
                    <a:pt x="950" y="5009"/>
                    <a:pt x="963" y="4980"/>
                    <a:pt x="978" y="4952"/>
                  </a:cubicBezTo>
                  <a:cubicBezTo>
                    <a:pt x="990" y="4927"/>
                    <a:pt x="1001" y="4901"/>
                    <a:pt x="989" y="4901"/>
                  </a:cubicBezTo>
                  <a:cubicBezTo>
                    <a:pt x="988" y="4901"/>
                    <a:pt x="986" y="4902"/>
                    <a:pt x="985" y="4902"/>
                  </a:cubicBezTo>
                  <a:cubicBezTo>
                    <a:pt x="983" y="4903"/>
                    <a:pt x="982" y="4903"/>
                    <a:pt x="980" y="4903"/>
                  </a:cubicBezTo>
                  <a:cubicBezTo>
                    <a:pt x="961" y="4903"/>
                    <a:pt x="930" y="4866"/>
                    <a:pt x="906" y="4849"/>
                  </a:cubicBezTo>
                  <a:cubicBezTo>
                    <a:pt x="885" y="4837"/>
                    <a:pt x="889" y="4818"/>
                    <a:pt x="903" y="4818"/>
                  </a:cubicBezTo>
                  <a:cubicBezTo>
                    <a:pt x="908" y="4818"/>
                    <a:pt x="913" y="4819"/>
                    <a:pt x="919" y="4824"/>
                  </a:cubicBezTo>
                  <a:cubicBezTo>
                    <a:pt x="941" y="4818"/>
                    <a:pt x="941" y="4818"/>
                    <a:pt x="947" y="4767"/>
                  </a:cubicBezTo>
                  <a:cubicBezTo>
                    <a:pt x="941" y="4747"/>
                    <a:pt x="930" y="4704"/>
                    <a:pt x="913" y="4704"/>
                  </a:cubicBezTo>
                  <a:cubicBezTo>
                    <a:pt x="912" y="4704"/>
                    <a:pt x="911" y="4704"/>
                    <a:pt x="909" y="4705"/>
                  </a:cubicBezTo>
                  <a:cubicBezTo>
                    <a:pt x="909" y="4705"/>
                    <a:pt x="908" y="4705"/>
                    <a:pt x="908" y="4705"/>
                  </a:cubicBezTo>
                  <a:cubicBezTo>
                    <a:pt x="886" y="4705"/>
                    <a:pt x="853" y="4572"/>
                    <a:pt x="866" y="4545"/>
                  </a:cubicBezTo>
                  <a:cubicBezTo>
                    <a:pt x="866" y="4545"/>
                    <a:pt x="859" y="4523"/>
                    <a:pt x="853" y="4501"/>
                  </a:cubicBezTo>
                  <a:cubicBezTo>
                    <a:pt x="847" y="4479"/>
                    <a:pt x="822" y="4460"/>
                    <a:pt x="815" y="4438"/>
                  </a:cubicBezTo>
                  <a:cubicBezTo>
                    <a:pt x="809" y="4423"/>
                    <a:pt x="797" y="4407"/>
                    <a:pt x="781" y="4398"/>
                  </a:cubicBezTo>
                  <a:cubicBezTo>
                    <a:pt x="775" y="4376"/>
                    <a:pt x="768" y="4354"/>
                    <a:pt x="790" y="4347"/>
                  </a:cubicBezTo>
                  <a:cubicBezTo>
                    <a:pt x="743" y="4338"/>
                    <a:pt x="743" y="4338"/>
                    <a:pt x="778" y="4304"/>
                  </a:cubicBezTo>
                  <a:cubicBezTo>
                    <a:pt x="819" y="4291"/>
                    <a:pt x="819" y="4291"/>
                    <a:pt x="772" y="4282"/>
                  </a:cubicBezTo>
                  <a:cubicBezTo>
                    <a:pt x="746" y="4263"/>
                    <a:pt x="746" y="4263"/>
                    <a:pt x="759" y="4235"/>
                  </a:cubicBezTo>
                  <a:cubicBezTo>
                    <a:pt x="776" y="4232"/>
                    <a:pt x="773" y="4212"/>
                    <a:pt x="758" y="4212"/>
                  </a:cubicBezTo>
                  <a:cubicBezTo>
                    <a:pt x="757" y="4212"/>
                    <a:pt x="755" y="4212"/>
                    <a:pt x="753" y="4213"/>
                  </a:cubicBezTo>
                  <a:cubicBezTo>
                    <a:pt x="706" y="4200"/>
                    <a:pt x="668" y="4137"/>
                    <a:pt x="709" y="4128"/>
                  </a:cubicBezTo>
                  <a:cubicBezTo>
                    <a:pt x="703" y="4112"/>
                    <a:pt x="690" y="4097"/>
                    <a:pt x="674" y="4087"/>
                  </a:cubicBezTo>
                  <a:cubicBezTo>
                    <a:pt x="627" y="4078"/>
                    <a:pt x="627" y="4078"/>
                    <a:pt x="668" y="4065"/>
                  </a:cubicBezTo>
                  <a:cubicBezTo>
                    <a:pt x="703" y="4031"/>
                    <a:pt x="696" y="4009"/>
                    <a:pt x="649" y="4000"/>
                  </a:cubicBezTo>
                  <a:cubicBezTo>
                    <a:pt x="637" y="3987"/>
                    <a:pt x="631" y="3968"/>
                    <a:pt x="637" y="3953"/>
                  </a:cubicBezTo>
                  <a:cubicBezTo>
                    <a:pt x="645" y="3908"/>
                    <a:pt x="634" y="3791"/>
                    <a:pt x="606" y="3791"/>
                  </a:cubicBezTo>
                  <a:cubicBezTo>
                    <a:pt x="603" y="3791"/>
                    <a:pt x="600" y="3792"/>
                    <a:pt x="596" y="3796"/>
                  </a:cubicBezTo>
                  <a:lnTo>
                    <a:pt x="584" y="3749"/>
                  </a:lnTo>
                  <a:cubicBezTo>
                    <a:pt x="590" y="3699"/>
                    <a:pt x="584" y="3677"/>
                    <a:pt x="558" y="3661"/>
                  </a:cubicBezTo>
                  <a:lnTo>
                    <a:pt x="530" y="3642"/>
                  </a:lnTo>
                  <a:cubicBezTo>
                    <a:pt x="552" y="3633"/>
                    <a:pt x="565" y="3611"/>
                    <a:pt x="558" y="3586"/>
                  </a:cubicBezTo>
                  <a:cubicBezTo>
                    <a:pt x="554" y="3572"/>
                    <a:pt x="553" y="3567"/>
                    <a:pt x="547" y="3567"/>
                  </a:cubicBezTo>
                  <a:cubicBezTo>
                    <a:pt x="544" y="3567"/>
                    <a:pt x="540" y="3568"/>
                    <a:pt x="533" y="3570"/>
                  </a:cubicBezTo>
                  <a:cubicBezTo>
                    <a:pt x="528" y="3579"/>
                    <a:pt x="524" y="3583"/>
                    <a:pt x="521" y="3583"/>
                  </a:cubicBezTo>
                  <a:cubicBezTo>
                    <a:pt x="514" y="3583"/>
                    <a:pt x="509" y="3566"/>
                    <a:pt x="505" y="3551"/>
                  </a:cubicBezTo>
                  <a:cubicBezTo>
                    <a:pt x="502" y="3530"/>
                    <a:pt x="511" y="3504"/>
                    <a:pt x="533" y="3495"/>
                  </a:cubicBezTo>
                  <a:lnTo>
                    <a:pt x="527" y="3473"/>
                  </a:lnTo>
                  <a:cubicBezTo>
                    <a:pt x="520" y="3476"/>
                    <a:pt x="513" y="3477"/>
                    <a:pt x="508" y="3477"/>
                  </a:cubicBezTo>
                  <a:cubicBezTo>
                    <a:pt x="488" y="3477"/>
                    <a:pt x="487" y="3460"/>
                    <a:pt x="502" y="3457"/>
                  </a:cubicBezTo>
                  <a:cubicBezTo>
                    <a:pt x="511" y="3432"/>
                    <a:pt x="515" y="3407"/>
                    <a:pt x="505" y="3382"/>
                  </a:cubicBezTo>
                  <a:lnTo>
                    <a:pt x="505" y="3382"/>
                  </a:lnTo>
                  <a:cubicBezTo>
                    <a:pt x="503" y="3383"/>
                    <a:pt x="501" y="3383"/>
                    <a:pt x="499" y="3383"/>
                  </a:cubicBezTo>
                  <a:cubicBezTo>
                    <a:pt x="491" y="3383"/>
                    <a:pt x="494" y="3374"/>
                    <a:pt x="498" y="3374"/>
                  </a:cubicBezTo>
                  <a:cubicBezTo>
                    <a:pt x="501" y="3374"/>
                    <a:pt x="503" y="3376"/>
                    <a:pt x="505" y="3382"/>
                  </a:cubicBezTo>
                  <a:lnTo>
                    <a:pt x="524" y="3379"/>
                  </a:lnTo>
                  <a:cubicBezTo>
                    <a:pt x="532" y="3361"/>
                    <a:pt x="527" y="3356"/>
                    <a:pt x="518" y="3356"/>
                  </a:cubicBezTo>
                  <a:cubicBezTo>
                    <a:pt x="513" y="3356"/>
                    <a:pt x="506" y="3358"/>
                    <a:pt x="499" y="3360"/>
                  </a:cubicBezTo>
                  <a:cubicBezTo>
                    <a:pt x="499" y="3360"/>
                    <a:pt x="493" y="3338"/>
                    <a:pt x="486" y="3316"/>
                  </a:cubicBezTo>
                  <a:cubicBezTo>
                    <a:pt x="482" y="3301"/>
                    <a:pt x="478" y="3285"/>
                    <a:pt x="471" y="3285"/>
                  </a:cubicBezTo>
                  <a:cubicBezTo>
                    <a:pt x="467" y="3285"/>
                    <a:pt x="463" y="3289"/>
                    <a:pt x="458" y="3298"/>
                  </a:cubicBezTo>
                  <a:cubicBezTo>
                    <a:pt x="449" y="3301"/>
                    <a:pt x="440" y="3304"/>
                    <a:pt x="431" y="3304"/>
                  </a:cubicBezTo>
                  <a:cubicBezTo>
                    <a:pt x="422" y="3304"/>
                    <a:pt x="414" y="3300"/>
                    <a:pt x="411" y="3288"/>
                  </a:cubicBezTo>
                  <a:cubicBezTo>
                    <a:pt x="410" y="3288"/>
                    <a:pt x="409" y="3288"/>
                    <a:pt x="408" y="3288"/>
                  </a:cubicBezTo>
                  <a:cubicBezTo>
                    <a:pt x="399" y="3288"/>
                    <a:pt x="400" y="3278"/>
                    <a:pt x="405" y="3278"/>
                  </a:cubicBezTo>
                  <a:cubicBezTo>
                    <a:pt x="407" y="3278"/>
                    <a:pt x="409" y="3280"/>
                    <a:pt x="411" y="3288"/>
                  </a:cubicBezTo>
                  <a:cubicBezTo>
                    <a:pt x="433" y="3282"/>
                    <a:pt x="452" y="3276"/>
                    <a:pt x="446" y="3254"/>
                  </a:cubicBezTo>
                  <a:cubicBezTo>
                    <a:pt x="442" y="3241"/>
                    <a:pt x="449" y="3229"/>
                    <a:pt x="461" y="3226"/>
                  </a:cubicBezTo>
                  <a:cubicBezTo>
                    <a:pt x="465" y="3226"/>
                    <a:pt x="467" y="3227"/>
                    <a:pt x="470" y="3227"/>
                  </a:cubicBezTo>
                  <a:cubicBezTo>
                    <a:pt x="502" y="3227"/>
                    <a:pt x="460" y="3152"/>
                    <a:pt x="436" y="3135"/>
                  </a:cubicBezTo>
                  <a:cubicBezTo>
                    <a:pt x="383" y="3100"/>
                    <a:pt x="377" y="3078"/>
                    <a:pt x="417" y="3069"/>
                  </a:cubicBezTo>
                  <a:cubicBezTo>
                    <a:pt x="458" y="3056"/>
                    <a:pt x="405" y="3022"/>
                    <a:pt x="339" y="3016"/>
                  </a:cubicBezTo>
                  <a:lnTo>
                    <a:pt x="270" y="3009"/>
                  </a:lnTo>
                  <a:lnTo>
                    <a:pt x="333" y="2994"/>
                  </a:lnTo>
                  <a:cubicBezTo>
                    <a:pt x="405" y="2950"/>
                    <a:pt x="405" y="2950"/>
                    <a:pt x="348" y="2893"/>
                  </a:cubicBezTo>
                  <a:cubicBezTo>
                    <a:pt x="314" y="2853"/>
                    <a:pt x="314" y="2853"/>
                    <a:pt x="336" y="2846"/>
                  </a:cubicBezTo>
                  <a:cubicBezTo>
                    <a:pt x="355" y="2843"/>
                    <a:pt x="348" y="2818"/>
                    <a:pt x="330" y="2752"/>
                  </a:cubicBezTo>
                  <a:cubicBezTo>
                    <a:pt x="313" y="2690"/>
                    <a:pt x="308" y="2664"/>
                    <a:pt x="294" y="2664"/>
                  </a:cubicBezTo>
                  <a:cubicBezTo>
                    <a:pt x="292" y="2664"/>
                    <a:pt x="291" y="2664"/>
                    <a:pt x="289" y="2665"/>
                  </a:cubicBezTo>
                  <a:cubicBezTo>
                    <a:pt x="289" y="2665"/>
                    <a:pt x="283" y="2643"/>
                    <a:pt x="276" y="2618"/>
                  </a:cubicBezTo>
                  <a:cubicBezTo>
                    <a:pt x="305" y="2594"/>
                    <a:pt x="294" y="2564"/>
                    <a:pt x="271" y="2564"/>
                  </a:cubicBezTo>
                  <a:cubicBezTo>
                    <a:pt x="264" y="2564"/>
                    <a:pt x="256" y="2567"/>
                    <a:pt x="248" y="2574"/>
                  </a:cubicBezTo>
                  <a:lnTo>
                    <a:pt x="239" y="2527"/>
                  </a:lnTo>
                  <a:lnTo>
                    <a:pt x="258" y="2524"/>
                  </a:lnTo>
                  <a:cubicBezTo>
                    <a:pt x="280" y="2520"/>
                    <a:pt x="270" y="2473"/>
                    <a:pt x="254" y="2285"/>
                  </a:cubicBezTo>
                  <a:cubicBezTo>
                    <a:pt x="251" y="2072"/>
                    <a:pt x="264" y="2047"/>
                    <a:pt x="220" y="2044"/>
                  </a:cubicBezTo>
                  <a:cubicBezTo>
                    <a:pt x="186" y="2019"/>
                    <a:pt x="183" y="1996"/>
                    <a:pt x="214" y="1996"/>
                  </a:cubicBezTo>
                  <a:cubicBezTo>
                    <a:pt x="218" y="1996"/>
                    <a:pt x="222" y="1996"/>
                    <a:pt x="226" y="1997"/>
                  </a:cubicBezTo>
                  <a:cubicBezTo>
                    <a:pt x="245" y="1997"/>
                    <a:pt x="270" y="1978"/>
                    <a:pt x="248" y="1975"/>
                  </a:cubicBezTo>
                  <a:cubicBezTo>
                    <a:pt x="248" y="1950"/>
                    <a:pt x="261" y="1925"/>
                    <a:pt x="280" y="1906"/>
                  </a:cubicBezTo>
                  <a:cubicBezTo>
                    <a:pt x="333" y="1844"/>
                    <a:pt x="317" y="1818"/>
                    <a:pt x="295" y="1815"/>
                  </a:cubicBezTo>
                  <a:lnTo>
                    <a:pt x="295" y="1815"/>
                  </a:lnTo>
                  <a:cubicBezTo>
                    <a:pt x="285" y="1818"/>
                    <a:pt x="279" y="1819"/>
                    <a:pt x="275" y="1819"/>
                  </a:cubicBezTo>
                  <a:cubicBezTo>
                    <a:pt x="263" y="1819"/>
                    <a:pt x="282" y="1805"/>
                    <a:pt x="301" y="1790"/>
                  </a:cubicBezTo>
                  <a:cubicBezTo>
                    <a:pt x="327" y="1771"/>
                    <a:pt x="352" y="1756"/>
                    <a:pt x="333" y="1750"/>
                  </a:cubicBezTo>
                  <a:cubicBezTo>
                    <a:pt x="318" y="1723"/>
                    <a:pt x="337" y="1592"/>
                    <a:pt x="371" y="1592"/>
                  </a:cubicBezTo>
                  <a:cubicBezTo>
                    <a:pt x="373" y="1592"/>
                    <a:pt x="375" y="1592"/>
                    <a:pt x="377" y="1593"/>
                  </a:cubicBezTo>
                  <a:cubicBezTo>
                    <a:pt x="377" y="1593"/>
                    <a:pt x="386" y="1571"/>
                    <a:pt x="395" y="1549"/>
                  </a:cubicBezTo>
                  <a:cubicBezTo>
                    <a:pt x="377" y="1543"/>
                    <a:pt x="392" y="1499"/>
                    <a:pt x="411" y="1455"/>
                  </a:cubicBezTo>
                  <a:cubicBezTo>
                    <a:pt x="424" y="1416"/>
                    <a:pt x="435" y="1396"/>
                    <a:pt x="449" y="1396"/>
                  </a:cubicBezTo>
                  <a:cubicBezTo>
                    <a:pt x="452" y="1396"/>
                    <a:pt x="455" y="1397"/>
                    <a:pt x="458" y="1399"/>
                  </a:cubicBezTo>
                  <a:cubicBezTo>
                    <a:pt x="461" y="1407"/>
                    <a:pt x="464" y="1412"/>
                    <a:pt x="467" y="1412"/>
                  </a:cubicBezTo>
                  <a:cubicBezTo>
                    <a:pt x="473" y="1412"/>
                    <a:pt x="478" y="1392"/>
                    <a:pt x="480" y="1358"/>
                  </a:cubicBezTo>
                  <a:cubicBezTo>
                    <a:pt x="489" y="1336"/>
                    <a:pt x="464" y="1295"/>
                    <a:pt x="477" y="1273"/>
                  </a:cubicBezTo>
                  <a:cubicBezTo>
                    <a:pt x="458" y="1261"/>
                    <a:pt x="452" y="1232"/>
                    <a:pt x="464" y="1210"/>
                  </a:cubicBezTo>
                  <a:lnTo>
                    <a:pt x="464" y="1210"/>
                  </a:lnTo>
                  <a:lnTo>
                    <a:pt x="480" y="1220"/>
                  </a:lnTo>
                  <a:lnTo>
                    <a:pt x="518" y="1242"/>
                  </a:lnTo>
                  <a:cubicBezTo>
                    <a:pt x="530" y="1223"/>
                    <a:pt x="543" y="1204"/>
                    <a:pt x="524" y="1192"/>
                  </a:cubicBezTo>
                  <a:cubicBezTo>
                    <a:pt x="555" y="1182"/>
                    <a:pt x="568" y="1163"/>
                    <a:pt x="593" y="1123"/>
                  </a:cubicBezTo>
                  <a:cubicBezTo>
                    <a:pt x="618" y="1082"/>
                    <a:pt x="649" y="1048"/>
                    <a:pt x="649" y="1016"/>
                  </a:cubicBezTo>
                  <a:cubicBezTo>
                    <a:pt x="651" y="1016"/>
                    <a:pt x="652" y="1016"/>
                    <a:pt x="653" y="1016"/>
                  </a:cubicBezTo>
                  <a:cubicBezTo>
                    <a:pt x="698" y="1016"/>
                    <a:pt x="784" y="915"/>
                    <a:pt x="775" y="872"/>
                  </a:cubicBezTo>
                  <a:cubicBezTo>
                    <a:pt x="759" y="856"/>
                    <a:pt x="775" y="841"/>
                    <a:pt x="806" y="838"/>
                  </a:cubicBezTo>
                  <a:cubicBezTo>
                    <a:pt x="837" y="834"/>
                    <a:pt x="837" y="834"/>
                    <a:pt x="840" y="803"/>
                  </a:cubicBezTo>
                  <a:cubicBezTo>
                    <a:pt x="844" y="772"/>
                    <a:pt x="875" y="772"/>
                    <a:pt x="906" y="772"/>
                  </a:cubicBezTo>
                  <a:cubicBezTo>
                    <a:pt x="920" y="776"/>
                    <a:pt x="931" y="779"/>
                    <a:pt x="940" y="779"/>
                  </a:cubicBezTo>
                  <a:cubicBezTo>
                    <a:pt x="962" y="779"/>
                    <a:pt x="971" y="766"/>
                    <a:pt x="975" y="744"/>
                  </a:cubicBezTo>
                  <a:cubicBezTo>
                    <a:pt x="994" y="706"/>
                    <a:pt x="1019" y="678"/>
                    <a:pt x="1054" y="656"/>
                  </a:cubicBezTo>
                  <a:cubicBezTo>
                    <a:pt x="1082" y="612"/>
                    <a:pt x="1101" y="596"/>
                    <a:pt x="1069" y="593"/>
                  </a:cubicBezTo>
                  <a:cubicBezTo>
                    <a:pt x="1063" y="577"/>
                    <a:pt x="1063" y="562"/>
                    <a:pt x="1066" y="546"/>
                  </a:cubicBezTo>
                  <a:cubicBezTo>
                    <a:pt x="1081" y="523"/>
                    <a:pt x="1091" y="516"/>
                    <a:pt x="1096" y="516"/>
                  </a:cubicBezTo>
                  <a:cubicBezTo>
                    <a:pt x="1100" y="516"/>
                    <a:pt x="1098" y="524"/>
                    <a:pt x="1088" y="530"/>
                  </a:cubicBezTo>
                  <a:cubicBezTo>
                    <a:pt x="1060" y="577"/>
                    <a:pt x="1079" y="562"/>
                    <a:pt x="1110" y="568"/>
                  </a:cubicBezTo>
                  <a:cubicBezTo>
                    <a:pt x="1144" y="565"/>
                    <a:pt x="1176" y="556"/>
                    <a:pt x="1204" y="537"/>
                  </a:cubicBezTo>
                  <a:lnTo>
                    <a:pt x="1285" y="490"/>
                  </a:lnTo>
                  <a:cubicBezTo>
                    <a:pt x="1361" y="477"/>
                    <a:pt x="1383" y="471"/>
                    <a:pt x="1373" y="449"/>
                  </a:cubicBezTo>
                  <a:cubicBezTo>
                    <a:pt x="1369" y="441"/>
                    <a:pt x="1366" y="435"/>
                    <a:pt x="1364" y="430"/>
                  </a:cubicBezTo>
                  <a:lnTo>
                    <a:pt x="1364" y="430"/>
                  </a:lnTo>
                  <a:cubicBezTo>
                    <a:pt x="1368" y="433"/>
                    <a:pt x="1375" y="434"/>
                    <a:pt x="1384" y="434"/>
                  </a:cubicBezTo>
                  <a:cubicBezTo>
                    <a:pt x="1453" y="434"/>
                    <a:pt x="1640" y="367"/>
                    <a:pt x="1658" y="325"/>
                  </a:cubicBezTo>
                  <a:lnTo>
                    <a:pt x="1658" y="325"/>
                  </a:lnTo>
                  <a:cubicBezTo>
                    <a:pt x="1659" y="331"/>
                    <a:pt x="1660" y="338"/>
                    <a:pt x="1662" y="346"/>
                  </a:cubicBezTo>
                  <a:cubicBezTo>
                    <a:pt x="1665" y="354"/>
                    <a:pt x="1671" y="358"/>
                    <a:pt x="1682" y="358"/>
                  </a:cubicBezTo>
                  <a:cubicBezTo>
                    <a:pt x="1694" y="358"/>
                    <a:pt x="1712" y="354"/>
                    <a:pt x="1737" y="349"/>
                  </a:cubicBezTo>
                  <a:cubicBezTo>
                    <a:pt x="1762" y="349"/>
                    <a:pt x="1846" y="299"/>
                    <a:pt x="1919" y="295"/>
                  </a:cubicBezTo>
                  <a:cubicBezTo>
                    <a:pt x="2013" y="286"/>
                    <a:pt x="2085" y="280"/>
                    <a:pt x="2085" y="261"/>
                  </a:cubicBezTo>
                  <a:cubicBezTo>
                    <a:pt x="2107" y="261"/>
                    <a:pt x="2107" y="261"/>
                    <a:pt x="2110" y="283"/>
                  </a:cubicBezTo>
                  <a:cubicBezTo>
                    <a:pt x="2085" y="302"/>
                    <a:pt x="2110" y="302"/>
                    <a:pt x="2132" y="302"/>
                  </a:cubicBezTo>
                  <a:cubicBezTo>
                    <a:pt x="2157" y="302"/>
                    <a:pt x="2157" y="280"/>
                    <a:pt x="2157" y="261"/>
                  </a:cubicBezTo>
                  <a:cubicBezTo>
                    <a:pt x="2157" y="250"/>
                    <a:pt x="2163" y="245"/>
                    <a:pt x="2175" y="245"/>
                  </a:cubicBezTo>
                  <a:cubicBezTo>
                    <a:pt x="2187" y="245"/>
                    <a:pt x="2205" y="250"/>
                    <a:pt x="2229" y="261"/>
                  </a:cubicBezTo>
                  <a:cubicBezTo>
                    <a:pt x="2266" y="277"/>
                    <a:pt x="2306" y="284"/>
                    <a:pt x="2347" y="284"/>
                  </a:cubicBezTo>
                  <a:cubicBezTo>
                    <a:pt x="2371" y="284"/>
                    <a:pt x="2395" y="281"/>
                    <a:pt x="2420" y="277"/>
                  </a:cubicBezTo>
                  <a:cubicBezTo>
                    <a:pt x="2442" y="277"/>
                    <a:pt x="2467" y="283"/>
                    <a:pt x="2464" y="305"/>
                  </a:cubicBezTo>
                  <a:cubicBezTo>
                    <a:pt x="2479" y="328"/>
                    <a:pt x="2506" y="341"/>
                    <a:pt x="2533" y="341"/>
                  </a:cubicBezTo>
                  <a:cubicBezTo>
                    <a:pt x="2549" y="341"/>
                    <a:pt x="2566" y="336"/>
                    <a:pt x="2580" y="327"/>
                  </a:cubicBezTo>
                  <a:cubicBezTo>
                    <a:pt x="2602" y="330"/>
                    <a:pt x="2602" y="330"/>
                    <a:pt x="2599" y="352"/>
                  </a:cubicBezTo>
                  <a:cubicBezTo>
                    <a:pt x="2610" y="368"/>
                    <a:pt x="2612" y="382"/>
                    <a:pt x="2620" y="382"/>
                  </a:cubicBezTo>
                  <a:cubicBezTo>
                    <a:pt x="2624" y="382"/>
                    <a:pt x="2631" y="377"/>
                    <a:pt x="2642" y="364"/>
                  </a:cubicBezTo>
                  <a:cubicBezTo>
                    <a:pt x="2650" y="364"/>
                    <a:pt x="2657" y="363"/>
                    <a:pt x="2664" y="363"/>
                  </a:cubicBezTo>
                  <a:cubicBezTo>
                    <a:pt x="2713" y="363"/>
                    <a:pt x="2761" y="381"/>
                    <a:pt x="2799" y="411"/>
                  </a:cubicBezTo>
                  <a:cubicBezTo>
                    <a:pt x="2812" y="417"/>
                    <a:pt x="2824" y="422"/>
                    <a:pt x="2834" y="422"/>
                  </a:cubicBezTo>
                  <a:cubicBezTo>
                    <a:pt x="2841" y="422"/>
                    <a:pt x="2847" y="419"/>
                    <a:pt x="2849" y="411"/>
                  </a:cubicBezTo>
                  <a:cubicBezTo>
                    <a:pt x="2856" y="396"/>
                    <a:pt x="2861" y="382"/>
                    <a:pt x="2861" y="382"/>
                  </a:cubicBezTo>
                  <a:lnTo>
                    <a:pt x="2861" y="382"/>
                  </a:lnTo>
                  <a:cubicBezTo>
                    <a:pt x="2861" y="382"/>
                    <a:pt x="2860" y="384"/>
                    <a:pt x="2859" y="389"/>
                  </a:cubicBezTo>
                  <a:cubicBezTo>
                    <a:pt x="2862" y="417"/>
                    <a:pt x="2864" y="430"/>
                    <a:pt x="2871" y="430"/>
                  </a:cubicBezTo>
                  <a:cubicBezTo>
                    <a:pt x="2877" y="430"/>
                    <a:pt x="2886" y="422"/>
                    <a:pt x="2903" y="408"/>
                  </a:cubicBezTo>
                  <a:cubicBezTo>
                    <a:pt x="2906" y="401"/>
                    <a:pt x="2912" y="398"/>
                    <a:pt x="2916" y="398"/>
                  </a:cubicBezTo>
                  <a:cubicBezTo>
                    <a:pt x="2924" y="398"/>
                    <a:pt x="2930" y="406"/>
                    <a:pt x="2924" y="418"/>
                  </a:cubicBezTo>
                  <a:cubicBezTo>
                    <a:pt x="2931" y="433"/>
                    <a:pt x="2943" y="446"/>
                    <a:pt x="2959" y="455"/>
                  </a:cubicBezTo>
                  <a:cubicBezTo>
                    <a:pt x="2978" y="468"/>
                    <a:pt x="3100" y="496"/>
                    <a:pt x="3197" y="562"/>
                  </a:cubicBezTo>
                  <a:cubicBezTo>
                    <a:pt x="3339" y="652"/>
                    <a:pt x="3393" y="706"/>
                    <a:pt x="3415" y="706"/>
                  </a:cubicBezTo>
                  <a:cubicBezTo>
                    <a:pt x="3418" y="706"/>
                    <a:pt x="3421" y="705"/>
                    <a:pt x="3423" y="703"/>
                  </a:cubicBezTo>
                  <a:cubicBezTo>
                    <a:pt x="3428" y="703"/>
                    <a:pt x="3433" y="703"/>
                    <a:pt x="3436" y="703"/>
                  </a:cubicBezTo>
                  <a:cubicBezTo>
                    <a:pt x="3457" y="703"/>
                    <a:pt x="3458" y="705"/>
                    <a:pt x="3460" y="734"/>
                  </a:cubicBezTo>
                  <a:cubicBezTo>
                    <a:pt x="3463" y="759"/>
                    <a:pt x="3479" y="781"/>
                    <a:pt x="3498" y="797"/>
                  </a:cubicBezTo>
                  <a:cubicBezTo>
                    <a:pt x="3517" y="816"/>
                    <a:pt x="3532" y="831"/>
                    <a:pt x="3517" y="847"/>
                  </a:cubicBezTo>
                  <a:cubicBezTo>
                    <a:pt x="3551" y="847"/>
                    <a:pt x="3551" y="847"/>
                    <a:pt x="3567" y="866"/>
                  </a:cubicBezTo>
                  <a:cubicBezTo>
                    <a:pt x="3551" y="878"/>
                    <a:pt x="3567" y="897"/>
                    <a:pt x="3598" y="900"/>
                  </a:cubicBezTo>
                  <a:cubicBezTo>
                    <a:pt x="3615" y="897"/>
                    <a:pt x="3626" y="895"/>
                    <a:pt x="3632" y="895"/>
                  </a:cubicBezTo>
                  <a:cubicBezTo>
                    <a:pt x="3641" y="895"/>
                    <a:pt x="3634" y="901"/>
                    <a:pt x="3614" y="919"/>
                  </a:cubicBezTo>
                  <a:cubicBezTo>
                    <a:pt x="3601" y="929"/>
                    <a:pt x="3620" y="977"/>
                    <a:pt x="3627" y="977"/>
                  </a:cubicBezTo>
                  <a:cubicBezTo>
                    <a:pt x="3629" y="977"/>
                    <a:pt x="3630" y="975"/>
                    <a:pt x="3630" y="969"/>
                  </a:cubicBezTo>
                  <a:cubicBezTo>
                    <a:pt x="3632" y="967"/>
                    <a:pt x="3635" y="965"/>
                    <a:pt x="3639" y="965"/>
                  </a:cubicBezTo>
                  <a:cubicBezTo>
                    <a:pt x="3656" y="965"/>
                    <a:pt x="3682" y="992"/>
                    <a:pt x="3708" y="997"/>
                  </a:cubicBezTo>
                  <a:cubicBezTo>
                    <a:pt x="3724" y="1016"/>
                    <a:pt x="3736" y="1035"/>
                    <a:pt x="3720" y="1048"/>
                  </a:cubicBezTo>
                  <a:cubicBezTo>
                    <a:pt x="3714" y="1082"/>
                    <a:pt x="3802" y="1163"/>
                    <a:pt x="3830" y="1176"/>
                  </a:cubicBezTo>
                  <a:cubicBezTo>
                    <a:pt x="3834" y="1174"/>
                    <a:pt x="3837" y="1173"/>
                    <a:pt x="3840" y="1173"/>
                  </a:cubicBezTo>
                  <a:cubicBezTo>
                    <a:pt x="3852" y="1173"/>
                    <a:pt x="3855" y="1188"/>
                    <a:pt x="3843" y="1198"/>
                  </a:cubicBezTo>
                  <a:cubicBezTo>
                    <a:pt x="3824" y="1207"/>
                    <a:pt x="3836" y="1229"/>
                    <a:pt x="3846" y="1248"/>
                  </a:cubicBezTo>
                  <a:cubicBezTo>
                    <a:pt x="3877" y="1261"/>
                    <a:pt x="3858" y="1270"/>
                    <a:pt x="3840" y="1279"/>
                  </a:cubicBezTo>
                  <a:cubicBezTo>
                    <a:pt x="3835" y="1278"/>
                    <a:pt x="3831" y="1277"/>
                    <a:pt x="3828" y="1277"/>
                  </a:cubicBezTo>
                  <a:cubicBezTo>
                    <a:pt x="3815" y="1277"/>
                    <a:pt x="3825" y="1296"/>
                    <a:pt x="3846" y="1330"/>
                  </a:cubicBezTo>
                  <a:cubicBezTo>
                    <a:pt x="3877" y="1339"/>
                    <a:pt x="3912" y="1430"/>
                    <a:pt x="3940" y="1493"/>
                  </a:cubicBezTo>
                  <a:cubicBezTo>
                    <a:pt x="3981" y="1602"/>
                    <a:pt x="4006" y="1621"/>
                    <a:pt x="4059" y="1655"/>
                  </a:cubicBezTo>
                  <a:lnTo>
                    <a:pt x="4109" y="1668"/>
                  </a:lnTo>
                  <a:lnTo>
                    <a:pt x="4068" y="1677"/>
                  </a:lnTo>
                  <a:cubicBezTo>
                    <a:pt x="4046" y="1687"/>
                    <a:pt x="4028" y="1699"/>
                    <a:pt x="4012" y="1715"/>
                  </a:cubicBezTo>
                  <a:cubicBezTo>
                    <a:pt x="4015" y="1729"/>
                    <a:pt x="4024" y="1733"/>
                    <a:pt x="4033" y="1733"/>
                  </a:cubicBezTo>
                  <a:cubicBezTo>
                    <a:pt x="4041" y="1733"/>
                    <a:pt x="4050" y="1730"/>
                    <a:pt x="4059" y="1728"/>
                  </a:cubicBezTo>
                  <a:cubicBezTo>
                    <a:pt x="4061" y="1727"/>
                    <a:pt x="4063" y="1727"/>
                    <a:pt x="4065" y="1727"/>
                  </a:cubicBezTo>
                  <a:cubicBezTo>
                    <a:pt x="4082" y="1727"/>
                    <a:pt x="4086" y="1751"/>
                    <a:pt x="4078" y="1797"/>
                  </a:cubicBezTo>
                  <a:cubicBezTo>
                    <a:pt x="4071" y="1847"/>
                    <a:pt x="4078" y="1869"/>
                    <a:pt x="4103" y="1887"/>
                  </a:cubicBezTo>
                  <a:cubicBezTo>
                    <a:pt x="4112" y="1909"/>
                    <a:pt x="4112" y="1934"/>
                    <a:pt x="4103" y="1959"/>
                  </a:cubicBezTo>
                  <a:cubicBezTo>
                    <a:pt x="4107" y="1974"/>
                    <a:pt x="4108" y="1979"/>
                    <a:pt x="4114" y="1979"/>
                  </a:cubicBezTo>
                  <a:cubicBezTo>
                    <a:pt x="4117" y="1979"/>
                    <a:pt x="4121" y="1977"/>
                    <a:pt x="4128" y="1975"/>
                  </a:cubicBezTo>
                  <a:cubicBezTo>
                    <a:pt x="4129" y="1975"/>
                    <a:pt x="4130" y="1975"/>
                    <a:pt x="4131" y="1975"/>
                  </a:cubicBezTo>
                  <a:cubicBezTo>
                    <a:pt x="4147" y="1975"/>
                    <a:pt x="4152" y="1996"/>
                    <a:pt x="4140" y="2022"/>
                  </a:cubicBezTo>
                  <a:cubicBezTo>
                    <a:pt x="4107" y="2052"/>
                    <a:pt x="4123" y="2117"/>
                    <a:pt x="4141" y="2117"/>
                  </a:cubicBezTo>
                  <a:cubicBezTo>
                    <a:pt x="4142" y="2117"/>
                    <a:pt x="4143" y="2116"/>
                    <a:pt x="4144" y="2116"/>
                  </a:cubicBezTo>
                  <a:cubicBezTo>
                    <a:pt x="4145" y="2116"/>
                    <a:pt x="4146" y="2116"/>
                    <a:pt x="4148" y="2116"/>
                  </a:cubicBezTo>
                  <a:cubicBezTo>
                    <a:pt x="4166" y="2116"/>
                    <a:pt x="4172" y="2136"/>
                    <a:pt x="4178" y="2157"/>
                  </a:cubicBezTo>
                  <a:cubicBezTo>
                    <a:pt x="4181" y="2182"/>
                    <a:pt x="4197" y="2204"/>
                    <a:pt x="4216" y="2220"/>
                  </a:cubicBezTo>
                  <a:lnTo>
                    <a:pt x="4228" y="2263"/>
                  </a:lnTo>
                  <a:cubicBezTo>
                    <a:pt x="4230" y="2271"/>
                    <a:pt x="4229" y="2274"/>
                    <a:pt x="4226" y="2274"/>
                  </a:cubicBezTo>
                  <a:cubicBezTo>
                    <a:pt x="4220" y="2274"/>
                    <a:pt x="4207" y="2262"/>
                    <a:pt x="4203" y="2248"/>
                  </a:cubicBezTo>
                  <a:lnTo>
                    <a:pt x="4187" y="2276"/>
                  </a:lnTo>
                  <a:cubicBezTo>
                    <a:pt x="4200" y="2320"/>
                    <a:pt x="4206" y="2342"/>
                    <a:pt x="4234" y="2361"/>
                  </a:cubicBezTo>
                  <a:cubicBezTo>
                    <a:pt x="4278" y="2373"/>
                    <a:pt x="4278" y="2373"/>
                    <a:pt x="4241" y="2383"/>
                  </a:cubicBezTo>
                  <a:cubicBezTo>
                    <a:pt x="4216" y="2389"/>
                    <a:pt x="4209" y="2420"/>
                    <a:pt x="4231" y="2433"/>
                  </a:cubicBezTo>
                  <a:cubicBezTo>
                    <a:pt x="4278" y="2445"/>
                    <a:pt x="4263" y="2473"/>
                    <a:pt x="4244" y="2477"/>
                  </a:cubicBezTo>
                  <a:cubicBezTo>
                    <a:pt x="4232" y="2474"/>
                    <a:pt x="4223" y="2472"/>
                    <a:pt x="4217" y="2472"/>
                  </a:cubicBezTo>
                  <a:cubicBezTo>
                    <a:pt x="4201" y="2472"/>
                    <a:pt x="4214" y="2487"/>
                    <a:pt x="4263" y="2545"/>
                  </a:cubicBezTo>
                  <a:cubicBezTo>
                    <a:pt x="4275" y="2593"/>
                    <a:pt x="4319" y="2677"/>
                    <a:pt x="4338" y="2743"/>
                  </a:cubicBezTo>
                  <a:cubicBezTo>
                    <a:pt x="4363" y="2834"/>
                    <a:pt x="4375" y="2878"/>
                    <a:pt x="4363" y="2906"/>
                  </a:cubicBezTo>
                  <a:cubicBezTo>
                    <a:pt x="4358" y="2907"/>
                    <a:pt x="4354" y="2909"/>
                    <a:pt x="4351" y="2910"/>
                  </a:cubicBezTo>
                  <a:lnTo>
                    <a:pt x="4351" y="2910"/>
                  </a:lnTo>
                  <a:cubicBezTo>
                    <a:pt x="4353" y="2910"/>
                    <a:pt x="4355" y="2910"/>
                    <a:pt x="4357" y="2910"/>
                  </a:cubicBezTo>
                  <a:cubicBezTo>
                    <a:pt x="4384" y="2910"/>
                    <a:pt x="4391" y="2934"/>
                    <a:pt x="4407" y="2990"/>
                  </a:cubicBezTo>
                  <a:cubicBezTo>
                    <a:pt x="4400" y="3044"/>
                    <a:pt x="4422" y="3091"/>
                    <a:pt x="4463" y="3122"/>
                  </a:cubicBezTo>
                  <a:lnTo>
                    <a:pt x="4451" y="3078"/>
                  </a:lnTo>
                  <a:cubicBezTo>
                    <a:pt x="4458" y="3076"/>
                    <a:pt x="4465" y="3075"/>
                    <a:pt x="4470" y="3075"/>
                  </a:cubicBezTo>
                  <a:cubicBezTo>
                    <a:pt x="4493" y="3075"/>
                    <a:pt x="4496" y="3097"/>
                    <a:pt x="4491" y="3138"/>
                  </a:cubicBezTo>
                  <a:cubicBezTo>
                    <a:pt x="4498" y="3163"/>
                    <a:pt x="4476" y="3166"/>
                    <a:pt x="4457" y="3172"/>
                  </a:cubicBezTo>
                  <a:cubicBezTo>
                    <a:pt x="4435" y="3182"/>
                    <a:pt x="4422" y="3207"/>
                    <a:pt x="4429" y="3229"/>
                  </a:cubicBezTo>
                  <a:cubicBezTo>
                    <a:pt x="4433" y="3243"/>
                    <a:pt x="4437" y="3258"/>
                    <a:pt x="4443" y="3258"/>
                  </a:cubicBezTo>
                  <a:cubicBezTo>
                    <a:pt x="4446" y="3258"/>
                    <a:pt x="4450" y="3254"/>
                    <a:pt x="4454" y="3244"/>
                  </a:cubicBezTo>
                  <a:cubicBezTo>
                    <a:pt x="4460" y="3243"/>
                    <a:pt x="4464" y="3243"/>
                    <a:pt x="4467" y="3243"/>
                  </a:cubicBezTo>
                  <a:cubicBezTo>
                    <a:pt x="4476" y="3243"/>
                    <a:pt x="4477" y="3247"/>
                    <a:pt x="4482" y="3263"/>
                  </a:cubicBezTo>
                  <a:cubicBezTo>
                    <a:pt x="4485" y="3288"/>
                    <a:pt x="4498" y="3310"/>
                    <a:pt x="4520" y="3326"/>
                  </a:cubicBezTo>
                  <a:cubicBezTo>
                    <a:pt x="4522" y="3325"/>
                    <a:pt x="4524" y="3325"/>
                    <a:pt x="4526" y="3325"/>
                  </a:cubicBezTo>
                  <a:cubicBezTo>
                    <a:pt x="4540" y="3325"/>
                    <a:pt x="4545" y="3344"/>
                    <a:pt x="4551" y="3363"/>
                  </a:cubicBezTo>
                  <a:cubicBezTo>
                    <a:pt x="4545" y="3388"/>
                    <a:pt x="4545" y="3414"/>
                    <a:pt x="4551" y="3439"/>
                  </a:cubicBezTo>
                  <a:lnTo>
                    <a:pt x="4529" y="3442"/>
                  </a:lnTo>
                  <a:cubicBezTo>
                    <a:pt x="4510" y="3448"/>
                    <a:pt x="4495" y="3476"/>
                    <a:pt x="4495" y="3476"/>
                  </a:cubicBezTo>
                  <a:cubicBezTo>
                    <a:pt x="4497" y="3487"/>
                    <a:pt x="4507" y="3496"/>
                    <a:pt x="4518" y="3496"/>
                  </a:cubicBezTo>
                  <a:cubicBezTo>
                    <a:pt x="4519" y="3496"/>
                    <a:pt x="4521" y="3495"/>
                    <a:pt x="4523" y="3495"/>
                  </a:cubicBezTo>
                  <a:cubicBezTo>
                    <a:pt x="4523" y="3495"/>
                    <a:pt x="4523" y="3495"/>
                    <a:pt x="4523" y="3495"/>
                  </a:cubicBezTo>
                  <a:cubicBezTo>
                    <a:pt x="4543" y="3495"/>
                    <a:pt x="4692" y="4031"/>
                    <a:pt x="4711" y="4097"/>
                  </a:cubicBezTo>
                  <a:cubicBezTo>
                    <a:pt x="4703" y="4139"/>
                    <a:pt x="4715" y="4194"/>
                    <a:pt x="4728" y="4194"/>
                  </a:cubicBezTo>
                  <a:cubicBezTo>
                    <a:pt x="4731" y="4194"/>
                    <a:pt x="4733" y="4192"/>
                    <a:pt x="4736" y="4188"/>
                  </a:cubicBezTo>
                  <a:cubicBezTo>
                    <a:pt x="4736" y="4187"/>
                    <a:pt x="4737" y="4187"/>
                    <a:pt x="4737" y="4187"/>
                  </a:cubicBezTo>
                  <a:cubicBezTo>
                    <a:pt x="4756" y="4187"/>
                    <a:pt x="4787" y="4298"/>
                    <a:pt x="4824" y="4432"/>
                  </a:cubicBezTo>
                  <a:cubicBezTo>
                    <a:pt x="4863" y="4585"/>
                    <a:pt x="4894" y="4696"/>
                    <a:pt x="4916" y="4696"/>
                  </a:cubicBezTo>
                  <a:cubicBezTo>
                    <a:pt x="4916" y="4696"/>
                    <a:pt x="4917" y="4695"/>
                    <a:pt x="4918" y="4695"/>
                  </a:cubicBezTo>
                  <a:lnTo>
                    <a:pt x="4936" y="4764"/>
                  </a:lnTo>
                  <a:cubicBezTo>
                    <a:pt x="4952" y="4802"/>
                    <a:pt x="4968" y="4836"/>
                    <a:pt x="4987" y="4871"/>
                  </a:cubicBezTo>
                  <a:cubicBezTo>
                    <a:pt x="5005" y="4885"/>
                    <a:pt x="5013" y="4900"/>
                    <a:pt x="5006" y="4900"/>
                  </a:cubicBezTo>
                  <a:cubicBezTo>
                    <a:pt x="5004" y="4900"/>
                    <a:pt x="5000" y="4898"/>
                    <a:pt x="4993" y="4893"/>
                  </a:cubicBezTo>
                  <a:cubicBezTo>
                    <a:pt x="4974" y="4899"/>
                    <a:pt x="4952" y="4905"/>
                    <a:pt x="4958" y="4927"/>
                  </a:cubicBezTo>
                  <a:cubicBezTo>
                    <a:pt x="4967" y="4957"/>
                    <a:pt x="4978" y="4965"/>
                    <a:pt x="4992" y="4965"/>
                  </a:cubicBezTo>
                  <a:cubicBezTo>
                    <a:pt x="4998" y="4965"/>
                    <a:pt x="5005" y="4964"/>
                    <a:pt x="5012" y="4962"/>
                  </a:cubicBezTo>
                  <a:cubicBezTo>
                    <a:pt x="5014" y="4961"/>
                    <a:pt x="5016" y="4961"/>
                    <a:pt x="5018" y="4961"/>
                  </a:cubicBezTo>
                  <a:cubicBezTo>
                    <a:pt x="5032" y="4961"/>
                    <a:pt x="5037" y="4977"/>
                    <a:pt x="5037" y="4977"/>
                  </a:cubicBezTo>
                  <a:cubicBezTo>
                    <a:pt x="5043" y="5002"/>
                    <a:pt x="5043" y="5002"/>
                    <a:pt x="5024" y="5006"/>
                  </a:cubicBezTo>
                  <a:lnTo>
                    <a:pt x="4983" y="5018"/>
                  </a:lnTo>
                  <a:lnTo>
                    <a:pt x="4990" y="5040"/>
                  </a:lnTo>
                  <a:cubicBezTo>
                    <a:pt x="4992" y="5039"/>
                    <a:pt x="4994" y="5039"/>
                    <a:pt x="4995" y="5039"/>
                  </a:cubicBezTo>
                  <a:cubicBezTo>
                    <a:pt x="5010" y="5039"/>
                    <a:pt x="5015" y="5059"/>
                    <a:pt x="5015" y="5059"/>
                  </a:cubicBezTo>
                  <a:cubicBezTo>
                    <a:pt x="5021" y="5081"/>
                    <a:pt x="5021" y="5081"/>
                    <a:pt x="4980" y="5090"/>
                  </a:cubicBezTo>
                  <a:cubicBezTo>
                    <a:pt x="4943" y="5103"/>
                    <a:pt x="4949" y="5125"/>
                    <a:pt x="4993" y="5137"/>
                  </a:cubicBezTo>
                  <a:lnTo>
                    <a:pt x="5027" y="5175"/>
                  </a:lnTo>
                  <a:cubicBezTo>
                    <a:pt x="4993" y="5209"/>
                    <a:pt x="5046" y="5244"/>
                    <a:pt x="5071" y="5259"/>
                  </a:cubicBezTo>
                  <a:cubicBezTo>
                    <a:pt x="5037" y="5294"/>
                    <a:pt x="5043" y="5316"/>
                    <a:pt x="5090" y="5328"/>
                  </a:cubicBezTo>
                  <a:cubicBezTo>
                    <a:pt x="5092" y="5328"/>
                    <a:pt x="5095" y="5327"/>
                    <a:pt x="5097" y="5327"/>
                  </a:cubicBezTo>
                  <a:cubicBezTo>
                    <a:pt x="5112" y="5327"/>
                    <a:pt x="5114" y="5347"/>
                    <a:pt x="5102" y="5372"/>
                  </a:cubicBezTo>
                  <a:cubicBezTo>
                    <a:pt x="5090" y="5400"/>
                    <a:pt x="5096" y="5422"/>
                    <a:pt x="5106" y="5469"/>
                  </a:cubicBezTo>
                  <a:cubicBezTo>
                    <a:pt x="5131" y="5485"/>
                    <a:pt x="5184" y="5648"/>
                    <a:pt x="5200" y="5842"/>
                  </a:cubicBezTo>
                  <a:cubicBezTo>
                    <a:pt x="5222" y="6058"/>
                    <a:pt x="5203" y="6203"/>
                    <a:pt x="5222" y="6206"/>
                  </a:cubicBezTo>
                  <a:cubicBezTo>
                    <a:pt x="5218" y="6231"/>
                    <a:pt x="5218" y="6231"/>
                    <a:pt x="5196" y="6253"/>
                  </a:cubicBezTo>
                  <a:cubicBezTo>
                    <a:pt x="5195" y="6253"/>
                    <a:pt x="5194" y="6252"/>
                    <a:pt x="5193" y="6252"/>
                  </a:cubicBezTo>
                  <a:cubicBezTo>
                    <a:pt x="5175" y="6252"/>
                    <a:pt x="5177" y="6274"/>
                    <a:pt x="5212" y="6303"/>
                  </a:cubicBezTo>
                  <a:cubicBezTo>
                    <a:pt x="5226" y="6323"/>
                    <a:pt x="5240" y="6331"/>
                    <a:pt x="5230" y="6331"/>
                  </a:cubicBezTo>
                  <a:cubicBezTo>
                    <a:pt x="5227" y="6331"/>
                    <a:pt x="5220" y="6330"/>
                    <a:pt x="5209" y="6328"/>
                  </a:cubicBezTo>
                  <a:cubicBezTo>
                    <a:pt x="5208" y="6328"/>
                    <a:pt x="5208" y="6328"/>
                    <a:pt x="5207" y="6328"/>
                  </a:cubicBezTo>
                  <a:cubicBezTo>
                    <a:pt x="5186" y="6328"/>
                    <a:pt x="5177" y="6375"/>
                    <a:pt x="5162" y="6466"/>
                  </a:cubicBezTo>
                  <a:cubicBezTo>
                    <a:pt x="5146" y="6538"/>
                    <a:pt x="5115" y="6629"/>
                    <a:pt x="5134" y="6635"/>
                  </a:cubicBezTo>
                  <a:cubicBezTo>
                    <a:pt x="5137" y="6665"/>
                    <a:pt x="5139" y="6678"/>
                    <a:pt x="5137" y="6678"/>
                  </a:cubicBezTo>
                  <a:cubicBezTo>
                    <a:pt x="5136" y="6678"/>
                    <a:pt x="5133" y="6671"/>
                    <a:pt x="5128" y="6657"/>
                  </a:cubicBezTo>
                  <a:cubicBezTo>
                    <a:pt x="5124" y="6652"/>
                    <a:pt x="5119" y="6650"/>
                    <a:pt x="5114" y="6650"/>
                  </a:cubicBezTo>
                  <a:cubicBezTo>
                    <a:pt x="5084" y="6650"/>
                    <a:pt x="5038" y="6737"/>
                    <a:pt x="5046" y="6811"/>
                  </a:cubicBezTo>
                  <a:cubicBezTo>
                    <a:pt x="5041" y="6829"/>
                    <a:pt x="5033" y="6847"/>
                    <a:pt x="5018" y="6847"/>
                  </a:cubicBezTo>
                  <a:cubicBezTo>
                    <a:pt x="5015" y="6847"/>
                    <a:pt x="5012" y="6847"/>
                    <a:pt x="5008" y="6845"/>
                  </a:cubicBezTo>
                  <a:cubicBezTo>
                    <a:pt x="4990" y="6880"/>
                    <a:pt x="4980" y="6920"/>
                    <a:pt x="4974" y="6961"/>
                  </a:cubicBezTo>
                  <a:cubicBezTo>
                    <a:pt x="4946" y="7011"/>
                    <a:pt x="4918" y="7058"/>
                    <a:pt x="4886" y="7105"/>
                  </a:cubicBezTo>
                  <a:cubicBezTo>
                    <a:pt x="4871" y="7133"/>
                    <a:pt x="4858" y="7165"/>
                    <a:pt x="4849" y="7196"/>
                  </a:cubicBezTo>
                  <a:cubicBezTo>
                    <a:pt x="4838" y="7209"/>
                    <a:pt x="4828" y="7224"/>
                    <a:pt x="4828" y="7224"/>
                  </a:cubicBezTo>
                  <a:cubicBezTo>
                    <a:pt x="4828" y="7224"/>
                    <a:pt x="4829" y="7221"/>
                    <a:pt x="4833" y="7215"/>
                  </a:cubicBezTo>
                  <a:cubicBezTo>
                    <a:pt x="4832" y="7214"/>
                    <a:pt x="4831" y="7214"/>
                    <a:pt x="4829" y="7214"/>
                  </a:cubicBezTo>
                  <a:cubicBezTo>
                    <a:pt x="4806" y="7214"/>
                    <a:pt x="4741" y="7309"/>
                    <a:pt x="4626" y="7422"/>
                  </a:cubicBezTo>
                  <a:cubicBezTo>
                    <a:pt x="4509" y="7539"/>
                    <a:pt x="4392" y="7619"/>
                    <a:pt x="4358" y="7619"/>
                  </a:cubicBezTo>
                  <a:cubicBezTo>
                    <a:pt x="4358" y="7619"/>
                    <a:pt x="4357" y="7619"/>
                    <a:pt x="4357" y="7619"/>
                  </a:cubicBezTo>
                  <a:cubicBezTo>
                    <a:pt x="4341" y="7629"/>
                    <a:pt x="4332" y="7644"/>
                    <a:pt x="4328" y="7663"/>
                  </a:cubicBezTo>
                  <a:cubicBezTo>
                    <a:pt x="4331" y="7703"/>
                    <a:pt x="4315" y="7721"/>
                    <a:pt x="4291" y="7721"/>
                  </a:cubicBezTo>
                  <a:cubicBezTo>
                    <a:pt x="4287" y="7721"/>
                    <a:pt x="4283" y="7720"/>
                    <a:pt x="4278" y="7719"/>
                  </a:cubicBezTo>
                  <a:cubicBezTo>
                    <a:pt x="4268" y="7716"/>
                    <a:pt x="4258" y="7714"/>
                    <a:pt x="4248" y="7714"/>
                  </a:cubicBezTo>
                  <a:cubicBezTo>
                    <a:pt x="4204" y="7714"/>
                    <a:pt x="4163" y="7745"/>
                    <a:pt x="4150" y="7788"/>
                  </a:cubicBezTo>
                  <a:lnTo>
                    <a:pt x="4144" y="7770"/>
                  </a:lnTo>
                  <a:cubicBezTo>
                    <a:pt x="4136" y="7765"/>
                    <a:pt x="4127" y="7763"/>
                    <a:pt x="4119" y="7763"/>
                  </a:cubicBezTo>
                  <a:cubicBezTo>
                    <a:pt x="4083" y="7763"/>
                    <a:pt x="4045" y="7801"/>
                    <a:pt x="4040" y="7838"/>
                  </a:cubicBezTo>
                  <a:cubicBezTo>
                    <a:pt x="4024" y="7834"/>
                    <a:pt x="4010" y="7829"/>
                    <a:pt x="3997" y="7829"/>
                  </a:cubicBezTo>
                  <a:cubicBezTo>
                    <a:pt x="3984" y="7829"/>
                    <a:pt x="3973" y="7834"/>
                    <a:pt x="3965" y="7848"/>
                  </a:cubicBezTo>
                  <a:cubicBezTo>
                    <a:pt x="3958" y="7851"/>
                    <a:pt x="3953" y="7853"/>
                    <a:pt x="3949" y="7853"/>
                  </a:cubicBezTo>
                  <a:cubicBezTo>
                    <a:pt x="3942" y="7853"/>
                    <a:pt x="3939" y="7845"/>
                    <a:pt x="3930" y="7820"/>
                  </a:cubicBezTo>
                  <a:cubicBezTo>
                    <a:pt x="3922" y="7801"/>
                    <a:pt x="3916" y="7784"/>
                    <a:pt x="3901" y="7784"/>
                  </a:cubicBezTo>
                  <a:cubicBezTo>
                    <a:pt x="3898" y="7784"/>
                    <a:pt x="3896" y="7784"/>
                    <a:pt x="3893" y="7785"/>
                  </a:cubicBezTo>
                  <a:cubicBezTo>
                    <a:pt x="3871" y="7795"/>
                    <a:pt x="3877" y="7813"/>
                    <a:pt x="3883" y="7832"/>
                  </a:cubicBezTo>
                  <a:lnTo>
                    <a:pt x="3840" y="7848"/>
                  </a:lnTo>
                  <a:cubicBezTo>
                    <a:pt x="3840" y="7848"/>
                    <a:pt x="3818" y="7854"/>
                    <a:pt x="3824" y="7873"/>
                  </a:cubicBezTo>
                  <a:cubicBezTo>
                    <a:pt x="3830" y="7895"/>
                    <a:pt x="3808" y="7901"/>
                    <a:pt x="3783" y="7907"/>
                  </a:cubicBezTo>
                  <a:cubicBezTo>
                    <a:pt x="3782" y="7903"/>
                    <a:pt x="3781" y="7901"/>
                    <a:pt x="3779" y="7901"/>
                  </a:cubicBezTo>
                  <a:cubicBezTo>
                    <a:pt x="3774" y="7901"/>
                    <a:pt x="3768" y="7920"/>
                    <a:pt x="3789" y="7929"/>
                  </a:cubicBezTo>
                  <a:cubicBezTo>
                    <a:pt x="3796" y="7948"/>
                    <a:pt x="3802" y="7970"/>
                    <a:pt x="3777" y="7976"/>
                  </a:cubicBezTo>
                  <a:lnTo>
                    <a:pt x="3786" y="8017"/>
                  </a:lnTo>
                  <a:cubicBezTo>
                    <a:pt x="3799" y="8058"/>
                    <a:pt x="3802" y="8077"/>
                    <a:pt x="3858" y="8083"/>
                  </a:cubicBezTo>
                  <a:cubicBezTo>
                    <a:pt x="3965" y="8070"/>
                    <a:pt x="4050" y="8064"/>
                    <a:pt x="4034" y="8023"/>
                  </a:cubicBezTo>
                  <a:cubicBezTo>
                    <a:pt x="4043" y="8008"/>
                    <a:pt x="4056" y="7995"/>
                    <a:pt x="4075" y="7986"/>
                  </a:cubicBezTo>
                  <a:cubicBezTo>
                    <a:pt x="4086" y="7982"/>
                    <a:pt x="4098" y="7979"/>
                    <a:pt x="4109" y="7979"/>
                  </a:cubicBezTo>
                  <a:cubicBezTo>
                    <a:pt x="4117" y="7979"/>
                    <a:pt x="4124" y="7980"/>
                    <a:pt x="4131" y="7983"/>
                  </a:cubicBezTo>
                  <a:cubicBezTo>
                    <a:pt x="4132" y="7986"/>
                    <a:pt x="4136" y="7987"/>
                    <a:pt x="4141" y="7987"/>
                  </a:cubicBezTo>
                  <a:cubicBezTo>
                    <a:pt x="4171" y="7987"/>
                    <a:pt x="4256" y="7949"/>
                    <a:pt x="4350" y="7892"/>
                  </a:cubicBezTo>
                  <a:cubicBezTo>
                    <a:pt x="4484" y="7816"/>
                    <a:pt x="4547" y="7763"/>
                    <a:pt x="4582" y="7763"/>
                  </a:cubicBezTo>
                  <a:cubicBezTo>
                    <a:pt x="4583" y="7763"/>
                    <a:pt x="4584" y="7763"/>
                    <a:pt x="4585" y="7763"/>
                  </a:cubicBezTo>
                  <a:cubicBezTo>
                    <a:pt x="4604" y="7763"/>
                    <a:pt x="4626" y="7757"/>
                    <a:pt x="4642" y="7744"/>
                  </a:cubicBezTo>
                  <a:cubicBezTo>
                    <a:pt x="4626" y="7726"/>
                    <a:pt x="4755" y="7629"/>
                    <a:pt x="4880" y="7488"/>
                  </a:cubicBezTo>
                  <a:cubicBezTo>
                    <a:pt x="5008" y="7346"/>
                    <a:pt x="5109" y="7187"/>
                    <a:pt x="5090" y="7174"/>
                  </a:cubicBezTo>
                  <a:lnTo>
                    <a:pt x="5118" y="7130"/>
                  </a:lnTo>
                  <a:cubicBezTo>
                    <a:pt x="5120" y="7132"/>
                    <a:pt x="5122" y="7132"/>
                    <a:pt x="5125" y="7132"/>
                  </a:cubicBezTo>
                  <a:cubicBezTo>
                    <a:pt x="5143" y="7132"/>
                    <a:pt x="5165" y="7090"/>
                    <a:pt x="5187" y="7046"/>
                  </a:cubicBezTo>
                  <a:cubicBezTo>
                    <a:pt x="5190" y="7011"/>
                    <a:pt x="5203" y="6977"/>
                    <a:pt x="5218" y="6942"/>
                  </a:cubicBezTo>
                  <a:cubicBezTo>
                    <a:pt x="5221" y="6944"/>
                    <a:pt x="5223" y="6944"/>
                    <a:pt x="5226" y="6944"/>
                  </a:cubicBezTo>
                  <a:cubicBezTo>
                    <a:pt x="5240" y="6944"/>
                    <a:pt x="5250" y="6920"/>
                    <a:pt x="5269" y="6876"/>
                  </a:cubicBezTo>
                  <a:cubicBezTo>
                    <a:pt x="5287" y="6826"/>
                    <a:pt x="5297" y="6801"/>
                    <a:pt x="5278" y="6795"/>
                  </a:cubicBezTo>
                  <a:cubicBezTo>
                    <a:pt x="5294" y="6770"/>
                    <a:pt x="5347" y="6591"/>
                    <a:pt x="5385" y="6519"/>
                  </a:cubicBezTo>
                  <a:cubicBezTo>
                    <a:pt x="5410" y="6497"/>
                    <a:pt x="5394" y="6466"/>
                    <a:pt x="5378" y="6435"/>
                  </a:cubicBezTo>
                  <a:cubicBezTo>
                    <a:pt x="5356" y="6425"/>
                    <a:pt x="5344" y="6400"/>
                    <a:pt x="5347" y="6375"/>
                  </a:cubicBezTo>
                  <a:lnTo>
                    <a:pt x="5347" y="6375"/>
                  </a:lnTo>
                  <a:lnTo>
                    <a:pt x="5388" y="6381"/>
                  </a:lnTo>
                  <a:cubicBezTo>
                    <a:pt x="5394" y="6395"/>
                    <a:pt x="5398" y="6403"/>
                    <a:pt x="5401" y="6403"/>
                  </a:cubicBezTo>
                  <a:cubicBezTo>
                    <a:pt x="5406" y="6403"/>
                    <a:pt x="5409" y="6389"/>
                    <a:pt x="5416" y="6359"/>
                  </a:cubicBezTo>
                  <a:cubicBezTo>
                    <a:pt x="5419" y="6341"/>
                    <a:pt x="5422" y="6325"/>
                    <a:pt x="5422" y="6306"/>
                  </a:cubicBezTo>
                  <a:cubicBezTo>
                    <a:pt x="5397" y="6303"/>
                    <a:pt x="5425" y="6168"/>
                    <a:pt x="5416" y="5983"/>
                  </a:cubicBezTo>
                  <a:cubicBezTo>
                    <a:pt x="5407" y="5750"/>
                    <a:pt x="5386" y="5666"/>
                    <a:pt x="5368" y="5666"/>
                  </a:cubicBezTo>
                  <a:cubicBezTo>
                    <a:pt x="5367" y="5666"/>
                    <a:pt x="5366" y="5667"/>
                    <a:pt x="5366" y="5667"/>
                  </a:cubicBezTo>
                  <a:cubicBezTo>
                    <a:pt x="5365" y="5667"/>
                    <a:pt x="5363" y="5667"/>
                    <a:pt x="5362" y="5667"/>
                  </a:cubicBezTo>
                  <a:cubicBezTo>
                    <a:pt x="5343" y="5667"/>
                    <a:pt x="5341" y="5640"/>
                    <a:pt x="5344" y="5560"/>
                  </a:cubicBezTo>
                  <a:cubicBezTo>
                    <a:pt x="5372" y="5388"/>
                    <a:pt x="5369" y="5404"/>
                    <a:pt x="5344" y="5382"/>
                  </a:cubicBezTo>
                  <a:lnTo>
                    <a:pt x="5344" y="5382"/>
                  </a:lnTo>
                  <a:cubicBezTo>
                    <a:pt x="5350" y="5404"/>
                    <a:pt x="5328" y="5410"/>
                    <a:pt x="5309" y="5416"/>
                  </a:cubicBezTo>
                  <a:cubicBezTo>
                    <a:pt x="5303" y="5418"/>
                    <a:pt x="5297" y="5418"/>
                    <a:pt x="5293" y="5418"/>
                  </a:cubicBezTo>
                  <a:cubicBezTo>
                    <a:pt x="5268" y="5418"/>
                    <a:pt x="5268" y="5398"/>
                    <a:pt x="5297" y="5369"/>
                  </a:cubicBezTo>
                  <a:cubicBezTo>
                    <a:pt x="5337" y="5360"/>
                    <a:pt x="5225" y="5027"/>
                    <a:pt x="5178" y="5015"/>
                  </a:cubicBezTo>
                  <a:lnTo>
                    <a:pt x="5196" y="5009"/>
                  </a:lnTo>
                  <a:cubicBezTo>
                    <a:pt x="5218" y="5002"/>
                    <a:pt x="5212" y="4980"/>
                    <a:pt x="5187" y="4890"/>
                  </a:cubicBezTo>
                  <a:cubicBezTo>
                    <a:pt x="5175" y="4846"/>
                    <a:pt x="5168" y="4824"/>
                    <a:pt x="5168" y="4824"/>
                  </a:cubicBezTo>
                  <a:cubicBezTo>
                    <a:pt x="5167" y="4824"/>
                    <a:pt x="5166" y="4824"/>
                    <a:pt x="5164" y="4824"/>
                  </a:cubicBezTo>
                  <a:cubicBezTo>
                    <a:pt x="5127" y="4824"/>
                    <a:pt x="5112" y="4692"/>
                    <a:pt x="5131" y="4689"/>
                  </a:cubicBezTo>
                  <a:cubicBezTo>
                    <a:pt x="5143" y="4661"/>
                    <a:pt x="5143" y="4661"/>
                    <a:pt x="5131" y="4614"/>
                  </a:cubicBezTo>
                  <a:cubicBezTo>
                    <a:pt x="5074" y="4557"/>
                    <a:pt x="5062" y="4438"/>
                    <a:pt x="5084" y="4435"/>
                  </a:cubicBezTo>
                  <a:lnTo>
                    <a:pt x="5071" y="4388"/>
                  </a:lnTo>
                  <a:cubicBezTo>
                    <a:pt x="5046" y="4366"/>
                    <a:pt x="5030" y="4335"/>
                    <a:pt x="5024" y="4304"/>
                  </a:cubicBezTo>
                  <a:cubicBezTo>
                    <a:pt x="5011" y="4254"/>
                    <a:pt x="5005" y="4229"/>
                    <a:pt x="4997" y="4229"/>
                  </a:cubicBezTo>
                  <a:cubicBezTo>
                    <a:pt x="4994" y="4229"/>
                    <a:pt x="4991" y="4233"/>
                    <a:pt x="4987" y="4241"/>
                  </a:cubicBezTo>
                  <a:cubicBezTo>
                    <a:pt x="4978" y="4244"/>
                    <a:pt x="4969" y="4246"/>
                    <a:pt x="4961" y="4246"/>
                  </a:cubicBezTo>
                  <a:cubicBezTo>
                    <a:pt x="4951" y="4246"/>
                    <a:pt x="4943" y="4242"/>
                    <a:pt x="4940" y="4228"/>
                  </a:cubicBezTo>
                  <a:lnTo>
                    <a:pt x="4961" y="4225"/>
                  </a:lnTo>
                  <a:cubicBezTo>
                    <a:pt x="4980" y="4219"/>
                    <a:pt x="4961" y="4150"/>
                    <a:pt x="4936" y="4062"/>
                  </a:cubicBezTo>
                  <a:cubicBezTo>
                    <a:pt x="4905" y="3949"/>
                    <a:pt x="4892" y="3902"/>
                    <a:pt x="4908" y="3874"/>
                  </a:cubicBezTo>
                  <a:lnTo>
                    <a:pt x="4880" y="3859"/>
                  </a:lnTo>
                  <a:cubicBezTo>
                    <a:pt x="4855" y="3840"/>
                    <a:pt x="4849" y="3818"/>
                    <a:pt x="4871" y="3812"/>
                  </a:cubicBezTo>
                  <a:cubicBezTo>
                    <a:pt x="4883" y="3783"/>
                    <a:pt x="4858" y="3696"/>
                    <a:pt x="4827" y="3655"/>
                  </a:cubicBezTo>
                  <a:cubicBezTo>
                    <a:pt x="4820" y="3633"/>
                    <a:pt x="4814" y="3611"/>
                    <a:pt x="4814" y="3611"/>
                  </a:cubicBezTo>
                  <a:cubicBezTo>
                    <a:pt x="4845" y="3570"/>
                    <a:pt x="4830" y="3514"/>
                    <a:pt x="4783" y="3498"/>
                  </a:cubicBezTo>
                  <a:cubicBezTo>
                    <a:pt x="4802" y="3492"/>
                    <a:pt x="4795" y="3470"/>
                    <a:pt x="4789" y="3445"/>
                  </a:cubicBezTo>
                  <a:cubicBezTo>
                    <a:pt x="4758" y="3407"/>
                    <a:pt x="4733" y="3316"/>
                    <a:pt x="4755" y="3310"/>
                  </a:cubicBezTo>
                  <a:lnTo>
                    <a:pt x="4748" y="3288"/>
                  </a:lnTo>
                  <a:cubicBezTo>
                    <a:pt x="4726" y="3273"/>
                    <a:pt x="4711" y="3251"/>
                    <a:pt x="4708" y="3226"/>
                  </a:cubicBezTo>
                  <a:cubicBezTo>
                    <a:pt x="4704" y="3200"/>
                    <a:pt x="4692" y="3179"/>
                    <a:pt x="4670" y="3163"/>
                  </a:cubicBezTo>
                  <a:cubicBezTo>
                    <a:pt x="4654" y="3153"/>
                    <a:pt x="4642" y="3141"/>
                    <a:pt x="4636" y="3125"/>
                  </a:cubicBezTo>
                  <a:cubicBezTo>
                    <a:pt x="4634" y="3116"/>
                    <a:pt x="4637" y="3113"/>
                    <a:pt x="4641" y="3113"/>
                  </a:cubicBezTo>
                  <a:cubicBezTo>
                    <a:pt x="4650" y="3113"/>
                    <a:pt x="4666" y="3125"/>
                    <a:pt x="4683" y="3135"/>
                  </a:cubicBezTo>
                  <a:cubicBezTo>
                    <a:pt x="4690" y="3143"/>
                    <a:pt x="4695" y="3147"/>
                    <a:pt x="4697" y="3147"/>
                  </a:cubicBezTo>
                  <a:cubicBezTo>
                    <a:pt x="4707" y="3147"/>
                    <a:pt x="4686" y="3095"/>
                    <a:pt x="4639" y="3050"/>
                  </a:cubicBezTo>
                  <a:cubicBezTo>
                    <a:pt x="4605" y="3018"/>
                    <a:pt x="4591" y="3004"/>
                    <a:pt x="4594" y="3004"/>
                  </a:cubicBezTo>
                  <a:cubicBezTo>
                    <a:pt x="4596" y="3004"/>
                    <a:pt x="4609" y="3013"/>
                    <a:pt x="4632" y="3028"/>
                  </a:cubicBezTo>
                  <a:cubicBezTo>
                    <a:pt x="4646" y="3037"/>
                    <a:pt x="4661" y="3046"/>
                    <a:pt x="4666" y="3046"/>
                  </a:cubicBezTo>
                  <a:cubicBezTo>
                    <a:pt x="4669" y="3046"/>
                    <a:pt x="4667" y="3040"/>
                    <a:pt x="4651" y="3022"/>
                  </a:cubicBezTo>
                  <a:cubicBezTo>
                    <a:pt x="4651" y="3022"/>
                    <a:pt x="4643" y="2984"/>
                    <a:pt x="4624" y="2984"/>
                  </a:cubicBezTo>
                  <a:cubicBezTo>
                    <a:pt x="4623" y="2984"/>
                    <a:pt x="4621" y="2984"/>
                    <a:pt x="4620" y="2984"/>
                  </a:cubicBezTo>
                  <a:lnTo>
                    <a:pt x="4601" y="2915"/>
                  </a:lnTo>
                  <a:cubicBezTo>
                    <a:pt x="4607" y="2884"/>
                    <a:pt x="4607" y="2849"/>
                    <a:pt x="4598" y="2818"/>
                  </a:cubicBezTo>
                  <a:cubicBezTo>
                    <a:pt x="4570" y="2802"/>
                    <a:pt x="4570" y="2802"/>
                    <a:pt x="4585" y="2774"/>
                  </a:cubicBezTo>
                  <a:cubicBezTo>
                    <a:pt x="4600" y="2769"/>
                    <a:pt x="4599" y="2755"/>
                    <a:pt x="4579" y="2755"/>
                  </a:cubicBezTo>
                  <a:cubicBezTo>
                    <a:pt x="4573" y="2755"/>
                    <a:pt x="4566" y="2756"/>
                    <a:pt x="4557" y="2759"/>
                  </a:cubicBezTo>
                  <a:cubicBezTo>
                    <a:pt x="4532" y="2746"/>
                    <a:pt x="4526" y="2712"/>
                    <a:pt x="4538" y="2690"/>
                  </a:cubicBezTo>
                  <a:cubicBezTo>
                    <a:pt x="4575" y="2681"/>
                    <a:pt x="4574" y="2660"/>
                    <a:pt x="4560" y="2660"/>
                  </a:cubicBezTo>
                  <a:cubicBezTo>
                    <a:pt x="4558" y="2660"/>
                    <a:pt x="4556" y="2661"/>
                    <a:pt x="4554" y="2661"/>
                  </a:cubicBezTo>
                  <a:cubicBezTo>
                    <a:pt x="4538" y="2652"/>
                    <a:pt x="4526" y="2640"/>
                    <a:pt x="4520" y="2621"/>
                  </a:cubicBezTo>
                  <a:cubicBezTo>
                    <a:pt x="4542" y="2618"/>
                    <a:pt x="4485" y="2414"/>
                    <a:pt x="4429" y="2210"/>
                  </a:cubicBezTo>
                  <a:cubicBezTo>
                    <a:pt x="4423" y="2190"/>
                    <a:pt x="4404" y="2175"/>
                    <a:pt x="4384" y="2175"/>
                  </a:cubicBezTo>
                  <a:cubicBezTo>
                    <a:pt x="4382" y="2175"/>
                    <a:pt x="4380" y="2175"/>
                    <a:pt x="4379" y="2176"/>
                  </a:cubicBezTo>
                  <a:cubicBezTo>
                    <a:pt x="4365" y="2179"/>
                    <a:pt x="4358" y="2180"/>
                    <a:pt x="4356" y="2180"/>
                  </a:cubicBezTo>
                  <a:cubicBezTo>
                    <a:pt x="4350" y="2180"/>
                    <a:pt x="4362" y="2173"/>
                    <a:pt x="4372" y="2154"/>
                  </a:cubicBezTo>
                  <a:cubicBezTo>
                    <a:pt x="4411" y="2124"/>
                    <a:pt x="4415" y="2092"/>
                    <a:pt x="4393" y="2092"/>
                  </a:cubicBezTo>
                  <a:cubicBezTo>
                    <a:pt x="4385" y="2092"/>
                    <a:pt x="4374" y="2097"/>
                    <a:pt x="4360" y="2107"/>
                  </a:cubicBezTo>
                  <a:cubicBezTo>
                    <a:pt x="4345" y="2122"/>
                    <a:pt x="4336" y="2130"/>
                    <a:pt x="4334" y="2130"/>
                  </a:cubicBezTo>
                  <a:cubicBezTo>
                    <a:pt x="4331" y="2130"/>
                    <a:pt x="4338" y="2116"/>
                    <a:pt x="4353" y="2085"/>
                  </a:cubicBezTo>
                  <a:cubicBezTo>
                    <a:pt x="4366" y="2057"/>
                    <a:pt x="4366" y="2057"/>
                    <a:pt x="4341" y="2041"/>
                  </a:cubicBezTo>
                  <a:cubicBezTo>
                    <a:pt x="4339" y="2042"/>
                    <a:pt x="4336" y="2042"/>
                    <a:pt x="4334" y="2042"/>
                  </a:cubicBezTo>
                  <a:cubicBezTo>
                    <a:pt x="4318" y="2042"/>
                    <a:pt x="4315" y="2022"/>
                    <a:pt x="4335" y="2019"/>
                  </a:cubicBezTo>
                  <a:cubicBezTo>
                    <a:pt x="4347" y="1992"/>
                    <a:pt x="4361" y="1966"/>
                    <a:pt x="4344" y="1966"/>
                  </a:cubicBezTo>
                  <a:cubicBezTo>
                    <a:pt x="4343" y="1966"/>
                    <a:pt x="4342" y="1966"/>
                    <a:pt x="4341" y="1966"/>
                  </a:cubicBezTo>
                  <a:cubicBezTo>
                    <a:pt x="4338" y="1950"/>
                    <a:pt x="4341" y="1931"/>
                    <a:pt x="4350" y="1916"/>
                  </a:cubicBezTo>
                  <a:cubicBezTo>
                    <a:pt x="4363" y="1887"/>
                    <a:pt x="4338" y="1872"/>
                    <a:pt x="4310" y="1853"/>
                  </a:cubicBezTo>
                  <a:cubicBezTo>
                    <a:pt x="4263" y="1807"/>
                    <a:pt x="4251" y="1784"/>
                    <a:pt x="4272" y="1784"/>
                  </a:cubicBezTo>
                  <a:cubicBezTo>
                    <a:pt x="4277" y="1784"/>
                    <a:pt x="4283" y="1785"/>
                    <a:pt x="4291" y="1787"/>
                  </a:cubicBezTo>
                  <a:cubicBezTo>
                    <a:pt x="4293" y="1788"/>
                    <a:pt x="4296" y="1788"/>
                    <a:pt x="4298" y="1788"/>
                  </a:cubicBezTo>
                  <a:cubicBezTo>
                    <a:pt x="4332" y="1788"/>
                    <a:pt x="4285" y="1689"/>
                    <a:pt x="4241" y="1681"/>
                  </a:cubicBezTo>
                  <a:cubicBezTo>
                    <a:pt x="4194" y="1668"/>
                    <a:pt x="4194" y="1668"/>
                    <a:pt x="4216" y="1662"/>
                  </a:cubicBezTo>
                  <a:cubicBezTo>
                    <a:pt x="4234" y="1655"/>
                    <a:pt x="4228" y="1634"/>
                    <a:pt x="4228" y="1634"/>
                  </a:cubicBezTo>
                  <a:cubicBezTo>
                    <a:pt x="4222" y="1608"/>
                    <a:pt x="4212" y="1583"/>
                    <a:pt x="4231" y="1577"/>
                  </a:cubicBezTo>
                  <a:cubicBezTo>
                    <a:pt x="4222" y="1552"/>
                    <a:pt x="4206" y="1530"/>
                    <a:pt x="4187" y="1508"/>
                  </a:cubicBezTo>
                  <a:cubicBezTo>
                    <a:pt x="4140" y="1474"/>
                    <a:pt x="4125" y="1408"/>
                    <a:pt x="4153" y="1355"/>
                  </a:cubicBezTo>
                  <a:lnTo>
                    <a:pt x="4112" y="1314"/>
                  </a:lnTo>
                  <a:cubicBezTo>
                    <a:pt x="4062" y="1305"/>
                    <a:pt x="4034" y="1292"/>
                    <a:pt x="4071" y="1273"/>
                  </a:cubicBezTo>
                  <a:lnTo>
                    <a:pt x="4090" y="1264"/>
                  </a:lnTo>
                  <a:cubicBezTo>
                    <a:pt x="4046" y="1258"/>
                    <a:pt x="4012" y="1160"/>
                    <a:pt x="4046" y="1138"/>
                  </a:cubicBezTo>
                  <a:cubicBezTo>
                    <a:pt x="4065" y="1129"/>
                    <a:pt x="4065" y="1129"/>
                    <a:pt x="4053" y="1104"/>
                  </a:cubicBezTo>
                  <a:lnTo>
                    <a:pt x="4053" y="1104"/>
                  </a:lnTo>
                  <a:lnTo>
                    <a:pt x="4034" y="1113"/>
                  </a:lnTo>
                  <a:cubicBezTo>
                    <a:pt x="4023" y="1120"/>
                    <a:pt x="4014" y="1127"/>
                    <a:pt x="4005" y="1127"/>
                  </a:cubicBezTo>
                  <a:cubicBezTo>
                    <a:pt x="3998" y="1127"/>
                    <a:pt x="3992" y="1123"/>
                    <a:pt x="3987" y="1113"/>
                  </a:cubicBezTo>
                  <a:cubicBezTo>
                    <a:pt x="3974" y="1088"/>
                    <a:pt x="3959" y="1066"/>
                    <a:pt x="3977" y="1057"/>
                  </a:cubicBezTo>
                  <a:cubicBezTo>
                    <a:pt x="3980" y="1027"/>
                    <a:pt x="3983" y="998"/>
                    <a:pt x="3972" y="998"/>
                  </a:cubicBezTo>
                  <a:cubicBezTo>
                    <a:pt x="3970" y="998"/>
                    <a:pt x="3968" y="999"/>
                    <a:pt x="3965" y="1001"/>
                  </a:cubicBezTo>
                  <a:cubicBezTo>
                    <a:pt x="3955" y="985"/>
                    <a:pt x="3949" y="963"/>
                    <a:pt x="3952" y="944"/>
                  </a:cubicBezTo>
                  <a:lnTo>
                    <a:pt x="3890" y="856"/>
                  </a:lnTo>
                  <a:cubicBezTo>
                    <a:pt x="3855" y="847"/>
                    <a:pt x="3821" y="809"/>
                    <a:pt x="3836" y="794"/>
                  </a:cubicBezTo>
                  <a:cubicBezTo>
                    <a:pt x="3821" y="772"/>
                    <a:pt x="3796" y="756"/>
                    <a:pt x="3771" y="747"/>
                  </a:cubicBezTo>
                  <a:cubicBezTo>
                    <a:pt x="3736" y="706"/>
                    <a:pt x="3714" y="687"/>
                    <a:pt x="3730" y="675"/>
                  </a:cubicBezTo>
                  <a:cubicBezTo>
                    <a:pt x="3746" y="659"/>
                    <a:pt x="3746" y="659"/>
                    <a:pt x="3711" y="656"/>
                  </a:cubicBezTo>
                  <a:cubicBezTo>
                    <a:pt x="3707" y="659"/>
                    <a:pt x="3704" y="660"/>
                    <a:pt x="3700" y="660"/>
                  </a:cubicBezTo>
                  <a:cubicBezTo>
                    <a:pt x="3687" y="660"/>
                    <a:pt x="3672" y="646"/>
                    <a:pt x="3658" y="634"/>
                  </a:cubicBezTo>
                  <a:lnTo>
                    <a:pt x="3620" y="596"/>
                  </a:lnTo>
                  <a:cubicBezTo>
                    <a:pt x="3613" y="604"/>
                    <a:pt x="3609" y="608"/>
                    <a:pt x="3605" y="608"/>
                  </a:cubicBezTo>
                  <a:cubicBezTo>
                    <a:pt x="3600" y="608"/>
                    <a:pt x="3596" y="603"/>
                    <a:pt x="3586" y="593"/>
                  </a:cubicBezTo>
                  <a:cubicBezTo>
                    <a:pt x="3567" y="574"/>
                    <a:pt x="3517" y="509"/>
                    <a:pt x="3498" y="493"/>
                  </a:cubicBezTo>
                  <a:cubicBezTo>
                    <a:pt x="3464" y="465"/>
                    <a:pt x="3448" y="453"/>
                    <a:pt x="3442" y="453"/>
                  </a:cubicBezTo>
                  <a:cubicBezTo>
                    <a:pt x="3437" y="453"/>
                    <a:pt x="3439" y="462"/>
                    <a:pt x="3442" y="477"/>
                  </a:cubicBezTo>
                  <a:cubicBezTo>
                    <a:pt x="3452" y="485"/>
                    <a:pt x="3455" y="492"/>
                    <a:pt x="3451" y="492"/>
                  </a:cubicBezTo>
                  <a:cubicBezTo>
                    <a:pt x="3448" y="492"/>
                    <a:pt x="3437" y="484"/>
                    <a:pt x="3423" y="458"/>
                  </a:cubicBezTo>
                  <a:cubicBezTo>
                    <a:pt x="3376" y="418"/>
                    <a:pt x="3329" y="377"/>
                    <a:pt x="3279" y="339"/>
                  </a:cubicBezTo>
                  <a:cubicBezTo>
                    <a:pt x="3222" y="307"/>
                    <a:pt x="3199" y="296"/>
                    <a:pt x="3188" y="296"/>
                  </a:cubicBezTo>
                  <a:cubicBezTo>
                    <a:pt x="3181" y="296"/>
                    <a:pt x="3179" y="301"/>
                    <a:pt x="3175" y="308"/>
                  </a:cubicBezTo>
                  <a:cubicBezTo>
                    <a:pt x="3177" y="328"/>
                    <a:pt x="3173" y="338"/>
                    <a:pt x="3168" y="338"/>
                  </a:cubicBezTo>
                  <a:cubicBezTo>
                    <a:pt x="3162" y="338"/>
                    <a:pt x="3154" y="322"/>
                    <a:pt x="3150" y="295"/>
                  </a:cubicBezTo>
                  <a:cubicBezTo>
                    <a:pt x="3130" y="250"/>
                    <a:pt x="3111" y="231"/>
                    <a:pt x="3100" y="231"/>
                  </a:cubicBezTo>
                  <a:cubicBezTo>
                    <a:pt x="3095" y="231"/>
                    <a:pt x="3092" y="234"/>
                    <a:pt x="3091" y="239"/>
                  </a:cubicBezTo>
                  <a:cubicBezTo>
                    <a:pt x="3082" y="242"/>
                    <a:pt x="3073" y="243"/>
                    <a:pt x="3064" y="243"/>
                  </a:cubicBezTo>
                  <a:cubicBezTo>
                    <a:pt x="3053" y="243"/>
                    <a:pt x="3041" y="241"/>
                    <a:pt x="3031" y="236"/>
                  </a:cubicBezTo>
                  <a:cubicBezTo>
                    <a:pt x="3040" y="217"/>
                    <a:pt x="3015" y="208"/>
                    <a:pt x="2959" y="205"/>
                  </a:cubicBezTo>
                  <a:cubicBezTo>
                    <a:pt x="2934" y="195"/>
                    <a:pt x="2934" y="195"/>
                    <a:pt x="2943" y="176"/>
                  </a:cubicBezTo>
                  <a:lnTo>
                    <a:pt x="2893" y="158"/>
                  </a:lnTo>
                  <a:cubicBezTo>
                    <a:pt x="2885" y="160"/>
                    <a:pt x="2875" y="161"/>
                    <a:pt x="2865" y="161"/>
                  </a:cubicBezTo>
                  <a:cubicBezTo>
                    <a:pt x="2793" y="161"/>
                    <a:pt x="2680" y="110"/>
                    <a:pt x="2661" y="89"/>
                  </a:cubicBezTo>
                  <a:cubicBezTo>
                    <a:pt x="2657" y="88"/>
                    <a:pt x="2652" y="87"/>
                    <a:pt x="2647" y="87"/>
                  </a:cubicBezTo>
                  <a:cubicBezTo>
                    <a:pt x="2632" y="87"/>
                    <a:pt x="2617" y="91"/>
                    <a:pt x="2605" y="98"/>
                  </a:cubicBezTo>
                  <a:cubicBezTo>
                    <a:pt x="2589" y="114"/>
                    <a:pt x="2575" y="122"/>
                    <a:pt x="2565" y="122"/>
                  </a:cubicBezTo>
                  <a:cubicBezTo>
                    <a:pt x="2554" y="122"/>
                    <a:pt x="2548" y="111"/>
                    <a:pt x="2552" y="89"/>
                  </a:cubicBezTo>
                  <a:cubicBezTo>
                    <a:pt x="2556" y="66"/>
                    <a:pt x="2559" y="55"/>
                    <a:pt x="2555" y="55"/>
                  </a:cubicBezTo>
                  <a:cubicBezTo>
                    <a:pt x="2552" y="55"/>
                    <a:pt x="2543" y="64"/>
                    <a:pt x="2526" y="82"/>
                  </a:cubicBezTo>
                  <a:cubicBezTo>
                    <a:pt x="2520" y="85"/>
                    <a:pt x="2506" y="87"/>
                    <a:pt x="2491" y="87"/>
                  </a:cubicBezTo>
                  <a:cubicBezTo>
                    <a:pt x="2443" y="87"/>
                    <a:pt x="2374" y="72"/>
                    <a:pt x="2398" y="42"/>
                  </a:cubicBezTo>
                  <a:lnTo>
                    <a:pt x="2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2607;p52"/>
            <p:cNvSpPr/>
            <p:nvPr/>
          </p:nvSpPr>
          <p:spPr>
            <a:xfrm>
              <a:off x="3652675" y="2122250"/>
              <a:ext cx="64350" cy="63675"/>
            </a:xfrm>
            <a:custGeom>
              <a:avLst/>
              <a:gdLst/>
              <a:ahLst/>
              <a:cxnLst/>
              <a:rect l="l" t="t" r="r" b="b"/>
              <a:pathLst>
                <a:path w="2574" h="2547" extrusionOk="0">
                  <a:moveTo>
                    <a:pt x="1653" y="204"/>
                  </a:moveTo>
                  <a:cubicBezTo>
                    <a:pt x="1657" y="204"/>
                    <a:pt x="1661" y="207"/>
                    <a:pt x="1665" y="211"/>
                  </a:cubicBezTo>
                  <a:lnTo>
                    <a:pt x="1652" y="226"/>
                  </a:lnTo>
                  <a:lnTo>
                    <a:pt x="1634" y="239"/>
                  </a:lnTo>
                  <a:lnTo>
                    <a:pt x="1634" y="239"/>
                  </a:lnTo>
                  <a:lnTo>
                    <a:pt x="1640" y="214"/>
                  </a:lnTo>
                  <a:cubicBezTo>
                    <a:pt x="1644" y="206"/>
                    <a:pt x="1649" y="204"/>
                    <a:pt x="1653" y="204"/>
                  </a:cubicBezTo>
                  <a:close/>
                  <a:moveTo>
                    <a:pt x="1237" y="235"/>
                  </a:moveTo>
                  <a:cubicBezTo>
                    <a:pt x="1242" y="235"/>
                    <a:pt x="1244" y="256"/>
                    <a:pt x="1236" y="280"/>
                  </a:cubicBezTo>
                  <a:lnTo>
                    <a:pt x="1223" y="289"/>
                  </a:lnTo>
                  <a:cubicBezTo>
                    <a:pt x="1217" y="270"/>
                    <a:pt x="1223" y="251"/>
                    <a:pt x="1236" y="236"/>
                  </a:cubicBezTo>
                  <a:cubicBezTo>
                    <a:pt x="1236" y="235"/>
                    <a:pt x="1236" y="235"/>
                    <a:pt x="1237" y="235"/>
                  </a:cubicBezTo>
                  <a:close/>
                  <a:moveTo>
                    <a:pt x="1276" y="255"/>
                  </a:moveTo>
                  <a:cubicBezTo>
                    <a:pt x="1268" y="255"/>
                    <a:pt x="1265" y="272"/>
                    <a:pt x="1270" y="289"/>
                  </a:cubicBezTo>
                  <a:cubicBezTo>
                    <a:pt x="1272" y="301"/>
                    <a:pt x="1275" y="304"/>
                    <a:pt x="1280" y="304"/>
                  </a:cubicBezTo>
                  <a:cubicBezTo>
                    <a:pt x="1283" y="304"/>
                    <a:pt x="1287" y="303"/>
                    <a:pt x="1292" y="301"/>
                  </a:cubicBezTo>
                  <a:cubicBezTo>
                    <a:pt x="1298" y="298"/>
                    <a:pt x="1304" y="276"/>
                    <a:pt x="1304" y="276"/>
                  </a:cubicBezTo>
                  <a:cubicBezTo>
                    <a:pt x="1302" y="262"/>
                    <a:pt x="1299" y="259"/>
                    <a:pt x="1294" y="259"/>
                  </a:cubicBezTo>
                  <a:cubicBezTo>
                    <a:pt x="1292" y="259"/>
                    <a:pt x="1289" y="260"/>
                    <a:pt x="1286" y="261"/>
                  </a:cubicBezTo>
                  <a:cubicBezTo>
                    <a:pt x="1282" y="257"/>
                    <a:pt x="1279" y="255"/>
                    <a:pt x="1276" y="255"/>
                  </a:cubicBezTo>
                  <a:close/>
                  <a:moveTo>
                    <a:pt x="792" y="303"/>
                  </a:moveTo>
                  <a:cubicBezTo>
                    <a:pt x="790" y="303"/>
                    <a:pt x="789" y="304"/>
                    <a:pt x="787" y="305"/>
                  </a:cubicBezTo>
                  <a:lnTo>
                    <a:pt x="781" y="308"/>
                  </a:lnTo>
                  <a:lnTo>
                    <a:pt x="800" y="323"/>
                  </a:lnTo>
                  <a:lnTo>
                    <a:pt x="803" y="320"/>
                  </a:lnTo>
                  <a:cubicBezTo>
                    <a:pt x="796" y="307"/>
                    <a:pt x="794" y="303"/>
                    <a:pt x="792" y="303"/>
                  </a:cubicBezTo>
                  <a:close/>
                  <a:moveTo>
                    <a:pt x="1677" y="271"/>
                  </a:moveTo>
                  <a:cubicBezTo>
                    <a:pt x="1681" y="271"/>
                    <a:pt x="1674" y="280"/>
                    <a:pt x="1662" y="295"/>
                  </a:cubicBezTo>
                  <a:cubicBezTo>
                    <a:pt x="1649" y="314"/>
                    <a:pt x="1634" y="327"/>
                    <a:pt x="1612" y="333"/>
                  </a:cubicBezTo>
                  <a:lnTo>
                    <a:pt x="1602" y="320"/>
                  </a:lnTo>
                  <a:lnTo>
                    <a:pt x="1637" y="298"/>
                  </a:lnTo>
                  <a:cubicBezTo>
                    <a:pt x="1662" y="280"/>
                    <a:pt x="1674" y="271"/>
                    <a:pt x="1677" y="271"/>
                  </a:cubicBezTo>
                  <a:close/>
                  <a:moveTo>
                    <a:pt x="1834" y="408"/>
                  </a:moveTo>
                  <a:cubicBezTo>
                    <a:pt x="1859" y="408"/>
                    <a:pt x="1859" y="408"/>
                    <a:pt x="1822" y="427"/>
                  </a:cubicBezTo>
                  <a:lnTo>
                    <a:pt x="1778" y="436"/>
                  </a:lnTo>
                  <a:cubicBezTo>
                    <a:pt x="1775" y="430"/>
                    <a:pt x="1796" y="424"/>
                    <a:pt x="1834" y="408"/>
                  </a:cubicBezTo>
                  <a:close/>
                  <a:moveTo>
                    <a:pt x="833" y="402"/>
                  </a:moveTo>
                  <a:cubicBezTo>
                    <a:pt x="837" y="402"/>
                    <a:pt x="841" y="405"/>
                    <a:pt x="847" y="414"/>
                  </a:cubicBezTo>
                  <a:lnTo>
                    <a:pt x="841" y="417"/>
                  </a:lnTo>
                  <a:cubicBezTo>
                    <a:pt x="838" y="414"/>
                    <a:pt x="837" y="412"/>
                    <a:pt x="836" y="412"/>
                  </a:cubicBezTo>
                  <a:lnTo>
                    <a:pt x="836" y="412"/>
                  </a:lnTo>
                  <a:cubicBezTo>
                    <a:pt x="834" y="412"/>
                    <a:pt x="839" y="427"/>
                    <a:pt x="853" y="436"/>
                  </a:cubicBezTo>
                  <a:lnTo>
                    <a:pt x="875" y="471"/>
                  </a:lnTo>
                  <a:cubicBezTo>
                    <a:pt x="874" y="472"/>
                    <a:pt x="873" y="472"/>
                    <a:pt x="872" y="472"/>
                  </a:cubicBezTo>
                  <a:cubicBezTo>
                    <a:pt x="864" y="472"/>
                    <a:pt x="851" y="458"/>
                    <a:pt x="841" y="443"/>
                  </a:cubicBezTo>
                  <a:cubicBezTo>
                    <a:pt x="812" y="411"/>
                    <a:pt x="812" y="411"/>
                    <a:pt x="825" y="405"/>
                  </a:cubicBezTo>
                  <a:cubicBezTo>
                    <a:pt x="828" y="404"/>
                    <a:pt x="830" y="402"/>
                    <a:pt x="833" y="402"/>
                  </a:cubicBezTo>
                  <a:close/>
                  <a:moveTo>
                    <a:pt x="764" y="444"/>
                  </a:moveTo>
                  <a:cubicBezTo>
                    <a:pt x="766" y="444"/>
                    <a:pt x="768" y="447"/>
                    <a:pt x="775" y="458"/>
                  </a:cubicBezTo>
                  <a:cubicBezTo>
                    <a:pt x="775" y="458"/>
                    <a:pt x="781" y="480"/>
                    <a:pt x="775" y="483"/>
                  </a:cubicBezTo>
                  <a:lnTo>
                    <a:pt x="756" y="471"/>
                  </a:lnTo>
                  <a:cubicBezTo>
                    <a:pt x="747" y="452"/>
                    <a:pt x="753" y="449"/>
                    <a:pt x="759" y="446"/>
                  </a:cubicBezTo>
                  <a:cubicBezTo>
                    <a:pt x="761" y="445"/>
                    <a:pt x="762" y="444"/>
                    <a:pt x="764" y="444"/>
                  </a:cubicBezTo>
                  <a:close/>
                  <a:moveTo>
                    <a:pt x="1981" y="493"/>
                  </a:moveTo>
                  <a:lnTo>
                    <a:pt x="1966" y="502"/>
                  </a:lnTo>
                  <a:cubicBezTo>
                    <a:pt x="1952" y="511"/>
                    <a:pt x="1939" y="518"/>
                    <a:pt x="1939" y="518"/>
                  </a:cubicBezTo>
                  <a:cubicBezTo>
                    <a:pt x="1939" y="518"/>
                    <a:pt x="1942" y="517"/>
                    <a:pt x="1947" y="515"/>
                  </a:cubicBezTo>
                  <a:lnTo>
                    <a:pt x="1981" y="493"/>
                  </a:lnTo>
                  <a:close/>
                  <a:moveTo>
                    <a:pt x="868" y="514"/>
                  </a:moveTo>
                  <a:lnTo>
                    <a:pt x="868" y="514"/>
                  </a:lnTo>
                  <a:cubicBezTo>
                    <a:pt x="868" y="514"/>
                    <a:pt x="870" y="517"/>
                    <a:pt x="873" y="522"/>
                  </a:cubicBezTo>
                  <a:lnTo>
                    <a:pt x="873" y="522"/>
                  </a:lnTo>
                  <a:cubicBezTo>
                    <a:pt x="873" y="521"/>
                    <a:pt x="872" y="521"/>
                    <a:pt x="872" y="521"/>
                  </a:cubicBezTo>
                  <a:cubicBezTo>
                    <a:pt x="869" y="516"/>
                    <a:pt x="868" y="514"/>
                    <a:pt x="868" y="514"/>
                  </a:cubicBezTo>
                  <a:close/>
                  <a:moveTo>
                    <a:pt x="1793" y="502"/>
                  </a:moveTo>
                  <a:lnTo>
                    <a:pt x="1796" y="508"/>
                  </a:lnTo>
                  <a:cubicBezTo>
                    <a:pt x="1784" y="516"/>
                    <a:pt x="1769" y="526"/>
                    <a:pt x="1762" y="526"/>
                  </a:cubicBezTo>
                  <a:cubicBezTo>
                    <a:pt x="1761" y="526"/>
                    <a:pt x="1759" y="525"/>
                    <a:pt x="1759" y="524"/>
                  </a:cubicBezTo>
                  <a:lnTo>
                    <a:pt x="1756" y="518"/>
                  </a:lnTo>
                  <a:cubicBezTo>
                    <a:pt x="1768" y="511"/>
                    <a:pt x="1781" y="505"/>
                    <a:pt x="1793" y="502"/>
                  </a:cubicBezTo>
                  <a:close/>
                  <a:moveTo>
                    <a:pt x="559" y="482"/>
                  </a:moveTo>
                  <a:cubicBezTo>
                    <a:pt x="564" y="482"/>
                    <a:pt x="577" y="507"/>
                    <a:pt x="584" y="537"/>
                  </a:cubicBezTo>
                  <a:cubicBezTo>
                    <a:pt x="592" y="558"/>
                    <a:pt x="596" y="568"/>
                    <a:pt x="595" y="568"/>
                  </a:cubicBezTo>
                  <a:cubicBezTo>
                    <a:pt x="593" y="568"/>
                    <a:pt x="588" y="559"/>
                    <a:pt x="577" y="543"/>
                  </a:cubicBezTo>
                  <a:cubicBezTo>
                    <a:pt x="565" y="524"/>
                    <a:pt x="552" y="508"/>
                    <a:pt x="559" y="502"/>
                  </a:cubicBezTo>
                  <a:cubicBezTo>
                    <a:pt x="556" y="488"/>
                    <a:pt x="556" y="482"/>
                    <a:pt x="559" y="482"/>
                  </a:cubicBezTo>
                  <a:close/>
                  <a:moveTo>
                    <a:pt x="1946" y="635"/>
                  </a:moveTo>
                  <a:cubicBezTo>
                    <a:pt x="1947" y="635"/>
                    <a:pt x="1949" y="636"/>
                    <a:pt x="1950" y="637"/>
                  </a:cubicBezTo>
                  <a:cubicBezTo>
                    <a:pt x="1952" y="637"/>
                    <a:pt x="1953" y="636"/>
                    <a:pt x="1954" y="636"/>
                  </a:cubicBezTo>
                  <a:cubicBezTo>
                    <a:pt x="1966" y="636"/>
                    <a:pt x="1953" y="651"/>
                    <a:pt x="1916" y="665"/>
                  </a:cubicBezTo>
                  <a:lnTo>
                    <a:pt x="1909" y="652"/>
                  </a:lnTo>
                  <a:cubicBezTo>
                    <a:pt x="1925" y="645"/>
                    <a:pt x="1938" y="635"/>
                    <a:pt x="1946" y="635"/>
                  </a:cubicBezTo>
                  <a:close/>
                  <a:moveTo>
                    <a:pt x="1801" y="657"/>
                  </a:moveTo>
                  <a:cubicBezTo>
                    <a:pt x="1807" y="657"/>
                    <a:pt x="1815" y="659"/>
                    <a:pt x="1818" y="662"/>
                  </a:cubicBezTo>
                  <a:lnTo>
                    <a:pt x="1800" y="674"/>
                  </a:lnTo>
                  <a:cubicBezTo>
                    <a:pt x="1796" y="668"/>
                    <a:pt x="1775" y="671"/>
                    <a:pt x="1793" y="662"/>
                  </a:cubicBezTo>
                  <a:cubicBezTo>
                    <a:pt x="1790" y="659"/>
                    <a:pt x="1795" y="657"/>
                    <a:pt x="1801" y="657"/>
                  </a:cubicBezTo>
                  <a:close/>
                  <a:moveTo>
                    <a:pt x="1978" y="687"/>
                  </a:moveTo>
                  <a:lnTo>
                    <a:pt x="1981" y="693"/>
                  </a:lnTo>
                  <a:cubicBezTo>
                    <a:pt x="1984" y="699"/>
                    <a:pt x="1984" y="699"/>
                    <a:pt x="1969" y="709"/>
                  </a:cubicBezTo>
                  <a:lnTo>
                    <a:pt x="1963" y="703"/>
                  </a:lnTo>
                  <a:lnTo>
                    <a:pt x="1978" y="687"/>
                  </a:lnTo>
                  <a:close/>
                  <a:moveTo>
                    <a:pt x="2072" y="718"/>
                  </a:moveTo>
                  <a:cubicBezTo>
                    <a:pt x="2060" y="728"/>
                    <a:pt x="2047" y="737"/>
                    <a:pt x="2038" y="746"/>
                  </a:cubicBezTo>
                  <a:cubicBezTo>
                    <a:pt x="2039" y="748"/>
                    <a:pt x="2041" y="749"/>
                    <a:pt x="2044" y="749"/>
                  </a:cubicBezTo>
                  <a:cubicBezTo>
                    <a:pt x="2051" y="749"/>
                    <a:pt x="2060" y="743"/>
                    <a:pt x="2060" y="743"/>
                  </a:cubicBezTo>
                  <a:cubicBezTo>
                    <a:pt x="2060" y="743"/>
                    <a:pt x="2079" y="731"/>
                    <a:pt x="2075" y="725"/>
                  </a:cubicBezTo>
                  <a:lnTo>
                    <a:pt x="2072" y="718"/>
                  </a:lnTo>
                  <a:close/>
                  <a:moveTo>
                    <a:pt x="913" y="718"/>
                  </a:moveTo>
                  <a:lnTo>
                    <a:pt x="906" y="721"/>
                  </a:lnTo>
                  <a:cubicBezTo>
                    <a:pt x="910" y="734"/>
                    <a:pt x="916" y="746"/>
                    <a:pt x="922" y="759"/>
                  </a:cubicBezTo>
                  <a:lnTo>
                    <a:pt x="928" y="756"/>
                  </a:lnTo>
                  <a:cubicBezTo>
                    <a:pt x="935" y="753"/>
                    <a:pt x="922" y="734"/>
                    <a:pt x="913" y="718"/>
                  </a:cubicBezTo>
                  <a:close/>
                  <a:moveTo>
                    <a:pt x="2257" y="747"/>
                  </a:moveTo>
                  <a:cubicBezTo>
                    <a:pt x="2254" y="747"/>
                    <a:pt x="2250" y="752"/>
                    <a:pt x="2241" y="762"/>
                  </a:cubicBezTo>
                  <a:lnTo>
                    <a:pt x="2251" y="775"/>
                  </a:lnTo>
                  <a:cubicBezTo>
                    <a:pt x="2267" y="762"/>
                    <a:pt x="2267" y="762"/>
                    <a:pt x="2263" y="756"/>
                  </a:cubicBezTo>
                  <a:cubicBezTo>
                    <a:pt x="2261" y="750"/>
                    <a:pt x="2259" y="747"/>
                    <a:pt x="2257" y="747"/>
                  </a:cubicBezTo>
                  <a:close/>
                  <a:moveTo>
                    <a:pt x="1987" y="826"/>
                  </a:moveTo>
                  <a:cubicBezTo>
                    <a:pt x="1990" y="826"/>
                    <a:pt x="1991" y="828"/>
                    <a:pt x="1991" y="828"/>
                  </a:cubicBezTo>
                  <a:cubicBezTo>
                    <a:pt x="1994" y="834"/>
                    <a:pt x="1997" y="840"/>
                    <a:pt x="1981" y="853"/>
                  </a:cubicBezTo>
                  <a:cubicBezTo>
                    <a:pt x="1981" y="853"/>
                    <a:pt x="1971" y="858"/>
                    <a:pt x="1964" y="858"/>
                  </a:cubicBezTo>
                  <a:cubicBezTo>
                    <a:pt x="1962" y="858"/>
                    <a:pt x="1960" y="858"/>
                    <a:pt x="1959" y="856"/>
                  </a:cubicBezTo>
                  <a:cubicBezTo>
                    <a:pt x="1956" y="850"/>
                    <a:pt x="1969" y="834"/>
                    <a:pt x="1969" y="834"/>
                  </a:cubicBezTo>
                  <a:cubicBezTo>
                    <a:pt x="1978" y="828"/>
                    <a:pt x="1984" y="826"/>
                    <a:pt x="1987" y="826"/>
                  </a:cubicBezTo>
                  <a:close/>
                  <a:moveTo>
                    <a:pt x="2053" y="935"/>
                  </a:moveTo>
                  <a:cubicBezTo>
                    <a:pt x="2055" y="935"/>
                    <a:pt x="2057" y="938"/>
                    <a:pt x="2060" y="944"/>
                  </a:cubicBezTo>
                  <a:cubicBezTo>
                    <a:pt x="2063" y="950"/>
                    <a:pt x="2044" y="960"/>
                    <a:pt x="2044" y="960"/>
                  </a:cubicBezTo>
                  <a:cubicBezTo>
                    <a:pt x="2040" y="963"/>
                    <a:pt x="2038" y="964"/>
                    <a:pt x="2037" y="964"/>
                  </a:cubicBezTo>
                  <a:cubicBezTo>
                    <a:pt x="2034" y="964"/>
                    <a:pt x="2040" y="953"/>
                    <a:pt x="2038" y="950"/>
                  </a:cubicBezTo>
                  <a:cubicBezTo>
                    <a:pt x="2046" y="940"/>
                    <a:pt x="2050" y="935"/>
                    <a:pt x="2053" y="935"/>
                  </a:cubicBezTo>
                  <a:close/>
                  <a:moveTo>
                    <a:pt x="2165" y="1013"/>
                  </a:moveTo>
                  <a:cubicBezTo>
                    <a:pt x="2169" y="1013"/>
                    <a:pt x="2164" y="1022"/>
                    <a:pt x="2141" y="1041"/>
                  </a:cubicBezTo>
                  <a:cubicBezTo>
                    <a:pt x="2132" y="1048"/>
                    <a:pt x="2128" y="1051"/>
                    <a:pt x="2126" y="1051"/>
                  </a:cubicBezTo>
                  <a:cubicBezTo>
                    <a:pt x="2124" y="1051"/>
                    <a:pt x="2124" y="1050"/>
                    <a:pt x="2122" y="1047"/>
                  </a:cubicBezTo>
                  <a:cubicBezTo>
                    <a:pt x="2132" y="1035"/>
                    <a:pt x="2141" y="1025"/>
                    <a:pt x="2154" y="1019"/>
                  </a:cubicBezTo>
                  <a:cubicBezTo>
                    <a:pt x="2159" y="1015"/>
                    <a:pt x="2163" y="1013"/>
                    <a:pt x="2165" y="1013"/>
                  </a:cubicBezTo>
                  <a:close/>
                  <a:moveTo>
                    <a:pt x="2182" y="1066"/>
                  </a:moveTo>
                  <a:lnTo>
                    <a:pt x="2185" y="1072"/>
                  </a:lnTo>
                  <a:cubicBezTo>
                    <a:pt x="2173" y="1082"/>
                    <a:pt x="2159" y="1090"/>
                    <a:pt x="2152" y="1090"/>
                  </a:cubicBezTo>
                  <a:cubicBezTo>
                    <a:pt x="2150" y="1090"/>
                    <a:pt x="2148" y="1089"/>
                    <a:pt x="2147" y="1088"/>
                  </a:cubicBezTo>
                  <a:lnTo>
                    <a:pt x="2160" y="1072"/>
                  </a:lnTo>
                  <a:lnTo>
                    <a:pt x="2182" y="1066"/>
                  </a:lnTo>
                  <a:close/>
                  <a:moveTo>
                    <a:pt x="1684" y="1129"/>
                  </a:moveTo>
                  <a:lnTo>
                    <a:pt x="1684" y="1129"/>
                  </a:lnTo>
                  <a:cubicBezTo>
                    <a:pt x="1671" y="1132"/>
                    <a:pt x="1659" y="1138"/>
                    <a:pt x="1646" y="1144"/>
                  </a:cubicBezTo>
                  <a:cubicBezTo>
                    <a:pt x="1635" y="1152"/>
                    <a:pt x="1632" y="1157"/>
                    <a:pt x="1639" y="1157"/>
                  </a:cubicBezTo>
                  <a:cubicBezTo>
                    <a:pt x="1644" y="1157"/>
                    <a:pt x="1654" y="1154"/>
                    <a:pt x="1671" y="1148"/>
                  </a:cubicBezTo>
                  <a:cubicBezTo>
                    <a:pt x="1687" y="1135"/>
                    <a:pt x="1687" y="1135"/>
                    <a:pt x="1684" y="1129"/>
                  </a:cubicBezTo>
                  <a:close/>
                  <a:moveTo>
                    <a:pt x="2354" y="1530"/>
                  </a:moveTo>
                  <a:lnTo>
                    <a:pt x="2376" y="1536"/>
                  </a:lnTo>
                  <a:lnTo>
                    <a:pt x="2379" y="1546"/>
                  </a:lnTo>
                  <a:cubicBezTo>
                    <a:pt x="2357" y="1546"/>
                    <a:pt x="2335" y="1546"/>
                    <a:pt x="2335" y="1536"/>
                  </a:cubicBezTo>
                  <a:lnTo>
                    <a:pt x="2354" y="1530"/>
                  </a:lnTo>
                  <a:close/>
                  <a:moveTo>
                    <a:pt x="155" y="1573"/>
                  </a:moveTo>
                  <a:cubicBezTo>
                    <a:pt x="170" y="1573"/>
                    <a:pt x="183" y="1576"/>
                    <a:pt x="183" y="1583"/>
                  </a:cubicBezTo>
                  <a:cubicBezTo>
                    <a:pt x="184" y="1589"/>
                    <a:pt x="171" y="1593"/>
                    <a:pt x="154" y="1593"/>
                  </a:cubicBezTo>
                  <a:cubicBezTo>
                    <a:pt x="142" y="1593"/>
                    <a:pt x="130" y="1591"/>
                    <a:pt x="120" y="1586"/>
                  </a:cubicBezTo>
                  <a:cubicBezTo>
                    <a:pt x="120" y="1577"/>
                    <a:pt x="120" y="1577"/>
                    <a:pt x="139" y="1574"/>
                  </a:cubicBezTo>
                  <a:cubicBezTo>
                    <a:pt x="144" y="1573"/>
                    <a:pt x="150" y="1573"/>
                    <a:pt x="155" y="1573"/>
                  </a:cubicBezTo>
                  <a:close/>
                  <a:moveTo>
                    <a:pt x="2303" y="1717"/>
                  </a:moveTo>
                  <a:cubicBezTo>
                    <a:pt x="2312" y="1717"/>
                    <a:pt x="2341" y="1735"/>
                    <a:pt x="2357" y="1743"/>
                  </a:cubicBezTo>
                  <a:cubicBezTo>
                    <a:pt x="2356" y="1746"/>
                    <a:pt x="2355" y="1747"/>
                    <a:pt x="2353" y="1747"/>
                  </a:cubicBezTo>
                  <a:cubicBezTo>
                    <a:pt x="2350" y="1747"/>
                    <a:pt x="2346" y="1745"/>
                    <a:pt x="2335" y="1740"/>
                  </a:cubicBezTo>
                  <a:cubicBezTo>
                    <a:pt x="2323" y="1734"/>
                    <a:pt x="2310" y="1727"/>
                    <a:pt x="2301" y="1718"/>
                  </a:cubicBezTo>
                  <a:cubicBezTo>
                    <a:pt x="2301" y="1717"/>
                    <a:pt x="2302" y="1717"/>
                    <a:pt x="2303" y="1717"/>
                  </a:cubicBezTo>
                  <a:close/>
                  <a:moveTo>
                    <a:pt x="330" y="1818"/>
                  </a:moveTo>
                  <a:cubicBezTo>
                    <a:pt x="335" y="1818"/>
                    <a:pt x="338" y="1819"/>
                    <a:pt x="327" y="1825"/>
                  </a:cubicBezTo>
                  <a:lnTo>
                    <a:pt x="308" y="1834"/>
                  </a:lnTo>
                  <a:cubicBezTo>
                    <a:pt x="299" y="1835"/>
                    <a:pt x="290" y="1836"/>
                    <a:pt x="284" y="1836"/>
                  </a:cubicBezTo>
                  <a:cubicBezTo>
                    <a:pt x="274" y="1836"/>
                    <a:pt x="271" y="1834"/>
                    <a:pt x="283" y="1828"/>
                  </a:cubicBezTo>
                  <a:cubicBezTo>
                    <a:pt x="295" y="1821"/>
                    <a:pt x="308" y="1818"/>
                    <a:pt x="324" y="1818"/>
                  </a:cubicBezTo>
                  <a:cubicBezTo>
                    <a:pt x="324" y="1818"/>
                    <a:pt x="327" y="1818"/>
                    <a:pt x="330" y="1818"/>
                  </a:cubicBezTo>
                  <a:close/>
                  <a:moveTo>
                    <a:pt x="2154" y="1903"/>
                  </a:moveTo>
                  <a:lnTo>
                    <a:pt x="2173" y="1915"/>
                  </a:lnTo>
                  <a:lnTo>
                    <a:pt x="2179" y="1937"/>
                  </a:lnTo>
                  <a:lnTo>
                    <a:pt x="2173" y="1940"/>
                  </a:lnTo>
                  <a:cubicBezTo>
                    <a:pt x="2160" y="1925"/>
                    <a:pt x="2147" y="1906"/>
                    <a:pt x="2154" y="1903"/>
                  </a:cubicBezTo>
                  <a:close/>
                  <a:moveTo>
                    <a:pt x="2351" y="1915"/>
                  </a:moveTo>
                  <a:cubicBezTo>
                    <a:pt x="2364" y="1925"/>
                    <a:pt x="2373" y="1937"/>
                    <a:pt x="2376" y="1950"/>
                  </a:cubicBezTo>
                  <a:lnTo>
                    <a:pt x="2370" y="1956"/>
                  </a:lnTo>
                  <a:cubicBezTo>
                    <a:pt x="2351" y="1944"/>
                    <a:pt x="2335" y="1931"/>
                    <a:pt x="2345" y="1922"/>
                  </a:cubicBezTo>
                  <a:lnTo>
                    <a:pt x="2351" y="1915"/>
                  </a:lnTo>
                  <a:close/>
                  <a:moveTo>
                    <a:pt x="702" y="2096"/>
                  </a:moveTo>
                  <a:cubicBezTo>
                    <a:pt x="702" y="2096"/>
                    <a:pt x="700" y="2098"/>
                    <a:pt x="699" y="2103"/>
                  </a:cubicBezTo>
                  <a:lnTo>
                    <a:pt x="699" y="2103"/>
                  </a:lnTo>
                  <a:cubicBezTo>
                    <a:pt x="701" y="2098"/>
                    <a:pt x="702" y="2096"/>
                    <a:pt x="702" y="2096"/>
                  </a:cubicBezTo>
                  <a:close/>
                  <a:moveTo>
                    <a:pt x="495" y="2074"/>
                  </a:moveTo>
                  <a:cubicBezTo>
                    <a:pt x="497" y="2074"/>
                    <a:pt x="498" y="2074"/>
                    <a:pt x="499" y="2075"/>
                  </a:cubicBezTo>
                  <a:cubicBezTo>
                    <a:pt x="493" y="2088"/>
                    <a:pt x="487" y="2100"/>
                    <a:pt x="477" y="2110"/>
                  </a:cubicBezTo>
                  <a:lnTo>
                    <a:pt x="471" y="2103"/>
                  </a:lnTo>
                  <a:cubicBezTo>
                    <a:pt x="465" y="2100"/>
                    <a:pt x="480" y="2085"/>
                    <a:pt x="480" y="2085"/>
                  </a:cubicBezTo>
                  <a:cubicBezTo>
                    <a:pt x="480" y="2085"/>
                    <a:pt x="489" y="2074"/>
                    <a:pt x="495" y="2074"/>
                  </a:cubicBezTo>
                  <a:close/>
                  <a:moveTo>
                    <a:pt x="599" y="2112"/>
                  </a:moveTo>
                  <a:cubicBezTo>
                    <a:pt x="595" y="2112"/>
                    <a:pt x="591" y="2117"/>
                    <a:pt x="593" y="2117"/>
                  </a:cubicBezTo>
                  <a:cubicBezTo>
                    <a:pt x="595" y="2117"/>
                    <a:pt x="598" y="2116"/>
                    <a:pt x="602" y="2113"/>
                  </a:cubicBezTo>
                  <a:cubicBezTo>
                    <a:pt x="602" y="2112"/>
                    <a:pt x="600" y="2112"/>
                    <a:pt x="599" y="2112"/>
                  </a:cubicBezTo>
                  <a:close/>
                  <a:moveTo>
                    <a:pt x="699" y="2103"/>
                  </a:moveTo>
                  <a:cubicBezTo>
                    <a:pt x="696" y="2108"/>
                    <a:pt x="691" y="2115"/>
                    <a:pt x="684" y="2125"/>
                  </a:cubicBezTo>
                  <a:lnTo>
                    <a:pt x="684" y="2125"/>
                  </a:lnTo>
                  <a:cubicBezTo>
                    <a:pt x="688" y="2121"/>
                    <a:pt x="692" y="2116"/>
                    <a:pt x="696" y="2110"/>
                  </a:cubicBezTo>
                  <a:cubicBezTo>
                    <a:pt x="697" y="2107"/>
                    <a:pt x="698" y="2105"/>
                    <a:pt x="699" y="2103"/>
                  </a:cubicBezTo>
                  <a:close/>
                  <a:moveTo>
                    <a:pt x="565" y="2110"/>
                  </a:moveTo>
                  <a:lnTo>
                    <a:pt x="571" y="2116"/>
                  </a:lnTo>
                  <a:lnTo>
                    <a:pt x="562" y="2135"/>
                  </a:lnTo>
                  <a:lnTo>
                    <a:pt x="555" y="2132"/>
                  </a:lnTo>
                  <a:cubicBezTo>
                    <a:pt x="549" y="2125"/>
                    <a:pt x="549" y="2125"/>
                    <a:pt x="565" y="2110"/>
                  </a:cubicBezTo>
                  <a:close/>
                  <a:moveTo>
                    <a:pt x="624" y="2160"/>
                  </a:moveTo>
                  <a:lnTo>
                    <a:pt x="631" y="2163"/>
                  </a:lnTo>
                  <a:lnTo>
                    <a:pt x="624" y="2185"/>
                  </a:lnTo>
                  <a:lnTo>
                    <a:pt x="618" y="2182"/>
                  </a:lnTo>
                  <a:cubicBezTo>
                    <a:pt x="612" y="2175"/>
                    <a:pt x="612" y="2175"/>
                    <a:pt x="624" y="2160"/>
                  </a:cubicBezTo>
                  <a:close/>
                  <a:moveTo>
                    <a:pt x="1731" y="2157"/>
                  </a:moveTo>
                  <a:cubicBezTo>
                    <a:pt x="1746" y="2172"/>
                    <a:pt x="1753" y="2194"/>
                    <a:pt x="1746" y="2197"/>
                  </a:cubicBezTo>
                  <a:cubicBezTo>
                    <a:pt x="1742" y="2200"/>
                    <a:pt x="1739" y="2201"/>
                    <a:pt x="1736" y="2201"/>
                  </a:cubicBezTo>
                  <a:cubicBezTo>
                    <a:pt x="1732" y="2201"/>
                    <a:pt x="1729" y="2197"/>
                    <a:pt x="1721" y="2185"/>
                  </a:cubicBezTo>
                  <a:cubicBezTo>
                    <a:pt x="1715" y="2179"/>
                    <a:pt x="1718" y="2163"/>
                    <a:pt x="1731" y="2157"/>
                  </a:cubicBezTo>
                  <a:close/>
                  <a:moveTo>
                    <a:pt x="670" y="2193"/>
                  </a:moveTo>
                  <a:cubicBezTo>
                    <a:pt x="671" y="2193"/>
                    <a:pt x="673" y="2193"/>
                    <a:pt x="675" y="2194"/>
                  </a:cubicBezTo>
                  <a:cubicBezTo>
                    <a:pt x="687" y="2204"/>
                    <a:pt x="687" y="2204"/>
                    <a:pt x="671" y="2216"/>
                  </a:cubicBezTo>
                  <a:cubicBezTo>
                    <a:pt x="664" y="2221"/>
                    <a:pt x="658" y="2224"/>
                    <a:pt x="655" y="2224"/>
                  </a:cubicBezTo>
                  <a:cubicBezTo>
                    <a:pt x="650" y="2224"/>
                    <a:pt x="650" y="2218"/>
                    <a:pt x="656" y="2207"/>
                  </a:cubicBezTo>
                  <a:cubicBezTo>
                    <a:pt x="664" y="2196"/>
                    <a:pt x="667" y="2193"/>
                    <a:pt x="670" y="2193"/>
                  </a:cubicBezTo>
                  <a:close/>
                  <a:moveTo>
                    <a:pt x="1455" y="2304"/>
                  </a:moveTo>
                  <a:cubicBezTo>
                    <a:pt x="1461" y="2317"/>
                    <a:pt x="1461" y="2332"/>
                    <a:pt x="1461" y="2345"/>
                  </a:cubicBezTo>
                  <a:lnTo>
                    <a:pt x="1452" y="2348"/>
                  </a:lnTo>
                  <a:cubicBezTo>
                    <a:pt x="1445" y="2329"/>
                    <a:pt x="1442" y="2307"/>
                    <a:pt x="1449" y="2304"/>
                  </a:cubicBezTo>
                  <a:close/>
                  <a:moveTo>
                    <a:pt x="665" y="2337"/>
                  </a:moveTo>
                  <a:cubicBezTo>
                    <a:pt x="666" y="2337"/>
                    <a:pt x="667" y="2338"/>
                    <a:pt x="668" y="2338"/>
                  </a:cubicBezTo>
                  <a:lnTo>
                    <a:pt x="665" y="2360"/>
                  </a:lnTo>
                  <a:lnTo>
                    <a:pt x="646" y="2373"/>
                  </a:lnTo>
                  <a:lnTo>
                    <a:pt x="640" y="2370"/>
                  </a:lnTo>
                  <a:cubicBezTo>
                    <a:pt x="648" y="2354"/>
                    <a:pt x="656" y="2337"/>
                    <a:pt x="665" y="2337"/>
                  </a:cubicBezTo>
                  <a:close/>
                  <a:moveTo>
                    <a:pt x="767" y="2366"/>
                  </a:moveTo>
                  <a:cubicBezTo>
                    <a:pt x="768" y="2366"/>
                    <a:pt x="768" y="2366"/>
                    <a:pt x="769" y="2367"/>
                  </a:cubicBezTo>
                  <a:lnTo>
                    <a:pt x="769" y="2389"/>
                  </a:lnTo>
                  <a:cubicBezTo>
                    <a:pt x="764" y="2403"/>
                    <a:pt x="757" y="2404"/>
                    <a:pt x="754" y="2404"/>
                  </a:cubicBezTo>
                  <a:cubicBezTo>
                    <a:pt x="753" y="2404"/>
                    <a:pt x="753" y="2404"/>
                    <a:pt x="753" y="2404"/>
                  </a:cubicBezTo>
                  <a:cubicBezTo>
                    <a:pt x="744" y="2401"/>
                    <a:pt x="744" y="2401"/>
                    <a:pt x="753" y="2382"/>
                  </a:cubicBezTo>
                  <a:cubicBezTo>
                    <a:pt x="753" y="2382"/>
                    <a:pt x="761" y="2366"/>
                    <a:pt x="767" y="2366"/>
                  </a:cubicBezTo>
                  <a:close/>
                  <a:moveTo>
                    <a:pt x="1503" y="0"/>
                  </a:moveTo>
                  <a:cubicBezTo>
                    <a:pt x="1497" y="0"/>
                    <a:pt x="1484" y="13"/>
                    <a:pt x="1471" y="45"/>
                  </a:cubicBezTo>
                  <a:cubicBezTo>
                    <a:pt x="1460" y="67"/>
                    <a:pt x="1450" y="76"/>
                    <a:pt x="1443" y="76"/>
                  </a:cubicBezTo>
                  <a:cubicBezTo>
                    <a:pt x="1438" y="76"/>
                    <a:pt x="1435" y="70"/>
                    <a:pt x="1436" y="60"/>
                  </a:cubicBezTo>
                  <a:cubicBezTo>
                    <a:pt x="1436" y="47"/>
                    <a:pt x="1442" y="43"/>
                    <a:pt x="1451" y="43"/>
                  </a:cubicBezTo>
                  <a:cubicBezTo>
                    <a:pt x="1454" y="43"/>
                    <a:pt x="1458" y="44"/>
                    <a:pt x="1461" y="45"/>
                  </a:cubicBezTo>
                  <a:cubicBezTo>
                    <a:pt x="1461" y="45"/>
                    <a:pt x="1464" y="23"/>
                    <a:pt x="1467" y="1"/>
                  </a:cubicBezTo>
                  <a:cubicBezTo>
                    <a:pt x="1455" y="1"/>
                    <a:pt x="1455" y="1"/>
                    <a:pt x="1439" y="19"/>
                  </a:cubicBezTo>
                  <a:cubicBezTo>
                    <a:pt x="1439" y="19"/>
                    <a:pt x="1430" y="19"/>
                    <a:pt x="1414" y="38"/>
                  </a:cubicBezTo>
                  <a:cubicBezTo>
                    <a:pt x="1402" y="57"/>
                    <a:pt x="1402" y="79"/>
                    <a:pt x="1408" y="101"/>
                  </a:cubicBezTo>
                  <a:cubicBezTo>
                    <a:pt x="1415" y="118"/>
                    <a:pt x="1411" y="120"/>
                    <a:pt x="1403" y="120"/>
                  </a:cubicBezTo>
                  <a:cubicBezTo>
                    <a:pt x="1401" y="120"/>
                    <a:pt x="1398" y="120"/>
                    <a:pt x="1395" y="120"/>
                  </a:cubicBezTo>
                  <a:cubicBezTo>
                    <a:pt x="1380" y="104"/>
                    <a:pt x="1377" y="76"/>
                    <a:pt x="1392" y="57"/>
                  </a:cubicBezTo>
                  <a:cubicBezTo>
                    <a:pt x="1402" y="57"/>
                    <a:pt x="1405" y="38"/>
                    <a:pt x="1405" y="16"/>
                  </a:cubicBezTo>
                  <a:cubicBezTo>
                    <a:pt x="1405" y="12"/>
                    <a:pt x="1403" y="10"/>
                    <a:pt x="1400" y="10"/>
                  </a:cubicBezTo>
                  <a:cubicBezTo>
                    <a:pt x="1386" y="10"/>
                    <a:pt x="1347" y="41"/>
                    <a:pt x="1337" y="74"/>
                  </a:cubicBezTo>
                  <a:lnTo>
                    <a:pt x="1337" y="74"/>
                  </a:lnTo>
                  <a:cubicBezTo>
                    <a:pt x="1337" y="69"/>
                    <a:pt x="1336" y="64"/>
                    <a:pt x="1336" y="57"/>
                  </a:cubicBezTo>
                  <a:cubicBezTo>
                    <a:pt x="1336" y="43"/>
                    <a:pt x="1323" y="41"/>
                    <a:pt x="1308" y="41"/>
                  </a:cubicBezTo>
                  <a:cubicBezTo>
                    <a:pt x="1303" y="41"/>
                    <a:pt x="1297" y="41"/>
                    <a:pt x="1292" y="41"/>
                  </a:cubicBezTo>
                  <a:cubicBezTo>
                    <a:pt x="1270" y="48"/>
                    <a:pt x="1261" y="51"/>
                    <a:pt x="1261" y="70"/>
                  </a:cubicBezTo>
                  <a:cubicBezTo>
                    <a:pt x="1264" y="92"/>
                    <a:pt x="1267" y="113"/>
                    <a:pt x="1257" y="113"/>
                  </a:cubicBezTo>
                  <a:cubicBezTo>
                    <a:pt x="1267" y="113"/>
                    <a:pt x="1270" y="132"/>
                    <a:pt x="1273" y="154"/>
                  </a:cubicBezTo>
                  <a:cubicBezTo>
                    <a:pt x="1261" y="145"/>
                    <a:pt x="1248" y="132"/>
                    <a:pt x="1239" y="120"/>
                  </a:cubicBezTo>
                  <a:cubicBezTo>
                    <a:pt x="1226" y="96"/>
                    <a:pt x="1201" y="83"/>
                    <a:pt x="1176" y="83"/>
                  </a:cubicBezTo>
                  <a:cubicBezTo>
                    <a:pt x="1164" y="83"/>
                    <a:pt x="1152" y="86"/>
                    <a:pt x="1141" y="92"/>
                  </a:cubicBezTo>
                  <a:cubicBezTo>
                    <a:pt x="1126" y="104"/>
                    <a:pt x="1107" y="110"/>
                    <a:pt x="1088" y="113"/>
                  </a:cubicBezTo>
                  <a:cubicBezTo>
                    <a:pt x="1082" y="113"/>
                    <a:pt x="1076" y="110"/>
                    <a:pt x="1073" y="107"/>
                  </a:cubicBezTo>
                  <a:cubicBezTo>
                    <a:pt x="1051" y="120"/>
                    <a:pt x="1041" y="126"/>
                    <a:pt x="1051" y="145"/>
                  </a:cubicBezTo>
                  <a:lnTo>
                    <a:pt x="1032" y="157"/>
                  </a:lnTo>
                  <a:cubicBezTo>
                    <a:pt x="1025" y="155"/>
                    <a:pt x="1019" y="154"/>
                    <a:pt x="1014" y="154"/>
                  </a:cubicBezTo>
                  <a:cubicBezTo>
                    <a:pt x="1000" y="154"/>
                    <a:pt x="995" y="162"/>
                    <a:pt x="1007" y="173"/>
                  </a:cubicBezTo>
                  <a:cubicBezTo>
                    <a:pt x="1008" y="183"/>
                    <a:pt x="1006" y="185"/>
                    <a:pt x="1002" y="185"/>
                  </a:cubicBezTo>
                  <a:cubicBezTo>
                    <a:pt x="999" y="185"/>
                    <a:pt x="996" y="184"/>
                    <a:pt x="992" y="184"/>
                  </a:cubicBezTo>
                  <a:cubicBezTo>
                    <a:pt x="991" y="184"/>
                    <a:pt x="989" y="184"/>
                    <a:pt x="988" y="186"/>
                  </a:cubicBezTo>
                  <a:cubicBezTo>
                    <a:pt x="973" y="173"/>
                    <a:pt x="964" y="166"/>
                    <a:pt x="963" y="166"/>
                  </a:cubicBezTo>
                  <a:lnTo>
                    <a:pt x="963" y="166"/>
                  </a:lnTo>
                  <a:cubicBezTo>
                    <a:pt x="961" y="166"/>
                    <a:pt x="970" y="178"/>
                    <a:pt x="991" y="204"/>
                  </a:cubicBezTo>
                  <a:cubicBezTo>
                    <a:pt x="1002" y="221"/>
                    <a:pt x="1020" y="230"/>
                    <a:pt x="1029" y="230"/>
                  </a:cubicBezTo>
                  <a:cubicBezTo>
                    <a:pt x="1030" y="230"/>
                    <a:pt x="1031" y="230"/>
                    <a:pt x="1032" y="229"/>
                  </a:cubicBezTo>
                  <a:lnTo>
                    <a:pt x="1054" y="217"/>
                  </a:lnTo>
                  <a:lnTo>
                    <a:pt x="1054" y="217"/>
                  </a:lnTo>
                  <a:cubicBezTo>
                    <a:pt x="1047" y="226"/>
                    <a:pt x="1044" y="236"/>
                    <a:pt x="1044" y="248"/>
                  </a:cubicBezTo>
                  <a:cubicBezTo>
                    <a:pt x="1038" y="251"/>
                    <a:pt x="1038" y="276"/>
                    <a:pt x="1047" y="295"/>
                  </a:cubicBezTo>
                  <a:cubicBezTo>
                    <a:pt x="1047" y="295"/>
                    <a:pt x="1060" y="311"/>
                    <a:pt x="1054" y="314"/>
                  </a:cubicBezTo>
                  <a:lnTo>
                    <a:pt x="1032" y="280"/>
                  </a:lnTo>
                  <a:cubicBezTo>
                    <a:pt x="1026" y="261"/>
                    <a:pt x="1016" y="242"/>
                    <a:pt x="1004" y="223"/>
                  </a:cubicBezTo>
                  <a:cubicBezTo>
                    <a:pt x="989" y="206"/>
                    <a:pt x="973" y="197"/>
                    <a:pt x="965" y="197"/>
                  </a:cubicBezTo>
                  <a:cubicBezTo>
                    <a:pt x="958" y="197"/>
                    <a:pt x="957" y="204"/>
                    <a:pt x="969" y="220"/>
                  </a:cubicBezTo>
                  <a:cubicBezTo>
                    <a:pt x="967" y="221"/>
                    <a:pt x="966" y="222"/>
                    <a:pt x="964" y="222"/>
                  </a:cubicBezTo>
                  <a:cubicBezTo>
                    <a:pt x="961" y="222"/>
                    <a:pt x="957" y="219"/>
                    <a:pt x="944" y="211"/>
                  </a:cubicBezTo>
                  <a:cubicBezTo>
                    <a:pt x="941" y="204"/>
                    <a:pt x="937" y="200"/>
                    <a:pt x="936" y="200"/>
                  </a:cubicBezTo>
                  <a:cubicBezTo>
                    <a:pt x="933" y="200"/>
                    <a:pt x="934" y="210"/>
                    <a:pt x="944" y="236"/>
                  </a:cubicBezTo>
                  <a:cubicBezTo>
                    <a:pt x="953" y="256"/>
                    <a:pt x="955" y="266"/>
                    <a:pt x="950" y="266"/>
                  </a:cubicBezTo>
                  <a:cubicBezTo>
                    <a:pt x="946" y="266"/>
                    <a:pt x="938" y="259"/>
                    <a:pt x="925" y="245"/>
                  </a:cubicBezTo>
                  <a:cubicBezTo>
                    <a:pt x="912" y="234"/>
                    <a:pt x="900" y="230"/>
                    <a:pt x="891" y="230"/>
                  </a:cubicBezTo>
                  <a:cubicBezTo>
                    <a:pt x="877" y="230"/>
                    <a:pt x="871" y="240"/>
                    <a:pt x="878" y="251"/>
                  </a:cubicBezTo>
                  <a:cubicBezTo>
                    <a:pt x="894" y="276"/>
                    <a:pt x="889" y="288"/>
                    <a:pt x="879" y="288"/>
                  </a:cubicBezTo>
                  <a:cubicBezTo>
                    <a:pt x="875" y="288"/>
                    <a:pt x="870" y="286"/>
                    <a:pt x="866" y="283"/>
                  </a:cubicBezTo>
                  <a:cubicBezTo>
                    <a:pt x="858" y="276"/>
                    <a:pt x="852" y="273"/>
                    <a:pt x="849" y="273"/>
                  </a:cubicBezTo>
                  <a:cubicBezTo>
                    <a:pt x="844" y="273"/>
                    <a:pt x="843" y="279"/>
                    <a:pt x="847" y="292"/>
                  </a:cubicBezTo>
                  <a:cubicBezTo>
                    <a:pt x="839" y="282"/>
                    <a:pt x="829" y="272"/>
                    <a:pt x="825" y="272"/>
                  </a:cubicBezTo>
                  <a:cubicBezTo>
                    <a:pt x="823" y="272"/>
                    <a:pt x="823" y="275"/>
                    <a:pt x="825" y="283"/>
                  </a:cubicBezTo>
                  <a:cubicBezTo>
                    <a:pt x="825" y="283"/>
                    <a:pt x="819" y="286"/>
                    <a:pt x="834" y="301"/>
                  </a:cubicBezTo>
                  <a:lnTo>
                    <a:pt x="844" y="342"/>
                  </a:lnTo>
                  <a:cubicBezTo>
                    <a:pt x="844" y="342"/>
                    <a:pt x="845" y="342"/>
                    <a:pt x="845" y="342"/>
                  </a:cubicBezTo>
                  <a:cubicBezTo>
                    <a:pt x="852" y="342"/>
                    <a:pt x="863" y="359"/>
                    <a:pt x="872" y="374"/>
                  </a:cubicBezTo>
                  <a:cubicBezTo>
                    <a:pt x="877" y="380"/>
                    <a:pt x="875" y="384"/>
                    <a:pt x="869" y="384"/>
                  </a:cubicBezTo>
                  <a:cubicBezTo>
                    <a:pt x="858" y="384"/>
                    <a:pt x="833" y="372"/>
                    <a:pt x="803" y="342"/>
                  </a:cubicBezTo>
                  <a:lnTo>
                    <a:pt x="769" y="314"/>
                  </a:lnTo>
                  <a:lnTo>
                    <a:pt x="791" y="352"/>
                  </a:lnTo>
                  <a:cubicBezTo>
                    <a:pt x="788" y="353"/>
                    <a:pt x="786" y="354"/>
                    <a:pt x="783" y="354"/>
                  </a:cubicBezTo>
                  <a:cubicBezTo>
                    <a:pt x="779" y="354"/>
                    <a:pt x="774" y="351"/>
                    <a:pt x="769" y="339"/>
                  </a:cubicBezTo>
                  <a:cubicBezTo>
                    <a:pt x="760" y="328"/>
                    <a:pt x="757" y="325"/>
                    <a:pt x="754" y="325"/>
                  </a:cubicBezTo>
                  <a:cubicBezTo>
                    <a:pt x="753" y="325"/>
                    <a:pt x="752" y="326"/>
                    <a:pt x="750" y="327"/>
                  </a:cubicBezTo>
                  <a:cubicBezTo>
                    <a:pt x="750" y="327"/>
                    <a:pt x="744" y="330"/>
                    <a:pt x="756" y="348"/>
                  </a:cubicBezTo>
                  <a:cubicBezTo>
                    <a:pt x="769" y="369"/>
                    <a:pt x="774" y="377"/>
                    <a:pt x="773" y="377"/>
                  </a:cubicBezTo>
                  <a:cubicBezTo>
                    <a:pt x="772" y="377"/>
                    <a:pt x="769" y="374"/>
                    <a:pt x="762" y="367"/>
                  </a:cubicBezTo>
                  <a:cubicBezTo>
                    <a:pt x="750" y="353"/>
                    <a:pt x="742" y="346"/>
                    <a:pt x="738" y="346"/>
                  </a:cubicBezTo>
                  <a:cubicBezTo>
                    <a:pt x="733" y="346"/>
                    <a:pt x="735" y="357"/>
                    <a:pt x="744" y="380"/>
                  </a:cubicBezTo>
                  <a:cubicBezTo>
                    <a:pt x="755" y="397"/>
                    <a:pt x="760" y="406"/>
                    <a:pt x="759" y="406"/>
                  </a:cubicBezTo>
                  <a:cubicBezTo>
                    <a:pt x="758" y="406"/>
                    <a:pt x="751" y="398"/>
                    <a:pt x="737" y="383"/>
                  </a:cubicBezTo>
                  <a:cubicBezTo>
                    <a:pt x="726" y="366"/>
                    <a:pt x="712" y="354"/>
                    <a:pt x="705" y="354"/>
                  </a:cubicBezTo>
                  <a:cubicBezTo>
                    <a:pt x="704" y="354"/>
                    <a:pt x="703" y="354"/>
                    <a:pt x="703" y="355"/>
                  </a:cubicBezTo>
                  <a:lnTo>
                    <a:pt x="712" y="374"/>
                  </a:lnTo>
                  <a:cubicBezTo>
                    <a:pt x="727" y="396"/>
                    <a:pt x="730" y="405"/>
                    <a:pt x="726" y="405"/>
                  </a:cubicBezTo>
                  <a:cubicBezTo>
                    <a:pt x="723" y="405"/>
                    <a:pt x="719" y="403"/>
                    <a:pt x="712" y="399"/>
                  </a:cubicBezTo>
                  <a:cubicBezTo>
                    <a:pt x="708" y="391"/>
                    <a:pt x="705" y="387"/>
                    <a:pt x="702" y="387"/>
                  </a:cubicBezTo>
                  <a:cubicBezTo>
                    <a:pt x="698" y="387"/>
                    <a:pt x="695" y="394"/>
                    <a:pt x="693" y="408"/>
                  </a:cubicBezTo>
                  <a:cubicBezTo>
                    <a:pt x="687" y="412"/>
                    <a:pt x="683" y="416"/>
                    <a:pt x="679" y="416"/>
                  </a:cubicBezTo>
                  <a:cubicBezTo>
                    <a:pt x="674" y="416"/>
                    <a:pt x="670" y="412"/>
                    <a:pt x="665" y="402"/>
                  </a:cubicBezTo>
                  <a:cubicBezTo>
                    <a:pt x="654" y="385"/>
                    <a:pt x="649" y="376"/>
                    <a:pt x="648" y="376"/>
                  </a:cubicBezTo>
                  <a:lnTo>
                    <a:pt x="648" y="376"/>
                  </a:lnTo>
                  <a:cubicBezTo>
                    <a:pt x="647" y="376"/>
                    <a:pt x="651" y="386"/>
                    <a:pt x="659" y="405"/>
                  </a:cubicBezTo>
                  <a:cubicBezTo>
                    <a:pt x="663" y="418"/>
                    <a:pt x="664" y="423"/>
                    <a:pt x="659" y="423"/>
                  </a:cubicBezTo>
                  <a:cubicBezTo>
                    <a:pt x="656" y="423"/>
                    <a:pt x="650" y="421"/>
                    <a:pt x="640" y="417"/>
                  </a:cubicBezTo>
                  <a:cubicBezTo>
                    <a:pt x="633" y="410"/>
                    <a:pt x="629" y="406"/>
                    <a:pt x="627" y="406"/>
                  </a:cubicBezTo>
                  <a:cubicBezTo>
                    <a:pt x="625" y="406"/>
                    <a:pt x="626" y="412"/>
                    <a:pt x="628" y="424"/>
                  </a:cubicBezTo>
                  <a:cubicBezTo>
                    <a:pt x="648" y="456"/>
                    <a:pt x="660" y="474"/>
                    <a:pt x="667" y="474"/>
                  </a:cubicBezTo>
                  <a:cubicBezTo>
                    <a:pt x="667" y="474"/>
                    <a:pt x="668" y="474"/>
                    <a:pt x="668" y="474"/>
                  </a:cubicBezTo>
                  <a:cubicBezTo>
                    <a:pt x="670" y="473"/>
                    <a:pt x="672" y="472"/>
                    <a:pt x="673" y="472"/>
                  </a:cubicBezTo>
                  <a:cubicBezTo>
                    <a:pt x="675" y="472"/>
                    <a:pt x="677" y="476"/>
                    <a:pt x="684" y="486"/>
                  </a:cubicBezTo>
                  <a:lnTo>
                    <a:pt x="671" y="496"/>
                  </a:lnTo>
                  <a:cubicBezTo>
                    <a:pt x="665" y="499"/>
                    <a:pt x="662" y="502"/>
                    <a:pt x="659" y="527"/>
                  </a:cubicBezTo>
                  <a:cubicBezTo>
                    <a:pt x="659" y="546"/>
                    <a:pt x="672" y="573"/>
                    <a:pt x="678" y="573"/>
                  </a:cubicBezTo>
                  <a:cubicBezTo>
                    <a:pt x="680" y="573"/>
                    <a:pt x="681" y="571"/>
                    <a:pt x="681" y="565"/>
                  </a:cubicBezTo>
                  <a:lnTo>
                    <a:pt x="700" y="577"/>
                  </a:lnTo>
                  <a:cubicBezTo>
                    <a:pt x="716" y="602"/>
                    <a:pt x="727" y="614"/>
                    <a:pt x="730" y="614"/>
                  </a:cubicBezTo>
                  <a:cubicBezTo>
                    <a:pt x="734" y="614"/>
                    <a:pt x="729" y="599"/>
                    <a:pt x="712" y="571"/>
                  </a:cubicBezTo>
                  <a:cubicBezTo>
                    <a:pt x="693" y="541"/>
                    <a:pt x="684" y="528"/>
                    <a:pt x="686" y="528"/>
                  </a:cubicBezTo>
                  <a:lnTo>
                    <a:pt x="686" y="528"/>
                  </a:lnTo>
                  <a:cubicBezTo>
                    <a:pt x="687" y="528"/>
                    <a:pt x="694" y="535"/>
                    <a:pt x="706" y="549"/>
                  </a:cubicBezTo>
                  <a:cubicBezTo>
                    <a:pt x="721" y="574"/>
                    <a:pt x="729" y="579"/>
                    <a:pt x="735" y="579"/>
                  </a:cubicBezTo>
                  <a:cubicBezTo>
                    <a:pt x="737" y="579"/>
                    <a:pt x="739" y="578"/>
                    <a:pt x="740" y="577"/>
                  </a:cubicBezTo>
                  <a:cubicBezTo>
                    <a:pt x="742" y="576"/>
                    <a:pt x="744" y="576"/>
                    <a:pt x="745" y="576"/>
                  </a:cubicBezTo>
                  <a:cubicBezTo>
                    <a:pt x="748" y="576"/>
                    <a:pt x="751" y="579"/>
                    <a:pt x="759" y="590"/>
                  </a:cubicBezTo>
                  <a:cubicBezTo>
                    <a:pt x="767" y="606"/>
                    <a:pt x="782" y="619"/>
                    <a:pt x="790" y="619"/>
                  </a:cubicBezTo>
                  <a:cubicBezTo>
                    <a:pt x="791" y="619"/>
                    <a:pt x="793" y="619"/>
                    <a:pt x="794" y="618"/>
                  </a:cubicBezTo>
                  <a:cubicBezTo>
                    <a:pt x="797" y="615"/>
                    <a:pt x="797" y="615"/>
                    <a:pt x="787" y="599"/>
                  </a:cubicBezTo>
                  <a:cubicBezTo>
                    <a:pt x="778" y="592"/>
                    <a:pt x="777" y="586"/>
                    <a:pt x="780" y="586"/>
                  </a:cubicBezTo>
                  <a:cubicBezTo>
                    <a:pt x="784" y="586"/>
                    <a:pt x="795" y="592"/>
                    <a:pt x="809" y="609"/>
                  </a:cubicBezTo>
                  <a:cubicBezTo>
                    <a:pt x="816" y="613"/>
                    <a:pt x="821" y="616"/>
                    <a:pt x="822" y="616"/>
                  </a:cubicBezTo>
                  <a:cubicBezTo>
                    <a:pt x="825" y="616"/>
                    <a:pt x="820" y="608"/>
                    <a:pt x="806" y="587"/>
                  </a:cubicBezTo>
                  <a:cubicBezTo>
                    <a:pt x="794" y="567"/>
                    <a:pt x="792" y="556"/>
                    <a:pt x="799" y="556"/>
                  </a:cubicBezTo>
                  <a:cubicBezTo>
                    <a:pt x="803" y="556"/>
                    <a:pt x="813" y="562"/>
                    <a:pt x="825" y="577"/>
                  </a:cubicBezTo>
                  <a:lnTo>
                    <a:pt x="834" y="568"/>
                  </a:lnTo>
                  <a:cubicBezTo>
                    <a:pt x="841" y="565"/>
                    <a:pt x="831" y="546"/>
                    <a:pt x="819" y="530"/>
                  </a:cubicBezTo>
                  <a:cubicBezTo>
                    <a:pt x="805" y="509"/>
                    <a:pt x="800" y="501"/>
                    <a:pt x="803" y="501"/>
                  </a:cubicBezTo>
                  <a:cubicBezTo>
                    <a:pt x="804" y="501"/>
                    <a:pt x="809" y="504"/>
                    <a:pt x="816" y="508"/>
                  </a:cubicBezTo>
                  <a:cubicBezTo>
                    <a:pt x="825" y="518"/>
                    <a:pt x="834" y="527"/>
                    <a:pt x="844" y="540"/>
                  </a:cubicBezTo>
                  <a:cubicBezTo>
                    <a:pt x="849" y="550"/>
                    <a:pt x="853" y="554"/>
                    <a:pt x="857" y="554"/>
                  </a:cubicBezTo>
                  <a:cubicBezTo>
                    <a:pt x="860" y="554"/>
                    <a:pt x="863" y="552"/>
                    <a:pt x="866" y="549"/>
                  </a:cubicBezTo>
                  <a:cubicBezTo>
                    <a:pt x="876" y="546"/>
                    <a:pt x="880" y="536"/>
                    <a:pt x="876" y="526"/>
                  </a:cubicBezTo>
                  <a:lnTo>
                    <a:pt x="876" y="526"/>
                  </a:lnTo>
                  <a:cubicBezTo>
                    <a:pt x="878" y="530"/>
                    <a:pt x="881" y="535"/>
                    <a:pt x="885" y="540"/>
                  </a:cubicBezTo>
                  <a:cubicBezTo>
                    <a:pt x="885" y="539"/>
                    <a:pt x="886" y="539"/>
                    <a:pt x="886" y="539"/>
                  </a:cubicBezTo>
                  <a:cubicBezTo>
                    <a:pt x="890" y="539"/>
                    <a:pt x="894" y="544"/>
                    <a:pt x="895" y="544"/>
                  </a:cubicBezTo>
                  <a:cubicBezTo>
                    <a:pt x="895" y="544"/>
                    <a:pt x="894" y="542"/>
                    <a:pt x="891" y="537"/>
                  </a:cubicBezTo>
                  <a:cubicBezTo>
                    <a:pt x="891" y="537"/>
                    <a:pt x="892" y="536"/>
                    <a:pt x="894" y="536"/>
                  </a:cubicBezTo>
                  <a:cubicBezTo>
                    <a:pt x="898" y="536"/>
                    <a:pt x="906" y="537"/>
                    <a:pt x="919" y="543"/>
                  </a:cubicBezTo>
                  <a:cubicBezTo>
                    <a:pt x="921" y="544"/>
                    <a:pt x="923" y="544"/>
                    <a:pt x="925" y="544"/>
                  </a:cubicBezTo>
                  <a:cubicBezTo>
                    <a:pt x="943" y="544"/>
                    <a:pt x="934" y="503"/>
                    <a:pt x="897" y="483"/>
                  </a:cubicBezTo>
                  <a:lnTo>
                    <a:pt x="903" y="477"/>
                  </a:lnTo>
                  <a:cubicBezTo>
                    <a:pt x="910" y="474"/>
                    <a:pt x="900" y="458"/>
                    <a:pt x="900" y="458"/>
                  </a:cubicBezTo>
                  <a:cubicBezTo>
                    <a:pt x="888" y="439"/>
                    <a:pt x="894" y="436"/>
                    <a:pt x="900" y="433"/>
                  </a:cubicBezTo>
                  <a:lnTo>
                    <a:pt x="922" y="468"/>
                  </a:lnTo>
                  <a:cubicBezTo>
                    <a:pt x="937" y="498"/>
                    <a:pt x="951" y="515"/>
                    <a:pt x="956" y="515"/>
                  </a:cubicBezTo>
                  <a:cubicBezTo>
                    <a:pt x="960" y="515"/>
                    <a:pt x="959" y="505"/>
                    <a:pt x="950" y="484"/>
                  </a:cubicBezTo>
                  <a:lnTo>
                    <a:pt x="950" y="484"/>
                  </a:lnTo>
                  <a:cubicBezTo>
                    <a:pt x="952" y="488"/>
                    <a:pt x="955" y="492"/>
                    <a:pt x="957" y="496"/>
                  </a:cubicBezTo>
                  <a:cubicBezTo>
                    <a:pt x="962" y="503"/>
                    <a:pt x="966" y="507"/>
                    <a:pt x="969" y="507"/>
                  </a:cubicBezTo>
                  <a:cubicBezTo>
                    <a:pt x="973" y="507"/>
                    <a:pt x="975" y="498"/>
                    <a:pt x="975" y="483"/>
                  </a:cubicBezTo>
                  <a:cubicBezTo>
                    <a:pt x="982" y="480"/>
                    <a:pt x="966" y="443"/>
                    <a:pt x="953" y="424"/>
                  </a:cubicBezTo>
                  <a:cubicBezTo>
                    <a:pt x="944" y="408"/>
                    <a:pt x="950" y="402"/>
                    <a:pt x="950" y="402"/>
                  </a:cubicBezTo>
                  <a:cubicBezTo>
                    <a:pt x="951" y="401"/>
                    <a:pt x="952" y="400"/>
                    <a:pt x="953" y="400"/>
                  </a:cubicBezTo>
                  <a:cubicBezTo>
                    <a:pt x="955" y="400"/>
                    <a:pt x="957" y="404"/>
                    <a:pt x="966" y="417"/>
                  </a:cubicBezTo>
                  <a:cubicBezTo>
                    <a:pt x="976" y="433"/>
                    <a:pt x="983" y="440"/>
                    <a:pt x="988" y="440"/>
                  </a:cubicBezTo>
                  <a:cubicBezTo>
                    <a:pt x="994" y="440"/>
                    <a:pt x="994" y="428"/>
                    <a:pt x="985" y="405"/>
                  </a:cubicBezTo>
                  <a:lnTo>
                    <a:pt x="985" y="405"/>
                  </a:lnTo>
                  <a:lnTo>
                    <a:pt x="994" y="424"/>
                  </a:lnTo>
                  <a:cubicBezTo>
                    <a:pt x="1001" y="434"/>
                    <a:pt x="1009" y="442"/>
                    <a:pt x="1017" y="442"/>
                  </a:cubicBezTo>
                  <a:cubicBezTo>
                    <a:pt x="1025" y="442"/>
                    <a:pt x="1033" y="436"/>
                    <a:pt x="1041" y="421"/>
                  </a:cubicBezTo>
                  <a:cubicBezTo>
                    <a:pt x="1057" y="411"/>
                    <a:pt x="1071" y="403"/>
                    <a:pt x="1082" y="403"/>
                  </a:cubicBezTo>
                  <a:cubicBezTo>
                    <a:pt x="1088" y="403"/>
                    <a:pt x="1093" y="406"/>
                    <a:pt x="1098" y="411"/>
                  </a:cubicBezTo>
                  <a:cubicBezTo>
                    <a:pt x="1099" y="414"/>
                    <a:pt x="1100" y="415"/>
                    <a:pt x="1101" y="415"/>
                  </a:cubicBezTo>
                  <a:cubicBezTo>
                    <a:pt x="1108" y="415"/>
                    <a:pt x="1109" y="373"/>
                    <a:pt x="1101" y="336"/>
                  </a:cubicBezTo>
                  <a:lnTo>
                    <a:pt x="1101" y="336"/>
                  </a:lnTo>
                  <a:cubicBezTo>
                    <a:pt x="1106" y="346"/>
                    <a:pt x="1110" y="350"/>
                    <a:pt x="1114" y="350"/>
                  </a:cubicBezTo>
                  <a:cubicBezTo>
                    <a:pt x="1119" y="350"/>
                    <a:pt x="1123" y="347"/>
                    <a:pt x="1129" y="342"/>
                  </a:cubicBezTo>
                  <a:cubicBezTo>
                    <a:pt x="1137" y="337"/>
                    <a:pt x="1142" y="333"/>
                    <a:pt x="1146" y="333"/>
                  </a:cubicBezTo>
                  <a:cubicBezTo>
                    <a:pt x="1150" y="333"/>
                    <a:pt x="1153" y="338"/>
                    <a:pt x="1160" y="348"/>
                  </a:cubicBezTo>
                  <a:cubicBezTo>
                    <a:pt x="1166" y="368"/>
                    <a:pt x="1170" y="379"/>
                    <a:pt x="1170" y="379"/>
                  </a:cubicBezTo>
                  <a:cubicBezTo>
                    <a:pt x="1171" y="379"/>
                    <a:pt x="1170" y="368"/>
                    <a:pt x="1167" y="345"/>
                  </a:cubicBezTo>
                  <a:cubicBezTo>
                    <a:pt x="1160" y="325"/>
                    <a:pt x="1163" y="316"/>
                    <a:pt x="1170" y="316"/>
                  </a:cubicBezTo>
                  <a:cubicBezTo>
                    <a:pt x="1172" y="316"/>
                    <a:pt x="1176" y="318"/>
                    <a:pt x="1179" y="320"/>
                  </a:cubicBezTo>
                  <a:cubicBezTo>
                    <a:pt x="1189" y="330"/>
                    <a:pt x="1195" y="339"/>
                    <a:pt x="1198" y="348"/>
                  </a:cubicBezTo>
                  <a:cubicBezTo>
                    <a:pt x="1203" y="361"/>
                    <a:pt x="1207" y="365"/>
                    <a:pt x="1212" y="365"/>
                  </a:cubicBezTo>
                  <a:cubicBezTo>
                    <a:pt x="1215" y="365"/>
                    <a:pt x="1219" y="362"/>
                    <a:pt x="1223" y="358"/>
                  </a:cubicBezTo>
                  <a:cubicBezTo>
                    <a:pt x="1223" y="342"/>
                    <a:pt x="1232" y="327"/>
                    <a:pt x="1248" y="320"/>
                  </a:cubicBezTo>
                  <a:cubicBezTo>
                    <a:pt x="1267" y="311"/>
                    <a:pt x="1267" y="311"/>
                    <a:pt x="1257" y="270"/>
                  </a:cubicBezTo>
                  <a:cubicBezTo>
                    <a:pt x="1248" y="229"/>
                    <a:pt x="1257" y="226"/>
                    <a:pt x="1273" y="220"/>
                  </a:cubicBezTo>
                  <a:cubicBezTo>
                    <a:pt x="1275" y="219"/>
                    <a:pt x="1277" y="218"/>
                    <a:pt x="1279" y="218"/>
                  </a:cubicBezTo>
                  <a:cubicBezTo>
                    <a:pt x="1284" y="218"/>
                    <a:pt x="1290" y="222"/>
                    <a:pt x="1292" y="236"/>
                  </a:cubicBezTo>
                  <a:cubicBezTo>
                    <a:pt x="1292" y="236"/>
                    <a:pt x="1301" y="254"/>
                    <a:pt x="1308" y="254"/>
                  </a:cubicBezTo>
                  <a:cubicBezTo>
                    <a:pt x="1310" y="254"/>
                    <a:pt x="1313" y="253"/>
                    <a:pt x="1315" y="253"/>
                  </a:cubicBezTo>
                  <a:cubicBezTo>
                    <a:pt x="1320" y="253"/>
                    <a:pt x="1324" y="257"/>
                    <a:pt x="1326" y="270"/>
                  </a:cubicBezTo>
                  <a:cubicBezTo>
                    <a:pt x="1326" y="270"/>
                    <a:pt x="1333" y="289"/>
                    <a:pt x="1345" y="289"/>
                  </a:cubicBezTo>
                  <a:cubicBezTo>
                    <a:pt x="1361" y="289"/>
                    <a:pt x="1373" y="289"/>
                    <a:pt x="1373" y="311"/>
                  </a:cubicBezTo>
                  <a:cubicBezTo>
                    <a:pt x="1380" y="311"/>
                    <a:pt x="1380" y="311"/>
                    <a:pt x="1383" y="289"/>
                  </a:cubicBezTo>
                  <a:cubicBezTo>
                    <a:pt x="1383" y="274"/>
                    <a:pt x="1387" y="259"/>
                    <a:pt x="1399" y="259"/>
                  </a:cubicBezTo>
                  <a:cubicBezTo>
                    <a:pt x="1404" y="259"/>
                    <a:pt x="1411" y="262"/>
                    <a:pt x="1420" y="270"/>
                  </a:cubicBezTo>
                  <a:cubicBezTo>
                    <a:pt x="1426" y="271"/>
                    <a:pt x="1433" y="273"/>
                    <a:pt x="1440" y="273"/>
                  </a:cubicBezTo>
                  <a:cubicBezTo>
                    <a:pt x="1449" y="273"/>
                    <a:pt x="1458" y="270"/>
                    <a:pt x="1461" y="258"/>
                  </a:cubicBezTo>
                  <a:cubicBezTo>
                    <a:pt x="1467" y="261"/>
                    <a:pt x="1467" y="261"/>
                    <a:pt x="1461" y="280"/>
                  </a:cubicBezTo>
                  <a:cubicBezTo>
                    <a:pt x="1456" y="304"/>
                    <a:pt x="1456" y="315"/>
                    <a:pt x="1463" y="315"/>
                  </a:cubicBezTo>
                  <a:cubicBezTo>
                    <a:pt x="1468" y="315"/>
                    <a:pt x="1477" y="308"/>
                    <a:pt x="1489" y="292"/>
                  </a:cubicBezTo>
                  <a:cubicBezTo>
                    <a:pt x="1492" y="283"/>
                    <a:pt x="1495" y="278"/>
                    <a:pt x="1498" y="278"/>
                  </a:cubicBezTo>
                  <a:cubicBezTo>
                    <a:pt x="1501" y="278"/>
                    <a:pt x="1504" y="286"/>
                    <a:pt x="1502" y="298"/>
                  </a:cubicBezTo>
                  <a:cubicBezTo>
                    <a:pt x="1502" y="298"/>
                    <a:pt x="1502" y="299"/>
                    <a:pt x="1503" y="299"/>
                  </a:cubicBezTo>
                  <a:cubicBezTo>
                    <a:pt x="1506" y="299"/>
                    <a:pt x="1513" y="297"/>
                    <a:pt x="1524" y="286"/>
                  </a:cubicBezTo>
                  <a:cubicBezTo>
                    <a:pt x="1531" y="279"/>
                    <a:pt x="1534" y="275"/>
                    <a:pt x="1537" y="275"/>
                  </a:cubicBezTo>
                  <a:cubicBezTo>
                    <a:pt x="1540" y="275"/>
                    <a:pt x="1541" y="282"/>
                    <a:pt x="1543" y="298"/>
                  </a:cubicBezTo>
                  <a:cubicBezTo>
                    <a:pt x="1533" y="317"/>
                    <a:pt x="1539" y="320"/>
                    <a:pt x="1546" y="327"/>
                  </a:cubicBezTo>
                  <a:cubicBezTo>
                    <a:pt x="1548" y="325"/>
                    <a:pt x="1550" y="325"/>
                    <a:pt x="1553" y="325"/>
                  </a:cubicBezTo>
                  <a:cubicBezTo>
                    <a:pt x="1580" y="325"/>
                    <a:pt x="1626" y="382"/>
                    <a:pt x="1612" y="402"/>
                  </a:cubicBezTo>
                  <a:cubicBezTo>
                    <a:pt x="1622" y="397"/>
                    <a:pt x="1627" y="394"/>
                    <a:pt x="1629" y="394"/>
                  </a:cubicBezTo>
                  <a:cubicBezTo>
                    <a:pt x="1631" y="394"/>
                    <a:pt x="1632" y="396"/>
                    <a:pt x="1634" y="399"/>
                  </a:cubicBezTo>
                  <a:cubicBezTo>
                    <a:pt x="1622" y="416"/>
                    <a:pt x="1620" y="423"/>
                    <a:pt x="1624" y="423"/>
                  </a:cubicBezTo>
                  <a:cubicBezTo>
                    <a:pt x="1629" y="423"/>
                    <a:pt x="1642" y="414"/>
                    <a:pt x="1659" y="399"/>
                  </a:cubicBezTo>
                  <a:lnTo>
                    <a:pt x="1655" y="392"/>
                  </a:lnTo>
                  <a:lnTo>
                    <a:pt x="1649" y="386"/>
                  </a:lnTo>
                  <a:cubicBezTo>
                    <a:pt x="1659" y="376"/>
                    <a:pt x="1668" y="371"/>
                    <a:pt x="1672" y="371"/>
                  </a:cubicBezTo>
                  <a:cubicBezTo>
                    <a:pt x="1682" y="371"/>
                    <a:pt x="1678" y="391"/>
                    <a:pt x="1646" y="421"/>
                  </a:cubicBezTo>
                  <a:cubicBezTo>
                    <a:pt x="1632" y="439"/>
                    <a:pt x="1625" y="447"/>
                    <a:pt x="1628" y="447"/>
                  </a:cubicBezTo>
                  <a:cubicBezTo>
                    <a:pt x="1630" y="447"/>
                    <a:pt x="1638" y="442"/>
                    <a:pt x="1655" y="433"/>
                  </a:cubicBezTo>
                  <a:cubicBezTo>
                    <a:pt x="1668" y="425"/>
                    <a:pt x="1677" y="421"/>
                    <a:pt x="1682" y="421"/>
                  </a:cubicBezTo>
                  <a:cubicBezTo>
                    <a:pt x="1690" y="421"/>
                    <a:pt x="1686" y="432"/>
                    <a:pt x="1668" y="452"/>
                  </a:cubicBezTo>
                  <a:cubicBezTo>
                    <a:pt x="1650" y="465"/>
                    <a:pt x="1641" y="472"/>
                    <a:pt x="1643" y="472"/>
                  </a:cubicBezTo>
                  <a:cubicBezTo>
                    <a:pt x="1644" y="472"/>
                    <a:pt x="1654" y="467"/>
                    <a:pt x="1671" y="458"/>
                  </a:cubicBezTo>
                  <a:cubicBezTo>
                    <a:pt x="1701" y="445"/>
                    <a:pt x="1724" y="438"/>
                    <a:pt x="1737" y="438"/>
                  </a:cubicBezTo>
                  <a:cubicBezTo>
                    <a:pt x="1757" y="438"/>
                    <a:pt x="1753" y="453"/>
                    <a:pt x="1709" y="480"/>
                  </a:cubicBezTo>
                  <a:cubicBezTo>
                    <a:pt x="1671" y="502"/>
                    <a:pt x="1659" y="518"/>
                    <a:pt x="1662" y="524"/>
                  </a:cubicBezTo>
                  <a:cubicBezTo>
                    <a:pt x="1662" y="525"/>
                    <a:pt x="1664" y="526"/>
                    <a:pt x="1666" y="526"/>
                  </a:cubicBezTo>
                  <a:cubicBezTo>
                    <a:pt x="1673" y="526"/>
                    <a:pt x="1688" y="518"/>
                    <a:pt x="1702" y="508"/>
                  </a:cubicBezTo>
                  <a:cubicBezTo>
                    <a:pt x="1716" y="496"/>
                    <a:pt x="1724" y="491"/>
                    <a:pt x="1727" y="491"/>
                  </a:cubicBezTo>
                  <a:cubicBezTo>
                    <a:pt x="1731" y="491"/>
                    <a:pt x="1725" y="501"/>
                    <a:pt x="1709" y="521"/>
                  </a:cubicBezTo>
                  <a:cubicBezTo>
                    <a:pt x="1669" y="566"/>
                    <a:pt x="1673" y="581"/>
                    <a:pt x="1709" y="581"/>
                  </a:cubicBezTo>
                  <a:cubicBezTo>
                    <a:pt x="1713" y="581"/>
                    <a:pt x="1717" y="581"/>
                    <a:pt x="1721" y="580"/>
                  </a:cubicBezTo>
                  <a:cubicBezTo>
                    <a:pt x="1768" y="584"/>
                    <a:pt x="1781" y="599"/>
                    <a:pt x="1734" y="605"/>
                  </a:cubicBezTo>
                  <a:cubicBezTo>
                    <a:pt x="1693" y="615"/>
                    <a:pt x="1693" y="615"/>
                    <a:pt x="1718" y="615"/>
                  </a:cubicBezTo>
                  <a:lnTo>
                    <a:pt x="1734" y="646"/>
                  </a:lnTo>
                  <a:cubicBezTo>
                    <a:pt x="1736" y="648"/>
                    <a:pt x="1738" y="649"/>
                    <a:pt x="1742" y="649"/>
                  </a:cubicBezTo>
                  <a:cubicBezTo>
                    <a:pt x="1751" y="649"/>
                    <a:pt x="1764" y="644"/>
                    <a:pt x="1778" y="637"/>
                  </a:cubicBezTo>
                  <a:lnTo>
                    <a:pt x="1778" y="637"/>
                  </a:lnTo>
                  <a:cubicBezTo>
                    <a:pt x="1751" y="660"/>
                    <a:pt x="1740" y="680"/>
                    <a:pt x="1762" y="680"/>
                  </a:cubicBezTo>
                  <a:cubicBezTo>
                    <a:pt x="1766" y="680"/>
                    <a:pt x="1771" y="679"/>
                    <a:pt x="1778" y="678"/>
                  </a:cubicBezTo>
                  <a:lnTo>
                    <a:pt x="1784" y="690"/>
                  </a:lnTo>
                  <a:cubicBezTo>
                    <a:pt x="1787" y="693"/>
                    <a:pt x="1789" y="695"/>
                    <a:pt x="1792" y="695"/>
                  </a:cubicBezTo>
                  <a:cubicBezTo>
                    <a:pt x="1795" y="695"/>
                    <a:pt x="1800" y="693"/>
                    <a:pt x="1809" y="690"/>
                  </a:cubicBezTo>
                  <a:cubicBezTo>
                    <a:pt x="1811" y="690"/>
                    <a:pt x="1813" y="690"/>
                    <a:pt x="1814" y="690"/>
                  </a:cubicBezTo>
                  <a:cubicBezTo>
                    <a:pt x="1829" y="690"/>
                    <a:pt x="1817" y="704"/>
                    <a:pt x="1803" y="721"/>
                  </a:cubicBezTo>
                  <a:cubicBezTo>
                    <a:pt x="1793" y="734"/>
                    <a:pt x="1781" y="746"/>
                    <a:pt x="1786" y="746"/>
                  </a:cubicBezTo>
                  <a:cubicBezTo>
                    <a:pt x="1787" y="746"/>
                    <a:pt x="1789" y="745"/>
                    <a:pt x="1793" y="743"/>
                  </a:cubicBezTo>
                  <a:cubicBezTo>
                    <a:pt x="1812" y="734"/>
                    <a:pt x="1834" y="731"/>
                    <a:pt x="1856" y="728"/>
                  </a:cubicBezTo>
                  <a:cubicBezTo>
                    <a:pt x="1859" y="727"/>
                    <a:pt x="1861" y="726"/>
                    <a:pt x="1863" y="726"/>
                  </a:cubicBezTo>
                  <a:cubicBezTo>
                    <a:pt x="1874" y="726"/>
                    <a:pt x="1862" y="741"/>
                    <a:pt x="1843" y="746"/>
                  </a:cubicBezTo>
                  <a:cubicBezTo>
                    <a:pt x="1825" y="756"/>
                    <a:pt x="1825" y="756"/>
                    <a:pt x="1815" y="781"/>
                  </a:cubicBezTo>
                  <a:cubicBezTo>
                    <a:pt x="1817" y="787"/>
                    <a:pt x="1825" y="790"/>
                    <a:pt x="1832" y="790"/>
                  </a:cubicBezTo>
                  <a:cubicBezTo>
                    <a:pt x="1836" y="790"/>
                    <a:pt x="1840" y="789"/>
                    <a:pt x="1843" y="787"/>
                  </a:cubicBezTo>
                  <a:cubicBezTo>
                    <a:pt x="1846" y="785"/>
                    <a:pt x="1849" y="785"/>
                    <a:pt x="1851" y="785"/>
                  </a:cubicBezTo>
                  <a:cubicBezTo>
                    <a:pt x="1868" y="785"/>
                    <a:pt x="1882" y="814"/>
                    <a:pt x="1869" y="828"/>
                  </a:cubicBezTo>
                  <a:cubicBezTo>
                    <a:pt x="1869" y="828"/>
                    <a:pt x="1872" y="834"/>
                    <a:pt x="1878" y="840"/>
                  </a:cubicBezTo>
                  <a:cubicBezTo>
                    <a:pt x="1881" y="847"/>
                    <a:pt x="1900" y="844"/>
                    <a:pt x="1906" y="847"/>
                  </a:cubicBezTo>
                  <a:cubicBezTo>
                    <a:pt x="1906" y="847"/>
                    <a:pt x="1908" y="851"/>
                    <a:pt x="1920" y="851"/>
                  </a:cubicBezTo>
                  <a:cubicBezTo>
                    <a:pt x="1923" y="851"/>
                    <a:pt x="1927" y="851"/>
                    <a:pt x="1931" y="850"/>
                  </a:cubicBezTo>
                  <a:lnTo>
                    <a:pt x="1931" y="850"/>
                  </a:lnTo>
                  <a:cubicBezTo>
                    <a:pt x="1934" y="856"/>
                    <a:pt x="1937" y="862"/>
                    <a:pt x="1919" y="872"/>
                  </a:cubicBezTo>
                  <a:cubicBezTo>
                    <a:pt x="1936" y="865"/>
                    <a:pt x="1946" y="861"/>
                    <a:pt x="1949" y="861"/>
                  </a:cubicBezTo>
                  <a:cubicBezTo>
                    <a:pt x="1954" y="861"/>
                    <a:pt x="1946" y="868"/>
                    <a:pt x="1928" y="884"/>
                  </a:cubicBezTo>
                  <a:cubicBezTo>
                    <a:pt x="1908" y="896"/>
                    <a:pt x="1898" y="902"/>
                    <a:pt x="1901" y="902"/>
                  </a:cubicBezTo>
                  <a:cubicBezTo>
                    <a:pt x="1902" y="902"/>
                    <a:pt x="1913" y="898"/>
                    <a:pt x="1931" y="891"/>
                  </a:cubicBezTo>
                  <a:cubicBezTo>
                    <a:pt x="1939" y="888"/>
                    <a:pt x="1944" y="887"/>
                    <a:pt x="1947" y="887"/>
                  </a:cubicBezTo>
                  <a:cubicBezTo>
                    <a:pt x="1951" y="887"/>
                    <a:pt x="1947" y="891"/>
                    <a:pt x="1937" y="903"/>
                  </a:cubicBezTo>
                  <a:cubicBezTo>
                    <a:pt x="1925" y="909"/>
                    <a:pt x="1924" y="914"/>
                    <a:pt x="1928" y="914"/>
                  </a:cubicBezTo>
                  <a:cubicBezTo>
                    <a:pt x="1931" y="914"/>
                    <a:pt x="1935" y="913"/>
                    <a:pt x="1941" y="909"/>
                  </a:cubicBezTo>
                  <a:cubicBezTo>
                    <a:pt x="1956" y="904"/>
                    <a:pt x="1970" y="901"/>
                    <a:pt x="1979" y="901"/>
                  </a:cubicBezTo>
                  <a:cubicBezTo>
                    <a:pt x="1994" y="901"/>
                    <a:pt x="1997" y="908"/>
                    <a:pt x="1975" y="922"/>
                  </a:cubicBezTo>
                  <a:cubicBezTo>
                    <a:pt x="1975" y="922"/>
                    <a:pt x="1976" y="925"/>
                    <a:pt x="1984" y="925"/>
                  </a:cubicBezTo>
                  <a:cubicBezTo>
                    <a:pt x="1988" y="925"/>
                    <a:pt x="1993" y="924"/>
                    <a:pt x="2000" y="922"/>
                  </a:cubicBezTo>
                  <a:cubicBezTo>
                    <a:pt x="2017" y="915"/>
                    <a:pt x="2027" y="911"/>
                    <a:pt x="2028" y="911"/>
                  </a:cubicBezTo>
                  <a:cubicBezTo>
                    <a:pt x="2031" y="911"/>
                    <a:pt x="2022" y="916"/>
                    <a:pt x="2003" y="928"/>
                  </a:cubicBezTo>
                  <a:cubicBezTo>
                    <a:pt x="1983" y="946"/>
                    <a:pt x="1977" y="955"/>
                    <a:pt x="1986" y="955"/>
                  </a:cubicBezTo>
                  <a:cubicBezTo>
                    <a:pt x="1990" y="955"/>
                    <a:pt x="1999" y="953"/>
                    <a:pt x="2013" y="947"/>
                  </a:cubicBezTo>
                  <a:cubicBezTo>
                    <a:pt x="2013" y="947"/>
                    <a:pt x="2016" y="946"/>
                    <a:pt x="2020" y="946"/>
                  </a:cubicBezTo>
                  <a:cubicBezTo>
                    <a:pt x="2025" y="946"/>
                    <a:pt x="2030" y="948"/>
                    <a:pt x="2022" y="960"/>
                  </a:cubicBezTo>
                  <a:cubicBezTo>
                    <a:pt x="2012" y="977"/>
                    <a:pt x="2014" y="1009"/>
                    <a:pt x="2030" y="1009"/>
                  </a:cubicBezTo>
                  <a:cubicBezTo>
                    <a:pt x="2035" y="1009"/>
                    <a:pt x="2040" y="1007"/>
                    <a:pt x="2047" y="1000"/>
                  </a:cubicBezTo>
                  <a:lnTo>
                    <a:pt x="2053" y="1013"/>
                  </a:lnTo>
                  <a:cubicBezTo>
                    <a:pt x="2046" y="1032"/>
                    <a:pt x="2046" y="1040"/>
                    <a:pt x="2057" y="1040"/>
                  </a:cubicBezTo>
                  <a:cubicBezTo>
                    <a:pt x="2060" y="1040"/>
                    <a:pt x="2064" y="1039"/>
                    <a:pt x="2069" y="1038"/>
                  </a:cubicBezTo>
                  <a:lnTo>
                    <a:pt x="2088" y="1032"/>
                  </a:lnTo>
                  <a:lnTo>
                    <a:pt x="2088" y="1032"/>
                  </a:lnTo>
                  <a:cubicBezTo>
                    <a:pt x="2072" y="1044"/>
                    <a:pt x="2057" y="1060"/>
                    <a:pt x="2060" y="1066"/>
                  </a:cubicBezTo>
                  <a:cubicBezTo>
                    <a:pt x="2063" y="1069"/>
                    <a:pt x="2064" y="1071"/>
                    <a:pt x="2066" y="1071"/>
                  </a:cubicBezTo>
                  <a:cubicBezTo>
                    <a:pt x="2069" y="1071"/>
                    <a:pt x="2073" y="1068"/>
                    <a:pt x="2082" y="1063"/>
                  </a:cubicBezTo>
                  <a:cubicBezTo>
                    <a:pt x="2089" y="1054"/>
                    <a:pt x="2094" y="1050"/>
                    <a:pt x="2097" y="1050"/>
                  </a:cubicBezTo>
                  <a:cubicBezTo>
                    <a:pt x="2100" y="1050"/>
                    <a:pt x="2102" y="1054"/>
                    <a:pt x="2104" y="1057"/>
                  </a:cubicBezTo>
                  <a:cubicBezTo>
                    <a:pt x="2107" y="1063"/>
                    <a:pt x="2094" y="1082"/>
                    <a:pt x="2075" y="1091"/>
                  </a:cubicBezTo>
                  <a:lnTo>
                    <a:pt x="2079" y="1097"/>
                  </a:lnTo>
                  <a:cubicBezTo>
                    <a:pt x="2097" y="1087"/>
                    <a:pt x="2107" y="1083"/>
                    <a:pt x="2111" y="1083"/>
                  </a:cubicBezTo>
                  <a:cubicBezTo>
                    <a:pt x="2114" y="1083"/>
                    <a:pt x="2110" y="1087"/>
                    <a:pt x="2100" y="1091"/>
                  </a:cubicBezTo>
                  <a:cubicBezTo>
                    <a:pt x="2088" y="1110"/>
                    <a:pt x="2091" y="1116"/>
                    <a:pt x="2094" y="1123"/>
                  </a:cubicBezTo>
                  <a:cubicBezTo>
                    <a:pt x="2099" y="1119"/>
                    <a:pt x="2102" y="1118"/>
                    <a:pt x="2103" y="1118"/>
                  </a:cubicBezTo>
                  <a:cubicBezTo>
                    <a:pt x="2105" y="1118"/>
                    <a:pt x="2100" y="1124"/>
                    <a:pt x="2096" y="1124"/>
                  </a:cubicBezTo>
                  <a:cubicBezTo>
                    <a:pt x="2095" y="1124"/>
                    <a:pt x="2095" y="1123"/>
                    <a:pt x="2094" y="1123"/>
                  </a:cubicBezTo>
                  <a:lnTo>
                    <a:pt x="2075" y="1132"/>
                  </a:lnTo>
                  <a:cubicBezTo>
                    <a:pt x="2071" y="1139"/>
                    <a:pt x="2070" y="1142"/>
                    <a:pt x="2072" y="1142"/>
                  </a:cubicBezTo>
                  <a:cubicBezTo>
                    <a:pt x="2075" y="1142"/>
                    <a:pt x="2086" y="1135"/>
                    <a:pt x="2097" y="1129"/>
                  </a:cubicBezTo>
                  <a:lnTo>
                    <a:pt x="2104" y="1141"/>
                  </a:lnTo>
                  <a:cubicBezTo>
                    <a:pt x="2106" y="1144"/>
                    <a:pt x="2109" y="1146"/>
                    <a:pt x="2112" y="1146"/>
                  </a:cubicBezTo>
                  <a:cubicBezTo>
                    <a:pt x="2115" y="1146"/>
                    <a:pt x="2119" y="1143"/>
                    <a:pt x="2126" y="1135"/>
                  </a:cubicBezTo>
                  <a:cubicBezTo>
                    <a:pt x="2140" y="1125"/>
                    <a:pt x="2153" y="1117"/>
                    <a:pt x="2161" y="1117"/>
                  </a:cubicBezTo>
                  <a:cubicBezTo>
                    <a:pt x="2163" y="1117"/>
                    <a:pt x="2165" y="1118"/>
                    <a:pt x="2166" y="1119"/>
                  </a:cubicBezTo>
                  <a:cubicBezTo>
                    <a:pt x="2170" y="1116"/>
                    <a:pt x="2173" y="1115"/>
                    <a:pt x="2173" y="1115"/>
                  </a:cubicBezTo>
                  <a:cubicBezTo>
                    <a:pt x="2175" y="1115"/>
                    <a:pt x="2171" y="1121"/>
                    <a:pt x="2168" y="1121"/>
                  </a:cubicBezTo>
                  <a:cubicBezTo>
                    <a:pt x="2167" y="1121"/>
                    <a:pt x="2167" y="1120"/>
                    <a:pt x="2166" y="1119"/>
                  </a:cubicBezTo>
                  <a:cubicBezTo>
                    <a:pt x="2147" y="1129"/>
                    <a:pt x="2129" y="1141"/>
                    <a:pt x="2135" y="1148"/>
                  </a:cubicBezTo>
                  <a:cubicBezTo>
                    <a:pt x="2138" y="1154"/>
                    <a:pt x="2119" y="1163"/>
                    <a:pt x="2119" y="1163"/>
                  </a:cubicBezTo>
                  <a:cubicBezTo>
                    <a:pt x="2087" y="1177"/>
                    <a:pt x="2105" y="1190"/>
                    <a:pt x="2124" y="1190"/>
                  </a:cubicBezTo>
                  <a:cubicBezTo>
                    <a:pt x="2128" y="1190"/>
                    <a:pt x="2132" y="1189"/>
                    <a:pt x="2135" y="1188"/>
                  </a:cubicBezTo>
                  <a:cubicBezTo>
                    <a:pt x="2147" y="1186"/>
                    <a:pt x="2156" y="1184"/>
                    <a:pt x="2162" y="1184"/>
                  </a:cubicBezTo>
                  <a:cubicBezTo>
                    <a:pt x="2175" y="1184"/>
                    <a:pt x="2171" y="1192"/>
                    <a:pt x="2144" y="1207"/>
                  </a:cubicBezTo>
                  <a:cubicBezTo>
                    <a:pt x="2131" y="1215"/>
                    <a:pt x="2129" y="1219"/>
                    <a:pt x="2135" y="1219"/>
                  </a:cubicBezTo>
                  <a:cubicBezTo>
                    <a:pt x="2145" y="1219"/>
                    <a:pt x="2175" y="1209"/>
                    <a:pt x="2210" y="1191"/>
                  </a:cubicBezTo>
                  <a:lnTo>
                    <a:pt x="2267" y="1163"/>
                  </a:lnTo>
                  <a:lnTo>
                    <a:pt x="2213" y="1198"/>
                  </a:lnTo>
                  <a:cubicBezTo>
                    <a:pt x="2158" y="1238"/>
                    <a:pt x="2147" y="1246"/>
                    <a:pt x="2169" y="1246"/>
                  </a:cubicBezTo>
                  <a:cubicBezTo>
                    <a:pt x="2174" y="1246"/>
                    <a:pt x="2182" y="1245"/>
                    <a:pt x="2191" y="1245"/>
                  </a:cubicBezTo>
                  <a:cubicBezTo>
                    <a:pt x="2216" y="1245"/>
                    <a:pt x="2216" y="1245"/>
                    <a:pt x="2201" y="1257"/>
                  </a:cubicBezTo>
                  <a:cubicBezTo>
                    <a:pt x="2182" y="1267"/>
                    <a:pt x="2185" y="1273"/>
                    <a:pt x="2198" y="1292"/>
                  </a:cubicBezTo>
                  <a:cubicBezTo>
                    <a:pt x="2204" y="1304"/>
                    <a:pt x="2207" y="1311"/>
                    <a:pt x="2214" y="1311"/>
                  </a:cubicBezTo>
                  <a:cubicBezTo>
                    <a:pt x="2218" y="1311"/>
                    <a:pt x="2222" y="1309"/>
                    <a:pt x="2229" y="1304"/>
                  </a:cubicBezTo>
                  <a:lnTo>
                    <a:pt x="2235" y="1317"/>
                  </a:lnTo>
                  <a:cubicBezTo>
                    <a:pt x="2219" y="1332"/>
                    <a:pt x="2218" y="1340"/>
                    <a:pt x="2226" y="1340"/>
                  </a:cubicBezTo>
                  <a:cubicBezTo>
                    <a:pt x="2233" y="1340"/>
                    <a:pt x="2247" y="1333"/>
                    <a:pt x="2263" y="1320"/>
                  </a:cubicBezTo>
                  <a:lnTo>
                    <a:pt x="2270" y="1336"/>
                  </a:lnTo>
                  <a:lnTo>
                    <a:pt x="2251" y="1345"/>
                  </a:lnTo>
                  <a:cubicBezTo>
                    <a:pt x="2232" y="1354"/>
                    <a:pt x="2241" y="1367"/>
                    <a:pt x="2273" y="1417"/>
                  </a:cubicBezTo>
                  <a:cubicBezTo>
                    <a:pt x="2299" y="1467"/>
                    <a:pt x="2301" y="1481"/>
                    <a:pt x="2326" y="1481"/>
                  </a:cubicBezTo>
                  <a:cubicBezTo>
                    <a:pt x="2331" y="1481"/>
                    <a:pt x="2337" y="1481"/>
                    <a:pt x="2345" y="1480"/>
                  </a:cubicBezTo>
                  <a:cubicBezTo>
                    <a:pt x="2389" y="1483"/>
                    <a:pt x="2392" y="1492"/>
                    <a:pt x="2348" y="1495"/>
                  </a:cubicBezTo>
                  <a:cubicBezTo>
                    <a:pt x="2332" y="1498"/>
                    <a:pt x="2316" y="1505"/>
                    <a:pt x="2323" y="1505"/>
                  </a:cubicBezTo>
                  <a:cubicBezTo>
                    <a:pt x="2325" y="1505"/>
                    <a:pt x="2327" y="1505"/>
                    <a:pt x="2329" y="1505"/>
                  </a:cubicBezTo>
                  <a:lnTo>
                    <a:pt x="2329" y="1505"/>
                  </a:lnTo>
                  <a:cubicBezTo>
                    <a:pt x="2332" y="1517"/>
                    <a:pt x="2323" y="1527"/>
                    <a:pt x="2314" y="1530"/>
                  </a:cubicBezTo>
                  <a:cubicBezTo>
                    <a:pt x="2276" y="1552"/>
                    <a:pt x="2295" y="1558"/>
                    <a:pt x="2317" y="1558"/>
                  </a:cubicBezTo>
                  <a:cubicBezTo>
                    <a:pt x="2328" y="1556"/>
                    <a:pt x="2335" y="1556"/>
                    <a:pt x="2338" y="1556"/>
                  </a:cubicBezTo>
                  <a:cubicBezTo>
                    <a:pt x="2347" y="1556"/>
                    <a:pt x="2332" y="1561"/>
                    <a:pt x="2317" y="1568"/>
                  </a:cubicBezTo>
                  <a:cubicBezTo>
                    <a:pt x="2298" y="1574"/>
                    <a:pt x="2273" y="1577"/>
                    <a:pt x="2295" y="1580"/>
                  </a:cubicBezTo>
                  <a:cubicBezTo>
                    <a:pt x="2315" y="1586"/>
                    <a:pt x="2330" y="1628"/>
                    <a:pt x="2298" y="1628"/>
                  </a:cubicBezTo>
                  <a:cubicBezTo>
                    <a:pt x="2296" y="1628"/>
                    <a:pt x="2292" y="1628"/>
                    <a:pt x="2288" y="1627"/>
                  </a:cubicBezTo>
                  <a:cubicBezTo>
                    <a:pt x="2288" y="1627"/>
                    <a:pt x="2288" y="1633"/>
                    <a:pt x="2285" y="1643"/>
                  </a:cubicBezTo>
                  <a:cubicBezTo>
                    <a:pt x="2307" y="1646"/>
                    <a:pt x="2304" y="1662"/>
                    <a:pt x="2298" y="1674"/>
                  </a:cubicBezTo>
                  <a:cubicBezTo>
                    <a:pt x="2294" y="1685"/>
                    <a:pt x="2291" y="1691"/>
                    <a:pt x="2284" y="1691"/>
                  </a:cubicBezTo>
                  <a:cubicBezTo>
                    <a:pt x="2280" y="1691"/>
                    <a:pt x="2276" y="1690"/>
                    <a:pt x="2270" y="1687"/>
                  </a:cubicBezTo>
                  <a:cubicBezTo>
                    <a:pt x="2263" y="1682"/>
                    <a:pt x="2258" y="1680"/>
                    <a:pt x="2256" y="1680"/>
                  </a:cubicBezTo>
                  <a:cubicBezTo>
                    <a:pt x="2251" y="1680"/>
                    <a:pt x="2252" y="1687"/>
                    <a:pt x="2260" y="1699"/>
                  </a:cubicBezTo>
                  <a:cubicBezTo>
                    <a:pt x="2260" y="1705"/>
                    <a:pt x="2292" y="1730"/>
                    <a:pt x="2288" y="1737"/>
                  </a:cubicBezTo>
                  <a:cubicBezTo>
                    <a:pt x="2307" y="1746"/>
                    <a:pt x="2323" y="1762"/>
                    <a:pt x="2317" y="1768"/>
                  </a:cubicBezTo>
                  <a:lnTo>
                    <a:pt x="2298" y="1759"/>
                  </a:lnTo>
                  <a:lnTo>
                    <a:pt x="2260" y="1740"/>
                  </a:lnTo>
                  <a:lnTo>
                    <a:pt x="2260" y="1740"/>
                  </a:lnTo>
                  <a:cubicBezTo>
                    <a:pt x="2257" y="1746"/>
                    <a:pt x="2251" y="1752"/>
                    <a:pt x="2270" y="1762"/>
                  </a:cubicBezTo>
                  <a:cubicBezTo>
                    <a:pt x="2264" y="1761"/>
                    <a:pt x="2260" y="1761"/>
                    <a:pt x="2256" y="1761"/>
                  </a:cubicBezTo>
                  <a:cubicBezTo>
                    <a:pt x="2244" y="1761"/>
                    <a:pt x="2239" y="1764"/>
                    <a:pt x="2232" y="1771"/>
                  </a:cubicBezTo>
                  <a:cubicBezTo>
                    <a:pt x="2220" y="1784"/>
                    <a:pt x="2210" y="1793"/>
                    <a:pt x="2220" y="1809"/>
                  </a:cubicBezTo>
                  <a:cubicBezTo>
                    <a:pt x="2208" y="1804"/>
                    <a:pt x="2198" y="1801"/>
                    <a:pt x="2189" y="1801"/>
                  </a:cubicBezTo>
                  <a:cubicBezTo>
                    <a:pt x="2166" y="1801"/>
                    <a:pt x="2153" y="1818"/>
                    <a:pt x="2169" y="1843"/>
                  </a:cubicBezTo>
                  <a:cubicBezTo>
                    <a:pt x="2177" y="1853"/>
                    <a:pt x="2178" y="1859"/>
                    <a:pt x="2171" y="1859"/>
                  </a:cubicBezTo>
                  <a:cubicBezTo>
                    <a:pt x="2168" y="1859"/>
                    <a:pt x="2162" y="1857"/>
                    <a:pt x="2154" y="1853"/>
                  </a:cubicBezTo>
                  <a:cubicBezTo>
                    <a:pt x="2145" y="1847"/>
                    <a:pt x="2141" y="1844"/>
                    <a:pt x="2139" y="1844"/>
                  </a:cubicBezTo>
                  <a:cubicBezTo>
                    <a:pt x="2136" y="1844"/>
                    <a:pt x="2138" y="1849"/>
                    <a:pt x="2141" y="1859"/>
                  </a:cubicBezTo>
                  <a:cubicBezTo>
                    <a:pt x="2144" y="1868"/>
                    <a:pt x="2142" y="1871"/>
                    <a:pt x="2138" y="1871"/>
                  </a:cubicBezTo>
                  <a:cubicBezTo>
                    <a:pt x="2133" y="1871"/>
                    <a:pt x="2121" y="1863"/>
                    <a:pt x="2110" y="1856"/>
                  </a:cubicBezTo>
                  <a:cubicBezTo>
                    <a:pt x="2094" y="1840"/>
                    <a:pt x="2085" y="1833"/>
                    <a:pt x="2081" y="1833"/>
                  </a:cubicBezTo>
                  <a:cubicBezTo>
                    <a:pt x="2077" y="1833"/>
                    <a:pt x="2077" y="1839"/>
                    <a:pt x="2079" y="1850"/>
                  </a:cubicBezTo>
                  <a:cubicBezTo>
                    <a:pt x="2082" y="1865"/>
                    <a:pt x="2072" y="1878"/>
                    <a:pt x="2060" y="1884"/>
                  </a:cubicBezTo>
                  <a:cubicBezTo>
                    <a:pt x="2060" y="1909"/>
                    <a:pt x="2053" y="1912"/>
                    <a:pt x="2069" y="1928"/>
                  </a:cubicBezTo>
                  <a:cubicBezTo>
                    <a:pt x="2079" y="1940"/>
                    <a:pt x="2082" y="1953"/>
                    <a:pt x="2088" y="1966"/>
                  </a:cubicBezTo>
                  <a:cubicBezTo>
                    <a:pt x="2087" y="1976"/>
                    <a:pt x="2084" y="1980"/>
                    <a:pt x="2082" y="1980"/>
                  </a:cubicBezTo>
                  <a:cubicBezTo>
                    <a:pt x="2080" y="1980"/>
                    <a:pt x="2078" y="1974"/>
                    <a:pt x="2082" y="1972"/>
                  </a:cubicBezTo>
                  <a:cubicBezTo>
                    <a:pt x="2082" y="1947"/>
                    <a:pt x="2075" y="1950"/>
                    <a:pt x="2057" y="1934"/>
                  </a:cubicBezTo>
                  <a:cubicBezTo>
                    <a:pt x="2053" y="1929"/>
                    <a:pt x="2047" y="1927"/>
                    <a:pt x="2040" y="1927"/>
                  </a:cubicBezTo>
                  <a:cubicBezTo>
                    <a:pt x="2034" y="1927"/>
                    <a:pt x="2028" y="1928"/>
                    <a:pt x="2022" y="1931"/>
                  </a:cubicBezTo>
                  <a:lnTo>
                    <a:pt x="2000" y="1947"/>
                  </a:lnTo>
                  <a:cubicBezTo>
                    <a:pt x="1991" y="1945"/>
                    <a:pt x="1983" y="1944"/>
                    <a:pt x="1978" y="1944"/>
                  </a:cubicBezTo>
                  <a:cubicBezTo>
                    <a:pt x="1967" y="1944"/>
                    <a:pt x="1966" y="1949"/>
                    <a:pt x="1975" y="1962"/>
                  </a:cubicBezTo>
                  <a:cubicBezTo>
                    <a:pt x="1988" y="1982"/>
                    <a:pt x="1993" y="1991"/>
                    <a:pt x="1993" y="1991"/>
                  </a:cubicBezTo>
                  <a:cubicBezTo>
                    <a:pt x="1993" y="1991"/>
                    <a:pt x="1990" y="1986"/>
                    <a:pt x="1984" y="1978"/>
                  </a:cubicBezTo>
                  <a:cubicBezTo>
                    <a:pt x="1977" y="1970"/>
                    <a:pt x="1968" y="1967"/>
                    <a:pt x="1958" y="1967"/>
                  </a:cubicBezTo>
                  <a:cubicBezTo>
                    <a:pt x="1929" y="1967"/>
                    <a:pt x="1895" y="1996"/>
                    <a:pt x="1906" y="2024"/>
                  </a:cubicBezTo>
                  <a:lnTo>
                    <a:pt x="1906" y="2024"/>
                  </a:lnTo>
                  <a:cubicBezTo>
                    <a:pt x="1903" y="2020"/>
                    <a:pt x="1900" y="2014"/>
                    <a:pt x="1897" y="2009"/>
                  </a:cubicBezTo>
                  <a:cubicBezTo>
                    <a:pt x="1890" y="1999"/>
                    <a:pt x="1885" y="1996"/>
                    <a:pt x="1880" y="1996"/>
                  </a:cubicBezTo>
                  <a:cubicBezTo>
                    <a:pt x="1876" y="1996"/>
                    <a:pt x="1871" y="1999"/>
                    <a:pt x="1865" y="2003"/>
                  </a:cubicBezTo>
                  <a:cubicBezTo>
                    <a:pt x="1859" y="2006"/>
                    <a:pt x="1847" y="2038"/>
                    <a:pt x="1828" y="2050"/>
                  </a:cubicBezTo>
                  <a:cubicBezTo>
                    <a:pt x="1806" y="2063"/>
                    <a:pt x="1787" y="2075"/>
                    <a:pt x="1796" y="2091"/>
                  </a:cubicBezTo>
                  <a:cubicBezTo>
                    <a:pt x="1795" y="2092"/>
                    <a:pt x="1793" y="2093"/>
                    <a:pt x="1792" y="2093"/>
                  </a:cubicBezTo>
                  <a:cubicBezTo>
                    <a:pt x="1789" y="2093"/>
                    <a:pt x="1787" y="2089"/>
                    <a:pt x="1781" y="2078"/>
                  </a:cubicBezTo>
                  <a:cubicBezTo>
                    <a:pt x="1777" y="2064"/>
                    <a:pt x="1773" y="2060"/>
                    <a:pt x="1769" y="2060"/>
                  </a:cubicBezTo>
                  <a:cubicBezTo>
                    <a:pt x="1766" y="2060"/>
                    <a:pt x="1764" y="2062"/>
                    <a:pt x="1762" y="2063"/>
                  </a:cubicBezTo>
                  <a:cubicBezTo>
                    <a:pt x="1756" y="2066"/>
                    <a:pt x="1768" y="2085"/>
                    <a:pt x="1781" y="2103"/>
                  </a:cubicBezTo>
                  <a:cubicBezTo>
                    <a:pt x="1787" y="2113"/>
                    <a:pt x="1786" y="2119"/>
                    <a:pt x="1780" y="2119"/>
                  </a:cubicBezTo>
                  <a:cubicBezTo>
                    <a:pt x="1776" y="2119"/>
                    <a:pt x="1770" y="2117"/>
                    <a:pt x="1762" y="2113"/>
                  </a:cubicBezTo>
                  <a:cubicBezTo>
                    <a:pt x="1758" y="2111"/>
                    <a:pt x="1753" y="2110"/>
                    <a:pt x="1748" y="2110"/>
                  </a:cubicBezTo>
                  <a:cubicBezTo>
                    <a:pt x="1730" y="2110"/>
                    <a:pt x="1712" y="2124"/>
                    <a:pt x="1712" y="2144"/>
                  </a:cubicBezTo>
                  <a:cubicBezTo>
                    <a:pt x="1709" y="2145"/>
                    <a:pt x="1707" y="2147"/>
                    <a:pt x="1705" y="2147"/>
                  </a:cubicBezTo>
                  <a:cubicBezTo>
                    <a:pt x="1700" y="2147"/>
                    <a:pt x="1696" y="2143"/>
                    <a:pt x="1690" y="2132"/>
                  </a:cubicBezTo>
                  <a:cubicBezTo>
                    <a:pt x="1681" y="2126"/>
                    <a:pt x="1672" y="2121"/>
                    <a:pt x="1666" y="2121"/>
                  </a:cubicBezTo>
                  <a:cubicBezTo>
                    <a:pt x="1658" y="2121"/>
                    <a:pt x="1653" y="2128"/>
                    <a:pt x="1659" y="2150"/>
                  </a:cubicBezTo>
                  <a:cubicBezTo>
                    <a:pt x="1657" y="2151"/>
                    <a:pt x="1655" y="2152"/>
                    <a:pt x="1654" y="2152"/>
                  </a:cubicBezTo>
                  <a:cubicBezTo>
                    <a:pt x="1652" y="2152"/>
                    <a:pt x="1650" y="2148"/>
                    <a:pt x="1643" y="2135"/>
                  </a:cubicBezTo>
                  <a:cubicBezTo>
                    <a:pt x="1632" y="2128"/>
                    <a:pt x="1625" y="2119"/>
                    <a:pt x="1623" y="2119"/>
                  </a:cubicBezTo>
                  <a:lnTo>
                    <a:pt x="1623" y="2119"/>
                  </a:lnTo>
                  <a:cubicBezTo>
                    <a:pt x="1621" y="2119"/>
                    <a:pt x="1623" y="2124"/>
                    <a:pt x="1630" y="2141"/>
                  </a:cubicBezTo>
                  <a:cubicBezTo>
                    <a:pt x="1630" y="2159"/>
                    <a:pt x="1617" y="2171"/>
                    <a:pt x="1602" y="2171"/>
                  </a:cubicBezTo>
                  <a:cubicBezTo>
                    <a:pt x="1597" y="2171"/>
                    <a:pt x="1592" y="2169"/>
                    <a:pt x="1586" y="2166"/>
                  </a:cubicBezTo>
                  <a:cubicBezTo>
                    <a:pt x="1580" y="2169"/>
                    <a:pt x="1574" y="2172"/>
                    <a:pt x="1580" y="2191"/>
                  </a:cubicBezTo>
                  <a:cubicBezTo>
                    <a:pt x="1584" y="2198"/>
                    <a:pt x="1587" y="2205"/>
                    <a:pt x="1590" y="2210"/>
                  </a:cubicBezTo>
                  <a:cubicBezTo>
                    <a:pt x="1578" y="2193"/>
                    <a:pt x="1572" y="2185"/>
                    <a:pt x="1571" y="2185"/>
                  </a:cubicBezTo>
                  <a:lnTo>
                    <a:pt x="1571" y="2185"/>
                  </a:lnTo>
                  <a:cubicBezTo>
                    <a:pt x="1569" y="2185"/>
                    <a:pt x="1572" y="2195"/>
                    <a:pt x="1577" y="2216"/>
                  </a:cubicBezTo>
                  <a:cubicBezTo>
                    <a:pt x="1582" y="2226"/>
                    <a:pt x="1583" y="2232"/>
                    <a:pt x="1581" y="2232"/>
                  </a:cubicBezTo>
                  <a:cubicBezTo>
                    <a:pt x="1579" y="2232"/>
                    <a:pt x="1575" y="2228"/>
                    <a:pt x="1571" y="2219"/>
                  </a:cubicBezTo>
                  <a:cubicBezTo>
                    <a:pt x="1559" y="2205"/>
                    <a:pt x="1553" y="2204"/>
                    <a:pt x="1550" y="2204"/>
                  </a:cubicBezTo>
                  <a:cubicBezTo>
                    <a:pt x="1549" y="2204"/>
                    <a:pt x="1549" y="2204"/>
                    <a:pt x="1549" y="2204"/>
                  </a:cubicBezTo>
                  <a:cubicBezTo>
                    <a:pt x="1543" y="2207"/>
                    <a:pt x="1518" y="2241"/>
                    <a:pt x="1480" y="2251"/>
                  </a:cubicBezTo>
                  <a:cubicBezTo>
                    <a:pt x="1424" y="2270"/>
                    <a:pt x="1402" y="2273"/>
                    <a:pt x="1408" y="2291"/>
                  </a:cubicBezTo>
                  <a:cubicBezTo>
                    <a:pt x="1406" y="2303"/>
                    <a:pt x="1405" y="2308"/>
                    <a:pt x="1403" y="2308"/>
                  </a:cubicBezTo>
                  <a:cubicBezTo>
                    <a:pt x="1401" y="2308"/>
                    <a:pt x="1398" y="2304"/>
                    <a:pt x="1392" y="2295"/>
                  </a:cubicBezTo>
                  <a:cubicBezTo>
                    <a:pt x="1383" y="2280"/>
                    <a:pt x="1377" y="2279"/>
                    <a:pt x="1371" y="2279"/>
                  </a:cubicBezTo>
                  <a:cubicBezTo>
                    <a:pt x="1368" y="2279"/>
                    <a:pt x="1366" y="2279"/>
                    <a:pt x="1364" y="2279"/>
                  </a:cubicBezTo>
                  <a:cubicBezTo>
                    <a:pt x="1362" y="2280"/>
                    <a:pt x="1360" y="2280"/>
                    <a:pt x="1359" y="2280"/>
                  </a:cubicBezTo>
                  <a:cubicBezTo>
                    <a:pt x="1354" y="2280"/>
                    <a:pt x="1351" y="2277"/>
                    <a:pt x="1348" y="2263"/>
                  </a:cubicBezTo>
                  <a:cubicBezTo>
                    <a:pt x="1345" y="2285"/>
                    <a:pt x="1345" y="2285"/>
                    <a:pt x="1336" y="2285"/>
                  </a:cubicBezTo>
                  <a:cubicBezTo>
                    <a:pt x="1334" y="2275"/>
                    <a:pt x="1332" y="2270"/>
                    <a:pt x="1330" y="2270"/>
                  </a:cubicBezTo>
                  <a:cubicBezTo>
                    <a:pt x="1327" y="2270"/>
                    <a:pt x="1325" y="2275"/>
                    <a:pt x="1323" y="2285"/>
                  </a:cubicBezTo>
                  <a:cubicBezTo>
                    <a:pt x="1322" y="2308"/>
                    <a:pt x="1321" y="2318"/>
                    <a:pt x="1320" y="2318"/>
                  </a:cubicBezTo>
                  <a:cubicBezTo>
                    <a:pt x="1318" y="2318"/>
                    <a:pt x="1317" y="2308"/>
                    <a:pt x="1314" y="2288"/>
                  </a:cubicBezTo>
                  <a:cubicBezTo>
                    <a:pt x="1312" y="2273"/>
                    <a:pt x="1300" y="2259"/>
                    <a:pt x="1297" y="2259"/>
                  </a:cubicBezTo>
                  <a:cubicBezTo>
                    <a:pt x="1295" y="2259"/>
                    <a:pt x="1295" y="2261"/>
                    <a:pt x="1298" y="2266"/>
                  </a:cubicBezTo>
                  <a:cubicBezTo>
                    <a:pt x="1298" y="2288"/>
                    <a:pt x="1286" y="2288"/>
                    <a:pt x="1279" y="2310"/>
                  </a:cubicBezTo>
                  <a:cubicBezTo>
                    <a:pt x="1278" y="2311"/>
                    <a:pt x="1276" y="2312"/>
                    <a:pt x="1274" y="2312"/>
                  </a:cubicBezTo>
                  <a:cubicBezTo>
                    <a:pt x="1269" y="2312"/>
                    <a:pt x="1264" y="2307"/>
                    <a:pt x="1264" y="2291"/>
                  </a:cubicBezTo>
                  <a:cubicBezTo>
                    <a:pt x="1261" y="2286"/>
                    <a:pt x="1256" y="2284"/>
                    <a:pt x="1251" y="2284"/>
                  </a:cubicBezTo>
                  <a:cubicBezTo>
                    <a:pt x="1237" y="2284"/>
                    <a:pt x="1218" y="2298"/>
                    <a:pt x="1214" y="2313"/>
                  </a:cubicBezTo>
                  <a:cubicBezTo>
                    <a:pt x="1214" y="2324"/>
                    <a:pt x="1211" y="2330"/>
                    <a:pt x="1209" y="2330"/>
                  </a:cubicBezTo>
                  <a:cubicBezTo>
                    <a:pt x="1207" y="2330"/>
                    <a:pt x="1204" y="2324"/>
                    <a:pt x="1204" y="2313"/>
                  </a:cubicBezTo>
                  <a:cubicBezTo>
                    <a:pt x="1204" y="2291"/>
                    <a:pt x="1198" y="2291"/>
                    <a:pt x="1189" y="2291"/>
                  </a:cubicBezTo>
                  <a:cubicBezTo>
                    <a:pt x="1187" y="2298"/>
                    <a:pt x="1185" y="2301"/>
                    <a:pt x="1184" y="2301"/>
                  </a:cubicBezTo>
                  <a:cubicBezTo>
                    <a:pt x="1182" y="2301"/>
                    <a:pt x="1182" y="2286"/>
                    <a:pt x="1182" y="2273"/>
                  </a:cubicBezTo>
                  <a:cubicBezTo>
                    <a:pt x="1189" y="2251"/>
                    <a:pt x="1182" y="2251"/>
                    <a:pt x="1170" y="2251"/>
                  </a:cubicBezTo>
                  <a:cubicBezTo>
                    <a:pt x="1164" y="2265"/>
                    <a:pt x="1150" y="2269"/>
                    <a:pt x="1135" y="2269"/>
                  </a:cubicBezTo>
                  <a:cubicBezTo>
                    <a:pt x="1126" y="2269"/>
                    <a:pt x="1118" y="2267"/>
                    <a:pt x="1110" y="2266"/>
                  </a:cubicBezTo>
                  <a:cubicBezTo>
                    <a:pt x="1108" y="2266"/>
                    <a:pt x="1105" y="2266"/>
                    <a:pt x="1103" y="2266"/>
                  </a:cubicBezTo>
                  <a:cubicBezTo>
                    <a:pt x="1074" y="2266"/>
                    <a:pt x="1065" y="2285"/>
                    <a:pt x="1044" y="2320"/>
                  </a:cubicBezTo>
                  <a:lnTo>
                    <a:pt x="1029" y="2360"/>
                  </a:lnTo>
                  <a:lnTo>
                    <a:pt x="1038" y="2320"/>
                  </a:lnTo>
                  <a:cubicBezTo>
                    <a:pt x="1038" y="2298"/>
                    <a:pt x="1041" y="2276"/>
                    <a:pt x="1041" y="2257"/>
                  </a:cubicBezTo>
                  <a:cubicBezTo>
                    <a:pt x="1041" y="2257"/>
                    <a:pt x="1040" y="2257"/>
                    <a:pt x="1039" y="2257"/>
                  </a:cubicBezTo>
                  <a:cubicBezTo>
                    <a:pt x="1031" y="2257"/>
                    <a:pt x="1028" y="2277"/>
                    <a:pt x="1026" y="2295"/>
                  </a:cubicBezTo>
                  <a:cubicBezTo>
                    <a:pt x="1024" y="2305"/>
                    <a:pt x="1021" y="2310"/>
                    <a:pt x="1018" y="2310"/>
                  </a:cubicBezTo>
                  <a:cubicBezTo>
                    <a:pt x="1014" y="2310"/>
                    <a:pt x="1009" y="2303"/>
                    <a:pt x="1004" y="2291"/>
                  </a:cubicBezTo>
                  <a:cubicBezTo>
                    <a:pt x="999" y="2278"/>
                    <a:pt x="994" y="2272"/>
                    <a:pt x="990" y="2272"/>
                  </a:cubicBezTo>
                  <a:cubicBezTo>
                    <a:pt x="986" y="2272"/>
                    <a:pt x="981" y="2276"/>
                    <a:pt x="975" y="2285"/>
                  </a:cubicBezTo>
                  <a:cubicBezTo>
                    <a:pt x="969" y="2282"/>
                    <a:pt x="960" y="2279"/>
                    <a:pt x="960" y="2257"/>
                  </a:cubicBezTo>
                  <a:cubicBezTo>
                    <a:pt x="957" y="2256"/>
                    <a:pt x="955" y="2255"/>
                    <a:pt x="954" y="2255"/>
                  </a:cubicBezTo>
                  <a:cubicBezTo>
                    <a:pt x="950" y="2255"/>
                    <a:pt x="949" y="2260"/>
                    <a:pt x="947" y="2276"/>
                  </a:cubicBezTo>
                  <a:cubicBezTo>
                    <a:pt x="944" y="2285"/>
                    <a:pt x="941" y="2289"/>
                    <a:pt x="938" y="2289"/>
                  </a:cubicBezTo>
                  <a:cubicBezTo>
                    <a:pt x="934" y="2289"/>
                    <a:pt x="932" y="2283"/>
                    <a:pt x="932" y="2270"/>
                  </a:cubicBezTo>
                  <a:cubicBezTo>
                    <a:pt x="936" y="2243"/>
                    <a:pt x="928" y="2231"/>
                    <a:pt x="920" y="2231"/>
                  </a:cubicBezTo>
                  <a:cubicBezTo>
                    <a:pt x="916" y="2231"/>
                    <a:pt x="912" y="2235"/>
                    <a:pt x="910" y="2241"/>
                  </a:cubicBezTo>
                  <a:cubicBezTo>
                    <a:pt x="906" y="2255"/>
                    <a:pt x="901" y="2259"/>
                    <a:pt x="897" y="2259"/>
                  </a:cubicBezTo>
                  <a:cubicBezTo>
                    <a:pt x="895" y="2259"/>
                    <a:pt x="893" y="2258"/>
                    <a:pt x="891" y="2257"/>
                  </a:cubicBezTo>
                  <a:cubicBezTo>
                    <a:pt x="887" y="2256"/>
                    <a:pt x="884" y="2255"/>
                    <a:pt x="881" y="2255"/>
                  </a:cubicBezTo>
                  <a:cubicBezTo>
                    <a:pt x="876" y="2255"/>
                    <a:pt x="870" y="2258"/>
                    <a:pt x="863" y="2270"/>
                  </a:cubicBezTo>
                  <a:lnTo>
                    <a:pt x="847" y="2263"/>
                  </a:lnTo>
                  <a:cubicBezTo>
                    <a:pt x="841" y="2260"/>
                    <a:pt x="856" y="2244"/>
                    <a:pt x="863" y="2244"/>
                  </a:cubicBezTo>
                  <a:lnTo>
                    <a:pt x="863" y="2223"/>
                  </a:lnTo>
                  <a:cubicBezTo>
                    <a:pt x="857" y="2221"/>
                    <a:pt x="853" y="2220"/>
                    <a:pt x="849" y="2220"/>
                  </a:cubicBezTo>
                  <a:cubicBezTo>
                    <a:pt x="843" y="2220"/>
                    <a:pt x="837" y="2223"/>
                    <a:pt x="828" y="2232"/>
                  </a:cubicBezTo>
                  <a:cubicBezTo>
                    <a:pt x="816" y="2249"/>
                    <a:pt x="810" y="2257"/>
                    <a:pt x="808" y="2257"/>
                  </a:cubicBezTo>
                  <a:cubicBezTo>
                    <a:pt x="807" y="2257"/>
                    <a:pt x="811" y="2248"/>
                    <a:pt x="819" y="2229"/>
                  </a:cubicBezTo>
                  <a:cubicBezTo>
                    <a:pt x="826" y="2214"/>
                    <a:pt x="829" y="2198"/>
                    <a:pt x="824" y="2198"/>
                  </a:cubicBezTo>
                  <a:cubicBezTo>
                    <a:pt x="822" y="2198"/>
                    <a:pt x="819" y="2200"/>
                    <a:pt x="816" y="2204"/>
                  </a:cubicBezTo>
                  <a:cubicBezTo>
                    <a:pt x="806" y="2217"/>
                    <a:pt x="801" y="2222"/>
                    <a:pt x="798" y="2222"/>
                  </a:cubicBezTo>
                  <a:cubicBezTo>
                    <a:pt x="794" y="2222"/>
                    <a:pt x="797" y="2209"/>
                    <a:pt x="803" y="2197"/>
                  </a:cubicBezTo>
                  <a:cubicBezTo>
                    <a:pt x="817" y="2178"/>
                    <a:pt x="823" y="2170"/>
                    <a:pt x="818" y="2170"/>
                  </a:cubicBezTo>
                  <a:cubicBezTo>
                    <a:pt x="815" y="2170"/>
                    <a:pt x="804" y="2175"/>
                    <a:pt x="784" y="2185"/>
                  </a:cubicBezTo>
                  <a:cubicBezTo>
                    <a:pt x="772" y="2179"/>
                    <a:pt x="734" y="2185"/>
                    <a:pt x="715" y="2172"/>
                  </a:cubicBezTo>
                  <a:cubicBezTo>
                    <a:pt x="690" y="2154"/>
                    <a:pt x="678" y="2147"/>
                    <a:pt x="684" y="2125"/>
                  </a:cubicBezTo>
                  <a:cubicBezTo>
                    <a:pt x="684" y="2125"/>
                    <a:pt x="684" y="2125"/>
                    <a:pt x="684" y="2125"/>
                  </a:cubicBezTo>
                  <a:lnTo>
                    <a:pt x="684" y="2125"/>
                  </a:lnTo>
                  <a:cubicBezTo>
                    <a:pt x="677" y="2132"/>
                    <a:pt x="672" y="2135"/>
                    <a:pt x="667" y="2135"/>
                  </a:cubicBezTo>
                  <a:cubicBezTo>
                    <a:pt x="662" y="2135"/>
                    <a:pt x="657" y="2131"/>
                    <a:pt x="649" y="2125"/>
                  </a:cubicBezTo>
                  <a:cubicBezTo>
                    <a:pt x="646" y="2109"/>
                    <a:pt x="638" y="2103"/>
                    <a:pt x="629" y="2103"/>
                  </a:cubicBezTo>
                  <a:cubicBezTo>
                    <a:pt x="621" y="2103"/>
                    <a:pt x="611" y="2107"/>
                    <a:pt x="602" y="2113"/>
                  </a:cubicBezTo>
                  <a:lnTo>
                    <a:pt x="612" y="2122"/>
                  </a:lnTo>
                  <a:cubicBezTo>
                    <a:pt x="599" y="2138"/>
                    <a:pt x="592" y="2145"/>
                    <a:pt x="587" y="2145"/>
                  </a:cubicBezTo>
                  <a:cubicBezTo>
                    <a:pt x="583" y="2145"/>
                    <a:pt x="582" y="2138"/>
                    <a:pt x="584" y="2125"/>
                  </a:cubicBezTo>
                  <a:cubicBezTo>
                    <a:pt x="577" y="2119"/>
                    <a:pt x="590" y="2103"/>
                    <a:pt x="602" y="2088"/>
                  </a:cubicBezTo>
                  <a:cubicBezTo>
                    <a:pt x="615" y="2072"/>
                    <a:pt x="624" y="2050"/>
                    <a:pt x="618" y="2047"/>
                  </a:cubicBezTo>
                  <a:cubicBezTo>
                    <a:pt x="617" y="2044"/>
                    <a:pt x="614" y="2041"/>
                    <a:pt x="612" y="2041"/>
                  </a:cubicBezTo>
                  <a:cubicBezTo>
                    <a:pt x="608" y="2041"/>
                    <a:pt x="604" y="2045"/>
                    <a:pt x="599" y="2056"/>
                  </a:cubicBezTo>
                  <a:cubicBezTo>
                    <a:pt x="592" y="2066"/>
                    <a:pt x="589" y="2070"/>
                    <a:pt x="586" y="2070"/>
                  </a:cubicBezTo>
                  <a:cubicBezTo>
                    <a:pt x="584" y="2070"/>
                    <a:pt x="583" y="2068"/>
                    <a:pt x="581" y="2066"/>
                  </a:cubicBezTo>
                  <a:cubicBezTo>
                    <a:pt x="579" y="2064"/>
                    <a:pt x="576" y="2061"/>
                    <a:pt x="569" y="2061"/>
                  </a:cubicBezTo>
                  <a:cubicBezTo>
                    <a:pt x="565" y="2061"/>
                    <a:pt x="560" y="2062"/>
                    <a:pt x="552" y="2066"/>
                  </a:cubicBezTo>
                  <a:cubicBezTo>
                    <a:pt x="545" y="2074"/>
                    <a:pt x="539" y="2076"/>
                    <a:pt x="535" y="2076"/>
                  </a:cubicBezTo>
                  <a:cubicBezTo>
                    <a:pt x="531" y="2076"/>
                    <a:pt x="529" y="2074"/>
                    <a:pt x="527" y="2072"/>
                  </a:cubicBezTo>
                  <a:cubicBezTo>
                    <a:pt x="530" y="2063"/>
                    <a:pt x="530" y="2050"/>
                    <a:pt x="524" y="2041"/>
                  </a:cubicBezTo>
                  <a:cubicBezTo>
                    <a:pt x="520" y="2044"/>
                    <a:pt x="518" y="2046"/>
                    <a:pt x="518" y="2046"/>
                  </a:cubicBezTo>
                  <a:cubicBezTo>
                    <a:pt x="517" y="2046"/>
                    <a:pt x="529" y="2036"/>
                    <a:pt x="540" y="2025"/>
                  </a:cubicBezTo>
                  <a:cubicBezTo>
                    <a:pt x="549" y="2016"/>
                    <a:pt x="559" y="2003"/>
                    <a:pt x="565" y="1991"/>
                  </a:cubicBezTo>
                  <a:cubicBezTo>
                    <a:pt x="564" y="1990"/>
                    <a:pt x="563" y="1990"/>
                    <a:pt x="562" y="1990"/>
                  </a:cubicBezTo>
                  <a:cubicBezTo>
                    <a:pt x="555" y="1990"/>
                    <a:pt x="543" y="2000"/>
                    <a:pt x="543" y="2000"/>
                  </a:cubicBezTo>
                  <a:cubicBezTo>
                    <a:pt x="542" y="2001"/>
                    <a:pt x="541" y="2002"/>
                    <a:pt x="539" y="2002"/>
                  </a:cubicBezTo>
                  <a:cubicBezTo>
                    <a:pt x="514" y="2002"/>
                    <a:pt x="417" y="1876"/>
                    <a:pt x="411" y="1853"/>
                  </a:cubicBezTo>
                  <a:cubicBezTo>
                    <a:pt x="421" y="1836"/>
                    <a:pt x="418" y="1822"/>
                    <a:pt x="409" y="1822"/>
                  </a:cubicBezTo>
                  <a:cubicBezTo>
                    <a:pt x="406" y="1822"/>
                    <a:pt x="403" y="1824"/>
                    <a:pt x="399" y="1828"/>
                  </a:cubicBezTo>
                  <a:cubicBezTo>
                    <a:pt x="397" y="1829"/>
                    <a:pt x="394" y="1829"/>
                    <a:pt x="392" y="1829"/>
                  </a:cubicBezTo>
                  <a:cubicBezTo>
                    <a:pt x="375" y="1829"/>
                    <a:pt x="359" y="1801"/>
                    <a:pt x="346" y="1765"/>
                  </a:cubicBezTo>
                  <a:cubicBezTo>
                    <a:pt x="325" y="1719"/>
                    <a:pt x="316" y="1686"/>
                    <a:pt x="300" y="1686"/>
                  </a:cubicBezTo>
                  <a:cubicBezTo>
                    <a:pt x="298" y="1686"/>
                    <a:pt x="297" y="1686"/>
                    <a:pt x="295" y="1687"/>
                  </a:cubicBezTo>
                  <a:cubicBezTo>
                    <a:pt x="295" y="1687"/>
                    <a:pt x="292" y="1677"/>
                    <a:pt x="289" y="1665"/>
                  </a:cubicBezTo>
                  <a:cubicBezTo>
                    <a:pt x="283" y="1649"/>
                    <a:pt x="258" y="1640"/>
                    <a:pt x="258" y="1633"/>
                  </a:cubicBezTo>
                  <a:cubicBezTo>
                    <a:pt x="239" y="1631"/>
                    <a:pt x="234" y="1623"/>
                    <a:pt x="247" y="1623"/>
                  </a:cubicBezTo>
                  <a:cubicBezTo>
                    <a:pt x="249" y="1623"/>
                    <a:pt x="252" y="1624"/>
                    <a:pt x="255" y="1624"/>
                  </a:cubicBezTo>
                  <a:cubicBezTo>
                    <a:pt x="277" y="1621"/>
                    <a:pt x="295" y="1615"/>
                    <a:pt x="295" y="1608"/>
                  </a:cubicBezTo>
                  <a:cubicBezTo>
                    <a:pt x="294" y="1600"/>
                    <a:pt x="287" y="1597"/>
                    <a:pt x="277" y="1597"/>
                  </a:cubicBezTo>
                  <a:cubicBezTo>
                    <a:pt x="270" y="1597"/>
                    <a:pt x="260" y="1599"/>
                    <a:pt x="251" y="1602"/>
                  </a:cubicBezTo>
                  <a:cubicBezTo>
                    <a:pt x="247" y="1603"/>
                    <a:pt x="244" y="1603"/>
                    <a:pt x="241" y="1603"/>
                  </a:cubicBezTo>
                  <a:cubicBezTo>
                    <a:pt x="230" y="1603"/>
                    <a:pt x="230" y="1599"/>
                    <a:pt x="230" y="1599"/>
                  </a:cubicBezTo>
                  <a:cubicBezTo>
                    <a:pt x="226" y="1589"/>
                    <a:pt x="226" y="1589"/>
                    <a:pt x="248" y="1586"/>
                  </a:cubicBezTo>
                  <a:lnTo>
                    <a:pt x="289" y="1577"/>
                  </a:lnTo>
                  <a:lnTo>
                    <a:pt x="289" y="1571"/>
                  </a:lnTo>
                  <a:cubicBezTo>
                    <a:pt x="285" y="1571"/>
                    <a:pt x="281" y="1572"/>
                    <a:pt x="278" y="1572"/>
                  </a:cubicBezTo>
                  <a:cubicBezTo>
                    <a:pt x="267" y="1572"/>
                    <a:pt x="267" y="1568"/>
                    <a:pt x="267" y="1568"/>
                  </a:cubicBezTo>
                  <a:cubicBezTo>
                    <a:pt x="264" y="1558"/>
                    <a:pt x="264" y="1558"/>
                    <a:pt x="305" y="1552"/>
                  </a:cubicBezTo>
                  <a:cubicBezTo>
                    <a:pt x="346" y="1546"/>
                    <a:pt x="346" y="1539"/>
                    <a:pt x="302" y="1536"/>
                  </a:cubicBezTo>
                  <a:lnTo>
                    <a:pt x="280" y="1527"/>
                  </a:lnTo>
                  <a:cubicBezTo>
                    <a:pt x="320" y="1514"/>
                    <a:pt x="277" y="1505"/>
                    <a:pt x="258" y="1499"/>
                  </a:cubicBezTo>
                  <a:cubicBezTo>
                    <a:pt x="298" y="1486"/>
                    <a:pt x="295" y="1480"/>
                    <a:pt x="255" y="1477"/>
                  </a:cubicBezTo>
                  <a:cubicBezTo>
                    <a:pt x="233" y="1477"/>
                    <a:pt x="233" y="1470"/>
                    <a:pt x="255" y="1461"/>
                  </a:cubicBezTo>
                  <a:cubicBezTo>
                    <a:pt x="273" y="1452"/>
                    <a:pt x="273" y="1445"/>
                    <a:pt x="273" y="1430"/>
                  </a:cubicBezTo>
                  <a:cubicBezTo>
                    <a:pt x="255" y="1423"/>
                    <a:pt x="248" y="1370"/>
                    <a:pt x="258" y="1307"/>
                  </a:cubicBezTo>
                  <a:cubicBezTo>
                    <a:pt x="264" y="1242"/>
                    <a:pt x="277" y="1198"/>
                    <a:pt x="255" y="1191"/>
                  </a:cubicBezTo>
                  <a:cubicBezTo>
                    <a:pt x="258" y="1185"/>
                    <a:pt x="258" y="1185"/>
                    <a:pt x="280" y="1182"/>
                  </a:cubicBezTo>
                  <a:cubicBezTo>
                    <a:pt x="283" y="1183"/>
                    <a:pt x="286" y="1183"/>
                    <a:pt x="288" y="1183"/>
                  </a:cubicBezTo>
                  <a:cubicBezTo>
                    <a:pt x="298" y="1183"/>
                    <a:pt x="295" y="1176"/>
                    <a:pt x="264" y="1163"/>
                  </a:cubicBezTo>
                  <a:cubicBezTo>
                    <a:pt x="251" y="1155"/>
                    <a:pt x="238" y="1149"/>
                    <a:pt x="242" y="1149"/>
                  </a:cubicBezTo>
                  <a:cubicBezTo>
                    <a:pt x="244" y="1149"/>
                    <a:pt x="250" y="1151"/>
                    <a:pt x="264" y="1154"/>
                  </a:cubicBezTo>
                  <a:cubicBezTo>
                    <a:pt x="267" y="1155"/>
                    <a:pt x="270" y="1155"/>
                    <a:pt x="273" y="1155"/>
                  </a:cubicBezTo>
                  <a:cubicBezTo>
                    <a:pt x="287" y="1155"/>
                    <a:pt x="290" y="1140"/>
                    <a:pt x="298" y="1116"/>
                  </a:cubicBezTo>
                  <a:cubicBezTo>
                    <a:pt x="305" y="1094"/>
                    <a:pt x="317" y="1066"/>
                    <a:pt x="295" y="1060"/>
                  </a:cubicBezTo>
                  <a:cubicBezTo>
                    <a:pt x="289" y="1048"/>
                    <a:pt x="285" y="1043"/>
                    <a:pt x="287" y="1043"/>
                  </a:cubicBezTo>
                  <a:lnTo>
                    <a:pt x="287" y="1043"/>
                  </a:lnTo>
                  <a:cubicBezTo>
                    <a:pt x="287" y="1043"/>
                    <a:pt x="291" y="1046"/>
                    <a:pt x="298" y="1054"/>
                  </a:cubicBezTo>
                  <a:cubicBezTo>
                    <a:pt x="307" y="1058"/>
                    <a:pt x="316" y="1060"/>
                    <a:pt x="323" y="1060"/>
                  </a:cubicBezTo>
                  <a:cubicBezTo>
                    <a:pt x="348" y="1060"/>
                    <a:pt x="361" y="1039"/>
                    <a:pt x="339" y="1010"/>
                  </a:cubicBezTo>
                  <a:cubicBezTo>
                    <a:pt x="341" y="1006"/>
                    <a:pt x="343" y="1002"/>
                    <a:pt x="349" y="1002"/>
                  </a:cubicBezTo>
                  <a:cubicBezTo>
                    <a:pt x="353" y="1002"/>
                    <a:pt x="357" y="1003"/>
                    <a:pt x="364" y="1007"/>
                  </a:cubicBezTo>
                  <a:cubicBezTo>
                    <a:pt x="367" y="1000"/>
                    <a:pt x="371" y="994"/>
                    <a:pt x="364" y="963"/>
                  </a:cubicBezTo>
                  <a:cubicBezTo>
                    <a:pt x="371" y="947"/>
                    <a:pt x="380" y="935"/>
                    <a:pt x="389" y="919"/>
                  </a:cubicBezTo>
                  <a:cubicBezTo>
                    <a:pt x="396" y="906"/>
                    <a:pt x="389" y="881"/>
                    <a:pt x="389" y="881"/>
                  </a:cubicBezTo>
                  <a:cubicBezTo>
                    <a:pt x="391" y="879"/>
                    <a:pt x="392" y="877"/>
                    <a:pt x="393" y="875"/>
                  </a:cubicBezTo>
                  <a:lnTo>
                    <a:pt x="393" y="875"/>
                  </a:lnTo>
                  <a:cubicBezTo>
                    <a:pt x="395" y="877"/>
                    <a:pt x="397" y="878"/>
                    <a:pt x="400" y="878"/>
                  </a:cubicBezTo>
                  <a:cubicBezTo>
                    <a:pt x="415" y="878"/>
                    <a:pt x="435" y="850"/>
                    <a:pt x="465" y="815"/>
                  </a:cubicBezTo>
                  <a:cubicBezTo>
                    <a:pt x="492" y="777"/>
                    <a:pt x="521" y="751"/>
                    <a:pt x="541" y="751"/>
                  </a:cubicBezTo>
                  <a:cubicBezTo>
                    <a:pt x="544" y="751"/>
                    <a:pt x="547" y="752"/>
                    <a:pt x="549" y="753"/>
                  </a:cubicBezTo>
                  <a:cubicBezTo>
                    <a:pt x="549" y="753"/>
                    <a:pt x="555" y="746"/>
                    <a:pt x="546" y="728"/>
                  </a:cubicBezTo>
                  <a:cubicBezTo>
                    <a:pt x="528" y="701"/>
                    <a:pt x="526" y="692"/>
                    <a:pt x="533" y="692"/>
                  </a:cubicBezTo>
                  <a:cubicBezTo>
                    <a:pt x="536" y="692"/>
                    <a:pt x="540" y="694"/>
                    <a:pt x="546" y="696"/>
                  </a:cubicBezTo>
                  <a:cubicBezTo>
                    <a:pt x="557" y="704"/>
                    <a:pt x="567" y="708"/>
                    <a:pt x="574" y="708"/>
                  </a:cubicBezTo>
                  <a:cubicBezTo>
                    <a:pt x="590" y="708"/>
                    <a:pt x="596" y="692"/>
                    <a:pt x="584" y="669"/>
                  </a:cubicBezTo>
                  <a:lnTo>
                    <a:pt x="584" y="669"/>
                  </a:lnTo>
                  <a:cubicBezTo>
                    <a:pt x="588" y="673"/>
                    <a:pt x="592" y="679"/>
                    <a:pt x="596" y="684"/>
                  </a:cubicBezTo>
                  <a:cubicBezTo>
                    <a:pt x="604" y="690"/>
                    <a:pt x="611" y="693"/>
                    <a:pt x="615" y="693"/>
                  </a:cubicBezTo>
                  <a:cubicBezTo>
                    <a:pt x="628" y="693"/>
                    <a:pt x="626" y="671"/>
                    <a:pt x="612" y="643"/>
                  </a:cubicBezTo>
                  <a:lnTo>
                    <a:pt x="612" y="643"/>
                  </a:lnTo>
                  <a:cubicBezTo>
                    <a:pt x="623" y="651"/>
                    <a:pt x="635" y="658"/>
                    <a:pt x="640" y="658"/>
                  </a:cubicBezTo>
                  <a:cubicBezTo>
                    <a:pt x="644" y="658"/>
                    <a:pt x="646" y="655"/>
                    <a:pt x="643" y="646"/>
                  </a:cubicBezTo>
                  <a:cubicBezTo>
                    <a:pt x="645" y="645"/>
                    <a:pt x="646" y="645"/>
                    <a:pt x="647" y="645"/>
                  </a:cubicBezTo>
                  <a:cubicBezTo>
                    <a:pt x="651" y="645"/>
                    <a:pt x="655" y="651"/>
                    <a:pt x="675" y="678"/>
                  </a:cubicBezTo>
                  <a:cubicBezTo>
                    <a:pt x="686" y="692"/>
                    <a:pt x="697" y="706"/>
                    <a:pt x="702" y="706"/>
                  </a:cubicBezTo>
                  <a:cubicBezTo>
                    <a:pt x="702" y="706"/>
                    <a:pt x="702" y="706"/>
                    <a:pt x="703" y="706"/>
                  </a:cubicBezTo>
                  <a:cubicBezTo>
                    <a:pt x="709" y="703"/>
                    <a:pt x="696" y="687"/>
                    <a:pt x="687" y="668"/>
                  </a:cubicBezTo>
                  <a:lnTo>
                    <a:pt x="696" y="662"/>
                  </a:lnTo>
                  <a:cubicBezTo>
                    <a:pt x="696" y="662"/>
                    <a:pt x="703" y="656"/>
                    <a:pt x="693" y="640"/>
                  </a:cubicBezTo>
                  <a:cubicBezTo>
                    <a:pt x="681" y="621"/>
                    <a:pt x="687" y="618"/>
                    <a:pt x="693" y="615"/>
                  </a:cubicBezTo>
                  <a:cubicBezTo>
                    <a:pt x="696" y="619"/>
                    <a:pt x="697" y="620"/>
                    <a:pt x="698" y="620"/>
                  </a:cubicBezTo>
                  <a:cubicBezTo>
                    <a:pt x="700" y="620"/>
                    <a:pt x="695" y="606"/>
                    <a:pt x="681" y="596"/>
                  </a:cubicBezTo>
                  <a:cubicBezTo>
                    <a:pt x="671" y="577"/>
                    <a:pt x="659" y="562"/>
                    <a:pt x="665" y="555"/>
                  </a:cubicBezTo>
                  <a:lnTo>
                    <a:pt x="643" y="521"/>
                  </a:lnTo>
                  <a:cubicBezTo>
                    <a:pt x="621" y="486"/>
                    <a:pt x="612" y="468"/>
                    <a:pt x="584" y="461"/>
                  </a:cubicBezTo>
                  <a:cubicBezTo>
                    <a:pt x="543" y="461"/>
                    <a:pt x="508" y="461"/>
                    <a:pt x="534" y="496"/>
                  </a:cubicBezTo>
                  <a:cubicBezTo>
                    <a:pt x="534" y="496"/>
                    <a:pt x="537" y="518"/>
                    <a:pt x="530" y="524"/>
                  </a:cubicBezTo>
                  <a:cubicBezTo>
                    <a:pt x="530" y="524"/>
                    <a:pt x="528" y="525"/>
                    <a:pt x="527" y="525"/>
                  </a:cubicBezTo>
                  <a:cubicBezTo>
                    <a:pt x="518" y="525"/>
                    <a:pt x="502" y="518"/>
                    <a:pt x="502" y="518"/>
                  </a:cubicBezTo>
                  <a:cubicBezTo>
                    <a:pt x="499" y="513"/>
                    <a:pt x="495" y="511"/>
                    <a:pt x="491" y="511"/>
                  </a:cubicBezTo>
                  <a:cubicBezTo>
                    <a:pt x="476" y="511"/>
                    <a:pt x="453" y="531"/>
                    <a:pt x="427" y="552"/>
                  </a:cubicBezTo>
                  <a:cubicBezTo>
                    <a:pt x="393" y="584"/>
                    <a:pt x="374" y="605"/>
                    <a:pt x="356" y="605"/>
                  </a:cubicBezTo>
                  <a:cubicBezTo>
                    <a:pt x="352" y="605"/>
                    <a:pt x="349" y="604"/>
                    <a:pt x="346" y="602"/>
                  </a:cubicBezTo>
                  <a:cubicBezTo>
                    <a:pt x="338" y="600"/>
                    <a:pt x="333" y="600"/>
                    <a:pt x="328" y="600"/>
                  </a:cubicBezTo>
                  <a:cubicBezTo>
                    <a:pt x="320" y="600"/>
                    <a:pt x="317" y="602"/>
                    <a:pt x="317" y="602"/>
                  </a:cubicBezTo>
                  <a:cubicBezTo>
                    <a:pt x="333" y="615"/>
                    <a:pt x="295" y="656"/>
                    <a:pt x="255" y="709"/>
                  </a:cubicBezTo>
                  <a:cubicBezTo>
                    <a:pt x="214" y="762"/>
                    <a:pt x="183" y="819"/>
                    <a:pt x="198" y="828"/>
                  </a:cubicBezTo>
                  <a:lnTo>
                    <a:pt x="192" y="844"/>
                  </a:lnTo>
                  <a:cubicBezTo>
                    <a:pt x="188" y="842"/>
                    <a:pt x="185" y="841"/>
                    <a:pt x="181" y="841"/>
                  </a:cubicBezTo>
                  <a:cubicBezTo>
                    <a:pt x="169" y="841"/>
                    <a:pt x="162" y="854"/>
                    <a:pt x="154" y="869"/>
                  </a:cubicBezTo>
                  <a:cubicBezTo>
                    <a:pt x="161" y="881"/>
                    <a:pt x="161" y="897"/>
                    <a:pt x="157" y="909"/>
                  </a:cubicBezTo>
                  <a:cubicBezTo>
                    <a:pt x="152" y="907"/>
                    <a:pt x="148" y="906"/>
                    <a:pt x="145" y="906"/>
                  </a:cubicBezTo>
                  <a:cubicBezTo>
                    <a:pt x="135" y="906"/>
                    <a:pt x="131" y="914"/>
                    <a:pt x="126" y="925"/>
                  </a:cubicBezTo>
                  <a:cubicBezTo>
                    <a:pt x="117" y="944"/>
                    <a:pt x="114" y="953"/>
                    <a:pt x="132" y="960"/>
                  </a:cubicBezTo>
                  <a:cubicBezTo>
                    <a:pt x="120" y="994"/>
                    <a:pt x="101" y="1022"/>
                    <a:pt x="79" y="1050"/>
                  </a:cubicBezTo>
                  <a:cubicBezTo>
                    <a:pt x="57" y="1054"/>
                    <a:pt x="73" y="1069"/>
                    <a:pt x="92" y="1082"/>
                  </a:cubicBezTo>
                  <a:cubicBezTo>
                    <a:pt x="110" y="1088"/>
                    <a:pt x="129" y="1101"/>
                    <a:pt x="126" y="1110"/>
                  </a:cubicBezTo>
                  <a:lnTo>
                    <a:pt x="85" y="1101"/>
                  </a:lnTo>
                  <a:cubicBezTo>
                    <a:pt x="76" y="1093"/>
                    <a:pt x="72" y="1089"/>
                    <a:pt x="69" y="1089"/>
                  </a:cubicBezTo>
                  <a:cubicBezTo>
                    <a:pt x="66" y="1089"/>
                    <a:pt x="65" y="1094"/>
                    <a:pt x="63" y="1104"/>
                  </a:cubicBezTo>
                  <a:lnTo>
                    <a:pt x="57" y="1123"/>
                  </a:lnTo>
                  <a:cubicBezTo>
                    <a:pt x="76" y="1126"/>
                    <a:pt x="67" y="1173"/>
                    <a:pt x="57" y="1235"/>
                  </a:cubicBezTo>
                  <a:cubicBezTo>
                    <a:pt x="45" y="1317"/>
                    <a:pt x="45" y="1345"/>
                    <a:pt x="67" y="1348"/>
                  </a:cubicBezTo>
                  <a:cubicBezTo>
                    <a:pt x="85" y="1348"/>
                    <a:pt x="85" y="1358"/>
                    <a:pt x="63" y="1383"/>
                  </a:cubicBezTo>
                  <a:cubicBezTo>
                    <a:pt x="1" y="1439"/>
                    <a:pt x="1" y="1442"/>
                    <a:pt x="23" y="1448"/>
                  </a:cubicBezTo>
                  <a:cubicBezTo>
                    <a:pt x="23" y="1439"/>
                    <a:pt x="45" y="1439"/>
                    <a:pt x="63" y="1439"/>
                  </a:cubicBezTo>
                  <a:cubicBezTo>
                    <a:pt x="69" y="1439"/>
                    <a:pt x="74" y="1438"/>
                    <a:pt x="78" y="1438"/>
                  </a:cubicBezTo>
                  <a:cubicBezTo>
                    <a:pt x="107" y="1438"/>
                    <a:pt x="102" y="1447"/>
                    <a:pt x="63" y="1458"/>
                  </a:cubicBezTo>
                  <a:cubicBezTo>
                    <a:pt x="23" y="1458"/>
                    <a:pt x="54" y="1599"/>
                    <a:pt x="101" y="1599"/>
                  </a:cubicBezTo>
                  <a:lnTo>
                    <a:pt x="82" y="1602"/>
                  </a:lnTo>
                  <a:cubicBezTo>
                    <a:pt x="60" y="1605"/>
                    <a:pt x="63" y="1615"/>
                    <a:pt x="70" y="1652"/>
                  </a:cubicBezTo>
                  <a:cubicBezTo>
                    <a:pt x="73" y="1671"/>
                    <a:pt x="76" y="1680"/>
                    <a:pt x="76" y="1680"/>
                  </a:cubicBezTo>
                  <a:cubicBezTo>
                    <a:pt x="80" y="1679"/>
                    <a:pt x="83" y="1679"/>
                    <a:pt x="86" y="1679"/>
                  </a:cubicBezTo>
                  <a:cubicBezTo>
                    <a:pt x="113" y="1679"/>
                    <a:pt x="109" y="1728"/>
                    <a:pt x="92" y="1734"/>
                  </a:cubicBezTo>
                  <a:cubicBezTo>
                    <a:pt x="73" y="1749"/>
                    <a:pt x="73" y="1749"/>
                    <a:pt x="79" y="1768"/>
                  </a:cubicBezTo>
                  <a:cubicBezTo>
                    <a:pt x="126" y="1781"/>
                    <a:pt x="123" y="1831"/>
                    <a:pt x="104" y="1837"/>
                  </a:cubicBezTo>
                  <a:cubicBezTo>
                    <a:pt x="104" y="1837"/>
                    <a:pt x="110" y="1846"/>
                    <a:pt x="114" y="1856"/>
                  </a:cubicBezTo>
                  <a:cubicBezTo>
                    <a:pt x="129" y="1856"/>
                    <a:pt x="142" y="1868"/>
                    <a:pt x="145" y="1881"/>
                  </a:cubicBezTo>
                  <a:cubicBezTo>
                    <a:pt x="153" y="1899"/>
                    <a:pt x="158" y="1908"/>
                    <a:pt x="165" y="1908"/>
                  </a:cubicBezTo>
                  <a:cubicBezTo>
                    <a:pt x="168" y="1908"/>
                    <a:pt x="172" y="1905"/>
                    <a:pt x="176" y="1900"/>
                  </a:cubicBezTo>
                  <a:cubicBezTo>
                    <a:pt x="191" y="1892"/>
                    <a:pt x="205" y="1885"/>
                    <a:pt x="213" y="1885"/>
                  </a:cubicBezTo>
                  <a:cubicBezTo>
                    <a:pt x="215" y="1885"/>
                    <a:pt x="216" y="1886"/>
                    <a:pt x="217" y="1887"/>
                  </a:cubicBezTo>
                  <a:lnTo>
                    <a:pt x="198" y="1897"/>
                  </a:lnTo>
                  <a:cubicBezTo>
                    <a:pt x="179" y="1906"/>
                    <a:pt x="195" y="1931"/>
                    <a:pt x="211" y="1962"/>
                  </a:cubicBezTo>
                  <a:cubicBezTo>
                    <a:pt x="233" y="2003"/>
                    <a:pt x="245" y="2019"/>
                    <a:pt x="233" y="2038"/>
                  </a:cubicBezTo>
                  <a:lnTo>
                    <a:pt x="255" y="2034"/>
                  </a:lnTo>
                  <a:cubicBezTo>
                    <a:pt x="259" y="2033"/>
                    <a:pt x="263" y="2032"/>
                    <a:pt x="267" y="2032"/>
                  </a:cubicBezTo>
                  <a:cubicBezTo>
                    <a:pt x="278" y="2032"/>
                    <a:pt x="279" y="2040"/>
                    <a:pt x="264" y="2050"/>
                  </a:cubicBezTo>
                  <a:cubicBezTo>
                    <a:pt x="255" y="2069"/>
                    <a:pt x="273" y="2100"/>
                    <a:pt x="302" y="2100"/>
                  </a:cubicBezTo>
                  <a:lnTo>
                    <a:pt x="314" y="2116"/>
                  </a:lnTo>
                  <a:cubicBezTo>
                    <a:pt x="296" y="2141"/>
                    <a:pt x="301" y="2159"/>
                    <a:pt x="319" y="2159"/>
                  </a:cubicBezTo>
                  <a:cubicBezTo>
                    <a:pt x="326" y="2159"/>
                    <a:pt x="335" y="2157"/>
                    <a:pt x="346" y="2150"/>
                  </a:cubicBezTo>
                  <a:lnTo>
                    <a:pt x="346" y="2150"/>
                  </a:lnTo>
                  <a:cubicBezTo>
                    <a:pt x="330" y="2166"/>
                    <a:pt x="333" y="2172"/>
                    <a:pt x="339" y="2179"/>
                  </a:cubicBezTo>
                  <a:cubicBezTo>
                    <a:pt x="367" y="2179"/>
                    <a:pt x="396" y="2204"/>
                    <a:pt x="380" y="2219"/>
                  </a:cubicBezTo>
                  <a:lnTo>
                    <a:pt x="386" y="2226"/>
                  </a:lnTo>
                  <a:cubicBezTo>
                    <a:pt x="393" y="2224"/>
                    <a:pt x="398" y="2223"/>
                    <a:pt x="402" y="2223"/>
                  </a:cubicBezTo>
                  <a:cubicBezTo>
                    <a:pt x="412" y="2223"/>
                    <a:pt x="416" y="2227"/>
                    <a:pt x="421" y="2232"/>
                  </a:cubicBezTo>
                  <a:cubicBezTo>
                    <a:pt x="425" y="2236"/>
                    <a:pt x="429" y="2240"/>
                    <a:pt x="437" y="2240"/>
                  </a:cubicBezTo>
                  <a:cubicBezTo>
                    <a:pt x="441" y="2240"/>
                    <a:pt x="447" y="2238"/>
                    <a:pt x="455" y="2235"/>
                  </a:cubicBezTo>
                  <a:cubicBezTo>
                    <a:pt x="463" y="2231"/>
                    <a:pt x="470" y="2230"/>
                    <a:pt x="474" y="2230"/>
                  </a:cubicBezTo>
                  <a:cubicBezTo>
                    <a:pt x="480" y="2230"/>
                    <a:pt x="483" y="2232"/>
                    <a:pt x="483" y="2232"/>
                  </a:cubicBezTo>
                  <a:cubicBezTo>
                    <a:pt x="490" y="2235"/>
                    <a:pt x="468" y="2248"/>
                    <a:pt x="449" y="2257"/>
                  </a:cubicBezTo>
                  <a:cubicBezTo>
                    <a:pt x="429" y="2259"/>
                    <a:pt x="434" y="2269"/>
                    <a:pt x="456" y="2269"/>
                  </a:cubicBezTo>
                  <a:cubicBezTo>
                    <a:pt x="465" y="2269"/>
                    <a:pt x="476" y="2268"/>
                    <a:pt x="490" y="2263"/>
                  </a:cubicBezTo>
                  <a:cubicBezTo>
                    <a:pt x="511" y="2256"/>
                    <a:pt x="523" y="2252"/>
                    <a:pt x="525" y="2252"/>
                  </a:cubicBezTo>
                  <a:cubicBezTo>
                    <a:pt x="528" y="2252"/>
                    <a:pt x="518" y="2258"/>
                    <a:pt x="496" y="2270"/>
                  </a:cubicBezTo>
                  <a:cubicBezTo>
                    <a:pt x="481" y="2277"/>
                    <a:pt x="463" y="2287"/>
                    <a:pt x="472" y="2287"/>
                  </a:cubicBezTo>
                  <a:cubicBezTo>
                    <a:pt x="475" y="2287"/>
                    <a:pt x="478" y="2286"/>
                    <a:pt x="483" y="2285"/>
                  </a:cubicBezTo>
                  <a:cubicBezTo>
                    <a:pt x="488" y="2288"/>
                    <a:pt x="492" y="2290"/>
                    <a:pt x="497" y="2290"/>
                  </a:cubicBezTo>
                  <a:cubicBezTo>
                    <a:pt x="503" y="2290"/>
                    <a:pt x="508" y="2287"/>
                    <a:pt x="512" y="2282"/>
                  </a:cubicBezTo>
                  <a:lnTo>
                    <a:pt x="534" y="2298"/>
                  </a:lnTo>
                  <a:cubicBezTo>
                    <a:pt x="534" y="2326"/>
                    <a:pt x="543" y="2332"/>
                    <a:pt x="549" y="2335"/>
                  </a:cubicBezTo>
                  <a:cubicBezTo>
                    <a:pt x="558" y="2330"/>
                    <a:pt x="564" y="2327"/>
                    <a:pt x="566" y="2327"/>
                  </a:cubicBezTo>
                  <a:cubicBezTo>
                    <a:pt x="570" y="2327"/>
                    <a:pt x="569" y="2333"/>
                    <a:pt x="565" y="2348"/>
                  </a:cubicBezTo>
                  <a:cubicBezTo>
                    <a:pt x="560" y="2355"/>
                    <a:pt x="560" y="2360"/>
                    <a:pt x="562" y="2360"/>
                  </a:cubicBezTo>
                  <a:cubicBezTo>
                    <a:pt x="565" y="2360"/>
                    <a:pt x="572" y="2354"/>
                    <a:pt x="584" y="2335"/>
                  </a:cubicBezTo>
                  <a:cubicBezTo>
                    <a:pt x="592" y="2330"/>
                    <a:pt x="598" y="2328"/>
                    <a:pt x="602" y="2328"/>
                  </a:cubicBezTo>
                  <a:cubicBezTo>
                    <a:pt x="609" y="2328"/>
                    <a:pt x="611" y="2334"/>
                    <a:pt x="609" y="2348"/>
                  </a:cubicBezTo>
                  <a:cubicBezTo>
                    <a:pt x="595" y="2372"/>
                    <a:pt x="592" y="2382"/>
                    <a:pt x="596" y="2382"/>
                  </a:cubicBezTo>
                  <a:cubicBezTo>
                    <a:pt x="597" y="2382"/>
                    <a:pt x="601" y="2379"/>
                    <a:pt x="606" y="2373"/>
                  </a:cubicBezTo>
                  <a:cubicBezTo>
                    <a:pt x="618" y="2365"/>
                    <a:pt x="625" y="2363"/>
                    <a:pt x="628" y="2363"/>
                  </a:cubicBezTo>
                  <a:cubicBezTo>
                    <a:pt x="630" y="2363"/>
                    <a:pt x="631" y="2364"/>
                    <a:pt x="631" y="2364"/>
                  </a:cubicBezTo>
                  <a:cubicBezTo>
                    <a:pt x="621" y="2382"/>
                    <a:pt x="693" y="2426"/>
                    <a:pt x="772" y="2458"/>
                  </a:cubicBezTo>
                  <a:cubicBezTo>
                    <a:pt x="772" y="2458"/>
                    <a:pt x="773" y="2458"/>
                    <a:pt x="774" y="2458"/>
                  </a:cubicBezTo>
                  <a:cubicBezTo>
                    <a:pt x="781" y="2458"/>
                    <a:pt x="797" y="2443"/>
                    <a:pt x="803" y="2423"/>
                  </a:cubicBezTo>
                  <a:cubicBezTo>
                    <a:pt x="810" y="2407"/>
                    <a:pt x="812" y="2402"/>
                    <a:pt x="812" y="2402"/>
                  </a:cubicBezTo>
                  <a:lnTo>
                    <a:pt x="812" y="2402"/>
                  </a:lnTo>
                  <a:cubicBezTo>
                    <a:pt x="813" y="2402"/>
                    <a:pt x="811" y="2413"/>
                    <a:pt x="812" y="2426"/>
                  </a:cubicBezTo>
                  <a:cubicBezTo>
                    <a:pt x="804" y="2459"/>
                    <a:pt x="805" y="2476"/>
                    <a:pt x="810" y="2476"/>
                  </a:cubicBezTo>
                  <a:cubicBezTo>
                    <a:pt x="815" y="2476"/>
                    <a:pt x="822" y="2462"/>
                    <a:pt x="828" y="2432"/>
                  </a:cubicBezTo>
                  <a:cubicBezTo>
                    <a:pt x="831" y="2413"/>
                    <a:pt x="833" y="2403"/>
                    <a:pt x="834" y="2403"/>
                  </a:cubicBezTo>
                  <a:cubicBezTo>
                    <a:pt x="835" y="2403"/>
                    <a:pt x="836" y="2414"/>
                    <a:pt x="838" y="2439"/>
                  </a:cubicBezTo>
                  <a:cubicBezTo>
                    <a:pt x="838" y="2450"/>
                    <a:pt x="838" y="2456"/>
                    <a:pt x="840" y="2456"/>
                  </a:cubicBezTo>
                  <a:cubicBezTo>
                    <a:pt x="842" y="2456"/>
                    <a:pt x="846" y="2451"/>
                    <a:pt x="853" y="2442"/>
                  </a:cubicBezTo>
                  <a:cubicBezTo>
                    <a:pt x="856" y="2433"/>
                    <a:pt x="860" y="2429"/>
                    <a:pt x="862" y="2429"/>
                  </a:cubicBezTo>
                  <a:cubicBezTo>
                    <a:pt x="865" y="2429"/>
                    <a:pt x="866" y="2435"/>
                    <a:pt x="863" y="2445"/>
                  </a:cubicBezTo>
                  <a:cubicBezTo>
                    <a:pt x="863" y="2461"/>
                    <a:pt x="864" y="2479"/>
                    <a:pt x="868" y="2479"/>
                  </a:cubicBezTo>
                  <a:cubicBezTo>
                    <a:pt x="869" y="2479"/>
                    <a:pt x="870" y="2476"/>
                    <a:pt x="872" y="2470"/>
                  </a:cubicBezTo>
                  <a:cubicBezTo>
                    <a:pt x="872" y="2470"/>
                    <a:pt x="881" y="2473"/>
                    <a:pt x="885" y="2495"/>
                  </a:cubicBezTo>
                  <a:cubicBezTo>
                    <a:pt x="886" y="2504"/>
                    <a:pt x="888" y="2507"/>
                    <a:pt x="892" y="2507"/>
                  </a:cubicBezTo>
                  <a:cubicBezTo>
                    <a:pt x="898" y="2507"/>
                    <a:pt x="908" y="2495"/>
                    <a:pt x="916" y="2483"/>
                  </a:cubicBezTo>
                  <a:cubicBezTo>
                    <a:pt x="933" y="2468"/>
                    <a:pt x="944" y="2460"/>
                    <a:pt x="949" y="2460"/>
                  </a:cubicBezTo>
                  <a:cubicBezTo>
                    <a:pt x="955" y="2460"/>
                    <a:pt x="952" y="2470"/>
                    <a:pt x="944" y="2492"/>
                  </a:cubicBezTo>
                  <a:cubicBezTo>
                    <a:pt x="936" y="2508"/>
                    <a:pt x="941" y="2516"/>
                    <a:pt x="950" y="2516"/>
                  </a:cubicBezTo>
                  <a:cubicBezTo>
                    <a:pt x="962" y="2516"/>
                    <a:pt x="982" y="2503"/>
                    <a:pt x="991" y="2479"/>
                  </a:cubicBezTo>
                  <a:cubicBezTo>
                    <a:pt x="1000" y="2456"/>
                    <a:pt x="1004" y="2446"/>
                    <a:pt x="1005" y="2446"/>
                  </a:cubicBezTo>
                  <a:lnTo>
                    <a:pt x="1005" y="2446"/>
                  </a:lnTo>
                  <a:cubicBezTo>
                    <a:pt x="1006" y="2446"/>
                    <a:pt x="1005" y="2451"/>
                    <a:pt x="1004" y="2461"/>
                  </a:cubicBezTo>
                  <a:cubicBezTo>
                    <a:pt x="1000" y="2483"/>
                    <a:pt x="1010" y="2483"/>
                    <a:pt x="1010" y="2483"/>
                  </a:cubicBezTo>
                  <a:cubicBezTo>
                    <a:pt x="1019" y="2486"/>
                    <a:pt x="1029" y="2486"/>
                    <a:pt x="1026" y="2508"/>
                  </a:cubicBezTo>
                  <a:cubicBezTo>
                    <a:pt x="1026" y="2508"/>
                    <a:pt x="1032" y="2508"/>
                    <a:pt x="1054" y="2492"/>
                  </a:cubicBezTo>
                  <a:cubicBezTo>
                    <a:pt x="1062" y="2477"/>
                    <a:pt x="1070" y="2470"/>
                    <a:pt x="1078" y="2470"/>
                  </a:cubicBezTo>
                  <a:cubicBezTo>
                    <a:pt x="1092" y="2470"/>
                    <a:pt x="1103" y="2489"/>
                    <a:pt x="1107" y="2517"/>
                  </a:cubicBezTo>
                  <a:lnTo>
                    <a:pt x="1126" y="2498"/>
                  </a:lnTo>
                  <a:cubicBezTo>
                    <a:pt x="1133" y="2473"/>
                    <a:pt x="1140" y="2457"/>
                    <a:pt x="1143" y="2457"/>
                  </a:cubicBezTo>
                  <a:cubicBezTo>
                    <a:pt x="1145" y="2457"/>
                    <a:pt x="1146" y="2464"/>
                    <a:pt x="1145" y="2479"/>
                  </a:cubicBezTo>
                  <a:cubicBezTo>
                    <a:pt x="1145" y="2493"/>
                    <a:pt x="1143" y="2507"/>
                    <a:pt x="1143" y="2507"/>
                  </a:cubicBezTo>
                  <a:cubicBezTo>
                    <a:pt x="1143" y="2507"/>
                    <a:pt x="1144" y="2505"/>
                    <a:pt x="1145" y="2498"/>
                  </a:cubicBezTo>
                  <a:cubicBezTo>
                    <a:pt x="1148" y="2484"/>
                    <a:pt x="1155" y="2478"/>
                    <a:pt x="1162" y="2478"/>
                  </a:cubicBezTo>
                  <a:cubicBezTo>
                    <a:pt x="1175" y="2478"/>
                    <a:pt x="1189" y="2496"/>
                    <a:pt x="1189" y="2523"/>
                  </a:cubicBezTo>
                  <a:cubicBezTo>
                    <a:pt x="1189" y="2542"/>
                    <a:pt x="1189" y="2542"/>
                    <a:pt x="1198" y="2542"/>
                  </a:cubicBezTo>
                  <a:lnTo>
                    <a:pt x="1198" y="2523"/>
                  </a:lnTo>
                  <a:cubicBezTo>
                    <a:pt x="1198" y="2501"/>
                    <a:pt x="1198" y="2479"/>
                    <a:pt x="1207" y="2479"/>
                  </a:cubicBezTo>
                  <a:cubicBezTo>
                    <a:pt x="1217" y="2479"/>
                    <a:pt x="1223" y="2479"/>
                    <a:pt x="1226" y="2501"/>
                  </a:cubicBezTo>
                  <a:cubicBezTo>
                    <a:pt x="1233" y="2517"/>
                    <a:pt x="1239" y="2531"/>
                    <a:pt x="1243" y="2531"/>
                  </a:cubicBezTo>
                  <a:cubicBezTo>
                    <a:pt x="1244" y="2531"/>
                    <a:pt x="1245" y="2529"/>
                    <a:pt x="1245" y="2523"/>
                  </a:cubicBezTo>
                  <a:cubicBezTo>
                    <a:pt x="1245" y="2523"/>
                    <a:pt x="1254" y="2523"/>
                    <a:pt x="1264" y="2542"/>
                  </a:cubicBezTo>
                  <a:lnTo>
                    <a:pt x="1301" y="2539"/>
                  </a:lnTo>
                  <a:cubicBezTo>
                    <a:pt x="1305" y="2528"/>
                    <a:pt x="1311" y="2522"/>
                    <a:pt x="1317" y="2522"/>
                  </a:cubicBezTo>
                  <a:cubicBezTo>
                    <a:pt x="1323" y="2522"/>
                    <a:pt x="1328" y="2527"/>
                    <a:pt x="1330" y="2536"/>
                  </a:cubicBezTo>
                  <a:cubicBezTo>
                    <a:pt x="1342" y="2536"/>
                    <a:pt x="1351" y="2526"/>
                    <a:pt x="1355" y="2514"/>
                  </a:cubicBezTo>
                  <a:cubicBezTo>
                    <a:pt x="1360" y="2513"/>
                    <a:pt x="1365" y="2512"/>
                    <a:pt x="1369" y="2512"/>
                  </a:cubicBezTo>
                  <a:cubicBezTo>
                    <a:pt x="1378" y="2512"/>
                    <a:pt x="1384" y="2516"/>
                    <a:pt x="1386" y="2530"/>
                  </a:cubicBezTo>
                  <a:cubicBezTo>
                    <a:pt x="1387" y="2541"/>
                    <a:pt x="1388" y="2546"/>
                    <a:pt x="1389" y="2546"/>
                  </a:cubicBezTo>
                  <a:cubicBezTo>
                    <a:pt x="1391" y="2546"/>
                    <a:pt x="1392" y="2541"/>
                    <a:pt x="1395" y="2530"/>
                  </a:cubicBezTo>
                  <a:cubicBezTo>
                    <a:pt x="1392" y="2508"/>
                    <a:pt x="1398" y="2508"/>
                    <a:pt x="1408" y="2505"/>
                  </a:cubicBezTo>
                  <a:lnTo>
                    <a:pt x="1427" y="2501"/>
                  </a:lnTo>
                  <a:cubicBezTo>
                    <a:pt x="1424" y="2479"/>
                    <a:pt x="1424" y="2479"/>
                    <a:pt x="1433" y="2479"/>
                  </a:cubicBezTo>
                  <a:cubicBezTo>
                    <a:pt x="1434" y="2479"/>
                    <a:pt x="1434" y="2479"/>
                    <a:pt x="1435" y="2479"/>
                  </a:cubicBezTo>
                  <a:cubicBezTo>
                    <a:pt x="1444" y="2479"/>
                    <a:pt x="1469" y="2489"/>
                    <a:pt x="1478" y="2489"/>
                  </a:cubicBezTo>
                  <a:cubicBezTo>
                    <a:pt x="1479" y="2489"/>
                    <a:pt x="1479" y="2489"/>
                    <a:pt x="1480" y="2489"/>
                  </a:cubicBezTo>
                  <a:cubicBezTo>
                    <a:pt x="1508" y="2483"/>
                    <a:pt x="1508" y="2483"/>
                    <a:pt x="1492" y="2464"/>
                  </a:cubicBezTo>
                  <a:lnTo>
                    <a:pt x="1492" y="2464"/>
                  </a:lnTo>
                  <a:cubicBezTo>
                    <a:pt x="1492" y="2464"/>
                    <a:pt x="1491" y="2464"/>
                    <a:pt x="1491" y="2464"/>
                  </a:cubicBezTo>
                  <a:cubicBezTo>
                    <a:pt x="1487" y="2464"/>
                    <a:pt x="1484" y="2457"/>
                    <a:pt x="1489" y="2457"/>
                  </a:cubicBezTo>
                  <a:cubicBezTo>
                    <a:pt x="1491" y="2457"/>
                    <a:pt x="1495" y="2459"/>
                    <a:pt x="1502" y="2464"/>
                  </a:cubicBezTo>
                  <a:cubicBezTo>
                    <a:pt x="1503" y="2463"/>
                    <a:pt x="1504" y="2463"/>
                    <a:pt x="1506" y="2463"/>
                  </a:cubicBezTo>
                  <a:cubicBezTo>
                    <a:pt x="1515" y="2463"/>
                    <a:pt x="1530" y="2467"/>
                    <a:pt x="1547" y="2467"/>
                  </a:cubicBezTo>
                  <a:cubicBezTo>
                    <a:pt x="1555" y="2467"/>
                    <a:pt x="1563" y="2466"/>
                    <a:pt x="1571" y="2464"/>
                  </a:cubicBezTo>
                  <a:cubicBezTo>
                    <a:pt x="1605" y="2454"/>
                    <a:pt x="1605" y="2451"/>
                    <a:pt x="1599" y="2432"/>
                  </a:cubicBezTo>
                  <a:cubicBezTo>
                    <a:pt x="1586" y="2414"/>
                    <a:pt x="1582" y="2405"/>
                    <a:pt x="1585" y="2405"/>
                  </a:cubicBezTo>
                  <a:cubicBezTo>
                    <a:pt x="1587" y="2405"/>
                    <a:pt x="1595" y="2413"/>
                    <a:pt x="1605" y="2429"/>
                  </a:cubicBezTo>
                  <a:cubicBezTo>
                    <a:pt x="1624" y="2446"/>
                    <a:pt x="1635" y="2453"/>
                    <a:pt x="1640" y="2453"/>
                  </a:cubicBezTo>
                  <a:cubicBezTo>
                    <a:pt x="1644" y="2453"/>
                    <a:pt x="1644" y="2448"/>
                    <a:pt x="1640" y="2439"/>
                  </a:cubicBezTo>
                  <a:cubicBezTo>
                    <a:pt x="1640" y="2414"/>
                    <a:pt x="1640" y="2414"/>
                    <a:pt x="1649" y="2411"/>
                  </a:cubicBezTo>
                  <a:cubicBezTo>
                    <a:pt x="1652" y="2419"/>
                    <a:pt x="1655" y="2423"/>
                    <a:pt x="1659" y="2423"/>
                  </a:cubicBezTo>
                  <a:cubicBezTo>
                    <a:pt x="1663" y="2423"/>
                    <a:pt x="1669" y="2415"/>
                    <a:pt x="1674" y="2401"/>
                  </a:cubicBezTo>
                  <a:cubicBezTo>
                    <a:pt x="1676" y="2400"/>
                    <a:pt x="1677" y="2400"/>
                    <a:pt x="1678" y="2400"/>
                  </a:cubicBezTo>
                  <a:cubicBezTo>
                    <a:pt x="1681" y="2400"/>
                    <a:pt x="1683" y="2403"/>
                    <a:pt x="1690" y="2417"/>
                  </a:cubicBezTo>
                  <a:lnTo>
                    <a:pt x="1709" y="2407"/>
                  </a:lnTo>
                  <a:cubicBezTo>
                    <a:pt x="1707" y="2377"/>
                    <a:pt x="1734" y="2363"/>
                    <a:pt x="1757" y="2363"/>
                  </a:cubicBezTo>
                  <a:cubicBezTo>
                    <a:pt x="1766" y="2363"/>
                    <a:pt x="1775" y="2365"/>
                    <a:pt x="1781" y="2370"/>
                  </a:cubicBezTo>
                  <a:cubicBezTo>
                    <a:pt x="1781" y="2370"/>
                    <a:pt x="1790" y="2364"/>
                    <a:pt x="1787" y="2342"/>
                  </a:cubicBezTo>
                  <a:cubicBezTo>
                    <a:pt x="1779" y="2320"/>
                    <a:pt x="1777" y="2309"/>
                    <a:pt x="1780" y="2309"/>
                  </a:cubicBezTo>
                  <a:cubicBezTo>
                    <a:pt x="1782" y="2309"/>
                    <a:pt x="1789" y="2318"/>
                    <a:pt x="1800" y="2335"/>
                  </a:cubicBezTo>
                  <a:cubicBezTo>
                    <a:pt x="1810" y="2352"/>
                    <a:pt x="1816" y="2360"/>
                    <a:pt x="1817" y="2360"/>
                  </a:cubicBezTo>
                  <a:cubicBezTo>
                    <a:pt x="1818" y="2360"/>
                    <a:pt x="1814" y="2350"/>
                    <a:pt x="1806" y="2329"/>
                  </a:cubicBezTo>
                  <a:cubicBezTo>
                    <a:pt x="1802" y="2318"/>
                    <a:pt x="1811" y="2307"/>
                    <a:pt x="1822" y="2307"/>
                  </a:cubicBezTo>
                  <a:cubicBezTo>
                    <a:pt x="1831" y="2307"/>
                    <a:pt x="1840" y="2313"/>
                    <a:pt x="1847" y="2329"/>
                  </a:cubicBezTo>
                  <a:cubicBezTo>
                    <a:pt x="1859" y="2348"/>
                    <a:pt x="1869" y="2364"/>
                    <a:pt x="1869" y="2364"/>
                  </a:cubicBezTo>
                  <a:cubicBezTo>
                    <a:pt x="1865" y="2345"/>
                    <a:pt x="1872" y="2342"/>
                    <a:pt x="1872" y="2342"/>
                  </a:cubicBezTo>
                  <a:cubicBezTo>
                    <a:pt x="1859" y="2323"/>
                    <a:pt x="1865" y="2320"/>
                    <a:pt x="1884" y="2307"/>
                  </a:cubicBezTo>
                  <a:cubicBezTo>
                    <a:pt x="1897" y="2301"/>
                    <a:pt x="1909" y="2270"/>
                    <a:pt x="1922" y="2260"/>
                  </a:cubicBezTo>
                  <a:cubicBezTo>
                    <a:pt x="1930" y="2256"/>
                    <a:pt x="1939" y="2249"/>
                    <a:pt x="1950" y="2249"/>
                  </a:cubicBezTo>
                  <a:cubicBezTo>
                    <a:pt x="1956" y="2249"/>
                    <a:pt x="1962" y="2251"/>
                    <a:pt x="1969" y="2257"/>
                  </a:cubicBezTo>
                  <a:cubicBezTo>
                    <a:pt x="1975" y="2254"/>
                    <a:pt x="1981" y="2251"/>
                    <a:pt x="1981" y="2226"/>
                  </a:cubicBezTo>
                  <a:cubicBezTo>
                    <a:pt x="1977" y="2212"/>
                    <a:pt x="1981" y="2204"/>
                    <a:pt x="1987" y="2204"/>
                  </a:cubicBezTo>
                  <a:cubicBezTo>
                    <a:pt x="1991" y="2204"/>
                    <a:pt x="1995" y="2207"/>
                    <a:pt x="2000" y="2213"/>
                  </a:cubicBezTo>
                  <a:lnTo>
                    <a:pt x="2006" y="2210"/>
                  </a:lnTo>
                  <a:cubicBezTo>
                    <a:pt x="2006" y="2185"/>
                    <a:pt x="2013" y="2182"/>
                    <a:pt x="2013" y="2182"/>
                  </a:cubicBezTo>
                  <a:cubicBezTo>
                    <a:pt x="2021" y="2193"/>
                    <a:pt x="2030" y="2203"/>
                    <a:pt x="2034" y="2203"/>
                  </a:cubicBezTo>
                  <a:cubicBezTo>
                    <a:pt x="2036" y="2203"/>
                    <a:pt x="2037" y="2199"/>
                    <a:pt x="2035" y="2191"/>
                  </a:cubicBezTo>
                  <a:cubicBezTo>
                    <a:pt x="2025" y="2175"/>
                    <a:pt x="2031" y="2169"/>
                    <a:pt x="2044" y="2163"/>
                  </a:cubicBezTo>
                  <a:cubicBezTo>
                    <a:pt x="2045" y="2163"/>
                    <a:pt x="2046" y="2164"/>
                    <a:pt x="2047" y="2164"/>
                  </a:cubicBezTo>
                  <a:cubicBezTo>
                    <a:pt x="2081" y="2164"/>
                    <a:pt x="2258" y="2058"/>
                    <a:pt x="2285" y="2016"/>
                  </a:cubicBezTo>
                  <a:lnTo>
                    <a:pt x="2314" y="1997"/>
                  </a:lnTo>
                  <a:cubicBezTo>
                    <a:pt x="2323" y="1991"/>
                    <a:pt x="2342" y="1978"/>
                    <a:pt x="2342" y="1978"/>
                  </a:cubicBezTo>
                  <a:cubicBezTo>
                    <a:pt x="2348" y="1984"/>
                    <a:pt x="2354" y="1986"/>
                    <a:pt x="2360" y="1986"/>
                  </a:cubicBezTo>
                  <a:cubicBezTo>
                    <a:pt x="2384" y="1986"/>
                    <a:pt x="2406" y="1946"/>
                    <a:pt x="2411" y="1919"/>
                  </a:cubicBezTo>
                  <a:cubicBezTo>
                    <a:pt x="2401" y="1906"/>
                    <a:pt x="2404" y="1890"/>
                    <a:pt x="2414" y="1881"/>
                  </a:cubicBezTo>
                  <a:cubicBezTo>
                    <a:pt x="2422" y="1886"/>
                    <a:pt x="2430" y="1889"/>
                    <a:pt x="2438" y="1889"/>
                  </a:cubicBezTo>
                  <a:cubicBezTo>
                    <a:pt x="2459" y="1889"/>
                    <a:pt x="2471" y="1868"/>
                    <a:pt x="2464" y="1846"/>
                  </a:cubicBezTo>
                  <a:cubicBezTo>
                    <a:pt x="2446" y="1828"/>
                    <a:pt x="2441" y="1818"/>
                    <a:pt x="2449" y="1818"/>
                  </a:cubicBezTo>
                  <a:cubicBezTo>
                    <a:pt x="2454" y="1818"/>
                    <a:pt x="2463" y="1821"/>
                    <a:pt x="2476" y="1828"/>
                  </a:cubicBezTo>
                  <a:cubicBezTo>
                    <a:pt x="2486" y="1832"/>
                    <a:pt x="2493" y="1834"/>
                    <a:pt x="2499" y="1834"/>
                  </a:cubicBezTo>
                  <a:cubicBezTo>
                    <a:pt x="2517" y="1834"/>
                    <a:pt x="2515" y="1814"/>
                    <a:pt x="2480" y="1781"/>
                  </a:cubicBezTo>
                  <a:cubicBezTo>
                    <a:pt x="2464" y="1762"/>
                    <a:pt x="2464" y="1762"/>
                    <a:pt x="2489" y="1759"/>
                  </a:cubicBezTo>
                  <a:cubicBezTo>
                    <a:pt x="2495" y="1759"/>
                    <a:pt x="2500" y="1759"/>
                    <a:pt x="2504" y="1759"/>
                  </a:cubicBezTo>
                  <a:cubicBezTo>
                    <a:pt x="2531" y="1759"/>
                    <a:pt x="2533" y="1752"/>
                    <a:pt x="2514" y="1746"/>
                  </a:cubicBezTo>
                  <a:cubicBezTo>
                    <a:pt x="2480" y="1721"/>
                    <a:pt x="2483" y="1715"/>
                    <a:pt x="2527" y="1712"/>
                  </a:cubicBezTo>
                  <a:cubicBezTo>
                    <a:pt x="2574" y="1702"/>
                    <a:pt x="2574" y="1699"/>
                    <a:pt x="2533" y="1680"/>
                  </a:cubicBezTo>
                  <a:cubicBezTo>
                    <a:pt x="2495" y="1662"/>
                    <a:pt x="2502" y="1621"/>
                    <a:pt x="2545" y="1615"/>
                  </a:cubicBezTo>
                  <a:cubicBezTo>
                    <a:pt x="2545" y="1602"/>
                    <a:pt x="2567" y="1593"/>
                    <a:pt x="2545" y="1589"/>
                  </a:cubicBezTo>
                  <a:lnTo>
                    <a:pt x="2567" y="1580"/>
                  </a:lnTo>
                  <a:lnTo>
                    <a:pt x="2567" y="1558"/>
                  </a:lnTo>
                  <a:lnTo>
                    <a:pt x="2545" y="1555"/>
                  </a:lnTo>
                  <a:cubicBezTo>
                    <a:pt x="2555" y="1502"/>
                    <a:pt x="2555" y="1448"/>
                    <a:pt x="2536" y="1395"/>
                  </a:cubicBezTo>
                  <a:cubicBezTo>
                    <a:pt x="2499" y="1301"/>
                    <a:pt x="2476" y="1270"/>
                    <a:pt x="2463" y="1270"/>
                  </a:cubicBezTo>
                  <a:cubicBezTo>
                    <a:pt x="2459" y="1270"/>
                    <a:pt x="2457" y="1272"/>
                    <a:pt x="2455" y="1276"/>
                  </a:cubicBezTo>
                  <a:cubicBezTo>
                    <a:pt x="2444" y="1286"/>
                    <a:pt x="2435" y="1290"/>
                    <a:pt x="2430" y="1290"/>
                  </a:cubicBezTo>
                  <a:cubicBezTo>
                    <a:pt x="2420" y="1290"/>
                    <a:pt x="2421" y="1275"/>
                    <a:pt x="2442" y="1254"/>
                  </a:cubicBezTo>
                  <a:cubicBezTo>
                    <a:pt x="2436" y="1245"/>
                    <a:pt x="2442" y="1213"/>
                    <a:pt x="2429" y="1195"/>
                  </a:cubicBezTo>
                  <a:cubicBezTo>
                    <a:pt x="2423" y="1182"/>
                    <a:pt x="2414" y="1170"/>
                    <a:pt x="2433" y="1160"/>
                  </a:cubicBezTo>
                  <a:lnTo>
                    <a:pt x="2429" y="1154"/>
                  </a:lnTo>
                  <a:cubicBezTo>
                    <a:pt x="2425" y="1155"/>
                    <a:pt x="2421" y="1156"/>
                    <a:pt x="2417" y="1156"/>
                  </a:cubicBezTo>
                  <a:cubicBezTo>
                    <a:pt x="2388" y="1156"/>
                    <a:pt x="2364" y="1128"/>
                    <a:pt x="2370" y="1097"/>
                  </a:cubicBezTo>
                  <a:cubicBezTo>
                    <a:pt x="2364" y="1085"/>
                    <a:pt x="2361" y="1079"/>
                    <a:pt x="2335" y="1079"/>
                  </a:cubicBezTo>
                  <a:cubicBezTo>
                    <a:pt x="2310" y="1076"/>
                    <a:pt x="2310" y="1076"/>
                    <a:pt x="2326" y="1060"/>
                  </a:cubicBezTo>
                  <a:cubicBezTo>
                    <a:pt x="2339" y="1050"/>
                    <a:pt x="2339" y="1017"/>
                    <a:pt x="2320" y="1017"/>
                  </a:cubicBezTo>
                  <a:cubicBezTo>
                    <a:pt x="2316" y="1017"/>
                    <a:pt x="2311" y="1018"/>
                    <a:pt x="2304" y="1022"/>
                  </a:cubicBezTo>
                  <a:lnTo>
                    <a:pt x="2317" y="1007"/>
                  </a:lnTo>
                  <a:cubicBezTo>
                    <a:pt x="2324" y="998"/>
                    <a:pt x="2323" y="995"/>
                    <a:pt x="2319" y="995"/>
                  </a:cubicBezTo>
                  <a:cubicBezTo>
                    <a:pt x="2313" y="995"/>
                    <a:pt x="2302" y="1000"/>
                    <a:pt x="2292" y="1007"/>
                  </a:cubicBezTo>
                  <a:cubicBezTo>
                    <a:pt x="2279" y="1015"/>
                    <a:pt x="2270" y="1019"/>
                    <a:pt x="2267" y="1019"/>
                  </a:cubicBezTo>
                  <a:cubicBezTo>
                    <a:pt x="2262" y="1019"/>
                    <a:pt x="2272" y="1007"/>
                    <a:pt x="2301" y="982"/>
                  </a:cubicBezTo>
                  <a:cubicBezTo>
                    <a:pt x="2326" y="967"/>
                    <a:pt x="2333" y="959"/>
                    <a:pt x="2329" y="959"/>
                  </a:cubicBezTo>
                  <a:cubicBezTo>
                    <a:pt x="2328" y="959"/>
                    <a:pt x="2323" y="962"/>
                    <a:pt x="2317" y="966"/>
                  </a:cubicBezTo>
                  <a:cubicBezTo>
                    <a:pt x="2307" y="967"/>
                    <a:pt x="2296" y="969"/>
                    <a:pt x="2290" y="969"/>
                  </a:cubicBezTo>
                  <a:cubicBezTo>
                    <a:pt x="2282" y="969"/>
                    <a:pt x="2280" y="967"/>
                    <a:pt x="2288" y="956"/>
                  </a:cubicBezTo>
                  <a:cubicBezTo>
                    <a:pt x="2287" y="955"/>
                    <a:pt x="2285" y="953"/>
                    <a:pt x="2281" y="953"/>
                  </a:cubicBezTo>
                  <a:cubicBezTo>
                    <a:pt x="2275" y="953"/>
                    <a:pt x="2264" y="957"/>
                    <a:pt x="2245" y="969"/>
                  </a:cubicBezTo>
                  <a:cubicBezTo>
                    <a:pt x="2238" y="972"/>
                    <a:pt x="2233" y="974"/>
                    <a:pt x="2229" y="974"/>
                  </a:cubicBezTo>
                  <a:cubicBezTo>
                    <a:pt x="2223" y="974"/>
                    <a:pt x="2222" y="970"/>
                    <a:pt x="2220" y="966"/>
                  </a:cubicBezTo>
                  <a:cubicBezTo>
                    <a:pt x="2232" y="960"/>
                    <a:pt x="2245" y="953"/>
                    <a:pt x="2260" y="950"/>
                  </a:cubicBezTo>
                  <a:lnTo>
                    <a:pt x="2251" y="938"/>
                  </a:lnTo>
                  <a:cubicBezTo>
                    <a:pt x="2248" y="931"/>
                    <a:pt x="2257" y="909"/>
                    <a:pt x="2276" y="897"/>
                  </a:cubicBezTo>
                  <a:cubicBezTo>
                    <a:pt x="2284" y="889"/>
                    <a:pt x="2286" y="884"/>
                    <a:pt x="2283" y="884"/>
                  </a:cubicBezTo>
                  <a:cubicBezTo>
                    <a:pt x="2279" y="884"/>
                    <a:pt x="2270" y="889"/>
                    <a:pt x="2254" y="903"/>
                  </a:cubicBezTo>
                  <a:cubicBezTo>
                    <a:pt x="2234" y="916"/>
                    <a:pt x="2226" y="921"/>
                    <a:pt x="2221" y="921"/>
                  </a:cubicBezTo>
                  <a:cubicBezTo>
                    <a:pt x="2217" y="921"/>
                    <a:pt x="2216" y="918"/>
                    <a:pt x="2213" y="913"/>
                  </a:cubicBezTo>
                  <a:cubicBezTo>
                    <a:pt x="2210" y="906"/>
                    <a:pt x="2204" y="900"/>
                    <a:pt x="2223" y="891"/>
                  </a:cubicBezTo>
                  <a:cubicBezTo>
                    <a:pt x="2241" y="878"/>
                    <a:pt x="2241" y="878"/>
                    <a:pt x="2232" y="866"/>
                  </a:cubicBezTo>
                  <a:cubicBezTo>
                    <a:pt x="2229" y="861"/>
                    <a:pt x="2220" y="858"/>
                    <a:pt x="2209" y="858"/>
                  </a:cubicBezTo>
                  <a:cubicBezTo>
                    <a:pt x="2184" y="858"/>
                    <a:pt x="2145" y="868"/>
                    <a:pt x="2119" y="881"/>
                  </a:cubicBezTo>
                  <a:cubicBezTo>
                    <a:pt x="2103" y="892"/>
                    <a:pt x="2095" y="897"/>
                    <a:pt x="2093" y="897"/>
                  </a:cubicBezTo>
                  <a:cubicBezTo>
                    <a:pt x="2092" y="897"/>
                    <a:pt x="2099" y="890"/>
                    <a:pt x="2116" y="875"/>
                  </a:cubicBezTo>
                  <a:cubicBezTo>
                    <a:pt x="2132" y="862"/>
                    <a:pt x="2129" y="856"/>
                    <a:pt x="2126" y="850"/>
                  </a:cubicBezTo>
                  <a:lnTo>
                    <a:pt x="2126" y="850"/>
                  </a:lnTo>
                  <a:cubicBezTo>
                    <a:pt x="2121" y="853"/>
                    <a:pt x="2119" y="854"/>
                    <a:pt x="2118" y="854"/>
                  </a:cubicBezTo>
                  <a:cubicBezTo>
                    <a:pt x="2116" y="854"/>
                    <a:pt x="2121" y="849"/>
                    <a:pt x="2124" y="849"/>
                  </a:cubicBezTo>
                  <a:cubicBezTo>
                    <a:pt x="2124" y="849"/>
                    <a:pt x="2125" y="849"/>
                    <a:pt x="2126" y="850"/>
                  </a:cubicBezTo>
                  <a:cubicBezTo>
                    <a:pt x="2132" y="846"/>
                    <a:pt x="2137" y="845"/>
                    <a:pt x="2141" y="845"/>
                  </a:cubicBezTo>
                  <a:cubicBezTo>
                    <a:pt x="2147" y="845"/>
                    <a:pt x="2149" y="849"/>
                    <a:pt x="2151" y="853"/>
                  </a:cubicBezTo>
                  <a:lnTo>
                    <a:pt x="2169" y="840"/>
                  </a:lnTo>
                  <a:cubicBezTo>
                    <a:pt x="2190" y="822"/>
                    <a:pt x="2195" y="813"/>
                    <a:pt x="2186" y="813"/>
                  </a:cubicBezTo>
                  <a:cubicBezTo>
                    <a:pt x="2181" y="813"/>
                    <a:pt x="2171" y="816"/>
                    <a:pt x="2157" y="822"/>
                  </a:cubicBezTo>
                  <a:cubicBezTo>
                    <a:pt x="2149" y="824"/>
                    <a:pt x="2144" y="825"/>
                    <a:pt x="2141" y="825"/>
                  </a:cubicBezTo>
                  <a:cubicBezTo>
                    <a:pt x="2137" y="825"/>
                    <a:pt x="2141" y="821"/>
                    <a:pt x="2151" y="809"/>
                  </a:cubicBezTo>
                  <a:cubicBezTo>
                    <a:pt x="2160" y="797"/>
                    <a:pt x="2172" y="783"/>
                    <a:pt x="2168" y="783"/>
                  </a:cubicBezTo>
                  <a:cubicBezTo>
                    <a:pt x="2167" y="783"/>
                    <a:pt x="2164" y="784"/>
                    <a:pt x="2160" y="787"/>
                  </a:cubicBezTo>
                  <a:cubicBezTo>
                    <a:pt x="2160" y="787"/>
                    <a:pt x="2154" y="775"/>
                    <a:pt x="2166" y="759"/>
                  </a:cubicBezTo>
                  <a:cubicBezTo>
                    <a:pt x="2162" y="751"/>
                    <a:pt x="2159" y="745"/>
                    <a:pt x="2152" y="745"/>
                  </a:cubicBezTo>
                  <a:cubicBezTo>
                    <a:pt x="2149" y="745"/>
                    <a:pt x="2144" y="746"/>
                    <a:pt x="2138" y="750"/>
                  </a:cubicBezTo>
                  <a:cubicBezTo>
                    <a:pt x="2131" y="755"/>
                    <a:pt x="2126" y="757"/>
                    <a:pt x="2123" y="757"/>
                  </a:cubicBezTo>
                  <a:cubicBezTo>
                    <a:pt x="2118" y="757"/>
                    <a:pt x="2115" y="753"/>
                    <a:pt x="2113" y="750"/>
                  </a:cubicBezTo>
                  <a:cubicBezTo>
                    <a:pt x="2111" y="746"/>
                    <a:pt x="2109" y="742"/>
                    <a:pt x="2105" y="742"/>
                  </a:cubicBezTo>
                  <a:cubicBezTo>
                    <a:pt x="2101" y="742"/>
                    <a:pt x="2096" y="744"/>
                    <a:pt x="2088" y="750"/>
                  </a:cubicBezTo>
                  <a:cubicBezTo>
                    <a:pt x="2079" y="755"/>
                    <a:pt x="2067" y="760"/>
                    <a:pt x="2058" y="760"/>
                  </a:cubicBezTo>
                  <a:cubicBezTo>
                    <a:pt x="2052" y="760"/>
                    <a:pt x="2047" y="758"/>
                    <a:pt x="2044" y="753"/>
                  </a:cubicBezTo>
                  <a:cubicBezTo>
                    <a:pt x="2019" y="753"/>
                    <a:pt x="2019" y="753"/>
                    <a:pt x="2050" y="725"/>
                  </a:cubicBezTo>
                  <a:cubicBezTo>
                    <a:pt x="2066" y="712"/>
                    <a:pt x="2063" y="706"/>
                    <a:pt x="2060" y="699"/>
                  </a:cubicBezTo>
                  <a:cubicBezTo>
                    <a:pt x="2060" y="699"/>
                    <a:pt x="2057" y="693"/>
                    <a:pt x="2069" y="678"/>
                  </a:cubicBezTo>
                  <a:cubicBezTo>
                    <a:pt x="2075" y="670"/>
                    <a:pt x="2076" y="668"/>
                    <a:pt x="2074" y="668"/>
                  </a:cubicBezTo>
                  <a:cubicBezTo>
                    <a:pt x="2071" y="668"/>
                    <a:pt x="2060" y="675"/>
                    <a:pt x="2050" y="681"/>
                  </a:cubicBezTo>
                  <a:lnTo>
                    <a:pt x="2013" y="703"/>
                  </a:lnTo>
                  <a:cubicBezTo>
                    <a:pt x="2010" y="699"/>
                    <a:pt x="2041" y="671"/>
                    <a:pt x="2060" y="659"/>
                  </a:cubicBezTo>
                  <a:cubicBezTo>
                    <a:pt x="2076" y="644"/>
                    <a:pt x="2084" y="637"/>
                    <a:pt x="2083" y="637"/>
                  </a:cubicBezTo>
                  <a:lnTo>
                    <a:pt x="2083" y="637"/>
                  </a:lnTo>
                  <a:cubicBezTo>
                    <a:pt x="2081" y="637"/>
                    <a:pt x="2073" y="642"/>
                    <a:pt x="2057" y="652"/>
                  </a:cubicBezTo>
                  <a:cubicBezTo>
                    <a:pt x="2048" y="658"/>
                    <a:pt x="2038" y="662"/>
                    <a:pt x="2032" y="662"/>
                  </a:cubicBezTo>
                  <a:cubicBezTo>
                    <a:pt x="2025" y="662"/>
                    <a:pt x="2022" y="658"/>
                    <a:pt x="2028" y="646"/>
                  </a:cubicBezTo>
                  <a:cubicBezTo>
                    <a:pt x="2019" y="634"/>
                    <a:pt x="2013" y="621"/>
                    <a:pt x="2031" y="612"/>
                  </a:cubicBezTo>
                  <a:cubicBezTo>
                    <a:pt x="2039" y="600"/>
                    <a:pt x="2034" y="598"/>
                    <a:pt x="2029" y="598"/>
                  </a:cubicBezTo>
                  <a:cubicBezTo>
                    <a:pt x="2026" y="598"/>
                    <a:pt x="2022" y="599"/>
                    <a:pt x="2022" y="599"/>
                  </a:cubicBezTo>
                  <a:cubicBezTo>
                    <a:pt x="2019" y="600"/>
                    <a:pt x="2017" y="600"/>
                    <a:pt x="2014" y="600"/>
                  </a:cubicBezTo>
                  <a:cubicBezTo>
                    <a:pt x="2002" y="600"/>
                    <a:pt x="1998" y="592"/>
                    <a:pt x="2003" y="568"/>
                  </a:cubicBezTo>
                  <a:cubicBezTo>
                    <a:pt x="2015" y="535"/>
                    <a:pt x="2019" y="523"/>
                    <a:pt x="2013" y="523"/>
                  </a:cubicBezTo>
                  <a:cubicBezTo>
                    <a:pt x="2009" y="523"/>
                    <a:pt x="2001" y="528"/>
                    <a:pt x="1988" y="537"/>
                  </a:cubicBezTo>
                  <a:cubicBezTo>
                    <a:pt x="1978" y="543"/>
                    <a:pt x="1968" y="549"/>
                    <a:pt x="1966" y="549"/>
                  </a:cubicBezTo>
                  <a:cubicBezTo>
                    <a:pt x="1964" y="549"/>
                    <a:pt x="1968" y="544"/>
                    <a:pt x="1984" y="530"/>
                  </a:cubicBezTo>
                  <a:cubicBezTo>
                    <a:pt x="1997" y="515"/>
                    <a:pt x="1975" y="521"/>
                    <a:pt x="1950" y="518"/>
                  </a:cubicBezTo>
                  <a:cubicBezTo>
                    <a:pt x="1925" y="527"/>
                    <a:pt x="1900" y="540"/>
                    <a:pt x="1875" y="555"/>
                  </a:cubicBezTo>
                  <a:cubicBezTo>
                    <a:pt x="1858" y="568"/>
                    <a:pt x="1849" y="574"/>
                    <a:pt x="1846" y="574"/>
                  </a:cubicBezTo>
                  <a:cubicBezTo>
                    <a:pt x="1843" y="574"/>
                    <a:pt x="1847" y="568"/>
                    <a:pt x="1853" y="555"/>
                  </a:cubicBezTo>
                  <a:cubicBezTo>
                    <a:pt x="1847" y="549"/>
                    <a:pt x="1862" y="533"/>
                    <a:pt x="1878" y="521"/>
                  </a:cubicBezTo>
                  <a:cubicBezTo>
                    <a:pt x="1886" y="517"/>
                    <a:pt x="1891" y="516"/>
                    <a:pt x="1894" y="516"/>
                  </a:cubicBezTo>
                  <a:cubicBezTo>
                    <a:pt x="1899" y="516"/>
                    <a:pt x="1900" y="518"/>
                    <a:pt x="1900" y="518"/>
                  </a:cubicBezTo>
                  <a:lnTo>
                    <a:pt x="1903" y="524"/>
                  </a:lnTo>
                  <a:cubicBezTo>
                    <a:pt x="1922" y="511"/>
                    <a:pt x="1941" y="499"/>
                    <a:pt x="1931" y="490"/>
                  </a:cubicBezTo>
                  <a:cubicBezTo>
                    <a:pt x="1941" y="477"/>
                    <a:pt x="1944" y="470"/>
                    <a:pt x="1939" y="470"/>
                  </a:cubicBezTo>
                  <a:cubicBezTo>
                    <a:pt x="1936" y="470"/>
                    <a:pt x="1932" y="473"/>
                    <a:pt x="1925" y="477"/>
                  </a:cubicBezTo>
                  <a:cubicBezTo>
                    <a:pt x="1934" y="464"/>
                    <a:pt x="1934" y="446"/>
                    <a:pt x="1925" y="433"/>
                  </a:cubicBezTo>
                  <a:cubicBezTo>
                    <a:pt x="1919" y="424"/>
                    <a:pt x="1906" y="405"/>
                    <a:pt x="1922" y="386"/>
                  </a:cubicBezTo>
                  <a:cubicBezTo>
                    <a:pt x="1916" y="379"/>
                    <a:pt x="1913" y="374"/>
                    <a:pt x="1907" y="374"/>
                  </a:cubicBezTo>
                  <a:cubicBezTo>
                    <a:pt x="1903" y="374"/>
                    <a:pt x="1898" y="376"/>
                    <a:pt x="1890" y="380"/>
                  </a:cubicBezTo>
                  <a:cubicBezTo>
                    <a:pt x="1873" y="391"/>
                    <a:pt x="1864" y="395"/>
                    <a:pt x="1861" y="395"/>
                  </a:cubicBezTo>
                  <a:cubicBezTo>
                    <a:pt x="1858" y="395"/>
                    <a:pt x="1862" y="391"/>
                    <a:pt x="1872" y="386"/>
                  </a:cubicBezTo>
                  <a:cubicBezTo>
                    <a:pt x="1912" y="377"/>
                    <a:pt x="1846" y="229"/>
                    <a:pt x="1808" y="229"/>
                  </a:cubicBezTo>
                  <a:cubicBezTo>
                    <a:pt x="1805" y="229"/>
                    <a:pt x="1802" y="230"/>
                    <a:pt x="1800" y="233"/>
                  </a:cubicBezTo>
                  <a:lnTo>
                    <a:pt x="1784" y="214"/>
                  </a:lnTo>
                  <a:cubicBezTo>
                    <a:pt x="1784" y="183"/>
                    <a:pt x="1743" y="137"/>
                    <a:pt x="1719" y="137"/>
                  </a:cubicBezTo>
                  <a:cubicBezTo>
                    <a:pt x="1717" y="137"/>
                    <a:pt x="1714" y="137"/>
                    <a:pt x="1712" y="139"/>
                  </a:cubicBezTo>
                  <a:lnTo>
                    <a:pt x="1684" y="117"/>
                  </a:lnTo>
                  <a:cubicBezTo>
                    <a:pt x="1679" y="95"/>
                    <a:pt x="1672" y="85"/>
                    <a:pt x="1662" y="85"/>
                  </a:cubicBezTo>
                  <a:cubicBezTo>
                    <a:pt x="1657" y="85"/>
                    <a:pt x="1652" y="88"/>
                    <a:pt x="1646" y="92"/>
                  </a:cubicBezTo>
                  <a:cubicBezTo>
                    <a:pt x="1633" y="100"/>
                    <a:pt x="1624" y="112"/>
                    <a:pt x="1624" y="112"/>
                  </a:cubicBezTo>
                  <a:cubicBezTo>
                    <a:pt x="1623" y="112"/>
                    <a:pt x="1624" y="110"/>
                    <a:pt x="1627" y="104"/>
                  </a:cubicBezTo>
                  <a:cubicBezTo>
                    <a:pt x="1637" y="85"/>
                    <a:pt x="1618" y="73"/>
                    <a:pt x="1574" y="54"/>
                  </a:cubicBezTo>
                  <a:cubicBezTo>
                    <a:pt x="1555" y="47"/>
                    <a:pt x="1544" y="43"/>
                    <a:pt x="1538" y="43"/>
                  </a:cubicBezTo>
                  <a:cubicBezTo>
                    <a:pt x="1531" y="43"/>
                    <a:pt x="1533" y="49"/>
                    <a:pt x="1536" y="63"/>
                  </a:cubicBezTo>
                  <a:cubicBezTo>
                    <a:pt x="1530" y="64"/>
                    <a:pt x="1525" y="65"/>
                    <a:pt x="1520" y="65"/>
                  </a:cubicBezTo>
                  <a:cubicBezTo>
                    <a:pt x="1490" y="65"/>
                    <a:pt x="1493" y="48"/>
                    <a:pt x="1499" y="29"/>
                  </a:cubicBezTo>
                  <a:cubicBezTo>
                    <a:pt x="1509" y="11"/>
                    <a:pt x="1509" y="0"/>
                    <a:pt x="1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2608;p52"/>
            <p:cNvSpPr/>
            <p:nvPr/>
          </p:nvSpPr>
          <p:spPr>
            <a:xfrm>
              <a:off x="3510000" y="2143325"/>
              <a:ext cx="61175" cy="61600"/>
            </a:xfrm>
            <a:custGeom>
              <a:avLst/>
              <a:gdLst/>
              <a:ahLst/>
              <a:cxnLst/>
              <a:rect l="l" t="t" r="r" b="b"/>
              <a:pathLst>
                <a:path w="2447" h="2464" extrusionOk="0">
                  <a:moveTo>
                    <a:pt x="966" y="85"/>
                  </a:moveTo>
                  <a:cubicBezTo>
                    <a:pt x="954" y="88"/>
                    <a:pt x="954" y="88"/>
                    <a:pt x="966" y="107"/>
                  </a:cubicBezTo>
                  <a:lnTo>
                    <a:pt x="979" y="104"/>
                  </a:lnTo>
                  <a:cubicBezTo>
                    <a:pt x="976" y="85"/>
                    <a:pt x="976" y="85"/>
                    <a:pt x="966" y="85"/>
                  </a:cubicBezTo>
                  <a:close/>
                  <a:moveTo>
                    <a:pt x="1750" y="192"/>
                  </a:moveTo>
                  <a:lnTo>
                    <a:pt x="1756" y="195"/>
                  </a:lnTo>
                  <a:cubicBezTo>
                    <a:pt x="1750" y="213"/>
                    <a:pt x="1744" y="233"/>
                    <a:pt x="1738" y="233"/>
                  </a:cubicBezTo>
                  <a:cubicBezTo>
                    <a:pt x="1738" y="233"/>
                    <a:pt x="1738" y="233"/>
                    <a:pt x="1737" y="233"/>
                  </a:cubicBezTo>
                  <a:lnTo>
                    <a:pt x="1734" y="211"/>
                  </a:lnTo>
                  <a:lnTo>
                    <a:pt x="1750" y="192"/>
                  </a:lnTo>
                  <a:close/>
                  <a:moveTo>
                    <a:pt x="1020" y="245"/>
                  </a:moveTo>
                  <a:cubicBezTo>
                    <a:pt x="1022" y="251"/>
                    <a:pt x="1022" y="253"/>
                    <a:pt x="1021" y="253"/>
                  </a:cubicBezTo>
                  <a:cubicBezTo>
                    <a:pt x="1020" y="253"/>
                    <a:pt x="1015" y="245"/>
                    <a:pt x="1020" y="245"/>
                  </a:cubicBezTo>
                  <a:close/>
                  <a:moveTo>
                    <a:pt x="1288" y="271"/>
                  </a:moveTo>
                  <a:cubicBezTo>
                    <a:pt x="1289" y="271"/>
                    <a:pt x="1293" y="280"/>
                    <a:pt x="1289" y="280"/>
                  </a:cubicBezTo>
                  <a:cubicBezTo>
                    <a:pt x="1287" y="273"/>
                    <a:pt x="1287" y="271"/>
                    <a:pt x="1288" y="271"/>
                  </a:cubicBezTo>
                  <a:close/>
                  <a:moveTo>
                    <a:pt x="1248" y="248"/>
                  </a:moveTo>
                  <a:cubicBezTo>
                    <a:pt x="1255" y="267"/>
                    <a:pt x="1261" y="289"/>
                    <a:pt x="1255" y="289"/>
                  </a:cubicBezTo>
                  <a:lnTo>
                    <a:pt x="1242" y="270"/>
                  </a:lnTo>
                  <a:lnTo>
                    <a:pt x="1242" y="248"/>
                  </a:lnTo>
                  <a:close/>
                  <a:moveTo>
                    <a:pt x="885" y="258"/>
                  </a:moveTo>
                  <a:lnTo>
                    <a:pt x="879" y="261"/>
                  </a:lnTo>
                  <a:cubicBezTo>
                    <a:pt x="882" y="273"/>
                    <a:pt x="888" y="286"/>
                    <a:pt x="897" y="298"/>
                  </a:cubicBezTo>
                  <a:cubicBezTo>
                    <a:pt x="904" y="298"/>
                    <a:pt x="897" y="276"/>
                    <a:pt x="897" y="276"/>
                  </a:cubicBezTo>
                  <a:cubicBezTo>
                    <a:pt x="897" y="276"/>
                    <a:pt x="891" y="258"/>
                    <a:pt x="885" y="258"/>
                  </a:cubicBezTo>
                  <a:close/>
                  <a:moveTo>
                    <a:pt x="1188" y="250"/>
                  </a:moveTo>
                  <a:cubicBezTo>
                    <a:pt x="1191" y="250"/>
                    <a:pt x="1197" y="259"/>
                    <a:pt x="1208" y="280"/>
                  </a:cubicBezTo>
                  <a:cubicBezTo>
                    <a:pt x="1214" y="301"/>
                    <a:pt x="1214" y="301"/>
                    <a:pt x="1208" y="301"/>
                  </a:cubicBezTo>
                  <a:cubicBezTo>
                    <a:pt x="1198" y="292"/>
                    <a:pt x="1192" y="276"/>
                    <a:pt x="1189" y="264"/>
                  </a:cubicBezTo>
                  <a:cubicBezTo>
                    <a:pt x="1186" y="256"/>
                    <a:pt x="1186" y="250"/>
                    <a:pt x="1188" y="250"/>
                  </a:cubicBezTo>
                  <a:close/>
                  <a:moveTo>
                    <a:pt x="1941" y="267"/>
                  </a:moveTo>
                  <a:cubicBezTo>
                    <a:pt x="1947" y="273"/>
                    <a:pt x="1947" y="273"/>
                    <a:pt x="1932" y="289"/>
                  </a:cubicBezTo>
                  <a:cubicBezTo>
                    <a:pt x="1922" y="301"/>
                    <a:pt x="1913" y="308"/>
                    <a:pt x="1900" y="317"/>
                  </a:cubicBezTo>
                  <a:cubicBezTo>
                    <a:pt x="1894" y="311"/>
                    <a:pt x="1925" y="283"/>
                    <a:pt x="1941" y="267"/>
                  </a:cubicBezTo>
                  <a:close/>
                  <a:moveTo>
                    <a:pt x="634" y="283"/>
                  </a:moveTo>
                  <a:lnTo>
                    <a:pt x="647" y="323"/>
                  </a:lnTo>
                  <a:cubicBezTo>
                    <a:pt x="648" y="329"/>
                    <a:pt x="649" y="331"/>
                    <a:pt x="649" y="331"/>
                  </a:cubicBezTo>
                  <a:cubicBezTo>
                    <a:pt x="649" y="331"/>
                    <a:pt x="645" y="317"/>
                    <a:pt x="640" y="301"/>
                  </a:cubicBezTo>
                  <a:lnTo>
                    <a:pt x="634" y="283"/>
                  </a:lnTo>
                  <a:close/>
                  <a:moveTo>
                    <a:pt x="2145" y="308"/>
                  </a:moveTo>
                  <a:lnTo>
                    <a:pt x="2151" y="317"/>
                  </a:lnTo>
                  <a:cubicBezTo>
                    <a:pt x="2137" y="326"/>
                    <a:pt x="2124" y="334"/>
                    <a:pt x="2116" y="334"/>
                  </a:cubicBezTo>
                  <a:cubicBezTo>
                    <a:pt x="2113" y="334"/>
                    <a:pt x="2111" y="332"/>
                    <a:pt x="2110" y="330"/>
                  </a:cubicBezTo>
                  <a:lnTo>
                    <a:pt x="2107" y="320"/>
                  </a:lnTo>
                  <a:cubicBezTo>
                    <a:pt x="2116" y="314"/>
                    <a:pt x="2132" y="308"/>
                    <a:pt x="2145" y="308"/>
                  </a:cubicBezTo>
                  <a:close/>
                  <a:moveTo>
                    <a:pt x="832" y="338"/>
                  </a:moveTo>
                  <a:cubicBezTo>
                    <a:pt x="835" y="338"/>
                    <a:pt x="836" y="342"/>
                    <a:pt x="841" y="358"/>
                  </a:cubicBezTo>
                  <a:lnTo>
                    <a:pt x="832" y="358"/>
                  </a:lnTo>
                  <a:lnTo>
                    <a:pt x="819" y="342"/>
                  </a:lnTo>
                  <a:lnTo>
                    <a:pt x="828" y="339"/>
                  </a:lnTo>
                  <a:cubicBezTo>
                    <a:pt x="830" y="338"/>
                    <a:pt x="831" y="338"/>
                    <a:pt x="832" y="338"/>
                  </a:cubicBezTo>
                  <a:close/>
                  <a:moveTo>
                    <a:pt x="1092" y="333"/>
                  </a:moveTo>
                  <a:cubicBezTo>
                    <a:pt x="1098" y="333"/>
                    <a:pt x="1104" y="352"/>
                    <a:pt x="1104" y="352"/>
                  </a:cubicBezTo>
                  <a:cubicBezTo>
                    <a:pt x="1105" y="359"/>
                    <a:pt x="1104" y="361"/>
                    <a:pt x="1102" y="361"/>
                  </a:cubicBezTo>
                  <a:cubicBezTo>
                    <a:pt x="1099" y="361"/>
                    <a:pt x="1092" y="355"/>
                    <a:pt x="1089" y="355"/>
                  </a:cubicBezTo>
                  <a:cubicBezTo>
                    <a:pt x="1076" y="336"/>
                    <a:pt x="1076" y="336"/>
                    <a:pt x="1092" y="333"/>
                  </a:cubicBezTo>
                  <a:close/>
                  <a:moveTo>
                    <a:pt x="768" y="345"/>
                  </a:moveTo>
                  <a:cubicBezTo>
                    <a:pt x="772" y="345"/>
                    <a:pt x="780" y="363"/>
                    <a:pt x="785" y="392"/>
                  </a:cubicBezTo>
                  <a:lnTo>
                    <a:pt x="772" y="399"/>
                  </a:lnTo>
                  <a:cubicBezTo>
                    <a:pt x="766" y="377"/>
                    <a:pt x="760" y="358"/>
                    <a:pt x="766" y="355"/>
                  </a:cubicBezTo>
                  <a:cubicBezTo>
                    <a:pt x="766" y="348"/>
                    <a:pt x="767" y="345"/>
                    <a:pt x="768" y="345"/>
                  </a:cubicBezTo>
                  <a:close/>
                  <a:moveTo>
                    <a:pt x="965" y="367"/>
                  </a:moveTo>
                  <a:cubicBezTo>
                    <a:pt x="970" y="367"/>
                    <a:pt x="976" y="369"/>
                    <a:pt x="979" y="386"/>
                  </a:cubicBezTo>
                  <a:cubicBezTo>
                    <a:pt x="979" y="386"/>
                    <a:pt x="985" y="405"/>
                    <a:pt x="979" y="405"/>
                  </a:cubicBezTo>
                  <a:cubicBezTo>
                    <a:pt x="978" y="405"/>
                    <a:pt x="978" y="405"/>
                    <a:pt x="977" y="405"/>
                  </a:cubicBezTo>
                  <a:cubicBezTo>
                    <a:pt x="971" y="405"/>
                    <a:pt x="960" y="389"/>
                    <a:pt x="960" y="389"/>
                  </a:cubicBezTo>
                  <a:cubicBezTo>
                    <a:pt x="954" y="370"/>
                    <a:pt x="960" y="367"/>
                    <a:pt x="960" y="367"/>
                  </a:cubicBezTo>
                  <a:cubicBezTo>
                    <a:pt x="961" y="367"/>
                    <a:pt x="963" y="367"/>
                    <a:pt x="965" y="367"/>
                  </a:cubicBezTo>
                  <a:close/>
                  <a:moveTo>
                    <a:pt x="521" y="385"/>
                  </a:moveTo>
                  <a:cubicBezTo>
                    <a:pt x="522" y="385"/>
                    <a:pt x="524" y="396"/>
                    <a:pt x="528" y="421"/>
                  </a:cubicBezTo>
                  <a:lnTo>
                    <a:pt x="524" y="464"/>
                  </a:lnTo>
                  <a:cubicBezTo>
                    <a:pt x="518" y="464"/>
                    <a:pt x="518" y="442"/>
                    <a:pt x="515" y="402"/>
                  </a:cubicBezTo>
                  <a:cubicBezTo>
                    <a:pt x="518" y="391"/>
                    <a:pt x="519" y="385"/>
                    <a:pt x="521" y="385"/>
                  </a:cubicBezTo>
                  <a:close/>
                  <a:moveTo>
                    <a:pt x="600" y="464"/>
                  </a:moveTo>
                  <a:cubicBezTo>
                    <a:pt x="606" y="483"/>
                    <a:pt x="609" y="505"/>
                    <a:pt x="603" y="505"/>
                  </a:cubicBezTo>
                  <a:lnTo>
                    <a:pt x="597" y="508"/>
                  </a:lnTo>
                  <a:cubicBezTo>
                    <a:pt x="593" y="496"/>
                    <a:pt x="590" y="480"/>
                    <a:pt x="590" y="468"/>
                  </a:cubicBezTo>
                  <a:lnTo>
                    <a:pt x="600" y="464"/>
                  </a:lnTo>
                  <a:close/>
                  <a:moveTo>
                    <a:pt x="2076" y="493"/>
                  </a:moveTo>
                  <a:lnTo>
                    <a:pt x="2079" y="502"/>
                  </a:lnTo>
                  <a:cubicBezTo>
                    <a:pt x="2066" y="506"/>
                    <a:pt x="2053" y="512"/>
                    <a:pt x="2045" y="512"/>
                  </a:cubicBezTo>
                  <a:cubicBezTo>
                    <a:pt x="2041" y="512"/>
                    <a:pt x="2039" y="511"/>
                    <a:pt x="2038" y="508"/>
                  </a:cubicBezTo>
                  <a:lnTo>
                    <a:pt x="2054" y="493"/>
                  </a:lnTo>
                  <a:close/>
                  <a:moveTo>
                    <a:pt x="753" y="490"/>
                  </a:moveTo>
                  <a:lnTo>
                    <a:pt x="760" y="508"/>
                  </a:lnTo>
                  <a:cubicBezTo>
                    <a:pt x="753" y="510"/>
                    <a:pt x="751" y="521"/>
                    <a:pt x="749" y="521"/>
                  </a:cubicBezTo>
                  <a:cubicBezTo>
                    <a:pt x="747" y="521"/>
                    <a:pt x="746" y="519"/>
                    <a:pt x="744" y="511"/>
                  </a:cubicBezTo>
                  <a:cubicBezTo>
                    <a:pt x="743" y="512"/>
                    <a:pt x="743" y="512"/>
                    <a:pt x="743" y="512"/>
                  </a:cubicBezTo>
                  <a:cubicBezTo>
                    <a:pt x="739" y="512"/>
                    <a:pt x="747" y="490"/>
                    <a:pt x="753" y="490"/>
                  </a:cubicBezTo>
                  <a:close/>
                  <a:moveTo>
                    <a:pt x="277" y="508"/>
                  </a:moveTo>
                  <a:lnTo>
                    <a:pt x="289" y="524"/>
                  </a:lnTo>
                  <a:lnTo>
                    <a:pt x="296" y="546"/>
                  </a:lnTo>
                  <a:lnTo>
                    <a:pt x="274" y="537"/>
                  </a:lnTo>
                  <a:cubicBezTo>
                    <a:pt x="261" y="521"/>
                    <a:pt x="267" y="515"/>
                    <a:pt x="277" y="508"/>
                  </a:cubicBezTo>
                  <a:close/>
                  <a:moveTo>
                    <a:pt x="340" y="513"/>
                  </a:moveTo>
                  <a:cubicBezTo>
                    <a:pt x="341" y="513"/>
                    <a:pt x="348" y="522"/>
                    <a:pt x="358" y="537"/>
                  </a:cubicBezTo>
                  <a:cubicBezTo>
                    <a:pt x="371" y="552"/>
                    <a:pt x="380" y="574"/>
                    <a:pt x="380" y="593"/>
                  </a:cubicBezTo>
                  <a:lnTo>
                    <a:pt x="365" y="602"/>
                  </a:lnTo>
                  <a:cubicBezTo>
                    <a:pt x="365" y="602"/>
                    <a:pt x="362" y="580"/>
                    <a:pt x="355" y="562"/>
                  </a:cubicBezTo>
                  <a:cubicBezTo>
                    <a:pt x="343" y="528"/>
                    <a:pt x="337" y="513"/>
                    <a:pt x="340" y="513"/>
                  </a:cubicBezTo>
                  <a:close/>
                  <a:moveTo>
                    <a:pt x="1170" y="745"/>
                  </a:moveTo>
                  <a:cubicBezTo>
                    <a:pt x="1168" y="745"/>
                    <a:pt x="1166" y="746"/>
                    <a:pt x="1164" y="746"/>
                  </a:cubicBezTo>
                  <a:cubicBezTo>
                    <a:pt x="1164" y="759"/>
                    <a:pt x="1167" y="775"/>
                    <a:pt x="1170" y="787"/>
                  </a:cubicBezTo>
                  <a:cubicBezTo>
                    <a:pt x="1173" y="796"/>
                    <a:pt x="1175" y="801"/>
                    <a:pt x="1177" y="801"/>
                  </a:cubicBezTo>
                  <a:cubicBezTo>
                    <a:pt x="1179" y="801"/>
                    <a:pt x="1180" y="790"/>
                    <a:pt x="1176" y="765"/>
                  </a:cubicBezTo>
                  <a:cubicBezTo>
                    <a:pt x="1174" y="749"/>
                    <a:pt x="1173" y="745"/>
                    <a:pt x="1170" y="745"/>
                  </a:cubicBezTo>
                  <a:close/>
                  <a:moveTo>
                    <a:pt x="231" y="874"/>
                  </a:moveTo>
                  <a:cubicBezTo>
                    <a:pt x="220" y="874"/>
                    <a:pt x="220" y="880"/>
                    <a:pt x="220" y="887"/>
                  </a:cubicBezTo>
                  <a:cubicBezTo>
                    <a:pt x="199" y="900"/>
                    <a:pt x="220" y="909"/>
                    <a:pt x="242" y="913"/>
                  </a:cubicBezTo>
                  <a:cubicBezTo>
                    <a:pt x="264" y="913"/>
                    <a:pt x="261" y="906"/>
                    <a:pt x="261" y="894"/>
                  </a:cubicBezTo>
                  <a:cubicBezTo>
                    <a:pt x="261" y="887"/>
                    <a:pt x="239" y="875"/>
                    <a:pt x="239" y="875"/>
                  </a:cubicBezTo>
                  <a:cubicBezTo>
                    <a:pt x="236" y="874"/>
                    <a:pt x="233" y="874"/>
                    <a:pt x="231" y="874"/>
                  </a:cubicBezTo>
                  <a:close/>
                  <a:moveTo>
                    <a:pt x="189" y="926"/>
                  </a:moveTo>
                  <a:cubicBezTo>
                    <a:pt x="197" y="926"/>
                    <a:pt x="211" y="931"/>
                    <a:pt x="227" y="941"/>
                  </a:cubicBezTo>
                  <a:cubicBezTo>
                    <a:pt x="227" y="947"/>
                    <a:pt x="230" y="956"/>
                    <a:pt x="230" y="956"/>
                  </a:cubicBezTo>
                  <a:cubicBezTo>
                    <a:pt x="208" y="956"/>
                    <a:pt x="183" y="941"/>
                    <a:pt x="183" y="931"/>
                  </a:cubicBezTo>
                  <a:cubicBezTo>
                    <a:pt x="182" y="928"/>
                    <a:pt x="184" y="926"/>
                    <a:pt x="189" y="926"/>
                  </a:cubicBezTo>
                  <a:close/>
                  <a:moveTo>
                    <a:pt x="2198" y="977"/>
                  </a:moveTo>
                  <a:cubicBezTo>
                    <a:pt x="2204" y="977"/>
                    <a:pt x="2207" y="979"/>
                    <a:pt x="2207" y="982"/>
                  </a:cubicBezTo>
                  <a:cubicBezTo>
                    <a:pt x="2210" y="994"/>
                    <a:pt x="2210" y="994"/>
                    <a:pt x="2192" y="1000"/>
                  </a:cubicBezTo>
                  <a:cubicBezTo>
                    <a:pt x="2188" y="1002"/>
                    <a:pt x="2185" y="1003"/>
                    <a:pt x="2182" y="1003"/>
                  </a:cubicBezTo>
                  <a:cubicBezTo>
                    <a:pt x="2173" y="1003"/>
                    <a:pt x="2167" y="997"/>
                    <a:pt x="2167" y="988"/>
                  </a:cubicBezTo>
                  <a:cubicBezTo>
                    <a:pt x="2178" y="980"/>
                    <a:pt x="2190" y="977"/>
                    <a:pt x="2198" y="977"/>
                  </a:cubicBezTo>
                  <a:close/>
                  <a:moveTo>
                    <a:pt x="2229" y="1289"/>
                  </a:moveTo>
                  <a:cubicBezTo>
                    <a:pt x="2245" y="1292"/>
                    <a:pt x="2257" y="1292"/>
                    <a:pt x="2270" y="1298"/>
                  </a:cubicBezTo>
                  <a:lnTo>
                    <a:pt x="2270" y="1304"/>
                  </a:lnTo>
                  <a:cubicBezTo>
                    <a:pt x="2251" y="1304"/>
                    <a:pt x="2229" y="1304"/>
                    <a:pt x="2229" y="1298"/>
                  </a:cubicBezTo>
                  <a:lnTo>
                    <a:pt x="2229" y="1289"/>
                  </a:lnTo>
                  <a:close/>
                  <a:moveTo>
                    <a:pt x="592" y="1364"/>
                  </a:moveTo>
                  <a:cubicBezTo>
                    <a:pt x="584" y="1364"/>
                    <a:pt x="569" y="1369"/>
                    <a:pt x="556" y="1373"/>
                  </a:cubicBezTo>
                  <a:lnTo>
                    <a:pt x="556" y="1380"/>
                  </a:lnTo>
                  <a:cubicBezTo>
                    <a:pt x="571" y="1380"/>
                    <a:pt x="584" y="1380"/>
                    <a:pt x="600" y="1376"/>
                  </a:cubicBezTo>
                  <a:lnTo>
                    <a:pt x="597" y="1367"/>
                  </a:lnTo>
                  <a:cubicBezTo>
                    <a:pt x="597" y="1365"/>
                    <a:pt x="595" y="1364"/>
                    <a:pt x="592" y="1364"/>
                  </a:cubicBezTo>
                  <a:close/>
                  <a:moveTo>
                    <a:pt x="308" y="1342"/>
                  </a:moveTo>
                  <a:cubicBezTo>
                    <a:pt x="311" y="1348"/>
                    <a:pt x="293" y="1361"/>
                    <a:pt x="274" y="1367"/>
                  </a:cubicBezTo>
                  <a:cubicBezTo>
                    <a:pt x="252" y="1377"/>
                    <a:pt x="242" y="1381"/>
                    <a:pt x="237" y="1381"/>
                  </a:cubicBezTo>
                  <a:cubicBezTo>
                    <a:pt x="232" y="1381"/>
                    <a:pt x="231" y="1378"/>
                    <a:pt x="230" y="1370"/>
                  </a:cubicBezTo>
                  <a:cubicBezTo>
                    <a:pt x="230" y="1364"/>
                    <a:pt x="227" y="1358"/>
                    <a:pt x="249" y="1351"/>
                  </a:cubicBezTo>
                  <a:lnTo>
                    <a:pt x="249" y="1358"/>
                  </a:lnTo>
                  <a:cubicBezTo>
                    <a:pt x="241" y="1360"/>
                    <a:pt x="240" y="1362"/>
                    <a:pt x="243" y="1362"/>
                  </a:cubicBezTo>
                  <a:cubicBezTo>
                    <a:pt x="248" y="1362"/>
                    <a:pt x="260" y="1359"/>
                    <a:pt x="271" y="1351"/>
                  </a:cubicBezTo>
                  <a:lnTo>
                    <a:pt x="308" y="1342"/>
                  </a:lnTo>
                  <a:close/>
                  <a:moveTo>
                    <a:pt x="142" y="1367"/>
                  </a:moveTo>
                  <a:cubicBezTo>
                    <a:pt x="123" y="1373"/>
                    <a:pt x="123" y="1373"/>
                    <a:pt x="126" y="1380"/>
                  </a:cubicBezTo>
                  <a:lnTo>
                    <a:pt x="126" y="1386"/>
                  </a:lnTo>
                  <a:lnTo>
                    <a:pt x="145" y="1373"/>
                  </a:lnTo>
                  <a:lnTo>
                    <a:pt x="142" y="1367"/>
                  </a:lnTo>
                  <a:close/>
                  <a:moveTo>
                    <a:pt x="271" y="1433"/>
                  </a:moveTo>
                  <a:cubicBezTo>
                    <a:pt x="271" y="1433"/>
                    <a:pt x="293" y="1436"/>
                    <a:pt x="293" y="1442"/>
                  </a:cubicBezTo>
                  <a:lnTo>
                    <a:pt x="274" y="1455"/>
                  </a:lnTo>
                  <a:cubicBezTo>
                    <a:pt x="269" y="1456"/>
                    <a:pt x="266" y="1457"/>
                    <a:pt x="263" y="1457"/>
                  </a:cubicBezTo>
                  <a:cubicBezTo>
                    <a:pt x="254" y="1457"/>
                    <a:pt x="252" y="1450"/>
                    <a:pt x="252" y="1445"/>
                  </a:cubicBezTo>
                  <a:cubicBezTo>
                    <a:pt x="249" y="1439"/>
                    <a:pt x="249" y="1439"/>
                    <a:pt x="271" y="1433"/>
                  </a:cubicBezTo>
                  <a:close/>
                  <a:moveTo>
                    <a:pt x="322" y="1636"/>
                  </a:moveTo>
                  <a:cubicBezTo>
                    <a:pt x="327" y="1636"/>
                    <a:pt x="318" y="1639"/>
                    <a:pt x="293" y="1649"/>
                  </a:cubicBezTo>
                  <a:cubicBezTo>
                    <a:pt x="281" y="1653"/>
                    <a:pt x="269" y="1657"/>
                    <a:pt x="261" y="1657"/>
                  </a:cubicBezTo>
                  <a:cubicBezTo>
                    <a:pt x="256" y="1657"/>
                    <a:pt x="253" y="1656"/>
                    <a:pt x="252" y="1652"/>
                  </a:cubicBezTo>
                  <a:cubicBezTo>
                    <a:pt x="213" y="1649"/>
                    <a:pt x="238" y="1639"/>
                    <a:pt x="278" y="1639"/>
                  </a:cubicBezTo>
                  <a:cubicBezTo>
                    <a:pt x="282" y="1639"/>
                    <a:pt x="287" y="1639"/>
                    <a:pt x="293" y="1640"/>
                  </a:cubicBezTo>
                  <a:cubicBezTo>
                    <a:pt x="308" y="1637"/>
                    <a:pt x="318" y="1636"/>
                    <a:pt x="322" y="1636"/>
                  </a:cubicBezTo>
                  <a:close/>
                  <a:moveTo>
                    <a:pt x="2101" y="1969"/>
                  </a:moveTo>
                  <a:lnTo>
                    <a:pt x="2123" y="1975"/>
                  </a:lnTo>
                  <a:cubicBezTo>
                    <a:pt x="2138" y="1987"/>
                    <a:pt x="2132" y="1994"/>
                    <a:pt x="2132" y="1994"/>
                  </a:cubicBezTo>
                  <a:cubicBezTo>
                    <a:pt x="2130" y="1996"/>
                    <a:pt x="2128" y="1998"/>
                    <a:pt x="2126" y="1998"/>
                  </a:cubicBezTo>
                  <a:cubicBezTo>
                    <a:pt x="2123" y="1998"/>
                    <a:pt x="2119" y="1995"/>
                    <a:pt x="2110" y="1987"/>
                  </a:cubicBezTo>
                  <a:cubicBezTo>
                    <a:pt x="2110" y="1987"/>
                    <a:pt x="2095" y="1975"/>
                    <a:pt x="2101" y="1969"/>
                  </a:cubicBezTo>
                  <a:close/>
                  <a:moveTo>
                    <a:pt x="1920" y="2003"/>
                  </a:moveTo>
                  <a:cubicBezTo>
                    <a:pt x="1923" y="2003"/>
                    <a:pt x="1925" y="2009"/>
                    <a:pt x="1928" y="2022"/>
                  </a:cubicBezTo>
                  <a:cubicBezTo>
                    <a:pt x="1934" y="2033"/>
                    <a:pt x="1934" y="2040"/>
                    <a:pt x="1930" y="2040"/>
                  </a:cubicBezTo>
                  <a:cubicBezTo>
                    <a:pt x="1927" y="2040"/>
                    <a:pt x="1922" y="2037"/>
                    <a:pt x="1916" y="2031"/>
                  </a:cubicBezTo>
                  <a:cubicBezTo>
                    <a:pt x="1903" y="2016"/>
                    <a:pt x="1903" y="2016"/>
                    <a:pt x="1910" y="2009"/>
                  </a:cubicBezTo>
                  <a:cubicBezTo>
                    <a:pt x="1915" y="2006"/>
                    <a:pt x="1918" y="2003"/>
                    <a:pt x="1920" y="2003"/>
                  </a:cubicBezTo>
                  <a:close/>
                  <a:moveTo>
                    <a:pt x="1866" y="2044"/>
                  </a:moveTo>
                  <a:lnTo>
                    <a:pt x="1888" y="2056"/>
                  </a:lnTo>
                  <a:lnTo>
                    <a:pt x="1878" y="2060"/>
                  </a:lnTo>
                  <a:cubicBezTo>
                    <a:pt x="1876" y="2062"/>
                    <a:pt x="1874" y="2063"/>
                    <a:pt x="1873" y="2063"/>
                  </a:cubicBezTo>
                  <a:cubicBezTo>
                    <a:pt x="1870" y="2063"/>
                    <a:pt x="1867" y="2060"/>
                    <a:pt x="1859" y="2050"/>
                  </a:cubicBezTo>
                  <a:lnTo>
                    <a:pt x="1866" y="2044"/>
                  </a:lnTo>
                  <a:close/>
                  <a:moveTo>
                    <a:pt x="1809" y="2060"/>
                  </a:moveTo>
                  <a:cubicBezTo>
                    <a:pt x="1805" y="2062"/>
                    <a:pt x="1809" y="2070"/>
                    <a:pt x="1811" y="2070"/>
                  </a:cubicBezTo>
                  <a:cubicBezTo>
                    <a:pt x="1811" y="2070"/>
                    <a:pt x="1812" y="2067"/>
                    <a:pt x="1809" y="2060"/>
                  </a:cubicBezTo>
                  <a:close/>
                  <a:moveTo>
                    <a:pt x="2044" y="2056"/>
                  </a:moveTo>
                  <a:lnTo>
                    <a:pt x="2066" y="2066"/>
                  </a:lnTo>
                  <a:lnTo>
                    <a:pt x="2073" y="2088"/>
                  </a:lnTo>
                  <a:lnTo>
                    <a:pt x="2066" y="2094"/>
                  </a:lnTo>
                  <a:cubicBezTo>
                    <a:pt x="2054" y="2078"/>
                    <a:pt x="2038" y="2063"/>
                    <a:pt x="2044" y="2056"/>
                  </a:cubicBezTo>
                  <a:close/>
                  <a:moveTo>
                    <a:pt x="1803" y="2088"/>
                  </a:moveTo>
                  <a:lnTo>
                    <a:pt x="1822" y="2103"/>
                  </a:lnTo>
                  <a:lnTo>
                    <a:pt x="1816" y="2107"/>
                  </a:lnTo>
                  <a:cubicBezTo>
                    <a:pt x="1814" y="2108"/>
                    <a:pt x="1812" y="2108"/>
                    <a:pt x="1811" y="2108"/>
                  </a:cubicBezTo>
                  <a:cubicBezTo>
                    <a:pt x="1808" y="2108"/>
                    <a:pt x="1805" y="2105"/>
                    <a:pt x="1797" y="2094"/>
                  </a:cubicBezTo>
                  <a:lnTo>
                    <a:pt x="1803" y="2088"/>
                  </a:lnTo>
                  <a:close/>
                  <a:moveTo>
                    <a:pt x="1747" y="2144"/>
                  </a:moveTo>
                  <a:lnTo>
                    <a:pt x="1747" y="2144"/>
                  </a:lnTo>
                  <a:cubicBezTo>
                    <a:pt x="1756" y="2154"/>
                    <a:pt x="1765" y="2166"/>
                    <a:pt x="1775" y="2179"/>
                  </a:cubicBezTo>
                  <a:lnTo>
                    <a:pt x="1765" y="2182"/>
                  </a:lnTo>
                  <a:cubicBezTo>
                    <a:pt x="1765" y="2182"/>
                    <a:pt x="1764" y="2182"/>
                    <a:pt x="1764" y="2182"/>
                  </a:cubicBezTo>
                  <a:cubicBezTo>
                    <a:pt x="1758" y="2182"/>
                    <a:pt x="1750" y="2169"/>
                    <a:pt x="1750" y="2169"/>
                  </a:cubicBezTo>
                  <a:cubicBezTo>
                    <a:pt x="1750" y="2169"/>
                    <a:pt x="1740" y="2150"/>
                    <a:pt x="1747" y="2144"/>
                  </a:cubicBezTo>
                  <a:close/>
                  <a:moveTo>
                    <a:pt x="1452" y="2235"/>
                  </a:moveTo>
                  <a:cubicBezTo>
                    <a:pt x="1453" y="2235"/>
                    <a:pt x="1454" y="2237"/>
                    <a:pt x="1455" y="2244"/>
                  </a:cubicBezTo>
                  <a:lnTo>
                    <a:pt x="1461" y="2263"/>
                  </a:lnTo>
                  <a:cubicBezTo>
                    <a:pt x="1457" y="2279"/>
                    <a:pt x="1454" y="2295"/>
                    <a:pt x="1452" y="2295"/>
                  </a:cubicBezTo>
                  <a:cubicBezTo>
                    <a:pt x="1451" y="2295"/>
                    <a:pt x="1450" y="2293"/>
                    <a:pt x="1449" y="2288"/>
                  </a:cubicBezTo>
                  <a:cubicBezTo>
                    <a:pt x="1446" y="2273"/>
                    <a:pt x="1446" y="2260"/>
                    <a:pt x="1449" y="2244"/>
                  </a:cubicBezTo>
                  <a:cubicBezTo>
                    <a:pt x="1449" y="2244"/>
                    <a:pt x="1450" y="2235"/>
                    <a:pt x="1452" y="2235"/>
                  </a:cubicBezTo>
                  <a:close/>
                  <a:moveTo>
                    <a:pt x="1186" y="2313"/>
                  </a:moveTo>
                  <a:cubicBezTo>
                    <a:pt x="1195" y="2313"/>
                    <a:pt x="1192" y="2357"/>
                    <a:pt x="1170" y="2376"/>
                  </a:cubicBezTo>
                  <a:cubicBezTo>
                    <a:pt x="1164" y="2373"/>
                    <a:pt x="1164" y="2373"/>
                    <a:pt x="1164" y="2354"/>
                  </a:cubicBezTo>
                  <a:cubicBezTo>
                    <a:pt x="1167" y="2332"/>
                    <a:pt x="1176" y="2313"/>
                    <a:pt x="1186" y="2313"/>
                  </a:cubicBezTo>
                  <a:close/>
                  <a:moveTo>
                    <a:pt x="1675" y="0"/>
                  </a:moveTo>
                  <a:cubicBezTo>
                    <a:pt x="1670" y="0"/>
                    <a:pt x="1664" y="0"/>
                    <a:pt x="1659" y="1"/>
                  </a:cubicBezTo>
                  <a:cubicBezTo>
                    <a:pt x="1615" y="1"/>
                    <a:pt x="1571" y="10"/>
                    <a:pt x="1527" y="26"/>
                  </a:cubicBezTo>
                  <a:cubicBezTo>
                    <a:pt x="1515" y="32"/>
                    <a:pt x="1512" y="38"/>
                    <a:pt x="1521" y="45"/>
                  </a:cubicBezTo>
                  <a:cubicBezTo>
                    <a:pt x="1530" y="65"/>
                    <a:pt x="1527" y="76"/>
                    <a:pt x="1520" y="76"/>
                  </a:cubicBezTo>
                  <a:cubicBezTo>
                    <a:pt x="1514" y="76"/>
                    <a:pt x="1505" y="68"/>
                    <a:pt x="1496" y="51"/>
                  </a:cubicBezTo>
                  <a:cubicBezTo>
                    <a:pt x="1495" y="51"/>
                    <a:pt x="1494" y="51"/>
                    <a:pt x="1492" y="51"/>
                  </a:cubicBezTo>
                  <a:cubicBezTo>
                    <a:pt x="1482" y="51"/>
                    <a:pt x="1464" y="46"/>
                    <a:pt x="1448" y="46"/>
                  </a:cubicBezTo>
                  <a:cubicBezTo>
                    <a:pt x="1443" y="46"/>
                    <a:pt x="1438" y="46"/>
                    <a:pt x="1433" y="48"/>
                  </a:cubicBezTo>
                  <a:cubicBezTo>
                    <a:pt x="1429" y="49"/>
                    <a:pt x="1423" y="50"/>
                    <a:pt x="1419" y="50"/>
                  </a:cubicBezTo>
                  <a:cubicBezTo>
                    <a:pt x="1411" y="50"/>
                    <a:pt x="1404" y="47"/>
                    <a:pt x="1402" y="35"/>
                  </a:cubicBezTo>
                  <a:lnTo>
                    <a:pt x="1393" y="35"/>
                  </a:lnTo>
                  <a:cubicBezTo>
                    <a:pt x="1395" y="63"/>
                    <a:pt x="1373" y="83"/>
                    <a:pt x="1348" y="83"/>
                  </a:cubicBezTo>
                  <a:cubicBezTo>
                    <a:pt x="1340" y="83"/>
                    <a:pt x="1331" y="81"/>
                    <a:pt x="1324" y="76"/>
                  </a:cubicBezTo>
                  <a:cubicBezTo>
                    <a:pt x="1311" y="79"/>
                    <a:pt x="1305" y="82"/>
                    <a:pt x="1295" y="104"/>
                  </a:cubicBezTo>
                  <a:cubicBezTo>
                    <a:pt x="1292" y="117"/>
                    <a:pt x="1290" y="124"/>
                    <a:pt x="1288" y="124"/>
                  </a:cubicBezTo>
                  <a:cubicBezTo>
                    <a:pt x="1286" y="124"/>
                    <a:pt x="1282" y="119"/>
                    <a:pt x="1277" y="110"/>
                  </a:cubicBezTo>
                  <a:cubicBezTo>
                    <a:pt x="1274" y="101"/>
                    <a:pt x="1261" y="94"/>
                    <a:pt x="1250" y="94"/>
                  </a:cubicBezTo>
                  <a:cubicBezTo>
                    <a:pt x="1239" y="94"/>
                    <a:pt x="1229" y="102"/>
                    <a:pt x="1236" y="123"/>
                  </a:cubicBezTo>
                  <a:lnTo>
                    <a:pt x="1223" y="104"/>
                  </a:lnTo>
                  <a:cubicBezTo>
                    <a:pt x="1220" y="99"/>
                    <a:pt x="1217" y="97"/>
                    <a:pt x="1215" y="97"/>
                  </a:cubicBezTo>
                  <a:cubicBezTo>
                    <a:pt x="1210" y="97"/>
                    <a:pt x="1209" y="112"/>
                    <a:pt x="1214" y="126"/>
                  </a:cubicBezTo>
                  <a:cubicBezTo>
                    <a:pt x="1220" y="145"/>
                    <a:pt x="1222" y="156"/>
                    <a:pt x="1219" y="156"/>
                  </a:cubicBezTo>
                  <a:cubicBezTo>
                    <a:pt x="1216" y="156"/>
                    <a:pt x="1208" y="142"/>
                    <a:pt x="1195" y="110"/>
                  </a:cubicBezTo>
                  <a:cubicBezTo>
                    <a:pt x="1188" y="87"/>
                    <a:pt x="1183" y="78"/>
                    <a:pt x="1181" y="78"/>
                  </a:cubicBezTo>
                  <a:lnTo>
                    <a:pt x="1181" y="78"/>
                  </a:lnTo>
                  <a:cubicBezTo>
                    <a:pt x="1179" y="78"/>
                    <a:pt x="1180" y="83"/>
                    <a:pt x="1183" y="92"/>
                  </a:cubicBezTo>
                  <a:cubicBezTo>
                    <a:pt x="1183" y="108"/>
                    <a:pt x="1181" y="124"/>
                    <a:pt x="1175" y="124"/>
                  </a:cubicBezTo>
                  <a:cubicBezTo>
                    <a:pt x="1173" y="124"/>
                    <a:pt x="1170" y="122"/>
                    <a:pt x="1167" y="117"/>
                  </a:cubicBezTo>
                  <a:cubicBezTo>
                    <a:pt x="1161" y="120"/>
                    <a:pt x="1154" y="123"/>
                    <a:pt x="1164" y="160"/>
                  </a:cubicBezTo>
                  <a:cubicBezTo>
                    <a:pt x="1170" y="182"/>
                    <a:pt x="1164" y="182"/>
                    <a:pt x="1157" y="186"/>
                  </a:cubicBezTo>
                  <a:cubicBezTo>
                    <a:pt x="1151" y="173"/>
                    <a:pt x="1151" y="157"/>
                    <a:pt x="1151" y="145"/>
                  </a:cubicBezTo>
                  <a:lnTo>
                    <a:pt x="1139" y="148"/>
                  </a:lnTo>
                  <a:cubicBezTo>
                    <a:pt x="1132" y="148"/>
                    <a:pt x="1114" y="132"/>
                    <a:pt x="1107" y="113"/>
                  </a:cubicBezTo>
                  <a:cubicBezTo>
                    <a:pt x="1102" y="106"/>
                    <a:pt x="1098" y="101"/>
                    <a:pt x="1096" y="101"/>
                  </a:cubicBezTo>
                  <a:cubicBezTo>
                    <a:pt x="1094" y="101"/>
                    <a:pt x="1096" y="111"/>
                    <a:pt x="1107" y="135"/>
                  </a:cubicBezTo>
                  <a:cubicBezTo>
                    <a:pt x="1117" y="173"/>
                    <a:pt x="1117" y="173"/>
                    <a:pt x="1104" y="179"/>
                  </a:cubicBezTo>
                  <a:cubicBezTo>
                    <a:pt x="1103" y="179"/>
                    <a:pt x="1101" y="179"/>
                    <a:pt x="1100" y="179"/>
                  </a:cubicBezTo>
                  <a:cubicBezTo>
                    <a:pt x="1095" y="179"/>
                    <a:pt x="1090" y="178"/>
                    <a:pt x="1085" y="160"/>
                  </a:cubicBezTo>
                  <a:cubicBezTo>
                    <a:pt x="1081" y="147"/>
                    <a:pt x="1080" y="143"/>
                    <a:pt x="1074" y="143"/>
                  </a:cubicBezTo>
                  <a:cubicBezTo>
                    <a:pt x="1071" y="143"/>
                    <a:pt x="1068" y="144"/>
                    <a:pt x="1063" y="145"/>
                  </a:cubicBezTo>
                  <a:cubicBezTo>
                    <a:pt x="1045" y="151"/>
                    <a:pt x="1042" y="217"/>
                    <a:pt x="1045" y="258"/>
                  </a:cubicBezTo>
                  <a:cubicBezTo>
                    <a:pt x="1051" y="278"/>
                    <a:pt x="1054" y="289"/>
                    <a:pt x="1053" y="289"/>
                  </a:cubicBezTo>
                  <a:cubicBezTo>
                    <a:pt x="1052" y="289"/>
                    <a:pt x="1048" y="279"/>
                    <a:pt x="1038" y="261"/>
                  </a:cubicBezTo>
                  <a:cubicBezTo>
                    <a:pt x="1034" y="247"/>
                    <a:pt x="1030" y="243"/>
                    <a:pt x="1026" y="243"/>
                  </a:cubicBezTo>
                  <a:cubicBezTo>
                    <a:pt x="1024" y="243"/>
                    <a:pt x="1022" y="244"/>
                    <a:pt x="1020" y="245"/>
                  </a:cubicBezTo>
                  <a:cubicBezTo>
                    <a:pt x="1013" y="223"/>
                    <a:pt x="1020" y="223"/>
                    <a:pt x="1026" y="220"/>
                  </a:cubicBezTo>
                  <a:lnTo>
                    <a:pt x="1023" y="201"/>
                  </a:lnTo>
                  <a:cubicBezTo>
                    <a:pt x="1014" y="182"/>
                    <a:pt x="1008" y="172"/>
                    <a:pt x="1004" y="172"/>
                  </a:cubicBezTo>
                  <a:cubicBezTo>
                    <a:pt x="1000" y="172"/>
                    <a:pt x="999" y="183"/>
                    <a:pt x="1001" y="204"/>
                  </a:cubicBezTo>
                  <a:cubicBezTo>
                    <a:pt x="1001" y="216"/>
                    <a:pt x="1001" y="221"/>
                    <a:pt x="999" y="221"/>
                  </a:cubicBezTo>
                  <a:cubicBezTo>
                    <a:pt x="997" y="221"/>
                    <a:pt x="994" y="217"/>
                    <a:pt x="988" y="207"/>
                  </a:cubicBezTo>
                  <a:cubicBezTo>
                    <a:pt x="979" y="196"/>
                    <a:pt x="971" y="184"/>
                    <a:pt x="967" y="184"/>
                  </a:cubicBezTo>
                  <a:cubicBezTo>
                    <a:pt x="966" y="184"/>
                    <a:pt x="965" y="186"/>
                    <a:pt x="966" y="192"/>
                  </a:cubicBezTo>
                  <a:cubicBezTo>
                    <a:pt x="966" y="192"/>
                    <a:pt x="965" y="192"/>
                    <a:pt x="964" y="192"/>
                  </a:cubicBezTo>
                  <a:cubicBezTo>
                    <a:pt x="959" y="192"/>
                    <a:pt x="950" y="190"/>
                    <a:pt x="941" y="179"/>
                  </a:cubicBezTo>
                  <a:cubicBezTo>
                    <a:pt x="929" y="182"/>
                    <a:pt x="922" y="182"/>
                    <a:pt x="926" y="204"/>
                  </a:cubicBezTo>
                  <a:cubicBezTo>
                    <a:pt x="932" y="223"/>
                    <a:pt x="926" y="226"/>
                    <a:pt x="919" y="226"/>
                  </a:cubicBezTo>
                  <a:cubicBezTo>
                    <a:pt x="913" y="229"/>
                    <a:pt x="907" y="229"/>
                    <a:pt x="910" y="251"/>
                  </a:cubicBezTo>
                  <a:cubicBezTo>
                    <a:pt x="916" y="270"/>
                    <a:pt x="916" y="292"/>
                    <a:pt x="904" y="295"/>
                  </a:cubicBezTo>
                  <a:cubicBezTo>
                    <a:pt x="899" y="306"/>
                    <a:pt x="897" y="313"/>
                    <a:pt x="894" y="313"/>
                  </a:cubicBezTo>
                  <a:cubicBezTo>
                    <a:pt x="890" y="313"/>
                    <a:pt x="886" y="303"/>
                    <a:pt x="875" y="283"/>
                  </a:cubicBezTo>
                  <a:cubicBezTo>
                    <a:pt x="871" y="268"/>
                    <a:pt x="867" y="265"/>
                    <a:pt x="863" y="265"/>
                  </a:cubicBezTo>
                  <a:cubicBezTo>
                    <a:pt x="861" y="265"/>
                    <a:pt x="859" y="266"/>
                    <a:pt x="857" y="267"/>
                  </a:cubicBezTo>
                  <a:cubicBezTo>
                    <a:pt x="857" y="267"/>
                    <a:pt x="850" y="267"/>
                    <a:pt x="838" y="248"/>
                  </a:cubicBezTo>
                  <a:cubicBezTo>
                    <a:pt x="834" y="243"/>
                    <a:pt x="832" y="241"/>
                    <a:pt x="831" y="241"/>
                  </a:cubicBezTo>
                  <a:cubicBezTo>
                    <a:pt x="827" y="241"/>
                    <a:pt x="830" y="256"/>
                    <a:pt x="835" y="270"/>
                  </a:cubicBezTo>
                  <a:cubicBezTo>
                    <a:pt x="841" y="292"/>
                    <a:pt x="847" y="311"/>
                    <a:pt x="847" y="311"/>
                  </a:cubicBezTo>
                  <a:cubicBezTo>
                    <a:pt x="847" y="311"/>
                    <a:pt x="847" y="311"/>
                    <a:pt x="847" y="311"/>
                  </a:cubicBezTo>
                  <a:cubicBezTo>
                    <a:pt x="840" y="311"/>
                    <a:pt x="822" y="273"/>
                    <a:pt x="816" y="254"/>
                  </a:cubicBezTo>
                  <a:cubicBezTo>
                    <a:pt x="807" y="236"/>
                    <a:pt x="802" y="227"/>
                    <a:pt x="801" y="227"/>
                  </a:cubicBezTo>
                  <a:lnTo>
                    <a:pt x="801" y="227"/>
                  </a:lnTo>
                  <a:cubicBezTo>
                    <a:pt x="800" y="227"/>
                    <a:pt x="803" y="237"/>
                    <a:pt x="810" y="258"/>
                  </a:cubicBezTo>
                  <a:cubicBezTo>
                    <a:pt x="814" y="272"/>
                    <a:pt x="816" y="288"/>
                    <a:pt x="806" y="288"/>
                  </a:cubicBezTo>
                  <a:cubicBezTo>
                    <a:pt x="803" y="288"/>
                    <a:pt x="799" y="286"/>
                    <a:pt x="794" y="283"/>
                  </a:cubicBezTo>
                  <a:cubicBezTo>
                    <a:pt x="789" y="284"/>
                    <a:pt x="785" y="285"/>
                    <a:pt x="780" y="285"/>
                  </a:cubicBezTo>
                  <a:cubicBezTo>
                    <a:pt x="773" y="285"/>
                    <a:pt x="767" y="282"/>
                    <a:pt x="763" y="270"/>
                  </a:cubicBezTo>
                  <a:cubicBezTo>
                    <a:pt x="759" y="264"/>
                    <a:pt x="756" y="263"/>
                    <a:pt x="754" y="263"/>
                  </a:cubicBezTo>
                  <a:cubicBezTo>
                    <a:pt x="749" y="263"/>
                    <a:pt x="747" y="273"/>
                    <a:pt x="747" y="273"/>
                  </a:cubicBezTo>
                  <a:cubicBezTo>
                    <a:pt x="747" y="286"/>
                    <a:pt x="745" y="291"/>
                    <a:pt x="738" y="291"/>
                  </a:cubicBezTo>
                  <a:cubicBezTo>
                    <a:pt x="733" y="291"/>
                    <a:pt x="725" y="288"/>
                    <a:pt x="712" y="283"/>
                  </a:cubicBezTo>
                  <a:cubicBezTo>
                    <a:pt x="692" y="268"/>
                    <a:pt x="681" y="260"/>
                    <a:pt x="677" y="260"/>
                  </a:cubicBezTo>
                  <a:cubicBezTo>
                    <a:pt x="671" y="260"/>
                    <a:pt x="674" y="270"/>
                    <a:pt x="681" y="292"/>
                  </a:cubicBezTo>
                  <a:cubicBezTo>
                    <a:pt x="683" y="303"/>
                    <a:pt x="686" y="314"/>
                    <a:pt x="684" y="314"/>
                  </a:cubicBezTo>
                  <a:cubicBezTo>
                    <a:pt x="683" y="314"/>
                    <a:pt x="680" y="308"/>
                    <a:pt x="672" y="292"/>
                  </a:cubicBezTo>
                  <a:cubicBezTo>
                    <a:pt x="668" y="287"/>
                    <a:pt x="666" y="285"/>
                    <a:pt x="664" y="285"/>
                  </a:cubicBezTo>
                  <a:cubicBezTo>
                    <a:pt x="659" y="285"/>
                    <a:pt x="658" y="302"/>
                    <a:pt x="653" y="320"/>
                  </a:cubicBezTo>
                  <a:cubicBezTo>
                    <a:pt x="653" y="348"/>
                    <a:pt x="659" y="377"/>
                    <a:pt x="669" y="402"/>
                  </a:cubicBezTo>
                  <a:cubicBezTo>
                    <a:pt x="674" y="427"/>
                    <a:pt x="677" y="437"/>
                    <a:pt x="673" y="437"/>
                  </a:cubicBezTo>
                  <a:cubicBezTo>
                    <a:pt x="671" y="437"/>
                    <a:pt x="666" y="433"/>
                    <a:pt x="659" y="427"/>
                  </a:cubicBezTo>
                  <a:cubicBezTo>
                    <a:pt x="653" y="427"/>
                    <a:pt x="640" y="408"/>
                    <a:pt x="634" y="389"/>
                  </a:cubicBezTo>
                  <a:cubicBezTo>
                    <a:pt x="628" y="370"/>
                    <a:pt x="637" y="367"/>
                    <a:pt x="637" y="367"/>
                  </a:cubicBezTo>
                  <a:lnTo>
                    <a:pt x="644" y="367"/>
                  </a:lnTo>
                  <a:cubicBezTo>
                    <a:pt x="638" y="347"/>
                    <a:pt x="632" y="329"/>
                    <a:pt x="621" y="329"/>
                  </a:cubicBezTo>
                  <a:cubicBezTo>
                    <a:pt x="620" y="329"/>
                    <a:pt x="619" y="329"/>
                    <a:pt x="618" y="330"/>
                  </a:cubicBezTo>
                  <a:cubicBezTo>
                    <a:pt x="613" y="321"/>
                    <a:pt x="608" y="317"/>
                    <a:pt x="604" y="317"/>
                  </a:cubicBezTo>
                  <a:cubicBezTo>
                    <a:pt x="601" y="317"/>
                    <a:pt x="599" y="323"/>
                    <a:pt x="603" y="333"/>
                  </a:cubicBezTo>
                  <a:cubicBezTo>
                    <a:pt x="596" y="322"/>
                    <a:pt x="589" y="319"/>
                    <a:pt x="582" y="319"/>
                  </a:cubicBezTo>
                  <a:cubicBezTo>
                    <a:pt x="576" y="319"/>
                    <a:pt x="571" y="321"/>
                    <a:pt x="565" y="323"/>
                  </a:cubicBezTo>
                  <a:cubicBezTo>
                    <a:pt x="559" y="325"/>
                    <a:pt x="552" y="326"/>
                    <a:pt x="545" y="326"/>
                  </a:cubicBezTo>
                  <a:cubicBezTo>
                    <a:pt x="535" y="326"/>
                    <a:pt x="526" y="323"/>
                    <a:pt x="518" y="314"/>
                  </a:cubicBezTo>
                  <a:cubicBezTo>
                    <a:pt x="503" y="317"/>
                    <a:pt x="496" y="317"/>
                    <a:pt x="503" y="339"/>
                  </a:cubicBezTo>
                  <a:cubicBezTo>
                    <a:pt x="510" y="363"/>
                    <a:pt x="510" y="373"/>
                    <a:pt x="508" y="373"/>
                  </a:cubicBezTo>
                  <a:cubicBezTo>
                    <a:pt x="506" y="373"/>
                    <a:pt x="504" y="369"/>
                    <a:pt x="503" y="361"/>
                  </a:cubicBezTo>
                  <a:cubicBezTo>
                    <a:pt x="503" y="344"/>
                    <a:pt x="479" y="337"/>
                    <a:pt x="450" y="337"/>
                  </a:cubicBezTo>
                  <a:cubicBezTo>
                    <a:pt x="396" y="337"/>
                    <a:pt x="323" y="360"/>
                    <a:pt x="333" y="386"/>
                  </a:cubicBezTo>
                  <a:lnTo>
                    <a:pt x="311" y="395"/>
                  </a:lnTo>
                  <a:cubicBezTo>
                    <a:pt x="308" y="394"/>
                    <a:pt x="304" y="394"/>
                    <a:pt x="299" y="394"/>
                  </a:cubicBezTo>
                  <a:cubicBezTo>
                    <a:pt x="266" y="394"/>
                    <a:pt x="215" y="423"/>
                    <a:pt x="220" y="446"/>
                  </a:cubicBezTo>
                  <a:lnTo>
                    <a:pt x="192" y="464"/>
                  </a:lnTo>
                  <a:cubicBezTo>
                    <a:pt x="161" y="464"/>
                    <a:pt x="152" y="474"/>
                    <a:pt x="158" y="493"/>
                  </a:cubicBezTo>
                  <a:cubicBezTo>
                    <a:pt x="163" y="509"/>
                    <a:pt x="173" y="522"/>
                    <a:pt x="171" y="522"/>
                  </a:cubicBezTo>
                  <a:cubicBezTo>
                    <a:pt x="170" y="522"/>
                    <a:pt x="168" y="521"/>
                    <a:pt x="164" y="518"/>
                  </a:cubicBezTo>
                  <a:cubicBezTo>
                    <a:pt x="160" y="514"/>
                    <a:pt x="156" y="512"/>
                    <a:pt x="151" y="512"/>
                  </a:cubicBezTo>
                  <a:cubicBezTo>
                    <a:pt x="139" y="512"/>
                    <a:pt x="124" y="527"/>
                    <a:pt x="101" y="552"/>
                  </a:cubicBezTo>
                  <a:cubicBezTo>
                    <a:pt x="73" y="590"/>
                    <a:pt x="76" y="590"/>
                    <a:pt x="98" y="593"/>
                  </a:cubicBezTo>
                  <a:cubicBezTo>
                    <a:pt x="95" y="621"/>
                    <a:pt x="88" y="629"/>
                    <a:pt x="79" y="629"/>
                  </a:cubicBezTo>
                  <a:cubicBezTo>
                    <a:pt x="72" y="629"/>
                    <a:pt x="65" y="625"/>
                    <a:pt x="58" y="621"/>
                  </a:cubicBezTo>
                  <a:cubicBezTo>
                    <a:pt x="47" y="611"/>
                    <a:pt x="39" y="606"/>
                    <a:pt x="34" y="606"/>
                  </a:cubicBezTo>
                  <a:cubicBezTo>
                    <a:pt x="25" y="606"/>
                    <a:pt x="30" y="624"/>
                    <a:pt x="64" y="649"/>
                  </a:cubicBezTo>
                  <a:cubicBezTo>
                    <a:pt x="91" y="674"/>
                    <a:pt x="90" y="691"/>
                    <a:pt x="77" y="691"/>
                  </a:cubicBezTo>
                  <a:cubicBezTo>
                    <a:pt x="75" y="691"/>
                    <a:pt x="73" y="691"/>
                    <a:pt x="70" y="690"/>
                  </a:cubicBezTo>
                  <a:cubicBezTo>
                    <a:pt x="51" y="681"/>
                    <a:pt x="54" y="671"/>
                    <a:pt x="61" y="659"/>
                  </a:cubicBezTo>
                  <a:lnTo>
                    <a:pt x="23" y="643"/>
                  </a:lnTo>
                  <a:lnTo>
                    <a:pt x="23" y="643"/>
                  </a:lnTo>
                  <a:cubicBezTo>
                    <a:pt x="17" y="652"/>
                    <a:pt x="17" y="652"/>
                    <a:pt x="32" y="671"/>
                  </a:cubicBezTo>
                  <a:cubicBezTo>
                    <a:pt x="32" y="671"/>
                    <a:pt x="26" y="684"/>
                    <a:pt x="42" y="703"/>
                  </a:cubicBezTo>
                  <a:cubicBezTo>
                    <a:pt x="53" y="716"/>
                    <a:pt x="71" y="725"/>
                    <a:pt x="90" y="725"/>
                  </a:cubicBezTo>
                  <a:cubicBezTo>
                    <a:pt x="93" y="725"/>
                    <a:pt x="95" y="725"/>
                    <a:pt x="98" y="725"/>
                  </a:cubicBezTo>
                  <a:cubicBezTo>
                    <a:pt x="123" y="725"/>
                    <a:pt x="117" y="734"/>
                    <a:pt x="117" y="743"/>
                  </a:cubicBezTo>
                  <a:cubicBezTo>
                    <a:pt x="109" y="747"/>
                    <a:pt x="101" y="748"/>
                    <a:pt x="93" y="748"/>
                  </a:cubicBezTo>
                  <a:cubicBezTo>
                    <a:pt x="78" y="748"/>
                    <a:pt x="64" y="743"/>
                    <a:pt x="54" y="731"/>
                  </a:cubicBezTo>
                  <a:cubicBezTo>
                    <a:pt x="58" y="718"/>
                    <a:pt x="39" y="712"/>
                    <a:pt x="20" y="706"/>
                  </a:cubicBezTo>
                  <a:cubicBezTo>
                    <a:pt x="19" y="705"/>
                    <a:pt x="17" y="705"/>
                    <a:pt x="16" y="705"/>
                  </a:cubicBezTo>
                  <a:cubicBezTo>
                    <a:pt x="1" y="705"/>
                    <a:pt x="22" y="770"/>
                    <a:pt x="61" y="787"/>
                  </a:cubicBezTo>
                  <a:cubicBezTo>
                    <a:pt x="68" y="790"/>
                    <a:pt x="73" y="791"/>
                    <a:pt x="73" y="791"/>
                  </a:cubicBezTo>
                  <a:cubicBezTo>
                    <a:pt x="72" y="791"/>
                    <a:pt x="63" y="788"/>
                    <a:pt x="39" y="781"/>
                  </a:cubicBezTo>
                  <a:cubicBezTo>
                    <a:pt x="38" y="781"/>
                    <a:pt x="36" y="781"/>
                    <a:pt x="35" y="781"/>
                  </a:cubicBezTo>
                  <a:cubicBezTo>
                    <a:pt x="20" y="781"/>
                    <a:pt x="17" y="801"/>
                    <a:pt x="14" y="822"/>
                  </a:cubicBezTo>
                  <a:cubicBezTo>
                    <a:pt x="11" y="844"/>
                    <a:pt x="11" y="856"/>
                    <a:pt x="29" y="859"/>
                  </a:cubicBezTo>
                  <a:cubicBezTo>
                    <a:pt x="51" y="862"/>
                    <a:pt x="73" y="866"/>
                    <a:pt x="73" y="875"/>
                  </a:cubicBezTo>
                  <a:cubicBezTo>
                    <a:pt x="73" y="870"/>
                    <a:pt x="78" y="869"/>
                    <a:pt x="85" y="869"/>
                  </a:cubicBezTo>
                  <a:cubicBezTo>
                    <a:pt x="93" y="869"/>
                    <a:pt x="103" y="870"/>
                    <a:pt x="114" y="872"/>
                  </a:cubicBezTo>
                  <a:cubicBezTo>
                    <a:pt x="101" y="881"/>
                    <a:pt x="86" y="887"/>
                    <a:pt x="73" y="894"/>
                  </a:cubicBezTo>
                  <a:cubicBezTo>
                    <a:pt x="32" y="913"/>
                    <a:pt x="11" y="935"/>
                    <a:pt x="20" y="978"/>
                  </a:cubicBezTo>
                  <a:cubicBezTo>
                    <a:pt x="23" y="997"/>
                    <a:pt x="26" y="1016"/>
                    <a:pt x="23" y="1035"/>
                  </a:cubicBezTo>
                  <a:cubicBezTo>
                    <a:pt x="20" y="1041"/>
                    <a:pt x="17" y="1047"/>
                    <a:pt x="14" y="1050"/>
                  </a:cubicBezTo>
                  <a:cubicBezTo>
                    <a:pt x="19" y="1070"/>
                    <a:pt x="22" y="1082"/>
                    <a:pt x="39" y="1082"/>
                  </a:cubicBezTo>
                  <a:cubicBezTo>
                    <a:pt x="41" y="1082"/>
                    <a:pt x="43" y="1082"/>
                    <a:pt x="45" y="1082"/>
                  </a:cubicBezTo>
                  <a:lnTo>
                    <a:pt x="51" y="1104"/>
                  </a:lnTo>
                  <a:cubicBezTo>
                    <a:pt x="38" y="1119"/>
                    <a:pt x="38" y="1134"/>
                    <a:pt x="49" y="1134"/>
                  </a:cubicBezTo>
                  <a:cubicBezTo>
                    <a:pt x="51" y="1134"/>
                    <a:pt x="54" y="1134"/>
                    <a:pt x="58" y="1132"/>
                  </a:cubicBezTo>
                  <a:cubicBezTo>
                    <a:pt x="79" y="1135"/>
                    <a:pt x="61" y="1148"/>
                    <a:pt x="64" y="1154"/>
                  </a:cubicBezTo>
                  <a:cubicBezTo>
                    <a:pt x="45" y="1166"/>
                    <a:pt x="36" y="1173"/>
                    <a:pt x="38" y="1173"/>
                  </a:cubicBezTo>
                  <a:cubicBezTo>
                    <a:pt x="41" y="1173"/>
                    <a:pt x="56" y="1166"/>
                    <a:pt x="86" y="1154"/>
                  </a:cubicBezTo>
                  <a:cubicBezTo>
                    <a:pt x="105" y="1148"/>
                    <a:pt x="123" y="1129"/>
                    <a:pt x="120" y="1123"/>
                  </a:cubicBezTo>
                  <a:lnTo>
                    <a:pt x="114" y="1101"/>
                  </a:lnTo>
                  <a:lnTo>
                    <a:pt x="114" y="1101"/>
                  </a:lnTo>
                  <a:cubicBezTo>
                    <a:pt x="123" y="1107"/>
                    <a:pt x="130" y="1113"/>
                    <a:pt x="139" y="1116"/>
                  </a:cubicBezTo>
                  <a:cubicBezTo>
                    <a:pt x="141" y="1121"/>
                    <a:pt x="157" y="1128"/>
                    <a:pt x="172" y="1128"/>
                  </a:cubicBezTo>
                  <a:cubicBezTo>
                    <a:pt x="177" y="1128"/>
                    <a:pt x="182" y="1127"/>
                    <a:pt x="186" y="1126"/>
                  </a:cubicBezTo>
                  <a:cubicBezTo>
                    <a:pt x="186" y="1126"/>
                    <a:pt x="194" y="1123"/>
                    <a:pt x="201" y="1123"/>
                  </a:cubicBezTo>
                  <a:cubicBezTo>
                    <a:pt x="204" y="1123"/>
                    <a:pt x="207" y="1124"/>
                    <a:pt x="208" y="1126"/>
                  </a:cubicBezTo>
                  <a:lnTo>
                    <a:pt x="167" y="1138"/>
                  </a:lnTo>
                  <a:cubicBezTo>
                    <a:pt x="148" y="1138"/>
                    <a:pt x="126" y="1141"/>
                    <a:pt x="105" y="1148"/>
                  </a:cubicBezTo>
                  <a:cubicBezTo>
                    <a:pt x="73" y="1163"/>
                    <a:pt x="59" y="1185"/>
                    <a:pt x="77" y="1185"/>
                  </a:cubicBezTo>
                  <a:cubicBezTo>
                    <a:pt x="81" y="1185"/>
                    <a:pt x="86" y="1184"/>
                    <a:pt x="92" y="1182"/>
                  </a:cubicBezTo>
                  <a:lnTo>
                    <a:pt x="92" y="1182"/>
                  </a:lnTo>
                  <a:cubicBezTo>
                    <a:pt x="95" y="1188"/>
                    <a:pt x="95" y="1188"/>
                    <a:pt x="76" y="1201"/>
                  </a:cubicBezTo>
                  <a:cubicBezTo>
                    <a:pt x="61" y="1206"/>
                    <a:pt x="58" y="1211"/>
                    <a:pt x="82" y="1211"/>
                  </a:cubicBezTo>
                  <a:cubicBezTo>
                    <a:pt x="87" y="1211"/>
                    <a:pt x="93" y="1211"/>
                    <a:pt x="101" y="1210"/>
                  </a:cubicBezTo>
                  <a:cubicBezTo>
                    <a:pt x="112" y="1209"/>
                    <a:pt x="119" y="1208"/>
                    <a:pt x="125" y="1208"/>
                  </a:cubicBezTo>
                  <a:cubicBezTo>
                    <a:pt x="141" y="1208"/>
                    <a:pt x="135" y="1215"/>
                    <a:pt x="105" y="1229"/>
                  </a:cubicBezTo>
                  <a:cubicBezTo>
                    <a:pt x="73" y="1252"/>
                    <a:pt x="76" y="1277"/>
                    <a:pt x="92" y="1277"/>
                  </a:cubicBezTo>
                  <a:cubicBezTo>
                    <a:pt x="94" y="1277"/>
                    <a:pt x="96" y="1277"/>
                    <a:pt x="98" y="1276"/>
                  </a:cubicBezTo>
                  <a:cubicBezTo>
                    <a:pt x="106" y="1273"/>
                    <a:pt x="113" y="1272"/>
                    <a:pt x="118" y="1272"/>
                  </a:cubicBezTo>
                  <a:cubicBezTo>
                    <a:pt x="137" y="1272"/>
                    <a:pt x="138" y="1288"/>
                    <a:pt x="123" y="1298"/>
                  </a:cubicBezTo>
                  <a:cubicBezTo>
                    <a:pt x="105" y="1311"/>
                    <a:pt x="108" y="1317"/>
                    <a:pt x="130" y="1317"/>
                  </a:cubicBezTo>
                  <a:cubicBezTo>
                    <a:pt x="111" y="1323"/>
                    <a:pt x="92" y="1336"/>
                    <a:pt x="114" y="1339"/>
                  </a:cubicBezTo>
                  <a:cubicBezTo>
                    <a:pt x="114" y="1339"/>
                    <a:pt x="114" y="1340"/>
                    <a:pt x="116" y="1340"/>
                  </a:cubicBezTo>
                  <a:cubicBezTo>
                    <a:pt x="119" y="1340"/>
                    <a:pt x="123" y="1339"/>
                    <a:pt x="133" y="1332"/>
                  </a:cubicBezTo>
                  <a:lnTo>
                    <a:pt x="177" y="1336"/>
                  </a:lnTo>
                  <a:cubicBezTo>
                    <a:pt x="177" y="1326"/>
                    <a:pt x="195" y="1323"/>
                    <a:pt x="214" y="1317"/>
                  </a:cubicBezTo>
                  <a:cubicBezTo>
                    <a:pt x="216" y="1316"/>
                    <a:pt x="218" y="1316"/>
                    <a:pt x="219" y="1316"/>
                  </a:cubicBezTo>
                  <a:cubicBezTo>
                    <a:pt x="234" y="1316"/>
                    <a:pt x="219" y="1345"/>
                    <a:pt x="167" y="1373"/>
                  </a:cubicBezTo>
                  <a:lnTo>
                    <a:pt x="130" y="1398"/>
                  </a:lnTo>
                  <a:lnTo>
                    <a:pt x="170" y="1389"/>
                  </a:lnTo>
                  <a:lnTo>
                    <a:pt x="170" y="1389"/>
                  </a:lnTo>
                  <a:cubicBezTo>
                    <a:pt x="170" y="1395"/>
                    <a:pt x="173" y="1401"/>
                    <a:pt x="155" y="1408"/>
                  </a:cubicBezTo>
                  <a:cubicBezTo>
                    <a:pt x="133" y="1414"/>
                    <a:pt x="133" y="1414"/>
                    <a:pt x="136" y="1420"/>
                  </a:cubicBezTo>
                  <a:cubicBezTo>
                    <a:pt x="136" y="1420"/>
                    <a:pt x="136" y="1423"/>
                    <a:pt x="142" y="1423"/>
                  </a:cubicBezTo>
                  <a:cubicBezTo>
                    <a:pt x="146" y="1423"/>
                    <a:pt x="151" y="1422"/>
                    <a:pt x="158" y="1420"/>
                  </a:cubicBezTo>
                  <a:cubicBezTo>
                    <a:pt x="177" y="1414"/>
                    <a:pt x="187" y="1411"/>
                    <a:pt x="191" y="1411"/>
                  </a:cubicBezTo>
                  <a:cubicBezTo>
                    <a:pt x="194" y="1411"/>
                    <a:pt x="190" y="1415"/>
                    <a:pt x="180" y="1423"/>
                  </a:cubicBezTo>
                  <a:cubicBezTo>
                    <a:pt x="148" y="1436"/>
                    <a:pt x="143" y="1444"/>
                    <a:pt x="162" y="1444"/>
                  </a:cubicBezTo>
                  <a:cubicBezTo>
                    <a:pt x="167" y="1444"/>
                    <a:pt x="174" y="1444"/>
                    <a:pt x="183" y="1442"/>
                  </a:cubicBezTo>
                  <a:cubicBezTo>
                    <a:pt x="201" y="1437"/>
                    <a:pt x="211" y="1433"/>
                    <a:pt x="213" y="1433"/>
                  </a:cubicBezTo>
                  <a:cubicBezTo>
                    <a:pt x="216" y="1433"/>
                    <a:pt x="207" y="1438"/>
                    <a:pt x="186" y="1448"/>
                  </a:cubicBezTo>
                  <a:cubicBezTo>
                    <a:pt x="167" y="1455"/>
                    <a:pt x="148" y="1467"/>
                    <a:pt x="148" y="1474"/>
                  </a:cubicBezTo>
                  <a:lnTo>
                    <a:pt x="170" y="1467"/>
                  </a:lnTo>
                  <a:cubicBezTo>
                    <a:pt x="184" y="1464"/>
                    <a:pt x="193" y="1463"/>
                    <a:pt x="198" y="1463"/>
                  </a:cubicBezTo>
                  <a:cubicBezTo>
                    <a:pt x="209" y="1463"/>
                    <a:pt x="205" y="1468"/>
                    <a:pt x="192" y="1477"/>
                  </a:cubicBezTo>
                  <a:cubicBezTo>
                    <a:pt x="173" y="1483"/>
                    <a:pt x="177" y="1489"/>
                    <a:pt x="199" y="1495"/>
                  </a:cubicBezTo>
                  <a:cubicBezTo>
                    <a:pt x="202" y="1511"/>
                    <a:pt x="205" y="1517"/>
                    <a:pt x="183" y="1524"/>
                  </a:cubicBezTo>
                  <a:cubicBezTo>
                    <a:pt x="161" y="1531"/>
                    <a:pt x="152" y="1534"/>
                    <a:pt x="156" y="1534"/>
                  </a:cubicBezTo>
                  <a:cubicBezTo>
                    <a:pt x="159" y="1534"/>
                    <a:pt x="169" y="1533"/>
                    <a:pt x="186" y="1530"/>
                  </a:cubicBezTo>
                  <a:cubicBezTo>
                    <a:pt x="208" y="1530"/>
                    <a:pt x="208" y="1530"/>
                    <a:pt x="192" y="1552"/>
                  </a:cubicBezTo>
                  <a:cubicBezTo>
                    <a:pt x="173" y="1564"/>
                    <a:pt x="173" y="1564"/>
                    <a:pt x="195" y="1564"/>
                  </a:cubicBezTo>
                  <a:cubicBezTo>
                    <a:pt x="236" y="1552"/>
                    <a:pt x="255" y="1546"/>
                    <a:pt x="255" y="1539"/>
                  </a:cubicBezTo>
                  <a:cubicBezTo>
                    <a:pt x="252" y="1533"/>
                    <a:pt x="252" y="1533"/>
                    <a:pt x="271" y="1527"/>
                  </a:cubicBezTo>
                  <a:cubicBezTo>
                    <a:pt x="271" y="1527"/>
                    <a:pt x="274" y="1533"/>
                    <a:pt x="277" y="1542"/>
                  </a:cubicBezTo>
                  <a:cubicBezTo>
                    <a:pt x="277" y="1549"/>
                    <a:pt x="280" y="1555"/>
                    <a:pt x="302" y="1561"/>
                  </a:cubicBezTo>
                  <a:cubicBezTo>
                    <a:pt x="308" y="1564"/>
                    <a:pt x="316" y="1565"/>
                    <a:pt x="323" y="1565"/>
                  </a:cubicBezTo>
                  <a:cubicBezTo>
                    <a:pt x="344" y="1565"/>
                    <a:pt x="361" y="1557"/>
                    <a:pt x="343" y="1552"/>
                  </a:cubicBezTo>
                  <a:lnTo>
                    <a:pt x="362" y="1539"/>
                  </a:lnTo>
                  <a:cubicBezTo>
                    <a:pt x="400" y="1527"/>
                    <a:pt x="412" y="1517"/>
                    <a:pt x="400" y="1517"/>
                  </a:cubicBezTo>
                  <a:cubicBezTo>
                    <a:pt x="393" y="1517"/>
                    <a:pt x="379" y="1520"/>
                    <a:pt x="358" y="1527"/>
                  </a:cubicBezTo>
                  <a:cubicBezTo>
                    <a:pt x="330" y="1534"/>
                    <a:pt x="315" y="1538"/>
                    <a:pt x="311" y="1538"/>
                  </a:cubicBezTo>
                  <a:cubicBezTo>
                    <a:pt x="307" y="1538"/>
                    <a:pt x="317" y="1533"/>
                    <a:pt x="336" y="1524"/>
                  </a:cubicBezTo>
                  <a:cubicBezTo>
                    <a:pt x="377" y="1514"/>
                    <a:pt x="374" y="1505"/>
                    <a:pt x="374" y="1499"/>
                  </a:cubicBezTo>
                  <a:cubicBezTo>
                    <a:pt x="371" y="1492"/>
                    <a:pt x="371" y="1492"/>
                    <a:pt x="393" y="1486"/>
                  </a:cubicBezTo>
                  <a:cubicBezTo>
                    <a:pt x="412" y="1480"/>
                    <a:pt x="430" y="1467"/>
                    <a:pt x="427" y="1461"/>
                  </a:cubicBezTo>
                  <a:cubicBezTo>
                    <a:pt x="427" y="1458"/>
                    <a:pt x="427" y="1456"/>
                    <a:pt x="425" y="1456"/>
                  </a:cubicBezTo>
                  <a:cubicBezTo>
                    <a:pt x="422" y="1456"/>
                    <a:pt x="416" y="1458"/>
                    <a:pt x="405" y="1461"/>
                  </a:cubicBezTo>
                  <a:cubicBezTo>
                    <a:pt x="401" y="1464"/>
                    <a:pt x="397" y="1466"/>
                    <a:pt x="394" y="1466"/>
                  </a:cubicBezTo>
                  <a:cubicBezTo>
                    <a:pt x="388" y="1466"/>
                    <a:pt x="393" y="1454"/>
                    <a:pt x="421" y="1442"/>
                  </a:cubicBezTo>
                  <a:cubicBezTo>
                    <a:pt x="431" y="1435"/>
                    <a:pt x="436" y="1432"/>
                    <a:pt x="432" y="1432"/>
                  </a:cubicBezTo>
                  <a:cubicBezTo>
                    <a:pt x="428" y="1432"/>
                    <a:pt x="418" y="1435"/>
                    <a:pt x="399" y="1439"/>
                  </a:cubicBezTo>
                  <a:cubicBezTo>
                    <a:pt x="389" y="1443"/>
                    <a:pt x="381" y="1444"/>
                    <a:pt x="375" y="1444"/>
                  </a:cubicBezTo>
                  <a:cubicBezTo>
                    <a:pt x="362" y="1444"/>
                    <a:pt x="367" y="1434"/>
                    <a:pt x="396" y="1420"/>
                  </a:cubicBezTo>
                  <a:lnTo>
                    <a:pt x="393" y="1405"/>
                  </a:lnTo>
                  <a:cubicBezTo>
                    <a:pt x="392" y="1403"/>
                    <a:pt x="390" y="1402"/>
                    <a:pt x="386" y="1402"/>
                  </a:cubicBezTo>
                  <a:cubicBezTo>
                    <a:pt x="378" y="1402"/>
                    <a:pt x="364" y="1406"/>
                    <a:pt x="349" y="1411"/>
                  </a:cubicBezTo>
                  <a:cubicBezTo>
                    <a:pt x="329" y="1417"/>
                    <a:pt x="318" y="1420"/>
                    <a:pt x="316" y="1420"/>
                  </a:cubicBezTo>
                  <a:cubicBezTo>
                    <a:pt x="313" y="1420"/>
                    <a:pt x="318" y="1417"/>
                    <a:pt x="327" y="1411"/>
                  </a:cubicBezTo>
                  <a:cubicBezTo>
                    <a:pt x="340" y="1401"/>
                    <a:pt x="352" y="1395"/>
                    <a:pt x="365" y="1392"/>
                  </a:cubicBezTo>
                  <a:cubicBezTo>
                    <a:pt x="387" y="1386"/>
                    <a:pt x="383" y="1380"/>
                    <a:pt x="383" y="1370"/>
                  </a:cubicBezTo>
                  <a:cubicBezTo>
                    <a:pt x="381" y="1361"/>
                    <a:pt x="374" y="1355"/>
                    <a:pt x="365" y="1355"/>
                  </a:cubicBezTo>
                  <a:cubicBezTo>
                    <a:pt x="365" y="1355"/>
                    <a:pt x="364" y="1355"/>
                    <a:pt x="364" y="1355"/>
                  </a:cubicBezTo>
                  <a:lnTo>
                    <a:pt x="364" y="1355"/>
                  </a:lnTo>
                  <a:lnTo>
                    <a:pt x="377" y="1351"/>
                  </a:lnTo>
                  <a:cubicBezTo>
                    <a:pt x="375" y="1347"/>
                    <a:pt x="385" y="1342"/>
                    <a:pt x="384" y="1342"/>
                  </a:cubicBezTo>
                  <a:lnTo>
                    <a:pt x="384" y="1342"/>
                  </a:lnTo>
                  <a:cubicBezTo>
                    <a:pt x="383" y="1342"/>
                    <a:pt x="380" y="1343"/>
                    <a:pt x="374" y="1345"/>
                  </a:cubicBezTo>
                  <a:cubicBezTo>
                    <a:pt x="374" y="1345"/>
                    <a:pt x="374" y="1339"/>
                    <a:pt x="390" y="1317"/>
                  </a:cubicBezTo>
                  <a:cubicBezTo>
                    <a:pt x="398" y="1307"/>
                    <a:pt x="390" y="1300"/>
                    <a:pt x="376" y="1300"/>
                  </a:cubicBezTo>
                  <a:cubicBezTo>
                    <a:pt x="363" y="1300"/>
                    <a:pt x="344" y="1306"/>
                    <a:pt x="327" y="1323"/>
                  </a:cubicBezTo>
                  <a:cubicBezTo>
                    <a:pt x="327" y="1326"/>
                    <a:pt x="327" y="1327"/>
                    <a:pt x="327" y="1327"/>
                  </a:cubicBezTo>
                  <a:cubicBezTo>
                    <a:pt x="327" y="1327"/>
                    <a:pt x="326" y="1323"/>
                    <a:pt x="324" y="1314"/>
                  </a:cubicBezTo>
                  <a:cubicBezTo>
                    <a:pt x="323" y="1312"/>
                    <a:pt x="320" y="1311"/>
                    <a:pt x="317" y="1311"/>
                  </a:cubicBezTo>
                  <a:cubicBezTo>
                    <a:pt x="310" y="1311"/>
                    <a:pt x="302" y="1314"/>
                    <a:pt x="302" y="1314"/>
                  </a:cubicBezTo>
                  <a:cubicBezTo>
                    <a:pt x="297" y="1315"/>
                    <a:pt x="293" y="1316"/>
                    <a:pt x="290" y="1316"/>
                  </a:cubicBezTo>
                  <a:cubicBezTo>
                    <a:pt x="281" y="1316"/>
                    <a:pt x="279" y="1311"/>
                    <a:pt x="277" y="1304"/>
                  </a:cubicBezTo>
                  <a:lnTo>
                    <a:pt x="318" y="1295"/>
                  </a:lnTo>
                  <a:cubicBezTo>
                    <a:pt x="369" y="1285"/>
                    <a:pt x="388" y="1270"/>
                    <a:pt x="361" y="1270"/>
                  </a:cubicBezTo>
                  <a:cubicBezTo>
                    <a:pt x="357" y="1270"/>
                    <a:pt x="352" y="1271"/>
                    <a:pt x="346" y="1271"/>
                  </a:cubicBezTo>
                  <a:lnTo>
                    <a:pt x="346" y="1271"/>
                  </a:lnTo>
                  <a:cubicBezTo>
                    <a:pt x="349" y="1271"/>
                    <a:pt x="352" y="1270"/>
                    <a:pt x="355" y="1270"/>
                  </a:cubicBezTo>
                  <a:cubicBezTo>
                    <a:pt x="374" y="1264"/>
                    <a:pt x="374" y="1257"/>
                    <a:pt x="349" y="1248"/>
                  </a:cubicBezTo>
                  <a:cubicBezTo>
                    <a:pt x="349" y="1245"/>
                    <a:pt x="343" y="1244"/>
                    <a:pt x="334" y="1244"/>
                  </a:cubicBezTo>
                  <a:cubicBezTo>
                    <a:pt x="319" y="1244"/>
                    <a:pt x="298" y="1247"/>
                    <a:pt x="286" y="1251"/>
                  </a:cubicBezTo>
                  <a:cubicBezTo>
                    <a:pt x="279" y="1253"/>
                    <a:pt x="274" y="1254"/>
                    <a:pt x="271" y="1254"/>
                  </a:cubicBezTo>
                  <a:cubicBezTo>
                    <a:pt x="264" y="1254"/>
                    <a:pt x="264" y="1251"/>
                    <a:pt x="264" y="1251"/>
                  </a:cubicBezTo>
                  <a:cubicBezTo>
                    <a:pt x="261" y="1245"/>
                    <a:pt x="261" y="1245"/>
                    <a:pt x="283" y="1238"/>
                  </a:cubicBezTo>
                  <a:cubicBezTo>
                    <a:pt x="317" y="1227"/>
                    <a:pt x="318" y="1216"/>
                    <a:pt x="289" y="1216"/>
                  </a:cubicBezTo>
                  <a:cubicBezTo>
                    <a:pt x="285" y="1216"/>
                    <a:pt x="281" y="1216"/>
                    <a:pt x="277" y="1217"/>
                  </a:cubicBezTo>
                  <a:lnTo>
                    <a:pt x="296" y="1213"/>
                  </a:lnTo>
                  <a:cubicBezTo>
                    <a:pt x="318" y="1207"/>
                    <a:pt x="333" y="1195"/>
                    <a:pt x="305" y="1166"/>
                  </a:cubicBezTo>
                  <a:cubicBezTo>
                    <a:pt x="299" y="1138"/>
                    <a:pt x="293" y="1116"/>
                    <a:pt x="315" y="1113"/>
                  </a:cubicBezTo>
                  <a:cubicBezTo>
                    <a:pt x="333" y="1107"/>
                    <a:pt x="286" y="1091"/>
                    <a:pt x="242" y="1088"/>
                  </a:cubicBezTo>
                  <a:cubicBezTo>
                    <a:pt x="261" y="1082"/>
                    <a:pt x="261" y="1076"/>
                    <a:pt x="255" y="1060"/>
                  </a:cubicBezTo>
                  <a:cubicBezTo>
                    <a:pt x="249" y="1038"/>
                    <a:pt x="249" y="1038"/>
                    <a:pt x="271" y="1035"/>
                  </a:cubicBezTo>
                  <a:cubicBezTo>
                    <a:pt x="315" y="1032"/>
                    <a:pt x="315" y="1032"/>
                    <a:pt x="267" y="1025"/>
                  </a:cubicBezTo>
                  <a:cubicBezTo>
                    <a:pt x="264" y="1026"/>
                    <a:pt x="262" y="1026"/>
                    <a:pt x="259" y="1026"/>
                  </a:cubicBezTo>
                  <a:cubicBezTo>
                    <a:pt x="239" y="1026"/>
                    <a:pt x="237" y="1015"/>
                    <a:pt x="249" y="1007"/>
                  </a:cubicBezTo>
                  <a:cubicBezTo>
                    <a:pt x="258" y="1000"/>
                    <a:pt x="271" y="997"/>
                    <a:pt x="283" y="994"/>
                  </a:cubicBezTo>
                  <a:cubicBezTo>
                    <a:pt x="302" y="994"/>
                    <a:pt x="302" y="988"/>
                    <a:pt x="299" y="975"/>
                  </a:cubicBezTo>
                  <a:cubicBezTo>
                    <a:pt x="280" y="972"/>
                    <a:pt x="271" y="956"/>
                    <a:pt x="267" y="941"/>
                  </a:cubicBezTo>
                  <a:cubicBezTo>
                    <a:pt x="264" y="922"/>
                    <a:pt x="264" y="922"/>
                    <a:pt x="220" y="916"/>
                  </a:cubicBezTo>
                  <a:cubicBezTo>
                    <a:pt x="180" y="913"/>
                    <a:pt x="180" y="906"/>
                    <a:pt x="177" y="887"/>
                  </a:cubicBezTo>
                  <a:cubicBezTo>
                    <a:pt x="177" y="882"/>
                    <a:pt x="177" y="874"/>
                    <a:pt x="191" y="874"/>
                  </a:cubicBezTo>
                  <a:cubicBezTo>
                    <a:pt x="193" y="874"/>
                    <a:pt x="196" y="875"/>
                    <a:pt x="199" y="875"/>
                  </a:cubicBezTo>
                  <a:cubicBezTo>
                    <a:pt x="199" y="875"/>
                    <a:pt x="220" y="872"/>
                    <a:pt x="220" y="862"/>
                  </a:cubicBezTo>
                  <a:cubicBezTo>
                    <a:pt x="220" y="858"/>
                    <a:pt x="220" y="851"/>
                    <a:pt x="230" y="851"/>
                  </a:cubicBezTo>
                  <a:cubicBezTo>
                    <a:pt x="233" y="851"/>
                    <a:pt x="237" y="852"/>
                    <a:pt x="242" y="853"/>
                  </a:cubicBezTo>
                  <a:cubicBezTo>
                    <a:pt x="242" y="853"/>
                    <a:pt x="261" y="850"/>
                    <a:pt x="264" y="837"/>
                  </a:cubicBezTo>
                  <a:cubicBezTo>
                    <a:pt x="267" y="827"/>
                    <a:pt x="269" y="816"/>
                    <a:pt x="281" y="816"/>
                  </a:cubicBezTo>
                  <a:cubicBezTo>
                    <a:pt x="284" y="816"/>
                    <a:pt x="288" y="817"/>
                    <a:pt x="293" y="819"/>
                  </a:cubicBezTo>
                  <a:cubicBezTo>
                    <a:pt x="296" y="812"/>
                    <a:pt x="296" y="812"/>
                    <a:pt x="274" y="803"/>
                  </a:cubicBezTo>
                  <a:cubicBezTo>
                    <a:pt x="252" y="797"/>
                    <a:pt x="236" y="781"/>
                    <a:pt x="267" y="762"/>
                  </a:cubicBezTo>
                  <a:cubicBezTo>
                    <a:pt x="274" y="750"/>
                    <a:pt x="283" y="731"/>
                    <a:pt x="267" y="718"/>
                  </a:cubicBezTo>
                  <a:cubicBezTo>
                    <a:pt x="269" y="716"/>
                    <a:pt x="270" y="714"/>
                    <a:pt x="271" y="714"/>
                  </a:cubicBezTo>
                  <a:cubicBezTo>
                    <a:pt x="274" y="714"/>
                    <a:pt x="278" y="717"/>
                    <a:pt x="289" y="725"/>
                  </a:cubicBezTo>
                  <a:cubicBezTo>
                    <a:pt x="303" y="732"/>
                    <a:pt x="312" y="736"/>
                    <a:pt x="318" y="736"/>
                  </a:cubicBezTo>
                  <a:cubicBezTo>
                    <a:pt x="327" y="736"/>
                    <a:pt x="323" y="724"/>
                    <a:pt x="305" y="699"/>
                  </a:cubicBezTo>
                  <a:cubicBezTo>
                    <a:pt x="295" y="691"/>
                    <a:pt x="294" y="686"/>
                    <a:pt x="301" y="686"/>
                  </a:cubicBezTo>
                  <a:cubicBezTo>
                    <a:pt x="305" y="686"/>
                    <a:pt x="310" y="687"/>
                    <a:pt x="318" y="690"/>
                  </a:cubicBezTo>
                  <a:cubicBezTo>
                    <a:pt x="318" y="690"/>
                    <a:pt x="321" y="684"/>
                    <a:pt x="311" y="665"/>
                  </a:cubicBezTo>
                  <a:cubicBezTo>
                    <a:pt x="302" y="652"/>
                    <a:pt x="301" y="648"/>
                    <a:pt x="311" y="648"/>
                  </a:cubicBezTo>
                  <a:cubicBezTo>
                    <a:pt x="314" y="648"/>
                    <a:pt x="320" y="648"/>
                    <a:pt x="327" y="649"/>
                  </a:cubicBezTo>
                  <a:cubicBezTo>
                    <a:pt x="335" y="658"/>
                    <a:pt x="341" y="661"/>
                    <a:pt x="346" y="661"/>
                  </a:cubicBezTo>
                  <a:cubicBezTo>
                    <a:pt x="349" y="661"/>
                    <a:pt x="352" y="659"/>
                    <a:pt x="355" y="656"/>
                  </a:cubicBezTo>
                  <a:cubicBezTo>
                    <a:pt x="350" y="635"/>
                    <a:pt x="401" y="607"/>
                    <a:pt x="430" y="607"/>
                  </a:cubicBezTo>
                  <a:cubicBezTo>
                    <a:pt x="437" y="607"/>
                    <a:pt x="443" y="608"/>
                    <a:pt x="446" y="612"/>
                  </a:cubicBezTo>
                  <a:cubicBezTo>
                    <a:pt x="443" y="593"/>
                    <a:pt x="443" y="593"/>
                    <a:pt x="452" y="590"/>
                  </a:cubicBezTo>
                  <a:cubicBezTo>
                    <a:pt x="462" y="602"/>
                    <a:pt x="467" y="608"/>
                    <a:pt x="469" y="608"/>
                  </a:cubicBezTo>
                  <a:cubicBezTo>
                    <a:pt x="473" y="608"/>
                    <a:pt x="467" y="592"/>
                    <a:pt x="456" y="568"/>
                  </a:cubicBezTo>
                  <a:lnTo>
                    <a:pt x="449" y="571"/>
                  </a:lnTo>
                  <a:lnTo>
                    <a:pt x="440" y="571"/>
                  </a:lnTo>
                  <a:cubicBezTo>
                    <a:pt x="429" y="554"/>
                    <a:pt x="430" y="543"/>
                    <a:pt x="438" y="543"/>
                  </a:cubicBezTo>
                  <a:cubicBezTo>
                    <a:pt x="446" y="543"/>
                    <a:pt x="460" y="555"/>
                    <a:pt x="474" y="584"/>
                  </a:cubicBezTo>
                  <a:cubicBezTo>
                    <a:pt x="487" y="602"/>
                    <a:pt x="492" y="611"/>
                    <a:pt x="493" y="611"/>
                  </a:cubicBezTo>
                  <a:cubicBezTo>
                    <a:pt x="495" y="611"/>
                    <a:pt x="492" y="601"/>
                    <a:pt x="487" y="580"/>
                  </a:cubicBezTo>
                  <a:cubicBezTo>
                    <a:pt x="482" y="559"/>
                    <a:pt x="482" y="548"/>
                    <a:pt x="487" y="548"/>
                  </a:cubicBezTo>
                  <a:cubicBezTo>
                    <a:pt x="491" y="548"/>
                    <a:pt x="498" y="556"/>
                    <a:pt x="509" y="574"/>
                  </a:cubicBezTo>
                  <a:cubicBezTo>
                    <a:pt x="517" y="594"/>
                    <a:pt x="521" y="605"/>
                    <a:pt x="522" y="605"/>
                  </a:cubicBezTo>
                  <a:cubicBezTo>
                    <a:pt x="523" y="605"/>
                    <a:pt x="521" y="594"/>
                    <a:pt x="518" y="574"/>
                  </a:cubicBezTo>
                  <a:cubicBezTo>
                    <a:pt x="511" y="524"/>
                    <a:pt x="515" y="494"/>
                    <a:pt x="524" y="494"/>
                  </a:cubicBezTo>
                  <a:cubicBezTo>
                    <a:pt x="530" y="494"/>
                    <a:pt x="539" y="509"/>
                    <a:pt x="546" y="543"/>
                  </a:cubicBezTo>
                  <a:cubicBezTo>
                    <a:pt x="558" y="581"/>
                    <a:pt x="570" y="600"/>
                    <a:pt x="576" y="600"/>
                  </a:cubicBezTo>
                  <a:cubicBezTo>
                    <a:pt x="577" y="600"/>
                    <a:pt x="577" y="599"/>
                    <a:pt x="578" y="599"/>
                  </a:cubicBezTo>
                  <a:cubicBezTo>
                    <a:pt x="584" y="599"/>
                    <a:pt x="581" y="577"/>
                    <a:pt x="575" y="558"/>
                  </a:cubicBezTo>
                  <a:cubicBezTo>
                    <a:pt x="565" y="538"/>
                    <a:pt x="562" y="527"/>
                    <a:pt x="565" y="527"/>
                  </a:cubicBezTo>
                  <a:cubicBezTo>
                    <a:pt x="567" y="527"/>
                    <a:pt x="575" y="537"/>
                    <a:pt x="587" y="555"/>
                  </a:cubicBezTo>
                  <a:cubicBezTo>
                    <a:pt x="606" y="582"/>
                    <a:pt x="619" y="594"/>
                    <a:pt x="629" y="594"/>
                  </a:cubicBezTo>
                  <a:cubicBezTo>
                    <a:pt x="638" y="594"/>
                    <a:pt x="644" y="582"/>
                    <a:pt x="647" y="558"/>
                  </a:cubicBezTo>
                  <a:cubicBezTo>
                    <a:pt x="655" y="533"/>
                    <a:pt x="665" y="520"/>
                    <a:pt x="671" y="520"/>
                  </a:cubicBezTo>
                  <a:cubicBezTo>
                    <a:pt x="677" y="520"/>
                    <a:pt x="679" y="530"/>
                    <a:pt x="675" y="552"/>
                  </a:cubicBezTo>
                  <a:cubicBezTo>
                    <a:pt x="673" y="577"/>
                    <a:pt x="672" y="588"/>
                    <a:pt x="674" y="588"/>
                  </a:cubicBezTo>
                  <a:cubicBezTo>
                    <a:pt x="675" y="588"/>
                    <a:pt x="677" y="582"/>
                    <a:pt x="681" y="571"/>
                  </a:cubicBezTo>
                  <a:lnTo>
                    <a:pt x="716" y="562"/>
                  </a:lnTo>
                  <a:cubicBezTo>
                    <a:pt x="722" y="562"/>
                    <a:pt x="722" y="540"/>
                    <a:pt x="719" y="518"/>
                  </a:cubicBezTo>
                  <a:lnTo>
                    <a:pt x="719" y="518"/>
                  </a:lnTo>
                  <a:cubicBezTo>
                    <a:pt x="728" y="541"/>
                    <a:pt x="739" y="557"/>
                    <a:pt x="747" y="557"/>
                  </a:cubicBezTo>
                  <a:cubicBezTo>
                    <a:pt x="753" y="557"/>
                    <a:pt x="756" y="549"/>
                    <a:pt x="756" y="530"/>
                  </a:cubicBezTo>
                  <a:lnTo>
                    <a:pt x="772" y="527"/>
                  </a:lnTo>
                  <a:cubicBezTo>
                    <a:pt x="778" y="524"/>
                    <a:pt x="778" y="524"/>
                    <a:pt x="778" y="502"/>
                  </a:cubicBezTo>
                  <a:cubicBezTo>
                    <a:pt x="778" y="495"/>
                    <a:pt x="780" y="492"/>
                    <a:pt x="783" y="492"/>
                  </a:cubicBezTo>
                  <a:cubicBezTo>
                    <a:pt x="788" y="492"/>
                    <a:pt x="798" y="505"/>
                    <a:pt x="807" y="518"/>
                  </a:cubicBezTo>
                  <a:cubicBezTo>
                    <a:pt x="815" y="530"/>
                    <a:pt x="824" y="543"/>
                    <a:pt x="826" y="543"/>
                  </a:cubicBezTo>
                  <a:cubicBezTo>
                    <a:pt x="827" y="543"/>
                    <a:pt x="827" y="540"/>
                    <a:pt x="825" y="533"/>
                  </a:cubicBezTo>
                  <a:cubicBezTo>
                    <a:pt x="822" y="511"/>
                    <a:pt x="822" y="490"/>
                    <a:pt x="828" y="468"/>
                  </a:cubicBezTo>
                  <a:cubicBezTo>
                    <a:pt x="828" y="461"/>
                    <a:pt x="830" y="458"/>
                    <a:pt x="831" y="458"/>
                  </a:cubicBezTo>
                  <a:cubicBezTo>
                    <a:pt x="835" y="458"/>
                    <a:pt x="841" y="471"/>
                    <a:pt x="841" y="486"/>
                  </a:cubicBezTo>
                  <a:cubicBezTo>
                    <a:pt x="847" y="505"/>
                    <a:pt x="847" y="505"/>
                    <a:pt x="866" y="524"/>
                  </a:cubicBezTo>
                  <a:cubicBezTo>
                    <a:pt x="879" y="521"/>
                    <a:pt x="885" y="508"/>
                    <a:pt x="882" y="499"/>
                  </a:cubicBezTo>
                  <a:cubicBezTo>
                    <a:pt x="878" y="484"/>
                    <a:pt x="894" y="475"/>
                    <a:pt x="909" y="475"/>
                  </a:cubicBezTo>
                  <a:cubicBezTo>
                    <a:pt x="917" y="475"/>
                    <a:pt x="924" y="478"/>
                    <a:pt x="929" y="483"/>
                  </a:cubicBezTo>
                  <a:lnTo>
                    <a:pt x="941" y="480"/>
                  </a:lnTo>
                  <a:cubicBezTo>
                    <a:pt x="948" y="480"/>
                    <a:pt x="951" y="458"/>
                    <a:pt x="957" y="455"/>
                  </a:cubicBezTo>
                  <a:cubicBezTo>
                    <a:pt x="957" y="455"/>
                    <a:pt x="963" y="455"/>
                    <a:pt x="963" y="433"/>
                  </a:cubicBezTo>
                  <a:cubicBezTo>
                    <a:pt x="967" y="432"/>
                    <a:pt x="969" y="431"/>
                    <a:pt x="972" y="431"/>
                  </a:cubicBezTo>
                  <a:cubicBezTo>
                    <a:pt x="977" y="431"/>
                    <a:pt x="981" y="435"/>
                    <a:pt x="985" y="449"/>
                  </a:cubicBezTo>
                  <a:cubicBezTo>
                    <a:pt x="982" y="426"/>
                    <a:pt x="980" y="415"/>
                    <a:pt x="982" y="415"/>
                  </a:cubicBezTo>
                  <a:lnTo>
                    <a:pt x="982" y="415"/>
                  </a:lnTo>
                  <a:cubicBezTo>
                    <a:pt x="984" y="415"/>
                    <a:pt x="988" y="426"/>
                    <a:pt x="998" y="446"/>
                  </a:cubicBezTo>
                  <a:cubicBezTo>
                    <a:pt x="1004" y="464"/>
                    <a:pt x="1007" y="473"/>
                    <a:pt x="1008" y="473"/>
                  </a:cubicBezTo>
                  <a:cubicBezTo>
                    <a:pt x="1009" y="473"/>
                    <a:pt x="1007" y="463"/>
                    <a:pt x="1004" y="442"/>
                  </a:cubicBezTo>
                  <a:cubicBezTo>
                    <a:pt x="1006" y="431"/>
                    <a:pt x="1006" y="426"/>
                    <a:pt x="1008" y="426"/>
                  </a:cubicBezTo>
                  <a:cubicBezTo>
                    <a:pt x="1010" y="426"/>
                    <a:pt x="1014" y="430"/>
                    <a:pt x="1020" y="439"/>
                  </a:cubicBezTo>
                  <a:cubicBezTo>
                    <a:pt x="1021" y="448"/>
                    <a:pt x="1024" y="453"/>
                    <a:pt x="1026" y="453"/>
                  </a:cubicBezTo>
                  <a:cubicBezTo>
                    <a:pt x="1028" y="453"/>
                    <a:pt x="1029" y="448"/>
                    <a:pt x="1026" y="436"/>
                  </a:cubicBezTo>
                  <a:cubicBezTo>
                    <a:pt x="1022" y="410"/>
                    <a:pt x="1027" y="390"/>
                    <a:pt x="1034" y="390"/>
                  </a:cubicBezTo>
                  <a:cubicBezTo>
                    <a:pt x="1038" y="390"/>
                    <a:pt x="1043" y="397"/>
                    <a:pt x="1048" y="411"/>
                  </a:cubicBezTo>
                  <a:cubicBezTo>
                    <a:pt x="1048" y="411"/>
                    <a:pt x="1054" y="408"/>
                    <a:pt x="1054" y="386"/>
                  </a:cubicBezTo>
                  <a:cubicBezTo>
                    <a:pt x="1052" y="365"/>
                    <a:pt x="1052" y="355"/>
                    <a:pt x="1053" y="355"/>
                  </a:cubicBezTo>
                  <a:lnTo>
                    <a:pt x="1053" y="355"/>
                  </a:lnTo>
                  <a:cubicBezTo>
                    <a:pt x="1053" y="355"/>
                    <a:pt x="1056" y="365"/>
                    <a:pt x="1060" y="383"/>
                  </a:cubicBezTo>
                  <a:cubicBezTo>
                    <a:pt x="1069" y="403"/>
                    <a:pt x="1076" y="412"/>
                    <a:pt x="1079" y="412"/>
                  </a:cubicBezTo>
                  <a:cubicBezTo>
                    <a:pt x="1083" y="412"/>
                    <a:pt x="1084" y="401"/>
                    <a:pt x="1082" y="380"/>
                  </a:cubicBezTo>
                  <a:cubicBezTo>
                    <a:pt x="1082" y="380"/>
                    <a:pt x="1082" y="369"/>
                    <a:pt x="1087" y="369"/>
                  </a:cubicBezTo>
                  <a:cubicBezTo>
                    <a:pt x="1088" y="369"/>
                    <a:pt x="1091" y="371"/>
                    <a:pt x="1095" y="377"/>
                  </a:cubicBezTo>
                  <a:cubicBezTo>
                    <a:pt x="1104" y="384"/>
                    <a:pt x="1119" y="390"/>
                    <a:pt x="1130" y="390"/>
                  </a:cubicBezTo>
                  <a:cubicBezTo>
                    <a:pt x="1143" y="390"/>
                    <a:pt x="1152" y="383"/>
                    <a:pt x="1142" y="361"/>
                  </a:cubicBezTo>
                  <a:lnTo>
                    <a:pt x="1157" y="358"/>
                  </a:lnTo>
                  <a:cubicBezTo>
                    <a:pt x="1166" y="366"/>
                    <a:pt x="1172" y="370"/>
                    <a:pt x="1176" y="370"/>
                  </a:cubicBezTo>
                  <a:cubicBezTo>
                    <a:pt x="1181" y="370"/>
                    <a:pt x="1184" y="364"/>
                    <a:pt x="1186" y="352"/>
                  </a:cubicBezTo>
                  <a:lnTo>
                    <a:pt x="1186" y="330"/>
                  </a:lnTo>
                  <a:cubicBezTo>
                    <a:pt x="1192" y="348"/>
                    <a:pt x="1205" y="367"/>
                    <a:pt x="1211" y="367"/>
                  </a:cubicBezTo>
                  <a:cubicBezTo>
                    <a:pt x="1217" y="364"/>
                    <a:pt x="1217" y="364"/>
                    <a:pt x="1211" y="345"/>
                  </a:cubicBezTo>
                  <a:cubicBezTo>
                    <a:pt x="1198" y="327"/>
                    <a:pt x="1205" y="323"/>
                    <a:pt x="1214" y="323"/>
                  </a:cubicBezTo>
                  <a:cubicBezTo>
                    <a:pt x="1214" y="323"/>
                    <a:pt x="1215" y="323"/>
                    <a:pt x="1215" y="323"/>
                  </a:cubicBezTo>
                  <a:cubicBezTo>
                    <a:pt x="1222" y="323"/>
                    <a:pt x="1233" y="340"/>
                    <a:pt x="1239" y="358"/>
                  </a:cubicBezTo>
                  <a:lnTo>
                    <a:pt x="1245" y="358"/>
                  </a:lnTo>
                  <a:cubicBezTo>
                    <a:pt x="1238" y="333"/>
                    <a:pt x="1237" y="322"/>
                    <a:pt x="1239" y="322"/>
                  </a:cubicBezTo>
                  <a:lnTo>
                    <a:pt x="1239" y="322"/>
                  </a:lnTo>
                  <a:cubicBezTo>
                    <a:pt x="1240" y="322"/>
                    <a:pt x="1243" y="327"/>
                    <a:pt x="1245" y="336"/>
                  </a:cubicBezTo>
                  <a:cubicBezTo>
                    <a:pt x="1253" y="348"/>
                    <a:pt x="1258" y="351"/>
                    <a:pt x="1264" y="351"/>
                  </a:cubicBezTo>
                  <a:cubicBezTo>
                    <a:pt x="1267" y="351"/>
                    <a:pt x="1270" y="350"/>
                    <a:pt x="1273" y="348"/>
                  </a:cubicBezTo>
                  <a:cubicBezTo>
                    <a:pt x="1271" y="342"/>
                    <a:pt x="1271" y="340"/>
                    <a:pt x="1272" y="340"/>
                  </a:cubicBezTo>
                  <a:lnTo>
                    <a:pt x="1272" y="340"/>
                  </a:lnTo>
                  <a:cubicBezTo>
                    <a:pt x="1273" y="340"/>
                    <a:pt x="1278" y="348"/>
                    <a:pt x="1273" y="348"/>
                  </a:cubicBezTo>
                  <a:lnTo>
                    <a:pt x="1277" y="370"/>
                  </a:lnTo>
                  <a:cubicBezTo>
                    <a:pt x="1280" y="375"/>
                    <a:pt x="1282" y="378"/>
                    <a:pt x="1284" y="378"/>
                  </a:cubicBezTo>
                  <a:cubicBezTo>
                    <a:pt x="1287" y="378"/>
                    <a:pt x="1284" y="362"/>
                    <a:pt x="1280" y="348"/>
                  </a:cubicBezTo>
                  <a:lnTo>
                    <a:pt x="1292" y="345"/>
                  </a:lnTo>
                  <a:cubicBezTo>
                    <a:pt x="1299" y="342"/>
                    <a:pt x="1305" y="342"/>
                    <a:pt x="1292" y="323"/>
                  </a:cubicBezTo>
                  <a:cubicBezTo>
                    <a:pt x="1289" y="301"/>
                    <a:pt x="1283" y="283"/>
                    <a:pt x="1289" y="280"/>
                  </a:cubicBezTo>
                  <a:lnTo>
                    <a:pt x="1289" y="280"/>
                  </a:lnTo>
                  <a:cubicBezTo>
                    <a:pt x="1295" y="301"/>
                    <a:pt x="1302" y="320"/>
                    <a:pt x="1308" y="320"/>
                  </a:cubicBezTo>
                  <a:cubicBezTo>
                    <a:pt x="1308" y="320"/>
                    <a:pt x="1309" y="320"/>
                    <a:pt x="1309" y="320"/>
                  </a:cubicBezTo>
                  <a:cubicBezTo>
                    <a:pt x="1315" y="320"/>
                    <a:pt x="1320" y="336"/>
                    <a:pt x="1320" y="336"/>
                  </a:cubicBezTo>
                  <a:cubicBezTo>
                    <a:pt x="1322" y="353"/>
                    <a:pt x="1326" y="359"/>
                    <a:pt x="1330" y="359"/>
                  </a:cubicBezTo>
                  <a:cubicBezTo>
                    <a:pt x="1338" y="359"/>
                    <a:pt x="1347" y="343"/>
                    <a:pt x="1349" y="330"/>
                  </a:cubicBezTo>
                  <a:cubicBezTo>
                    <a:pt x="1349" y="307"/>
                    <a:pt x="1350" y="295"/>
                    <a:pt x="1354" y="295"/>
                  </a:cubicBezTo>
                  <a:cubicBezTo>
                    <a:pt x="1357" y="295"/>
                    <a:pt x="1362" y="304"/>
                    <a:pt x="1367" y="323"/>
                  </a:cubicBezTo>
                  <a:cubicBezTo>
                    <a:pt x="1371" y="334"/>
                    <a:pt x="1373" y="339"/>
                    <a:pt x="1375" y="339"/>
                  </a:cubicBezTo>
                  <a:cubicBezTo>
                    <a:pt x="1379" y="339"/>
                    <a:pt x="1377" y="303"/>
                    <a:pt x="1371" y="258"/>
                  </a:cubicBezTo>
                  <a:lnTo>
                    <a:pt x="1361" y="198"/>
                  </a:lnTo>
                  <a:lnTo>
                    <a:pt x="1377" y="258"/>
                  </a:lnTo>
                  <a:cubicBezTo>
                    <a:pt x="1395" y="302"/>
                    <a:pt x="1402" y="321"/>
                    <a:pt x="1407" y="321"/>
                  </a:cubicBezTo>
                  <a:cubicBezTo>
                    <a:pt x="1411" y="321"/>
                    <a:pt x="1414" y="309"/>
                    <a:pt x="1418" y="289"/>
                  </a:cubicBezTo>
                  <a:cubicBezTo>
                    <a:pt x="1421" y="278"/>
                    <a:pt x="1422" y="272"/>
                    <a:pt x="1424" y="272"/>
                  </a:cubicBezTo>
                  <a:cubicBezTo>
                    <a:pt x="1426" y="272"/>
                    <a:pt x="1427" y="277"/>
                    <a:pt x="1430" y="286"/>
                  </a:cubicBezTo>
                  <a:cubicBezTo>
                    <a:pt x="1434" y="298"/>
                    <a:pt x="1438" y="302"/>
                    <a:pt x="1446" y="302"/>
                  </a:cubicBezTo>
                  <a:cubicBezTo>
                    <a:pt x="1451" y="302"/>
                    <a:pt x="1457" y="301"/>
                    <a:pt x="1465" y="298"/>
                  </a:cubicBezTo>
                  <a:cubicBezTo>
                    <a:pt x="1483" y="292"/>
                    <a:pt x="1490" y="292"/>
                    <a:pt x="1487" y="270"/>
                  </a:cubicBezTo>
                  <a:lnTo>
                    <a:pt x="1499" y="267"/>
                  </a:lnTo>
                  <a:cubicBezTo>
                    <a:pt x="1506" y="281"/>
                    <a:pt x="1511" y="286"/>
                    <a:pt x="1515" y="286"/>
                  </a:cubicBezTo>
                  <a:cubicBezTo>
                    <a:pt x="1521" y="286"/>
                    <a:pt x="1521" y="268"/>
                    <a:pt x="1508" y="242"/>
                  </a:cubicBezTo>
                  <a:lnTo>
                    <a:pt x="1524" y="239"/>
                  </a:lnTo>
                  <a:lnTo>
                    <a:pt x="1530" y="261"/>
                  </a:lnTo>
                  <a:cubicBezTo>
                    <a:pt x="1533" y="269"/>
                    <a:pt x="1536" y="273"/>
                    <a:pt x="1546" y="273"/>
                  </a:cubicBezTo>
                  <a:cubicBezTo>
                    <a:pt x="1550" y="273"/>
                    <a:pt x="1557" y="272"/>
                    <a:pt x="1565" y="270"/>
                  </a:cubicBezTo>
                  <a:lnTo>
                    <a:pt x="1606" y="261"/>
                  </a:lnTo>
                  <a:cubicBezTo>
                    <a:pt x="1671" y="245"/>
                    <a:pt x="1681" y="251"/>
                    <a:pt x="1687" y="207"/>
                  </a:cubicBezTo>
                  <a:cubicBezTo>
                    <a:pt x="1693" y="187"/>
                    <a:pt x="1699" y="177"/>
                    <a:pt x="1702" y="177"/>
                  </a:cubicBezTo>
                  <a:cubicBezTo>
                    <a:pt x="1705" y="177"/>
                    <a:pt x="1706" y="187"/>
                    <a:pt x="1703" y="207"/>
                  </a:cubicBezTo>
                  <a:cubicBezTo>
                    <a:pt x="1701" y="223"/>
                    <a:pt x="1701" y="237"/>
                    <a:pt x="1703" y="237"/>
                  </a:cubicBezTo>
                  <a:cubicBezTo>
                    <a:pt x="1704" y="237"/>
                    <a:pt x="1705" y="235"/>
                    <a:pt x="1706" y="229"/>
                  </a:cubicBezTo>
                  <a:cubicBezTo>
                    <a:pt x="1718" y="233"/>
                    <a:pt x="1725" y="242"/>
                    <a:pt x="1725" y="251"/>
                  </a:cubicBezTo>
                  <a:cubicBezTo>
                    <a:pt x="1729" y="271"/>
                    <a:pt x="1734" y="278"/>
                    <a:pt x="1739" y="278"/>
                  </a:cubicBezTo>
                  <a:cubicBezTo>
                    <a:pt x="1744" y="278"/>
                    <a:pt x="1749" y="268"/>
                    <a:pt x="1753" y="258"/>
                  </a:cubicBezTo>
                  <a:cubicBezTo>
                    <a:pt x="1756" y="240"/>
                    <a:pt x="1757" y="234"/>
                    <a:pt x="1758" y="234"/>
                  </a:cubicBezTo>
                  <a:cubicBezTo>
                    <a:pt x="1760" y="234"/>
                    <a:pt x="1761" y="245"/>
                    <a:pt x="1762" y="258"/>
                  </a:cubicBezTo>
                  <a:cubicBezTo>
                    <a:pt x="1762" y="274"/>
                    <a:pt x="1761" y="291"/>
                    <a:pt x="1763" y="291"/>
                  </a:cubicBezTo>
                  <a:cubicBezTo>
                    <a:pt x="1764" y="291"/>
                    <a:pt x="1766" y="289"/>
                    <a:pt x="1769" y="283"/>
                  </a:cubicBezTo>
                  <a:cubicBezTo>
                    <a:pt x="1774" y="275"/>
                    <a:pt x="1786" y="270"/>
                    <a:pt x="1797" y="270"/>
                  </a:cubicBezTo>
                  <a:cubicBezTo>
                    <a:pt x="1812" y="270"/>
                    <a:pt x="1825" y="279"/>
                    <a:pt x="1812" y="301"/>
                  </a:cubicBezTo>
                  <a:lnTo>
                    <a:pt x="1825" y="308"/>
                  </a:lnTo>
                  <a:cubicBezTo>
                    <a:pt x="1829" y="301"/>
                    <a:pt x="1834" y="298"/>
                    <a:pt x="1840" y="298"/>
                  </a:cubicBezTo>
                  <a:cubicBezTo>
                    <a:pt x="1847" y="298"/>
                    <a:pt x="1854" y="302"/>
                    <a:pt x="1859" y="308"/>
                  </a:cubicBezTo>
                  <a:cubicBezTo>
                    <a:pt x="1872" y="317"/>
                    <a:pt x="1878" y="323"/>
                    <a:pt x="1866" y="339"/>
                  </a:cubicBezTo>
                  <a:cubicBezTo>
                    <a:pt x="1853" y="347"/>
                    <a:pt x="1850" y="353"/>
                    <a:pt x="1857" y="353"/>
                  </a:cubicBezTo>
                  <a:cubicBezTo>
                    <a:pt x="1861" y="353"/>
                    <a:pt x="1867" y="352"/>
                    <a:pt x="1875" y="348"/>
                  </a:cubicBezTo>
                  <a:cubicBezTo>
                    <a:pt x="1876" y="349"/>
                    <a:pt x="1877" y="349"/>
                    <a:pt x="1878" y="349"/>
                  </a:cubicBezTo>
                  <a:cubicBezTo>
                    <a:pt x="1886" y="349"/>
                    <a:pt x="1905" y="332"/>
                    <a:pt x="1913" y="332"/>
                  </a:cubicBezTo>
                  <a:cubicBezTo>
                    <a:pt x="1914" y="332"/>
                    <a:pt x="1915" y="332"/>
                    <a:pt x="1916" y="333"/>
                  </a:cubicBezTo>
                  <a:cubicBezTo>
                    <a:pt x="1928" y="320"/>
                    <a:pt x="1942" y="312"/>
                    <a:pt x="1951" y="312"/>
                  </a:cubicBezTo>
                  <a:cubicBezTo>
                    <a:pt x="1953" y="312"/>
                    <a:pt x="1955" y="313"/>
                    <a:pt x="1957" y="314"/>
                  </a:cubicBezTo>
                  <a:lnTo>
                    <a:pt x="1941" y="330"/>
                  </a:lnTo>
                  <a:lnTo>
                    <a:pt x="1913" y="361"/>
                  </a:lnTo>
                  <a:cubicBezTo>
                    <a:pt x="1914" y="364"/>
                    <a:pt x="1917" y="368"/>
                    <a:pt x="1921" y="368"/>
                  </a:cubicBezTo>
                  <a:cubicBezTo>
                    <a:pt x="1924" y="368"/>
                    <a:pt x="1929" y="365"/>
                    <a:pt x="1935" y="358"/>
                  </a:cubicBezTo>
                  <a:lnTo>
                    <a:pt x="1935" y="358"/>
                  </a:lnTo>
                  <a:cubicBezTo>
                    <a:pt x="1925" y="370"/>
                    <a:pt x="1925" y="386"/>
                    <a:pt x="1935" y="399"/>
                  </a:cubicBezTo>
                  <a:cubicBezTo>
                    <a:pt x="1940" y="410"/>
                    <a:pt x="1946" y="421"/>
                    <a:pt x="1963" y="421"/>
                  </a:cubicBezTo>
                  <a:cubicBezTo>
                    <a:pt x="1965" y="421"/>
                    <a:pt x="1967" y="421"/>
                    <a:pt x="1969" y="421"/>
                  </a:cubicBezTo>
                  <a:lnTo>
                    <a:pt x="1969" y="421"/>
                  </a:lnTo>
                  <a:cubicBezTo>
                    <a:pt x="1942" y="448"/>
                    <a:pt x="1945" y="479"/>
                    <a:pt x="1973" y="479"/>
                  </a:cubicBezTo>
                  <a:cubicBezTo>
                    <a:pt x="1978" y="479"/>
                    <a:pt x="1982" y="479"/>
                    <a:pt x="1988" y="477"/>
                  </a:cubicBezTo>
                  <a:cubicBezTo>
                    <a:pt x="1993" y="474"/>
                    <a:pt x="1997" y="473"/>
                    <a:pt x="1999" y="473"/>
                  </a:cubicBezTo>
                  <a:cubicBezTo>
                    <a:pt x="2006" y="473"/>
                    <a:pt x="2002" y="481"/>
                    <a:pt x="1991" y="493"/>
                  </a:cubicBezTo>
                  <a:cubicBezTo>
                    <a:pt x="1979" y="507"/>
                    <a:pt x="1975" y="509"/>
                    <a:pt x="1982" y="509"/>
                  </a:cubicBezTo>
                  <a:cubicBezTo>
                    <a:pt x="1985" y="509"/>
                    <a:pt x="1989" y="508"/>
                    <a:pt x="1994" y="508"/>
                  </a:cubicBezTo>
                  <a:cubicBezTo>
                    <a:pt x="2016" y="508"/>
                    <a:pt x="2000" y="524"/>
                    <a:pt x="1982" y="537"/>
                  </a:cubicBezTo>
                  <a:cubicBezTo>
                    <a:pt x="1944" y="558"/>
                    <a:pt x="1944" y="565"/>
                    <a:pt x="1966" y="565"/>
                  </a:cubicBezTo>
                  <a:cubicBezTo>
                    <a:pt x="1982" y="568"/>
                    <a:pt x="1994" y="580"/>
                    <a:pt x="1997" y="593"/>
                  </a:cubicBezTo>
                  <a:cubicBezTo>
                    <a:pt x="2011" y="599"/>
                    <a:pt x="2017" y="603"/>
                    <a:pt x="2024" y="603"/>
                  </a:cubicBezTo>
                  <a:cubicBezTo>
                    <a:pt x="2029" y="603"/>
                    <a:pt x="2034" y="601"/>
                    <a:pt x="2041" y="596"/>
                  </a:cubicBezTo>
                  <a:cubicBezTo>
                    <a:pt x="2054" y="593"/>
                    <a:pt x="2066" y="590"/>
                    <a:pt x="2082" y="590"/>
                  </a:cubicBezTo>
                  <a:cubicBezTo>
                    <a:pt x="2100" y="597"/>
                    <a:pt x="2094" y="602"/>
                    <a:pt x="2089" y="602"/>
                  </a:cubicBezTo>
                  <a:cubicBezTo>
                    <a:pt x="2087" y="602"/>
                    <a:pt x="2085" y="601"/>
                    <a:pt x="2085" y="599"/>
                  </a:cubicBezTo>
                  <a:cubicBezTo>
                    <a:pt x="2077" y="596"/>
                    <a:pt x="2072" y="595"/>
                    <a:pt x="2068" y="595"/>
                  </a:cubicBezTo>
                  <a:cubicBezTo>
                    <a:pt x="2060" y="595"/>
                    <a:pt x="2057" y="600"/>
                    <a:pt x="2044" y="609"/>
                  </a:cubicBezTo>
                  <a:cubicBezTo>
                    <a:pt x="2032" y="615"/>
                    <a:pt x="2026" y="631"/>
                    <a:pt x="2032" y="643"/>
                  </a:cubicBezTo>
                  <a:cubicBezTo>
                    <a:pt x="2032" y="649"/>
                    <a:pt x="2035" y="662"/>
                    <a:pt x="2038" y="671"/>
                  </a:cubicBezTo>
                  <a:cubicBezTo>
                    <a:pt x="2026" y="690"/>
                    <a:pt x="2025" y="699"/>
                    <a:pt x="2034" y="699"/>
                  </a:cubicBezTo>
                  <a:cubicBezTo>
                    <a:pt x="2036" y="699"/>
                    <a:pt x="2040" y="698"/>
                    <a:pt x="2044" y="696"/>
                  </a:cubicBezTo>
                  <a:lnTo>
                    <a:pt x="2066" y="693"/>
                  </a:lnTo>
                  <a:lnTo>
                    <a:pt x="2066" y="693"/>
                  </a:lnTo>
                  <a:cubicBezTo>
                    <a:pt x="2029" y="709"/>
                    <a:pt x="2047" y="781"/>
                    <a:pt x="2086" y="781"/>
                  </a:cubicBezTo>
                  <a:cubicBezTo>
                    <a:pt x="2087" y="781"/>
                    <a:pt x="2087" y="781"/>
                    <a:pt x="2088" y="781"/>
                  </a:cubicBezTo>
                  <a:cubicBezTo>
                    <a:pt x="2095" y="779"/>
                    <a:pt x="2097" y="778"/>
                    <a:pt x="2097" y="778"/>
                  </a:cubicBezTo>
                  <a:lnTo>
                    <a:pt x="2097" y="778"/>
                  </a:lnTo>
                  <a:cubicBezTo>
                    <a:pt x="2098" y="778"/>
                    <a:pt x="2083" y="783"/>
                    <a:pt x="2069" y="787"/>
                  </a:cubicBezTo>
                  <a:cubicBezTo>
                    <a:pt x="2048" y="793"/>
                    <a:pt x="2051" y="800"/>
                    <a:pt x="2054" y="812"/>
                  </a:cubicBezTo>
                  <a:cubicBezTo>
                    <a:pt x="2057" y="819"/>
                    <a:pt x="2082" y="840"/>
                    <a:pt x="2088" y="862"/>
                  </a:cubicBezTo>
                  <a:cubicBezTo>
                    <a:pt x="2097" y="885"/>
                    <a:pt x="2100" y="904"/>
                    <a:pt x="2116" y="904"/>
                  </a:cubicBezTo>
                  <a:cubicBezTo>
                    <a:pt x="2118" y="904"/>
                    <a:pt x="2120" y="904"/>
                    <a:pt x="2123" y="903"/>
                  </a:cubicBezTo>
                  <a:lnTo>
                    <a:pt x="2123" y="903"/>
                  </a:lnTo>
                  <a:cubicBezTo>
                    <a:pt x="2123" y="909"/>
                    <a:pt x="2123" y="909"/>
                    <a:pt x="2104" y="916"/>
                  </a:cubicBezTo>
                  <a:cubicBezTo>
                    <a:pt x="2082" y="916"/>
                    <a:pt x="2082" y="922"/>
                    <a:pt x="2085" y="928"/>
                  </a:cubicBezTo>
                  <a:cubicBezTo>
                    <a:pt x="2086" y="930"/>
                    <a:pt x="2089" y="931"/>
                    <a:pt x="2092" y="931"/>
                  </a:cubicBezTo>
                  <a:cubicBezTo>
                    <a:pt x="2100" y="931"/>
                    <a:pt x="2113" y="927"/>
                    <a:pt x="2126" y="925"/>
                  </a:cubicBezTo>
                  <a:cubicBezTo>
                    <a:pt x="2131" y="924"/>
                    <a:pt x="2135" y="923"/>
                    <a:pt x="2138" y="923"/>
                  </a:cubicBezTo>
                  <a:cubicBezTo>
                    <a:pt x="2147" y="923"/>
                    <a:pt x="2144" y="930"/>
                    <a:pt x="2132" y="944"/>
                  </a:cubicBezTo>
                  <a:cubicBezTo>
                    <a:pt x="2116" y="963"/>
                    <a:pt x="2123" y="991"/>
                    <a:pt x="2148" y="1000"/>
                  </a:cubicBezTo>
                  <a:cubicBezTo>
                    <a:pt x="2148" y="1007"/>
                    <a:pt x="2151" y="1013"/>
                    <a:pt x="2132" y="1019"/>
                  </a:cubicBezTo>
                  <a:cubicBezTo>
                    <a:pt x="2113" y="1032"/>
                    <a:pt x="2098" y="1050"/>
                    <a:pt x="2138" y="1054"/>
                  </a:cubicBezTo>
                  <a:cubicBezTo>
                    <a:pt x="2142" y="1060"/>
                    <a:pt x="2142" y="1060"/>
                    <a:pt x="2120" y="1066"/>
                  </a:cubicBezTo>
                  <a:cubicBezTo>
                    <a:pt x="2105" y="1076"/>
                    <a:pt x="2091" y="1080"/>
                    <a:pt x="2103" y="1080"/>
                  </a:cubicBezTo>
                  <a:cubicBezTo>
                    <a:pt x="2107" y="1080"/>
                    <a:pt x="2113" y="1079"/>
                    <a:pt x="2123" y="1079"/>
                  </a:cubicBezTo>
                  <a:cubicBezTo>
                    <a:pt x="2148" y="1085"/>
                    <a:pt x="2154" y="1113"/>
                    <a:pt x="2135" y="1129"/>
                  </a:cubicBezTo>
                  <a:cubicBezTo>
                    <a:pt x="2135" y="1134"/>
                    <a:pt x="2135" y="1139"/>
                    <a:pt x="2147" y="1139"/>
                  </a:cubicBezTo>
                  <a:cubicBezTo>
                    <a:pt x="2150" y="1139"/>
                    <a:pt x="2153" y="1139"/>
                    <a:pt x="2157" y="1138"/>
                  </a:cubicBezTo>
                  <a:lnTo>
                    <a:pt x="2179" y="1135"/>
                  </a:lnTo>
                  <a:lnTo>
                    <a:pt x="2179" y="1135"/>
                  </a:lnTo>
                  <a:cubicBezTo>
                    <a:pt x="2138" y="1151"/>
                    <a:pt x="2138" y="1148"/>
                    <a:pt x="2179" y="1151"/>
                  </a:cubicBezTo>
                  <a:cubicBezTo>
                    <a:pt x="2183" y="1150"/>
                    <a:pt x="2187" y="1150"/>
                    <a:pt x="2189" y="1150"/>
                  </a:cubicBezTo>
                  <a:cubicBezTo>
                    <a:pt x="2200" y="1150"/>
                    <a:pt x="2197" y="1154"/>
                    <a:pt x="2179" y="1157"/>
                  </a:cubicBezTo>
                  <a:cubicBezTo>
                    <a:pt x="2160" y="1166"/>
                    <a:pt x="2160" y="1176"/>
                    <a:pt x="2160" y="1176"/>
                  </a:cubicBezTo>
                  <a:cubicBezTo>
                    <a:pt x="2176" y="1198"/>
                    <a:pt x="2185" y="1226"/>
                    <a:pt x="2189" y="1254"/>
                  </a:cubicBezTo>
                  <a:cubicBezTo>
                    <a:pt x="2189" y="1311"/>
                    <a:pt x="2185" y="1332"/>
                    <a:pt x="2207" y="1336"/>
                  </a:cubicBezTo>
                  <a:cubicBezTo>
                    <a:pt x="2226" y="1345"/>
                    <a:pt x="2226" y="1345"/>
                    <a:pt x="2204" y="1351"/>
                  </a:cubicBezTo>
                  <a:cubicBezTo>
                    <a:pt x="2182" y="1358"/>
                    <a:pt x="2182" y="1364"/>
                    <a:pt x="2182" y="1370"/>
                  </a:cubicBezTo>
                  <a:cubicBezTo>
                    <a:pt x="2182" y="1378"/>
                    <a:pt x="2182" y="1383"/>
                    <a:pt x="2170" y="1383"/>
                  </a:cubicBezTo>
                  <a:cubicBezTo>
                    <a:pt x="2167" y="1383"/>
                    <a:pt x="2164" y="1383"/>
                    <a:pt x="2160" y="1383"/>
                  </a:cubicBezTo>
                  <a:lnTo>
                    <a:pt x="2160" y="1383"/>
                  </a:lnTo>
                  <a:cubicBezTo>
                    <a:pt x="2179" y="1392"/>
                    <a:pt x="2179" y="1392"/>
                    <a:pt x="2179" y="1401"/>
                  </a:cubicBezTo>
                  <a:cubicBezTo>
                    <a:pt x="2176" y="1401"/>
                    <a:pt x="2173" y="1401"/>
                    <a:pt x="2171" y="1401"/>
                  </a:cubicBezTo>
                  <a:cubicBezTo>
                    <a:pt x="2160" y="1401"/>
                    <a:pt x="2161" y="1406"/>
                    <a:pt x="2176" y="1414"/>
                  </a:cubicBezTo>
                  <a:cubicBezTo>
                    <a:pt x="2203" y="1422"/>
                    <a:pt x="2212" y="1425"/>
                    <a:pt x="2203" y="1425"/>
                  </a:cubicBezTo>
                  <a:cubicBezTo>
                    <a:pt x="2199" y="1425"/>
                    <a:pt x="2190" y="1424"/>
                    <a:pt x="2176" y="1423"/>
                  </a:cubicBezTo>
                  <a:cubicBezTo>
                    <a:pt x="2174" y="1423"/>
                    <a:pt x="2172" y="1423"/>
                    <a:pt x="2170" y="1423"/>
                  </a:cubicBezTo>
                  <a:cubicBezTo>
                    <a:pt x="2152" y="1423"/>
                    <a:pt x="2135" y="1433"/>
                    <a:pt x="2146" y="1433"/>
                  </a:cubicBezTo>
                  <a:cubicBezTo>
                    <a:pt x="2147" y="1433"/>
                    <a:pt x="2149" y="1433"/>
                    <a:pt x="2151" y="1433"/>
                  </a:cubicBezTo>
                  <a:cubicBezTo>
                    <a:pt x="2173" y="1436"/>
                    <a:pt x="2170" y="1452"/>
                    <a:pt x="2189" y="1461"/>
                  </a:cubicBezTo>
                  <a:cubicBezTo>
                    <a:pt x="2189" y="1469"/>
                    <a:pt x="2186" y="1474"/>
                    <a:pt x="2175" y="1474"/>
                  </a:cubicBezTo>
                  <a:cubicBezTo>
                    <a:pt x="2173" y="1474"/>
                    <a:pt x="2170" y="1474"/>
                    <a:pt x="2167" y="1474"/>
                  </a:cubicBezTo>
                  <a:lnTo>
                    <a:pt x="2167" y="1474"/>
                  </a:lnTo>
                  <a:cubicBezTo>
                    <a:pt x="2145" y="1477"/>
                    <a:pt x="2154" y="1514"/>
                    <a:pt x="2173" y="1527"/>
                  </a:cubicBezTo>
                  <a:cubicBezTo>
                    <a:pt x="2188" y="1532"/>
                    <a:pt x="2191" y="1537"/>
                    <a:pt x="2180" y="1537"/>
                  </a:cubicBezTo>
                  <a:cubicBezTo>
                    <a:pt x="2177" y="1537"/>
                    <a:pt x="2174" y="1537"/>
                    <a:pt x="2170" y="1536"/>
                  </a:cubicBezTo>
                  <a:cubicBezTo>
                    <a:pt x="2164" y="1534"/>
                    <a:pt x="2160" y="1534"/>
                    <a:pt x="2157" y="1534"/>
                  </a:cubicBezTo>
                  <a:cubicBezTo>
                    <a:pt x="2149" y="1534"/>
                    <a:pt x="2147" y="1538"/>
                    <a:pt x="2145" y="1542"/>
                  </a:cubicBezTo>
                  <a:cubicBezTo>
                    <a:pt x="2154" y="1549"/>
                    <a:pt x="2154" y="1551"/>
                    <a:pt x="2149" y="1551"/>
                  </a:cubicBezTo>
                  <a:cubicBezTo>
                    <a:pt x="2144" y="1551"/>
                    <a:pt x="2134" y="1549"/>
                    <a:pt x="2123" y="1546"/>
                  </a:cubicBezTo>
                  <a:cubicBezTo>
                    <a:pt x="2117" y="1541"/>
                    <a:pt x="2113" y="1539"/>
                    <a:pt x="2110" y="1539"/>
                  </a:cubicBezTo>
                  <a:cubicBezTo>
                    <a:pt x="2105" y="1539"/>
                    <a:pt x="2103" y="1544"/>
                    <a:pt x="2101" y="1552"/>
                  </a:cubicBezTo>
                  <a:cubicBezTo>
                    <a:pt x="2120" y="1564"/>
                    <a:pt x="2107" y="1593"/>
                    <a:pt x="2098" y="1611"/>
                  </a:cubicBezTo>
                  <a:cubicBezTo>
                    <a:pt x="2085" y="1646"/>
                    <a:pt x="2101" y="1658"/>
                    <a:pt x="2132" y="1690"/>
                  </a:cubicBezTo>
                  <a:lnTo>
                    <a:pt x="2167" y="1715"/>
                  </a:lnTo>
                  <a:lnTo>
                    <a:pt x="2129" y="1696"/>
                  </a:lnTo>
                  <a:cubicBezTo>
                    <a:pt x="2110" y="1690"/>
                    <a:pt x="2088" y="1683"/>
                    <a:pt x="2069" y="1677"/>
                  </a:cubicBezTo>
                  <a:lnTo>
                    <a:pt x="2069" y="1677"/>
                  </a:lnTo>
                  <a:cubicBezTo>
                    <a:pt x="2066" y="1683"/>
                    <a:pt x="2085" y="1693"/>
                    <a:pt x="2104" y="1702"/>
                  </a:cubicBezTo>
                  <a:cubicBezTo>
                    <a:pt x="2123" y="1712"/>
                    <a:pt x="2120" y="1718"/>
                    <a:pt x="2091" y="1721"/>
                  </a:cubicBezTo>
                  <a:cubicBezTo>
                    <a:pt x="2066" y="1724"/>
                    <a:pt x="2063" y="1730"/>
                    <a:pt x="2079" y="1746"/>
                  </a:cubicBezTo>
                  <a:cubicBezTo>
                    <a:pt x="2076" y="1751"/>
                    <a:pt x="2072" y="1756"/>
                    <a:pt x="2058" y="1756"/>
                  </a:cubicBezTo>
                  <a:cubicBezTo>
                    <a:pt x="2055" y="1756"/>
                    <a:pt x="2052" y="1756"/>
                    <a:pt x="2048" y="1756"/>
                  </a:cubicBezTo>
                  <a:lnTo>
                    <a:pt x="2048" y="1756"/>
                  </a:lnTo>
                  <a:cubicBezTo>
                    <a:pt x="2044" y="1762"/>
                    <a:pt x="2044" y="1762"/>
                    <a:pt x="2063" y="1771"/>
                  </a:cubicBezTo>
                  <a:cubicBezTo>
                    <a:pt x="2075" y="1780"/>
                    <a:pt x="2076" y="1786"/>
                    <a:pt x="2067" y="1786"/>
                  </a:cubicBezTo>
                  <a:cubicBezTo>
                    <a:pt x="2064" y="1786"/>
                    <a:pt x="2060" y="1785"/>
                    <a:pt x="2054" y="1784"/>
                  </a:cubicBezTo>
                  <a:cubicBezTo>
                    <a:pt x="2044" y="1780"/>
                    <a:pt x="2035" y="1778"/>
                    <a:pt x="2029" y="1778"/>
                  </a:cubicBezTo>
                  <a:cubicBezTo>
                    <a:pt x="2011" y="1778"/>
                    <a:pt x="2008" y="1790"/>
                    <a:pt x="2019" y="1799"/>
                  </a:cubicBezTo>
                  <a:cubicBezTo>
                    <a:pt x="2038" y="1809"/>
                    <a:pt x="2032" y="1815"/>
                    <a:pt x="2029" y="1821"/>
                  </a:cubicBezTo>
                  <a:cubicBezTo>
                    <a:pt x="2026" y="1828"/>
                    <a:pt x="2019" y="1834"/>
                    <a:pt x="2032" y="1853"/>
                  </a:cubicBezTo>
                  <a:cubicBezTo>
                    <a:pt x="2026" y="1859"/>
                    <a:pt x="2022" y="1865"/>
                    <a:pt x="2022" y="1865"/>
                  </a:cubicBezTo>
                  <a:cubicBezTo>
                    <a:pt x="2022" y="1865"/>
                    <a:pt x="2021" y="1866"/>
                    <a:pt x="2021" y="1866"/>
                  </a:cubicBezTo>
                  <a:cubicBezTo>
                    <a:pt x="2015" y="1866"/>
                    <a:pt x="2007" y="1849"/>
                    <a:pt x="2010" y="1846"/>
                  </a:cubicBezTo>
                  <a:lnTo>
                    <a:pt x="1988" y="1837"/>
                  </a:lnTo>
                  <a:cubicBezTo>
                    <a:pt x="1982" y="1850"/>
                    <a:pt x="1975" y="1856"/>
                    <a:pt x="1988" y="1875"/>
                  </a:cubicBezTo>
                  <a:cubicBezTo>
                    <a:pt x="2003" y="1891"/>
                    <a:pt x="2010" y="1899"/>
                    <a:pt x="2008" y="1899"/>
                  </a:cubicBezTo>
                  <a:cubicBezTo>
                    <a:pt x="2007" y="1899"/>
                    <a:pt x="1998" y="1893"/>
                    <a:pt x="1982" y="1881"/>
                  </a:cubicBezTo>
                  <a:cubicBezTo>
                    <a:pt x="1972" y="1873"/>
                    <a:pt x="1962" y="1867"/>
                    <a:pt x="1957" y="1867"/>
                  </a:cubicBezTo>
                  <a:cubicBezTo>
                    <a:pt x="1954" y="1867"/>
                    <a:pt x="1953" y="1870"/>
                    <a:pt x="1957" y="1878"/>
                  </a:cubicBezTo>
                  <a:cubicBezTo>
                    <a:pt x="1970" y="1894"/>
                    <a:pt x="1971" y="1900"/>
                    <a:pt x="1967" y="1900"/>
                  </a:cubicBezTo>
                  <a:cubicBezTo>
                    <a:pt x="1963" y="1900"/>
                    <a:pt x="1955" y="1895"/>
                    <a:pt x="1947" y="1887"/>
                  </a:cubicBezTo>
                  <a:cubicBezTo>
                    <a:pt x="1935" y="1873"/>
                    <a:pt x="1928" y="1865"/>
                    <a:pt x="1926" y="1865"/>
                  </a:cubicBezTo>
                  <a:cubicBezTo>
                    <a:pt x="1923" y="1865"/>
                    <a:pt x="1926" y="1877"/>
                    <a:pt x="1932" y="1903"/>
                  </a:cubicBezTo>
                  <a:cubicBezTo>
                    <a:pt x="1922" y="1915"/>
                    <a:pt x="1916" y="1950"/>
                    <a:pt x="1897" y="1966"/>
                  </a:cubicBezTo>
                  <a:cubicBezTo>
                    <a:pt x="1882" y="1978"/>
                    <a:pt x="1873" y="1987"/>
                    <a:pt x="1863" y="1987"/>
                  </a:cubicBezTo>
                  <a:cubicBezTo>
                    <a:pt x="1858" y="1987"/>
                    <a:pt x="1853" y="1985"/>
                    <a:pt x="1847" y="1981"/>
                  </a:cubicBezTo>
                  <a:cubicBezTo>
                    <a:pt x="1831" y="1963"/>
                    <a:pt x="1822" y="1957"/>
                    <a:pt x="1821" y="1957"/>
                  </a:cubicBezTo>
                  <a:lnTo>
                    <a:pt x="1821" y="1957"/>
                  </a:lnTo>
                  <a:cubicBezTo>
                    <a:pt x="1820" y="1957"/>
                    <a:pt x="1823" y="1960"/>
                    <a:pt x="1831" y="1966"/>
                  </a:cubicBezTo>
                  <a:cubicBezTo>
                    <a:pt x="1859" y="1997"/>
                    <a:pt x="1853" y="2003"/>
                    <a:pt x="1834" y="2016"/>
                  </a:cubicBezTo>
                  <a:cubicBezTo>
                    <a:pt x="1833" y="2015"/>
                    <a:pt x="1831" y="2015"/>
                    <a:pt x="1829" y="2015"/>
                  </a:cubicBezTo>
                  <a:cubicBezTo>
                    <a:pt x="1803" y="2015"/>
                    <a:pt x="1806" y="2039"/>
                    <a:pt x="1809" y="2060"/>
                  </a:cubicBezTo>
                  <a:lnTo>
                    <a:pt x="1822" y="2050"/>
                  </a:lnTo>
                  <a:cubicBezTo>
                    <a:pt x="1841" y="2076"/>
                    <a:pt x="1842" y="2084"/>
                    <a:pt x="1831" y="2084"/>
                  </a:cubicBezTo>
                  <a:cubicBezTo>
                    <a:pt x="1827" y="2084"/>
                    <a:pt x="1822" y="2083"/>
                    <a:pt x="1816" y="2081"/>
                  </a:cubicBezTo>
                  <a:cubicBezTo>
                    <a:pt x="1815" y="2082"/>
                    <a:pt x="1815" y="2082"/>
                    <a:pt x="1814" y="2082"/>
                  </a:cubicBezTo>
                  <a:cubicBezTo>
                    <a:pt x="1807" y="2082"/>
                    <a:pt x="1796" y="2065"/>
                    <a:pt x="1787" y="2050"/>
                  </a:cubicBezTo>
                  <a:cubicBezTo>
                    <a:pt x="1776" y="2033"/>
                    <a:pt x="1762" y="2021"/>
                    <a:pt x="1753" y="2021"/>
                  </a:cubicBezTo>
                  <a:cubicBezTo>
                    <a:pt x="1752" y="2021"/>
                    <a:pt x="1751" y="2022"/>
                    <a:pt x="1750" y="2022"/>
                  </a:cubicBezTo>
                  <a:cubicBezTo>
                    <a:pt x="1744" y="2025"/>
                    <a:pt x="1740" y="2028"/>
                    <a:pt x="1756" y="2044"/>
                  </a:cubicBezTo>
                  <a:cubicBezTo>
                    <a:pt x="1769" y="2063"/>
                    <a:pt x="1769" y="2063"/>
                    <a:pt x="1762" y="2066"/>
                  </a:cubicBezTo>
                  <a:cubicBezTo>
                    <a:pt x="1756" y="2069"/>
                    <a:pt x="1750" y="2072"/>
                    <a:pt x="1753" y="2094"/>
                  </a:cubicBezTo>
                  <a:cubicBezTo>
                    <a:pt x="1762" y="2113"/>
                    <a:pt x="1756" y="2116"/>
                    <a:pt x="1750" y="2119"/>
                  </a:cubicBezTo>
                  <a:cubicBezTo>
                    <a:pt x="1744" y="2113"/>
                    <a:pt x="1738" y="2111"/>
                    <a:pt x="1731" y="2111"/>
                  </a:cubicBezTo>
                  <a:cubicBezTo>
                    <a:pt x="1727" y="2111"/>
                    <a:pt x="1723" y="2112"/>
                    <a:pt x="1718" y="2113"/>
                  </a:cubicBezTo>
                  <a:lnTo>
                    <a:pt x="1709" y="2094"/>
                  </a:lnTo>
                  <a:cubicBezTo>
                    <a:pt x="1703" y="2081"/>
                    <a:pt x="1693" y="2072"/>
                    <a:pt x="1684" y="2060"/>
                  </a:cubicBezTo>
                  <a:lnTo>
                    <a:pt x="1684" y="2060"/>
                  </a:lnTo>
                  <a:cubicBezTo>
                    <a:pt x="1678" y="2063"/>
                    <a:pt x="1687" y="2081"/>
                    <a:pt x="1687" y="2081"/>
                  </a:cubicBezTo>
                  <a:cubicBezTo>
                    <a:pt x="1700" y="2103"/>
                    <a:pt x="1534" y="2169"/>
                    <a:pt x="1508" y="2169"/>
                  </a:cubicBezTo>
                  <a:cubicBezTo>
                    <a:pt x="1501" y="2161"/>
                    <a:pt x="1492" y="2158"/>
                    <a:pt x="1486" y="2158"/>
                  </a:cubicBezTo>
                  <a:cubicBezTo>
                    <a:pt x="1477" y="2158"/>
                    <a:pt x="1473" y="2165"/>
                    <a:pt x="1480" y="2175"/>
                  </a:cubicBezTo>
                  <a:cubicBezTo>
                    <a:pt x="1487" y="2194"/>
                    <a:pt x="1449" y="2204"/>
                    <a:pt x="1405" y="2207"/>
                  </a:cubicBezTo>
                  <a:cubicBezTo>
                    <a:pt x="1352" y="2216"/>
                    <a:pt x="1314" y="2213"/>
                    <a:pt x="1314" y="2235"/>
                  </a:cubicBezTo>
                  <a:lnTo>
                    <a:pt x="1292" y="2235"/>
                  </a:lnTo>
                  <a:cubicBezTo>
                    <a:pt x="1277" y="2235"/>
                    <a:pt x="1261" y="2257"/>
                    <a:pt x="1255" y="2257"/>
                  </a:cubicBezTo>
                  <a:cubicBezTo>
                    <a:pt x="1250" y="2266"/>
                    <a:pt x="1245" y="2271"/>
                    <a:pt x="1243" y="2271"/>
                  </a:cubicBezTo>
                  <a:cubicBezTo>
                    <a:pt x="1241" y="2271"/>
                    <a:pt x="1241" y="2266"/>
                    <a:pt x="1245" y="2257"/>
                  </a:cubicBezTo>
                  <a:cubicBezTo>
                    <a:pt x="1245" y="2235"/>
                    <a:pt x="1248" y="2213"/>
                    <a:pt x="1239" y="2213"/>
                  </a:cubicBezTo>
                  <a:cubicBezTo>
                    <a:pt x="1223" y="2213"/>
                    <a:pt x="1223" y="2232"/>
                    <a:pt x="1223" y="2254"/>
                  </a:cubicBezTo>
                  <a:cubicBezTo>
                    <a:pt x="1221" y="2271"/>
                    <a:pt x="1217" y="2273"/>
                    <a:pt x="1215" y="2273"/>
                  </a:cubicBezTo>
                  <a:cubicBezTo>
                    <a:pt x="1214" y="2273"/>
                    <a:pt x="1214" y="2273"/>
                    <a:pt x="1214" y="2273"/>
                  </a:cubicBezTo>
                  <a:cubicBezTo>
                    <a:pt x="1205" y="2273"/>
                    <a:pt x="1205" y="2273"/>
                    <a:pt x="1208" y="2251"/>
                  </a:cubicBezTo>
                  <a:lnTo>
                    <a:pt x="1211" y="2210"/>
                  </a:lnTo>
                  <a:lnTo>
                    <a:pt x="1201" y="2210"/>
                  </a:lnTo>
                  <a:cubicBezTo>
                    <a:pt x="1201" y="2227"/>
                    <a:pt x="1196" y="2229"/>
                    <a:pt x="1193" y="2229"/>
                  </a:cubicBezTo>
                  <a:cubicBezTo>
                    <a:pt x="1192" y="2229"/>
                    <a:pt x="1192" y="2229"/>
                    <a:pt x="1192" y="2229"/>
                  </a:cubicBezTo>
                  <a:cubicBezTo>
                    <a:pt x="1186" y="2229"/>
                    <a:pt x="1186" y="2229"/>
                    <a:pt x="1189" y="2188"/>
                  </a:cubicBezTo>
                  <a:cubicBezTo>
                    <a:pt x="1192" y="2167"/>
                    <a:pt x="1191" y="2156"/>
                    <a:pt x="1188" y="2156"/>
                  </a:cubicBezTo>
                  <a:cubicBezTo>
                    <a:pt x="1185" y="2156"/>
                    <a:pt x="1181" y="2165"/>
                    <a:pt x="1176" y="2185"/>
                  </a:cubicBezTo>
                  <a:lnTo>
                    <a:pt x="1157" y="2204"/>
                  </a:lnTo>
                  <a:cubicBezTo>
                    <a:pt x="1157" y="2190"/>
                    <a:pt x="1155" y="2185"/>
                    <a:pt x="1152" y="2185"/>
                  </a:cubicBezTo>
                  <a:cubicBezTo>
                    <a:pt x="1145" y="2185"/>
                    <a:pt x="1132" y="2207"/>
                    <a:pt x="1126" y="2219"/>
                  </a:cubicBezTo>
                  <a:cubicBezTo>
                    <a:pt x="1125" y="2198"/>
                    <a:pt x="1122" y="2187"/>
                    <a:pt x="1118" y="2187"/>
                  </a:cubicBezTo>
                  <a:cubicBezTo>
                    <a:pt x="1114" y="2187"/>
                    <a:pt x="1109" y="2197"/>
                    <a:pt x="1101" y="2216"/>
                  </a:cubicBezTo>
                  <a:cubicBezTo>
                    <a:pt x="1100" y="2225"/>
                    <a:pt x="1097" y="2230"/>
                    <a:pt x="1095" y="2230"/>
                  </a:cubicBezTo>
                  <a:cubicBezTo>
                    <a:pt x="1093" y="2230"/>
                    <a:pt x="1090" y="2224"/>
                    <a:pt x="1089" y="2213"/>
                  </a:cubicBezTo>
                  <a:cubicBezTo>
                    <a:pt x="1085" y="2191"/>
                    <a:pt x="1076" y="2188"/>
                    <a:pt x="1063" y="2185"/>
                  </a:cubicBezTo>
                  <a:cubicBezTo>
                    <a:pt x="1059" y="2190"/>
                    <a:pt x="1051" y="2193"/>
                    <a:pt x="1039" y="2193"/>
                  </a:cubicBezTo>
                  <a:cubicBezTo>
                    <a:pt x="1015" y="2193"/>
                    <a:pt x="980" y="2183"/>
                    <a:pt x="944" y="2166"/>
                  </a:cubicBezTo>
                  <a:cubicBezTo>
                    <a:pt x="896" y="2148"/>
                    <a:pt x="863" y="2129"/>
                    <a:pt x="845" y="2129"/>
                  </a:cubicBezTo>
                  <a:cubicBezTo>
                    <a:pt x="839" y="2129"/>
                    <a:pt x="834" y="2132"/>
                    <a:pt x="832" y="2138"/>
                  </a:cubicBezTo>
                  <a:cubicBezTo>
                    <a:pt x="822" y="2132"/>
                    <a:pt x="822" y="2132"/>
                    <a:pt x="825" y="2110"/>
                  </a:cubicBezTo>
                  <a:cubicBezTo>
                    <a:pt x="831" y="2102"/>
                    <a:pt x="833" y="2097"/>
                    <a:pt x="830" y="2097"/>
                  </a:cubicBezTo>
                  <a:cubicBezTo>
                    <a:pt x="827" y="2097"/>
                    <a:pt x="818" y="2104"/>
                    <a:pt x="803" y="2122"/>
                  </a:cubicBezTo>
                  <a:cubicBezTo>
                    <a:pt x="795" y="2129"/>
                    <a:pt x="787" y="2138"/>
                    <a:pt x="786" y="2138"/>
                  </a:cubicBezTo>
                  <a:cubicBezTo>
                    <a:pt x="784" y="2138"/>
                    <a:pt x="787" y="2133"/>
                    <a:pt x="797" y="2116"/>
                  </a:cubicBezTo>
                  <a:cubicBezTo>
                    <a:pt x="807" y="2100"/>
                    <a:pt x="794" y="2091"/>
                    <a:pt x="769" y="2075"/>
                  </a:cubicBezTo>
                  <a:cubicBezTo>
                    <a:pt x="755" y="2066"/>
                    <a:pt x="740" y="2054"/>
                    <a:pt x="728" y="2054"/>
                  </a:cubicBezTo>
                  <a:cubicBezTo>
                    <a:pt x="723" y="2054"/>
                    <a:pt x="719" y="2055"/>
                    <a:pt x="716" y="2060"/>
                  </a:cubicBezTo>
                  <a:cubicBezTo>
                    <a:pt x="705" y="2063"/>
                    <a:pt x="699" y="2065"/>
                    <a:pt x="697" y="2065"/>
                  </a:cubicBezTo>
                  <a:cubicBezTo>
                    <a:pt x="694" y="2065"/>
                    <a:pt x="698" y="2062"/>
                    <a:pt x="709" y="2056"/>
                  </a:cubicBezTo>
                  <a:cubicBezTo>
                    <a:pt x="732" y="2031"/>
                    <a:pt x="726" y="2001"/>
                    <a:pt x="699" y="2001"/>
                  </a:cubicBezTo>
                  <a:cubicBezTo>
                    <a:pt x="693" y="2001"/>
                    <a:pt x="686" y="2003"/>
                    <a:pt x="678" y="2006"/>
                  </a:cubicBezTo>
                  <a:cubicBezTo>
                    <a:pt x="675" y="2000"/>
                    <a:pt x="669" y="1997"/>
                    <a:pt x="681" y="1981"/>
                  </a:cubicBezTo>
                  <a:cubicBezTo>
                    <a:pt x="678" y="1975"/>
                    <a:pt x="672" y="1969"/>
                    <a:pt x="640" y="1969"/>
                  </a:cubicBezTo>
                  <a:cubicBezTo>
                    <a:pt x="628" y="1959"/>
                    <a:pt x="615" y="1944"/>
                    <a:pt x="603" y="1931"/>
                  </a:cubicBezTo>
                  <a:cubicBezTo>
                    <a:pt x="593" y="1922"/>
                    <a:pt x="568" y="1922"/>
                    <a:pt x="568" y="1922"/>
                  </a:cubicBezTo>
                  <a:lnTo>
                    <a:pt x="565" y="1919"/>
                  </a:lnTo>
                  <a:cubicBezTo>
                    <a:pt x="581" y="1903"/>
                    <a:pt x="553" y="1875"/>
                    <a:pt x="524" y="1831"/>
                  </a:cubicBezTo>
                  <a:cubicBezTo>
                    <a:pt x="493" y="1790"/>
                    <a:pt x="474" y="1749"/>
                    <a:pt x="490" y="1734"/>
                  </a:cubicBezTo>
                  <a:cubicBezTo>
                    <a:pt x="490" y="1734"/>
                    <a:pt x="486" y="1730"/>
                    <a:pt x="473" y="1730"/>
                  </a:cubicBezTo>
                  <a:cubicBezTo>
                    <a:pt x="470" y="1730"/>
                    <a:pt x="466" y="1730"/>
                    <a:pt x="462" y="1730"/>
                  </a:cubicBezTo>
                  <a:cubicBezTo>
                    <a:pt x="449" y="1735"/>
                    <a:pt x="439" y="1736"/>
                    <a:pt x="433" y="1736"/>
                  </a:cubicBezTo>
                  <a:cubicBezTo>
                    <a:pt x="421" y="1736"/>
                    <a:pt x="423" y="1729"/>
                    <a:pt x="434" y="1718"/>
                  </a:cubicBezTo>
                  <a:cubicBezTo>
                    <a:pt x="463" y="1697"/>
                    <a:pt x="460" y="1675"/>
                    <a:pt x="432" y="1675"/>
                  </a:cubicBezTo>
                  <a:cubicBezTo>
                    <a:pt x="427" y="1675"/>
                    <a:pt x="421" y="1676"/>
                    <a:pt x="415" y="1677"/>
                  </a:cubicBezTo>
                  <a:cubicBezTo>
                    <a:pt x="410" y="1679"/>
                    <a:pt x="407" y="1680"/>
                    <a:pt x="407" y="1680"/>
                  </a:cubicBezTo>
                  <a:cubicBezTo>
                    <a:pt x="407" y="1680"/>
                    <a:pt x="421" y="1675"/>
                    <a:pt x="437" y="1668"/>
                  </a:cubicBezTo>
                  <a:cubicBezTo>
                    <a:pt x="462" y="1649"/>
                    <a:pt x="453" y="1639"/>
                    <a:pt x="430" y="1639"/>
                  </a:cubicBezTo>
                  <a:cubicBezTo>
                    <a:pt x="422" y="1639"/>
                    <a:pt x="413" y="1640"/>
                    <a:pt x="402" y="1643"/>
                  </a:cubicBezTo>
                  <a:cubicBezTo>
                    <a:pt x="418" y="1627"/>
                    <a:pt x="437" y="1611"/>
                    <a:pt x="415" y="1611"/>
                  </a:cubicBezTo>
                  <a:cubicBezTo>
                    <a:pt x="412" y="1605"/>
                    <a:pt x="412" y="1605"/>
                    <a:pt x="452" y="1593"/>
                  </a:cubicBezTo>
                  <a:cubicBezTo>
                    <a:pt x="471" y="1583"/>
                    <a:pt x="490" y="1577"/>
                    <a:pt x="487" y="1571"/>
                  </a:cubicBezTo>
                  <a:cubicBezTo>
                    <a:pt x="487" y="1569"/>
                    <a:pt x="485" y="1568"/>
                    <a:pt x="482" y="1568"/>
                  </a:cubicBezTo>
                  <a:cubicBezTo>
                    <a:pt x="474" y="1568"/>
                    <a:pt x="459" y="1573"/>
                    <a:pt x="446" y="1577"/>
                  </a:cubicBezTo>
                  <a:lnTo>
                    <a:pt x="443" y="1564"/>
                  </a:lnTo>
                  <a:cubicBezTo>
                    <a:pt x="443" y="1564"/>
                    <a:pt x="442" y="1562"/>
                    <a:pt x="435" y="1562"/>
                  </a:cubicBezTo>
                  <a:cubicBezTo>
                    <a:pt x="432" y="1562"/>
                    <a:pt x="427" y="1562"/>
                    <a:pt x="421" y="1564"/>
                  </a:cubicBezTo>
                  <a:cubicBezTo>
                    <a:pt x="416" y="1566"/>
                    <a:pt x="412" y="1566"/>
                    <a:pt x="409" y="1566"/>
                  </a:cubicBezTo>
                  <a:cubicBezTo>
                    <a:pt x="399" y="1566"/>
                    <a:pt x="398" y="1560"/>
                    <a:pt x="396" y="1555"/>
                  </a:cubicBezTo>
                  <a:cubicBezTo>
                    <a:pt x="404" y="1552"/>
                    <a:pt x="405" y="1551"/>
                    <a:pt x="401" y="1551"/>
                  </a:cubicBezTo>
                  <a:cubicBezTo>
                    <a:pt x="397" y="1551"/>
                    <a:pt x="385" y="1554"/>
                    <a:pt x="374" y="1561"/>
                  </a:cubicBezTo>
                  <a:cubicBezTo>
                    <a:pt x="362" y="1565"/>
                    <a:pt x="350" y="1569"/>
                    <a:pt x="342" y="1569"/>
                  </a:cubicBezTo>
                  <a:cubicBezTo>
                    <a:pt x="338" y="1569"/>
                    <a:pt x="334" y="1568"/>
                    <a:pt x="333" y="1564"/>
                  </a:cubicBezTo>
                  <a:lnTo>
                    <a:pt x="293" y="1577"/>
                  </a:lnTo>
                  <a:cubicBezTo>
                    <a:pt x="252" y="1589"/>
                    <a:pt x="233" y="1596"/>
                    <a:pt x="217" y="1618"/>
                  </a:cubicBezTo>
                  <a:cubicBezTo>
                    <a:pt x="210" y="1652"/>
                    <a:pt x="202" y="1681"/>
                    <a:pt x="221" y="1681"/>
                  </a:cubicBezTo>
                  <a:cubicBezTo>
                    <a:pt x="225" y="1681"/>
                    <a:pt x="230" y="1680"/>
                    <a:pt x="236" y="1677"/>
                  </a:cubicBezTo>
                  <a:cubicBezTo>
                    <a:pt x="236" y="1677"/>
                    <a:pt x="261" y="1677"/>
                    <a:pt x="261" y="1687"/>
                  </a:cubicBezTo>
                  <a:cubicBezTo>
                    <a:pt x="264" y="1696"/>
                    <a:pt x="249" y="1712"/>
                    <a:pt x="249" y="1712"/>
                  </a:cubicBezTo>
                  <a:cubicBezTo>
                    <a:pt x="230" y="1718"/>
                    <a:pt x="246" y="1752"/>
                    <a:pt x="264" y="1793"/>
                  </a:cubicBezTo>
                  <a:cubicBezTo>
                    <a:pt x="286" y="1843"/>
                    <a:pt x="302" y="1868"/>
                    <a:pt x="289" y="1887"/>
                  </a:cubicBezTo>
                  <a:cubicBezTo>
                    <a:pt x="274" y="1906"/>
                    <a:pt x="280" y="1912"/>
                    <a:pt x="280" y="1912"/>
                  </a:cubicBezTo>
                  <a:cubicBezTo>
                    <a:pt x="281" y="1911"/>
                    <a:pt x="283" y="1911"/>
                    <a:pt x="284" y="1911"/>
                  </a:cubicBezTo>
                  <a:cubicBezTo>
                    <a:pt x="301" y="1911"/>
                    <a:pt x="330" y="1954"/>
                    <a:pt x="365" y="2003"/>
                  </a:cubicBezTo>
                  <a:cubicBezTo>
                    <a:pt x="401" y="2051"/>
                    <a:pt x="440" y="2093"/>
                    <a:pt x="459" y="2093"/>
                  </a:cubicBezTo>
                  <a:cubicBezTo>
                    <a:pt x="461" y="2093"/>
                    <a:pt x="463" y="2092"/>
                    <a:pt x="465" y="2091"/>
                  </a:cubicBezTo>
                  <a:lnTo>
                    <a:pt x="477" y="2103"/>
                  </a:lnTo>
                  <a:cubicBezTo>
                    <a:pt x="462" y="2116"/>
                    <a:pt x="477" y="2132"/>
                    <a:pt x="490" y="2144"/>
                  </a:cubicBezTo>
                  <a:cubicBezTo>
                    <a:pt x="494" y="2143"/>
                    <a:pt x="498" y="2143"/>
                    <a:pt x="501" y="2143"/>
                  </a:cubicBezTo>
                  <a:cubicBezTo>
                    <a:pt x="512" y="2143"/>
                    <a:pt x="521" y="2147"/>
                    <a:pt x="531" y="2154"/>
                  </a:cubicBezTo>
                  <a:cubicBezTo>
                    <a:pt x="518" y="2169"/>
                    <a:pt x="524" y="2175"/>
                    <a:pt x="540" y="2188"/>
                  </a:cubicBezTo>
                  <a:cubicBezTo>
                    <a:pt x="547" y="2195"/>
                    <a:pt x="553" y="2200"/>
                    <a:pt x="559" y="2200"/>
                  </a:cubicBezTo>
                  <a:cubicBezTo>
                    <a:pt x="564" y="2200"/>
                    <a:pt x="569" y="2197"/>
                    <a:pt x="575" y="2188"/>
                  </a:cubicBezTo>
                  <a:cubicBezTo>
                    <a:pt x="603" y="2210"/>
                    <a:pt x="625" y="2235"/>
                    <a:pt x="644" y="2266"/>
                  </a:cubicBezTo>
                  <a:cubicBezTo>
                    <a:pt x="642" y="2275"/>
                    <a:pt x="645" y="2278"/>
                    <a:pt x="649" y="2278"/>
                  </a:cubicBezTo>
                  <a:cubicBezTo>
                    <a:pt x="655" y="2278"/>
                    <a:pt x="667" y="2271"/>
                    <a:pt x="678" y="2263"/>
                  </a:cubicBezTo>
                  <a:cubicBezTo>
                    <a:pt x="689" y="2249"/>
                    <a:pt x="706" y="2238"/>
                    <a:pt x="713" y="2238"/>
                  </a:cubicBezTo>
                  <a:cubicBezTo>
                    <a:pt x="714" y="2238"/>
                    <a:pt x="715" y="2238"/>
                    <a:pt x="716" y="2238"/>
                  </a:cubicBezTo>
                  <a:lnTo>
                    <a:pt x="694" y="2273"/>
                  </a:lnTo>
                  <a:cubicBezTo>
                    <a:pt x="675" y="2288"/>
                    <a:pt x="675" y="2288"/>
                    <a:pt x="691" y="2298"/>
                  </a:cubicBezTo>
                  <a:lnTo>
                    <a:pt x="706" y="2307"/>
                  </a:lnTo>
                  <a:cubicBezTo>
                    <a:pt x="709" y="2303"/>
                    <a:pt x="714" y="2301"/>
                    <a:pt x="720" y="2301"/>
                  </a:cubicBezTo>
                  <a:cubicBezTo>
                    <a:pt x="740" y="2301"/>
                    <a:pt x="773" y="2318"/>
                    <a:pt x="816" y="2342"/>
                  </a:cubicBezTo>
                  <a:cubicBezTo>
                    <a:pt x="865" y="2361"/>
                    <a:pt x="893" y="2372"/>
                    <a:pt x="909" y="2372"/>
                  </a:cubicBezTo>
                  <a:cubicBezTo>
                    <a:pt x="918" y="2372"/>
                    <a:pt x="923" y="2369"/>
                    <a:pt x="926" y="2360"/>
                  </a:cubicBezTo>
                  <a:cubicBezTo>
                    <a:pt x="928" y="2353"/>
                    <a:pt x="931" y="2349"/>
                    <a:pt x="936" y="2349"/>
                  </a:cubicBezTo>
                  <a:cubicBezTo>
                    <a:pt x="941" y="2349"/>
                    <a:pt x="949" y="2356"/>
                    <a:pt x="960" y="2373"/>
                  </a:cubicBezTo>
                  <a:cubicBezTo>
                    <a:pt x="986" y="2425"/>
                    <a:pt x="995" y="2441"/>
                    <a:pt x="1003" y="2441"/>
                  </a:cubicBezTo>
                  <a:cubicBezTo>
                    <a:pt x="1006" y="2441"/>
                    <a:pt x="1009" y="2437"/>
                    <a:pt x="1013" y="2432"/>
                  </a:cubicBezTo>
                  <a:cubicBezTo>
                    <a:pt x="1004" y="2429"/>
                    <a:pt x="1010" y="2407"/>
                    <a:pt x="1013" y="2389"/>
                  </a:cubicBezTo>
                  <a:cubicBezTo>
                    <a:pt x="1018" y="2369"/>
                    <a:pt x="1022" y="2360"/>
                    <a:pt x="1026" y="2360"/>
                  </a:cubicBezTo>
                  <a:cubicBezTo>
                    <a:pt x="1030" y="2360"/>
                    <a:pt x="1032" y="2371"/>
                    <a:pt x="1032" y="2392"/>
                  </a:cubicBezTo>
                  <a:cubicBezTo>
                    <a:pt x="1027" y="2415"/>
                    <a:pt x="1065" y="2427"/>
                    <a:pt x="1103" y="2427"/>
                  </a:cubicBezTo>
                  <a:cubicBezTo>
                    <a:pt x="1137" y="2427"/>
                    <a:pt x="1172" y="2417"/>
                    <a:pt x="1176" y="2395"/>
                  </a:cubicBezTo>
                  <a:cubicBezTo>
                    <a:pt x="1178" y="2387"/>
                    <a:pt x="1178" y="2383"/>
                    <a:pt x="1179" y="2383"/>
                  </a:cubicBezTo>
                  <a:lnTo>
                    <a:pt x="1179" y="2383"/>
                  </a:lnTo>
                  <a:cubicBezTo>
                    <a:pt x="1179" y="2383"/>
                    <a:pt x="1178" y="2393"/>
                    <a:pt x="1176" y="2417"/>
                  </a:cubicBezTo>
                  <a:cubicBezTo>
                    <a:pt x="1173" y="2439"/>
                    <a:pt x="1183" y="2439"/>
                    <a:pt x="1220" y="2442"/>
                  </a:cubicBezTo>
                  <a:lnTo>
                    <a:pt x="1248" y="2445"/>
                  </a:lnTo>
                  <a:cubicBezTo>
                    <a:pt x="1248" y="2428"/>
                    <a:pt x="1259" y="2421"/>
                    <a:pt x="1271" y="2421"/>
                  </a:cubicBezTo>
                  <a:cubicBezTo>
                    <a:pt x="1286" y="2421"/>
                    <a:pt x="1305" y="2432"/>
                    <a:pt x="1305" y="2445"/>
                  </a:cubicBezTo>
                  <a:cubicBezTo>
                    <a:pt x="1314" y="2464"/>
                    <a:pt x="1314" y="2464"/>
                    <a:pt x="1333" y="2464"/>
                  </a:cubicBezTo>
                  <a:cubicBezTo>
                    <a:pt x="1346" y="2445"/>
                    <a:pt x="1362" y="2439"/>
                    <a:pt x="1376" y="2439"/>
                  </a:cubicBezTo>
                  <a:cubicBezTo>
                    <a:pt x="1393" y="2439"/>
                    <a:pt x="1406" y="2449"/>
                    <a:pt x="1408" y="2461"/>
                  </a:cubicBezTo>
                  <a:lnTo>
                    <a:pt x="1427" y="2458"/>
                  </a:lnTo>
                  <a:cubicBezTo>
                    <a:pt x="1433" y="2442"/>
                    <a:pt x="1446" y="2432"/>
                    <a:pt x="1461" y="2432"/>
                  </a:cubicBezTo>
                  <a:cubicBezTo>
                    <a:pt x="1490" y="2429"/>
                    <a:pt x="1499" y="2426"/>
                    <a:pt x="1487" y="2407"/>
                  </a:cubicBezTo>
                  <a:cubicBezTo>
                    <a:pt x="1483" y="2385"/>
                    <a:pt x="1480" y="2367"/>
                    <a:pt x="1487" y="2364"/>
                  </a:cubicBezTo>
                  <a:lnTo>
                    <a:pt x="1493" y="2385"/>
                  </a:lnTo>
                  <a:cubicBezTo>
                    <a:pt x="1494" y="2395"/>
                    <a:pt x="1503" y="2399"/>
                    <a:pt x="1516" y="2399"/>
                  </a:cubicBezTo>
                  <a:cubicBezTo>
                    <a:pt x="1527" y="2399"/>
                    <a:pt x="1542" y="2396"/>
                    <a:pt x="1559" y="2392"/>
                  </a:cubicBezTo>
                  <a:cubicBezTo>
                    <a:pt x="1583" y="2386"/>
                    <a:pt x="1600" y="2382"/>
                    <a:pt x="1613" y="2382"/>
                  </a:cubicBezTo>
                  <a:cubicBezTo>
                    <a:pt x="1623" y="2382"/>
                    <a:pt x="1630" y="2385"/>
                    <a:pt x="1637" y="2392"/>
                  </a:cubicBezTo>
                  <a:lnTo>
                    <a:pt x="1637" y="2370"/>
                  </a:lnTo>
                  <a:cubicBezTo>
                    <a:pt x="1639" y="2358"/>
                    <a:pt x="1642" y="2351"/>
                    <a:pt x="1646" y="2351"/>
                  </a:cubicBezTo>
                  <a:cubicBezTo>
                    <a:pt x="1650" y="2351"/>
                    <a:pt x="1653" y="2355"/>
                    <a:pt x="1656" y="2364"/>
                  </a:cubicBezTo>
                  <a:cubicBezTo>
                    <a:pt x="1661" y="2369"/>
                    <a:pt x="1668" y="2371"/>
                    <a:pt x="1676" y="2371"/>
                  </a:cubicBezTo>
                  <a:cubicBezTo>
                    <a:pt x="1693" y="2371"/>
                    <a:pt x="1711" y="2361"/>
                    <a:pt x="1715" y="2342"/>
                  </a:cubicBezTo>
                  <a:lnTo>
                    <a:pt x="1734" y="2335"/>
                  </a:lnTo>
                  <a:cubicBezTo>
                    <a:pt x="1744" y="2349"/>
                    <a:pt x="1754" y="2355"/>
                    <a:pt x="1762" y="2355"/>
                  </a:cubicBezTo>
                  <a:cubicBezTo>
                    <a:pt x="1774" y="2355"/>
                    <a:pt x="1781" y="2341"/>
                    <a:pt x="1775" y="2317"/>
                  </a:cubicBezTo>
                  <a:lnTo>
                    <a:pt x="1775" y="2317"/>
                  </a:lnTo>
                  <a:cubicBezTo>
                    <a:pt x="1780" y="2327"/>
                    <a:pt x="1785" y="2331"/>
                    <a:pt x="1791" y="2331"/>
                  </a:cubicBezTo>
                  <a:cubicBezTo>
                    <a:pt x="1795" y="2331"/>
                    <a:pt x="1799" y="2329"/>
                    <a:pt x="1803" y="2326"/>
                  </a:cubicBezTo>
                  <a:cubicBezTo>
                    <a:pt x="1808" y="2308"/>
                    <a:pt x="1825" y="2293"/>
                    <a:pt x="1839" y="2293"/>
                  </a:cubicBezTo>
                  <a:cubicBezTo>
                    <a:pt x="1845" y="2293"/>
                    <a:pt x="1850" y="2296"/>
                    <a:pt x="1853" y="2301"/>
                  </a:cubicBezTo>
                  <a:lnTo>
                    <a:pt x="1859" y="2298"/>
                  </a:lnTo>
                  <a:cubicBezTo>
                    <a:pt x="1859" y="2273"/>
                    <a:pt x="1866" y="2270"/>
                    <a:pt x="1875" y="2263"/>
                  </a:cubicBezTo>
                  <a:cubicBezTo>
                    <a:pt x="1881" y="2260"/>
                    <a:pt x="1891" y="2254"/>
                    <a:pt x="1888" y="2232"/>
                  </a:cubicBezTo>
                  <a:cubicBezTo>
                    <a:pt x="1885" y="2210"/>
                    <a:pt x="1891" y="2207"/>
                    <a:pt x="1891" y="2207"/>
                  </a:cubicBezTo>
                  <a:cubicBezTo>
                    <a:pt x="1892" y="2206"/>
                    <a:pt x="1892" y="2206"/>
                    <a:pt x="1893" y="2206"/>
                  </a:cubicBezTo>
                  <a:cubicBezTo>
                    <a:pt x="1899" y="2206"/>
                    <a:pt x="1904" y="2225"/>
                    <a:pt x="1906" y="2248"/>
                  </a:cubicBezTo>
                  <a:cubicBezTo>
                    <a:pt x="1904" y="2256"/>
                    <a:pt x="1906" y="2260"/>
                    <a:pt x="1908" y="2260"/>
                  </a:cubicBezTo>
                  <a:cubicBezTo>
                    <a:pt x="1914" y="2260"/>
                    <a:pt x="1925" y="2243"/>
                    <a:pt x="1925" y="2207"/>
                  </a:cubicBezTo>
                  <a:cubicBezTo>
                    <a:pt x="1924" y="2183"/>
                    <a:pt x="1923" y="2171"/>
                    <a:pt x="1924" y="2171"/>
                  </a:cubicBezTo>
                  <a:lnTo>
                    <a:pt x="1924" y="2171"/>
                  </a:lnTo>
                  <a:cubicBezTo>
                    <a:pt x="1925" y="2171"/>
                    <a:pt x="1927" y="2182"/>
                    <a:pt x="1932" y="2204"/>
                  </a:cubicBezTo>
                  <a:cubicBezTo>
                    <a:pt x="1936" y="2218"/>
                    <a:pt x="1938" y="2233"/>
                    <a:pt x="1941" y="2233"/>
                  </a:cubicBezTo>
                  <a:cubicBezTo>
                    <a:pt x="1942" y="2233"/>
                    <a:pt x="1943" y="2229"/>
                    <a:pt x="1944" y="2219"/>
                  </a:cubicBezTo>
                  <a:cubicBezTo>
                    <a:pt x="1953" y="2213"/>
                    <a:pt x="1953" y="2201"/>
                    <a:pt x="1947" y="2191"/>
                  </a:cubicBezTo>
                  <a:lnTo>
                    <a:pt x="1969" y="2175"/>
                  </a:lnTo>
                  <a:cubicBezTo>
                    <a:pt x="1977" y="2177"/>
                    <a:pt x="1984" y="2178"/>
                    <a:pt x="1989" y="2178"/>
                  </a:cubicBezTo>
                  <a:cubicBezTo>
                    <a:pt x="2001" y="2178"/>
                    <a:pt x="2006" y="2174"/>
                    <a:pt x="2013" y="2169"/>
                  </a:cubicBezTo>
                  <a:cubicBezTo>
                    <a:pt x="2007" y="2156"/>
                    <a:pt x="2005" y="2151"/>
                    <a:pt x="2009" y="2151"/>
                  </a:cubicBezTo>
                  <a:cubicBezTo>
                    <a:pt x="2012" y="2151"/>
                    <a:pt x="2017" y="2153"/>
                    <a:pt x="2026" y="2157"/>
                  </a:cubicBezTo>
                  <a:cubicBezTo>
                    <a:pt x="2030" y="2162"/>
                    <a:pt x="2034" y="2165"/>
                    <a:pt x="2036" y="2165"/>
                  </a:cubicBezTo>
                  <a:cubicBezTo>
                    <a:pt x="2040" y="2165"/>
                    <a:pt x="2038" y="2155"/>
                    <a:pt x="2019" y="2135"/>
                  </a:cubicBezTo>
                  <a:cubicBezTo>
                    <a:pt x="2015" y="2120"/>
                    <a:pt x="2016" y="2114"/>
                    <a:pt x="2023" y="2114"/>
                  </a:cubicBezTo>
                  <a:cubicBezTo>
                    <a:pt x="2027" y="2114"/>
                    <a:pt x="2032" y="2116"/>
                    <a:pt x="2038" y="2119"/>
                  </a:cubicBezTo>
                  <a:cubicBezTo>
                    <a:pt x="2052" y="2135"/>
                    <a:pt x="2062" y="2140"/>
                    <a:pt x="2066" y="2140"/>
                  </a:cubicBezTo>
                  <a:cubicBezTo>
                    <a:pt x="2069" y="2140"/>
                    <a:pt x="2068" y="2135"/>
                    <a:pt x="2060" y="2128"/>
                  </a:cubicBezTo>
                  <a:cubicBezTo>
                    <a:pt x="2054" y="2107"/>
                    <a:pt x="2060" y="2100"/>
                    <a:pt x="2060" y="2100"/>
                  </a:cubicBezTo>
                  <a:cubicBezTo>
                    <a:pt x="2062" y="2102"/>
                    <a:pt x="2064" y="2103"/>
                    <a:pt x="2067" y="2103"/>
                  </a:cubicBezTo>
                  <a:cubicBezTo>
                    <a:pt x="2089" y="2103"/>
                    <a:pt x="2141" y="2049"/>
                    <a:pt x="2189" y="1991"/>
                  </a:cubicBezTo>
                  <a:cubicBezTo>
                    <a:pt x="2192" y="1984"/>
                    <a:pt x="2182" y="1966"/>
                    <a:pt x="2167" y="1953"/>
                  </a:cubicBezTo>
                  <a:cubicBezTo>
                    <a:pt x="2150" y="1941"/>
                    <a:pt x="2145" y="1938"/>
                    <a:pt x="2147" y="1938"/>
                  </a:cubicBezTo>
                  <a:cubicBezTo>
                    <a:pt x="2148" y="1938"/>
                    <a:pt x="2158" y="1942"/>
                    <a:pt x="2170" y="1944"/>
                  </a:cubicBezTo>
                  <a:cubicBezTo>
                    <a:pt x="2192" y="1956"/>
                    <a:pt x="2207" y="1961"/>
                    <a:pt x="2214" y="1961"/>
                  </a:cubicBezTo>
                  <a:cubicBezTo>
                    <a:pt x="2225" y="1961"/>
                    <a:pt x="2217" y="1948"/>
                    <a:pt x="2182" y="1931"/>
                  </a:cubicBezTo>
                  <a:cubicBezTo>
                    <a:pt x="2160" y="1921"/>
                    <a:pt x="2150" y="1916"/>
                    <a:pt x="2153" y="1916"/>
                  </a:cubicBezTo>
                  <a:cubicBezTo>
                    <a:pt x="2156" y="1916"/>
                    <a:pt x="2167" y="1919"/>
                    <a:pt x="2189" y="1925"/>
                  </a:cubicBezTo>
                  <a:cubicBezTo>
                    <a:pt x="2195" y="1926"/>
                    <a:pt x="2199" y="1926"/>
                    <a:pt x="2202" y="1926"/>
                  </a:cubicBezTo>
                  <a:cubicBezTo>
                    <a:pt x="2209" y="1926"/>
                    <a:pt x="2207" y="1922"/>
                    <a:pt x="2198" y="1909"/>
                  </a:cubicBezTo>
                  <a:cubicBezTo>
                    <a:pt x="2185" y="1901"/>
                    <a:pt x="2184" y="1895"/>
                    <a:pt x="2189" y="1895"/>
                  </a:cubicBezTo>
                  <a:cubicBezTo>
                    <a:pt x="2192" y="1895"/>
                    <a:pt x="2196" y="1897"/>
                    <a:pt x="2201" y="1900"/>
                  </a:cubicBezTo>
                  <a:cubicBezTo>
                    <a:pt x="2214" y="1903"/>
                    <a:pt x="2225" y="1905"/>
                    <a:pt x="2232" y="1905"/>
                  </a:cubicBezTo>
                  <a:cubicBezTo>
                    <a:pt x="2238" y="1905"/>
                    <a:pt x="2239" y="1903"/>
                    <a:pt x="2229" y="1897"/>
                  </a:cubicBezTo>
                  <a:cubicBezTo>
                    <a:pt x="2229" y="1897"/>
                    <a:pt x="2233" y="1893"/>
                    <a:pt x="2246" y="1893"/>
                  </a:cubicBezTo>
                  <a:cubicBezTo>
                    <a:pt x="2249" y="1893"/>
                    <a:pt x="2253" y="1893"/>
                    <a:pt x="2257" y="1893"/>
                  </a:cubicBezTo>
                  <a:cubicBezTo>
                    <a:pt x="2259" y="1894"/>
                    <a:pt x="2261" y="1894"/>
                    <a:pt x="2262" y="1894"/>
                  </a:cubicBezTo>
                  <a:cubicBezTo>
                    <a:pt x="2278" y="1894"/>
                    <a:pt x="2266" y="1876"/>
                    <a:pt x="2254" y="1859"/>
                  </a:cubicBezTo>
                  <a:cubicBezTo>
                    <a:pt x="2241" y="1832"/>
                    <a:pt x="2237" y="1819"/>
                    <a:pt x="2244" y="1819"/>
                  </a:cubicBezTo>
                  <a:cubicBezTo>
                    <a:pt x="2248" y="1819"/>
                    <a:pt x="2257" y="1824"/>
                    <a:pt x="2270" y="1834"/>
                  </a:cubicBezTo>
                  <a:cubicBezTo>
                    <a:pt x="2277" y="1841"/>
                    <a:pt x="2282" y="1843"/>
                    <a:pt x="2286" y="1843"/>
                  </a:cubicBezTo>
                  <a:cubicBezTo>
                    <a:pt x="2301" y="1843"/>
                    <a:pt x="2297" y="1806"/>
                    <a:pt x="2270" y="1784"/>
                  </a:cubicBezTo>
                  <a:cubicBezTo>
                    <a:pt x="2251" y="1768"/>
                    <a:pt x="2243" y="1762"/>
                    <a:pt x="2245" y="1762"/>
                  </a:cubicBezTo>
                  <a:lnTo>
                    <a:pt x="2245" y="1762"/>
                  </a:lnTo>
                  <a:cubicBezTo>
                    <a:pt x="2246" y="1762"/>
                    <a:pt x="2250" y="1765"/>
                    <a:pt x="2257" y="1768"/>
                  </a:cubicBezTo>
                  <a:cubicBezTo>
                    <a:pt x="2264" y="1771"/>
                    <a:pt x="2268" y="1772"/>
                    <a:pt x="2272" y="1772"/>
                  </a:cubicBezTo>
                  <a:cubicBezTo>
                    <a:pt x="2278" y="1772"/>
                    <a:pt x="2279" y="1768"/>
                    <a:pt x="2279" y="1768"/>
                  </a:cubicBezTo>
                  <a:cubicBezTo>
                    <a:pt x="2282" y="1764"/>
                    <a:pt x="2285" y="1758"/>
                    <a:pt x="2294" y="1758"/>
                  </a:cubicBezTo>
                  <a:cubicBezTo>
                    <a:pt x="2297" y="1758"/>
                    <a:pt x="2302" y="1759"/>
                    <a:pt x="2308" y="1762"/>
                  </a:cubicBezTo>
                  <a:cubicBezTo>
                    <a:pt x="2308" y="1762"/>
                    <a:pt x="2311" y="1752"/>
                    <a:pt x="2298" y="1727"/>
                  </a:cubicBezTo>
                  <a:cubicBezTo>
                    <a:pt x="2271" y="1701"/>
                    <a:pt x="2288" y="1685"/>
                    <a:pt x="2321" y="1685"/>
                  </a:cubicBezTo>
                  <a:cubicBezTo>
                    <a:pt x="2326" y="1685"/>
                    <a:pt x="2333" y="1686"/>
                    <a:pt x="2339" y="1687"/>
                  </a:cubicBezTo>
                  <a:lnTo>
                    <a:pt x="2326" y="1662"/>
                  </a:lnTo>
                  <a:cubicBezTo>
                    <a:pt x="2299" y="1646"/>
                    <a:pt x="2284" y="1633"/>
                    <a:pt x="2292" y="1633"/>
                  </a:cubicBezTo>
                  <a:cubicBezTo>
                    <a:pt x="2295" y="1633"/>
                    <a:pt x="2302" y="1635"/>
                    <a:pt x="2314" y="1640"/>
                  </a:cubicBezTo>
                  <a:lnTo>
                    <a:pt x="2333" y="1646"/>
                  </a:lnTo>
                  <a:cubicBezTo>
                    <a:pt x="2304" y="1628"/>
                    <a:pt x="2319" y="1605"/>
                    <a:pt x="2348" y="1605"/>
                  </a:cubicBezTo>
                  <a:cubicBezTo>
                    <a:pt x="2354" y="1605"/>
                    <a:pt x="2360" y="1606"/>
                    <a:pt x="2367" y="1608"/>
                  </a:cubicBezTo>
                  <a:cubicBezTo>
                    <a:pt x="2376" y="1611"/>
                    <a:pt x="2380" y="1613"/>
                    <a:pt x="2383" y="1613"/>
                  </a:cubicBezTo>
                  <a:cubicBezTo>
                    <a:pt x="2387" y="1613"/>
                    <a:pt x="2387" y="1610"/>
                    <a:pt x="2389" y="1605"/>
                  </a:cubicBezTo>
                  <a:lnTo>
                    <a:pt x="2370" y="1599"/>
                  </a:lnTo>
                  <a:cubicBezTo>
                    <a:pt x="2348" y="1593"/>
                    <a:pt x="2330" y="1586"/>
                    <a:pt x="2333" y="1580"/>
                  </a:cubicBezTo>
                  <a:cubicBezTo>
                    <a:pt x="2333" y="1573"/>
                    <a:pt x="2335" y="1566"/>
                    <a:pt x="2346" y="1566"/>
                  </a:cubicBezTo>
                  <a:cubicBezTo>
                    <a:pt x="2349" y="1566"/>
                    <a:pt x="2353" y="1566"/>
                    <a:pt x="2358" y="1568"/>
                  </a:cubicBezTo>
                  <a:cubicBezTo>
                    <a:pt x="2380" y="1564"/>
                    <a:pt x="2402" y="1561"/>
                    <a:pt x="2383" y="1555"/>
                  </a:cubicBezTo>
                  <a:cubicBezTo>
                    <a:pt x="2383" y="1555"/>
                    <a:pt x="2383" y="1546"/>
                    <a:pt x="2408" y="1542"/>
                  </a:cubicBezTo>
                  <a:cubicBezTo>
                    <a:pt x="2408" y="1533"/>
                    <a:pt x="2411" y="1524"/>
                    <a:pt x="2414" y="1505"/>
                  </a:cubicBezTo>
                  <a:cubicBezTo>
                    <a:pt x="2397" y="1493"/>
                    <a:pt x="2398" y="1476"/>
                    <a:pt x="2416" y="1476"/>
                  </a:cubicBezTo>
                  <a:cubicBezTo>
                    <a:pt x="2417" y="1476"/>
                    <a:pt x="2419" y="1476"/>
                    <a:pt x="2420" y="1477"/>
                  </a:cubicBezTo>
                  <a:cubicBezTo>
                    <a:pt x="2420" y="1464"/>
                    <a:pt x="2414" y="1452"/>
                    <a:pt x="2405" y="1445"/>
                  </a:cubicBezTo>
                  <a:cubicBezTo>
                    <a:pt x="2408" y="1430"/>
                    <a:pt x="2408" y="1420"/>
                    <a:pt x="2430" y="1420"/>
                  </a:cubicBezTo>
                  <a:cubicBezTo>
                    <a:pt x="2436" y="1421"/>
                    <a:pt x="2440" y="1422"/>
                    <a:pt x="2442" y="1422"/>
                  </a:cubicBezTo>
                  <a:cubicBezTo>
                    <a:pt x="2447" y="1422"/>
                    <a:pt x="2442" y="1419"/>
                    <a:pt x="2430" y="1411"/>
                  </a:cubicBezTo>
                  <a:cubicBezTo>
                    <a:pt x="2408" y="1411"/>
                    <a:pt x="2411" y="1401"/>
                    <a:pt x="2411" y="1392"/>
                  </a:cubicBezTo>
                  <a:cubicBezTo>
                    <a:pt x="2411" y="1383"/>
                    <a:pt x="2411" y="1373"/>
                    <a:pt x="2411" y="1373"/>
                  </a:cubicBezTo>
                  <a:cubicBezTo>
                    <a:pt x="2392" y="1370"/>
                    <a:pt x="2392" y="1370"/>
                    <a:pt x="2392" y="1364"/>
                  </a:cubicBezTo>
                  <a:cubicBezTo>
                    <a:pt x="2392" y="1354"/>
                    <a:pt x="2417" y="1326"/>
                    <a:pt x="2417" y="1317"/>
                  </a:cubicBezTo>
                  <a:cubicBezTo>
                    <a:pt x="2417" y="1299"/>
                    <a:pt x="2417" y="1292"/>
                    <a:pt x="2412" y="1292"/>
                  </a:cubicBezTo>
                  <a:cubicBezTo>
                    <a:pt x="2408" y="1292"/>
                    <a:pt x="2403" y="1295"/>
                    <a:pt x="2395" y="1298"/>
                  </a:cubicBezTo>
                  <a:cubicBezTo>
                    <a:pt x="2395" y="1302"/>
                    <a:pt x="2392" y="1304"/>
                    <a:pt x="2390" y="1304"/>
                  </a:cubicBezTo>
                  <a:cubicBezTo>
                    <a:pt x="2386" y="1304"/>
                    <a:pt x="2384" y="1300"/>
                    <a:pt x="2395" y="1289"/>
                  </a:cubicBezTo>
                  <a:cubicBezTo>
                    <a:pt x="2395" y="1282"/>
                    <a:pt x="2417" y="1254"/>
                    <a:pt x="2417" y="1226"/>
                  </a:cubicBezTo>
                  <a:cubicBezTo>
                    <a:pt x="2414" y="1188"/>
                    <a:pt x="2414" y="1188"/>
                    <a:pt x="2392" y="1188"/>
                  </a:cubicBezTo>
                  <a:cubicBezTo>
                    <a:pt x="2377" y="1193"/>
                    <a:pt x="2367" y="1195"/>
                    <a:pt x="2363" y="1195"/>
                  </a:cubicBezTo>
                  <a:cubicBezTo>
                    <a:pt x="2357" y="1195"/>
                    <a:pt x="2367" y="1190"/>
                    <a:pt x="2392" y="1182"/>
                  </a:cubicBezTo>
                  <a:cubicBezTo>
                    <a:pt x="2428" y="1160"/>
                    <a:pt x="2430" y="1150"/>
                    <a:pt x="2417" y="1150"/>
                  </a:cubicBezTo>
                  <a:cubicBezTo>
                    <a:pt x="2415" y="1150"/>
                    <a:pt x="2413" y="1150"/>
                    <a:pt x="2411" y="1151"/>
                  </a:cubicBezTo>
                  <a:cubicBezTo>
                    <a:pt x="2389" y="1144"/>
                    <a:pt x="2389" y="1144"/>
                    <a:pt x="2386" y="1135"/>
                  </a:cubicBezTo>
                  <a:cubicBezTo>
                    <a:pt x="2408" y="1132"/>
                    <a:pt x="2408" y="1123"/>
                    <a:pt x="2383" y="1107"/>
                  </a:cubicBezTo>
                  <a:cubicBezTo>
                    <a:pt x="2383" y="1101"/>
                    <a:pt x="2383" y="1101"/>
                    <a:pt x="2405" y="1094"/>
                  </a:cubicBezTo>
                  <a:cubicBezTo>
                    <a:pt x="2405" y="1094"/>
                    <a:pt x="2402" y="1085"/>
                    <a:pt x="2402" y="1079"/>
                  </a:cubicBezTo>
                  <a:cubicBezTo>
                    <a:pt x="2355" y="1066"/>
                    <a:pt x="2364" y="1010"/>
                    <a:pt x="2383" y="997"/>
                  </a:cubicBezTo>
                  <a:cubicBezTo>
                    <a:pt x="2383" y="997"/>
                    <a:pt x="2380" y="988"/>
                    <a:pt x="2358" y="985"/>
                  </a:cubicBezTo>
                  <a:cubicBezTo>
                    <a:pt x="2317" y="985"/>
                    <a:pt x="2314" y="982"/>
                    <a:pt x="2355" y="969"/>
                  </a:cubicBezTo>
                  <a:cubicBezTo>
                    <a:pt x="2378" y="962"/>
                    <a:pt x="2388" y="959"/>
                    <a:pt x="2384" y="959"/>
                  </a:cubicBezTo>
                  <a:cubicBezTo>
                    <a:pt x="2380" y="959"/>
                    <a:pt x="2370" y="960"/>
                    <a:pt x="2351" y="963"/>
                  </a:cubicBezTo>
                  <a:cubicBezTo>
                    <a:pt x="2330" y="960"/>
                    <a:pt x="2323" y="925"/>
                    <a:pt x="2364" y="922"/>
                  </a:cubicBezTo>
                  <a:lnTo>
                    <a:pt x="2405" y="909"/>
                  </a:lnTo>
                  <a:cubicBezTo>
                    <a:pt x="2383" y="909"/>
                    <a:pt x="2380" y="903"/>
                    <a:pt x="2380" y="903"/>
                  </a:cubicBezTo>
                  <a:cubicBezTo>
                    <a:pt x="2376" y="904"/>
                    <a:pt x="2373" y="905"/>
                    <a:pt x="2370" y="905"/>
                  </a:cubicBezTo>
                  <a:cubicBezTo>
                    <a:pt x="2359" y="905"/>
                    <a:pt x="2356" y="896"/>
                    <a:pt x="2351" y="881"/>
                  </a:cubicBezTo>
                  <a:cubicBezTo>
                    <a:pt x="2348" y="866"/>
                    <a:pt x="2323" y="847"/>
                    <a:pt x="2317" y="831"/>
                  </a:cubicBezTo>
                  <a:cubicBezTo>
                    <a:pt x="2314" y="819"/>
                    <a:pt x="2308" y="797"/>
                    <a:pt x="2326" y="784"/>
                  </a:cubicBezTo>
                  <a:cubicBezTo>
                    <a:pt x="2326" y="778"/>
                    <a:pt x="2323" y="772"/>
                    <a:pt x="2301" y="762"/>
                  </a:cubicBezTo>
                  <a:cubicBezTo>
                    <a:pt x="2279" y="762"/>
                    <a:pt x="2273" y="750"/>
                    <a:pt x="2295" y="743"/>
                  </a:cubicBezTo>
                  <a:lnTo>
                    <a:pt x="2292" y="737"/>
                  </a:lnTo>
                  <a:cubicBezTo>
                    <a:pt x="2270" y="728"/>
                    <a:pt x="2267" y="721"/>
                    <a:pt x="2267" y="721"/>
                  </a:cubicBezTo>
                  <a:cubicBezTo>
                    <a:pt x="2286" y="715"/>
                    <a:pt x="2304" y="703"/>
                    <a:pt x="2283" y="703"/>
                  </a:cubicBezTo>
                  <a:cubicBezTo>
                    <a:pt x="2278" y="704"/>
                    <a:pt x="2275" y="705"/>
                    <a:pt x="2272" y="705"/>
                  </a:cubicBezTo>
                  <a:cubicBezTo>
                    <a:pt x="2262" y="705"/>
                    <a:pt x="2260" y="697"/>
                    <a:pt x="2257" y="687"/>
                  </a:cubicBezTo>
                  <a:cubicBezTo>
                    <a:pt x="2273" y="668"/>
                    <a:pt x="2217" y="452"/>
                    <a:pt x="2185" y="414"/>
                  </a:cubicBezTo>
                  <a:lnTo>
                    <a:pt x="2173" y="380"/>
                  </a:lnTo>
                  <a:cubicBezTo>
                    <a:pt x="2170" y="370"/>
                    <a:pt x="2163" y="348"/>
                    <a:pt x="2163" y="348"/>
                  </a:cubicBezTo>
                  <a:cubicBezTo>
                    <a:pt x="2201" y="327"/>
                    <a:pt x="2157" y="283"/>
                    <a:pt x="2123" y="267"/>
                  </a:cubicBezTo>
                  <a:cubicBezTo>
                    <a:pt x="2121" y="268"/>
                    <a:pt x="2118" y="268"/>
                    <a:pt x="2116" y="268"/>
                  </a:cubicBezTo>
                  <a:cubicBezTo>
                    <a:pt x="2105" y="268"/>
                    <a:pt x="2093" y="262"/>
                    <a:pt x="2088" y="251"/>
                  </a:cubicBezTo>
                  <a:cubicBezTo>
                    <a:pt x="2123" y="223"/>
                    <a:pt x="2101" y="195"/>
                    <a:pt x="2069" y="195"/>
                  </a:cubicBezTo>
                  <a:cubicBezTo>
                    <a:pt x="2057" y="202"/>
                    <a:pt x="2048" y="206"/>
                    <a:pt x="2043" y="206"/>
                  </a:cubicBezTo>
                  <a:cubicBezTo>
                    <a:pt x="2035" y="206"/>
                    <a:pt x="2038" y="196"/>
                    <a:pt x="2054" y="176"/>
                  </a:cubicBezTo>
                  <a:cubicBezTo>
                    <a:pt x="2071" y="159"/>
                    <a:pt x="2072" y="144"/>
                    <a:pt x="2056" y="144"/>
                  </a:cubicBezTo>
                  <a:cubicBezTo>
                    <a:pt x="2047" y="144"/>
                    <a:pt x="2031" y="149"/>
                    <a:pt x="2010" y="164"/>
                  </a:cubicBezTo>
                  <a:cubicBezTo>
                    <a:pt x="2001" y="166"/>
                    <a:pt x="1996" y="168"/>
                    <a:pt x="1993" y="168"/>
                  </a:cubicBezTo>
                  <a:cubicBezTo>
                    <a:pt x="1989" y="168"/>
                    <a:pt x="1990" y="163"/>
                    <a:pt x="1994" y="148"/>
                  </a:cubicBezTo>
                  <a:cubicBezTo>
                    <a:pt x="2005" y="120"/>
                    <a:pt x="2003" y="109"/>
                    <a:pt x="1997" y="109"/>
                  </a:cubicBezTo>
                  <a:cubicBezTo>
                    <a:pt x="1994" y="109"/>
                    <a:pt x="1991" y="111"/>
                    <a:pt x="1988" y="117"/>
                  </a:cubicBezTo>
                  <a:cubicBezTo>
                    <a:pt x="1974" y="128"/>
                    <a:pt x="1964" y="134"/>
                    <a:pt x="1959" y="134"/>
                  </a:cubicBezTo>
                  <a:cubicBezTo>
                    <a:pt x="1952" y="134"/>
                    <a:pt x="1952" y="122"/>
                    <a:pt x="1960" y="98"/>
                  </a:cubicBezTo>
                  <a:cubicBezTo>
                    <a:pt x="1961" y="72"/>
                    <a:pt x="1961" y="60"/>
                    <a:pt x="1956" y="60"/>
                  </a:cubicBezTo>
                  <a:cubicBezTo>
                    <a:pt x="1952" y="60"/>
                    <a:pt x="1944" y="68"/>
                    <a:pt x="1932" y="82"/>
                  </a:cubicBezTo>
                  <a:cubicBezTo>
                    <a:pt x="1921" y="92"/>
                    <a:pt x="1909" y="96"/>
                    <a:pt x="1899" y="96"/>
                  </a:cubicBezTo>
                  <a:cubicBezTo>
                    <a:pt x="1879" y="96"/>
                    <a:pt x="1865" y="80"/>
                    <a:pt x="1869" y="54"/>
                  </a:cubicBezTo>
                  <a:cubicBezTo>
                    <a:pt x="1862" y="49"/>
                    <a:pt x="1857" y="37"/>
                    <a:pt x="1852" y="37"/>
                  </a:cubicBezTo>
                  <a:cubicBezTo>
                    <a:pt x="1851" y="37"/>
                    <a:pt x="1849" y="39"/>
                    <a:pt x="1847" y="45"/>
                  </a:cubicBezTo>
                  <a:lnTo>
                    <a:pt x="1844" y="23"/>
                  </a:lnTo>
                  <a:lnTo>
                    <a:pt x="1822" y="16"/>
                  </a:lnTo>
                  <a:lnTo>
                    <a:pt x="1816" y="35"/>
                  </a:lnTo>
                  <a:cubicBezTo>
                    <a:pt x="1771" y="13"/>
                    <a:pt x="1723" y="0"/>
                    <a:pt x="1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2609;p52"/>
            <p:cNvSpPr/>
            <p:nvPr/>
          </p:nvSpPr>
          <p:spPr>
            <a:xfrm>
              <a:off x="3815475" y="2326750"/>
              <a:ext cx="62200" cy="326650"/>
            </a:xfrm>
            <a:custGeom>
              <a:avLst/>
              <a:gdLst/>
              <a:ahLst/>
              <a:cxnLst/>
              <a:rect l="l" t="t" r="r" b="b"/>
              <a:pathLst>
                <a:path w="2488" h="13066" extrusionOk="0">
                  <a:moveTo>
                    <a:pt x="1" y="285"/>
                  </a:moveTo>
                  <a:lnTo>
                    <a:pt x="4" y="301"/>
                  </a:lnTo>
                  <a:cubicBezTo>
                    <a:pt x="4" y="310"/>
                    <a:pt x="12" y="313"/>
                    <a:pt x="22" y="313"/>
                  </a:cubicBezTo>
                  <a:cubicBezTo>
                    <a:pt x="29" y="313"/>
                    <a:pt x="37" y="311"/>
                    <a:pt x="45" y="310"/>
                  </a:cubicBezTo>
                  <a:lnTo>
                    <a:pt x="45" y="294"/>
                  </a:lnTo>
                  <a:cubicBezTo>
                    <a:pt x="29" y="288"/>
                    <a:pt x="17" y="285"/>
                    <a:pt x="1" y="285"/>
                  </a:cubicBezTo>
                  <a:close/>
                  <a:moveTo>
                    <a:pt x="341" y="266"/>
                  </a:moveTo>
                  <a:cubicBezTo>
                    <a:pt x="356" y="266"/>
                    <a:pt x="358" y="280"/>
                    <a:pt x="361" y="294"/>
                  </a:cubicBezTo>
                  <a:cubicBezTo>
                    <a:pt x="361" y="310"/>
                    <a:pt x="361" y="310"/>
                    <a:pt x="342" y="313"/>
                  </a:cubicBezTo>
                  <a:cubicBezTo>
                    <a:pt x="342" y="313"/>
                    <a:pt x="317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39" y="266"/>
                    <a:pt x="341" y="266"/>
                  </a:cubicBezTo>
                  <a:close/>
                  <a:moveTo>
                    <a:pt x="375" y="439"/>
                  </a:moveTo>
                  <a:cubicBezTo>
                    <a:pt x="381" y="439"/>
                    <a:pt x="383" y="447"/>
                    <a:pt x="386" y="464"/>
                  </a:cubicBezTo>
                  <a:cubicBezTo>
                    <a:pt x="386" y="479"/>
                    <a:pt x="389" y="495"/>
                    <a:pt x="371" y="498"/>
                  </a:cubicBezTo>
                  <a:lnTo>
                    <a:pt x="367" y="482"/>
                  </a:lnTo>
                  <a:cubicBezTo>
                    <a:pt x="379" y="481"/>
                    <a:pt x="375" y="475"/>
                    <a:pt x="367" y="475"/>
                  </a:cubicBezTo>
                  <a:cubicBezTo>
                    <a:pt x="361" y="475"/>
                    <a:pt x="353" y="478"/>
                    <a:pt x="346" y="486"/>
                  </a:cubicBezTo>
                  <a:lnTo>
                    <a:pt x="305" y="492"/>
                  </a:lnTo>
                  <a:cubicBezTo>
                    <a:pt x="302" y="476"/>
                    <a:pt x="320" y="457"/>
                    <a:pt x="342" y="454"/>
                  </a:cubicBezTo>
                  <a:cubicBezTo>
                    <a:pt x="360" y="444"/>
                    <a:pt x="369" y="439"/>
                    <a:pt x="375" y="439"/>
                  </a:cubicBezTo>
                  <a:close/>
                  <a:moveTo>
                    <a:pt x="493" y="479"/>
                  </a:moveTo>
                  <a:lnTo>
                    <a:pt x="474" y="498"/>
                  </a:lnTo>
                  <a:lnTo>
                    <a:pt x="477" y="511"/>
                  </a:lnTo>
                  <a:cubicBezTo>
                    <a:pt x="499" y="508"/>
                    <a:pt x="499" y="508"/>
                    <a:pt x="496" y="495"/>
                  </a:cubicBezTo>
                  <a:lnTo>
                    <a:pt x="493" y="479"/>
                  </a:lnTo>
                  <a:close/>
                  <a:moveTo>
                    <a:pt x="409" y="1325"/>
                  </a:moveTo>
                  <a:cubicBezTo>
                    <a:pt x="429" y="1325"/>
                    <a:pt x="449" y="1351"/>
                    <a:pt x="452" y="1366"/>
                  </a:cubicBezTo>
                  <a:cubicBezTo>
                    <a:pt x="454" y="1373"/>
                    <a:pt x="450" y="1378"/>
                    <a:pt x="442" y="1378"/>
                  </a:cubicBezTo>
                  <a:cubicBezTo>
                    <a:pt x="434" y="1378"/>
                    <a:pt x="422" y="1372"/>
                    <a:pt x="408" y="1357"/>
                  </a:cubicBezTo>
                  <a:lnTo>
                    <a:pt x="405" y="1325"/>
                  </a:lnTo>
                  <a:cubicBezTo>
                    <a:pt x="406" y="1325"/>
                    <a:pt x="407" y="1325"/>
                    <a:pt x="409" y="1325"/>
                  </a:cubicBezTo>
                  <a:close/>
                  <a:moveTo>
                    <a:pt x="404" y="1422"/>
                  </a:moveTo>
                  <a:cubicBezTo>
                    <a:pt x="403" y="1422"/>
                    <a:pt x="401" y="1422"/>
                    <a:pt x="399" y="1423"/>
                  </a:cubicBezTo>
                  <a:cubicBezTo>
                    <a:pt x="377" y="1426"/>
                    <a:pt x="380" y="1441"/>
                    <a:pt x="383" y="1473"/>
                  </a:cubicBezTo>
                  <a:cubicBezTo>
                    <a:pt x="386" y="1488"/>
                    <a:pt x="408" y="1498"/>
                    <a:pt x="408" y="1498"/>
                  </a:cubicBezTo>
                  <a:cubicBezTo>
                    <a:pt x="430" y="1498"/>
                    <a:pt x="427" y="1482"/>
                    <a:pt x="424" y="1466"/>
                  </a:cubicBezTo>
                  <a:cubicBezTo>
                    <a:pt x="438" y="1435"/>
                    <a:pt x="422" y="1422"/>
                    <a:pt x="404" y="1422"/>
                  </a:cubicBezTo>
                  <a:close/>
                  <a:moveTo>
                    <a:pt x="642" y="2065"/>
                  </a:moveTo>
                  <a:cubicBezTo>
                    <a:pt x="656" y="2065"/>
                    <a:pt x="659" y="2079"/>
                    <a:pt x="662" y="2093"/>
                  </a:cubicBezTo>
                  <a:lnTo>
                    <a:pt x="640" y="2096"/>
                  </a:lnTo>
                  <a:lnTo>
                    <a:pt x="618" y="2084"/>
                  </a:lnTo>
                  <a:lnTo>
                    <a:pt x="637" y="2065"/>
                  </a:lnTo>
                  <a:cubicBezTo>
                    <a:pt x="639" y="2065"/>
                    <a:pt x="640" y="2065"/>
                    <a:pt x="642" y="2065"/>
                  </a:cubicBezTo>
                  <a:close/>
                  <a:moveTo>
                    <a:pt x="540" y="2125"/>
                  </a:moveTo>
                  <a:lnTo>
                    <a:pt x="584" y="2150"/>
                  </a:lnTo>
                  <a:cubicBezTo>
                    <a:pt x="653" y="2172"/>
                    <a:pt x="653" y="2172"/>
                    <a:pt x="609" y="2178"/>
                  </a:cubicBezTo>
                  <a:cubicBezTo>
                    <a:pt x="603" y="2179"/>
                    <a:pt x="597" y="2180"/>
                    <a:pt x="591" y="2180"/>
                  </a:cubicBezTo>
                  <a:cubicBezTo>
                    <a:pt x="572" y="2180"/>
                    <a:pt x="555" y="2173"/>
                    <a:pt x="543" y="2156"/>
                  </a:cubicBezTo>
                  <a:lnTo>
                    <a:pt x="540" y="2125"/>
                  </a:lnTo>
                  <a:close/>
                  <a:moveTo>
                    <a:pt x="680" y="2478"/>
                  </a:moveTo>
                  <a:cubicBezTo>
                    <a:pt x="689" y="2478"/>
                    <a:pt x="708" y="2485"/>
                    <a:pt x="737" y="2491"/>
                  </a:cubicBezTo>
                  <a:cubicBezTo>
                    <a:pt x="753" y="2509"/>
                    <a:pt x="759" y="2516"/>
                    <a:pt x="750" y="2516"/>
                  </a:cubicBezTo>
                  <a:cubicBezTo>
                    <a:pt x="745" y="2516"/>
                    <a:pt x="735" y="2513"/>
                    <a:pt x="718" y="2510"/>
                  </a:cubicBezTo>
                  <a:lnTo>
                    <a:pt x="675" y="2485"/>
                  </a:lnTo>
                  <a:cubicBezTo>
                    <a:pt x="674" y="2480"/>
                    <a:pt x="675" y="2478"/>
                    <a:pt x="680" y="2478"/>
                  </a:cubicBezTo>
                  <a:close/>
                  <a:moveTo>
                    <a:pt x="628" y="2617"/>
                  </a:moveTo>
                  <a:cubicBezTo>
                    <a:pt x="643" y="2617"/>
                    <a:pt x="659" y="2620"/>
                    <a:pt x="671" y="2626"/>
                  </a:cubicBezTo>
                  <a:lnTo>
                    <a:pt x="675" y="2642"/>
                  </a:lnTo>
                  <a:cubicBezTo>
                    <a:pt x="666" y="2643"/>
                    <a:pt x="657" y="2644"/>
                    <a:pt x="650" y="2644"/>
                  </a:cubicBezTo>
                  <a:cubicBezTo>
                    <a:pt x="640" y="2644"/>
                    <a:pt x="633" y="2642"/>
                    <a:pt x="631" y="2632"/>
                  </a:cubicBezTo>
                  <a:lnTo>
                    <a:pt x="628" y="2617"/>
                  </a:lnTo>
                  <a:close/>
                  <a:moveTo>
                    <a:pt x="866" y="2801"/>
                  </a:moveTo>
                  <a:lnTo>
                    <a:pt x="844" y="2805"/>
                  </a:lnTo>
                  <a:lnTo>
                    <a:pt x="825" y="2808"/>
                  </a:lnTo>
                  <a:lnTo>
                    <a:pt x="866" y="2801"/>
                  </a:lnTo>
                  <a:close/>
                  <a:moveTo>
                    <a:pt x="632" y="2925"/>
                  </a:moveTo>
                  <a:cubicBezTo>
                    <a:pt x="637" y="2925"/>
                    <a:pt x="653" y="2946"/>
                    <a:pt x="656" y="2958"/>
                  </a:cubicBezTo>
                  <a:lnTo>
                    <a:pt x="634" y="2961"/>
                  </a:lnTo>
                  <a:cubicBezTo>
                    <a:pt x="634" y="2946"/>
                    <a:pt x="609" y="2933"/>
                    <a:pt x="631" y="2930"/>
                  </a:cubicBezTo>
                  <a:cubicBezTo>
                    <a:pt x="630" y="2927"/>
                    <a:pt x="631" y="2925"/>
                    <a:pt x="632" y="2925"/>
                  </a:cubicBezTo>
                  <a:close/>
                  <a:moveTo>
                    <a:pt x="775" y="3037"/>
                  </a:moveTo>
                  <a:cubicBezTo>
                    <a:pt x="786" y="3037"/>
                    <a:pt x="794" y="3040"/>
                    <a:pt x="794" y="3049"/>
                  </a:cubicBezTo>
                  <a:cubicBezTo>
                    <a:pt x="814" y="3059"/>
                    <a:pt x="805" y="3074"/>
                    <a:pt x="778" y="3074"/>
                  </a:cubicBezTo>
                  <a:cubicBezTo>
                    <a:pt x="772" y="3074"/>
                    <a:pt x="764" y="3073"/>
                    <a:pt x="756" y="3071"/>
                  </a:cubicBezTo>
                  <a:cubicBezTo>
                    <a:pt x="753" y="3055"/>
                    <a:pt x="753" y="3055"/>
                    <a:pt x="750" y="3040"/>
                  </a:cubicBezTo>
                  <a:cubicBezTo>
                    <a:pt x="759" y="3038"/>
                    <a:pt x="768" y="3037"/>
                    <a:pt x="775" y="3037"/>
                  </a:cubicBezTo>
                  <a:close/>
                  <a:moveTo>
                    <a:pt x="812" y="3171"/>
                  </a:moveTo>
                  <a:lnTo>
                    <a:pt x="816" y="3187"/>
                  </a:lnTo>
                  <a:cubicBezTo>
                    <a:pt x="816" y="3203"/>
                    <a:pt x="816" y="3203"/>
                    <a:pt x="797" y="3206"/>
                  </a:cubicBezTo>
                  <a:lnTo>
                    <a:pt x="794" y="3190"/>
                  </a:lnTo>
                  <a:lnTo>
                    <a:pt x="812" y="3171"/>
                  </a:lnTo>
                  <a:close/>
                  <a:moveTo>
                    <a:pt x="897" y="3334"/>
                  </a:moveTo>
                  <a:cubicBezTo>
                    <a:pt x="881" y="3337"/>
                    <a:pt x="869" y="3344"/>
                    <a:pt x="860" y="3353"/>
                  </a:cubicBezTo>
                  <a:cubicBezTo>
                    <a:pt x="860" y="3364"/>
                    <a:pt x="871" y="3366"/>
                    <a:pt x="877" y="3366"/>
                  </a:cubicBezTo>
                  <a:cubicBezTo>
                    <a:pt x="880" y="3366"/>
                    <a:pt x="881" y="3366"/>
                    <a:pt x="881" y="3366"/>
                  </a:cubicBezTo>
                  <a:cubicBezTo>
                    <a:pt x="881" y="3366"/>
                    <a:pt x="903" y="3362"/>
                    <a:pt x="900" y="3347"/>
                  </a:cubicBezTo>
                  <a:lnTo>
                    <a:pt x="897" y="3334"/>
                  </a:lnTo>
                  <a:close/>
                  <a:moveTo>
                    <a:pt x="771" y="3447"/>
                  </a:moveTo>
                  <a:cubicBezTo>
                    <a:pt x="787" y="3447"/>
                    <a:pt x="787" y="3460"/>
                    <a:pt x="787" y="3460"/>
                  </a:cubicBezTo>
                  <a:cubicBezTo>
                    <a:pt x="791" y="3475"/>
                    <a:pt x="794" y="3491"/>
                    <a:pt x="772" y="3491"/>
                  </a:cubicBezTo>
                  <a:cubicBezTo>
                    <a:pt x="772" y="3491"/>
                    <a:pt x="770" y="3491"/>
                    <a:pt x="768" y="3491"/>
                  </a:cubicBezTo>
                  <a:cubicBezTo>
                    <a:pt x="762" y="3491"/>
                    <a:pt x="752" y="3490"/>
                    <a:pt x="750" y="3478"/>
                  </a:cubicBezTo>
                  <a:cubicBezTo>
                    <a:pt x="747" y="3466"/>
                    <a:pt x="765" y="3447"/>
                    <a:pt x="765" y="3447"/>
                  </a:cubicBezTo>
                  <a:cubicBezTo>
                    <a:pt x="767" y="3447"/>
                    <a:pt x="769" y="3447"/>
                    <a:pt x="771" y="3447"/>
                  </a:cubicBezTo>
                  <a:close/>
                  <a:moveTo>
                    <a:pt x="1076" y="3581"/>
                  </a:moveTo>
                  <a:cubicBezTo>
                    <a:pt x="1073" y="3581"/>
                    <a:pt x="1068" y="3585"/>
                    <a:pt x="1060" y="3591"/>
                  </a:cubicBezTo>
                  <a:lnTo>
                    <a:pt x="1063" y="3623"/>
                  </a:lnTo>
                  <a:cubicBezTo>
                    <a:pt x="1085" y="3619"/>
                    <a:pt x="1085" y="3619"/>
                    <a:pt x="1082" y="3604"/>
                  </a:cubicBezTo>
                  <a:cubicBezTo>
                    <a:pt x="1080" y="3588"/>
                    <a:pt x="1079" y="3581"/>
                    <a:pt x="1076" y="3581"/>
                  </a:cubicBezTo>
                  <a:close/>
                  <a:moveTo>
                    <a:pt x="371" y="3709"/>
                  </a:moveTo>
                  <a:cubicBezTo>
                    <a:pt x="368" y="3709"/>
                    <a:pt x="364" y="3710"/>
                    <a:pt x="361" y="3710"/>
                  </a:cubicBezTo>
                  <a:cubicBezTo>
                    <a:pt x="339" y="3713"/>
                    <a:pt x="342" y="3729"/>
                    <a:pt x="386" y="3739"/>
                  </a:cubicBezTo>
                  <a:cubicBezTo>
                    <a:pt x="405" y="3735"/>
                    <a:pt x="405" y="3735"/>
                    <a:pt x="405" y="3720"/>
                  </a:cubicBezTo>
                  <a:cubicBezTo>
                    <a:pt x="393" y="3713"/>
                    <a:pt x="382" y="3709"/>
                    <a:pt x="371" y="3709"/>
                  </a:cubicBezTo>
                  <a:close/>
                  <a:moveTo>
                    <a:pt x="822" y="3726"/>
                  </a:moveTo>
                  <a:cubicBezTo>
                    <a:pt x="826" y="3726"/>
                    <a:pt x="828" y="3733"/>
                    <a:pt x="831" y="3751"/>
                  </a:cubicBezTo>
                  <a:cubicBezTo>
                    <a:pt x="831" y="3767"/>
                    <a:pt x="812" y="3770"/>
                    <a:pt x="812" y="3770"/>
                  </a:cubicBezTo>
                  <a:cubicBezTo>
                    <a:pt x="811" y="3770"/>
                    <a:pt x="809" y="3770"/>
                    <a:pt x="808" y="3770"/>
                  </a:cubicBezTo>
                  <a:cubicBezTo>
                    <a:pt x="793" y="3770"/>
                    <a:pt x="809" y="3753"/>
                    <a:pt x="806" y="3739"/>
                  </a:cubicBezTo>
                  <a:cubicBezTo>
                    <a:pt x="814" y="3730"/>
                    <a:pt x="819" y="3726"/>
                    <a:pt x="822" y="3726"/>
                  </a:cubicBezTo>
                  <a:close/>
                  <a:moveTo>
                    <a:pt x="911" y="3992"/>
                  </a:moveTo>
                  <a:cubicBezTo>
                    <a:pt x="926" y="3992"/>
                    <a:pt x="925" y="4007"/>
                    <a:pt x="888" y="4027"/>
                  </a:cubicBezTo>
                  <a:cubicBezTo>
                    <a:pt x="882" y="4028"/>
                    <a:pt x="878" y="4028"/>
                    <a:pt x="875" y="4028"/>
                  </a:cubicBezTo>
                  <a:cubicBezTo>
                    <a:pt x="869" y="4028"/>
                    <a:pt x="868" y="4025"/>
                    <a:pt x="866" y="4014"/>
                  </a:cubicBezTo>
                  <a:cubicBezTo>
                    <a:pt x="878" y="4002"/>
                    <a:pt x="891" y="3995"/>
                    <a:pt x="907" y="3992"/>
                  </a:cubicBezTo>
                  <a:cubicBezTo>
                    <a:pt x="908" y="3992"/>
                    <a:pt x="910" y="3992"/>
                    <a:pt x="911" y="3992"/>
                  </a:cubicBezTo>
                  <a:close/>
                  <a:moveTo>
                    <a:pt x="900" y="4102"/>
                  </a:moveTo>
                  <a:lnTo>
                    <a:pt x="922" y="4115"/>
                  </a:lnTo>
                  <a:lnTo>
                    <a:pt x="925" y="4130"/>
                  </a:lnTo>
                  <a:cubicBezTo>
                    <a:pt x="916" y="4132"/>
                    <a:pt x="908" y="4133"/>
                    <a:pt x="901" y="4133"/>
                  </a:cubicBezTo>
                  <a:cubicBezTo>
                    <a:pt x="891" y="4133"/>
                    <a:pt x="883" y="4130"/>
                    <a:pt x="881" y="4121"/>
                  </a:cubicBezTo>
                  <a:lnTo>
                    <a:pt x="900" y="4102"/>
                  </a:lnTo>
                  <a:close/>
                  <a:moveTo>
                    <a:pt x="1001" y="5111"/>
                  </a:moveTo>
                  <a:lnTo>
                    <a:pt x="1022" y="5124"/>
                  </a:lnTo>
                  <a:lnTo>
                    <a:pt x="1026" y="5139"/>
                  </a:lnTo>
                  <a:cubicBezTo>
                    <a:pt x="1017" y="5141"/>
                    <a:pt x="1008" y="5142"/>
                    <a:pt x="1000" y="5142"/>
                  </a:cubicBezTo>
                  <a:cubicBezTo>
                    <a:pt x="989" y="5142"/>
                    <a:pt x="982" y="5139"/>
                    <a:pt x="982" y="5130"/>
                  </a:cubicBezTo>
                  <a:lnTo>
                    <a:pt x="1001" y="5111"/>
                  </a:lnTo>
                  <a:close/>
                  <a:moveTo>
                    <a:pt x="1056" y="5490"/>
                  </a:moveTo>
                  <a:cubicBezTo>
                    <a:pt x="1065" y="5490"/>
                    <a:pt x="1075" y="5491"/>
                    <a:pt x="1083" y="5491"/>
                  </a:cubicBezTo>
                  <a:cubicBezTo>
                    <a:pt x="1088" y="5491"/>
                    <a:pt x="1091" y="5491"/>
                    <a:pt x="1095" y="5490"/>
                  </a:cubicBezTo>
                  <a:lnTo>
                    <a:pt x="1095" y="5490"/>
                  </a:lnTo>
                  <a:cubicBezTo>
                    <a:pt x="1098" y="5506"/>
                    <a:pt x="1098" y="5506"/>
                    <a:pt x="1076" y="5509"/>
                  </a:cubicBezTo>
                  <a:cubicBezTo>
                    <a:pt x="1060" y="5509"/>
                    <a:pt x="1048" y="5506"/>
                    <a:pt x="1032" y="5500"/>
                  </a:cubicBezTo>
                  <a:cubicBezTo>
                    <a:pt x="1032" y="5492"/>
                    <a:pt x="1043" y="5490"/>
                    <a:pt x="1056" y="5490"/>
                  </a:cubicBezTo>
                  <a:close/>
                  <a:moveTo>
                    <a:pt x="1232" y="5722"/>
                  </a:moveTo>
                  <a:cubicBezTo>
                    <a:pt x="1248" y="5722"/>
                    <a:pt x="1264" y="5725"/>
                    <a:pt x="1276" y="5732"/>
                  </a:cubicBezTo>
                  <a:lnTo>
                    <a:pt x="1279" y="5747"/>
                  </a:lnTo>
                  <a:cubicBezTo>
                    <a:pt x="1270" y="5749"/>
                    <a:pt x="1262" y="5750"/>
                    <a:pt x="1255" y="5750"/>
                  </a:cubicBezTo>
                  <a:cubicBezTo>
                    <a:pt x="1245" y="5750"/>
                    <a:pt x="1237" y="5747"/>
                    <a:pt x="1236" y="5738"/>
                  </a:cubicBezTo>
                  <a:lnTo>
                    <a:pt x="1232" y="5722"/>
                  </a:lnTo>
                  <a:close/>
                  <a:moveTo>
                    <a:pt x="1157" y="5938"/>
                  </a:moveTo>
                  <a:lnTo>
                    <a:pt x="1182" y="5951"/>
                  </a:lnTo>
                  <a:lnTo>
                    <a:pt x="1182" y="5967"/>
                  </a:lnTo>
                  <a:cubicBezTo>
                    <a:pt x="1175" y="5968"/>
                    <a:pt x="1166" y="5969"/>
                    <a:pt x="1159" y="5969"/>
                  </a:cubicBezTo>
                  <a:cubicBezTo>
                    <a:pt x="1149" y="5969"/>
                    <a:pt x="1140" y="5967"/>
                    <a:pt x="1138" y="5957"/>
                  </a:cubicBezTo>
                  <a:lnTo>
                    <a:pt x="1157" y="5938"/>
                  </a:lnTo>
                  <a:close/>
                  <a:moveTo>
                    <a:pt x="1311" y="7011"/>
                  </a:moveTo>
                  <a:cubicBezTo>
                    <a:pt x="1323" y="7011"/>
                    <a:pt x="1334" y="7018"/>
                    <a:pt x="1336" y="7029"/>
                  </a:cubicBezTo>
                  <a:cubicBezTo>
                    <a:pt x="1342" y="7060"/>
                    <a:pt x="1342" y="7060"/>
                    <a:pt x="1320" y="7063"/>
                  </a:cubicBezTo>
                  <a:cubicBezTo>
                    <a:pt x="1319" y="7064"/>
                    <a:pt x="1318" y="7064"/>
                    <a:pt x="1317" y="7064"/>
                  </a:cubicBezTo>
                  <a:cubicBezTo>
                    <a:pt x="1298" y="7064"/>
                    <a:pt x="1295" y="7035"/>
                    <a:pt x="1292" y="7020"/>
                  </a:cubicBezTo>
                  <a:cubicBezTo>
                    <a:pt x="1297" y="7013"/>
                    <a:pt x="1304" y="7011"/>
                    <a:pt x="1311" y="7011"/>
                  </a:cubicBezTo>
                  <a:close/>
                  <a:moveTo>
                    <a:pt x="1416" y="7648"/>
                  </a:moveTo>
                  <a:cubicBezTo>
                    <a:pt x="1428" y="7648"/>
                    <a:pt x="1439" y="7652"/>
                    <a:pt x="1449" y="7659"/>
                  </a:cubicBezTo>
                  <a:lnTo>
                    <a:pt x="1452" y="7675"/>
                  </a:lnTo>
                  <a:cubicBezTo>
                    <a:pt x="1443" y="7676"/>
                    <a:pt x="1434" y="7677"/>
                    <a:pt x="1427" y="7677"/>
                  </a:cubicBezTo>
                  <a:cubicBezTo>
                    <a:pt x="1417" y="7677"/>
                    <a:pt x="1410" y="7674"/>
                    <a:pt x="1408" y="7665"/>
                  </a:cubicBezTo>
                  <a:lnTo>
                    <a:pt x="1405" y="7649"/>
                  </a:lnTo>
                  <a:cubicBezTo>
                    <a:pt x="1409" y="7649"/>
                    <a:pt x="1413" y="7648"/>
                    <a:pt x="1416" y="7648"/>
                  </a:cubicBezTo>
                  <a:close/>
                  <a:moveTo>
                    <a:pt x="1749" y="8918"/>
                  </a:moveTo>
                  <a:cubicBezTo>
                    <a:pt x="1765" y="8918"/>
                    <a:pt x="1765" y="8931"/>
                    <a:pt x="1765" y="8931"/>
                  </a:cubicBezTo>
                  <a:cubicBezTo>
                    <a:pt x="1768" y="8947"/>
                    <a:pt x="1768" y="8947"/>
                    <a:pt x="1750" y="8950"/>
                  </a:cubicBezTo>
                  <a:cubicBezTo>
                    <a:pt x="1750" y="8950"/>
                    <a:pt x="1748" y="8950"/>
                    <a:pt x="1745" y="8950"/>
                  </a:cubicBezTo>
                  <a:cubicBezTo>
                    <a:pt x="1739" y="8950"/>
                    <a:pt x="1727" y="8949"/>
                    <a:pt x="1724" y="8937"/>
                  </a:cubicBezTo>
                  <a:lnTo>
                    <a:pt x="1743" y="8919"/>
                  </a:lnTo>
                  <a:cubicBezTo>
                    <a:pt x="1745" y="8918"/>
                    <a:pt x="1747" y="8918"/>
                    <a:pt x="1749" y="8918"/>
                  </a:cubicBezTo>
                  <a:close/>
                  <a:moveTo>
                    <a:pt x="1793" y="9100"/>
                  </a:moveTo>
                  <a:lnTo>
                    <a:pt x="1815" y="9113"/>
                  </a:lnTo>
                  <a:lnTo>
                    <a:pt x="1818" y="9129"/>
                  </a:lnTo>
                  <a:cubicBezTo>
                    <a:pt x="1809" y="9130"/>
                    <a:pt x="1801" y="9131"/>
                    <a:pt x="1793" y="9131"/>
                  </a:cubicBezTo>
                  <a:cubicBezTo>
                    <a:pt x="1782" y="9131"/>
                    <a:pt x="1775" y="9129"/>
                    <a:pt x="1775" y="9119"/>
                  </a:cubicBezTo>
                  <a:lnTo>
                    <a:pt x="1793" y="9100"/>
                  </a:lnTo>
                  <a:close/>
                  <a:moveTo>
                    <a:pt x="1670" y="9237"/>
                  </a:moveTo>
                  <a:cubicBezTo>
                    <a:pt x="1673" y="9237"/>
                    <a:pt x="1678" y="9240"/>
                    <a:pt x="1687" y="9245"/>
                  </a:cubicBezTo>
                  <a:cubicBezTo>
                    <a:pt x="1709" y="9257"/>
                    <a:pt x="1712" y="9270"/>
                    <a:pt x="1690" y="9276"/>
                  </a:cubicBezTo>
                  <a:cubicBezTo>
                    <a:pt x="1684" y="9277"/>
                    <a:pt x="1680" y="9278"/>
                    <a:pt x="1677" y="9278"/>
                  </a:cubicBezTo>
                  <a:cubicBezTo>
                    <a:pt x="1671" y="9278"/>
                    <a:pt x="1670" y="9274"/>
                    <a:pt x="1668" y="9263"/>
                  </a:cubicBezTo>
                  <a:cubicBezTo>
                    <a:pt x="1666" y="9244"/>
                    <a:pt x="1665" y="9237"/>
                    <a:pt x="1670" y="9237"/>
                  </a:cubicBezTo>
                  <a:close/>
                  <a:moveTo>
                    <a:pt x="1702" y="9351"/>
                  </a:moveTo>
                  <a:lnTo>
                    <a:pt x="1706" y="9367"/>
                  </a:lnTo>
                  <a:cubicBezTo>
                    <a:pt x="1709" y="9382"/>
                    <a:pt x="1709" y="9382"/>
                    <a:pt x="1687" y="9386"/>
                  </a:cubicBezTo>
                  <a:lnTo>
                    <a:pt x="1684" y="9370"/>
                  </a:lnTo>
                  <a:lnTo>
                    <a:pt x="1702" y="9351"/>
                  </a:lnTo>
                  <a:close/>
                  <a:moveTo>
                    <a:pt x="1681" y="9480"/>
                  </a:moveTo>
                  <a:cubicBezTo>
                    <a:pt x="1682" y="9487"/>
                    <a:pt x="1687" y="9490"/>
                    <a:pt x="1690" y="9490"/>
                  </a:cubicBezTo>
                  <a:cubicBezTo>
                    <a:pt x="1692" y="9490"/>
                    <a:pt x="1692" y="9486"/>
                    <a:pt x="1681" y="9480"/>
                  </a:cubicBezTo>
                  <a:close/>
                  <a:moveTo>
                    <a:pt x="1728" y="9505"/>
                  </a:moveTo>
                  <a:lnTo>
                    <a:pt x="1731" y="9520"/>
                  </a:lnTo>
                  <a:cubicBezTo>
                    <a:pt x="1731" y="9536"/>
                    <a:pt x="1731" y="9536"/>
                    <a:pt x="1712" y="9539"/>
                  </a:cubicBezTo>
                  <a:lnTo>
                    <a:pt x="1709" y="9524"/>
                  </a:lnTo>
                  <a:lnTo>
                    <a:pt x="1728" y="9505"/>
                  </a:lnTo>
                  <a:close/>
                  <a:moveTo>
                    <a:pt x="1793" y="9652"/>
                  </a:moveTo>
                  <a:lnTo>
                    <a:pt x="1793" y="9668"/>
                  </a:lnTo>
                  <a:cubicBezTo>
                    <a:pt x="1797" y="9683"/>
                    <a:pt x="1778" y="9686"/>
                    <a:pt x="1778" y="9686"/>
                  </a:cubicBezTo>
                  <a:cubicBezTo>
                    <a:pt x="1778" y="9686"/>
                    <a:pt x="1776" y="9687"/>
                    <a:pt x="1773" y="9687"/>
                  </a:cubicBezTo>
                  <a:cubicBezTo>
                    <a:pt x="1767" y="9687"/>
                    <a:pt x="1755" y="9685"/>
                    <a:pt x="1753" y="9674"/>
                  </a:cubicBezTo>
                  <a:cubicBezTo>
                    <a:pt x="1765" y="9665"/>
                    <a:pt x="1778" y="9655"/>
                    <a:pt x="1793" y="9652"/>
                  </a:cubicBezTo>
                  <a:close/>
                  <a:moveTo>
                    <a:pt x="1869" y="10272"/>
                  </a:moveTo>
                  <a:cubicBezTo>
                    <a:pt x="1891" y="10282"/>
                    <a:pt x="1912" y="10294"/>
                    <a:pt x="1894" y="10298"/>
                  </a:cubicBezTo>
                  <a:cubicBezTo>
                    <a:pt x="1889" y="10298"/>
                    <a:pt x="1885" y="10299"/>
                    <a:pt x="1881" y="10299"/>
                  </a:cubicBezTo>
                  <a:cubicBezTo>
                    <a:pt x="1870" y="10299"/>
                    <a:pt x="1859" y="10296"/>
                    <a:pt x="1850" y="10291"/>
                  </a:cubicBezTo>
                  <a:cubicBezTo>
                    <a:pt x="1850" y="10291"/>
                    <a:pt x="1825" y="10279"/>
                    <a:pt x="1847" y="10276"/>
                  </a:cubicBezTo>
                  <a:lnTo>
                    <a:pt x="1869" y="10272"/>
                  </a:lnTo>
                  <a:close/>
                  <a:moveTo>
                    <a:pt x="2014" y="10773"/>
                  </a:moveTo>
                  <a:cubicBezTo>
                    <a:pt x="2028" y="10773"/>
                    <a:pt x="2044" y="10779"/>
                    <a:pt x="2057" y="10793"/>
                  </a:cubicBezTo>
                  <a:cubicBezTo>
                    <a:pt x="2060" y="10808"/>
                    <a:pt x="2060" y="10808"/>
                    <a:pt x="2038" y="10811"/>
                  </a:cubicBezTo>
                  <a:cubicBezTo>
                    <a:pt x="2036" y="10812"/>
                    <a:pt x="2033" y="10812"/>
                    <a:pt x="2031" y="10812"/>
                  </a:cubicBezTo>
                  <a:cubicBezTo>
                    <a:pt x="2012" y="10812"/>
                    <a:pt x="1994" y="10800"/>
                    <a:pt x="1991" y="10786"/>
                  </a:cubicBezTo>
                  <a:cubicBezTo>
                    <a:pt x="1991" y="10779"/>
                    <a:pt x="2001" y="10773"/>
                    <a:pt x="2014" y="10773"/>
                  </a:cubicBezTo>
                  <a:close/>
                  <a:moveTo>
                    <a:pt x="2418" y="12926"/>
                  </a:moveTo>
                  <a:cubicBezTo>
                    <a:pt x="2426" y="12926"/>
                    <a:pt x="2431" y="12928"/>
                    <a:pt x="2433" y="12936"/>
                  </a:cubicBezTo>
                  <a:cubicBezTo>
                    <a:pt x="2460" y="12951"/>
                    <a:pt x="2458" y="12959"/>
                    <a:pt x="2442" y="12959"/>
                  </a:cubicBezTo>
                  <a:cubicBezTo>
                    <a:pt x="2430" y="12959"/>
                    <a:pt x="2412" y="12955"/>
                    <a:pt x="2392" y="12946"/>
                  </a:cubicBezTo>
                  <a:cubicBezTo>
                    <a:pt x="2348" y="12936"/>
                    <a:pt x="2348" y="12936"/>
                    <a:pt x="2389" y="12930"/>
                  </a:cubicBezTo>
                  <a:cubicBezTo>
                    <a:pt x="2400" y="12928"/>
                    <a:pt x="2410" y="12926"/>
                    <a:pt x="2418" y="12926"/>
                  </a:cubicBezTo>
                  <a:close/>
                  <a:moveTo>
                    <a:pt x="262" y="1"/>
                  </a:moveTo>
                  <a:cubicBezTo>
                    <a:pt x="250" y="1"/>
                    <a:pt x="244" y="10"/>
                    <a:pt x="258" y="25"/>
                  </a:cubicBezTo>
                  <a:lnTo>
                    <a:pt x="239" y="44"/>
                  </a:lnTo>
                  <a:cubicBezTo>
                    <a:pt x="184" y="52"/>
                    <a:pt x="182" y="77"/>
                    <a:pt x="222" y="77"/>
                  </a:cubicBezTo>
                  <a:cubicBezTo>
                    <a:pt x="228" y="77"/>
                    <a:pt x="235" y="76"/>
                    <a:pt x="242" y="75"/>
                  </a:cubicBezTo>
                  <a:cubicBezTo>
                    <a:pt x="267" y="71"/>
                    <a:pt x="282" y="69"/>
                    <a:pt x="289" y="69"/>
                  </a:cubicBezTo>
                  <a:cubicBezTo>
                    <a:pt x="299" y="69"/>
                    <a:pt x="290" y="74"/>
                    <a:pt x="267" y="88"/>
                  </a:cubicBezTo>
                  <a:cubicBezTo>
                    <a:pt x="226" y="94"/>
                    <a:pt x="226" y="110"/>
                    <a:pt x="230" y="125"/>
                  </a:cubicBezTo>
                  <a:cubicBezTo>
                    <a:pt x="233" y="141"/>
                    <a:pt x="233" y="141"/>
                    <a:pt x="211" y="144"/>
                  </a:cubicBezTo>
                  <a:cubicBezTo>
                    <a:pt x="192" y="147"/>
                    <a:pt x="173" y="166"/>
                    <a:pt x="173" y="178"/>
                  </a:cubicBezTo>
                  <a:cubicBezTo>
                    <a:pt x="175" y="189"/>
                    <a:pt x="176" y="193"/>
                    <a:pt x="183" y="193"/>
                  </a:cubicBezTo>
                  <a:cubicBezTo>
                    <a:pt x="187" y="193"/>
                    <a:pt x="191" y="192"/>
                    <a:pt x="198" y="191"/>
                  </a:cubicBezTo>
                  <a:cubicBezTo>
                    <a:pt x="202" y="187"/>
                    <a:pt x="206" y="185"/>
                    <a:pt x="208" y="185"/>
                  </a:cubicBezTo>
                  <a:cubicBezTo>
                    <a:pt x="217" y="185"/>
                    <a:pt x="212" y="208"/>
                    <a:pt x="183" y="226"/>
                  </a:cubicBezTo>
                  <a:cubicBezTo>
                    <a:pt x="171" y="237"/>
                    <a:pt x="166" y="242"/>
                    <a:pt x="175" y="242"/>
                  </a:cubicBezTo>
                  <a:cubicBezTo>
                    <a:pt x="180" y="242"/>
                    <a:pt x="190" y="240"/>
                    <a:pt x="205" y="238"/>
                  </a:cubicBezTo>
                  <a:cubicBezTo>
                    <a:pt x="208" y="237"/>
                    <a:pt x="211" y="237"/>
                    <a:pt x="215" y="237"/>
                  </a:cubicBezTo>
                  <a:cubicBezTo>
                    <a:pt x="246" y="237"/>
                    <a:pt x="248" y="265"/>
                    <a:pt x="211" y="285"/>
                  </a:cubicBezTo>
                  <a:lnTo>
                    <a:pt x="217" y="316"/>
                  </a:lnTo>
                  <a:cubicBezTo>
                    <a:pt x="217" y="326"/>
                    <a:pt x="225" y="328"/>
                    <a:pt x="235" y="328"/>
                  </a:cubicBezTo>
                  <a:cubicBezTo>
                    <a:pt x="242" y="328"/>
                    <a:pt x="250" y="327"/>
                    <a:pt x="258" y="326"/>
                  </a:cubicBezTo>
                  <a:cubicBezTo>
                    <a:pt x="274" y="323"/>
                    <a:pt x="284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0" y="348"/>
                    <a:pt x="258" y="354"/>
                    <a:pt x="242" y="357"/>
                  </a:cubicBezTo>
                  <a:cubicBezTo>
                    <a:pt x="223" y="360"/>
                    <a:pt x="223" y="376"/>
                    <a:pt x="226" y="392"/>
                  </a:cubicBezTo>
                  <a:cubicBezTo>
                    <a:pt x="229" y="407"/>
                    <a:pt x="232" y="436"/>
                    <a:pt x="252" y="436"/>
                  </a:cubicBezTo>
                  <a:cubicBezTo>
                    <a:pt x="253" y="436"/>
                    <a:pt x="254" y="436"/>
                    <a:pt x="255" y="435"/>
                  </a:cubicBezTo>
                  <a:lnTo>
                    <a:pt x="255" y="435"/>
                  </a:lnTo>
                  <a:cubicBezTo>
                    <a:pt x="249" y="436"/>
                    <a:pt x="241" y="437"/>
                    <a:pt x="233" y="439"/>
                  </a:cubicBezTo>
                  <a:cubicBezTo>
                    <a:pt x="235" y="451"/>
                    <a:pt x="223" y="455"/>
                    <a:pt x="227" y="455"/>
                  </a:cubicBezTo>
                  <a:cubicBezTo>
                    <a:pt x="228" y="455"/>
                    <a:pt x="231" y="455"/>
                    <a:pt x="236" y="454"/>
                  </a:cubicBezTo>
                  <a:lnTo>
                    <a:pt x="236" y="454"/>
                  </a:lnTo>
                  <a:cubicBezTo>
                    <a:pt x="236" y="473"/>
                    <a:pt x="230" y="489"/>
                    <a:pt x="223" y="504"/>
                  </a:cubicBezTo>
                  <a:cubicBezTo>
                    <a:pt x="213" y="527"/>
                    <a:pt x="230" y="551"/>
                    <a:pt x="252" y="551"/>
                  </a:cubicBezTo>
                  <a:cubicBezTo>
                    <a:pt x="264" y="551"/>
                    <a:pt x="277" y="544"/>
                    <a:pt x="289" y="526"/>
                  </a:cubicBezTo>
                  <a:lnTo>
                    <a:pt x="289" y="526"/>
                  </a:lnTo>
                  <a:cubicBezTo>
                    <a:pt x="290" y="530"/>
                    <a:pt x="291" y="535"/>
                    <a:pt x="292" y="542"/>
                  </a:cubicBezTo>
                  <a:cubicBezTo>
                    <a:pt x="292" y="550"/>
                    <a:pt x="302" y="552"/>
                    <a:pt x="309" y="552"/>
                  </a:cubicBezTo>
                  <a:cubicBezTo>
                    <a:pt x="312" y="552"/>
                    <a:pt x="314" y="551"/>
                    <a:pt x="314" y="551"/>
                  </a:cubicBezTo>
                  <a:cubicBezTo>
                    <a:pt x="316" y="551"/>
                    <a:pt x="318" y="551"/>
                    <a:pt x="319" y="551"/>
                  </a:cubicBezTo>
                  <a:cubicBezTo>
                    <a:pt x="336" y="551"/>
                    <a:pt x="336" y="565"/>
                    <a:pt x="339" y="580"/>
                  </a:cubicBezTo>
                  <a:lnTo>
                    <a:pt x="299" y="586"/>
                  </a:lnTo>
                  <a:cubicBezTo>
                    <a:pt x="293" y="585"/>
                    <a:pt x="288" y="585"/>
                    <a:pt x="283" y="585"/>
                  </a:cubicBezTo>
                  <a:cubicBezTo>
                    <a:pt x="231" y="585"/>
                    <a:pt x="223" y="615"/>
                    <a:pt x="283" y="620"/>
                  </a:cubicBezTo>
                  <a:lnTo>
                    <a:pt x="261" y="623"/>
                  </a:lnTo>
                  <a:cubicBezTo>
                    <a:pt x="242" y="627"/>
                    <a:pt x="242" y="642"/>
                    <a:pt x="267" y="671"/>
                  </a:cubicBezTo>
                  <a:cubicBezTo>
                    <a:pt x="270" y="684"/>
                    <a:pt x="304" y="693"/>
                    <a:pt x="327" y="693"/>
                  </a:cubicBezTo>
                  <a:cubicBezTo>
                    <a:pt x="330" y="693"/>
                    <a:pt x="333" y="693"/>
                    <a:pt x="336" y="692"/>
                  </a:cubicBezTo>
                  <a:cubicBezTo>
                    <a:pt x="338" y="692"/>
                    <a:pt x="339" y="692"/>
                    <a:pt x="341" y="692"/>
                  </a:cubicBezTo>
                  <a:cubicBezTo>
                    <a:pt x="356" y="692"/>
                    <a:pt x="358" y="705"/>
                    <a:pt x="358" y="705"/>
                  </a:cubicBezTo>
                  <a:cubicBezTo>
                    <a:pt x="361" y="721"/>
                    <a:pt x="361" y="721"/>
                    <a:pt x="339" y="724"/>
                  </a:cubicBezTo>
                  <a:cubicBezTo>
                    <a:pt x="299" y="730"/>
                    <a:pt x="302" y="758"/>
                    <a:pt x="346" y="768"/>
                  </a:cubicBezTo>
                  <a:lnTo>
                    <a:pt x="324" y="771"/>
                  </a:lnTo>
                  <a:cubicBezTo>
                    <a:pt x="305" y="774"/>
                    <a:pt x="286" y="793"/>
                    <a:pt x="317" y="868"/>
                  </a:cubicBezTo>
                  <a:cubicBezTo>
                    <a:pt x="327" y="927"/>
                    <a:pt x="333" y="974"/>
                    <a:pt x="314" y="978"/>
                  </a:cubicBezTo>
                  <a:cubicBezTo>
                    <a:pt x="292" y="981"/>
                    <a:pt x="342" y="1037"/>
                    <a:pt x="389" y="1062"/>
                  </a:cubicBezTo>
                  <a:cubicBezTo>
                    <a:pt x="367" y="1065"/>
                    <a:pt x="371" y="1081"/>
                    <a:pt x="374" y="1112"/>
                  </a:cubicBezTo>
                  <a:cubicBezTo>
                    <a:pt x="380" y="1156"/>
                    <a:pt x="380" y="1156"/>
                    <a:pt x="361" y="1159"/>
                  </a:cubicBezTo>
                  <a:cubicBezTo>
                    <a:pt x="345" y="1156"/>
                    <a:pt x="334" y="1154"/>
                    <a:pt x="330" y="1154"/>
                  </a:cubicBezTo>
                  <a:cubicBezTo>
                    <a:pt x="324" y="1154"/>
                    <a:pt x="334" y="1159"/>
                    <a:pt x="361" y="1175"/>
                  </a:cubicBezTo>
                  <a:cubicBezTo>
                    <a:pt x="405" y="1184"/>
                    <a:pt x="393" y="1235"/>
                    <a:pt x="352" y="1241"/>
                  </a:cubicBezTo>
                  <a:cubicBezTo>
                    <a:pt x="330" y="1244"/>
                    <a:pt x="333" y="1260"/>
                    <a:pt x="336" y="1291"/>
                  </a:cubicBezTo>
                  <a:cubicBezTo>
                    <a:pt x="358" y="1300"/>
                    <a:pt x="364" y="1332"/>
                    <a:pt x="367" y="1363"/>
                  </a:cubicBezTo>
                  <a:cubicBezTo>
                    <a:pt x="372" y="1398"/>
                    <a:pt x="373" y="1407"/>
                    <a:pt x="390" y="1407"/>
                  </a:cubicBezTo>
                  <a:cubicBezTo>
                    <a:pt x="396" y="1407"/>
                    <a:pt x="404" y="1405"/>
                    <a:pt x="415" y="1404"/>
                  </a:cubicBezTo>
                  <a:cubicBezTo>
                    <a:pt x="421" y="1403"/>
                    <a:pt x="426" y="1402"/>
                    <a:pt x="431" y="1402"/>
                  </a:cubicBezTo>
                  <a:cubicBezTo>
                    <a:pt x="459" y="1402"/>
                    <a:pt x="459" y="1418"/>
                    <a:pt x="465" y="1445"/>
                  </a:cubicBezTo>
                  <a:cubicBezTo>
                    <a:pt x="465" y="1460"/>
                    <a:pt x="468" y="1476"/>
                    <a:pt x="449" y="1479"/>
                  </a:cubicBezTo>
                  <a:cubicBezTo>
                    <a:pt x="449" y="1479"/>
                    <a:pt x="430" y="1498"/>
                    <a:pt x="430" y="1510"/>
                  </a:cubicBezTo>
                  <a:cubicBezTo>
                    <a:pt x="433" y="1526"/>
                    <a:pt x="436" y="1542"/>
                    <a:pt x="415" y="1545"/>
                  </a:cubicBezTo>
                  <a:cubicBezTo>
                    <a:pt x="402" y="1561"/>
                    <a:pt x="399" y="1576"/>
                    <a:pt x="402" y="1595"/>
                  </a:cubicBezTo>
                  <a:cubicBezTo>
                    <a:pt x="405" y="1626"/>
                    <a:pt x="408" y="1658"/>
                    <a:pt x="389" y="1661"/>
                  </a:cubicBezTo>
                  <a:cubicBezTo>
                    <a:pt x="392" y="1672"/>
                    <a:pt x="392" y="1675"/>
                    <a:pt x="399" y="1675"/>
                  </a:cubicBezTo>
                  <a:cubicBezTo>
                    <a:pt x="402" y="1675"/>
                    <a:pt x="406" y="1674"/>
                    <a:pt x="411" y="1673"/>
                  </a:cubicBezTo>
                  <a:cubicBezTo>
                    <a:pt x="413" y="1673"/>
                    <a:pt x="415" y="1673"/>
                    <a:pt x="417" y="1673"/>
                  </a:cubicBezTo>
                  <a:cubicBezTo>
                    <a:pt x="437" y="1673"/>
                    <a:pt x="454" y="1688"/>
                    <a:pt x="443" y="1745"/>
                  </a:cubicBezTo>
                  <a:cubicBezTo>
                    <a:pt x="449" y="1776"/>
                    <a:pt x="455" y="1821"/>
                    <a:pt x="472" y="1821"/>
                  </a:cubicBezTo>
                  <a:cubicBezTo>
                    <a:pt x="473" y="1821"/>
                    <a:pt x="473" y="1821"/>
                    <a:pt x="474" y="1821"/>
                  </a:cubicBezTo>
                  <a:lnTo>
                    <a:pt x="474" y="1821"/>
                  </a:lnTo>
                  <a:cubicBezTo>
                    <a:pt x="477" y="1836"/>
                    <a:pt x="477" y="1836"/>
                    <a:pt x="455" y="1839"/>
                  </a:cubicBezTo>
                  <a:cubicBezTo>
                    <a:pt x="415" y="1846"/>
                    <a:pt x="421" y="1877"/>
                    <a:pt x="465" y="1899"/>
                  </a:cubicBezTo>
                  <a:cubicBezTo>
                    <a:pt x="467" y="1899"/>
                    <a:pt x="468" y="1899"/>
                    <a:pt x="470" y="1899"/>
                  </a:cubicBezTo>
                  <a:cubicBezTo>
                    <a:pt x="487" y="1899"/>
                    <a:pt x="488" y="1913"/>
                    <a:pt x="471" y="1930"/>
                  </a:cubicBezTo>
                  <a:cubicBezTo>
                    <a:pt x="471" y="1930"/>
                    <a:pt x="471" y="1946"/>
                    <a:pt x="496" y="1958"/>
                  </a:cubicBezTo>
                  <a:cubicBezTo>
                    <a:pt x="518" y="1971"/>
                    <a:pt x="518" y="1971"/>
                    <a:pt x="502" y="2006"/>
                  </a:cubicBezTo>
                  <a:cubicBezTo>
                    <a:pt x="480" y="2009"/>
                    <a:pt x="483" y="2024"/>
                    <a:pt x="487" y="2040"/>
                  </a:cubicBezTo>
                  <a:cubicBezTo>
                    <a:pt x="512" y="2068"/>
                    <a:pt x="534" y="2237"/>
                    <a:pt x="515" y="2256"/>
                  </a:cubicBezTo>
                  <a:cubicBezTo>
                    <a:pt x="537" y="2269"/>
                    <a:pt x="537" y="2269"/>
                    <a:pt x="540" y="2284"/>
                  </a:cubicBezTo>
                  <a:cubicBezTo>
                    <a:pt x="509" y="2300"/>
                    <a:pt x="518" y="2311"/>
                    <a:pt x="545" y="2311"/>
                  </a:cubicBezTo>
                  <a:cubicBezTo>
                    <a:pt x="551" y="2311"/>
                    <a:pt x="558" y="2311"/>
                    <a:pt x="565" y="2309"/>
                  </a:cubicBezTo>
                  <a:lnTo>
                    <a:pt x="562" y="2294"/>
                  </a:lnTo>
                  <a:lnTo>
                    <a:pt x="562" y="2281"/>
                  </a:lnTo>
                  <a:cubicBezTo>
                    <a:pt x="564" y="2281"/>
                    <a:pt x="567" y="2281"/>
                    <a:pt x="569" y="2281"/>
                  </a:cubicBezTo>
                  <a:cubicBezTo>
                    <a:pt x="603" y="2281"/>
                    <a:pt x="605" y="2320"/>
                    <a:pt x="546" y="2328"/>
                  </a:cubicBezTo>
                  <a:cubicBezTo>
                    <a:pt x="509" y="2350"/>
                    <a:pt x="509" y="2350"/>
                    <a:pt x="552" y="2360"/>
                  </a:cubicBezTo>
                  <a:cubicBezTo>
                    <a:pt x="593" y="2369"/>
                    <a:pt x="596" y="2385"/>
                    <a:pt x="559" y="2407"/>
                  </a:cubicBezTo>
                  <a:cubicBezTo>
                    <a:pt x="518" y="2413"/>
                    <a:pt x="518" y="2413"/>
                    <a:pt x="559" y="2422"/>
                  </a:cubicBezTo>
                  <a:cubicBezTo>
                    <a:pt x="646" y="2441"/>
                    <a:pt x="675" y="2485"/>
                    <a:pt x="590" y="2494"/>
                  </a:cubicBezTo>
                  <a:cubicBezTo>
                    <a:pt x="549" y="2501"/>
                    <a:pt x="530" y="2519"/>
                    <a:pt x="534" y="2535"/>
                  </a:cubicBezTo>
                  <a:cubicBezTo>
                    <a:pt x="535" y="2544"/>
                    <a:pt x="543" y="2547"/>
                    <a:pt x="553" y="2547"/>
                  </a:cubicBezTo>
                  <a:cubicBezTo>
                    <a:pt x="560" y="2547"/>
                    <a:pt x="569" y="2546"/>
                    <a:pt x="577" y="2545"/>
                  </a:cubicBezTo>
                  <a:cubicBezTo>
                    <a:pt x="589" y="2538"/>
                    <a:pt x="598" y="2534"/>
                    <a:pt x="602" y="2534"/>
                  </a:cubicBezTo>
                  <a:cubicBezTo>
                    <a:pt x="613" y="2534"/>
                    <a:pt x="606" y="2550"/>
                    <a:pt x="581" y="2576"/>
                  </a:cubicBezTo>
                  <a:cubicBezTo>
                    <a:pt x="527" y="2632"/>
                    <a:pt x="530" y="2664"/>
                    <a:pt x="577" y="2701"/>
                  </a:cubicBezTo>
                  <a:cubicBezTo>
                    <a:pt x="614" y="2743"/>
                    <a:pt x="628" y="2779"/>
                    <a:pt x="613" y="2779"/>
                  </a:cubicBezTo>
                  <a:cubicBezTo>
                    <a:pt x="608" y="2779"/>
                    <a:pt x="599" y="2775"/>
                    <a:pt x="587" y="2764"/>
                  </a:cubicBezTo>
                  <a:cubicBezTo>
                    <a:pt x="564" y="2752"/>
                    <a:pt x="552" y="2745"/>
                    <a:pt x="549" y="2745"/>
                  </a:cubicBezTo>
                  <a:cubicBezTo>
                    <a:pt x="546" y="2745"/>
                    <a:pt x="552" y="2753"/>
                    <a:pt x="565" y="2767"/>
                  </a:cubicBezTo>
                  <a:cubicBezTo>
                    <a:pt x="571" y="2798"/>
                    <a:pt x="574" y="2830"/>
                    <a:pt x="577" y="2845"/>
                  </a:cubicBezTo>
                  <a:cubicBezTo>
                    <a:pt x="577" y="2861"/>
                    <a:pt x="603" y="2870"/>
                    <a:pt x="621" y="2870"/>
                  </a:cubicBezTo>
                  <a:cubicBezTo>
                    <a:pt x="584" y="2889"/>
                    <a:pt x="568" y="2924"/>
                    <a:pt x="612" y="2949"/>
                  </a:cubicBezTo>
                  <a:lnTo>
                    <a:pt x="618" y="2980"/>
                  </a:lnTo>
                  <a:cubicBezTo>
                    <a:pt x="618" y="2996"/>
                    <a:pt x="618" y="2996"/>
                    <a:pt x="643" y="3008"/>
                  </a:cubicBezTo>
                  <a:cubicBezTo>
                    <a:pt x="665" y="3021"/>
                    <a:pt x="646" y="3040"/>
                    <a:pt x="628" y="3058"/>
                  </a:cubicBezTo>
                  <a:cubicBezTo>
                    <a:pt x="610" y="3073"/>
                    <a:pt x="593" y="3090"/>
                    <a:pt x="608" y="3090"/>
                  </a:cubicBezTo>
                  <a:cubicBezTo>
                    <a:pt x="609" y="3090"/>
                    <a:pt x="610" y="3090"/>
                    <a:pt x="612" y="3090"/>
                  </a:cubicBezTo>
                  <a:cubicBezTo>
                    <a:pt x="613" y="3090"/>
                    <a:pt x="614" y="3090"/>
                    <a:pt x="615" y="3090"/>
                  </a:cubicBezTo>
                  <a:cubicBezTo>
                    <a:pt x="633" y="3090"/>
                    <a:pt x="657" y="3116"/>
                    <a:pt x="681" y="3127"/>
                  </a:cubicBezTo>
                  <a:cubicBezTo>
                    <a:pt x="698" y="3137"/>
                    <a:pt x="691" y="3150"/>
                    <a:pt x="676" y="3150"/>
                  </a:cubicBezTo>
                  <a:cubicBezTo>
                    <a:pt x="672" y="3150"/>
                    <a:pt x="667" y="3149"/>
                    <a:pt x="662" y="3146"/>
                  </a:cubicBezTo>
                  <a:cubicBezTo>
                    <a:pt x="640" y="3149"/>
                    <a:pt x="640" y="3149"/>
                    <a:pt x="624" y="3184"/>
                  </a:cubicBezTo>
                  <a:cubicBezTo>
                    <a:pt x="627" y="3199"/>
                    <a:pt x="630" y="3228"/>
                    <a:pt x="650" y="3228"/>
                  </a:cubicBezTo>
                  <a:cubicBezTo>
                    <a:pt x="651" y="3228"/>
                    <a:pt x="652" y="3228"/>
                    <a:pt x="653" y="3228"/>
                  </a:cubicBezTo>
                  <a:cubicBezTo>
                    <a:pt x="653" y="3228"/>
                    <a:pt x="653" y="3228"/>
                    <a:pt x="654" y="3228"/>
                  </a:cubicBezTo>
                  <a:cubicBezTo>
                    <a:pt x="672" y="3228"/>
                    <a:pt x="684" y="3316"/>
                    <a:pt x="665" y="3334"/>
                  </a:cubicBezTo>
                  <a:lnTo>
                    <a:pt x="671" y="3366"/>
                  </a:lnTo>
                  <a:cubicBezTo>
                    <a:pt x="671" y="3381"/>
                    <a:pt x="697" y="3394"/>
                    <a:pt x="697" y="3409"/>
                  </a:cubicBezTo>
                  <a:cubicBezTo>
                    <a:pt x="697" y="3409"/>
                    <a:pt x="700" y="3425"/>
                    <a:pt x="722" y="3438"/>
                  </a:cubicBezTo>
                  <a:cubicBezTo>
                    <a:pt x="725" y="3453"/>
                    <a:pt x="728" y="3469"/>
                    <a:pt x="706" y="3469"/>
                  </a:cubicBezTo>
                  <a:cubicBezTo>
                    <a:pt x="750" y="3482"/>
                    <a:pt x="750" y="3482"/>
                    <a:pt x="709" y="3500"/>
                  </a:cubicBezTo>
                  <a:cubicBezTo>
                    <a:pt x="668" y="3507"/>
                    <a:pt x="668" y="3507"/>
                    <a:pt x="712" y="3516"/>
                  </a:cubicBezTo>
                  <a:cubicBezTo>
                    <a:pt x="734" y="3529"/>
                    <a:pt x="734" y="3529"/>
                    <a:pt x="718" y="3547"/>
                  </a:cubicBezTo>
                  <a:cubicBezTo>
                    <a:pt x="699" y="3550"/>
                    <a:pt x="699" y="3563"/>
                    <a:pt x="714" y="3563"/>
                  </a:cubicBezTo>
                  <a:cubicBezTo>
                    <a:pt x="715" y="3563"/>
                    <a:pt x="717" y="3563"/>
                    <a:pt x="718" y="3563"/>
                  </a:cubicBezTo>
                  <a:cubicBezTo>
                    <a:pt x="762" y="3572"/>
                    <a:pt x="791" y="3616"/>
                    <a:pt x="750" y="3623"/>
                  </a:cubicBezTo>
                  <a:cubicBezTo>
                    <a:pt x="750" y="3623"/>
                    <a:pt x="750" y="3638"/>
                    <a:pt x="775" y="3651"/>
                  </a:cubicBezTo>
                  <a:cubicBezTo>
                    <a:pt x="816" y="3660"/>
                    <a:pt x="816" y="3660"/>
                    <a:pt x="775" y="3666"/>
                  </a:cubicBezTo>
                  <a:cubicBezTo>
                    <a:pt x="737" y="3685"/>
                    <a:pt x="737" y="3701"/>
                    <a:pt x="781" y="3710"/>
                  </a:cubicBezTo>
                  <a:cubicBezTo>
                    <a:pt x="794" y="3717"/>
                    <a:pt x="797" y="3732"/>
                    <a:pt x="787" y="3742"/>
                  </a:cubicBezTo>
                  <a:cubicBezTo>
                    <a:pt x="770" y="3773"/>
                    <a:pt x="764" y="3854"/>
                    <a:pt x="791" y="3854"/>
                  </a:cubicBezTo>
                  <a:cubicBezTo>
                    <a:pt x="794" y="3854"/>
                    <a:pt x="797" y="3853"/>
                    <a:pt x="800" y="3851"/>
                  </a:cubicBezTo>
                  <a:lnTo>
                    <a:pt x="806" y="3880"/>
                  </a:lnTo>
                  <a:cubicBezTo>
                    <a:pt x="791" y="3914"/>
                    <a:pt x="791" y="3930"/>
                    <a:pt x="816" y="3942"/>
                  </a:cubicBezTo>
                  <a:lnTo>
                    <a:pt x="838" y="3955"/>
                  </a:lnTo>
                  <a:cubicBezTo>
                    <a:pt x="816" y="3958"/>
                    <a:pt x="797" y="3977"/>
                    <a:pt x="800" y="3992"/>
                  </a:cubicBezTo>
                  <a:cubicBezTo>
                    <a:pt x="802" y="4003"/>
                    <a:pt x="803" y="4007"/>
                    <a:pt x="809" y="4007"/>
                  </a:cubicBezTo>
                  <a:cubicBezTo>
                    <a:pt x="812" y="4007"/>
                    <a:pt x="816" y="4006"/>
                    <a:pt x="822" y="4005"/>
                  </a:cubicBezTo>
                  <a:cubicBezTo>
                    <a:pt x="828" y="3999"/>
                    <a:pt x="832" y="3996"/>
                    <a:pt x="836" y="3996"/>
                  </a:cubicBezTo>
                  <a:cubicBezTo>
                    <a:pt x="843" y="3996"/>
                    <a:pt x="845" y="4007"/>
                    <a:pt x="847" y="4017"/>
                  </a:cubicBezTo>
                  <a:cubicBezTo>
                    <a:pt x="847" y="4033"/>
                    <a:pt x="828" y="4052"/>
                    <a:pt x="809" y="4055"/>
                  </a:cubicBezTo>
                  <a:lnTo>
                    <a:pt x="809" y="4068"/>
                  </a:lnTo>
                  <a:cubicBezTo>
                    <a:pt x="813" y="4067"/>
                    <a:pt x="817" y="4067"/>
                    <a:pt x="820" y="4067"/>
                  </a:cubicBezTo>
                  <a:cubicBezTo>
                    <a:pt x="853" y="4067"/>
                    <a:pt x="852" y="4080"/>
                    <a:pt x="834" y="4080"/>
                  </a:cubicBezTo>
                  <a:cubicBezTo>
                    <a:pt x="819" y="4093"/>
                    <a:pt x="816" y="4115"/>
                    <a:pt x="819" y="4130"/>
                  </a:cubicBezTo>
                  <a:cubicBezTo>
                    <a:pt x="821" y="4130"/>
                    <a:pt x="822" y="4130"/>
                    <a:pt x="823" y="4130"/>
                  </a:cubicBezTo>
                  <a:cubicBezTo>
                    <a:pt x="833" y="4130"/>
                    <a:pt x="829" y="4137"/>
                    <a:pt x="824" y="4137"/>
                  </a:cubicBezTo>
                  <a:cubicBezTo>
                    <a:pt x="822" y="4137"/>
                    <a:pt x="820" y="4135"/>
                    <a:pt x="819" y="4130"/>
                  </a:cubicBezTo>
                  <a:lnTo>
                    <a:pt x="800" y="4133"/>
                  </a:lnTo>
                  <a:cubicBezTo>
                    <a:pt x="788" y="4145"/>
                    <a:pt x="791" y="4148"/>
                    <a:pt x="800" y="4148"/>
                  </a:cubicBezTo>
                  <a:cubicBezTo>
                    <a:pt x="806" y="4148"/>
                    <a:pt x="814" y="4147"/>
                    <a:pt x="822" y="4146"/>
                  </a:cubicBezTo>
                  <a:lnTo>
                    <a:pt x="825" y="4177"/>
                  </a:lnTo>
                  <a:cubicBezTo>
                    <a:pt x="827" y="4188"/>
                    <a:pt x="829" y="4198"/>
                    <a:pt x="836" y="4198"/>
                  </a:cubicBezTo>
                  <a:cubicBezTo>
                    <a:pt x="840" y="4198"/>
                    <a:pt x="844" y="4196"/>
                    <a:pt x="850" y="4190"/>
                  </a:cubicBezTo>
                  <a:cubicBezTo>
                    <a:pt x="858" y="4188"/>
                    <a:pt x="866" y="4187"/>
                    <a:pt x="873" y="4187"/>
                  </a:cubicBezTo>
                  <a:cubicBezTo>
                    <a:pt x="883" y="4187"/>
                    <a:pt x="891" y="4190"/>
                    <a:pt x="891" y="4199"/>
                  </a:cubicBezTo>
                  <a:cubicBezTo>
                    <a:pt x="893" y="4199"/>
                    <a:pt x="894" y="4199"/>
                    <a:pt x="895" y="4199"/>
                  </a:cubicBezTo>
                  <a:cubicBezTo>
                    <a:pt x="905" y="4199"/>
                    <a:pt x="901" y="4205"/>
                    <a:pt x="896" y="4205"/>
                  </a:cubicBezTo>
                  <a:cubicBezTo>
                    <a:pt x="894" y="4205"/>
                    <a:pt x="892" y="4204"/>
                    <a:pt x="891" y="4199"/>
                  </a:cubicBezTo>
                  <a:cubicBezTo>
                    <a:pt x="872" y="4202"/>
                    <a:pt x="850" y="4205"/>
                    <a:pt x="853" y="4221"/>
                  </a:cubicBezTo>
                  <a:cubicBezTo>
                    <a:pt x="856" y="4237"/>
                    <a:pt x="834" y="4240"/>
                    <a:pt x="834" y="4240"/>
                  </a:cubicBezTo>
                  <a:cubicBezTo>
                    <a:pt x="831" y="4239"/>
                    <a:pt x="828" y="4239"/>
                    <a:pt x="826" y="4239"/>
                  </a:cubicBezTo>
                  <a:cubicBezTo>
                    <a:pt x="795" y="4239"/>
                    <a:pt x="824" y="4288"/>
                    <a:pt x="844" y="4299"/>
                  </a:cubicBezTo>
                  <a:cubicBezTo>
                    <a:pt x="888" y="4325"/>
                    <a:pt x="891" y="4340"/>
                    <a:pt x="850" y="4346"/>
                  </a:cubicBezTo>
                  <a:cubicBezTo>
                    <a:pt x="809" y="4353"/>
                    <a:pt x="853" y="4378"/>
                    <a:pt x="919" y="4384"/>
                  </a:cubicBezTo>
                  <a:lnTo>
                    <a:pt x="982" y="4390"/>
                  </a:lnTo>
                  <a:lnTo>
                    <a:pt x="919" y="4400"/>
                  </a:lnTo>
                  <a:cubicBezTo>
                    <a:pt x="841" y="4428"/>
                    <a:pt x="841" y="4428"/>
                    <a:pt x="888" y="4469"/>
                  </a:cubicBezTo>
                  <a:cubicBezTo>
                    <a:pt x="913" y="4494"/>
                    <a:pt x="913" y="4494"/>
                    <a:pt x="891" y="4497"/>
                  </a:cubicBezTo>
                  <a:cubicBezTo>
                    <a:pt x="872" y="4500"/>
                    <a:pt x="872" y="4516"/>
                    <a:pt x="881" y="4563"/>
                  </a:cubicBezTo>
                  <a:cubicBezTo>
                    <a:pt x="887" y="4606"/>
                    <a:pt x="888" y="4623"/>
                    <a:pt x="905" y="4623"/>
                  </a:cubicBezTo>
                  <a:cubicBezTo>
                    <a:pt x="906" y="4623"/>
                    <a:pt x="908" y="4622"/>
                    <a:pt x="910" y="4622"/>
                  </a:cubicBezTo>
                  <a:cubicBezTo>
                    <a:pt x="910" y="4622"/>
                    <a:pt x="913" y="4638"/>
                    <a:pt x="913" y="4654"/>
                  </a:cubicBezTo>
                  <a:cubicBezTo>
                    <a:pt x="885" y="4668"/>
                    <a:pt x="891" y="4687"/>
                    <a:pt x="912" y="4687"/>
                  </a:cubicBezTo>
                  <a:cubicBezTo>
                    <a:pt x="919" y="4687"/>
                    <a:pt x="928" y="4684"/>
                    <a:pt x="938" y="4679"/>
                  </a:cubicBezTo>
                  <a:lnTo>
                    <a:pt x="944" y="4710"/>
                  </a:lnTo>
                  <a:lnTo>
                    <a:pt x="922" y="4713"/>
                  </a:lnTo>
                  <a:cubicBezTo>
                    <a:pt x="900" y="4716"/>
                    <a:pt x="907" y="4748"/>
                    <a:pt x="922" y="4870"/>
                  </a:cubicBezTo>
                  <a:cubicBezTo>
                    <a:pt x="942" y="4995"/>
                    <a:pt x="944" y="5021"/>
                    <a:pt x="973" y="5021"/>
                  </a:cubicBezTo>
                  <a:cubicBezTo>
                    <a:pt x="976" y="5021"/>
                    <a:pt x="980" y="5021"/>
                    <a:pt x="985" y="5020"/>
                  </a:cubicBezTo>
                  <a:cubicBezTo>
                    <a:pt x="1029" y="5030"/>
                    <a:pt x="1032" y="5045"/>
                    <a:pt x="991" y="5052"/>
                  </a:cubicBezTo>
                  <a:cubicBezTo>
                    <a:pt x="971" y="5054"/>
                    <a:pt x="954" y="5068"/>
                    <a:pt x="967" y="5068"/>
                  </a:cubicBezTo>
                  <a:cubicBezTo>
                    <a:pt x="969" y="5068"/>
                    <a:pt x="970" y="5068"/>
                    <a:pt x="972" y="5067"/>
                  </a:cubicBezTo>
                  <a:lnTo>
                    <a:pt x="972" y="5067"/>
                  </a:lnTo>
                  <a:cubicBezTo>
                    <a:pt x="975" y="5086"/>
                    <a:pt x="969" y="5105"/>
                    <a:pt x="957" y="5117"/>
                  </a:cubicBezTo>
                  <a:cubicBezTo>
                    <a:pt x="925" y="5166"/>
                    <a:pt x="943" y="5180"/>
                    <a:pt x="961" y="5180"/>
                  </a:cubicBezTo>
                  <a:cubicBezTo>
                    <a:pt x="962" y="5180"/>
                    <a:pt x="964" y="5180"/>
                    <a:pt x="966" y="5180"/>
                  </a:cubicBezTo>
                  <a:cubicBezTo>
                    <a:pt x="979" y="5173"/>
                    <a:pt x="986" y="5170"/>
                    <a:pt x="989" y="5170"/>
                  </a:cubicBezTo>
                  <a:cubicBezTo>
                    <a:pt x="995" y="5170"/>
                    <a:pt x="982" y="5183"/>
                    <a:pt x="969" y="5196"/>
                  </a:cubicBezTo>
                  <a:cubicBezTo>
                    <a:pt x="952" y="5213"/>
                    <a:pt x="934" y="5231"/>
                    <a:pt x="949" y="5231"/>
                  </a:cubicBezTo>
                  <a:cubicBezTo>
                    <a:pt x="950" y="5231"/>
                    <a:pt x="952" y="5230"/>
                    <a:pt x="954" y="5230"/>
                  </a:cubicBezTo>
                  <a:cubicBezTo>
                    <a:pt x="975" y="5243"/>
                    <a:pt x="1010" y="5330"/>
                    <a:pt x="969" y="5337"/>
                  </a:cubicBezTo>
                  <a:cubicBezTo>
                    <a:pt x="969" y="5337"/>
                    <a:pt x="969" y="5352"/>
                    <a:pt x="972" y="5368"/>
                  </a:cubicBezTo>
                  <a:cubicBezTo>
                    <a:pt x="973" y="5368"/>
                    <a:pt x="974" y="5368"/>
                    <a:pt x="975" y="5368"/>
                  </a:cubicBezTo>
                  <a:cubicBezTo>
                    <a:pt x="995" y="5368"/>
                    <a:pt x="998" y="5398"/>
                    <a:pt x="1001" y="5428"/>
                  </a:cubicBezTo>
                  <a:cubicBezTo>
                    <a:pt x="1007" y="5456"/>
                    <a:pt x="1007" y="5471"/>
                    <a:pt x="988" y="5475"/>
                  </a:cubicBezTo>
                  <a:cubicBezTo>
                    <a:pt x="983" y="5472"/>
                    <a:pt x="979" y="5470"/>
                    <a:pt x="976" y="5470"/>
                  </a:cubicBezTo>
                  <a:cubicBezTo>
                    <a:pt x="967" y="5470"/>
                    <a:pt x="972" y="5484"/>
                    <a:pt x="991" y="5506"/>
                  </a:cubicBezTo>
                  <a:cubicBezTo>
                    <a:pt x="994" y="5522"/>
                    <a:pt x="1038" y="5531"/>
                    <a:pt x="1038" y="5547"/>
                  </a:cubicBezTo>
                  <a:cubicBezTo>
                    <a:pt x="1040" y="5546"/>
                    <a:pt x="1043" y="5546"/>
                    <a:pt x="1045" y="5546"/>
                  </a:cubicBezTo>
                  <a:cubicBezTo>
                    <a:pt x="1064" y="5546"/>
                    <a:pt x="1082" y="5558"/>
                    <a:pt x="1085" y="5572"/>
                  </a:cubicBezTo>
                  <a:lnTo>
                    <a:pt x="1063" y="5575"/>
                  </a:lnTo>
                  <a:lnTo>
                    <a:pt x="1022" y="5581"/>
                  </a:lnTo>
                  <a:cubicBezTo>
                    <a:pt x="1025" y="5595"/>
                    <a:pt x="1028" y="5610"/>
                    <a:pt x="1043" y="5610"/>
                  </a:cubicBezTo>
                  <a:cubicBezTo>
                    <a:pt x="1044" y="5610"/>
                    <a:pt x="1046" y="5610"/>
                    <a:pt x="1048" y="5609"/>
                  </a:cubicBezTo>
                  <a:lnTo>
                    <a:pt x="1048" y="5609"/>
                  </a:lnTo>
                  <a:cubicBezTo>
                    <a:pt x="1029" y="5628"/>
                    <a:pt x="1032" y="5641"/>
                    <a:pt x="1035" y="5672"/>
                  </a:cubicBezTo>
                  <a:cubicBezTo>
                    <a:pt x="1041" y="5703"/>
                    <a:pt x="1044" y="5735"/>
                    <a:pt x="1066" y="5747"/>
                  </a:cubicBezTo>
                  <a:cubicBezTo>
                    <a:pt x="1029" y="5769"/>
                    <a:pt x="1041" y="5860"/>
                    <a:pt x="1085" y="5869"/>
                  </a:cubicBezTo>
                  <a:cubicBezTo>
                    <a:pt x="1087" y="5869"/>
                    <a:pt x="1089" y="5869"/>
                    <a:pt x="1090" y="5869"/>
                  </a:cubicBezTo>
                  <a:cubicBezTo>
                    <a:pt x="1107" y="5869"/>
                    <a:pt x="1105" y="5884"/>
                    <a:pt x="1088" y="5901"/>
                  </a:cubicBezTo>
                  <a:cubicBezTo>
                    <a:pt x="1073" y="5920"/>
                    <a:pt x="1073" y="5920"/>
                    <a:pt x="1095" y="5932"/>
                  </a:cubicBezTo>
                  <a:cubicBezTo>
                    <a:pt x="1116" y="5945"/>
                    <a:pt x="1098" y="5964"/>
                    <a:pt x="1079" y="5982"/>
                  </a:cubicBezTo>
                  <a:cubicBezTo>
                    <a:pt x="1041" y="6004"/>
                    <a:pt x="1044" y="6020"/>
                    <a:pt x="1066" y="6029"/>
                  </a:cubicBezTo>
                  <a:cubicBezTo>
                    <a:pt x="1085" y="6051"/>
                    <a:pt x="1095" y="6076"/>
                    <a:pt x="1098" y="6105"/>
                  </a:cubicBezTo>
                  <a:cubicBezTo>
                    <a:pt x="1115" y="6124"/>
                    <a:pt x="1122" y="6138"/>
                    <a:pt x="1131" y="6138"/>
                  </a:cubicBezTo>
                  <a:cubicBezTo>
                    <a:pt x="1135" y="6138"/>
                    <a:pt x="1139" y="6135"/>
                    <a:pt x="1145" y="6130"/>
                  </a:cubicBezTo>
                  <a:cubicBezTo>
                    <a:pt x="1157" y="6130"/>
                    <a:pt x="1173" y="6133"/>
                    <a:pt x="1189" y="6139"/>
                  </a:cubicBezTo>
                  <a:cubicBezTo>
                    <a:pt x="1204" y="6156"/>
                    <a:pt x="1202" y="6164"/>
                    <a:pt x="1197" y="6164"/>
                  </a:cubicBezTo>
                  <a:cubicBezTo>
                    <a:pt x="1194" y="6164"/>
                    <a:pt x="1190" y="6161"/>
                    <a:pt x="1189" y="6155"/>
                  </a:cubicBezTo>
                  <a:cubicBezTo>
                    <a:pt x="1179" y="6144"/>
                    <a:pt x="1173" y="6139"/>
                    <a:pt x="1169" y="6139"/>
                  </a:cubicBezTo>
                  <a:cubicBezTo>
                    <a:pt x="1163" y="6139"/>
                    <a:pt x="1159" y="6150"/>
                    <a:pt x="1148" y="6161"/>
                  </a:cubicBezTo>
                  <a:cubicBezTo>
                    <a:pt x="1135" y="6180"/>
                    <a:pt x="1129" y="6202"/>
                    <a:pt x="1135" y="6224"/>
                  </a:cubicBezTo>
                  <a:cubicBezTo>
                    <a:pt x="1138" y="6239"/>
                    <a:pt x="1142" y="6271"/>
                    <a:pt x="1145" y="6286"/>
                  </a:cubicBezTo>
                  <a:cubicBezTo>
                    <a:pt x="1133" y="6332"/>
                    <a:pt x="1132" y="6349"/>
                    <a:pt x="1149" y="6349"/>
                  </a:cubicBezTo>
                  <a:cubicBezTo>
                    <a:pt x="1151" y="6349"/>
                    <a:pt x="1152" y="6349"/>
                    <a:pt x="1154" y="6349"/>
                  </a:cubicBezTo>
                  <a:lnTo>
                    <a:pt x="1176" y="6346"/>
                  </a:lnTo>
                  <a:lnTo>
                    <a:pt x="1176" y="6346"/>
                  </a:lnTo>
                  <a:cubicBezTo>
                    <a:pt x="1135" y="6368"/>
                    <a:pt x="1160" y="6537"/>
                    <a:pt x="1204" y="6546"/>
                  </a:cubicBezTo>
                  <a:lnTo>
                    <a:pt x="1182" y="6550"/>
                  </a:lnTo>
                  <a:cubicBezTo>
                    <a:pt x="1160" y="6553"/>
                    <a:pt x="1163" y="6568"/>
                    <a:pt x="1170" y="6600"/>
                  </a:cubicBezTo>
                  <a:cubicBezTo>
                    <a:pt x="1182" y="6637"/>
                    <a:pt x="1198" y="6678"/>
                    <a:pt x="1207" y="6719"/>
                  </a:cubicBezTo>
                  <a:cubicBezTo>
                    <a:pt x="1216" y="6779"/>
                    <a:pt x="1223" y="6822"/>
                    <a:pt x="1240" y="6822"/>
                  </a:cubicBezTo>
                  <a:cubicBezTo>
                    <a:pt x="1241" y="6822"/>
                    <a:pt x="1241" y="6822"/>
                    <a:pt x="1242" y="6822"/>
                  </a:cubicBezTo>
                  <a:lnTo>
                    <a:pt x="1242" y="6822"/>
                  </a:lnTo>
                  <a:cubicBezTo>
                    <a:pt x="1245" y="6838"/>
                    <a:pt x="1245" y="6838"/>
                    <a:pt x="1226" y="6841"/>
                  </a:cubicBezTo>
                  <a:cubicBezTo>
                    <a:pt x="1220" y="6838"/>
                    <a:pt x="1215" y="6836"/>
                    <a:pt x="1212" y="6836"/>
                  </a:cubicBezTo>
                  <a:cubicBezTo>
                    <a:pt x="1203" y="6836"/>
                    <a:pt x="1205" y="6848"/>
                    <a:pt x="1207" y="6860"/>
                  </a:cubicBezTo>
                  <a:cubicBezTo>
                    <a:pt x="1207" y="6869"/>
                    <a:pt x="1215" y="6872"/>
                    <a:pt x="1226" y="6872"/>
                  </a:cubicBezTo>
                  <a:cubicBezTo>
                    <a:pt x="1233" y="6872"/>
                    <a:pt x="1242" y="6870"/>
                    <a:pt x="1251" y="6869"/>
                  </a:cubicBezTo>
                  <a:cubicBezTo>
                    <a:pt x="1253" y="6869"/>
                    <a:pt x="1254" y="6869"/>
                    <a:pt x="1256" y="6869"/>
                  </a:cubicBezTo>
                  <a:cubicBezTo>
                    <a:pt x="1270" y="6869"/>
                    <a:pt x="1272" y="6885"/>
                    <a:pt x="1257" y="6916"/>
                  </a:cubicBezTo>
                  <a:cubicBezTo>
                    <a:pt x="1242" y="6957"/>
                    <a:pt x="1248" y="7004"/>
                    <a:pt x="1273" y="7038"/>
                  </a:cubicBezTo>
                  <a:cubicBezTo>
                    <a:pt x="1276" y="7054"/>
                    <a:pt x="1279" y="7070"/>
                    <a:pt x="1257" y="7073"/>
                  </a:cubicBezTo>
                  <a:cubicBezTo>
                    <a:pt x="1229" y="7095"/>
                    <a:pt x="1236" y="7139"/>
                    <a:pt x="1270" y="7151"/>
                  </a:cubicBezTo>
                  <a:cubicBezTo>
                    <a:pt x="1273" y="7164"/>
                    <a:pt x="1273" y="7164"/>
                    <a:pt x="1251" y="7167"/>
                  </a:cubicBezTo>
                  <a:cubicBezTo>
                    <a:pt x="1232" y="7186"/>
                    <a:pt x="1210" y="7189"/>
                    <a:pt x="1254" y="7198"/>
                  </a:cubicBezTo>
                  <a:cubicBezTo>
                    <a:pt x="1283" y="7230"/>
                    <a:pt x="1286" y="7270"/>
                    <a:pt x="1270" y="7308"/>
                  </a:cubicBezTo>
                  <a:cubicBezTo>
                    <a:pt x="1273" y="7322"/>
                    <a:pt x="1276" y="7337"/>
                    <a:pt x="1291" y="7337"/>
                  </a:cubicBezTo>
                  <a:cubicBezTo>
                    <a:pt x="1292" y="7337"/>
                    <a:pt x="1293" y="7336"/>
                    <a:pt x="1295" y="7336"/>
                  </a:cubicBezTo>
                  <a:lnTo>
                    <a:pt x="1317" y="7333"/>
                  </a:lnTo>
                  <a:lnTo>
                    <a:pt x="1317" y="7333"/>
                  </a:lnTo>
                  <a:cubicBezTo>
                    <a:pt x="1279" y="7355"/>
                    <a:pt x="1279" y="7355"/>
                    <a:pt x="1320" y="7361"/>
                  </a:cubicBezTo>
                  <a:cubicBezTo>
                    <a:pt x="1322" y="7361"/>
                    <a:pt x="1324" y="7361"/>
                    <a:pt x="1326" y="7361"/>
                  </a:cubicBezTo>
                  <a:cubicBezTo>
                    <a:pt x="1342" y="7361"/>
                    <a:pt x="1343" y="7374"/>
                    <a:pt x="1323" y="7377"/>
                  </a:cubicBezTo>
                  <a:cubicBezTo>
                    <a:pt x="1314" y="7386"/>
                    <a:pt x="1308" y="7399"/>
                    <a:pt x="1308" y="7411"/>
                  </a:cubicBezTo>
                  <a:cubicBezTo>
                    <a:pt x="1326" y="7468"/>
                    <a:pt x="1342" y="7521"/>
                    <a:pt x="1352" y="7577"/>
                  </a:cubicBezTo>
                  <a:cubicBezTo>
                    <a:pt x="1370" y="7699"/>
                    <a:pt x="1376" y="7744"/>
                    <a:pt x="1396" y="7744"/>
                  </a:cubicBezTo>
                  <a:cubicBezTo>
                    <a:pt x="1397" y="7744"/>
                    <a:pt x="1398" y="7744"/>
                    <a:pt x="1399" y="7744"/>
                  </a:cubicBezTo>
                  <a:cubicBezTo>
                    <a:pt x="1420" y="7756"/>
                    <a:pt x="1420" y="7756"/>
                    <a:pt x="1405" y="7775"/>
                  </a:cubicBezTo>
                  <a:cubicBezTo>
                    <a:pt x="1389" y="7787"/>
                    <a:pt x="1386" y="7806"/>
                    <a:pt x="1389" y="7825"/>
                  </a:cubicBezTo>
                  <a:cubicBezTo>
                    <a:pt x="1392" y="7841"/>
                    <a:pt x="1395" y="7856"/>
                    <a:pt x="1373" y="7859"/>
                  </a:cubicBezTo>
                  <a:cubicBezTo>
                    <a:pt x="1395" y="7872"/>
                    <a:pt x="1395" y="7872"/>
                    <a:pt x="1399" y="7888"/>
                  </a:cubicBezTo>
                  <a:cubicBezTo>
                    <a:pt x="1377" y="7891"/>
                    <a:pt x="1380" y="7903"/>
                    <a:pt x="1405" y="7916"/>
                  </a:cubicBezTo>
                  <a:cubicBezTo>
                    <a:pt x="1446" y="7925"/>
                    <a:pt x="1446" y="7925"/>
                    <a:pt x="1405" y="7932"/>
                  </a:cubicBezTo>
                  <a:cubicBezTo>
                    <a:pt x="1389" y="7934"/>
                    <a:pt x="1375" y="7970"/>
                    <a:pt x="1383" y="7970"/>
                  </a:cubicBezTo>
                  <a:cubicBezTo>
                    <a:pt x="1384" y="7970"/>
                    <a:pt x="1386" y="7969"/>
                    <a:pt x="1389" y="7966"/>
                  </a:cubicBezTo>
                  <a:cubicBezTo>
                    <a:pt x="1390" y="7966"/>
                    <a:pt x="1391" y="7966"/>
                    <a:pt x="1392" y="7966"/>
                  </a:cubicBezTo>
                  <a:cubicBezTo>
                    <a:pt x="1411" y="7966"/>
                    <a:pt x="1415" y="7995"/>
                    <a:pt x="1436" y="8007"/>
                  </a:cubicBezTo>
                  <a:cubicBezTo>
                    <a:pt x="1439" y="8022"/>
                    <a:pt x="1442" y="8038"/>
                    <a:pt x="1420" y="8041"/>
                  </a:cubicBezTo>
                  <a:cubicBezTo>
                    <a:pt x="1402" y="8060"/>
                    <a:pt x="1436" y="8132"/>
                    <a:pt x="1458" y="8145"/>
                  </a:cubicBezTo>
                  <a:cubicBezTo>
                    <a:pt x="1460" y="8144"/>
                    <a:pt x="1462" y="8144"/>
                    <a:pt x="1463" y="8144"/>
                  </a:cubicBezTo>
                  <a:cubicBezTo>
                    <a:pt x="1480" y="8144"/>
                    <a:pt x="1478" y="8157"/>
                    <a:pt x="1461" y="8160"/>
                  </a:cubicBezTo>
                  <a:cubicBezTo>
                    <a:pt x="1439" y="8163"/>
                    <a:pt x="1442" y="8179"/>
                    <a:pt x="1446" y="8195"/>
                  </a:cubicBezTo>
                  <a:cubicBezTo>
                    <a:pt x="1467" y="8207"/>
                    <a:pt x="1446" y="8210"/>
                    <a:pt x="1427" y="8214"/>
                  </a:cubicBezTo>
                  <a:cubicBezTo>
                    <a:pt x="1421" y="8211"/>
                    <a:pt x="1417" y="8209"/>
                    <a:pt x="1413" y="8209"/>
                  </a:cubicBezTo>
                  <a:cubicBezTo>
                    <a:pt x="1403" y="8209"/>
                    <a:pt x="1406" y="8224"/>
                    <a:pt x="1411" y="8248"/>
                  </a:cubicBezTo>
                  <a:cubicBezTo>
                    <a:pt x="1433" y="8261"/>
                    <a:pt x="1442" y="8320"/>
                    <a:pt x="1449" y="8367"/>
                  </a:cubicBezTo>
                  <a:cubicBezTo>
                    <a:pt x="1461" y="8445"/>
                    <a:pt x="1483" y="8455"/>
                    <a:pt x="1530" y="8480"/>
                  </a:cubicBezTo>
                  <a:lnTo>
                    <a:pt x="1574" y="8489"/>
                  </a:lnTo>
                  <a:lnTo>
                    <a:pt x="1530" y="8496"/>
                  </a:lnTo>
                  <a:cubicBezTo>
                    <a:pt x="1511" y="8502"/>
                    <a:pt x="1489" y="8511"/>
                    <a:pt x="1471" y="8521"/>
                  </a:cubicBezTo>
                  <a:cubicBezTo>
                    <a:pt x="1472" y="8530"/>
                    <a:pt x="1481" y="8533"/>
                    <a:pt x="1491" y="8533"/>
                  </a:cubicBezTo>
                  <a:cubicBezTo>
                    <a:pt x="1499" y="8533"/>
                    <a:pt x="1507" y="8531"/>
                    <a:pt x="1514" y="8530"/>
                  </a:cubicBezTo>
                  <a:cubicBezTo>
                    <a:pt x="1516" y="8530"/>
                    <a:pt x="1518" y="8530"/>
                    <a:pt x="1520" y="8530"/>
                  </a:cubicBezTo>
                  <a:cubicBezTo>
                    <a:pt x="1537" y="8530"/>
                    <a:pt x="1538" y="8545"/>
                    <a:pt x="1524" y="8577"/>
                  </a:cubicBezTo>
                  <a:cubicBezTo>
                    <a:pt x="1505" y="8612"/>
                    <a:pt x="1508" y="8624"/>
                    <a:pt x="1533" y="8637"/>
                  </a:cubicBezTo>
                  <a:cubicBezTo>
                    <a:pt x="1536" y="8655"/>
                    <a:pt x="1530" y="8674"/>
                    <a:pt x="1518" y="8687"/>
                  </a:cubicBezTo>
                  <a:cubicBezTo>
                    <a:pt x="1520" y="8698"/>
                    <a:pt x="1520" y="8701"/>
                    <a:pt x="1528" y="8701"/>
                  </a:cubicBezTo>
                  <a:cubicBezTo>
                    <a:pt x="1531" y="8701"/>
                    <a:pt x="1536" y="8700"/>
                    <a:pt x="1543" y="8699"/>
                  </a:cubicBezTo>
                  <a:cubicBezTo>
                    <a:pt x="1544" y="8699"/>
                    <a:pt x="1546" y="8699"/>
                    <a:pt x="1547" y="8699"/>
                  </a:cubicBezTo>
                  <a:cubicBezTo>
                    <a:pt x="1562" y="8699"/>
                    <a:pt x="1563" y="8713"/>
                    <a:pt x="1546" y="8731"/>
                  </a:cubicBezTo>
                  <a:cubicBezTo>
                    <a:pt x="1509" y="8752"/>
                    <a:pt x="1514" y="8797"/>
                    <a:pt x="1532" y="8797"/>
                  </a:cubicBezTo>
                  <a:cubicBezTo>
                    <a:pt x="1532" y="8797"/>
                    <a:pt x="1533" y="8797"/>
                    <a:pt x="1533" y="8796"/>
                  </a:cubicBezTo>
                  <a:cubicBezTo>
                    <a:pt x="1537" y="8795"/>
                    <a:pt x="1540" y="8795"/>
                    <a:pt x="1542" y="8795"/>
                  </a:cubicBezTo>
                  <a:cubicBezTo>
                    <a:pt x="1556" y="8795"/>
                    <a:pt x="1558" y="8808"/>
                    <a:pt x="1558" y="8822"/>
                  </a:cubicBezTo>
                  <a:cubicBezTo>
                    <a:pt x="1561" y="8840"/>
                    <a:pt x="1571" y="8856"/>
                    <a:pt x="1587" y="8865"/>
                  </a:cubicBezTo>
                  <a:cubicBezTo>
                    <a:pt x="1590" y="8881"/>
                    <a:pt x="1593" y="8897"/>
                    <a:pt x="1593" y="8897"/>
                  </a:cubicBezTo>
                  <a:cubicBezTo>
                    <a:pt x="1593" y="8902"/>
                    <a:pt x="1591" y="8904"/>
                    <a:pt x="1587" y="8904"/>
                  </a:cubicBezTo>
                  <a:cubicBezTo>
                    <a:pt x="1581" y="8904"/>
                    <a:pt x="1570" y="8895"/>
                    <a:pt x="1568" y="8884"/>
                  </a:cubicBezTo>
                  <a:lnTo>
                    <a:pt x="1552" y="8903"/>
                  </a:lnTo>
                  <a:cubicBezTo>
                    <a:pt x="1555" y="8934"/>
                    <a:pt x="1558" y="8950"/>
                    <a:pt x="1580" y="8963"/>
                  </a:cubicBezTo>
                  <a:cubicBezTo>
                    <a:pt x="1624" y="8969"/>
                    <a:pt x="1624" y="8969"/>
                    <a:pt x="1583" y="8975"/>
                  </a:cubicBezTo>
                  <a:cubicBezTo>
                    <a:pt x="1561" y="8978"/>
                    <a:pt x="1543" y="8997"/>
                    <a:pt x="1568" y="9010"/>
                  </a:cubicBezTo>
                  <a:cubicBezTo>
                    <a:pt x="1612" y="9019"/>
                    <a:pt x="1593" y="9038"/>
                    <a:pt x="1571" y="9041"/>
                  </a:cubicBezTo>
                  <a:cubicBezTo>
                    <a:pt x="1558" y="9038"/>
                    <a:pt x="1549" y="9036"/>
                    <a:pt x="1544" y="9036"/>
                  </a:cubicBezTo>
                  <a:cubicBezTo>
                    <a:pt x="1531" y="9036"/>
                    <a:pt x="1542" y="9048"/>
                    <a:pt x="1577" y="9088"/>
                  </a:cubicBezTo>
                  <a:cubicBezTo>
                    <a:pt x="1583" y="9119"/>
                    <a:pt x="1615" y="9176"/>
                    <a:pt x="1621" y="9223"/>
                  </a:cubicBezTo>
                  <a:cubicBezTo>
                    <a:pt x="1630" y="9285"/>
                    <a:pt x="1634" y="9317"/>
                    <a:pt x="1615" y="9332"/>
                  </a:cubicBezTo>
                  <a:cubicBezTo>
                    <a:pt x="1588" y="9339"/>
                    <a:pt x="1580" y="9346"/>
                    <a:pt x="1583" y="9346"/>
                  </a:cubicBezTo>
                  <a:cubicBezTo>
                    <a:pt x="1585" y="9346"/>
                    <a:pt x="1589" y="9344"/>
                    <a:pt x="1596" y="9339"/>
                  </a:cubicBezTo>
                  <a:cubicBezTo>
                    <a:pt x="1603" y="9337"/>
                    <a:pt x="1610" y="9336"/>
                    <a:pt x="1615" y="9336"/>
                  </a:cubicBezTo>
                  <a:cubicBezTo>
                    <a:pt x="1638" y="9336"/>
                    <a:pt x="1641" y="9353"/>
                    <a:pt x="1646" y="9392"/>
                  </a:cubicBezTo>
                  <a:cubicBezTo>
                    <a:pt x="1634" y="9426"/>
                    <a:pt x="1649" y="9464"/>
                    <a:pt x="1681" y="9480"/>
                  </a:cubicBezTo>
                  <a:cubicBezTo>
                    <a:pt x="1677" y="9467"/>
                    <a:pt x="1677" y="9451"/>
                    <a:pt x="1677" y="9451"/>
                  </a:cubicBezTo>
                  <a:cubicBezTo>
                    <a:pt x="1683" y="9451"/>
                    <a:pt x="1689" y="9450"/>
                    <a:pt x="1693" y="9450"/>
                  </a:cubicBezTo>
                  <a:cubicBezTo>
                    <a:pt x="1719" y="9450"/>
                    <a:pt x="1719" y="9465"/>
                    <a:pt x="1702" y="9492"/>
                  </a:cubicBezTo>
                  <a:cubicBezTo>
                    <a:pt x="1706" y="9508"/>
                    <a:pt x="1687" y="9511"/>
                    <a:pt x="1665" y="9514"/>
                  </a:cubicBezTo>
                  <a:cubicBezTo>
                    <a:pt x="1643" y="9517"/>
                    <a:pt x="1627" y="9536"/>
                    <a:pt x="1627" y="9552"/>
                  </a:cubicBezTo>
                  <a:cubicBezTo>
                    <a:pt x="1629" y="9562"/>
                    <a:pt x="1632" y="9573"/>
                    <a:pt x="1638" y="9573"/>
                  </a:cubicBezTo>
                  <a:cubicBezTo>
                    <a:pt x="1642" y="9573"/>
                    <a:pt x="1646" y="9570"/>
                    <a:pt x="1652" y="9564"/>
                  </a:cubicBezTo>
                  <a:cubicBezTo>
                    <a:pt x="1658" y="9563"/>
                    <a:pt x="1662" y="9563"/>
                    <a:pt x="1665" y="9563"/>
                  </a:cubicBezTo>
                  <a:cubicBezTo>
                    <a:pt x="1671" y="9563"/>
                    <a:pt x="1672" y="9566"/>
                    <a:pt x="1674" y="9577"/>
                  </a:cubicBezTo>
                  <a:cubicBezTo>
                    <a:pt x="1674" y="9596"/>
                    <a:pt x="1687" y="9611"/>
                    <a:pt x="1702" y="9621"/>
                  </a:cubicBezTo>
                  <a:cubicBezTo>
                    <a:pt x="1704" y="9620"/>
                    <a:pt x="1706" y="9620"/>
                    <a:pt x="1708" y="9620"/>
                  </a:cubicBezTo>
                  <a:cubicBezTo>
                    <a:pt x="1724" y="9620"/>
                    <a:pt x="1725" y="9634"/>
                    <a:pt x="1728" y="9646"/>
                  </a:cubicBezTo>
                  <a:cubicBezTo>
                    <a:pt x="1718" y="9661"/>
                    <a:pt x="1712" y="9680"/>
                    <a:pt x="1715" y="9696"/>
                  </a:cubicBezTo>
                  <a:lnTo>
                    <a:pt x="1693" y="9699"/>
                  </a:lnTo>
                  <a:cubicBezTo>
                    <a:pt x="1681" y="9702"/>
                    <a:pt x="1665" y="9712"/>
                    <a:pt x="1655" y="9721"/>
                  </a:cubicBezTo>
                  <a:cubicBezTo>
                    <a:pt x="1658" y="9732"/>
                    <a:pt x="1668" y="9734"/>
                    <a:pt x="1674" y="9734"/>
                  </a:cubicBezTo>
                  <a:cubicBezTo>
                    <a:pt x="1676" y="9734"/>
                    <a:pt x="1677" y="9733"/>
                    <a:pt x="1677" y="9733"/>
                  </a:cubicBezTo>
                  <a:cubicBezTo>
                    <a:pt x="1678" y="9733"/>
                    <a:pt x="1678" y="9733"/>
                    <a:pt x="1678" y="9733"/>
                  </a:cubicBezTo>
                  <a:cubicBezTo>
                    <a:pt x="1700" y="9733"/>
                    <a:pt x="1756" y="10100"/>
                    <a:pt x="1762" y="10147"/>
                  </a:cubicBezTo>
                  <a:cubicBezTo>
                    <a:pt x="1749" y="10176"/>
                    <a:pt x="1753" y="10211"/>
                    <a:pt x="1764" y="10211"/>
                  </a:cubicBezTo>
                  <a:cubicBezTo>
                    <a:pt x="1766" y="10211"/>
                    <a:pt x="1769" y="10210"/>
                    <a:pt x="1771" y="10207"/>
                  </a:cubicBezTo>
                  <a:cubicBezTo>
                    <a:pt x="1772" y="10207"/>
                    <a:pt x="1772" y="10207"/>
                    <a:pt x="1773" y="10207"/>
                  </a:cubicBezTo>
                  <a:cubicBezTo>
                    <a:pt x="1794" y="10207"/>
                    <a:pt x="1806" y="10284"/>
                    <a:pt x="1822" y="10373"/>
                  </a:cubicBezTo>
                  <a:cubicBezTo>
                    <a:pt x="1837" y="10480"/>
                    <a:pt x="1849" y="10555"/>
                    <a:pt x="1867" y="10555"/>
                  </a:cubicBezTo>
                  <a:cubicBezTo>
                    <a:pt x="1868" y="10555"/>
                    <a:pt x="1868" y="10555"/>
                    <a:pt x="1869" y="10555"/>
                  </a:cubicBezTo>
                  <a:lnTo>
                    <a:pt x="1878" y="10602"/>
                  </a:lnTo>
                  <a:cubicBezTo>
                    <a:pt x="1881" y="10633"/>
                    <a:pt x="1909" y="10658"/>
                    <a:pt x="1909" y="10674"/>
                  </a:cubicBezTo>
                  <a:cubicBezTo>
                    <a:pt x="1928" y="10683"/>
                    <a:pt x="1933" y="10694"/>
                    <a:pt x="1925" y="10694"/>
                  </a:cubicBezTo>
                  <a:cubicBezTo>
                    <a:pt x="1922" y="10694"/>
                    <a:pt x="1918" y="10693"/>
                    <a:pt x="1912" y="10689"/>
                  </a:cubicBezTo>
                  <a:cubicBezTo>
                    <a:pt x="1894" y="10692"/>
                    <a:pt x="1872" y="10696"/>
                    <a:pt x="1875" y="10711"/>
                  </a:cubicBezTo>
                  <a:cubicBezTo>
                    <a:pt x="1877" y="10733"/>
                    <a:pt x="1888" y="10738"/>
                    <a:pt x="1901" y="10738"/>
                  </a:cubicBezTo>
                  <a:cubicBezTo>
                    <a:pt x="1907" y="10738"/>
                    <a:pt x="1913" y="10737"/>
                    <a:pt x="1919" y="10736"/>
                  </a:cubicBezTo>
                  <a:cubicBezTo>
                    <a:pt x="1921" y="10736"/>
                    <a:pt x="1923" y="10736"/>
                    <a:pt x="1924" y="10736"/>
                  </a:cubicBezTo>
                  <a:cubicBezTo>
                    <a:pt x="1941" y="10736"/>
                    <a:pt x="1944" y="10749"/>
                    <a:pt x="1944" y="10749"/>
                  </a:cubicBezTo>
                  <a:cubicBezTo>
                    <a:pt x="1947" y="10764"/>
                    <a:pt x="1947" y="10764"/>
                    <a:pt x="1925" y="10768"/>
                  </a:cubicBezTo>
                  <a:lnTo>
                    <a:pt x="1884" y="10774"/>
                  </a:lnTo>
                  <a:lnTo>
                    <a:pt x="1887" y="10790"/>
                  </a:lnTo>
                  <a:cubicBezTo>
                    <a:pt x="1889" y="10789"/>
                    <a:pt x="1891" y="10789"/>
                    <a:pt x="1892" y="10789"/>
                  </a:cubicBezTo>
                  <a:cubicBezTo>
                    <a:pt x="1907" y="10789"/>
                    <a:pt x="1909" y="10802"/>
                    <a:pt x="1909" y="10802"/>
                  </a:cubicBezTo>
                  <a:cubicBezTo>
                    <a:pt x="1912" y="10815"/>
                    <a:pt x="1912" y="10815"/>
                    <a:pt x="1872" y="10824"/>
                  </a:cubicBezTo>
                  <a:cubicBezTo>
                    <a:pt x="1828" y="10830"/>
                    <a:pt x="1831" y="10846"/>
                    <a:pt x="1875" y="10852"/>
                  </a:cubicBezTo>
                  <a:lnTo>
                    <a:pt x="1900" y="10880"/>
                  </a:lnTo>
                  <a:cubicBezTo>
                    <a:pt x="1862" y="10902"/>
                    <a:pt x="1909" y="10927"/>
                    <a:pt x="1931" y="10940"/>
                  </a:cubicBezTo>
                  <a:cubicBezTo>
                    <a:pt x="1894" y="10962"/>
                    <a:pt x="1894" y="10978"/>
                    <a:pt x="1938" y="10984"/>
                  </a:cubicBezTo>
                  <a:cubicBezTo>
                    <a:pt x="1939" y="10984"/>
                    <a:pt x="1941" y="10983"/>
                    <a:pt x="1943" y="10983"/>
                  </a:cubicBezTo>
                  <a:cubicBezTo>
                    <a:pt x="1960" y="10983"/>
                    <a:pt x="1961" y="10998"/>
                    <a:pt x="1944" y="11015"/>
                  </a:cubicBezTo>
                  <a:cubicBezTo>
                    <a:pt x="1925" y="11034"/>
                    <a:pt x="1928" y="11050"/>
                    <a:pt x="1934" y="11081"/>
                  </a:cubicBezTo>
                  <a:cubicBezTo>
                    <a:pt x="1956" y="11094"/>
                    <a:pt x="1972" y="11200"/>
                    <a:pt x="1994" y="11322"/>
                  </a:cubicBezTo>
                  <a:cubicBezTo>
                    <a:pt x="2016" y="11458"/>
                    <a:pt x="2031" y="11551"/>
                    <a:pt x="2049" y="11551"/>
                  </a:cubicBezTo>
                  <a:cubicBezTo>
                    <a:pt x="2050" y="11551"/>
                    <a:pt x="2050" y="11551"/>
                    <a:pt x="2050" y="11551"/>
                  </a:cubicBezTo>
                  <a:lnTo>
                    <a:pt x="2050" y="11551"/>
                  </a:lnTo>
                  <a:cubicBezTo>
                    <a:pt x="2053" y="11567"/>
                    <a:pt x="2053" y="11567"/>
                    <a:pt x="2035" y="11586"/>
                  </a:cubicBezTo>
                  <a:cubicBezTo>
                    <a:pt x="2016" y="11589"/>
                    <a:pt x="2019" y="11604"/>
                    <a:pt x="2063" y="11611"/>
                  </a:cubicBezTo>
                  <a:cubicBezTo>
                    <a:pt x="2085" y="11623"/>
                    <a:pt x="2107" y="11620"/>
                    <a:pt x="2063" y="11626"/>
                  </a:cubicBezTo>
                  <a:cubicBezTo>
                    <a:pt x="2044" y="11629"/>
                    <a:pt x="2047" y="11661"/>
                    <a:pt x="2060" y="11723"/>
                  </a:cubicBezTo>
                  <a:cubicBezTo>
                    <a:pt x="2066" y="11769"/>
                    <a:pt x="2075" y="11827"/>
                    <a:pt x="2096" y="11827"/>
                  </a:cubicBezTo>
                  <a:cubicBezTo>
                    <a:pt x="2096" y="11827"/>
                    <a:pt x="2097" y="11827"/>
                    <a:pt x="2097" y="11827"/>
                  </a:cubicBezTo>
                  <a:cubicBezTo>
                    <a:pt x="2112" y="11844"/>
                    <a:pt x="2118" y="11851"/>
                    <a:pt x="2116" y="11851"/>
                  </a:cubicBezTo>
                  <a:cubicBezTo>
                    <a:pt x="2115" y="11851"/>
                    <a:pt x="2109" y="11848"/>
                    <a:pt x="2100" y="11843"/>
                  </a:cubicBezTo>
                  <a:cubicBezTo>
                    <a:pt x="2098" y="11842"/>
                    <a:pt x="2096" y="11842"/>
                    <a:pt x="2094" y="11842"/>
                  </a:cubicBezTo>
                  <a:cubicBezTo>
                    <a:pt x="2056" y="11842"/>
                    <a:pt x="2050" y="11917"/>
                    <a:pt x="2097" y="11952"/>
                  </a:cubicBezTo>
                  <a:cubicBezTo>
                    <a:pt x="2100" y="11968"/>
                    <a:pt x="2100" y="11984"/>
                    <a:pt x="2082" y="11987"/>
                  </a:cubicBezTo>
                  <a:cubicBezTo>
                    <a:pt x="2085" y="12015"/>
                    <a:pt x="2097" y="12040"/>
                    <a:pt x="2113" y="12062"/>
                  </a:cubicBezTo>
                  <a:cubicBezTo>
                    <a:pt x="2116" y="12078"/>
                    <a:pt x="2126" y="12137"/>
                    <a:pt x="2132" y="12168"/>
                  </a:cubicBezTo>
                  <a:cubicBezTo>
                    <a:pt x="2138" y="12190"/>
                    <a:pt x="2147" y="12209"/>
                    <a:pt x="2163" y="12225"/>
                  </a:cubicBezTo>
                  <a:cubicBezTo>
                    <a:pt x="2164" y="12231"/>
                    <a:pt x="2165" y="12236"/>
                    <a:pt x="2166" y="12241"/>
                  </a:cubicBezTo>
                  <a:lnTo>
                    <a:pt x="2166" y="12241"/>
                  </a:lnTo>
                  <a:cubicBezTo>
                    <a:pt x="2144" y="12244"/>
                    <a:pt x="2157" y="12322"/>
                    <a:pt x="2176" y="12429"/>
                  </a:cubicBezTo>
                  <a:cubicBezTo>
                    <a:pt x="2195" y="12538"/>
                    <a:pt x="2210" y="12629"/>
                    <a:pt x="2191" y="12648"/>
                  </a:cubicBezTo>
                  <a:cubicBezTo>
                    <a:pt x="2191" y="12648"/>
                    <a:pt x="2195" y="12664"/>
                    <a:pt x="2220" y="12676"/>
                  </a:cubicBezTo>
                  <a:cubicBezTo>
                    <a:pt x="2263" y="12682"/>
                    <a:pt x="2263" y="12698"/>
                    <a:pt x="2248" y="12717"/>
                  </a:cubicBezTo>
                  <a:cubicBezTo>
                    <a:pt x="2207" y="12742"/>
                    <a:pt x="2220" y="12798"/>
                    <a:pt x="2263" y="12811"/>
                  </a:cubicBezTo>
                  <a:lnTo>
                    <a:pt x="2242" y="12814"/>
                  </a:lnTo>
                  <a:cubicBezTo>
                    <a:pt x="2204" y="12836"/>
                    <a:pt x="2232" y="12877"/>
                    <a:pt x="2276" y="12886"/>
                  </a:cubicBezTo>
                  <a:cubicBezTo>
                    <a:pt x="2257" y="12905"/>
                    <a:pt x="2238" y="12924"/>
                    <a:pt x="2263" y="12936"/>
                  </a:cubicBezTo>
                  <a:cubicBezTo>
                    <a:pt x="2267" y="12952"/>
                    <a:pt x="2267" y="12952"/>
                    <a:pt x="2223" y="12958"/>
                  </a:cubicBezTo>
                  <a:cubicBezTo>
                    <a:pt x="2204" y="12961"/>
                    <a:pt x="2182" y="12964"/>
                    <a:pt x="2185" y="12980"/>
                  </a:cubicBezTo>
                  <a:cubicBezTo>
                    <a:pt x="2187" y="12989"/>
                    <a:pt x="2195" y="12992"/>
                    <a:pt x="2206" y="12992"/>
                  </a:cubicBezTo>
                  <a:cubicBezTo>
                    <a:pt x="2213" y="12992"/>
                    <a:pt x="2221" y="12991"/>
                    <a:pt x="2229" y="12989"/>
                  </a:cubicBezTo>
                  <a:cubicBezTo>
                    <a:pt x="2229" y="12989"/>
                    <a:pt x="2232" y="13005"/>
                    <a:pt x="2235" y="13021"/>
                  </a:cubicBezTo>
                  <a:cubicBezTo>
                    <a:pt x="2235" y="13021"/>
                    <a:pt x="2237" y="13032"/>
                    <a:pt x="2249" y="13032"/>
                  </a:cubicBezTo>
                  <a:cubicBezTo>
                    <a:pt x="2251" y="13032"/>
                    <a:pt x="2254" y="13031"/>
                    <a:pt x="2257" y="13030"/>
                  </a:cubicBezTo>
                  <a:cubicBezTo>
                    <a:pt x="2259" y="13030"/>
                    <a:pt x="2261" y="13030"/>
                    <a:pt x="2262" y="13030"/>
                  </a:cubicBezTo>
                  <a:cubicBezTo>
                    <a:pt x="2280" y="13030"/>
                    <a:pt x="2282" y="13044"/>
                    <a:pt x="2282" y="13058"/>
                  </a:cubicBezTo>
                  <a:cubicBezTo>
                    <a:pt x="2271" y="13060"/>
                    <a:pt x="2274" y="13065"/>
                    <a:pt x="2283" y="13065"/>
                  </a:cubicBezTo>
                  <a:cubicBezTo>
                    <a:pt x="2288" y="13065"/>
                    <a:pt x="2297" y="13063"/>
                    <a:pt x="2304" y="13055"/>
                  </a:cubicBezTo>
                  <a:cubicBezTo>
                    <a:pt x="2313" y="13054"/>
                    <a:pt x="2322" y="13052"/>
                    <a:pt x="2329" y="13052"/>
                  </a:cubicBezTo>
                  <a:cubicBezTo>
                    <a:pt x="2339" y="13052"/>
                    <a:pt x="2346" y="13055"/>
                    <a:pt x="2348" y="13062"/>
                  </a:cubicBezTo>
                  <a:lnTo>
                    <a:pt x="2389" y="13055"/>
                  </a:lnTo>
                  <a:cubicBezTo>
                    <a:pt x="2430" y="13049"/>
                    <a:pt x="2451" y="13046"/>
                    <a:pt x="2467" y="13011"/>
                  </a:cubicBezTo>
                  <a:cubicBezTo>
                    <a:pt x="2476" y="12949"/>
                    <a:pt x="2488" y="12901"/>
                    <a:pt x="2455" y="12901"/>
                  </a:cubicBezTo>
                  <a:cubicBezTo>
                    <a:pt x="2453" y="12901"/>
                    <a:pt x="2451" y="12901"/>
                    <a:pt x="2448" y="12902"/>
                  </a:cubicBezTo>
                  <a:cubicBezTo>
                    <a:pt x="2448" y="12902"/>
                    <a:pt x="2423" y="12892"/>
                    <a:pt x="2423" y="12877"/>
                  </a:cubicBezTo>
                  <a:cubicBezTo>
                    <a:pt x="2420" y="12861"/>
                    <a:pt x="2436" y="12842"/>
                    <a:pt x="2436" y="12842"/>
                  </a:cubicBezTo>
                  <a:cubicBezTo>
                    <a:pt x="2458" y="12839"/>
                    <a:pt x="2448" y="12776"/>
                    <a:pt x="2436" y="12701"/>
                  </a:cubicBezTo>
                  <a:cubicBezTo>
                    <a:pt x="2420" y="12607"/>
                    <a:pt x="2411" y="12563"/>
                    <a:pt x="2430" y="12544"/>
                  </a:cubicBezTo>
                  <a:cubicBezTo>
                    <a:pt x="2439" y="12535"/>
                    <a:pt x="2445" y="12523"/>
                    <a:pt x="2445" y="12510"/>
                  </a:cubicBezTo>
                  <a:lnTo>
                    <a:pt x="2445" y="12510"/>
                  </a:lnTo>
                  <a:cubicBezTo>
                    <a:pt x="2445" y="12510"/>
                    <a:pt x="2444" y="12510"/>
                    <a:pt x="2444" y="12510"/>
                  </a:cubicBezTo>
                  <a:cubicBezTo>
                    <a:pt x="2423" y="12510"/>
                    <a:pt x="2407" y="12420"/>
                    <a:pt x="2389" y="12313"/>
                  </a:cubicBezTo>
                  <a:cubicBezTo>
                    <a:pt x="2373" y="12208"/>
                    <a:pt x="2355" y="12103"/>
                    <a:pt x="2333" y="12103"/>
                  </a:cubicBezTo>
                  <a:cubicBezTo>
                    <a:pt x="2333" y="12103"/>
                    <a:pt x="2333" y="12103"/>
                    <a:pt x="2332" y="12103"/>
                  </a:cubicBezTo>
                  <a:cubicBezTo>
                    <a:pt x="2329" y="12087"/>
                    <a:pt x="2329" y="12071"/>
                    <a:pt x="2329" y="12071"/>
                  </a:cubicBezTo>
                  <a:cubicBezTo>
                    <a:pt x="2348" y="12068"/>
                    <a:pt x="2345" y="12037"/>
                    <a:pt x="2339" y="12005"/>
                  </a:cubicBezTo>
                  <a:cubicBezTo>
                    <a:pt x="2323" y="11990"/>
                    <a:pt x="2314" y="11971"/>
                    <a:pt x="2307" y="11949"/>
                  </a:cubicBezTo>
                  <a:cubicBezTo>
                    <a:pt x="2329" y="11946"/>
                    <a:pt x="2326" y="11930"/>
                    <a:pt x="2320" y="11899"/>
                  </a:cubicBezTo>
                  <a:cubicBezTo>
                    <a:pt x="2317" y="11872"/>
                    <a:pt x="2315" y="11857"/>
                    <a:pt x="2300" y="11857"/>
                  </a:cubicBezTo>
                  <a:cubicBezTo>
                    <a:pt x="2298" y="11857"/>
                    <a:pt x="2295" y="11857"/>
                    <a:pt x="2292" y="11858"/>
                  </a:cubicBezTo>
                  <a:cubicBezTo>
                    <a:pt x="2282" y="11799"/>
                    <a:pt x="2279" y="11742"/>
                    <a:pt x="2285" y="11686"/>
                  </a:cubicBezTo>
                  <a:cubicBezTo>
                    <a:pt x="2304" y="11667"/>
                    <a:pt x="2279" y="11654"/>
                    <a:pt x="2257" y="11642"/>
                  </a:cubicBezTo>
                  <a:cubicBezTo>
                    <a:pt x="2255" y="11642"/>
                    <a:pt x="2253" y="11642"/>
                    <a:pt x="2250" y="11642"/>
                  </a:cubicBezTo>
                  <a:cubicBezTo>
                    <a:pt x="2231" y="11642"/>
                    <a:pt x="2213" y="11631"/>
                    <a:pt x="2210" y="11617"/>
                  </a:cubicBezTo>
                  <a:lnTo>
                    <a:pt x="2251" y="11611"/>
                  </a:lnTo>
                  <a:cubicBezTo>
                    <a:pt x="2261" y="11615"/>
                    <a:pt x="2267" y="11618"/>
                    <a:pt x="2270" y="11618"/>
                  </a:cubicBezTo>
                  <a:cubicBezTo>
                    <a:pt x="2275" y="11618"/>
                    <a:pt x="2274" y="11611"/>
                    <a:pt x="2270" y="11592"/>
                  </a:cubicBezTo>
                  <a:lnTo>
                    <a:pt x="2267" y="11560"/>
                  </a:lnTo>
                  <a:cubicBezTo>
                    <a:pt x="2266" y="11561"/>
                    <a:pt x="2265" y="11561"/>
                    <a:pt x="2264" y="11561"/>
                  </a:cubicBezTo>
                  <a:cubicBezTo>
                    <a:pt x="2244" y="11561"/>
                    <a:pt x="2231" y="11484"/>
                    <a:pt x="2213" y="11382"/>
                  </a:cubicBezTo>
                  <a:cubicBezTo>
                    <a:pt x="2192" y="11248"/>
                    <a:pt x="2186" y="11200"/>
                    <a:pt x="2165" y="11200"/>
                  </a:cubicBezTo>
                  <a:cubicBezTo>
                    <a:pt x="2165" y="11200"/>
                    <a:pt x="2164" y="11200"/>
                    <a:pt x="2163" y="11200"/>
                  </a:cubicBezTo>
                  <a:cubicBezTo>
                    <a:pt x="2161" y="11200"/>
                    <a:pt x="2160" y="11200"/>
                    <a:pt x="2158" y="11200"/>
                  </a:cubicBezTo>
                  <a:cubicBezTo>
                    <a:pt x="2141" y="11200"/>
                    <a:pt x="2142" y="11184"/>
                    <a:pt x="2154" y="11137"/>
                  </a:cubicBezTo>
                  <a:cubicBezTo>
                    <a:pt x="2201" y="11037"/>
                    <a:pt x="2201" y="11037"/>
                    <a:pt x="2176" y="11025"/>
                  </a:cubicBezTo>
                  <a:lnTo>
                    <a:pt x="2176" y="11025"/>
                  </a:lnTo>
                  <a:cubicBezTo>
                    <a:pt x="2179" y="11040"/>
                    <a:pt x="2160" y="11043"/>
                    <a:pt x="2138" y="11047"/>
                  </a:cubicBezTo>
                  <a:cubicBezTo>
                    <a:pt x="2132" y="11047"/>
                    <a:pt x="2127" y="11048"/>
                    <a:pt x="2122" y="11048"/>
                  </a:cubicBezTo>
                  <a:cubicBezTo>
                    <a:pt x="2097" y="11048"/>
                    <a:pt x="2100" y="11034"/>
                    <a:pt x="2135" y="11015"/>
                  </a:cubicBezTo>
                  <a:cubicBezTo>
                    <a:pt x="2176" y="11009"/>
                    <a:pt x="2116" y="10783"/>
                    <a:pt x="2072" y="10774"/>
                  </a:cubicBezTo>
                  <a:lnTo>
                    <a:pt x="2094" y="10771"/>
                  </a:lnTo>
                  <a:cubicBezTo>
                    <a:pt x="2116" y="10768"/>
                    <a:pt x="2113" y="10752"/>
                    <a:pt x="2104" y="10689"/>
                  </a:cubicBezTo>
                  <a:cubicBezTo>
                    <a:pt x="2097" y="10658"/>
                    <a:pt x="2094" y="10645"/>
                    <a:pt x="2094" y="10645"/>
                  </a:cubicBezTo>
                  <a:cubicBezTo>
                    <a:pt x="2093" y="10646"/>
                    <a:pt x="2092" y="10646"/>
                    <a:pt x="2091" y="10646"/>
                  </a:cubicBezTo>
                  <a:cubicBezTo>
                    <a:pt x="2054" y="10646"/>
                    <a:pt x="2060" y="10554"/>
                    <a:pt x="2082" y="10551"/>
                  </a:cubicBezTo>
                  <a:cubicBezTo>
                    <a:pt x="2097" y="10533"/>
                    <a:pt x="2097" y="10533"/>
                    <a:pt x="2094" y="10501"/>
                  </a:cubicBezTo>
                  <a:cubicBezTo>
                    <a:pt x="2044" y="10464"/>
                    <a:pt x="2053" y="10382"/>
                    <a:pt x="2075" y="10379"/>
                  </a:cubicBezTo>
                  <a:lnTo>
                    <a:pt x="2069" y="10348"/>
                  </a:lnTo>
                  <a:cubicBezTo>
                    <a:pt x="2050" y="10335"/>
                    <a:pt x="2041" y="10313"/>
                    <a:pt x="2038" y="10291"/>
                  </a:cubicBezTo>
                  <a:cubicBezTo>
                    <a:pt x="2033" y="10257"/>
                    <a:pt x="2030" y="10240"/>
                    <a:pt x="2022" y="10240"/>
                  </a:cubicBezTo>
                  <a:cubicBezTo>
                    <a:pt x="2019" y="10240"/>
                    <a:pt x="2015" y="10242"/>
                    <a:pt x="2010" y="10247"/>
                  </a:cubicBezTo>
                  <a:cubicBezTo>
                    <a:pt x="2002" y="10249"/>
                    <a:pt x="1994" y="10250"/>
                    <a:pt x="1987" y="10250"/>
                  </a:cubicBezTo>
                  <a:cubicBezTo>
                    <a:pt x="1977" y="10250"/>
                    <a:pt x="1969" y="10247"/>
                    <a:pt x="1969" y="10238"/>
                  </a:cubicBezTo>
                  <a:lnTo>
                    <a:pt x="1988" y="10235"/>
                  </a:lnTo>
                  <a:cubicBezTo>
                    <a:pt x="2010" y="10232"/>
                    <a:pt x="2000" y="10188"/>
                    <a:pt x="1991" y="10125"/>
                  </a:cubicBezTo>
                  <a:cubicBezTo>
                    <a:pt x="1981" y="10047"/>
                    <a:pt x="1975" y="10019"/>
                    <a:pt x="1994" y="10000"/>
                  </a:cubicBezTo>
                  <a:lnTo>
                    <a:pt x="1972" y="9987"/>
                  </a:lnTo>
                  <a:cubicBezTo>
                    <a:pt x="1947" y="9975"/>
                    <a:pt x="1944" y="9959"/>
                    <a:pt x="1966" y="9956"/>
                  </a:cubicBezTo>
                  <a:cubicBezTo>
                    <a:pt x="1985" y="9937"/>
                    <a:pt x="1975" y="9874"/>
                    <a:pt x="1950" y="9849"/>
                  </a:cubicBezTo>
                  <a:lnTo>
                    <a:pt x="1944" y="9818"/>
                  </a:lnTo>
                  <a:cubicBezTo>
                    <a:pt x="1985" y="9802"/>
                    <a:pt x="1975" y="9743"/>
                    <a:pt x="1931" y="9740"/>
                  </a:cubicBezTo>
                  <a:cubicBezTo>
                    <a:pt x="1953" y="9737"/>
                    <a:pt x="1950" y="9721"/>
                    <a:pt x="1947" y="9705"/>
                  </a:cubicBezTo>
                  <a:cubicBezTo>
                    <a:pt x="1922" y="9680"/>
                    <a:pt x="1912" y="9618"/>
                    <a:pt x="1934" y="9614"/>
                  </a:cubicBezTo>
                  <a:lnTo>
                    <a:pt x="1931" y="9599"/>
                  </a:lnTo>
                  <a:cubicBezTo>
                    <a:pt x="1916" y="9592"/>
                    <a:pt x="1903" y="9574"/>
                    <a:pt x="1903" y="9555"/>
                  </a:cubicBezTo>
                  <a:cubicBezTo>
                    <a:pt x="1903" y="9539"/>
                    <a:pt x="1894" y="9520"/>
                    <a:pt x="1875" y="9514"/>
                  </a:cubicBezTo>
                  <a:cubicBezTo>
                    <a:pt x="1853" y="9502"/>
                    <a:pt x="1850" y="9486"/>
                    <a:pt x="1850" y="9486"/>
                  </a:cubicBezTo>
                  <a:cubicBezTo>
                    <a:pt x="1849" y="9481"/>
                    <a:pt x="1851" y="9479"/>
                    <a:pt x="1855" y="9479"/>
                  </a:cubicBezTo>
                  <a:cubicBezTo>
                    <a:pt x="1863" y="9479"/>
                    <a:pt x="1879" y="9487"/>
                    <a:pt x="1894" y="9495"/>
                  </a:cubicBezTo>
                  <a:cubicBezTo>
                    <a:pt x="1899" y="9501"/>
                    <a:pt x="1903" y="9504"/>
                    <a:pt x="1905" y="9504"/>
                  </a:cubicBezTo>
                  <a:cubicBezTo>
                    <a:pt x="1914" y="9504"/>
                    <a:pt x="1902" y="9468"/>
                    <a:pt x="1862" y="9436"/>
                  </a:cubicBezTo>
                  <a:cubicBezTo>
                    <a:pt x="1836" y="9414"/>
                    <a:pt x="1824" y="9405"/>
                    <a:pt x="1828" y="9405"/>
                  </a:cubicBezTo>
                  <a:cubicBezTo>
                    <a:pt x="1830" y="9405"/>
                    <a:pt x="1842" y="9411"/>
                    <a:pt x="1862" y="9420"/>
                  </a:cubicBezTo>
                  <a:cubicBezTo>
                    <a:pt x="1874" y="9427"/>
                    <a:pt x="1887" y="9434"/>
                    <a:pt x="1891" y="9434"/>
                  </a:cubicBezTo>
                  <a:cubicBezTo>
                    <a:pt x="1894" y="9434"/>
                    <a:pt x="1892" y="9430"/>
                    <a:pt x="1881" y="9417"/>
                  </a:cubicBezTo>
                  <a:cubicBezTo>
                    <a:pt x="1881" y="9417"/>
                    <a:pt x="1878" y="9392"/>
                    <a:pt x="1859" y="9392"/>
                  </a:cubicBezTo>
                  <a:cubicBezTo>
                    <a:pt x="1858" y="9392"/>
                    <a:pt x="1857" y="9392"/>
                    <a:pt x="1856" y="9392"/>
                  </a:cubicBezTo>
                  <a:lnTo>
                    <a:pt x="1850" y="9345"/>
                  </a:lnTo>
                  <a:cubicBezTo>
                    <a:pt x="1862" y="9326"/>
                    <a:pt x="1865" y="9301"/>
                    <a:pt x="1862" y="9279"/>
                  </a:cubicBezTo>
                  <a:cubicBezTo>
                    <a:pt x="1837" y="9267"/>
                    <a:pt x="1837" y="9267"/>
                    <a:pt x="1856" y="9248"/>
                  </a:cubicBezTo>
                  <a:cubicBezTo>
                    <a:pt x="1873" y="9245"/>
                    <a:pt x="1875" y="9235"/>
                    <a:pt x="1856" y="9235"/>
                  </a:cubicBezTo>
                  <a:cubicBezTo>
                    <a:pt x="1851" y="9235"/>
                    <a:pt x="1843" y="9236"/>
                    <a:pt x="1834" y="9238"/>
                  </a:cubicBezTo>
                  <a:cubicBezTo>
                    <a:pt x="1809" y="9226"/>
                    <a:pt x="1809" y="9210"/>
                    <a:pt x="1825" y="9191"/>
                  </a:cubicBezTo>
                  <a:cubicBezTo>
                    <a:pt x="1865" y="9186"/>
                    <a:pt x="1866" y="9172"/>
                    <a:pt x="1849" y="9172"/>
                  </a:cubicBezTo>
                  <a:cubicBezTo>
                    <a:pt x="1847" y="9172"/>
                    <a:pt x="1845" y="9172"/>
                    <a:pt x="1844" y="9173"/>
                  </a:cubicBezTo>
                  <a:cubicBezTo>
                    <a:pt x="1822" y="9160"/>
                    <a:pt x="1818" y="9144"/>
                    <a:pt x="1818" y="9144"/>
                  </a:cubicBezTo>
                  <a:cubicBezTo>
                    <a:pt x="1840" y="9141"/>
                    <a:pt x="1818" y="9003"/>
                    <a:pt x="1797" y="8865"/>
                  </a:cubicBezTo>
                  <a:cubicBezTo>
                    <a:pt x="1797" y="8851"/>
                    <a:pt x="1776" y="8840"/>
                    <a:pt x="1759" y="8840"/>
                  </a:cubicBezTo>
                  <a:cubicBezTo>
                    <a:pt x="1757" y="8840"/>
                    <a:pt x="1755" y="8840"/>
                    <a:pt x="1753" y="8840"/>
                  </a:cubicBezTo>
                  <a:cubicBezTo>
                    <a:pt x="1740" y="8842"/>
                    <a:pt x="1733" y="8843"/>
                    <a:pt x="1730" y="8843"/>
                  </a:cubicBezTo>
                  <a:cubicBezTo>
                    <a:pt x="1723" y="8843"/>
                    <a:pt x="1736" y="8838"/>
                    <a:pt x="1750" y="8825"/>
                  </a:cubicBezTo>
                  <a:cubicBezTo>
                    <a:pt x="1794" y="8806"/>
                    <a:pt x="1803" y="8784"/>
                    <a:pt x="1781" y="8784"/>
                  </a:cubicBezTo>
                  <a:cubicBezTo>
                    <a:pt x="1773" y="8784"/>
                    <a:pt x="1762" y="8787"/>
                    <a:pt x="1746" y="8793"/>
                  </a:cubicBezTo>
                  <a:cubicBezTo>
                    <a:pt x="1729" y="8803"/>
                    <a:pt x="1719" y="8808"/>
                    <a:pt x="1716" y="8808"/>
                  </a:cubicBezTo>
                  <a:cubicBezTo>
                    <a:pt x="1713" y="8808"/>
                    <a:pt x="1722" y="8799"/>
                    <a:pt x="1743" y="8778"/>
                  </a:cubicBezTo>
                  <a:cubicBezTo>
                    <a:pt x="1762" y="8759"/>
                    <a:pt x="1762" y="8759"/>
                    <a:pt x="1737" y="8746"/>
                  </a:cubicBezTo>
                  <a:cubicBezTo>
                    <a:pt x="1734" y="8747"/>
                    <a:pt x="1731" y="8748"/>
                    <a:pt x="1729" y="8748"/>
                  </a:cubicBezTo>
                  <a:cubicBezTo>
                    <a:pt x="1718" y="8748"/>
                    <a:pt x="1719" y="8736"/>
                    <a:pt x="1737" y="8734"/>
                  </a:cubicBezTo>
                  <a:cubicBezTo>
                    <a:pt x="1751" y="8716"/>
                    <a:pt x="1769" y="8699"/>
                    <a:pt x="1756" y="8699"/>
                  </a:cubicBezTo>
                  <a:cubicBezTo>
                    <a:pt x="1755" y="8699"/>
                    <a:pt x="1754" y="8699"/>
                    <a:pt x="1753" y="8699"/>
                  </a:cubicBezTo>
                  <a:cubicBezTo>
                    <a:pt x="1753" y="8687"/>
                    <a:pt x="1759" y="8674"/>
                    <a:pt x="1768" y="8665"/>
                  </a:cubicBezTo>
                  <a:cubicBezTo>
                    <a:pt x="1787" y="8646"/>
                    <a:pt x="1762" y="8634"/>
                    <a:pt x="1740" y="8621"/>
                  </a:cubicBezTo>
                  <a:cubicBezTo>
                    <a:pt x="1701" y="8587"/>
                    <a:pt x="1692" y="8572"/>
                    <a:pt x="1716" y="8572"/>
                  </a:cubicBezTo>
                  <a:cubicBezTo>
                    <a:pt x="1721" y="8572"/>
                    <a:pt x="1727" y="8573"/>
                    <a:pt x="1734" y="8574"/>
                  </a:cubicBezTo>
                  <a:cubicBezTo>
                    <a:pt x="1737" y="8575"/>
                    <a:pt x="1739" y="8575"/>
                    <a:pt x="1741" y="8575"/>
                  </a:cubicBezTo>
                  <a:cubicBezTo>
                    <a:pt x="1773" y="8575"/>
                    <a:pt x="1741" y="8511"/>
                    <a:pt x="1699" y="8502"/>
                  </a:cubicBezTo>
                  <a:cubicBezTo>
                    <a:pt x="1659" y="8492"/>
                    <a:pt x="1659" y="8492"/>
                    <a:pt x="1677" y="8489"/>
                  </a:cubicBezTo>
                  <a:cubicBezTo>
                    <a:pt x="1699" y="8486"/>
                    <a:pt x="1696" y="8471"/>
                    <a:pt x="1696" y="8471"/>
                  </a:cubicBezTo>
                  <a:cubicBezTo>
                    <a:pt x="1693" y="8455"/>
                    <a:pt x="1690" y="8439"/>
                    <a:pt x="1712" y="8436"/>
                  </a:cubicBezTo>
                  <a:cubicBezTo>
                    <a:pt x="1706" y="8420"/>
                    <a:pt x="1696" y="8405"/>
                    <a:pt x="1684" y="8395"/>
                  </a:cubicBezTo>
                  <a:cubicBezTo>
                    <a:pt x="1640" y="8370"/>
                    <a:pt x="1652" y="8320"/>
                    <a:pt x="1693" y="8298"/>
                  </a:cubicBezTo>
                  <a:lnTo>
                    <a:pt x="1668" y="8270"/>
                  </a:lnTo>
                  <a:cubicBezTo>
                    <a:pt x="1624" y="8261"/>
                    <a:pt x="1599" y="8248"/>
                    <a:pt x="1640" y="8245"/>
                  </a:cubicBezTo>
                  <a:lnTo>
                    <a:pt x="1662" y="8242"/>
                  </a:lnTo>
                  <a:cubicBezTo>
                    <a:pt x="1618" y="8232"/>
                    <a:pt x="1630" y="8167"/>
                    <a:pt x="1671" y="8160"/>
                  </a:cubicBezTo>
                  <a:cubicBezTo>
                    <a:pt x="1693" y="8157"/>
                    <a:pt x="1693" y="8157"/>
                    <a:pt x="1690" y="8141"/>
                  </a:cubicBezTo>
                  <a:lnTo>
                    <a:pt x="1690" y="8141"/>
                  </a:lnTo>
                  <a:lnTo>
                    <a:pt x="1668" y="8145"/>
                  </a:lnTo>
                  <a:cubicBezTo>
                    <a:pt x="1660" y="8146"/>
                    <a:pt x="1652" y="8147"/>
                    <a:pt x="1645" y="8147"/>
                  </a:cubicBezTo>
                  <a:cubicBezTo>
                    <a:pt x="1634" y="8147"/>
                    <a:pt x="1626" y="8144"/>
                    <a:pt x="1624" y="8135"/>
                  </a:cubicBezTo>
                  <a:cubicBezTo>
                    <a:pt x="1624" y="8120"/>
                    <a:pt x="1621" y="8104"/>
                    <a:pt x="1640" y="8101"/>
                  </a:cubicBezTo>
                  <a:cubicBezTo>
                    <a:pt x="1657" y="8083"/>
                    <a:pt x="1675" y="8066"/>
                    <a:pt x="1662" y="8066"/>
                  </a:cubicBezTo>
                  <a:cubicBezTo>
                    <a:pt x="1661" y="8066"/>
                    <a:pt x="1660" y="8066"/>
                    <a:pt x="1659" y="8066"/>
                  </a:cubicBezTo>
                  <a:cubicBezTo>
                    <a:pt x="1659" y="8054"/>
                    <a:pt x="1665" y="8041"/>
                    <a:pt x="1674" y="8035"/>
                  </a:cubicBezTo>
                  <a:cubicBezTo>
                    <a:pt x="1671" y="8019"/>
                    <a:pt x="1668" y="8004"/>
                    <a:pt x="1665" y="7972"/>
                  </a:cubicBezTo>
                  <a:cubicBezTo>
                    <a:pt x="1643" y="7960"/>
                    <a:pt x="1637" y="7928"/>
                    <a:pt x="1659" y="7925"/>
                  </a:cubicBezTo>
                  <a:cubicBezTo>
                    <a:pt x="1655" y="7910"/>
                    <a:pt x="1646" y="7894"/>
                    <a:pt x="1630" y="7885"/>
                  </a:cubicBezTo>
                  <a:cubicBezTo>
                    <a:pt x="1624" y="7853"/>
                    <a:pt x="1624" y="7838"/>
                    <a:pt x="1643" y="7834"/>
                  </a:cubicBezTo>
                  <a:cubicBezTo>
                    <a:pt x="1665" y="7831"/>
                    <a:pt x="1665" y="7831"/>
                    <a:pt x="1643" y="7819"/>
                  </a:cubicBezTo>
                  <a:cubicBezTo>
                    <a:pt x="1641" y="7819"/>
                    <a:pt x="1639" y="7819"/>
                    <a:pt x="1638" y="7819"/>
                  </a:cubicBezTo>
                  <a:cubicBezTo>
                    <a:pt x="1620" y="7819"/>
                    <a:pt x="1618" y="7805"/>
                    <a:pt x="1618" y="7791"/>
                  </a:cubicBezTo>
                  <a:lnTo>
                    <a:pt x="1612" y="7759"/>
                  </a:lnTo>
                  <a:cubicBezTo>
                    <a:pt x="1606" y="7760"/>
                    <a:pt x="1602" y="7761"/>
                    <a:pt x="1599" y="7761"/>
                  </a:cubicBezTo>
                  <a:cubicBezTo>
                    <a:pt x="1593" y="7761"/>
                    <a:pt x="1592" y="7757"/>
                    <a:pt x="1590" y="7747"/>
                  </a:cubicBezTo>
                  <a:cubicBezTo>
                    <a:pt x="1587" y="7731"/>
                    <a:pt x="1599" y="7684"/>
                    <a:pt x="1599" y="7668"/>
                  </a:cubicBezTo>
                  <a:cubicBezTo>
                    <a:pt x="1595" y="7639"/>
                    <a:pt x="1594" y="7628"/>
                    <a:pt x="1589" y="7628"/>
                  </a:cubicBezTo>
                  <a:cubicBezTo>
                    <a:pt x="1586" y="7628"/>
                    <a:pt x="1581" y="7633"/>
                    <a:pt x="1574" y="7640"/>
                  </a:cubicBezTo>
                  <a:cubicBezTo>
                    <a:pt x="1574" y="7647"/>
                    <a:pt x="1570" y="7651"/>
                    <a:pt x="1568" y="7651"/>
                  </a:cubicBezTo>
                  <a:cubicBezTo>
                    <a:pt x="1564" y="7651"/>
                    <a:pt x="1562" y="7644"/>
                    <a:pt x="1571" y="7624"/>
                  </a:cubicBezTo>
                  <a:cubicBezTo>
                    <a:pt x="1574" y="7587"/>
                    <a:pt x="1577" y="7549"/>
                    <a:pt x="1574" y="7515"/>
                  </a:cubicBezTo>
                  <a:cubicBezTo>
                    <a:pt x="1569" y="7464"/>
                    <a:pt x="1568" y="7454"/>
                    <a:pt x="1556" y="7454"/>
                  </a:cubicBezTo>
                  <a:cubicBezTo>
                    <a:pt x="1553" y="7454"/>
                    <a:pt x="1550" y="7455"/>
                    <a:pt x="1546" y="7455"/>
                  </a:cubicBezTo>
                  <a:cubicBezTo>
                    <a:pt x="1533" y="7463"/>
                    <a:pt x="1524" y="7466"/>
                    <a:pt x="1520" y="7466"/>
                  </a:cubicBezTo>
                  <a:cubicBezTo>
                    <a:pt x="1511" y="7466"/>
                    <a:pt x="1518" y="7454"/>
                    <a:pt x="1543" y="7440"/>
                  </a:cubicBezTo>
                  <a:cubicBezTo>
                    <a:pt x="1577" y="7405"/>
                    <a:pt x="1577" y="7389"/>
                    <a:pt x="1563" y="7389"/>
                  </a:cubicBezTo>
                  <a:cubicBezTo>
                    <a:pt x="1561" y="7389"/>
                    <a:pt x="1560" y="7389"/>
                    <a:pt x="1558" y="7389"/>
                  </a:cubicBezTo>
                  <a:cubicBezTo>
                    <a:pt x="1533" y="7377"/>
                    <a:pt x="1533" y="7377"/>
                    <a:pt x="1533" y="7361"/>
                  </a:cubicBezTo>
                  <a:cubicBezTo>
                    <a:pt x="1552" y="7358"/>
                    <a:pt x="1552" y="7346"/>
                    <a:pt x="1527" y="7317"/>
                  </a:cubicBezTo>
                  <a:cubicBezTo>
                    <a:pt x="1524" y="7302"/>
                    <a:pt x="1524" y="7302"/>
                    <a:pt x="1543" y="7299"/>
                  </a:cubicBezTo>
                  <a:cubicBezTo>
                    <a:pt x="1543" y="7299"/>
                    <a:pt x="1543" y="7283"/>
                    <a:pt x="1540" y="7267"/>
                  </a:cubicBezTo>
                  <a:cubicBezTo>
                    <a:pt x="1493" y="7242"/>
                    <a:pt x="1502" y="7148"/>
                    <a:pt x="1521" y="7129"/>
                  </a:cubicBezTo>
                  <a:cubicBezTo>
                    <a:pt x="1521" y="7129"/>
                    <a:pt x="1518" y="7114"/>
                    <a:pt x="1496" y="7101"/>
                  </a:cubicBezTo>
                  <a:cubicBezTo>
                    <a:pt x="1452" y="7092"/>
                    <a:pt x="1449" y="7076"/>
                    <a:pt x="1489" y="7070"/>
                  </a:cubicBezTo>
                  <a:cubicBezTo>
                    <a:pt x="1530" y="7063"/>
                    <a:pt x="1530" y="7063"/>
                    <a:pt x="1486" y="7054"/>
                  </a:cubicBezTo>
                  <a:cubicBezTo>
                    <a:pt x="1466" y="7042"/>
                    <a:pt x="1456" y="6975"/>
                    <a:pt x="1489" y="6975"/>
                  </a:cubicBezTo>
                  <a:cubicBezTo>
                    <a:pt x="1491" y="6975"/>
                    <a:pt x="1493" y="6975"/>
                    <a:pt x="1496" y="6976"/>
                  </a:cubicBezTo>
                  <a:lnTo>
                    <a:pt x="1540" y="6969"/>
                  </a:lnTo>
                  <a:cubicBezTo>
                    <a:pt x="1514" y="6957"/>
                    <a:pt x="1514" y="6941"/>
                    <a:pt x="1514" y="6941"/>
                  </a:cubicBezTo>
                  <a:cubicBezTo>
                    <a:pt x="1513" y="6942"/>
                    <a:pt x="1511" y="6942"/>
                    <a:pt x="1509" y="6942"/>
                  </a:cubicBezTo>
                  <a:cubicBezTo>
                    <a:pt x="1492" y="6942"/>
                    <a:pt x="1489" y="6925"/>
                    <a:pt x="1483" y="6882"/>
                  </a:cubicBezTo>
                  <a:cubicBezTo>
                    <a:pt x="1480" y="6850"/>
                    <a:pt x="1449" y="6794"/>
                    <a:pt x="1446" y="6763"/>
                  </a:cubicBezTo>
                  <a:cubicBezTo>
                    <a:pt x="1439" y="6731"/>
                    <a:pt x="1433" y="6684"/>
                    <a:pt x="1452" y="6665"/>
                  </a:cubicBezTo>
                  <a:cubicBezTo>
                    <a:pt x="1449" y="6644"/>
                    <a:pt x="1439" y="6625"/>
                    <a:pt x="1424" y="6609"/>
                  </a:cubicBezTo>
                  <a:cubicBezTo>
                    <a:pt x="1399" y="6597"/>
                    <a:pt x="1395" y="6565"/>
                    <a:pt x="1417" y="6562"/>
                  </a:cubicBezTo>
                  <a:lnTo>
                    <a:pt x="1414" y="6546"/>
                  </a:lnTo>
                  <a:cubicBezTo>
                    <a:pt x="1402" y="6534"/>
                    <a:pt x="1392" y="6521"/>
                    <a:pt x="1386" y="6503"/>
                  </a:cubicBezTo>
                  <a:cubicBezTo>
                    <a:pt x="1408" y="6499"/>
                    <a:pt x="1427" y="6481"/>
                    <a:pt x="1402" y="6468"/>
                  </a:cubicBezTo>
                  <a:lnTo>
                    <a:pt x="1402" y="6468"/>
                  </a:lnTo>
                  <a:cubicBezTo>
                    <a:pt x="1400" y="6468"/>
                    <a:pt x="1398" y="6469"/>
                    <a:pt x="1397" y="6469"/>
                  </a:cubicBezTo>
                  <a:cubicBezTo>
                    <a:pt x="1382" y="6469"/>
                    <a:pt x="1379" y="6456"/>
                    <a:pt x="1377" y="6427"/>
                  </a:cubicBezTo>
                  <a:cubicBezTo>
                    <a:pt x="1392" y="6393"/>
                    <a:pt x="1321" y="5888"/>
                    <a:pt x="1298" y="5888"/>
                  </a:cubicBezTo>
                  <a:cubicBezTo>
                    <a:pt x="1298" y="5888"/>
                    <a:pt x="1298" y="5888"/>
                    <a:pt x="1298" y="5888"/>
                  </a:cubicBezTo>
                  <a:lnTo>
                    <a:pt x="1292" y="5841"/>
                  </a:lnTo>
                  <a:lnTo>
                    <a:pt x="1286" y="5794"/>
                  </a:lnTo>
                  <a:cubicBezTo>
                    <a:pt x="1326" y="5788"/>
                    <a:pt x="1295" y="5716"/>
                    <a:pt x="1267" y="5672"/>
                  </a:cubicBezTo>
                  <a:cubicBezTo>
                    <a:pt x="1251" y="5663"/>
                    <a:pt x="1242" y="5647"/>
                    <a:pt x="1242" y="5628"/>
                  </a:cubicBezTo>
                  <a:cubicBezTo>
                    <a:pt x="1283" y="5622"/>
                    <a:pt x="1276" y="5575"/>
                    <a:pt x="1251" y="5547"/>
                  </a:cubicBezTo>
                  <a:cubicBezTo>
                    <a:pt x="1207" y="5537"/>
                    <a:pt x="1204" y="5525"/>
                    <a:pt x="1245" y="5519"/>
                  </a:cubicBezTo>
                  <a:cubicBezTo>
                    <a:pt x="1286" y="5512"/>
                    <a:pt x="1283" y="5481"/>
                    <a:pt x="1217" y="5459"/>
                  </a:cubicBezTo>
                  <a:cubicBezTo>
                    <a:pt x="1195" y="5446"/>
                    <a:pt x="1195" y="5446"/>
                    <a:pt x="1214" y="5428"/>
                  </a:cubicBezTo>
                  <a:cubicBezTo>
                    <a:pt x="1248" y="5408"/>
                    <a:pt x="1248" y="5393"/>
                    <a:pt x="1234" y="5393"/>
                  </a:cubicBezTo>
                  <a:cubicBezTo>
                    <a:pt x="1232" y="5393"/>
                    <a:pt x="1231" y="5393"/>
                    <a:pt x="1229" y="5393"/>
                  </a:cubicBezTo>
                  <a:cubicBezTo>
                    <a:pt x="1185" y="5384"/>
                    <a:pt x="1182" y="5368"/>
                    <a:pt x="1223" y="5346"/>
                  </a:cubicBezTo>
                  <a:cubicBezTo>
                    <a:pt x="1257" y="5312"/>
                    <a:pt x="1257" y="5312"/>
                    <a:pt x="1217" y="5302"/>
                  </a:cubicBezTo>
                  <a:cubicBezTo>
                    <a:pt x="1173" y="5290"/>
                    <a:pt x="1163" y="5230"/>
                    <a:pt x="1201" y="5208"/>
                  </a:cubicBezTo>
                  <a:cubicBezTo>
                    <a:pt x="1201" y="5194"/>
                    <a:pt x="1217" y="5177"/>
                    <a:pt x="1202" y="5177"/>
                  </a:cubicBezTo>
                  <a:cubicBezTo>
                    <a:pt x="1201" y="5177"/>
                    <a:pt x="1200" y="5177"/>
                    <a:pt x="1198" y="5177"/>
                  </a:cubicBezTo>
                  <a:lnTo>
                    <a:pt x="1217" y="5161"/>
                  </a:lnTo>
                  <a:cubicBezTo>
                    <a:pt x="1214" y="5146"/>
                    <a:pt x="1210" y="5130"/>
                    <a:pt x="1210" y="5130"/>
                  </a:cubicBezTo>
                  <a:lnTo>
                    <a:pt x="1192" y="5133"/>
                  </a:lnTo>
                  <a:cubicBezTo>
                    <a:pt x="1192" y="5058"/>
                    <a:pt x="1189" y="4986"/>
                    <a:pt x="1182" y="4914"/>
                  </a:cubicBezTo>
                  <a:cubicBezTo>
                    <a:pt x="1161" y="4772"/>
                    <a:pt x="1156" y="4727"/>
                    <a:pt x="1143" y="4727"/>
                  </a:cubicBezTo>
                  <a:cubicBezTo>
                    <a:pt x="1141" y="4727"/>
                    <a:pt x="1138" y="4729"/>
                    <a:pt x="1135" y="4732"/>
                  </a:cubicBezTo>
                  <a:cubicBezTo>
                    <a:pt x="1126" y="4737"/>
                    <a:pt x="1118" y="4739"/>
                    <a:pt x="1113" y="4739"/>
                  </a:cubicBezTo>
                  <a:cubicBezTo>
                    <a:pt x="1096" y="4739"/>
                    <a:pt x="1101" y="4717"/>
                    <a:pt x="1132" y="4701"/>
                  </a:cubicBezTo>
                  <a:cubicBezTo>
                    <a:pt x="1129" y="4685"/>
                    <a:pt x="1145" y="4650"/>
                    <a:pt x="1142" y="4619"/>
                  </a:cubicBezTo>
                  <a:cubicBezTo>
                    <a:pt x="1135" y="4588"/>
                    <a:pt x="1132" y="4560"/>
                    <a:pt x="1151" y="4556"/>
                  </a:cubicBezTo>
                  <a:lnTo>
                    <a:pt x="1151" y="4541"/>
                  </a:lnTo>
                  <a:cubicBezTo>
                    <a:pt x="1104" y="4516"/>
                    <a:pt x="1091" y="4422"/>
                    <a:pt x="1107" y="4375"/>
                  </a:cubicBezTo>
                  <a:cubicBezTo>
                    <a:pt x="1104" y="4346"/>
                    <a:pt x="1095" y="4318"/>
                    <a:pt x="1076" y="4299"/>
                  </a:cubicBezTo>
                  <a:cubicBezTo>
                    <a:pt x="1051" y="4271"/>
                    <a:pt x="1051" y="4271"/>
                    <a:pt x="1069" y="4252"/>
                  </a:cubicBezTo>
                  <a:cubicBezTo>
                    <a:pt x="1088" y="4249"/>
                    <a:pt x="1097" y="4161"/>
                    <a:pt x="1058" y="4161"/>
                  </a:cubicBezTo>
                  <a:cubicBezTo>
                    <a:pt x="1057" y="4161"/>
                    <a:pt x="1055" y="4161"/>
                    <a:pt x="1054" y="4162"/>
                  </a:cubicBezTo>
                  <a:lnTo>
                    <a:pt x="1073" y="4143"/>
                  </a:lnTo>
                  <a:cubicBezTo>
                    <a:pt x="1089" y="4126"/>
                    <a:pt x="1074" y="4114"/>
                    <a:pt x="1054" y="4114"/>
                  </a:cubicBezTo>
                  <a:cubicBezTo>
                    <a:pt x="1052" y="4114"/>
                    <a:pt x="1050" y="4114"/>
                    <a:pt x="1048" y="4115"/>
                  </a:cubicBezTo>
                  <a:cubicBezTo>
                    <a:pt x="1041" y="4115"/>
                    <a:pt x="1036" y="4116"/>
                    <a:pt x="1032" y="4116"/>
                  </a:cubicBezTo>
                  <a:cubicBezTo>
                    <a:pt x="1007" y="4116"/>
                    <a:pt x="1013" y="4101"/>
                    <a:pt x="1066" y="4080"/>
                  </a:cubicBezTo>
                  <a:cubicBezTo>
                    <a:pt x="1103" y="4074"/>
                    <a:pt x="1104" y="4061"/>
                    <a:pt x="1087" y="4061"/>
                  </a:cubicBezTo>
                  <a:cubicBezTo>
                    <a:pt x="1086" y="4061"/>
                    <a:pt x="1084" y="4061"/>
                    <a:pt x="1082" y="4061"/>
                  </a:cubicBezTo>
                  <a:cubicBezTo>
                    <a:pt x="1060" y="4049"/>
                    <a:pt x="1038" y="4036"/>
                    <a:pt x="1057" y="4017"/>
                  </a:cubicBezTo>
                  <a:cubicBezTo>
                    <a:pt x="1054" y="4007"/>
                    <a:pt x="1052" y="3994"/>
                    <a:pt x="1026" y="3994"/>
                  </a:cubicBezTo>
                  <a:cubicBezTo>
                    <a:pt x="1022" y="3994"/>
                    <a:pt x="1016" y="3994"/>
                    <a:pt x="1010" y="3995"/>
                  </a:cubicBezTo>
                  <a:cubicBezTo>
                    <a:pt x="991" y="3995"/>
                    <a:pt x="988" y="3983"/>
                    <a:pt x="985" y="3967"/>
                  </a:cubicBezTo>
                  <a:cubicBezTo>
                    <a:pt x="992" y="3966"/>
                    <a:pt x="997" y="3966"/>
                    <a:pt x="1001" y="3966"/>
                  </a:cubicBezTo>
                  <a:cubicBezTo>
                    <a:pt x="1009" y="3966"/>
                    <a:pt x="1014" y="3968"/>
                    <a:pt x="1029" y="3977"/>
                  </a:cubicBezTo>
                  <a:lnTo>
                    <a:pt x="1026" y="3945"/>
                  </a:lnTo>
                  <a:cubicBezTo>
                    <a:pt x="1022" y="3930"/>
                    <a:pt x="1038" y="3895"/>
                    <a:pt x="1060" y="3892"/>
                  </a:cubicBezTo>
                  <a:cubicBezTo>
                    <a:pt x="1072" y="3880"/>
                    <a:pt x="1075" y="3869"/>
                    <a:pt x="1065" y="3869"/>
                  </a:cubicBezTo>
                  <a:cubicBezTo>
                    <a:pt x="1060" y="3869"/>
                    <a:pt x="1051" y="3872"/>
                    <a:pt x="1038" y="3880"/>
                  </a:cubicBezTo>
                  <a:cubicBezTo>
                    <a:pt x="1025" y="3881"/>
                    <a:pt x="1015" y="3883"/>
                    <a:pt x="1009" y="3883"/>
                  </a:cubicBezTo>
                  <a:cubicBezTo>
                    <a:pt x="994" y="3883"/>
                    <a:pt x="993" y="3876"/>
                    <a:pt x="991" y="3854"/>
                  </a:cubicBezTo>
                  <a:cubicBezTo>
                    <a:pt x="988" y="3839"/>
                    <a:pt x="988" y="3823"/>
                    <a:pt x="1007" y="3820"/>
                  </a:cubicBezTo>
                  <a:cubicBezTo>
                    <a:pt x="1029" y="3817"/>
                    <a:pt x="1029" y="3817"/>
                    <a:pt x="1026" y="3789"/>
                  </a:cubicBezTo>
                  <a:cubicBezTo>
                    <a:pt x="1016" y="3742"/>
                    <a:pt x="950" y="3704"/>
                    <a:pt x="907" y="3695"/>
                  </a:cubicBezTo>
                  <a:cubicBezTo>
                    <a:pt x="892" y="3697"/>
                    <a:pt x="883" y="3698"/>
                    <a:pt x="879" y="3698"/>
                  </a:cubicBezTo>
                  <a:cubicBezTo>
                    <a:pt x="870" y="3698"/>
                    <a:pt x="879" y="3693"/>
                    <a:pt x="903" y="3679"/>
                  </a:cubicBezTo>
                  <a:cubicBezTo>
                    <a:pt x="925" y="3676"/>
                    <a:pt x="922" y="3660"/>
                    <a:pt x="919" y="3644"/>
                  </a:cubicBezTo>
                  <a:lnTo>
                    <a:pt x="919" y="3644"/>
                  </a:lnTo>
                  <a:cubicBezTo>
                    <a:pt x="918" y="3645"/>
                    <a:pt x="916" y="3645"/>
                    <a:pt x="915" y="3645"/>
                  </a:cubicBezTo>
                  <a:cubicBezTo>
                    <a:pt x="907" y="3645"/>
                    <a:pt x="912" y="3638"/>
                    <a:pt x="915" y="3638"/>
                  </a:cubicBezTo>
                  <a:cubicBezTo>
                    <a:pt x="917" y="3638"/>
                    <a:pt x="919" y="3640"/>
                    <a:pt x="919" y="3644"/>
                  </a:cubicBezTo>
                  <a:cubicBezTo>
                    <a:pt x="921" y="3644"/>
                    <a:pt x="923" y="3644"/>
                    <a:pt x="924" y="3644"/>
                  </a:cubicBezTo>
                  <a:cubicBezTo>
                    <a:pt x="942" y="3644"/>
                    <a:pt x="944" y="3658"/>
                    <a:pt x="944" y="3673"/>
                  </a:cubicBezTo>
                  <a:lnTo>
                    <a:pt x="966" y="3670"/>
                  </a:lnTo>
                  <a:cubicBezTo>
                    <a:pt x="1004" y="3648"/>
                    <a:pt x="1004" y="3632"/>
                    <a:pt x="960" y="3623"/>
                  </a:cubicBezTo>
                  <a:cubicBezTo>
                    <a:pt x="938" y="3610"/>
                    <a:pt x="938" y="3610"/>
                    <a:pt x="954" y="3594"/>
                  </a:cubicBezTo>
                  <a:cubicBezTo>
                    <a:pt x="971" y="3577"/>
                    <a:pt x="988" y="3560"/>
                    <a:pt x="976" y="3560"/>
                  </a:cubicBezTo>
                  <a:cubicBezTo>
                    <a:pt x="975" y="3560"/>
                    <a:pt x="974" y="3560"/>
                    <a:pt x="972" y="3560"/>
                  </a:cubicBezTo>
                  <a:cubicBezTo>
                    <a:pt x="969" y="3541"/>
                    <a:pt x="975" y="3522"/>
                    <a:pt x="985" y="3510"/>
                  </a:cubicBezTo>
                  <a:cubicBezTo>
                    <a:pt x="982" y="3481"/>
                    <a:pt x="979" y="3465"/>
                    <a:pt x="964" y="3465"/>
                  </a:cubicBezTo>
                  <a:cubicBezTo>
                    <a:pt x="963" y="3465"/>
                    <a:pt x="961" y="3466"/>
                    <a:pt x="960" y="3466"/>
                  </a:cubicBezTo>
                  <a:cubicBezTo>
                    <a:pt x="958" y="3466"/>
                    <a:pt x="956" y="3466"/>
                    <a:pt x="954" y="3466"/>
                  </a:cubicBezTo>
                  <a:cubicBezTo>
                    <a:pt x="937" y="3466"/>
                    <a:pt x="935" y="3452"/>
                    <a:pt x="935" y="3438"/>
                  </a:cubicBezTo>
                  <a:cubicBezTo>
                    <a:pt x="932" y="3422"/>
                    <a:pt x="928" y="3409"/>
                    <a:pt x="910" y="3409"/>
                  </a:cubicBezTo>
                  <a:cubicBezTo>
                    <a:pt x="908" y="3410"/>
                    <a:pt x="905" y="3410"/>
                    <a:pt x="903" y="3410"/>
                  </a:cubicBezTo>
                  <a:cubicBezTo>
                    <a:pt x="881" y="3410"/>
                    <a:pt x="862" y="3395"/>
                    <a:pt x="860" y="3372"/>
                  </a:cubicBezTo>
                  <a:cubicBezTo>
                    <a:pt x="834" y="3344"/>
                    <a:pt x="834" y="3344"/>
                    <a:pt x="875" y="3322"/>
                  </a:cubicBezTo>
                  <a:cubicBezTo>
                    <a:pt x="894" y="3319"/>
                    <a:pt x="894" y="3303"/>
                    <a:pt x="891" y="3287"/>
                  </a:cubicBezTo>
                  <a:cubicBezTo>
                    <a:pt x="891" y="3275"/>
                    <a:pt x="897" y="3262"/>
                    <a:pt x="907" y="3253"/>
                  </a:cubicBezTo>
                  <a:cubicBezTo>
                    <a:pt x="918" y="3241"/>
                    <a:pt x="915" y="3238"/>
                    <a:pt x="906" y="3238"/>
                  </a:cubicBezTo>
                  <a:cubicBezTo>
                    <a:pt x="901" y="3238"/>
                    <a:pt x="893" y="3239"/>
                    <a:pt x="885" y="3240"/>
                  </a:cubicBezTo>
                  <a:lnTo>
                    <a:pt x="844" y="3246"/>
                  </a:lnTo>
                  <a:cubicBezTo>
                    <a:pt x="841" y="3231"/>
                    <a:pt x="881" y="3209"/>
                    <a:pt x="900" y="3209"/>
                  </a:cubicBezTo>
                  <a:cubicBezTo>
                    <a:pt x="927" y="3195"/>
                    <a:pt x="936" y="3190"/>
                    <a:pt x="928" y="3190"/>
                  </a:cubicBezTo>
                  <a:cubicBezTo>
                    <a:pt x="924" y="3190"/>
                    <a:pt x="914" y="3191"/>
                    <a:pt x="900" y="3193"/>
                  </a:cubicBezTo>
                  <a:cubicBezTo>
                    <a:pt x="898" y="3194"/>
                    <a:pt x="896" y="3194"/>
                    <a:pt x="894" y="3194"/>
                  </a:cubicBezTo>
                  <a:cubicBezTo>
                    <a:pt x="874" y="3194"/>
                    <a:pt x="858" y="3180"/>
                    <a:pt x="872" y="3149"/>
                  </a:cubicBezTo>
                  <a:cubicBezTo>
                    <a:pt x="869" y="3118"/>
                    <a:pt x="863" y="3087"/>
                    <a:pt x="885" y="3084"/>
                  </a:cubicBezTo>
                  <a:cubicBezTo>
                    <a:pt x="894" y="3074"/>
                    <a:pt x="891" y="3058"/>
                    <a:pt x="878" y="3052"/>
                  </a:cubicBezTo>
                  <a:cubicBezTo>
                    <a:pt x="856" y="3040"/>
                    <a:pt x="853" y="3024"/>
                    <a:pt x="869" y="2977"/>
                  </a:cubicBezTo>
                  <a:cubicBezTo>
                    <a:pt x="894" y="2910"/>
                    <a:pt x="899" y="2896"/>
                    <a:pt x="880" y="2896"/>
                  </a:cubicBezTo>
                  <a:cubicBezTo>
                    <a:pt x="875" y="2896"/>
                    <a:pt x="868" y="2897"/>
                    <a:pt x="860" y="2899"/>
                  </a:cubicBezTo>
                  <a:cubicBezTo>
                    <a:pt x="852" y="2900"/>
                    <a:pt x="844" y="2901"/>
                    <a:pt x="839" y="2901"/>
                  </a:cubicBezTo>
                  <a:cubicBezTo>
                    <a:pt x="830" y="2901"/>
                    <a:pt x="830" y="2897"/>
                    <a:pt x="856" y="2883"/>
                  </a:cubicBezTo>
                  <a:cubicBezTo>
                    <a:pt x="875" y="2864"/>
                    <a:pt x="850" y="2852"/>
                    <a:pt x="825" y="2823"/>
                  </a:cubicBezTo>
                  <a:cubicBezTo>
                    <a:pt x="810" y="2820"/>
                    <a:pt x="792" y="2817"/>
                    <a:pt x="774" y="2817"/>
                  </a:cubicBezTo>
                  <a:cubicBezTo>
                    <a:pt x="762" y="2817"/>
                    <a:pt x="751" y="2818"/>
                    <a:pt x="740" y="2820"/>
                  </a:cubicBezTo>
                  <a:cubicBezTo>
                    <a:pt x="728" y="2822"/>
                    <a:pt x="720" y="2823"/>
                    <a:pt x="714" y="2823"/>
                  </a:cubicBezTo>
                  <a:cubicBezTo>
                    <a:pt x="701" y="2823"/>
                    <a:pt x="704" y="2816"/>
                    <a:pt x="715" y="2792"/>
                  </a:cubicBezTo>
                  <a:cubicBezTo>
                    <a:pt x="715" y="2776"/>
                    <a:pt x="734" y="2761"/>
                    <a:pt x="753" y="2758"/>
                  </a:cubicBezTo>
                  <a:cubicBezTo>
                    <a:pt x="755" y="2757"/>
                    <a:pt x="757" y="2757"/>
                    <a:pt x="758" y="2757"/>
                  </a:cubicBezTo>
                  <a:cubicBezTo>
                    <a:pt x="775" y="2757"/>
                    <a:pt x="778" y="2770"/>
                    <a:pt x="778" y="2770"/>
                  </a:cubicBezTo>
                  <a:lnTo>
                    <a:pt x="778" y="2786"/>
                  </a:lnTo>
                  <a:cubicBezTo>
                    <a:pt x="800" y="2783"/>
                    <a:pt x="819" y="2780"/>
                    <a:pt x="816" y="2748"/>
                  </a:cubicBezTo>
                  <a:cubicBezTo>
                    <a:pt x="833" y="2731"/>
                    <a:pt x="832" y="2716"/>
                    <a:pt x="817" y="2716"/>
                  </a:cubicBezTo>
                  <a:cubicBezTo>
                    <a:pt x="816" y="2716"/>
                    <a:pt x="814" y="2717"/>
                    <a:pt x="812" y="2717"/>
                  </a:cubicBezTo>
                  <a:cubicBezTo>
                    <a:pt x="831" y="2698"/>
                    <a:pt x="825" y="2667"/>
                    <a:pt x="822" y="2635"/>
                  </a:cubicBezTo>
                  <a:cubicBezTo>
                    <a:pt x="816" y="2607"/>
                    <a:pt x="809" y="2560"/>
                    <a:pt x="828" y="2541"/>
                  </a:cubicBezTo>
                  <a:cubicBezTo>
                    <a:pt x="825" y="2513"/>
                    <a:pt x="822" y="2497"/>
                    <a:pt x="808" y="2497"/>
                  </a:cubicBezTo>
                  <a:cubicBezTo>
                    <a:pt x="806" y="2497"/>
                    <a:pt x="805" y="2497"/>
                    <a:pt x="803" y="2498"/>
                  </a:cubicBezTo>
                  <a:cubicBezTo>
                    <a:pt x="796" y="2499"/>
                    <a:pt x="790" y="2499"/>
                    <a:pt x="785" y="2499"/>
                  </a:cubicBezTo>
                  <a:cubicBezTo>
                    <a:pt x="760" y="2499"/>
                    <a:pt x="762" y="2488"/>
                    <a:pt x="778" y="2485"/>
                  </a:cubicBezTo>
                  <a:cubicBezTo>
                    <a:pt x="819" y="2463"/>
                    <a:pt x="809" y="2259"/>
                    <a:pt x="769" y="2250"/>
                  </a:cubicBezTo>
                  <a:lnTo>
                    <a:pt x="762" y="2219"/>
                  </a:lnTo>
                  <a:cubicBezTo>
                    <a:pt x="778" y="2187"/>
                    <a:pt x="765" y="2093"/>
                    <a:pt x="744" y="2081"/>
                  </a:cubicBezTo>
                  <a:lnTo>
                    <a:pt x="737" y="2034"/>
                  </a:lnTo>
                  <a:cubicBezTo>
                    <a:pt x="753" y="2002"/>
                    <a:pt x="750" y="1987"/>
                    <a:pt x="728" y="1974"/>
                  </a:cubicBezTo>
                  <a:cubicBezTo>
                    <a:pt x="706" y="1962"/>
                    <a:pt x="684" y="1965"/>
                    <a:pt x="706" y="1962"/>
                  </a:cubicBezTo>
                  <a:cubicBezTo>
                    <a:pt x="725" y="1958"/>
                    <a:pt x="722" y="1927"/>
                    <a:pt x="712" y="1864"/>
                  </a:cubicBezTo>
                  <a:cubicBezTo>
                    <a:pt x="706" y="1824"/>
                    <a:pt x="704" y="1811"/>
                    <a:pt x="699" y="1811"/>
                  </a:cubicBezTo>
                  <a:cubicBezTo>
                    <a:pt x="696" y="1811"/>
                    <a:pt x="693" y="1815"/>
                    <a:pt x="687" y="1821"/>
                  </a:cubicBezTo>
                  <a:cubicBezTo>
                    <a:pt x="656" y="1764"/>
                    <a:pt x="678" y="1761"/>
                    <a:pt x="697" y="1758"/>
                  </a:cubicBezTo>
                  <a:cubicBezTo>
                    <a:pt x="702" y="1759"/>
                    <a:pt x="707" y="1760"/>
                    <a:pt x="711" y="1760"/>
                  </a:cubicBezTo>
                  <a:cubicBezTo>
                    <a:pt x="739" y="1760"/>
                    <a:pt x="729" y="1735"/>
                    <a:pt x="671" y="1730"/>
                  </a:cubicBezTo>
                  <a:cubicBezTo>
                    <a:pt x="628" y="1720"/>
                    <a:pt x="624" y="1689"/>
                    <a:pt x="646" y="1686"/>
                  </a:cubicBezTo>
                  <a:cubicBezTo>
                    <a:pt x="648" y="1686"/>
                    <a:pt x="650" y="1685"/>
                    <a:pt x="651" y="1685"/>
                  </a:cubicBezTo>
                  <a:cubicBezTo>
                    <a:pt x="666" y="1685"/>
                    <a:pt x="669" y="1700"/>
                    <a:pt x="671" y="1714"/>
                  </a:cubicBezTo>
                  <a:lnTo>
                    <a:pt x="712" y="1708"/>
                  </a:lnTo>
                  <a:cubicBezTo>
                    <a:pt x="709" y="1692"/>
                    <a:pt x="709" y="1692"/>
                    <a:pt x="687" y="1680"/>
                  </a:cubicBezTo>
                  <a:cubicBezTo>
                    <a:pt x="687" y="1680"/>
                    <a:pt x="684" y="1664"/>
                    <a:pt x="662" y="1651"/>
                  </a:cubicBezTo>
                  <a:cubicBezTo>
                    <a:pt x="653" y="1646"/>
                    <a:pt x="644" y="1644"/>
                    <a:pt x="635" y="1644"/>
                  </a:cubicBezTo>
                  <a:cubicBezTo>
                    <a:pt x="622" y="1644"/>
                    <a:pt x="609" y="1650"/>
                    <a:pt x="599" y="1661"/>
                  </a:cubicBezTo>
                  <a:cubicBezTo>
                    <a:pt x="593" y="1667"/>
                    <a:pt x="589" y="1669"/>
                    <a:pt x="586" y="1669"/>
                  </a:cubicBezTo>
                  <a:cubicBezTo>
                    <a:pt x="579" y="1669"/>
                    <a:pt x="577" y="1659"/>
                    <a:pt x="577" y="1648"/>
                  </a:cubicBezTo>
                  <a:cubicBezTo>
                    <a:pt x="588" y="1626"/>
                    <a:pt x="601" y="1616"/>
                    <a:pt x="615" y="1616"/>
                  </a:cubicBezTo>
                  <a:cubicBezTo>
                    <a:pt x="622" y="1616"/>
                    <a:pt x="630" y="1619"/>
                    <a:pt x="637" y="1623"/>
                  </a:cubicBezTo>
                  <a:cubicBezTo>
                    <a:pt x="639" y="1632"/>
                    <a:pt x="646" y="1635"/>
                    <a:pt x="656" y="1635"/>
                  </a:cubicBezTo>
                  <a:cubicBezTo>
                    <a:pt x="663" y="1635"/>
                    <a:pt x="672" y="1634"/>
                    <a:pt x="681" y="1633"/>
                  </a:cubicBezTo>
                  <a:cubicBezTo>
                    <a:pt x="700" y="1629"/>
                    <a:pt x="650" y="1561"/>
                    <a:pt x="606" y="1551"/>
                  </a:cubicBezTo>
                  <a:lnTo>
                    <a:pt x="624" y="1548"/>
                  </a:lnTo>
                  <a:cubicBezTo>
                    <a:pt x="646" y="1545"/>
                    <a:pt x="643" y="1513"/>
                    <a:pt x="637" y="1482"/>
                  </a:cubicBezTo>
                  <a:cubicBezTo>
                    <a:pt x="634" y="1453"/>
                    <a:pt x="631" y="1438"/>
                    <a:pt x="614" y="1438"/>
                  </a:cubicBezTo>
                  <a:cubicBezTo>
                    <a:pt x="612" y="1438"/>
                    <a:pt x="611" y="1438"/>
                    <a:pt x="609" y="1438"/>
                  </a:cubicBezTo>
                  <a:cubicBezTo>
                    <a:pt x="601" y="1440"/>
                    <a:pt x="593" y="1441"/>
                    <a:pt x="586" y="1441"/>
                  </a:cubicBezTo>
                  <a:cubicBezTo>
                    <a:pt x="576" y="1441"/>
                    <a:pt x="568" y="1438"/>
                    <a:pt x="568" y="1429"/>
                  </a:cubicBezTo>
                  <a:cubicBezTo>
                    <a:pt x="568" y="1445"/>
                    <a:pt x="549" y="1448"/>
                    <a:pt x="527" y="1451"/>
                  </a:cubicBezTo>
                  <a:cubicBezTo>
                    <a:pt x="537" y="1432"/>
                    <a:pt x="549" y="1416"/>
                    <a:pt x="562" y="1398"/>
                  </a:cubicBezTo>
                  <a:cubicBezTo>
                    <a:pt x="599" y="1366"/>
                    <a:pt x="618" y="1316"/>
                    <a:pt x="606" y="1266"/>
                  </a:cubicBezTo>
                  <a:cubicBezTo>
                    <a:pt x="603" y="1235"/>
                    <a:pt x="596" y="1191"/>
                    <a:pt x="615" y="1172"/>
                  </a:cubicBezTo>
                  <a:cubicBezTo>
                    <a:pt x="609" y="1143"/>
                    <a:pt x="606" y="1128"/>
                    <a:pt x="591" y="1128"/>
                  </a:cubicBezTo>
                  <a:cubicBezTo>
                    <a:pt x="590" y="1128"/>
                    <a:pt x="588" y="1128"/>
                    <a:pt x="587" y="1128"/>
                  </a:cubicBezTo>
                  <a:lnTo>
                    <a:pt x="581" y="1097"/>
                  </a:lnTo>
                  <a:cubicBezTo>
                    <a:pt x="599" y="1079"/>
                    <a:pt x="597" y="1049"/>
                    <a:pt x="577" y="1049"/>
                  </a:cubicBezTo>
                  <a:cubicBezTo>
                    <a:pt x="576" y="1049"/>
                    <a:pt x="575" y="1050"/>
                    <a:pt x="574" y="1050"/>
                  </a:cubicBezTo>
                  <a:cubicBezTo>
                    <a:pt x="552" y="1037"/>
                    <a:pt x="571" y="1018"/>
                    <a:pt x="568" y="1006"/>
                  </a:cubicBezTo>
                  <a:cubicBezTo>
                    <a:pt x="589" y="985"/>
                    <a:pt x="598" y="976"/>
                    <a:pt x="592" y="976"/>
                  </a:cubicBezTo>
                  <a:cubicBezTo>
                    <a:pt x="588" y="976"/>
                    <a:pt x="573" y="982"/>
                    <a:pt x="546" y="993"/>
                  </a:cubicBezTo>
                  <a:cubicBezTo>
                    <a:pt x="524" y="996"/>
                    <a:pt x="509" y="1028"/>
                    <a:pt x="512" y="1043"/>
                  </a:cubicBezTo>
                  <a:lnTo>
                    <a:pt x="518" y="1090"/>
                  </a:lnTo>
                  <a:lnTo>
                    <a:pt x="518" y="1090"/>
                  </a:lnTo>
                  <a:lnTo>
                    <a:pt x="490" y="1047"/>
                  </a:lnTo>
                  <a:cubicBezTo>
                    <a:pt x="490" y="1032"/>
                    <a:pt x="465" y="1009"/>
                    <a:pt x="446" y="1009"/>
                  </a:cubicBezTo>
                  <a:cubicBezTo>
                    <a:pt x="445" y="1009"/>
                    <a:pt x="444" y="1009"/>
                    <a:pt x="443" y="1009"/>
                  </a:cubicBezTo>
                  <a:cubicBezTo>
                    <a:pt x="443" y="1009"/>
                    <a:pt x="421" y="1009"/>
                    <a:pt x="421" y="996"/>
                  </a:cubicBezTo>
                  <a:lnTo>
                    <a:pt x="462" y="990"/>
                  </a:lnTo>
                  <a:cubicBezTo>
                    <a:pt x="473" y="996"/>
                    <a:pt x="487" y="998"/>
                    <a:pt x="500" y="998"/>
                  </a:cubicBezTo>
                  <a:cubicBezTo>
                    <a:pt x="508" y="998"/>
                    <a:pt x="516" y="998"/>
                    <a:pt x="524" y="996"/>
                  </a:cubicBezTo>
                  <a:cubicBezTo>
                    <a:pt x="563" y="976"/>
                    <a:pt x="576" y="930"/>
                    <a:pt x="543" y="930"/>
                  </a:cubicBezTo>
                  <a:cubicBezTo>
                    <a:pt x="541" y="930"/>
                    <a:pt x="539" y="930"/>
                    <a:pt x="537" y="931"/>
                  </a:cubicBezTo>
                  <a:cubicBezTo>
                    <a:pt x="534" y="915"/>
                    <a:pt x="534" y="915"/>
                    <a:pt x="552" y="896"/>
                  </a:cubicBezTo>
                  <a:cubicBezTo>
                    <a:pt x="574" y="893"/>
                    <a:pt x="571" y="877"/>
                    <a:pt x="527" y="868"/>
                  </a:cubicBezTo>
                  <a:cubicBezTo>
                    <a:pt x="483" y="859"/>
                    <a:pt x="483" y="843"/>
                    <a:pt x="521" y="821"/>
                  </a:cubicBezTo>
                  <a:cubicBezTo>
                    <a:pt x="558" y="787"/>
                    <a:pt x="550" y="727"/>
                    <a:pt x="529" y="727"/>
                  </a:cubicBezTo>
                  <a:cubicBezTo>
                    <a:pt x="528" y="727"/>
                    <a:pt x="528" y="727"/>
                    <a:pt x="527" y="727"/>
                  </a:cubicBezTo>
                  <a:cubicBezTo>
                    <a:pt x="525" y="727"/>
                    <a:pt x="523" y="728"/>
                    <a:pt x="521" y="728"/>
                  </a:cubicBezTo>
                  <a:cubicBezTo>
                    <a:pt x="493" y="728"/>
                    <a:pt x="476" y="691"/>
                    <a:pt x="499" y="667"/>
                  </a:cubicBezTo>
                  <a:cubicBezTo>
                    <a:pt x="518" y="649"/>
                    <a:pt x="515" y="633"/>
                    <a:pt x="493" y="620"/>
                  </a:cubicBezTo>
                  <a:cubicBezTo>
                    <a:pt x="512" y="617"/>
                    <a:pt x="530" y="598"/>
                    <a:pt x="509" y="589"/>
                  </a:cubicBezTo>
                  <a:cubicBezTo>
                    <a:pt x="509" y="589"/>
                    <a:pt x="507" y="583"/>
                    <a:pt x="502" y="583"/>
                  </a:cubicBezTo>
                  <a:cubicBezTo>
                    <a:pt x="498" y="583"/>
                    <a:pt x="494" y="585"/>
                    <a:pt x="487" y="592"/>
                  </a:cubicBezTo>
                  <a:lnTo>
                    <a:pt x="443" y="567"/>
                  </a:lnTo>
                  <a:cubicBezTo>
                    <a:pt x="443" y="583"/>
                    <a:pt x="424" y="586"/>
                    <a:pt x="402" y="589"/>
                  </a:cubicBezTo>
                  <a:cubicBezTo>
                    <a:pt x="402" y="589"/>
                    <a:pt x="401" y="589"/>
                    <a:pt x="401" y="589"/>
                  </a:cubicBezTo>
                  <a:cubicBezTo>
                    <a:pt x="384" y="589"/>
                    <a:pt x="394" y="525"/>
                    <a:pt x="452" y="486"/>
                  </a:cubicBezTo>
                  <a:lnTo>
                    <a:pt x="487" y="448"/>
                  </a:lnTo>
                  <a:lnTo>
                    <a:pt x="446" y="454"/>
                  </a:lnTo>
                  <a:cubicBezTo>
                    <a:pt x="443" y="439"/>
                    <a:pt x="443" y="423"/>
                    <a:pt x="462" y="420"/>
                  </a:cubicBezTo>
                  <a:cubicBezTo>
                    <a:pt x="483" y="417"/>
                    <a:pt x="483" y="417"/>
                    <a:pt x="480" y="401"/>
                  </a:cubicBezTo>
                  <a:cubicBezTo>
                    <a:pt x="480" y="401"/>
                    <a:pt x="478" y="391"/>
                    <a:pt x="464" y="391"/>
                  </a:cubicBezTo>
                  <a:cubicBezTo>
                    <a:pt x="462" y="391"/>
                    <a:pt x="460" y="391"/>
                    <a:pt x="458" y="392"/>
                  </a:cubicBezTo>
                  <a:cubicBezTo>
                    <a:pt x="443" y="394"/>
                    <a:pt x="434" y="395"/>
                    <a:pt x="429" y="395"/>
                  </a:cubicBezTo>
                  <a:cubicBezTo>
                    <a:pt x="420" y="395"/>
                    <a:pt x="425" y="391"/>
                    <a:pt x="436" y="379"/>
                  </a:cubicBezTo>
                  <a:cubicBezTo>
                    <a:pt x="474" y="357"/>
                    <a:pt x="471" y="341"/>
                    <a:pt x="427" y="332"/>
                  </a:cubicBezTo>
                  <a:cubicBezTo>
                    <a:pt x="413" y="334"/>
                    <a:pt x="404" y="336"/>
                    <a:pt x="399" y="336"/>
                  </a:cubicBezTo>
                  <a:cubicBezTo>
                    <a:pt x="391" y="336"/>
                    <a:pt x="400" y="331"/>
                    <a:pt x="427" y="316"/>
                  </a:cubicBezTo>
                  <a:cubicBezTo>
                    <a:pt x="446" y="313"/>
                    <a:pt x="465" y="294"/>
                    <a:pt x="462" y="279"/>
                  </a:cubicBezTo>
                  <a:lnTo>
                    <a:pt x="462" y="279"/>
                  </a:lnTo>
                  <a:lnTo>
                    <a:pt x="443" y="282"/>
                  </a:lnTo>
                  <a:cubicBezTo>
                    <a:pt x="436" y="283"/>
                    <a:pt x="431" y="283"/>
                    <a:pt x="427" y="283"/>
                  </a:cubicBezTo>
                  <a:cubicBezTo>
                    <a:pt x="402" y="283"/>
                    <a:pt x="402" y="270"/>
                    <a:pt x="418" y="254"/>
                  </a:cubicBezTo>
                  <a:cubicBezTo>
                    <a:pt x="436" y="251"/>
                    <a:pt x="436" y="235"/>
                    <a:pt x="411" y="207"/>
                  </a:cubicBezTo>
                  <a:cubicBezTo>
                    <a:pt x="405" y="178"/>
                    <a:pt x="402" y="163"/>
                    <a:pt x="424" y="160"/>
                  </a:cubicBezTo>
                  <a:cubicBezTo>
                    <a:pt x="465" y="153"/>
                    <a:pt x="465" y="153"/>
                    <a:pt x="421" y="144"/>
                  </a:cubicBezTo>
                  <a:cubicBezTo>
                    <a:pt x="399" y="131"/>
                    <a:pt x="399" y="131"/>
                    <a:pt x="415" y="97"/>
                  </a:cubicBezTo>
                  <a:cubicBezTo>
                    <a:pt x="433" y="78"/>
                    <a:pt x="433" y="78"/>
                    <a:pt x="411" y="66"/>
                  </a:cubicBezTo>
                  <a:cubicBezTo>
                    <a:pt x="367" y="72"/>
                    <a:pt x="349" y="75"/>
                    <a:pt x="352" y="91"/>
                  </a:cubicBezTo>
                  <a:cubicBezTo>
                    <a:pt x="352" y="106"/>
                    <a:pt x="352" y="106"/>
                    <a:pt x="333" y="110"/>
                  </a:cubicBezTo>
                  <a:cubicBezTo>
                    <a:pt x="333" y="110"/>
                    <a:pt x="330" y="94"/>
                    <a:pt x="327" y="78"/>
                  </a:cubicBezTo>
                  <a:cubicBezTo>
                    <a:pt x="324" y="56"/>
                    <a:pt x="314" y="34"/>
                    <a:pt x="299" y="22"/>
                  </a:cubicBezTo>
                  <a:cubicBezTo>
                    <a:pt x="287" y="7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2610;p52"/>
            <p:cNvSpPr/>
            <p:nvPr/>
          </p:nvSpPr>
          <p:spPr>
            <a:xfrm>
              <a:off x="3843775" y="2456675"/>
              <a:ext cx="240150" cy="90250"/>
            </a:xfrm>
            <a:custGeom>
              <a:avLst/>
              <a:gdLst/>
              <a:ahLst/>
              <a:cxnLst/>
              <a:rect l="l" t="t" r="r" b="b"/>
              <a:pathLst>
                <a:path w="9606" h="3610" extrusionOk="0">
                  <a:moveTo>
                    <a:pt x="429" y="105"/>
                  </a:moveTo>
                  <a:lnTo>
                    <a:pt x="433" y="130"/>
                  </a:lnTo>
                  <a:lnTo>
                    <a:pt x="445" y="133"/>
                  </a:lnTo>
                  <a:cubicBezTo>
                    <a:pt x="451" y="115"/>
                    <a:pt x="451" y="115"/>
                    <a:pt x="442" y="108"/>
                  </a:cubicBezTo>
                  <a:lnTo>
                    <a:pt x="429" y="105"/>
                  </a:lnTo>
                  <a:close/>
                  <a:moveTo>
                    <a:pt x="235" y="146"/>
                  </a:moveTo>
                  <a:cubicBezTo>
                    <a:pt x="239" y="146"/>
                    <a:pt x="244" y="148"/>
                    <a:pt x="248" y="149"/>
                  </a:cubicBezTo>
                  <a:cubicBezTo>
                    <a:pt x="260" y="152"/>
                    <a:pt x="260" y="152"/>
                    <a:pt x="254" y="174"/>
                  </a:cubicBezTo>
                  <a:cubicBezTo>
                    <a:pt x="254" y="174"/>
                    <a:pt x="241" y="185"/>
                    <a:pt x="229" y="185"/>
                  </a:cubicBezTo>
                  <a:cubicBezTo>
                    <a:pt x="227" y="185"/>
                    <a:pt x="225" y="185"/>
                    <a:pt x="223" y="184"/>
                  </a:cubicBezTo>
                  <a:lnTo>
                    <a:pt x="220" y="162"/>
                  </a:lnTo>
                  <a:cubicBezTo>
                    <a:pt x="223" y="149"/>
                    <a:pt x="229" y="146"/>
                    <a:pt x="235" y="146"/>
                  </a:cubicBezTo>
                  <a:close/>
                  <a:moveTo>
                    <a:pt x="358" y="191"/>
                  </a:moveTo>
                  <a:cubicBezTo>
                    <a:pt x="361" y="191"/>
                    <a:pt x="366" y="193"/>
                    <a:pt x="373" y="196"/>
                  </a:cubicBezTo>
                  <a:cubicBezTo>
                    <a:pt x="382" y="199"/>
                    <a:pt x="395" y="202"/>
                    <a:pt x="389" y="221"/>
                  </a:cubicBezTo>
                  <a:lnTo>
                    <a:pt x="376" y="218"/>
                  </a:lnTo>
                  <a:cubicBezTo>
                    <a:pt x="378" y="212"/>
                    <a:pt x="378" y="210"/>
                    <a:pt x="376" y="210"/>
                  </a:cubicBezTo>
                  <a:cubicBezTo>
                    <a:pt x="373" y="210"/>
                    <a:pt x="366" y="222"/>
                    <a:pt x="370" y="237"/>
                  </a:cubicBezTo>
                  <a:cubicBezTo>
                    <a:pt x="364" y="259"/>
                    <a:pt x="354" y="278"/>
                    <a:pt x="354" y="278"/>
                  </a:cubicBezTo>
                  <a:cubicBezTo>
                    <a:pt x="345" y="274"/>
                    <a:pt x="339" y="249"/>
                    <a:pt x="348" y="231"/>
                  </a:cubicBezTo>
                  <a:cubicBezTo>
                    <a:pt x="350" y="201"/>
                    <a:pt x="351" y="191"/>
                    <a:pt x="358" y="191"/>
                  </a:cubicBezTo>
                  <a:close/>
                  <a:moveTo>
                    <a:pt x="110" y="431"/>
                  </a:moveTo>
                  <a:cubicBezTo>
                    <a:pt x="97" y="441"/>
                    <a:pt x="91" y="453"/>
                    <a:pt x="85" y="466"/>
                  </a:cubicBezTo>
                  <a:lnTo>
                    <a:pt x="94" y="472"/>
                  </a:lnTo>
                  <a:cubicBezTo>
                    <a:pt x="95" y="472"/>
                    <a:pt x="96" y="472"/>
                    <a:pt x="97" y="472"/>
                  </a:cubicBezTo>
                  <a:cubicBezTo>
                    <a:pt x="108" y="472"/>
                    <a:pt x="113" y="455"/>
                    <a:pt x="119" y="434"/>
                  </a:cubicBezTo>
                  <a:lnTo>
                    <a:pt x="110" y="431"/>
                  </a:lnTo>
                  <a:close/>
                  <a:moveTo>
                    <a:pt x="994" y="493"/>
                  </a:moveTo>
                  <a:cubicBezTo>
                    <a:pt x="996" y="493"/>
                    <a:pt x="998" y="494"/>
                    <a:pt x="1000" y="494"/>
                  </a:cubicBezTo>
                  <a:cubicBezTo>
                    <a:pt x="1012" y="497"/>
                    <a:pt x="1003" y="519"/>
                    <a:pt x="975" y="528"/>
                  </a:cubicBezTo>
                  <a:lnTo>
                    <a:pt x="953" y="522"/>
                  </a:lnTo>
                  <a:cubicBezTo>
                    <a:pt x="961" y="505"/>
                    <a:pt x="977" y="493"/>
                    <a:pt x="994" y="493"/>
                  </a:cubicBezTo>
                  <a:close/>
                  <a:moveTo>
                    <a:pt x="1034" y="543"/>
                  </a:moveTo>
                  <a:cubicBezTo>
                    <a:pt x="1025" y="543"/>
                    <a:pt x="1016" y="553"/>
                    <a:pt x="1012" y="566"/>
                  </a:cubicBezTo>
                  <a:cubicBezTo>
                    <a:pt x="1006" y="585"/>
                    <a:pt x="1015" y="588"/>
                    <a:pt x="1041" y="597"/>
                  </a:cubicBezTo>
                  <a:cubicBezTo>
                    <a:pt x="1041" y="598"/>
                    <a:pt x="1042" y="598"/>
                    <a:pt x="1043" y="598"/>
                  </a:cubicBezTo>
                  <a:cubicBezTo>
                    <a:pt x="1053" y="598"/>
                    <a:pt x="1069" y="585"/>
                    <a:pt x="1069" y="585"/>
                  </a:cubicBezTo>
                  <a:cubicBezTo>
                    <a:pt x="1075" y="566"/>
                    <a:pt x="1066" y="563"/>
                    <a:pt x="1053" y="557"/>
                  </a:cubicBezTo>
                  <a:cubicBezTo>
                    <a:pt x="1047" y="547"/>
                    <a:pt x="1040" y="543"/>
                    <a:pt x="1034" y="543"/>
                  </a:cubicBezTo>
                  <a:close/>
                  <a:moveTo>
                    <a:pt x="1559" y="591"/>
                  </a:moveTo>
                  <a:cubicBezTo>
                    <a:pt x="1563" y="591"/>
                    <a:pt x="1568" y="593"/>
                    <a:pt x="1573" y="594"/>
                  </a:cubicBezTo>
                  <a:lnTo>
                    <a:pt x="1567" y="613"/>
                  </a:lnTo>
                  <a:lnTo>
                    <a:pt x="1548" y="629"/>
                  </a:lnTo>
                  <a:lnTo>
                    <a:pt x="1542" y="607"/>
                  </a:lnTo>
                  <a:cubicBezTo>
                    <a:pt x="1547" y="594"/>
                    <a:pt x="1553" y="591"/>
                    <a:pt x="1559" y="591"/>
                  </a:cubicBezTo>
                  <a:close/>
                  <a:moveTo>
                    <a:pt x="1614" y="646"/>
                  </a:moveTo>
                  <a:cubicBezTo>
                    <a:pt x="1617" y="646"/>
                    <a:pt x="1614" y="655"/>
                    <a:pt x="1608" y="672"/>
                  </a:cubicBezTo>
                  <a:cubicBezTo>
                    <a:pt x="1602" y="698"/>
                    <a:pt x="1586" y="716"/>
                    <a:pt x="1564" y="726"/>
                  </a:cubicBezTo>
                  <a:lnTo>
                    <a:pt x="1542" y="716"/>
                  </a:lnTo>
                  <a:lnTo>
                    <a:pt x="1580" y="685"/>
                  </a:lnTo>
                  <a:cubicBezTo>
                    <a:pt x="1601" y="658"/>
                    <a:pt x="1612" y="646"/>
                    <a:pt x="1614" y="646"/>
                  </a:cubicBezTo>
                  <a:close/>
                  <a:moveTo>
                    <a:pt x="2128" y="710"/>
                  </a:moveTo>
                  <a:cubicBezTo>
                    <a:pt x="2124" y="723"/>
                    <a:pt x="2118" y="738"/>
                    <a:pt x="2118" y="738"/>
                  </a:cubicBezTo>
                  <a:cubicBezTo>
                    <a:pt x="2118" y="738"/>
                    <a:pt x="2119" y="735"/>
                    <a:pt x="2122" y="729"/>
                  </a:cubicBezTo>
                  <a:lnTo>
                    <a:pt x="2128" y="710"/>
                  </a:lnTo>
                  <a:close/>
                  <a:moveTo>
                    <a:pt x="1891" y="674"/>
                  </a:moveTo>
                  <a:cubicBezTo>
                    <a:pt x="1896" y="674"/>
                    <a:pt x="1890" y="683"/>
                    <a:pt x="1874" y="707"/>
                  </a:cubicBezTo>
                  <a:lnTo>
                    <a:pt x="1840" y="738"/>
                  </a:lnTo>
                  <a:cubicBezTo>
                    <a:pt x="1827" y="732"/>
                    <a:pt x="1846" y="716"/>
                    <a:pt x="1871" y="682"/>
                  </a:cubicBezTo>
                  <a:cubicBezTo>
                    <a:pt x="1881" y="677"/>
                    <a:pt x="1888" y="674"/>
                    <a:pt x="1891" y="674"/>
                  </a:cubicBezTo>
                  <a:close/>
                  <a:moveTo>
                    <a:pt x="1934" y="795"/>
                  </a:moveTo>
                  <a:lnTo>
                    <a:pt x="1943" y="798"/>
                  </a:lnTo>
                  <a:cubicBezTo>
                    <a:pt x="1937" y="815"/>
                    <a:pt x="1932" y="833"/>
                    <a:pt x="1921" y="833"/>
                  </a:cubicBezTo>
                  <a:cubicBezTo>
                    <a:pt x="1920" y="833"/>
                    <a:pt x="1919" y="833"/>
                    <a:pt x="1918" y="832"/>
                  </a:cubicBezTo>
                  <a:lnTo>
                    <a:pt x="1906" y="829"/>
                  </a:lnTo>
                  <a:cubicBezTo>
                    <a:pt x="1912" y="817"/>
                    <a:pt x="1921" y="804"/>
                    <a:pt x="1934" y="795"/>
                  </a:cubicBezTo>
                  <a:close/>
                  <a:moveTo>
                    <a:pt x="2746" y="807"/>
                  </a:moveTo>
                  <a:cubicBezTo>
                    <a:pt x="2740" y="807"/>
                    <a:pt x="2741" y="812"/>
                    <a:pt x="2745" y="826"/>
                  </a:cubicBezTo>
                  <a:lnTo>
                    <a:pt x="2767" y="835"/>
                  </a:lnTo>
                  <a:cubicBezTo>
                    <a:pt x="2774" y="817"/>
                    <a:pt x="2774" y="817"/>
                    <a:pt x="2764" y="810"/>
                  </a:cubicBezTo>
                  <a:cubicBezTo>
                    <a:pt x="2755" y="808"/>
                    <a:pt x="2750" y="807"/>
                    <a:pt x="2746" y="807"/>
                  </a:cubicBezTo>
                  <a:close/>
                  <a:moveTo>
                    <a:pt x="2276" y="846"/>
                  </a:moveTo>
                  <a:cubicBezTo>
                    <a:pt x="2285" y="846"/>
                    <a:pt x="2282" y="866"/>
                    <a:pt x="2263" y="895"/>
                  </a:cubicBezTo>
                  <a:lnTo>
                    <a:pt x="2241" y="886"/>
                  </a:lnTo>
                  <a:cubicBezTo>
                    <a:pt x="2250" y="868"/>
                    <a:pt x="2256" y="851"/>
                    <a:pt x="2264" y="851"/>
                  </a:cubicBezTo>
                  <a:cubicBezTo>
                    <a:pt x="2265" y="851"/>
                    <a:pt x="2265" y="851"/>
                    <a:pt x="2266" y="851"/>
                  </a:cubicBezTo>
                  <a:cubicBezTo>
                    <a:pt x="2270" y="848"/>
                    <a:pt x="2273" y="846"/>
                    <a:pt x="2276" y="846"/>
                  </a:cubicBezTo>
                  <a:close/>
                  <a:moveTo>
                    <a:pt x="2357" y="882"/>
                  </a:moveTo>
                  <a:lnTo>
                    <a:pt x="2369" y="889"/>
                  </a:lnTo>
                  <a:cubicBezTo>
                    <a:pt x="2379" y="892"/>
                    <a:pt x="2379" y="892"/>
                    <a:pt x="2372" y="911"/>
                  </a:cubicBezTo>
                  <a:lnTo>
                    <a:pt x="2360" y="908"/>
                  </a:lnTo>
                  <a:lnTo>
                    <a:pt x="2357" y="882"/>
                  </a:lnTo>
                  <a:close/>
                  <a:moveTo>
                    <a:pt x="2501" y="870"/>
                  </a:moveTo>
                  <a:cubicBezTo>
                    <a:pt x="2498" y="886"/>
                    <a:pt x="2495" y="898"/>
                    <a:pt x="2498" y="914"/>
                  </a:cubicBezTo>
                  <a:cubicBezTo>
                    <a:pt x="2499" y="914"/>
                    <a:pt x="2500" y="914"/>
                    <a:pt x="2501" y="914"/>
                  </a:cubicBezTo>
                  <a:cubicBezTo>
                    <a:pt x="2511" y="914"/>
                    <a:pt x="2517" y="898"/>
                    <a:pt x="2517" y="898"/>
                  </a:cubicBezTo>
                  <a:cubicBezTo>
                    <a:pt x="2517" y="898"/>
                    <a:pt x="2523" y="879"/>
                    <a:pt x="2513" y="873"/>
                  </a:cubicBezTo>
                  <a:lnTo>
                    <a:pt x="2501" y="870"/>
                  </a:lnTo>
                  <a:close/>
                  <a:moveTo>
                    <a:pt x="2142" y="938"/>
                  </a:moveTo>
                  <a:cubicBezTo>
                    <a:pt x="2144" y="938"/>
                    <a:pt x="2145" y="939"/>
                    <a:pt x="2147" y="939"/>
                  </a:cubicBezTo>
                  <a:lnTo>
                    <a:pt x="2141" y="958"/>
                  </a:lnTo>
                  <a:cubicBezTo>
                    <a:pt x="2139" y="957"/>
                    <a:pt x="2138" y="957"/>
                    <a:pt x="2137" y="957"/>
                  </a:cubicBezTo>
                  <a:cubicBezTo>
                    <a:pt x="2130" y="957"/>
                    <a:pt x="2122" y="961"/>
                    <a:pt x="2118" y="961"/>
                  </a:cubicBezTo>
                  <a:cubicBezTo>
                    <a:pt x="2114" y="961"/>
                    <a:pt x="2113" y="959"/>
                    <a:pt x="2115" y="951"/>
                  </a:cubicBezTo>
                  <a:cubicBezTo>
                    <a:pt x="2107" y="949"/>
                    <a:pt x="2129" y="938"/>
                    <a:pt x="2142" y="938"/>
                  </a:cubicBezTo>
                  <a:close/>
                  <a:moveTo>
                    <a:pt x="2534" y="1017"/>
                  </a:moveTo>
                  <a:cubicBezTo>
                    <a:pt x="2535" y="1017"/>
                    <a:pt x="2535" y="1017"/>
                    <a:pt x="2535" y="1017"/>
                  </a:cubicBezTo>
                  <a:cubicBezTo>
                    <a:pt x="2548" y="1020"/>
                    <a:pt x="2560" y="1027"/>
                    <a:pt x="2551" y="1045"/>
                  </a:cubicBezTo>
                  <a:cubicBezTo>
                    <a:pt x="2551" y="1045"/>
                    <a:pt x="2546" y="1061"/>
                    <a:pt x="2538" y="1061"/>
                  </a:cubicBezTo>
                  <a:cubicBezTo>
                    <a:pt x="2537" y="1061"/>
                    <a:pt x="2536" y="1061"/>
                    <a:pt x="2535" y="1061"/>
                  </a:cubicBezTo>
                  <a:cubicBezTo>
                    <a:pt x="2523" y="1058"/>
                    <a:pt x="2520" y="1033"/>
                    <a:pt x="2520" y="1033"/>
                  </a:cubicBezTo>
                  <a:cubicBezTo>
                    <a:pt x="2524" y="1019"/>
                    <a:pt x="2531" y="1017"/>
                    <a:pt x="2534" y="1017"/>
                  </a:cubicBezTo>
                  <a:close/>
                  <a:moveTo>
                    <a:pt x="2732" y="1090"/>
                  </a:moveTo>
                  <a:cubicBezTo>
                    <a:pt x="2735" y="1090"/>
                    <a:pt x="2740" y="1092"/>
                    <a:pt x="2748" y="1096"/>
                  </a:cubicBezTo>
                  <a:cubicBezTo>
                    <a:pt x="2761" y="1099"/>
                    <a:pt x="2755" y="1121"/>
                    <a:pt x="2755" y="1121"/>
                  </a:cubicBezTo>
                  <a:cubicBezTo>
                    <a:pt x="2752" y="1126"/>
                    <a:pt x="2750" y="1128"/>
                    <a:pt x="2748" y="1128"/>
                  </a:cubicBezTo>
                  <a:cubicBezTo>
                    <a:pt x="2743" y="1128"/>
                    <a:pt x="2740" y="1114"/>
                    <a:pt x="2733" y="1111"/>
                  </a:cubicBezTo>
                  <a:cubicBezTo>
                    <a:pt x="2729" y="1096"/>
                    <a:pt x="2727" y="1090"/>
                    <a:pt x="2732" y="1090"/>
                  </a:cubicBezTo>
                  <a:close/>
                  <a:moveTo>
                    <a:pt x="2951" y="1111"/>
                  </a:moveTo>
                  <a:cubicBezTo>
                    <a:pt x="2956" y="1111"/>
                    <a:pt x="2960" y="1124"/>
                    <a:pt x="2958" y="1152"/>
                  </a:cubicBezTo>
                  <a:cubicBezTo>
                    <a:pt x="2954" y="1164"/>
                    <a:pt x="2953" y="1168"/>
                    <a:pt x="2949" y="1168"/>
                  </a:cubicBezTo>
                  <a:cubicBezTo>
                    <a:pt x="2947" y="1168"/>
                    <a:pt x="2944" y="1167"/>
                    <a:pt x="2940" y="1164"/>
                  </a:cubicBezTo>
                  <a:cubicBezTo>
                    <a:pt x="2937" y="1152"/>
                    <a:pt x="2940" y="1136"/>
                    <a:pt x="2943" y="1124"/>
                  </a:cubicBezTo>
                  <a:cubicBezTo>
                    <a:pt x="2945" y="1116"/>
                    <a:pt x="2948" y="1111"/>
                    <a:pt x="2951" y="1111"/>
                  </a:cubicBezTo>
                  <a:close/>
                  <a:moveTo>
                    <a:pt x="3034" y="1155"/>
                  </a:moveTo>
                  <a:lnTo>
                    <a:pt x="3043" y="1158"/>
                  </a:lnTo>
                  <a:cubicBezTo>
                    <a:pt x="3037" y="1179"/>
                    <a:pt x="3031" y="1196"/>
                    <a:pt x="3021" y="1196"/>
                  </a:cubicBezTo>
                  <a:cubicBezTo>
                    <a:pt x="3020" y="1196"/>
                    <a:pt x="3019" y="1196"/>
                    <a:pt x="3018" y="1196"/>
                  </a:cubicBezTo>
                  <a:lnTo>
                    <a:pt x="3015" y="1171"/>
                  </a:lnTo>
                  <a:lnTo>
                    <a:pt x="3034" y="1155"/>
                  </a:lnTo>
                  <a:close/>
                  <a:moveTo>
                    <a:pt x="3745" y="1462"/>
                  </a:moveTo>
                  <a:lnTo>
                    <a:pt x="3758" y="1468"/>
                  </a:lnTo>
                  <a:cubicBezTo>
                    <a:pt x="3752" y="1486"/>
                    <a:pt x="3743" y="1503"/>
                    <a:pt x="3735" y="1503"/>
                  </a:cubicBezTo>
                  <a:cubicBezTo>
                    <a:pt x="3734" y="1503"/>
                    <a:pt x="3733" y="1503"/>
                    <a:pt x="3733" y="1503"/>
                  </a:cubicBezTo>
                  <a:lnTo>
                    <a:pt x="3726" y="1478"/>
                  </a:lnTo>
                  <a:lnTo>
                    <a:pt x="3745" y="1462"/>
                  </a:lnTo>
                  <a:close/>
                  <a:moveTo>
                    <a:pt x="2542" y="1465"/>
                  </a:moveTo>
                  <a:cubicBezTo>
                    <a:pt x="2529" y="1475"/>
                    <a:pt x="2523" y="1484"/>
                    <a:pt x="2517" y="1500"/>
                  </a:cubicBezTo>
                  <a:cubicBezTo>
                    <a:pt x="2512" y="1508"/>
                    <a:pt x="2513" y="1514"/>
                    <a:pt x="2516" y="1514"/>
                  </a:cubicBezTo>
                  <a:cubicBezTo>
                    <a:pt x="2521" y="1514"/>
                    <a:pt x="2531" y="1506"/>
                    <a:pt x="2545" y="1487"/>
                  </a:cubicBezTo>
                  <a:cubicBezTo>
                    <a:pt x="2551" y="1468"/>
                    <a:pt x="2551" y="1468"/>
                    <a:pt x="2542" y="1465"/>
                  </a:cubicBezTo>
                  <a:close/>
                  <a:moveTo>
                    <a:pt x="4262" y="1478"/>
                  </a:moveTo>
                  <a:lnTo>
                    <a:pt x="4272" y="1481"/>
                  </a:lnTo>
                  <a:cubicBezTo>
                    <a:pt x="4266" y="1498"/>
                    <a:pt x="4260" y="1516"/>
                    <a:pt x="4249" y="1516"/>
                  </a:cubicBezTo>
                  <a:cubicBezTo>
                    <a:pt x="4248" y="1516"/>
                    <a:pt x="4247" y="1516"/>
                    <a:pt x="4246" y="1515"/>
                  </a:cubicBezTo>
                  <a:lnTo>
                    <a:pt x="4237" y="1512"/>
                  </a:lnTo>
                  <a:cubicBezTo>
                    <a:pt x="4243" y="1497"/>
                    <a:pt x="4250" y="1487"/>
                    <a:pt x="4262" y="1478"/>
                  </a:cubicBezTo>
                  <a:close/>
                  <a:moveTo>
                    <a:pt x="4021" y="1544"/>
                  </a:moveTo>
                  <a:cubicBezTo>
                    <a:pt x="4033" y="1547"/>
                    <a:pt x="4033" y="1547"/>
                    <a:pt x="4027" y="1569"/>
                  </a:cubicBezTo>
                  <a:cubicBezTo>
                    <a:pt x="4021" y="1581"/>
                    <a:pt x="4011" y="1594"/>
                    <a:pt x="4002" y="1603"/>
                  </a:cubicBezTo>
                  <a:cubicBezTo>
                    <a:pt x="3989" y="1597"/>
                    <a:pt x="4015" y="1562"/>
                    <a:pt x="4021" y="1544"/>
                  </a:cubicBezTo>
                  <a:close/>
                  <a:moveTo>
                    <a:pt x="4366" y="1647"/>
                  </a:moveTo>
                  <a:lnTo>
                    <a:pt x="4375" y="1653"/>
                  </a:lnTo>
                  <a:cubicBezTo>
                    <a:pt x="4369" y="1671"/>
                    <a:pt x="4363" y="1688"/>
                    <a:pt x="4353" y="1688"/>
                  </a:cubicBezTo>
                  <a:cubicBezTo>
                    <a:pt x="4352" y="1688"/>
                    <a:pt x="4351" y="1688"/>
                    <a:pt x="4350" y="1688"/>
                  </a:cubicBezTo>
                  <a:lnTo>
                    <a:pt x="4347" y="1663"/>
                  </a:lnTo>
                  <a:lnTo>
                    <a:pt x="4366" y="1647"/>
                  </a:lnTo>
                  <a:close/>
                  <a:moveTo>
                    <a:pt x="5143" y="1937"/>
                  </a:moveTo>
                  <a:cubicBezTo>
                    <a:pt x="5145" y="1937"/>
                    <a:pt x="5147" y="1938"/>
                    <a:pt x="5149" y="1939"/>
                  </a:cubicBezTo>
                  <a:cubicBezTo>
                    <a:pt x="5171" y="1945"/>
                    <a:pt x="5171" y="1945"/>
                    <a:pt x="5165" y="1967"/>
                  </a:cubicBezTo>
                  <a:cubicBezTo>
                    <a:pt x="5160" y="1976"/>
                    <a:pt x="5153" y="1978"/>
                    <a:pt x="5146" y="1978"/>
                  </a:cubicBezTo>
                  <a:cubicBezTo>
                    <a:pt x="5138" y="1978"/>
                    <a:pt x="5129" y="1975"/>
                    <a:pt x="5124" y="1973"/>
                  </a:cubicBezTo>
                  <a:cubicBezTo>
                    <a:pt x="5119" y="1952"/>
                    <a:pt x="5131" y="1937"/>
                    <a:pt x="5143" y="1937"/>
                  </a:cubicBezTo>
                  <a:close/>
                  <a:moveTo>
                    <a:pt x="5613" y="2089"/>
                  </a:moveTo>
                  <a:lnTo>
                    <a:pt x="5625" y="2092"/>
                  </a:lnTo>
                  <a:cubicBezTo>
                    <a:pt x="5620" y="2110"/>
                    <a:pt x="5611" y="2127"/>
                    <a:pt x="5602" y="2127"/>
                  </a:cubicBezTo>
                  <a:cubicBezTo>
                    <a:pt x="5602" y="2127"/>
                    <a:pt x="5601" y="2127"/>
                    <a:pt x="5600" y="2127"/>
                  </a:cubicBezTo>
                  <a:lnTo>
                    <a:pt x="5588" y="2123"/>
                  </a:lnTo>
                  <a:cubicBezTo>
                    <a:pt x="5594" y="2111"/>
                    <a:pt x="5603" y="2098"/>
                    <a:pt x="5613" y="2089"/>
                  </a:cubicBezTo>
                  <a:close/>
                  <a:moveTo>
                    <a:pt x="6595" y="2318"/>
                  </a:moveTo>
                  <a:cubicBezTo>
                    <a:pt x="6596" y="2318"/>
                    <a:pt x="6597" y="2318"/>
                    <a:pt x="6597" y="2318"/>
                  </a:cubicBezTo>
                  <a:cubicBezTo>
                    <a:pt x="6609" y="2321"/>
                    <a:pt x="6609" y="2321"/>
                    <a:pt x="6600" y="2343"/>
                  </a:cubicBezTo>
                  <a:cubicBezTo>
                    <a:pt x="6600" y="2343"/>
                    <a:pt x="6595" y="2357"/>
                    <a:pt x="6588" y="2357"/>
                  </a:cubicBezTo>
                  <a:cubicBezTo>
                    <a:pt x="6587" y="2357"/>
                    <a:pt x="6586" y="2356"/>
                    <a:pt x="6584" y="2355"/>
                  </a:cubicBezTo>
                  <a:lnTo>
                    <a:pt x="6578" y="2333"/>
                  </a:lnTo>
                  <a:cubicBezTo>
                    <a:pt x="6583" y="2319"/>
                    <a:pt x="6591" y="2318"/>
                    <a:pt x="6595" y="2318"/>
                  </a:cubicBezTo>
                  <a:close/>
                  <a:moveTo>
                    <a:pt x="6738" y="2346"/>
                  </a:moveTo>
                  <a:lnTo>
                    <a:pt x="6750" y="2352"/>
                  </a:lnTo>
                  <a:cubicBezTo>
                    <a:pt x="6742" y="2370"/>
                    <a:pt x="6736" y="2387"/>
                    <a:pt x="6727" y="2387"/>
                  </a:cubicBezTo>
                  <a:cubicBezTo>
                    <a:pt x="6727" y="2387"/>
                    <a:pt x="6726" y="2387"/>
                    <a:pt x="6725" y="2387"/>
                  </a:cubicBezTo>
                  <a:lnTo>
                    <a:pt x="6719" y="2362"/>
                  </a:lnTo>
                  <a:lnTo>
                    <a:pt x="6738" y="2346"/>
                  </a:lnTo>
                  <a:close/>
                  <a:moveTo>
                    <a:pt x="6786" y="2505"/>
                  </a:moveTo>
                  <a:cubicBezTo>
                    <a:pt x="6792" y="2505"/>
                    <a:pt x="6793" y="2511"/>
                    <a:pt x="6788" y="2521"/>
                  </a:cubicBezTo>
                  <a:cubicBezTo>
                    <a:pt x="6784" y="2535"/>
                    <a:pt x="6782" y="2539"/>
                    <a:pt x="6778" y="2539"/>
                  </a:cubicBezTo>
                  <a:cubicBezTo>
                    <a:pt x="6777" y="2539"/>
                    <a:pt x="6775" y="2538"/>
                    <a:pt x="6772" y="2537"/>
                  </a:cubicBezTo>
                  <a:cubicBezTo>
                    <a:pt x="6750" y="2531"/>
                    <a:pt x="6750" y="2531"/>
                    <a:pt x="6766" y="2515"/>
                  </a:cubicBezTo>
                  <a:cubicBezTo>
                    <a:pt x="6774" y="2508"/>
                    <a:pt x="6781" y="2505"/>
                    <a:pt x="6786" y="2505"/>
                  </a:cubicBezTo>
                  <a:close/>
                  <a:moveTo>
                    <a:pt x="6844" y="2543"/>
                  </a:moveTo>
                  <a:lnTo>
                    <a:pt x="6857" y="2547"/>
                  </a:lnTo>
                  <a:cubicBezTo>
                    <a:pt x="6866" y="2550"/>
                    <a:pt x="6866" y="2550"/>
                    <a:pt x="6860" y="2572"/>
                  </a:cubicBezTo>
                  <a:lnTo>
                    <a:pt x="6851" y="2565"/>
                  </a:lnTo>
                  <a:lnTo>
                    <a:pt x="6844" y="2543"/>
                  </a:lnTo>
                  <a:close/>
                  <a:moveTo>
                    <a:pt x="6957" y="2584"/>
                  </a:moveTo>
                  <a:lnTo>
                    <a:pt x="6970" y="2587"/>
                  </a:lnTo>
                  <a:cubicBezTo>
                    <a:pt x="6979" y="2594"/>
                    <a:pt x="6979" y="2594"/>
                    <a:pt x="6973" y="2612"/>
                  </a:cubicBezTo>
                  <a:lnTo>
                    <a:pt x="6960" y="2609"/>
                  </a:lnTo>
                  <a:lnTo>
                    <a:pt x="6957" y="2584"/>
                  </a:lnTo>
                  <a:close/>
                  <a:moveTo>
                    <a:pt x="6930" y="2606"/>
                  </a:moveTo>
                  <a:cubicBezTo>
                    <a:pt x="6929" y="2606"/>
                    <a:pt x="6925" y="2608"/>
                    <a:pt x="6920" y="2612"/>
                  </a:cubicBezTo>
                  <a:cubicBezTo>
                    <a:pt x="6921" y="2613"/>
                    <a:pt x="6922" y="2613"/>
                    <a:pt x="6922" y="2613"/>
                  </a:cubicBezTo>
                  <a:cubicBezTo>
                    <a:pt x="6930" y="2613"/>
                    <a:pt x="6934" y="2606"/>
                    <a:pt x="6930" y="2606"/>
                  </a:cubicBezTo>
                  <a:close/>
                  <a:moveTo>
                    <a:pt x="7083" y="2587"/>
                  </a:moveTo>
                  <a:lnTo>
                    <a:pt x="7095" y="2590"/>
                  </a:lnTo>
                  <a:cubicBezTo>
                    <a:pt x="7104" y="2594"/>
                    <a:pt x="7098" y="2615"/>
                    <a:pt x="7098" y="2615"/>
                  </a:cubicBezTo>
                  <a:cubicBezTo>
                    <a:pt x="7098" y="2615"/>
                    <a:pt x="7093" y="2631"/>
                    <a:pt x="7082" y="2631"/>
                  </a:cubicBezTo>
                  <a:cubicBezTo>
                    <a:pt x="7081" y="2631"/>
                    <a:pt x="7080" y="2631"/>
                    <a:pt x="7079" y="2631"/>
                  </a:cubicBezTo>
                  <a:cubicBezTo>
                    <a:pt x="7079" y="2615"/>
                    <a:pt x="7079" y="2600"/>
                    <a:pt x="7083" y="2587"/>
                  </a:cubicBezTo>
                  <a:close/>
                  <a:moveTo>
                    <a:pt x="6792" y="2618"/>
                  </a:moveTo>
                  <a:cubicBezTo>
                    <a:pt x="6790" y="2621"/>
                    <a:pt x="6789" y="2624"/>
                    <a:pt x="6788" y="2628"/>
                  </a:cubicBezTo>
                  <a:cubicBezTo>
                    <a:pt x="6788" y="2630"/>
                    <a:pt x="6788" y="2631"/>
                    <a:pt x="6788" y="2633"/>
                  </a:cubicBezTo>
                  <a:lnTo>
                    <a:pt x="6788" y="2633"/>
                  </a:lnTo>
                  <a:cubicBezTo>
                    <a:pt x="6789" y="2629"/>
                    <a:pt x="6790" y="2624"/>
                    <a:pt x="6792" y="2618"/>
                  </a:cubicBezTo>
                  <a:close/>
                  <a:moveTo>
                    <a:pt x="6788" y="2633"/>
                  </a:moveTo>
                  <a:cubicBezTo>
                    <a:pt x="6787" y="2640"/>
                    <a:pt x="6787" y="2644"/>
                    <a:pt x="6788" y="2644"/>
                  </a:cubicBezTo>
                  <a:cubicBezTo>
                    <a:pt x="6788" y="2644"/>
                    <a:pt x="6789" y="2640"/>
                    <a:pt x="6788" y="2633"/>
                  </a:cubicBezTo>
                  <a:close/>
                  <a:moveTo>
                    <a:pt x="7554" y="2751"/>
                  </a:moveTo>
                  <a:cubicBezTo>
                    <a:pt x="7556" y="2751"/>
                    <a:pt x="7556" y="2753"/>
                    <a:pt x="7553" y="2760"/>
                  </a:cubicBezTo>
                  <a:cubicBezTo>
                    <a:pt x="7549" y="2775"/>
                    <a:pt x="7540" y="2785"/>
                    <a:pt x="7528" y="2794"/>
                  </a:cubicBezTo>
                  <a:cubicBezTo>
                    <a:pt x="7528" y="2794"/>
                    <a:pt x="7521" y="2800"/>
                    <a:pt x="7518" y="2800"/>
                  </a:cubicBezTo>
                  <a:cubicBezTo>
                    <a:pt x="7517" y="2800"/>
                    <a:pt x="7516" y="2798"/>
                    <a:pt x="7518" y="2791"/>
                  </a:cubicBezTo>
                  <a:lnTo>
                    <a:pt x="7524" y="2772"/>
                  </a:lnTo>
                  <a:cubicBezTo>
                    <a:pt x="7537" y="2762"/>
                    <a:pt x="7550" y="2751"/>
                    <a:pt x="7554" y="2751"/>
                  </a:cubicBezTo>
                  <a:close/>
                  <a:moveTo>
                    <a:pt x="7951" y="2819"/>
                  </a:moveTo>
                  <a:cubicBezTo>
                    <a:pt x="7963" y="2822"/>
                    <a:pt x="7963" y="2822"/>
                    <a:pt x="7957" y="2841"/>
                  </a:cubicBezTo>
                  <a:cubicBezTo>
                    <a:pt x="7949" y="2860"/>
                    <a:pt x="7934" y="2874"/>
                    <a:pt x="7924" y="2874"/>
                  </a:cubicBezTo>
                  <a:cubicBezTo>
                    <a:pt x="7922" y="2874"/>
                    <a:pt x="7921" y="2873"/>
                    <a:pt x="7919" y="2872"/>
                  </a:cubicBezTo>
                  <a:cubicBezTo>
                    <a:pt x="7907" y="2869"/>
                    <a:pt x="7922" y="2829"/>
                    <a:pt x="7951" y="2819"/>
                  </a:cubicBezTo>
                  <a:close/>
                  <a:moveTo>
                    <a:pt x="9544" y="3366"/>
                  </a:moveTo>
                  <a:cubicBezTo>
                    <a:pt x="9553" y="3366"/>
                    <a:pt x="9539" y="3394"/>
                    <a:pt x="9511" y="3418"/>
                  </a:cubicBezTo>
                  <a:cubicBezTo>
                    <a:pt x="9499" y="3434"/>
                    <a:pt x="9493" y="3443"/>
                    <a:pt x="9491" y="3443"/>
                  </a:cubicBezTo>
                  <a:cubicBezTo>
                    <a:pt x="9490" y="3443"/>
                    <a:pt x="9494" y="3433"/>
                    <a:pt x="9502" y="3411"/>
                  </a:cubicBezTo>
                  <a:cubicBezTo>
                    <a:pt x="9508" y="3394"/>
                    <a:pt x="9513" y="3377"/>
                    <a:pt x="9524" y="3377"/>
                  </a:cubicBezTo>
                  <a:cubicBezTo>
                    <a:pt x="9525" y="3377"/>
                    <a:pt x="9526" y="3377"/>
                    <a:pt x="9527" y="3377"/>
                  </a:cubicBezTo>
                  <a:cubicBezTo>
                    <a:pt x="9536" y="3369"/>
                    <a:pt x="9541" y="3366"/>
                    <a:pt x="9544" y="3366"/>
                  </a:cubicBezTo>
                  <a:close/>
                  <a:moveTo>
                    <a:pt x="136" y="0"/>
                  </a:moveTo>
                  <a:cubicBezTo>
                    <a:pt x="133" y="0"/>
                    <a:pt x="128" y="4"/>
                    <a:pt x="119" y="11"/>
                  </a:cubicBezTo>
                  <a:cubicBezTo>
                    <a:pt x="107" y="49"/>
                    <a:pt x="100" y="68"/>
                    <a:pt x="110" y="74"/>
                  </a:cubicBezTo>
                  <a:cubicBezTo>
                    <a:pt x="122" y="77"/>
                    <a:pt x="122" y="77"/>
                    <a:pt x="116" y="96"/>
                  </a:cubicBezTo>
                  <a:lnTo>
                    <a:pt x="91" y="90"/>
                  </a:lnTo>
                  <a:cubicBezTo>
                    <a:pt x="84" y="87"/>
                    <a:pt x="76" y="85"/>
                    <a:pt x="69" y="85"/>
                  </a:cubicBezTo>
                  <a:cubicBezTo>
                    <a:pt x="59" y="85"/>
                    <a:pt x="50" y="88"/>
                    <a:pt x="41" y="93"/>
                  </a:cubicBezTo>
                  <a:cubicBezTo>
                    <a:pt x="14" y="104"/>
                    <a:pt x="1" y="136"/>
                    <a:pt x="16" y="136"/>
                  </a:cubicBezTo>
                  <a:cubicBezTo>
                    <a:pt x="19" y="136"/>
                    <a:pt x="22" y="135"/>
                    <a:pt x="25" y="133"/>
                  </a:cubicBezTo>
                  <a:lnTo>
                    <a:pt x="31" y="159"/>
                  </a:lnTo>
                  <a:cubicBezTo>
                    <a:pt x="20" y="189"/>
                    <a:pt x="21" y="205"/>
                    <a:pt x="27" y="205"/>
                  </a:cubicBezTo>
                  <a:cubicBezTo>
                    <a:pt x="33" y="205"/>
                    <a:pt x="43" y="193"/>
                    <a:pt x="53" y="165"/>
                  </a:cubicBezTo>
                  <a:cubicBezTo>
                    <a:pt x="65" y="134"/>
                    <a:pt x="71" y="120"/>
                    <a:pt x="73" y="120"/>
                  </a:cubicBezTo>
                  <a:lnTo>
                    <a:pt x="73" y="120"/>
                  </a:lnTo>
                  <a:cubicBezTo>
                    <a:pt x="74" y="120"/>
                    <a:pt x="74" y="130"/>
                    <a:pt x="72" y="149"/>
                  </a:cubicBezTo>
                  <a:cubicBezTo>
                    <a:pt x="57" y="190"/>
                    <a:pt x="69" y="193"/>
                    <a:pt x="78" y="196"/>
                  </a:cubicBezTo>
                  <a:cubicBezTo>
                    <a:pt x="91" y="202"/>
                    <a:pt x="91" y="202"/>
                    <a:pt x="85" y="221"/>
                  </a:cubicBezTo>
                  <a:cubicBezTo>
                    <a:pt x="75" y="240"/>
                    <a:pt x="82" y="265"/>
                    <a:pt x="91" y="268"/>
                  </a:cubicBezTo>
                  <a:cubicBezTo>
                    <a:pt x="95" y="270"/>
                    <a:pt x="98" y="272"/>
                    <a:pt x="100" y="272"/>
                  </a:cubicBezTo>
                  <a:cubicBezTo>
                    <a:pt x="104" y="272"/>
                    <a:pt x="106" y="267"/>
                    <a:pt x="110" y="253"/>
                  </a:cubicBezTo>
                  <a:cubicBezTo>
                    <a:pt x="109" y="245"/>
                    <a:pt x="111" y="240"/>
                    <a:pt x="114" y="240"/>
                  </a:cubicBezTo>
                  <a:cubicBezTo>
                    <a:pt x="119" y="240"/>
                    <a:pt x="127" y="253"/>
                    <a:pt x="125" y="281"/>
                  </a:cubicBezTo>
                  <a:cubicBezTo>
                    <a:pt x="127" y="292"/>
                    <a:pt x="128" y="298"/>
                    <a:pt x="129" y="298"/>
                  </a:cubicBezTo>
                  <a:cubicBezTo>
                    <a:pt x="132" y="298"/>
                    <a:pt x="136" y="288"/>
                    <a:pt x="144" y="265"/>
                  </a:cubicBezTo>
                  <a:cubicBezTo>
                    <a:pt x="150" y="248"/>
                    <a:pt x="157" y="240"/>
                    <a:pt x="163" y="240"/>
                  </a:cubicBezTo>
                  <a:cubicBezTo>
                    <a:pt x="171" y="240"/>
                    <a:pt x="177" y="253"/>
                    <a:pt x="176" y="278"/>
                  </a:cubicBezTo>
                  <a:lnTo>
                    <a:pt x="201" y="287"/>
                  </a:lnTo>
                  <a:cubicBezTo>
                    <a:pt x="201" y="287"/>
                    <a:pt x="202" y="287"/>
                    <a:pt x="203" y="287"/>
                  </a:cubicBezTo>
                  <a:cubicBezTo>
                    <a:pt x="211" y="287"/>
                    <a:pt x="217" y="270"/>
                    <a:pt x="226" y="253"/>
                  </a:cubicBezTo>
                  <a:cubicBezTo>
                    <a:pt x="233" y="230"/>
                    <a:pt x="236" y="220"/>
                    <a:pt x="238" y="220"/>
                  </a:cubicBezTo>
                  <a:cubicBezTo>
                    <a:pt x="240" y="220"/>
                    <a:pt x="242" y="226"/>
                    <a:pt x="245" y="237"/>
                  </a:cubicBezTo>
                  <a:cubicBezTo>
                    <a:pt x="245" y="249"/>
                    <a:pt x="245" y="265"/>
                    <a:pt x="241" y="278"/>
                  </a:cubicBezTo>
                  <a:cubicBezTo>
                    <a:pt x="232" y="300"/>
                    <a:pt x="245" y="303"/>
                    <a:pt x="254" y="306"/>
                  </a:cubicBezTo>
                  <a:cubicBezTo>
                    <a:pt x="260" y="309"/>
                    <a:pt x="269" y="312"/>
                    <a:pt x="277" y="312"/>
                  </a:cubicBezTo>
                  <a:cubicBezTo>
                    <a:pt x="285" y="312"/>
                    <a:pt x="292" y="309"/>
                    <a:pt x="295" y="300"/>
                  </a:cubicBezTo>
                  <a:cubicBezTo>
                    <a:pt x="297" y="294"/>
                    <a:pt x="299" y="292"/>
                    <a:pt x="299" y="292"/>
                  </a:cubicBezTo>
                  <a:lnTo>
                    <a:pt x="299" y="292"/>
                  </a:lnTo>
                  <a:cubicBezTo>
                    <a:pt x="299" y="292"/>
                    <a:pt x="293" y="305"/>
                    <a:pt x="288" y="318"/>
                  </a:cubicBezTo>
                  <a:cubicBezTo>
                    <a:pt x="297" y="323"/>
                    <a:pt x="297" y="333"/>
                    <a:pt x="298" y="333"/>
                  </a:cubicBezTo>
                  <a:cubicBezTo>
                    <a:pt x="298" y="333"/>
                    <a:pt x="299" y="331"/>
                    <a:pt x="301" y="325"/>
                  </a:cubicBezTo>
                  <a:cubicBezTo>
                    <a:pt x="301" y="325"/>
                    <a:pt x="310" y="328"/>
                    <a:pt x="326" y="356"/>
                  </a:cubicBezTo>
                  <a:cubicBezTo>
                    <a:pt x="330" y="364"/>
                    <a:pt x="337" y="367"/>
                    <a:pt x="344" y="367"/>
                  </a:cubicBezTo>
                  <a:cubicBezTo>
                    <a:pt x="362" y="367"/>
                    <a:pt x="384" y="342"/>
                    <a:pt x="370" y="306"/>
                  </a:cubicBezTo>
                  <a:cubicBezTo>
                    <a:pt x="366" y="303"/>
                    <a:pt x="363" y="301"/>
                    <a:pt x="364" y="301"/>
                  </a:cubicBezTo>
                  <a:lnTo>
                    <a:pt x="364" y="301"/>
                  </a:lnTo>
                  <a:cubicBezTo>
                    <a:pt x="365" y="301"/>
                    <a:pt x="370" y="304"/>
                    <a:pt x="382" y="309"/>
                  </a:cubicBezTo>
                  <a:cubicBezTo>
                    <a:pt x="383" y="309"/>
                    <a:pt x="384" y="309"/>
                    <a:pt x="385" y="309"/>
                  </a:cubicBezTo>
                  <a:cubicBezTo>
                    <a:pt x="393" y="309"/>
                    <a:pt x="401" y="293"/>
                    <a:pt x="401" y="293"/>
                  </a:cubicBezTo>
                  <a:cubicBezTo>
                    <a:pt x="405" y="282"/>
                    <a:pt x="410" y="278"/>
                    <a:pt x="417" y="278"/>
                  </a:cubicBezTo>
                  <a:cubicBezTo>
                    <a:pt x="420" y="278"/>
                    <a:pt x="425" y="280"/>
                    <a:pt x="429" y="281"/>
                  </a:cubicBezTo>
                  <a:lnTo>
                    <a:pt x="414" y="322"/>
                  </a:lnTo>
                  <a:cubicBezTo>
                    <a:pt x="394" y="355"/>
                    <a:pt x="393" y="378"/>
                    <a:pt x="402" y="378"/>
                  </a:cubicBezTo>
                  <a:cubicBezTo>
                    <a:pt x="408" y="378"/>
                    <a:pt x="418" y="370"/>
                    <a:pt x="429" y="350"/>
                  </a:cubicBezTo>
                  <a:cubicBezTo>
                    <a:pt x="432" y="343"/>
                    <a:pt x="433" y="341"/>
                    <a:pt x="433" y="341"/>
                  </a:cubicBezTo>
                  <a:lnTo>
                    <a:pt x="433" y="341"/>
                  </a:lnTo>
                  <a:cubicBezTo>
                    <a:pt x="434" y="341"/>
                    <a:pt x="428" y="355"/>
                    <a:pt x="423" y="369"/>
                  </a:cubicBezTo>
                  <a:cubicBezTo>
                    <a:pt x="419" y="381"/>
                    <a:pt x="422" y="388"/>
                    <a:pt x="432" y="388"/>
                  </a:cubicBezTo>
                  <a:cubicBezTo>
                    <a:pt x="438" y="388"/>
                    <a:pt x="447" y="385"/>
                    <a:pt x="458" y="381"/>
                  </a:cubicBezTo>
                  <a:cubicBezTo>
                    <a:pt x="458" y="381"/>
                    <a:pt x="459" y="381"/>
                    <a:pt x="459" y="381"/>
                  </a:cubicBezTo>
                  <a:cubicBezTo>
                    <a:pt x="469" y="381"/>
                    <a:pt x="493" y="349"/>
                    <a:pt x="502" y="331"/>
                  </a:cubicBezTo>
                  <a:cubicBezTo>
                    <a:pt x="506" y="317"/>
                    <a:pt x="512" y="314"/>
                    <a:pt x="516" y="314"/>
                  </a:cubicBezTo>
                  <a:cubicBezTo>
                    <a:pt x="519" y="314"/>
                    <a:pt x="520" y="315"/>
                    <a:pt x="520" y="315"/>
                  </a:cubicBezTo>
                  <a:cubicBezTo>
                    <a:pt x="530" y="318"/>
                    <a:pt x="530" y="318"/>
                    <a:pt x="523" y="337"/>
                  </a:cubicBezTo>
                  <a:cubicBezTo>
                    <a:pt x="515" y="360"/>
                    <a:pt x="518" y="373"/>
                    <a:pt x="527" y="373"/>
                  </a:cubicBezTo>
                  <a:cubicBezTo>
                    <a:pt x="535" y="373"/>
                    <a:pt x="546" y="366"/>
                    <a:pt x="558" y="350"/>
                  </a:cubicBezTo>
                  <a:lnTo>
                    <a:pt x="558" y="350"/>
                  </a:lnTo>
                  <a:lnTo>
                    <a:pt x="549" y="372"/>
                  </a:lnTo>
                  <a:cubicBezTo>
                    <a:pt x="542" y="390"/>
                    <a:pt x="545" y="412"/>
                    <a:pt x="608" y="416"/>
                  </a:cubicBezTo>
                  <a:cubicBezTo>
                    <a:pt x="655" y="431"/>
                    <a:pt x="686" y="444"/>
                    <a:pt x="680" y="463"/>
                  </a:cubicBezTo>
                  <a:cubicBezTo>
                    <a:pt x="679" y="468"/>
                    <a:pt x="681" y="471"/>
                    <a:pt x="687" y="471"/>
                  </a:cubicBezTo>
                  <a:cubicBezTo>
                    <a:pt x="704" y="471"/>
                    <a:pt x="743" y="451"/>
                    <a:pt x="768" y="428"/>
                  </a:cubicBezTo>
                  <a:lnTo>
                    <a:pt x="768" y="428"/>
                  </a:lnTo>
                  <a:cubicBezTo>
                    <a:pt x="762" y="450"/>
                    <a:pt x="774" y="453"/>
                    <a:pt x="796" y="463"/>
                  </a:cubicBezTo>
                  <a:cubicBezTo>
                    <a:pt x="831" y="475"/>
                    <a:pt x="831" y="475"/>
                    <a:pt x="821" y="494"/>
                  </a:cubicBezTo>
                  <a:cubicBezTo>
                    <a:pt x="808" y="512"/>
                    <a:pt x="802" y="520"/>
                    <a:pt x="804" y="520"/>
                  </a:cubicBezTo>
                  <a:cubicBezTo>
                    <a:pt x="806" y="520"/>
                    <a:pt x="815" y="512"/>
                    <a:pt x="834" y="497"/>
                  </a:cubicBezTo>
                  <a:cubicBezTo>
                    <a:pt x="841" y="487"/>
                    <a:pt x="849" y="482"/>
                    <a:pt x="855" y="482"/>
                  </a:cubicBezTo>
                  <a:cubicBezTo>
                    <a:pt x="870" y="482"/>
                    <a:pt x="880" y="506"/>
                    <a:pt x="871" y="535"/>
                  </a:cubicBezTo>
                  <a:cubicBezTo>
                    <a:pt x="865" y="553"/>
                    <a:pt x="874" y="557"/>
                    <a:pt x="896" y="566"/>
                  </a:cubicBezTo>
                  <a:cubicBezTo>
                    <a:pt x="904" y="560"/>
                    <a:pt x="912" y="557"/>
                    <a:pt x="921" y="557"/>
                  </a:cubicBezTo>
                  <a:cubicBezTo>
                    <a:pt x="933" y="557"/>
                    <a:pt x="947" y="562"/>
                    <a:pt x="962" y="566"/>
                  </a:cubicBezTo>
                  <a:cubicBezTo>
                    <a:pt x="974" y="571"/>
                    <a:pt x="981" y="573"/>
                    <a:pt x="986" y="573"/>
                  </a:cubicBezTo>
                  <a:cubicBezTo>
                    <a:pt x="996" y="573"/>
                    <a:pt x="999" y="565"/>
                    <a:pt x="1009" y="541"/>
                  </a:cubicBezTo>
                  <a:cubicBezTo>
                    <a:pt x="1017" y="515"/>
                    <a:pt x="1025" y="507"/>
                    <a:pt x="1036" y="507"/>
                  </a:cubicBezTo>
                  <a:cubicBezTo>
                    <a:pt x="1042" y="507"/>
                    <a:pt x="1048" y="509"/>
                    <a:pt x="1056" y="513"/>
                  </a:cubicBezTo>
                  <a:cubicBezTo>
                    <a:pt x="1069" y="519"/>
                    <a:pt x="1078" y="522"/>
                    <a:pt x="1072" y="541"/>
                  </a:cubicBezTo>
                  <a:cubicBezTo>
                    <a:pt x="1072" y="541"/>
                    <a:pt x="1075" y="566"/>
                    <a:pt x="1088" y="569"/>
                  </a:cubicBezTo>
                  <a:cubicBezTo>
                    <a:pt x="1097" y="572"/>
                    <a:pt x="1110" y="578"/>
                    <a:pt x="1103" y="597"/>
                  </a:cubicBezTo>
                  <a:cubicBezTo>
                    <a:pt x="1106" y="613"/>
                    <a:pt x="1116" y="622"/>
                    <a:pt x="1128" y="629"/>
                  </a:cubicBezTo>
                  <a:cubicBezTo>
                    <a:pt x="1150" y="638"/>
                    <a:pt x="1172" y="644"/>
                    <a:pt x="1166" y="666"/>
                  </a:cubicBezTo>
                  <a:cubicBezTo>
                    <a:pt x="1170" y="667"/>
                    <a:pt x="1172" y="668"/>
                    <a:pt x="1174" y="668"/>
                  </a:cubicBezTo>
                  <a:cubicBezTo>
                    <a:pt x="1179" y="668"/>
                    <a:pt x="1180" y="664"/>
                    <a:pt x="1185" y="651"/>
                  </a:cubicBezTo>
                  <a:cubicBezTo>
                    <a:pt x="1188" y="638"/>
                    <a:pt x="1196" y="628"/>
                    <a:pt x="1208" y="628"/>
                  </a:cubicBezTo>
                  <a:cubicBezTo>
                    <a:pt x="1218" y="628"/>
                    <a:pt x="1231" y="634"/>
                    <a:pt x="1247" y="651"/>
                  </a:cubicBezTo>
                  <a:cubicBezTo>
                    <a:pt x="1260" y="656"/>
                    <a:pt x="1278" y="663"/>
                    <a:pt x="1291" y="663"/>
                  </a:cubicBezTo>
                  <a:cubicBezTo>
                    <a:pt x="1300" y="663"/>
                    <a:pt x="1308" y="660"/>
                    <a:pt x="1310" y="651"/>
                  </a:cubicBezTo>
                  <a:cubicBezTo>
                    <a:pt x="1323" y="657"/>
                    <a:pt x="1323" y="657"/>
                    <a:pt x="1316" y="676"/>
                  </a:cubicBezTo>
                  <a:cubicBezTo>
                    <a:pt x="1307" y="698"/>
                    <a:pt x="1311" y="710"/>
                    <a:pt x="1323" y="710"/>
                  </a:cubicBezTo>
                  <a:cubicBezTo>
                    <a:pt x="1332" y="710"/>
                    <a:pt x="1345" y="704"/>
                    <a:pt x="1360" y="691"/>
                  </a:cubicBezTo>
                  <a:cubicBezTo>
                    <a:pt x="1363" y="683"/>
                    <a:pt x="1367" y="679"/>
                    <a:pt x="1370" y="679"/>
                  </a:cubicBezTo>
                  <a:cubicBezTo>
                    <a:pt x="1376" y="679"/>
                    <a:pt x="1380" y="686"/>
                    <a:pt x="1382" y="701"/>
                  </a:cubicBezTo>
                  <a:cubicBezTo>
                    <a:pt x="1382" y="701"/>
                    <a:pt x="1383" y="701"/>
                    <a:pt x="1385" y="701"/>
                  </a:cubicBezTo>
                  <a:cubicBezTo>
                    <a:pt x="1390" y="701"/>
                    <a:pt x="1399" y="699"/>
                    <a:pt x="1410" y="688"/>
                  </a:cubicBezTo>
                  <a:cubicBezTo>
                    <a:pt x="1418" y="681"/>
                    <a:pt x="1423" y="678"/>
                    <a:pt x="1427" y="678"/>
                  </a:cubicBezTo>
                  <a:cubicBezTo>
                    <a:pt x="1432" y="678"/>
                    <a:pt x="1436" y="685"/>
                    <a:pt x="1445" y="701"/>
                  </a:cubicBezTo>
                  <a:cubicBezTo>
                    <a:pt x="1439" y="719"/>
                    <a:pt x="1448" y="726"/>
                    <a:pt x="1460" y="729"/>
                  </a:cubicBezTo>
                  <a:cubicBezTo>
                    <a:pt x="1464" y="727"/>
                    <a:pt x="1468" y="727"/>
                    <a:pt x="1474" y="727"/>
                  </a:cubicBezTo>
                  <a:cubicBezTo>
                    <a:pt x="1516" y="727"/>
                    <a:pt x="1614" y="766"/>
                    <a:pt x="1617" y="788"/>
                  </a:cubicBezTo>
                  <a:cubicBezTo>
                    <a:pt x="1630" y="778"/>
                    <a:pt x="1634" y="774"/>
                    <a:pt x="1639" y="774"/>
                  </a:cubicBezTo>
                  <a:cubicBezTo>
                    <a:pt x="1640" y="774"/>
                    <a:pt x="1642" y="775"/>
                    <a:pt x="1645" y="776"/>
                  </a:cubicBezTo>
                  <a:cubicBezTo>
                    <a:pt x="1644" y="794"/>
                    <a:pt x="1647" y="802"/>
                    <a:pt x="1651" y="802"/>
                  </a:cubicBezTo>
                  <a:cubicBezTo>
                    <a:pt x="1657" y="802"/>
                    <a:pt x="1668" y="787"/>
                    <a:pt x="1677" y="763"/>
                  </a:cubicBezTo>
                  <a:lnTo>
                    <a:pt x="1664" y="760"/>
                  </a:lnTo>
                  <a:lnTo>
                    <a:pt x="1655" y="757"/>
                  </a:lnTo>
                  <a:cubicBezTo>
                    <a:pt x="1660" y="741"/>
                    <a:pt x="1668" y="733"/>
                    <a:pt x="1675" y="733"/>
                  </a:cubicBezTo>
                  <a:cubicBezTo>
                    <a:pt x="1686" y="733"/>
                    <a:pt x="1693" y="752"/>
                    <a:pt x="1680" y="788"/>
                  </a:cubicBezTo>
                  <a:cubicBezTo>
                    <a:pt x="1678" y="812"/>
                    <a:pt x="1677" y="823"/>
                    <a:pt x="1681" y="823"/>
                  </a:cubicBezTo>
                  <a:cubicBezTo>
                    <a:pt x="1684" y="823"/>
                    <a:pt x="1690" y="814"/>
                    <a:pt x="1702" y="798"/>
                  </a:cubicBezTo>
                  <a:cubicBezTo>
                    <a:pt x="1713" y="781"/>
                    <a:pt x="1722" y="773"/>
                    <a:pt x="1727" y="773"/>
                  </a:cubicBezTo>
                  <a:cubicBezTo>
                    <a:pt x="1735" y="773"/>
                    <a:pt x="1738" y="786"/>
                    <a:pt x="1736" y="810"/>
                  </a:cubicBezTo>
                  <a:cubicBezTo>
                    <a:pt x="1728" y="830"/>
                    <a:pt x="1724" y="839"/>
                    <a:pt x="1726" y="839"/>
                  </a:cubicBezTo>
                  <a:cubicBezTo>
                    <a:pt x="1728" y="839"/>
                    <a:pt x="1735" y="830"/>
                    <a:pt x="1749" y="814"/>
                  </a:cubicBezTo>
                  <a:cubicBezTo>
                    <a:pt x="1774" y="777"/>
                    <a:pt x="1798" y="757"/>
                    <a:pt x="1810" y="757"/>
                  </a:cubicBezTo>
                  <a:cubicBezTo>
                    <a:pt x="1823" y="757"/>
                    <a:pt x="1825" y="775"/>
                    <a:pt x="1811" y="814"/>
                  </a:cubicBezTo>
                  <a:cubicBezTo>
                    <a:pt x="1796" y="854"/>
                    <a:pt x="1799" y="876"/>
                    <a:pt x="1811" y="882"/>
                  </a:cubicBezTo>
                  <a:cubicBezTo>
                    <a:pt x="1812" y="883"/>
                    <a:pt x="1813" y="883"/>
                    <a:pt x="1814" y="883"/>
                  </a:cubicBezTo>
                  <a:cubicBezTo>
                    <a:pt x="1825" y="883"/>
                    <a:pt x="1831" y="865"/>
                    <a:pt x="1837" y="845"/>
                  </a:cubicBezTo>
                  <a:cubicBezTo>
                    <a:pt x="1838" y="826"/>
                    <a:pt x="1841" y="816"/>
                    <a:pt x="1845" y="816"/>
                  </a:cubicBezTo>
                  <a:cubicBezTo>
                    <a:pt x="1850" y="816"/>
                    <a:pt x="1855" y="829"/>
                    <a:pt x="1858" y="854"/>
                  </a:cubicBezTo>
                  <a:cubicBezTo>
                    <a:pt x="1867" y="902"/>
                    <a:pt x="1879" y="921"/>
                    <a:pt x="1901" y="921"/>
                  </a:cubicBezTo>
                  <a:cubicBezTo>
                    <a:pt x="1912" y="921"/>
                    <a:pt x="1926" y="916"/>
                    <a:pt x="1943" y="908"/>
                  </a:cubicBezTo>
                  <a:cubicBezTo>
                    <a:pt x="1963" y="900"/>
                    <a:pt x="1981" y="896"/>
                    <a:pt x="1993" y="896"/>
                  </a:cubicBezTo>
                  <a:cubicBezTo>
                    <a:pt x="2014" y="896"/>
                    <a:pt x="2017" y="907"/>
                    <a:pt x="1987" y="923"/>
                  </a:cubicBezTo>
                  <a:cubicBezTo>
                    <a:pt x="1964" y="942"/>
                    <a:pt x="1955" y="950"/>
                    <a:pt x="1959" y="950"/>
                  </a:cubicBezTo>
                  <a:cubicBezTo>
                    <a:pt x="1961" y="950"/>
                    <a:pt x="1969" y="947"/>
                    <a:pt x="1981" y="942"/>
                  </a:cubicBezTo>
                  <a:lnTo>
                    <a:pt x="2034" y="964"/>
                  </a:lnTo>
                  <a:cubicBezTo>
                    <a:pt x="2035" y="964"/>
                    <a:pt x="2036" y="964"/>
                    <a:pt x="2037" y="964"/>
                  </a:cubicBezTo>
                  <a:cubicBezTo>
                    <a:pt x="2050" y="964"/>
                    <a:pt x="2066" y="950"/>
                    <a:pt x="2072" y="933"/>
                  </a:cubicBezTo>
                  <a:lnTo>
                    <a:pt x="2072" y="933"/>
                  </a:lnTo>
                  <a:cubicBezTo>
                    <a:pt x="2069" y="964"/>
                    <a:pt x="2077" y="987"/>
                    <a:pt x="2094" y="987"/>
                  </a:cubicBezTo>
                  <a:cubicBezTo>
                    <a:pt x="2101" y="987"/>
                    <a:pt x="2111" y="983"/>
                    <a:pt x="2122" y="973"/>
                  </a:cubicBezTo>
                  <a:lnTo>
                    <a:pt x="2144" y="983"/>
                  </a:lnTo>
                  <a:cubicBezTo>
                    <a:pt x="2147" y="984"/>
                    <a:pt x="2149" y="984"/>
                    <a:pt x="2151" y="984"/>
                  </a:cubicBezTo>
                  <a:cubicBezTo>
                    <a:pt x="2155" y="984"/>
                    <a:pt x="2159" y="981"/>
                    <a:pt x="2172" y="970"/>
                  </a:cubicBezTo>
                  <a:cubicBezTo>
                    <a:pt x="2176" y="967"/>
                    <a:pt x="2179" y="965"/>
                    <a:pt x="2182" y="965"/>
                  </a:cubicBezTo>
                  <a:cubicBezTo>
                    <a:pt x="2192" y="965"/>
                    <a:pt x="2195" y="984"/>
                    <a:pt x="2200" y="1002"/>
                  </a:cubicBezTo>
                  <a:cubicBezTo>
                    <a:pt x="2202" y="1020"/>
                    <a:pt x="2205" y="1037"/>
                    <a:pt x="2210" y="1037"/>
                  </a:cubicBezTo>
                  <a:cubicBezTo>
                    <a:pt x="2211" y="1037"/>
                    <a:pt x="2213" y="1035"/>
                    <a:pt x="2216" y="1030"/>
                  </a:cubicBezTo>
                  <a:cubicBezTo>
                    <a:pt x="2222" y="1011"/>
                    <a:pt x="2250" y="998"/>
                    <a:pt x="2269" y="983"/>
                  </a:cubicBezTo>
                  <a:cubicBezTo>
                    <a:pt x="2273" y="979"/>
                    <a:pt x="2277" y="978"/>
                    <a:pt x="2279" y="978"/>
                  </a:cubicBezTo>
                  <a:cubicBezTo>
                    <a:pt x="2288" y="978"/>
                    <a:pt x="2287" y="996"/>
                    <a:pt x="2272" y="1008"/>
                  </a:cubicBezTo>
                  <a:cubicBezTo>
                    <a:pt x="2266" y="1027"/>
                    <a:pt x="2266" y="1027"/>
                    <a:pt x="2282" y="1055"/>
                  </a:cubicBezTo>
                  <a:cubicBezTo>
                    <a:pt x="2288" y="1056"/>
                    <a:pt x="2298" y="1060"/>
                    <a:pt x="2306" y="1060"/>
                  </a:cubicBezTo>
                  <a:cubicBezTo>
                    <a:pt x="2313" y="1060"/>
                    <a:pt x="2319" y="1057"/>
                    <a:pt x="2322" y="1049"/>
                  </a:cubicBezTo>
                  <a:cubicBezTo>
                    <a:pt x="2324" y="1043"/>
                    <a:pt x="2330" y="1040"/>
                    <a:pt x="2339" y="1040"/>
                  </a:cubicBezTo>
                  <a:cubicBezTo>
                    <a:pt x="2361" y="1040"/>
                    <a:pt x="2398" y="1058"/>
                    <a:pt x="2401" y="1077"/>
                  </a:cubicBezTo>
                  <a:lnTo>
                    <a:pt x="2423" y="1086"/>
                  </a:lnTo>
                  <a:cubicBezTo>
                    <a:pt x="2424" y="1086"/>
                    <a:pt x="2425" y="1087"/>
                    <a:pt x="2426" y="1087"/>
                  </a:cubicBezTo>
                  <a:cubicBezTo>
                    <a:pt x="2437" y="1087"/>
                    <a:pt x="2452" y="1076"/>
                    <a:pt x="2461" y="1076"/>
                  </a:cubicBezTo>
                  <a:cubicBezTo>
                    <a:pt x="2462" y="1076"/>
                    <a:pt x="2462" y="1076"/>
                    <a:pt x="2463" y="1077"/>
                  </a:cubicBezTo>
                  <a:cubicBezTo>
                    <a:pt x="2463" y="1077"/>
                    <a:pt x="2466" y="1078"/>
                    <a:pt x="2470" y="1078"/>
                  </a:cubicBezTo>
                  <a:cubicBezTo>
                    <a:pt x="2476" y="1078"/>
                    <a:pt x="2484" y="1076"/>
                    <a:pt x="2495" y="1067"/>
                  </a:cubicBezTo>
                  <a:cubicBezTo>
                    <a:pt x="2504" y="1070"/>
                    <a:pt x="2517" y="1074"/>
                    <a:pt x="2507" y="1096"/>
                  </a:cubicBezTo>
                  <a:cubicBezTo>
                    <a:pt x="2521" y="1077"/>
                    <a:pt x="2528" y="1068"/>
                    <a:pt x="2531" y="1068"/>
                  </a:cubicBezTo>
                  <a:cubicBezTo>
                    <a:pt x="2535" y="1068"/>
                    <a:pt x="2534" y="1079"/>
                    <a:pt x="2532" y="1102"/>
                  </a:cubicBezTo>
                  <a:cubicBezTo>
                    <a:pt x="2524" y="1123"/>
                    <a:pt x="2520" y="1133"/>
                    <a:pt x="2522" y="1133"/>
                  </a:cubicBezTo>
                  <a:cubicBezTo>
                    <a:pt x="2523" y="1133"/>
                    <a:pt x="2530" y="1125"/>
                    <a:pt x="2542" y="1108"/>
                  </a:cubicBezTo>
                  <a:cubicBezTo>
                    <a:pt x="2550" y="1101"/>
                    <a:pt x="2555" y="1097"/>
                    <a:pt x="2558" y="1097"/>
                  </a:cubicBezTo>
                  <a:cubicBezTo>
                    <a:pt x="2561" y="1097"/>
                    <a:pt x="2562" y="1102"/>
                    <a:pt x="2564" y="1114"/>
                  </a:cubicBezTo>
                  <a:cubicBezTo>
                    <a:pt x="2560" y="1125"/>
                    <a:pt x="2562" y="1131"/>
                    <a:pt x="2566" y="1131"/>
                  </a:cubicBezTo>
                  <a:cubicBezTo>
                    <a:pt x="2569" y="1131"/>
                    <a:pt x="2573" y="1127"/>
                    <a:pt x="2576" y="1117"/>
                  </a:cubicBezTo>
                  <a:cubicBezTo>
                    <a:pt x="2589" y="1100"/>
                    <a:pt x="2606" y="1089"/>
                    <a:pt x="2618" y="1089"/>
                  </a:cubicBezTo>
                  <a:cubicBezTo>
                    <a:pt x="2628" y="1089"/>
                    <a:pt x="2634" y="1098"/>
                    <a:pt x="2626" y="1117"/>
                  </a:cubicBezTo>
                  <a:cubicBezTo>
                    <a:pt x="2626" y="1117"/>
                    <a:pt x="2627" y="1118"/>
                    <a:pt x="2629" y="1118"/>
                  </a:cubicBezTo>
                  <a:cubicBezTo>
                    <a:pt x="2634" y="1118"/>
                    <a:pt x="2644" y="1116"/>
                    <a:pt x="2658" y="1105"/>
                  </a:cubicBezTo>
                  <a:cubicBezTo>
                    <a:pt x="2670" y="1088"/>
                    <a:pt x="2676" y="1079"/>
                    <a:pt x="2678" y="1079"/>
                  </a:cubicBezTo>
                  <a:lnTo>
                    <a:pt x="2678" y="1079"/>
                  </a:lnTo>
                  <a:cubicBezTo>
                    <a:pt x="2679" y="1079"/>
                    <a:pt x="2675" y="1089"/>
                    <a:pt x="2667" y="1108"/>
                  </a:cubicBezTo>
                  <a:cubicBezTo>
                    <a:pt x="2665" y="1132"/>
                    <a:pt x="2668" y="1144"/>
                    <a:pt x="2676" y="1144"/>
                  </a:cubicBezTo>
                  <a:cubicBezTo>
                    <a:pt x="2681" y="1144"/>
                    <a:pt x="2690" y="1136"/>
                    <a:pt x="2701" y="1121"/>
                  </a:cubicBezTo>
                  <a:cubicBezTo>
                    <a:pt x="2701" y="1121"/>
                    <a:pt x="2707" y="1116"/>
                    <a:pt x="2713" y="1116"/>
                  </a:cubicBezTo>
                  <a:cubicBezTo>
                    <a:pt x="2718" y="1116"/>
                    <a:pt x="2722" y="1119"/>
                    <a:pt x="2723" y="1130"/>
                  </a:cubicBezTo>
                  <a:cubicBezTo>
                    <a:pt x="2734" y="1150"/>
                    <a:pt x="2766" y="1177"/>
                    <a:pt x="2786" y="1177"/>
                  </a:cubicBezTo>
                  <a:cubicBezTo>
                    <a:pt x="2795" y="1177"/>
                    <a:pt x="2801" y="1172"/>
                    <a:pt x="2802" y="1158"/>
                  </a:cubicBezTo>
                  <a:lnTo>
                    <a:pt x="2824" y="1168"/>
                  </a:lnTo>
                  <a:cubicBezTo>
                    <a:pt x="2833" y="1185"/>
                    <a:pt x="2842" y="1193"/>
                    <a:pt x="2851" y="1193"/>
                  </a:cubicBezTo>
                  <a:cubicBezTo>
                    <a:pt x="2857" y="1193"/>
                    <a:pt x="2863" y="1189"/>
                    <a:pt x="2871" y="1183"/>
                  </a:cubicBezTo>
                  <a:lnTo>
                    <a:pt x="2886" y="1168"/>
                  </a:lnTo>
                  <a:lnTo>
                    <a:pt x="2886" y="1168"/>
                  </a:lnTo>
                  <a:cubicBezTo>
                    <a:pt x="2880" y="1186"/>
                    <a:pt x="2886" y="1212"/>
                    <a:pt x="2896" y="1215"/>
                  </a:cubicBezTo>
                  <a:cubicBezTo>
                    <a:pt x="2900" y="1217"/>
                    <a:pt x="2903" y="1218"/>
                    <a:pt x="2905" y="1218"/>
                  </a:cubicBezTo>
                  <a:cubicBezTo>
                    <a:pt x="2909" y="1218"/>
                    <a:pt x="2911" y="1213"/>
                    <a:pt x="2915" y="1199"/>
                  </a:cubicBezTo>
                  <a:cubicBezTo>
                    <a:pt x="2913" y="1185"/>
                    <a:pt x="2916" y="1181"/>
                    <a:pt x="2922" y="1181"/>
                  </a:cubicBezTo>
                  <a:cubicBezTo>
                    <a:pt x="2925" y="1181"/>
                    <a:pt x="2929" y="1182"/>
                    <a:pt x="2933" y="1183"/>
                  </a:cubicBezTo>
                  <a:cubicBezTo>
                    <a:pt x="2943" y="1190"/>
                    <a:pt x="2949" y="1212"/>
                    <a:pt x="2940" y="1230"/>
                  </a:cubicBezTo>
                  <a:lnTo>
                    <a:pt x="2952" y="1237"/>
                  </a:lnTo>
                  <a:cubicBezTo>
                    <a:pt x="2959" y="1215"/>
                    <a:pt x="2966" y="1206"/>
                    <a:pt x="2970" y="1206"/>
                  </a:cubicBezTo>
                  <a:cubicBezTo>
                    <a:pt x="2973" y="1206"/>
                    <a:pt x="2974" y="1212"/>
                    <a:pt x="2971" y="1221"/>
                  </a:cubicBezTo>
                  <a:cubicBezTo>
                    <a:pt x="2971" y="1237"/>
                    <a:pt x="2980" y="1249"/>
                    <a:pt x="2996" y="1252"/>
                  </a:cubicBezTo>
                  <a:cubicBezTo>
                    <a:pt x="2999" y="1246"/>
                    <a:pt x="3001" y="1245"/>
                    <a:pt x="3003" y="1245"/>
                  </a:cubicBezTo>
                  <a:cubicBezTo>
                    <a:pt x="3006" y="1245"/>
                    <a:pt x="3005" y="1253"/>
                    <a:pt x="2998" y="1253"/>
                  </a:cubicBezTo>
                  <a:cubicBezTo>
                    <a:pt x="2998" y="1253"/>
                    <a:pt x="2997" y="1252"/>
                    <a:pt x="2996" y="1252"/>
                  </a:cubicBezTo>
                  <a:lnTo>
                    <a:pt x="2990" y="1271"/>
                  </a:lnTo>
                  <a:cubicBezTo>
                    <a:pt x="2991" y="1280"/>
                    <a:pt x="2993" y="1283"/>
                    <a:pt x="2995" y="1283"/>
                  </a:cubicBezTo>
                  <a:cubicBezTo>
                    <a:pt x="2999" y="1283"/>
                    <a:pt x="3004" y="1270"/>
                    <a:pt x="3009" y="1255"/>
                  </a:cubicBezTo>
                  <a:lnTo>
                    <a:pt x="3031" y="1265"/>
                  </a:lnTo>
                  <a:cubicBezTo>
                    <a:pt x="3036" y="1266"/>
                    <a:pt x="3040" y="1268"/>
                    <a:pt x="3044" y="1268"/>
                  </a:cubicBezTo>
                  <a:cubicBezTo>
                    <a:pt x="3049" y="1268"/>
                    <a:pt x="3051" y="1264"/>
                    <a:pt x="3049" y="1249"/>
                  </a:cubicBezTo>
                  <a:cubicBezTo>
                    <a:pt x="3055" y="1233"/>
                    <a:pt x="3060" y="1214"/>
                    <a:pt x="3070" y="1214"/>
                  </a:cubicBezTo>
                  <a:cubicBezTo>
                    <a:pt x="3072" y="1214"/>
                    <a:pt x="3073" y="1214"/>
                    <a:pt x="3074" y="1215"/>
                  </a:cubicBezTo>
                  <a:cubicBezTo>
                    <a:pt x="3076" y="1208"/>
                    <a:pt x="3078" y="1206"/>
                    <a:pt x="3079" y="1206"/>
                  </a:cubicBezTo>
                  <a:cubicBezTo>
                    <a:pt x="3081" y="1206"/>
                    <a:pt x="3081" y="1215"/>
                    <a:pt x="3076" y="1215"/>
                  </a:cubicBezTo>
                  <a:cubicBezTo>
                    <a:pt x="3076" y="1215"/>
                    <a:pt x="3075" y="1215"/>
                    <a:pt x="3074" y="1215"/>
                  </a:cubicBezTo>
                  <a:cubicBezTo>
                    <a:pt x="3068" y="1233"/>
                    <a:pt x="3059" y="1252"/>
                    <a:pt x="3071" y="1255"/>
                  </a:cubicBezTo>
                  <a:cubicBezTo>
                    <a:pt x="3084" y="1262"/>
                    <a:pt x="3074" y="1280"/>
                    <a:pt x="3074" y="1280"/>
                  </a:cubicBezTo>
                  <a:cubicBezTo>
                    <a:pt x="3060" y="1300"/>
                    <a:pt x="3071" y="1307"/>
                    <a:pt x="3087" y="1307"/>
                  </a:cubicBezTo>
                  <a:cubicBezTo>
                    <a:pt x="3099" y="1307"/>
                    <a:pt x="3113" y="1303"/>
                    <a:pt x="3121" y="1296"/>
                  </a:cubicBezTo>
                  <a:cubicBezTo>
                    <a:pt x="3136" y="1283"/>
                    <a:pt x="3147" y="1276"/>
                    <a:pt x="3153" y="1276"/>
                  </a:cubicBezTo>
                  <a:cubicBezTo>
                    <a:pt x="3161" y="1276"/>
                    <a:pt x="3162" y="1287"/>
                    <a:pt x="3153" y="1309"/>
                  </a:cubicBezTo>
                  <a:cubicBezTo>
                    <a:pt x="3149" y="1321"/>
                    <a:pt x="3150" y="1327"/>
                    <a:pt x="3153" y="1327"/>
                  </a:cubicBezTo>
                  <a:cubicBezTo>
                    <a:pt x="3162" y="1327"/>
                    <a:pt x="3186" y="1300"/>
                    <a:pt x="3209" y="1262"/>
                  </a:cubicBezTo>
                  <a:lnTo>
                    <a:pt x="3241" y="1208"/>
                  </a:lnTo>
                  <a:lnTo>
                    <a:pt x="3241" y="1208"/>
                  </a:lnTo>
                  <a:lnTo>
                    <a:pt x="3219" y="1268"/>
                  </a:lnTo>
                  <a:cubicBezTo>
                    <a:pt x="3208" y="1320"/>
                    <a:pt x="3205" y="1339"/>
                    <a:pt x="3216" y="1339"/>
                  </a:cubicBezTo>
                  <a:cubicBezTo>
                    <a:pt x="3222" y="1339"/>
                    <a:pt x="3233" y="1333"/>
                    <a:pt x="3250" y="1324"/>
                  </a:cubicBezTo>
                  <a:cubicBezTo>
                    <a:pt x="3264" y="1319"/>
                    <a:pt x="3272" y="1316"/>
                    <a:pt x="3275" y="1316"/>
                  </a:cubicBezTo>
                  <a:cubicBezTo>
                    <a:pt x="3279" y="1316"/>
                    <a:pt x="3277" y="1320"/>
                    <a:pt x="3272" y="1331"/>
                  </a:cubicBezTo>
                  <a:cubicBezTo>
                    <a:pt x="3266" y="1349"/>
                    <a:pt x="3278" y="1356"/>
                    <a:pt x="3309" y="1368"/>
                  </a:cubicBezTo>
                  <a:cubicBezTo>
                    <a:pt x="3327" y="1374"/>
                    <a:pt x="3338" y="1378"/>
                    <a:pt x="3347" y="1378"/>
                  </a:cubicBezTo>
                  <a:cubicBezTo>
                    <a:pt x="3355" y="1378"/>
                    <a:pt x="3360" y="1374"/>
                    <a:pt x="3363" y="1365"/>
                  </a:cubicBezTo>
                  <a:lnTo>
                    <a:pt x="3385" y="1371"/>
                  </a:lnTo>
                  <a:cubicBezTo>
                    <a:pt x="3383" y="1391"/>
                    <a:pt x="3388" y="1400"/>
                    <a:pt x="3394" y="1400"/>
                  </a:cubicBezTo>
                  <a:cubicBezTo>
                    <a:pt x="3402" y="1400"/>
                    <a:pt x="3411" y="1386"/>
                    <a:pt x="3413" y="1362"/>
                  </a:cubicBezTo>
                  <a:lnTo>
                    <a:pt x="3438" y="1368"/>
                  </a:lnTo>
                  <a:lnTo>
                    <a:pt x="3429" y="1390"/>
                  </a:lnTo>
                  <a:cubicBezTo>
                    <a:pt x="3422" y="1409"/>
                    <a:pt x="3444" y="1418"/>
                    <a:pt x="3535" y="1450"/>
                  </a:cubicBezTo>
                  <a:cubicBezTo>
                    <a:pt x="3587" y="1469"/>
                    <a:pt x="3615" y="1479"/>
                    <a:pt x="3632" y="1479"/>
                  </a:cubicBezTo>
                  <a:cubicBezTo>
                    <a:pt x="3647" y="1479"/>
                    <a:pt x="3653" y="1471"/>
                    <a:pt x="3660" y="1453"/>
                  </a:cubicBezTo>
                  <a:cubicBezTo>
                    <a:pt x="3672" y="1437"/>
                    <a:pt x="3681" y="1429"/>
                    <a:pt x="3686" y="1429"/>
                  </a:cubicBezTo>
                  <a:cubicBezTo>
                    <a:pt x="3691" y="1429"/>
                    <a:pt x="3691" y="1439"/>
                    <a:pt x="3682" y="1459"/>
                  </a:cubicBezTo>
                  <a:cubicBezTo>
                    <a:pt x="3678" y="1475"/>
                    <a:pt x="3678" y="1491"/>
                    <a:pt x="3681" y="1491"/>
                  </a:cubicBezTo>
                  <a:cubicBezTo>
                    <a:pt x="3682" y="1491"/>
                    <a:pt x="3684" y="1489"/>
                    <a:pt x="3686" y="1484"/>
                  </a:cubicBezTo>
                  <a:cubicBezTo>
                    <a:pt x="3701" y="1490"/>
                    <a:pt x="3711" y="1503"/>
                    <a:pt x="3714" y="1515"/>
                  </a:cubicBezTo>
                  <a:cubicBezTo>
                    <a:pt x="3723" y="1543"/>
                    <a:pt x="3733" y="1552"/>
                    <a:pt x="3741" y="1552"/>
                  </a:cubicBezTo>
                  <a:cubicBezTo>
                    <a:pt x="3748" y="1552"/>
                    <a:pt x="3755" y="1543"/>
                    <a:pt x="3758" y="1534"/>
                  </a:cubicBezTo>
                  <a:cubicBezTo>
                    <a:pt x="3759" y="1516"/>
                    <a:pt x="3760" y="1509"/>
                    <a:pt x="3762" y="1509"/>
                  </a:cubicBezTo>
                  <a:cubicBezTo>
                    <a:pt x="3764" y="1509"/>
                    <a:pt x="3766" y="1523"/>
                    <a:pt x="3770" y="1537"/>
                  </a:cubicBezTo>
                  <a:cubicBezTo>
                    <a:pt x="3772" y="1554"/>
                    <a:pt x="3775" y="1572"/>
                    <a:pt x="3780" y="1572"/>
                  </a:cubicBezTo>
                  <a:cubicBezTo>
                    <a:pt x="3782" y="1572"/>
                    <a:pt x="3783" y="1570"/>
                    <a:pt x="3786" y="1566"/>
                  </a:cubicBezTo>
                  <a:cubicBezTo>
                    <a:pt x="3792" y="1560"/>
                    <a:pt x="3806" y="1557"/>
                    <a:pt x="3820" y="1557"/>
                  </a:cubicBezTo>
                  <a:cubicBezTo>
                    <a:pt x="3845" y="1557"/>
                    <a:pt x="3872" y="1568"/>
                    <a:pt x="3864" y="1594"/>
                  </a:cubicBezTo>
                  <a:lnTo>
                    <a:pt x="3886" y="1603"/>
                  </a:lnTo>
                  <a:cubicBezTo>
                    <a:pt x="3889" y="1593"/>
                    <a:pt x="3895" y="1590"/>
                    <a:pt x="3903" y="1590"/>
                  </a:cubicBezTo>
                  <a:cubicBezTo>
                    <a:pt x="3912" y="1590"/>
                    <a:pt x="3924" y="1595"/>
                    <a:pt x="3936" y="1600"/>
                  </a:cubicBezTo>
                  <a:cubicBezTo>
                    <a:pt x="3958" y="1606"/>
                    <a:pt x="3971" y="1613"/>
                    <a:pt x="3964" y="1631"/>
                  </a:cubicBezTo>
                  <a:cubicBezTo>
                    <a:pt x="3953" y="1641"/>
                    <a:pt x="3953" y="1646"/>
                    <a:pt x="3962" y="1646"/>
                  </a:cubicBezTo>
                  <a:cubicBezTo>
                    <a:pt x="3967" y="1646"/>
                    <a:pt x="3976" y="1644"/>
                    <a:pt x="3986" y="1641"/>
                  </a:cubicBezTo>
                  <a:cubicBezTo>
                    <a:pt x="3987" y="1641"/>
                    <a:pt x="3987" y="1641"/>
                    <a:pt x="3988" y="1641"/>
                  </a:cubicBezTo>
                  <a:cubicBezTo>
                    <a:pt x="4000" y="1641"/>
                    <a:pt x="4022" y="1612"/>
                    <a:pt x="4032" y="1612"/>
                  </a:cubicBezTo>
                  <a:cubicBezTo>
                    <a:pt x="4033" y="1612"/>
                    <a:pt x="4033" y="1612"/>
                    <a:pt x="4033" y="1613"/>
                  </a:cubicBezTo>
                  <a:cubicBezTo>
                    <a:pt x="4039" y="1595"/>
                    <a:pt x="4055" y="1581"/>
                    <a:pt x="4068" y="1581"/>
                  </a:cubicBezTo>
                  <a:cubicBezTo>
                    <a:pt x="4069" y="1581"/>
                    <a:pt x="4070" y="1581"/>
                    <a:pt x="4071" y="1581"/>
                  </a:cubicBezTo>
                  <a:lnTo>
                    <a:pt x="4065" y="1600"/>
                  </a:lnTo>
                  <a:lnTo>
                    <a:pt x="4049" y="1641"/>
                  </a:lnTo>
                  <a:cubicBezTo>
                    <a:pt x="4054" y="1642"/>
                    <a:pt x="4058" y="1643"/>
                    <a:pt x="4062" y="1643"/>
                  </a:cubicBezTo>
                  <a:cubicBezTo>
                    <a:pt x="4068" y="1643"/>
                    <a:pt x="4073" y="1640"/>
                    <a:pt x="4077" y="1628"/>
                  </a:cubicBezTo>
                  <a:cubicBezTo>
                    <a:pt x="4083" y="1653"/>
                    <a:pt x="4093" y="1657"/>
                    <a:pt x="4118" y="1666"/>
                  </a:cubicBezTo>
                  <a:cubicBezTo>
                    <a:pt x="4131" y="1670"/>
                    <a:pt x="4144" y="1674"/>
                    <a:pt x="4156" y="1674"/>
                  </a:cubicBezTo>
                  <a:cubicBezTo>
                    <a:pt x="4165" y="1674"/>
                    <a:pt x="4173" y="1672"/>
                    <a:pt x="4181" y="1666"/>
                  </a:cubicBezTo>
                  <a:cubicBezTo>
                    <a:pt x="4181" y="1697"/>
                    <a:pt x="4205" y="1716"/>
                    <a:pt x="4231" y="1716"/>
                  </a:cubicBezTo>
                  <a:cubicBezTo>
                    <a:pt x="4244" y="1716"/>
                    <a:pt x="4258" y="1711"/>
                    <a:pt x="4268" y="1700"/>
                  </a:cubicBezTo>
                  <a:cubicBezTo>
                    <a:pt x="4271" y="1691"/>
                    <a:pt x="4275" y="1687"/>
                    <a:pt x="4279" y="1687"/>
                  </a:cubicBezTo>
                  <a:cubicBezTo>
                    <a:pt x="4284" y="1687"/>
                    <a:pt x="4289" y="1694"/>
                    <a:pt x="4290" y="1707"/>
                  </a:cubicBezTo>
                  <a:cubicBezTo>
                    <a:pt x="4294" y="1721"/>
                    <a:pt x="4295" y="1727"/>
                    <a:pt x="4299" y="1727"/>
                  </a:cubicBezTo>
                  <a:cubicBezTo>
                    <a:pt x="4301" y="1727"/>
                    <a:pt x="4305" y="1723"/>
                    <a:pt x="4312" y="1716"/>
                  </a:cubicBezTo>
                  <a:cubicBezTo>
                    <a:pt x="4316" y="1713"/>
                    <a:pt x="4320" y="1711"/>
                    <a:pt x="4323" y="1711"/>
                  </a:cubicBezTo>
                  <a:cubicBezTo>
                    <a:pt x="4334" y="1711"/>
                    <a:pt x="4338" y="1730"/>
                    <a:pt x="4340" y="1747"/>
                  </a:cubicBezTo>
                  <a:cubicBezTo>
                    <a:pt x="4338" y="1776"/>
                    <a:pt x="4343" y="1787"/>
                    <a:pt x="4351" y="1787"/>
                  </a:cubicBezTo>
                  <a:cubicBezTo>
                    <a:pt x="4355" y="1787"/>
                    <a:pt x="4360" y="1784"/>
                    <a:pt x="4366" y="1779"/>
                  </a:cubicBezTo>
                  <a:cubicBezTo>
                    <a:pt x="4375" y="1776"/>
                    <a:pt x="4385" y="1774"/>
                    <a:pt x="4395" y="1774"/>
                  </a:cubicBezTo>
                  <a:cubicBezTo>
                    <a:pt x="4407" y="1774"/>
                    <a:pt x="4419" y="1777"/>
                    <a:pt x="4431" y="1782"/>
                  </a:cubicBezTo>
                  <a:cubicBezTo>
                    <a:pt x="4460" y="1769"/>
                    <a:pt x="4472" y="1772"/>
                    <a:pt x="4466" y="1751"/>
                  </a:cubicBezTo>
                  <a:cubicBezTo>
                    <a:pt x="4472" y="1735"/>
                    <a:pt x="4481" y="1725"/>
                    <a:pt x="4491" y="1716"/>
                  </a:cubicBezTo>
                  <a:cubicBezTo>
                    <a:pt x="4499" y="1713"/>
                    <a:pt x="4504" y="1712"/>
                    <a:pt x="4508" y="1712"/>
                  </a:cubicBezTo>
                  <a:cubicBezTo>
                    <a:pt x="4516" y="1712"/>
                    <a:pt x="4512" y="1720"/>
                    <a:pt x="4506" y="1720"/>
                  </a:cubicBezTo>
                  <a:cubicBezTo>
                    <a:pt x="4505" y="1720"/>
                    <a:pt x="4504" y="1719"/>
                    <a:pt x="4503" y="1719"/>
                  </a:cubicBezTo>
                  <a:cubicBezTo>
                    <a:pt x="4472" y="1729"/>
                    <a:pt x="4485" y="1735"/>
                    <a:pt x="4488" y="1757"/>
                  </a:cubicBezTo>
                  <a:cubicBezTo>
                    <a:pt x="4494" y="1776"/>
                    <a:pt x="4510" y="1791"/>
                    <a:pt x="4525" y="1794"/>
                  </a:cubicBezTo>
                  <a:lnTo>
                    <a:pt x="4572" y="1810"/>
                  </a:lnTo>
                  <a:cubicBezTo>
                    <a:pt x="4587" y="1829"/>
                    <a:pt x="4598" y="1839"/>
                    <a:pt x="4605" y="1839"/>
                  </a:cubicBezTo>
                  <a:cubicBezTo>
                    <a:pt x="4610" y="1839"/>
                    <a:pt x="4614" y="1834"/>
                    <a:pt x="4616" y="1826"/>
                  </a:cubicBezTo>
                  <a:lnTo>
                    <a:pt x="4623" y="1807"/>
                  </a:lnTo>
                  <a:lnTo>
                    <a:pt x="4623" y="1807"/>
                  </a:lnTo>
                  <a:cubicBezTo>
                    <a:pt x="4620" y="1840"/>
                    <a:pt x="4689" y="1874"/>
                    <a:pt x="4735" y="1874"/>
                  </a:cubicBezTo>
                  <a:cubicBezTo>
                    <a:pt x="4750" y="1874"/>
                    <a:pt x="4763" y="1870"/>
                    <a:pt x="4770" y="1860"/>
                  </a:cubicBezTo>
                  <a:lnTo>
                    <a:pt x="4770" y="1860"/>
                  </a:lnTo>
                  <a:lnTo>
                    <a:pt x="4760" y="1882"/>
                  </a:lnTo>
                  <a:cubicBezTo>
                    <a:pt x="4754" y="1901"/>
                    <a:pt x="4767" y="1904"/>
                    <a:pt x="4789" y="1913"/>
                  </a:cubicBezTo>
                  <a:cubicBezTo>
                    <a:pt x="4820" y="1913"/>
                    <a:pt x="4854" y="1920"/>
                    <a:pt x="4886" y="1926"/>
                  </a:cubicBezTo>
                  <a:cubicBezTo>
                    <a:pt x="4914" y="1936"/>
                    <a:pt x="4938" y="1945"/>
                    <a:pt x="4954" y="1945"/>
                  </a:cubicBezTo>
                  <a:cubicBezTo>
                    <a:pt x="4962" y="1945"/>
                    <a:pt x="4968" y="1942"/>
                    <a:pt x="4970" y="1935"/>
                  </a:cubicBezTo>
                  <a:cubicBezTo>
                    <a:pt x="4983" y="1939"/>
                    <a:pt x="4983" y="1939"/>
                    <a:pt x="4973" y="1960"/>
                  </a:cubicBezTo>
                  <a:cubicBezTo>
                    <a:pt x="4955" y="1976"/>
                    <a:pt x="4967" y="1979"/>
                    <a:pt x="4980" y="1982"/>
                  </a:cubicBezTo>
                  <a:cubicBezTo>
                    <a:pt x="4981" y="1983"/>
                    <a:pt x="4982" y="1984"/>
                    <a:pt x="4983" y="1984"/>
                  </a:cubicBezTo>
                  <a:cubicBezTo>
                    <a:pt x="4991" y="1984"/>
                    <a:pt x="4997" y="1965"/>
                    <a:pt x="5005" y="1948"/>
                  </a:cubicBezTo>
                  <a:cubicBezTo>
                    <a:pt x="5007" y="1940"/>
                    <a:pt x="5011" y="1936"/>
                    <a:pt x="5015" y="1936"/>
                  </a:cubicBezTo>
                  <a:cubicBezTo>
                    <a:pt x="5020" y="1936"/>
                    <a:pt x="5027" y="1944"/>
                    <a:pt x="5036" y="1960"/>
                  </a:cubicBezTo>
                  <a:cubicBezTo>
                    <a:pt x="5054" y="1983"/>
                    <a:pt x="5079" y="1998"/>
                    <a:pt x="5107" y="1998"/>
                  </a:cubicBezTo>
                  <a:cubicBezTo>
                    <a:pt x="5113" y="1998"/>
                    <a:pt x="5120" y="1997"/>
                    <a:pt x="5127" y="1995"/>
                  </a:cubicBezTo>
                  <a:cubicBezTo>
                    <a:pt x="5140" y="1998"/>
                    <a:pt x="5149" y="2001"/>
                    <a:pt x="5143" y="2023"/>
                  </a:cubicBezTo>
                  <a:cubicBezTo>
                    <a:pt x="5145" y="2038"/>
                    <a:pt x="5153" y="2056"/>
                    <a:pt x="5169" y="2056"/>
                  </a:cubicBezTo>
                  <a:cubicBezTo>
                    <a:pt x="5177" y="2056"/>
                    <a:pt x="5187" y="2052"/>
                    <a:pt x="5199" y="2042"/>
                  </a:cubicBezTo>
                  <a:cubicBezTo>
                    <a:pt x="5209" y="2045"/>
                    <a:pt x="5209" y="2045"/>
                    <a:pt x="5202" y="2067"/>
                  </a:cubicBezTo>
                  <a:cubicBezTo>
                    <a:pt x="5204" y="2080"/>
                    <a:pt x="5203" y="2094"/>
                    <a:pt x="5207" y="2094"/>
                  </a:cubicBezTo>
                  <a:cubicBezTo>
                    <a:pt x="5209" y="2094"/>
                    <a:pt x="5214" y="2088"/>
                    <a:pt x="5224" y="2073"/>
                  </a:cubicBezTo>
                  <a:cubicBezTo>
                    <a:pt x="5231" y="2071"/>
                    <a:pt x="5238" y="2070"/>
                    <a:pt x="5245" y="2070"/>
                  </a:cubicBezTo>
                  <a:cubicBezTo>
                    <a:pt x="5269" y="2070"/>
                    <a:pt x="5290" y="2083"/>
                    <a:pt x="5303" y="2105"/>
                  </a:cubicBezTo>
                  <a:cubicBezTo>
                    <a:pt x="5307" y="2106"/>
                    <a:pt x="5312" y="2107"/>
                    <a:pt x="5316" y="2107"/>
                  </a:cubicBezTo>
                  <a:cubicBezTo>
                    <a:pt x="5322" y="2107"/>
                    <a:pt x="5328" y="2104"/>
                    <a:pt x="5334" y="2092"/>
                  </a:cubicBezTo>
                  <a:lnTo>
                    <a:pt x="5340" y="2073"/>
                  </a:lnTo>
                  <a:lnTo>
                    <a:pt x="5340" y="2073"/>
                  </a:lnTo>
                  <a:cubicBezTo>
                    <a:pt x="5339" y="2096"/>
                    <a:pt x="5338" y="2107"/>
                    <a:pt x="5341" y="2107"/>
                  </a:cubicBezTo>
                  <a:cubicBezTo>
                    <a:pt x="5344" y="2107"/>
                    <a:pt x="5350" y="2098"/>
                    <a:pt x="5362" y="2080"/>
                  </a:cubicBezTo>
                  <a:cubicBezTo>
                    <a:pt x="5365" y="2071"/>
                    <a:pt x="5369" y="2067"/>
                    <a:pt x="5372" y="2067"/>
                  </a:cubicBezTo>
                  <a:cubicBezTo>
                    <a:pt x="5376" y="2067"/>
                    <a:pt x="5378" y="2074"/>
                    <a:pt x="5375" y="2086"/>
                  </a:cubicBezTo>
                  <a:cubicBezTo>
                    <a:pt x="5378" y="2108"/>
                    <a:pt x="5387" y="2114"/>
                    <a:pt x="5387" y="2114"/>
                  </a:cubicBezTo>
                  <a:cubicBezTo>
                    <a:pt x="5434" y="2117"/>
                    <a:pt x="5475" y="2127"/>
                    <a:pt x="5519" y="2139"/>
                  </a:cubicBezTo>
                  <a:cubicBezTo>
                    <a:pt x="5581" y="2160"/>
                    <a:pt x="5615" y="2173"/>
                    <a:pt x="5633" y="2173"/>
                  </a:cubicBezTo>
                  <a:cubicBezTo>
                    <a:pt x="5642" y="2173"/>
                    <a:pt x="5647" y="2170"/>
                    <a:pt x="5650" y="2164"/>
                  </a:cubicBezTo>
                  <a:cubicBezTo>
                    <a:pt x="5657" y="2157"/>
                    <a:pt x="5661" y="2153"/>
                    <a:pt x="5664" y="2153"/>
                  </a:cubicBezTo>
                  <a:cubicBezTo>
                    <a:pt x="5667" y="2153"/>
                    <a:pt x="5669" y="2160"/>
                    <a:pt x="5672" y="2174"/>
                  </a:cubicBezTo>
                  <a:cubicBezTo>
                    <a:pt x="5672" y="2189"/>
                    <a:pt x="5682" y="2202"/>
                    <a:pt x="5697" y="2205"/>
                  </a:cubicBezTo>
                  <a:cubicBezTo>
                    <a:pt x="5710" y="2208"/>
                    <a:pt x="5719" y="2214"/>
                    <a:pt x="5713" y="2233"/>
                  </a:cubicBezTo>
                  <a:cubicBezTo>
                    <a:pt x="5726" y="2222"/>
                    <a:pt x="5730" y="2219"/>
                    <a:pt x="5734" y="2219"/>
                  </a:cubicBezTo>
                  <a:cubicBezTo>
                    <a:pt x="5736" y="2219"/>
                    <a:pt x="5738" y="2220"/>
                    <a:pt x="5741" y="2221"/>
                  </a:cubicBezTo>
                  <a:cubicBezTo>
                    <a:pt x="5737" y="2232"/>
                    <a:pt x="5741" y="2239"/>
                    <a:pt x="5748" y="2239"/>
                  </a:cubicBezTo>
                  <a:cubicBezTo>
                    <a:pt x="5753" y="2239"/>
                    <a:pt x="5759" y="2236"/>
                    <a:pt x="5766" y="2230"/>
                  </a:cubicBezTo>
                  <a:cubicBezTo>
                    <a:pt x="5779" y="2213"/>
                    <a:pt x="5785" y="2205"/>
                    <a:pt x="5786" y="2205"/>
                  </a:cubicBezTo>
                  <a:lnTo>
                    <a:pt x="5786" y="2205"/>
                  </a:lnTo>
                  <a:cubicBezTo>
                    <a:pt x="5788" y="2205"/>
                    <a:pt x="5784" y="2214"/>
                    <a:pt x="5776" y="2233"/>
                  </a:cubicBezTo>
                  <a:cubicBezTo>
                    <a:pt x="5771" y="2247"/>
                    <a:pt x="5784" y="2270"/>
                    <a:pt x="5789" y="2270"/>
                  </a:cubicBezTo>
                  <a:cubicBezTo>
                    <a:pt x="5791" y="2270"/>
                    <a:pt x="5792" y="2268"/>
                    <a:pt x="5791" y="2261"/>
                  </a:cubicBezTo>
                  <a:cubicBezTo>
                    <a:pt x="5798" y="2243"/>
                    <a:pt x="5820" y="2249"/>
                    <a:pt x="5838" y="2236"/>
                  </a:cubicBezTo>
                  <a:cubicBezTo>
                    <a:pt x="5851" y="2239"/>
                    <a:pt x="5860" y="2243"/>
                    <a:pt x="5854" y="2261"/>
                  </a:cubicBezTo>
                  <a:cubicBezTo>
                    <a:pt x="5856" y="2275"/>
                    <a:pt x="5877" y="2282"/>
                    <a:pt x="5898" y="2282"/>
                  </a:cubicBezTo>
                  <a:cubicBezTo>
                    <a:pt x="5915" y="2282"/>
                    <a:pt x="5932" y="2278"/>
                    <a:pt x="5939" y="2271"/>
                  </a:cubicBezTo>
                  <a:cubicBezTo>
                    <a:pt x="5943" y="2262"/>
                    <a:pt x="5947" y="2258"/>
                    <a:pt x="5950" y="2258"/>
                  </a:cubicBezTo>
                  <a:cubicBezTo>
                    <a:pt x="5953" y="2258"/>
                    <a:pt x="5955" y="2265"/>
                    <a:pt x="5951" y="2277"/>
                  </a:cubicBezTo>
                  <a:cubicBezTo>
                    <a:pt x="5945" y="2296"/>
                    <a:pt x="5954" y="2299"/>
                    <a:pt x="5967" y="2305"/>
                  </a:cubicBezTo>
                  <a:cubicBezTo>
                    <a:pt x="5972" y="2301"/>
                    <a:pt x="5975" y="2299"/>
                    <a:pt x="5976" y="2299"/>
                  </a:cubicBezTo>
                  <a:cubicBezTo>
                    <a:pt x="5981" y="2299"/>
                    <a:pt x="5975" y="2313"/>
                    <a:pt x="5970" y="2327"/>
                  </a:cubicBezTo>
                  <a:cubicBezTo>
                    <a:pt x="5951" y="2343"/>
                    <a:pt x="5964" y="2346"/>
                    <a:pt x="5986" y="2355"/>
                  </a:cubicBezTo>
                  <a:cubicBezTo>
                    <a:pt x="5991" y="2351"/>
                    <a:pt x="5999" y="2349"/>
                    <a:pt x="6008" y="2349"/>
                  </a:cubicBezTo>
                  <a:cubicBezTo>
                    <a:pt x="6030" y="2349"/>
                    <a:pt x="6059" y="2359"/>
                    <a:pt x="6083" y="2368"/>
                  </a:cubicBezTo>
                  <a:cubicBezTo>
                    <a:pt x="6101" y="2375"/>
                    <a:pt x="6115" y="2378"/>
                    <a:pt x="6127" y="2378"/>
                  </a:cubicBezTo>
                  <a:cubicBezTo>
                    <a:pt x="6153" y="2378"/>
                    <a:pt x="6169" y="2364"/>
                    <a:pt x="6193" y="2343"/>
                  </a:cubicBezTo>
                  <a:lnTo>
                    <a:pt x="6218" y="2308"/>
                  </a:lnTo>
                  <a:lnTo>
                    <a:pt x="6205" y="2346"/>
                  </a:lnTo>
                  <a:cubicBezTo>
                    <a:pt x="6199" y="2368"/>
                    <a:pt x="6196" y="2390"/>
                    <a:pt x="6196" y="2412"/>
                  </a:cubicBezTo>
                  <a:cubicBezTo>
                    <a:pt x="6196" y="2412"/>
                    <a:pt x="6197" y="2412"/>
                    <a:pt x="6198" y="2412"/>
                  </a:cubicBezTo>
                  <a:cubicBezTo>
                    <a:pt x="6206" y="2412"/>
                    <a:pt x="6212" y="2394"/>
                    <a:pt x="6221" y="2374"/>
                  </a:cubicBezTo>
                  <a:cubicBezTo>
                    <a:pt x="6223" y="2366"/>
                    <a:pt x="6227" y="2362"/>
                    <a:pt x="6231" y="2362"/>
                  </a:cubicBezTo>
                  <a:cubicBezTo>
                    <a:pt x="6237" y="2362"/>
                    <a:pt x="6245" y="2370"/>
                    <a:pt x="6252" y="2387"/>
                  </a:cubicBezTo>
                  <a:cubicBezTo>
                    <a:pt x="6262" y="2405"/>
                    <a:pt x="6271" y="2412"/>
                    <a:pt x="6281" y="2412"/>
                  </a:cubicBezTo>
                  <a:cubicBezTo>
                    <a:pt x="6286" y="2412"/>
                    <a:pt x="6292" y="2410"/>
                    <a:pt x="6299" y="2405"/>
                  </a:cubicBezTo>
                  <a:cubicBezTo>
                    <a:pt x="6315" y="2409"/>
                    <a:pt x="6324" y="2421"/>
                    <a:pt x="6324" y="2437"/>
                  </a:cubicBezTo>
                  <a:cubicBezTo>
                    <a:pt x="6328" y="2438"/>
                    <a:pt x="6330" y="2438"/>
                    <a:pt x="6332" y="2438"/>
                  </a:cubicBezTo>
                  <a:cubicBezTo>
                    <a:pt x="6337" y="2438"/>
                    <a:pt x="6339" y="2435"/>
                    <a:pt x="6343" y="2421"/>
                  </a:cubicBezTo>
                  <a:cubicBezTo>
                    <a:pt x="6346" y="2412"/>
                    <a:pt x="6350" y="2407"/>
                    <a:pt x="6353" y="2407"/>
                  </a:cubicBezTo>
                  <a:cubicBezTo>
                    <a:pt x="6358" y="2407"/>
                    <a:pt x="6363" y="2415"/>
                    <a:pt x="6365" y="2427"/>
                  </a:cubicBezTo>
                  <a:cubicBezTo>
                    <a:pt x="6363" y="2458"/>
                    <a:pt x="6379" y="2473"/>
                    <a:pt x="6391" y="2473"/>
                  </a:cubicBezTo>
                  <a:cubicBezTo>
                    <a:pt x="6396" y="2473"/>
                    <a:pt x="6401" y="2471"/>
                    <a:pt x="6403" y="2465"/>
                  </a:cubicBezTo>
                  <a:cubicBezTo>
                    <a:pt x="6406" y="2453"/>
                    <a:pt x="6413" y="2450"/>
                    <a:pt x="6420" y="2450"/>
                  </a:cubicBezTo>
                  <a:cubicBezTo>
                    <a:pt x="6424" y="2450"/>
                    <a:pt x="6429" y="2451"/>
                    <a:pt x="6434" y="2452"/>
                  </a:cubicBezTo>
                  <a:cubicBezTo>
                    <a:pt x="6439" y="2456"/>
                    <a:pt x="6444" y="2458"/>
                    <a:pt x="6450" y="2458"/>
                  </a:cubicBezTo>
                  <a:cubicBezTo>
                    <a:pt x="6458" y="2458"/>
                    <a:pt x="6467" y="2454"/>
                    <a:pt x="6475" y="2446"/>
                  </a:cubicBezTo>
                  <a:lnTo>
                    <a:pt x="6497" y="2456"/>
                  </a:lnTo>
                  <a:cubicBezTo>
                    <a:pt x="6505" y="2458"/>
                    <a:pt x="6490" y="2472"/>
                    <a:pt x="6480" y="2472"/>
                  </a:cubicBezTo>
                  <a:cubicBezTo>
                    <a:pt x="6479" y="2472"/>
                    <a:pt x="6479" y="2472"/>
                    <a:pt x="6478" y="2471"/>
                  </a:cubicBezTo>
                  <a:lnTo>
                    <a:pt x="6478" y="2471"/>
                  </a:lnTo>
                  <a:lnTo>
                    <a:pt x="6481" y="2493"/>
                  </a:lnTo>
                  <a:cubicBezTo>
                    <a:pt x="6492" y="2498"/>
                    <a:pt x="6500" y="2501"/>
                    <a:pt x="6509" y="2501"/>
                  </a:cubicBezTo>
                  <a:cubicBezTo>
                    <a:pt x="6517" y="2501"/>
                    <a:pt x="6525" y="2498"/>
                    <a:pt x="6534" y="2490"/>
                  </a:cubicBezTo>
                  <a:cubicBezTo>
                    <a:pt x="6546" y="2474"/>
                    <a:pt x="6552" y="2465"/>
                    <a:pt x="6554" y="2465"/>
                  </a:cubicBezTo>
                  <a:lnTo>
                    <a:pt x="6554" y="2465"/>
                  </a:lnTo>
                  <a:cubicBezTo>
                    <a:pt x="6556" y="2465"/>
                    <a:pt x="6552" y="2475"/>
                    <a:pt x="6544" y="2496"/>
                  </a:cubicBezTo>
                  <a:cubicBezTo>
                    <a:pt x="6539" y="2511"/>
                    <a:pt x="6539" y="2527"/>
                    <a:pt x="6548" y="2527"/>
                  </a:cubicBezTo>
                  <a:cubicBezTo>
                    <a:pt x="6551" y="2527"/>
                    <a:pt x="6555" y="2525"/>
                    <a:pt x="6559" y="2521"/>
                  </a:cubicBezTo>
                  <a:cubicBezTo>
                    <a:pt x="6568" y="2509"/>
                    <a:pt x="6575" y="2504"/>
                    <a:pt x="6579" y="2504"/>
                  </a:cubicBezTo>
                  <a:cubicBezTo>
                    <a:pt x="6587" y="2504"/>
                    <a:pt x="6587" y="2519"/>
                    <a:pt x="6581" y="2531"/>
                  </a:cubicBezTo>
                  <a:cubicBezTo>
                    <a:pt x="6567" y="2550"/>
                    <a:pt x="6561" y="2559"/>
                    <a:pt x="6569" y="2559"/>
                  </a:cubicBezTo>
                  <a:cubicBezTo>
                    <a:pt x="6574" y="2559"/>
                    <a:pt x="6589" y="2553"/>
                    <a:pt x="6616" y="2543"/>
                  </a:cubicBezTo>
                  <a:cubicBezTo>
                    <a:pt x="6638" y="2553"/>
                    <a:pt x="6691" y="2550"/>
                    <a:pt x="6722" y="2562"/>
                  </a:cubicBezTo>
                  <a:cubicBezTo>
                    <a:pt x="6769" y="2578"/>
                    <a:pt x="6791" y="2587"/>
                    <a:pt x="6794" y="2609"/>
                  </a:cubicBezTo>
                  <a:cubicBezTo>
                    <a:pt x="6793" y="2612"/>
                    <a:pt x="6792" y="2615"/>
                    <a:pt x="6792" y="2618"/>
                  </a:cubicBezTo>
                  <a:lnTo>
                    <a:pt x="6792" y="2618"/>
                  </a:lnTo>
                  <a:cubicBezTo>
                    <a:pt x="6798" y="2603"/>
                    <a:pt x="6805" y="2598"/>
                    <a:pt x="6815" y="2598"/>
                  </a:cubicBezTo>
                  <a:cubicBezTo>
                    <a:pt x="6823" y="2598"/>
                    <a:pt x="6834" y="2601"/>
                    <a:pt x="6848" y="2606"/>
                  </a:cubicBezTo>
                  <a:cubicBezTo>
                    <a:pt x="6856" y="2620"/>
                    <a:pt x="6871" y="2627"/>
                    <a:pt x="6886" y="2627"/>
                  </a:cubicBezTo>
                  <a:cubicBezTo>
                    <a:pt x="6899" y="2627"/>
                    <a:pt x="6911" y="2622"/>
                    <a:pt x="6920" y="2612"/>
                  </a:cubicBezTo>
                  <a:lnTo>
                    <a:pt x="6898" y="2603"/>
                  </a:lnTo>
                  <a:cubicBezTo>
                    <a:pt x="6906" y="2584"/>
                    <a:pt x="6912" y="2575"/>
                    <a:pt x="6918" y="2575"/>
                  </a:cubicBezTo>
                  <a:cubicBezTo>
                    <a:pt x="6925" y="2575"/>
                    <a:pt x="6931" y="2583"/>
                    <a:pt x="6938" y="2597"/>
                  </a:cubicBezTo>
                  <a:cubicBezTo>
                    <a:pt x="6951" y="2600"/>
                    <a:pt x="6945" y="2619"/>
                    <a:pt x="6935" y="2641"/>
                  </a:cubicBezTo>
                  <a:cubicBezTo>
                    <a:pt x="6929" y="2659"/>
                    <a:pt x="6932" y="2684"/>
                    <a:pt x="6945" y="2688"/>
                  </a:cubicBezTo>
                  <a:cubicBezTo>
                    <a:pt x="6950" y="2689"/>
                    <a:pt x="6954" y="2691"/>
                    <a:pt x="6958" y="2691"/>
                  </a:cubicBezTo>
                  <a:cubicBezTo>
                    <a:pt x="6963" y="2691"/>
                    <a:pt x="6965" y="2687"/>
                    <a:pt x="6963" y="2672"/>
                  </a:cubicBezTo>
                  <a:cubicBezTo>
                    <a:pt x="6968" y="2659"/>
                    <a:pt x="6969" y="2655"/>
                    <a:pt x="6974" y="2655"/>
                  </a:cubicBezTo>
                  <a:cubicBezTo>
                    <a:pt x="6976" y="2655"/>
                    <a:pt x="6979" y="2655"/>
                    <a:pt x="6982" y="2656"/>
                  </a:cubicBezTo>
                  <a:cubicBezTo>
                    <a:pt x="6987" y="2658"/>
                    <a:pt x="6992" y="2659"/>
                    <a:pt x="6996" y="2659"/>
                  </a:cubicBezTo>
                  <a:cubicBezTo>
                    <a:pt x="7006" y="2659"/>
                    <a:pt x="7015" y="2656"/>
                    <a:pt x="7023" y="2650"/>
                  </a:cubicBezTo>
                  <a:cubicBezTo>
                    <a:pt x="7027" y="2637"/>
                    <a:pt x="7031" y="2634"/>
                    <a:pt x="7037" y="2634"/>
                  </a:cubicBezTo>
                  <a:cubicBezTo>
                    <a:pt x="7041" y="2634"/>
                    <a:pt x="7046" y="2636"/>
                    <a:pt x="7051" y="2637"/>
                  </a:cubicBezTo>
                  <a:cubicBezTo>
                    <a:pt x="7054" y="2653"/>
                    <a:pt x="7064" y="2662"/>
                    <a:pt x="7076" y="2669"/>
                  </a:cubicBezTo>
                  <a:cubicBezTo>
                    <a:pt x="7079" y="2663"/>
                    <a:pt x="7080" y="2661"/>
                    <a:pt x="7080" y="2661"/>
                  </a:cubicBezTo>
                  <a:lnTo>
                    <a:pt x="7080" y="2661"/>
                  </a:lnTo>
                  <a:cubicBezTo>
                    <a:pt x="7080" y="2661"/>
                    <a:pt x="7074" y="2674"/>
                    <a:pt x="7070" y="2688"/>
                  </a:cubicBezTo>
                  <a:cubicBezTo>
                    <a:pt x="7067" y="2703"/>
                    <a:pt x="7064" y="2719"/>
                    <a:pt x="7067" y="2731"/>
                  </a:cubicBezTo>
                  <a:cubicBezTo>
                    <a:pt x="7068" y="2732"/>
                    <a:pt x="7070" y="2733"/>
                    <a:pt x="7071" y="2733"/>
                  </a:cubicBezTo>
                  <a:cubicBezTo>
                    <a:pt x="7081" y="2733"/>
                    <a:pt x="7086" y="2716"/>
                    <a:pt x="7086" y="2716"/>
                  </a:cubicBezTo>
                  <a:cubicBezTo>
                    <a:pt x="7086" y="2714"/>
                    <a:pt x="7089" y="2713"/>
                    <a:pt x="7093" y="2713"/>
                  </a:cubicBezTo>
                  <a:cubicBezTo>
                    <a:pt x="7136" y="2713"/>
                    <a:pt x="7364" y="2798"/>
                    <a:pt x="7396" y="2810"/>
                  </a:cubicBezTo>
                  <a:cubicBezTo>
                    <a:pt x="7406" y="2827"/>
                    <a:pt x="7422" y="2839"/>
                    <a:pt x="7431" y="2839"/>
                  </a:cubicBezTo>
                  <a:cubicBezTo>
                    <a:pt x="7437" y="2839"/>
                    <a:pt x="7441" y="2835"/>
                    <a:pt x="7440" y="2825"/>
                  </a:cubicBezTo>
                  <a:cubicBezTo>
                    <a:pt x="7442" y="2820"/>
                    <a:pt x="7447" y="2818"/>
                    <a:pt x="7456" y="2818"/>
                  </a:cubicBezTo>
                  <a:cubicBezTo>
                    <a:pt x="7479" y="2818"/>
                    <a:pt x="7522" y="2833"/>
                    <a:pt x="7571" y="2850"/>
                  </a:cubicBezTo>
                  <a:cubicBezTo>
                    <a:pt x="7628" y="2873"/>
                    <a:pt x="7673" y="2889"/>
                    <a:pt x="7696" y="2889"/>
                  </a:cubicBezTo>
                  <a:cubicBezTo>
                    <a:pt x="7705" y="2889"/>
                    <a:pt x="7711" y="2887"/>
                    <a:pt x="7712" y="2882"/>
                  </a:cubicBezTo>
                  <a:lnTo>
                    <a:pt x="7744" y="2894"/>
                  </a:lnTo>
                  <a:cubicBezTo>
                    <a:pt x="7750" y="2896"/>
                    <a:pt x="7757" y="2897"/>
                    <a:pt x="7764" y="2897"/>
                  </a:cubicBezTo>
                  <a:cubicBezTo>
                    <a:pt x="7779" y="2897"/>
                    <a:pt x="7793" y="2894"/>
                    <a:pt x="7803" y="2894"/>
                  </a:cubicBezTo>
                  <a:cubicBezTo>
                    <a:pt x="7805" y="2894"/>
                    <a:pt x="7808" y="2894"/>
                    <a:pt x="7810" y="2894"/>
                  </a:cubicBezTo>
                  <a:cubicBezTo>
                    <a:pt x="7817" y="2887"/>
                    <a:pt x="7823" y="2884"/>
                    <a:pt x="7826" y="2884"/>
                  </a:cubicBezTo>
                  <a:cubicBezTo>
                    <a:pt x="7830" y="2884"/>
                    <a:pt x="7829" y="2889"/>
                    <a:pt x="7819" y="2897"/>
                  </a:cubicBezTo>
                  <a:cubicBezTo>
                    <a:pt x="7813" y="2919"/>
                    <a:pt x="7806" y="2938"/>
                    <a:pt x="7816" y="2941"/>
                  </a:cubicBezTo>
                  <a:cubicBezTo>
                    <a:pt x="7820" y="2943"/>
                    <a:pt x="7823" y="2944"/>
                    <a:pt x="7827" y="2944"/>
                  </a:cubicBezTo>
                  <a:cubicBezTo>
                    <a:pt x="7841" y="2944"/>
                    <a:pt x="7848" y="2928"/>
                    <a:pt x="7853" y="2910"/>
                  </a:cubicBezTo>
                  <a:cubicBezTo>
                    <a:pt x="7858" y="2896"/>
                    <a:pt x="7866" y="2894"/>
                    <a:pt x="7870" y="2894"/>
                  </a:cubicBezTo>
                  <a:cubicBezTo>
                    <a:pt x="7871" y="2894"/>
                    <a:pt x="7872" y="2894"/>
                    <a:pt x="7872" y="2894"/>
                  </a:cubicBezTo>
                  <a:cubicBezTo>
                    <a:pt x="7882" y="2901"/>
                    <a:pt x="7882" y="2901"/>
                    <a:pt x="7875" y="2919"/>
                  </a:cubicBezTo>
                  <a:lnTo>
                    <a:pt x="7863" y="2960"/>
                  </a:lnTo>
                  <a:lnTo>
                    <a:pt x="7872" y="2963"/>
                  </a:lnTo>
                  <a:cubicBezTo>
                    <a:pt x="7877" y="2949"/>
                    <a:pt x="7885" y="2947"/>
                    <a:pt x="7889" y="2947"/>
                  </a:cubicBezTo>
                  <a:cubicBezTo>
                    <a:pt x="7890" y="2947"/>
                    <a:pt x="7891" y="2948"/>
                    <a:pt x="7891" y="2948"/>
                  </a:cubicBezTo>
                  <a:cubicBezTo>
                    <a:pt x="7900" y="2951"/>
                    <a:pt x="7900" y="2951"/>
                    <a:pt x="7888" y="2992"/>
                  </a:cubicBezTo>
                  <a:cubicBezTo>
                    <a:pt x="7879" y="3012"/>
                    <a:pt x="7879" y="3023"/>
                    <a:pt x="7885" y="3023"/>
                  </a:cubicBezTo>
                  <a:cubicBezTo>
                    <a:pt x="7890" y="3023"/>
                    <a:pt x="7898" y="3015"/>
                    <a:pt x="7910" y="2998"/>
                  </a:cubicBezTo>
                  <a:lnTo>
                    <a:pt x="7941" y="2988"/>
                  </a:lnTo>
                  <a:lnTo>
                    <a:pt x="7941" y="2988"/>
                  </a:lnTo>
                  <a:cubicBezTo>
                    <a:pt x="7940" y="3005"/>
                    <a:pt x="7944" y="3011"/>
                    <a:pt x="7951" y="3011"/>
                  </a:cubicBezTo>
                  <a:cubicBezTo>
                    <a:pt x="7962" y="3011"/>
                    <a:pt x="7980" y="2995"/>
                    <a:pt x="7991" y="2985"/>
                  </a:cubicBezTo>
                  <a:lnTo>
                    <a:pt x="7991" y="2985"/>
                  </a:lnTo>
                  <a:cubicBezTo>
                    <a:pt x="7990" y="3009"/>
                    <a:pt x="7993" y="3021"/>
                    <a:pt x="8000" y="3021"/>
                  </a:cubicBezTo>
                  <a:cubicBezTo>
                    <a:pt x="8006" y="3021"/>
                    <a:pt x="8015" y="3013"/>
                    <a:pt x="8026" y="2998"/>
                  </a:cubicBezTo>
                  <a:cubicBezTo>
                    <a:pt x="8029" y="2988"/>
                    <a:pt x="8032" y="2984"/>
                    <a:pt x="8036" y="2984"/>
                  </a:cubicBezTo>
                  <a:cubicBezTo>
                    <a:pt x="8041" y="2984"/>
                    <a:pt x="8046" y="2992"/>
                    <a:pt x="8048" y="3004"/>
                  </a:cubicBezTo>
                  <a:cubicBezTo>
                    <a:pt x="8051" y="3029"/>
                    <a:pt x="8063" y="3032"/>
                    <a:pt x="8085" y="3042"/>
                  </a:cubicBezTo>
                  <a:cubicBezTo>
                    <a:pt x="8089" y="3039"/>
                    <a:pt x="8095" y="3037"/>
                    <a:pt x="8103" y="3037"/>
                  </a:cubicBezTo>
                  <a:cubicBezTo>
                    <a:pt x="8135" y="3037"/>
                    <a:pt x="8200" y="3061"/>
                    <a:pt x="8270" y="3089"/>
                  </a:cubicBezTo>
                  <a:cubicBezTo>
                    <a:pt x="8347" y="3117"/>
                    <a:pt x="8403" y="3138"/>
                    <a:pt x="8429" y="3138"/>
                  </a:cubicBezTo>
                  <a:cubicBezTo>
                    <a:pt x="8439" y="3138"/>
                    <a:pt x="8444" y="3135"/>
                    <a:pt x="8446" y="3129"/>
                  </a:cubicBezTo>
                  <a:cubicBezTo>
                    <a:pt x="8458" y="3136"/>
                    <a:pt x="8458" y="3136"/>
                    <a:pt x="8461" y="3158"/>
                  </a:cubicBezTo>
                  <a:cubicBezTo>
                    <a:pt x="8458" y="3167"/>
                    <a:pt x="8459" y="3173"/>
                    <a:pt x="8464" y="3173"/>
                  </a:cubicBezTo>
                  <a:cubicBezTo>
                    <a:pt x="8469" y="3173"/>
                    <a:pt x="8478" y="3166"/>
                    <a:pt x="8493" y="3148"/>
                  </a:cubicBezTo>
                  <a:cubicBezTo>
                    <a:pt x="8502" y="3139"/>
                    <a:pt x="8509" y="3128"/>
                    <a:pt x="8510" y="3128"/>
                  </a:cubicBezTo>
                  <a:lnTo>
                    <a:pt x="8510" y="3128"/>
                  </a:lnTo>
                  <a:cubicBezTo>
                    <a:pt x="8511" y="3128"/>
                    <a:pt x="8509" y="3134"/>
                    <a:pt x="8502" y="3151"/>
                  </a:cubicBezTo>
                  <a:cubicBezTo>
                    <a:pt x="8496" y="3170"/>
                    <a:pt x="8518" y="3180"/>
                    <a:pt x="8562" y="3195"/>
                  </a:cubicBezTo>
                  <a:cubicBezTo>
                    <a:pt x="8585" y="3204"/>
                    <a:pt x="8612" y="3213"/>
                    <a:pt x="8630" y="3213"/>
                  </a:cubicBezTo>
                  <a:cubicBezTo>
                    <a:pt x="8639" y="3213"/>
                    <a:pt x="8646" y="3211"/>
                    <a:pt x="8649" y="3205"/>
                  </a:cubicBezTo>
                  <a:cubicBezTo>
                    <a:pt x="8663" y="3199"/>
                    <a:pt x="8670" y="3196"/>
                    <a:pt x="8672" y="3196"/>
                  </a:cubicBezTo>
                  <a:cubicBezTo>
                    <a:pt x="8673" y="3196"/>
                    <a:pt x="8669" y="3199"/>
                    <a:pt x="8659" y="3208"/>
                  </a:cubicBezTo>
                  <a:cubicBezTo>
                    <a:pt x="8639" y="3237"/>
                    <a:pt x="8665" y="3266"/>
                    <a:pt x="8700" y="3266"/>
                  </a:cubicBezTo>
                  <a:cubicBezTo>
                    <a:pt x="8710" y="3266"/>
                    <a:pt x="8720" y="3264"/>
                    <a:pt x="8731" y="3258"/>
                  </a:cubicBezTo>
                  <a:cubicBezTo>
                    <a:pt x="8740" y="3261"/>
                    <a:pt x="8753" y="3267"/>
                    <a:pt x="8747" y="3286"/>
                  </a:cubicBezTo>
                  <a:cubicBezTo>
                    <a:pt x="8756" y="3289"/>
                    <a:pt x="8766" y="3291"/>
                    <a:pt x="8777" y="3291"/>
                  </a:cubicBezTo>
                  <a:cubicBezTo>
                    <a:pt x="8787" y="3291"/>
                    <a:pt x="8798" y="3289"/>
                    <a:pt x="8809" y="3286"/>
                  </a:cubicBezTo>
                  <a:lnTo>
                    <a:pt x="8888" y="3314"/>
                  </a:lnTo>
                  <a:cubicBezTo>
                    <a:pt x="8894" y="3317"/>
                    <a:pt x="8900" y="3318"/>
                    <a:pt x="8907" y="3318"/>
                  </a:cubicBezTo>
                  <a:cubicBezTo>
                    <a:pt x="8917" y="3318"/>
                    <a:pt x="8928" y="3315"/>
                    <a:pt x="8938" y="3311"/>
                  </a:cubicBezTo>
                  <a:lnTo>
                    <a:pt x="8950" y="3317"/>
                  </a:lnTo>
                  <a:cubicBezTo>
                    <a:pt x="8944" y="3336"/>
                    <a:pt x="9000" y="3358"/>
                    <a:pt x="9079" y="3386"/>
                  </a:cubicBezTo>
                  <a:cubicBezTo>
                    <a:pt x="9157" y="3415"/>
                    <a:pt x="9223" y="3440"/>
                    <a:pt x="9226" y="3465"/>
                  </a:cubicBezTo>
                  <a:cubicBezTo>
                    <a:pt x="9226" y="3465"/>
                    <a:pt x="9227" y="3465"/>
                    <a:pt x="9229" y="3465"/>
                  </a:cubicBezTo>
                  <a:cubicBezTo>
                    <a:pt x="9234" y="3465"/>
                    <a:pt x="9244" y="3463"/>
                    <a:pt x="9257" y="3452"/>
                  </a:cubicBezTo>
                  <a:cubicBezTo>
                    <a:pt x="9270" y="3434"/>
                    <a:pt x="9279" y="3427"/>
                    <a:pt x="9285" y="3427"/>
                  </a:cubicBezTo>
                  <a:cubicBezTo>
                    <a:pt x="9291" y="3427"/>
                    <a:pt x="9295" y="3434"/>
                    <a:pt x="9298" y="3446"/>
                  </a:cubicBezTo>
                  <a:cubicBezTo>
                    <a:pt x="9292" y="3472"/>
                    <a:pt x="9313" y="3490"/>
                    <a:pt x="9334" y="3490"/>
                  </a:cubicBezTo>
                  <a:cubicBezTo>
                    <a:pt x="9345" y="3490"/>
                    <a:pt x="9356" y="3485"/>
                    <a:pt x="9363" y="3472"/>
                  </a:cubicBezTo>
                  <a:lnTo>
                    <a:pt x="9363" y="3472"/>
                  </a:lnTo>
                  <a:cubicBezTo>
                    <a:pt x="9362" y="3477"/>
                    <a:pt x="9360" y="3484"/>
                    <a:pt x="9358" y="3490"/>
                  </a:cubicBezTo>
                  <a:cubicBezTo>
                    <a:pt x="9356" y="3510"/>
                    <a:pt x="9364" y="3519"/>
                    <a:pt x="9376" y="3519"/>
                  </a:cubicBezTo>
                  <a:cubicBezTo>
                    <a:pt x="9389" y="3519"/>
                    <a:pt x="9407" y="3508"/>
                    <a:pt x="9420" y="3490"/>
                  </a:cubicBezTo>
                  <a:cubicBezTo>
                    <a:pt x="9423" y="3509"/>
                    <a:pt x="9427" y="3526"/>
                    <a:pt x="9436" y="3526"/>
                  </a:cubicBezTo>
                  <a:cubicBezTo>
                    <a:pt x="9439" y="3526"/>
                    <a:pt x="9442" y="3525"/>
                    <a:pt x="9445" y="3521"/>
                  </a:cubicBezTo>
                  <a:cubicBezTo>
                    <a:pt x="9458" y="3527"/>
                    <a:pt x="9458" y="3527"/>
                    <a:pt x="9445" y="3565"/>
                  </a:cubicBezTo>
                  <a:cubicBezTo>
                    <a:pt x="9436" y="3584"/>
                    <a:pt x="9430" y="3606"/>
                    <a:pt x="9442" y="3609"/>
                  </a:cubicBezTo>
                  <a:cubicBezTo>
                    <a:pt x="9443" y="3609"/>
                    <a:pt x="9444" y="3609"/>
                    <a:pt x="9444" y="3609"/>
                  </a:cubicBezTo>
                  <a:cubicBezTo>
                    <a:pt x="9453" y="3609"/>
                    <a:pt x="9459" y="3592"/>
                    <a:pt x="9467" y="3574"/>
                  </a:cubicBezTo>
                  <a:lnTo>
                    <a:pt x="9489" y="3581"/>
                  </a:lnTo>
                  <a:cubicBezTo>
                    <a:pt x="9489" y="3581"/>
                    <a:pt x="9491" y="3582"/>
                    <a:pt x="9493" y="3582"/>
                  </a:cubicBezTo>
                  <a:cubicBezTo>
                    <a:pt x="9497" y="3582"/>
                    <a:pt x="9502" y="3579"/>
                    <a:pt x="9508" y="3568"/>
                  </a:cubicBezTo>
                  <a:cubicBezTo>
                    <a:pt x="9512" y="3556"/>
                    <a:pt x="9516" y="3552"/>
                    <a:pt x="9522" y="3552"/>
                  </a:cubicBezTo>
                  <a:cubicBezTo>
                    <a:pt x="9526" y="3552"/>
                    <a:pt x="9531" y="3554"/>
                    <a:pt x="9536" y="3556"/>
                  </a:cubicBezTo>
                  <a:cubicBezTo>
                    <a:pt x="9534" y="3561"/>
                    <a:pt x="9535" y="3564"/>
                    <a:pt x="9536" y="3564"/>
                  </a:cubicBezTo>
                  <a:cubicBezTo>
                    <a:pt x="9539" y="3564"/>
                    <a:pt x="9547" y="3552"/>
                    <a:pt x="9543" y="3537"/>
                  </a:cubicBezTo>
                  <a:cubicBezTo>
                    <a:pt x="9551" y="3516"/>
                    <a:pt x="9557" y="3499"/>
                    <a:pt x="9566" y="3499"/>
                  </a:cubicBezTo>
                  <a:cubicBezTo>
                    <a:pt x="9566" y="3499"/>
                    <a:pt x="9567" y="3499"/>
                    <a:pt x="9568" y="3499"/>
                  </a:cubicBezTo>
                  <a:lnTo>
                    <a:pt x="9583" y="3462"/>
                  </a:lnTo>
                  <a:cubicBezTo>
                    <a:pt x="9596" y="3421"/>
                    <a:pt x="9605" y="3402"/>
                    <a:pt x="9590" y="3374"/>
                  </a:cubicBezTo>
                  <a:cubicBezTo>
                    <a:pt x="9564" y="3350"/>
                    <a:pt x="9543" y="3327"/>
                    <a:pt x="9528" y="3327"/>
                  </a:cubicBezTo>
                  <a:cubicBezTo>
                    <a:pt x="9521" y="3327"/>
                    <a:pt x="9515" y="3332"/>
                    <a:pt x="9511" y="3346"/>
                  </a:cubicBezTo>
                  <a:cubicBezTo>
                    <a:pt x="9511" y="3346"/>
                    <a:pt x="9496" y="3359"/>
                    <a:pt x="9483" y="3359"/>
                  </a:cubicBezTo>
                  <a:cubicBezTo>
                    <a:pt x="9482" y="3359"/>
                    <a:pt x="9481" y="3358"/>
                    <a:pt x="9480" y="3358"/>
                  </a:cubicBezTo>
                  <a:cubicBezTo>
                    <a:pt x="9471" y="3352"/>
                    <a:pt x="9464" y="3330"/>
                    <a:pt x="9464" y="3330"/>
                  </a:cubicBezTo>
                  <a:cubicBezTo>
                    <a:pt x="9474" y="3308"/>
                    <a:pt x="9427" y="3292"/>
                    <a:pt x="9373" y="3274"/>
                  </a:cubicBezTo>
                  <a:cubicBezTo>
                    <a:pt x="9304" y="3248"/>
                    <a:pt x="9270" y="3236"/>
                    <a:pt x="9267" y="3211"/>
                  </a:cubicBezTo>
                  <a:cubicBezTo>
                    <a:pt x="9264" y="3186"/>
                    <a:pt x="9251" y="3183"/>
                    <a:pt x="9251" y="3183"/>
                  </a:cubicBezTo>
                  <a:cubicBezTo>
                    <a:pt x="9250" y="3187"/>
                    <a:pt x="9245" y="3189"/>
                    <a:pt x="9237" y="3189"/>
                  </a:cubicBezTo>
                  <a:cubicBezTo>
                    <a:pt x="9212" y="3189"/>
                    <a:pt x="9160" y="3170"/>
                    <a:pt x="9101" y="3148"/>
                  </a:cubicBezTo>
                  <a:cubicBezTo>
                    <a:pt x="9040" y="3126"/>
                    <a:pt x="8979" y="3104"/>
                    <a:pt x="8951" y="3104"/>
                  </a:cubicBezTo>
                  <a:cubicBezTo>
                    <a:pt x="8942" y="3104"/>
                    <a:pt x="8937" y="3106"/>
                    <a:pt x="8935" y="3111"/>
                  </a:cubicBezTo>
                  <a:lnTo>
                    <a:pt x="8913" y="3101"/>
                  </a:lnTo>
                  <a:cubicBezTo>
                    <a:pt x="8919" y="3082"/>
                    <a:pt x="8897" y="3073"/>
                    <a:pt x="8875" y="3067"/>
                  </a:cubicBezTo>
                  <a:cubicBezTo>
                    <a:pt x="8866" y="3070"/>
                    <a:pt x="8856" y="3072"/>
                    <a:pt x="8846" y="3072"/>
                  </a:cubicBezTo>
                  <a:cubicBezTo>
                    <a:pt x="8838" y="3072"/>
                    <a:pt x="8831" y="3071"/>
                    <a:pt x="8825" y="3070"/>
                  </a:cubicBezTo>
                  <a:cubicBezTo>
                    <a:pt x="8831" y="3051"/>
                    <a:pt x="8819" y="3045"/>
                    <a:pt x="8797" y="3039"/>
                  </a:cubicBezTo>
                  <a:cubicBezTo>
                    <a:pt x="8786" y="3034"/>
                    <a:pt x="8778" y="3031"/>
                    <a:pt x="8772" y="3031"/>
                  </a:cubicBezTo>
                  <a:cubicBezTo>
                    <a:pt x="8764" y="3031"/>
                    <a:pt x="8759" y="3035"/>
                    <a:pt x="8756" y="3045"/>
                  </a:cubicBezTo>
                  <a:cubicBezTo>
                    <a:pt x="8712" y="3029"/>
                    <a:pt x="8675" y="3007"/>
                    <a:pt x="8640" y="2979"/>
                  </a:cubicBezTo>
                  <a:cubicBezTo>
                    <a:pt x="8639" y="2971"/>
                    <a:pt x="8635" y="2967"/>
                    <a:pt x="8630" y="2967"/>
                  </a:cubicBezTo>
                  <a:cubicBezTo>
                    <a:pt x="8622" y="2967"/>
                    <a:pt x="8611" y="2976"/>
                    <a:pt x="8599" y="2985"/>
                  </a:cubicBezTo>
                  <a:cubicBezTo>
                    <a:pt x="8594" y="3004"/>
                    <a:pt x="8580" y="3018"/>
                    <a:pt x="8568" y="3018"/>
                  </a:cubicBezTo>
                  <a:cubicBezTo>
                    <a:pt x="8566" y="3018"/>
                    <a:pt x="8564" y="3018"/>
                    <a:pt x="8562" y="3017"/>
                  </a:cubicBezTo>
                  <a:cubicBezTo>
                    <a:pt x="8562" y="3017"/>
                    <a:pt x="8571" y="2998"/>
                    <a:pt x="8577" y="2979"/>
                  </a:cubicBezTo>
                  <a:cubicBezTo>
                    <a:pt x="8596" y="2963"/>
                    <a:pt x="8596" y="2963"/>
                    <a:pt x="8574" y="2954"/>
                  </a:cubicBezTo>
                  <a:lnTo>
                    <a:pt x="8549" y="2948"/>
                  </a:lnTo>
                  <a:cubicBezTo>
                    <a:pt x="8548" y="2953"/>
                    <a:pt x="8543" y="2955"/>
                    <a:pt x="8535" y="2955"/>
                  </a:cubicBezTo>
                  <a:cubicBezTo>
                    <a:pt x="8512" y="2955"/>
                    <a:pt x="8466" y="2937"/>
                    <a:pt x="8408" y="2916"/>
                  </a:cubicBezTo>
                  <a:cubicBezTo>
                    <a:pt x="8339" y="2890"/>
                    <a:pt x="8301" y="2876"/>
                    <a:pt x="8282" y="2876"/>
                  </a:cubicBezTo>
                  <a:cubicBezTo>
                    <a:pt x="8274" y="2876"/>
                    <a:pt x="8269" y="2879"/>
                    <a:pt x="8267" y="2885"/>
                  </a:cubicBezTo>
                  <a:cubicBezTo>
                    <a:pt x="8265" y="2894"/>
                    <a:pt x="8261" y="2898"/>
                    <a:pt x="8256" y="2898"/>
                  </a:cubicBezTo>
                  <a:cubicBezTo>
                    <a:pt x="8249" y="2898"/>
                    <a:pt x="8238" y="2888"/>
                    <a:pt x="8223" y="2869"/>
                  </a:cubicBezTo>
                  <a:cubicBezTo>
                    <a:pt x="8190" y="2810"/>
                    <a:pt x="8181" y="2792"/>
                    <a:pt x="8171" y="2792"/>
                  </a:cubicBezTo>
                  <a:cubicBezTo>
                    <a:pt x="8167" y="2792"/>
                    <a:pt x="8163" y="2796"/>
                    <a:pt x="8157" y="2800"/>
                  </a:cubicBezTo>
                  <a:cubicBezTo>
                    <a:pt x="8170" y="2807"/>
                    <a:pt x="8164" y="2825"/>
                    <a:pt x="8154" y="2844"/>
                  </a:cubicBezTo>
                  <a:cubicBezTo>
                    <a:pt x="8149" y="2863"/>
                    <a:pt x="8143" y="2872"/>
                    <a:pt x="8138" y="2872"/>
                  </a:cubicBezTo>
                  <a:cubicBezTo>
                    <a:pt x="8134" y="2872"/>
                    <a:pt x="8131" y="2860"/>
                    <a:pt x="8132" y="2838"/>
                  </a:cubicBezTo>
                  <a:cubicBezTo>
                    <a:pt x="8144" y="2808"/>
                    <a:pt x="8053" y="2777"/>
                    <a:pt x="7993" y="2777"/>
                  </a:cubicBezTo>
                  <a:cubicBezTo>
                    <a:pt x="7972" y="2777"/>
                    <a:pt x="7954" y="2781"/>
                    <a:pt x="7947" y="2791"/>
                  </a:cubicBezTo>
                  <a:lnTo>
                    <a:pt x="7954" y="2769"/>
                  </a:lnTo>
                  <a:cubicBezTo>
                    <a:pt x="7960" y="2750"/>
                    <a:pt x="7951" y="2747"/>
                    <a:pt x="7907" y="2731"/>
                  </a:cubicBezTo>
                  <a:lnTo>
                    <a:pt x="7872" y="2719"/>
                  </a:lnTo>
                  <a:cubicBezTo>
                    <a:pt x="7868" y="2730"/>
                    <a:pt x="7860" y="2734"/>
                    <a:pt x="7851" y="2734"/>
                  </a:cubicBezTo>
                  <a:cubicBezTo>
                    <a:pt x="7828" y="2734"/>
                    <a:pt x="7799" y="2707"/>
                    <a:pt x="7803" y="2694"/>
                  </a:cubicBezTo>
                  <a:cubicBezTo>
                    <a:pt x="7800" y="2669"/>
                    <a:pt x="7800" y="2669"/>
                    <a:pt x="7778" y="2659"/>
                  </a:cubicBezTo>
                  <a:cubicBezTo>
                    <a:pt x="7767" y="2666"/>
                    <a:pt x="7755" y="2669"/>
                    <a:pt x="7744" y="2669"/>
                  </a:cubicBezTo>
                  <a:cubicBezTo>
                    <a:pt x="7710" y="2669"/>
                    <a:pt x="7683" y="2642"/>
                    <a:pt x="7687" y="2628"/>
                  </a:cubicBezTo>
                  <a:lnTo>
                    <a:pt x="7665" y="2619"/>
                  </a:lnTo>
                  <a:cubicBezTo>
                    <a:pt x="7657" y="2625"/>
                    <a:pt x="7648" y="2628"/>
                    <a:pt x="7639" y="2628"/>
                  </a:cubicBezTo>
                  <a:cubicBezTo>
                    <a:pt x="7631" y="2628"/>
                    <a:pt x="7623" y="2626"/>
                    <a:pt x="7615" y="2622"/>
                  </a:cubicBezTo>
                  <a:cubicBezTo>
                    <a:pt x="7600" y="2616"/>
                    <a:pt x="7588" y="2612"/>
                    <a:pt x="7581" y="2612"/>
                  </a:cubicBezTo>
                  <a:cubicBezTo>
                    <a:pt x="7573" y="2612"/>
                    <a:pt x="7571" y="2618"/>
                    <a:pt x="7575" y="2631"/>
                  </a:cubicBezTo>
                  <a:cubicBezTo>
                    <a:pt x="7566" y="2649"/>
                    <a:pt x="7560" y="2666"/>
                    <a:pt x="7552" y="2666"/>
                  </a:cubicBezTo>
                  <a:cubicBezTo>
                    <a:pt x="7551" y="2666"/>
                    <a:pt x="7550" y="2666"/>
                    <a:pt x="7549" y="2666"/>
                  </a:cubicBezTo>
                  <a:lnTo>
                    <a:pt x="7556" y="2647"/>
                  </a:lnTo>
                  <a:cubicBezTo>
                    <a:pt x="7562" y="2625"/>
                    <a:pt x="7528" y="2612"/>
                    <a:pt x="7484" y="2597"/>
                  </a:cubicBezTo>
                  <a:cubicBezTo>
                    <a:pt x="7427" y="2575"/>
                    <a:pt x="7405" y="2568"/>
                    <a:pt x="7402" y="2543"/>
                  </a:cubicBezTo>
                  <a:lnTo>
                    <a:pt x="7383" y="2559"/>
                  </a:lnTo>
                  <a:cubicBezTo>
                    <a:pt x="7375" y="2566"/>
                    <a:pt x="7369" y="2569"/>
                    <a:pt x="7365" y="2569"/>
                  </a:cubicBezTo>
                  <a:cubicBezTo>
                    <a:pt x="7359" y="2569"/>
                    <a:pt x="7358" y="2563"/>
                    <a:pt x="7361" y="2553"/>
                  </a:cubicBezTo>
                  <a:cubicBezTo>
                    <a:pt x="7359" y="2533"/>
                    <a:pt x="7328" y="2519"/>
                    <a:pt x="7302" y="2519"/>
                  </a:cubicBezTo>
                  <a:cubicBezTo>
                    <a:pt x="7295" y="2519"/>
                    <a:pt x="7289" y="2520"/>
                    <a:pt x="7283" y="2521"/>
                  </a:cubicBezTo>
                  <a:lnTo>
                    <a:pt x="7261" y="2515"/>
                  </a:lnTo>
                  <a:cubicBezTo>
                    <a:pt x="7263" y="2489"/>
                    <a:pt x="7251" y="2473"/>
                    <a:pt x="7236" y="2473"/>
                  </a:cubicBezTo>
                  <a:cubicBezTo>
                    <a:pt x="7226" y="2473"/>
                    <a:pt x="7215" y="2480"/>
                    <a:pt x="7205" y="2493"/>
                  </a:cubicBezTo>
                  <a:cubicBezTo>
                    <a:pt x="7211" y="2474"/>
                    <a:pt x="7202" y="2471"/>
                    <a:pt x="7189" y="2465"/>
                  </a:cubicBezTo>
                  <a:cubicBezTo>
                    <a:pt x="7182" y="2468"/>
                    <a:pt x="7174" y="2469"/>
                    <a:pt x="7166" y="2469"/>
                  </a:cubicBezTo>
                  <a:cubicBezTo>
                    <a:pt x="7141" y="2469"/>
                    <a:pt x="7116" y="2456"/>
                    <a:pt x="7123" y="2440"/>
                  </a:cubicBezTo>
                  <a:lnTo>
                    <a:pt x="7111" y="2437"/>
                  </a:lnTo>
                  <a:cubicBezTo>
                    <a:pt x="7105" y="2444"/>
                    <a:pt x="7096" y="2449"/>
                    <a:pt x="7087" y="2449"/>
                  </a:cubicBezTo>
                  <a:cubicBezTo>
                    <a:pt x="7081" y="2449"/>
                    <a:pt x="7075" y="2447"/>
                    <a:pt x="7070" y="2443"/>
                  </a:cubicBezTo>
                  <a:cubicBezTo>
                    <a:pt x="7066" y="2441"/>
                    <a:pt x="7061" y="2440"/>
                    <a:pt x="7056" y="2440"/>
                  </a:cubicBezTo>
                  <a:cubicBezTo>
                    <a:pt x="7046" y="2440"/>
                    <a:pt x="7036" y="2444"/>
                    <a:pt x="7029" y="2452"/>
                  </a:cubicBezTo>
                  <a:cubicBezTo>
                    <a:pt x="7019" y="2461"/>
                    <a:pt x="7011" y="2463"/>
                    <a:pt x="7007" y="2463"/>
                  </a:cubicBezTo>
                  <a:cubicBezTo>
                    <a:pt x="7003" y="2463"/>
                    <a:pt x="7001" y="2462"/>
                    <a:pt x="7001" y="2462"/>
                  </a:cubicBezTo>
                  <a:cubicBezTo>
                    <a:pt x="6989" y="2459"/>
                    <a:pt x="7007" y="2443"/>
                    <a:pt x="7026" y="2427"/>
                  </a:cubicBezTo>
                  <a:cubicBezTo>
                    <a:pt x="7042" y="2420"/>
                    <a:pt x="7038" y="2414"/>
                    <a:pt x="7024" y="2414"/>
                  </a:cubicBezTo>
                  <a:cubicBezTo>
                    <a:pt x="7012" y="2414"/>
                    <a:pt x="6994" y="2418"/>
                    <a:pt x="6973" y="2431"/>
                  </a:cubicBezTo>
                  <a:cubicBezTo>
                    <a:pt x="6950" y="2443"/>
                    <a:pt x="6938" y="2449"/>
                    <a:pt x="6937" y="2449"/>
                  </a:cubicBezTo>
                  <a:cubicBezTo>
                    <a:pt x="6935" y="2449"/>
                    <a:pt x="6944" y="2442"/>
                    <a:pt x="6963" y="2427"/>
                  </a:cubicBezTo>
                  <a:cubicBezTo>
                    <a:pt x="6976" y="2415"/>
                    <a:pt x="6990" y="2403"/>
                    <a:pt x="6982" y="2403"/>
                  </a:cubicBezTo>
                  <a:cubicBezTo>
                    <a:pt x="6979" y="2403"/>
                    <a:pt x="6976" y="2404"/>
                    <a:pt x="6970" y="2405"/>
                  </a:cubicBezTo>
                  <a:cubicBezTo>
                    <a:pt x="6970" y="2405"/>
                    <a:pt x="6966" y="2404"/>
                    <a:pt x="6961" y="2404"/>
                  </a:cubicBezTo>
                  <a:cubicBezTo>
                    <a:pt x="6954" y="2404"/>
                    <a:pt x="6944" y="2407"/>
                    <a:pt x="6938" y="2418"/>
                  </a:cubicBezTo>
                  <a:lnTo>
                    <a:pt x="6907" y="2405"/>
                  </a:lnTo>
                  <a:cubicBezTo>
                    <a:pt x="6891" y="2377"/>
                    <a:pt x="6879" y="2374"/>
                    <a:pt x="6869" y="2368"/>
                  </a:cubicBezTo>
                  <a:cubicBezTo>
                    <a:pt x="6861" y="2375"/>
                    <a:pt x="6856" y="2379"/>
                    <a:pt x="6853" y="2379"/>
                  </a:cubicBezTo>
                  <a:cubicBezTo>
                    <a:pt x="6850" y="2379"/>
                    <a:pt x="6849" y="2373"/>
                    <a:pt x="6848" y="2362"/>
                  </a:cubicBezTo>
                  <a:cubicBezTo>
                    <a:pt x="6850" y="2353"/>
                    <a:pt x="6849" y="2347"/>
                    <a:pt x="6846" y="2347"/>
                  </a:cubicBezTo>
                  <a:cubicBezTo>
                    <a:pt x="6842" y="2347"/>
                    <a:pt x="6835" y="2355"/>
                    <a:pt x="6829" y="2377"/>
                  </a:cubicBezTo>
                  <a:cubicBezTo>
                    <a:pt x="6822" y="2383"/>
                    <a:pt x="6815" y="2386"/>
                    <a:pt x="6810" y="2386"/>
                  </a:cubicBezTo>
                  <a:cubicBezTo>
                    <a:pt x="6802" y="2386"/>
                    <a:pt x="6796" y="2378"/>
                    <a:pt x="6794" y="2365"/>
                  </a:cubicBezTo>
                  <a:cubicBezTo>
                    <a:pt x="6804" y="2339"/>
                    <a:pt x="6803" y="2329"/>
                    <a:pt x="6799" y="2329"/>
                  </a:cubicBezTo>
                  <a:cubicBezTo>
                    <a:pt x="6797" y="2329"/>
                    <a:pt x="6793" y="2333"/>
                    <a:pt x="6791" y="2340"/>
                  </a:cubicBezTo>
                  <a:cubicBezTo>
                    <a:pt x="6778" y="2351"/>
                    <a:pt x="6767" y="2352"/>
                    <a:pt x="6763" y="2352"/>
                  </a:cubicBezTo>
                  <a:cubicBezTo>
                    <a:pt x="6761" y="2352"/>
                    <a:pt x="6760" y="2352"/>
                    <a:pt x="6760" y="2352"/>
                  </a:cubicBezTo>
                  <a:cubicBezTo>
                    <a:pt x="6769" y="2333"/>
                    <a:pt x="6666" y="2296"/>
                    <a:pt x="6565" y="2258"/>
                  </a:cubicBezTo>
                  <a:cubicBezTo>
                    <a:pt x="6565" y="2258"/>
                    <a:pt x="6564" y="2258"/>
                    <a:pt x="6563" y="2258"/>
                  </a:cubicBezTo>
                  <a:cubicBezTo>
                    <a:pt x="6553" y="2258"/>
                    <a:pt x="6537" y="2272"/>
                    <a:pt x="6531" y="2290"/>
                  </a:cubicBezTo>
                  <a:cubicBezTo>
                    <a:pt x="6525" y="2305"/>
                    <a:pt x="6522" y="2311"/>
                    <a:pt x="6521" y="2311"/>
                  </a:cubicBezTo>
                  <a:cubicBezTo>
                    <a:pt x="6519" y="2311"/>
                    <a:pt x="6520" y="2298"/>
                    <a:pt x="6518" y="2283"/>
                  </a:cubicBezTo>
                  <a:cubicBezTo>
                    <a:pt x="6523" y="2250"/>
                    <a:pt x="6520" y="2233"/>
                    <a:pt x="6514" y="2233"/>
                  </a:cubicBezTo>
                  <a:cubicBezTo>
                    <a:pt x="6508" y="2233"/>
                    <a:pt x="6501" y="2247"/>
                    <a:pt x="6497" y="2277"/>
                  </a:cubicBezTo>
                  <a:cubicBezTo>
                    <a:pt x="6495" y="2299"/>
                    <a:pt x="6494" y="2310"/>
                    <a:pt x="6493" y="2310"/>
                  </a:cubicBezTo>
                  <a:cubicBezTo>
                    <a:pt x="6491" y="2310"/>
                    <a:pt x="6489" y="2298"/>
                    <a:pt x="6484" y="2274"/>
                  </a:cubicBezTo>
                  <a:cubicBezTo>
                    <a:pt x="6482" y="2260"/>
                    <a:pt x="6481" y="2254"/>
                    <a:pt x="6478" y="2254"/>
                  </a:cubicBezTo>
                  <a:cubicBezTo>
                    <a:pt x="6475" y="2254"/>
                    <a:pt x="6470" y="2258"/>
                    <a:pt x="6462" y="2264"/>
                  </a:cubicBezTo>
                  <a:cubicBezTo>
                    <a:pt x="6459" y="2273"/>
                    <a:pt x="6455" y="2277"/>
                    <a:pt x="6452" y="2277"/>
                  </a:cubicBezTo>
                  <a:cubicBezTo>
                    <a:pt x="6449" y="2277"/>
                    <a:pt x="6448" y="2272"/>
                    <a:pt x="6453" y="2261"/>
                  </a:cubicBezTo>
                  <a:cubicBezTo>
                    <a:pt x="6448" y="2243"/>
                    <a:pt x="6445" y="2225"/>
                    <a:pt x="6441" y="2225"/>
                  </a:cubicBezTo>
                  <a:cubicBezTo>
                    <a:pt x="6440" y="2225"/>
                    <a:pt x="6439" y="2227"/>
                    <a:pt x="6437" y="2233"/>
                  </a:cubicBezTo>
                  <a:cubicBezTo>
                    <a:pt x="6437" y="2233"/>
                    <a:pt x="6424" y="2227"/>
                    <a:pt x="6421" y="2205"/>
                  </a:cubicBezTo>
                  <a:cubicBezTo>
                    <a:pt x="6419" y="2195"/>
                    <a:pt x="6415" y="2192"/>
                    <a:pt x="6410" y="2192"/>
                  </a:cubicBezTo>
                  <a:cubicBezTo>
                    <a:pt x="6403" y="2192"/>
                    <a:pt x="6392" y="2201"/>
                    <a:pt x="6381" y="2211"/>
                  </a:cubicBezTo>
                  <a:cubicBezTo>
                    <a:pt x="6361" y="2223"/>
                    <a:pt x="6347" y="2229"/>
                    <a:pt x="6340" y="2229"/>
                  </a:cubicBezTo>
                  <a:cubicBezTo>
                    <a:pt x="6330" y="2229"/>
                    <a:pt x="6332" y="2218"/>
                    <a:pt x="6346" y="2199"/>
                  </a:cubicBezTo>
                  <a:cubicBezTo>
                    <a:pt x="6359" y="2181"/>
                    <a:pt x="6349" y="2173"/>
                    <a:pt x="6334" y="2173"/>
                  </a:cubicBezTo>
                  <a:cubicBezTo>
                    <a:pt x="6318" y="2173"/>
                    <a:pt x="6296" y="2181"/>
                    <a:pt x="6283" y="2199"/>
                  </a:cubicBezTo>
                  <a:cubicBezTo>
                    <a:pt x="6269" y="2218"/>
                    <a:pt x="6263" y="2227"/>
                    <a:pt x="6261" y="2227"/>
                  </a:cubicBezTo>
                  <a:cubicBezTo>
                    <a:pt x="6260" y="2227"/>
                    <a:pt x="6262" y="2222"/>
                    <a:pt x="6265" y="2214"/>
                  </a:cubicBezTo>
                  <a:cubicBezTo>
                    <a:pt x="6271" y="2192"/>
                    <a:pt x="6261" y="2189"/>
                    <a:pt x="6261" y="2189"/>
                  </a:cubicBezTo>
                  <a:cubicBezTo>
                    <a:pt x="6249" y="2186"/>
                    <a:pt x="6240" y="2183"/>
                    <a:pt x="6246" y="2161"/>
                  </a:cubicBezTo>
                  <a:cubicBezTo>
                    <a:pt x="6246" y="2161"/>
                    <a:pt x="6244" y="2161"/>
                    <a:pt x="6242" y="2161"/>
                  </a:cubicBezTo>
                  <a:cubicBezTo>
                    <a:pt x="6236" y="2161"/>
                    <a:pt x="6224" y="2162"/>
                    <a:pt x="6205" y="2170"/>
                  </a:cubicBezTo>
                  <a:cubicBezTo>
                    <a:pt x="6195" y="2178"/>
                    <a:pt x="6186" y="2181"/>
                    <a:pt x="6178" y="2181"/>
                  </a:cubicBezTo>
                  <a:cubicBezTo>
                    <a:pt x="6156" y="2181"/>
                    <a:pt x="6143" y="2156"/>
                    <a:pt x="6146" y="2123"/>
                  </a:cubicBezTo>
                  <a:lnTo>
                    <a:pt x="6146" y="2123"/>
                  </a:lnTo>
                  <a:lnTo>
                    <a:pt x="6114" y="2136"/>
                  </a:lnTo>
                  <a:cubicBezTo>
                    <a:pt x="6099" y="2156"/>
                    <a:pt x="6088" y="2170"/>
                    <a:pt x="6083" y="2170"/>
                  </a:cubicBezTo>
                  <a:cubicBezTo>
                    <a:pt x="6080" y="2170"/>
                    <a:pt x="6081" y="2164"/>
                    <a:pt x="6086" y="2149"/>
                  </a:cubicBezTo>
                  <a:cubicBezTo>
                    <a:pt x="6090" y="2133"/>
                    <a:pt x="6097" y="2119"/>
                    <a:pt x="6096" y="2119"/>
                  </a:cubicBezTo>
                  <a:lnTo>
                    <a:pt x="6096" y="2119"/>
                  </a:lnTo>
                  <a:cubicBezTo>
                    <a:pt x="6096" y="2119"/>
                    <a:pt x="6095" y="2121"/>
                    <a:pt x="6092" y="2127"/>
                  </a:cubicBezTo>
                  <a:cubicBezTo>
                    <a:pt x="6085" y="2137"/>
                    <a:pt x="6077" y="2142"/>
                    <a:pt x="6069" y="2142"/>
                  </a:cubicBezTo>
                  <a:cubicBezTo>
                    <a:pt x="6050" y="2142"/>
                    <a:pt x="6034" y="2115"/>
                    <a:pt x="6045" y="2086"/>
                  </a:cubicBezTo>
                  <a:cubicBezTo>
                    <a:pt x="6052" y="2067"/>
                    <a:pt x="6052" y="2067"/>
                    <a:pt x="6039" y="2064"/>
                  </a:cubicBezTo>
                  <a:lnTo>
                    <a:pt x="6033" y="2083"/>
                  </a:lnTo>
                  <a:cubicBezTo>
                    <a:pt x="6027" y="2099"/>
                    <a:pt x="6022" y="2118"/>
                    <a:pt x="6012" y="2118"/>
                  </a:cubicBezTo>
                  <a:cubicBezTo>
                    <a:pt x="6011" y="2118"/>
                    <a:pt x="6009" y="2118"/>
                    <a:pt x="6008" y="2117"/>
                  </a:cubicBezTo>
                  <a:cubicBezTo>
                    <a:pt x="5995" y="2114"/>
                    <a:pt x="5986" y="2111"/>
                    <a:pt x="5992" y="2089"/>
                  </a:cubicBezTo>
                  <a:cubicBezTo>
                    <a:pt x="5990" y="2073"/>
                    <a:pt x="5986" y="2055"/>
                    <a:pt x="5981" y="2055"/>
                  </a:cubicBezTo>
                  <a:cubicBezTo>
                    <a:pt x="5980" y="2055"/>
                    <a:pt x="5978" y="2058"/>
                    <a:pt x="5976" y="2064"/>
                  </a:cubicBezTo>
                  <a:cubicBezTo>
                    <a:pt x="5976" y="2064"/>
                    <a:pt x="5967" y="2058"/>
                    <a:pt x="5961" y="2036"/>
                  </a:cubicBezTo>
                  <a:lnTo>
                    <a:pt x="5917" y="2017"/>
                  </a:lnTo>
                  <a:cubicBezTo>
                    <a:pt x="5910" y="2023"/>
                    <a:pt x="5902" y="2026"/>
                    <a:pt x="5896" y="2026"/>
                  </a:cubicBezTo>
                  <a:cubicBezTo>
                    <a:pt x="5885" y="2026"/>
                    <a:pt x="5878" y="2018"/>
                    <a:pt x="5882" y="2004"/>
                  </a:cubicBezTo>
                  <a:cubicBezTo>
                    <a:pt x="5879" y="2004"/>
                    <a:pt x="5876" y="2003"/>
                    <a:pt x="5872" y="2003"/>
                  </a:cubicBezTo>
                  <a:cubicBezTo>
                    <a:pt x="5862" y="2003"/>
                    <a:pt x="5851" y="2007"/>
                    <a:pt x="5842" y="2014"/>
                  </a:cubicBezTo>
                  <a:cubicBezTo>
                    <a:pt x="5820" y="2004"/>
                    <a:pt x="5810" y="2001"/>
                    <a:pt x="5816" y="1982"/>
                  </a:cubicBezTo>
                  <a:cubicBezTo>
                    <a:pt x="5820" y="1971"/>
                    <a:pt x="5821" y="1965"/>
                    <a:pt x="5819" y="1965"/>
                  </a:cubicBezTo>
                  <a:cubicBezTo>
                    <a:pt x="5817" y="1965"/>
                    <a:pt x="5813" y="1969"/>
                    <a:pt x="5804" y="1976"/>
                  </a:cubicBezTo>
                  <a:cubicBezTo>
                    <a:pt x="5800" y="1988"/>
                    <a:pt x="5795" y="1991"/>
                    <a:pt x="5789" y="1991"/>
                  </a:cubicBezTo>
                  <a:cubicBezTo>
                    <a:pt x="5785" y="1991"/>
                    <a:pt x="5780" y="1990"/>
                    <a:pt x="5776" y="1989"/>
                  </a:cubicBezTo>
                  <a:lnTo>
                    <a:pt x="5754" y="1979"/>
                  </a:lnTo>
                  <a:cubicBezTo>
                    <a:pt x="5749" y="1993"/>
                    <a:pt x="5748" y="1997"/>
                    <a:pt x="5743" y="1997"/>
                  </a:cubicBezTo>
                  <a:cubicBezTo>
                    <a:pt x="5741" y="1997"/>
                    <a:pt x="5739" y="1996"/>
                    <a:pt x="5735" y="1995"/>
                  </a:cubicBezTo>
                  <a:cubicBezTo>
                    <a:pt x="5722" y="1992"/>
                    <a:pt x="5697" y="1960"/>
                    <a:pt x="5685" y="1954"/>
                  </a:cubicBezTo>
                  <a:cubicBezTo>
                    <a:pt x="5672" y="1949"/>
                    <a:pt x="5664" y="1946"/>
                    <a:pt x="5660" y="1946"/>
                  </a:cubicBezTo>
                  <a:cubicBezTo>
                    <a:pt x="5654" y="1946"/>
                    <a:pt x="5655" y="1952"/>
                    <a:pt x="5657" y="1967"/>
                  </a:cubicBezTo>
                  <a:cubicBezTo>
                    <a:pt x="5664" y="1969"/>
                    <a:pt x="5664" y="1978"/>
                    <a:pt x="5658" y="1978"/>
                  </a:cubicBezTo>
                  <a:cubicBezTo>
                    <a:pt x="5655" y="1978"/>
                    <a:pt x="5650" y="1974"/>
                    <a:pt x="5644" y="1964"/>
                  </a:cubicBezTo>
                  <a:cubicBezTo>
                    <a:pt x="5622" y="1945"/>
                    <a:pt x="5600" y="1926"/>
                    <a:pt x="5575" y="1913"/>
                  </a:cubicBezTo>
                  <a:cubicBezTo>
                    <a:pt x="5553" y="1906"/>
                    <a:pt x="5541" y="1902"/>
                    <a:pt x="5534" y="1902"/>
                  </a:cubicBezTo>
                  <a:cubicBezTo>
                    <a:pt x="5527" y="1902"/>
                    <a:pt x="5525" y="1907"/>
                    <a:pt x="5522" y="1917"/>
                  </a:cubicBezTo>
                  <a:cubicBezTo>
                    <a:pt x="5520" y="1938"/>
                    <a:pt x="5517" y="1948"/>
                    <a:pt x="5515" y="1948"/>
                  </a:cubicBezTo>
                  <a:cubicBezTo>
                    <a:pt x="5513" y="1948"/>
                    <a:pt x="5511" y="1936"/>
                    <a:pt x="5513" y="1913"/>
                  </a:cubicBezTo>
                  <a:cubicBezTo>
                    <a:pt x="5506" y="1883"/>
                    <a:pt x="5499" y="1870"/>
                    <a:pt x="5493" y="1870"/>
                  </a:cubicBezTo>
                  <a:cubicBezTo>
                    <a:pt x="5490" y="1870"/>
                    <a:pt x="5487" y="1874"/>
                    <a:pt x="5484" y="1882"/>
                  </a:cubicBezTo>
                  <a:cubicBezTo>
                    <a:pt x="5473" y="1892"/>
                    <a:pt x="5468" y="1895"/>
                    <a:pt x="5464" y="1895"/>
                  </a:cubicBezTo>
                  <a:cubicBezTo>
                    <a:pt x="5462" y="1895"/>
                    <a:pt x="5460" y="1894"/>
                    <a:pt x="5456" y="1892"/>
                  </a:cubicBezTo>
                  <a:cubicBezTo>
                    <a:pt x="5460" y="1879"/>
                    <a:pt x="5456" y="1874"/>
                    <a:pt x="5446" y="1874"/>
                  </a:cubicBezTo>
                  <a:cubicBezTo>
                    <a:pt x="5440" y="1874"/>
                    <a:pt x="5432" y="1876"/>
                    <a:pt x="5422" y="1879"/>
                  </a:cubicBezTo>
                  <a:cubicBezTo>
                    <a:pt x="5409" y="1876"/>
                    <a:pt x="5409" y="1876"/>
                    <a:pt x="5418" y="1857"/>
                  </a:cubicBezTo>
                  <a:lnTo>
                    <a:pt x="5393" y="1848"/>
                  </a:lnTo>
                  <a:cubicBezTo>
                    <a:pt x="5385" y="1855"/>
                    <a:pt x="5375" y="1859"/>
                    <a:pt x="5365" y="1859"/>
                  </a:cubicBezTo>
                  <a:cubicBezTo>
                    <a:pt x="5333" y="1859"/>
                    <a:pt x="5298" y="1829"/>
                    <a:pt x="5293" y="1810"/>
                  </a:cubicBezTo>
                  <a:cubicBezTo>
                    <a:pt x="5293" y="1810"/>
                    <a:pt x="5292" y="1810"/>
                    <a:pt x="5291" y="1810"/>
                  </a:cubicBezTo>
                  <a:cubicBezTo>
                    <a:pt x="5287" y="1810"/>
                    <a:pt x="5278" y="1811"/>
                    <a:pt x="5265" y="1823"/>
                  </a:cubicBezTo>
                  <a:cubicBezTo>
                    <a:pt x="5253" y="1838"/>
                    <a:pt x="5245" y="1846"/>
                    <a:pt x="5240" y="1846"/>
                  </a:cubicBezTo>
                  <a:cubicBezTo>
                    <a:pt x="5234" y="1846"/>
                    <a:pt x="5235" y="1835"/>
                    <a:pt x="5243" y="1813"/>
                  </a:cubicBezTo>
                  <a:cubicBezTo>
                    <a:pt x="5249" y="1794"/>
                    <a:pt x="5253" y="1785"/>
                    <a:pt x="5251" y="1785"/>
                  </a:cubicBezTo>
                  <a:lnTo>
                    <a:pt x="5251" y="1785"/>
                  </a:lnTo>
                  <a:cubicBezTo>
                    <a:pt x="5249" y="1785"/>
                    <a:pt x="5243" y="1793"/>
                    <a:pt x="5230" y="1810"/>
                  </a:cubicBezTo>
                  <a:cubicBezTo>
                    <a:pt x="5226" y="1814"/>
                    <a:pt x="5220" y="1815"/>
                    <a:pt x="5214" y="1815"/>
                  </a:cubicBezTo>
                  <a:cubicBezTo>
                    <a:pt x="5192" y="1815"/>
                    <a:pt x="5164" y="1796"/>
                    <a:pt x="5183" y="1769"/>
                  </a:cubicBezTo>
                  <a:lnTo>
                    <a:pt x="5196" y="1729"/>
                  </a:lnTo>
                  <a:lnTo>
                    <a:pt x="5196" y="1729"/>
                  </a:lnTo>
                  <a:cubicBezTo>
                    <a:pt x="5183" y="1740"/>
                    <a:pt x="5174" y="1741"/>
                    <a:pt x="5170" y="1741"/>
                  </a:cubicBezTo>
                  <a:cubicBezTo>
                    <a:pt x="5169" y="1741"/>
                    <a:pt x="5168" y="1741"/>
                    <a:pt x="5168" y="1741"/>
                  </a:cubicBezTo>
                  <a:cubicBezTo>
                    <a:pt x="5163" y="1751"/>
                    <a:pt x="5158" y="1754"/>
                    <a:pt x="5151" y="1754"/>
                  </a:cubicBezTo>
                  <a:cubicBezTo>
                    <a:pt x="5143" y="1754"/>
                    <a:pt x="5132" y="1751"/>
                    <a:pt x="5115" y="1744"/>
                  </a:cubicBezTo>
                  <a:cubicBezTo>
                    <a:pt x="5093" y="1735"/>
                    <a:pt x="5039" y="1738"/>
                    <a:pt x="5017" y="1732"/>
                  </a:cubicBezTo>
                  <a:cubicBezTo>
                    <a:pt x="4995" y="1722"/>
                    <a:pt x="4961" y="1710"/>
                    <a:pt x="4958" y="1688"/>
                  </a:cubicBezTo>
                  <a:cubicBezTo>
                    <a:pt x="4951" y="1684"/>
                    <a:pt x="4944" y="1682"/>
                    <a:pt x="4937" y="1682"/>
                  </a:cubicBezTo>
                  <a:cubicBezTo>
                    <a:pt x="4927" y="1682"/>
                    <a:pt x="4917" y="1686"/>
                    <a:pt x="4908" y="1691"/>
                  </a:cubicBezTo>
                  <a:cubicBezTo>
                    <a:pt x="4901" y="1696"/>
                    <a:pt x="4894" y="1699"/>
                    <a:pt x="4888" y="1699"/>
                  </a:cubicBezTo>
                  <a:cubicBezTo>
                    <a:pt x="4877" y="1699"/>
                    <a:pt x="4869" y="1691"/>
                    <a:pt x="4873" y="1678"/>
                  </a:cubicBezTo>
                  <a:lnTo>
                    <a:pt x="4861" y="1672"/>
                  </a:lnTo>
                  <a:cubicBezTo>
                    <a:pt x="4842" y="1681"/>
                    <a:pt x="4830" y="1682"/>
                    <a:pt x="4824" y="1682"/>
                  </a:cubicBezTo>
                  <a:cubicBezTo>
                    <a:pt x="4821" y="1682"/>
                    <a:pt x="4820" y="1682"/>
                    <a:pt x="4820" y="1682"/>
                  </a:cubicBezTo>
                  <a:cubicBezTo>
                    <a:pt x="4827" y="1665"/>
                    <a:pt x="4825" y="1648"/>
                    <a:pt x="4815" y="1648"/>
                  </a:cubicBezTo>
                  <a:cubicBezTo>
                    <a:pt x="4812" y="1648"/>
                    <a:pt x="4809" y="1650"/>
                    <a:pt x="4804" y="1653"/>
                  </a:cubicBezTo>
                  <a:cubicBezTo>
                    <a:pt x="4801" y="1663"/>
                    <a:pt x="4797" y="1667"/>
                    <a:pt x="4790" y="1667"/>
                  </a:cubicBezTo>
                  <a:cubicBezTo>
                    <a:pt x="4784" y="1667"/>
                    <a:pt x="4775" y="1664"/>
                    <a:pt x="4764" y="1660"/>
                  </a:cubicBezTo>
                  <a:cubicBezTo>
                    <a:pt x="4752" y="1633"/>
                    <a:pt x="4433" y="1513"/>
                    <a:pt x="4379" y="1513"/>
                  </a:cubicBezTo>
                  <a:cubicBezTo>
                    <a:pt x="4375" y="1513"/>
                    <a:pt x="4372" y="1514"/>
                    <a:pt x="4372" y="1515"/>
                  </a:cubicBezTo>
                  <a:lnTo>
                    <a:pt x="4340" y="1503"/>
                  </a:lnTo>
                  <a:lnTo>
                    <a:pt x="4306" y="1490"/>
                  </a:lnTo>
                  <a:cubicBezTo>
                    <a:pt x="4317" y="1461"/>
                    <a:pt x="4286" y="1453"/>
                    <a:pt x="4253" y="1453"/>
                  </a:cubicBezTo>
                  <a:cubicBezTo>
                    <a:pt x="4240" y="1453"/>
                    <a:pt x="4227" y="1454"/>
                    <a:pt x="4215" y="1456"/>
                  </a:cubicBezTo>
                  <a:cubicBezTo>
                    <a:pt x="4209" y="1464"/>
                    <a:pt x="4200" y="1468"/>
                    <a:pt x="4191" y="1468"/>
                  </a:cubicBezTo>
                  <a:cubicBezTo>
                    <a:pt x="4186" y="1468"/>
                    <a:pt x="4182" y="1467"/>
                    <a:pt x="4178" y="1465"/>
                  </a:cubicBezTo>
                  <a:cubicBezTo>
                    <a:pt x="4187" y="1435"/>
                    <a:pt x="4170" y="1420"/>
                    <a:pt x="4149" y="1420"/>
                  </a:cubicBezTo>
                  <a:cubicBezTo>
                    <a:pt x="4142" y="1420"/>
                    <a:pt x="4134" y="1422"/>
                    <a:pt x="4127" y="1425"/>
                  </a:cubicBezTo>
                  <a:cubicBezTo>
                    <a:pt x="4116" y="1440"/>
                    <a:pt x="4107" y="1448"/>
                    <a:pt x="4102" y="1448"/>
                  </a:cubicBezTo>
                  <a:cubicBezTo>
                    <a:pt x="4097" y="1448"/>
                    <a:pt x="4097" y="1437"/>
                    <a:pt x="4105" y="1415"/>
                  </a:cubicBezTo>
                  <a:cubicBezTo>
                    <a:pt x="4112" y="1394"/>
                    <a:pt x="4109" y="1383"/>
                    <a:pt x="4099" y="1383"/>
                  </a:cubicBezTo>
                  <a:cubicBezTo>
                    <a:pt x="4090" y="1383"/>
                    <a:pt x="4074" y="1394"/>
                    <a:pt x="4052" y="1418"/>
                  </a:cubicBezTo>
                  <a:cubicBezTo>
                    <a:pt x="4044" y="1425"/>
                    <a:pt x="4039" y="1429"/>
                    <a:pt x="4036" y="1429"/>
                  </a:cubicBezTo>
                  <a:cubicBezTo>
                    <a:pt x="4033" y="1429"/>
                    <a:pt x="4032" y="1423"/>
                    <a:pt x="4030" y="1409"/>
                  </a:cubicBezTo>
                  <a:cubicBezTo>
                    <a:pt x="4032" y="1381"/>
                    <a:pt x="4028" y="1370"/>
                    <a:pt x="4023" y="1370"/>
                  </a:cubicBezTo>
                  <a:cubicBezTo>
                    <a:pt x="4020" y="1370"/>
                    <a:pt x="4017" y="1374"/>
                    <a:pt x="4015" y="1381"/>
                  </a:cubicBezTo>
                  <a:cubicBezTo>
                    <a:pt x="4003" y="1397"/>
                    <a:pt x="3995" y="1405"/>
                    <a:pt x="3990" y="1405"/>
                  </a:cubicBezTo>
                  <a:cubicBezTo>
                    <a:pt x="3983" y="1405"/>
                    <a:pt x="3980" y="1393"/>
                    <a:pt x="3980" y="1368"/>
                  </a:cubicBezTo>
                  <a:cubicBezTo>
                    <a:pt x="3977" y="1343"/>
                    <a:pt x="3975" y="1332"/>
                    <a:pt x="3971" y="1332"/>
                  </a:cubicBezTo>
                  <a:cubicBezTo>
                    <a:pt x="3967" y="1332"/>
                    <a:pt x="3961" y="1341"/>
                    <a:pt x="3949" y="1359"/>
                  </a:cubicBezTo>
                  <a:cubicBezTo>
                    <a:pt x="3941" y="1371"/>
                    <a:pt x="3928" y="1377"/>
                    <a:pt x="3916" y="1377"/>
                  </a:cubicBezTo>
                  <a:cubicBezTo>
                    <a:pt x="3895" y="1377"/>
                    <a:pt x="3874" y="1360"/>
                    <a:pt x="3880" y="1334"/>
                  </a:cubicBezTo>
                  <a:cubicBezTo>
                    <a:pt x="3873" y="1329"/>
                    <a:pt x="3868" y="1317"/>
                    <a:pt x="3863" y="1317"/>
                  </a:cubicBezTo>
                  <a:cubicBezTo>
                    <a:pt x="3861" y="1317"/>
                    <a:pt x="3860" y="1319"/>
                    <a:pt x="3858" y="1324"/>
                  </a:cubicBezTo>
                  <a:lnTo>
                    <a:pt x="3855" y="1299"/>
                  </a:lnTo>
                  <a:cubicBezTo>
                    <a:pt x="3842" y="1296"/>
                    <a:pt x="3833" y="1293"/>
                    <a:pt x="3833" y="1293"/>
                  </a:cubicBezTo>
                  <a:lnTo>
                    <a:pt x="3823" y="1312"/>
                  </a:lnTo>
                  <a:cubicBezTo>
                    <a:pt x="3776" y="1280"/>
                    <a:pt x="3726" y="1255"/>
                    <a:pt x="3676" y="1233"/>
                  </a:cubicBezTo>
                  <a:cubicBezTo>
                    <a:pt x="3596" y="1206"/>
                    <a:pt x="3558" y="1192"/>
                    <a:pt x="3543" y="1192"/>
                  </a:cubicBezTo>
                  <a:cubicBezTo>
                    <a:pt x="3534" y="1192"/>
                    <a:pt x="3533" y="1196"/>
                    <a:pt x="3535" y="1205"/>
                  </a:cubicBezTo>
                  <a:cubicBezTo>
                    <a:pt x="3534" y="1225"/>
                    <a:pt x="3528" y="1234"/>
                    <a:pt x="3522" y="1234"/>
                  </a:cubicBezTo>
                  <a:cubicBezTo>
                    <a:pt x="3515" y="1234"/>
                    <a:pt x="3508" y="1220"/>
                    <a:pt x="3510" y="1196"/>
                  </a:cubicBezTo>
                  <a:cubicBezTo>
                    <a:pt x="3501" y="1193"/>
                    <a:pt x="3485" y="1164"/>
                    <a:pt x="3463" y="1155"/>
                  </a:cubicBezTo>
                  <a:cubicBezTo>
                    <a:pt x="3441" y="1146"/>
                    <a:pt x="3419" y="1139"/>
                    <a:pt x="3425" y="1121"/>
                  </a:cubicBezTo>
                  <a:lnTo>
                    <a:pt x="3413" y="1114"/>
                  </a:lnTo>
                  <a:cubicBezTo>
                    <a:pt x="3402" y="1125"/>
                    <a:pt x="3387" y="1129"/>
                    <a:pt x="3371" y="1129"/>
                  </a:cubicBezTo>
                  <a:cubicBezTo>
                    <a:pt x="3338" y="1129"/>
                    <a:pt x="3301" y="1110"/>
                    <a:pt x="3284" y="1089"/>
                  </a:cubicBezTo>
                  <a:cubicBezTo>
                    <a:pt x="3273" y="1085"/>
                    <a:pt x="3262" y="1082"/>
                    <a:pt x="3252" y="1082"/>
                  </a:cubicBezTo>
                  <a:cubicBezTo>
                    <a:pt x="3241" y="1082"/>
                    <a:pt x="3231" y="1085"/>
                    <a:pt x="3222" y="1089"/>
                  </a:cubicBezTo>
                  <a:cubicBezTo>
                    <a:pt x="3209" y="1093"/>
                    <a:pt x="3202" y="1095"/>
                    <a:pt x="3197" y="1095"/>
                  </a:cubicBezTo>
                  <a:cubicBezTo>
                    <a:pt x="3190" y="1095"/>
                    <a:pt x="3189" y="1090"/>
                    <a:pt x="3187" y="1077"/>
                  </a:cubicBezTo>
                  <a:cubicBezTo>
                    <a:pt x="3192" y="1061"/>
                    <a:pt x="3163" y="1035"/>
                    <a:pt x="3141" y="1035"/>
                  </a:cubicBezTo>
                  <a:cubicBezTo>
                    <a:pt x="3131" y="1035"/>
                    <a:pt x="3123" y="1040"/>
                    <a:pt x="3118" y="1052"/>
                  </a:cubicBezTo>
                  <a:lnTo>
                    <a:pt x="3115" y="1027"/>
                  </a:lnTo>
                  <a:cubicBezTo>
                    <a:pt x="3114" y="1019"/>
                    <a:pt x="3111" y="1016"/>
                    <a:pt x="3107" y="1016"/>
                  </a:cubicBezTo>
                  <a:cubicBezTo>
                    <a:pt x="3100" y="1016"/>
                    <a:pt x="3091" y="1027"/>
                    <a:pt x="3087" y="1039"/>
                  </a:cubicBezTo>
                  <a:cubicBezTo>
                    <a:pt x="3080" y="1055"/>
                    <a:pt x="3075" y="1064"/>
                    <a:pt x="3071" y="1064"/>
                  </a:cubicBezTo>
                  <a:cubicBezTo>
                    <a:pt x="3067" y="1064"/>
                    <a:pt x="3066" y="1047"/>
                    <a:pt x="3071" y="1011"/>
                  </a:cubicBezTo>
                  <a:cubicBezTo>
                    <a:pt x="3079" y="986"/>
                    <a:pt x="3078" y="975"/>
                    <a:pt x="3074" y="975"/>
                  </a:cubicBezTo>
                  <a:cubicBezTo>
                    <a:pt x="3072" y="975"/>
                    <a:pt x="3069" y="979"/>
                    <a:pt x="3065" y="986"/>
                  </a:cubicBezTo>
                  <a:cubicBezTo>
                    <a:pt x="3055" y="996"/>
                    <a:pt x="3043" y="1006"/>
                    <a:pt x="3036" y="1006"/>
                  </a:cubicBezTo>
                  <a:cubicBezTo>
                    <a:pt x="3032" y="1006"/>
                    <a:pt x="3029" y="1003"/>
                    <a:pt x="3027" y="995"/>
                  </a:cubicBezTo>
                  <a:cubicBezTo>
                    <a:pt x="3023" y="993"/>
                    <a:pt x="3019" y="992"/>
                    <a:pt x="3015" y="992"/>
                  </a:cubicBezTo>
                  <a:cubicBezTo>
                    <a:pt x="3007" y="992"/>
                    <a:pt x="2998" y="999"/>
                    <a:pt x="2990" y="1027"/>
                  </a:cubicBezTo>
                  <a:cubicBezTo>
                    <a:pt x="2986" y="1037"/>
                    <a:pt x="2981" y="1041"/>
                    <a:pt x="2974" y="1041"/>
                  </a:cubicBezTo>
                  <a:cubicBezTo>
                    <a:pt x="2969" y="1041"/>
                    <a:pt x="2964" y="1039"/>
                    <a:pt x="2958" y="1036"/>
                  </a:cubicBezTo>
                  <a:cubicBezTo>
                    <a:pt x="2965" y="1020"/>
                    <a:pt x="2971" y="1008"/>
                    <a:pt x="2987" y="1002"/>
                  </a:cubicBezTo>
                  <a:lnTo>
                    <a:pt x="2962" y="992"/>
                  </a:lnTo>
                  <a:cubicBezTo>
                    <a:pt x="2946" y="983"/>
                    <a:pt x="2940" y="961"/>
                    <a:pt x="2943" y="942"/>
                  </a:cubicBezTo>
                  <a:cubicBezTo>
                    <a:pt x="2941" y="931"/>
                    <a:pt x="2938" y="924"/>
                    <a:pt x="2934" y="924"/>
                  </a:cubicBezTo>
                  <a:cubicBezTo>
                    <a:pt x="2930" y="924"/>
                    <a:pt x="2926" y="934"/>
                    <a:pt x="2924" y="958"/>
                  </a:cubicBezTo>
                  <a:cubicBezTo>
                    <a:pt x="2915" y="984"/>
                    <a:pt x="2913" y="992"/>
                    <a:pt x="2904" y="992"/>
                  </a:cubicBezTo>
                  <a:cubicBezTo>
                    <a:pt x="2900" y="992"/>
                    <a:pt x="2896" y="991"/>
                    <a:pt x="2890" y="989"/>
                  </a:cubicBezTo>
                  <a:cubicBezTo>
                    <a:pt x="2877" y="983"/>
                    <a:pt x="2868" y="980"/>
                    <a:pt x="2874" y="961"/>
                  </a:cubicBezTo>
                  <a:cubicBezTo>
                    <a:pt x="2880" y="939"/>
                    <a:pt x="2880" y="942"/>
                    <a:pt x="2858" y="933"/>
                  </a:cubicBezTo>
                  <a:cubicBezTo>
                    <a:pt x="2854" y="931"/>
                    <a:pt x="2850" y="931"/>
                    <a:pt x="2846" y="931"/>
                  </a:cubicBezTo>
                  <a:cubicBezTo>
                    <a:pt x="2812" y="931"/>
                    <a:pt x="2768" y="971"/>
                    <a:pt x="2745" y="1002"/>
                  </a:cubicBezTo>
                  <a:cubicBezTo>
                    <a:pt x="2738" y="1020"/>
                    <a:pt x="2734" y="1029"/>
                    <a:pt x="2732" y="1029"/>
                  </a:cubicBezTo>
                  <a:cubicBezTo>
                    <a:pt x="2730" y="1029"/>
                    <a:pt x="2731" y="1019"/>
                    <a:pt x="2733" y="998"/>
                  </a:cubicBezTo>
                  <a:cubicBezTo>
                    <a:pt x="2739" y="976"/>
                    <a:pt x="2730" y="973"/>
                    <a:pt x="2717" y="970"/>
                  </a:cubicBezTo>
                  <a:cubicBezTo>
                    <a:pt x="2715" y="976"/>
                    <a:pt x="2714" y="977"/>
                    <a:pt x="2713" y="977"/>
                  </a:cubicBezTo>
                  <a:cubicBezTo>
                    <a:pt x="2711" y="977"/>
                    <a:pt x="2710" y="969"/>
                    <a:pt x="2714" y="969"/>
                  </a:cubicBezTo>
                  <a:cubicBezTo>
                    <a:pt x="2715" y="969"/>
                    <a:pt x="2716" y="969"/>
                    <a:pt x="2717" y="970"/>
                  </a:cubicBezTo>
                  <a:cubicBezTo>
                    <a:pt x="2721" y="958"/>
                    <a:pt x="2726" y="954"/>
                    <a:pt x="2733" y="954"/>
                  </a:cubicBezTo>
                  <a:cubicBezTo>
                    <a:pt x="2738" y="954"/>
                    <a:pt x="2743" y="956"/>
                    <a:pt x="2748" y="958"/>
                  </a:cubicBezTo>
                  <a:lnTo>
                    <a:pt x="2755" y="939"/>
                  </a:lnTo>
                  <a:cubicBezTo>
                    <a:pt x="2756" y="915"/>
                    <a:pt x="2753" y="903"/>
                    <a:pt x="2746" y="903"/>
                  </a:cubicBezTo>
                  <a:cubicBezTo>
                    <a:pt x="2740" y="903"/>
                    <a:pt x="2732" y="911"/>
                    <a:pt x="2720" y="926"/>
                  </a:cubicBezTo>
                  <a:cubicBezTo>
                    <a:pt x="2712" y="933"/>
                    <a:pt x="2707" y="937"/>
                    <a:pt x="2704" y="937"/>
                  </a:cubicBezTo>
                  <a:cubicBezTo>
                    <a:pt x="2701" y="937"/>
                    <a:pt x="2700" y="931"/>
                    <a:pt x="2698" y="917"/>
                  </a:cubicBezTo>
                  <a:cubicBezTo>
                    <a:pt x="2696" y="900"/>
                    <a:pt x="2692" y="882"/>
                    <a:pt x="2687" y="882"/>
                  </a:cubicBezTo>
                  <a:cubicBezTo>
                    <a:pt x="2686" y="882"/>
                    <a:pt x="2684" y="884"/>
                    <a:pt x="2683" y="889"/>
                  </a:cubicBezTo>
                  <a:cubicBezTo>
                    <a:pt x="2670" y="886"/>
                    <a:pt x="2661" y="873"/>
                    <a:pt x="2658" y="857"/>
                  </a:cubicBezTo>
                  <a:cubicBezTo>
                    <a:pt x="2646" y="853"/>
                    <a:pt x="2637" y="850"/>
                    <a:pt x="2631" y="850"/>
                  </a:cubicBezTo>
                  <a:cubicBezTo>
                    <a:pt x="2624" y="850"/>
                    <a:pt x="2620" y="854"/>
                    <a:pt x="2617" y="864"/>
                  </a:cubicBezTo>
                  <a:cubicBezTo>
                    <a:pt x="2612" y="876"/>
                    <a:pt x="2606" y="879"/>
                    <a:pt x="2600" y="879"/>
                  </a:cubicBezTo>
                  <a:cubicBezTo>
                    <a:pt x="2596" y="879"/>
                    <a:pt x="2591" y="878"/>
                    <a:pt x="2586" y="876"/>
                  </a:cubicBezTo>
                  <a:cubicBezTo>
                    <a:pt x="2581" y="875"/>
                    <a:pt x="2577" y="873"/>
                    <a:pt x="2572" y="873"/>
                  </a:cubicBezTo>
                  <a:cubicBezTo>
                    <a:pt x="2566" y="873"/>
                    <a:pt x="2561" y="876"/>
                    <a:pt x="2557" y="889"/>
                  </a:cubicBezTo>
                  <a:cubicBezTo>
                    <a:pt x="2552" y="904"/>
                    <a:pt x="2536" y="915"/>
                    <a:pt x="2521" y="915"/>
                  </a:cubicBezTo>
                  <a:cubicBezTo>
                    <a:pt x="2517" y="915"/>
                    <a:pt x="2514" y="915"/>
                    <a:pt x="2510" y="914"/>
                  </a:cubicBezTo>
                  <a:cubicBezTo>
                    <a:pt x="2499" y="918"/>
                    <a:pt x="2492" y="921"/>
                    <a:pt x="2488" y="921"/>
                  </a:cubicBezTo>
                  <a:cubicBezTo>
                    <a:pt x="2479" y="921"/>
                    <a:pt x="2480" y="911"/>
                    <a:pt x="2482" y="882"/>
                  </a:cubicBezTo>
                  <a:cubicBezTo>
                    <a:pt x="2488" y="864"/>
                    <a:pt x="2479" y="857"/>
                    <a:pt x="2466" y="854"/>
                  </a:cubicBezTo>
                  <a:cubicBezTo>
                    <a:pt x="2466" y="854"/>
                    <a:pt x="2457" y="851"/>
                    <a:pt x="2451" y="826"/>
                  </a:cubicBezTo>
                  <a:cubicBezTo>
                    <a:pt x="2450" y="819"/>
                    <a:pt x="2448" y="816"/>
                    <a:pt x="2447" y="816"/>
                  </a:cubicBezTo>
                  <a:cubicBezTo>
                    <a:pt x="2444" y="816"/>
                    <a:pt x="2439" y="829"/>
                    <a:pt x="2435" y="842"/>
                  </a:cubicBezTo>
                  <a:cubicBezTo>
                    <a:pt x="2426" y="864"/>
                    <a:pt x="2419" y="882"/>
                    <a:pt x="2419" y="882"/>
                  </a:cubicBezTo>
                  <a:cubicBezTo>
                    <a:pt x="2407" y="876"/>
                    <a:pt x="2410" y="835"/>
                    <a:pt x="2419" y="814"/>
                  </a:cubicBezTo>
                  <a:cubicBezTo>
                    <a:pt x="2421" y="791"/>
                    <a:pt x="2422" y="780"/>
                    <a:pt x="2420" y="780"/>
                  </a:cubicBezTo>
                  <a:lnTo>
                    <a:pt x="2420" y="780"/>
                  </a:lnTo>
                  <a:cubicBezTo>
                    <a:pt x="2419" y="780"/>
                    <a:pt x="2415" y="790"/>
                    <a:pt x="2407" y="810"/>
                  </a:cubicBezTo>
                  <a:cubicBezTo>
                    <a:pt x="2403" y="822"/>
                    <a:pt x="2395" y="832"/>
                    <a:pt x="2385" y="832"/>
                  </a:cubicBezTo>
                  <a:cubicBezTo>
                    <a:pt x="2379" y="832"/>
                    <a:pt x="2372" y="828"/>
                    <a:pt x="2366" y="817"/>
                  </a:cubicBezTo>
                  <a:cubicBezTo>
                    <a:pt x="2344" y="810"/>
                    <a:pt x="2322" y="801"/>
                    <a:pt x="2329" y="782"/>
                  </a:cubicBezTo>
                  <a:cubicBezTo>
                    <a:pt x="2327" y="771"/>
                    <a:pt x="2323" y="768"/>
                    <a:pt x="2318" y="768"/>
                  </a:cubicBezTo>
                  <a:cubicBezTo>
                    <a:pt x="2312" y="768"/>
                    <a:pt x="2307" y="773"/>
                    <a:pt x="2307" y="773"/>
                  </a:cubicBezTo>
                  <a:cubicBezTo>
                    <a:pt x="2300" y="779"/>
                    <a:pt x="2294" y="782"/>
                    <a:pt x="2288" y="782"/>
                  </a:cubicBezTo>
                  <a:cubicBezTo>
                    <a:pt x="2278" y="782"/>
                    <a:pt x="2268" y="773"/>
                    <a:pt x="2250" y="751"/>
                  </a:cubicBezTo>
                  <a:cubicBezTo>
                    <a:pt x="2228" y="718"/>
                    <a:pt x="2218" y="703"/>
                    <a:pt x="2211" y="703"/>
                  </a:cubicBezTo>
                  <a:cubicBezTo>
                    <a:pt x="2205" y="703"/>
                    <a:pt x="2201" y="714"/>
                    <a:pt x="2194" y="732"/>
                  </a:cubicBezTo>
                  <a:cubicBezTo>
                    <a:pt x="2190" y="743"/>
                    <a:pt x="2187" y="753"/>
                    <a:pt x="2185" y="753"/>
                  </a:cubicBezTo>
                  <a:cubicBezTo>
                    <a:pt x="2183" y="753"/>
                    <a:pt x="2183" y="747"/>
                    <a:pt x="2184" y="729"/>
                  </a:cubicBezTo>
                  <a:cubicBezTo>
                    <a:pt x="2182" y="719"/>
                    <a:pt x="2178" y="716"/>
                    <a:pt x="2172" y="716"/>
                  </a:cubicBezTo>
                  <a:cubicBezTo>
                    <a:pt x="2162" y="716"/>
                    <a:pt x="2148" y="724"/>
                    <a:pt x="2131" y="732"/>
                  </a:cubicBezTo>
                  <a:cubicBezTo>
                    <a:pt x="2112" y="751"/>
                    <a:pt x="2100" y="779"/>
                    <a:pt x="2090" y="804"/>
                  </a:cubicBezTo>
                  <a:cubicBezTo>
                    <a:pt x="2084" y="826"/>
                    <a:pt x="2080" y="836"/>
                    <a:pt x="2076" y="836"/>
                  </a:cubicBezTo>
                  <a:cubicBezTo>
                    <a:pt x="2073" y="836"/>
                    <a:pt x="2069" y="829"/>
                    <a:pt x="2062" y="817"/>
                  </a:cubicBezTo>
                  <a:cubicBezTo>
                    <a:pt x="2053" y="814"/>
                    <a:pt x="2047" y="788"/>
                    <a:pt x="2053" y="770"/>
                  </a:cubicBezTo>
                  <a:cubicBezTo>
                    <a:pt x="2059" y="756"/>
                    <a:pt x="2065" y="753"/>
                    <a:pt x="2068" y="753"/>
                  </a:cubicBezTo>
                  <a:cubicBezTo>
                    <a:pt x="2070" y="753"/>
                    <a:pt x="2072" y="754"/>
                    <a:pt x="2072" y="754"/>
                  </a:cubicBezTo>
                  <a:lnTo>
                    <a:pt x="2084" y="757"/>
                  </a:lnTo>
                  <a:cubicBezTo>
                    <a:pt x="2090" y="738"/>
                    <a:pt x="2097" y="719"/>
                    <a:pt x="2075" y="710"/>
                  </a:cubicBezTo>
                  <a:cubicBezTo>
                    <a:pt x="2073" y="696"/>
                    <a:pt x="2068" y="689"/>
                    <a:pt x="2063" y="689"/>
                  </a:cubicBezTo>
                  <a:cubicBezTo>
                    <a:pt x="2059" y="689"/>
                    <a:pt x="2055" y="693"/>
                    <a:pt x="2053" y="701"/>
                  </a:cubicBezTo>
                  <a:cubicBezTo>
                    <a:pt x="2050" y="679"/>
                    <a:pt x="2028" y="669"/>
                    <a:pt x="2003" y="660"/>
                  </a:cubicBezTo>
                  <a:cubicBezTo>
                    <a:pt x="1981" y="654"/>
                    <a:pt x="1949" y="641"/>
                    <a:pt x="1943" y="616"/>
                  </a:cubicBezTo>
                  <a:cubicBezTo>
                    <a:pt x="1932" y="613"/>
                    <a:pt x="1924" y="610"/>
                    <a:pt x="1918" y="610"/>
                  </a:cubicBezTo>
                  <a:cubicBezTo>
                    <a:pt x="1912" y="610"/>
                    <a:pt x="1907" y="613"/>
                    <a:pt x="1902" y="622"/>
                  </a:cubicBezTo>
                  <a:cubicBezTo>
                    <a:pt x="1895" y="645"/>
                    <a:pt x="1889" y="654"/>
                    <a:pt x="1885" y="654"/>
                  </a:cubicBezTo>
                  <a:cubicBezTo>
                    <a:pt x="1882" y="654"/>
                    <a:pt x="1881" y="648"/>
                    <a:pt x="1884" y="638"/>
                  </a:cubicBezTo>
                  <a:cubicBezTo>
                    <a:pt x="1886" y="605"/>
                    <a:pt x="1793" y="548"/>
                    <a:pt x="1746" y="548"/>
                  </a:cubicBezTo>
                  <a:cubicBezTo>
                    <a:pt x="1736" y="548"/>
                    <a:pt x="1728" y="550"/>
                    <a:pt x="1724" y="557"/>
                  </a:cubicBezTo>
                  <a:lnTo>
                    <a:pt x="1702" y="550"/>
                  </a:lnTo>
                  <a:cubicBezTo>
                    <a:pt x="1689" y="528"/>
                    <a:pt x="1646" y="508"/>
                    <a:pt x="1619" y="508"/>
                  </a:cubicBezTo>
                  <a:cubicBezTo>
                    <a:pt x="1612" y="508"/>
                    <a:pt x="1606" y="509"/>
                    <a:pt x="1602" y="513"/>
                  </a:cubicBezTo>
                  <a:lnTo>
                    <a:pt x="1567" y="500"/>
                  </a:lnTo>
                  <a:cubicBezTo>
                    <a:pt x="1558" y="483"/>
                    <a:pt x="1550" y="475"/>
                    <a:pt x="1542" y="475"/>
                  </a:cubicBezTo>
                  <a:cubicBezTo>
                    <a:pt x="1536" y="475"/>
                    <a:pt x="1531" y="478"/>
                    <a:pt x="1523" y="484"/>
                  </a:cubicBezTo>
                  <a:cubicBezTo>
                    <a:pt x="1510" y="495"/>
                    <a:pt x="1503" y="508"/>
                    <a:pt x="1502" y="508"/>
                  </a:cubicBezTo>
                  <a:cubicBezTo>
                    <a:pt x="1502" y="508"/>
                    <a:pt x="1503" y="506"/>
                    <a:pt x="1504" y="500"/>
                  </a:cubicBezTo>
                  <a:cubicBezTo>
                    <a:pt x="1511" y="478"/>
                    <a:pt x="1489" y="472"/>
                    <a:pt x="1445" y="453"/>
                  </a:cubicBezTo>
                  <a:cubicBezTo>
                    <a:pt x="1425" y="446"/>
                    <a:pt x="1415" y="442"/>
                    <a:pt x="1409" y="442"/>
                  </a:cubicBezTo>
                  <a:cubicBezTo>
                    <a:pt x="1402" y="442"/>
                    <a:pt x="1402" y="449"/>
                    <a:pt x="1404" y="463"/>
                  </a:cubicBezTo>
                  <a:cubicBezTo>
                    <a:pt x="1401" y="463"/>
                    <a:pt x="1397" y="463"/>
                    <a:pt x="1394" y="463"/>
                  </a:cubicBezTo>
                  <a:cubicBezTo>
                    <a:pt x="1352" y="463"/>
                    <a:pt x="1361" y="442"/>
                    <a:pt x="1366" y="425"/>
                  </a:cubicBezTo>
                  <a:cubicBezTo>
                    <a:pt x="1379" y="408"/>
                    <a:pt x="1380" y="397"/>
                    <a:pt x="1373" y="397"/>
                  </a:cubicBezTo>
                  <a:cubicBezTo>
                    <a:pt x="1367" y="397"/>
                    <a:pt x="1353" y="409"/>
                    <a:pt x="1335" y="437"/>
                  </a:cubicBezTo>
                  <a:cubicBezTo>
                    <a:pt x="1323" y="454"/>
                    <a:pt x="1312" y="461"/>
                    <a:pt x="1304" y="461"/>
                  </a:cubicBezTo>
                  <a:cubicBezTo>
                    <a:pt x="1295" y="461"/>
                    <a:pt x="1291" y="453"/>
                    <a:pt x="1294" y="444"/>
                  </a:cubicBezTo>
                  <a:cubicBezTo>
                    <a:pt x="1300" y="433"/>
                    <a:pt x="1305" y="429"/>
                    <a:pt x="1311" y="429"/>
                  </a:cubicBezTo>
                  <a:cubicBezTo>
                    <a:pt x="1315" y="429"/>
                    <a:pt x="1320" y="432"/>
                    <a:pt x="1326" y="434"/>
                  </a:cubicBezTo>
                  <a:lnTo>
                    <a:pt x="1338" y="394"/>
                  </a:lnTo>
                  <a:cubicBezTo>
                    <a:pt x="1335" y="393"/>
                    <a:pt x="1333" y="392"/>
                    <a:pt x="1331" y="392"/>
                  </a:cubicBezTo>
                  <a:cubicBezTo>
                    <a:pt x="1327" y="392"/>
                    <a:pt x="1323" y="395"/>
                    <a:pt x="1310" y="406"/>
                  </a:cubicBezTo>
                  <a:cubicBezTo>
                    <a:pt x="1310" y="406"/>
                    <a:pt x="1308" y="405"/>
                    <a:pt x="1303" y="405"/>
                  </a:cubicBezTo>
                  <a:cubicBezTo>
                    <a:pt x="1298" y="405"/>
                    <a:pt x="1291" y="407"/>
                    <a:pt x="1282" y="416"/>
                  </a:cubicBezTo>
                  <a:cubicBezTo>
                    <a:pt x="1263" y="431"/>
                    <a:pt x="1254" y="453"/>
                    <a:pt x="1260" y="475"/>
                  </a:cubicBezTo>
                  <a:cubicBezTo>
                    <a:pt x="1262" y="490"/>
                    <a:pt x="1259" y="494"/>
                    <a:pt x="1254" y="494"/>
                  </a:cubicBezTo>
                  <a:cubicBezTo>
                    <a:pt x="1251" y="494"/>
                    <a:pt x="1246" y="492"/>
                    <a:pt x="1241" y="491"/>
                  </a:cubicBezTo>
                  <a:cubicBezTo>
                    <a:pt x="1225" y="472"/>
                    <a:pt x="1232" y="444"/>
                    <a:pt x="1251" y="428"/>
                  </a:cubicBezTo>
                  <a:cubicBezTo>
                    <a:pt x="1251" y="428"/>
                    <a:pt x="1252" y="428"/>
                    <a:pt x="1253" y="428"/>
                  </a:cubicBezTo>
                  <a:cubicBezTo>
                    <a:pt x="1264" y="428"/>
                    <a:pt x="1270" y="411"/>
                    <a:pt x="1276" y="394"/>
                  </a:cubicBezTo>
                  <a:cubicBezTo>
                    <a:pt x="1278" y="387"/>
                    <a:pt x="1274" y="384"/>
                    <a:pt x="1266" y="384"/>
                  </a:cubicBezTo>
                  <a:cubicBezTo>
                    <a:pt x="1246" y="384"/>
                    <a:pt x="1206" y="401"/>
                    <a:pt x="1188" y="425"/>
                  </a:cubicBezTo>
                  <a:lnTo>
                    <a:pt x="1194" y="406"/>
                  </a:lnTo>
                  <a:cubicBezTo>
                    <a:pt x="1204" y="387"/>
                    <a:pt x="1178" y="378"/>
                    <a:pt x="1157" y="372"/>
                  </a:cubicBezTo>
                  <a:cubicBezTo>
                    <a:pt x="1146" y="367"/>
                    <a:pt x="1139" y="364"/>
                    <a:pt x="1133" y="364"/>
                  </a:cubicBezTo>
                  <a:cubicBezTo>
                    <a:pt x="1126" y="364"/>
                    <a:pt x="1121" y="368"/>
                    <a:pt x="1116" y="378"/>
                  </a:cubicBezTo>
                  <a:cubicBezTo>
                    <a:pt x="1110" y="395"/>
                    <a:pt x="1104" y="413"/>
                    <a:pt x="1093" y="413"/>
                  </a:cubicBezTo>
                  <a:cubicBezTo>
                    <a:pt x="1093" y="413"/>
                    <a:pt x="1092" y="413"/>
                    <a:pt x="1091" y="412"/>
                  </a:cubicBezTo>
                  <a:lnTo>
                    <a:pt x="1091" y="412"/>
                  </a:lnTo>
                  <a:cubicBezTo>
                    <a:pt x="1103" y="419"/>
                    <a:pt x="1097" y="437"/>
                    <a:pt x="1088" y="456"/>
                  </a:cubicBezTo>
                  <a:cubicBezTo>
                    <a:pt x="1078" y="441"/>
                    <a:pt x="1072" y="422"/>
                    <a:pt x="1069" y="406"/>
                  </a:cubicBezTo>
                  <a:cubicBezTo>
                    <a:pt x="1069" y="362"/>
                    <a:pt x="1041" y="325"/>
                    <a:pt x="1000" y="312"/>
                  </a:cubicBezTo>
                  <a:cubicBezTo>
                    <a:pt x="978" y="306"/>
                    <a:pt x="943" y="293"/>
                    <a:pt x="940" y="268"/>
                  </a:cubicBezTo>
                  <a:cubicBezTo>
                    <a:pt x="930" y="264"/>
                    <a:pt x="922" y="261"/>
                    <a:pt x="915" y="261"/>
                  </a:cubicBezTo>
                  <a:cubicBezTo>
                    <a:pt x="908" y="261"/>
                    <a:pt x="903" y="265"/>
                    <a:pt x="900" y="274"/>
                  </a:cubicBezTo>
                  <a:lnTo>
                    <a:pt x="878" y="268"/>
                  </a:lnTo>
                  <a:cubicBezTo>
                    <a:pt x="876" y="253"/>
                    <a:pt x="866" y="243"/>
                    <a:pt x="857" y="243"/>
                  </a:cubicBezTo>
                  <a:cubicBezTo>
                    <a:pt x="851" y="243"/>
                    <a:pt x="846" y="247"/>
                    <a:pt x="843" y="256"/>
                  </a:cubicBezTo>
                  <a:cubicBezTo>
                    <a:pt x="839" y="259"/>
                    <a:pt x="835" y="261"/>
                    <a:pt x="832" y="261"/>
                  </a:cubicBezTo>
                  <a:cubicBezTo>
                    <a:pt x="823" y="261"/>
                    <a:pt x="819" y="246"/>
                    <a:pt x="812" y="243"/>
                  </a:cubicBezTo>
                  <a:cubicBezTo>
                    <a:pt x="807" y="221"/>
                    <a:pt x="805" y="210"/>
                    <a:pt x="803" y="210"/>
                  </a:cubicBezTo>
                  <a:cubicBezTo>
                    <a:pt x="800" y="210"/>
                    <a:pt x="798" y="225"/>
                    <a:pt x="793" y="259"/>
                  </a:cubicBezTo>
                  <a:cubicBezTo>
                    <a:pt x="787" y="278"/>
                    <a:pt x="796" y="300"/>
                    <a:pt x="812" y="309"/>
                  </a:cubicBezTo>
                  <a:lnTo>
                    <a:pt x="846" y="322"/>
                  </a:lnTo>
                  <a:lnTo>
                    <a:pt x="806" y="328"/>
                  </a:lnTo>
                  <a:cubicBezTo>
                    <a:pt x="784" y="328"/>
                    <a:pt x="765" y="337"/>
                    <a:pt x="755" y="356"/>
                  </a:cubicBezTo>
                  <a:cubicBezTo>
                    <a:pt x="755" y="356"/>
                    <a:pt x="750" y="372"/>
                    <a:pt x="742" y="372"/>
                  </a:cubicBezTo>
                  <a:cubicBezTo>
                    <a:pt x="741" y="372"/>
                    <a:pt x="740" y="372"/>
                    <a:pt x="740" y="372"/>
                  </a:cubicBezTo>
                  <a:lnTo>
                    <a:pt x="752" y="334"/>
                  </a:lnTo>
                  <a:cubicBezTo>
                    <a:pt x="768" y="318"/>
                    <a:pt x="780" y="300"/>
                    <a:pt x="784" y="278"/>
                  </a:cubicBezTo>
                  <a:cubicBezTo>
                    <a:pt x="786" y="248"/>
                    <a:pt x="775" y="224"/>
                    <a:pt x="763" y="224"/>
                  </a:cubicBezTo>
                  <a:cubicBezTo>
                    <a:pt x="757" y="224"/>
                    <a:pt x="751" y="230"/>
                    <a:pt x="746" y="243"/>
                  </a:cubicBezTo>
                  <a:cubicBezTo>
                    <a:pt x="737" y="237"/>
                    <a:pt x="737" y="237"/>
                    <a:pt x="733" y="215"/>
                  </a:cubicBezTo>
                  <a:cubicBezTo>
                    <a:pt x="736" y="205"/>
                    <a:pt x="735" y="198"/>
                    <a:pt x="730" y="198"/>
                  </a:cubicBezTo>
                  <a:cubicBezTo>
                    <a:pt x="725" y="198"/>
                    <a:pt x="715" y="206"/>
                    <a:pt x="702" y="224"/>
                  </a:cubicBezTo>
                  <a:cubicBezTo>
                    <a:pt x="691" y="240"/>
                    <a:pt x="682" y="248"/>
                    <a:pt x="676" y="248"/>
                  </a:cubicBezTo>
                  <a:cubicBezTo>
                    <a:pt x="669" y="248"/>
                    <a:pt x="666" y="236"/>
                    <a:pt x="668" y="212"/>
                  </a:cubicBezTo>
                  <a:cubicBezTo>
                    <a:pt x="663" y="178"/>
                    <a:pt x="637" y="160"/>
                    <a:pt x="621" y="160"/>
                  </a:cubicBezTo>
                  <a:cubicBezTo>
                    <a:pt x="615" y="160"/>
                    <a:pt x="610" y="163"/>
                    <a:pt x="608" y="168"/>
                  </a:cubicBezTo>
                  <a:cubicBezTo>
                    <a:pt x="602" y="187"/>
                    <a:pt x="592" y="194"/>
                    <a:pt x="582" y="194"/>
                  </a:cubicBezTo>
                  <a:cubicBezTo>
                    <a:pt x="570" y="194"/>
                    <a:pt x="560" y="184"/>
                    <a:pt x="558" y="171"/>
                  </a:cubicBezTo>
                  <a:cubicBezTo>
                    <a:pt x="554" y="156"/>
                    <a:pt x="549" y="149"/>
                    <a:pt x="542" y="149"/>
                  </a:cubicBezTo>
                  <a:cubicBezTo>
                    <a:pt x="537" y="149"/>
                    <a:pt x="531" y="152"/>
                    <a:pt x="523" y="159"/>
                  </a:cubicBezTo>
                  <a:cubicBezTo>
                    <a:pt x="528" y="144"/>
                    <a:pt x="528" y="125"/>
                    <a:pt x="518" y="125"/>
                  </a:cubicBezTo>
                  <a:cubicBezTo>
                    <a:pt x="515" y="125"/>
                    <a:pt x="512" y="127"/>
                    <a:pt x="508" y="130"/>
                  </a:cubicBezTo>
                  <a:cubicBezTo>
                    <a:pt x="508" y="130"/>
                    <a:pt x="507" y="130"/>
                    <a:pt x="507" y="130"/>
                  </a:cubicBezTo>
                  <a:cubicBezTo>
                    <a:pt x="504" y="130"/>
                    <a:pt x="499" y="132"/>
                    <a:pt x="502" y="149"/>
                  </a:cubicBezTo>
                  <a:lnTo>
                    <a:pt x="464" y="180"/>
                  </a:lnTo>
                  <a:cubicBezTo>
                    <a:pt x="476" y="187"/>
                    <a:pt x="467" y="206"/>
                    <a:pt x="461" y="224"/>
                  </a:cubicBezTo>
                  <a:cubicBezTo>
                    <a:pt x="460" y="228"/>
                    <a:pt x="457" y="229"/>
                    <a:pt x="455" y="229"/>
                  </a:cubicBezTo>
                  <a:cubicBezTo>
                    <a:pt x="442" y="229"/>
                    <a:pt x="417" y="196"/>
                    <a:pt x="417" y="140"/>
                  </a:cubicBezTo>
                  <a:lnTo>
                    <a:pt x="408" y="93"/>
                  </a:lnTo>
                  <a:lnTo>
                    <a:pt x="392" y="133"/>
                  </a:lnTo>
                  <a:cubicBezTo>
                    <a:pt x="382" y="127"/>
                    <a:pt x="370" y="124"/>
                    <a:pt x="379" y="105"/>
                  </a:cubicBezTo>
                  <a:cubicBezTo>
                    <a:pt x="386" y="86"/>
                    <a:pt x="386" y="86"/>
                    <a:pt x="373" y="80"/>
                  </a:cubicBezTo>
                  <a:cubicBezTo>
                    <a:pt x="373" y="80"/>
                    <a:pt x="372" y="80"/>
                    <a:pt x="371" y="80"/>
                  </a:cubicBezTo>
                  <a:cubicBezTo>
                    <a:pt x="368" y="80"/>
                    <a:pt x="361" y="82"/>
                    <a:pt x="354" y="96"/>
                  </a:cubicBezTo>
                  <a:cubicBezTo>
                    <a:pt x="347" y="119"/>
                    <a:pt x="344" y="129"/>
                    <a:pt x="342" y="129"/>
                  </a:cubicBezTo>
                  <a:cubicBezTo>
                    <a:pt x="341" y="129"/>
                    <a:pt x="340" y="123"/>
                    <a:pt x="339" y="112"/>
                  </a:cubicBezTo>
                  <a:cubicBezTo>
                    <a:pt x="339" y="87"/>
                    <a:pt x="336" y="76"/>
                    <a:pt x="329" y="76"/>
                  </a:cubicBezTo>
                  <a:cubicBezTo>
                    <a:pt x="324" y="76"/>
                    <a:pt x="315" y="83"/>
                    <a:pt x="304" y="99"/>
                  </a:cubicBezTo>
                  <a:cubicBezTo>
                    <a:pt x="296" y="119"/>
                    <a:pt x="293" y="129"/>
                    <a:pt x="291" y="129"/>
                  </a:cubicBezTo>
                  <a:cubicBezTo>
                    <a:pt x="289" y="129"/>
                    <a:pt x="290" y="118"/>
                    <a:pt x="292" y="96"/>
                  </a:cubicBezTo>
                  <a:cubicBezTo>
                    <a:pt x="301" y="77"/>
                    <a:pt x="295" y="52"/>
                    <a:pt x="285" y="49"/>
                  </a:cubicBezTo>
                  <a:lnTo>
                    <a:pt x="276" y="68"/>
                  </a:lnTo>
                  <a:cubicBezTo>
                    <a:pt x="269" y="89"/>
                    <a:pt x="263" y="97"/>
                    <a:pt x="258" y="97"/>
                  </a:cubicBezTo>
                  <a:cubicBezTo>
                    <a:pt x="253" y="97"/>
                    <a:pt x="249" y="91"/>
                    <a:pt x="248" y="80"/>
                  </a:cubicBezTo>
                  <a:cubicBezTo>
                    <a:pt x="252" y="67"/>
                    <a:pt x="249" y="60"/>
                    <a:pt x="240" y="60"/>
                  </a:cubicBezTo>
                  <a:cubicBezTo>
                    <a:pt x="234" y="60"/>
                    <a:pt x="225" y="63"/>
                    <a:pt x="213" y="68"/>
                  </a:cubicBezTo>
                  <a:cubicBezTo>
                    <a:pt x="191" y="58"/>
                    <a:pt x="182" y="55"/>
                    <a:pt x="188" y="36"/>
                  </a:cubicBezTo>
                  <a:cubicBezTo>
                    <a:pt x="195" y="15"/>
                    <a:pt x="198" y="5"/>
                    <a:pt x="196" y="5"/>
                  </a:cubicBezTo>
                  <a:cubicBezTo>
                    <a:pt x="194" y="5"/>
                    <a:pt x="188" y="14"/>
                    <a:pt x="176" y="30"/>
                  </a:cubicBezTo>
                  <a:cubicBezTo>
                    <a:pt x="168" y="37"/>
                    <a:pt x="163" y="41"/>
                    <a:pt x="159" y="41"/>
                  </a:cubicBezTo>
                  <a:cubicBezTo>
                    <a:pt x="155" y="41"/>
                    <a:pt x="151" y="34"/>
                    <a:pt x="144" y="18"/>
                  </a:cubicBezTo>
                  <a:cubicBezTo>
                    <a:pt x="141" y="6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2611;p52"/>
            <p:cNvSpPr/>
            <p:nvPr/>
          </p:nvSpPr>
          <p:spPr>
            <a:xfrm>
              <a:off x="4162150" y="1994250"/>
              <a:ext cx="333950" cy="170875"/>
            </a:xfrm>
            <a:custGeom>
              <a:avLst/>
              <a:gdLst/>
              <a:ahLst/>
              <a:cxnLst/>
              <a:rect l="l" t="t" r="r" b="b"/>
              <a:pathLst>
                <a:path w="13358" h="6835" extrusionOk="0">
                  <a:moveTo>
                    <a:pt x="13090" y="141"/>
                  </a:moveTo>
                  <a:cubicBezTo>
                    <a:pt x="13100" y="141"/>
                    <a:pt x="13121" y="151"/>
                    <a:pt x="13144" y="172"/>
                  </a:cubicBezTo>
                  <a:cubicBezTo>
                    <a:pt x="13188" y="194"/>
                    <a:pt x="13188" y="194"/>
                    <a:pt x="13147" y="197"/>
                  </a:cubicBezTo>
                  <a:cubicBezTo>
                    <a:pt x="13142" y="198"/>
                    <a:pt x="13136" y="199"/>
                    <a:pt x="13130" y="199"/>
                  </a:cubicBezTo>
                  <a:cubicBezTo>
                    <a:pt x="13115" y="199"/>
                    <a:pt x="13103" y="194"/>
                    <a:pt x="13103" y="175"/>
                  </a:cubicBezTo>
                  <a:cubicBezTo>
                    <a:pt x="13079" y="153"/>
                    <a:pt x="13078" y="141"/>
                    <a:pt x="13090" y="141"/>
                  </a:cubicBezTo>
                  <a:close/>
                  <a:moveTo>
                    <a:pt x="1" y="542"/>
                  </a:moveTo>
                  <a:lnTo>
                    <a:pt x="1" y="567"/>
                  </a:lnTo>
                  <a:cubicBezTo>
                    <a:pt x="4" y="590"/>
                    <a:pt x="17" y="592"/>
                    <a:pt x="33" y="592"/>
                  </a:cubicBezTo>
                  <a:cubicBezTo>
                    <a:pt x="37" y="592"/>
                    <a:pt x="41" y="592"/>
                    <a:pt x="45" y="592"/>
                  </a:cubicBezTo>
                  <a:lnTo>
                    <a:pt x="45" y="567"/>
                  </a:lnTo>
                  <a:cubicBezTo>
                    <a:pt x="45" y="567"/>
                    <a:pt x="23" y="542"/>
                    <a:pt x="1" y="542"/>
                  </a:cubicBezTo>
                  <a:close/>
                  <a:moveTo>
                    <a:pt x="343" y="580"/>
                  </a:moveTo>
                  <a:cubicBezTo>
                    <a:pt x="361" y="580"/>
                    <a:pt x="364" y="605"/>
                    <a:pt x="364" y="627"/>
                  </a:cubicBezTo>
                  <a:cubicBezTo>
                    <a:pt x="364" y="652"/>
                    <a:pt x="364" y="652"/>
                    <a:pt x="346" y="652"/>
                  </a:cubicBezTo>
                  <a:cubicBezTo>
                    <a:pt x="333" y="639"/>
                    <a:pt x="324" y="624"/>
                    <a:pt x="321" y="605"/>
                  </a:cubicBezTo>
                  <a:lnTo>
                    <a:pt x="343" y="580"/>
                  </a:lnTo>
                  <a:close/>
                  <a:moveTo>
                    <a:pt x="373" y="855"/>
                  </a:moveTo>
                  <a:cubicBezTo>
                    <a:pt x="381" y="855"/>
                    <a:pt x="381" y="867"/>
                    <a:pt x="383" y="893"/>
                  </a:cubicBezTo>
                  <a:cubicBezTo>
                    <a:pt x="386" y="918"/>
                    <a:pt x="390" y="943"/>
                    <a:pt x="368" y="943"/>
                  </a:cubicBezTo>
                  <a:lnTo>
                    <a:pt x="364" y="921"/>
                  </a:lnTo>
                  <a:cubicBezTo>
                    <a:pt x="379" y="919"/>
                    <a:pt x="375" y="909"/>
                    <a:pt x="364" y="909"/>
                  </a:cubicBezTo>
                  <a:cubicBezTo>
                    <a:pt x="358" y="909"/>
                    <a:pt x="350" y="912"/>
                    <a:pt x="343" y="921"/>
                  </a:cubicBezTo>
                  <a:lnTo>
                    <a:pt x="302" y="928"/>
                  </a:lnTo>
                  <a:cubicBezTo>
                    <a:pt x="299" y="903"/>
                    <a:pt x="314" y="881"/>
                    <a:pt x="339" y="874"/>
                  </a:cubicBezTo>
                  <a:cubicBezTo>
                    <a:pt x="357" y="862"/>
                    <a:pt x="367" y="855"/>
                    <a:pt x="373" y="855"/>
                  </a:cubicBezTo>
                  <a:close/>
                  <a:moveTo>
                    <a:pt x="493" y="931"/>
                  </a:moveTo>
                  <a:lnTo>
                    <a:pt x="474" y="959"/>
                  </a:lnTo>
                  <a:lnTo>
                    <a:pt x="477" y="981"/>
                  </a:lnTo>
                  <a:cubicBezTo>
                    <a:pt x="499" y="978"/>
                    <a:pt x="496" y="978"/>
                    <a:pt x="496" y="956"/>
                  </a:cubicBezTo>
                  <a:lnTo>
                    <a:pt x="493" y="931"/>
                  </a:lnTo>
                  <a:close/>
                  <a:moveTo>
                    <a:pt x="554" y="2231"/>
                  </a:moveTo>
                  <a:cubicBezTo>
                    <a:pt x="576" y="2231"/>
                    <a:pt x="606" y="2267"/>
                    <a:pt x="612" y="2291"/>
                  </a:cubicBezTo>
                  <a:cubicBezTo>
                    <a:pt x="616" y="2301"/>
                    <a:pt x="614" y="2308"/>
                    <a:pt x="606" y="2308"/>
                  </a:cubicBezTo>
                  <a:cubicBezTo>
                    <a:pt x="598" y="2308"/>
                    <a:pt x="583" y="2300"/>
                    <a:pt x="565" y="2278"/>
                  </a:cubicBezTo>
                  <a:lnTo>
                    <a:pt x="549" y="2231"/>
                  </a:lnTo>
                  <a:cubicBezTo>
                    <a:pt x="551" y="2231"/>
                    <a:pt x="552" y="2231"/>
                    <a:pt x="554" y="2231"/>
                  </a:cubicBezTo>
                  <a:close/>
                  <a:moveTo>
                    <a:pt x="584" y="2380"/>
                  </a:moveTo>
                  <a:cubicBezTo>
                    <a:pt x="581" y="2380"/>
                    <a:pt x="577" y="2381"/>
                    <a:pt x="574" y="2382"/>
                  </a:cubicBezTo>
                  <a:cubicBezTo>
                    <a:pt x="556" y="2388"/>
                    <a:pt x="565" y="2410"/>
                    <a:pt x="581" y="2457"/>
                  </a:cubicBezTo>
                  <a:cubicBezTo>
                    <a:pt x="590" y="2476"/>
                    <a:pt x="603" y="2488"/>
                    <a:pt x="618" y="2498"/>
                  </a:cubicBezTo>
                  <a:cubicBezTo>
                    <a:pt x="637" y="2491"/>
                    <a:pt x="631" y="2466"/>
                    <a:pt x="621" y="2444"/>
                  </a:cubicBezTo>
                  <a:cubicBezTo>
                    <a:pt x="624" y="2398"/>
                    <a:pt x="603" y="2380"/>
                    <a:pt x="584" y="2380"/>
                  </a:cubicBezTo>
                  <a:close/>
                  <a:moveTo>
                    <a:pt x="1141" y="3285"/>
                  </a:moveTo>
                  <a:cubicBezTo>
                    <a:pt x="1155" y="3285"/>
                    <a:pt x="1166" y="3303"/>
                    <a:pt x="1176" y="3322"/>
                  </a:cubicBezTo>
                  <a:lnTo>
                    <a:pt x="1157" y="3331"/>
                  </a:lnTo>
                  <a:lnTo>
                    <a:pt x="1126" y="3319"/>
                  </a:lnTo>
                  <a:lnTo>
                    <a:pt x="1132" y="3287"/>
                  </a:lnTo>
                  <a:cubicBezTo>
                    <a:pt x="1135" y="3286"/>
                    <a:pt x="1138" y="3285"/>
                    <a:pt x="1141" y="3285"/>
                  </a:cubicBezTo>
                  <a:close/>
                  <a:moveTo>
                    <a:pt x="1076" y="3403"/>
                  </a:moveTo>
                  <a:lnTo>
                    <a:pt x="1135" y="3425"/>
                  </a:lnTo>
                  <a:cubicBezTo>
                    <a:pt x="1217" y="3438"/>
                    <a:pt x="1217" y="3438"/>
                    <a:pt x="1179" y="3457"/>
                  </a:cubicBezTo>
                  <a:cubicBezTo>
                    <a:pt x="1170" y="3463"/>
                    <a:pt x="1160" y="3468"/>
                    <a:pt x="1148" y="3468"/>
                  </a:cubicBezTo>
                  <a:cubicBezTo>
                    <a:pt x="1135" y="3468"/>
                    <a:pt x="1120" y="3463"/>
                    <a:pt x="1098" y="3447"/>
                  </a:cubicBezTo>
                  <a:lnTo>
                    <a:pt x="1076" y="3403"/>
                  </a:lnTo>
                  <a:close/>
                  <a:moveTo>
                    <a:pt x="12438" y="3401"/>
                  </a:moveTo>
                  <a:cubicBezTo>
                    <a:pt x="12442" y="3401"/>
                    <a:pt x="12447" y="3404"/>
                    <a:pt x="12455" y="3410"/>
                  </a:cubicBezTo>
                  <a:cubicBezTo>
                    <a:pt x="12473" y="3422"/>
                    <a:pt x="12480" y="3450"/>
                    <a:pt x="12467" y="3472"/>
                  </a:cubicBezTo>
                  <a:cubicBezTo>
                    <a:pt x="12464" y="3477"/>
                    <a:pt x="12459" y="3479"/>
                    <a:pt x="12454" y="3479"/>
                  </a:cubicBezTo>
                  <a:cubicBezTo>
                    <a:pt x="12440" y="3479"/>
                    <a:pt x="12421" y="3459"/>
                    <a:pt x="12423" y="3419"/>
                  </a:cubicBezTo>
                  <a:cubicBezTo>
                    <a:pt x="12430" y="3406"/>
                    <a:pt x="12434" y="3401"/>
                    <a:pt x="12438" y="3401"/>
                  </a:cubicBezTo>
                  <a:close/>
                  <a:moveTo>
                    <a:pt x="1521" y="3845"/>
                  </a:moveTo>
                  <a:cubicBezTo>
                    <a:pt x="1568" y="3873"/>
                    <a:pt x="1568" y="3873"/>
                    <a:pt x="1518" y="3877"/>
                  </a:cubicBezTo>
                  <a:lnTo>
                    <a:pt x="1455" y="3861"/>
                  </a:lnTo>
                  <a:cubicBezTo>
                    <a:pt x="1439" y="3842"/>
                    <a:pt x="1471" y="3848"/>
                    <a:pt x="1521" y="3845"/>
                  </a:cubicBezTo>
                  <a:close/>
                  <a:moveTo>
                    <a:pt x="1547" y="4050"/>
                  </a:moveTo>
                  <a:cubicBezTo>
                    <a:pt x="1553" y="4050"/>
                    <a:pt x="1559" y="4051"/>
                    <a:pt x="1565" y="4052"/>
                  </a:cubicBezTo>
                  <a:lnTo>
                    <a:pt x="1577" y="4074"/>
                  </a:lnTo>
                  <a:cubicBezTo>
                    <a:pt x="1568" y="4082"/>
                    <a:pt x="1557" y="4089"/>
                    <a:pt x="1548" y="4089"/>
                  </a:cubicBezTo>
                  <a:cubicBezTo>
                    <a:pt x="1541" y="4089"/>
                    <a:pt x="1535" y="4086"/>
                    <a:pt x="1530" y="4077"/>
                  </a:cubicBezTo>
                  <a:lnTo>
                    <a:pt x="1515" y="4058"/>
                  </a:lnTo>
                  <a:cubicBezTo>
                    <a:pt x="1525" y="4052"/>
                    <a:pt x="1536" y="4050"/>
                    <a:pt x="1547" y="4050"/>
                  </a:cubicBezTo>
                  <a:close/>
                  <a:moveTo>
                    <a:pt x="12060" y="4134"/>
                  </a:moveTo>
                  <a:cubicBezTo>
                    <a:pt x="12062" y="4134"/>
                    <a:pt x="12064" y="4135"/>
                    <a:pt x="12066" y="4137"/>
                  </a:cubicBezTo>
                  <a:cubicBezTo>
                    <a:pt x="12079" y="4149"/>
                    <a:pt x="12085" y="4165"/>
                    <a:pt x="12085" y="4180"/>
                  </a:cubicBezTo>
                  <a:cubicBezTo>
                    <a:pt x="12085" y="4180"/>
                    <a:pt x="12087" y="4202"/>
                    <a:pt x="12079" y="4202"/>
                  </a:cubicBezTo>
                  <a:cubicBezTo>
                    <a:pt x="12077" y="4202"/>
                    <a:pt x="12075" y="4201"/>
                    <a:pt x="12072" y="4199"/>
                  </a:cubicBezTo>
                  <a:lnTo>
                    <a:pt x="12054" y="4187"/>
                  </a:lnTo>
                  <a:cubicBezTo>
                    <a:pt x="12054" y="4160"/>
                    <a:pt x="12051" y="4134"/>
                    <a:pt x="12060" y="4134"/>
                  </a:cubicBezTo>
                  <a:close/>
                  <a:moveTo>
                    <a:pt x="1786" y="4465"/>
                  </a:moveTo>
                  <a:cubicBezTo>
                    <a:pt x="1793" y="4465"/>
                    <a:pt x="1822" y="4483"/>
                    <a:pt x="1834" y="4497"/>
                  </a:cubicBezTo>
                  <a:lnTo>
                    <a:pt x="1819" y="4510"/>
                  </a:lnTo>
                  <a:cubicBezTo>
                    <a:pt x="1803" y="4491"/>
                    <a:pt x="1772" y="4484"/>
                    <a:pt x="1787" y="4472"/>
                  </a:cubicBezTo>
                  <a:cubicBezTo>
                    <a:pt x="1783" y="4467"/>
                    <a:pt x="1783" y="4465"/>
                    <a:pt x="1786" y="4465"/>
                  </a:cubicBezTo>
                  <a:close/>
                  <a:moveTo>
                    <a:pt x="2027" y="4531"/>
                  </a:moveTo>
                  <a:cubicBezTo>
                    <a:pt x="2033" y="4531"/>
                    <a:pt x="2039" y="4534"/>
                    <a:pt x="2044" y="4541"/>
                  </a:cubicBezTo>
                  <a:cubicBezTo>
                    <a:pt x="2076" y="4544"/>
                    <a:pt x="2079" y="4575"/>
                    <a:pt x="2029" y="4585"/>
                  </a:cubicBezTo>
                  <a:lnTo>
                    <a:pt x="1997" y="4550"/>
                  </a:lnTo>
                  <a:cubicBezTo>
                    <a:pt x="2007" y="4540"/>
                    <a:pt x="2017" y="4531"/>
                    <a:pt x="2027" y="4531"/>
                  </a:cubicBezTo>
                  <a:close/>
                  <a:moveTo>
                    <a:pt x="2176" y="4682"/>
                  </a:moveTo>
                  <a:lnTo>
                    <a:pt x="2191" y="4698"/>
                  </a:lnTo>
                  <a:cubicBezTo>
                    <a:pt x="2210" y="4716"/>
                    <a:pt x="2210" y="4716"/>
                    <a:pt x="2195" y="4732"/>
                  </a:cubicBezTo>
                  <a:lnTo>
                    <a:pt x="2179" y="4713"/>
                  </a:lnTo>
                  <a:lnTo>
                    <a:pt x="2176" y="4682"/>
                  </a:lnTo>
                  <a:close/>
                  <a:moveTo>
                    <a:pt x="2411" y="4823"/>
                  </a:moveTo>
                  <a:cubicBezTo>
                    <a:pt x="2401" y="4835"/>
                    <a:pt x="2395" y="4854"/>
                    <a:pt x="2398" y="4870"/>
                  </a:cubicBezTo>
                  <a:cubicBezTo>
                    <a:pt x="2403" y="4875"/>
                    <a:pt x="2408" y="4877"/>
                    <a:pt x="2414" y="4877"/>
                  </a:cubicBezTo>
                  <a:cubicBezTo>
                    <a:pt x="2419" y="4877"/>
                    <a:pt x="2425" y="4875"/>
                    <a:pt x="2430" y="4870"/>
                  </a:cubicBezTo>
                  <a:cubicBezTo>
                    <a:pt x="2439" y="4861"/>
                    <a:pt x="2436" y="4848"/>
                    <a:pt x="2427" y="4839"/>
                  </a:cubicBezTo>
                  <a:lnTo>
                    <a:pt x="2411" y="4823"/>
                  </a:lnTo>
                  <a:close/>
                  <a:moveTo>
                    <a:pt x="11428" y="4879"/>
                  </a:moveTo>
                  <a:cubicBezTo>
                    <a:pt x="11435" y="4879"/>
                    <a:pt x="11441" y="4881"/>
                    <a:pt x="11446" y="4886"/>
                  </a:cubicBezTo>
                  <a:cubicBezTo>
                    <a:pt x="11455" y="4895"/>
                    <a:pt x="11452" y="4908"/>
                    <a:pt x="11442" y="4917"/>
                  </a:cubicBezTo>
                  <a:cubicBezTo>
                    <a:pt x="11424" y="4917"/>
                    <a:pt x="11408" y="4914"/>
                    <a:pt x="11395" y="4904"/>
                  </a:cubicBezTo>
                  <a:lnTo>
                    <a:pt x="11411" y="4886"/>
                  </a:lnTo>
                  <a:cubicBezTo>
                    <a:pt x="11416" y="4881"/>
                    <a:pt x="11422" y="4879"/>
                    <a:pt x="11428" y="4879"/>
                  </a:cubicBezTo>
                  <a:close/>
                  <a:moveTo>
                    <a:pt x="2817" y="4987"/>
                  </a:moveTo>
                  <a:cubicBezTo>
                    <a:pt x="2813" y="4987"/>
                    <a:pt x="2814" y="4995"/>
                    <a:pt x="2815" y="5011"/>
                  </a:cubicBezTo>
                  <a:lnTo>
                    <a:pt x="2853" y="5042"/>
                  </a:lnTo>
                  <a:cubicBezTo>
                    <a:pt x="2865" y="5027"/>
                    <a:pt x="2865" y="5027"/>
                    <a:pt x="2846" y="5011"/>
                  </a:cubicBezTo>
                  <a:cubicBezTo>
                    <a:pt x="2829" y="4995"/>
                    <a:pt x="2821" y="4987"/>
                    <a:pt x="2817" y="4987"/>
                  </a:cubicBezTo>
                  <a:close/>
                  <a:moveTo>
                    <a:pt x="2431" y="5023"/>
                  </a:moveTo>
                  <a:cubicBezTo>
                    <a:pt x="2440" y="5023"/>
                    <a:pt x="2448" y="5030"/>
                    <a:pt x="2448" y="5030"/>
                  </a:cubicBezTo>
                  <a:cubicBezTo>
                    <a:pt x="2467" y="5049"/>
                    <a:pt x="2486" y="5064"/>
                    <a:pt x="2470" y="5080"/>
                  </a:cubicBezTo>
                  <a:cubicBezTo>
                    <a:pt x="2466" y="5085"/>
                    <a:pt x="2459" y="5087"/>
                    <a:pt x="2454" y="5087"/>
                  </a:cubicBezTo>
                  <a:cubicBezTo>
                    <a:pt x="2448" y="5087"/>
                    <a:pt x="2442" y="5085"/>
                    <a:pt x="2439" y="5080"/>
                  </a:cubicBezTo>
                  <a:cubicBezTo>
                    <a:pt x="2427" y="5064"/>
                    <a:pt x="2417" y="5049"/>
                    <a:pt x="2417" y="5030"/>
                  </a:cubicBezTo>
                  <a:cubicBezTo>
                    <a:pt x="2421" y="5025"/>
                    <a:pt x="2426" y="5023"/>
                    <a:pt x="2431" y="5023"/>
                  </a:cubicBezTo>
                  <a:close/>
                  <a:moveTo>
                    <a:pt x="11282" y="5071"/>
                  </a:moveTo>
                  <a:cubicBezTo>
                    <a:pt x="11286" y="5071"/>
                    <a:pt x="11289" y="5075"/>
                    <a:pt x="11295" y="5083"/>
                  </a:cubicBezTo>
                  <a:lnTo>
                    <a:pt x="11276" y="5099"/>
                  </a:lnTo>
                  <a:lnTo>
                    <a:pt x="11245" y="5099"/>
                  </a:lnTo>
                  <a:lnTo>
                    <a:pt x="11264" y="5083"/>
                  </a:lnTo>
                  <a:cubicBezTo>
                    <a:pt x="11273" y="5075"/>
                    <a:pt x="11278" y="5071"/>
                    <a:pt x="11282" y="5071"/>
                  </a:cubicBezTo>
                  <a:close/>
                  <a:moveTo>
                    <a:pt x="11243" y="5146"/>
                  </a:moveTo>
                  <a:cubicBezTo>
                    <a:pt x="11241" y="5146"/>
                    <a:pt x="11237" y="5151"/>
                    <a:pt x="11236" y="5165"/>
                  </a:cubicBezTo>
                  <a:cubicBezTo>
                    <a:pt x="11247" y="5155"/>
                    <a:pt x="11246" y="5146"/>
                    <a:pt x="11243" y="5146"/>
                  </a:cubicBezTo>
                  <a:close/>
                  <a:moveTo>
                    <a:pt x="11096" y="5231"/>
                  </a:moveTo>
                  <a:cubicBezTo>
                    <a:pt x="11101" y="5231"/>
                    <a:pt x="11104" y="5236"/>
                    <a:pt x="11110" y="5246"/>
                  </a:cubicBezTo>
                  <a:lnTo>
                    <a:pt x="11091" y="5262"/>
                  </a:lnTo>
                  <a:lnTo>
                    <a:pt x="11060" y="5259"/>
                  </a:lnTo>
                  <a:lnTo>
                    <a:pt x="11079" y="5243"/>
                  </a:lnTo>
                  <a:cubicBezTo>
                    <a:pt x="11088" y="5235"/>
                    <a:pt x="11093" y="5231"/>
                    <a:pt x="11096" y="5231"/>
                  </a:cubicBezTo>
                  <a:close/>
                  <a:moveTo>
                    <a:pt x="2771" y="5310"/>
                  </a:moveTo>
                  <a:cubicBezTo>
                    <a:pt x="2776" y="5310"/>
                    <a:pt x="2786" y="5317"/>
                    <a:pt x="2806" y="5331"/>
                  </a:cubicBezTo>
                  <a:cubicBezTo>
                    <a:pt x="2815" y="5337"/>
                    <a:pt x="2818" y="5353"/>
                    <a:pt x="2812" y="5362"/>
                  </a:cubicBezTo>
                  <a:cubicBezTo>
                    <a:pt x="2810" y="5365"/>
                    <a:pt x="2807" y="5366"/>
                    <a:pt x="2805" y="5366"/>
                  </a:cubicBezTo>
                  <a:cubicBezTo>
                    <a:pt x="2795" y="5366"/>
                    <a:pt x="2786" y="5344"/>
                    <a:pt x="2771" y="5334"/>
                  </a:cubicBezTo>
                  <a:cubicBezTo>
                    <a:pt x="2768" y="5318"/>
                    <a:pt x="2766" y="5310"/>
                    <a:pt x="2771" y="5310"/>
                  </a:cubicBezTo>
                  <a:close/>
                  <a:moveTo>
                    <a:pt x="11087" y="5370"/>
                  </a:moveTo>
                  <a:cubicBezTo>
                    <a:pt x="11088" y="5371"/>
                    <a:pt x="11088" y="5371"/>
                    <a:pt x="11088" y="5371"/>
                  </a:cubicBezTo>
                  <a:cubicBezTo>
                    <a:pt x="11089" y="5371"/>
                    <a:pt x="11089" y="5371"/>
                    <a:pt x="11089" y="5371"/>
                  </a:cubicBezTo>
                  <a:lnTo>
                    <a:pt x="11089" y="5371"/>
                  </a:lnTo>
                  <a:cubicBezTo>
                    <a:pt x="11088" y="5371"/>
                    <a:pt x="11088" y="5371"/>
                    <a:pt x="11087" y="5370"/>
                  </a:cubicBezTo>
                  <a:close/>
                  <a:moveTo>
                    <a:pt x="11089" y="5371"/>
                  </a:moveTo>
                  <a:cubicBezTo>
                    <a:pt x="11095" y="5376"/>
                    <a:pt x="11100" y="5378"/>
                    <a:pt x="11103" y="5378"/>
                  </a:cubicBezTo>
                  <a:cubicBezTo>
                    <a:pt x="11107" y="5378"/>
                    <a:pt x="11104" y="5373"/>
                    <a:pt x="11089" y="5371"/>
                  </a:cubicBezTo>
                  <a:close/>
                  <a:moveTo>
                    <a:pt x="10722" y="5337"/>
                  </a:moveTo>
                  <a:cubicBezTo>
                    <a:pt x="10734" y="5353"/>
                    <a:pt x="10747" y="5371"/>
                    <a:pt x="10725" y="5384"/>
                  </a:cubicBezTo>
                  <a:lnTo>
                    <a:pt x="10693" y="5381"/>
                  </a:lnTo>
                  <a:lnTo>
                    <a:pt x="10700" y="5349"/>
                  </a:lnTo>
                  <a:lnTo>
                    <a:pt x="10722" y="5337"/>
                  </a:lnTo>
                  <a:close/>
                  <a:moveTo>
                    <a:pt x="10951" y="5329"/>
                  </a:moveTo>
                  <a:cubicBezTo>
                    <a:pt x="10955" y="5329"/>
                    <a:pt x="10959" y="5331"/>
                    <a:pt x="10963" y="5337"/>
                  </a:cubicBezTo>
                  <a:cubicBezTo>
                    <a:pt x="10976" y="5353"/>
                    <a:pt x="10976" y="5353"/>
                    <a:pt x="10957" y="5368"/>
                  </a:cubicBezTo>
                  <a:cubicBezTo>
                    <a:pt x="10938" y="5384"/>
                    <a:pt x="10929" y="5392"/>
                    <a:pt x="10925" y="5392"/>
                  </a:cubicBezTo>
                  <a:cubicBezTo>
                    <a:pt x="10921" y="5392"/>
                    <a:pt x="10922" y="5384"/>
                    <a:pt x="10925" y="5368"/>
                  </a:cubicBezTo>
                  <a:cubicBezTo>
                    <a:pt x="10930" y="5344"/>
                    <a:pt x="10941" y="5329"/>
                    <a:pt x="10951" y="5329"/>
                  </a:cubicBezTo>
                  <a:close/>
                  <a:moveTo>
                    <a:pt x="10496" y="5522"/>
                  </a:moveTo>
                  <a:cubicBezTo>
                    <a:pt x="10501" y="5522"/>
                    <a:pt x="10503" y="5527"/>
                    <a:pt x="10509" y="5537"/>
                  </a:cubicBezTo>
                  <a:cubicBezTo>
                    <a:pt x="10518" y="5547"/>
                    <a:pt x="10512" y="5563"/>
                    <a:pt x="10502" y="5569"/>
                  </a:cubicBezTo>
                  <a:lnTo>
                    <a:pt x="10471" y="5563"/>
                  </a:lnTo>
                  <a:cubicBezTo>
                    <a:pt x="10458" y="5547"/>
                    <a:pt x="10477" y="5531"/>
                    <a:pt x="10477" y="5531"/>
                  </a:cubicBezTo>
                  <a:cubicBezTo>
                    <a:pt x="10487" y="5526"/>
                    <a:pt x="10493" y="5522"/>
                    <a:pt x="10496" y="5522"/>
                  </a:cubicBezTo>
                  <a:close/>
                  <a:moveTo>
                    <a:pt x="3155" y="5520"/>
                  </a:moveTo>
                  <a:cubicBezTo>
                    <a:pt x="3165" y="5520"/>
                    <a:pt x="3175" y="5538"/>
                    <a:pt x="3172" y="5572"/>
                  </a:cubicBezTo>
                  <a:cubicBezTo>
                    <a:pt x="3165" y="5582"/>
                    <a:pt x="3162" y="5587"/>
                    <a:pt x="3158" y="5587"/>
                  </a:cubicBezTo>
                  <a:cubicBezTo>
                    <a:pt x="3154" y="5587"/>
                    <a:pt x="3149" y="5584"/>
                    <a:pt x="3141" y="5578"/>
                  </a:cubicBezTo>
                  <a:cubicBezTo>
                    <a:pt x="3138" y="5559"/>
                    <a:pt x="3138" y="5544"/>
                    <a:pt x="3144" y="5528"/>
                  </a:cubicBezTo>
                  <a:cubicBezTo>
                    <a:pt x="3148" y="5523"/>
                    <a:pt x="3152" y="5520"/>
                    <a:pt x="3155" y="5520"/>
                  </a:cubicBezTo>
                  <a:close/>
                  <a:moveTo>
                    <a:pt x="2420" y="5566"/>
                  </a:moveTo>
                  <a:cubicBezTo>
                    <a:pt x="2405" y="5566"/>
                    <a:pt x="2386" y="5569"/>
                    <a:pt x="2373" y="5581"/>
                  </a:cubicBezTo>
                  <a:cubicBezTo>
                    <a:pt x="2364" y="5592"/>
                    <a:pt x="2371" y="5603"/>
                    <a:pt x="2393" y="5603"/>
                  </a:cubicBezTo>
                  <a:cubicBezTo>
                    <a:pt x="2401" y="5603"/>
                    <a:pt x="2413" y="5602"/>
                    <a:pt x="2427" y="5597"/>
                  </a:cubicBezTo>
                  <a:cubicBezTo>
                    <a:pt x="2442" y="5581"/>
                    <a:pt x="2442" y="5581"/>
                    <a:pt x="2420" y="5566"/>
                  </a:cubicBezTo>
                  <a:close/>
                  <a:moveTo>
                    <a:pt x="3307" y="5638"/>
                  </a:moveTo>
                  <a:lnTo>
                    <a:pt x="3326" y="5650"/>
                  </a:lnTo>
                  <a:cubicBezTo>
                    <a:pt x="3319" y="5664"/>
                    <a:pt x="3310" y="5677"/>
                    <a:pt x="3297" y="5677"/>
                  </a:cubicBezTo>
                  <a:cubicBezTo>
                    <a:pt x="3292" y="5677"/>
                    <a:pt x="3288" y="5675"/>
                    <a:pt x="3282" y="5672"/>
                  </a:cubicBezTo>
                  <a:lnTo>
                    <a:pt x="3276" y="5641"/>
                  </a:lnTo>
                  <a:lnTo>
                    <a:pt x="3307" y="5638"/>
                  </a:lnTo>
                  <a:close/>
                  <a:moveTo>
                    <a:pt x="4711" y="6380"/>
                  </a:moveTo>
                  <a:lnTo>
                    <a:pt x="4733" y="6387"/>
                  </a:lnTo>
                  <a:cubicBezTo>
                    <a:pt x="4728" y="6405"/>
                    <a:pt x="4721" y="6421"/>
                    <a:pt x="4706" y="6421"/>
                  </a:cubicBezTo>
                  <a:cubicBezTo>
                    <a:pt x="4703" y="6421"/>
                    <a:pt x="4699" y="6420"/>
                    <a:pt x="4695" y="6418"/>
                  </a:cubicBezTo>
                  <a:lnTo>
                    <a:pt x="4680" y="6390"/>
                  </a:lnTo>
                  <a:lnTo>
                    <a:pt x="4711" y="6380"/>
                  </a:lnTo>
                  <a:close/>
                  <a:moveTo>
                    <a:pt x="5714" y="6481"/>
                  </a:moveTo>
                  <a:lnTo>
                    <a:pt x="5736" y="6484"/>
                  </a:lnTo>
                  <a:cubicBezTo>
                    <a:pt x="5733" y="6503"/>
                    <a:pt x="5730" y="6523"/>
                    <a:pt x="5712" y="6523"/>
                  </a:cubicBezTo>
                  <a:cubicBezTo>
                    <a:pt x="5710" y="6523"/>
                    <a:pt x="5707" y="6522"/>
                    <a:pt x="5704" y="6521"/>
                  </a:cubicBezTo>
                  <a:lnTo>
                    <a:pt x="5683" y="6518"/>
                  </a:lnTo>
                  <a:cubicBezTo>
                    <a:pt x="5686" y="6496"/>
                    <a:pt x="5714" y="6481"/>
                    <a:pt x="5714" y="6481"/>
                  </a:cubicBezTo>
                  <a:close/>
                  <a:moveTo>
                    <a:pt x="8713" y="6478"/>
                  </a:moveTo>
                  <a:lnTo>
                    <a:pt x="8713" y="6478"/>
                  </a:lnTo>
                  <a:cubicBezTo>
                    <a:pt x="8719" y="6500"/>
                    <a:pt x="8725" y="6518"/>
                    <a:pt x="8700" y="6525"/>
                  </a:cubicBezTo>
                  <a:lnTo>
                    <a:pt x="8678" y="6531"/>
                  </a:lnTo>
                  <a:cubicBezTo>
                    <a:pt x="8675" y="6515"/>
                    <a:pt x="8682" y="6500"/>
                    <a:pt x="8691" y="6484"/>
                  </a:cubicBezTo>
                  <a:lnTo>
                    <a:pt x="8713" y="6478"/>
                  </a:lnTo>
                  <a:close/>
                  <a:moveTo>
                    <a:pt x="5278" y="6534"/>
                  </a:moveTo>
                  <a:cubicBezTo>
                    <a:pt x="5303" y="6540"/>
                    <a:pt x="5303" y="6540"/>
                    <a:pt x="5297" y="6559"/>
                  </a:cubicBezTo>
                  <a:cubicBezTo>
                    <a:pt x="5291" y="6581"/>
                    <a:pt x="5263" y="6594"/>
                    <a:pt x="5263" y="6594"/>
                  </a:cubicBezTo>
                  <a:cubicBezTo>
                    <a:pt x="5238" y="6587"/>
                    <a:pt x="5275" y="6553"/>
                    <a:pt x="5278" y="6534"/>
                  </a:cubicBezTo>
                  <a:close/>
                  <a:moveTo>
                    <a:pt x="6002" y="6659"/>
                  </a:moveTo>
                  <a:lnTo>
                    <a:pt x="6027" y="6662"/>
                  </a:lnTo>
                  <a:cubicBezTo>
                    <a:pt x="6024" y="6683"/>
                    <a:pt x="6021" y="6700"/>
                    <a:pt x="6001" y="6700"/>
                  </a:cubicBezTo>
                  <a:cubicBezTo>
                    <a:pt x="5999" y="6700"/>
                    <a:pt x="5998" y="6700"/>
                    <a:pt x="5996" y="6700"/>
                  </a:cubicBezTo>
                  <a:lnTo>
                    <a:pt x="5974" y="6675"/>
                  </a:lnTo>
                  <a:lnTo>
                    <a:pt x="6002" y="6659"/>
                  </a:lnTo>
                  <a:close/>
                  <a:moveTo>
                    <a:pt x="7744" y="6687"/>
                  </a:moveTo>
                  <a:cubicBezTo>
                    <a:pt x="7757" y="6687"/>
                    <a:pt x="7758" y="6692"/>
                    <a:pt x="7760" y="6706"/>
                  </a:cubicBezTo>
                  <a:cubicBezTo>
                    <a:pt x="7763" y="6725"/>
                    <a:pt x="7713" y="6731"/>
                    <a:pt x="7688" y="6735"/>
                  </a:cubicBezTo>
                  <a:cubicBezTo>
                    <a:pt x="7663" y="6716"/>
                    <a:pt x="7685" y="6691"/>
                    <a:pt x="7710" y="6691"/>
                  </a:cubicBezTo>
                  <a:cubicBezTo>
                    <a:pt x="7726" y="6688"/>
                    <a:pt x="7737" y="6687"/>
                    <a:pt x="7744" y="6687"/>
                  </a:cubicBezTo>
                  <a:close/>
                  <a:moveTo>
                    <a:pt x="13194" y="0"/>
                  </a:moveTo>
                  <a:lnTo>
                    <a:pt x="13150" y="3"/>
                  </a:lnTo>
                  <a:cubicBezTo>
                    <a:pt x="13110" y="6"/>
                    <a:pt x="13088" y="9"/>
                    <a:pt x="13072" y="60"/>
                  </a:cubicBezTo>
                  <a:cubicBezTo>
                    <a:pt x="13057" y="155"/>
                    <a:pt x="13044" y="226"/>
                    <a:pt x="13082" y="226"/>
                  </a:cubicBezTo>
                  <a:cubicBezTo>
                    <a:pt x="13083" y="226"/>
                    <a:pt x="13084" y="226"/>
                    <a:pt x="13085" y="226"/>
                  </a:cubicBezTo>
                  <a:cubicBezTo>
                    <a:pt x="13097" y="238"/>
                    <a:pt x="13107" y="254"/>
                    <a:pt x="13110" y="273"/>
                  </a:cubicBezTo>
                  <a:cubicBezTo>
                    <a:pt x="13110" y="291"/>
                    <a:pt x="13100" y="307"/>
                    <a:pt x="13091" y="323"/>
                  </a:cubicBezTo>
                  <a:cubicBezTo>
                    <a:pt x="13069" y="323"/>
                    <a:pt x="13075" y="417"/>
                    <a:pt x="13075" y="536"/>
                  </a:cubicBezTo>
                  <a:cubicBezTo>
                    <a:pt x="13075" y="680"/>
                    <a:pt x="13075" y="749"/>
                    <a:pt x="13053" y="774"/>
                  </a:cubicBezTo>
                  <a:cubicBezTo>
                    <a:pt x="13041" y="787"/>
                    <a:pt x="13031" y="802"/>
                    <a:pt x="13028" y="821"/>
                  </a:cubicBezTo>
                  <a:cubicBezTo>
                    <a:pt x="13050" y="821"/>
                    <a:pt x="13050" y="962"/>
                    <a:pt x="13031" y="1128"/>
                  </a:cubicBezTo>
                  <a:cubicBezTo>
                    <a:pt x="13019" y="1294"/>
                    <a:pt x="12991" y="1457"/>
                    <a:pt x="13013" y="1460"/>
                  </a:cubicBezTo>
                  <a:lnTo>
                    <a:pt x="13006" y="1507"/>
                  </a:lnTo>
                  <a:cubicBezTo>
                    <a:pt x="13006" y="1507"/>
                    <a:pt x="13005" y="1507"/>
                    <a:pt x="13004" y="1507"/>
                  </a:cubicBezTo>
                  <a:cubicBezTo>
                    <a:pt x="12984" y="1507"/>
                    <a:pt x="12978" y="1553"/>
                    <a:pt x="12969" y="1598"/>
                  </a:cubicBezTo>
                  <a:cubicBezTo>
                    <a:pt x="12975" y="1630"/>
                    <a:pt x="12978" y="1664"/>
                    <a:pt x="12972" y="1695"/>
                  </a:cubicBezTo>
                  <a:cubicBezTo>
                    <a:pt x="12970" y="1695"/>
                    <a:pt x="12969" y="1695"/>
                    <a:pt x="12968" y="1695"/>
                  </a:cubicBezTo>
                  <a:cubicBezTo>
                    <a:pt x="12950" y="1695"/>
                    <a:pt x="12949" y="1717"/>
                    <a:pt x="12937" y="1761"/>
                  </a:cubicBezTo>
                  <a:cubicBezTo>
                    <a:pt x="12928" y="1808"/>
                    <a:pt x="12922" y="1830"/>
                    <a:pt x="12944" y="1836"/>
                  </a:cubicBezTo>
                  <a:cubicBezTo>
                    <a:pt x="12940" y="1858"/>
                    <a:pt x="12903" y="2021"/>
                    <a:pt x="12862" y="2084"/>
                  </a:cubicBezTo>
                  <a:cubicBezTo>
                    <a:pt x="12837" y="2100"/>
                    <a:pt x="12850" y="2131"/>
                    <a:pt x="12865" y="2159"/>
                  </a:cubicBezTo>
                  <a:cubicBezTo>
                    <a:pt x="12887" y="2169"/>
                    <a:pt x="12900" y="2194"/>
                    <a:pt x="12893" y="2216"/>
                  </a:cubicBezTo>
                  <a:lnTo>
                    <a:pt x="12853" y="2203"/>
                  </a:lnTo>
                  <a:cubicBezTo>
                    <a:pt x="12846" y="2191"/>
                    <a:pt x="12842" y="2184"/>
                    <a:pt x="12839" y="2184"/>
                  </a:cubicBezTo>
                  <a:cubicBezTo>
                    <a:pt x="12835" y="2184"/>
                    <a:pt x="12832" y="2195"/>
                    <a:pt x="12824" y="2222"/>
                  </a:cubicBezTo>
                  <a:lnTo>
                    <a:pt x="12812" y="2266"/>
                  </a:lnTo>
                  <a:cubicBezTo>
                    <a:pt x="12831" y="2272"/>
                    <a:pt x="12799" y="2388"/>
                    <a:pt x="12743" y="2545"/>
                  </a:cubicBezTo>
                  <a:cubicBezTo>
                    <a:pt x="12674" y="2745"/>
                    <a:pt x="12640" y="2808"/>
                    <a:pt x="12662" y="2817"/>
                  </a:cubicBezTo>
                  <a:cubicBezTo>
                    <a:pt x="12680" y="2827"/>
                    <a:pt x="12671" y="2849"/>
                    <a:pt x="12624" y="2905"/>
                  </a:cubicBezTo>
                  <a:cubicBezTo>
                    <a:pt x="12508" y="3012"/>
                    <a:pt x="12508" y="3008"/>
                    <a:pt x="12517" y="3040"/>
                  </a:cubicBezTo>
                  <a:cubicBezTo>
                    <a:pt x="12522" y="3030"/>
                    <a:pt x="12528" y="3026"/>
                    <a:pt x="12536" y="3026"/>
                  </a:cubicBezTo>
                  <a:cubicBezTo>
                    <a:pt x="12546" y="3026"/>
                    <a:pt x="12557" y="3032"/>
                    <a:pt x="12568" y="3037"/>
                  </a:cubicBezTo>
                  <a:cubicBezTo>
                    <a:pt x="12605" y="3055"/>
                    <a:pt x="12596" y="3077"/>
                    <a:pt x="12546" y="3081"/>
                  </a:cubicBezTo>
                  <a:cubicBezTo>
                    <a:pt x="12545" y="3080"/>
                    <a:pt x="12544" y="3080"/>
                    <a:pt x="12543" y="3080"/>
                  </a:cubicBezTo>
                  <a:cubicBezTo>
                    <a:pt x="12505" y="3080"/>
                    <a:pt x="12371" y="3392"/>
                    <a:pt x="12392" y="3432"/>
                  </a:cubicBezTo>
                  <a:lnTo>
                    <a:pt x="12373" y="3419"/>
                  </a:lnTo>
                  <a:cubicBezTo>
                    <a:pt x="12371" y="3418"/>
                    <a:pt x="12368" y="3417"/>
                    <a:pt x="12366" y="3417"/>
                  </a:cubicBezTo>
                  <a:cubicBezTo>
                    <a:pt x="12351" y="3417"/>
                    <a:pt x="12338" y="3443"/>
                    <a:pt x="12298" y="3513"/>
                  </a:cubicBezTo>
                  <a:lnTo>
                    <a:pt x="12264" y="3576"/>
                  </a:lnTo>
                  <a:cubicBezTo>
                    <a:pt x="12296" y="3596"/>
                    <a:pt x="12214" y="3696"/>
                    <a:pt x="12191" y="3696"/>
                  </a:cubicBezTo>
                  <a:cubicBezTo>
                    <a:pt x="12190" y="3696"/>
                    <a:pt x="12189" y="3695"/>
                    <a:pt x="12188" y="3695"/>
                  </a:cubicBezTo>
                  <a:cubicBezTo>
                    <a:pt x="12157" y="3704"/>
                    <a:pt x="12157" y="3704"/>
                    <a:pt x="12132" y="3745"/>
                  </a:cubicBezTo>
                  <a:cubicBezTo>
                    <a:pt x="12129" y="3821"/>
                    <a:pt x="12055" y="3903"/>
                    <a:pt x="12030" y="3903"/>
                  </a:cubicBezTo>
                  <a:cubicBezTo>
                    <a:pt x="12028" y="3903"/>
                    <a:pt x="12027" y="3902"/>
                    <a:pt x="12025" y="3902"/>
                  </a:cubicBezTo>
                  <a:lnTo>
                    <a:pt x="12000" y="3939"/>
                  </a:lnTo>
                  <a:cubicBezTo>
                    <a:pt x="11997" y="3974"/>
                    <a:pt x="11985" y="4005"/>
                    <a:pt x="11963" y="4030"/>
                  </a:cubicBezTo>
                  <a:cubicBezTo>
                    <a:pt x="11924" y="4080"/>
                    <a:pt x="11910" y="4100"/>
                    <a:pt x="11928" y="4100"/>
                  </a:cubicBezTo>
                  <a:cubicBezTo>
                    <a:pt x="11931" y="4100"/>
                    <a:pt x="11934" y="4100"/>
                    <a:pt x="11938" y="4099"/>
                  </a:cubicBezTo>
                  <a:cubicBezTo>
                    <a:pt x="11953" y="4112"/>
                    <a:pt x="11969" y="4124"/>
                    <a:pt x="11956" y="4143"/>
                  </a:cubicBezTo>
                  <a:lnTo>
                    <a:pt x="11938" y="4130"/>
                  </a:lnTo>
                  <a:cubicBezTo>
                    <a:pt x="11936" y="4129"/>
                    <a:pt x="11935" y="4129"/>
                    <a:pt x="11933" y="4129"/>
                  </a:cubicBezTo>
                  <a:cubicBezTo>
                    <a:pt x="11914" y="4129"/>
                    <a:pt x="11876" y="4184"/>
                    <a:pt x="11819" y="4249"/>
                  </a:cubicBezTo>
                  <a:cubicBezTo>
                    <a:pt x="11743" y="4340"/>
                    <a:pt x="11715" y="4378"/>
                    <a:pt x="11684" y="4384"/>
                  </a:cubicBezTo>
                  <a:lnTo>
                    <a:pt x="11684" y="4416"/>
                  </a:lnTo>
                  <a:cubicBezTo>
                    <a:pt x="11684" y="4440"/>
                    <a:pt x="11675" y="4454"/>
                    <a:pt x="11663" y="4454"/>
                  </a:cubicBezTo>
                  <a:cubicBezTo>
                    <a:pt x="11660" y="4454"/>
                    <a:pt x="11656" y="4453"/>
                    <a:pt x="11652" y="4450"/>
                  </a:cubicBezTo>
                  <a:cubicBezTo>
                    <a:pt x="11621" y="4453"/>
                    <a:pt x="11555" y="4525"/>
                    <a:pt x="11540" y="4575"/>
                  </a:cubicBezTo>
                  <a:lnTo>
                    <a:pt x="11508" y="4610"/>
                  </a:lnTo>
                  <a:cubicBezTo>
                    <a:pt x="11504" y="4609"/>
                    <a:pt x="11499" y="4609"/>
                    <a:pt x="11495" y="4609"/>
                  </a:cubicBezTo>
                  <a:cubicBezTo>
                    <a:pt x="11451" y="4609"/>
                    <a:pt x="11415" y="4649"/>
                    <a:pt x="11424" y="4694"/>
                  </a:cubicBezTo>
                  <a:cubicBezTo>
                    <a:pt x="11420" y="4690"/>
                    <a:pt x="11417" y="4689"/>
                    <a:pt x="11413" y="4689"/>
                  </a:cubicBezTo>
                  <a:cubicBezTo>
                    <a:pt x="11401" y="4689"/>
                    <a:pt x="11388" y="4702"/>
                    <a:pt x="11377" y="4713"/>
                  </a:cubicBezTo>
                  <a:cubicBezTo>
                    <a:pt x="11362" y="4759"/>
                    <a:pt x="11301" y="4815"/>
                    <a:pt x="11279" y="4815"/>
                  </a:cubicBezTo>
                  <a:cubicBezTo>
                    <a:pt x="11276" y="4815"/>
                    <a:pt x="11275" y="4815"/>
                    <a:pt x="11273" y="4814"/>
                  </a:cubicBezTo>
                  <a:lnTo>
                    <a:pt x="11258" y="4829"/>
                  </a:lnTo>
                  <a:cubicBezTo>
                    <a:pt x="11254" y="4854"/>
                    <a:pt x="11242" y="4879"/>
                    <a:pt x="11220" y="4895"/>
                  </a:cubicBezTo>
                  <a:cubicBezTo>
                    <a:pt x="11201" y="4911"/>
                    <a:pt x="11186" y="4933"/>
                    <a:pt x="11182" y="4958"/>
                  </a:cubicBezTo>
                  <a:cubicBezTo>
                    <a:pt x="11179" y="4976"/>
                    <a:pt x="11173" y="4992"/>
                    <a:pt x="11160" y="5005"/>
                  </a:cubicBezTo>
                  <a:cubicBezTo>
                    <a:pt x="11157" y="5008"/>
                    <a:pt x="11154" y="5009"/>
                    <a:pt x="11152" y="5009"/>
                  </a:cubicBezTo>
                  <a:cubicBezTo>
                    <a:pt x="11144" y="5009"/>
                    <a:pt x="11148" y="4983"/>
                    <a:pt x="11151" y="4958"/>
                  </a:cubicBezTo>
                  <a:cubicBezTo>
                    <a:pt x="11157" y="4945"/>
                    <a:pt x="11157" y="4939"/>
                    <a:pt x="11154" y="4939"/>
                  </a:cubicBezTo>
                  <a:cubicBezTo>
                    <a:pt x="11146" y="4939"/>
                    <a:pt x="11112" y="4979"/>
                    <a:pt x="11091" y="5036"/>
                  </a:cubicBezTo>
                  <a:cubicBezTo>
                    <a:pt x="11078" y="5078"/>
                    <a:pt x="11072" y="5098"/>
                    <a:pt x="11070" y="5098"/>
                  </a:cubicBezTo>
                  <a:cubicBezTo>
                    <a:pt x="11069" y="5098"/>
                    <a:pt x="11071" y="5082"/>
                    <a:pt x="11076" y="5052"/>
                  </a:cubicBezTo>
                  <a:cubicBezTo>
                    <a:pt x="11078" y="5032"/>
                    <a:pt x="11080" y="5012"/>
                    <a:pt x="11075" y="5012"/>
                  </a:cubicBezTo>
                  <a:cubicBezTo>
                    <a:pt x="11073" y="5012"/>
                    <a:pt x="11068" y="5019"/>
                    <a:pt x="11060" y="5036"/>
                  </a:cubicBezTo>
                  <a:cubicBezTo>
                    <a:pt x="11060" y="5036"/>
                    <a:pt x="11026" y="5067"/>
                    <a:pt x="11038" y="5083"/>
                  </a:cubicBezTo>
                  <a:lnTo>
                    <a:pt x="10985" y="5130"/>
                  </a:lnTo>
                  <a:cubicBezTo>
                    <a:pt x="10950" y="5136"/>
                    <a:pt x="10922" y="5152"/>
                    <a:pt x="10897" y="5174"/>
                  </a:cubicBezTo>
                  <a:cubicBezTo>
                    <a:pt x="10892" y="5198"/>
                    <a:pt x="10891" y="5203"/>
                    <a:pt x="10877" y="5203"/>
                  </a:cubicBezTo>
                  <a:cubicBezTo>
                    <a:pt x="10873" y="5203"/>
                    <a:pt x="10867" y="5203"/>
                    <a:pt x="10860" y="5202"/>
                  </a:cubicBezTo>
                  <a:cubicBezTo>
                    <a:pt x="10856" y="5198"/>
                    <a:pt x="10852" y="5196"/>
                    <a:pt x="10849" y="5196"/>
                  </a:cubicBezTo>
                  <a:cubicBezTo>
                    <a:pt x="10840" y="5196"/>
                    <a:pt x="10835" y="5211"/>
                    <a:pt x="10853" y="5233"/>
                  </a:cubicBezTo>
                  <a:cubicBezTo>
                    <a:pt x="10853" y="5263"/>
                    <a:pt x="10829" y="5281"/>
                    <a:pt x="10803" y="5281"/>
                  </a:cubicBezTo>
                  <a:cubicBezTo>
                    <a:pt x="10801" y="5281"/>
                    <a:pt x="10799" y="5281"/>
                    <a:pt x="10797" y="5280"/>
                  </a:cubicBezTo>
                  <a:cubicBezTo>
                    <a:pt x="10785" y="5265"/>
                    <a:pt x="10775" y="5259"/>
                    <a:pt x="10769" y="5259"/>
                  </a:cubicBezTo>
                  <a:cubicBezTo>
                    <a:pt x="10761" y="5259"/>
                    <a:pt x="10759" y="5267"/>
                    <a:pt x="10766" y="5277"/>
                  </a:cubicBezTo>
                  <a:cubicBezTo>
                    <a:pt x="10762" y="5293"/>
                    <a:pt x="10753" y="5312"/>
                    <a:pt x="10741" y="5321"/>
                  </a:cubicBezTo>
                  <a:cubicBezTo>
                    <a:pt x="10740" y="5320"/>
                    <a:pt x="10739" y="5320"/>
                    <a:pt x="10737" y="5320"/>
                  </a:cubicBezTo>
                  <a:cubicBezTo>
                    <a:pt x="10709" y="5320"/>
                    <a:pt x="10546" y="5441"/>
                    <a:pt x="10377" y="5550"/>
                  </a:cubicBezTo>
                  <a:cubicBezTo>
                    <a:pt x="10355" y="5563"/>
                    <a:pt x="10349" y="5591"/>
                    <a:pt x="10358" y="5613"/>
                  </a:cubicBezTo>
                  <a:cubicBezTo>
                    <a:pt x="10368" y="5629"/>
                    <a:pt x="10372" y="5633"/>
                    <a:pt x="10369" y="5633"/>
                  </a:cubicBezTo>
                  <a:cubicBezTo>
                    <a:pt x="10366" y="5633"/>
                    <a:pt x="10355" y="5627"/>
                    <a:pt x="10336" y="5625"/>
                  </a:cubicBezTo>
                  <a:cubicBezTo>
                    <a:pt x="10317" y="5611"/>
                    <a:pt x="10300" y="5604"/>
                    <a:pt x="10288" y="5604"/>
                  </a:cubicBezTo>
                  <a:cubicBezTo>
                    <a:pt x="10266" y="5604"/>
                    <a:pt x="10261" y="5624"/>
                    <a:pt x="10296" y="5650"/>
                  </a:cubicBezTo>
                  <a:cubicBezTo>
                    <a:pt x="10322" y="5664"/>
                    <a:pt x="10333" y="5669"/>
                    <a:pt x="10323" y="5669"/>
                  </a:cubicBezTo>
                  <a:cubicBezTo>
                    <a:pt x="10316" y="5669"/>
                    <a:pt x="10301" y="5667"/>
                    <a:pt x="10277" y="5663"/>
                  </a:cubicBezTo>
                  <a:cubicBezTo>
                    <a:pt x="10267" y="5661"/>
                    <a:pt x="10260" y="5660"/>
                    <a:pt x="10255" y="5660"/>
                  </a:cubicBezTo>
                  <a:cubicBezTo>
                    <a:pt x="10244" y="5660"/>
                    <a:pt x="10242" y="5666"/>
                    <a:pt x="10236" y="5688"/>
                  </a:cubicBezTo>
                  <a:cubicBezTo>
                    <a:pt x="10242" y="5700"/>
                    <a:pt x="10236" y="5710"/>
                    <a:pt x="10229" y="5710"/>
                  </a:cubicBezTo>
                  <a:cubicBezTo>
                    <a:pt x="10225" y="5710"/>
                    <a:pt x="10220" y="5707"/>
                    <a:pt x="10217" y="5700"/>
                  </a:cubicBezTo>
                  <a:cubicBezTo>
                    <a:pt x="10201" y="5697"/>
                    <a:pt x="10186" y="5694"/>
                    <a:pt x="10175" y="5694"/>
                  </a:cubicBezTo>
                  <a:cubicBezTo>
                    <a:pt x="10165" y="5694"/>
                    <a:pt x="10159" y="5697"/>
                    <a:pt x="10164" y="5707"/>
                  </a:cubicBezTo>
                  <a:cubicBezTo>
                    <a:pt x="10152" y="5711"/>
                    <a:pt x="10139" y="5714"/>
                    <a:pt x="10126" y="5714"/>
                  </a:cubicBezTo>
                  <a:cubicBezTo>
                    <a:pt x="10121" y="5714"/>
                    <a:pt x="10116" y="5714"/>
                    <a:pt x="10111" y="5713"/>
                  </a:cubicBezTo>
                  <a:cubicBezTo>
                    <a:pt x="10107" y="5712"/>
                    <a:pt x="10103" y="5711"/>
                    <a:pt x="10100" y="5711"/>
                  </a:cubicBezTo>
                  <a:cubicBezTo>
                    <a:pt x="10077" y="5711"/>
                    <a:pt x="10069" y="5739"/>
                    <a:pt x="10060" y="5766"/>
                  </a:cubicBezTo>
                  <a:cubicBezTo>
                    <a:pt x="10034" y="5809"/>
                    <a:pt x="10017" y="5831"/>
                    <a:pt x="10007" y="5831"/>
                  </a:cubicBezTo>
                  <a:cubicBezTo>
                    <a:pt x="10001" y="5831"/>
                    <a:pt x="9998" y="5821"/>
                    <a:pt x="9998" y="5801"/>
                  </a:cubicBezTo>
                  <a:cubicBezTo>
                    <a:pt x="9998" y="5790"/>
                    <a:pt x="9993" y="5786"/>
                    <a:pt x="9986" y="5786"/>
                  </a:cubicBezTo>
                  <a:cubicBezTo>
                    <a:pt x="9960" y="5786"/>
                    <a:pt x="9903" y="5839"/>
                    <a:pt x="9901" y="5876"/>
                  </a:cubicBezTo>
                  <a:cubicBezTo>
                    <a:pt x="9901" y="5905"/>
                    <a:pt x="9901" y="5916"/>
                    <a:pt x="9898" y="5916"/>
                  </a:cubicBezTo>
                  <a:cubicBezTo>
                    <a:pt x="9897" y="5916"/>
                    <a:pt x="9895" y="5911"/>
                    <a:pt x="9891" y="5904"/>
                  </a:cubicBezTo>
                  <a:cubicBezTo>
                    <a:pt x="9887" y="5896"/>
                    <a:pt x="9881" y="5894"/>
                    <a:pt x="9875" y="5894"/>
                  </a:cubicBezTo>
                  <a:cubicBezTo>
                    <a:pt x="9867" y="5894"/>
                    <a:pt x="9860" y="5898"/>
                    <a:pt x="9860" y="5898"/>
                  </a:cubicBezTo>
                  <a:cubicBezTo>
                    <a:pt x="9846" y="5904"/>
                    <a:pt x="9833" y="5911"/>
                    <a:pt x="9822" y="5911"/>
                  </a:cubicBezTo>
                  <a:cubicBezTo>
                    <a:pt x="9816" y="5911"/>
                    <a:pt x="9810" y="5908"/>
                    <a:pt x="9807" y="5901"/>
                  </a:cubicBezTo>
                  <a:cubicBezTo>
                    <a:pt x="9785" y="5913"/>
                    <a:pt x="9769" y="5932"/>
                    <a:pt x="9753" y="5951"/>
                  </a:cubicBezTo>
                  <a:cubicBezTo>
                    <a:pt x="9737" y="5987"/>
                    <a:pt x="9701" y="6007"/>
                    <a:pt x="9665" y="6007"/>
                  </a:cubicBezTo>
                  <a:cubicBezTo>
                    <a:pt x="9647" y="6007"/>
                    <a:pt x="9629" y="6002"/>
                    <a:pt x="9612" y="5992"/>
                  </a:cubicBezTo>
                  <a:lnTo>
                    <a:pt x="9578" y="6033"/>
                  </a:lnTo>
                  <a:cubicBezTo>
                    <a:pt x="9576" y="6064"/>
                    <a:pt x="9569" y="6089"/>
                    <a:pt x="9560" y="6089"/>
                  </a:cubicBezTo>
                  <a:cubicBezTo>
                    <a:pt x="9555" y="6089"/>
                    <a:pt x="9549" y="6083"/>
                    <a:pt x="9543" y="6070"/>
                  </a:cubicBezTo>
                  <a:cubicBezTo>
                    <a:pt x="9537" y="6057"/>
                    <a:pt x="9532" y="6044"/>
                    <a:pt x="9531" y="6044"/>
                  </a:cubicBezTo>
                  <a:lnTo>
                    <a:pt x="9531" y="6044"/>
                  </a:lnTo>
                  <a:cubicBezTo>
                    <a:pt x="9531" y="6044"/>
                    <a:pt x="9532" y="6046"/>
                    <a:pt x="9534" y="6051"/>
                  </a:cubicBezTo>
                  <a:cubicBezTo>
                    <a:pt x="9532" y="6083"/>
                    <a:pt x="9494" y="6100"/>
                    <a:pt x="9461" y="6100"/>
                  </a:cubicBezTo>
                  <a:cubicBezTo>
                    <a:pt x="9442" y="6100"/>
                    <a:pt x="9424" y="6094"/>
                    <a:pt x="9418" y="6080"/>
                  </a:cubicBezTo>
                  <a:cubicBezTo>
                    <a:pt x="9412" y="6068"/>
                    <a:pt x="9410" y="6063"/>
                    <a:pt x="9404" y="6063"/>
                  </a:cubicBezTo>
                  <a:cubicBezTo>
                    <a:pt x="9400" y="6063"/>
                    <a:pt x="9395" y="6065"/>
                    <a:pt x="9387" y="6067"/>
                  </a:cubicBezTo>
                  <a:lnTo>
                    <a:pt x="9396" y="6089"/>
                  </a:lnTo>
                  <a:cubicBezTo>
                    <a:pt x="9402" y="6108"/>
                    <a:pt x="9412" y="6127"/>
                    <a:pt x="9390" y="6136"/>
                  </a:cubicBezTo>
                  <a:cubicBezTo>
                    <a:pt x="9377" y="6141"/>
                    <a:pt x="9365" y="6147"/>
                    <a:pt x="9354" y="6147"/>
                  </a:cubicBezTo>
                  <a:cubicBezTo>
                    <a:pt x="9347" y="6147"/>
                    <a:pt x="9341" y="6144"/>
                    <a:pt x="9337" y="6136"/>
                  </a:cubicBezTo>
                  <a:cubicBezTo>
                    <a:pt x="9320" y="6129"/>
                    <a:pt x="9302" y="6122"/>
                    <a:pt x="9292" y="6122"/>
                  </a:cubicBezTo>
                  <a:cubicBezTo>
                    <a:pt x="9286" y="6122"/>
                    <a:pt x="9283" y="6125"/>
                    <a:pt x="9286" y="6133"/>
                  </a:cubicBezTo>
                  <a:cubicBezTo>
                    <a:pt x="9278" y="6136"/>
                    <a:pt x="9270" y="6137"/>
                    <a:pt x="9261" y="6137"/>
                  </a:cubicBezTo>
                  <a:cubicBezTo>
                    <a:pt x="9251" y="6137"/>
                    <a:pt x="9242" y="6135"/>
                    <a:pt x="9233" y="6130"/>
                  </a:cubicBezTo>
                  <a:lnTo>
                    <a:pt x="9142" y="6164"/>
                  </a:lnTo>
                  <a:cubicBezTo>
                    <a:pt x="9134" y="6183"/>
                    <a:pt x="9110" y="6196"/>
                    <a:pt x="9093" y="6196"/>
                  </a:cubicBezTo>
                  <a:cubicBezTo>
                    <a:pt x="9085" y="6196"/>
                    <a:pt x="9079" y="6193"/>
                    <a:pt x="9076" y="6186"/>
                  </a:cubicBezTo>
                  <a:cubicBezTo>
                    <a:pt x="9055" y="6196"/>
                    <a:pt x="9033" y="6211"/>
                    <a:pt x="9017" y="6230"/>
                  </a:cubicBezTo>
                  <a:cubicBezTo>
                    <a:pt x="8990" y="6239"/>
                    <a:pt x="8972" y="6245"/>
                    <a:pt x="8959" y="6245"/>
                  </a:cubicBezTo>
                  <a:cubicBezTo>
                    <a:pt x="8950" y="6245"/>
                    <a:pt x="8944" y="6241"/>
                    <a:pt x="8942" y="6233"/>
                  </a:cubicBezTo>
                  <a:cubicBezTo>
                    <a:pt x="8939" y="6223"/>
                    <a:pt x="8937" y="6217"/>
                    <a:pt x="8935" y="6217"/>
                  </a:cubicBezTo>
                  <a:cubicBezTo>
                    <a:pt x="8932" y="6217"/>
                    <a:pt x="8928" y="6224"/>
                    <a:pt x="8920" y="6239"/>
                  </a:cubicBezTo>
                  <a:cubicBezTo>
                    <a:pt x="8926" y="6261"/>
                    <a:pt x="8904" y="6268"/>
                    <a:pt x="8879" y="6274"/>
                  </a:cubicBezTo>
                  <a:lnTo>
                    <a:pt x="8835" y="6290"/>
                  </a:lnTo>
                  <a:cubicBezTo>
                    <a:pt x="8841" y="6308"/>
                    <a:pt x="8841" y="6311"/>
                    <a:pt x="8819" y="6318"/>
                  </a:cubicBezTo>
                  <a:cubicBezTo>
                    <a:pt x="8794" y="6324"/>
                    <a:pt x="8719" y="6321"/>
                    <a:pt x="8697" y="6327"/>
                  </a:cubicBezTo>
                  <a:cubicBezTo>
                    <a:pt x="8628" y="6349"/>
                    <a:pt x="8628" y="6349"/>
                    <a:pt x="8657" y="6362"/>
                  </a:cubicBezTo>
                  <a:cubicBezTo>
                    <a:pt x="8660" y="6361"/>
                    <a:pt x="8663" y="6360"/>
                    <a:pt x="8665" y="6360"/>
                  </a:cubicBezTo>
                  <a:cubicBezTo>
                    <a:pt x="8678" y="6360"/>
                    <a:pt x="8679" y="6370"/>
                    <a:pt x="8657" y="6370"/>
                  </a:cubicBezTo>
                  <a:cubicBezTo>
                    <a:pt x="8651" y="6370"/>
                    <a:pt x="8644" y="6370"/>
                    <a:pt x="8635" y="6368"/>
                  </a:cubicBezTo>
                  <a:cubicBezTo>
                    <a:pt x="8578" y="6371"/>
                    <a:pt x="8522" y="6377"/>
                    <a:pt x="8465" y="6387"/>
                  </a:cubicBezTo>
                  <a:cubicBezTo>
                    <a:pt x="8374" y="6412"/>
                    <a:pt x="8374" y="6409"/>
                    <a:pt x="8378" y="6431"/>
                  </a:cubicBezTo>
                  <a:cubicBezTo>
                    <a:pt x="8396" y="6449"/>
                    <a:pt x="8397" y="6459"/>
                    <a:pt x="8390" y="6459"/>
                  </a:cubicBezTo>
                  <a:cubicBezTo>
                    <a:pt x="8384" y="6459"/>
                    <a:pt x="8370" y="6451"/>
                    <a:pt x="8356" y="6434"/>
                  </a:cubicBezTo>
                  <a:cubicBezTo>
                    <a:pt x="8328" y="6418"/>
                    <a:pt x="8309" y="6412"/>
                    <a:pt x="8297" y="6412"/>
                  </a:cubicBezTo>
                  <a:cubicBezTo>
                    <a:pt x="8284" y="6412"/>
                    <a:pt x="8279" y="6419"/>
                    <a:pt x="8280" y="6431"/>
                  </a:cubicBezTo>
                  <a:cubicBezTo>
                    <a:pt x="8262" y="6456"/>
                    <a:pt x="8262" y="6456"/>
                    <a:pt x="8237" y="6459"/>
                  </a:cubicBezTo>
                  <a:cubicBezTo>
                    <a:pt x="8235" y="6451"/>
                    <a:pt x="8231" y="6447"/>
                    <a:pt x="8223" y="6447"/>
                  </a:cubicBezTo>
                  <a:cubicBezTo>
                    <a:pt x="8212" y="6447"/>
                    <a:pt x="8194" y="6456"/>
                    <a:pt x="8168" y="6474"/>
                  </a:cubicBezTo>
                  <a:cubicBezTo>
                    <a:pt x="8161" y="6475"/>
                    <a:pt x="8156" y="6476"/>
                    <a:pt x="8152" y="6476"/>
                  </a:cubicBezTo>
                  <a:cubicBezTo>
                    <a:pt x="8142" y="6476"/>
                    <a:pt x="8142" y="6472"/>
                    <a:pt x="8139" y="6456"/>
                  </a:cubicBezTo>
                  <a:lnTo>
                    <a:pt x="8092" y="6465"/>
                  </a:lnTo>
                  <a:cubicBezTo>
                    <a:pt x="8067" y="6496"/>
                    <a:pt x="8002" y="6508"/>
                    <a:pt x="7950" y="6508"/>
                  </a:cubicBezTo>
                  <a:cubicBezTo>
                    <a:pt x="7917" y="6508"/>
                    <a:pt x="7890" y="6504"/>
                    <a:pt x="7879" y="6496"/>
                  </a:cubicBezTo>
                  <a:cubicBezTo>
                    <a:pt x="7864" y="6503"/>
                    <a:pt x="7848" y="6512"/>
                    <a:pt x="7835" y="6525"/>
                  </a:cubicBezTo>
                  <a:cubicBezTo>
                    <a:pt x="7826" y="6549"/>
                    <a:pt x="7815" y="6562"/>
                    <a:pt x="7806" y="6562"/>
                  </a:cubicBezTo>
                  <a:cubicBezTo>
                    <a:pt x="7798" y="6562"/>
                    <a:pt x="7791" y="6552"/>
                    <a:pt x="7788" y="6531"/>
                  </a:cubicBezTo>
                  <a:cubicBezTo>
                    <a:pt x="7785" y="6511"/>
                    <a:pt x="7784" y="6501"/>
                    <a:pt x="7781" y="6501"/>
                  </a:cubicBezTo>
                  <a:cubicBezTo>
                    <a:pt x="7778" y="6501"/>
                    <a:pt x="7773" y="6512"/>
                    <a:pt x="7763" y="6534"/>
                  </a:cubicBezTo>
                  <a:cubicBezTo>
                    <a:pt x="7754" y="6547"/>
                    <a:pt x="7716" y="6557"/>
                    <a:pt x="7685" y="6557"/>
                  </a:cubicBezTo>
                  <a:cubicBezTo>
                    <a:pt x="7656" y="6557"/>
                    <a:pt x="7634" y="6549"/>
                    <a:pt x="7644" y="6528"/>
                  </a:cubicBezTo>
                  <a:lnTo>
                    <a:pt x="7638" y="6484"/>
                  </a:lnTo>
                  <a:cubicBezTo>
                    <a:pt x="7629" y="6496"/>
                    <a:pt x="7613" y="6506"/>
                    <a:pt x="7594" y="6512"/>
                  </a:cubicBezTo>
                  <a:cubicBezTo>
                    <a:pt x="7597" y="6531"/>
                    <a:pt x="7572" y="6534"/>
                    <a:pt x="7500" y="6540"/>
                  </a:cubicBezTo>
                  <a:cubicBezTo>
                    <a:pt x="7453" y="6543"/>
                    <a:pt x="7359" y="6572"/>
                    <a:pt x="7312" y="6575"/>
                  </a:cubicBezTo>
                  <a:cubicBezTo>
                    <a:pt x="7300" y="6575"/>
                    <a:pt x="7287" y="6575"/>
                    <a:pt x="7273" y="6575"/>
                  </a:cubicBezTo>
                  <a:cubicBezTo>
                    <a:pt x="7232" y="6575"/>
                    <a:pt x="7187" y="6573"/>
                    <a:pt x="7168" y="6559"/>
                  </a:cubicBezTo>
                  <a:cubicBezTo>
                    <a:pt x="7133" y="6559"/>
                    <a:pt x="7102" y="6565"/>
                    <a:pt x="7074" y="6581"/>
                  </a:cubicBezTo>
                  <a:cubicBezTo>
                    <a:pt x="7061" y="6592"/>
                    <a:pt x="7043" y="6597"/>
                    <a:pt x="7029" y="6597"/>
                  </a:cubicBezTo>
                  <a:cubicBezTo>
                    <a:pt x="7014" y="6597"/>
                    <a:pt x="7002" y="6592"/>
                    <a:pt x="7002" y="6581"/>
                  </a:cubicBezTo>
                  <a:lnTo>
                    <a:pt x="6977" y="6581"/>
                  </a:lnTo>
                  <a:cubicBezTo>
                    <a:pt x="6955" y="6594"/>
                    <a:pt x="6930" y="6600"/>
                    <a:pt x="6905" y="6603"/>
                  </a:cubicBezTo>
                  <a:cubicBezTo>
                    <a:pt x="6907" y="6586"/>
                    <a:pt x="6893" y="6573"/>
                    <a:pt x="6877" y="6573"/>
                  </a:cubicBezTo>
                  <a:cubicBezTo>
                    <a:pt x="6870" y="6573"/>
                    <a:pt x="6863" y="6575"/>
                    <a:pt x="6858" y="6581"/>
                  </a:cubicBezTo>
                  <a:cubicBezTo>
                    <a:pt x="6858" y="6598"/>
                    <a:pt x="6843" y="6600"/>
                    <a:pt x="6814" y="6600"/>
                  </a:cubicBezTo>
                  <a:cubicBezTo>
                    <a:pt x="6805" y="6600"/>
                    <a:pt x="6796" y="6600"/>
                    <a:pt x="6786" y="6600"/>
                  </a:cubicBezTo>
                  <a:cubicBezTo>
                    <a:pt x="6761" y="6590"/>
                    <a:pt x="6551" y="6578"/>
                    <a:pt x="6350" y="6556"/>
                  </a:cubicBezTo>
                  <a:cubicBezTo>
                    <a:pt x="6177" y="6540"/>
                    <a:pt x="6010" y="6519"/>
                    <a:pt x="5963" y="6519"/>
                  </a:cubicBezTo>
                  <a:cubicBezTo>
                    <a:pt x="5954" y="6519"/>
                    <a:pt x="5949" y="6520"/>
                    <a:pt x="5949" y="6521"/>
                  </a:cubicBezTo>
                  <a:lnTo>
                    <a:pt x="5877" y="6512"/>
                  </a:lnTo>
                  <a:lnTo>
                    <a:pt x="5808" y="6500"/>
                  </a:lnTo>
                  <a:cubicBezTo>
                    <a:pt x="5812" y="6468"/>
                    <a:pt x="5751" y="6459"/>
                    <a:pt x="5688" y="6459"/>
                  </a:cubicBezTo>
                  <a:cubicBezTo>
                    <a:pt x="5664" y="6459"/>
                    <a:pt x="5640" y="6460"/>
                    <a:pt x="5620" y="6462"/>
                  </a:cubicBezTo>
                  <a:cubicBezTo>
                    <a:pt x="5606" y="6469"/>
                    <a:pt x="5593" y="6472"/>
                    <a:pt x="5580" y="6472"/>
                  </a:cubicBezTo>
                  <a:cubicBezTo>
                    <a:pt x="5568" y="6472"/>
                    <a:pt x="5556" y="6469"/>
                    <a:pt x="5545" y="6465"/>
                  </a:cubicBezTo>
                  <a:cubicBezTo>
                    <a:pt x="5552" y="6432"/>
                    <a:pt x="5508" y="6415"/>
                    <a:pt x="5463" y="6415"/>
                  </a:cubicBezTo>
                  <a:cubicBezTo>
                    <a:pt x="5452" y="6415"/>
                    <a:pt x="5442" y="6416"/>
                    <a:pt x="5432" y="6418"/>
                  </a:cubicBezTo>
                  <a:cubicBezTo>
                    <a:pt x="5418" y="6435"/>
                    <a:pt x="5405" y="6443"/>
                    <a:pt x="5396" y="6443"/>
                  </a:cubicBezTo>
                  <a:cubicBezTo>
                    <a:pt x="5385" y="6443"/>
                    <a:pt x="5380" y="6431"/>
                    <a:pt x="5385" y="6409"/>
                  </a:cubicBezTo>
                  <a:cubicBezTo>
                    <a:pt x="5392" y="6387"/>
                    <a:pt x="5381" y="6373"/>
                    <a:pt x="5360" y="6373"/>
                  </a:cubicBezTo>
                  <a:cubicBezTo>
                    <a:pt x="5342" y="6373"/>
                    <a:pt x="5316" y="6383"/>
                    <a:pt x="5288" y="6405"/>
                  </a:cubicBezTo>
                  <a:cubicBezTo>
                    <a:pt x="5276" y="6411"/>
                    <a:pt x="5270" y="6414"/>
                    <a:pt x="5264" y="6414"/>
                  </a:cubicBezTo>
                  <a:cubicBezTo>
                    <a:pt x="5256" y="6414"/>
                    <a:pt x="5252" y="6407"/>
                    <a:pt x="5241" y="6390"/>
                  </a:cubicBezTo>
                  <a:cubicBezTo>
                    <a:pt x="5235" y="6360"/>
                    <a:pt x="5222" y="6346"/>
                    <a:pt x="5212" y="6346"/>
                  </a:cubicBezTo>
                  <a:cubicBezTo>
                    <a:pt x="5207" y="6346"/>
                    <a:pt x="5202" y="6351"/>
                    <a:pt x="5200" y="6358"/>
                  </a:cubicBezTo>
                  <a:cubicBezTo>
                    <a:pt x="5185" y="6373"/>
                    <a:pt x="5173" y="6380"/>
                    <a:pt x="5163" y="6380"/>
                  </a:cubicBezTo>
                  <a:cubicBezTo>
                    <a:pt x="5149" y="6380"/>
                    <a:pt x="5138" y="6367"/>
                    <a:pt x="5131" y="6340"/>
                  </a:cubicBezTo>
                  <a:cubicBezTo>
                    <a:pt x="5111" y="6310"/>
                    <a:pt x="5104" y="6296"/>
                    <a:pt x="5094" y="6296"/>
                  </a:cubicBezTo>
                  <a:cubicBezTo>
                    <a:pt x="5087" y="6296"/>
                    <a:pt x="5078" y="6304"/>
                    <a:pt x="5062" y="6318"/>
                  </a:cubicBezTo>
                  <a:cubicBezTo>
                    <a:pt x="5052" y="6328"/>
                    <a:pt x="5037" y="6332"/>
                    <a:pt x="5020" y="6332"/>
                  </a:cubicBezTo>
                  <a:cubicBezTo>
                    <a:pt x="4981" y="6332"/>
                    <a:pt x="4934" y="6307"/>
                    <a:pt x="4927" y="6274"/>
                  </a:cubicBezTo>
                  <a:cubicBezTo>
                    <a:pt x="4908" y="6269"/>
                    <a:pt x="4895" y="6252"/>
                    <a:pt x="4887" y="6252"/>
                  </a:cubicBezTo>
                  <a:cubicBezTo>
                    <a:pt x="4884" y="6252"/>
                    <a:pt x="4882" y="6254"/>
                    <a:pt x="4880" y="6258"/>
                  </a:cubicBezTo>
                  <a:lnTo>
                    <a:pt x="4865" y="6233"/>
                  </a:lnTo>
                  <a:lnTo>
                    <a:pt x="4821" y="6217"/>
                  </a:lnTo>
                  <a:lnTo>
                    <a:pt x="4811" y="6236"/>
                  </a:lnTo>
                  <a:cubicBezTo>
                    <a:pt x="4789" y="6227"/>
                    <a:pt x="4661" y="6161"/>
                    <a:pt x="4507" y="6098"/>
                  </a:cubicBezTo>
                  <a:cubicBezTo>
                    <a:pt x="4328" y="6025"/>
                    <a:pt x="4258" y="5992"/>
                    <a:pt x="4239" y="5992"/>
                  </a:cubicBezTo>
                  <a:cubicBezTo>
                    <a:pt x="4232" y="5992"/>
                    <a:pt x="4231" y="5996"/>
                    <a:pt x="4235" y="6004"/>
                  </a:cubicBezTo>
                  <a:cubicBezTo>
                    <a:pt x="4236" y="6023"/>
                    <a:pt x="4230" y="6031"/>
                    <a:pt x="4222" y="6031"/>
                  </a:cubicBezTo>
                  <a:cubicBezTo>
                    <a:pt x="4209" y="6031"/>
                    <a:pt x="4193" y="6013"/>
                    <a:pt x="4191" y="5982"/>
                  </a:cubicBezTo>
                  <a:cubicBezTo>
                    <a:pt x="4160" y="5957"/>
                    <a:pt x="4128" y="5935"/>
                    <a:pt x="4094" y="5913"/>
                  </a:cubicBezTo>
                  <a:cubicBezTo>
                    <a:pt x="4050" y="5895"/>
                    <a:pt x="4009" y="5870"/>
                    <a:pt x="4018" y="5851"/>
                  </a:cubicBezTo>
                  <a:lnTo>
                    <a:pt x="3997" y="5841"/>
                  </a:lnTo>
                  <a:cubicBezTo>
                    <a:pt x="3991" y="5843"/>
                    <a:pt x="3985" y="5843"/>
                    <a:pt x="3979" y="5843"/>
                  </a:cubicBezTo>
                  <a:cubicBezTo>
                    <a:pt x="3912" y="5843"/>
                    <a:pt x="3801" y="5786"/>
                    <a:pt x="3755" y="5735"/>
                  </a:cubicBezTo>
                  <a:cubicBezTo>
                    <a:pt x="3721" y="5713"/>
                    <a:pt x="3683" y="5697"/>
                    <a:pt x="3639" y="5694"/>
                  </a:cubicBezTo>
                  <a:cubicBezTo>
                    <a:pt x="3589" y="5688"/>
                    <a:pt x="3589" y="5688"/>
                    <a:pt x="3580" y="5657"/>
                  </a:cubicBezTo>
                  <a:cubicBezTo>
                    <a:pt x="3588" y="5643"/>
                    <a:pt x="3510" y="5574"/>
                    <a:pt x="3473" y="5574"/>
                  </a:cubicBezTo>
                  <a:cubicBezTo>
                    <a:pt x="3466" y="5574"/>
                    <a:pt x="3461" y="5576"/>
                    <a:pt x="3458" y="5581"/>
                  </a:cubicBezTo>
                  <a:lnTo>
                    <a:pt x="3448" y="5550"/>
                  </a:lnTo>
                  <a:cubicBezTo>
                    <a:pt x="3445" y="5536"/>
                    <a:pt x="3433" y="5529"/>
                    <a:pt x="3421" y="5529"/>
                  </a:cubicBezTo>
                  <a:cubicBezTo>
                    <a:pt x="3411" y="5529"/>
                    <a:pt x="3400" y="5534"/>
                    <a:pt x="3395" y="5544"/>
                  </a:cubicBezTo>
                  <a:cubicBezTo>
                    <a:pt x="3387" y="5556"/>
                    <a:pt x="3380" y="5562"/>
                    <a:pt x="3374" y="5562"/>
                  </a:cubicBezTo>
                  <a:cubicBezTo>
                    <a:pt x="3363" y="5562"/>
                    <a:pt x="3359" y="5542"/>
                    <a:pt x="3367" y="5500"/>
                  </a:cubicBezTo>
                  <a:cubicBezTo>
                    <a:pt x="3385" y="5475"/>
                    <a:pt x="3379" y="5462"/>
                    <a:pt x="3370" y="5462"/>
                  </a:cubicBezTo>
                  <a:cubicBezTo>
                    <a:pt x="3367" y="5462"/>
                    <a:pt x="3363" y="5464"/>
                    <a:pt x="3360" y="5468"/>
                  </a:cubicBezTo>
                  <a:cubicBezTo>
                    <a:pt x="3348" y="5471"/>
                    <a:pt x="3336" y="5473"/>
                    <a:pt x="3326" y="5473"/>
                  </a:cubicBezTo>
                  <a:cubicBezTo>
                    <a:pt x="3307" y="5473"/>
                    <a:pt x="3292" y="5467"/>
                    <a:pt x="3288" y="5447"/>
                  </a:cubicBezTo>
                  <a:cubicBezTo>
                    <a:pt x="3278" y="5440"/>
                    <a:pt x="3267" y="5432"/>
                    <a:pt x="3256" y="5432"/>
                  </a:cubicBezTo>
                  <a:cubicBezTo>
                    <a:pt x="3246" y="5432"/>
                    <a:pt x="3236" y="5438"/>
                    <a:pt x="3226" y="5456"/>
                  </a:cubicBezTo>
                  <a:cubicBezTo>
                    <a:pt x="3222" y="5461"/>
                    <a:pt x="3217" y="5463"/>
                    <a:pt x="3212" y="5463"/>
                  </a:cubicBezTo>
                  <a:cubicBezTo>
                    <a:pt x="3201" y="5463"/>
                    <a:pt x="3187" y="5454"/>
                    <a:pt x="3172" y="5443"/>
                  </a:cubicBezTo>
                  <a:cubicBezTo>
                    <a:pt x="3185" y="5428"/>
                    <a:pt x="3185" y="5428"/>
                    <a:pt x="3216" y="5425"/>
                  </a:cubicBezTo>
                  <a:lnTo>
                    <a:pt x="3179" y="5396"/>
                  </a:lnTo>
                  <a:cubicBezTo>
                    <a:pt x="3160" y="5384"/>
                    <a:pt x="3132" y="5337"/>
                    <a:pt x="3144" y="5321"/>
                  </a:cubicBezTo>
                  <a:cubicBezTo>
                    <a:pt x="3141" y="5305"/>
                    <a:pt x="3134" y="5293"/>
                    <a:pt x="3127" y="5293"/>
                  </a:cubicBezTo>
                  <a:cubicBezTo>
                    <a:pt x="3121" y="5293"/>
                    <a:pt x="3116" y="5302"/>
                    <a:pt x="3113" y="5324"/>
                  </a:cubicBezTo>
                  <a:cubicBezTo>
                    <a:pt x="3100" y="5342"/>
                    <a:pt x="3093" y="5351"/>
                    <a:pt x="3085" y="5351"/>
                  </a:cubicBezTo>
                  <a:cubicBezTo>
                    <a:pt x="3077" y="5351"/>
                    <a:pt x="3068" y="5344"/>
                    <a:pt x="3050" y="5331"/>
                  </a:cubicBezTo>
                  <a:cubicBezTo>
                    <a:pt x="3031" y="5315"/>
                    <a:pt x="3009" y="5299"/>
                    <a:pt x="3022" y="5284"/>
                  </a:cubicBezTo>
                  <a:cubicBezTo>
                    <a:pt x="3038" y="5268"/>
                    <a:pt x="3038" y="5268"/>
                    <a:pt x="2997" y="5237"/>
                  </a:cubicBezTo>
                  <a:cubicBezTo>
                    <a:pt x="2965" y="5214"/>
                    <a:pt x="2921" y="5206"/>
                    <a:pt x="2881" y="5206"/>
                  </a:cubicBezTo>
                  <a:cubicBezTo>
                    <a:pt x="2849" y="5206"/>
                    <a:pt x="2819" y="5211"/>
                    <a:pt x="2799" y="5218"/>
                  </a:cubicBezTo>
                  <a:cubicBezTo>
                    <a:pt x="2788" y="5233"/>
                    <a:pt x="2782" y="5242"/>
                    <a:pt x="2779" y="5242"/>
                  </a:cubicBezTo>
                  <a:cubicBezTo>
                    <a:pt x="2776" y="5242"/>
                    <a:pt x="2777" y="5230"/>
                    <a:pt x="2781" y="5202"/>
                  </a:cubicBezTo>
                  <a:cubicBezTo>
                    <a:pt x="2793" y="5186"/>
                    <a:pt x="2774" y="5171"/>
                    <a:pt x="2759" y="5155"/>
                  </a:cubicBezTo>
                  <a:cubicBezTo>
                    <a:pt x="2755" y="5159"/>
                    <a:pt x="2752" y="5161"/>
                    <a:pt x="2750" y="5161"/>
                  </a:cubicBezTo>
                  <a:cubicBezTo>
                    <a:pt x="2745" y="5161"/>
                    <a:pt x="2744" y="5151"/>
                    <a:pt x="2750" y="5151"/>
                  </a:cubicBezTo>
                  <a:cubicBezTo>
                    <a:pt x="2752" y="5151"/>
                    <a:pt x="2755" y="5152"/>
                    <a:pt x="2759" y="5155"/>
                  </a:cubicBezTo>
                  <a:cubicBezTo>
                    <a:pt x="2762" y="5151"/>
                    <a:pt x="2767" y="5149"/>
                    <a:pt x="2771" y="5149"/>
                  </a:cubicBezTo>
                  <a:cubicBezTo>
                    <a:pt x="2782" y="5149"/>
                    <a:pt x="2796" y="5160"/>
                    <a:pt x="2809" y="5171"/>
                  </a:cubicBezTo>
                  <a:lnTo>
                    <a:pt x="2821" y="5155"/>
                  </a:lnTo>
                  <a:cubicBezTo>
                    <a:pt x="2828" y="5118"/>
                    <a:pt x="2820" y="5102"/>
                    <a:pt x="2796" y="5102"/>
                  </a:cubicBezTo>
                  <a:cubicBezTo>
                    <a:pt x="2788" y="5102"/>
                    <a:pt x="2777" y="5104"/>
                    <a:pt x="2765" y="5108"/>
                  </a:cubicBezTo>
                  <a:cubicBezTo>
                    <a:pt x="2734" y="5108"/>
                    <a:pt x="2734" y="5108"/>
                    <a:pt x="2727" y="5077"/>
                  </a:cubicBezTo>
                  <a:cubicBezTo>
                    <a:pt x="2725" y="5051"/>
                    <a:pt x="2720" y="5026"/>
                    <a:pt x="2712" y="5026"/>
                  </a:cubicBezTo>
                  <a:cubicBezTo>
                    <a:pt x="2710" y="5026"/>
                    <a:pt x="2708" y="5027"/>
                    <a:pt x="2705" y="5030"/>
                  </a:cubicBezTo>
                  <a:cubicBezTo>
                    <a:pt x="2687" y="5014"/>
                    <a:pt x="2671" y="4992"/>
                    <a:pt x="2665" y="4970"/>
                  </a:cubicBezTo>
                  <a:cubicBezTo>
                    <a:pt x="2639" y="4945"/>
                    <a:pt x="2622" y="4930"/>
                    <a:pt x="2610" y="4930"/>
                  </a:cubicBezTo>
                  <a:cubicBezTo>
                    <a:pt x="2606" y="4930"/>
                    <a:pt x="2602" y="4932"/>
                    <a:pt x="2599" y="4936"/>
                  </a:cubicBezTo>
                  <a:cubicBezTo>
                    <a:pt x="2594" y="4940"/>
                    <a:pt x="2589" y="4942"/>
                    <a:pt x="2584" y="4942"/>
                  </a:cubicBezTo>
                  <a:cubicBezTo>
                    <a:pt x="2572" y="4942"/>
                    <a:pt x="2560" y="4931"/>
                    <a:pt x="2549" y="4920"/>
                  </a:cubicBezTo>
                  <a:cubicBezTo>
                    <a:pt x="2535" y="4909"/>
                    <a:pt x="2522" y="4898"/>
                    <a:pt x="2511" y="4898"/>
                  </a:cubicBezTo>
                  <a:cubicBezTo>
                    <a:pt x="2506" y="4898"/>
                    <a:pt x="2502" y="4900"/>
                    <a:pt x="2499" y="4904"/>
                  </a:cubicBezTo>
                  <a:cubicBezTo>
                    <a:pt x="2492" y="4911"/>
                    <a:pt x="2483" y="4914"/>
                    <a:pt x="2473" y="4914"/>
                  </a:cubicBezTo>
                  <a:cubicBezTo>
                    <a:pt x="2457" y="4914"/>
                    <a:pt x="2438" y="4906"/>
                    <a:pt x="2417" y="4886"/>
                  </a:cubicBezTo>
                  <a:cubicBezTo>
                    <a:pt x="2364" y="4870"/>
                    <a:pt x="2367" y="4867"/>
                    <a:pt x="2376" y="4820"/>
                  </a:cubicBezTo>
                  <a:cubicBezTo>
                    <a:pt x="2392" y="4807"/>
                    <a:pt x="2376" y="4788"/>
                    <a:pt x="2358" y="4773"/>
                  </a:cubicBezTo>
                  <a:cubicBezTo>
                    <a:pt x="2345" y="4757"/>
                    <a:pt x="2339" y="4741"/>
                    <a:pt x="2339" y="4723"/>
                  </a:cubicBezTo>
                  <a:cubicBezTo>
                    <a:pt x="2337" y="4709"/>
                    <a:pt x="2334" y="4705"/>
                    <a:pt x="2330" y="4705"/>
                  </a:cubicBezTo>
                  <a:cubicBezTo>
                    <a:pt x="2324" y="4705"/>
                    <a:pt x="2316" y="4714"/>
                    <a:pt x="2307" y="4723"/>
                  </a:cubicBezTo>
                  <a:lnTo>
                    <a:pt x="2276" y="4751"/>
                  </a:lnTo>
                  <a:cubicBezTo>
                    <a:pt x="2260" y="4735"/>
                    <a:pt x="2273" y="4688"/>
                    <a:pt x="2289" y="4673"/>
                  </a:cubicBezTo>
                  <a:cubicBezTo>
                    <a:pt x="2296" y="4647"/>
                    <a:pt x="2299" y="4635"/>
                    <a:pt x="2295" y="4635"/>
                  </a:cubicBezTo>
                  <a:cubicBezTo>
                    <a:pt x="2292" y="4635"/>
                    <a:pt x="2284" y="4643"/>
                    <a:pt x="2270" y="4657"/>
                  </a:cubicBezTo>
                  <a:cubicBezTo>
                    <a:pt x="2266" y="4662"/>
                    <a:pt x="2259" y="4665"/>
                    <a:pt x="2251" y="4665"/>
                  </a:cubicBezTo>
                  <a:cubicBezTo>
                    <a:pt x="2236" y="4665"/>
                    <a:pt x="2217" y="4653"/>
                    <a:pt x="2204" y="4619"/>
                  </a:cubicBezTo>
                  <a:cubicBezTo>
                    <a:pt x="2173" y="4585"/>
                    <a:pt x="2141" y="4550"/>
                    <a:pt x="2157" y="4535"/>
                  </a:cubicBezTo>
                  <a:cubicBezTo>
                    <a:pt x="2154" y="4516"/>
                    <a:pt x="2141" y="4503"/>
                    <a:pt x="2123" y="4500"/>
                  </a:cubicBezTo>
                  <a:cubicBezTo>
                    <a:pt x="2091" y="4497"/>
                    <a:pt x="2076" y="4478"/>
                    <a:pt x="2041" y="4412"/>
                  </a:cubicBezTo>
                  <a:cubicBezTo>
                    <a:pt x="2012" y="4332"/>
                    <a:pt x="2002" y="4306"/>
                    <a:pt x="1989" y="4306"/>
                  </a:cubicBezTo>
                  <a:cubicBezTo>
                    <a:pt x="1983" y="4306"/>
                    <a:pt x="1976" y="4312"/>
                    <a:pt x="1966" y="4322"/>
                  </a:cubicBezTo>
                  <a:cubicBezTo>
                    <a:pt x="1958" y="4328"/>
                    <a:pt x="1950" y="4334"/>
                    <a:pt x="1945" y="4334"/>
                  </a:cubicBezTo>
                  <a:cubicBezTo>
                    <a:pt x="1941" y="4334"/>
                    <a:pt x="1941" y="4327"/>
                    <a:pt x="1950" y="4303"/>
                  </a:cubicBezTo>
                  <a:cubicBezTo>
                    <a:pt x="1950" y="4271"/>
                    <a:pt x="1919" y="4265"/>
                    <a:pt x="1872" y="4243"/>
                  </a:cubicBezTo>
                  <a:cubicBezTo>
                    <a:pt x="1840" y="4243"/>
                    <a:pt x="1812" y="4256"/>
                    <a:pt x="1790" y="4278"/>
                  </a:cubicBezTo>
                  <a:cubicBezTo>
                    <a:pt x="1776" y="4290"/>
                    <a:pt x="1767" y="4296"/>
                    <a:pt x="1762" y="4296"/>
                  </a:cubicBezTo>
                  <a:cubicBezTo>
                    <a:pt x="1754" y="4296"/>
                    <a:pt x="1751" y="4283"/>
                    <a:pt x="1743" y="4253"/>
                  </a:cubicBezTo>
                  <a:cubicBezTo>
                    <a:pt x="1728" y="4234"/>
                    <a:pt x="1731" y="4206"/>
                    <a:pt x="1746" y="4187"/>
                  </a:cubicBezTo>
                  <a:cubicBezTo>
                    <a:pt x="1751" y="4184"/>
                    <a:pt x="1755" y="4182"/>
                    <a:pt x="1759" y="4182"/>
                  </a:cubicBezTo>
                  <a:cubicBezTo>
                    <a:pt x="1771" y="4182"/>
                    <a:pt x="1778" y="4193"/>
                    <a:pt x="1778" y="4193"/>
                  </a:cubicBezTo>
                  <a:lnTo>
                    <a:pt x="1793" y="4215"/>
                  </a:lnTo>
                  <a:cubicBezTo>
                    <a:pt x="1809" y="4199"/>
                    <a:pt x="1825" y="4187"/>
                    <a:pt x="1797" y="4149"/>
                  </a:cubicBezTo>
                  <a:cubicBezTo>
                    <a:pt x="1799" y="4125"/>
                    <a:pt x="1790" y="4108"/>
                    <a:pt x="1778" y="4108"/>
                  </a:cubicBezTo>
                  <a:cubicBezTo>
                    <a:pt x="1775" y="4108"/>
                    <a:pt x="1772" y="4109"/>
                    <a:pt x="1768" y="4112"/>
                  </a:cubicBezTo>
                  <a:cubicBezTo>
                    <a:pt x="1768" y="4080"/>
                    <a:pt x="1740" y="4043"/>
                    <a:pt x="1712" y="4005"/>
                  </a:cubicBezTo>
                  <a:cubicBezTo>
                    <a:pt x="1684" y="3964"/>
                    <a:pt x="1643" y="3908"/>
                    <a:pt x="1646" y="3873"/>
                  </a:cubicBezTo>
                  <a:cubicBezTo>
                    <a:pt x="1624" y="3844"/>
                    <a:pt x="1611" y="3826"/>
                    <a:pt x="1598" y="3826"/>
                  </a:cubicBezTo>
                  <a:cubicBezTo>
                    <a:pt x="1594" y="3826"/>
                    <a:pt x="1591" y="3827"/>
                    <a:pt x="1587" y="3830"/>
                  </a:cubicBezTo>
                  <a:cubicBezTo>
                    <a:pt x="1575" y="3837"/>
                    <a:pt x="1566" y="3840"/>
                    <a:pt x="1560" y="3840"/>
                  </a:cubicBezTo>
                  <a:cubicBezTo>
                    <a:pt x="1547" y="3840"/>
                    <a:pt x="1545" y="3828"/>
                    <a:pt x="1555" y="3820"/>
                  </a:cubicBezTo>
                  <a:cubicBezTo>
                    <a:pt x="1574" y="3779"/>
                    <a:pt x="1427" y="3507"/>
                    <a:pt x="1380" y="3507"/>
                  </a:cubicBezTo>
                  <a:cubicBezTo>
                    <a:pt x="1380" y="3507"/>
                    <a:pt x="1367" y="3488"/>
                    <a:pt x="1355" y="3466"/>
                  </a:cubicBezTo>
                  <a:cubicBezTo>
                    <a:pt x="1352" y="3413"/>
                    <a:pt x="1276" y="3290"/>
                    <a:pt x="1248" y="3281"/>
                  </a:cubicBezTo>
                  <a:lnTo>
                    <a:pt x="1217" y="3215"/>
                  </a:lnTo>
                  <a:cubicBezTo>
                    <a:pt x="1214" y="3165"/>
                    <a:pt x="1201" y="3143"/>
                    <a:pt x="1170" y="3131"/>
                  </a:cubicBezTo>
                  <a:cubicBezTo>
                    <a:pt x="1156" y="3126"/>
                    <a:pt x="1144" y="3126"/>
                    <a:pt x="1138" y="3126"/>
                  </a:cubicBezTo>
                  <a:cubicBezTo>
                    <a:pt x="1132" y="3126"/>
                    <a:pt x="1132" y="3126"/>
                    <a:pt x="1142" y="3121"/>
                  </a:cubicBezTo>
                  <a:cubicBezTo>
                    <a:pt x="1160" y="3112"/>
                    <a:pt x="1135" y="3068"/>
                    <a:pt x="1098" y="2983"/>
                  </a:cubicBezTo>
                  <a:cubicBezTo>
                    <a:pt x="1072" y="2928"/>
                    <a:pt x="1063" y="2908"/>
                    <a:pt x="1057" y="2908"/>
                  </a:cubicBezTo>
                  <a:cubicBezTo>
                    <a:pt x="1053" y="2908"/>
                    <a:pt x="1051" y="2915"/>
                    <a:pt x="1048" y="2927"/>
                  </a:cubicBezTo>
                  <a:cubicBezTo>
                    <a:pt x="988" y="2849"/>
                    <a:pt x="1007" y="2839"/>
                    <a:pt x="1026" y="2830"/>
                  </a:cubicBezTo>
                  <a:lnTo>
                    <a:pt x="1026" y="2830"/>
                  </a:lnTo>
                  <a:cubicBezTo>
                    <a:pt x="1029" y="2830"/>
                    <a:pt x="1032" y="2830"/>
                    <a:pt x="1035" y="2830"/>
                  </a:cubicBezTo>
                  <a:cubicBezTo>
                    <a:pt x="1071" y="2830"/>
                    <a:pt x="1051" y="2795"/>
                    <a:pt x="995" y="2795"/>
                  </a:cubicBezTo>
                  <a:cubicBezTo>
                    <a:pt x="993" y="2795"/>
                    <a:pt x="990" y="2795"/>
                    <a:pt x="988" y="2795"/>
                  </a:cubicBezTo>
                  <a:cubicBezTo>
                    <a:pt x="941" y="2792"/>
                    <a:pt x="922" y="2745"/>
                    <a:pt x="941" y="2739"/>
                  </a:cubicBezTo>
                  <a:cubicBezTo>
                    <a:pt x="944" y="2737"/>
                    <a:pt x="947" y="2737"/>
                    <a:pt x="950" y="2737"/>
                  </a:cubicBezTo>
                  <a:cubicBezTo>
                    <a:pt x="963" y="2737"/>
                    <a:pt x="971" y="2755"/>
                    <a:pt x="979" y="2773"/>
                  </a:cubicBezTo>
                  <a:lnTo>
                    <a:pt x="1016" y="2758"/>
                  </a:lnTo>
                  <a:cubicBezTo>
                    <a:pt x="1007" y="2736"/>
                    <a:pt x="1007" y="2736"/>
                    <a:pt x="979" y="2720"/>
                  </a:cubicBezTo>
                  <a:cubicBezTo>
                    <a:pt x="972" y="2704"/>
                    <a:pt x="957" y="2692"/>
                    <a:pt x="941" y="2686"/>
                  </a:cubicBezTo>
                  <a:cubicBezTo>
                    <a:pt x="935" y="2681"/>
                    <a:pt x="927" y="2679"/>
                    <a:pt x="920" y="2679"/>
                  </a:cubicBezTo>
                  <a:cubicBezTo>
                    <a:pt x="903" y="2679"/>
                    <a:pt x="886" y="2691"/>
                    <a:pt x="882" y="2711"/>
                  </a:cubicBezTo>
                  <a:cubicBezTo>
                    <a:pt x="878" y="2720"/>
                    <a:pt x="875" y="2724"/>
                    <a:pt x="872" y="2724"/>
                  </a:cubicBezTo>
                  <a:cubicBezTo>
                    <a:pt x="866" y="2724"/>
                    <a:pt x="860" y="2710"/>
                    <a:pt x="853" y="2695"/>
                  </a:cubicBezTo>
                  <a:cubicBezTo>
                    <a:pt x="853" y="2657"/>
                    <a:pt x="865" y="2643"/>
                    <a:pt x="882" y="2643"/>
                  </a:cubicBezTo>
                  <a:cubicBezTo>
                    <a:pt x="888" y="2643"/>
                    <a:pt x="896" y="2645"/>
                    <a:pt x="903" y="2648"/>
                  </a:cubicBezTo>
                  <a:cubicBezTo>
                    <a:pt x="908" y="2659"/>
                    <a:pt x="915" y="2663"/>
                    <a:pt x="923" y="2663"/>
                  </a:cubicBezTo>
                  <a:cubicBezTo>
                    <a:pt x="932" y="2663"/>
                    <a:pt x="941" y="2659"/>
                    <a:pt x="950" y="2654"/>
                  </a:cubicBezTo>
                  <a:cubicBezTo>
                    <a:pt x="972" y="2648"/>
                    <a:pt x="889" y="2559"/>
                    <a:pt x="841" y="2545"/>
                  </a:cubicBezTo>
                  <a:lnTo>
                    <a:pt x="841" y="2545"/>
                  </a:lnTo>
                  <a:cubicBezTo>
                    <a:pt x="846" y="2544"/>
                    <a:pt x="852" y="2541"/>
                    <a:pt x="860" y="2538"/>
                  </a:cubicBezTo>
                  <a:cubicBezTo>
                    <a:pt x="878" y="2529"/>
                    <a:pt x="863" y="2485"/>
                    <a:pt x="847" y="2441"/>
                  </a:cubicBezTo>
                  <a:cubicBezTo>
                    <a:pt x="830" y="2399"/>
                    <a:pt x="824" y="2378"/>
                    <a:pt x="807" y="2378"/>
                  </a:cubicBezTo>
                  <a:cubicBezTo>
                    <a:pt x="805" y="2378"/>
                    <a:pt x="803" y="2378"/>
                    <a:pt x="800" y="2379"/>
                  </a:cubicBezTo>
                  <a:cubicBezTo>
                    <a:pt x="791" y="2383"/>
                    <a:pt x="781" y="2387"/>
                    <a:pt x="773" y="2387"/>
                  </a:cubicBezTo>
                  <a:cubicBezTo>
                    <a:pt x="765" y="2387"/>
                    <a:pt x="758" y="2383"/>
                    <a:pt x="753" y="2372"/>
                  </a:cubicBezTo>
                  <a:lnTo>
                    <a:pt x="753" y="2372"/>
                  </a:lnTo>
                  <a:cubicBezTo>
                    <a:pt x="762" y="2394"/>
                    <a:pt x="741" y="2400"/>
                    <a:pt x="722" y="2407"/>
                  </a:cubicBezTo>
                  <a:cubicBezTo>
                    <a:pt x="722" y="2379"/>
                    <a:pt x="728" y="2353"/>
                    <a:pt x="737" y="2325"/>
                  </a:cubicBezTo>
                  <a:cubicBezTo>
                    <a:pt x="766" y="2263"/>
                    <a:pt x="766" y="2187"/>
                    <a:pt x="737" y="2122"/>
                  </a:cubicBezTo>
                  <a:cubicBezTo>
                    <a:pt x="722" y="2078"/>
                    <a:pt x="703" y="2009"/>
                    <a:pt x="719" y="1981"/>
                  </a:cubicBezTo>
                  <a:cubicBezTo>
                    <a:pt x="707" y="1936"/>
                    <a:pt x="701" y="1914"/>
                    <a:pt x="682" y="1914"/>
                  </a:cubicBezTo>
                  <a:cubicBezTo>
                    <a:pt x="681" y="1914"/>
                    <a:pt x="679" y="1915"/>
                    <a:pt x="678" y="1915"/>
                  </a:cubicBezTo>
                  <a:lnTo>
                    <a:pt x="665" y="1871"/>
                  </a:lnTo>
                  <a:cubicBezTo>
                    <a:pt x="680" y="1844"/>
                    <a:pt x="670" y="1801"/>
                    <a:pt x="650" y="1801"/>
                  </a:cubicBezTo>
                  <a:cubicBezTo>
                    <a:pt x="649" y="1801"/>
                    <a:pt x="648" y="1802"/>
                    <a:pt x="647" y="1802"/>
                  </a:cubicBezTo>
                  <a:cubicBezTo>
                    <a:pt x="618" y="1783"/>
                    <a:pt x="637" y="1755"/>
                    <a:pt x="631" y="1730"/>
                  </a:cubicBezTo>
                  <a:cubicBezTo>
                    <a:pt x="648" y="1699"/>
                    <a:pt x="656" y="1685"/>
                    <a:pt x="650" y="1685"/>
                  </a:cubicBezTo>
                  <a:cubicBezTo>
                    <a:pt x="645" y="1685"/>
                    <a:pt x="631" y="1694"/>
                    <a:pt x="606" y="1711"/>
                  </a:cubicBezTo>
                  <a:cubicBezTo>
                    <a:pt x="584" y="1717"/>
                    <a:pt x="574" y="1771"/>
                    <a:pt x="581" y="1793"/>
                  </a:cubicBezTo>
                  <a:lnTo>
                    <a:pt x="599" y="1861"/>
                  </a:lnTo>
                  <a:lnTo>
                    <a:pt x="559" y="1799"/>
                  </a:lnTo>
                  <a:cubicBezTo>
                    <a:pt x="553" y="1775"/>
                    <a:pt x="523" y="1736"/>
                    <a:pt x="504" y="1736"/>
                  </a:cubicBezTo>
                  <a:cubicBezTo>
                    <a:pt x="504" y="1736"/>
                    <a:pt x="503" y="1736"/>
                    <a:pt x="502" y="1736"/>
                  </a:cubicBezTo>
                  <a:cubicBezTo>
                    <a:pt x="501" y="1737"/>
                    <a:pt x="499" y="1737"/>
                    <a:pt x="497" y="1737"/>
                  </a:cubicBezTo>
                  <a:cubicBezTo>
                    <a:pt x="487" y="1737"/>
                    <a:pt x="477" y="1728"/>
                    <a:pt x="474" y="1717"/>
                  </a:cubicBezTo>
                  <a:lnTo>
                    <a:pt x="518" y="1708"/>
                  </a:lnTo>
                  <a:cubicBezTo>
                    <a:pt x="530" y="1718"/>
                    <a:pt x="544" y="1723"/>
                    <a:pt x="558" y="1723"/>
                  </a:cubicBezTo>
                  <a:cubicBezTo>
                    <a:pt x="567" y="1723"/>
                    <a:pt x="576" y="1721"/>
                    <a:pt x="584" y="1717"/>
                  </a:cubicBezTo>
                  <a:cubicBezTo>
                    <a:pt x="619" y="1685"/>
                    <a:pt x="624" y="1619"/>
                    <a:pt x="591" y="1619"/>
                  </a:cubicBezTo>
                  <a:cubicBezTo>
                    <a:pt x="589" y="1619"/>
                    <a:pt x="586" y="1620"/>
                    <a:pt x="584" y="1620"/>
                  </a:cubicBezTo>
                  <a:cubicBezTo>
                    <a:pt x="578" y="1595"/>
                    <a:pt x="578" y="1595"/>
                    <a:pt x="593" y="1567"/>
                  </a:cubicBezTo>
                  <a:cubicBezTo>
                    <a:pt x="615" y="1564"/>
                    <a:pt x="609" y="1542"/>
                    <a:pt x="562" y="1526"/>
                  </a:cubicBezTo>
                  <a:cubicBezTo>
                    <a:pt x="515" y="1510"/>
                    <a:pt x="512" y="1485"/>
                    <a:pt x="549" y="1454"/>
                  </a:cubicBezTo>
                  <a:cubicBezTo>
                    <a:pt x="583" y="1402"/>
                    <a:pt x="566" y="1310"/>
                    <a:pt x="547" y="1310"/>
                  </a:cubicBezTo>
                  <a:cubicBezTo>
                    <a:pt x="547" y="1310"/>
                    <a:pt x="547" y="1310"/>
                    <a:pt x="546" y="1310"/>
                  </a:cubicBezTo>
                  <a:cubicBezTo>
                    <a:pt x="544" y="1310"/>
                    <a:pt x="543" y="1310"/>
                    <a:pt x="541" y="1310"/>
                  </a:cubicBezTo>
                  <a:cubicBezTo>
                    <a:pt x="501" y="1310"/>
                    <a:pt x="491" y="1243"/>
                    <a:pt x="509" y="1219"/>
                  </a:cubicBezTo>
                  <a:cubicBezTo>
                    <a:pt x="527" y="1197"/>
                    <a:pt x="521" y="1163"/>
                    <a:pt x="499" y="1147"/>
                  </a:cubicBezTo>
                  <a:cubicBezTo>
                    <a:pt x="524" y="1144"/>
                    <a:pt x="534" y="1113"/>
                    <a:pt x="515" y="1097"/>
                  </a:cubicBezTo>
                  <a:cubicBezTo>
                    <a:pt x="515" y="1097"/>
                    <a:pt x="514" y="1088"/>
                    <a:pt x="508" y="1088"/>
                  </a:cubicBezTo>
                  <a:cubicBezTo>
                    <a:pt x="505" y="1088"/>
                    <a:pt x="500" y="1091"/>
                    <a:pt x="493" y="1100"/>
                  </a:cubicBezTo>
                  <a:lnTo>
                    <a:pt x="443" y="1056"/>
                  </a:lnTo>
                  <a:lnTo>
                    <a:pt x="443" y="1056"/>
                  </a:lnTo>
                  <a:cubicBezTo>
                    <a:pt x="446" y="1081"/>
                    <a:pt x="427" y="1084"/>
                    <a:pt x="405" y="1087"/>
                  </a:cubicBezTo>
                  <a:cubicBezTo>
                    <a:pt x="405" y="1087"/>
                    <a:pt x="405" y="1088"/>
                    <a:pt x="404" y="1088"/>
                  </a:cubicBezTo>
                  <a:cubicBezTo>
                    <a:pt x="387" y="1088"/>
                    <a:pt x="390" y="989"/>
                    <a:pt x="452" y="937"/>
                  </a:cubicBezTo>
                  <a:lnTo>
                    <a:pt x="490" y="884"/>
                  </a:lnTo>
                  <a:lnTo>
                    <a:pt x="446" y="887"/>
                  </a:lnTo>
                  <a:cubicBezTo>
                    <a:pt x="446" y="865"/>
                    <a:pt x="443" y="840"/>
                    <a:pt x="465" y="837"/>
                  </a:cubicBezTo>
                  <a:cubicBezTo>
                    <a:pt x="484" y="837"/>
                    <a:pt x="484" y="837"/>
                    <a:pt x="484" y="812"/>
                  </a:cubicBezTo>
                  <a:cubicBezTo>
                    <a:pt x="484" y="812"/>
                    <a:pt x="480" y="790"/>
                    <a:pt x="458" y="790"/>
                  </a:cubicBezTo>
                  <a:cubicBezTo>
                    <a:pt x="448" y="791"/>
                    <a:pt x="440" y="791"/>
                    <a:pt x="434" y="791"/>
                  </a:cubicBezTo>
                  <a:cubicBezTo>
                    <a:pt x="419" y="791"/>
                    <a:pt x="423" y="786"/>
                    <a:pt x="437" y="768"/>
                  </a:cubicBezTo>
                  <a:cubicBezTo>
                    <a:pt x="477" y="740"/>
                    <a:pt x="474" y="718"/>
                    <a:pt x="430" y="696"/>
                  </a:cubicBezTo>
                  <a:cubicBezTo>
                    <a:pt x="420" y="697"/>
                    <a:pt x="412" y="697"/>
                    <a:pt x="407" y="697"/>
                  </a:cubicBezTo>
                  <a:cubicBezTo>
                    <a:pt x="392" y="697"/>
                    <a:pt x="400" y="692"/>
                    <a:pt x="430" y="674"/>
                  </a:cubicBezTo>
                  <a:cubicBezTo>
                    <a:pt x="452" y="668"/>
                    <a:pt x="471" y="646"/>
                    <a:pt x="471" y="624"/>
                  </a:cubicBezTo>
                  <a:lnTo>
                    <a:pt x="449" y="624"/>
                  </a:lnTo>
                  <a:cubicBezTo>
                    <a:pt x="447" y="624"/>
                    <a:pt x="444" y="624"/>
                    <a:pt x="442" y="624"/>
                  </a:cubicBezTo>
                  <a:cubicBezTo>
                    <a:pt x="405" y="624"/>
                    <a:pt x="406" y="600"/>
                    <a:pt x="424" y="577"/>
                  </a:cubicBezTo>
                  <a:cubicBezTo>
                    <a:pt x="446" y="577"/>
                    <a:pt x="446" y="552"/>
                    <a:pt x="421" y="505"/>
                  </a:cubicBezTo>
                  <a:cubicBezTo>
                    <a:pt x="421" y="458"/>
                    <a:pt x="418" y="432"/>
                    <a:pt x="440" y="432"/>
                  </a:cubicBezTo>
                  <a:cubicBezTo>
                    <a:pt x="484" y="432"/>
                    <a:pt x="484" y="432"/>
                    <a:pt x="440" y="407"/>
                  </a:cubicBezTo>
                  <a:cubicBezTo>
                    <a:pt x="421" y="385"/>
                    <a:pt x="421" y="385"/>
                    <a:pt x="440" y="335"/>
                  </a:cubicBezTo>
                  <a:cubicBezTo>
                    <a:pt x="462" y="313"/>
                    <a:pt x="462" y="313"/>
                    <a:pt x="440" y="288"/>
                  </a:cubicBezTo>
                  <a:cubicBezTo>
                    <a:pt x="399" y="288"/>
                    <a:pt x="377" y="288"/>
                    <a:pt x="377" y="313"/>
                  </a:cubicBezTo>
                  <a:cubicBezTo>
                    <a:pt x="377" y="335"/>
                    <a:pt x="377" y="335"/>
                    <a:pt x="355" y="335"/>
                  </a:cubicBezTo>
                  <a:lnTo>
                    <a:pt x="355" y="288"/>
                  </a:lnTo>
                  <a:cubicBezTo>
                    <a:pt x="358" y="254"/>
                    <a:pt x="349" y="219"/>
                    <a:pt x="336" y="191"/>
                  </a:cubicBezTo>
                  <a:cubicBezTo>
                    <a:pt x="325" y="166"/>
                    <a:pt x="310" y="154"/>
                    <a:pt x="299" y="154"/>
                  </a:cubicBezTo>
                  <a:cubicBezTo>
                    <a:pt x="288" y="154"/>
                    <a:pt x="283" y="166"/>
                    <a:pt x="292" y="191"/>
                  </a:cubicBezTo>
                  <a:lnTo>
                    <a:pt x="270" y="213"/>
                  </a:lnTo>
                  <a:cubicBezTo>
                    <a:pt x="208" y="213"/>
                    <a:pt x="208" y="263"/>
                    <a:pt x="270" y="263"/>
                  </a:cubicBezTo>
                  <a:cubicBezTo>
                    <a:pt x="336" y="263"/>
                    <a:pt x="336" y="263"/>
                    <a:pt x="292" y="288"/>
                  </a:cubicBezTo>
                  <a:cubicBezTo>
                    <a:pt x="252" y="288"/>
                    <a:pt x="252" y="313"/>
                    <a:pt x="252" y="338"/>
                  </a:cubicBezTo>
                  <a:cubicBezTo>
                    <a:pt x="252" y="364"/>
                    <a:pt x="252" y="364"/>
                    <a:pt x="230" y="364"/>
                  </a:cubicBezTo>
                  <a:cubicBezTo>
                    <a:pt x="205" y="367"/>
                    <a:pt x="186" y="389"/>
                    <a:pt x="186" y="414"/>
                  </a:cubicBezTo>
                  <a:cubicBezTo>
                    <a:pt x="186" y="432"/>
                    <a:pt x="186" y="437"/>
                    <a:pt x="195" y="437"/>
                  </a:cubicBezTo>
                  <a:cubicBezTo>
                    <a:pt x="198" y="437"/>
                    <a:pt x="202" y="436"/>
                    <a:pt x="208" y="436"/>
                  </a:cubicBezTo>
                  <a:cubicBezTo>
                    <a:pt x="212" y="431"/>
                    <a:pt x="215" y="429"/>
                    <a:pt x="218" y="429"/>
                  </a:cubicBezTo>
                  <a:cubicBezTo>
                    <a:pt x="228" y="429"/>
                    <a:pt x="222" y="465"/>
                    <a:pt x="189" y="486"/>
                  </a:cubicBezTo>
                  <a:cubicBezTo>
                    <a:pt x="175" y="507"/>
                    <a:pt x="171" y="512"/>
                    <a:pt x="188" y="512"/>
                  </a:cubicBezTo>
                  <a:cubicBezTo>
                    <a:pt x="193" y="512"/>
                    <a:pt x="201" y="512"/>
                    <a:pt x="211" y="511"/>
                  </a:cubicBezTo>
                  <a:cubicBezTo>
                    <a:pt x="255" y="511"/>
                    <a:pt x="255" y="558"/>
                    <a:pt x="214" y="586"/>
                  </a:cubicBezTo>
                  <a:cubicBezTo>
                    <a:pt x="214" y="586"/>
                    <a:pt x="214" y="611"/>
                    <a:pt x="217" y="636"/>
                  </a:cubicBezTo>
                  <a:cubicBezTo>
                    <a:pt x="217" y="656"/>
                    <a:pt x="231" y="658"/>
                    <a:pt x="248" y="658"/>
                  </a:cubicBezTo>
                  <a:cubicBezTo>
                    <a:pt x="252" y="658"/>
                    <a:pt x="257" y="658"/>
                    <a:pt x="261" y="658"/>
                  </a:cubicBezTo>
                  <a:cubicBezTo>
                    <a:pt x="272" y="657"/>
                    <a:pt x="280" y="657"/>
                    <a:pt x="285" y="657"/>
                  </a:cubicBezTo>
                  <a:cubicBezTo>
                    <a:pt x="301" y="657"/>
                    <a:pt x="297" y="662"/>
                    <a:pt x="283" y="680"/>
                  </a:cubicBezTo>
                  <a:cubicBezTo>
                    <a:pt x="274" y="696"/>
                    <a:pt x="258" y="705"/>
                    <a:pt x="242" y="708"/>
                  </a:cubicBezTo>
                  <a:cubicBezTo>
                    <a:pt x="220" y="711"/>
                    <a:pt x="220" y="733"/>
                    <a:pt x="223" y="758"/>
                  </a:cubicBezTo>
                  <a:cubicBezTo>
                    <a:pt x="227" y="783"/>
                    <a:pt x="230" y="834"/>
                    <a:pt x="252" y="834"/>
                  </a:cubicBezTo>
                  <a:lnTo>
                    <a:pt x="230" y="834"/>
                  </a:lnTo>
                  <a:cubicBezTo>
                    <a:pt x="232" y="854"/>
                    <a:pt x="219" y="860"/>
                    <a:pt x="224" y="860"/>
                  </a:cubicBezTo>
                  <a:cubicBezTo>
                    <a:pt x="226" y="860"/>
                    <a:pt x="228" y="859"/>
                    <a:pt x="233" y="859"/>
                  </a:cubicBezTo>
                  <a:lnTo>
                    <a:pt x="233" y="859"/>
                  </a:lnTo>
                  <a:cubicBezTo>
                    <a:pt x="233" y="884"/>
                    <a:pt x="227" y="912"/>
                    <a:pt x="217" y="934"/>
                  </a:cubicBezTo>
                  <a:cubicBezTo>
                    <a:pt x="207" y="970"/>
                    <a:pt x="226" y="1013"/>
                    <a:pt x="250" y="1013"/>
                  </a:cubicBezTo>
                  <a:cubicBezTo>
                    <a:pt x="262" y="1013"/>
                    <a:pt x="274" y="1004"/>
                    <a:pt x="285" y="981"/>
                  </a:cubicBezTo>
                  <a:lnTo>
                    <a:pt x="285" y="981"/>
                  </a:lnTo>
                  <a:cubicBezTo>
                    <a:pt x="285" y="987"/>
                    <a:pt x="286" y="994"/>
                    <a:pt x="286" y="1003"/>
                  </a:cubicBezTo>
                  <a:cubicBezTo>
                    <a:pt x="289" y="1015"/>
                    <a:pt x="299" y="1025"/>
                    <a:pt x="311" y="1025"/>
                  </a:cubicBezTo>
                  <a:cubicBezTo>
                    <a:pt x="312" y="1025"/>
                    <a:pt x="314" y="1024"/>
                    <a:pt x="315" y="1024"/>
                  </a:cubicBezTo>
                  <a:cubicBezTo>
                    <a:pt x="333" y="1024"/>
                    <a:pt x="336" y="1048"/>
                    <a:pt x="339" y="1072"/>
                  </a:cubicBezTo>
                  <a:lnTo>
                    <a:pt x="299" y="1075"/>
                  </a:lnTo>
                  <a:cubicBezTo>
                    <a:pt x="290" y="1073"/>
                    <a:pt x="282" y="1072"/>
                    <a:pt x="275" y="1072"/>
                  </a:cubicBezTo>
                  <a:cubicBezTo>
                    <a:pt x="228" y="1072"/>
                    <a:pt x="225" y="1114"/>
                    <a:pt x="283" y="1128"/>
                  </a:cubicBezTo>
                  <a:lnTo>
                    <a:pt x="283" y="1128"/>
                  </a:lnTo>
                  <a:cubicBezTo>
                    <a:pt x="277" y="1129"/>
                    <a:pt x="269" y="1130"/>
                    <a:pt x="261" y="1131"/>
                  </a:cubicBezTo>
                  <a:cubicBezTo>
                    <a:pt x="242" y="1134"/>
                    <a:pt x="245" y="1156"/>
                    <a:pt x="270" y="1203"/>
                  </a:cubicBezTo>
                  <a:cubicBezTo>
                    <a:pt x="273" y="1227"/>
                    <a:pt x="314" y="1244"/>
                    <a:pt x="337" y="1244"/>
                  </a:cubicBezTo>
                  <a:cubicBezTo>
                    <a:pt x="339" y="1244"/>
                    <a:pt x="341" y="1244"/>
                    <a:pt x="343" y="1244"/>
                  </a:cubicBezTo>
                  <a:cubicBezTo>
                    <a:pt x="344" y="1244"/>
                    <a:pt x="345" y="1244"/>
                    <a:pt x="346" y="1244"/>
                  </a:cubicBezTo>
                  <a:cubicBezTo>
                    <a:pt x="362" y="1244"/>
                    <a:pt x="364" y="1266"/>
                    <a:pt x="364" y="1266"/>
                  </a:cubicBezTo>
                  <a:cubicBezTo>
                    <a:pt x="371" y="1291"/>
                    <a:pt x="371" y="1291"/>
                    <a:pt x="349" y="1294"/>
                  </a:cubicBezTo>
                  <a:cubicBezTo>
                    <a:pt x="308" y="1301"/>
                    <a:pt x="314" y="1348"/>
                    <a:pt x="361" y="1366"/>
                  </a:cubicBezTo>
                  <a:lnTo>
                    <a:pt x="339" y="1369"/>
                  </a:lnTo>
                  <a:cubicBezTo>
                    <a:pt x="321" y="1373"/>
                    <a:pt x="302" y="1401"/>
                    <a:pt x="346" y="1520"/>
                  </a:cubicBezTo>
                  <a:cubicBezTo>
                    <a:pt x="364" y="1617"/>
                    <a:pt x="383" y="1689"/>
                    <a:pt x="361" y="1692"/>
                  </a:cubicBezTo>
                  <a:cubicBezTo>
                    <a:pt x="339" y="1699"/>
                    <a:pt x="405" y="1786"/>
                    <a:pt x="455" y="1824"/>
                  </a:cubicBezTo>
                  <a:cubicBezTo>
                    <a:pt x="437" y="1830"/>
                    <a:pt x="443" y="1852"/>
                    <a:pt x="455" y="1899"/>
                  </a:cubicBezTo>
                  <a:cubicBezTo>
                    <a:pt x="474" y="1971"/>
                    <a:pt x="474" y="1971"/>
                    <a:pt x="452" y="1977"/>
                  </a:cubicBezTo>
                  <a:cubicBezTo>
                    <a:pt x="435" y="1973"/>
                    <a:pt x="424" y="1970"/>
                    <a:pt x="420" y="1970"/>
                  </a:cubicBezTo>
                  <a:cubicBezTo>
                    <a:pt x="413" y="1970"/>
                    <a:pt x="426" y="1979"/>
                    <a:pt x="462" y="2003"/>
                  </a:cubicBezTo>
                  <a:cubicBezTo>
                    <a:pt x="505" y="2018"/>
                    <a:pt x="509" y="2081"/>
                    <a:pt x="465" y="2103"/>
                  </a:cubicBezTo>
                  <a:cubicBezTo>
                    <a:pt x="446" y="2109"/>
                    <a:pt x="452" y="2134"/>
                    <a:pt x="468" y="2181"/>
                  </a:cubicBezTo>
                  <a:cubicBezTo>
                    <a:pt x="496" y="2200"/>
                    <a:pt x="512" y="2247"/>
                    <a:pt x="524" y="2294"/>
                  </a:cubicBezTo>
                  <a:cubicBezTo>
                    <a:pt x="542" y="2342"/>
                    <a:pt x="547" y="2357"/>
                    <a:pt x="562" y="2357"/>
                  </a:cubicBezTo>
                  <a:cubicBezTo>
                    <a:pt x="568" y="2357"/>
                    <a:pt x="576" y="2354"/>
                    <a:pt x="587" y="2350"/>
                  </a:cubicBezTo>
                  <a:cubicBezTo>
                    <a:pt x="595" y="2348"/>
                    <a:pt x="601" y="2347"/>
                    <a:pt x="606" y="2347"/>
                  </a:cubicBezTo>
                  <a:cubicBezTo>
                    <a:pt x="630" y="2347"/>
                    <a:pt x="637" y="2369"/>
                    <a:pt x="653" y="2407"/>
                  </a:cubicBezTo>
                  <a:cubicBezTo>
                    <a:pt x="662" y="2429"/>
                    <a:pt x="668" y="2454"/>
                    <a:pt x="650" y="2460"/>
                  </a:cubicBezTo>
                  <a:cubicBezTo>
                    <a:pt x="643" y="2479"/>
                    <a:pt x="643" y="2495"/>
                    <a:pt x="647" y="2513"/>
                  </a:cubicBezTo>
                  <a:cubicBezTo>
                    <a:pt x="656" y="2538"/>
                    <a:pt x="665" y="2560"/>
                    <a:pt x="643" y="2567"/>
                  </a:cubicBezTo>
                  <a:cubicBezTo>
                    <a:pt x="637" y="2595"/>
                    <a:pt x="640" y="2620"/>
                    <a:pt x="650" y="2645"/>
                  </a:cubicBezTo>
                  <a:cubicBezTo>
                    <a:pt x="668" y="2692"/>
                    <a:pt x="687" y="2736"/>
                    <a:pt x="668" y="2745"/>
                  </a:cubicBezTo>
                  <a:cubicBezTo>
                    <a:pt x="675" y="2760"/>
                    <a:pt x="677" y="2764"/>
                    <a:pt x="683" y="2764"/>
                  </a:cubicBezTo>
                  <a:cubicBezTo>
                    <a:pt x="686" y="2764"/>
                    <a:pt x="690" y="2763"/>
                    <a:pt x="697" y="2761"/>
                  </a:cubicBezTo>
                  <a:cubicBezTo>
                    <a:pt x="700" y="2759"/>
                    <a:pt x="703" y="2759"/>
                    <a:pt x="706" y="2759"/>
                  </a:cubicBezTo>
                  <a:cubicBezTo>
                    <a:pt x="725" y="2759"/>
                    <a:pt x="750" y="2783"/>
                    <a:pt x="766" y="2867"/>
                  </a:cubicBezTo>
                  <a:cubicBezTo>
                    <a:pt x="780" y="2911"/>
                    <a:pt x="811" y="2972"/>
                    <a:pt x="831" y="2972"/>
                  </a:cubicBezTo>
                  <a:cubicBezTo>
                    <a:pt x="832" y="2972"/>
                    <a:pt x="833" y="2971"/>
                    <a:pt x="835" y="2971"/>
                  </a:cubicBezTo>
                  <a:lnTo>
                    <a:pt x="835" y="2971"/>
                  </a:lnTo>
                  <a:cubicBezTo>
                    <a:pt x="844" y="2993"/>
                    <a:pt x="844" y="2993"/>
                    <a:pt x="825" y="3002"/>
                  </a:cubicBezTo>
                  <a:cubicBezTo>
                    <a:pt x="788" y="3021"/>
                    <a:pt x="809" y="3065"/>
                    <a:pt x="869" y="3093"/>
                  </a:cubicBezTo>
                  <a:cubicBezTo>
                    <a:pt x="872" y="3092"/>
                    <a:pt x="875" y="3091"/>
                    <a:pt x="877" y="3091"/>
                  </a:cubicBezTo>
                  <a:cubicBezTo>
                    <a:pt x="890" y="3091"/>
                    <a:pt x="896" y="3111"/>
                    <a:pt x="888" y="3137"/>
                  </a:cubicBezTo>
                  <a:cubicBezTo>
                    <a:pt x="897" y="3153"/>
                    <a:pt x="913" y="3165"/>
                    <a:pt x="929" y="3171"/>
                  </a:cubicBezTo>
                  <a:cubicBezTo>
                    <a:pt x="960" y="3184"/>
                    <a:pt x="960" y="3184"/>
                    <a:pt x="963" y="3237"/>
                  </a:cubicBezTo>
                  <a:cubicBezTo>
                    <a:pt x="944" y="3250"/>
                    <a:pt x="957" y="3272"/>
                    <a:pt x="969" y="3294"/>
                  </a:cubicBezTo>
                  <a:cubicBezTo>
                    <a:pt x="1007" y="3328"/>
                    <a:pt x="1142" y="3563"/>
                    <a:pt x="1139" y="3598"/>
                  </a:cubicBezTo>
                  <a:cubicBezTo>
                    <a:pt x="1167" y="3607"/>
                    <a:pt x="1167" y="3607"/>
                    <a:pt x="1179" y="3629"/>
                  </a:cubicBezTo>
                  <a:cubicBezTo>
                    <a:pt x="1165" y="3658"/>
                    <a:pt x="1172" y="3672"/>
                    <a:pt x="1189" y="3672"/>
                  </a:cubicBezTo>
                  <a:cubicBezTo>
                    <a:pt x="1198" y="3672"/>
                    <a:pt x="1210" y="3668"/>
                    <a:pt x="1223" y="3660"/>
                  </a:cubicBezTo>
                  <a:lnTo>
                    <a:pt x="1211" y="3638"/>
                  </a:lnTo>
                  <a:lnTo>
                    <a:pt x="1198" y="3616"/>
                  </a:lnTo>
                  <a:cubicBezTo>
                    <a:pt x="1203" y="3613"/>
                    <a:pt x="1208" y="3612"/>
                    <a:pt x="1213" y="3612"/>
                  </a:cubicBezTo>
                  <a:cubicBezTo>
                    <a:pt x="1244" y="3612"/>
                    <a:pt x="1266" y="3665"/>
                    <a:pt x="1220" y="3692"/>
                  </a:cubicBezTo>
                  <a:cubicBezTo>
                    <a:pt x="1200" y="3726"/>
                    <a:pt x="1196" y="3734"/>
                    <a:pt x="1220" y="3734"/>
                  </a:cubicBezTo>
                  <a:cubicBezTo>
                    <a:pt x="1226" y="3734"/>
                    <a:pt x="1234" y="3733"/>
                    <a:pt x="1245" y="3732"/>
                  </a:cubicBezTo>
                  <a:cubicBezTo>
                    <a:pt x="1295" y="3732"/>
                    <a:pt x="1308" y="3751"/>
                    <a:pt x="1286" y="3795"/>
                  </a:cubicBezTo>
                  <a:cubicBezTo>
                    <a:pt x="1260" y="3814"/>
                    <a:pt x="1254" y="3818"/>
                    <a:pt x="1271" y="3818"/>
                  </a:cubicBezTo>
                  <a:cubicBezTo>
                    <a:pt x="1277" y="3818"/>
                    <a:pt x="1286" y="3818"/>
                    <a:pt x="1298" y="3817"/>
                  </a:cubicBezTo>
                  <a:cubicBezTo>
                    <a:pt x="1301" y="3817"/>
                    <a:pt x="1304" y="3817"/>
                    <a:pt x="1307" y="3817"/>
                  </a:cubicBezTo>
                  <a:cubicBezTo>
                    <a:pt x="1399" y="3817"/>
                    <a:pt x="1450" y="3862"/>
                    <a:pt x="1383" y="3908"/>
                  </a:cubicBezTo>
                  <a:cubicBezTo>
                    <a:pt x="1348" y="3933"/>
                    <a:pt x="1345" y="3964"/>
                    <a:pt x="1361" y="3986"/>
                  </a:cubicBezTo>
                  <a:cubicBezTo>
                    <a:pt x="1366" y="3993"/>
                    <a:pt x="1371" y="3996"/>
                    <a:pt x="1377" y="3996"/>
                  </a:cubicBezTo>
                  <a:cubicBezTo>
                    <a:pt x="1387" y="3996"/>
                    <a:pt x="1398" y="3988"/>
                    <a:pt x="1408" y="3980"/>
                  </a:cubicBezTo>
                  <a:cubicBezTo>
                    <a:pt x="1416" y="3964"/>
                    <a:pt x="1423" y="3957"/>
                    <a:pt x="1428" y="3957"/>
                  </a:cubicBezTo>
                  <a:cubicBezTo>
                    <a:pt x="1438" y="3957"/>
                    <a:pt x="1443" y="3980"/>
                    <a:pt x="1439" y="4021"/>
                  </a:cubicBezTo>
                  <a:cubicBezTo>
                    <a:pt x="1430" y="4118"/>
                    <a:pt x="1458" y="4162"/>
                    <a:pt x="1537" y="4196"/>
                  </a:cubicBezTo>
                  <a:cubicBezTo>
                    <a:pt x="1612" y="4239"/>
                    <a:pt x="1657" y="4284"/>
                    <a:pt x="1632" y="4284"/>
                  </a:cubicBezTo>
                  <a:cubicBezTo>
                    <a:pt x="1625" y="4284"/>
                    <a:pt x="1615" y="4281"/>
                    <a:pt x="1599" y="4275"/>
                  </a:cubicBezTo>
                  <a:cubicBezTo>
                    <a:pt x="1571" y="4268"/>
                    <a:pt x="1555" y="4264"/>
                    <a:pt x="1549" y="4264"/>
                  </a:cubicBezTo>
                  <a:cubicBezTo>
                    <a:pt x="1542" y="4264"/>
                    <a:pt x="1553" y="4271"/>
                    <a:pt x="1580" y="4287"/>
                  </a:cubicBezTo>
                  <a:cubicBezTo>
                    <a:pt x="1612" y="4325"/>
                    <a:pt x="1643" y="4365"/>
                    <a:pt x="1659" y="4384"/>
                  </a:cubicBezTo>
                  <a:cubicBezTo>
                    <a:pt x="1669" y="4396"/>
                    <a:pt x="1684" y="4403"/>
                    <a:pt x="1699" y="4403"/>
                  </a:cubicBezTo>
                  <a:cubicBezTo>
                    <a:pt x="1707" y="4403"/>
                    <a:pt x="1715" y="4401"/>
                    <a:pt x="1721" y="4397"/>
                  </a:cubicBezTo>
                  <a:lnTo>
                    <a:pt x="1721" y="4397"/>
                  </a:lnTo>
                  <a:cubicBezTo>
                    <a:pt x="1699" y="4444"/>
                    <a:pt x="1734" y="4500"/>
                    <a:pt x="1787" y="4503"/>
                  </a:cubicBezTo>
                  <a:lnTo>
                    <a:pt x="1819" y="4544"/>
                  </a:lnTo>
                  <a:cubicBezTo>
                    <a:pt x="1834" y="4563"/>
                    <a:pt x="1834" y="4563"/>
                    <a:pt x="1869" y="4566"/>
                  </a:cubicBezTo>
                  <a:cubicBezTo>
                    <a:pt x="1900" y="4572"/>
                    <a:pt x="1900" y="4604"/>
                    <a:pt x="1900" y="4635"/>
                  </a:cubicBezTo>
                  <a:cubicBezTo>
                    <a:pt x="1903" y="4664"/>
                    <a:pt x="1903" y="4691"/>
                    <a:pt x="1913" y="4691"/>
                  </a:cubicBezTo>
                  <a:cubicBezTo>
                    <a:pt x="1914" y="4691"/>
                    <a:pt x="1916" y="4690"/>
                    <a:pt x="1919" y="4688"/>
                  </a:cubicBezTo>
                  <a:cubicBezTo>
                    <a:pt x="1923" y="4684"/>
                    <a:pt x="1929" y="4683"/>
                    <a:pt x="1937" y="4683"/>
                  </a:cubicBezTo>
                  <a:cubicBezTo>
                    <a:pt x="1959" y="4683"/>
                    <a:pt x="1993" y="4695"/>
                    <a:pt x="2016" y="4698"/>
                  </a:cubicBezTo>
                  <a:cubicBezTo>
                    <a:pt x="2049" y="4701"/>
                    <a:pt x="2050" y="4732"/>
                    <a:pt x="2023" y="4732"/>
                  </a:cubicBezTo>
                  <a:cubicBezTo>
                    <a:pt x="2022" y="4732"/>
                    <a:pt x="2020" y="4732"/>
                    <a:pt x="2019" y="4732"/>
                  </a:cubicBezTo>
                  <a:lnTo>
                    <a:pt x="2019" y="4732"/>
                  </a:lnTo>
                  <a:cubicBezTo>
                    <a:pt x="2003" y="4745"/>
                    <a:pt x="2003" y="4745"/>
                    <a:pt x="2022" y="4798"/>
                  </a:cubicBezTo>
                  <a:cubicBezTo>
                    <a:pt x="2035" y="4813"/>
                    <a:pt x="2061" y="4839"/>
                    <a:pt x="2078" y="4839"/>
                  </a:cubicBezTo>
                  <a:cubicBezTo>
                    <a:pt x="2082" y="4839"/>
                    <a:pt x="2085" y="4838"/>
                    <a:pt x="2088" y="4835"/>
                  </a:cubicBezTo>
                  <a:cubicBezTo>
                    <a:pt x="2089" y="4834"/>
                    <a:pt x="2091" y="4834"/>
                    <a:pt x="2093" y="4834"/>
                  </a:cubicBezTo>
                  <a:cubicBezTo>
                    <a:pt x="2118" y="4834"/>
                    <a:pt x="2210" y="4926"/>
                    <a:pt x="2213" y="4958"/>
                  </a:cubicBezTo>
                  <a:lnTo>
                    <a:pt x="2248" y="4992"/>
                  </a:lnTo>
                  <a:cubicBezTo>
                    <a:pt x="2267" y="5011"/>
                    <a:pt x="2301" y="5011"/>
                    <a:pt x="2317" y="5027"/>
                  </a:cubicBezTo>
                  <a:cubicBezTo>
                    <a:pt x="2332" y="5039"/>
                    <a:pt x="2351" y="5045"/>
                    <a:pt x="2370" y="5045"/>
                  </a:cubicBezTo>
                  <a:cubicBezTo>
                    <a:pt x="2389" y="5061"/>
                    <a:pt x="2405" y="5080"/>
                    <a:pt x="2392" y="5096"/>
                  </a:cubicBezTo>
                  <a:cubicBezTo>
                    <a:pt x="2409" y="5090"/>
                    <a:pt x="2420" y="5086"/>
                    <a:pt x="2427" y="5086"/>
                  </a:cubicBezTo>
                  <a:cubicBezTo>
                    <a:pt x="2438" y="5086"/>
                    <a:pt x="2436" y="5097"/>
                    <a:pt x="2430" y="5127"/>
                  </a:cubicBezTo>
                  <a:cubicBezTo>
                    <a:pt x="2413" y="5145"/>
                    <a:pt x="2406" y="5153"/>
                    <a:pt x="2412" y="5153"/>
                  </a:cubicBezTo>
                  <a:cubicBezTo>
                    <a:pt x="2416" y="5153"/>
                    <a:pt x="2427" y="5149"/>
                    <a:pt x="2445" y="5143"/>
                  </a:cubicBezTo>
                  <a:cubicBezTo>
                    <a:pt x="2480" y="5146"/>
                    <a:pt x="2480" y="5146"/>
                    <a:pt x="2483" y="5177"/>
                  </a:cubicBezTo>
                  <a:cubicBezTo>
                    <a:pt x="2474" y="5188"/>
                    <a:pt x="2481" y="5199"/>
                    <a:pt x="2490" y="5199"/>
                  </a:cubicBezTo>
                  <a:cubicBezTo>
                    <a:pt x="2494" y="5199"/>
                    <a:pt x="2498" y="5197"/>
                    <a:pt x="2502" y="5193"/>
                  </a:cubicBezTo>
                  <a:cubicBezTo>
                    <a:pt x="2510" y="5190"/>
                    <a:pt x="2520" y="5189"/>
                    <a:pt x="2529" y="5189"/>
                  </a:cubicBezTo>
                  <a:cubicBezTo>
                    <a:pt x="2572" y="5189"/>
                    <a:pt x="2616" y="5214"/>
                    <a:pt x="2593" y="5240"/>
                  </a:cubicBezTo>
                  <a:cubicBezTo>
                    <a:pt x="2608" y="5252"/>
                    <a:pt x="2627" y="5255"/>
                    <a:pt x="2643" y="5255"/>
                  </a:cubicBezTo>
                  <a:cubicBezTo>
                    <a:pt x="2662" y="5249"/>
                    <a:pt x="2674" y="5245"/>
                    <a:pt x="2678" y="5245"/>
                  </a:cubicBezTo>
                  <a:cubicBezTo>
                    <a:pt x="2685" y="5245"/>
                    <a:pt x="2678" y="5253"/>
                    <a:pt x="2662" y="5271"/>
                  </a:cubicBezTo>
                  <a:cubicBezTo>
                    <a:pt x="2657" y="5308"/>
                    <a:pt x="2666" y="5326"/>
                    <a:pt x="2689" y="5326"/>
                  </a:cubicBezTo>
                  <a:cubicBezTo>
                    <a:pt x="2698" y="5326"/>
                    <a:pt x="2708" y="5323"/>
                    <a:pt x="2721" y="5318"/>
                  </a:cubicBezTo>
                  <a:cubicBezTo>
                    <a:pt x="2740" y="5318"/>
                    <a:pt x="2756" y="5331"/>
                    <a:pt x="2759" y="5349"/>
                  </a:cubicBezTo>
                  <a:cubicBezTo>
                    <a:pt x="2779" y="5388"/>
                    <a:pt x="2854" y="5466"/>
                    <a:pt x="2884" y="5466"/>
                  </a:cubicBezTo>
                  <a:cubicBezTo>
                    <a:pt x="2891" y="5466"/>
                    <a:pt x="2895" y="5462"/>
                    <a:pt x="2897" y="5453"/>
                  </a:cubicBezTo>
                  <a:lnTo>
                    <a:pt x="2934" y="5484"/>
                  </a:lnTo>
                  <a:cubicBezTo>
                    <a:pt x="2960" y="5527"/>
                    <a:pt x="2978" y="5541"/>
                    <a:pt x="3006" y="5541"/>
                  </a:cubicBezTo>
                  <a:cubicBezTo>
                    <a:pt x="3009" y="5541"/>
                    <a:pt x="3012" y="5541"/>
                    <a:pt x="3016" y="5541"/>
                  </a:cubicBezTo>
                  <a:lnTo>
                    <a:pt x="3047" y="5537"/>
                  </a:lnTo>
                  <a:lnTo>
                    <a:pt x="3047" y="5537"/>
                  </a:lnTo>
                  <a:cubicBezTo>
                    <a:pt x="3038" y="5559"/>
                    <a:pt x="3044" y="5588"/>
                    <a:pt x="3063" y="5600"/>
                  </a:cubicBezTo>
                  <a:cubicBezTo>
                    <a:pt x="3073" y="5608"/>
                    <a:pt x="3079" y="5611"/>
                    <a:pt x="3083" y="5611"/>
                  </a:cubicBezTo>
                  <a:cubicBezTo>
                    <a:pt x="3087" y="5611"/>
                    <a:pt x="3091" y="5607"/>
                    <a:pt x="3097" y="5597"/>
                  </a:cubicBezTo>
                  <a:cubicBezTo>
                    <a:pt x="3093" y="5583"/>
                    <a:pt x="3095" y="5579"/>
                    <a:pt x="3100" y="5579"/>
                  </a:cubicBezTo>
                  <a:cubicBezTo>
                    <a:pt x="3106" y="5579"/>
                    <a:pt x="3118" y="5587"/>
                    <a:pt x="3128" y="5594"/>
                  </a:cubicBezTo>
                  <a:cubicBezTo>
                    <a:pt x="3150" y="5610"/>
                    <a:pt x="3157" y="5635"/>
                    <a:pt x="3144" y="5657"/>
                  </a:cubicBezTo>
                  <a:lnTo>
                    <a:pt x="3166" y="5672"/>
                  </a:lnTo>
                  <a:cubicBezTo>
                    <a:pt x="3176" y="5656"/>
                    <a:pt x="3186" y="5650"/>
                    <a:pt x="3193" y="5650"/>
                  </a:cubicBezTo>
                  <a:cubicBezTo>
                    <a:pt x="3201" y="5650"/>
                    <a:pt x="3204" y="5659"/>
                    <a:pt x="3197" y="5669"/>
                  </a:cubicBezTo>
                  <a:cubicBezTo>
                    <a:pt x="3207" y="5694"/>
                    <a:pt x="3226" y="5716"/>
                    <a:pt x="3248" y="5725"/>
                  </a:cubicBezTo>
                  <a:cubicBezTo>
                    <a:pt x="3250" y="5722"/>
                    <a:pt x="3253" y="5721"/>
                    <a:pt x="3255" y="5721"/>
                  </a:cubicBezTo>
                  <a:cubicBezTo>
                    <a:pt x="3261" y="5721"/>
                    <a:pt x="3263" y="5729"/>
                    <a:pt x="3257" y="5729"/>
                  </a:cubicBezTo>
                  <a:cubicBezTo>
                    <a:pt x="3255" y="5729"/>
                    <a:pt x="3252" y="5728"/>
                    <a:pt x="3248" y="5725"/>
                  </a:cubicBezTo>
                  <a:lnTo>
                    <a:pt x="3235" y="5744"/>
                  </a:lnTo>
                  <a:cubicBezTo>
                    <a:pt x="3240" y="5756"/>
                    <a:pt x="3244" y="5761"/>
                    <a:pt x="3249" y="5761"/>
                  </a:cubicBezTo>
                  <a:cubicBezTo>
                    <a:pt x="3255" y="5761"/>
                    <a:pt x="3262" y="5750"/>
                    <a:pt x="3270" y="5738"/>
                  </a:cubicBezTo>
                  <a:lnTo>
                    <a:pt x="3310" y="5766"/>
                  </a:lnTo>
                  <a:cubicBezTo>
                    <a:pt x="3322" y="5773"/>
                    <a:pt x="3334" y="5780"/>
                    <a:pt x="3341" y="5780"/>
                  </a:cubicBezTo>
                  <a:cubicBezTo>
                    <a:pt x="3347" y="5780"/>
                    <a:pt x="3349" y="5775"/>
                    <a:pt x="3345" y="5760"/>
                  </a:cubicBezTo>
                  <a:cubicBezTo>
                    <a:pt x="3352" y="5748"/>
                    <a:pt x="3361" y="5734"/>
                    <a:pt x="3373" y="5734"/>
                  </a:cubicBezTo>
                  <a:cubicBezTo>
                    <a:pt x="3377" y="5734"/>
                    <a:pt x="3381" y="5735"/>
                    <a:pt x="3385" y="5738"/>
                  </a:cubicBezTo>
                  <a:cubicBezTo>
                    <a:pt x="3388" y="5733"/>
                    <a:pt x="3391" y="5732"/>
                    <a:pt x="3394" y="5732"/>
                  </a:cubicBezTo>
                  <a:cubicBezTo>
                    <a:pt x="3399" y="5732"/>
                    <a:pt x="3401" y="5741"/>
                    <a:pt x="3394" y="5741"/>
                  </a:cubicBezTo>
                  <a:cubicBezTo>
                    <a:pt x="3392" y="5741"/>
                    <a:pt x="3389" y="5740"/>
                    <a:pt x="3385" y="5738"/>
                  </a:cubicBezTo>
                  <a:cubicBezTo>
                    <a:pt x="3376" y="5757"/>
                    <a:pt x="3364" y="5776"/>
                    <a:pt x="3385" y="5788"/>
                  </a:cubicBezTo>
                  <a:cubicBezTo>
                    <a:pt x="3398" y="5794"/>
                    <a:pt x="3401" y="5807"/>
                    <a:pt x="3395" y="5819"/>
                  </a:cubicBezTo>
                  <a:cubicBezTo>
                    <a:pt x="3355" y="5840"/>
                    <a:pt x="3431" y="5870"/>
                    <a:pt x="3470" y="5870"/>
                  </a:cubicBezTo>
                  <a:cubicBezTo>
                    <a:pt x="3473" y="5870"/>
                    <a:pt x="3477" y="5870"/>
                    <a:pt x="3479" y="5870"/>
                  </a:cubicBezTo>
                  <a:cubicBezTo>
                    <a:pt x="3496" y="5866"/>
                    <a:pt x="3509" y="5865"/>
                    <a:pt x="3520" y="5865"/>
                  </a:cubicBezTo>
                  <a:cubicBezTo>
                    <a:pt x="3552" y="5865"/>
                    <a:pt x="3559" y="5879"/>
                    <a:pt x="3542" y="5907"/>
                  </a:cubicBezTo>
                  <a:cubicBezTo>
                    <a:pt x="3535" y="5922"/>
                    <a:pt x="3540" y="5929"/>
                    <a:pt x="3553" y="5929"/>
                  </a:cubicBezTo>
                  <a:cubicBezTo>
                    <a:pt x="3573" y="5929"/>
                    <a:pt x="3608" y="5914"/>
                    <a:pt x="3639" y="5888"/>
                  </a:cubicBezTo>
                  <a:lnTo>
                    <a:pt x="3693" y="5848"/>
                  </a:lnTo>
                  <a:lnTo>
                    <a:pt x="3661" y="5901"/>
                  </a:lnTo>
                  <a:cubicBezTo>
                    <a:pt x="3642" y="5974"/>
                    <a:pt x="3640" y="5986"/>
                    <a:pt x="3696" y="5986"/>
                  </a:cubicBezTo>
                  <a:cubicBezTo>
                    <a:pt x="3705" y="5986"/>
                    <a:pt x="3715" y="5986"/>
                    <a:pt x="3727" y="5986"/>
                  </a:cubicBezTo>
                  <a:cubicBezTo>
                    <a:pt x="3780" y="5992"/>
                    <a:pt x="3780" y="5992"/>
                    <a:pt x="3771" y="6011"/>
                  </a:cubicBezTo>
                  <a:cubicBezTo>
                    <a:pt x="3758" y="6029"/>
                    <a:pt x="3780" y="6039"/>
                    <a:pt x="3849" y="6073"/>
                  </a:cubicBezTo>
                  <a:cubicBezTo>
                    <a:pt x="3894" y="6097"/>
                    <a:pt x="3919" y="6110"/>
                    <a:pt x="3933" y="6110"/>
                  </a:cubicBezTo>
                  <a:cubicBezTo>
                    <a:pt x="3939" y="6110"/>
                    <a:pt x="3943" y="6107"/>
                    <a:pt x="3946" y="6102"/>
                  </a:cubicBezTo>
                  <a:lnTo>
                    <a:pt x="3990" y="6123"/>
                  </a:lnTo>
                  <a:cubicBezTo>
                    <a:pt x="3992" y="6147"/>
                    <a:pt x="4006" y="6160"/>
                    <a:pt x="4020" y="6160"/>
                  </a:cubicBezTo>
                  <a:cubicBezTo>
                    <a:pt x="4033" y="6160"/>
                    <a:pt x="4045" y="6148"/>
                    <a:pt x="4044" y="6123"/>
                  </a:cubicBezTo>
                  <a:lnTo>
                    <a:pt x="4044" y="6123"/>
                  </a:lnTo>
                  <a:lnTo>
                    <a:pt x="4087" y="6145"/>
                  </a:lnTo>
                  <a:lnTo>
                    <a:pt x="4078" y="6164"/>
                  </a:lnTo>
                  <a:cubicBezTo>
                    <a:pt x="4072" y="6183"/>
                    <a:pt x="4112" y="6208"/>
                    <a:pt x="4297" y="6286"/>
                  </a:cubicBezTo>
                  <a:cubicBezTo>
                    <a:pt x="4424" y="6341"/>
                    <a:pt x="4481" y="6364"/>
                    <a:pt x="4511" y="6364"/>
                  </a:cubicBezTo>
                  <a:cubicBezTo>
                    <a:pt x="4529" y="6364"/>
                    <a:pt x="4536" y="6355"/>
                    <a:pt x="4542" y="6340"/>
                  </a:cubicBezTo>
                  <a:cubicBezTo>
                    <a:pt x="4557" y="6327"/>
                    <a:pt x="4570" y="6321"/>
                    <a:pt x="4578" y="6321"/>
                  </a:cubicBezTo>
                  <a:cubicBezTo>
                    <a:pt x="4591" y="6321"/>
                    <a:pt x="4595" y="6334"/>
                    <a:pt x="4586" y="6358"/>
                  </a:cubicBezTo>
                  <a:cubicBezTo>
                    <a:pt x="4581" y="6373"/>
                    <a:pt x="4589" y="6393"/>
                    <a:pt x="4596" y="6393"/>
                  </a:cubicBezTo>
                  <a:cubicBezTo>
                    <a:pt x="4598" y="6393"/>
                    <a:pt x="4600" y="6391"/>
                    <a:pt x="4601" y="6387"/>
                  </a:cubicBezTo>
                  <a:cubicBezTo>
                    <a:pt x="4626" y="6393"/>
                    <a:pt x="4648" y="6409"/>
                    <a:pt x="4664" y="6431"/>
                  </a:cubicBezTo>
                  <a:cubicBezTo>
                    <a:pt x="4697" y="6468"/>
                    <a:pt x="4721" y="6481"/>
                    <a:pt x="4737" y="6481"/>
                  </a:cubicBezTo>
                  <a:cubicBezTo>
                    <a:pt x="4748" y="6481"/>
                    <a:pt x="4755" y="6474"/>
                    <a:pt x="4758" y="6465"/>
                  </a:cubicBezTo>
                  <a:cubicBezTo>
                    <a:pt x="4754" y="6447"/>
                    <a:pt x="4755" y="6440"/>
                    <a:pt x="4757" y="6440"/>
                  </a:cubicBezTo>
                  <a:lnTo>
                    <a:pt x="4757" y="6440"/>
                  </a:lnTo>
                  <a:cubicBezTo>
                    <a:pt x="4761" y="6440"/>
                    <a:pt x="4770" y="6457"/>
                    <a:pt x="4780" y="6474"/>
                  </a:cubicBezTo>
                  <a:cubicBezTo>
                    <a:pt x="4795" y="6494"/>
                    <a:pt x="4807" y="6515"/>
                    <a:pt x="4815" y="6515"/>
                  </a:cubicBezTo>
                  <a:cubicBezTo>
                    <a:pt x="4817" y="6515"/>
                    <a:pt x="4819" y="6513"/>
                    <a:pt x="4821" y="6509"/>
                  </a:cubicBezTo>
                  <a:cubicBezTo>
                    <a:pt x="4826" y="6507"/>
                    <a:pt x="4835" y="6506"/>
                    <a:pt x="4846" y="6506"/>
                  </a:cubicBezTo>
                  <a:cubicBezTo>
                    <a:pt x="4899" y="6506"/>
                    <a:pt x="4997" y="6529"/>
                    <a:pt x="4987" y="6562"/>
                  </a:cubicBezTo>
                  <a:lnTo>
                    <a:pt x="5034" y="6578"/>
                  </a:lnTo>
                  <a:cubicBezTo>
                    <a:pt x="5036" y="6569"/>
                    <a:pt x="5046" y="6566"/>
                    <a:pt x="5059" y="6566"/>
                  </a:cubicBezTo>
                  <a:cubicBezTo>
                    <a:pt x="5079" y="6566"/>
                    <a:pt x="5109" y="6573"/>
                    <a:pt x="5137" y="6581"/>
                  </a:cubicBezTo>
                  <a:cubicBezTo>
                    <a:pt x="5184" y="6597"/>
                    <a:pt x="5209" y="6603"/>
                    <a:pt x="5203" y="6622"/>
                  </a:cubicBezTo>
                  <a:cubicBezTo>
                    <a:pt x="5182" y="6633"/>
                    <a:pt x="5189" y="6640"/>
                    <a:pt x="5215" y="6640"/>
                  </a:cubicBezTo>
                  <a:cubicBezTo>
                    <a:pt x="5225" y="6640"/>
                    <a:pt x="5236" y="6639"/>
                    <a:pt x="5250" y="6637"/>
                  </a:cubicBezTo>
                  <a:cubicBezTo>
                    <a:pt x="5252" y="6638"/>
                    <a:pt x="5254" y="6638"/>
                    <a:pt x="5257" y="6638"/>
                  </a:cubicBezTo>
                  <a:cubicBezTo>
                    <a:pt x="5279" y="6638"/>
                    <a:pt x="5306" y="6615"/>
                    <a:pt x="5328" y="6615"/>
                  </a:cubicBezTo>
                  <a:cubicBezTo>
                    <a:pt x="5330" y="6615"/>
                    <a:pt x="5333" y="6615"/>
                    <a:pt x="5335" y="6615"/>
                  </a:cubicBezTo>
                  <a:cubicBezTo>
                    <a:pt x="5342" y="6595"/>
                    <a:pt x="5361" y="6583"/>
                    <a:pt x="5380" y="6583"/>
                  </a:cubicBezTo>
                  <a:cubicBezTo>
                    <a:pt x="5383" y="6583"/>
                    <a:pt x="5387" y="6583"/>
                    <a:pt x="5391" y="6584"/>
                  </a:cubicBezTo>
                  <a:lnTo>
                    <a:pt x="5388" y="6606"/>
                  </a:lnTo>
                  <a:lnTo>
                    <a:pt x="5375" y="6647"/>
                  </a:lnTo>
                  <a:cubicBezTo>
                    <a:pt x="5387" y="6648"/>
                    <a:pt x="5399" y="6650"/>
                    <a:pt x="5408" y="6650"/>
                  </a:cubicBezTo>
                  <a:cubicBezTo>
                    <a:pt x="5419" y="6650"/>
                    <a:pt x="5427" y="6648"/>
                    <a:pt x="5429" y="6637"/>
                  </a:cubicBezTo>
                  <a:cubicBezTo>
                    <a:pt x="5451" y="6662"/>
                    <a:pt x="5473" y="6669"/>
                    <a:pt x="5523" y="6678"/>
                  </a:cubicBezTo>
                  <a:cubicBezTo>
                    <a:pt x="5552" y="6686"/>
                    <a:pt x="5583" y="6693"/>
                    <a:pt x="5609" y="6693"/>
                  </a:cubicBezTo>
                  <a:cubicBezTo>
                    <a:pt x="5624" y="6693"/>
                    <a:pt x="5638" y="6690"/>
                    <a:pt x="5648" y="6684"/>
                  </a:cubicBezTo>
                  <a:cubicBezTo>
                    <a:pt x="5658" y="6716"/>
                    <a:pt x="5727" y="6738"/>
                    <a:pt x="5781" y="6738"/>
                  </a:cubicBezTo>
                  <a:cubicBezTo>
                    <a:pt x="5808" y="6738"/>
                    <a:pt x="5832" y="6733"/>
                    <a:pt x="5842" y="6719"/>
                  </a:cubicBezTo>
                  <a:cubicBezTo>
                    <a:pt x="5844" y="6711"/>
                    <a:pt x="5849" y="6707"/>
                    <a:pt x="5856" y="6707"/>
                  </a:cubicBezTo>
                  <a:cubicBezTo>
                    <a:pt x="5866" y="6707"/>
                    <a:pt x="5879" y="6714"/>
                    <a:pt x="5889" y="6728"/>
                  </a:cubicBezTo>
                  <a:cubicBezTo>
                    <a:pt x="5901" y="6742"/>
                    <a:pt x="5907" y="6748"/>
                    <a:pt x="5913" y="6748"/>
                  </a:cubicBezTo>
                  <a:cubicBezTo>
                    <a:pt x="5919" y="6748"/>
                    <a:pt x="5926" y="6743"/>
                    <a:pt x="5940" y="6735"/>
                  </a:cubicBezTo>
                  <a:cubicBezTo>
                    <a:pt x="5946" y="6731"/>
                    <a:pt x="5951" y="6730"/>
                    <a:pt x="5957" y="6730"/>
                  </a:cubicBezTo>
                  <a:cubicBezTo>
                    <a:pt x="5977" y="6730"/>
                    <a:pt x="5994" y="6749"/>
                    <a:pt x="6012" y="6769"/>
                  </a:cubicBezTo>
                  <a:cubicBezTo>
                    <a:pt x="6021" y="6797"/>
                    <a:pt x="6035" y="6808"/>
                    <a:pt x="6051" y="6808"/>
                  </a:cubicBezTo>
                  <a:cubicBezTo>
                    <a:pt x="6060" y="6808"/>
                    <a:pt x="6070" y="6804"/>
                    <a:pt x="6081" y="6797"/>
                  </a:cubicBezTo>
                  <a:cubicBezTo>
                    <a:pt x="6104" y="6792"/>
                    <a:pt x="6129" y="6788"/>
                    <a:pt x="6153" y="6788"/>
                  </a:cubicBezTo>
                  <a:cubicBezTo>
                    <a:pt x="6171" y="6788"/>
                    <a:pt x="6189" y="6790"/>
                    <a:pt x="6206" y="6794"/>
                  </a:cubicBezTo>
                  <a:cubicBezTo>
                    <a:pt x="6259" y="6778"/>
                    <a:pt x="6284" y="6782"/>
                    <a:pt x="6262" y="6756"/>
                  </a:cubicBezTo>
                  <a:cubicBezTo>
                    <a:pt x="6262" y="6735"/>
                    <a:pt x="6290" y="6716"/>
                    <a:pt x="6290" y="6716"/>
                  </a:cubicBezTo>
                  <a:cubicBezTo>
                    <a:pt x="6304" y="6712"/>
                    <a:pt x="6314" y="6710"/>
                    <a:pt x="6321" y="6710"/>
                  </a:cubicBezTo>
                  <a:cubicBezTo>
                    <a:pt x="6337" y="6710"/>
                    <a:pt x="6335" y="6719"/>
                    <a:pt x="6320" y="6719"/>
                  </a:cubicBezTo>
                  <a:cubicBezTo>
                    <a:pt x="6319" y="6719"/>
                    <a:pt x="6317" y="6719"/>
                    <a:pt x="6316" y="6719"/>
                  </a:cubicBezTo>
                  <a:cubicBezTo>
                    <a:pt x="6262" y="6735"/>
                    <a:pt x="6287" y="6738"/>
                    <a:pt x="6309" y="6760"/>
                  </a:cubicBezTo>
                  <a:cubicBezTo>
                    <a:pt x="6337" y="6782"/>
                    <a:pt x="6372" y="6791"/>
                    <a:pt x="6406" y="6791"/>
                  </a:cubicBezTo>
                  <a:lnTo>
                    <a:pt x="6507" y="6797"/>
                  </a:lnTo>
                  <a:cubicBezTo>
                    <a:pt x="6545" y="6812"/>
                    <a:pt x="6570" y="6819"/>
                    <a:pt x="6585" y="6819"/>
                  </a:cubicBezTo>
                  <a:cubicBezTo>
                    <a:pt x="6598" y="6819"/>
                    <a:pt x="6604" y="6814"/>
                    <a:pt x="6604" y="6803"/>
                  </a:cubicBezTo>
                  <a:cubicBezTo>
                    <a:pt x="6606" y="6780"/>
                    <a:pt x="6606" y="6770"/>
                    <a:pt x="6607" y="6770"/>
                  </a:cubicBezTo>
                  <a:cubicBezTo>
                    <a:pt x="6607" y="6770"/>
                    <a:pt x="6607" y="6775"/>
                    <a:pt x="6607" y="6785"/>
                  </a:cubicBezTo>
                  <a:cubicBezTo>
                    <a:pt x="6619" y="6809"/>
                    <a:pt x="6706" y="6821"/>
                    <a:pt x="6786" y="6821"/>
                  </a:cubicBezTo>
                  <a:cubicBezTo>
                    <a:pt x="6853" y="6821"/>
                    <a:pt x="6915" y="6813"/>
                    <a:pt x="6927" y="6794"/>
                  </a:cubicBezTo>
                  <a:cubicBezTo>
                    <a:pt x="6927" y="6800"/>
                    <a:pt x="6927" y="6808"/>
                    <a:pt x="6927" y="6816"/>
                  </a:cubicBezTo>
                  <a:cubicBezTo>
                    <a:pt x="6927" y="6833"/>
                    <a:pt x="6942" y="6835"/>
                    <a:pt x="6972" y="6835"/>
                  </a:cubicBezTo>
                  <a:cubicBezTo>
                    <a:pt x="6981" y="6835"/>
                    <a:pt x="6991" y="6835"/>
                    <a:pt x="7002" y="6835"/>
                  </a:cubicBezTo>
                  <a:cubicBezTo>
                    <a:pt x="7027" y="6835"/>
                    <a:pt x="7124" y="6816"/>
                    <a:pt x="7199" y="6810"/>
                  </a:cubicBezTo>
                  <a:cubicBezTo>
                    <a:pt x="7300" y="6807"/>
                    <a:pt x="7372" y="6803"/>
                    <a:pt x="7372" y="6782"/>
                  </a:cubicBezTo>
                  <a:cubicBezTo>
                    <a:pt x="7397" y="6782"/>
                    <a:pt x="7397" y="6782"/>
                    <a:pt x="7397" y="6803"/>
                  </a:cubicBezTo>
                  <a:cubicBezTo>
                    <a:pt x="7380" y="6821"/>
                    <a:pt x="7391" y="6822"/>
                    <a:pt x="7407" y="6822"/>
                  </a:cubicBezTo>
                  <a:cubicBezTo>
                    <a:pt x="7412" y="6822"/>
                    <a:pt x="7417" y="6822"/>
                    <a:pt x="7422" y="6822"/>
                  </a:cubicBezTo>
                  <a:cubicBezTo>
                    <a:pt x="7447" y="6819"/>
                    <a:pt x="7447" y="6797"/>
                    <a:pt x="7444" y="6778"/>
                  </a:cubicBezTo>
                  <a:cubicBezTo>
                    <a:pt x="7444" y="6766"/>
                    <a:pt x="7452" y="6760"/>
                    <a:pt x="7467" y="6760"/>
                  </a:cubicBezTo>
                  <a:cubicBezTo>
                    <a:pt x="7479" y="6760"/>
                    <a:pt x="7497" y="6764"/>
                    <a:pt x="7519" y="6772"/>
                  </a:cubicBezTo>
                  <a:cubicBezTo>
                    <a:pt x="7542" y="6778"/>
                    <a:pt x="7566" y="6781"/>
                    <a:pt x="7590" y="6781"/>
                  </a:cubicBezTo>
                  <a:cubicBezTo>
                    <a:pt x="7633" y="6781"/>
                    <a:pt x="7676" y="6771"/>
                    <a:pt x="7716" y="6753"/>
                  </a:cubicBezTo>
                  <a:cubicBezTo>
                    <a:pt x="7725" y="6752"/>
                    <a:pt x="7734" y="6751"/>
                    <a:pt x="7742" y="6751"/>
                  </a:cubicBezTo>
                  <a:cubicBezTo>
                    <a:pt x="7756" y="6751"/>
                    <a:pt x="7767" y="6755"/>
                    <a:pt x="7767" y="6769"/>
                  </a:cubicBezTo>
                  <a:cubicBezTo>
                    <a:pt x="7784" y="6781"/>
                    <a:pt x="7803" y="6787"/>
                    <a:pt x="7822" y="6787"/>
                  </a:cubicBezTo>
                  <a:cubicBezTo>
                    <a:pt x="7848" y="6787"/>
                    <a:pt x="7874" y="6775"/>
                    <a:pt x="7892" y="6753"/>
                  </a:cubicBezTo>
                  <a:cubicBezTo>
                    <a:pt x="7898" y="6752"/>
                    <a:pt x="7902" y="6752"/>
                    <a:pt x="7905" y="6752"/>
                  </a:cubicBezTo>
                  <a:cubicBezTo>
                    <a:pt x="7914" y="6752"/>
                    <a:pt x="7915" y="6756"/>
                    <a:pt x="7917" y="6772"/>
                  </a:cubicBezTo>
                  <a:cubicBezTo>
                    <a:pt x="7932" y="6781"/>
                    <a:pt x="7940" y="6791"/>
                    <a:pt x="7947" y="6791"/>
                  </a:cubicBezTo>
                  <a:cubicBezTo>
                    <a:pt x="7953" y="6791"/>
                    <a:pt x="7959" y="6784"/>
                    <a:pt x="7967" y="6763"/>
                  </a:cubicBezTo>
                  <a:cubicBezTo>
                    <a:pt x="8007" y="6742"/>
                    <a:pt x="8051" y="6731"/>
                    <a:pt x="8095" y="6731"/>
                  </a:cubicBezTo>
                  <a:cubicBezTo>
                    <a:pt x="8110" y="6731"/>
                    <a:pt x="8125" y="6732"/>
                    <a:pt x="8139" y="6735"/>
                  </a:cubicBezTo>
                  <a:cubicBezTo>
                    <a:pt x="8165" y="6731"/>
                    <a:pt x="8190" y="6728"/>
                    <a:pt x="8183" y="6706"/>
                  </a:cubicBezTo>
                  <a:lnTo>
                    <a:pt x="8180" y="6684"/>
                  </a:lnTo>
                  <a:lnTo>
                    <a:pt x="8180" y="6684"/>
                  </a:lnTo>
                  <a:cubicBezTo>
                    <a:pt x="8195" y="6702"/>
                    <a:pt x="8203" y="6712"/>
                    <a:pt x="8209" y="6712"/>
                  </a:cubicBezTo>
                  <a:cubicBezTo>
                    <a:pt x="8216" y="6712"/>
                    <a:pt x="8221" y="6701"/>
                    <a:pt x="8230" y="6678"/>
                  </a:cubicBezTo>
                  <a:cubicBezTo>
                    <a:pt x="8227" y="6666"/>
                    <a:pt x="8233" y="6660"/>
                    <a:pt x="8240" y="6660"/>
                  </a:cubicBezTo>
                  <a:cubicBezTo>
                    <a:pt x="8245" y="6660"/>
                    <a:pt x="8251" y="6664"/>
                    <a:pt x="8252" y="6672"/>
                  </a:cubicBezTo>
                  <a:cubicBezTo>
                    <a:pt x="8271" y="6681"/>
                    <a:pt x="8287" y="6684"/>
                    <a:pt x="8306" y="6684"/>
                  </a:cubicBezTo>
                  <a:cubicBezTo>
                    <a:pt x="8331" y="6678"/>
                    <a:pt x="8447" y="6634"/>
                    <a:pt x="8569" y="6603"/>
                  </a:cubicBezTo>
                  <a:cubicBezTo>
                    <a:pt x="8760" y="6556"/>
                    <a:pt x="8829" y="6531"/>
                    <a:pt x="8826" y="6512"/>
                  </a:cubicBezTo>
                  <a:cubicBezTo>
                    <a:pt x="8835" y="6497"/>
                    <a:pt x="8839" y="6491"/>
                    <a:pt x="8847" y="6491"/>
                  </a:cubicBezTo>
                  <a:cubicBezTo>
                    <a:pt x="8852" y="6491"/>
                    <a:pt x="8860" y="6494"/>
                    <a:pt x="8873" y="6500"/>
                  </a:cubicBezTo>
                  <a:cubicBezTo>
                    <a:pt x="8884" y="6504"/>
                    <a:pt x="8897" y="6506"/>
                    <a:pt x="8909" y="6506"/>
                  </a:cubicBezTo>
                  <a:cubicBezTo>
                    <a:pt x="8923" y="6506"/>
                    <a:pt x="8936" y="6503"/>
                    <a:pt x="8948" y="6496"/>
                  </a:cubicBezTo>
                  <a:cubicBezTo>
                    <a:pt x="8961" y="6493"/>
                    <a:pt x="8972" y="6490"/>
                    <a:pt x="8982" y="6490"/>
                  </a:cubicBezTo>
                  <a:cubicBezTo>
                    <a:pt x="8991" y="6490"/>
                    <a:pt x="8998" y="6493"/>
                    <a:pt x="9001" y="6503"/>
                  </a:cubicBezTo>
                  <a:cubicBezTo>
                    <a:pt x="9020" y="6474"/>
                    <a:pt x="9020" y="6474"/>
                    <a:pt x="9042" y="6468"/>
                  </a:cubicBezTo>
                  <a:cubicBezTo>
                    <a:pt x="9044" y="6475"/>
                    <a:pt x="9050" y="6479"/>
                    <a:pt x="9056" y="6479"/>
                  </a:cubicBezTo>
                  <a:cubicBezTo>
                    <a:pt x="9066" y="6479"/>
                    <a:pt x="9079" y="6470"/>
                    <a:pt x="9089" y="6453"/>
                  </a:cubicBezTo>
                  <a:cubicBezTo>
                    <a:pt x="9096" y="6428"/>
                    <a:pt x="9098" y="6416"/>
                    <a:pt x="9101" y="6416"/>
                  </a:cubicBezTo>
                  <a:cubicBezTo>
                    <a:pt x="9103" y="6416"/>
                    <a:pt x="9107" y="6425"/>
                    <a:pt x="9114" y="6443"/>
                  </a:cubicBezTo>
                  <a:cubicBezTo>
                    <a:pt x="9117" y="6454"/>
                    <a:pt x="9136" y="6458"/>
                    <a:pt x="9153" y="6458"/>
                  </a:cubicBezTo>
                  <a:cubicBezTo>
                    <a:pt x="9170" y="6458"/>
                    <a:pt x="9184" y="6453"/>
                    <a:pt x="9167" y="6446"/>
                  </a:cubicBezTo>
                  <a:cubicBezTo>
                    <a:pt x="9161" y="6427"/>
                    <a:pt x="9208" y="6412"/>
                    <a:pt x="9224" y="6384"/>
                  </a:cubicBezTo>
                  <a:cubicBezTo>
                    <a:pt x="9236" y="6378"/>
                    <a:pt x="9248" y="6373"/>
                    <a:pt x="9258" y="6373"/>
                  </a:cubicBezTo>
                  <a:cubicBezTo>
                    <a:pt x="9266" y="6373"/>
                    <a:pt x="9273" y="6377"/>
                    <a:pt x="9277" y="6387"/>
                  </a:cubicBezTo>
                  <a:cubicBezTo>
                    <a:pt x="9280" y="6388"/>
                    <a:pt x="9283" y="6388"/>
                    <a:pt x="9287" y="6388"/>
                  </a:cubicBezTo>
                  <a:cubicBezTo>
                    <a:pt x="9326" y="6388"/>
                    <a:pt x="9416" y="6331"/>
                    <a:pt x="9431" y="6302"/>
                  </a:cubicBezTo>
                  <a:cubicBezTo>
                    <a:pt x="9425" y="6290"/>
                    <a:pt x="9431" y="6282"/>
                    <a:pt x="9439" y="6282"/>
                  </a:cubicBezTo>
                  <a:cubicBezTo>
                    <a:pt x="9443" y="6282"/>
                    <a:pt x="9449" y="6285"/>
                    <a:pt x="9453" y="6293"/>
                  </a:cubicBezTo>
                  <a:cubicBezTo>
                    <a:pt x="9457" y="6303"/>
                    <a:pt x="9464" y="6306"/>
                    <a:pt x="9472" y="6306"/>
                  </a:cubicBezTo>
                  <a:cubicBezTo>
                    <a:pt x="9482" y="6306"/>
                    <a:pt x="9494" y="6301"/>
                    <a:pt x="9506" y="6296"/>
                  </a:cubicBezTo>
                  <a:cubicBezTo>
                    <a:pt x="9511" y="6284"/>
                    <a:pt x="9516" y="6280"/>
                    <a:pt x="9520" y="6280"/>
                  </a:cubicBezTo>
                  <a:cubicBezTo>
                    <a:pt x="9526" y="6280"/>
                    <a:pt x="9531" y="6293"/>
                    <a:pt x="9537" y="6305"/>
                  </a:cubicBezTo>
                  <a:cubicBezTo>
                    <a:pt x="9530" y="6318"/>
                    <a:pt x="9531" y="6323"/>
                    <a:pt x="9539" y="6323"/>
                  </a:cubicBezTo>
                  <a:cubicBezTo>
                    <a:pt x="9548" y="6323"/>
                    <a:pt x="9566" y="6316"/>
                    <a:pt x="9590" y="6305"/>
                  </a:cubicBezTo>
                  <a:cubicBezTo>
                    <a:pt x="9606" y="6277"/>
                    <a:pt x="9697" y="6233"/>
                    <a:pt x="9763" y="6202"/>
                  </a:cubicBezTo>
                  <a:cubicBezTo>
                    <a:pt x="9879" y="6152"/>
                    <a:pt x="9888" y="6120"/>
                    <a:pt x="9913" y="6061"/>
                  </a:cubicBezTo>
                  <a:lnTo>
                    <a:pt x="9916" y="6011"/>
                  </a:lnTo>
                  <a:lnTo>
                    <a:pt x="9935" y="6048"/>
                  </a:lnTo>
                  <a:cubicBezTo>
                    <a:pt x="9951" y="6067"/>
                    <a:pt x="9966" y="6083"/>
                    <a:pt x="9985" y="6092"/>
                  </a:cubicBezTo>
                  <a:cubicBezTo>
                    <a:pt x="10010" y="6083"/>
                    <a:pt x="9998" y="6064"/>
                    <a:pt x="9988" y="6045"/>
                  </a:cubicBezTo>
                  <a:cubicBezTo>
                    <a:pt x="9979" y="6026"/>
                    <a:pt x="10001" y="6014"/>
                    <a:pt x="10054" y="6011"/>
                  </a:cubicBezTo>
                  <a:cubicBezTo>
                    <a:pt x="10107" y="6004"/>
                    <a:pt x="10129" y="5992"/>
                    <a:pt x="10142" y="5964"/>
                  </a:cubicBezTo>
                  <a:cubicBezTo>
                    <a:pt x="10159" y="5951"/>
                    <a:pt x="10178" y="5943"/>
                    <a:pt x="10200" y="5943"/>
                  </a:cubicBezTo>
                  <a:cubicBezTo>
                    <a:pt x="10205" y="5943"/>
                    <a:pt x="10211" y="5943"/>
                    <a:pt x="10217" y="5945"/>
                  </a:cubicBezTo>
                  <a:cubicBezTo>
                    <a:pt x="10239" y="5932"/>
                    <a:pt x="10239" y="5932"/>
                    <a:pt x="10227" y="5913"/>
                  </a:cubicBezTo>
                  <a:cubicBezTo>
                    <a:pt x="10219" y="5898"/>
                    <a:pt x="10232" y="5887"/>
                    <a:pt x="10255" y="5887"/>
                  </a:cubicBezTo>
                  <a:cubicBezTo>
                    <a:pt x="10260" y="5887"/>
                    <a:pt x="10265" y="5887"/>
                    <a:pt x="10270" y="5888"/>
                  </a:cubicBezTo>
                  <a:cubicBezTo>
                    <a:pt x="10280" y="5894"/>
                    <a:pt x="10291" y="5896"/>
                    <a:pt x="10302" y="5896"/>
                  </a:cubicBezTo>
                  <a:cubicBezTo>
                    <a:pt x="10339" y="5896"/>
                    <a:pt x="10374" y="5869"/>
                    <a:pt x="10364" y="5857"/>
                  </a:cubicBezTo>
                  <a:cubicBezTo>
                    <a:pt x="10355" y="5838"/>
                    <a:pt x="10377" y="5826"/>
                    <a:pt x="10396" y="5813"/>
                  </a:cubicBezTo>
                  <a:cubicBezTo>
                    <a:pt x="10421" y="5801"/>
                    <a:pt x="10440" y="5779"/>
                    <a:pt x="10449" y="5754"/>
                  </a:cubicBezTo>
                  <a:lnTo>
                    <a:pt x="10490" y="5729"/>
                  </a:lnTo>
                  <a:cubicBezTo>
                    <a:pt x="10493" y="5727"/>
                    <a:pt x="10496" y="5726"/>
                    <a:pt x="10498" y="5726"/>
                  </a:cubicBezTo>
                  <a:cubicBezTo>
                    <a:pt x="10508" y="5726"/>
                    <a:pt x="10499" y="5749"/>
                    <a:pt x="10480" y="5760"/>
                  </a:cubicBezTo>
                  <a:lnTo>
                    <a:pt x="10512" y="5763"/>
                  </a:lnTo>
                  <a:cubicBezTo>
                    <a:pt x="10556" y="5738"/>
                    <a:pt x="10574" y="5722"/>
                    <a:pt x="10584" y="5691"/>
                  </a:cubicBezTo>
                  <a:cubicBezTo>
                    <a:pt x="10582" y="5666"/>
                    <a:pt x="10581" y="5654"/>
                    <a:pt x="10584" y="5654"/>
                  </a:cubicBezTo>
                  <a:cubicBezTo>
                    <a:pt x="10587" y="5654"/>
                    <a:pt x="10592" y="5663"/>
                    <a:pt x="10603" y="5678"/>
                  </a:cubicBezTo>
                  <a:cubicBezTo>
                    <a:pt x="10609" y="5688"/>
                    <a:pt x="10619" y="5692"/>
                    <a:pt x="10628" y="5692"/>
                  </a:cubicBezTo>
                  <a:cubicBezTo>
                    <a:pt x="10642" y="5692"/>
                    <a:pt x="10654" y="5684"/>
                    <a:pt x="10656" y="5669"/>
                  </a:cubicBezTo>
                  <a:cubicBezTo>
                    <a:pt x="10654" y="5639"/>
                    <a:pt x="10666" y="5628"/>
                    <a:pt x="10677" y="5628"/>
                  </a:cubicBezTo>
                  <a:cubicBezTo>
                    <a:pt x="10685" y="5628"/>
                    <a:pt x="10693" y="5633"/>
                    <a:pt x="10697" y="5641"/>
                  </a:cubicBezTo>
                  <a:cubicBezTo>
                    <a:pt x="10698" y="5661"/>
                    <a:pt x="10699" y="5672"/>
                    <a:pt x="10704" y="5672"/>
                  </a:cubicBezTo>
                  <a:cubicBezTo>
                    <a:pt x="10712" y="5672"/>
                    <a:pt x="10726" y="5650"/>
                    <a:pt x="10759" y="5597"/>
                  </a:cubicBezTo>
                  <a:cubicBezTo>
                    <a:pt x="10800" y="5569"/>
                    <a:pt x="10866" y="5490"/>
                    <a:pt x="10925" y="5447"/>
                  </a:cubicBezTo>
                  <a:cubicBezTo>
                    <a:pt x="11004" y="5387"/>
                    <a:pt x="11041" y="5356"/>
                    <a:pt x="11073" y="5356"/>
                  </a:cubicBezTo>
                  <a:cubicBezTo>
                    <a:pt x="11078" y="5362"/>
                    <a:pt x="11083" y="5367"/>
                    <a:pt x="11087" y="5370"/>
                  </a:cubicBezTo>
                  <a:lnTo>
                    <a:pt x="11087" y="5370"/>
                  </a:lnTo>
                  <a:cubicBezTo>
                    <a:pt x="11061" y="5340"/>
                    <a:pt x="11080" y="5324"/>
                    <a:pt x="11138" y="5277"/>
                  </a:cubicBezTo>
                  <a:cubicBezTo>
                    <a:pt x="11189" y="5259"/>
                    <a:pt x="11223" y="5218"/>
                    <a:pt x="11236" y="5165"/>
                  </a:cubicBezTo>
                  <a:lnTo>
                    <a:pt x="11236" y="5165"/>
                  </a:lnTo>
                  <a:lnTo>
                    <a:pt x="11198" y="5196"/>
                  </a:lnTo>
                  <a:cubicBezTo>
                    <a:pt x="11170" y="5165"/>
                    <a:pt x="11189" y="5149"/>
                    <a:pt x="11239" y="5133"/>
                  </a:cubicBezTo>
                  <a:cubicBezTo>
                    <a:pt x="11244" y="5128"/>
                    <a:pt x="11250" y="5125"/>
                    <a:pt x="11255" y="5125"/>
                  </a:cubicBezTo>
                  <a:cubicBezTo>
                    <a:pt x="11267" y="5125"/>
                    <a:pt x="11277" y="5138"/>
                    <a:pt x="11286" y="5149"/>
                  </a:cubicBezTo>
                  <a:cubicBezTo>
                    <a:pt x="11295" y="5156"/>
                    <a:pt x="11306" y="5160"/>
                    <a:pt x="11317" y="5160"/>
                  </a:cubicBezTo>
                  <a:cubicBezTo>
                    <a:pt x="11329" y="5160"/>
                    <a:pt x="11342" y="5156"/>
                    <a:pt x="11352" y="5146"/>
                  </a:cubicBezTo>
                  <a:cubicBezTo>
                    <a:pt x="11369" y="5131"/>
                    <a:pt x="11386" y="5114"/>
                    <a:pt x="11364" y="5114"/>
                  </a:cubicBezTo>
                  <a:cubicBezTo>
                    <a:pt x="11362" y="5114"/>
                    <a:pt x="11360" y="5114"/>
                    <a:pt x="11358" y="5114"/>
                  </a:cubicBezTo>
                  <a:cubicBezTo>
                    <a:pt x="11342" y="5099"/>
                    <a:pt x="11342" y="5099"/>
                    <a:pt x="11361" y="5083"/>
                  </a:cubicBezTo>
                  <a:cubicBezTo>
                    <a:pt x="11383" y="5064"/>
                    <a:pt x="11395" y="5042"/>
                    <a:pt x="11399" y="5014"/>
                  </a:cubicBezTo>
                  <a:cubicBezTo>
                    <a:pt x="11386" y="4998"/>
                    <a:pt x="11402" y="4983"/>
                    <a:pt x="11421" y="4967"/>
                  </a:cubicBezTo>
                  <a:cubicBezTo>
                    <a:pt x="11446" y="4961"/>
                    <a:pt x="11471" y="4948"/>
                    <a:pt x="11489" y="4929"/>
                  </a:cubicBezTo>
                  <a:lnTo>
                    <a:pt x="11489" y="4929"/>
                  </a:lnTo>
                  <a:cubicBezTo>
                    <a:pt x="11494" y="4934"/>
                    <a:pt x="11499" y="4939"/>
                    <a:pt x="11505" y="4945"/>
                  </a:cubicBezTo>
                  <a:cubicBezTo>
                    <a:pt x="11515" y="4953"/>
                    <a:pt x="11528" y="4958"/>
                    <a:pt x="11542" y="4958"/>
                  </a:cubicBezTo>
                  <a:cubicBezTo>
                    <a:pt x="11546" y="4958"/>
                    <a:pt x="11549" y="4958"/>
                    <a:pt x="11552" y="4958"/>
                  </a:cubicBezTo>
                  <a:cubicBezTo>
                    <a:pt x="11562" y="4951"/>
                    <a:pt x="11562" y="4936"/>
                    <a:pt x="11555" y="4926"/>
                  </a:cubicBezTo>
                  <a:cubicBezTo>
                    <a:pt x="11543" y="4914"/>
                    <a:pt x="11947" y="4478"/>
                    <a:pt x="11985" y="4416"/>
                  </a:cubicBezTo>
                  <a:cubicBezTo>
                    <a:pt x="12032" y="4392"/>
                    <a:pt x="12074" y="4337"/>
                    <a:pt x="12051" y="4337"/>
                  </a:cubicBezTo>
                  <a:cubicBezTo>
                    <a:pt x="12050" y="4337"/>
                    <a:pt x="12049" y="4337"/>
                    <a:pt x="12047" y="4337"/>
                  </a:cubicBezTo>
                  <a:cubicBezTo>
                    <a:pt x="12032" y="4325"/>
                    <a:pt x="12107" y="4228"/>
                    <a:pt x="12195" y="4108"/>
                  </a:cubicBezTo>
                  <a:cubicBezTo>
                    <a:pt x="12292" y="3964"/>
                    <a:pt x="12361" y="3861"/>
                    <a:pt x="12342" y="3851"/>
                  </a:cubicBezTo>
                  <a:lnTo>
                    <a:pt x="12379" y="3789"/>
                  </a:lnTo>
                  <a:cubicBezTo>
                    <a:pt x="12398" y="3751"/>
                    <a:pt x="12414" y="3710"/>
                    <a:pt x="12426" y="3673"/>
                  </a:cubicBezTo>
                  <a:cubicBezTo>
                    <a:pt x="12422" y="3652"/>
                    <a:pt x="12426" y="3636"/>
                    <a:pt x="12431" y="3636"/>
                  </a:cubicBezTo>
                  <a:cubicBezTo>
                    <a:pt x="12434" y="3636"/>
                    <a:pt x="12437" y="3640"/>
                    <a:pt x="12439" y="3651"/>
                  </a:cubicBezTo>
                  <a:cubicBezTo>
                    <a:pt x="12450" y="3656"/>
                    <a:pt x="12460" y="3663"/>
                    <a:pt x="12469" y="3663"/>
                  </a:cubicBezTo>
                  <a:cubicBezTo>
                    <a:pt x="12475" y="3663"/>
                    <a:pt x="12481" y="3660"/>
                    <a:pt x="12486" y="3651"/>
                  </a:cubicBezTo>
                  <a:cubicBezTo>
                    <a:pt x="12511" y="3607"/>
                    <a:pt x="12492" y="3598"/>
                    <a:pt x="12473" y="3588"/>
                  </a:cubicBezTo>
                  <a:cubicBezTo>
                    <a:pt x="12455" y="3576"/>
                    <a:pt x="12467" y="3554"/>
                    <a:pt x="12467" y="3554"/>
                  </a:cubicBezTo>
                  <a:cubicBezTo>
                    <a:pt x="12475" y="3543"/>
                    <a:pt x="12478" y="3538"/>
                    <a:pt x="12483" y="3538"/>
                  </a:cubicBezTo>
                  <a:cubicBezTo>
                    <a:pt x="12486" y="3538"/>
                    <a:pt x="12491" y="3540"/>
                    <a:pt x="12499" y="3544"/>
                  </a:cubicBezTo>
                  <a:lnTo>
                    <a:pt x="12536" y="3566"/>
                  </a:lnTo>
                  <a:lnTo>
                    <a:pt x="12549" y="3544"/>
                  </a:lnTo>
                  <a:cubicBezTo>
                    <a:pt x="12530" y="3532"/>
                    <a:pt x="12542" y="3513"/>
                    <a:pt x="12542" y="3513"/>
                  </a:cubicBezTo>
                  <a:cubicBezTo>
                    <a:pt x="12547" y="3502"/>
                    <a:pt x="12550" y="3496"/>
                    <a:pt x="12556" y="3496"/>
                  </a:cubicBezTo>
                  <a:cubicBezTo>
                    <a:pt x="12562" y="3496"/>
                    <a:pt x="12571" y="3501"/>
                    <a:pt x="12589" y="3510"/>
                  </a:cubicBezTo>
                  <a:cubicBezTo>
                    <a:pt x="12600" y="3516"/>
                    <a:pt x="12608" y="3518"/>
                    <a:pt x="12614" y="3518"/>
                  </a:cubicBezTo>
                  <a:cubicBezTo>
                    <a:pt x="12631" y="3518"/>
                    <a:pt x="12633" y="3498"/>
                    <a:pt x="12615" y="3466"/>
                  </a:cubicBezTo>
                  <a:lnTo>
                    <a:pt x="12618" y="3413"/>
                  </a:lnTo>
                  <a:cubicBezTo>
                    <a:pt x="12668" y="3410"/>
                    <a:pt x="12652" y="3347"/>
                    <a:pt x="12643" y="3316"/>
                  </a:cubicBezTo>
                  <a:cubicBezTo>
                    <a:pt x="12693" y="3312"/>
                    <a:pt x="12705" y="3290"/>
                    <a:pt x="12677" y="3250"/>
                  </a:cubicBezTo>
                  <a:cubicBezTo>
                    <a:pt x="12658" y="3240"/>
                    <a:pt x="12671" y="3218"/>
                    <a:pt x="12699" y="3206"/>
                  </a:cubicBezTo>
                  <a:cubicBezTo>
                    <a:pt x="12727" y="3193"/>
                    <a:pt x="12737" y="3171"/>
                    <a:pt x="12759" y="3124"/>
                  </a:cubicBezTo>
                  <a:cubicBezTo>
                    <a:pt x="12752" y="3093"/>
                    <a:pt x="12821" y="2936"/>
                    <a:pt x="12893" y="2755"/>
                  </a:cubicBezTo>
                  <a:cubicBezTo>
                    <a:pt x="12969" y="2545"/>
                    <a:pt x="13013" y="2404"/>
                    <a:pt x="12991" y="2397"/>
                  </a:cubicBezTo>
                  <a:cubicBezTo>
                    <a:pt x="13000" y="2375"/>
                    <a:pt x="13000" y="2375"/>
                    <a:pt x="13025" y="2357"/>
                  </a:cubicBezTo>
                  <a:cubicBezTo>
                    <a:pt x="13027" y="2357"/>
                    <a:pt x="13029" y="2358"/>
                    <a:pt x="13031" y="2358"/>
                  </a:cubicBezTo>
                  <a:cubicBezTo>
                    <a:pt x="13048" y="2358"/>
                    <a:pt x="13050" y="2334"/>
                    <a:pt x="13022" y="2303"/>
                  </a:cubicBezTo>
                  <a:cubicBezTo>
                    <a:pt x="13013" y="2284"/>
                    <a:pt x="13001" y="2275"/>
                    <a:pt x="13006" y="2275"/>
                  </a:cubicBezTo>
                  <a:cubicBezTo>
                    <a:pt x="13008" y="2275"/>
                    <a:pt x="13015" y="2277"/>
                    <a:pt x="13028" y="2281"/>
                  </a:cubicBezTo>
                  <a:cubicBezTo>
                    <a:pt x="13029" y="2282"/>
                    <a:pt x="13031" y="2282"/>
                    <a:pt x="13032" y="2282"/>
                  </a:cubicBezTo>
                  <a:cubicBezTo>
                    <a:pt x="13052" y="2282"/>
                    <a:pt x="13064" y="2232"/>
                    <a:pt x="13088" y="2144"/>
                  </a:cubicBezTo>
                  <a:cubicBezTo>
                    <a:pt x="13107" y="2071"/>
                    <a:pt x="13132" y="1977"/>
                    <a:pt x="13110" y="1971"/>
                  </a:cubicBezTo>
                  <a:cubicBezTo>
                    <a:pt x="13102" y="1940"/>
                    <a:pt x="13099" y="1927"/>
                    <a:pt x="13101" y="1927"/>
                  </a:cubicBezTo>
                  <a:lnTo>
                    <a:pt x="13101" y="1927"/>
                  </a:lnTo>
                  <a:cubicBezTo>
                    <a:pt x="13102" y="1927"/>
                    <a:pt x="13106" y="1934"/>
                    <a:pt x="13113" y="1946"/>
                  </a:cubicBezTo>
                  <a:cubicBezTo>
                    <a:pt x="13117" y="1950"/>
                    <a:pt x="13122" y="1952"/>
                    <a:pt x="13127" y="1952"/>
                  </a:cubicBezTo>
                  <a:cubicBezTo>
                    <a:pt x="13161" y="1952"/>
                    <a:pt x="13194" y="1855"/>
                    <a:pt x="13172" y="1783"/>
                  </a:cubicBezTo>
                  <a:cubicBezTo>
                    <a:pt x="13175" y="1762"/>
                    <a:pt x="13181" y="1739"/>
                    <a:pt x="13197" y="1739"/>
                  </a:cubicBezTo>
                  <a:cubicBezTo>
                    <a:pt x="13198" y="1739"/>
                    <a:pt x="13199" y="1739"/>
                    <a:pt x="13201" y="1739"/>
                  </a:cubicBezTo>
                  <a:cubicBezTo>
                    <a:pt x="13210" y="1699"/>
                    <a:pt x="13210" y="1655"/>
                    <a:pt x="13201" y="1614"/>
                  </a:cubicBezTo>
                  <a:cubicBezTo>
                    <a:pt x="13207" y="1589"/>
                    <a:pt x="13222" y="1492"/>
                    <a:pt x="13229" y="1445"/>
                  </a:cubicBezTo>
                  <a:cubicBezTo>
                    <a:pt x="13232" y="1410"/>
                    <a:pt x="13229" y="1376"/>
                    <a:pt x="13219" y="1344"/>
                  </a:cubicBezTo>
                  <a:cubicBezTo>
                    <a:pt x="13220" y="1335"/>
                    <a:pt x="13222" y="1326"/>
                    <a:pt x="13223" y="1319"/>
                  </a:cubicBezTo>
                  <a:lnTo>
                    <a:pt x="13223" y="1319"/>
                  </a:lnTo>
                  <a:cubicBezTo>
                    <a:pt x="13223" y="1319"/>
                    <a:pt x="13223" y="1319"/>
                    <a:pt x="13223" y="1319"/>
                  </a:cubicBezTo>
                  <a:cubicBezTo>
                    <a:pt x="13248" y="1319"/>
                    <a:pt x="13260" y="1198"/>
                    <a:pt x="13273" y="1028"/>
                  </a:cubicBezTo>
                  <a:cubicBezTo>
                    <a:pt x="13285" y="856"/>
                    <a:pt x="13288" y="708"/>
                    <a:pt x="13307" y="683"/>
                  </a:cubicBezTo>
                  <a:cubicBezTo>
                    <a:pt x="13307" y="664"/>
                    <a:pt x="13301" y="646"/>
                    <a:pt x="13288" y="633"/>
                  </a:cubicBezTo>
                  <a:cubicBezTo>
                    <a:pt x="13244" y="608"/>
                    <a:pt x="13244" y="583"/>
                    <a:pt x="13266" y="558"/>
                  </a:cubicBezTo>
                  <a:cubicBezTo>
                    <a:pt x="13310" y="533"/>
                    <a:pt x="13307" y="436"/>
                    <a:pt x="13263" y="411"/>
                  </a:cubicBezTo>
                  <a:lnTo>
                    <a:pt x="13285" y="411"/>
                  </a:lnTo>
                  <a:cubicBezTo>
                    <a:pt x="13326" y="385"/>
                    <a:pt x="13301" y="310"/>
                    <a:pt x="13257" y="288"/>
                  </a:cubicBezTo>
                  <a:cubicBezTo>
                    <a:pt x="13279" y="263"/>
                    <a:pt x="13298" y="238"/>
                    <a:pt x="13276" y="213"/>
                  </a:cubicBezTo>
                  <a:cubicBezTo>
                    <a:pt x="13273" y="188"/>
                    <a:pt x="13273" y="188"/>
                    <a:pt x="13316" y="185"/>
                  </a:cubicBezTo>
                  <a:cubicBezTo>
                    <a:pt x="13335" y="185"/>
                    <a:pt x="13357" y="182"/>
                    <a:pt x="13354" y="157"/>
                  </a:cubicBezTo>
                  <a:cubicBezTo>
                    <a:pt x="13354" y="140"/>
                    <a:pt x="13344" y="136"/>
                    <a:pt x="13331" y="136"/>
                  </a:cubicBezTo>
                  <a:cubicBezTo>
                    <a:pt x="13325" y="136"/>
                    <a:pt x="13318" y="137"/>
                    <a:pt x="13310" y="138"/>
                  </a:cubicBezTo>
                  <a:lnTo>
                    <a:pt x="13307" y="88"/>
                  </a:lnTo>
                  <a:cubicBezTo>
                    <a:pt x="13307" y="88"/>
                    <a:pt x="13304" y="63"/>
                    <a:pt x="13285" y="63"/>
                  </a:cubicBezTo>
                  <a:cubicBezTo>
                    <a:pt x="13284" y="63"/>
                    <a:pt x="13283" y="63"/>
                    <a:pt x="13282" y="63"/>
                  </a:cubicBezTo>
                  <a:cubicBezTo>
                    <a:pt x="13263" y="63"/>
                    <a:pt x="13260" y="39"/>
                    <a:pt x="13260" y="16"/>
                  </a:cubicBezTo>
                  <a:cubicBezTo>
                    <a:pt x="13272" y="16"/>
                    <a:pt x="13268" y="7"/>
                    <a:pt x="13258" y="7"/>
                  </a:cubicBezTo>
                  <a:cubicBezTo>
                    <a:pt x="13252" y="7"/>
                    <a:pt x="13245" y="10"/>
                    <a:pt x="13238" y="19"/>
                  </a:cubicBezTo>
                  <a:cubicBezTo>
                    <a:pt x="13232" y="20"/>
                    <a:pt x="13226" y="20"/>
                    <a:pt x="13221" y="20"/>
                  </a:cubicBezTo>
                  <a:cubicBezTo>
                    <a:pt x="13206" y="20"/>
                    <a:pt x="13194" y="16"/>
                    <a:pt x="13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2612;p52"/>
            <p:cNvSpPr/>
            <p:nvPr/>
          </p:nvSpPr>
          <p:spPr>
            <a:xfrm>
              <a:off x="4312025" y="2150525"/>
              <a:ext cx="77350" cy="187250"/>
            </a:xfrm>
            <a:custGeom>
              <a:avLst/>
              <a:gdLst/>
              <a:ahLst/>
              <a:cxnLst/>
              <a:rect l="l" t="t" r="r" b="b"/>
              <a:pathLst>
                <a:path w="3094" h="7490" extrusionOk="0">
                  <a:moveTo>
                    <a:pt x="2829" y="101"/>
                  </a:moveTo>
                  <a:cubicBezTo>
                    <a:pt x="2839" y="101"/>
                    <a:pt x="2861" y="111"/>
                    <a:pt x="2881" y="129"/>
                  </a:cubicBezTo>
                  <a:cubicBezTo>
                    <a:pt x="2925" y="148"/>
                    <a:pt x="2925" y="148"/>
                    <a:pt x="2881" y="148"/>
                  </a:cubicBezTo>
                  <a:cubicBezTo>
                    <a:pt x="2859" y="148"/>
                    <a:pt x="2840" y="148"/>
                    <a:pt x="2840" y="129"/>
                  </a:cubicBezTo>
                  <a:cubicBezTo>
                    <a:pt x="2818" y="111"/>
                    <a:pt x="2818" y="101"/>
                    <a:pt x="2829" y="101"/>
                  </a:cubicBezTo>
                  <a:close/>
                  <a:moveTo>
                    <a:pt x="270" y="819"/>
                  </a:moveTo>
                  <a:lnTo>
                    <a:pt x="270" y="838"/>
                  </a:lnTo>
                  <a:cubicBezTo>
                    <a:pt x="270" y="856"/>
                    <a:pt x="292" y="856"/>
                    <a:pt x="311" y="856"/>
                  </a:cubicBezTo>
                  <a:lnTo>
                    <a:pt x="314" y="838"/>
                  </a:lnTo>
                  <a:cubicBezTo>
                    <a:pt x="302" y="828"/>
                    <a:pt x="286" y="822"/>
                    <a:pt x="270" y="819"/>
                  </a:cubicBezTo>
                  <a:close/>
                  <a:moveTo>
                    <a:pt x="609" y="866"/>
                  </a:moveTo>
                  <a:cubicBezTo>
                    <a:pt x="631" y="866"/>
                    <a:pt x="628" y="885"/>
                    <a:pt x="628" y="903"/>
                  </a:cubicBezTo>
                  <a:cubicBezTo>
                    <a:pt x="628" y="922"/>
                    <a:pt x="628" y="922"/>
                    <a:pt x="606" y="922"/>
                  </a:cubicBezTo>
                  <a:cubicBezTo>
                    <a:pt x="596" y="913"/>
                    <a:pt x="590" y="897"/>
                    <a:pt x="587" y="885"/>
                  </a:cubicBezTo>
                  <a:lnTo>
                    <a:pt x="609" y="866"/>
                  </a:lnTo>
                  <a:close/>
                  <a:moveTo>
                    <a:pt x="615" y="1078"/>
                  </a:moveTo>
                  <a:cubicBezTo>
                    <a:pt x="624" y="1078"/>
                    <a:pt x="623" y="1087"/>
                    <a:pt x="621" y="1107"/>
                  </a:cubicBezTo>
                  <a:cubicBezTo>
                    <a:pt x="621" y="1126"/>
                    <a:pt x="621" y="1145"/>
                    <a:pt x="599" y="1145"/>
                  </a:cubicBezTo>
                  <a:lnTo>
                    <a:pt x="599" y="1126"/>
                  </a:lnTo>
                  <a:cubicBezTo>
                    <a:pt x="614" y="1126"/>
                    <a:pt x="611" y="1118"/>
                    <a:pt x="600" y="1118"/>
                  </a:cubicBezTo>
                  <a:cubicBezTo>
                    <a:pt x="595" y="1118"/>
                    <a:pt x="588" y="1120"/>
                    <a:pt x="581" y="1126"/>
                  </a:cubicBezTo>
                  <a:lnTo>
                    <a:pt x="537" y="1126"/>
                  </a:lnTo>
                  <a:cubicBezTo>
                    <a:pt x="540" y="1104"/>
                    <a:pt x="559" y="1088"/>
                    <a:pt x="581" y="1088"/>
                  </a:cubicBezTo>
                  <a:cubicBezTo>
                    <a:pt x="598" y="1082"/>
                    <a:pt x="609" y="1078"/>
                    <a:pt x="615" y="1078"/>
                  </a:cubicBezTo>
                  <a:close/>
                  <a:moveTo>
                    <a:pt x="728" y="1148"/>
                  </a:moveTo>
                  <a:lnTo>
                    <a:pt x="706" y="1167"/>
                  </a:lnTo>
                  <a:lnTo>
                    <a:pt x="706" y="1186"/>
                  </a:lnTo>
                  <a:cubicBezTo>
                    <a:pt x="725" y="1186"/>
                    <a:pt x="725" y="1186"/>
                    <a:pt x="728" y="1167"/>
                  </a:cubicBezTo>
                  <a:lnTo>
                    <a:pt x="728" y="1148"/>
                  </a:lnTo>
                  <a:close/>
                  <a:moveTo>
                    <a:pt x="487" y="2129"/>
                  </a:moveTo>
                  <a:cubicBezTo>
                    <a:pt x="509" y="2129"/>
                    <a:pt x="527" y="2166"/>
                    <a:pt x="527" y="2185"/>
                  </a:cubicBezTo>
                  <a:cubicBezTo>
                    <a:pt x="527" y="2193"/>
                    <a:pt x="524" y="2198"/>
                    <a:pt x="518" y="2198"/>
                  </a:cubicBezTo>
                  <a:cubicBezTo>
                    <a:pt x="510" y="2198"/>
                    <a:pt x="498" y="2188"/>
                    <a:pt x="487" y="2166"/>
                  </a:cubicBezTo>
                  <a:lnTo>
                    <a:pt x="487" y="2129"/>
                  </a:lnTo>
                  <a:close/>
                  <a:moveTo>
                    <a:pt x="462" y="2238"/>
                  </a:moveTo>
                  <a:cubicBezTo>
                    <a:pt x="443" y="2238"/>
                    <a:pt x="440" y="2257"/>
                    <a:pt x="440" y="2295"/>
                  </a:cubicBezTo>
                  <a:cubicBezTo>
                    <a:pt x="443" y="2311"/>
                    <a:pt x="449" y="2323"/>
                    <a:pt x="458" y="2332"/>
                  </a:cubicBezTo>
                  <a:cubicBezTo>
                    <a:pt x="480" y="2332"/>
                    <a:pt x="480" y="2314"/>
                    <a:pt x="484" y="2295"/>
                  </a:cubicBezTo>
                  <a:cubicBezTo>
                    <a:pt x="505" y="2260"/>
                    <a:pt x="484" y="2242"/>
                    <a:pt x="462" y="2238"/>
                  </a:cubicBezTo>
                  <a:close/>
                  <a:moveTo>
                    <a:pt x="2853" y="2718"/>
                  </a:moveTo>
                  <a:cubicBezTo>
                    <a:pt x="2875" y="2718"/>
                    <a:pt x="2893" y="2734"/>
                    <a:pt x="2897" y="2756"/>
                  </a:cubicBezTo>
                  <a:cubicBezTo>
                    <a:pt x="2897" y="2763"/>
                    <a:pt x="2889" y="2768"/>
                    <a:pt x="2879" y="2768"/>
                  </a:cubicBezTo>
                  <a:cubicBezTo>
                    <a:pt x="2865" y="2768"/>
                    <a:pt x="2845" y="2759"/>
                    <a:pt x="2834" y="2737"/>
                  </a:cubicBezTo>
                  <a:cubicBezTo>
                    <a:pt x="2834" y="2718"/>
                    <a:pt x="2834" y="2718"/>
                    <a:pt x="2853" y="2718"/>
                  </a:cubicBezTo>
                  <a:close/>
                  <a:moveTo>
                    <a:pt x="587" y="3044"/>
                  </a:moveTo>
                  <a:cubicBezTo>
                    <a:pt x="609" y="3044"/>
                    <a:pt x="609" y="3063"/>
                    <a:pt x="606" y="3081"/>
                  </a:cubicBezTo>
                  <a:lnTo>
                    <a:pt x="587" y="3081"/>
                  </a:lnTo>
                  <a:lnTo>
                    <a:pt x="565" y="3063"/>
                  </a:lnTo>
                  <a:lnTo>
                    <a:pt x="587" y="3044"/>
                  </a:lnTo>
                  <a:close/>
                  <a:moveTo>
                    <a:pt x="480" y="3097"/>
                  </a:moveTo>
                  <a:lnTo>
                    <a:pt x="521" y="3135"/>
                  </a:lnTo>
                  <a:cubicBezTo>
                    <a:pt x="570" y="3167"/>
                    <a:pt x="581" y="3174"/>
                    <a:pt x="562" y="3174"/>
                  </a:cubicBezTo>
                  <a:cubicBezTo>
                    <a:pt x="557" y="3174"/>
                    <a:pt x="549" y="3173"/>
                    <a:pt x="540" y="3172"/>
                  </a:cubicBezTo>
                  <a:cubicBezTo>
                    <a:pt x="538" y="3173"/>
                    <a:pt x="536" y="3173"/>
                    <a:pt x="533" y="3173"/>
                  </a:cubicBezTo>
                  <a:cubicBezTo>
                    <a:pt x="510" y="3173"/>
                    <a:pt x="486" y="3158"/>
                    <a:pt x="477" y="3135"/>
                  </a:cubicBezTo>
                  <a:cubicBezTo>
                    <a:pt x="480" y="3116"/>
                    <a:pt x="480" y="3097"/>
                    <a:pt x="480" y="3097"/>
                  </a:cubicBezTo>
                  <a:close/>
                  <a:moveTo>
                    <a:pt x="2912" y="3351"/>
                  </a:moveTo>
                  <a:cubicBezTo>
                    <a:pt x="2928" y="3354"/>
                    <a:pt x="2940" y="3360"/>
                    <a:pt x="2953" y="3370"/>
                  </a:cubicBezTo>
                  <a:cubicBezTo>
                    <a:pt x="2953" y="3370"/>
                    <a:pt x="2975" y="3389"/>
                    <a:pt x="2953" y="3389"/>
                  </a:cubicBezTo>
                  <a:lnTo>
                    <a:pt x="2931" y="3389"/>
                  </a:lnTo>
                  <a:cubicBezTo>
                    <a:pt x="2909" y="3370"/>
                    <a:pt x="2890" y="3351"/>
                    <a:pt x="2912" y="3351"/>
                  </a:cubicBezTo>
                  <a:close/>
                  <a:moveTo>
                    <a:pt x="557" y="3538"/>
                  </a:moveTo>
                  <a:cubicBezTo>
                    <a:pt x="565" y="3538"/>
                    <a:pt x="584" y="3552"/>
                    <a:pt x="615" y="3567"/>
                  </a:cubicBezTo>
                  <a:cubicBezTo>
                    <a:pt x="626" y="3589"/>
                    <a:pt x="630" y="3598"/>
                    <a:pt x="625" y="3598"/>
                  </a:cubicBezTo>
                  <a:cubicBezTo>
                    <a:pt x="621" y="3598"/>
                    <a:pt x="611" y="3592"/>
                    <a:pt x="593" y="3583"/>
                  </a:cubicBezTo>
                  <a:cubicBezTo>
                    <a:pt x="571" y="3564"/>
                    <a:pt x="552" y="3545"/>
                    <a:pt x="552" y="3545"/>
                  </a:cubicBezTo>
                  <a:cubicBezTo>
                    <a:pt x="552" y="3540"/>
                    <a:pt x="554" y="3538"/>
                    <a:pt x="557" y="3538"/>
                  </a:cubicBezTo>
                  <a:close/>
                  <a:moveTo>
                    <a:pt x="484" y="3693"/>
                  </a:moveTo>
                  <a:cubicBezTo>
                    <a:pt x="499" y="3696"/>
                    <a:pt x="515" y="3702"/>
                    <a:pt x="524" y="3711"/>
                  </a:cubicBezTo>
                  <a:lnTo>
                    <a:pt x="524" y="3730"/>
                  </a:lnTo>
                  <a:cubicBezTo>
                    <a:pt x="502" y="3730"/>
                    <a:pt x="484" y="3730"/>
                    <a:pt x="484" y="3711"/>
                  </a:cubicBezTo>
                  <a:lnTo>
                    <a:pt x="484" y="3693"/>
                  </a:lnTo>
                  <a:close/>
                  <a:moveTo>
                    <a:pt x="432" y="4060"/>
                  </a:moveTo>
                  <a:cubicBezTo>
                    <a:pt x="438" y="4060"/>
                    <a:pt x="452" y="4088"/>
                    <a:pt x="449" y="4103"/>
                  </a:cubicBezTo>
                  <a:lnTo>
                    <a:pt x="430" y="4100"/>
                  </a:lnTo>
                  <a:cubicBezTo>
                    <a:pt x="430" y="4081"/>
                    <a:pt x="408" y="4062"/>
                    <a:pt x="430" y="4062"/>
                  </a:cubicBezTo>
                  <a:lnTo>
                    <a:pt x="430" y="4065"/>
                  </a:lnTo>
                  <a:cubicBezTo>
                    <a:pt x="430" y="4062"/>
                    <a:pt x="431" y="4060"/>
                    <a:pt x="432" y="4060"/>
                  </a:cubicBezTo>
                  <a:close/>
                  <a:moveTo>
                    <a:pt x="2925" y="4097"/>
                  </a:moveTo>
                  <a:cubicBezTo>
                    <a:pt x="2925" y="4097"/>
                    <a:pt x="2944" y="4097"/>
                    <a:pt x="2944" y="4116"/>
                  </a:cubicBezTo>
                  <a:cubicBezTo>
                    <a:pt x="2931" y="4125"/>
                    <a:pt x="2918" y="4131"/>
                    <a:pt x="2903" y="4134"/>
                  </a:cubicBezTo>
                  <a:lnTo>
                    <a:pt x="2903" y="4116"/>
                  </a:lnTo>
                  <a:cubicBezTo>
                    <a:pt x="2903" y="4097"/>
                    <a:pt x="2925" y="4097"/>
                    <a:pt x="2925" y="4097"/>
                  </a:cubicBezTo>
                  <a:close/>
                  <a:moveTo>
                    <a:pt x="531" y="4216"/>
                  </a:moveTo>
                  <a:cubicBezTo>
                    <a:pt x="552" y="4216"/>
                    <a:pt x="574" y="4216"/>
                    <a:pt x="574" y="4235"/>
                  </a:cubicBezTo>
                  <a:cubicBezTo>
                    <a:pt x="588" y="4248"/>
                    <a:pt x="581" y="4261"/>
                    <a:pt x="561" y="4261"/>
                  </a:cubicBezTo>
                  <a:cubicBezTo>
                    <a:pt x="553" y="4261"/>
                    <a:pt x="542" y="4259"/>
                    <a:pt x="531" y="4254"/>
                  </a:cubicBezTo>
                  <a:lnTo>
                    <a:pt x="531" y="4216"/>
                  </a:lnTo>
                  <a:close/>
                  <a:moveTo>
                    <a:pt x="2966" y="4282"/>
                  </a:moveTo>
                  <a:lnTo>
                    <a:pt x="2966" y="4301"/>
                  </a:lnTo>
                  <a:lnTo>
                    <a:pt x="2944" y="4319"/>
                  </a:lnTo>
                  <a:lnTo>
                    <a:pt x="2944" y="4301"/>
                  </a:lnTo>
                  <a:cubicBezTo>
                    <a:pt x="2944" y="4282"/>
                    <a:pt x="2944" y="4282"/>
                    <a:pt x="2966" y="4282"/>
                  </a:cubicBezTo>
                  <a:close/>
                  <a:moveTo>
                    <a:pt x="2976" y="4343"/>
                  </a:moveTo>
                  <a:cubicBezTo>
                    <a:pt x="2973" y="4343"/>
                    <a:pt x="2973" y="4348"/>
                    <a:pt x="2984" y="4357"/>
                  </a:cubicBezTo>
                  <a:cubicBezTo>
                    <a:pt x="2984" y="4348"/>
                    <a:pt x="2979" y="4343"/>
                    <a:pt x="2976" y="4343"/>
                  </a:cubicBezTo>
                  <a:close/>
                  <a:moveTo>
                    <a:pt x="568" y="4385"/>
                  </a:moveTo>
                  <a:lnTo>
                    <a:pt x="568" y="4404"/>
                  </a:lnTo>
                  <a:cubicBezTo>
                    <a:pt x="568" y="4417"/>
                    <a:pt x="568" y="4421"/>
                    <a:pt x="560" y="4421"/>
                  </a:cubicBezTo>
                  <a:cubicBezTo>
                    <a:pt x="557" y="4421"/>
                    <a:pt x="553" y="4421"/>
                    <a:pt x="546" y="4420"/>
                  </a:cubicBezTo>
                  <a:lnTo>
                    <a:pt x="546" y="4401"/>
                  </a:lnTo>
                  <a:lnTo>
                    <a:pt x="568" y="4385"/>
                  </a:lnTo>
                  <a:close/>
                  <a:moveTo>
                    <a:pt x="2962" y="4470"/>
                  </a:moveTo>
                  <a:lnTo>
                    <a:pt x="2962" y="4489"/>
                  </a:lnTo>
                  <a:lnTo>
                    <a:pt x="2940" y="4507"/>
                  </a:lnTo>
                  <a:lnTo>
                    <a:pt x="2940" y="4489"/>
                  </a:lnTo>
                  <a:cubicBezTo>
                    <a:pt x="2940" y="4470"/>
                    <a:pt x="2940" y="4470"/>
                    <a:pt x="2962" y="4470"/>
                  </a:cubicBezTo>
                  <a:close/>
                  <a:moveTo>
                    <a:pt x="3058" y="4537"/>
                  </a:moveTo>
                  <a:cubicBezTo>
                    <a:pt x="3056" y="4537"/>
                    <a:pt x="3052" y="4538"/>
                    <a:pt x="3047" y="4543"/>
                  </a:cubicBezTo>
                  <a:lnTo>
                    <a:pt x="3047" y="4543"/>
                  </a:lnTo>
                  <a:cubicBezTo>
                    <a:pt x="3057" y="4540"/>
                    <a:pt x="3060" y="4537"/>
                    <a:pt x="3058" y="4537"/>
                  </a:cubicBezTo>
                  <a:close/>
                  <a:moveTo>
                    <a:pt x="628" y="4592"/>
                  </a:moveTo>
                  <a:cubicBezTo>
                    <a:pt x="612" y="4592"/>
                    <a:pt x="596" y="4598"/>
                    <a:pt x="584" y="4608"/>
                  </a:cubicBezTo>
                  <a:cubicBezTo>
                    <a:pt x="584" y="4626"/>
                    <a:pt x="603" y="4626"/>
                    <a:pt x="603" y="4626"/>
                  </a:cubicBezTo>
                  <a:cubicBezTo>
                    <a:pt x="603" y="4626"/>
                    <a:pt x="625" y="4626"/>
                    <a:pt x="625" y="4608"/>
                  </a:cubicBezTo>
                  <a:lnTo>
                    <a:pt x="628" y="4592"/>
                  </a:lnTo>
                  <a:close/>
                  <a:moveTo>
                    <a:pt x="2940" y="4598"/>
                  </a:moveTo>
                  <a:cubicBezTo>
                    <a:pt x="2962" y="4598"/>
                    <a:pt x="2959" y="4598"/>
                    <a:pt x="2959" y="4617"/>
                  </a:cubicBezTo>
                  <a:cubicBezTo>
                    <a:pt x="2959" y="4639"/>
                    <a:pt x="2959" y="4648"/>
                    <a:pt x="2955" y="4648"/>
                  </a:cubicBezTo>
                  <a:cubicBezTo>
                    <a:pt x="2953" y="4648"/>
                    <a:pt x="2948" y="4644"/>
                    <a:pt x="2940" y="4636"/>
                  </a:cubicBezTo>
                  <a:cubicBezTo>
                    <a:pt x="2918" y="4617"/>
                    <a:pt x="2918" y="4598"/>
                    <a:pt x="2940" y="4598"/>
                  </a:cubicBezTo>
                  <a:close/>
                  <a:moveTo>
                    <a:pt x="474" y="4699"/>
                  </a:moveTo>
                  <a:cubicBezTo>
                    <a:pt x="487" y="4699"/>
                    <a:pt x="496" y="4705"/>
                    <a:pt x="496" y="4717"/>
                  </a:cubicBezTo>
                  <a:cubicBezTo>
                    <a:pt x="496" y="4736"/>
                    <a:pt x="496" y="4755"/>
                    <a:pt x="474" y="4755"/>
                  </a:cubicBezTo>
                  <a:cubicBezTo>
                    <a:pt x="474" y="4755"/>
                    <a:pt x="452" y="4752"/>
                    <a:pt x="452" y="4736"/>
                  </a:cubicBezTo>
                  <a:cubicBezTo>
                    <a:pt x="455" y="4720"/>
                    <a:pt x="465" y="4708"/>
                    <a:pt x="474" y="4699"/>
                  </a:cubicBezTo>
                  <a:close/>
                  <a:moveTo>
                    <a:pt x="2790" y="4746"/>
                  </a:moveTo>
                  <a:cubicBezTo>
                    <a:pt x="2812" y="4746"/>
                    <a:pt x="2831" y="4746"/>
                    <a:pt x="2831" y="4764"/>
                  </a:cubicBezTo>
                  <a:lnTo>
                    <a:pt x="2812" y="4783"/>
                  </a:lnTo>
                  <a:lnTo>
                    <a:pt x="2790" y="4764"/>
                  </a:lnTo>
                  <a:lnTo>
                    <a:pt x="2790" y="4746"/>
                  </a:lnTo>
                  <a:close/>
                  <a:moveTo>
                    <a:pt x="23" y="4927"/>
                  </a:moveTo>
                  <a:cubicBezTo>
                    <a:pt x="1" y="4927"/>
                    <a:pt x="1" y="4946"/>
                    <a:pt x="45" y="4965"/>
                  </a:cubicBezTo>
                  <a:cubicBezTo>
                    <a:pt x="64" y="4965"/>
                    <a:pt x="64" y="4965"/>
                    <a:pt x="67" y="4946"/>
                  </a:cubicBezTo>
                  <a:cubicBezTo>
                    <a:pt x="54" y="4937"/>
                    <a:pt x="39" y="4930"/>
                    <a:pt x="23" y="4927"/>
                  </a:cubicBezTo>
                  <a:close/>
                  <a:moveTo>
                    <a:pt x="761" y="4918"/>
                  </a:moveTo>
                  <a:cubicBezTo>
                    <a:pt x="758" y="4918"/>
                    <a:pt x="753" y="4923"/>
                    <a:pt x="744" y="4930"/>
                  </a:cubicBezTo>
                  <a:lnTo>
                    <a:pt x="744" y="4965"/>
                  </a:lnTo>
                  <a:cubicBezTo>
                    <a:pt x="749" y="4966"/>
                    <a:pt x="753" y="4966"/>
                    <a:pt x="756" y="4966"/>
                  </a:cubicBezTo>
                  <a:cubicBezTo>
                    <a:pt x="763" y="4966"/>
                    <a:pt x="763" y="4963"/>
                    <a:pt x="766" y="4949"/>
                  </a:cubicBezTo>
                  <a:cubicBezTo>
                    <a:pt x="766" y="4927"/>
                    <a:pt x="766" y="4918"/>
                    <a:pt x="761" y="4918"/>
                  </a:cubicBezTo>
                  <a:close/>
                  <a:moveTo>
                    <a:pt x="2831" y="4971"/>
                  </a:moveTo>
                  <a:cubicBezTo>
                    <a:pt x="2831" y="4971"/>
                    <a:pt x="2850" y="4971"/>
                    <a:pt x="2850" y="4990"/>
                  </a:cubicBezTo>
                  <a:lnTo>
                    <a:pt x="2831" y="5009"/>
                  </a:lnTo>
                  <a:cubicBezTo>
                    <a:pt x="2818" y="5009"/>
                    <a:pt x="2809" y="4999"/>
                    <a:pt x="2809" y="4990"/>
                  </a:cubicBezTo>
                  <a:cubicBezTo>
                    <a:pt x="2809" y="4971"/>
                    <a:pt x="2809" y="4971"/>
                    <a:pt x="2831" y="4971"/>
                  </a:cubicBezTo>
                  <a:close/>
                  <a:moveTo>
                    <a:pt x="482" y="5040"/>
                  </a:moveTo>
                  <a:cubicBezTo>
                    <a:pt x="487" y="5040"/>
                    <a:pt x="487" y="5049"/>
                    <a:pt x="487" y="5071"/>
                  </a:cubicBezTo>
                  <a:cubicBezTo>
                    <a:pt x="484" y="5090"/>
                    <a:pt x="465" y="5090"/>
                    <a:pt x="465" y="5090"/>
                  </a:cubicBezTo>
                  <a:cubicBezTo>
                    <a:pt x="443" y="5087"/>
                    <a:pt x="465" y="5071"/>
                    <a:pt x="465" y="5053"/>
                  </a:cubicBezTo>
                  <a:cubicBezTo>
                    <a:pt x="474" y="5045"/>
                    <a:pt x="479" y="5040"/>
                    <a:pt x="482" y="5040"/>
                  </a:cubicBezTo>
                  <a:close/>
                  <a:moveTo>
                    <a:pt x="521" y="5369"/>
                  </a:moveTo>
                  <a:cubicBezTo>
                    <a:pt x="540" y="5369"/>
                    <a:pt x="540" y="5385"/>
                    <a:pt x="499" y="5404"/>
                  </a:cubicBezTo>
                  <a:cubicBezTo>
                    <a:pt x="477" y="5404"/>
                    <a:pt x="477" y="5404"/>
                    <a:pt x="477" y="5385"/>
                  </a:cubicBezTo>
                  <a:cubicBezTo>
                    <a:pt x="490" y="5375"/>
                    <a:pt x="505" y="5369"/>
                    <a:pt x="521" y="5369"/>
                  </a:cubicBezTo>
                  <a:close/>
                  <a:moveTo>
                    <a:pt x="499" y="5495"/>
                  </a:moveTo>
                  <a:lnTo>
                    <a:pt x="518" y="5513"/>
                  </a:lnTo>
                  <a:lnTo>
                    <a:pt x="518" y="5532"/>
                  </a:lnTo>
                  <a:cubicBezTo>
                    <a:pt x="499" y="5532"/>
                    <a:pt x="477" y="5532"/>
                    <a:pt x="477" y="5513"/>
                  </a:cubicBezTo>
                  <a:lnTo>
                    <a:pt x="499" y="5495"/>
                  </a:lnTo>
                  <a:close/>
                  <a:moveTo>
                    <a:pt x="2768" y="6479"/>
                  </a:moveTo>
                  <a:cubicBezTo>
                    <a:pt x="2787" y="6485"/>
                    <a:pt x="2806" y="6491"/>
                    <a:pt x="2799" y="6510"/>
                  </a:cubicBezTo>
                  <a:lnTo>
                    <a:pt x="2793" y="6526"/>
                  </a:lnTo>
                  <a:cubicBezTo>
                    <a:pt x="2781" y="6519"/>
                    <a:pt x="2768" y="6507"/>
                    <a:pt x="2762" y="6494"/>
                  </a:cubicBezTo>
                  <a:lnTo>
                    <a:pt x="2768" y="6479"/>
                  </a:lnTo>
                  <a:close/>
                  <a:moveTo>
                    <a:pt x="643" y="6654"/>
                  </a:moveTo>
                  <a:lnTo>
                    <a:pt x="668" y="6660"/>
                  </a:lnTo>
                  <a:lnTo>
                    <a:pt x="678" y="6676"/>
                  </a:lnTo>
                  <a:cubicBezTo>
                    <a:pt x="664" y="6682"/>
                    <a:pt x="652" y="6687"/>
                    <a:pt x="643" y="6687"/>
                  </a:cubicBezTo>
                  <a:cubicBezTo>
                    <a:pt x="638" y="6687"/>
                    <a:pt x="633" y="6685"/>
                    <a:pt x="631" y="6679"/>
                  </a:cubicBezTo>
                  <a:lnTo>
                    <a:pt x="643" y="6654"/>
                  </a:lnTo>
                  <a:close/>
                  <a:moveTo>
                    <a:pt x="910" y="7005"/>
                  </a:moveTo>
                  <a:lnTo>
                    <a:pt x="910" y="7005"/>
                  </a:lnTo>
                  <a:cubicBezTo>
                    <a:pt x="922" y="7018"/>
                    <a:pt x="922" y="7018"/>
                    <a:pt x="907" y="7030"/>
                  </a:cubicBezTo>
                  <a:cubicBezTo>
                    <a:pt x="894" y="7039"/>
                    <a:pt x="878" y="7046"/>
                    <a:pt x="863" y="7046"/>
                  </a:cubicBezTo>
                  <a:cubicBezTo>
                    <a:pt x="850" y="7030"/>
                    <a:pt x="894" y="7018"/>
                    <a:pt x="910" y="7005"/>
                  </a:cubicBezTo>
                  <a:close/>
                  <a:moveTo>
                    <a:pt x="1211" y="7086"/>
                  </a:moveTo>
                  <a:lnTo>
                    <a:pt x="1223" y="7096"/>
                  </a:lnTo>
                  <a:cubicBezTo>
                    <a:pt x="1213" y="7109"/>
                    <a:pt x="1203" y="7123"/>
                    <a:pt x="1192" y="7123"/>
                  </a:cubicBezTo>
                  <a:cubicBezTo>
                    <a:pt x="1190" y="7123"/>
                    <a:pt x="1188" y="7123"/>
                    <a:pt x="1185" y="7121"/>
                  </a:cubicBezTo>
                  <a:lnTo>
                    <a:pt x="1173" y="7112"/>
                  </a:lnTo>
                  <a:cubicBezTo>
                    <a:pt x="1182" y="7099"/>
                    <a:pt x="1198" y="7093"/>
                    <a:pt x="1211" y="7086"/>
                  </a:cubicBezTo>
                  <a:close/>
                  <a:moveTo>
                    <a:pt x="2418" y="7073"/>
                  </a:moveTo>
                  <a:cubicBezTo>
                    <a:pt x="2422" y="7073"/>
                    <a:pt x="2426" y="7076"/>
                    <a:pt x="2433" y="7083"/>
                  </a:cubicBezTo>
                  <a:cubicBezTo>
                    <a:pt x="2448" y="7099"/>
                    <a:pt x="2420" y="7121"/>
                    <a:pt x="2408" y="7133"/>
                  </a:cubicBezTo>
                  <a:cubicBezTo>
                    <a:pt x="2386" y="7133"/>
                    <a:pt x="2376" y="7105"/>
                    <a:pt x="2392" y="7093"/>
                  </a:cubicBezTo>
                  <a:cubicBezTo>
                    <a:pt x="2406" y="7079"/>
                    <a:pt x="2412" y="7073"/>
                    <a:pt x="2418" y="7073"/>
                  </a:cubicBezTo>
                  <a:close/>
                  <a:moveTo>
                    <a:pt x="1320" y="7303"/>
                  </a:moveTo>
                  <a:lnTo>
                    <a:pt x="1336" y="7309"/>
                  </a:lnTo>
                  <a:cubicBezTo>
                    <a:pt x="1328" y="7325"/>
                    <a:pt x="1320" y="7342"/>
                    <a:pt x="1307" y="7342"/>
                  </a:cubicBezTo>
                  <a:cubicBezTo>
                    <a:pt x="1306" y="7342"/>
                    <a:pt x="1304" y="7341"/>
                    <a:pt x="1301" y="7340"/>
                  </a:cubicBezTo>
                  <a:lnTo>
                    <a:pt x="1295" y="7312"/>
                  </a:lnTo>
                  <a:lnTo>
                    <a:pt x="1320" y="7303"/>
                  </a:lnTo>
                  <a:close/>
                  <a:moveTo>
                    <a:pt x="2903" y="1"/>
                  </a:moveTo>
                  <a:cubicBezTo>
                    <a:pt x="2862" y="1"/>
                    <a:pt x="2840" y="1"/>
                    <a:pt x="2818" y="35"/>
                  </a:cubicBezTo>
                  <a:cubicBezTo>
                    <a:pt x="2796" y="111"/>
                    <a:pt x="2774" y="167"/>
                    <a:pt x="2818" y="167"/>
                  </a:cubicBezTo>
                  <a:cubicBezTo>
                    <a:pt x="2846" y="183"/>
                    <a:pt x="2843" y="227"/>
                    <a:pt x="2815" y="242"/>
                  </a:cubicBezTo>
                  <a:cubicBezTo>
                    <a:pt x="2796" y="242"/>
                    <a:pt x="2793" y="317"/>
                    <a:pt x="2793" y="408"/>
                  </a:cubicBezTo>
                  <a:cubicBezTo>
                    <a:pt x="2793" y="521"/>
                    <a:pt x="2790" y="578"/>
                    <a:pt x="2771" y="593"/>
                  </a:cubicBezTo>
                  <a:cubicBezTo>
                    <a:pt x="2759" y="603"/>
                    <a:pt x="2749" y="618"/>
                    <a:pt x="2749" y="631"/>
                  </a:cubicBezTo>
                  <a:cubicBezTo>
                    <a:pt x="2771" y="631"/>
                    <a:pt x="2768" y="744"/>
                    <a:pt x="2768" y="875"/>
                  </a:cubicBezTo>
                  <a:cubicBezTo>
                    <a:pt x="2765" y="1004"/>
                    <a:pt x="2765" y="1135"/>
                    <a:pt x="2787" y="1135"/>
                  </a:cubicBezTo>
                  <a:cubicBezTo>
                    <a:pt x="2784" y="1154"/>
                    <a:pt x="2784" y="1173"/>
                    <a:pt x="2784" y="1173"/>
                  </a:cubicBezTo>
                  <a:cubicBezTo>
                    <a:pt x="2765" y="1173"/>
                    <a:pt x="2765" y="1207"/>
                    <a:pt x="2762" y="1245"/>
                  </a:cubicBezTo>
                  <a:cubicBezTo>
                    <a:pt x="2774" y="1270"/>
                    <a:pt x="2784" y="1295"/>
                    <a:pt x="2784" y="1320"/>
                  </a:cubicBezTo>
                  <a:cubicBezTo>
                    <a:pt x="2762" y="1320"/>
                    <a:pt x="2762" y="1339"/>
                    <a:pt x="2762" y="1377"/>
                  </a:cubicBezTo>
                  <a:cubicBezTo>
                    <a:pt x="2762" y="1414"/>
                    <a:pt x="2762" y="1433"/>
                    <a:pt x="2784" y="1433"/>
                  </a:cubicBezTo>
                  <a:cubicBezTo>
                    <a:pt x="2784" y="1502"/>
                    <a:pt x="2774" y="1571"/>
                    <a:pt x="2759" y="1637"/>
                  </a:cubicBezTo>
                  <a:cubicBezTo>
                    <a:pt x="2737" y="1656"/>
                    <a:pt x="2759" y="1674"/>
                    <a:pt x="2781" y="1693"/>
                  </a:cubicBezTo>
                  <a:cubicBezTo>
                    <a:pt x="2799" y="1693"/>
                    <a:pt x="2818" y="1709"/>
                    <a:pt x="2821" y="1731"/>
                  </a:cubicBezTo>
                  <a:lnTo>
                    <a:pt x="2777" y="1731"/>
                  </a:lnTo>
                  <a:cubicBezTo>
                    <a:pt x="2770" y="1723"/>
                    <a:pt x="2765" y="1718"/>
                    <a:pt x="2762" y="1718"/>
                  </a:cubicBezTo>
                  <a:cubicBezTo>
                    <a:pt x="2759" y="1718"/>
                    <a:pt x="2759" y="1728"/>
                    <a:pt x="2759" y="1750"/>
                  </a:cubicBezTo>
                  <a:lnTo>
                    <a:pt x="2759" y="1787"/>
                  </a:lnTo>
                  <a:cubicBezTo>
                    <a:pt x="2777" y="1787"/>
                    <a:pt x="2777" y="1878"/>
                    <a:pt x="2777" y="2010"/>
                  </a:cubicBezTo>
                  <a:cubicBezTo>
                    <a:pt x="2774" y="2176"/>
                    <a:pt x="2774" y="2232"/>
                    <a:pt x="2793" y="2232"/>
                  </a:cubicBezTo>
                  <a:cubicBezTo>
                    <a:pt x="2815" y="2232"/>
                    <a:pt x="2815" y="2251"/>
                    <a:pt x="2793" y="2307"/>
                  </a:cubicBezTo>
                  <a:cubicBezTo>
                    <a:pt x="2730" y="2420"/>
                    <a:pt x="2730" y="2420"/>
                    <a:pt x="2749" y="2439"/>
                  </a:cubicBezTo>
                  <a:cubicBezTo>
                    <a:pt x="2749" y="2420"/>
                    <a:pt x="2771" y="2420"/>
                    <a:pt x="2793" y="2420"/>
                  </a:cubicBezTo>
                  <a:cubicBezTo>
                    <a:pt x="2834" y="2420"/>
                    <a:pt x="2834" y="2439"/>
                    <a:pt x="2793" y="2458"/>
                  </a:cubicBezTo>
                  <a:cubicBezTo>
                    <a:pt x="2793" y="2458"/>
                    <a:pt x="2793" y="2458"/>
                    <a:pt x="2792" y="2458"/>
                  </a:cubicBezTo>
                  <a:cubicBezTo>
                    <a:pt x="2749" y="2458"/>
                    <a:pt x="2768" y="2737"/>
                    <a:pt x="2809" y="2756"/>
                  </a:cubicBezTo>
                  <a:lnTo>
                    <a:pt x="2790" y="2756"/>
                  </a:lnTo>
                  <a:cubicBezTo>
                    <a:pt x="2768" y="2756"/>
                    <a:pt x="2768" y="2771"/>
                    <a:pt x="2768" y="2846"/>
                  </a:cubicBezTo>
                  <a:cubicBezTo>
                    <a:pt x="2765" y="2884"/>
                    <a:pt x="2765" y="2903"/>
                    <a:pt x="2765" y="2903"/>
                  </a:cubicBezTo>
                  <a:cubicBezTo>
                    <a:pt x="2809" y="2903"/>
                    <a:pt x="2787" y="3016"/>
                    <a:pt x="2765" y="3016"/>
                  </a:cubicBezTo>
                  <a:cubicBezTo>
                    <a:pt x="2743" y="3034"/>
                    <a:pt x="2743" y="3034"/>
                    <a:pt x="2743" y="3069"/>
                  </a:cubicBezTo>
                  <a:cubicBezTo>
                    <a:pt x="2784" y="3125"/>
                    <a:pt x="2762" y="3219"/>
                    <a:pt x="2743" y="3219"/>
                  </a:cubicBezTo>
                  <a:lnTo>
                    <a:pt x="2740" y="3257"/>
                  </a:lnTo>
                  <a:cubicBezTo>
                    <a:pt x="2759" y="3279"/>
                    <a:pt x="2765" y="3304"/>
                    <a:pt x="2762" y="3332"/>
                  </a:cubicBezTo>
                  <a:cubicBezTo>
                    <a:pt x="2762" y="3373"/>
                    <a:pt x="2762" y="3394"/>
                    <a:pt x="2772" y="3394"/>
                  </a:cubicBezTo>
                  <a:cubicBezTo>
                    <a:pt x="2775" y="3394"/>
                    <a:pt x="2779" y="3392"/>
                    <a:pt x="2784" y="3389"/>
                  </a:cubicBezTo>
                  <a:cubicBezTo>
                    <a:pt x="2803" y="3389"/>
                    <a:pt x="2824" y="3389"/>
                    <a:pt x="2824" y="3407"/>
                  </a:cubicBezTo>
                  <a:lnTo>
                    <a:pt x="2803" y="3407"/>
                  </a:lnTo>
                  <a:cubicBezTo>
                    <a:pt x="2781" y="3407"/>
                    <a:pt x="2781" y="3461"/>
                    <a:pt x="2781" y="3536"/>
                  </a:cubicBezTo>
                  <a:cubicBezTo>
                    <a:pt x="2781" y="3630"/>
                    <a:pt x="2781" y="3667"/>
                    <a:pt x="2759" y="3686"/>
                  </a:cubicBezTo>
                  <a:lnTo>
                    <a:pt x="2777" y="3705"/>
                  </a:lnTo>
                  <a:cubicBezTo>
                    <a:pt x="2799" y="3724"/>
                    <a:pt x="2799" y="3740"/>
                    <a:pt x="2777" y="3740"/>
                  </a:cubicBezTo>
                  <a:cubicBezTo>
                    <a:pt x="2756" y="3758"/>
                    <a:pt x="2756" y="3834"/>
                    <a:pt x="2777" y="3871"/>
                  </a:cubicBezTo>
                  <a:cubicBezTo>
                    <a:pt x="2777" y="3890"/>
                    <a:pt x="2777" y="3909"/>
                    <a:pt x="2777" y="3909"/>
                  </a:cubicBezTo>
                  <a:cubicBezTo>
                    <a:pt x="2734" y="3924"/>
                    <a:pt x="2734" y="3984"/>
                    <a:pt x="2774" y="4003"/>
                  </a:cubicBezTo>
                  <a:cubicBezTo>
                    <a:pt x="2756" y="4003"/>
                    <a:pt x="2756" y="4018"/>
                    <a:pt x="2756" y="4037"/>
                  </a:cubicBezTo>
                  <a:cubicBezTo>
                    <a:pt x="2774" y="4075"/>
                    <a:pt x="2774" y="4150"/>
                    <a:pt x="2752" y="4150"/>
                  </a:cubicBezTo>
                  <a:lnTo>
                    <a:pt x="2752" y="4169"/>
                  </a:lnTo>
                  <a:cubicBezTo>
                    <a:pt x="2768" y="4181"/>
                    <a:pt x="2777" y="4203"/>
                    <a:pt x="2774" y="4225"/>
                  </a:cubicBezTo>
                  <a:cubicBezTo>
                    <a:pt x="2771" y="4247"/>
                    <a:pt x="2777" y="4266"/>
                    <a:pt x="2793" y="4282"/>
                  </a:cubicBezTo>
                  <a:cubicBezTo>
                    <a:pt x="2806" y="4291"/>
                    <a:pt x="2812" y="4304"/>
                    <a:pt x="2815" y="4319"/>
                  </a:cubicBezTo>
                  <a:cubicBezTo>
                    <a:pt x="2815" y="4325"/>
                    <a:pt x="2813" y="4327"/>
                    <a:pt x="2810" y="4327"/>
                  </a:cubicBezTo>
                  <a:cubicBezTo>
                    <a:pt x="2802" y="4327"/>
                    <a:pt x="2787" y="4314"/>
                    <a:pt x="2771" y="4301"/>
                  </a:cubicBezTo>
                  <a:cubicBezTo>
                    <a:pt x="2767" y="4292"/>
                    <a:pt x="2763" y="4288"/>
                    <a:pt x="2761" y="4288"/>
                  </a:cubicBezTo>
                  <a:cubicBezTo>
                    <a:pt x="2755" y="4288"/>
                    <a:pt x="2762" y="4329"/>
                    <a:pt x="2793" y="4373"/>
                  </a:cubicBezTo>
                  <a:cubicBezTo>
                    <a:pt x="2816" y="4404"/>
                    <a:pt x="2826" y="4418"/>
                    <a:pt x="2823" y="4418"/>
                  </a:cubicBezTo>
                  <a:cubicBezTo>
                    <a:pt x="2822" y="4418"/>
                    <a:pt x="2811" y="4408"/>
                    <a:pt x="2793" y="4391"/>
                  </a:cubicBezTo>
                  <a:cubicBezTo>
                    <a:pt x="2780" y="4381"/>
                    <a:pt x="2768" y="4370"/>
                    <a:pt x="2764" y="4370"/>
                  </a:cubicBezTo>
                  <a:cubicBezTo>
                    <a:pt x="2760" y="4370"/>
                    <a:pt x="2762" y="4376"/>
                    <a:pt x="2771" y="4391"/>
                  </a:cubicBezTo>
                  <a:cubicBezTo>
                    <a:pt x="2771" y="4391"/>
                    <a:pt x="2771" y="4429"/>
                    <a:pt x="2793" y="4429"/>
                  </a:cubicBezTo>
                  <a:lnTo>
                    <a:pt x="2793" y="4485"/>
                  </a:lnTo>
                  <a:cubicBezTo>
                    <a:pt x="2777" y="4507"/>
                    <a:pt x="2768" y="4532"/>
                    <a:pt x="2771" y="4561"/>
                  </a:cubicBezTo>
                  <a:cubicBezTo>
                    <a:pt x="2790" y="4579"/>
                    <a:pt x="2790" y="4579"/>
                    <a:pt x="2768" y="4598"/>
                  </a:cubicBezTo>
                  <a:cubicBezTo>
                    <a:pt x="2749" y="4598"/>
                    <a:pt x="2749" y="4617"/>
                    <a:pt x="2790" y="4617"/>
                  </a:cubicBezTo>
                  <a:cubicBezTo>
                    <a:pt x="2812" y="4630"/>
                    <a:pt x="2812" y="4661"/>
                    <a:pt x="2790" y="4673"/>
                  </a:cubicBezTo>
                  <a:cubicBezTo>
                    <a:pt x="2787" y="4673"/>
                    <a:pt x="2784" y="4673"/>
                    <a:pt x="2781" y="4673"/>
                  </a:cubicBezTo>
                  <a:cubicBezTo>
                    <a:pt x="2746" y="4673"/>
                    <a:pt x="2748" y="4689"/>
                    <a:pt x="2768" y="4689"/>
                  </a:cubicBezTo>
                  <a:cubicBezTo>
                    <a:pt x="2781" y="4699"/>
                    <a:pt x="2787" y="4714"/>
                    <a:pt x="2790" y="4727"/>
                  </a:cubicBezTo>
                  <a:cubicBezTo>
                    <a:pt x="2768" y="4727"/>
                    <a:pt x="2765" y="4896"/>
                    <a:pt x="2765" y="5062"/>
                  </a:cubicBezTo>
                  <a:cubicBezTo>
                    <a:pt x="2768" y="5084"/>
                    <a:pt x="2784" y="5100"/>
                    <a:pt x="2806" y="5100"/>
                  </a:cubicBezTo>
                  <a:cubicBezTo>
                    <a:pt x="2850" y="5100"/>
                    <a:pt x="2828" y="5100"/>
                    <a:pt x="2806" y="5118"/>
                  </a:cubicBezTo>
                  <a:cubicBezTo>
                    <a:pt x="2755" y="5134"/>
                    <a:pt x="2745" y="5161"/>
                    <a:pt x="2777" y="5161"/>
                  </a:cubicBezTo>
                  <a:cubicBezTo>
                    <a:pt x="2784" y="5161"/>
                    <a:pt x="2794" y="5160"/>
                    <a:pt x="2806" y="5156"/>
                  </a:cubicBezTo>
                  <a:cubicBezTo>
                    <a:pt x="2824" y="5148"/>
                    <a:pt x="2834" y="5144"/>
                    <a:pt x="2838" y="5144"/>
                  </a:cubicBezTo>
                  <a:cubicBezTo>
                    <a:pt x="2842" y="5144"/>
                    <a:pt x="2831" y="5153"/>
                    <a:pt x="2806" y="5175"/>
                  </a:cubicBezTo>
                  <a:cubicBezTo>
                    <a:pt x="2784" y="5194"/>
                    <a:pt x="2784" y="5194"/>
                    <a:pt x="2806" y="5212"/>
                  </a:cubicBezTo>
                  <a:cubicBezTo>
                    <a:pt x="2828" y="5212"/>
                    <a:pt x="2824" y="5231"/>
                    <a:pt x="2806" y="5231"/>
                  </a:cubicBezTo>
                  <a:cubicBezTo>
                    <a:pt x="2784" y="5247"/>
                    <a:pt x="2762" y="5266"/>
                    <a:pt x="2784" y="5266"/>
                  </a:cubicBezTo>
                  <a:cubicBezTo>
                    <a:pt x="2781" y="5281"/>
                    <a:pt x="2774" y="5294"/>
                    <a:pt x="2762" y="5303"/>
                  </a:cubicBezTo>
                  <a:cubicBezTo>
                    <a:pt x="2740" y="5319"/>
                    <a:pt x="2762" y="5338"/>
                    <a:pt x="2781" y="5357"/>
                  </a:cubicBezTo>
                  <a:cubicBezTo>
                    <a:pt x="2811" y="5399"/>
                    <a:pt x="2819" y="5420"/>
                    <a:pt x="2804" y="5420"/>
                  </a:cubicBezTo>
                  <a:cubicBezTo>
                    <a:pt x="2798" y="5420"/>
                    <a:pt x="2791" y="5418"/>
                    <a:pt x="2781" y="5413"/>
                  </a:cubicBezTo>
                  <a:cubicBezTo>
                    <a:pt x="2776" y="5411"/>
                    <a:pt x="2773" y="5410"/>
                    <a:pt x="2770" y="5410"/>
                  </a:cubicBezTo>
                  <a:cubicBezTo>
                    <a:pt x="2741" y="5410"/>
                    <a:pt x="2760" y="5484"/>
                    <a:pt x="2799" y="5504"/>
                  </a:cubicBezTo>
                  <a:cubicBezTo>
                    <a:pt x="2840" y="5523"/>
                    <a:pt x="2840" y="5523"/>
                    <a:pt x="2818" y="5523"/>
                  </a:cubicBezTo>
                  <a:cubicBezTo>
                    <a:pt x="2817" y="5522"/>
                    <a:pt x="2816" y="5522"/>
                    <a:pt x="2814" y="5522"/>
                  </a:cubicBezTo>
                  <a:cubicBezTo>
                    <a:pt x="2806" y="5522"/>
                    <a:pt x="2796" y="5530"/>
                    <a:pt x="2796" y="5538"/>
                  </a:cubicBezTo>
                  <a:cubicBezTo>
                    <a:pt x="2796" y="5556"/>
                    <a:pt x="2796" y="5573"/>
                    <a:pt x="2779" y="5573"/>
                  </a:cubicBezTo>
                  <a:cubicBezTo>
                    <a:pt x="2777" y="5573"/>
                    <a:pt x="2776" y="5573"/>
                    <a:pt x="2774" y="5573"/>
                  </a:cubicBezTo>
                  <a:lnTo>
                    <a:pt x="2774" y="5573"/>
                  </a:lnTo>
                  <a:cubicBezTo>
                    <a:pt x="2774" y="5592"/>
                    <a:pt x="2781" y="5610"/>
                    <a:pt x="2793" y="5629"/>
                  </a:cubicBezTo>
                  <a:cubicBezTo>
                    <a:pt x="2828" y="5661"/>
                    <a:pt x="2812" y="5723"/>
                    <a:pt x="2765" y="5733"/>
                  </a:cubicBezTo>
                  <a:lnTo>
                    <a:pt x="2781" y="5770"/>
                  </a:lnTo>
                  <a:cubicBezTo>
                    <a:pt x="2818" y="5791"/>
                    <a:pt x="2837" y="5808"/>
                    <a:pt x="2807" y="5808"/>
                  </a:cubicBezTo>
                  <a:cubicBezTo>
                    <a:pt x="2805" y="5808"/>
                    <a:pt x="2802" y="5808"/>
                    <a:pt x="2799" y="5808"/>
                  </a:cubicBezTo>
                  <a:lnTo>
                    <a:pt x="2777" y="5805"/>
                  </a:lnTo>
                  <a:lnTo>
                    <a:pt x="2777" y="5805"/>
                  </a:lnTo>
                  <a:cubicBezTo>
                    <a:pt x="2816" y="5826"/>
                    <a:pt x="2792" y="5890"/>
                    <a:pt x="2754" y="5890"/>
                  </a:cubicBezTo>
                  <a:cubicBezTo>
                    <a:pt x="2753" y="5890"/>
                    <a:pt x="2751" y="5890"/>
                    <a:pt x="2749" y="5889"/>
                  </a:cubicBezTo>
                  <a:cubicBezTo>
                    <a:pt x="2743" y="5888"/>
                    <a:pt x="2738" y="5888"/>
                    <a:pt x="2735" y="5888"/>
                  </a:cubicBezTo>
                  <a:cubicBezTo>
                    <a:pt x="2727" y="5888"/>
                    <a:pt x="2726" y="5892"/>
                    <a:pt x="2724" y="5905"/>
                  </a:cubicBezTo>
                  <a:lnTo>
                    <a:pt x="2746" y="5905"/>
                  </a:lnTo>
                  <a:cubicBezTo>
                    <a:pt x="2768" y="5908"/>
                    <a:pt x="2787" y="5911"/>
                    <a:pt x="2787" y="5930"/>
                  </a:cubicBezTo>
                  <a:cubicBezTo>
                    <a:pt x="2784" y="5945"/>
                    <a:pt x="2781" y="5962"/>
                    <a:pt x="2763" y="5962"/>
                  </a:cubicBezTo>
                  <a:cubicBezTo>
                    <a:pt x="2762" y="5962"/>
                    <a:pt x="2760" y="5962"/>
                    <a:pt x="2759" y="5961"/>
                  </a:cubicBezTo>
                  <a:cubicBezTo>
                    <a:pt x="2737" y="5974"/>
                    <a:pt x="2712" y="5990"/>
                    <a:pt x="2734" y="5993"/>
                  </a:cubicBezTo>
                  <a:cubicBezTo>
                    <a:pt x="2730" y="6005"/>
                    <a:pt x="2721" y="6015"/>
                    <a:pt x="2709" y="6021"/>
                  </a:cubicBezTo>
                  <a:cubicBezTo>
                    <a:pt x="2705" y="6040"/>
                    <a:pt x="2702" y="6055"/>
                    <a:pt x="2696" y="6087"/>
                  </a:cubicBezTo>
                  <a:cubicBezTo>
                    <a:pt x="2714" y="6108"/>
                    <a:pt x="2709" y="6137"/>
                    <a:pt x="2690" y="6137"/>
                  </a:cubicBezTo>
                  <a:cubicBezTo>
                    <a:pt x="2689" y="6137"/>
                    <a:pt x="2688" y="6137"/>
                    <a:pt x="2687" y="6137"/>
                  </a:cubicBezTo>
                  <a:lnTo>
                    <a:pt x="2687" y="6137"/>
                  </a:lnTo>
                  <a:cubicBezTo>
                    <a:pt x="2683" y="6156"/>
                    <a:pt x="2687" y="6175"/>
                    <a:pt x="2696" y="6190"/>
                  </a:cubicBezTo>
                  <a:cubicBezTo>
                    <a:pt x="2690" y="6221"/>
                    <a:pt x="2685" y="6235"/>
                    <a:pt x="2670" y="6235"/>
                  </a:cubicBezTo>
                  <a:cubicBezTo>
                    <a:pt x="2668" y="6235"/>
                    <a:pt x="2666" y="6234"/>
                    <a:pt x="2665" y="6234"/>
                  </a:cubicBezTo>
                  <a:cubicBezTo>
                    <a:pt x="2657" y="6232"/>
                    <a:pt x="2652" y="6230"/>
                    <a:pt x="2649" y="6230"/>
                  </a:cubicBezTo>
                  <a:cubicBezTo>
                    <a:pt x="2645" y="6230"/>
                    <a:pt x="2648" y="6235"/>
                    <a:pt x="2658" y="6250"/>
                  </a:cubicBezTo>
                  <a:cubicBezTo>
                    <a:pt x="2680" y="6256"/>
                    <a:pt x="2677" y="6272"/>
                    <a:pt x="2671" y="6287"/>
                  </a:cubicBezTo>
                  <a:lnTo>
                    <a:pt x="2662" y="6319"/>
                  </a:lnTo>
                  <a:cubicBezTo>
                    <a:pt x="2683" y="6325"/>
                    <a:pt x="2683" y="6325"/>
                    <a:pt x="2677" y="6341"/>
                  </a:cubicBezTo>
                  <a:cubicBezTo>
                    <a:pt x="2674" y="6356"/>
                    <a:pt x="2636" y="6397"/>
                    <a:pt x="2633" y="6413"/>
                  </a:cubicBezTo>
                  <a:cubicBezTo>
                    <a:pt x="2620" y="6445"/>
                    <a:pt x="2616" y="6453"/>
                    <a:pt x="2626" y="6453"/>
                  </a:cubicBezTo>
                  <a:cubicBezTo>
                    <a:pt x="2629" y="6453"/>
                    <a:pt x="2635" y="6452"/>
                    <a:pt x="2643" y="6450"/>
                  </a:cubicBezTo>
                  <a:cubicBezTo>
                    <a:pt x="2644" y="6445"/>
                    <a:pt x="2648" y="6442"/>
                    <a:pt x="2650" y="6442"/>
                  </a:cubicBezTo>
                  <a:cubicBezTo>
                    <a:pt x="2655" y="6442"/>
                    <a:pt x="2656" y="6450"/>
                    <a:pt x="2636" y="6466"/>
                  </a:cubicBezTo>
                  <a:cubicBezTo>
                    <a:pt x="2627" y="6479"/>
                    <a:pt x="2593" y="6519"/>
                    <a:pt x="2571" y="6560"/>
                  </a:cubicBezTo>
                  <a:cubicBezTo>
                    <a:pt x="2546" y="6616"/>
                    <a:pt x="2546" y="6613"/>
                    <a:pt x="2564" y="6626"/>
                  </a:cubicBezTo>
                  <a:cubicBezTo>
                    <a:pt x="2601" y="6628"/>
                    <a:pt x="2603" y="6640"/>
                    <a:pt x="2575" y="6640"/>
                  </a:cubicBezTo>
                  <a:cubicBezTo>
                    <a:pt x="2569" y="6640"/>
                    <a:pt x="2563" y="6639"/>
                    <a:pt x="2555" y="6638"/>
                  </a:cubicBezTo>
                  <a:cubicBezTo>
                    <a:pt x="2505" y="6645"/>
                    <a:pt x="2495" y="6657"/>
                    <a:pt x="2514" y="6670"/>
                  </a:cubicBezTo>
                  <a:cubicBezTo>
                    <a:pt x="2527" y="6692"/>
                    <a:pt x="2524" y="6692"/>
                    <a:pt x="2517" y="6707"/>
                  </a:cubicBezTo>
                  <a:cubicBezTo>
                    <a:pt x="2513" y="6704"/>
                    <a:pt x="2509" y="6703"/>
                    <a:pt x="2505" y="6703"/>
                  </a:cubicBezTo>
                  <a:cubicBezTo>
                    <a:pt x="2495" y="6703"/>
                    <a:pt x="2490" y="6717"/>
                    <a:pt x="2492" y="6745"/>
                  </a:cubicBezTo>
                  <a:cubicBezTo>
                    <a:pt x="2488" y="6753"/>
                    <a:pt x="2485" y="6756"/>
                    <a:pt x="2482" y="6756"/>
                  </a:cubicBezTo>
                  <a:cubicBezTo>
                    <a:pt x="2478" y="6756"/>
                    <a:pt x="2473" y="6753"/>
                    <a:pt x="2464" y="6748"/>
                  </a:cubicBezTo>
                  <a:cubicBezTo>
                    <a:pt x="2464" y="6748"/>
                    <a:pt x="2458" y="6761"/>
                    <a:pt x="2448" y="6773"/>
                  </a:cubicBezTo>
                  <a:cubicBezTo>
                    <a:pt x="2463" y="6821"/>
                    <a:pt x="2393" y="6880"/>
                    <a:pt x="2365" y="6880"/>
                  </a:cubicBezTo>
                  <a:cubicBezTo>
                    <a:pt x="2363" y="6880"/>
                    <a:pt x="2362" y="6880"/>
                    <a:pt x="2361" y="6880"/>
                  </a:cubicBezTo>
                  <a:cubicBezTo>
                    <a:pt x="2354" y="6892"/>
                    <a:pt x="2351" y="6905"/>
                    <a:pt x="2354" y="6917"/>
                  </a:cubicBezTo>
                  <a:cubicBezTo>
                    <a:pt x="2368" y="6942"/>
                    <a:pt x="2368" y="6957"/>
                    <a:pt x="2360" y="6957"/>
                  </a:cubicBezTo>
                  <a:cubicBezTo>
                    <a:pt x="2355" y="6957"/>
                    <a:pt x="2346" y="6951"/>
                    <a:pt x="2336" y="6939"/>
                  </a:cubicBezTo>
                  <a:cubicBezTo>
                    <a:pt x="2321" y="6926"/>
                    <a:pt x="2314" y="6919"/>
                    <a:pt x="2311" y="6919"/>
                  </a:cubicBezTo>
                  <a:cubicBezTo>
                    <a:pt x="2308" y="6919"/>
                    <a:pt x="2313" y="6929"/>
                    <a:pt x="2323" y="6952"/>
                  </a:cubicBezTo>
                  <a:cubicBezTo>
                    <a:pt x="2328" y="6970"/>
                    <a:pt x="2296" y="7004"/>
                    <a:pt x="2273" y="7004"/>
                  </a:cubicBezTo>
                  <a:cubicBezTo>
                    <a:pt x="2265" y="7004"/>
                    <a:pt x="2258" y="7000"/>
                    <a:pt x="2254" y="6989"/>
                  </a:cubicBezTo>
                  <a:lnTo>
                    <a:pt x="2226" y="6958"/>
                  </a:lnTo>
                  <a:lnTo>
                    <a:pt x="2226" y="6958"/>
                  </a:lnTo>
                  <a:cubicBezTo>
                    <a:pt x="2229" y="6967"/>
                    <a:pt x="2226" y="6983"/>
                    <a:pt x="2217" y="6992"/>
                  </a:cubicBezTo>
                  <a:cubicBezTo>
                    <a:pt x="2229" y="7008"/>
                    <a:pt x="2220" y="7018"/>
                    <a:pt x="2185" y="7046"/>
                  </a:cubicBezTo>
                  <a:cubicBezTo>
                    <a:pt x="2157" y="7074"/>
                    <a:pt x="2129" y="7102"/>
                    <a:pt x="2097" y="7127"/>
                  </a:cubicBezTo>
                  <a:cubicBezTo>
                    <a:pt x="2078" y="7139"/>
                    <a:pt x="2049" y="7153"/>
                    <a:pt x="2029" y="7153"/>
                  </a:cubicBezTo>
                  <a:cubicBezTo>
                    <a:pt x="2023" y="7153"/>
                    <a:pt x="2017" y="7152"/>
                    <a:pt x="2013" y="7149"/>
                  </a:cubicBezTo>
                  <a:cubicBezTo>
                    <a:pt x="1991" y="7155"/>
                    <a:pt x="1975" y="7171"/>
                    <a:pt x="1969" y="7190"/>
                  </a:cubicBezTo>
                  <a:cubicBezTo>
                    <a:pt x="1965" y="7206"/>
                    <a:pt x="1952" y="7215"/>
                    <a:pt x="1942" y="7215"/>
                  </a:cubicBezTo>
                  <a:cubicBezTo>
                    <a:pt x="1936" y="7215"/>
                    <a:pt x="1930" y="7212"/>
                    <a:pt x="1928" y="7206"/>
                  </a:cubicBezTo>
                  <a:lnTo>
                    <a:pt x="1916" y="7209"/>
                  </a:lnTo>
                  <a:cubicBezTo>
                    <a:pt x="1894" y="7237"/>
                    <a:pt x="1881" y="7240"/>
                    <a:pt x="1881" y="7240"/>
                  </a:cubicBezTo>
                  <a:cubicBezTo>
                    <a:pt x="1877" y="7227"/>
                    <a:pt x="1867" y="7214"/>
                    <a:pt x="1858" y="7214"/>
                  </a:cubicBezTo>
                  <a:cubicBezTo>
                    <a:pt x="1854" y="7214"/>
                    <a:pt x="1850" y="7217"/>
                    <a:pt x="1847" y="7224"/>
                  </a:cubicBezTo>
                  <a:cubicBezTo>
                    <a:pt x="1853" y="7246"/>
                    <a:pt x="1837" y="7249"/>
                    <a:pt x="1812" y="7256"/>
                  </a:cubicBezTo>
                  <a:cubicBezTo>
                    <a:pt x="1793" y="7246"/>
                    <a:pt x="1674" y="7259"/>
                    <a:pt x="1562" y="7234"/>
                  </a:cubicBezTo>
                  <a:cubicBezTo>
                    <a:pt x="1459" y="7217"/>
                    <a:pt x="1360" y="7166"/>
                    <a:pt x="1340" y="7166"/>
                  </a:cubicBezTo>
                  <a:cubicBezTo>
                    <a:pt x="1337" y="7166"/>
                    <a:pt x="1336" y="7167"/>
                    <a:pt x="1336" y="7168"/>
                  </a:cubicBezTo>
                  <a:lnTo>
                    <a:pt x="1298" y="7146"/>
                  </a:lnTo>
                  <a:cubicBezTo>
                    <a:pt x="1286" y="7137"/>
                    <a:pt x="1261" y="7121"/>
                    <a:pt x="1261" y="7121"/>
                  </a:cubicBezTo>
                  <a:cubicBezTo>
                    <a:pt x="1283" y="7086"/>
                    <a:pt x="1211" y="7065"/>
                    <a:pt x="1164" y="7049"/>
                  </a:cubicBezTo>
                  <a:cubicBezTo>
                    <a:pt x="1159" y="7050"/>
                    <a:pt x="1154" y="7051"/>
                    <a:pt x="1149" y="7051"/>
                  </a:cubicBezTo>
                  <a:cubicBezTo>
                    <a:pt x="1136" y="7051"/>
                    <a:pt x="1124" y="7045"/>
                    <a:pt x="1117" y="7033"/>
                  </a:cubicBezTo>
                  <a:cubicBezTo>
                    <a:pt x="1145" y="7002"/>
                    <a:pt x="1110" y="6974"/>
                    <a:pt x="1076" y="6964"/>
                  </a:cubicBezTo>
                  <a:cubicBezTo>
                    <a:pt x="1061" y="6970"/>
                    <a:pt x="1051" y="6973"/>
                    <a:pt x="1044" y="6973"/>
                  </a:cubicBezTo>
                  <a:cubicBezTo>
                    <a:pt x="1030" y="6973"/>
                    <a:pt x="1033" y="6961"/>
                    <a:pt x="1054" y="6942"/>
                  </a:cubicBezTo>
                  <a:cubicBezTo>
                    <a:pt x="1078" y="6921"/>
                    <a:pt x="1071" y="6903"/>
                    <a:pt x="1036" y="6903"/>
                  </a:cubicBezTo>
                  <a:cubicBezTo>
                    <a:pt x="1025" y="6903"/>
                    <a:pt x="1013" y="6904"/>
                    <a:pt x="997" y="6908"/>
                  </a:cubicBezTo>
                  <a:cubicBezTo>
                    <a:pt x="990" y="6909"/>
                    <a:pt x="985" y="6909"/>
                    <a:pt x="981" y="6909"/>
                  </a:cubicBezTo>
                  <a:cubicBezTo>
                    <a:pt x="970" y="6909"/>
                    <a:pt x="971" y="6904"/>
                    <a:pt x="976" y="6883"/>
                  </a:cubicBezTo>
                  <a:cubicBezTo>
                    <a:pt x="992" y="6855"/>
                    <a:pt x="993" y="6840"/>
                    <a:pt x="984" y="6840"/>
                  </a:cubicBezTo>
                  <a:cubicBezTo>
                    <a:pt x="981" y="6840"/>
                    <a:pt x="977" y="6842"/>
                    <a:pt x="972" y="6845"/>
                  </a:cubicBezTo>
                  <a:cubicBezTo>
                    <a:pt x="962" y="6848"/>
                    <a:pt x="954" y="6850"/>
                    <a:pt x="948" y="6850"/>
                  </a:cubicBezTo>
                  <a:cubicBezTo>
                    <a:pt x="929" y="6850"/>
                    <a:pt x="929" y="6836"/>
                    <a:pt x="947" y="6808"/>
                  </a:cubicBezTo>
                  <a:cubicBezTo>
                    <a:pt x="958" y="6774"/>
                    <a:pt x="961" y="6763"/>
                    <a:pt x="949" y="6763"/>
                  </a:cubicBezTo>
                  <a:cubicBezTo>
                    <a:pt x="943" y="6763"/>
                    <a:pt x="934" y="6766"/>
                    <a:pt x="919" y="6770"/>
                  </a:cubicBezTo>
                  <a:cubicBezTo>
                    <a:pt x="916" y="6771"/>
                    <a:pt x="912" y="6771"/>
                    <a:pt x="909" y="6771"/>
                  </a:cubicBezTo>
                  <a:cubicBezTo>
                    <a:pt x="871" y="6771"/>
                    <a:pt x="846" y="6723"/>
                    <a:pt x="872" y="6688"/>
                  </a:cubicBezTo>
                  <a:cubicBezTo>
                    <a:pt x="864" y="6678"/>
                    <a:pt x="872" y="6658"/>
                    <a:pt x="863" y="6658"/>
                  </a:cubicBezTo>
                  <a:cubicBezTo>
                    <a:pt x="861" y="6658"/>
                    <a:pt x="859" y="6659"/>
                    <a:pt x="856" y="6660"/>
                  </a:cubicBezTo>
                  <a:lnTo>
                    <a:pt x="869" y="6638"/>
                  </a:lnTo>
                  <a:lnTo>
                    <a:pt x="853" y="6610"/>
                  </a:lnTo>
                  <a:lnTo>
                    <a:pt x="835" y="6620"/>
                  </a:lnTo>
                  <a:cubicBezTo>
                    <a:pt x="828" y="6604"/>
                    <a:pt x="809" y="6513"/>
                    <a:pt x="775" y="6403"/>
                  </a:cubicBezTo>
                  <a:cubicBezTo>
                    <a:pt x="733" y="6261"/>
                    <a:pt x="726" y="6214"/>
                    <a:pt x="714" y="6214"/>
                  </a:cubicBezTo>
                  <a:cubicBezTo>
                    <a:pt x="711" y="6214"/>
                    <a:pt x="709" y="6215"/>
                    <a:pt x="706" y="6218"/>
                  </a:cubicBezTo>
                  <a:cubicBezTo>
                    <a:pt x="696" y="6225"/>
                    <a:pt x="688" y="6228"/>
                    <a:pt x="683" y="6228"/>
                  </a:cubicBezTo>
                  <a:cubicBezTo>
                    <a:pt x="667" y="6228"/>
                    <a:pt x="670" y="6206"/>
                    <a:pt x="700" y="6187"/>
                  </a:cubicBezTo>
                  <a:cubicBezTo>
                    <a:pt x="703" y="6159"/>
                    <a:pt x="706" y="6131"/>
                    <a:pt x="706" y="6099"/>
                  </a:cubicBezTo>
                  <a:cubicBezTo>
                    <a:pt x="700" y="6068"/>
                    <a:pt x="697" y="6034"/>
                    <a:pt x="715" y="6030"/>
                  </a:cubicBezTo>
                  <a:lnTo>
                    <a:pt x="715" y="6015"/>
                  </a:lnTo>
                  <a:cubicBezTo>
                    <a:pt x="668" y="5987"/>
                    <a:pt x="659" y="5883"/>
                    <a:pt x="675" y="5830"/>
                  </a:cubicBezTo>
                  <a:cubicBezTo>
                    <a:pt x="678" y="5798"/>
                    <a:pt x="668" y="5770"/>
                    <a:pt x="650" y="5745"/>
                  </a:cubicBezTo>
                  <a:cubicBezTo>
                    <a:pt x="628" y="5711"/>
                    <a:pt x="628" y="5711"/>
                    <a:pt x="650" y="5692"/>
                  </a:cubicBezTo>
                  <a:cubicBezTo>
                    <a:pt x="668" y="5692"/>
                    <a:pt x="687" y="5585"/>
                    <a:pt x="646" y="5585"/>
                  </a:cubicBezTo>
                  <a:lnTo>
                    <a:pt x="665" y="5567"/>
                  </a:lnTo>
                  <a:cubicBezTo>
                    <a:pt x="687" y="5548"/>
                    <a:pt x="665" y="5532"/>
                    <a:pt x="646" y="5532"/>
                  </a:cubicBezTo>
                  <a:cubicBezTo>
                    <a:pt x="603" y="5532"/>
                    <a:pt x="603" y="5513"/>
                    <a:pt x="665" y="5495"/>
                  </a:cubicBezTo>
                  <a:cubicBezTo>
                    <a:pt x="709" y="5495"/>
                    <a:pt x="709" y="5479"/>
                    <a:pt x="687" y="5479"/>
                  </a:cubicBezTo>
                  <a:cubicBezTo>
                    <a:pt x="665" y="5460"/>
                    <a:pt x="646" y="5441"/>
                    <a:pt x="668" y="5422"/>
                  </a:cubicBezTo>
                  <a:cubicBezTo>
                    <a:pt x="668" y="5407"/>
                    <a:pt x="668" y="5388"/>
                    <a:pt x="625" y="5388"/>
                  </a:cubicBezTo>
                  <a:cubicBezTo>
                    <a:pt x="603" y="5388"/>
                    <a:pt x="606" y="5369"/>
                    <a:pt x="606" y="5350"/>
                  </a:cubicBezTo>
                  <a:cubicBezTo>
                    <a:pt x="625" y="5350"/>
                    <a:pt x="625" y="5350"/>
                    <a:pt x="646" y="5369"/>
                  </a:cubicBezTo>
                  <a:cubicBezTo>
                    <a:pt x="646" y="5362"/>
                    <a:pt x="646" y="5348"/>
                    <a:pt x="646" y="5332"/>
                  </a:cubicBezTo>
                  <a:cubicBezTo>
                    <a:pt x="646" y="5316"/>
                    <a:pt x="668" y="5278"/>
                    <a:pt x="690" y="5278"/>
                  </a:cubicBezTo>
                  <a:cubicBezTo>
                    <a:pt x="706" y="5267"/>
                    <a:pt x="711" y="5254"/>
                    <a:pt x="695" y="5254"/>
                  </a:cubicBezTo>
                  <a:cubicBezTo>
                    <a:pt x="689" y="5254"/>
                    <a:pt x="680" y="5255"/>
                    <a:pt x="668" y="5259"/>
                  </a:cubicBezTo>
                  <a:cubicBezTo>
                    <a:pt x="628" y="5259"/>
                    <a:pt x="628" y="5259"/>
                    <a:pt x="628" y="5222"/>
                  </a:cubicBezTo>
                  <a:cubicBezTo>
                    <a:pt x="628" y="5203"/>
                    <a:pt x="631" y="5187"/>
                    <a:pt x="650" y="5187"/>
                  </a:cubicBezTo>
                  <a:cubicBezTo>
                    <a:pt x="672" y="5187"/>
                    <a:pt x="672" y="5187"/>
                    <a:pt x="672" y="5150"/>
                  </a:cubicBezTo>
                  <a:cubicBezTo>
                    <a:pt x="675" y="5093"/>
                    <a:pt x="612" y="5037"/>
                    <a:pt x="571" y="5018"/>
                  </a:cubicBezTo>
                  <a:cubicBezTo>
                    <a:pt x="527" y="5015"/>
                    <a:pt x="527" y="5015"/>
                    <a:pt x="571" y="4999"/>
                  </a:cubicBezTo>
                  <a:cubicBezTo>
                    <a:pt x="593" y="4999"/>
                    <a:pt x="593" y="4981"/>
                    <a:pt x="593" y="4962"/>
                  </a:cubicBezTo>
                  <a:cubicBezTo>
                    <a:pt x="579" y="4962"/>
                    <a:pt x="583" y="4953"/>
                    <a:pt x="588" y="4953"/>
                  </a:cubicBezTo>
                  <a:cubicBezTo>
                    <a:pt x="591" y="4953"/>
                    <a:pt x="593" y="4955"/>
                    <a:pt x="593" y="4962"/>
                  </a:cubicBezTo>
                  <a:cubicBezTo>
                    <a:pt x="615" y="4962"/>
                    <a:pt x="615" y="4981"/>
                    <a:pt x="615" y="4999"/>
                  </a:cubicBezTo>
                  <a:lnTo>
                    <a:pt x="634" y="4999"/>
                  </a:lnTo>
                  <a:cubicBezTo>
                    <a:pt x="678" y="4984"/>
                    <a:pt x="678" y="4965"/>
                    <a:pt x="637" y="4946"/>
                  </a:cubicBezTo>
                  <a:cubicBezTo>
                    <a:pt x="615" y="4924"/>
                    <a:pt x="615" y="4924"/>
                    <a:pt x="637" y="4908"/>
                  </a:cubicBezTo>
                  <a:cubicBezTo>
                    <a:pt x="659" y="4890"/>
                    <a:pt x="681" y="4871"/>
                    <a:pt x="659" y="4871"/>
                  </a:cubicBezTo>
                  <a:cubicBezTo>
                    <a:pt x="659" y="4849"/>
                    <a:pt x="668" y="4830"/>
                    <a:pt x="684" y="4814"/>
                  </a:cubicBezTo>
                  <a:cubicBezTo>
                    <a:pt x="684" y="4777"/>
                    <a:pt x="684" y="4761"/>
                    <a:pt x="662" y="4758"/>
                  </a:cubicBezTo>
                  <a:cubicBezTo>
                    <a:pt x="643" y="4758"/>
                    <a:pt x="643" y="4739"/>
                    <a:pt x="643" y="4720"/>
                  </a:cubicBezTo>
                  <a:cubicBezTo>
                    <a:pt x="643" y="4702"/>
                    <a:pt x="643" y="4683"/>
                    <a:pt x="621" y="4683"/>
                  </a:cubicBezTo>
                  <a:cubicBezTo>
                    <a:pt x="603" y="4683"/>
                    <a:pt x="581" y="4664"/>
                    <a:pt x="581" y="4626"/>
                  </a:cubicBezTo>
                  <a:cubicBezTo>
                    <a:pt x="562" y="4589"/>
                    <a:pt x="562" y="4589"/>
                    <a:pt x="606" y="4570"/>
                  </a:cubicBezTo>
                  <a:cubicBezTo>
                    <a:pt x="607" y="4570"/>
                    <a:pt x="609" y="4570"/>
                    <a:pt x="610" y="4570"/>
                  </a:cubicBezTo>
                  <a:cubicBezTo>
                    <a:pt x="628" y="4570"/>
                    <a:pt x="628" y="4553"/>
                    <a:pt x="628" y="4536"/>
                  </a:cubicBezTo>
                  <a:cubicBezTo>
                    <a:pt x="631" y="4520"/>
                    <a:pt x="637" y="4507"/>
                    <a:pt x="650" y="4498"/>
                  </a:cubicBezTo>
                  <a:cubicBezTo>
                    <a:pt x="672" y="4479"/>
                    <a:pt x="650" y="4479"/>
                    <a:pt x="628" y="4479"/>
                  </a:cubicBezTo>
                  <a:lnTo>
                    <a:pt x="587" y="4479"/>
                  </a:lnTo>
                  <a:cubicBezTo>
                    <a:pt x="587" y="4460"/>
                    <a:pt x="631" y="4442"/>
                    <a:pt x="650" y="4442"/>
                  </a:cubicBezTo>
                  <a:cubicBezTo>
                    <a:pt x="693" y="4426"/>
                    <a:pt x="693" y="4426"/>
                    <a:pt x="653" y="4423"/>
                  </a:cubicBezTo>
                  <a:cubicBezTo>
                    <a:pt x="631" y="4423"/>
                    <a:pt x="609" y="4404"/>
                    <a:pt x="631" y="4366"/>
                  </a:cubicBezTo>
                  <a:cubicBezTo>
                    <a:pt x="634" y="4329"/>
                    <a:pt x="634" y="4294"/>
                    <a:pt x="656" y="4294"/>
                  </a:cubicBezTo>
                  <a:cubicBezTo>
                    <a:pt x="668" y="4285"/>
                    <a:pt x="668" y="4266"/>
                    <a:pt x="656" y="4257"/>
                  </a:cubicBezTo>
                  <a:cubicBezTo>
                    <a:pt x="637" y="4238"/>
                    <a:pt x="637" y="4219"/>
                    <a:pt x="659" y="4163"/>
                  </a:cubicBezTo>
                  <a:cubicBezTo>
                    <a:pt x="706" y="4072"/>
                    <a:pt x="706" y="4072"/>
                    <a:pt x="662" y="4069"/>
                  </a:cubicBezTo>
                  <a:cubicBezTo>
                    <a:pt x="640" y="4069"/>
                    <a:pt x="618" y="4069"/>
                    <a:pt x="662" y="4053"/>
                  </a:cubicBezTo>
                  <a:cubicBezTo>
                    <a:pt x="684" y="4034"/>
                    <a:pt x="665" y="4015"/>
                    <a:pt x="643" y="3978"/>
                  </a:cubicBezTo>
                  <a:cubicBezTo>
                    <a:pt x="622" y="3964"/>
                    <a:pt x="597" y="3955"/>
                    <a:pt x="571" y="3955"/>
                  </a:cubicBezTo>
                  <a:cubicBezTo>
                    <a:pt x="567" y="3955"/>
                    <a:pt x="563" y="3955"/>
                    <a:pt x="559" y="3956"/>
                  </a:cubicBezTo>
                  <a:cubicBezTo>
                    <a:pt x="518" y="3956"/>
                    <a:pt x="518" y="3956"/>
                    <a:pt x="540" y="3918"/>
                  </a:cubicBezTo>
                  <a:cubicBezTo>
                    <a:pt x="543" y="3896"/>
                    <a:pt x="562" y="3881"/>
                    <a:pt x="584" y="3881"/>
                  </a:cubicBezTo>
                  <a:cubicBezTo>
                    <a:pt x="593" y="3881"/>
                    <a:pt x="603" y="3890"/>
                    <a:pt x="603" y="3899"/>
                  </a:cubicBezTo>
                  <a:lnTo>
                    <a:pt x="603" y="3918"/>
                  </a:lnTo>
                  <a:cubicBezTo>
                    <a:pt x="608" y="3919"/>
                    <a:pt x="612" y="3919"/>
                    <a:pt x="617" y="3919"/>
                  </a:cubicBezTo>
                  <a:cubicBezTo>
                    <a:pt x="633" y="3919"/>
                    <a:pt x="646" y="3913"/>
                    <a:pt x="646" y="3884"/>
                  </a:cubicBezTo>
                  <a:cubicBezTo>
                    <a:pt x="668" y="3865"/>
                    <a:pt x="668" y="3846"/>
                    <a:pt x="646" y="3846"/>
                  </a:cubicBezTo>
                  <a:cubicBezTo>
                    <a:pt x="668" y="3827"/>
                    <a:pt x="672" y="3790"/>
                    <a:pt x="672" y="3755"/>
                  </a:cubicBezTo>
                  <a:cubicBezTo>
                    <a:pt x="672" y="3718"/>
                    <a:pt x="675" y="3661"/>
                    <a:pt x="697" y="3642"/>
                  </a:cubicBezTo>
                  <a:cubicBezTo>
                    <a:pt x="697" y="3605"/>
                    <a:pt x="697" y="3586"/>
                    <a:pt x="678" y="3586"/>
                  </a:cubicBezTo>
                  <a:cubicBezTo>
                    <a:pt x="634" y="3586"/>
                    <a:pt x="634" y="3567"/>
                    <a:pt x="656" y="3567"/>
                  </a:cubicBezTo>
                  <a:cubicBezTo>
                    <a:pt x="700" y="3548"/>
                    <a:pt x="728" y="3307"/>
                    <a:pt x="684" y="3288"/>
                  </a:cubicBezTo>
                  <a:cubicBezTo>
                    <a:pt x="684" y="3288"/>
                    <a:pt x="684" y="3270"/>
                    <a:pt x="687" y="3251"/>
                  </a:cubicBezTo>
                  <a:cubicBezTo>
                    <a:pt x="709" y="3216"/>
                    <a:pt x="712" y="3103"/>
                    <a:pt x="690" y="3085"/>
                  </a:cubicBezTo>
                  <a:lnTo>
                    <a:pt x="693" y="3028"/>
                  </a:lnTo>
                  <a:cubicBezTo>
                    <a:pt x="715" y="2991"/>
                    <a:pt x="715" y="2972"/>
                    <a:pt x="693" y="2953"/>
                  </a:cubicBezTo>
                  <a:cubicBezTo>
                    <a:pt x="675" y="2934"/>
                    <a:pt x="653" y="2934"/>
                    <a:pt x="675" y="2934"/>
                  </a:cubicBezTo>
                  <a:cubicBezTo>
                    <a:pt x="697" y="2934"/>
                    <a:pt x="697" y="2897"/>
                    <a:pt x="700" y="2824"/>
                  </a:cubicBezTo>
                  <a:cubicBezTo>
                    <a:pt x="700" y="2774"/>
                    <a:pt x="700" y="2758"/>
                    <a:pt x="693" y="2758"/>
                  </a:cubicBezTo>
                  <a:cubicBezTo>
                    <a:pt x="690" y="2758"/>
                    <a:pt x="685" y="2762"/>
                    <a:pt x="678" y="2768"/>
                  </a:cubicBezTo>
                  <a:cubicBezTo>
                    <a:pt x="659" y="2693"/>
                    <a:pt x="681" y="2693"/>
                    <a:pt x="703" y="2693"/>
                  </a:cubicBezTo>
                  <a:cubicBezTo>
                    <a:pt x="711" y="2697"/>
                    <a:pt x="718" y="2698"/>
                    <a:pt x="723" y="2698"/>
                  </a:cubicBezTo>
                  <a:cubicBezTo>
                    <a:pt x="742" y="2698"/>
                    <a:pt x="733" y="2673"/>
                    <a:pt x="681" y="2655"/>
                  </a:cubicBezTo>
                  <a:cubicBezTo>
                    <a:pt x="640" y="2636"/>
                    <a:pt x="643" y="2599"/>
                    <a:pt x="662" y="2599"/>
                  </a:cubicBezTo>
                  <a:cubicBezTo>
                    <a:pt x="684" y="2599"/>
                    <a:pt x="684" y="2618"/>
                    <a:pt x="684" y="2636"/>
                  </a:cubicBezTo>
                  <a:lnTo>
                    <a:pt x="725" y="2636"/>
                  </a:lnTo>
                  <a:cubicBezTo>
                    <a:pt x="725" y="2621"/>
                    <a:pt x="725" y="2621"/>
                    <a:pt x="706" y="2599"/>
                  </a:cubicBezTo>
                  <a:cubicBezTo>
                    <a:pt x="703" y="2586"/>
                    <a:pt x="697" y="2571"/>
                    <a:pt x="684" y="2561"/>
                  </a:cubicBezTo>
                  <a:cubicBezTo>
                    <a:pt x="676" y="2552"/>
                    <a:pt x="665" y="2547"/>
                    <a:pt x="654" y="2547"/>
                  </a:cubicBezTo>
                  <a:cubicBezTo>
                    <a:pt x="643" y="2547"/>
                    <a:pt x="631" y="2552"/>
                    <a:pt x="621" y="2561"/>
                  </a:cubicBezTo>
                  <a:cubicBezTo>
                    <a:pt x="615" y="2567"/>
                    <a:pt x="610" y="2569"/>
                    <a:pt x="607" y="2569"/>
                  </a:cubicBezTo>
                  <a:cubicBezTo>
                    <a:pt x="599" y="2569"/>
                    <a:pt x="599" y="2556"/>
                    <a:pt x="599" y="2542"/>
                  </a:cubicBezTo>
                  <a:cubicBezTo>
                    <a:pt x="614" y="2520"/>
                    <a:pt x="627" y="2511"/>
                    <a:pt x="639" y="2511"/>
                  </a:cubicBezTo>
                  <a:cubicBezTo>
                    <a:pt x="648" y="2511"/>
                    <a:pt x="656" y="2516"/>
                    <a:pt x="665" y="2524"/>
                  </a:cubicBezTo>
                  <a:cubicBezTo>
                    <a:pt x="665" y="2542"/>
                    <a:pt x="687" y="2542"/>
                    <a:pt x="706" y="2546"/>
                  </a:cubicBezTo>
                  <a:cubicBezTo>
                    <a:pt x="728" y="2546"/>
                    <a:pt x="687" y="2452"/>
                    <a:pt x="646" y="2430"/>
                  </a:cubicBezTo>
                  <a:lnTo>
                    <a:pt x="646" y="2430"/>
                  </a:lnTo>
                  <a:lnTo>
                    <a:pt x="668" y="2433"/>
                  </a:lnTo>
                  <a:cubicBezTo>
                    <a:pt x="690" y="2433"/>
                    <a:pt x="690" y="2395"/>
                    <a:pt x="690" y="2358"/>
                  </a:cubicBezTo>
                  <a:cubicBezTo>
                    <a:pt x="693" y="2320"/>
                    <a:pt x="693" y="2301"/>
                    <a:pt x="672" y="2301"/>
                  </a:cubicBezTo>
                  <a:cubicBezTo>
                    <a:pt x="650" y="2301"/>
                    <a:pt x="631" y="2301"/>
                    <a:pt x="631" y="2282"/>
                  </a:cubicBezTo>
                  <a:cubicBezTo>
                    <a:pt x="631" y="2296"/>
                    <a:pt x="618" y="2298"/>
                    <a:pt x="603" y="2298"/>
                  </a:cubicBezTo>
                  <a:cubicBezTo>
                    <a:pt x="598" y="2298"/>
                    <a:pt x="592" y="2298"/>
                    <a:pt x="587" y="2298"/>
                  </a:cubicBezTo>
                  <a:cubicBezTo>
                    <a:pt x="599" y="2279"/>
                    <a:pt x="615" y="2260"/>
                    <a:pt x="631" y="2245"/>
                  </a:cubicBezTo>
                  <a:cubicBezTo>
                    <a:pt x="678" y="2210"/>
                    <a:pt x="703" y="2154"/>
                    <a:pt x="700" y="2097"/>
                  </a:cubicBezTo>
                  <a:cubicBezTo>
                    <a:pt x="700" y="2060"/>
                    <a:pt x="703" y="2003"/>
                    <a:pt x="725" y="1985"/>
                  </a:cubicBezTo>
                  <a:cubicBezTo>
                    <a:pt x="725" y="1950"/>
                    <a:pt x="725" y="1931"/>
                    <a:pt x="703" y="1928"/>
                  </a:cubicBezTo>
                  <a:lnTo>
                    <a:pt x="706" y="1894"/>
                  </a:lnTo>
                  <a:cubicBezTo>
                    <a:pt x="728" y="1875"/>
                    <a:pt x="728" y="1837"/>
                    <a:pt x="706" y="1837"/>
                  </a:cubicBezTo>
                  <a:cubicBezTo>
                    <a:pt x="687" y="1819"/>
                    <a:pt x="706" y="1800"/>
                    <a:pt x="709" y="1781"/>
                  </a:cubicBezTo>
                  <a:cubicBezTo>
                    <a:pt x="735" y="1759"/>
                    <a:pt x="746" y="1750"/>
                    <a:pt x="737" y="1750"/>
                  </a:cubicBezTo>
                  <a:cubicBezTo>
                    <a:pt x="730" y="1750"/>
                    <a:pt x="714" y="1754"/>
                    <a:pt x="687" y="1762"/>
                  </a:cubicBezTo>
                  <a:cubicBezTo>
                    <a:pt x="665" y="1762"/>
                    <a:pt x="643" y="1797"/>
                    <a:pt x="643" y="1815"/>
                  </a:cubicBezTo>
                  <a:lnTo>
                    <a:pt x="643" y="1872"/>
                  </a:lnTo>
                  <a:lnTo>
                    <a:pt x="621" y="1815"/>
                  </a:lnTo>
                  <a:cubicBezTo>
                    <a:pt x="621" y="1797"/>
                    <a:pt x="603" y="1759"/>
                    <a:pt x="581" y="1759"/>
                  </a:cubicBezTo>
                  <a:cubicBezTo>
                    <a:pt x="581" y="1759"/>
                    <a:pt x="562" y="1759"/>
                    <a:pt x="562" y="1740"/>
                  </a:cubicBezTo>
                  <a:lnTo>
                    <a:pt x="603" y="1740"/>
                  </a:lnTo>
                  <a:cubicBezTo>
                    <a:pt x="621" y="1756"/>
                    <a:pt x="643" y="1762"/>
                    <a:pt x="665" y="1762"/>
                  </a:cubicBezTo>
                  <a:cubicBezTo>
                    <a:pt x="709" y="1743"/>
                    <a:pt x="731" y="1687"/>
                    <a:pt x="690" y="1687"/>
                  </a:cubicBezTo>
                  <a:cubicBezTo>
                    <a:pt x="690" y="1668"/>
                    <a:pt x="690" y="1668"/>
                    <a:pt x="712" y="1649"/>
                  </a:cubicBezTo>
                  <a:cubicBezTo>
                    <a:pt x="714" y="1650"/>
                    <a:pt x="715" y="1650"/>
                    <a:pt x="717" y="1650"/>
                  </a:cubicBezTo>
                  <a:cubicBezTo>
                    <a:pt x="734" y="1650"/>
                    <a:pt x="731" y="1632"/>
                    <a:pt x="690" y="1612"/>
                  </a:cubicBezTo>
                  <a:cubicBezTo>
                    <a:pt x="650" y="1593"/>
                    <a:pt x="650" y="1574"/>
                    <a:pt x="693" y="1558"/>
                  </a:cubicBezTo>
                  <a:cubicBezTo>
                    <a:pt x="737" y="1521"/>
                    <a:pt x="740" y="1446"/>
                    <a:pt x="719" y="1446"/>
                  </a:cubicBezTo>
                  <a:cubicBezTo>
                    <a:pt x="675" y="1446"/>
                    <a:pt x="678" y="1389"/>
                    <a:pt x="700" y="1370"/>
                  </a:cubicBezTo>
                  <a:cubicBezTo>
                    <a:pt x="722" y="1358"/>
                    <a:pt x="722" y="1330"/>
                    <a:pt x="700" y="1314"/>
                  </a:cubicBezTo>
                  <a:lnTo>
                    <a:pt x="700" y="1314"/>
                  </a:lnTo>
                  <a:cubicBezTo>
                    <a:pt x="701" y="1314"/>
                    <a:pt x="703" y="1314"/>
                    <a:pt x="705" y="1314"/>
                  </a:cubicBezTo>
                  <a:cubicBezTo>
                    <a:pt x="725" y="1314"/>
                    <a:pt x="742" y="1297"/>
                    <a:pt x="722" y="1280"/>
                  </a:cubicBezTo>
                  <a:cubicBezTo>
                    <a:pt x="722" y="1280"/>
                    <a:pt x="723" y="1270"/>
                    <a:pt x="716" y="1270"/>
                  </a:cubicBezTo>
                  <a:cubicBezTo>
                    <a:pt x="714" y="1270"/>
                    <a:pt x="709" y="1272"/>
                    <a:pt x="703" y="1276"/>
                  </a:cubicBezTo>
                  <a:lnTo>
                    <a:pt x="659" y="1239"/>
                  </a:lnTo>
                  <a:cubicBezTo>
                    <a:pt x="659" y="1258"/>
                    <a:pt x="640" y="1258"/>
                    <a:pt x="618" y="1258"/>
                  </a:cubicBezTo>
                  <a:cubicBezTo>
                    <a:pt x="596" y="1258"/>
                    <a:pt x="618" y="1182"/>
                    <a:pt x="684" y="1148"/>
                  </a:cubicBezTo>
                  <a:lnTo>
                    <a:pt x="728" y="1110"/>
                  </a:lnTo>
                  <a:lnTo>
                    <a:pt x="684" y="1110"/>
                  </a:lnTo>
                  <a:cubicBezTo>
                    <a:pt x="687" y="1092"/>
                    <a:pt x="687" y="1073"/>
                    <a:pt x="706" y="1073"/>
                  </a:cubicBezTo>
                  <a:cubicBezTo>
                    <a:pt x="728" y="1073"/>
                    <a:pt x="728" y="1073"/>
                    <a:pt x="728" y="1054"/>
                  </a:cubicBezTo>
                  <a:cubicBezTo>
                    <a:pt x="728" y="1044"/>
                    <a:pt x="719" y="1035"/>
                    <a:pt x="709" y="1035"/>
                  </a:cubicBezTo>
                  <a:cubicBezTo>
                    <a:pt x="665" y="1035"/>
                    <a:pt x="665" y="1035"/>
                    <a:pt x="687" y="1016"/>
                  </a:cubicBezTo>
                  <a:cubicBezTo>
                    <a:pt x="731" y="1001"/>
                    <a:pt x="731" y="982"/>
                    <a:pt x="690" y="960"/>
                  </a:cubicBezTo>
                  <a:cubicBezTo>
                    <a:pt x="646" y="960"/>
                    <a:pt x="646" y="960"/>
                    <a:pt x="690" y="941"/>
                  </a:cubicBezTo>
                  <a:cubicBezTo>
                    <a:pt x="692" y="941"/>
                    <a:pt x="694" y="941"/>
                    <a:pt x="696" y="941"/>
                  </a:cubicBezTo>
                  <a:cubicBezTo>
                    <a:pt x="715" y="941"/>
                    <a:pt x="731" y="927"/>
                    <a:pt x="734" y="907"/>
                  </a:cubicBezTo>
                  <a:lnTo>
                    <a:pt x="712" y="907"/>
                  </a:lnTo>
                  <a:cubicBezTo>
                    <a:pt x="672" y="903"/>
                    <a:pt x="672" y="888"/>
                    <a:pt x="693" y="869"/>
                  </a:cubicBezTo>
                  <a:cubicBezTo>
                    <a:pt x="712" y="869"/>
                    <a:pt x="715" y="850"/>
                    <a:pt x="693" y="813"/>
                  </a:cubicBezTo>
                  <a:cubicBezTo>
                    <a:pt x="697" y="775"/>
                    <a:pt x="697" y="756"/>
                    <a:pt x="715" y="756"/>
                  </a:cubicBezTo>
                  <a:cubicBezTo>
                    <a:pt x="727" y="757"/>
                    <a:pt x="736" y="758"/>
                    <a:pt x="742" y="758"/>
                  </a:cubicBezTo>
                  <a:cubicBezTo>
                    <a:pt x="756" y="758"/>
                    <a:pt x="748" y="753"/>
                    <a:pt x="719" y="737"/>
                  </a:cubicBezTo>
                  <a:cubicBezTo>
                    <a:pt x="697" y="719"/>
                    <a:pt x="697" y="719"/>
                    <a:pt x="719" y="684"/>
                  </a:cubicBezTo>
                  <a:cubicBezTo>
                    <a:pt x="740" y="665"/>
                    <a:pt x="740" y="665"/>
                    <a:pt x="719" y="647"/>
                  </a:cubicBezTo>
                  <a:cubicBezTo>
                    <a:pt x="707" y="646"/>
                    <a:pt x="697" y="645"/>
                    <a:pt x="688" y="645"/>
                  </a:cubicBezTo>
                  <a:cubicBezTo>
                    <a:pt x="667" y="645"/>
                    <a:pt x="656" y="649"/>
                    <a:pt x="656" y="662"/>
                  </a:cubicBezTo>
                  <a:cubicBezTo>
                    <a:pt x="656" y="681"/>
                    <a:pt x="656" y="681"/>
                    <a:pt x="634" y="681"/>
                  </a:cubicBezTo>
                  <a:cubicBezTo>
                    <a:pt x="634" y="681"/>
                    <a:pt x="634" y="662"/>
                    <a:pt x="634" y="643"/>
                  </a:cubicBezTo>
                  <a:cubicBezTo>
                    <a:pt x="637" y="618"/>
                    <a:pt x="631" y="590"/>
                    <a:pt x="615" y="568"/>
                  </a:cubicBezTo>
                  <a:cubicBezTo>
                    <a:pt x="606" y="549"/>
                    <a:pt x="591" y="540"/>
                    <a:pt x="581" y="540"/>
                  </a:cubicBezTo>
                  <a:cubicBezTo>
                    <a:pt x="570" y="540"/>
                    <a:pt x="565" y="549"/>
                    <a:pt x="574" y="568"/>
                  </a:cubicBezTo>
                  <a:lnTo>
                    <a:pt x="552" y="584"/>
                  </a:lnTo>
                  <a:cubicBezTo>
                    <a:pt x="490" y="584"/>
                    <a:pt x="490" y="621"/>
                    <a:pt x="552" y="621"/>
                  </a:cubicBezTo>
                  <a:cubicBezTo>
                    <a:pt x="615" y="625"/>
                    <a:pt x="615" y="625"/>
                    <a:pt x="571" y="640"/>
                  </a:cubicBezTo>
                  <a:cubicBezTo>
                    <a:pt x="531" y="640"/>
                    <a:pt x="531" y="659"/>
                    <a:pt x="531" y="678"/>
                  </a:cubicBezTo>
                  <a:cubicBezTo>
                    <a:pt x="531" y="697"/>
                    <a:pt x="527" y="697"/>
                    <a:pt x="509" y="697"/>
                  </a:cubicBezTo>
                  <a:cubicBezTo>
                    <a:pt x="487" y="697"/>
                    <a:pt x="468" y="709"/>
                    <a:pt x="465" y="731"/>
                  </a:cubicBezTo>
                  <a:cubicBezTo>
                    <a:pt x="465" y="750"/>
                    <a:pt x="465" y="750"/>
                    <a:pt x="484" y="750"/>
                  </a:cubicBezTo>
                  <a:cubicBezTo>
                    <a:pt x="487" y="747"/>
                    <a:pt x="491" y="746"/>
                    <a:pt x="493" y="746"/>
                  </a:cubicBezTo>
                  <a:cubicBezTo>
                    <a:pt x="504" y="746"/>
                    <a:pt x="498" y="772"/>
                    <a:pt x="462" y="788"/>
                  </a:cubicBezTo>
                  <a:cubicBezTo>
                    <a:pt x="440" y="806"/>
                    <a:pt x="440" y="806"/>
                    <a:pt x="484" y="806"/>
                  </a:cubicBezTo>
                  <a:cubicBezTo>
                    <a:pt x="524" y="806"/>
                    <a:pt x="524" y="844"/>
                    <a:pt x="480" y="863"/>
                  </a:cubicBezTo>
                  <a:cubicBezTo>
                    <a:pt x="480" y="863"/>
                    <a:pt x="480" y="882"/>
                    <a:pt x="480" y="900"/>
                  </a:cubicBezTo>
                  <a:cubicBezTo>
                    <a:pt x="480" y="919"/>
                    <a:pt x="502" y="919"/>
                    <a:pt x="521" y="919"/>
                  </a:cubicBezTo>
                  <a:cubicBezTo>
                    <a:pt x="565" y="919"/>
                    <a:pt x="565" y="919"/>
                    <a:pt x="543" y="938"/>
                  </a:cubicBezTo>
                  <a:cubicBezTo>
                    <a:pt x="531" y="950"/>
                    <a:pt x="515" y="957"/>
                    <a:pt x="499" y="957"/>
                  </a:cubicBezTo>
                  <a:cubicBezTo>
                    <a:pt x="477" y="957"/>
                    <a:pt x="477" y="976"/>
                    <a:pt x="477" y="991"/>
                  </a:cubicBezTo>
                  <a:cubicBezTo>
                    <a:pt x="477" y="1010"/>
                    <a:pt x="477" y="1048"/>
                    <a:pt x="496" y="1048"/>
                  </a:cubicBezTo>
                  <a:lnTo>
                    <a:pt x="477" y="1048"/>
                  </a:lnTo>
                  <a:cubicBezTo>
                    <a:pt x="474" y="1066"/>
                    <a:pt x="455" y="1066"/>
                    <a:pt x="474" y="1066"/>
                  </a:cubicBezTo>
                  <a:cubicBezTo>
                    <a:pt x="471" y="1088"/>
                    <a:pt x="465" y="1107"/>
                    <a:pt x="452" y="1123"/>
                  </a:cubicBezTo>
                  <a:cubicBezTo>
                    <a:pt x="437" y="1149"/>
                    <a:pt x="452" y="1184"/>
                    <a:pt x="477" y="1184"/>
                  </a:cubicBezTo>
                  <a:cubicBezTo>
                    <a:pt x="488" y="1184"/>
                    <a:pt x="502" y="1178"/>
                    <a:pt x="515" y="1160"/>
                  </a:cubicBezTo>
                  <a:lnTo>
                    <a:pt x="515" y="1179"/>
                  </a:lnTo>
                  <a:cubicBezTo>
                    <a:pt x="515" y="1198"/>
                    <a:pt x="534" y="1198"/>
                    <a:pt x="534" y="1198"/>
                  </a:cubicBezTo>
                  <a:cubicBezTo>
                    <a:pt x="556" y="1198"/>
                    <a:pt x="556" y="1217"/>
                    <a:pt x="556" y="1236"/>
                  </a:cubicBezTo>
                  <a:lnTo>
                    <a:pt x="512" y="1236"/>
                  </a:lnTo>
                  <a:cubicBezTo>
                    <a:pt x="499" y="1232"/>
                    <a:pt x="488" y="1230"/>
                    <a:pt x="479" y="1230"/>
                  </a:cubicBezTo>
                  <a:cubicBezTo>
                    <a:pt x="444" y="1230"/>
                    <a:pt x="440" y="1256"/>
                    <a:pt x="490" y="1273"/>
                  </a:cubicBezTo>
                  <a:lnTo>
                    <a:pt x="471" y="1270"/>
                  </a:lnTo>
                  <a:cubicBezTo>
                    <a:pt x="449" y="1270"/>
                    <a:pt x="449" y="1289"/>
                    <a:pt x="468" y="1327"/>
                  </a:cubicBezTo>
                  <a:cubicBezTo>
                    <a:pt x="468" y="1345"/>
                    <a:pt x="509" y="1367"/>
                    <a:pt x="531" y="1367"/>
                  </a:cubicBezTo>
                  <a:cubicBezTo>
                    <a:pt x="540" y="1367"/>
                    <a:pt x="552" y="1374"/>
                    <a:pt x="549" y="1386"/>
                  </a:cubicBezTo>
                  <a:cubicBezTo>
                    <a:pt x="549" y="1405"/>
                    <a:pt x="549" y="1405"/>
                    <a:pt x="531" y="1405"/>
                  </a:cubicBezTo>
                  <a:cubicBezTo>
                    <a:pt x="529" y="1405"/>
                    <a:pt x="527" y="1405"/>
                    <a:pt x="526" y="1405"/>
                  </a:cubicBezTo>
                  <a:cubicBezTo>
                    <a:pt x="487" y="1405"/>
                    <a:pt x="488" y="1440"/>
                    <a:pt x="527" y="1458"/>
                  </a:cubicBezTo>
                  <a:lnTo>
                    <a:pt x="505" y="1458"/>
                  </a:lnTo>
                  <a:cubicBezTo>
                    <a:pt x="487" y="1458"/>
                    <a:pt x="465" y="1477"/>
                    <a:pt x="480" y="1571"/>
                  </a:cubicBezTo>
                  <a:cubicBezTo>
                    <a:pt x="480" y="1643"/>
                    <a:pt x="477" y="1699"/>
                    <a:pt x="455" y="1699"/>
                  </a:cubicBezTo>
                  <a:cubicBezTo>
                    <a:pt x="437" y="1699"/>
                    <a:pt x="477" y="1775"/>
                    <a:pt x="518" y="1812"/>
                  </a:cubicBezTo>
                  <a:cubicBezTo>
                    <a:pt x="496" y="1812"/>
                    <a:pt x="496" y="1831"/>
                    <a:pt x="493" y="1869"/>
                  </a:cubicBezTo>
                  <a:cubicBezTo>
                    <a:pt x="493" y="1925"/>
                    <a:pt x="493" y="1925"/>
                    <a:pt x="471" y="1925"/>
                  </a:cubicBezTo>
                  <a:cubicBezTo>
                    <a:pt x="453" y="1916"/>
                    <a:pt x="443" y="1910"/>
                    <a:pt x="441" y="1910"/>
                  </a:cubicBezTo>
                  <a:cubicBezTo>
                    <a:pt x="438" y="1910"/>
                    <a:pt x="448" y="1919"/>
                    <a:pt x="471" y="1941"/>
                  </a:cubicBezTo>
                  <a:cubicBezTo>
                    <a:pt x="512" y="1963"/>
                    <a:pt x="490" y="2016"/>
                    <a:pt x="446" y="2016"/>
                  </a:cubicBezTo>
                  <a:cubicBezTo>
                    <a:pt x="427" y="2016"/>
                    <a:pt x="427" y="2035"/>
                    <a:pt x="424" y="2072"/>
                  </a:cubicBezTo>
                  <a:cubicBezTo>
                    <a:pt x="446" y="2091"/>
                    <a:pt x="443" y="2129"/>
                    <a:pt x="443" y="2166"/>
                  </a:cubicBezTo>
                  <a:cubicBezTo>
                    <a:pt x="443" y="2220"/>
                    <a:pt x="443" y="2220"/>
                    <a:pt x="484" y="2223"/>
                  </a:cubicBezTo>
                  <a:cubicBezTo>
                    <a:pt x="527" y="2223"/>
                    <a:pt x="524" y="2242"/>
                    <a:pt x="524" y="2279"/>
                  </a:cubicBezTo>
                  <a:cubicBezTo>
                    <a:pt x="524" y="2298"/>
                    <a:pt x="524" y="2317"/>
                    <a:pt x="502" y="2317"/>
                  </a:cubicBezTo>
                  <a:cubicBezTo>
                    <a:pt x="490" y="2326"/>
                    <a:pt x="484" y="2339"/>
                    <a:pt x="480" y="2351"/>
                  </a:cubicBezTo>
                  <a:cubicBezTo>
                    <a:pt x="480" y="2370"/>
                    <a:pt x="480" y="2389"/>
                    <a:pt x="458" y="2389"/>
                  </a:cubicBezTo>
                  <a:cubicBezTo>
                    <a:pt x="443" y="2405"/>
                    <a:pt x="433" y="2423"/>
                    <a:pt x="433" y="2445"/>
                  </a:cubicBezTo>
                  <a:cubicBezTo>
                    <a:pt x="433" y="2480"/>
                    <a:pt x="433" y="2517"/>
                    <a:pt x="411" y="2517"/>
                  </a:cubicBezTo>
                  <a:cubicBezTo>
                    <a:pt x="411" y="2536"/>
                    <a:pt x="411" y="2536"/>
                    <a:pt x="433" y="2536"/>
                  </a:cubicBezTo>
                  <a:cubicBezTo>
                    <a:pt x="452" y="2536"/>
                    <a:pt x="474" y="2558"/>
                    <a:pt x="449" y="2630"/>
                  </a:cubicBezTo>
                  <a:cubicBezTo>
                    <a:pt x="449" y="2668"/>
                    <a:pt x="449" y="2724"/>
                    <a:pt x="468" y="2724"/>
                  </a:cubicBezTo>
                  <a:cubicBezTo>
                    <a:pt x="468" y="2743"/>
                    <a:pt x="468" y="2743"/>
                    <a:pt x="446" y="2743"/>
                  </a:cubicBezTo>
                  <a:cubicBezTo>
                    <a:pt x="444" y="2743"/>
                    <a:pt x="443" y="2743"/>
                    <a:pt x="441" y="2743"/>
                  </a:cubicBezTo>
                  <a:cubicBezTo>
                    <a:pt x="405" y="2743"/>
                    <a:pt x="407" y="2779"/>
                    <a:pt x="446" y="2818"/>
                  </a:cubicBezTo>
                  <a:cubicBezTo>
                    <a:pt x="465" y="2818"/>
                    <a:pt x="465" y="2837"/>
                    <a:pt x="443" y="2853"/>
                  </a:cubicBezTo>
                  <a:cubicBezTo>
                    <a:pt x="446" y="2868"/>
                    <a:pt x="452" y="2881"/>
                    <a:pt x="465" y="2890"/>
                  </a:cubicBezTo>
                  <a:cubicBezTo>
                    <a:pt x="484" y="2912"/>
                    <a:pt x="484" y="2912"/>
                    <a:pt x="462" y="2947"/>
                  </a:cubicBezTo>
                  <a:cubicBezTo>
                    <a:pt x="440" y="2947"/>
                    <a:pt x="440" y="2966"/>
                    <a:pt x="440" y="2984"/>
                  </a:cubicBezTo>
                  <a:cubicBezTo>
                    <a:pt x="462" y="3022"/>
                    <a:pt x="455" y="3226"/>
                    <a:pt x="433" y="3244"/>
                  </a:cubicBezTo>
                  <a:cubicBezTo>
                    <a:pt x="452" y="3263"/>
                    <a:pt x="452" y="3263"/>
                    <a:pt x="452" y="3282"/>
                  </a:cubicBezTo>
                  <a:cubicBezTo>
                    <a:pt x="408" y="3301"/>
                    <a:pt x="430" y="3320"/>
                    <a:pt x="471" y="3320"/>
                  </a:cubicBezTo>
                  <a:lnTo>
                    <a:pt x="474" y="3301"/>
                  </a:lnTo>
                  <a:lnTo>
                    <a:pt x="474" y="3282"/>
                  </a:lnTo>
                  <a:lnTo>
                    <a:pt x="474" y="3282"/>
                  </a:lnTo>
                  <a:cubicBezTo>
                    <a:pt x="514" y="3285"/>
                    <a:pt x="515" y="3339"/>
                    <a:pt x="457" y="3339"/>
                  </a:cubicBezTo>
                  <a:cubicBezTo>
                    <a:pt x="456" y="3339"/>
                    <a:pt x="454" y="3339"/>
                    <a:pt x="452" y="3338"/>
                  </a:cubicBezTo>
                  <a:cubicBezTo>
                    <a:pt x="408" y="3357"/>
                    <a:pt x="408" y="3357"/>
                    <a:pt x="449" y="3376"/>
                  </a:cubicBezTo>
                  <a:cubicBezTo>
                    <a:pt x="490" y="3395"/>
                    <a:pt x="490" y="3414"/>
                    <a:pt x="449" y="3432"/>
                  </a:cubicBezTo>
                  <a:cubicBezTo>
                    <a:pt x="437" y="3432"/>
                    <a:pt x="428" y="3431"/>
                    <a:pt x="423" y="3431"/>
                  </a:cubicBezTo>
                  <a:cubicBezTo>
                    <a:pt x="408" y="3431"/>
                    <a:pt x="416" y="3435"/>
                    <a:pt x="446" y="3451"/>
                  </a:cubicBezTo>
                  <a:cubicBezTo>
                    <a:pt x="528" y="3488"/>
                    <a:pt x="548" y="3542"/>
                    <a:pt x="471" y="3542"/>
                  </a:cubicBezTo>
                  <a:cubicBezTo>
                    <a:pt x="469" y="3542"/>
                    <a:pt x="467" y="3542"/>
                    <a:pt x="465" y="3542"/>
                  </a:cubicBezTo>
                  <a:cubicBezTo>
                    <a:pt x="424" y="3542"/>
                    <a:pt x="402" y="3561"/>
                    <a:pt x="402" y="3580"/>
                  </a:cubicBezTo>
                  <a:cubicBezTo>
                    <a:pt x="402" y="3599"/>
                    <a:pt x="421" y="3599"/>
                    <a:pt x="443" y="3599"/>
                  </a:cubicBezTo>
                  <a:cubicBezTo>
                    <a:pt x="455" y="3594"/>
                    <a:pt x="463" y="3591"/>
                    <a:pt x="469" y="3591"/>
                  </a:cubicBezTo>
                  <a:cubicBezTo>
                    <a:pt x="484" y="3591"/>
                    <a:pt x="475" y="3609"/>
                    <a:pt x="443" y="3636"/>
                  </a:cubicBezTo>
                  <a:cubicBezTo>
                    <a:pt x="377" y="3689"/>
                    <a:pt x="377" y="3727"/>
                    <a:pt x="418" y="3783"/>
                  </a:cubicBezTo>
                  <a:cubicBezTo>
                    <a:pt x="445" y="3837"/>
                    <a:pt x="452" y="3882"/>
                    <a:pt x="439" y="3882"/>
                  </a:cubicBezTo>
                  <a:cubicBezTo>
                    <a:pt x="434" y="3882"/>
                    <a:pt x="426" y="3875"/>
                    <a:pt x="415" y="3859"/>
                  </a:cubicBezTo>
                  <a:cubicBezTo>
                    <a:pt x="394" y="3840"/>
                    <a:pt x="384" y="3830"/>
                    <a:pt x="381" y="3830"/>
                  </a:cubicBezTo>
                  <a:lnTo>
                    <a:pt x="381" y="3830"/>
                  </a:lnTo>
                  <a:cubicBezTo>
                    <a:pt x="379" y="3830"/>
                    <a:pt x="383" y="3840"/>
                    <a:pt x="393" y="3859"/>
                  </a:cubicBezTo>
                  <a:lnTo>
                    <a:pt x="390" y="3950"/>
                  </a:lnTo>
                  <a:cubicBezTo>
                    <a:pt x="393" y="3971"/>
                    <a:pt x="411" y="3987"/>
                    <a:pt x="430" y="3990"/>
                  </a:cubicBezTo>
                  <a:cubicBezTo>
                    <a:pt x="390" y="4006"/>
                    <a:pt x="368" y="4044"/>
                    <a:pt x="408" y="4081"/>
                  </a:cubicBezTo>
                  <a:lnTo>
                    <a:pt x="405" y="4119"/>
                  </a:lnTo>
                  <a:cubicBezTo>
                    <a:pt x="405" y="4138"/>
                    <a:pt x="405" y="4138"/>
                    <a:pt x="427" y="4156"/>
                  </a:cubicBezTo>
                  <a:cubicBezTo>
                    <a:pt x="446" y="4175"/>
                    <a:pt x="424" y="4194"/>
                    <a:pt x="405" y="4213"/>
                  </a:cubicBezTo>
                  <a:cubicBezTo>
                    <a:pt x="383" y="4232"/>
                    <a:pt x="361" y="4247"/>
                    <a:pt x="380" y="4247"/>
                  </a:cubicBezTo>
                  <a:cubicBezTo>
                    <a:pt x="402" y="4250"/>
                    <a:pt x="424" y="4288"/>
                    <a:pt x="443" y="4307"/>
                  </a:cubicBezTo>
                  <a:cubicBezTo>
                    <a:pt x="458" y="4320"/>
                    <a:pt x="452" y="4333"/>
                    <a:pt x="439" y="4333"/>
                  </a:cubicBezTo>
                  <a:cubicBezTo>
                    <a:pt x="434" y="4333"/>
                    <a:pt x="427" y="4331"/>
                    <a:pt x="421" y="4326"/>
                  </a:cubicBezTo>
                  <a:cubicBezTo>
                    <a:pt x="417" y="4325"/>
                    <a:pt x="413" y="4324"/>
                    <a:pt x="411" y="4324"/>
                  </a:cubicBezTo>
                  <a:cubicBezTo>
                    <a:pt x="401" y="4324"/>
                    <a:pt x="396" y="4331"/>
                    <a:pt x="377" y="4360"/>
                  </a:cubicBezTo>
                  <a:cubicBezTo>
                    <a:pt x="377" y="4379"/>
                    <a:pt x="377" y="4416"/>
                    <a:pt x="399" y="4416"/>
                  </a:cubicBezTo>
                  <a:cubicBezTo>
                    <a:pt x="418" y="4416"/>
                    <a:pt x="415" y="4529"/>
                    <a:pt x="393" y="4548"/>
                  </a:cubicBezTo>
                  <a:cubicBezTo>
                    <a:pt x="393" y="4548"/>
                    <a:pt x="393" y="4567"/>
                    <a:pt x="393" y="4586"/>
                  </a:cubicBezTo>
                  <a:cubicBezTo>
                    <a:pt x="393" y="4601"/>
                    <a:pt x="411" y="4623"/>
                    <a:pt x="411" y="4642"/>
                  </a:cubicBezTo>
                  <a:cubicBezTo>
                    <a:pt x="415" y="4655"/>
                    <a:pt x="421" y="4670"/>
                    <a:pt x="433" y="4680"/>
                  </a:cubicBezTo>
                  <a:cubicBezTo>
                    <a:pt x="433" y="4699"/>
                    <a:pt x="430" y="4714"/>
                    <a:pt x="411" y="4714"/>
                  </a:cubicBezTo>
                  <a:cubicBezTo>
                    <a:pt x="452" y="4736"/>
                    <a:pt x="452" y="4736"/>
                    <a:pt x="408" y="4752"/>
                  </a:cubicBezTo>
                  <a:cubicBezTo>
                    <a:pt x="368" y="4752"/>
                    <a:pt x="368" y="4752"/>
                    <a:pt x="408" y="4771"/>
                  </a:cubicBezTo>
                  <a:cubicBezTo>
                    <a:pt x="430" y="4789"/>
                    <a:pt x="430" y="4789"/>
                    <a:pt x="408" y="4808"/>
                  </a:cubicBezTo>
                  <a:cubicBezTo>
                    <a:pt x="386" y="4808"/>
                    <a:pt x="386" y="4827"/>
                    <a:pt x="408" y="4827"/>
                  </a:cubicBezTo>
                  <a:cubicBezTo>
                    <a:pt x="449" y="4846"/>
                    <a:pt x="468" y="4902"/>
                    <a:pt x="427" y="4902"/>
                  </a:cubicBezTo>
                  <a:cubicBezTo>
                    <a:pt x="427" y="4918"/>
                    <a:pt x="433" y="4930"/>
                    <a:pt x="446" y="4940"/>
                  </a:cubicBezTo>
                  <a:cubicBezTo>
                    <a:pt x="487" y="4959"/>
                    <a:pt x="487" y="4959"/>
                    <a:pt x="446" y="4959"/>
                  </a:cubicBezTo>
                  <a:cubicBezTo>
                    <a:pt x="402" y="4974"/>
                    <a:pt x="402" y="4993"/>
                    <a:pt x="443" y="5015"/>
                  </a:cubicBezTo>
                  <a:cubicBezTo>
                    <a:pt x="455" y="5024"/>
                    <a:pt x="455" y="5043"/>
                    <a:pt x="443" y="5053"/>
                  </a:cubicBezTo>
                  <a:cubicBezTo>
                    <a:pt x="423" y="5084"/>
                    <a:pt x="400" y="5183"/>
                    <a:pt x="431" y="5183"/>
                  </a:cubicBezTo>
                  <a:cubicBezTo>
                    <a:pt x="433" y="5183"/>
                    <a:pt x="436" y="5183"/>
                    <a:pt x="440" y="5181"/>
                  </a:cubicBezTo>
                  <a:lnTo>
                    <a:pt x="440" y="5219"/>
                  </a:lnTo>
                  <a:cubicBezTo>
                    <a:pt x="415" y="5256"/>
                    <a:pt x="415" y="5275"/>
                    <a:pt x="437" y="5294"/>
                  </a:cubicBezTo>
                  <a:lnTo>
                    <a:pt x="458" y="5313"/>
                  </a:lnTo>
                  <a:cubicBezTo>
                    <a:pt x="437" y="5313"/>
                    <a:pt x="418" y="5325"/>
                    <a:pt x="415" y="5347"/>
                  </a:cubicBezTo>
                  <a:cubicBezTo>
                    <a:pt x="415" y="5366"/>
                    <a:pt x="415" y="5366"/>
                    <a:pt x="433" y="5366"/>
                  </a:cubicBezTo>
                  <a:cubicBezTo>
                    <a:pt x="440" y="5361"/>
                    <a:pt x="444" y="5358"/>
                    <a:pt x="448" y="5358"/>
                  </a:cubicBezTo>
                  <a:cubicBezTo>
                    <a:pt x="455" y="5358"/>
                    <a:pt x="455" y="5372"/>
                    <a:pt x="455" y="5385"/>
                  </a:cubicBezTo>
                  <a:cubicBezTo>
                    <a:pt x="452" y="5407"/>
                    <a:pt x="433" y="5422"/>
                    <a:pt x="415" y="5422"/>
                  </a:cubicBezTo>
                  <a:lnTo>
                    <a:pt x="411" y="5441"/>
                  </a:lnTo>
                  <a:cubicBezTo>
                    <a:pt x="455" y="5441"/>
                    <a:pt x="455" y="5460"/>
                    <a:pt x="433" y="5460"/>
                  </a:cubicBezTo>
                  <a:cubicBezTo>
                    <a:pt x="418" y="5473"/>
                    <a:pt x="408" y="5495"/>
                    <a:pt x="411" y="5513"/>
                  </a:cubicBezTo>
                  <a:cubicBezTo>
                    <a:pt x="426" y="5513"/>
                    <a:pt x="421" y="5522"/>
                    <a:pt x="416" y="5522"/>
                  </a:cubicBezTo>
                  <a:cubicBezTo>
                    <a:pt x="414" y="5522"/>
                    <a:pt x="411" y="5520"/>
                    <a:pt x="411" y="5513"/>
                  </a:cubicBezTo>
                  <a:lnTo>
                    <a:pt x="393" y="5513"/>
                  </a:lnTo>
                  <a:cubicBezTo>
                    <a:pt x="371" y="5532"/>
                    <a:pt x="393" y="5532"/>
                    <a:pt x="411" y="5532"/>
                  </a:cubicBezTo>
                  <a:lnTo>
                    <a:pt x="411" y="5570"/>
                  </a:lnTo>
                  <a:cubicBezTo>
                    <a:pt x="411" y="5583"/>
                    <a:pt x="413" y="5596"/>
                    <a:pt x="421" y="5596"/>
                  </a:cubicBezTo>
                  <a:cubicBezTo>
                    <a:pt x="424" y="5596"/>
                    <a:pt x="428" y="5594"/>
                    <a:pt x="433" y="5589"/>
                  </a:cubicBezTo>
                  <a:cubicBezTo>
                    <a:pt x="455" y="5589"/>
                    <a:pt x="477" y="5589"/>
                    <a:pt x="477" y="5607"/>
                  </a:cubicBezTo>
                  <a:cubicBezTo>
                    <a:pt x="479" y="5607"/>
                    <a:pt x="480" y="5607"/>
                    <a:pt x="482" y="5607"/>
                  </a:cubicBezTo>
                  <a:cubicBezTo>
                    <a:pt x="491" y="5607"/>
                    <a:pt x="486" y="5614"/>
                    <a:pt x="481" y="5614"/>
                  </a:cubicBezTo>
                  <a:cubicBezTo>
                    <a:pt x="479" y="5614"/>
                    <a:pt x="477" y="5612"/>
                    <a:pt x="477" y="5607"/>
                  </a:cubicBezTo>
                  <a:cubicBezTo>
                    <a:pt x="455" y="5607"/>
                    <a:pt x="433" y="5607"/>
                    <a:pt x="433" y="5626"/>
                  </a:cubicBezTo>
                  <a:cubicBezTo>
                    <a:pt x="437" y="5645"/>
                    <a:pt x="415" y="5645"/>
                    <a:pt x="415" y="5645"/>
                  </a:cubicBezTo>
                  <a:cubicBezTo>
                    <a:pt x="410" y="5643"/>
                    <a:pt x="406" y="5642"/>
                    <a:pt x="402" y="5642"/>
                  </a:cubicBezTo>
                  <a:cubicBezTo>
                    <a:pt x="376" y="5642"/>
                    <a:pt x="395" y="5703"/>
                    <a:pt x="415" y="5717"/>
                  </a:cubicBezTo>
                  <a:cubicBezTo>
                    <a:pt x="458" y="5755"/>
                    <a:pt x="462" y="5770"/>
                    <a:pt x="418" y="5773"/>
                  </a:cubicBezTo>
                  <a:cubicBezTo>
                    <a:pt x="377" y="5777"/>
                    <a:pt x="421" y="5811"/>
                    <a:pt x="484" y="5824"/>
                  </a:cubicBezTo>
                  <a:lnTo>
                    <a:pt x="549" y="5839"/>
                  </a:lnTo>
                  <a:lnTo>
                    <a:pt x="487" y="5842"/>
                  </a:lnTo>
                  <a:cubicBezTo>
                    <a:pt x="402" y="5867"/>
                    <a:pt x="402" y="5867"/>
                    <a:pt x="449" y="5918"/>
                  </a:cubicBezTo>
                  <a:cubicBezTo>
                    <a:pt x="474" y="5955"/>
                    <a:pt x="474" y="5952"/>
                    <a:pt x="452" y="5955"/>
                  </a:cubicBezTo>
                  <a:cubicBezTo>
                    <a:pt x="430" y="5958"/>
                    <a:pt x="433" y="5977"/>
                    <a:pt x="440" y="6030"/>
                  </a:cubicBezTo>
                  <a:cubicBezTo>
                    <a:pt x="445" y="6083"/>
                    <a:pt x="449" y="6103"/>
                    <a:pt x="467" y="6103"/>
                  </a:cubicBezTo>
                  <a:cubicBezTo>
                    <a:pt x="468" y="6103"/>
                    <a:pt x="469" y="6103"/>
                    <a:pt x="471" y="6102"/>
                  </a:cubicBezTo>
                  <a:cubicBezTo>
                    <a:pt x="471" y="6102"/>
                    <a:pt x="471" y="6118"/>
                    <a:pt x="474" y="6137"/>
                  </a:cubicBezTo>
                  <a:cubicBezTo>
                    <a:pt x="446" y="6155"/>
                    <a:pt x="454" y="6179"/>
                    <a:pt x="475" y="6179"/>
                  </a:cubicBezTo>
                  <a:cubicBezTo>
                    <a:pt x="483" y="6179"/>
                    <a:pt x="492" y="6176"/>
                    <a:pt x="502" y="6168"/>
                  </a:cubicBezTo>
                  <a:cubicBezTo>
                    <a:pt x="502" y="6168"/>
                    <a:pt x="505" y="6187"/>
                    <a:pt x="509" y="6206"/>
                  </a:cubicBezTo>
                  <a:lnTo>
                    <a:pt x="487" y="6209"/>
                  </a:lnTo>
                  <a:cubicBezTo>
                    <a:pt x="468" y="6212"/>
                    <a:pt x="471" y="6250"/>
                    <a:pt x="509" y="6394"/>
                  </a:cubicBezTo>
                  <a:cubicBezTo>
                    <a:pt x="544" y="6524"/>
                    <a:pt x="559" y="6558"/>
                    <a:pt x="584" y="6558"/>
                  </a:cubicBezTo>
                  <a:cubicBezTo>
                    <a:pt x="589" y="6558"/>
                    <a:pt x="596" y="6557"/>
                    <a:pt x="603" y="6554"/>
                  </a:cubicBezTo>
                  <a:cubicBezTo>
                    <a:pt x="646" y="6557"/>
                    <a:pt x="653" y="6573"/>
                    <a:pt x="615" y="6588"/>
                  </a:cubicBezTo>
                  <a:cubicBezTo>
                    <a:pt x="596" y="6594"/>
                    <a:pt x="584" y="6614"/>
                    <a:pt x="597" y="6614"/>
                  </a:cubicBezTo>
                  <a:cubicBezTo>
                    <a:pt x="598" y="6614"/>
                    <a:pt x="600" y="6614"/>
                    <a:pt x="603" y="6613"/>
                  </a:cubicBezTo>
                  <a:cubicBezTo>
                    <a:pt x="609" y="6632"/>
                    <a:pt x="609" y="6651"/>
                    <a:pt x="603" y="6670"/>
                  </a:cubicBezTo>
                  <a:cubicBezTo>
                    <a:pt x="591" y="6722"/>
                    <a:pt x="604" y="6740"/>
                    <a:pt x="620" y="6740"/>
                  </a:cubicBezTo>
                  <a:cubicBezTo>
                    <a:pt x="624" y="6740"/>
                    <a:pt x="629" y="6738"/>
                    <a:pt x="634" y="6735"/>
                  </a:cubicBezTo>
                  <a:cubicBezTo>
                    <a:pt x="645" y="6724"/>
                    <a:pt x="650" y="6719"/>
                    <a:pt x="653" y="6719"/>
                  </a:cubicBezTo>
                  <a:cubicBezTo>
                    <a:pt x="657" y="6719"/>
                    <a:pt x="649" y="6736"/>
                    <a:pt x="643" y="6754"/>
                  </a:cubicBezTo>
                  <a:cubicBezTo>
                    <a:pt x="633" y="6776"/>
                    <a:pt x="624" y="6797"/>
                    <a:pt x="634" y="6797"/>
                  </a:cubicBezTo>
                  <a:cubicBezTo>
                    <a:pt x="635" y="6797"/>
                    <a:pt x="637" y="6796"/>
                    <a:pt x="640" y="6795"/>
                  </a:cubicBezTo>
                  <a:cubicBezTo>
                    <a:pt x="668" y="6804"/>
                    <a:pt x="740" y="6886"/>
                    <a:pt x="706" y="6908"/>
                  </a:cubicBezTo>
                  <a:lnTo>
                    <a:pt x="728" y="6939"/>
                  </a:lnTo>
                  <a:cubicBezTo>
                    <a:pt x="730" y="6937"/>
                    <a:pt x="733" y="6936"/>
                    <a:pt x="736" y="6936"/>
                  </a:cubicBezTo>
                  <a:cubicBezTo>
                    <a:pt x="750" y="6936"/>
                    <a:pt x="769" y="6962"/>
                    <a:pt x="788" y="6986"/>
                  </a:cubicBezTo>
                  <a:cubicBezTo>
                    <a:pt x="809" y="7018"/>
                    <a:pt x="822" y="7030"/>
                    <a:pt x="806" y="7043"/>
                  </a:cubicBezTo>
                  <a:cubicBezTo>
                    <a:pt x="778" y="7043"/>
                    <a:pt x="788" y="7058"/>
                    <a:pt x="828" y="7071"/>
                  </a:cubicBezTo>
                  <a:cubicBezTo>
                    <a:pt x="841" y="7086"/>
                    <a:pt x="885" y="7074"/>
                    <a:pt x="897" y="7086"/>
                  </a:cubicBezTo>
                  <a:cubicBezTo>
                    <a:pt x="905" y="7078"/>
                    <a:pt x="915" y="7074"/>
                    <a:pt x="926" y="7074"/>
                  </a:cubicBezTo>
                  <a:cubicBezTo>
                    <a:pt x="935" y="7074"/>
                    <a:pt x="945" y="7077"/>
                    <a:pt x="954" y="7083"/>
                  </a:cubicBezTo>
                  <a:lnTo>
                    <a:pt x="938" y="7096"/>
                  </a:lnTo>
                  <a:lnTo>
                    <a:pt x="907" y="7127"/>
                  </a:lnTo>
                  <a:cubicBezTo>
                    <a:pt x="915" y="7136"/>
                    <a:pt x="923" y="7144"/>
                    <a:pt x="933" y="7144"/>
                  </a:cubicBezTo>
                  <a:cubicBezTo>
                    <a:pt x="937" y="7144"/>
                    <a:pt x="942" y="7142"/>
                    <a:pt x="947" y="7137"/>
                  </a:cubicBezTo>
                  <a:lnTo>
                    <a:pt x="947" y="7137"/>
                  </a:lnTo>
                  <a:cubicBezTo>
                    <a:pt x="944" y="7165"/>
                    <a:pt x="960" y="7177"/>
                    <a:pt x="985" y="7202"/>
                  </a:cubicBezTo>
                  <a:cubicBezTo>
                    <a:pt x="1011" y="7226"/>
                    <a:pt x="1038" y="7247"/>
                    <a:pt x="1064" y="7247"/>
                  </a:cubicBezTo>
                  <a:cubicBezTo>
                    <a:pt x="1066" y="7247"/>
                    <a:pt x="1068" y="7247"/>
                    <a:pt x="1070" y="7246"/>
                  </a:cubicBezTo>
                  <a:lnTo>
                    <a:pt x="1070" y="7246"/>
                  </a:lnTo>
                  <a:cubicBezTo>
                    <a:pt x="1059" y="7283"/>
                    <a:pt x="1123" y="7335"/>
                    <a:pt x="1166" y="7335"/>
                  </a:cubicBezTo>
                  <a:cubicBezTo>
                    <a:pt x="1174" y="7335"/>
                    <a:pt x="1182" y="7332"/>
                    <a:pt x="1189" y="7328"/>
                  </a:cubicBezTo>
                  <a:cubicBezTo>
                    <a:pt x="1192" y="7321"/>
                    <a:pt x="1196" y="7318"/>
                    <a:pt x="1201" y="7318"/>
                  </a:cubicBezTo>
                  <a:cubicBezTo>
                    <a:pt x="1208" y="7318"/>
                    <a:pt x="1216" y="7327"/>
                    <a:pt x="1220" y="7343"/>
                  </a:cubicBezTo>
                  <a:cubicBezTo>
                    <a:pt x="1224" y="7361"/>
                    <a:pt x="1225" y="7368"/>
                    <a:pt x="1232" y="7368"/>
                  </a:cubicBezTo>
                  <a:cubicBezTo>
                    <a:pt x="1236" y="7368"/>
                    <a:pt x="1242" y="7366"/>
                    <a:pt x="1251" y="7362"/>
                  </a:cubicBezTo>
                  <a:cubicBezTo>
                    <a:pt x="1256" y="7360"/>
                    <a:pt x="1259" y="7359"/>
                    <a:pt x="1262" y="7359"/>
                  </a:cubicBezTo>
                  <a:cubicBezTo>
                    <a:pt x="1279" y="7359"/>
                    <a:pt x="1284" y="7383"/>
                    <a:pt x="1292" y="7406"/>
                  </a:cubicBezTo>
                  <a:cubicBezTo>
                    <a:pt x="1290" y="7440"/>
                    <a:pt x="1299" y="7452"/>
                    <a:pt x="1314" y="7452"/>
                  </a:cubicBezTo>
                  <a:cubicBezTo>
                    <a:pt x="1321" y="7452"/>
                    <a:pt x="1328" y="7450"/>
                    <a:pt x="1336" y="7447"/>
                  </a:cubicBezTo>
                  <a:cubicBezTo>
                    <a:pt x="1344" y="7446"/>
                    <a:pt x="1352" y="7446"/>
                    <a:pt x="1359" y="7446"/>
                  </a:cubicBezTo>
                  <a:cubicBezTo>
                    <a:pt x="1383" y="7446"/>
                    <a:pt x="1406" y="7449"/>
                    <a:pt x="1430" y="7456"/>
                  </a:cubicBezTo>
                  <a:cubicBezTo>
                    <a:pt x="1471" y="7447"/>
                    <a:pt x="1486" y="7450"/>
                    <a:pt x="1474" y="7425"/>
                  </a:cubicBezTo>
                  <a:cubicBezTo>
                    <a:pt x="1480" y="7409"/>
                    <a:pt x="1489" y="7397"/>
                    <a:pt x="1502" y="7387"/>
                  </a:cubicBezTo>
                  <a:cubicBezTo>
                    <a:pt x="1512" y="7384"/>
                    <a:pt x="1518" y="7383"/>
                    <a:pt x="1523" y="7383"/>
                  </a:cubicBezTo>
                  <a:cubicBezTo>
                    <a:pt x="1534" y="7383"/>
                    <a:pt x="1530" y="7391"/>
                    <a:pt x="1521" y="7391"/>
                  </a:cubicBezTo>
                  <a:cubicBezTo>
                    <a:pt x="1520" y="7391"/>
                    <a:pt x="1519" y="7391"/>
                    <a:pt x="1518" y="7390"/>
                  </a:cubicBezTo>
                  <a:cubicBezTo>
                    <a:pt x="1480" y="7406"/>
                    <a:pt x="1496" y="7409"/>
                    <a:pt x="1508" y="7434"/>
                  </a:cubicBezTo>
                  <a:cubicBezTo>
                    <a:pt x="1521" y="7456"/>
                    <a:pt x="1558" y="7463"/>
                    <a:pt x="1574" y="7466"/>
                  </a:cubicBezTo>
                  <a:lnTo>
                    <a:pt x="1646" y="7472"/>
                  </a:lnTo>
                  <a:cubicBezTo>
                    <a:pt x="1673" y="7484"/>
                    <a:pt x="1691" y="7490"/>
                    <a:pt x="1702" y="7490"/>
                  </a:cubicBezTo>
                  <a:cubicBezTo>
                    <a:pt x="1714" y="7490"/>
                    <a:pt x="1718" y="7484"/>
                    <a:pt x="1718" y="7475"/>
                  </a:cubicBezTo>
                  <a:cubicBezTo>
                    <a:pt x="1718" y="7466"/>
                    <a:pt x="1718" y="7459"/>
                    <a:pt x="1718" y="7453"/>
                  </a:cubicBezTo>
                  <a:cubicBezTo>
                    <a:pt x="1725" y="7471"/>
                    <a:pt x="1754" y="7478"/>
                    <a:pt x="1789" y="7478"/>
                  </a:cubicBezTo>
                  <a:cubicBezTo>
                    <a:pt x="1854" y="7478"/>
                    <a:pt x="1942" y="7452"/>
                    <a:pt x="1944" y="7422"/>
                  </a:cubicBezTo>
                  <a:cubicBezTo>
                    <a:pt x="1942" y="7415"/>
                    <a:pt x="1941" y="7413"/>
                    <a:pt x="1941" y="7413"/>
                  </a:cubicBezTo>
                  <a:lnTo>
                    <a:pt x="1941" y="7413"/>
                  </a:lnTo>
                  <a:cubicBezTo>
                    <a:pt x="1941" y="7413"/>
                    <a:pt x="1946" y="7427"/>
                    <a:pt x="1950" y="7441"/>
                  </a:cubicBezTo>
                  <a:cubicBezTo>
                    <a:pt x="1953" y="7451"/>
                    <a:pt x="1958" y="7455"/>
                    <a:pt x="1967" y="7455"/>
                  </a:cubicBezTo>
                  <a:cubicBezTo>
                    <a:pt x="1976" y="7455"/>
                    <a:pt x="1990" y="7450"/>
                    <a:pt x="2010" y="7444"/>
                  </a:cubicBezTo>
                  <a:cubicBezTo>
                    <a:pt x="2025" y="7441"/>
                    <a:pt x="2088" y="7394"/>
                    <a:pt x="2135" y="7372"/>
                  </a:cubicBezTo>
                  <a:cubicBezTo>
                    <a:pt x="2201" y="7340"/>
                    <a:pt x="2248" y="7309"/>
                    <a:pt x="2235" y="7290"/>
                  </a:cubicBezTo>
                  <a:cubicBezTo>
                    <a:pt x="2242" y="7286"/>
                    <a:pt x="2246" y="7284"/>
                    <a:pt x="2249" y="7284"/>
                  </a:cubicBezTo>
                  <a:cubicBezTo>
                    <a:pt x="2253" y="7284"/>
                    <a:pt x="2256" y="7289"/>
                    <a:pt x="2264" y="7300"/>
                  </a:cubicBezTo>
                  <a:cubicBezTo>
                    <a:pt x="2261" y="7313"/>
                    <a:pt x="2263" y="7318"/>
                    <a:pt x="2267" y="7318"/>
                  </a:cubicBezTo>
                  <a:cubicBezTo>
                    <a:pt x="2272" y="7318"/>
                    <a:pt x="2280" y="7312"/>
                    <a:pt x="2289" y="7306"/>
                  </a:cubicBezTo>
                  <a:cubicBezTo>
                    <a:pt x="2304" y="7296"/>
                    <a:pt x="2292" y="7278"/>
                    <a:pt x="2282" y="7262"/>
                  </a:cubicBezTo>
                  <a:cubicBezTo>
                    <a:pt x="2270" y="7243"/>
                    <a:pt x="2282" y="7234"/>
                    <a:pt x="2326" y="7231"/>
                  </a:cubicBezTo>
                  <a:cubicBezTo>
                    <a:pt x="2373" y="7218"/>
                    <a:pt x="2417" y="7184"/>
                    <a:pt x="2436" y="7137"/>
                  </a:cubicBezTo>
                  <a:cubicBezTo>
                    <a:pt x="2444" y="7128"/>
                    <a:pt x="2453" y="7120"/>
                    <a:pt x="2462" y="7120"/>
                  </a:cubicBezTo>
                  <a:cubicBezTo>
                    <a:pt x="2467" y="7120"/>
                    <a:pt x="2471" y="7122"/>
                    <a:pt x="2477" y="7127"/>
                  </a:cubicBezTo>
                  <a:cubicBezTo>
                    <a:pt x="2481" y="7128"/>
                    <a:pt x="2485" y="7129"/>
                    <a:pt x="2488" y="7129"/>
                  </a:cubicBezTo>
                  <a:cubicBezTo>
                    <a:pt x="2521" y="7129"/>
                    <a:pt x="2548" y="7095"/>
                    <a:pt x="2539" y="7061"/>
                  </a:cubicBezTo>
                  <a:cubicBezTo>
                    <a:pt x="2546" y="7055"/>
                    <a:pt x="2549" y="7052"/>
                    <a:pt x="2552" y="7052"/>
                  </a:cubicBezTo>
                  <a:cubicBezTo>
                    <a:pt x="2556" y="7052"/>
                    <a:pt x="2560" y="7055"/>
                    <a:pt x="2568" y="7061"/>
                  </a:cubicBezTo>
                  <a:cubicBezTo>
                    <a:pt x="2579" y="7061"/>
                    <a:pt x="2589" y="7064"/>
                    <a:pt x="2595" y="7064"/>
                  </a:cubicBezTo>
                  <a:cubicBezTo>
                    <a:pt x="2603" y="7064"/>
                    <a:pt x="2604" y="7059"/>
                    <a:pt x="2593" y="7033"/>
                  </a:cubicBezTo>
                  <a:cubicBezTo>
                    <a:pt x="2602" y="6989"/>
                    <a:pt x="2630" y="6952"/>
                    <a:pt x="2671" y="6933"/>
                  </a:cubicBezTo>
                  <a:cubicBezTo>
                    <a:pt x="2683" y="6917"/>
                    <a:pt x="2693" y="6902"/>
                    <a:pt x="2677" y="6889"/>
                  </a:cubicBezTo>
                  <a:lnTo>
                    <a:pt x="2658" y="6877"/>
                  </a:lnTo>
                  <a:lnTo>
                    <a:pt x="2658" y="6877"/>
                  </a:lnTo>
                  <a:cubicBezTo>
                    <a:pt x="2674" y="6880"/>
                    <a:pt x="2685" y="6882"/>
                    <a:pt x="2690" y="6882"/>
                  </a:cubicBezTo>
                  <a:cubicBezTo>
                    <a:pt x="2702" y="6882"/>
                    <a:pt x="2696" y="6873"/>
                    <a:pt x="2677" y="6848"/>
                  </a:cubicBezTo>
                  <a:cubicBezTo>
                    <a:pt x="2666" y="6839"/>
                    <a:pt x="2668" y="6828"/>
                    <a:pt x="2676" y="6828"/>
                  </a:cubicBezTo>
                  <a:cubicBezTo>
                    <a:pt x="2679" y="6828"/>
                    <a:pt x="2683" y="6829"/>
                    <a:pt x="2687" y="6833"/>
                  </a:cubicBezTo>
                  <a:cubicBezTo>
                    <a:pt x="2702" y="6830"/>
                    <a:pt x="2715" y="6823"/>
                    <a:pt x="2724" y="6811"/>
                  </a:cubicBezTo>
                  <a:cubicBezTo>
                    <a:pt x="2734" y="6795"/>
                    <a:pt x="2762" y="6707"/>
                    <a:pt x="2799" y="6623"/>
                  </a:cubicBezTo>
                  <a:cubicBezTo>
                    <a:pt x="2856" y="6491"/>
                    <a:pt x="2868" y="6435"/>
                    <a:pt x="2850" y="6432"/>
                  </a:cubicBezTo>
                  <a:cubicBezTo>
                    <a:pt x="2834" y="6406"/>
                    <a:pt x="2834" y="6406"/>
                    <a:pt x="2859" y="6394"/>
                  </a:cubicBezTo>
                  <a:cubicBezTo>
                    <a:pt x="2878" y="6388"/>
                    <a:pt x="2893" y="6369"/>
                    <a:pt x="2897" y="6350"/>
                  </a:cubicBezTo>
                  <a:cubicBezTo>
                    <a:pt x="2899" y="6334"/>
                    <a:pt x="2904" y="6317"/>
                    <a:pt x="2918" y="6317"/>
                  </a:cubicBezTo>
                  <a:cubicBezTo>
                    <a:pt x="2920" y="6317"/>
                    <a:pt x="2922" y="6318"/>
                    <a:pt x="2925" y="6319"/>
                  </a:cubicBezTo>
                  <a:cubicBezTo>
                    <a:pt x="2909" y="6297"/>
                    <a:pt x="2909" y="6297"/>
                    <a:pt x="2915" y="6278"/>
                  </a:cubicBezTo>
                  <a:lnTo>
                    <a:pt x="2915" y="6278"/>
                  </a:lnTo>
                  <a:cubicBezTo>
                    <a:pt x="2918" y="6279"/>
                    <a:pt x="2920" y="6279"/>
                    <a:pt x="2922" y="6279"/>
                  </a:cubicBezTo>
                  <a:cubicBezTo>
                    <a:pt x="2935" y="6279"/>
                    <a:pt x="2938" y="6263"/>
                    <a:pt x="2922" y="6243"/>
                  </a:cubicBezTo>
                  <a:cubicBezTo>
                    <a:pt x="2900" y="6226"/>
                    <a:pt x="2892" y="6219"/>
                    <a:pt x="2899" y="6219"/>
                  </a:cubicBezTo>
                  <a:cubicBezTo>
                    <a:pt x="2904" y="6219"/>
                    <a:pt x="2913" y="6221"/>
                    <a:pt x="2928" y="6225"/>
                  </a:cubicBezTo>
                  <a:cubicBezTo>
                    <a:pt x="2928" y="6225"/>
                    <a:pt x="2929" y="6225"/>
                    <a:pt x="2930" y="6225"/>
                  </a:cubicBezTo>
                  <a:cubicBezTo>
                    <a:pt x="2946" y="6225"/>
                    <a:pt x="2972" y="6190"/>
                    <a:pt x="2963" y="6190"/>
                  </a:cubicBezTo>
                  <a:cubicBezTo>
                    <a:pt x="2962" y="6190"/>
                    <a:pt x="2960" y="6191"/>
                    <a:pt x="2956" y="6193"/>
                  </a:cubicBezTo>
                  <a:cubicBezTo>
                    <a:pt x="2934" y="6187"/>
                    <a:pt x="2944" y="6153"/>
                    <a:pt x="2925" y="6131"/>
                  </a:cubicBezTo>
                  <a:cubicBezTo>
                    <a:pt x="2928" y="6113"/>
                    <a:pt x="2930" y="6099"/>
                    <a:pt x="2948" y="6099"/>
                  </a:cubicBezTo>
                  <a:cubicBezTo>
                    <a:pt x="2949" y="6099"/>
                    <a:pt x="2951" y="6099"/>
                    <a:pt x="2953" y="6099"/>
                  </a:cubicBezTo>
                  <a:cubicBezTo>
                    <a:pt x="2978" y="6084"/>
                    <a:pt x="2969" y="5990"/>
                    <a:pt x="2950" y="5968"/>
                  </a:cubicBezTo>
                  <a:cubicBezTo>
                    <a:pt x="2932" y="5965"/>
                    <a:pt x="2934" y="5949"/>
                    <a:pt x="2949" y="5949"/>
                  </a:cubicBezTo>
                  <a:cubicBezTo>
                    <a:pt x="2950" y="5949"/>
                    <a:pt x="2952" y="5949"/>
                    <a:pt x="2953" y="5949"/>
                  </a:cubicBezTo>
                  <a:cubicBezTo>
                    <a:pt x="2955" y="5949"/>
                    <a:pt x="2956" y="5949"/>
                    <a:pt x="2958" y="5949"/>
                  </a:cubicBezTo>
                  <a:cubicBezTo>
                    <a:pt x="2975" y="5949"/>
                    <a:pt x="2978" y="5932"/>
                    <a:pt x="2978" y="5918"/>
                  </a:cubicBezTo>
                  <a:cubicBezTo>
                    <a:pt x="2963" y="5901"/>
                    <a:pt x="2973" y="5899"/>
                    <a:pt x="2989" y="5899"/>
                  </a:cubicBezTo>
                  <a:cubicBezTo>
                    <a:pt x="2993" y="5899"/>
                    <a:pt x="2998" y="5899"/>
                    <a:pt x="3003" y="5899"/>
                  </a:cubicBezTo>
                  <a:cubicBezTo>
                    <a:pt x="3009" y="5905"/>
                    <a:pt x="3013" y="5908"/>
                    <a:pt x="3016" y="5908"/>
                  </a:cubicBezTo>
                  <a:cubicBezTo>
                    <a:pt x="3024" y="5908"/>
                    <a:pt x="3026" y="5891"/>
                    <a:pt x="3028" y="5864"/>
                  </a:cubicBezTo>
                  <a:cubicBezTo>
                    <a:pt x="3009" y="5845"/>
                    <a:pt x="3016" y="5770"/>
                    <a:pt x="3019" y="5714"/>
                  </a:cubicBezTo>
                  <a:cubicBezTo>
                    <a:pt x="3025" y="5623"/>
                    <a:pt x="3006" y="5604"/>
                    <a:pt x="2966" y="5563"/>
                  </a:cubicBezTo>
                  <a:lnTo>
                    <a:pt x="2925" y="5545"/>
                  </a:lnTo>
                  <a:lnTo>
                    <a:pt x="2966" y="5545"/>
                  </a:lnTo>
                  <a:cubicBezTo>
                    <a:pt x="2987" y="5545"/>
                    <a:pt x="3009" y="5538"/>
                    <a:pt x="3031" y="5529"/>
                  </a:cubicBezTo>
                  <a:cubicBezTo>
                    <a:pt x="3031" y="5510"/>
                    <a:pt x="3009" y="5510"/>
                    <a:pt x="2987" y="5510"/>
                  </a:cubicBezTo>
                  <a:cubicBezTo>
                    <a:pt x="2969" y="5510"/>
                    <a:pt x="2969" y="5491"/>
                    <a:pt x="2991" y="5454"/>
                  </a:cubicBezTo>
                  <a:cubicBezTo>
                    <a:pt x="3013" y="5419"/>
                    <a:pt x="3013" y="5400"/>
                    <a:pt x="2994" y="5382"/>
                  </a:cubicBezTo>
                  <a:cubicBezTo>
                    <a:pt x="2991" y="5360"/>
                    <a:pt x="3000" y="5338"/>
                    <a:pt x="3016" y="5325"/>
                  </a:cubicBezTo>
                  <a:cubicBezTo>
                    <a:pt x="3016" y="5306"/>
                    <a:pt x="3016" y="5306"/>
                    <a:pt x="2994" y="5306"/>
                  </a:cubicBezTo>
                  <a:cubicBezTo>
                    <a:pt x="2972" y="5306"/>
                    <a:pt x="2975" y="5288"/>
                    <a:pt x="2994" y="5269"/>
                  </a:cubicBezTo>
                  <a:cubicBezTo>
                    <a:pt x="3038" y="5250"/>
                    <a:pt x="3038" y="5194"/>
                    <a:pt x="3016" y="5194"/>
                  </a:cubicBezTo>
                  <a:cubicBezTo>
                    <a:pt x="2997" y="5194"/>
                    <a:pt x="2997" y="5175"/>
                    <a:pt x="2997" y="5156"/>
                  </a:cubicBezTo>
                  <a:cubicBezTo>
                    <a:pt x="3000" y="5137"/>
                    <a:pt x="2991" y="5115"/>
                    <a:pt x="2975" y="5103"/>
                  </a:cubicBezTo>
                  <a:lnTo>
                    <a:pt x="2975" y="5065"/>
                  </a:lnTo>
                  <a:cubicBezTo>
                    <a:pt x="2975" y="5060"/>
                    <a:pt x="2977" y="5057"/>
                    <a:pt x="2979" y="5057"/>
                  </a:cubicBezTo>
                  <a:cubicBezTo>
                    <a:pt x="2986" y="5057"/>
                    <a:pt x="2997" y="5071"/>
                    <a:pt x="2997" y="5084"/>
                  </a:cubicBezTo>
                  <a:lnTo>
                    <a:pt x="3019" y="5065"/>
                  </a:lnTo>
                  <a:cubicBezTo>
                    <a:pt x="3019" y="5028"/>
                    <a:pt x="3019" y="5009"/>
                    <a:pt x="2997" y="4990"/>
                  </a:cubicBezTo>
                  <a:cubicBezTo>
                    <a:pt x="2956" y="4971"/>
                    <a:pt x="2956" y="4971"/>
                    <a:pt x="3000" y="4971"/>
                  </a:cubicBezTo>
                  <a:cubicBezTo>
                    <a:pt x="3019" y="4971"/>
                    <a:pt x="3041" y="4952"/>
                    <a:pt x="3019" y="4934"/>
                  </a:cubicBezTo>
                  <a:cubicBezTo>
                    <a:pt x="2978" y="4915"/>
                    <a:pt x="3000" y="4896"/>
                    <a:pt x="3022" y="4896"/>
                  </a:cubicBezTo>
                  <a:cubicBezTo>
                    <a:pt x="3036" y="4902"/>
                    <a:pt x="3045" y="4907"/>
                    <a:pt x="3049" y="4907"/>
                  </a:cubicBezTo>
                  <a:cubicBezTo>
                    <a:pt x="3058" y="4907"/>
                    <a:pt x="3049" y="4890"/>
                    <a:pt x="3022" y="4843"/>
                  </a:cubicBezTo>
                  <a:cubicBezTo>
                    <a:pt x="3022" y="4805"/>
                    <a:pt x="3000" y="4730"/>
                    <a:pt x="3003" y="4673"/>
                  </a:cubicBezTo>
                  <a:cubicBezTo>
                    <a:pt x="3003" y="4598"/>
                    <a:pt x="3003" y="4561"/>
                    <a:pt x="3025" y="4545"/>
                  </a:cubicBezTo>
                  <a:cubicBezTo>
                    <a:pt x="3030" y="4545"/>
                    <a:pt x="3034" y="4545"/>
                    <a:pt x="3038" y="4544"/>
                  </a:cubicBezTo>
                  <a:lnTo>
                    <a:pt x="3038" y="4544"/>
                  </a:lnTo>
                  <a:cubicBezTo>
                    <a:pt x="3040" y="4545"/>
                    <a:pt x="3042" y="4545"/>
                    <a:pt x="3044" y="4545"/>
                  </a:cubicBezTo>
                  <a:cubicBezTo>
                    <a:pt x="3045" y="4544"/>
                    <a:pt x="3046" y="4543"/>
                    <a:pt x="3047" y="4543"/>
                  </a:cubicBezTo>
                  <a:lnTo>
                    <a:pt x="3047" y="4543"/>
                  </a:lnTo>
                  <a:cubicBezTo>
                    <a:pt x="3044" y="4543"/>
                    <a:pt x="3041" y="4544"/>
                    <a:pt x="3038" y="4544"/>
                  </a:cubicBezTo>
                  <a:lnTo>
                    <a:pt x="3038" y="4544"/>
                  </a:lnTo>
                  <a:cubicBezTo>
                    <a:pt x="3003" y="4540"/>
                    <a:pt x="3003" y="4520"/>
                    <a:pt x="3003" y="4470"/>
                  </a:cubicBezTo>
                  <a:cubicBezTo>
                    <a:pt x="3022" y="4432"/>
                    <a:pt x="3016" y="4385"/>
                    <a:pt x="2984" y="4357"/>
                  </a:cubicBezTo>
                  <a:lnTo>
                    <a:pt x="2984" y="4395"/>
                  </a:lnTo>
                  <a:cubicBezTo>
                    <a:pt x="2940" y="4395"/>
                    <a:pt x="2940" y="4376"/>
                    <a:pt x="2962" y="4338"/>
                  </a:cubicBezTo>
                  <a:cubicBezTo>
                    <a:pt x="2962" y="4319"/>
                    <a:pt x="2984" y="4319"/>
                    <a:pt x="3006" y="4319"/>
                  </a:cubicBezTo>
                  <a:cubicBezTo>
                    <a:pt x="3028" y="4319"/>
                    <a:pt x="3044" y="4304"/>
                    <a:pt x="3047" y="4282"/>
                  </a:cubicBezTo>
                  <a:cubicBezTo>
                    <a:pt x="3047" y="4268"/>
                    <a:pt x="3049" y="4257"/>
                    <a:pt x="3042" y="4257"/>
                  </a:cubicBezTo>
                  <a:cubicBezTo>
                    <a:pt x="3039" y="4257"/>
                    <a:pt x="3034" y="4258"/>
                    <a:pt x="3028" y="4263"/>
                  </a:cubicBezTo>
                  <a:cubicBezTo>
                    <a:pt x="3006" y="4263"/>
                    <a:pt x="3006" y="4263"/>
                    <a:pt x="3006" y="4244"/>
                  </a:cubicBezTo>
                  <a:cubicBezTo>
                    <a:pt x="3009" y="4225"/>
                    <a:pt x="3000" y="4203"/>
                    <a:pt x="2984" y="4191"/>
                  </a:cubicBezTo>
                  <a:cubicBezTo>
                    <a:pt x="2966" y="4188"/>
                    <a:pt x="2966" y="4172"/>
                    <a:pt x="2966" y="4153"/>
                  </a:cubicBezTo>
                  <a:cubicBezTo>
                    <a:pt x="2978" y="4138"/>
                    <a:pt x="2987" y="4116"/>
                    <a:pt x="2987" y="4097"/>
                  </a:cubicBezTo>
                  <a:lnTo>
                    <a:pt x="3009" y="4097"/>
                  </a:lnTo>
                  <a:cubicBezTo>
                    <a:pt x="3025" y="4094"/>
                    <a:pt x="3038" y="4087"/>
                    <a:pt x="3050" y="4078"/>
                  </a:cubicBezTo>
                  <a:cubicBezTo>
                    <a:pt x="3050" y="4059"/>
                    <a:pt x="3028" y="4059"/>
                    <a:pt x="3028" y="4059"/>
                  </a:cubicBezTo>
                  <a:cubicBezTo>
                    <a:pt x="3009" y="4059"/>
                    <a:pt x="3013" y="3611"/>
                    <a:pt x="3013" y="3558"/>
                  </a:cubicBezTo>
                  <a:cubicBezTo>
                    <a:pt x="3031" y="3525"/>
                    <a:pt x="3034" y="3479"/>
                    <a:pt x="3022" y="3479"/>
                  </a:cubicBezTo>
                  <a:cubicBezTo>
                    <a:pt x="3020" y="3479"/>
                    <a:pt x="3018" y="3480"/>
                    <a:pt x="3016" y="3483"/>
                  </a:cubicBezTo>
                  <a:cubicBezTo>
                    <a:pt x="2994" y="3483"/>
                    <a:pt x="2994" y="3389"/>
                    <a:pt x="2997" y="3276"/>
                  </a:cubicBezTo>
                  <a:cubicBezTo>
                    <a:pt x="2997" y="3147"/>
                    <a:pt x="2997" y="3053"/>
                    <a:pt x="2978" y="3053"/>
                  </a:cubicBezTo>
                  <a:lnTo>
                    <a:pt x="2978" y="2997"/>
                  </a:lnTo>
                  <a:cubicBezTo>
                    <a:pt x="2972" y="2966"/>
                    <a:pt x="2966" y="2934"/>
                    <a:pt x="2956" y="2906"/>
                  </a:cubicBezTo>
                  <a:cubicBezTo>
                    <a:pt x="2943" y="2893"/>
                    <a:pt x="2939" y="2879"/>
                    <a:pt x="2944" y="2879"/>
                  </a:cubicBezTo>
                  <a:cubicBezTo>
                    <a:pt x="2947" y="2879"/>
                    <a:pt x="2951" y="2882"/>
                    <a:pt x="2956" y="2887"/>
                  </a:cubicBezTo>
                  <a:cubicBezTo>
                    <a:pt x="2978" y="2887"/>
                    <a:pt x="3000" y="2887"/>
                    <a:pt x="3000" y="2868"/>
                  </a:cubicBezTo>
                  <a:cubicBezTo>
                    <a:pt x="3000" y="2831"/>
                    <a:pt x="2978" y="2831"/>
                    <a:pt x="2959" y="2831"/>
                  </a:cubicBezTo>
                  <a:cubicBezTo>
                    <a:pt x="2947" y="2831"/>
                    <a:pt x="2937" y="2821"/>
                    <a:pt x="2937" y="2812"/>
                  </a:cubicBezTo>
                  <a:cubicBezTo>
                    <a:pt x="2937" y="2793"/>
                    <a:pt x="2937" y="2793"/>
                    <a:pt x="2959" y="2793"/>
                  </a:cubicBezTo>
                  <a:lnTo>
                    <a:pt x="3000" y="2793"/>
                  </a:lnTo>
                  <a:lnTo>
                    <a:pt x="3000" y="2774"/>
                  </a:lnTo>
                  <a:cubicBezTo>
                    <a:pt x="2999" y="2775"/>
                    <a:pt x="2998" y="2775"/>
                    <a:pt x="2996" y="2775"/>
                  </a:cubicBezTo>
                  <a:cubicBezTo>
                    <a:pt x="2988" y="2775"/>
                    <a:pt x="2981" y="2766"/>
                    <a:pt x="2981" y="2756"/>
                  </a:cubicBezTo>
                  <a:cubicBezTo>
                    <a:pt x="2981" y="2737"/>
                    <a:pt x="2981" y="2737"/>
                    <a:pt x="3022" y="2737"/>
                  </a:cubicBezTo>
                  <a:cubicBezTo>
                    <a:pt x="3066" y="2737"/>
                    <a:pt x="3066" y="2718"/>
                    <a:pt x="3022" y="2699"/>
                  </a:cubicBezTo>
                  <a:lnTo>
                    <a:pt x="3003" y="2662"/>
                  </a:lnTo>
                  <a:cubicBezTo>
                    <a:pt x="3044" y="2646"/>
                    <a:pt x="3003" y="2608"/>
                    <a:pt x="2981" y="2589"/>
                  </a:cubicBezTo>
                  <a:cubicBezTo>
                    <a:pt x="3025" y="2571"/>
                    <a:pt x="3025" y="2552"/>
                    <a:pt x="2981" y="2533"/>
                  </a:cubicBezTo>
                  <a:cubicBezTo>
                    <a:pt x="2962" y="2533"/>
                    <a:pt x="2962" y="2514"/>
                    <a:pt x="2984" y="2495"/>
                  </a:cubicBezTo>
                  <a:cubicBezTo>
                    <a:pt x="3003" y="2477"/>
                    <a:pt x="3003" y="2458"/>
                    <a:pt x="3006" y="2420"/>
                  </a:cubicBezTo>
                  <a:cubicBezTo>
                    <a:pt x="2984" y="2401"/>
                    <a:pt x="2984" y="2273"/>
                    <a:pt x="2987" y="2123"/>
                  </a:cubicBezTo>
                  <a:cubicBezTo>
                    <a:pt x="2987" y="1956"/>
                    <a:pt x="2991" y="1844"/>
                    <a:pt x="2969" y="1844"/>
                  </a:cubicBezTo>
                  <a:cubicBezTo>
                    <a:pt x="2969" y="1825"/>
                    <a:pt x="2969" y="1825"/>
                    <a:pt x="2991" y="1806"/>
                  </a:cubicBezTo>
                  <a:cubicBezTo>
                    <a:pt x="3013" y="1806"/>
                    <a:pt x="3013" y="1787"/>
                    <a:pt x="2969" y="1768"/>
                  </a:cubicBezTo>
                  <a:cubicBezTo>
                    <a:pt x="2950" y="1750"/>
                    <a:pt x="2928" y="1750"/>
                    <a:pt x="2969" y="1750"/>
                  </a:cubicBezTo>
                  <a:cubicBezTo>
                    <a:pt x="2991" y="1750"/>
                    <a:pt x="2991" y="1715"/>
                    <a:pt x="2991" y="1640"/>
                  </a:cubicBezTo>
                  <a:cubicBezTo>
                    <a:pt x="2994" y="1584"/>
                    <a:pt x="2994" y="1508"/>
                    <a:pt x="2972" y="1508"/>
                  </a:cubicBezTo>
                  <a:cubicBezTo>
                    <a:pt x="2961" y="1486"/>
                    <a:pt x="2956" y="1477"/>
                    <a:pt x="2958" y="1477"/>
                  </a:cubicBezTo>
                  <a:lnTo>
                    <a:pt x="2958" y="1477"/>
                  </a:lnTo>
                  <a:cubicBezTo>
                    <a:pt x="2959" y="1477"/>
                    <a:pt x="2964" y="1482"/>
                    <a:pt x="2972" y="1489"/>
                  </a:cubicBezTo>
                  <a:cubicBezTo>
                    <a:pt x="2976" y="1491"/>
                    <a:pt x="2980" y="1492"/>
                    <a:pt x="2983" y="1492"/>
                  </a:cubicBezTo>
                  <a:cubicBezTo>
                    <a:pt x="3019" y="1492"/>
                    <a:pt x="3034" y="1412"/>
                    <a:pt x="2994" y="1361"/>
                  </a:cubicBezTo>
                  <a:cubicBezTo>
                    <a:pt x="2994" y="1342"/>
                    <a:pt x="2997" y="1323"/>
                    <a:pt x="3016" y="1323"/>
                  </a:cubicBezTo>
                  <a:cubicBezTo>
                    <a:pt x="3016" y="1292"/>
                    <a:pt x="3009" y="1258"/>
                    <a:pt x="2997" y="1229"/>
                  </a:cubicBezTo>
                  <a:cubicBezTo>
                    <a:pt x="2997" y="1211"/>
                    <a:pt x="2997" y="1135"/>
                    <a:pt x="2997" y="1101"/>
                  </a:cubicBezTo>
                  <a:cubicBezTo>
                    <a:pt x="2997" y="1073"/>
                    <a:pt x="2991" y="1048"/>
                    <a:pt x="2978" y="1026"/>
                  </a:cubicBezTo>
                  <a:lnTo>
                    <a:pt x="2978" y="1007"/>
                  </a:lnTo>
                  <a:cubicBezTo>
                    <a:pt x="3000" y="1007"/>
                    <a:pt x="3000" y="913"/>
                    <a:pt x="3000" y="784"/>
                  </a:cubicBezTo>
                  <a:cubicBezTo>
                    <a:pt x="3003" y="653"/>
                    <a:pt x="3003" y="540"/>
                    <a:pt x="3025" y="521"/>
                  </a:cubicBezTo>
                  <a:cubicBezTo>
                    <a:pt x="3022" y="509"/>
                    <a:pt x="3016" y="493"/>
                    <a:pt x="3003" y="487"/>
                  </a:cubicBezTo>
                  <a:cubicBezTo>
                    <a:pt x="2962" y="465"/>
                    <a:pt x="2962" y="449"/>
                    <a:pt x="2984" y="430"/>
                  </a:cubicBezTo>
                  <a:cubicBezTo>
                    <a:pt x="3025" y="405"/>
                    <a:pt x="3028" y="343"/>
                    <a:pt x="2984" y="317"/>
                  </a:cubicBezTo>
                  <a:lnTo>
                    <a:pt x="3006" y="317"/>
                  </a:lnTo>
                  <a:cubicBezTo>
                    <a:pt x="3047" y="299"/>
                    <a:pt x="3028" y="242"/>
                    <a:pt x="2984" y="223"/>
                  </a:cubicBezTo>
                  <a:cubicBezTo>
                    <a:pt x="3006" y="205"/>
                    <a:pt x="3028" y="186"/>
                    <a:pt x="3006" y="167"/>
                  </a:cubicBezTo>
                  <a:cubicBezTo>
                    <a:pt x="3006" y="151"/>
                    <a:pt x="3006" y="151"/>
                    <a:pt x="3050" y="151"/>
                  </a:cubicBezTo>
                  <a:cubicBezTo>
                    <a:pt x="3072" y="151"/>
                    <a:pt x="3094" y="151"/>
                    <a:pt x="3094" y="133"/>
                  </a:cubicBezTo>
                  <a:cubicBezTo>
                    <a:pt x="3094" y="114"/>
                    <a:pt x="3072" y="114"/>
                    <a:pt x="3050" y="114"/>
                  </a:cubicBezTo>
                  <a:cubicBezTo>
                    <a:pt x="3050" y="114"/>
                    <a:pt x="3050" y="95"/>
                    <a:pt x="3050" y="76"/>
                  </a:cubicBezTo>
                  <a:cubicBezTo>
                    <a:pt x="3050" y="64"/>
                    <a:pt x="3041" y="57"/>
                    <a:pt x="3031" y="57"/>
                  </a:cubicBezTo>
                  <a:cubicBezTo>
                    <a:pt x="3009" y="57"/>
                    <a:pt x="3009" y="39"/>
                    <a:pt x="3009" y="20"/>
                  </a:cubicBezTo>
                  <a:cubicBezTo>
                    <a:pt x="3024" y="20"/>
                    <a:pt x="3019" y="11"/>
                    <a:pt x="3008" y="11"/>
                  </a:cubicBezTo>
                  <a:cubicBezTo>
                    <a:pt x="3002" y="11"/>
                    <a:pt x="2995" y="13"/>
                    <a:pt x="2987" y="20"/>
                  </a:cubicBezTo>
                  <a:cubicBezTo>
                    <a:pt x="2966" y="20"/>
                    <a:pt x="2947" y="20"/>
                    <a:pt x="2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2613;p52"/>
            <p:cNvSpPr/>
            <p:nvPr/>
          </p:nvSpPr>
          <p:spPr>
            <a:xfrm>
              <a:off x="4342225" y="2182650"/>
              <a:ext cx="31775" cy="24475"/>
            </a:xfrm>
            <a:custGeom>
              <a:avLst/>
              <a:gdLst/>
              <a:ahLst/>
              <a:cxnLst/>
              <a:rect l="l" t="t" r="r" b="b"/>
              <a:pathLst>
                <a:path w="1271" h="979" extrusionOk="0">
                  <a:moveTo>
                    <a:pt x="200" y="88"/>
                  </a:moveTo>
                  <a:cubicBezTo>
                    <a:pt x="200" y="88"/>
                    <a:pt x="204" y="93"/>
                    <a:pt x="214" y="106"/>
                  </a:cubicBezTo>
                  <a:lnTo>
                    <a:pt x="214" y="106"/>
                  </a:lnTo>
                  <a:cubicBezTo>
                    <a:pt x="213" y="104"/>
                    <a:pt x="211" y="101"/>
                    <a:pt x="209" y="98"/>
                  </a:cubicBezTo>
                  <a:cubicBezTo>
                    <a:pt x="203" y="92"/>
                    <a:pt x="200" y="88"/>
                    <a:pt x="200" y="88"/>
                  </a:cubicBezTo>
                  <a:close/>
                  <a:moveTo>
                    <a:pt x="573" y="92"/>
                  </a:moveTo>
                  <a:cubicBezTo>
                    <a:pt x="573" y="107"/>
                    <a:pt x="570" y="120"/>
                    <a:pt x="567" y="136"/>
                  </a:cubicBezTo>
                  <a:lnTo>
                    <a:pt x="564" y="132"/>
                  </a:lnTo>
                  <a:cubicBezTo>
                    <a:pt x="567" y="114"/>
                    <a:pt x="567" y="92"/>
                    <a:pt x="570" y="92"/>
                  </a:cubicBezTo>
                  <a:close/>
                  <a:moveTo>
                    <a:pt x="695" y="111"/>
                  </a:moveTo>
                  <a:cubicBezTo>
                    <a:pt x="696" y="111"/>
                    <a:pt x="697" y="113"/>
                    <a:pt x="698" y="114"/>
                  </a:cubicBezTo>
                  <a:cubicBezTo>
                    <a:pt x="692" y="132"/>
                    <a:pt x="683" y="151"/>
                    <a:pt x="679" y="151"/>
                  </a:cubicBezTo>
                  <a:cubicBezTo>
                    <a:pt x="673" y="148"/>
                    <a:pt x="673" y="148"/>
                    <a:pt x="683" y="129"/>
                  </a:cubicBezTo>
                  <a:cubicBezTo>
                    <a:pt x="689" y="115"/>
                    <a:pt x="692" y="111"/>
                    <a:pt x="695" y="111"/>
                  </a:cubicBezTo>
                  <a:close/>
                  <a:moveTo>
                    <a:pt x="219" y="170"/>
                  </a:moveTo>
                  <a:lnTo>
                    <a:pt x="219" y="170"/>
                  </a:lnTo>
                  <a:cubicBezTo>
                    <a:pt x="217" y="170"/>
                    <a:pt x="222" y="178"/>
                    <a:pt x="222" y="178"/>
                  </a:cubicBezTo>
                  <a:cubicBezTo>
                    <a:pt x="223" y="178"/>
                    <a:pt x="222" y="176"/>
                    <a:pt x="219" y="170"/>
                  </a:cubicBezTo>
                  <a:close/>
                  <a:moveTo>
                    <a:pt x="250" y="173"/>
                  </a:moveTo>
                  <a:lnTo>
                    <a:pt x="263" y="189"/>
                  </a:lnTo>
                  <a:cubicBezTo>
                    <a:pt x="262" y="190"/>
                    <a:pt x="261" y="190"/>
                    <a:pt x="260" y="190"/>
                  </a:cubicBezTo>
                  <a:cubicBezTo>
                    <a:pt x="258" y="190"/>
                    <a:pt x="256" y="187"/>
                    <a:pt x="247" y="173"/>
                  </a:cubicBezTo>
                  <a:close/>
                  <a:moveTo>
                    <a:pt x="270" y="162"/>
                  </a:moveTo>
                  <a:cubicBezTo>
                    <a:pt x="273" y="162"/>
                    <a:pt x="275" y="166"/>
                    <a:pt x="281" y="179"/>
                  </a:cubicBezTo>
                  <a:cubicBezTo>
                    <a:pt x="286" y="189"/>
                    <a:pt x="288" y="194"/>
                    <a:pt x="286" y="194"/>
                  </a:cubicBezTo>
                  <a:cubicBezTo>
                    <a:pt x="285" y="194"/>
                    <a:pt x="281" y="190"/>
                    <a:pt x="275" y="183"/>
                  </a:cubicBezTo>
                  <a:cubicBezTo>
                    <a:pt x="266" y="164"/>
                    <a:pt x="266" y="164"/>
                    <a:pt x="266" y="164"/>
                  </a:cubicBezTo>
                  <a:cubicBezTo>
                    <a:pt x="268" y="163"/>
                    <a:pt x="269" y="162"/>
                    <a:pt x="270" y="162"/>
                  </a:cubicBezTo>
                  <a:close/>
                  <a:moveTo>
                    <a:pt x="225" y="189"/>
                  </a:moveTo>
                  <a:lnTo>
                    <a:pt x="241" y="204"/>
                  </a:lnTo>
                  <a:lnTo>
                    <a:pt x="238" y="208"/>
                  </a:lnTo>
                  <a:cubicBezTo>
                    <a:pt x="234" y="208"/>
                    <a:pt x="234" y="208"/>
                    <a:pt x="222" y="192"/>
                  </a:cubicBezTo>
                  <a:lnTo>
                    <a:pt x="225" y="189"/>
                  </a:lnTo>
                  <a:close/>
                  <a:moveTo>
                    <a:pt x="216" y="223"/>
                  </a:moveTo>
                  <a:lnTo>
                    <a:pt x="216" y="223"/>
                  </a:lnTo>
                  <a:cubicBezTo>
                    <a:pt x="228" y="233"/>
                    <a:pt x="238" y="242"/>
                    <a:pt x="247" y="252"/>
                  </a:cubicBezTo>
                  <a:lnTo>
                    <a:pt x="244" y="255"/>
                  </a:lnTo>
                  <a:cubicBezTo>
                    <a:pt x="244" y="255"/>
                    <a:pt x="244" y="255"/>
                    <a:pt x="244" y="255"/>
                  </a:cubicBezTo>
                  <a:cubicBezTo>
                    <a:pt x="241" y="255"/>
                    <a:pt x="228" y="242"/>
                    <a:pt x="228" y="242"/>
                  </a:cubicBezTo>
                  <a:cubicBezTo>
                    <a:pt x="228" y="242"/>
                    <a:pt x="213" y="226"/>
                    <a:pt x="216" y="223"/>
                  </a:cubicBezTo>
                  <a:close/>
                  <a:moveTo>
                    <a:pt x="366" y="233"/>
                  </a:moveTo>
                  <a:lnTo>
                    <a:pt x="375" y="252"/>
                  </a:lnTo>
                  <a:cubicBezTo>
                    <a:pt x="385" y="270"/>
                    <a:pt x="382" y="273"/>
                    <a:pt x="382" y="273"/>
                  </a:cubicBezTo>
                  <a:cubicBezTo>
                    <a:pt x="382" y="273"/>
                    <a:pt x="382" y="273"/>
                    <a:pt x="372" y="255"/>
                  </a:cubicBezTo>
                  <a:cubicBezTo>
                    <a:pt x="372" y="255"/>
                    <a:pt x="363" y="233"/>
                    <a:pt x="366" y="233"/>
                  </a:cubicBezTo>
                  <a:close/>
                  <a:moveTo>
                    <a:pt x="848" y="254"/>
                  </a:moveTo>
                  <a:cubicBezTo>
                    <a:pt x="848" y="254"/>
                    <a:pt x="849" y="254"/>
                    <a:pt x="849" y="255"/>
                  </a:cubicBezTo>
                  <a:lnTo>
                    <a:pt x="833" y="270"/>
                  </a:lnTo>
                  <a:lnTo>
                    <a:pt x="814" y="277"/>
                  </a:lnTo>
                  <a:lnTo>
                    <a:pt x="811" y="277"/>
                  </a:lnTo>
                  <a:cubicBezTo>
                    <a:pt x="828" y="265"/>
                    <a:pt x="845" y="254"/>
                    <a:pt x="848" y="254"/>
                  </a:cubicBezTo>
                  <a:close/>
                  <a:moveTo>
                    <a:pt x="350" y="261"/>
                  </a:moveTo>
                  <a:lnTo>
                    <a:pt x="363" y="280"/>
                  </a:lnTo>
                  <a:lnTo>
                    <a:pt x="369" y="299"/>
                  </a:lnTo>
                  <a:lnTo>
                    <a:pt x="369" y="302"/>
                  </a:lnTo>
                  <a:cubicBezTo>
                    <a:pt x="360" y="289"/>
                    <a:pt x="354" y="277"/>
                    <a:pt x="350" y="261"/>
                  </a:cubicBezTo>
                  <a:close/>
                  <a:moveTo>
                    <a:pt x="523" y="299"/>
                  </a:moveTo>
                  <a:cubicBezTo>
                    <a:pt x="521" y="309"/>
                    <a:pt x="521" y="315"/>
                    <a:pt x="522" y="315"/>
                  </a:cubicBezTo>
                  <a:cubicBezTo>
                    <a:pt x="522" y="315"/>
                    <a:pt x="523" y="309"/>
                    <a:pt x="523" y="299"/>
                  </a:cubicBezTo>
                  <a:close/>
                  <a:moveTo>
                    <a:pt x="135" y="304"/>
                  </a:moveTo>
                  <a:cubicBezTo>
                    <a:pt x="136" y="304"/>
                    <a:pt x="138" y="305"/>
                    <a:pt x="144" y="308"/>
                  </a:cubicBezTo>
                  <a:lnTo>
                    <a:pt x="162" y="320"/>
                  </a:lnTo>
                  <a:cubicBezTo>
                    <a:pt x="168" y="325"/>
                    <a:pt x="174" y="330"/>
                    <a:pt x="178" y="333"/>
                  </a:cubicBezTo>
                  <a:cubicBezTo>
                    <a:pt x="166" y="327"/>
                    <a:pt x="153" y="320"/>
                    <a:pt x="140" y="311"/>
                  </a:cubicBezTo>
                  <a:cubicBezTo>
                    <a:pt x="140" y="311"/>
                    <a:pt x="132" y="304"/>
                    <a:pt x="135" y="304"/>
                  </a:cubicBezTo>
                  <a:close/>
                  <a:moveTo>
                    <a:pt x="924" y="324"/>
                  </a:moveTo>
                  <a:lnTo>
                    <a:pt x="924" y="324"/>
                  </a:lnTo>
                  <a:cubicBezTo>
                    <a:pt x="906" y="333"/>
                    <a:pt x="888" y="339"/>
                    <a:pt x="867" y="345"/>
                  </a:cubicBezTo>
                  <a:lnTo>
                    <a:pt x="867" y="345"/>
                  </a:lnTo>
                  <a:cubicBezTo>
                    <a:pt x="865" y="342"/>
                    <a:pt x="866" y="342"/>
                    <a:pt x="886" y="333"/>
                  </a:cubicBezTo>
                  <a:cubicBezTo>
                    <a:pt x="899" y="330"/>
                    <a:pt x="911" y="327"/>
                    <a:pt x="924" y="324"/>
                  </a:cubicBezTo>
                  <a:close/>
                  <a:moveTo>
                    <a:pt x="755" y="349"/>
                  </a:moveTo>
                  <a:lnTo>
                    <a:pt x="755" y="352"/>
                  </a:lnTo>
                  <a:lnTo>
                    <a:pt x="717" y="367"/>
                  </a:lnTo>
                  <a:cubicBezTo>
                    <a:pt x="730" y="358"/>
                    <a:pt x="742" y="352"/>
                    <a:pt x="755" y="349"/>
                  </a:cubicBezTo>
                  <a:close/>
                  <a:moveTo>
                    <a:pt x="937" y="399"/>
                  </a:moveTo>
                  <a:cubicBezTo>
                    <a:pt x="941" y="399"/>
                    <a:pt x="943" y="400"/>
                    <a:pt x="943" y="402"/>
                  </a:cubicBezTo>
                  <a:lnTo>
                    <a:pt x="924" y="408"/>
                  </a:lnTo>
                  <a:lnTo>
                    <a:pt x="902" y="408"/>
                  </a:lnTo>
                  <a:lnTo>
                    <a:pt x="902" y="405"/>
                  </a:lnTo>
                  <a:cubicBezTo>
                    <a:pt x="915" y="403"/>
                    <a:pt x="929" y="399"/>
                    <a:pt x="937" y="399"/>
                  </a:cubicBezTo>
                  <a:close/>
                  <a:moveTo>
                    <a:pt x="319" y="424"/>
                  </a:moveTo>
                  <a:lnTo>
                    <a:pt x="319" y="424"/>
                  </a:lnTo>
                  <a:cubicBezTo>
                    <a:pt x="319" y="424"/>
                    <a:pt x="319" y="424"/>
                    <a:pt x="319" y="424"/>
                  </a:cubicBezTo>
                  <a:cubicBezTo>
                    <a:pt x="319" y="424"/>
                    <a:pt x="319" y="424"/>
                    <a:pt x="319" y="424"/>
                  </a:cubicBezTo>
                  <a:close/>
                  <a:moveTo>
                    <a:pt x="159" y="418"/>
                  </a:moveTo>
                  <a:cubicBezTo>
                    <a:pt x="181" y="421"/>
                    <a:pt x="200" y="427"/>
                    <a:pt x="219" y="436"/>
                  </a:cubicBezTo>
                  <a:cubicBezTo>
                    <a:pt x="219" y="438"/>
                    <a:pt x="219" y="438"/>
                    <a:pt x="217" y="438"/>
                  </a:cubicBezTo>
                  <a:cubicBezTo>
                    <a:pt x="215" y="438"/>
                    <a:pt x="210" y="437"/>
                    <a:pt x="197" y="433"/>
                  </a:cubicBezTo>
                  <a:cubicBezTo>
                    <a:pt x="178" y="427"/>
                    <a:pt x="159" y="421"/>
                    <a:pt x="159" y="418"/>
                  </a:cubicBezTo>
                  <a:close/>
                  <a:moveTo>
                    <a:pt x="611" y="543"/>
                  </a:moveTo>
                  <a:cubicBezTo>
                    <a:pt x="611" y="543"/>
                    <a:pt x="607" y="543"/>
                    <a:pt x="626" y="552"/>
                  </a:cubicBezTo>
                  <a:lnTo>
                    <a:pt x="629" y="552"/>
                  </a:lnTo>
                  <a:cubicBezTo>
                    <a:pt x="611" y="543"/>
                    <a:pt x="611" y="543"/>
                    <a:pt x="611" y="543"/>
                  </a:cubicBezTo>
                  <a:close/>
                  <a:moveTo>
                    <a:pt x="880" y="583"/>
                  </a:moveTo>
                  <a:cubicBezTo>
                    <a:pt x="882" y="583"/>
                    <a:pt x="889" y="585"/>
                    <a:pt x="889" y="587"/>
                  </a:cubicBezTo>
                  <a:cubicBezTo>
                    <a:pt x="880" y="584"/>
                    <a:pt x="879" y="583"/>
                    <a:pt x="880" y="583"/>
                  </a:cubicBezTo>
                  <a:close/>
                  <a:moveTo>
                    <a:pt x="846" y="587"/>
                  </a:moveTo>
                  <a:lnTo>
                    <a:pt x="846" y="587"/>
                  </a:lnTo>
                  <a:cubicBezTo>
                    <a:pt x="867" y="590"/>
                    <a:pt x="886" y="596"/>
                    <a:pt x="886" y="599"/>
                  </a:cubicBezTo>
                  <a:lnTo>
                    <a:pt x="864" y="596"/>
                  </a:lnTo>
                  <a:lnTo>
                    <a:pt x="846" y="587"/>
                  </a:lnTo>
                  <a:close/>
                  <a:moveTo>
                    <a:pt x="824" y="601"/>
                  </a:moveTo>
                  <a:cubicBezTo>
                    <a:pt x="826" y="601"/>
                    <a:pt x="836" y="604"/>
                    <a:pt x="858" y="609"/>
                  </a:cubicBezTo>
                  <a:cubicBezTo>
                    <a:pt x="880" y="615"/>
                    <a:pt x="880" y="615"/>
                    <a:pt x="880" y="618"/>
                  </a:cubicBezTo>
                  <a:cubicBezTo>
                    <a:pt x="864" y="615"/>
                    <a:pt x="852" y="612"/>
                    <a:pt x="836" y="606"/>
                  </a:cubicBezTo>
                  <a:cubicBezTo>
                    <a:pt x="828" y="603"/>
                    <a:pt x="823" y="601"/>
                    <a:pt x="824" y="601"/>
                  </a:cubicBezTo>
                  <a:close/>
                  <a:moveTo>
                    <a:pt x="758" y="624"/>
                  </a:moveTo>
                  <a:cubicBezTo>
                    <a:pt x="765" y="628"/>
                    <a:pt x="766" y="629"/>
                    <a:pt x="765" y="629"/>
                  </a:cubicBezTo>
                  <a:cubicBezTo>
                    <a:pt x="763" y="629"/>
                    <a:pt x="756" y="626"/>
                    <a:pt x="758" y="624"/>
                  </a:cubicBezTo>
                  <a:close/>
                  <a:moveTo>
                    <a:pt x="717" y="637"/>
                  </a:moveTo>
                  <a:lnTo>
                    <a:pt x="752" y="665"/>
                  </a:lnTo>
                  <a:cubicBezTo>
                    <a:pt x="755" y="662"/>
                    <a:pt x="736" y="649"/>
                    <a:pt x="736" y="649"/>
                  </a:cubicBezTo>
                  <a:cubicBezTo>
                    <a:pt x="733" y="643"/>
                    <a:pt x="726" y="640"/>
                    <a:pt x="720" y="637"/>
                  </a:cubicBezTo>
                  <a:close/>
                  <a:moveTo>
                    <a:pt x="438" y="649"/>
                  </a:moveTo>
                  <a:lnTo>
                    <a:pt x="426" y="668"/>
                  </a:lnTo>
                  <a:lnTo>
                    <a:pt x="429" y="668"/>
                  </a:lnTo>
                  <a:cubicBezTo>
                    <a:pt x="438" y="650"/>
                    <a:pt x="438" y="650"/>
                    <a:pt x="438" y="649"/>
                  </a:cubicBezTo>
                  <a:close/>
                  <a:moveTo>
                    <a:pt x="654" y="634"/>
                  </a:moveTo>
                  <a:lnTo>
                    <a:pt x="676" y="668"/>
                  </a:lnTo>
                  <a:lnTo>
                    <a:pt x="667" y="649"/>
                  </a:lnTo>
                  <a:lnTo>
                    <a:pt x="654" y="634"/>
                  </a:lnTo>
                  <a:close/>
                  <a:moveTo>
                    <a:pt x="859" y="661"/>
                  </a:moveTo>
                  <a:cubicBezTo>
                    <a:pt x="863" y="661"/>
                    <a:pt x="877" y="668"/>
                    <a:pt x="877" y="668"/>
                  </a:cubicBezTo>
                  <a:cubicBezTo>
                    <a:pt x="886" y="672"/>
                    <a:pt x="888" y="673"/>
                    <a:pt x="886" y="673"/>
                  </a:cubicBezTo>
                  <a:cubicBezTo>
                    <a:pt x="884" y="673"/>
                    <a:pt x="877" y="671"/>
                    <a:pt x="877" y="671"/>
                  </a:cubicBezTo>
                  <a:lnTo>
                    <a:pt x="877" y="675"/>
                  </a:lnTo>
                  <a:cubicBezTo>
                    <a:pt x="855" y="665"/>
                    <a:pt x="855" y="665"/>
                    <a:pt x="858" y="662"/>
                  </a:cubicBezTo>
                  <a:cubicBezTo>
                    <a:pt x="858" y="662"/>
                    <a:pt x="858" y="661"/>
                    <a:pt x="859" y="661"/>
                  </a:cubicBezTo>
                  <a:close/>
                  <a:moveTo>
                    <a:pt x="754" y="692"/>
                  </a:moveTo>
                  <a:cubicBezTo>
                    <a:pt x="756" y="692"/>
                    <a:pt x="760" y="695"/>
                    <a:pt x="770" y="706"/>
                  </a:cubicBezTo>
                  <a:lnTo>
                    <a:pt x="767" y="709"/>
                  </a:lnTo>
                  <a:lnTo>
                    <a:pt x="752" y="693"/>
                  </a:lnTo>
                  <a:cubicBezTo>
                    <a:pt x="753" y="692"/>
                    <a:pt x="753" y="692"/>
                    <a:pt x="754" y="692"/>
                  </a:cubicBezTo>
                  <a:close/>
                  <a:moveTo>
                    <a:pt x="833" y="703"/>
                  </a:moveTo>
                  <a:cubicBezTo>
                    <a:pt x="835" y="703"/>
                    <a:pt x="840" y="705"/>
                    <a:pt x="849" y="712"/>
                  </a:cubicBezTo>
                  <a:cubicBezTo>
                    <a:pt x="849" y="712"/>
                    <a:pt x="867" y="725"/>
                    <a:pt x="864" y="728"/>
                  </a:cubicBezTo>
                  <a:cubicBezTo>
                    <a:pt x="864" y="728"/>
                    <a:pt x="864" y="728"/>
                    <a:pt x="864" y="728"/>
                  </a:cubicBezTo>
                  <a:cubicBezTo>
                    <a:pt x="860" y="728"/>
                    <a:pt x="846" y="718"/>
                    <a:pt x="846" y="718"/>
                  </a:cubicBezTo>
                  <a:cubicBezTo>
                    <a:pt x="827" y="706"/>
                    <a:pt x="830" y="706"/>
                    <a:pt x="830" y="706"/>
                  </a:cubicBezTo>
                  <a:cubicBezTo>
                    <a:pt x="830" y="705"/>
                    <a:pt x="831" y="703"/>
                    <a:pt x="833" y="703"/>
                  </a:cubicBezTo>
                  <a:close/>
                  <a:moveTo>
                    <a:pt x="735" y="698"/>
                  </a:moveTo>
                  <a:cubicBezTo>
                    <a:pt x="737" y="698"/>
                    <a:pt x="750" y="712"/>
                    <a:pt x="767" y="734"/>
                  </a:cubicBezTo>
                  <a:cubicBezTo>
                    <a:pt x="767" y="737"/>
                    <a:pt x="764" y="737"/>
                    <a:pt x="764" y="737"/>
                  </a:cubicBezTo>
                  <a:cubicBezTo>
                    <a:pt x="755" y="728"/>
                    <a:pt x="745" y="718"/>
                    <a:pt x="739" y="706"/>
                  </a:cubicBezTo>
                  <a:cubicBezTo>
                    <a:pt x="735" y="700"/>
                    <a:pt x="734" y="698"/>
                    <a:pt x="735" y="698"/>
                  </a:cubicBezTo>
                  <a:close/>
                  <a:moveTo>
                    <a:pt x="354" y="717"/>
                  </a:moveTo>
                  <a:cubicBezTo>
                    <a:pt x="355" y="717"/>
                    <a:pt x="356" y="717"/>
                    <a:pt x="357" y="718"/>
                  </a:cubicBezTo>
                  <a:cubicBezTo>
                    <a:pt x="357" y="718"/>
                    <a:pt x="357" y="718"/>
                    <a:pt x="344" y="734"/>
                  </a:cubicBezTo>
                  <a:cubicBezTo>
                    <a:pt x="344" y="734"/>
                    <a:pt x="331" y="747"/>
                    <a:pt x="326" y="747"/>
                  </a:cubicBezTo>
                  <a:cubicBezTo>
                    <a:pt x="326" y="747"/>
                    <a:pt x="326" y="747"/>
                    <a:pt x="325" y="747"/>
                  </a:cubicBezTo>
                  <a:lnTo>
                    <a:pt x="338" y="731"/>
                  </a:lnTo>
                  <a:cubicBezTo>
                    <a:pt x="349" y="720"/>
                    <a:pt x="352" y="717"/>
                    <a:pt x="354" y="717"/>
                  </a:cubicBezTo>
                  <a:close/>
                  <a:moveTo>
                    <a:pt x="278" y="731"/>
                  </a:moveTo>
                  <a:cubicBezTo>
                    <a:pt x="279" y="731"/>
                    <a:pt x="279" y="731"/>
                    <a:pt x="279" y="731"/>
                  </a:cubicBezTo>
                  <a:lnTo>
                    <a:pt x="279" y="731"/>
                  </a:lnTo>
                  <a:lnTo>
                    <a:pt x="278" y="732"/>
                  </a:lnTo>
                  <a:lnTo>
                    <a:pt x="278" y="732"/>
                  </a:lnTo>
                  <a:cubicBezTo>
                    <a:pt x="274" y="737"/>
                    <a:pt x="251" y="751"/>
                    <a:pt x="228" y="762"/>
                  </a:cubicBezTo>
                  <a:cubicBezTo>
                    <a:pt x="210" y="773"/>
                    <a:pt x="201" y="778"/>
                    <a:pt x="200" y="778"/>
                  </a:cubicBezTo>
                  <a:cubicBezTo>
                    <a:pt x="199" y="778"/>
                    <a:pt x="209" y="772"/>
                    <a:pt x="228" y="759"/>
                  </a:cubicBezTo>
                  <a:cubicBezTo>
                    <a:pt x="238" y="753"/>
                    <a:pt x="250" y="744"/>
                    <a:pt x="263" y="737"/>
                  </a:cubicBezTo>
                  <a:cubicBezTo>
                    <a:pt x="272" y="733"/>
                    <a:pt x="277" y="731"/>
                    <a:pt x="278" y="731"/>
                  </a:cubicBezTo>
                  <a:close/>
                  <a:moveTo>
                    <a:pt x="659" y="707"/>
                  </a:moveTo>
                  <a:cubicBezTo>
                    <a:pt x="660" y="707"/>
                    <a:pt x="664" y="717"/>
                    <a:pt x="673" y="740"/>
                  </a:cubicBezTo>
                  <a:lnTo>
                    <a:pt x="686" y="781"/>
                  </a:lnTo>
                  <a:cubicBezTo>
                    <a:pt x="676" y="759"/>
                    <a:pt x="667" y="740"/>
                    <a:pt x="661" y="722"/>
                  </a:cubicBezTo>
                  <a:cubicBezTo>
                    <a:pt x="659" y="712"/>
                    <a:pt x="659" y="707"/>
                    <a:pt x="659" y="707"/>
                  </a:cubicBezTo>
                  <a:close/>
                  <a:moveTo>
                    <a:pt x="465" y="211"/>
                  </a:moveTo>
                  <a:lnTo>
                    <a:pt x="465" y="211"/>
                  </a:lnTo>
                  <a:cubicBezTo>
                    <a:pt x="466" y="211"/>
                    <a:pt x="467" y="217"/>
                    <a:pt x="470" y="233"/>
                  </a:cubicBezTo>
                  <a:lnTo>
                    <a:pt x="473" y="255"/>
                  </a:lnTo>
                  <a:cubicBezTo>
                    <a:pt x="471" y="239"/>
                    <a:pt x="472" y="232"/>
                    <a:pt x="474" y="232"/>
                  </a:cubicBezTo>
                  <a:cubicBezTo>
                    <a:pt x="476" y="232"/>
                    <a:pt x="480" y="250"/>
                    <a:pt x="482" y="277"/>
                  </a:cubicBezTo>
                  <a:cubicBezTo>
                    <a:pt x="485" y="295"/>
                    <a:pt x="485" y="295"/>
                    <a:pt x="488" y="295"/>
                  </a:cubicBezTo>
                  <a:lnTo>
                    <a:pt x="485" y="277"/>
                  </a:lnTo>
                  <a:cubicBezTo>
                    <a:pt x="482" y="261"/>
                    <a:pt x="482" y="248"/>
                    <a:pt x="485" y="233"/>
                  </a:cubicBezTo>
                  <a:cubicBezTo>
                    <a:pt x="485" y="233"/>
                    <a:pt x="488" y="233"/>
                    <a:pt x="488" y="255"/>
                  </a:cubicBezTo>
                  <a:cubicBezTo>
                    <a:pt x="493" y="270"/>
                    <a:pt x="496" y="284"/>
                    <a:pt x="496" y="284"/>
                  </a:cubicBezTo>
                  <a:cubicBezTo>
                    <a:pt x="496" y="284"/>
                    <a:pt x="495" y="282"/>
                    <a:pt x="495" y="277"/>
                  </a:cubicBezTo>
                  <a:lnTo>
                    <a:pt x="495" y="277"/>
                  </a:lnTo>
                  <a:cubicBezTo>
                    <a:pt x="495" y="277"/>
                    <a:pt x="498" y="277"/>
                    <a:pt x="501" y="299"/>
                  </a:cubicBezTo>
                  <a:lnTo>
                    <a:pt x="507" y="299"/>
                  </a:lnTo>
                  <a:cubicBezTo>
                    <a:pt x="507" y="288"/>
                    <a:pt x="509" y="282"/>
                    <a:pt x="510" y="282"/>
                  </a:cubicBezTo>
                  <a:cubicBezTo>
                    <a:pt x="512" y="282"/>
                    <a:pt x="513" y="288"/>
                    <a:pt x="513" y="299"/>
                  </a:cubicBezTo>
                  <a:cubicBezTo>
                    <a:pt x="513" y="299"/>
                    <a:pt x="517" y="299"/>
                    <a:pt x="517" y="277"/>
                  </a:cubicBezTo>
                  <a:cubicBezTo>
                    <a:pt x="520" y="277"/>
                    <a:pt x="523" y="277"/>
                    <a:pt x="523" y="299"/>
                  </a:cubicBezTo>
                  <a:cubicBezTo>
                    <a:pt x="525" y="281"/>
                    <a:pt x="526" y="280"/>
                    <a:pt x="527" y="280"/>
                  </a:cubicBezTo>
                  <a:cubicBezTo>
                    <a:pt x="528" y="280"/>
                    <a:pt x="528" y="280"/>
                    <a:pt x="529" y="280"/>
                  </a:cubicBezTo>
                  <a:lnTo>
                    <a:pt x="532" y="280"/>
                  </a:lnTo>
                  <a:cubicBezTo>
                    <a:pt x="532" y="258"/>
                    <a:pt x="532" y="258"/>
                    <a:pt x="535" y="258"/>
                  </a:cubicBezTo>
                  <a:cubicBezTo>
                    <a:pt x="538" y="258"/>
                    <a:pt x="542" y="280"/>
                    <a:pt x="542" y="280"/>
                  </a:cubicBezTo>
                  <a:cubicBezTo>
                    <a:pt x="543" y="281"/>
                    <a:pt x="545" y="281"/>
                    <a:pt x="545" y="281"/>
                  </a:cubicBezTo>
                  <a:cubicBezTo>
                    <a:pt x="548" y="281"/>
                    <a:pt x="548" y="277"/>
                    <a:pt x="548" y="261"/>
                  </a:cubicBezTo>
                  <a:cubicBezTo>
                    <a:pt x="548" y="261"/>
                    <a:pt x="549" y="251"/>
                    <a:pt x="550" y="251"/>
                  </a:cubicBezTo>
                  <a:cubicBezTo>
                    <a:pt x="551" y="251"/>
                    <a:pt x="551" y="254"/>
                    <a:pt x="551" y="261"/>
                  </a:cubicBezTo>
                  <a:cubicBezTo>
                    <a:pt x="554" y="261"/>
                    <a:pt x="554" y="283"/>
                    <a:pt x="560" y="286"/>
                  </a:cubicBezTo>
                  <a:cubicBezTo>
                    <a:pt x="567" y="286"/>
                    <a:pt x="567" y="286"/>
                    <a:pt x="570" y="267"/>
                  </a:cubicBezTo>
                  <a:cubicBezTo>
                    <a:pt x="574" y="246"/>
                    <a:pt x="577" y="235"/>
                    <a:pt x="577" y="235"/>
                  </a:cubicBezTo>
                  <a:lnTo>
                    <a:pt x="577" y="235"/>
                  </a:lnTo>
                  <a:cubicBezTo>
                    <a:pt x="578" y="235"/>
                    <a:pt x="576" y="246"/>
                    <a:pt x="573" y="267"/>
                  </a:cubicBezTo>
                  <a:cubicBezTo>
                    <a:pt x="569" y="292"/>
                    <a:pt x="568" y="303"/>
                    <a:pt x="568" y="303"/>
                  </a:cubicBezTo>
                  <a:cubicBezTo>
                    <a:pt x="569" y="303"/>
                    <a:pt x="570" y="298"/>
                    <a:pt x="573" y="289"/>
                  </a:cubicBezTo>
                  <a:cubicBezTo>
                    <a:pt x="579" y="270"/>
                    <a:pt x="579" y="270"/>
                    <a:pt x="582" y="270"/>
                  </a:cubicBezTo>
                  <a:cubicBezTo>
                    <a:pt x="579" y="280"/>
                    <a:pt x="578" y="284"/>
                    <a:pt x="578" y="284"/>
                  </a:cubicBezTo>
                  <a:cubicBezTo>
                    <a:pt x="578" y="284"/>
                    <a:pt x="581" y="280"/>
                    <a:pt x="585" y="270"/>
                  </a:cubicBezTo>
                  <a:lnTo>
                    <a:pt x="585" y="270"/>
                  </a:lnTo>
                  <a:cubicBezTo>
                    <a:pt x="589" y="273"/>
                    <a:pt x="589" y="270"/>
                    <a:pt x="582" y="292"/>
                  </a:cubicBezTo>
                  <a:lnTo>
                    <a:pt x="585" y="292"/>
                  </a:lnTo>
                  <a:cubicBezTo>
                    <a:pt x="591" y="278"/>
                    <a:pt x="596" y="273"/>
                    <a:pt x="598" y="273"/>
                  </a:cubicBezTo>
                  <a:cubicBezTo>
                    <a:pt x="602" y="273"/>
                    <a:pt x="602" y="287"/>
                    <a:pt x="598" y="299"/>
                  </a:cubicBezTo>
                  <a:cubicBezTo>
                    <a:pt x="598" y="299"/>
                    <a:pt x="601" y="299"/>
                    <a:pt x="611" y="280"/>
                  </a:cubicBezTo>
                  <a:cubicBezTo>
                    <a:pt x="618" y="262"/>
                    <a:pt x="623" y="253"/>
                    <a:pt x="623" y="253"/>
                  </a:cubicBezTo>
                  <a:lnTo>
                    <a:pt x="623" y="253"/>
                  </a:lnTo>
                  <a:cubicBezTo>
                    <a:pt x="624" y="253"/>
                    <a:pt x="620" y="263"/>
                    <a:pt x="611" y="283"/>
                  </a:cubicBezTo>
                  <a:cubicBezTo>
                    <a:pt x="603" y="302"/>
                    <a:pt x="599" y="311"/>
                    <a:pt x="599" y="311"/>
                  </a:cubicBezTo>
                  <a:cubicBezTo>
                    <a:pt x="600" y="311"/>
                    <a:pt x="604" y="302"/>
                    <a:pt x="614" y="283"/>
                  </a:cubicBezTo>
                  <a:cubicBezTo>
                    <a:pt x="617" y="276"/>
                    <a:pt x="620" y="273"/>
                    <a:pt x="622" y="273"/>
                  </a:cubicBezTo>
                  <a:cubicBezTo>
                    <a:pt x="626" y="273"/>
                    <a:pt x="625" y="284"/>
                    <a:pt x="611" y="308"/>
                  </a:cubicBezTo>
                  <a:lnTo>
                    <a:pt x="595" y="346"/>
                  </a:lnTo>
                  <a:cubicBezTo>
                    <a:pt x="604" y="327"/>
                    <a:pt x="604" y="327"/>
                    <a:pt x="604" y="327"/>
                  </a:cubicBezTo>
                  <a:cubicBezTo>
                    <a:pt x="611" y="313"/>
                    <a:pt x="614" y="309"/>
                    <a:pt x="617" y="309"/>
                  </a:cubicBezTo>
                  <a:cubicBezTo>
                    <a:pt x="618" y="309"/>
                    <a:pt x="619" y="310"/>
                    <a:pt x="620" y="311"/>
                  </a:cubicBezTo>
                  <a:cubicBezTo>
                    <a:pt x="620" y="311"/>
                    <a:pt x="620" y="311"/>
                    <a:pt x="620" y="311"/>
                  </a:cubicBezTo>
                  <a:cubicBezTo>
                    <a:pt x="623" y="311"/>
                    <a:pt x="636" y="299"/>
                    <a:pt x="639" y="299"/>
                  </a:cubicBezTo>
                  <a:lnTo>
                    <a:pt x="639" y="299"/>
                  </a:lnTo>
                  <a:cubicBezTo>
                    <a:pt x="642" y="302"/>
                    <a:pt x="645" y="305"/>
                    <a:pt x="636" y="324"/>
                  </a:cubicBezTo>
                  <a:cubicBezTo>
                    <a:pt x="636" y="324"/>
                    <a:pt x="636" y="324"/>
                    <a:pt x="651" y="311"/>
                  </a:cubicBezTo>
                  <a:cubicBezTo>
                    <a:pt x="657" y="302"/>
                    <a:pt x="661" y="298"/>
                    <a:pt x="662" y="298"/>
                  </a:cubicBezTo>
                  <a:lnTo>
                    <a:pt x="662" y="298"/>
                  </a:lnTo>
                  <a:cubicBezTo>
                    <a:pt x="663" y="298"/>
                    <a:pt x="661" y="304"/>
                    <a:pt x="654" y="314"/>
                  </a:cubicBezTo>
                  <a:cubicBezTo>
                    <a:pt x="670" y="299"/>
                    <a:pt x="673" y="299"/>
                    <a:pt x="673" y="299"/>
                  </a:cubicBezTo>
                  <a:lnTo>
                    <a:pt x="673" y="299"/>
                  </a:lnTo>
                  <a:cubicBezTo>
                    <a:pt x="662" y="312"/>
                    <a:pt x="652" y="324"/>
                    <a:pt x="654" y="324"/>
                  </a:cubicBezTo>
                  <a:cubicBezTo>
                    <a:pt x="654" y="324"/>
                    <a:pt x="656" y="322"/>
                    <a:pt x="661" y="317"/>
                  </a:cubicBezTo>
                  <a:cubicBezTo>
                    <a:pt x="670" y="306"/>
                    <a:pt x="672" y="305"/>
                    <a:pt x="674" y="305"/>
                  </a:cubicBezTo>
                  <a:cubicBezTo>
                    <a:pt x="675" y="305"/>
                    <a:pt x="675" y="305"/>
                    <a:pt x="676" y="305"/>
                  </a:cubicBezTo>
                  <a:cubicBezTo>
                    <a:pt x="668" y="322"/>
                    <a:pt x="687" y="353"/>
                    <a:pt x="702" y="353"/>
                  </a:cubicBezTo>
                  <a:cubicBezTo>
                    <a:pt x="704" y="353"/>
                    <a:pt x="706" y="353"/>
                    <a:pt x="708" y="352"/>
                  </a:cubicBezTo>
                  <a:cubicBezTo>
                    <a:pt x="708" y="352"/>
                    <a:pt x="711" y="355"/>
                    <a:pt x="711" y="358"/>
                  </a:cubicBezTo>
                  <a:lnTo>
                    <a:pt x="714" y="361"/>
                  </a:lnTo>
                  <a:cubicBezTo>
                    <a:pt x="692" y="374"/>
                    <a:pt x="690" y="378"/>
                    <a:pt x="697" y="378"/>
                  </a:cubicBezTo>
                  <a:cubicBezTo>
                    <a:pt x="702" y="378"/>
                    <a:pt x="711" y="376"/>
                    <a:pt x="720" y="374"/>
                  </a:cubicBezTo>
                  <a:cubicBezTo>
                    <a:pt x="730" y="371"/>
                    <a:pt x="734" y="370"/>
                    <a:pt x="737" y="370"/>
                  </a:cubicBezTo>
                  <a:cubicBezTo>
                    <a:pt x="739" y="370"/>
                    <a:pt x="739" y="371"/>
                    <a:pt x="739" y="371"/>
                  </a:cubicBezTo>
                  <a:cubicBezTo>
                    <a:pt x="710" y="385"/>
                    <a:pt x="703" y="390"/>
                    <a:pt x="712" y="390"/>
                  </a:cubicBezTo>
                  <a:cubicBezTo>
                    <a:pt x="715" y="390"/>
                    <a:pt x="719" y="390"/>
                    <a:pt x="723" y="389"/>
                  </a:cubicBezTo>
                  <a:cubicBezTo>
                    <a:pt x="742" y="382"/>
                    <a:pt x="752" y="379"/>
                    <a:pt x="754" y="379"/>
                  </a:cubicBezTo>
                  <a:cubicBezTo>
                    <a:pt x="756" y="379"/>
                    <a:pt x="746" y="384"/>
                    <a:pt x="723" y="393"/>
                  </a:cubicBezTo>
                  <a:cubicBezTo>
                    <a:pt x="704" y="401"/>
                    <a:pt x="694" y="405"/>
                    <a:pt x="698" y="405"/>
                  </a:cubicBezTo>
                  <a:cubicBezTo>
                    <a:pt x="702" y="405"/>
                    <a:pt x="717" y="402"/>
                    <a:pt x="745" y="393"/>
                  </a:cubicBezTo>
                  <a:cubicBezTo>
                    <a:pt x="755" y="390"/>
                    <a:pt x="761" y="388"/>
                    <a:pt x="762" y="388"/>
                  </a:cubicBezTo>
                  <a:cubicBezTo>
                    <a:pt x="763" y="388"/>
                    <a:pt x="759" y="390"/>
                    <a:pt x="748" y="396"/>
                  </a:cubicBezTo>
                  <a:cubicBezTo>
                    <a:pt x="723" y="405"/>
                    <a:pt x="713" y="410"/>
                    <a:pt x="715" y="410"/>
                  </a:cubicBezTo>
                  <a:cubicBezTo>
                    <a:pt x="716" y="410"/>
                    <a:pt x="721" y="409"/>
                    <a:pt x="730" y="405"/>
                  </a:cubicBezTo>
                  <a:cubicBezTo>
                    <a:pt x="746" y="401"/>
                    <a:pt x="755" y="400"/>
                    <a:pt x="759" y="400"/>
                  </a:cubicBezTo>
                  <a:cubicBezTo>
                    <a:pt x="764" y="400"/>
                    <a:pt x="754" y="404"/>
                    <a:pt x="730" y="411"/>
                  </a:cubicBezTo>
                  <a:cubicBezTo>
                    <a:pt x="707" y="420"/>
                    <a:pt x="697" y="424"/>
                    <a:pt x="700" y="424"/>
                  </a:cubicBezTo>
                  <a:cubicBezTo>
                    <a:pt x="702" y="424"/>
                    <a:pt x="712" y="422"/>
                    <a:pt x="730" y="418"/>
                  </a:cubicBezTo>
                  <a:cubicBezTo>
                    <a:pt x="742" y="415"/>
                    <a:pt x="752" y="414"/>
                    <a:pt x="757" y="414"/>
                  </a:cubicBezTo>
                  <a:cubicBezTo>
                    <a:pt x="770" y="414"/>
                    <a:pt x="762" y="420"/>
                    <a:pt x="733" y="427"/>
                  </a:cubicBezTo>
                  <a:cubicBezTo>
                    <a:pt x="733" y="430"/>
                    <a:pt x="720" y="434"/>
                    <a:pt x="726" y="434"/>
                  </a:cubicBezTo>
                  <a:cubicBezTo>
                    <a:pt x="727" y="434"/>
                    <a:pt x="729" y="434"/>
                    <a:pt x="733" y="433"/>
                  </a:cubicBezTo>
                  <a:lnTo>
                    <a:pt x="733" y="433"/>
                  </a:lnTo>
                  <a:lnTo>
                    <a:pt x="714" y="440"/>
                  </a:lnTo>
                  <a:cubicBezTo>
                    <a:pt x="714" y="440"/>
                    <a:pt x="714" y="443"/>
                    <a:pt x="714" y="443"/>
                  </a:cubicBezTo>
                  <a:lnTo>
                    <a:pt x="733" y="436"/>
                  </a:lnTo>
                  <a:lnTo>
                    <a:pt x="733" y="436"/>
                  </a:lnTo>
                  <a:cubicBezTo>
                    <a:pt x="736" y="440"/>
                    <a:pt x="714" y="455"/>
                    <a:pt x="714" y="465"/>
                  </a:cubicBezTo>
                  <a:cubicBezTo>
                    <a:pt x="714" y="480"/>
                    <a:pt x="714" y="487"/>
                    <a:pt x="727" y="487"/>
                  </a:cubicBezTo>
                  <a:cubicBezTo>
                    <a:pt x="729" y="487"/>
                    <a:pt x="732" y="487"/>
                    <a:pt x="736" y="487"/>
                  </a:cubicBezTo>
                  <a:cubicBezTo>
                    <a:pt x="748" y="486"/>
                    <a:pt x="756" y="485"/>
                    <a:pt x="761" y="485"/>
                  </a:cubicBezTo>
                  <a:cubicBezTo>
                    <a:pt x="773" y="485"/>
                    <a:pt x="765" y="487"/>
                    <a:pt x="736" y="490"/>
                  </a:cubicBezTo>
                  <a:cubicBezTo>
                    <a:pt x="736" y="493"/>
                    <a:pt x="714" y="496"/>
                    <a:pt x="714" y="499"/>
                  </a:cubicBezTo>
                  <a:cubicBezTo>
                    <a:pt x="714" y="501"/>
                    <a:pt x="714" y="504"/>
                    <a:pt x="706" y="504"/>
                  </a:cubicBezTo>
                  <a:cubicBezTo>
                    <a:pt x="703" y="504"/>
                    <a:pt x="698" y="503"/>
                    <a:pt x="692" y="502"/>
                  </a:cubicBezTo>
                  <a:lnTo>
                    <a:pt x="692" y="505"/>
                  </a:lnTo>
                  <a:cubicBezTo>
                    <a:pt x="733" y="512"/>
                    <a:pt x="733" y="521"/>
                    <a:pt x="708" y="524"/>
                  </a:cubicBezTo>
                  <a:cubicBezTo>
                    <a:pt x="708" y="527"/>
                    <a:pt x="708" y="527"/>
                    <a:pt x="730" y="534"/>
                  </a:cubicBezTo>
                  <a:cubicBezTo>
                    <a:pt x="742" y="540"/>
                    <a:pt x="746" y="542"/>
                    <a:pt x="742" y="542"/>
                  </a:cubicBezTo>
                  <a:cubicBezTo>
                    <a:pt x="740" y="542"/>
                    <a:pt x="735" y="541"/>
                    <a:pt x="726" y="540"/>
                  </a:cubicBezTo>
                  <a:cubicBezTo>
                    <a:pt x="722" y="539"/>
                    <a:pt x="717" y="539"/>
                    <a:pt x="712" y="539"/>
                  </a:cubicBezTo>
                  <a:cubicBezTo>
                    <a:pt x="699" y="539"/>
                    <a:pt x="693" y="542"/>
                    <a:pt x="723" y="549"/>
                  </a:cubicBezTo>
                  <a:lnTo>
                    <a:pt x="701" y="546"/>
                  </a:lnTo>
                  <a:cubicBezTo>
                    <a:pt x="698" y="545"/>
                    <a:pt x="696" y="545"/>
                    <a:pt x="695" y="545"/>
                  </a:cubicBezTo>
                  <a:cubicBezTo>
                    <a:pt x="690" y="545"/>
                    <a:pt x="706" y="550"/>
                    <a:pt x="723" y="552"/>
                  </a:cubicBezTo>
                  <a:cubicBezTo>
                    <a:pt x="745" y="559"/>
                    <a:pt x="754" y="563"/>
                    <a:pt x="749" y="563"/>
                  </a:cubicBezTo>
                  <a:cubicBezTo>
                    <a:pt x="745" y="563"/>
                    <a:pt x="730" y="560"/>
                    <a:pt x="701" y="552"/>
                  </a:cubicBezTo>
                  <a:cubicBezTo>
                    <a:pt x="678" y="545"/>
                    <a:pt x="668" y="542"/>
                    <a:pt x="667" y="542"/>
                  </a:cubicBezTo>
                  <a:lnTo>
                    <a:pt x="667" y="542"/>
                  </a:lnTo>
                  <a:cubicBezTo>
                    <a:pt x="667" y="542"/>
                    <a:pt x="672" y="543"/>
                    <a:pt x="679" y="546"/>
                  </a:cubicBezTo>
                  <a:cubicBezTo>
                    <a:pt x="696" y="551"/>
                    <a:pt x="711" y="558"/>
                    <a:pt x="707" y="558"/>
                  </a:cubicBezTo>
                  <a:cubicBezTo>
                    <a:pt x="706" y="558"/>
                    <a:pt x="703" y="557"/>
                    <a:pt x="698" y="555"/>
                  </a:cubicBezTo>
                  <a:lnTo>
                    <a:pt x="698" y="555"/>
                  </a:lnTo>
                  <a:cubicBezTo>
                    <a:pt x="698" y="559"/>
                    <a:pt x="698" y="559"/>
                    <a:pt x="739" y="571"/>
                  </a:cubicBezTo>
                  <a:cubicBezTo>
                    <a:pt x="758" y="577"/>
                    <a:pt x="758" y="581"/>
                    <a:pt x="755" y="581"/>
                  </a:cubicBezTo>
                  <a:cubicBezTo>
                    <a:pt x="742" y="577"/>
                    <a:pt x="730" y="571"/>
                    <a:pt x="717" y="568"/>
                  </a:cubicBezTo>
                  <a:cubicBezTo>
                    <a:pt x="701" y="568"/>
                    <a:pt x="686" y="565"/>
                    <a:pt x="673" y="559"/>
                  </a:cubicBezTo>
                  <a:cubicBezTo>
                    <a:pt x="666" y="556"/>
                    <a:pt x="661" y="555"/>
                    <a:pt x="661" y="555"/>
                  </a:cubicBezTo>
                  <a:lnTo>
                    <a:pt x="661" y="555"/>
                  </a:lnTo>
                  <a:cubicBezTo>
                    <a:pt x="660" y="555"/>
                    <a:pt x="669" y="558"/>
                    <a:pt x="692" y="568"/>
                  </a:cubicBezTo>
                  <a:cubicBezTo>
                    <a:pt x="733" y="584"/>
                    <a:pt x="733" y="584"/>
                    <a:pt x="733" y="587"/>
                  </a:cubicBezTo>
                  <a:cubicBezTo>
                    <a:pt x="730" y="587"/>
                    <a:pt x="730" y="587"/>
                    <a:pt x="711" y="581"/>
                  </a:cubicBezTo>
                  <a:cubicBezTo>
                    <a:pt x="699" y="575"/>
                    <a:pt x="695" y="572"/>
                    <a:pt x="692" y="572"/>
                  </a:cubicBezTo>
                  <a:cubicBezTo>
                    <a:pt x="691" y="572"/>
                    <a:pt x="690" y="573"/>
                    <a:pt x="689" y="574"/>
                  </a:cubicBezTo>
                  <a:cubicBezTo>
                    <a:pt x="717" y="593"/>
                    <a:pt x="748" y="612"/>
                    <a:pt x="780" y="631"/>
                  </a:cubicBezTo>
                  <a:cubicBezTo>
                    <a:pt x="799" y="640"/>
                    <a:pt x="808" y="645"/>
                    <a:pt x="808" y="645"/>
                  </a:cubicBezTo>
                  <a:cubicBezTo>
                    <a:pt x="807" y="645"/>
                    <a:pt x="797" y="640"/>
                    <a:pt x="777" y="631"/>
                  </a:cubicBezTo>
                  <a:cubicBezTo>
                    <a:pt x="765" y="625"/>
                    <a:pt x="761" y="624"/>
                    <a:pt x="759" y="624"/>
                  </a:cubicBezTo>
                  <a:cubicBezTo>
                    <a:pt x="758" y="624"/>
                    <a:pt x="758" y="624"/>
                    <a:pt x="758" y="624"/>
                  </a:cubicBezTo>
                  <a:cubicBezTo>
                    <a:pt x="739" y="615"/>
                    <a:pt x="739" y="612"/>
                    <a:pt x="739" y="612"/>
                  </a:cubicBezTo>
                  <a:lnTo>
                    <a:pt x="720" y="602"/>
                  </a:lnTo>
                  <a:cubicBezTo>
                    <a:pt x="702" y="593"/>
                    <a:pt x="693" y="589"/>
                    <a:pt x="692" y="589"/>
                  </a:cubicBezTo>
                  <a:lnTo>
                    <a:pt x="692" y="589"/>
                  </a:lnTo>
                  <a:cubicBezTo>
                    <a:pt x="691" y="589"/>
                    <a:pt x="701" y="594"/>
                    <a:pt x="720" y="606"/>
                  </a:cubicBezTo>
                  <a:cubicBezTo>
                    <a:pt x="729" y="612"/>
                    <a:pt x="733" y="615"/>
                    <a:pt x="731" y="615"/>
                  </a:cubicBezTo>
                  <a:cubicBezTo>
                    <a:pt x="730" y="615"/>
                    <a:pt x="726" y="613"/>
                    <a:pt x="717" y="609"/>
                  </a:cubicBezTo>
                  <a:cubicBezTo>
                    <a:pt x="704" y="602"/>
                    <a:pt x="691" y="594"/>
                    <a:pt x="690" y="594"/>
                  </a:cubicBezTo>
                  <a:lnTo>
                    <a:pt x="690" y="594"/>
                  </a:lnTo>
                  <a:cubicBezTo>
                    <a:pt x="690" y="594"/>
                    <a:pt x="693" y="596"/>
                    <a:pt x="698" y="599"/>
                  </a:cubicBezTo>
                  <a:cubicBezTo>
                    <a:pt x="698" y="599"/>
                    <a:pt x="695" y="599"/>
                    <a:pt x="676" y="590"/>
                  </a:cubicBezTo>
                  <a:lnTo>
                    <a:pt x="676" y="590"/>
                  </a:lnTo>
                  <a:cubicBezTo>
                    <a:pt x="676" y="593"/>
                    <a:pt x="676" y="593"/>
                    <a:pt x="692" y="606"/>
                  </a:cubicBezTo>
                  <a:cubicBezTo>
                    <a:pt x="711" y="618"/>
                    <a:pt x="711" y="618"/>
                    <a:pt x="708" y="618"/>
                  </a:cubicBezTo>
                  <a:cubicBezTo>
                    <a:pt x="708" y="621"/>
                    <a:pt x="708" y="621"/>
                    <a:pt x="723" y="634"/>
                  </a:cubicBezTo>
                  <a:cubicBezTo>
                    <a:pt x="739" y="646"/>
                    <a:pt x="755" y="659"/>
                    <a:pt x="755" y="662"/>
                  </a:cubicBezTo>
                  <a:cubicBezTo>
                    <a:pt x="760" y="669"/>
                    <a:pt x="763" y="673"/>
                    <a:pt x="762" y="673"/>
                  </a:cubicBezTo>
                  <a:cubicBezTo>
                    <a:pt x="760" y="673"/>
                    <a:pt x="752" y="667"/>
                    <a:pt x="733" y="653"/>
                  </a:cubicBezTo>
                  <a:cubicBezTo>
                    <a:pt x="722" y="644"/>
                    <a:pt x="719" y="641"/>
                    <a:pt x="717" y="641"/>
                  </a:cubicBezTo>
                  <a:cubicBezTo>
                    <a:pt x="716" y="641"/>
                    <a:pt x="715" y="642"/>
                    <a:pt x="714" y="643"/>
                  </a:cubicBezTo>
                  <a:cubicBezTo>
                    <a:pt x="714" y="643"/>
                    <a:pt x="714" y="643"/>
                    <a:pt x="695" y="631"/>
                  </a:cubicBezTo>
                  <a:cubicBezTo>
                    <a:pt x="691" y="627"/>
                    <a:pt x="689" y="626"/>
                    <a:pt x="689" y="626"/>
                  </a:cubicBezTo>
                  <a:lnTo>
                    <a:pt x="689" y="626"/>
                  </a:lnTo>
                  <a:cubicBezTo>
                    <a:pt x="688" y="626"/>
                    <a:pt x="700" y="635"/>
                    <a:pt x="711" y="646"/>
                  </a:cubicBezTo>
                  <a:lnTo>
                    <a:pt x="742" y="675"/>
                  </a:lnTo>
                  <a:cubicBezTo>
                    <a:pt x="726" y="662"/>
                    <a:pt x="708" y="650"/>
                    <a:pt x="692" y="634"/>
                  </a:cubicBezTo>
                  <a:lnTo>
                    <a:pt x="692" y="634"/>
                  </a:lnTo>
                  <a:cubicBezTo>
                    <a:pt x="703" y="645"/>
                    <a:pt x="713" y="656"/>
                    <a:pt x="712" y="656"/>
                  </a:cubicBezTo>
                  <a:cubicBezTo>
                    <a:pt x="711" y="656"/>
                    <a:pt x="709" y="654"/>
                    <a:pt x="705" y="649"/>
                  </a:cubicBezTo>
                  <a:cubicBezTo>
                    <a:pt x="703" y="651"/>
                    <a:pt x="702" y="652"/>
                    <a:pt x="700" y="652"/>
                  </a:cubicBezTo>
                  <a:cubicBezTo>
                    <a:pt x="697" y="652"/>
                    <a:pt x="693" y="649"/>
                    <a:pt x="686" y="640"/>
                  </a:cubicBezTo>
                  <a:cubicBezTo>
                    <a:pt x="681" y="635"/>
                    <a:pt x="678" y="633"/>
                    <a:pt x="678" y="633"/>
                  </a:cubicBezTo>
                  <a:lnTo>
                    <a:pt x="678" y="633"/>
                  </a:lnTo>
                  <a:cubicBezTo>
                    <a:pt x="677" y="633"/>
                    <a:pt x="683" y="640"/>
                    <a:pt x="683" y="640"/>
                  </a:cubicBezTo>
                  <a:cubicBezTo>
                    <a:pt x="691" y="650"/>
                    <a:pt x="694" y="655"/>
                    <a:pt x="693" y="655"/>
                  </a:cubicBezTo>
                  <a:cubicBezTo>
                    <a:pt x="692" y="655"/>
                    <a:pt x="687" y="651"/>
                    <a:pt x="679" y="643"/>
                  </a:cubicBezTo>
                  <a:cubicBezTo>
                    <a:pt x="662" y="629"/>
                    <a:pt x="654" y="621"/>
                    <a:pt x="654" y="621"/>
                  </a:cubicBezTo>
                  <a:lnTo>
                    <a:pt x="654" y="621"/>
                  </a:lnTo>
                  <a:cubicBezTo>
                    <a:pt x="654" y="621"/>
                    <a:pt x="661" y="629"/>
                    <a:pt x="673" y="646"/>
                  </a:cubicBezTo>
                  <a:cubicBezTo>
                    <a:pt x="681" y="657"/>
                    <a:pt x="688" y="667"/>
                    <a:pt x="687" y="667"/>
                  </a:cubicBezTo>
                  <a:cubicBezTo>
                    <a:pt x="686" y="667"/>
                    <a:pt x="682" y="662"/>
                    <a:pt x="670" y="649"/>
                  </a:cubicBezTo>
                  <a:cubicBezTo>
                    <a:pt x="666" y="644"/>
                    <a:pt x="665" y="642"/>
                    <a:pt x="665" y="642"/>
                  </a:cubicBezTo>
                  <a:lnTo>
                    <a:pt x="665" y="642"/>
                  </a:lnTo>
                  <a:cubicBezTo>
                    <a:pt x="665" y="642"/>
                    <a:pt x="673" y="655"/>
                    <a:pt x="679" y="668"/>
                  </a:cubicBezTo>
                  <a:cubicBezTo>
                    <a:pt x="689" y="687"/>
                    <a:pt x="711" y="722"/>
                    <a:pt x="723" y="740"/>
                  </a:cubicBezTo>
                  <a:cubicBezTo>
                    <a:pt x="736" y="761"/>
                    <a:pt x="742" y="769"/>
                    <a:pt x="741" y="769"/>
                  </a:cubicBezTo>
                  <a:cubicBezTo>
                    <a:pt x="740" y="769"/>
                    <a:pt x="736" y="765"/>
                    <a:pt x="730" y="759"/>
                  </a:cubicBezTo>
                  <a:cubicBezTo>
                    <a:pt x="729" y="759"/>
                    <a:pt x="729" y="760"/>
                    <a:pt x="729" y="760"/>
                  </a:cubicBezTo>
                  <a:cubicBezTo>
                    <a:pt x="725" y="760"/>
                    <a:pt x="713" y="742"/>
                    <a:pt x="705" y="725"/>
                  </a:cubicBezTo>
                  <a:cubicBezTo>
                    <a:pt x="692" y="709"/>
                    <a:pt x="695" y="706"/>
                    <a:pt x="695" y="706"/>
                  </a:cubicBezTo>
                  <a:cubicBezTo>
                    <a:pt x="686" y="687"/>
                    <a:pt x="673" y="671"/>
                    <a:pt x="670" y="671"/>
                  </a:cubicBezTo>
                  <a:cubicBezTo>
                    <a:pt x="664" y="662"/>
                    <a:pt x="661" y="658"/>
                    <a:pt x="660" y="658"/>
                  </a:cubicBezTo>
                  <a:lnTo>
                    <a:pt x="660" y="658"/>
                  </a:lnTo>
                  <a:cubicBezTo>
                    <a:pt x="660" y="658"/>
                    <a:pt x="662" y="663"/>
                    <a:pt x="667" y="671"/>
                  </a:cubicBezTo>
                  <a:cubicBezTo>
                    <a:pt x="660" y="661"/>
                    <a:pt x="657" y="657"/>
                    <a:pt x="654" y="657"/>
                  </a:cubicBezTo>
                  <a:cubicBezTo>
                    <a:pt x="653" y="657"/>
                    <a:pt x="652" y="658"/>
                    <a:pt x="651" y="659"/>
                  </a:cubicBezTo>
                  <a:cubicBezTo>
                    <a:pt x="648" y="659"/>
                    <a:pt x="645" y="659"/>
                    <a:pt x="632" y="640"/>
                  </a:cubicBezTo>
                  <a:lnTo>
                    <a:pt x="632" y="640"/>
                  </a:lnTo>
                  <a:cubicBezTo>
                    <a:pt x="632" y="643"/>
                    <a:pt x="629" y="643"/>
                    <a:pt x="639" y="662"/>
                  </a:cubicBezTo>
                  <a:cubicBezTo>
                    <a:pt x="648" y="684"/>
                    <a:pt x="652" y="695"/>
                    <a:pt x="651" y="695"/>
                  </a:cubicBezTo>
                  <a:cubicBezTo>
                    <a:pt x="651" y="695"/>
                    <a:pt x="649" y="690"/>
                    <a:pt x="645" y="681"/>
                  </a:cubicBezTo>
                  <a:cubicBezTo>
                    <a:pt x="634" y="660"/>
                    <a:pt x="621" y="645"/>
                    <a:pt x="615" y="645"/>
                  </a:cubicBezTo>
                  <a:cubicBezTo>
                    <a:pt x="611" y="645"/>
                    <a:pt x="610" y="652"/>
                    <a:pt x="614" y="668"/>
                  </a:cubicBezTo>
                  <a:lnTo>
                    <a:pt x="611" y="668"/>
                  </a:lnTo>
                  <a:cubicBezTo>
                    <a:pt x="606" y="659"/>
                    <a:pt x="602" y="655"/>
                    <a:pt x="599" y="655"/>
                  </a:cubicBezTo>
                  <a:cubicBezTo>
                    <a:pt x="597" y="655"/>
                    <a:pt x="595" y="660"/>
                    <a:pt x="595" y="671"/>
                  </a:cubicBezTo>
                  <a:lnTo>
                    <a:pt x="592" y="671"/>
                  </a:lnTo>
                  <a:cubicBezTo>
                    <a:pt x="588" y="662"/>
                    <a:pt x="586" y="656"/>
                    <a:pt x="585" y="656"/>
                  </a:cubicBezTo>
                  <a:lnTo>
                    <a:pt x="585" y="656"/>
                  </a:lnTo>
                  <a:cubicBezTo>
                    <a:pt x="584" y="656"/>
                    <a:pt x="584" y="661"/>
                    <a:pt x="585" y="671"/>
                  </a:cubicBezTo>
                  <a:cubicBezTo>
                    <a:pt x="585" y="687"/>
                    <a:pt x="587" y="702"/>
                    <a:pt x="587" y="702"/>
                  </a:cubicBezTo>
                  <a:cubicBezTo>
                    <a:pt x="587" y="702"/>
                    <a:pt x="586" y="700"/>
                    <a:pt x="585" y="693"/>
                  </a:cubicBezTo>
                  <a:cubicBezTo>
                    <a:pt x="582" y="671"/>
                    <a:pt x="579" y="671"/>
                    <a:pt x="573" y="671"/>
                  </a:cubicBezTo>
                  <a:cubicBezTo>
                    <a:pt x="567" y="671"/>
                    <a:pt x="567" y="671"/>
                    <a:pt x="570" y="693"/>
                  </a:cubicBezTo>
                  <a:cubicBezTo>
                    <a:pt x="568" y="700"/>
                    <a:pt x="567" y="702"/>
                    <a:pt x="566" y="702"/>
                  </a:cubicBezTo>
                  <a:cubicBezTo>
                    <a:pt x="563" y="702"/>
                    <a:pt x="563" y="687"/>
                    <a:pt x="560" y="671"/>
                  </a:cubicBezTo>
                  <a:cubicBezTo>
                    <a:pt x="560" y="653"/>
                    <a:pt x="560" y="643"/>
                    <a:pt x="559" y="643"/>
                  </a:cubicBezTo>
                  <a:cubicBezTo>
                    <a:pt x="558" y="643"/>
                    <a:pt x="557" y="659"/>
                    <a:pt x="557" y="693"/>
                  </a:cubicBezTo>
                  <a:cubicBezTo>
                    <a:pt x="557" y="718"/>
                    <a:pt x="556" y="727"/>
                    <a:pt x="555" y="727"/>
                  </a:cubicBezTo>
                  <a:cubicBezTo>
                    <a:pt x="555" y="727"/>
                    <a:pt x="554" y="723"/>
                    <a:pt x="554" y="715"/>
                  </a:cubicBezTo>
                  <a:cubicBezTo>
                    <a:pt x="554" y="693"/>
                    <a:pt x="554" y="693"/>
                    <a:pt x="557" y="693"/>
                  </a:cubicBezTo>
                  <a:lnTo>
                    <a:pt x="554" y="649"/>
                  </a:lnTo>
                  <a:cubicBezTo>
                    <a:pt x="554" y="649"/>
                    <a:pt x="554" y="649"/>
                    <a:pt x="554" y="671"/>
                  </a:cubicBezTo>
                  <a:cubicBezTo>
                    <a:pt x="554" y="671"/>
                    <a:pt x="551" y="671"/>
                    <a:pt x="551" y="693"/>
                  </a:cubicBezTo>
                  <a:cubicBezTo>
                    <a:pt x="548" y="712"/>
                    <a:pt x="548" y="734"/>
                    <a:pt x="551" y="756"/>
                  </a:cubicBezTo>
                  <a:cubicBezTo>
                    <a:pt x="551" y="778"/>
                    <a:pt x="551" y="778"/>
                    <a:pt x="548" y="778"/>
                  </a:cubicBezTo>
                  <a:cubicBezTo>
                    <a:pt x="542" y="756"/>
                    <a:pt x="542" y="734"/>
                    <a:pt x="545" y="712"/>
                  </a:cubicBezTo>
                  <a:cubicBezTo>
                    <a:pt x="548" y="700"/>
                    <a:pt x="548" y="684"/>
                    <a:pt x="548" y="671"/>
                  </a:cubicBezTo>
                  <a:cubicBezTo>
                    <a:pt x="548" y="667"/>
                    <a:pt x="548" y="665"/>
                    <a:pt x="547" y="665"/>
                  </a:cubicBezTo>
                  <a:cubicBezTo>
                    <a:pt x="544" y="665"/>
                    <a:pt x="538" y="699"/>
                    <a:pt x="535" y="734"/>
                  </a:cubicBezTo>
                  <a:cubicBezTo>
                    <a:pt x="535" y="725"/>
                    <a:pt x="535" y="731"/>
                    <a:pt x="535" y="712"/>
                  </a:cubicBezTo>
                  <a:cubicBezTo>
                    <a:pt x="535" y="690"/>
                    <a:pt x="532" y="690"/>
                    <a:pt x="529" y="690"/>
                  </a:cubicBezTo>
                  <a:cubicBezTo>
                    <a:pt x="526" y="690"/>
                    <a:pt x="526" y="690"/>
                    <a:pt x="523" y="709"/>
                  </a:cubicBezTo>
                  <a:cubicBezTo>
                    <a:pt x="523" y="725"/>
                    <a:pt x="520" y="737"/>
                    <a:pt x="517" y="753"/>
                  </a:cubicBezTo>
                  <a:cubicBezTo>
                    <a:pt x="517" y="765"/>
                    <a:pt x="517" y="781"/>
                    <a:pt x="513" y="794"/>
                  </a:cubicBezTo>
                  <a:cubicBezTo>
                    <a:pt x="513" y="781"/>
                    <a:pt x="510" y="765"/>
                    <a:pt x="510" y="750"/>
                  </a:cubicBezTo>
                  <a:cubicBezTo>
                    <a:pt x="513" y="709"/>
                    <a:pt x="513" y="687"/>
                    <a:pt x="504" y="684"/>
                  </a:cubicBezTo>
                  <a:cubicBezTo>
                    <a:pt x="501" y="684"/>
                    <a:pt x="498" y="684"/>
                    <a:pt x="501" y="662"/>
                  </a:cubicBezTo>
                  <a:cubicBezTo>
                    <a:pt x="500" y="661"/>
                    <a:pt x="499" y="661"/>
                    <a:pt x="498" y="661"/>
                  </a:cubicBezTo>
                  <a:cubicBezTo>
                    <a:pt x="496" y="661"/>
                    <a:pt x="494" y="665"/>
                    <a:pt x="491" y="681"/>
                  </a:cubicBezTo>
                  <a:lnTo>
                    <a:pt x="488" y="678"/>
                  </a:lnTo>
                  <a:cubicBezTo>
                    <a:pt x="490" y="668"/>
                    <a:pt x="490" y="662"/>
                    <a:pt x="489" y="662"/>
                  </a:cubicBezTo>
                  <a:lnTo>
                    <a:pt x="489" y="662"/>
                  </a:lnTo>
                  <a:cubicBezTo>
                    <a:pt x="487" y="662"/>
                    <a:pt x="485" y="667"/>
                    <a:pt x="482" y="678"/>
                  </a:cubicBezTo>
                  <a:cubicBezTo>
                    <a:pt x="480" y="683"/>
                    <a:pt x="479" y="685"/>
                    <a:pt x="479" y="685"/>
                  </a:cubicBezTo>
                  <a:cubicBezTo>
                    <a:pt x="477" y="685"/>
                    <a:pt x="479" y="675"/>
                    <a:pt x="479" y="675"/>
                  </a:cubicBezTo>
                  <a:cubicBezTo>
                    <a:pt x="483" y="656"/>
                    <a:pt x="485" y="646"/>
                    <a:pt x="485" y="646"/>
                  </a:cubicBezTo>
                  <a:lnTo>
                    <a:pt x="485" y="646"/>
                  </a:lnTo>
                  <a:cubicBezTo>
                    <a:pt x="485" y="646"/>
                    <a:pt x="480" y="662"/>
                    <a:pt x="470" y="697"/>
                  </a:cubicBezTo>
                  <a:cubicBezTo>
                    <a:pt x="469" y="698"/>
                    <a:pt x="468" y="700"/>
                    <a:pt x="467" y="701"/>
                  </a:cubicBezTo>
                  <a:lnTo>
                    <a:pt x="467" y="701"/>
                  </a:lnTo>
                  <a:cubicBezTo>
                    <a:pt x="473" y="683"/>
                    <a:pt x="475" y="671"/>
                    <a:pt x="473" y="671"/>
                  </a:cubicBezTo>
                  <a:lnTo>
                    <a:pt x="473" y="671"/>
                  </a:lnTo>
                  <a:cubicBezTo>
                    <a:pt x="472" y="671"/>
                    <a:pt x="469" y="677"/>
                    <a:pt x="463" y="690"/>
                  </a:cubicBezTo>
                  <a:cubicBezTo>
                    <a:pt x="463" y="690"/>
                    <a:pt x="463" y="690"/>
                    <a:pt x="470" y="671"/>
                  </a:cubicBezTo>
                  <a:cubicBezTo>
                    <a:pt x="472" y="662"/>
                    <a:pt x="474" y="657"/>
                    <a:pt x="473" y="657"/>
                  </a:cubicBezTo>
                  <a:lnTo>
                    <a:pt x="473" y="657"/>
                  </a:lnTo>
                  <a:cubicBezTo>
                    <a:pt x="472" y="657"/>
                    <a:pt x="468" y="666"/>
                    <a:pt x="457" y="687"/>
                  </a:cubicBezTo>
                  <a:cubicBezTo>
                    <a:pt x="449" y="707"/>
                    <a:pt x="445" y="716"/>
                    <a:pt x="444" y="716"/>
                  </a:cubicBezTo>
                  <a:cubicBezTo>
                    <a:pt x="443" y="716"/>
                    <a:pt x="446" y="706"/>
                    <a:pt x="454" y="687"/>
                  </a:cubicBezTo>
                  <a:cubicBezTo>
                    <a:pt x="462" y="662"/>
                    <a:pt x="463" y="651"/>
                    <a:pt x="461" y="651"/>
                  </a:cubicBezTo>
                  <a:lnTo>
                    <a:pt x="461" y="651"/>
                  </a:lnTo>
                  <a:cubicBezTo>
                    <a:pt x="460" y="651"/>
                    <a:pt x="457" y="655"/>
                    <a:pt x="454" y="662"/>
                  </a:cubicBezTo>
                  <a:cubicBezTo>
                    <a:pt x="443" y="683"/>
                    <a:pt x="438" y="691"/>
                    <a:pt x="436" y="691"/>
                  </a:cubicBezTo>
                  <a:cubicBezTo>
                    <a:pt x="434" y="691"/>
                    <a:pt x="435" y="686"/>
                    <a:pt x="438" y="678"/>
                  </a:cubicBezTo>
                  <a:cubicBezTo>
                    <a:pt x="443" y="668"/>
                    <a:pt x="445" y="663"/>
                    <a:pt x="445" y="663"/>
                  </a:cubicBezTo>
                  <a:lnTo>
                    <a:pt x="445" y="663"/>
                  </a:lnTo>
                  <a:cubicBezTo>
                    <a:pt x="444" y="663"/>
                    <a:pt x="441" y="667"/>
                    <a:pt x="435" y="675"/>
                  </a:cubicBezTo>
                  <a:cubicBezTo>
                    <a:pt x="438" y="668"/>
                    <a:pt x="442" y="661"/>
                    <a:pt x="444" y="656"/>
                  </a:cubicBezTo>
                  <a:lnTo>
                    <a:pt x="444" y="656"/>
                  </a:lnTo>
                  <a:cubicBezTo>
                    <a:pt x="444" y="656"/>
                    <a:pt x="441" y="656"/>
                    <a:pt x="432" y="675"/>
                  </a:cubicBezTo>
                  <a:lnTo>
                    <a:pt x="407" y="709"/>
                  </a:lnTo>
                  <a:cubicBezTo>
                    <a:pt x="404" y="722"/>
                    <a:pt x="394" y="734"/>
                    <a:pt x="388" y="744"/>
                  </a:cubicBezTo>
                  <a:cubicBezTo>
                    <a:pt x="385" y="748"/>
                    <a:pt x="383" y="750"/>
                    <a:pt x="382" y="750"/>
                  </a:cubicBezTo>
                  <a:cubicBezTo>
                    <a:pt x="378" y="750"/>
                    <a:pt x="386" y="725"/>
                    <a:pt x="413" y="684"/>
                  </a:cubicBezTo>
                  <a:lnTo>
                    <a:pt x="435" y="646"/>
                  </a:lnTo>
                  <a:lnTo>
                    <a:pt x="410" y="681"/>
                  </a:lnTo>
                  <a:cubicBezTo>
                    <a:pt x="410" y="681"/>
                    <a:pt x="407" y="681"/>
                    <a:pt x="419" y="662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1" y="646"/>
                    <a:pt x="428" y="648"/>
                    <a:pt x="416" y="662"/>
                  </a:cubicBezTo>
                  <a:cubicBezTo>
                    <a:pt x="402" y="681"/>
                    <a:pt x="396" y="689"/>
                    <a:pt x="395" y="689"/>
                  </a:cubicBezTo>
                  <a:cubicBezTo>
                    <a:pt x="395" y="689"/>
                    <a:pt x="398" y="685"/>
                    <a:pt x="404" y="678"/>
                  </a:cubicBezTo>
                  <a:cubicBezTo>
                    <a:pt x="417" y="660"/>
                    <a:pt x="423" y="650"/>
                    <a:pt x="422" y="650"/>
                  </a:cubicBezTo>
                  <a:lnTo>
                    <a:pt x="422" y="650"/>
                  </a:lnTo>
                  <a:cubicBezTo>
                    <a:pt x="421" y="650"/>
                    <a:pt x="414" y="658"/>
                    <a:pt x="401" y="675"/>
                  </a:cubicBezTo>
                  <a:cubicBezTo>
                    <a:pt x="387" y="690"/>
                    <a:pt x="380" y="698"/>
                    <a:pt x="379" y="698"/>
                  </a:cubicBezTo>
                  <a:cubicBezTo>
                    <a:pt x="379" y="698"/>
                    <a:pt x="386" y="689"/>
                    <a:pt x="401" y="671"/>
                  </a:cubicBezTo>
                  <a:cubicBezTo>
                    <a:pt x="413" y="656"/>
                    <a:pt x="426" y="637"/>
                    <a:pt x="426" y="637"/>
                  </a:cubicBezTo>
                  <a:lnTo>
                    <a:pt x="426" y="637"/>
                  </a:lnTo>
                  <a:lnTo>
                    <a:pt x="410" y="653"/>
                  </a:lnTo>
                  <a:cubicBezTo>
                    <a:pt x="396" y="672"/>
                    <a:pt x="389" y="680"/>
                    <a:pt x="387" y="680"/>
                  </a:cubicBezTo>
                  <a:cubicBezTo>
                    <a:pt x="386" y="680"/>
                    <a:pt x="389" y="675"/>
                    <a:pt x="394" y="668"/>
                  </a:cubicBezTo>
                  <a:cubicBezTo>
                    <a:pt x="403" y="660"/>
                    <a:pt x="406" y="656"/>
                    <a:pt x="406" y="656"/>
                  </a:cubicBezTo>
                  <a:lnTo>
                    <a:pt x="406" y="656"/>
                  </a:lnTo>
                  <a:cubicBezTo>
                    <a:pt x="405" y="656"/>
                    <a:pt x="400" y="659"/>
                    <a:pt x="391" y="665"/>
                  </a:cubicBezTo>
                  <a:cubicBezTo>
                    <a:pt x="391" y="662"/>
                    <a:pt x="388" y="662"/>
                    <a:pt x="404" y="646"/>
                  </a:cubicBezTo>
                  <a:lnTo>
                    <a:pt x="404" y="646"/>
                  </a:lnTo>
                  <a:cubicBezTo>
                    <a:pt x="397" y="652"/>
                    <a:pt x="393" y="655"/>
                    <a:pt x="392" y="655"/>
                  </a:cubicBezTo>
                  <a:cubicBezTo>
                    <a:pt x="391" y="655"/>
                    <a:pt x="394" y="650"/>
                    <a:pt x="401" y="640"/>
                  </a:cubicBezTo>
                  <a:lnTo>
                    <a:pt x="401" y="640"/>
                  </a:lnTo>
                  <a:cubicBezTo>
                    <a:pt x="382" y="653"/>
                    <a:pt x="366" y="668"/>
                    <a:pt x="354" y="684"/>
                  </a:cubicBezTo>
                  <a:cubicBezTo>
                    <a:pt x="354" y="684"/>
                    <a:pt x="354" y="684"/>
                    <a:pt x="338" y="700"/>
                  </a:cubicBezTo>
                  <a:lnTo>
                    <a:pt x="338" y="697"/>
                  </a:lnTo>
                  <a:cubicBezTo>
                    <a:pt x="337" y="695"/>
                    <a:pt x="336" y="695"/>
                    <a:pt x="335" y="695"/>
                  </a:cubicBezTo>
                  <a:cubicBezTo>
                    <a:pt x="332" y="695"/>
                    <a:pt x="328" y="697"/>
                    <a:pt x="316" y="703"/>
                  </a:cubicBezTo>
                  <a:cubicBezTo>
                    <a:pt x="311" y="705"/>
                    <a:pt x="305" y="709"/>
                    <a:pt x="299" y="712"/>
                  </a:cubicBezTo>
                  <a:lnTo>
                    <a:pt x="299" y="712"/>
                  </a:lnTo>
                  <a:cubicBezTo>
                    <a:pt x="299" y="712"/>
                    <a:pt x="299" y="712"/>
                    <a:pt x="299" y="712"/>
                  </a:cubicBezTo>
                  <a:lnTo>
                    <a:pt x="299" y="712"/>
                  </a:lnTo>
                  <a:cubicBezTo>
                    <a:pt x="297" y="712"/>
                    <a:pt x="291" y="715"/>
                    <a:pt x="278" y="725"/>
                  </a:cubicBezTo>
                  <a:cubicBezTo>
                    <a:pt x="278" y="725"/>
                    <a:pt x="265" y="732"/>
                    <a:pt x="261" y="732"/>
                  </a:cubicBezTo>
                  <a:cubicBezTo>
                    <a:pt x="260" y="732"/>
                    <a:pt x="260" y="731"/>
                    <a:pt x="260" y="731"/>
                  </a:cubicBezTo>
                  <a:cubicBezTo>
                    <a:pt x="256" y="731"/>
                    <a:pt x="275" y="718"/>
                    <a:pt x="275" y="718"/>
                  </a:cubicBezTo>
                  <a:cubicBezTo>
                    <a:pt x="291" y="706"/>
                    <a:pt x="288" y="700"/>
                    <a:pt x="285" y="690"/>
                  </a:cubicBezTo>
                  <a:cubicBezTo>
                    <a:pt x="281" y="681"/>
                    <a:pt x="278" y="675"/>
                    <a:pt x="297" y="665"/>
                  </a:cubicBezTo>
                  <a:cubicBezTo>
                    <a:pt x="316" y="656"/>
                    <a:pt x="316" y="653"/>
                    <a:pt x="316" y="653"/>
                  </a:cubicBezTo>
                  <a:lnTo>
                    <a:pt x="316" y="653"/>
                  </a:lnTo>
                  <a:cubicBezTo>
                    <a:pt x="311" y="655"/>
                    <a:pt x="306" y="656"/>
                    <a:pt x="303" y="656"/>
                  </a:cubicBezTo>
                  <a:cubicBezTo>
                    <a:pt x="294" y="656"/>
                    <a:pt x="291" y="649"/>
                    <a:pt x="291" y="640"/>
                  </a:cubicBezTo>
                  <a:cubicBezTo>
                    <a:pt x="286" y="630"/>
                    <a:pt x="285" y="620"/>
                    <a:pt x="274" y="620"/>
                  </a:cubicBezTo>
                  <a:cubicBezTo>
                    <a:pt x="272" y="620"/>
                    <a:pt x="269" y="620"/>
                    <a:pt x="266" y="621"/>
                  </a:cubicBezTo>
                  <a:cubicBezTo>
                    <a:pt x="263" y="618"/>
                    <a:pt x="263" y="615"/>
                    <a:pt x="263" y="615"/>
                  </a:cubicBezTo>
                  <a:cubicBezTo>
                    <a:pt x="285" y="612"/>
                    <a:pt x="285" y="609"/>
                    <a:pt x="281" y="606"/>
                  </a:cubicBezTo>
                  <a:cubicBezTo>
                    <a:pt x="263" y="606"/>
                    <a:pt x="263" y="599"/>
                    <a:pt x="263" y="599"/>
                  </a:cubicBezTo>
                  <a:cubicBezTo>
                    <a:pt x="281" y="596"/>
                    <a:pt x="281" y="596"/>
                    <a:pt x="281" y="590"/>
                  </a:cubicBezTo>
                  <a:cubicBezTo>
                    <a:pt x="281" y="588"/>
                    <a:pt x="281" y="588"/>
                    <a:pt x="279" y="588"/>
                  </a:cubicBezTo>
                  <a:cubicBezTo>
                    <a:pt x="276" y="588"/>
                    <a:pt x="271" y="588"/>
                    <a:pt x="260" y="590"/>
                  </a:cubicBezTo>
                  <a:cubicBezTo>
                    <a:pt x="260" y="587"/>
                    <a:pt x="260" y="571"/>
                    <a:pt x="281" y="565"/>
                  </a:cubicBezTo>
                  <a:cubicBezTo>
                    <a:pt x="303" y="562"/>
                    <a:pt x="281" y="562"/>
                    <a:pt x="260" y="562"/>
                  </a:cubicBezTo>
                  <a:cubicBezTo>
                    <a:pt x="247" y="562"/>
                    <a:pt x="231" y="562"/>
                    <a:pt x="219" y="559"/>
                  </a:cubicBezTo>
                  <a:lnTo>
                    <a:pt x="260" y="559"/>
                  </a:lnTo>
                  <a:cubicBezTo>
                    <a:pt x="281" y="559"/>
                    <a:pt x="281" y="559"/>
                    <a:pt x="281" y="555"/>
                  </a:cubicBezTo>
                  <a:lnTo>
                    <a:pt x="281" y="549"/>
                  </a:lnTo>
                  <a:cubicBezTo>
                    <a:pt x="279" y="550"/>
                    <a:pt x="277" y="550"/>
                    <a:pt x="275" y="550"/>
                  </a:cubicBezTo>
                  <a:cubicBezTo>
                    <a:pt x="260" y="550"/>
                    <a:pt x="260" y="538"/>
                    <a:pt x="263" y="527"/>
                  </a:cubicBezTo>
                  <a:cubicBezTo>
                    <a:pt x="266" y="512"/>
                    <a:pt x="266" y="505"/>
                    <a:pt x="244" y="502"/>
                  </a:cubicBezTo>
                  <a:cubicBezTo>
                    <a:pt x="222" y="499"/>
                    <a:pt x="225" y="496"/>
                    <a:pt x="247" y="493"/>
                  </a:cubicBezTo>
                  <a:cubicBezTo>
                    <a:pt x="313" y="493"/>
                    <a:pt x="313" y="493"/>
                    <a:pt x="291" y="487"/>
                  </a:cubicBezTo>
                  <a:cubicBezTo>
                    <a:pt x="278" y="487"/>
                    <a:pt x="263" y="487"/>
                    <a:pt x="250" y="483"/>
                  </a:cubicBezTo>
                  <a:cubicBezTo>
                    <a:pt x="222" y="477"/>
                    <a:pt x="213" y="475"/>
                    <a:pt x="221" y="475"/>
                  </a:cubicBezTo>
                  <a:cubicBezTo>
                    <a:pt x="225" y="475"/>
                    <a:pt x="235" y="476"/>
                    <a:pt x="250" y="477"/>
                  </a:cubicBezTo>
                  <a:cubicBezTo>
                    <a:pt x="256" y="478"/>
                    <a:pt x="260" y="479"/>
                    <a:pt x="264" y="479"/>
                  </a:cubicBezTo>
                  <a:cubicBezTo>
                    <a:pt x="287" y="479"/>
                    <a:pt x="273" y="456"/>
                    <a:pt x="241" y="443"/>
                  </a:cubicBezTo>
                  <a:lnTo>
                    <a:pt x="241" y="443"/>
                  </a:lnTo>
                  <a:lnTo>
                    <a:pt x="260" y="449"/>
                  </a:lnTo>
                  <a:cubicBezTo>
                    <a:pt x="268" y="451"/>
                    <a:pt x="273" y="452"/>
                    <a:pt x="276" y="452"/>
                  </a:cubicBezTo>
                  <a:cubicBezTo>
                    <a:pt x="282" y="452"/>
                    <a:pt x="283" y="450"/>
                    <a:pt x="285" y="446"/>
                  </a:cubicBezTo>
                  <a:lnTo>
                    <a:pt x="285" y="443"/>
                  </a:lnTo>
                  <a:cubicBezTo>
                    <a:pt x="261" y="433"/>
                    <a:pt x="261" y="428"/>
                    <a:pt x="269" y="428"/>
                  </a:cubicBezTo>
                  <a:cubicBezTo>
                    <a:pt x="274" y="428"/>
                    <a:pt x="283" y="430"/>
                    <a:pt x="291" y="433"/>
                  </a:cubicBezTo>
                  <a:cubicBezTo>
                    <a:pt x="302" y="437"/>
                    <a:pt x="306" y="438"/>
                    <a:pt x="309" y="438"/>
                  </a:cubicBezTo>
                  <a:cubicBezTo>
                    <a:pt x="311" y="438"/>
                    <a:pt x="312" y="438"/>
                    <a:pt x="313" y="436"/>
                  </a:cubicBezTo>
                  <a:cubicBezTo>
                    <a:pt x="290" y="423"/>
                    <a:pt x="290" y="418"/>
                    <a:pt x="298" y="418"/>
                  </a:cubicBezTo>
                  <a:cubicBezTo>
                    <a:pt x="303" y="418"/>
                    <a:pt x="312" y="420"/>
                    <a:pt x="319" y="424"/>
                  </a:cubicBezTo>
                  <a:cubicBezTo>
                    <a:pt x="303" y="411"/>
                    <a:pt x="303" y="408"/>
                    <a:pt x="303" y="408"/>
                  </a:cubicBezTo>
                  <a:cubicBezTo>
                    <a:pt x="307" y="405"/>
                    <a:pt x="310" y="402"/>
                    <a:pt x="288" y="393"/>
                  </a:cubicBezTo>
                  <a:cubicBezTo>
                    <a:pt x="275" y="386"/>
                    <a:pt x="266" y="380"/>
                    <a:pt x="253" y="371"/>
                  </a:cubicBezTo>
                  <a:lnTo>
                    <a:pt x="253" y="371"/>
                  </a:lnTo>
                  <a:lnTo>
                    <a:pt x="272" y="380"/>
                  </a:lnTo>
                  <a:cubicBezTo>
                    <a:pt x="281" y="386"/>
                    <a:pt x="286" y="387"/>
                    <a:pt x="289" y="387"/>
                  </a:cubicBezTo>
                  <a:cubicBezTo>
                    <a:pt x="294" y="387"/>
                    <a:pt x="295" y="385"/>
                    <a:pt x="297" y="383"/>
                  </a:cubicBezTo>
                  <a:cubicBezTo>
                    <a:pt x="301" y="380"/>
                    <a:pt x="302" y="377"/>
                    <a:pt x="306" y="377"/>
                  </a:cubicBezTo>
                  <a:cubicBezTo>
                    <a:pt x="309" y="377"/>
                    <a:pt x="314" y="379"/>
                    <a:pt x="322" y="383"/>
                  </a:cubicBezTo>
                  <a:lnTo>
                    <a:pt x="307" y="371"/>
                  </a:lnTo>
                  <a:cubicBezTo>
                    <a:pt x="298" y="362"/>
                    <a:pt x="294" y="358"/>
                    <a:pt x="295" y="358"/>
                  </a:cubicBezTo>
                  <a:lnTo>
                    <a:pt x="295" y="358"/>
                  </a:lnTo>
                  <a:cubicBezTo>
                    <a:pt x="296" y="358"/>
                    <a:pt x="301" y="362"/>
                    <a:pt x="310" y="367"/>
                  </a:cubicBezTo>
                  <a:cubicBezTo>
                    <a:pt x="318" y="373"/>
                    <a:pt x="323" y="375"/>
                    <a:pt x="325" y="375"/>
                  </a:cubicBezTo>
                  <a:cubicBezTo>
                    <a:pt x="328" y="375"/>
                    <a:pt x="325" y="370"/>
                    <a:pt x="316" y="361"/>
                  </a:cubicBezTo>
                  <a:lnTo>
                    <a:pt x="319" y="358"/>
                  </a:lnTo>
                  <a:cubicBezTo>
                    <a:pt x="335" y="370"/>
                    <a:pt x="344" y="376"/>
                    <a:pt x="346" y="376"/>
                  </a:cubicBezTo>
                  <a:cubicBezTo>
                    <a:pt x="347" y="376"/>
                    <a:pt x="340" y="368"/>
                    <a:pt x="325" y="352"/>
                  </a:cubicBezTo>
                  <a:lnTo>
                    <a:pt x="325" y="352"/>
                  </a:lnTo>
                  <a:cubicBezTo>
                    <a:pt x="336" y="363"/>
                    <a:pt x="340" y="366"/>
                    <a:pt x="342" y="366"/>
                  </a:cubicBezTo>
                  <a:cubicBezTo>
                    <a:pt x="343" y="366"/>
                    <a:pt x="343" y="365"/>
                    <a:pt x="344" y="364"/>
                  </a:cubicBezTo>
                  <a:cubicBezTo>
                    <a:pt x="336" y="356"/>
                    <a:pt x="334" y="351"/>
                    <a:pt x="336" y="351"/>
                  </a:cubicBezTo>
                  <a:cubicBezTo>
                    <a:pt x="338" y="351"/>
                    <a:pt x="343" y="354"/>
                    <a:pt x="350" y="361"/>
                  </a:cubicBezTo>
                  <a:cubicBezTo>
                    <a:pt x="338" y="342"/>
                    <a:pt x="338" y="342"/>
                    <a:pt x="338" y="342"/>
                  </a:cubicBezTo>
                  <a:cubicBezTo>
                    <a:pt x="341" y="339"/>
                    <a:pt x="341" y="339"/>
                    <a:pt x="328" y="324"/>
                  </a:cubicBezTo>
                  <a:cubicBezTo>
                    <a:pt x="319" y="305"/>
                    <a:pt x="319" y="305"/>
                    <a:pt x="319" y="305"/>
                  </a:cubicBezTo>
                  <a:lnTo>
                    <a:pt x="319" y="305"/>
                  </a:lnTo>
                  <a:cubicBezTo>
                    <a:pt x="328" y="314"/>
                    <a:pt x="338" y="327"/>
                    <a:pt x="344" y="339"/>
                  </a:cubicBezTo>
                  <a:cubicBezTo>
                    <a:pt x="349" y="345"/>
                    <a:pt x="353" y="349"/>
                    <a:pt x="354" y="349"/>
                  </a:cubicBezTo>
                  <a:cubicBezTo>
                    <a:pt x="355" y="349"/>
                    <a:pt x="351" y="340"/>
                    <a:pt x="338" y="317"/>
                  </a:cubicBezTo>
                  <a:lnTo>
                    <a:pt x="338" y="317"/>
                  </a:lnTo>
                  <a:cubicBezTo>
                    <a:pt x="346" y="330"/>
                    <a:pt x="355" y="341"/>
                    <a:pt x="356" y="341"/>
                  </a:cubicBezTo>
                  <a:cubicBezTo>
                    <a:pt x="356" y="341"/>
                    <a:pt x="354" y="339"/>
                    <a:pt x="350" y="333"/>
                  </a:cubicBezTo>
                  <a:cubicBezTo>
                    <a:pt x="350" y="333"/>
                    <a:pt x="354" y="333"/>
                    <a:pt x="341" y="314"/>
                  </a:cubicBezTo>
                  <a:lnTo>
                    <a:pt x="344" y="311"/>
                  </a:lnTo>
                  <a:cubicBezTo>
                    <a:pt x="360" y="327"/>
                    <a:pt x="363" y="327"/>
                    <a:pt x="363" y="327"/>
                  </a:cubicBezTo>
                  <a:cubicBezTo>
                    <a:pt x="358" y="317"/>
                    <a:pt x="356" y="313"/>
                    <a:pt x="356" y="313"/>
                  </a:cubicBezTo>
                  <a:lnTo>
                    <a:pt x="356" y="313"/>
                  </a:lnTo>
                  <a:cubicBezTo>
                    <a:pt x="357" y="313"/>
                    <a:pt x="360" y="317"/>
                    <a:pt x="366" y="327"/>
                  </a:cubicBezTo>
                  <a:cubicBezTo>
                    <a:pt x="371" y="333"/>
                    <a:pt x="374" y="337"/>
                    <a:pt x="375" y="337"/>
                  </a:cubicBezTo>
                  <a:cubicBezTo>
                    <a:pt x="375" y="337"/>
                    <a:pt x="370" y="329"/>
                    <a:pt x="357" y="308"/>
                  </a:cubicBezTo>
                  <a:cubicBezTo>
                    <a:pt x="352" y="298"/>
                    <a:pt x="350" y="292"/>
                    <a:pt x="351" y="292"/>
                  </a:cubicBezTo>
                  <a:lnTo>
                    <a:pt x="351" y="292"/>
                  </a:lnTo>
                  <a:cubicBezTo>
                    <a:pt x="353" y="292"/>
                    <a:pt x="356" y="296"/>
                    <a:pt x="360" y="305"/>
                  </a:cubicBezTo>
                  <a:cubicBezTo>
                    <a:pt x="372" y="325"/>
                    <a:pt x="379" y="333"/>
                    <a:pt x="380" y="333"/>
                  </a:cubicBezTo>
                  <a:cubicBezTo>
                    <a:pt x="380" y="333"/>
                    <a:pt x="378" y="328"/>
                    <a:pt x="372" y="320"/>
                  </a:cubicBezTo>
                  <a:cubicBezTo>
                    <a:pt x="363" y="302"/>
                    <a:pt x="366" y="302"/>
                    <a:pt x="366" y="302"/>
                  </a:cubicBezTo>
                  <a:lnTo>
                    <a:pt x="366" y="302"/>
                  </a:lnTo>
                  <a:cubicBezTo>
                    <a:pt x="372" y="311"/>
                    <a:pt x="379" y="314"/>
                    <a:pt x="385" y="314"/>
                  </a:cubicBezTo>
                  <a:cubicBezTo>
                    <a:pt x="392" y="314"/>
                    <a:pt x="399" y="311"/>
                    <a:pt x="407" y="308"/>
                  </a:cubicBezTo>
                  <a:cubicBezTo>
                    <a:pt x="404" y="295"/>
                    <a:pt x="397" y="283"/>
                    <a:pt x="394" y="270"/>
                  </a:cubicBezTo>
                  <a:cubicBezTo>
                    <a:pt x="390" y="259"/>
                    <a:pt x="387" y="253"/>
                    <a:pt x="386" y="249"/>
                  </a:cubicBezTo>
                  <a:lnTo>
                    <a:pt x="386" y="249"/>
                  </a:lnTo>
                  <a:cubicBezTo>
                    <a:pt x="388" y="253"/>
                    <a:pt x="391" y="260"/>
                    <a:pt x="394" y="267"/>
                  </a:cubicBezTo>
                  <a:cubicBezTo>
                    <a:pt x="407" y="297"/>
                    <a:pt x="414" y="312"/>
                    <a:pt x="415" y="312"/>
                  </a:cubicBezTo>
                  <a:cubicBezTo>
                    <a:pt x="415" y="312"/>
                    <a:pt x="410" y="297"/>
                    <a:pt x="397" y="267"/>
                  </a:cubicBezTo>
                  <a:cubicBezTo>
                    <a:pt x="390" y="248"/>
                    <a:pt x="386" y="239"/>
                    <a:pt x="386" y="239"/>
                  </a:cubicBezTo>
                  <a:lnTo>
                    <a:pt x="386" y="239"/>
                  </a:lnTo>
                  <a:cubicBezTo>
                    <a:pt x="386" y="239"/>
                    <a:pt x="391" y="248"/>
                    <a:pt x="401" y="267"/>
                  </a:cubicBezTo>
                  <a:cubicBezTo>
                    <a:pt x="405" y="276"/>
                    <a:pt x="407" y="281"/>
                    <a:pt x="408" y="281"/>
                  </a:cubicBezTo>
                  <a:cubicBezTo>
                    <a:pt x="409" y="281"/>
                    <a:pt x="407" y="275"/>
                    <a:pt x="404" y="264"/>
                  </a:cubicBezTo>
                  <a:cubicBezTo>
                    <a:pt x="401" y="255"/>
                    <a:pt x="400" y="250"/>
                    <a:pt x="401" y="250"/>
                  </a:cubicBezTo>
                  <a:lnTo>
                    <a:pt x="401" y="250"/>
                  </a:lnTo>
                  <a:cubicBezTo>
                    <a:pt x="401" y="250"/>
                    <a:pt x="404" y="255"/>
                    <a:pt x="407" y="264"/>
                  </a:cubicBezTo>
                  <a:cubicBezTo>
                    <a:pt x="413" y="279"/>
                    <a:pt x="418" y="293"/>
                    <a:pt x="419" y="293"/>
                  </a:cubicBezTo>
                  <a:cubicBezTo>
                    <a:pt x="419" y="293"/>
                    <a:pt x="418" y="290"/>
                    <a:pt x="416" y="283"/>
                  </a:cubicBezTo>
                  <a:lnTo>
                    <a:pt x="416" y="283"/>
                  </a:lnTo>
                  <a:cubicBezTo>
                    <a:pt x="416" y="283"/>
                    <a:pt x="419" y="283"/>
                    <a:pt x="429" y="305"/>
                  </a:cubicBezTo>
                  <a:cubicBezTo>
                    <a:pt x="430" y="310"/>
                    <a:pt x="431" y="312"/>
                    <a:pt x="432" y="312"/>
                  </a:cubicBezTo>
                  <a:cubicBezTo>
                    <a:pt x="433" y="312"/>
                    <a:pt x="430" y="297"/>
                    <a:pt x="426" y="283"/>
                  </a:cubicBezTo>
                  <a:cubicBezTo>
                    <a:pt x="422" y="261"/>
                    <a:pt x="422" y="250"/>
                    <a:pt x="423" y="250"/>
                  </a:cubicBezTo>
                  <a:lnTo>
                    <a:pt x="423" y="250"/>
                  </a:lnTo>
                  <a:cubicBezTo>
                    <a:pt x="424" y="250"/>
                    <a:pt x="427" y="260"/>
                    <a:pt x="432" y="280"/>
                  </a:cubicBezTo>
                  <a:cubicBezTo>
                    <a:pt x="435" y="296"/>
                    <a:pt x="438" y="303"/>
                    <a:pt x="439" y="303"/>
                  </a:cubicBezTo>
                  <a:cubicBezTo>
                    <a:pt x="442" y="303"/>
                    <a:pt x="441" y="283"/>
                    <a:pt x="435" y="258"/>
                  </a:cubicBezTo>
                  <a:cubicBezTo>
                    <a:pt x="431" y="234"/>
                    <a:pt x="430" y="224"/>
                    <a:pt x="430" y="224"/>
                  </a:cubicBezTo>
                  <a:lnTo>
                    <a:pt x="430" y="224"/>
                  </a:lnTo>
                  <a:cubicBezTo>
                    <a:pt x="431" y="224"/>
                    <a:pt x="432" y="230"/>
                    <a:pt x="435" y="239"/>
                  </a:cubicBezTo>
                  <a:cubicBezTo>
                    <a:pt x="438" y="258"/>
                    <a:pt x="441" y="258"/>
                    <a:pt x="441" y="258"/>
                  </a:cubicBezTo>
                  <a:cubicBezTo>
                    <a:pt x="441" y="258"/>
                    <a:pt x="444" y="258"/>
                    <a:pt x="451" y="280"/>
                  </a:cubicBezTo>
                  <a:cubicBezTo>
                    <a:pt x="451" y="280"/>
                    <a:pt x="451" y="277"/>
                    <a:pt x="451" y="258"/>
                  </a:cubicBezTo>
                  <a:cubicBezTo>
                    <a:pt x="449" y="240"/>
                    <a:pt x="450" y="233"/>
                    <a:pt x="452" y="233"/>
                  </a:cubicBezTo>
                  <a:cubicBezTo>
                    <a:pt x="455" y="233"/>
                    <a:pt x="461" y="250"/>
                    <a:pt x="466" y="277"/>
                  </a:cubicBezTo>
                  <a:lnTo>
                    <a:pt x="466" y="255"/>
                  </a:lnTo>
                  <a:cubicBezTo>
                    <a:pt x="464" y="229"/>
                    <a:pt x="464" y="211"/>
                    <a:pt x="465" y="211"/>
                  </a:cubicBezTo>
                  <a:close/>
                  <a:moveTo>
                    <a:pt x="614" y="753"/>
                  </a:moveTo>
                  <a:lnTo>
                    <a:pt x="617" y="775"/>
                  </a:lnTo>
                  <a:lnTo>
                    <a:pt x="620" y="794"/>
                  </a:lnTo>
                  <a:lnTo>
                    <a:pt x="614" y="775"/>
                  </a:lnTo>
                  <a:cubicBezTo>
                    <a:pt x="611" y="753"/>
                    <a:pt x="611" y="753"/>
                    <a:pt x="614" y="753"/>
                  </a:cubicBezTo>
                  <a:close/>
                  <a:moveTo>
                    <a:pt x="370" y="733"/>
                  </a:moveTo>
                  <a:cubicBezTo>
                    <a:pt x="371" y="733"/>
                    <a:pt x="372" y="733"/>
                    <a:pt x="372" y="734"/>
                  </a:cubicBezTo>
                  <a:cubicBezTo>
                    <a:pt x="375" y="734"/>
                    <a:pt x="379" y="737"/>
                    <a:pt x="366" y="753"/>
                  </a:cubicBezTo>
                  <a:lnTo>
                    <a:pt x="363" y="753"/>
                  </a:lnTo>
                  <a:cubicBezTo>
                    <a:pt x="367" y="747"/>
                    <a:pt x="368" y="744"/>
                    <a:pt x="368" y="744"/>
                  </a:cubicBezTo>
                  <a:lnTo>
                    <a:pt x="368" y="744"/>
                  </a:lnTo>
                  <a:cubicBezTo>
                    <a:pt x="367" y="744"/>
                    <a:pt x="359" y="756"/>
                    <a:pt x="350" y="769"/>
                  </a:cubicBezTo>
                  <a:lnTo>
                    <a:pt x="328" y="803"/>
                  </a:lnTo>
                  <a:cubicBezTo>
                    <a:pt x="325" y="803"/>
                    <a:pt x="335" y="784"/>
                    <a:pt x="347" y="765"/>
                  </a:cubicBezTo>
                  <a:cubicBezTo>
                    <a:pt x="364" y="739"/>
                    <a:pt x="368" y="733"/>
                    <a:pt x="370" y="733"/>
                  </a:cubicBezTo>
                  <a:close/>
                  <a:moveTo>
                    <a:pt x="465" y="709"/>
                  </a:moveTo>
                  <a:cubicBezTo>
                    <a:pt x="463" y="718"/>
                    <a:pt x="463" y="727"/>
                    <a:pt x="463" y="737"/>
                  </a:cubicBezTo>
                  <a:lnTo>
                    <a:pt x="470" y="740"/>
                  </a:lnTo>
                  <a:lnTo>
                    <a:pt x="457" y="756"/>
                  </a:lnTo>
                  <a:cubicBezTo>
                    <a:pt x="448" y="769"/>
                    <a:pt x="441" y="781"/>
                    <a:pt x="438" y="797"/>
                  </a:cubicBezTo>
                  <a:cubicBezTo>
                    <a:pt x="438" y="797"/>
                    <a:pt x="429" y="816"/>
                    <a:pt x="429" y="816"/>
                  </a:cubicBezTo>
                  <a:lnTo>
                    <a:pt x="441" y="775"/>
                  </a:lnTo>
                  <a:cubicBezTo>
                    <a:pt x="451" y="756"/>
                    <a:pt x="457" y="734"/>
                    <a:pt x="463" y="715"/>
                  </a:cubicBezTo>
                  <a:cubicBezTo>
                    <a:pt x="464" y="713"/>
                    <a:pt x="464" y="711"/>
                    <a:pt x="465" y="709"/>
                  </a:cubicBezTo>
                  <a:close/>
                  <a:moveTo>
                    <a:pt x="717" y="791"/>
                  </a:moveTo>
                  <a:lnTo>
                    <a:pt x="717" y="791"/>
                  </a:lnTo>
                  <a:cubicBezTo>
                    <a:pt x="726" y="809"/>
                    <a:pt x="739" y="828"/>
                    <a:pt x="736" y="828"/>
                  </a:cubicBezTo>
                  <a:lnTo>
                    <a:pt x="733" y="828"/>
                  </a:lnTo>
                  <a:cubicBezTo>
                    <a:pt x="726" y="816"/>
                    <a:pt x="720" y="803"/>
                    <a:pt x="717" y="791"/>
                  </a:cubicBezTo>
                  <a:close/>
                  <a:moveTo>
                    <a:pt x="802" y="812"/>
                  </a:moveTo>
                  <a:lnTo>
                    <a:pt x="814" y="831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9"/>
                    <a:pt x="811" y="834"/>
                  </a:cubicBezTo>
                  <a:cubicBezTo>
                    <a:pt x="811" y="835"/>
                    <a:pt x="811" y="835"/>
                    <a:pt x="810" y="835"/>
                  </a:cubicBezTo>
                  <a:cubicBezTo>
                    <a:pt x="807" y="835"/>
                    <a:pt x="802" y="815"/>
                    <a:pt x="802" y="812"/>
                  </a:cubicBezTo>
                  <a:close/>
                  <a:moveTo>
                    <a:pt x="133" y="852"/>
                  </a:moveTo>
                  <a:cubicBezTo>
                    <a:pt x="129" y="856"/>
                    <a:pt x="126" y="858"/>
                    <a:pt x="126" y="858"/>
                  </a:cubicBezTo>
                  <a:cubicBezTo>
                    <a:pt x="127" y="858"/>
                    <a:pt x="129" y="857"/>
                    <a:pt x="134" y="853"/>
                  </a:cubicBezTo>
                  <a:cubicBezTo>
                    <a:pt x="134" y="853"/>
                    <a:pt x="134" y="853"/>
                    <a:pt x="133" y="852"/>
                  </a:cubicBezTo>
                  <a:close/>
                  <a:moveTo>
                    <a:pt x="632" y="784"/>
                  </a:moveTo>
                  <a:cubicBezTo>
                    <a:pt x="632" y="784"/>
                    <a:pt x="635" y="794"/>
                    <a:pt x="639" y="812"/>
                  </a:cubicBezTo>
                  <a:cubicBezTo>
                    <a:pt x="645" y="834"/>
                    <a:pt x="648" y="853"/>
                    <a:pt x="648" y="875"/>
                  </a:cubicBezTo>
                  <a:lnTo>
                    <a:pt x="642" y="878"/>
                  </a:lnTo>
                  <a:lnTo>
                    <a:pt x="639" y="834"/>
                  </a:lnTo>
                  <a:cubicBezTo>
                    <a:pt x="634" y="800"/>
                    <a:pt x="631" y="784"/>
                    <a:pt x="632" y="784"/>
                  </a:cubicBezTo>
                  <a:close/>
                  <a:moveTo>
                    <a:pt x="488" y="853"/>
                  </a:moveTo>
                  <a:lnTo>
                    <a:pt x="488" y="853"/>
                  </a:lnTo>
                  <a:cubicBezTo>
                    <a:pt x="491" y="869"/>
                    <a:pt x="488" y="881"/>
                    <a:pt x="479" y="894"/>
                  </a:cubicBezTo>
                  <a:lnTo>
                    <a:pt x="473" y="894"/>
                  </a:lnTo>
                  <a:cubicBezTo>
                    <a:pt x="476" y="878"/>
                    <a:pt x="482" y="866"/>
                    <a:pt x="488" y="853"/>
                  </a:cubicBezTo>
                  <a:close/>
                  <a:moveTo>
                    <a:pt x="1222" y="880"/>
                  </a:moveTo>
                  <a:cubicBezTo>
                    <a:pt x="1220" y="880"/>
                    <a:pt x="1220" y="880"/>
                    <a:pt x="1218" y="881"/>
                  </a:cubicBezTo>
                  <a:cubicBezTo>
                    <a:pt x="1228" y="894"/>
                    <a:pt x="1240" y="900"/>
                    <a:pt x="1253" y="910"/>
                  </a:cubicBezTo>
                  <a:cubicBezTo>
                    <a:pt x="1258" y="912"/>
                    <a:pt x="1263" y="914"/>
                    <a:pt x="1265" y="914"/>
                  </a:cubicBezTo>
                  <a:cubicBezTo>
                    <a:pt x="1270" y="914"/>
                    <a:pt x="1265" y="905"/>
                    <a:pt x="1240" y="888"/>
                  </a:cubicBezTo>
                  <a:cubicBezTo>
                    <a:pt x="1229" y="882"/>
                    <a:pt x="1224" y="880"/>
                    <a:pt x="1222" y="880"/>
                  </a:cubicBezTo>
                  <a:close/>
                  <a:moveTo>
                    <a:pt x="499" y="890"/>
                  </a:moveTo>
                  <a:cubicBezTo>
                    <a:pt x="496" y="890"/>
                    <a:pt x="494" y="904"/>
                    <a:pt x="491" y="919"/>
                  </a:cubicBezTo>
                  <a:cubicBezTo>
                    <a:pt x="488" y="941"/>
                    <a:pt x="491" y="941"/>
                    <a:pt x="498" y="941"/>
                  </a:cubicBezTo>
                  <a:cubicBezTo>
                    <a:pt x="504" y="941"/>
                    <a:pt x="507" y="922"/>
                    <a:pt x="507" y="922"/>
                  </a:cubicBezTo>
                  <a:cubicBezTo>
                    <a:pt x="510" y="900"/>
                    <a:pt x="507" y="900"/>
                    <a:pt x="504" y="900"/>
                  </a:cubicBezTo>
                  <a:cubicBezTo>
                    <a:pt x="502" y="893"/>
                    <a:pt x="500" y="890"/>
                    <a:pt x="499" y="890"/>
                  </a:cubicBezTo>
                  <a:close/>
                  <a:moveTo>
                    <a:pt x="448" y="1"/>
                  </a:moveTo>
                  <a:cubicBezTo>
                    <a:pt x="444" y="23"/>
                    <a:pt x="432" y="26"/>
                    <a:pt x="419" y="26"/>
                  </a:cubicBezTo>
                  <a:cubicBezTo>
                    <a:pt x="404" y="29"/>
                    <a:pt x="404" y="51"/>
                    <a:pt x="407" y="92"/>
                  </a:cubicBezTo>
                  <a:lnTo>
                    <a:pt x="413" y="136"/>
                  </a:lnTo>
                  <a:lnTo>
                    <a:pt x="404" y="92"/>
                  </a:lnTo>
                  <a:cubicBezTo>
                    <a:pt x="397" y="73"/>
                    <a:pt x="385" y="32"/>
                    <a:pt x="385" y="32"/>
                  </a:cubicBezTo>
                  <a:lnTo>
                    <a:pt x="385" y="32"/>
                  </a:lnTo>
                  <a:cubicBezTo>
                    <a:pt x="382" y="32"/>
                    <a:pt x="388" y="54"/>
                    <a:pt x="391" y="73"/>
                  </a:cubicBezTo>
                  <a:cubicBezTo>
                    <a:pt x="394" y="84"/>
                    <a:pt x="395" y="90"/>
                    <a:pt x="393" y="90"/>
                  </a:cubicBezTo>
                  <a:cubicBezTo>
                    <a:pt x="392" y="90"/>
                    <a:pt x="388" y="85"/>
                    <a:pt x="382" y="76"/>
                  </a:cubicBezTo>
                  <a:cubicBezTo>
                    <a:pt x="376" y="67"/>
                    <a:pt x="372" y="62"/>
                    <a:pt x="370" y="62"/>
                  </a:cubicBezTo>
                  <a:cubicBezTo>
                    <a:pt x="368" y="62"/>
                    <a:pt x="368" y="68"/>
                    <a:pt x="369" y="79"/>
                  </a:cubicBezTo>
                  <a:cubicBezTo>
                    <a:pt x="366" y="79"/>
                    <a:pt x="363" y="79"/>
                    <a:pt x="354" y="60"/>
                  </a:cubicBezTo>
                  <a:cubicBezTo>
                    <a:pt x="350" y="60"/>
                    <a:pt x="350" y="60"/>
                    <a:pt x="357" y="82"/>
                  </a:cubicBezTo>
                  <a:cubicBezTo>
                    <a:pt x="360" y="92"/>
                    <a:pt x="361" y="96"/>
                    <a:pt x="359" y="96"/>
                  </a:cubicBezTo>
                  <a:cubicBezTo>
                    <a:pt x="358" y="96"/>
                    <a:pt x="355" y="92"/>
                    <a:pt x="350" y="82"/>
                  </a:cubicBezTo>
                  <a:cubicBezTo>
                    <a:pt x="342" y="61"/>
                    <a:pt x="334" y="53"/>
                    <a:pt x="330" y="53"/>
                  </a:cubicBezTo>
                  <a:cubicBezTo>
                    <a:pt x="328" y="53"/>
                    <a:pt x="327" y="58"/>
                    <a:pt x="332" y="67"/>
                  </a:cubicBezTo>
                  <a:cubicBezTo>
                    <a:pt x="338" y="85"/>
                    <a:pt x="335" y="89"/>
                    <a:pt x="332" y="89"/>
                  </a:cubicBezTo>
                  <a:cubicBezTo>
                    <a:pt x="328" y="89"/>
                    <a:pt x="325" y="92"/>
                    <a:pt x="328" y="110"/>
                  </a:cubicBezTo>
                  <a:lnTo>
                    <a:pt x="325" y="114"/>
                  </a:lnTo>
                  <a:cubicBezTo>
                    <a:pt x="322" y="114"/>
                    <a:pt x="316" y="95"/>
                    <a:pt x="319" y="95"/>
                  </a:cubicBezTo>
                  <a:lnTo>
                    <a:pt x="307" y="76"/>
                  </a:lnTo>
                  <a:cubicBezTo>
                    <a:pt x="300" y="76"/>
                    <a:pt x="297" y="79"/>
                    <a:pt x="303" y="98"/>
                  </a:cubicBezTo>
                  <a:cubicBezTo>
                    <a:pt x="311" y="119"/>
                    <a:pt x="315" y="129"/>
                    <a:pt x="315" y="129"/>
                  </a:cubicBezTo>
                  <a:cubicBezTo>
                    <a:pt x="314" y="129"/>
                    <a:pt x="309" y="120"/>
                    <a:pt x="300" y="101"/>
                  </a:cubicBezTo>
                  <a:cubicBezTo>
                    <a:pt x="294" y="86"/>
                    <a:pt x="286" y="74"/>
                    <a:pt x="284" y="74"/>
                  </a:cubicBezTo>
                  <a:lnTo>
                    <a:pt x="284" y="74"/>
                  </a:lnTo>
                  <a:cubicBezTo>
                    <a:pt x="283" y="74"/>
                    <a:pt x="283" y="76"/>
                    <a:pt x="285" y="82"/>
                  </a:cubicBezTo>
                  <a:cubicBezTo>
                    <a:pt x="291" y="100"/>
                    <a:pt x="293" y="107"/>
                    <a:pt x="292" y="107"/>
                  </a:cubicBezTo>
                  <a:cubicBezTo>
                    <a:pt x="290" y="107"/>
                    <a:pt x="284" y="96"/>
                    <a:pt x="278" y="85"/>
                  </a:cubicBezTo>
                  <a:cubicBezTo>
                    <a:pt x="271" y="67"/>
                    <a:pt x="267" y="58"/>
                    <a:pt x="266" y="58"/>
                  </a:cubicBezTo>
                  <a:lnTo>
                    <a:pt x="266" y="58"/>
                  </a:lnTo>
                  <a:cubicBezTo>
                    <a:pt x="264" y="58"/>
                    <a:pt x="266" y="69"/>
                    <a:pt x="269" y="92"/>
                  </a:cubicBezTo>
                  <a:cubicBezTo>
                    <a:pt x="263" y="95"/>
                    <a:pt x="260" y="117"/>
                    <a:pt x="253" y="123"/>
                  </a:cubicBezTo>
                  <a:cubicBezTo>
                    <a:pt x="247" y="126"/>
                    <a:pt x="243" y="128"/>
                    <a:pt x="239" y="128"/>
                  </a:cubicBezTo>
                  <a:cubicBezTo>
                    <a:pt x="234" y="128"/>
                    <a:pt x="229" y="125"/>
                    <a:pt x="222" y="117"/>
                  </a:cubicBezTo>
                  <a:cubicBezTo>
                    <a:pt x="219" y="113"/>
                    <a:pt x="216" y="109"/>
                    <a:pt x="214" y="106"/>
                  </a:cubicBezTo>
                  <a:lnTo>
                    <a:pt x="214" y="106"/>
                  </a:lnTo>
                  <a:cubicBezTo>
                    <a:pt x="231" y="136"/>
                    <a:pt x="228" y="136"/>
                    <a:pt x="222" y="142"/>
                  </a:cubicBezTo>
                  <a:cubicBezTo>
                    <a:pt x="217" y="139"/>
                    <a:pt x="214" y="138"/>
                    <a:pt x="212" y="138"/>
                  </a:cubicBezTo>
                  <a:cubicBezTo>
                    <a:pt x="203" y="138"/>
                    <a:pt x="209" y="155"/>
                    <a:pt x="219" y="170"/>
                  </a:cubicBezTo>
                  <a:lnTo>
                    <a:pt x="222" y="167"/>
                  </a:lnTo>
                  <a:cubicBezTo>
                    <a:pt x="240" y="187"/>
                    <a:pt x="245" y="196"/>
                    <a:pt x="242" y="196"/>
                  </a:cubicBezTo>
                  <a:cubicBezTo>
                    <a:pt x="239" y="196"/>
                    <a:pt x="235" y="193"/>
                    <a:pt x="228" y="189"/>
                  </a:cubicBezTo>
                  <a:cubicBezTo>
                    <a:pt x="225" y="189"/>
                    <a:pt x="213" y="173"/>
                    <a:pt x="200" y="157"/>
                  </a:cubicBezTo>
                  <a:cubicBezTo>
                    <a:pt x="187" y="139"/>
                    <a:pt x="169" y="126"/>
                    <a:pt x="169" y="126"/>
                  </a:cubicBezTo>
                  <a:lnTo>
                    <a:pt x="169" y="126"/>
                  </a:lnTo>
                  <a:cubicBezTo>
                    <a:pt x="166" y="129"/>
                    <a:pt x="162" y="132"/>
                    <a:pt x="178" y="145"/>
                  </a:cubicBezTo>
                  <a:cubicBezTo>
                    <a:pt x="191" y="161"/>
                    <a:pt x="191" y="161"/>
                    <a:pt x="187" y="164"/>
                  </a:cubicBezTo>
                  <a:cubicBezTo>
                    <a:pt x="187" y="167"/>
                    <a:pt x="184" y="167"/>
                    <a:pt x="194" y="186"/>
                  </a:cubicBezTo>
                  <a:cubicBezTo>
                    <a:pt x="209" y="201"/>
                    <a:pt x="206" y="204"/>
                    <a:pt x="206" y="204"/>
                  </a:cubicBezTo>
                  <a:cubicBezTo>
                    <a:pt x="194" y="196"/>
                    <a:pt x="188" y="195"/>
                    <a:pt x="186" y="195"/>
                  </a:cubicBezTo>
                  <a:cubicBezTo>
                    <a:pt x="185" y="195"/>
                    <a:pt x="184" y="195"/>
                    <a:pt x="184" y="195"/>
                  </a:cubicBezTo>
                  <a:lnTo>
                    <a:pt x="169" y="179"/>
                  </a:lnTo>
                  <a:cubicBezTo>
                    <a:pt x="159" y="170"/>
                    <a:pt x="147" y="161"/>
                    <a:pt x="137" y="154"/>
                  </a:cubicBezTo>
                  <a:lnTo>
                    <a:pt x="137" y="154"/>
                  </a:lnTo>
                  <a:cubicBezTo>
                    <a:pt x="134" y="154"/>
                    <a:pt x="150" y="170"/>
                    <a:pt x="150" y="170"/>
                  </a:cubicBezTo>
                  <a:cubicBezTo>
                    <a:pt x="162" y="183"/>
                    <a:pt x="109" y="242"/>
                    <a:pt x="103" y="252"/>
                  </a:cubicBezTo>
                  <a:cubicBezTo>
                    <a:pt x="98" y="250"/>
                    <a:pt x="94" y="249"/>
                    <a:pt x="91" y="249"/>
                  </a:cubicBezTo>
                  <a:cubicBezTo>
                    <a:pt x="80" y="249"/>
                    <a:pt x="80" y="257"/>
                    <a:pt x="97" y="264"/>
                  </a:cubicBezTo>
                  <a:cubicBezTo>
                    <a:pt x="112" y="273"/>
                    <a:pt x="106" y="289"/>
                    <a:pt x="97" y="305"/>
                  </a:cubicBezTo>
                  <a:cubicBezTo>
                    <a:pt x="84" y="324"/>
                    <a:pt x="78" y="339"/>
                    <a:pt x="97" y="349"/>
                  </a:cubicBezTo>
                  <a:lnTo>
                    <a:pt x="93" y="355"/>
                  </a:lnTo>
                  <a:cubicBezTo>
                    <a:pt x="90" y="361"/>
                    <a:pt x="109" y="374"/>
                    <a:pt x="106" y="377"/>
                  </a:cubicBezTo>
                  <a:cubicBezTo>
                    <a:pt x="117" y="382"/>
                    <a:pt x="121" y="386"/>
                    <a:pt x="120" y="386"/>
                  </a:cubicBezTo>
                  <a:cubicBezTo>
                    <a:pt x="118" y="386"/>
                    <a:pt x="114" y="384"/>
                    <a:pt x="106" y="380"/>
                  </a:cubicBezTo>
                  <a:cubicBezTo>
                    <a:pt x="88" y="375"/>
                    <a:pt x="72" y="370"/>
                    <a:pt x="67" y="370"/>
                  </a:cubicBezTo>
                  <a:cubicBezTo>
                    <a:pt x="66" y="370"/>
                    <a:pt x="65" y="370"/>
                    <a:pt x="65" y="371"/>
                  </a:cubicBezTo>
                  <a:cubicBezTo>
                    <a:pt x="62" y="377"/>
                    <a:pt x="81" y="383"/>
                    <a:pt x="103" y="389"/>
                  </a:cubicBezTo>
                  <a:cubicBezTo>
                    <a:pt x="122" y="396"/>
                    <a:pt x="122" y="399"/>
                    <a:pt x="122" y="399"/>
                  </a:cubicBezTo>
                  <a:cubicBezTo>
                    <a:pt x="120" y="400"/>
                    <a:pt x="120" y="401"/>
                    <a:pt x="118" y="401"/>
                  </a:cubicBezTo>
                  <a:cubicBezTo>
                    <a:pt x="115" y="401"/>
                    <a:pt x="111" y="399"/>
                    <a:pt x="100" y="396"/>
                  </a:cubicBezTo>
                  <a:lnTo>
                    <a:pt x="59" y="383"/>
                  </a:lnTo>
                  <a:lnTo>
                    <a:pt x="59" y="386"/>
                  </a:lnTo>
                  <a:cubicBezTo>
                    <a:pt x="78" y="393"/>
                    <a:pt x="78" y="396"/>
                    <a:pt x="78" y="396"/>
                  </a:cubicBezTo>
                  <a:cubicBezTo>
                    <a:pt x="75" y="396"/>
                    <a:pt x="75" y="396"/>
                    <a:pt x="34" y="386"/>
                  </a:cubicBezTo>
                  <a:cubicBezTo>
                    <a:pt x="17" y="381"/>
                    <a:pt x="7" y="379"/>
                    <a:pt x="4" y="379"/>
                  </a:cubicBezTo>
                  <a:cubicBezTo>
                    <a:pt x="0" y="379"/>
                    <a:pt x="10" y="383"/>
                    <a:pt x="34" y="393"/>
                  </a:cubicBezTo>
                  <a:lnTo>
                    <a:pt x="53" y="405"/>
                  </a:lnTo>
                  <a:cubicBezTo>
                    <a:pt x="44" y="403"/>
                    <a:pt x="39" y="402"/>
                    <a:pt x="36" y="402"/>
                  </a:cubicBezTo>
                  <a:cubicBezTo>
                    <a:pt x="24" y="402"/>
                    <a:pt x="53" y="416"/>
                    <a:pt x="68" y="421"/>
                  </a:cubicBezTo>
                  <a:cubicBezTo>
                    <a:pt x="55" y="419"/>
                    <a:pt x="45" y="418"/>
                    <a:pt x="40" y="418"/>
                  </a:cubicBezTo>
                  <a:cubicBezTo>
                    <a:pt x="30" y="418"/>
                    <a:pt x="38" y="422"/>
                    <a:pt x="65" y="430"/>
                  </a:cubicBezTo>
                  <a:cubicBezTo>
                    <a:pt x="87" y="436"/>
                    <a:pt x="87" y="436"/>
                    <a:pt x="65" y="436"/>
                  </a:cubicBezTo>
                  <a:cubicBezTo>
                    <a:pt x="43" y="436"/>
                    <a:pt x="43" y="440"/>
                    <a:pt x="40" y="446"/>
                  </a:cubicBezTo>
                  <a:cubicBezTo>
                    <a:pt x="62" y="452"/>
                    <a:pt x="56" y="474"/>
                    <a:pt x="53" y="499"/>
                  </a:cubicBezTo>
                  <a:cubicBezTo>
                    <a:pt x="50" y="527"/>
                    <a:pt x="50" y="549"/>
                    <a:pt x="72" y="549"/>
                  </a:cubicBezTo>
                  <a:cubicBezTo>
                    <a:pt x="72" y="552"/>
                    <a:pt x="72" y="552"/>
                    <a:pt x="50" y="555"/>
                  </a:cubicBezTo>
                  <a:cubicBezTo>
                    <a:pt x="28" y="555"/>
                    <a:pt x="28" y="559"/>
                    <a:pt x="68" y="562"/>
                  </a:cubicBezTo>
                  <a:cubicBezTo>
                    <a:pt x="90" y="562"/>
                    <a:pt x="112" y="562"/>
                    <a:pt x="68" y="565"/>
                  </a:cubicBezTo>
                  <a:cubicBezTo>
                    <a:pt x="50" y="565"/>
                    <a:pt x="50" y="571"/>
                    <a:pt x="50" y="584"/>
                  </a:cubicBezTo>
                  <a:cubicBezTo>
                    <a:pt x="50" y="593"/>
                    <a:pt x="50" y="606"/>
                    <a:pt x="72" y="606"/>
                  </a:cubicBezTo>
                  <a:cubicBezTo>
                    <a:pt x="93" y="609"/>
                    <a:pt x="93" y="609"/>
                    <a:pt x="72" y="609"/>
                  </a:cubicBezTo>
                  <a:cubicBezTo>
                    <a:pt x="28" y="609"/>
                    <a:pt x="9" y="631"/>
                    <a:pt x="53" y="634"/>
                  </a:cubicBezTo>
                  <a:cubicBezTo>
                    <a:pt x="53" y="637"/>
                    <a:pt x="53" y="640"/>
                    <a:pt x="34" y="643"/>
                  </a:cubicBezTo>
                  <a:cubicBezTo>
                    <a:pt x="34" y="646"/>
                    <a:pt x="34" y="649"/>
                    <a:pt x="56" y="656"/>
                  </a:cubicBezTo>
                  <a:cubicBezTo>
                    <a:pt x="56" y="659"/>
                    <a:pt x="59" y="671"/>
                    <a:pt x="59" y="678"/>
                  </a:cubicBezTo>
                  <a:cubicBezTo>
                    <a:pt x="62" y="684"/>
                    <a:pt x="84" y="684"/>
                    <a:pt x="84" y="684"/>
                  </a:cubicBezTo>
                  <a:cubicBezTo>
                    <a:pt x="84" y="685"/>
                    <a:pt x="84" y="686"/>
                    <a:pt x="84" y="687"/>
                  </a:cubicBezTo>
                  <a:cubicBezTo>
                    <a:pt x="62" y="693"/>
                    <a:pt x="68" y="709"/>
                    <a:pt x="75" y="731"/>
                  </a:cubicBezTo>
                  <a:cubicBezTo>
                    <a:pt x="81" y="753"/>
                    <a:pt x="90" y="772"/>
                    <a:pt x="72" y="784"/>
                  </a:cubicBezTo>
                  <a:cubicBezTo>
                    <a:pt x="72" y="784"/>
                    <a:pt x="72" y="785"/>
                    <a:pt x="74" y="785"/>
                  </a:cubicBezTo>
                  <a:cubicBezTo>
                    <a:pt x="77" y="785"/>
                    <a:pt x="82" y="784"/>
                    <a:pt x="93" y="781"/>
                  </a:cubicBezTo>
                  <a:cubicBezTo>
                    <a:pt x="113" y="773"/>
                    <a:pt x="124" y="769"/>
                    <a:pt x="126" y="769"/>
                  </a:cubicBezTo>
                  <a:cubicBezTo>
                    <a:pt x="128" y="769"/>
                    <a:pt x="124" y="772"/>
                    <a:pt x="115" y="778"/>
                  </a:cubicBezTo>
                  <a:cubicBezTo>
                    <a:pt x="92" y="795"/>
                    <a:pt x="88" y="806"/>
                    <a:pt x="98" y="806"/>
                  </a:cubicBezTo>
                  <a:cubicBezTo>
                    <a:pt x="103" y="806"/>
                    <a:pt x="112" y="803"/>
                    <a:pt x="125" y="797"/>
                  </a:cubicBezTo>
                  <a:lnTo>
                    <a:pt x="125" y="797"/>
                  </a:lnTo>
                  <a:lnTo>
                    <a:pt x="106" y="806"/>
                  </a:lnTo>
                  <a:cubicBezTo>
                    <a:pt x="88" y="819"/>
                    <a:pt x="85" y="825"/>
                    <a:pt x="92" y="825"/>
                  </a:cubicBezTo>
                  <a:cubicBezTo>
                    <a:pt x="98" y="825"/>
                    <a:pt x="113" y="820"/>
                    <a:pt x="131" y="809"/>
                  </a:cubicBezTo>
                  <a:lnTo>
                    <a:pt x="131" y="809"/>
                  </a:lnTo>
                  <a:cubicBezTo>
                    <a:pt x="119" y="821"/>
                    <a:pt x="107" y="831"/>
                    <a:pt x="110" y="831"/>
                  </a:cubicBezTo>
                  <a:cubicBezTo>
                    <a:pt x="112" y="831"/>
                    <a:pt x="114" y="830"/>
                    <a:pt x="119" y="828"/>
                  </a:cubicBezTo>
                  <a:lnTo>
                    <a:pt x="119" y="828"/>
                  </a:lnTo>
                  <a:cubicBezTo>
                    <a:pt x="122" y="831"/>
                    <a:pt x="122" y="831"/>
                    <a:pt x="87" y="856"/>
                  </a:cubicBezTo>
                  <a:cubicBezTo>
                    <a:pt x="68" y="869"/>
                    <a:pt x="50" y="878"/>
                    <a:pt x="53" y="881"/>
                  </a:cubicBezTo>
                  <a:cubicBezTo>
                    <a:pt x="53" y="883"/>
                    <a:pt x="54" y="883"/>
                    <a:pt x="56" y="883"/>
                  </a:cubicBezTo>
                  <a:cubicBezTo>
                    <a:pt x="62" y="883"/>
                    <a:pt x="75" y="873"/>
                    <a:pt x="90" y="863"/>
                  </a:cubicBezTo>
                  <a:lnTo>
                    <a:pt x="93" y="869"/>
                  </a:lnTo>
                  <a:cubicBezTo>
                    <a:pt x="93" y="869"/>
                    <a:pt x="94" y="869"/>
                    <a:pt x="95" y="869"/>
                  </a:cubicBezTo>
                  <a:cubicBezTo>
                    <a:pt x="97" y="869"/>
                    <a:pt x="102" y="868"/>
                    <a:pt x="112" y="859"/>
                  </a:cubicBezTo>
                  <a:cubicBezTo>
                    <a:pt x="123" y="853"/>
                    <a:pt x="127" y="850"/>
                    <a:pt x="130" y="850"/>
                  </a:cubicBezTo>
                  <a:cubicBezTo>
                    <a:pt x="132" y="850"/>
                    <a:pt x="132" y="851"/>
                    <a:pt x="133" y="852"/>
                  </a:cubicBezTo>
                  <a:lnTo>
                    <a:pt x="133" y="852"/>
                  </a:lnTo>
                  <a:cubicBezTo>
                    <a:pt x="138" y="849"/>
                    <a:pt x="144" y="843"/>
                    <a:pt x="150" y="838"/>
                  </a:cubicBezTo>
                  <a:cubicBezTo>
                    <a:pt x="167" y="826"/>
                    <a:pt x="181" y="815"/>
                    <a:pt x="184" y="815"/>
                  </a:cubicBezTo>
                  <a:cubicBezTo>
                    <a:pt x="184" y="815"/>
                    <a:pt x="184" y="815"/>
                    <a:pt x="184" y="816"/>
                  </a:cubicBezTo>
                  <a:lnTo>
                    <a:pt x="219" y="791"/>
                  </a:lnTo>
                  <a:cubicBezTo>
                    <a:pt x="234" y="781"/>
                    <a:pt x="247" y="771"/>
                    <a:pt x="260" y="759"/>
                  </a:cubicBezTo>
                  <a:lnTo>
                    <a:pt x="260" y="759"/>
                  </a:lnTo>
                  <a:cubicBezTo>
                    <a:pt x="264" y="756"/>
                    <a:pt x="268" y="753"/>
                    <a:pt x="272" y="750"/>
                  </a:cubicBezTo>
                  <a:cubicBezTo>
                    <a:pt x="298" y="726"/>
                    <a:pt x="309" y="715"/>
                    <a:pt x="310" y="715"/>
                  </a:cubicBezTo>
                  <a:lnTo>
                    <a:pt x="310" y="715"/>
                  </a:lnTo>
                  <a:cubicBezTo>
                    <a:pt x="310" y="715"/>
                    <a:pt x="302" y="723"/>
                    <a:pt x="288" y="737"/>
                  </a:cubicBezTo>
                  <a:cubicBezTo>
                    <a:pt x="256" y="765"/>
                    <a:pt x="260" y="769"/>
                    <a:pt x="263" y="769"/>
                  </a:cubicBezTo>
                  <a:cubicBezTo>
                    <a:pt x="263" y="772"/>
                    <a:pt x="263" y="772"/>
                    <a:pt x="247" y="787"/>
                  </a:cubicBezTo>
                  <a:cubicBezTo>
                    <a:pt x="231" y="800"/>
                    <a:pt x="219" y="819"/>
                    <a:pt x="222" y="822"/>
                  </a:cubicBezTo>
                  <a:cubicBezTo>
                    <a:pt x="223" y="823"/>
                    <a:pt x="224" y="823"/>
                    <a:pt x="224" y="823"/>
                  </a:cubicBezTo>
                  <a:cubicBezTo>
                    <a:pt x="226" y="823"/>
                    <a:pt x="229" y="820"/>
                    <a:pt x="238" y="809"/>
                  </a:cubicBezTo>
                  <a:cubicBezTo>
                    <a:pt x="243" y="802"/>
                    <a:pt x="248" y="799"/>
                    <a:pt x="249" y="799"/>
                  </a:cubicBezTo>
                  <a:lnTo>
                    <a:pt x="249" y="799"/>
                  </a:lnTo>
                  <a:cubicBezTo>
                    <a:pt x="251" y="799"/>
                    <a:pt x="246" y="809"/>
                    <a:pt x="228" y="828"/>
                  </a:cubicBezTo>
                  <a:cubicBezTo>
                    <a:pt x="223" y="836"/>
                    <a:pt x="220" y="841"/>
                    <a:pt x="221" y="841"/>
                  </a:cubicBezTo>
                  <a:cubicBezTo>
                    <a:pt x="222" y="841"/>
                    <a:pt x="229" y="833"/>
                    <a:pt x="247" y="816"/>
                  </a:cubicBezTo>
                  <a:cubicBezTo>
                    <a:pt x="260" y="803"/>
                    <a:pt x="267" y="797"/>
                    <a:pt x="270" y="797"/>
                  </a:cubicBezTo>
                  <a:lnTo>
                    <a:pt x="270" y="797"/>
                  </a:lnTo>
                  <a:cubicBezTo>
                    <a:pt x="272" y="797"/>
                    <a:pt x="267" y="806"/>
                    <a:pt x="253" y="825"/>
                  </a:cubicBezTo>
                  <a:lnTo>
                    <a:pt x="260" y="828"/>
                  </a:lnTo>
                  <a:cubicBezTo>
                    <a:pt x="260" y="828"/>
                    <a:pt x="260" y="829"/>
                    <a:pt x="261" y="829"/>
                  </a:cubicBezTo>
                  <a:cubicBezTo>
                    <a:pt x="265" y="829"/>
                    <a:pt x="276" y="814"/>
                    <a:pt x="288" y="800"/>
                  </a:cubicBezTo>
                  <a:cubicBezTo>
                    <a:pt x="304" y="782"/>
                    <a:pt x="311" y="774"/>
                    <a:pt x="311" y="774"/>
                  </a:cubicBezTo>
                  <a:lnTo>
                    <a:pt x="311" y="774"/>
                  </a:lnTo>
                  <a:cubicBezTo>
                    <a:pt x="312" y="774"/>
                    <a:pt x="309" y="778"/>
                    <a:pt x="303" y="784"/>
                  </a:cubicBezTo>
                  <a:cubicBezTo>
                    <a:pt x="297" y="797"/>
                    <a:pt x="288" y="809"/>
                    <a:pt x="281" y="819"/>
                  </a:cubicBezTo>
                  <a:cubicBezTo>
                    <a:pt x="266" y="838"/>
                    <a:pt x="269" y="838"/>
                    <a:pt x="272" y="841"/>
                  </a:cubicBezTo>
                  <a:cubicBezTo>
                    <a:pt x="273" y="842"/>
                    <a:pt x="275" y="843"/>
                    <a:pt x="277" y="843"/>
                  </a:cubicBezTo>
                  <a:cubicBezTo>
                    <a:pt x="279" y="843"/>
                    <a:pt x="283" y="841"/>
                    <a:pt x="291" y="831"/>
                  </a:cubicBezTo>
                  <a:lnTo>
                    <a:pt x="291" y="831"/>
                  </a:lnTo>
                  <a:lnTo>
                    <a:pt x="278" y="847"/>
                  </a:lnTo>
                  <a:cubicBezTo>
                    <a:pt x="280" y="849"/>
                    <a:pt x="275" y="858"/>
                    <a:pt x="276" y="858"/>
                  </a:cubicBezTo>
                  <a:cubicBezTo>
                    <a:pt x="276" y="858"/>
                    <a:pt x="277" y="856"/>
                    <a:pt x="281" y="850"/>
                  </a:cubicBezTo>
                  <a:lnTo>
                    <a:pt x="281" y="850"/>
                  </a:lnTo>
                  <a:cubicBezTo>
                    <a:pt x="281" y="850"/>
                    <a:pt x="285" y="853"/>
                    <a:pt x="278" y="875"/>
                  </a:cubicBezTo>
                  <a:cubicBezTo>
                    <a:pt x="277" y="880"/>
                    <a:pt x="278" y="882"/>
                    <a:pt x="280" y="882"/>
                  </a:cubicBezTo>
                  <a:cubicBezTo>
                    <a:pt x="287" y="882"/>
                    <a:pt x="309" y="856"/>
                    <a:pt x="319" y="825"/>
                  </a:cubicBezTo>
                  <a:cubicBezTo>
                    <a:pt x="319" y="825"/>
                    <a:pt x="319" y="825"/>
                    <a:pt x="322" y="828"/>
                  </a:cubicBezTo>
                  <a:cubicBezTo>
                    <a:pt x="325" y="828"/>
                    <a:pt x="338" y="812"/>
                    <a:pt x="338" y="812"/>
                  </a:cubicBezTo>
                  <a:cubicBezTo>
                    <a:pt x="345" y="798"/>
                    <a:pt x="348" y="797"/>
                    <a:pt x="351" y="797"/>
                  </a:cubicBezTo>
                  <a:cubicBezTo>
                    <a:pt x="352" y="797"/>
                    <a:pt x="353" y="797"/>
                    <a:pt x="354" y="797"/>
                  </a:cubicBezTo>
                  <a:lnTo>
                    <a:pt x="332" y="834"/>
                  </a:lnTo>
                  <a:cubicBezTo>
                    <a:pt x="309" y="865"/>
                    <a:pt x="299" y="885"/>
                    <a:pt x="302" y="885"/>
                  </a:cubicBezTo>
                  <a:cubicBezTo>
                    <a:pt x="303" y="885"/>
                    <a:pt x="306" y="882"/>
                    <a:pt x="311" y="876"/>
                  </a:cubicBezTo>
                  <a:lnTo>
                    <a:pt x="311" y="876"/>
                  </a:lnTo>
                  <a:cubicBezTo>
                    <a:pt x="307" y="884"/>
                    <a:pt x="307" y="888"/>
                    <a:pt x="309" y="888"/>
                  </a:cubicBezTo>
                  <a:cubicBezTo>
                    <a:pt x="311" y="888"/>
                    <a:pt x="315" y="885"/>
                    <a:pt x="322" y="878"/>
                  </a:cubicBezTo>
                  <a:cubicBezTo>
                    <a:pt x="338" y="863"/>
                    <a:pt x="350" y="847"/>
                    <a:pt x="360" y="825"/>
                  </a:cubicBezTo>
                  <a:cubicBezTo>
                    <a:pt x="369" y="809"/>
                    <a:pt x="372" y="809"/>
                    <a:pt x="372" y="809"/>
                  </a:cubicBezTo>
                  <a:cubicBezTo>
                    <a:pt x="375" y="809"/>
                    <a:pt x="375" y="809"/>
                    <a:pt x="366" y="828"/>
                  </a:cubicBezTo>
                  <a:cubicBezTo>
                    <a:pt x="354" y="848"/>
                    <a:pt x="351" y="860"/>
                    <a:pt x="353" y="860"/>
                  </a:cubicBezTo>
                  <a:cubicBezTo>
                    <a:pt x="356" y="860"/>
                    <a:pt x="362" y="852"/>
                    <a:pt x="372" y="834"/>
                  </a:cubicBezTo>
                  <a:lnTo>
                    <a:pt x="372" y="834"/>
                  </a:lnTo>
                  <a:lnTo>
                    <a:pt x="363" y="853"/>
                  </a:lnTo>
                  <a:cubicBezTo>
                    <a:pt x="355" y="868"/>
                    <a:pt x="350" y="885"/>
                    <a:pt x="361" y="885"/>
                  </a:cubicBezTo>
                  <a:cubicBezTo>
                    <a:pt x="363" y="885"/>
                    <a:pt x="367" y="884"/>
                    <a:pt x="372" y="881"/>
                  </a:cubicBezTo>
                  <a:cubicBezTo>
                    <a:pt x="385" y="888"/>
                    <a:pt x="394" y="891"/>
                    <a:pt x="388" y="913"/>
                  </a:cubicBezTo>
                  <a:cubicBezTo>
                    <a:pt x="386" y="916"/>
                    <a:pt x="386" y="918"/>
                    <a:pt x="386" y="918"/>
                  </a:cubicBezTo>
                  <a:cubicBezTo>
                    <a:pt x="389" y="918"/>
                    <a:pt x="410" y="890"/>
                    <a:pt x="426" y="859"/>
                  </a:cubicBezTo>
                  <a:lnTo>
                    <a:pt x="426" y="859"/>
                  </a:lnTo>
                  <a:cubicBezTo>
                    <a:pt x="419" y="878"/>
                    <a:pt x="422" y="878"/>
                    <a:pt x="429" y="881"/>
                  </a:cubicBezTo>
                  <a:cubicBezTo>
                    <a:pt x="438" y="885"/>
                    <a:pt x="438" y="885"/>
                    <a:pt x="432" y="906"/>
                  </a:cubicBezTo>
                  <a:cubicBezTo>
                    <a:pt x="426" y="925"/>
                    <a:pt x="422" y="935"/>
                    <a:pt x="423" y="935"/>
                  </a:cubicBezTo>
                  <a:cubicBezTo>
                    <a:pt x="423" y="935"/>
                    <a:pt x="427" y="925"/>
                    <a:pt x="435" y="906"/>
                  </a:cubicBezTo>
                  <a:cubicBezTo>
                    <a:pt x="441" y="892"/>
                    <a:pt x="445" y="886"/>
                    <a:pt x="447" y="886"/>
                  </a:cubicBezTo>
                  <a:lnTo>
                    <a:pt x="447" y="886"/>
                  </a:lnTo>
                  <a:cubicBezTo>
                    <a:pt x="451" y="886"/>
                    <a:pt x="450" y="905"/>
                    <a:pt x="444" y="932"/>
                  </a:cubicBezTo>
                  <a:cubicBezTo>
                    <a:pt x="441" y="950"/>
                    <a:pt x="444" y="953"/>
                    <a:pt x="451" y="953"/>
                  </a:cubicBezTo>
                  <a:cubicBezTo>
                    <a:pt x="457" y="940"/>
                    <a:pt x="462" y="936"/>
                    <a:pt x="467" y="936"/>
                  </a:cubicBezTo>
                  <a:cubicBezTo>
                    <a:pt x="469" y="936"/>
                    <a:pt x="471" y="937"/>
                    <a:pt x="473" y="938"/>
                  </a:cubicBezTo>
                  <a:cubicBezTo>
                    <a:pt x="485" y="938"/>
                    <a:pt x="485" y="938"/>
                    <a:pt x="491" y="897"/>
                  </a:cubicBezTo>
                  <a:cubicBezTo>
                    <a:pt x="495" y="856"/>
                    <a:pt x="498" y="856"/>
                    <a:pt x="504" y="856"/>
                  </a:cubicBezTo>
                  <a:cubicBezTo>
                    <a:pt x="507" y="856"/>
                    <a:pt x="510" y="856"/>
                    <a:pt x="507" y="878"/>
                  </a:cubicBezTo>
                  <a:cubicBezTo>
                    <a:pt x="507" y="878"/>
                    <a:pt x="510" y="900"/>
                    <a:pt x="513" y="900"/>
                  </a:cubicBezTo>
                  <a:cubicBezTo>
                    <a:pt x="517" y="900"/>
                    <a:pt x="520" y="900"/>
                    <a:pt x="520" y="922"/>
                  </a:cubicBezTo>
                  <a:cubicBezTo>
                    <a:pt x="520" y="922"/>
                    <a:pt x="520" y="944"/>
                    <a:pt x="529" y="944"/>
                  </a:cubicBezTo>
                  <a:cubicBezTo>
                    <a:pt x="535" y="944"/>
                    <a:pt x="542" y="947"/>
                    <a:pt x="542" y="966"/>
                  </a:cubicBezTo>
                  <a:cubicBezTo>
                    <a:pt x="545" y="966"/>
                    <a:pt x="545" y="966"/>
                    <a:pt x="545" y="947"/>
                  </a:cubicBezTo>
                  <a:cubicBezTo>
                    <a:pt x="545" y="932"/>
                    <a:pt x="546" y="916"/>
                    <a:pt x="553" y="916"/>
                  </a:cubicBezTo>
                  <a:cubicBezTo>
                    <a:pt x="555" y="916"/>
                    <a:pt x="559" y="919"/>
                    <a:pt x="564" y="925"/>
                  </a:cubicBezTo>
                  <a:cubicBezTo>
                    <a:pt x="570" y="925"/>
                    <a:pt x="582" y="925"/>
                    <a:pt x="579" y="903"/>
                  </a:cubicBezTo>
                  <a:cubicBezTo>
                    <a:pt x="582" y="903"/>
                    <a:pt x="582" y="903"/>
                    <a:pt x="585" y="925"/>
                  </a:cubicBezTo>
                  <a:cubicBezTo>
                    <a:pt x="587" y="947"/>
                    <a:pt x="589" y="957"/>
                    <a:pt x="592" y="957"/>
                  </a:cubicBezTo>
                  <a:cubicBezTo>
                    <a:pt x="594" y="957"/>
                    <a:pt x="596" y="946"/>
                    <a:pt x="598" y="925"/>
                  </a:cubicBezTo>
                  <a:cubicBezTo>
                    <a:pt x="598" y="914"/>
                    <a:pt x="599" y="909"/>
                    <a:pt x="600" y="909"/>
                  </a:cubicBezTo>
                  <a:cubicBezTo>
                    <a:pt x="601" y="909"/>
                    <a:pt x="603" y="914"/>
                    <a:pt x="604" y="925"/>
                  </a:cubicBezTo>
                  <a:cubicBezTo>
                    <a:pt x="604" y="925"/>
                    <a:pt x="611" y="922"/>
                    <a:pt x="611" y="903"/>
                  </a:cubicBezTo>
                  <a:cubicBezTo>
                    <a:pt x="611" y="892"/>
                    <a:pt x="611" y="886"/>
                    <a:pt x="612" y="886"/>
                  </a:cubicBezTo>
                  <a:cubicBezTo>
                    <a:pt x="613" y="886"/>
                    <a:pt x="615" y="891"/>
                    <a:pt x="620" y="900"/>
                  </a:cubicBezTo>
                  <a:cubicBezTo>
                    <a:pt x="623" y="922"/>
                    <a:pt x="626" y="922"/>
                    <a:pt x="629" y="922"/>
                  </a:cubicBezTo>
                  <a:cubicBezTo>
                    <a:pt x="633" y="909"/>
                    <a:pt x="646" y="902"/>
                    <a:pt x="658" y="902"/>
                  </a:cubicBezTo>
                  <a:cubicBezTo>
                    <a:pt x="666" y="902"/>
                    <a:pt x="674" y="905"/>
                    <a:pt x="679" y="913"/>
                  </a:cubicBezTo>
                  <a:cubicBezTo>
                    <a:pt x="676" y="891"/>
                    <a:pt x="676" y="891"/>
                    <a:pt x="679" y="891"/>
                  </a:cubicBezTo>
                  <a:cubicBezTo>
                    <a:pt x="685" y="906"/>
                    <a:pt x="689" y="913"/>
                    <a:pt x="690" y="913"/>
                  </a:cubicBezTo>
                  <a:cubicBezTo>
                    <a:pt x="691" y="913"/>
                    <a:pt x="687" y="894"/>
                    <a:pt x="679" y="869"/>
                  </a:cubicBezTo>
                  <a:lnTo>
                    <a:pt x="676" y="869"/>
                  </a:lnTo>
                  <a:lnTo>
                    <a:pt x="673" y="872"/>
                  </a:lnTo>
                  <a:cubicBezTo>
                    <a:pt x="667" y="853"/>
                    <a:pt x="666" y="842"/>
                    <a:pt x="669" y="842"/>
                  </a:cubicBezTo>
                  <a:lnTo>
                    <a:pt x="669" y="842"/>
                  </a:lnTo>
                  <a:cubicBezTo>
                    <a:pt x="672" y="842"/>
                    <a:pt x="679" y="856"/>
                    <a:pt x="689" y="888"/>
                  </a:cubicBezTo>
                  <a:cubicBezTo>
                    <a:pt x="697" y="908"/>
                    <a:pt x="701" y="918"/>
                    <a:pt x="703" y="918"/>
                  </a:cubicBezTo>
                  <a:cubicBezTo>
                    <a:pt x="704" y="918"/>
                    <a:pt x="701" y="908"/>
                    <a:pt x="695" y="888"/>
                  </a:cubicBezTo>
                  <a:cubicBezTo>
                    <a:pt x="690" y="867"/>
                    <a:pt x="689" y="856"/>
                    <a:pt x="691" y="856"/>
                  </a:cubicBezTo>
                  <a:lnTo>
                    <a:pt x="691" y="856"/>
                  </a:lnTo>
                  <a:cubicBezTo>
                    <a:pt x="692" y="856"/>
                    <a:pt x="697" y="865"/>
                    <a:pt x="705" y="885"/>
                  </a:cubicBezTo>
                  <a:cubicBezTo>
                    <a:pt x="712" y="904"/>
                    <a:pt x="716" y="914"/>
                    <a:pt x="717" y="914"/>
                  </a:cubicBezTo>
                  <a:cubicBezTo>
                    <a:pt x="717" y="914"/>
                    <a:pt x="714" y="904"/>
                    <a:pt x="708" y="885"/>
                  </a:cubicBezTo>
                  <a:cubicBezTo>
                    <a:pt x="695" y="838"/>
                    <a:pt x="689" y="811"/>
                    <a:pt x="692" y="811"/>
                  </a:cubicBezTo>
                  <a:lnTo>
                    <a:pt x="692" y="811"/>
                  </a:lnTo>
                  <a:cubicBezTo>
                    <a:pt x="694" y="811"/>
                    <a:pt x="702" y="826"/>
                    <a:pt x="717" y="859"/>
                  </a:cubicBezTo>
                  <a:cubicBezTo>
                    <a:pt x="732" y="894"/>
                    <a:pt x="743" y="913"/>
                    <a:pt x="748" y="913"/>
                  </a:cubicBezTo>
                  <a:cubicBezTo>
                    <a:pt x="748" y="913"/>
                    <a:pt x="748" y="913"/>
                    <a:pt x="748" y="913"/>
                  </a:cubicBezTo>
                  <a:cubicBezTo>
                    <a:pt x="752" y="913"/>
                    <a:pt x="742" y="894"/>
                    <a:pt x="736" y="875"/>
                  </a:cubicBezTo>
                  <a:cubicBezTo>
                    <a:pt x="724" y="856"/>
                    <a:pt x="720" y="845"/>
                    <a:pt x="722" y="845"/>
                  </a:cubicBezTo>
                  <a:lnTo>
                    <a:pt x="722" y="845"/>
                  </a:lnTo>
                  <a:cubicBezTo>
                    <a:pt x="723" y="845"/>
                    <a:pt x="730" y="854"/>
                    <a:pt x="742" y="872"/>
                  </a:cubicBezTo>
                  <a:cubicBezTo>
                    <a:pt x="760" y="899"/>
                    <a:pt x="771" y="912"/>
                    <a:pt x="776" y="912"/>
                  </a:cubicBezTo>
                  <a:cubicBezTo>
                    <a:pt x="781" y="912"/>
                    <a:pt x="781" y="900"/>
                    <a:pt x="777" y="878"/>
                  </a:cubicBezTo>
                  <a:cubicBezTo>
                    <a:pt x="772" y="855"/>
                    <a:pt x="772" y="843"/>
                    <a:pt x="775" y="843"/>
                  </a:cubicBezTo>
                  <a:lnTo>
                    <a:pt x="775" y="843"/>
                  </a:lnTo>
                  <a:cubicBezTo>
                    <a:pt x="778" y="843"/>
                    <a:pt x="783" y="853"/>
                    <a:pt x="789" y="872"/>
                  </a:cubicBezTo>
                  <a:cubicBezTo>
                    <a:pt x="798" y="895"/>
                    <a:pt x="801" y="905"/>
                    <a:pt x="801" y="905"/>
                  </a:cubicBezTo>
                  <a:cubicBezTo>
                    <a:pt x="801" y="905"/>
                    <a:pt x="800" y="900"/>
                    <a:pt x="799" y="891"/>
                  </a:cubicBezTo>
                  <a:lnTo>
                    <a:pt x="814" y="881"/>
                  </a:lnTo>
                  <a:cubicBezTo>
                    <a:pt x="820" y="878"/>
                    <a:pt x="811" y="859"/>
                    <a:pt x="799" y="844"/>
                  </a:cubicBezTo>
                  <a:lnTo>
                    <a:pt x="799" y="844"/>
                  </a:lnTo>
                  <a:cubicBezTo>
                    <a:pt x="813" y="862"/>
                    <a:pt x="826" y="873"/>
                    <a:pt x="831" y="873"/>
                  </a:cubicBezTo>
                  <a:cubicBezTo>
                    <a:pt x="834" y="873"/>
                    <a:pt x="833" y="866"/>
                    <a:pt x="824" y="850"/>
                  </a:cubicBezTo>
                  <a:lnTo>
                    <a:pt x="830" y="847"/>
                  </a:lnTo>
                  <a:cubicBezTo>
                    <a:pt x="833" y="844"/>
                    <a:pt x="833" y="844"/>
                    <a:pt x="824" y="825"/>
                  </a:cubicBezTo>
                  <a:cubicBezTo>
                    <a:pt x="820" y="819"/>
                    <a:pt x="820" y="816"/>
                    <a:pt x="822" y="816"/>
                  </a:cubicBezTo>
                  <a:lnTo>
                    <a:pt x="822" y="816"/>
                  </a:lnTo>
                  <a:cubicBezTo>
                    <a:pt x="825" y="816"/>
                    <a:pt x="835" y="826"/>
                    <a:pt x="846" y="834"/>
                  </a:cubicBezTo>
                  <a:cubicBezTo>
                    <a:pt x="856" y="845"/>
                    <a:pt x="868" y="854"/>
                    <a:pt x="870" y="854"/>
                  </a:cubicBezTo>
                  <a:cubicBezTo>
                    <a:pt x="871" y="854"/>
                    <a:pt x="869" y="852"/>
                    <a:pt x="864" y="847"/>
                  </a:cubicBezTo>
                  <a:cubicBezTo>
                    <a:pt x="852" y="828"/>
                    <a:pt x="842" y="812"/>
                    <a:pt x="830" y="794"/>
                  </a:cubicBezTo>
                  <a:cubicBezTo>
                    <a:pt x="826" y="787"/>
                    <a:pt x="825" y="784"/>
                    <a:pt x="827" y="784"/>
                  </a:cubicBezTo>
                  <a:cubicBezTo>
                    <a:pt x="830" y="784"/>
                    <a:pt x="841" y="794"/>
                    <a:pt x="849" y="806"/>
                  </a:cubicBezTo>
                  <a:cubicBezTo>
                    <a:pt x="858" y="819"/>
                    <a:pt x="867" y="825"/>
                    <a:pt x="883" y="831"/>
                  </a:cubicBezTo>
                  <a:cubicBezTo>
                    <a:pt x="886" y="828"/>
                    <a:pt x="889" y="825"/>
                    <a:pt x="877" y="809"/>
                  </a:cubicBezTo>
                  <a:cubicBezTo>
                    <a:pt x="865" y="797"/>
                    <a:pt x="869" y="787"/>
                    <a:pt x="880" y="787"/>
                  </a:cubicBezTo>
                  <a:cubicBezTo>
                    <a:pt x="884" y="787"/>
                    <a:pt x="888" y="788"/>
                    <a:pt x="893" y="791"/>
                  </a:cubicBezTo>
                  <a:lnTo>
                    <a:pt x="899" y="787"/>
                  </a:lnTo>
                  <a:cubicBezTo>
                    <a:pt x="902" y="784"/>
                    <a:pt x="886" y="769"/>
                    <a:pt x="889" y="765"/>
                  </a:cubicBezTo>
                  <a:cubicBezTo>
                    <a:pt x="889" y="765"/>
                    <a:pt x="889" y="762"/>
                    <a:pt x="877" y="747"/>
                  </a:cubicBezTo>
                  <a:cubicBezTo>
                    <a:pt x="877" y="746"/>
                    <a:pt x="877" y="745"/>
                    <a:pt x="879" y="745"/>
                  </a:cubicBezTo>
                  <a:cubicBezTo>
                    <a:pt x="881" y="745"/>
                    <a:pt x="887" y="747"/>
                    <a:pt x="899" y="753"/>
                  </a:cubicBezTo>
                  <a:cubicBezTo>
                    <a:pt x="881" y="740"/>
                    <a:pt x="872" y="734"/>
                    <a:pt x="873" y="734"/>
                  </a:cubicBezTo>
                  <a:lnTo>
                    <a:pt x="873" y="734"/>
                  </a:lnTo>
                  <a:cubicBezTo>
                    <a:pt x="874" y="734"/>
                    <a:pt x="884" y="739"/>
                    <a:pt x="902" y="750"/>
                  </a:cubicBezTo>
                  <a:cubicBezTo>
                    <a:pt x="919" y="760"/>
                    <a:pt x="927" y="766"/>
                    <a:pt x="928" y="766"/>
                  </a:cubicBezTo>
                  <a:cubicBezTo>
                    <a:pt x="928" y="766"/>
                    <a:pt x="920" y="760"/>
                    <a:pt x="902" y="747"/>
                  </a:cubicBezTo>
                  <a:cubicBezTo>
                    <a:pt x="893" y="738"/>
                    <a:pt x="889" y="734"/>
                    <a:pt x="892" y="734"/>
                  </a:cubicBezTo>
                  <a:cubicBezTo>
                    <a:pt x="893" y="734"/>
                    <a:pt x="899" y="736"/>
                    <a:pt x="908" y="740"/>
                  </a:cubicBezTo>
                  <a:cubicBezTo>
                    <a:pt x="915" y="746"/>
                    <a:pt x="920" y="748"/>
                    <a:pt x="921" y="748"/>
                  </a:cubicBezTo>
                  <a:cubicBezTo>
                    <a:pt x="922" y="748"/>
                    <a:pt x="919" y="744"/>
                    <a:pt x="908" y="737"/>
                  </a:cubicBezTo>
                  <a:cubicBezTo>
                    <a:pt x="887" y="720"/>
                    <a:pt x="872" y="706"/>
                    <a:pt x="878" y="706"/>
                  </a:cubicBezTo>
                  <a:cubicBezTo>
                    <a:pt x="881" y="706"/>
                    <a:pt x="887" y="709"/>
                    <a:pt x="899" y="715"/>
                  </a:cubicBezTo>
                  <a:cubicBezTo>
                    <a:pt x="899" y="715"/>
                    <a:pt x="902" y="712"/>
                    <a:pt x="883" y="700"/>
                  </a:cubicBezTo>
                  <a:cubicBezTo>
                    <a:pt x="866" y="687"/>
                    <a:pt x="857" y="682"/>
                    <a:pt x="858" y="682"/>
                  </a:cubicBezTo>
                  <a:lnTo>
                    <a:pt x="858" y="682"/>
                  </a:lnTo>
                  <a:cubicBezTo>
                    <a:pt x="858" y="682"/>
                    <a:pt x="867" y="687"/>
                    <a:pt x="886" y="697"/>
                  </a:cubicBezTo>
                  <a:cubicBezTo>
                    <a:pt x="903" y="705"/>
                    <a:pt x="913" y="709"/>
                    <a:pt x="915" y="709"/>
                  </a:cubicBezTo>
                  <a:cubicBezTo>
                    <a:pt x="919" y="709"/>
                    <a:pt x="910" y="702"/>
                    <a:pt x="889" y="690"/>
                  </a:cubicBezTo>
                  <a:cubicBezTo>
                    <a:pt x="889" y="690"/>
                    <a:pt x="879" y="682"/>
                    <a:pt x="885" y="682"/>
                  </a:cubicBezTo>
                  <a:cubicBezTo>
                    <a:pt x="886" y="682"/>
                    <a:pt x="889" y="683"/>
                    <a:pt x="893" y="684"/>
                  </a:cubicBezTo>
                  <a:cubicBezTo>
                    <a:pt x="895" y="684"/>
                    <a:pt x="899" y="685"/>
                    <a:pt x="902" y="685"/>
                  </a:cubicBezTo>
                  <a:cubicBezTo>
                    <a:pt x="922" y="685"/>
                    <a:pt x="940" y="676"/>
                    <a:pt x="905" y="665"/>
                  </a:cubicBezTo>
                  <a:lnTo>
                    <a:pt x="908" y="659"/>
                  </a:lnTo>
                  <a:cubicBezTo>
                    <a:pt x="912" y="659"/>
                    <a:pt x="915" y="660"/>
                    <a:pt x="918" y="660"/>
                  </a:cubicBezTo>
                  <a:cubicBezTo>
                    <a:pt x="930" y="660"/>
                    <a:pt x="927" y="654"/>
                    <a:pt x="911" y="646"/>
                  </a:cubicBezTo>
                  <a:lnTo>
                    <a:pt x="893" y="637"/>
                  </a:lnTo>
                  <a:lnTo>
                    <a:pt x="893" y="637"/>
                  </a:lnTo>
                  <a:cubicBezTo>
                    <a:pt x="908" y="641"/>
                    <a:pt x="922" y="646"/>
                    <a:pt x="930" y="646"/>
                  </a:cubicBezTo>
                  <a:cubicBezTo>
                    <a:pt x="933" y="646"/>
                    <a:pt x="936" y="645"/>
                    <a:pt x="936" y="643"/>
                  </a:cubicBezTo>
                  <a:cubicBezTo>
                    <a:pt x="936" y="640"/>
                    <a:pt x="936" y="643"/>
                    <a:pt x="918" y="634"/>
                  </a:cubicBezTo>
                  <a:cubicBezTo>
                    <a:pt x="896" y="631"/>
                    <a:pt x="896" y="628"/>
                    <a:pt x="899" y="624"/>
                  </a:cubicBezTo>
                  <a:cubicBezTo>
                    <a:pt x="911" y="624"/>
                    <a:pt x="927" y="628"/>
                    <a:pt x="940" y="634"/>
                  </a:cubicBezTo>
                  <a:lnTo>
                    <a:pt x="943" y="631"/>
                  </a:lnTo>
                  <a:cubicBezTo>
                    <a:pt x="916" y="622"/>
                    <a:pt x="906" y="618"/>
                    <a:pt x="910" y="618"/>
                  </a:cubicBezTo>
                  <a:cubicBezTo>
                    <a:pt x="912" y="618"/>
                    <a:pt x="917" y="619"/>
                    <a:pt x="924" y="621"/>
                  </a:cubicBezTo>
                  <a:cubicBezTo>
                    <a:pt x="927" y="622"/>
                    <a:pt x="931" y="622"/>
                    <a:pt x="933" y="622"/>
                  </a:cubicBezTo>
                  <a:cubicBezTo>
                    <a:pt x="944" y="622"/>
                    <a:pt x="946" y="618"/>
                    <a:pt x="946" y="615"/>
                  </a:cubicBezTo>
                  <a:cubicBezTo>
                    <a:pt x="936" y="613"/>
                    <a:pt x="936" y="613"/>
                    <a:pt x="939" y="613"/>
                  </a:cubicBezTo>
                  <a:cubicBezTo>
                    <a:pt x="941" y="613"/>
                    <a:pt x="946" y="613"/>
                    <a:pt x="946" y="615"/>
                  </a:cubicBezTo>
                  <a:lnTo>
                    <a:pt x="968" y="621"/>
                  </a:lnTo>
                  <a:cubicBezTo>
                    <a:pt x="971" y="622"/>
                    <a:pt x="973" y="622"/>
                    <a:pt x="975" y="622"/>
                  </a:cubicBezTo>
                  <a:cubicBezTo>
                    <a:pt x="980" y="622"/>
                    <a:pt x="964" y="617"/>
                    <a:pt x="946" y="612"/>
                  </a:cubicBezTo>
                  <a:cubicBezTo>
                    <a:pt x="946" y="612"/>
                    <a:pt x="949" y="609"/>
                    <a:pt x="949" y="606"/>
                  </a:cubicBezTo>
                  <a:cubicBezTo>
                    <a:pt x="949" y="602"/>
                    <a:pt x="952" y="599"/>
                    <a:pt x="930" y="599"/>
                  </a:cubicBezTo>
                  <a:cubicBezTo>
                    <a:pt x="908" y="593"/>
                    <a:pt x="889" y="590"/>
                    <a:pt x="889" y="587"/>
                  </a:cubicBezTo>
                  <a:lnTo>
                    <a:pt x="889" y="587"/>
                  </a:lnTo>
                  <a:cubicBezTo>
                    <a:pt x="905" y="589"/>
                    <a:pt x="922" y="594"/>
                    <a:pt x="928" y="594"/>
                  </a:cubicBezTo>
                  <a:cubicBezTo>
                    <a:pt x="929" y="594"/>
                    <a:pt x="930" y="594"/>
                    <a:pt x="930" y="593"/>
                  </a:cubicBezTo>
                  <a:cubicBezTo>
                    <a:pt x="931" y="592"/>
                    <a:pt x="934" y="592"/>
                    <a:pt x="937" y="592"/>
                  </a:cubicBezTo>
                  <a:cubicBezTo>
                    <a:pt x="944" y="592"/>
                    <a:pt x="952" y="593"/>
                    <a:pt x="952" y="593"/>
                  </a:cubicBezTo>
                  <a:cubicBezTo>
                    <a:pt x="962" y="596"/>
                    <a:pt x="968" y="597"/>
                    <a:pt x="972" y="597"/>
                  </a:cubicBezTo>
                  <a:cubicBezTo>
                    <a:pt x="985" y="597"/>
                    <a:pt x="972" y="585"/>
                    <a:pt x="955" y="581"/>
                  </a:cubicBezTo>
                  <a:cubicBezTo>
                    <a:pt x="928" y="572"/>
                    <a:pt x="920" y="568"/>
                    <a:pt x="930" y="568"/>
                  </a:cubicBezTo>
                  <a:cubicBezTo>
                    <a:pt x="935" y="568"/>
                    <a:pt x="945" y="569"/>
                    <a:pt x="958" y="571"/>
                  </a:cubicBezTo>
                  <a:cubicBezTo>
                    <a:pt x="966" y="572"/>
                    <a:pt x="971" y="573"/>
                    <a:pt x="973" y="573"/>
                  </a:cubicBezTo>
                  <a:cubicBezTo>
                    <a:pt x="983" y="573"/>
                    <a:pt x="947" y="563"/>
                    <a:pt x="896" y="552"/>
                  </a:cubicBezTo>
                  <a:lnTo>
                    <a:pt x="836" y="540"/>
                  </a:lnTo>
                  <a:lnTo>
                    <a:pt x="836" y="540"/>
                  </a:lnTo>
                  <a:lnTo>
                    <a:pt x="899" y="549"/>
                  </a:lnTo>
                  <a:cubicBezTo>
                    <a:pt x="932" y="553"/>
                    <a:pt x="952" y="555"/>
                    <a:pt x="962" y="555"/>
                  </a:cubicBezTo>
                  <a:cubicBezTo>
                    <a:pt x="977" y="555"/>
                    <a:pt x="967" y="551"/>
                    <a:pt x="943" y="543"/>
                  </a:cubicBezTo>
                  <a:cubicBezTo>
                    <a:pt x="931" y="537"/>
                    <a:pt x="925" y="535"/>
                    <a:pt x="928" y="535"/>
                  </a:cubicBezTo>
                  <a:cubicBezTo>
                    <a:pt x="930" y="535"/>
                    <a:pt x="935" y="536"/>
                    <a:pt x="943" y="537"/>
                  </a:cubicBezTo>
                  <a:cubicBezTo>
                    <a:pt x="965" y="537"/>
                    <a:pt x="965" y="534"/>
                    <a:pt x="965" y="524"/>
                  </a:cubicBezTo>
                  <a:cubicBezTo>
                    <a:pt x="968" y="515"/>
                    <a:pt x="968" y="508"/>
                    <a:pt x="946" y="508"/>
                  </a:cubicBezTo>
                  <a:lnTo>
                    <a:pt x="946" y="502"/>
                  </a:lnTo>
                  <a:cubicBezTo>
                    <a:pt x="981" y="500"/>
                    <a:pt x="974" y="495"/>
                    <a:pt x="948" y="495"/>
                  </a:cubicBezTo>
                  <a:cubicBezTo>
                    <a:pt x="942" y="495"/>
                    <a:pt x="935" y="495"/>
                    <a:pt x="927" y="496"/>
                  </a:cubicBezTo>
                  <a:lnTo>
                    <a:pt x="927" y="490"/>
                  </a:lnTo>
                  <a:lnTo>
                    <a:pt x="946" y="490"/>
                  </a:lnTo>
                  <a:cubicBezTo>
                    <a:pt x="968" y="490"/>
                    <a:pt x="968" y="483"/>
                    <a:pt x="968" y="455"/>
                  </a:cubicBezTo>
                  <a:cubicBezTo>
                    <a:pt x="968" y="432"/>
                    <a:pt x="966" y="424"/>
                    <a:pt x="949" y="424"/>
                  </a:cubicBezTo>
                  <a:cubicBezTo>
                    <a:pt x="943" y="424"/>
                    <a:pt x="935" y="425"/>
                    <a:pt x="924" y="427"/>
                  </a:cubicBezTo>
                  <a:cubicBezTo>
                    <a:pt x="913" y="428"/>
                    <a:pt x="905" y="428"/>
                    <a:pt x="899" y="428"/>
                  </a:cubicBezTo>
                  <a:cubicBezTo>
                    <a:pt x="885" y="428"/>
                    <a:pt x="892" y="425"/>
                    <a:pt x="924" y="421"/>
                  </a:cubicBezTo>
                  <a:cubicBezTo>
                    <a:pt x="942" y="418"/>
                    <a:pt x="957" y="414"/>
                    <a:pt x="951" y="414"/>
                  </a:cubicBezTo>
                  <a:cubicBezTo>
                    <a:pt x="950" y="414"/>
                    <a:pt x="947" y="414"/>
                    <a:pt x="943" y="414"/>
                  </a:cubicBezTo>
                  <a:cubicBezTo>
                    <a:pt x="943" y="414"/>
                    <a:pt x="943" y="408"/>
                    <a:pt x="965" y="399"/>
                  </a:cubicBezTo>
                  <a:cubicBezTo>
                    <a:pt x="991" y="388"/>
                    <a:pt x="988" y="385"/>
                    <a:pt x="978" y="385"/>
                  </a:cubicBezTo>
                  <a:cubicBezTo>
                    <a:pt x="973" y="385"/>
                    <a:pt x="967" y="385"/>
                    <a:pt x="962" y="386"/>
                  </a:cubicBezTo>
                  <a:cubicBezTo>
                    <a:pt x="945" y="391"/>
                    <a:pt x="938" y="393"/>
                    <a:pt x="938" y="393"/>
                  </a:cubicBezTo>
                  <a:cubicBezTo>
                    <a:pt x="936" y="393"/>
                    <a:pt x="948" y="389"/>
                    <a:pt x="962" y="383"/>
                  </a:cubicBezTo>
                  <a:cubicBezTo>
                    <a:pt x="978" y="378"/>
                    <a:pt x="994" y="370"/>
                    <a:pt x="986" y="370"/>
                  </a:cubicBezTo>
                  <a:cubicBezTo>
                    <a:pt x="985" y="370"/>
                    <a:pt x="983" y="370"/>
                    <a:pt x="980" y="371"/>
                  </a:cubicBezTo>
                  <a:cubicBezTo>
                    <a:pt x="978" y="371"/>
                    <a:pt x="976" y="371"/>
                    <a:pt x="975" y="371"/>
                  </a:cubicBezTo>
                  <a:cubicBezTo>
                    <a:pt x="954" y="371"/>
                    <a:pt x="937" y="357"/>
                    <a:pt x="974" y="346"/>
                  </a:cubicBezTo>
                  <a:lnTo>
                    <a:pt x="974" y="339"/>
                  </a:lnTo>
                  <a:cubicBezTo>
                    <a:pt x="968" y="341"/>
                    <a:pt x="963" y="342"/>
                    <a:pt x="960" y="342"/>
                  </a:cubicBezTo>
                  <a:cubicBezTo>
                    <a:pt x="952" y="342"/>
                    <a:pt x="951" y="337"/>
                    <a:pt x="949" y="333"/>
                  </a:cubicBezTo>
                  <a:cubicBezTo>
                    <a:pt x="946" y="327"/>
                    <a:pt x="946" y="324"/>
                    <a:pt x="965" y="314"/>
                  </a:cubicBezTo>
                  <a:cubicBezTo>
                    <a:pt x="987" y="311"/>
                    <a:pt x="987" y="308"/>
                    <a:pt x="965" y="308"/>
                  </a:cubicBezTo>
                  <a:cubicBezTo>
                    <a:pt x="964" y="308"/>
                    <a:pt x="963" y="307"/>
                    <a:pt x="962" y="307"/>
                  </a:cubicBezTo>
                  <a:cubicBezTo>
                    <a:pt x="954" y="307"/>
                    <a:pt x="929" y="315"/>
                    <a:pt x="922" y="315"/>
                  </a:cubicBezTo>
                  <a:cubicBezTo>
                    <a:pt x="921" y="315"/>
                    <a:pt x="921" y="315"/>
                    <a:pt x="921" y="314"/>
                  </a:cubicBezTo>
                  <a:cubicBezTo>
                    <a:pt x="908" y="320"/>
                    <a:pt x="893" y="324"/>
                    <a:pt x="880" y="324"/>
                  </a:cubicBezTo>
                  <a:lnTo>
                    <a:pt x="899" y="314"/>
                  </a:lnTo>
                  <a:lnTo>
                    <a:pt x="940" y="299"/>
                  </a:lnTo>
                  <a:cubicBezTo>
                    <a:pt x="938" y="297"/>
                    <a:pt x="937" y="295"/>
                    <a:pt x="934" y="295"/>
                  </a:cubicBezTo>
                  <a:cubicBezTo>
                    <a:pt x="932" y="295"/>
                    <a:pt x="927" y="297"/>
                    <a:pt x="918" y="302"/>
                  </a:cubicBezTo>
                  <a:cubicBezTo>
                    <a:pt x="933" y="289"/>
                    <a:pt x="933" y="286"/>
                    <a:pt x="930" y="280"/>
                  </a:cubicBezTo>
                  <a:cubicBezTo>
                    <a:pt x="928" y="275"/>
                    <a:pt x="926" y="271"/>
                    <a:pt x="918" y="271"/>
                  </a:cubicBezTo>
                  <a:cubicBezTo>
                    <a:pt x="915" y="271"/>
                    <a:pt x="911" y="272"/>
                    <a:pt x="905" y="273"/>
                  </a:cubicBezTo>
                  <a:cubicBezTo>
                    <a:pt x="933" y="257"/>
                    <a:pt x="933" y="241"/>
                    <a:pt x="917" y="241"/>
                  </a:cubicBezTo>
                  <a:cubicBezTo>
                    <a:pt x="911" y="241"/>
                    <a:pt x="903" y="243"/>
                    <a:pt x="893" y="248"/>
                  </a:cubicBezTo>
                  <a:cubicBezTo>
                    <a:pt x="885" y="254"/>
                    <a:pt x="880" y="256"/>
                    <a:pt x="879" y="256"/>
                  </a:cubicBezTo>
                  <a:cubicBezTo>
                    <a:pt x="876" y="256"/>
                    <a:pt x="880" y="251"/>
                    <a:pt x="889" y="242"/>
                  </a:cubicBezTo>
                  <a:cubicBezTo>
                    <a:pt x="898" y="235"/>
                    <a:pt x="902" y="232"/>
                    <a:pt x="901" y="232"/>
                  </a:cubicBezTo>
                  <a:lnTo>
                    <a:pt x="901" y="232"/>
                  </a:lnTo>
                  <a:cubicBezTo>
                    <a:pt x="900" y="232"/>
                    <a:pt x="895" y="235"/>
                    <a:pt x="886" y="239"/>
                  </a:cubicBezTo>
                  <a:cubicBezTo>
                    <a:pt x="883" y="240"/>
                    <a:pt x="881" y="241"/>
                    <a:pt x="879" y="241"/>
                  </a:cubicBezTo>
                  <a:cubicBezTo>
                    <a:pt x="873" y="241"/>
                    <a:pt x="886" y="230"/>
                    <a:pt x="899" y="217"/>
                  </a:cubicBezTo>
                  <a:cubicBezTo>
                    <a:pt x="924" y="199"/>
                    <a:pt x="929" y="192"/>
                    <a:pt x="923" y="192"/>
                  </a:cubicBezTo>
                  <a:cubicBezTo>
                    <a:pt x="921" y="192"/>
                    <a:pt x="917" y="193"/>
                    <a:pt x="911" y="195"/>
                  </a:cubicBezTo>
                  <a:cubicBezTo>
                    <a:pt x="902" y="198"/>
                    <a:pt x="896" y="199"/>
                    <a:pt x="892" y="199"/>
                  </a:cubicBezTo>
                  <a:cubicBezTo>
                    <a:pt x="887" y="199"/>
                    <a:pt x="885" y="197"/>
                    <a:pt x="883" y="195"/>
                  </a:cubicBezTo>
                  <a:cubicBezTo>
                    <a:pt x="864" y="201"/>
                    <a:pt x="861" y="198"/>
                    <a:pt x="846" y="214"/>
                  </a:cubicBezTo>
                  <a:cubicBezTo>
                    <a:pt x="836" y="223"/>
                    <a:pt x="824" y="230"/>
                    <a:pt x="811" y="239"/>
                  </a:cubicBezTo>
                  <a:cubicBezTo>
                    <a:pt x="807" y="241"/>
                    <a:pt x="804" y="242"/>
                    <a:pt x="803" y="242"/>
                  </a:cubicBezTo>
                  <a:cubicBezTo>
                    <a:pt x="799" y="242"/>
                    <a:pt x="807" y="235"/>
                    <a:pt x="810" y="235"/>
                  </a:cubicBezTo>
                  <a:cubicBezTo>
                    <a:pt x="810" y="235"/>
                    <a:pt x="811" y="236"/>
                    <a:pt x="811" y="236"/>
                  </a:cubicBezTo>
                  <a:cubicBezTo>
                    <a:pt x="830" y="226"/>
                    <a:pt x="830" y="226"/>
                    <a:pt x="842" y="208"/>
                  </a:cubicBezTo>
                  <a:cubicBezTo>
                    <a:pt x="858" y="192"/>
                    <a:pt x="852" y="189"/>
                    <a:pt x="852" y="186"/>
                  </a:cubicBezTo>
                  <a:lnTo>
                    <a:pt x="842" y="176"/>
                  </a:lnTo>
                  <a:cubicBezTo>
                    <a:pt x="848" y="161"/>
                    <a:pt x="849" y="154"/>
                    <a:pt x="846" y="154"/>
                  </a:cubicBezTo>
                  <a:cubicBezTo>
                    <a:pt x="844" y="154"/>
                    <a:pt x="839" y="157"/>
                    <a:pt x="833" y="164"/>
                  </a:cubicBezTo>
                  <a:cubicBezTo>
                    <a:pt x="820" y="176"/>
                    <a:pt x="827" y="173"/>
                    <a:pt x="817" y="179"/>
                  </a:cubicBezTo>
                  <a:cubicBezTo>
                    <a:pt x="839" y="158"/>
                    <a:pt x="831" y="138"/>
                    <a:pt x="814" y="138"/>
                  </a:cubicBezTo>
                  <a:cubicBezTo>
                    <a:pt x="807" y="138"/>
                    <a:pt x="798" y="142"/>
                    <a:pt x="789" y="151"/>
                  </a:cubicBezTo>
                  <a:cubicBezTo>
                    <a:pt x="795" y="142"/>
                    <a:pt x="795" y="142"/>
                    <a:pt x="802" y="132"/>
                  </a:cubicBezTo>
                  <a:cubicBezTo>
                    <a:pt x="817" y="117"/>
                    <a:pt x="814" y="114"/>
                    <a:pt x="808" y="110"/>
                  </a:cubicBezTo>
                  <a:cubicBezTo>
                    <a:pt x="807" y="110"/>
                    <a:pt x="807" y="110"/>
                    <a:pt x="805" y="110"/>
                  </a:cubicBezTo>
                  <a:cubicBezTo>
                    <a:pt x="801" y="110"/>
                    <a:pt x="791" y="113"/>
                    <a:pt x="783" y="113"/>
                  </a:cubicBezTo>
                  <a:cubicBezTo>
                    <a:pt x="779" y="113"/>
                    <a:pt x="776" y="112"/>
                    <a:pt x="773" y="110"/>
                  </a:cubicBezTo>
                  <a:cubicBezTo>
                    <a:pt x="769" y="106"/>
                    <a:pt x="765" y="103"/>
                    <a:pt x="760" y="103"/>
                  </a:cubicBezTo>
                  <a:cubicBezTo>
                    <a:pt x="755" y="103"/>
                    <a:pt x="749" y="107"/>
                    <a:pt x="742" y="117"/>
                  </a:cubicBezTo>
                  <a:cubicBezTo>
                    <a:pt x="742" y="114"/>
                    <a:pt x="742" y="114"/>
                    <a:pt x="752" y="95"/>
                  </a:cubicBezTo>
                  <a:cubicBezTo>
                    <a:pt x="764" y="79"/>
                    <a:pt x="761" y="76"/>
                    <a:pt x="758" y="76"/>
                  </a:cubicBezTo>
                  <a:cubicBezTo>
                    <a:pt x="758" y="76"/>
                    <a:pt x="757" y="76"/>
                    <a:pt x="757" y="76"/>
                  </a:cubicBezTo>
                  <a:cubicBezTo>
                    <a:pt x="753" y="76"/>
                    <a:pt x="745" y="93"/>
                    <a:pt x="736" y="110"/>
                  </a:cubicBezTo>
                  <a:cubicBezTo>
                    <a:pt x="732" y="119"/>
                    <a:pt x="729" y="123"/>
                    <a:pt x="727" y="123"/>
                  </a:cubicBezTo>
                  <a:cubicBezTo>
                    <a:pt x="725" y="123"/>
                    <a:pt x="725" y="116"/>
                    <a:pt x="726" y="104"/>
                  </a:cubicBezTo>
                  <a:cubicBezTo>
                    <a:pt x="730" y="91"/>
                    <a:pt x="726" y="83"/>
                    <a:pt x="719" y="83"/>
                  </a:cubicBezTo>
                  <a:cubicBezTo>
                    <a:pt x="714" y="83"/>
                    <a:pt x="709" y="86"/>
                    <a:pt x="705" y="92"/>
                  </a:cubicBezTo>
                  <a:cubicBezTo>
                    <a:pt x="701" y="92"/>
                    <a:pt x="698" y="92"/>
                    <a:pt x="708" y="70"/>
                  </a:cubicBezTo>
                  <a:cubicBezTo>
                    <a:pt x="710" y="58"/>
                    <a:pt x="712" y="44"/>
                    <a:pt x="708" y="44"/>
                  </a:cubicBezTo>
                  <a:cubicBezTo>
                    <a:pt x="705" y="44"/>
                    <a:pt x="700" y="49"/>
                    <a:pt x="692" y="63"/>
                  </a:cubicBezTo>
                  <a:cubicBezTo>
                    <a:pt x="689" y="60"/>
                    <a:pt x="689" y="60"/>
                    <a:pt x="695" y="42"/>
                  </a:cubicBezTo>
                  <a:cubicBezTo>
                    <a:pt x="697" y="29"/>
                    <a:pt x="701" y="17"/>
                    <a:pt x="700" y="17"/>
                  </a:cubicBezTo>
                  <a:lnTo>
                    <a:pt x="700" y="17"/>
                  </a:lnTo>
                  <a:cubicBezTo>
                    <a:pt x="700" y="17"/>
                    <a:pt x="697" y="23"/>
                    <a:pt x="689" y="38"/>
                  </a:cubicBezTo>
                  <a:cubicBezTo>
                    <a:pt x="682" y="46"/>
                    <a:pt x="677" y="50"/>
                    <a:pt x="673" y="50"/>
                  </a:cubicBezTo>
                  <a:cubicBezTo>
                    <a:pt x="668" y="50"/>
                    <a:pt x="666" y="43"/>
                    <a:pt x="664" y="29"/>
                  </a:cubicBezTo>
                  <a:cubicBezTo>
                    <a:pt x="661" y="29"/>
                    <a:pt x="658" y="29"/>
                    <a:pt x="651" y="48"/>
                  </a:cubicBezTo>
                  <a:lnTo>
                    <a:pt x="648" y="70"/>
                  </a:lnTo>
                  <a:cubicBezTo>
                    <a:pt x="651" y="47"/>
                    <a:pt x="653" y="36"/>
                    <a:pt x="652" y="36"/>
                  </a:cubicBezTo>
                  <a:lnTo>
                    <a:pt x="652" y="36"/>
                  </a:lnTo>
                  <a:cubicBezTo>
                    <a:pt x="651" y="36"/>
                    <a:pt x="648" y="47"/>
                    <a:pt x="642" y="67"/>
                  </a:cubicBezTo>
                  <a:cubicBezTo>
                    <a:pt x="639" y="76"/>
                    <a:pt x="636" y="81"/>
                    <a:pt x="636" y="81"/>
                  </a:cubicBezTo>
                  <a:cubicBezTo>
                    <a:pt x="635" y="81"/>
                    <a:pt x="636" y="76"/>
                    <a:pt x="639" y="67"/>
                  </a:cubicBezTo>
                  <a:cubicBezTo>
                    <a:pt x="639" y="45"/>
                    <a:pt x="636" y="45"/>
                    <a:pt x="636" y="45"/>
                  </a:cubicBezTo>
                  <a:cubicBezTo>
                    <a:pt x="635" y="44"/>
                    <a:pt x="635" y="44"/>
                    <a:pt x="634" y="44"/>
                  </a:cubicBezTo>
                  <a:cubicBezTo>
                    <a:pt x="629" y="44"/>
                    <a:pt x="613" y="54"/>
                    <a:pt x="599" y="54"/>
                  </a:cubicBezTo>
                  <a:cubicBezTo>
                    <a:pt x="598" y="54"/>
                    <a:pt x="596" y="54"/>
                    <a:pt x="595" y="54"/>
                  </a:cubicBezTo>
                  <a:cubicBezTo>
                    <a:pt x="586" y="53"/>
                    <a:pt x="579" y="52"/>
                    <a:pt x="574" y="52"/>
                  </a:cubicBezTo>
                  <a:cubicBezTo>
                    <a:pt x="564" y="52"/>
                    <a:pt x="559" y="56"/>
                    <a:pt x="557" y="70"/>
                  </a:cubicBezTo>
                  <a:cubicBezTo>
                    <a:pt x="554" y="79"/>
                    <a:pt x="553" y="83"/>
                    <a:pt x="552" y="83"/>
                  </a:cubicBezTo>
                  <a:cubicBezTo>
                    <a:pt x="551" y="83"/>
                    <a:pt x="551" y="78"/>
                    <a:pt x="551" y="67"/>
                  </a:cubicBezTo>
                  <a:cubicBezTo>
                    <a:pt x="548" y="48"/>
                    <a:pt x="545" y="48"/>
                    <a:pt x="542" y="45"/>
                  </a:cubicBezTo>
                  <a:cubicBezTo>
                    <a:pt x="538" y="45"/>
                    <a:pt x="535" y="45"/>
                    <a:pt x="535" y="23"/>
                  </a:cubicBezTo>
                  <a:cubicBezTo>
                    <a:pt x="532" y="45"/>
                    <a:pt x="532" y="45"/>
                    <a:pt x="529" y="45"/>
                  </a:cubicBezTo>
                  <a:cubicBezTo>
                    <a:pt x="529" y="34"/>
                    <a:pt x="528" y="28"/>
                    <a:pt x="527" y="28"/>
                  </a:cubicBezTo>
                  <a:cubicBezTo>
                    <a:pt x="526" y="28"/>
                    <a:pt x="524" y="34"/>
                    <a:pt x="523" y="45"/>
                  </a:cubicBezTo>
                  <a:cubicBezTo>
                    <a:pt x="520" y="65"/>
                    <a:pt x="519" y="75"/>
                    <a:pt x="519" y="75"/>
                  </a:cubicBezTo>
                  <a:cubicBezTo>
                    <a:pt x="519" y="75"/>
                    <a:pt x="520" y="65"/>
                    <a:pt x="520" y="45"/>
                  </a:cubicBezTo>
                  <a:cubicBezTo>
                    <a:pt x="520" y="29"/>
                    <a:pt x="513" y="14"/>
                    <a:pt x="512" y="14"/>
                  </a:cubicBezTo>
                  <a:lnTo>
                    <a:pt x="512" y="14"/>
                  </a:lnTo>
                  <a:cubicBezTo>
                    <a:pt x="511" y="14"/>
                    <a:pt x="512" y="16"/>
                    <a:pt x="513" y="23"/>
                  </a:cubicBezTo>
                  <a:cubicBezTo>
                    <a:pt x="513" y="45"/>
                    <a:pt x="504" y="45"/>
                    <a:pt x="501" y="63"/>
                  </a:cubicBezTo>
                  <a:cubicBezTo>
                    <a:pt x="498" y="63"/>
                    <a:pt x="495" y="63"/>
                    <a:pt x="495" y="45"/>
                  </a:cubicBezTo>
                  <a:cubicBezTo>
                    <a:pt x="494" y="38"/>
                    <a:pt x="492" y="36"/>
                    <a:pt x="489" y="36"/>
                  </a:cubicBezTo>
                  <a:cubicBezTo>
                    <a:pt x="483" y="36"/>
                    <a:pt x="475" y="50"/>
                    <a:pt x="473" y="63"/>
                  </a:cubicBezTo>
                  <a:cubicBezTo>
                    <a:pt x="474" y="74"/>
                    <a:pt x="474" y="80"/>
                    <a:pt x="473" y="80"/>
                  </a:cubicBezTo>
                  <a:cubicBezTo>
                    <a:pt x="473" y="80"/>
                    <a:pt x="471" y="74"/>
                    <a:pt x="470" y="63"/>
                  </a:cubicBezTo>
                  <a:cubicBezTo>
                    <a:pt x="466" y="45"/>
                    <a:pt x="463" y="45"/>
                    <a:pt x="460" y="45"/>
                  </a:cubicBezTo>
                  <a:cubicBezTo>
                    <a:pt x="460" y="50"/>
                    <a:pt x="460" y="52"/>
                    <a:pt x="459" y="52"/>
                  </a:cubicBezTo>
                  <a:cubicBezTo>
                    <a:pt x="459" y="52"/>
                    <a:pt x="457" y="38"/>
                    <a:pt x="457" y="23"/>
                  </a:cubicBezTo>
                  <a:cubicBezTo>
                    <a:pt x="457" y="1"/>
                    <a:pt x="454" y="1"/>
                    <a:pt x="448" y="1"/>
                  </a:cubicBezTo>
                  <a:close/>
                  <a:moveTo>
                    <a:pt x="137" y="947"/>
                  </a:moveTo>
                  <a:cubicBezTo>
                    <a:pt x="125" y="953"/>
                    <a:pt x="112" y="963"/>
                    <a:pt x="103" y="972"/>
                  </a:cubicBezTo>
                  <a:lnTo>
                    <a:pt x="106" y="979"/>
                  </a:lnTo>
                  <a:cubicBezTo>
                    <a:pt x="107" y="979"/>
                    <a:pt x="107" y="979"/>
                    <a:pt x="108" y="979"/>
                  </a:cubicBezTo>
                  <a:cubicBezTo>
                    <a:pt x="114" y="979"/>
                    <a:pt x="126" y="965"/>
                    <a:pt x="140" y="950"/>
                  </a:cubicBezTo>
                  <a:lnTo>
                    <a:pt x="137" y="9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2614;p52"/>
            <p:cNvSpPr/>
            <p:nvPr/>
          </p:nvSpPr>
          <p:spPr>
            <a:xfrm>
              <a:off x="4342250" y="2232750"/>
              <a:ext cx="31750" cy="24450"/>
            </a:xfrm>
            <a:custGeom>
              <a:avLst/>
              <a:gdLst/>
              <a:ahLst/>
              <a:cxnLst/>
              <a:rect l="l" t="t" r="r" b="b"/>
              <a:pathLst>
                <a:path w="1270" h="978" extrusionOk="0">
                  <a:moveTo>
                    <a:pt x="649" y="57"/>
                  </a:moveTo>
                  <a:cubicBezTo>
                    <a:pt x="649" y="60"/>
                    <a:pt x="649" y="62"/>
                    <a:pt x="647" y="68"/>
                  </a:cubicBezTo>
                  <a:cubicBezTo>
                    <a:pt x="648" y="64"/>
                    <a:pt x="648" y="61"/>
                    <a:pt x="649" y="57"/>
                  </a:cubicBezTo>
                  <a:close/>
                  <a:moveTo>
                    <a:pt x="199" y="86"/>
                  </a:moveTo>
                  <a:cubicBezTo>
                    <a:pt x="199" y="86"/>
                    <a:pt x="204" y="92"/>
                    <a:pt x="213" y="105"/>
                  </a:cubicBezTo>
                  <a:lnTo>
                    <a:pt x="213" y="105"/>
                  </a:lnTo>
                  <a:cubicBezTo>
                    <a:pt x="212" y="102"/>
                    <a:pt x="210" y="100"/>
                    <a:pt x="208" y="96"/>
                  </a:cubicBezTo>
                  <a:cubicBezTo>
                    <a:pt x="202" y="90"/>
                    <a:pt x="199" y="86"/>
                    <a:pt x="199" y="86"/>
                  </a:cubicBezTo>
                  <a:close/>
                  <a:moveTo>
                    <a:pt x="572" y="90"/>
                  </a:moveTo>
                  <a:cubicBezTo>
                    <a:pt x="572" y="106"/>
                    <a:pt x="569" y="118"/>
                    <a:pt x="566" y="134"/>
                  </a:cubicBezTo>
                  <a:lnTo>
                    <a:pt x="563" y="134"/>
                  </a:lnTo>
                  <a:cubicBezTo>
                    <a:pt x="566" y="112"/>
                    <a:pt x="566" y="90"/>
                    <a:pt x="569" y="90"/>
                  </a:cubicBezTo>
                  <a:close/>
                  <a:moveTo>
                    <a:pt x="695" y="112"/>
                  </a:moveTo>
                  <a:cubicBezTo>
                    <a:pt x="696" y="112"/>
                    <a:pt x="696" y="112"/>
                    <a:pt x="697" y="112"/>
                  </a:cubicBezTo>
                  <a:cubicBezTo>
                    <a:pt x="691" y="134"/>
                    <a:pt x="682" y="150"/>
                    <a:pt x="678" y="150"/>
                  </a:cubicBezTo>
                  <a:cubicBezTo>
                    <a:pt x="672" y="147"/>
                    <a:pt x="672" y="147"/>
                    <a:pt x="682" y="128"/>
                  </a:cubicBezTo>
                  <a:cubicBezTo>
                    <a:pt x="689" y="114"/>
                    <a:pt x="692" y="112"/>
                    <a:pt x="695" y="112"/>
                  </a:cubicBezTo>
                  <a:close/>
                  <a:moveTo>
                    <a:pt x="218" y="169"/>
                  </a:moveTo>
                  <a:lnTo>
                    <a:pt x="218" y="169"/>
                  </a:lnTo>
                  <a:cubicBezTo>
                    <a:pt x="216" y="169"/>
                    <a:pt x="221" y="177"/>
                    <a:pt x="221" y="177"/>
                  </a:cubicBezTo>
                  <a:cubicBezTo>
                    <a:pt x="222" y="177"/>
                    <a:pt x="221" y="175"/>
                    <a:pt x="218" y="169"/>
                  </a:cubicBezTo>
                  <a:close/>
                  <a:moveTo>
                    <a:pt x="823" y="174"/>
                  </a:moveTo>
                  <a:cubicBezTo>
                    <a:pt x="822" y="175"/>
                    <a:pt x="821" y="176"/>
                    <a:pt x="819" y="178"/>
                  </a:cubicBezTo>
                  <a:cubicBezTo>
                    <a:pt x="821" y="177"/>
                    <a:pt x="822" y="175"/>
                    <a:pt x="823" y="174"/>
                  </a:cubicBezTo>
                  <a:close/>
                  <a:moveTo>
                    <a:pt x="249" y="172"/>
                  </a:moveTo>
                  <a:lnTo>
                    <a:pt x="262" y="187"/>
                  </a:lnTo>
                  <a:lnTo>
                    <a:pt x="262" y="190"/>
                  </a:lnTo>
                  <a:cubicBezTo>
                    <a:pt x="259" y="190"/>
                    <a:pt x="259" y="190"/>
                    <a:pt x="246" y="175"/>
                  </a:cubicBezTo>
                  <a:lnTo>
                    <a:pt x="249" y="172"/>
                  </a:lnTo>
                  <a:close/>
                  <a:moveTo>
                    <a:pt x="269" y="161"/>
                  </a:moveTo>
                  <a:cubicBezTo>
                    <a:pt x="272" y="161"/>
                    <a:pt x="274" y="165"/>
                    <a:pt x="280" y="178"/>
                  </a:cubicBezTo>
                  <a:cubicBezTo>
                    <a:pt x="286" y="188"/>
                    <a:pt x="287" y="194"/>
                    <a:pt x="285" y="194"/>
                  </a:cubicBezTo>
                  <a:cubicBezTo>
                    <a:pt x="284" y="194"/>
                    <a:pt x="280" y="190"/>
                    <a:pt x="274" y="181"/>
                  </a:cubicBezTo>
                  <a:cubicBezTo>
                    <a:pt x="265" y="162"/>
                    <a:pt x="265" y="162"/>
                    <a:pt x="265" y="162"/>
                  </a:cubicBezTo>
                  <a:cubicBezTo>
                    <a:pt x="267" y="161"/>
                    <a:pt x="268" y="161"/>
                    <a:pt x="269" y="161"/>
                  </a:cubicBezTo>
                  <a:close/>
                  <a:moveTo>
                    <a:pt x="224" y="190"/>
                  </a:moveTo>
                  <a:lnTo>
                    <a:pt x="240" y="203"/>
                  </a:lnTo>
                  <a:lnTo>
                    <a:pt x="237" y="206"/>
                  </a:lnTo>
                  <a:cubicBezTo>
                    <a:pt x="233" y="206"/>
                    <a:pt x="233" y="206"/>
                    <a:pt x="221" y="190"/>
                  </a:cubicBezTo>
                  <a:close/>
                  <a:moveTo>
                    <a:pt x="215" y="222"/>
                  </a:moveTo>
                  <a:lnTo>
                    <a:pt x="215" y="222"/>
                  </a:lnTo>
                  <a:cubicBezTo>
                    <a:pt x="227" y="231"/>
                    <a:pt x="237" y="241"/>
                    <a:pt x="246" y="253"/>
                  </a:cubicBezTo>
                  <a:lnTo>
                    <a:pt x="243" y="253"/>
                  </a:lnTo>
                  <a:cubicBezTo>
                    <a:pt x="243" y="253"/>
                    <a:pt x="243" y="254"/>
                    <a:pt x="243" y="254"/>
                  </a:cubicBezTo>
                  <a:cubicBezTo>
                    <a:pt x="240" y="254"/>
                    <a:pt x="227" y="241"/>
                    <a:pt x="227" y="241"/>
                  </a:cubicBezTo>
                  <a:cubicBezTo>
                    <a:pt x="227" y="241"/>
                    <a:pt x="212" y="225"/>
                    <a:pt x="215" y="222"/>
                  </a:cubicBezTo>
                  <a:close/>
                  <a:moveTo>
                    <a:pt x="365" y="231"/>
                  </a:moveTo>
                  <a:lnTo>
                    <a:pt x="374" y="250"/>
                  </a:lnTo>
                  <a:cubicBezTo>
                    <a:pt x="384" y="272"/>
                    <a:pt x="381" y="272"/>
                    <a:pt x="381" y="272"/>
                  </a:cubicBezTo>
                  <a:cubicBezTo>
                    <a:pt x="381" y="272"/>
                    <a:pt x="381" y="272"/>
                    <a:pt x="371" y="253"/>
                  </a:cubicBezTo>
                  <a:cubicBezTo>
                    <a:pt x="371" y="253"/>
                    <a:pt x="362" y="234"/>
                    <a:pt x="365" y="231"/>
                  </a:cubicBezTo>
                  <a:close/>
                  <a:moveTo>
                    <a:pt x="847" y="253"/>
                  </a:moveTo>
                  <a:cubicBezTo>
                    <a:pt x="847" y="253"/>
                    <a:pt x="848" y="253"/>
                    <a:pt x="848" y="253"/>
                  </a:cubicBezTo>
                  <a:lnTo>
                    <a:pt x="832" y="269"/>
                  </a:lnTo>
                  <a:lnTo>
                    <a:pt x="813" y="278"/>
                  </a:lnTo>
                  <a:lnTo>
                    <a:pt x="810" y="275"/>
                  </a:lnTo>
                  <a:cubicBezTo>
                    <a:pt x="827" y="264"/>
                    <a:pt x="844" y="253"/>
                    <a:pt x="847" y="253"/>
                  </a:cubicBezTo>
                  <a:close/>
                  <a:moveTo>
                    <a:pt x="349" y="263"/>
                  </a:moveTo>
                  <a:lnTo>
                    <a:pt x="362" y="278"/>
                  </a:lnTo>
                  <a:lnTo>
                    <a:pt x="368" y="297"/>
                  </a:lnTo>
                  <a:lnTo>
                    <a:pt x="368" y="300"/>
                  </a:lnTo>
                  <a:cubicBezTo>
                    <a:pt x="359" y="288"/>
                    <a:pt x="353" y="275"/>
                    <a:pt x="349" y="263"/>
                  </a:cubicBezTo>
                  <a:close/>
                  <a:moveTo>
                    <a:pt x="320" y="289"/>
                  </a:moveTo>
                  <a:cubicBezTo>
                    <a:pt x="321" y="289"/>
                    <a:pt x="326" y="297"/>
                    <a:pt x="337" y="316"/>
                  </a:cubicBezTo>
                  <a:cubicBezTo>
                    <a:pt x="326" y="298"/>
                    <a:pt x="320" y="289"/>
                    <a:pt x="320" y="289"/>
                  </a:cubicBezTo>
                  <a:close/>
                  <a:moveTo>
                    <a:pt x="369" y="315"/>
                  </a:moveTo>
                  <a:lnTo>
                    <a:pt x="369" y="315"/>
                  </a:lnTo>
                  <a:cubicBezTo>
                    <a:pt x="370" y="316"/>
                    <a:pt x="371" y="318"/>
                    <a:pt x="371" y="319"/>
                  </a:cubicBezTo>
                  <a:cubicBezTo>
                    <a:pt x="377" y="327"/>
                    <a:pt x="380" y="332"/>
                    <a:pt x="380" y="332"/>
                  </a:cubicBezTo>
                  <a:cubicBezTo>
                    <a:pt x="380" y="332"/>
                    <a:pt x="377" y="327"/>
                    <a:pt x="369" y="315"/>
                  </a:cubicBezTo>
                  <a:close/>
                  <a:moveTo>
                    <a:pt x="134" y="303"/>
                  </a:moveTo>
                  <a:cubicBezTo>
                    <a:pt x="135" y="303"/>
                    <a:pt x="137" y="304"/>
                    <a:pt x="143" y="306"/>
                  </a:cubicBezTo>
                  <a:lnTo>
                    <a:pt x="161" y="319"/>
                  </a:lnTo>
                  <a:cubicBezTo>
                    <a:pt x="173" y="328"/>
                    <a:pt x="187" y="338"/>
                    <a:pt x="185" y="338"/>
                  </a:cubicBezTo>
                  <a:cubicBezTo>
                    <a:pt x="184" y="338"/>
                    <a:pt x="182" y="337"/>
                    <a:pt x="177" y="335"/>
                  </a:cubicBezTo>
                  <a:cubicBezTo>
                    <a:pt x="165" y="325"/>
                    <a:pt x="152" y="319"/>
                    <a:pt x="139" y="310"/>
                  </a:cubicBezTo>
                  <a:cubicBezTo>
                    <a:pt x="139" y="310"/>
                    <a:pt x="131" y="303"/>
                    <a:pt x="134" y="303"/>
                  </a:cubicBezTo>
                  <a:close/>
                  <a:moveTo>
                    <a:pt x="926" y="322"/>
                  </a:moveTo>
                  <a:lnTo>
                    <a:pt x="926" y="322"/>
                  </a:lnTo>
                  <a:cubicBezTo>
                    <a:pt x="905" y="331"/>
                    <a:pt x="887" y="337"/>
                    <a:pt x="866" y="343"/>
                  </a:cubicBezTo>
                  <a:lnTo>
                    <a:pt x="866" y="343"/>
                  </a:lnTo>
                  <a:cubicBezTo>
                    <a:pt x="864" y="341"/>
                    <a:pt x="865" y="340"/>
                    <a:pt x="885" y="335"/>
                  </a:cubicBezTo>
                  <a:cubicBezTo>
                    <a:pt x="898" y="328"/>
                    <a:pt x="910" y="325"/>
                    <a:pt x="926" y="322"/>
                  </a:cubicBezTo>
                  <a:close/>
                  <a:moveTo>
                    <a:pt x="754" y="347"/>
                  </a:moveTo>
                  <a:lnTo>
                    <a:pt x="754" y="350"/>
                  </a:lnTo>
                  <a:lnTo>
                    <a:pt x="716" y="366"/>
                  </a:lnTo>
                  <a:cubicBezTo>
                    <a:pt x="729" y="357"/>
                    <a:pt x="741" y="353"/>
                    <a:pt x="754" y="347"/>
                  </a:cubicBezTo>
                  <a:close/>
                  <a:moveTo>
                    <a:pt x="937" y="399"/>
                  </a:moveTo>
                  <a:cubicBezTo>
                    <a:pt x="940" y="399"/>
                    <a:pt x="942" y="400"/>
                    <a:pt x="942" y="400"/>
                  </a:cubicBezTo>
                  <a:lnTo>
                    <a:pt x="923" y="407"/>
                  </a:lnTo>
                  <a:lnTo>
                    <a:pt x="901" y="407"/>
                  </a:lnTo>
                  <a:lnTo>
                    <a:pt x="901" y="404"/>
                  </a:lnTo>
                  <a:cubicBezTo>
                    <a:pt x="914" y="401"/>
                    <a:pt x="929" y="399"/>
                    <a:pt x="937" y="399"/>
                  </a:cubicBezTo>
                  <a:close/>
                  <a:moveTo>
                    <a:pt x="158" y="416"/>
                  </a:moveTo>
                  <a:lnTo>
                    <a:pt x="158" y="416"/>
                  </a:lnTo>
                  <a:cubicBezTo>
                    <a:pt x="180" y="419"/>
                    <a:pt x="199" y="426"/>
                    <a:pt x="218" y="438"/>
                  </a:cubicBezTo>
                  <a:cubicBezTo>
                    <a:pt x="218" y="438"/>
                    <a:pt x="218" y="438"/>
                    <a:pt x="196" y="432"/>
                  </a:cubicBezTo>
                  <a:cubicBezTo>
                    <a:pt x="177" y="429"/>
                    <a:pt x="158" y="419"/>
                    <a:pt x="158" y="416"/>
                  </a:cubicBezTo>
                  <a:close/>
                  <a:moveTo>
                    <a:pt x="610" y="541"/>
                  </a:moveTo>
                  <a:cubicBezTo>
                    <a:pt x="610" y="541"/>
                    <a:pt x="606" y="541"/>
                    <a:pt x="625" y="551"/>
                  </a:cubicBezTo>
                  <a:lnTo>
                    <a:pt x="628" y="551"/>
                  </a:lnTo>
                  <a:cubicBezTo>
                    <a:pt x="622" y="548"/>
                    <a:pt x="616" y="545"/>
                    <a:pt x="610" y="541"/>
                  </a:cubicBezTo>
                  <a:close/>
                  <a:moveTo>
                    <a:pt x="879" y="582"/>
                  </a:moveTo>
                  <a:cubicBezTo>
                    <a:pt x="881" y="582"/>
                    <a:pt x="888" y="584"/>
                    <a:pt x="888" y="585"/>
                  </a:cubicBezTo>
                  <a:cubicBezTo>
                    <a:pt x="879" y="583"/>
                    <a:pt x="878" y="582"/>
                    <a:pt x="879" y="582"/>
                  </a:cubicBezTo>
                  <a:close/>
                  <a:moveTo>
                    <a:pt x="845" y="585"/>
                  </a:moveTo>
                  <a:cubicBezTo>
                    <a:pt x="866" y="592"/>
                    <a:pt x="885" y="595"/>
                    <a:pt x="885" y="598"/>
                  </a:cubicBezTo>
                  <a:lnTo>
                    <a:pt x="863" y="595"/>
                  </a:lnTo>
                  <a:lnTo>
                    <a:pt x="845" y="588"/>
                  </a:lnTo>
                  <a:lnTo>
                    <a:pt x="845" y="585"/>
                  </a:lnTo>
                  <a:close/>
                  <a:moveTo>
                    <a:pt x="824" y="600"/>
                  </a:moveTo>
                  <a:cubicBezTo>
                    <a:pt x="827" y="600"/>
                    <a:pt x="838" y="603"/>
                    <a:pt x="860" y="607"/>
                  </a:cubicBezTo>
                  <a:cubicBezTo>
                    <a:pt x="879" y="614"/>
                    <a:pt x="879" y="614"/>
                    <a:pt x="879" y="617"/>
                  </a:cubicBezTo>
                  <a:cubicBezTo>
                    <a:pt x="863" y="614"/>
                    <a:pt x="851" y="610"/>
                    <a:pt x="835" y="607"/>
                  </a:cubicBezTo>
                  <a:cubicBezTo>
                    <a:pt x="826" y="603"/>
                    <a:pt x="821" y="600"/>
                    <a:pt x="824" y="600"/>
                  </a:cubicBezTo>
                  <a:close/>
                  <a:moveTo>
                    <a:pt x="757" y="623"/>
                  </a:moveTo>
                  <a:cubicBezTo>
                    <a:pt x="764" y="627"/>
                    <a:pt x="765" y="628"/>
                    <a:pt x="764" y="628"/>
                  </a:cubicBezTo>
                  <a:cubicBezTo>
                    <a:pt x="762" y="628"/>
                    <a:pt x="755" y="625"/>
                    <a:pt x="757" y="623"/>
                  </a:cubicBezTo>
                  <a:close/>
                  <a:moveTo>
                    <a:pt x="719" y="635"/>
                  </a:moveTo>
                  <a:lnTo>
                    <a:pt x="716" y="639"/>
                  </a:lnTo>
                  <a:lnTo>
                    <a:pt x="751" y="664"/>
                  </a:lnTo>
                  <a:cubicBezTo>
                    <a:pt x="754" y="661"/>
                    <a:pt x="735" y="648"/>
                    <a:pt x="735" y="648"/>
                  </a:cubicBezTo>
                  <a:cubicBezTo>
                    <a:pt x="735" y="648"/>
                    <a:pt x="719" y="635"/>
                    <a:pt x="719" y="635"/>
                  </a:cubicBezTo>
                  <a:close/>
                  <a:moveTo>
                    <a:pt x="437" y="648"/>
                  </a:moveTo>
                  <a:lnTo>
                    <a:pt x="425" y="667"/>
                  </a:lnTo>
                  <a:lnTo>
                    <a:pt x="428" y="667"/>
                  </a:lnTo>
                  <a:cubicBezTo>
                    <a:pt x="437" y="648"/>
                    <a:pt x="437" y="648"/>
                    <a:pt x="437" y="648"/>
                  </a:cubicBezTo>
                  <a:close/>
                  <a:moveTo>
                    <a:pt x="653" y="632"/>
                  </a:moveTo>
                  <a:lnTo>
                    <a:pt x="675" y="667"/>
                  </a:lnTo>
                  <a:lnTo>
                    <a:pt x="666" y="651"/>
                  </a:lnTo>
                  <a:lnTo>
                    <a:pt x="653" y="632"/>
                  </a:lnTo>
                  <a:close/>
                  <a:moveTo>
                    <a:pt x="858" y="660"/>
                  </a:moveTo>
                  <a:cubicBezTo>
                    <a:pt x="863" y="660"/>
                    <a:pt x="879" y="667"/>
                    <a:pt x="879" y="667"/>
                  </a:cubicBezTo>
                  <a:cubicBezTo>
                    <a:pt x="888" y="672"/>
                    <a:pt x="888" y="672"/>
                    <a:pt x="885" y="672"/>
                  </a:cubicBezTo>
                  <a:cubicBezTo>
                    <a:pt x="883" y="672"/>
                    <a:pt x="881" y="672"/>
                    <a:pt x="879" y="672"/>
                  </a:cubicBezTo>
                  <a:cubicBezTo>
                    <a:pt x="877" y="672"/>
                    <a:pt x="876" y="672"/>
                    <a:pt x="876" y="673"/>
                  </a:cubicBezTo>
                  <a:cubicBezTo>
                    <a:pt x="854" y="667"/>
                    <a:pt x="854" y="667"/>
                    <a:pt x="857" y="661"/>
                  </a:cubicBezTo>
                  <a:cubicBezTo>
                    <a:pt x="857" y="660"/>
                    <a:pt x="858" y="660"/>
                    <a:pt x="858" y="660"/>
                  </a:cubicBezTo>
                  <a:close/>
                  <a:moveTo>
                    <a:pt x="751" y="692"/>
                  </a:moveTo>
                  <a:cubicBezTo>
                    <a:pt x="754" y="692"/>
                    <a:pt x="754" y="692"/>
                    <a:pt x="769" y="704"/>
                  </a:cubicBezTo>
                  <a:lnTo>
                    <a:pt x="766" y="708"/>
                  </a:lnTo>
                  <a:lnTo>
                    <a:pt x="751" y="692"/>
                  </a:lnTo>
                  <a:close/>
                  <a:moveTo>
                    <a:pt x="832" y="702"/>
                  </a:moveTo>
                  <a:cubicBezTo>
                    <a:pt x="834" y="702"/>
                    <a:pt x="839" y="704"/>
                    <a:pt x="848" y="711"/>
                  </a:cubicBezTo>
                  <a:cubicBezTo>
                    <a:pt x="848" y="711"/>
                    <a:pt x="866" y="723"/>
                    <a:pt x="863" y="726"/>
                  </a:cubicBezTo>
                  <a:cubicBezTo>
                    <a:pt x="863" y="727"/>
                    <a:pt x="863" y="727"/>
                    <a:pt x="863" y="727"/>
                  </a:cubicBezTo>
                  <a:cubicBezTo>
                    <a:pt x="859" y="727"/>
                    <a:pt x="845" y="717"/>
                    <a:pt x="845" y="717"/>
                  </a:cubicBezTo>
                  <a:cubicBezTo>
                    <a:pt x="826" y="704"/>
                    <a:pt x="829" y="704"/>
                    <a:pt x="829" y="704"/>
                  </a:cubicBezTo>
                  <a:cubicBezTo>
                    <a:pt x="829" y="703"/>
                    <a:pt x="830" y="702"/>
                    <a:pt x="832" y="702"/>
                  </a:cubicBezTo>
                  <a:close/>
                  <a:moveTo>
                    <a:pt x="734" y="696"/>
                  </a:moveTo>
                  <a:cubicBezTo>
                    <a:pt x="735" y="696"/>
                    <a:pt x="748" y="711"/>
                    <a:pt x="766" y="736"/>
                  </a:cubicBezTo>
                  <a:cubicBezTo>
                    <a:pt x="766" y="736"/>
                    <a:pt x="763" y="736"/>
                    <a:pt x="763" y="739"/>
                  </a:cubicBezTo>
                  <a:cubicBezTo>
                    <a:pt x="754" y="726"/>
                    <a:pt x="744" y="717"/>
                    <a:pt x="738" y="704"/>
                  </a:cubicBezTo>
                  <a:cubicBezTo>
                    <a:pt x="734" y="699"/>
                    <a:pt x="733" y="696"/>
                    <a:pt x="734" y="696"/>
                  </a:cubicBezTo>
                  <a:close/>
                  <a:moveTo>
                    <a:pt x="353" y="715"/>
                  </a:moveTo>
                  <a:cubicBezTo>
                    <a:pt x="354" y="715"/>
                    <a:pt x="355" y="716"/>
                    <a:pt x="356" y="717"/>
                  </a:cubicBezTo>
                  <a:cubicBezTo>
                    <a:pt x="356" y="717"/>
                    <a:pt x="356" y="717"/>
                    <a:pt x="343" y="733"/>
                  </a:cubicBezTo>
                  <a:cubicBezTo>
                    <a:pt x="343" y="733"/>
                    <a:pt x="330" y="746"/>
                    <a:pt x="325" y="746"/>
                  </a:cubicBezTo>
                  <a:cubicBezTo>
                    <a:pt x="325" y="746"/>
                    <a:pt x="325" y="745"/>
                    <a:pt x="324" y="745"/>
                  </a:cubicBezTo>
                  <a:lnTo>
                    <a:pt x="337" y="729"/>
                  </a:lnTo>
                  <a:cubicBezTo>
                    <a:pt x="348" y="719"/>
                    <a:pt x="351" y="715"/>
                    <a:pt x="353" y="715"/>
                  </a:cubicBezTo>
                  <a:close/>
                  <a:moveTo>
                    <a:pt x="277" y="731"/>
                  </a:moveTo>
                  <a:lnTo>
                    <a:pt x="276" y="733"/>
                  </a:lnTo>
                  <a:lnTo>
                    <a:pt x="276" y="733"/>
                  </a:lnTo>
                  <a:cubicBezTo>
                    <a:pt x="269" y="738"/>
                    <a:pt x="248" y="750"/>
                    <a:pt x="227" y="761"/>
                  </a:cubicBezTo>
                  <a:cubicBezTo>
                    <a:pt x="237" y="751"/>
                    <a:pt x="249" y="745"/>
                    <a:pt x="262" y="739"/>
                  </a:cubicBezTo>
                  <a:cubicBezTo>
                    <a:pt x="271" y="734"/>
                    <a:pt x="275" y="731"/>
                    <a:pt x="277" y="731"/>
                  </a:cubicBezTo>
                  <a:close/>
                  <a:moveTo>
                    <a:pt x="658" y="705"/>
                  </a:moveTo>
                  <a:cubicBezTo>
                    <a:pt x="659" y="705"/>
                    <a:pt x="663" y="715"/>
                    <a:pt x="672" y="739"/>
                  </a:cubicBezTo>
                  <a:cubicBezTo>
                    <a:pt x="678" y="758"/>
                    <a:pt x="685" y="780"/>
                    <a:pt x="685" y="780"/>
                  </a:cubicBezTo>
                  <a:cubicBezTo>
                    <a:pt x="675" y="761"/>
                    <a:pt x="666" y="739"/>
                    <a:pt x="660" y="720"/>
                  </a:cubicBezTo>
                  <a:cubicBezTo>
                    <a:pt x="658" y="711"/>
                    <a:pt x="658" y="705"/>
                    <a:pt x="658" y="705"/>
                  </a:cubicBezTo>
                  <a:close/>
                  <a:moveTo>
                    <a:pt x="464" y="210"/>
                  </a:moveTo>
                  <a:lnTo>
                    <a:pt x="464" y="210"/>
                  </a:lnTo>
                  <a:cubicBezTo>
                    <a:pt x="465" y="210"/>
                    <a:pt x="466" y="216"/>
                    <a:pt x="469" y="231"/>
                  </a:cubicBezTo>
                  <a:lnTo>
                    <a:pt x="472" y="253"/>
                  </a:lnTo>
                  <a:cubicBezTo>
                    <a:pt x="470" y="237"/>
                    <a:pt x="471" y="231"/>
                    <a:pt x="473" y="231"/>
                  </a:cubicBezTo>
                  <a:cubicBezTo>
                    <a:pt x="475" y="231"/>
                    <a:pt x="479" y="248"/>
                    <a:pt x="481" y="275"/>
                  </a:cubicBezTo>
                  <a:cubicBezTo>
                    <a:pt x="484" y="294"/>
                    <a:pt x="484" y="294"/>
                    <a:pt x="487" y="294"/>
                  </a:cubicBezTo>
                  <a:lnTo>
                    <a:pt x="484" y="275"/>
                  </a:lnTo>
                  <a:cubicBezTo>
                    <a:pt x="481" y="259"/>
                    <a:pt x="481" y="247"/>
                    <a:pt x="484" y="231"/>
                  </a:cubicBezTo>
                  <a:cubicBezTo>
                    <a:pt x="484" y="231"/>
                    <a:pt x="487" y="231"/>
                    <a:pt x="487" y="253"/>
                  </a:cubicBezTo>
                  <a:cubicBezTo>
                    <a:pt x="492" y="269"/>
                    <a:pt x="495" y="283"/>
                    <a:pt x="495" y="283"/>
                  </a:cubicBezTo>
                  <a:cubicBezTo>
                    <a:pt x="495" y="283"/>
                    <a:pt x="494" y="280"/>
                    <a:pt x="494" y="275"/>
                  </a:cubicBezTo>
                  <a:lnTo>
                    <a:pt x="494" y="275"/>
                  </a:lnTo>
                  <a:cubicBezTo>
                    <a:pt x="494" y="275"/>
                    <a:pt x="497" y="275"/>
                    <a:pt x="500" y="297"/>
                  </a:cubicBezTo>
                  <a:lnTo>
                    <a:pt x="506" y="297"/>
                  </a:lnTo>
                  <a:cubicBezTo>
                    <a:pt x="506" y="286"/>
                    <a:pt x="508" y="281"/>
                    <a:pt x="509" y="281"/>
                  </a:cubicBezTo>
                  <a:cubicBezTo>
                    <a:pt x="511" y="281"/>
                    <a:pt x="512" y="286"/>
                    <a:pt x="512" y="297"/>
                  </a:cubicBezTo>
                  <a:cubicBezTo>
                    <a:pt x="512" y="297"/>
                    <a:pt x="516" y="297"/>
                    <a:pt x="516" y="275"/>
                  </a:cubicBezTo>
                  <a:cubicBezTo>
                    <a:pt x="522" y="275"/>
                    <a:pt x="522" y="275"/>
                    <a:pt x="522" y="297"/>
                  </a:cubicBezTo>
                  <a:cubicBezTo>
                    <a:pt x="525" y="278"/>
                    <a:pt x="525" y="278"/>
                    <a:pt x="528" y="278"/>
                  </a:cubicBezTo>
                  <a:lnTo>
                    <a:pt x="531" y="278"/>
                  </a:lnTo>
                  <a:cubicBezTo>
                    <a:pt x="534" y="256"/>
                    <a:pt x="534" y="256"/>
                    <a:pt x="534" y="256"/>
                  </a:cubicBezTo>
                  <a:cubicBezTo>
                    <a:pt x="537" y="256"/>
                    <a:pt x="541" y="278"/>
                    <a:pt x="541" y="278"/>
                  </a:cubicBezTo>
                  <a:cubicBezTo>
                    <a:pt x="542" y="279"/>
                    <a:pt x="544" y="280"/>
                    <a:pt x="544" y="280"/>
                  </a:cubicBezTo>
                  <a:cubicBezTo>
                    <a:pt x="547" y="280"/>
                    <a:pt x="547" y="275"/>
                    <a:pt x="547" y="259"/>
                  </a:cubicBezTo>
                  <a:cubicBezTo>
                    <a:pt x="547" y="259"/>
                    <a:pt x="548" y="250"/>
                    <a:pt x="549" y="250"/>
                  </a:cubicBezTo>
                  <a:cubicBezTo>
                    <a:pt x="550" y="250"/>
                    <a:pt x="550" y="252"/>
                    <a:pt x="550" y="259"/>
                  </a:cubicBezTo>
                  <a:cubicBezTo>
                    <a:pt x="553" y="259"/>
                    <a:pt x="553" y="281"/>
                    <a:pt x="559" y="284"/>
                  </a:cubicBezTo>
                  <a:cubicBezTo>
                    <a:pt x="566" y="284"/>
                    <a:pt x="566" y="284"/>
                    <a:pt x="569" y="266"/>
                  </a:cubicBezTo>
                  <a:cubicBezTo>
                    <a:pt x="573" y="244"/>
                    <a:pt x="576" y="234"/>
                    <a:pt x="576" y="234"/>
                  </a:cubicBezTo>
                  <a:lnTo>
                    <a:pt x="576" y="234"/>
                  </a:lnTo>
                  <a:cubicBezTo>
                    <a:pt x="577" y="234"/>
                    <a:pt x="575" y="245"/>
                    <a:pt x="572" y="266"/>
                  </a:cubicBezTo>
                  <a:cubicBezTo>
                    <a:pt x="568" y="290"/>
                    <a:pt x="567" y="301"/>
                    <a:pt x="567" y="301"/>
                  </a:cubicBezTo>
                  <a:cubicBezTo>
                    <a:pt x="568" y="301"/>
                    <a:pt x="569" y="296"/>
                    <a:pt x="572" y="288"/>
                  </a:cubicBezTo>
                  <a:cubicBezTo>
                    <a:pt x="578" y="269"/>
                    <a:pt x="578" y="269"/>
                    <a:pt x="581" y="269"/>
                  </a:cubicBezTo>
                  <a:cubicBezTo>
                    <a:pt x="578" y="278"/>
                    <a:pt x="577" y="283"/>
                    <a:pt x="577" y="283"/>
                  </a:cubicBezTo>
                  <a:cubicBezTo>
                    <a:pt x="577" y="283"/>
                    <a:pt x="580" y="278"/>
                    <a:pt x="584" y="269"/>
                  </a:cubicBezTo>
                  <a:lnTo>
                    <a:pt x="584" y="269"/>
                  </a:lnTo>
                  <a:cubicBezTo>
                    <a:pt x="588" y="272"/>
                    <a:pt x="588" y="272"/>
                    <a:pt x="581" y="291"/>
                  </a:cubicBezTo>
                  <a:lnTo>
                    <a:pt x="584" y="291"/>
                  </a:lnTo>
                  <a:cubicBezTo>
                    <a:pt x="590" y="276"/>
                    <a:pt x="595" y="271"/>
                    <a:pt x="597" y="271"/>
                  </a:cubicBezTo>
                  <a:cubicBezTo>
                    <a:pt x="601" y="271"/>
                    <a:pt x="601" y="285"/>
                    <a:pt x="597" y="297"/>
                  </a:cubicBezTo>
                  <a:cubicBezTo>
                    <a:pt x="597" y="297"/>
                    <a:pt x="600" y="297"/>
                    <a:pt x="610" y="278"/>
                  </a:cubicBezTo>
                  <a:cubicBezTo>
                    <a:pt x="617" y="260"/>
                    <a:pt x="622" y="252"/>
                    <a:pt x="622" y="252"/>
                  </a:cubicBezTo>
                  <a:lnTo>
                    <a:pt x="622" y="252"/>
                  </a:lnTo>
                  <a:cubicBezTo>
                    <a:pt x="623" y="252"/>
                    <a:pt x="619" y="262"/>
                    <a:pt x="610" y="281"/>
                  </a:cubicBezTo>
                  <a:cubicBezTo>
                    <a:pt x="602" y="301"/>
                    <a:pt x="598" y="311"/>
                    <a:pt x="598" y="311"/>
                  </a:cubicBezTo>
                  <a:cubicBezTo>
                    <a:pt x="599" y="311"/>
                    <a:pt x="603" y="301"/>
                    <a:pt x="613" y="281"/>
                  </a:cubicBezTo>
                  <a:cubicBezTo>
                    <a:pt x="616" y="275"/>
                    <a:pt x="619" y="271"/>
                    <a:pt x="621" y="271"/>
                  </a:cubicBezTo>
                  <a:cubicBezTo>
                    <a:pt x="625" y="271"/>
                    <a:pt x="624" y="282"/>
                    <a:pt x="610" y="306"/>
                  </a:cubicBezTo>
                  <a:lnTo>
                    <a:pt x="594" y="344"/>
                  </a:lnTo>
                  <a:cubicBezTo>
                    <a:pt x="603" y="325"/>
                    <a:pt x="603" y="325"/>
                    <a:pt x="603" y="325"/>
                  </a:cubicBezTo>
                  <a:cubicBezTo>
                    <a:pt x="610" y="312"/>
                    <a:pt x="613" y="308"/>
                    <a:pt x="616" y="308"/>
                  </a:cubicBezTo>
                  <a:cubicBezTo>
                    <a:pt x="617" y="308"/>
                    <a:pt x="618" y="309"/>
                    <a:pt x="619" y="310"/>
                  </a:cubicBezTo>
                  <a:cubicBezTo>
                    <a:pt x="619" y="310"/>
                    <a:pt x="619" y="310"/>
                    <a:pt x="619" y="310"/>
                  </a:cubicBezTo>
                  <a:cubicBezTo>
                    <a:pt x="621" y="310"/>
                    <a:pt x="632" y="300"/>
                    <a:pt x="637" y="300"/>
                  </a:cubicBezTo>
                  <a:cubicBezTo>
                    <a:pt x="637" y="300"/>
                    <a:pt x="637" y="300"/>
                    <a:pt x="638" y="300"/>
                  </a:cubicBezTo>
                  <a:cubicBezTo>
                    <a:pt x="641" y="300"/>
                    <a:pt x="644" y="303"/>
                    <a:pt x="635" y="322"/>
                  </a:cubicBezTo>
                  <a:cubicBezTo>
                    <a:pt x="635" y="322"/>
                    <a:pt x="635" y="322"/>
                    <a:pt x="650" y="310"/>
                  </a:cubicBezTo>
                  <a:cubicBezTo>
                    <a:pt x="656" y="301"/>
                    <a:pt x="660" y="297"/>
                    <a:pt x="661" y="297"/>
                  </a:cubicBezTo>
                  <a:lnTo>
                    <a:pt x="661" y="297"/>
                  </a:lnTo>
                  <a:cubicBezTo>
                    <a:pt x="662" y="297"/>
                    <a:pt x="660" y="303"/>
                    <a:pt x="653" y="313"/>
                  </a:cubicBezTo>
                  <a:cubicBezTo>
                    <a:pt x="665" y="301"/>
                    <a:pt x="669" y="300"/>
                    <a:pt x="671" y="300"/>
                  </a:cubicBezTo>
                  <a:cubicBezTo>
                    <a:pt x="672" y="300"/>
                    <a:pt x="672" y="300"/>
                    <a:pt x="672" y="300"/>
                  </a:cubicBezTo>
                  <a:cubicBezTo>
                    <a:pt x="661" y="311"/>
                    <a:pt x="652" y="322"/>
                    <a:pt x="653" y="322"/>
                  </a:cubicBezTo>
                  <a:cubicBezTo>
                    <a:pt x="653" y="322"/>
                    <a:pt x="655" y="320"/>
                    <a:pt x="660" y="316"/>
                  </a:cubicBezTo>
                  <a:cubicBezTo>
                    <a:pt x="669" y="305"/>
                    <a:pt x="673" y="303"/>
                    <a:pt x="674" y="303"/>
                  </a:cubicBezTo>
                  <a:cubicBezTo>
                    <a:pt x="675" y="303"/>
                    <a:pt x="675" y="303"/>
                    <a:pt x="675" y="303"/>
                  </a:cubicBezTo>
                  <a:cubicBezTo>
                    <a:pt x="667" y="320"/>
                    <a:pt x="686" y="352"/>
                    <a:pt x="704" y="352"/>
                  </a:cubicBezTo>
                  <a:cubicBezTo>
                    <a:pt x="706" y="352"/>
                    <a:pt x="708" y="351"/>
                    <a:pt x="710" y="350"/>
                  </a:cubicBezTo>
                  <a:lnTo>
                    <a:pt x="710" y="357"/>
                  </a:lnTo>
                  <a:lnTo>
                    <a:pt x="713" y="360"/>
                  </a:lnTo>
                  <a:cubicBezTo>
                    <a:pt x="689" y="374"/>
                    <a:pt x="689" y="378"/>
                    <a:pt x="699" y="378"/>
                  </a:cubicBezTo>
                  <a:cubicBezTo>
                    <a:pt x="704" y="378"/>
                    <a:pt x="711" y="376"/>
                    <a:pt x="719" y="375"/>
                  </a:cubicBezTo>
                  <a:cubicBezTo>
                    <a:pt x="730" y="370"/>
                    <a:pt x="735" y="369"/>
                    <a:pt x="737" y="369"/>
                  </a:cubicBezTo>
                  <a:cubicBezTo>
                    <a:pt x="738" y="369"/>
                    <a:pt x="738" y="369"/>
                    <a:pt x="738" y="369"/>
                  </a:cubicBezTo>
                  <a:cubicBezTo>
                    <a:pt x="709" y="384"/>
                    <a:pt x="702" y="389"/>
                    <a:pt x="711" y="389"/>
                  </a:cubicBezTo>
                  <a:cubicBezTo>
                    <a:pt x="714" y="389"/>
                    <a:pt x="718" y="389"/>
                    <a:pt x="722" y="388"/>
                  </a:cubicBezTo>
                  <a:cubicBezTo>
                    <a:pt x="741" y="381"/>
                    <a:pt x="751" y="378"/>
                    <a:pt x="753" y="378"/>
                  </a:cubicBezTo>
                  <a:cubicBezTo>
                    <a:pt x="755" y="378"/>
                    <a:pt x="745" y="382"/>
                    <a:pt x="722" y="391"/>
                  </a:cubicBezTo>
                  <a:cubicBezTo>
                    <a:pt x="703" y="399"/>
                    <a:pt x="693" y="404"/>
                    <a:pt x="697" y="404"/>
                  </a:cubicBezTo>
                  <a:cubicBezTo>
                    <a:pt x="701" y="404"/>
                    <a:pt x="716" y="400"/>
                    <a:pt x="744" y="391"/>
                  </a:cubicBezTo>
                  <a:cubicBezTo>
                    <a:pt x="754" y="388"/>
                    <a:pt x="760" y="387"/>
                    <a:pt x="761" y="387"/>
                  </a:cubicBezTo>
                  <a:cubicBezTo>
                    <a:pt x="762" y="387"/>
                    <a:pt x="758" y="389"/>
                    <a:pt x="747" y="394"/>
                  </a:cubicBezTo>
                  <a:cubicBezTo>
                    <a:pt x="720" y="405"/>
                    <a:pt x="711" y="410"/>
                    <a:pt x="715" y="410"/>
                  </a:cubicBezTo>
                  <a:cubicBezTo>
                    <a:pt x="717" y="410"/>
                    <a:pt x="722" y="409"/>
                    <a:pt x="729" y="407"/>
                  </a:cubicBezTo>
                  <a:cubicBezTo>
                    <a:pt x="746" y="401"/>
                    <a:pt x="757" y="399"/>
                    <a:pt x="759" y="399"/>
                  </a:cubicBezTo>
                  <a:cubicBezTo>
                    <a:pt x="762" y="399"/>
                    <a:pt x="751" y="403"/>
                    <a:pt x="729" y="410"/>
                  </a:cubicBezTo>
                  <a:cubicBezTo>
                    <a:pt x="706" y="419"/>
                    <a:pt x="696" y="423"/>
                    <a:pt x="699" y="423"/>
                  </a:cubicBezTo>
                  <a:cubicBezTo>
                    <a:pt x="702" y="423"/>
                    <a:pt x="713" y="420"/>
                    <a:pt x="732" y="416"/>
                  </a:cubicBezTo>
                  <a:cubicBezTo>
                    <a:pt x="743" y="413"/>
                    <a:pt x="752" y="412"/>
                    <a:pt x="757" y="412"/>
                  </a:cubicBezTo>
                  <a:cubicBezTo>
                    <a:pt x="769" y="412"/>
                    <a:pt x="761" y="420"/>
                    <a:pt x="732" y="429"/>
                  </a:cubicBezTo>
                  <a:cubicBezTo>
                    <a:pt x="732" y="429"/>
                    <a:pt x="720" y="433"/>
                    <a:pt x="725" y="433"/>
                  </a:cubicBezTo>
                  <a:cubicBezTo>
                    <a:pt x="726" y="433"/>
                    <a:pt x="728" y="432"/>
                    <a:pt x="732" y="432"/>
                  </a:cubicBezTo>
                  <a:lnTo>
                    <a:pt x="732" y="432"/>
                  </a:lnTo>
                  <a:lnTo>
                    <a:pt x="713" y="438"/>
                  </a:lnTo>
                  <a:cubicBezTo>
                    <a:pt x="713" y="438"/>
                    <a:pt x="713" y="441"/>
                    <a:pt x="713" y="441"/>
                  </a:cubicBezTo>
                  <a:lnTo>
                    <a:pt x="732" y="435"/>
                  </a:lnTo>
                  <a:lnTo>
                    <a:pt x="732" y="435"/>
                  </a:lnTo>
                  <a:cubicBezTo>
                    <a:pt x="735" y="438"/>
                    <a:pt x="713" y="454"/>
                    <a:pt x="713" y="466"/>
                  </a:cubicBezTo>
                  <a:cubicBezTo>
                    <a:pt x="713" y="481"/>
                    <a:pt x="713" y="486"/>
                    <a:pt x="724" y="486"/>
                  </a:cubicBezTo>
                  <a:cubicBezTo>
                    <a:pt x="726" y="486"/>
                    <a:pt x="730" y="486"/>
                    <a:pt x="735" y="485"/>
                  </a:cubicBezTo>
                  <a:cubicBezTo>
                    <a:pt x="747" y="484"/>
                    <a:pt x="755" y="484"/>
                    <a:pt x="760" y="484"/>
                  </a:cubicBezTo>
                  <a:cubicBezTo>
                    <a:pt x="772" y="484"/>
                    <a:pt x="764" y="486"/>
                    <a:pt x="735" y="488"/>
                  </a:cubicBezTo>
                  <a:cubicBezTo>
                    <a:pt x="735" y="491"/>
                    <a:pt x="713" y="494"/>
                    <a:pt x="713" y="498"/>
                  </a:cubicBezTo>
                  <a:cubicBezTo>
                    <a:pt x="713" y="501"/>
                    <a:pt x="713" y="504"/>
                    <a:pt x="691" y="504"/>
                  </a:cubicBezTo>
                  <a:cubicBezTo>
                    <a:pt x="732" y="510"/>
                    <a:pt x="732" y="520"/>
                    <a:pt x="707" y="523"/>
                  </a:cubicBezTo>
                  <a:cubicBezTo>
                    <a:pt x="707" y="526"/>
                    <a:pt x="707" y="526"/>
                    <a:pt x="729" y="532"/>
                  </a:cubicBezTo>
                  <a:cubicBezTo>
                    <a:pt x="741" y="538"/>
                    <a:pt x="745" y="540"/>
                    <a:pt x="741" y="540"/>
                  </a:cubicBezTo>
                  <a:cubicBezTo>
                    <a:pt x="739" y="540"/>
                    <a:pt x="734" y="539"/>
                    <a:pt x="725" y="538"/>
                  </a:cubicBezTo>
                  <a:cubicBezTo>
                    <a:pt x="721" y="538"/>
                    <a:pt x="716" y="537"/>
                    <a:pt x="711" y="537"/>
                  </a:cubicBezTo>
                  <a:cubicBezTo>
                    <a:pt x="698" y="537"/>
                    <a:pt x="692" y="541"/>
                    <a:pt x="722" y="548"/>
                  </a:cubicBezTo>
                  <a:lnTo>
                    <a:pt x="700" y="545"/>
                  </a:lnTo>
                  <a:cubicBezTo>
                    <a:pt x="697" y="544"/>
                    <a:pt x="695" y="544"/>
                    <a:pt x="694" y="544"/>
                  </a:cubicBezTo>
                  <a:cubicBezTo>
                    <a:pt x="689" y="544"/>
                    <a:pt x="705" y="548"/>
                    <a:pt x="722" y="551"/>
                  </a:cubicBezTo>
                  <a:cubicBezTo>
                    <a:pt x="744" y="557"/>
                    <a:pt x="753" y="561"/>
                    <a:pt x="748" y="561"/>
                  </a:cubicBezTo>
                  <a:cubicBezTo>
                    <a:pt x="744" y="561"/>
                    <a:pt x="729" y="558"/>
                    <a:pt x="700" y="551"/>
                  </a:cubicBezTo>
                  <a:cubicBezTo>
                    <a:pt x="677" y="544"/>
                    <a:pt x="667" y="540"/>
                    <a:pt x="666" y="540"/>
                  </a:cubicBezTo>
                  <a:lnTo>
                    <a:pt x="666" y="540"/>
                  </a:lnTo>
                  <a:cubicBezTo>
                    <a:pt x="666" y="540"/>
                    <a:pt x="671" y="542"/>
                    <a:pt x="678" y="545"/>
                  </a:cubicBezTo>
                  <a:cubicBezTo>
                    <a:pt x="695" y="549"/>
                    <a:pt x="710" y="556"/>
                    <a:pt x="706" y="556"/>
                  </a:cubicBezTo>
                  <a:cubicBezTo>
                    <a:pt x="705" y="556"/>
                    <a:pt x="702" y="555"/>
                    <a:pt x="697" y="554"/>
                  </a:cubicBezTo>
                  <a:lnTo>
                    <a:pt x="697" y="554"/>
                  </a:lnTo>
                  <a:cubicBezTo>
                    <a:pt x="697" y="557"/>
                    <a:pt x="697" y="557"/>
                    <a:pt x="738" y="570"/>
                  </a:cubicBezTo>
                  <a:cubicBezTo>
                    <a:pt x="757" y="576"/>
                    <a:pt x="757" y="579"/>
                    <a:pt x="754" y="579"/>
                  </a:cubicBezTo>
                  <a:cubicBezTo>
                    <a:pt x="741" y="576"/>
                    <a:pt x="729" y="570"/>
                    <a:pt x="716" y="567"/>
                  </a:cubicBezTo>
                  <a:cubicBezTo>
                    <a:pt x="700" y="567"/>
                    <a:pt x="688" y="563"/>
                    <a:pt x="672" y="557"/>
                  </a:cubicBezTo>
                  <a:cubicBezTo>
                    <a:pt x="665" y="555"/>
                    <a:pt x="660" y="553"/>
                    <a:pt x="660" y="553"/>
                  </a:cubicBezTo>
                  <a:lnTo>
                    <a:pt x="660" y="553"/>
                  </a:lnTo>
                  <a:cubicBezTo>
                    <a:pt x="659" y="553"/>
                    <a:pt x="668" y="557"/>
                    <a:pt x="691" y="567"/>
                  </a:cubicBezTo>
                  <a:cubicBezTo>
                    <a:pt x="732" y="582"/>
                    <a:pt x="732" y="582"/>
                    <a:pt x="732" y="585"/>
                  </a:cubicBezTo>
                  <a:cubicBezTo>
                    <a:pt x="729" y="585"/>
                    <a:pt x="729" y="585"/>
                    <a:pt x="710" y="579"/>
                  </a:cubicBezTo>
                  <a:cubicBezTo>
                    <a:pt x="698" y="573"/>
                    <a:pt x="694" y="571"/>
                    <a:pt x="691" y="571"/>
                  </a:cubicBezTo>
                  <a:cubicBezTo>
                    <a:pt x="690" y="571"/>
                    <a:pt x="689" y="572"/>
                    <a:pt x="688" y="573"/>
                  </a:cubicBezTo>
                  <a:cubicBezTo>
                    <a:pt x="716" y="592"/>
                    <a:pt x="747" y="610"/>
                    <a:pt x="779" y="629"/>
                  </a:cubicBezTo>
                  <a:cubicBezTo>
                    <a:pt x="798" y="639"/>
                    <a:pt x="807" y="643"/>
                    <a:pt x="807" y="643"/>
                  </a:cubicBezTo>
                  <a:cubicBezTo>
                    <a:pt x="806" y="643"/>
                    <a:pt x="796" y="639"/>
                    <a:pt x="776" y="629"/>
                  </a:cubicBezTo>
                  <a:cubicBezTo>
                    <a:pt x="764" y="624"/>
                    <a:pt x="760" y="622"/>
                    <a:pt x="758" y="622"/>
                  </a:cubicBezTo>
                  <a:cubicBezTo>
                    <a:pt x="757" y="622"/>
                    <a:pt x="757" y="623"/>
                    <a:pt x="757" y="623"/>
                  </a:cubicBezTo>
                  <a:cubicBezTo>
                    <a:pt x="738" y="614"/>
                    <a:pt x="738" y="610"/>
                    <a:pt x="738" y="610"/>
                  </a:cubicBezTo>
                  <a:lnTo>
                    <a:pt x="719" y="601"/>
                  </a:lnTo>
                  <a:cubicBezTo>
                    <a:pt x="701" y="592"/>
                    <a:pt x="692" y="587"/>
                    <a:pt x="691" y="587"/>
                  </a:cubicBezTo>
                  <a:lnTo>
                    <a:pt x="691" y="587"/>
                  </a:lnTo>
                  <a:cubicBezTo>
                    <a:pt x="690" y="587"/>
                    <a:pt x="700" y="593"/>
                    <a:pt x="719" y="604"/>
                  </a:cubicBezTo>
                  <a:cubicBezTo>
                    <a:pt x="728" y="611"/>
                    <a:pt x="732" y="614"/>
                    <a:pt x="730" y="614"/>
                  </a:cubicBezTo>
                  <a:cubicBezTo>
                    <a:pt x="729" y="614"/>
                    <a:pt x="725" y="612"/>
                    <a:pt x="716" y="607"/>
                  </a:cubicBezTo>
                  <a:cubicBezTo>
                    <a:pt x="703" y="601"/>
                    <a:pt x="690" y="593"/>
                    <a:pt x="689" y="593"/>
                  </a:cubicBezTo>
                  <a:lnTo>
                    <a:pt x="689" y="593"/>
                  </a:lnTo>
                  <a:cubicBezTo>
                    <a:pt x="689" y="593"/>
                    <a:pt x="692" y="594"/>
                    <a:pt x="697" y="598"/>
                  </a:cubicBezTo>
                  <a:cubicBezTo>
                    <a:pt x="697" y="598"/>
                    <a:pt x="694" y="598"/>
                    <a:pt x="675" y="588"/>
                  </a:cubicBezTo>
                  <a:lnTo>
                    <a:pt x="675" y="588"/>
                  </a:lnTo>
                  <a:cubicBezTo>
                    <a:pt x="675" y="592"/>
                    <a:pt x="675" y="592"/>
                    <a:pt x="691" y="604"/>
                  </a:cubicBezTo>
                  <a:cubicBezTo>
                    <a:pt x="710" y="617"/>
                    <a:pt x="710" y="617"/>
                    <a:pt x="707" y="617"/>
                  </a:cubicBezTo>
                  <a:cubicBezTo>
                    <a:pt x="707" y="620"/>
                    <a:pt x="707" y="620"/>
                    <a:pt x="722" y="632"/>
                  </a:cubicBezTo>
                  <a:cubicBezTo>
                    <a:pt x="738" y="645"/>
                    <a:pt x="754" y="657"/>
                    <a:pt x="754" y="661"/>
                  </a:cubicBezTo>
                  <a:cubicBezTo>
                    <a:pt x="759" y="668"/>
                    <a:pt x="763" y="672"/>
                    <a:pt x="761" y="672"/>
                  </a:cubicBezTo>
                  <a:cubicBezTo>
                    <a:pt x="759" y="672"/>
                    <a:pt x="750" y="666"/>
                    <a:pt x="732" y="651"/>
                  </a:cubicBezTo>
                  <a:cubicBezTo>
                    <a:pt x="721" y="643"/>
                    <a:pt x="718" y="640"/>
                    <a:pt x="716" y="640"/>
                  </a:cubicBezTo>
                  <a:cubicBezTo>
                    <a:pt x="715" y="640"/>
                    <a:pt x="714" y="641"/>
                    <a:pt x="713" y="642"/>
                  </a:cubicBezTo>
                  <a:cubicBezTo>
                    <a:pt x="713" y="642"/>
                    <a:pt x="713" y="642"/>
                    <a:pt x="697" y="629"/>
                  </a:cubicBezTo>
                  <a:cubicBezTo>
                    <a:pt x="692" y="626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7" y="624"/>
                    <a:pt x="699" y="634"/>
                    <a:pt x="710" y="645"/>
                  </a:cubicBezTo>
                  <a:lnTo>
                    <a:pt x="741" y="673"/>
                  </a:lnTo>
                  <a:cubicBezTo>
                    <a:pt x="725" y="661"/>
                    <a:pt x="707" y="648"/>
                    <a:pt x="694" y="632"/>
                  </a:cubicBezTo>
                  <a:cubicBezTo>
                    <a:pt x="677" y="618"/>
                    <a:pt x="668" y="611"/>
                    <a:pt x="668" y="611"/>
                  </a:cubicBezTo>
                  <a:lnTo>
                    <a:pt x="668" y="611"/>
                  </a:lnTo>
                  <a:cubicBezTo>
                    <a:pt x="668" y="611"/>
                    <a:pt x="675" y="618"/>
                    <a:pt x="691" y="632"/>
                  </a:cubicBezTo>
                  <a:cubicBezTo>
                    <a:pt x="702" y="643"/>
                    <a:pt x="712" y="654"/>
                    <a:pt x="711" y="654"/>
                  </a:cubicBezTo>
                  <a:cubicBezTo>
                    <a:pt x="710" y="654"/>
                    <a:pt x="708" y="653"/>
                    <a:pt x="704" y="648"/>
                  </a:cubicBezTo>
                  <a:cubicBezTo>
                    <a:pt x="702" y="649"/>
                    <a:pt x="701" y="651"/>
                    <a:pt x="699" y="651"/>
                  </a:cubicBezTo>
                  <a:cubicBezTo>
                    <a:pt x="696" y="651"/>
                    <a:pt x="692" y="648"/>
                    <a:pt x="685" y="639"/>
                  </a:cubicBezTo>
                  <a:cubicBezTo>
                    <a:pt x="680" y="633"/>
                    <a:pt x="677" y="632"/>
                    <a:pt x="677" y="632"/>
                  </a:cubicBezTo>
                  <a:lnTo>
                    <a:pt x="677" y="632"/>
                  </a:lnTo>
                  <a:cubicBezTo>
                    <a:pt x="676" y="632"/>
                    <a:pt x="682" y="639"/>
                    <a:pt x="682" y="639"/>
                  </a:cubicBezTo>
                  <a:cubicBezTo>
                    <a:pt x="690" y="648"/>
                    <a:pt x="693" y="653"/>
                    <a:pt x="692" y="653"/>
                  </a:cubicBezTo>
                  <a:cubicBezTo>
                    <a:pt x="691" y="653"/>
                    <a:pt x="686" y="649"/>
                    <a:pt x="678" y="642"/>
                  </a:cubicBezTo>
                  <a:cubicBezTo>
                    <a:pt x="661" y="628"/>
                    <a:pt x="653" y="620"/>
                    <a:pt x="653" y="620"/>
                  </a:cubicBezTo>
                  <a:lnTo>
                    <a:pt x="653" y="620"/>
                  </a:lnTo>
                  <a:cubicBezTo>
                    <a:pt x="653" y="620"/>
                    <a:pt x="660" y="628"/>
                    <a:pt x="672" y="645"/>
                  </a:cubicBezTo>
                  <a:cubicBezTo>
                    <a:pt x="680" y="656"/>
                    <a:pt x="687" y="666"/>
                    <a:pt x="686" y="666"/>
                  </a:cubicBezTo>
                  <a:cubicBezTo>
                    <a:pt x="685" y="666"/>
                    <a:pt x="681" y="661"/>
                    <a:pt x="669" y="648"/>
                  </a:cubicBezTo>
                  <a:cubicBezTo>
                    <a:pt x="665" y="642"/>
                    <a:pt x="664" y="640"/>
                    <a:pt x="664" y="640"/>
                  </a:cubicBezTo>
                  <a:lnTo>
                    <a:pt x="664" y="640"/>
                  </a:lnTo>
                  <a:cubicBezTo>
                    <a:pt x="664" y="640"/>
                    <a:pt x="672" y="654"/>
                    <a:pt x="678" y="667"/>
                  </a:cubicBezTo>
                  <a:cubicBezTo>
                    <a:pt x="688" y="686"/>
                    <a:pt x="710" y="720"/>
                    <a:pt x="722" y="739"/>
                  </a:cubicBezTo>
                  <a:cubicBezTo>
                    <a:pt x="735" y="759"/>
                    <a:pt x="741" y="768"/>
                    <a:pt x="740" y="768"/>
                  </a:cubicBezTo>
                  <a:cubicBezTo>
                    <a:pt x="739" y="768"/>
                    <a:pt x="735" y="764"/>
                    <a:pt x="729" y="758"/>
                  </a:cubicBezTo>
                  <a:cubicBezTo>
                    <a:pt x="729" y="758"/>
                    <a:pt x="729" y="758"/>
                    <a:pt x="728" y="758"/>
                  </a:cubicBezTo>
                  <a:cubicBezTo>
                    <a:pt x="726" y="758"/>
                    <a:pt x="712" y="741"/>
                    <a:pt x="704" y="723"/>
                  </a:cubicBezTo>
                  <a:cubicBezTo>
                    <a:pt x="691" y="708"/>
                    <a:pt x="694" y="704"/>
                    <a:pt x="694" y="704"/>
                  </a:cubicBezTo>
                  <a:cubicBezTo>
                    <a:pt x="685" y="686"/>
                    <a:pt x="672" y="670"/>
                    <a:pt x="669" y="670"/>
                  </a:cubicBezTo>
                  <a:cubicBezTo>
                    <a:pt x="663" y="661"/>
                    <a:pt x="660" y="657"/>
                    <a:pt x="659" y="657"/>
                  </a:cubicBezTo>
                  <a:lnTo>
                    <a:pt x="659" y="657"/>
                  </a:lnTo>
                  <a:cubicBezTo>
                    <a:pt x="659" y="657"/>
                    <a:pt x="661" y="662"/>
                    <a:pt x="666" y="670"/>
                  </a:cubicBezTo>
                  <a:cubicBezTo>
                    <a:pt x="659" y="659"/>
                    <a:pt x="656" y="656"/>
                    <a:pt x="653" y="656"/>
                  </a:cubicBezTo>
                  <a:cubicBezTo>
                    <a:pt x="652" y="656"/>
                    <a:pt x="651" y="656"/>
                    <a:pt x="650" y="657"/>
                  </a:cubicBezTo>
                  <a:cubicBezTo>
                    <a:pt x="647" y="657"/>
                    <a:pt x="644" y="657"/>
                    <a:pt x="631" y="639"/>
                  </a:cubicBezTo>
                  <a:lnTo>
                    <a:pt x="631" y="639"/>
                  </a:lnTo>
                  <a:cubicBezTo>
                    <a:pt x="631" y="642"/>
                    <a:pt x="628" y="642"/>
                    <a:pt x="638" y="661"/>
                  </a:cubicBezTo>
                  <a:cubicBezTo>
                    <a:pt x="647" y="683"/>
                    <a:pt x="651" y="693"/>
                    <a:pt x="650" y="693"/>
                  </a:cubicBezTo>
                  <a:cubicBezTo>
                    <a:pt x="650" y="693"/>
                    <a:pt x="648" y="688"/>
                    <a:pt x="644" y="679"/>
                  </a:cubicBezTo>
                  <a:cubicBezTo>
                    <a:pt x="633" y="659"/>
                    <a:pt x="620" y="644"/>
                    <a:pt x="614" y="644"/>
                  </a:cubicBezTo>
                  <a:cubicBezTo>
                    <a:pt x="610" y="644"/>
                    <a:pt x="609" y="650"/>
                    <a:pt x="613" y="667"/>
                  </a:cubicBezTo>
                  <a:lnTo>
                    <a:pt x="610" y="667"/>
                  </a:lnTo>
                  <a:cubicBezTo>
                    <a:pt x="605" y="658"/>
                    <a:pt x="601" y="653"/>
                    <a:pt x="598" y="653"/>
                  </a:cubicBezTo>
                  <a:cubicBezTo>
                    <a:pt x="596" y="653"/>
                    <a:pt x="594" y="659"/>
                    <a:pt x="594" y="670"/>
                  </a:cubicBezTo>
                  <a:lnTo>
                    <a:pt x="591" y="670"/>
                  </a:lnTo>
                  <a:cubicBezTo>
                    <a:pt x="587" y="660"/>
                    <a:pt x="585" y="655"/>
                    <a:pt x="584" y="655"/>
                  </a:cubicBezTo>
                  <a:lnTo>
                    <a:pt x="584" y="655"/>
                  </a:lnTo>
                  <a:cubicBezTo>
                    <a:pt x="583" y="655"/>
                    <a:pt x="583" y="659"/>
                    <a:pt x="584" y="670"/>
                  </a:cubicBezTo>
                  <a:cubicBezTo>
                    <a:pt x="584" y="685"/>
                    <a:pt x="586" y="701"/>
                    <a:pt x="586" y="701"/>
                  </a:cubicBezTo>
                  <a:cubicBezTo>
                    <a:pt x="586" y="701"/>
                    <a:pt x="585" y="698"/>
                    <a:pt x="584" y="692"/>
                  </a:cubicBezTo>
                  <a:cubicBezTo>
                    <a:pt x="581" y="670"/>
                    <a:pt x="578" y="670"/>
                    <a:pt x="572" y="670"/>
                  </a:cubicBezTo>
                  <a:cubicBezTo>
                    <a:pt x="566" y="670"/>
                    <a:pt x="566" y="670"/>
                    <a:pt x="569" y="692"/>
                  </a:cubicBezTo>
                  <a:cubicBezTo>
                    <a:pt x="567" y="698"/>
                    <a:pt x="566" y="701"/>
                    <a:pt x="565" y="701"/>
                  </a:cubicBezTo>
                  <a:cubicBezTo>
                    <a:pt x="562" y="701"/>
                    <a:pt x="562" y="685"/>
                    <a:pt x="559" y="670"/>
                  </a:cubicBezTo>
                  <a:cubicBezTo>
                    <a:pt x="559" y="652"/>
                    <a:pt x="559" y="642"/>
                    <a:pt x="558" y="642"/>
                  </a:cubicBezTo>
                  <a:cubicBezTo>
                    <a:pt x="557" y="642"/>
                    <a:pt x="556" y="657"/>
                    <a:pt x="556" y="692"/>
                  </a:cubicBezTo>
                  <a:cubicBezTo>
                    <a:pt x="556" y="715"/>
                    <a:pt x="555" y="725"/>
                    <a:pt x="554" y="725"/>
                  </a:cubicBezTo>
                  <a:cubicBezTo>
                    <a:pt x="554" y="725"/>
                    <a:pt x="553" y="720"/>
                    <a:pt x="553" y="711"/>
                  </a:cubicBezTo>
                  <a:cubicBezTo>
                    <a:pt x="553" y="692"/>
                    <a:pt x="553" y="692"/>
                    <a:pt x="556" y="692"/>
                  </a:cubicBezTo>
                  <a:lnTo>
                    <a:pt x="553" y="648"/>
                  </a:lnTo>
                  <a:cubicBezTo>
                    <a:pt x="553" y="648"/>
                    <a:pt x="553" y="648"/>
                    <a:pt x="553" y="670"/>
                  </a:cubicBezTo>
                  <a:cubicBezTo>
                    <a:pt x="553" y="670"/>
                    <a:pt x="550" y="670"/>
                    <a:pt x="550" y="692"/>
                  </a:cubicBezTo>
                  <a:cubicBezTo>
                    <a:pt x="547" y="711"/>
                    <a:pt x="547" y="733"/>
                    <a:pt x="550" y="755"/>
                  </a:cubicBezTo>
                  <a:cubicBezTo>
                    <a:pt x="550" y="776"/>
                    <a:pt x="550" y="776"/>
                    <a:pt x="547" y="776"/>
                  </a:cubicBezTo>
                  <a:cubicBezTo>
                    <a:pt x="544" y="755"/>
                    <a:pt x="541" y="733"/>
                    <a:pt x="544" y="711"/>
                  </a:cubicBezTo>
                  <a:cubicBezTo>
                    <a:pt x="547" y="698"/>
                    <a:pt x="547" y="682"/>
                    <a:pt x="547" y="670"/>
                  </a:cubicBezTo>
                  <a:cubicBezTo>
                    <a:pt x="547" y="666"/>
                    <a:pt x="547" y="664"/>
                    <a:pt x="546" y="664"/>
                  </a:cubicBezTo>
                  <a:cubicBezTo>
                    <a:pt x="543" y="664"/>
                    <a:pt x="537" y="697"/>
                    <a:pt x="534" y="733"/>
                  </a:cubicBezTo>
                  <a:cubicBezTo>
                    <a:pt x="534" y="723"/>
                    <a:pt x="534" y="729"/>
                    <a:pt x="534" y="711"/>
                  </a:cubicBezTo>
                  <a:cubicBezTo>
                    <a:pt x="537" y="689"/>
                    <a:pt x="531" y="689"/>
                    <a:pt x="528" y="689"/>
                  </a:cubicBezTo>
                  <a:cubicBezTo>
                    <a:pt x="525" y="689"/>
                    <a:pt x="525" y="689"/>
                    <a:pt x="522" y="708"/>
                  </a:cubicBezTo>
                  <a:cubicBezTo>
                    <a:pt x="522" y="723"/>
                    <a:pt x="519" y="736"/>
                    <a:pt x="516" y="751"/>
                  </a:cubicBezTo>
                  <a:cubicBezTo>
                    <a:pt x="516" y="764"/>
                    <a:pt x="516" y="780"/>
                    <a:pt x="512" y="792"/>
                  </a:cubicBezTo>
                  <a:cubicBezTo>
                    <a:pt x="512" y="780"/>
                    <a:pt x="509" y="764"/>
                    <a:pt x="509" y="748"/>
                  </a:cubicBezTo>
                  <a:cubicBezTo>
                    <a:pt x="512" y="708"/>
                    <a:pt x="512" y="686"/>
                    <a:pt x="506" y="682"/>
                  </a:cubicBezTo>
                  <a:cubicBezTo>
                    <a:pt x="500" y="682"/>
                    <a:pt x="497" y="682"/>
                    <a:pt x="500" y="661"/>
                  </a:cubicBezTo>
                  <a:cubicBezTo>
                    <a:pt x="499" y="660"/>
                    <a:pt x="498" y="659"/>
                    <a:pt x="498" y="659"/>
                  </a:cubicBezTo>
                  <a:cubicBezTo>
                    <a:pt x="496" y="659"/>
                    <a:pt x="495" y="663"/>
                    <a:pt x="490" y="679"/>
                  </a:cubicBezTo>
                  <a:lnTo>
                    <a:pt x="487" y="676"/>
                  </a:lnTo>
                  <a:cubicBezTo>
                    <a:pt x="489" y="666"/>
                    <a:pt x="489" y="661"/>
                    <a:pt x="488" y="661"/>
                  </a:cubicBezTo>
                  <a:lnTo>
                    <a:pt x="488" y="661"/>
                  </a:lnTo>
                  <a:cubicBezTo>
                    <a:pt x="486" y="661"/>
                    <a:pt x="484" y="666"/>
                    <a:pt x="481" y="676"/>
                  </a:cubicBezTo>
                  <a:cubicBezTo>
                    <a:pt x="479" y="682"/>
                    <a:pt x="478" y="684"/>
                    <a:pt x="478" y="684"/>
                  </a:cubicBezTo>
                  <a:cubicBezTo>
                    <a:pt x="476" y="684"/>
                    <a:pt x="478" y="673"/>
                    <a:pt x="478" y="673"/>
                  </a:cubicBezTo>
                  <a:cubicBezTo>
                    <a:pt x="482" y="655"/>
                    <a:pt x="484" y="645"/>
                    <a:pt x="484" y="645"/>
                  </a:cubicBezTo>
                  <a:lnTo>
                    <a:pt x="484" y="645"/>
                  </a:lnTo>
                  <a:cubicBezTo>
                    <a:pt x="483" y="645"/>
                    <a:pt x="479" y="659"/>
                    <a:pt x="469" y="691"/>
                  </a:cubicBezTo>
                  <a:lnTo>
                    <a:pt x="469" y="691"/>
                  </a:lnTo>
                  <a:cubicBezTo>
                    <a:pt x="472" y="677"/>
                    <a:pt x="474" y="669"/>
                    <a:pt x="472" y="669"/>
                  </a:cubicBezTo>
                  <a:lnTo>
                    <a:pt x="472" y="669"/>
                  </a:lnTo>
                  <a:cubicBezTo>
                    <a:pt x="471" y="669"/>
                    <a:pt x="468" y="675"/>
                    <a:pt x="462" y="689"/>
                  </a:cubicBezTo>
                  <a:cubicBezTo>
                    <a:pt x="462" y="689"/>
                    <a:pt x="462" y="689"/>
                    <a:pt x="469" y="670"/>
                  </a:cubicBezTo>
                  <a:cubicBezTo>
                    <a:pt x="471" y="660"/>
                    <a:pt x="473" y="655"/>
                    <a:pt x="472" y="655"/>
                  </a:cubicBezTo>
                  <a:lnTo>
                    <a:pt x="472" y="655"/>
                  </a:lnTo>
                  <a:cubicBezTo>
                    <a:pt x="471" y="655"/>
                    <a:pt x="467" y="664"/>
                    <a:pt x="456" y="686"/>
                  </a:cubicBezTo>
                  <a:cubicBezTo>
                    <a:pt x="448" y="706"/>
                    <a:pt x="444" y="715"/>
                    <a:pt x="443" y="715"/>
                  </a:cubicBezTo>
                  <a:cubicBezTo>
                    <a:pt x="442" y="715"/>
                    <a:pt x="445" y="705"/>
                    <a:pt x="453" y="686"/>
                  </a:cubicBezTo>
                  <a:cubicBezTo>
                    <a:pt x="461" y="660"/>
                    <a:pt x="462" y="649"/>
                    <a:pt x="460" y="649"/>
                  </a:cubicBezTo>
                  <a:lnTo>
                    <a:pt x="460" y="649"/>
                  </a:lnTo>
                  <a:cubicBezTo>
                    <a:pt x="459" y="649"/>
                    <a:pt x="456" y="653"/>
                    <a:pt x="453" y="661"/>
                  </a:cubicBezTo>
                  <a:cubicBezTo>
                    <a:pt x="442" y="681"/>
                    <a:pt x="437" y="690"/>
                    <a:pt x="435" y="690"/>
                  </a:cubicBezTo>
                  <a:cubicBezTo>
                    <a:pt x="433" y="690"/>
                    <a:pt x="434" y="685"/>
                    <a:pt x="437" y="676"/>
                  </a:cubicBezTo>
                  <a:cubicBezTo>
                    <a:pt x="442" y="666"/>
                    <a:pt x="444" y="662"/>
                    <a:pt x="444" y="662"/>
                  </a:cubicBezTo>
                  <a:lnTo>
                    <a:pt x="444" y="662"/>
                  </a:lnTo>
                  <a:cubicBezTo>
                    <a:pt x="443" y="662"/>
                    <a:pt x="440" y="666"/>
                    <a:pt x="434" y="673"/>
                  </a:cubicBezTo>
                  <a:cubicBezTo>
                    <a:pt x="437" y="666"/>
                    <a:pt x="441" y="659"/>
                    <a:pt x="443" y="654"/>
                  </a:cubicBezTo>
                  <a:lnTo>
                    <a:pt x="443" y="654"/>
                  </a:lnTo>
                  <a:cubicBezTo>
                    <a:pt x="443" y="654"/>
                    <a:pt x="440" y="654"/>
                    <a:pt x="431" y="673"/>
                  </a:cubicBezTo>
                  <a:cubicBezTo>
                    <a:pt x="431" y="673"/>
                    <a:pt x="418" y="689"/>
                    <a:pt x="406" y="708"/>
                  </a:cubicBezTo>
                  <a:cubicBezTo>
                    <a:pt x="403" y="720"/>
                    <a:pt x="393" y="733"/>
                    <a:pt x="387" y="742"/>
                  </a:cubicBezTo>
                  <a:cubicBezTo>
                    <a:pt x="384" y="746"/>
                    <a:pt x="382" y="748"/>
                    <a:pt x="381" y="748"/>
                  </a:cubicBezTo>
                  <a:cubicBezTo>
                    <a:pt x="377" y="748"/>
                    <a:pt x="385" y="724"/>
                    <a:pt x="412" y="682"/>
                  </a:cubicBezTo>
                  <a:lnTo>
                    <a:pt x="434" y="645"/>
                  </a:lnTo>
                  <a:lnTo>
                    <a:pt x="409" y="679"/>
                  </a:lnTo>
                  <a:cubicBezTo>
                    <a:pt x="409" y="679"/>
                    <a:pt x="406" y="679"/>
                    <a:pt x="418" y="661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0" y="645"/>
                    <a:pt x="427" y="646"/>
                    <a:pt x="415" y="661"/>
                  </a:cubicBezTo>
                  <a:cubicBezTo>
                    <a:pt x="410" y="667"/>
                    <a:pt x="406" y="672"/>
                    <a:pt x="403" y="676"/>
                  </a:cubicBezTo>
                  <a:lnTo>
                    <a:pt x="403" y="676"/>
                  </a:lnTo>
                  <a:cubicBezTo>
                    <a:pt x="416" y="658"/>
                    <a:pt x="422" y="649"/>
                    <a:pt x="421" y="649"/>
                  </a:cubicBezTo>
                  <a:lnTo>
                    <a:pt x="421" y="649"/>
                  </a:lnTo>
                  <a:cubicBezTo>
                    <a:pt x="420" y="649"/>
                    <a:pt x="413" y="657"/>
                    <a:pt x="400" y="673"/>
                  </a:cubicBezTo>
                  <a:cubicBezTo>
                    <a:pt x="387" y="688"/>
                    <a:pt x="380" y="696"/>
                    <a:pt x="380" y="696"/>
                  </a:cubicBezTo>
                  <a:cubicBezTo>
                    <a:pt x="379" y="696"/>
                    <a:pt x="385" y="688"/>
                    <a:pt x="400" y="670"/>
                  </a:cubicBezTo>
                  <a:cubicBezTo>
                    <a:pt x="412" y="654"/>
                    <a:pt x="425" y="636"/>
                    <a:pt x="425" y="635"/>
                  </a:cubicBezTo>
                  <a:lnTo>
                    <a:pt x="425" y="635"/>
                  </a:lnTo>
                  <a:lnTo>
                    <a:pt x="412" y="651"/>
                  </a:lnTo>
                  <a:cubicBezTo>
                    <a:pt x="396" y="671"/>
                    <a:pt x="388" y="678"/>
                    <a:pt x="387" y="678"/>
                  </a:cubicBezTo>
                  <a:cubicBezTo>
                    <a:pt x="385" y="678"/>
                    <a:pt x="388" y="674"/>
                    <a:pt x="393" y="667"/>
                  </a:cubicBezTo>
                  <a:cubicBezTo>
                    <a:pt x="402" y="659"/>
                    <a:pt x="405" y="655"/>
                    <a:pt x="405" y="655"/>
                  </a:cubicBezTo>
                  <a:lnTo>
                    <a:pt x="405" y="655"/>
                  </a:lnTo>
                  <a:cubicBezTo>
                    <a:pt x="404" y="655"/>
                    <a:pt x="399" y="658"/>
                    <a:pt x="390" y="664"/>
                  </a:cubicBezTo>
                  <a:cubicBezTo>
                    <a:pt x="390" y="661"/>
                    <a:pt x="387" y="661"/>
                    <a:pt x="403" y="645"/>
                  </a:cubicBezTo>
                  <a:lnTo>
                    <a:pt x="403" y="645"/>
                  </a:lnTo>
                  <a:cubicBezTo>
                    <a:pt x="396" y="651"/>
                    <a:pt x="392" y="654"/>
                    <a:pt x="391" y="654"/>
                  </a:cubicBezTo>
                  <a:cubicBezTo>
                    <a:pt x="390" y="654"/>
                    <a:pt x="393" y="649"/>
                    <a:pt x="400" y="639"/>
                  </a:cubicBezTo>
                  <a:lnTo>
                    <a:pt x="400" y="639"/>
                  </a:lnTo>
                  <a:cubicBezTo>
                    <a:pt x="384" y="651"/>
                    <a:pt x="368" y="667"/>
                    <a:pt x="353" y="682"/>
                  </a:cubicBezTo>
                  <a:cubicBezTo>
                    <a:pt x="353" y="682"/>
                    <a:pt x="353" y="682"/>
                    <a:pt x="337" y="698"/>
                  </a:cubicBezTo>
                  <a:lnTo>
                    <a:pt x="337" y="695"/>
                  </a:lnTo>
                  <a:cubicBezTo>
                    <a:pt x="336" y="694"/>
                    <a:pt x="335" y="693"/>
                    <a:pt x="334" y="693"/>
                  </a:cubicBezTo>
                  <a:cubicBezTo>
                    <a:pt x="331" y="693"/>
                    <a:pt x="327" y="695"/>
                    <a:pt x="315" y="701"/>
                  </a:cubicBezTo>
                  <a:cubicBezTo>
                    <a:pt x="310" y="704"/>
                    <a:pt x="304" y="707"/>
                    <a:pt x="298" y="711"/>
                  </a:cubicBezTo>
                  <a:lnTo>
                    <a:pt x="298" y="711"/>
                  </a:lnTo>
                  <a:cubicBezTo>
                    <a:pt x="298" y="711"/>
                    <a:pt x="298" y="710"/>
                    <a:pt x="298" y="710"/>
                  </a:cubicBezTo>
                  <a:lnTo>
                    <a:pt x="298" y="710"/>
                  </a:lnTo>
                  <a:cubicBezTo>
                    <a:pt x="296" y="710"/>
                    <a:pt x="290" y="714"/>
                    <a:pt x="277" y="723"/>
                  </a:cubicBezTo>
                  <a:cubicBezTo>
                    <a:pt x="277" y="723"/>
                    <a:pt x="264" y="730"/>
                    <a:pt x="260" y="730"/>
                  </a:cubicBezTo>
                  <a:cubicBezTo>
                    <a:pt x="259" y="730"/>
                    <a:pt x="259" y="730"/>
                    <a:pt x="259" y="729"/>
                  </a:cubicBezTo>
                  <a:cubicBezTo>
                    <a:pt x="255" y="729"/>
                    <a:pt x="274" y="717"/>
                    <a:pt x="274" y="717"/>
                  </a:cubicBezTo>
                  <a:cubicBezTo>
                    <a:pt x="290" y="704"/>
                    <a:pt x="287" y="698"/>
                    <a:pt x="284" y="689"/>
                  </a:cubicBezTo>
                  <a:cubicBezTo>
                    <a:pt x="280" y="679"/>
                    <a:pt x="277" y="673"/>
                    <a:pt x="296" y="664"/>
                  </a:cubicBezTo>
                  <a:cubicBezTo>
                    <a:pt x="315" y="654"/>
                    <a:pt x="315" y="651"/>
                    <a:pt x="315" y="651"/>
                  </a:cubicBezTo>
                  <a:lnTo>
                    <a:pt x="315" y="651"/>
                  </a:lnTo>
                  <a:cubicBezTo>
                    <a:pt x="310" y="654"/>
                    <a:pt x="305" y="655"/>
                    <a:pt x="302" y="655"/>
                  </a:cubicBezTo>
                  <a:cubicBezTo>
                    <a:pt x="293" y="655"/>
                    <a:pt x="290" y="648"/>
                    <a:pt x="290" y="639"/>
                  </a:cubicBezTo>
                  <a:cubicBezTo>
                    <a:pt x="285" y="628"/>
                    <a:pt x="284" y="618"/>
                    <a:pt x="273" y="618"/>
                  </a:cubicBezTo>
                  <a:cubicBezTo>
                    <a:pt x="271" y="618"/>
                    <a:pt x="268" y="619"/>
                    <a:pt x="265" y="620"/>
                  </a:cubicBezTo>
                  <a:cubicBezTo>
                    <a:pt x="262" y="617"/>
                    <a:pt x="262" y="614"/>
                    <a:pt x="262" y="614"/>
                  </a:cubicBezTo>
                  <a:cubicBezTo>
                    <a:pt x="284" y="610"/>
                    <a:pt x="284" y="607"/>
                    <a:pt x="280" y="604"/>
                  </a:cubicBezTo>
                  <a:cubicBezTo>
                    <a:pt x="262" y="604"/>
                    <a:pt x="262" y="598"/>
                    <a:pt x="262" y="598"/>
                  </a:cubicBezTo>
                  <a:cubicBezTo>
                    <a:pt x="280" y="595"/>
                    <a:pt x="280" y="595"/>
                    <a:pt x="280" y="588"/>
                  </a:cubicBezTo>
                  <a:cubicBezTo>
                    <a:pt x="280" y="587"/>
                    <a:pt x="280" y="586"/>
                    <a:pt x="278" y="586"/>
                  </a:cubicBezTo>
                  <a:cubicBezTo>
                    <a:pt x="275" y="586"/>
                    <a:pt x="270" y="587"/>
                    <a:pt x="259" y="588"/>
                  </a:cubicBezTo>
                  <a:cubicBezTo>
                    <a:pt x="259" y="585"/>
                    <a:pt x="259" y="573"/>
                    <a:pt x="280" y="563"/>
                  </a:cubicBezTo>
                  <a:cubicBezTo>
                    <a:pt x="302" y="560"/>
                    <a:pt x="280" y="560"/>
                    <a:pt x="259" y="560"/>
                  </a:cubicBezTo>
                  <a:cubicBezTo>
                    <a:pt x="246" y="560"/>
                    <a:pt x="230" y="560"/>
                    <a:pt x="218" y="557"/>
                  </a:cubicBezTo>
                  <a:lnTo>
                    <a:pt x="259" y="557"/>
                  </a:lnTo>
                  <a:cubicBezTo>
                    <a:pt x="280" y="557"/>
                    <a:pt x="280" y="557"/>
                    <a:pt x="280" y="554"/>
                  </a:cubicBezTo>
                  <a:lnTo>
                    <a:pt x="280" y="548"/>
                  </a:lnTo>
                  <a:cubicBezTo>
                    <a:pt x="278" y="548"/>
                    <a:pt x="275" y="548"/>
                    <a:pt x="273" y="548"/>
                  </a:cubicBezTo>
                  <a:cubicBezTo>
                    <a:pt x="259" y="548"/>
                    <a:pt x="259" y="539"/>
                    <a:pt x="262" y="526"/>
                  </a:cubicBezTo>
                  <a:cubicBezTo>
                    <a:pt x="265" y="510"/>
                    <a:pt x="265" y="504"/>
                    <a:pt x="243" y="501"/>
                  </a:cubicBezTo>
                  <a:cubicBezTo>
                    <a:pt x="224" y="498"/>
                    <a:pt x="224" y="498"/>
                    <a:pt x="246" y="494"/>
                  </a:cubicBezTo>
                  <a:cubicBezTo>
                    <a:pt x="312" y="491"/>
                    <a:pt x="312" y="491"/>
                    <a:pt x="290" y="488"/>
                  </a:cubicBezTo>
                  <a:cubicBezTo>
                    <a:pt x="277" y="485"/>
                    <a:pt x="262" y="485"/>
                    <a:pt x="249" y="482"/>
                  </a:cubicBezTo>
                  <a:cubicBezTo>
                    <a:pt x="221" y="476"/>
                    <a:pt x="212" y="474"/>
                    <a:pt x="220" y="474"/>
                  </a:cubicBezTo>
                  <a:cubicBezTo>
                    <a:pt x="224" y="474"/>
                    <a:pt x="234" y="474"/>
                    <a:pt x="249" y="476"/>
                  </a:cubicBezTo>
                  <a:cubicBezTo>
                    <a:pt x="255" y="477"/>
                    <a:pt x="259" y="478"/>
                    <a:pt x="263" y="478"/>
                  </a:cubicBezTo>
                  <a:cubicBezTo>
                    <a:pt x="286" y="478"/>
                    <a:pt x="272" y="455"/>
                    <a:pt x="240" y="441"/>
                  </a:cubicBezTo>
                  <a:lnTo>
                    <a:pt x="240" y="441"/>
                  </a:lnTo>
                  <a:lnTo>
                    <a:pt x="259" y="447"/>
                  </a:lnTo>
                  <a:cubicBezTo>
                    <a:pt x="267" y="450"/>
                    <a:pt x="272" y="451"/>
                    <a:pt x="275" y="451"/>
                  </a:cubicBezTo>
                  <a:cubicBezTo>
                    <a:pt x="281" y="451"/>
                    <a:pt x="282" y="448"/>
                    <a:pt x="284" y="444"/>
                  </a:cubicBezTo>
                  <a:lnTo>
                    <a:pt x="284" y="441"/>
                  </a:lnTo>
                  <a:cubicBezTo>
                    <a:pt x="260" y="431"/>
                    <a:pt x="260" y="426"/>
                    <a:pt x="268" y="426"/>
                  </a:cubicBezTo>
                  <a:cubicBezTo>
                    <a:pt x="273" y="426"/>
                    <a:pt x="282" y="428"/>
                    <a:pt x="290" y="432"/>
                  </a:cubicBezTo>
                  <a:cubicBezTo>
                    <a:pt x="301" y="435"/>
                    <a:pt x="305" y="437"/>
                    <a:pt x="308" y="437"/>
                  </a:cubicBezTo>
                  <a:cubicBezTo>
                    <a:pt x="310" y="437"/>
                    <a:pt x="311" y="436"/>
                    <a:pt x="312" y="435"/>
                  </a:cubicBezTo>
                  <a:cubicBezTo>
                    <a:pt x="289" y="422"/>
                    <a:pt x="289" y="416"/>
                    <a:pt x="297" y="416"/>
                  </a:cubicBezTo>
                  <a:cubicBezTo>
                    <a:pt x="302" y="416"/>
                    <a:pt x="311" y="419"/>
                    <a:pt x="318" y="422"/>
                  </a:cubicBezTo>
                  <a:cubicBezTo>
                    <a:pt x="302" y="410"/>
                    <a:pt x="302" y="407"/>
                    <a:pt x="306" y="407"/>
                  </a:cubicBezTo>
                  <a:cubicBezTo>
                    <a:pt x="306" y="404"/>
                    <a:pt x="309" y="400"/>
                    <a:pt x="290" y="391"/>
                  </a:cubicBezTo>
                  <a:cubicBezTo>
                    <a:pt x="274" y="385"/>
                    <a:pt x="265" y="378"/>
                    <a:pt x="252" y="369"/>
                  </a:cubicBezTo>
                  <a:lnTo>
                    <a:pt x="252" y="369"/>
                  </a:lnTo>
                  <a:lnTo>
                    <a:pt x="271" y="378"/>
                  </a:lnTo>
                  <a:cubicBezTo>
                    <a:pt x="280" y="384"/>
                    <a:pt x="285" y="386"/>
                    <a:pt x="288" y="386"/>
                  </a:cubicBezTo>
                  <a:cubicBezTo>
                    <a:pt x="293" y="386"/>
                    <a:pt x="294" y="383"/>
                    <a:pt x="296" y="382"/>
                  </a:cubicBezTo>
                  <a:cubicBezTo>
                    <a:pt x="300" y="378"/>
                    <a:pt x="302" y="376"/>
                    <a:pt x="306" y="376"/>
                  </a:cubicBezTo>
                  <a:cubicBezTo>
                    <a:pt x="310" y="376"/>
                    <a:pt x="314" y="377"/>
                    <a:pt x="321" y="382"/>
                  </a:cubicBezTo>
                  <a:lnTo>
                    <a:pt x="306" y="369"/>
                  </a:lnTo>
                  <a:cubicBezTo>
                    <a:pt x="297" y="361"/>
                    <a:pt x="294" y="357"/>
                    <a:pt x="296" y="357"/>
                  </a:cubicBezTo>
                  <a:lnTo>
                    <a:pt x="296" y="357"/>
                  </a:lnTo>
                  <a:cubicBezTo>
                    <a:pt x="297" y="357"/>
                    <a:pt x="301" y="360"/>
                    <a:pt x="309" y="366"/>
                  </a:cubicBezTo>
                  <a:cubicBezTo>
                    <a:pt x="317" y="371"/>
                    <a:pt x="322" y="374"/>
                    <a:pt x="324" y="374"/>
                  </a:cubicBezTo>
                  <a:cubicBezTo>
                    <a:pt x="327" y="374"/>
                    <a:pt x="324" y="369"/>
                    <a:pt x="315" y="360"/>
                  </a:cubicBezTo>
                  <a:lnTo>
                    <a:pt x="318" y="357"/>
                  </a:lnTo>
                  <a:cubicBezTo>
                    <a:pt x="334" y="368"/>
                    <a:pt x="343" y="375"/>
                    <a:pt x="345" y="375"/>
                  </a:cubicBezTo>
                  <a:cubicBezTo>
                    <a:pt x="346" y="375"/>
                    <a:pt x="339" y="367"/>
                    <a:pt x="324" y="350"/>
                  </a:cubicBezTo>
                  <a:lnTo>
                    <a:pt x="324" y="350"/>
                  </a:lnTo>
                  <a:cubicBezTo>
                    <a:pt x="335" y="361"/>
                    <a:pt x="339" y="364"/>
                    <a:pt x="341" y="364"/>
                  </a:cubicBezTo>
                  <a:cubicBezTo>
                    <a:pt x="342" y="364"/>
                    <a:pt x="342" y="364"/>
                    <a:pt x="343" y="363"/>
                  </a:cubicBezTo>
                  <a:cubicBezTo>
                    <a:pt x="335" y="354"/>
                    <a:pt x="333" y="349"/>
                    <a:pt x="335" y="349"/>
                  </a:cubicBezTo>
                  <a:cubicBezTo>
                    <a:pt x="337" y="349"/>
                    <a:pt x="342" y="353"/>
                    <a:pt x="349" y="360"/>
                  </a:cubicBezTo>
                  <a:cubicBezTo>
                    <a:pt x="337" y="341"/>
                    <a:pt x="337" y="341"/>
                    <a:pt x="337" y="341"/>
                  </a:cubicBezTo>
                  <a:cubicBezTo>
                    <a:pt x="340" y="338"/>
                    <a:pt x="340" y="338"/>
                    <a:pt x="327" y="322"/>
                  </a:cubicBezTo>
                  <a:cubicBezTo>
                    <a:pt x="318" y="303"/>
                    <a:pt x="318" y="303"/>
                    <a:pt x="318" y="303"/>
                  </a:cubicBezTo>
                  <a:lnTo>
                    <a:pt x="318" y="303"/>
                  </a:lnTo>
                  <a:cubicBezTo>
                    <a:pt x="327" y="313"/>
                    <a:pt x="337" y="325"/>
                    <a:pt x="343" y="338"/>
                  </a:cubicBezTo>
                  <a:cubicBezTo>
                    <a:pt x="348" y="344"/>
                    <a:pt x="352" y="348"/>
                    <a:pt x="353" y="348"/>
                  </a:cubicBezTo>
                  <a:cubicBezTo>
                    <a:pt x="354" y="348"/>
                    <a:pt x="350" y="339"/>
                    <a:pt x="337" y="316"/>
                  </a:cubicBezTo>
                  <a:lnTo>
                    <a:pt x="337" y="316"/>
                  </a:lnTo>
                  <a:cubicBezTo>
                    <a:pt x="345" y="329"/>
                    <a:pt x="354" y="340"/>
                    <a:pt x="355" y="340"/>
                  </a:cubicBezTo>
                  <a:cubicBezTo>
                    <a:pt x="355" y="340"/>
                    <a:pt x="353" y="337"/>
                    <a:pt x="349" y="331"/>
                  </a:cubicBezTo>
                  <a:cubicBezTo>
                    <a:pt x="349" y="331"/>
                    <a:pt x="353" y="331"/>
                    <a:pt x="340" y="313"/>
                  </a:cubicBezTo>
                  <a:lnTo>
                    <a:pt x="343" y="310"/>
                  </a:lnTo>
                  <a:cubicBezTo>
                    <a:pt x="359" y="325"/>
                    <a:pt x="362" y="325"/>
                    <a:pt x="362" y="325"/>
                  </a:cubicBezTo>
                  <a:cubicBezTo>
                    <a:pt x="357" y="316"/>
                    <a:pt x="355" y="311"/>
                    <a:pt x="355" y="311"/>
                  </a:cubicBezTo>
                  <a:lnTo>
                    <a:pt x="355" y="311"/>
                  </a:lnTo>
                  <a:cubicBezTo>
                    <a:pt x="356" y="311"/>
                    <a:pt x="359" y="316"/>
                    <a:pt x="365" y="325"/>
                  </a:cubicBezTo>
                  <a:cubicBezTo>
                    <a:pt x="370" y="332"/>
                    <a:pt x="373" y="335"/>
                    <a:pt x="374" y="335"/>
                  </a:cubicBezTo>
                  <a:cubicBezTo>
                    <a:pt x="374" y="335"/>
                    <a:pt x="369" y="327"/>
                    <a:pt x="356" y="306"/>
                  </a:cubicBezTo>
                  <a:cubicBezTo>
                    <a:pt x="351" y="296"/>
                    <a:pt x="349" y="291"/>
                    <a:pt x="351" y="291"/>
                  </a:cubicBezTo>
                  <a:lnTo>
                    <a:pt x="351" y="291"/>
                  </a:lnTo>
                  <a:cubicBezTo>
                    <a:pt x="352" y="291"/>
                    <a:pt x="356" y="295"/>
                    <a:pt x="362" y="303"/>
                  </a:cubicBezTo>
                  <a:cubicBezTo>
                    <a:pt x="365" y="308"/>
                    <a:pt x="367" y="312"/>
                    <a:pt x="369" y="315"/>
                  </a:cubicBezTo>
                  <a:lnTo>
                    <a:pt x="369" y="315"/>
                  </a:lnTo>
                  <a:cubicBezTo>
                    <a:pt x="362" y="300"/>
                    <a:pt x="365" y="300"/>
                    <a:pt x="365" y="300"/>
                  </a:cubicBezTo>
                  <a:lnTo>
                    <a:pt x="365" y="300"/>
                  </a:lnTo>
                  <a:cubicBezTo>
                    <a:pt x="372" y="310"/>
                    <a:pt x="379" y="313"/>
                    <a:pt x="386" y="313"/>
                  </a:cubicBezTo>
                  <a:cubicBezTo>
                    <a:pt x="392" y="313"/>
                    <a:pt x="399" y="311"/>
                    <a:pt x="406" y="310"/>
                  </a:cubicBezTo>
                  <a:cubicBezTo>
                    <a:pt x="403" y="294"/>
                    <a:pt x="396" y="281"/>
                    <a:pt x="393" y="269"/>
                  </a:cubicBezTo>
                  <a:cubicBezTo>
                    <a:pt x="389" y="258"/>
                    <a:pt x="386" y="251"/>
                    <a:pt x="385" y="248"/>
                  </a:cubicBezTo>
                  <a:lnTo>
                    <a:pt x="385" y="248"/>
                  </a:lnTo>
                  <a:cubicBezTo>
                    <a:pt x="387" y="252"/>
                    <a:pt x="390" y="259"/>
                    <a:pt x="393" y="266"/>
                  </a:cubicBezTo>
                  <a:cubicBezTo>
                    <a:pt x="406" y="295"/>
                    <a:pt x="413" y="310"/>
                    <a:pt x="414" y="310"/>
                  </a:cubicBezTo>
                  <a:cubicBezTo>
                    <a:pt x="414" y="310"/>
                    <a:pt x="409" y="295"/>
                    <a:pt x="396" y="266"/>
                  </a:cubicBezTo>
                  <a:cubicBezTo>
                    <a:pt x="389" y="247"/>
                    <a:pt x="385" y="237"/>
                    <a:pt x="385" y="237"/>
                  </a:cubicBezTo>
                  <a:lnTo>
                    <a:pt x="385" y="237"/>
                  </a:lnTo>
                  <a:cubicBezTo>
                    <a:pt x="385" y="237"/>
                    <a:pt x="390" y="247"/>
                    <a:pt x="400" y="266"/>
                  </a:cubicBezTo>
                  <a:cubicBezTo>
                    <a:pt x="404" y="275"/>
                    <a:pt x="406" y="279"/>
                    <a:pt x="407" y="279"/>
                  </a:cubicBezTo>
                  <a:cubicBezTo>
                    <a:pt x="408" y="279"/>
                    <a:pt x="406" y="274"/>
                    <a:pt x="403" y="263"/>
                  </a:cubicBezTo>
                  <a:cubicBezTo>
                    <a:pt x="400" y="253"/>
                    <a:pt x="399" y="248"/>
                    <a:pt x="400" y="248"/>
                  </a:cubicBezTo>
                  <a:lnTo>
                    <a:pt x="400" y="248"/>
                  </a:lnTo>
                  <a:cubicBezTo>
                    <a:pt x="400" y="248"/>
                    <a:pt x="403" y="253"/>
                    <a:pt x="406" y="263"/>
                  </a:cubicBezTo>
                  <a:cubicBezTo>
                    <a:pt x="412" y="278"/>
                    <a:pt x="417" y="291"/>
                    <a:pt x="418" y="291"/>
                  </a:cubicBezTo>
                  <a:cubicBezTo>
                    <a:pt x="418" y="291"/>
                    <a:pt x="417" y="288"/>
                    <a:pt x="415" y="281"/>
                  </a:cubicBezTo>
                  <a:lnTo>
                    <a:pt x="415" y="281"/>
                  </a:lnTo>
                  <a:cubicBezTo>
                    <a:pt x="415" y="281"/>
                    <a:pt x="418" y="281"/>
                    <a:pt x="428" y="303"/>
                  </a:cubicBezTo>
                  <a:cubicBezTo>
                    <a:pt x="429" y="308"/>
                    <a:pt x="430" y="310"/>
                    <a:pt x="431" y="310"/>
                  </a:cubicBezTo>
                  <a:cubicBezTo>
                    <a:pt x="432" y="310"/>
                    <a:pt x="429" y="295"/>
                    <a:pt x="425" y="281"/>
                  </a:cubicBezTo>
                  <a:cubicBezTo>
                    <a:pt x="421" y="259"/>
                    <a:pt x="421" y="248"/>
                    <a:pt x="422" y="248"/>
                  </a:cubicBezTo>
                  <a:lnTo>
                    <a:pt x="422" y="248"/>
                  </a:lnTo>
                  <a:cubicBezTo>
                    <a:pt x="423" y="248"/>
                    <a:pt x="426" y="258"/>
                    <a:pt x="431" y="278"/>
                  </a:cubicBezTo>
                  <a:cubicBezTo>
                    <a:pt x="434" y="295"/>
                    <a:pt x="437" y="301"/>
                    <a:pt x="439" y="301"/>
                  </a:cubicBezTo>
                  <a:cubicBezTo>
                    <a:pt x="441" y="301"/>
                    <a:pt x="441" y="282"/>
                    <a:pt x="437" y="256"/>
                  </a:cubicBezTo>
                  <a:cubicBezTo>
                    <a:pt x="432" y="233"/>
                    <a:pt x="429" y="223"/>
                    <a:pt x="430" y="223"/>
                  </a:cubicBezTo>
                  <a:lnTo>
                    <a:pt x="430" y="223"/>
                  </a:lnTo>
                  <a:cubicBezTo>
                    <a:pt x="430" y="223"/>
                    <a:pt x="431" y="228"/>
                    <a:pt x="434" y="237"/>
                  </a:cubicBezTo>
                  <a:cubicBezTo>
                    <a:pt x="437" y="256"/>
                    <a:pt x="440" y="256"/>
                    <a:pt x="440" y="256"/>
                  </a:cubicBezTo>
                  <a:cubicBezTo>
                    <a:pt x="440" y="256"/>
                    <a:pt x="443" y="256"/>
                    <a:pt x="450" y="278"/>
                  </a:cubicBezTo>
                  <a:cubicBezTo>
                    <a:pt x="450" y="278"/>
                    <a:pt x="450" y="278"/>
                    <a:pt x="450" y="256"/>
                  </a:cubicBezTo>
                  <a:cubicBezTo>
                    <a:pt x="448" y="239"/>
                    <a:pt x="449" y="232"/>
                    <a:pt x="451" y="232"/>
                  </a:cubicBezTo>
                  <a:cubicBezTo>
                    <a:pt x="454" y="232"/>
                    <a:pt x="460" y="250"/>
                    <a:pt x="465" y="275"/>
                  </a:cubicBezTo>
                  <a:lnTo>
                    <a:pt x="465" y="253"/>
                  </a:lnTo>
                  <a:cubicBezTo>
                    <a:pt x="463" y="228"/>
                    <a:pt x="463" y="210"/>
                    <a:pt x="464" y="210"/>
                  </a:cubicBezTo>
                  <a:close/>
                  <a:moveTo>
                    <a:pt x="613" y="751"/>
                  </a:moveTo>
                  <a:lnTo>
                    <a:pt x="616" y="773"/>
                  </a:lnTo>
                  <a:lnTo>
                    <a:pt x="619" y="795"/>
                  </a:lnTo>
                  <a:lnTo>
                    <a:pt x="613" y="773"/>
                  </a:lnTo>
                  <a:cubicBezTo>
                    <a:pt x="610" y="751"/>
                    <a:pt x="610" y="751"/>
                    <a:pt x="613" y="751"/>
                  </a:cubicBezTo>
                  <a:close/>
                  <a:moveTo>
                    <a:pt x="371" y="731"/>
                  </a:moveTo>
                  <a:cubicBezTo>
                    <a:pt x="372" y="731"/>
                    <a:pt x="373" y="732"/>
                    <a:pt x="374" y="733"/>
                  </a:cubicBezTo>
                  <a:cubicBezTo>
                    <a:pt x="374" y="733"/>
                    <a:pt x="378" y="736"/>
                    <a:pt x="365" y="751"/>
                  </a:cubicBezTo>
                  <a:lnTo>
                    <a:pt x="362" y="751"/>
                  </a:lnTo>
                  <a:cubicBezTo>
                    <a:pt x="366" y="745"/>
                    <a:pt x="367" y="743"/>
                    <a:pt x="367" y="743"/>
                  </a:cubicBezTo>
                  <a:lnTo>
                    <a:pt x="367" y="743"/>
                  </a:lnTo>
                  <a:cubicBezTo>
                    <a:pt x="366" y="743"/>
                    <a:pt x="358" y="754"/>
                    <a:pt x="349" y="767"/>
                  </a:cubicBezTo>
                  <a:lnTo>
                    <a:pt x="327" y="805"/>
                  </a:lnTo>
                  <a:cubicBezTo>
                    <a:pt x="324" y="802"/>
                    <a:pt x="334" y="783"/>
                    <a:pt x="346" y="764"/>
                  </a:cubicBezTo>
                  <a:cubicBezTo>
                    <a:pt x="363" y="737"/>
                    <a:pt x="367" y="731"/>
                    <a:pt x="371" y="731"/>
                  </a:cubicBezTo>
                  <a:close/>
                  <a:moveTo>
                    <a:pt x="464" y="709"/>
                  </a:moveTo>
                  <a:lnTo>
                    <a:pt x="464" y="709"/>
                  </a:lnTo>
                  <a:cubicBezTo>
                    <a:pt x="462" y="718"/>
                    <a:pt x="462" y="726"/>
                    <a:pt x="462" y="736"/>
                  </a:cubicBezTo>
                  <a:lnTo>
                    <a:pt x="469" y="739"/>
                  </a:lnTo>
                  <a:lnTo>
                    <a:pt x="456" y="755"/>
                  </a:lnTo>
                  <a:cubicBezTo>
                    <a:pt x="447" y="767"/>
                    <a:pt x="440" y="780"/>
                    <a:pt x="437" y="795"/>
                  </a:cubicBezTo>
                  <a:cubicBezTo>
                    <a:pt x="437" y="795"/>
                    <a:pt x="431" y="814"/>
                    <a:pt x="428" y="814"/>
                  </a:cubicBezTo>
                  <a:lnTo>
                    <a:pt x="440" y="773"/>
                  </a:lnTo>
                  <a:cubicBezTo>
                    <a:pt x="450" y="755"/>
                    <a:pt x="456" y="733"/>
                    <a:pt x="462" y="714"/>
                  </a:cubicBezTo>
                  <a:cubicBezTo>
                    <a:pt x="463" y="712"/>
                    <a:pt x="463" y="711"/>
                    <a:pt x="464" y="709"/>
                  </a:cubicBezTo>
                  <a:close/>
                  <a:moveTo>
                    <a:pt x="716" y="789"/>
                  </a:moveTo>
                  <a:cubicBezTo>
                    <a:pt x="725" y="808"/>
                    <a:pt x="738" y="827"/>
                    <a:pt x="735" y="827"/>
                  </a:cubicBezTo>
                  <a:lnTo>
                    <a:pt x="732" y="830"/>
                  </a:lnTo>
                  <a:cubicBezTo>
                    <a:pt x="725" y="817"/>
                    <a:pt x="719" y="802"/>
                    <a:pt x="716" y="789"/>
                  </a:cubicBezTo>
                  <a:close/>
                  <a:moveTo>
                    <a:pt x="801" y="814"/>
                  </a:moveTo>
                  <a:lnTo>
                    <a:pt x="816" y="830"/>
                  </a:lnTo>
                  <a:cubicBezTo>
                    <a:pt x="814" y="832"/>
                    <a:pt x="818" y="841"/>
                    <a:pt x="817" y="841"/>
                  </a:cubicBezTo>
                  <a:cubicBezTo>
                    <a:pt x="816" y="841"/>
                    <a:pt x="814" y="839"/>
                    <a:pt x="810" y="833"/>
                  </a:cubicBezTo>
                  <a:cubicBezTo>
                    <a:pt x="810" y="833"/>
                    <a:pt x="810" y="833"/>
                    <a:pt x="809" y="833"/>
                  </a:cubicBezTo>
                  <a:cubicBezTo>
                    <a:pt x="806" y="833"/>
                    <a:pt x="801" y="814"/>
                    <a:pt x="801" y="814"/>
                  </a:cubicBezTo>
                  <a:close/>
                  <a:moveTo>
                    <a:pt x="133" y="851"/>
                  </a:moveTo>
                  <a:cubicBezTo>
                    <a:pt x="128" y="855"/>
                    <a:pt x="125" y="857"/>
                    <a:pt x="125" y="857"/>
                  </a:cubicBezTo>
                  <a:cubicBezTo>
                    <a:pt x="125" y="857"/>
                    <a:pt x="128" y="855"/>
                    <a:pt x="133" y="852"/>
                  </a:cubicBezTo>
                  <a:cubicBezTo>
                    <a:pt x="133" y="852"/>
                    <a:pt x="133" y="851"/>
                    <a:pt x="133" y="851"/>
                  </a:cubicBezTo>
                  <a:close/>
                  <a:moveTo>
                    <a:pt x="631" y="783"/>
                  </a:moveTo>
                  <a:cubicBezTo>
                    <a:pt x="631" y="783"/>
                    <a:pt x="634" y="793"/>
                    <a:pt x="638" y="811"/>
                  </a:cubicBezTo>
                  <a:cubicBezTo>
                    <a:pt x="644" y="833"/>
                    <a:pt x="647" y="855"/>
                    <a:pt x="647" y="874"/>
                  </a:cubicBezTo>
                  <a:lnTo>
                    <a:pt x="641" y="877"/>
                  </a:lnTo>
                  <a:cubicBezTo>
                    <a:pt x="641" y="877"/>
                    <a:pt x="641" y="855"/>
                    <a:pt x="638" y="833"/>
                  </a:cubicBezTo>
                  <a:cubicBezTo>
                    <a:pt x="633" y="798"/>
                    <a:pt x="630" y="783"/>
                    <a:pt x="631" y="783"/>
                  </a:cubicBezTo>
                  <a:close/>
                  <a:moveTo>
                    <a:pt x="487" y="852"/>
                  </a:moveTo>
                  <a:lnTo>
                    <a:pt x="487" y="852"/>
                  </a:lnTo>
                  <a:cubicBezTo>
                    <a:pt x="490" y="867"/>
                    <a:pt x="487" y="883"/>
                    <a:pt x="478" y="892"/>
                  </a:cubicBezTo>
                  <a:lnTo>
                    <a:pt x="472" y="892"/>
                  </a:lnTo>
                  <a:cubicBezTo>
                    <a:pt x="475" y="877"/>
                    <a:pt x="481" y="864"/>
                    <a:pt x="487" y="852"/>
                  </a:cubicBezTo>
                  <a:close/>
                  <a:moveTo>
                    <a:pt x="1222" y="879"/>
                  </a:moveTo>
                  <a:cubicBezTo>
                    <a:pt x="1220" y="879"/>
                    <a:pt x="1219" y="880"/>
                    <a:pt x="1217" y="883"/>
                  </a:cubicBezTo>
                  <a:cubicBezTo>
                    <a:pt x="1227" y="892"/>
                    <a:pt x="1239" y="902"/>
                    <a:pt x="1252" y="908"/>
                  </a:cubicBezTo>
                  <a:cubicBezTo>
                    <a:pt x="1257" y="911"/>
                    <a:pt x="1262" y="912"/>
                    <a:pt x="1264" y="912"/>
                  </a:cubicBezTo>
                  <a:cubicBezTo>
                    <a:pt x="1269" y="912"/>
                    <a:pt x="1264" y="904"/>
                    <a:pt x="1239" y="886"/>
                  </a:cubicBezTo>
                  <a:cubicBezTo>
                    <a:pt x="1229" y="881"/>
                    <a:pt x="1224" y="879"/>
                    <a:pt x="1222" y="879"/>
                  </a:cubicBezTo>
                  <a:close/>
                  <a:moveTo>
                    <a:pt x="498" y="889"/>
                  </a:moveTo>
                  <a:cubicBezTo>
                    <a:pt x="495" y="889"/>
                    <a:pt x="493" y="902"/>
                    <a:pt x="490" y="918"/>
                  </a:cubicBezTo>
                  <a:cubicBezTo>
                    <a:pt x="487" y="939"/>
                    <a:pt x="490" y="939"/>
                    <a:pt x="497" y="939"/>
                  </a:cubicBezTo>
                  <a:cubicBezTo>
                    <a:pt x="503" y="939"/>
                    <a:pt x="506" y="921"/>
                    <a:pt x="506" y="921"/>
                  </a:cubicBezTo>
                  <a:cubicBezTo>
                    <a:pt x="509" y="899"/>
                    <a:pt x="506" y="899"/>
                    <a:pt x="503" y="899"/>
                  </a:cubicBezTo>
                  <a:cubicBezTo>
                    <a:pt x="501" y="892"/>
                    <a:pt x="499" y="889"/>
                    <a:pt x="498" y="889"/>
                  </a:cubicBezTo>
                  <a:close/>
                  <a:moveTo>
                    <a:pt x="451" y="1"/>
                  </a:moveTo>
                  <a:cubicBezTo>
                    <a:pt x="450" y="1"/>
                    <a:pt x="448" y="2"/>
                    <a:pt x="447" y="2"/>
                  </a:cubicBezTo>
                  <a:cubicBezTo>
                    <a:pt x="443" y="21"/>
                    <a:pt x="431" y="24"/>
                    <a:pt x="418" y="24"/>
                  </a:cubicBezTo>
                  <a:cubicBezTo>
                    <a:pt x="403" y="28"/>
                    <a:pt x="403" y="49"/>
                    <a:pt x="406" y="90"/>
                  </a:cubicBezTo>
                  <a:lnTo>
                    <a:pt x="412" y="134"/>
                  </a:lnTo>
                  <a:lnTo>
                    <a:pt x="403" y="90"/>
                  </a:lnTo>
                  <a:cubicBezTo>
                    <a:pt x="396" y="71"/>
                    <a:pt x="384" y="31"/>
                    <a:pt x="384" y="31"/>
                  </a:cubicBezTo>
                  <a:lnTo>
                    <a:pt x="384" y="31"/>
                  </a:lnTo>
                  <a:cubicBezTo>
                    <a:pt x="381" y="31"/>
                    <a:pt x="387" y="53"/>
                    <a:pt x="390" y="71"/>
                  </a:cubicBezTo>
                  <a:cubicBezTo>
                    <a:pt x="393" y="83"/>
                    <a:pt x="394" y="88"/>
                    <a:pt x="392" y="88"/>
                  </a:cubicBezTo>
                  <a:cubicBezTo>
                    <a:pt x="391" y="88"/>
                    <a:pt x="387" y="84"/>
                    <a:pt x="381" y="75"/>
                  </a:cubicBezTo>
                  <a:cubicBezTo>
                    <a:pt x="375" y="65"/>
                    <a:pt x="371" y="61"/>
                    <a:pt x="369" y="61"/>
                  </a:cubicBezTo>
                  <a:cubicBezTo>
                    <a:pt x="367" y="61"/>
                    <a:pt x="367" y="66"/>
                    <a:pt x="368" y="78"/>
                  </a:cubicBezTo>
                  <a:cubicBezTo>
                    <a:pt x="365" y="78"/>
                    <a:pt x="362" y="78"/>
                    <a:pt x="353" y="59"/>
                  </a:cubicBezTo>
                  <a:cubicBezTo>
                    <a:pt x="349" y="59"/>
                    <a:pt x="349" y="59"/>
                    <a:pt x="356" y="81"/>
                  </a:cubicBezTo>
                  <a:cubicBezTo>
                    <a:pt x="359" y="91"/>
                    <a:pt x="360" y="96"/>
                    <a:pt x="358" y="96"/>
                  </a:cubicBezTo>
                  <a:cubicBezTo>
                    <a:pt x="357" y="96"/>
                    <a:pt x="354" y="91"/>
                    <a:pt x="349" y="81"/>
                  </a:cubicBezTo>
                  <a:cubicBezTo>
                    <a:pt x="341" y="60"/>
                    <a:pt x="333" y="52"/>
                    <a:pt x="329" y="52"/>
                  </a:cubicBezTo>
                  <a:cubicBezTo>
                    <a:pt x="327" y="52"/>
                    <a:pt x="326" y="57"/>
                    <a:pt x="331" y="65"/>
                  </a:cubicBezTo>
                  <a:cubicBezTo>
                    <a:pt x="337" y="87"/>
                    <a:pt x="334" y="87"/>
                    <a:pt x="331" y="87"/>
                  </a:cubicBezTo>
                  <a:cubicBezTo>
                    <a:pt x="327" y="90"/>
                    <a:pt x="324" y="90"/>
                    <a:pt x="327" y="112"/>
                  </a:cubicBezTo>
                  <a:lnTo>
                    <a:pt x="324" y="112"/>
                  </a:lnTo>
                  <a:cubicBezTo>
                    <a:pt x="324" y="112"/>
                    <a:pt x="324" y="112"/>
                    <a:pt x="324" y="112"/>
                  </a:cubicBezTo>
                  <a:cubicBezTo>
                    <a:pt x="320" y="112"/>
                    <a:pt x="315" y="93"/>
                    <a:pt x="318" y="93"/>
                  </a:cubicBezTo>
                  <a:lnTo>
                    <a:pt x="306" y="75"/>
                  </a:lnTo>
                  <a:cubicBezTo>
                    <a:pt x="299" y="75"/>
                    <a:pt x="296" y="78"/>
                    <a:pt x="302" y="96"/>
                  </a:cubicBezTo>
                  <a:cubicBezTo>
                    <a:pt x="310" y="117"/>
                    <a:pt x="314" y="127"/>
                    <a:pt x="314" y="127"/>
                  </a:cubicBezTo>
                  <a:cubicBezTo>
                    <a:pt x="313" y="127"/>
                    <a:pt x="308" y="118"/>
                    <a:pt x="299" y="100"/>
                  </a:cubicBezTo>
                  <a:cubicBezTo>
                    <a:pt x="293" y="86"/>
                    <a:pt x="284" y="73"/>
                    <a:pt x="282" y="73"/>
                  </a:cubicBezTo>
                  <a:lnTo>
                    <a:pt x="282" y="73"/>
                  </a:lnTo>
                  <a:cubicBezTo>
                    <a:pt x="282" y="73"/>
                    <a:pt x="282" y="75"/>
                    <a:pt x="284" y="81"/>
                  </a:cubicBezTo>
                  <a:cubicBezTo>
                    <a:pt x="290" y="99"/>
                    <a:pt x="292" y="105"/>
                    <a:pt x="291" y="105"/>
                  </a:cubicBezTo>
                  <a:cubicBezTo>
                    <a:pt x="289" y="105"/>
                    <a:pt x="283" y="94"/>
                    <a:pt x="277" y="84"/>
                  </a:cubicBezTo>
                  <a:cubicBezTo>
                    <a:pt x="270" y="66"/>
                    <a:pt x="266" y="56"/>
                    <a:pt x="265" y="56"/>
                  </a:cubicBezTo>
                  <a:lnTo>
                    <a:pt x="265" y="56"/>
                  </a:lnTo>
                  <a:cubicBezTo>
                    <a:pt x="263" y="56"/>
                    <a:pt x="265" y="67"/>
                    <a:pt x="268" y="90"/>
                  </a:cubicBezTo>
                  <a:cubicBezTo>
                    <a:pt x="262" y="93"/>
                    <a:pt x="259" y="115"/>
                    <a:pt x="252" y="122"/>
                  </a:cubicBezTo>
                  <a:cubicBezTo>
                    <a:pt x="246" y="124"/>
                    <a:pt x="242" y="127"/>
                    <a:pt x="238" y="127"/>
                  </a:cubicBezTo>
                  <a:cubicBezTo>
                    <a:pt x="233" y="127"/>
                    <a:pt x="228" y="124"/>
                    <a:pt x="221" y="115"/>
                  </a:cubicBezTo>
                  <a:cubicBezTo>
                    <a:pt x="218" y="111"/>
                    <a:pt x="216" y="108"/>
                    <a:pt x="213" y="105"/>
                  </a:cubicBezTo>
                  <a:lnTo>
                    <a:pt x="213" y="105"/>
                  </a:lnTo>
                  <a:cubicBezTo>
                    <a:pt x="230" y="134"/>
                    <a:pt x="230" y="135"/>
                    <a:pt x="221" y="140"/>
                  </a:cubicBezTo>
                  <a:cubicBezTo>
                    <a:pt x="216" y="138"/>
                    <a:pt x="213" y="137"/>
                    <a:pt x="211" y="137"/>
                  </a:cubicBezTo>
                  <a:cubicBezTo>
                    <a:pt x="202" y="137"/>
                    <a:pt x="208" y="154"/>
                    <a:pt x="218" y="169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39" y="186"/>
                    <a:pt x="244" y="194"/>
                    <a:pt x="241" y="194"/>
                  </a:cubicBezTo>
                  <a:cubicBezTo>
                    <a:pt x="238" y="194"/>
                    <a:pt x="234" y="192"/>
                    <a:pt x="227" y="187"/>
                  </a:cubicBezTo>
                  <a:cubicBezTo>
                    <a:pt x="224" y="187"/>
                    <a:pt x="212" y="172"/>
                    <a:pt x="199" y="156"/>
                  </a:cubicBezTo>
                  <a:cubicBezTo>
                    <a:pt x="186" y="137"/>
                    <a:pt x="168" y="125"/>
                    <a:pt x="168" y="125"/>
                  </a:cubicBezTo>
                  <a:lnTo>
                    <a:pt x="168" y="125"/>
                  </a:lnTo>
                  <a:cubicBezTo>
                    <a:pt x="165" y="128"/>
                    <a:pt x="161" y="131"/>
                    <a:pt x="177" y="143"/>
                  </a:cubicBezTo>
                  <a:cubicBezTo>
                    <a:pt x="190" y="159"/>
                    <a:pt x="190" y="159"/>
                    <a:pt x="186" y="162"/>
                  </a:cubicBezTo>
                  <a:cubicBezTo>
                    <a:pt x="186" y="165"/>
                    <a:pt x="183" y="165"/>
                    <a:pt x="196" y="184"/>
                  </a:cubicBezTo>
                  <a:cubicBezTo>
                    <a:pt x="208" y="200"/>
                    <a:pt x="205" y="203"/>
                    <a:pt x="205" y="203"/>
                  </a:cubicBezTo>
                  <a:cubicBezTo>
                    <a:pt x="193" y="195"/>
                    <a:pt x="187" y="193"/>
                    <a:pt x="185" y="193"/>
                  </a:cubicBezTo>
                  <a:cubicBezTo>
                    <a:pt x="184" y="193"/>
                    <a:pt x="183" y="194"/>
                    <a:pt x="183" y="194"/>
                  </a:cubicBezTo>
                  <a:lnTo>
                    <a:pt x="168" y="181"/>
                  </a:lnTo>
                  <a:cubicBezTo>
                    <a:pt x="158" y="169"/>
                    <a:pt x="146" y="159"/>
                    <a:pt x="136" y="153"/>
                  </a:cubicBezTo>
                  <a:lnTo>
                    <a:pt x="136" y="153"/>
                  </a:lnTo>
                  <a:cubicBezTo>
                    <a:pt x="133" y="153"/>
                    <a:pt x="149" y="169"/>
                    <a:pt x="149" y="169"/>
                  </a:cubicBezTo>
                  <a:cubicBezTo>
                    <a:pt x="161" y="181"/>
                    <a:pt x="108" y="241"/>
                    <a:pt x="102" y="250"/>
                  </a:cubicBezTo>
                  <a:cubicBezTo>
                    <a:pt x="97" y="249"/>
                    <a:pt x="93" y="248"/>
                    <a:pt x="90" y="248"/>
                  </a:cubicBezTo>
                  <a:cubicBezTo>
                    <a:pt x="79" y="248"/>
                    <a:pt x="79" y="255"/>
                    <a:pt x="96" y="263"/>
                  </a:cubicBezTo>
                  <a:cubicBezTo>
                    <a:pt x="111" y="272"/>
                    <a:pt x="105" y="288"/>
                    <a:pt x="96" y="303"/>
                  </a:cubicBezTo>
                  <a:cubicBezTo>
                    <a:pt x="83" y="322"/>
                    <a:pt x="77" y="338"/>
                    <a:pt x="96" y="347"/>
                  </a:cubicBezTo>
                  <a:lnTo>
                    <a:pt x="92" y="353"/>
                  </a:lnTo>
                  <a:cubicBezTo>
                    <a:pt x="89" y="360"/>
                    <a:pt x="108" y="372"/>
                    <a:pt x="105" y="375"/>
                  </a:cubicBezTo>
                  <a:cubicBezTo>
                    <a:pt x="116" y="381"/>
                    <a:pt x="120" y="384"/>
                    <a:pt x="119" y="384"/>
                  </a:cubicBezTo>
                  <a:cubicBezTo>
                    <a:pt x="117" y="384"/>
                    <a:pt x="113" y="382"/>
                    <a:pt x="105" y="378"/>
                  </a:cubicBezTo>
                  <a:cubicBezTo>
                    <a:pt x="87" y="373"/>
                    <a:pt x="71" y="368"/>
                    <a:pt x="66" y="368"/>
                  </a:cubicBezTo>
                  <a:cubicBezTo>
                    <a:pt x="65" y="368"/>
                    <a:pt x="64" y="369"/>
                    <a:pt x="64" y="369"/>
                  </a:cubicBezTo>
                  <a:cubicBezTo>
                    <a:pt x="61" y="375"/>
                    <a:pt x="80" y="382"/>
                    <a:pt x="102" y="388"/>
                  </a:cubicBezTo>
                  <a:cubicBezTo>
                    <a:pt x="121" y="394"/>
                    <a:pt x="121" y="397"/>
                    <a:pt x="121" y="397"/>
                  </a:cubicBezTo>
                  <a:cubicBezTo>
                    <a:pt x="121" y="399"/>
                    <a:pt x="121" y="399"/>
                    <a:pt x="119" y="399"/>
                  </a:cubicBezTo>
                  <a:cubicBezTo>
                    <a:pt x="117" y="399"/>
                    <a:pt x="112" y="398"/>
                    <a:pt x="99" y="394"/>
                  </a:cubicBezTo>
                  <a:lnTo>
                    <a:pt x="58" y="382"/>
                  </a:lnTo>
                  <a:lnTo>
                    <a:pt x="58" y="385"/>
                  </a:lnTo>
                  <a:cubicBezTo>
                    <a:pt x="77" y="391"/>
                    <a:pt x="77" y="394"/>
                    <a:pt x="77" y="394"/>
                  </a:cubicBezTo>
                  <a:cubicBezTo>
                    <a:pt x="77" y="395"/>
                    <a:pt x="77" y="396"/>
                    <a:pt x="75" y="396"/>
                  </a:cubicBezTo>
                  <a:cubicBezTo>
                    <a:pt x="72" y="396"/>
                    <a:pt x="63" y="393"/>
                    <a:pt x="36" y="385"/>
                  </a:cubicBezTo>
                  <a:cubicBezTo>
                    <a:pt x="19" y="380"/>
                    <a:pt x="9" y="377"/>
                    <a:pt x="5" y="377"/>
                  </a:cubicBezTo>
                  <a:cubicBezTo>
                    <a:pt x="0" y="377"/>
                    <a:pt x="9" y="382"/>
                    <a:pt x="33" y="391"/>
                  </a:cubicBezTo>
                  <a:lnTo>
                    <a:pt x="52" y="404"/>
                  </a:lnTo>
                  <a:cubicBezTo>
                    <a:pt x="43" y="402"/>
                    <a:pt x="38" y="401"/>
                    <a:pt x="35" y="401"/>
                  </a:cubicBezTo>
                  <a:cubicBezTo>
                    <a:pt x="23" y="401"/>
                    <a:pt x="52" y="414"/>
                    <a:pt x="67" y="419"/>
                  </a:cubicBezTo>
                  <a:cubicBezTo>
                    <a:pt x="54" y="417"/>
                    <a:pt x="44" y="416"/>
                    <a:pt x="39" y="416"/>
                  </a:cubicBezTo>
                  <a:cubicBezTo>
                    <a:pt x="29" y="416"/>
                    <a:pt x="37" y="420"/>
                    <a:pt x="64" y="429"/>
                  </a:cubicBezTo>
                  <a:cubicBezTo>
                    <a:pt x="80" y="433"/>
                    <a:pt x="85" y="436"/>
                    <a:pt x="77" y="436"/>
                  </a:cubicBezTo>
                  <a:cubicBezTo>
                    <a:pt x="74" y="436"/>
                    <a:pt x="70" y="436"/>
                    <a:pt x="64" y="435"/>
                  </a:cubicBezTo>
                  <a:cubicBezTo>
                    <a:pt x="42" y="435"/>
                    <a:pt x="42" y="438"/>
                    <a:pt x="39" y="444"/>
                  </a:cubicBezTo>
                  <a:cubicBezTo>
                    <a:pt x="61" y="451"/>
                    <a:pt x="55" y="473"/>
                    <a:pt x="52" y="498"/>
                  </a:cubicBezTo>
                  <a:cubicBezTo>
                    <a:pt x="49" y="526"/>
                    <a:pt x="49" y="548"/>
                    <a:pt x="71" y="548"/>
                  </a:cubicBezTo>
                  <a:cubicBezTo>
                    <a:pt x="71" y="551"/>
                    <a:pt x="71" y="551"/>
                    <a:pt x="49" y="554"/>
                  </a:cubicBezTo>
                  <a:cubicBezTo>
                    <a:pt x="27" y="554"/>
                    <a:pt x="27" y="557"/>
                    <a:pt x="67" y="560"/>
                  </a:cubicBezTo>
                  <a:cubicBezTo>
                    <a:pt x="89" y="560"/>
                    <a:pt x="111" y="560"/>
                    <a:pt x="67" y="563"/>
                  </a:cubicBezTo>
                  <a:cubicBezTo>
                    <a:pt x="49" y="563"/>
                    <a:pt x="49" y="570"/>
                    <a:pt x="49" y="582"/>
                  </a:cubicBezTo>
                  <a:cubicBezTo>
                    <a:pt x="49" y="592"/>
                    <a:pt x="49" y="604"/>
                    <a:pt x="71" y="604"/>
                  </a:cubicBezTo>
                  <a:cubicBezTo>
                    <a:pt x="92" y="607"/>
                    <a:pt x="92" y="607"/>
                    <a:pt x="71" y="607"/>
                  </a:cubicBezTo>
                  <a:cubicBezTo>
                    <a:pt x="27" y="607"/>
                    <a:pt x="8" y="629"/>
                    <a:pt x="52" y="632"/>
                  </a:cubicBezTo>
                  <a:cubicBezTo>
                    <a:pt x="52" y="635"/>
                    <a:pt x="52" y="639"/>
                    <a:pt x="33" y="642"/>
                  </a:cubicBezTo>
                  <a:cubicBezTo>
                    <a:pt x="33" y="645"/>
                    <a:pt x="33" y="648"/>
                    <a:pt x="55" y="654"/>
                  </a:cubicBezTo>
                  <a:lnTo>
                    <a:pt x="58" y="676"/>
                  </a:lnTo>
                  <a:cubicBezTo>
                    <a:pt x="61" y="682"/>
                    <a:pt x="83" y="682"/>
                    <a:pt x="83" y="682"/>
                  </a:cubicBezTo>
                  <a:cubicBezTo>
                    <a:pt x="83" y="684"/>
                    <a:pt x="83" y="685"/>
                    <a:pt x="83" y="686"/>
                  </a:cubicBezTo>
                  <a:cubicBezTo>
                    <a:pt x="61" y="692"/>
                    <a:pt x="67" y="708"/>
                    <a:pt x="74" y="729"/>
                  </a:cubicBezTo>
                  <a:cubicBezTo>
                    <a:pt x="80" y="751"/>
                    <a:pt x="89" y="770"/>
                    <a:pt x="71" y="783"/>
                  </a:cubicBezTo>
                  <a:cubicBezTo>
                    <a:pt x="71" y="783"/>
                    <a:pt x="71" y="784"/>
                    <a:pt x="73" y="784"/>
                  </a:cubicBezTo>
                  <a:cubicBezTo>
                    <a:pt x="76" y="784"/>
                    <a:pt x="81" y="783"/>
                    <a:pt x="92" y="780"/>
                  </a:cubicBezTo>
                  <a:cubicBezTo>
                    <a:pt x="112" y="771"/>
                    <a:pt x="123" y="767"/>
                    <a:pt x="125" y="767"/>
                  </a:cubicBezTo>
                  <a:cubicBezTo>
                    <a:pt x="127" y="767"/>
                    <a:pt x="123" y="771"/>
                    <a:pt x="114" y="776"/>
                  </a:cubicBezTo>
                  <a:cubicBezTo>
                    <a:pt x="91" y="793"/>
                    <a:pt x="87" y="804"/>
                    <a:pt x="97" y="804"/>
                  </a:cubicBezTo>
                  <a:cubicBezTo>
                    <a:pt x="102" y="804"/>
                    <a:pt x="111" y="802"/>
                    <a:pt x="124" y="795"/>
                  </a:cubicBezTo>
                  <a:lnTo>
                    <a:pt x="124" y="795"/>
                  </a:lnTo>
                  <a:lnTo>
                    <a:pt x="105" y="805"/>
                  </a:lnTo>
                  <a:cubicBezTo>
                    <a:pt x="87" y="818"/>
                    <a:pt x="84" y="824"/>
                    <a:pt x="91" y="824"/>
                  </a:cubicBezTo>
                  <a:cubicBezTo>
                    <a:pt x="97" y="824"/>
                    <a:pt x="112" y="818"/>
                    <a:pt x="130" y="808"/>
                  </a:cubicBezTo>
                  <a:lnTo>
                    <a:pt x="130" y="808"/>
                  </a:lnTo>
                  <a:cubicBezTo>
                    <a:pt x="118" y="820"/>
                    <a:pt x="106" y="830"/>
                    <a:pt x="109" y="830"/>
                  </a:cubicBezTo>
                  <a:cubicBezTo>
                    <a:pt x="111" y="830"/>
                    <a:pt x="113" y="829"/>
                    <a:pt x="118" y="827"/>
                  </a:cubicBezTo>
                  <a:lnTo>
                    <a:pt x="118" y="827"/>
                  </a:lnTo>
                  <a:cubicBezTo>
                    <a:pt x="121" y="830"/>
                    <a:pt x="121" y="830"/>
                    <a:pt x="86" y="855"/>
                  </a:cubicBezTo>
                  <a:cubicBezTo>
                    <a:pt x="67" y="867"/>
                    <a:pt x="49" y="877"/>
                    <a:pt x="52" y="883"/>
                  </a:cubicBezTo>
                  <a:cubicBezTo>
                    <a:pt x="52" y="883"/>
                    <a:pt x="53" y="884"/>
                    <a:pt x="53" y="884"/>
                  </a:cubicBezTo>
                  <a:cubicBezTo>
                    <a:pt x="58" y="884"/>
                    <a:pt x="72" y="872"/>
                    <a:pt x="89" y="861"/>
                  </a:cubicBezTo>
                  <a:lnTo>
                    <a:pt x="92" y="867"/>
                  </a:lnTo>
                  <a:cubicBezTo>
                    <a:pt x="92" y="867"/>
                    <a:pt x="93" y="868"/>
                    <a:pt x="94" y="868"/>
                  </a:cubicBezTo>
                  <a:cubicBezTo>
                    <a:pt x="96" y="868"/>
                    <a:pt x="101" y="866"/>
                    <a:pt x="111" y="858"/>
                  </a:cubicBezTo>
                  <a:cubicBezTo>
                    <a:pt x="122" y="851"/>
                    <a:pt x="126" y="849"/>
                    <a:pt x="129" y="849"/>
                  </a:cubicBezTo>
                  <a:cubicBezTo>
                    <a:pt x="131" y="849"/>
                    <a:pt x="132" y="850"/>
                    <a:pt x="133" y="851"/>
                  </a:cubicBezTo>
                  <a:lnTo>
                    <a:pt x="133" y="851"/>
                  </a:lnTo>
                  <a:cubicBezTo>
                    <a:pt x="137" y="848"/>
                    <a:pt x="143" y="844"/>
                    <a:pt x="149" y="839"/>
                  </a:cubicBezTo>
                  <a:cubicBezTo>
                    <a:pt x="166" y="825"/>
                    <a:pt x="180" y="814"/>
                    <a:pt x="183" y="814"/>
                  </a:cubicBezTo>
                  <a:cubicBezTo>
                    <a:pt x="183" y="814"/>
                    <a:pt x="183" y="814"/>
                    <a:pt x="183" y="814"/>
                  </a:cubicBezTo>
                  <a:lnTo>
                    <a:pt x="218" y="789"/>
                  </a:lnTo>
                  <a:cubicBezTo>
                    <a:pt x="234" y="779"/>
                    <a:pt x="248" y="768"/>
                    <a:pt x="262" y="756"/>
                  </a:cubicBezTo>
                  <a:lnTo>
                    <a:pt x="262" y="756"/>
                  </a:lnTo>
                  <a:cubicBezTo>
                    <a:pt x="265" y="754"/>
                    <a:pt x="268" y="751"/>
                    <a:pt x="271" y="748"/>
                  </a:cubicBezTo>
                  <a:cubicBezTo>
                    <a:pt x="297" y="726"/>
                    <a:pt x="308" y="716"/>
                    <a:pt x="309" y="716"/>
                  </a:cubicBezTo>
                  <a:lnTo>
                    <a:pt x="309" y="716"/>
                  </a:lnTo>
                  <a:cubicBezTo>
                    <a:pt x="309" y="716"/>
                    <a:pt x="301" y="723"/>
                    <a:pt x="287" y="736"/>
                  </a:cubicBezTo>
                  <a:cubicBezTo>
                    <a:pt x="255" y="764"/>
                    <a:pt x="259" y="767"/>
                    <a:pt x="262" y="767"/>
                  </a:cubicBezTo>
                  <a:cubicBezTo>
                    <a:pt x="262" y="770"/>
                    <a:pt x="262" y="770"/>
                    <a:pt x="246" y="786"/>
                  </a:cubicBezTo>
                  <a:cubicBezTo>
                    <a:pt x="230" y="798"/>
                    <a:pt x="218" y="817"/>
                    <a:pt x="221" y="820"/>
                  </a:cubicBezTo>
                  <a:cubicBezTo>
                    <a:pt x="222" y="821"/>
                    <a:pt x="223" y="822"/>
                    <a:pt x="223" y="822"/>
                  </a:cubicBezTo>
                  <a:cubicBezTo>
                    <a:pt x="225" y="822"/>
                    <a:pt x="228" y="819"/>
                    <a:pt x="237" y="808"/>
                  </a:cubicBezTo>
                  <a:cubicBezTo>
                    <a:pt x="242" y="802"/>
                    <a:pt x="246" y="799"/>
                    <a:pt x="248" y="799"/>
                  </a:cubicBezTo>
                  <a:lnTo>
                    <a:pt x="248" y="799"/>
                  </a:lnTo>
                  <a:cubicBezTo>
                    <a:pt x="250" y="799"/>
                    <a:pt x="245" y="808"/>
                    <a:pt x="227" y="830"/>
                  </a:cubicBezTo>
                  <a:cubicBezTo>
                    <a:pt x="222" y="836"/>
                    <a:pt x="219" y="840"/>
                    <a:pt x="219" y="840"/>
                  </a:cubicBezTo>
                  <a:cubicBezTo>
                    <a:pt x="220" y="840"/>
                    <a:pt x="228" y="833"/>
                    <a:pt x="246" y="817"/>
                  </a:cubicBezTo>
                  <a:cubicBezTo>
                    <a:pt x="259" y="803"/>
                    <a:pt x="267" y="796"/>
                    <a:pt x="269" y="796"/>
                  </a:cubicBezTo>
                  <a:lnTo>
                    <a:pt x="269" y="796"/>
                  </a:lnTo>
                  <a:cubicBezTo>
                    <a:pt x="271" y="796"/>
                    <a:pt x="266" y="805"/>
                    <a:pt x="252" y="823"/>
                  </a:cubicBezTo>
                  <a:lnTo>
                    <a:pt x="259" y="827"/>
                  </a:lnTo>
                  <a:cubicBezTo>
                    <a:pt x="259" y="827"/>
                    <a:pt x="259" y="827"/>
                    <a:pt x="260" y="827"/>
                  </a:cubicBezTo>
                  <a:cubicBezTo>
                    <a:pt x="264" y="827"/>
                    <a:pt x="275" y="813"/>
                    <a:pt x="287" y="798"/>
                  </a:cubicBezTo>
                  <a:cubicBezTo>
                    <a:pt x="303" y="780"/>
                    <a:pt x="310" y="772"/>
                    <a:pt x="310" y="772"/>
                  </a:cubicBezTo>
                  <a:lnTo>
                    <a:pt x="310" y="772"/>
                  </a:lnTo>
                  <a:cubicBezTo>
                    <a:pt x="311" y="772"/>
                    <a:pt x="308" y="776"/>
                    <a:pt x="302" y="783"/>
                  </a:cubicBezTo>
                  <a:cubicBezTo>
                    <a:pt x="296" y="795"/>
                    <a:pt x="287" y="808"/>
                    <a:pt x="280" y="820"/>
                  </a:cubicBezTo>
                  <a:cubicBezTo>
                    <a:pt x="265" y="836"/>
                    <a:pt x="268" y="839"/>
                    <a:pt x="271" y="839"/>
                  </a:cubicBezTo>
                  <a:cubicBezTo>
                    <a:pt x="273" y="841"/>
                    <a:pt x="274" y="843"/>
                    <a:pt x="277" y="843"/>
                  </a:cubicBezTo>
                  <a:cubicBezTo>
                    <a:pt x="280" y="843"/>
                    <a:pt x="285" y="840"/>
                    <a:pt x="293" y="830"/>
                  </a:cubicBezTo>
                  <a:lnTo>
                    <a:pt x="293" y="830"/>
                  </a:lnTo>
                  <a:lnTo>
                    <a:pt x="277" y="849"/>
                  </a:lnTo>
                  <a:cubicBezTo>
                    <a:pt x="279" y="849"/>
                    <a:pt x="275" y="857"/>
                    <a:pt x="275" y="857"/>
                  </a:cubicBezTo>
                  <a:cubicBezTo>
                    <a:pt x="275" y="857"/>
                    <a:pt x="276" y="855"/>
                    <a:pt x="280" y="849"/>
                  </a:cubicBezTo>
                  <a:lnTo>
                    <a:pt x="280" y="849"/>
                  </a:lnTo>
                  <a:cubicBezTo>
                    <a:pt x="280" y="849"/>
                    <a:pt x="284" y="852"/>
                    <a:pt x="277" y="874"/>
                  </a:cubicBezTo>
                  <a:cubicBezTo>
                    <a:pt x="277" y="879"/>
                    <a:pt x="278" y="881"/>
                    <a:pt x="280" y="881"/>
                  </a:cubicBezTo>
                  <a:cubicBezTo>
                    <a:pt x="288" y="881"/>
                    <a:pt x="309" y="857"/>
                    <a:pt x="318" y="823"/>
                  </a:cubicBezTo>
                  <a:lnTo>
                    <a:pt x="321" y="827"/>
                  </a:lnTo>
                  <a:cubicBezTo>
                    <a:pt x="321" y="827"/>
                    <a:pt x="322" y="827"/>
                    <a:pt x="322" y="827"/>
                  </a:cubicBezTo>
                  <a:cubicBezTo>
                    <a:pt x="326" y="827"/>
                    <a:pt x="337" y="811"/>
                    <a:pt x="337" y="811"/>
                  </a:cubicBezTo>
                  <a:cubicBezTo>
                    <a:pt x="344" y="797"/>
                    <a:pt x="347" y="795"/>
                    <a:pt x="350" y="795"/>
                  </a:cubicBezTo>
                  <a:cubicBezTo>
                    <a:pt x="351" y="795"/>
                    <a:pt x="352" y="795"/>
                    <a:pt x="353" y="795"/>
                  </a:cubicBezTo>
                  <a:lnTo>
                    <a:pt x="331" y="833"/>
                  </a:lnTo>
                  <a:cubicBezTo>
                    <a:pt x="308" y="863"/>
                    <a:pt x="298" y="885"/>
                    <a:pt x="301" y="885"/>
                  </a:cubicBezTo>
                  <a:cubicBezTo>
                    <a:pt x="303" y="885"/>
                    <a:pt x="308" y="879"/>
                    <a:pt x="317" y="866"/>
                  </a:cubicBezTo>
                  <a:lnTo>
                    <a:pt x="317" y="866"/>
                  </a:lnTo>
                  <a:lnTo>
                    <a:pt x="312" y="874"/>
                  </a:lnTo>
                  <a:cubicBezTo>
                    <a:pt x="307" y="882"/>
                    <a:pt x="305" y="887"/>
                    <a:pt x="308" y="887"/>
                  </a:cubicBezTo>
                  <a:cubicBezTo>
                    <a:pt x="310" y="887"/>
                    <a:pt x="314" y="884"/>
                    <a:pt x="321" y="877"/>
                  </a:cubicBezTo>
                  <a:cubicBezTo>
                    <a:pt x="337" y="861"/>
                    <a:pt x="349" y="845"/>
                    <a:pt x="359" y="827"/>
                  </a:cubicBezTo>
                  <a:cubicBezTo>
                    <a:pt x="368" y="808"/>
                    <a:pt x="371" y="808"/>
                    <a:pt x="371" y="808"/>
                  </a:cubicBezTo>
                  <a:lnTo>
                    <a:pt x="371" y="808"/>
                  </a:lnTo>
                  <a:cubicBezTo>
                    <a:pt x="374" y="811"/>
                    <a:pt x="374" y="811"/>
                    <a:pt x="365" y="830"/>
                  </a:cubicBezTo>
                  <a:cubicBezTo>
                    <a:pt x="354" y="849"/>
                    <a:pt x="350" y="860"/>
                    <a:pt x="352" y="860"/>
                  </a:cubicBezTo>
                  <a:cubicBezTo>
                    <a:pt x="354" y="860"/>
                    <a:pt x="361" y="851"/>
                    <a:pt x="371" y="833"/>
                  </a:cubicBezTo>
                  <a:lnTo>
                    <a:pt x="371" y="833"/>
                  </a:lnTo>
                  <a:lnTo>
                    <a:pt x="362" y="852"/>
                  </a:lnTo>
                  <a:cubicBezTo>
                    <a:pt x="354" y="867"/>
                    <a:pt x="349" y="884"/>
                    <a:pt x="360" y="884"/>
                  </a:cubicBezTo>
                  <a:cubicBezTo>
                    <a:pt x="362" y="884"/>
                    <a:pt x="366" y="882"/>
                    <a:pt x="371" y="880"/>
                  </a:cubicBezTo>
                  <a:cubicBezTo>
                    <a:pt x="384" y="886"/>
                    <a:pt x="393" y="889"/>
                    <a:pt x="387" y="911"/>
                  </a:cubicBezTo>
                  <a:cubicBezTo>
                    <a:pt x="386" y="915"/>
                    <a:pt x="386" y="917"/>
                    <a:pt x="387" y="917"/>
                  </a:cubicBezTo>
                  <a:cubicBezTo>
                    <a:pt x="390" y="917"/>
                    <a:pt x="409" y="888"/>
                    <a:pt x="425" y="858"/>
                  </a:cubicBezTo>
                  <a:lnTo>
                    <a:pt x="425" y="858"/>
                  </a:lnTo>
                  <a:cubicBezTo>
                    <a:pt x="418" y="877"/>
                    <a:pt x="421" y="880"/>
                    <a:pt x="428" y="880"/>
                  </a:cubicBezTo>
                  <a:cubicBezTo>
                    <a:pt x="437" y="883"/>
                    <a:pt x="437" y="883"/>
                    <a:pt x="431" y="905"/>
                  </a:cubicBezTo>
                  <a:cubicBezTo>
                    <a:pt x="425" y="924"/>
                    <a:pt x="421" y="933"/>
                    <a:pt x="422" y="933"/>
                  </a:cubicBezTo>
                  <a:cubicBezTo>
                    <a:pt x="423" y="933"/>
                    <a:pt x="428" y="924"/>
                    <a:pt x="437" y="905"/>
                  </a:cubicBezTo>
                  <a:cubicBezTo>
                    <a:pt x="442" y="890"/>
                    <a:pt x="445" y="884"/>
                    <a:pt x="447" y="884"/>
                  </a:cubicBezTo>
                  <a:lnTo>
                    <a:pt x="447" y="884"/>
                  </a:lnTo>
                  <a:cubicBezTo>
                    <a:pt x="450" y="884"/>
                    <a:pt x="449" y="904"/>
                    <a:pt x="443" y="930"/>
                  </a:cubicBezTo>
                  <a:cubicBezTo>
                    <a:pt x="440" y="952"/>
                    <a:pt x="443" y="952"/>
                    <a:pt x="450" y="952"/>
                  </a:cubicBezTo>
                  <a:cubicBezTo>
                    <a:pt x="456" y="939"/>
                    <a:pt x="461" y="935"/>
                    <a:pt x="466" y="935"/>
                  </a:cubicBezTo>
                  <a:cubicBezTo>
                    <a:pt x="468" y="935"/>
                    <a:pt x="470" y="935"/>
                    <a:pt x="472" y="936"/>
                  </a:cubicBezTo>
                  <a:cubicBezTo>
                    <a:pt x="474" y="937"/>
                    <a:pt x="476" y="937"/>
                    <a:pt x="478" y="937"/>
                  </a:cubicBezTo>
                  <a:cubicBezTo>
                    <a:pt x="484" y="937"/>
                    <a:pt x="485" y="930"/>
                    <a:pt x="490" y="896"/>
                  </a:cubicBezTo>
                  <a:cubicBezTo>
                    <a:pt x="494" y="855"/>
                    <a:pt x="497" y="855"/>
                    <a:pt x="503" y="855"/>
                  </a:cubicBezTo>
                  <a:cubicBezTo>
                    <a:pt x="506" y="855"/>
                    <a:pt x="509" y="855"/>
                    <a:pt x="506" y="877"/>
                  </a:cubicBezTo>
                  <a:cubicBezTo>
                    <a:pt x="506" y="877"/>
                    <a:pt x="509" y="899"/>
                    <a:pt x="512" y="899"/>
                  </a:cubicBezTo>
                  <a:cubicBezTo>
                    <a:pt x="516" y="899"/>
                    <a:pt x="519" y="899"/>
                    <a:pt x="519" y="921"/>
                  </a:cubicBezTo>
                  <a:cubicBezTo>
                    <a:pt x="519" y="921"/>
                    <a:pt x="519" y="943"/>
                    <a:pt x="528" y="943"/>
                  </a:cubicBezTo>
                  <a:cubicBezTo>
                    <a:pt x="534" y="946"/>
                    <a:pt x="541" y="946"/>
                    <a:pt x="541" y="965"/>
                  </a:cubicBezTo>
                  <a:cubicBezTo>
                    <a:pt x="544" y="965"/>
                    <a:pt x="544" y="965"/>
                    <a:pt x="544" y="946"/>
                  </a:cubicBezTo>
                  <a:cubicBezTo>
                    <a:pt x="544" y="930"/>
                    <a:pt x="545" y="915"/>
                    <a:pt x="552" y="915"/>
                  </a:cubicBezTo>
                  <a:cubicBezTo>
                    <a:pt x="554" y="915"/>
                    <a:pt x="558" y="917"/>
                    <a:pt x="563" y="924"/>
                  </a:cubicBezTo>
                  <a:cubicBezTo>
                    <a:pt x="569" y="924"/>
                    <a:pt x="581" y="924"/>
                    <a:pt x="578" y="902"/>
                  </a:cubicBezTo>
                  <a:cubicBezTo>
                    <a:pt x="581" y="902"/>
                    <a:pt x="581" y="902"/>
                    <a:pt x="584" y="924"/>
                  </a:cubicBezTo>
                  <a:cubicBezTo>
                    <a:pt x="586" y="946"/>
                    <a:pt x="588" y="957"/>
                    <a:pt x="591" y="957"/>
                  </a:cubicBezTo>
                  <a:cubicBezTo>
                    <a:pt x="593" y="957"/>
                    <a:pt x="595" y="946"/>
                    <a:pt x="597" y="924"/>
                  </a:cubicBezTo>
                  <a:cubicBezTo>
                    <a:pt x="597" y="913"/>
                    <a:pt x="598" y="907"/>
                    <a:pt x="599" y="907"/>
                  </a:cubicBezTo>
                  <a:cubicBezTo>
                    <a:pt x="600" y="907"/>
                    <a:pt x="602" y="913"/>
                    <a:pt x="603" y="924"/>
                  </a:cubicBezTo>
                  <a:cubicBezTo>
                    <a:pt x="603" y="924"/>
                    <a:pt x="610" y="924"/>
                    <a:pt x="610" y="902"/>
                  </a:cubicBezTo>
                  <a:cubicBezTo>
                    <a:pt x="610" y="891"/>
                    <a:pt x="610" y="885"/>
                    <a:pt x="611" y="885"/>
                  </a:cubicBezTo>
                  <a:cubicBezTo>
                    <a:pt x="612" y="885"/>
                    <a:pt x="614" y="891"/>
                    <a:pt x="619" y="902"/>
                  </a:cubicBezTo>
                  <a:cubicBezTo>
                    <a:pt x="622" y="921"/>
                    <a:pt x="625" y="921"/>
                    <a:pt x="628" y="921"/>
                  </a:cubicBezTo>
                  <a:cubicBezTo>
                    <a:pt x="632" y="908"/>
                    <a:pt x="645" y="900"/>
                    <a:pt x="657" y="900"/>
                  </a:cubicBezTo>
                  <a:cubicBezTo>
                    <a:pt x="665" y="900"/>
                    <a:pt x="673" y="904"/>
                    <a:pt x="678" y="911"/>
                  </a:cubicBezTo>
                  <a:cubicBezTo>
                    <a:pt x="675" y="892"/>
                    <a:pt x="675" y="892"/>
                    <a:pt x="678" y="889"/>
                  </a:cubicBezTo>
                  <a:cubicBezTo>
                    <a:pt x="684" y="905"/>
                    <a:pt x="688" y="911"/>
                    <a:pt x="689" y="911"/>
                  </a:cubicBezTo>
                  <a:cubicBezTo>
                    <a:pt x="690" y="911"/>
                    <a:pt x="686" y="893"/>
                    <a:pt x="678" y="867"/>
                  </a:cubicBezTo>
                  <a:lnTo>
                    <a:pt x="675" y="871"/>
                  </a:lnTo>
                  <a:lnTo>
                    <a:pt x="672" y="871"/>
                  </a:lnTo>
                  <a:cubicBezTo>
                    <a:pt x="666" y="851"/>
                    <a:pt x="665" y="841"/>
                    <a:pt x="668" y="841"/>
                  </a:cubicBezTo>
                  <a:lnTo>
                    <a:pt x="668" y="841"/>
                  </a:lnTo>
                  <a:cubicBezTo>
                    <a:pt x="671" y="841"/>
                    <a:pt x="678" y="855"/>
                    <a:pt x="688" y="886"/>
                  </a:cubicBezTo>
                  <a:cubicBezTo>
                    <a:pt x="696" y="907"/>
                    <a:pt x="700" y="917"/>
                    <a:pt x="702" y="917"/>
                  </a:cubicBezTo>
                  <a:cubicBezTo>
                    <a:pt x="703" y="917"/>
                    <a:pt x="700" y="907"/>
                    <a:pt x="694" y="886"/>
                  </a:cubicBezTo>
                  <a:cubicBezTo>
                    <a:pt x="689" y="865"/>
                    <a:pt x="688" y="855"/>
                    <a:pt x="690" y="855"/>
                  </a:cubicBezTo>
                  <a:lnTo>
                    <a:pt x="690" y="855"/>
                  </a:lnTo>
                  <a:cubicBezTo>
                    <a:pt x="691" y="855"/>
                    <a:pt x="696" y="865"/>
                    <a:pt x="704" y="883"/>
                  </a:cubicBezTo>
                  <a:cubicBezTo>
                    <a:pt x="711" y="903"/>
                    <a:pt x="715" y="914"/>
                    <a:pt x="716" y="914"/>
                  </a:cubicBezTo>
                  <a:cubicBezTo>
                    <a:pt x="716" y="914"/>
                    <a:pt x="713" y="903"/>
                    <a:pt x="707" y="883"/>
                  </a:cubicBezTo>
                  <a:cubicBezTo>
                    <a:pt x="694" y="836"/>
                    <a:pt x="688" y="809"/>
                    <a:pt x="691" y="809"/>
                  </a:cubicBezTo>
                  <a:lnTo>
                    <a:pt x="691" y="809"/>
                  </a:lnTo>
                  <a:cubicBezTo>
                    <a:pt x="693" y="809"/>
                    <a:pt x="701" y="824"/>
                    <a:pt x="716" y="858"/>
                  </a:cubicBezTo>
                  <a:cubicBezTo>
                    <a:pt x="731" y="893"/>
                    <a:pt x="742" y="912"/>
                    <a:pt x="747" y="912"/>
                  </a:cubicBezTo>
                  <a:cubicBezTo>
                    <a:pt x="747" y="912"/>
                    <a:pt x="747" y="911"/>
                    <a:pt x="747" y="911"/>
                  </a:cubicBezTo>
                  <a:cubicBezTo>
                    <a:pt x="751" y="911"/>
                    <a:pt x="741" y="892"/>
                    <a:pt x="735" y="874"/>
                  </a:cubicBezTo>
                  <a:cubicBezTo>
                    <a:pt x="723" y="854"/>
                    <a:pt x="719" y="844"/>
                    <a:pt x="721" y="844"/>
                  </a:cubicBezTo>
                  <a:lnTo>
                    <a:pt x="721" y="844"/>
                  </a:lnTo>
                  <a:cubicBezTo>
                    <a:pt x="722" y="844"/>
                    <a:pt x="729" y="852"/>
                    <a:pt x="741" y="871"/>
                  </a:cubicBezTo>
                  <a:cubicBezTo>
                    <a:pt x="759" y="898"/>
                    <a:pt x="770" y="910"/>
                    <a:pt x="775" y="910"/>
                  </a:cubicBezTo>
                  <a:cubicBezTo>
                    <a:pt x="780" y="910"/>
                    <a:pt x="780" y="898"/>
                    <a:pt x="776" y="877"/>
                  </a:cubicBezTo>
                  <a:cubicBezTo>
                    <a:pt x="771" y="854"/>
                    <a:pt x="771" y="842"/>
                    <a:pt x="774" y="842"/>
                  </a:cubicBezTo>
                  <a:lnTo>
                    <a:pt x="774" y="842"/>
                  </a:lnTo>
                  <a:cubicBezTo>
                    <a:pt x="777" y="842"/>
                    <a:pt x="782" y="851"/>
                    <a:pt x="788" y="871"/>
                  </a:cubicBezTo>
                  <a:cubicBezTo>
                    <a:pt x="797" y="894"/>
                    <a:pt x="800" y="904"/>
                    <a:pt x="800" y="904"/>
                  </a:cubicBezTo>
                  <a:cubicBezTo>
                    <a:pt x="800" y="904"/>
                    <a:pt x="799" y="899"/>
                    <a:pt x="798" y="889"/>
                  </a:cubicBezTo>
                  <a:lnTo>
                    <a:pt x="816" y="880"/>
                  </a:lnTo>
                  <a:cubicBezTo>
                    <a:pt x="819" y="880"/>
                    <a:pt x="810" y="858"/>
                    <a:pt x="798" y="842"/>
                  </a:cubicBezTo>
                  <a:lnTo>
                    <a:pt x="798" y="842"/>
                  </a:lnTo>
                  <a:cubicBezTo>
                    <a:pt x="812" y="860"/>
                    <a:pt x="825" y="872"/>
                    <a:pt x="830" y="872"/>
                  </a:cubicBezTo>
                  <a:cubicBezTo>
                    <a:pt x="834" y="872"/>
                    <a:pt x="834" y="865"/>
                    <a:pt x="826" y="849"/>
                  </a:cubicBezTo>
                  <a:lnTo>
                    <a:pt x="829" y="845"/>
                  </a:lnTo>
                  <a:cubicBezTo>
                    <a:pt x="832" y="842"/>
                    <a:pt x="832" y="842"/>
                    <a:pt x="823" y="823"/>
                  </a:cubicBezTo>
                  <a:cubicBezTo>
                    <a:pt x="819" y="817"/>
                    <a:pt x="819" y="815"/>
                    <a:pt x="821" y="815"/>
                  </a:cubicBezTo>
                  <a:lnTo>
                    <a:pt x="821" y="815"/>
                  </a:lnTo>
                  <a:cubicBezTo>
                    <a:pt x="824" y="815"/>
                    <a:pt x="834" y="825"/>
                    <a:pt x="845" y="833"/>
                  </a:cubicBezTo>
                  <a:cubicBezTo>
                    <a:pt x="855" y="843"/>
                    <a:pt x="867" y="853"/>
                    <a:pt x="869" y="853"/>
                  </a:cubicBezTo>
                  <a:cubicBezTo>
                    <a:pt x="870" y="853"/>
                    <a:pt x="868" y="851"/>
                    <a:pt x="863" y="845"/>
                  </a:cubicBezTo>
                  <a:cubicBezTo>
                    <a:pt x="851" y="830"/>
                    <a:pt x="841" y="811"/>
                    <a:pt x="829" y="792"/>
                  </a:cubicBezTo>
                  <a:cubicBezTo>
                    <a:pt x="825" y="786"/>
                    <a:pt x="824" y="783"/>
                    <a:pt x="826" y="783"/>
                  </a:cubicBezTo>
                  <a:cubicBezTo>
                    <a:pt x="829" y="783"/>
                    <a:pt x="840" y="792"/>
                    <a:pt x="848" y="805"/>
                  </a:cubicBezTo>
                  <a:cubicBezTo>
                    <a:pt x="857" y="817"/>
                    <a:pt x="866" y="827"/>
                    <a:pt x="882" y="830"/>
                  </a:cubicBezTo>
                  <a:cubicBezTo>
                    <a:pt x="885" y="827"/>
                    <a:pt x="892" y="823"/>
                    <a:pt x="876" y="808"/>
                  </a:cubicBezTo>
                  <a:cubicBezTo>
                    <a:pt x="864" y="798"/>
                    <a:pt x="869" y="786"/>
                    <a:pt x="881" y="786"/>
                  </a:cubicBezTo>
                  <a:cubicBezTo>
                    <a:pt x="884" y="786"/>
                    <a:pt x="888" y="787"/>
                    <a:pt x="892" y="789"/>
                  </a:cubicBezTo>
                  <a:cubicBezTo>
                    <a:pt x="892" y="789"/>
                    <a:pt x="895" y="786"/>
                    <a:pt x="898" y="786"/>
                  </a:cubicBezTo>
                  <a:cubicBezTo>
                    <a:pt x="901" y="783"/>
                    <a:pt x="885" y="767"/>
                    <a:pt x="888" y="764"/>
                  </a:cubicBezTo>
                  <a:cubicBezTo>
                    <a:pt x="888" y="764"/>
                    <a:pt x="888" y="761"/>
                    <a:pt x="876" y="745"/>
                  </a:cubicBezTo>
                  <a:cubicBezTo>
                    <a:pt x="876" y="744"/>
                    <a:pt x="876" y="743"/>
                    <a:pt x="877" y="743"/>
                  </a:cubicBezTo>
                  <a:cubicBezTo>
                    <a:pt x="880" y="743"/>
                    <a:pt x="885" y="746"/>
                    <a:pt x="898" y="755"/>
                  </a:cubicBezTo>
                  <a:cubicBezTo>
                    <a:pt x="880" y="740"/>
                    <a:pt x="871" y="733"/>
                    <a:pt x="873" y="733"/>
                  </a:cubicBezTo>
                  <a:lnTo>
                    <a:pt x="873" y="733"/>
                  </a:lnTo>
                  <a:cubicBezTo>
                    <a:pt x="874" y="733"/>
                    <a:pt x="883" y="738"/>
                    <a:pt x="901" y="748"/>
                  </a:cubicBezTo>
                  <a:cubicBezTo>
                    <a:pt x="918" y="759"/>
                    <a:pt x="926" y="764"/>
                    <a:pt x="927" y="764"/>
                  </a:cubicBezTo>
                  <a:cubicBezTo>
                    <a:pt x="928" y="764"/>
                    <a:pt x="920" y="758"/>
                    <a:pt x="904" y="745"/>
                  </a:cubicBezTo>
                  <a:cubicBezTo>
                    <a:pt x="895" y="736"/>
                    <a:pt x="891" y="732"/>
                    <a:pt x="893" y="732"/>
                  </a:cubicBezTo>
                  <a:lnTo>
                    <a:pt x="893" y="732"/>
                  </a:lnTo>
                  <a:cubicBezTo>
                    <a:pt x="894" y="732"/>
                    <a:pt x="899" y="735"/>
                    <a:pt x="907" y="739"/>
                  </a:cubicBezTo>
                  <a:cubicBezTo>
                    <a:pt x="914" y="744"/>
                    <a:pt x="919" y="747"/>
                    <a:pt x="920" y="747"/>
                  </a:cubicBezTo>
                  <a:cubicBezTo>
                    <a:pt x="921" y="747"/>
                    <a:pt x="918" y="743"/>
                    <a:pt x="907" y="736"/>
                  </a:cubicBezTo>
                  <a:cubicBezTo>
                    <a:pt x="886" y="718"/>
                    <a:pt x="871" y="704"/>
                    <a:pt x="877" y="704"/>
                  </a:cubicBezTo>
                  <a:cubicBezTo>
                    <a:pt x="880" y="704"/>
                    <a:pt x="886" y="707"/>
                    <a:pt x="898" y="714"/>
                  </a:cubicBezTo>
                  <a:cubicBezTo>
                    <a:pt x="898" y="714"/>
                    <a:pt x="901" y="711"/>
                    <a:pt x="882" y="698"/>
                  </a:cubicBezTo>
                  <a:cubicBezTo>
                    <a:pt x="864" y="687"/>
                    <a:pt x="856" y="681"/>
                    <a:pt x="857" y="681"/>
                  </a:cubicBezTo>
                  <a:lnTo>
                    <a:pt x="857" y="681"/>
                  </a:lnTo>
                  <a:cubicBezTo>
                    <a:pt x="858" y="681"/>
                    <a:pt x="867" y="686"/>
                    <a:pt x="885" y="695"/>
                  </a:cubicBezTo>
                  <a:cubicBezTo>
                    <a:pt x="902" y="703"/>
                    <a:pt x="912" y="707"/>
                    <a:pt x="914" y="707"/>
                  </a:cubicBezTo>
                  <a:cubicBezTo>
                    <a:pt x="918" y="707"/>
                    <a:pt x="909" y="701"/>
                    <a:pt x="888" y="689"/>
                  </a:cubicBezTo>
                  <a:cubicBezTo>
                    <a:pt x="888" y="689"/>
                    <a:pt x="878" y="681"/>
                    <a:pt x="884" y="681"/>
                  </a:cubicBezTo>
                  <a:cubicBezTo>
                    <a:pt x="885" y="681"/>
                    <a:pt x="888" y="681"/>
                    <a:pt x="892" y="682"/>
                  </a:cubicBezTo>
                  <a:cubicBezTo>
                    <a:pt x="894" y="683"/>
                    <a:pt x="898" y="683"/>
                    <a:pt x="901" y="683"/>
                  </a:cubicBezTo>
                  <a:cubicBezTo>
                    <a:pt x="921" y="683"/>
                    <a:pt x="939" y="675"/>
                    <a:pt x="904" y="664"/>
                  </a:cubicBezTo>
                  <a:lnTo>
                    <a:pt x="907" y="657"/>
                  </a:lnTo>
                  <a:cubicBezTo>
                    <a:pt x="911" y="658"/>
                    <a:pt x="914" y="658"/>
                    <a:pt x="917" y="658"/>
                  </a:cubicBezTo>
                  <a:cubicBezTo>
                    <a:pt x="929" y="658"/>
                    <a:pt x="926" y="653"/>
                    <a:pt x="910" y="645"/>
                  </a:cubicBezTo>
                  <a:lnTo>
                    <a:pt x="892" y="635"/>
                  </a:lnTo>
                  <a:lnTo>
                    <a:pt x="892" y="635"/>
                  </a:lnTo>
                  <a:cubicBezTo>
                    <a:pt x="909" y="641"/>
                    <a:pt x="925" y="646"/>
                    <a:pt x="932" y="646"/>
                  </a:cubicBezTo>
                  <a:cubicBezTo>
                    <a:pt x="934" y="646"/>
                    <a:pt x="935" y="645"/>
                    <a:pt x="935" y="645"/>
                  </a:cubicBezTo>
                  <a:cubicBezTo>
                    <a:pt x="935" y="642"/>
                    <a:pt x="935" y="642"/>
                    <a:pt x="917" y="632"/>
                  </a:cubicBezTo>
                  <a:cubicBezTo>
                    <a:pt x="895" y="629"/>
                    <a:pt x="895" y="626"/>
                    <a:pt x="898" y="623"/>
                  </a:cubicBezTo>
                  <a:cubicBezTo>
                    <a:pt x="910" y="623"/>
                    <a:pt x="926" y="626"/>
                    <a:pt x="939" y="632"/>
                  </a:cubicBezTo>
                  <a:lnTo>
                    <a:pt x="942" y="629"/>
                  </a:lnTo>
                  <a:cubicBezTo>
                    <a:pt x="915" y="621"/>
                    <a:pt x="905" y="617"/>
                    <a:pt x="909" y="617"/>
                  </a:cubicBezTo>
                  <a:cubicBezTo>
                    <a:pt x="911" y="617"/>
                    <a:pt x="916" y="618"/>
                    <a:pt x="923" y="620"/>
                  </a:cubicBezTo>
                  <a:cubicBezTo>
                    <a:pt x="929" y="621"/>
                    <a:pt x="934" y="621"/>
                    <a:pt x="937" y="621"/>
                  </a:cubicBezTo>
                  <a:cubicBezTo>
                    <a:pt x="945" y="621"/>
                    <a:pt x="945" y="619"/>
                    <a:pt x="945" y="617"/>
                  </a:cubicBezTo>
                  <a:cubicBezTo>
                    <a:pt x="937" y="614"/>
                    <a:pt x="936" y="613"/>
                    <a:pt x="937" y="613"/>
                  </a:cubicBezTo>
                  <a:cubicBezTo>
                    <a:pt x="939" y="613"/>
                    <a:pt x="945" y="615"/>
                    <a:pt x="945" y="617"/>
                  </a:cubicBezTo>
                  <a:lnTo>
                    <a:pt x="967" y="620"/>
                  </a:lnTo>
                  <a:cubicBezTo>
                    <a:pt x="970" y="620"/>
                    <a:pt x="973" y="621"/>
                    <a:pt x="974" y="621"/>
                  </a:cubicBezTo>
                  <a:cubicBezTo>
                    <a:pt x="978" y="621"/>
                    <a:pt x="963" y="616"/>
                    <a:pt x="945" y="614"/>
                  </a:cubicBezTo>
                  <a:cubicBezTo>
                    <a:pt x="945" y="614"/>
                    <a:pt x="948" y="607"/>
                    <a:pt x="948" y="604"/>
                  </a:cubicBezTo>
                  <a:cubicBezTo>
                    <a:pt x="948" y="601"/>
                    <a:pt x="951" y="598"/>
                    <a:pt x="929" y="598"/>
                  </a:cubicBezTo>
                  <a:cubicBezTo>
                    <a:pt x="907" y="592"/>
                    <a:pt x="888" y="588"/>
                    <a:pt x="888" y="585"/>
                  </a:cubicBezTo>
                  <a:lnTo>
                    <a:pt x="888" y="585"/>
                  </a:lnTo>
                  <a:cubicBezTo>
                    <a:pt x="904" y="588"/>
                    <a:pt x="921" y="592"/>
                    <a:pt x="927" y="592"/>
                  </a:cubicBezTo>
                  <a:cubicBezTo>
                    <a:pt x="928" y="592"/>
                    <a:pt x="929" y="592"/>
                    <a:pt x="929" y="592"/>
                  </a:cubicBezTo>
                  <a:cubicBezTo>
                    <a:pt x="930" y="591"/>
                    <a:pt x="933" y="590"/>
                    <a:pt x="936" y="590"/>
                  </a:cubicBezTo>
                  <a:cubicBezTo>
                    <a:pt x="943" y="590"/>
                    <a:pt x="951" y="592"/>
                    <a:pt x="951" y="592"/>
                  </a:cubicBezTo>
                  <a:cubicBezTo>
                    <a:pt x="961" y="595"/>
                    <a:pt x="967" y="596"/>
                    <a:pt x="971" y="596"/>
                  </a:cubicBezTo>
                  <a:cubicBezTo>
                    <a:pt x="984" y="596"/>
                    <a:pt x="971" y="584"/>
                    <a:pt x="954" y="579"/>
                  </a:cubicBezTo>
                  <a:cubicBezTo>
                    <a:pt x="927" y="571"/>
                    <a:pt x="919" y="567"/>
                    <a:pt x="929" y="567"/>
                  </a:cubicBezTo>
                  <a:cubicBezTo>
                    <a:pt x="934" y="567"/>
                    <a:pt x="944" y="568"/>
                    <a:pt x="957" y="570"/>
                  </a:cubicBezTo>
                  <a:cubicBezTo>
                    <a:pt x="965" y="571"/>
                    <a:pt x="970" y="571"/>
                    <a:pt x="972" y="571"/>
                  </a:cubicBezTo>
                  <a:cubicBezTo>
                    <a:pt x="983" y="571"/>
                    <a:pt x="946" y="561"/>
                    <a:pt x="898" y="551"/>
                  </a:cubicBezTo>
                  <a:lnTo>
                    <a:pt x="835" y="538"/>
                  </a:lnTo>
                  <a:lnTo>
                    <a:pt x="835" y="538"/>
                  </a:lnTo>
                  <a:lnTo>
                    <a:pt x="898" y="548"/>
                  </a:lnTo>
                  <a:cubicBezTo>
                    <a:pt x="931" y="551"/>
                    <a:pt x="951" y="553"/>
                    <a:pt x="961" y="553"/>
                  </a:cubicBezTo>
                  <a:cubicBezTo>
                    <a:pt x="976" y="553"/>
                    <a:pt x="966" y="549"/>
                    <a:pt x="942" y="541"/>
                  </a:cubicBezTo>
                  <a:cubicBezTo>
                    <a:pt x="930" y="535"/>
                    <a:pt x="924" y="533"/>
                    <a:pt x="927" y="533"/>
                  </a:cubicBezTo>
                  <a:cubicBezTo>
                    <a:pt x="929" y="533"/>
                    <a:pt x="934" y="534"/>
                    <a:pt x="942" y="535"/>
                  </a:cubicBezTo>
                  <a:cubicBezTo>
                    <a:pt x="964" y="535"/>
                    <a:pt x="964" y="532"/>
                    <a:pt x="964" y="523"/>
                  </a:cubicBezTo>
                  <a:cubicBezTo>
                    <a:pt x="967" y="513"/>
                    <a:pt x="967" y="510"/>
                    <a:pt x="945" y="507"/>
                  </a:cubicBezTo>
                  <a:lnTo>
                    <a:pt x="945" y="501"/>
                  </a:lnTo>
                  <a:cubicBezTo>
                    <a:pt x="980" y="498"/>
                    <a:pt x="973" y="494"/>
                    <a:pt x="947" y="494"/>
                  </a:cubicBezTo>
                  <a:cubicBezTo>
                    <a:pt x="941" y="494"/>
                    <a:pt x="934" y="494"/>
                    <a:pt x="926" y="494"/>
                  </a:cubicBezTo>
                  <a:lnTo>
                    <a:pt x="926" y="488"/>
                  </a:lnTo>
                  <a:lnTo>
                    <a:pt x="945" y="488"/>
                  </a:lnTo>
                  <a:cubicBezTo>
                    <a:pt x="967" y="488"/>
                    <a:pt x="967" y="482"/>
                    <a:pt x="967" y="454"/>
                  </a:cubicBezTo>
                  <a:cubicBezTo>
                    <a:pt x="967" y="431"/>
                    <a:pt x="965" y="423"/>
                    <a:pt x="948" y="423"/>
                  </a:cubicBezTo>
                  <a:cubicBezTo>
                    <a:pt x="942" y="423"/>
                    <a:pt x="934" y="424"/>
                    <a:pt x="923" y="426"/>
                  </a:cubicBezTo>
                  <a:cubicBezTo>
                    <a:pt x="912" y="426"/>
                    <a:pt x="904" y="427"/>
                    <a:pt x="899" y="427"/>
                  </a:cubicBezTo>
                  <a:cubicBezTo>
                    <a:pt x="885" y="427"/>
                    <a:pt x="893" y="424"/>
                    <a:pt x="923" y="419"/>
                  </a:cubicBezTo>
                  <a:cubicBezTo>
                    <a:pt x="941" y="417"/>
                    <a:pt x="956" y="412"/>
                    <a:pt x="950" y="412"/>
                  </a:cubicBezTo>
                  <a:cubicBezTo>
                    <a:pt x="949" y="412"/>
                    <a:pt x="946" y="412"/>
                    <a:pt x="942" y="413"/>
                  </a:cubicBezTo>
                  <a:cubicBezTo>
                    <a:pt x="942" y="413"/>
                    <a:pt x="942" y="407"/>
                    <a:pt x="964" y="400"/>
                  </a:cubicBezTo>
                  <a:cubicBezTo>
                    <a:pt x="990" y="387"/>
                    <a:pt x="987" y="383"/>
                    <a:pt x="976" y="383"/>
                  </a:cubicBezTo>
                  <a:cubicBezTo>
                    <a:pt x="972" y="383"/>
                    <a:pt x="966" y="384"/>
                    <a:pt x="961" y="385"/>
                  </a:cubicBezTo>
                  <a:cubicBezTo>
                    <a:pt x="944" y="390"/>
                    <a:pt x="937" y="392"/>
                    <a:pt x="937" y="392"/>
                  </a:cubicBezTo>
                  <a:cubicBezTo>
                    <a:pt x="935" y="392"/>
                    <a:pt x="947" y="387"/>
                    <a:pt x="961" y="382"/>
                  </a:cubicBezTo>
                  <a:cubicBezTo>
                    <a:pt x="977" y="376"/>
                    <a:pt x="993" y="368"/>
                    <a:pt x="985" y="368"/>
                  </a:cubicBezTo>
                  <a:cubicBezTo>
                    <a:pt x="984" y="368"/>
                    <a:pt x="982" y="369"/>
                    <a:pt x="979" y="369"/>
                  </a:cubicBezTo>
                  <a:cubicBezTo>
                    <a:pt x="977" y="369"/>
                    <a:pt x="975" y="369"/>
                    <a:pt x="974" y="369"/>
                  </a:cubicBezTo>
                  <a:cubicBezTo>
                    <a:pt x="953" y="369"/>
                    <a:pt x="936" y="355"/>
                    <a:pt x="973" y="344"/>
                  </a:cubicBezTo>
                  <a:lnTo>
                    <a:pt x="973" y="338"/>
                  </a:lnTo>
                  <a:cubicBezTo>
                    <a:pt x="967" y="340"/>
                    <a:pt x="962" y="340"/>
                    <a:pt x="959" y="340"/>
                  </a:cubicBezTo>
                  <a:cubicBezTo>
                    <a:pt x="951" y="340"/>
                    <a:pt x="950" y="336"/>
                    <a:pt x="948" y="331"/>
                  </a:cubicBezTo>
                  <a:cubicBezTo>
                    <a:pt x="945" y="325"/>
                    <a:pt x="945" y="322"/>
                    <a:pt x="964" y="313"/>
                  </a:cubicBezTo>
                  <a:cubicBezTo>
                    <a:pt x="986" y="310"/>
                    <a:pt x="986" y="306"/>
                    <a:pt x="964" y="306"/>
                  </a:cubicBezTo>
                  <a:cubicBezTo>
                    <a:pt x="964" y="306"/>
                    <a:pt x="963" y="306"/>
                    <a:pt x="962" y="306"/>
                  </a:cubicBezTo>
                  <a:cubicBezTo>
                    <a:pt x="955" y="306"/>
                    <a:pt x="928" y="313"/>
                    <a:pt x="921" y="313"/>
                  </a:cubicBezTo>
                  <a:cubicBezTo>
                    <a:pt x="920" y="313"/>
                    <a:pt x="920" y="313"/>
                    <a:pt x="920" y="313"/>
                  </a:cubicBezTo>
                  <a:cubicBezTo>
                    <a:pt x="907" y="319"/>
                    <a:pt x="892" y="322"/>
                    <a:pt x="879" y="322"/>
                  </a:cubicBezTo>
                  <a:lnTo>
                    <a:pt x="898" y="316"/>
                  </a:lnTo>
                  <a:lnTo>
                    <a:pt x="939" y="297"/>
                  </a:lnTo>
                  <a:cubicBezTo>
                    <a:pt x="937" y="295"/>
                    <a:pt x="936" y="294"/>
                    <a:pt x="933" y="294"/>
                  </a:cubicBezTo>
                  <a:cubicBezTo>
                    <a:pt x="931" y="294"/>
                    <a:pt x="926" y="295"/>
                    <a:pt x="917" y="300"/>
                  </a:cubicBezTo>
                  <a:cubicBezTo>
                    <a:pt x="932" y="288"/>
                    <a:pt x="932" y="284"/>
                    <a:pt x="929" y="278"/>
                  </a:cubicBezTo>
                  <a:cubicBezTo>
                    <a:pt x="927" y="274"/>
                    <a:pt x="926" y="269"/>
                    <a:pt x="918" y="269"/>
                  </a:cubicBezTo>
                  <a:cubicBezTo>
                    <a:pt x="915" y="269"/>
                    <a:pt x="911" y="270"/>
                    <a:pt x="904" y="272"/>
                  </a:cubicBezTo>
                  <a:cubicBezTo>
                    <a:pt x="932" y="256"/>
                    <a:pt x="932" y="240"/>
                    <a:pt x="916" y="240"/>
                  </a:cubicBezTo>
                  <a:cubicBezTo>
                    <a:pt x="910" y="240"/>
                    <a:pt x="902" y="242"/>
                    <a:pt x="892" y="247"/>
                  </a:cubicBezTo>
                  <a:cubicBezTo>
                    <a:pt x="883" y="252"/>
                    <a:pt x="879" y="255"/>
                    <a:pt x="877" y="255"/>
                  </a:cubicBezTo>
                  <a:cubicBezTo>
                    <a:pt x="876" y="255"/>
                    <a:pt x="880" y="251"/>
                    <a:pt x="888" y="244"/>
                  </a:cubicBezTo>
                  <a:cubicBezTo>
                    <a:pt x="897" y="235"/>
                    <a:pt x="901" y="231"/>
                    <a:pt x="899" y="231"/>
                  </a:cubicBezTo>
                  <a:lnTo>
                    <a:pt x="899" y="231"/>
                  </a:lnTo>
                  <a:cubicBezTo>
                    <a:pt x="898" y="231"/>
                    <a:pt x="894" y="233"/>
                    <a:pt x="885" y="237"/>
                  </a:cubicBezTo>
                  <a:cubicBezTo>
                    <a:pt x="882" y="239"/>
                    <a:pt x="880" y="239"/>
                    <a:pt x="878" y="239"/>
                  </a:cubicBezTo>
                  <a:cubicBezTo>
                    <a:pt x="872" y="239"/>
                    <a:pt x="885" y="228"/>
                    <a:pt x="898" y="216"/>
                  </a:cubicBezTo>
                  <a:cubicBezTo>
                    <a:pt x="923" y="198"/>
                    <a:pt x="928" y="191"/>
                    <a:pt x="922" y="191"/>
                  </a:cubicBezTo>
                  <a:cubicBezTo>
                    <a:pt x="920" y="191"/>
                    <a:pt x="916" y="192"/>
                    <a:pt x="910" y="194"/>
                  </a:cubicBezTo>
                  <a:cubicBezTo>
                    <a:pt x="901" y="196"/>
                    <a:pt x="895" y="197"/>
                    <a:pt x="891" y="197"/>
                  </a:cubicBezTo>
                  <a:cubicBezTo>
                    <a:pt x="886" y="197"/>
                    <a:pt x="884" y="195"/>
                    <a:pt x="882" y="194"/>
                  </a:cubicBezTo>
                  <a:cubicBezTo>
                    <a:pt x="863" y="200"/>
                    <a:pt x="860" y="197"/>
                    <a:pt x="845" y="212"/>
                  </a:cubicBezTo>
                  <a:cubicBezTo>
                    <a:pt x="835" y="222"/>
                    <a:pt x="823" y="228"/>
                    <a:pt x="810" y="237"/>
                  </a:cubicBezTo>
                  <a:cubicBezTo>
                    <a:pt x="806" y="240"/>
                    <a:pt x="803" y="241"/>
                    <a:pt x="802" y="241"/>
                  </a:cubicBezTo>
                  <a:cubicBezTo>
                    <a:pt x="798" y="241"/>
                    <a:pt x="806" y="234"/>
                    <a:pt x="809" y="234"/>
                  </a:cubicBezTo>
                  <a:cubicBezTo>
                    <a:pt x="809" y="234"/>
                    <a:pt x="810" y="234"/>
                    <a:pt x="810" y="234"/>
                  </a:cubicBezTo>
                  <a:cubicBezTo>
                    <a:pt x="829" y="225"/>
                    <a:pt x="829" y="225"/>
                    <a:pt x="841" y="209"/>
                  </a:cubicBezTo>
                  <a:cubicBezTo>
                    <a:pt x="857" y="190"/>
                    <a:pt x="851" y="187"/>
                    <a:pt x="851" y="184"/>
                  </a:cubicBezTo>
                  <a:lnTo>
                    <a:pt x="841" y="175"/>
                  </a:lnTo>
                  <a:cubicBezTo>
                    <a:pt x="847" y="160"/>
                    <a:pt x="848" y="153"/>
                    <a:pt x="845" y="153"/>
                  </a:cubicBezTo>
                  <a:cubicBezTo>
                    <a:pt x="843" y="153"/>
                    <a:pt x="838" y="156"/>
                    <a:pt x="832" y="162"/>
                  </a:cubicBezTo>
                  <a:cubicBezTo>
                    <a:pt x="830" y="165"/>
                    <a:pt x="828" y="167"/>
                    <a:pt x="827" y="168"/>
                  </a:cubicBezTo>
                  <a:lnTo>
                    <a:pt x="827" y="168"/>
                  </a:lnTo>
                  <a:cubicBezTo>
                    <a:pt x="836" y="150"/>
                    <a:pt x="827" y="136"/>
                    <a:pt x="813" y="136"/>
                  </a:cubicBezTo>
                  <a:cubicBezTo>
                    <a:pt x="806" y="136"/>
                    <a:pt x="797" y="140"/>
                    <a:pt x="788" y="150"/>
                  </a:cubicBezTo>
                  <a:lnTo>
                    <a:pt x="801" y="134"/>
                  </a:lnTo>
                  <a:cubicBezTo>
                    <a:pt x="816" y="115"/>
                    <a:pt x="813" y="115"/>
                    <a:pt x="807" y="109"/>
                  </a:cubicBezTo>
                  <a:cubicBezTo>
                    <a:pt x="806" y="109"/>
                    <a:pt x="806" y="108"/>
                    <a:pt x="804" y="108"/>
                  </a:cubicBezTo>
                  <a:cubicBezTo>
                    <a:pt x="800" y="108"/>
                    <a:pt x="790" y="111"/>
                    <a:pt x="782" y="111"/>
                  </a:cubicBezTo>
                  <a:cubicBezTo>
                    <a:pt x="778" y="111"/>
                    <a:pt x="775" y="111"/>
                    <a:pt x="772" y="109"/>
                  </a:cubicBezTo>
                  <a:cubicBezTo>
                    <a:pt x="768" y="105"/>
                    <a:pt x="764" y="102"/>
                    <a:pt x="759" y="102"/>
                  </a:cubicBezTo>
                  <a:cubicBezTo>
                    <a:pt x="754" y="102"/>
                    <a:pt x="748" y="105"/>
                    <a:pt x="741" y="115"/>
                  </a:cubicBezTo>
                  <a:cubicBezTo>
                    <a:pt x="741" y="112"/>
                    <a:pt x="741" y="112"/>
                    <a:pt x="751" y="93"/>
                  </a:cubicBezTo>
                  <a:cubicBezTo>
                    <a:pt x="763" y="78"/>
                    <a:pt x="760" y="75"/>
                    <a:pt x="757" y="75"/>
                  </a:cubicBezTo>
                  <a:cubicBezTo>
                    <a:pt x="757" y="74"/>
                    <a:pt x="756" y="74"/>
                    <a:pt x="756" y="74"/>
                  </a:cubicBezTo>
                  <a:cubicBezTo>
                    <a:pt x="752" y="74"/>
                    <a:pt x="744" y="92"/>
                    <a:pt x="735" y="109"/>
                  </a:cubicBezTo>
                  <a:cubicBezTo>
                    <a:pt x="731" y="118"/>
                    <a:pt x="728" y="122"/>
                    <a:pt x="726" y="122"/>
                  </a:cubicBezTo>
                  <a:cubicBezTo>
                    <a:pt x="724" y="122"/>
                    <a:pt x="724" y="116"/>
                    <a:pt x="725" y="103"/>
                  </a:cubicBezTo>
                  <a:cubicBezTo>
                    <a:pt x="729" y="90"/>
                    <a:pt x="725" y="82"/>
                    <a:pt x="719" y="82"/>
                  </a:cubicBezTo>
                  <a:cubicBezTo>
                    <a:pt x="714" y="82"/>
                    <a:pt x="709" y="86"/>
                    <a:pt x="704" y="93"/>
                  </a:cubicBezTo>
                  <a:cubicBezTo>
                    <a:pt x="700" y="90"/>
                    <a:pt x="697" y="90"/>
                    <a:pt x="707" y="68"/>
                  </a:cubicBezTo>
                  <a:cubicBezTo>
                    <a:pt x="709" y="57"/>
                    <a:pt x="711" y="42"/>
                    <a:pt x="707" y="42"/>
                  </a:cubicBezTo>
                  <a:cubicBezTo>
                    <a:pt x="704" y="42"/>
                    <a:pt x="699" y="48"/>
                    <a:pt x="691" y="62"/>
                  </a:cubicBezTo>
                  <a:cubicBezTo>
                    <a:pt x="688" y="59"/>
                    <a:pt x="688" y="59"/>
                    <a:pt x="694" y="40"/>
                  </a:cubicBezTo>
                  <a:cubicBezTo>
                    <a:pt x="696" y="27"/>
                    <a:pt x="700" y="15"/>
                    <a:pt x="699" y="15"/>
                  </a:cubicBezTo>
                  <a:lnTo>
                    <a:pt x="699" y="15"/>
                  </a:lnTo>
                  <a:cubicBezTo>
                    <a:pt x="699" y="15"/>
                    <a:pt x="696" y="21"/>
                    <a:pt x="688" y="37"/>
                  </a:cubicBezTo>
                  <a:cubicBezTo>
                    <a:pt x="682" y="45"/>
                    <a:pt x="678" y="49"/>
                    <a:pt x="674" y="49"/>
                  </a:cubicBezTo>
                  <a:cubicBezTo>
                    <a:pt x="668" y="49"/>
                    <a:pt x="665" y="42"/>
                    <a:pt x="663" y="28"/>
                  </a:cubicBezTo>
                  <a:cubicBezTo>
                    <a:pt x="660" y="28"/>
                    <a:pt x="657" y="28"/>
                    <a:pt x="650" y="46"/>
                  </a:cubicBezTo>
                  <a:cubicBezTo>
                    <a:pt x="650" y="46"/>
                    <a:pt x="650" y="47"/>
                    <a:pt x="650" y="47"/>
                  </a:cubicBezTo>
                  <a:lnTo>
                    <a:pt x="650" y="47"/>
                  </a:lnTo>
                  <a:cubicBezTo>
                    <a:pt x="651" y="39"/>
                    <a:pt x="652" y="35"/>
                    <a:pt x="651" y="35"/>
                  </a:cubicBezTo>
                  <a:lnTo>
                    <a:pt x="651" y="35"/>
                  </a:lnTo>
                  <a:cubicBezTo>
                    <a:pt x="650" y="35"/>
                    <a:pt x="647" y="45"/>
                    <a:pt x="641" y="65"/>
                  </a:cubicBezTo>
                  <a:cubicBezTo>
                    <a:pt x="638" y="75"/>
                    <a:pt x="635" y="79"/>
                    <a:pt x="635" y="79"/>
                  </a:cubicBezTo>
                  <a:cubicBezTo>
                    <a:pt x="634" y="79"/>
                    <a:pt x="635" y="75"/>
                    <a:pt x="638" y="65"/>
                  </a:cubicBezTo>
                  <a:cubicBezTo>
                    <a:pt x="638" y="43"/>
                    <a:pt x="635" y="43"/>
                    <a:pt x="635" y="43"/>
                  </a:cubicBezTo>
                  <a:cubicBezTo>
                    <a:pt x="634" y="43"/>
                    <a:pt x="634" y="43"/>
                    <a:pt x="633" y="43"/>
                  </a:cubicBezTo>
                  <a:cubicBezTo>
                    <a:pt x="628" y="43"/>
                    <a:pt x="612" y="53"/>
                    <a:pt x="598" y="53"/>
                  </a:cubicBezTo>
                  <a:cubicBezTo>
                    <a:pt x="597" y="53"/>
                    <a:pt x="595" y="53"/>
                    <a:pt x="594" y="53"/>
                  </a:cubicBezTo>
                  <a:cubicBezTo>
                    <a:pt x="585" y="51"/>
                    <a:pt x="578" y="50"/>
                    <a:pt x="573" y="50"/>
                  </a:cubicBezTo>
                  <a:cubicBezTo>
                    <a:pt x="563" y="50"/>
                    <a:pt x="558" y="54"/>
                    <a:pt x="556" y="68"/>
                  </a:cubicBezTo>
                  <a:cubicBezTo>
                    <a:pt x="553" y="77"/>
                    <a:pt x="552" y="82"/>
                    <a:pt x="551" y="82"/>
                  </a:cubicBezTo>
                  <a:cubicBezTo>
                    <a:pt x="550" y="82"/>
                    <a:pt x="550" y="77"/>
                    <a:pt x="550" y="65"/>
                  </a:cubicBezTo>
                  <a:cubicBezTo>
                    <a:pt x="547" y="46"/>
                    <a:pt x="544" y="46"/>
                    <a:pt x="541" y="43"/>
                  </a:cubicBezTo>
                  <a:cubicBezTo>
                    <a:pt x="537" y="43"/>
                    <a:pt x="534" y="43"/>
                    <a:pt x="534" y="24"/>
                  </a:cubicBezTo>
                  <a:cubicBezTo>
                    <a:pt x="531" y="43"/>
                    <a:pt x="531" y="43"/>
                    <a:pt x="528" y="43"/>
                  </a:cubicBezTo>
                  <a:cubicBezTo>
                    <a:pt x="528" y="32"/>
                    <a:pt x="527" y="27"/>
                    <a:pt x="526" y="27"/>
                  </a:cubicBezTo>
                  <a:cubicBezTo>
                    <a:pt x="525" y="27"/>
                    <a:pt x="523" y="32"/>
                    <a:pt x="522" y="43"/>
                  </a:cubicBezTo>
                  <a:cubicBezTo>
                    <a:pt x="520" y="64"/>
                    <a:pt x="519" y="74"/>
                    <a:pt x="519" y="74"/>
                  </a:cubicBezTo>
                  <a:cubicBezTo>
                    <a:pt x="519" y="74"/>
                    <a:pt x="519" y="64"/>
                    <a:pt x="519" y="43"/>
                  </a:cubicBezTo>
                  <a:cubicBezTo>
                    <a:pt x="519" y="28"/>
                    <a:pt x="512" y="12"/>
                    <a:pt x="511" y="12"/>
                  </a:cubicBezTo>
                  <a:lnTo>
                    <a:pt x="511" y="12"/>
                  </a:lnTo>
                  <a:cubicBezTo>
                    <a:pt x="510" y="12"/>
                    <a:pt x="511" y="15"/>
                    <a:pt x="512" y="21"/>
                  </a:cubicBezTo>
                  <a:cubicBezTo>
                    <a:pt x="512" y="43"/>
                    <a:pt x="503" y="43"/>
                    <a:pt x="500" y="62"/>
                  </a:cubicBezTo>
                  <a:cubicBezTo>
                    <a:pt x="497" y="62"/>
                    <a:pt x="494" y="62"/>
                    <a:pt x="494" y="43"/>
                  </a:cubicBezTo>
                  <a:cubicBezTo>
                    <a:pt x="493" y="37"/>
                    <a:pt x="491" y="34"/>
                    <a:pt x="488" y="34"/>
                  </a:cubicBezTo>
                  <a:cubicBezTo>
                    <a:pt x="482" y="34"/>
                    <a:pt x="474" y="49"/>
                    <a:pt x="472" y="62"/>
                  </a:cubicBezTo>
                  <a:cubicBezTo>
                    <a:pt x="473" y="73"/>
                    <a:pt x="473" y="78"/>
                    <a:pt x="472" y="78"/>
                  </a:cubicBezTo>
                  <a:cubicBezTo>
                    <a:pt x="472" y="78"/>
                    <a:pt x="470" y="73"/>
                    <a:pt x="469" y="62"/>
                  </a:cubicBezTo>
                  <a:cubicBezTo>
                    <a:pt x="469" y="43"/>
                    <a:pt x="462" y="43"/>
                    <a:pt x="459" y="43"/>
                  </a:cubicBezTo>
                  <a:cubicBezTo>
                    <a:pt x="459" y="50"/>
                    <a:pt x="459" y="52"/>
                    <a:pt x="458" y="52"/>
                  </a:cubicBezTo>
                  <a:cubicBezTo>
                    <a:pt x="458" y="52"/>
                    <a:pt x="456" y="37"/>
                    <a:pt x="456" y="21"/>
                  </a:cubicBezTo>
                  <a:cubicBezTo>
                    <a:pt x="456" y="5"/>
                    <a:pt x="454" y="1"/>
                    <a:pt x="451" y="1"/>
                  </a:cubicBezTo>
                  <a:close/>
                  <a:moveTo>
                    <a:pt x="136" y="946"/>
                  </a:moveTo>
                  <a:cubicBezTo>
                    <a:pt x="124" y="952"/>
                    <a:pt x="111" y="961"/>
                    <a:pt x="102" y="974"/>
                  </a:cubicBezTo>
                  <a:lnTo>
                    <a:pt x="108" y="977"/>
                  </a:lnTo>
                  <a:cubicBezTo>
                    <a:pt x="108" y="977"/>
                    <a:pt x="109" y="977"/>
                    <a:pt x="109" y="977"/>
                  </a:cubicBezTo>
                  <a:cubicBezTo>
                    <a:pt x="113" y="977"/>
                    <a:pt x="125" y="963"/>
                    <a:pt x="139" y="949"/>
                  </a:cubicBezTo>
                  <a:lnTo>
                    <a:pt x="136" y="9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2615;p52"/>
            <p:cNvSpPr/>
            <p:nvPr/>
          </p:nvSpPr>
          <p:spPr>
            <a:xfrm>
              <a:off x="4342225" y="2278125"/>
              <a:ext cx="31775" cy="24425"/>
            </a:xfrm>
            <a:custGeom>
              <a:avLst/>
              <a:gdLst/>
              <a:ahLst/>
              <a:cxnLst/>
              <a:rect l="l" t="t" r="r" b="b"/>
              <a:pathLst>
                <a:path w="1271" h="977" extrusionOk="0">
                  <a:moveTo>
                    <a:pt x="650" y="57"/>
                  </a:moveTo>
                  <a:cubicBezTo>
                    <a:pt x="650" y="59"/>
                    <a:pt x="650" y="61"/>
                    <a:pt x="648" y="68"/>
                  </a:cubicBezTo>
                  <a:cubicBezTo>
                    <a:pt x="649" y="64"/>
                    <a:pt x="649" y="60"/>
                    <a:pt x="650" y="57"/>
                  </a:cubicBezTo>
                  <a:close/>
                  <a:moveTo>
                    <a:pt x="200" y="86"/>
                  </a:moveTo>
                  <a:cubicBezTo>
                    <a:pt x="200" y="86"/>
                    <a:pt x="204" y="91"/>
                    <a:pt x="214" y="104"/>
                  </a:cubicBezTo>
                  <a:lnTo>
                    <a:pt x="214" y="104"/>
                  </a:lnTo>
                  <a:cubicBezTo>
                    <a:pt x="213" y="102"/>
                    <a:pt x="211" y="99"/>
                    <a:pt x="209" y="96"/>
                  </a:cubicBezTo>
                  <a:cubicBezTo>
                    <a:pt x="203" y="90"/>
                    <a:pt x="200" y="86"/>
                    <a:pt x="200" y="86"/>
                  </a:cubicBezTo>
                  <a:close/>
                  <a:moveTo>
                    <a:pt x="573" y="90"/>
                  </a:moveTo>
                  <a:cubicBezTo>
                    <a:pt x="573" y="105"/>
                    <a:pt x="570" y="118"/>
                    <a:pt x="567" y="134"/>
                  </a:cubicBezTo>
                  <a:lnTo>
                    <a:pt x="564" y="130"/>
                  </a:lnTo>
                  <a:cubicBezTo>
                    <a:pt x="567" y="112"/>
                    <a:pt x="567" y="90"/>
                    <a:pt x="570" y="90"/>
                  </a:cubicBezTo>
                  <a:close/>
                  <a:moveTo>
                    <a:pt x="695" y="110"/>
                  </a:moveTo>
                  <a:cubicBezTo>
                    <a:pt x="696" y="110"/>
                    <a:pt x="697" y="111"/>
                    <a:pt x="698" y="112"/>
                  </a:cubicBezTo>
                  <a:cubicBezTo>
                    <a:pt x="692" y="134"/>
                    <a:pt x="683" y="149"/>
                    <a:pt x="679" y="149"/>
                  </a:cubicBezTo>
                  <a:cubicBezTo>
                    <a:pt x="673" y="146"/>
                    <a:pt x="673" y="146"/>
                    <a:pt x="683" y="127"/>
                  </a:cubicBezTo>
                  <a:cubicBezTo>
                    <a:pt x="689" y="114"/>
                    <a:pt x="693" y="110"/>
                    <a:pt x="695" y="110"/>
                  </a:cubicBezTo>
                  <a:close/>
                  <a:moveTo>
                    <a:pt x="219" y="168"/>
                  </a:moveTo>
                  <a:cubicBezTo>
                    <a:pt x="217" y="168"/>
                    <a:pt x="222" y="176"/>
                    <a:pt x="222" y="176"/>
                  </a:cubicBezTo>
                  <a:cubicBezTo>
                    <a:pt x="223" y="176"/>
                    <a:pt x="222" y="174"/>
                    <a:pt x="219" y="168"/>
                  </a:cubicBezTo>
                  <a:close/>
                  <a:moveTo>
                    <a:pt x="250" y="171"/>
                  </a:moveTo>
                  <a:lnTo>
                    <a:pt x="263" y="187"/>
                  </a:lnTo>
                  <a:lnTo>
                    <a:pt x="263" y="190"/>
                  </a:lnTo>
                  <a:cubicBezTo>
                    <a:pt x="260" y="190"/>
                    <a:pt x="260" y="190"/>
                    <a:pt x="247" y="174"/>
                  </a:cubicBezTo>
                  <a:lnTo>
                    <a:pt x="250" y="171"/>
                  </a:lnTo>
                  <a:close/>
                  <a:moveTo>
                    <a:pt x="270" y="160"/>
                  </a:moveTo>
                  <a:cubicBezTo>
                    <a:pt x="273" y="160"/>
                    <a:pt x="275" y="164"/>
                    <a:pt x="281" y="177"/>
                  </a:cubicBezTo>
                  <a:cubicBezTo>
                    <a:pt x="287" y="188"/>
                    <a:pt x="288" y="193"/>
                    <a:pt x="286" y="193"/>
                  </a:cubicBezTo>
                  <a:cubicBezTo>
                    <a:pt x="285" y="193"/>
                    <a:pt x="281" y="189"/>
                    <a:pt x="275" y="181"/>
                  </a:cubicBezTo>
                  <a:cubicBezTo>
                    <a:pt x="266" y="162"/>
                    <a:pt x="266" y="162"/>
                    <a:pt x="266" y="162"/>
                  </a:cubicBezTo>
                  <a:cubicBezTo>
                    <a:pt x="268" y="161"/>
                    <a:pt x="269" y="160"/>
                    <a:pt x="270" y="160"/>
                  </a:cubicBezTo>
                  <a:close/>
                  <a:moveTo>
                    <a:pt x="225" y="190"/>
                  </a:moveTo>
                  <a:lnTo>
                    <a:pt x="241" y="202"/>
                  </a:lnTo>
                  <a:lnTo>
                    <a:pt x="238" y="206"/>
                  </a:lnTo>
                  <a:cubicBezTo>
                    <a:pt x="234" y="206"/>
                    <a:pt x="234" y="206"/>
                    <a:pt x="222" y="190"/>
                  </a:cubicBezTo>
                  <a:close/>
                  <a:moveTo>
                    <a:pt x="216" y="221"/>
                  </a:moveTo>
                  <a:lnTo>
                    <a:pt x="216" y="221"/>
                  </a:lnTo>
                  <a:cubicBezTo>
                    <a:pt x="228" y="231"/>
                    <a:pt x="238" y="240"/>
                    <a:pt x="247" y="253"/>
                  </a:cubicBezTo>
                  <a:lnTo>
                    <a:pt x="244" y="253"/>
                  </a:lnTo>
                  <a:cubicBezTo>
                    <a:pt x="244" y="253"/>
                    <a:pt x="244" y="253"/>
                    <a:pt x="244" y="253"/>
                  </a:cubicBezTo>
                  <a:cubicBezTo>
                    <a:pt x="241" y="253"/>
                    <a:pt x="228" y="240"/>
                    <a:pt x="228" y="240"/>
                  </a:cubicBezTo>
                  <a:cubicBezTo>
                    <a:pt x="228" y="240"/>
                    <a:pt x="213" y="224"/>
                    <a:pt x="216" y="221"/>
                  </a:cubicBezTo>
                  <a:close/>
                  <a:moveTo>
                    <a:pt x="366" y="231"/>
                  </a:moveTo>
                  <a:lnTo>
                    <a:pt x="375" y="249"/>
                  </a:lnTo>
                  <a:cubicBezTo>
                    <a:pt x="385" y="268"/>
                    <a:pt x="382" y="271"/>
                    <a:pt x="382" y="271"/>
                  </a:cubicBezTo>
                  <a:cubicBezTo>
                    <a:pt x="382" y="271"/>
                    <a:pt x="382" y="271"/>
                    <a:pt x="372" y="253"/>
                  </a:cubicBezTo>
                  <a:cubicBezTo>
                    <a:pt x="372" y="253"/>
                    <a:pt x="363" y="234"/>
                    <a:pt x="366" y="231"/>
                  </a:cubicBezTo>
                  <a:close/>
                  <a:moveTo>
                    <a:pt x="848" y="252"/>
                  </a:moveTo>
                  <a:cubicBezTo>
                    <a:pt x="848" y="252"/>
                    <a:pt x="849" y="252"/>
                    <a:pt x="849" y="253"/>
                  </a:cubicBezTo>
                  <a:lnTo>
                    <a:pt x="833" y="268"/>
                  </a:lnTo>
                  <a:lnTo>
                    <a:pt x="814" y="278"/>
                  </a:lnTo>
                  <a:lnTo>
                    <a:pt x="811" y="275"/>
                  </a:lnTo>
                  <a:cubicBezTo>
                    <a:pt x="828" y="263"/>
                    <a:pt x="845" y="252"/>
                    <a:pt x="848" y="252"/>
                  </a:cubicBezTo>
                  <a:close/>
                  <a:moveTo>
                    <a:pt x="350" y="262"/>
                  </a:moveTo>
                  <a:lnTo>
                    <a:pt x="363" y="278"/>
                  </a:lnTo>
                  <a:lnTo>
                    <a:pt x="369" y="296"/>
                  </a:lnTo>
                  <a:lnTo>
                    <a:pt x="369" y="300"/>
                  </a:lnTo>
                  <a:cubicBezTo>
                    <a:pt x="360" y="287"/>
                    <a:pt x="354" y="275"/>
                    <a:pt x="350" y="262"/>
                  </a:cubicBezTo>
                  <a:close/>
                  <a:moveTo>
                    <a:pt x="523" y="296"/>
                  </a:moveTo>
                  <a:cubicBezTo>
                    <a:pt x="521" y="307"/>
                    <a:pt x="521" y="313"/>
                    <a:pt x="522" y="313"/>
                  </a:cubicBezTo>
                  <a:cubicBezTo>
                    <a:pt x="522" y="313"/>
                    <a:pt x="523" y="307"/>
                    <a:pt x="523" y="296"/>
                  </a:cubicBezTo>
                  <a:close/>
                  <a:moveTo>
                    <a:pt x="135" y="302"/>
                  </a:moveTo>
                  <a:cubicBezTo>
                    <a:pt x="136" y="302"/>
                    <a:pt x="138" y="303"/>
                    <a:pt x="144" y="306"/>
                  </a:cubicBezTo>
                  <a:lnTo>
                    <a:pt x="162" y="318"/>
                  </a:lnTo>
                  <a:cubicBezTo>
                    <a:pt x="168" y="323"/>
                    <a:pt x="174" y="328"/>
                    <a:pt x="178" y="331"/>
                  </a:cubicBezTo>
                  <a:lnTo>
                    <a:pt x="178" y="331"/>
                  </a:lnTo>
                  <a:cubicBezTo>
                    <a:pt x="166" y="325"/>
                    <a:pt x="153" y="318"/>
                    <a:pt x="140" y="309"/>
                  </a:cubicBezTo>
                  <a:cubicBezTo>
                    <a:pt x="140" y="309"/>
                    <a:pt x="132" y="302"/>
                    <a:pt x="135" y="302"/>
                  </a:cubicBezTo>
                  <a:close/>
                  <a:moveTo>
                    <a:pt x="924" y="322"/>
                  </a:moveTo>
                  <a:lnTo>
                    <a:pt x="924" y="322"/>
                  </a:lnTo>
                  <a:cubicBezTo>
                    <a:pt x="906" y="331"/>
                    <a:pt x="888" y="337"/>
                    <a:pt x="867" y="343"/>
                  </a:cubicBezTo>
                  <a:lnTo>
                    <a:pt x="867" y="343"/>
                  </a:lnTo>
                  <a:cubicBezTo>
                    <a:pt x="865" y="340"/>
                    <a:pt x="866" y="340"/>
                    <a:pt x="886" y="334"/>
                  </a:cubicBezTo>
                  <a:cubicBezTo>
                    <a:pt x="899" y="328"/>
                    <a:pt x="911" y="325"/>
                    <a:pt x="924" y="322"/>
                  </a:cubicBezTo>
                  <a:close/>
                  <a:moveTo>
                    <a:pt x="755" y="347"/>
                  </a:moveTo>
                  <a:lnTo>
                    <a:pt x="755" y="350"/>
                  </a:lnTo>
                  <a:lnTo>
                    <a:pt x="717" y="365"/>
                  </a:lnTo>
                  <a:cubicBezTo>
                    <a:pt x="730" y="356"/>
                    <a:pt x="742" y="350"/>
                    <a:pt x="755" y="347"/>
                  </a:cubicBezTo>
                  <a:close/>
                  <a:moveTo>
                    <a:pt x="938" y="399"/>
                  </a:moveTo>
                  <a:cubicBezTo>
                    <a:pt x="941" y="399"/>
                    <a:pt x="943" y="399"/>
                    <a:pt x="943" y="400"/>
                  </a:cubicBezTo>
                  <a:lnTo>
                    <a:pt x="924" y="406"/>
                  </a:lnTo>
                  <a:lnTo>
                    <a:pt x="902" y="406"/>
                  </a:lnTo>
                  <a:lnTo>
                    <a:pt x="902" y="403"/>
                  </a:lnTo>
                  <a:cubicBezTo>
                    <a:pt x="915" y="401"/>
                    <a:pt x="930" y="399"/>
                    <a:pt x="938" y="399"/>
                  </a:cubicBezTo>
                  <a:close/>
                  <a:moveTo>
                    <a:pt x="159" y="416"/>
                  </a:moveTo>
                  <a:lnTo>
                    <a:pt x="159" y="416"/>
                  </a:lnTo>
                  <a:cubicBezTo>
                    <a:pt x="181" y="419"/>
                    <a:pt x="200" y="425"/>
                    <a:pt x="219" y="438"/>
                  </a:cubicBezTo>
                  <a:cubicBezTo>
                    <a:pt x="219" y="438"/>
                    <a:pt x="219" y="438"/>
                    <a:pt x="197" y="431"/>
                  </a:cubicBezTo>
                  <a:cubicBezTo>
                    <a:pt x="184" y="431"/>
                    <a:pt x="172" y="425"/>
                    <a:pt x="159" y="416"/>
                  </a:cubicBezTo>
                  <a:close/>
                  <a:moveTo>
                    <a:pt x="611" y="541"/>
                  </a:moveTo>
                  <a:cubicBezTo>
                    <a:pt x="611" y="541"/>
                    <a:pt x="607" y="541"/>
                    <a:pt x="626" y="550"/>
                  </a:cubicBezTo>
                  <a:lnTo>
                    <a:pt x="629" y="550"/>
                  </a:lnTo>
                  <a:cubicBezTo>
                    <a:pt x="623" y="547"/>
                    <a:pt x="617" y="544"/>
                    <a:pt x="611" y="541"/>
                  </a:cubicBezTo>
                  <a:close/>
                  <a:moveTo>
                    <a:pt x="880" y="581"/>
                  </a:moveTo>
                  <a:cubicBezTo>
                    <a:pt x="882" y="581"/>
                    <a:pt x="889" y="583"/>
                    <a:pt x="889" y="585"/>
                  </a:cubicBezTo>
                  <a:cubicBezTo>
                    <a:pt x="880" y="582"/>
                    <a:pt x="879" y="581"/>
                    <a:pt x="880" y="581"/>
                  </a:cubicBezTo>
                  <a:close/>
                  <a:moveTo>
                    <a:pt x="846" y="585"/>
                  </a:moveTo>
                  <a:cubicBezTo>
                    <a:pt x="867" y="588"/>
                    <a:pt x="886" y="594"/>
                    <a:pt x="886" y="597"/>
                  </a:cubicBezTo>
                  <a:lnTo>
                    <a:pt x="864" y="594"/>
                  </a:lnTo>
                  <a:lnTo>
                    <a:pt x="846" y="588"/>
                  </a:lnTo>
                  <a:lnTo>
                    <a:pt x="846" y="585"/>
                  </a:lnTo>
                  <a:close/>
                  <a:moveTo>
                    <a:pt x="825" y="600"/>
                  </a:moveTo>
                  <a:cubicBezTo>
                    <a:pt x="828" y="600"/>
                    <a:pt x="838" y="602"/>
                    <a:pt x="858" y="607"/>
                  </a:cubicBezTo>
                  <a:cubicBezTo>
                    <a:pt x="880" y="613"/>
                    <a:pt x="880" y="613"/>
                    <a:pt x="880" y="616"/>
                  </a:cubicBezTo>
                  <a:cubicBezTo>
                    <a:pt x="864" y="613"/>
                    <a:pt x="852" y="610"/>
                    <a:pt x="836" y="607"/>
                  </a:cubicBezTo>
                  <a:cubicBezTo>
                    <a:pt x="827" y="602"/>
                    <a:pt x="822" y="600"/>
                    <a:pt x="825" y="600"/>
                  </a:cubicBezTo>
                  <a:close/>
                  <a:moveTo>
                    <a:pt x="758" y="622"/>
                  </a:moveTo>
                  <a:lnTo>
                    <a:pt x="758" y="622"/>
                  </a:lnTo>
                  <a:cubicBezTo>
                    <a:pt x="765" y="626"/>
                    <a:pt x="766" y="627"/>
                    <a:pt x="765" y="627"/>
                  </a:cubicBezTo>
                  <a:cubicBezTo>
                    <a:pt x="763" y="627"/>
                    <a:pt x="756" y="624"/>
                    <a:pt x="758" y="622"/>
                  </a:cubicBezTo>
                  <a:close/>
                  <a:moveTo>
                    <a:pt x="720" y="635"/>
                  </a:moveTo>
                  <a:lnTo>
                    <a:pt x="717" y="638"/>
                  </a:lnTo>
                  <a:lnTo>
                    <a:pt x="752" y="663"/>
                  </a:lnTo>
                  <a:cubicBezTo>
                    <a:pt x="755" y="660"/>
                    <a:pt x="736" y="647"/>
                    <a:pt x="736" y="647"/>
                  </a:cubicBezTo>
                  <a:cubicBezTo>
                    <a:pt x="736" y="647"/>
                    <a:pt x="720" y="635"/>
                    <a:pt x="720" y="635"/>
                  </a:cubicBezTo>
                  <a:close/>
                  <a:moveTo>
                    <a:pt x="438" y="647"/>
                  </a:moveTo>
                  <a:lnTo>
                    <a:pt x="426" y="666"/>
                  </a:lnTo>
                  <a:lnTo>
                    <a:pt x="429" y="666"/>
                  </a:lnTo>
                  <a:cubicBezTo>
                    <a:pt x="438" y="648"/>
                    <a:pt x="438" y="647"/>
                    <a:pt x="438" y="647"/>
                  </a:cubicBezTo>
                  <a:close/>
                  <a:moveTo>
                    <a:pt x="654" y="632"/>
                  </a:moveTo>
                  <a:lnTo>
                    <a:pt x="654" y="632"/>
                  </a:lnTo>
                  <a:cubicBezTo>
                    <a:pt x="667" y="651"/>
                    <a:pt x="676" y="666"/>
                    <a:pt x="676" y="666"/>
                  </a:cubicBezTo>
                  <a:lnTo>
                    <a:pt x="667" y="651"/>
                  </a:lnTo>
                  <a:lnTo>
                    <a:pt x="654" y="632"/>
                  </a:lnTo>
                  <a:close/>
                  <a:moveTo>
                    <a:pt x="859" y="659"/>
                  </a:moveTo>
                  <a:cubicBezTo>
                    <a:pt x="863" y="659"/>
                    <a:pt x="877" y="666"/>
                    <a:pt x="877" y="666"/>
                  </a:cubicBezTo>
                  <a:cubicBezTo>
                    <a:pt x="888" y="671"/>
                    <a:pt x="888" y="672"/>
                    <a:pt x="885" y="672"/>
                  </a:cubicBezTo>
                  <a:cubicBezTo>
                    <a:pt x="884" y="672"/>
                    <a:pt x="882" y="672"/>
                    <a:pt x="880" y="672"/>
                  </a:cubicBezTo>
                  <a:cubicBezTo>
                    <a:pt x="878" y="672"/>
                    <a:pt x="877" y="672"/>
                    <a:pt x="877" y="673"/>
                  </a:cubicBezTo>
                  <a:cubicBezTo>
                    <a:pt x="855" y="663"/>
                    <a:pt x="855" y="663"/>
                    <a:pt x="858" y="660"/>
                  </a:cubicBezTo>
                  <a:cubicBezTo>
                    <a:pt x="858" y="660"/>
                    <a:pt x="858" y="659"/>
                    <a:pt x="859" y="659"/>
                  </a:cubicBezTo>
                  <a:close/>
                  <a:moveTo>
                    <a:pt x="752" y="691"/>
                  </a:moveTo>
                  <a:cubicBezTo>
                    <a:pt x="755" y="691"/>
                    <a:pt x="755" y="691"/>
                    <a:pt x="770" y="704"/>
                  </a:cubicBezTo>
                  <a:lnTo>
                    <a:pt x="767" y="707"/>
                  </a:lnTo>
                  <a:lnTo>
                    <a:pt x="752" y="691"/>
                  </a:lnTo>
                  <a:close/>
                  <a:moveTo>
                    <a:pt x="833" y="701"/>
                  </a:moveTo>
                  <a:cubicBezTo>
                    <a:pt x="835" y="701"/>
                    <a:pt x="840" y="703"/>
                    <a:pt x="849" y="710"/>
                  </a:cubicBezTo>
                  <a:cubicBezTo>
                    <a:pt x="849" y="710"/>
                    <a:pt x="867" y="723"/>
                    <a:pt x="864" y="726"/>
                  </a:cubicBezTo>
                  <a:cubicBezTo>
                    <a:pt x="864" y="726"/>
                    <a:pt x="864" y="726"/>
                    <a:pt x="864" y="726"/>
                  </a:cubicBezTo>
                  <a:cubicBezTo>
                    <a:pt x="860" y="726"/>
                    <a:pt x="846" y="716"/>
                    <a:pt x="846" y="716"/>
                  </a:cubicBezTo>
                  <a:cubicBezTo>
                    <a:pt x="827" y="704"/>
                    <a:pt x="830" y="704"/>
                    <a:pt x="830" y="704"/>
                  </a:cubicBezTo>
                  <a:cubicBezTo>
                    <a:pt x="830" y="702"/>
                    <a:pt x="831" y="701"/>
                    <a:pt x="833" y="701"/>
                  </a:cubicBezTo>
                  <a:close/>
                  <a:moveTo>
                    <a:pt x="735" y="696"/>
                  </a:moveTo>
                  <a:cubicBezTo>
                    <a:pt x="737" y="696"/>
                    <a:pt x="750" y="710"/>
                    <a:pt x="767" y="732"/>
                  </a:cubicBezTo>
                  <a:cubicBezTo>
                    <a:pt x="767" y="735"/>
                    <a:pt x="764" y="735"/>
                    <a:pt x="764" y="738"/>
                  </a:cubicBezTo>
                  <a:lnTo>
                    <a:pt x="764" y="735"/>
                  </a:lnTo>
                  <a:cubicBezTo>
                    <a:pt x="755" y="726"/>
                    <a:pt x="745" y="716"/>
                    <a:pt x="739" y="704"/>
                  </a:cubicBezTo>
                  <a:cubicBezTo>
                    <a:pt x="735" y="698"/>
                    <a:pt x="734" y="696"/>
                    <a:pt x="735" y="696"/>
                  </a:cubicBezTo>
                  <a:close/>
                  <a:moveTo>
                    <a:pt x="354" y="715"/>
                  </a:moveTo>
                  <a:cubicBezTo>
                    <a:pt x="355" y="715"/>
                    <a:pt x="356" y="715"/>
                    <a:pt x="357" y="716"/>
                  </a:cubicBezTo>
                  <a:cubicBezTo>
                    <a:pt x="357" y="716"/>
                    <a:pt x="357" y="716"/>
                    <a:pt x="344" y="732"/>
                  </a:cubicBezTo>
                  <a:cubicBezTo>
                    <a:pt x="344" y="732"/>
                    <a:pt x="331" y="745"/>
                    <a:pt x="326" y="745"/>
                  </a:cubicBezTo>
                  <a:cubicBezTo>
                    <a:pt x="326" y="745"/>
                    <a:pt x="326" y="745"/>
                    <a:pt x="325" y="745"/>
                  </a:cubicBezTo>
                  <a:lnTo>
                    <a:pt x="338" y="729"/>
                  </a:lnTo>
                  <a:cubicBezTo>
                    <a:pt x="349" y="718"/>
                    <a:pt x="352" y="715"/>
                    <a:pt x="354" y="715"/>
                  </a:cubicBezTo>
                  <a:close/>
                  <a:moveTo>
                    <a:pt x="278" y="730"/>
                  </a:moveTo>
                  <a:lnTo>
                    <a:pt x="277" y="732"/>
                  </a:lnTo>
                  <a:lnTo>
                    <a:pt x="277" y="732"/>
                  </a:lnTo>
                  <a:cubicBezTo>
                    <a:pt x="270" y="737"/>
                    <a:pt x="249" y="750"/>
                    <a:pt x="228" y="760"/>
                  </a:cubicBezTo>
                  <a:cubicBezTo>
                    <a:pt x="238" y="751"/>
                    <a:pt x="250" y="741"/>
                    <a:pt x="263" y="738"/>
                  </a:cubicBezTo>
                  <a:cubicBezTo>
                    <a:pt x="272" y="733"/>
                    <a:pt x="276" y="731"/>
                    <a:pt x="278" y="730"/>
                  </a:cubicBezTo>
                  <a:close/>
                  <a:moveTo>
                    <a:pt x="659" y="705"/>
                  </a:moveTo>
                  <a:cubicBezTo>
                    <a:pt x="660" y="705"/>
                    <a:pt x="664" y="715"/>
                    <a:pt x="673" y="738"/>
                  </a:cubicBezTo>
                  <a:cubicBezTo>
                    <a:pt x="679" y="757"/>
                    <a:pt x="686" y="779"/>
                    <a:pt x="686" y="779"/>
                  </a:cubicBezTo>
                  <a:cubicBezTo>
                    <a:pt x="676" y="760"/>
                    <a:pt x="667" y="738"/>
                    <a:pt x="661" y="720"/>
                  </a:cubicBezTo>
                  <a:cubicBezTo>
                    <a:pt x="659" y="710"/>
                    <a:pt x="659" y="705"/>
                    <a:pt x="659" y="705"/>
                  </a:cubicBezTo>
                  <a:close/>
                  <a:moveTo>
                    <a:pt x="465" y="209"/>
                  </a:moveTo>
                  <a:lnTo>
                    <a:pt x="465" y="209"/>
                  </a:lnTo>
                  <a:cubicBezTo>
                    <a:pt x="466" y="209"/>
                    <a:pt x="467" y="215"/>
                    <a:pt x="470" y="231"/>
                  </a:cubicBezTo>
                  <a:cubicBezTo>
                    <a:pt x="470" y="243"/>
                    <a:pt x="470" y="240"/>
                    <a:pt x="473" y="253"/>
                  </a:cubicBezTo>
                  <a:cubicBezTo>
                    <a:pt x="471" y="237"/>
                    <a:pt x="472" y="230"/>
                    <a:pt x="474" y="230"/>
                  </a:cubicBezTo>
                  <a:cubicBezTo>
                    <a:pt x="476" y="230"/>
                    <a:pt x="480" y="248"/>
                    <a:pt x="482" y="275"/>
                  </a:cubicBezTo>
                  <a:cubicBezTo>
                    <a:pt x="485" y="293"/>
                    <a:pt x="485" y="293"/>
                    <a:pt x="488" y="293"/>
                  </a:cubicBezTo>
                  <a:lnTo>
                    <a:pt x="485" y="275"/>
                  </a:lnTo>
                  <a:cubicBezTo>
                    <a:pt x="482" y="259"/>
                    <a:pt x="482" y="246"/>
                    <a:pt x="485" y="231"/>
                  </a:cubicBezTo>
                  <a:cubicBezTo>
                    <a:pt x="485" y="231"/>
                    <a:pt x="488" y="231"/>
                    <a:pt x="488" y="253"/>
                  </a:cubicBezTo>
                  <a:cubicBezTo>
                    <a:pt x="493" y="268"/>
                    <a:pt x="496" y="282"/>
                    <a:pt x="496" y="282"/>
                  </a:cubicBezTo>
                  <a:cubicBezTo>
                    <a:pt x="496" y="282"/>
                    <a:pt x="495" y="280"/>
                    <a:pt x="495" y="275"/>
                  </a:cubicBezTo>
                  <a:lnTo>
                    <a:pt x="495" y="275"/>
                  </a:lnTo>
                  <a:cubicBezTo>
                    <a:pt x="495" y="275"/>
                    <a:pt x="498" y="275"/>
                    <a:pt x="501" y="293"/>
                  </a:cubicBezTo>
                  <a:lnTo>
                    <a:pt x="507" y="296"/>
                  </a:lnTo>
                  <a:cubicBezTo>
                    <a:pt x="507" y="286"/>
                    <a:pt x="509" y="280"/>
                    <a:pt x="510" y="280"/>
                  </a:cubicBezTo>
                  <a:cubicBezTo>
                    <a:pt x="512" y="280"/>
                    <a:pt x="513" y="286"/>
                    <a:pt x="513" y="296"/>
                  </a:cubicBezTo>
                  <a:cubicBezTo>
                    <a:pt x="513" y="296"/>
                    <a:pt x="517" y="296"/>
                    <a:pt x="517" y="275"/>
                  </a:cubicBezTo>
                  <a:cubicBezTo>
                    <a:pt x="520" y="275"/>
                    <a:pt x="523" y="275"/>
                    <a:pt x="523" y="296"/>
                  </a:cubicBezTo>
                  <a:cubicBezTo>
                    <a:pt x="525" y="279"/>
                    <a:pt x="526" y="278"/>
                    <a:pt x="527" y="278"/>
                  </a:cubicBezTo>
                  <a:cubicBezTo>
                    <a:pt x="528" y="278"/>
                    <a:pt x="528" y="278"/>
                    <a:pt x="529" y="278"/>
                  </a:cubicBezTo>
                  <a:lnTo>
                    <a:pt x="532" y="278"/>
                  </a:lnTo>
                  <a:cubicBezTo>
                    <a:pt x="532" y="256"/>
                    <a:pt x="532" y="256"/>
                    <a:pt x="535" y="256"/>
                  </a:cubicBezTo>
                  <a:cubicBezTo>
                    <a:pt x="538" y="256"/>
                    <a:pt x="542" y="278"/>
                    <a:pt x="542" y="278"/>
                  </a:cubicBezTo>
                  <a:cubicBezTo>
                    <a:pt x="543" y="279"/>
                    <a:pt x="545" y="279"/>
                    <a:pt x="545" y="279"/>
                  </a:cubicBezTo>
                  <a:cubicBezTo>
                    <a:pt x="548" y="279"/>
                    <a:pt x="548" y="275"/>
                    <a:pt x="548" y="259"/>
                  </a:cubicBezTo>
                  <a:cubicBezTo>
                    <a:pt x="548" y="259"/>
                    <a:pt x="549" y="249"/>
                    <a:pt x="550" y="249"/>
                  </a:cubicBezTo>
                  <a:cubicBezTo>
                    <a:pt x="551" y="249"/>
                    <a:pt x="551" y="252"/>
                    <a:pt x="551" y="259"/>
                  </a:cubicBezTo>
                  <a:cubicBezTo>
                    <a:pt x="554" y="259"/>
                    <a:pt x="554" y="281"/>
                    <a:pt x="560" y="284"/>
                  </a:cubicBezTo>
                  <a:cubicBezTo>
                    <a:pt x="567" y="284"/>
                    <a:pt x="567" y="284"/>
                    <a:pt x="570" y="265"/>
                  </a:cubicBezTo>
                  <a:cubicBezTo>
                    <a:pt x="574" y="243"/>
                    <a:pt x="577" y="232"/>
                    <a:pt x="577" y="232"/>
                  </a:cubicBezTo>
                  <a:lnTo>
                    <a:pt x="577" y="232"/>
                  </a:lnTo>
                  <a:cubicBezTo>
                    <a:pt x="578" y="232"/>
                    <a:pt x="576" y="243"/>
                    <a:pt x="573" y="265"/>
                  </a:cubicBezTo>
                  <a:cubicBezTo>
                    <a:pt x="569" y="290"/>
                    <a:pt x="568" y="301"/>
                    <a:pt x="568" y="301"/>
                  </a:cubicBezTo>
                  <a:cubicBezTo>
                    <a:pt x="569" y="301"/>
                    <a:pt x="570" y="296"/>
                    <a:pt x="573" y="287"/>
                  </a:cubicBezTo>
                  <a:cubicBezTo>
                    <a:pt x="579" y="268"/>
                    <a:pt x="579" y="268"/>
                    <a:pt x="582" y="268"/>
                  </a:cubicBezTo>
                  <a:cubicBezTo>
                    <a:pt x="579" y="278"/>
                    <a:pt x="578" y="282"/>
                    <a:pt x="578" y="282"/>
                  </a:cubicBezTo>
                  <a:cubicBezTo>
                    <a:pt x="578" y="282"/>
                    <a:pt x="581" y="278"/>
                    <a:pt x="585" y="268"/>
                  </a:cubicBezTo>
                  <a:cubicBezTo>
                    <a:pt x="589" y="268"/>
                    <a:pt x="589" y="268"/>
                    <a:pt x="582" y="290"/>
                  </a:cubicBezTo>
                  <a:lnTo>
                    <a:pt x="585" y="290"/>
                  </a:lnTo>
                  <a:cubicBezTo>
                    <a:pt x="591" y="276"/>
                    <a:pt x="596" y="271"/>
                    <a:pt x="598" y="271"/>
                  </a:cubicBezTo>
                  <a:cubicBezTo>
                    <a:pt x="602" y="271"/>
                    <a:pt x="602" y="285"/>
                    <a:pt x="598" y="296"/>
                  </a:cubicBezTo>
                  <a:cubicBezTo>
                    <a:pt x="598" y="296"/>
                    <a:pt x="601" y="296"/>
                    <a:pt x="611" y="278"/>
                  </a:cubicBezTo>
                  <a:cubicBezTo>
                    <a:pt x="618" y="259"/>
                    <a:pt x="623" y="250"/>
                    <a:pt x="623" y="250"/>
                  </a:cubicBezTo>
                  <a:lnTo>
                    <a:pt x="623" y="250"/>
                  </a:lnTo>
                  <a:cubicBezTo>
                    <a:pt x="624" y="250"/>
                    <a:pt x="620" y="260"/>
                    <a:pt x="611" y="281"/>
                  </a:cubicBezTo>
                  <a:cubicBezTo>
                    <a:pt x="603" y="300"/>
                    <a:pt x="599" y="309"/>
                    <a:pt x="599" y="309"/>
                  </a:cubicBezTo>
                  <a:cubicBezTo>
                    <a:pt x="600" y="309"/>
                    <a:pt x="604" y="300"/>
                    <a:pt x="614" y="281"/>
                  </a:cubicBezTo>
                  <a:cubicBezTo>
                    <a:pt x="617" y="274"/>
                    <a:pt x="620" y="271"/>
                    <a:pt x="622" y="271"/>
                  </a:cubicBezTo>
                  <a:cubicBezTo>
                    <a:pt x="626" y="271"/>
                    <a:pt x="625" y="282"/>
                    <a:pt x="611" y="306"/>
                  </a:cubicBezTo>
                  <a:lnTo>
                    <a:pt x="595" y="343"/>
                  </a:lnTo>
                  <a:cubicBezTo>
                    <a:pt x="604" y="325"/>
                    <a:pt x="604" y="325"/>
                    <a:pt x="604" y="325"/>
                  </a:cubicBezTo>
                  <a:cubicBezTo>
                    <a:pt x="611" y="311"/>
                    <a:pt x="614" y="307"/>
                    <a:pt x="617" y="307"/>
                  </a:cubicBezTo>
                  <a:cubicBezTo>
                    <a:pt x="618" y="307"/>
                    <a:pt x="619" y="308"/>
                    <a:pt x="620" y="309"/>
                  </a:cubicBezTo>
                  <a:cubicBezTo>
                    <a:pt x="620" y="309"/>
                    <a:pt x="620" y="309"/>
                    <a:pt x="620" y="309"/>
                  </a:cubicBezTo>
                  <a:cubicBezTo>
                    <a:pt x="623" y="309"/>
                    <a:pt x="636" y="296"/>
                    <a:pt x="639" y="296"/>
                  </a:cubicBezTo>
                  <a:lnTo>
                    <a:pt x="639" y="296"/>
                  </a:lnTo>
                  <a:cubicBezTo>
                    <a:pt x="642" y="300"/>
                    <a:pt x="645" y="303"/>
                    <a:pt x="636" y="322"/>
                  </a:cubicBezTo>
                  <a:cubicBezTo>
                    <a:pt x="636" y="322"/>
                    <a:pt x="636" y="322"/>
                    <a:pt x="651" y="309"/>
                  </a:cubicBezTo>
                  <a:cubicBezTo>
                    <a:pt x="657" y="300"/>
                    <a:pt x="661" y="296"/>
                    <a:pt x="662" y="296"/>
                  </a:cubicBezTo>
                  <a:lnTo>
                    <a:pt x="662" y="296"/>
                  </a:lnTo>
                  <a:cubicBezTo>
                    <a:pt x="663" y="296"/>
                    <a:pt x="661" y="301"/>
                    <a:pt x="654" y="309"/>
                  </a:cubicBezTo>
                  <a:lnTo>
                    <a:pt x="654" y="312"/>
                  </a:lnTo>
                  <a:cubicBezTo>
                    <a:pt x="670" y="297"/>
                    <a:pt x="673" y="296"/>
                    <a:pt x="673" y="296"/>
                  </a:cubicBezTo>
                  <a:lnTo>
                    <a:pt x="673" y="296"/>
                  </a:lnTo>
                  <a:cubicBezTo>
                    <a:pt x="662" y="310"/>
                    <a:pt x="652" y="322"/>
                    <a:pt x="654" y="322"/>
                  </a:cubicBezTo>
                  <a:cubicBezTo>
                    <a:pt x="654" y="322"/>
                    <a:pt x="656" y="320"/>
                    <a:pt x="661" y="315"/>
                  </a:cubicBezTo>
                  <a:cubicBezTo>
                    <a:pt x="670" y="304"/>
                    <a:pt x="672" y="303"/>
                    <a:pt x="674" y="303"/>
                  </a:cubicBezTo>
                  <a:cubicBezTo>
                    <a:pt x="675" y="303"/>
                    <a:pt x="675" y="303"/>
                    <a:pt x="676" y="303"/>
                  </a:cubicBezTo>
                  <a:cubicBezTo>
                    <a:pt x="668" y="320"/>
                    <a:pt x="687" y="351"/>
                    <a:pt x="702" y="351"/>
                  </a:cubicBezTo>
                  <a:cubicBezTo>
                    <a:pt x="704" y="351"/>
                    <a:pt x="706" y="351"/>
                    <a:pt x="708" y="350"/>
                  </a:cubicBezTo>
                  <a:lnTo>
                    <a:pt x="711" y="356"/>
                  </a:lnTo>
                  <a:lnTo>
                    <a:pt x="714" y="359"/>
                  </a:lnTo>
                  <a:cubicBezTo>
                    <a:pt x="692" y="372"/>
                    <a:pt x="690" y="376"/>
                    <a:pt x="697" y="376"/>
                  </a:cubicBezTo>
                  <a:cubicBezTo>
                    <a:pt x="702" y="376"/>
                    <a:pt x="711" y="374"/>
                    <a:pt x="720" y="372"/>
                  </a:cubicBezTo>
                  <a:cubicBezTo>
                    <a:pt x="730" y="369"/>
                    <a:pt x="734" y="368"/>
                    <a:pt x="737" y="368"/>
                  </a:cubicBezTo>
                  <a:cubicBezTo>
                    <a:pt x="739" y="368"/>
                    <a:pt x="739" y="369"/>
                    <a:pt x="739" y="369"/>
                  </a:cubicBezTo>
                  <a:cubicBezTo>
                    <a:pt x="710" y="383"/>
                    <a:pt x="703" y="388"/>
                    <a:pt x="712" y="388"/>
                  </a:cubicBezTo>
                  <a:cubicBezTo>
                    <a:pt x="715" y="388"/>
                    <a:pt x="719" y="388"/>
                    <a:pt x="723" y="387"/>
                  </a:cubicBezTo>
                  <a:cubicBezTo>
                    <a:pt x="742" y="380"/>
                    <a:pt x="752" y="377"/>
                    <a:pt x="754" y="377"/>
                  </a:cubicBezTo>
                  <a:cubicBezTo>
                    <a:pt x="756" y="377"/>
                    <a:pt x="746" y="382"/>
                    <a:pt x="723" y="391"/>
                  </a:cubicBezTo>
                  <a:cubicBezTo>
                    <a:pt x="704" y="399"/>
                    <a:pt x="694" y="403"/>
                    <a:pt x="698" y="403"/>
                  </a:cubicBezTo>
                  <a:cubicBezTo>
                    <a:pt x="702" y="403"/>
                    <a:pt x="717" y="399"/>
                    <a:pt x="745" y="391"/>
                  </a:cubicBezTo>
                  <a:cubicBezTo>
                    <a:pt x="755" y="388"/>
                    <a:pt x="761" y="386"/>
                    <a:pt x="762" y="386"/>
                  </a:cubicBezTo>
                  <a:cubicBezTo>
                    <a:pt x="763" y="386"/>
                    <a:pt x="759" y="388"/>
                    <a:pt x="748" y="394"/>
                  </a:cubicBezTo>
                  <a:cubicBezTo>
                    <a:pt x="723" y="403"/>
                    <a:pt x="713" y="408"/>
                    <a:pt x="715" y="408"/>
                  </a:cubicBezTo>
                  <a:cubicBezTo>
                    <a:pt x="716" y="408"/>
                    <a:pt x="721" y="407"/>
                    <a:pt x="730" y="403"/>
                  </a:cubicBezTo>
                  <a:cubicBezTo>
                    <a:pt x="746" y="399"/>
                    <a:pt x="755" y="398"/>
                    <a:pt x="759" y="398"/>
                  </a:cubicBezTo>
                  <a:cubicBezTo>
                    <a:pt x="764" y="398"/>
                    <a:pt x="754" y="402"/>
                    <a:pt x="730" y="409"/>
                  </a:cubicBezTo>
                  <a:cubicBezTo>
                    <a:pt x="707" y="418"/>
                    <a:pt x="697" y="422"/>
                    <a:pt x="700" y="422"/>
                  </a:cubicBezTo>
                  <a:cubicBezTo>
                    <a:pt x="702" y="422"/>
                    <a:pt x="712" y="420"/>
                    <a:pt x="730" y="416"/>
                  </a:cubicBezTo>
                  <a:cubicBezTo>
                    <a:pt x="742" y="413"/>
                    <a:pt x="752" y="412"/>
                    <a:pt x="757" y="412"/>
                  </a:cubicBezTo>
                  <a:cubicBezTo>
                    <a:pt x="770" y="412"/>
                    <a:pt x="762" y="418"/>
                    <a:pt x="733" y="425"/>
                  </a:cubicBezTo>
                  <a:cubicBezTo>
                    <a:pt x="733" y="428"/>
                    <a:pt x="720" y="432"/>
                    <a:pt x="726" y="432"/>
                  </a:cubicBezTo>
                  <a:cubicBezTo>
                    <a:pt x="727" y="432"/>
                    <a:pt x="729" y="432"/>
                    <a:pt x="733" y="431"/>
                  </a:cubicBezTo>
                  <a:lnTo>
                    <a:pt x="733" y="431"/>
                  </a:lnTo>
                  <a:lnTo>
                    <a:pt x="714" y="438"/>
                  </a:lnTo>
                  <a:cubicBezTo>
                    <a:pt x="714" y="438"/>
                    <a:pt x="714" y="441"/>
                    <a:pt x="714" y="441"/>
                  </a:cubicBezTo>
                  <a:lnTo>
                    <a:pt x="733" y="434"/>
                  </a:lnTo>
                  <a:lnTo>
                    <a:pt x="733" y="434"/>
                  </a:lnTo>
                  <a:cubicBezTo>
                    <a:pt x="736" y="438"/>
                    <a:pt x="714" y="453"/>
                    <a:pt x="714" y="466"/>
                  </a:cubicBezTo>
                  <a:cubicBezTo>
                    <a:pt x="714" y="480"/>
                    <a:pt x="714" y="486"/>
                    <a:pt x="725" y="486"/>
                  </a:cubicBezTo>
                  <a:cubicBezTo>
                    <a:pt x="727" y="486"/>
                    <a:pt x="731" y="485"/>
                    <a:pt x="736" y="485"/>
                  </a:cubicBezTo>
                  <a:cubicBezTo>
                    <a:pt x="748" y="484"/>
                    <a:pt x="756" y="483"/>
                    <a:pt x="761" y="483"/>
                  </a:cubicBezTo>
                  <a:cubicBezTo>
                    <a:pt x="773" y="483"/>
                    <a:pt x="765" y="485"/>
                    <a:pt x="736" y="488"/>
                  </a:cubicBezTo>
                  <a:cubicBezTo>
                    <a:pt x="736" y="491"/>
                    <a:pt x="714" y="494"/>
                    <a:pt x="714" y="497"/>
                  </a:cubicBezTo>
                  <a:cubicBezTo>
                    <a:pt x="714" y="500"/>
                    <a:pt x="714" y="503"/>
                    <a:pt x="692" y="503"/>
                  </a:cubicBezTo>
                  <a:cubicBezTo>
                    <a:pt x="733" y="510"/>
                    <a:pt x="733" y="519"/>
                    <a:pt x="708" y="522"/>
                  </a:cubicBezTo>
                  <a:cubicBezTo>
                    <a:pt x="708" y="525"/>
                    <a:pt x="708" y="525"/>
                    <a:pt x="730" y="532"/>
                  </a:cubicBezTo>
                  <a:cubicBezTo>
                    <a:pt x="742" y="537"/>
                    <a:pt x="746" y="540"/>
                    <a:pt x="742" y="540"/>
                  </a:cubicBezTo>
                  <a:cubicBezTo>
                    <a:pt x="740" y="540"/>
                    <a:pt x="735" y="539"/>
                    <a:pt x="726" y="538"/>
                  </a:cubicBezTo>
                  <a:cubicBezTo>
                    <a:pt x="722" y="537"/>
                    <a:pt x="717" y="537"/>
                    <a:pt x="712" y="537"/>
                  </a:cubicBezTo>
                  <a:cubicBezTo>
                    <a:pt x="699" y="537"/>
                    <a:pt x="693" y="540"/>
                    <a:pt x="723" y="547"/>
                  </a:cubicBezTo>
                  <a:lnTo>
                    <a:pt x="701" y="544"/>
                  </a:lnTo>
                  <a:cubicBezTo>
                    <a:pt x="698" y="543"/>
                    <a:pt x="696" y="543"/>
                    <a:pt x="695" y="543"/>
                  </a:cubicBezTo>
                  <a:cubicBezTo>
                    <a:pt x="690" y="543"/>
                    <a:pt x="706" y="548"/>
                    <a:pt x="723" y="550"/>
                  </a:cubicBezTo>
                  <a:cubicBezTo>
                    <a:pt x="745" y="557"/>
                    <a:pt x="754" y="561"/>
                    <a:pt x="749" y="561"/>
                  </a:cubicBezTo>
                  <a:cubicBezTo>
                    <a:pt x="745" y="561"/>
                    <a:pt x="730" y="558"/>
                    <a:pt x="701" y="550"/>
                  </a:cubicBezTo>
                  <a:cubicBezTo>
                    <a:pt x="678" y="543"/>
                    <a:pt x="668" y="540"/>
                    <a:pt x="667" y="540"/>
                  </a:cubicBezTo>
                  <a:lnTo>
                    <a:pt x="667" y="540"/>
                  </a:lnTo>
                  <a:cubicBezTo>
                    <a:pt x="667" y="540"/>
                    <a:pt x="672" y="541"/>
                    <a:pt x="679" y="544"/>
                  </a:cubicBezTo>
                  <a:cubicBezTo>
                    <a:pt x="696" y="549"/>
                    <a:pt x="711" y="556"/>
                    <a:pt x="707" y="556"/>
                  </a:cubicBezTo>
                  <a:cubicBezTo>
                    <a:pt x="706" y="556"/>
                    <a:pt x="703" y="555"/>
                    <a:pt x="698" y="553"/>
                  </a:cubicBezTo>
                  <a:lnTo>
                    <a:pt x="698" y="553"/>
                  </a:lnTo>
                  <a:cubicBezTo>
                    <a:pt x="698" y="557"/>
                    <a:pt x="698" y="557"/>
                    <a:pt x="739" y="569"/>
                  </a:cubicBezTo>
                  <a:cubicBezTo>
                    <a:pt x="758" y="575"/>
                    <a:pt x="758" y="579"/>
                    <a:pt x="755" y="579"/>
                  </a:cubicBezTo>
                  <a:cubicBezTo>
                    <a:pt x="736" y="572"/>
                    <a:pt x="736" y="572"/>
                    <a:pt x="717" y="566"/>
                  </a:cubicBezTo>
                  <a:cubicBezTo>
                    <a:pt x="701" y="566"/>
                    <a:pt x="686" y="563"/>
                    <a:pt x="673" y="557"/>
                  </a:cubicBezTo>
                  <a:cubicBezTo>
                    <a:pt x="666" y="554"/>
                    <a:pt x="661" y="553"/>
                    <a:pt x="661" y="553"/>
                  </a:cubicBezTo>
                  <a:lnTo>
                    <a:pt x="661" y="553"/>
                  </a:lnTo>
                  <a:cubicBezTo>
                    <a:pt x="660" y="553"/>
                    <a:pt x="669" y="556"/>
                    <a:pt x="692" y="566"/>
                  </a:cubicBezTo>
                  <a:cubicBezTo>
                    <a:pt x="733" y="582"/>
                    <a:pt x="733" y="582"/>
                    <a:pt x="733" y="585"/>
                  </a:cubicBezTo>
                  <a:cubicBezTo>
                    <a:pt x="730" y="585"/>
                    <a:pt x="730" y="585"/>
                    <a:pt x="711" y="579"/>
                  </a:cubicBezTo>
                  <a:cubicBezTo>
                    <a:pt x="699" y="573"/>
                    <a:pt x="695" y="570"/>
                    <a:pt x="692" y="570"/>
                  </a:cubicBezTo>
                  <a:cubicBezTo>
                    <a:pt x="691" y="570"/>
                    <a:pt x="690" y="571"/>
                    <a:pt x="689" y="572"/>
                  </a:cubicBezTo>
                  <a:cubicBezTo>
                    <a:pt x="717" y="591"/>
                    <a:pt x="748" y="610"/>
                    <a:pt x="780" y="629"/>
                  </a:cubicBezTo>
                  <a:cubicBezTo>
                    <a:pt x="799" y="638"/>
                    <a:pt x="808" y="643"/>
                    <a:pt x="808" y="643"/>
                  </a:cubicBezTo>
                  <a:cubicBezTo>
                    <a:pt x="807" y="643"/>
                    <a:pt x="797" y="638"/>
                    <a:pt x="777" y="629"/>
                  </a:cubicBezTo>
                  <a:cubicBezTo>
                    <a:pt x="765" y="623"/>
                    <a:pt x="761" y="622"/>
                    <a:pt x="759" y="622"/>
                  </a:cubicBezTo>
                  <a:cubicBezTo>
                    <a:pt x="758" y="622"/>
                    <a:pt x="758" y="622"/>
                    <a:pt x="758" y="622"/>
                  </a:cubicBezTo>
                  <a:cubicBezTo>
                    <a:pt x="739" y="613"/>
                    <a:pt x="739" y="610"/>
                    <a:pt x="739" y="610"/>
                  </a:cubicBezTo>
                  <a:lnTo>
                    <a:pt x="720" y="600"/>
                  </a:lnTo>
                  <a:cubicBezTo>
                    <a:pt x="702" y="591"/>
                    <a:pt x="693" y="587"/>
                    <a:pt x="692" y="587"/>
                  </a:cubicBezTo>
                  <a:lnTo>
                    <a:pt x="692" y="587"/>
                  </a:lnTo>
                  <a:cubicBezTo>
                    <a:pt x="691" y="587"/>
                    <a:pt x="701" y="592"/>
                    <a:pt x="720" y="604"/>
                  </a:cubicBezTo>
                  <a:cubicBezTo>
                    <a:pt x="729" y="610"/>
                    <a:pt x="733" y="613"/>
                    <a:pt x="731" y="613"/>
                  </a:cubicBezTo>
                  <a:cubicBezTo>
                    <a:pt x="730" y="613"/>
                    <a:pt x="726" y="611"/>
                    <a:pt x="717" y="607"/>
                  </a:cubicBezTo>
                  <a:cubicBezTo>
                    <a:pt x="704" y="600"/>
                    <a:pt x="691" y="592"/>
                    <a:pt x="690" y="592"/>
                  </a:cubicBezTo>
                  <a:lnTo>
                    <a:pt x="690" y="592"/>
                  </a:lnTo>
                  <a:cubicBezTo>
                    <a:pt x="690" y="592"/>
                    <a:pt x="693" y="594"/>
                    <a:pt x="698" y="597"/>
                  </a:cubicBezTo>
                  <a:cubicBezTo>
                    <a:pt x="698" y="597"/>
                    <a:pt x="695" y="597"/>
                    <a:pt x="676" y="588"/>
                  </a:cubicBezTo>
                  <a:lnTo>
                    <a:pt x="676" y="588"/>
                  </a:lnTo>
                  <a:cubicBezTo>
                    <a:pt x="676" y="591"/>
                    <a:pt x="676" y="591"/>
                    <a:pt x="692" y="604"/>
                  </a:cubicBezTo>
                  <a:cubicBezTo>
                    <a:pt x="711" y="616"/>
                    <a:pt x="711" y="616"/>
                    <a:pt x="708" y="616"/>
                  </a:cubicBezTo>
                  <a:cubicBezTo>
                    <a:pt x="708" y="619"/>
                    <a:pt x="708" y="619"/>
                    <a:pt x="723" y="632"/>
                  </a:cubicBezTo>
                  <a:cubicBezTo>
                    <a:pt x="739" y="644"/>
                    <a:pt x="755" y="657"/>
                    <a:pt x="755" y="660"/>
                  </a:cubicBezTo>
                  <a:cubicBezTo>
                    <a:pt x="760" y="667"/>
                    <a:pt x="764" y="672"/>
                    <a:pt x="762" y="672"/>
                  </a:cubicBezTo>
                  <a:cubicBezTo>
                    <a:pt x="760" y="672"/>
                    <a:pt x="751" y="666"/>
                    <a:pt x="733" y="651"/>
                  </a:cubicBezTo>
                  <a:cubicBezTo>
                    <a:pt x="722" y="642"/>
                    <a:pt x="719" y="639"/>
                    <a:pt x="717" y="639"/>
                  </a:cubicBezTo>
                  <a:cubicBezTo>
                    <a:pt x="716" y="639"/>
                    <a:pt x="715" y="640"/>
                    <a:pt x="714" y="641"/>
                  </a:cubicBezTo>
                  <a:cubicBezTo>
                    <a:pt x="714" y="641"/>
                    <a:pt x="714" y="641"/>
                    <a:pt x="695" y="629"/>
                  </a:cubicBezTo>
                  <a:cubicBezTo>
                    <a:pt x="691" y="625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8" y="624"/>
                    <a:pt x="700" y="633"/>
                    <a:pt x="711" y="644"/>
                  </a:cubicBezTo>
                  <a:lnTo>
                    <a:pt x="742" y="673"/>
                  </a:lnTo>
                  <a:cubicBezTo>
                    <a:pt x="726" y="660"/>
                    <a:pt x="708" y="647"/>
                    <a:pt x="692" y="632"/>
                  </a:cubicBezTo>
                  <a:lnTo>
                    <a:pt x="692" y="632"/>
                  </a:lnTo>
                  <a:cubicBezTo>
                    <a:pt x="703" y="643"/>
                    <a:pt x="713" y="654"/>
                    <a:pt x="712" y="654"/>
                  </a:cubicBezTo>
                  <a:cubicBezTo>
                    <a:pt x="711" y="654"/>
                    <a:pt x="709" y="652"/>
                    <a:pt x="705" y="647"/>
                  </a:cubicBezTo>
                  <a:cubicBezTo>
                    <a:pt x="703" y="649"/>
                    <a:pt x="702" y="650"/>
                    <a:pt x="700" y="650"/>
                  </a:cubicBezTo>
                  <a:cubicBezTo>
                    <a:pt x="697" y="650"/>
                    <a:pt x="693" y="647"/>
                    <a:pt x="686" y="638"/>
                  </a:cubicBezTo>
                  <a:cubicBezTo>
                    <a:pt x="681" y="633"/>
                    <a:pt x="678" y="631"/>
                    <a:pt x="678" y="631"/>
                  </a:cubicBezTo>
                  <a:lnTo>
                    <a:pt x="678" y="631"/>
                  </a:lnTo>
                  <a:cubicBezTo>
                    <a:pt x="677" y="631"/>
                    <a:pt x="683" y="638"/>
                    <a:pt x="683" y="638"/>
                  </a:cubicBezTo>
                  <a:cubicBezTo>
                    <a:pt x="691" y="648"/>
                    <a:pt x="694" y="653"/>
                    <a:pt x="693" y="653"/>
                  </a:cubicBezTo>
                  <a:cubicBezTo>
                    <a:pt x="692" y="653"/>
                    <a:pt x="687" y="649"/>
                    <a:pt x="679" y="641"/>
                  </a:cubicBezTo>
                  <a:cubicBezTo>
                    <a:pt x="662" y="627"/>
                    <a:pt x="654" y="619"/>
                    <a:pt x="654" y="619"/>
                  </a:cubicBezTo>
                  <a:lnTo>
                    <a:pt x="654" y="619"/>
                  </a:lnTo>
                  <a:cubicBezTo>
                    <a:pt x="654" y="619"/>
                    <a:pt x="661" y="627"/>
                    <a:pt x="673" y="644"/>
                  </a:cubicBezTo>
                  <a:cubicBezTo>
                    <a:pt x="681" y="655"/>
                    <a:pt x="688" y="665"/>
                    <a:pt x="687" y="665"/>
                  </a:cubicBezTo>
                  <a:cubicBezTo>
                    <a:pt x="686" y="665"/>
                    <a:pt x="682" y="660"/>
                    <a:pt x="670" y="647"/>
                  </a:cubicBezTo>
                  <a:cubicBezTo>
                    <a:pt x="666" y="642"/>
                    <a:pt x="665" y="640"/>
                    <a:pt x="665" y="640"/>
                  </a:cubicBezTo>
                  <a:lnTo>
                    <a:pt x="665" y="640"/>
                  </a:lnTo>
                  <a:cubicBezTo>
                    <a:pt x="665" y="640"/>
                    <a:pt x="673" y="653"/>
                    <a:pt x="679" y="666"/>
                  </a:cubicBezTo>
                  <a:cubicBezTo>
                    <a:pt x="689" y="685"/>
                    <a:pt x="711" y="720"/>
                    <a:pt x="723" y="738"/>
                  </a:cubicBezTo>
                  <a:cubicBezTo>
                    <a:pt x="736" y="759"/>
                    <a:pt x="742" y="767"/>
                    <a:pt x="741" y="767"/>
                  </a:cubicBezTo>
                  <a:cubicBezTo>
                    <a:pt x="740" y="767"/>
                    <a:pt x="736" y="763"/>
                    <a:pt x="730" y="757"/>
                  </a:cubicBezTo>
                  <a:cubicBezTo>
                    <a:pt x="729" y="757"/>
                    <a:pt x="729" y="758"/>
                    <a:pt x="729" y="758"/>
                  </a:cubicBezTo>
                  <a:cubicBezTo>
                    <a:pt x="725" y="758"/>
                    <a:pt x="713" y="740"/>
                    <a:pt x="705" y="723"/>
                  </a:cubicBezTo>
                  <a:cubicBezTo>
                    <a:pt x="692" y="707"/>
                    <a:pt x="695" y="704"/>
                    <a:pt x="695" y="704"/>
                  </a:cubicBezTo>
                  <a:cubicBezTo>
                    <a:pt x="686" y="685"/>
                    <a:pt x="673" y="669"/>
                    <a:pt x="670" y="669"/>
                  </a:cubicBezTo>
                  <a:cubicBezTo>
                    <a:pt x="664" y="660"/>
                    <a:pt x="661" y="656"/>
                    <a:pt x="660" y="656"/>
                  </a:cubicBezTo>
                  <a:lnTo>
                    <a:pt x="660" y="656"/>
                  </a:lnTo>
                  <a:cubicBezTo>
                    <a:pt x="660" y="656"/>
                    <a:pt x="662" y="661"/>
                    <a:pt x="667" y="669"/>
                  </a:cubicBezTo>
                  <a:cubicBezTo>
                    <a:pt x="660" y="659"/>
                    <a:pt x="657" y="655"/>
                    <a:pt x="654" y="655"/>
                  </a:cubicBezTo>
                  <a:cubicBezTo>
                    <a:pt x="653" y="655"/>
                    <a:pt x="652" y="656"/>
                    <a:pt x="651" y="657"/>
                  </a:cubicBezTo>
                  <a:cubicBezTo>
                    <a:pt x="648" y="657"/>
                    <a:pt x="645" y="657"/>
                    <a:pt x="632" y="638"/>
                  </a:cubicBezTo>
                  <a:lnTo>
                    <a:pt x="632" y="638"/>
                  </a:lnTo>
                  <a:cubicBezTo>
                    <a:pt x="632" y="641"/>
                    <a:pt x="629" y="641"/>
                    <a:pt x="639" y="660"/>
                  </a:cubicBezTo>
                  <a:cubicBezTo>
                    <a:pt x="648" y="682"/>
                    <a:pt x="652" y="693"/>
                    <a:pt x="651" y="693"/>
                  </a:cubicBezTo>
                  <a:cubicBezTo>
                    <a:pt x="651" y="693"/>
                    <a:pt x="649" y="688"/>
                    <a:pt x="645" y="679"/>
                  </a:cubicBezTo>
                  <a:cubicBezTo>
                    <a:pt x="634" y="658"/>
                    <a:pt x="621" y="643"/>
                    <a:pt x="615" y="643"/>
                  </a:cubicBezTo>
                  <a:cubicBezTo>
                    <a:pt x="611" y="643"/>
                    <a:pt x="610" y="650"/>
                    <a:pt x="614" y="666"/>
                  </a:cubicBezTo>
                  <a:lnTo>
                    <a:pt x="611" y="666"/>
                  </a:lnTo>
                  <a:cubicBezTo>
                    <a:pt x="606" y="657"/>
                    <a:pt x="602" y="653"/>
                    <a:pt x="599" y="653"/>
                  </a:cubicBezTo>
                  <a:cubicBezTo>
                    <a:pt x="597" y="653"/>
                    <a:pt x="595" y="658"/>
                    <a:pt x="595" y="669"/>
                  </a:cubicBezTo>
                  <a:lnTo>
                    <a:pt x="592" y="669"/>
                  </a:lnTo>
                  <a:cubicBezTo>
                    <a:pt x="588" y="660"/>
                    <a:pt x="586" y="654"/>
                    <a:pt x="585" y="654"/>
                  </a:cubicBezTo>
                  <a:lnTo>
                    <a:pt x="585" y="654"/>
                  </a:lnTo>
                  <a:cubicBezTo>
                    <a:pt x="584" y="654"/>
                    <a:pt x="584" y="659"/>
                    <a:pt x="585" y="669"/>
                  </a:cubicBezTo>
                  <a:cubicBezTo>
                    <a:pt x="585" y="685"/>
                    <a:pt x="587" y="699"/>
                    <a:pt x="587" y="699"/>
                  </a:cubicBezTo>
                  <a:cubicBezTo>
                    <a:pt x="587" y="699"/>
                    <a:pt x="586" y="697"/>
                    <a:pt x="585" y="691"/>
                  </a:cubicBezTo>
                  <a:cubicBezTo>
                    <a:pt x="582" y="669"/>
                    <a:pt x="579" y="669"/>
                    <a:pt x="573" y="669"/>
                  </a:cubicBezTo>
                  <a:cubicBezTo>
                    <a:pt x="567" y="669"/>
                    <a:pt x="567" y="669"/>
                    <a:pt x="570" y="691"/>
                  </a:cubicBezTo>
                  <a:cubicBezTo>
                    <a:pt x="568" y="698"/>
                    <a:pt x="567" y="700"/>
                    <a:pt x="566" y="700"/>
                  </a:cubicBezTo>
                  <a:cubicBezTo>
                    <a:pt x="563" y="700"/>
                    <a:pt x="563" y="685"/>
                    <a:pt x="560" y="669"/>
                  </a:cubicBezTo>
                  <a:cubicBezTo>
                    <a:pt x="560" y="651"/>
                    <a:pt x="560" y="641"/>
                    <a:pt x="559" y="641"/>
                  </a:cubicBezTo>
                  <a:cubicBezTo>
                    <a:pt x="558" y="641"/>
                    <a:pt x="557" y="657"/>
                    <a:pt x="557" y="691"/>
                  </a:cubicBezTo>
                  <a:cubicBezTo>
                    <a:pt x="557" y="715"/>
                    <a:pt x="556" y="725"/>
                    <a:pt x="555" y="725"/>
                  </a:cubicBezTo>
                  <a:cubicBezTo>
                    <a:pt x="555" y="725"/>
                    <a:pt x="554" y="719"/>
                    <a:pt x="554" y="710"/>
                  </a:cubicBezTo>
                  <a:cubicBezTo>
                    <a:pt x="554" y="691"/>
                    <a:pt x="554" y="691"/>
                    <a:pt x="557" y="691"/>
                  </a:cubicBezTo>
                  <a:lnTo>
                    <a:pt x="554" y="647"/>
                  </a:lnTo>
                  <a:cubicBezTo>
                    <a:pt x="554" y="647"/>
                    <a:pt x="554" y="647"/>
                    <a:pt x="554" y="669"/>
                  </a:cubicBezTo>
                  <a:cubicBezTo>
                    <a:pt x="554" y="669"/>
                    <a:pt x="551" y="669"/>
                    <a:pt x="551" y="691"/>
                  </a:cubicBezTo>
                  <a:cubicBezTo>
                    <a:pt x="548" y="710"/>
                    <a:pt x="548" y="732"/>
                    <a:pt x="551" y="754"/>
                  </a:cubicBezTo>
                  <a:cubicBezTo>
                    <a:pt x="551" y="776"/>
                    <a:pt x="551" y="776"/>
                    <a:pt x="548" y="776"/>
                  </a:cubicBezTo>
                  <a:cubicBezTo>
                    <a:pt x="542" y="754"/>
                    <a:pt x="542" y="732"/>
                    <a:pt x="545" y="710"/>
                  </a:cubicBezTo>
                  <a:cubicBezTo>
                    <a:pt x="548" y="698"/>
                    <a:pt x="548" y="682"/>
                    <a:pt x="548" y="669"/>
                  </a:cubicBezTo>
                  <a:cubicBezTo>
                    <a:pt x="548" y="665"/>
                    <a:pt x="548" y="663"/>
                    <a:pt x="547" y="663"/>
                  </a:cubicBezTo>
                  <a:cubicBezTo>
                    <a:pt x="544" y="663"/>
                    <a:pt x="538" y="697"/>
                    <a:pt x="535" y="732"/>
                  </a:cubicBezTo>
                  <a:cubicBezTo>
                    <a:pt x="535" y="723"/>
                    <a:pt x="535" y="729"/>
                    <a:pt x="535" y="710"/>
                  </a:cubicBezTo>
                  <a:cubicBezTo>
                    <a:pt x="535" y="688"/>
                    <a:pt x="532" y="688"/>
                    <a:pt x="529" y="688"/>
                  </a:cubicBezTo>
                  <a:cubicBezTo>
                    <a:pt x="526" y="688"/>
                    <a:pt x="526" y="688"/>
                    <a:pt x="523" y="707"/>
                  </a:cubicBezTo>
                  <a:cubicBezTo>
                    <a:pt x="523" y="723"/>
                    <a:pt x="520" y="735"/>
                    <a:pt x="517" y="751"/>
                  </a:cubicBezTo>
                  <a:cubicBezTo>
                    <a:pt x="517" y="763"/>
                    <a:pt x="517" y="779"/>
                    <a:pt x="513" y="792"/>
                  </a:cubicBezTo>
                  <a:cubicBezTo>
                    <a:pt x="513" y="779"/>
                    <a:pt x="510" y="763"/>
                    <a:pt x="510" y="748"/>
                  </a:cubicBezTo>
                  <a:cubicBezTo>
                    <a:pt x="513" y="707"/>
                    <a:pt x="513" y="685"/>
                    <a:pt x="504" y="682"/>
                  </a:cubicBezTo>
                  <a:cubicBezTo>
                    <a:pt x="501" y="682"/>
                    <a:pt x="498" y="682"/>
                    <a:pt x="501" y="660"/>
                  </a:cubicBezTo>
                  <a:cubicBezTo>
                    <a:pt x="500" y="659"/>
                    <a:pt x="499" y="659"/>
                    <a:pt x="498" y="659"/>
                  </a:cubicBezTo>
                  <a:cubicBezTo>
                    <a:pt x="496" y="659"/>
                    <a:pt x="494" y="663"/>
                    <a:pt x="491" y="679"/>
                  </a:cubicBezTo>
                  <a:lnTo>
                    <a:pt x="488" y="676"/>
                  </a:lnTo>
                  <a:cubicBezTo>
                    <a:pt x="490" y="666"/>
                    <a:pt x="490" y="660"/>
                    <a:pt x="489" y="660"/>
                  </a:cubicBezTo>
                  <a:lnTo>
                    <a:pt x="489" y="660"/>
                  </a:lnTo>
                  <a:cubicBezTo>
                    <a:pt x="487" y="660"/>
                    <a:pt x="485" y="665"/>
                    <a:pt x="482" y="676"/>
                  </a:cubicBezTo>
                  <a:cubicBezTo>
                    <a:pt x="480" y="681"/>
                    <a:pt x="479" y="683"/>
                    <a:pt x="479" y="683"/>
                  </a:cubicBezTo>
                  <a:cubicBezTo>
                    <a:pt x="477" y="683"/>
                    <a:pt x="479" y="673"/>
                    <a:pt x="479" y="673"/>
                  </a:cubicBezTo>
                  <a:cubicBezTo>
                    <a:pt x="483" y="654"/>
                    <a:pt x="485" y="644"/>
                    <a:pt x="485" y="644"/>
                  </a:cubicBezTo>
                  <a:lnTo>
                    <a:pt x="485" y="644"/>
                  </a:lnTo>
                  <a:cubicBezTo>
                    <a:pt x="484" y="644"/>
                    <a:pt x="480" y="658"/>
                    <a:pt x="470" y="690"/>
                  </a:cubicBezTo>
                  <a:lnTo>
                    <a:pt x="470" y="690"/>
                  </a:lnTo>
                  <a:cubicBezTo>
                    <a:pt x="473" y="677"/>
                    <a:pt x="475" y="669"/>
                    <a:pt x="473" y="669"/>
                  </a:cubicBezTo>
                  <a:lnTo>
                    <a:pt x="473" y="669"/>
                  </a:lnTo>
                  <a:cubicBezTo>
                    <a:pt x="472" y="669"/>
                    <a:pt x="469" y="675"/>
                    <a:pt x="463" y="688"/>
                  </a:cubicBezTo>
                  <a:cubicBezTo>
                    <a:pt x="463" y="688"/>
                    <a:pt x="463" y="688"/>
                    <a:pt x="470" y="669"/>
                  </a:cubicBezTo>
                  <a:cubicBezTo>
                    <a:pt x="472" y="660"/>
                    <a:pt x="474" y="655"/>
                    <a:pt x="473" y="655"/>
                  </a:cubicBezTo>
                  <a:lnTo>
                    <a:pt x="473" y="655"/>
                  </a:lnTo>
                  <a:cubicBezTo>
                    <a:pt x="472" y="655"/>
                    <a:pt x="468" y="664"/>
                    <a:pt x="457" y="685"/>
                  </a:cubicBezTo>
                  <a:cubicBezTo>
                    <a:pt x="449" y="705"/>
                    <a:pt x="445" y="714"/>
                    <a:pt x="444" y="714"/>
                  </a:cubicBezTo>
                  <a:cubicBezTo>
                    <a:pt x="443" y="714"/>
                    <a:pt x="446" y="704"/>
                    <a:pt x="454" y="685"/>
                  </a:cubicBezTo>
                  <a:cubicBezTo>
                    <a:pt x="462" y="660"/>
                    <a:pt x="463" y="649"/>
                    <a:pt x="461" y="649"/>
                  </a:cubicBezTo>
                  <a:lnTo>
                    <a:pt x="461" y="649"/>
                  </a:lnTo>
                  <a:cubicBezTo>
                    <a:pt x="460" y="649"/>
                    <a:pt x="457" y="653"/>
                    <a:pt x="454" y="660"/>
                  </a:cubicBezTo>
                  <a:cubicBezTo>
                    <a:pt x="443" y="681"/>
                    <a:pt x="438" y="689"/>
                    <a:pt x="436" y="689"/>
                  </a:cubicBezTo>
                  <a:cubicBezTo>
                    <a:pt x="434" y="689"/>
                    <a:pt x="435" y="684"/>
                    <a:pt x="438" y="676"/>
                  </a:cubicBezTo>
                  <a:cubicBezTo>
                    <a:pt x="443" y="666"/>
                    <a:pt x="445" y="661"/>
                    <a:pt x="445" y="661"/>
                  </a:cubicBezTo>
                  <a:lnTo>
                    <a:pt x="445" y="661"/>
                  </a:lnTo>
                  <a:cubicBezTo>
                    <a:pt x="444" y="661"/>
                    <a:pt x="441" y="665"/>
                    <a:pt x="435" y="673"/>
                  </a:cubicBezTo>
                  <a:cubicBezTo>
                    <a:pt x="438" y="666"/>
                    <a:pt x="442" y="659"/>
                    <a:pt x="444" y="654"/>
                  </a:cubicBezTo>
                  <a:lnTo>
                    <a:pt x="444" y="654"/>
                  </a:lnTo>
                  <a:cubicBezTo>
                    <a:pt x="444" y="654"/>
                    <a:pt x="441" y="654"/>
                    <a:pt x="432" y="673"/>
                  </a:cubicBezTo>
                  <a:lnTo>
                    <a:pt x="407" y="707"/>
                  </a:lnTo>
                  <a:cubicBezTo>
                    <a:pt x="404" y="720"/>
                    <a:pt x="394" y="732"/>
                    <a:pt x="388" y="745"/>
                  </a:cubicBezTo>
                  <a:cubicBezTo>
                    <a:pt x="386" y="748"/>
                    <a:pt x="384" y="749"/>
                    <a:pt x="383" y="749"/>
                  </a:cubicBezTo>
                  <a:cubicBezTo>
                    <a:pt x="378" y="749"/>
                    <a:pt x="385" y="725"/>
                    <a:pt x="413" y="682"/>
                  </a:cubicBezTo>
                  <a:lnTo>
                    <a:pt x="435" y="644"/>
                  </a:lnTo>
                  <a:lnTo>
                    <a:pt x="410" y="679"/>
                  </a:lnTo>
                  <a:cubicBezTo>
                    <a:pt x="410" y="679"/>
                    <a:pt x="407" y="679"/>
                    <a:pt x="419" y="660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1" y="644"/>
                    <a:pt x="428" y="646"/>
                    <a:pt x="416" y="660"/>
                  </a:cubicBezTo>
                  <a:cubicBezTo>
                    <a:pt x="402" y="680"/>
                    <a:pt x="396" y="688"/>
                    <a:pt x="395" y="688"/>
                  </a:cubicBezTo>
                  <a:cubicBezTo>
                    <a:pt x="395" y="688"/>
                    <a:pt x="398" y="684"/>
                    <a:pt x="404" y="676"/>
                  </a:cubicBezTo>
                  <a:cubicBezTo>
                    <a:pt x="417" y="658"/>
                    <a:pt x="423" y="649"/>
                    <a:pt x="422" y="649"/>
                  </a:cubicBezTo>
                  <a:lnTo>
                    <a:pt x="422" y="649"/>
                  </a:lnTo>
                  <a:cubicBezTo>
                    <a:pt x="421" y="649"/>
                    <a:pt x="414" y="657"/>
                    <a:pt x="401" y="673"/>
                  </a:cubicBezTo>
                  <a:cubicBezTo>
                    <a:pt x="387" y="688"/>
                    <a:pt x="380" y="696"/>
                    <a:pt x="379" y="696"/>
                  </a:cubicBezTo>
                  <a:cubicBezTo>
                    <a:pt x="379" y="696"/>
                    <a:pt x="386" y="687"/>
                    <a:pt x="401" y="669"/>
                  </a:cubicBezTo>
                  <a:cubicBezTo>
                    <a:pt x="413" y="654"/>
                    <a:pt x="426" y="635"/>
                    <a:pt x="426" y="635"/>
                  </a:cubicBezTo>
                  <a:lnTo>
                    <a:pt x="426" y="635"/>
                  </a:lnTo>
                  <a:lnTo>
                    <a:pt x="410" y="651"/>
                  </a:lnTo>
                  <a:cubicBezTo>
                    <a:pt x="396" y="670"/>
                    <a:pt x="389" y="678"/>
                    <a:pt x="387" y="678"/>
                  </a:cubicBezTo>
                  <a:cubicBezTo>
                    <a:pt x="386" y="678"/>
                    <a:pt x="389" y="673"/>
                    <a:pt x="394" y="666"/>
                  </a:cubicBezTo>
                  <a:cubicBezTo>
                    <a:pt x="403" y="658"/>
                    <a:pt x="406" y="654"/>
                    <a:pt x="406" y="654"/>
                  </a:cubicBezTo>
                  <a:lnTo>
                    <a:pt x="406" y="654"/>
                  </a:lnTo>
                  <a:cubicBezTo>
                    <a:pt x="405" y="654"/>
                    <a:pt x="400" y="657"/>
                    <a:pt x="391" y="663"/>
                  </a:cubicBezTo>
                  <a:cubicBezTo>
                    <a:pt x="391" y="660"/>
                    <a:pt x="388" y="660"/>
                    <a:pt x="404" y="644"/>
                  </a:cubicBezTo>
                  <a:lnTo>
                    <a:pt x="404" y="644"/>
                  </a:lnTo>
                  <a:cubicBezTo>
                    <a:pt x="396" y="650"/>
                    <a:pt x="392" y="653"/>
                    <a:pt x="392" y="653"/>
                  </a:cubicBezTo>
                  <a:cubicBezTo>
                    <a:pt x="391" y="653"/>
                    <a:pt x="394" y="649"/>
                    <a:pt x="401" y="641"/>
                  </a:cubicBezTo>
                  <a:cubicBezTo>
                    <a:pt x="409" y="633"/>
                    <a:pt x="413" y="629"/>
                    <a:pt x="412" y="629"/>
                  </a:cubicBezTo>
                  <a:lnTo>
                    <a:pt x="412" y="629"/>
                  </a:lnTo>
                  <a:cubicBezTo>
                    <a:pt x="412" y="629"/>
                    <a:pt x="408" y="632"/>
                    <a:pt x="401" y="638"/>
                  </a:cubicBezTo>
                  <a:cubicBezTo>
                    <a:pt x="382" y="651"/>
                    <a:pt x="366" y="666"/>
                    <a:pt x="354" y="682"/>
                  </a:cubicBezTo>
                  <a:cubicBezTo>
                    <a:pt x="354" y="682"/>
                    <a:pt x="354" y="682"/>
                    <a:pt x="338" y="698"/>
                  </a:cubicBezTo>
                  <a:lnTo>
                    <a:pt x="338" y="694"/>
                  </a:lnTo>
                  <a:cubicBezTo>
                    <a:pt x="337" y="693"/>
                    <a:pt x="336" y="693"/>
                    <a:pt x="335" y="693"/>
                  </a:cubicBezTo>
                  <a:cubicBezTo>
                    <a:pt x="332" y="693"/>
                    <a:pt x="328" y="695"/>
                    <a:pt x="316" y="701"/>
                  </a:cubicBezTo>
                  <a:cubicBezTo>
                    <a:pt x="311" y="703"/>
                    <a:pt x="305" y="707"/>
                    <a:pt x="299" y="710"/>
                  </a:cubicBezTo>
                  <a:lnTo>
                    <a:pt x="299" y="710"/>
                  </a:lnTo>
                  <a:cubicBezTo>
                    <a:pt x="299" y="710"/>
                    <a:pt x="299" y="710"/>
                    <a:pt x="299" y="710"/>
                  </a:cubicBezTo>
                  <a:cubicBezTo>
                    <a:pt x="297" y="710"/>
                    <a:pt x="291" y="714"/>
                    <a:pt x="278" y="723"/>
                  </a:cubicBezTo>
                  <a:cubicBezTo>
                    <a:pt x="278" y="723"/>
                    <a:pt x="265" y="730"/>
                    <a:pt x="261" y="730"/>
                  </a:cubicBezTo>
                  <a:cubicBezTo>
                    <a:pt x="260" y="730"/>
                    <a:pt x="260" y="729"/>
                    <a:pt x="260" y="729"/>
                  </a:cubicBezTo>
                  <a:cubicBezTo>
                    <a:pt x="256" y="729"/>
                    <a:pt x="275" y="716"/>
                    <a:pt x="275" y="716"/>
                  </a:cubicBezTo>
                  <a:cubicBezTo>
                    <a:pt x="291" y="704"/>
                    <a:pt x="288" y="698"/>
                    <a:pt x="285" y="688"/>
                  </a:cubicBezTo>
                  <a:cubicBezTo>
                    <a:pt x="281" y="679"/>
                    <a:pt x="278" y="673"/>
                    <a:pt x="297" y="663"/>
                  </a:cubicBezTo>
                  <a:cubicBezTo>
                    <a:pt x="316" y="654"/>
                    <a:pt x="316" y="651"/>
                    <a:pt x="316" y="651"/>
                  </a:cubicBezTo>
                  <a:lnTo>
                    <a:pt x="316" y="651"/>
                  </a:lnTo>
                  <a:cubicBezTo>
                    <a:pt x="311" y="653"/>
                    <a:pt x="306" y="654"/>
                    <a:pt x="303" y="654"/>
                  </a:cubicBezTo>
                  <a:cubicBezTo>
                    <a:pt x="294" y="654"/>
                    <a:pt x="291" y="647"/>
                    <a:pt x="291" y="638"/>
                  </a:cubicBezTo>
                  <a:cubicBezTo>
                    <a:pt x="286" y="628"/>
                    <a:pt x="285" y="618"/>
                    <a:pt x="274" y="618"/>
                  </a:cubicBezTo>
                  <a:cubicBezTo>
                    <a:pt x="272" y="618"/>
                    <a:pt x="269" y="618"/>
                    <a:pt x="266" y="619"/>
                  </a:cubicBezTo>
                  <a:cubicBezTo>
                    <a:pt x="263" y="616"/>
                    <a:pt x="263" y="613"/>
                    <a:pt x="263" y="613"/>
                  </a:cubicBezTo>
                  <a:cubicBezTo>
                    <a:pt x="285" y="610"/>
                    <a:pt x="285" y="607"/>
                    <a:pt x="281" y="604"/>
                  </a:cubicBezTo>
                  <a:cubicBezTo>
                    <a:pt x="263" y="604"/>
                    <a:pt x="263" y="597"/>
                    <a:pt x="263" y="597"/>
                  </a:cubicBezTo>
                  <a:cubicBezTo>
                    <a:pt x="281" y="594"/>
                    <a:pt x="281" y="594"/>
                    <a:pt x="281" y="588"/>
                  </a:cubicBezTo>
                  <a:cubicBezTo>
                    <a:pt x="281" y="586"/>
                    <a:pt x="281" y="586"/>
                    <a:pt x="279" y="586"/>
                  </a:cubicBezTo>
                  <a:cubicBezTo>
                    <a:pt x="276" y="586"/>
                    <a:pt x="271" y="586"/>
                    <a:pt x="260" y="588"/>
                  </a:cubicBezTo>
                  <a:cubicBezTo>
                    <a:pt x="260" y="585"/>
                    <a:pt x="260" y="569"/>
                    <a:pt x="281" y="563"/>
                  </a:cubicBezTo>
                  <a:cubicBezTo>
                    <a:pt x="303" y="560"/>
                    <a:pt x="281" y="560"/>
                    <a:pt x="260" y="560"/>
                  </a:cubicBezTo>
                  <a:cubicBezTo>
                    <a:pt x="247" y="560"/>
                    <a:pt x="231" y="560"/>
                    <a:pt x="219" y="557"/>
                  </a:cubicBezTo>
                  <a:lnTo>
                    <a:pt x="260" y="557"/>
                  </a:lnTo>
                  <a:cubicBezTo>
                    <a:pt x="281" y="557"/>
                    <a:pt x="281" y="557"/>
                    <a:pt x="281" y="553"/>
                  </a:cubicBezTo>
                  <a:lnTo>
                    <a:pt x="281" y="547"/>
                  </a:lnTo>
                  <a:cubicBezTo>
                    <a:pt x="279" y="548"/>
                    <a:pt x="277" y="548"/>
                    <a:pt x="275" y="548"/>
                  </a:cubicBezTo>
                  <a:cubicBezTo>
                    <a:pt x="260" y="548"/>
                    <a:pt x="260" y="536"/>
                    <a:pt x="263" y="525"/>
                  </a:cubicBezTo>
                  <a:cubicBezTo>
                    <a:pt x="266" y="510"/>
                    <a:pt x="266" y="503"/>
                    <a:pt x="244" y="500"/>
                  </a:cubicBezTo>
                  <a:cubicBezTo>
                    <a:pt x="222" y="497"/>
                    <a:pt x="225" y="494"/>
                    <a:pt x="247" y="491"/>
                  </a:cubicBezTo>
                  <a:cubicBezTo>
                    <a:pt x="313" y="491"/>
                    <a:pt x="313" y="491"/>
                    <a:pt x="291" y="485"/>
                  </a:cubicBezTo>
                  <a:cubicBezTo>
                    <a:pt x="278" y="485"/>
                    <a:pt x="263" y="485"/>
                    <a:pt x="250" y="481"/>
                  </a:cubicBezTo>
                  <a:cubicBezTo>
                    <a:pt x="222" y="475"/>
                    <a:pt x="213" y="473"/>
                    <a:pt x="221" y="473"/>
                  </a:cubicBezTo>
                  <a:cubicBezTo>
                    <a:pt x="225" y="473"/>
                    <a:pt x="235" y="474"/>
                    <a:pt x="250" y="475"/>
                  </a:cubicBezTo>
                  <a:cubicBezTo>
                    <a:pt x="256" y="476"/>
                    <a:pt x="260" y="477"/>
                    <a:pt x="264" y="477"/>
                  </a:cubicBezTo>
                  <a:cubicBezTo>
                    <a:pt x="287" y="477"/>
                    <a:pt x="273" y="454"/>
                    <a:pt x="241" y="441"/>
                  </a:cubicBezTo>
                  <a:lnTo>
                    <a:pt x="241" y="441"/>
                  </a:lnTo>
                  <a:lnTo>
                    <a:pt x="260" y="447"/>
                  </a:lnTo>
                  <a:cubicBezTo>
                    <a:pt x="268" y="449"/>
                    <a:pt x="273" y="450"/>
                    <a:pt x="276" y="450"/>
                  </a:cubicBezTo>
                  <a:cubicBezTo>
                    <a:pt x="282" y="450"/>
                    <a:pt x="283" y="448"/>
                    <a:pt x="285" y="444"/>
                  </a:cubicBezTo>
                  <a:lnTo>
                    <a:pt x="285" y="441"/>
                  </a:lnTo>
                  <a:cubicBezTo>
                    <a:pt x="259" y="430"/>
                    <a:pt x="261" y="425"/>
                    <a:pt x="272" y="425"/>
                  </a:cubicBezTo>
                  <a:cubicBezTo>
                    <a:pt x="277" y="425"/>
                    <a:pt x="284" y="426"/>
                    <a:pt x="291" y="428"/>
                  </a:cubicBezTo>
                  <a:cubicBezTo>
                    <a:pt x="303" y="434"/>
                    <a:pt x="307" y="436"/>
                    <a:pt x="310" y="436"/>
                  </a:cubicBezTo>
                  <a:cubicBezTo>
                    <a:pt x="311" y="436"/>
                    <a:pt x="312" y="436"/>
                    <a:pt x="313" y="434"/>
                  </a:cubicBezTo>
                  <a:cubicBezTo>
                    <a:pt x="290" y="421"/>
                    <a:pt x="290" y="416"/>
                    <a:pt x="298" y="416"/>
                  </a:cubicBezTo>
                  <a:cubicBezTo>
                    <a:pt x="303" y="416"/>
                    <a:pt x="312" y="418"/>
                    <a:pt x="319" y="422"/>
                  </a:cubicBezTo>
                  <a:lnTo>
                    <a:pt x="319" y="419"/>
                  </a:lnTo>
                  <a:cubicBezTo>
                    <a:pt x="303" y="409"/>
                    <a:pt x="303" y="406"/>
                    <a:pt x="303" y="406"/>
                  </a:cubicBezTo>
                  <a:cubicBezTo>
                    <a:pt x="307" y="400"/>
                    <a:pt x="310" y="400"/>
                    <a:pt x="288" y="391"/>
                  </a:cubicBezTo>
                  <a:cubicBezTo>
                    <a:pt x="275" y="384"/>
                    <a:pt x="266" y="378"/>
                    <a:pt x="253" y="369"/>
                  </a:cubicBezTo>
                  <a:lnTo>
                    <a:pt x="253" y="369"/>
                  </a:lnTo>
                  <a:lnTo>
                    <a:pt x="272" y="378"/>
                  </a:lnTo>
                  <a:cubicBezTo>
                    <a:pt x="281" y="384"/>
                    <a:pt x="286" y="385"/>
                    <a:pt x="289" y="385"/>
                  </a:cubicBezTo>
                  <a:cubicBezTo>
                    <a:pt x="294" y="385"/>
                    <a:pt x="295" y="383"/>
                    <a:pt x="297" y="381"/>
                  </a:cubicBezTo>
                  <a:cubicBezTo>
                    <a:pt x="301" y="378"/>
                    <a:pt x="302" y="375"/>
                    <a:pt x="306" y="375"/>
                  </a:cubicBezTo>
                  <a:cubicBezTo>
                    <a:pt x="309" y="375"/>
                    <a:pt x="314" y="377"/>
                    <a:pt x="322" y="381"/>
                  </a:cubicBezTo>
                  <a:lnTo>
                    <a:pt x="307" y="369"/>
                  </a:lnTo>
                  <a:cubicBezTo>
                    <a:pt x="298" y="360"/>
                    <a:pt x="294" y="356"/>
                    <a:pt x="295" y="356"/>
                  </a:cubicBezTo>
                  <a:lnTo>
                    <a:pt x="295" y="356"/>
                  </a:lnTo>
                  <a:cubicBezTo>
                    <a:pt x="296" y="356"/>
                    <a:pt x="301" y="360"/>
                    <a:pt x="310" y="365"/>
                  </a:cubicBezTo>
                  <a:cubicBezTo>
                    <a:pt x="318" y="371"/>
                    <a:pt x="323" y="373"/>
                    <a:pt x="325" y="373"/>
                  </a:cubicBezTo>
                  <a:cubicBezTo>
                    <a:pt x="328" y="373"/>
                    <a:pt x="325" y="368"/>
                    <a:pt x="316" y="359"/>
                  </a:cubicBezTo>
                  <a:lnTo>
                    <a:pt x="319" y="356"/>
                  </a:lnTo>
                  <a:cubicBezTo>
                    <a:pt x="335" y="368"/>
                    <a:pt x="344" y="374"/>
                    <a:pt x="346" y="374"/>
                  </a:cubicBezTo>
                  <a:cubicBezTo>
                    <a:pt x="347" y="374"/>
                    <a:pt x="340" y="366"/>
                    <a:pt x="325" y="350"/>
                  </a:cubicBezTo>
                  <a:lnTo>
                    <a:pt x="325" y="350"/>
                  </a:lnTo>
                  <a:cubicBezTo>
                    <a:pt x="336" y="361"/>
                    <a:pt x="340" y="364"/>
                    <a:pt x="342" y="364"/>
                  </a:cubicBezTo>
                  <a:cubicBezTo>
                    <a:pt x="343" y="364"/>
                    <a:pt x="343" y="363"/>
                    <a:pt x="344" y="362"/>
                  </a:cubicBezTo>
                  <a:cubicBezTo>
                    <a:pt x="336" y="354"/>
                    <a:pt x="334" y="349"/>
                    <a:pt x="336" y="349"/>
                  </a:cubicBezTo>
                  <a:cubicBezTo>
                    <a:pt x="338" y="349"/>
                    <a:pt x="343" y="352"/>
                    <a:pt x="350" y="359"/>
                  </a:cubicBezTo>
                  <a:lnTo>
                    <a:pt x="350" y="356"/>
                  </a:lnTo>
                  <a:cubicBezTo>
                    <a:pt x="338" y="340"/>
                    <a:pt x="338" y="340"/>
                    <a:pt x="338" y="340"/>
                  </a:cubicBezTo>
                  <a:cubicBezTo>
                    <a:pt x="341" y="337"/>
                    <a:pt x="341" y="337"/>
                    <a:pt x="328" y="322"/>
                  </a:cubicBezTo>
                  <a:cubicBezTo>
                    <a:pt x="319" y="303"/>
                    <a:pt x="319" y="303"/>
                    <a:pt x="319" y="303"/>
                  </a:cubicBezTo>
                  <a:lnTo>
                    <a:pt x="319" y="303"/>
                  </a:lnTo>
                  <a:cubicBezTo>
                    <a:pt x="328" y="312"/>
                    <a:pt x="338" y="325"/>
                    <a:pt x="344" y="337"/>
                  </a:cubicBezTo>
                  <a:cubicBezTo>
                    <a:pt x="349" y="343"/>
                    <a:pt x="353" y="347"/>
                    <a:pt x="354" y="347"/>
                  </a:cubicBezTo>
                  <a:cubicBezTo>
                    <a:pt x="355" y="347"/>
                    <a:pt x="351" y="338"/>
                    <a:pt x="338" y="315"/>
                  </a:cubicBezTo>
                  <a:lnTo>
                    <a:pt x="338" y="315"/>
                  </a:lnTo>
                  <a:cubicBezTo>
                    <a:pt x="346" y="328"/>
                    <a:pt x="355" y="339"/>
                    <a:pt x="356" y="339"/>
                  </a:cubicBezTo>
                  <a:cubicBezTo>
                    <a:pt x="356" y="339"/>
                    <a:pt x="354" y="337"/>
                    <a:pt x="350" y="331"/>
                  </a:cubicBezTo>
                  <a:cubicBezTo>
                    <a:pt x="350" y="331"/>
                    <a:pt x="354" y="331"/>
                    <a:pt x="341" y="312"/>
                  </a:cubicBezTo>
                  <a:lnTo>
                    <a:pt x="344" y="309"/>
                  </a:lnTo>
                  <a:cubicBezTo>
                    <a:pt x="360" y="325"/>
                    <a:pt x="363" y="325"/>
                    <a:pt x="363" y="325"/>
                  </a:cubicBezTo>
                  <a:cubicBezTo>
                    <a:pt x="358" y="315"/>
                    <a:pt x="356" y="310"/>
                    <a:pt x="356" y="310"/>
                  </a:cubicBezTo>
                  <a:lnTo>
                    <a:pt x="356" y="310"/>
                  </a:lnTo>
                  <a:cubicBezTo>
                    <a:pt x="357" y="310"/>
                    <a:pt x="360" y="314"/>
                    <a:pt x="366" y="322"/>
                  </a:cubicBezTo>
                  <a:cubicBezTo>
                    <a:pt x="371" y="330"/>
                    <a:pt x="374" y="334"/>
                    <a:pt x="375" y="334"/>
                  </a:cubicBezTo>
                  <a:cubicBezTo>
                    <a:pt x="375" y="334"/>
                    <a:pt x="369" y="326"/>
                    <a:pt x="357" y="306"/>
                  </a:cubicBezTo>
                  <a:cubicBezTo>
                    <a:pt x="352" y="296"/>
                    <a:pt x="350" y="290"/>
                    <a:pt x="351" y="290"/>
                  </a:cubicBezTo>
                  <a:lnTo>
                    <a:pt x="351" y="290"/>
                  </a:lnTo>
                  <a:cubicBezTo>
                    <a:pt x="353" y="290"/>
                    <a:pt x="356" y="294"/>
                    <a:pt x="360" y="303"/>
                  </a:cubicBezTo>
                  <a:cubicBezTo>
                    <a:pt x="372" y="323"/>
                    <a:pt x="379" y="331"/>
                    <a:pt x="380" y="331"/>
                  </a:cubicBezTo>
                  <a:cubicBezTo>
                    <a:pt x="380" y="331"/>
                    <a:pt x="378" y="326"/>
                    <a:pt x="372" y="318"/>
                  </a:cubicBezTo>
                  <a:cubicBezTo>
                    <a:pt x="363" y="300"/>
                    <a:pt x="366" y="300"/>
                    <a:pt x="366" y="300"/>
                  </a:cubicBezTo>
                  <a:lnTo>
                    <a:pt x="366" y="300"/>
                  </a:lnTo>
                  <a:cubicBezTo>
                    <a:pt x="372" y="309"/>
                    <a:pt x="379" y="312"/>
                    <a:pt x="385" y="312"/>
                  </a:cubicBezTo>
                  <a:cubicBezTo>
                    <a:pt x="392" y="312"/>
                    <a:pt x="399" y="309"/>
                    <a:pt x="407" y="306"/>
                  </a:cubicBezTo>
                  <a:cubicBezTo>
                    <a:pt x="404" y="293"/>
                    <a:pt x="397" y="281"/>
                    <a:pt x="394" y="268"/>
                  </a:cubicBezTo>
                  <a:cubicBezTo>
                    <a:pt x="390" y="257"/>
                    <a:pt x="387" y="251"/>
                    <a:pt x="386" y="247"/>
                  </a:cubicBezTo>
                  <a:lnTo>
                    <a:pt x="386" y="247"/>
                  </a:lnTo>
                  <a:cubicBezTo>
                    <a:pt x="388" y="251"/>
                    <a:pt x="391" y="258"/>
                    <a:pt x="394" y="265"/>
                  </a:cubicBezTo>
                  <a:cubicBezTo>
                    <a:pt x="407" y="295"/>
                    <a:pt x="414" y="310"/>
                    <a:pt x="415" y="310"/>
                  </a:cubicBezTo>
                  <a:cubicBezTo>
                    <a:pt x="415" y="310"/>
                    <a:pt x="410" y="295"/>
                    <a:pt x="397" y="265"/>
                  </a:cubicBezTo>
                  <a:cubicBezTo>
                    <a:pt x="390" y="246"/>
                    <a:pt x="386" y="237"/>
                    <a:pt x="386" y="237"/>
                  </a:cubicBezTo>
                  <a:lnTo>
                    <a:pt x="386" y="237"/>
                  </a:lnTo>
                  <a:cubicBezTo>
                    <a:pt x="386" y="237"/>
                    <a:pt x="391" y="246"/>
                    <a:pt x="401" y="265"/>
                  </a:cubicBezTo>
                  <a:cubicBezTo>
                    <a:pt x="405" y="274"/>
                    <a:pt x="407" y="279"/>
                    <a:pt x="408" y="279"/>
                  </a:cubicBezTo>
                  <a:cubicBezTo>
                    <a:pt x="409" y="279"/>
                    <a:pt x="407" y="273"/>
                    <a:pt x="404" y="262"/>
                  </a:cubicBezTo>
                  <a:cubicBezTo>
                    <a:pt x="401" y="253"/>
                    <a:pt x="400" y="248"/>
                    <a:pt x="401" y="248"/>
                  </a:cubicBezTo>
                  <a:lnTo>
                    <a:pt x="401" y="248"/>
                  </a:lnTo>
                  <a:cubicBezTo>
                    <a:pt x="401" y="248"/>
                    <a:pt x="404" y="253"/>
                    <a:pt x="407" y="262"/>
                  </a:cubicBezTo>
                  <a:cubicBezTo>
                    <a:pt x="413" y="275"/>
                    <a:pt x="418" y="290"/>
                    <a:pt x="419" y="290"/>
                  </a:cubicBezTo>
                  <a:cubicBezTo>
                    <a:pt x="419" y="290"/>
                    <a:pt x="418" y="287"/>
                    <a:pt x="416" y="281"/>
                  </a:cubicBezTo>
                  <a:lnTo>
                    <a:pt x="416" y="281"/>
                  </a:lnTo>
                  <a:cubicBezTo>
                    <a:pt x="416" y="281"/>
                    <a:pt x="419" y="281"/>
                    <a:pt x="429" y="303"/>
                  </a:cubicBezTo>
                  <a:cubicBezTo>
                    <a:pt x="430" y="308"/>
                    <a:pt x="431" y="310"/>
                    <a:pt x="432" y="310"/>
                  </a:cubicBezTo>
                  <a:cubicBezTo>
                    <a:pt x="433" y="310"/>
                    <a:pt x="430" y="295"/>
                    <a:pt x="426" y="281"/>
                  </a:cubicBezTo>
                  <a:cubicBezTo>
                    <a:pt x="422" y="258"/>
                    <a:pt x="422" y="248"/>
                    <a:pt x="423" y="248"/>
                  </a:cubicBezTo>
                  <a:lnTo>
                    <a:pt x="423" y="248"/>
                  </a:lnTo>
                  <a:cubicBezTo>
                    <a:pt x="424" y="248"/>
                    <a:pt x="427" y="258"/>
                    <a:pt x="432" y="278"/>
                  </a:cubicBezTo>
                  <a:cubicBezTo>
                    <a:pt x="435" y="294"/>
                    <a:pt x="438" y="301"/>
                    <a:pt x="439" y="301"/>
                  </a:cubicBezTo>
                  <a:cubicBezTo>
                    <a:pt x="442" y="301"/>
                    <a:pt x="441" y="281"/>
                    <a:pt x="435" y="256"/>
                  </a:cubicBezTo>
                  <a:cubicBezTo>
                    <a:pt x="431" y="232"/>
                    <a:pt x="430" y="222"/>
                    <a:pt x="430" y="222"/>
                  </a:cubicBezTo>
                  <a:lnTo>
                    <a:pt x="430" y="222"/>
                  </a:lnTo>
                  <a:cubicBezTo>
                    <a:pt x="431" y="222"/>
                    <a:pt x="432" y="228"/>
                    <a:pt x="435" y="237"/>
                  </a:cubicBezTo>
                  <a:cubicBezTo>
                    <a:pt x="438" y="256"/>
                    <a:pt x="441" y="256"/>
                    <a:pt x="441" y="256"/>
                  </a:cubicBezTo>
                  <a:cubicBezTo>
                    <a:pt x="441" y="256"/>
                    <a:pt x="444" y="256"/>
                    <a:pt x="451" y="278"/>
                  </a:cubicBezTo>
                  <a:cubicBezTo>
                    <a:pt x="451" y="278"/>
                    <a:pt x="451" y="275"/>
                    <a:pt x="451" y="256"/>
                  </a:cubicBezTo>
                  <a:cubicBezTo>
                    <a:pt x="449" y="238"/>
                    <a:pt x="450" y="231"/>
                    <a:pt x="452" y="231"/>
                  </a:cubicBezTo>
                  <a:cubicBezTo>
                    <a:pt x="455" y="231"/>
                    <a:pt x="461" y="248"/>
                    <a:pt x="466" y="275"/>
                  </a:cubicBezTo>
                  <a:lnTo>
                    <a:pt x="466" y="253"/>
                  </a:lnTo>
                  <a:cubicBezTo>
                    <a:pt x="464" y="227"/>
                    <a:pt x="464" y="209"/>
                    <a:pt x="465" y="209"/>
                  </a:cubicBezTo>
                  <a:close/>
                  <a:moveTo>
                    <a:pt x="614" y="751"/>
                  </a:moveTo>
                  <a:lnTo>
                    <a:pt x="617" y="773"/>
                  </a:lnTo>
                  <a:lnTo>
                    <a:pt x="620" y="795"/>
                  </a:lnTo>
                  <a:lnTo>
                    <a:pt x="614" y="773"/>
                  </a:lnTo>
                  <a:cubicBezTo>
                    <a:pt x="611" y="751"/>
                    <a:pt x="611" y="751"/>
                    <a:pt x="614" y="751"/>
                  </a:cubicBezTo>
                  <a:close/>
                  <a:moveTo>
                    <a:pt x="370" y="731"/>
                  </a:moveTo>
                  <a:cubicBezTo>
                    <a:pt x="371" y="731"/>
                    <a:pt x="372" y="731"/>
                    <a:pt x="372" y="732"/>
                  </a:cubicBezTo>
                  <a:cubicBezTo>
                    <a:pt x="375" y="732"/>
                    <a:pt x="379" y="735"/>
                    <a:pt x="366" y="751"/>
                  </a:cubicBezTo>
                  <a:lnTo>
                    <a:pt x="363" y="751"/>
                  </a:lnTo>
                  <a:cubicBezTo>
                    <a:pt x="367" y="745"/>
                    <a:pt x="368" y="742"/>
                    <a:pt x="368" y="742"/>
                  </a:cubicBezTo>
                  <a:lnTo>
                    <a:pt x="368" y="742"/>
                  </a:lnTo>
                  <a:cubicBezTo>
                    <a:pt x="367" y="742"/>
                    <a:pt x="359" y="754"/>
                    <a:pt x="350" y="767"/>
                  </a:cubicBezTo>
                  <a:lnTo>
                    <a:pt x="328" y="801"/>
                  </a:lnTo>
                  <a:cubicBezTo>
                    <a:pt x="325" y="801"/>
                    <a:pt x="335" y="782"/>
                    <a:pt x="347" y="763"/>
                  </a:cubicBezTo>
                  <a:cubicBezTo>
                    <a:pt x="364" y="737"/>
                    <a:pt x="368" y="731"/>
                    <a:pt x="370" y="731"/>
                  </a:cubicBezTo>
                  <a:close/>
                  <a:moveTo>
                    <a:pt x="465" y="709"/>
                  </a:moveTo>
                  <a:cubicBezTo>
                    <a:pt x="463" y="717"/>
                    <a:pt x="463" y="726"/>
                    <a:pt x="463" y="735"/>
                  </a:cubicBezTo>
                  <a:lnTo>
                    <a:pt x="470" y="738"/>
                  </a:lnTo>
                  <a:lnTo>
                    <a:pt x="457" y="754"/>
                  </a:lnTo>
                  <a:cubicBezTo>
                    <a:pt x="448" y="767"/>
                    <a:pt x="441" y="779"/>
                    <a:pt x="438" y="795"/>
                  </a:cubicBezTo>
                  <a:cubicBezTo>
                    <a:pt x="438" y="795"/>
                    <a:pt x="429" y="814"/>
                    <a:pt x="429" y="814"/>
                  </a:cubicBezTo>
                  <a:lnTo>
                    <a:pt x="441" y="773"/>
                  </a:lnTo>
                  <a:cubicBezTo>
                    <a:pt x="451" y="754"/>
                    <a:pt x="457" y="732"/>
                    <a:pt x="463" y="713"/>
                  </a:cubicBezTo>
                  <a:cubicBezTo>
                    <a:pt x="464" y="712"/>
                    <a:pt x="464" y="710"/>
                    <a:pt x="465" y="709"/>
                  </a:cubicBezTo>
                  <a:close/>
                  <a:moveTo>
                    <a:pt x="717" y="788"/>
                  </a:moveTo>
                  <a:lnTo>
                    <a:pt x="717" y="788"/>
                  </a:lnTo>
                  <a:cubicBezTo>
                    <a:pt x="726" y="807"/>
                    <a:pt x="739" y="826"/>
                    <a:pt x="736" y="826"/>
                  </a:cubicBezTo>
                  <a:lnTo>
                    <a:pt x="733" y="826"/>
                  </a:lnTo>
                  <a:cubicBezTo>
                    <a:pt x="726" y="814"/>
                    <a:pt x="720" y="801"/>
                    <a:pt x="717" y="788"/>
                  </a:cubicBezTo>
                  <a:close/>
                  <a:moveTo>
                    <a:pt x="802" y="814"/>
                  </a:moveTo>
                  <a:lnTo>
                    <a:pt x="814" y="829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8"/>
                    <a:pt x="811" y="832"/>
                  </a:cubicBezTo>
                  <a:cubicBezTo>
                    <a:pt x="811" y="833"/>
                    <a:pt x="811" y="833"/>
                    <a:pt x="810" y="833"/>
                  </a:cubicBezTo>
                  <a:cubicBezTo>
                    <a:pt x="807" y="833"/>
                    <a:pt x="802" y="814"/>
                    <a:pt x="802" y="814"/>
                  </a:cubicBezTo>
                  <a:close/>
                  <a:moveTo>
                    <a:pt x="134" y="851"/>
                  </a:moveTo>
                  <a:cubicBezTo>
                    <a:pt x="129" y="854"/>
                    <a:pt x="126" y="856"/>
                    <a:pt x="126" y="856"/>
                  </a:cubicBezTo>
                  <a:cubicBezTo>
                    <a:pt x="126" y="856"/>
                    <a:pt x="129" y="855"/>
                    <a:pt x="134" y="851"/>
                  </a:cubicBezTo>
                  <a:cubicBezTo>
                    <a:pt x="134" y="851"/>
                    <a:pt x="134" y="851"/>
                    <a:pt x="134" y="851"/>
                  </a:cubicBezTo>
                  <a:close/>
                  <a:moveTo>
                    <a:pt x="632" y="782"/>
                  </a:moveTo>
                  <a:cubicBezTo>
                    <a:pt x="632" y="782"/>
                    <a:pt x="635" y="792"/>
                    <a:pt x="639" y="810"/>
                  </a:cubicBezTo>
                  <a:cubicBezTo>
                    <a:pt x="645" y="832"/>
                    <a:pt x="648" y="854"/>
                    <a:pt x="648" y="873"/>
                  </a:cubicBezTo>
                  <a:lnTo>
                    <a:pt x="642" y="876"/>
                  </a:lnTo>
                  <a:lnTo>
                    <a:pt x="639" y="832"/>
                  </a:lnTo>
                  <a:cubicBezTo>
                    <a:pt x="634" y="798"/>
                    <a:pt x="631" y="782"/>
                    <a:pt x="632" y="782"/>
                  </a:cubicBezTo>
                  <a:close/>
                  <a:moveTo>
                    <a:pt x="488" y="851"/>
                  </a:moveTo>
                  <a:lnTo>
                    <a:pt x="488" y="851"/>
                  </a:lnTo>
                  <a:cubicBezTo>
                    <a:pt x="491" y="867"/>
                    <a:pt x="488" y="879"/>
                    <a:pt x="479" y="892"/>
                  </a:cubicBezTo>
                  <a:lnTo>
                    <a:pt x="473" y="892"/>
                  </a:lnTo>
                  <a:cubicBezTo>
                    <a:pt x="476" y="876"/>
                    <a:pt x="482" y="864"/>
                    <a:pt x="488" y="851"/>
                  </a:cubicBezTo>
                  <a:close/>
                  <a:moveTo>
                    <a:pt x="1223" y="878"/>
                  </a:moveTo>
                  <a:cubicBezTo>
                    <a:pt x="1221" y="878"/>
                    <a:pt x="1220" y="880"/>
                    <a:pt x="1218" y="883"/>
                  </a:cubicBezTo>
                  <a:cubicBezTo>
                    <a:pt x="1228" y="892"/>
                    <a:pt x="1240" y="901"/>
                    <a:pt x="1253" y="908"/>
                  </a:cubicBezTo>
                  <a:cubicBezTo>
                    <a:pt x="1258" y="910"/>
                    <a:pt x="1263" y="912"/>
                    <a:pt x="1265" y="912"/>
                  </a:cubicBezTo>
                  <a:cubicBezTo>
                    <a:pt x="1270" y="912"/>
                    <a:pt x="1265" y="903"/>
                    <a:pt x="1240" y="886"/>
                  </a:cubicBezTo>
                  <a:cubicBezTo>
                    <a:pt x="1230" y="880"/>
                    <a:pt x="1225" y="878"/>
                    <a:pt x="1223" y="878"/>
                  </a:cubicBezTo>
                  <a:close/>
                  <a:moveTo>
                    <a:pt x="499" y="888"/>
                  </a:moveTo>
                  <a:cubicBezTo>
                    <a:pt x="496" y="888"/>
                    <a:pt x="494" y="902"/>
                    <a:pt x="491" y="917"/>
                  </a:cubicBezTo>
                  <a:cubicBezTo>
                    <a:pt x="488" y="939"/>
                    <a:pt x="491" y="939"/>
                    <a:pt x="498" y="939"/>
                  </a:cubicBezTo>
                  <a:cubicBezTo>
                    <a:pt x="504" y="939"/>
                    <a:pt x="507" y="920"/>
                    <a:pt x="507" y="920"/>
                  </a:cubicBezTo>
                  <a:cubicBezTo>
                    <a:pt x="510" y="898"/>
                    <a:pt x="507" y="898"/>
                    <a:pt x="504" y="898"/>
                  </a:cubicBezTo>
                  <a:cubicBezTo>
                    <a:pt x="502" y="891"/>
                    <a:pt x="500" y="888"/>
                    <a:pt x="499" y="888"/>
                  </a:cubicBezTo>
                  <a:close/>
                  <a:moveTo>
                    <a:pt x="452" y="0"/>
                  </a:moveTo>
                  <a:cubicBezTo>
                    <a:pt x="451" y="0"/>
                    <a:pt x="449" y="1"/>
                    <a:pt x="448" y="2"/>
                  </a:cubicBezTo>
                  <a:cubicBezTo>
                    <a:pt x="444" y="21"/>
                    <a:pt x="432" y="24"/>
                    <a:pt x="419" y="24"/>
                  </a:cubicBezTo>
                  <a:cubicBezTo>
                    <a:pt x="404" y="27"/>
                    <a:pt x="404" y="49"/>
                    <a:pt x="407" y="90"/>
                  </a:cubicBezTo>
                  <a:lnTo>
                    <a:pt x="413" y="134"/>
                  </a:lnTo>
                  <a:lnTo>
                    <a:pt x="404" y="90"/>
                  </a:lnTo>
                  <a:cubicBezTo>
                    <a:pt x="397" y="71"/>
                    <a:pt x="385" y="30"/>
                    <a:pt x="385" y="30"/>
                  </a:cubicBezTo>
                  <a:lnTo>
                    <a:pt x="385" y="30"/>
                  </a:lnTo>
                  <a:cubicBezTo>
                    <a:pt x="382" y="30"/>
                    <a:pt x="388" y="52"/>
                    <a:pt x="391" y="71"/>
                  </a:cubicBezTo>
                  <a:cubicBezTo>
                    <a:pt x="394" y="82"/>
                    <a:pt x="395" y="88"/>
                    <a:pt x="393" y="88"/>
                  </a:cubicBezTo>
                  <a:cubicBezTo>
                    <a:pt x="392" y="88"/>
                    <a:pt x="388" y="83"/>
                    <a:pt x="382" y="74"/>
                  </a:cubicBezTo>
                  <a:cubicBezTo>
                    <a:pt x="376" y="65"/>
                    <a:pt x="372" y="60"/>
                    <a:pt x="370" y="60"/>
                  </a:cubicBezTo>
                  <a:cubicBezTo>
                    <a:pt x="368" y="60"/>
                    <a:pt x="368" y="66"/>
                    <a:pt x="369" y="77"/>
                  </a:cubicBezTo>
                  <a:cubicBezTo>
                    <a:pt x="366" y="77"/>
                    <a:pt x="363" y="77"/>
                    <a:pt x="354" y="58"/>
                  </a:cubicBezTo>
                  <a:cubicBezTo>
                    <a:pt x="350" y="58"/>
                    <a:pt x="350" y="58"/>
                    <a:pt x="357" y="80"/>
                  </a:cubicBezTo>
                  <a:cubicBezTo>
                    <a:pt x="360" y="90"/>
                    <a:pt x="361" y="94"/>
                    <a:pt x="359" y="94"/>
                  </a:cubicBezTo>
                  <a:cubicBezTo>
                    <a:pt x="358" y="94"/>
                    <a:pt x="355" y="90"/>
                    <a:pt x="350" y="80"/>
                  </a:cubicBezTo>
                  <a:cubicBezTo>
                    <a:pt x="342" y="59"/>
                    <a:pt x="334" y="51"/>
                    <a:pt x="330" y="51"/>
                  </a:cubicBezTo>
                  <a:cubicBezTo>
                    <a:pt x="328" y="51"/>
                    <a:pt x="327" y="56"/>
                    <a:pt x="332" y="65"/>
                  </a:cubicBezTo>
                  <a:cubicBezTo>
                    <a:pt x="338" y="87"/>
                    <a:pt x="335" y="87"/>
                    <a:pt x="332" y="87"/>
                  </a:cubicBezTo>
                  <a:cubicBezTo>
                    <a:pt x="328" y="87"/>
                    <a:pt x="325" y="90"/>
                    <a:pt x="328" y="108"/>
                  </a:cubicBezTo>
                  <a:lnTo>
                    <a:pt x="325" y="112"/>
                  </a:lnTo>
                  <a:cubicBezTo>
                    <a:pt x="322" y="112"/>
                    <a:pt x="316" y="93"/>
                    <a:pt x="319" y="93"/>
                  </a:cubicBezTo>
                  <a:lnTo>
                    <a:pt x="307" y="74"/>
                  </a:lnTo>
                  <a:cubicBezTo>
                    <a:pt x="300" y="74"/>
                    <a:pt x="297" y="77"/>
                    <a:pt x="303" y="96"/>
                  </a:cubicBezTo>
                  <a:cubicBezTo>
                    <a:pt x="311" y="117"/>
                    <a:pt x="315" y="127"/>
                    <a:pt x="315" y="127"/>
                  </a:cubicBezTo>
                  <a:cubicBezTo>
                    <a:pt x="314" y="127"/>
                    <a:pt x="309" y="117"/>
                    <a:pt x="300" y="99"/>
                  </a:cubicBezTo>
                  <a:cubicBezTo>
                    <a:pt x="294" y="86"/>
                    <a:pt x="285" y="72"/>
                    <a:pt x="283" y="72"/>
                  </a:cubicBezTo>
                  <a:lnTo>
                    <a:pt x="283" y="72"/>
                  </a:lnTo>
                  <a:cubicBezTo>
                    <a:pt x="283" y="72"/>
                    <a:pt x="283" y="75"/>
                    <a:pt x="285" y="80"/>
                  </a:cubicBezTo>
                  <a:cubicBezTo>
                    <a:pt x="291" y="98"/>
                    <a:pt x="293" y="105"/>
                    <a:pt x="292" y="105"/>
                  </a:cubicBezTo>
                  <a:cubicBezTo>
                    <a:pt x="290" y="105"/>
                    <a:pt x="284" y="94"/>
                    <a:pt x="278" y="83"/>
                  </a:cubicBezTo>
                  <a:cubicBezTo>
                    <a:pt x="271" y="65"/>
                    <a:pt x="267" y="56"/>
                    <a:pt x="266" y="56"/>
                  </a:cubicBezTo>
                  <a:lnTo>
                    <a:pt x="266" y="56"/>
                  </a:lnTo>
                  <a:cubicBezTo>
                    <a:pt x="264" y="56"/>
                    <a:pt x="266" y="67"/>
                    <a:pt x="269" y="90"/>
                  </a:cubicBezTo>
                  <a:cubicBezTo>
                    <a:pt x="263" y="93"/>
                    <a:pt x="260" y="115"/>
                    <a:pt x="253" y="121"/>
                  </a:cubicBezTo>
                  <a:cubicBezTo>
                    <a:pt x="247" y="124"/>
                    <a:pt x="243" y="126"/>
                    <a:pt x="239" y="126"/>
                  </a:cubicBezTo>
                  <a:cubicBezTo>
                    <a:pt x="234" y="126"/>
                    <a:pt x="229" y="123"/>
                    <a:pt x="222" y="115"/>
                  </a:cubicBezTo>
                  <a:cubicBezTo>
                    <a:pt x="219" y="111"/>
                    <a:pt x="216" y="107"/>
                    <a:pt x="214" y="104"/>
                  </a:cubicBezTo>
                  <a:lnTo>
                    <a:pt x="214" y="104"/>
                  </a:lnTo>
                  <a:cubicBezTo>
                    <a:pt x="231" y="134"/>
                    <a:pt x="228" y="134"/>
                    <a:pt x="222" y="140"/>
                  </a:cubicBezTo>
                  <a:cubicBezTo>
                    <a:pt x="217" y="137"/>
                    <a:pt x="214" y="136"/>
                    <a:pt x="212" y="136"/>
                  </a:cubicBezTo>
                  <a:cubicBezTo>
                    <a:pt x="203" y="136"/>
                    <a:pt x="209" y="153"/>
                    <a:pt x="219" y="168"/>
                  </a:cubicBezTo>
                  <a:lnTo>
                    <a:pt x="222" y="165"/>
                  </a:lnTo>
                  <a:cubicBezTo>
                    <a:pt x="240" y="185"/>
                    <a:pt x="245" y="194"/>
                    <a:pt x="242" y="194"/>
                  </a:cubicBezTo>
                  <a:cubicBezTo>
                    <a:pt x="239" y="194"/>
                    <a:pt x="235" y="191"/>
                    <a:pt x="228" y="187"/>
                  </a:cubicBezTo>
                  <a:cubicBezTo>
                    <a:pt x="225" y="187"/>
                    <a:pt x="213" y="171"/>
                    <a:pt x="200" y="155"/>
                  </a:cubicBezTo>
                  <a:cubicBezTo>
                    <a:pt x="187" y="137"/>
                    <a:pt x="169" y="124"/>
                    <a:pt x="169" y="124"/>
                  </a:cubicBezTo>
                  <a:lnTo>
                    <a:pt x="169" y="124"/>
                  </a:lnTo>
                  <a:cubicBezTo>
                    <a:pt x="166" y="127"/>
                    <a:pt x="162" y="130"/>
                    <a:pt x="178" y="143"/>
                  </a:cubicBezTo>
                  <a:cubicBezTo>
                    <a:pt x="191" y="159"/>
                    <a:pt x="191" y="159"/>
                    <a:pt x="187" y="162"/>
                  </a:cubicBezTo>
                  <a:cubicBezTo>
                    <a:pt x="187" y="165"/>
                    <a:pt x="184" y="165"/>
                    <a:pt x="194" y="184"/>
                  </a:cubicBezTo>
                  <a:cubicBezTo>
                    <a:pt x="209" y="199"/>
                    <a:pt x="206" y="202"/>
                    <a:pt x="206" y="202"/>
                  </a:cubicBezTo>
                  <a:cubicBezTo>
                    <a:pt x="194" y="194"/>
                    <a:pt x="188" y="193"/>
                    <a:pt x="186" y="193"/>
                  </a:cubicBezTo>
                  <a:cubicBezTo>
                    <a:pt x="185" y="193"/>
                    <a:pt x="184" y="193"/>
                    <a:pt x="184" y="193"/>
                  </a:cubicBezTo>
                  <a:lnTo>
                    <a:pt x="169" y="177"/>
                  </a:lnTo>
                  <a:cubicBezTo>
                    <a:pt x="159" y="168"/>
                    <a:pt x="147" y="159"/>
                    <a:pt x="137" y="152"/>
                  </a:cubicBezTo>
                  <a:lnTo>
                    <a:pt x="137" y="152"/>
                  </a:lnTo>
                  <a:cubicBezTo>
                    <a:pt x="134" y="152"/>
                    <a:pt x="150" y="168"/>
                    <a:pt x="150" y="168"/>
                  </a:cubicBezTo>
                  <a:cubicBezTo>
                    <a:pt x="162" y="181"/>
                    <a:pt x="109" y="240"/>
                    <a:pt x="103" y="249"/>
                  </a:cubicBezTo>
                  <a:cubicBezTo>
                    <a:pt x="98" y="248"/>
                    <a:pt x="94" y="247"/>
                    <a:pt x="91" y="247"/>
                  </a:cubicBezTo>
                  <a:cubicBezTo>
                    <a:pt x="80" y="247"/>
                    <a:pt x="80" y="255"/>
                    <a:pt x="97" y="262"/>
                  </a:cubicBezTo>
                  <a:cubicBezTo>
                    <a:pt x="112" y="271"/>
                    <a:pt x="106" y="287"/>
                    <a:pt x="97" y="303"/>
                  </a:cubicBezTo>
                  <a:cubicBezTo>
                    <a:pt x="84" y="322"/>
                    <a:pt x="78" y="337"/>
                    <a:pt x="97" y="347"/>
                  </a:cubicBezTo>
                  <a:lnTo>
                    <a:pt x="93" y="353"/>
                  </a:lnTo>
                  <a:cubicBezTo>
                    <a:pt x="90" y="359"/>
                    <a:pt x="109" y="372"/>
                    <a:pt x="106" y="375"/>
                  </a:cubicBezTo>
                  <a:cubicBezTo>
                    <a:pt x="117" y="380"/>
                    <a:pt x="121" y="384"/>
                    <a:pt x="120" y="384"/>
                  </a:cubicBezTo>
                  <a:cubicBezTo>
                    <a:pt x="118" y="384"/>
                    <a:pt x="114" y="382"/>
                    <a:pt x="106" y="378"/>
                  </a:cubicBezTo>
                  <a:cubicBezTo>
                    <a:pt x="88" y="373"/>
                    <a:pt x="72" y="368"/>
                    <a:pt x="67" y="368"/>
                  </a:cubicBezTo>
                  <a:cubicBezTo>
                    <a:pt x="66" y="368"/>
                    <a:pt x="65" y="368"/>
                    <a:pt x="65" y="369"/>
                  </a:cubicBezTo>
                  <a:cubicBezTo>
                    <a:pt x="62" y="375"/>
                    <a:pt x="81" y="381"/>
                    <a:pt x="103" y="387"/>
                  </a:cubicBezTo>
                  <a:cubicBezTo>
                    <a:pt x="122" y="394"/>
                    <a:pt x="122" y="397"/>
                    <a:pt x="122" y="397"/>
                  </a:cubicBezTo>
                  <a:cubicBezTo>
                    <a:pt x="120" y="398"/>
                    <a:pt x="120" y="399"/>
                    <a:pt x="118" y="399"/>
                  </a:cubicBezTo>
                  <a:cubicBezTo>
                    <a:pt x="115" y="399"/>
                    <a:pt x="111" y="397"/>
                    <a:pt x="100" y="394"/>
                  </a:cubicBezTo>
                  <a:lnTo>
                    <a:pt x="59" y="381"/>
                  </a:lnTo>
                  <a:lnTo>
                    <a:pt x="59" y="384"/>
                  </a:lnTo>
                  <a:cubicBezTo>
                    <a:pt x="78" y="391"/>
                    <a:pt x="78" y="394"/>
                    <a:pt x="78" y="394"/>
                  </a:cubicBezTo>
                  <a:cubicBezTo>
                    <a:pt x="75" y="394"/>
                    <a:pt x="75" y="394"/>
                    <a:pt x="34" y="384"/>
                  </a:cubicBezTo>
                  <a:cubicBezTo>
                    <a:pt x="17" y="379"/>
                    <a:pt x="7" y="377"/>
                    <a:pt x="4" y="377"/>
                  </a:cubicBezTo>
                  <a:cubicBezTo>
                    <a:pt x="0" y="377"/>
                    <a:pt x="10" y="381"/>
                    <a:pt x="34" y="391"/>
                  </a:cubicBezTo>
                  <a:lnTo>
                    <a:pt x="53" y="403"/>
                  </a:lnTo>
                  <a:cubicBezTo>
                    <a:pt x="44" y="401"/>
                    <a:pt x="39" y="400"/>
                    <a:pt x="36" y="400"/>
                  </a:cubicBezTo>
                  <a:cubicBezTo>
                    <a:pt x="24" y="400"/>
                    <a:pt x="53" y="414"/>
                    <a:pt x="68" y="419"/>
                  </a:cubicBezTo>
                  <a:cubicBezTo>
                    <a:pt x="55" y="417"/>
                    <a:pt x="45" y="416"/>
                    <a:pt x="40" y="416"/>
                  </a:cubicBezTo>
                  <a:lnTo>
                    <a:pt x="40" y="416"/>
                  </a:lnTo>
                  <a:cubicBezTo>
                    <a:pt x="30" y="416"/>
                    <a:pt x="38" y="420"/>
                    <a:pt x="65" y="428"/>
                  </a:cubicBezTo>
                  <a:cubicBezTo>
                    <a:pt x="81" y="433"/>
                    <a:pt x="86" y="436"/>
                    <a:pt x="78" y="436"/>
                  </a:cubicBezTo>
                  <a:cubicBezTo>
                    <a:pt x="75" y="436"/>
                    <a:pt x="71" y="435"/>
                    <a:pt x="65" y="434"/>
                  </a:cubicBezTo>
                  <a:cubicBezTo>
                    <a:pt x="43" y="434"/>
                    <a:pt x="43" y="438"/>
                    <a:pt x="40" y="444"/>
                  </a:cubicBezTo>
                  <a:cubicBezTo>
                    <a:pt x="62" y="450"/>
                    <a:pt x="56" y="472"/>
                    <a:pt x="53" y="497"/>
                  </a:cubicBezTo>
                  <a:cubicBezTo>
                    <a:pt x="50" y="525"/>
                    <a:pt x="50" y="547"/>
                    <a:pt x="72" y="547"/>
                  </a:cubicBezTo>
                  <a:cubicBezTo>
                    <a:pt x="72" y="550"/>
                    <a:pt x="72" y="550"/>
                    <a:pt x="50" y="553"/>
                  </a:cubicBezTo>
                  <a:cubicBezTo>
                    <a:pt x="28" y="553"/>
                    <a:pt x="28" y="557"/>
                    <a:pt x="68" y="560"/>
                  </a:cubicBezTo>
                  <a:cubicBezTo>
                    <a:pt x="90" y="560"/>
                    <a:pt x="112" y="560"/>
                    <a:pt x="68" y="563"/>
                  </a:cubicBezTo>
                  <a:cubicBezTo>
                    <a:pt x="50" y="563"/>
                    <a:pt x="50" y="569"/>
                    <a:pt x="50" y="582"/>
                  </a:cubicBezTo>
                  <a:cubicBezTo>
                    <a:pt x="50" y="591"/>
                    <a:pt x="50" y="604"/>
                    <a:pt x="72" y="604"/>
                  </a:cubicBezTo>
                  <a:cubicBezTo>
                    <a:pt x="93" y="607"/>
                    <a:pt x="93" y="607"/>
                    <a:pt x="72" y="607"/>
                  </a:cubicBezTo>
                  <a:cubicBezTo>
                    <a:pt x="28" y="607"/>
                    <a:pt x="9" y="629"/>
                    <a:pt x="53" y="632"/>
                  </a:cubicBezTo>
                  <a:cubicBezTo>
                    <a:pt x="53" y="635"/>
                    <a:pt x="53" y="638"/>
                    <a:pt x="34" y="641"/>
                  </a:cubicBezTo>
                  <a:cubicBezTo>
                    <a:pt x="34" y="644"/>
                    <a:pt x="34" y="647"/>
                    <a:pt x="56" y="654"/>
                  </a:cubicBezTo>
                  <a:lnTo>
                    <a:pt x="59" y="676"/>
                  </a:lnTo>
                  <a:cubicBezTo>
                    <a:pt x="62" y="682"/>
                    <a:pt x="84" y="682"/>
                    <a:pt x="84" y="682"/>
                  </a:cubicBezTo>
                  <a:cubicBezTo>
                    <a:pt x="84" y="683"/>
                    <a:pt x="84" y="684"/>
                    <a:pt x="84" y="685"/>
                  </a:cubicBezTo>
                  <a:cubicBezTo>
                    <a:pt x="62" y="691"/>
                    <a:pt x="68" y="707"/>
                    <a:pt x="75" y="729"/>
                  </a:cubicBezTo>
                  <a:cubicBezTo>
                    <a:pt x="81" y="751"/>
                    <a:pt x="90" y="770"/>
                    <a:pt x="72" y="782"/>
                  </a:cubicBezTo>
                  <a:cubicBezTo>
                    <a:pt x="72" y="782"/>
                    <a:pt x="72" y="783"/>
                    <a:pt x="74" y="783"/>
                  </a:cubicBezTo>
                  <a:cubicBezTo>
                    <a:pt x="77" y="783"/>
                    <a:pt x="82" y="782"/>
                    <a:pt x="93" y="779"/>
                  </a:cubicBezTo>
                  <a:cubicBezTo>
                    <a:pt x="113" y="771"/>
                    <a:pt x="124" y="767"/>
                    <a:pt x="126" y="767"/>
                  </a:cubicBezTo>
                  <a:cubicBezTo>
                    <a:pt x="128" y="767"/>
                    <a:pt x="124" y="770"/>
                    <a:pt x="115" y="776"/>
                  </a:cubicBezTo>
                  <a:cubicBezTo>
                    <a:pt x="92" y="793"/>
                    <a:pt x="88" y="804"/>
                    <a:pt x="98" y="804"/>
                  </a:cubicBezTo>
                  <a:cubicBezTo>
                    <a:pt x="103" y="804"/>
                    <a:pt x="112" y="801"/>
                    <a:pt x="125" y="795"/>
                  </a:cubicBezTo>
                  <a:lnTo>
                    <a:pt x="125" y="795"/>
                  </a:lnTo>
                  <a:lnTo>
                    <a:pt x="106" y="804"/>
                  </a:lnTo>
                  <a:cubicBezTo>
                    <a:pt x="88" y="817"/>
                    <a:pt x="85" y="823"/>
                    <a:pt x="92" y="823"/>
                  </a:cubicBezTo>
                  <a:cubicBezTo>
                    <a:pt x="98" y="823"/>
                    <a:pt x="113" y="818"/>
                    <a:pt x="131" y="807"/>
                  </a:cubicBezTo>
                  <a:lnTo>
                    <a:pt x="131" y="807"/>
                  </a:lnTo>
                  <a:cubicBezTo>
                    <a:pt x="119" y="819"/>
                    <a:pt x="107" y="829"/>
                    <a:pt x="110" y="829"/>
                  </a:cubicBezTo>
                  <a:cubicBezTo>
                    <a:pt x="112" y="829"/>
                    <a:pt x="114" y="828"/>
                    <a:pt x="119" y="826"/>
                  </a:cubicBezTo>
                  <a:lnTo>
                    <a:pt x="119" y="826"/>
                  </a:lnTo>
                  <a:cubicBezTo>
                    <a:pt x="122" y="829"/>
                    <a:pt x="122" y="829"/>
                    <a:pt x="87" y="854"/>
                  </a:cubicBezTo>
                  <a:cubicBezTo>
                    <a:pt x="68" y="867"/>
                    <a:pt x="50" y="876"/>
                    <a:pt x="53" y="879"/>
                  </a:cubicBezTo>
                  <a:cubicBezTo>
                    <a:pt x="53" y="881"/>
                    <a:pt x="54" y="881"/>
                    <a:pt x="56" y="881"/>
                  </a:cubicBezTo>
                  <a:cubicBezTo>
                    <a:pt x="62" y="881"/>
                    <a:pt x="75" y="871"/>
                    <a:pt x="90" y="861"/>
                  </a:cubicBezTo>
                  <a:lnTo>
                    <a:pt x="93" y="867"/>
                  </a:lnTo>
                  <a:cubicBezTo>
                    <a:pt x="93" y="867"/>
                    <a:pt x="94" y="867"/>
                    <a:pt x="95" y="867"/>
                  </a:cubicBezTo>
                  <a:cubicBezTo>
                    <a:pt x="97" y="867"/>
                    <a:pt x="102" y="866"/>
                    <a:pt x="112" y="857"/>
                  </a:cubicBezTo>
                  <a:cubicBezTo>
                    <a:pt x="123" y="851"/>
                    <a:pt x="127" y="848"/>
                    <a:pt x="130" y="848"/>
                  </a:cubicBezTo>
                  <a:cubicBezTo>
                    <a:pt x="132" y="848"/>
                    <a:pt x="133" y="850"/>
                    <a:pt x="134" y="851"/>
                  </a:cubicBezTo>
                  <a:lnTo>
                    <a:pt x="134" y="851"/>
                  </a:lnTo>
                  <a:cubicBezTo>
                    <a:pt x="138" y="848"/>
                    <a:pt x="144" y="843"/>
                    <a:pt x="150" y="839"/>
                  </a:cubicBezTo>
                  <a:cubicBezTo>
                    <a:pt x="167" y="825"/>
                    <a:pt x="181" y="813"/>
                    <a:pt x="184" y="813"/>
                  </a:cubicBezTo>
                  <a:cubicBezTo>
                    <a:pt x="184" y="813"/>
                    <a:pt x="184" y="813"/>
                    <a:pt x="184" y="814"/>
                  </a:cubicBezTo>
                  <a:lnTo>
                    <a:pt x="219" y="788"/>
                  </a:lnTo>
                  <a:cubicBezTo>
                    <a:pt x="237" y="777"/>
                    <a:pt x="253" y="765"/>
                    <a:pt x="268" y="751"/>
                  </a:cubicBezTo>
                  <a:lnTo>
                    <a:pt x="268" y="751"/>
                  </a:lnTo>
                  <a:cubicBezTo>
                    <a:pt x="269" y="750"/>
                    <a:pt x="271" y="749"/>
                    <a:pt x="272" y="748"/>
                  </a:cubicBezTo>
                  <a:cubicBezTo>
                    <a:pt x="298" y="724"/>
                    <a:pt x="309" y="713"/>
                    <a:pt x="310" y="713"/>
                  </a:cubicBezTo>
                  <a:lnTo>
                    <a:pt x="310" y="713"/>
                  </a:lnTo>
                  <a:cubicBezTo>
                    <a:pt x="310" y="713"/>
                    <a:pt x="302" y="721"/>
                    <a:pt x="288" y="735"/>
                  </a:cubicBezTo>
                  <a:cubicBezTo>
                    <a:pt x="256" y="763"/>
                    <a:pt x="260" y="767"/>
                    <a:pt x="263" y="767"/>
                  </a:cubicBezTo>
                  <a:cubicBezTo>
                    <a:pt x="263" y="770"/>
                    <a:pt x="263" y="770"/>
                    <a:pt x="247" y="785"/>
                  </a:cubicBezTo>
                  <a:cubicBezTo>
                    <a:pt x="231" y="798"/>
                    <a:pt x="219" y="817"/>
                    <a:pt x="222" y="820"/>
                  </a:cubicBezTo>
                  <a:cubicBezTo>
                    <a:pt x="223" y="821"/>
                    <a:pt x="224" y="821"/>
                    <a:pt x="224" y="821"/>
                  </a:cubicBezTo>
                  <a:cubicBezTo>
                    <a:pt x="226" y="821"/>
                    <a:pt x="229" y="818"/>
                    <a:pt x="238" y="807"/>
                  </a:cubicBezTo>
                  <a:cubicBezTo>
                    <a:pt x="243" y="800"/>
                    <a:pt x="247" y="797"/>
                    <a:pt x="249" y="797"/>
                  </a:cubicBezTo>
                  <a:cubicBezTo>
                    <a:pt x="251" y="797"/>
                    <a:pt x="246" y="807"/>
                    <a:pt x="228" y="829"/>
                  </a:cubicBezTo>
                  <a:cubicBezTo>
                    <a:pt x="223" y="836"/>
                    <a:pt x="220" y="840"/>
                    <a:pt x="220" y="840"/>
                  </a:cubicBezTo>
                  <a:cubicBezTo>
                    <a:pt x="221" y="840"/>
                    <a:pt x="229" y="832"/>
                    <a:pt x="247" y="814"/>
                  </a:cubicBezTo>
                  <a:cubicBezTo>
                    <a:pt x="260" y="801"/>
                    <a:pt x="267" y="795"/>
                    <a:pt x="270" y="795"/>
                  </a:cubicBezTo>
                  <a:cubicBezTo>
                    <a:pt x="272" y="795"/>
                    <a:pt x="267" y="804"/>
                    <a:pt x="253" y="823"/>
                  </a:cubicBezTo>
                  <a:lnTo>
                    <a:pt x="260" y="826"/>
                  </a:lnTo>
                  <a:cubicBezTo>
                    <a:pt x="260" y="826"/>
                    <a:pt x="260" y="827"/>
                    <a:pt x="261" y="827"/>
                  </a:cubicBezTo>
                  <a:cubicBezTo>
                    <a:pt x="265" y="827"/>
                    <a:pt x="276" y="812"/>
                    <a:pt x="288" y="798"/>
                  </a:cubicBezTo>
                  <a:cubicBezTo>
                    <a:pt x="304" y="780"/>
                    <a:pt x="311" y="772"/>
                    <a:pt x="311" y="772"/>
                  </a:cubicBezTo>
                  <a:lnTo>
                    <a:pt x="311" y="772"/>
                  </a:lnTo>
                  <a:cubicBezTo>
                    <a:pt x="312" y="772"/>
                    <a:pt x="309" y="776"/>
                    <a:pt x="303" y="782"/>
                  </a:cubicBezTo>
                  <a:cubicBezTo>
                    <a:pt x="297" y="795"/>
                    <a:pt x="288" y="807"/>
                    <a:pt x="281" y="817"/>
                  </a:cubicBezTo>
                  <a:cubicBezTo>
                    <a:pt x="266" y="836"/>
                    <a:pt x="269" y="836"/>
                    <a:pt x="272" y="839"/>
                  </a:cubicBezTo>
                  <a:cubicBezTo>
                    <a:pt x="273" y="840"/>
                    <a:pt x="275" y="841"/>
                    <a:pt x="277" y="841"/>
                  </a:cubicBezTo>
                  <a:cubicBezTo>
                    <a:pt x="279" y="841"/>
                    <a:pt x="283" y="839"/>
                    <a:pt x="291" y="829"/>
                  </a:cubicBezTo>
                  <a:lnTo>
                    <a:pt x="291" y="829"/>
                  </a:lnTo>
                  <a:lnTo>
                    <a:pt x="278" y="845"/>
                  </a:lnTo>
                  <a:cubicBezTo>
                    <a:pt x="280" y="847"/>
                    <a:pt x="275" y="856"/>
                    <a:pt x="276" y="856"/>
                  </a:cubicBezTo>
                  <a:cubicBezTo>
                    <a:pt x="276" y="856"/>
                    <a:pt x="277" y="854"/>
                    <a:pt x="281" y="848"/>
                  </a:cubicBezTo>
                  <a:lnTo>
                    <a:pt x="281" y="848"/>
                  </a:lnTo>
                  <a:cubicBezTo>
                    <a:pt x="281" y="848"/>
                    <a:pt x="285" y="851"/>
                    <a:pt x="278" y="873"/>
                  </a:cubicBezTo>
                  <a:cubicBezTo>
                    <a:pt x="277" y="878"/>
                    <a:pt x="278" y="880"/>
                    <a:pt x="280" y="880"/>
                  </a:cubicBezTo>
                  <a:cubicBezTo>
                    <a:pt x="287" y="880"/>
                    <a:pt x="309" y="854"/>
                    <a:pt x="319" y="823"/>
                  </a:cubicBezTo>
                  <a:lnTo>
                    <a:pt x="322" y="826"/>
                  </a:lnTo>
                  <a:cubicBezTo>
                    <a:pt x="325" y="826"/>
                    <a:pt x="338" y="810"/>
                    <a:pt x="338" y="810"/>
                  </a:cubicBezTo>
                  <a:cubicBezTo>
                    <a:pt x="345" y="796"/>
                    <a:pt x="348" y="795"/>
                    <a:pt x="351" y="795"/>
                  </a:cubicBezTo>
                  <a:cubicBezTo>
                    <a:pt x="352" y="795"/>
                    <a:pt x="353" y="795"/>
                    <a:pt x="354" y="795"/>
                  </a:cubicBezTo>
                  <a:lnTo>
                    <a:pt x="332" y="832"/>
                  </a:lnTo>
                  <a:cubicBezTo>
                    <a:pt x="309" y="863"/>
                    <a:pt x="299" y="883"/>
                    <a:pt x="302" y="883"/>
                  </a:cubicBezTo>
                  <a:cubicBezTo>
                    <a:pt x="304" y="883"/>
                    <a:pt x="312" y="874"/>
                    <a:pt x="325" y="854"/>
                  </a:cubicBezTo>
                  <a:lnTo>
                    <a:pt x="325" y="854"/>
                  </a:lnTo>
                  <a:lnTo>
                    <a:pt x="313" y="873"/>
                  </a:lnTo>
                  <a:cubicBezTo>
                    <a:pt x="308" y="882"/>
                    <a:pt x="306" y="887"/>
                    <a:pt x="309" y="887"/>
                  </a:cubicBezTo>
                  <a:cubicBezTo>
                    <a:pt x="311" y="887"/>
                    <a:pt x="315" y="883"/>
                    <a:pt x="322" y="876"/>
                  </a:cubicBezTo>
                  <a:cubicBezTo>
                    <a:pt x="338" y="861"/>
                    <a:pt x="350" y="845"/>
                    <a:pt x="360" y="826"/>
                  </a:cubicBezTo>
                  <a:cubicBezTo>
                    <a:pt x="369" y="807"/>
                    <a:pt x="372" y="807"/>
                    <a:pt x="372" y="807"/>
                  </a:cubicBezTo>
                  <a:cubicBezTo>
                    <a:pt x="375" y="807"/>
                    <a:pt x="375" y="807"/>
                    <a:pt x="366" y="826"/>
                  </a:cubicBezTo>
                  <a:cubicBezTo>
                    <a:pt x="354" y="846"/>
                    <a:pt x="351" y="858"/>
                    <a:pt x="353" y="858"/>
                  </a:cubicBezTo>
                  <a:cubicBezTo>
                    <a:pt x="356" y="858"/>
                    <a:pt x="362" y="850"/>
                    <a:pt x="372" y="832"/>
                  </a:cubicBezTo>
                  <a:lnTo>
                    <a:pt x="372" y="832"/>
                  </a:lnTo>
                  <a:lnTo>
                    <a:pt x="363" y="851"/>
                  </a:lnTo>
                  <a:cubicBezTo>
                    <a:pt x="355" y="866"/>
                    <a:pt x="350" y="883"/>
                    <a:pt x="361" y="883"/>
                  </a:cubicBezTo>
                  <a:cubicBezTo>
                    <a:pt x="363" y="883"/>
                    <a:pt x="367" y="882"/>
                    <a:pt x="372" y="879"/>
                  </a:cubicBezTo>
                  <a:cubicBezTo>
                    <a:pt x="385" y="886"/>
                    <a:pt x="394" y="889"/>
                    <a:pt x="388" y="911"/>
                  </a:cubicBezTo>
                  <a:cubicBezTo>
                    <a:pt x="386" y="914"/>
                    <a:pt x="386" y="916"/>
                    <a:pt x="386" y="916"/>
                  </a:cubicBezTo>
                  <a:cubicBezTo>
                    <a:pt x="389" y="916"/>
                    <a:pt x="410" y="888"/>
                    <a:pt x="426" y="857"/>
                  </a:cubicBezTo>
                  <a:lnTo>
                    <a:pt x="426" y="857"/>
                  </a:lnTo>
                  <a:cubicBezTo>
                    <a:pt x="419" y="876"/>
                    <a:pt x="422" y="876"/>
                    <a:pt x="429" y="879"/>
                  </a:cubicBezTo>
                  <a:cubicBezTo>
                    <a:pt x="438" y="883"/>
                    <a:pt x="438" y="883"/>
                    <a:pt x="432" y="904"/>
                  </a:cubicBezTo>
                  <a:cubicBezTo>
                    <a:pt x="426" y="923"/>
                    <a:pt x="422" y="933"/>
                    <a:pt x="423" y="933"/>
                  </a:cubicBezTo>
                  <a:cubicBezTo>
                    <a:pt x="423" y="933"/>
                    <a:pt x="427" y="923"/>
                    <a:pt x="435" y="904"/>
                  </a:cubicBezTo>
                  <a:cubicBezTo>
                    <a:pt x="441" y="890"/>
                    <a:pt x="445" y="884"/>
                    <a:pt x="447" y="884"/>
                  </a:cubicBezTo>
                  <a:cubicBezTo>
                    <a:pt x="451" y="884"/>
                    <a:pt x="450" y="903"/>
                    <a:pt x="444" y="930"/>
                  </a:cubicBezTo>
                  <a:cubicBezTo>
                    <a:pt x="441" y="948"/>
                    <a:pt x="444" y="951"/>
                    <a:pt x="451" y="951"/>
                  </a:cubicBezTo>
                  <a:cubicBezTo>
                    <a:pt x="457" y="938"/>
                    <a:pt x="462" y="934"/>
                    <a:pt x="467" y="934"/>
                  </a:cubicBezTo>
                  <a:cubicBezTo>
                    <a:pt x="469" y="934"/>
                    <a:pt x="471" y="935"/>
                    <a:pt x="473" y="936"/>
                  </a:cubicBezTo>
                  <a:cubicBezTo>
                    <a:pt x="485" y="936"/>
                    <a:pt x="485" y="936"/>
                    <a:pt x="491" y="895"/>
                  </a:cubicBezTo>
                  <a:cubicBezTo>
                    <a:pt x="495" y="854"/>
                    <a:pt x="498" y="854"/>
                    <a:pt x="504" y="854"/>
                  </a:cubicBezTo>
                  <a:cubicBezTo>
                    <a:pt x="507" y="854"/>
                    <a:pt x="510" y="854"/>
                    <a:pt x="507" y="876"/>
                  </a:cubicBezTo>
                  <a:cubicBezTo>
                    <a:pt x="507" y="876"/>
                    <a:pt x="510" y="898"/>
                    <a:pt x="513" y="898"/>
                  </a:cubicBezTo>
                  <a:cubicBezTo>
                    <a:pt x="517" y="898"/>
                    <a:pt x="520" y="898"/>
                    <a:pt x="520" y="920"/>
                  </a:cubicBezTo>
                  <a:cubicBezTo>
                    <a:pt x="520" y="920"/>
                    <a:pt x="520" y="942"/>
                    <a:pt x="529" y="942"/>
                  </a:cubicBezTo>
                  <a:cubicBezTo>
                    <a:pt x="535" y="942"/>
                    <a:pt x="542" y="945"/>
                    <a:pt x="542" y="964"/>
                  </a:cubicBezTo>
                  <a:cubicBezTo>
                    <a:pt x="545" y="964"/>
                    <a:pt x="545" y="964"/>
                    <a:pt x="545" y="945"/>
                  </a:cubicBezTo>
                  <a:cubicBezTo>
                    <a:pt x="545" y="930"/>
                    <a:pt x="546" y="914"/>
                    <a:pt x="553" y="914"/>
                  </a:cubicBezTo>
                  <a:cubicBezTo>
                    <a:pt x="555" y="914"/>
                    <a:pt x="559" y="917"/>
                    <a:pt x="564" y="923"/>
                  </a:cubicBezTo>
                  <a:cubicBezTo>
                    <a:pt x="570" y="923"/>
                    <a:pt x="582" y="923"/>
                    <a:pt x="579" y="901"/>
                  </a:cubicBezTo>
                  <a:cubicBezTo>
                    <a:pt x="582" y="901"/>
                    <a:pt x="582" y="901"/>
                    <a:pt x="585" y="923"/>
                  </a:cubicBezTo>
                  <a:cubicBezTo>
                    <a:pt x="587" y="945"/>
                    <a:pt x="589" y="955"/>
                    <a:pt x="592" y="955"/>
                  </a:cubicBezTo>
                  <a:cubicBezTo>
                    <a:pt x="594" y="955"/>
                    <a:pt x="596" y="944"/>
                    <a:pt x="598" y="923"/>
                  </a:cubicBezTo>
                  <a:cubicBezTo>
                    <a:pt x="598" y="912"/>
                    <a:pt x="599" y="907"/>
                    <a:pt x="600" y="907"/>
                  </a:cubicBezTo>
                  <a:cubicBezTo>
                    <a:pt x="601" y="907"/>
                    <a:pt x="603" y="912"/>
                    <a:pt x="604" y="923"/>
                  </a:cubicBezTo>
                  <a:cubicBezTo>
                    <a:pt x="604" y="923"/>
                    <a:pt x="611" y="923"/>
                    <a:pt x="611" y="901"/>
                  </a:cubicBezTo>
                  <a:cubicBezTo>
                    <a:pt x="611" y="890"/>
                    <a:pt x="611" y="885"/>
                    <a:pt x="612" y="885"/>
                  </a:cubicBezTo>
                  <a:cubicBezTo>
                    <a:pt x="613" y="885"/>
                    <a:pt x="615" y="890"/>
                    <a:pt x="620" y="901"/>
                  </a:cubicBezTo>
                  <a:cubicBezTo>
                    <a:pt x="623" y="920"/>
                    <a:pt x="626" y="920"/>
                    <a:pt x="629" y="920"/>
                  </a:cubicBezTo>
                  <a:cubicBezTo>
                    <a:pt x="633" y="907"/>
                    <a:pt x="646" y="900"/>
                    <a:pt x="658" y="900"/>
                  </a:cubicBezTo>
                  <a:cubicBezTo>
                    <a:pt x="666" y="900"/>
                    <a:pt x="674" y="903"/>
                    <a:pt x="679" y="911"/>
                  </a:cubicBezTo>
                  <a:cubicBezTo>
                    <a:pt x="676" y="889"/>
                    <a:pt x="676" y="892"/>
                    <a:pt x="679" y="889"/>
                  </a:cubicBezTo>
                  <a:cubicBezTo>
                    <a:pt x="685" y="904"/>
                    <a:pt x="689" y="910"/>
                    <a:pt x="690" y="910"/>
                  </a:cubicBezTo>
                  <a:cubicBezTo>
                    <a:pt x="691" y="910"/>
                    <a:pt x="687" y="892"/>
                    <a:pt x="679" y="867"/>
                  </a:cubicBezTo>
                  <a:lnTo>
                    <a:pt x="676" y="867"/>
                  </a:lnTo>
                  <a:lnTo>
                    <a:pt x="673" y="870"/>
                  </a:lnTo>
                  <a:cubicBezTo>
                    <a:pt x="667" y="851"/>
                    <a:pt x="666" y="840"/>
                    <a:pt x="669" y="840"/>
                  </a:cubicBezTo>
                  <a:cubicBezTo>
                    <a:pt x="672" y="840"/>
                    <a:pt x="679" y="854"/>
                    <a:pt x="689" y="886"/>
                  </a:cubicBezTo>
                  <a:cubicBezTo>
                    <a:pt x="697" y="906"/>
                    <a:pt x="701" y="916"/>
                    <a:pt x="703" y="916"/>
                  </a:cubicBezTo>
                  <a:cubicBezTo>
                    <a:pt x="704" y="916"/>
                    <a:pt x="701" y="906"/>
                    <a:pt x="695" y="886"/>
                  </a:cubicBezTo>
                  <a:cubicBezTo>
                    <a:pt x="690" y="864"/>
                    <a:pt x="689" y="853"/>
                    <a:pt x="691" y="853"/>
                  </a:cubicBezTo>
                  <a:lnTo>
                    <a:pt x="691" y="853"/>
                  </a:lnTo>
                  <a:cubicBezTo>
                    <a:pt x="692" y="853"/>
                    <a:pt x="697" y="863"/>
                    <a:pt x="705" y="883"/>
                  </a:cubicBezTo>
                  <a:cubicBezTo>
                    <a:pt x="712" y="903"/>
                    <a:pt x="716" y="913"/>
                    <a:pt x="717" y="913"/>
                  </a:cubicBezTo>
                  <a:cubicBezTo>
                    <a:pt x="717" y="913"/>
                    <a:pt x="714" y="903"/>
                    <a:pt x="708" y="883"/>
                  </a:cubicBezTo>
                  <a:cubicBezTo>
                    <a:pt x="695" y="836"/>
                    <a:pt x="689" y="809"/>
                    <a:pt x="692" y="809"/>
                  </a:cubicBezTo>
                  <a:lnTo>
                    <a:pt x="692" y="809"/>
                  </a:lnTo>
                  <a:cubicBezTo>
                    <a:pt x="694" y="809"/>
                    <a:pt x="702" y="824"/>
                    <a:pt x="717" y="857"/>
                  </a:cubicBezTo>
                  <a:cubicBezTo>
                    <a:pt x="732" y="892"/>
                    <a:pt x="743" y="911"/>
                    <a:pt x="748" y="911"/>
                  </a:cubicBezTo>
                  <a:cubicBezTo>
                    <a:pt x="748" y="911"/>
                    <a:pt x="748" y="911"/>
                    <a:pt x="748" y="911"/>
                  </a:cubicBezTo>
                  <a:cubicBezTo>
                    <a:pt x="752" y="911"/>
                    <a:pt x="742" y="892"/>
                    <a:pt x="736" y="873"/>
                  </a:cubicBezTo>
                  <a:cubicBezTo>
                    <a:pt x="724" y="854"/>
                    <a:pt x="720" y="843"/>
                    <a:pt x="722" y="843"/>
                  </a:cubicBezTo>
                  <a:lnTo>
                    <a:pt x="722" y="843"/>
                  </a:lnTo>
                  <a:cubicBezTo>
                    <a:pt x="723" y="843"/>
                    <a:pt x="730" y="852"/>
                    <a:pt x="742" y="870"/>
                  </a:cubicBezTo>
                  <a:cubicBezTo>
                    <a:pt x="760" y="897"/>
                    <a:pt x="771" y="910"/>
                    <a:pt x="776" y="910"/>
                  </a:cubicBezTo>
                  <a:cubicBezTo>
                    <a:pt x="781" y="910"/>
                    <a:pt x="781" y="898"/>
                    <a:pt x="777" y="876"/>
                  </a:cubicBezTo>
                  <a:cubicBezTo>
                    <a:pt x="772" y="853"/>
                    <a:pt x="772" y="841"/>
                    <a:pt x="775" y="841"/>
                  </a:cubicBezTo>
                  <a:cubicBezTo>
                    <a:pt x="778" y="841"/>
                    <a:pt x="783" y="851"/>
                    <a:pt x="789" y="870"/>
                  </a:cubicBezTo>
                  <a:cubicBezTo>
                    <a:pt x="798" y="893"/>
                    <a:pt x="801" y="903"/>
                    <a:pt x="801" y="903"/>
                  </a:cubicBezTo>
                  <a:cubicBezTo>
                    <a:pt x="801" y="903"/>
                    <a:pt x="800" y="898"/>
                    <a:pt x="799" y="889"/>
                  </a:cubicBezTo>
                  <a:lnTo>
                    <a:pt x="814" y="879"/>
                  </a:lnTo>
                  <a:cubicBezTo>
                    <a:pt x="820" y="879"/>
                    <a:pt x="811" y="857"/>
                    <a:pt x="799" y="842"/>
                  </a:cubicBezTo>
                  <a:lnTo>
                    <a:pt x="799" y="842"/>
                  </a:lnTo>
                  <a:cubicBezTo>
                    <a:pt x="813" y="860"/>
                    <a:pt x="826" y="871"/>
                    <a:pt x="831" y="871"/>
                  </a:cubicBezTo>
                  <a:cubicBezTo>
                    <a:pt x="834" y="871"/>
                    <a:pt x="833" y="864"/>
                    <a:pt x="824" y="848"/>
                  </a:cubicBezTo>
                  <a:lnTo>
                    <a:pt x="830" y="845"/>
                  </a:lnTo>
                  <a:cubicBezTo>
                    <a:pt x="833" y="842"/>
                    <a:pt x="833" y="842"/>
                    <a:pt x="824" y="823"/>
                  </a:cubicBezTo>
                  <a:cubicBezTo>
                    <a:pt x="820" y="817"/>
                    <a:pt x="820" y="814"/>
                    <a:pt x="822" y="814"/>
                  </a:cubicBezTo>
                  <a:cubicBezTo>
                    <a:pt x="825" y="814"/>
                    <a:pt x="835" y="824"/>
                    <a:pt x="846" y="832"/>
                  </a:cubicBezTo>
                  <a:cubicBezTo>
                    <a:pt x="856" y="843"/>
                    <a:pt x="868" y="852"/>
                    <a:pt x="870" y="852"/>
                  </a:cubicBezTo>
                  <a:cubicBezTo>
                    <a:pt x="871" y="852"/>
                    <a:pt x="869" y="850"/>
                    <a:pt x="864" y="845"/>
                  </a:cubicBezTo>
                  <a:cubicBezTo>
                    <a:pt x="852" y="829"/>
                    <a:pt x="842" y="810"/>
                    <a:pt x="830" y="792"/>
                  </a:cubicBezTo>
                  <a:cubicBezTo>
                    <a:pt x="826" y="785"/>
                    <a:pt x="825" y="782"/>
                    <a:pt x="827" y="782"/>
                  </a:cubicBezTo>
                  <a:cubicBezTo>
                    <a:pt x="830" y="782"/>
                    <a:pt x="841" y="792"/>
                    <a:pt x="849" y="804"/>
                  </a:cubicBezTo>
                  <a:cubicBezTo>
                    <a:pt x="858" y="817"/>
                    <a:pt x="867" y="826"/>
                    <a:pt x="883" y="829"/>
                  </a:cubicBezTo>
                  <a:cubicBezTo>
                    <a:pt x="886" y="826"/>
                    <a:pt x="889" y="823"/>
                    <a:pt x="877" y="807"/>
                  </a:cubicBezTo>
                  <a:cubicBezTo>
                    <a:pt x="865" y="795"/>
                    <a:pt x="869" y="785"/>
                    <a:pt x="880" y="785"/>
                  </a:cubicBezTo>
                  <a:cubicBezTo>
                    <a:pt x="884" y="785"/>
                    <a:pt x="888" y="786"/>
                    <a:pt x="893" y="788"/>
                  </a:cubicBezTo>
                  <a:lnTo>
                    <a:pt x="899" y="785"/>
                  </a:lnTo>
                  <a:cubicBezTo>
                    <a:pt x="902" y="782"/>
                    <a:pt x="886" y="767"/>
                    <a:pt x="889" y="763"/>
                  </a:cubicBezTo>
                  <a:cubicBezTo>
                    <a:pt x="889" y="763"/>
                    <a:pt x="889" y="760"/>
                    <a:pt x="877" y="745"/>
                  </a:cubicBezTo>
                  <a:cubicBezTo>
                    <a:pt x="877" y="744"/>
                    <a:pt x="877" y="743"/>
                    <a:pt x="878" y="743"/>
                  </a:cubicBezTo>
                  <a:cubicBezTo>
                    <a:pt x="881" y="743"/>
                    <a:pt x="886" y="746"/>
                    <a:pt x="899" y="754"/>
                  </a:cubicBezTo>
                  <a:cubicBezTo>
                    <a:pt x="881" y="739"/>
                    <a:pt x="872" y="732"/>
                    <a:pt x="874" y="732"/>
                  </a:cubicBezTo>
                  <a:lnTo>
                    <a:pt x="874" y="732"/>
                  </a:lnTo>
                  <a:cubicBezTo>
                    <a:pt x="875" y="732"/>
                    <a:pt x="884" y="737"/>
                    <a:pt x="902" y="748"/>
                  </a:cubicBezTo>
                  <a:cubicBezTo>
                    <a:pt x="919" y="758"/>
                    <a:pt x="927" y="764"/>
                    <a:pt x="928" y="764"/>
                  </a:cubicBezTo>
                  <a:cubicBezTo>
                    <a:pt x="928" y="764"/>
                    <a:pt x="920" y="758"/>
                    <a:pt x="902" y="745"/>
                  </a:cubicBezTo>
                  <a:cubicBezTo>
                    <a:pt x="893" y="736"/>
                    <a:pt x="889" y="732"/>
                    <a:pt x="892" y="732"/>
                  </a:cubicBezTo>
                  <a:cubicBezTo>
                    <a:pt x="893" y="732"/>
                    <a:pt x="899" y="734"/>
                    <a:pt x="908" y="738"/>
                  </a:cubicBezTo>
                  <a:cubicBezTo>
                    <a:pt x="915" y="744"/>
                    <a:pt x="920" y="746"/>
                    <a:pt x="921" y="746"/>
                  </a:cubicBezTo>
                  <a:cubicBezTo>
                    <a:pt x="922" y="746"/>
                    <a:pt x="919" y="742"/>
                    <a:pt x="908" y="735"/>
                  </a:cubicBezTo>
                  <a:cubicBezTo>
                    <a:pt x="887" y="718"/>
                    <a:pt x="872" y="704"/>
                    <a:pt x="878" y="704"/>
                  </a:cubicBezTo>
                  <a:cubicBezTo>
                    <a:pt x="881" y="704"/>
                    <a:pt x="887" y="706"/>
                    <a:pt x="899" y="713"/>
                  </a:cubicBezTo>
                  <a:cubicBezTo>
                    <a:pt x="899" y="713"/>
                    <a:pt x="902" y="710"/>
                    <a:pt x="883" y="698"/>
                  </a:cubicBezTo>
                  <a:cubicBezTo>
                    <a:pt x="865" y="686"/>
                    <a:pt x="857" y="681"/>
                    <a:pt x="858" y="681"/>
                  </a:cubicBezTo>
                  <a:lnTo>
                    <a:pt x="858" y="681"/>
                  </a:lnTo>
                  <a:cubicBezTo>
                    <a:pt x="859" y="681"/>
                    <a:pt x="868" y="685"/>
                    <a:pt x="886" y="694"/>
                  </a:cubicBezTo>
                  <a:cubicBezTo>
                    <a:pt x="903" y="703"/>
                    <a:pt x="913" y="707"/>
                    <a:pt x="915" y="707"/>
                  </a:cubicBezTo>
                  <a:cubicBezTo>
                    <a:pt x="919" y="707"/>
                    <a:pt x="910" y="700"/>
                    <a:pt x="889" y="688"/>
                  </a:cubicBezTo>
                  <a:cubicBezTo>
                    <a:pt x="889" y="688"/>
                    <a:pt x="879" y="680"/>
                    <a:pt x="885" y="680"/>
                  </a:cubicBezTo>
                  <a:cubicBezTo>
                    <a:pt x="886" y="680"/>
                    <a:pt x="889" y="681"/>
                    <a:pt x="893" y="682"/>
                  </a:cubicBezTo>
                  <a:cubicBezTo>
                    <a:pt x="895" y="682"/>
                    <a:pt x="899" y="683"/>
                    <a:pt x="902" y="683"/>
                  </a:cubicBezTo>
                  <a:cubicBezTo>
                    <a:pt x="922" y="683"/>
                    <a:pt x="940" y="674"/>
                    <a:pt x="905" y="663"/>
                  </a:cubicBezTo>
                  <a:lnTo>
                    <a:pt x="908" y="657"/>
                  </a:lnTo>
                  <a:cubicBezTo>
                    <a:pt x="912" y="657"/>
                    <a:pt x="915" y="658"/>
                    <a:pt x="918" y="658"/>
                  </a:cubicBezTo>
                  <a:cubicBezTo>
                    <a:pt x="930" y="658"/>
                    <a:pt x="927" y="652"/>
                    <a:pt x="911" y="644"/>
                  </a:cubicBezTo>
                  <a:lnTo>
                    <a:pt x="893" y="635"/>
                  </a:lnTo>
                  <a:lnTo>
                    <a:pt x="893" y="635"/>
                  </a:lnTo>
                  <a:cubicBezTo>
                    <a:pt x="910" y="640"/>
                    <a:pt x="926" y="645"/>
                    <a:pt x="933" y="645"/>
                  </a:cubicBezTo>
                  <a:cubicBezTo>
                    <a:pt x="935" y="645"/>
                    <a:pt x="936" y="645"/>
                    <a:pt x="936" y="644"/>
                  </a:cubicBezTo>
                  <a:cubicBezTo>
                    <a:pt x="936" y="638"/>
                    <a:pt x="936" y="641"/>
                    <a:pt x="918" y="632"/>
                  </a:cubicBezTo>
                  <a:cubicBezTo>
                    <a:pt x="896" y="629"/>
                    <a:pt x="896" y="626"/>
                    <a:pt x="899" y="622"/>
                  </a:cubicBezTo>
                  <a:cubicBezTo>
                    <a:pt x="911" y="622"/>
                    <a:pt x="927" y="626"/>
                    <a:pt x="940" y="632"/>
                  </a:cubicBezTo>
                  <a:lnTo>
                    <a:pt x="943" y="629"/>
                  </a:lnTo>
                  <a:cubicBezTo>
                    <a:pt x="916" y="620"/>
                    <a:pt x="906" y="616"/>
                    <a:pt x="910" y="616"/>
                  </a:cubicBezTo>
                  <a:cubicBezTo>
                    <a:pt x="912" y="616"/>
                    <a:pt x="917" y="617"/>
                    <a:pt x="924" y="619"/>
                  </a:cubicBezTo>
                  <a:cubicBezTo>
                    <a:pt x="929" y="620"/>
                    <a:pt x="934" y="621"/>
                    <a:pt x="937" y="621"/>
                  </a:cubicBezTo>
                  <a:cubicBezTo>
                    <a:pt x="944" y="621"/>
                    <a:pt x="946" y="618"/>
                    <a:pt x="946" y="616"/>
                  </a:cubicBezTo>
                  <a:cubicBezTo>
                    <a:pt x="936" y="613"/>
                    <a:pt x="936" y="611"/>
                    <a:pt x="939" y="611"/>
                  </a:cubicBezTo>
                  <a:cubicBezTo>
                    <a:pt x="941" y="611"/>
                    <a:pt x="946" y="613"/>
                    <a:pt x="946" y="616"/>
                  </a:cubicBezTo>
                  <a:lnTo>
                    <a:pt x="968" y="619"/>
                  </a:lnTo>
                  <a:cubicBezTo>
                    <a:pt x="971" y="620"/>
                    <a:pt x="973" y="620"/>
                    <a:pt x="975" y="620"/>
                  </a:cubicBezTo>
                  <a:cubicBezTo>
                    <a:pt x="980" y="620"/>
                    <a:pt x="964" y="615"/>
                    <a:pt x="946" y="610"/>
                  </a:cubicBezTo>
                  <a:cubicBezTo>
                    <a:pt x="946" y="610"/>
                    <a:pt x="949" y="607"/>
                    <a:pt x="949" y="604"/>
                  </a:cubicBezTo>
                  <a:cubicBezTo>
                    <a:pt x="949" y="600"/>
                    <a:pt x="952" y="597"/>
                    <a:pt x="930" y="597"/>
                  </a:cubicBezTo>
                  <a:cubicBezTo>
                    <a:pt x="908" y="591"/>
                    <a:pt x="889" y="588"/>
                    <a:pt x="889" y="585"/>
                  </a:cubicBezTo>
                  <a:lnTo>
                    <a:pt x="889" y="585"/>
                  </a:lnTo>
                  <a:cubicBezTo>
                    <a:pt x="905" y="587"/>
                    <a:pt x="922" y="592"/>
                    <a:pt x="928" y="592"/>
                  </a:cubicBezTo>
                  <a:cubicBezTo>
                    <a:pt x="929" y="592"/>
                    <a:pt x="930" y="592"/>
                    <a:pt x="930" y="591"/>
                  </a:cubicBezTo>
                  <a:cubicBezTo>
                    <a:pt x="931" y="590"/>
                    <a:pt x="934" y="590"/>
                    <a:pt x="937" y="590"/>
                  </a:cubicBezTo>
                  <a:cubicBezTo>
                    <a:pt x="944" y="590"/>
                    <a:pt x="952" y="591"/>
                    <a:pt x="952" y="591"/>
                  </a:cubicBezTo>
                  <a:cubicBezTo>
                    <a:pt x="962" y="594"/>
                    <a:pt x="968" y="595"/>
                    <a:pt x="972" y="595"/>
                  </a:cubicBezTo>
                  <a:cubicBezTo>
                    <a:pt x="985" y="595"/>
                    <a:pt x="972" y="583"/>
                    <a:pt x="955" y="579"/>
                  </a:cubicBezTo>
                  <a:cubicBezTo>
                    <a:pt x="928" y="570"/>
                    <a:pt x="920" y="566"/>
                    <a:pt x="930" y="566"/>
                  </a:cubicBezTo>
                  <a:cubicBezTo>
                    <a:pt x="935" y="566"/>
                    <a:pt x="945" y="567"/>
                    <a:pt x="958" y="569"/>
                  </a:cubicBezTo>
                  <a:cubicBezTo>
                    <a:pt x="966" y="570"/>
                    <a:pt x="971" y="571"/>
                    <a:pt x="973" y="571"/>
                  </a:cubicBezTo>
                  <a:cubicBezTo>
                    <a:pt x="983" y="571"/>
                    <a:pt x="947" y="561"/>
                    <a:pt x="896" y="550"/>
                  </a:cubicBezTo>
                  <a:lnTo>
                    <a:pt x="836" y="538"/>
                  </a:lnTo>
                  <a:lnTo>
                    <a:pt x="836" y="538"/>
                  </a:lnTo>
                  <a:lnTo>
                    <a:pt x="899" y="547"/>
                  </a:lnTo>
                  <a:cubicBezTo>
                    <a:pt x="932" y="551"/>
                    <a:pt x="952" y="553"/>
                    <a:pt x="962" y="553"/>
                  </a:cubicBezTo>
                  <a:cubicBezTo>
                    <a:pt x="977" y="553"/>
                    <a:pt x="967" y="549"/>
                    <a:pt x="943" y="541"/>
                  </a:cubicBezTo>
                  <a:cubicBezTo>
                    <a:pt x="931" y="535"/>
                    <a:pt x="925" y="533"/>
                    <a:pt x="928" y="533"/>
                  </a:cubicBezTo>
                  <a:cubicBezTo>
                    <a:pt x="930" y="533"/>
                    <a:pt x="935" y="534"/>
                    <a:pt x="943" y="535"/>
                  </a:cubicBezTo>
                  <a:cubicBezTo>
                    <a:pt x="965" y="535"/>
                    <a:pt x="965" y="532"/>
                    <a:pt x="965" y="522"/>
                  </a:cubicBezTo>
                  <a:cubicBezTo>
                    <a:pt x="968" y="513"/>
                    <a:pt x="968" y="510"/>
                    <a:pt x="946" y="506"/>
                  </a:cubicBezTo>
                  <a:lnTo>
                    <a:pt x="946" y="500"/>
                  </a:lnTo>
                  <a:cubicBezTo>
                    <a:pt x="981" y="498"/>
                    <a:pt x="974" y="493"/>
                    <a:pt x="948" y="493"/>
                  </a:cubicBezTo>
                  <a:cubicBezTo>
                    <a:pt x="942" y="493"/>
                    <a:pt x="935" y="493"/>
                    <a:pt x="927" y="494"/>
                  </a:cubicBezTo>
                  <a:lnTo>
                    <a:pt x="927" y="488"/>
                  </a:lnTo>
                  <a:lnTo>
                    <a:pt x="946" y="488"/>
                  </a:lnTo>
                  <a:cubicBezTo>
                    <a:pt x="968" y="488"/>
                    <a:pt x="968" y="481"/>
                    <a:pt x="968" y="453"/>
                  </a:cubicBezTo>
                  <a:cubicBezTo>
                    <a:pt x="968" y="430"/>
                    <a:pt x="966" y="422"/>
                    <a:pt x="949" y="422"/>
                  </a:cubicBezTo>
                  <a:cubicBezTo>
                    <a:pt x="943" y="422"/>
                    <a:pt x="935" y="423"/>
                    <a:pt x="924" y="425"/>
                  </a:cubicBezTo>
                  <a:cubicBezTo>
                    <a:pt x="913" y="426"/>
                    <a:pt x="905" y="426"/>
                    <a:pt x="899" y="426"/>
                  </a:cubicBezTo>
                  <a:cubicBezTo>
                    <a:pt x="885" y="426"/>
                    <a:pt x="892" y="423"/>
                    <a:pt x="924" y="419"/>
                  </a:cubicBezTo>
                  <a:cubicBezTo>
                    <a:pt x="942" y="416"/>
                    <a:pt x="957" y="412"/>
                    <a:pt x="951" y="412"/>
                  </a:cubicBezTo>
                  <a:cubicBezTo>
                    <a:pt x="950" y="412"/>
                    <a:pt x="947" y="412"/>
                    <a:pt x="943" y="412"/>
                  </a:cubicBezTo>
                  <a:cubicBezTo>
                    <a:pt x="943" y="412"/>
                    <a:pt x="943" y="406"/>
                    <a:pt x="965" y="400"/>
                  </a:cubicBezTo>
                  <a:cubicBezTo>
                    <a:pt x="991" y="387"/>
                    <a:pt x="988" y="383"/>
                    <a:pt x="977" y="383"/>
                  </a:cubicBezTo>
                  <a:cubicBezTo>
                    <a:pt x="973" y="383"/>
                    <a:pt x="967" y="383"/>
                    <a:pt x="962" y="384"/>
                  </a:cubicBezTo>
                  <a:cubicBezTo>
                    <a:pt x="945" y="389"/>
                    <a:pt x="938" y="391"/>
                    <a:pt x="938" y="391"/>
                  </a:cubicBezTo>
                  <a:cubicBezTo>
                    <a:pt x="936" y="391"/>
                    <a:pt x="948" y="387"/>
                    <a:pt x="962" y="381"/>
                  </a:cubicBezTo>
                  <a:cubicBezTo>
                    <a:pt x="978" y="376"/>
                    <a:pt x="994" y="368"/>
                    <a:pt x="986" y="368"/>
                  </a:cubicBezTo>
                  <a:cubicBezTo>
                    <a:pt x="985" y="368"/>
                    <a:pt x="983" y="368"/>
                    <a:pt x="980" y="369"/>
                  </a:cubicBezTo>
                  <a:cubicBezTo>
                    <a:pt x="978" y="369"/>
                    <a:pt x="976" y="369"/>
                    <a:pt x="975" y="369"/>
                  </a:cubicBezTo>
                  <a:cubicBezTo>
                    <a:pt x="954" y="369"/>
                    <a:pt x="937" y="355"/>
                    <a:pt x="974" y="343"/>
                  </a:cubicBezTo>
                  <a:lnTo>
                    <a:pt x="974" y="337"/>
                  </a:lnTo>
                  <a:cubicBezTo>
                    <a:pt x="968" y="339"/>
                    <a:pt x="963" y="340"/>
                    <a:pt x="960" y="340"/>
                  </a:cubicBezTo>
                  <a:cubicBezTo>
                    <a:pt x="952" y="340"/>
                    <a:pt x="951" y="335"/>
                    <a:pt x="949" y="331"/>
                  </a:cubicBezTo>
                  <a:cubicBezTo>
                    <a:pt x="946" y="325"/>
                    <a:pt x="946" y="322"/>
                    <a:pt x="965" y="312"/>
                  </a:cubicBezTo>
                  <a:cubicBezTo>
                    <a:pt x="987" y="309"/>
                    <a:pt x="987" y="306"/>
                    <a:pt x="965" y="306"/>
                  </a:cubicBezTo>
                  <a:cubicBezTo>
                    <a:pt x="964" y="306"/>
                    <a:pt x="963" y="305"/>
                    <a:pt x="962" y="305"/>
                  </a:cubicBezTo>
                  <a:cubicBezTo>
                    <a:pt x="954" y="305"/>
                    <a:pt x="929" y="313"/>
                    <a:pt x="922" y="313"/>
                  </a:cubicBezTo>
                  <a:cubicBezTo>
                    <a:pt x="921" y="313"/>
                    <a:pt x="921" y="313"/>
                    <a:pt x="921" y="312"/>
                  </a:cubicBezTo>
                  <a:cubicBezTo>
                    <a:pt x="908" y="318"/>
                    <a:pt x="893" y="322"/>
                    <a:pt x="880" y="322"/>
                  </a:cubicBezTo>
                  <a:lnTo>
                    <a:pt x="899" y="312"/>
                  </a:lnTo>
                  <a:lnTo>
                    <a:pt x="940" y="296"/>
                  </a:lnTo>
                  <a:cubicBezTo>
                    <a:pt x="938" y="295"/>
                    <a:pt x="937" y="293"/>
                    <a:pt x="934" y="293"/>
                  </a:cubicBezTo>
                  <a:cubicBezTo>
                    <a:pt x="932" y="293"/>
                    <a:pt x="927" y="295"/>
                    <a:pt x="918" y="300"/>
                  </a:cubicBezTo>
                  <a:cubicBezTo>
                    <a:pt x="933" y="287"/>
                    <a:pt x="933" y="284"/>
                    <a:pt x="930" y="278"/>
                  </a:cubicBezTo>
                  <a:cubicBezTo>
                    <a:pt x="928" y="273"/>
                    <a:pt x="926" y="269"/>
                    <a:pt x="918" y="269"/>
                  </a:cubicBezTo>
                  <a:cubicBezTo>
                    <a:pt x="915" y="269"/>
                    <a:pt x="911" y="270"/>
                    <a:pt x="905" y="271"/>
                  </a:cubicBezTo>
                  <a:cubicBezTo>
                    <a:pt x="933" y="255"/>
                    <a:pt x="933" y="239"/>
                    <a:pt x="917" y="239"/>
                  </a:cubicBezTo>
                  <a:cubicBezTo>
                    <a:pt x="911" y="239"/>
                    <a:pt x="903" y="241"/>
                    <a:pt x="893" y="246"/>
                  </a:cubicBezTo>
                  <a:cubicBezTo>
                    <a:pt x="885" y="252"/>
                    <a:pt x="880" y="254"/>
                    <a:pt x="879" y="254"/>
                  </a:cubicBezTo>
                  <a:cubicBezTo>
                    <a:pt x="876" y="254"/>
                    <a:pt x="880" y="249"/>
                    <a:pt x="889" y="240"/>
                  </a:cubicBezTo>
                  <a:cubicBezTo>
                    <a:pt x="898" y="233"/>
                    <a:pt x="902" y="230"/>
                    <a:pt x="901" y="230"/>
                  </a:cubicBezTo>
                  <a:lnTo>
                    <a:pt x="901" y="230"/>
                  </a:lnTo>
                  <a:cubicBezTo>
                    <a:pt x="900" y="230"/>
                    <a:pt x="895" y="233"/>
                    <a:pt x="886" y="237"/>
                  </a:cubicBezTo>
                  <a:cubicBezTo>
                    <a:pt x="883" y="238"/>
                    <a:pt x="881" y="239"/>
                    <a:pt x="879" y="239"/>
                  </a:cubicBezTo>
                  <a:cubicBezTo>
                    <a:pt x="873" y="239"/>
                    <a:pt x="886" y="228"/>
                    <a:pt x="899" y="215"/>
                  </a:cubicBezTo>
                  <a:cubicBezTo>
                    <a:pt x="924" y="197"/>
                    <a:pt x="929" y="190"/>
                    <a:pt x="923" y="190"/>
                  </a:cubicBezTo>
                  <a:cubicBezTo>
                    <a:pt x="921" y="190"/>
                    <a:pt x="917" y="191"/>
                    <a:pt x="911" y="193"/>
                  </a:cubicBezTo>
                  <a:cubicBezTo>
                    <a:pt x="902" y="196"/>
                    <a:pt x="896" y="197"/>
                    <a:pt x="892" y="197"/>
                  </a:cubicBezTo>
                  <a:cubicBezTo>
                    <a:pt x="887" y="197"/>
                    <a:pt x="885" y="195"/>
                    <a:pt x="883" y="193"/>
                  </a:cubicBezTo>
                  <a:cubicBezTo>
                    <a:pt x="864" y="199"/>
                    <a:pt x="861" y="196"/>
                    <a:pt x="846" y="212"/>
                  </a:cubicBezTo>
                  <a:cubicBezTo>
                    <a:pt x="836" y="221"/>
                    <a:pt x="824" y="228"/>
                    <a:pt x="811" y="237"/>
                  </a:cubicBezTo>
                  <a:cubicBezTo>
                    <a:pt x="807" y="239"/>
                    <a:pt x="804" y="240"/>
                    <a:pt x="803" y="240"/>
                  </a:cubicBezTo>
                  <a:cubicBezTo>
                    <a:pt x="799" y="240"/>
                    <a:pt x="807" y="233"/>
                    <a:pt x="810" y="233"/>
                  </a:cubicBezTo>
                  <a:cubicBezTo>
                    <a:pt x="810" y="233"/>
                    <a:pt x="811" y="234"/>
                    <a:pt x="811" y="234"/>
                  </a:cubicBezTo>
                  <a:cubicBezTo>
                    <a:pt x="830" y="224"/>
                    <a:pt x="830" y="224"/>
                    <a:pt x="842" y="209"/>
                  </a:cubicBezTo>
                  <a:cubicBezTo>
                    <a:pt x="858" y="190"/>
                    <a:pt x="852" y="187"/>
                    <a:pt x="852" y="184"/>
                  </a:cubicBezTo>
                  <a:lnTo>
                    <a:pt x="842" y="174"/>
                  </a:lnTo>
                  <a:cubicBezTo>
                    <a:pt x="848" y="159"/>
                    <a:pt x="849" y="152"/>
                    <a:pt x="846" y="152"/>
                  </a:cubicBezTo>
                  <a:cubicBezTo>
                    <a:pt x="844" y="152"/>
                    <a:pt x="839" y="155"/>
                    <a:pt x="833" y="162"/>
                  </a:cubicBezTo>
                  <a:cubicBezTo>
                    <a:pt x="820" y="174"/>
                    <a:pt x="827" y="171"/>
                    <a:pt x="817" y="177"/>
                  </a:cubicBezTo>
                  <a:cubicBezTo>
                    <a:pt x="839" y="156"/>
                    <a:pt x="831" y="136"/>
                    <a:pt x="814" y="136"/>
                  </a:cubicBezTo>
                  <a:cubicBezTo>
                    <a:pt x="807" y="136"/>
                    <a:pt x="798" y="140"/>
                    <a:pt x="789" y="149"/>
                  </a:cubicBezTo>
                  <a:lnTo>
                    <a:pt x="802" y="130"/>
                  </a:lnTo>
                  <a:cubicBezTo>
                    <a:pt x="817" y="115"/>
                    <a:pt x="814" y="115"/>
                    <a:pt x="808" y="108"/>
                  </a:cubicBezTo>
                  <a:cubicBezTo>
                    <a:pt x="807" y="108"/>
                    <a:pt x="807" y="108"/>
                    <a:pt x="805" y="108"/>
                  </a:cubicBezTo>
                  <a:cubicBezTo>
                    <a:pt x="801" y="108"/>
                    <a:pt x="791" y="111"/>
                    <a:pt x="783" y="111"/>
                  </a:cubicBezTo>
                  <a:cubicBezTo>
                    <a:pt x="779" y="111"/>
                    <a:pt x="776" y="110"/>
                    <a:pt x="773" y="108"/>
                  </a:cubicBezTo>
                  <a:cubicBezTo>
                    <a:pt x="769" y="104"/>
                    <a:pt x="765" y="101"/>
                    <a:pt x="760" y="101"/>
                  </a:cubicBezTo>
                  <a:cubicBezTo>
                    <a:pt x="755" y="101"/>
                    <a:pt x="749" y="105"/>
                    <a:pt x="742" y="115"/>
                  </a:cubicBezTo>
                  <a:cubicBezTo>
                    <a:pt x="742" y="112"/>
                    <a:pt x="742" y="112"/>
                    <a:pt x="752" y="93"/>
                  </a:cubicBezTo>
                  <a:cubicBezTo>
                    <a:pt x="764" y="77"/>
                    <a:pt x="761" y="74"/>
                    <a:pt x="758" y="74"/>
                  </a:cubicBezTo>
                  <a:cubicBezTo>
                    <a:pt x="758" y="74"/>
                    <a:pt x="757" y="74"/>
                    <a:pt x="757" y="74"/>
                  </a:cubicBezTo>
                  <a:cubicBezTo>
                    <a:pt x="753" y="74"/>
                    <a:pt x="745" y="91"/>
                    <a:pt x="736" y="108"/>
                  </a:cubicBezTo>
                  <a:cubicBezTo>
                    <a:pt x="732" y="117"/>
                    <a:pt x="729" y="121"/>
                    <a:pt x="727" y="121"/>
                  </a:cubicBezTo>
                  <a:cubicBezTo>
                    <a:pt x="725" y="121"/>
                    <a:pt x="725" y="114"/>
                    <a:pt x="726" y="102"/>
                  </a:cubicBezTo>
                  <a:cubicBezTo>
                    <a:pt x="730" y="89"/>
                    <a:pt x="726" y="82"/>
                    <a:pt x="720" y="82"/>
                  </a:cubicBezTo>
                  <a:cubicBezTo>
                    <a:pt x="715" y="82"/>
                    <a:pt x="710" y="85"/>
                    <a:pt x="705" y="93"/>
                  </a:cubicBezTo>
                  <a:cubicBezTo>
                    <a:pt x="701" y="90"/>
                    <a:pt x="698" y="90"/>
                    <a:pt x="708" y="68"/>
                  </a:cubicBezTo>
                  <a:cubicBezTo>
                    <a:pt x="710" y="56"/>
                    <a:pt x="712" y="42"/>
                    <a:pt x="708" y="42"/>
                  </a:cubicBezTo>
                  <a:cubicBezTo>
                    <a:pt x="705" y="42"/>
                    <a:pt x="700" y="47"/>
                    <a:pt x="692" y="61"/>
                  </a:cubicBezTo>
                  <a:cubicBezTo>
                    <a:pt x="689" y="58"/>
                    <a:pt x="689" y="58"/>
                    <a:pt x="695" y="40"/>
                  </a:cubicBezTo>
                  <a:cubicBezTo>
                    <a:pt x="697" y="27"/>
                    <a:pt x="701" y="15"/>
                    <a:pt x="700" y="15"/>
                  </a:cubicBezTo>
                  <a:lnTo>
                    <a:pt x="700" y="15"/>
                  </a:lnTo>
                  <a:cubicBezTo>
                    <a:pt x="700" y="15"/>
                    <a:pt x="697" y="21"/>
                    <a:pt x="689" y="36"/>
                  </a:cubicBezTo>
                  <a:cubicBezTo>
                    <a:pt x="682" y="44"/>
                    <a:pt x="677" y="48"/>
                    <a:pt x="673" y="48"/>
                  </a:cubicBezTo>
                  <a:cubicBezTo>
                    <a:pt x="668" y="48"/>
                    <a:pt x="666" y="41"/>
                    <a:pt x="664" y="27"/>
                  </a:cubicBezTo>
                  <a:cubicBezTo>
                    <a:pt x="661" y="27"/>
                    <a:pt x="658" y="27"/>
                    <a:pt x="651" y="46"/>
                  </a:cubicBezTo>
                  <a:cubicBezTo>
                    <a:pt x="651" y="46"/>
                    <a:pt x="651" y="46"/>
                    <a:pt x="651" y="46"/>
                  </a:cubicBezTo>
                  <a:lnTo>
                    <a:pt x="651" y="46"/>
                  </a:lnTo>
                  <a:cubicBezTo>
                    <a:pt x="652" y="38"/>
                    <a:pt x="653" y="34"/>
                    <a:pt x="652" y="34"/>
                  </a:cubicBezTo>
                  <a:lnTo>
                    <a:pt x="652" y="34"/>
                  </a:lnTo>
                  <a:cubicBezTo>
                    <a:pt x="651" y="34"/>
                    <a:pt x="648" y="45"/>
                    <a:pt x="642" y="65"/>
                  </a:cubicBezTo>
                  <a:cubicBezTo>
                    <a:pt x="639" y="74"/>
                    <a:pt x="636" y="79"/>
                    <a:pt x="636" y="79"/>
                  </a:cubicBezTo>
                  <a:cubicBezTo>
                    <a:pt x="635" y="79"/>
                    <a:pt x="636" y="74"/>
                    <a:pt x="639" y="65"/>
                  </a:cubicBezTo>
                  <a:cubicBezTo>
                    <a:pt x="639" y="43"/>
                    <a:pt x="636" y="43"/>
                    <a:pt x="636" y="43"/>
                  </a:cubicBezTo>
                  <a:cubicBezTo>
                    <a:pt x="635" y="42"/>
                    <a:pt x="635" y="42"/>
                    <a:pt x="634" y="42"/>
                  </a:cubicBezTo>
                  <a:cubicBezTo>
                    <a:pt x="629" y="42"/>
                    <a:pt x="613" y="52"/>
                    <a:pt x="599" y="52"/>
                  </a:cubicBezTo>
                  <a:cubicBezTo>
                    <a:pt x="598" y="52"/>
                    <a:pt x="596" y="52"/>
                    <a:pt x="595" y="52"/>
                  </a:cubicBezTo>
                  <a:cubicBezTo>
                    <a:pt x="586" y="51"/>
                    <a:pt x="579" y="50"/>
                    <a:pt x="574" y="50"/>
                  </a:cubicBezTo>
                  <a:cubicBezTo>
                    <a:pt x="564" y="50"/>
                    <a:pt x="559" y="54"/>
                    <a:pt x="557" y="68"/>
                  </a:cubicBezTo>
                  <a:cubicBezTo>
                    <a:pt x="554" y="77"/>
                    <a:pt x="553" y="81"/>
                    <a:pt x="552" y="81"/>
                  </a:cubicBezTo>
                  <a:cubicBezTo>
                    <a:pt x="551" y="81"/>
                    <a:pt x="551" y="76"/>
                    <a:pt x="551" y="65"/>
                  </a:cubicBezTo>
                  <a:cubicBezTo>
                    <a:pt x="548" y="46"/>
                    <a:pt x="545" y="46"/>
                    <a:pt x="542" y="43"/>
                  </a:cubicBezTo>
                  <a:cubicBezTo>
                    <a:pt x="538" y="43"/>
                    <a:pt x="535" y="43"/>
                    <a:pt x="535" y="24"/>
                  </a:cubicBezTo>
                  <a:cubicBezTo>
                    <a:pt x="532" y="43"/>
                    <a:pt x="532" y="43"/>
                    <a:pt x="529" y="43"/>
                  </a:cubicBezTo>
                  <a:cubicBezTo>
                    <a:pt x="529" y="32"/>
                    <a:pt x="528" y="26"/>
                    <a:pt x="527" y="26"/>
                  </a:cubicBezTo>
                  <a:cubicBezTo>
                    <a:pt x="526" y="26"/>
                    <a:pt x="524" y="32"/>
                    <a:pt x="523" y="43"/>
                  </a:cubicBezTo>
                  <a:cubicBezTo>
                    <a:pt x="520" y="63"/>
                    <a:pt x="519" y="73"/>
                    <a:pt x="519" y="73"/>
                  </a:cubicBezTo>
                  <a:cubicBezTo>
                    <a:pt x="519" y="73"/>
                    <a:pt x="520" y="63"/>
                    <a:pt x="520" y="43"/>
                  </a:cubicBezTo>
                  <a:cubicBezTo>
                    <a:pt x="520" y="27"/>
                    <a:pt x="513" y="12"/>
                    <a:pt x="512" y="12"/>
                  </a:cubicBezTo>
                  <a:lnTo>
                    <a:pt x="512" y="12"/>
                  </a:lnTo>
                  <a:cubicBezTo>
                    <a:pt x="511" y="12"/>
                    <a:pt x="512" y="14"/>
                    <a:pt x="513" y="21"/>
                  </a:cubicBezTo>
                  <a:cubicBezTo>
                    <a:pt x="513" y="43"/>
                    <a:pt x="504" y="43"/>
                    <a:pt x="501" y="61"/>
                  </a:cubicBezTo>
                  <a:cubicBezTo>
                    <a:pt x="498" y="61"/>
                    <a:pt x="495" y="61"/>
                    <a:pt x="495" y="43"/>
                  </a:cubicBezTo>
                  <a:cubicBezTo>
                    <a:pt x="494" y="36"/>
                    <a:pt x="492" y="33"/>
                    <a:pt x="489" y="33"/>
                  </a:cubicBezTo>
                  <a:cubicBezTo>
                    <a:pt x="483" y="33"/>
                    <a:pt x="475" y="48"/>
                    <a:pt x="473" y="61"/>
                  </a:cubicBezTo>
                  <a:cubicBezTo>
                    <a:pt x="474" y="72"/>
                    <a:pt x="474" y="78"/>
                    <a:pt x="473" y="78"/>
                  </a:cubicBezTo>
                  <a:cubicBezTo>
                    <a:pt x="473" y="78"/>
                    <a:pt x="471" y="72"/>
                    <a:pt x="470" y="61"/>
                  </a:cubicBezTo>
                  <a:cubicBezTo>
                    <a:pt x="466" y="43"/>
                    <a:pt x="463" y="43"/>
                    <a:pt x="460" y="43"/>
                  </a:cubicBezTo>
                  <a:cubicBezTo>
                    <a:pt x="460" y="48"/>
                    <a:pt x="460" y="50"/>
                    <a:pt x="459" y="50"/>
                  </a:cubicBezTo>
                  <a:cubicBezTo>
                    <a:pt x="459" y="50"/>
                    <a:pt x="457" y="36"/>
                    <a:pt x="457" y="21"/>
                  </a:cubicBezTo>
                  <a:cubicBezTo>
                    <a:pt x="457" y="5"/>
                    <a:pt x="455" y="0"/>
                    <a:pt x="452" y="0"/>
                  </a:cubicBezTo>
                  <a:close/>
                  <a:moveTo>
                    <a:pt x="137" y="945"/>
                  </a:moveTo>
                  <a:cubicBezTo>
                    <a:pt x="125" y="951"/>
                    <a:pt x="112" y="961"/>
                    <a:pt x="103" y="970"/>
                  </a:cubicBezTo>
                  <a:lnTo>
                    <a:pt x="106" y="977"/>
                  </a:lnTo>
                  <a:cubicBezTo>
                    <a:pt x="107" y="977"/>
                    <a:pt x="107" y="977"/>
                    <a:pt x="108" y="977"/>
                  </a:cubicBezTo>
                  <a:cubicBezTo>
                    <a:pt x="114" y="977"/>
                    <a:pt x="126" y="963"/>
                    <a:pt x="140" y="948"/>
                  </a:cubicBezTo>
                  <a:lnTo>
                    <a:pt x="137" y="9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2616;p52"/>
            <p:cNvSpPr/>
            <p:nvPr/>
          </p:nvSpPr>
          <p:spPr>
            <a:xfrm>
              <a:off x="4196875" y="1580050"/>
              <a:ext cx="217575" cy="120250"/>
            </a:xfrm>
            <a:custGeom>
              <a:avLst/>
              <a:gdLst/>
              <a:ahLst/>
              <a:cxnLst/>
              <a:rect l="l" t="t" r="r" b="b"/>
              <a:pathLst>
                <a:path w="8703" h="4810" extrusionOk="0">
                  <a:moveTo>
                    <a:pt x="4710" y="1"/>
                  </a:moveTo>
                  <a:cubicBezTo>
                    <a:pt x="4322" y="1"/>
                    <a:pt x="3904" y="49"/>
                    <a:pt x="3457" y="159"/>
                  </a:cubicBezTo>
                  <a:cubicBezTo>
                    <a:pt x="0" y="1012"/>
                    <a:pt x="204" y="4810"/>
                    <a:pt x="204" y="4810"/>
                  </a:cubicBezTo>
                  <a:lnTo>
                    <a:pt x="8703" y="2391"/>
                  </a:lnTo>
                  <a:cubicBezTo>
                    <a:pt x="8703" y="2391"/>
                    <a:pt x="7437" y="1"/>
                    <a:pt x="4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2617;p52"/>
            <p:cNvSpPr/>
            <p:nvPr/>
          </p:nvSpPr>
          <p:spPr>
            <a:xfrm>
              <a:off x="4225100" y="1671150"/>
              <a:ext cx="39400" cy="85650"/>
            </a:xfrm>
            <a:custGeom>
              <a:avLst/>
              <a:gdLst/>
              <a:ahLst/>
              <a:cxnLst/>
              <a:rect l="l" t="t" r="r" b="b"/>
              <a:pathLst>
                <a:path w="1576" h="3426" extrusionOk="0">
                  <a:moveTo>
                    <a:pt x="1395" y="19"/>
                  </a:moveTo>
                  <a:lnTo>
                    <a:pt x="1395" y="19"/>
                  </a:lnTo>
                  <a:cubicBezTo>
                    <a:pt x="1399" y="19"/>
                    <a:pt x="1416" y="41"/>
                    <a:pt x="1428" y="66"/>
                  </a:cubicBezTo>
                  <a:cubicBezTo>
                    <a:pt x="1442" y="84"/>
                    <a:pt x="1448" y="93"/>
                    <a:pt x="1447" y="93"/>
                  </a:cubicBezTo>
                  <a:cubicBezTo>
                    <a:pt x="1446" y="93"/>
                    <a:pt x="1439" y="86"/>
                    <a:pt x="1425" y="72"/>
                  </a:cubicBezTo>
                  <a:cubicBezTo>
                    <a:pt x="1410" y="57"/>
                    <a:pt x="1394" y="41"/>
                    <a:pt x="1400" y="38"/>
                  </a:cubicBezTo>
                  <a:cubicBezTo>
                    <a:pt x="1394" y="24"/>
                    <a:pt x="1393" y="19"/>
                    <a:pt x="1395" y="19"/>
                  </a:cubicBezTo>
                  <a:close/>
                  <a:moveTo>
                    <a:pt x="1072" y="769"/>
                  </a:moveTo>
                  <a:cubicBezTo>
                    <a:pt x="1076" y="769"/>
                    <a:pt x="1081" y="770"/>
                    <a:pt x="1090" y="771"/>
                  </a:cubicBezTo>
                  <a:cubicBezTo>
                    <a:pt x="1109" y="774"/>
                    <a:pt x="1131" y="781"/>
                    <a:pt x="1128" y="787"/>
                  </a:cubicBezTo>
                  <a:cubicBezTo>
                    <a:pt x="1128" y="788"/>
                    <a:pt x="1125" y="789"/>
                    <a:pt x="1120" y="789"/>
                  </a:cubicBezTo>
                  <a:cubicBezTo>
                    <a:pt x="1107" y="789"/>
                    <a:pt x="1082" y="783"/>
                    <a:pt x="1068" y="774"/>
                  </a:cubicBezTo>
                  <a:cubicBezTo>
                    <a:pt x="1068" y="771"/>
                    <a:pt x="1068" y="769"/>
                    <a:pt x="1072" y="769"/>
                  </a:cubicBezTo>
                  <a:close/>
                  <a:moveTo>
                    <a:pt x="1126" y="955"/>
                  </a:moveTo>
                  <a:cubicBezTo>
                    <a:pt x="1127" y="955"/>
                    <a:pt x="1130" y="955"/>
                    <a:pt x="1134" y="956"/>
                  </a:cubicBezTo>
                  <a:cubicBezTo>
                    <a:pt x="1149" y="956"/>
                    <a:pt x="1162" y="956"/>
                    <a:pt x="1175" y="959"/>
                  </a:cubicBezTo>
                  <a:cubicBezTo>
                    <a:pt x="1175" y="959"/>
                    <a:pt x="1197" y="965"/>
                    <a:pt x="1175" y="965"/>
                  </a:cubicBezTo>
                  <a:lnTo>
                    <a:pt x="1156" y="965"/>
                  </a:lnTo>
                  <a:cubicBezTo>
                    <a:pt x="1138" y="960"/>
                    <a:pt x="1120" y="955"/>
                    <a:pt x="1126" y="955"/>
                  </a:cubicBezTo>
                  <a:close/>
                  <a:moveTo>
                    <a:pt x="1165" y="1159"/>
                  </a:moveTo>
                  <a:cubicBezTo>
                    <a:pt x="1170" y="1159"/>
                    <a:pt x="1175" y="1160"/>
                    <a:pt x="1175" y="1163"/>
                  </a:cubicBezTo>
                  <a:cubicBezTo>
                    <a:pt x="1162" y="1166"/>
                    <a:pt x="1146" y="1169"/>
                    <a:pt x="1134" y="1169"/>
                  </a:cubicBezTo>
                  <a:lnTo>
                    <a:pt x="1134" y="1166"/>
                  </a:lnTo>
                  <a:cubicBezTo>
                    <a:pt x="1134" y="1160"/>
                    <a:pt x="1156" y="1160"/>
                    <a:pt x="1156" y="1160"/>
                  </a:cubicBezTo>
                  <a:cubicBezTo>
                    <a:pt x="1156" y="1160"/>
                    <a:pt x="1160" y="1159"/>
                    <a:pt x="1165" y="1159"/>
                  </a:cubicBezTo>
                  <a:close/>
                  <a:moveTo>
                    <a:pt x="1200" y="1207"/>
                  </a:moveTo>
                  <a:lnTo>
                    <a:pt x="1200" y="1210"/>
                  </a:lnTo>
                  <a:lnTo>
                    <a:pt x="1178" y="1216"/>
                  </a:lnTo>
                  <a:lnTo>
                    <a:pt x="1178" y="1213"/>
                  </a:lnTo>
                  <a:cubicBezTo>
                    <a:pt x="1178" y="1207"/>
                    <a:pt x="1178" y="1207"/>
                    <a:pt x="1200" y="1207"/>
                  </a:cubicBezTo>
                  <a:close/>
                  <a:moveTo>
                    <a:pt x="1211" y="1220"/>
                  </a:moveTo>
                  <a:cubicBezTo>
                    <a:pt x="1209" y="1220"/>
                    <a:pt x="1209" y="1221"/>
                    <a:pt x="1218" y="1222"/>
                  </a:cubicBezTo>
                  <a:cubicBezTo>
                    <a:pt x="1218" y="1221"/>
                    <a:pt x="1214" y="1220"/>
                    <a:pt x="1211" y="1220"/>
                  </a:cubicBezTo>
                  <a:close/>
                  <a:moveTo>
                    <a:pt x="1299" y="1263"/>
                  </a:moveTo>
                  <a:lnTo>
                    <a:pt x="1299" y="1263"/>
                  </a:lnTo>
                  <a:cubicBezTo>
                    <a:pt x="1299" y="1263"/>
                    <a:pt x="1297" y="1263"/>
                    <a:pt x="1293" y="1264"/>
                  </a:cubicBezTo>
                  <a:lnTo>
                    <a:pt x="1293" y="1264"/>
                  </a:lnTo>
                  <a:cubicBezTo>
                    <a:pt x="1298" y="1263"/>
                    <a:pt x="1300" y="1263"/>
                    <a:pt x="1299" y="1263"/>
                  </a:cubicBezTo>
                  <a:close/>
                  <a:moveTo>
                    <a:pt x="1203" y="1254"/>
                  </a:moveTo>
                  <a:lnTo>
                    <a:pt x="1203" y="1260"/>
                  </a:lnTo>
                  <a:lnTo>
                    <a:pt x="1181" y="1266"/>
                  </a:lnTo>
                  <a:lnTo>
                    <a:pt x="1181" y="1263"/>
                  </a:lnTo>
                  <a:cubicBezTo>
                    <a:pt x="1181" y="1257"/>
                    <a:pt x="1181" y="1257"/>
                    <a:pt x="1203" y="1254"/>
                  </a:cubicBezTo>
                  <a:close/>
                  <a:moveTo>
                    <a:pt x="1293" y="1264"/>
                  </a:moveTo>
                  <a:cubicBezTo>
                    <a:pt x="1290" y="1265"/>
                    <a:pt x="1287" y="1266"/>
                    <a:pt x="1282" y="1267"/>
                  </a:cubicBezTo>
                  <a:lnTo>
                    <a:pt x="1282" y="1267"/>
                  </a:lnTo>
                  <a:cubicBezTo>
                    <a:pt x="1284" y="1266"/>
                    <a:pt x="1286" y="1266"/>
                    <a:pt x="1287" y="1266"/>
                  </a:cubicBezTo>
                  <a:cubicBezTo>
                    <a:pt x="1289" y="1266"/>
                    <a:pt x="1291" y="1265"/>
                    <a:pt x="1293" y="1264"/>
                  </a:cubicBezTo>
                  <a:close/>
                  <a:moveTo>
                    <a:pt x="1184" y="1291"/>
                  </a:moveTo>
                  <a:cubicBezTo>
                    <a:pt x="1206" y="1291"/>
                    <a:pt x="1206" y="1291"/>
                    <a:pt x="1206" y="1294"/>
                  </a:cubicBezTo>
                  <a:cubicBezTo>
                    <a:pt x="1206" y="1304"/>
                    <a:pt x="1206" y="1304"/>
                    <a:pt x="1184" y="1304"/>
                  </a:cubicBezTo>
                  <a:cubicBezTo>
                    <a:pt x="1165" y="1301"/>
                    <a:pt x="1162" y="1294"/>
                    <a:pt x="1184" y="1291"/>
                  </a:cubicBezTo>
                  <a:close/>
                  <a:moveTo>
                    <a:pt x="1075" y="1347"/>
                  </a:moveTo>
                  <a:cubicBezTo>
                    <a:pt x="1080" y="1347"/>
                    <a:pt x="1084" y="1348"/>
                    <a:pt x="1084" y="1351"/>
                  </a:cubicBezTo>
                  <a:lnTo>
                    <a:pt x="1065" y="1357"/>
                  </a:lnTo>
                  <a:lnTo>
                    <a:pt x="1043" y="1357"/>
                  </a:lnTo>
                  <a:lnTo>
                    <a:pt x="1043" y="1351"/>
                  </a:lnTo>
                  <a:cubicBezTo>
                    <a:pt x="1056" y="1349"/>
                    <a:pt x="1067" y="1347"/>
                    <a:pt x="1075" y="1347"/>
                  </a:cubicBezTo>
                  <a:close/>
                  <a:moveTo>
                    <a:pt x="1101" y="1403"/>
                  </a:moveTo>
                  <a:cubicBezTo>
                    <a:pt x="1106" y="1403"/>
                    <a:pt x="1112" y="1404"/>
                    <a:pt x="1112" y="1407"/>
                  </a:cubicBezTo>
                  <a:lnTo>
                    <a:pt x="1093" y="1414"/>
                  </a:lnTo>
                  <a:cubicBezTo>
                    <a:pt x="1086" y="1415"/>
                    <a:pt x="1081" y="1415"/>
                    <a:pt x="1078" y="1415"/>
                  </a:cubicBezTo>
                  <a:cubicBezTo>
                    <a:pt x="1071" y="1415"/>
                    <a:pt x="1071" y="1414"/>
                    <a:pt x="1071" y="1414"/>
                  </a:cubicBezTo>
                  <a:cubicBezTo>
                    <a:pt x="1071" y="1407"/>
                    <a:pt x="1071" y="1407"/>
                    <a:pt x="1090" y="1404"/>
                  </a:cubicBezTo>
                  <a:cubicBezTo>
                    <a:pt x="1090" y="1404"/>
                    <a:pt x="1095" y="1403"/>
                    <a:pt x="1101" y="1403"/>
                  </a:cubicBezTo>
                  <a:close/>
                  <a:moveTo>
                    <a:pt x="1271" y="1789"/>
                  </a:moveTo>
                  <a:cubicBezTo>
                    <a:pt x="1277" y="1789"/>
                    <a:pt x="1281" y="1790"/>
                    <a:pt x="1281" y="1793"/>
                  </a:cubicBezTo>
                  <a:lnTo>
                    <a:pt x="1281" y="1796"/>
                  </a:lnTo>
                  <a:cubicBezTo>
                    <a:pt x="1273" y="1796"/>
                    <a:pt x="1263" y="1797"/>
                    <a:pt x="1254" y="1797"/>
                  </a:cubicBezTo>
                  <a:cubicBezTo>
                    <a:pt x="1249" y="1797"/>
                    <a:pt x="1245" y="1797"/>
                    <a:pt x="1240" y="1796"/>
                  </a:cubicBezTo>
                  <a:lnTo>
                    <a:pt x="1240" y="1793"/>
                  </a:lnTo>
                  <a:cubicBezTo>
                    <a:pt x="1251" y="1791"/>
                    <a:pt x="1263" y="1789"/>
                    <a:pt x="1271" y="1789"/>
                  </a:cubicBezTo>
                  <a:close/>
                  <a:moveTo>
                    <a:pt x="1294" y="1974"/>
                  </a:moveTo>
                  <a:cubicBezTo>
                    <a:pt x="1312" y="1974"/>
                    <a:pt x="1312" y="1984"/>
                    <a:pt x="1312" y="1987"/>
                  </a:cubicBezTo>
                  <a:cubicBezTo>
                    <a:pt x="1305" y="1989"/>
                    <a:pt x="1298" y="1990"/>
                    <a:pt x="1291" y="1990"/>
                  </a:cubicBezTo>
                  <a:cubicBezTo>
                    <a:pt x="1280" y="1990"/>
                    <a:pt x="1272" y="1988"/>
                    <a:pt x="1272" y="1984"/>
                  </a:cubicBezTo>
                  <a:cubicBezTo>
                    <a:pt x="1272" y="1974"/>
                    <a:pt x="1272" y="1974"/>
                    <a:pt x="1294" y="1974"/>
                  </a:cubicBezTo>
                  <a:close/>
                  <a:moveTo>
                    <a:pt x="1250" y="2294"/>
                  </a:moveTo>
                  <a:cubicBezTo>
                    <a:pt x="1272" y="2297"/>
                    <a:pt x="1294" y="2300"/>
                    <a:pt x="1291" y="2304"/>
                  </a:cubicBezTo>
                  <a:lnTo>
                    <a:pt x="1272" y="2307"/>
                  </a:lnTo>
                  <a:lnTo>
                    <a:pt x="1250" y="2297"/>
                  </a:lnTo>
                  <a:lnTo>
                    <a:pt x="1250" y="2294"/>
                  </a:lnTo>
                  <a:close/>
                  <a:moveTo>
                    <a:pt x="1118" y="2325"/>
                  </a:moveTo>
                  <a:cubicBezTo>
                    <a:pt x="1137" y="2329"/>
                    <a:pt x="1159" y="2335"/>
                    <a:pt x="1156" y="2338"/>
                  </a:cubicBezTo>
                  <a:lnTo>
                    <a:pt x="1156" y="2341"/>
                  </a:lnTo>
                  <a:cubicBezTo>
                    <a:pt x="1143" y="2338"/>
                    <a:pt x="1128" y="2335"/>
                    <a:pt x="1115" y="2329"/>
                  </a:cubicBezTo>
                  <a:lnTo>
                    <a:pt x="1118" y="2325"/>
                  </a:lnTo>
                  <a:close/>
                  <a:moveTo>
                    <a:pt x="1242" y="2427"/>
                  </a:moveTo>
                  <a:cubicBezTo>
                    <a:pt x="1244" y="2427"/>
                    <a:pt x="1249" y="2428"/>
                    <a:pt x="1262" y="2432"/>
                  </a:cubicBezTo>
                  <a:cubicBezTo>
                    <a:pt x="1275" y="2435"/>
                    <a:pt x="1287" y="2441"/>
                    <a:pt x="1300" y="2448"/>
                  </a:cubicBezTo>
                  <a:cubicBezTo>
                    <a:pt x="1300" y="2448"/>
                    <a:pt x="1300" y="2448"/>
                    <a:pt x="1299" y="2448"/>
                  </a:cubicBezTo>
                  <a:cubicBezTo>
                    <a:pt x="1293" y="2448"/>
                    <a:pt x="1257" y="2435"/>
                    <a:pt x="1240" y="2432"/>
                  </a:cubicBezTo>
                  <a:lnTo>
                    <a:pt x="1240" y="2429"/>
                  </a:lnTo>
                  <a:cubicBezTo>
                    <a:pt x="1240" y="2428"/>
                    <a:pt x="1240" y="2427"/>
                    <a:pt x="1242" y="2427"/>
                  </a:cubicBezTo>
                  <a:close/>
                  <a:moveTo>
                    <a:pt x="1225" y="2532"/>
                  </a:moveTo>
                  <a:cubicBezTo>
                    <a:pt x="1244" y="2539"/>
                    <a:pt x="1262" y="2548"/>
                    <a:pt x="1262" y="2551"/>
                  </a:cubicBezTo>
                  <a:lnTo>
                    <a:pt x="1240" y="2548"/>
                  </a:lnTo>
                  <a:lnTo>
                    <a:pt x="1222" y="2535"/>
                  </a:lnTo>
                  <a:lnTo>
                    <a:pt x="1225" y="2532"/>
                  </a:lnTo>
                  <a:close/>
                  <a:moveTo>
                    <a:pt x="788" y="2669"/>
                  </a:moveTo>
                  <a:cubicBezTo>
                    <a:pt x="788" y="2669"/>
                    <a:pt x="787" y="2669"/>
                    <a:pt x="786" y="2670"/>
                  </a:cubicBezTo>
                  <a:cubicBezTo>
                    <a:pt x="783" y="2673"/>
                    <a:pt x="780" y="2673"/>
                    <a:pt x="799" y="2686"/>
                  </a:cubicBezTo>
                  <a:lnTo>
                    <a:pt x="802" y="2683"/>
                  </a:lnTo>
                  <a:cubicBezTo>
                    <a:pt x="793" y="2672"/>
                    <a:pt x="790" y="2669"/>
                    <a:pt x="788" y="2669"/>
                  </a:cubicBezTo>
                  <a:close/>
                  <a:moveTo>
                    <a:pt x="1075" y="2752"/>
                  </a:moveTo>
                  <a:cubicBezTo>
                    <a:pt x="1076" y="2752"/>
                    <a:pt x="1083" y="2756"/>
                    <a:pt x="1081" y="2758"/>
                  </a:cubicBezTo>
                  <a:cubicBezTo>
                    <a:pt x="1075" y="2753"/>
                    <a:pt x="1074" y="2752"/>
                    <a:pt x="1075" y="2752"/>
                  </a:cubicBezTo>
                  <a:close/>
                  <a:moveTo>
                    <a:pt x="1037" y="2745"/>
                  </a:moveTo>
                  <a:cubicBezTo>
                    <a:pt x="1055" y="2758"/>
                    <a:pt x="1071" y="2770"/>
                    <a:pt x="1068" y="2774"/>
                  </a:cubicBezTo>
                  <a:lnTo>
                    <a:pt x="1049" y="2764"/>
                  </a:lnTo>
                  <a:lnTo>
                    <a:pt x="1037" y="2749"/>
                  </a:lnTo>
                  <a:lnTo>
                    <a:pt x="1037" y="2745"/>
                  </a:lnTo>
                  <a:close/>
                  <a:moveTo>
                    <a:pt x="1003" y="2761"/>
                  </a:moveTo>
                  <a:cubicBezTo>
                    <a:pt x="1005" y="2761"/>
                    <a:pt x="1015" y="2766"/>
                    <a:pt x="1034" y="2780"/>
                  </a:cubicBezTo>
                  <a:cubicBezTo>
                    <a:pt x="1049" y="2792"/>
                    <a:pt x="1049" y="2792"/>
                    <a:pt x="1046" y="2796"/>
                  </a:cubicBezTo>
                  <a:cubicBezTo>
                    <a:pt x="1034" y="2789"/>
                    <a:pt x="1024" y="2780"/>
                    <a:pt x="1012" y="2774"/>
                  </a:cubicBezTo>
                  <a:lnTo>
                    <a:pt x="1012" y="2770"/>
                  </a:lnTo>
                  <a:cubicBezTo>
                    <a:pt x="1004" y="2765"/>
                    <a:pt x="1001" y="2761"/>
                    <a:pt x="1003" y="2761"/>
                  </a:cubicBezTo>
                  <a:close/>
                  <a:moveTo>
                    <a:pt x="902" y="2789"/>
                  </a:moveTo>
                  <a:lnTo>
                    <a:pt x="902" y="2789"/>
                  </a:lnTo>
                  <a:cubicBezTo>
                    <a:pt x="907" y="2795"/>
                    <a:pt x="907" y="2797"/>
                    <a:pt x="907" y="2797"/>
                  </a:cubicBezTo>
                  <a:cubicBezTo>
                    <a:pt x="905" y="2797"/>
                    <a:pt x="900" y="2791"/>
                    <a:pt x="902" y="2789"/>
                  </a:cubicBezTo>
                  <a:close/>
                  <a:moveTo>
                    <a:pt x="831" y="2820"/>
                  </a:moveTo>
                  <a:cubicBezTo>
                    <a:pt x="830" y="2820"/>
                    <a:pt x="830" y="2820"/>
                    <a:pt x="830" y="2821"/>
                  </a:cubicBezTo>
                  <a:lnTo>
                    <a:pt x="827" y="2824"/>
                  </a:lnTo>
                  <a:cubicBezTo>
                    <a:pt x="836" y="2833"/>
                    <a:pt x="846" y="2846"/>
                    <a:pt x="858" y="2855"/>
                  </a:cubicBezTo>
                  <a:cubicBezTo>
                    <a:pt x="861" y="2852"/>
                    <a:pt x="846" y="2836"/>
                    <a:pt x="846" y="2836"/>
                  </a:cubicBezTo>
                  <a:cubicBezTo>
                    <a:pt x="846" y="2836"/>
                    <a:pt x="835" y="2820"/>
                    <a:pt x="831" y="2820"/>
                  </a:cubicBezTo>
                  <a:close/>
                  <a:moveTo>
                    <a:pt x="994" y="2848"/>
                  </a:moveTo>
                  <a:cubicBezTo>
                    <a:pt x="999" y="2848"/>
                    <a:pt x="1012" y="2861"/>
                    <a:pt x="1012" y="2861"/>
                  </a:cubicBezTo>
                  <a:cubicBezTo>
                    <a:pt x="1018" y="2868"/>
                    <a:pt x="1019" y="2869"/>
                    <a:pt x="1017" y="2869"/>
                  </a:cubicBezTo>
                  <a:cubicBezTo>
                    <a:pt x="1015" y="2869"/>
                    <a:pt x="1010" y="2867"/>
                    <a:pt x="1007" y="2867"/>
                  </a:cubicBezTo>
                  <a:cubicBezTo>
                    <a:pt x="1006" y="2867"/>
                    <a:pt x="1006" y="2867"/>
                    <a:pt x="1005" y="2868"/>
                  </a:cubicBezTo>
                  <a:cubicBezTo>
                    <a:pt x="987" y="2855"/>
                    <a:pt x="987" y="2855"/>
                    <a:pt x="993" y="2849"/>
                  </a:cubicBezTo>
                  <a:cubicBezTo>
                    <a:pt x="993" y="2849"/>
                    <a:pt x="993" y="2848"/>
                    <a:pt x="994" y="2848"/>
                  </a:cubicBezTo>
                  <a:close/>
                  <a:moveTo>
                    <a:pt x="835" y="2894"/>
                  </a:moveTo>
                  <a:cubicBezTo>
                    <a:pt x="837" y="2894"/>
                    <a:pt x="840" y="2898"/>
                    <a:pt x="849" y="2908"/>
                  </a:cubicBezTo>
                  <a:lnTo>
                    <a:pt x="842" y="2911"/>
                  </a:lnTo>
                  <a:lnTo>
                    <a:pt x="827" y="2899"/>
                  </a:lnTo>
                  <a:lnTo>
                    <a:pt x="833" y="2896"/>
                  </a:lnTo>
                  <a:cubicBezTo>
                    <a:pt x="834" y="2895"/>
                    <a:pt x="835" y="2894"/>
                    <a:pt x="835" y="2894"/>
                  </a:cubicBezTo>
                  <a:close/>
                  <a:moveTo>
                    <a:pt x="935" y="2900"/>
                  </a:moveTo>
                  <a:cubicBezTo>
                    <a:pt x="937" y="2900"/>
                    <a:pt x="942" y="2902"/>
                    <a:pt x="949" y="2911"/>
                  </a:cubicBezTo>
                  <a:cubicBezTo>
                    <a:pt x="949" y="2911"/>
                    <a:pt x="961" y="2930"/>
                    <a:pt x="958" y="2933"/>
                  </a:cubicBezTo>
                  <a:cubicBezTo>
                    <a:pt x="955" y="2933"/>
                    <a:pt x="940" y="2921"/>
                    <a:pt x="940" y="2921"/>
                  </a:cubicBezTo>
                  <a:cubicBezTo>
                    <a:pt x="927" y="2905"/>
                    <a:pt x="930" y="2902"/>
                    <a:pt x="930" y="2902"/>
                  </a:cubicBezTo>
                  <a:cubicBezTo>
                    <a:pt x="931" y="2901"/>
                    <a:pt x="933" y="2900"/>
                    <a:pt x="935" y="2900"/>
                  </a:cubicBezTo>
                  <a:close/>
                  <a:moveTo>
                    <a:pt x="799" y="2907"/>
                  </a:moveTo>
                  <a:cubicBezTo>
                    <a:pt x="802" y="2907"/>
                    <a:pt x="813" y="2922"/>
                    <a:pt x="827" y="2949"/>
                  </a:cubicBezTo>
                  <a:lnTo>
                    <a:pt x="820" y="2952"/>
                  </a:lnTo>
                  <a:cubicBezTo>
                    <a:pt x="808" y="2937"/>
                    <a:pt x="799" y="2918"/>
                    <a:pt x="802" y="2915"/>
                  </a:cubicBezTo>
                  <a:cubicBezTo>
                    <a:pt x="799" y="2909"/>
                    <a:pt x="798" y="2907"/>
                    <a:pt x="799" y="2907"/>
                  </a:cubicBezTo>
                  <a:close/>
                  <a:moveTo>
                    <a:pt x="165" y="2990"/>
                  </a:moveTo>
                  <a:lnTo>
                    <a:pt x="169" y="3009"/>
                  </a:lnTo>
                  <a:lnTo>
                    <a:pt x="172" y="3012"/>
                  </a:lnTo>
                  <a:cubicBezTo>
                    <a:pt x="175" y="2990"/>
                    <a:pt x="175" y="2990"/>
                    <a:pt x="169" y="2990"/>
                  </a:cubicBezTo>
                  <a:close/>
                  <a:moveTo>
                    <a:pt x="659" y="2950"/>
                  </a:moveTo>
                  <a:cubicBezTo>
                    <a:pt x="660" y="2950"/>
                    <a:pt x="664" y="2959"/>
                    <a:pt x="673" y="2980"/>
                  </a:cubicBezTo>
                  <a:lnTo>
                    <a:pt x="683" y="3024"/>
                  </a:lnTo>
                  <a:cubicBezTo>
                    <a:pt x="679" y="3024"/>
                    <a:pt x="673" y="3006"/>
                    <a:pt x="661" y="2965"/>
                  </a:cubicBezTo>
                  <a:cubicBezTo>
                    <a:pt x="659" y="2955"/>
                    <a:pt x="658" y="2950"/>
                    <a:pt x="659" y="2950"/>
                  </a:cubicBezTo>
                  <a:close/>
                  <a:moveTo>
                    <a:pt x="570" y="3021"/>
                  </a:moveTo>
                  <a:lnTo>
                    <a:pt x="576" y="3040"/>
                  </a:lnTo>
                  <a:lnTo>
                    <a:pt x="579" y="3062"/>
                  </a:lnTo>
                  <a:lnTo>
                    <a:pt x="567" y="3043"/>
                  </a:lnTo>
                  <a:cubicBezTo>
                    <a:pt x="560" y="3024"/>
                    <a:pt x="563" y="3021"/>
                    <a:pt x="570" y="3021"/>
                  </a:cubicBezTo>
                  <a:close/>
                  <a:moveTo>
                    <a:pt x="730" y="3024"/>
                  </a:moveTo>
                  <a:cubicBezTo>
                    <a:pt x="742" y="3043"/>
                    <a:pt x="752" y="3062"/>
                    <a:pt x="745" y="3062"/>
                  </a:cubicBezTo>
                  <a:lnTo>
                    <a:pt x="742" y="3065"/>
                  </a:lnTo>
                  <a:cubicBezTo>
                    <a:pt x="736" y="3053"/>
                    <a:pt x="730" y="3040"/>
                    <a:pt x="726" y="3027"/>
                  </a:cubicBezTo>
                  <a:lnTo>
                    <a:pt x="730" y="3024"/>
                  </a:lnTo>
                  <a:close/>
                  <a:moveTo>
                    <a:pt x="842" y="3037"/>
                  </a:moveTo>
                  <a:lnTo>
                    <a:pt x="852" y="3056"/>
                  </a:lnTo>
                  <a:cubicBezTo>
                    <a:pt x="850" y="3056"/>
                    <a:pt x="852" y="3066"/>
                    <a:pt x="850" y="3066"/>
                  </a:cubicBezTo>
                  <a:cubicBezTo>
                    <a:pt x="850" y="3066"/>
                    <a:pt x="848" y="3064"/>
                    <a:pt x="846" y="3059"/>
                  </a:cubicBezTo>
                  <a:cubicBezTo>
                    <a:pt x="845" y="3059"/>
                    <a:pt x="845" y="3059"/>
                    <a:pt x="844" y="3059"/>
                  </a:cubicBezTo>
                  <a:cubicBezTo>
                    <a:pt x="839" y="3059"/>
                    <a:pt x="839" y="3040"/>
                    <a:pt x="842" y="3037"/>
                  </a:cubicBezTo>
                  <a:close/>
                  <a:moveTo>
                    <a:pt x="97" y="3082"/>
                  </a:moveTo>
                  <a:cubicBezTo>
                    <a:pt x="98" y="3082"/>
                    <a:pt x="99" y="3083"/>
                    <a:pt x="100" y="3084"/>
                  </a:cubicBezTo>
                  <a:cubicBezTo>
                    <a:pt x="106" y="3084"/>
                    <a:pt x="106" y="3084"/>
                    <a:pt x="100" y="3103"/>
                  </a:cubicBezTo>
                  <a:cubicBezTo>
                    <a:pt x="100" y="3103"/>
                    <a:pt x="94" y="3122"/>
                    <a:pt x="91" y="3122"/>
                  </a:cubicBezTo>
                  <a:cubicBezTo>
                    <a:pt x="91" y="3122"/>
                    <a:pt x="90" y="3122"/>
                    <a:pt x="90" y="3121"/>
                  </a:cubicBezTo>
                  <a:lnTo>
                    <a:pt x="90" y="3100"/>
                  </a:lnTo>
                  <a:cubicBezTo>
                    <a:pt x="92" y="3086"/>
                    <a:pt x="95" y="3082"/>
                    <a:pt x="97" y="3082"/>
                  </a:cubicBezTo>
                  <a:close/>
                  <a:moveTo>
                    <a:pt x="599" y="3046"/>
                  </a:moveTo>
                  <a:cubicBezTo>
                    <a:pt x="600" y="3046"/>
                    <a:pt x="604" y="3055"/>
                    <a:pt x="610" y="3071"/>
                  </a:cubicBezTo>
                  <a:cubicBezTo>
                    <a:pt x="617" y="3093"/>
                    <a:pt x="623" y="3112"/>
                    <a:pt x="623" y="3134"/>
                  </a:cubicBezTo>
                  <a:lnTo>
                    <a:pt x="614" y="3137"/>
                  </a:lnTo>
                  <a:cubicBezTo>
                    <a:pt x="614" y="3137"/>
                    <a:pt x="610" y="3115"/>
                    <a:pt x="607" y="3096"/>
                  </a:cubicBezTo>
                  <a:cubicBezTo>
                    <a:pt x="600" y="3061"/>
                    <a:pt x="597" y="3046"/>
                    <a:pt x="599" y="3046"/>
                  </a:cubicBezTo>
                  <a:close/>
                  <a:moveTo>
                    <a:pt x="144" y="3090"/>
                  </a:moveTo>
                  <a:cubicBezTo>
                    <a:pt x="150" y="3090"/>
                    <a:pt x="153" y="3093"/>
                    <a:pt x="150" y="3112"/>
                  </a:cubicBezTo>
                  <a:lnTo>
                    <a:pt x="147" y="3112"/>
                  </a:lnTo>
                  <a:cubicBezTo>
                    <a:pt x="148" y="3106"/>
                    <a:pt x="147" y="3103"/>
                    <a:pt x="147" y="3103"/>
                  </a:cubicBezTo>
                  <a:lnTo>
                    <a:pt x="147" y="3103"/>
                  </a:lnTo>
                  <a:cubicBezTo>
                    <a:pt x="145" y="3103"/>
                    <a:pt x="141" y="3118"/>
                    <a:pt x="144" y="3134"/>
                  </a:cubicBezTo>
                  <a:cubicBezTo>
                    <a:pt x="140" y="3153"/>
                    <a:pt x="137" y="3175"/>
                    <a:pt x="137" y="3175"/>
                  </a:cubicBezTo>
                  <a:cubicBezTo>
                    <a:pt x="134" y="3175"/>
                    <a:pt x="131" y="3153"/>
                    <a:pt x="134" y="3131"/>
                  </a:cubicBezTo>
                  <a:cubicBezTo>
                    <a:pt x="137" y="3090"/>
                    <a:pt x="137" y="3090"/>
                    <a:pt x="144" y="3090"/>
                  </a:cubicBezTo>
                  <a:close/>
                  <a:moveTo>
                    <a:pt x="391" y="3162"/>
                  </a:moveTo>
                  <a:cubicBezTo>
                    <a:pt x="397" y="3162"/>
                    <a:pt x="397" y="3184"/>
                    <a:pt x="391" y="3206"/>
                  </a:cubicBezTo>
                  <a:lnTo>
                    <a:pt x="382" y="3206"/>
                  </a:lnTo>
                  <a:cubicBezTo>
                    <a:pt x="382" y="3184"/>
                    <a:pt x="388" y="3165"/>
                    <a:pt x="391" y="3162"/>
                  </a:cubicBezTo>
                  <a:close/>
                  <a:moveTo>
                    <a:pt x="1261" y="3170"/>
                  </a:moveTo>
                  <a:cubicBezTo>
                    <a:pt x="1259" y="3170"/>
                    <a:pt x="1258" y="3171"/>
                    <a:pt x="1256" y="3172"/>
                  </a:cubicBezTo>
                  <a:cubicBezTo>
                    <a:pt x="1262" y="3184"/>
                    <a:pt x="1272" y="3197"/>
                    <a:pt x="1281" y="3209"/>
                  </a:cubicBezTo>
                  <a:cubicBezTo>
                    <a:pt x="1285" y="3213"/>
                    <a:pt x="1289" y="3216"/>
                    <a:pt x="1291" y="3216"/>
                  </a:cubicBezTo>
                  <a:cubicBezTo>
                    <a:pt x="1294" y="3216"/>
                    <a:pt x="1291" y="3207"/>
                    <a:pt x="1275" y="3184"/>
                  </a:cubicBezTo>
                  <a:cubicBezTo>
                    <a:pt x="1266" y="3173"/>
                    <a:pt x="1264" y="3170"/>
                    <a:pt x="1261" y="3170"/>
                  </a:cubicBezTo>
                  <a:close/>
                  <a:moveTo>
                    <a:pt x="417" y="3193"/>
                  </a:moveTo>
                  <a:cubicBezTo>
                    <a:pt x="412" y="3193"/>
                    <a:pt x="411" y="3208"/>
                    <a:pt x="413" y="3222"/>
                  </a:cubicBezTo>
                  <a:cubicBezTo>
                    <a:pt x="415" y="3238"/>
                    <a:pt x="419" y="3242"/>
                    <a:pt x="425" y="3242"/>
                  </a:cubicBezTo>
                  <a:cubicBezTo>
                    <a:pt x="427" y="3242"/>
                    <a:pt x="429" y="3241"/>
                    <a:pt x="432" y="3241"/>
                  </a:cubicBezTo>
                  <a:cubicBezTo>
                    <a:pt x="435" y="3241"/>
                    <a:pt x="438" y="3219"/>
                    <a:pt x="438" y="3219"/>
                  </a:cubicBezTo>
                  <a:cubicBezTo>
                    <a:pt x="435" y="3200"/>
                    <a:pt x="429" y="3200"/>
                    <a:pt x="426" y="3200"/>
                  </a:cubicBezTo>
                  <a:cubicBezTo>
                    <a:pt x="422" y="3195"/>
                    <a:pt x="420" y="3193"/>
                    <a:pt x="417" y="3193"/>
                  </a:cubicBezTo>
                  <a:close/>
                  <a:moveTo>
                    <a:pt x="1406" y="0"/>
                  </a:moveTo>
                  <a:cubicBezTo>
                    <a:pt x="1375" y="3"/>
                    <a:pt x="1347" y="0"/>
                    <a:pt x="1375" y="32"/>
                  </a:cubicBezTo>
                  <a:cubicBezTo>
                    <a:pt x="1375" y="32"/>
                    <a:pt x="1385" y="50"/>
                    <a:pt x="1381" y="53"/>
                  </a:cubicBezTo>
                  <a:cubicBezTo>
                    <a:pt x="1380" y="55"/>
                    <a:pt x="1378" y="55"/>
                    <a:pt x="1376" y="55"/>
                  </a:cubicBezTo>
                  <a:cubicBezTo>
                    <a:pt x="1368" y="55"/>
                    <a:pt x="1356" y="47"/>
                    <a:pt x="1356" y="47"/>
                  </a:cubicBezTo>
                  <a:cubicBezTo>
                    <a:pt x="1353" y="44"/>
                    <a:pt x="1349" y="43"/>
                    <a:pt x="1344" y="43"/>
                  </a:cubicBezTo>
                  <a:cubicBezTo>
                    <a:pt x="1331" y="43"/>
                    <a:pt x="1317" y="56"/>
                    <a:pt x="1300" y="75"/>
                  </a:cubicBezTo>
                  <a:cubicBezTo>
                    <a:pt x="1279" y="99"/>
                    <a:pt x="1266" y="114"/>
                    <a:pt x="1251" y="114"/>
                  </a:cubicBezTo>
                  <a:cubicBezTo>
                    <a:pt x="1249" y="114"/>
                    <a:pt x="1246" y="114"/>
                    <a:pt x="1244" y="113"/>
                  </a:cubicBezTo>
                  <a:cubicBezTo>
                    <a:pt x="1233" y="110"/>
                    <a:pt x="1226" y="109"/>
                    <a:pt x="1223" y="109"/>
                  </a:cubicBezTo>
                  <a:cubicBezTo>
                    <a:pt x="1219" y="109"/>
                    <a:pt x="1218" y="110"/>
                    <a:pt x="1218" y="110"/>
                  </a:cubicBezTo>
                  <a:cubicBezTo>
                    <a:pt x="1234" y="122"/>
                    <a:pt x="1209" y="154"/>
                    <a:pt x="1184" y="191"/>
                  </a:cubicBezTo>
                  <a:cubicBezTo>
                    <a:pt x="1162" y="232"/>
                    <a:pt x="1137" y="270"/>
                    <a:pt x="1156" y="279"/>
                  </a:cubicBezTo>
                  <a:lnTo>
                    <a:pt x="1149" y="292"/>
                  </a:lnTo>
                  <a:cubicBezTo>
                    <a:pt x="1145" y="289"/>
                    <a:pt x="1141" y="288"/>
                    <a:pt x="1138" y="288"/>
                  </a:cubicBezTo>
                  <a:cubicBezTo>
                    <a:pt x="1130" y="288"/>
                    <a:pt x="1126" y="295"/>
                    <a:pt x="1121" y="304"/>
                  </a:cubicBezTo>
                  <a:cubicBezTo>
                    <a:pt x="1134" y="323"/>
                    <a:pt x="1128" y="336"/>
                    <a:pt x="1128" y="336"/>
                  </a:cubicBezTo>
                  <a:cubicBezTo>
                    <a:pt x="1121" y="332"/>
                    <a:pt x="1117" y="331"/>
                    <a:pt x="1113" y="331"/>
                  </a:cubicBezTo>
                  <a:cubicBezTo>
                    <a:pt x="1107" y="331"/>
                    <a:pt x="1105" y="337"/>
                    <a:pt x="1102" y="345"/>
                  </a:cubicBezTo>
                  <a:cubicBezTo>
                    <a:pt x="1096" y="354"/>
                    <a:pt x="1093" y="361"/>
                    <a:pt x="1112" y="370"/>
                  </a:cubicBezTo>
                  <a:cubicBezTo>
                    <a:pt x="1109" y="373"/>
                    <a:pt x="1093" y="414"/>
                    <a:pt x="1068" y="423"/>
                  </a:cubicBezTo>
                  <a:cubicBezTo>
                    <a:pt x="1046" y="423"/>
                    <a:pt x="1062" y="436"/>
                    <a:pt x="1081" y="448"/>
                  </a:cubicBezTo>
                  <a:cubicBezTo>
                    <a:pt x="1099" y="455"/>
                    <a:pt x="1118" y="467"/>
                    <a:pt x="1115" y="473"/>
                  </a:cubicBezTo>
                  <a:lnTo>
                    <a:pt x="1077" y="461"/>
                  </a:lnTo>
                  <a:cubicBezTo>
                    <a:pt x="1067" y="454"/>
                    <a:pt x="1063" y="451"/>
                    <a:pt x="1060" y="451"/>
                  </a:cubicBezTo>
                  <a:cubicBezTo>
                    <a:pt x="1058" y="451"/>
                    <a:pt x="1057" y="453"/>
                    <a:pt x="1055" y="458"/>
                  </a:cubicBezTo>
                  <a:lnTo>
                    <a:pt x="1052" y="470"/>
                  </a:lnTo>
                  <a:cubicBezTo>
                    <a:pt x="1071" y="477"/>
                    <a:pt x="1062" y="505"/>
                    <a:pt x="1049" y="545"/>
                  </a:cubicBezTo>
                  <a:cubicBezTo>
                    <a:pt x="1037" y="596"/>
                    <a:pt x="1030" y="614"/>
                    <a:pt x="1052" y="618"/>
                  </a:cubicBezTo>
                  <a:cubicBezTo>
                    <a:pt x="1071" y="624"/>
                    <a:pt x="1071" y="627"/>
                    <a:pt x="1046" y="643"/>
                  </a:cubicBezTo>
                  <a:cubicBezTo>
                    <a:pt x="980" y="665"/>
                    <a:pt x="977" y="665"/>
                    <a:pt x="999" y="674"/>
                  </a:cubicBezTo>
                  <a:cubicBezTo>
                    <a:pt x="999" y="671"/>
                    <a:pt x="1003" y="670"/>
                    <a:pt x="1009" y="670"/>
                  </a:cubicBezTo>
                  <a:cubicBezTo>
                    <a:pt x="1017" y="670"/>
                    <a:pt x="1029" y="672"/>
                    <a:pt x="1040" y="674"/>
                  </a:cubicBezTo>
                  <a:cubicBezTo>
                    <a:pt x="1081" y="680"/>
                    <a:pt x="1081" y="686"/>
                    <a:pt x="1037" y="686"/>
                  </a:cubicBezTo>
                  <a:cubicBezTo>
                    <a:pt x="1035" y="686"/>
                    <a:pt x="1034" y="686"/>
                    <a:pt x="1033" y="686"/>
                  </a:cubicBezTo>
                  <a:cubicBezTo>
                    <a:pt x="996" y="686"/>
                    <a:pt x="1004" y="768"/>
                    <a:pt x="1043" y="777"/>
                  </a:cubicBezTo>
                  <a:lnTo>
                    <a:pt x="1024" y="774"/>
                  </a:lnTo>
                  <a:cubicBezTo>
                    <a:pt x="1002" y="774"/>
                    <a:pt x="1002" y="777"/>
                    <a:pt x="999" y="802"/>
                  </a:cubicBezTo>
                  <a:lnTo>
                    <a:pt x="996" y="818"/>
                  </a:lnTo>
                  <a:cubicBezTo>
                    <a:pt x="1040" y="821"/>
                    <a:pt x="1015" y="853"/>
                    <a:pt x="993" y="853"/>
                  </a:cubicBezTo>
                  <a:cubicBezTo>
                    <a:pt x="974" y="856"/>
                    <a:pt x="974" y="856"/>
                    <a:pt x="971" y="868"/>
                  </a:cubicBezTo>
                  <a:cubicBezTo>
                    <a:pt x="1012" y="887"/>
                    <a:pt x="990" y="912"/>
                    <a:pt x="968" y="912"/>
                  </a:cubicBezTo>
                  <a:cubicBezTo>
                    <a:pt x="968" y="912"/>
                    <a:pt x="968" y="918"/>
                    <a:pt x="968" y="925"/>
                  </a:cubicBezTo>
                  <a:cubicBezTo>
                    <a:pt x="990" y="931"/>
                    <a:pt x="987" y="940"/>
                    <a:pt x="987" y="947"/>
                  </a:cubicBezTo>
                  <a:cubicBezTo>
                    <a:pt x="987" y="958"/>
                    <a:pt x="987" y="965"/>
                    <a:pt x="995" y="965"/>
                  </a:cubicBezTo>
                  <a:cubicBezTo>
                    <a:pt x="999" y="965"/>
                    <a:pt x="1003" y="964"/>
                    <a:pt x="1008" y="962"/>
                  </a:cubicBezTo>
                  <a:cubicBezTo>
                    <a:pt x="1027" y="962"/>
                    <a:pt x="1049" y="965"/>
                    <a:pt x="1049" y="969"/>
                  </a:cubicBezTo>
                  <a:lnTo>
                    <a:pt x="1027" y="969"/>
                  </a:lnTo>
                  <a:cubicBezTo>
                    <a:pt x="1005" y="969"/>
                    <a:pt x="1005" y="984"/>
                    <a:pt x="1005" y="1006"/>
                  </a:cubicBezTo>
                  <a:cubicBezTo>
                    <a:pt x="1005" y="1034"/>
                    <a:pt x="1005" y="1044"/>
                    <a:pt x="983" y="1050"/>
                  </a:cubicBezTo>
                  <a:lnTo>
                    <a:pt x="1005" y="1056"/>
                  </a:lnTo>
                  <a:cubicBezTo>
                    <a:pt x="1027" y="1063"/>
                    <a:pt x="1027" y="1066"/>
                    <a:pt x="1005" y="1066"/>
                  </a:cubicBezTo>
                  <a:cubicBezTo>
                    <a:pt x="983" y="1072"/>
                    <a:pt x="983" y="1094"/>
                    <a:pt x="1005" y="1103"/>
                  </a:cubicBezTo>
                  <a:lnTo>
                    <a:pt x="1005" y="1116"/>
                  </a:lnTo>
                  <a:cubicBezTo>
                    <a:pt x="965" y="1122"/>
                    <a:pt x="965" y="1141"/>
                    <a:pt x="1005" y="1144"/>
                  </a:cubicBezTo>
                  <a:cubicBezTo>
                    <a:pt x="987" y="1144"/>
                    <a:pt x="987" y="1150"/>
                    <a:pt x="987" y="1153"/>
                  </a:cubicBezTo>
                  <a:cubicBezTo>
                    <a:pt x="1008" y="1163"/>
                    <a:pt x="1008" y="1185"/>
                    <a:pt x="987" y="1188"/>
                  </a:cubicBezTo>
                  <a:lnTo>
                    <a:pt x="987" y="1191"/>
                  </a:lnTo>
                  <a:cubicBezTo>
                    <a:pt x="1008" y="1197"/>
                    <a:pt x="1008" y="1200"/>
                    <a:pt x="1008" y="1207"/>
                  </a:cubicBezTo>
                  <a:cubicBezTo>
                    <a:pt x="1008" y="1213"/>
                    <a:pt x="1012" y="1216"/>
                    <a:pt x="1030" y="1222"/>
                  </a:cubicBezTo>
                  <a:cubicBezTo>
                    <a:pt x="1052" y="1226"/>
                    <a:pt x="1052" y="1229"/>
                    <a:pt x="1052" y="1229"/>
                  </a:cubicBezTo>
                  <a:cubicBezTo>
                    <a:pt x="1052" y="1231"/>
                    <a:pt x="1048" y="1232"/>
                    <a:pt x="1042" y="1232"/>
                  </a:cubicBezTo>
                  <a:cubicBezTo>
                    <a:pt x="1034" y="1232"/>
                    <a:pt x="1022" y="1230"/>
                    <a:pt x="1012" y="1229"/>
                  </a:cubicBezTo>
                  <a:cubicBezTo>
                    <a:pt x="1007" y="1227"/>
                    <a:pt x="1003" y="1226"/>
                    <a:pt x="1001" y="1226"/>
                  </a:cubicBezTo>
                  <a:cubicBezTo>
                    <a:pt x="992" y="1226"/>
                    <a:pt x="999" y="1238"/>
                    <a:pt x="1034" y="1247"/>
                  </a:cubicBezTo>
                  <a:cubicBezTo>
                    <a:pt x="1057" y="1255"/>
                    <a:pt x="1067" y="1258"/>
                    <a:pt x="1063" y="1258"/>
                  </a:cubicBezTo>
                  <a:cubicBezTo>
                    <a:pt x="1060" y="1258"/>
                    <a:pt x="1050" y="1256"/>
                    <a:pt x="1034" y="1254"/>
                  </a:cubicBezTo>
                  <a:cubicBezTo>
                    <a:pt x="1021" y="1252"/>
                    <a:pt x="1008" y="1250"/>
                    <a:pt x="1004" y="1250"/>
                  </a:cubicBezTo>
                  <a:cubicBezTo>
                    <a:pt x="1001" y="1250"/>
                    <a:pt x="1002" y="1251"/>
                    <a:pt x="1012" y="1254"/>
                  </a:cubicBezTo>
                  <a:cubicBezTo>
                    <a:pt x="1012" y="1254"/>
                    <a:pt x="1014" y="1264"/>
                    <a:pt x="1028" y="1264"/>
                  </a:cubicBezTo>
                  <a:cubicBezTo>
                    <a:pt x="1030" y="1264"/>
                    <a:pt x="1031" y="1263"/>
                    <a:pt x="1034" y="1263"/>
                  </a:cubicBezTo>
                  <a:lnTo>
                    <a:pt x="1037" y="1279"/>
                  </a:lnTo>
                  <a:cubicBezTo>
                    <a:pt x="1015" y="1291"/>
                    <a:pt x="1015" y="1298"/>
                    <a:pt x="1018" y="1304"/>
                  </a:cubicBezTo>
                  <a:cubicBezTo>
                    <a:pt x="1037" y="1304"/>
                    <a:pt x="1037" y="1304"/>
                    <a:pt x="1018" y="1313"/>
                  </a:cubicBezTo>
                  <a:cubicBezTo>
                    <a:pt x="1002" y="1315"/>
                    <a:pt x="998" y="1318"/>
                    <a:pt x="1012" y="1318"/>
                  </a:cubicBezTo>
                  <a:cubicBezTo>
                    <a:pt x="1018" y="1318"/>
                    <a:pt x="1027" y="1317"/>
                    <a:pt x="1040" y="1316"/>
                  </a:cubicBezTo>
                  <a:cubicBezTo>
                    <a:pt x="1059" y="1320"/>
                    <a:pt x="1059" y="1323"/>
                    <a:pt x="1040" y="1332"/>
                  </a:cubicBezTo>
                  <a:cubicBezTo>
                    <a:pt x="1007" y="1335"/>
                    <a:pt x="1001" y="1339"/>
                    <a:pt x="1011" y="1339"/>
                  </a:cubicBezTo>
                  <a:cubicBezTo>
                    <a:pt x="1013" y="1339"/>
                    <a:pt x="1017" y="1339"/>
                    <a:pt x="1021" y="1338"/>
                  </a:cubicBezTo>
                  <a:cubicBezTo>
                    <a:pt x="1040" y="1341"/>
                    <a:pt x="1043" y="1348"/>
                    <a:pt x="1043" y="1348"/>
                  </a:cubicBezTo>
                  <a:cubicBezTo>
                    <a:pt x="1021" y="1348"/>
                    <a:pt x="1024" y="1395"/>
                    <a:pt x="1030" y="1439"/>
                  </a:cubicBezTo>
                  <a:cubicBezTo>
                    <a:pt x="1030" y="1442"/>
                    <a:pt x="1038" y="1444"/>
                    <a:pt x="1049" y="1444"/>
                  </a:cubicBezTo>
                  <a:cubicBezTo>
                    <a:pt x="1056" y="1444"/>
                    <a:pt x="1065" y="1443"/>
                    <a:pt x="1074" y="1442"/>
                  </a:cubicBezTo>
                  <a:cubicBezTo>
                    <a:pt x="1089" y="1441"/>
                    <a:pt x="1096" y="1440"/>
                    <a:pt x="1097" y="1440"/>
                  </a:cubicBezTo>
                  <a:cubicBezTo>
                    <a:pt x="1099" y="1440"/>
                    <a:pt x="1086" y="1442"/>
                    <a:pt x="1074" y="1448"/>
                  </a:cubicBezTo>
                  <a:cubicBezTo>
                    <a:pt x="1032" y="1456"/>
                    <a:pt x="1019" y="1465"/>
                    <a:pt x="1032" y="1465"/>
                  </a:cubicBezTo>
                  <a:cubicBezTo>
                    <a:pt x="1039" y="1465"/>
                    <a:pt x="1053" y="1463"/>
                    <a:pt x="1074" y="1457"/>
                  </a:cubicBezTo>
                  <a:cubicBezTo>
                    <a:pt x="1092" y="1453"/>
                    <a:pt x="1102" y="1451"/>
                    <a:pt x="1104" y="1451"/>
                  </a:cubicBezTo>
                  <a:cubicBezTo>
                    <a:pt x="1107" y="1451"/>
                    <a:pt x="1097" y="1455"/>
                    <a:pt x="1074" y="1464"/>
                  </a:cubicBezTo>
                  <a:cubicBezTo>
                    <a:pt x="1055" y="1470"/>
                    <a:pt x="1055" y="1470"/>
                    <a:pt x="1077" y="1473"/>
                  </a:cubicBezTo>
                  <a:cubicBezTo>
                    <a:pt x="1083" y="1472"/>
                    <a:pt x="1087" y="1472"/>
                    <a:pt x="1089" y="1472"/>
                  </a:cubicBezTo>
                  <a:cubicBezTo>
                    <a:pt x="1095" y="1472"/>
                    <a:pt x="1091" y="1474"/>
                    <a:pt x="1077" y="1476"/>
                  </a:cubicBezTo>
                  <a:cubicBezTo>
                    <a:pt x="1059" y="1484"/>
                    <a:pt x="1043" y="1490"/>
                    <a:pt x="1051" y="1490"/>
                  </a:cubicBezTo>
                  <a:cubicBezTo>
                    <a:pt x="1052" y="1490"/>
                    <a:pt x="1055" y="1489"/>
                    <a:pt x="1059" y="1489"/>
                  </a:cubicBezTo>
                  <a:lnTo>
                    <a:pt x="1059" y="1489"/>
                  </a:lnTo>
                  <a:cubicBezTo>
                    <a:pt x="1059" y="1489"/>
                    <a:pt x="1059" y="1495"/>
                    <a:pt x="1037" y="1504"/>
                  </a:cubicBezTo>
                  <a:cubicBezTo>
                    <a:pt x="1018" y="1511"/>
                    <a:pt x="1040" y="1514"/>
                    <a:pt x="1059" y="1514"/>
                  </a:cubicBezTo>
                  <a:cubicBezTo>
                    <a:pt x="1102" y="1523"/>
                    <a:pt x="1102" y="1526"/>
                    <a:pt x="1062" y="1529"/>
                  </a:cubicBezTo>
                  <a:cubicBezTo>
                    <a:pt x="1021" y="1529"/>
                    <a:pt x="1043" y="1551"/>
                    <a:pt x="1084" y="1551"/>
                  </a:cubicBezTo>
                  <a:cubicBezTo>
                    <a:pt x="1106" y="1550"/>
                    <a:pt x="1117" y="1549"/>
                    <a:pt x="1119" y="1549"/>
                  </a:cubicBezTo>
                  <a:cubicBezTo>
                    <a:pt x="1122" y="1549"/>
                    <a:pt x="1117" y="1550"/>
                    <a:pt x="1106" y="1551"/>
                  </a:cubicBezTo>
                  <a:cubicBezTo>
                    <a:pt x="1087" y="1555"/>
                    <a:pt x="1087" y="1561"/>
                    <a:pt x="1087" y="1561"/>
                  </a:cubicBezTo>
                  <a:cubicBezTo>
                    <a:pt x="1087" y="1564"/>
                    <a:pt x="1087" y="1570"/>
                    <a:pt x="1068" y="1573"/>
                  </a:cubicBezTo>
                  <a:cubicBezTo>
                    <a:pt x="1068" y="1573"/>
                    <a:pt x="1068" y="1576"/>
                    <a:pt x="1090" y="1583"/>
                  </a:cubicBezTo>
                  <a:cubicBezTo>
                    <a:pt x="1131" y="1586"/>
                    <a:pt x="1112" y="1605"/>
                    <a:pt x="1071" y="1614"/>
                  </a:cubicBezTo>
                  <a:lnTo>
                    <a:pt x="1093" y="1620"/>
                  </a:lnTo>
                  <a:cubicBezTo>
                    <a:pt x="1137" y="1620"/>
                    <a:pt x="1156" y="1624"/>
                    <a:pt x="1115" y="1630"/>
                  </a:cubicBezTo>
                  <a:lnTo>
                    <a:pt x="1096" y="1630"/>
                  </a:lnTo>
                  <a:cubicBezTo>
                    <a:pt x="1137" y="1630"/>
                    <a:pt x="1118" y="1652"/>
                    <a:pt x="1077" y="1658"/>
                  </a:cubicBezTo>
                  <a:cubicBezTo>
                    <a:pt x="1055" y="1661"/>
                    <a:pt x="1055" y="1661"/>
                    <a:pt x="1055" y="1664"/>
                  </a:cubicBezTo>
                  <a:lnTo>
                    <a:pt x="1077" y="1661"/>
                  </a:lnTo>
                  <a:cubicBezTo>
                    <a:pt x="1092" y="1661"/>
                    <a:pt x="1105" y="1660"/>
                    <a:pt x="1112" y="1660"/>
                  </a:cubicBezTo>
                  <a:cubicBezTo>
                    <a:pt x="1116" y="1660"/>
                    <a:pt x="1118" y="1660"/>
                    <a:pt x="1118" y="1661"/>
                  </a:cubicBezTo>
                  <a:cubicBezTo>
                    <a:pt x="1118" y="1667"/>
                    <a:pt x="1121" y="1671"/>
                    <a:pt x="1099" y="1674"/>
                  </a:cubicBezTo>
                  <a:cubicBezTo>
                    <a:pt x="1084" y="1681"/>
                    <a:pt x="1066" y="1687"/>
                    <a:pt x="1073" y="1687"/>
                  </a:cubicBezTo>
                  <a:cubicBezTo>
                    <a:pt x="1074" y="1687"/>
                    <a:pt x="1077" y="1687"/>
                    <a:pt x="1081" y="1686"/>
                  </a:cubicBezTo>
                  <a:lnTo>
                    <a:pt x="1081" y="1686"/>
                  </a:lnTo>
                  <a:cubicBezTo>
                    <a:pt x="1081" y="1686"/>
                    <a:pt x="1081" y="1689"/>
                    <a:pt x="1062" y="1699"/>
                  </a:cubicBezTo>
                  <a:lnTo>
                    <a:pt x="1062" y="1718"/>
                  </a:lnTo>
                  <a:cubicBezTo>
                    <a:pt x="1084" y="1718"/>
                    <a:pt x="1084" y="1727"/>
                    <a:pt x="1065" y="1730"/>
                  </a:cubicBezTo>
                  <a:cubicBezTo>
                    <a:pt x="1065" y="1730"/>
                    <a:pt x="1065" y="1739"/>
                    <a:pt x="1087" y="1743"/>
                  </a:cubicBezTo>
                  <a:cubicBezTo>
                    <a:pt x="1087" y="1752"/>
                    <a:pt x="1087" y="1755"/>
                    <a:pt x="1068" y="1758"/>
                  </a:cubicBezTo>
                  <a:cubicBezTo>
                    <a:pt x="1046" y="1761"/>
                    <a:pt x="1046" y="1761"/>
                    <a:pt x="1068" y="1761"/>
                  </a:cubicBezTo>
                  <a:cubicBezTo>
                    <a:pt x="1087" y="1761"/>
                    <a:pt x="1087" y="1765"/>
                    <a:pt x="1090" y="1768"/>
                  </a:cubicBezTo>
                  <a:cubicBezTo>
                    <a:pt x="1090" y="1774"/>
                    <a:pt x="1090" y="1777"/>
                    <a:pt x="1090" y="1777"/>
                  </a:cubicBezTo>
                  <a:cubicBezTo>
                    <a:pt x="1112" y="1777"/>
                    <a:pt x="1112" y="1777"/>
                    <a:pt x="1112" y="1780"/>
                  </a:cubicBezTo>
                  <a:cubicBezTo>
                    <a:pt x="1112" y="1783"/>
                    <a:pt x="1093" y="1802"/>
                    <a:pt x="1093" y="1805"/>
                  </a:cubicBezTo>
                  <a:cubicBezTo>
                    <a:pt x="1093" y="1813"/>
                    <a:pt x="1093" y="1816"/>
                    <a:pt x="1097" y="1816"/>
                  </a:cubicBezTo>
                  <a:cubicBezTo>
                    <a:pt x="1101" y="1816"/>
                    <a:pt x="1106" y="1814"/>
                    <a:pt x="1115" y="1812"/>
                  </a:cubicBezTo>
                  <a:cubicBezTo>
                    <a:pt x="1114" y="1810"/>
                    <a:pt x="1117" y="1809"/>
                    <a:pt x="1120" y="1809"/>
                  </a:cubicBezTo>
                  <a:cubicBezTo>
                    <a:pt x="1123" y="1809"/>
                    <a:pt x="1125" y="1811"/>
                    <a:pt x="1115" y="1818"/>
                  </a:cubicBezTo>
                  <a:cubicBezTo>
                    <a:pt x="1115" y="1821"/>
                    <a:pt x="1096" y="1837"/>
                    <a:pt x="1096" y="1849"/>
                  </a:cubicBezTo>
                  <a:cubicBezTo>
                    <a:pt x="1096" y="1862"/>
                    <a:pt x="1096" y="1866"/>
                    <a:pt x="1104" y="1866"/>
                  </a:cubicBezTo>
                  <a:cubicBezTo>
                    <a:pt x="1107" y="1866"/>
                    <a:pt x="1112" y="1866"/>
                    <a:pt x="1118" y="1865"/>
                  </a:cubicBezTo>
                  <a:cubicBezTo>
                    <a:pt x="1133" y="1863"/>
                    <a:pt x="1142" y="1862"/>
                    <a:pt x="1146" y="1862"/>
                  </a:cubicBezTo>
                  <a:cubicBezTo>
                    <a:pt x="1154" y="1862"/>
                    <a:pt x="1144" y="1865"/>
                    <a:pt x="1118" y="1871"/>
                  </a:cubicBezTo>
                  <a:cubicBezTo>
                    <a:pt x="1077" y="1884"/>
                    <a:pt x="1077" y="1887"/>
                    <a:pt x="1099" y="1887"/>
                  </a:cubicBezTo>
                  <a:cubicBezTo>
                    <a:pt x="1118" y="1890"/>
                    <a:pt x="1118" y="1890"/>
                    <a:pt x="1121" y="1893"/>
                  </a:cubicBezTo>
                  <a:cubicBezTo>
                    <a:pt x="1099" y="1896"/>
                    <a:pt x="1099" y="1899"/>
                    <a:pt x="1121" y="1906"/>
                  </a:cubicBezTo>
                  <a:cubicBezTo>
                    <a:pt x="1121" y="1912"/>
                    <a:pt x="1121" y="1912"/>
                    <a:pt x="1099" y="1912"/>
                  </a:cubicBezTo>
                  <a:cubicBezTo>
                    <a:pt x="1099" y="1912"/>
                    <a:pt x="1099" y="1918"/>
                    <a:pt x="1099" y="1921"/>
                  </a:cubicBezTo>
                  <a:cubicBezTo>
                    <a:pt x="1143" y="1927"/>
                    <a:pt x="1124" y="1956"/>
                    <a:pt x="1102" y="1962"/>
                  </a:cubicBezTo>
                  <a:cubicBezTo>
                    <a:pt x="1102" y="1962"/>
                    <a:pt x="1102" y="1965"/>
                    <a:pt x="1124" y="1968"/>
                  </a:cubicBezTo>
                  <a:cubicBezTo>
                    <a:pt x="1165" y="1968"/>
                    <a:pt x="1165" y="1974"/>
                    <a:pt x="1124" y="1978"/>
                  </a:cubicBezTo>
                  <a:cubicBezTo>
                    <a:pt x="1084" y="1981"/>
                    <a:pt x="1084" y="1981"/>
                    <a:pt x="1124" y="1981"/>
                  </a:cubicBezTo>
                  <a:cubicBezTo>
                    <a:pt x="1145" y="1984"/>
                    <a:pt x="1146" y="2003"/>
                    <a:pt x="1111" y="2003"/>
                  </a:cubicBezTo>
                  <a:cubicBezTo>
                    <a:pt x="1108" y="2003"/>
                    <a:pt x="1105" y="2003"/>
                    <a:pt x="1102" y="2003"/>
                  </a:cubicBezTo>
                  <a:lnTo>
                    <a:pt x="1062" y="2006"/>
                  </a:lnTo>
                  <a:cubicBezTo>
                    <a:pt x="1084" y="2009"/>
                    <a:pt x="1084" y="2012"/>
                    <a:pt x="1084" y="2012"/>
                  </a:cubicBezTo>
                  <a:cubicBezTo>
                    <a:pt x="1102" y="2012"/>
                    <a:pt x="1102" y="2015"/>
                    <a:pt x="1102" y="2028"/>
                  </a:cubicBezTo>
                  <a:cubicBezTo>
                    <a:pt x="1102" y="2037"/>
                    <a:pt x="1124" y="2053"/>
                    <a:pt x="1124" y="2062"/>
                  </a:cubicBezTo>
                  <a:cubicBezTo>
                    <a:pt x="1124" y="2072"/>
                    <a:pt x="1124" y="2084"/>
                    <a:pt x="1102" y="2087"/>
                  </a:cubicBezTo>
                  <a:cubicBezTo>
                    <a:pt x="1102" y="2090"/>
                    <a:pt x="1102" y="2097"/>
                    <a:pt x="1124" y="2103"/>
                  </a:cubicBezTo>
                  <a:cubicBezTo>
                    <a:pt x="1143" y="2109"/>
                    <a:pt x="1143" y="2116"/>
                    <a:pt x="1124" y="2116"/>
                  </a:cubicBezTo>
                  <a:lnTo>
                    <a:pt x="1121" y="2122"/>
                  </a:lnTo>
                  <a:cubicBezTo>
                    <a:pt x="1143" y="2128"/>
                    <a:pt x="1143" y="2134"/>
                    <a:pt x="1143" y="2134"/>
                  </a:cubicBezTo>
                  <a:cubicBezTo>
                    <a:pt x="1139" y="2134"/>
                    <a:pt x="1135" y="2133"/>
                    <a:pt x="1131" y="2133"/>
                  </a:cubicBezTo>
                  <a:cubicBezTo>
                    <a:pt x="1115" y="2133"/>
                    <a:pt x="1104" y="2138"/>
                    <a:pt x="1121" y="2141"/>
                  </a:cubicBezTo>
                  <a:cubicBezTo>
                    <a:pt x="1143" y="2141"/>
                    <a:pt x="1143" y="2147"/>
                    <a:pt x="1140" y="2153"/>
                  </a:cubicBezTo>
                  <a:cubicBezTo>
                    <a:pt x="1121" y="2163"/>
                    <a:pt x="1102" y="2291"/>
                    <a:pt x="1124" y="2294"/>
                  </a:cubicBezTo>
                  <a:lnTo>
                    <a:pt x="1121" y="2304"/>
                  </a:lnTo>
                  <a:cubicBezTo>
                    <a:pt x="1118" y="2310"/>
                    <a:pt x="1118" y="2316"/>
                    <a:pt x="1118" y="2316"/>
                  </a:cubicBezTo>
                  <a:cubicBezTo>
                    <a:pt x="1111" y="2315"/>
                    <a:pt x="1106" y="2314"/>
                    <a:pt x="1102" y="2314"/>
                  </a:cubicBezTo>
                  <a:cubicBezTo>
                    <a:pt x="1083" y="2314"/>
                    <a:pt x="1096" y="2331"/>
                    <a:pt x="1112" y="2344"/>
                  </a:cubicBezTo>
                  <a:cubicBezTo>
                    <a:pt x="1131" y="2354"/>
                    <a:pt x="1131" y="2357"/>
                    <a:pt x="1128" y="2360"/>
                  </a:cubicBezTo>
                  <a:cubicBezTo>
                    <a:pt x="1119" y="2359"/>
                    <a:pt x="1112" y="2358"/>
                    <a:pt x="1106" y="2358"/>
                  </a:cubicBezTo>
                  <a:cubicBezTo>
                    <a:pt x="1086" y="2358"/>
                    <a:pt x="1088" y="2366"/>
                    <a:pt x="1102" y="2376"/>
                  </a:cubicBezTo>
                  <a:cubicBezTo>
                    <a:pt x="1127" y="2383"/>
                    <a:pt x="1136" y="2387"/>
                    <a:pt x="1130" y="2387"/>
                  </a:cubicBezTo>
                  <a:cubicBezTo>
                    <a:pt x="1126" y="2387"/>
                    <a:pt x="1115" y="2386"/>
                    <a:pt x="1099" y="2382"/>
                  </a:cubicBezTo>
                  <a:cubicBezTo>
                    <a:pt x="1087" y="2379"/>
                    <a:pt x="1079" y="2378"/>
                    <a:pt x="1074" y="2378"/>
                  </a:cubicBezTo>
                  <a:cubicBezTo>
                    <a:pt x="1064" y="2378"/>
                    <a:pt x="1076" y="2385"/>
                    <a:pt x="1115" y="2401"/>
                  </a:cubicBezTo>
                  <a:cubicBezTo>
                    <a:pt x="1134" y="2410"/>
                    <a:pt x="1134" y="2410"/>
                    <a:pt x="1115" y="2410"/>
                  </a:cubicBezTo>
                  <a:cubicBezTo>
                    <a:pt x="1095" y="2406"/>
                    <a:pt x="1084" y="2404"/>
                    <a:pt x="1080" y="2404"/>
                  </a:cubicBezTo>
                  <a:cubicBezTo>
                    <a:pt x="1076" y="2404"/>
                    <a:pt x="1081" y="2407"/>
                    <a:pt x="1093" y="2410"/>
                  </a:cubicBezTo>
                  <a:cubicBezTo>
                    <a:pt x="1117" y="2420"/>
                    <a:pt x="1124" y="2425"/>
                    <a:pt x="1117" y="2425"/>
                  </a:cubicBezTo>
                  <a:cubicBezTo>
                    <a:pt x="1112" y="2425"/>
                    <a:pt x="1102" y="2423"/>
                    <a:pt x="1087" y="2419"/>
                  </a:cubicBezTo>
                  <a:cubicBezTo>
                    <a:pt x="1071" y="2418"/>
                    <a:pt x="1062" y="2417"/>
                    <a:pt x="1058" y="2417"/>
                  </a:cubicBezTo>
                  <a:cubicBezTo>
                    <a:pt x="1051" y="2417"/>
                    <a:pt x="1060" y="2420"/>
                    <a:pt x="1084" y="2432"/>
                  </a:cubicBezTo>
                  <a:cubicBezTo>
                    <a:pt x="1112" y="2444"/>
                    <a:pt x="1116" y="2454"/>
                    <a:pt x="1097" y="2454"/>
                  </a:cubicBezTo>
                  <a:cubicBezTo>
                    <a:pt x="1092" y="2454"/>
                    <a:pt x="1084" y="2453"/>
                    <a:pt x="1074" y="2451"/>
                  </a:cubicBezTo>
                  <a:cubicBezTo>
                    <a:pt x="1074" y="2454"/>
                    <a:pt x="1052" y="2451"/>
                    <a:pt x="1071" y="2457"/>
                  </a:cubicBezTo>
                  <a:lnTo>
                    <a:pt x="1052" y="2454"/>
                  </a:lnTo>
                  <a:cubicBezTo>
                    <a:pt x="1049" y="2457"/>
                    <a:pt x="1049" y="2460"/>
                    <a:pt x="1049" y="2460"/>
                  </a:cubicBezTo>
                  <a:lnTo>
                    <a:pt x="1068" y="2466"/>
                  </a:lnTo>
                  <a:cubicBezTo>
                    <a:pt x="1068" y="2470"/>
                    <a:pt x="1040" y="2482"/>
                    <a:pt x="1027" y="2501"/>
                  </a:cubicBezTo>
                  <a:cubicBezTo>
                    <a:pt x="1008" y="2535"/>
                    <a:pt x="1005" y="2542"/>
                    <a:pt x="1027" y="2548"/>
                  </a:cubicBezTo>
                  <a:cubicBezTo>
                    <a:pt x="1049" y="2559"/>
                    <a:pt x="1057" y="2566"/>
                    <a:pt x="1053" y="2566"/>
                  </a:cubicBezTo>
                  <a:cubicBezTo>
                    <a:pt x="1050" y="2566"/>
                    <a:pt x="1040" y="2562"/>
                    <a:pt x="1024" y="2554"/>
                  </a:cubicBezTo>
                  <a:cubicBezTo>
                    <a:pt x="1021" y="2557"/>
                    <a:pt x="999" y="2554"/>
                    <a:pt x="996" y="2561"/>
                  </a:cubicBezTo>
                  <a:cubicBezTo>
                    <a:pt x="993" y="2564"/>
                    <a:pt x="990" y="2566"/>
                    <a:pt x="985" y="2566"/>
                  </a:cubicBezTo>
                  <a:cubicBezTo>
                    <a:pt x="982" y="2566"/>
                    <a:pt x="976" y="2565"/>
                    <a:pt x="968" y="2561"/>
                  </a:cubicBezTo>
                  <a:lnTo>
                    <a:pt x="968" y="2564"/>
                  </a:lnTo>
                  <a:cubicBezTo>
                    <a:pt x="997" y="2590"/>
                    <a:pt x="988" y="2608"/>
                    <a:pt x="969" y="2608"/>
                  </a:cubicBezTo>
                  <a:cubicBezTo>
                    <a:pt x="968" y="2608"/>
                    <a:pt x="966" y="2608"/>
                    <a:pt x="965" y="2608"/>
                  </a:cubicBezTo>
                  <a:lnTo>
                    <a:pt x="965" y="2608"/>
                  </a:lnTo>
                  <a:cubicBezTo>
                    <a:pt x="958" y="2611"/>
                    <a:pt x="955" y="2614"/>
                    <a:pt x="968" y="2633"/>
                  </a:cubicBezTo>
                  <a:cubicBezTo>
                    <a:pt x="975" y="2643"/>
                    <a:pt x="978" y="2648"/>
                    <a:pt x="976" y="2648"/>
                  </a:cubicBezTo>
                  <a:cubicBezTo>
                    <a:pt x="975" y="2648"/>
                    <a:pt x="970" y="2644"/>
                    <a:pt x="961" y="2639"/>
                  </a:cubicBezTo>
                  <a:cubicBezTo>
                    <a:pt x="956" y="2634"/>
                    <a:pt x="948" y="2632"/>
                    <a:pt x="942" y="2632"/>
                  </a:cubicBezTo>
                  <a:cubicBezTo>
                    <a:pt x="931" y="2632"/>
                    <a:pt x="926" y="2640"/>
                    <a:pt x="946" y="2658"/>
                  </a:cubicBezTo>
                  <a:lnTo>
                    <a:pt x="927" y="2645"/>
                  </a:lnTo>
                  <a:cubicBezTo>
                    <a:pt x="924" y="2643"/>
                    <a:pt x="922" y="2642"/>
                    <a:pt x="921" y="2642"/>
                  </a:cubicBezTo>
                  <a:cubicBezTo>
                    <a:pt x="917" y="2642"/>
                    <a:pt x="927" y="2654"/>
                    <a:pt x="940" y="2664"/>
                  </a:cubicBezTo>
                  <a:cubicBezTo>
                    <a:pt x="956" y="2678"/>
                    <a:pt x="964" y="2685"/>
                    <a:pt x="962" y="2685"/>
                  </a:cubicBezTo>
                  <a:cubicBezTo>
                    <a:pt x="960" y="2685"/>
                    <a:pt x="946" y="2677"/>
                    <a:pt x="921" y="2658"/>
                  </a:cubicBezTo>
                  <a:cubicBezTo>
                    <a:pt x="901" y="2642"/>
                    <a:pt x="893" y="2636"/>
                    <a:pt x="892" y="2636"/>
                  </a:cubicBezTo>
                  <a:lnTo>
                    <a:pt x="892" y="2636"/>
                  </a:lnTo>
                  <a:cubicBezTo>
                    <a:pt x="891" y="2636"/>
                    <a:pt x="895" y="2640"/>
                    <a:pt x="902" y="2645"/>
                  </a:cubicBezTo>
                  <a:cubicBezTo>
                    <a:pt x="911" y="2659"/>
                    <a:pt x="922" y="2672"/>
                    <a:pt x="920" y="2672"/>
                  </a:cubicBezTo>
                  <a:cubicBezTo>
                    <a:pt x="919" y="2672"/>
                    <a:pt x="916" y="2670"/>
                    <a:pt x="911" y="2667"/>
                  </a:cubicBezTo>
                  <a:lnTo>
                    <a:pt x="911" y="2667"/>
                  </a:lnTo>
                  <a:cubicBezTo>
                    <a:pt x="908" y="2670"/>
                    <a:pt x="905" y="2673"/>
                    <a:pt x="936" y="2702"/>
                  </a:cubicBezTo>
                  <a:cubicBezTo>
                    <a:pt x="952" y="2714"/>
                    <a:pt x="949" y="2717"/>
                    <a:pt x="946" y="2720"/>
                  </a:cubicBezTo>
                  <a:cubicBezTo>
                    <a:pt x="936" y="2711"/>
                    <a:pt x="927" y="2702"/>
                    <a:pt x="918" y="2689"/>
                  </a:cubicBezTo>
                  <a:lnTo>
                    <a:pt x="911" y="2695"/>
                  </a:lnTo>
                  <a:cubicBezTo>
                    <a:pt x="911" y="2696"/>
                    <a:pt x="911" y="2696"/>
                    <a:pt x="910" y="2696"/>
                  </a:cubicBezTo>
                  <a:cubicBezTo>
                    <a:pt x="906" y="2696"/>
                    <a:pt x="887" y="2687"/>
                    <a:pt x="874" y="2673"/>
                  </a:cubicBezTo>
                  <a:cubicBezTo>
                    <a:pt x="867" y="2669"/>
                    <a:pt x="862" y="2666"/>
                    <a:pt x="861" y="2666"/>
                  </a:cubicBezTo>
                  <a:lnTo>
                    <a:pt x="861" y="2666"/>
                  </a:lnTo>
                  <a:cubicBezTo>
                    <a:pt x="859" y="2666"/>
                    <a:pt x="867" y="2673"/>
                    <a:pt x="886" y="2689"/>
                  </a:cubicBezTo>
                  <a:cubicBezTo>
                    <a:pt x="918" y="2720"/>
                    <a:pt x="918" y="2720"/>
                    <a:pt x="911" y="2723"/>
                  </a:cubicBezTo>
                  <a:cubicBezTo>
                    <a:pt x="910" y="2725"/>
                    <a:pt x="909" y="2726"/>
                    <a:pt x="907" y="2726"/>
                  </a:cubicBezTo>
                  <a:cubicBezTo>
                    <a:pt x="904" y="2726"/>
                    <a:pt x="900" y="2723"/>
                    <a:pt x="893" y="2714"/>
                  </a:cubicBezTo>
                  <a:cubicBezTo>
                    <a:pt x="882" y="2706"/>
                    <a:pt x="879" y="2703"/>
                    <a:pt x="876" y="2703"/>
                  </a:cubicBezTo>
                  <a:cubicBezTo>
                    <a:pt x="874" y="2703"/>
                    <a:pt x="873" y="2704"/>
                    <a:pt x="871" y="2705"/>
                  </a:cubicBezTo>
                  <a:cubicBezTo>
                    <a:pt x="864" y="2714"/>
                    <a:pt x="899" y="2764"/>
                    <a:pt x="924" y="2799"/>
                  </a:cubicBezTo>
                  <a:cubicBezTo>
                    <a:pt x="940" y="2815"/>
                    <a:pt x="948" y="2823"/>
                    <a:pt x="947" y="2823"/>
                  </a:cubicBezTo>
                  <a:cubicBezTo>
                    <a:pt x="946" y="2823"/>
                    <a:pt x="938" y="2816"/>
                    <a:pt x="921" y="2802"/>
                  </a:cubicBezTo>
                  <a:cubicBezTo>
                    <a:pt x="912" y="2791"/>
                    <a:pt x="908" y="2789"/>
                    <a:pt x="905" y="2789"/>
                  </a:cubicBezTo>
                  <a:cubicBezTo>
                    <a:pt x="904" y="2789"/>
                    <a:pt x="903" y="2789"/>
                    <a:pt x="902" y="2789"/>
                  </a:cubicBezTo>
                  <a:cubicBezTo>
                    <a:pt x="886" y="2777"/>
                    <a:pt x="889" y="2774"/>
                    <a:pt x="893" y="2770"/>
                  </a:cubicBezTo>
                  <a:lnTo>
                    <a:pt x="880" y="2755"/>
                  </a:lnTo>
                  <a:cubicBezTo>
                    <a:pt x="866" y="2742"/>
                    <a:pt x="857" y="2735"/>
                    <a:pt x="855" y="2735"/>
                  </a:cubicBezTo>
                  <a:cubicBezTo>
                    <a:pt x="852" y="2735"/>
                    <a:pt x="857" y="2744"/>
                    <a:pt x="871" y="2761"/>
                  </a:cubicBezTo>
                  <a:cubicBezTo>
                    <a:pt x="876" y="2771"/>
                    <a:pt x="878" y="2776"/>
                    <a:pt x="877" y="2776"/>
                  </a:cubicBezTo>
                  <a:cubicBezTo>
                    <a:pt x="875" y="2776"/>
                    <a:pt x="871" y="2773"/>
                    <a:pt x="864" y="2767"/>
                  </a:cubicBezTo>
                  <a:cubicBezTo>
                    <a:pt x="854" y="2759"/>
                    <a:pt x="842" y="2751"/>
                    <a:pt x="840" y="2751"/>
                  </a:cubicBezTo>
                  <a:lnTo>
                    <a:pt x="840" y="2751"/>
                  </a:lnTo>
                  <a:cubicBezTo>
                    <a:pt x="839" y="2751"/>
                    <a:pt x="840" y="2753"/>
                    <a:pt x="846" y="2758"/>
                  </a:cubicBezTo>
                  <a:cubicBezTo>
                    <a:pt x="846" y="2758"/>
                    <a:pt x="845" y="2758"/>
                    <a:pt x="843" y="2758"/>
                  </a:cubicBezTo>
                  <a:cubicBezTo>
                    <a:pt x="840" y="2758"/>
                    <a:pt x="833" y="2757"/>
                    <a:pt x="820" y="2749"/>
                  </a:cubicBezTo>
                  <a:lnTo>
                    <a:pt x="820" y="2749"/>
                  </a:lnTo>
                  <a:cubicBezTo>
                    <a:pt x="817" y="2752"/>
                    <a:pt x="814" y="2755"/>
                    <a:pt x="827" y="2770"/>
                  </a:cubicBezTo>
                  <a:cubicBezTo>
                    <a:pt x="839" y="2786"/>
                    <a:pt x="836" y="2789"/>
                    <a:pt x="836" y="2792"/>
                  </a:cubicBezTo>
                  <a:cubicBezTo>
                    <a:pt x="833" y="2792"/>
                    <a:pt x="830" y="2796"/>
                    <a:pt x="842" y="2811"/>
                  </a:cubicBezTo>
                  <a:cubicBezTo>
                    <a:pt x="855" y="2827"/>
                    <a:pt x="864" y="2846"/>
                    <a:pt x="858" y="2852"/>
                  </a:cubicBezTo>
                  <a:cubicBezTo>
                    <a:pt x="861" y="2862"/>
                    <a:pt x="862" y="2867"/>
                    <a:pt x="861" y="2867"/>
                  </a:cubicBezTo>
                  <a:cubicBezTo>
                    <a:pt x="858" y="2867"/>
                    <a:pt x="851" y="2860"/>
                    <a:pt x="836" y="2843"/>
                  </a:cubicBezTo>
                  <a:cubicBezTo>
                    <a:pt x="827" y="2832"/>
                    <a:pt x="823" y="2828"/>
                    <a:pt x="820" y="2828"/>
                  </a:cubicBezTo>
                  <a:cubicBezTo>
                    <a:pt x="819" y="2828"/>
                    <a:pt x="818" y="2829"/>
                    <a:pt x="817" y="2830"/>
                  </a:cubicBezTo>
                  <a:cubicBezTo>
                    <a:pt x="817" y="2830"/>
                    <a:pt x="817" y="2830"/>
                    <a:pt x="816" y="2830"/>
                  </a:cubicBezTo>
                  <a:cubicBezTo>
                    <a:pt x="814" y="2830"/>
                    <a:pt x="810" y="2829"/>
                    <a:pt x="799" y="2817"/>
                  </a:cubicBezTo>
                  <a:cubicBezTo>
                    <a:pt x="794" y="2813"/>
                    <a:pt x="792" y="2812"/>
                    <a:pt x="791" y="2812"/>
                  </a:cubicBezTo>
                  <a:lnTo>
                    <a:pt x="791" y="2812"/>
                  </a:lnTo>
                  <a:cubicBezTo>
                    <a:pt x="790" y="2812"/>
                    <a:pt x="799" y="2825"/>
                    <a:pt x="808" y="2836"/>
                  </a:cubicBezTo>
                  <a:lnTo>
                    <a:pt x="833" y="2871"/>
                  </a:lnTo>
                  <a:cubicBezTo>
                    <a:pt x="830" y="2871"/>
                    <a:pt x="802" y="2839"/>
                    <a:pt x="789" y="2824"/>
                  </a:cubicBezTo>
                  <a:cubicBezTo>
                    <a:pt x="775" y="2808"/>
                    <a:pt x="768" y="2801"/>
                    <a:pt x="768" y="2801"/>
                  </a:cubicBezTo>
                  <a:lnTo>
                    <a:pt x="768" y="2801"/>
                  </a:lnTo>
                  <a:cubicBezTo>
                    <a:pt x="767" y="2801"/>
                    <a:pt x="773" y="2809"/>
                    <a:pt x="786" y="2827"/>
                  </a:cubicBezTo>
                  <a:cubicBezTo>
                    <a:pt x="796" y="2839"/>
                    <a:pt x="803" y="2853"/>
                    <a:pt x="798" y="2853"/>
                  </a:cubicBezTo>
                  <a:cubicBezTo>
                    <a:pt x="796" y="2853"/>
                    <a:pt x="793" y="2852"/>
                    <a:pt x="789" y="2849"/>
                  </a:cubicBezTo>
                  <a:cubicBezTo>
                    <a:pt x="786" y="2852"/>
                    <a:pt x="783" y="2854"/>
                    <a:pt x="779" y="2854"/>
                  </a:cubicBezTo>
                  <a:cubicBezTo>
                    <a:pt x="774" y="2854"/>
                    <a:pt x="769" y="2851"/>
                    <a:pt x="764" y="2843"/>
                  </a:cubicBezTo>
                  <a:cubicBezTo>
                    <a:pt x="759" y="2838"/>
                    <a:pt x="757" y="2836"/>
                    <a:pt x="756" y="2836"/>
                  </a:cubicBezTo>
                  <a:lnTo>
                    <a:pt x="756" y="2836"/>
                  </a:lnTo>
                  <a:cubicBezTo>
                    <a:pt x="753" y="2836"/>
                    <a:pt x="758" y="2846"/>
                    <a:pt x="758" y="2846"/>
                  </a:cubicBezTo>
                  <a:cubicBezTo>
                    <a:pt x="762" y="2857"/>
                    <a:pt x="762" y="2863"/>
                    <a:pt x="757" y="2863"/>
                  </a:cubicBezTo>
                  <a:cubicBezTo>
                    <a:pt x="754" y="2863"/>
                    <a:pt x="748" y="2860"/>
                    <a:pt x="739" y="2855"/>
                  </a:cubicBezTo>
                  <a:cubicBezTo>
                    <a:pt x="721" y="2843"/>
                    <a:pt x="712" y="2836"/>
                    <a:pt x="709" y="2836"/>
                  </a:cubicBezTo>
                  <a:cubicBezTo>
                    <a:pt x="706" y="2836"/>
                    <a:pt x="712" y="2845"/>
                    <a:pt x="723" y="2864"/>
                  </a:cubicBezTo>
                  <a:cubicBezTo>
                    <a:pt x="731" y="2874"/>
                    <a:pt x="737" y="2884"/>
                    <a:pt x="736" y="2884"/>
                  </a:cubicBezTo>
                  <a:cubicBezTo>
                    <a:pt x="735" y="2884"/>
                    <a:pt x="731" y="2879"/>
                    <a:pt x="720" y="2864"/>
                  </a:cubicBezTo>
                  <a:cubicBezTo>
                    <a:pt x="717" y="2861"/>
                    <a:pt x="715" y="2859"/>
                    <a:pt x="714" y="2859"/>
                  </a:cubicBezTo>
                  <a:lnTo>
                    <a:pt x="714" y="2859"/>
                  </a:lnTo>
                  <a:cubicBezTo>
                    <a:pt x="710" y="2859"/>
                    <a:pt x="715" y="2875"/>
                    <a:pt x="717" y="2890"/>
                  </a:cubicBezTo>
                  <a:cubicBezTo>
                    <a:pt x="730" y="2918"/>
                    <a:pt x="742" y="2943"/>
                    <a:pt x="755" y="2965"/>
                  </a:cubicBezTo>
                  <a:cubicBezTo>
                    <a:pt x="768" y="2988"/>
                    <a:pt x="773" y="2997"/>
                    <a:pt x="771" y="2997"/>
                  </a:cubicBezTo>
                  <a:cubicBezTo>
                    <a:pt x="770" y="2997"/>
                    <a:pt x="765" y="2993"/>
                    <a:pt x="758" y="2987"/>
                  </a:cubicBezTo>
                  <a:cubicBezTo>
                    <a:pt x="757" y="2987"/>
                    <a:pt x="757" y="2987"/>
                    <a:pt x="757" y="2987"/>
                  </a:cubicBezTo>
                  <a:cubicBezTo>
                    <a:pt x="752" y="2987"/>
                    <a:pt x="741" y="2973"/>
                    <a:pt x="733" y="2955"/>
                  </a:cubicBezTo>
                  <a:cubicBezTo>
                    <a:pt x="720" y="2937"/>
                    <a:pt x="723" y="2933"/>
                    <a:pt x="723" y="2933"/>
                  </a:cubicBezTo>
                  <a:lnTo>
                    <a:pt x="730" y="2933"/>
                  </a:lnTo>
                  <a:cubicBezTo>
                    <a:pt x="718" y="2916"/>
                    <a:pt x="709" y="2899"/>
                    <a:pt x="703" y="2899"/>
                  </a:cubicBezTo>
                  <a:cubicBezTo>
                    <a:pt x="702" y="2899"/>
                    <a:pt x="702" y="2899"/>
                    <a:pt x="701" y="2899"/>
                  </a:cubicBezTo>
                  <a:cubicBezTo>
                    <a:pt x="695" y="2892"/>
                    <a:pt x="690" y="2889"/>
                    <a:pt x="688" y="2889"/>
                  </a:cubicBezTo>
                  <a:cubicBezTo>
                    <a:pt x="686" y="2889"/>
                    <a:pt x="688" y="2895"/>
                    <a:pt x="695" y="2905"/>
                  </a:cubicBezTo>
                  <a:cubicBezTo>
                    <a:pt x="684" y="2894"/>
                    <a:pt x="678" y="2892"/>
                    <a:pt x="672" y="2892"/>
                  </a:cubicBezTo>
                  <a:cubicBezTo>
                    <a:pt x="670" y="2892"/>
                    <a:pt x="669" y="2893"/>
                    <a:pt x="667" y="2893"/>
                  </a:cubicBezTo>
                  <a:cubicBezTo>
                    <a:pt x="664" y="2894"/>
                    <a:pt x="660" y="2896"/>
                    <a:pt x="655" y="2896"/>
                  </a:cubicBezTo>
                  <a:cubicBezTo>
                    <a:pt x="649" y="2896"/>
                    <a:pt x="642" y="2893"/>
                    <a:pt x="636" y="2883"/>
                  </a:cubicBezTo>
                  <a:cubicBezTo>
                    <a:pt x="629" y="2886"/>
                    <a:pt x="626" y="2890"/>
                    <a:pt x="636" y="2908"/>
                  </a:cubicBezTo>
                  <a:cubicBezTo>
                    <a:pt x="647" y="2930"/>
                    <a:pt x="650" y="2940"/>
                    <a:pt x="649" y="2940"/>
                  </a:cubicBezTo>
                  <a:cubicBezTo>
                    <a:pt x="649" y="2940"/>
                    <a:pt x="646" y="2935"/>
                    <a:pt x="642" y="2927"/>
                  </a:cubicBezTo>
                  <a:cubicBezTo>
                    <a:pt x="631" y="2910"/>
                    <a:pt x="613" y="2902"/>
                    <a:pt x="599" y="2902"/>
                  </a:cubicBezTo>
                  <a:cubicBezTo>
                    <a:pt x="584" y="2902"/>
                    <a:pt x="573" y="2911"/>
                    <a:pt x="579" y="2930"/>
                  </a:cubicBezTo>
                  <a:lnTo>
                    <a:pt x="573" y="2933"/>
                  </a:lnTo>
                  <a:cubicBezTo>
                    <a:pt x="567" y="2926"/>
                    <a:pt x="559" y="2922"/>
                    <a:pt x="553" y="2922"/>
                  </a:cubicBezTo>
                  <a:cubicBezTo>
                    <a:pt x="544" y="2922"/>
                    <a:pt x="537" y="2930"/>
                    <a:pt x="538" y="2943"/>
                  </a:cubicBezTo>
                  <a:lnTo>
                    <a:pt x="529" y="2946"/>
                  </a:lnTo>
                  <a:cubicBezTo>
                    <a:pt x="523" y="2938"/>
                    <a:pt x="519" y="2935"/>
                    <a:pt x="517" y="2935"/>
                  </a:cubicBezTo>
                  <a:cubicBezTo>
                    <a:pt x="515" y="2935"/>
                    <a:pt x="515" y="2939"/>
                    <a:pt x="516" y="2949"/>
                  </a:cubicBezTo>
                  <a:cubicBezTo>
                    <a:pt x="516" y="2965"/>
                    <a:pt x="520" y="2979"/>
                    <a:pt x="519" y="2979"/>
                  </a:cubicBezTo>
                  <a:cubicBezTo>
                    <a:pt x="519" y="2979"/>
                    <a:pt x="518" y="2976"/>
                    <a:pt x="516" y="2971"/>
                  </a:cubicBezTo>
                  <a:cubicBezTo>
                    <a:pt x="512" y="2958"/>
                    <a:pt x="508" y="2954"/>
                    <a:pt x="500" y="2954"/>
                  </a:cubicBezTo>
                  <a:cubicBezTo>
                    <a:pt x="497" y="2954"/>
                    <a:pt x="493" y="2954"/>
                    <a:pt x="488" y="2955"/>
                  </a:cubicBezTo>
                  <a:cubicBezTo>
                    <a:pt x="476" y="2959"/>
                    <a:pt x="476" y="2959"/>
                    <a:pt x="485" y="2980"/>
                  </a:cubicBezTo>
                  <a:cubicBezTo>
                    <a:pt x="482" y="2987"/>
                    <a:pt x="480" y="2990"/>
                    <a:pt x="477" y="2990"/>
                  </a:cubicBezTo>
                  <a:cubicBezTo>
                    <a:pt x="472" y="2990"/>
                    <a:pt x="467" y="2977"/>
                    <a:pt x="463" y="2962"/>
                  </a:cubicBezTo>
                  <a:cubicBezTo>
                    <a:pt x="460" y="2943"/>
                    <a:pt x="458" y="2933"/>
                    <a:pt x="456" y="2933"/>
                  </a:cubicBezTo>
                  <a:lnTo>
                    <a:pt x="456" y="2933"/>
                  </a:lnTo>
                  <a:cubicBezTo>
                    <a:pt x="455" y="2933"/>
                    <a:pt x="456" y="2949"/>
                    <a:pt x="463" y="2984"/>
                  </a:cubicBezTo>
                  <a:cubicBezTo>
                    <a:pt x="467" y="3009"/>
                    <a:pt x="465" y="3020"/>
                    <a:pt x="462" y="3020"/>
                  </a:cubicBezTo>
                  <a:cubicBezTo>
                    <a:pt x="460" y="3020"/>
                    <a:pt x="458" y="3016"/>
                    <a:pt x="457" y="3009"/>
                  </a:cubicBezTo>
                  <a:cubicBezTo>
                    <a:pt x="451" y="2987"/>
                    <a:pt x="454" y="2987"/>
                    <a:pt x="457" y="2984"/>
                  </a:cubicBezTo>
                  <a:lnTo>
                    <a:pt x="448" y="2946"/>
                  </a:lnTo>
                  <a:cubicBezTo>
                    <a:pt x="444" y="2946"/>
                    <a:pt x="444" y="2946"/>
                    <a:pt x="448" y="2968"/>
                  </a:cubicBezTo>
                  <a:cubicBezTo>
                    <a:pt x="448" y="2968"/>
                    <a:pt x="441" y="2968"/>
                    <a:pt x="444" y="2990"/>
                  </a:cubicBezTo>
                  <a:cubicBezTo>
                    <a:pt x="444" y="3009"/>
                    <a:pt x="448" y="3031"/>
                    <a:pt x="457" y="3049"/>
                  </a:cubicBezTo>
                  <a:cubicBezTo>
                    <a:pt x="466" y="3068"/>
                    <a:pt x="460" y="3071"/>
                    <a:pt x="457" y="3071"/>
                  </a:cubicBezTo>
                  <a:cubicBezTo>
                    <a:pt x="444" y="3053"/>
                    <a:pt x="441" y="3031"/>
                    <a:pt x="441" y="3009"/>
                  </a:cubicBezTo>
                  <a:cubicBezTo>
                    <a:pt x="444" y="3009"/>
                    <a:pt x="438" y="2990"/>
                    <a:pt x="435" y="2968"/>
                  </a:cubicBezTo>
                  <a:cubicBezTo>
                    <a:pt x="434" y="2965"/>
                    <a:pt x="434" y="2963"/>
                    <a:pt x="433" y="2963"/>
                  </a:cubicBezTo>
                  <a:cubicBezTo>
                    <a:pt x="429" y="2963"/>
                    <a:pt x="423" y="2997"/>
                    <a:pt x="426" y="3034"/>
                  </a:cubicBezTo>
                  <a:cubicBezTo>
                    <a:pt x="422" y="3024"/>
                    <a:pt x="426" y="3031"/>
                    <a:pt x="422" y="3012"/>
                  </a:cubicBezTo>
                  <a:cubicBezTo>
                    <a:pt x="416" y="2993"/>
                    <a:pt x="410" y="2993"/>
                    <a:pt x="404" y="2993"/>
                  </a:cubicBezTo>
                  <a:cubicBezTo>
                    <a:pt x="394" y="2996"/>
                    <a:pt x="391" y="2996"/>
                    <a:pt x="394" y="3015"/>
                  </a:cubicBezTo>
                  <a:cubicBezTo>
                    <a:pt x="397" y="3037"/>
                    <a:pt x="401" y="3056"/>
                    <a:pt x="397" y="3059"/>
                  </a:cubicBezTo>
                  <a:cubicBezTo>
                    <a:pt x="398" y="3059"/>
                    <a:pt x="398" y="3058"/>
                    <a:pt x="398" y="3058"/>
                  </a:cubicBezTo>
                  <a:cubicBezTo>
                    <a:pt x="401" y="3058"/>
                    <a:pt x="404" y="3079"/>
                    <a:pt x="407" y="3100"/>
                  </a:cubicBezTo>
                  <a:cubicBezTo>
                    <a:pt x="401" y="3087"/>
                    <a:pt x="394" y="3071"/>
                    <a:pt x="388" y="3059"/>
                  </a:cubicBezTo>
                  <a:cubicBezTo>
                    <a:pt x="375" y="3018"/>
                    <a:pt x="366" y="2999"/>
                    <a:pt x="350" y="2999"/>
                  </a:cubicBezTo>
                  <a:cubicBezTo>
                    <a:pt x="344" y="2999"/>
                    <a:pt x="332" y="2999"/>
                    <a:pt x="325" y="2980"/>
                  </a:cubicBezTo>
                  <a:cubicBezTo>
                    <a:pt x="319" y="2980"/>
                    <a:pt x="316" y="2980"/>
                    <a:pt x="316" y="2999"/>
                  </a:cubicBezTo>
                  <a:lnTo>
                    <a:pt x="310" y="2999"/>
                  </a:lnTo>
                  <a:cubicBezTo>
                    <a:pt x="307" y="2990"/>
                    <a:pt x="304" y="2986"/>
                    <a:pt x="301" y="2986"/>
                  </a:cubicBezTo>
                  <a:cubicBezTo>
                    <a:pt x="299" y="2986"/>
                    <a:pt x="297" y="2991"/>
                    <a:pt x="297" y="3002"/>
                  </a:cubicBezTo>
                  <a:cubicBezTo>
                    <a:pt x="297" y="3009"/>
                    <a:pt x="296" y="3011"/>
                    <a:pt x="295" y="3011"/>
                  </a:cubicBezTo>
                  <a:cubicBezTo>
                    <a:pt x="293" y="3011"/>
                    <a:pt x="290" y="3002"/>
                    <a:pt x="288" y="3002"/>
                  </a:cubicBezTo>
                  <a:cubicBezTo>
                    <a:pt x="283" y="2984"/>
                    <a:pt x="281" y="2973"/>
                    <a:pt x="280" y="2973"/>
                  </a:cubicBezTo>
                  <a:lnTo>
                    <a:pt x="280" y="2973"/>
                  </a:lnTo>
                  <a:cubicBezTo>
                    <a:pt x="280" y="2973"/>
                    <a:pt x="281" y="2988"/>
                    <a:pt x="285" y="3024"/>
                  </a:cubicBezTo>
                  <a:cubicBezTo>
                    <a:pt x="285" y="3043"/>
                    <a:pt x="294" y="3065"/>
                    <a:pt x="297" y="3065"/>
                  </a:cubicBezTo>
                  <a:lnTo>
                    <a:pt x="310" y="3062"/>
                  </a:lnTo>
                  <a:lnTo>
                    <a:pt x="310" y="3062"/>
                  </a:lnTo>
                  <a:lnTo>
                    <a:pt x="297" y="3084"/>
                  </a:lnTo>
                  <a:cubicBezTo>
                    <a:pt x="294" y="3084"/>
                    <a:pt x="288" y="3106"/>
                    <a:pt x="288" y="3128"/>
                  </a:cubicBezTo>
                  <a:cubicBezTo>
                    <a:pt x="288" y="3128"/>
                    <a:pt x="288" y="3147"/>
                    <a:pt x="285" y="3147"/>
                  </a:cubicBezTo>
                  <a:lnTo>
                    <a:pt x="281" y="3106"/>
                  </a:lnTo>
                  <a:cubicBezTo>
                    <a:pt x="285" y="3084"/>
                    <a:pt x="285" y="3065"/>
                    <a:pt x="285" y="3043"/>
                  </a:cubicBezTo>
                  <a:cubicBezTo>
                    <a:pt x="281" y="3018"/>
                    <a:pt x="275" y="2999"/>
                    <a:pt x="272" y="2999"/>
                  </a:cubicBezTo>
                  <a:cubicBezTo>
                    <a:pt x="270" y="2999"/>
                    <a:pt x="269" y="3006"/>
                    <a:pt x="269" y="3021"/>
                  </a:cubicBezTo>
                  <a:cubicBezTo>
                    <a:pt x="266" y="3021"/>
                    <a:pt x="266" y="3021"/>
                    <a:pt x="263" y="2999"/>
                  </a:cubicBezTo>
                  <a:cubicBezTo>
                    <a:pt x="263" y="2992"/>
                    <a:pt x="262" y="2987"/>
                    <a:pt x="261" y="2987"/>
                  </a:cubicBezTo>
                  <a:cubicBezTo>
                    <a:pt x="260" y="2987"/>
                    <a:pt x="257" y="2997"/>
                    <a:pt x="253" y="3021"/>
                  </a:cubicBezTo>
                  <a:cubicBezTo>
                    <a:pt x="252" y="3042"/>
                    <a:pt x="250" y="3052"/>
                    <a:pt x="249" y="3052"/>
                  </a:cubicBezTo>
                  <a:cubicBezTo>
                    <a:pt x="247" y="3052"/>
                    <a:pt x="245" y="3042"/>
                    <a:pt x="244" y="3021"/>
                  </a:cubicBezTo>
                  <a:cubicBezTo>
                    <a:pt x="240" y="2995"/>
                    <a:pt x="233" y="2985"/>
                    <a:pt x="228" y="2985"/>
                  </a:cubicBezTo>
                  <a:cubicBezTo>
                    <a:pt x="225" y="2985"/>
                    <a:pt x="222" y="2990"/>
                    <a:pt x="222" y="2999"/>
                  </a:cubicBezTo>
                  <a:cubicBezTo>
                    <a:pt x="220" y="3023"/>
                    <a:pt x="216" y="3033"/>
                    <a:pt x="213" y="3033"/>
                  </a:cubicBezTo>
                  <a:cubicBezTo>
                    <a:pt x="210" y="3033"/>
                    <a:pt x="208" y="3027"/>
                    <a:pt x="206" y="3018"/>
                  </a:cubicBezTo>
                  <a:cubicBezTo>
                    <a:pt x="205" y="3007"/>
                    <a:pt x="203" y="3001"/>
                    <a:pt x="201" y="3001"/>
                  </a:cubicBezTo>
                  <a:cubicBezTo>
                    <a:pt x="199" y="3001"/>
                    <a:pt x="197" y="3006"/>
                    <a:pt x="194" y="3015"/>
                  </a:cubicBezTo>
                  <a:cubicBezTo>
                    <a:pt x="196" y="3001"/>
                    <a:pt x="195" y="2986"/>
                    <a:pt x="193" y="2986"/>
                  </a:cubicBezTo>
                  <a:cubicBezTo>
                    <a:pt x="192" y="2986"/>
                    <a:pt x="191" y="2988"/>
                    <a:pt x="191" y="2993"/>
                  </a:cubicBezTo>
                  <a:cubicBezTo>
                    <a:pt x="191" y="2993"/>
                    <a:pt x="187" y="2993"/>
                    <a:pt x="187" y="3015"/>
                  </a:cubicBezTo>
                  <a:cubicBezTo>
                    <a:pt x="187" y="3015"/>
                    <a:pt x="181" y="3034"/>
                    <a:pt x="175" y="3056"/>
                  </a:cubicBezTo>
                  <a:cubicBezTo>
                    <a:pt x="181" y="3056"/>
                    <a:pt x="178" y="3078"/>
                    <a:pt x="175" y="3096"/>
                  </a:cubicBezTo>
                  <a:cubicBezTo>
                    <a:pt x="175" y="3102"/>
                    <a:pt x="174" y="3104"/>
                    <a:pt x="173" y="3104"/>
                  </a:cubicBezTo>
                  <a:cubicBezTo>
                    <a:pt x="168" y="3104"/>
                    <a:pt x="159" y="3078"/>
                    <a:pt x="159" y="3031"/>
                  </a:cubicBezTo>
                  <a:lnTo>
                    <a:pt x="159" y="2990"/>
                  </a:lnTo>
                  <a:lnTo>
                    <a:pt x="153" y="3031"/>
                  </a:lnTo>
                  <a:cubicBezTo>
                    <a:pt x="150" y="3031"/>
                    <a:pt x="144" y="3027"/>
                    <a:pt x="147" y="3009"/>
                  </a:cubicBezTo>
                  <a:cubicBezTo>
                    <a:pt x="150" y="2987"/>
                    <a:pt x="150" y="2987"/>
                    <a:pt x="147" y="2987"/>
                  </a:cubicBezTo>
                  <a:cubicBezTo>
                    <a:pt x="147" y="2987"/>
                    <a:pt x="144" y="2987"/>
                    <a:pt x="140" y="3006"/>
                  </a:cubicBezTo>
                  <a:cubicBezTo>
                    <a:pt x="137" y="3031"/>
                    <a:pt x="135" y="3042"/>
                    <a:pt x="135" y="3042"/>
                  </a:cubicBezTo>
                  <a:cubicBezTo>
                    <a:pt x="134" y="3042"/>
                    <a:pt x="134" y="3037"/>
                    <a:pt x="134" y="3027"/>
                  </a:cubicBezTo>
                  <a:cubicBezTo>
                    <a:pt x="136" y="3005"/>
                    <a:pt x="136" y="2994"/>
                    <a:pt x="134" y="2994"/>
                  </a:cubicBezTo>
                  <a:cubicBezTo>
                    <a:pt x="132" y="2994"/>
                    <a:pt x="128" y="3004"/>
                    <a:pt x="122" y="3024"/>
                  </a:cubicBezTo>
                  <a:cubicBezTo>
                    <a:pt x="118" y="3045"/>
                    <a:pt x="117" y="3055"/>
                    <a:pt x="117" y="3055"/>
                  </a:cubicBezTo>
                  <a:cubicBezTo>
                    <a:pt x="116" y="3055"/>
                    <a:pt x="117" y="3045"/>
                    <a:pt x="118" y="3024"/>
                  </a:cubicBezTo>
                  <a:cubicBezTo>
                    <a:pt x="122" y="3002"/>
                    <a:pt x="122" y="2984"/>
                    <a:pt x="118" y="2980"/>
                  </a:cubicBezTo>
                  <a:lnTo>
                    <a:pt x="115" y="3002"/>
                  </a:lnTo>
                  <a:cubicBezTo>
                    <a:pt x="112" y="3026"/>
                    <a:pt x="108" y="3035"/>
                    <a:pt x="106" y="3035"/>
                  </a:cubicBezTo>
                  <a:cubicBezTo>
                    <a:pt x="105" y="3035"/>
                    <a:pt x="105" y="3029"/>
                    <a:pt x="106" y="3021"/>
                  </a:cubicBezTo>
                  <a:cubicBezTo>
                    <a:pt x="108" y="3010"/>
                    <a:pt x="108" y="3004"/>
                    <a:pt x="105" y="3004"/>
                  </a:cubicBezTo>
                  <a:cubicBezTo>
                    <a:pt x="103" y="3004"/>
                    <a:pt x="99" y="3009"/>
                    <a:pt x="93" y="3018"/>
                  </a:cubicBezTo>
                  <a:cubicBezTo>
                    <a:pt x="87" y="3015"/>
                    <a:pt x="84" y="3015"/>
                    <a:pt x="87" y="2993"/>
                  </a:cubicBezTo>
                  <a:cubicBezTo>
                    <a:pt x="92" y="2973"/>
                    <a:pt x="94" y="2962"/>
                    <a:pt x="94" y="2962"/>
                  </a:cubicBezTo>
                  <a:lnTo>
                    <a:pt x="94" y="2962"/>
                  </a:lnTo>
                  <a:cubicBezTo>
                    <a:pt x="93" y="2962"/>
                    <a:pt x="90" y="2973"/>
                    <a:pt x="84" y="2993"/>
                  </a:cubicBezTo>
                  <a:cubicBezTo>
                    <a:pt x="81" y="3002"/>
                    <a:pt x="79" y="3007"/>
                    <a:pt x="77" y="3007"/>
                  </a:cubicBezTo>
                  <a:cubicBezTo>
                    <a:pt x="75" y="3007"/>
                    <a:pt x="75" y="3001"/>
                    <a:pt x="75" y="2990"/>
                  </a:cubicBezTo>
                  <a:cubicBezTo>
                    <a:pt x="75" y="2978"/>
                    <a:pt x="75" y="2973"/>
                    <a:pt x="75" y="2973"/>
                  </a:cubicBezTo>
                  <a:lnTo>
                    <a:pt x="75" y="2973"/>
                  </a:lnTo>
                  <a:cubicBezTo>
                    <a:pt x="74" y="2973"/>
                    <a:pt x="73" y="2978"/>
                    <a:pt x="68" y="2987"/>
                  </a:cubicBezTo>
                  <a:cubicBezTo>
                    <a:pt x="56" y="3027"/>
                    <a:pt x="50" y="3049"/>
                    <a:pt x="56" y="3049"/>
                  </a:cubicBezTo>
                  <a:cubicBezTo>
                    <a:pt x="59" y="3049"/>
                    <a:pt x="59" y="3049"/>
                    <a:pt x="53" y="3071"/>
                  </a:cubicBezTo>
                  <a:lnTo>
                    <a:pt x="46" y="3068"/>
                  </a:lnTo>
                  <a:cubicBezTo>
                    <a:pt x="45" y="3068"/>
                    <a:pt x="43" y="3068"/>
                    <a:pt x="42" y="3068"/>
                  </a:cubicBezTo>
                  <a:cubicBezTo>
                    <a:pt x="38" y="3068"/>
                    <a:pt x="34" y="3070"/>
                    <a:pt x="24" y="3084"/>
                  </a:cubicBezTo>
                  <a:cubicBezTo>
                    <a:pt x="12" y="3099"/>
                    <a:pt x="3" y="3127"/>
                    <a:pt x="9" y="3127"/>
                  </a:cubicBezTo>
                  <a:cubicBezTo>
                    <a:pt x="9" y="3127"/>
                    <a:pt x="11" y="3126"/>
                    <a:pt x="12" y="3125"/>
                  </a:cubicBezTo>
                  <a:lnTo>
                    <a:pt x="12" y="3125"/>
                  </a:lnTo>
                  <a:lnTo>
                    <a:pt x="12" y="3143"/>
                  </a:lnTo>
                  <a:cubicBezTo>
                    <a:pt x="2" y="3174"/>
                    <a:pt x="0" y="3190"/>
                    <a:pt x="3" y="3190"/>
                  </a:cubicBezTo>
                  <a:cubicBezTo>
                    <a:pt x="5" y="3190"/>
                    <a:pt x="12" y="3176"/>
                    <a:pt x="21" y="3147"/>
                  </a:cubicBezTo>
                  <a:cubicBezTo>
                    <a:pt x="30" y="3114"/>
                    <a:pt x="34" y="3099"/>
                    <a:pt x="35" y="3099"/>
                  </a:cubicBezTo>
                  <a:lnTo>
                    <a:pt x="35" y="3099"/>
                  </a:lnTo>
                  <a:cubicBezTo>
                    <a:pt x="35" y="3099"/>
                    <a:pt x="34" y="3109"/>
                    <a:pt x="31" y="3128"/>
                  </a:cubicBezTo>
                  <a:cubicBezTo>
                    <a:pt x="18" y="3168"/>
                    <a:pt x="24" y="3168"/>
                    <a:pt x="28" y="3172"/>
                  </a:cubicBezTo>
                  <a:cubicBezTo>
                    <a:pt x="31" y="3172"/>
                    <a:pt x="31" y="3172"/>
                    <a:pt x="28" y="3190"/>
                  </a:cubicBezTo>
                  <a:cubicBezTo>
                    <a:pt x="21" y="3212"/>
                    <a:pt x="21" y="3234"/>
                    <a:pt x="28" y="3234"/>
                  </a:cubicBezTo>
                  <a:cubicBezTo>
                    <a:pt x="28" y="3235"/>
                    <a:pt x="29" y="3236"/>
                    <a:pt x="30" y="3236"/>
                  </a:cubicBezTo>
                  <a:cubicBezTo>
                    <a:pt x="31" y="3236"/>
                    <a:pt x="32" y="3231"/>
                    <a:pt x="37" y="3215"/>
                  </a:cubicBezTo>
                  <a:cubicBezTo>
                    <a:pt x="37" y="3207"/>
                    <a:pt x="38" y="3202"/>
                    <a:pt x="40" y="3202"/>
                  </a:cubicBezTo>
                  <a:cubicBezTo>
                    <a:pt x="42" y="3202"/>
                    <a:pt x="44" y="3213"/>
                    <a:pt x="40" y="3237"/>
                  </a:cubicBezTo>
                  <a:cubicBezTo>
                    <a:pt x="40" y="3247"/>
                    <a:pt x="40" y="3252"/>
                    <a:pt x="41" y="3252"/>
                  </a:cubicBezTo>
                  <a:cubicBezTo>
                    <a:pt x="42" y="3252"/>
                    <a:pt x="44" y="3242"/>
                    <a:pt x="50" y="3219"/>
                  </a:cubicBezTo>
                  <a:cubicBezTo>
                    <a:pt x="54" y="3199"/>
                    <a:pt x="58" y="3190"/>
                    <a:pt x="61" y="3190"/>
                  </a:cubicBezTo>
                  <a:cubicBezTo>
                    <a:pt x="64" y="3190"/>
                    <a:pt x="65" y="3202"/>
                    <a:pt x="62" y="3225"/>
                  </a:cubicBezTo>
                  <a:lnTo>
                    <a:pt x="71" y="3225"/>
                  </a:lnTo>
                  <a:cubicBezTo>
                    <a:pt x="72" y="3225"/>
                    <a:pt x="72" y="3225"/>
                    <a:pt x="73" y="3225"/>
                  </a:cubicBezTo>
                  <a:cubicBezTo>
                    <a:pt x="78" y="3225"/>
                    <a:pt x="81" y="3205"/>
                    <a:pt x="84" y="3187"/>
                  </a:cubicBezTo>
                  <a:cubicBezTo>
                    <a:pt x="89" y="3164"/>
                    <a:pt x="92" y="3154"/>
                    <a:pt x="93" y="3154"/>
                  </a:cubicBezTo>
                  <a:cubicBezTo>
                    <a:pt x="93" y="3154"/>
                    <a:pt x="93" y="3159"/>
                    <a:pt x="93" y="3168"/>
                  </a:cubicBezTo>
                  <a:cubicBezTo>
                    <a:pt x="93" y="3181"/>
                    <a:pt x="93" y="3197"/>
                    <a:pt x="90" y="3209"/>
                  </a:cubicBezTo>
                  <a:cubicBezTo>
                    <a:pt x="87" y="3231"/>
                    <a:pt x="90" y="3231"/>
                    <a:pt x="97" y="3231"/>
                  </a:cubicBezTo>
                  <a:cubicBezTo>
                    <a:pt x="97" y="3231"/>
                    <a:pt x="98" y="3231"/>
                    <a:pt x="99" y="3231"/>
                  </a:cubicBezTo>
                  <a:cubicBezTo>
                    <a:pt x="104" y="3231"/>
                    <a:pt x="110" y="3229"/>
                    <a:pt x="112" y="3212"/>
                  </a:cubicBezTo>
                  <a:lnTo>
                    <a:pt x="112" y="3212"/>
                  </a:lnTo>
                  <a:cubicBezTo>
                    <a:pt x="112" y="3225"/>
                    <a:pt x="112" y="3222"/>
                    <a:pt x="109" y="3234"/>
                  </a:cubicBezTo>
                  <a:cubicBezTo>
                    <a:pt x="113" y="3234"/>
                    <a:pt x="113" y="3244"/>
                    <a:pt x="114" y="3244"/>
                  </a:cubicBezTo>
                  <a:cubicBezTo>
                    <a:pt x="114" y="3244"/>
                    <a:pt x="114" y="3242"/>
                    <a:pt x="115" y="3234"/>
                  </a:cubicBezTo>
                  <a:cubicBezTo>
                    <a:pt x="115" y="3234"/>
                    <a:pt x="118" y="3234"/>
                    <a:pt x="125" y="3256"/>
                  </a:cubicBezTo>
                  <a:cubicBezTo>
                    <a:pt x="127" y="3261"/>
                    <a:pt x="129" y="3263"/>
                    <a:pt x="131" y="3263"/>
                  </a:cubicBezTo>
                  <a:cubicBezTo>
                    <a:pt x="141" y="3263"/>
                    <a:pt x="151" y="3232"/>
                    <a:pt x="144" y="3197"/>
                  </a:cubicBezTo>
                  <a:lnTo>
                    <a:pt x="147" y="3197"/>
                  </a:lnTo>
                  <a:cubicBezTo>
                    <a:pt x="153" y="3197"/>
                    <a:pt x="156" y="3178"/>
                    <a:pt x="156" y="3178"/>
                  </a:cubicBezTo>
                  <a:cubicBezTo>
                    <a:pt x="156" y="3162"/>
                    <a:pt x="159" y="3158"/>
                    <a:pt x="162" y="3158"/>
                  </a:cubicBezTo>
                  <a:cubicBezTo>
                    <a:pt x="164" y="3158"/>
                    <a:pt x="165" y="3158"/>
                    <a:pt x="165" y="3159"/>
                  </a:cubicBezTo>
                  <a:lnTo>
                    <a:pt x="162" y="3200"/>
                  </a:lnTo>
                  <a:cubicBezTo>
                    <a:pt x="155" y="3236"/>
                    <a:pt x="155" y="3259"/>
                    <a:pt x="158" y="3259"/>
                  </a:cubicBezTo>
                  <a:cubicBezTo>
                    <a:pt x="161" y="3259"/>
                    <a:pt x="165" y="3248"/>
                    <a:pt x="169" y="3222"/>
                  </a:cubicBezTo>
                  <a:lnTo>
                    <a:pt x="169" y="3222"/>
                  </a:lnTo>
                  <a:cubicBezTo>
                    <a:pt x="169" y="3234"/>
                    <a:pt x="169" y="3231"/>
                    <a:pt x="165" y="3244"/>
                  </a:cubicBezTo>
                  <a:cubicBezTo>
                    <a:pt x="165" y="3253"/>
                    <a:pt x="166" y="3258"/>
                    <a:pt x="169" y="3258"/>
                  </a:cubicBezTo>
                  <a:cubicBezTo>
                    <a:pt x="171" y="3258"/>
                    <a:pt x="175" y="3253"/>
                    <a:pt x="181" y="3244"/>
                  </a:cubicBezTo>
                  <a:cubicBezTo>
                    <a:pt x="181" y="3244"/>
                    <a:pt x="182" y="3244"/>
                    <a:pt x="182" y="3244"/>
                  </a:cubicBezTo>
                  <a:cubicBezTo>
                    <a:pt x="188" y="3244"/>
                    <a:pt x="194" y="3202"/>
                    <a:pt x="194" y="3184"/>
                  </a:cubicBezTo>
                  <a:cubicBezTo>
                    <a:pt x="197" y="3162"/>
                    <a:pt x="200" y="3162"/>
                    <a:pt x="200" y="3162"/>
                  </a:cubicBezTo>
                  <a:cubicBezTo>
                    <a:pt x="206" y="3162"/>
                    <a:pt x="206" y="3162"/>
                    <a:pt x="203" y="3184"/>
                  </a:cubicBezTo>
                  <a:cubicBezTo>
                    <a:pt x="202" y="3205"/>
                    <a:pt x="204" y="3215"/>
                    <a:pt x="207" y="3215"/>
                  </a:cubicBezTo>
                  <a:cubicBezTo>
                    <a:pt x="211" y="3215"/>
                    <a:pt x="216" y="3205"/>
                    <a:pt x="219" y="3184"/>
                  </a:cubicBezTo>
                  <a:lnTo>
                    <a:pt x="219" y="3184"/>
                  </a:lnTo>
                  <a:lnTo>
                    <a:pt x="216" y="3206"/>
                  </a:lnTo>
                  <a:cubicBezTo>
                    <a:pt x="216" y="3220"/>
                    <a:pt x="217" y="3235"/>
                    <a:pt x="228" y="3235"/>
                  </a:cubicBezTo>
                  <a:cubicBezTo>
                    <a:pt x="232" y="3235"/>
                    <a:pt x="237" y="3233"/>
                    <a:pt x="244" y="3228"/>
                  </a:cubicBezTo>
                  <a:cubicBezTo>
                    <a:pt x="263" y="3228"/>
                    <a:pt x="278" y="3231"/>
                    <a:pt x="278" y="3250"/>
                  </a:cubicBezTo>
                  <a:cubicBezTo>
                    <a:pt x="278" y="3254"/>
                    <a:pt x="279" y="3256"/>
                    <a:pt x="280" y="3256"/>
                  </a:cubicBezTo>
                  <a:cubicBezTo>
                    <a:pt x="285" y="3256"/>
                    <a:pt x="298" y="3223"/>
                    <a:pt x="303" y="3187"/>
                  </a:cubicBezTo>
                  <a:cubicBezTo>
                    <a:pt x="303" y="3209"/>
                    <a:pt x="310" y="3209"/>
                    <a:pt x="319" y="3209"/>
                  </a:cubicBezTo>
                  <a:cubicBezTo>
                    <a:pt x="332" y="3209"/>
                    <a:pt x="332" y="3209"/>
                    <a:pt x="335" y="3228"/>
                  </a:cubicBezTo>
                  <a:cubicBezTo>
                    <a:pt x="333" y="3250"/>
                    <a:pt x="332" y="3261"/>
                    <a:pt x="333" y="3261"/>
                  </a:cubicBezTo>
                  <a:cubicBezTo>
                    <a:pt x="333" y="3261"/>
                    <a:pt x="335" y="3250"/>
                    <a:pt x="338" y="3228"/>
                  </a:cubicBezTo>
                  <a:cubicBezTo>
                    <a:pt x="339" y="3212"/>
                    <a:pt x="342" y="3205"/>
                    <a:pt x="346" y="3205"/>
                  </a:cubicBezTo>
                  <a:cubicBezTo>
                    <a:pt x="351" y="3205"/>
                    <a:pt x="358" y="3222"/>
                    <a:pt x="360" y="3247"/>
                  </a:cubicBezTo>
                  <a:cubicBezTo>
                    <a:pt x="360" y="3269"/>
                    <a:pt x="366" y="3269"/>
                    <a:pt x="375" y="3269"/>
                  </a:cubicBezTo>
                  <a:cubicBezTo>
                    <a:pt x="379" y="3247"/>
                    <a:pt x="388" y="3247"/>
                    <a:pt x="397" y="3247"/>
                  </a:cubicBezTo>
                  <a:cubicBezTo>
                    <a:pt x="413" y="3244"/>
                    <a:pt x="413" y="3244"/>
                    <a:pt x="407" y="3203"/>
                  </a:cubicBezTo>
                  <a:cubicBezTo>
                    <a:pt x="401" y="3162"/>
                    <a:pt x="404" y="3162"/>
                    <a:pt x="413" y="3159"/>
                  </a:cubicBezTo>
                  <a:cubicBezTo>
                    <a:pt x="419" y="3159"/>
                    <a:pt x="422" y="3159"/>
                    <a:pt x="426" y="3178"/>
                  </a:cubicBezTo>
                  <a:cubicBezTo>
                    <a:pt x="426" y="3178"/>
                    <a:pt x="435" y="3200"/>
                    <a:pt x="438" y="3200"/>
                  </a:cubicBezTo>
                  <a:cubicBezTo>
                    <a:pt x="440" y="3199"/>
                    <a:pt x="441" y="3198"/>
                    <a:pt x="443" y="3198"/>
                  </a:cubicBezTo>
                  <a:cubicBezTo>
                    <a:pt x="446" y="3198"/>
                    <a:pt x="448" y="3203"/>
                    <a:pt x="451" y="3219"/>
                  </a:cubicBezTo>
                  <a:cubicBezTo>
                    <a:pt x="451" y="3219"/>
                    <a:pt x="460" y="3237"/>
                    <a:pt x="469" y="3237"/>
                  </a:cubicBezTo>
                  <a:cubicBezTo>
                    <a:pt x="472" y="3237"/>
                    <a:pt x="475" y="3236"/>
                    <a:pt x="478" y="3236"/>
                  </a:cubicBezTo>
                  <a:cubicBezTo>
                    <a:pt x="484" y="3236"/>
                    <a:pt x="490" y="3240"/>
                    <a:pt x="495" y="3253"/>
                  </a:cubicBezTo>
                  <a:cubicBezTo>
                    <a:pt x="498" y="3253"/>
                    <a:pt x="498" y="3253"/>
                    <a:pt x="495" y="3234"/>
                  </a:cubicBezTo>
                  <a:cubicBezTo>
                    <a:pt x="490" y="3218"/>
                    <a:pt x="489" y="3203"/>
                    <a:pt x="499" y="3203"/>
                  </a:cubicBezTo>
                  <a:cubicBezTo>
                    <a:pt x="502" y="3203"/>
                    <a:pt x="507" y="3205"/>
                    <a:pt x="513" y="3209"/>
                  </a:cubicBezTo>
                  <a:cubicBezTo>
                    <a:pt x="523" y="3206"/>
                    <a:pt x="535" y="3203"/>
                    <a:pt x="529" y="3181"/>
                  </a:cubicBezTo>
                  <a:cubicBezTo>
                    <a:pt x="535" y="3181"/>
                    <a:pt x="535" y="3181"/>
                    <a:pt x="542" y="3200"/>
                  </a:cubicBezTo>
                  <a:cubicBezTo>
                    <a:pt x="546" y="3219"/>
                    <a:pt x="551" y="3229"/>
                    <a:pt x="554" y="3229"/>
                  </a:cubicBezTo>
                  <a:cubicBezTo>
                    <a:pt x="558" y="3229"/>
                    <a:pt x="560" y="3218"/>
                    <a:pt x="560" y="3197"/>
                  </a:cubicBezTo>
                  <a:cubicBezTo>
                    <a:pt x="557" y="3186"/>
                    <a:pt x="556" y="3181"/>
                    <a:pt x="558" y="3181"/>
                  </a:cubicBezTo>
                  <a:lnTo>
                    <a:pt x="558" y="3181"/>
                  </a:lnTo>
                  <a:cubicBezTo>
                    <a:pt x="559" y="3181"/>
                    <a:pt x="562" y="3185"/>
                    <a:pt x="567" y="3194"/>
                  </a:cubicBezTo>
                  <a:cubicBezTo>
                    <a:pt x="567" y="3194"/>
                    <a:pt x="573" y="3194"/>
                    <a:pt x="573" y="3172"/>
                  </a:cubicBezTo>
                  <a:cubicBezTo>
                    <a:pt x="571" y="3160"/>
                    <a:pt x="570" y="3155"/>
                    <a:pt x="572" y="3155"/>
                  </a:cubicBezTo>
                  <a:lnTo>
                    <a:pt x="572" y="3155"/>
                  </a:lnTo>
                  <a:cubicBezTo>
                    <a:pt x="574" y="3155"/>
                    <a:pt x="578" y="3159"/>
                    <a:pt x="585" y="3168"/>
                  </a:cubicBezTo>
                  <a:cubicBezTo>
                    <a:pt x="592" y="3187"/>
                    <a:pt x="595" y="3187"/>
                    <a:pt x="601" y="3187"/>
                  </a:cubicBezTo>
                  <a:cubicBezTo>
                    <a:pt x="603" y="3170"/>
                    <a:pt x="626" y="3157"/>
                    <a:pt x="645" y="3157"/>
                  </a:cubicBezTo>
                  <a:cubicBezTo>
                    <a:pt x="653" y="3157"/>
                    <a:pt x="660" y="3160"/>
                    <a:pt x="664" y="3165"/>
                  </a:cubicBezTo>
                  <a:cubicBezTo>
                    <a:pt x="661" y="3143"/>
                    <a:pt x="661" y="3143"/>
                    <a:pt x="667" y="3143"/>
                  </a:cubicBezTo>
                  <a:cubicBezTo>
                    <a:pt x="674" y="3157"/>
                    <a:pt x="678" y="3163"/>
                    <a:pt x="679" y="3163"/>
                  </a:cubicBezTo>
                  <a:cubicBezTo>
                    <a:pt x="682" y="3163"/>
                    <a:pt x="677" y="3145"/>
                    <a:pt x="667" y="3121"/>
                  </a:cubicBezTo>
                  <a:lnTo>
                    <a:pt x="657" y="3121"/>
                  </a:lnTo>
                  <a:cubicBezTo>
                    <a:pt x="650" y="3104"/>
                    <a:pt x="649" y="3094"/>
                    <a:pt x="652" y="3094"/>
                  </a:cubicBezTo>
                  <a:cubicBezTo>
                    <a:pt x="656" y="3094"/>
                    <a:pt x="666" y="3107"/>
                    <a:pt x="679" y="3137"/>
                  </a:cubicBezTo>
                  <a:cubicBezTo>
                    <a:pt x="689" y="3156"/>
                    <a:pt x="693" y="3165"/>
                    <a:pt x="695" y="3165"/>
                  </a:cubicBezTo>
                  <a:cubicBezTo>
                    <a:pt x="696" y="3165"/>
                    <a:pt x="694" y="3155"/>
                    <a:pt x="689" y="3134"/>
                  </a:cubicBezTo>
                  <a:cubicBezTo>
                    <a:pt x="682" y="3113"/>
                    <a:pt x="680" y="3103"/>
                    <a:pt x="682" y="3103"/>
                  </a:cubicBezTo>
                  <a:lnTo>
                    <a:pt x="682" y="3103"/>
                  </a:lnTo>
                  <a:cubicBezTo>
                    <a:pt x="684" y="3103"/>
                    <a:pt x="691" y="3112"/>
                    <a:pt x="701" y="3131"/>
                  </a:cubicBezTo>
                  <a:cubicBezTo>
                    <a:pt x="709" y="3149"/>
                    <a:pt x="713" y="3159"/>
                    <a:pt x="713" y="3159"/>
                  </a:cubicBezTo>
                  <a:cubicBezTo>
                    <a:pt x="714" y="3159"/>
                    <a:pt x="711" y="3149"/>
                    <a:pt x="704" y="3128"/>
                  </a:cubicBezTo>
                  <a:cubicBezTo>
                    <a:pt x="690" y="3081"/>
                    <a:pt x="685" y="3053"/>
                    <a:pt x="690" y="3053"/>
                  </a:cubicBezTo>
                  <a:lnTo>
                    <a:pt x="690" y="3053"/>
                  </a:lnTo>
                  <a:cubicBezTo>
                    <a:pt x="694" y="3053"/>
                    <a:pt x="703" y="3068"/>
                    <a:pt x="717" y="3100"/>
                  </a:cubicBezTo>
                  <a:cubicBezTo>
                    <a:pt x="736" y="3137"/>
                    <a:pt x="748" y="3153"/>
                    <a:pt x="752" y="3153"/>
                  </a:cubicBezTo>
                  <a:cubicBezTo>
                    <a:pt x="758" y="3150"/>
                    <a:pt x="748" y="3131"/>
                    <a:pt x="739" y="3112"/>
                  </a:cubicBezTo>
                  <a:cubicBezTo>
                    <a:pt x="728" y="3094"/>
                    <a:pt x="723" y="3085"/>
                    <a:pt x="725" y="3085"/>
                  </a:cubicBezTo>
                  <a:lnTo>
                    <a:pt x="725" y="3085"/>
                  </a:lnTo>
                  <a:cubicBezTo>
                    <a:pt x="727" y="3085"/>
                    <a:pt x="735" y="3092"/>
                    <a:pt x="748" y="3109"/>
                  </a:cubicBezTo>
                  <a:cubicBezTo>
                    <a:pt x="768" y="3134"/>
                    <a:pt x="781" y="3145"/>
                    <a:pt x="788" y="3145"/>
                  </a:cubicBezTo>
                  <a:cubicBezTo>
                    <a:pt x="795" y="3145"/>
                    <a:pt x="795" y="3133"/>
                    <a:pt x="792" y="3112"/>
                  </a:cubicBezTo>
                  <a:cubicBezTo>
                    <a:pt x="791" y="3087"/>
                    <a:pt x="793" y="3073"/>
                    <a:pt x="797" y="3073"/>
                  </a:cubicBezTo>
                  <a:cubicBezTo>
                    <a:pt x="801" y="3073"/>
                    <a:pt x="805" y="3083"/>
                    <a:pt x="808" y="3103"/>
                  </a:cubicBezTo>
                  <a:cubicBezTo>
                    <a:pt x="815" y="3126"/>
                    <a:pt x="818" y="3136"/>
                    <a:pt x="819" y="3136"/>
                  </a:cubicBezTo>
                  <a:cubicBezTo>
                    <a:pt x="820" y="3136"/>
                    <a:pt x="820" y="3131"/>
                    <a:pt x="820" y="3121"/>
                  </a:cubicBezTo>
                  <a:lnTo>
                    <a:pt x="839" y="3109"/>
                  </a:lnTo>
                  <a:cubicBezTo>
                    <a:pt x="846" y="3106"/>
                    <a:pt x="839" y="3087"/>
                    <a:pt x="827" y="3068"/>
                  </a:cubicBezTo>
                  <a:lnTo>
                    <a:pt x="827" y="3068"/>
                  </a:lnTo>
                  <a:cubicBezTo>
                    <a:pt x="841" y="3088"/>
                    <a:pt x="854" y="3100"/>
                    <a:pt x="860" y="3100"/>
                  </a:cubicBezTo>
                  <a:cubicBezTo>
                    <a:pt x="866" y="3100"/>
                    <a:pt x="867" y="3092"/>
                    <a:pt x="861" y="3074"/>
                  </a:cubicBezTo>
                  <a:lnTo>
                    <a:pt x="867" y="3071"/>
                  </a:lnTo>
                  <a:cubicBezTo>
                    <a:pt x="874" y="3068"/>
                    <a:pt x="874" y="3068"/>
                    <a:pt x="864" y="3046"/>
                  </a:cubicBezTo>
                  <a:cubicBezTo>
                    <a:pt x="862" y="3040"/>
                    <a:pt x="863" y="3038"/>
                    <a:pt x="864" y="3038"/>
                  </a:cubicBezTo>
                  <a:cubicBezTo>
                    <a:pt x="868" y="3038"/>
                    <a:pt x="879" y="3048"/>
                    <a:pt x="889" y="3059"/>
                  </a:cubicBezTo>
                  <a:cubicBezTo>
                    <a:pt x="900" y="3069"/>
                    <a:pt x="911" y="3079"/>
                    <a:pt x="912" y="3079"/>
                  </a:cubicBezTo>
                  <a:cubicBezTo>
                    <a:pt x="913" y="3079"/>
                    <a:pt x="912" y="3076"/>
                    <a:pt x="908" y="3071"/>
                  </a:cubicBezTo>
                  <a:cubicBezTo>
                    <a:pt x="899" y="3049"/>
                    <a:pt x="893" y="3031"/>
                    <a:pt x="886" y="3009"/>
                  </a:cubicBezTo>
                  <a:cubicBezTo>
                    <a:pt x="883" y="3003"/>
                    <a:pt x="883" y="3000"/>
                    <a:pt x="884" y="3000"/>
                  </a:cubicBezTo>
                  <a:lnTo>
                    <a:pt x="884" y="3000"/>
                  </a:lnTo>
                  <a:cubicBezTo>
                    <a:pt x="886" y="3000"/>
                    <a:pt x="896" y="3012"/>
                    <a:pt x="902" y="3024"/>
                  </a:cubicBezTo>
                  <a:cubicBezTo>
                    <a:pt x="908" y="3037"/>
                    <a:pt x="921" y="3046"/>
                    <a:pt x="933" y="3053"/>
                  </a:cubicBezTo>
                  <a:cubicBezTo>
                    <a:pt x="936" y="3049"/>
                    <a:pt x="946" y="3046"/>
                    <a:pt x="933" y="3027"/>
                  </a:cubicBezTo>
                  <a:cubicBezTo>
                    <a:pt x="924" y="3016"/>
                    <a:pt x="934" y="3004"/>
                    <a:pt x="947" y="3004"/>
                  </a:cubicBezTo>
                  <a:cubicBezTo>
                    <a:pt x="952" y="3004"/>
                    <a:pt x="957" y="3005"/>
                    <a:pt x="961" y="3009"/>
                  </a:cubicBezTo>
                  <a:lnTo>
                    <a:pt x="968" y="3002"/>
                  </a:lnTo>
                  <a:cubicBezTo>
                    <a:pt x="974" y="3002"/>
                    <a:pt x="965" y="2984"/>
                    <a:pt x="968" y="2980"/>
                  </a:cubicBezTo>
                  <a:cubicBezTo>
                    <a:pt x="968" y="2980"/>
                    <a:pt x="971" y="2977"/>
                    <a:pt x="961" y="2955"/>
                  </a:cubicBezTo>
                  <a:cubicBezTo>
                    <a:pt x="962" y="2955"/>
                    <a:pt x="963" y="2955"/>
                    <a:pt x="964" y="2955"/>
                  </a:cubicBezTo>
                  <a:cubicBezTo>
                    <a:pt x="967" y="2955"/>
                    <a:pt x="972" y="2957"/>
                    <a:pt x="983" y="2968"/>
                  </a:cubicBezTo>
                  <a:cubicBezTo>
                    <a:pt x="971" y="2949"/>
                    <a:pt x="964" y="2940"/>
                    <a:pt x="965" y="2940"/>
                  </a:cubicBezTo>
                  <a:lnTo>
                    <a:pt x="965" y="2940"/>
                  </a:lnTo>
                  <a:cubicBezTo>
                    <a:pt x="967" y="2940"/>
                    <a:pt x="974" y="2948"/>
                    <a:pt x="990" y="2962"/>
                  </a:cubicBezTo>
                  <a:cubicBezTo>
                    <a:pt x="1002" y="2977"/>
                    <a:pt x="1009" y="2985"/>
                    <a:pt x="1010" y="2985"/>
                  </a:cubicBezTo>
                  <a:cubicBezTo>
                    <a:pt x="1011" y="2985"/>
                    <a:pt x="1006" y="2976"/>
                    <a:pt x="993" y="2959"/>
                  </a:cubicBezTo>
                  <a:cubicBezTo>
                    <a:pt x="988" y="2948"/>
                    <a:pt x="985" y="2944"/>
                    <a:pt x="987" y="2944"/>
                  </a:cubicBezTo>
                  <a:lnTo>
                    <a:pt x="987" y="2944"/>
                  </a:lnTo>
                  <a:cubicBezTo>
                    <a:pt x="988" y="2944"/>
                    <a:pt x="992" y="2947"/>
                    <a:pt x="999" y="2952"/>
                  </a:cubicBezTo>
                  <a:cubicBezTo>
                    <a:pt x="1006" y="2959"/>
                    <a:pt x="1011" y="2963"/>
                    <a:pt x="1012" y="2963"/>
                  </a:cubicBezTo>
                  <a:cubicBezTo>
                    <a:pt x="1014" y="2963"/>
                    <a:pt x="1012" y="2958"/>
                    <a:pt x="1005" y="2949"/>
                  </a:cubicBezTo>
                  <a:cubicBezTo>
                    <a:pt x="988" y="2926"/>
                    <a:pt x="981" y="2907"/>
                    <a:pt x="988" y="2907"/>
                  </a:cubicBezTo>
                  <a:cubicBezTo>
                    <a:pt x="990" y="2907"/>
                    <a:pt x="996" y="2911"/>
                    <a:pt x="1005" y="2921"/>
                  </a:cubicBezTo>
                  <a:cubicBezTo>
                    <a:pt x="1005" y="2921"/>
                    <a:pt x="1008" y="2918"/>
                    <a:pt x="999" y="2899"/>
                  </a:cubicBezTo>
                  <a:cubicBezTo>
                    <a:pt x="987" y="2883"/>
                    <a:pt x="980" y="2875"/>
                    <a:pt x="981" y="2875"/>
                  </a:cubicBezTo>
                  <a:lnTo>
                    <a:pt x="981" y="2875"/>
                  </a:lnTo>
                  <a:cubicBezTo>
                    <a:pt x="981" y="2875"/>
                    <a:pt x="988" y="2883"/>
                    <a:pt x="1002" y="2899"/>
                  </a:cubicBezTo>
                  <a:cubicBezTo>
                    <a:pt x="1016" y="2910"/>
                    <a:pt x="1024" y="2916"/>
                    <a:pt x="1027" y="2916"/>
                  </a:cubicBezTo>
                  <a:cubicBezTo>
                    <a:pt x="1031" y="2916"/>
                    <a:pt x="1026" y="2907"/>
                    <a:pt x="1012" y="2890"/>
                  </a:cubicBezTo>
                  <a:cubicBezTo>
                    <a:pt x="1012" y="2890"/>
                    <a:pt x="1006" y="2879"/>
                    <a:pt x="1010" y="2879"/>
                  </a:cubicBezTo>
                  <a:cubicBezTo>
                    <a:pt x="1012" y="2879"/>
                    <a:pt x="1014" y="2880"/>
                    <a:pt x="1018" y="2883"/>
                  </a:cubicBezTo>
                  <a:cubicBezTo>
                    <a:pt x="1024" y="2886"/>
                    <a:pt x="1032" y="2887"/>
                    <a:pt x="1038" y="2887"/>
                  </a:cubicBezTo>
                  <a:cubicBezTo>
                    <a:pt x="1054" y="2887"/>
                    <a:pt x="1065" y="2879"/>
                    <a:pt x="1043" y="2861"/>
                  </a:cubicBezTo>
                  <a:lnTo>
                    <a:pt x="1049" y="2855"/>
                  </a:lnTo>
                  <a:cubicBezTo>
                    <a:pt x="1056" y="2857"/>
                    <a:pt x="1061" y="2858"/>
                    <a:pt x="1064" y="2858"/>
                  </a:cubicBezTo>
                  <a:cubicBezTo>
                    <a:pt x="1072" y="2858"/>
                    <a:pt x="1070" y="2853"/>
                    <a:pt x="1062" y="2839"/>
                  </a:cubicBezTo>
                  <a:lnTo>
                    <a:pt x="1049" y="2824"/>
                  </a:lnTo>
                  <a:lnTo>
                    <a:pt x="1049" y="2824"/>
                  </a:lnTo>
                  <a:cubicBezTo>
                    <a:pt x="1063" y="2835"/>
                    <a:pt x="1080" y="2846"/>
                    <a:pt x="1085" y="2846"/>
                  </a:cubicBezTo>
                  <a:cubicBezTo>
                    <a:pt x="1086" y="2846"/>
                    <a:pt x="1086" y="2846"/>
                    <a:pt x="1087" y="2846"/>
                  </a:cubicBezTo>
                  <a:cubicBezTo>
                    <a:pt x="1090" y="2843"/>
                    <a:pt x="1090" y="2843"/>
                    <a:pt x="1074" y="2827"/>
                  </a:cubicBezTo>
                  <a:cubicBezTo>
                    <a:pt x="1055" y="2817"/>
                    <a:pt x="1059" y="2814"/>
                    <a:pt x="1062" y="2811"/>
                  </a:cubicBezTo>
                  <a:cubicBezTo>
                    <a:pt x="1062" y="2811"/>
                    <a:pt x="1063" y="2811"/>
                    <a:pt x="1064" y="2811"/>
                  </a:cubicBezTo>
                  <a:cubicBezTo>
                    <a:pt x="1070" y="2811"/>
                    <a:pt x="1086" y="2820"/>
                    <a:pt x="1099" y="2833"/>
                  </a:cubicBezTo>
                  <a:lnTo>
                    <a:pt x="1102" y="2830"/>
                  </a:lnTo>
                  <a:cubicBezTo>
                    <a:pt x="1082" y="2812"/>
                    <a:pt x="1077" y="2804"/>
                    <a:pt x="1079" y="2804"/>
                  </a:cubicBezTo>
                  <a:lnTo>
                    <a:pt x="1079" y="2804"/>
                  </a:lnTo>
                  <a:cubicBezTo>
                    <a:pt x="1080" y="2804"/>
                    <a:pt x="1084" y="2807"/>
                    <a:pt x="1090" y="2811"/>
                  </a:cubicBezTo>
                  <a:cubicBezTo>
                    <a:pt x="1099" y="2816"/>
                    <a:pt x="1105" y="2817"/>
                    <a:pt x="1108" y="2817"/>
                  </a:cubicBezTo>
                  <a:cubicBezTo>
                    <a:pt x="1112" y="2817"/>
                    <a:pt x="1113" y="2816"/>
                    <a:pt x="1115" y="2814"/>
                  </a:cubicBezTo>
                  <a:cubicBezTo>
                    <a:pt x="1109" y="2810"/>
                    <a:pt x="1108" y="2808"/>
                    <a:pt x="1109" y="2808"/>
                  </a:cubicBezTo>
                  <a:lnTo>
                    <a:pt x="1109" y="2808"/>
                  </a:lnTo>
                  <a:cubicBezTo>
                    <a:pt x="1110" y="2808"/>
                    <a:pt x="1117" y="2812"/>
                    <a:pt x="1115" y="2814"/>
                  </a:cubicBezTo>
                  <a:lnTo>
                    <a:pt x="1131" y="2827"/>
                  </a:lnTo>
                  <a:cubicBezTo>
                    <a:pt x="1135" y="2829"/>
                    <a:pt x="1138" y="2830"/>
                    <a:pt x="1139" y="2830"/>
                  </a:cubicBezTo>
                  <a:cubicBezTo>
                    <a:pt x="1142" y="2830"/>
                    <a:pt x="1130" y="2821"/>
                    <a:pt x="1118" y="2811"/>
                  </a:cubicBezTo>
                  <a:lnTo>
                    <a:pt x="1124" y="2802"/>
                  </a:lnTo>
                  <a:cubicBezTo>
                    <a:pt x="1128" y="2799"/>
                    <a:pt x="1131" y="2796"/>
                    <a:pt x="1112" y="2786"/>
                  </a:cubicBezTo>
                  <a:cubicBezTo>
                    <a:pt x="1093" y="2774"/>
                    <a:pt x="1077" y="2761"/>
                    <a:pt x="1081" y="2758"/>
                  </a:cubicBezTo>
                  <a:lnTo>
                    <a:pt x="1081" y="2758"/>
                  </a:lnTo>
                  <a:cubicBezTo>
                    <a:pt x="1095" y="2769"/>
                    <a:pt x="1111" y="2780"/>
                    <a:pt x="1117" y="2780"/>
                  </a:cubicBezTo>
                  <a:cubicBezTo>
                    <a:pt x="1117" y="2780"/>
                    <a:pt x="1118" y="2780"/>
                    <a:pt x="1118" y="2780"/>
                  </a:cubicBezTo>
                  <a:cubicBezTo>
                    <a:pt x="1118" y="2780"/>
                    <a:pt x="1118" y="2779"/>
                    <a:pt x="1119" y="2779"/>
                  </a:cubicBezTo>
                  <a:cubicBezTo>
                    <a:pt x="1122" y="2779"/>
                    <a:pt x="1137" y="2789"/>
                    <a:pt x="1137" y="2789"/>
                  </a:cubicBezTo>
                  <a:cubicBezTo>
                    <a:pt x="1146" y="2798"/>
                    <a:pt x="1151" y="2801"/>
                    <a:pt x="1155" y="2801"/>
                  </a:cubicBezTo>
                  <a:cubicBezTo>
                    <a:pt x="1162" y="2801"/>
                    <a:pt x="1158" y="2784"/>
                    <a:pt x="1149" y="2774"/>
                  </a:cubicBezTo>
                  <a:cubicBezTo>
                    <a:pt x="1134" y="2756"/>
                    <a:pt x="1128" y="2747"/>
                    <a:pt x="1131" y="2747"/>
                  </a:cubicBezTo>
                  <a:cubicBezTo>
                    <a:pt x="1133" y="2747"/>
                    <a:pt x="1142" y="2753"/>
                    <a:pt x="1156" y="2764"/>
                  </a:cubicBezTo>
                  <a:cubicBezTo>
                    <a:pt x="1164" y="2770"/>
                    <a:pt x="1169" y="2773"/>
                    <a:pt x="1170" y="2773"/>
                  </a:cubicBezTo>
                  <a:cubicBezTo>
                    <a:pt x="1176" y="2773"/>
                    <a:pt x="1151" y="2746"/>
                    <a:pt x="1115" y="2717"/>
                  </a:cubicBezTo>
                  <a:lnTo>
                    <a:pt x="1068" y="2676"/>
                  </a:lnTo>
                  <a:lnTo>
                    <a:pt x="1118" y="2714"/>
                  </a:lnTo>
                  <a:cubicBezTo>
                    <a:pt x="1156" y="2737"/>
                    <a:pt x="1174" y="2748"/>
                    <a:pt x="1179" y="2748"/>
                  </a:cubicBezTo>
                  <a:cubicBezTo>
                    <a:pt x="1182" y="2748"/>
                    <a:pt x="1175" y="2740"/>
                    <a:pt x="1162" y="2723"/>
                  </a:cubicBezTo>
                  <a:cubicBezTo>
                    <a:pt x="1155" y="2711"/>
                    <a:pt x="1152" y="2706"/>
                    <a:pt x="1154" y="2706"/>
                  </a:cubicBezTo>
                  <a:lnTo>
                    <a:pt x="1154" y="2706"/>
                  </a:lnTo>
                  <a:cubicBezTo>
                    <a:pt x="1156" y="2706"/>
                    <a:pt x="1160" y="2709"/>
                    <a:pt x="1168" y="2714"/>
                  </a:cubicBezTo>
                  <a:cubicBezTo>
                    <a:pt x="1175" y="2720"/>
                    <a:pt x="1180" y="2722"/>
                    <a:pt x="1183" y="2722"/>
                  </a:cubicBezTo>
                  <a:cubicBezTo>
                    <a:pt x="1188" y="2722"/>
                    <a:pt x="1191" y="2718"/>
                    <a:pt x="1197" y="2711"/>
                  </a:cubicBezTo>
                  <a:cubicBezTo>
                    <a:pt x="1203" y="2698"/>
                    <a:pt x="1206" y="2695"/>
                    <a:pt x="1187" y="2683"/>
                  </a:cubicBezTo>
                  <a:cubicBezTo>
                    <a:pt x="1187" y="2683"/>
                    <a:pt x="1190" y="2680"/>
                    <a:pt x="1193" y="2676"/>
                  </a:cubicBezTo>
                  <a:cubicBezTo>
                    <a:pt x="1204" y="2682"/>
                    <a:pt x="1211" y="2684"/>
                    <a:pt x="1214" y="2684"/>
                  </a:cubicBezTo>
                  <a:cubicBezTo>
                    <a:pt x="1221" y="2684"/>
                    <a:pt x="1207" y="2671"/>
                    <a:pt x="1181" y="2658"/>
                  </a:cubicBezTo>
                  <a:lnTo>
                    <a:pt x="1184" y="2651"/>
                  </a:lnTo>
                  <a:lnTo>
                    <a:pt x="1203" y="2661"/>
                  </a:lnTo>
                  <a:cubicBezTo>
                    <a:pt x="1208" y="2664"/>
                    <a:pt x="1212" y="2666"/>
                    <a:pt x="1216" y="2666"/>
                  </a:cubicBezTo>
                  <a:cubicBezTo>
                    <a:pt x="1226" y="2666"/>
                    <a:pt x="1232" y="2654"/>
                    <a:pt x="1244" y="2629"/>
                  </a:cubicBezTo>
                  <a:cubicBezTo>
                    <a:pt x="1265" y="2592"/>
                    <a:pt x="1265" y="2589"/>
                    <a:pt x="1228" y="2573"/>
                  </a:cubicBezTo>
                  <a:cubicBezTo>
                    <a:pt x="1208" y="2560"/>
                    <a:pt x="1199" y="2554"/>
                    <a:pt x="1204" y="2554"/>
                  </a:cubicBezTo>
                  <a:cubicBezTo>
                    <a:pt x="1207" y="2554"/>
                    <a:pt x="1217" y="2557"/>
                    <a:pt x="1234" y="2564"/>
                  </a:cubicBezTo>
                  <a:cubicBezTo>
                    <a:pt x="1245" y="2569"/>
                    <a:pt x="1256" y="2572"/>
                    <a:pt x="1260" y="2572"/>
                  </a:cubicBezTo>
                  <a:cubicBezTo>
                    <a:pt x="1262" y="2572"/>
                    <a:pt x="1261" y="2571"/>
                    <a:pt x="1253" y="2567"/>
                  </a:cubicBezTo>
                  <a:cubicBezTo>
                    <a:pt x="1253" y="2567"/>
                    <a:pt x="1255" y="2563"/>
                    <a:pt x="1267" y="2563"/>
                  </a:cubicBezTo>
                  <a:cubicBezTo>
                    <a:pt x="1270" y="2563"/>
                    <a:pt x="1274" y="2563"/>
                    <a:pt x="1278" y="2564"/>
                  </a:cubicBezTo>
                  <a:cubicBezTo>
                    <a:pt x="1283" y="2564"/>
                    <a:pt x="1287" y="2564"/>
                    <a:pt x="1290" y="2564"/>
                  </a:cubicBezTo>
                  <a:cubicBezTo>
                    <a:pt x="1318" y="2564"/>
                    <a:pt x="1304" y="2553"/>
                    <a:pt x="1284" y="2545"/>
                  </a:cubicBezTo>
                  <a:cubicBezTo>
                    <a:pt x="1264" y="2540"/>
                    <a:pt x="1259" y="2539"/>
                    <a:pt x="1262" y="2539"/>
                  </a:cubicBezTo>
                  <a:lnTo>
                    <a:pt x="1262" y="2539"/>
                  </a:lnTo>
                  <a:cubicBezTo>
                    <a:pt x="1265" y="2539"/>
                    <a:pt x="1276" y="2540"/>
                    <a:pt x="1287" y="2542"/>
                  </a:cubicBezTo>
                  <a:cubicBezTo>
                    <a:pt x="1298" y="2543"/>
                    <a:pt x="1309" y="2545"/>
                    <a:pt x="1315" y="2545"/>
                  </a:cubicBezTo>
                  <a:cubicBezTo>
                    <a:pt x="1320" y="2545"/>
                    <a:pt x="1320" y="2543"/>
                    <a:pt x="1309" y="2539"/>
                  </a:cubicBezTo>
                  <a:cubicBezTo>
                    <a:pt x="1296" y="2531"/>
                    <a:pt x="1287" y="2505"/>
                    <a:pt x="1308" y="2505"/>
                  </a:cubicBezTo>
                  <a:cubicBezTo>
                    <a:pt x="1312" y="2505"/>
                    <a:pt x="1316" y="2505"/>
                    <a:pt x="1322" y="2507"/>
                  </a:cubicBezTo>
                  <a:lnTo>
                    <a:pt x="1325" y="2501"/>
                  </a:lnTo>
                  <a:cubicBezTo>
                    <a:pt x="1306" y="2495"/>
                    <a:pt x="1309" y="2485"/>
                    <a:pt x="1312" y="2476"/>
                  </a:cubicBezTo>
                  <a:cubicBezTo>
                    <a:pt x="1315" y="2469"/>
                    <a:pt x="1315" y="2465"/>
                    <a:pt x="1325" y="2465"/>
                  </a:cubicBezTo>
                  <a:cubicBezTo>
                    <a:pt x="1328" y="2465"/>
                    <a:pt x="1332" y="2466"/>
                    <a:pt x="1338" y="2466"/>
                  </a:cubicBezTo>
                  <a:cubicBezTo>
                    <a:pt x="1344" y="2471"/>
                    <a:pt x="1349" y="2473"/>
                    <a:pt x="1351" y="2473"/>
                  </a:cubicBezTo>
                  <a:cubicBezTo>
                    <a:pt x="1354" y="2473"/>
                    <a:pt x="1351" y="2467"/>
                    <a:pt x="1341" y="2457"/>
                  </a:cubicBezTo>
                  <a:cubicBezTo>
                    <a:pt x="1341" y="2454"/>
                    <a:pt x="1303" y="2438"/>
                    <a:pt x="1303" y="2435"/>
                  </a:cubicBezTo>
                  <a:cubicBezTo>
                    <a:pt x="1284" y="2429"/>
                    <a:pt x="1265" y="2419"/>
                    <a:pt x="1265" y="2416"/>
                  </a:cubicBezTo>
                  <a:lnTo>
                    <a:pt x="1265" y="2416"/>
                  </a:lnTo>
                  <a:lnTo>
                    <a:pt x="1287" y="2419"/>
                  </a:lnTo>
                  <a:lnTo>
                    <a:pt x="1328" y="2429"/>
                  </a:lnTo>
                  <a:cubicBezTo>
                    <a:pt x="1328" y="2426"/>
                    <a:pt x="1328" y="2423"/>
                    <a:pt x="1309" y="2416"/>
                  </a:cubicBezTo>
                  <a:cubicBezTo>
                    <a:pt x="1331" y="2416"/>
                    <a:pt x="1331" y="2413"/>
                    <a:pt x="1334" y="2404"/>
                  </a:cubicBezTo>
                  <a:cubicBezTo>
                    <a:pt x="1338" y="2394"/>
                    <a:pt x="1338" y="2385"/>
                    <a:pt x="1319" y="2376"/>
                  </a:cubicBezTo>
                  <a:lnTo>
                    <a:pt x="1319" y="2376"/>
                  </a:lnTo>
                  <a:cubicBezTo>
                    <a:pt x="1321" y="2376"/>
                    <a:pt x="1323" y="2376"/>
                    <a:pt x="1325" y="2376"/>
                  </a:cubicBezTo>
                  <a:cubicBezTo>
                    <a:pt x="1363" y="2376"/>
                    <a:pt x="1367" y="2350"/>
                    <a:pt x="1328" y="2338"/>
                  </a:cubicBezTo>
                  <a:cubicBezTo>
                    <a:pt x="1306" y="2335"/>
                    <a:pt x="1309" y="2332"/>
                    <a:pt x="1328" y="2329"/>
                  </a:cubicBezTo>
                  <a:cubicBezTo>
                    <a:pt x="1350" y="2329"/>
                    <a:pt x="1350" y="2329"/>
                    <a:pt x="1331" y="2319"/>
                  </a:cubicBezTo>
                  <a:cubicBezTo>
                    <a:pt x="1312" y="2313"/>
                    <a:pt x="1331" y="2313"/>
                    <a:pt x="1353" y="2310"/>
                  </a:cubicBezTo>
                  <a:cubicBezTo>
                    <a:pt x="1397" y="2310"/>
                    <a:pt x="1397" y="2307"/>
                    <a:pt x="1378" y="2297"/>
                  </a:cubicBezTo>
                  <a:cubicBezTo>
                    <a:pt x="1359" y="2285"/>
                    <a:pt x="1359" y="2275"/>
                    <a:pt x="1359" y="2272"/>
                  </a:cubicBezTo>
                  <a:cubicBezTo>
                    <a:pt x="1341" y="2260"/>
                    <a:pt x="1341" y="2257"/>
                    <a:pt x="1322" y="2257"/>
                  </a:cubicBezTo>
                  <a:cubicBezTo>
                    <a:pt x="1306" y="2257"/>
                    <a:pt x="1294" y="2253"/>
                    <a:pt x="1278" y="2250"/>
                  </a:cubicBezTo>
                  <a:cubicBezTo>
                    <a:pt x="1268" y="2243"/>
                    <a:pt x="1270" y="2241"/>
                    <a:pt x="1274" y="2241"/>
                  </a:cubicBezTo>
                  <a:cubicBezTo>
                    <a:pt x="1277" y="2241"/>
                    <a:pt x="1281" y="2243"/>
                    <a:pt x="1281" y="2244"/>
                  </a:cubicBezTo>
                  <a:cubicBezTo>
                    <a:pt x="1291" y="2250"/>
                    <a:pt x="1295" y="2252"/>
                    <a:pt x="1300" y="2252"/>
                  </a:cubicBezTo>
                  <a:cubicBezTo>
                    <a:pt x="1305" y="2252"/>
                    <a:pt x="1311" y="2250"/>
                    <a:pt x="1322" y="2250"/>
                  </a:cubicBezTo>
                  <a:cubicBezTo>
                    <a:pt x="1344" y="2247"/>
                    <a:pt x="1344" y="2238"/>
                    <a:pt x="1344" y="2231"/>
                  </a:cubicBezTo>
                  <a:cubicBezTo>
                    <a:pt x="1344" y="2228"/>
                    <a:pt x="1347" y="2219"/>
                    <a:pt x="1347" y="2213"/>
                  </a:cubicBezTo>
                  <a:cubicBezTo>
                    <a:pt x="1369" y="2200"/>
                    <a:pt x="1369" y="2197"/>
                    <a:pt x="1350" y="2194"/>
                  </a:cubicBezTo>
                  <a:lnTo>
                    <a:pt x="1334" y="2194"/>
                  </a:lnTo>
                  <a:cubicBezTo>
                    <a:pt x="1368" y="2191"/>
                    <a:pt x="1373" y="2140"/>
                    <a:pt x="1337" y="2132"/>
                  </a:cubicBezTo>
                  <a:lnTo>
                    <a:pt x="1337" y="2132"/>
                  </a:lnTo>
                  <a:lnTo>
                    <a:pt x="1353" y="2134"/>
                  </a:lnTo>
                  <a:cubicBezTo>
                    <a:pt x="1372" y="2134"/>
                    <a:pt x="1375" y="2128"/>
                    <a:pt x="1375" y="2119"/>
                  </a:cubicBezTo>
                  <a:cubicBezTo>
                    <a:pt x="1375" y="2116"/>
                    <a:pt x="1353" y="2094"/>
                    <a:pt x="1353" y="2081"/>
                  </a:cubicBezTo>
                  <a:cubicBezTo>
                    <a:pt x="1356" y="2062"/>
                    <a:pt x="1356" y="2047"/>
                    <a:pt x="1334" y="2047"/>
                  </a:cubicBezTo>
                  <a:cubicBezTo>
                    <a:pt x="1334" y="2043"/>
                    <a:pt x="1334" y="2043"/>
                    <a:pt x="1356" y="2043"/>
                  </a:cubicBezTo>
                  <a:cubicBezTo>
                    <a:pt x="1361" y="2044"/>
                    <a:pt x="1365" y="2045"/>
                    <a:pt x="1368" y="2045"/>
                  </a:cubicBezTo>
                  <a:cubicBezTo>
                    <a:pt x="1375" y="2045"/>
                    <a:pt x="1375" y="2042"/>
                    <a:pt x="1375" y="2037"/>
                  </a:cubicBezTo>
                  <a:cubicBezTo>
                    <a:pt x="1375" y="2034"/>
                    <a:pt x="1356" y="2034"/>
                    <a:pt x="1334" y="2034"/>
                  </a:cubicBezTo>
                  <a:cubicBezTo>
                    <a:pt x="1312" y="2034"/>
                    <a:pt x="1312" y="2031"/>
                    <a:pt x="1334" y="2018"/>
                  </a:cubicBezTo>
                  <a:cubicBezTo>
                    <a:pt x="1356" y="2009"/>
                    <a:pt x="1353" y="1990"/>
                    <a:pt x="1334" y="1981"/>
                  </a:cubicBezTo>
                  <a:cubicBezTo>
                    <a:pt x="1334" y="1978"/>
                    <a:pt x="1334" y="1971"/>
                    <a:pt x="1353" y="1971"/>
                  </a:cubicBezTo>
                  <a:cubicBezTo>
                    <a:pt x="1375" y="1965"/>
                    <a:pt x="1394" y="1953"/>
                    <a:pt x="1353" y="1946"/>
                  </a:cubicBezTo>
                  <a:cubicBezTo>
                    <a:pt x="1353" y="1943"/>
                    <a:pt x="1353" y="1943"/>
                    <a:pt x="1375" y="1940"/>
                  </a:cubicBezTo>
                  <a:cubicBezTo>
                    <a:pt x="1394" y="1934"/>
                    <a:pt x="1416" y="1934"/>
                    <a:pt x="1372" y="1931"/>
                  </a:cubicBezTo>
                  <a:cubicBezTo>
                    <a:pt x="1353" y="1924"/>
                    <a:pt x="1350" y="1909"/>
                    <a:pt x="1372" y="1896"/>
                  </a:cubicBezTo>
                  <a:cubicBezTo>
                    <a:pt x="1372" y="1894"/>
                    <a:pt x="1372" y="1889"/>
                    <a:pt x="1360" y="1889"/>
                  </a:cubicBezTo>
                  <a:cubicBezTo>
                    <a:pt x="1358" y="1889"/>
                    <a:pt x="1354" y="1889"/>
                    <a:pt x="1350" y="1890"/>
                  </a:cubicBezTo>
                  <a:lnTo>
                    <a:pt x="1331" y="1893"/>
                  </a:lnTo>
                  <a:cubicBezTo>
                    <a:pt x="1372" y="1884"/>
                    <a:pt x="1372" y="1884"/>
                    <a:pt x="1328" y="1884"/>
                  </a:cubicBezTo>
                  <a:cubicBezTo>
                    <a:pt x="1309" y="1884"/>
                    <a:pt x="1309" y="1880"/>
                    <a:pt x="1328" y="1877"/>
                  </a:cubicBezTo>
                  <a:cubicBezTo>
                    <a:pt x="1350" y="1871"/>
                    <a:pt x="1350" y="1865"/>
                    <a:pt x="1350" y="1865"/>
                  </a:cubicBezTo>
                  <a:cubicBezTo>
                    <a:pt x="1350" y="1862"/>
                    <a:pt x="1325" y="1840"/>
                    <a:pt x="1325" y="1815"/>
                  </a:cubicBezTo>
                  <a:cubicBezTo>
                    <a:pt x="1322" y="1780"/>
                    <a:pt x="1319" y="1764"/>
                    <a:pt x="1304" y="1764"/>
                  </a:cubicBezTo>
                  <a:cubicBezTo>
                    <a:pt x="1303" y="1764"/>
                    <a:pt x="1301" y="1764"/>
                    <a:pt x="1300" y="1765"/>
                  </a:cubicBezTo>
                  <a:cubicBezTo>
                    <a:pt x="1278" y="1765"/>
                    <a:pt x="1278" y="1765"/>
                    <a:pt x="1297" y="1755"/>
                  </a:cubicBezTo>
                  <a:cubicBezTo>
                    <a:pt x="1319" y="1749"/>
                    <a:pt x="1319" y="1743"/>
                    <a:pt x="1319" y="1739"/>
                  </a:cubicBezTo>
                  <a:cubicBezTo>
                    <a:pt x="1316" y="1733"/>
                    <a:pt x="1316" y="1730"/>
                    <a:pt x="1338" y="1727"/>
                  </a:cubicBezTo>
                  <a:cubicBezTo>
                    <a:pt x="1316" y="1724"/>
                    <a:pt x="1316" y="1724"/>
                    <a:pt x="1316" y="1721"/>
                  </a:cubicBezTo>
                  <a:cubicBezTo>
                    <a:pt x="1334" y="1718"/>
                    <a:pt x="1334" y="1711"/>
                    <a:pt x="1316" y="1711"/>
                  </a:cubicBezTo>
                  <a:cubicBezTo>
                    <a:pt x="1272" y="1711"/>
                    <a:pt x="1272" y="1711"/>
                    <a:pt x="1312" y="1705"/>
                  </a:cubicBezTo>
                  <a:cubicBezTo>
                    <a:pt x="1331" y="1702"/>
                    <a:pt x="1347" y="1691"/>
                    <a:pt x="1341" y="1691"/>
                  </a:cubicBezTo>
                  <a:cubicBezTo>
                    <a:pt x="1340" y="1691"/>
                    <a:pt x="1337" y="1691"/>
                    <a:pt x="1334" y="1692"/>
                  </a:cubicBezTo>
                  <a:cubicBezTo>
                    <a:pt x="1331" y="1693"/>
                    <a:pt x="1329" y="1693"/>
                    <a:pt x="1326" y="1693"/>
                  </a:cubicBezTo>
                  <a:cubicBezTo>
                    <a:pt x="1312" y="1693"/>
                    <a:pt x="1309" y="1686"/>
                    <a:pt x="1291" y="1686"/>
                  </a:cubicBezTo>
                  <a:cubicBezTo>
                    <a:pt x="1291" y="1680"/>
                    <a:pt x="1291" y="1674"/>
                    <a:pt x="1309" y="1674"/>
                  </a:cubicBezTo>
                  <a:cubicBezTo>
                    <a:pt x="1331" y="1664"/>
                    <a:pt x="1306" y="1642"/>
                    <a:pt x="1284" y="1642"/>
                  </a:cubicBezTo>
                  <a:cubicBezTo>
                    <a:pt x="1281" y="1643"/>
                    <a:pt x="1278" y="1643"/>
                    <a:pt x="1276" y="1643"/>
                  </a:cubicBezTo>
                  <a:cubicBezTo>
                    <a:pt x="1266" y="1643"/>
                    <a:pt x="1269" y="1639"/>
                    <a:pt x="1284" y="1636"/>
                  </a:cubicBezTo>
                  <a:cubicBezTo>
                    <a:pt x="1306" y="1633"/>
                    <a:pt x="1306" y="1630"/>
                    <a:pt x="1303" y="1624"/>
                  </a:cubicBezTo>
                  <a:cubicBezTo>
                    <a:pt x="1284" y="1624"/>
                    <a:pt x="1303" y="1620"/>
                    <a:pt x="1325" y="1617"/>
                  </a:cubicBezTo>
                  <a:cubicBezTo>
                    <a:pt x="1347" y="1617"/>
                    <a:pt x="1344" y="1614"/>
                    <a:pt x="1344" y="1605"/>
                  </a:cubicBezTo>
                  <a:cubicBezTo>
                    <a:pt x="1322" y="1602"/>
                    <a:pt x="1322" y="1583"/>
                    <a:pt x="1319" y="1570"/>
                  </a:cubicBezTo>
                  <a:cubicBezTo>
                    <a:pt x="1316" y="1545"/>
                    <a:pt x="1294" y="1542"/>
                    <a:pt x="1253" y="1539"/>
                  </a:cubicBezTo>
                  <a:lnTo>
                    <a:pt x="1212" y="1542"/>
                  </a:lnTo>
                  <a:lnTo>
                    <a:pt x="1212" y="1542"/>
                  </a:lnTo>
                  <a:lnTo>
                    <a:pt x="1253" y="1536"/>
                  </a:lnTo>
                  <a:cubicBezTo>
                    <a:pt x="1272" y="1533"/>
                    <a:pt x="1312" y="1520"/>
                    <a:pt x="1312" y="1520"/>
                  </a:cubicBezTo>
                  <a:cubicBezTo>
                    <a:pt x="1312" y="1519"/>
                    <a:pt x="1311" y="1519"/>
                    <a:pt x="1307" y="1519"/>
                  </a:cubicBezTo>
                  <a:cubicBezTo>
                    <a:pt x="1300" y="1519"/>
                    <a:pt x="1285" y="1521"/>
                    <a:pt x="1272" y="1523"/>
                  </a:cubicBezTo>
                  <a:cubicBezTo>
                    <a:pt x="1268" y="1524"/>
                    <a:pt x="1265" y="1524"/>
                    <a:pt x="1262" y="1524"/>
                  </a:cubicBezTo>
                  <a:cubicBezTo>
                    <a:pt x="1250" y="1524"/>
                    <a:pt x="1253" y="1518"/>
                    <a:pt x="1269" y="1508"/>
                  </a:cubicBezTo>
                  <a:cubicBezTo>
                    <a:pt x="1291" y="1495"/>
                    <a:pt x="1287" y="1489"/>
                    <a:pt x="1269" y="1489"/>
                  </a:cubicBezTo>
                  <a:cubicBezTo>
                    <a:pt x="1265" y="1482"/>
                    <a:pt x="1265" y="1479"/>
                    <a:pt x="1287" y="1470"/>
                  </a:cubicBezTo>
                  <a:cubicBezTo>
                    <a:pt x="1286" y="1468"/>
                    <a:pt x="1285" y="1468"/>
                    <a:pt x="1282" y="1468"/>
                  </a:cubicBezTo>
                  <a:cubicBezTo>
                    <a:pt x="1280" y="1468"/>
                    <a:pt x="1275" y="1468"/>
                    <a:pt x="1265" y="1470"/>
                  </a:cubicBezTo>
                  <a:cubicBezTo>
                    <a:pt x="1261" y="1471"/>
                    <a:pt x="1258" y="1471"/>
                    <a:pt x="1256" y="1471"/>
                  </a:cubicBezTo>
                  <a:cubicBezTo>
                    <a:pt x="1244" y="1471"/>
                    <a:pt x="1248" y="1466"/>
                    <a:pt x="1265" y="1461"/>
                  </a:cubicBezTo>
                  <a:cubicBezTo>
                    <a:pt x="1302" y="1449"/>
                    <a:pt x="1303" y="1438"/>
                    <a:pt x="1287" y="1438"/>
                  </a:cubicBezTo>
                  <a:cubicBezTo>
                    <a:pt x="1286" y="1438"/>
                    <a:pt x="1283" y="1438"/>
                    <a:pt x="1281" y="1439"/>
                  </a:cubicBezTo>
                  <a:cubicBezTo>
                    <a:pt x="1278" y="1439"/>
                    <a:pt x="1275" y="1439"/>
                    <a:pt x="1272" y="1439"/>
                  </a:cubicBezTo>
                  <a:cubicBezTo>
                    <a:pt x="1262" y="1439"/>
                    <a:pt x="1262" y="1435"/>
                    <a:pt x="1259" y="1432"/>
                  </a:cubicBezTo>
                  <a:cubicBezTo>
                    <a:pt x="1259" y="1426"/>
                    <a:pt x="1259" y="1420"/>
                    <a:pt x="1237" y="1420"/>
                  </a:cubicBezTo>
                  <a:lnTo>
                    <a:pt x="1237" y="1410"/>
                  </a:lnTo>
                  <a:cubicBezTo>
                    <a:pt x="1237" y="1408"/>
                    <a:pt x="1241" y="1407"/>
                    <a:pt x="1246" y="1407"/>
                  </a:cubicBezTo>
                  <a:cubicBezTo>
                    <a:pt x="1252" y="1407"/>
                    <a:pt x="1259" y="1409"/>
                    <a:pt x="1259" y="1410"/>
                  </a:cubicBezTo>
                  <a:lnTo>
                    <a:pt x="1278" y="1404"/>
                  </a:lnTo>
                  <a:cubicBezTo>
                    <a:pt x="1278" y="1395"/>
                    <a:pt x="1278" y="1388"/>
                    <a:pt x="1256" y="1388"/>
                  </a:cubicBezTo>
                  <a:cubicBezTo>
                    <a:pt x="1215" y="1388"/>
                    <a:pt x="1215" y="1388"/>
                    <a:pt x="1256" y="1382"/>
                  </a:cubicBezTo>
                  <a:cubicBezTo>
                    <a:pt x="1275" y="1379"/>
                    <a:pt x="1297" y="1373"/>
                    <a:pt x="1275" y="1370"/>
                  </a:cubicBezTo>
                  <a:cubicBezTo>
                    <a:pt x="1234" y="1370"/>
                    <a:pt x="1253" y="1363"/>
                    <a:pt x="1275" y="1360"/>
                  </a:cubicBezTo>
                  <a:cubicBezTo>
                    <a:pt x="1316" y="1360"/>
                    <a:pt x="1316" y="1360"/>
                    <a:pt x="1272" y="1345"/>
                  </a:cubicBezTo>
                  <a:cubicBezTo>
                    <a:pt x="1272" y="1335"/>
                    <a:pt x="1250" y="1320"/>
                    <a:pt x="1247" y="1304"/>
                  </a:cubicBezTo>
                  <a:cubicBezTo>
                    <a:pt x="1247" y="1285"/>
                    <a:pt x="1244" y="1276"/>
                    <a:pt x="1265" y="1269"/>
                  </a:cubicBezTo>
                  <a:cubicBezTo>
                    <a:pt x="1272" y="1268"/>
                    <a:pt x="1278" y="1267"/>
                    <a:pt x="1282" y="1267"/>
                  </a:cubicBezTo>
                  <a:lnTo>
                    <a:pt x="1282" y="1267"/>
                  </a:lnTo>
                  <a:cubicBezTo>
                    <a:pt x="1275" y="1267"/>
                    <a:pt x="1269" y="1267"/>
                    <a:pt x="1264" y="1267"/>
                  </a:cubicBezTo>
                  <a:cubicBezTo>
                    <a:pt x="1244" y="1267"/>
                    <a:pt x="1244" y="1263"/>
                    <a:pt x="1244" y="1251"/>
                  </a:cubicBezTo>
                  <a:cubicBezTo>
                    <a:pt x="1262" y="1235"/>
                    <a:pt x="1240" y="1226"/>
                    <a:pt x="1218" y="1222"/>
                  </a:cubicBezTo>
                  <a:lnTo>
                    <a:pt x="1218" y="1222"/>
                  </a:lnTo>
                  <a:lnTo>
                    <a:pt x="1222" y="1235"/>
                  </a:lnTo>
                  <a:cubicBezTo>
                    <a:pt x="1214" y="1235"/>
                    <a:pt x="1208" y="1236"/>
                    <a:pt x="1203" y="1236"/>
                  </a:cubicBezTo>
                  <a:cubicBezTo>
                    <a:pt x="1178" y="1236"/>
                    <a:pt x="1181" y="1230"/>
                    <a:pt x="1200" y="1219"/>
                  </a:cubicBezTo>
                  <a:cubicBezTo>
                    <a:pt x="1200" y="1216"/>
                    <a:pt x="1218" y="1213"/>
                    <a:pt x="1240" y="1213"/>
                  </a:cubicBezTo>
                  <a:cubicBezTo>
                    <a:pt x="1259" y="1210"/>
                    <a:pt x="1281" y="1204"/>
                    <a:pt x="1281" y="1197"/>
                  </a:cubicBezTo>
                  <a:cubicBezTo>
                    <a:pt x="1281" y="1195"/>
                    <a:pt x="1281" y="1191"/>
                    <a:pt x="1274" y="1191"/>
                  </a:cubicBezTo>
                  <a:cubicBezTo>
                    <a:pt x="1271" y="1191"/>
                    <a:pt x="1266" y="1192"/>
                    <a:pt x="1259" y="1194"/>
                  </a:cubicBezTo>
                  <a:cubicBezTo>
                    <a:pt x="1251" y="1195"/>
                    <a:pt x="1247" y="1196"/>
                    <a:pt x="1244" y="1196"/>
                  </a:cubicBezTo>
                  <a:cubicBezTo>
                    <a:pt x="1240" y="1196"/>
                    <a:pt x="1240" y="1195"/>
                    <a:pt x="1240" y="1191"/>
                  </a:cubicBezTo>
                  <a:cubicBezTo>
                    <a:pt x="1237" y="1188"/>
                    <a:pt x="1237" y="1182"/>
                    <a:pt x="1218" y="1179"/>
                  </a:cubicBezTo>
                  <a:cubicBezTo>
                    <a:pt x="1214" y="1179"/>
                    <a:pt x="1211" y="1179"/>
                    <a:pt x="1208" y="1179"/>
                  </a:cubicBezTo>
                  <a:cubicBezTo>
                    <a:pt x="1197" y="1179"/>
                    <a:pt x="1197" y="1175"/>
                    <a:pt x="1197" y="1172"/>
                  </a:cubicBezTo>
                  <a:cubicBezTo>
                    <a:pt x="1215" y="1163"/>
                    <a:pt x="1215" y="1153"/>
                    <a:pt x="1215" y="1153"/>
                  </a:cubicBezTo>
                  <a:lnTo>
                    <a:pt x="1237" y="1153"/>
                  </a:lnTo>
                  <a:cubicBezTo>
                    <a:pt x="1250" y="1150"/>
                    <a:pt x="1265" y="1150"/>
                    <a:pt x="1278" y="1144"/>
                  </a:cubicBezTo>
                  <a:cubicBezTo>
                    <a:pt x="1278" y="1141"/>
                    <a:pt x="1256" y="1141"/>
                    <a:pt x="1256" y="1141"/>
                  </a:cubicBezTo>
                  <a:cubicBezTo>
                    <a:pt x="1256" y="1141"/>
                    <a:pt x="1256" y="1141"/>
                    <a:pt x="1255" y="1141"/>
                  </a:cubicBezTo>
                  <a:cubicBezTo>
                    <a:pt x="1237" y="1141"/>
                    <a:pt x="1234" y="1025"/>
                    <a:pt x="1237" y="1009"/>
                  </a:cubicBezTo>
                  <a:cubicBezTo>
                    <a:pt x="1254" y="1001"/>
                    <a:pt x="1256" y="990"/>
                    <a:pt x="1243" y="990"/>
                  </a:cubicBezTo>
                  <a:cubicBezTo>
                    <a:pt x="1241" y="990"/>
                    <a:pt x="1239" y="990"/>
                    <a:pt x="1237" y="990"/>
                  </a:cubicBezTo>
                  <a:cubicBezTo>
                    <a:pt x="1215" y="990"/>
                    <a:pt x="1215" y="965"/>
                    <a:pt x="1218" y="937"/>
                  </a:cubicBezTo>
                  <a:cubicBezTo>
                    <a:pt x="1218" y="903"/>
                    <a:pt x="1222" y="878"/>
                    <a:pt x="1203" y="875"/>
                  </a:cubicBezTo>
                  <a:cubicBezTo>
                    <a:pt x="1203" y="875"/>
                    <a:pt x="1203" y="871"/>
                    <a:pt x="1203" y="862"/>
                  </a:cubicBezTo>
                  <a:cubicBezTo>
                    <a:pt x="1203" y="849"/>
                    <a:pt x="1184" y="840"/>
                    <a:pt x="1184" y="834"/>
                  </a:cubicBezTo>
                  <a:cubicBezTo>
                    <a:pt x="1171" y="829"/>
                    <a:pt x="1167" y="825"/>
                    <a:pt x="1172" y="825"/>
                  </a:cubicBezTo>
                  <a:cubicBezTo>
                    <a:pt x="1175" y="825"/>
                    <a:pt x="1178" y="826"/>
                    <a:pt x="1184" y="828"/>
                  </a:cubicBezTo>
                  <a:cubicBezTo>
                    <a:pt x="1197" y="829"/>
                    <a:pt x="1209" y="831"/>
                    <a:pt x="1218" y="831"/>
                  </a:cubicBezTo>
                  <a:cubicBezTo>
                    <a:pt x="1224" y="831"/>
                    <a:pt x="1228" y="830"/>
                    <a:pt x="1228" y="828"/>
                  </a:cubicBezTo>
                  <a:cubicBezTo>
                    <a:pt x="1228" y="818"/>
                    <a:pt x="1209" y="815"/>
                    <a:pt x="1187" y="815"/>
                  </a:cubicBezTo>
                  <a:cubicBezTo>
                    <a:pt x="1165" y="812"/>
                    <a:pt x="1168" y="806"/>
                    <a:pt x="1168" y="806"/>
                  </a:cubicBezTo>
                  <a:cubicBezTo>
                    <a:pt x="1168" y="802"/>
                    <a:pt x="1168" y="802"/>
                    <a:pt x="1187" y="802"/>
                  </a:cubicBezTo>
                  <a:lnTo>
                    <a:pt x="1231" y="809"/>
                  </a:lnTo>
                  <a:lnTo>
                    <a:pt x="1231" y="802"/>
                  </a:lnTo>
                  <a:cubicBezTo>
                    <a:pt x="1209" y="799"/>
                    <a:pt x="1212" y="796"/>
                    <a:pt x="1212" y="796"/>
                  </a:cubicBezTo>
                  <a:cubicBezTo>
                    <a:pt x="1212" y="793"/>
                    <a:pt x="1212" y="791"/>
                    <a:pt x="1217" y="791"/>
                  </a:cubicBezTo>
                  <a:cubicBezTo>
                    <a:pt x="1222" y="791"/>
                    <a:pt x="1233" y="793"/>
                    <a:pt x="1253" y="796"/>
                  </a:cubicBezTo>
                  <a:cubicBezTo>
                    <a:pt x="1263" y="797"/>
                    <a:pt x="1271" y="797"/>
                    <a:pt x="1276" y="797"/>
                  </a:cubicBezTo>
                  <a:cubicBezTo>
                    <a:pt x="1291" y="797"/>
                    <a:pt x="1283" y="794"/>
                    <a:pt x="1253" y="787"/>
                  </a:cubicBezTo>
                  <a:lnTo>
                    <a:pt x="1234" y="774"/>
                  </a:lnTo>
                  <a:cubicBezTo>
                    <a:pt x="1278" y="774"/>
                    <a:pt x="1237" y="759"/>
                    <a:pt x="1218" y="749"/>
                  </a:cubicBezTo>
                  <a:lnTo>
                    <a:pt x="1218" y="749"/>
                  </a:lnTo>
                  <a:cubicBezTo>
                    <a:pt x="1226" y="750"/>
                    <a:pt x="1232" y="750"/>
                    <a:pt x="1236" y="750"/>
                  </a:cubicBezTo>
                  <a:cubicBezTo>
                    <a:pt x="1258" y="750"/>
                    <a:pt x="1252" y="744"/>
                    <a:pt x="1218" y="737"/>
                  </a:cubicBezTo>
                  <a:cubicBezTo>
                    <a:pt x="1200" y="734"/>
                    <a:pt x="1200" y="727"/>
                    <a:pt x="1222" y="727"/>
                  </a:cubicBezTo>
                  <a:cubicBezTo>
                    <a:pt x="1244" y="724"/>
                    <a:pt x="1244" y="718"/>
                    <a:pt x="1247" y="708"/>
                  </a:cubicBezTo>
                  <a:cubicBezTo>
                    <a:pt x="1228" y="702"/>
                    <a:pt x="1234" y="665"/>
                    <a:pt x="1244" y="627"/>
                  </a:cubicBezTo>
                  <a:cubicBezTo>
                    <a:pt x="1256" y="583"/>
                    <a:pt x="1265" y="555"/>
                    <a:pt x="1247" y="549"/>
                  </a:cubicBezTo>
                  <a:cubicBezTo>
                    <a:pt x="1247" y="542"/>
                    <a:pt x="1247" y="542"/>
                    <a:pt x="1269" y="542"/>
                  </a:cubicBezTo>
                  <a:cubicBezTo>
                    <a:pt x="1274" y="544"/>
                    <a:pt x="1279" y="545"/>
                    <a:pt x="1281" y="545"/>
                  </a:cubicBezTo>
                  <a:cubicBezTo>
                    <a:pt x="1286" y="545"/>
                    <a:pt x="1279" y="540"/>
                    <a:pt x="1253" y="527"/>
                  </a:cubicBezTo>
                  <a:cubicBezTo>
                    <a:pt x="1242" y="521"/>
                    <a:pt x="1230" y="517"/>
                    <a:pt x="1231" y="517"/>
                  </a:cubicBezTo>
                  <a:lnTo>
                    <a:pt x="1231" y="517"/>
                  </a:lnTo>
                  <a:cubicBezTo>
                    <a:pt x="1232" y="517"/>
                    <a:pt x="1238" y="519"/>
                    <a:pt x="1253" y="524"/>
                  </a:cubicBezTo>
                  <a:cubicBezTo>
                    <a:pt x="1257" y="525"/>
                    <a:pt x="1261" y="525"/>
                    <a:pt x="1264" y="525"/>
                  </a:cubicBezTo>
                  <a:cubicBezTo>
                    <a:pt x="1275" y="525"/>
                    <a:pt x="1277" y="516"/>
                    <a:pt x="1284" y="502"/>
                  </a:cubicBezTo>
                  <a:cubicBezTo>
                    <a:pt x="1291" y="486"/>
                    <a:pt x="1297" y="467"/>
                    <a:pt x="1278" y="461"/>
                  </a:cubicBezTo>
                  <a:cubicBezTo>
                    <a:pt x="1269" y="451"/>
                    <a:pt x="1265" y="446"/>
                    <a:pt x="1267" y="446"/>
                  </a:cubicBezTo>
                  <a:lnTo>
                    <a:pt x="1267" y="446"/>
                  </a:lnTo>
                  <a:cubicBezTo>
                    <a:pt x="1268" y="446"/>
                    <a:pt x="1273" y="449"/>
                    <a:pt x="1281" y="455"/>
                  </a:cubicBezTo>
                  <a:cubicBezTo>
                    <a:pt x="1293" y="461"/>
                    <a:pt x="1304" y="463"/>
                    <a:pt x="1312" y="463"/>
                  </a:cubicBezTo>
                  <a:cubicBezTo>
                    <a:pt x="1329" y="463"/>
                    <a:pt x="1335" y="451"/>
                    <a:pt x="1316" y="430"/>
                  </a:cubicBezTo>
                  <a:cubicBezTo>
                    <a:pt x="1316" y="428"/>
                    <a:pt x="1317" y="425"/>
                    <a:pt x="1322" y="425"/>
                  </a:cubicBezTo>
                  <a:cubicBezTo>
                    <a:pt x="1325" y="425"/>
                    <a:pt x="1330" y="426"/>
                    <a:pt x="1338" y="430"/>
                  </a:cubicBezTo>
                  <a:cubicBezTo>
                    <a:pt x="1341" y="423"/>
                    <a:pt x="1344" y="420"/>
                    <a:pt x="1331" y="398"/>
                  </a:cubicBezTo>
                  <a:cubicBezTo>
                    <a:pt x="1334" y="392"/>
                    <a:pt x="1341" y="373"/>
                    <a:pt x="1347" y="367"/>
                  </a:cubicBezTo>
                  <a:cubicBezTo>
                    <a:pt x="1353" y="357"/>
                    <a:pt x="1341" y="339"/>
                    <a:pt x="1341" y="339"/>
                  </a:cubicBezTo>
                  <a:cubicBezTo>
                    <a:pt x="1343" y="334"/>
                    <a:pt x="1344" y="331"/>
                    <a:pt x="1344" y="331"/>
                  </a:cubicBezTo>
                  <a:cubicBezTo>
                    <a:pt x="1344" y="331"/>
                    <a:pt x="1344" y="332"/>
                    <a:pt x="1344" y="332"/>
                  </a:cubicBezTo>
                  <a:cubicBezTo>
                    <a:pt x="1347" y="335"/>
                    <a:pt x="1350" y="336"/>
                    <a:pt x="1353" y="336"/>
                  </a:cubicBezTo>
                  <a:cubicBezTo>
                    <a:pt x="1366" y="336"/>
                    <a:pt x="1376" y="315"/>
                    <a:pt x="1394" y="292"/>
                  </a:cubicBezTo>
                  <a:cubicBezTo>
                    <a:pt x="1413" y="268"/>
                    <a:pt x="1429" y="246"/>
                    <a:pt x="1445" y="246"/>
                  </a:cubicBezTo>
                  <a:cubicBezTo>
                    <a:pt x="1448" y="246"/>
                    <a:pt x="1451" y="246"/>
                    <a:pt x="1453" y="248"/>
                  </a:cubicBezTo>
                  <a:cubicBezTo>
                    <a:pt x="1453" y="248"/>
                    <a:pt x="1457" y="245"/>
                    <a:pt x="1444" y="229"/>
                  </a:cubicBezTo>
                  <a:cubicBezTo>
                    <a:pt x="1425" y="208"/>
                    <a:pt x="1420" y="198"/>
                    <a:pt x="1426" y="198"/>
                  </a:cubicBezTo>
                  <a:cubicBezTo>
                    <a:pt x="1429" y="198"/>
                    <a:pt x="1434" y="200"/>
                    <a:pt x="1441" y="204"/>
                  </a:cubicBezTo>
                  <a:cubicBezTo>
                    <a:pt x="1452" y="211"/>
                    <a:pt x="1461" y="214"/>
                    <a:pt x="1467" y="214"/>
                  </a:cubicBezTo>
                  <a:cubicBezTo>
                    <a:pt x="1479" y="214"/>
                    <a:pt x="1479" y="200"/>
                    <a:pt x="1460" y="179"/>
                  </a:cubicBezTo>
                  <a:lnTo>
                    <a:pt x="1460" y="179"/>
                  </a:lnTo>
                  <a:lnTo>
                    <a:pt x="1475" y="194"/>
                  </a:lnTo>
                  <a:cubicBezTo>
                    <a:pt x="1485" y="201"/>
                    <a:pt x="1492" y="203"/>
                    <a:pt x="1496" y="203"/>
                  </a:cubicBezTo>
                  <a:cubicBezTo>
                    <a:pt x="1506" y="203"/>
                    <a:pt x="1499" y="185"/>
                    <a:pt x="1479" y="160"/>
                  </a:cubicBezTo>
                  <a:lnTo>
                    <a:pt x="1479" y="160"/>
                  </a:lnTo>
                  <a:cubicBezTo>
                    <a:pt x="1490" y="168"/>
                    <a:pt x="1502" y="174"/>
                    <a:pt x="1507" y="174"/>
                  </a:cubicBezTo>
                  <a:cubicBezTo>
                    <a:pt x="1510" y="174"/>
                    <a:pt x="1510" y="172"/>
                    <a:pt x="1507" y="166"/>
                  </a:cubicBezTo>
                  <a:cubicBezTo>
                    <a:pt x="1508" y="164"/>
                    <a:pt x="1508" y="163"/>
                    <a:pt x="1510" y="163"/>
                  </a:cubicBezTo>
                  <a:cubicBezTo>
                    <a:pt x="1513" y="163"/>
                    <a:pt x="1519" y="170"/>
                    <a:pt x="1538" y="191"/>
                  </a:cubicBezTo>
                  <a:cubicBezTo>
                    <a:pt x="1552" y="206"/>
                    <a:pt x="1567" y="220"/>
                    <a:pt x="1571" y="220"/>
                  </a:cubicBezTo>
                  <a:cubicBezTo>
                    <a:pt x="1572" y="220"/>
                    <a:pt x="1572" y="220"/>
                    <a:pt x="1573" y="220"/>
                  </a:cubicBezTo>
                  <a:cubicBezTo>
                    <a:pt x="1576" y="216"/>
                    <a:pt x="1560" y="201"/>
                    <a:pt x="1547" y="185"/>
                  </a:cubicBezTo>
                  <a:lnTo>
                    <a:pt x="1554" y="179"/>
                  </a:lnTo>
                  <a:cubicBezTo>
                    <a:pt x="1554" y="179"/>
                    <a:pt x="1557" y="176"/>
                    <a:pt x="1544" y="160"/>
                  </a:cubicBezTo>
                  <a:cubicBezTo>
                    <a:pt x="1529" y="144"/>
                    <a:pt x="1532" y="141"/>
                    <a:pt x="1538" y="138"/>
                  </a:cubicBezTo>
                  <a:lnTo>
                    <a:pt x="1538" y="138"/>
                  </a:lnTo>
                  <a:cubicBezTo>
                    <a:pt x="1541" y="142"/>
                    <a:pt x="1543" y="144"/>
                    <a:pt x="1544" y="144"/>
                  </a:cubicBezTo>
                  <a:cubicBezTo>
                    <a:pt x="1545" y="144"/>
                    <a:pt x="1536" y="132"/>
                    <a:pt x="1522" y="122"/>
                  </a:cubicBezTo>
                  <a:cubicBezTo>
                    <a:pt x="1510" y="107"/>
                    <a:pt x="1494" y="91"/>
                    <a:pt x="1500" y="88"/>
                  </a:cubicBezTo>
                  <a:lnTo>
                    <a:pt x="1472" y="57"/>
                  </a:lnTo>
                  <a:cubicBezTo>
                    <a:pt x="1444" y="25"/>
                    <a:pt x="1432" y="6"/>
                    <a:pt x="1406" y="0"/>
                  </a:cubicBezTo>
                  <a:close/>
                  <a:moveTo>
                    <a:pt x="24" y="3385"/>
                  </a:moveTo>
                  <a:cubicBezTo>
                    <a:pt x="18" y="3397"/>
                    <a:pt x="12" y="3410"/>
                    <a:pt x="9" y="3425"/>
                  </a:cubicBezTo>
                  <a:lnTo>
                    <a:pt x="15" y="3425"/>
                  </a:lnTo>
                  <a:cubicBezTo>
                    <a:pt x="15" y="3426"/>
                    <a:pt x="16" y="3426"/>
                    <a:pt x="16" y="3426"/>
                  </a:cubicBezTo>
                  <a:cubicBezTo>
                    <a:pt x="22" y="3426"/>
                    <a:pt x="25" y="3405"/>
                    <a:pt x="31" y="3388"/>
                  </a:cubicBezTo>
                  <a:lnTo>
                    <a:pt x="24" y="3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2618;p52"/>
            <p:cNvSpPr/>
            <p:nvPr/>
          </p:nvSpPr>
          <p:spPr>
            <a:xfrm>
              <a:off x="4216225" y="1827825"/>
              <a:ext cx="18750" cy="27150"/>
            </a:xfrm>
            <a:custGeom>
              <a:avLst/>
              <a:gdLst/>
              <a:ahLst/>
              <a:cxnLst/>
              <a:rect l="l" t="t" r="r" b="b"/>
              <a:pathLst>
                <a:path w="750" h="1086" extrusionOk="0">
                  <a:moveTo>
                    <a:pt x="749" y="1"/>
                  </a:moveTo>
                  <a:lnTo>
                    <a:pt x="54" y="57"/>
                  </a:lnTo>
                  <a:lnTo>
                    <a:pt x="0" y="1085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2619;p52"/>
            <p:cNvSpPr/>
            <p:nvPr/>
          </p:nvSpPr>
          <p:spPr>
            <a:xfrm>
              <a:off x="4411850" y="1880325"/>
              <a:ext cx="32700" cy="22975"/>
            </a:xfrm>
            <a:custGeom>
              <a:avLst/>
              <a:gdLst/>
              <a:ahLst/>
              <a:cxnLst/>
              <a:rect l="l" t="t" r="r" b="b"/>
              <a:pathLst>
                <a:path w="1308" h="919" extrusionOk="0">
                  <a:moveTo>
                    <a:pt x="1129" y="0"/>
                  </a:moveTo>
                  <a:lnTo>
                    <a:pt x="0" y="270"/>
                  </a:lnTo>
                  <a:lnTo>
                    <a:pt x="1307" y="919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2620;p52"/>
            <p:cNvSpPr/>
            <p:nvPr/>
          </p:nvSpPr>
          <p:spPr>
            <a:xfrm>
              <a:off x="4023550" y="2912900"/>
              <a:ext cx="991575" cy="90275"/>
            </a:xfrm>
            <a:custGeom>
              <a:avLst/>
              <a:gdLst/>
              <a:ahLst/>
              <a:cxnLst/>
              <a:rect l="l" t="t" r="r" b="b"/>
              <a:pathLst>
                <a:path w="39663" h="3611" extrusionOk="0">
                  <a:moveTo>
                    <a:pt x="25506" y="1"/>
                  </a:moveTo>
                  <a:cubicBezTo>
                    <a:pt x="25450" y="1"/>
                    <a:pt x="25474" y="6"/>
                    <a:pt x="25545" y="23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5" y="4"/>
                  </a:cubicBezTo>
                  <a:cubicBezTo>
                    <a:pt x="25583" y="2"/>
                    <a:pt x="25534" y="1"/>
                    <a:pt x="25506" y="1"/>
                  </a:cubicBezTo>
                  <a:close/>
                  <a:moveTo>
                    <a:pt x="19898" y="45"/>
                  </a:moveTo>
                  <a:lnTo>
                    <a:pt x="19895" y="64"/>
                  </a:lnTo>
                  <a:cubicBezTo>
                    <a:pt x="19895" y="72"/>
                    <a:pt x="19895" y="80"/>
                    <a:pt x="19895" y="86"/>
                  </a:cubicBezTo>
                  <a:cubicBezTo>
                    <a:pt x="19895" y="86"/>
                    <a:pt x="19895" y="64"/>
                    <a:pt x="19898" y="45"/>
                  </a:cubicBezTo>
                  <a:close/>
                  <a:moveTo>
                    <a:pt x="23583" y="108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697" y="152"/>
                    <a:pt x="23704" y="152"/>
                    <a:pt x="23710" y="152"/>
                  </a:cubicBezTo>
                  <a:cubicBezTo>
                    <a:pt x="23799" y="152"/>
                    <a:pt x="23799" y="133"/>
                    <a:pt x="23799" y="133"/>
                  </a:cubicBezTo>
                  <a:cubicBezTo>
                    <a:pt x="23799" y="133"/>
                    <a:pt x="23803" y="111"/>
                    <a:pt x="23693" y="111"/>
                  </a:cubicBezTo>
                  <a:lnTo>
                    <a:pt x="23583" y="108"/>
                  </a:lnTo>
                  <a:close/>
                  <a:moveTo>
                    <a:pt x="22496" y="155"/>
                  </a:moveTo>
                  <a:cubicBezTo>
                    <a:pt x="22605" y="158"/>
                    <a:pt x="22605" y="158"/>
                    <a:pt x="22602" y="176"/>
                  </a:cubicBezTo>
                  <a:lnTo>
                    <a:pt x="22496" y="176"/>
                  </a:lnTo>
                  <a:lnTo>
                    <a:pt x="22389" y="155"/>
                  </a:lnTo>
                  <a:close/>
                  <a:moveTo>
                    <a:pt x="21605" y="143"/>
                  </a:moveTo>
                  <a:cubicBezTo>
                    <a:pt x="21673" y="143"/>
                    <a:pt x="21708" y="162"/>
                    <a:pt x="21628" y="192"/>
                  </a:cubicBezTo>
                  <a:lnTo>
                    <a:pt x="21411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1" y="145"/>
                    <a:pt x="21580" y="143"/>
                    <a:pt x="21605" y="143"/>
                  </a:cubicBezTo>
                  <a:close/>
                  <a:moveTo>
                    <a:pt x="17786" y="132"/>
                  </a:moveTo>
                  <a:cubicBezTo>
                    <a:pt x="17811" y="132"/>
                    <a:pt x="17784" y="143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4" y="214"/>
                    <a:pt x="17489" y="214"/>
                  </a:cubicBezTo>
                  <a:cubicBezTo>
                    <a:pt x="17411" y="214"/>
                    <a:pt x="17514" y="193"/>
                    <a:pt x="17616" y="151"/>
                  </a:cubicBezTo>
                  <a:cubicBezTo>
                    <a:pt x="17713" y="139"/>
                    <a:pt x="17766" y="132"/>
                    <a:pt x="17786" y="132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2" y="264"/>
                  </a:lnTo>
                  <a:cubicBezTo>
                    <a:pt x="18372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5" y="249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8" y="277"/>
                    <a:pt x="24226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4"/>
                  </a:moveTo>
                  <a:lnTo>
                    <a:pt x="20756" y="296"/>
                  </a:lnTo>
                  <a:cubicBezTo>
                    <a:pt x="20683" y="296"/>
                    <a:pt x="20610" y="304"/>
                    <a:pt x="20571" y="304"/>
                  </a:cubicBezTo>
                  <a:cubicBezTo>
                    <a:pt x="20551" y="304"/>
                    <a:pt x="20539" y="302"/>
                    <a:pt x="20540" y="296"/>
                  </a:cubicBezTo>
                  <a:lnTo>
                    <a:pt x="20540" y="292"/>
                  </a:lnTo>
                  <a:cubicBezTo>
                    <a:pt x="20431" y="292"/>
                    <a:pt x="20647" y="274"/>
                    <a:pt x="20756" y="274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2"/>
                    <a:pt x="26394" y="292"/>
                  </a:cubicBezTo>
                  <a:cubicBezTo>
                    <a:pt x="26504" y="296"/>
                    <a:pt x="26504" y="318"/>
                    <a:pt x="26504" y="318"/>
                  </a:cubicBezTo>
                  <a:cubicBezTo>
                    <a:pt x="26503" y="324"/>
                    <a:pt x="26493" y="326"/>
                    <a:pt x="26476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4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6" y="358"/>
                  </a:lnTo>
                  <a:lnTo>
                    <a:pt x="14906" y="358"/>
                  </a:lnTo>
                  <a:lnTo>
                    <a:pt x="15122" y="308"/>
                  </a:lnTo>
                  <a:cubicBezTo>
                    <a:pt x="15242" y="270"/>
                    <a:pt x="15296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2"/>
                    <a:pt x="28347" y="339"/>
                  </a:cubicBezTo>
                  <a:cubicBezTo>
                    <a:pt x="28347" y="355"/>
                    <a:pt x="28347" y="360"/>
                    <a:pt x="28305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3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7"/>
                    <a:pt x="28995" y="386"/>
                  </a:cubicBezTo>
                  <a:lnTo>
                    <a:pt x="28889" y="361"/>
                  </a:lnTo>
                  <a:lnTo>
                    <a:pt x="28998" y="343"/>
                  </a:lnTo>
                  <a:close/>
                  <a:moveTo>
                    <a:pt x="10390" y="565"/>
                  </a:moveTo>
                  <a:cubicBezTo>
                    <a:pt x="10350" y="565"/>
                    <a:pt x="10299" y="568"/>
                    <a:pt x="10249" y="571"/>
                  </a:cubicBezTo>
                  <a:cubicBezTo>
                    <a:pt x="10216" y="570"/>
                    <a:pt x="10186" y="569"/>
                    <a:pt x="10159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9"/>
                    <a:pt x="9948" y="623"/>
                    <a:pt x="9998" y="623"/>
                  </a:cubicBezTo>
                  <a:cubicBezTo>
                    <a:pt x="10052" y="623"/>
                    <a:pt x="10136" y="619"/>
                    <a:pt x="10249" y="612"/>
                  </a:cubicBezTo>
                  <a:cubicBezTo>
                    <a:pt x="10321" y="606"/>
                    <a:pt x="10393" y="596"/>
                    <a:pt x="10465" y="581"/>
                  </a:cubicBezTo>
                  <a:cubicBezTo>
                    <a:pt x="10465" y="569"/>
                    <a:pt x="10434" y="565"/>
                    <a:pt x="10390" y="565"/>
                  </a:cubicBez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lnTo>
                    <a:pt x="9274" y="625"/>
                  </a:lnTo>
                  <a:cubicBezTo>
                    <a:pt x="9274" y="603"/>
                    <a:pt x="9490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25720" y="694"/>
                  </a:moveTo>
                  <a:cubicBezTo>
                    <a:pt x="25720" y="694"/>
                    <a:pt x="25611" y="712"/>
                    <a:pt x="25608" y="734"/>
                  </a:cubicBezTo>
                  <a:cubicBezTo>
                    <a:pt x="25608" y="743"/>
                    <a:pt x="25628" y="748"/>
                    <a:pt x="25662" y="748"/>
                  </a:cubicBezTo>
                  <a:cubicBezTo>
                    <a:pt x="25703" y="748"/>
                    <a:pt x="25764" y="740"/>
                    <a:pt x="25827" y="719"/>
                  </a:cubicBezTo>
                  <a:cubicBezTo>
                    <a:pt x="25827" y="697"/>
                    <a:pt x="25827" y="697"/>
                    <a:pt x="25720" y="694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5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1" y="824"/>
                    <a:pt x="3750" y="819"/>
                    <a:pt x="3726" y="819"/>
                  </a:cubicBezTo>
                  <a:close/>
                  <a:moveTo>
                    <a:pt x="36031" y="813"/>
                  </a:moveTo>
                  <a:lnTo>
                    <a:pt x="36137" y="822"/>
                  </a:lnTo>
                  <a:cubicBezTo>
                    <a:pt x="36135" y="838"/>
                    <a:pt x="36134" y="856"/>
                    <a:pt x="36070" y="856"/>
                  </a:cubicBezTo>
                  <a:cubicBezTo>
                    <a:pt x="36058" y="856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1" y="813"/>
                  </a:lnTo>
                  <a:close/>
                  <a:moveTo>
                    <a:pt x="3490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3" y="965"/>
                    <a:pt x="3427" y="963"/>
                    <a:pt x="3420" y="963"/>
                  </a:cubicBezTo>
                  <a:cubicBezTo>
                    <a:pt x="3395" y="963"/>
                    <a:pt x="3348" y="984"/>
                    <a:pt x="3433" y="991"/>
                  </a:cubicBezTo>
                  <a:lnTo>
                    <a:pt x="3436" y="1032"/>
                  </a:lnTo>
                  <a:cubicBezTo>
                    <a:pt x="3408" y="1034"/>
                    <a:pt x="3380" y="1036"/>
                    <a:pt x="3354" y="1036"/>
                  </a:cubicBezTo>
                  <a:cubicBezTo>
                    <a:pt x="3279" y="1036"/>
                    <a:pt x="3219" y="1026"/>
                    <a:pt x="3217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6" y="955"/>
                    <a:pt x="3449" y="949"/>
                    <a:pt x="3490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22" y="1110"/>
                  </a:lnTo>
                  <a:cubicBezTo>
                    <a:pt x="1919" y="1088"/>
                    <a:pt x="2029" y="1079"/>
                    <a:pt x="2135" y="1066"/>
                  </a:cubicBezTo>
                  <a:cubicBezTo>
                    <a:pt x="2179" y="1063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3" y="1267"/>
                    <a:pt x="38719" y="1270"/>
                    <a:pt x="38713" y="1289"/>
                  </a:cubicBezTo>
                  <a:cubicBezTo>
                    <a:pt x="38710" y="1294"/>
                    <a:pt x="38699" y="1295"/>
                    <a:pt x="38684" y="1295"/>
                  </a:cubicBezTo>
                  <a:cubicBezTo>
                    <a:pt x="38649" y="1295"/>
                    <a:pt x="38594" y="1286"/>
                    <a:pt x="38594" y="1286"/>
                  </a:cubicBezTo>
                  <a:cubicBezTo>
                    <a:pt x="38491" y="1251"/>
                    <a:pt x="38610" y="1248"/>
                    <a:pt x="38616" y="1229"/>
                  </a:cubicBezTo>
                  <a:close/>
                  <a:moveTo>
                    <a:pt x="24052" y="1324"/>
                  </a:moveTo>
                  <a:cubicBezTo>
                    <a:pt x="24069" y="1324"/>
                    <a:pt x="24078" y="1326"/>
                    <a:pt x="24078" y="1333"/>
                  </a:cubicBezTo>
                  <a:cubicBezTo>
                    <a:pt x="24078" y="1333"/>
                    <a:pt x="24075" y="1355"/>
                    <a:pt x="23965" y="1374"/>
                  </a:cubicBezTo>
                  <a:cubicBezTo>
                    <a:pt x="23965" y="1374"/>
                    <a:pt x="23917" y="1382"/>
                    <a:pt x="23885" y="1382"/>
                  </a:cubicBezTo>
                  <a:cubicBezTo>
                    <a:pt x="23869" y="1382"/>
                    <a:pt x="23858" y="1380"/>
                    <a:pt x="23859" y="1374"/>
                  </a:cubicBezTo>
                  <a:lnTo>
                    <a:pt x="23859" y="1352"/>
                  </a:lnTo>
                  <a:cubicBezTo>
                    <a:pt x="23936" y="1338"/>
                    <a:pt x="24013" y="1324"/>
                    <a:pt x="24052" y="1324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11"/>
                    <a:pt x="27695" y="1422"/>
                    <a:pt x="27607" y="1422"/>
                  </a:cubicBezTo>
                  <a:cubicBezTo>
                    <a:pt x="27589" y="1422"/>
                    <a:pt x="27570" y="1422"/>
                    <a:pt x="27551" y="1421"/>
                  </a:cubicBezTo>
                  <a:cubicBezTo>
                    <a:pt x="27441" y="1417"/>
                    <a:pt x="27447" y="1374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1"/>
                    <a:pt x="19735" y="1421"/>
                  </a:cubicBezTo>
                  <a:cubicBezTo>
                    <a:pt x="19735" y="1421"/>
                    <a:pt x="19735" y="1439"/>
                    <a:pt x="19628" y="1446"/>
                  </a:cubicBezTo>
                  <a:cubicBezTo>
                    <a:pt x="19628" y="1446"/>
                    <a:pt x="19519" y="1430"/>
                    <a:pt x="19519" y="1408"/>
                  </a:cubicBezTo>
                  <a:lnTo>
                    <a:pt x="19628" y="1405"/>
                  </a:lnTo>
                  <a:cubicBezTo>
                    <a:pt x="19642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6"/>
                    <a:pt x="1725" y="1464"/>
                  </a:cubicBezTo>
                  <a:lnTo>
                    <a:pt x="1835" y="1455"/>
                  </a:lnTo>
                  <a:cubicBezTo>
                    <a:pt x="1941" y="1443"/>
                    <a:pt x="1938" y="1424"/>
                    <a:pt x="1938" y="1402"/>
                  </a:cubicBezTo>
                  <a:close/>
                  <a:moveTo>
                    <a:pt x="18629" y="1496"/>
                  </a:moveTo>
                  <a:cubicBezTo>
                    <a:pt x="18654" y="1496"/>
                    <a:pt x="18654" y="1501"/>
                    <a:pt x="18654" y="1515"/>
                  </a:cubicBezTo>
                  <a:lnTo>
                    <a:pt x="18544" y="1521"/>
                  </a:lnTo>
                  <a:lnTo>
                    <a:pt x="18437" y="1508"/>
                  </a:lnTo>
                  <a:lnTo>
                    <a:pt x="18544" y="1502"/>
                  </a:lnTo>
                  <a:cubicBezTo>
                    <a:pt x="18587" y="1498"/>
                    <a:pt x="18614" y="1496"/>
                    <a:pt x="18629" y="1496"/>
                  </a:cubicBezTo>
                  <a:close/>
                  <a:moveTo>
                    <a:pt x="18296" y="1548"/>
                  </a:moveTo>
                  <a:cubicBezTo>
                    <a:pt x="18286" y="1548"/>
                    <a:pt x="18261" y="1551"/>
                    <a:pt x="18221" y="1562"/>
                  </a:cubicBezTo>
                  <a:cubicBezTo>
                    <a:pt x="18288" y="1558"/>
                    <a:pt x="18313" y="1548"/>
                    <a:pt x="18296" y="1548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4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4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6"/>
                  </a:cubicBezTo>
                  <a:cubicBezTo>
                    <a:pt x="16587" y="1680"/>
                    <a:pt x="16532" y="1691"/>
                    <a:pt x="16519" y="1691"/>
                  </a:cubicBezTo>
                  <a:cubicBezTo>
                    <a:pt x="16506" y="1691"/>
                    <a:pt x="16533" y="1680"/>
                    <a:pt x="16585" y="1659"/>
                  </a:cubicBezTo>
                  <a:cubicBezTo>
                    <a:pt x="16658" y="1628"/>
                    <a:pt x="16732" y="1613"/>
                    <a:pt x="16774" y="1613"/>
                  </a:cubicBezTo>
                  <a:close/>
                  <a:moveTo>
                    <a:pt x="17143" y="1685"/>
                  </a:moveTo>
                  <a:lnTo>
                    <a:pt x="17143" y="1685"/>
                  </a:lnTo>
                  <a:cubicBezTo>
                    <a:pt x="17141" y="1689"/>
                    <a:pt x="17140" y="1692"/>
                    <a:pt x="17140" y="1696"/>
                  </a:cubicBezTo>
                  <a:cubicBezTo>
                    <a:pt x="17147" y="1697"/>
                    <a:pt x="17154" y="1698"/>
                    <a:pt x="17159" y="1699"/>
                  </a:cubicBezTo>
                  <a:lnTo>
                    <a:pt x="17159" y="1699"/>
                  </a:lnTo>
                  <a:cubicBezTo>
                    <a:pt x="17152" y="1696"/>
                    <a:pt x="17146" y="1691"/>
                    <a:pt x="17143" y="1685"/>
                  </a:cubicBezTo>
                  <a:close/>
                  <a:moveTo>
                    <a:pt x="17159" y="1699"/>
                  </a:moveTo>
                  <a:cubicBezTo>
                    <a:pt x="17170" y="1704"/>
                    <a:pt x="17182" y="1706"/>
                    <a:pt x="17186" y="1706"/>
                  </a:cubicBezTo>
                  <a:cubicBezTo>
                    <a:pt x="17192" y="1706"/>
                    <a:pt x="17188" y="1703"/>
                    <a:pt x="17159" y="1699"/>
                  </a:cubicBezTo>
                  <a:close/>
                  <a:moveTo>
                    <a:pt x="15861" y="1787"/>
                  </a:moveTo>
                  <a:cubicBezTo>
                    <a:pt x="15871" y="1797"/>
                    <a:pt x="15871" y="1812"/>
                    <a:pt x="15865" y="1822"/>
                  </a:cubicBezTo>
                  <a:cubicBezTo>
                    <a:pt x="15855" y="1841"/>
                    <a:pt x="15830" y="1853"/>
                    <a:pt x="15777" y="1916"/>
                  </a:cubicBezTo>
                  <a:cubicBezTo>
                    <a:pt x="15733" y="1950"/>
                    <a:pt x="15692" y="1985"/>
                    <a:pt x="15655" y="2025"/>
                  </a:cubicBezTo>
                  <a:cubicBezTo>
                    <a:pt x="15683" y="1975"/>
                    <a:pt x="15714" y="1928"/>
                    <a:pt x="15749" y="1884"/>
                  </a:cubicBezTo>
                  <a:cubicBezTo>
                    <a:pt x="15777" y="1850"/>
                    <a:pt x="15811" y="1822"/>
                    <a:pt x="15849" y="1797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lnTo>
                    <a:pt x="39199" y="2646"/>
                  </a:ln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8"/>
                    <a:pt x="38980" y="2756"/>
                    <a:pt x="39089" y="2705"/>
                  </a:cubicBezTo>
                  <a:cubicBezTo>
                    <a:pt x="39127" y="2690"/>
                    <a:pt x="39161" y="2668"/>
                    <a:pt x="39199" y="2649"/>
                  </a:cubicBezTo>
                  <a:lnTo>
                    <a:pt x="39199" y="2646"/>
                  </a:ln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8"/>
                  </a:lnTo>
                  <a:cubicBezTo>
                    <a:pt x="37544" y="2966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6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5"/>
                    <a:pt x="16369" y="3069"/>
                  </a:cubicBezTo>
                  <a:cubicBezTo>
                    <a:pt x="16369" y="3067"/>
                    <a:pt x="16371" y="3064"/>
                    <a:pt x="16386" y="3064"/>
                  </a:cubicBezTo>
                  <a:close/>
                  <a:moveTo>
                    <a:pt x="30180" y="3351"/>
                  </a:moveTo>
                  <a:lnTo>
                    <a:pt x="30180" y="3351"/>
                  </a:ln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9"/>
                    <a:pt x="29914" y="3399"/>
                  </a:cubicBezTo>
                  <a:cubicBezTo>
                    <a:pt x="29854" y="3399"/>
                    <a:pt x="29854" y="3394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3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4" y="3445"/>
                  </a:lnTo>
                  <a:cubicBezTo>
                    <a:pt x="25516" y="3427"/>
                    <a:pt x="25517" y="3407"/>
                    <a:pt x="25606" y="3407"/>
                  </a:cubicBezTo>
                  <a:close/>
                  <a:moveTo>
                    <a:pt x="20617" y="31"/>
                  </a:moveTo>
                  <a:cubicBezTo>
                    <a:pt x="20549" y="31"/>
                    <a:pt x="20548" y="42"/>
                    <a:pt x="20546" y="64"/>
                  </a:cubicBezTo>
                  <a:cubicBezTo>
                    <a:pt x="20546" y="75"/>
                    <a:pt x="20546" y="87"/>
                    <a:pt x="20525" y="87"/>
                  </a:cubicBezTo>
                  <a:cubicBezTo>
                    <a:pt x="20509" y="87"/>
                    <a:pt x="20482" y="81"/>
                    <a:pt x="20437" y="64"/>
                  </a:cubicBezTo>
                  <a:cubicBezTo>
                    <a:pt x="20403" y="57"/>
                    <a:pt x="20369" y="54"/>
                    <a:pt x="20332" y="54"/>
                  </a:cubicBezTo>
                  <a:cubicBezTo>
                    <a:pt x="20251" y="54"/>
                    <a:pt x="20152" y="67"/>
                    <a:pt x="20004" y="82"/>
                  </a:cubicBezTo>
                  <a:cubicBezTo>
                    <a:pt x="19895" y="104"/>
                    <a:pt x="19892" y="148"/>
                    <a:pt x="19892" y="167"/>
                  </a:cubicBezTo>
                  <a:cubicBezTo>
                    <a:pt x="19892" y="194"/>
                    <a:pt x="19892" y="204"/>
                    <a:pt x="19844" y="204"/>
                  </a:cubicBezTo>
                  <a:cubicBezTo>
                    <a:pt x="19813" y="204"/>
                    <a:pt x="19761" y="200"/>
                    <a:pt x="19675" y="192"/>
                  </a:cubicBezTo>
                  <a:cubicBezTo>
                    <a:pt x="19566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5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9"/>
                    <a:pt x="19462" y="89"/>
                  </a:cubicBezTo>
                  <a:cubicBezTo>
                    <a:pt x="19409" y="78"/>
                    <a:pt x="19357" y="73"/>
                    <a:pt x="19317" y="73"/>
                  </a:cubicBezTo>
                  <a:cubicBezTo>
                    <a:pt x="19274" y="73"/>
                    <a:pt x="19244" y="79"/>
                    <a:pt x="19243" y="89"/>
                  </a:cubicBezTo>
                  <a:cubicBezTo>
                    <a:pt x="19163" y="75"/>
                    <a:pt x="19021" y="73"/>
                    <a:pt x="18864" y="73"/>
                  </a:cubicBezTo>
                  <a:cubicBezTo>
                    <a:pt x="18812" y="73"/>
                    <a:pt x="18758" y="73"/>
                    <a:pt x="18704" y="73"/>
                  </a:cubicBezTo>
                  <a:cubicBezTo>
                    <a:pt x="18626" y="74"/>
                    <a:pt x="18535" y="75"/>
                    <a:pt x="18446" y="75"/>
                  </a:cubicBezTo>
                  <a:cubicBezTo>
                    <a:pt x="18281" y="75"/>
                    <a:pt x="18121" y="72"/>
                    <a:pt x="18052" y="57"/>
                  </a:cubicBezTo>
                  <a:cubicBezTo>
                    <a:pt x="17836" y="61"/>
                    <a:pt x="17726" y="64"/>
                    <a:pt x="17726" y="82"/>
                  </a:cubicBezTo>
                  <a:cubicBezTo>
                    <a:pt x="17726" y="109"/>
                    <a:pt x="17686" y="119"/>
                    <a:pt x="17654" y="119"/>
                  </a:cubicBezTo>
                  <a:cubicBezTo>
                    <a:pt x="17634" y="119"/>
                    <a:pt x="17616" y="115"/>
                    <a:pt x="17616" y="108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8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3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89" y="156"/>
                    <a:pt x="14321" y="153"/>
                    <a:pt x="14263" y="153"/>
                  </a:cubicBezTo>
                  <a:cubicBezTo>
                    <a:pt x="14171" y="153"/>
                    <a:pt x="14105" y="160"/>
                    <a:pt x="14038" y="173"/>
                  </a:cubicBezTo>
                  <a:cubicBezTo>
                    <a:pt x="13960" y="191"/>
                    <a:pt x="13937" y="207"/>
                    <a:pt x="13931" y="207"/>
                  </a:cubicBezTo>
                  <a:cubicBezTo>
                    <a:pt x="13928" y="207"/>
                    <a:pt x="13928" y="205"/>
                    <a:pt x="13928" y="198"/>
                  </a:cubicBezTo>
                  <a:cubicBezTo>
                    <a:pt x="13928" y="188"/>
                    <a:pt x="13882" y="184"/>
                    <a:pt x="13791" y="184"/>
                  </a:cubicBezTo>
                  <a:cubicBezTo>
                    <a:pt x="13684" y="184"/>
                    <a:pt x="13513" y="190"/>
                    <a:pt x="13279" y="198"/>
                  </a:cubicBezTo>
                  <a:cubicBezTo>
                    <a:pt x="12844" y="217"/>
                    <a:pt x="12844" y="217"/>
                    <a:pt x="12953" y="233"/>
                  </a:cubicBezTo>
                  <a:cubicBezTo>
                    <a:pt x="12773" y="250"/>
                    <a:pt x="12668" y="256"/>
                    <a:pt x="12607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4" y="204"/>
                    <a:pt x="12517" y="204"/>
                  </a:cubicBezTo>
                  <a:cubicBezTo>
                    <a:pt x="12466" y="204"/>
                    <a:pt x="12367" y="223"/>
                    <a:pt x="12305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9" y="303"/>
                    <a:pt x="11979" y="296"/>
                  </a:cubicBezTo>
                  <a:cubicBezTo>
                    <a:pt x="11979" y="277"/>
                    <a:pt x="12085" y="271"/>
                    <a:pt x="12195" y="267"/>
                  </a:cubicBezTo>
                  <a:lnTo>
                    <a:pt x="12195" y="223"/>
                  </a:lnTo>
                  <a:cubicBezTo>
                    <a:pt x="12123" y="223"/>
                    <a:pt x="12048" y="236"/>
                    <a:pt x="11979" y="255"/>
                  </a:cubicBezTo>
                  <a:cubicBezTo>
                    <a:pt x="11907" y="258"/>
                    <a:pt x="11831" y="271"/>
                    <a:pt x="11762" y="286"/>
                  </a:cubicBezTo>
                  <a:cubicBezTo>
                    <a:pt x="11653" y="311"/>
                    <a:pt x="11653" y="330"/>
                    <a:pt x="11762" y="349"/>
                  </a:cubicBezTo>
                  <a:cubicBezTo>
                    <a:pt x="11869" y="365"/>
                    <a:pt x="11762" y="368"/>
                    <a:pt x="11653" y="374"/>
                  </a:cubicBezTo>
                  <a:cubicBezTo>
                    <a:pt x="11436" y="361"/>
                    <a:pt x="11436" y="339"/>
                    <a:pt x="11546" y="314"/>
                  </a:cubicBezTo>
                  <a:cubicBezTo>
                    <a:pt x="11653" y="311"/>
                    <a:pt x="11653" y="289"/>
                    <a:pt x="11653" y="267"/>
                  </a:cubicBezTo>
                  <a:cubicBezTo>
                    <a:pt x="11653" y="265"/>
                    <a:pt x="11644" y="264"/>
                    <a:pt x="11629" y="264"/>
                  </a:cubicBezTo>
                  <a:cubicBezTo>
                    <a:pt x="11525" y="264"/>
                    <a:pt x="11097" y="317"/>
                    <a:pt x="11004" y="361"/>
                  </a:cubicBezTo>
                  <a:lnTo>
                    <a:pt x="11004" y="339"/>
                  </a:lnTo>
                  <a:cubicBezTo>
                    <a:pt x="11004" y="331"/>
                    <a:pt x="10969" y="327"/>
                    <a:pt x="10914" y="327"/>
                  </a:cubicBezTo>
                  <a:cubicBezTo>
                    <a:pt x="10830" y="327"/>
                    <a:pt x="10699" y="335"/>
                    <a:pt x="10568" y="343"/>
                  </a:cubicBezTo>
                  <a:cubicBezTo>
                    <a:pt x="10352" y="355"/>
                    <a:pt x="10246" y="361"/>
                    <a:pt x="10246" y="380"/>
                  </a:cubicBezTo>
                  <a:cubicBezTo>
                    <a:pt x="10246" y="402"/>
                    <a:pt x="10246" y="424"/>
                    <a:pt x="10136" y="427"/>
                  </a:cubicBezTo>
                  <a:cubicBezTo>
                    <a:pt x="10144" y="427"/>
                    <a:pt x="10152" y="427"/>
                    <a:pt x="10158" y="427"/>
                  </a:cubicBezTo>
                  <a:cubicBezTo>
                    <a:pt x="10246" y="427"/>
                    <a:pt x="10246" y="444"/>
                    <a:pt x="10246" y="465"/>
                  </a:cubicBezTo>
                  <a:cubicBezTo>
                    <a:pt x="10246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7" y="416"/>
                    <a:pt x="9052" y="424"/>
                  </a:cubicBezTo>
                  <a:cubicBezTo>
                    <a:pt x="8881" y="434"/>
                    <a:pt x="8641" y="450"/>
                    <a:pt x="8496" y="450"/>
                  </a:cubicBezTo>
                  <a:cubicBezTo>
                    <a:pt x="8457" y="450"/>
                    <a:pt x="8425" y="449"/>
                    <a:pt x="8403" y="446"/>
                  </a:cubicBezTo>
                  <a:cubicBezTo>
                    <a:pt x="8187" y="459"/>
                    <a:pt x="8077" y="465"/>
                    <a:pt x="8077" y="487"/>
                  </a:cubicBezTo>
                  <a:lnTo>
                    <a:pt x="7861" y="502"/>
                  </a:lnTo>
                  <a:cubicBezTo>
                    <a:pt x="7829" y="498"/>
                    <a:pt x="7789" y="496"/>
                    <a:pt x="7748" y="496"/>
                  </a:cubicBezTo>
                  <a:cubicBezTo>
                    <a:pt x="7645" y="496"/>
                    <a:pt x="7536" y="508"/>
                    <a:pt x="7538" y="521"/>
                  </a:cubicBezTo>
                  <a:cubicBezTo>
                    <a:pt x="7428" y="549"/>
                    <a:pt x="7319" y="537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9" y="540"/>
                    <a:pt x="7106" y="571"/>
                  </a:cubicBezTo>
                  <a:cubicBezTo>
                    <a:pt x="7106" y="588"/>
                    <a:pt x="7230" y="596"/>
                    <a:pt x="7337" y="596"/>
                  </a:cubicBezTo>
                  <a:cubicBezTo>
                    <a:pt x="7372" y="596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2"/>
                  </a:lnTo>
                  <a:cubicBezTo>
                    <a:pt x="7322" y="621"/>
                    <a:pt x="7106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6" y="634"/>
                    <a:pt x="7106" y="615"/>
                    <a:pt x="7106" y="593"/>
                  </a:cubicBezTo>
                  <a:cubicBezTo>
                    <a:pt x="7053" y="577"/>
                    <a:pt x="6951" y="568"/>
                    <a:pt x="6859" y="568"/>
                  </a:cubicBezTo>
                  <a:cubicBezTo>
                    <a:pt x="6758" y="568"/>
                    <a:pt x="6670" y="578"/>
                    <a:pt x="6670" y="600"/>
                  </a:cubicBezTo>
                  <a:cubicBezTo>
                    <a:pt x="6637" y="604"/>
                    <a:pt x="6603" y="606"/>
                    <a:pt x="6570" y="606"/>
                  </a:cubicBezTo>
                  <a:cubicBezTo>
                    <a:pt x="6531" y="606"/>
                    <a:pt x="6492" y="603"/>
                    <a:pt x="6454" y="596"/>
                  </a:cubicBezTo>
                  <a:cubicBezTo>
                    <a:pt x="6454" y="589"/>
                    <a:pt x="6442" y="585"/>
                    <a:pt x="6421" y="585"/>
                  </a:cubicBezTo>
                  <a:cubicBezTo>
                    <a:pt x="6381" y="585"/>
                    <a:pt x="6309" y="601"/>
                    <a:pt x="6238" y="634"/>
                  </a:cubicBezTo>
                  <a:cubicBezTo>
                    <a:pt x="6177" y="664"/>
                    <a:pt x="6111" y="680"/>
                    <a:pt x="6045" y="680"/>
                  </a:cubicBezTo>
                  <a:cubicBezTo>
                    <a:pt x="6001" y="680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4" y="744"/>
                  </a:cubicBezTo>
                  <a:cubicBezTo>
                    <a:pt x="4802" y="740"/>
                    <a:pt x="4770" y="738"/>
                    <a:pt x="4738" y="738"/>
                  </a:cubicBezTo>
                  <a:cubicBezTo>
                    <a:pt x="4660" y="738"/>
                    <a:pt x="4583" y="749"/>
                    <a:pt x="4508" y="769"/>
                  </a:cubicBezTo>
                  <a:cubicBezTo>
                    <a:pt x="4508" y="756"/>
                    <a:pt x="4472" y="747"/>
                    <a:pt x="4422" y="747"/>
                  </a:cubicBezTo>
                  <a:cubicBezTo>
                    <a:pt x="4384" y="747"/>
                    <a:pt x="4337" y="752"/>
                    <a:pt x="4291" y="766"/>
                  </a:cubicBezTo>
                  <a:cubicBezTo>
                    <a:pt x="4291" y="766"/>
                    <a:pt x="4182" y="775"/>
                    <a:pt x="4291" y="788"/>
                  </a:cubicBezTo>
                  <a:lnTo>
                    <a:pt x="4078" y="847"/>
                  </a:lnTo>
                  <a:cubicBezTo>
                    <a:pt x="4096" y="846"/>
                    <a:pt x="4110" y="845"/>
                    <a:pt x="4123" y="845"/>
                  </a:cubicBezTo>
                  <a:cubicBezTo>
                    <a:pt x="4186" y="845"/>
                    <a:pt x="4188" y="863"/>
                    <a:pt x="4188" y="882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17" y="853"/>
                  </a:lnTo>
                  <a:cubicBezTo>
                    <a:pt x="3320" y="875"/>
                    <a:pt x="3320" y="894"/>
                    <a:pt x="3320" y="894"/>
                  </a:cubicBezTo>
                  <a:cubicBezTo>
                    <a:pt x="3260" y="901"/>
                    <a:pt x="3199" y="907"/>
                    <a:pt x="3157" y="907"/>
                  </a:cubicBezTo>
                  <a:cubicBezTo>
                    <a:pt x="3124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77" y="876"/>
                  </a:cubicBezTo>
                  <a:cubicBezTo>
                    <a:pt x="3062" y="876"/>
                    <a:pt x="3036" y="878"/>
                    <a:pt x="2994" y="882"/>
                  </a:cubicBezTo>
                  <a:cubicBezTo>
                    <a:pt x="2994" y="882"/>
                    <a:pt x="2884" y="894"/>
                    <a:pt x="2887" y="913"/>
                  </a:cubicBezTo>
                  <a:cubicBezTo>
                    <a:pt x="2890" y="942"/>
                    <a:pt x="2890" y="951"/>
                    <a:pt x="2860" y="951"/>
                  </a:cubicBezTo>
                  <a:cubicBezTo>
                    <a:pt x="2844" y="951"/>
                    <a:pt x="2819" y="949"/>
                    <a:pt x="2781" y="944"/>
                  </a:cubicBezTo>
                  <a:cubicBezTo>
                    <a:pt x="2739" y="932"/>
                    <a:pt x="2696" y="926"/>
                    <a:pt x="2653" y="926"/>
                  </a:cubicBezTo>
                  <a:cubicBezTo>
                    <a:pt x="2584" y="926"/>
                    <a:pt x="2517" y="942"/>
                    <a:pt x="2455" y="972"/>
                  </a:cubicBezTo>
                  <a:cubicBezTo>
                    <a:pt x="2457" y="996"/>
                    <a:pt x="2457" y="1007"/>
                    <a:pt x="2441" y="1007"/>
                  </a:cubicBezTo>
                  <a:cubicBezTo>
                    <a:pt x="2427" y="1007"/>
                    <a:pt x="2400" y="998"/>
                    <a:pt x="2348" y="982"/>
                  </a:cubicBezTo>
                  <a:cubicBezTo>
                    <a:pt x="2346" y="968"/>
                    <a:pt x="2289" y="958"/>
                    <a:pt x="2217" y="958"/>
                  </a:cubicBezTo>
                  <a:cubicBezTo>
                    <a:pt x="2189" y="958"/>
                    <a:pt x="2159" y="960"/>
                    <a:pt x="2129" y="963"/>
                  </a:cubicBezTo>
                  <a:lnTo>
                    <a:pt x="2129" y="982"/>
                  </a:lnTo>
                  <a:cubicBezTo>
                    <a:pt x="2132" y="1016"/>
                    <a:pt x="2069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9"/>
                    <a:pt x="1904" y="1015"/>
                    <a:pt x="1881" y="1015"/>
                  </a:cubicBezTo>
                  <a:cubicBezTo>
                    <a:pt x="1833" y="1015"/>
                    <a:pt x="1736" y="1030"/>
                    <a:pt x="1593" y="1057"/>
                  </a:cubicBezTo>
                  <a:cubicBezTo>
                    <a:pt x="1456" y="1071"/>
                    <a:pt x="1362" y="1081"/>
                    <a:pt x="1312" y="1081"/>
                  </a:cubicBezTo>
                  <a:cubicBezTo>
                    <a:pt x="1282" y="1081"/>
                    <a:pt x="1267" y="1078"/>
                    <a:pt x="1267" y="1070"/>
                  </a:cubicBezTo>
                  <a:cubicBezTo>
                    <a:pt x="1266" y="1051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8" y="1082"/>
                  </a:cubicBezTo>
                  <a:cubicBezTo>
                    <a:pt x="1051" y="1113"/>
                    <a:pt x="1051" y="1113"/>
                    <a:pt x="835" y="1113"/>
                  </a:cubicBezTo>
                  <a:cubicBezTo>
                    <a:pt x="811" y="1109"/>
                    <a:pt x="788" y="1107"/>
                    <a:pt x="764" y="1107"/>
                  </a:cubicBezTo>
                  <a:cubicBezTo>
                    <a:pt x="715" y="1107"/>
                    <a:pt x="665" y="1116"/>
                    <a:pt x="619" y="1135"/>
                  </a:cubicBezTo>
                  <a:cubicBezTo>
                    <a:pt x="621" y="1172"/>
                    <a:pt x="624" y="1191"/>
                    <a:pt x="686" y="1191"/>
                  </a:cubicBezTo>
                  <a:cubicBezTo>
                    <a:pt x="698" y="1191"/>
                    <a:pt x="713" y="1190"/>
                    <a:pt x="731" y="1189"/>
                  </a:cubicBezTo>
                  <a:cubicBezTo>
                    <a:pt x="777" y="1183"/>
                    <a:pt x="803" y="1180"/>
                    <a:pt x="819" y="1180"/>
                  </a:cubicBezTo>
                  <a:cubicBezTo>
                    <a:pt x="839" y="1180"/>
                    <a:pt x="839" y="1186"/>
                    <a:pt x="841" y="1198"/>
                  </a:cubicBezTo>
                  <a:lnTo>
                    <a:pt x="625" y="1220"/>
                  </a:lnTo>
                  <a:cubicBezTo>
                    <a:pt x="481" y="1233"/>
                    <a:pt x="337" y="1255"/>
                    <a:pt x="196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9" y="1327"/>
                  </a:cubicBezTo>
                  <a:lnTo>
                    <a:pt x="305" y="1339"/>
                  </a:lnTo>
                  <a:cubicBezTo>
                    <a:pt x="308" y="1364"/>
                    <a:pt x="346" y="1374"/>
                    <a:pt x="389" y="1374"/>
                  </a:cubicBezTo>
                  <a:cubicBezTo>
                    <a:pt x="452" y="1374"/>
                    <a:pt x="525" y="1352"/>
                    <a:pt x="521" y="1317"/>
                  </a:cubicBezTo>
                  <a:cubicBezTo>
                    <a:pt x="520" y="1280"/>
                    <a:pt x="519" y="1265"/>
                    <a:pt x="542" y="1265"/>
                  </a:cubicBezTo>
                  <a:cubicBezTo>
                    <a:pt x="558" y="1265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5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2"/>
                    <a:pt x="957" y="1314"/>
                  </a:cubicBezTo>
                  <a:cubicBezTo>
                    <a:pt x="957" y="1328"/>
                    <a:pt x="1014" y="1338"/>
                    <a:pt x="1087" y="1338"/>
                  </a:cubicBezTo>
                  <a:cubicBezTo>
                    <a:pt x="1115" y="1338"/>
                    <a:pt x="1146" y="1336"/>
                    <a:pt x="1176" y="1333"/>
                  </a:cubicBezTo>
                  <a:cubicBezTo>
                    <a:pt x="1283" y="1320"/>
                    <a:pt x="1283" y="1320"/>
                    <a:pt x="1280" y="1302"/>
                  </a:cubicBezTo>
                  <a:cubicBezTo>
                    <a:pt x="1212" y="1296"/>
                    <a:pt x="1274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7" y="1303"/>
                    <a:pt x="1562" y="1306"/>
                    <a:pt x="1578" y="1306"/>
                  </a:cubicBezTo>
                  <a:cubicBezTo>
                    <a:pt x="1608" y="1306"/>
                    <a:pt x="1608" y="1296"/>
                    <a:pt x="1606" y="1267"/>
                  </a:cubicBezTo>
                  <a:cubicBezTo>
                    <a:pt x="1604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9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1"/>
                  </a:cubicBezTo>
                  <a:cubicBezTo>
                    <a:pt x="2248" y="1133"/>
                    <a:pt x="2248" y="1124"/>
                    <a:pt x="2281" y="1124"/>
                  </a:cubicBezTo>
                  <a:cubicBezTo>
                    <a:pt x="2297" y="1124"/>
                    <a:pt x="2320" y="1126"/>
                    <a:pt x="2355" y="1129"/>
                  </a:cubicBezTo>
                  <a:cubicBezTo>
                    <a:pt x="2464" y="1142"/>
                    <a:pt x="2468" y="1161"/>
                    <a:pt x="2468" y="1161"/>
                  </a:cubicBezTo>
                  <a:cubicBezTo>
                    <a:pt x="2468" y="1170"/>
                    <a:pt x="2489" y="1174"/>
                    <a:pt x="2523" y="1174"/>
                  </a:cubicBezTo>
                  <a:cubicBezTo>
                    <a:pt x="2565" y="1174"/>
                    <a:pt x="2624" y="1169"/>
                    <a:pt x="2684" y="1164"/>
                  </a:cubicBezTo>
                  <a:cubicBezTo>
                    <a:pt x="2790" y="1154"/>
                    <a:pt x="3007" y="1135"/>
                    <a:pt x="3007" y="1113"/>
                  </a:cubicBezTo>
                  <a:lnTo>
                    <a:pt x="3007" y="1135"/>
                  </a:lnTo>
                  <a:cubicBezTo>
                    <a:pt x="3031" y="1133"/>
                    <a:pt x="3051" y="1133"/>
                    <a:pt x="3065" y="1133"/>
                  </a:cubicBezTo>
                  <a:cubicBezTo>
                    <a:pt x="3092" y="1133"/>
                    <a:pt x="3105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7"/>
                  </a:cubicBezTo>
                  <a:cubicBezTo>
                    <a:pt x="3655" y="1117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1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4"/>
                  </a:cubicBezTo>
                  <a:lnTo>
                    <a:pt x="4085" y="994"/>
                  </a:lnTo>
                  <a:cubicBezTo>
                    <a:pt x="4030" y="1031"/>
                    <a:pt x="4061" y="1050"/>
                    <a:pt x="4118" y="1050"/>
                  </a:cubicBezTo>
                  <a:cubicBezTo>
                    <a:pt x="4172" y="1050"/>
                    <a:pt x="4250" y="1033"/>
                    <a:pt x="4301" y="998"/>
                  </a:cubicBezTo>
                  <a:cubicBezTo>
                    <a:pt x="4301" y="1003"/>
                    <a:pt x="4301" y="1011"/>
                    <a:pt x="4301" y="1019"/>
                  </a:cubicBezTo>
                  <a:cubicBezTo>
                    <a:pt x="4302" y="1026"/>
                    <a:pt x="4314" y="1029"/>
                    <a:pt x="4339" y="1029"/>
                  </a:cubicBezTo>
                  <a:cubicBezTo>
                    <a:pt x="4387" y="1029"/>
                    <a:pt x="4483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2"/>
                    <a:pt x="4946" y="882"/>
                  </a:cubicBezTo>
                  <a:cubicBezTo>
                    <a:pt x="4987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9" y="919"/>
                    <a:pt x="5135" y="919"/>
                  </a:cubicBezTo>
                  <a:cubicBezTo>
                    <a:pt x="5207" y="919"/>
                    <a:pt x="5314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8"/>
                    <a:pt x="5469" y="908"/>
                  </a:cubicBezTo>
                  <a:cubicBezTo>
                    <a:pt x="5557" y="908"/>
                    <a:pt x="5724" y="895"/>
                    <a:pt x="6031" y="860"/>
                  </a:cubicBezTo>
                  <a:cubicBezTo>
                    <a:pt x="6349" y="837"/>
                    <a:pt x="6608" y="817"/>
                    <a:pt x="6723" y="817"/>
                  </a:cubicBezTo>
                  <a:cubicBezTo>
                    <a:pt x="6764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9"/>
                    <a:pt x="7435" y="719"/>
                  </a:cubicBezTo>
                  <a:cubicBezTo>
                    <a:pt x="7435" y="729"/>
                    <a:pt x="7457" y="733"/>
                    <a:pt x="7503" y="733"/>
                  </a:cubicBezTo>
                  <a:cubicBezTo>
                    <a:pt x="7556" y="733"/>
                    <a:pt x="7642" y="727"/>
                    <a:pt x="7761" y="719"/>
                  </a:cubicBezTo>
                  <a:cubicBezTo>
                    <a:pt x="7922" y="708"/>
                    <a:pt x="8003" y="702"/>
                    <a:pt x="8043" y="702"/>
                  </a:cubicBezTo>
                  <a:cubicBezTo>
                    <a:pt x="8083" y="702"/>
                    <a:pt x="8083" y="708"/>
                    <a:pt x="8083" y="719"/>
                  </a:cubicBezTo>
                  <a:cubicBezTo>
                    <a:pt x="8032" y="741"/>
                    <a:pt x="8006" y="753"/>
                    <a:pt x="8015" y="753"/>
                  </a:cubicBezTo>
                  <a:cubicBezTo>
                    <a:pt x="8026" y="753"/>
                    <a:pt x="8080" y="739"/>
                    <a:pt x="8193" y="709"/>
                  </a:cubicBezTo>
                  <a:cubicBezTo>
                    <a:pt x="8248" y="685"/>
                    <a:pt x="8362" y="673"/>
                    <a:pt x="8459" y="673"/>
                  </a:cubicBezTo>
                  <a:cubicBezTo>
                    <a:pt x="8550" y="673"/>
                    <a:pt x="8625" y="683"/>
                    <a:pt x="8625" y="703"/>
                  </a:cubicBezTo>
                  <a:cubicBezTo>
                    <a:pt x="8625" y="713"/>
                    <a:pt x="8646" y="716"/>
                    <a:pt x="8688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6" y="593"/>
                  </a:cubicBezTo>
                  <a:cubicBezTo>
                    <a:pt x="9813" y="553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2"/>
                    <a:pt x="10355" y="543"/>
                  </a:cubicBezTo>
                  <a:cubicBezTo>
                    <a:pt x="10409" y="550"/>
                    <a:pt x="10463" y="554"/>
                    <a:pt x="10518" y="554"/>
                  </a:cubicBezTo>
                  <a:cubicBezTo>
                    <a:pt x="10536" y="554"/>
                    <a:pt x="10554" y="553"/>
                    <a:pt x="10572" y="553"/>
                  </a:cubicBezTo>
                  <a:cubicBezTo>
                    <a:pt x="10623" y="550"/>
                    <a:pt x="10674" y="547"/>
                    <a:pt x="10714" y="547"/>
                  </a:cubicBezTo>
                  <a:cubicBezTo>
                    <a:pt x="10758" y="547"/>
                    <a:pt x="10788" y="550"/>
                    <a:pt x="10788" y="562"/>
                  </a:cubicBezTo>
                  <a:cubicBezTo>
                    <a:pt x="10848" y="567"/>
                    <a:pt x="10909" y="569"/>
                    <a:pt x="10968" y="569"/>
                  </a:cubicBezTo>
                  <a:cubicBezTo>
                    <a:pt x="11017" y="569"/>
                    <a:pt x="11066" y="568"/>
                    <a:pt x="11114" y="565"/>
                  </a:cubicBezTo>
                  <a:cubicBezTo>
                    <a:pt x="11232" y="560"/>
                    <a:pt x="11351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9" y="451"/>
                    <a:pt x="12791" y="451"/>
                    <a:pt x="12807" y="451"/>
                  </a:cubicBezTo>
                  <a:cubicBezTo>
                    <a:pt x="12847" y="451"/>
                    <a:pt x="12847" y="455"/>
                    <a:pt x="12847" y="468"/>
                  </a:cubicBezTo>
                  <a:cubicBezTo>
                    <a:pt x="12847" y="487"/>
                    <a:pt x="12887" y="496"/>
                    <a:pt x="12951" y="496"/>
                  </a:cubicBezTo>
                  <a:cubicBezTo>
                    <a:pt x="13034" y="496"/>
                    <a:pt x="13157" y="481"/>
                    <a:pt x="13279" y="452"/>
                  </a:cubicBezTo>
                  <a:cubicBezTo>
                    <a:pt x="13279" y="439"/>
                    <a:pt x="13318" y="432"/>
                    <a:pt x="13372" y="432"/>
                  </a:cubicBezTo>
                  <a:cubicBezTo>
                    <a:pt x="13408" y="432"/>
                    <a:pt x="13452" y="435"/>
                    <a:pt x="13495" y="443"/>
                  </a:cubicBezTo>
                  <a:cubicBezTo>
                    <a:pt x="13567" y="440"/>
                    <a:pt x="13640" y="430"/>
                    <a:pt x="13712" y="415"/>
                  </a:cubicBezTo>
                  <a:cubicBezTo>
                    <a:pt x="13774" y="402"/>
                    <a:pt x="13801" y="397"/>
                    <a:pt x="13853" y="397"/>
                  </a:cubicBezTo>
                  <a:cubicBezTo>
                    <a:pt x="13891" y="397"/>
                    <a:pt x="13944" y="400"/>
                    <a:pt x="14038" y="405"/>
                  </a:cubicBezTo>
                  <a:cubicBezTo>
                    <a:pt x="14038" y="419"/>
                    <a:pt x="14083" y="423"/>
                    <a:pt x="14145" y="423"/>
                  </a:cubicBezTo>
                  <a:cubicBezTo>
                    <a:pt x="14178" y="423"/>
                    <a:pt x="14216" y="422"/>
                    <a:pt x="14254" y="421"/>
                  </a:cubicBezTo>
                  <a:cubicBezTo>
                    <a:pt x="14427" y="398"/>
                    <a:pt x="15226" y="368"/>
                    <a:pt x="15593" y="368"/>
                  </a:cubicBezTo>
                  <a:cubicBezTo>
                    <a:pt x="15684" y="368"/>
                    <a:pt x="15749" y="370"/>
                    <a:pt x="15771" y="374"/>
                  </a:cubicBezTo>
                  <a:cubicBezTo>
                    <a:pt x="15833" y="358"/>
                    <a:pt x="15896" y="348"/>
                    <a:pt x="15959" y="348"/>
                  </a:cubicBezTo>
                  <a:cubicBezTo>
                    <a:pt x="15968" y="348"/>
                    <a:pt x="15978" y="348"/>
                    <a:pt x="15987" y="349"/>
                  </a:cubicBezTo>
                  <a:cubicBezTo>
                    <a:pt x="16026" y="363"/>
                    <a:pt x="16065" y="370"/>
                    <a:pt x="16099" y="370"/>
                  </a:cubicBezTo>
                  <a:cubicBezTo>
                    <a:pt x="16159" y="370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8" y="307"/>
                    <a:pt x="16063" y="296"/>
                    <a:pt x="16140" y="296"/>
                  </a:cubicBezTo>
                  <a:cubicBezTo>
                    <a:pt x="16224" y="296"/>
                    <a:pt x="16313" y="310"/>
                    <a:pt x="16313" y="343"/>
                  </a:cubicBezTo>
                  <a:cubicBezTo>
                    <a:pt x="16365" y="363"/>
                    <a:pt x="16392" y="373"/>
                    <a:pt x="16418" y="373"/>
                  </a:cubicBezTo>
                  <a:cubicBezTo>
                    <a:pt x="16446" y="373"/>
                    <a:pt x="16473" y="362"/>
                    <a:pt x="16529" y="339"/>
                  </a:cubicBezTo>
                  <a:cubicBezTo>
                    <a:pt x="16585" y="316"/>
                    <a:pt x="16644" y="304"/>
                    <a:pt x="16703" y="304"/>
                  </a:cubicBezTo>
                  <a:cubicBezTo>
                    <a:pt x="16755" y="304"/>
                    <a:pt x="16806" y="313"/>
                    <a:pt x="16855" y="330"/>
                  </a:cubicBezTo>
                  <a:cubicBezTo>
                    <a:pt x="16855" y="352"/>
                    <a:pt x="16855" y="363"/>
                    <a:pt x="16868" y="363"/>
                  </a:cubicBezTo>
                  <a:cubicBezTo>
                    <a:pt x="16881" y="363"/>
                    <a:pt x="16908" y="352"/>
                    <a:pt x="16961" y="330"/>
                  </a:cubicBezTo>
                  <a:cubicBezTo>
                    <a:pt x="17090" y="279"/>
                    <a:pt x="17254" y="248"/>
                    <a:pt x="17368" y="248"/>
                  </a:cubicBezTo>
                  <a:cubicBezTo>
                    <a:pt x="17449" y="248"/>
                    <a:pt x="17505" y="264"/>
                    <a:pt x="17504" y="299"/>
                  </a:cubicBezTo>
                  <a:cubicBezTo>
                    <a:pt x="17504" y="337"/>
                    <a:pt x="17598" y="355"/>
                    <a:pt x="17697" y="355"/>
                  </a:cubicBezTo>
                  <a:cubicBezTo>
                    <a:pt x="17705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2"/>
                    <a:pt x="18355" y="357"/>
                    <a:pt x="18512" y="357"/>
                  </a:cubicBezTo>
                  <a:cubicBezTo>
                    <a:pt x="18646" y="357"/>
                    <a:pt x="18781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1"/>
                  </a:cubicBezTo>
                  <a:cubicBezTo>
                    <a:pt x="19221" y="346"/>
                    <a:pt x="19168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lnTo>
                    <a:pt x="19888" y="336"/>
                  </a:lnTo>
                  <a:cubicBezTo>
                    <a:pt x="19995" y="336"/>
                    <a:pt x="20105" y="314"/>
                    <a:pt x="20105" y="292"/>
                  </a:cubicBezTo>
                  <a:cubicBezTo>
                    <a:pt x="20171" y="318"/>
                    <a:pt x="20281" y="336"/>
                    <a:pt x="20408" y="336"/>
                  </a:cubicBezTo>
                  <a:cubicBezTo>
                    <a:pt x="20483" y="336"/>
                    <a:pt x="20565" y="330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10" y="316"/>
                  </a:cubicBezTo>
                  <a:cubicBezTo>
                    <a:pt x="20967" y="316"/>
                    <a:pt x="21026" y="308"/>
                    <a:pt x="21082" y="296"/>
                  </a:cubicBezTo>
                  <a:cubicBezTo>
                    <a:pt x="21114" y="289"/>
                    <a:pt x="21145" y="286"/>
                    <a:pt x="21177" y="286"/>
                  </a:cubicBezTo>
                  <a:cubicBezTo>
                    <a:pt x="21253" y="286"/>
                    <a:pt x="21330" y="302"/>
                    <a:pt x="21405" y="318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8"/>
                    <a:pt x="21841" y="299"/>
                    <a:pt x="21950" y="277"/>
                  </a:cubicBezTo>
                  <a:cubicBezTo>
                    <a:pt x="21981" y="271"/>
                    <a:pt x="22012" y="269"/>
                    <a:pt x="22038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1"/>
                    <a:pt x="22057" y="321"/>
                    <a:pt x="22270" y="339"/>
                  </a:cubicBezTo>
                  <a:cubicBezTo>
                    <a:pt x="22297" y="339"/>
                    <a:pt x="22332" y="340"/>
                    <a:pt x="22367" y="340"/>
                  </a:cubicBezTo>
                  <a:cubicBezTo>
                    <a:pt x="22474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7"/>
                    <a:pt x="23590" y="337"/>
                    <a:pt x="23598" y="337"/>
                  </a:cubicBezTo>
                  <a:cubicBezTo>
                    <a:pt x="23697" y="337"/>
                    <a:pt x="23798" y="321"/>
                    <a:pt x="23900" y="321"/>
                  </a:cubicBezTo>
                  <a:cubicBezTo>
                    <a:pt x="23972" y="321"/>
                    <a:pt x="24044" y="314"/>
                    <a:pt x="24116" y="305"/>
                  </a:cubicBezTo>
                  <a:cubicBezTo>
                    <a:pt x="24226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1"/>
                    <a:pt x="24546" y="361"/>
                    <a:pt x="24561" y="361"/>
                  </a:cubicBezTo>
                  <a:cubicBezTo>
                    <a:pt x="24575" y="361"/>
                    <a:pt x="24603" y="352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9" y="319"/>
                    <a:pt x="24837" y="325"/>
                    <a:pt x="24874" y="336"/>
                  </a:cubicBezTo>
                  <a:cubicBezTo>
                    <a:pt x="24873" y="348"/>
                    <a:pt x="24903" y="354"/>
                    <a:pt x="24932" y="354"/>
                  </a:cubicBezTo>
                  <a:cubicBezTo>
                    <a:pt x="24957" y="354"/>
                    <a:pt x="24981" y="350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1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90" y="296"/>
                    <a:pt x="25717" y="287"/>
                    <a:pt x="25731" y="287"/>
                  </a:cubicBezTo>
                  <a:cubicBezTo>
                    <a:pt x="25745" y="287"/>
                    <a:pt x="25744" y="297"/>
                    <a:pt x="25742" y="318"/>
                  </a:cubicBezTo>
                  <a:cubicBezTo>
                    <a:pt x="25797" y="342"/>
                    <a:pt x="25855" y="354"/>
                    <a:pt x="25913" y="354"/>
                  </a:cubicBezTo>
                  <a:cubicBezTo>
                    <a:pt x="25966" y="354"/>
                    <a:pt x="26018" y="345"/>
                    <a:pt x="26068" y="327"/>
                  </a:cubicBezTo>
                  <a:cubicBezTo>
                    <a:pt x="26100" y="323"/>
                    <a:pt x="26131" y="320"/>
                    <a:pt x="26163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2" y="350"/>
                    <a:pt x="26779" y="375"/>
                    <a:pt x="26952" y="375"/>
                  </a:cubicBezTo>
                  <a:cubicBezTo>
                    <a:pt x="27034" y="375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2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58" y="408"/>
                    <a:pt x="28592" y="399"/>
                    <a:pt x="28622" y="399"/>
                  </a:cubicBezTo>
                  <a:cubicBezTo>
                    <a:pt x="28646" y="399"/>
                    <a:pt x="28668" y="405"/>
                    <a:pt x="28666" y="415"/>
                  </a:cubicBezTo>
                  <a:cubicBezTo>
                    <a:pt x="28773" y="437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6" y="440"/>
                    <a:pt x="29061" y="449"/>
                    <a:pt x="29009" y="449"/>
                  </a:cubicBezTo>
                  <a:cubicBezTo>
                    <a:pt x="29004" y="449"/>
                    <a:pt x="28999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9" y="465"/>
                    <a:pt x="29099" y="452"/>
                  </a:cubicBezTo>
                  <a:lnTo>
                    <a:pt x="29315" y="462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90" y="461"/>
                    <a:pt x="29425" y="446"/>
                  </a:cubicBezTo>
                  <a:cubicBezTo>
                    <a:pt x="29427" y="426"/>
                    <a:pt x="29428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8" y="401"/>
                  </a:cubicBezTo>
                  <a:cubicBezTo>
                    <a:pt x="29579" y="401"/>
                    <a:pt x="29606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4" y="430"/>
                    <a:pt x="29534" y="452"/>
                    <a:pt x="29641" y="455"/>
                  </a:cubicBezTo>
                  <a:cubicBezTo>
                    <a:pt x="29750" y="462"/>
                    <a:pt x="29747" y="484"/>
                    <a:pt x="29747" y="484"/>
                  </a:cubicBezTo>
                  <a:cubicBezTo>
                    <a:pt x="29679" y="505"/>
                    <a:pt x="29823" y="513"/>
                    <a:pt x="29967" y="513"/>
                  </a:cubicBezTo>
                  <a:cubicBezTo>
                    <a:pt x="30054" y="513"/>
                    <a:pt x="30142" y="510"/>
                    <a:pt x="30183" y="506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5" y="485"/>
                    <a:pt x="30507" y="497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1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77"/>
                  </a:lnTo>
                  <a:cubicBezTo>
                    <a:pt x="31010" y="537"/>
                    <a:pt x="31033" y="557"/>
                    <a:pt x="31133" y="557"/>
                  </a:cubicBezTo>
                  <a:cubicBezTo>
                    <a:pt x="31186" y="557"/>
                    <a:pt x="31260" y="552"/>
                    <a:pt x="31374" y="543"/>
                  </a:cubicBezTo>
                  <a:cubicBezTo>
                    <a:pt x="31461" y="539"/>
                    <a:pt x="31513" y="537"/>
                    <a:pt x="31545" y="537"/>
                  </a:cubicBezTo>
                  <a:cubicBezTo>
                    <a:pt x="31593" y="537"/>
                    <a:pt x="31592" y="542"/>
                    <a:pt x="31590" y="556"/>
                  </a:cubicBezTo>
                  <a:cubicBezTo>
                    <a:pt x="31590" y="574"/>
                    <a:pt x="31697" y="581"/>
                    <a:pt x="32022" y="603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6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3" y="653"/>
                    <a:pt x="32846" y="653"/>
                  </a:cubicBezTo>
                  <a:cubicBezTo>
                    <a:pt x="32909" y="653"/>
                    <a:pt x="32946" y="639"/>
                    <a:pt x="32891" y="612"/>
                  </a:cubicBezTo>
                  <a:lnTo>
                    <a:pt x="32891" y="612"/>
                  </a:lnTo>
                  <a:lnTo>
                    <a:pt x="33107" y="625"/>
                  </a:lnTo>
                  <a:lnTo>
                    <a:pt x="33107" y="647"/>
                  </a:lnTo>
                  <a:cubicBezTo>
                    <a:pt x="33104" y="668"/>
                    <a:pt x="33320" y="675"/>
                    <a:pt x="34185" y="741"/>
                  </a:cubicBezTo>
                  <a:cubicBezTo>
                    <a:pt x="34766" y="782"/>
                    <a:pt x="35038" y="802"/>
                    <a:pt x="35164" y="802"/>
                  </a:cubicBezTo>
                  <a:cubicBezTo>
                    <a:pt x="35249" y="802"/>
                    <a:pt x="35268" y="793"/>
                    <a:pt x="35269" y="775"/>
                  </a:cubicBezTo>
                  <a:cubicBezTo>
                    <a:pt x="35317" y="762"/>
                    <a:pt x="35364" y="755"/>
                    <a:pt x="35402" y="755"/>
                  </a:cubicBezTo>
                  <a:cubicBezTo>
                    <a:pt x="35454" y="755"/>
                    <a:pt x="35489" y="767"/>
                    <a:pt x="35485" y="791"/>
                  </a:cubicBezTo>
                  <a:cubicBezTo>
                    <a:pt x="35485" y="808"/>
                    <a:pt x="35547" y="828"/>
                    <a:pt x="35576" y="828"/>
                  </a:cubicBezTo>
                  <a:cubicBezTo>
                    <a:pt x="35585" y="828"/>
                    <a:pt x="35591" y="826"/>
                    <a:pt x="35592" y="822"/>
                  </a:cubicBezTo>
                  <a:cubicBezTo>
                    <a:pt x="35702" y="828"/>
                    <a:pt x="35808" y="844"/>
                    <a:pt x="35915" y="866"/>
                  </a:cubicBezTo>
                  <a:cubicBezTo>
                    <a:pt x="36099" y="904"/>
                    <a:pt x="36213" y="917"/>
                    <a:pt x="36278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7" y="881"/>
                    <a:pt x="36299" y="874"/>
                    <a:pt x="36309" y="874"/>
                  </a:cubicBezTo>
                  <a:cubicBezTo>
                    <a:pt x="36325" y="874"/>
                    <a:pt x="36390" y="892"/>
                    <a:pt x="36454" y="910"/>
                  </a:cubicBezTo>
                  <a:cubicBezTo>
                    <a:pt x="36538" y="935"/>
                    <a:pt x="36620" y="959"/>
                    <a:pt x="36653" y="959"/>
                  </a:cubicBezTo>
                  <a:cubicBezTo>
                    <a:pt x="36661" y="959"/>
                    <a:pt x="36666" y="958"/>
                    <a:pt x="36667" y="954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8"/>
                  </a:cubicBezTo>
                  <a:lnTo>
                    <a:pt x="37635" y="1082"/>
                  </a:lnTo>
                  <a:cubicBezTo>
                    <a:pt x="37636" y="1079"/>
                    <a:pt x="37644" y="1077"/>
                    <a:pt x="37658" y="1077"/>
                  </a:cubicBezTo>
                  <a:cubicBezTo>
                    <a:pt x="37718" y="1077"/>
                    <a:pt x="37891" y="1108"/>
                    <a:pt x="38064" y="1151"/>
                  </a:cubicBezTo>
                  <a:cubicBezTo>
                    <a:pt x="38274" y="1201"/>
                    <a:pt x="38378" y="1236"/>
                    <a:pt x="38372" y="1255"/>
                  </a:cubicBezTo>
                  <a:cubicBezTo>
                    <a:pt x="38356" y="1253"/>
                    <a:pt x="38345" y="1253"/>
                    <a:pt x="38338" y="1253"/>
                  </a:cubicBezTo>
                  <a:cubicBezTo>
                    <a:pt x="38293" y="1253"/>
                    <a:pt x="38395" y="1278"/>
                    <a:pt x="38578" y="1323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9"/>
                    <a:pt x="38913" y="1409"/>
                  </a:cubicBezTo>
                  <a:cubicBezTo>
                    <a:pt x="38950" y="1409"/>
                    <a:pt x="39037" y="1437"/>
                    <a:pt x="39114" y="1486"/>
                  </a:cubicBezTo>
                  <a:lnTo>
                    <a:pt x="39102" y="1502"/>
                  </a:lnTo>
                  <a:lnTo>
                    <a:pt x="39080" y="1537"/>
                  </a:lnTo>
                  <a:cubicBezTo>
                    <a:pt x="39167" y="1589"/>
                    <a:pt x="39240" y="1657"/>
                    <a:pt x="39263" y="1657"/>
                  </a:cubicBezTo>
                  <a:cubicBezTo>
                    <a:pt x="39265" y="1657"/>
                    <a:pt x="39267" y="1657"/>
                    <a:pt x="39268" y="1656"/>
                  </a:cubicBezTo>
                  <a:cubicBezTo>
                    <a:pt x="39302" y="1703"/>
                    <a:pt x="39337" y="1747"/>
                    <a:pt x="39374" y="1806"/>
                  </a:cubicBezTo>
                  <a:cubicBezTo>
                    <a:pt x="39425" y="1881"/>
                    <a:pt x="39446" y="1969"/>
                    <a:pt x="39443" y="2060"/>
                  </a:cubicBezTo>
                  <a:cubicBezTo>
                    <a:pt x="39412" y="2298"/>
                    <a:pt x="39199" y="2427"/>
                    <a:pt x="39121" y="2499"/>
                  </a:cubicBezTo>
                  <a:cubicBezTo>
                    <a:pt x="39064" y="2514"/>
                    <a:pt x="38886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5"/>
                  </a:cubicBezTo>
                  <a:cubicBezTo>
                    <a:pt x="38061" y="2823"/>
                    <a:pt x="38045" y="2821"/>
                    <a:pt x="38030" y="2821"/>
                  </a:cubicBezTo>
                  <a:cubicBezTo>
                    <a:pt x="37973" y="2821"/>
                    <a:pt x="37915" y="2835"/>
                    <a:pt x="37864" y="2859"/>
                  </a:cubicBezTo>
                  <a:cubicBezTo>
                    <a:pt x="37794" y="2879"/>
                    <a:pt x="37724" y="2889"/>
                    <a:pt x="37653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7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61" y="3085"/>
                    <a:pt x="36209" y="3090"/>
                    <a:pt x="36186" y="3090"/>
                  </a:cubicBezTo>
                  <a:cubicBezTo>
                    <a:pt x="36156" y="3090"/>
                    <a:pt x="36182" y="3081"/>
                    <a:pt x="36244" y="3075"/>
                  </a:cubicBezTo>
                  <a:cubicBezTo>
                    <a:pt x="36460" y="3041"/>
                    <a:pt x="36350" y="3047"/>
                    <a:pt x="36244" y="3035"/>
                  </a:cubicBezTo>
                  <a:cubicBezTo>
                    <a:pt x="36214" y="3031"/>
                    <a:pt x="36176" y="3030"/>
                    <a:pt x="36135" y="3030"/>
                  </a:cubicBezTo>
                  <a:cubicBezTo>
                    <a:pt x="36025" y="3030"/>
                    <a:pt x="35889" y="3039"/>
                    <a:pt x="35811" y="3044"/>
                  </a:cubicBezTo>
                  <a:lnTo>
                    <a:pt x="35376" y="3075"/>
                  </a:lnTo>
                  <a:cubicBezTo>
                    <a:pt x="35053" y="3075"/>
                    <a:pt x="34943" y="3082"/>
                    <a:pt x="34943" y="3100"/>
                  </a:cubicBezTo>
                  <a:cubicBezTo>
                    <a:pt x="34944" y="3109"/>
                    <a:pt x="34944" y="3116"/>
                    <a:pt x="34945" y="3122"/>
                  </a:cubicBezTo>
                  <a:lnTo>
                    <a:pt x="34945" y="3122"/>
                  </a:lnTo>
                  <a:cubicBezTo>
                    <a:pt x="34924" y="3116"/>
                    <a:pt x="34869" y="3114"/>
                    <a:pt x="34794" y="3114"/>
                  </a:cubicBezTo>
                  <a:cubicBezTo>
                    <a:pt x="34441" y="3114"/>
                    <a:pt x="33627" y="3165"/>
                    <a:pt x="33539" y="3204"/>
                  </a:cubicBezTo>
                  <a:lnTo>
                    <a:pt x="33539" y="3182"/>
                  </a:lnTo>
                  <a:cubicBezTo>
                    <a:pt x="33538" y="3171"/>
                    <a:pt x="33513" y="3167"/>
                    <a:pt x="33463" y="3167"/>
                  </a:cubicBezTo>
                  <a:cubicBezTo>
                    <a:pt x="33409" y="3167"/>
                    <a:pt x="33326" y="3172"/>
                    <a:pt x="33213" y="3179"/>
                  </a:cubicBezTo>
                  <a:cubicBezTo>
                    <a:pt x="33104" y="3185"/>
                    <a:pt x="32671" y="3223"/>
                    <a:pt x="32345" y="3235"/>
                  </a:cubicBezTo>
                  <a:cubicBezTo>
                    <a:pt x="31913" y="3257"/>
                    <a:pt x="31587" y="3266"/>
                    <a:pt x="31587" y="3288"/>
                  </a:cubicBezTo>
                  <a:cubicBezTo>
                    <a:pt x="31558" y="3289"/>
                    <a:pt x="31536" y="3290"/>
                    <a:pt x="31521" y="3290"/>
                  </a:cubicBezTo>
                  <a:cubicBezTo>
                    <a:pt x="31480" y="3290"/>
                    <a:pt x="31480" y="3285"/>
                    <a:pt x="31480" y="3270"/>
                  </a:cubicBezTo>
                  <a:cubicBezTo>
                    <a:pt x="31547" y="3254"/>
                    <a:pt x="31533" y="3249"/>
                    <a:pt x="31486" y="3249"/>
                  </a:cubicBezTo>
                  <a:cubicBezTo>
                    <a:pt x="31456" y="3249"/>
                    <a:pt x="31413" y="3251"/>
                    <a:pt x="31371" y="3254"/>
                  </a:cubicBezTo>
                  <a:cubicBezTo>
                    <a:pt x="31264" y="3257"/>
                    <a:pt x="31264" y="3276"/>
                    <a:pt x="31264" y="3298"/>
                  </a:cubicBezTo>
                  <a:cubicBezTo>
                    <a:pt x="31264" y="3311"/>
                    <a:pt x="31227" y="3317"/>
                    <a:pt x="31153" y="3317"/>
                  </a:cubicBezTo>
                  <a:cubicBezTo>
                    <a:pt x="31100" y="3317"/>
                    <a:pt x="31028" y="3314"/>
                    <a:pt x="30938" y="3307"/>
                  </a:cubicBezTo>
                  <a:cubicBezTo>
                    <a:pt x="30856" y="3304"/>
                    <a:pt x="30774" y="3303"/>
                    <a:pt x="30692" y="3303"/>
                  </a:cubicBezTo>
                  <a:cubicBezTo>
                    <a:pt x="30485" y="3303"/>
                    <a:pt x="30277" y="3312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7"/>
                  </a:cubicBezTo>
                  <a:cubicBezTo>
                    <a:pt x="29775" y="3304"/>
                    <a:pt x="29695" y="3298"/>
                    <a:pt x="29615" y="3298"/>
                  </a:cubicBezTo>
                  <a:cubicBezTo>
                    <a:pt x="29514" y="3298"/>
                    <a:pt x="29412" y="3308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4" y="3298"/>
                    <a:pt x="29118" y="3286"/>
                    <a:pt x="29087" y="3286"/>
                  </a:cubicBezTo>
                  <a:cubicBezTo>
                    <a:pt x="29063" y="3286"/>
                    <a:pt x="29036" y="3293"/>
                    <a:pt x="28989" y="3310"/>
                  </a:cubicBezTo>
                  <a:cubicBezTo>
                    <a:pt x="28837" y="3325"/>
                    <a:pt x="28686" y="3332"/>
                    <a:pt x="28535" y="3332"/>
                  </a:cubicBezTo>
                  <a:cubicBezTo>
                    <a:pt x="28433" y="3332"/>
                    <a:pt x="28332" y="3329"/>
                    <a:pt x="28231" y="3323"/>
                  </a:cubicBezTo>
                  <a:cubicBezTo>
                    <a:pt x="28121" y="3323"/>
                    <a:pt x="28014" y="3323"/>
                    <a:pt x="28011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8"/>
                    <a:pt x="27768" y="3383"/>
                    <a:pt x="27741" y="3383"/>
                  </a:cubicBezTo>
                  <a:cubicBezTo>
                    <a:pt x="27714" y="3383"/>
                    <a:pt x="27687" y="3378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6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4"/>
                  </a:lnTo>
                  <a:cubicBezTo>
                    <a:pt x="25166" y="3364"/>
                    <a:pt x="25084" y="3367"/>
                    <a:pt x="25084" y="3376"/>
                  </a:cubicBezTo>
                  <a:cubicBezTo>
                    <a:pt x="25050" y="3385"/>
                    <a:pt x="25014" y="3390"/>
                    <a:pt x="24979" y="3390"/>
                  </a:cubicBezTo>
                  <a:cubicBezTo>
                    <a:pt x="24941" y="3390"/>
                    <a:pt x="24904" y="3384"/>
                    <a:pt x="24868" y="3373"/>
                  </a:cubicBezTo>
                  <a:cubicBezTo>
                    <a:pt x="24775" y="3357"/>
                    <a:pt x="24680" y="3347"/>
                    <a:pt x="24584" y="3347"/>
                  </a:cubicBezTo>
                  <a:cubicBezTo>
                    <a:pt x="24570" y="3347"/>
                    <a:pt x="24556" y="3347"/>
                    <a:pt x="24542" y="3348"/>
                  </a:cubicBezTo>
                  <a:cubicBezTo>
                    <a:pt x="24436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6" y="3334"/>
                    <a:pt x="24220" y="3341"/>
                    <a:pt x="24166" y="3341"/>
                  </a:cubicBezTo>
                  <a:cubicBezTo>
                    <a:pt x="24147" y="3341"/>
                    <a:pt x="24128" y="3340"/>
                    <a:pt x="24110" y="3338"/>
                  </a:cubicBezTo>
                  <a:cubicBezTo>
                    <a:pt x="24111" y="3327"/>
                    <a:pt x="24080" y="3321"/>
                    <a:pt x="24033" y="3321"/>
                  </a:cubicBezTo>
                  <a:cubicBezTo>
                    <a:pt x="23994" y="3321"/>
                    <a:pt x="23944" y="3325"/>
                    <a:pt x="23893" y="3332"/>
                  </a:cubicBezTo>
                  <a:cubicBezTo>
                    <a:pt x="23840" y="3352"/>
                    <a:pt x="23812" y="3362"/>
                    <a:pt x="23798" y="3362"/>
                  </a:cubicBezTo>
                  <a:cubicBezTo>
                    <a:pt x="23784" y="3362"/>
                    <a:pt x="23784" y="3351"/>
                    <a:pt x="23784" y="3329"/>
                  </a:cubicBezTo>
                  <a:cubicBezTo>
                    <a:pt x="23786" y="3315"/>
                    <a:pt x="23609" y="3296"/>
                    <a:pt x="23561" y="3296"/>
                  </a:cubicBezTo>
                  <a:cubicBezTo>
                    <a:pt x="23544" y="3296"/>
                    <a:pt x="23543" y="3298"/>
                    <a:pt x="23571" y="3304"/>
                  </a:cubicBezTo>
                  <a:cubicBezTo>
                    <a:pt x="23567" y="3326"/>
                    <a:pt x="23351" y="3320"/>
                    <a:pt x="23242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6" y="3315"/>
                    <a:pt x="22244" y="3320"/>
                    <a:pt x="22220" y="3320"/>
                  </a:cubicBezTo>
                  <a:cubicBezTo>
                    <a:pt x="22190" y="3320"/>
                    <a:pt x="22157" y="3313"/>
                    <a:pt x="22157" y="3301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80"/>
                    <a:pt x="21898" y="3281"/>
                    <a:pt x="21883" y="3281"/>
                  </a:cubicBezTo>
                  <a:cubicBezTo>
                    <a:pt x="21835" y="3281"/>
                    <a:pt x="21835" y="3264"/>
                    <a:pt x="21838" y="3248"/>
                  </a:cubicBezTo>
                  <a:cubicBezTo>
                    <a:pt x="21947" y="3232"/>
                    <a:pt x="21838" y="3229"/>
                    <a:pt x="21621" y="3219"/>
                  </a:cubicBezTo>
                  <a:cubicBezTo>
                    <a:pt x="21592" y="3224"/>
                    <a:pt x="21540" y="3225"/>
                    <a:pt x="21474" y="3225"/>
                  </a:cubicBezTo>
                  <a:cubicBezTo>
                    <a:pt x="21289" y="3225"/>
                    <a:pt x="20993" y="3212"/>
                    <a:pt x="20753" y="3201"/>
                  </a:cubicBezTo>
                  <a:cubicBezTo>
                    <a:pt x="20554" y="3191"/>
                    <a:pt x="20414" y="3187"/>
                    <a:pt x="20304" y="3187"/>
                  </a:cubicBezTo>
                  <a:cubicBezTo>
                    <a:pt x="20116" y="3187"/>
                    <a:pt x="20021" y="3200"/>
                    <a:pt x="19882" y="3219"/>
                  </a:cubicBezTo>
                  <a:lnTo>
                    <a:pt x="19769" y="3254"/>
                  </a:lnTo>
                  <a:lnTo>
                    <a:pt x="19772" y="3213"/>
                  </a:lnTo>
                  <a:cubicBezTo>
                    <a:pt x="19776" y="3191"/>
                    <a:pt x="19672" y="3144"/>
                    <a:pt x="19672" y="3144"/>
                  </a:cubicBezTo>
                  <a:cubicBezTo>
                    <a:pt x="19659" y="3143"/>
                    <a:pt x="19648" y="3143"/>
                    <a:pt x="19638" y="3143"/>
                  </a:cubicBezTo>
                  <a:cubicBezTo>
                    <a:pt x="19562" y="3143"/>
                    <a:pt x="19562" y="3162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91" y="3138"/>
                    <a:pt x="18995" y="3127"/>
                    <a:pt x="18914" y="3127"/>
                  </a:cubicBezTo>
                  <a:cubicBezTo>
                    <a:pt x="18874" y="3127"/>
                    <a:pt x="18838" y="3130"/>
                    <a:pt x="18801" y="3135"/>
                  </a:cubicBezTo>
                  <a:cubicBezTo>
                    <a:pt x="18694" y="3132"/>
                    <a:pt x="18585" y="3116"/>
                    <a:pt x="18478" y="3094"/>
                  </a:cubicBezTo>
                  <a:cubicBezTo>
                    <a:pt x="18439" y="3092"/>
                    <a:pt x="18414" y="3090"/>
                    <a:pt x="18399" y="3090"/>
                  </a:cubicBezTo>
                  <a:cubicBezTo>
                    <a:pt x="18371" y="3090"/>
                    <a:pt x="18370" y="3095"/>
                    <a:pt x="18368" y="3107"/>
                  </a:cubicBezTo>
                  <a:cubicBezTo>
                    <a:pt x="18368" y="3116"/>
                    <a:pt x="18350" y="3120"/>
                    <a:pt x="18322" y="3120"/>
                  </a:cubicBezTo>
                  <a:cubicBezTo>
                    <a:pt x="18280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5"/>
                    <a:pt x="17660" y="3055"/>
                  </a:cubicBezTo>
                  <a:cubicBezTo>
                    <a:pt x="17618" y="3055"/>
                    <a:pt x="17561" y="3050"/>
                    <a:pt x="17504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9" y="3040"/>
                    <a:pt x="17178" y="3044"/>
                  </a:cubicBezTo>
                  <a:cubicBezTo>
                    <a:pt x="17068" y="3035"/>
                    <a:pt x="16961" y="3025"/>
                    <a:pt x="16961" y="3025"/>
                  </a:cubicBezTo>
                  <a:cubicBezTo>
                    <a:pt x="16888" y="3017"/>
                    <a:pt x="16914" y="3013"/>
                    <a:pt x="16971" y="3013"/>
                  </a:cubicBezTo>
                  <a:cubicBezTo>
                    <a:pt x="16999" y="3013"/>
                    <a:pt x="17036" y="3014"/>
                    <a:pt x="17071" y="3016"/>
                  </a:cubicBezTo>
                  <a:lnTo>
                    <a:pt x="16965" y="2984"/>
                  </a:lnTo>
                  <a:cubicBezTo>
                    <a:pt x="16748" y="2962"/>
                    <a:pt x="16642" y="2941"/>
                    <a:pt x="16529" y="2937"/>
                  </a:cubicBezTo>
                  <a:cubicBezTo>
                    <a:pt x="16489" y="2944"/>
                    <a:pt x="16463" y="2947"/>
                    <a:pt x="16446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9" y="2887"/>
                    <a:pt x="16328" y="2840"/>
                    <a:pt x="16222" y="2818"/>
                  </a:cubicBezTo>
                  <a:cubicBezTo>
                    <a:pt x="16169" y="2812"/>
                    <a:pt x="16118" y="2796"/>
                    <a:pt x="16071" y="2771"/>
                  </a:cubicBezTo>
                  <a:cubicBezTo>
                    <a:pt x="16037" y="2746"/>
                    <a:pt x="16018" y="2721"/>
                    <a:pt x="16024" y="2712"/>
                  </a:cubicBezTo>
                  <a:lnTo>
                    <a:pt x="16024" y="2712"/>
                  </a:lnTo>
                  <a:cubicBezTo>
                    <a:pt x="16057" y="2720"/>
                    <a:pt x="16080" y="2726"/>
                    <a:pt x="16089" y="2726"/>
                  </a:cubicBezTo>
                  <a:cubicBezTo>
                    <a:pt x="16096" y="2726"/>
                    <a:pt x="16094" y="2722"/>
                    <a:pt x="16078" y="2712"/>
                  </a:cubicBezTo>
                  <a:cubicBezTo>
                    <a:pt x="16049" y="2680"/>
                    <a:pt x="15927" y="2662"/>
                    <a:pt x="15799" y="2467"/>
                  </a:cubicBezTo>
                  <a:cubicBezTo>
                    <a:pt x="15771" y="2401"/>
                    <a:pt x="15764" y="2329"/>
                    <a:pt x="15777" y="2260"/>
                  </a:cubicBezTo>
                  <a:cubicBezTo>
                    <a:pt x="15796" y="2173"/>
                    <a:pt x="15843" y="2094"/>
                    <a:pt x="15908" y="2032"/>
                  </a:cubicBezTo>
                  <a:cubicBezTo>
                    <a:pt x="16043" y="1909"/>
                    <a:pt x="16206" y="1819"/>
                    <a:pt x="16382" y="1772"/>
                  </a:cubicBezTo>
                  <a:cubicBezTo>
                    <a:pt x="16545" y="1725"/>
                    <a:pt x="16714" y="1693"/>
                    <a:pt x="16883" y="1681"/>
                  </a:cubicBezTo>
                  <a:cubicBezTo>
                    <a:pt x="16933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2" y="1651"/>
                    <a:pt x="17277" y="1644"/>
                    <a:pt x="17572" y="1624"/>
                  </a:cubicBezTo>
                  <a:cubicBezTo>
                    <a:pt x="17895" y="1621"/>
                    <a:pt x="18112" y="1587"/>
                    <a:pt x="18221" y="1562"/>
                  </a:cubicBezTo>
                  <a:lnTo>
                    <a:pt x="18221" y="1562"/>
                  </a:lnTo>
                  <a:lnTo>
                    <a:pt x="18005" y="1574"/>
                  </a:lnTo>
                  <a:cubicBezTo>
                    <a:pt x="18003" y="1541"/>
                    <a:pt x="18063" y="1530"/>
                    <a:pt x="18183" y="1530"/>
                  </a:cubicBezTo>
                  <a:cubicBezTo>
                    <a:pt x="18225" y="1530"/>
                    <a:pt x="18273" y="1531"/>
                    <a:pt x="18328" y="1533"/>
                  </a:cubicBezTo>
                  <a:cubicBezTo>
                    <a:pt x="18341" y="1533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2" y="1598"/>
                    <a:pt x="18598" y="1598"/>
                  </a:cubicBezTo>
                  <a:cubicBezTo>
                    <a:pt x="18616" y="1598"/>
                    <a:pt x="18635" y="1597"/>
                    <a:pt x="18654" y="1596"/>
                  </a:cubicBezTo>
                  <a:cubicBezTo>
                    <a:pt x="18763" y="1590"/>
                    <a:pt x="18870" y="1584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80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5"/>
                    <a:pt x="19590" y="1485"/>
                  </a:cubicBezTo>
                  <a:cubicBezTo>
                    <a:pt x="19639" y="1485"/>
                    <a:pt x="19689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5" y="1540"/>
                    <a:pt x="19845" y="1540"/>
                  </a:cubicBezTo>
                  <a:cubicBezTo>
                    <a:pt x="19954" y="1537"/>
                    <a:pt x="19954" y="1515"/>
                    <a:pt x="19954" y="1515"/>
                  </a:cubicBezTo>
                  <a:cubicBezTo>
                    <a:pt x="19992" y="1508"/>
                    <a:pt x="20026" y="1505"/>
                    <a:pt x="20067" y="1505"/>
                  </a:cubicBezTo>
                  <a:lnTo>
                    <a:pt x="20365" y="1490"/>
                  </a:lnTo>
                  <a:cubicBezTo>
                    <a:pt x="20612" y="1474"/>
                    <a:pt x="20948" y="1464"/>
                    <a:pt x="21295" y="1455"/>
                  </a:cubicBezTo>
                  <a:cubicBezTo>
                    <a:pt x="21985" y="1436"/>
                    <a:pt x="22718" y="1430"/>
                    <a:pt x="22878" y="1430"/>
                  </a:cubicBezTo>
                  <a:cubicBezTo>
                    <a:pt x="22986" y="1441"/>
                    <a:pt x="23122" y="1446"/>
                    <a:pt x="23217" y="1446"/>
                  </a:cubicBezTo>
                  <a:cubicBezTo>
                    <a:pt x="23312" y="1446"/>
                    <a:pt x="23367" y="1441"/>
                    <a:pt x="23314" y="1430"/>
                  </a:cubicBezTo>
                  <a:cubicBezTo>
                    <a:pt x="23314" y="1421"/>
                    <a:pt x="23448" y="1414"/>
                    <a:pt x="23665" y="1414"/>
                  </a:cubicBezTo>
                  <a:lnTo>
                    <a:pt x="24508" y="1421"/>
                  </a:lnTo>
                  <a:lnTo>
                    <a:pt x="25441" y="1436"/>
                  </a:lnTo>
                  <a:cubicBezTo>
                    <a:pt x="25524" y="1438"/>
                    <a:pt x="25594" y="1440"/>
                    <a:pt x="25650" y="1440"/>
                  </a:cubicBezTo>
                  <a:cubicBezTo>
                    <a:pt x="25752" y="1440"/>
                    <a:pt x="25808" y="1436"/>
                    <a:pt x="25808" y="1430"/>
                  </a:cubicBezTo>
                  <a:lnTo>
                    <a:pt x="26134" y="1439"/>
                  </a:lnTo>
                  <a:cubicBezTo>
                    <a:pt x="26194" y="1441"/>
                    <a:pt x="26254" y="1442"/>
                    <a:pt x="26312" y="1442"/>
                  </a:cubicBezTo>
                  <a:cubicBezTo>
                    <a:pt x="26405" y="1442"/>
                    <a:pt x="26493" y="1440"/>
                    <a:pt x="26564" y="1440"/>
                  </a:cubicBezTo>
                  <a:cubicBezTo>
                    <a:pt x="26609" y="1440"/>
                    <a:pt x="26647" y="1441"/>
                    <a:pt x="26676" y="1443"/>
                  </a:cubicBezTo>
                  <a:cubicBezTo>
                    <a:pt x="26727" y="1435"/>
                    <a:pt x="26777" y="1432"/>
                    <a:pt x="26806" y="1432"/>
                  </a:cubicBezTo>
                  <a:cubicBezTo>
                    <a:pt x="26841" y="1432"/>
                    <a:pt x="26846" y="1437"/>
                    <a:pt x="26786" y="1446"/>
                  </a:cubicBezTo>
                  <a:cubicBezTo>
                    <a:pt x="26783" y="1468"/>
                    <a:pt x="26783" y="1486"/>
                    <a:pt x="26889" y="1493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9" y="1445"/>
                  </a:cubicBezTo>
                  <a:cubicBezTo>
                    <a:pt x="27207" y="1445"/>
                    <a:pt x="27221" y="1446"/>
                    <a:pt x="27221" y="1446"/>
                  </a:cubicBezTo>
                  <a:cubicBezTo>
                    <a:pt x="27328" y="1449"/>
                    <a:pt x="27328" y="1449"/>
                    <a:pt x="27328" y="1471"/>
                  </a:cubicBezTo>
                  <a:cubicBezTo>
                    <a:pt x="27325" y="1493"/>
                    <a:pt x="27325" y="1511"/>
                    <a:pt x="27325" y="1511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7" y="1587"/>
                    <a:pt x="27725" y="1587"/>
                  </a:cubicBezTo>
                  <a:cubicBezTo>
                    <a:pt x="27764" y="1587"/>
                    <a:pt x="27813" y="1579"/>
                    <a:pt x="27864" y="1562"/>
                  </a:cubicBezTo>
                  <a:lnTo>
                    <a:pt x="28083" y="1555"/>
                  </a:lnTo>
                  <a:cubicBezTo>
                    <a:pt x="28127" y="1575"/>
                    <a:pt x="28190" y="1582"/>
                    <a:pt x="28257" y="1582"/>
                  </a:cubicBezTo>
                  <a:cubicBezTo>
                    <a:pt x="28351" y="1582"/>
                    <a:pt x="28452" y="1569"/>
                    <a:pt x="28516" y="1562"/>
                  </a:cubicBezTo>
                  <a:cubicBezTo>
                    <a:pt x="28577" y="1590"/>
                    <a:pt x="28643" y="1604"/>
                    <a:pt x="28709" y="1604"/>
                  </a:cubicBezTo>
                  <a:cubicBezTo>
                    <a:pt x="28754" y="1604"/>
                    <a:pt x="28799" y="1598"/>
                    <a:pt x="28842" y="1584"/>
                  </a:cubicBezTo>
                  <a:cubicBezTo>
                    <a:pt x="28843" y="1575"/>
                    <a:pt x="28861" y="1570"/>
                    <a:pt x="28890" y="1570"/>
                  </a:cubicBezTo>
                  <a:cubicBezTo>
                    <a:pt x="28932" y="1570"/>
                    <a:pt x="28995" y="1579"/>
                    <a:pt x="29058" y="1596"/>
                  </a:cubicBezTo>
                  <a:cubicBezTo>
                    <a:pt x="29164" y="1627"/>
                    <a:pt x="29271" y="1634"/>
                    <a:pt x="29487" y="1653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5"/>
                    <a:pt x="31220" y="1784"/>
                  </a:cubicBezTo>
                  <a:lnTo>
                    <a:pt x="31668" y="1831"/>
                  </a:lnTo>
                  <a:cubicBezTo>
                    <a:pt x="31816" y="1844"/>
                    <a:pt x="31963" y="1869"/>
                    <a:pt x="32104" y="1906"/>
                  </a:cubicBezTo>
                  <a:cubicBezTo>
                    <a:pt x="32355" y="1978"/>
                    <a:pt x="32524" y="2082"/>
                    <a:pt x="32612" y="2192"/>
                  </a:cubicBezTo>
                  <a:cubicBezTo>
                    <a:pt x="32649" y="2239"/>
                    <a:pt x="32671" y="2295"/>
                    <a:pt x="32677" y="2358"/>
                  </a:cubicBezTo>
                  <a:cubicBezTo>
                    <a:pt x="32677" y="2398"/>
                    <a:pt x="32668" y="2417"/>
                    <a:pt x="32674" y="2420"/>
                  </a:cubicBezTo>
                  <a:cubicBezTo>
                    <a:pt x="32659" y="2455"/>
                    <a:pt x="32637" y="2486"/>
                    <a:pt x="32605" y="2505"/>
                  </a:cubicBezTo>
                  <a:cubicBezTo>
                    <a:pt x="32571" y="2530"/>
                    <a:pt x="32533" y="2546"/>
                    <a:pt x="32496" y="2555"/>
                  </a:cubicBezTo>
                  <a:cubicBezTo>
                    <a:pt x="32495" y="2555"/>
                    <a:pt x="32493" y="2555"/>
                    <a:pt x="32492" y="2555"/>
                  </a:cubicBezTo>
                  <a:cubicBezTo>
                    <a:pt x="32463" y="2555"/>
                    <a:pt x="32371" y="2589"/>
                    <a:pt x="32314" y="2640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8" y="2677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1" y="2674"/>
                  </a:cubicBezTo>
                  <a:cubicBezTo>
                    <a:pt x="31938" y="2677"/>
                    <a:pt x="31863" y="2687"/>
                    <a:pt x="31766" y="2687"/>
                  </a:cubicBezTo>
                  <a:cubicBezTo>
                    <a:pt x="31671" y="2693"/>
                    <a:pt x="31559" y="2693"/>
                    <a:pt x="31455" y="2696"/>
                  </a:cubicBezTo>
                  <a:cubicBezTo>
                    <a:pt x="31281" y="2696"/>
                    <a:pt x="31077" y="2693"/>
                    <a:pt x="30925" y="2693"/>
                  </a:cubicBezTo>
                  <a:cubicBezTo>
                    <a:pt x="30791" y="2693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4" y="2676"/>
                    <a:pt x="30425" y="2653"/>
                    <a:pt x="30163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3" y="2665"/>
                    <a:pt x="29616" y="2643"/>
                  </a:cubicBezTo>
                  <a:cubicBezTo>
                    <a:pt x="29584" y="2643"/>
                    <a:pt x="29553" y="2643"/>
                    <a:pt x="29517" y="2643"/>
                  </a:cubicBezTo>
                  <a:cubicBezTo>
                    <a:pt x="29427" y="2643"/>
                    <a:pt x="29305" y="2644"/>
                    <a:pt x="29070" y="2655"/>
                  </a:cubicBezTo>
                  <a:lnTo>
                    <a:pt x="28312" y="2643"/>
                  </a:lnTo>
                  <a:cubicBezTo>
                    <a:pt x="28281" y="2642"/>
                    <a:pt x="28250" y="2642"/>
                    <a:pt x="28220" y="2642"/>
                  </a:cubicBezTo>
                  <a:cubicBezTo>
                    <a:pt x="28038" y="2642"/>
                    <a:pt x="27880" y="2655"/>
                    <a:pt x="27880" y="2655"/>
                  </a:cubicBezTo>
                  <a:lnTo>
                    <a:pt x="27770" y="2652"/>
                  </a:lnTo>
                  <a:cubicBezTo>
                    <a:pt x="27770" y="2643"/>
                    <a:pt x="27635" y="2637"/>
                    <a:pt x="27406" y="2627"/>
                  </a:cubicBezTo>
                  <a:lnTo>
                    <a:pt x="26473" y="2608"/>
                  </a:lnTo>
                  <a:cubicBezTo>
                    <a:pt x="25714" y="2596"/>
                    <a:pt x="25062" y="2583"/>
                    <a:pt x="24956" y="2561"/>
                  </a:cubicBezTo>
                  <a:cubicBezTo>
                    <a:pt x="24884" y="2561"/>
                    <a:pt x="24812" y="2568"/>
                    <a:pt x="24740" y="2580"/>
                  </a:cubicBezTo>
                  <a:cubicBezTo>
                    <a:pt x="24678" y="2600"/>
                    <a:pt x="24615" y="2610"/>
                    <a:pt x="24551" y="2610"/>
                  </a:cubicBezTo>
                  <a:cubicBezTo>
                    <a:pt x="24504" y="2610"/>
                    <a:pt x="24457" y="2605"/>
                    <a:pt x="24410" y="2593"/>
                  </a:cubicBezTo>
                  <a:cubicBezTo>
                    <a:pt x="24354" y="2569"/>
                    <a:pt x="24198" y="2556"/>
                    <a:pt x="24051" y="2556"/>
                  </a:cubicBezTo>
                  <a:cubicBezTo>
                    <a:pt x="23929" y="2556"/>
                    <a:pt x="23812" y="2565"/>
                    <a:pt x="23762" y="2583"/>
                  </a:cubicBezTo>
                  <a:lnTo>
                    <a:pt x="23762" y="2561"/>
                  </a:ln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20" y="2574"/>
                  </a:cubicBezTo>
                  <a:cubicBezTo>
                    <a:pt x="23141" y="2555"/>
                    <a:pt x="23062" y="2539"/>
                    <a:pt x="22983" y="2539"/>
                  </a:cubicBezTo>
                  <a:cubicBezTo>
                    <a:pt x="22954" y="2539"/>
                    <a:pt x="22926" y="2541"/>
                    <a:pt x="22897" y="2546"/>
                  </a:cubicBezTo>
                  <a:cubicBezTo>
                    <a:pt x="22787" y="2546"/>
                    <a:pt x="22787" y="2546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77"/>
                    <a:pt x="22574" y="2499"/>
                  </a:cubicBezTo>
                  <a:lnTo>
                    <a:pt x="22358" y="2496"/>
                  </a:lnTo>
                  <a:cubicBezTo>
                    <a:pt x="22358" y="2496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192" y="2532"/>
                    <a:pt x="22121" y="2532"/>
                  </a:cubicBezTo>
                  <a:cubicBezTo>
                    <a:pt x="22092" y="2532"/>
                    <a:pt x="22061" y="2531"/>
                    <a:pt x="22029" y="2530"/>
                  </a:cubicBezTo>
                  <a:cubicBezTo>
                    <a:pt x="22029" y="2525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6" y="2574"/>
                    <a:pt x="22026" y="2593"/>
                    <a:pt x="21916" y="2593"/>
                  </a:cubicBezTo>
                  <a:lnTo>
                    <a:pt x="21916" y="2633"/>
                  </a:lnTo>
                  <a:cubicBezTo>
                    <a:pt x="21913" y="2674"/>
                    <a:pt x="21913" y="2696"/>
                    <a:pt x="22126" y="2721"/>
                  </a:cubicBezTo>
                  <a:cubicBezTo>
                    <a:pt x="22395" y="2739"/>
                    <a:pt x="22623" y="2755"/>
                    <a:pt x="22757" y="2755"/>
                  </a:cubicBezTo>
                  <a:cubicBezTo>
                    <a:pt x="22838" y="2755"/>
                    <a:pt x="22884" y="2749"/>
                    <a:pt x="22884" y="2734"/>
                  </a:cubicBezTo>
                  <a:cubicBezTo>
                    <a:pt x="22944" y="2723"/>
                    <a:pt x="23006" y="2717"/>
                    <a:pt x="23066" y="2717"/>
                  </a:cubicBezTo>
                  <a:cubicBezTo>
                    <a:pt x="23079" y="2717"/>
                    <a:pt x="23091" y="2717"/>
                    <a:pt x="23104" y="2718"/>
                  </a:cubicBezTo>
                  <a:cubicBezTo>
                    <a:pt x="23176" y="2718"/>
                    <a:pt x="23248" y="2727"/>
                    <a:pt x="23320" y="2740"/>
                  </a:cubicBezTo>
                  <a:cubicBezTo>
                    <a:pt x="23317" y="2762"/>
                    <a:pt x="23752" y="2771"/>
                    <a:pt x="24291" y="2781"/>
                  </a:cubicBezTo>
                  <a:cubicBezTo>
                    <a:pt x="24943" y="2790"/>
                    <a:pt x="25269" y="2796"/>
                    <a:pt x="25376" y="2818"/>
                  </a:cubicBezTo>
                  <a:cubicBezTo>
                    <a:pt x="25445" y="2834"/>
                    <a:pt x="25517" y="2843"/>
                    <a:pt x="25592" y="2843"/>
                  </a:cubicBezTo>
                  <a:cubicBezTo>
                    <a:pt x="25592" y="2836"/>
                    <a:pt x="25684" y="2833"/>
                    <a:pt x="25838" y="2833"/>
                  </a:cubicBezTo>
                  <a:cubicBezTo>
                    <a:pt x="25889" y="2833"/>
                    <a:pt x="25948" y="2833"/>
                    <a:pt x="26012" y="2834"/>
                  </a:cubicBezTo>
                  <a:lnTo>
                    <a:pt x="26999" y="2850"/>
                  </a:lnTo>
                  <a:lnTo>
                    <a:pt x="28043" y="2865"/>
                  </a:lnTo>
                  <a:cubicBezTo>
                    <a:pt x="28328" y="2865"/>
                    <a:pt x="28519" y="2865"/>
                    <a:pt x="28519" y="2853"/>
                  </a:cubicBezTo>
                  <a:lnTo>
                    <a:pt x="28735" y="2859"/>
                  </a:lnTo>
                  <a:cubicBezTo>
                    <a:pt x="28735" y="2878"/>
                    <a:pt x="28951" y="2884"/>
                    <a:pt x="29168" y="2887"/>
                  </a:cubicBezTo>
                  <a:cubicBezTo>
                    <a:pt x="29297" y="2876"/>
                    <a:pt x="29427" y="2874"/>
                    <a:pt x="29510" y="2874"/>
                  </a:cubicBezTo>
                  <a:cubicBezTo>
                    <a:pt x="29565" y="2874"/>
                    <a:pt x="29600" y="2875"/>
                    <a:pt x="29600" y="2875"/>
                  </a:cubicBezTo>
                  <a:cubicBezTo>
                    <a:pt x="29600" y="2893"/>
                    <a:pt x="29710" y="2897"/>
                    <a:pt x="29926" y="2900"/>
                  </a:cubicBezTo>
                  <a:cubicBezTo>
                    <a:pt x="30002" y="2901"/>
                    <a:pt x="30066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2" y="2884"/>
                    <a:pt x="31114" y="2906"/>
                    <a:pt x="31449" y="2925"/>
                  </a:cubicBezTo>
                  <a:cubicBezTo>
                    <a:pt x="31477" y="2931"/>
                    <a:pt x="31502" y="2931"/>
                    <a:pt x="31530" y="2931"/>
                  </a:cubicBezTo>
                  <a:cubicBezTo>
                    <a:pt x="31565" y="2931"/>
                    <a:pt x="31574" y="2931"/>
                    <a:pt x="31634" y="2928"/>
                  </a:cubicBezTo>
                  <a:cubicBezTo>
                    <a:pt x="31728" y="2919"/>
                    <a:pt x="31819" y="2906"/>
                    <a:pt x="31910" y="2887"/>
                  </a:cubicBezTo>
                  <a:cubicBezTo>
                    <a:pt x="31907" y="2868"/>
                    <a:pt x="32063" y="2834"/>
                    <a:pt x="32220" y="2812"/>
                  </a:cubicBezTo>
                  <a:lnTo>
                    <a:pt x="32261" y="2846"/>
                  </a:lnTo>
                  <a:cubicBezTo>
                    <a:pt x="32193" y="2866"/>
                    <a:pt x="32151" y="2878"/>
                    <a:pt x="32161" y="2878"/>
                  </a:cubicBezTo>
                  <a:cubicBezTo>
                    <a:pt x="32162" y="2878"/>
                    <a:pt x="32164" y="2878"/>
                    <a:pt x="32167" y="2878"/>
                  </a:cubicBezTo>
                  <a:cubicBezTo>
                    <a:pt x="32179" y="2878"/>
                    <a:pt x="32207" y="2875"/>
                    <a:pt x="32254" y="2868"/>
                  </a:cubicBezTo>
                  <a:cubicBezTo>
                    <a:pt x="32301" y="2862"/>
                    <a:pt x="32355" y="2846"/>
                    <a:pt x="32430" y="2825"/>
                  </a:cubicBezTo>
                  <a:cubicBezTo>
                    <a:pt x="32489" y="2809"/>
                    <a:pt x="32549" y="2784"/>
                    <a:pt x="32605" y="2756"/>
                  </a:cubicBezTo>
                  <a:cubicBezTo>
                    <a:pt x="32627" y="2746"/>
                    <a:pt x="32649" y="2734"/>
                    <a:pt x="32668" y="2718"/>
                  </a:cubicBezTo>
                  <a:cubicBezTo>
                    <a:pt x="32659" y="2712"/>
                    <a:pt x="32709" y="2684"/>
                    <a:pt x="32771" y="2615"/>
                  </a:cubicBezTo>
                  <a:cubicBezTo>
                    <a:pt x="32812" y="2568"/>
                    <a:pt x="32844" y="2511"/>
                    <a:pt x="32862" y="2452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1"/>
                    <a:pt x="32872" y="2339"/>
                    <a:pt x="32869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1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09"/>
                  </a:lnTo>
                  <a:lnTo>
                    <a:pt x="31283" y="1584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7"/>
                  </a:cubicBezTo>
                  <a:cubicBezTo>
                    <a:pt x="30593" y="1542"/>
                    <a:pt x="30583" y="1546"/>
                    <a:pt x="30558" y="1546"/>
                  </a:cubicBezTo>
                  <a:cubicBezTo>
                    <a:pt x="30504" y="1546"/>
                    <a:pt x="30383" y="1530"/>
                    <a:pt x="30161" y="1496"/>
                  </a:cubicBezTo>
                  <a:cubicBezTo>
                    <a:pt x="29688" y="1410"/>
                    <a:pt x="29563" y="1390"/>
                    <a:pt x="29486" y="1390"/>
                  </a:cubicBezTo>
                  <a:cubicBezTo>
                    <a:pt x="29459" y="1390"/>
                    <a:pt x="29438" y="1392"/>
                    <a:pt x="29409" y="1396"/>
                  </a:cubicBezTo>
                  <a:cubicBezTo>
                    <a:pt x="29515" y="1402"/>
                    <a:pt x="29515" y="1424"/>
                    <a:pt x="29512" y="1443"/>
                  </a:cubicBezTo>
                  <a:cubicBezTo>
                    <a:pt x="29510" y="1462"/>
                    <a:pt x="29488" y="1471"/>
                    <a:pt x="29456" y="1471"/>
                  </a:cubicBezTo>
                  <a:cubicBezTo>
                    <a:pt x="29414" y="1471"/>
                    <a:pt x="29355" y="1455"/>
                    <a:pt x="29296" y="1427"/>
                  </a:cubicBezTo>
                  <a:cubicBezTo>
                    <a:pt x="29299" y="1388"/>
                    <a:pt x="28199" y="1326"/>
                    <a:pt x="27744" y="1326"/>
                  </a:cubicBezTo>
                  <a:cubicBezTo>
                    <a:pt x="27648" y="1326"/>
                    <a:pt x="27581" y="1329"/>
                    <a:pt x="27559" y="1335"/>
                  </a:cubicBezTo>
                  <a:lnTo>
                    <a:pt x="27559" y="1335"/>
                  </a:lnTo>
                  <a:cubicBezTo>
                    <a:pt x="27559" y="1331"/>
                    <a:pt x="27559" y="1325"/>
                    <a:pt x="27560" y="1317"/>
                  </a:cubicBezTo>
                  <a:cubicBezTo>
                    <a:pt x="27560" y="1295"/>
                    <a:pt x="27453" y="1289"/>
                    <a:pt x="27018" y="1267"/>
                  </a:cubicBezTo>
                  <a:lnTo>
                    <a:pt x="26692" y="1255"/>
                  </a:lnTo>
                  <a:cubicBezTo>
                    <a:pt x="26691" y="1266"/>
                    <a:pt x="26637" y="1271"/>
                    <a:pt x="26561" y="1271"/>
                  </a:cubicBezTo>
                  <a:cubicBezTo>
                    <a:pt x="26370" y="1271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6" y="1207"/>
                    <a:pt x="25499" y="1210"/>
                    <a:pt x="25383" y="1210"/>
                  </a:cubicBezTo>
                  <a:cubicBezTo>
                    <a:pt x="25112" y="1210"/>
                    <a:pt x="24846" y="1192"/>
                    <a:pt x="24846" y="1176"/>
                  </a:cubicBezTo>
                  <a:lnTo>
                    <a:pt x="24630" y="1170"/>
                  </a:lnTo>
                  <a:cubicBezTo>
                    <a:pt x="24516" y="1182"/>
                    <a:pt x="24403" y="1187"/>
                    <a:pt x="24290" y="1187"/>
                  </a:cubicBezTo>
                  <a:cubicBezTo>
                    <a:pt x="24257" y="1187"/>
                    <a:pt x="24224" y="1186"/>
                    <a:pt x="24191" y="1186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3"/>
                    <a:pt x="23862" y="1245"/>
                    <a:pt x="23756" y="1245"/>
                  </a:cubicBezTo>
                  <a:lnTo>
                    <a:pt x="23756" y="1223"/>
                  </a:lnTo>
                  <a:cubicBezTo>
                    <a:pt x="23756" y="1206"/>
                    <a:pt x="23551" y="1200"/>
                    <a:pt x="23250" y="1200"/>
                  </a:cubicBezTo>
                  <a:cubicBezTo>
                    <a:pt x="23172" y="1200"/>
                    <a:pt x="23087" y="1201"/>
                    <a:pt x="22997" y="1201"/>
                  </a:cubicBezTo>
                  <a:cubicBezTo>
                    <a:pt x="22799" y="1201"/>
                    <a:pt x="22644" y="1202"/>
                    <a:pt x="22522" y="1202"/>
                  </a:cubicBezTo>
                  <a:cubicBezTo>
                    <a:pt x="22309" y="1202"/>
                    <a:pt x="22196" y="1200"/>
                    <a:pt x="22126" y="1186"/>
                  </a:cubicBezTo>
                  <a:lnTo>
                    <a:pt x="22016" y="1211"/>
                  </a:lnTo>
                  <a:cubicBezTo>
                    <a:pt x="21961" y="1222"/>
                    <a:pt x="21905" y="1228"/>
                    <a:pt x="21864" y="1228"/>
                  </a:cubicBezTo>
                  <a:cubicBezTo>
                    <a:pt x="21825" y="1228"/>
                    <a:pt x="21800" y="1223"/>
                    <a:pt x="21800" y="1214"/>
                  </a:cubicBezTo>
                  <a:cubicBezTo>
                    <a:pt x="21758" y="1205"/>
                    <a:pt x="21671" y="1202"/>
                    <a:pt x="21566" y="1202"/>
                  </a:cubicBezTo>
                  <a:cubicBezTo>
                    <a:pt x="21393" y="1202"/>
                    <a:pt x="21175" y="1212"/>
                    <a:pt x="21038" y="1229"/>
                  </a:cubicBezTo>
                  <a:lnTo>
                    <a:pt x="20822" y="1236"/>
                  </a:lnTo>
                  <a:cubicBezTo>
                    <a:pt x="20776" y="1219"/>
                    <a:pt x="20693" y="1211"/>
                    <a:pt x="20603" y="1211"/>
                  </a:cubicBezTo>
                  <a:cubicBezTo>
                    <a:pt x="20478" y="1211"/>
                    <a:pt x="20341" y="1226"/>
                    <a:pt x="20277" y="1251"/>
                  </a:cubicBezTo>
                  <a:cubicBezTo>
                    <a:pt x="20277" y="1240"/>
                    <a:pt x="20236" y="1236"/>
                    <a:pt x="20178" y="1236"/>
                  </a:cubicBezTo>
                  <a:cubicBezTo>
                    <a:pt x="20143" y="1236"/>
                    <a:pt x="20102" y="1238"/>
                    <a:pt x="20061" y="1239"/>
                  </a:cubicBezTo>
                  <a:cubicBezTo>
                    <a:pt x="19905" y="1259"/>
                    <a:pt x="19635" y="1275"/>
                    <a:pt x="19497" y="1275"/>
                  </a:cubicBezTo>
                  <a:cubicBezTo>
                    <a:pt x="19443" y="1275"/>
                    <a:pt x="19409" y="1272"/>
                    <a:pt x="19409" y="1267"/>
                  </a:cubicBezTo>
                  <a:lnTo>
                    <a:pt x="19299" y="1273"/>
                  </a:lnTo>
                  <a:cubicBezTo>
                    <a:pt x="19193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1" y="1345"/>
                  </a:cubicBezTo>
                  <a:cubicBezTo>
                    <a:pt x="18578" y="1364"/>
                    <a:pt x="18506" y="1374"/>
                    <a:pt x="18434" y="1380"/>
                  </a:cubicBezTo>
                  <a:cubicBezTo>
                    <a:pt x="18424" y="1380"/>
                    <a:pt x="18415" y="1381"/>
                    <a:pt x="18409" y="1381"/>
                  </a:cubicBezTo>
                  <a:cubicBezTo>
                    <a:pt x="18346" y="1381"/>
                    <a:pt x="18445" y="1356"/>
                    <a:pt x="18541" y="1333"/>
                  </a:cubicBezTo>
                  <a:cubicBezTo>
                    <a:pt x="18613" y="1321"/>
                    <a:pt x="18625" y="1316"/>
                    <a:pt x="18597" y="1316"/>
                  </a:cubicBezTo>
                  <a:cubicBezTo>
                    <a:pt x="18540" y="1316"/>
                    <a:pt x="18324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40" y="1425"/>
                    <a:pt x="17894" y="1412"/>
                    <a:pt x="17999" y="1386"/>
                  </a:cubicBezTo>
                  <a:cubicBezTo>
                    <a:pt x="18072" y="1367"/>
                    <a:pt x="18144" y="1348"/>
                    <a:pt x="18119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9"/>
                  </a:cubicBezTo>
                  <a:lnTo>
                    <a:pt x="17457" y="1421"/>
                  </a:lnTo>
                  <a:cubicBezTo>
                    <a:pt x="17421" y="1420"/>
                    <a:pt x="17384" y="1419"/>
                    <a:pt x="17348" y="1419"/>
                  </a:cubicBezTo>
                  <a:cubicBezTo>
                    <a:pt x="17240" y="1419"/>
                    <a:pt x="17131" y="1423"/>
                    <a:pt x="17021" y="1430"/>
                  </a:cubicBezTo>
                  <a:cubicBezTo>
                    <a:pt x="16970" y="1450"/>
                    <a:pt x="16916" y="1461"/>
                    <a:pt x="16861" y="1461"/>
                  </a:cubicBezTo>
                  <a:cubicBezTo>
                    <a:pt x="16838" y="1461"/>
                    <a:pt x="16815" y="1459"/>
                    <a:pt x="16792" y="1455"/>
                  </a:cubicBezTo>
                  <a:cubicBezTo>
                    <a:pt x="16792" y="1448"/>
                    <a:pt x="16781" y="1445"/>
                    <a:pt x="16766" y="1445"/>
                  </a:cubicBezTo>
                  <a:cubicBezTo>
                    <a:pt x="16732" y="1445"/>
                    <a:pt x="16677" y="1461"/>
                    <a:pt x="16679" y="1490"/>
                  </a:cubicBezTo>
                  <a:cubicBezTo>
                    <a:pt x="16567" y="1530"/>
                    <a:pt x="16451" y="1555"/>
                    <a:pt x="16328" y="1568"/>
                  </a:cubicBezTo>
                  <a:cubicBezTo>
                    <a:pt x="16325" y="1555"/>
                    <a:pt x="16312" y="1550"/>
                    <a:pt x="16295" y="1550"/>
                  </a:cubicBezTo>
                  <a:cubicBezTo>
                    <a:pt x="16257" y="1550"/>
                    <a:pt x="16202" y="1574"/>
                    <a:pt x="16206" y="1587"/>
                  </a:cubicBezTo>
                  <a:cubicBezTo>
                    <a:pt x="16150" y="1612"/>
                    <a:pt x="16093" y="1653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6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lnTo>
                    <a:pt x="15642" y="1978"/>
                  </a:lnTo>
                  <a:cubicBezTo>
                    <a:pt x="15626" y="2003"/>
                    <a:pt x="15611" y="2029"/>
                    <a:pt x="15598" y="2057"/>
                  </a:cubicBezTo>
                  <a:cubicBezTo>
                    <a:pt x="15564" y="2113"/>
                    <a:pt x="15542" y="2179"/>
                    <a:pt x="15536" y="2245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89"/>
                    <a:pt x="15536" y="2427"/>
                    <a:pt x="15542" y="2467"/>
                  </a:cubicBezTo>
                  <a:cubicBezTo>
                    <a:pt x="15548" y="2546"/>
                    <a:pt x="15601" y="2615"/>
                    <a:pt x="15639" y="2690"/>
                  </a:cubicBezTo>
                  <a:cubicBezTo>
                    <a:pt x="15689" y="2746"/>
                    <a:pt x="15745" y="2806"/>
                    <a:pt x="15802" y="2859"/>
                  </a:cubicBezTo>
                  <a:cubicBezTo>
                    <a:pt x="15855" y="2900"/>
                    <a:pt x="15915" y="2941"/>
                    <a:pt x="15974" y="2978"/>
                  </a:cubicBezTo>
                  <a:lnTo>
                    <a:pt x="16159" y="3063"/>
                  </a:lnTo>
                  <a:cubicBezTo>
                    <a:pt x="16407" y="3154"/>
                    <a:pt x="16670" y="3210"/>
                    <a:pt x="16933" y="3232"/>
                  </a:cubicBezTo>
                  <a:cubicBezTo>
                    <a:pt x="16962" y="3235"/>
                    <a:pt x="16991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200"/>
                    <a:pt x="17265" y="3216"/>
                  </a:cubicBezTo>
                  <a:cubicBezTo>
                    <a:pt x="17323" y="3255"/>
                    <a:pt x="17415" y="3276"/>
                    <a:pt x="17469" y="3276"/>
                  </a:cubicBezTo>
                  <a:cubicBezTo>
                    <a:pt x="17511" y="3276"/>
                    <a:pt x="17529" y="3263"/>
                    <a:pt x="17485" y="3232"/>
                  </a:cubicBezTo>
                  <a:cubicBezTo>
                    <a:pt x="17434" y="3208"/>
                    <a:pt x="17407" y="3195"/>
                    <a:pt x="17417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6"/>
                    <a:pt x="17727" y="3266"/>
                  </a:cubicBezTo>
                  <a:cubicBezTo>
                    <a:pt x="17754" y="3266"/>
                    <a:pt x="17781" y="3263"/>
                    <a:pt x="17808" y="3257"/>
                  </a:cubicBezTo>
                  <a:cubicBezTo>
                    <a:pt x="17809" y="3248"/>
                    <a:pt x="17829" y="3243"/>
                    <a:pt x="17852" y="3243"/>
                  </a:cubicBezTo>
                  <a:cubicBezTo>
                    <a:pt x="17883" y="3243"/>
                    <a:pt x="17917" y="3251"/>
                    <a:pt x="17917" y="3263"/>
                  </a:cubicBezTo>
                  <a:cubicBezTo>
                    <a:pt x="18000" y="3285"/>
                    <a:pt x="18080" y="3307"/>
                    <a:pt x="18114" y="3307"/>
                  </a:cubicBezTo>
                  <a:cubicBezTo>
                    <a:pt x="18124" y="3307"/>
                    <a:pt x="18130" y="3305"/>
                    <a:pt x="18130" y="3301"/>
                  </a:cubicBezTo>
                  <a:cubicBezTo>
                    <a:pt x="18202" y="3307"/>
                    <a:pt x="18274" y="3317"/>
                    <a:pt x="18347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3" y="3351"/>
                    <a:pt x="18608" y="3343"/>
                    <a:pt x="18672" y="3335"/>
                  </a:cubicBezTo>
                  <a:cubicBezTo>
                    <a:pt x="18800" y="3327"/>
                    <a:pt x="18895" y="3323"/>
                    <a:pt x="18957" y="3323"/>
                  </a:cubicBezTo>
                  <a:cubicBezTo>
                    <a:pt x="19053" y="3323"/>
                    <a:pt x="19067" y="3333"/>
                    <a:pt x="18998" y="3354"/>
                  </a:cubicBezTo>
                  <a:cubicBezTo>
                    <a:pt x="18931" y="3375"/>
                    <a:pt x="19095" y="3388"/>
                    <a:pt x="19263" y="3388"/>
                  </a:cubicBezTo>
                  <a:cubicBezTo>
                    <a:pt x="19378" y="3388"/>
                    <a:pt x="19495" y="3382"/>
                    <a:pt x="19541" y="3367"/>
                  </a:cubicBezTo>
                  <a:cubicBezTo>
                    <a:pt x="19605" y="3347"/>
                    <a:pt x="19633" y="3338"/>
                    <a:pt x="19645" y="3338"/>
                  </a:cubicBezTo>
                  <a:cubicBezTo>
                    <a:pt x="19653" y="3338"/>
                    <a:pt x="19653" y="3343"/>
                    <a:pt x="19653" y="3351"/>
                  </a:cubicBezTo>
                  <a:cubicBezTo>
                    <a:pt x="19650" y="3373"/>
                    <a:pt x="19760" y="3379"/>
                    <a:pt x="19760" y="3379"/>
                  </a:cubicBezTo>
                  <a:cubicBezTo>
                    <a:pt x="19866" y="3386"/>
                    <a:pt x="19976" y="3392"/>
                    <a:pt x="19973" y="3411"/>
                  </a:cubicBezTo>
                  <a:cubicBezTo>
                    <a:pt x="19973" y="3411"/>
                    <a:pt x="20009" y="3413"/>
                    <a:pt x="20080" y="3413"/>
                  </a:cubicBezTo>
                  <a:cubicBezTo>
                    <a:pt x="20133" y="3413"/>
                    <a:pt x="20206" y="3411"/>
                    <a:pt x="20299" y="3407"/>
                  </a:cubicBezTo>
                  <a:cubicBezTo>
                    <a:pt x="20355" y="3400"/>
                    <a:pt x="20416" y="3397"/>
                    <a:pt x="20480" y="3397"/>
                  </a:cubicBezTo>
                  <a:cubicBezTo>
                    <a:pt x="20669" y="3397"/>
                    <a:pt x="20871" y="3425"/>
                    <a:pt x="20951" y="3461"/>
                  </a:cubicBezTo>
                  <a:lnTo>
                    <a:pt x="21167" y="3448"/>
                  </a:lnTo>
                  <a:cubicBezTo>
                    <a:pt x="21232" y="3427"/>
                    <a:pt x="21296" y="3412"/>
                    <a:pt x="21337" y="3412"/>
                  </a:cubicBezTo>
                  <a:cubicBezTo>
                    <a:pt x="21369" y="3412"/>
                    <a:pt x="21388" y="3420"/>
                    <a:pt x="21386" y="3439"/>
                  </a:cubicBezTo>
                  <a:lnTo>
                    <a:pt x="21386" y="3458"/>
                  </a:lnTo>
                  <a:cubicBezTo>
                    <a:pt x="21417" y="3447"/>
                    <a:pt x="21473" y="3443"/>
                    <a:pt x="21537" y="3443"/>
                  </a:cubicBezTo>
                  <a:cubicBezTo>
                    <a:pt x="21703" y="3443"/>
                    <a:pt x="21928" y="3472"/>
                    <a:pt x="21925" y="3501"/>
                  </a:cubicBezTo>
                  <a:cubicBezTo>
                    <a:pt x="21925" y="3523"/>
                    <a:pt x="21925" y="3523"/>
                    <a:pt x="22032" y="3527"/>
                  </a:cubicBezTo>
                  <a:lnTo>
                    <a:pt x="22035" y="3508"/>
                  </a:lnTo>
                  <a:cubicBezTo>
                    <a:pt x="22035" y="3487"/>
                    <a:pt x="22038" y="3467"/>
                    <a:pt x="22125" y="3467"/>
                  </a:cubicBezTo>
                  <a:cubicBezTo>
                    <a:pt x="22131" y="3467"/>
                    <a:pt x="22138" y="3467"/>
                    <a:pt x="22145" y="3467"/>
                  </a:cubicBezTo>
                  <a:cubicBezTo>
                    <a:pt x="22254" y="3473"/>
                    <a:pt x="22364" y="3476"/>
                    <a:pt x="22361" y="3495"/>
                  </a:cubicBezTo>
                  <a:cubicBezTo>
                    <a:pt x="22439" y="3513"/>
                    <a:pt x="22517" y="3532"/>
                    <a:pt x="22554" y="3532"/>
                  </a:cubicBezTo>
                  <a:cubicBezTo>
                    <a:pt x="22568" y="3532"/>
                    <a:pt x="22576" y="3529"/>
                    <a:pt x="22577" y="3523"/>
                  </a:cubicBezTo>
                  <a:cubicBezTo>
                    <a:pt x="22649" y="3527"/>
                    <a:pt x="22721" y="3536"/>
                    <a:pt x="22793" y="3552"/>
                  </a:cubicBezTo>
                  <a:lnTo>
                    <a:pt x="23226" y="3567"/>
                  </a:lnTo>
                  <a:cubicBezTo>
                    <a:pt x="23272" y="3559"/>
                    <a:pt x="23336" y="3556"/>
                    <a:pt x="23396" y="3556"/>
                  </a:cubicBezTo>
                  <a:cubicBezTo>
                    <a:pt x="23479" y="3556"/>
                    <a:pt x="23552" y="3563"/>
                    <a:pt x="23552" y="3574"/>
                  </a:cubicBezTo>
                  <a:cubicBezTo>
                    <a:pt x="23578" y="3574"/>
                    <a:pt x="23604" y="3575"/>
                    <a:pt x="23629" y="3575"/>
                  </a:cubicBezTo>
                  <a:cubicBezTo>
                    <a:pt x="23713" y="3575"/>
                    <a:pt x="23796" y="3571"/>
                    <a:pt x="23878" y="3561"/>
                  </a:cubicBezTo>
                  <a:cubicBezTo>
                    <a:pt x="24097" y="3567"/>
                    <a:pt x="24204" y="3570"/>
                    <a:pt x="24204" y="3589"/>
                  </a:cubicBezTo>
                  <a:cubicBezTo>
                    <a:pt x="24202" y="3601"/>
                    <a:pt x="24201" y="3606"/>
                    <a:pt x="24217" y="3606"/>
                  </a:cubicBezTo>
                  <a:cubicBezTo>
                    <a:pt x="24231" y="3606"/>
                    <a:pt x="24259" y="3601"/>
                    <a:pt x="24313" y="3592"/>
                  </a:cubicBezTo>
                  <a:cubicBezTo>
                    <a:pt x="24313" y="3578"/>
                    <a:pt x="24375" y="3576"/>
                    <a:pt x="24451" y="3576"/>
                  </a:cubicBezTo>
                  <a:cubicBezTo>
                    <a:pt x="24476" y="3576"/>
                    <a:pt x="24503" y="3577"/>
                    <a:pt x="24530" y="3577"/>
                  </a:cubicBezTo>
                  <a:lnTo>
                    <a:pt x="24746" y="3580"/>
                  </a:lnTo>
                  <a:cubicBezTo>
                    <a:pt x="24748" y="3564"/>
                    <a:pt x="24749" y="3560"/>
                    <a:pt x="24790" y="3560"/>
                  </a:cubicBezTo>
                  <a:cubicBezTo>
                    <a:pt x="24805" y="3560"/>
                    <a:pt x="24826" y="3560"/>
                    <a:pt x="24855" y="3561"/>
                  </a:cubicBezTo>
                  <a:lnTo>
                    <a:pt x="25398" y="3589"/>
                  </a:lnTo>
                  <a:cubicBezTo>
                    <a:pt x="25492" y="3591"/>
                    <a:pt x="25560" y="3592"/>
                    <a:pt x="25605" y="3592"/>
                  </a:cubicBezTo>
                  <a:cubicBezTo>
                    <a:pt x="25715" y="3592"/>
                    <a:pt x="25693" y="3586"/>
                    <a:pt x="25617" y="3570"/>
                  </a:cubicBezTo>
                  <a:cubicBezTo>
                    <a:pt x="25547" y="3570"/>
                    <a:pt x="25523" y="3562"/>
                    <a:pt x="25570" y="3562"/>
                  </a:cubicBezTo>
                  <a:cubicBezTo>
                    <a:pt x="25598" y="3562"/>
                    <a:pt x="25648" y="3564"/>
                    <a:pt x="25727" y="3574"/>
                  </a:cubicBezTo>
                  <a:cubicBezTo>
                    <a:pt x="25833" y="3574"/>
                    <a:pt x="26159" y="3595"/>
                    <a:pt x="26485" y="3599"/>
                  </a:cubicBezTo>
                  <a:cubicBezTo>
                    <a:pt x="26918" y="3599"/>
                    <a:pt x="26918" y="3599"/>
                    <a:pt x="26921" y="3580"/>
                  </a:cubicBezTo>
                  <a:cubicBezTo>
                    <a:pt x="26866" y="3557"/>
                    <a:pt x="26867" y="3546"/>
                    <a:pt x="26896" y="3546"/>
                  </a:cubicBezTo>
                  <a:cubicBezTo>
                    <a:pt x="26923" y="3546"/>
                    <a:pt x="26975" y="3557"/>
                    <a:pt x="27027" y="3577"/>
                  </a:cubicBezTo>
                  <a:cubicBezTo>
                    <a:pt x="27156" y="3601"/>
                    <a:pt x="27247" y="3611"/>
                    <a:pt x="27299" y="3611"/>
                  </a:cubicBezTo>
                  <a:cubicBezTo>
                    <a:pt x="27335" y="3611"/>
                    <a:pt x="27353" y="3606"/>
                    <a:pt x="27353" y="3599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7"/>
                  </a:cubicBezTo>
                  <a:cubicBezTo>
                    <a:pt x="27571" y="3586"/>
                    <a:pt x="27596" y="3590"/>
                    <a:pt x="27646" y="3590"/>
                  </a:cubicBezTo>
                  <a:cubicBezTo>
                    <a:pt x="27700" y="3590"/>
                    <a:pt x="27784" y="3585"/>
                    <a:pt x="27898" y="3574"/>
                  </a:cubicBezTo>
                  <a:cubicBezTo>
                    <a:pt x="28005" y="3574"/>
                    <a:pt x="28005" y="3574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9" y="3563"/>
                    <a:pt x="28752" y="3563"/>
                  </a:cubicBezTo>
                  <a:cubicBezTo>
                    <a:pt x="28956" y="3563"/>
                    <a:pt x="29146" y="3570"/>
                    <a:pt x="29199" y="3580"/>
                  </a:cubicBezTo>
                  <a:cubicBezTo>
                    <a:pt x="29271" y="3577"/>
                    <a:pt x="29346" y="3570"/>
                    <a:pt x="29418" y="3555"/>
                  </a:cubicBezTo>
                  <a:cubicBezTo>
                    <a:pt x="29473" y="3532"/>
                    <a:pt x="29529" y="3520"/>
                    <a:pt x="29571" y="3520"/>
                  </a:cubicBezTo>
                  <a:cubicBezTo>
                    <a:pt x="29609" y="3520"/>
                    <a:pt x="29635" y="3530"/>
                    <a:pt x="29635" y="3552"/>
                  </a:cubicBezTo>
                  <a:cubicBezTo>
                    <a:pt x="29635" y="3572"/>
                    <a:pt x="29635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8" y="3535"/>
                    <a:pt x="29974" y="3526"/>
                    <a:pt x="30113" y="3526"/>
                  </a:cubicBezTo>
                  <a:cubicBezTo>
                    <a:pt x="30240" y="3526"/>
                    <a:pt x="30337" y="3534"/>
                    <a:pt x="30286" y="3555"/>
                  </a:cubicBezTo>
                  <a:cubicBezTo>
                    <a:pt x="30283" y="3577"/>
                    <a:pt x="30283" y="3599"/>
                    <a:pt x="30283" y="3599"/>
                  </a:cubicBezTo>
                  <a:cubicBezTo>
                    <a:pt x="30355" y="3583"/>
                    <a:pt x="30427" y="3574"/>
                    <a:pt x="30503" y="3570"/>
                  </a:cubicBezTo>
                  <a:cubicBezTo>
                    <a:pt x="30503" y="3552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7" y="3475"/>
                    <a:pt x="32281" y="3475"/>
                  </a:cubicBezTo>
                  <a:cubicBezTo>
                    <a:pt x="32356" y="3475"/>
                    <a:pt x="32418" y="3477"/>
                    <a:pt x="32455" y="3483"/>
                  </a:cubicBezTo>
                  <a:cubicBezTo>
                    <a:pt x="32602" y="3476"/>
                    <a:pt x="32746" y="3464"/>
                    <a:pt x="32891" y="3442"/>
                  </a:cubicBezTo>
                  <a:cubicBezTo>
                    <a:pt x="32956" y="3427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89"/>
                    <a:pt x="33649" y="3386"/>
                    <a:pt x="33649" y="3386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6" y="3408"/>
                    <a:pt x="33826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9" y="3357"/>
                    <a:pt x="34204" y="3357"/>
                  </a:cubicBezTo>
                  <a:cubicBezTo>
                    <a:pt x="34357" y="3357"/>
                    <a:pt x="35276" y="3311"/>
                    <a:pt x="36169" y="3244"/>
                  </a:cubicBezTo>
                  <a:cubicBezTo>
                    <a:pt x="36626" y="3210"/>
                    <a:pt x="37084" y="3179"/>
                    <a:pt x="37425" y="3138"/>
                  </a:cubicBezTo>
                  <a:cubicBezTo>
                    <a:pt x="37598" y="3116"/>
                    <a:pt x="37739" y="3097"/>
                    <a:pt x="37839" y="3082"/>
                  </a:cubicBezTo>
                  <a:cubicBezTo>
                    <a:pt x="37939" y="3063"/>
                    <a:pt x="37996" y="3050"/>
                    <a:pt x="37996" y="3050"/>
                  </a:cubicBezTo>
                  <a:cubicBezTo>
                    <a:pt x="37996" y="3050"/>
                    <a:pt x="38105" y="3035"/>
                    <a:pt x="38325" y="2988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9" y="2882"/>
                    <a:pt x="38986" y="2821"/>
                  </a:cubicBezTo>
                  <a:cubicBezTo>
                    <a:pt x="39168" y="2743"/>
                    <a:pt x="39399" y="2615"/>
                    <a:pt x="39537" y="2411"/>
                  </a:cubicBezTo>
                  <a:cubicBezTo>
                    <a:pt x="39578" y="2339"/>
                    <a:pt x="39613" y="2260"/>
                    <a:pt x="39635" y="2179"/>
                  </a:cubicBezTo>
                  <a:cubicBezTo>
                    <a:pt x="39656" y="2091"/>
                    <a:pt x="39660" y="1997"/>
                    <a:pt x="39638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5"/>
                    <a:pt x="39343" y="1417"/>
                    <a:pt x="39208" y="1349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70"/>
                    <a:pt x="38403" y="1048"/>
                    <a:pt x="38337" y="1007"/>
                  </a:cubicBezTo>
                  <a:cubicBezTo>
                    <a:pt x="38264" y="951"/>
                    <a:pt x="38179" y="921"/>
                    <a:pt x="38144" y="921"/>
                  </a:cubicBezTo>
                  <a:cubicBezTo>
                    <a:pt x="38134" y="921"/>
                    <a:pt x="38128" y="924"/>
                    <a:pt x="38127" y="929"/>
                  </a:cubicBezTo>
                  <a:cubicBezTo>
                    <a:pt x="38105" y="932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7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9" y="758"/>
                    <a:pt x="36811" y="716"/>
                  </a:cubicBezTo>
                  <a:cubicBezTo>
                    <a:pt x="36728" y="706"/>
                    <a:pt x="36648" y="686"/>
                    <a:pt x="36611" y="686"/>
                  </a:cubicBezTo>
                  <a:cubicBezTo>
                    <a:pt x="36599" y="686"/>
                    <a:pt x="36592" y="688"/>
                    <a:pt x="36592" y="694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6" y="662"/>
                  </a:lnTo>
                  <a:cubicBezTo>
                    <a:pt x="36156" y="653"/>
                    <a:pt x="35510" y="584"/>
                    <a:pt x="34752" y="527"/>
                  </a:cubicBezTo>
                  <a:cubicBezTo>
                    <a:pt x="33942" y="468"/>
                    <a:pt x="33583" y="444"/>
                    <a:pt x="33470" y="444"/>
                  </a:cubicBezTo>
                  <a:cubicBezTo>
                    <a:pt x="33416" y="444"/>
                    <a:pt x="33417" y="450"/>
                    <a:pt x="33452" y="459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3"/>
                    <a:pt x="33235" y="446"/>
                  </a:cubicBezTo>
                  <a:cubicBezTo>
                    <a:pt x="33126" y="437"/>
                    <a:pt x="32912" y="405"/>
                    <a:pt x="32696" y="390"/>
                  </a:cubicBezTo>
                  <a:cubicBezTo>
                    <a:pt x="32480" y="377"/>
                    <a:pt x="32261" y="365"/>
                    <a:pt x="32264" y="343"/>
                  </a:cubicBezTo>
                  <a:lnTo>
                    <a:pt x="32154" y="336"/>
                  </a:lnTo>
                  <a:cubicBezTo>
                    <a:pt x="32103" y="343"/>
                    <a:pt x="32028" y="346"/>
                    <a:pt x="31939" y="346"/>
                  </a:cubicBezTo>
                  <a:cubicBezTo>
                    <a:pt x="31648" y="346"/>
                    <a:pt x="31210" y="316"/>
                    <a:pt x="30963" y="289"/>
                  </a:cubicBezTo>
                  <a:cubicBezTo>
                    <a:pt x="30858" y="284"/>
                    <a:pt x="30752" y="280"/>
                    <a:pt x="30646" y="280"/>
                  </a:cubicBezTo>
                  <a:cubicBezTo>
                    <a:pt x="30570" y="280"/>
                    <a:pt x="30494" y="282"/>
                    <a:pt x="30418" y="286"/>
                  </a:cubicBezTo>
                  <a:cubicBezTo>
                    <a:pt x="30335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1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90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7" y="202"/>
                    <a:pt x="29257" y="198"/>
                    <a:pt x="29222" y="198"/>
                  </a:cubicBezTo>
                  <a:cubicBezTo>
                    <a:pt x="29163" y="198"/>
                    <a:pt x="29119" y="209"/>
                    <a:pt x="29117" y="220"/>
                  </a:cubicBezTo>
                  <a:cubicBezTo>
                    <a:pt x="29116" y="239"/>
                    <a:pt x="29096" y="248"/>
                    <a:pt x="29065" y="248"/>
                  </a:cubicBezTo>
                  <a:cubicBezTo>
                    <a:pt x="29023" y="248"/>
                    <a:pt x="28961" y="230"/>
                    <a:pt x="28901" y="192"/>
                  </a:cubicBezTo>
                  <a:cubicBezTo>
                    <a:pt x="28903" y="167"/>
                    <a:pt x="28863" y="156"/>
                    <a:pt x="28831" y="156"/>
                  </a:cubicBezTo>
                  <a:cubicBezTo>
                    <a:pt x="28812" y="156"/>
                    <a:pt x="28796" y="160"/>
                    <a:pt x="28795" y="167"/>
                  </a:cubicBezTo>
                  <a:cubicBezTo>
                    <a:pt x="28726" y="179"/>
                    <a:pt x="28657" y="189"/>
                    <a:pt x="28589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5" y="176"/>
                    <a:pt x="28401" y="174"/>
                    <a:pt x="28371" y="174"/>
                  </a:cubicBezTo>
                  <a:cubicBezTo>
                    <a:pt x="28303" y="174"/>
                    <a:pt x="28252" y="181"/>
                    <a:pt x="28249" y="211"/>
                  </a:cubicBezTo>
                  <a:cubicBezTo>
                    <a:pt x="28247" y="223"/>
                    <a:pt x="28205" y="226"/>
                    <a:pt x="28148" y="226"/>
                  </a:cubicBezTo>
                  <a:cubicBezTo>
                    <a:pt x="28112" y="226"/>
                    <a:pt x="28071" y="225"/>
                    <a:pt x="28030" y="223"/>
                  </a:cubicBezTo>
                  <a:cubicBezTo>
                    <a:pt x="28030" y="202"/>
                    <a:pt x="28030" y="202"/>
                    <a:pt x="28143" y="186"/>
                  </a:cubicBezTo>
                  <a:lnTo>
                    <a:pt x="27923" y="176"/>
                  </a:lnTo>
                  <a:cubicBezTo>
                    <a:pt x="27817" y="173"/>
                    <a:pt x="27601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1" y="105"/>
                    <a:pt x="27435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2" y="173"/>
                  </a:cubicBezTo>
                  <a:cubicBezTo>
                    <a:pt x="27165" y="170"/>
                    <a:pt x="27055" y="164"/>
                    <a:pt x="27059" y="145"/>
                  </a:cubicBezTo>
                  <a:cubicBezTo>
                    <a:pt x="27059" y="123"/>
                    <a:pt x="27059" y="123"/>
                    <a:pt x="26842" y="117"/>
                  </a:cubicBezTo>
                  <a:cubicBezTo>
                    <a:pt x="26817" y="116"/>
                    <a:pt x="26791" y="116"/>
                    <a:pt x="26765" y="116"/>
                  </a:cubicBezTo>
                  <a:cubicBezTo>
                    <a:pt x="26466" y="116"/>
                    <a:pt x="26178" y="164"/>
                    <a:pt x="26075" y="202"/>
                  </a:cubicBezTo>
                  <a:cubicBezTo>
                    <a:pt x="26073" y="222"/>
                    <a:pt x="26072" y="232"/>
                    <a:pt x="26060" y="232"/>
                  </a:cubicBezTo>
                  <a:cubicBezTo>
                    <a:pt x="26046" y="232"/>
                    <a:pt x="26021" y="221"/>
                    <a:pt x="25968" y="198"/>
                  </a:cubicBezTo>
                  <a:cubicBezTo>
                    <a:pt x="25968" y="176"/>
                    <a:pt x="25861" y="173"/>
                    <a:pt x="25752" y="170"/>
                  </a:cubicBezTo>
                  <a:cubicBezTo>
                    <a:pt x="25752" y="178"/>
                    <a:pt x="25740" y="180"/>
                    <a:pt x="25727" y="180"/>
                  </a:cubicBezTo>
                  <a:cubicBezTo>
                    <a:pt x="25703" y="180"/>
                    <a:pt x="25679" y="170"/>
                    <a:pt x="25752" y="170"/>
                  </a:cubicBezTo>
                  <a:cubicBezTo>
                    <a:pt x="25752" y="159"/>
                    <a:pt x="25794" y="155"/>
                    <a:pt x="25853" y="155"/>
                  </a:cubicBezTo>
                  <a:cubicBezTo>
                    <a:pt x="25888" y="155"/>
                    <a:pt x="25930" y="157"/>
                    <a:pt x="25971" y="158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7" y="100"/>
                  </a:cubicBezTo>
                  <a:cubicBezTo>
                    <a:pt x="25746" y="100"/>
                    <a:pt x="25694" y="109"/>
                    <a:pt x="25645" y="126"/>
                  </a:cubicBezTo>
                  <a:cubicBezTo>
                    <a:pt x="25612" y="135"/>
                    <a:pt x="25578" y="140"/>
                    <a:pt x="25544" y="140"/>
                  </a:cubicBezTo>
                  <a:cubicBezTo>
                    <a:pt x="25505" y="140"/>
                    <a:pt x="25466" y="134"/>
                    <a:pt x="25429" y="120"/>
                  </a:cubicBezTo>
                  <a:cubicBezTo>
                    <a:pt x="25352" y="104"/>
                    <a:pt x="25274" y="87"/>
                    <a:pt x="25236" y="87"/>
                  </a:cubicBezTo>
                  <a:cubicBezTo>
                    <a:pt x="25222" y="87"/>
                    <a:pt x="25214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0" y="64"/>
                    <a:pt x="24729" y="62"/>
                    <a:pt x="24676" y="62"/>
                  </a:cubicBezTo>
                  <a:cubicBezTo>
                    <a:pt x="24601" y="62"/>
                    <a:pt x="24563" y="66"/>
                    <a:pt x="24561" y="79"/>
                  </a:cubicBezTo>
                  <a:cubicBezTo>
                    <a:pt x="24561" y="96"/>
                    <a:pt x="24495" y="98"/>
                    <a:pt x="24415" y="98"/>
                  </a:cubicBezTo>
                  <a:cubicBezTo>
                    <a:pt x="24392" y="98"/>
                    <a:pt x="24368" y="98"/>
                    <a:pt x="24345" y="98"/>
                  </a:cubicBezTo>
                  <a:cubicBezTo>
                    <a:pt x="24313" y="97"/>
                    <a:pt x="24281" y="97"/>
                    <a:pt x="24252" y="97"/>
                  </a:cubicBezTo>
                  <a:cubicBezTo>
                    <a:pt x="24182" y="97"/>
                    <a:pt x="24128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2"/>
                    <a:pt x="23799" y="151"/>
                  </a:cubicBezTo>
                  <a:cubicBezTo>
                    <a:pt x="23713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7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1"/>
                    <a:pt x="22984" y="68"/>
                    <a:pt x="22968" y="68"/>
                  </a:cubicBezTo>
                  <a:cubicBezTo>
                    <a:pt x="22934" y="68"/>
                    <a:pt x="22933" y="83"/>
                    <a:pt x="22931" y="98"/>
                  </a:cubicBezTo>
                  <a:cubicBezTo>
                    <a:pt x="22931" y="117"/>
                    <a:pt x="22931" y="139"/>
                    <a:pt x="22931" y="139"/>
                  </a:cubicBezTo>
                  <a:cubicBezTo>
                    <a:pt x="22822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5" y="40"/>
                  </a:cubicBezTo>
                  <a:cubicBezTo>
                    <a:pt x="22611" y="40"/>
                    <a:pt x="22610" y="51"/>
                    <a:pt x="22609" y="73"/>
                  </a:cubicBezTo>
                  <a:cubicBezTo>
                    <a:pt x="22609" y="86"/>
                    <a:pt x="22558" y="99"/>
                    <a:pt x="22458" y="99"/>
                  </a:cubicBezTo>
                  <a:cubicBezTo>
                    <a:pt x="22410" y="99"/>
                    <a:pt x="22352" y="96"/>
                    <a:pt x="22283" y="89"/>
                  </a:cubicBezTo>
                  <a:cubicBezTo>
                    <a:pt x="22063" y="89"/>
                    <a:pt x="21847" y="89"/>
                    <a:pt x="21850" y="67"/>
                  </a:cubicBezTo>
                  <a:cubicBezTo>
                    <a:pt x="21814" y="61"/>
                    <a:pt x="21777" y="57"/>
                    <a:pt x="21740" y="57"/>
                  </a:cubicBezTo>
                  <a:cubicBezTo>
                    <a:pt x="21704" y="57"/>
                    <a:pt x="21667" y="61"/>
                    <a:pt x="21631" y="67"/>
                  </a:cubicBezTo>
                  <a:cubicBezTo>
                    <a:pt x="21578" y="76"/>
                    <a:pt x="21526" y="81"/>
                    <a:pt x="21450" y="81"/>
                  </a:cubicBezTo>
                  <a:cubicBezTo>
                    <a:pt x="21368" y="81"/>
                    <a:pt x="21258" y="75"/>
                    <a:pt x="21089" y="64"/>
                  </a:cubicBezTo>
                  <a:cubicBezTo>
                    <a:pt x="20819" y="42"/>
                    <a:pt x="20684" y="31"/>
                    <a:pt x="2061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2621;p52"/>
            <p:cNvSpPr/>
            <p:nvPr/>
          </p:nvSpPr>
          <p:spPr>
            <a:xfrm>
              <a:off x="3940925" y="2997625"/>
              <a:ext cx="390925" cy="18875"/>
            </a:xfrm>
            <a:custGeom>
              <a:avLst/>
              <a:gdLst/>
              <a:ahLst/>
              <a:cxnLst/>
              <a:rect l="l" t="t" r="r" b="b"/>
              <a:pathLst>
                <a:path w="15637" h="755" extrusionOk="0">
                  <a:moveTo>
                    <a:pt x="11270" y="1"/>
                  </a:moveTo>
                  <a:cubicBezTo>
                    <a:pt x="11263" y="1"/>
                    <a:pt x="11252" y="11"/>
                    <a:pt x="11241" y="34"/>
                  </a:cubicBezTo>
                  <a:cubicBezTo>
                    <a:pt x="11241" y="56"/>
                    <a:pt x="11241" y="56"/>
                    <a:pt x="11260" y="56"/>
                  </a:cubicBezTo>
                  <a:cubicBezTo>
                    <a:pt x="11269" y="44"/>
                    <a:pt x="11276" y="28"/>
                    <a:pt x="11279" y="15"/>
                  </a:cubicBezTo>
                  <a:cubicBezTo>
                    <a:pt x="11279" y="6"/>
                    <a:pt x="11275" y="1"/>
                    <a:pt x="11270" y="1"/>
                  </a:cubicBezTo>
                  <a:close/>
                  <a:moveTo>
                    <a:pt x="15324" y="144"/>
                  </a:moveTo>
                  <a:cubicBezTo>
                    <a:pt x="15306" y="144"/>
                    <a:pt x="15306" y="166"/>
                    <a:pt x="15306" y="188"/>
                  </a:cubicBezTo>
                  <a:lnTo>
                    <a:pt x="15324" y="188"/>
                  </a:lnTo>
                  <a:cubicBezTo>
                    <a:pt x="15334" y="175"/>
                    <a:pt x="15343" y="159"/>
                    <a:pt x="15343" y="144"/>
                  </a:cubicBezTo>
                  <a:close/>
                  <a:moveTo>
                    <a:pt x="13889" y="351"/>
                  </a:moveTo>
                  <a:cubicBezTo>
                    <a:pt x="13877" y="354"/>
                    <a:pt x="13864" y="360"/>
                    <a:pt x="13855" y="373"/>
                  </a:cubicBezTo>
                  <a:cubicBezTo>
                    <a:pt x="13855" y="394"/>
                    <a:pt x="13870" y="394"/>
                    <a:pt x="13889" y="394"/>
                  </a:cubicBezTo>
                  <a:cubicBezTo>
                    <a:pt x="13900" y="400"/>
                    <a:pt x="13909" y="402"/>
                    <a:pt x="13917" y="402"/>
                  </a:cubicBezTo>
                  <a:cubicBezTo>
                    <a:pt x="13936" y="402"/>
                    <a:pt x="13946" y="388"/>
                    <a:pt x="13946" y="373"/>
                  </a:cubicBezTo>
                  <a:cubicBezTo>
                    <a:pt x="13946" y="351"/>
                    <a:pt x="13927" y="351"/>
                    <a:pt x="13889" y="351"/>
                  </a:cubicBezTo>
                  <a:close/>
                  <a:moveTo>
                    <a:pt x="12138" y="382"/>
                  </a:moveTo>
                  <a:cubicBezTo>
                    <a:pt x="12141" y="382"/>
                    <a:pt x="12144" y="384"/>
                    <a:pt x="12144" y="391"/>
                  </a:cubicBezTo>
                  <a:cubicBezTo>
                    <a:pt x="12162" y="391"/>
                    <a:pt x="12125" y="410"/>
                    <a:pt x="12106" y="410"/>
                  </a:cubicBezTo>
                  <a:lnTo>
                    <a:pt x="12106" y="391"/>
                  </a:lnTo>
                  <a:cubicBezTo>
                    <a:pt x="12119" y="391"/>
                    <a:pt x="12131" y="382"/>
                    <a:pt x="12138" y="382"/>
                  </a:cubicBezTo>
                  <a:close/>
                  <a:moveTo>
                    <a:pt x="4483" y="411"/>
                  </a:moveTo>
                  <a:cubicBezTo>
                    <a:pt x="4482" y="411"/>
                    <a:pt x="4483" y="416"/>
                    <a:pt x="4489" y="423"/>
                  </a:cubicBezTo>
                  <a:lnTo>
                    <a:pt x="4489" y="423"/>
                  </a:lnTo>
                  <a:cubicBezTo>
                    <a:pt x="4487" y="415"/>
                    <a:pt x="4484" y="411"/>
                    <a:pt x="4483" y="411"/>
                  </a:cubicBezTo>
                  <a:close/>
                  <a:moveTo>
                    <a:pt x="4489" y="423"/>
                  </a:moveTo>
                  <a:cubicBezTo>
                    <a:pt x="4489" y="426"/>
                    <a:pt x="4490" y="430"/>
                    <a:pt x="4490" y="435"/>
                  </a:cubicBezTo>
                  <a:lnTo>
                    <a:pt x="4490" y="435"/>
                  </a:lnTo>
                  <a:cubicBezTo>
                    <a:pt x="4491" y="432"/>
                    <a:pt x="4491" y="429"/>
                    <a:pt x="4491" y="426"/>
                  </a:cubicBezTo>
                  <a:cubicBezTo>
                    <a:pt x="4490" y="425"/>
                    <a:pt x="4489" y="424"/>
                    <a:pt x="4489" y="423"/>
                  </a:cubicBezTo>
                  <a:close/>
                  <a:moveTo>
                    <a:pt x="14055" y="394"/>
                  </a:moveTo>
                  <a:cubicBezTo>
                    <a:pt x="14055" y="413"/>
                    <a:pt x="14021" y="435"/>
                    <a:pt x="14002" y="435"/>
                  </a:cubicBezTo>
                  <a:cubicBezTo>
                    <a:pt x="13983" y="435"/>
                    <a:pt x="13983" y="413"/>
                    <a:pt x="14021" y="394"/>
                  </a:cubicBezTo>
                  <a:close/>
                  <a:moveTo>
                    <a:pt x="9511" y="429"/>
                  </a:moveTo>
                  <a:lnTo>
                    <a:pt x="9530" y="448"/>
                  </a:lnTo>
                  <a:lnTo>
                    <a:pt x="9511" y="470"/>
                  </a:lnTo>
                  <a:lnTo>
                    <a:pt x="9492" y="470"/>
                  </a:lnTo>
                  <a:cubicBezTo>
                    <a:pt x="9492" y="448"/>
                    <a:pt x="9492" y="429"/>
                    <a:pt x="9511" y="429"/>
                  </a:cubicBezTo>
                  <a:close/>
                  <a:moveTo>
                    <a:pt x="11137" y="443"/>
                  </a:moveTo>
                  <a:cubicBezTo>
                    <a:pt x="11144" y="443"/>
                    <a:pt x="11156" y="451"/>
                    <a:pt x="11169" y="451"/>
                  </a:cubicBezTo>
                  <a:cubicBezTo>
                    <a:pt x="11188" y="473"/>
                    <a:pt x="11188" y="473"/>
                    <a:pt x="11150" y="473"/>
                  </a:cubicBezTo>
                  <a:cubicBezTo>
                    <a:pt x="11131" y="473"/>
                    <a:pt x="11131" y="451"/>
                    <a:pt x="11131" y="451"/>
                  </a:cubicBezTo>
                  <a:cubicBezTo>
                    <a:pt x="11131" y="445"/>
                    <a:pt x="11133" y="443"/>
                    <a:pt x="11137" y="443"/>
                  </a:cubicBezTo>
                  <a:close/>
                  <a:moveTo>
                    <a:pt x="11479" y="432"/>
                  </a:moveTo>
                  <a:cubicBezTo>
                    <a:pt x="11495" y="435"/>
                    <a:pt x="11507" y="442"/>
                    <a:pt x="11517" y="454"/>
                  </a:cubicBezTo>
                  <a:lnTo>
                    <a:pt x="11517" y="451"/>
                  </a:lnTo>
                  <a:lnTo>
                    <a:pt x="11517" y="451"/>
                  </a:lnTo>
                  <a:cubicBezTo>
                    <a:pt x="11520" y="463"/>
                    <a:pt x="11511" y="473"/>
                    <a:pt x="11498" y="473"/>
                  </a:cubicBezTo>
                  <a:cubicBezTo>
                    <a:pt x="11479" y="473"/>
                    <a:pt x="11464" y="473"/>
                    <a:pt x="11464" y="451"/>
                  </a:cubicBezTo>
                  <a:cubicBezTo>
                    <a:pt x="11464" y="451"/>
                    <a:pt x="11464" y="432"/>
                    <a:pt x="11479" y="432"/>
                  </a:cubicBezTo>
                  <a:close/>
                  <a:moveTo>
                    <a:pt x="12510" y="432"/>
                  </a:moveTo>
                  <a:cubicBezTo>
                    <a:pt x="12510" y="448"/>
                    <a:pt x="12504" y="463"/>
                    <a:pt x="12491" y="476"/>
                  </a:cubicBezTo>
                  <a:lnTo>
                    <a:pt x="12473" y="476"/>
                  </a:lnTo>
                  <a:cubicBezTo>
                    <a:pt x="12473" y="454"/>
                    <a:pt x="12473" y="432"/>
                    <a:pt x="12491" y="432"/>
                  </a:cubicBezTo>
                  <a:close/>
                  <a:moveTo>
                    <a:pt x="9069" y="429"/>
                  </a:moveTo>
                  <a:cubicBezTo>
                    <a:pt x="9088" y="429"/>
                    <a:pt x="9069" y="470"/>
                    <a:pt x="9069" y="492"/>
                  </a:cubicBezTo>
                  <a:cubicBezTo>
                    <a:pt x="9054" y="492"/>
                    <a:pt x="9054" y="492"/>
                    <a:pt x="9054" y="470"/>
                  </a:cubicBezTo>
                  <a:cubicBezTo>
                    <a:pt x="9054" y="454"/>
                    <a:pt x="9060" y="438"/>
                    <a:pt x="9069" y="429"/>
                  </a:cubicBezTo>
                  <a:close/>
                  <a:moveTo>
                    <a:pt x="4306" y="489"/>
                  </a:moveTo>
                  <a:cubicBezTo>
                    <a:pt x="4293" y="489"/>
                    <a:pt x="4289" y="497"/>
                    <a:pt x="4293" y="497"/>
                  </a:cubicBezTo>
                  <a:cubicBezTo>
                    <a:pt x="4295" y="497"/>
                    <a:pt x="4300" y="495"/>
                    <a:pt x="4306" y="489"/>
                  </a:cubicBezTo>
                  <a:close/>
                  <a:moveTo>
                    <a:pt x="15049" y="416"/>
                  </a:moveTo>
                  <a:cubicBezTo>
                    <a:pt x="15071" y="420"/>
                    <a:pt x="15086" y="435"/>
                    <a:pt x="15086" y="457"/>
                  </a:cubicBezTo>
                  <a:cubicBezTo>
                    <a:pt x="15105" y="498"/>
                    <a:pt x="15105" y="498"/>
                    <a:pt x="15067" y="498"/>
                  </a:cubicBezTo>
                  <a:cubicBezTo>
                    <a:pt x="15049" y="498"/>
                    <a:pt x="15030" y="498"/>
                    <a:pt x="15030" y="479"/>
                  </a:cubicBezTo>
                  <a:lnTo>
                    <a:pt x="15049" y="479"/>
                  </a:lnTo>
                  <a:cubicBezTo>
                    <a:pt x="15049" y="485"/>
                    <a:pt x="15050" y="487"/>
                    <a:pt x="15052" y="487"/>
                  </a:cubicBezTo>
                  <a:cubicBezTo>
                    <a:pt x="15056" y="487"/>
                    <a:pt x="15062" y="473"/>
                    <a:pt x="15049" y="457"/>
                  </a:cubicBezTo>
                  <a:lnTo>
                    <a:pt x="15049" y="416"/>
                  </a:lnTo>
                  <a:close/>
                  <a:moveTo>
                    <a:pt x="15290" y="457"/>
                  </a:moveTo>
                  <a:lnTo>
                    <a:pt x="15306" y="479"/>
                  </a:lnTo>
                  <a:cubicBezTo>
                    <a:pt x="15306" y="501"/>
                    <a:pt x="15290" y="501"/>
                    <a:pt x="15271" y="501"/>
                  </a:cubicBezTo>
                  <a:cubicBezTo>
                    <a:pt x="15252" y="501"/>
                    <a:pt x="15252" y="501"/>
                    <a:pt x="15252" y="479"/>
                  </a:cubicBezTo>
                  <a:cubicBezTo>
                    <a:pt x="15262" y="467"/>
                    <a:pt x="15274" y="460"/>
                    <a:pt x="15290" y="457"/>
                  </a:cubicBezTo>
                  <a:close/>
                  <a:moveTo>
                    <a:pt x="13099" y="413"/>
                  </a:moveTo>
                  <a:lnTo>
                    <a:pt x="13062" y="454"/>
                  </a:lnTo>
                  <a:cubicBezTo>
                    <a:pt x="13043" y="489"/>
                    <a:pt x="13034" y="504"/>
                    <a:pt x="13030" y="504"/>
                  </a:cubicBezTo>
                  <a:cubicBezTo>
                    <a:pt x="13027" y="504"/>
                    <a:pt x="13027" y="494"/>
                    <a:pt x="13027" y="476"/>
                  </a:cubicBezTo>
                  <a:cubicBezTo>
                    <a:pt x="13021" y="448"/>
                    <a:pt x="13037" y="423"/>
                    <a:pt x="13062" y="413"/>
                  </a:cubicBezTo>
                  <a:close/>
                  <a:moveTo>
                    <a:pt x="7249" y="467"/>
                  </a:moveTo>
                  <a:cubicBezTo>
                    <a:pt x="7266" y="481"/>
                    <a:pt x="7256" y="508"/>
                    <a:pt x="7234" y="508"/>
                  </a:cubicBezTo>
                  <a:cubicBezTo>
                    <a:pt x="7232" y="508"/>
                    <a:pt x="7231" y="507"/>
                    <a:pt x="7230" y="507"/>
                  </a:cubicBezTo>
                  <a:cubicBezTo>
                    <a:pt x="7195" y="507"/>
                    <a:pt x="7195" y="507"/>
                    <a:pt x="7195" y="489"/>
                  </a:cubicBezTo>
                  <a:cubicBezTo>
                    <a:pt x="7195" y="467"/>
                    <a:pt x="7230" y="467"/>
                    <a:pt x="7249" y="467"/>
                  </a:cubicBezTo>
                  <a:close/>
                  <a:moveTo>
                    <a:pt x="8518" y="470"/>
                  </a:moveTo>
                  <a:lnTo>
                    <a:pt x="8537" y="489"/>
                  </a:lnTo>
                  <a:lnTo>
                    <a:pt x="8518" y="510"/>
                  </a:lnTo>
                  <a:lnTo>
                    <a:pt x="8499" y="510"/>
                  </a:lnTo>
                  <a:cubicBezTo>
                    <a:pt x="8499" y="489"/>
                    <a:pt x="8499" y="470"/>
                    <a:pt x="8518" y="470"/>
                  </a:cubicBezTo>
                  <a:close/>
                  <a:moveTo>
                    <a:pt x="10708" y="473"/>
                  </a:moveTo>
                  <a:lnTo>
                    <a:pt x="10727" y="492"/>
                  </a:lnTo>
                  <a:lnTo>
                    <a:pt x="10708" y="514"/>
                  </a:lnTo>
                  <a:lnTo>
                    <a:pt x="10689" y="514"/>
                  </a:lnTo>
                  <a:cubicBezTo>
                    <a:pt x="10689" y="492"/>
                    <a:pt x="10689" y="473"/>
                    <a:pt x="10708" y="473"/>
                  </a:cubicBezTo>
                  <a:close/>
                  <a:moveTo>
                    <a:pt x="4250" y="504"/>
                  </a:moveTo>
                  <a:lnTo>
                    <a:pt x="4268" y="523"/>
                  </a:lnTo>
                  <a:lnTo>
                    <a:pt x="4250" y="523"/>
                  </a:lnTo>
                  <a:cubicBezTo>
                    <a:pt x="4234" y="523"/>
                    <a:pt x="4234" y="523"/>
                    <a:pt x="4234" y="504"/>
                  </a:cubicBezTo>
                  <a:close/>
                  <a:moveTo>
                    <a:pt x="4434" y="504"/>
                  </a:moveTo>
                  <a:lnTo>
                    <a:pt x="4453" y="526"/>
                  </a:lnTo>
                  <a:lnTo>
                    <a:pt x="4434" y="526"/>
                  </a:lnTo>
                  <a:cubicBezTo>
                    <a:pt x="4416" y="526"/>
                    <a:pt x="4416" y="526"/>
                    <a:pt x="4416" y="504"/>
                  </a:cubicBezTo>
                  <a:close/>
                  <a:moveTo>
                    <a:pt x="10837" y="473"/>
                  </a:moveTo>
                  <a:cubicBezTo>
                    <a:pt x="10846" y="482"/>
                    <a:pt x="10852" y="498"/>
                    <a:pt x="10856" y="514"/>
                  </a:cubicBezTo>
                  <a:cubicBezTo>
                    <a:pt x="10856" y="523"/>
                    <a:pt x="10852" y="528"/>
                    <a:pt x="10847" y="528"/>
                  </a:cubicBezTo>
                  <a:cubicBezTo>
                    <a:pt x="10840" y="528"/>
                    <a:pt x="10829" y="517"/>
                    <a:pt x="10818" y="492"/>
                  </a:cubicBezTo>
                  <a:cubicBezTo>
                    <a:pt x="10818" y="473"/>
                    <a:pt x="10818" y="473"/>
                    <a:pt x="10837" y="473"/>
                  </a:cubicBezTo>
                  <a:close/>
                  <a:moveTo>
                    <a:pt x="6496" y="485"/>
                  </a:moveTo>
                  <a:cubicBezTo>
                    <a:pt x="6493" y="501"/>
                    <a:pt x="6487" y="517"/>
                    <a:pt x="6478" y="529"/>
                  </a:cubicBezTo>
                  <a:lnTo>
                    <a:pt x="6459" y="529"/>
                  </a:lnTo>
                  <a:cubicBezTo>
                    <a:pt x="6459" y="507"/>
                    <a:pt x="6459" y="485"/>
                    <a:pt x="6478" y="485"/>
                  </a:cubicBezTo>
                  <a:close/>
                  <a:moveTo>
                    <a:pt x="11811" y="517"/>
                  </a:moveTo>
                  <a:lnTo>
                    <a:pt x="11830" y="536"/>
                  </a:lnTo>
                  <a:lnTo>
                    <a:pt x="11811" y="536"/>
                  </a:lnTo>
                  <a:cubicBezTo>
                    <a:pt x="11793" y="536"/>
                    <a:pt x="11793" y="536"/>
                    <a:pt x="11793" y="517"/>
                  </a:cubicBezTo>
                  <a:close/>
                  <a:moveTo>
                    <a:pt x="13137" y="495"/>
                  </a:moveTo>
                  <a:lnTo>
                    <a:pt x="13156" y="517"/>
                  </a:lnTo>
                  <a:cubicBezTo>
                    <a:pt x="13156" y="539"/>
                    <a:pt x="13137" y="539"/>
                    <a:pt x="13118" y="539"/>
                  </a:cubicBezTo>
                  <a:lnTo>
                    <a:pt x="13118" y="517"/>
                  </a:lnTo>
                  <a:lnTo>
                    <a:pt x="13137" y="495"/>
                  </a:lnTo>
                  <a:close/>
                  <a:moveTo>
                    <a:pt x="4563" y="504"/>
                  </a:moveTo>
                  <a:cubicBezTo>
                    <a:pt x="4600" y="504"/>
                    <a:pt x="4600" y="504"/>
                    <a:pt x="4582" y="526"/>
                  </a:cubicBezTo>
                  <a:cubicBezTo>
                    <a:pt x="4572" y="536"/>
                    <a:pt x="4563" y="540"/>
                    <a:pt x="4556" y="540"/>
                  </a:cubicBezTo>
                  <a:cubicBezTo>
                    <a:pt x="4549" y="540"/>
                    <a:pt x="4544" y="536"/>
                    <a:pt x="4544" y="526"/>
                  </a:cubicBezTo>
                  <a:cubicBezTo>
                    <a:pt x="4544" y="504"/>
                    <a:pt x="4544" y="504"/>
                    <a:pt x="4563" y="504"/>
                  </a:cubicBezTo>
                  <a:close/>
                  <a:moveTo>
                    <a:pt x="11996" y="495"/>
                  </a:moveTo>
                  <a:cubicBezTo>
                    <a:pt x="11996" y="517"/>
                    <a:pt x="11996" y="536"/>
                    <a:pt x="11977" y="536"/>
                  </a:cubicBezTo>
                  <a:cubicBezTo>
                    <a:pt x="11972" y="541"/>
                    <a:pt x="11967" y="544"/>
                    <a:pt x="11963" y="544"/>
                  </a:cubicBezTo>
                  <a:cubicBezTo>
                    <a:pt x="11951" y="544"/>
                    <a:pt x="11945" y="524"/>
                    <a:pt x="11959" y="495"/>
                  </a:cubicBezTo>
                  <a:close/>
                  <a:moveTo>
                    <a:pt x="4068" y="523"/>
                  </a:moveTo>
                  <a:cubicBezTo>
                    <a:pt x="4077" y="536"/>
                    <a:pt x="4083" y="551"/>
                    <a:pt x="4087" y="567"/>
                  </a:cubicBezTo>
                  <a:lnTo>
                    <a:pt x="4068" y="567"/>
                  </a:lnTo>
                  <a:cubicBezTo>
                    <a:pt x="4049" y="567"/>
                    <a:pt x="4049" y="545"/>
                    <a:pt x="4049" y="545"/>
                  </a:cubicBezTo>
                  <a:cubicBezTo>
                    <a:pt x="4049" y="545"/>
                    <a:pt x="4049" y="523"/>
                    <a:pt x="4068" y="523"/>
                  </a:cubicBezTo>
                  <a:close/>
                  <a:moveTo>
                    <a:pt x="12658" y="495"/>
                  </a:moveTo>
                  <a:cubicBezTo>
                    <a:pt x="12676" y="495"/>
                    <a:pt x="12658" y="517"/>
                    <a:pt x="12639" y="557"/>
                  </a:cubicBezTo>
                  <a:cubicBezTo>
                    <a:pt x="12624" y="567"/>
                    <a:pt x="12616" y="572"/>
                    <a:pt x="12612" y="572"/>
                  </a:cubicBezTo>
                  <a:cubicBezTo>
                    <a:pt x="12607" y="572"/>
                    <a:pt x="12611" y="562"/>
                    <a:pt x="12620" y="539"/>
                  </a:cubicBezTo>
                  <a:lnTo>
                    <a:pt x="12658" y="495"/>
                  </a:lnTo>
                  <a:close/>
                  <a:moveTo>
                    <a:pt x="3345" y="513"/>
                  </a:moveTo>
                  <a:cubicBezTo>
                    <a:pt x="3348" y="513"/>
                    <a:pt x="3350" y="516"/>
                    <a:pt x="3350" y="523"/>
                  </a:cubicBezTo>
                  <a:lnTo>
                    <a:pt x="3350" y="545"/>
                  </a:lnTo>
                  <a:cubicBezTo>
                    <a:pt x="3337" y="558"/>
                    <a:pt x="3324" y="573"/>
                    <a:pt x="3317" y="573"/>
                  </a:cubicBezTo>
                  <a:cubicBezTo>
                    <a:pt x="3314" y="573"/>
                    <a:pt x="3313" y="570"/>
                    <a:pt x="3313" y="564"/>
                  </a:cubicBezTo>
                  <a:cubicBezTo>
                    <a:pt x="3313" y="548"/>
                    <a:pt x="3319" y="536"/>
                    <a:pt x="3331" y="523"/>
                  </a:cubicBezTo>
                  <a:cubicBezTo>
                    <a:pt x="3331" y="523"/>
                    <a:pt x="3340" y="513"/>
                    <a:pt x="3345" y="513"/>
                  </a:cubicBezTo>
                  <a:close/>
                  <a:moveTo>
                    <a:pt x="11608" y="557"/>
                  </a:moveTo>
                  <a:cubicBezTo>
                    <a:pt x="11592" y="557"/>
                    <a:pt x="11592" y="579"/>
                    <a:pt x="11592" y="579"/>
                  </a:cubicBezTo>
                  <a:cubicBezTo>
                    <a:pt x="11592" y="579"/>
                    <a:pt x="11592" y="598"/>
                    <a:pt x="11608" y="598"/>
                  </a:cubicBezTo>
                  <a:lnTo>
                    <a:pt x="11626" y="598"/>
                  </a:lnTo>
                  <a:cubicBezTo>
                    <a:pt x="11626" y="583"/>
                    <a:pt x="11620" y="570"/>
                    <a:pt x="11608" y="557"/>
                  </a:cubicBezTo>
                  <a:close/>
                  <a:moveTo>
                    <a:pt x="14995" y="583"/>
                  </a:moveTo>
                  <a:cubicBezTo>
                    <a:pt x="14995" y="604"/>
                    <a:pt x="14995" y="604"/>
                    <a:pt x="15011" y="604"/>
                  </a:cubicBezTo>
                  <a:lnTo>
                    <a:pt x="15030" y="604"/>
                  </a:lnTo>
                  <a:lnTo>
                    <a:pt x="15011" y="583"/>
                  </a:lnTo>
                  <a:close/>
                  <a:moveTo>
                    <a:pt x="8778" y="595"/>
                  </a:moveTo>
                  <a:cubicBezTo>
                    <a:pt x="8775" y="611"/>
                    <a:pt x="8768" y="623"/>
                    <a:pt x="8759" y="636"/>
                  </a:cubicBezTo>
                  <a:lnTo>
                    <a:pt x="8740" y="636"/>
                  </a:lnTo>
                  <a:cubicBezTo>
                    <a:pt x="8740" y="614"/>
                    <a:pt x="8740" y="595"/>
                    <a:pt x="8759" y="595"/>
                  </a:cubicBezTo>
                  <a:close/>
                  <a:moveTo>
                    <a:pt x="2723" y="586"/>
                  </a:moveTo>
                  <a:cubicBezTo>
                    <a:pt x="2742" y="586"/>
                    <a:pt x="2742" y="626"/>
                    <a:pt x="2705" y="648"/>
                  </a:cubicBezTo>
                  <a:cubicBezTo>
                    <a:pt x="2686" y="648"/>
                    <a:pt x="2686" y="648"/>
                    <a:pt x="2686" y="626"/>
                  </a:cubicBezTo>
                  <a:cubicBezTo>
                    <a:pt x="2686" y="604"/>
                    <a:pt x="2701" y="589"/>
                    <a:pt x="2723" y="586"/>
                  </a:cubicBezTo>
                  <a:close/>
                  <a:moveTo>
                    <a:pt x="4933" y="608"/>
                  </a:moveTo>
                  <a:lnTo>
                    <a:pt x="4951" y="630"/>
                  </a:lnTo>
                  <a:cubicBezTo>
                    <a:pt x="4951" y="642"/>
                    <a:pt x="4942" y="651"/>
                    <a:pt x="4933" y="651"/>
                  </a:cubicBezTo>
                  <a:cubicBezTo>
                    <a:pt x="4914" y="651"/>
                    <a:pt x="4914" y="651"/>
                    <a:pt x="4914" y="630"/>
                  </a:cubicBezTo>
                  <a:cubicBezTo>
                    <a:pt x="4914" y="630"/>
                    <a:pt x="4914" y="608"/>
                    <a:pt x="4933" y="608"/>
                  </a:cubicBezTo>
                  <a:close/>
                  <a:moveTo>
                    <a:pt x="4710" y="630"/>
                  </a:moveTo>
                  <a:lnTo>
                    <a:pt x="4729" y="651"/>
                  </a:lnTo>
                  <a:lnTo>
                    <a:pt x="4710" y="670"/>
                  </a:lnTo>
                  <a:lnTo>
                    <a:pt x="4691" y="670"/>
                  </a:lnTo>
                  <a:cubicBezTo>
                    <a:pt x="4691" y="651"/>
                    <a:pt x="4691" y="630"/>
                    <a:pt x="4710" y="630"/>
                  </a:cubicBezTo>
                  <a:close/>
                  <a:moveTo>
                    <a:pt x="145" y="590"/>
                  </a:moveTo>
                  <a:cubicBezTo>
                    <a:pt x="147" y="590"/>
                    <a:pt x="147" y="601"/>
                    <a:pt x="147" y="623"/>
                  </a:cubicBezTo>
                  <a:cubicBezTo>
                    <a:pt x="147" y="642"/>
                    <a:pt x="147" y="664"/>
                    <a:pt x="129" y="664"/>
                  </a:cubicBezTo>
                  <a:cubicBezTo>
                    <a:pt x="118" y="676"/>
                    <a:pt x="111" y="681"/>
                    <a:pt x="107" y="681"/>
                  </a:cubicBezTo>
                  <a:cubicBezTo>
                    <a:pt x="97" y="681"/>
                    <a:pt x="104" y="652"/>
                    <a:pt x="129" y="623"/>
                  </a:cubicBezTo>
                  <a:cubicBezTo>
                    <a:pt x="138" y="601"/>
                    <a:pt x="143" y="590"/>
                    <a:pt x="145" y="590"/>
                  </a:cubicBezTo>
                  <a:close/>
                  <a:moveTo>
                    <a:pt x="11260" y="724"/>
                  </a:moveTo>
                  <a:cubicBezTo>
                    <a:pt x="11260" y="745"/>
                    <a:pt x="11260" y="745"/>
                    <a:pt x="11279" y="745"/>
                  </a:cubicBezTo>
                  <a:cubicBezTo>
                    <a:pt x="11316" y="745"/>
                    <a:pt x="11316" y="745"/>
                    <a:pt x="11297" y="724"/>
                  </a:cubicBezTo>
                  <a:close/>
                  <a:moveTo>
                    <a:pt x="15366" y="320"/>
                  </a:moveTo>
                  <a:cubicBezTo>
                    <a:pt x="15362" y="320"/>
                    <a:pt x="15362" y="329"/>
                    <a:pt x="15362" y="354"/>
                  </a:cubicBezTo>
                  <a:cubicBezTo>
                    <a:pt x="15362" y="374"/>
                    <a:pt x="15353" y="384"/>
                    <a:pt x="15341" y="384"/>
                  </a:cubicBezTo>
                  <a:cubicBezTo>
                    <a:pt x="15329" y="384"/>
                    <a:pt x="15315" y="374"/>
                    <a:pt x="15306" y="354"/>
                  </a:cubicBezTo>
                  <a:lnTo>
                    <a:pt x="15271" y="354"/>
                  </a:lnTo>
                  <a:cubicBezTo>
                    <a:pt x="15252" y="354"/>
                    <a:pt x="15252" y="376"/>
                    <a:pt x="15252" y="394"/>
                  </a:cubicBezTo>
                  <a:cubicBezTo>
                    <a:pt x="15252" y="420"/>
                    <a:pt x="15252" y="431"/>
                    <a:pt x="15249" y="431"/>
                  </a:cubicBezTo>
                  <a:cubicBezTo>
                    <a:pt x="15246" y="431"/>
                    <a:pt x="15241" y="426"/>
                    <a:pt x="15234" y="416"/>
                  </a:cubicBezTo>
                  <a:cubicBezTo>
                    <a:pt x="15224" y="404"/>
                    <a:pt x="15215" y="391"/>
                    <a:pt x="15215" y="376"/>
                  </a:cubicBezTo>
                  <a:cubicBezTo>
                    <a:pt x="15215" y="354"/>
                    <a:pt x="15196" y="354"/>
                    <a:pt x="15177" y="354"/>
                  </a:cubicBezTo>
                  <a:cubicBezTo>
                    <a:pt x="15161" y="354"/>
                    <a:pt x="15124" y="354"/>
                    <a:pt x="15124" y="376"/>
                  </a:cubicBezTo>
                  <a:lnTo>
                    <a:pt x="15124" y="354"/>
                  </a:lnTo>
                  <a:cubicBezTo>
                    <a:pt x="15111" y="354"/>
                    <a:pt x="15107" y="344"/>
                    <a:pt x="15106" y="344"/>
                  </a:cubicBezTo>
                  <a:cubicBezTo>
                    <a:pt x="15105" y="344"/>
                    <a:pt x="15105" y="346"/>
                    <a:pt x="15105" y="354"/>
                  </a:cubicBezTo>
                  <a:cubicBezTo>
                    <a:pt x="15086" y="351"/>
                    <a:pt x="15067" y="344"/>
                    <a:pt x="15049" y="332"/>
                  </a:cubicBezTo>
                  <a:cubicBezTo>
                    <a:pt x="15043" y="329"/>
                    <a:pt x="15036" y="327"/>
                    <a:pt x="15029" y="327"/>
                  </a:cubicBezTo>
                  <a:cubicBezTo>
                    <a:pt x="14998" y="327"/>
                    <a:pt x="14967" y="361"/>
                    <a:pt x="15014" y="394"/>
                  </a:cubicBezTo>
                  <a:lnTo>
                    <a:pt x="14995" y="394"/>
                  </a:lnTo>
                  <a:cubicBezTo>
                    <a:pt x="14977" y="394"/>
                    <a:pt x="14977" y="416"/>
                    <a:pt x="14977" y="416"/>
                  </a:cubicBezTo>
                  <a:cubicBezTo>
                    <a:pt x="14977" y="438"/>
                    <a:pt x="14958" y="438"/>
                    <a:pt x="14939" y="438"/>
                  </a:cubicBezTo>
                  <a:lnTo>
                    <a:pt x="14939" y="394"/>
                  </a:lnTo>
                  <a:cubicBezTo>
                    <a:pt x="14950" y="359"/>
                    <a:pt x="14942" y="337"/>
                    <a:pt x="14930" y="337"/>
                  </a:cubicBezTo>
                  <a:cubicBezTo>
                    <a:pt x="14921" y="337"/>
                    <a:pt x="14909" y="349"/>
                    <a:pt x="14901" y="376"/>
                  </a:cubicBezTo>
                  <a:lnTo>
                    <a:pt x="14901" y="354"/>
                  </a:lnTo>
                  <a:cubicBezTo>
                    <a:pt x="14901" y="343"/>
                    <a:pt x="14897" y="337"/>
                    <a:pt x="14888" y="337"/>
                  </a:cubicBezTo>
                  <a:cubicBezTo>
                    <a:pt x="14879" y="337"/>
                    <a:pt x="14865" y="343"/>
                    <a:pt x="14848" y="354"/>
                  </a:cubicBezTo>
                  <a:cubicBezTo>
                    <a:pt x="14829" y="354"/>
                    <a:pt x="14810" y="394"/>
                    <a:pt x="14810" y="416"/>
                  </a:cubicBezTo>
                  <a:cubicBezTo>
                    <a:pt x="14810" y="426"/>
                    <a:pt x="14804" y="438"/>
                    <a:pt x="14792" y="438"/>
                  </a:cubicBezTo>
                  <a:cubicBezTo>
                    <a:pt x="14773" y="438"/>
                    <a:pt x="14773" y="438"/>
                    <a:pt x="14773" y="416"/>
                  </a:cubicBezTo>
                  <a:cubicBezTo>
                    <a:pt x="14773" y="396"/>
                    <a:pt x="14763" y="386"/>
                    <a:pt x="14752" y="386"/>
                  </a:cubicBezTo>
                  <a:cubicBezTo>
                    <a:pt x="14741" y="386"/>
                    <a:pt x="14727" y="396"/>
                    <a:pt x="14720" y="416"/>
                  </a:cubicBezTo>
                  <a:lnTo>
                    <a:pt x="14720" y="394"/>
                  </a:lnTo>
                  <a:cubicBezTo>
                    <a:pt x="14720" y="381"/>
                    <a:pt x="14710" y="367"/>
                    <a:pt x="14672" y="367"/>
                  </a:cubicBezTo>
                  <a:cubicBezTo>
                    <a:pt x="14656" y="367"/>
                    <a:pt x="14635" y="369"/>
                    <a:pt x="14607" y="376"/>
                  </a:cubicBezTo>
                  <a:cubicBezTo>
                    <a:pt x="14535" y="376"/>
                    <a:pt x="14478" y="373"/>
                    <a:pt x="14478" y="354"/>
                  </a:cubicBezTo>
                  <a:cubicBezTo>
                    <a:pt x="14478" y="350"/>
                    <a:pt x="14476" y="348"/>
                    <a:pt x="14471" y="348"/>
                  </a:cubicBezTo>
                  <a:cubicBezTo>
                    <a:pt x="14452" y="348"/>
                    <a:pt x="14399" y="381"/>
                    <a:pt x="14369" y="416"/>
                  </a:cubicBezTo>
                  <a:cubicBezTo>
                    <a:pt x="14369" y="394"/>
                    <a:pt x="14350" y="394"/>
                    <a:pt x="14312" y="394"/>
                  </a:cubicBezTo>
                  <a:cubicBezTo>
                    <a:pt x="14259" y="394"/>
                    <a:pt x="14259" y="394"/>
                    <a:pt x="14259" y="373"/>
                  </a:cubicBezTo>
                  <a:cubicBezTo>
                    <a:pt x="14268" y="352"/>
                    <a:pt x="14273" y="342"/>
                    <a:pt x="14271" y="342"/>
                  </a:cubicBezTo>
                  <a:cubicBezTo>
                    <a:pt x="14268" y="342"/>
                    <a:pt x="14259" y="352"/>
                    <a:pt x="14240" y="373"/>
                  </a:cubicBezTo>
                  <a:cubicBezTo>
                    <a:pt x="14233" y="390"/>
                    <a:pt x="14220" y="397"/>
                    <a:pt x="14208" y="397"/>
                  </a:cubicBezTo>
                  <a:cubicBezTo>
                    <a:pt x="14188" y="397"/>
                    <a:pt x="14167" y="379"/>
                    <a:pt x="14165" y="354"/>
                  </a:cubicBezTo>
                  <a:cubicBezTo>
                    <a:pt x="14165" y="332"/>
                    <a:pt x="14149" y="332"/>
                    <a:pt x="14112" y="332"/>
                  </a:cubicBezTo>
                  <a:cubicBezTo>
                    <a:pt x="14093" y="354"/>
                    <a:pt x="14055" y="354"/>
                    <a:pt x="14021" y="354"/>
                  </a:cubicBezTo>
                  <a:cubicBezTo>
                    <a:pt x="13964" y="354"/>
                    <a:pt x="13964" y="354"/>
                    <a:pt x="13964" y="394"/>
                  </a:cubicBezTo>
                  <a:cubicBezTo>
                    <a:pt x="13964" y="435"/>
                    <a:pt x="13946" y="435"/>
                    <a:pt x="13908" y="435"/>
                  </a:cubicBezTo>
                  <a:cubicBezTo>
                    <a:pt x="13889" y="435"/>
                    <a:pt x="13873" y="435"/>
                    <a:pt x="13873" y="413"/>
                  </a:cubicBezTo>
                  <a:cubicBezTo>
                    <a:pt x="13864" y="404"/>
                    <a:pt x="13848" y="398"/>
                    <a:pt x="13836" y="394"/>
                  </a:cubicBezTo>
                  <a:cubicBezTo>
                    <a:pt x="13817" y="394"/>
                    <a:pt x="13798" y="394"/>
                    <a:pt x="13798" y="373"/>
                  </a:cubicBezTo>
                  <a:cubicBezTo>
                    <a:pt x="13783" y="360"/>
                    <a:pt x="13764" y="351"/>
                    <a:pt x="13742" y="351"/>
                  </a:cubicBezTo>
                  <a:cubicBezTo>
                    <a:pt x="13707" y="351"/>
                    <a:pt x="13670" y="351"/>
                    <a:pt x="13670" y="332"/>
                  </a:cubicBezTo>
                  <a:cubicBezTo>
                    <a:pt x="13651" y="332"/>
                    <a:pt x="13651" y="332"/>
                    <a:pt x="13651" y="351"/>
                  </a:cubicBezTo>
                  <a:cubicBezTo>
                    <a:pt x="13651" y="366"/>
                    <a:pt x="13642" y="382"/>
                    <a:pt x="13611" y="382"/>
                  </a:cubicBezTo>
                  <a:cubicBezTo>
                    <a:pt x="13598" y="382"/>
                    <a:pt x="13581" y="379"/>
                    <a:pt x="13560" y="373"/>
                  </a:cubicBezTo>
                  <a:cubicBezTo>
                    <a:pt x="13522" y="373"/>
                    <a:pt x="13466" y="373"/>
                    <a:pt x="13466" y="394"/>
                  </a:cubicBezTo>
                  <a:cubicBezTo>
                    <a:pt x="13450" y="394"/>
                    <a:pt x="13450" y="394"/>
                    <a:pt x="13450" y="373"/>
                  </a:cubicBezTo>
                  <a:cubicBezTo>
                    <a:pt x="13450" y="352"/>
                    <a:pt x="13441" y="342"/>
                    <a:pt x="13427" y="342"/>
                  </a:cubicBezTo>
                  <a:cubicBezTo>
                    <a:pt x="13413" y="342"/>
                    <a:pt x="13394" y="352"/>
                    <a:pt x="13375" y="373"/>
                  </a:cubicBezTo>
                  <a:cubicBezTo>
                    <a:pt x="13375" y="384"/>
                    <a:pt x="13370" y="389"/>
                    <a:pt x="13363" y="389"/>
                  </a:cubicBezTo>
                  <a:cubicBezTo>
                    <a:pt x="13356" y="389"/>
                    <a:pt x="13347" y="384"/>
                    <a:pt x="13338" y="373"/>
                  </a:cubicBezTo>
                  <a:cubicBezTo>
                    <a:pt x="13325" y="373"/>
                    <a:pt x="13309" y="382"/>
                    <a:pt x="13303" y="394"/>
                  </a:cubicBezTo>
                  <a:cubicBezTo>
                    <a:pt x="13294" y="404"/>
                    <a:pt x="13289" y="409"/>
                    <a:pt x="13282" y="409"/>
                  </a:cubicBezTo>
                  <a:cubicBezTo>
                    <a:pt x="13275" y="409"/>
                    <a:pt x="13265" y="404"/>
                    <a:pt x="13247" y="394"/>
                  </a:cubicBezTo>
                  <a:cubicBezTo>
                    <a:pt x="13247" y="373"/>
                    <a:pt x="13228" y="373"/>
                    <a:pt x="13209" y="373"/>
                  </a:cubicBezTo>
                  <a:cubicBezTo>
                    <a:pt x="13192" y="383"/>
                    <a:pt x="13137" y="388"/>
                    <a:pt x="13081" y="388"/>
                  </a:cubicBezTo>
                  <a:cubicBezTo>
                    <a:pt x="13021" y="388"/>
                    <a:pt x="12962" y="382"/>
                    <a:pt x="12952" y="373"/>
                  </a:cubicBezTo>
                  <a:cubicBezTo>
                    <a:pt x="12933" y="391"/>
                    <a:pt x="12933" y="391"/>
                    <a:pt x="12914" y="391"/>
                  </a:cubicBezTo>
                  <a:cubicBezTo>
                    <a:pt x="12907" y="376"/>
                    <a:pt x="12901" y="370"/>
                    <a:pt x="12895" y="370"/>
                  </a:cubicBezTo>
                  <a:cubicBezTo>
                    <a:pt x="12886" y="370"/>
                    <a:pt x="12880" y="388"/>
                    <a:pt x="12880" y="413"/>
                  </a:cubicBezTo>
                  <a:lnTo>
                    <a:pt x="12914" y="413"/>
                  </a:lnTo>
                  <a:cubicBezTo>
                    <a:pt x="12914" y="431"/>
                    <a:pt x="12904" y="442"/>
                    <a:pt x="12892" y="442"/>
                  </a:cubicBezTo>
                  <a:cubicBezTo>
                    <a:pt x="12878" y="442"/>
                    <a:pt x="12861" y="426"/>
                    <a:pt x="12861" y="391"/>
                  </a:cubicBezTo>
                  <a:cubicBezTo>
                    <a:pt x="12852" y="371"/>
                    <a:pt x="12847" y="361"/>
                    <a:pt x="12842" y="361"/>
                  </a:cubicBezTo>
                  <a:cubicBezTo>
                    <a:pt x="12838" y="361"/>
                    <a:pt x="12833" y="371"/>
                    <a:pt x="12824" y="391"/>
                  </a:cubicBezTo>
                  <a:cubicBezTo>
                    <a:pt x="12814" y="413"/>
                    <a:pt x="12805" y="424"/>
                    <a:pt x="12795" y="424"/>
                  </a:cubicBezTo>
                  <a:cubicBezTo>
                    <a:pt x="12786" y="424"/>
                    <a:pt x="12777" y="413"/>
                    <a:pt x="12767" y="391"/>
                  </a:cubicBezTo>
                  <a:cubicBezTo>
                    <a:pt x="12767" y="371"/>
                    <a:pt x="12767" y="361"/>
                    <a:pt x="12765" y="361"/>
                  </a:cubicBezTo>
                  <a:cubicBezTo>
                    <a:pt x="12763" y="361"/>
                    <a:pt x="12759" y="371"/>
                    <a:pt x="12752" y="391"/>
                  </a:cubicBezTo>
                  <a:cubicBezTo>
                    <a:pt x="12730" y="439"/>
                    <a:pt x="12703" y="467"/>
                    <a:pt x="12683" y="467"/>
                  </a:cubicBezTo>
                  <a:cubicBezTo>
                    <a:pt x="12668" y="467"/>
                    <a:pt x="12658" y="450"/>
                    <a:pt x="12658" y="413"/>
                  </a:cubicBezTo>
                  <a:cubicBezTo>
                    <a:pt x="12658" y="373"/>
                    <a:pt x="12639" y="351"/>
                    <a:pt x="12620" y="351"/>
                  </a:cubicBezTo>
                  <a:cubicBezTo>
                    <a:pt x="12604" y="351"/>
                    <a:pt x="12604" y="373"/>
                    <a:pt x="12604" y="391"/>
                  </a:cubicBezTo>
                  <a:cubicBezTo>
                    <a:pt x="12612" y="413"/>
                    <a:pt x="12612" y="424"/>
                    <a:pt x="12605" y="424"/>
                  </a:cubicBezTo>
                  <a:cubicBezTo>
                    <a:pt x="12599" y="424"/>
                    <a:pt x="12585" y="413"/>
                    <a:pt x="12567" y="391"/>
                  </a:cubicBezTo>
                  <a:cubicBezTo>
                    <a:pt x="12536" y="357"/>
                    <a:pt x="12511" y="342"/>
                    <a:pt x="12486" y="342"/>
                  </a:cubicBezTo>
                  <a:cubicBezTo>
                    <a:pt x="12465" y="342"/>
                    <a:pt x="12444" y="353"/>
                    <a:pt x="12419" y="373"/>
                  </a:cubicBezTo>
                  <a:cubicBezTo>
                    <a:pt x="12382" y="393"/>
                    <a:pt x="12350" y="403"/>
                    <a:pt x="12334" y="403"/>
                  </a:cubicBezTo>
                  <a:cubicBezTo>
                    <a:pt x="12317" y="403"/>
                    <a:pt x="12317" y="393"/>
                    <a:pt x="12344" y="373"/>
                  </a:cubicBezTo>
                  <a:cubicBezTo>
                    <a:pt x="12366" y="347"/>
                    <a:pt x="12375" y="336"/>
                    <a:pt x="12372" y="336"/>
                  </a:cubicBezTo>
                  <a:cubicBezTo>
                    <a:pt x="12369" y="336"/>
                    <a:pt x="12360" y="342"/>
                    <a:pt x="12344" y="351"/>
                  </a:cubicBezTo>
                  <a:lnTo>
                    <a:pt x="12253" y="351"/>
                  </a:lnTo>
                  <a:cubicBezTo>
                    <a:pt x="12231" y="354"/>
                    <a:pt x="12216" y="369"/>
                    <a:pt x="12216" y="391"/>
                  </a:cubicBezTo>
                  <a:cubicBezTo>
                    <a:pt x="12204" y="366"/>
                    <a:pt x="12187" y="348"/>
                    <a:pt x="12166" y="348"/>
                  </a:cubicBezTo>
                  <a:cubicBezTo>
                    <a:pt x="12153" y="348"/>
                    <a:pt x="12139" y="356"/>
                    <a:pt x="12125" y="373"/>
                  </a:cubicBezTo>
                  <a:lnTo>
                    <a:pt x="12087" y="373"/>
                  </a:lnTo>
                  <a:cubicBezTo>
                    <a:pt x="12068" y="373"/>
                    <a:pt x="12068" y="373"/>
                    <a:pt x="12050" y="391"/>
                  </a:cubicBezTo>
                  <a:cubicBezTo>
                    <a:pt x="12045" y="398"/>
                    <a:pt x="12040" y="400"/>
                    <a:pt x="12035" y="400"/>
                  </a:cubicBezTo>
                  <a:cubicBezTo>
                    <a:pt x="12023" y="400"/>
                    <a:pt x="12010" y="385"/>
                    <a:pt x="11996" y="369"/>
                  </a:cubicBezTo>
                  <a:cubicBezTo>
                    <a:pt x="11983" y="356"/>
                    <a:pt x="11970" y="341"/>
                    <a:pt x="11963" y="341"/>
                  </a:cubicBezTo>
                  <a:cubicBezTo>
                    <a:pt x="11960" y="341"/>
                    <a:pt x="11959" y="344"/>
                    <a:pt x="11959" y="351"/>
                  </a:cubicBezTo>
                  <a:cubicBezTo>
                    <a:pt x="11959" y="369"/>
                    <a:pt x="11921" y="391"/>
                    <a:pt x="11902" y="413"/>
                  </a:cubicBezTo>
                  <a:cubicBezTo>
                    <a:pt x="11898" y="419"/>
                    <a:pt x="11893" y="421"/>
                    <a:pt x="11889" y="421"/>
                  </a:cubicBezTo>
                  <a:cubicBezTo>
                    <a:pt x="11879" y="421"/>
                    <a:pt x="11873" y="407"/>
                    <a:pt x="11887" y="391"/>
                  </a:cubicBezTo>
                  <a:cubicBezTo>
                    <a:pt x="11887" y="369"/>
                    <a:pt x="11887" y="369"/>
                    <a:pt x="11849" y="351"/>
                  </a:cubicBezTo>
                  <a:cubicBezTo>
                    <a:pt x="11830" y="351"/>
                    <a:pt x="11793" y="351"/>
                    <a:pt x="11793" y="369"/>
                  </a:cubicBezTo>
                  <a:cubicBezTo>
                    <a:pt x="11793" y="380"/>
                    <a:pt x="11765" y="386"/>
                    <a:pt x="11735" y="386"/>
                  </a:cubicBezTo>
                  <a:cubicBezTo>
                    <a:pt x="11706" y="386"/>
                    <a:pt x="11674" y="380"/>
                    <a:pt x="11664" y="369"/>
                  </a:cubicBezTo>
                  <a:lnTo>
                    <a:pt x="11626" y="369"/>
                  </a:lnTo>
                  <a:cubicBezTo>
                    <a:pt x="11611" y="369"/>
                    <a:pt x="11592" y="391"/>
                    <a:pt x="11573" y="391"/>
                  </a:cubicBezTo>
                  <a:cubicBezTo>
                    <a:pt x="11558" y="394"/>
                    <a:pt x="11545" y="401"/>
                    <a:pt x="11536" y="413"/>
                  </a:cubicBezTo>
                  <a:cubicBezTo>
                    <a:pt x="11517" y="413"/>
                    <a:pt x="11498" y="413"/>
                    <a:pt x="11498" y="391"/>
                  </a:cubicBezTo>
                  <a:cubicBezTo>
                    <a:pt x="11489" y="412"/>
                    <a:pt x="11484" y="422"/>
                    <a:pt x="11480" y="422"/>
                  </a:cubicBezTo>
                  <a:cubicBezTo>
                    <a:pt x="11475" y="422"/>
                    <a:pt x="11471" y="412"/>
                    <a:pt x="11464" y="391"/>
                  </a:cubicBezTo>
                  <a:cubicBezTo>
                    <a:pt x="11464" y="371"/>
                    <a:pt x="11464" y="361"/>
                    <a:pt x="11461" y="361"/>
                  </a:cubicBezTo>
                  <a:cubicBezTo>
                    <a:pt x="11459" y="361"/>
                    <a:pt x="11454" y="371"/>
                    <a:pt x="11445" y="391"/>
                  </a:cubicBezTo>
                  <a:cubicBezTo>
                    <a:pt x="11435" y="402"/>
                    <a:pt x="11431" y="408"/>
                    <a:pt x="11426" y="408"/>
                  </a:cubicBezTo>
                  <a:cubicBezTo>
                    <a:pt x="11421" y="408"/>
                    <a:pt x="11417" y="402"/>
                    <a:pt x="11407" y="391"/>
                  </a:cubicBezTo>
                  <a:cubicBezTo>
                    <a:pt x="11407" y="380"/>
                    <a:pt x="11402" y="375"/>
                    <a:pt x="11398" y="375"/>
                  </a:cubicBezTo>
                  <a:cubicBezTo>
                    <a:pt x="11393" y="375"/>
                    <a:pt x="11388" y="380"/>
                    <a:pt x="11388" y="391"/>
                  </a:cubicBezTo>
                  <a:cubicBezTo>
                    <a:pt x="11377" y="417"/>
                    <a:pt x="11351" y="435"/>
                    <a:pt x="11334" y="435"/>
                  </a:cubicBezTo>
                  <a:cubicBezTo>
                    <a:pt x="11324" y="435"/>
                    <a:pt x="11316" y="429"/>
                    <a:pt x="11316" y="413"/>
                  </a:cubicBezTo>
                  <a:cubicBezTo>
                    <a:pt x="11301" y="413"/>
                    <a:pt x="11288" y="420"/>
                    <a:pt x="11279" y="432"/>
                  </a:cubicBezTo>
                  <a:cubicBezTo>
                    <a:pt x="11269" y="454"/>
                    <a:pt x="11265" y="465"/>
                    <a:pt x="11262" y="465"/>
                  </a:cubicBezTo>
                  <a:cubicBezTo>
                    <a:pt x="11260" y="465"/>
                    <a:pt x="11260" y="454"/>
                    <a:pt x="11260" y="432"/>
                  </a:cubicBezTo>
                  <a:cubicBezTo>
                    <a:pt x="11250" y="412"/>
                    <a:pt x="11241" y="402"/>
                    <a:pt x="11232" y="402"/>
                  </a:cubicBezTo>
                  <a:cubicBezTo>
                    <a:pt x="11222" y="402"/>
                    <a:pt x="11213" y="412"/>
                    <a:pt x="11203" y="432"/>
                  </a:cubicBezTo>
                  <a:cubicBezTo>
                    <a:pt x="11199" y="438"/>
                    <a:pt x="11192" y="442"/>
                    <a:pt x="11186" y="442"/>
                  </a:cubicBezTo>
                  <a:cubicBezTo>
                    <a:pt x="11180" y="442"/>
                    <a:pt x="11174" y="438"/>
                    <a:pt x="11169" y="432"/>
                  </a:cubicBezTo>
                  <a:cubicBezTo>
                    <a:pt x="11147" y="421"/>
                    <a:pt x="11100" y="409"/>
                    <a:pt x="11069" y="409"/>
                  </a:cubicBezTo>
                  <a:cubicBezTo>
                    <a:pt x="11047" y="409"/>
                    <a:pt x="11033" y="415"/>
                    <a:pt x="11040" y="432"/>
                  </a:cubicBezTo>
                  <a:lnTo>
                    <a:pt x="11003" y="432"/>
                  </a:lnTo>
                  <a:cubicBezTo>
                    <a:pt x="10984" y="421"/>
                    <a:pt x="10970" y="416"/>
                    <a:pt x="10958" y="416"/>
                  </a:cubicBezTo>
                  <a:cubicBezTo>
                    <a:pt x="10946" y="416"/>
                    <a:pt x="10937" y="421"/>
                    <a:pt x="10928" y="432"/>
                  </a:cubicBezTo>
                  <a:lnTo>
                    <a:pt x="10909" y="454"/>
                  </a:lnTo>
                  <a:cubicBezTo>
                    <a:pt x="10909" y="432"/>
                    <a:pt x="10893" y="413"/>
                    <a:pt x="10874" y="410"/>
                  </a:cubicBezTo>
                  <a:cubicBezTo>
                    <a:pt x="10856" y="410"/>
                    <a:pt x="10856" y="410"/>
                    <a:pt x="10856" y="432"/>
                  </a:cubicBezTo>
                  <a:cubicBezTo>
                    <a:pt x="10874" y="454"/>
                    <a:pt x="10856" y="454"/>
                    <a:pt x="10837" y="454"/>
                  </a:cubicBezTo>
                  <a:cubicBezTo>
                    <a:pt x="10815" y="451"/>
                    <a:pt x="10799" y="432"/>
                    <a:pt x="10799" y="410"/>
                  </a:cubicBezTo>
                  <a:lnTo>
                    <a:pt x="10780" y="410"/>
                  </a:lnTo>
                  <a:cubicBezTo>
                    <a:pt x="10780" y="436"/>
                    <a:pt x="10775" y="447"/>
                    <a:pt x="10771" y="447"/>
                  </a:cubicBezTo>
                  <a:cubicBezTo>
                    <a:pt x="10767" y="447"/>
                    <a:pt x="10765" y="441"/>
                    <a:pt x="10765" y="432"/>
                  </a:cubicBezTo>
                  <a:cubicBezTo>
                    <a:pt x="10749" y="416"/>
                    <a:pt x="10730" y="410"/>
                    <a:pt x="10708" y="410"/>
                  </a:cubicBezTo>
                  <a:cubicBezTo>
                    <a:pt x="10708" y="417"/>
                    <a:pt x="10706" y="420"/>
                    <a:pt x="10704" y="420"/>
                  </a:cubicBezTo>
                  <a:cubicBezTo>
                    <a:pt x="10700" y="420"/>
                    <a:pt x="10696" y="410"/>
                    <a:pt x="10708" y="410"/>
                  </a:cubicBezTo>
                  <a:lnTo>
                    <a:pt x="10708" y="391"/>
                  </a:lnTo>
                  <a:cubicBezTo>
                    <a:pt x="10703" y="385"/>
                    <a:pt x="10699" y="382"/>
                    <a:pt x="10696" y="382"/>
                  </a:cubicBezTo>
                  <a:cubicBezTo>
                    <a:pt x="10689" y="382"/>
                    <a:pt x="10689" y="397"/>
                    <a:pt x="10689" y="410"/>
                  </a:cubicBezTo>
                  <a:lnTo>
                    <a:pt x="10652" y="410"/>
                  </a:lnTo>
                  <a:cubicBezTo>
                    <a:pt x="10633" y="410"/>
                    <a:pt x="10617" y="410"/>
                    <a:pt x="10633" y="432"/>
                  </a:cubicBezTo>
                  <a:cubicBezTo>
                    <a:pt x="10633" y="454"/>
                    <a:pt x="10633" y="473"/>
                    <a:pt x="10617" y="473"/>
                  </a:cubicBezTo>
                  <a:cubicBezTo>
                    <a:pt x="10617" y="480"/>
                    <a:pt x="10615" y="483"/>
                    <a:pt x="10613" y="483"/>
                  </a:cubicBezTo>
                  <a:cubicBezTo>
                    <a:pt x="10609" y="483"/>
                    <a:pt x="10605" y="473"/>
                    <a:pt x="10617" y="473"/>
                  </a:cubicBezTo>
                  <a:cubicBezTo>
                    <a:pt x="10617" y="454"/>
                    <a:pt x="10617" y="432"/>
                    <a:pt x="10599" y="432"/>
                  </a:cubicBezTo>
                  <a:cubicBezTo>
                    <a:pt x="10580" y="432"/>
                    <a:pt x="10580" y="410"/>
                    <a:pt x="10580" y="410"/>
                  </a:cubicBezTo>
                  <a:cubicBezTo>
                    <a:pt x="10588" y="393"/>
                    <a:pt x="10579" y="387"/>
                    <a:pt x="10565" y="387"/>
                  </a:cubicBezTo>
                  <a:cubicBezTo>
                    <a:pt x="10546" y="387"/>
                    <a:pt x="10516" y="399"/>
                    <a:pt x="10505" y="410"/>
                  </a:cubicBezTo>
                  <a:cubicBezTo>
                    <a:pt x="10487" y="432"/>
                    <a:pt x="10474" y="443"/>
                    <a:pt x="10465" y="443"/>
                  </a:cubicBezTo>
                  <a:cubicBezTo>
                    <a:pt x="10456" y="443"/>
                    <a:pt x="10451" y="432"/>
                    <a:pt x="10451" y="410"/>
                  </a:cubicBezTo>
                  <a:cubicBezTo>
                    <a:pt x="10451" y="399"/>
                    <a:pt x="10448" y="394"/>
                    <a:pt x="10444" y="394"/>
                  </a:cubicBezTo>
                  <a:cubicBezTo>
                    <a:pt x="10432" y="394"/>
                    <a:pt x="10408" y="428"/>
                    <a:pt x="10395" y="473"/>
                  </a:cubicBezTo>
                  <a:lnTo>
                    <a:pt x="10376" y="536"/>
                  </a:lnTo>
                  <a:lnTo>
                    <a:pt x="10376" y="473"/>
                  </a:lnTo>
                  <a:cubicBezTo>
                    <a:pt x="10365" y="425"/>
                    <a:pt x="10361" y="405"/>
                    <a:pt x="10348" y="405"/>
                  </a:cubicBezTo>
                  <a:cubicBezTo>
                    <a:pt x="10339" y="405"/>
                    <a:pt x="10326" y="415"/>
                    <a:pt x="10304" y="432"/>
                  </a:cubicBezTo>
                  <a:cubicBezTo>
                    <a:pt x="10285" y="443"/>
                    <a:pt x="10276" y="449"/>
                    <a:pt x="10271" y="449"/>
                  </a:cubicBezTo>
                  <a:cubicBezTo>
                    <a:pt x="10266" y="449"/>
                    <a:pt x="10266" y="443"/>
                    <a:pt x="10266" y="432"/>
                  </a:cubicBezTo>
                  <a:cubicBezTo>
                    <a:pt x="10266" y="410"/>
                    <a:pt x="10248" y="410"/>
                    <a:pt x="10194" y="410"/>
                  </a:cubicBezTo>
                  <a:cubicBezTo>
                    <a:pt x="10138" y="410"/>
                    <a:pt x="10119" y="410"/>
                    <a:pt x="10119" y="432"/>
                  </a:cubicBezTo>
                  <a:lnTo>
                    <a:pt x="10082" y="432"/>
                  </a:lnTo>
                  <a:cubicBezTo>
                    <a:pt x="10074" y="416"/>
                    <a:pt x="10065" y="410"/>
                    <a:pt x="10057" y="410"/>
                  </a:cubicBezTo>
                  <a:cubicBezTo>
                    <a:pt x="10044" y="410"/>
                    <a:pt x="10035" y="427"/>
                    <a:pt x="10047" y="454"/>
                  </a:cubicBezTo>
                  <a:lnTo>
                    <a:pt x="10009" y="454"/>
                  </a:lnTo>
                  <a:lnTo>
                    <a:pt x="10009" y="432"/>
                  </a:lnTo>
                  <a:cubicBezTo>
                    <a:pt x="10009" y="410"/>
                    <a:pt x="9972" y="410"/>
                    <a:pt x="9825" y="410"/>
                  </a:cubicBezTo>
                  <a:cubicBezTo>
                    <a:pt x="9658" y="410"/>
                    <a:pt x="9640" y="410"/>
                    <a:pt x="9640" y="451"/>
                  </a:cubicBezTo>
                  <a:cubicBezTo>
                    <a:pt x="9632" y="473"/>
                    <a:pt x="9623" y="484"/>
                    <a:pt x="9617" y="484"/>
                  </a:cubicBezTo>
                  <a:cubicBezTo>
                    <a:pt x="9610" y="484"/>
                    <a:pt x="9605" y="473"/>
                    <a:pt x="9605" y="451"/>
                  </a:cubicBezTo>
                  <a:cubicBezTo>
                    <a:pt x="9605" y="438"/>
                    <a:pt x="9596" y="423"/>
                    <a:pt x="9590" y="423"/>
                  </a:cubicBezTo>
                  <a:cubicBezTo>
                    <a:pt x="9588" y="423"/>
                    <a:pt x="9586" y="426"/>
                    <a:pt x="9586" y="432"/>
                  </a:cubicBezTo>
                  <a:cubicBezTo>
                    <a:pt x="9564" y="432"/>
                    <a:pt x="9546" y="423"/>
                    <a:pt x="9530" y="410"/>
                  </a:cubicBezTo>
                  <a:cubicBezTo>
                    <a:pt x="9507" y="393"/>
                    <a:pt x="9491" y="386"/>
                    <a:pt x="9479" y="386"/>
                  </a:cubicBezTo>
                  <a:cubicBezTo>
                    <a:pt x="9464" y="386"/>
                    <a:pt x="9458" y="398"/>
                    <a:pt x="9458" y="410"/>
                  </a:cubicBezTo>
                  <a:cubicBezTo>
                    <a:pt x="9466" y="428"/>
                    <a:pt x="9467" y="434"/>
                    <a:pt x="9464" y="434"/>
                  </a:cubicBezTo>
                  <a:cubicBezTo>
                    <a:pt x="9461" y="434"/>
                    <a:pt x="9450" y="423"/>
                    <a:pt x="9439" y="410"/>
                  </a:cubicBezTo>
                  <a:cubicBezTo>
                    <a:pt x="9426" y="395"/>
                    <a:pt x="9412" y="381"/>
                    <a:pt x="9406" y="381"/>
                  </a:cubicBezTo>
                  <a:cubicBezTo>
                    <a:pt x="9403" y="381"/>
                    <a:pt x="9401" y="383"/>
                    <a:pt x="9401" y="388"/>
                  </a:cubicBezTo>
                  <a:cubicBezTo>
                    <a:pt x="9391" y="401"/>
                    <a:pt x="9349" y="414"/>
                    <a:pt x="9317" y="414"/>
                  </a:cubicBezTo>
                  <a:cubicBezTo>
                    <a:pt x="9293" y="414"/>
                    <a:pt x="9273" y="407"/>
                    <a:pt x="9273" y="388"/>
                  </a:cubicBezTo>
                  <a:lnTo>
                    <a:pt x="9235" y="388"/>
                  </a:lnTo>
                  <a:cubicBezTo>
                    <a:pt x="9235" y="410"/>
                    <a:pt x="9201" y="410"/>
                    <a:pt x="9163" y="410"/>
                  </a:cubicBezTo>
                  <a:cubicBezTo>
                    <a:pt x="9126" y="410"/>
                    <a:pt x="9107" y="410"/>
                    <a:pt x="9107" y="388"/>
                  </a:cubicBezTo>
                  <a:cubicBezTo>
                    <a:pt x="9116" y="379"/>
                    <a:pt x="9116" y="374"/>
                    <a:pt x="9109" y="374"/>
                  </a:cubicBezTo>
                  <a:cubicBezTo>
                    <a:pt x="9102" y="374"/>
                    <a:pt x="9088" y="379"/>
                    <a:pt x="9069" y="388"/>
                  </a:cubicBezTo>
                  <a:cubicBezTo>
                    <a:pt x="9054" y="388"/>
                    <a:pt x="9035" y="432"/>
                    <a:pt x="9016" y="432"/>
                  </a:cubicBezTo>
                  <a:cubicBezTo>
                    <a:pt x="9016" y="451"/>
                    <a:pt x="9000" y="470"/>
                    <a:pt x="8978" y="473"/>
                  </a:cubicBezTo>
                  <a:lnTo>
                    <a:pt x="8978" y="451"/>
                  </a:lnTo>
                  <a:lnTo>
                    <a:pt x="8978" y="410"/>
                  </a:lnTo>
                  <a:cubicBezTo>
                    <a:pt x="8960" y="410"/>
                    <a:pt x="8941" y="410"/>
                    <a:pt x="8941" y="429"/>
                  </a:cubicBezTo>
                  <a:cubicBezTo>
                    <a:pt x="8922" y="410"/>
                    <a:pt x="8906" y="410"/>
                    <a:pt x="8869" y="410"/>
                  </a:cubicBezTo>
                  <a:cubicBezTo>
                    <a:pt x="8831" y="410"/>
                    <a:pt x="8794" y="410"/>
                    <a:pt x="8778" y="429"/>
                  </a:cubicBezTo>
                  <a:cubicBezTo>
                    <a:pt x="8768" y="409"/>
                    <a:pt x="8736" y="398"/>
                    <a:pt x="8703" y="398"/>
                  </a:cubicBezTo>
                  <a:cubicBezTo>
                    <a:pt x="8671" y="398"/>
                    <a:pt x="8638" y="409"/>
                    <a:pt x="8631" y="429"/>
                  </a:cubicBezTo>
                  <a:cubicBezTo>
                    <a:pt x="8631" y="440"/>
                    <a:pt x="8626" y="445"/>
                    <a:pt x="8619" y="445"/>
                  </a:cubicBezTo>
                  <a:cubicBezTo>
                    <a:pt x="8612" y="445"/>
                    <a:pt x="8602" y="440"/>
                    <a:pt x="8593" y="429"/>
                  </a:cubicBezTo>
                  <a:cubicBezTo>
                    <a:pt x="8584" y="420"/>
                    <a:pt x="8579" y="415"/>
                    <a:pt x="8574" y="415"/>
                  </a:cubicBezTo>
                  <a:cubicBezTo>
                    <a:pt x="8569" y="415"/>
                    <a:pt x="8565" y="420"/>
                    <a:pt x="8555" y="429"/>
                  </a:cubicBezTo>
                  <a:cubicBezTo>
                    <a:pt x="8550" y="435"/>
                    <a:pt x="8544" y="438"/>
                    <a:pt x="8539" y="438"/>
                  </a:cubicBezTo>
                  <a:cubicBezTo>
                    <a:pt x="8525" y="438"/>
                    <a:pt x="8512" y="423"/>
                    <a:pt x="8499" y="410"/>
                  </a:cubicBezTo>
                  <a:cubicBezTo>
                    <a:pt x="8490" y="384"/>
                    <a:pt x="8480" y="374"/>
                    <a:pt x="8469" y="374"/>
                  </a:cubicBezTo>
                  <a:cubicBezTo>
                    <a:pt x="8461" y="374"/>
                    <a:pt x="8453" y="379"/>
                    <a:pt x="8446" y="388"/>
                  </a:cubicBezTo>
                  <a:cubicBezTo>
                    <a:pt x="8417" y="404"/>
                    <a:pt x="8386" y="410"/>
                    <a:pt x="8355" y="410"/>
                  </a:cubicBezTo>
                  <a:cubicBezTo>
                    <a:pt x="8317" y="429"/>
                    <a:pt x="8298" y="429"/>
                    <a:pt x="8317" y="451"/>
                  </a:cubicBezTo>
                  <a:cubicBezTo>
                    <a:pt x="8314" y="467"/>
                    <a:pt x="8308" y="479"/>
                    <a:pt x="8298" y="492"/>
                  </a:cubicBezTo>
                  <a:cubicBezTo>
                    <a:pt x="8286" y="499"/>
                    <a:pt x="8277" y="501"/>
                    <a:pt x="8273" y="501"/>
                  </a:cubicBezTo>
                  <a:cubicBezTo>
                    <a:pt x="8263" y="501"/>
                    <a:pt x="8267" y="492"/>
                    <a:pt x="8280" y="492"/>
                  </a:cubicBezTo>
                  <a:cubicBezTo>
                    <a:pt x="8317" y="473"/>
                    <a:pt x="8298" y="473"/>
                    <a:pt x="8280" y="451"/>
                  </a:cubicBezTo>
                  <a:cubicBezTo>
                    <a:pt x="8260" y="437"/>
                    <a:pt x="8239" y="428"/>
                    <a:pt x="8217" y="428"/>
                  </a:cubicBezTo>
                  <a:cubicBezTo>
                    <a:pt x="8214" y="428"/>
                    <a:pt x="8211" y="429"/>
                    <a:pt x="8208" y="429"/>
                  </a:cubicBezTo>
                  <a:lnTo>
                    <a:pt x="8132" y="429"/>
                  </a:lnTo>
                  <a:cubicBezTo>
                    <a:pt x="8104" y="418"/>
                    <a:pt x="8086" y="413"/>
                    <a:pt x="8075" y="413"/>
                  </a:cubicBezTo>
                  <a:cubicBezTo>
                    <a:pt x="8064" y="413"/>
                    <a:pt x="8060" y="418"/>
                    <a:pt x="8060" y="429"/>
                  </a:cubicBezTo>
                  <a:lnTo>
                    <a:pt x="8060" y="451"/>
                  </a:lnTo>
                  <a:cubicBezTo>
                    <a:pt x="8051" y="429"/>
                    <a:pt x="7995" y="418"/>
                    <a:pt x="7940" y="418"/>
                  </a:cubicBezTo>
                  <a:cubicBezTo>
                    <a:pt x="7884" y="418"/>
                    <a:pt x="7828" y="429"/>
                    <a:pt x="7819" y="451"/>
                  </a:cubicBezTo>
                  <a:lnTo>
                    <a:pt x="7819" y="429"/>
                  </a:lnTo>
                  <a:cubicBezTo>
                    <a:pt x="7819" y="407"/>
                    <a:pt x="7800" y="407"/>
                    <a:pt x="7766" y="407"/>
                  </a:cubicBezTo>
                  <a:cubicBezTo>
                    <a:pt x="7716" y="416"/>
                    <a:pt x="7665" y="426"/>
                    <a:pt x="7618" y="429"/>
                  </a:cubicBezTo>
                  <a:cubicBezTo>
                    <a:pt x="7543" y="429"/>
                    <a:pt x="7490" y="429"/>
                    <a:pt x="7490" y="451"/>
                  </a:cubicBezTo>
                  <a:cubicBezTo>
                    <a:pt x="7471" y="451"/>
                    <a:pt x="7471" y="451"/>
                    <a:pt x="7471" y="429"/>
                  </a:cubicBezTo>
                  <a:cubicBezTo>
                    <a:pt x="7490" y="407"/>
                    <a:pt x="7471" y="407"/>
                    <a:pt x="7452" y="407"/>
                  </a:cubicBezTo>
                  <a:cubicBezTo>
                    <a:pt x="7433" y="407"/>
                    <a:pt x="7433" y="429"/>
                    <a:pt x="7433" y="451"/>
                  </a:cubicBezTo>
                  <a:cubicBezTo>
                    <a:pt x="7433" y="460"/>
                    <a:pt x="7429" y="465"/>
                    <a:pt x="7419" y="465"/>
                  </a:cubicBezTo>
                  <a:cubicBezTo>
                    <a:pt x="7410" y="465"/>
                    <a:pt x="7396" y="460"/>
                    <a:pt x="7377" y="451"/>
                  </a:cubicBezTo>
                  <a:cubicBezTo>
                    <a:pt x="7353" y="440"/>
                    <a:pt x="7327" y="434"/>
                    <a:pt x="7301" y="434"/>
                  </a:cubicBezTo>
                  <a:cubicBezTo>
                    <a:pt x="7276" y="434"/>
                    <a:pt x="7252" y="439"/>
                    <a:pt x="7230" y="448"/>
                  </a:cubicBezTo>
                  <a:cubicBezTo>
                    <a:pt x="7214" y="448"/>
                    <a:pt x="7195" y="448"/>
                    <a:pt x="7195" y="429"/>
                  </a:cubicBezTo>
                  <a:cubicBezTo>
                    <a:pt x="7184" y="413"/>
                    <a:pt x="7166" y="405"/>
                    <a:pt x="7148" y="405"/>
                  </a:cubicBezTo>
                  <a:cubicBezTo>
                    <a:pt x="7130" y="405"/>
                    <a:pt x="7112" y="413"/>
                    <a:pt x="7101" y="429"/>
                  </a:cubicBezTo>
                  <a:cubicBezTo>
                    <a:pt x="7082" y="429"/>
                    <a:pt x="7082" y="429"/>
                    <a:pt x="7082" y="407"/>
                  </a:cubicBezTo>
                  <a:cubicBezTo>
                    <a:pt x="7074" y="395"/>
                    <a:pt x="7070" y="383"/>
                    <a:pt x="7065" y="383"/>
                  </a:cubicBezTo>
                  <a:cubicBezTo>
                    <a:pt x="7061" y="383"/>
                    <a:pt x="7056" y="390"/>
                    <a:pt x="7048" y="407"/>
                  </a:cubicBezTo>
                  <a:cubicBezTo>
                    <a:pt x="7028" y="418"/>
                    <a:pt x="7006" y="423"/>
                    <a:pt x="6984" y="423"/>
                  </a:cubicBezTo>
                  <a:cubicBezTo>
                    <a:pt x="6962" y="423"/>
                    <a:pt x="6940" y="418"/>
                    <a:pt x="6920" y="407"/>
                  </a:cubicBezTo>
                  <a:cubicBezTo>
                    <a:pt x="6901" y="407"/>
                    <a:pt x="6882" y="407"/>
                    <a:pt x="6882" y="429"/>
                  </a:cubicBezTo>
                  <a:lnTo>
                    <a:pt x="6882" y="448"/>
                  </a:lnTo>
                  <a:cubicBezTo>
                    <a:pt x="6873" y="427"/>
                    <a:pt x="6868" y="417"/>
                    <a:pt x="6863" y="417"/>
                  </a:cubicBezTo>
                  <a:cubicBezTo>
                    <a:pt x="6858" y="417"/>
                    <a:pt x="6854" y="427"/>
                    <a:pt x="6844" y="448"/>
                  </a:cubicBezTo>
                  <a:cubicBezTo>
                    <a:pt x="6844" y="459"/>
                    <a:pt x="6840" y="464"/>
                    <a:pt x="6835" y="464"/>
                  </a:cubicBezTo>
                  <a:cubicBezTo>
                    <a:pt x="6830" y="464"/>
                    <a:pt x="6826" y="459"/>
                    <a:pt x="6826" y="448"/>
                  </a:cubicBezTo>
                  <a:cubicBezTo>
                    <a:pt x="6816" y="438"/>
                    <a:pt x="6804" y="429"/>
                    <a:pt x="6791" y="429"/>
                  </a:cubicBezTo>
                  <a:cubicBezTo>
                    <a:pt x="6722" y="438"/>
                    <a:pt x="6656" y="445"/>
                    <a:pt x="6587" y="448"/>
                  </a:cubicBezTo>
                  <a:cubicBezTo>
                    <a:pt x="6440" y="448"/>
                    <a:pt x="6384" y="448"/>
                    <a:pt x="6384" y="470"/>
                  </a:cubicBezTo>
                  <a:cubicBezTo>
                    <a:pt x="6376" y="479"/>
                    <a:pt x="6372" y="484"/>
                    <a:pt x="6368" y="484"/>
                  </a:cubicBezTo>
                  <a:cubicBezTo>
                    <a:pt x="6363" y="484"/>
                    <a:pt x="6359" y="479"/>
                    <a:pt x="6349" y="470"/>
                  </a:cubicBezTo>
                  <a:cubicBezTo>
                    <a:pt x="6336" y="456"/>
                    <a:pt x="6319" y="447"/>
                    <a:pt x="6301" y="447"/>
                  </a:cubicBezTo>
                  <a:cubicBezTo>
                    <a:pt x="6298" y="447"/>
                    <a:pt x="6296" y="447"/>
                    <a:pt x="6293" y="448"/>
                  </a:cubicBezTo>
                  <a:cubicBezTo>
                    <a:pt x="6274" y="448"/>
                    <a:pt x="6255" y="448"/>
                    <a:pt x="6255" y="426"/>
                  </a:cubicBezTo>
                  <a:cubicBezTo>
                    <a:pt x="6236" y="448"/>
                    <a:pt x="6236" y="448"/>
                    <a:pt x="6221" y="448"/>
                  </a:cubicBezTo>
                  <a:cubicBezTo>
                    <a:pt x="6221" y="437"/>
                    <a:pt x="6216" y="431"/>
                    <a:pt x="6209" y="431"/>
                  </a:cubicBezTo>
                  <a:cubicBezTo>
                    <a:pt x="6202" y="431"/>
                    <a:pt x="6192" y="437"/>
                    <a:pt x="6183" y="448"/>
                  </a:cubicBezTo>
                  <a:cubicBezTo>
                    <a:pt x="6174" y="468"/>
                    <a:pt x="6169" y="478"/>
                    <a:pt x="6167" y="478"/>
                  </a:cubicBezTo>
                  <a:cubicBezTo>
                    <a:pt x="6164" y="478"/>
                    <a:pt x="6164" y="468"/>
                    <a:pt x="6164" y="448"/>
                  </a:cubicBezTo>
                  <a:cubicBezTo>
                    <a:pt x="6164" y="432"/>
                    <a:pt x="6136" y="418"/>
                    <a:pt x="6126" y="418"/>
                  </a:cubicBezTo>
                  <a:cubicBezTo>
                    <a:pt x="6122" y="418"/>
                    <a:pt x="6121" y="420"/>
                    <a:pt x="6127" y="426"/>
                  </a:cubicBezTo>
                  <a:cubicBezTo>
                    <a:pt x="6127" y="448"/>
                    <a:pt x="6089" y="448"/>
                    <a:pt x="6073" y="470"/>
                  </a:cubicBezTo>
                  <a:cubicBezTo>
                    <a:pt x="6055" y="470"/>
                    <a:pt x="6036" y="470"/>
                    <a:pt x="6036" y="448"/>
                  </a:cubicBezTo>
                  <a:cubicBezTo>
                    <a:pt x="6030" y="441"/>
                    <a:pt x="6019" y="439"/>
                    <a:pt x="6004" y="439"/>
                  </a:cubicBezTo>
                  <a:cubicBezTo>
                    <a:pt x="5970" y="439"/>
                    <a:pt x="5921" y="454"/>
                    <a:pt x="5907" y="470"/>
                  </a:cubicBezTo>
                  <a:cubicBezTo>
                    <a:pt x="5907" y="479"/>
                    <a:pt x="5903" y="484"/>
                    <a:pt x="5898" y="484"/>
                  </a:cubicBezTo>
                  <a:cubicBezTo>
                    <a:pt x="5893" y="484"/>
                    <a:pt x="5888" y="479"/>
                    <a:pt x="5888" y="470"/>
                  </a:cubicBezTo>
                  <a:cubicBezTo>
                    <a:pt x="5888" y="448"/>
                    <a:pt x="5870" y="448"/>
                    <a:pt x="5851" y="448"/>
                  </a:cubicBezTo>
                  <a:cubicBezTo>
                    <a:pt x="5845" y="454"/>
                    <a:pt x="5841" y="457"/>
                    <a:pt x="5839" y="457"/>
                  </a:cubicBezTo>
                  <a:cubicBezTo>
                    <a:pt x="5832" y="457"/>
                    <a:pt x="5832" y="441"/>
                    <a:pt x="5832" y="426"/>
                  </a:cubicBezTo>
                  <a:cubicBezTo>
                    <a:pt x="5851" y="407"/>
                    <a:pt x="5832" y="407"/>
                    <a:pt x="5798" y="407"/>
                  </a:cubicBezTo>
                  <a:cubicBezTo>
                    <a:pt x="5779" y="426"/>
                    <a:pt x="5704" y="426"/>
                    <a:pt x="5650" y="426"/>
                  </a:cubicBezTo>
                  <a:cubicBezTo>
                    <a:pt x="5556" y="426"/>
                    <a:pt x="5538" y="448"/>
                    <a:pt x="5503" y="489"/>
                  </a:cubicBezTo>
                  <a:lnTo>
                    <a:pt x="5484" y="529"/>
                  </a:lnTo>
                  <a:lnTo>
                    <a:pt x="5484" y="489"/>
                  </a:lnTo>
                  <a:cubicBezTo>
                    <a:pt x="5481" y="467"/>
                    <a:pt x="5475" y="445"/>
                    <a:pt x="5465" y="426"/>
                  </a:cubicBezTo>
                  <a:cubicBezTo>
                    <a:pt x="5447" y="426"/>
                    <a:pt x="5447" y="448"/>
                    <a:pt x="5447" y="467"/>
                  </a:cubicBezTo>
                  <a:cubicBezTo>
                    <a:pt x="5447" y="478"/>
                    <a:pt x="5442" y="483"/>
                    <a:pt x="5433" y="483"/>
                  </a:cubicBezTo>
                  <a:cubicBezTo>
                    <a:pt x="5423" y="483"/>
                    <a:pt x="5409" y="478"/>
                    <a:pt x="5390" y="467"/>
                  </a:cubicBezTo>
                  <a:cubicBezTo>
                    <a:pt x="5373" y="457"/>
                    <a:pt x="5360" y="452"/>
                    <a:pt x="5348" y="452"/>
                  </a:cubicBezTo>
                  <a:cubicBezTo>
                    <a:pt x="5337" y="452"/>
                    <a:pt x="5328" y="457"/>
                    <a:pt x="5318" y="467"/>
                  </a:cubicBezTo>
                  <a:cubicBezTo>
                    <a:pt x="5314" y="467"/>
                    <a:pt x="5311" y="467"/>
                    <a:pt x="5307" y="467"/>
                  </a:cubicBezTo>
                  <a:cubicBezTo>
                    <a:pt x="5290" y="467"/>
                    <a:pt x="5275" y="461"/>
                    <a:pt x="5262" y="448"/>
                  </a:cubicBezTo>
                  <a:cubicBezTo>
                    <a:pt x="5243" y="448"/>
                    <a:pt x="5243" y="448"/>
                    <a:pt x="5243" y="467"/>
                  </a:cubicBezTo>
                  <a:cubicBezTo>
                    <a:pt x="5243" y="478"/>
                    <a:pt x="5239" y="483"/>
                    <a:pt x="5233" y="483"/>
                  </a:cubicBezTo>
                  <a:cubicBezTo>
                    <a:pt x="5226" y="483"/>
                    <a:pt x="5218" y="478"/>
                    <a:pt x="5208" y="467"/>
                  </a:cubicBezTo>
                  <a:cubicBezTo>
                    <a:pt x="5198" y="443"/>
                    <a:pt x="5174" y="433"/>
                    <a:pt x="5156" y="433"/>
                  </a:cubicBezTo>
                  <a:cubicBezTo>
                    <a:pt x="5143" y="433"/>
                    <a:pt x="5133" y="438"/>
                    <a:pt x="5133" y="448"/>
                  </a:cubicBezTo>
                  <a:cubicBezTo>
                    <a:pt x="5133" y="467"/>
                    <a:pt x="5114" y="467"/>
                    <a:pt x="5099" y="467"/>
                  </a:cubicBezTo>
                  <a:cubicBezTo>
                    <a:pt x="5096" y="466"/>
                    <a:pt x="5093" y="466"/>
                    <a:pt x="5090" y="466"/>
                  </a:cubicBezTo>
                  <a:cubicBezTo>
                    <a:pt x="5071" y="466"/>
                    <a:pt x="5053" y="475"/>
                    <a:pt x="5042" y="489"/>
                  </a:cubicBezTo>
                  <a:lnTo>
                    <a:pt x="5005" y="489"/>
                  </a:lnTo>
                  <a:cubicBezTo>
                    <a:pt x="4986" y="489"/>
                    <a:pt x="5005" y="467"/>
                    <a:pt x="5024" y="467"/>
                  </a:cubicBezTo>
                  <a:lnTo>
                    <a:pt x="5005" y="448"/>
                  </a:lnTo>
                  <a:cubicBezTo>
                    <a:pt x="4967" y="448"/>
                    <a:pt x="4951" y="448"/>
                    <a:pt x="4933" y="467"/>
                  </a:cubicBezTo>
                  <a:cubicBezTo>
                    <a:pt x="4923" y="489"/>
                    <a:pt x="4919" y="499"/>
                    <a:pt x="4916" y="499"/>
                  </a:cubicBezTo>
                  <a:cubicBezTo>
                    <a:pt x="4914" y="499"/>
                    <a:pt x="4914" y="489"/>
                    <a:pt x="4914" y="467"/>
                  </a:cubicBezTo>
                  <a:cubicBezTo>
                    <a:pt x="4914" y="453"/>
                    <a:pt x="4905" y="439"/>
                    <a:pt x="4893" y="439"/>
                  </a:cubicBezTo>
                  <a:cubicBezTo>
                    <a:pt x="4887" y="439"/>
                    <a:pt x="4882" y="441"/>
                    <a:pt x="4876" y="448"/>
                  </a:cubicBezTo>
                  <a:cubicBezTo>
                    <a:pt x="4868" y="465"/>
                    <a:pt x="4861" y="471"/>
                    <a:pt x="4854" y="471"/>
                  </a:cubicBezTo>
                  <a:cubicBezTo>
                    <a:pt x="4845" y="471"/>
                    <a:pt x="4839" y="459"/>
                    <a:pt x="4839" y="448"/>
                  </a:cubicBezTo>
                  <a:cubicBezTo>
                    <a:pt x="4848" y="426"/>
                    <a:pt x="4853" y="415"/>
                    <a:pt x="4846" y="415"/>
                  </a:cubicBezTo>
                  <a:cubicBezTo>
                    <a:pt x="4839" y="415"/>
                    <a:pt x="4821" y="426"/>
                    <a:pt x="4785" y="448"/>
                  </a:cubicBezTo>
                  <a:cubicBezTo>
                    <a:pt x="4748" y="448"/>
                    <a:pt x="4673" y="467"/>
                    <a:pt x="4619" y="467"/>
                  </a:cubicBezTo>
                  <a:cubicBezTo>
                    <a:pt x="4544" y="467"/>
                    <a:pt x="4510" y="467"/>
                    <a:pt x="4491" y="445"/>
                  </a:cubicBezTo>
                  <a:cubicBezTo>
                    <a:pt x="4491" y="441"/>
                    <a:pt x="4491" y="438"/>
                    <a:pt x="4490" y="435"/>
                  </a:cubicBezTo>
                  <a:lnTo>
                    <a:pt x="4490" y="435"/>
                  </a:lnTo>
                  <a:cubicBezTo>
                    <a:pt x="4488" y="467"/>
                    <a:pt x="4467" y="467"/>
                    <a:pt x="4416" y="467"/>
                  </a:cubicBezTo>
                  <a:cubicBezTo>
                    <a:pt x="4403" y="460"/>
                    <a:pt x="4389" y="457"/>
                    <a:pt x="4375" y="457"/>
                  </a:cubicBezTo>
                  <a:cubicBezTo>
                    <a:pt x="4349" y="457"/>
                    <a:pt x="4324" y="468"/>
                    <a:pt x="4306" y="489"/>
                  </a:cubicBezTo>
                  <a:lnTo>
                    <a:pt x="4344" y="489"/>
                  </a:lnTo>
                  <a:cubicBezTo>
                    <a:pt x="4344" y="512"/>
                    <a:pt x="4337" y="522"/>
                    <a:pt x="4325" y="522"/>
                  </a:cubicBezTo>
                  <a:cubicBezTo>
                    <a:pt x="4316" y="522"/>
                    <a:pt x="4303" y="517"/>
                    <a:pt x="4287" y="507"/>
                  </a:cubicBezTo>
                  <a:cubicBezTo>
                    <a:pt x="4268" y="507"/>
                    <a:pt x="4268" y="489"/>
                    <a:pt x="4268" y="467"/>
                  </a:cubicBezTo>
                  <a:cubicBezTo>
                    <a:pt x="4268" y="445"/>
                    <a:pt x="4253" y="426"/>
                    <a:pt x="4234" y="426"/>
                  </a:cubicBezTo>
                  <a:cubicBezTo>
                    <a:pt x="4215" y="426"/>
                    <a:pt x="4196" y="426"/>
                    <a:pt x="4215" y="445"/>
                  </a:cubicBezTo>
                  <a:cubicBezTo>
                    <a:pt x="4215" y="467"/>
                    <a:pt x="4215" y="467"/>
                    <a:pt x="4196" y="467"/>
                  </a:cubicBezTo>
                  <a:cubicBezTo>
                    <a:pt x="4193" y="466"/>
                    <a:pt x="4189" y="466"/>
                    <a:pt x="4186" y="466"/>
                  </a:cubicBezTo>
                  <a:cubicBezTo>
                    <a:pt x="4168" y="466"/>
                    <a:pt x="4153" y="473"/>
                    <a:pt x="4140" y="489"/>
                  </a:cubicBezTo>
                  <a:cubicBezTo>
                    <a:pt x="4140" y="507"/>
                    <a:pt x="4121" y="507"/>
                    <a:pt x="4105" y="507"/>
                  </a:cubicBezTo>
                  <a:cubicBezTo>
                    <a:pt x="4090" y="495"/>
                    <a:pt x="4068" y="485"/>
                    <a:pt x="4049" y="485"/>
                  </a:cubicBezTo>
                  <a:lnTo>
                    <a:pt x="4049" y="467"/>
                  </a:lnTo>
                  <a:cubicBezTo>
                    <a:pt x="4046" y="451"/>
                    <a:pt x="4040" y="435"/>
                    <a:pt x="4030" y="423"/>
                  </a:cubicBezTo>
                  <a:cubicBezTo>
                    <a:pt x="4011" y="423"/>
                    <a:pt x="4011" y="445"/>
                    <a:pt x="4011" y="445"/>
                  </a:cubicBezTo>
                  <a:cubicBezTo>
                    <a:pt x="4011" y="467"/>
                    <a:pt x="3569" y="467"/>
                    <a:pt x="3516" y="467"/>
                  </a:cubicBezTo>
                  <a:cubicBezTo>
                    <a:pt x="3497" y="456"/>
                    <a:pt x="3474" y="450"/>
                    <a:pt x="3457" y="450"/>
                  </a:cubicBezTo>
                  <a:cubicBezTo>
                    <a:pt x="3441" y="450"/>
                    <a:pt x="3432" y="456"/>
                    <a:pt x="3441" y="467"/>
                  </a:cubicBezTo>
                  <a:cubicBezTo>
                    <a:pt x="3441" y="485"/>
                    <a:pt x="3350" y="485"/>
                    <a:pt x="3240" y="485"/>
                  </a:cubicBezTo>
                  <a:cubicBezTo>
                    <a:pt x="3112" y="485"/>
                    <a:pt x="3018" y="485"/>
                    <a:pt x="3018" y="507"/>
                  </a:cubicBezTo>
                  <a:lnTo>
                    <a:pt x="2965" y="507"/>
                  </a:lnTo>
                  <a:cubicBezTo>
                    <a:pt x="2933" y="510"/>
                    <a:pt x="2902" y="517"/>
                    <a:pt x="2871" y="526"/>
                  </a:cubicBezTo>
                  <a:cubicBezTo>
                    <a:pt x="2861" y="537"/>
                    <a:pt x="2852" y="543"/>
                    <a:pt x="2847" y="543"/>
                  </a:cubicBezTo>
                  <a:cubicBezTo>
                    <a:pt x="2842" y="543"/>
                    <a:pt x="2842" y="537"/>
                    <a:pt x="2852" y="526"/>
                  </a:cubicBezTo>
                  <a:cubicBezTo>
                    <a:pt x="2852" y="507"/>
                    <a:pt x="2852" y="485"/>
                    <a:pt x="2833" y="485"/>
                  </a:cubicBezTo>
                  <a:cubicBezTo>
                    <a:pt x="2799" y="485"/>
                    <a:pt x="2799" y="507"/>
                    <a:pt x="2799" y="526"/>
                  </a:cubicBezTo>
                  <a:cubicBezTo>
                    <a:pt x="2799" y="539"/>
                    <a:pt x="2789" y="548"/>
                    <a:pt x="2780" y="548"/>
                  </a:cubicBezTo>
                  <a:cubicBezTo>
                    <a:pt x="2761" y="548"/>
                    <a:pt x="2761" y="548"/>
                    <a:pt x="2761" y="526"/>
                  </a:cubicBezTo>
                  <a:lnTo>
                    <a:pt x="2761" y="485"/>
                  </a:lnTo>
                  <a:lnTo>
                    <a:pt x="2742" y="485"/>
                  </a:lnTo>
                  <a:cubicBezTo>
                    <a:pt x="2745" y="495"/>
                    <a:pt x="2736" y="504"/>
                    <a:pt x="2723" y="507"/>
                  </a:cubicBezTo>
                  <a:cubicBezTo>
                    <a:pt x="2705" y="507"/>
                    <a:pt x="2705" y="507"/>
                    <a:pt x="2705" y="463"/>
                  </a:cubicBezTo>
                  <a:cubicBezTo>
                    <a:pt x="2705" y="443"/>
                    <a:pt x="2701" y="433"/>
                    <a:pt x="2694" y="433"/>
                  </a:cubicBezTo>
                  <a:cubicBezTo>
                    <a:pt x="2688" y="433"/>
                    <a:pt x="2679" y="443"/>
                    <a:pt x="2670" y="463"/>
                  </a:cubicBezTo>
                  <a:lnTo>
                    <a:pt x="2632" y="485"/>
                  </a:lnTo>
                  <a:cubicBezTo>
                    <a:pt x="2627" y="473"/>
                    <a:pt x="2619" y="468"/>
                    <a:pt x="2611" y="468"/>
                  </a:cubicBezTo>
                  <a:cubicBezTo>
                    <a:pt x="2592" y="468"/>
                    <a:pt x="2570" y="491"/>
                    <a:pt x="2557" y="504"/>
                  </a:cubicBezTo>
                  <a:cubicBezTo>
                    <a:pt x="2549" y="484"/>
                    <a:pt x="2541" y="474"/>
                    <a:pt x="2532" y="474"/>
                  </a:cubicBezTo>
                  <a:cubicBezTo>
                    <a:pt x="2523" y="474"/>
                    <a:pt x="2513" y="484"/>
                    <a:pt x="2504" y="504"/>
                  </a:cubicBezTo>
                  <a:cubicBezTo>
                    <a:pt x="2504" y="515"/>
                    <a:pt x="2499" y="521"/>
                    <a:pt x="2492" y="521"/>
                  </a:cubicBezTo>
                  <a:cubicBezTo>
                    <a:pt x="2485" y="521"/>
                    <a:pt x="2476" y="515"/>
                    <a:pt x="2466" y="504"/>
                  </a:cubicBezTo>
                  <a:cubicBezTo>
                    <a:pt x="2448" y="485"/>
                    <a:pt x="2429" y="485"/>
                    <a:pt x="2394" y="485"/>
                  </a:cubicBezTo>
                  <a:cubicBezTo>
                    <a:pt x="2375" y="504"/>
                    <a:pt x="2247" y="504"/>
                    <a:pt x="2100" y="504"/>
                  </a:cubicBezTo>
                  <a:cubicBezTo>
                    <a:pt x="1934" y="504"/>
                    <a:pt x="1824" y="504"/>
                    <a:pt x="1824" y="526"/>
                  </a:cubicBezTo>
                  <a:cubicBezTo>
                    <a:pt x="1805" y="526"/>
                    <a:pt x="1805" y="526"/>
                    <a:pt x="1786" y="504"/>
                  </a:cubicBezTo>
                  <a:cubicBezTo>
                    <a:pt x="1786" y="495"/>
                    <a:pt x="1783" y="490"/>
                    <a:pt x="1778" y="490"/>
                  </a:cubicBezTo>
                  <a:cubicBezTo>
                    <a:pt x="1771" y="490"/>
                    <a:pt x="1760" y="500"/>
                    <a:pt x="1749" y="526"/>
                  </a:cubicBezTo>
                  <a:cubicBezTo>
                    <a:pt x="1738" y="537"/>
                    <a:pt x="1733" y="549"/>
                    <a:pt x="1731" y="549"/>
                  </a:cubicBezTo>
                  <a:cubicBezTo>
                    <a:pt x="1730" y="549"/>
                    <a:pt x="1730" y="543"/>
                    <a:pt x="1730" y="526"/>
                  </a:cubicBezTo>
                  <a:cubicBezTo>
                    <a:pt x="1730" y="504"/>
                    <a:pt x="1695" y="504"/>
                    <a:pt x="1620" y="504"/>
                  </a:cubicBezTo>
                  <a:cubicBezTo>
                    <a:pt x="1564" y="504"/>
                    <a:pt x="1492" y="504"/>
                    <a:pt x="1492" y="526"/>
                  </a:cubicBezTo>
                  <a:cubicBezTo>
                    <a:pt x="1473" y="536"/>
                    <a:pt x="1464" y="540"/>
                    <a:pt x="1461" y="540"/>
                  </a:cubicBezTo>
                  <a:cubicBezTo>
                    <a:pt x="1459" y="540"/>
                    <a:pt x="1464" y="536"/>
                    <a:pt x="1473" y="526"/>
                  </a:cubicBezTo>
                  <a:cubicBezTo>
                    <a:pt x="1485" y="499"/>
                    <a:pt x="1455" y="482"/>
                    <a:pt x="1417" y="482"/>
                  </a:cubicBezTo>
                  <a:cubicBezTo>
                    <a:pt x="1393" y="482"/>
                    <a:pt x="1366" y="488"/>
                    <a:pt x="1344" y="504"/>
                  </a:cubicBezTo>
                  <a:cubicBezTo>
                    <a:pt x="1326" y="504"/>
                    <a:pt x="1307" y="504"/>
                    <a:pt x="1307" y="482"/>
                  </a:cubicBezTo>
                  <a:cubicBezTo>
                    <a:pt x="1276" y="482"/>
                    <a:pt x="1244" y="492"/>
                    <a:pt x="1216" y="504"/>
                  </a:cubicBezTo>
                  <a:lnTo>
                    <a:pt x="1087" y="504"/>
                  </a:lnTo>
                  <a:cubicBezTo>
                    <a:pt x="1062" y="504"/>
                    <a:pt x="1037" y="514"/>
                    <a:pt x="1012" y="523"/>
                  </a:cubicBezTo>
                  <a:lnTo>
                    <a:pt x="993" y="523"/>
                  </a:lnTo>
                  <a:cubicBezTo>
                    <a:pt x="993" y="504"/>
                    <a:pt x="903" y="504"/>
                    <a:pt x="774" y="504"/>
                  </a:cubicBezTo>
                  <a:cubicBezTo>
                    <a:pt x="646" y="504"/>
                    <a:pt x="536" y="504"/>
                    <a:pt x="517" y="482"/>
                  </a:cubicBezTo>
                  <a:cubicBezTo>
                    <a:pt x="501" y="482"/>
                    <a:pt x="489" y="492"/>
                    <a:pt x="480" y="504"/>
                  </a:cubicBezTo>
                  <a:cubicBezTo>
                    <a:pt x="469" y="528"/>
                    <a:pt x="458" y="538"/>
                    <a:pt x="448" y="538"/>
                  </a:cubicBezTo>
                  <a:cubicBezTo>
                    <a:pt x="440" y="538"/>
                    <a:pt x="433" y="532"/>
                    <a:pt x="426" y="523"/>
                  </a:cubicBezTo>
                  <a:cubicBezTo>
                    <a:pt x="414" y="503"/>
                    <a:pt x="392" y="492"/>
                    <a:pt x="370" y="492"/>
                  </a:cubicBezTo>
                  <a:cubicBezTo>
                    <a:pt x="348" y="492"/>
                    <a:pt x="326" y="503"/>
                    <a:pt x="313" y="523"/>
                  </a:cubicBezTo>
                  <a:lnTo>
                    <a:pt x="313" y="504"/>
                  </a:lnTo>
                  <a:cubicBezTo>
                    <a:pt x="306" y="487"/>
                    <a:pt x="294" y="480"/>
                    <a:pt x="280" y="480"/>
                  </a:cubicBezTo>
                  <a:cubicBezTo>
                    <a:pt x="259" y="480"/>
                    <a:pt x="234" y="498"/>
                    <a:pt x="223" y="523"/>
                  </a:cubicBezTo>
                  <a:cubicBezTo>
                    <a:pt x="209" y="507"/>
                    <a:pt x="196" y="493"/>
                    <a:pt x="182" y="493"/>
                  </a:cubicBezTo>
                  <a:cubicBezTo>
                    <a:pt x="177" y="493"/>
                    <a:pt x="172" y="496"/>
                    <a:pt x="166" y="501"/>
                  </a:cubicBezTo>
                  <a:cubicBezTo>
                    <a:pt x="147" y="501"/>
                    <a:pt x="147" y="501"/>
                    <a:pt x="147" y="460"/>
                  </a:cubicBezTo>
                  <a:cubicBezTo>
                    <a:pt x="147" y="438"/>
                    <a:pt x="147" y="420"/>
                    <a:pt x="132" y="420"/>
                  </a:cubicBezTo>
                  <a:cubicBezTo>
                    <a:pt x="113" y="420"/>
                    <a:pt x="113" y="438"/>
                    <a:pt x="113" y="460"/>
                  </a:cubicBezTo>
                  <a:lnTo>
                    <a:pt x="75" y="460"/>
                  </a:lnTo>
                  <a:cubicBezTo>
                    <a:pt x="63" y="460"/>
                    <a:pt x="56" y="470"/>
                    <a:pt x="56" y="482"/>
                  </a:cubicBezTo>
                  <a:cubicBezTo>
                    <a:pt x="56" y="501"/>
                    <a:pt x="38" y="501"/>
                    <a:pt x="19" y="501"/>
                  </a:cubicBezTo>
                  <a:cubicBezTo>
                    <a:pt x="19" y="496"/>
                    <a:pt x="17" y="493"/>
                    <a:pt x="16" y="493"/>
                  </a:cubicBezTo>
                  <a:cubicBezTo>
                    <a:pt x="11" y="493"/>
                    <a:pt x="5" y="507"/>
                    <a:pt x="19" y="523"/>
                  </a:cubicBezTo>
                  <a:cubicBezTo>
                    <a:pt x="19" y="545"/>
                    <a:pt x="19" y="564"/>
                    <a:pt x="0" y="564"/>
                  </a:cubicBezTo>
                  <a:lnTo>
                    <a:pt x="0" y="608"/>
                  </a:lnTo>
                  <a:cubicBezTo>
                    <a:pt x="0" y="648"/>
                    <a:pt x="0" y="670"/>
                    <a:pt x="38" y="689"/>
                  </a:cubicBezTo>
                  <a:cubicBezTo>
                    <a:pt x="81" y="702"/>
                    <a:pt x="117" y="714"/>
                    <a:pt x="140" y="714"/>
                  </a:cubicBezTo>
                  <a:cubicBezTo>
                    <a:pt x="157" y="714"/>
                    <a:pt x="166" y="708"/>
                    <a:pt x="166" y="689"/>
                  </a:cubicBezTo>
                  <a:cubicBezTo>
                    <a:pt x="176" y="677"/>
                    <a:pt x="190" y="670"/>
                    <a:pt x="205" y="670"/>
                  </a:cubicBezTo>
                  <a:cubicBezTo>
                    <a:pt x="219" y="670"/>
                    <a:pt x="234" y="677"/>
                    <a:pt x="241" y="689"/>
                  </a:cubicBezTo>
                  <a:cubicBezTo>
                    <a:pt x="241" y="711"/>
                    <a:pt x="313" y="711"/>
                    <a:pt x="407" y="711"/>
                  </a:cubicBezTo>
                  <a:cubicBezTo>
                    <a:pt x="517" y="711"/>
                    <a:pt x="570" y="711"/>
                    <a:pt x="589" y="733"/>
                  </a:cubicBezTo>
                  <a:cubicBezTo>
                    <a:pt x="599" y="745"/>
                    <a:pt x="611" y="752"/>
                    <a:pt x="627" y="755"/>
                  </a:cubicBezTo>
                  <a:cubicBezTo>
                    <a:pt x="627" y="733"/>
                    <a:pt x="737" y="733"/>
                    <a:pt x="865" y="733"/>
                  </a:cubicBezTo>
                  <a:cubicBezTo>
                    <a:pt x="993" y="733"/>
                    <a:pt x="1125" y="733"/>
                    <a:pt x="1125" y="714"/>
                  </a:cubicBezTo>
                  <a:lnTo>
                    <a:pt x="1160" y="714"/>
                  </a:lnTo>
                  <a:cubicBezTo>
                    <a:pt x="1160" y="733"/>
                    <a:pt x="1197" y="733"/>
                    <a:pt x="1235" y="733"/>
                  </a:cubicBezTo>
                  <a:cubicBezTo>
                    <a:pt x="1257" y="720"/>
                    <a:pt x="1282" y="714"/>
                    <a:pt x="1307" y="714"/>
                  </a:cubicBezTo>
                  <a:cubicBezTo>
                    <a:pt x="1307" y="733"/>
                    <a:pt x="1326" y="733"/>
                    <a:pt x="1363" y="733"/>
                  </a:cubicBezTo>
                  <a:cubicBezTo>
                    <a:pt x="1401" y="733"/>
                    <a:pt x="1420" y="733"/>
                    <a:pt x="1420" y="714"/>
                  </a:cubicBezTo>
                  <a:cubicBezTo>
                    <a:pt x="1431" y="714"/>
                    <a:pt x="1442" y="713"/>
                    <a:pt x="1453" y="713"/>
                  </a:cubicBezTo>
                  <a:cubicBezTo>
                    <a:pt x="1508" y="713"/>
                    <a:pt x="1565" y="720"/>
                    <a:pt x="1620" y="733"/>
                  </a:cubicBezTo>
                  <a:cubicBezTo>
                    <a:pt x="1626" y="739"/>
                    <a:pt x="1631" y="742"/>
                    <a:pt x="1637" y="742"/>
                  </a:cubicBezTo>
                  <a:cubicBezTo>
                    <a:pt x="1650" y="742"/>
                    <a:pt x="1663" y="727"/>
                    <a:pt x="1677" y="714"/>
                  </a:cubicBezTo>
                  <a:cubicBezTo>
                    <a:pt x="1677" y="692"/>
                    <a:pt x="1692" y="673"/>
                    <a:pt x="1711" y="670"/>
                  </a:cubicBezTo>
                  <a:lnTo>
                    <a:pt x="1711" y="714"/>
                  </a:lnTo>
                  <a:cubicBezTo>
                    <a:pt x="1695" y="733"/>
                    <a:pt x="1695" y="733"/>
                    <a:pt x="1730" y="733"/>
                  </a:cubicBezTo>
                  <a:lnTo>
                    <a:pt x="1768" y="733"/>
                  </a:lnTo>
                  <a:cubicBezTo>
                    <a:pt x="1768" y="714"/>
                    <a:pt x="1858" y="714"/>
                    <a:pt x="1987" y="714"/>
                  </a:cubicBezTo>
                  <a:cubicBezTo>
                    <a:pt x="2153" y="714"/>
                    <a:pt x="2209" y="714"/>
                    <a:pt x="2209" y="692"/>
                  </a:cubicBezTo>
                  <a:cubicBezTo>
                    <a:pt x="2209" y="683"/>
                    <a:pt x="2214" y="678"/>
                    <a:pt x="2225" y="678"/>
                  </a:cubicBezTo>
                  <a:cubicBezTo>
                    <a:pt x="2237" y="678"/>
                    <a:pt x="2255" y="683"/>
                    <a:pt x="2281" y="692"/>
                  </a:cubicBezTo>
                  <a:cubicBezTo>
                    <a:pt x="2354" y="733"/>
                    <a:pt x="2380" y="747"/>
                    <a:pt x="2394" y="747"/>
                  </a:cubicBezTo>
                  <a:cubicBezTo>
                    <a:pt x="2402" y="747"/>
                    <a:pt x="2406" y="743"/>
                    <a:pt x="2413" y="736"/>
                  </a:cubicBezTo>
                  <a:cubicBezTo>
                    <a:pt x="2394" y="736"/>
                    <a:pt x="2394" y="714"/>
                    <a:pt x="2394" y="692"/>
                  </a:cubicBezTo>
                  <a:cubicBezTo>
                    <a:pt x="2394" y="672"/>
                    <a:pt x="2399" y="662"/>
                    <a:pt x="2406" y="662"/>
                  </a:cubicBezTo>
                  <a:cubicBezTo>
                    <a:pt x="2412" y="662"/>
                    <a:pt x="2421" y="672"/>
                    <a:pt x="2429" y="692"/>
                  </a:cubicBezTo>
                  <a:cubicBezTo>
                    <a:pt x="2429" y="709"/>
                    <a:pt x="2470" y="716"/>
                    <a:pt x="2522" y="716"/>
                  </a:cubicBezTo>
                  <a:cubicBezTo>
                    <a:pt x="2604" y="716"/>
                    <a:pt x="2712" y="698"/>
                    <a:pt x="2723" y="673"/>
                  </a:cubicBezTo>
                  <a:lnTo>
                    <a:pt x="2723" y="695"/>
                  </a:lnTo>
                  <a:cubicBezTo>
                    <a:pt x="2723" y="714"/>
                    <a:pt x="2742" y="714"/>
                    <a:pt x="2817" y="714"/>
                  </a:cubicBezTo>
                  <a:lnTo>
                    <a:pt x="2871" y="714"/>
                  </a:lnTo>
                  <a:cubicBezTo>
                    <a:pt x="2871" y="697"/>
                    <a:pt x="2890" y="691"/>
                    <a:pt x="2912" y="691"/>
                  </a:cubicBezTo>
                  <a:cubicBezTo>
                    <a:pt x="2943" y="691"/>
                    <a:pt x="2980" y="703"/>
                    <a:pt x="2980" y="714"/>
                  </a:cubicBezTo>
                  <a:cubicBezTo>
                    <a:pt x="2999" y="736"/>
                    <a:pt x="2999" y="736"/>
                    <a:pt x="3037" y="736"/>
                  </a:cubicBezTo>
                  <a:cubicBezTo>
                    <a:pt x="3061" y="719"/>
                    <a:pt x="3092" y="712"/>
                    <a:pt x="3119" y="712"/>
                  </a:cubicBezTo>
                  <a:cubicBezTo>
                    <a:pt x="3154" y="712"/>
                    <a:pt x="3184" y="724"/>
                    <a:pt x="3184" y="736"/>
                  </a:cubicBezTo>
                  <a:lnTo>
                    <a:pt x="3222" y="736"/>
                  </a:lnTo>
                  <a:cubicBezTo>
                    <a:pt x="3238" y="722"/>
                    <a:pt x="3261" y="714"/>
                    <a:pt x="3284" y="714"/>
                  </a:cubicBezTo>
                  <a:cubicBezTo>
                    <a:pt x="3287" y="714"/>
                    <a:pt x="3290" y="714"/>
                    <a:pt x="3294" y="714"/>
                  </a:cubicBezTo>
                  <a:cubicBezTo>
                    <a:pt x="3350" y="714"/>
                    <a:pt x="3369" y="714"/>
                    <a:pt x="3350" y="695"/>
                  </a:cubicBezTo>
                  <a:cubicBezTo>
                    <a:pt x="3350" y="673"/>
                    <a:pt x="3350" y="651"/>
                    <a:pt x="3369" y="651"/>
                  </a:cubicBezTo>
                  <a:lnTo>
                    <a:pt x="3369" y="673"/>
                  </a:lnTo>
                  <a:cubicBezTo>
                    <a:pt x="3369" y="695"/>
                    <a:pt x="3422" y="695"/>
                    <a:pt x="3497" y="695"/>
                  </a:cubicBezTo>
                  <a:cubicBezTo>
                    <a:pt x="3588" y="695"/>
                    <a:pt x="3626" y="695"/>
                    <a:pt x="3645" y="717"/>
                  </a:cubicBezTo>
                  <a:lnTo>
                    <a:pt x="3663" y="695"/>
                  </a:lnTo>
                  <a:cubicBezTo>
                    <a:pt x="3673" y="684"/>
                    <a:pt x="3682" y="679"/>
                    <a:pt x="3688" y="679"/>
                  </a:cubicBezTo>
                  <a:cubicBezTo>
                    <a:pt x="3694" y="679"/>
                    <a:pt x="3698" y="684"/>
                    <a:pt x="3698" y="695"/>
                  </a:cubicBezTo>
                  <a:cubicBezTo>
                    <a:pt x="3707" y="706"/>
                    <a:pt x="3731" y="712"/>
                    <a:pt x="3756" y="712"/>
                  </a:cubicBezTo>
                  <a:cubicBezTo>
                    <a:pt x="3782" y="712"/>
                    <a:pt x="3809" y="706"/>
                    <a:pt x="3826" y="695"/>
                  </a:cubicBezTo>
                  <a:lnTo>
                    <a:pt x="3864" y="695"/>
                  </a:lnTo>
                  <a:cubicBezTo>
                    <a:pt x="3872" y="716"/>
                    <a:pt x="3891" y="726"/>
                    <a:pt x="3910" y="726"/>
                  </a:cubicBezTo>
                  <a:cubicBezTo>
                    <a:pt x="3929" y="726"/>
                    <a:pt x="3949" y="716"/>
                    <a:pt x="3958" y="695"/>
                  </a:cubicBezTo>
                  <a:cubicBezTo>
                    <a:pt x="3958" y="717"/>
                    <a:pt x="3974" y="717"/>
                    <a:pt x="3993" y="717"/>
                  </a:cubicBezTo>
                  <a:cubicBezTo>
                    <a:pt x="4011" y="706"/>
                    <a:pt x="4040" y="701"/>
                    <a:pt x="4063" y="701"/>
                  </a:cubicBezTo>
                  <a:cubicBezTo>
                    <a:pt x="4087" y="701"/>
                    <a:pt x="4105" y="706"/>
                    <a:pt x="4105" y="717"/>
                  </a:cubicBezTo>
                  <a:lnTo>
                    <a:pt x="4121" y="717"/>
                  </a:lnTo>
                  <a:cubicBezTo>
                    <a:pt x="4135" y="704"/>
                    <a:pt x="4151" y="695"/>
                    <a:pt x="4169" y="695"/>
                  </a:cubicBezTo>
                  <a:cubicBezTo>
                    <a:pt x="4172" y="695"/>
                    <a:pt x="4175" y="695"/>
                    <a:pt x="4177" y="695"/>
                  </a:cubicBezTo>
                  <a:cubicBezTo>
                    <a:pt x="4180" y="696"/>
                    <a:pt x="4183" y="696"/>
                    <a:pt x="4186" y="696"/>
                  </a:cubicBezTo>
                  <a:cubicBezTo>
                    <a:pt x="4204" y="696"/>
                    <a:pt x="4220" y="687"/>
                    <a:pt x="4234" y="673"/>
                  </a:cubicBezTo>
                  <a:cubicBezTo>
                    <a:pt x="4240" y="664"/>
                    <a:pt x="4256" y="655"/>
                    <a:pt x="4268" y="655"/>
                  </a:cubicBezTo>
                  <a:cubicBezTo>
                    <a:pt x="4287" y="655"/>
                    <a:pt x="4268" y="673"/>
                    <a:pt x="4253" y="695"/>
                  </a:cubicBezTo>
                  <a:cubicBezTo>
                    <a:pt x="4237" y="704"/>
                    <a:pt x="4237" y="710"/>
                    <a:pt x="4246" y="710"/>
                  </a:cubicBezTo>
                  <a:cubicBezTo>
                    <a:pt x="4260" y="710"/>
                    <a:pt x="4292" y="699"/>
                    <a:pt x="4325" y="673"/>
                  </a:cubicBezTo>
                  <a:cubicBezTo>
                    <a:pt x="4353" y="653"/>
                    <a:pt x="4367" y="643"/>
                    <a:pt x="4369" y="643"/>
                  </a:cubicBezTo>
                  <a:cubicBezTo>
                    <a:pt x="4372" y="643"/>
                    <a:pt x="4362" y="653"/>
                    <a:pt x="4344" y="673"/>
                  </a:cubicBezTo>
                  <a:cubicBezTo>
                    <a:pt x="4330" y="689"/>
                    <a:pt x="4317" y="704"/>
                    <a:pt x="4324" y="704"/>
                  </a:cubicBezTo>
                  <a:cubicBezTo>
                    <a:pt x="4326" y="704"/>
                    <a:pt x="4333" y="702"/>
                    <a:pt x="4344" y="695"/>
                  </a:cubicBezTo>
                  <a:cubicBezTo>
                    <a:pt x="4344" y="695"/>
                    <a:pt x="4381" y="695"/>
                    <a:pt x="4381" y="677"/>
                  </a:cubicBezTo>
                  <a:lnTo>
                    <a:pt x="4434" y="677"/>
                  </a:lnTo>
                  <a:cubicBezTo>
                    <a:pt x="4456" y="689"/>
                    <a:pt x="4481" y="695"/>
                    <a:pt x="4510" y="695"/>
                  </a:cubicBezTo>
                  <a:cubicBezTo>
                    <a:pt x="4519" y="686"/>
                    <a:pt x="4524" y="681"/>
                    <a:pt x="4528" y="681"/>
                  </a:cubicBezTo>
                  <a:cubicBezTo>
                    <a:pt x="4532" y="681"/>
                    <a:pt x="4536" y="686"/>
                    <a:pt x="4544" y="695"/>
                  </a:cubicBezTo>
                  <a:cubicBezTo>
                    <a:pt x="4544" y="705"/>
                    <a:pt x="4547" y="710"/>
                    <a:pt x="4551" y="710"/>
                  </a:cubicBezTo>
                  <a:cubicBezTo>
                    <a:pt x="4557" y="710"/>
                    <a:pt x="4563" y="700"/>
                    <a:pt x="4563" y="677"/>
                  </a:cubicBezTo>
                  <a:cubicBezTo>
                    <a:pt x="4569" y="666"/>
                    <a:pt x="4580" y="660"/>
                    <a:pt x="4591" y="660"/>
                  </a:cubicBezTo>
                  <a:cubicBezTo>
                    <a:pt x="4602" y="660"/>
                    <a:pt x="4613" y="666"/>
                    <a:pt x="4619" y="677"/>
                  </a:cubicBezTo>
                  <a:cubicBezTo>
                    <a:pt x="4619" y="700"/>
                    <a:pt x="4626" y="710"/>
                    <a:pt x="4631" y="710"/>
                  </a:cubicBezTo>
                  <a:cubicBezTo>
                    <a:pt x="4635" y="710"/>
                    <a:pt x="4638" y="705"/>
                    <a:pt x="4638" y="695"/>
                  </a:cubicBezTo>
                  <a:cubicBezTo>
                    <a:pt x="4648" y="683"/>
                    <a:pt x="4660" y="677"/>
                    <a:pt x="4676" y="677"/>
                  </a:cubicBezTo>
                  <a:cubicBezTo>
                    <a:pt x="4676" y="695"/>
                    <a:pt x="4839" y="695"/>
                    <a:pt x="5005" y="695"/>
                  </a:cubicBezTo>
                  <a:cubicBezTo>
                    <a:pt x="5027" y="695"/>
                    <a:pt x="5042" y="677"/>
                    <a:pt x="5042" y="655"/>
                  </a:cubicBezTo>
                  <a:cubicBezTo>
                    <a:pt x="5042" y="637"/>
                    <a:pt x="5042" y="631"/>
                    <a:pt x="5044" y="631"/>
                  </a:cubicBezTo>
                  <a:cubicBezTo>
                    <a:pt x="5046" y="631"/>
                    <a:pt x="5050" y="642"/>
                    <a:pt x="5061" y="655"/>
                  </a:cubicBezTo>
                  <a:cubicBezTo>
                    <a:pt x="5071" y="686"/>
                    <a:pt x="5084" y="702"/>
                    <a:pt x="5093" y="702"/>
                  </a:cubicBezTo>
                  <a:cubicBezTo>
                    <a:pt x="5102" y="702"/>
                    <a:pt x="5107" y="686"/>
                    <a:pt x="5099" y="655"/>
                  </a:cubicBezTo>
                  <a:cubicBezTo>
                    <a:pt x="5089" y="634"/>
                    <a:pt x="5085" y="624"/>
                    <a:pt x="5087" y="624"/>
                  </a:cubicBezTo>
                  <a:lnTo>
                    <a:pt x="5087" y="624"/>
                  </a:lnTo>
                  <a:cubicBezTo>
                    <a:pt x="5089" y="624"/>
                    <a:pt x="5097" y="634"/>
                    <a:pt x="5114" y="655"/>
                  </a:cubicBezTo>
                  <a:cubicBezTo>
                    <a:pt x="5124" y="666"/>
                    <a:pt x="5129" y="671"/>
                    <a:pt x="5133" y="671"/>
                  </a:cubicBezTo>
                  <a:cubicBezTo>
                    <a:pt x="5138" y="671"/>
                    <a:pt x="5143" y="666"/>
                    <a:pt x="5152" y="655"/>
                  </a:cubicBezTo>
                  <a:cubicBezTo>
                    <a:pt x="5152" y="644"/>
                    <a:pt x="5157" y="638"/>
                    <a:pt x="5161" y="638"/>
                  </a:cubicBezTo>
                  <a:cubicBezTo>
                    <a:pt x="5166" y="638"/>
                    <a:pt x="5171" y="644"/>
                    <a:pt x="5171" y="655"/>
                  </a:cubicBezTo>
                  <a:cubicBezTo>
                    <a:pt x="5184" y="670"/>
                    <a:pt x="5198" y="684"/>
                    <a:pt x="5204" y="684"/>
                  </a:cubicBezTo>
                  <a:cubicBezTo>
                    <a:pt x="5207" y="684"/>
                    <a:pt x="5208" y="682"/>
                    <a:pt x="5208" y="677"/>
                  </a:cubicBezTo>
                  <a:cubicBezTo>
                    <a:pt x="5221" y="677"/>
                    <a:pt x="5237" y="686"/>
                    <a:pt x="5243" y="695"/>
                  </a:cubicBezTo>
                  <a:cubicBezTo>
                    <a:pt x="5249" y="702"/>
                    <a:pt x="5254" y="705"/>
                    <a:pt x="5260" y="705"/>
                  </a:cubicBezTo>
                  <a:cubicBezTo>
                    <a:pt x="5273" y="705"/>
                    <a:pt x="5286" y="690"/>
                    <a:pt x="5299" y="677"/>
                  </a:cubicBezTo>
                  <a:cubicBezTo>
                    <a:pt x="5328" y="656"/>
                    <a:pt x="5346" y="646"/>
                    <a:pt x="5356" y="646"/>
                  </a:cubicBezTo>
                  <a:cubicBezTo>
                    <a:pt x="5365" y="646"/>
                    <a:pt x="5365" y="656"/>
                    <a:pt x="5356" y="677"/>
                  </a:cubicBezTo>
                  <a:cubicBezTo>
                    <a:pt x="5349" y="692"/>
                    <a:pt x="5358" y="699"/>
                    <a:pt x="5372" y="699"/>
                  </a:cubicBezTo>
                  <a:cubicBezTo>
                    <a:pt x="5396" y="699"/>
                    <a:pt x="5435" y="682"/>
                    <a:pt x="5447" y="655"/>
                  </a:cubicBezTo>
                  <a:cubicBezTo>
                    <a:pt x="5457" y="631"/>
                    <a:pt x="5462" y="621"/>
                    <a:pt x="5464" y="621"/>
                  </a:cubicBezTo>
                  <a:cubicBezTo>
                    <a:pt x="5465" y="621"/>
                    <a:pt x="5465" y="627"/>
                    <a:pt x="5465" y="636"/>
                  </a:cubicBezTo>
                  <a:cubicBezTo>
                    <a:pt x="5465" y="645"/>
                    <a:pt x="5472" y="655"/>
                    <a:pt x="5484" y="655"/>
                  </a:cubicBezTo>
                  <a:cubicBezTo>
                    <a:pt x="5503" y="655"/>
                    <a:pt x="5522" y="655"/>
                    <a:pt x="5522" y="677"/>
                  </a:cubicBezTo>
                  <a:cubicBezTo>
                    <a:pt x="5541" y="673"/>
                    <a:pt x="5559" y="667"/>
                    <a:pt x="5575" y="655"/>
                  </a:cubicBezTo>
                  <a:cubicBezTo>
                    <a:pt x="5589" y="640"/>
                    <a:pt x="5607" y="633"/>
                    <a:pt x="5624" y="633"/>
                  </a:cubicBezTo>
                  <a:cubicBezTo>
                    <a:pt x="5650" y="633"/>
                    <a:pt x="5675" y="648"/>
                    <a:pt x="5685" y="677"/>
                  </a:cubicBezTo>
                  <a:lnTo>
                    <a:pt x="5722" y="655"/>
                  </a:lnTo>
                  <a:cubicBezTo>
                    <a:pt x="5734" y="630"/>
                    <a:pt x="5745" y="612"/>
                    <a:pt x="5753" y="612"/>
                  </a:cubicBezTo>
                  <a:cubicBezTo>
                    <a:pt x="5757" y="612"/>
                    <a:pt x="5760" y="619"/>
                    <a:pt x="5760" y="636"/>
                  </a:cubicBezTo>
                  <a:lnTo>
                    <a:pt x="5760" y="655"/>
                  </a:lnTo>
                  <a:cubicBezTo>
                    <a:pt x="5767" y="639"/>
                    <a:pt x="5782" y="633"/>
                    <a:pt x="5797" y="633"/>
                  </a:cubicBezTo>
                  <a:cubicBezTo>
                    <a:pt x="5823" y="633"/>
                    <a:pt x="5851" y="651"/>
                    <a:pt x="5851" y="677"/>
                  </a:cubicBezTo>
                  <a:cubicBezTo>
                    <a:pt x="5851" y="698"/>
                    <a:pt x="5851" y="698"/>
                    <a:pt x="5870" y="698"/>
                  </a:cubicBezTo>
                  <a:lnTo>
                    <a:pt x="5870" y="677"/>
                  </a:lnTo>
                  <a:cubicBezTo>
                    <a:pt x="5870" y="655"/>
                    <a:pt x="5870" y="636"/>
                    <a:pt x="5888" y="636"/>
                  </a:cubicBezTo>
                  <a:cubicBezTo>
                    <a:pt x="5907" y="636"/>
                    <a:pt x="5926" y="636"/>
                    <a:pt x="5926" y="655"/>
                  </a:cubicBezTo>
                  <a:cubicBezTo>
                    <a:pt x="5939" y="670"/>
                    <a:pt x="5951" y="686"/>
                    <a:pt x="5957" y="686"/>
                  </a:cubicBezTo>
                  <a:cubicBezTo>
                    <a:pt x="5959" y="686"/>
                    <a:pt x="5961" y="683"/>
                    <a:pt x="5961" y="677"/>
                  </a:cubicBezTo>
                  <a:cubicBezTo>
                    <a:pt x="5976" y="680"/>
                    <a:pt x="5989" y="686"/>
                    <a:pt x="5998" y="698"/>
                  </a:cubicBezTo>
                  <a:lnTo>
                    <a:pt x="6073" y="698"/>
                  </a:lnTo>
                  <a:cubicBezTo>
                    <a:pt x="6083" y="688"/>
                    <a:pt x="6096" y="682"/>
                    <a:pt x="6107" y="682"/>
                  </a:cubicBezTo>
                  <a:cubicBezTo>
                    <a:pt x="6118" y="682"/>
                    <a:pt x="6127" y="688"/>
                    <a:pt x="6127" y="698"/>
                  </a:cubicBezTo>
                  <a:cubicBezTo>
                    <a:pt x="6149" y="698"/>
                    <a:pt x="6167" y="689"/>
                    <a:pt x="6183" y="677"/>
                  </a:cubicBezTo>
                  <a:cubicBezTo>
                    <a:pt x="6221" y="677"/>
                    <a:pt x="6236" y="677"/>
                    <a:pt x="6236" y="698"/>
                  </a:cubicBezTo>
                  <a:cubicBezTo>
                    <a:pt x="6236" y="709"/>
                    <a:pt x="6236" y="715"/>
                    <a:pt x="6239" y="715"/>
                  </a:cubicBezTo>
                  <a:cubicBezTo>
                    <a:pt x="6241" y="715"/>
                    <a:pt x="6246" y="709"/>
                    <a:pt x="6255" y="698"/>
                  </a:cubicBezTo>
                  <a:cubicBezTo>
                    <a:pt x="6255" y="677"/>
                    <a:pt x="6274" y="677"/>
                    <a:pt x="6293" y="677"/>
                  </a:cubicBezTo>
                  <a:lnTo>
                    <a:pt x="6330" y="677"/>
                  </a:lnTo>
                  <a:cubicBezTo>
                    <a:pt x="6330" y="658"/>
                    <a:pt x="6330" y="658"/>
                    <a:pt x="6349" y="658"/>
                  </a:cubicBezTo>
                  <a:cubicBezTo>
                    <a:pt x="6368" y="658"/>
                    <a:pt x="6421" y="677"/>
                    <a:pt x="6440" y="677"/>
                  </a:cubicBezTo>
                  <a:cubicBezTo>
                    <a:pt x="6496" y="677"/>
                    <a:pt x="6496" y="677"/>
                    <a:pt x="6478" y="658"/>
                  </a:cubicBezTo>
                  <a:cubicBezTo>
                    <a:pt x="6465" y="658"/>
                    <a:pt x="6461" y="648"/>
                    <a:pt x="6471" y="648"/>
                  </a:cubicBezTo>
                  <a:cubicBezTo>
                    <a:pt x="6476" y="648"/>
                    <a:pt x="6484" y="650"/>
                    <a:pt x="6496" y="658"/>
                  </a:cubicBezTo>
                  <a:cubicBezTo>
                    <a:pt x="6537" y="667"/>
                    <a:pt x="6581" y="673"/>
                    <a:pt x="6625" y="677"/>
                  </a:cubicBezTo>
                  <a:cubicBezTo>
                    <a:pt x="6697" y="677"/>
                    <a:pt x="6697" y="677"/>
                    <a:pt x="6697" y="658"/>
                  </a:cubicBezTo>
                  <a:cubicBezTo>
                    <a:pt x="6688" y="636"/>
                    <a:pt x="6688" y="625"/>
                    <a:pt x="6692" y="625"/>
                  </a:cubicBezTo>
                  <a:cubicBezTo>
                    <a:pt x="6697" y="625"/>
                    <a:pt x="6706" y="636"/>
                    <a:pt x="6716" y="658"/>
                  </a:cubicBezTo>
                  <a:cubicBezTo>
                    <a:pt x="6738" y="681"/>
                    <a:pt x="6753" y="691"/>
                    <a:pt x="6762" y="691"/>
                  </a:cubicBezTo>
                  <a:cubicBezTo>
                    <a:pt x="6769" y="691"/>
                    <a:pt x="6772" y="686"/>
                    <a:pt x="6772" y="677"/>
                  </a:cubicBezTo>
                  <a:cubicBezTo>
                    <a:pt x="6791" y="658"/>
                    <a:pt x="6791" y="658"/>
                    <a:pt x="6807" y="658"/>
                  </a:cubicBezTo>
                  <a:cubicBezTo>
                    <a:pt x="6807" y="667"/>
                    <a:pt x="6811" y="672"/>
                    <a:pt x="6821" y="672"/>
                  </a:cubicBezTo>
                  <a:cubicBezTo>
                    <a:pt x="6830" y="672"/>
                    <a:pt x="6844" y="667"/>
                    <a:pt x="6863" y="658"/>
                  </a:cubicBezTo>
                  <a:cubicBezTo>
                    <a:pt x="6882" y="658"/>
                    <a:pt x="6882" y="658"/>
                    <a:pt x="6882" y="677"/>
                  </a:cubicBezTo>
                  <a:lnTo>
                    <a:pt x="6920" y="677"/>
                  </a:lnTo>
                  <a:cubicBezTo>
                    <a:pt x="6934" y="660"/>
                    <a:pt x="6962" y="653"/>
                    <a:pt x="6991" y="653"/>
                  </a:cubicBezTo>
                  <a:cubicBezTo>
                    <a:pt x="7032" y="653"/>
                    <a:pt x="7075" y="666"/>
                    <a:pt x="7086" y="677"/>
                  </a:cubicBezTo>
                  <a:cubicBezTo>
                    <a:pt x="7098" y="677"/>
                    <a:pt x="7111" y="670"/>
                    <a:pt x="7120" y="658"/>
                  </a:cubicBezTo>
                  <a:cubicBezTo>
                    <a:pt x="7129" y="637"/>
                    <a:pt x="7139" y="627"/>
                    <a:pt x="7146" y="627"/>
                  </a:cubicBezTo>
                  <a:cubicBezTo>
                    <a:pt x="7153" y="627"/>
                    <a:pt x="7158" y="637"/>
                    <a:pt x="7158" y="658"/>
                  </a:cubicBezTo>
                  <a:cubicBezTo>
                    <a:pt x="7158" y="678"/>
                    <a:pt x="7158" y="688"/>
                    <a:pt x="7160" y="688"/>
                  </a:cubicBezTo>
                  <a:cubicBezTo>
                    <a:pt x="7162" y="688"/>
                    <a:pt x="7167" y="678"/>
                    <a:pt x="7176" y="658"/>
                  </a:cubicBezTo>
                  <a:cubicBezTo>
                    <a:pt x="7184" y="649"/>
                    <a:pt x="7204" y="643"/>
                    <a:pt x="7224" y="643"/>
                  </a:cubicBezTo>
                  <a:cubicBezTo>
                    <a:pt x="7252" y="643"/>
                    <a:pt x="7278" y="654"/>
                    <a:pt x="7267" y="680"/>
                  </a:cubicBezTo>
                  <a:lnTo>
                    <a:pt x="7267" y="720"/>
                  </a:lnTo>
                  <a:cubicBezTo>
                    <a:pt x="7277" y="708"/>
                    <a:pt x="7289" y="702"/>
                    <a:pt x="7305" y="698"/>
                  </a:cubicBezTo>
                  <a:cubicBezTo>
                    <a:pt x="7305" y="680"/>
                    <a:pt x="7324" y="680"/>
                    <a:pt x="7377" y="680"/>
                  </a:cubicBezTo>
                  <a:cubicBezTo>
                    <a:pt x="7415" y="680"/>
                    <a:pt x="7490" y="658"/>
                    <a:pt x="7524" y="658"/>
                  </a:cubicBezTo>
                  <a:cubicBezTo>
                    <a:pt x="7562" y="658"/>
                    <a:pt x="7618" y="658"/>
                    <a:pt x="7637" y="680"/>
                  </a:cubicBezTo>
                  <a:cubicBezTo>
                    <a:pt x="7662" y="680"/>
                    <a:pt x="7687" y="673"/>
                    <a:pt x="7709" y="658"/>
                  </a:cubicBezTo>
                  <a:cubicBezTo>
                    <a:pt x="7719" y="647"/>
                    <a:pt x="7733" y="641"/>
                    <a:pt x="7744" y="641"/>
                  </a:cubicBezTo>
                  <a:cubicBezTo>
                    <a:pt x="7756" y="641"/>
                    <a:pt x="7766" y="647"/>
                    <a:pt x="7766" y="658"/>
                  </a:cubicBezTo>
                  <a:lnTo>
                    <a:pt x="7784" y="658"/>
                  </a:lnTo>
                  <a:cubicBezTo>
                    <a:pt x="7800" y="648"/>
                    <a:pt x="7819" y="639"/>
                    <a:pt x="7838" y="636"/>
                  </a:cubicBezTo>
                  <a:cubicBezTo>
                    <a:pt x="7838" y="651"/>
                    <a:pt x="7847" y="667"/>
                    <a:pt x="7859" y="667"/>
                  </a:cubicBezTo>
                  <a:cubicBezTo>
                    <a:pt x="7864" y="667"/>
                    <a:pt x="7870" y="664"/>
                    <a:pt x="7875" y="658"/>
                  </a:cubicBezTo>
                  <a:cubicBezTo>
                    <a:pt x="7875" y="641"/>
                    <a:pt x="7887" y="639"/>
                    <a:pt x="7909" y="639"/>
                  </a:cubicBezTo>
                  <a:cubicBezTo>
                    <a:pt x="7916" y="639"/>
                    <a:pt x="7923" y="639"/>
                    <a:pt x="7932" y="639"/>
                  </a:cubicBezTo>
                  <a:cubicBezTo>
                    <a:pt x="7949" y="648"/>
                    <a:pt x="8110" y="653"/>
                    <a:pt x="8266" y="653"/>
                  </a:cubicBezTo>
                  <a:cubicBezTo>
                    <a:pt x="8422" y="653"/>
                    <a:pt x="8574" y="648"/>
                    <a:pt x="8574" y="639"/>
                  </a:cubicBezTo>
                  <a:lnTo>
                    <a:pt x="8684" y="639"/>
                  </a:lnTo>
                  <a:cubicBezTo>
                    <a:pt x="8684" y="656"/>
                    <a:pt x="8701" y="663"/>
                    <a:pt x="8725" y="663"/>
                  </a:cubicBezTo>
                  <a:cubicBezTo>
                    <a:pt x="8757" y="663"/>
                    <a:pt x="8801" y="651"/>
                    <a:pt x="8831" y="639"/>
                  </a:cubicBezTo>
                  <a:cubicBezTo>
                    <a:pt x="8845" y="625"/>
                    <a:pt x="8861" y="616"/>
                    <a:pt x="8879" y="616"/>
                  </a:cubicBezTo>
                  <a:cubicBezTo>
                    <a:pt x="8882" y="616"/>
                    <a:pt x="8885" y="617"/>
                    <a:pt x="8888" y="617"/>
                  </a:cubicBezTo>
                  <a:cubicBezTo>
                    <a:pt x="8888" y="643"/>
                    <a:pt x="8906" y="653"/>
                    <a:pt x="8929" y="653"/>
                  </a:cubicBezTo>
                  <a:cubicBezTo>
                    <a:pt x="8945" y="653"/>
                    <a:pt x="8963" y="648"/>
                    <a:pt x="8978" y="639"/>
                  </a:cubicBezTo>
                  <a:cubicBezTo>
                    <a:pt x="8988" y="619"/>
                    <a:pt x="8997" y="608"/>
                    <a:pt x="9004" y="608"/>
                  </a:cubicBezTo>
                  <a:cubicBezTo>
                    <a:pt x="9011" y="608"/>
                    <a:pt x="9016" y="619"/>
                    <a:pt x="9016" y="639"/>
                  </a:cubicBezTo>
                  <a:cubicBezTo>
                    <a:pt x="9016" y="657"/>
                    <a:pt x="9024" y="667"/>
                    <a:pt x="9035" y="667"/>
                  </a:cubicBezTo>
                  <a:cubicBezTo>
                    <a:pt x="9049" y="667"/>
                    <a:pt x="9069" y="652"/>
                    <a:pt x="9088" y="617"/>
                  </a:cubicBezTo>
                  <a:cubicBezTo>
                    <a:pt x="9098" y="608"/>
                    <a:pt x="9102" y="603"/>
                    <a:pt x="9107" y="603"/>
                  </a:cubicBezTo>
                  <a:cubicBezTo>
                    <a:pt x="9112" y="603"/>
                    <a:pt x="9116" y="608"/>
                    <a:pt x="9126" y="617"/>
                  </a:cubicBezTo>
                  <a:cubicBezTo>
                    <a:pt x="9137" y="643"/>
                    <a:pt x="9148" y="653"/>
                    <a:pt x="9155" y="653"/>
                  </a:cubicBezTo>
                  <a:cubicBezTo>
                    <a:pt x="9160" y="653"/>
                    <a:pt x="9163" y="648"/>
                    <a:pt x="9163" y="639"/>
                  </a:cubicBezTo>
                  <a:cubicBezTo>
                    <a:pt x="9173" y="619"/>
                    <a:pt x="9182" y="608"/>
                    <a:pt x="9191" y="608"/>
                  </a:cubicBezTo>
                  <a:cubicBezTo>
                    <a:pt x="9200" y="608"/>
                    <a:pt x="9209" y="619"/>
                    <a:pt x="9217" y="639"/>
                  </a:cubicBezTo>
                  <a:cubicBezTo>
                    <a:pt x="9235" y="659"/>
                    <a:pt x="9245" y="669"/>
                    <a:pt x="9252" y="669"/>
                  </a:cubicBezTo>
                  <a:cubicBezTo>
                    <a:pt x="9259" y="669"/>
                    <a:pt x="9264" y="659"/>
                    <a:pt x="9273" y="639"/>
                  </a:cubicBezTo>
                  <a:cubicBezTo>
                    <a:pt x="9286" y="619"/>
                    <a:pt x="9307" y="608"/>
                    <a:pt x="9328" y="608"/>
                  </a:cubicBezTo>
                  <a:cubicBezTo>
                    <a:pt x="9349" y="608"/>
                    <a:pt x="9370" y="619"/>
                    <a:pt x="9383" y="639"/>
                  </a:cubicBezTo>
                  <a:cubicBezTo>
                    <a:pt x="9395" y="639"/>
                    <a:pt x="9408" y="649"/>
                    <a:pt x="9415" y="649"/>
                  </a:cubicBezTo>
                  <a:cubicBezTo>
                    <a:pt x="9418" y="649"/>
                    <a:pt x="9420" y="646"/>
                    <a:pt x="9420" y="639"/>
                  </a:cubicBezTo>
                  <a:lnTo>
                    <a:pt x="9439" y="661"/>
                  </a:lnTo>
                  <a:lnTo>
                    <a:pt x="9477" y="661"/>
                  </a:lnTo>
                  <a:lnTo>
                    <a:pt x="9477" y="639"/>
                  </a:lnTo>
                  <a:cubicBezTo>
                    <a:pt x="9561" y="651"/>
                    <a:pt x="9646" y="658"/>
                    <a:pt x="9734" y="661"/>
                  </a:cubicBezTo>
                  <a:cubicBezTo>
                    <a:pt x="9934" y="661"/>
                    <a:pt x="9972" y="661"/>
                    <a:pt x="9953" y="639"/>
                  </a:cubicBezTo>
                  <a:cubicBezTo>
                    <a:pt x="9944" y="619"/>
                    <a:pt x="9948" y="608"/>
                    <a:pt x="9958" y="608"/>
                  </a:cubicBezTo>
                  <a:cubicBezTo>
                    <a:pt x="9967" y="608"/>
                    <a:pt x="9981" y="619"/>
                    <a:pt x="9991" y="639"/>
                  </a:cubicBezTo>
                  <a:cubicBezTo>
                    <a:pt x="10022" y="648"/>
                    <a:pt x="10050" y="655"/>
                    <a:pt x="10082" y="661"/>
                  </a:cubicBezTo>
                  <a:cubicBezTo>
                    <a:pt x="10119" y="661"/>
                    <a:pt x="10157" y="661"/>
                    <a:pt x="10157" y="683"/>
                  </a:cubicBezTo>
                  <a:lnTo>
                    <a:pt x="10176" y="683"/>
                  </a:lnTo>
                  <a:cubicBezTo>
                    <a:pt x="10196" y="657"/>
                    <a:pt x="10243" y="646"/>
                    <a:pt x="10289" y="646"/>
                  </a:cubicBezTo>
                  <a:cubicBezTo>
                    <a:pt x="10322" y="646"/>
                    <a:pt x="10354" y="652"/>
                    <a:pt x="10376" y="661"/>
                  </a:cubicBezTo>
                  <a:cubicBezTo>
                    <a:pt x="10381" y="661"/>
                    <a:pt x="10387" y="662"/>
                    <a:pt x="10392" y="662"/>
                  </a:cubicBezTo>
                  <a:cubicBezTo>
                    <a:pt x="10419" y="662"/>
                    <a:pt x="10447" y="655"/>
                    <a:pt x="10470" y="642"/>
                  </a:cubicBezTo>
                  <a:cubicBezTo>
                    <a:pt x="10487" y="631"/>
                    <a:pt x="10496" y="626"/>
                    <a:pt x="10503" y="626"/>
                  </a:cubicBezTo>
                  <a:cubicBezTo>
                    <a:pt x="10509" y="626"/>
                    <a:pt x="10514" y="631"/>
                    <a:pt x="10523" y="642"/>
                  </a:cubicBezTo>
                  <a:cubicBezTo>
                    <a:pt x="10523" y="653"/>
                    <a:pt x="10561" y="665"/>
                    <a:pt x="10592" y="665"/>
                  </a:cubicBezTo>
                  <a:cubicBezTo>
                    <a:pt x="10614" y="665"/>
                    <a:pt x="10633" y="659"/>
                    <a:pt x="10633" y="642"/>
                  </a:cubicBezTo>
                  <a:lnTo>
                    <a:pt x="10652" y="661"/>
                  </a:lnTo>
                  <a:cubicBezTo>
                    <a:pt x="10657" y="667"/>
                    <a:pt x="10663" y="670"/>
                    <a:pt x="10668" y="670"/>
                  </a:cubicBezTo>
                  <a:cubicBezTo>
                    <a:pt x="10680" y="670"/>
                    <a:pt x="10689" y="655"/>
                    <a:pt x="10689" y="642"/>
                  </a:cubicBezTo>
                  <a:cubicBezTo>
                    <a:pt x="10689" y="622"/>
                    <a:pt x="10693" y="611"/>
                    <a:pt x="10699" y="611"/>
                  </a:cubicBezTo>
                  <a:cubicBezTo>
                    <a:pt x="10707" y="611"/>
                    <a:pt x="10717" y="627"/>
                    <a:pt x="10727" y="661"/>
                  </a:cubicBezTo>
                  <a:cubicBezTo>
                    <a:pt x="10727" y="687"/>
                    <a:pt x="10734" y="697"/>
                    <a:pt x="10739" y="697"/>
                  </a:cubicBezTo>
                  <a:cubicBezTo>
                    <a:pt x="10743" y="697"/>
                    <a:pt x="10746" y="692"/>
                    <a:pt x="10746" y="683"/>
                  </a:cubicBezTo>
                  <a:cubicBezTo>
                    <a:pt x="10759" y="667"/>
                    <a:pt x="10771" y="653"/>
                    <a:pt x="10784" y="653"/>
                  </a:cubicBezTo>
                  <a:cubicBezTo>
                    <a:pt x="10789" y="653"/>
                    <a:pt x="10794" y="655"/>
                    <a:pt x="10799" y="661"/>
                  </a:cubicBezTo>
                  <a:cubicBezTo>
                    <a:pt x="10818" y="661"/>
                    <a:pt x="10837" y="661"/>
                    <a:pt x="10837" y="620"/>
                  </a:cubicBezTo>
                  <a:cubicBezTo>
                    <a:pt x="10837" y="598"/>
                    <a:pt x="10856" y="598"/>
                    <a:pt x="10874" y="598"/>
                  </a:cubicBezTo>
                  <a:cubicBezTo>
                    <a:pt x="10874" y="620"/>
                    <a:pt x="10874" y="620"/>
                    <a:pt x="10856" y="642"/>
                  </a:cubicBezTo>
                  <a:lnTo>
                    <a:pt x="10893" y="642"/>
                  </a:lnTo>
                  <a:cubicBezTo>
                    <a:pt x="10909" y="642"/>
                    <a:pt x="10946" y="661"/>
                    <a:pt x="10946" y="683"/>
                  </a:cubicBezTo>
                  <a:cubicBezTo>
                    <a:pt x="10954" y="692"/>
                    <a:pt x="10962" y="697"/>
                    <a:pt x="10967" y="697"/>
                  </a:cubicBezTo>
                  <a:cubicBezTo>
                    <a:pt x="10974" y="697"/>
                    <a:pt x="10976" y="687"/>
                    <a:pt x="10965" y="661"/>
                  </a:cubicBezTo>
                  <a:cubicBezTo>
                    <a:pt x="10965" y="620"/>
                    <a:pt x="10965" y="620"/>
                    <a:pt x="11003" y="620"/>
                  </a:cubicBezTo>
                  <a:cubicBezTo>
                    <a:pt x="11022" y="620"/>
                    <a:pt x="11040" y="620"/>
                    <a:pt x="11040" y="642"/>
                  </a:cubicBezTo>
                  <a:cubicBezTo>
                    <a:pt x="11040" y="661"/>
                    <a:pt x="11040" y="661"/>
                    <a:pt x="11075" y="661"/>
                  </a:cubicBezTo>
                  <a:cubicBezTo>
                    <a:pt x="11131" y="661"/>
                    <a:pt x="11188" y="598"/>
                    <a:pt x="11203" y="557"/>
                  </a:cubicBezTo>
                  <a:cubicBezTo>
                    <a:pt x="11203" y="537"/>
                    <a:pt x="11203" y="527"/>
                    <a:pt x="11206" y="527"/>
                  </a:cubicBezTo>
                  <a:cubicBezTo>
                    <a:pt x="11208" y="527"/>
                    <a:pt x="11213" y="537"/>
                    <a:pt x="11222" y="557"/>
                  </a:cubicBezTo>
                  <a:cubicBezTo>
                    <a:pt x="11222" y="579"/>
                    <a:pt x="11241" y="579"/>
                    <a:pt x="11260" y="579"/>
                  </a:cubicBezTo>
                  <a:cubicBezTo>
                    <a:pt x="11260" y="572"/>
                    <a:pt x="11262" y="570"/>
                    <a:pt x="11264" y="570"/>
                  </a:cubicBezTo>
                  <a:cubicBezTo>
                    <a:pt x="11268" y="570"/>
                    <a:pt x="11272" y="579"/>
                    <a:pt x="11260" y="579"/>
                  </a:cubicBezTo>
                  <a:cubicBezTo>
                    <a:pt x="11260" y="601"/>
                    <a:pt x="11241" y="601"/>
                    <a:pt x="11222" y="601"/>
                  </a:cubicBezTo>
                  <a:lnTo>
                    <a:pt x="11222" y="620"/>
                  </a:lnTo>
                  <a:cubicBezTo>
                    <a:pt x="11232" y="641"/>
                    <a:pt x="11241" y="651"/>
                    <a:pt x="11250" y="651"/>
                  </a:cubicBezTo>
                  <a:cubicBezTo>
                    <a:pt x="11260" y="651"/>
                    <a:pt x="11269" y="641"/>
                    <a:pt x="11279" y="620"/>
                  </a:cubicBezTo>
                  <a:cubicBezTo>
                    <a:pt x="11288" y="611"/>
                    <a:pt x="11293" y="606"/>
                    <a:pt x="11297" y="606"/>
                  </a:cubicBezTo>
                  <a:cubicBezTo>
                    <a:pt x="11302" y="606"/>
                    <a:pt x="11307" y="611"/>
                    <a:pt x="11316" y="620"/>
                  </a:cubicBezTo>
                  <a:cubicBezTo>
                    <a:pt x="11330" y="636"/>
                    <a:pt x="11341" y="651"/>
                    <a:pt x="11347" y="651"/>
                  </a:cubicBezTo>
                  <a:cubicBezTo>
                    <a:pt x="11349" y="651"/>
                    <a:pt x="11351" y="648"/>
                    <a:pt x="11351" y="642"/>
                  </a:cubicBezTo>
                  <a:cubicBezTo>
                    <a:pt x="11373" y="642"/>
                    <a:pt x="11391" y="648"/>
                    <a:pt x="11407" y="664"/>
                  </a:cubicBezTo>
                  <a:cubicBezTo>
                    <a:pt x="11445" y="664"/>
                    <a:pt x="11464" y="664"/>
                    <a:pt x="11464" y="642"/>
                  </a:cubicBezTo>
                  <a:cubicBezTo>
                    <a:pt x="11464" y="620"/>
                    <a:pt x="11479" y="620"/>
                    <a:pt x="11498" y="620"/>
                  </a:cubicBezTo>
                  <a:cubicBezTo>
                    <a:pt x="11517" y="620"/>
                    <a:pt x="11536" y="620"/>
                    <a:pt x="11536" y="601"/>
                  </a:cubicBezTo>
                  <a:cubicBezTo>
                    <a:pt x="11536" y="579"/>
                    <a:pt x="11554" y="557"/>
                    <a:pt x="11592" y="557"/>
                  </a:cubicBezTo>
                  <a:cubicBezTo>
                    <a:pt x="11606" y="550"/>
                    <a:pt x="11614" y="545"/>
                    <a:pt x="11620" y="545"/>
                  </a:cubicBezTo>
                  <a:cubicBezTo>
                    <a:pt x="11630" y="545"/>
                    <a:pt x="11634" y="555"/>
                    <a:pt x="11645" y="579"/>
                  </a:cubicBezTo>
                  <a:cubicBezTo>
                    <a:pt x="11645" y="601"/>
                    <a:pt x="11664" y="601"/>
                    <a:pt x="11683" y="601"/>
                  </a:cubicBezTo>
                  <a:cubicBezTo>
                    <a:pt x="11699" y="601"/>
                    <a:pt x="11711" y="611"/>
                    <a:pt x="11721" y="620"/>
                  </a:cubicBezTo>
                  <a:cubicBezTo>
                    <a:pt x="11726" y="627"/>
                    <a:pt x="11730" y="629"/>
                    <a:pt x="11733" y="629"/>
                  </a:cubicBezTo>
                  <a:cubicBezTo>
                    <a:pt x="11739" y="629"/>
                    <a:pt x="11739" y="615"/>
                    <a:pt x="11739" y="601"/>
                  </a:cubicBezTo>
                  <a:lnTo>
                    <a:pt x="11739" y="557"/>
                  </a:lnTo>
                  <a:cubicBezTo>
                    <a:pt x="11758" y="557"/>
                    <a:pt x="11774" y="601"/>
                    <a:pt x="11774" y="620"/>
                  </a:cubicBezTo>
                  <a:cubicBezTo>
                    <a:pt x="11783" y="642"/>
                    <a:pt x="11788" y="653"/>
                    <a:pt x="11790" y="653"/>
                  </a:cubicBezTo>
                  <a:cubicBezTo>
                    <a:pt x="11793" y="653"/>
                    <a:pt x="11793" y="642"/>
                    <a:pt x="11793" y="620"/>
                  </a:cubicBezTo>
                  <a:cubicBezTo>
                    <a:pt x="11793" y="607"/>
                    <a:pt x="11802" y="592"/>
                    <a:pt x="11820" y="592"/>
                  </a:cubicBezTo>
                  <a:cubicBezTo>
                    <a:pt x="11828" y="592"/>
                    <a:pt x="11838" y="595"/>
                    <a:pt x="11849" y="601"/>
                  </a:cubicBezTo>
                  <a:cubicBezTo>
                    <a:pt x="11887" y="601"/>
                    <a:pt x="11921" y="601"/>
                    <a:pt x="11921" y="620"/>
                  </a:cubicBezTo>
                  <a:cubicBezTo>
                    <a:pt x="11926" y="626"/>
                    <a:pt x="11933" y="630"/>
                    <a:pt x="11940" y="630"/>
                  </a:cubicBezTo>
                  <a:cubicBezTo>
                    <a:pt x="11947" y="630"/>
                    <a:pt x="11954" y="626"/>
                    <a:pt x="11959" y="620"/>
                  </a:cubicBezTo>
                  <a:cubicBezTo>
                    <a:pt x="11968" y="611"/>
                    <a:pt x="11977" y="606"/>
                    <a:pt x="11991" y="606"/>
                  </a:cubicBezTo>
                  <a:cubicBezTo>
                    <a:pt x="12005" y="606"/>
                    <a:pt x="12023" y="611"/>
                    <a:pt x="12050" y="620"/>
                  </a:cubicBezTo>
                  <a:cubicBezTo>
                    <a:pt x="12097" y="642"/>
                    <a:pt x="12120" y="653"/>
                    <a:pt x="12132" y="653"/>
                  </a:cubicBezTo>
                  <a:cubicBezTo>
                    <a:pt x="12144" y="653"/>
                    <a:pt x="12144" y="642"/>
                    <a:pt x="12144" y="620"/>
                  </a:cubicBezTo>
                  <a:cubicBezTo>
                    <a:pt x="12144" y="609"/>
                    <a:pt x="12144" y="597"/>
                    <a:pt x="12147" y="597"/>
                  </a:cubicBezTo>
                  <a:cubicBezTo>
                    <a:pt x="12150" y="597"/>
                    <a:pt x="12155" y="603"/>
                    <a:pt x="12162" y="620"/>
                  </a:cubicBezTo>
                  <a:cubicBezTo>
                    <a:pt x="12168" y="627"/>
                    <a:pt x="12173" y="629"/>
                    <a:pt x="12179" y="629"/>
                  </a:cubicBezTo>
                  <a:cubicBezTo>
                    <a:pt x="12192" y="629"/>
                    <a:pt x="12208" y="615"/>
                    <a:pt x="12234" y="601"/>
                  </a:cubicBezTo>
                  <a:cubicBezTo>
                    <a:pt x="12250" y="576"/>
                    <a:pt x="12256" y="545"/>
                    <a:pt x="12253" y="517"/>
                  </a:cubicBezTo>
                  <a:cubicBezTo>
                    <a:pt x="12253" y="493"/>
                    <a:pt x="12253" y="483"/>
                    <a:pt x="12260" y="483"/>
                  </a:cubicBezTo>
                  <a:cubicBezTo>
                    <a:pt x="12266" y="483"/>
                    <a:pt x="12275" y="489"/>
                    <a:pt x="12291" y="498"/>
                  </a:cubicBezTo>
                  <a:cubicBezTo>
                    <a:pt x="12310" y="498"/>
                    <a:pt x="12325" y="517"/>
                    <a:pt x="12325" y="539"/>
                  </a:cubicBezTo>
                  <a:cubicBezTo>
                    <a:pt x="12328" y="548"/>
                    <a:pt x="12319" y="557"/>
                    <a:pt x="12310" y="561"/>
                  </a:cubicBezTo>
                  <a:lnTo>
                    <a:pt x="12291" y="561"/>
                  </a:lnTo>
                  <a:cubicBezTo>
                    <a:pt x="12291" y="579"/>
                    <a:pt x="12291" y="601"/>
                    <a:pt x="12325" y="601"/>
                  </a:cubicBezTo>
                  <a:cubicBezTo>
                    <a:pt x="12335" y="612"/>
                    <a:pt x="12344" y="618"/>
                    <a:pt x="12351" y="618"/>
                  </a:cubicBezTo>
                  <a:cubicBezTo>
                    <a:pt x="12358" y="618"/>
                    <a:pt x="12363" y="612"/>
                    <a:pt x="12363" y="601"/>
                  </a:cubicBezTo>
                  <a:cubicBezTo>
                    <a:pt x="12382" y="623"/>
                    <a:pt x="12419" y="623"/>
                    <a:pt x="12457" y="623"/>
                  </a:cubicBezTo>
                  <a:cubicBezTo>
                    <a:pt x="12491" y="623"/>
                    <a:pt x="12548" y="623"/>
                    <a:pt x="12567" y="642"/>
                  </a:cubicBezTo>
                  <a:cubicBezTo>
                    <a:pt x="12604" y="642"/>
                    <a:pt x="12620" y="642"/>
                    <a:pt x="12620" y="623"/>
                  </a:cubicBezTo>
                  <a:cubicBezTo>
                    <a:pt x="12620" y="598"/>
                    <a:pt x="12626" y="587"/>
                    <a:pt x="12632" y="587"/>
                  </a:cubicBezTo>
                  <a:cubicBezTo>
                    <a:pt x="12635" y="587"/>
                    <a:pt x="12639" y="592"/>
                    <a:pt x="12639" y="601"/>
                  </a:cubicBezTo>
                  <a:cubicBezTo>
                    <a:pt x="12650" y="627"/>
                    <a:pt x="12748" y="645"/>
                    <a:pt x="12824" y="645"/>
                  </a:cubicBezTo>
                  <a:cubicBezTo>
                    <a:pt x="12870" y="645"/>
                    <a:pt x="12907" y="638"/>
                    <a:pt x="12914" y="623"/>
                  </a:cubicBezTo>
                  <a:lnTo>
                    <a:pt x="12952" y="623"/>
                  </a:lnTo>
                  <a:cubicBezTo>
                    <a:pt x="12971" y="634"/>
                    <a:pt x="13008" y="640"/>
                    <a:pt x="13042" y="640"/>
                  </a:cubicBezTo>
                  <a:cubicBezTo>
                    <a:pt x="13077" y="640"/>
                    <a:pt x="13109" y="634"/>
                    <a:pt x="13118" y="623"/>
                  </a:cubicBezTo>
                  <a:lnTo>
                    <a:pt x="13175" y="623"/>
                  </a:lnTo>
                  <a:cubicBezTo>
                    <a:pt x="13192" y="634"/>
                    <a:pt x="13205" y="640"/>
                    <a:pt x="13217" y="640"/>
                  </a:cubicBezTo>
                  <a:cubicBezTo>
                    <a:pt x="13228" y="640"/>
                    <a:pt x="13237" y="634"/>
                    <a:pt x="13247" y="623"/>
                  </a:cubicBezTo>
                  <a:cubicBezTo>
                    <a:pt x="13260" y="608"/>
                    <a:pt x="13264" y="594"/>
                    <a:pt x="13265" y="594"/>
                  </a:cubicBezTo>
                  <a:cubicBezTo>
                    <a:pt x="13265" y="594"/>
                    <a:pt x="13265" y="596"/>
                    <a:pt x="13265" y="601"/>
                  </a:cubicBezTo>
                  <a:cubicBezTo>
                    <a:pt x="13265" y="623"/>
                    <a:pt x="13303" y="623"/>
                    <a:pt x="13375" y="623"/>
                  </a:cubicBezTo>
                  <a:cubicBezTo>
                    <a:pt x="13450" y="623"/>
                    <a:pt x="13450" y="623"/>
                    <a:pt x="13432" y="601"/>
                  </a:cubicBezTo>
                  <a:cubicBezTo>
                    <a:pt x="13452" y="596"/>
                    <a:pt x="13467" y="594"/>
                    <a:pt x="13478" y="594"/>
                  </a:cubicBezTo>
                  <a:cubicBezTo>
                    <a:pt x="13504" y="594"/>
                    <a:pt x="13504" y="608"/>
                    <a:pt x="13504" y="623"/>
                  </a:cubicBezTo>
                  <a:cubicBezTo>
                    <a:pt x="13495" y="641"/>
                    <a:pt x="13498" y="652"/>
                    <a:pt x="13505" y="652"/>
                  </a:cubicBezTo>
                  <a:cubicBezTo>
                    <a:pt x="13515" y="652"/>
                    <a:pt x="13531" y="636"/>
                    <a:pt x="13541" y="601"/>
                  </a:cubicBezTo>
                  <a:cubicBezTo>
                    <a:pt x="13552" y="578"/>
                    <a:pt x="13569" y="568"/>
                    <a:pt x="13582" y="568"/>
                  </a:cubicBezTo>
                  <a:cubicBezTo>
                    <a:pt x="13591" y="568"/>
                    <a:pt x="13598" y="573"/>
                    <a:pt x="13598" y="583"/>
                  </a:cubicBezTo>
                  <a:cubicBezTo>
                    <a:pt x="13598" y="601"/>
                    <a:pt x="13579" y="601"/>
                    <a:pt x="13560" y="601"/>
                  </a:cubicBezTo>
                  <a:lnTo>
                    <a:pt x="13560" y="645"/>
                  </a:lnTo>
                  <a:cubicBezTo>
                    <a:pt x="13579" y="645"/>
                    <a:pt x="13579" y="645"/>
                    <a:pt x="13598" y="623"/>
                  </a:cubicBezTo>
                  <a:cubicBezTo>
                    <a:pt x="13610" y="623"/>
                    <a:pt x="13623" y="614"/>
                    <a:pt x="13632" y="601"/>
                  </a:cubicBezTo>
                  <a:cubicBezTo>
                    <a:pt x="13651" y="586"/>
                    <a:pt x="13651" y="557"/>
                    <a:pt x="13632" y="539"/>
                  </a:cubicBezTo>
                  <a:cubicBezTo>
                    <a:pt x="13613" y="520"/>
                    <a:pt x="13632" y="520"/>
                    <a:pt x="13651" y="520"/>
                  </a:cubicBezTo>
                  <a:cubicBezTo>
                    <a:pt x="13689" y="539"/>
                    <a:pt x="13689" y="561"/>
                    <a:pt x="13670" y="583"/>
                  </a:cubicBezTo>
                  <a:cubicBezTo>
                    <a:pt x="13651" y="583"/>
                    <a:pt x="13651" y="601"/>
                    <a:pt x="13651" y="623"/>
                  </a:cubicBezTo>
                  <a:cubicBezTo>
                    <a:pt x="13651" y="627"/>
                    <a:pt x="13654" y="629"/>
                    <a:pt x="13660" y="629"/>
                  </a:cubicBezTo>
                  <a:cubicBezTo>
                    <a:pt x="13683" y="629"/>
                    <a:pt x="13745" y="596"/>
                    <a:pt x="13761" y="561"/>
                  </a:cubicBezTo>
                  <a:lnTo>
                    <a:pt x="13761" y="583"/>
                  </a:lnTo>
                  <a:cubicBezTo>
                    <a:pt x="13761" y="604"/>
                    <a:pt x="13798" y="604"/>
                    <a:pt x="13836" y="604"/>
                  </a:cubicBezTo>
                  <a:cubicBezTo>
                    <a:pt x="13873" y="604"/>
                    <a:pt x="13889" y="604"/>
                    <a:pt x="13889" y="583"/>
                  </a:cubicBezTo>
                  <a:cubicBezTo>
                    <a:pt x="13889" y="561"/>
                    <a:pt x="13889" y="542"/>
                    <a:pt x="13908" y="542"/>
                  </a:cubicBezTo>
                  <a:cubicBezTo>
                    <a:pt x="13889" y="542"/>
                    <a:pt x="13889" y="520"/>
                    <a:pt x="13889" y="498"/>
                  </a:cubicBezTo>
                  <a:lnTo>
                    <a:pt x="13889" y="498"/>
                  </a:lnTo>
                  <a:cubicBezTo>
                    <a:pt x="13911" y="510"/>
                    <a:pt x="13930" y="523"/>
                    <a:pt x="13946" y="542"/>
                  </a:cubicBezTo>
                  <a:cubicBezTo>
                    <a:pt x="13978" y="583"/>
                    <a:pt x="14029" y="605"/>
                    <a:pt x="14082" y="605"/>
                  </a:cubicBezTo>
                  <a:cubicBezTo>
                    <a:pt x="14086" y="605"/>
                    <a:pt x="14089" y="605"/>
                    <a:pt x="14093" y="604"/>
                  </a:cubicBezTo>
                  <a:cubicBezTo>
                    <a:pt x="14130" y="604"/>
                    <a:pt x="14184" y="604"/>
                    <a:pt x="14202" y="623"/>
                  </a:cubicBezTo>
                  <a:cubicBezTo>
                    <a:pt x="14240" y="623"/>
                    <a:pt x="14259" y="623"/>
                    <a:pt x="14259" y="604"/>
                  </a:cubicBezTo>
                  <a:lnTo>
                    <a:pt x="14296" y="604"/>
                  </a:lnTo>
                  <a:cubicBezTo>
                    <a:pt x="14304" y="614"/>
                    <a:pt x="14318" y="619"/>
                    <a:pt x="14329" y="619"/>
                  </a:cubicBezTo>
                  <a:cubicBezTo>
                    <a:pt x="14340" y="619"/>
                    <a:pt x="14350" y="614"/>
                    <a:pt x="14350" y="604"/>
                  </a:cubicBezTo>
                  <a:cubicBezTo>
                    <a:pt x="14356" y="597"/>
                    <a:pt x="14362" y="595"/>
                    <a:pt x="14369" y="595"/>
                  </a:cubicBezTo>
                  <a:cubicBezTo>
                    <a:pt x="14381" y="595"/>
                    <a:pt x="14394" y="604"/>
                    <a:pt x="14406" y="604"/>
                  </a:cubicBezTo>
                  <a:cubicBezTo>
                    <a:pt x="14423" y="623"/>
                    <a:pt x="14432" y="633"/>
                    <a:pt x="14436" y="633"/>
                  </a:cubicBezTo>
                  <a:cubicBezTo>
                    <a:pt x="14440" y="633"/>
                    <a:pt x="14435" y="617"/>
                    <a:pt x="14425" y="583"/>
                  </a:cubicBezTo>
                  <a:cubicBezTo>
                    <a:pt x="14425" y="561"/>
                    <a:pt x="14387" y="542"/>
                    <a:pt x="14369" y="542"/>
                  </a:cubicBezTo>
                  <a:lnTo>
                    <a:pt x="14312" y="542"/>
                  </a:lnTo>
                  <a:lnTo>
                    <a:pt x="14369" y="520"/>
                  </a:lnTo>
                  <a:cubicBezTo>
                    <a:pt x="14387" y="520"/>
                    <a:pt x="14425" y="498"/>
                    <a:pt x="14425" y="479"/>
                  </a:cubicBezTo>
                  <a:cubicBezTo>
                    <a:pt x="14425" y="479"/>
                    <a:pt x="14425" y="457"/>
                    <a:pt x="14444" y="457"/>
                  </a:cubicBezTo>
                  <a:lnTo>
                    <a:pt x="14444" y="498"/>
                  </a:lnTo>
                  <a:cubicBezTo>
                    <a:pt x="14428" y="517"/>
                    <a:pt x="14422" y="539"/>
                    <a:pt x="14425" y="561"/>
                  </a:cubicBezTo>
                  <a:cubicBezTo>
                    <a:pt x="14437" y="588"/>
                    <a:pt x="14461" y="605"/>
                    <a:pt x="14478" y="605"/>
                  </a:cubicBezTo>
                  <a:cubicBezTo>
                    <a:pt x="14489" y="605"/>
                    <a:pt x="14497" y="598"/>
                    <a:pt x="14497" y="583"/>
                  </a:cubicBezTo>
                  <a:cubicBezTo>
                    <a:pt x="14516" y="583"/>
                    <a:pt x="14516" y="583"/>
                    <a:pt x="14535" y="604"/>
                  </a:cubicBezTo>
                  <a:cubicBezTo>
                    <a:pt x="14535" y="612"/>
                    <a:pt x="14538" y="618"/>
                    <a:pt x="14543" y="618"/>
                  </a:cubicBezTo>
                  <a:cubicBezTo>
                    <a:pt x="14551" y="618"/>
                    <a:pt x="14561" y="608"/>
                    <a:pt x="14572" y="583"/>
                  </a:cubicBezTo>
                  <a:cubicBezTo>
                    <a:pt x="14582" y="562"/>
                    <a:pt x="14590" y="552"/>
                    <a:pt x="14599" y="552"/>
                  </a:cubicBezTo>
                  <a:cubicBezTo>
                    <a:pt x="14608" y="552"/>
                    <a:pt x="14616" y="562"/>
                    <a:pt x="14626" y="583"/>
                  </a:cubicBezTo>
                  <a:cubicBezTo>
                    <a:pt x="14648" y="608"/>
                    <a:pt x="14681" y="619"/>
                    <a:pt x="14706" y="619"/>
                  </a:cubicBezTo>
                  <a:cubicBezTo>
                    <a:pt x="14723" y="619"/>
                    <a:pt x="14735" y="614"/>
                    <a:pt x="14735" y="604"/>
                  </a:cubicBezTo>
                  <a:cubicBezTo>
                    <a:pt x="14735" y="580"/>
                    <a:pt x="14755" y="570"/>
                    <a:pt x="14775" y="570"/>
                  </a:cubicBezTo>
                  <a:cubicBezTo>
                    <a:pt x="14789" y="570"/>
                    <a:pt x="14803" y="575"/>
                    <a:pt x="14810" y="583"/>
                  </a:cubicBezTo>
                  <a:cubicBezTo>
                    <a:pt x="14817" y="593"/>
                    <a:pt x="14828" y="599"/>
                    <a:pt x="14839" y="599"/>
                  </a:cubicBezTo>
                  <a:cubicBezTo>
                    <a:pt x="14850" y="599"/>
                    <a:pt x="14861" y="593"/>
                    <a:pt x="14867" y="583"/>
                  </a:cubicBezTo>
                  <a:cubicBezTo>
                    <a:pt x="14867" y="598"/>
                    <a:pt x="14875" y="614"/>
                    <a:pt x="14886" y="614"/>
                  </a:cubicBezTo>
                  <a:cubicBezTo>
                    <a:pt x="14891" y="614"/>
                    <a:pt x="14896" y="611"/>
                    <a:pt x="14901" y="604"/>
                  </a:cubicBezTo>
                  <a:cubicBezTo>
                    <a:pt x="14901" y="604"/>
                    <a:pt x="14920" y="604"/>
                    <a:pt x="14901" y="583"/>
                  </a:cubicBezTo>
                  <a:lnTo>
                    <a:pt x="14939" y="542"/>
                  </a:lnTo>
                  <a:cubicBezTo>
                    <a:pt x="14920" y="542"/>
                    <a:pt x="14920" y="520"/>
                    <a:pt x="14920" y="501"/>
                  </a:cubicBezTo>
                  <a:cubicBezTo>
                    <a:pt x="14920" y="496"/>
                    <a:pt x="14925" y="493"/>
                    <a:pt x="14933" y="493"/>
                  </a:cubicBezTo>
                  <a:cubicBezTo>
                    <a:pt x="14955" y="493"/>
                    <a:pt x="15004" y="517"/>
                    <a:pt x="15030" y="564"/>
                  </a:cubicBezTo>
                  <a:lnTo>
                    <a:pt x="15067" y="604"/>
                  </a:lnTo>
                  <a:lnTo>
                    <a:pt x="15067" y="564"/>
                  </a:lnTo>
                  <a:cubicBezTo>
                    <a:pt x="15086" y="564"/>
                    <a:pt x="15105" y="564"/>
                    <a:pt x="15105" y="583"/>
                  </a:cubicBezTo>
                  <a:cubicBezTo>
                    <a:pt x="15105" y="604"/>
                    <a:pt x="15105" y="604"/>
                    <a:pt x="15124" y="604"/>
                  </a:cubicBezTo>
                  <a:cubicBezTo>
                    <a:pt x="15133" y="604"/>
                    <a:pt x="15143" y="595"/>
                    <a:pt x="15143" y="583"/>
                  </a:cubicBezTo>
                  <a:cubicBezTo>
                    <a:pt x="15143" y="559"/>
                    <a:pt x="15143" y="549"/>
                    <a:pt x="15146" y="549"/>
                  </a:cubicBezTo>
                  <a:cubicBezTo>
                    <a:pt x="15149" y="549"/>
                    <a:pt x="15153" y="554"/>
                    <a:pt x="15161" y="564"/>
                  </a:cubicBezTo>
                  <a:cubicBezTo>
                    <a:pt x="15169" y="584"/>
                    <a:pt x="15178" y="594"/>
                    <a:pt x="15187" y="594"/>
                  </a:cubicBezTo>
                  <a:cubicBezTo>
                    <a:pt x="15196" y="594"/>
                    <a:pt x="15205" y="584"/>
                    <a:pt x="15215" y="564"/>
                  </a:cubicBezTo>
                  <a:cubicBezTo>
                    <a:pt x="15215" y="542"/>
                    <a:pt x="15215" y="531"/>
                    <a:pt x="15217" y="531"/>
                  </a:cubicBezTo>
                  <a:cubicBezTo>
                    <a:pt x="15219" y="531"/>
                    <a:pt x="15224" y="542"/>
                    <a:pt x="15234" y="564"/>
                  </a:cubicBezTo>
                  <a:cubicBezTo>
                    <a:pt x="15234" y="583"/>
                    <a:pt x="15249" y="601"/>
                    <a:pt x="15271" y="604"/>
                  </a:cubicBezTo>
                  <a:lnTo>
                    <a:pt x="15271" y="583"/>
                  </a:lnTo>
                  <a:cubicBezTo>
                    <a:pt x="15271" y="559"/>
                    <a:pt x="15277" y="549"/>
                    <a:pt x="15286" y="549"/>
                  </a:cubicBezTo>
                  <a:cubicBezTo>
                    <a:pt x="15292" y="549"/>
                    <a:pt x="15299" y="554"/>
                    <a:pt x="15306" y="564"/>
                  </a:cubicBezTo>
                  <a:cubicBezTo>
                    <a:pt x="15306" y="573"/>
                    <a:pt x="15310" y="578"/>
                    <a:pt x="15320" y="578"/>
                  </a:cubicBezTo>
                  <a:cubicBezTo>
                    <a:pt x="15329" y="578"/>
                    <a:pt x="15343" y="573"/>
                    <a:pt x="15362" y="564"/>
                  </a:cubicBezTo>
                  <a:cubicBezTo>
                    <a:pt x="15400" y="564"/>
                    <a:pt x="15418" y="564"/>
                    <a:pt x="15418" y="583"/>
                  </a:cubicBezTo>
                  <a:cubicBezTo>
                    <a:pt x="15418" y="604"/>
                    <a:pt x="15418" y="615"/>
                    <a:pt x="15421" y="615"/>
                  </a:cubicBezTo>
                  <a:cubicBezTo>
                    <a:pt x="15423" y="615"/>
                    <a:pt x="15428" y="604"/>
                    <a:pt x="15437" y="583"/>
                  </a:cubicBezTo>
                  <a:cubicBezTo>
                    <a:pt x="15445" y="573"/>
                    <a:pt x="15449" y="568"/>
                    <a:pt x="15456" y="568"/>
                  </a:cubicBezTo>
                  <a:cubicBezTo>
                    <a:pt x="15462" y="568"/>
                    <a:pt x="15472" y="573"/>
                    <a:pt x="15490" y="583"/>
                  </a:cubicBezTo>
                  <a:cubicBezTo>
                    <a:pt x="15500" y="593"/>
                    <a:pt x="15505" y="599"/>
                    <a:pt x="15509" y="599"/>
                  </a:cubicBezTo>
                  <a:cubicBezTo>
                    <a:pt x="15514" y="599"/>
                    <a:pt x="15519" y="593"/>
                    <a:pt x="15528" y="583"/>
                  </a:cubicBezTo>
                  <a:cubicBezTo>
                    <a:pt x="15528" y="542"/>
                    <a:pt x="15528" y="520"/>
                    <a:pt x="15509" y="520"/>
                  </a:cubicBezTo>
                  <a:cubicBezTo>
                    <a:pt x="15490" y="520"/>
                    <a:pt x="15490" y="520"/>
                    <a:pt x="15490" y="501"/>
                  </a:cubicBezTo>
                  <a:lnTo>
                    <a:pt x="15528" y="501"/>
                  </a:lnTo>
                  <a:cubicBezTo>
                    <a:pt x="15553" y="501"/>
                    <a:pt x="15578" y="495"/>
                    <a:pt x="15600" y="479"/>
                  </a:cubicBezTo>
                  <a:cubicBezTo>
                    <a:pt x="15631" y="464"/>
                    <a:pt x="15636" y="432"/>
                    <a:pt x="15618" y="432"/>
                  </a:cubicBezTo>
                  <a:cubicBezTo>
                    <a:pt x="15613" y="432"/>
                    <a:pt x="15607" y="434"/>
                    <a:pt x="15600" y="438"/>
                  </a:cubicBezTo>
                  <a:lnTo>
                    <a:pt x="15584" y="416"/>
                  </a:lnTo>
                  <a:cubicBezTo>
                    <a:pt x="15584" y="385"/>
                    <a:pt x="15575" y="369"/>
                    <a:pt x="15566" y="369"/>
                  </a:cubicBezTo>
                  <a:cubicBezTo>
                    <a:pt x="15556" y="369"/>
                    <a:pt x="15547" y="385"/>
                    <a:pt x="15547" y="416"/>
                  </a:cubicBezTo>
                  <a:cubicBezTo>
                    <a:pt x="15547" y="451"/>
                    <a:pt x="15547" y="467"/>
                    <a:pt x="15544" y="467"/>
                  </a:cubicBezTo>
                  <a:cubicBezTo>
                    <a:pt x="15541" y="467"/>
                    <a:pt x="15536" y="457"/>
                    <a:pt x="15528" y="438"/>
                  </a:cubicBezTo>
                  <a:cubicBezTo>
                    <a:pt x="15528" y="394"/>
                    <a:pt x="15509" y="394"/>
                    <a:pt x="15490" y="394"/>
                  </a:cubicBezTo>
                  <a:cubicBezTo>
                    <a:pt x="15472" y="394"/>
                    <a:pt x="15472" y="394"/>
                    <a:pt x="15472" y="376"/>
                  </a:cubicBezTo>
                  <a:cubicBezTo>
                    <a:pt x="15472" y="354"/>
                    <a:pt x="15456" y="335"/>
                    <a:pt x="15437" y="332"/>
                  </a:cubicBezTo>
                  <a:cubicBezTo>
                    <a:pt x="15418" y="332"/>
                    <a:pt x="15418" y="332"/>
                    <a:pt x="15418" y="354"/>
                  </a:cubicBezTo>
                  <a:cubicBezTo>
                    <a:pt x="15426" y="363"/>
                    <a:pt x="15424" y="368"/>
                    <a:pt x="15418" y="368"/>
                  </a:cubicBezTo>
                  <a:cubicBezTo>
                    <a:pt x="15409" y="368"/>
                    <a:pt x="15392" y="358"/>
                    <a:pt x="15381" y="332"/>
                  </a:cubicBezTo>
                  <a:cubicBezTo>
                    <a:pt x="15373" y="324"/>
                    <a:pt x="15369" y="320"/>
                    <a:pt x="15366" y="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2622;p52"/>
            <p:cNvSpPr/>
            <p:nvPr/>
          </p:nvSpPr>
          <p:spPr>
            <a:xfrm>
              <a:off x="3320700" y="2910675"/>
              <a:ext cx="301400" cy="24175"/>
            </a:xfrm>
            <a:custGeom>
              <a:avLst/>
              <a:gdLst/>
              <a:ahLst/>
              <a:cxnLst/>
              <a:rect l="l" t="t" r="r" b="b"/>
              <a:pathLst>
                <a:path w="12056" h="967" extrusionOk="0">
                  <a:moveTo>
                    <a:pt x="8733" y="0"/>
                  </a:moveTo>
                  <a:cubicBezTo>
                    <a:pt x="8727" y="0"/>
                    <a:pt x="8718" y="10"/>
                    <a:pt x="8708" y="34"/>
                  </a:cubicBezTo>
                  <a:cubicBezTo>
                    <a:pt x="8708" y="56"/>
                    <a:pt x="8708" y="56"/>
                    <a:pt x="8720" y="56"/>
                  </a:cubicBezTo>
                  <a:cubicBezTo>
                    <a:pt x="8729" y="43"/>
                    <a:pt x="8736" y="30"/>
                    <a:pt x="8739" y="15"/>
                  </a:cubicBezTo>
                  <a:cubicBezTo>
                    <a:pt x="8739" y="5"/>
                    <a:pt x="8737" y="0"/>
                    <a:pt x="8733" y="0"/>
                  </a:cubicBezTo>
                  <a:close/>
                  <a:moveTo>
                    <a:pt x="3321" y="341"/>
                  </a:moveTo>
                  <a:cubicBezTo>
                    <a:pt x="3310" y="341"/>
                    <a:pt x="3307" y="350"/>
                    <a:pt x="3310" y="350"/>
                  </a:cubicBezTo>
                  <a:cubicBezTo>
                    <a:pt x="3312" y="350"/>
                    <a:pt x="3315" y="348"/>
                    <a:pt x="3321" y="341"/>
                  </a:cubicBezTo>
                  <a:close/>
                  <a:moveTo>
                    <a:pt x="5596" y="316"/>
                  </a:moveTo>
                  <a:cubicBezTo>
                    <a:pt x="5608" y="331"/>
                    <a:pt x="5599" y="353"/>
                    <a:pt x="5580" y="356"/>
                  </a:cubicBezTo>
                  <a:cubicBezTo>
                    <a:pt x="5552" y="356"/>
                    <a:pt x="5552" y="356"/>
                    <a:pt x="5552" y="334"/>
                  </a:cubicBezTo>
                  <a:cubicBezTo>
                    <a:pt x="5552" y="316"/>
                    <a:pt x="5580" y="316"/>
                    <a:pt x="5596" y="316"/>
                  </a:cubicBezTo>
                  <a:close/>
                  <a:moveTo>
                    <a:pt x="5010" y="328"/>
                  </a:moveTo>
                  <a:cubicBezTo>
                    <a:pt x="5010" y="344"/>
                    <a:pt x="5003" y="356"/>
                    <a:pt x="4997" y="369"/>
                  </a:cubicBezTo>
                  <a:lnTo>
                    <a:pt x="4981" y="369"/>
                  </a:lnTo>
                  <a:cubicBezTo>
                    <a:pt x="4981" y="350"/>
                    <a:pt x="4981" y="328"/>
                    <a:pt x="4997" y="328"/>
                  </a:cubicBezTo>
                  <a:close/>
                  <a:moveTo>
                    <a:pt x="3418" y="360"/>
                  </a:moveTo>
                  <a:lnTo>
                    <a:pt x="3433" y="381"/>
                  </a:lnTo>
                  <a:lnTo>
                    <a:pt x="3421" y="381"/>
                  </a:lnTo>
                  <a:cubicBezTo>
                    <a:pt x="3405" y="381"/>
                    <a:pt x="3405" y="381"/>
                    <a:pt x="3405" y="360"/>
                  </a:cubicBezTo>
                  <a:close/>
                  <a:moveTo>
                    <a:pt x="7344" y="338"/>
                  </a:moveTo>
                  <a:lnTo>
                    <a:pt x="7357" y="360"/>
                  </a:lnTo>
                  <a:lnTo>
                    <a:pt x="7341" y="381"/>
                  </a:lnTo>
                  <a:lnTo>
                    <a:pt x="7329" y="378"/>
                  </a:lnTo>
                  <a:cubicBezTo>
                    <a:pt x="7329" y="360"/>
                    <a:pt x="7329" y="338"/>
                    <a:pt x="7344" y="338"/>
                  </a:cubicBezTo>
                  <a:close/>
                  <a:moveTo>
                    <a:pt x="3277" y="363"/>
                  </a:moveTo>
                  <a:lnTo>
                    <a:pt x="3292" y="385"/>
                  </a:lnTo>
                  <a:lnTo>
                    <a:pt x="3277" y="385"/>
                  </a:lnTo>
                  <a:cubicBezTo>
                    <a:pt x="3264" y="385"/>
                    <a:pt x="3264" y="385"/>
                    <a:pt x="3261" y="363"/>
                  </a:cubicBezTo>
                  <a:close/>
                  <a:moveTo>
                    <a:pt x="6577" y="344"/>
                  </a:moveTo>
                  <a:lnTo>
                    <a:pt x="6589" y="366"/>
                  </a:lnTo>
                  <a:lnTo>
                    <a:pt x="6573" y="385"/>
                  </a:lnTo>
                  <a:lnTo>
                    <a:pt x="6561" y="385"/>
                  </a:lnTo>
                  <a:cubicBezTo>
                    <a:pt x="6561" y="366"/>
                    <a:pt x="6561" y="344"/>
                    <a:pt x="6577" y="344"/>
                  </a:cubicBezTo>
                  <a:close/>
                  <a:moveTo>
                    <a:pt x="7003" y="322"/>
                  </a:moveTo>
                  <a:cubicBezTo>
                    <a:pt x="7018" y="322"/>
                    <a:pt x="7000" y="363"/>
                    <a:pt x="7000" y="385"/>
                  </a:cubicBezTo>
                  <a:cubicBezTo>
                    <a:pt x="6987" y="385"/>
                    <a:pt x="6987" y="385"/>
                    <a:pt x="6987" y="363"/>
                  </a:cubicBezTo>
                  <a:cubicBezTo>
                    <a:pt x="6990" y="347"/>
                    <a:pt x="6993" y="334"/>
                    <a:pt x="7003" y="322"/>
                  </a:cubicBezTo>
                  <a:close/>
                  <a:moveTo>
                    <a:pt x="3518" y="356"/>
                  </a:moveTo>
                  <a:cubicBezTo>
                    <a:pt x="3546" y="356"/>
                    <a:pt x="3546" y="356"/>
                    <a:pt x="3534" y="378"/>
                  </a:cubicBezTo>
                  <a:cubicBezTo>
                    <a:pt x="3526" y="389"/>
                    <a:pt x="3519" y="395"/>
                    <a:pt x="3514" y="395"/>
                  </a:cubicBezTo>
                  <a:cubicBezTo>
                    <a:pt x="3509" y="395"/>
                    <a:pt x="3505" y="389"/>
                    <a:pt x="3505" y="378"/>
                  </a:cubicBezTo>
                  <a:cubicBezTo>
                    <a:pt x="3505" y="356"/>
                    <a:pt x="3505" y="356"/>
                    <a:pt x="3518" y="356"/>
                  </a:cubicBezTo>
                  <a:close/>
                  <a:moveTo>
                    <a:pt x="3136" y="388"/>
                  </a:moveTo>
                  <a:cubicBezTo>
                    <a:pt x="3145" y="400"/>
                    <a:pt x="3148" y="413"/>
                    <a:pt x="3151" y="428"/>
                  </a:cubicBezTo>
                  <a:lnTo>
                    <a:pt x="3136" y="428"/>
                  </a:lnTo>
                  <a:cubicBezTo>
                    <a:pt x="3123" y="428"/>
                    <a:pt x="3123" y="410"/>
                    <a:pt x="3123" y="410"/>
                  </a:cubicBezTo>
                  <a:cubicBezTo>
                    <a:pt x="3123" y="410"/>
                    <a:pt x="3120" y="388"/>
                    <a:pt x="3136" y="388"/>
                  </a:cubicBezTo>
                  <a:close/>
                  <a:moveTo>
                    <a:pt x="2578" y="397"/>
                  </a:moveTo>
                  <a:cubicBezTo>
                    <a:pt x="2580" y="397"/>
                    <a:pt x="2581" y="399"/>
                    <a:pt x="2581" y="407"/>
                  </a:cubicBezTo>
                  <a:lnTo>
                    <a:pt x="2581" y="428"/>
                  </a:lnTo>
                  <a:cubicBezTo>
                    <a:pt x="2572" y="442"/>
                    <a:pt x="2563" y="458"/>
                    <a:pt x="2558" y="458"/>
                  </a:cubicBezTo>
                  <a:cubicBezTo>
                    <a:pt x="2557" y="458"/>
                    <a:pt x="2556" y="455"/>
                    <a:pt x="2556" y="450"/>
                  </a:cubicBezTo>
                  <a:cubicBezTo>
                    <a:pt x="2556" y="435"/>
                    <a:pt x="2559" y="419"/>
                    <a:pt x="2568" y="407"/>
                  </a:cubicBezTo>
                  <a:cubicBezTo>
                    <a:pt x="2568" y="407"/>
                    <a:pt x="2574" y="397"/>
                    <a:pt x="2578" y="397"/>
                  </a:cubicBezTo>
                  <a:close/>
                  <a:moveTo>
                    <a:pt x="8598" y="434"/>
                  </a:moveTo>
                  <a:cubicBezTo>
                    <a:pt x="8603" y="434"/>
                    <a:pt x="8611" y="444"/>
                    <a:pt x="8620" y="444"/>
                  </a:cubicBezTo>
                  <a:cubicBezTo>
                    <a:pt x="8632" y="466"/>
                    <a:pt x="8632" y="466"/>
                    <a:pt x="8604" y="466"/>
                  </a:cubicBezTo>
                  <a:cubicBezTo>
                    <a:pt x="8592" y="463"/>
                    <a:pt x="8592" y="444"/>
                    <a:pt x="8592" y="444"/>
                  </a:cubicBezTo>
                  <a:cubicBezTo>
                    <a:pt x="8593" y="437"/>
                    <a:pt x="8595" y="434"/>
                    <a:pt x="8598" y="434"/>
                  </a:cubicBezTo>
                  <a:close/>
                  <a:moveTo>
                    <a:pt x="9372" y="439"/>
                  </a:moveTo>
                  <a:cubicBezTo>
                    <a:pt x="9375" y="439"/>
                    <a:pt x="9376" y="441"/>
                    <a:pt x="9375" y="447"/>
                  </a:cubicBezTo>
                  <a:cubicBezTo>
                    <a:pt x="9391" y="450"/>
                    <a:pt x="9359" y="466"/>
                    <a:pt x="9347" y="466"/>
                  </a:cubicBezTo>
                  <a:lnTo>
                    <a:pt x="9347" y="444"/>
                  </a:lnTo>
                  <a:cubicBezTo>
                    <a:pt x="9348" y="444"/>
                    <a:pt x="9349" y="444"/>
                    <a:pt x="9351" y="444"/>
                  </a:cubicBezTo>
                  <a:cubicBezTo>
                    <a:pt x="9360" y="444"/>
                    <a:pt x="9368" y="439"/>
                    <a:pt x="9372" y="439"/>
                  </a:cubicBezTo>
                  <a:close/>
                  <a:moveTo>
                    <a:pt x="8266" y="438"/>
                  </a:moveTo>
                  <a:lnTo>
                    <a:pt x="8278" y="460"/>
                  </a:lnTo>
                  <a:lnTo>
                    <a:pt x="8263" y="479"/>
                  </a:lnTo>
                  <a:lnTo>
                    <a:pt x="8247" y="479"/>
                  </a:lnTo>
                  <a:cubicBezTo>
                    <a:pt x="8250" y="457"/>
                    <a:pt x="8250" y="438"/>
                    <a:pt x="8266" y="438"/>
                  </a:cubicBezTo>
                  <a:close/>
                  <a:moveTo>
                    <a:pt x="8861" y="444"/>
                  </a:moveTo>
                  <a:cubicBezTo>
                    <a:pt x="8862" y="444"/>
                    <a:pt x="8863" y="444"/>
                    <a:pt x="8864" y="444"/>
                  </a:cubicBezTo>
                  <a:cubicBezTo>
                    <a:pt x="8877" y="444"/>
                    <a:pt x="8889" y="466"/>
                    <a:pt x="8889" y="466"/>
                  </a:cubicBezTo>
                  <a:cubicBezTo>
                    <a:pt x="8887" y="483"/>
                    <a:pt x="8879" y="485"/>
                    <a:pt x="8875" y="485"/>
                  </a:cubicBezTo>
                  <a:cubicBezTo>
                    <a:pt x="8874" y="485"/>
                    <a:pt x="8874" y="485"/>
                    <a:pt x="8874" y="485"/>
                  </a:cubicBezTo>
                  <a:cubicBezTo>
                    <a:pt x="8861" y="485"/>
                    <a:pt x="8845" y="485"/>
                    <a:pt x="8849" y="463"/>
                  </a:cubicBezTo>
                  <a:cubicBezTo>
                    <a:pt x="8849" y="463"/>
                    <a:pt x="8849" y="444"/>
                    <a:pt x="8861" y="444"/>
                  </a:cubicBezTo>
                  <a:close/>
                  <a:moveTo>
                    <a:pt x="3803" y="457"/>
                  </a:moveTo>
                  <a:lnTo>
                    <a:pt x="3819" y="475"/>
                  </a:lnTo>
                  <a:cubicBezTo>
                    <a:pt x="3819" y="497"/>
                    <a:pt x="3806" y="497"/>
                    <a:pt x="3806" y="497"/>
                  </a:cubicBezTo>
                  <a:cubicBezTo>
                    <a:pt x="3791" y="497"/>
                    <a:pt x="3791" y="497"/>
                    <a:pt x="3791" y="475"/>
                  </a:cubicBezTo>
                  <a:cubicBezTo>
                    <a:pt x="3791" y="475"/>
                    <a:pt x="3791" y="457"/>
                    <a:pt x="3803" y="457"/>
                  </a:cubicBezTo>
                  <a:close/>
                  <a:moveTo>
                    <a:pt x="8363" y="444"/>
                  </a:moveTo>
                  <a:cubicBezTo>
                    <a:pt x="8372" y="460"/>
                    <a:pt x="8375" y="472"/>
                    <a:pt x="8375" y="488"/>
                  </a:cubicBezTo>
                  <a:cubicBezTo>
                    <a:pt x="8374" y="497"/>
                    <a:pt x="8371" y="501"/>
                    <a:pt x="8368" y="501"/>
                  </a:cubicBezTo>
                  <a:cubicBezTo>
                    <a:pt x="8362" y="501"/>
                    <a:pt x="8355" y="491"/>
                    <a:pt x="8347" y="466"/>
                  </a:cubicBezTo>
                  <a:cubicBezTo>
                    <a:pt x="8350" y="444"/>
                    <a:pt x="8350" y="444"/>
                    <a:pt x="8363" y="444"/>
                  </a:cubicBezTo>
                  <a:close/>
                  <a:moveTo>
                    <a:pt x="6768" y="475"/>
                  </a:moveTo>
                  <a:cubicBezTo>
                    <a:pt x="6768" y="491"/>
                    <a:pt x="6761" y="507"/>
                    <a:pt x="6752" y="519"/>
                  </a:cubicBezTo>
                  <a:lnTo>
                    <a:pt x="6740" y="516"/>
                  </a:lnTo>
                  <a:cubicBezTo>
                    <a:pt x="6740" y="497"/>
                    <a:pt x="6740" y="475"/>
                    <a:pt x="6755" y="475"/>
                  </a:cubicBezTo>
                  <a:close/>
                  <a:moveTo>
                    <a:pt x="3634" y="479"/>
                  </a:moveTo>
                  <a:lnTo>
                    <a:pt x="3650" y="501"/>
                  </a:lnTo>
                  <a:lnTo>
                    <a:pt x="3637" y="522"/>
                  </a:lnTo>
                  <a:lnTo>
                    <a:pt x="3621" y="522"/>
                  </a:lnTo>
                  <a:cubicBezTo>
                    <a:pt x="3621" y="501"/>
                    <a:pt x="3621" y="482"/>
                    <a:pt x="3634" y="479"/>
                  </a:cubicBezTo>
                  <a:close/>
                  <a:moveTo>
                    <a:pt x="11851" y="491"/>
                  </a:moveTo>
                  <a:cubicBezTo>
                    <a:pt x="11841" y="491"/>
                    <a:pt x="11838" y="508"/>
                    <a:pt x="11835" y="529"/>
                  </a:cubicBezTo>
                  <a:lnTo>
                    <a:pt x="11851" y="532"/>
                  </a:lnTo>
                  <a:cubicBezTo>
                    <a:pt x="11860" y="519"/>
                    <a:pt x="11866" y="507"/>
                    <a:pt x="11870" y="491"/>
                  </a:cubicBezTo>
                  <a:lnTo>
                    <a:pt x="11854" y="491"/>
                  </a:lnTo>
                  <a:cubicBezTo>
                    <a:pt x="11853" y="491"/>
                    <a:pt x="11852" y="491"/>
                    <a:pt x="11851" y="491"/>
                  </a:cubicBezTo>
                  <a:close/>
                  <a:moveTo>
                    <a:pt x="2101" y="488"/>
                  </a:moveTo>
                  <a:cubicBezTo>
                    <a:pt x="2117" y="488"/>
                    <a:pt x="2117" y="529"/>
                    <a:pt x="2092" y="554"/>
                  </a:cubicBezTo>
                  <a:cubicBezTo>
                    <a:pt x="2076" y="554"/>
                    <a:pt x="2076" y="554"/>
                    <a:pt x="2076" y="532"/>
                  </a:cubicBezTo>
                  <a:cubicBezTo>
                    <a:pt x="2073" y="513"/>
                    <a:pt x="2086" y="491"/>
                    <a:pt x="2101" y="488"/>
                  </a:cubicBezTo>
                  <a:close/>
                  <a:moveTo>
                    <a:pt x="9639" y="516"/>
                  </a:moveTo>
                  <a:cubicBezTo>
                    <a:pt x="9640" y="516"/>
                    <a:pt x="9641" y="516"/>
                    <a:pt x="9641" y="516"/>
                  </a:cubicBezTo>
                  <a:lnTo>
                    <a:pt x="9657" y="516"/>
                  </a:lnTo>
                  <a:cubicBezTo>
                    <a:pt x="9654" y="532"/>
                    <a:pt x="9648" y="544"/>
                    <a:pt x="9638" y="557"/>
                  </a:cubicBezTo>
                  <a:lnTo>
                    <a:pt x="9623" y="557"/>
                  </a:lnTo>
                  <a:cubicBezTo>
                    <a:pt x="9626" y="536"/>
                    <a:pt x="9628" y="516"/>
                    <a:pt x="9639" y="516"/>
                  </a:cubicBezTo>
                  <a:close/>
                  <a:moveTo>
                    <a:pt x="9112" y="548"/>
                  </a:moveTo>
                  <a:lnTo>
                    <a:pt x="9124" y="569"/>
                  </a:lnTo>
                  <a:lnTo>
                    <a:pt x="9109" y="569"/>
                  </a:lnTo>
                  <a:cubicBezTo>
                    <a:pt x="9096" y="569"/>
                    <a:pt x="9096" y="569"/>
                    <a:pt x="9096" y="548"/>
                  </a:cubicBezTo>
                  <a:close/>
                  <a:moveTo>
                    <a:pt x="9225" y="538"/>
                  </a:moveTo>
                  <a:lnTo>
                    <a:pt x="9253" y="541"/>
                  </a:lnTo>
                  <a:cubicBezTo>
                    <a:pt x="9253" y="563"/>
                    <a:pt x="9250" y="582"/>
                    <a:pt x="9237" y="582"/>
                  </a:cubicBezTo>
                  <a:cubicBezTo>
                    <a:pt x="9233" y="587"/>
                    <a:pt x="9230" y="589"/>
                    <a:pt x="9227" y="589"/>
                  </a:cubicBezTo>
                  <a:cubicBezTo>
                    <a:pt x="9217" y="589"/>
                    <a:pt x="9213" y="569"/>
                    <a:pt x="9225" y="538"/>
                  </a:cubicBezTo>
                  <a:close/>
                  <a:moveTo>
                    <a:pt x="10723" y="550"/>
                  </a:moveTo>
                  <a:cubicBezTo>
                    <a:pt x="10708" y="550"/>
                    <a:pt x="10694" y="569"/>
                    <a:pt x="10694" y="569"/>
                  </a:cubicBezTo>
                  <a:cubicBezTo>
                    <a:pt x="10691" y="588"/>
                    <a:pt x="10707" y="591"/>
                    <a:pt x="10719" y="591"/>
                  </a:cubicBezTo>
                  <a:cubicBezTo>
                    <a:pt x="10729" y="600"/>
                    <a:pt x="10737" y="603"/>
                    <a:pt x="10744" y="603"/>
                  </a:cubicBezTo>
                  <a:cubicBezTo>
                    <a:pt x="10757" y="603"/>
                    <a:pt x="10764" y="590"/>
                    <a:pt x="10766" y="576"/>
                  </a:cubicBezTo>
                  <a:cubicBezTo>
                    <a:pt x="10766" y="557"/>
                    <a:pt x="10754" y="554"/>
                    <a:pt x="10726" y="551"/>
                  </a:cubicBezTo>
                  <a:cubicBezTo>
                    <a:pt x="10725" y="550"/>
                    <a:pt x="10724" y="550"/>
                    <a:pt x="10723" y="550"/>
                  </a:cubicBezTo>
                  <a:close/>
                  <a:moveTo>
                    <a:pt x="8952" y="576"/>
                  </a:moveTo>
                  <a:cubicBezTo>
                    <a:pt x="8936" y="576"/>
                    <a:pt x="8936" y="595"/>
                    <a:pt x="8936" y="595"/>
                  </a:cubicBezTo>
                  <a:cubicBezTo>
                    <a:pt x="8936" y="595"/>
                    <a:pt x="8933" y="616"/>
                    <a:pt x="8949" y="616"/>
                  </a:cubicBezTo>
                  <a:lnTo>
                    <a:pt x="8961" y="620"/>
                  </a:lnTo>
                  <a:cubicBezTo>
                    <a:pt x="8961" y="604"/>
                    <a:pt x="8958" y="588"/>
                    <a:pt x="8952" y="576"/>
                  </a:cubicBezTo>
                  <a:close/>
                  <a:moveTo>
                    <a:pt x="10083" y="541"/>
                  </a:moveTo>
                  <a:lnTo>
                    <a:pt x="10112" y="544"/>
                  </a:lnTo>
                  <a:lnTo>
                    <a:pt x="10077" y="582"/>
                  </a:lnTo>
                  <a:cubicBezTo>
                    <a:pt x="10058" y="615"/>
                    <a:pt x="10050" y="629"/>
                    <a:pt x="10047" y="629"/>
                  </a:cubicBezTo>
                  <a:cubicBezTo>
                    <a:pt x="10044" y="629"/>
                    <a:pt x="10046" y="619"/>
                    <a:pt x="10049" y="601"/>
                  </a:cubicBezTo>
                  <a:cubicBezTo>
                    <a:pt x="10046" y="576"/>
                    <a:pt x="10061" y="551"/>
                    <a:pt x="10083" y="541"/>
                  </a:cubicBezTo>
                  <a:close/>
                  <a:moveTo>
                    <a:pt x="10820" y="604"/>
                  </a:moveTo>
                  <a:lnTo>
                    <a:pt x="10848" y="607"/>
                  </a:lnTo>
                  <a:cubicBezTo>
                    <a:pt x="10842" y="629"/>
                    <a:pt x="10823" y="645"/>
                    <a:pt x="10801" y="645"/>
                  </a:cubicBezTo>
                  <a:cubicBezTo>
                    <a:pt x="10785" y="642"/>
                    <a:pt x="10788" y="623"/>
                    <a:pt x="10820" y="604"/>
                  </a:cubicBezTo>
                  <a:close/>
                  <a:moveTo>
                    <a:pt x="9764" y="588"/>
                  </a:moveTo>
                  <a:cubicBezTo>
                    <a:pt x="9776" y="591"/>
                    <a:pt x="9761" y="610"/>
                    <a:pt x="9742" y="651"/>
                  </a:cubicBezTo>
                  <a:cubicBezTo>
                    <a:pt x="9730" y="659"/>
                    <a:pt x="9724" y="663"/>
                    <a:pt x="9721" y="663"/>
                  </a:cubicBezTo>
                  <a:cubicBezTo>
                    <a:pt x="9717" y="663"/>
                    <a:pt x="9721" y="653"/>
                    <a:pt x="9732" y="629"/>
                  </a:cubicBezTo>
                  <a:lnTo>
                    <a:pt x="9764" y="588"/>
                  </a:lnTo>
                  <a:close/>
                  <a:moveTo>
                    <a:pt x="10130" y="629"/>
                  </a:moveTo>
                  <a:lnTo>
                    <a:pt x="10143" y="651"/>
                  </a:lnTo>
                  <a:cubicBezTo>
                    <a:pt x="10140" y="668"/>
                    <a:pt x="10132" y="670"/>
                    <a:pt x="10121" y="670"/>
                  </a:cubicBezTo>
                  <a:cubicBezTo>
                    <a:pt x="10118" y="670"/>
                    <a:pt x="10115" y="670"/>
                    <a:pt x="10112" y="670"/>
                  </a:cubicBezTo>
                  <a:lnTo>
                    <a:pt x="10115" y="648"/>
                  </a:lnTo>
                  <a:lnTo>
                    <a:pt x="10130" y="629"/>
                  </a:lnTo>
                  <a:close/>
                  <a:moveTo>
                    <a:pt x="9444" y="654"/>
                  </a:moveTo>
                  <a:cubicBezTo>
                    <a:pt x="9444" y="654"/>
                    <a:pt x="9443" y="665"/>
                    <a:pt x="9442" y="677"/>
                  </a:cubicBezTo>
                  <a:lnTo>
                    <a:pt x="9442" y="677"/>
                  </a:lnTo>
                  <a:lnTo>
                    <a:pt x="9444" y="663"/>
                  </a:lnTo>
                  <a:cubicBezTo>
                    <a:pt x="9444" y="657"/>
                    <a:pt x="9444" y="654"/>
                    <a:pt x="9444" y="654"/>
                  </a:cubicBezTo>
                  <a:close/>
                  <a:moveTo>
                    <a:pt x="9442" y="677"/>
                  </a:moveTo>
                  <a:lnTo>
                    <a:pt x="9438" y="704"/>
                  </a:lnTo>
                  <a:lnTo>
                    <a:pt x="9441" y="685"/>
                  </a:lnTo>
                  <a:cubicBezTo>
                    <a:pt x="9441" y="682"/>
                    <a:pt x="9442" y="680"/>
                    <a:pt x="9442" y="677"/>
                  </a:cubicBezTo>
                  <a:close/>
                  <a:moveTo>
                    <a:pt x="117" y="634"/>
                  </a:moveTo>
                  <a:cubicBezTo>
                    <a:pt x="119" y="634"/>
                    <a:pt x="119" y="645"/>
                    <a:pt x="121" y="667"/>
                  </a:cubicBezTo>
                  <a:cubicBezTo>
                    <a:pt x="124" y="685"/>
                    <a:pt x="127" y="707"/>
                    <a:pt x="112" y="707"/>
                  </a:cubicBezTo>
                  <a:cubicBezTo>
                    <a:pt x="104" y="721"/>
                    <a:pt x="98" y="726"/>
                    <a:pt x="95" y="726"/>
                  </a:cubicBezTo>
                  <a:cubicBezTo>
                    <a:pt x="87" y="726"/>
                    <a:pt x="91" y="697"/>
                    <a:pt x="108" y="667"/>
                  </a:cubicBezTo>
                  <a:cubicBezTo>
                    <a:pt x="113" y="645"/>
                    <a:pt x="115" y="634"/>
                    <a:pt x="117" y="634"/>
                  </a:cubicBezTo>
                  <a:close/>
                  <a:moveTo>
                    <a:pt x="8670" y="720"/>
                  </a:moveTo>
                  <a:cubicBezTo>
                    <a:pt x="8670" y="742"/>
                    <a:pt x="8670" y="742"/>
                    <a:pt x="8682" y="742"/>
                  </a:cubicBezTo>
                  <a:cubicBezTo>
                    <a:pt x="8690" y="743"/>
                    <a:pt x="8696" y="743"/>
                    <a:pt x="8700" y="743"/>
                  </a:cubicBezTo>
                  <a:cubicBezTo>
                    <a:pt x="8710" y="743"/>
                    <a:pt x="8707" y="739"/>
                    <a:pt x="8698" y="723"/>
                  </a:cubicBezTo>
                  <a:lnTo>
                    <a:pt x="8670" y="720"/>
                  </a:lnTo>
                  <a:close/>
                  <a:moveTo>
                    <a:pt x="11606" y="729"/>
                  </a:moveTo>
                  <a:cubicBezTo>
                    <a:pt x="11622" y="729"/>
                    <a:pt x="11631" y="754"/>
                    <a:pt x="11628" y="773"/>
                  </a:cubicBezTo>
                  <a:cubicBezTo>
                    <a:pt x="11636" y="808"/>
                    <a:pt x="11637" y="815"/>
                    <a:pt x="11624" y="815"/>
                  </a:cubicBezTo>
                  <a:cubicBezTo>
                    <a:pt x="11620" y="815"/>
                    <a:pt x="11615" y="815"/>
                    <a:pt x="11609" y="814"/>
                  </a:cubicBezTo>
                  <a:cubicBezTo>
                    <a:pt x="11597" y="811"/>
                    <a:pt x="11581" y="811"/>
                    <a:pt x="11584" y="789"/>
                  </a:cubicBezTo>
                  <a:lnTo>
                    <a:pt x="11584" y="789"/>
                  </a:lnTo>
                  <a:lnTo>
                    <a:pt x="11600" y="792"/>
                  </a:lnTo>
                  <a:cubicBezTo>
                    <a:pt x="11599" y="797"/>
                    <a:pt x="11600" y="800"/>
                    <a:pt x="11601" y="800"/>
                  </a:cubicBezTo>
                  <a:cubicBezTo>
                    <a:pt x="11604" y="800"/>
                    <a:pt x="11609" y="786"/>
                    <a:pt x="11600" y="770"/>
                  </a:cubicBezTo>
                  <a:lnTo>
                    <a:pt x="11606" y="729"/>
                  </a:lnTo>
                  <a:close/>
                  <a:moveTo>
                    <a:pt x="11785" y="795"/>
                  </a:moveTo>
                  <a:lnTo>
                    <a:pt x="11794" y="820"/>
                  </a:lnTo>
                  <a:cubicBezTo>
                    <a:pt x="11794" y="834"/>
                    <a:pt x="11786" y="836"/>
                    <a:pt x="11776" y="836"/>
                  </a:cubicBezTo>
                  <a:cubicBezTo>
                    <a:pt x="11773" y="836"/>
                    <a:pt x="11769" y="836"/>
                    <a:pt x="11766" y="836"/>
                  </a:cubicBezTo>
                  <a:cubicBezTo>
                    <a:pt x="11750" y="833"/>
                    <a:pt x="11750" y="833"/>
                    <a:pt x="11754" y="814"/>
                  </a:cubicBezTo>
                  <a:cubicBezTo>
                    <a:pt x="11754" y="814"/>
                    <a:pt x="11769" y="795"/>
                    <a:pt x="11785" y="795"/>
                  </a:cubicBezTo>
                  <a:close/>
                  <a:moveTo>
                    <a:pt x="11544" y="889"/>
                  </a:moveTo>
                  <a:cubicBezTo>
                    <a:pt x="11541" y="908"/>
                    <a:pt x="11541" y="908"/>
                    <a:pt x="11553" y="911"/>
                  </a:cubicBezTo>
                  <a:lnTo>
                    <a:pt x="11569" y="914"/>
                  </a:lnTo>
                  <a:lnTo>
                    <a:pt x="11556" y="889"/>
                  </a:lnTo>
                  <a:close/>
                  <a:moveTo>
                    <a:pt x="5453" y="226"/>
                  </a:moveTo>
                  <a:cubicBezTo>
                    <a:pt x="5450" y="226"/>
                    <a:pt x="5446" y="232"/>
                    <a:pt x="5439" y="250"/>
                  </a:cubicBezTo>
                  <a:cubicBezTo>
                    <a:pt x="5424" y="259"/>
                    <a:pt x="5407" y="264"/>
                    <a:pt x="5391" y="264"/>
                  </a:cubicBezTo>
                  <a:cubicBezTo>
                    <a:pt x="5373" y="264"/>
                    <a:pt x="5355" y="258"/>
                    <a:pt x="5339" y="247"/>
                  </a:cubicBezTo>
                  <a:cubicBezTo>
                    <a:pt x="5326" y="247"/>
                    <a:pt x="5311" y="247"/>
                    <a:pt x="5311" y="269"/>
                  </a:cubicBezTo>
                  <a:cubicBezTo>
                    <a:pt x="5311" y="275"/>
                    <a:pt x="5311" y="282"/>
                    <a:pt x="5311" y="287"/>
                  </a:cubicBezTo>
                  <a:cubicBezTo>
                    <a:pt x="5304" y="267"/>
                    <a:pt x="5301" y="257"/>
                    <a:pt x="5298" y="257"/>
                  </a:cubicBezTo>
                  <a:cubicBezTo>
                    <a:pt x="5294" y="257"/>
                    <a:pt x="5290" y="267"/>
                    <a:pt x="5282" y="287"/>
                  </a:cubicBezTo>
                  <a:cubicBezTo>
                    <a:pt x="5282" y="298"/>
                    <a:pt x="5278" y="304"/>
                    <a:pt x="5274" y="304"/>
                  </a:cubicBezTo>
                  <a:cubicBezTo>
                    <a:pt x="5271" y="304"/>
                    <a:pt x="5267" y="298"/>
                    <a:pt x="5267" y="287"/>
                  </a:cubicBezTo>
                  <a:cubicBezTo>
                    <a:pt x="5254" y="265"/>
                    <a:pt x="5238" y="265"/>
                    <a:pt x="5238" y="265"/>
                  </a:cubicBezTo>
                  <a:cubicBezTo>
                    <a:pt x="5188" y="278"/>
                    <a:pt x="5135" y="284"/>
                    <a:pt x="5082" y="287"/>
                  </a:cubicBezTo>
                  <a:cubicBezTo>
                    <a:pt x="5051" y="287"/>
                    <a:pt x="5025" y="286"/>
                    <a:pt x="5004" y="286"/>
                  </a:cubicBezTo>
                  <a:cubicBezTo>
                    <a:pt x="4948" y="286"/>
                    <a:pt x="4925" y="290"/>
                    <a:pt x="4925" y="306"/>
                  </a:cubicBezTo>
                  <a:cubicBezTo>
                    <a:pt x="4919" y="317"/>
                    <a:pt x="4916" y="323"/>
                    <a:pt x="4912" y="323"/>
                  </a:cubicBezTo>
                  <a:cubicBezTo>
                    <a:pt x="4909" y="323"/>
                    <a:pt x="4905" y="317"/>
                    <a:pt x="4897" y="306"/>
                  </a:cubicBezTo>
                  <a:cubicBezTo>
                    <a:pt x="4889" y="293"/>
                    <a:pt x="4876" y="284"/>
                    <a:pt x="4862" y="284"/>
                  </a:cubicBezTo>
                  <a:cubicBezTo>
                    <a:pt x="4860" y="284"/>
                    <a:pt x="4858" y="284"/>
                    <a:pt x="4856" y="284"/>
                  </a:cubicBezTo>
                  <a:cubicBezTo>
                    <a:pt x="4840" y="284"/>
                    <a:pt x="4828" y="284"/>
                    <a:pt x="4828" y="262"/>
                  </a:cubicBezTo>
                  <a:cubicBezTo>
                    <a:pt x="4812" y="284"/>
                    <a:pt x="4812" y="284"/>
                    <a:pt x="4797" y="284"/>
                  </a:cubicBezTo>
                  <a:cubicBezTo>
                    <a:pt x="4797" y="273"/>
                    <a:pt x="4793" y="268"/>
                    <a:pt x="4788" y="268"/>
                  </a:cubicBezTo>
                  <a:cubicBezTo>
                    <a:pt x="4783" y="268"/>
                    <a:pt x="4776" y="273"/>
                    <a:pt x="4768" y="284"/>
                  </a:cubicBezTo>
                  <a:cubicBezTo>
                    <a:pt x="4762" y="305"/>
                    <a:pt x="4759" y="315"/>
                    <a:pt x="4757" y="315"/>
                  </a:cubicBezTo>
                  <a:cubicBezTo>
                    <a:pt x="4756" y="315"/>
                    <a:pt x="4756" y="305"/>
                    <a:pt x="4756" y="284"/>
                  </a:cubicBezTo>
                  <a:cubicBezTo>
                    <a:pt x="4756" y="269"/>
                    <a:pt x="4734" y="255"/>
                    <a:pt x="4726" y="255"/>
                  </a:cubicBezTo>
                  <a:cubicBezTo>
                    <a:pt x="4724" y="255"/>
                    <a:pt x="4723" y="257"/>
                    <a:pt x="4728" y="262"/>
                  </a:cubicBezTo>
                  <a:cubicBezTo>
                    <a:pt x="4728" y="284"/>
                    <a:pt x="4699" y="284"/>
                    <a:pt x="4684" y="306"/>
                  </a:cubicBezTo>
                  <a:cubicBezTo>
                    <a:pt x="4671" y="306"/>
                    <a:pt x="4656" y="303"/>
                    <a:pt x="4656" y="284"/>
                  </a:cubicBezTo>
                  <a:cubicBezTo>
                    <a:pt x="4651" y="278"/>
                    <a:pt x="4642" y="275"/>
                    <a:pt x="4630" y="275"/>
                  </a:cubicBezTo>
                  <a:cubicBezTo>
                    <a:pt x="4604" y="275"/>
                    <a:pt x="4566" y="290"/>
                    <a:pt x="4555" y="303"/>
                  </a:cubicBezTo>
                  <a:cubicBezTo>
                    <a:pt x="4555" y="314"/>
                    <a:pt x="4552" y="320"/>
                    <a:pt x="4549" y="320"/>
                  </a:cubicBezTo>
                  <a:cubicBezTo>
                    <a:pt x="4546" y="320"/>
                    <a:pt x="4543" y="314"/>
                    <a:pt x="4543" y="303"/>
                  </a:cubicBezTo>
                  <a:cubicBezTo>
                    <a:pt x="4543" y="284"/>
                    <a:pt x="4527" y="284"/>
                    <a:pt x="4515" y="284"/>
                  </a:cubicBezTo>
                  <a:cubicBezTo>
                    <a:pt x="4510" y="290"/>
                    <a:pt x="4507" y="292"/>
                    <a:pt x="4505" y="292"/>
                  </a:cubicBezTo>
                  <a:cubicBezTo>
                    <a:pt x="4499" y="292"/>
                    <a:pt x="4499" y="278"/>
                    <a:pt x="4499" y="262"/>
                  </a:cubicBezTo>
                  <a:cubicBezTo>
                    <a:pt x="4515" y="240"/>
                    <a:pt x="4499" y="240"/>
                    <a:pt x="4471" y="240"/>
                  </a:cubicBezTo>
                  <a:cubicBezTo>
                    <a:pt x="4455" y="262"/>
                    <a:pt x="4399" y="262"/>
                    <a:pt x="4358" y="262"/>
                  </a:cubicBezTo>
                  <a:cubicBezTo>
                    <a:pt x="4353" y="262"/>
                    <a:pt x="4349" y="261"/>
                    <a:pt x="4344" y="261"/>
                  </a:cubicBezTo>
                  <a:cubicBezTo>
                    <a:pt x="4300" y="261"/>
                    <a:pt x="4262" y="288"/>
                    <a:pt x="4245" y="328"/>
                  </a:cubicBezTo>
                  <a:lnTo>
                    <a:pt x="4229" y="369"/>
                  </a:lnTo>
                  <a:lnTo>
                    <a:pt x="4229" y="328"/>
                  </a:lnTo>
                  <a:cubicBezTo>
                    <a:pt x="4226" y="306"/>
                    <a:pt x="4223" y="284"/>
                    <a:pt x="4214" y="265"/>
                  </a:cubicBezTo>
                  <a:cubicBezTo>
                    <a:pt x="4201" y="265"/>
                    <a:pt x="4201" y="284"/>
                    <a:pt x="4201" y="306"/>
                  </a:cubicBezTo>
                  <a:cubicBezTo>
                    <a:pt x="4201" y="317"/>
                    <a:pt x="4197" y="323"/>
                    <a:pt x="4190" y="323"/>
                  </a:cubicBezTo>
                  <a:cubicBezTo>
                    <a:pt x="4182" y="323"/>
                    <a:pt x="4171" y="317"/>
                    <a:pt x="4157" y="306"/>
                  </a:cubicBezTo>
                  <a:cubicBezTo>
                    <a:pt x="4143" y="297"/>
                    <a:pt x="4132" y="292"/>
                    <a:pt x="4123" y="292"/>
                  </a:cubicBezTo>
                  <a:cubicBezTo>
                    <a:pt x="4114" y="292"/>
                    <a:pt x="4107" y="297"/>
                    <a:pt x="4101" y="306"/>
                  </a:cubicBezTo>
                  <a:cubicBezTo>
                    <a:pt x="4098" y="307"/>
                    <a:pt x="4096" y="307"/>
                    <a:pt x="4093" y="307"/>
                  </a:cubicBezTo>
                  <a:cubicBezTo>
                    <a:pt x="4079" y="307"/>
                    <a:pt x="4065" y="300"/>
                    <a:pt x="4057" y="287"/>
                  </a:cubicBezTo>
                  <a:cubicBezTo>
                    <a:pt x="4044" y="287"/>
                    <a:pt x="4044" y="287"/>
                    <a:pt x="4044" y="306"/>
                  </a:cubicBezTo>
                  <a:cubicBezTo>
                    <a:pt x="4044" y="318"/>
                    <a:pt x="4040" y="323"/>
                    <a:pt x="4034" y="323"/>
                  </a:cubicBezTo>
                  <a:cubicBezTo>
                    <a:pt x="4029" y="323"/>
                    <a:pt x="4022" y="318"/>
                    <a:pt x="4016" y="309"/>
                  </a:cubicBezTo>
                  <a:cubicBezTo>
                    <a:pt x="4007" y="284"/>
                    <a:pt x="3988" y="273"/>
                    <a:pt x="3974" y="273"/>
                  </a:cubicBezTo>
                  <a:cubicBezTo>
                    <a:pt x="3964" y="273"/>
                    <a:pt x="3957" y="278"/>
                    <a:pt x="3957" y="287"/>
                  </a:cubicBezTo>
                  <a:cubicBezTo>
                    <a:pt x="3960" y="309"/>
                    <a:pt x="3944" y="309"/>
                    <a:pt x="3932" y="309"/>
                  </a:cubicBezTo>
                  <a:cubicBezTo>
                    <a:pt x="3929" y="309"/>
                    <a:pt x="3927" y="309"/>
                    <a:pt x="3925" y="309"/>
                  </a:cubicBezTo>
                  <a:cubicBezTo>
                    <a:pt x="3909" y="309"/>
                    <a:pt x="3896" y="318"/>
                    <a:pt x="3888" y="331"/>
                  </a:cubicBezTo>
                  <a:lnTo>
                    <a:pt x="3860" y="331"/>
                  </a:lnTo>
                  <a:cubicBezTo>
                    <a:pt x="3844" y="331"/>
                    <a:pt x="3860" y="309"/>
                    <a:pt x="3872" y="309"/>
                  </a:cubicBezTo>
                  <a:lnTo>
                    <a:pt x="3860" y="287"/>
                  </a:lnTo>
                  <a:cubicBezTo>
                    <a:pt x="3831" y="287"/>
                    <a:pt x="3816" y="287"/>
                    <a:pt x="3803" y="309"/>
                  </a:cubicBezTo>
                  <a:cubicBezTo>
                    <a:pt x="3795" y="330"/>
                    <a:pt x="3791" y="340"/>
                    <a:pt x="3789" y="340"/>
                  </a:cubicBezTo>
                  <a:cubicBezTo>
                    <a:pt x="3787" y="340"/>
                    <a:pt x="3787" y="330"/>
                    <a:pt x="3787" y="309"/>
                  </a:cubicBezTo>
                  <a:cubicBezTo>
                    <a:pt x="3787" y="294"/>
                    <a:pt x="3780" y="281"/>
                    <a:pt x="3771" y="281"/>
                  </a:cubicBezTo>
                  <a:cubicBezTo>
                    <a:pt x="3767" y="281"/>
                    <a:pt x="3763" y="284"/>
                    <a:pt x="3759" y="291"/>
                  </a:cubicBezTo>
                  <a:cubicBezTo>
                    <a:pt x="3754" y="307"/>
                    <a:pt x="3748" y="314"/>
                    <a:pt x="3743" y="314"/>
                  </a:cubicBezTo>
                  <a:cubicBezTo>
                    <a:pt x="3736" y="314"/>
                    <a:pt x="3731" y="302"/>
                    <a:pt x="3731" y="291"/>
                  </a:cubicBezTo>
                  <a:cubicBezTo>
                    <a:pt x="3737" y="269"/>
                    <a:pt x="3740" y="258"/>
                    <a:pt x="3735" y="258"/>
                  </a:cubicBezTo>
                  <a:cubicBezTo>
                    <a:pt x="3730" y="258"/>
                    <a:pt x="3715" y="269"/>
                    <a:pt x="3687" y="291"/>
                  </a:cubicBezTo>
                  <a:cubicBezTo>
                    <a:pt x="3659" y="291"/>
                    <a:pt x="3603" y="312"/>
                    <a:pt x="3559" y="316"/>
                  </a:cubicBezTo>
                  <a:cubicBezTo>
                    <a:pt x="3502" y="316"/>
                    <a:pt x="3474" y="316"/>
                    <a:pt x="3462" y="297"/>
                  </a:cubicBezTo>
                  <a:cubicBezTo>
                    <a:pt x="3460" y="271"/>
                    <a:pt x="3455" y="262"/>
                    <a:pt x="3453" y="262"/>
                  </a:cubicBezTo>
                  <a:lnTo>
                    <a:pt x="3453" y="262"/>
                  </a:lnTo>
                  <a:cubicBezTo>
                    <a:pt x="3452" y="262"/>
                    <a:pt x="3453" y="267"/>
                    <a:pt x="3458" y="275"/>
                  </a:cubicBezTo>
                  <a:cubicBezTo>
                    <a:pt x="3462" y="316"/>
                    <a:pt x="3446" y="319"/>
                    <a:pt x="3405" y="319"/>
                  </a:cubicBezTo>
                  <a:cubicBezTo>
                    <a:pt x="3395" y="313"/>
                    <a:pt x="3384" y="310"/>
                    <a:pt x="3373" y="310"/>
                  </a:cubicBezTo>
                  <a:cubicBezTo>
                    <a:pt x="3352" y="310"/>
                    <a:pt x="3331" y="322"/>
                    <a:pt x="3321" y="341"/>
                  </a:cubicBezTo>
                  <a:lnTo>
                    <a:pt x="3349" y="341"/>
                  </a:lnTo>
                  <a:cubicBezTo>
                    <a:pt x="3349" y="365"/>
                    <a:pt x="3343" y="375"/>
                    <a:pt x="3333" y="375"/>
                  </a:cubicBezTo>
                  <a:cubicBezTo>
                    <a:pt x="3326" y="375"/>
                    <a:pt x="3316" y="370"/>
                    <a:pt x="3305" y="363"/>
                  </a:cubicBezTo>
                  <a:cubicBezTo>
                    <a:pt x="3292" y="363"/>
                    <a:pt x="3289" y="341"/>
                    <a:pt x="3289" y="322"/>
                  </a:cubicBezTo>
                  <a:cubicBezTo>
                    <a:pt x="3289" y="301"/>
                    <a:pt x="3275" y="281"/>
                    <a:pt x="3263" y="281"/>
                  </a:cubicBezTo>
                  <a:cubicBezTo>
                    <a:pt x="3263" y="281"/>
                    <a:pt x="3262" y="281"/>
                    <a:pt x="3261" y="281"/>
                  </a:cubicBezTo>
                  <a:cubicBezTo>
                    <a:pt x="3245" y="281"/>
                    <a:pt x="3233" y="281"/>
                    <a:pt x="3245" y="300"/>
                  </a:cubicBezTo>
                  <a:cubicBezTo>
                    <a:pt x="3248" y="322"/>
                    <a:pt x="3248" y="322"/>
                    <a:pt x="3233" y="322"/>
                  </a:cubicBezTo>
                  <a:cubicBezTo>
                    <a:pt x="3231" y="321"/>
                    <a:pt x="3229" y="321"/>
                    <a:pt x="3227" y="321"/>
                  </a:cubicBezTo>
                  <a:cubicBezTo>
                    <a:pt x="3212" y="321"/>
                    <a:pt x="3198" y="330"/>
                    <a:pt x="3192" y="344"/>
                  </a:cubicBezTo>
                  <a:cubicBezTo>
                    <a:pt x="3192" y="366"/>
                    <a:pt x="3176" y="366"/>
                    <a:pt x="3164" y="366"/>
                  </a:cubicBezTo>
                  <a:cubicBezTo>
                    <a:pt x="3151" y="353"/>
                    <a:pt x="3136" y="347"/>
                    <a:pt x="3120" y="347"/>
                  </a:cubicBezTo>
                  <a:cubicBezTo>
                    <a:pt x="3120" y="341"/>
                    <a:pt x="3120" y="333"/>
                    <a:pt x="3120" y="325"/>
                  </a:cubicBezTo>
                  <a:cubicBezTo>
                    <a:pt x="3117" y="309"/>
                    <a:pt x="3111" y="297"/>
                    <a:pt x="3104" y="284"/>
                  </a:cubicBezTo>
                  <a:cubicBezTo>
                    <a:pt x="3089" y="284"/>
                    <a:pt x="3089" y="303"/>
                    <a:pt x="3089" y="303"/>
                  </a:cubicBezTo>
                  <a:cubicBezTo>
                    <a:pt x="3092" y="325"/>
                    <a:pt x="2750" y="338"/>
                    <a:pt x="2706" y="338"/>
                  </a:cubicBezTo>
                  <a:cubicBezTo>
                    <a:pt x="2693" y="329"/>
                    <a:pt x="2677" y="325"/>
                    <a:pt x="2665" y="325"/>
                  </a:cubicBezTo>
                  <a:cubicBezTo>
                    <a:pt x="2650" y="325"/>
                    <a:pt x="2641" y="331"/>
                    <a:pt x="2650" y="341"/>
                  </a:cubicBezTo>
                  <a:cubicBezTo>
                    <a:pt x="2650" y="363"/>
                    <a:pt x="2581" y="366"/>
                    <a:pt x="2493" y="369"/>
                  </a:cubicBezTo>
                  <a:cubicBezTo>
                    <a:pt x="2396" y="372"/>
                    <a:pt x="2324" y="375"/>
                    <a:pt x="2324" y="394"/>
                  </a:cubicBezTo>
                  <a:lnTo>
                    <a:pt x="2283" y="397"/>
                  </a:lnTo>
                  <a:cubicBezTo>
                    <a:pt x="2255" y="397"/>
                    <a:pt x="2227" y="419"/>
                    <a:pt x="2211" y="422"/>
                  </a:cubicBezTo>
                  <a:cubicBezTo>
                    <a:pt x="2205" y="433"/>
                    <a:pt x="2199" y="439"/>
                    <a:pt x="2196" y="439"/>
                  </a:cubicBezTo>
                  <a:cubicBezTo>
                    <a:pt x="2192" y="439"/>
                    <a:pt x="2192" y="433"/>
                    <a:pt x="2199" y="422"/>
                  </a:cubicBezTo>
                  <a:cubicBezTo>
                    <a:pt x="2196" y="400"/>
                    <a:pt x="2196" y="381"/>
                    <a:pt x="2183" y="381"/>
                  </a:cubicBezTo>
                  <a:cubicBezTo>
                    <a:pt x="2152" y="381"/>
                    <a:pt x="2155" y="403"/>
                    <a:pt x="2155" y="425"/>
                  </a:cubicBezTo>
                  <a:cubicBezTo>
                    <a:pt x="2158" y="444"/>
                    <a:pt x="2142" y="444"/>
                    <a:pt x="2142" y="444"/>
                  </a:cubicBezTo>
                  <a:cubicBezTo>
                    <a:pt x="2138" y="445"/>
                    <a:pt x="2135" y="446"/>
                    <a:pt x="2133" y="446"/>
                  </a:cubicBezTo>
                  <a:cubicBezTo>
                    <a:pt x="2127" y="446"/>
                    <a:pt x="2127" y="441"/>
                    <a:pt x="2127" y="425"/>
                  </a:cubicBezTo>
                  <a:lnTo>
                    <a:pt x="2123" y="385"/>
                  </a:lnTo>
                  <a:lnTo>
                    <a:pt x="2111" y="385"/>
                  </a:lnTo>
                  <a:cubicBezTo>
                    <a:pt x="2111" y="407"/>
                    <a:pt x="2098" y="407"/>
                    <a:pt x="2098" y="407"/>
                  </a:cubicBezTo>
                  <a:cubicBezTo>
                    <a:pt x="2083" y="407"/>
                    <a:pt x="2083" y="407"/>
                    <a:pt x="2080" y="366"/>
                  </a:cubicBezTo>
                  <a:cubicBezTo>
                    <a:pt x="2080" y="344"/>
                    <a:pt x="2076" y="334"/>
                    <a:pt x="2070" y="334"/>
                  </a:cubicBezTo>
                  <a:cubicBezTo>
                    <a:pt x="2065" y="334"/>
                    <a:pt x="2058" y="345"/>
                    <a:pt x="2051" y="366"/>
                  </a:cubicBezTo>
                  <a:lnTo>
                    <a:pt x="2026" y="388"/>
                  </a:lnTo>
                  <a:cubicBezTo>
                    <a:pt x="2021" y="376"/>
                    <a:pt x="2015" y="371"/>
                    <a:pt x="2008" y="371"/>
                  </a:cubicBezTo>
                  <a:cubicBezTo>
                    <a:pt x="1994" y="371"/>
                    <a:pt x="1979" y="397"/>
                    <a:pt x="1970" y="413"/>
                  </a:cubicBezTo>
                  <a:cubicBezTo>
                    <a:pt x="1962" y="393"/>
                    <a:pt x="1954" y="383"/>
                    <a:pt x="1947" y="383"/>
                  </a:cubicBezTo>
                  <a:cubicBezTo>
                    <a:pt x="1940" y="383"/>
                    <a:pt x="1932" y="394"/>
                    <a:pt x="1926" y="416"/>
                  </a:cubicBezTo>
                  <a:cubicBezTo>
                    <a:pt x="1928" y="426"/>
                    <a:pt x="1924" y="431"/>
                    <a:pt x="1918" y="431"/>
                  </a:cubicBezTo>
                  <a:cubicBezTo>
                    <a:pt x="1913" y="431"/>
                    <a:pt x="1905" y="426"/>
                    <a:pt x="1898" y="416"/>
                  </a:cubicBezTo>
                  <a:cubicBezTo>
                    <a:pt x="1882" y="397"/>
                    <a:pt x="1870" y="397"/>
                    <a:pt x="1841" y="397"/>
                  </a:cubicBezTo>
                  <a:cubicBezTo>
                    <a:pt x="1829" y="419"/>
                    <a:pt x="1729" y="425"/>
                    <a:pt x="1616" y="432"/>
                  </a:cubicBezTo>
                  <a:cubicBezTo>
                    <a:pt x="1487" y="438"/>
                    <a:pt x="1403" y="444"/>
                    <a:pt x="1403" y="466"/>
                  </a:cubicBezTo>
                  <a:cubicBezTo>
                    <a:pt x="1390" y="466"/>
                    <a:pt x="1390" y="466"/>
                    <a:pt x="1374" y="447"/>
                  </a:cubicBezTo>
                  <a:cubicBezTo>
                    <a:pt x="1373" y="438"/>
                    <a:pt x="1370" y="433"/>
                    <a:pt x="1366" y="433"/>
                  </a:cubicBezTo>
                  <a:cubicBezTo>
                    <a:pt x="1361" y="433"/>
                    <a:pt x="1354" y="443"/>
                    <a:pt x="1346" y="469"/>
                  </a:cubicBezTo>
                  <a:cubicBezTo>
                    <a:pt x="1339" y="482"/>
                    <a:pt x="1336" y="493"/>
                    <a:pt x="1334" y="493"/>
                  </a:cubicBezTo>
                  <a:cubicBezTo>
                    <a:pt x="1333" y="493"/>
                    <a:pt x="1332" y="487"/>
                    <a:pt x="1331" y="469"/>
                  </a:cubicBezTo>
                  <a:cubicBezTo>
                    <a:pt x="1331" y="456"/>
                    <a:pt x="1316" y="452"/>
                    <a:pt x="1288" y="452"/>
                  </a:cubicBezTo>
                  <a:cubicBezTo>
                    <a:pt x="1276" y="452"/>
                    <a:pt x="1262" y="453"/>
                    <a:pt x="1246" y="454"/>
                  </a:cubicBezTo>
                  <a:cubicBezTo>
                    <a:pt x="1202" y="457"/>
                    <a:pt x="1146" y="460"/>
                    <a:pt x="1149" y="482"/>
                  </a:cubicBezTo>
                  <a:cubicBezTo>
                    <a:pt x="1135" y="493"/>
                    <a:pt x="1128" y="498"/>
                    <a:pt x="1126" y="498"/>
                  </a:cubicBezTo>
                  <a:cubicBezTo>
                    <a:pt x="1124" y="498"/>
                    <a:pt x="1127" y="493"/>
                    <a:pt x="1133" y="482"/>
                  </a:cubicBezTo>
                  <a:cubicBezTo>
                    <a:pt x="1140" y="458"/>
                    <a:pt x="1118" y="443"/>
                    <a:pt x="1091" y="443"/>
                  </a:cubicBezTo>
                  <a:cubicBezTo>
                    <a:pt x="1071" y="443"/>
                    <a:pt x="1049" y="451"/>
                    <a:pt x="1033" y="469"/>
                  </a:cubicBezTo>
                  <a:cubicBezTo>
                    <a:pt x="1029" y="469"/>
                    <a:pt x="1026" y="469"/>
                    <a:pt x="1023" y="469"/>
                  </a:cubicBezTo>
                  <a:cubicBezTo>
                    <a:pt x="1012" y="469"/>
                    <a:pt x="1004" y="467"/>
                    <a:pt x="1002" y="450"/>
                  </a:cubicBezTo>
                  <a:cubicBezTo>
                    <a:pt x="976" y="454"/>
                    <a:pt x="955" y="460"/>
                    <a:pt x="933" y="475"/>
                  </a:cubicBezTo>
                  <a:lnTo>
                    <a:pt x="832" y="482"/>
                  </a:lnTo>
                  <a:cubicBezTo>
                    <a:pt x="814" y="485"/>
                    <a:pt x="795" y="494"/>
                    <a:pt x="779" y="507"/>
                  </a:cubicBezTo>
                  <a:cubicBezTo>
                    <a:pt x="769" y="507"/>
                    <a:pt x="760" y="508"/>
                    <a:pt x="758" y="508"/>
                  </a:cubicBezTo>
                  <a:cubicBezTo>
                    <a:pt x="758" y="508"/>
                    <a:pt x="759" y="508"/>
                    <a:pt x="763" y="507"/>
                  </a:cubicBezTo>
                  <a:cubicBezTo>
                    <a:pt x="763" y="497"/>
                    <a:pt x="745" y="494"/>
                    <a:pt x="715" y="494"/>
                  </a:cubicBezTo>
                  <a:cubicBezTo>
                    <a:pt x="684" y="494"/>
                    <a:pt x="641" y="497"/>
                    <a:pt x="591" y="501"/>
                  </a:cubicBezTo>
                  <a:cubicBezTo>
                    <a:pt x="540" y="505"/>
                    <a:pt x="492" y="510"/>
                    <a:pt x="456" y="510"/>
                  </a:cubicBezTo>
                  <a:cubicBezTo>
                    <a:pt x="424" y="510"/>
                    <a:pt x="401" y="506"/>
                    <a:pt x="394" y="497"/>
                  </a:cubicBezTo>
                  <a:cubicBezTo>
                    <a:pt x="394" y="497"/>
                    <a:pt x="378" y="497"/>
                    <a:pt x="365" y="519"/>
                  </a:cubicBezTo>
                  <a:cubicBezTo>
                    <a:pt x="360" y="546"/>
                    <a:pt x="352" y="556"/>
                    <a:pt x="343" y="556"/>
                  </a:cubicBezTo>
                  <a:cubicBezTo>
                    <a:pt x="337" y="556"/>
                    <a:pt x="331" y="552"/>
                    <a:pt x="325" y="544"/>
                  </a:cubicBezTo>
                  <a:cubicBezTo>
                    <a:pt x="317" y="525"/>
                    <a:pt x="300" y="516"/>
                    <a:pt x="283" y="516"/>
                  </a:cubicBezTo>
                  <a:cubicBezTo>
                    <a:pt x="264" y="516"/>
                    <a:pt x="245" y="528"/>
                    <a:pt x="240" y="551"/>
                  </a:cubicBezTo>
                  <a:cubicBezTo>
                    <a:pt x="239" y="545"/>
                    <a:pt x="238" y="537"/>
                    <a:pt x="237" y="529"/>
                  </a:cubicBezTo>
                  <a:cubicBezTo>
                    <a:pt x="231" y="515"/>
                    <a:pt x="223" y="510"/>
                    <a:pt x="213" y="510"/>
                  </a:cubicBezTo>
                  <a:cubicBezTo>
                    <a:pt x="196" y="510"/>
                    <a:pt x="176" y="529"/>
                    <a:pt x="168" y="557"/>
                  </a:cubicBezTo>
                  <a:cubicBezTo>
                    <a:pt x="157" y="544"/>
                    <a:pt x="146" y="529"/>
                    <a:pt x="136" y="529"/>
                  </a:cubicBezTo>
                  <a:cubicBezTo>
                    <a:pt x="132" y="529"/>
                    <a:pt x="128" y="532"/>
                    <a:pt x="124" y="538"/>
                  </a:cubicBezTo>
                  <a:cubicBezTo>
                    <a:pt x="121" y="539"/>
                    <a:pt x="119" y="539"/>
                    <a:pt x="117" y="539"/>
                  </a:cubicBezTo>
                  <a:cubicBezTo>
                    <a:pt x="111" y="539"/>
                    <a:pt x="110" y="532"/>
                    <a:pt x="105" y="501"/>
                  </a:cubicBezTo>
                  <a:cubicBezTo>
                    <a:pt x="105" y="480"/>
                    <a:pt x="103" y="459"/>
                    <a:pt x="92" y="459"/>
                  </a:cubicBezTo>
                  <a:cubicBezTo>
                    <a:pt x="91" y="459"/>
                    <a:pt x="90" y="460"/>
                    <a:pt x="90" y="460"/>
                  </a:cubicBezTo>
                  <a:cubicBezTo>
                    <a:pt x="74" y="460"/>
                    <a:pt x="77" y="482"/>
                    <a:pt x="77" y="501"/>
                  </a:cubicBezTo>
                  <a:lnTo>
                    <a:pt x="49" y="504"/>
                  </a:lnTo>
                  <a:cubicBezTo>
                    <a:pt x="49" y="504"/>
                    <a:pt x="36" y="504"/>
                    <a:pt x="36" y="526"/>
                  </a:cubicBezTo>
                  <a:cubicBezTo>
                    <a:pt x="39" y="548"/>
                    <a:pt x="24" y="548"/>
                    <a:pt x="11" y="548"/>
                  </a:cubicBezTo>
                  <a:cubicBezTo>
                    <a:pt x="10" y="542"/>
                    <a:pt x="9" y="540"/>
                    <a:pt x="7" y="540"/>
                  </a:cubicBezTo>
                  <a:cubicBezTo>
                    <a:pt x="4" y="540"/>
                    <a:pt x="1" y="556"/>
                    <a:pt x="14" y="569"/>
                  </a:cubicBezTo>
                  <a:cubicBezTo>
                    <a:pt x="14" y="591"/>
                    <a:pt x="18" y="610"/>
                    <a:pt x="2" y="613"/>
                  </a:cubicBezTo>
                  <a:lnTo>
                    <a:pt x="8" y="654"/>
                  </a:lnTo>
                  <a:cubicBezTo>
                    <a:pt x="11" y="695"/>
                    <a:pt x="11" y="717"/>
                    <a:pt x="43" y="736"/>
                  </a:cubicBezTo>
                  <a:cubicBezTo>
                    <a:pt x="74" y="744"/>
                    <a:pt x="101" y="752"/>
                    <a:pt x="119" y="752"/>
                  </a:cubicBezTo>
                  <a:cubicBezTo>
                    <a:pt x="135" y="752"/>
                    <a:pt x="144" y="745"/>
                    <a:pt x="143" y="726"/>
                  </a:cubicBezTo>
                  <a:cubicBezTo>
                    <a:pt x="143" y="726"/>
                    <a:pt x="155" y="704"/>
                    <a:pt x="168" y="704"/>
                  </a:cubicBezTo>
                  <a:cubicBezTo>
                    <a:pt x="169" y="704"/>
                    <a:pt x="170" y="704"/>
                    <a:pt x="171" y="704"/>
                  </a:cubicBezTo>
                  <a:cubicBezTo>
                    <a:pt x="186" y="704"/>
                    <a:pt x="199" y="723"/>
                    <a:pt x="199" y="723"/>
                  </a:cubicBezTo>
                  <a:cubicBezTo>
                    <a:pt x="199" y="734"/>
                    <a:pt x="217" y="737"/>
                    <a:pt x="246" y="737"/>
                  </a:cubicBezTo>
                  <a:cubicBezTo>
                    <a:pt x="268" y="737"/>
                    <a:pt x="296" y="735"/>
                    <a:pt x="328" y="732"/>
                  </a:cubicBezTo>
                  <a:cubicBezTo>
                    <a:pt x="365" y="730"/>
                    <a:pt x="393" y="728"/>
                    <a:pt x="415" y="728"/>
                  </a:cubicBezTo>
                  <a:cubicBezTo>
                    <a:pt x="443" y="728"/>
                    <a:pt x="460" y="731"/>
                    <a:pt x="469" y="742"/>
                  </a:cubicBezTo>
                  <a:cubicBezTo>
                    <a:pt x="488" y="761"/>
                    <a:pt x="500" y="761"/>
                    <a:pt x="500" y="761"/>
                  </a:cubicBezTo>
                  <a:cubicBezTo>
                    <a:pt x="497" y="739"/>
                    <a:pt x="585" y="732"/>
                    <a:pt x="682" y="723"/>
                  </a:cubicBezTo>
                  <a:cubicBezTo>
                    <a:pt x="782" y="714"/>
                    <a:pt x="879" y="710"/>
                    <a:pt x="879" y="689"/>
                  </a:cubicBezTo>
                  <a:lnTo>
                    <a:pt x="908" y="685"/>
                  </a:lnTo>
                  <a:cubicBezTo>
                    <a:pt x="908" y="702"/>
                    <a:pt x="925" y="704"/>
                    <a:pt x="945" y="704"/>
                  </a:cubicBezTo>
                  <a:cubicBezTo>
                    <a:pt x="951" y="704"/>
                    <a:pt x="958" y="704"/>
                    <a:pt x="964" y="704"/>
                  </a:cubicBezTo>
                  <a:cubicBezTo>
                    <a:pt x="980" y="692"/>
                    <a:pt x="998" y="682"/>
                    <a:pt x="1020" y="679"/>
                  </a:cubicBezTo>
                  <a:cubicBezTo>
                    <a:pt x="1020" y="696"/>
                    <a:pt x="1030" y="698"/>
                    <a:pt x="1047" y="698"/>
                  </a:cubicBezTo>
                  <a:cubicBezTo>
                    <a:pt x="1052" y="698"/>
                    <a:pt x="1058" y="698"/>
                    <a:pt x="1064" y="698"/>
                  </a:cubicBezTo>
                  <a:cubicBezTo>
                    <a:pt x="1092" y="695"/>
                    <a:pt x="1105" y="695"/>
                    <a:pt x="1105" y="673"/>
                  </a:cubicBezTo>
                  <a:cubicBezTo>
                    <a:pt x="1120" y="671"/>
                    <a:pt x="1134" y="670"/>
                    <a:pt x="1149" y="670"/>
                  </a:cubicBezTo>
                  <a:cubicBezTo>
                    <a:pt x="1186" y="670"/>
                    <a:pt x="1223" y="676"/>
                    <a:pt x="1262" y="682"/>
                  </a:cubicBezTo>
                  <a:cubicBezTo>
                    <a:pt x="1266" y="689"/>
                    <a:pt x="1271" y="691"/>
                    <a:pt x="1275" y="691"/>
                  </a:cubicBezTo>
                  <a:cubicBezTo>
                    <a:pt x="1285" y="691"/>
                    <a:pt x="1294" y="676"/>
                    <a:pt x="1302" y="660"/>
                  </a:cubicBezTo>
                  <a:cubicBezTo>
                    <a:pt x="1299" y="638"/>
                    <a:pt x="1315" y="616"/>
                    <a:pt x="1327" y="616"/>
                  </a:cubicBezTo>
                  <a:lnTo>
                    <a:pt x="1331" y="657"/>
                  </a:lnTo>
                  <a:cubicBezTo>
                    <a:pt x="1318" y="679"/>
                    <a:pt x="1318" y="679"/>
                    <a:pt x="1346" y="679"/>
                  </a:cubicBezTo>
                  <a:lnTo>
                    <a:pt x="1374" y="676"/>
                  </a:lnTo>
                  <a:cubicBezTo>
                    <a:pt x="1374" y="654"/>
                    <a:pt x="1443" y="651"/>
                    <a:pt x="1544" y="645"/>
                  </a:cubicBezTo>
                  <a:cubicBezTo>
                    <a:pt x="1669" y="638"/>
                    <a:pt x="1713" y="635"/>
                    <a:pt x="1710" y="613"/>
                  </a:cubicBezTo>
                  <a:cubicBezTo>
                    <a:pt x="1710" y="603"/>
                    <a:pt x="1713" y="598"/>
                    <a:pt x="1724" y="598"/>
                  </a:cubicBezTo>
                  <a:cubicBezTo>
                    <a:pt x="1733" y="598"/>
                    <a:pt x="1746" y="602"/>
                    <a:pt x="1766" y="610"/>
                  </a:cubicBezTo>
                  <a:cubicBezTo>
                    <a:pt x="1823" y="647"/>
                    <a:pt x="1844" y="661"/>
                    <a:pt x="1855" y="661"/>
                  </a:cubicBezTo>
                  <a:cubicBezTo>
                    <a:pt x="1862" y="661"/>
                    <a:pt x="1865" y="656"/>
                    <a:pt x="1870" y="648"/>
                  </a:cubicBezTo>
                  <a:cubicBezTo>
                    <a:pt x="1854" y="648"/>
                    <a:pt x="1854" y="629"/>
                    <a:pt x="1854" y="607"/>
                  </a:cubicBezTo>
                  <a:cubicBezTo>
                    <a:pt x="1852" y="586"/>
                    <a:pt x="1855" y="575"/>
                    <a:pt x="1860" y="575"/>
                  </a:cubicBezTo>
                  <a:cubicBezTo>
                    <a:pt x="1865" y="575"/>
                    <a:pt x="1873" y="586"/>
                    <a:pt x="1882" y="607"/>
                  </a:cubicBezTo>
                  <a:cubicBezTo>
                    <a:pt x="1882" y="620"/>
                    <a:pt x="1905" y="626"/>
                    <a:pt x="1936" y="626"/>
                  </a:cubicBezTo>
                  <a:cubicBezTo>
                    <a:pt x="2000" y="626"/>
                    <a:pt x="2098" y="602"/>
                    <a:pt x="2105" y="573"/>
                  </a:cubicBezTo>
                  <a:lnTo>
                    <a:pt x="2108" y="595"/>
                  </a:lnTo>
                  <a:cubicBezTo>
                    <a:pt x="2108" y="608"/>
                    <a:pt x="2116" y="612"/>
                    <a:pt x="2140" y="612"/>
                  </a:cubicBezTo>
                  <a:cubicBezTo>
                    <a:pt x="2151" y="612"/>
                    <a:pt x="2163" y="611"/>
                    <a:pt x="2180" y="610"/>
                  </a:cubicBezTo>
                  <a:lnTo>
                    <a:pt x="2221" y="607"/>
                  </a:lnTo>
                  <a:cubicBezTo>
                    <a:pt x="2221" y="589"/>
                    <a:pt x="2238" y="582"/>
                    <a:pt x="2257" y="582"/>
                  </a:cubicBezTo>
                  <a:cubicBezTo>
                    <a:pt x="2280" y="582"/>
                    <a:pt x="2305" y="592"/>
                    <a:pt x="2305" y="604"/>
                  </a:cubicBezTo>
                  <a:cubicBezTo>
                    <a:pt x="2317" y="620"/>
                    <a:pt x="2320" y="624"/>
                    <a:pt x="2331" y="624"/>
                  </a:cubicBezTo>
                  <a:cubicBezTo>
                    <a:pt x="2336" y="624"/>
                    <a:pt x="2341" y="624"/>
                    <a:pt x="2349" y="623"/>
                  </a:cubicBezTo>
                  <a:cubicBezTo>
                    <a:pt x="2367" y="604"/>
                    <a:pt x="2392" y="597"/>
                    <a:pt x="2414" y="597"/>
                  </a:cubicBezTo>
                  <a:cubicBezTo>
                    <a:pt x="2440" y="597"/>
                    <a:pt x="2462" y="608"/>
                    <a:pt x="2462" y="620"/>
                  </a:cubicBezTo>
                  <a:lnTo>
                    <a:pt x="2490" y="620"/>
                  </a:lnTo>
                  <a:cubicBezTo>
                    <a:pt x="2506" y="601"/>
                    <a:pt x="2525" y="595"/>
                    <a:pt x="2546" y="595"/>
                  </a:cubicBezTo>
                  <a:cubicBezTo>
                    <a:pt x="2590" y="595"/>
                    <a:pt x="2603" y="595"/>
                    <a:pt x="2587" y="573"/>
                  </a:cubicBezTo>
                  <a:cubicBezTo>
                    <a:pt x="2587" y="554"/>
                    <a:pt x="2587" y="532"/>
                    <a:pt x="2600" y="532"/>
                  </a:cubicBezTo>
                  <a:lnTo>
                    <a:pt x="2603" y="551"/>
                  </a:lnTo>
                  <a:cubicBezTo>
                    <a:pt x="2603" y="568"/>
                    <a:pt x="2628" y="570"/>
                    <a:pt x="2667" y="570"/>
                  </a:cubicBezTo>
                  <a:cubicBezTo>
                    <a:pt x="2678" y="570"/>
                    <a:pt x="2690" y="569"/>
                    <a:pt x="2703" y="569"/>
                  </a:cubicBezTo>
                  <a:cubicBezTo>
                    <a:pt x="2723" y="569"/>
                    <a:pt x="2740" y="568"/>
                    <a:pt x="2754" y="568"/>
                  </a:cubicBezTo>
                  <a:cubicBezTo>
                    <a:pt x="2787" y="568"/>
                    <a:pt x="2805" y="572"/>
                    <a:pt x="2816" y="585"/>
                  </a:cubicBezTo>
                  <a:lnTo>
                    <a:pt x="2829" y="563"/>
                  </a:lnTo>
                  <a:cubicBezTo>
                    <a:pt x="2835" y="552"/>
                    <a:pt x="2842" y="547"/>
                    <a:pt x="2847" y="547"/>
                  </a:cubicBezTo>
                  <a:cubicBezTo>
                    <a:pt x="2853" y="547"/>
                    <a:pt x="2857" y="552"/>
                    <a:pt x="2857" y="563"/>
                  </a:cubicBezTo>
                  <a:cubicBezTo>
                    <a:pt x="2864" y="572"/>
                    <a:pt x="2881" y="577"/>
                    <a:pt x="2900" y="577"/>
                  </a:cubicBezTo>
                  <a:cubicBezTo>
                    <a:pt x="2920" y="577"/>
                    <a:pt x="2942" y="571"/>
                    <a:pt x="2957" y="560"/>
                  </a:cubicBezTo>
                  <a:lnTo>
                    <a:pt x="2985" y="557"/>
                  </a:lnTo>
                  <a:cubicBezTo>
                    <a:pt x="2993" y="577"/>
                    <a:pt x="3007" y="587"/>
                    <a:pt x="3021" y="587"/>
                  </a:cubicBezTo>
                  <a:cubicBezTo>
                    <a:pt x="3035" y="587"/>
                    <a:pt x="3049" y="577"/>
                    <a:pt x="3057" y="557"/>
                  </a:cubicBezTo>
                  <a:cubicBezTo>
                    <a:pt x="3057" y="576"/>
                    <a:pt x="3070" y="576"/>
                    <a:pt x="3086" y="576"/>
                  </a:cubicBezTo>
                  <a:cubicBezTo>
                    <a:pt x="3100" y="565"/>
                    <a:pt x="3121" y="559"/>
                    <a:pt x="3138" y="559"/>
                  </a:cubicBezTo>
                  <a:cubicBezTo>
                    <a:pt x="3156" y="559"/>
                    <a:pt x="3170" y="565"/>
                    <a:pt x="3170" y="576"/>
                  </a:cubicBezTo>
                  <a:lnTo>
                    <a:pt x="3183" y="573"/>
                  </a:lnTo>
                  <a:cubicBezTo>
                    <a:pt x="3192" y="560"/>
                    <a:pt x="3208" y="551"/>
                    <a:pt x="3227" y="551"/>
                  </a:cubicBezTo>
                  <a:cubicBezTo>
                    <a:pt x="3229" y="551"/>
                    <a:pt x="3231" y="551"/>
                    <a:pt x="3233" y="551"/>
                  </a:cubicBezTo>
                  <a:cubicBezTo>
                    <a:pt x="3246" y="551"/>
                    <a:pt x="3259" y="543"/>
                    <a:pt x="3267" y="532"/>
                  </a:cubicBezTo>
                  <a:cubicBezTo>
                    <a:pt x="3280" y="510"/>
                    <a:pt x="3295" y="510"/>
                    <a:pt x="3295" y="510"/>
                  </a:cubicBezTo>
                  <a:cubicBezTo>
                    <a:pt x="3308" y="510"/>
                    <a:pt x="3295" y="529"/>
                    <a:pt x="3283" y="551"/>
                  </a:cubicBezTo>
                  <a:cubicBezTo>
                    <a:pt x="3271" y="560"/>
                    <a:pt x="3272" y="565"/>
                    <a:pt x="3280" y="565"/>
                  </a:cubicBezTo>
                  <a:cubicBezTo>
                    <a:pt x="3291" y="565"/>
                    <a:pt x="3315" y="554"/>
                    <a:pt x="3339" y="529"/>
                  </a:cubicBezTo>
                  <a:cubicBezTo>
                    <a:pt x="3360" y="507"/>
                    <a:pt x="3370" y="496"/>
                    <a:pt x="3371" y="496"/>
                  </a:cubicBezTo>
                  <a:lnTo>
                    <a:pt x="3371" y="496"/>
                  </a:lnTo>
                  <a:cubicBezTo>
                    <a:pt x="3373" y="496"/>
                    <a:pt x="3366" y="507"/>
                    <a:pt x="3352" y="529"/>
                  </a:cubicBezTo>
                  <a:cubicBezTo>
                    <a:pt x="3343" y="544"/>
                    <a:pt x="3334" y="558"/>
                    <a:pt x="3339" y="558"/>
                  </a:cubicBezTo>
                  <a:cubicBezTo>
                    <a:pt x="3341" y="558"/>
                    <a:pt x="3345" y="556"/>
                    <a:pt x="3352" y="551"/>
                  </a:cubicBezTo>
                  <a:cubicBezTo>
                    <a:pt x="3352" y="551"/>
                    <a:pt x="3380" y="548"/>
                    <a:pt x="3380" y="529"/>
                  </a:cubicBezTo>
                  <a:lnTo>
                    <a:pt x="3424" y="526"/>
                  </a:lnTo>
                  <a:cubicBezTo>
                    <a:pt x="3440" y="541"/>
                    <a:pt x="3458" y="548"/>
                    <a:pt x="3480" y="548"/>
                  </a:cubicBezTo>
                  <a:cubicBezTo>
                    <a:pt x="3487" y="536"/>
                    <a:pt x="3490" y="531"/>
                    <a:pt x="3494" y="531"/>
                  </a:cubicBezTo>
                  <a:cubicBezTo>
                    <a:pt x="3497" y="531"/>
                    <a:pt x="3501" y="535"/>
                    <a:pt x="3509" y="544"/>
                  </a:cubicBezTo>
                  <a:cubicBezTo>
                    <a:pt x="3509" y="554"/>
                    <a:pt x="3511" y="559"/>
                    <a:pt x="3514" y="559"/>
                  </a:cubicBezTo>
                  <a:cubicBezTo>
                    <a:pt x="3518" y="559"/>
                    <a:pt x="3523" y="549"/>
                    <a:pt x="3521" y="526"/>
                  </a:cubicBezTo>
                  <a:cubicBezTo>
                    <a:pt x="3529" y="514"/>
                    <a:pt x="3537" y="509"/>
                    <a:pt x="3544" y="509"/>
                  </a:cubicBezTo>
                  <a:cubicBezTo>
                    <a:pt x="3551" y="509"/>
                    <a:pt x="3557" y="513"/>
                    <a:pt x="3565" y="522"/>
                  </a:cubicBezTo>
                  <a:cubicBezTo>
                    <a:pt x="3565" y="548"/>
                    <a:pt x="3570" y="559"/>
                    <a:pt x="3575" y="559"/>
                  </a:cubicBezTo>
                  <a:cubicBezTo>
                    <a:pt x="3578" y="559"/>
                    <a:pt x="3581" y="553"/>
                    <a:pt x="3581" y="544"/>
                  </a:cubicBezTo>
                  <a:cubicBezTo>
                    <a:pt x="3593" y="522"/>
                    <a:pt x="3609" y="522"/>
                    <a:pt x="3609" y="522"/>
                  </a:cubicBezTo>
                  <a:cubicBezTo>
                    <a:pt x="3609" y="536"/>
                    <a:pt x="3660" y="539"/>
                    <a:pt x="3730" y="539"/>
                  </a:cubicBezTo>
                  <a:cubicBezTo>
                    <a:pt x="3770" y="539"/>
                    <a:pt x="3816" y="538"/>
                    <a:pt x="3863" y="538"/>
                  </a:cubicBezTo>
                  <a:cubicBezTo>
                    <a:pt x="3878" y="538"/>
                    <a:pt x="3891" y="519"/>
                    <a:pt x="3891" y="497"/>
                  </a:cubicBezTo>
                  <a:cubicBezTo>
                    <a:pt x="3891" y="480"/>
                    <a:pt x="3891" y="473"/>
                    <a:pt x="3892" y="473"/>
                  </a:cubicBezTo>
                  <a:cubicBezTo>
                    <a:pt x="3893" y="473"/>
                    <a:pt x="3896" y="485"/>
                    <a:pt x="3903" y="497"/>
                  </a:cubicBezTo>
                  <a:cubicBezTo>
                    <a:pt x="3911" y="529"/>
                    <a:pt x="3922" y="544"/>
                    <a:pt x="3929" y="544"/>
                  </a:cubicBezTo>
                  <a:cubicBezTo>
                    <a:pt x="3936" y="544"/>
                    <a:pt x="3939" y="529"/>
                    <a:pt x="3932" y="497"/>
                  </a:cubicBezTo>
                  <a:cubicBezTo>
                    <a:pt x="3925" y="477"/>
                    <a:pt x="3922" y="467"/>
                    <a:pt x="3924" y="467"/>
                  </a:cubicBezTo>
                  <a:cubicBezTo>
                    <a:pt x="3926" y="467"/>
                    <a:pt x="3933" y="477"/>
                    <a:pt x="3947" y="497"/>
                  </a:cubicBezTo>
                  <a:cubicBezTo>
                    <a:pt x="3955" y="507"/>
                    <a:pt x="3959" y="511"/>
                    <a:pt x="3963" y="511"/>
                  </a:cubicBezTo>
                  <a:cubicBezTo>
                    <a:pt x="3966" y="511"/>
                    <a:pt x="3969" y="507"/>
                    <a:pt x="3976" y="497"/>
                  </a:cubicBezTo>
                  <a:cubicBezTo>
                    <a:pt x="3976" y="486"/>
                    <a:pt x="3979" y="481"/>
                    <a:pt x="3982" y="481"/>
                  </a:cubicBezTo>
                  <a:cubicBezTo>
                    <a:pt x="3986" y="481"/>
                    <a:pt x="3990" y="486"/>
                    <a:pt x="3991" y="497"/>
                  </a:cubicBezTo>
                  <a:cubicBezTo>
                    <a:pt x="4000" y="511"/>
                    <a:pt x="4010" y="525"/>
                    <a:pt x="4016" y="525"/>
                  </a:cubicBezTo>
                  <a:cubicBezTo>
                    <a:pt x="4018" y="525"/>
                    <a:pt x="4019" y="523"/>
                    <a:pt x="4019" y="516"/>
                  </a:cubicBezTo>
                  <a:cubicBezTo>
                    <a:pt x="4019" y="516"/>
                    <a:pt x="4032" y="516"/>
                    <a:pt x="4048" y="538"/>
                  </a:cubicBezTo>
                  <a:cubicBezTo>
                    <a:pt x="4051" y="544"/>
                    <a:pt x="4055" y="546"/>
                    <a:pt x="4059" y="546"/>
                  </a:cubicBezTo>
                  <a:cubicBezTo>
                    <a:pt x="4069" y="546"/>
                    <a:pt x="4079" y="532"/>
                    <a:pt x="4088" y="516"/>
                  </a:cubicBezTo>
                  <a:cubicBezTo>
                    <a:pt x="4110" y="496"/>
                    <a:pt x="4124" y="486"/>
                    <a:pt x="4131" y="486"/>
                  </a:cubicBezTo>
                  <a:cubicBezTo>
                    <a:pt x="4138" y="486"/>
                    <a:pt x="4138" y="496"/>
                    <a:pt x="4132" y="516"/>
                  </a:cubicBezTo>
                  <a:cubicBezTo>
                    <a:pt x="4127" y="532"/>
                    <a:pt x="4135" y="539"/>
                    <a:pt x="4146" y="539"/>
                  </a:cubicBezTo>
                  <a:cubicBezTo>
                    <a:pt x="4164" y="539"/>
                    <a:pt x="4193" y="521"/>
                    <a:pt x="4201" y="494"/>
                  </a:cubicBezTo>
                  <a:cubicBezTo>
                    <a:pt x="4210" y="470"/>
                    <a:pt x="4214" y="460"/>
                    <a:pt x="4216" y="460"/>
                  </a:cubicBezTo>
                  <a:cubicBezTo>
                    <a:pt x="4217" y="460"/>
                    <a:pt x="4217" y="465"/>
                    <a:pt x="4217" y="472"/>
                  </a:cubicBezTo>
                  <a:cubicBezTo>
                    <a:pt x="4217" y="494"/>
                    <a:pt x="4229" y="494"/>
                    <a:pt x="4229" y="494"/>
                  </a:cubicBezTo>
                  <a:cubicBezTo>
                    <a:pt x="4245" y="494"/>
                    <a:pt x="4258" y="494"/>
                    <a:pt x="4261" y="516"/>
                  </a:cubicBezTo>
                  <a:cubicBezTo>
                    <a:pt x="4276" y="513"/>
                    <a:pt x="4289" y="504"/>
                    <a:pt x="4301" y="494"/>
                  </a:cubicBezTo>
                  <a:cubicBezTo>
                    <a:pt x="4312" y="478"/>
                    <a:pt x="4326" y="472"/>
                    <a:pt x="4339" y="472"/>
                  </a:cubicBezTo>
                  <a:cubicBezTo>
                    <a:pt x="4359" y="472"/>
                    <a:pt x="4378" y="488"/>
                    <a:pt x="4386" y="513"/>
                  </a:cubicBezTo>
                  <a:lnTo>
                    <a:pt x="4414" y="494"/>
                  </a:lnTo>
                  <a:cubicBezTo>
                    <a:pt x="4424" y="467"/>
                    <a:pt x="4432" y="450"/>
                    <a:pt x="4437" y="450"/>
                  </a:cubicBezTo>
                  <a:cubicBezTo>
                    <a:pt x="4441" y="450"/>
                    <a:pt x="4442" y="457"/>
                    <a:pt x="4442" y="472"/>
                  </a:cubicBezTo>
                  <a:cubicBezTo>
                    <a:pt x="4442" y="481"/>
                    <a:pt x="4442" y="489"/>
                    <a:pt x="4442" y="494"/>
                  </a:cubicBezTo>
                  <a:cubicBezTo>
                    <a:pt x="4449" y="477"/>
                    <a:pt x="4461" y="470"/>
                    <a:pt x="4473" y="470"/>
                  </a:cubicBezTo>
                  <a:cubicBezTo>
                    <a:pt x="4493" y="470"/>
                    <a:pt x="4515" y="488"/>
                    <a:pt x="4515" y="513"/>
                  </a:cubicBezTo>
                  <a:cubicBezTo>
                    <a:pt x="4515" y="535"/>
                    <a:pt x="4515" y="535"/>
                    <a:pt x="4527" y="535"/>
                  </a:cubicBezTo>
                  <a:lnTo>
                    <a:pt x="4527" y="513"/>
                  </a:lnTo>
                  <a:cubicBezTo>
                    <a:pt x="4527" y="491"/>
                    <a:pt x="4527" y="472"/>
                    <a:pt x="4543" y="472"/>
                  </a:cubicBezTo>
                  <a:cubicBezTo>
                    <a:pt x="4555" y="472"/>
                    <a:pt x="4571" y="472"/>
                    <a:pt x="4571" y="491"/>
                  </a:cubicBezTo>
                  <a:cubicBezTo>
                    <a:pt x="4580" y="507"/>
                    <a:pt x="4590" y="522"/>
                    <a:pt x="4596" y="522"/>
                  </a:cubicBezTo>
                  <a:cubicBezTo>
                    <a:pt x="4598" y="522"/>
                    <a:pt x="4599" y="519"/>
                    <a:pt x="4599" y="513"/>
                  </a:cubicBezTo>
                  <a:cubicBezTo>
                    <a:pt x="4599" y="513"/>
                    <a:pt x="4615" y="513"/>
                    <a:pt x="4627" y="535"/>
                  </a:cubicBezTo>
                  <a:lnTo>
                    <a:pt x="4684" y="535"/>
                  </a:lnTo>
                  <a:cubicBezTo>
                    <a:pt x="4692" y="524"/>
                    <a:pt x="4703" y="519"/>
                    <a:pt x="4712" y="519"/>
                  </a:cubicBezTo>
                  <a:cubicBezTo>
                    <a:pt x="4721" y="519"/>
                    <a:pt x="4728" y="524"/>
                    <a:pt x="4728" y="535"/>
                  </a:cubicBezTo>
                  <a:cubicBezTo>
                    <a:pt x="4743" y="535"/>
                    <a:pt x="4759" y="529"/>
                    <a:pt x="4768" y="516"/>
                  </a:cubicBezTo>
                  <a:cubicBezTo>
                    <a:pt x="4797" y="516"/>
                    <a:pt x="4812" y="516"/>
                    <a:pt x="4812" y="535"/>
                  </a:cubicBezTo>
                  <a:cubicBezTo>
                    <a:pt x="4812" y="546"/>
                    <a:pt x="4812" y="551"/>
                    <a:pt x="4814" y="551"/>
                  </a:cubicBezTo>
                  <a:cubicBezTo>
                    <a:pt x="4815" y="551"/>
                    <a:pt x="4819" y="546"/>
                    <a:pt x="4825" y="535"/>
                  </a:cubicBezTo>
                  <a:cubicBezTo>
                    <a:pt x="4825" y="516"/>
                    <a:pt x="4840" y="516"/>
                    <a:pt x="4853" y="516"/>
                  </a:cubicBezTo>
                  <a:lnTo>
                    <a:pt x="4881" y="516"/>
                  </a:lnTo>
                  <a:cubicBezTo>
                    <a:pt x="4881" y="494"/>
                    <a:pt x="4881" y="494"/>
                    <a:pt x="4897" y="494"/>
                  </a:cubicBezTo>
                  <a:cubicBezTo>
                    <a:pt x="4909" y="494"/>
                    <a:pt x="4953" y="516"/>
                    <a:pt x="4969" y="516"/>
                  </a:cubicBezTo>
                  <a:cubicBezTo>
                    <a:pt x="5010" y="516"/>
                    <a:pt x="5010" y="516"/>
                    <a:pt x="4997" y="494"/>
                  </a:cubicBezTo>
                  <a:cubicBezTo>
                    <a:pt x="4987" y="494"/>
                    <a:pt x="4983" y="486"/>
                    <a:pt x="4990" y="486"/>
                  </a:cubicBezTo>
                  <a:cubicBezTo>
                    <a:pt x="4994" y="486"/>
                    <a:pt x="5000" y="488"/>
                    <a:pt x="5010" y="494"/>
                  </a:cubicBezTo>
                  <a:cubicBezTo>
                    <a:pt x="5041" y="507"/>
                    <a:pt x="5075" y="513"/>
                    <a:pt x="5110" y="516"/>
                  </a:cubicBezTo>
                  <a:cubicBezTo>
                    <a:pt x="5166" y="516"/>
                    <a:pt x="5166" y="516"/>
                    <a:pt x="5166" y="497"/>
                  </a:cubicBezTo>
                  <a:cubicBezTo>
                    <a:pt x="5159" y="475"/>
                    <a:pt x="5159" y="464"/>
                    <a:pt x="5162" y="464"/>
                  </a:cubicBezTo>
                  <a:cubicBezTo>
                    <a:pt x="5166" y="464"/>
                    <a:pt x="5173" y="475"/>
                    <a:pt x="5179" y="497"/>
                  </a:cubicBezTo>
                  <a:cubicBezTo>
                    <a:pt x="5195" y="521"/>
                    <a:pt x="5207" y="531"/>
                    <a:pt x="5215" y="531"/>
                  </a:cubicBezTo>
                  <a:cubicBezTo>
                    <a:pt x="5220" y="531"/>
                    <a:pt x="5223" y="525"/>
                    <a:pt x="5223" y="516"/>
                  </a:cubicBezTo>
                  <a:cubicBezTo>
                    <a:pt x="5238" y="497"/>
                    <a:pt x="5238" y="497"/>
                    <a:pt x="5251" y="497"/>
                  </a:cubicBezTo>
                  <a:cubicBezTo>
                    <a:pt x="5251" y="507"/>
                    <a:pt x="5254" y="511"/>
                    <a:pt x="5261" y="511"/>
                  </a:cubicBezTo>
                  <a:cubicBezTo>
                    <a:pt x="5268" y="511"/>
                    <a:pt x="5279" y="507"/>
                    <a:pt x="5295" y="497"/>
                  </a:cubicBezTo>
                  <a:cubicBezTo>
                    <a:pt x="5307" y="497"/>
                    <a:pt x="5307" y="497"/>
                    <a:pt x="5307" y="519"/>
                  </a:cubicBezTo>
                  <a:lnTo>
                    <a:pt x="5336" y="519"/>
                  </a:lnTo>
                  <a:cubicBezTo>
                    <a:pt x="5347" y="503"/>
                    <a:pt x="5368" y="497"/>
                    <a:pt x="5390" y="497"/>
                  </a:cubicBezTo>
                  <a:cubicBezTo>
                    <a:pt x="5421" y="497"/>
                    <a:pt x="5455" y="509"/>
                    <a:pt x="5464" y="522"/>
                  </a:cubicBezTo>
                  <a:cubicBezTo>
                    <a:pt x="5464" y="522"/>
                    <a:pt x="5477" y="522"/>
                    <a:pt x="5492" y="501"/>
                  </a:cubicBezTo>
                  <a:cubicBezTo>
                    <a:pt x="5500" y="481"/>
                    <a:pt x="5507" y="470"/>
                    <a:pt x="5512" y="470"/>
                  </a:cubicBezTo>
                  <a:cubicBezTo>
                    <a:pt x="5517" y="470"/>
                    <a:pt x="5520" y="481"/>
                    <a:pt x="5520" y="504"/>
                  </a:cubicBezTo>
                  <a:cubicBezTo>
                    <a:pt x="5520" y="524"/>
                    <a:pt x="5520" y="534"/>
                    <a:pt x="5522" y="534"/>
                  </a:cubicBezTo>
                  <a:cubicBezTo>
                    <a:pt x="5524" y="534"/>
                    <a:pt x="5527" y="524"/>
                    <a:pt x="5533" y="504"/>
                  </a:cubicBezTo>
                  <a:cubicBezTo>
                    <a:pt x="5539" y="495"/>
                    <a:pt x="5554" y="490"/>
                    <a:pt x="5569" y="490"/>
                  </a:cubicBezTo>
                  <a:cubicBezTo>
                    <a:pt x="5592" y="490"/>
                    <a:pt x="5615" y="501"/>
                    <a:pt x="5605" y="526"/>
                  </a:cubicBezTo>
                  <a:cubicBezTo>
                    <a:pt x="5605" y="544"/>
                    <a:pt x="5605" y="566"/>
                    <a:pt x="5605" y="566"/>
                  </a:cubicBezTo>
                  <a:cubicBezTo>
                    <a:pt x="5615" y="549"/>
                    <a:pt x="5626" y="547"/>
                    <a:pt x="5631" y="547"/>
                  </a:cubicBezTo>
                  <a:cubicBezTo>
                    <a:pt x="5633" y="547"/>
                    <a:pt x="5633" y="548"/>
                    <a:pt x="5633" y="548"/>
                  </a:cubicBezTo>
                  <a:cubicBezTo>
                    <a:pt x="5633" y="526"/>
                    <a:pt x="5649" y="526"/>
                    <a:pt x="5690" y="526"/>
                  </a:cubicBezTo>
                  <a:cubicBezTo>
                    <a:pt x="5692" y="526"/>
                    <a:pt x="5694" y="526"/>
                    <a:pt x="5696" y="526"/>
                  </a:cubicBezTo>
                  <a:cubicBezTo>
                    <a:pt x="5725" y="526"/>
                    <a:pt x="5776" y="507"/>
                    <a:pt x="5803" y="507"/>
                  </a:cubicBezTo>
                  <a:cubicBezTo>
                    <a:pt x="5831" y="510"/>
                    <a:pt x="5875" y="510"/>
                    <a:pt x="5887" y="532"/>
                  </a:cubicBezTo>
                  <a:cubicBezTo>
                    <a:pt x="5909" y="532"/>
                    <a:pt x="5928" y="526"/>
                    <a:pt x="5947" y="510"/>
                  </a:cubicBezTo>
                  <a:cubicBezTo>
                    <a:pt x="5953" y="501"/>
                    <a:pt x="5962" y="496"/>
                    <a:pt x="5971" y="496"/>
                  </a:cubicBezTo>
                  <a:cubicBezTo>
                    <a:pt x="5980" y="496"/>
                    <a:pt x="5987" y="502"/>
                    <a:pt x="5987" y="513"/>
                  </a:cubicBezTo>
                  <a:lnTo>
                    <a:pt x="6003" y="513"/>
                  </a:lnTo>
                  <a:cubicBezTo>
                    <a:pt x="6012" y="501"/>
                    <a:pt x="6028" y="494"/>
                    <a:pt x="6044" y="494"/>
                  </a:cubicBezTo>
                  <a:cubicBezTo>
                    <a:pt x="6044" y="508"/>
                    <a:pt x="6052" y="523"/>
                    <a:pt x="6062" y="523"/>
                  </a:cubicBezTo>
                  <a:cubicBezTo>
                    <a:pt x="6065" y="523"/>
                    <a:pt x="6069" y="521"/>
                    <a:pt x="6072" y="516"/>
                  </a:cubicBezTo>
                  <a:cubicBezTo>
                    <a:pt x="6072" y="494"/>
                    <a:pt x="6088" y="494"/>
                    <a:pt x="6116" y="494"/>
                  </a:cubicBezTo>
                  <a:cubicBezTo>
                    <a:pt x="6135" y="509"/>
                    <a:pt x="6360" y="523"/>
                    <a:pt x="6500" y="523"/>
                  </a:cubicBezTo>
                  <a:cubicBezTo>
                    <a:pt x="6565" y="523"/>
                    <a:pt x="6611" y="520"/>
                    <a:pt x="6611" y="513"/>
                  </a:cubicBezTo>
                  <a:lnTo>
                    <a:pt x="6655" y="516"/>
                  </a:lnTo>
                  <a:lnTo>
                    <a:pt x="6696" y="516"/>
                  </a:lnTo>
                  <a:cubicBezTo>
                    <a:pt x="6696" y="534"/>
                    <a:pt x="6710" y="541"/>
                    <a:pt x="6730" y="541"/>
                  </a:cubicBezTo>
                  <a:cubicBezTo>
                    <a:pt x="6754" y="541"/>
                    <a:pt x="6786" y="531"/>
                    <a:pt x="6808" y="522"/>
                  </a:cubicBezTo>
                  <a:cubicBezTo>
                    <a:pt x="6816" y="509"/>
                    <a:pt x="6831" y="503"/>
                    <a:pt x="6844" y="503"/>
                  </a:cubicBezTo>
                  <a:cubicBezTo>
                    <a:pt x="6847" y="503"/>
                    <a:pt x="6850" y="503"/>
                    <a:pt x="6852" y="504"/>
                  </a:cubicBezTo>
                  <a:cubicBezTo>
                    <a:pt x="6852" y="528"/>
                    <a:pt x="6867" y="539"/>
                    <a:pt x="6886" y="539"/>
                  </a:cubicBezTo>
                  <a:cubicBezTo>
                    <a:pt x="6898" y="539"/>
                    <a:pt x="6912" y="534"/>
                    <a:pt x="6924" y="526"/>
                  </a:cubicBezTo>
                  <a:cubicBezTo>
                    <a:pt x="6932" y="506"/>
                    <a:pt x="6939" y="497"/>
                    <a:pt x="6944" y="497"/>
                  </a:cubicBezTo>
                  <a:cubicBezTo>
                    <a:pt x="6949" y="497"/>
                    <a:pt x="6953" y="508"/>
                    <a:pt x="6953" y="529"/>
                  </a:cubicBezTo>
                  <a:cubicBezTo>
                    <a:pt x="6951" y="548"/>
                    <a:pt x="6956" y="558"/>
                    <a:pt x="6966" y="558"/>
                  </a:cubicBezTo>
                  <a:cubicBezTo>
                    <a:pt x="6976" y="558"/>
                    <a:pt x="6992" y="544"/>
                    <a:pt x="7009" y="510"/>
                  </a:cubicBezTo>
                  <a:cubicBezTo>
                    <a:pt x="7017" y="501"/>
                    <a:pt x="7020" y="496"/>
                    <a:pt x="7024" y="496"/>
                  </a:cubicBezTo>
                  <a:cubicBezTo>
                    <a:pt x="7028" y="496"/>
                    <a:pt x="7031" y="502"/>
                    <a:pt x="7037" y="513"/>
                  </a:cubicBezTo>
                  <a:cubicBezTo>
                    <a:pt x="7045" y="537"/>
                    <a:pt x="7052" y="547"/>
                    <a:pt x="7058" y="547"/>
                  </a:cubicBezTo>
                  <a:cubicBezTo>
                    <a:pt x="7061" y="547"/>
                    <a:pt x="7064" y="543"/>
                    <a:pt x="7065" y="535"/>
                  </a:cubicBezTo>
                  <a:cubicBezTo>
                    <a:pt x="7073" y="515"/>
                    <a:pt x="7080" y="504"/>
                    <a:pt x="7087" y="504"/>
                  </a:cubicBezTo>
                  <a:cubicBezTo>
                    <a:pt x="7094" y="504"/>
                    <a:pt x="7100" y="515"/>
                    <a:pt x="7106" y="535"/>
                  </a:cubicBezTo>
                  <a:cubicBezTo>
                    <a:pt x="7121" y="557"/>
                    <a:pt x="7128" y="568"/>
                    <a:pt x="7133" y="568"/>
                  </a:cubicBezTo>
                  <a:cubicBezTo>
                    <a:pt x="7138" y="568"/>
                    <a:pt x="7142" y="558"/>
                    <a:pt x="7150" y="538"/>
                  </a:cubicBezTo>
                  <a:cubicBezTo>
                    <a:pt x="7158" y="519"/>
                    <a:pt x="7175" y="509"/>
                    <a:pt x="7193" y="509"/>
                  </a:cubicBezTo>
                  <a:cubicBezTo>
                    <a:pt x="7211" y="509"/>
                    <a:pt x="7230" y="520"/>
                    <a:pt x="7235" y="541"/>
                  </a:cubicBezTo>
                  <a:cubicBezTo>
                    <a:pt x="7245" y="543"/>
                    <a:pt x="7254" y="554"/>
                    <a:pt x="7259" y="554"/>
                  </a:cubicBezTo>
                  <a:cubicBezTo>
                    <a:pt x="7262" y="554"/>
                    <a:pt x="7263" y="552"/>
                    <a:pt x="7263" y="544"/>
                  </a:cubicBezTo>
                  <a:lnTo>
                    <a:pt x="7275" y="566"/>
                  </a:lnTo>
                  <a:lnTo>
                    <a:pt x="7304" y="566"/>
                  </a:lnTo>
                  <a:lnTo>
                    <a:pt x="7307" y="548"/>
                  </a:lnTo>
                  <a:cubicBezTo>
                    <a:pt x="7369" y="560"/>
                    <a:pt x="7435" y="573"/>
                    <a:pt x="7501" y="576"/>
                  </a:cubicBezTo>
                  <a:cubicBezTo>
                    <a:pt x="7571" y="580"/>
                    <a:pt x="7616" y="583"/>
                    <a:pt x="7642" y="583"/>
                  </a:cubicBezTo>
                  <a:cubicBezTo>
                    <a:pt x="7675" y="583"/>
                    <a:pt x="7680" y="578"/>
                    <a:pt x="7673" y="566"/>
                  </a:cubicBezTo>
                  <a:cubicBezTo>
                    <a:pt x="7667" y="546"/>
                    <a:pt x="7671" y="536"/>
                    <a:pt x="7678" y="536"/>
                  </a:cubicBezTo>
                  <a:cubicBezTo>
                    <a:pt x="7685" y="536"/>
                    <a:pt x="7695" y="547"/>
                    <a:pt x="7702" y="569"/>
                  </a:cubicBezTo>
                  <a:cubicBezTo>
                    <a:pt x="7717" y="569"/>
                    <a:pt x="7742" y="591"/>
                    <a:pt x="7771" y="595"/>
                  </a:cubicBezTo>
                  <a:cubicBezTo>
                    <a:pt x="7799" y="598"/>
                    <a:pt x="7827" y="598"/>
                    <a:pt x="7827" y="620"/>
                  </a:cubicBezTo>
                  <a:lnTo>
                    <a:pt x="7839" y="620"/>
                  </a:lnTo>
                  <a:cubicBezTo>
                    <a:pt x="7856" y="599"/>
                    <a:pt x="7886" y="590"/>
                    <a:pt x="7916" y="590"/>
                  </a:cubicBezTo>
                  <a:cubicBezTo>
                    <a:pt x="7946" y="590"/>
                    <a:pt x="7976" y="598"/>
                    <a:pt x="7996" y="610"/>
                  </a:cubicBezTo>
                  <a:cubicBezTo>
                    <a:pt x="8000" y="611"/>
                    <a:pt x="8005" y="611"/>
                    <a:pt x="8009" y="611"/>
                  </a:cubicBezTo>
                  <a:cubicBezTo>
                    <a:pt x="8030" y="611"/>
                    <a:pt x="8053" y="604"/>
                    <a:pt x="8068" y="591"/>
                  </a:cubicBezTo>
                  <a:cubicBezTo>
                    <a:pt x="8083" y="582"/>
                    <a:pt x="8091" y="578"/>
                    <a:pt x="8097" y="578"/>
                  </a:cubicBezTo>
                  <a:cubicBezTo>
                    <a:pt x="8103" y="578"/>
                    <a:pt x="8106" y="583"/>
                    <a:pt x="8112" y="595"/>
                  </a:cubicBezTo>
                  <a:cubicBezTo>
                    <a:pt x="8110" y="608"/>
                    <a:pt x="8141" y="623"/>
                    <a:pt x="8166" y="623"/>
                  </a:cubicBezTo>
                  <a:cubicBezTo>
                    <a:pt x="8182" y="623"/>
                    <a:pt x="8196" y="617"/>
                    <a:pt x="8197" y="601"/>
                  </a:cubicBezTo>
                  <a:lnTo>
                    <a:pt x="8209" y="623"/>
                  </a:lnTo>
                  <a:cubicBezTo>
                    <a:pt x="8213" y="630"/>
                    <a:pt x="8217" y="633"/>
                    <a:pt x="8221" y="633"/>
                  </a:cubicBezTo>
                  <a:cubicBezTo>
                    <a:pt x="8230" y="633"/>
                    <a:pt x="8237" y="619"/>
                    <a:pt x="8237" y="604"/>
                  </a:cubicBezTo>
                  <a:cubicBezTo>
                    <a:pt x="8239" y="586"/>
                    <a:pt x="8243" y="576"/>
                    <a:pt x="8248" y="576"/>
                  </a:cubicBezTo>
                  <a:cubicBezTo>
                    <a:pt x="8253" y="576"/>
                    <a:pt x="8260" y="591"/>
                    <a:pt x="8266" y="626"/>
                  </a:cubicBezTo>
                  <a:cubicBezTo>
                    <a:pt x="8264" y="652"/>
                    <a:pt x="8268" y="662"/>
                    <a:pt x="8273" y="662"/>
                  </a:cubicBezTo>
                  <a:cubicBezTo>
                    <a:pt x="8276" y="662"/>
                    <a:pt x="8278" y="657"/>
                    <a:pt x="8278" y="648"/>
                  </a:cubicBezTo>
                  <a:cubicBezTo>
                    <a:pt x="8289" y="635"/>
                    <a:pt x="8300" y="622"/>
                    <a:pt x="8309" y="622"/>
                  </a:cubicBezTo>
                  <a:cubicBezTo>
                    <a:pt x="8314" y="622"/>
                    <a:pt x="8318" y="625"/>
                    <a:pt x="8322" y="632"/>
                  </a:cubicBezTo>
                  <a:cubicBezTo>
                    <a:pt x="8338" y="632"/>
                    <a:pt x="8350" y="632"/>
                    <a:pt x="8353" y="591"/>
                  </a:cubicBezTo>
                  <a:cubicBezTo>
                    <a:pt x="8353" y="573"/>
                    <a:pt x="8369" y="573"/>
                    <a:pt x="8382" y="573"/>
                  </a:cubicBezTo>
                  <a:cubicBezTo>
                    <a:pt x="8382" y="595"/>
                    <a:pt x="8382" y="595"/>
                    <a:pt x="8366" y="613"/>
                  </a:cubicBezTo>
                  <a:lnTo>
                    <a:pt x="8394" y="616"/>
                  </a:lnTo>
                  <a:cubicBezTo>
                    <a:pt x="8416" y="623"/>
                    <a:pt x="8432" y="638"/>
                    <a:pt x="8435" y="660"/>
                  </a:cubicBezTo>
                  <a:cubicBezTo>
                    <a:pt x="8440" y="670"/>
                    <a:pt x="8446" y="676"/>
                    <a:pt x="8450" y="676"/>
                  </a:cubicBezTo>
                  <a:cubicBezTo>
                    <a:pt x="8454" y="676"/>
                    <a:pt x="8456" y="666"/>
                    <a:pt x="8451" y="642"/>
                  </a:cubicBezTo>
                  <a:cubicBezTo>
                    <a:pt x="8454" y="601"/>
                    <a:pt x="8454" y="601"/>
                    <a:pt x="8482" y="601"/>
                  </a:cubicBezTo>
                  <a:cubicBezTo>
                    <a:pt x="8494" y="604"/>
                    <a:pt x="8510" y="604"/>
                    <a:pt x="8507" y="626"/>
                  </a:cubicBezTo>
                  <a:cubicBezTo>
                    <a:pt x="8507" y="645"/>
                    <a:pt x="8507" y="645"/>
                    <a:pt x="8535" y="648"/>
                  </a:cubicBezTo>
                  <a:cubicBezTo>
                    <a:pt x="8536" y="648"/>
                    <a:pt x="8537" y="648"/>
                    <a:pt x="8538" y="648"/>
                  </a:cubicBezTo>
                  <a:cubicBezTo>
                    <a:pt x="8578" y="648"/>
                    <a:pt x="8623" y="590"/>
                    <a:pt x="8642" y="554"/>
                  </a:cubicBezTo>
                  <a:cubicBezTo>
                    <a:pt x="8643" y="532"/>
                    <a:pt x="8644" y="521"/>
                    <a:pt x="8646" y="521"/>
                  </a:cubicBezTo>
                  <a:cubicBezTo>
                    <a:pt x="8647" y="521"/>
                    <a:pt x="8650" y="532"/>
                    <a:pt x="8654" y="554"/>
                  </a:cubicBezTo>
                  <a:cubicBezTo>
                    <a:pt x="8654" y="576"/>
                    <a:pt x="8667" y="576"/>
                    <a:pt x="8682" y="576"/>
                  </a:cubicBezTo>
                  <a:cubicBezTo>
                    <a:pt x="8682" y="570"/>
                    <a:pt x="8684" y="568"/>
                    <a:pt x="8685" y="568"/>
                  </a:cubicBezTo>
                  <a:cubicBezTo>
                    <a:pt x="8688" y="568"/>
                    <a:pt x="8691" y="576"/>
                    <a:pt x="8685" y="576"/>
                  </a:cubicBezTo>
                  <a:cubicBezTo>
                    <a:pt x="8684" y="576"/>
                    <a:pt x="8683" y="576"/>
                    <a:pt x="8682" y="576"/>
                  </a:cubicBezTo>
                  <a:cubicBezTo>
                    <a:pt x="8680" y="593"/>
                    <a:pt x="8672" y="595"/>
                    <a:pt x="8661" y="595"/>
                  </a:cubicBezTo>
                  <a:cubicBezTo>
                    <a:pt x="8658" y="595"/>
                    <a:pt x="8655" y="595"/>
                    <a:pt x="8651" y="595"/>
                  </a:cubicBezTo>
                  <a:lnTo>
                    <a:pt x="8651" y="616"/>
                  </a:lnTo>
                  <a:cubicBezTo>
                    <a:pt x="8656" y="638"/>
                    <a:pt x="8663" y="649"/>
                    <a:pt x="8670" y="649"/>
                  </a:cubicBezTo>
                  <a:cubicBezTo>
                    <a:pt x="8677" y="649"/>
                    <a:pt x="8684" y="639"/>
                    <a:pt x="8692" y="620"/>
                  </a:cubicBezTo>
                  <a:cubicBezTo>
                    <a:pt x="8699" y="611"/>
                    <a:pt x="8703" y="606"/>
                    <a:pt x="8707" y="606"/>
                  </a:cubicBezTo>
                  <a:cubicBezTo>
                    <a:pt x="8710" y="606"/>
                    <a:pt x="8714" y="611"/>
                    <a:pt x="8720" y="623"/>
                  </a:cubicBezTo>
                  <a:cubicBezTo>
                    <a:pt x="8729" y="638"/>
                    <a:pt x="8738" y="654"/>
                    <a:pt x="8743" y="654"/>
                  </a:cubicBezTo>
                  <a:cubicBezTo>
                    <a:pt x="8746" y="654"/>
                    <a:pt x="8747" y="651"/>
                    <a:pt x="8748" y="645"/>
                  </a:cubicBezTo>
                  <a:cubicBezTo>
                    <a:pt x="8764" y="645"/>
                    <a:pt x="8780" y="654"/>
                    <a:pt x="8789" y="670"/>
                  </a:cubicBezTo>
                  <a:cubicBezTo>
                    <a:pt x="8795" y="670"/>
                    <a:pt x="8801" y="670"/>
                    <a:pt x="8806" y="670"/>
                  </a:cubicBezTo>
                  <a:cubicBezTo>
                    <a:pt x="8822" y="670"/>
                    <a:pt x="8830" y="668"/>
                    <a:pt x="8833" y="651"/>
                  </a:cubicBezTo>
                  <a:cubicBezTo>
                    <a:pt x="8833" y="632"/>
                    <a:pt x="8849" y="632"/>
                    <a:pt x="8861" y="632"/>
                  </a:cubicBezTo>
                  <a:cubicBezTo>
                    <a:pt x="8865" y="633"/>
                    <a:pt x="8869" y="634"/>
                    <a:pt x="8873" y="634"/>
                  </a:cubicBezTo>
                  <a:cubicBezTo>
                    <a:pt x="8883" y="634"/>
                    <a:pt x="8890" y="629"/>
                    <a:pt x="8892" y="613"/>
                  </a:cubicBezTo>
                  <a:cubicBezTo>
                    <a:pt x="8892" y="593"/>
                    <a:pt x="8911" y="575"/>
                    <a:pt x="8931" y="575"/>
                  </a:cubicBezTo>
                  <a:cubicBezTo>
                    <a:pt x="8933" y="575"/>
                    <a:pt x="8935" y="576"/>
                    <a:pt x="8936" y="576"/>
                  </a:cubicBezTo>
                  <a:cubicBezTo>
                    <a:pt x="8949" y="568"/>
                    <a:pt x="8956" y="564"/>
                    <a:pt x="8961" y="564"/>
                  </a:cubicBezTo>
                  <a:cubicBezTo>
                    <a:pt x="8969" y="564"/>
                    <a:pt x="8971" y="574"/>
                    <a:pt x="8977" y="601"/>
                  </a:cubicBezTo>
                  <a:cubicBezTo>
                    <a:pt x="8977" y="623"/>
                    <a:pt x="8990" y="623"/>
                    <a:pt x="9005" y="623"/>
                  </a:cubicBezTo>
                  <a:cubicBezTo>
                    <a:pt x="9005" y="623"/>
                    <a:pt x="9018" y="626"/>
                    <a:pt x="9030" y="648"/>
                  </a:cubicBezTo>
                  <a:cubicBezTo>
                    <a:pt x="9034" y="654"/>
                    <a:pt x="9037" y="657"/>
                    <a:pt x="9039" y="657"/>
                  </a:cubicBezTo>
                  <a:cubicBezTo>
                    <a:pt x="9044" y="657"/>
                    <a:pt x="9046" y="641"/>
                    <a:pt x="9046" y="626"/>
                  </a:cubicBezTo>
                  <a:lnTo>
                    <a:pt x="9052" y="585"/>
                  </a:lnTo>
                  <a:cubicBezTo>
                    <a:pt x="9065" y="588"/>
                    <a:pt x="9074" y="629"/>
                    <a:pt x="9074" y="651"/>
                  </a:cubicBezTo>
                  <a:cubicBezTo>
                    <a:pt x="9079" y="673"/>
                    <a:pt x="9081" y="684"/>
                    <a:pt x="9083" y="684"/>
                  </a:cubicBezTo>
                  <a:cubicBezTo>
                    <a:pt x="9084" y="684"/>
                    <a:pt x="9085" y="673"/>
                    <a:pt x="9087" y="651"/>
                  </a:cubicBezTo>
                  <a:cubicBezTo>
                    <a:pt x="9089" y="638"/>
                    <a:pt x="9097" y="624"/>
                    <a:pt x="9109" y="624"/>
                  </a:cubicBezTo>
                  <a:cubicBezTo>
                    <a:pt x="9115" y="624"/>
                    <a:pt x="9123" y="627"/>
                    <a:pt x="9131" y="635"/>
                  </a:cubicBezTo>
                  <a:cubicBezTo>
                    <a:pt x="9159" y="638"/>
                    <a:pt x="9187" y="642"/>
                    <a:pt x="9187" y="660"/>
                  </a:cubicBezTo>
                  <a:cubicBezTo>
                    <a:pt x="9189" y="667"/>
                    <a:pt x="9195" y="671"/>
                    <a:pt x="9202" y="671"/>
                  </a:cubicBezTo>
                  <a:cubicBezTo>
                    <a:pt x="9207" y="671"/>
                    <a:pt x="9212" y="669"/>
                    <a:pt x="9215" y="663"/>
                  </a:cubicBezTo>
                  <a:cubicBezTo>
                    <a:pt x="9223" y="655"/>
                    <a:pt x="9230" y="650"/>
                    <a:pt x="9239" y="650"/>
                  </a:cubicBezTo>
                  <a:cubicBezTo>
                    <a:pt x="9250" y="650"/>
                    <a:pt x="9264" y="656"/>
                    <a:pt x="9284" y="670"/>
                  </a:cubicBezTo>
                  <a:cubicBezTo>
                    <a:pt x="9320" y="696"/>
                    <a:pt x="9337" y="708"/>
                    <a:pt x="9346" y="708"/>
                  </a:cubicBezTo>
                  <a:cubicBezTo>
                    <a:pt x="9354" y="708"/>
                    <a:pt x="9355" y="697"/>
                    <a:pt x="9356" y="676"/>
                  </a:cubicBezTo>
                  <a:cubicBezTo>
                    <a:pt x="9358" y="665"/>
                    <a:pt x="9359" y="654"/>
                    <a:pt x="9361" y="654"/>
                  </a:cubicBezTo>
                  <a:cubicBezTo>
                    <a:pt x="9362" y="654"/>
                    <a:pt x="9365" y="660"/>
                    <a:pt x="9369" y="679"/>
                  </a:cubicBezTo>
                  <a:cubicBezTo>
                    <a:pt x="9373" y="686"/>
                    <a:pt x="9377" y="689"/>
                    <a:pt x="9382" y="689"/>
                  </a:cubicBezTo>
                  <a:cubicBezTo>
                    <a:pt x="9393" y="689"/>
                    <a:pt x="9407" y="676"/>
                    <a:pt x="9428" y="663"/>
                  </a:cubicBezTo>
                  <a:cubicBezTo>
                    <a:pt x="9441" y="638"/>
                    <a:pt x="9450" y="610"/>
                    <a:pt x="9450" y="582"/>
                  </a:cubicBezTo>
                  <a:cubicBezTo>
                    <a:pt x="9452" y="559"/>
                    <a:pt x="9453" y="549"/>
                    <a:pt x="9459" y="549"/>
                  </a:cubicBezTo>
                  <a:cubicBezTo>
                    <a:pt x="9463" y="549"/>
                    <a:pt x="9470" y="554"/>
                    <a:pt x="9482" y="563"/>
                  </a:cubicBezTo>
                  <a:cubicBezTo>
                    <a:pt x="9494" y="566"/>
                    <a:pt x="9507" y="588"/>
                    <a:pt x="9504" y="607"/>
                  </a:cubicBezTo>
                  <a:cubicBezTo>
                    <a:pt x="9504" y="624"/>
                    <a:pt x="9494" y="626"/>
                    <a:pt x="9490" y="626"/>
                  </a:cubicBezTo>
                  <a:cubicBezTo>
                    <a:pt x="9489" y="626"/>
                    <a:pt x="9488" y="626"/>
                    <a:pt x="9488" y="626"/>
                  </a:cubicBezTo>
                  <a:lnTo>
                    <a:pt x="9475" y="626"/>
                  </a:lnTo>
                  <a:cubicBezTo>
                    <a:pt x="9472" y="648"/>
                    <a:pt x="9472" y="667"/>
                    <a:pt x="9500" y="670"/>
                  </a:cubicBezTo>
                  <a:cubicBezTo>
                    <a:pt x="9505" y="681"/>
                    <a:pt x="9512" y="688"/>
                    <a:pt x="9518" y="688"/>
                  </a:cubicBezTo>
                  <a:cubicBezTo>
                    <a:pt x="9523" y="688"/>
                    <a:pt x="9527" y="683"/>
                    <a:pt x="9529" y="673"/>
                  </a:cubicBezTo>
                  <a:cubicBezTo>
                    <a:pt x="9538" y="695"/>
                    <a:pt x="9566" y="698"/>
                    <a:pt x="9594" y="701"/>
                  </a:cubicBezTo>
                  <a:cubicBezTo>
                    <a:pt x="9623" y="704"/>
                    <a:pt x="9667" y="707"/>
                    <a:pt x="9679" y="729"/>
                  </a:cubicBezTo>
                  <a:cubicBezTo>
                    <a:pt x="9687" y="730"/>
                    <a:pt x="9694" y="731"/>
                    <a:pt x="9700" y="731"/>
                  </a:cubicBezTo>
                  <a:cubicBezTo>
                    <a:pt x="9714" y="731"/>
                    <a:pt x="9721" y="727"/>
                    <a:pt x="9723" y="714"/>
                  </a:cubicBezTo>
                  <a:cubicBezTo>
                    <a:pt x="9725" y="688"/>
                    <a:pt x="9731" y="679"/>
                    <a:pt x="9735" y="679"/>
                  </a:cubicBezTo>
                  <a:cubicBezTo>
                    <a:pt x="9738" y="679"/>
                    <a:pt x="9740" y="684"/>
                    <a:pt x="9739" y="692"/>
                  </a:cubicBezTo>
                  <a:cubicBezTo>
                    <a:pt x="9745" y="723"/>
                    <a:pt x="9839" y="752"/>
                    <a:pt x="9899" y="752"/>
                  </a:cubicBezTo>
                  <a:cubicBezTo>
                    <a:pt x="9924" y="752"/>
                    <a:pt x="9943" y="747"/>
                    <a:pt x="9949" y="736"/>
                  </a:cubicBezTo>
                  <a:lnTo>
                    <a:pt x="9977" y="739"/>
                  </a:lnTo>
                  <a:cubicBezTo>
                    <a:pt x="9993" y="755"/>
                    <a:pt x="10033" y="764"/>
                    <a:pt x="10064" y="764"/>
                  </a:cubicBezTo>
                  <a:cubicBezTo>
                    <a:pt x="10082" y="764"/>
                    <a:pt x="10096" y="761"/>
                    <a:pt x="10102" y="754"/>
                  </a:cubicBezTo>
                  <a:lnTo>
                    <a:pt x="10146" y="757"/>
                  </a:lnTo>
                  <a:cubicBezTo>
                    <a:pt x="10159" y="771"/>
                    <a:pt x="10170" y="777"/>
                    <a:pt x="10180" y="777"/>
                  </a:cubicBezTo>
                  <a:cubicBezTo>
                    <a:pt x="10188" y="777"/>
                    <a:pt x="10195" y="772"/>
                    <a:pt x="10202" y="764"/>
                  </a:cubicBezTo>
                  <a:cubicBezTo>
                    <a:pt x="10213" y="751"/>
                    <a:pt x="10218" y="736"/>
                    <a:pt x="10219" y="736"/>
                  </a:cubicBezTo>
                  <a:lnTo>
                    <a:pt x="10219" y="736"/>
                  </a:lnTo>
                  <a:cubicBezTo>
                    <a:pt x="10219" y="736"/>
                    <a:pt x="10219" y="738"/>
                    <a:pt x="10218" y="745"/>
                  </a:cubicBezTo>
                  <a:cubicBezTo>
                    <a:pt x="10215" y="767"/>
                    <a:pt x="10243" y="770"/>
                    <a:pt x="10300" y="776"/>
                  </a:cubicBezTo>
                  <a:cubicBezTo>
                    <a:pt x="10318" y="778"/>
                    <a:pt x="10331" y="780"/>
                    <a:pt x="10339" y="780"/>
                  </a:cubicBezTo>
                  <a:cubicBezTo>
                    <a:pt x="10355" y="780"/>
                    <a:pt x="10352" y="774"/>
                    <a:pt x="10343" y="757"/>
                  </a:cubicBezTo>
                  <a:cubicBezTo>
                    <a:pt x="10357" y="755"/>
                    <a:pt x="10367" y="753"/>
                    <a:pt x="10375" y="753"/>
                  </a:cubicBezTo>
                  <a:cubicBezTo>
                    <a:pt x="10402" y="753"/>
                    <a:pt x="10400" y="769"/>
                    <a:pt x="10400" y="786"/>
                  </a:cubicBezTo>
                  <a:cubicBezTo>
                    <a:pt x="10391" y="805"/>
                    <a:pt x="10392" y="815"/>
                    <a:pt x="10398" y="815"/>
                  </a:cubicBezTo>
                  <a:cubicBezTo>
                    <a:pt x="10405" y="815"/>
                    <a:pt x="10418" y="801"/>
                    <a:pt x="10428" y="767"/>
                  </a:cubicBezTo>
                  <a:cubicBezTo>
                    <a:pt x="10438" y="746"/>
                    <a:pt x="10452" y="738"/>
                    <a:pt x="10462" y="738"/>
                  </a:cubicBezTo>
                  <a:cubicBezTo>
                    <a:pt x="10469" y="738"/>
                    <a:pt x="10475" y="743"/>
                    <a:pt x="10475" y="751"/>
                  </a:cubicBezTo>
                  <a:cubicBezTo>
                    <a:pt x="10473" y="768"/>
                    <a:pt x="10463" y="770"/>
                    <a:pt x="10452" y="770"/>
                  </a:cubicBezTo>
                  <a:cubicBezTo>
                    <a:pt x="10449" y="770"/>
                    <a:pt x="10446" y="770"/>
                    <a:pt x="10444" y="770"/>
                  </a:cubicBezTo>
                  <a:lnTo>
                    <a:pt x="10441" y="811"/>
                  </a:lnTo>
                  <a:cubicBezTo>
                    <a:pt x="10444" y="812"/>
                    <a:pt x="10447" y="812"/>
                    <a:pt x="10449" y="812"/>
                  </a:cubicBezTo>
                  <a:cubicBezTo>
                    <a:pt x="10454" y="812"/>
                    <a:pt x="10458" y="808"/>
                    <a:pt x="10469" y="795"/>
                  </a:cubicBezTo>
                  <a:cubicBezTo>
                    <a:pt x="10469" y="795"/>
                    <a:pt x="10484" y="795"/>
                    <a:pt x="10500" y="776"/>
                  </a:cubicBezTo>
                  <a:cubicBezTo>
                    <a:pt x="10516" y="761"/>
                    <a:pt x="10519" y="732"/>
                    <a:pt x="10506" y="714"/>
                  </a:cubicBezTo>
                  <a:cubicBezTo>
                    <a:pt x="10497" y="698"/>
                    <a:pt x="10503" y="693"/>
                    <a:pt x="10512" y="693"/>
                  </a:cubicBezTo>
                  <a:cubicBezTo>
                    <a:pt x="10515" y="693"/>
                    <a:pt x="10519" y="694"/>
                    <a:pt x="10522" y="695"/>
                  </a:cubicBezTo>
                  <a:cubicBezTo>
                    <a:pt x="10550" y="720"/>
                    <a:pt x="10547" y="739"/>
                    <a:pt x="10531" y="757"/>
                  </a:cubicBezTo>
                  <a:cubicBezTo>
                    <a:pt x="10516" y="757"/>
                    <a:pt x="10513" y="776"/>
                    <a:pt x="10513" y="798"/>
                  </a:cubicBezTo>
                  <a:cubicBezTo>
                    <a:pt x="10512" y="803"/>
                    <a:pt x="10515" y="805"/>
                    <a:pt x="10520" y="805"/>
                  </a:cubicBezTo>
                  <a:cubicBezTo>
                    <a:pt x="10539" y="805"/>
                    <a:pt x="10589" y="777"/>
                    <a:pt x="10604" y="745"/>
                  </a:cubicBezTo>
                  <a:cubicBezTo>
                    <a:pt x="10605" y="737"/>
                    <a:pt x="10606" y="733"/>
                    <a:pt x="10606" y="733"/>
                  </a:cubicBezTo>
                  <a:lnTo>
                    <a:pt x="10606" y="733"/>
                  </a:lnTo>
                  <a:cubicBezTo>
                    <a:pt x="10606" y="733"/>
                    <a:pt x="10604" y="743"/>
                    <a:pt x="10600" y="767"/>
                  </a:cubicBezTo>
                  <a:cubicBezTo>
                    <a:pt x="10597" y="789"/>
                    <a:pt x="10625" y="792"/>
                    <a:pt x="10654" y="795"/>
                  </a:cubicBezTo>
                  <a:cubicBezTo>
                    <a:pt x="10664" y="796"/>
                    <a:pt x="10672" y="797"/>
                    <a:pt x="10679" y="797"/>
                  </a:cubicBezTo>
                  <a:cubicBezTo>
                    <a:pt x="10691" y="797"/>
                    <a:pt x="10699" y="794"/>
                    <a:pt x="10701" y="779"/>
                  </a:cubicBezTo>
                  <a:cubicBezTo>
                    <a:pt x="10701" y="757"/>
                    <a:pt x="10704" y="739"/>
                    <a:pt x="10719" y="739"/>
                  </a:cubicBezTo>
                  <a:cubicBezTo>
                    <a:pt x="10704" y="739"/>
                    <a:pt x="10707" y="717"/>
                    <a:pt x="10710" y="698"/>
                  </a:cubicBezTo>
                  <a:lnTo>
                    <a:pt x="10710" y="698"/>
                  </a:lnTo>
                  <a:cubicBezTo>
                    <a:pt x="10723" y="710"/>
                    <a:pt x="10735" y="726"/>
                    <a:pt x="10748" y="745"/>
                  </a:cubicBezTo>
                  <a:cubicBezTo>
                    <a:pt x="10763" y="786"/>
                    <a:pt x="10804" y="817"/>
                    <a:pt x="10851" y="820"/>
                  </a:cubicBezTo>
                  <a:cubicBezTo>
                    <a:pt x="10879" y="823"/>
                    <a:pt x="10923" y="830"/>
                    <a:pt x="10933" y="852"/>
                  </a:cubicBezTo>
                  <a:cubicBezTo>
                    <a:pt x="10943" y="853"/>
                    <a:pt x="10951" y="854"/>
                    <a:pt x="10958" y="854"/>
                  </a:cubicBezTo>
                  <a:cubicBezTo>
                    <a:pt x="10970" y="854"/>
                    <a:pt x="10978" y="850"/>
                    <a:pt x="10980" y="836"/>
                  </a:cubicBezTo>
                  <a:lnTo>
                    <a:pt x="11008" y="839"/>
                  </a:lnTo>
                  <a:cubicBezTo>
                    <a:pt x="11013" y="851"/>
                    <a:pt x="11024" y="858"/>
                    <a:pt x="11033" y="858"/>
                  </a:cubicBezTo>
                  <a:cubicBezTo>
                    <a:pt x="11041" y="858"/>
                    <a:pt x="11047" y="854"/>
                    <a:pt x="11049" y="845"/>
                  </a:cubicBezTo>
                  <a:cubicBezTo>
                    <a:pt x="11053" y="840"/>
                    <a:pt x="11058" y="838"/>
                    <a:pt x="11062" y="838"/>
                  </a:cubicBezTo>
                  <a:cubicBezTo>
                    <a:pt x="11072" y="838"/>
                    <a:pt x="11080" y="848"/>
                    <a:pt x="11089" y="848"/>
                  </a:cubicBezTo>
                  <a:cubicBezTo>
                    <a:pt x="11101" y="870"/>
                    <a:pt x="11107" y="882"/>
                    <a:pt x="11110" y="882"/>
                  </a:cubicBezTo>
                  <a:cubicBezTo>
                    <a:pt x="11113" y="882"/>
                    <a:pt x="11111" y="865"/>
                    <a:pt x="11108" y="830"/>
                  </a:cubicBezTo>
                  <a:cubicBezTo>
                    <a:pt x="11105" y="808"/>
                    <a:pt x="11092" y="792"/>
                    <a:pt x="11070" y="786"/>
                  </a:cubicBezTo>
                  <a:lnTo>
                    <a:pt x="11027" y="779"/>
                  </a:lnTo>
                  <a:lnTo>
                    <a:pt x="11074" y="764"/>
                  </a:lnTo>
                  <a:cubicBezTo>
                    <a:pt x="11096" y="764"/>
                    <a:pt x="11114" y="748"/>
                    <a:pt x="11121" y="726"/>
                  </a:cubicBezTo>
                  <a:cubicBezTo>
                    <a:pt x="11121" y="726"/>
                    <a:pt x="11124" y="707"/>
                    <a:pt x="11136" y="707"/>
                  </a:cubicBezTo>
                  <a:cubicBezTo>
                    <a:pt x="11136" y="707"/>
                    <a:pt x="11133" y="729"/>
                    <a:pt x="11130" y="751"/>
                  </a:cubicBezTo>
                  <a:cubicBezTo>
                    <a:pt x="11117" y="767"/>
                    <a:pt x="11111" y="789"/>
                    <a:pt x="11111" y="811"/>
                  </a:cubicBezTo>
                  <a:cubicBezTo>
                    <a:pt x="11115" y="839"/>
                    <a:pt x="11134" y="860"/>
                    <a:pt x="11148" y="860"/>
                  </a:cubicBezTo>
                  <a:cubicBezTo>
                    <a:pt x="11156" y="860"/>
                    <a:pt x="11162" y="853"/>
                    <a:pt x="11164" y="839"/>
                  </a:cubicBezTo>
                  <a:cubicBezTo>
                    <a:pt x="11177" y="839"/>
                    <a:pt x="11177" y="839"/>
                    <a:pt x="11190" y="861"/>
                  </a:cubicBezTo>
                  <a:cubicBezTo>
                    <a:pt x="11188" y="871"/>
                    <a:pt x="11190" y="877"/>
                    <a:pt x="11194" y="877"/>
                  </a:cubicBezTo>
                  <a:cubicBezTo>
                    <a:pt x="11200" y="877"/>
                    <a:pt x="11209" y="868"/>
                    <a:pt x="11221" y="845"/>
                  </a:cubicBezTo>
                  <a:cubicBezTo>
                    <a:pt x="11230" y="826"/>
                    <a:pt x="11237" y="817"/>
                    <a:pt x="11244" y="817"/>
                  </a:cubicBezTo>
                  <a:cubicBezTo>
                    <a:pt x="11251" y="817"/>
                    <a:pt x="11257" y="828"/>
                    <a:pt x="11262" y="852"/>
                  </a:cubicBezTo>
                  <a:cubicBezTo>
                    <a:pt x="11276" y="880"/>
                    <a:pt x="11305" y="894"/>
                    <a:pt x="11325" y="894"/>
                  </a:cubicBezTo>
                  <a:cubicBezTo>
                    <a:pt x="11335" y="894"/>
                    <a:pt x="11342" y="890"/>
                    <a:pt x="11343" y="883"/>
                  </a:cubicBezTo>
                  <a:cubicBezTo>
                    <a:pt x="11343" y="863"/>
                    <a:pt x="11358" y="851"/>
                    <a:pt x="11373" y="851"/>
                  </a:cubicBezTo>
                  <a:cubicBezTo>
                    <a:pt x="11385" y="851"/>
                    <a:pt x="11396" y="857"/>
                    <a:pt x="11403" y="870"/>
                  </a:cubicBezTo>
                  <a:cubicBezTo>
                    <a:pt x="11410" y="883"/>
                    <a:pt x="11417" y="889"/>
                    <a:pt x="11424" y="889"/>
                  </a:cubicBezTo>
                  <a:cubicBezTo>
                    <a:pt x="11430" y="889"/>
                    <a:pt x="11436" y="885"/>
                    <a:pt x="11443" y="877"/>
                  </a:cubicBezTo>
                  <a:lnTo>
                    <a:pt x="11443" y="877"/>
                  </a:lnTo>
                  <a:cubicBezTo>
                    <a:pt x="11441" y="891"/>
                    <a:pt x="11447" y="908"/>
                    <a:pt x="11457" y="908"/>
                  </a:cubicBezTo>
                  <a:cubicBezTo>
                    <a:pt x="11461" y="908"/>
                    <a:pt x="11465" y="906"/>
                    <a:pt x="11468" y="902"/>
                  </a:cubicBezTo>
                  <a:cubicBezTo>
                    <a:pt x="11468" y="902"/>
                    <a:pt x="11484" y="902"/>
                    <a:pt x="11472" y="880"/>
                  </a:cubicBezTo>
                  <a:lnTo>
                    <a:pt x="11506" y="842"/>
                  </a:lnTo>
                  <a:cubicBezTo>
                    <a:pt x="11494" y="839"/>
                    <a:pt x="11494" y="820"/>
                    <a:pt x="11497" y="798"/>
                  </a:cubicBezTo>
                  <a:cubicBezTo>
                    <a:pt x="11497" y="794"/>
                    <a:pt x="11500" y="793"/>
                    <a:pt x="11504" y="793"/>
                  </a:cubicBezTo>
                  <a:cubicBezTo>
                    <a:pt x="11520" y="793"/>
                    <a:pt x="11558" y="821"/>
                    <a:pt x="11575" y="873"/>
                  </a:cubicBezTo>
                  <a:lnTo>
                    <a:pt x="11597" y="917"/>
                  </a:lnTo>
                  <a:lnTo>
                    <a:pt x="11603" y="877"/>
                  </a:lnTo>
                  <a:cubicBezTo>
                    <a:pt x="11616" y="880"/>
                    <a:pt x="11628" y="880"/>
                    <a:pt x="11628" y="902"/>
                  </a:cubicBezTo>
                  <a:cubicBezTo>
                    <a:pt x="11625" y="920"/>
                    <a:pt x="11625" y="920"/>
                    <a:pt x="11638" y="924"/>
                  </a:cubicBezTo>
                  <a:cubicBezTo>
                    <a:pt x="11638" y="924"/>
                    <a:pt x="11638" y="924"/>
                    <a:pt x="11640" y="924"/>
                  </a:cubicBezTo>
                  <a:cubicBezTo>
                    <a:pt x="11644" y="924"/>
                    <a:pt x="11654" y="922"/>
                    <a:pt x="11656" y="905"/>
                  </a:cubicBezTo>
                  <a:cubicBezTo>
                    <a:pt x="11658" y="881"/>
                    <a:pt x="11659" y="871"/>
                    <a:pt x="11662" y="871"/>
                  </a:cubicBezTo>
                  <a:cubicBezTo>
                    <a:pt x="11664" y="871"/>
                    <a:pt x="11667" y="877"/>
                    <a:pt x="11672" y="886"/>
                  </a:cubicBezTo>
                  <a:cubicBezTo>
                    <a:pt x="11677" y="909"/>
                    <a:pt x="11683" y="921"/>
                    <a:pt x="11690" y="921"/>
                  </a:cubicBezTo>
                  <a:cubicBezTo>
                    <a:pt x="11697" y="921"/>
                    <a:pt x="11704" y="911"/>
                    <a:pt x="11713" y="892"/>
                  </a:cubicBezTo>
                  <a:cubicBezTo>
                    <a:pt x="11716" y="872"/>
                    <a:pt x="11718" y="862"/>
                    <a:pt x="11719" y="862"/>
                  </a:cubicBezTo>
                  <a:cubicBezTo>
                    <a:pt x="11721" y="862"/>
                    <a:pt x="11724" y="873"/>
                    <a:pt x="11729" y="895"/>
                  </a:cubicBezTo>
                  <a:cubicBezTo>
                    <a:pt x="11725" y="914"/>
                    <a:pt x="11738" y="939"/>
                    <a:pt x="11750" y="939"/>
                  </a:cubicBezTo>
                  <a:lnTo>
                    <a:pt x="11754" y="920"/>
                  </a:lnTo>
                  <a:cubicBezTo>
                    <a:pt x="11757" y="896"/>
                    <a:pt x="11763" y="886"/>
                    <a:pt x="11769" y="886"/>
                  </a:cubicBezTo>
                  <a:cubicBezTo>
                    <a:pt x="11774" y="886"/>
                    <a:pt x="11779" y="892"/>
                    <a:pt x="11785" y="902"/>
                  </a:cubicBezTo>
                  <a:cubicBezTo>
                    <a:pt x="11783" y="914"/>
                    <a:pt x="11786" y="919"/>
                    <a:pt x="11794" y="919"/>
                  </a:cubicBezTo>
                  <a:cubicBezTo>
                    <a:pt x="11801" y="919"/>
                    <a:pt x="11811" y="915"/>
                    <a:pt x="11826" y="908"/>
                  </a:cubicBezTo>
                  <a:cubicBezTo>
                    <a:pt x="11854" y="911"/>
                    <a:pt x="11870" y="914"/>
                    <a:pt x="11866" y="936"/>
                  </a:cubicBezTo>
                  <a:cubicBezTo>
                    <a:pt x="11863" y="956"/>
                    <a:pt x="11862" y="967"/>
                    <a:pt x="11863" y="967"/>
                  </a:cubicBezTo>
                  <a:cubicBezTo>
                    <a:pt x="11865" y="967"/>
                    <a:pt x="11870" y="956"/>
                    <a:pt x="11879" y="936"/>
                  </a:cubicBezTo>
                  <a:cubicBezTo>
                    <a:pt x="11888" y="927"/>
                    <a:pt x="11892" y="923"/>
                    <a:pt x="11897" y="923"/>
                  </a:cubicBezTo>
                  <a:cubicBezTo>
                    <a:pt x="11903" y="923"/>
                    <a:pt x="11909" y="929"/>
                    <a:pt x="11923" y="942"/>
                  </a:cubicBezTo>
                  <a:cubicBezTo>
                    <a:pt x="11928" y="954"/>
                    <a:pt x="11930" y="959"/>
                    <a:pt x="11934" y="959"/>
                  </a:cubicBezTo>
                  <a:cubicBezTo>
                    <a:pt x="11937" y="959"/>
                    <a:pt x="11942" y="955"/>
                    <a:pt x="11951" y="946"/>
                  </a:cubicBezTo>
                  <a:cubicBezTo>
                    <a:pt x="11954" y="905"/>
                    <a:pt x="11957" y="886"/>
                    <a:pt x="11945" y="883"/>
                  </a:cubicBezTo>
                  <a:cubicBezTo>
                    <a:pt x="11929" y="880"/>
                    <a:pt x="11929" y="880"/>
                    <a:pt x="11932" y="861"/>
                  </a:cubicBezTo>
                  <a:lnTo>
                    <a:pt x="11932" y="861"/>
                  </a:lnTo>
                  <a:lnTo>
                    <a:pt x="11960" y="864"/>
                  </a:lnTo>
                  <a:cubicBezTo>
                    <a:pt x="11966" y="865"/>
                    <a:pt x="11971" y="865"/>
                    <a:pt x="11976" y="865"/>
                  </a:cubicBezTo>
                  <a:cubicBezTo>
                    <a:pt x="11992" y="865"/>
                    <a:pt x="12008" y="861"/>
                    <a:pt x="12020" y="852"/>
                  </a:cubicBezTo>
                  <a:cubicBezTo>
                    <a:pt x="12046" y="836"/>
                    <a:pt x="12055" y="804"/>
                    <a:pt x="12038" y="804"/>
                  </a:cubicBezTo>
                  <a:cubicBezTo>
                    <a:pt x="12035" y="804"/>
                    <a:pt x="12031" y="805"/>
                    <a:pt x="12026" y="808"/>
                  </a:cubicBezTo>
                  <a:lnTo>
                    <a:pt x="12017" y="786"/>
                  </a:lnTo>
                  <a:cubicBezTo>
                    <a:pt x="12020" y="754"/>
                    <a:pt x="12014" y="737"/>
                    <a:pt x="12007" y="737"/>
                  </a:cubicBezTo>
                  <a:cubicBezTo>
                    <a:pt x="12000" y="737"/>
                    <a:pt x="11992" y="752"/>
                    <a:pt x="11989" y="783"/>
                  </a:cubicBezTo>
                  <a:cubicBezTo>
                    <a:pt x="11984" y="817"/>
                    <a:pt x="11981" y="832"/>
                    <a:pt x="11979" y="832"/>
                  </a:cubicBezTo>
                  <a:cubicBezTo>
                    <a:pt x="11976" y="832"/>
                    <a:pt x="11974" y="821"/>
                    <a:pt x="11970" y="801"/>
                  </a:cubicBezTo>
                  <a:cubicBezTo>
                    <a:pt x="11976" y="761"/>
                    <a:pt x="11960" y="757"/>
                    <a:pt x="11948" y="754"/>
                  </a:cubicBezTo>
                  <a:cubicBezTo>
                    <a:pt x="11932" y="754"/>
                    <a:pt x="11932" y="754"/>
                    <a:pt x="11935" y="732"/>
                  </a:cubicBezTo>
                  <a:cubicBezTo>
                    <a:pt x="11939" y="714"/>
                    <a:pt x="11929" y="689"/>
                    <a:pt x="11913" y="689"/>
                  </a:cubicBezTo>
                  <a:cubicBezTo>
                    <a:pt x="11910" y="688"/>
                    <a:pt x="11908" y="687"/>
                    <a:pt x="11906" y="687"/>
                  </a:cubicBezTo>
                  <a:cubicBezTo>
                    <a:pt x="11901" y="687"/>
                    <a:pt x="11900" y="691"/>
                    <a:pt x="11898" y="707"/>
                  </a:cubicBezTo>
                  <a:cubicBezTo>
                    <a:pt x="11901" y="716"/>
                    <a:pt x="11899" y="721"/>
                    <a:pt x="11895" y="721"/>
                  </a:cubicBezTo>
                  <a:cubicBezTo>
                    <a:pt x="11889" y="721"/>
                    <a:pt x="11877" y="709"/>
                    <a:pt x="11873" y="682"/>
                  </a:cubicBezTo>
                  <a:cubicBezTo>
                    <a:pt x="11867" y="673"/>
                    <a:pt x="11864" y="668"/>
                    <a:pt x="11862" y="668"/>
                  </a:cubicBezTo>
                  <a:cubicBezTo>
                    <a:pt x="11859" y="668"/>
                    <a:pt x="11858" y="678"/>
                    <a:pt x="11854" y="701"/>
                  </a:cubicBezTo>
                  <a:cubicBezTo>
                    <a:pt x="11852" y="720"/>
                    <a:pt x="11845" y="730"/>
                    <a:pt x="11837" y="730"/>
                  </a:cubicBezTo>
                  <a:cubicBezTo>
                    <a:pt x="11828" y="730"/>
                    <a:pt x="11818" y="718"/>
                    <a:pt x="11813" y="695"/>
                  </a:cubicBezTo>
                  <a:lnTo>
                    <a:pt x="11785" y="692"/>
                  </a:lnTo>
                  <a:cubicBezTo>
                    <a:pt x="11784" y="691"/>
                    <a:pt x="11783" y="691"/>
                    <a:pt x="11782" y="691"/>
                  </a:cubicBezTo>
                  <a:cubicBezTo>
                    <a:pt x="11769" y="691"/>
                    <a:pt x="11766" y="712"/>
                    <a:pt x="11766" y="729"/>
                  </a:cubicBezTo>
                  <a:cubicBezTo>
                    <a:pt x="11763" y="753"/>
                    <a:pt x="11761" y="763"/>
                    <a:pt x="11758" y="763"/>
                  </a:cubicBezTo>
                  <a:cubicBezTo>
                    <a:pt x="11756" y="763"/>
                    <a:pt x="11753" y="757"/>
                    <a:pt x="11747" y="748"/>
                  </a:cubicBezTo>
                  <a:cubicBezTo>
                    <a:pt x="11741" y="736"/>
                    <a:pt x="11738" y="720"/>
                    <a:pt x="11738" y="704"/>
                  </a:cubicBezTo>
                  <a:cubicBezTo>
                    <a:pt x="11741" y="685"/>
                    <a:pt x="11729" y="682"/>
                    <a:pt x="11713" y="679"/>
                  </a:cubicBezTo>
                  <a:cubicBezTo>
                    <a:pt x="11710" y="679"/>
                    <a:pt x="11706" y="679"/>
                    <a:pt x="11701" y="679"/>
                  </a:cubicBezTo>
                  <a:cubicBezTo>
                    <a:pt x="11688" y="679"/>
                    <a:pt x="11673" y="681"/>
                    <a:pt x="11669" y="693"/>
                  </a:cubicBezTo>
                  <a:lnTo>
                    <a:pt x="11669" y="693"/>
                  </a:lnTo>
                  <a:cubicBezTo>
                    <a:pt x="11670" y="688"/>
                    <a:pt x="11671" y="682"/>
                    <a:pt x="11672" y="676"/>
                  </a:cubicBezTo>
                  <a:cubicBezTo>
                    <a:pt x="11662" y="674"/>
                    <a:pt x="11660" y="663"/>
                    <a:pt x="11658" y="663"/>
                  </a:cubicBezTo>
                  <a:cubicBezTo>
                    <a:pt x="11658" y="663"/>
                    <a:pt x="11657" y="666"/>
                    <a:pt x="11656" y="673"/>
                  </a:cubicBezTo>
                  <a:cubicBezTo>
                    <a:pt x="11641" y="667"/>
                    <a:pt x="11628" y="657"/>
                    <a:pt x="11619" y="645"/>
                  </a:cubicBezTo>
                  <a:cubicBezTo>
                    <a:pt x="11614" y="640"/>
                    <a:pt x="11607" y="638"/>
                    <a:pt x="11601" y="638"/>
                  </a:cubicBezTo>
                  <a:cubicBezTo>
                    <a:pt x="11576" y="638"/>
                    <a:pt x="11552" y="667"/>
                    <a:pt x="11581" y="704"/>
                  </a:cubicBezTo>
                  <a:lnTo>
                    <a:pt x="11581" y="704"/>
                  </a:lnTo>
                  <a:lnTo>
                    <a:pt x="11569" y="701"/>
                  </a:lnTo>
                  <a:cubicBezTo>
                    <a:pt x="11553" y="701"/>
                    <a:pt x="11550" y="720"/>
                    <a:pt x="11550" y="720"/>
                  </a:cubicBezTo>
                  <a:cubicBezTo>
                    <a:pt x="11547" y="737"/>
                    <a:pt x="11539" y="739"/>
                    <a:pt x="11529" y="739"/>
                  </a:cubicBezTo>
                  <a:cubicBezTo>
                    <a:pt x="11525" y="739"/>
                    <a:pt x="11522" y="739"/>
                    <a:pt x="11519" y="739"/>
                  </a:cubicBezTo>
                  <a:lnTo>
                    <a:pt x="11525" y="695"/>
                  </a:lnTo>
                  <a:cubicBezTo>
                    <a:pt x="11538" y="660"/>
                    <a:pt x="11534" y="636"/>
                    <a:pt x="11525" y="636"/>
                  </a:cubicBezTo>
                  <a:cubicBezTo>
                    <a:pt x="11518" y="636"/>
                    <a:pt x="11509" y="647"/>
                    <a:pt x="11500" y="673"/>
                  </a:cubicBezTo>
                  <a:lnTo>
                    <a:pt x="11503" y="651"/>
                  </a:lnTo>
                  <a:cubicBezTo>
                    <a:pt x="11505" y="639"/>
                    <a:pt x="11501" y="634"/>
                    <a:pt x="11492" y="634"/>
                  </a:cubicBezTo>
                  <a:cubicBezTo>
                    <a:pt x="11484" y="634"/>
                    <a:pt x="11473" y="638"/>
                    <a:pt x="11459" y="645"/>
                  </a:cubicBezTo>
                  <a:cubicBezTo>
                    <a:pt x="11459" y="645"/>
                    <a:pt x="11458" y="645"/>
                    <a:pt x="11458" y="645"/>
                  </a:cubicBezTo>
                  <a:cubicBezTo>
                    <a:pt x="11445" y="645"/>
                    <a:pt x="11428" y="683"/>
                    <a:pt x="11425" y="704"/>
                  </a:cubicBezTo>
                  <a:cubicBezTo>
                    <a:pt x="11421" y="723"/>
                    <a:pt x="11406" y="723"/>
                    <a:pt x="11406" y="723"/>
                  </a:cubicBezTo>
                  <a:cubicBezTo>
                    <a:pt x="11393" y="720"/>
                    <a:pt x="11393" y="720"/>
                    <a:pt x="11396" y="698"/>
                  </a:cubicBezTo>
                  <a:cubicBezTo>
                    <a:pt x="11400" y="676"/>
                    <a:pt x="11393" y="665"/>
                    <a:pt x="11383" y="665"/>
                  </a:cubicBezTo>
                  <a:cubicBezTo>
                    <a:pt x="11375" y="665"/>
                    <a:pt x="11363" y="674"/>
                    <a:pt x="11352" y="692"/>
                  </a:cubicBezTo>
                  <a:lnTo>
                    <a:pt x="11356" y="673"/>
                  </a:lnTo>
                  <a:cubicBezTo>
                    <a:pt x="11358" y="655"/>
                    <a:pt x="11351" y="638"/>
                    <a:pt x="11311" y="638"/>
                  </a:cubicBezTo>
                  <a:cubicBezTo>
                    <a:pt x="11301" y="638"/>
                    <a:pt x="11289" y="639"/>
                    <a:pt x="11274" y="642"/>
                  </a:cubicBezTo>
                  <a:cubicBezTo>
                    <a:pt x="11218" y="632"/>
                    <a:pt x="11174" y="629"/>
                    <a:pt x="11177" y="607"/>
                  </a:cubicBezTo>
                  <a:cubicBezTo>
                    <a:pt x="11178" y="602"/>
                    <a:pt x="11175" y="600"/>
                    <a:pt x="11171" y="600"/>
                  </a:cubicBezTo>
                  <a:cubicBezTo>
                    <a:pt x="11155" y="600"/>
                    <a:pt x="11111" y="628"/>
                    <a:pt x="11086" y="660"/>
                  </a:cubicBezTo>
                  <a:cubicBezTo>
                    <a:pt x="11089" y="638"/>
                    <a:pt x="11074" y="635"/>
                    <a:pt x="11045" y="632"/>
                  </a:cubicBezTo>
                  <a:cubicBezTo>
                    <a:pt x="11005" y="629"/>
                    <a:pt x="11005" y="629"/>
                    <a:pt x="11005" y="607"/>
                  </a:cubicBezTo>
                  <a:cubicBezTo>
                    <a:pt x="11014" y="586"/>
                    <a:pt x="11019" y="576"/>
                    <a:pt x="11017" y="576"/>
                  </a:cubicBezTo>
                  <a:cubicBezTo>
                    <a:pt x="11015" y="576"/>
                    <a:pt x="11007" y="586"/>
                    <a:pt x="10992" y="604"/>
                  </a:cubicBezTo>
                  <a:cubicBezTo>
                    <a:pt x="10985" y="618"/>
                    <a:pt x="10976" y="625"/>
                    <a:pt x="10967" y="625"/>
                  </a:cubicBezTo>
                  <a:cubicBezTo>
                    <a:pt x="10950" y="625"/>
                    <a:pt x="10935" y="604"/>
                    <a:pt x="10939" y="576"/>
                  </a:cubicBezTo>
                  <a:cubicBezTo>
                    <a:pt x="10939" y="557"/>
                    <a:pt x="10926" y="554"/>
                    <a:pt x="10898" y="551"/>
                  </a:cubicBezTo>
                  <a:cubicBezTo>
                    <a:pt x="10888" y="562"/>
                    <a:pt x="10874" y="566"/>
                    <a:pt x="10857" y="566"/>
                  </a:cubicBezTo>
                  <a:cubicBezTo>
                    <a:pt x="10847" y="566"/>
                    <a:pt x="10837" y="564"/>
                    <a:pt x="10826" y="563"/>
                  </a:cubicBezTo>
                  <a:cubicBezTo>
                    <a:pt x="10814" y="561"/>
                    <a:pt x="10805" y="560"/>
                    <a:pt x="10798" y="560"/>
                  </a:cubicBezTo>
                  <a:cubicBezTo>
                    <a:pt x="10782" y="560"/>
                    <a:pt x="10781" y="568"/>
                    <a:pt x="10779" y="598"/>
                  </a:cubicBezTo>
                  <a:cubicBezTo>
                    <a:pt x="10774" y="630"/>
                    <a:pt x="10766" y="637"/>
                    <a:pt x="10751" y="637"/>
                  </a:cubicBezTo>
                  <a:cubicBezTo>
                    <a:pt x="10746" y="637"/>
                    <a:pt x="10739" y="636"/>
                    <a:pt x="10732" y="635"/>
                  </a:cubicBezTo>
                  <a:cubicBezTo>
                    <a:pt x="10716" y="632"/>
                    <a:pt x="10704" y="632"/>
                    <a:pt x="10704" y="610"/>
                  </a:cubicBezTo>
                  <a:cubicBezTo>
                    <a:pt x="10704" y="610"/>
                    <a:pt x="10694" y="588"/>
                    <a:pt x="10679" y="588"/>
                  </a:cubicBezTo>
                  <a:cubicBezTo>
                    <a:pt x="10666" y="585"/>
                    <a:pt x="10651" y="582"/>
                    <a:pt x="10654" y="563"/>
                  </a:cubicBezTo>
                  <a:cubicBezTo>
                    <a:pt x="10644" y="548"/>
                    <a:pt x="10629" y="538"/>
                    <a:pt x="10613" y="535"/>
                  </a:cubicBezTo>
                  <a:cubicBezTo>
                    <a:pt x="10585" y="532"/>
                    <a:pt x="10557" y="529"/>
                    <a:pt x="10560" y="510"/>
                  </a:cubicBezTo>
                  <a:cubicBezTo>
                    <a:pt x="10555" y="509"/>
                    <a:pt x="10552" y="508"/>
                    <a:pt x="10550" y="508"/>
                  </a:cubicBezTo>
                  <a:cubicBezTo>
                    <a:pt x="10544" y="508"/>
                    <a:pt x="10543" y="513"/>
                    <a:pt x="10541" y="529"/>
                  </a:cubicBezTo>
                  <a:cubicBezTo>
                    <a:pt x="10541" y="541"/>
                    <a:pt x="10533" y="553"/>
                    <a:pt x="10512" y="553"/>
                  </a:cubicBezTo>
                  <a:cubicBezTo>
                    <a:pt x="10501" y="553"/>
                    <a:pt x="10487" y="550"/>
                    <a:pt x="10469" y="541"/>
                  </a:cubicBezTo>
                  <a:cubicBezTo>
                    <a:pt x="10457" y="540"/>
                    <a:pt x="10442" y="538"/>
                    <a:pt x="10429" y="538"/>
                  </a:cubicBezTo>
                  <a:cubicBezTo>
                    <a:pt x="10412" y="538"/>
                    <a:pt x="10398" y="541"/>
                    <a:pt x="10397" y="554"/>
                  </a:cubicBezTo>
                  <a:cubicBezTo>
                    <a:pt x="10381" y="551"/>
                    <a:pt x="10381" y="551"/>
                    <a:pt x="10384" y="532"/>
                  </a:cubicBezTo>
                  <a:cubicBezTo>
                    <a:pt x="10387" y="510"/>
                    <a:pt x="10380" y="499"/>
                    <a:pt x="10368" y="499"/>
                  </a:cubicBezTo>
                  <a:cubicBezTo>
                    <a:pt x="10357" y="499"/>
                    <a:pt x="10342" y="508"/>
                    <a:pt x="10328" y="526"/>
                  </a:cubicBezTo>
                  <a:cubicBezTo>
                    <a:pt x="10326" y="535"/>
                    <a:pt x="10323" y="539"/>
                    <a:pt x="10318" y="539"/>
                  </a:cubicBezTo>
                  <a:cubicBezTo>
                    <a:pt x="10313" y="539"/>
                    <a:pt x="10306" y="534"/>
                    <a:pt x="10300" y="522"/>
                  </a:cubicBezTo>
                  <a:cubicBezTo>
                    <a:pt x="10300" y="522"/>
                    <a:pt x="10299" y="522"/>
                    <a:pt x="10297" y="522"/>
                  </a:cubicBezTo>
                  <a:cubicBezTo>
                    <a:pt x="10293" y="522"/>
                    <a:pt x="10280" y="524"/>
                    <a:pt x="10268" y="541"/>
                  </a:cubicBezTo>
                  <a:cubicBezTo>
                    <a:pt x="10261" y="550"/>
                    <a:pt x="10257" y="555"/>
                    <a:pt x="10252" y="555"/>
                  </a:cubicBezTo>
                  <a:cubicBezTo>
                    <a:pt x="10247" y="555"/>
                    <a:pt x="10241" y="548"/>
                    <a:pt x="10227" y="535"/>
                  </a:cubicBezTo>
                  <a:cubicBezTo>
                    <a:pt x="10227" y="513"/>
                    <a:pt x="10215" y="513"/>
                    <a:pt x="10199" y="510"/>
                  </a:cubicBezTo>
                  <a:cubicBezTo>
                    <a:pt x="10191" y="516"/>
                    <a:pt x="10170" y="518"/>
                    <a:pt x="10145" y="518"/>
                  </a:cubicBezTo>
                  <a:cubicBezTo>
                    <a:pt x="10088" y="518"/>
                    <a:pt x="10011" y="505"/>
                    <a:pt x="10002" y="488"/>
                  </a:cubicBezTo>
                  <a:cubicBezTo>
                    <a:pt x="9990" y="504"/>
                    <a:pt x="9987" y="508"/>
                    <a:pt x="9980" y="508"/>
                  </a:cubicBezTo>
                  <a:cubicBezTo>
                    <a:pt x="9978" y="508"/>
                    <a:pt x="9975" y="508"/>
                    <a:pt x="9970" y="507"/>
                  </a:cubicBezTo>
                  <a:cubicBezTo>
                    <a:pt x="9967" y="489"/>
                    <a:pt x="9962" y="482"/>
                    <a:pt x="9957" y="482"/>
                  </a:cubicBezTo>
                  <a:cubicBezTo>
                    <a:pt x="9951" y="482"/>
                    <a:pt x="9944" y="499"/>
                    <a:pt x="9942" y="526"/>
                  </a:cubicBezTo>
                  <a:lnTo>
                    <a:pt x="9955" y="526"/>
                  </a:lnTo>
                  <a:lnTo>
                    <a:pt x="9970" y="529"/>
                  </a:lnTo>
                  <a:cubicBezTo>
                    <a:pt x="9968" y="546"/>
                    <a:pt x="9959" y="555"/>
                    <a:pt x="9950" y="555"/>
                  </a:cubicBezTo>
                  <a:cubicBezTo>
                    <a:pt x="9938" y="555"/>
                    <a:pt x="9926" y="538"/>
                    <a:pt x="9930" y="504"/>
                  </a:cubicBezTo>
                  <a:cubicBezTo>
                    <a:pt x="9925" y="481"/>
                    <a:pt x="9923" y="470"/>
                    <a:pt x="9919" y="470"/>
                  </a:cubicBezTo>
                  <a:cubicBezTo>
                    <a:pt x="9915" y="470"/>
                    <a:pt x="9911" y="481"/>
                    <a:pt x="9902" y="501"/>
                  </a:cubicBezTo>
                  <a:cubicBezTo>
                    <a:pt x="9893" y="519"/>
                    <a:pt x="9885" y="528"/>
                    <a:pt x="9878" y="528"/>
                  </a:cubicBezTo>
                  <a:cubicBezTo>
                    <a:pt x="9871" y="528"/>
                    <a:pt x="9864" y="517"/>
                    <a:pt x="9858" y="494"/>
                  </a:cubicBezTo>
                  <a:cubicBezTo>
                    <a:pt x="9861" y="474"/>
                    <a:pt x="9862" y="464"/>
                    <a:pt x="9861" y="464"/>
                  </a:cubicBezTo>
                  <a:lnTo>
                    <a:pt x="9861" y="464"/>
                  </a:lnTo>
                  <a:cubicBezTo>
                    <a:pt x="9859" y="464"/>
                    <a:pt x="9855" y="474"/>
                    <a:pt x="9845" y="494"/>
                  </a:cubicBezTo>
                  <a:cubicBezTo>
                    <a:pt x="9825" y="537"/>
                    <a:pt x="9802" y="561"/>
                    <a:pt x="9788" y="561"/>
                  </a:cubicBezTo>
                  <a:cubicBezTo>
                    <a:pt x="9776" y="561"/>
                    <a:pt x="9769" y="544"/>
                    <a:pt x="9773" y="507"/>
                  </a:cubicBezTo>
                  <a:cubicBezTo>
                    <a:pt x="9776" y="466"/>
                    <a:pt x="9764" y="444"/>
                    <a:pt x="9748" y="441"/>
                  </a:cubicBezTo>
                  <a:cubicBezTo>
                    <a:pt x="9735" y="441"/>
                    <a:pt x="9732" y="460"/>
                    <a:pt x="9732" y="482"/>
                  </a:cubicBezTo>
                  <a:cubicBezTo>
                    <a:pt x="9737" y="503"/>
                    <a:pt x="9736" y="513"/>
                    <a:pt x="9731" y="513"/>
                  </a:cubicBezTo>
                  <a:cubicBezTo>
                    <a:pt x="9725" y="513"/>
                    <a:pt x="9715" y="501"/>
                    <a:pt x="9704" y="479"/>
                  </a:cubicBezTo>
                  <a:cubicBezTo>
                    <a:pt x="9682" y="440"/>
                    <a:pt x="9663" y="423"/>
                    <a:pt x="9642" y="423"/>
                  </a:cubicBezTo>
                  <a:cubicBezTo>
                    <a:pt x="9627" y="423"/>
                    <a:pt x="9611" y="432"/>
                    <a:pt x="9591" y="447"/>
                  </a:cubicBezTo>
                  <a:cubicBezTo>
                    <a:pt x="9564" y="464"/>
                    <a:pt x="9540" y="473"/>
                    <a:pt x="9527" y="473"/>
                  </a:cubicBezTo>
                  <a:cubicBezTo>
                    <a:pt x="9511" y="473"/>
                    <a:pt x="9509" y="461"/>
                    <a:pt x="9535" y="441"/>
                  </a:cubicBezTo>
                  <a:cubicBezTo>
                    <a:pt x="9553" y="419"/>
                    <a:pt x="9561" y="410"/>
                    <a:pt x="9558" y="410"/>
                  </a:cubicBezTo>
                  <a:cubicBezTo>
                    <a:pt x="9557" y="410"/>
                    <a:pt x="9550" y="414"/>
                    <a:pt x="9538" y="422"/>
                  </a:cubicBezTo>
                  <a:lnTo>
                    <a:pt x="9466" y="413"/>
                  </a:lnTo>
                  <a:cubicBezTo>
                    <a:pt x="9450" y="413"/>
                    <a:pt x="9435" y="432"/>
                    <a:pt x="9435" y="454"/>
                  </a:cubicBezTo>
                  <a:cubicBezTo>
                    <a:pt x="9427" y="425"/>
                    <a:pt x="9413" y="406"/>
                    <a:pt x="9396" y="406"/>
                  </a:cubicBezTo>
                  <a:cubicBezTo>
                    <a:pt x="9387" y="406"/>
                    <a:pt x="9377" y="412"/>
                    <a:pt x="9366" y="425"/>
                  </a:cubicBezTo>
                  <a:lnTo>
                    <a:pt x="9337" y="422"/>
                  </a:lnTo>
                  <a:cubicBezTo>
                    <a:pt x="9322" y="422"/>
                    <a:pt x="9322" y="422"/>
                    <a:pt x="9306" y="441"/>
                  </a:cubicBezTo>
                  <a:cubicBezTo>
                    <a:pt x="9302" y="446"/>
                    <a:pt x="9298" y="448"/>
                    <a:pt x="9294" y="448"/>
                  </a:cubicBezTo>
                  <a:cubicBezTo>
                    <a:pt x="9284" y="448"/>
                    <a:pt x="9275" y="432"/>
                    <a:pt x="9265" y="416"/>
                  </a:cubicBezTo>
                  <a:cubicBezTo>
                    <a:pt x="9257" y="400"/>
                    <a:pt x="9248" y="385"/>
                    <a:pt x="9243" y="385"/>
                  </a:cubicBezTo>
                  <a:cubicBezTo>
                    <a:pt x="9241" y="385"/>
                    <a:pt x="9240" y="388"/>
                    <a:pt x="9240" y="394"/>
                  </a:cubicBezTo>
                  <a:cubicBezTo>
                    <a:pt x="9237" y="413"/>
                    <a:pt x="9206" y="432"/>
                    <a:pt x="9190" y="450"/>
                  </a:cubicBezTo>
                  <a:cubicBezTo>
                    <a:pt x="9186" y="455"/>
                    <a:pt x="9182" y="458"/>
                    <a:pt x="9179" y="458"/>
                  </a:cubicBezTo>
                  <a:cubicBezTo>
                    <a:pt x="9170" y="458"/>
                    <a:pt x="9166" y="442"/>
                    <a:pt x="9178" y="428"/>
                  </a:cubicBezTo>
                  <a:cubicBezTo>
                    <a:pt x="9181" y="410"/>
                    <a:pt x="9181" y="410"/>
                    <a:pt x="9153" y="385"/>
                  </a:cubicBezTo>
                  <a:cubicBezTo>
                    <a:pt x="9149" y="385"/>
                    <a:pt x="9145" y="384"/>
                    <a:pt x="9141" y="384"/>
                  </a:cubicBezTo>
                  <a:cubicBezTo>
                    <a:pt x="9127" y="384"/>
                    <a:pt x="9111" y="386"/>
                    <a:pt x="9109" y="400"/>
                  </a:cubicBezTo>
                  <a:cubicBezTo>
                    <a:pt x="9109" y="409"/>
                    <a:pt x="9095" y="413"/>
                    <a:pt x="9077" y="413"/>
                  </a:cubicBezTo>
                  <a:cubicBezTo>
                    <a:pt x="9052" y="413"/>
                    <a:pt x="9019" y="405"/>
                    <a:pt x="9012" y="394"/>
                  </a:cubicBezTo>
                  <a:lnTo>
                    <a:pt x="8983" y="391"/>
                  </a:lnTo>
                  <a:cubicBezTo>
                    <a:pt x="8982" y="391"/>
                    <a:pt x="8981" y="391"/>
                    <a:pt x="8980" y="391"/>
                  </a:cubicBezTo>
                  <a:cubicBezTo>
                    <a:pt x="8967" y="391"/>
                    <a:pt x="8953" y="407"/>
                    <a:pt x="8939" y="407"/>
                  </a:cubicBezTo>
                  <a:cubicBezTo>
                    <a:pt x="8938" y="407"/>
                    <a:pt x="8937" y="407"/>
                    <a:pt x="8936" y="407"/>
                  </a:cubicBezTo>
                  <a:cubicBezTo>
                    <a:pt x="8936" y="407"/>
                    <a:pt x="8924" y="407"/>
                    <a:pt x="8908" y="425"/>
                  </a:cubicBezTo>
                  <a:cubicBezTo>
                    <a:pt x="8892" y="425"/>
                    <a:pt x="8880" y="425"/>
                    <a:pt x="8880" y="403"/>
                  </a:cubicBezTo>
                  <a:cubicBezTo>
                    <a:pt x="8872" y="423"/>
                    <a:pt x="8868" y="434"/>
                    <a:pt x="8865" y="434"/>
                  </a:cubicBezTo>
                  <a:cubicBezTo>
                    <a:pt x="8861" y="434"/>
                    <a:pt x="8858" y="423"/>
                    <a:pt x="8852" y="400"/>
                  </a:cubicBezTo>
                  <a:cubicBezTo>
                    <a:pt x="8853" y="380"/>
                    <a:pt x="8854" y="370"/>
                    <a:pt x="8853" y="370"/>
                  </a:cubicBezTo>
                  <a:lnTo>
                    <a:pt x="8853" y="370"/>
                  </a:lnTo>
                  <a:cubicBezTo>
                    <a:pt x="8851" y="370"/>
                    <a:pt x="8847" y="380"/>
                    <a:pt x="8839" y="400"/>
                  </a:cubicBezTo>
                  <a:cubicBezTo>
                    <a:pt x="8832" y="409"/>
                    <a:pt x="8828" y="414"/>
                    <a:pt x="8824" y="414"/>
                  </a:cubicBezTo>
                  <a:cubicBezTo>
                    <a:pt x="8821" y="414"/>
                    <a:pt x="8817" y="408"/>
                    <a:pt x="8811" y="397"/>
                  </a:cubicBezTo>
                  <a:cubicBezTo>
                    <a:pt x="8811" y="386"/>
                    <a:pt x="8808" y="381"/>
                    <a:pt x="8804" y="381"/>
                  </a:cubicBezTo>
                  <a:cubicBezTo>
                    <a:pt x="8801" y="381"/>
                    <a:pt x="8797" y="386"/>
                    <a:pt x="8795" y="397"/>
                  </a:cubicBezTo>
                  <a:cubicBezTo>
                    <a:pt x="8786" y="421"/>
                    <a:pt x="8766" y="437"/>
                    <a:pt x="8751" y="437"/>
                  </a:cubicBezTo>
                  <a:cubicBezTo>
                    <a:pt x="8742" y="437"/>
                    <a:pt x="8734" y="429"/>
                    <a:pt x="8736" y="413"/>
                  </a:cubicBezTo>
                  <a:lnTo>
                    <a:pt x="8736" y="413"/>
                  </a:lnTo>
                  <a:cubicBezTo>
                    <a:pt x="8736" y="413"/>
                    <a:pt x="8723" y="413"/>
                    <a:pt x="8708" y="432"/>
                  </a:cubicBezTo>
                  <a:cubicBezTo>
                    <a:pt x="8698" y="452"/>
                    <a:pt x="8694" y="462"/>
                    <a:pt x="8692" y="462"/>
                  </a:cubicBezTo>
                  <a:cubicBezTo>
                    <a:pt x="8690" y="462"/>
                    <a:pt x="8690" y="451"/>
                    <a:pt x="8692" y="428"/>
                  </a:cubicBezTo>
                  <a:cubicBezTo>
                    <a:pt x="8687" y="407"/>
                    <a:pt x="8680" y="396"/>
                    <a:pt x="8673" y="396"/>
                  </a:cubicBezTo>
                  <a:cubicBezTo>
                    <a:pt x="8666" y="396"/>
                    <a:pt x="8659" y="406"/>
                    <a:pt x="8651" y="425"/>
                  </a:cubicBezTo>
                  <a:cubicBezTo>
                    <a:pt x="8648" y="431"/>
                    <a:pt x="8643" y="434"/>
                    <a:pt x="8637" y="434"/>
                  </a:cubicBezTo>
                  <a:cubicBezTo>
                    <a:pt x="8631" y="434"/>
                    <a:pt x="8625" y="430"/>
                    <a:pt x="8623" y="425"/>
                  </a:cubicBezTo>
                  <a:cubicBezTo>
                    <a:pt x="8605" y="410"/>
                    <a:pt x="8567" y="393"/>
                    <a:pt x="8543" y="393"/>
                  </a:cubicBezTo>
                  <a:cubicBezTo>
                    <a:pt x="8529" y="393"/>
                    <a:pt x="8519" y="399"/>
                    <a:pt x="8523" y="416"/>
                  </a:cubicBezTo>
                  <a:lnTo>
                    <a:pt x="8494" y="413"/>
                  </a:lnTo>
                  <a:cubicBezTo>
                    <a:pt x="8480" y="401"/>
                    <a:pt x="8469" y="396"/>
                    <a:pt x="8461" y="396"/>
                  </a:cubicBezTo>
                  <a:cubicBezTo>
                    <a:pt x="8452" y="396"/>
                    <a:pt x="8446" y="401"/>
                    <a:pt x="8438" y="410"/>
                  </a:cubicBezTo>
                  <a:lnTo>
                    <a:pt x="8422" y="428"/>
                  </a:lnTo>
                  <a:cubicBezTo>
                    <a:pt x="8422" y="410"/>
                    <a:pt x="8410" y="388"/>
                    <a:pt x="8397" y="385"/>
                  </a:cubicBezTo>
                  <a:cubicBezTo>
                    <a:pt x="8382" y="385"/>
                    <a:pt x="8382" y="385"/>
                    <a:pt x="8382" y="403"/>
                  </a:cubicBezTo>
                  <a:cubicBezTo>
                    <a:pt x="8394" y="425"/>
                    <a:pt x="8379" y="425"/>
                    <a:pt x="8366" y="425"/>
                  </a:cubicBezTo>
                  <a:cubicBezTo>
                    <a:pt x="8350" y="422"/>
                    <a:pt x="8338" y="400"/>
                    <a:pt x="8341" y="381"/>
                  </a:cubicBezTo>
                  <a:lnTo>
                    <a:pt x="8325" y="378"/>
                  </a:lnTo>
                  <a:cubicBezTo>
                    <a:pt x="8323" y="404"/>
                    <a:pt x="8318" y="413"/>
                    <a:pt x="8315" y="413"/>
                  </a:cubicBezTo>
                  <a:cubicBezTo>
                    <a:pt x="8312" y="413"/>
                    <a:pt x="8310" y="408"/>
                    <a:pt x="8310" y="400"/>
                  </a:cubicBezTo>
                  <a:cubicBezTo>
                    <a:pt x="8303" y="385"/>
                    <a:pt x="8288" y="375"/>
                    <a:pt x="8269" y="375"/>
                  </a:cubicBezTo>
                  <a:cubicBezTo>
                    <a:pt x="8269" y="382"/>
                    <a:pt x="8267" y="385"/>
                    <a:pt x="8265" y="385"/>
                  </a:cubicBezTo>
                  <a:cubicBezTo>
                    <a:pt x="8262" y="385"/>
                    <a:pt x="8258" y="375"/>
                    <a:pt x="8269" y="375"/>
                  </a:cubicBezTo>
                  <a:lnTo>
                    <a:pt x="8269" y="353"/>
                  </a:lnTo>
                  <a:cubicBezTo>
                    <a:pt x="8265" y="347"/>
                    <a:pt x="8263" y="344"/>
                    <a:pt x="8261" y="344"/>
                  </a:cubicBezTo>
                  <a:cubicBezTo>
                    <a:pt x="8256" y="344"/>
                    <a:pt x="8255" y="360"/>
                    <a:pt x="8253" y="375"/>
                  </a:cubicBezTo>
                  <a:lnTo>
                    <a:pt x="8225" y="372"/>
                  </a:lnTo>
                  <a:cubicBezTo>
                    <a:pt x="8222" y="372"/>
                    <a:pt x="8219" y="372"/>
                    <a:pt x="8216" y="372"/>
                  </a:cubicBezTo>
                  <a:cubicBezTo>
                    <a:pt x="8207" y="372"/>
                    <a:pt x="8200" y="374"/>
                    <a:pt x="8209" y="391"/>
                  </a:cubicBezTo>
                  <a:cubicBezTo>
                    <a:pt x="8209" y="411"/>
                    <a:pt x="8209" y="432"/>
                    <a:pt x="8196" y="432"/>
                  </a:cubicBezTo>
                  <a:cubicBezTo>
                    <a:pt x="8196" y="432"/>
                    <a:pt x="8195" y="432"/>
                    <a:pt x="8194" y="432"/>
                  </a:cubicBezTo>
                  <a:cubicBezTo>
                    <a:pt x="8194" y="439"/>
                    <a:pt x="8192" y="441"/>
                    <a:pt x="8190" y="441"/>
                  </a:cubicBezTo>
                  <a:cubicBezTo>
                    <a:pt x="8187" y="441"/>
                    <a:pt x="8183" y="432"/>
                    <a:pt x="8194" y="432"/>
                  </a:cubicBezTo>
                  <a:cubicBezTo>
                    <a:pt x="8194" y="413"/>
                    <a:pt x="8197" y="391"/>
                    <a:pt x="8181" y="391"/>
                  </a:cubicBezTo>
                  <a:cubicBezTo>
                    <a:pt x="8169" y="388"/>
                    <a:pt x="8169" y="369"/>
                    <a:pt x="8169" y="369"/>
                  </a:cubicBezTo>
                  <a:cubicBezTo>
                    <a:pt x="8177" y="350"/>
                    <a:pt x="8170" y="344"/>
                    <a:pt x="8157" y="344"/>
                  </a:cubicBezTo>
                  <a:cubicBezTo>
                    <a:pt x="8142" y="344"/>
                    <a:pt x="8121" y="354"/>
                    <a:pt x="8112" y="366"/>
                  </a:cubicBezTo>
                  <a:cubicBezTo>
                    <a:pt x="8097" y="384"/>
                    <a:pt x="8086" y="394"/>
                    <a:pt x="8079" y="394"/>
                  </a:cubicBezTo>
                  <a:cubicBezTo>
                    <a:pt x="8072" y="394"/>
                    <a:pt x="8068" y="383"/>
                    <a:pt x="8068" y="363"/>
                  </a:cubicBezTo>
                  <a:cubicBezTo>
                    <a:pt x="8069" y="350"/>
                    <a:pt x="8067" y="344"/>
                    <a:pt x="8063" y="344"/>
                  </a:cubicBezTo>
                  <a:cubicBezTo>
                    <a:pt x="8055" y="344"/>
                    <a:pt x="8036" y="378"/>
                    <a:pt x="8024" y="422"/>
                  </a:cubicBezTo>
                  <a:lnTo>
                    <a:pt x="8006" y="482"/>
                  </a:lnTo>
                  <a:lnTo>
                    <a:pt x="8009" y="419"/>
                  </a:lnTo>
                  <a:cubicBezTo>
                    <a:pt x="8003" y="371"/>
                    <a:pt x="8001" y="351"/>
                    <a:pt x="7991" y="351"/>
                  </a:cubicBezTo>
                  <a:cubicBezTo>
                    <a:pt x="7984" y="351"/>
                    <a:pt x="7973" y="360"/>
                    <a:pt x="7955" y="375"/>
                  </a:cubicBezTo>
                  <a:cubicBezTo>
                    <a:pt x="7940" y="384"/>
                    <a:pt x="7933" y="389"/>
                    <a:pt x="7929" y="389"/>
                  </a:cubicBezTo>
                  <a:cubicBezTo>
                    <a:pt x="7925" y="389"/>
                    <a:pt x="7926" y="383"/>
                    <a:pt x="7927" y="372"/>
                  </a:cubicBezTo>
                  <a:cubicBezTo>
                    <a:pt x="7927" y="353"/>
                    <a:pt x="7915" y="350"/>
                    <a:pt x="7871" y="350"/>
                  </a:cubicBezTo>
                  <a:cubicBezTo>
                    <a:pt x="7855" y="349"/>
                    <a:pt x="7844" y="348"/>
                    <a:pt x="7835" y="348"/>
                  </a:cubicBezTo>
                  <a:cubicBezTo>
                    <a:pt x="7820" y="348"/>
                    <a:pt x="7814" y="352"/>
                    <a:pt x="7814" y="366"/>
                  </a:cubicBezTo>
                  <a:lnTo>
                    <a:pt x="7783" y="363"/>
                  </a:lnTo>
                  <a:cubicBezTo>
                    <a:pt x="7779" y="347"/>
                    <a:pt x="7772" y="340"/>
                    <a:pt x="7766" y="340"/>
                  </a:cubicBezTo>
                  <a:cubicBezTo>
                    <a:pt x="7756" y="340"/>
                    <a:pt x="7747" y="357"/>
                    <a:pt x="7755" y="381"/>
                  </a:cubicBezTo>
                  <a:lnTo>
                    <a:pt x="7727" y="381"/>
                  </a:lnTo>
                  <a:lnTo>
                    <a:pt x="7727" y="360"/>
                  </a:lnTo>
                  <a:cubicBezTo>
                    <a:pt x="7730" y="341"/>
                    <a:pt x="7702" y="338"/>
                    <a:pt x="7586" y="331"/>
                  </a:cubicBezTo>
                  <a:cubicBezTo>
                    <a:pt x="7545" y="328"/>
                    <a:pt x="7516" y="326"/>
                    <a:pt x="7495" y="326"/>
                  </a:cubicBezTo>
                  <a:cubicBezTo>
                    <a:pt x="7451" y="326"/>
                    <a:pt x="7444" y="335"/>
                    <a:pt x="7442" y="363"/>
                  </a:cubicBezTo>
                  <a:cubicBezTo>
                    <a:pt x="7434" y="383"/>
                    <a:pt x="7427" y="393"/>
                    <a:pt x="7422" y="393"/>
                  </a:cubicBezTo>
                  <a:cubicBezTo>
                    <a:pt x="7416" y="393"/>
                    <a:pt x="7413" y="383"/>
                    <a:pt x="7413" y="363"/>
                  </a:cubicBezTo>
                  <a:cubicBezTo>
                    <a:pt x="7416" y="347"/>
                    <a:pt x="7408" y="332"/>
                    <a:pt x="7404" y="332"/>
                  </a:cubicBezTo>
                  <a:cubicBezTo>
                    <a:pt x="7402" y="332"/>
                    <a:pt x="7401" y="334"/>
                    <a:pt x="7401" y="341"/>
                  </a:cubicBezTo>
                  <a:cubicBezTo>
                    <a:pt x="7385" y="341"/>
                    <a:pt x="7369" y="331"/>
                    <a:pt x="7360" y="319"/>
                  </a:cubicBezTo>
                  <a:cubicBezTo>
                    <a:pt x="7342" y="299"/>
                    <a:pt x="7329" y="292"/>
                    <a:pt x="7320" y="292"/>
                  </a:cubicBezTo>
                  <a:cubicBezTo>
                    <a:pt x="7308" y="292"/>
                    <a:pt x="7304" y="303"/>
                    <a:pt x="7304" y="316"/>
                  </a:cubicBezTo>
                  <a:cubicBezTo>
                    <a:pt x="7309" y="333"/>
                    <a:pt x="7309" y="339"/>
                    <a:pt x="7307" y="339"/>
                  </a:cubicBezTo>
                  <a:cubicBezTo>
                    <a:pt x="7304" y="339"/>
                    <a:pt x="7295" y="327"/>
                    <a:pt x="7288" y="316"/>
                  </a:cubicBezTo>
                  <a:cubicBezTo>
                    <a:pt x="7279" y="300"/>
                    <a:pt x="7270" y="283"/>
                    <a:pt x="7264" y="283"/>
                  </a:cubicBezTo>
                  <a:cubicBezTo>
                    <a:pt x="7262" y="283"/>
                    <a:pt x="7261" y="286"/>
                    <a:pt x="7260" y="291"/>
                  </a:cubicBezTo>
                  <a:cubicBezTo>
                    <a:pt x="7253" y="303"/>
                    <a:pt x="7223" y="313"/>
                    <a:pt x="7199" y="313"/>
                  </a:cubicBezTo>
                  <a:cubicBezTo>
                    <a:pt x="7178" y="313"/>
                    <a:pt x="7161" y="306"/>
                    <a:pt x="7163" y="287"/>
                  </a:cubicBezTo>
                  <a:lnTo>
                    <a:pt x="7134" y="284"/>
                  </a:lnTo>
                  <a:cubicBezTo>
                    <a:pt x="7132" y="300"/>
                    <a:pt x="7117" y="305"/>
                    <a:pt x="7098" y="305"/>
                  </a:cubicBezTo>
                  <a:cubicBezTo>
                    <a:pt x="7090" y="305"/>
                    <a:pt x="7083" y="304"/>
                    <a:pt x="7075" y="303"/>
                  </a:cubicBezTo>
                  <a:cubicBezTo>
                    <a:pt x="7047" y="303"/>
                    <a:pt x="7031" y="300"/>
                    <a:pt x="7034" y="281"/>
                  </a:cubicBezTo>
                  <a:cubicBezTo>
                    <a:pt x="7042" y="270"/>
                    <a:pt x="7042" y="264"/>
                    <a:pt x="7036" y="264"/>
                  </a:cubicBezTo>
                  <a:cubicBezTo>
                    <a:pt x="7030" y="264"/>
                    <a:pt x="7019" y="269"/>
                    <a:pt x="7006" y="278"/>
                  </a:cubicBezTo>
                  <a:cubicBezTo>
                    <a:pt x="6990" y="278"/>
                    <a:pt x="6975" y="319"/>
                    <a:pt x="6959" y="319"/>
                  </a:cubicBezTo>
                  <a:cubicBezTo>
                    <a:pt x="6959" y="341"/>
                    <a:pt x="6943" y="360"/>
                    <a:pt x="6931" y="360"/>
                  </a:cubicBezTo>
                  <a:lnTo>
                    <a:pt x="6931" y="338"/>
                  </a:lnTo>
                  <a:lnTo>
                    <a:pt x="6934" y="297"/>
                  </a:lnTo>
                  <a:cubicBezTo>
                    <a:pt x="6930" y="297"/>
                    <a:pt x="6927" y="297"/>
                    <a:pt x="6924" y="297"/>
                  </a:cubicBezTo>
                  <a:cubicBezTo>
                    <a:pt x="6913" y="297"/>
                    <a:pt x="6905" y="299"/>
                    <a:pt x="6902" y="316"/>
                  </a:cubicBezTo>
                  <a:cubicBezTo>
                    <a:pt x="6890" y="294"/>
                    <a:pt x="6877" y="294"/>
                    <a:pt x="6846" y="291"/>
                  </a:cubicBezTo>
                  <a:cubicBezTo>
                    <a:pt x="6840" y="291"/>
                    <a:pt x="6834" y="290"/>
                    <a:pt x="6827" y="290"/>
                  </a:cubicBezTo>
                  <a:cubicBezTo>
                    <a:pt x="6806" y="290"/>
                    <a:pt x="6787" y="292"/>
                    <a:pt x="6777" y="309"/>
                  </a:cubicBezTo>
                  <a:cubicBezTo>
                    <a:pt x="6769" y="288"/>
                    <a:pt x="6742" y="277"/>
                    <a:pt x="6716" y="277"/>
                  </a:cubicBezTo>
                  <a:cubicBezTo>
                    <a:pt x="6692" y="277"/>
                    <a:pt x="6669" y="287"/>
                    <a:pt x="6661" y="306"/>
                  </a:cubicBezTo>
                  <a:cubicBezTo>
                    <a:pt x="6661" y="315"/>
                    <a:pt x="6658" y="320"/>
                    <a:pt x="6654" y="320"/>
                  </a:cubicBezTo>
                  <a:cubicBezTo>
                    <a:pt x="6648" y="320"/>
                    <a:pt x="6641" y="314"/>
                    <a:pt x="6633" y="303"/>
                  </a:cubicBezTo>
                  <a:cubicBezTo>
                    <a:pt x="6627" y="294"/>
                    <a:pt x="6624" y="289"/>
                    <a:pt x="6620" y="289"/>
                  </a:cubicBezTo>
                  <a:cubicBezTo>
                    <a:pt x="6617" y="289"/>
                    <a:pt x="6613" y="294"/>
                    <a:pt x="6605" y="303"/>
                  </a:cubicBezTo>
                  <a:cubicBezTo>
                    <a:pt x="6600" y="310"/>
                    <a:pt x="6596" y="312"/>
                    <a:pt x="6592" y="312"/>
                  </a:cubicBezTo>
                  <a:cubicBezTo>
                    <a:pt x="6582" y="312"/>
                    <a:pt x="6573" y="297"/>
                    <a:pt x="6564" y="281"/>
                  </a:cubicBezTo>
                  <a:cubicBezTo>
                    <a:pt x="6557" y="255"/>
                    <a:pt x="6548" y="245"/>
                    <a:pt x="6539" y="245"/>
                  </a:cubicBezTo>
                  <a:cubicBezTo>
                    <a:pt x="6533" y="245"/>
                    <a:pt x="6527" y="250"/>
                    <a:pt x="6520" y="259"/>
                  </a:cubicBezTo>
                  <a:cubicBezTo>
                    <a:pt x="6501" y="272"/>
                    <a:pt x="6473" y="278"/>
                    <a:pt x="6448" y="278"/>
                  </a:cubicBezTo>
                  <a:cubicBezTo>
                    <a:pt x="6420" y="297"/>
                    <a:pt x="6407" y="297"/>
                    <a:pt x="6420" y="319"/>
                  </a:cubicBezTo>
                  <a:cubicBezTo>
                    <a:pt x="6417" y="331"/>
                    <a:pt x="6414" y="347"/>
                    <a:pt x="6404" y="360"/>
                  </a:cubicBezTo>
                  <a:cubicBezTo>
                    <a:pt x="6396" y="365"/>
                    <a:pt x="6390" y="367"/>
                    <a:pt x="6386" y="367"/>
                  </a:cubicBezTo>
                  <a:cubicBezTo>
                    <a:pt x="6378" y="367"/>
                    <a:pt x="6379" y="359"/>
                    <a:pt x="6386" y="359"/>
                  </a:cubicBezTo>
                  <a:cubicBezTo>
                    <a:pt x="6387" y="359"/>
                    <a:pt x="6388" y="359"/>
                    <a:pt x="6389" y="360"/>
                  </a:cubicBezTo>
                  <a:cubicBezTo>
                    <a:pt x="6420" y="338"/>
                    <a:pt x="6404" y="338"/>
                    <a:pt x="6392" y="316"/>
                  </a:cubicBezTo>
                  <a:cubicBezTo>
                    <a:pt x="6378" y="302"/>
                    <a:pt x="6362" y="293"/>
                    <a:pt x="6344" y="293"/>
                  </a:cubicBezTo>
                  <a:cubicBezTo>
                    <a:pt x="6341" y="293"/>
                    <a:pt x="6338" y="293"/>
                    <a:pt x="6335" y="294"/>
                  </a:cubicBezTo>
                  <a:lnTo>
                    <a:pt x="6279" y="291"/>
                  </a:lnTo>
                  <a:cubicBezTo>
                    <a:pt x="6257" y="280"/>
                    <a:pt x="6243" y="274"/>
                    <a:pt x="6234" y="274"/>
                  </a:cubicBezTo>
                  <a:cubicBezTo>
                    <a:pt x="6226" y="274"/>
                    <a:pt x="6222" y="280"/>
                    <a:pt x="6222" y="291"/>
                  </a:cubicBezTo>
                  <a:cubicBezTo>
                    <a:pt x="6221" y="314"/>
                    <a:pt x="6220" y="324"/>
                    <a:pt x="6220" y="324"/>
                  </a:cubicBezTo>
                  <a:cubicBezTo>
                    <a:pt x="6219" y="324"/>
                    <a:pt x="6219" y="319"/>
                    <a:pt x="6219" y="309"/>
                  </a:cubicBezTo>
                  <a:cubicBezTo>
                    <a:pt x="6213" y="287"/>
                    <a:pt x="6164" y="275"/>
                    <a:pt x="6118" y="275"/>
                  </a:cubicBezTo>
                  <a:cubicBezTo>
                    <a:pt x="6079" y="275"/>
                    <a:pt x="6042" y="284"/>
                    <a:pt x="6034" y="303"/>
                  </a:cubicBezTo>
                  <a:lnTo>
                    <a:pt x="6038" y="284"/>
                  </a:lnTo>
                  <a:cubicBezTo>
                    <a:pt x="6038" y="262"/>
                    <a:pt x="6022" y="262"/>
                    <a:pt x="5994" y="262"/>
                  </a:cubicBezTo>
                  <a:cubicBezTo>
                    <a:pt x="5956" y="269"/>
                    <a:pt x="5918" y="275"/>
                    <a:pt x="5881" y="278"/>
                  </a:cubicBezTo>
                  <a:cubicBezTo>
                    <a:pt x="5821" y="278"/>
                    <a:pt x="5781" y="278"/>
                    <a:pt x="5781" y="297"/>
                  </a:cubicBezTo>
                  <a:cubicBezTo>
                    <a:pt x="5765" y="297"/>
                    <a:pt x="5765" y="297"/>
                    <a:pt x="5765" y="278"/>
                  </a:cubicBezTo>
                  <a:cubicBezTo>
                    <a:pt x="5781" y="256"/>
                    <a:pt x="5765" y="256"/>
                    <a:pt x="5752" y="256"/>
                  </a:cubicBezTo>
                  <a:cubicBezTo>
                    <a:pt x="5737" y="256"/>
                    <a:pt x="5737" y="275"/>
                    <a:pt x="5737" y="297"/>
                  </a:cubicBezTo>
                  <a:cubicBezTo>
                    <a:pt x="5737" y="308"/>
                    <a:pt x="5733" y="313"/>
                    <a:pt x="5725" y="313"/>
                  </a:cubicBezTo>
                  <a:cubicBezTo>
                    <a:pt x="5718" y="313"/>
                    <a:pt x="5707" y="308"/>
                    <a:pt x="5693" y="297"/>
                  </a:cubicBezTo>
                  <a:cubicBezTo>
                    <a:pt x="5675" y="285"/>
                    <a:pt x="5655" y="280"/>
                    <a:pt x="5634" y="280"/>
                  </a:cubicBezTo>
                  <a:cubicBezTo>
                    <a:pt x="5615" y="280"/>
                    <a:pt x="5597" y="285"/>
                    <a:pt x="5580" y="294"/>
                  </a:cubicBezTo>
                  <a:cubicBezTo>
                    <a:pt x="5567" y="294"/>
                    <a:pt x="5552" y="294"/>
                    <a:pt x="5552" y="272"/>
                  </a:cubicBezTo>
                  <a:cubicBezTo>
                    <a:pt x="5545" y="259"/>
                    <a:pt x="5532" y="248"/>
                    <a:pt x="5517" y="248"/>
                  </a:cubicBezTo>
                  <a:cubicBezTo>
                    <a:pt x="5506" y="248"/>
                    <a:pt x="5493" y="254"/>
                    <a:pt x="5480" y="272"/>
                  </a:cubicBezTo>
                  <a:cubicBezTo>
                    <a:pt x="5467" y="272"/>
                    <a:pt x="5467" y="272"/>
                    <a:pt x="5467" y="250"/>
                  </a:cubicBezTo>
                  <a:cubicBezTo>
                    <a:pt x="5460" y="237"/>
                    <a:pt x="5457" y="226"/>
                    <a:pt x="5453" y="2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2623;p52"/>
            <p:cNvSpPr/>
            <p:nvPr/>
          </p:nvSpPr>
          <p:spPr>
            <a:xfrm>
              <a:off x="3476350" y="2987425"/>
              <a:ext cx="136000" cy="18650"/>
            </a:xfrm>
            <a:custGeom>
              <a:avLst/>
              <a:gdLst/>
              <a:ahLst/>
              <a:cxnLst/>
              <a:rect l="l" t="t" r="r" b="b"/>
              <a:pathLst>
                <a:path w="5440" h="746" extrusionOk="0">
                  <a:moveTo>
                    <a:pt x="1516" y="0"/>
                  </a:moveTo>
                  <a:cubicBezTo>
                    <a:pt x="1504" y="0"/>
                    <a:pt x="1504" y="0"/>
                    <a:pt x="1510" y="22"/>
                  </a:cubicBezTo>
                  <a:lnTo>
                    <a:pt x="1523" y="22"/>
                  </a:lnTo>
                  <a:cubicBezTo>
                    <a:pt x="1523" y="0"/>
                    <a:pt x="1523" y="0"/>
                    <a:pt x="1516" y="0"/>
                  </a:cubicBezTo>
                  <a:close/>
                  <a:moveTo>
                    <a:pt x="210" y="116"/>
                  </a:moveTo>
                  <a:lnTo>
                    <a:pt x="216" y="135"/>
                  </a:lnTo>
                  <a:lnTo>
                    <a:pt x="222" y="135"/>
                  </a:lnTo>
                  <a:cubicBezTo>
                    <a:pt x="222" y="116"/>
                    <a:pt x="222" y="116"/>
                    <a:pt x="216" y="116"/>
                  </a:cubicBezTo>
                  <a:close/>
                  <a:moveTo>
                    <a:pt x="3804" y="119"/>
                  </a:moveTo>
                  <a:cubicBezTo>
                    <a:pt x="3804" y="141"/>
                    <a:pt x="3804" y="160"/>
                    <a:pt x="3798" y="160"/>
                  </a:cubicBezTo>
                  <a:lnTo>
                    <a:pt x="3791" y="138"/>
                  </a:lnTo>
                  <a:lnTo>
                    <a:pt x="3798" y="119"/>
                  </a:lnTo>
                  <a:close/>
                  <a:moveTo>
                    <a:pt x="2397" y="126"/>
                  </a:moveTo>
                  <a:cubicBezTo>
                    <a:pt x="2397" y="148"/>
                    <a:pt x="2397" y="169"/>
                    <a:pt x="2391" y="169"/>
                  </a:cubicBezTo>
                  <a:lnTo>
                    <a:pt x="2384" y="169"/>
                  </a:lnTo>
                  <a:cubicBezTo>
                    <a:pt x="2384" y="154"/>
                    <a:pt x="2388" y="141"/>
                    <a:pt x="2391" y="126"/>
                  </a:cubicBezTo>
                  <a:close/>
                  <a:moveTo>
                    <a:pt x="3723" y="138"/>
                  </a:moveTo>
                  <a:cubicBezTo>
                    <a:pt x="3729" y="138"/>
                    <a:pt x="3729" y="138"/>
                    <a:pt x="3729" y="160"/>
                  </a:cubicBezTo>
                  <a:cubicBezTo>
                    <a:pt x="3729" y="160"/>
                    <a:pt x="3729" y="179"/>
                    <a:pt x="3723" y="179"/>
                  </a:cubicBezTo>
                  <a:lnTo>
                    <a:pt x="3716" y="160"/>
                  </a:lnTo>
                  <a:cubicBezTo>
                    <a:pt x="3716" y="138"/>
                    <a:pt x="3723" y="138"/>
                    <a:pt x="3723" y="138"/>
                  </a:cubicBezTo>
                  <a:close/>
                  <a:moveTo>
                    <a:pt x="1394" y="144"/>
                  </a:moveTo>
                  <a:cubicBezTo>
                    <a:pt x="1394" y="157"/>
                    <a:pt x="1397" y="173"/>
                    <a:pt x="1400" y="185"/>
                  </a:cubicBezTo>
                  <a:cubicBezTo>
                    <a:pt x="1407" y="185"/>
                    <a:pt x="1407" y="166"/>
                    <a:pt x="1407" y="166"/>
                  </a:cubicBezTo>
                  <a:cubicBezTo>
                    <a:pt x="1407" y="166"/>
                    <a:pt x="1407" y="144"/>
                    <a:pt x="1400" y="144"/>
                  </a:cubicBezTo>
                  <a:close/>
                  <a:moveTo>
                    <a:pt x="4497" y="157"/>
                  </a:moveTo>
                  <a:cubicBezTo>
                    <a:pt x="4503" y="157"/>
                    <a:pt x="4503" y="157"/>
                    <a:pt x="4503" y="179"/>
                  </a:cubicBezTo>
                  <a:cubicBezTo>
                    <a:pt x="4503" y="198"/>
                    <a:pt x="4497" y="220"/>
                    <a:pt x="4490" y="220"/>
                  </a:cubicBezTo>
                  <a:cubicBezTo>
                    <a:pt x="4484" y="220"/>
                    <a:pt x="4484" y="179"/>
                    <a:pt x="4497" y="157"/>
                  </a:cubicBezTo>
                  <a:close/>
                  <a:moveTo>
                    <a:pt x="1328" y="204"/>
                  </a:moveTo>
                  <a:cubicBezTo>
                    <a:pt x="1335" y="204"/>
                    <a:pt x="1335" y="204"/>
                    <a:pt x="1335" y="226"/>
                  </a:cubicBezTo>
                  <a:lnTo>
                    <a:pt x="1328" y="226"/>
                  </a:lnTo>
                  <a:lnTo>
                    <a:pt x="1322" y="204"/>
                  </a:lnTo>
                  <a:close/>
                  <a:moveTo>
                    <a:pt x="5397" y="140"/>
                  </a:moveTo>
                  <a:cubicBezTo>
                    <a:pt x="5401" y="140"/>
                    <a:pt x="5399" y="170"/>
                    <a:pt x="5390" y="201"/>
                  </a:cubicBezTo>
                  <a:cubicBezTo>
                    <a:pt x="5387" y="221"/>
                    <a:pt x="5385" y="231"/>
                    <a:pt x="5384" y="231"/>
                  </a:cubicBezTo>
                  <a:cubicBezTo>
                    <a:pt x="5383" y="231"/>
                    <a:pt x="5383" y="221"/>
                    <a:pt x="5383" y="201"/>
                  </a:cubicBezTo>
                  <a:cubicBezTo>
                    <a:pt x="5383" y="179"/>
                    <a:pt x="5383" y="157"/>
                    <a:pt x="5390" y="157"/>
                  </a:cubicBezTo>
                  <a:cubicBezTo>
                    <a:pt x="5393" y="145"/>
                    <a:pt x="5396" y="140"/>
                    <a:pt x="5397" y="140"/>
                  </a:cubicBezTo>
                  <a:close/>
                  <a:moveTo>
                    <a:pt x="877" y="195"/>
                  </a:moveTo>
                  <a:lnTo>
                    <a:pt x="877" y="213"/>
                  </a:lnTo>
                  <a:lnTo>
                    <a:pt x="868" y="235"/>
                  </a:lnTo>
                  <a:lnTo>
                    <a:pt x="861" y="213"/>
                  </a:lnTo>
                  <a:cubicBezTo>
                    <a:pt x="861" y="195"/>
                    <a:pt x="868" y="195"/>
                    <a:pt x="877" y="195"/>
                  </a:cubicBezTo>
                  <a:close/>
                  <a:moveTo>
                    <a:pt x="1053" y="164"/>
                  </a:moveTo>
                  <a:cubicBezTo>
                    <a:pt x="1055" y="164"/>
                    <a:pt x="1053" y="173"/>
                    <a:pt x="1049" y="198"/>
                  </a:cubicBezTo>
                  <a:lnTo>
                    <a:pt x="1037" y="238"/>
                  </a:lnTo>
                  <a:cubicBezTo>
                    <a:pt x="1027" y="238"/>
                    <a:pt x="1034" y="220"/>
                    <a:pt x="1043" y="176"/>
                  </a:cubicBezTo>
                  <a:cubicBezTo>
                    <a:pt x="1048" y="168"/>
                    <a:pt x="1051" y="164"/>
                    <a:pt x="1053" y="164"/>
                  </a:cubicBezTo>
                  <a:close/>
                  <a:moveTo>
                    <a:pt x="1277" y="195"/>
                  </a:moveTo>
                  <a:cubicBezTo>
                    <a:pt x="1281" y="195"/>
                    <a:pt x="1283" y="215"/>
                    <a:pt x="1278" y="245"/>
                  </a:cubicBezTo>
                  <a:lnTo>
                    <a:pt x="1266" y="245"/>
                  </a:lnTo>
                  <a:cubicBezTo>
                    <a:pt x="1266" y="223"/>
                    <a:pt x="1266" y="204"/>
                    <a:pt x="1272" y="204"/>
                  </a:cubicBezTo>
                  <a:cubicBezTo>
                    <a:pt x="1274" y="198"/>
                    <a:pt x="1275" y="195"/>
                    <a:pt x="1277" y="195"/>
                  </a:cubicBezTo>
                  <a:close/>
                  <a:moveTo>
                    <a:pt x="128" y="216"/>
                  </a:moveTo>
                  <a:cubicBezTo>
                    <a:pt x="134" y="216"/>
                    <a:pt x="134" y="216"/>
                    <a:pt x="134" y="238"/>
                  </a:cubicBezTo>
                  <a:cubicBezTo>
                    <a:pt x="134" y="238"/>
                    <a:pt x="129" y="258"/>
                    <a:pt x="123" y="258"/>
                  </a:cubicBezTo>
                  <a:cubicBezTo>
                    <a:pt x="123" y="258"/>
                    <a:pt x="122" y="257"/>
                    <a:pt x="122" y="257"/>
                  </a:cubicBezTo>
                  <a:lnTo>
                    <a:pt x="116" y="238"/>
                  </a:lnTo>
                  <a:cubicBezTo>
                    <a:pt x="116" y="216"/>
                    <a:pt x="122" y="216"/>
                    <a:pt x="128" y="216"/>
                  </a:cubicBezTo>
                  <a:close/>
                  <a:moveTo>
                    <a:pt x="4023" y="229"/>
                  </a:moveTo>
                  <a:cubicBezTo>
                    <a:pt x="4030" y="229"/>
                    <a:pt x="4030" y="251"/>
                    <a:pt x="4030" y="251"/>
                  </a:cubicBezTo>
                  <a:cubicBezTo>
                    <a:pt x="4030" y="251"/>
                    <a:pt x="4030" y="270"/>
                    <a:pt x="4023" y="270"/>
                  </a:cubicBezTo>
                  <a:cubicBezTo>
                    <a:pt x="4017" y="257"/>
                    <a:pt x="4017" y="242"/>
                    <a:pt x="4017" y="229"/>
                  </a:cubicBezTo>
                  <a:close/>
                  <a:moveTo>
                    <a:pt x="1665" y="221"/>
                  </a:moveTo>
                  <a:cubicBezTo>
                    <a:pt x="1668" y="221"/>
                    <a:pt x="1673" y="231"/>
                    <a:pt x="1676" y="254"/>
                  </a:cubicBezTo>
                  <a:cubicBezTo>
                    <a:pt x="1676" y="276"/>
                    <a:pt x="1676" y="276"/>
                    <a:pt x="1667" y="276"/>
                  </a:cubicBezTo>
                  <a:cubicBezTo>
                    <a:pt x="1664" y="263"/>
                    <a:pt x="1664" y="248"/>
                    <a:pt x="1661" y="235"/>
                  </a:cubicBezTo>
                  <a:cubicBezTo>
                    <a:pt x="1661" y="226"/>
                    <a:pt x="1662" y="221"/>
                    <a:pt x="1665" y="221"/>
                  </a:cubicBezTo>
                  <a:close/>
                  <a:moveTo>
                    <a:pt x="1720" y="235"/>
                  </a:moveTo>
                  <a:cubicBezTo>
                    <a:pt x="1720" y="257"/>
                    <a:pt x="1720" y="276"/>
                    <a:pt x="1714" y="276"/>
                  </a:cubicBezTo>
                  <a:lnTo>
                    <a:pt x="1708" y="257"/>
                  </a:lnTo>
                  <a:lnTo>
                    <a:pt x="1714" y="235"/>
                  </a:lnTo>
                  <a:close/>
                  <a:moveTo>
                    <a:pt x="4282" y="226"/>
                  </a:moveTo>
                  <a:cubicBezTo>
                    <a:pt x="4283" y="226"/>
                    <a:pt x="4284" y="229"/>
                    <a:pt x="4284" y="235"/>
                  </a:cubicBezTo>
                  <a:cubicBezTo>
                    <a:pt x="4284" y="248"/>
                    <a:pt x="4280" y="263"/>
                    <a:pt x="4277" y="276"/>
                  </a:cubicBezTo>
                  <a:cubicBezTo>
                    <a:pt x="4277" y="276"/>
                    <a:pt x="4274" y="286"/>
                    <a:pt x="4273" y="286"/>
                  </a:cubicBezTo>
                  <a:cubicBezTo>
                    <a:pt x="4272" y="286"/>
                    <a:pt x="4271" y="283"/>
                    <a:pt x="4271" y="276"/>
                  </a:cubicBezTo>
                  <a:lnTo>
                    <a:pt x="4271" y="254"/>
                  </a:lnTo>
                  <a:cubicBezTo>
                    <a:pt x="4275" y="241"/>
                    <a:pt x="4280" y="226"/>
                    <a:pt x="4282" y="226"/>
                  </a:cubicBezTo>
                  <a:close/>
                  <a:moveTo>
                    <a:pt x="3850" y="250"/>
                  </a:moveTo>
                  <a:cubicBezTo>
                    <a:pt x="3853" y="250"/>
                    <a:pt x="3854" y="256"/>
                    <a:pt x="3854" y="267"/>
                  </a:cubicBezTo>
                  <a:cubicBezTo>
                    <a:pt x="3854" y="289"/>
                    <a:pt x="3854" y="289"/>
                    <a:pt x="3848" y="289"/>
                  </a:cubicBezTo>
                  <a:cubicBezTo>
                    <a:pt x="3835" y="285"/>
                    <a:pt x="3835" y="285"/>
                    <a:pt x="3842" y="267"/>
                  </a:cubicBezTo>
                  <a:cubicBezTo>
                    <a:pt x="3845" y="256"/>
                    <a:pt x="3848" y="250"/>
                    <a:pt x="3850" y="250"/>
                  </a:cubicBezTo>
                  <a:close/>
                  <a:moveTo>
                    <a:pt x="3895" y="267"/>
                  </a:moveTo>
                  <a:cubicBezTo>
                    <a:pt x="3901" y="267"/>
                    <a:pt x="3901" y="267"/>
                    <a:pt x="3901" y="289"/>
                  </a:cubicBezTo>
                  <a:lnTo>
                    <a:pt x="3895" y="289"/>
                  </a:lnTo>
                  <a:lnTo>
                    <a:pt x="3889" y="267"/>
                  </a:lnTo>
                  <a:close/>
                  <a:moveTo>
                    <a:pt x="3958" y="270"/>
                  </a:moveTo>
                  <a:cubicBezTo>
                    <a:pt x="3964" y="270"/>
                    <a:pt x="3964" y="270"/>
                    <a:pt x="3964" y="289"/>
                  </a:cubicBezTo>
                  <a:lnTo>
                    <a:pt x="3958" y="289"/>
                  </a:lnTo>
                  <a:lnTo>
                    <a:pt x="3951" y="270"/>
                  </a:lnTo>
                  <a:close/>
                  <a:moveTo>
                    <a:pt x="3190" y="251"/>
                  </a:moveTo>
                  <a:cubicBezTo>
                    <a:pt x="3190" y="270"/>
                    <a:pt x="3190" y="292"/>
                    <a:pt x="3184" y="292"/>
                  </a:cubicBezTo>
                  <a:lnTo>
                    <a:pt x="3177" y="292"/>
                  </a:lnTo>
                  <a:cubicBezTo>
                    <a:pt x="3177" y="279"/>
                    <a:pt x="3180" y="263"/>
                    <a:pt x="3184" y="251"/>
                  </a:cubicBezTo>
                  <a:close/>
                  <a:moveTo>
                    <a:pt x="2482" y="254"/>
                  </a:moveTo>
                  <a:cubicBezTo>
                    <a:pt x="2482" y="276"/>
                    <a:pt x="2482" y="295"/>
                    <a:pt x="2475" y="295"/>
                  </a:cubicBezTo>
                  <a:lnTo>
                    <a:pt x="2469" y="273"/>
                  </a:lnTo>
                  <a:lnTo>
                    <a:pt x="2475" y="254"/>
                  </a:lnTo>
                  <a:close/>
                  <a:moveTo>
                    <a:pt x="197" y="220"/>
                  </a:moveTo>
                  <a:cubicBezTo>
                    <a:pt x="203" y="220"/>
                    <a:pt x="210" y="220"/>
                    <a:pt x="210" y="242"/>
                  </a:cubicBezTo>
                  <a:lnTo>
                    <a:pt x="203" y="238"/>
                  </a:lnTo>
                  <a:cubicBezTo>
                    <a:pt x="203" y="233"/>
                    <a:pt x="203" y="231"/>
                    <a:pt x="202" y="231"/>
                  </a:cubicBezTo>
                  <a:lnTo>
                    <a:pt x="202" y="231"/>
                  </a:lnTo>
                  <a:cubicBezTo>
                    <a:pt x="201" y="231"/>
                    <a:pt x="199" y="245"/>
                    <a:pt x="203" y="260"/>
                  </a:cubicBezTo>
                  <a:lnTo>
                    <a:pt x="203" y="301"/>
                  </a:lnTo>
                  <a:cubicBezTo>
                    <a:pt x="197" y="301"/>
                    <a:pt x="191" y="282"/>
                    <a:pt x="191" y="260"/>
                  </a:cubicBezTo>
                  <a:cubicBezTo>
                    <a:pt x="184" y="220"/>
                    <a:pt x="184" y="220"/>
                    <a:pt x="197" y="220"/>
                  </a:cubicBezTo>
                  <a:close/>
                  <a:moveTo>
                    <a:pt x="1560" y="273"/>
                  </a:moveTo>
                  <a:cubicBezTo>
                    <a:pt x="1566" y="273"/>
                    <a:pt x="1566" y="295"/>
                    <a:pt x="1566" y="295"/>
                  </a:cubicBezTo>
                  <a:cubicBezTo>
                    <a:pt x="1566" y="301"/>
                    <a:pt x="1566" y="303"/>
                    <a:pt x="1565" y="303"/>
                  </a:cubicBezTo>
                  <a:cubicBezTo>
                    <a:pt x="1562" y="303"/>
                    <a:pt x="1558" y="295"/>
                    <a:pt x="1554" y="295"/>
                  </a:cubicBezTo>
                  <a:cubicBezTo>
                    <a:pt x="1548" y="273"/>
                    <a:pt x="1548" y="273"/>
                    <a:pt x="1560" y="273"/>
                  </a:cubicBezTo>
                  <a:close/>
                  <a:moveTo>
                    <a:pt x="1100" y="260"/>
                  </a:moveTo>
                  <a:cubicBezTo>
                    <a:pt x="1100" y="282"/>
                    <a:pt x="1100" y="304"/>
                    <a:pt x="1093" y="304"/>
                  </a:cubicBezTo>
                  <a:lnTo>
                    <a:pt x="1087" y="304"/>
                  </a:lnTo>
                  <a:cubicBezTo>
                    <a:pt x="1087" y="289"/>
                    <a:pt x="1090" y="276"/>
                    <a:pt x="1093" y="260"/>
                  </a:cubicBezTo>
                  <a:close/>
                  <a:moveTo>
                    <a:pt x="2923" y="263"/>
                  </a:moveTo>
                  <a:cubicBezTo>
                    <a:pt x="2936" y="264"/>
                    <a:pt x="2936" y="265"/>
                    <a:pt x="2936" y="285"/>
                  </a:cubicBezTo>
                  <a:cubicBezTo>
                    <a:pt x="2936" y="307"/>
                    <a:pt x="2920" y="307"/>
                    <a:pt x="2914" y="307"/>
                  </a:cubicBezTo>
                  <a:cubicBezTo>
                    <a:pt x="2908" y="286"/>
                    <a:pt x="2914" y="264"/>
                    <a:pt x="2923" y="263"/>
                  </a:cubicBezTo>
                  <a:close/>
                  <a:moveTo>
                    <a:pt x="3943" y="299"/>
                  </a:moveTo>
                  <a:cubicBezTo>
                    <a:pt x="3942" y="299"/>
                    <a:pt x="3941" y="301"/>
                    <a:pt x="3939" y="307"/>
                  </a:cubicBezTo>
                  <a:cubicBezTo>
                    <a:pt x="3943" y="307"/>
                    <a:pt x="3944" y="299"/>
                    <a:pt x="3943" y="299"/>
                  </a:cubicBezTo>
                  <a:close/>
                  <a:moveTo>
                    <a:pt x="1438" y="270"/>
                  </a:moveTo>
                  <a:cubicBezTo>
                    <a:pt x="1444" y="270"/>
                    <a:pt x="1451" y="270"/>
                    <a:pt x="1451" y="292"/>
                  </a:cubicBezTo>
                  <a:cubicBezTo>
                    <a:pt x="1451" y="292"/>
                    <a:pt x="1451" y="314"/>
                    <a:pt x="1444" y="314"/>
                  </a:cubicBezTo>
                  <a:cubicBezTo>
                    <a:pt x="1438" y="310"/>
                    <a:pt x="1432" y="292"/>
                    <a:pt x="1432" y="292"/>
                  </a:cubicBezTo>
                  <a:cubicBezTo>
                    <a:pt x="1432" y="270"/>
                    <a:pt x="1438" y="270"/>
                    <a:pt x="1438" y="270"/>
                  </a:cubicBezTo>
                  <a:close/>
                  <a:moveTo>
                    <a:pt x="907" y="229"/>
                  </a:moveTo>
                  <a:cubicBezTo>
                    <a:pt x="908" y="229"/>
                    <a:pt x="908" y="239"/>
                    <a:pt x="908" y="257"/>
                  </a:cubicBezTo>
                  <a:cubicBezTo>
                    <a:pt x="908" y="279"/>
                    <a:pt x="905" y="301"/>
                    <a:pt x="896" y="320"/>
                  </a:cubicBezTo>
                  <a:lnTo>
                    <a:pt x="880" y="320"/>
                  </a:lnTo>
                  <a:lnTo>
                    <a:pt x="896" y="279"/>
                  </a:lnTo>
                  <a:cubicBezTo>
                    <a:pt x="903" y="244"/>
                    <a:pt x="906" y="229"/>
                    <a:pt x="907" y="229"/>
                  </a:cubicBezTo>
                  <a:close/>
                  <a:moveTo>
                    <a:pt x="2134" y="289"/>
                  </a:moveTo>
                  <a:cubicBezTo>
                    <a:pt x="2134" y="307"/>
                    <a:pt x="2134" y="329"/>
                    <a:pt x="2127" y="329"/>
                  </a:cubicBezTo>
                  <a:lnTo>
                    <a:pt x="2121" y="307"/>
                  </a:lnTo>
                  <a:lnTo>
                    <a:pt x="2127" y="289"/>
                  </a:lnTo>
                  <a:close/>
                  <a:moveTo>
                    <a:pt x="567" y="292"/>
                  </a:moveTo>
                  <a:cubicBezTo>
                    <a:pt x="576" y="292"/>
                    <a:pt x="576" y="310"/>
                    <a:pt x="561" y="332"/>
                  </a:cubicBezTo>
                  <a:lnTo>
                    <a:pt x="548" y="332"/>
                  </a:lnTo>
                  <a:cubicBezTo>
                    <a:pt x="548" y="310"/>
                    <a:pt x="561" y="292"/>
                    <a:pt x="567" y="292"/>
                  </a:cubicBezTo>
                  <a:close/>
                  <a:moveTo>
                    <a:pt x="2281" y="270"/>
                  </a:moveTo>
                  <a:cubicBezTo>
                    <a:pt x="2287" y="270"/>
                    <a:pt x="2287" y="270"/>
                    <a:pt x="2287" y="292"/>
                  </a:cubicBezTo>
                  <a:cubicBezTo>
                    <a:pt x="2287" y="304"/>
                    <a:pt x="2287" y="320"/>
                    <a:pt x="2281" y="332"/>
                  </a:cubicBezTo>
                  <a:cubicBezTo>
                    <a:pt x="2275" y="332"/>
                    <a:pt x="2281" y="292"/>
                    <a:pt x="2281" y="270"/>
                  </a:cubicBezTo>
                  <a:close/>
                  <a:moveTo>
                    <a:pt x="1228" y="326"/>
                  </a:moveTo>
                  <a:lnTo>
                    <a:pt x="1228" y="348"/>
                  </a:lnTo>
                  <a:cubicBezTo>
                    <a:pt x="1224" y="348"/>
                    <a:pt x="1220" y="358"/>
                    <a:pt x="1217" y="358"/>
                  </a:cubicBezTo>
                  <a:cubicBezTo>
                    <a:pt x="1216" y="358"/>
                    <a:pt x="1216" y="355"/>
                    <a:pt x="1216" y="348"/>
                  </a:cubicBezTo>
                  <a:cubicBezTo>
                    <a:pt x="1209" y="348"/>
                    <a:pt x="1222" y="326"/>
                    <a:pt x="1228" y="326"/>
                  </a:cubicBezTo>
                  <a:close/>
                  <a:moveTo>
                    <a:pt x="3876" y="359"/>
                  </a:moveTo>
                  <a:cubicBezTo>
                    <a:pt x="3876" y="362"/>
                    <a:pt x="3876" y="366"/>
                    <a:pt x="3876" y="370"/>
                  </a:cubicBezTo>
                  <a:cubicBezTo>
                    <a:pt x="3877" y="371"/>
                    <a:pt x="3877" y="372"/>
                    <a:pt x="3877" y="374"/>
                  </a:cubicBezTo>
                  <a:lnTo>
                    <a:pt x="3877" y="374"/>
                  </a:lnTo>
                  <a:cubicBezTo>
                    <a:pt x="3877" y="370"/>
                    <a:pt x="3876" y="365"/>
                    <a:pt x="3876" y="359"/>
                  </a:cubicBezTo>
                  <a:close/>
                  <a:moveTo>
                    <a:pt x="598" y="325"/>
                  </a:moveTo>
                  <a:cubicBezTo>
                    <a:pt x="592" y="325"/>
                    <a:pt x="589" y="339"/>
                    <a:pt x="589" y="354"/>
                  </a:cubicBezTo>
                  <a:cubicBezTo>
                    <a:pt x="589" y="373"/>
                    <a:pt x="595" y="376"/>
                    <a:pt x="608" y="376"/>
                  </a:cubicBezTo>
                  <a:cubicBezTo>
                    <a:pt x="614" y="376"/>
                    <a:pt x="620" y="354"/>
                    <a:pt x="620" y="354"/>
                  </a:cubicBezTo>
                  <a:cubicBezTo>
                    <a:pt x="620" y="332"/>
                    <a:pt x="614" y="332"/>
                    <a:pt x="608" y="332"/>
                  </a:cubicBezTo>
                  <a:cubicBezTo>
                    <a:pt x="604" y="327"/>
                    <a:pt x="601" y="325"/>
                    <a:pt x="598" y="325"/>
                  </a:cubicBezTo>
                  <a:close/>
                  <a:moveTo>
                    <a:pt x="3877" y="374"/>
                  </a:moveTo>
                  <a:cubicBezTo>
                    <a:pt x="3878" y="380"/>
                    <a:pt x="3879" y="382"/>
                    <a:pt x="3879" y="382"/>
                  </a:cubicBezTo>
                  <a:cubicBezTo>
                    <a:pt x="3879" y="382"/>
                    <a:pt x="3879" y="379"/>
                    <a:pt x="3877" y="374"/>
                  </a:cubicBezTo>
                  <a:close/>
                  <a:moveTo>
                    <a:pt x="1624" y="51"/>
                  </a:moveTo>
                  <a:cubicBezTo>
                    <a:pt x="1621" y="51"/>
                    <a:pt x="1619" y="61"/>
                    <a:pt x="1623" y="85"/>
                  </a:cubicBezTo>
                  <a:cubicBezTo>
                    <a:pt x="1623" y="119"/>
                    <a:pt x="1623" y="127"/>
                    <a:pt x="1617" y="127"/>
                  </a:cubicBezTo>
                  <a:cubicBezTo>
                    <a:pt x="1615" y="127"/>
                    <a:pt x="1613" y="126"/>
                    <a:pt x="1610" y="126"/>
                  </a:cubicBezTo>
                  <a:cubicBezTo>
                    <a:pt x="1604" y="126"/>
                    <a:pt x="1598" y="126"/>
                    <a:pt x="1598" y="107"/>
                  </a:cubicBezTo>
                  <a:cubicBezTo>
                    <a:pt x="1598" y="85"/>
                    <a:pt x="1598" y="85"/>
                    <a:pt x="1585" y="85"/>
                  </a:cubicBezTo>
                  <a:cubicBezTo>
                    <a:pt x="1566" y="85"/>
                    <a:pt x="1548" y="148"/>
                    <a:pt x="1541" y="188"/>
                  </a:cubicBezTo>
                  <a:cubicBezTo>
                    <a:pt x="1541" y="209"/>
                    <a:pt x="1541" y="219"/>
                    <a:pt x="1541" y="219"/>
                  </a:cubicBezTo>
                  <a:cubicBezTo>
                    <a:pt x="1540" y="219"/>
                    <a:pt x="1538" y="209"/>
                    <a:pt x="1535" y="188"/>
                  </a:cubicBezTo>
                  <a:cubicBezTo>
                    <a:pt x="1535" y="166"/>
                    <a:pt x="1529" y="166"/>
                    <a:pt x="1523" y="166"/>
                  </a:cubicBezTo>
                  <a:cubicBezTo>
                    <a:pt x="1523" y="174"/>
                    <a:pt x="1522" y="176"/>
                    <a:pt x="1521" y="176"/>
                  </a:cubicBezTo>
                  <a:cubicBezTo>
                    <a:pt x="1520" y="176"/>
                    <a:pt x="1518" y="166"/>
                    <a:pt x="1523" y="166"/>
                  </a:cubicBezTo>
                  <a:cubicBezTo>
                    <a:pt x="1523" y="149"/>
                    <a:pt x="1526" y="147"/>
                    <a:pt x="1531" y="147"/>
                  </a:cubicBezTo>
                  <a:cubicBezTo>
                    <a:pt x="1532" y="147"/>
                    <a:pt x="1534" y="148"/>
                    <a:pt x="1535" y="148"/>
                  </a:cubicBezTo>
                  <a:lnTo>
                    <a:pt x="1535" y="126"/>
                  </a:lnTo>
                  <a:cubicBezTo>
                    <a:pt x="1532" y="105"/>
                    <a:pt x="1529" y="95"/>
                    <a:pt x="1526" y="95"/>
                  </a:cubicBezTo>
                  <a:cubicBezTo>
                    <a:pt x="1523" y="95"/>
                    <a:pt x="1519" y="105"/>
                    <a:pt x="1516" y="126"/>
                  </a:cubicBezTo>
                  <a:cubicBezTo>
                    <a:pt x="1513" y="135"/>
                    <a:pt x="1512" y="140"/>
                    <a:pt x="1510" y="140"/>
                  </a:cubicBezTo>
                  <a:cubicBezTo>
                    <a:pt x="1509" y="140"/>
                    <a:pt x="1507" y="135"/>
                    <a:pt x="1504" y="126"/>
                  </a:cubicBezTo>
                  <a:cubicBezTo>
                    <a:pt x="1499" y="110"/>
                    <a:pt x="1495" y="95"/>
                    <a:pt x="1493" y="95"/>
                  </a:cubicBezTo>
                  <a:cubicBezTo>
                    <a:pt x="1492" y="95"/>
                    <a:pt x="1491" y="97"/>
                    <a:pt x="1491" y="104"/>
                  </a:cubicBezTo>
                  <a:cubicBezTo>
                    <a:pt x="1491" y="104"/>
                    <a:pt x="1479" y="104"/>
                    <a:pt x="1469" y="82"/>
                  </a:cubicBezTo>
                  <a:cubicBezTo>
                    <a:pt x="1457" y="82"/>
                    <a:pt x="1451" y="82"/>
                    <a:pt x="1451" y="104"/>
                  </a:cubicBezTo>
                  <a:cubicBezTo>
                    <a:pt x="1451" y="122"/>
                    <a:pt x="1444" y="122"/>
                    <a:pt x="1438" y="122"/>
                  </a:cubicBezTo>
                  <a:cubicBezTo>
                    <a:pt x="1432" y="122"/>
                    <a:pt x="1425" y="122"/>
                    <a:pt x="1425" y="144"/>
                  </a:cubicBezTo>
                  <a:cubicBezTo>
                    <a:pt x="1425" y="163"/>
                    <a:pt x="1419" y="185"/>
                    <a:pt x="1407" y="185"/>
                  </a:cubicBezTo>
                  <a:cubicBezTo>
                    <a:pt x="1402" y="193"/>
                    <a:pt x="1399" y="197"/>
                    <a:pt x="1396" y="197"/>
                  </a:cubicBezTo>
                  <a:cubicBezTo>
                    <a:pt x="1393" y="197"/>
                    <a:pt x="1392" y="187"/>
                    <a:pt x="1388" y="163"/>
                  </a:cubicBezTo>
                  <a:cubicBezTo>
                    <a:pt x="1388" y="141"/>
                    <a:pt x="1382" y="141"/>
                    <a:pt x="1375" y="141"/>
                  </a:cubicBezTo>
                  <a:cubicBezTo>
                    <a:pt x="1375" y="141"/>
                    <a:pt x="1369" y="141"/>
                    <a:pt x="1363" y="122"/>
                  </a:cubicBezTo>
                  <a:cubicBezTo>
                    <a:pt x="1361" y="116"/>
                    <a:pt x="1360" y="113"/>
                    <a:pt x="1359" y="113"/>
                  </a:cubicBezTo>
                  <a:cubicBezTo>
                    <a:pt x="1357" y="113"/>
                    <a:pt x="1357" y="128"/>
                    <a:pt x="1357" y="141"/>
                  </a:cubicBezTo>
                  <a:lnTo>
                    <a:pt x="1357" y="182"/>
                  </a:lnTo>
                  <a:cubicBezTo>
                    <a:pt x="1350" y="182"/>
                    <a:pt x="1344" y="141"/>
                    <a:pt x="1344" y="119"/>
                  </a:cubicBezTo>
                  <a:cubicBezTo>
                    <a:pt x="1341" y="99"/>
                    <a:pt x="1339" y="89"/>
                    <a:pt x="1339" y="89"/>
                  </a:cubicBezTo>
                  <a:cubicBezTo>
                    <a:pt x="1338" y="89"/>
                    <a:pt x="1338" y="99"/>
                    <a:pt x="1338" y="119"/>
                  </a:cubicBezTo>
                  <a:cubicBezTo>
                    <a:pt x="1338" y="135"/>
                    <a:pt x="1335" y="150"/>
                    <a:pt x="1328" y="150"/>
                  </a:cubicBezTo>
                  <a:cubicBezTo>
                    <a:pt x="1326" y="150"/>
                    <a:pt x="1323" y="148"/>
                    <a:pt x="1319" y="141"/>
                  </a:cubicBezTo>
                  <a:cubicBezTo>
                    <a:pt x="1303" y="141"/>
                    <a:pt x="1291" y="141"/>
                    <a:pt x="1291" y="119"/>
                  </a:cubicBezTo>
                  <a:cubicBezTo>
                    <a:pt x="1289" y="112"/>
                    <a:pt x="1287" y="110"/>
                    <a:pt x="1285" y="110"/>
                  </a:cubicBezTo>
                  <a:cubicBezTo>
                    <a:pt x="1281" y="110"/>
                    <a:pt x="1278" y="119"/>
                    <a:pt x="1278" y="119"/>
                  </a:cubicBezTo>
                  <a:cubicBezTo>
                    <a:pt x="1275" y="130"/>
                    <a:pt x="1272" y="136"/>
                    <a:pt x="1267" y="136"/>
                  </a:cubicBezTo>
                  <a:cubicBezTo>
                    <a:pt x="1263" y="136"/>
                    <a:pt x="1256" y="130"/>
                    <a:pt x="1247" y="119"/>
                  </a:cubicBezTo>
                  <a:cubicBezTo>
                    <a:pt x="1231" y="97"/>
                    <a:pt x="1223" y="86"/>
                    <a:pt x="1219" y="86"/>
                  </a:cubicBezTo>
                  <a:cubicBezTo>
                    <a:pt x="1216" y="86"/>
                    <a:pt x="1216" y="96"/>
                    <a:pt x="1216" y="116"/>
                  </a:cubicBezTo>
                  <a:cubicBezTo>
                    <a:pt x="1216" y="129"/>
                    <a:pt x="1216" y="142"/>
                    <a:pt x="1214" y="142"/>
                  </a:cubicBezTo>
                  <a:cubicBezTo>
                    <a:pt x="1213" y="142"/>
                    <a:pt x="1212" y="135"/>
                    <a:pt x="1209" y="116"/>
                  </a:cubicBezTo>
                  <a:cubicBezTo>
                    <a:pt x="1207" y="111"/>
                    <a:pt x="1206" y="108"/>
                    <a:pt x="1204" y="108"/>
                  </a:cubicBezTo>
                  <a:cubicBezTo>
                    <a:pt x="1199" y="108"/>
                    <a:pt x="1193" y="123"/>
                    <a:pt x="1184" y="138"/>
                  </a:cubicBezTo>
                  <a:cubicBezTo>
                    <a:pt x="1178" y="166"/>
                    <a:pt x="1175" y="195"/>
                    <a:pt x="1178" y="223"/>
                  </a:cubicBezTo>
                  <a:cubicBezTo>
                    <a:pt x="1178" y="246"/>
                    <a:pt x="1178" y="256"/>
                    <a:pt x="1175" y="256"/>
                  </a:cubicBezTo>
                  <a:cubicBezTo>
                    <a:pt x="1173" y="256"/>
                    <a:pt x="1169" y="251"/>
                    <a:pt x="1162" y="242"/>
                  </a:cubicBezTo>
                  <a:cubicBezTo>
                    <a:pt x="1156" y="242"/>
                    <a:pt x="1150" y="220"/>
                    <a:pt x="1150" y="201"/>
                  </a:cubicBezTo>
                  <a:cubicBezTo>
                    <a:pt x="1150" y="179"/>
                    <a:pt x="1156" y="179"/>
                    <a:pt x="1156" y="179"/>
                  </a:cubicBezTo>
                  <a:lnTo>
                    <a:pt x="1162" y="179"/>
                  </a:lnTo>
                  <a:cubicBezTo>
                    <a:pt x="1162" y="157"/>
                    <a:pt x="1162" y="138"/>
                    <a:pt x="1150" y="138"/>
                  </a:cubicBezTo>
                  <a:cubicBezTo>
                    <a:pt x="1147" y="127"/>
                    <a:pt x="1143" y="122"/>
                    <a:pt x="1141" y="122"/>
                  </a:cubicBezTo>
                  <a:cubicBezTo>
                    <a:pt x="1139" y="122"/>
                    <a:pt x="1137" y="127"/>
                    <a:pt x="1137" y="138"/>
                  </a:cubicBezTo>
                  <a:cubicBezTo>
                    <a:pt x="1131" y="116"/>
                    <a:pt x="1118" y="116"/>
                    <a:pt x="1106" y="116"/>
                  </a:cubicBezTo>
                  <a:cubicBezTo>
                    <a:pt x="1093" y="116"/>
                    <a:pt x="1074" y="113"/>
                    <a:pt x="1068" y="94"/>
                  </a:cubicBezTo>
                  <a:cubicBezTo>
                    <a:pt x="1056" y="94"/>
                    <a:pt x="1049" y="94"/>
                    <a:pt x="1049" y="113"/>
                  </a:cubicBezTo>
                  <a:cubicBezTo>
                    <a:pt x="1049" y="137"/>
                    <a:pt x="1047" y="147"/>
                    <a:pt x="1045" y="147"/>
                  </a:cubicBezTo>
                  <a:cubicBezTo>
                    <a:pt x="1044" y="147"/>
                    <a:pt x="1043" y="143"/>
                    <a:pt x="1043" y="135"/>
                  </a:cubicBezTo>
                  <a:cubicBezTo>
                    <a:pt x="1039" y="107"/>
                    <a:pt x="1004" y="88"/>
                    <a:pt x="977" y="88"/>
                  </a:cubicBezTo>
                  <a:cubicBezTo>
                    <a:pt x="961" y="88"/>
                    <a:pt x="948" y="95"/>
                    <a:pt x="946" y="110"/>
                  </a:cubicBezTo>
                  <a:lnTo>
                    <a:pt x="933" y="110"/>
                  </a:lnTo>
                  <a:cubicBezTo>
                    <a:pt x="927" y="100"/>
                    <a:pt x="914" y="95"/>
                    <a:pt x="902" y="95"/>
                  </a:cubicBezTo>
                  <a:cubicBezTo>
                    <a:pt x="890" y="95"/>
                    <a:pt x="880" y="99"/>
                    <a:pt x="877" y="110"/>
                  </a:cubicBezTo>
                  <a:lnTo>
                    <a:pt x="858" y="110"/>
                  </a:lnTo>
                  <a:cubicBezTo>
                    <a:pt x="852" y="99"/>
                    <a:pt x="846" y="93"/>
                    <a:pt x="841" y="93"/>
                  </a:cubicBezTo>
                  <a:cubicBezTo>
                    <a:pt x="837" y="93"/>
                    <a:pt x="833" y="98"/>
                    <a:pt x="830" y="107"/>
                  </a:cubicBezTo>
                  <a:cubicBezTo>
                    <a:pt x="826" y="122"/>
                    <a:pt x="824" y="138"/>
                    <a:pt x="824" y="138"/>
                  </a:cubicBezTo>
                  <a:cubicBezTo>
                    <a:pt x="824" y="138"/>
                    <a:pt x="824" y="135"/>
                    <a:pt x="824" y="129"/>
                  </a:cubicBezTo>
                  <a:cubicBezTo>
                    <a:pt x="824" y="107"/>
                    <a:pt x="811" y="107"/>
                    <a:pt x="786" y="107"/>
                  </a:cubicBezTo>
                  <a:cubicBezTo>
                    <a:pt x="761" y="107"/>
                    <a:pt x="761" y="107"/>
                    <a:pt x="767" y="129"/>
                  </a:cubicBezTo>
                  <a:cubicBezTo>
                    <a:pt x="761" y="134"/>
                    <a:pt x="756" y="136"/>
                    <a:pt x="752" y="136"/>
                  </a:cubicBezTo>
                  <a:cubicBezTo>
                    <a:pt x="742" y="136"/>
                    <a:pt x="742" y="121"/>
                    <a:pt x="742" y="107"/>
                  </a:cubicBezTo>
                  <a:cubicBezTo>
                    <a:pt x="745" y="88"/>
                    <a:pt x="744" y="77"/>
                    <a:pt x="741" y="77"/>
                  </a:cubicBezTo>
                  <a:cubicBezTo>
                    <a:pt x="738" y="77"/>
                    <a:pt x="733" y="92"/>
                    <a:pt x="730" y="126"/>
                  </a:cubicBezTo>
                  <a:cubicBezTo>
                    <a:pt x="726" y="151"/>
                    <a:pt x="720" y="162"/>
                    <a:pt x="716" y="162"/>
                  </a:cubicBezTo>
                  <a:cubicBezTo>
                    <a:pt x="713" y="162"/>
                    <a:pt x="711" y="157"/>
                    <a:pt x="711" y="148"/>
                  </a:cubicBezTo>
                  <a:cubicBezTo>
                    <a:pt x="711" y="126"/>
                    <a:pt x="717" y="126"/>
                    <a:pt x="723" y="126"/>
                  </a:cubicBezTo>
                  <a:lnTo>
                    <a:pt x="723" y="85"/>
                  </a:lnTo>
                  <a:cubicBezTo>
                    <a:pt x="717" y="85"/>
                    <a:pt x="717" y="85"/>
                    <a:pt x="711" y="107"/>
                  </a:cubicBezTo>
                  <a:cubicBezTo>
                    <a:pt x="711" y="107"/>
                    <a:pt x="705" y="107"/>
                    <a:pt x="698" y="126"/>
                  </a:cubicBezTo>
                  <a:cubicBezTo>
                    <a:pt x="689" y="148"/>
                    <a:pt x="689" y="169"/>
                    <a:pt x="698" y="188"/>
                  </a:cubicBezTo>
                  <a:cubicBezTo>
                    <a:pt x="705" y="210"/>
                    <a:pt x="698" y="210"/>
                    <a:pt x="689" y="210"/>
                  </a:cubicBezTo>
                  <a:cubicBezTo>
                    <a:pt x="680" y="191"/>
                    <a:pt x="676" y="166"/>
                    <a:pt x="683" y="148"/>
                  </a:cubicBezTo>
                  <a:cubicBezTo>
                    <a:pt x="692" y="148"/>
                    <a:pt x="692" y="126"/>
                    <a:pt x="692" y="104"/>
                  </a:cubicBezTo>
                  <a:cubicBezTo>
                    <a:pt x="692" y="100"/>
                    <a:pt x="691" y="99"/>
                    <a:pt x="689" y="99"/>
                  </a:cubicBezTo>
                  <a:cubicBezTo>
                    <a:pt x="681" y="99"/>
                    <a:pt x="657" y="133"/>
                    <a:pt x="651" y="166"/>
                  </a:cubicBezTo>
                  <a:lnTo>
                    <a:pt x="651" y="144"/>
                  </a:lnTo>
                  <a:cubicBezTo>
                    <a:pt x="651" y="126"/>
                    <a:pt x="639" y="126"/>
                    <a:pt x="626" y="126"/>
                  </a:cubicBezTo>
                  <a:cubicBezTo>
                    <a:pt x="623" y="125"/>
                    <a:pt x="620" y="124"/>
                    <a:pt x="617" y="124"/>
                  </a:cubicBezTo>
                  <a:cubicBezTo>
                    <a:pt x="611" y="124"/>
                    <a:pt x="608" y="128"/>
                    <a:pt x="608" y="144"/>
                  </a:cubicBezTo>
                  <a:cubicBezTo>
                    <a:pt x="608" y="166"/>
                    <a:pt x="608" y="185"/>
                    <a:pt x="601" y="185"/>
                  </a:cubicBezTo>
                  <a:cubicBezTo>
                    <a:pt x="608" y="185"/>
                    <a:pt x="608" y="207"/>
                    <a:pt x="608" y="229"/>
                  </a:cubicBezTo>
                  <a:cubicBezTo>
                    <a:pt x="598" y="213"/>
                    <a:pt x="592" y="201"/>
                    <a:pt x="589" y="185"/>
                  </a:cubicBezTo>
                  <a:cubicBezTo>
                    <a:pt x="576" y="144"/>
                    <a:pt x="564" y="122"/>
                    <a:pt x="539" y="122"/>
                  </a:cubicBezTo>
                  <a:cubicBezTo>
                    <a:pt x="523" y="122"/>
                    <a:pt x="504" y="122"/>
                    <a:pt x="498" y="101"/>
                  </a:cubicBezTo>
                  <a:cubicBezTo>
                    <a:pt x="485" y="101"/>
                    <a:pt x="479" y="101"/>
                    <a:pt x="479" y="119"/>
                  </a:cubicBezTo>
                  <a:lnTo>
                    <a:pt x="467" y="119"/>
                  </a:lnTo>
                  <a:cubicBezTo>
                    <a:pt x="463" y="110"/>
                    <a:pt x="459" y="105"/>
                    <a:pt x="455" y="105"/>
                  </a:cubicBezTo>
                  <a:cubicBezTo>
                    <a:pt x="451" y="105"/>
                    <a:pt x="448" y="110"/>
                    <a:pt x="448" y="119"/>
                  </a:cubicBezTo>
                  <a:cubicBezTo>
                    <a:pt x="446" y="127"/>
                    <a:pt x="444" y="129"/>
                    <a:pt x="441" y="129"/>
                  </a:cubicBezTo>
                  <a:cubicBezTo>
                    <a:pt x="437" y="129"/>
                    <a:pt x="433" y="119"/>
                    <a:pt x="429" y="119"/>
                  </a:cubicBezTo>
                  <a:cubicBezTo>
                    <a:pt x="423" y="101"/>
                    <a:pt x="420" y="91"/>
                    <a:pt x="419" y="91"/>
                  </a:cubicBezTo>
                  <a:lnTo>
                    <a:pt x="419" y="91"/>
                  </a:lnTo>
                  <a:cubicBezTo>
                    <a:pt x="418" y="91"/>
                    <a:pt x="419" y="107"/>
                    <a:pt x="423" y="141"/>
                  </a:cubicBezTo>
                  <a:cubicBezTo>
                    <a:pt x="423" y="160"/>
                    <a:pt x="435" y="182"/>
                    <a:pt x="441" y="182"/>
                  </a:cubicBezTo>
                  <a:lnTo>
                    <a:pt x="460" y="182"/>
                  </a:lnTo>
                  <a:lnTo>
                    <a:pt x="441" y="204"/>
                  </a:lnTo>
                  <a:cubicBezTo>
                    <a:pt x="435" y="204"/>
                    <a:pt x="423" y="223"/>
                    <a:pt x="423" y="245"/>
                  </a:cubicBezTo>
                  <a:cubicBezTo>
                    <a:pt x="423" y="245"/>
                    <a:pt x="423" y="267"/>
                    <a:pt x="416" y="267"/>
                  </a:cubicBezTo>
                  <a:lnTo>
                    <a:pt x="416" y="223"/>
                  </a:lnTo>
                  <a:cubicBezTo>
                    <a:pt x="420" y="204"/>
                    <a:pt x="423" y="182"/>
                    <a:pt x="423" y="160"/>
                  </a:cubicBezTo>
                  <a:cubicBezTo>
                    <a:pt x="419" y="135"/>
                    <a:pt x="410" y="116"/>
                    <a:pt x="404" y="116"/>
                  </a:cubicBezTo>
                  <a:cubicBezTo>
                    <a:pt x="400" y="116"/>
                    <a:pt x="398" y="123"/>
                    <a:pt x="398" y="138"/>
                  </a:cubicBezTo>
                  <a:cubicBezTo>
                    <a:pt x="391" y="138"/>
                    <a:pt x="391" y="138"/>
                    <a:pt x="385" y="119"/>
                  </a:cubicBezTo>
                  <a:cubicBezTo>
                    <a:pt x="385" y="110"/>
                    <a:pt x="384" y="105"/>
                    <a:pt x="382" y="105"/>
                  </a:cubicBezTo>
                  <a:cubicBezTo>
                    <a:pt x="379" y="105"/>
                    <a:pt x="375" y="115"/>
                    <a:pt x="369" y="138"/>
                  </a:cubicBezTo>
                  <a:cubicBezTo>
                    <a:pt x="366" y="160"/>
                    <a:pt x="363" y="170"/>
                    <a:pt x="360" y="170"/>
                  </a:cubicBezTo>
                  <a:cubicBezTo>
                    <a:pt x="357" y="170"/>
                    <a:pt x="354" y="159"/>
                    <a:pt x="351" y="138"/>
                  </a:cubicBezTo>
                  <a:cubicBezTo>
                    <a:pt x="343" y="114"/>
                    <a:pt x="331" y="103"/>
                    <a:pt x="323" y="103"/>
                  </a:cubicBezTo>
                  <a:cubicBezTo>
                    <a:pt x="317" y="103"/>
                    <a:pt x="313" y="107"/>
                    <a:pt x="313" y="116"/>
                  </a:cubicBezTo>
                  <a:cubicBezTo>
                    <a:pt x="313" y="140"/>
                    <a:pt x="306" y="150"/>
                    <a:pt x="300" y="150"/>
                  </a:cubicBezTo>
                  <a:cubicBezTo>
                    <a:pt x="295" y="150"/>
                    <a:pt x="290" y="146"/>
                    <a:pt x="288" y="138"/>
                  </a:cubicBezTo>
                  <a:cubicBezTo>
                    <a:pt x="285" y="127"/>
                    <a:pt x="281" y="121"/>
                    <a:pt x="278" y="121"/>
                  </a:cubicBezTo>
                  <a:cubicBezTo>
                    <a:pt x="275" y="121"/>
                    <a:pt x="272" y="126"/>
                    <a:pt x="269" y="135"/>
                  </a:cubicBezTo>
                  <a:cubicBezTo>
                    <a:pt x="269" y="122"/>
                    <a:pt x="266" y="107"/>
                    <a:pt x="262" y="107"/>
                  </a:cubicBezTo>
                  <a:cubicBezTo>
                    <a:pt x="260" y="107"/>
                    <a:pt x="258" y="110"/>
                    <a:pt x="257" y="116"/>
                  </a:cubicBezTo>
                  <a:cubicBezTo>
                    <a:pt x="257" y="116"/>
                    <a:pt x="250" y="116"/>
                    <a:pt x="257" y="135"/>
                  </a:cubicBezTo>
                  <a:lnTo>
                    <a:pt x="244" y="179"/>
                  </a:lnTo>
                  <a:cubicBezTo>
                    <a:pt x="250" y="179"/>
                    <a:pt x="250" y="198"/>
                    <a:pt x="250" y="220"/>
                  </a:cubicBezTo>
                  <a:cubicBezTo>
                    <a:pt x="250" y="225"/>
                    <a:pt x="248" y="228"/>
                    <a:pt x="246" y="228"/>
                  </a:cubicBezTo>
                  <a:cubicBezTo>
                    <a:pt x="237" y="228"/>
                    <a:pt x="219" y="204"/>
                    <a:pt x="210" y="157"/>
                  </a:cubicBezTo>
                  <a:lnTo>
                    <a:pt x="197" y="113"/>
                  </a:lnTo>
                  <a:lnTo>
                    <a:pt x="197" y="157"/>
                  </a:lnTo>
                  <a:cubicBezTo>
                    <a:pt x="191" y="157"/>
                    <a:pt x="184" y="154"/>
                    <a:pt x="184" y="135"/>
                  </a:cubicBezTo>
                  <a:cubicBezTo>
                    <a:pt x="184" y="113"/>
                    <a:pt x="184" y="113"/>
                    <a:pt x="178" y="113"/>
                  </a:cubicBezTo>
                  <a:cubicBezTo>
                    <a:pt x="178" y="113"/>
                    <a:pt x="172" y="113"/>
                    <a:pt x="172" y="135"/>
                  </a:cubicBezTo>
                  <a:cubicBezTo>
                    <a:pt x="172" y="158"/>
                    <a:pt x="172" y="168"/>
                    <a:pt x="171" y="168"/>
                  </a:cubicBezTo>
                  <a:cubicBezTo>
                    <a:pt x="170" y="168"/>
                    <a:pt x="168" y="163"/>
                    <a:pt x="166" y="154"/>
                  </a:cubicBezTo>
                  <a:cubicBezTo>
                    <a:pt x="163" y="133"/>
                    <a:pt x="159" y="123"/>
                    <a:pt x="156" y="123"/>
                  </a:cubicBezTo>
                  <a:cubicBezTo>
                    <a:pt x="153" y="123"/>
                    <a:pt x="150" y="133"/>
                    <a:pt x="147" y="154"/>
                  </a:cubicBezTo>
                  <a:cubicBezTo>
                    <a:pt x="147" y="176"/>
                    <a:pt x="147" y="187"/>
                    <a:pt x="146" y="187"/>
                  </a:cubicBezTo>
                  <a:cubicBezTo>
                    <a:pt x="145" y="187"/>
                    <a:pt x="144" y="176"/>
                    <a:pt x="141" y="154"/>
                  </a:cubicBezTo>
                  <a:cubicBezTo>
                    <a:pt x="141" y="135"/>
                    <a:pt x="134" y="113"/>
                    <a:pt x="128" y="113"/>
                  </a:cubicBezTo>
                  <a:lnTo>
                    <a:pt x="128" y="132"/>
                  </a:lnTo>
                  <a:cubicBezTo>
                    <a:pt x="128" y="158"/>
                    <a:pt x="126" y="168"/>
                    <a:pt x="123" y="168"/>
                  </a:cubicBezTo>
                  <a:cubicBezTo>
                    <a:pt x="121" y="168"/>
                    <a:pt x="118" y="163"/>
                    <a:pt x="116" y="154"/>
                  </a:cubicBezTo>
                  <a:cubicBezTo>
                    <a:pt x="116" y="143"/>
                    <a:pt x="114" y="137"/>
                    <a:pt x="111" y="137"/>
                  </a:cubicBezTo>
                  <a:cubicBezTo>
                    <a:pt x="108" y="137"/>
                    <a:pt x="103" y="143"/>
                    <a:pt x="97" y="154"/>
                  </a:cubicBezTo>
                  <a:cubicBezTo>
                    <a:pt x="84" y="154"/>
                    <a:pt x="78" y="154"/>
                    <a:pt x="78" y="132"/>
                  </a:cubicBezTo>
                  <a:cubicBezTo>
                    <a:pt x="78" y="111"/>
                    <a:pt x="78" y="101"/>
                    <a:pt x="77" y="101"/>
                  </a:cubicBezTo>
                  <a:cubicBezTo>
                    <a:pt x="76" y="101"/>
                    <a:pt x="75" y="111"/>
                    <a:pt x="72" y="132"/>
                  </a:cubicBezTo>
                  <a:cubicBezTo>
                    <a:pt x="69" y="143"/>
                    <a:pt x="67" y="148"/>
                    <a:pt x="64" y="148"/>
                  </a:cubicBezTo>
                  <a:cubicBezTo>
                    <a:pt x="61" y="148"/>
                    <a:pt x="58" y="143"/>
                    <a:pt x="50" y="132"/>
                  </a:cubicBezTo>
                  <a:cubicBezTo>
                    <a:pt x="47" y="121"/>
                    <a:pt x="45" y="115"/>
                    <a:pt x="43" y="115"/>
                  </a:cubicBezTo>
                  <a:cubicBezTo>
                    <a:pt x="42" y="115"/>
                    <a:pt x="40" y="121"/>
                    <a:pt x="37" y="132"/>
                  </a:cubicBezTo>
                  <a:cubicBezTo>
                    <a:pt x="37" y="173"/>
                    <a:pt x="37" y="195"/>
                    <a:pt x="43" y="195"/>
                  </a:cubicBezTo>
                  <a:cubicBezTo>
                    <a:pt x="50" y="195"/>
                    <a:pt x="50" y="195"/>
                    <a:pt x="50" y="213"/>
                  </a:cubicBezTo>
                  <a:lnTo>
                    <a:pt x="37" y="213"/>
                  </a:lnTo>
                  <a:cubicBezTo>
                    <a:pt x="31" y="213"/>
                    <a:pt x="25" y="213"/>
                    <a:pt x="12" y="235"/>
                  </a:cubicBezTo>
                  <a:cubicBezTo>
                    <a:pt x="2" y="250"/>
                    <a:pt x="0" y="282"/>
                    <a:pt x="6" y="282"/>
                  </a:cubicBezTo>
                  <a:cubicBezTo>
                    <a:pt x="8" y="282"/>
                    <a:pt x="10" y="280"/>
                    <a:pt x="12" y="276"/>
                  </a:cubicBezTo>
                  <a:lnTo>
                    <a:pt x="18" y="298"/>
                  </a:lnTo>
                  <a:cubicBezTo>
                    <a:pt x="18" y="329"/>
                    <a:pt x="22" y="345"/>
                    <a:pt x="25" y="345"/>
                  </a:cubicBezTo>
                  <a:cubicBezTo>
                    <a:pt x="28" y="345"/>
                    <a:pt x="31" y="329"/>
                    <a:pt x="31" y="298"/>
                  </a:cubicBezTo>
                  <a:cubicBezTo>
                    <a:pt x="31" y="263"/>
                    <a:pt x="31" y="248"/>
                    <a:pt x="32" y="248"/>
                  </a:cubicBezTo>
                  <a:cubicBezTo>
                    <a:pt x="33" y="248"/>
                    <a:pt x="34" y="258"/>
                    <a:pt x="37" y="276"/>
                  </a:cubicBezTo>
                  <a:cubicBezTo>
                    <a:pt x="37" y="320"/>
                    <a:pt x="43" y="320"/>
                    <a:pt x="50" y="320"/>
                  </a:cubicBezTo>
                  <a:cubicBezTo>
                    <a:pt x="56" y="320"/>
                    <a:pt x="56" y="320"/>
                    <a:pt x="56" y="342"/>
                  </a:cubicBezTo>
                  <a:cubicBezTo>
                    <a:pt x="56" y="361"/>
                    <a:pt x="62" y="383"/>
                    <a:pt x="69" y="383"/>
                  </a:cubicBezTo>
                  <a:cubicBezTo>
                    <a:pt x="75" y="383"/>
                    <a:pt x="75" y="383"/>
                    <a:pt x="75" y="361"/>
                  </a:cubicBezTo>
                  <a:cubicBezTo>
                    <a:pt x="72" y="353"/>
                    <a:pt x="73" y="348"/>
                    <a:pt x="75" y="348"/>
                  </a:cubicBezTo>
                  <a:cubicBezTo>
                    <a:pt x="78" y="348"/>
                    <a:pt x="84" y="358"/>
                    <a:pt x="87" y="383"/>
                  </a:cubicBezTo>
                  <a:cubicBezTo>
                    <a:pt x="90" y="392"/>
                    <a:pt x="92" y="397"/>
                    <a:pt x="92" y="397"/>
                  </a:cubicBezTo>
                  <a:cubicBezTo>
                    <a:pt x="94" y="397"/>
                    <a:pt x="94" y="387"/>
                    <a:pt x="94" y="364"/>
                  </a:cubicBezTo>
                  <a:cubicBezTo>
                    <a:pt x="94" y="342"/>
                    <a:pt x="98" y="331"/>
                    <a:pt x="102" y="331"/>
                  </a:cubicBezTo>
                  <a:cubicBezTo>
                    <a:pt x="107" y="331"/>
                    <a:pt x="112" y="342"/>
                    <a:pt x="116" y="364"/>
                  </a:cubicBezTo>
                  <a:lnTo>
                    <a:pt x="128" y="364"/>
                  </a:lnTo>
                  <a:cubicBezTo>
                    <a:pt x="134" y="364"/>
                    <a:pt x="134" y="342"/>
                    <a:pt x="134" y="323"/>
                  </a:cubicBezTo>
                  <a:cubicBezTo>
                    <a:pt x="134" y="297"/>
                    <a:pt x="134" y="287"/>
                    <a:pt x="136" y="287"/>
                  </a:cubicBezTo>
                  <a:cubicBezTo>
                    <a:pt x="136" y="287"/>
                    <a:pt x="138" y="292"/>
                    <a:pt x="141" y="301"/>
                  </a:cubicBezTo>
                  <a:cubicBezTo>
                    <a:pt x="144" y="314"/>
                    <a:pt x="147" y="329"/>
                    <a:pt x="147" y="342"/>
                  </a:cubicBezTo>
                  <a:cubicBezTo>
                    <a:pt x="147" y="364"/>
                    <a:pt x="153" y="364"/>
                    <a:pt x="159" y="364"/>
                  </a:cubicBezTo>
                  <a:cubicBezTo>
                    <a:pt x="166" y="364"/>
                    <a:pt x="178" y="364"/>
                    <a:pt x="178" y="345"/>
                  </a:cubicBezTo>
                  <a:lnTo>
                    <a:pt x="178" y="364"/>
                  </a:lnTo>
                  <a:cubicBezTo>
                    <a:pt x="182" y="364"/>
                    <a:pt x="184" y="374"/>
                    <a:pt x="184" y="374"/>
                  </a:cubicBezTo>
                  <a:cubicBezTo>
                    <a:pt x="184" y="374"/>
                    <a:pt x="184" y="371"/>
                    <a:pt x="184" y="364"/>
                  </a:cubicBezTo>
                  <a:cubicBezTo>
                    <a:pt x="184" y="364"/>
                    <a:pt x="191" y="364"/>
                    <a:pt x="203" y="386"/>
                  </a:cubicBezTo>
                  <a:cubicBezTo>
                    <a:pt x="206" y="390"/>
                    <a:pt x="208" y="392"/>
                    <a:pt x="211" y="392"/>
                  </a:cubicBezTo>
                  <a:cubicBezTo>
                    <a:pt x="222" y="392"/>
                    <a:pt x="231" y="358"/>
                    <a:pt x="216" y="323"/>
                  </a:cubicBezTo>
                  <a:lnTo>
                    <a:pt x="222" y="323"/>
                  </a:lnTo>
                  <a:cubicBezTo>
                    <a:pt x="228" y="323"/>
                    <a:pt x="228" y="304"/>
                    <a:pt x="228" y="304"/>
                  </a:cubicBezTo>
                  <a:cubicBezTo>
                    <a:pt x="228" y="282"/>
                    <a:pt x="235" y="282"/>
                    <a:pt x="241" y="282"/>
                  </a:cubicBezTo>
                  <a:lnTo>
                    <a:pt x="241" y="323"/>
                  </a:lnTo>
                  <a:cubicBezTo>
                    <a:pt x="237" y="360"/>
                    <a:pt x="240" y="382"/>
                    <a:pt x="244" y="382"/>
                  </a:cubicBezTo>
                  <a:cubicBezTo>
                    <a:pt x="247" y="382"/>
                    <a:pt x="251" y="371"/>
                    <a:pt x="253" y="345"/>
                  </a:cubicBezTo>
                  <a:lnTo>
                    <a:pt x="253" y="367"/>
                  </a:lnTo>
                  <a:cubicBezTo>
                    <a:pt x="253" y="376"/>
                    <a:pt x="256" y="381"/>
                    <a:pt x="260" y="381"/>
                  </a:cubicBezTo>
                  <a:cubicBezTo>
                    <a:pt x="264" y="381"/>
                    <a:pt x="269" y="376"/>
                    <a:pt x="275" y="367"/>
                  </a:cubicBezTo>
                  <a:cubicBezTo>
                    <a:pt x="282" y="367"/>
                    <a:pt x="288" y="326"/>
                    <a:pt x="288" y="304"/>
                  </a:cubicBezTo>
                  <a:cubicBezTo>
                    <a:pt x="288" y="282"/>
                    <a:pt x="294" y="282"/>
                    <a:pt x="294" y="282"/>
                  </a:cubicBezTo>
                  <a:cubicBezTo>
                    <a:pt x="300" y="282"/>
                    <a:pt x="300" y="282"/>
                    <a:pt x="300" y="304"/>
                  </a:cubicBezTo>
                  <a:cubicBezTo>
                    <a:pt x="300" y="325"/>
                    <a:pt x="304" y="336"/>
                    <a:pt x="308" y="336"/>
                  </a:cubicBezTo>
                  <a:cubicBezTo>
                    <a:pt x="312" y="336"/>
                    <a:pt x="316" y="326"/>
                    <a:pt x="319" y="304"/>
                  </a:cubicBezTo>
                  <a:lnTo>
                    <a:pt x="319" y="326"/>
                  </a:lnTo>
                  <a:cubicBezTo>
                    <a:pt x="319" y="342"/>
                    <a:pt x="322" y="356"/>
                    <a:pt x="336" y="356"/>
                  </a:cubicBezTo>
                  <a:cubicBezTo>
                    <a:pt x="341" y="356"/>
                    <a:pt x="348" y="354"/>
                    <a:pt x="357" y="348"/>
                  </a:cubicBezTo>
                  <a:cubicBezTo>
                    <a:pt x="382" y="348"/>
                    <a:pt x="401" y="348"/>
                    <a:pt x="401" y="370"/>
                  </a:cubicBezTo>
                  <a:cubicBezTo>
                    <a:pt x="401" y="374"/>
                    <a:pt x="402" y="376"/>
                    <a:pt x="403" y="376"/>
                  </a:cubicBezTo>
                  <a:cubicBezTo>
                    <a:pt x="411" y="376"/>
                    <a:pt x="431" y="341"/>
                    <a:pt x="441" y="307"/>
                  </a:cubicBezTo>
                  <a:cubicBezTo>
                    <a:pt x="441" y="329"/>
                    <a:pt x="448" y="329"/>
                    <a:pt x="460" y="329"/>
                  </a:cubicBezTo>
                  <a:cubicBezTo>
                    <a:pt x="479" y="329"/>
                    <a:pt x="479" y="329"/>
                    <a:pt x="479" y="351"/>
                  </a:cubicBezTo>
                  <a:cubicBezTo>
                    <a:pt x="476" y="372"/>
                    <a:pt x="474" y="382"/>
                    <a:pt x="475" y="382"/>
                  </a:cubicBezTo>
                  <a:cubicBezTo>
                    <a:pt x="476" y="382"/>
                    <a:pt x="479" y="372"/>
                    <a:pt x="485" y="351"/>
                  </a:cubicBezTo>
                  <a:cubicBezTo>
                    <a:pt x="488" y="336"/>
                    <a:pt x="492" y="329"/>
                    <a:pt x="496" y="329"/>
                  </a:cubicBezTo>
                  <a:cubicBezTo>
                    <a:pt x="503" y="329"/>
                    <a:pt x="510" y="346"/>
                    <a:pt x="510" y="373"/>
                  </a:cubicBezTo>
                  <a:cubicBezTo>
                    <a:pt x="510" y="392"/>
                    <a:pt x="517" y="392"/>
                    <a:pt x="529" y="392"/>
                  </a:cubicBezTo>
                  <a:cubicBezTo>
                    <a:pt x="535" y="373"/>
                    <a:pt x="548" y="373"/>
                    <a:pt x="561" y="373"/>
                  </a:cubicBezTo>
                  <a:cubicBezTo>
                    <a:pt x="582" y="373"/>
                    <a:pt x="582" y="373"/>
                    <a:pt x="582" y="332"/>
                  </a:cubicBezTo>
                  <a:cubicBezTo>
                    <a:pt x="582" y="292"/>
                    <a:pt x="589" y="292"/>
                    <a:pt x="601" y="292"/>
                  </a:cubicBezTo>
                  <a:cubicBezTo>
                    <a:pt x="608" y="292"/>
                    <a:pt x="614" y="292"/>
                    <a:pt x="614" y="310"/>
                  </a:cubicBezTo>
                  <a:cubicBezTo>
                    <a:pt x="614" y="310"/>
                    <a:pt x="620" y="332"/>
                    <a:pt x="626" y="332"/>
                  </a:cubicBezTo>
                  <a:cubicBezTo>
                    <a:pt x="633" y="332"/>
                    <a:pt x="639" y="332"/>
                    <a:pt x="639" y="354"/>
                  </a:cubicBezTo>
                  <a:cubicBezTo>
                    <a:pt x="639" y="354"/>
                    <a:pt x="645" y="376"/>
                    <a:pt x="658" y="376"/>
                  </a:cubicBezTo>
                  <a:cubicBezTo>
                    <a:pt x="670" y="376"/>
                    <a:pt x="683" y="376"/>
                    <a:pt x="683" y="398"/>
                  </a:cubicBezTo>
                  <a:cubicBezTo>
                    <a:pt x="689" y="398"/>
                    <a:pt x="689" y="398"/>
                    <a:pt x="689" y="376"/>
                  </a:cubicBezTo>
                  <a:cubicBezTo>
                    <a:pt x="689" y="361"/>
                    <a:pt x="692" y="348"/>
                    <a:pt x="702" y="348"/>
                  </a:cubicBezTo>
                  <a:cubicBezTo>
                    <a:pt x="706" y="348"/>
                    <a:pt x="712" y="351"/>
                    <a:pt x="720" y="357"/>
                  </a:cubicBezTo>
                  <a:cubicBezTo>
                    <a:pt x="736" y="357"/>
                    <a:pt x="755" y="357"/>
                    <a:pt x="755" y="336"/>
                  </a:cubicBezTo>
                  <a:cubicBezTo>
                    <a:pt x="761" y="336"/>
                    <a:pt x="761" y="336"/>
                    <a:pt x="761" y="357"/>
                  </a:cubicBezTo>
                  <a:cubicBezTo>
                    <a:pt x="761" y="378"/>
                    <a:pt x="764" y="388"/>
                    <a:pt x="769" y="388"/>
                  </a:cubicBezTo>
                  <a:cubicBezTo>
                    <a:pt x="774" y="388"/>
                    <a:pt x="780" y="378"/>
                    <a:pt x="786" y="357"/>
                  </a:cubicBezTo>
                  <a:cubicBezTo>
                    <a:pt x="786" y="347"/>
                    <a:pt x="788" y="342"/>
                    <a:pt x="790" y="342"/>
                  </a:cubicBezTo>
                  <a:cubicBezTo>
                    <a:pt x="792" y="342"/>
                    <a:pt x="795" y="348"/>
                    <a:pt x="799" y="357"/>
                  </a:cubicBezTo>
                  <a:cubicBezTo>
                    <a:pt x="799" y="357"/>
                    <a:pt x="805" y="357"/>
                    <a:pt x="811" y="339"/>
                  </a:cubicBezTo>
                  <a:cubicBezTo>
                    <a:pt x="814" y="328"/>
                    <a:pt x="816" y="322"/>
                    <a:pt x="818" y="322"/>
                  </a:cubicBezTo>
                  <a:cubicBezTo>
                    <a:pt x="821" y="322"/>
                    <a:pt x="824" y="328"/>
                    <a:pt x="830" y="339"/>
                  </a:cubicBezTo>
                  <a:cubicBezTo>
                    <a:pt x="830" y="361"/>
                    <a:pt x="836" y="361"/>
                    <a:pt x="843" y="361"/>
                  </a:cubicBezTo>
                  <a:cubicBezTo>
                    <a:pt x="849" y="350"/>
                    <a:pt x="868" y="345"/>
                    <a:pt x="888" y="345"/>
                  </a:cubicBezTo>
                  <a:cubicBezTo>
                    <a:pt x="909" y="345"/>
                    <a:pt x="930" y="351"/>
                    <a:pt x="933" y="361"/>
                  </a:cubicBezTo>
                  <a:cubicBezTo>
                    <a:pt x="940" y="342"/>
                    <a:pt x="940" y="342"/>
                    <a:pt x="946" y="342"/>
                  </a:cubicBezTo>
                  <a:cubicBezTo>
                    <a:pt x="948" y="358"/>
                    <a:pt x="951" y="364"/>
                    <a:pt x="953" y="364"/>
                  </a:cubicBezTo>
                  <a:cubicBezTo>
                    <a:pt x="956" y="364"/>
                    <a:pt x="959" y="347"/>
                    <a:pt x="959" y="320"/>
                  </a:cubicBezTo>
                  <a:lnTo>
                    <a:pt x="946" y="320"/>
                  </a:lnTo>
                  <a:cubicBezTo>
                    <a:pt x="946" y="302"/>
                    <a:pt x="950" y="292"/>
                    <a:pt x="954" y="292"/>
                  </a:cubicBezTo>
                  <a:cubicBezTo>
                    <a:pt x="959" y="292"/>
                    <a:pt x="965" y="307"/>
                    <a:pt x="965" y="342"/>
                  </a:cubicBezTo>
                  <a:cubicBezTo>
                    <a:pt x="968" y="362"/>
                    <a:pt x="969" y="372"/>
                    <a:pt x="971" y="372"/>
                  </a:cubicBezTo>
                  <a:cubicBezTo>
                    <a:pt x="973" y="372"/>
                    <a:pt x="974" y="362"/>
                    <a:pt x="977" y="342"/>
                  </a:cubicBezTo>
                  <a:cubicBezTo>
                    <a:pt x="980" y="321"/>
                    <a:pt x="984" y="311"/>
                    <a:pt x="987" y="311"/>
                  </a:cubicBezTo>
                  <a:cubicBezTo>
                    <a:pt x="990" y="311"/>
                    <a:pt x="993" y="321"/>
                    <a:pt x="996" y="342"/>
                  </a:cubicBezTo>
                  <a:cubicBezTo>
                    <a:pt x="996" y="364"/>
                    <a:pt x="996" y="375"/>
                    <a:pt x="997" y="375"/>
                  </a:cubicBezTo>
                  <a:cubicBezTo>
                    <a:pt x="998" y="375"/>
                    <a:pt x="999" y="364"/>
                    <a:pt x="1002" y="342"/>
                  </a:cubicBezTo>
                  <a:cubicBezTo>
                    <a:pt x="1009" y="296"/>
                    <a:pt x="1019" y="269"/>
                    <a:pt x="1027" y="269"/>
                  </a:cubicBezTo>
                  <a:cubicBezTo>
                    <a:pt x="1033" y="269"/>
                    <a:pt x="1037" y="286"/>
                    <a:pt x="1037" y="323"/>
                  </a:cubicBezTo>
                  <a:cubicBezTo>
                    <a:pt x="1037" y="364"/>
                    <a:pt x="1040" y="386"/>
                    <a:pt x="1049" y="386"/>
                  </a:cubicBezTo>
                  <a:cubicBezTo>
                    <a:pt x="1056" y="386"/>
                    <a:pt x="1056" y="364"/>
                    <a:pt x="1056" y="345"/>
                  </a:cubicBezTo>
                  <a:cubicBezTo>
                    <a:pt x="1053" y="323"/>
                    <a:pt x="1053" y="312"/>
                    <a:pt x="1055" y="312"/>
                  </a:cubicBezTo>
                  <a:cubicBezTo>
                    <a:pt x="1057" y="312"/>
                    <a:pt x="1062" y="323"/>
                    <a:pt x="1068" y="345"/>
                  </a:cubicBezTo>
                  <a:cubicBezTo>
                    <a:pt x="1079" y="380"/>
                    <a:pt x="1087" y="395"/>
                    <a:pt x="1096" y="395"/>
                  </a:cubicBezTo>
                  <a:cubicBezTo>
                    <a:pt x="1103" y="395"/>
                    <a:pt x="1110" y="385"/>
                    <a:pt x="1118" y="367"/>
                  </a:cubicBezTo>
                  <a:cubicBezTo>
                    <a:pt x="1131" y="347"/>
                    <a:pt x="1142" y="336"/>
                    <a:pt x="1147" y="336"/>
                  </a:cubicBezTo>
                  <a:cubicBezTo>
                    <a:pt x="1153" y="336"/>
                    <a:pt x="1153" y="347"/>
                    <a:pt x="1143" y="367"/>
                  </a:cubicBezTo>
                  <a:cubicBezTo>
                    <a:pt x="1136" y="391"/>
                    <a:pt x="1133" y="401"/>
                    <a:pt x="1134" y="401"/>
                  </a:cubicBezTo>
                  <a:cubicBezTo>
                    <a:pt x="1135" y="401"/>
                    <a:pt x="1138" y="396"/>
                    <a:pt x="1143" y="389"/>
                  </a:cubicBezTo>
                  <a:lnTo>
                    <a:pt x="1175" y="389"/>
                  </a:lnTo>
                  <a:cubicBezTo>
                    <a:pt x="1181" y="389"/>
                    <a:pt x="1187" y="367"/>
                    <a:pt x="1187" y="348"/>
                  </a:cubicBezTo>
                  <a:cubicBezTo>
                    <a:pt x="1191" y="374"/>
                    <a:pt x="1198" y="392"/>
                    <a:pt x="1206" y="392"/>
                  </a:cubicBezTo>
                  <a:cubicBezTo>
                    <a:pt x="1210" y="392"/>
                    <a:pt x="1216" y="385"/>
                    <a:pt x="1222" y="370"/>
                  </a:cubicBezTo>
                  <a:lnTo>
                    <a:pt x="1234" y="370"/>
                  </a:lnTo>
                  <a:cubicBezTo>
                    <a:pt x="1241" y="370"/>
                    <a:pt x="1241" y="370"/>
                    <a:pt x="1247" y="348"/>
                  </a:cubicBezTo>
                  <a:cubicBezTo>
                    <a:pt x="1249" y="343"/>
                    <a:pt x="1250" y="340"/>
                    <a:pt x="1252" y="340"/>
                  </a:cubicBezTo>
                  <a:cubicBezTo>
                    <a:pt x="1257" y="340"/>
                    <a:pt x="1261" y="354"/>
                    <a:pt x="1266" y="370"/>
                  </a:cubicBezTo>
                  <a:cubicBezTo>
                    <a:pt x="1270" y="386"/>
                    <a:pt x="1275" y="400"/>
                    <a:pt x="1277" y="400"/>
                  </a:cubicBezTo>
                  <a:cubicBezTo>
                    <a:pt x="1278" y="400"/>
                    <a:pt x="1278" y="397"/>
                    <a:pt x="1278" y="392"/>
                  </a:cubicBezTo>
                  <a:cubicBezTo>
                    <a:pt x="1281" y="370"/>
                    <a:pt x="1288" y="348"/>
                    <a:pt x="1297" y="329"/>
                  </a:cubicBezTo>
                  <a:cubicBezTo>
                    <a:pt x="1299" y="323"/>
                    <a:pt x="1301" y="320"/>
                    <a:pt x="1302" y="320"/>
                  </a:cubicBezTo>
                  <a:cubicBezTo>
                    <a:pt x="1306" y="320"/>
                    <a:pt x="1308" y="336"/>
                    <a:pt x="1303" y="351"/>
                  </a:cubicBezTo>
                  <a:cubicBezTo>
                    <a:pt x="1303" y="364"/>
                    <a:pt x="1306" y="379"/>
                    <a:pt x="1316" y="392"/>
                  </a:cubicBezTo>
                  <a:cubicBezTo>
                    <a:pt x="1322" y="392"/>
                    <a:pt x="1335" y="392"/>
                    <a:pt x="1335" y="370"/>
                  </a:cubicBezTo>
                  <a:cubicBezTo>
                    <a:pt x="1335" y="361"/>
                    <a:pt x="1344" y="356"/>
                    <a:pt x="1354" y="356"/>
                  </a:cubicBezTo>
                  <a:cubicBezTo>
                    <a:pt x="1366" y="356"/>
                    <a:pt x="1378" y="362"/>
                    <a:pt x="1382" y="373"/>
                  </a:cubicBezTo>
                  <a:lnTo>
                    <a:pt x="1394" y="373"/>
                  </a:lnTo>
                  <a:cubicBezTo>
                    <a:pt x="1400" y="373"/>
                    <a:pt x="1407" y="351"/>
                    <a:pt x="1413" y="351"/>
                  </a:cubicBezTo>
                  <a:cubicBezTo>
                    <a:pt x="1413" y="351"/>
                    <a:pt x="1419" y="351"/>
                    <a:pt x="1425" y="332"/>
                  </a:cubicBezTo>
                  <a:cubicBezTo>
                    <a:pt x="1432" y="332"/>
                    <a:pt x="1438" y="332"/>
                    <a:pt x="1438" y="354"/>
                  </a:cubicBezTo>
                  <a:cubicBezTo>
                    <a:pt x="1441" y="332"/>
                    <a:pt x="1443" y="321"/>
                    <a:pt x="1444" y="321"/>
                  </a:cubicBezTo>
                  <a:cubicBezTo>
                    <a:pt x="1446" y="321"/>
                    <a:pt x="1447" y="332"/>
                    <a:pt x="1451" y="354"/>
                  </a:cubicBezTo>
                  <a:cubicBezTo>
                    <a:pt x="1451" y="375"/>
                    <a:pt x="1451" y="385"/>
                    <a:pt x="1451" y="385"/>
                  </a:cubicBezTo>
                  <a:cubicBezTo>
                    <a:pt x="1452" y="385"/>
                    <a:pt x="1454" y="375"/>
                    <a:pt x="1457" y="354"/>
                  </a:cubicBezTo>
                  <a:cubicBezTo>
                    <a:pt x="1460" y="343"/>
                    <a:pt x="1462" y="338"/>
                    <a:pt x="1463" y="338"/>
                  </a:cubicBezTo>
                  <a:cubicBezTo>
                    <a:pt x="1465" y="338"/>
                    <a:pt x="1466" y="343"/>
                    <a:pt x="1469" y="354"/>
                  </a:cubicBezTo>
                  <a:cubicBezTo>
                    <a:pt x="1469" y="364"/>
                    <a:pt x="1471" y="370"/>
                    <a:pt x="1473" y="370"/>
                  </a:cubicBezTo>
                  <a:cubicBezTo>
                    <a:pt x="1474" y="370"/>
                    <a:pt x="1476" y="365"/>
                    <a:pt x="1476" y="354"/>
                  </a:cubicBezTo>
                  <a:cubicBezTo>
                    <a:pt x="1480" y="329"/>
                    <a:pt x="1488" y="311"/>
                    <a:pt x="1494" y="311"/>
                  </a:cubicBezTo>
                  <a:cubicBezTo>
                    <a:pt x="1498" y="311"/>
                    <a:pt x="1501" y="317"/>
                    <a:pt x="1501" y="332"/>
                  </a:cubicBezTo>
                  <a:cubicBezTo>
                    <a:pt x="1501" y="332"/>
                    <a:pt x="1507" y="332"/>
                    <a:pt x="1516" y="314"/>
                  </a:cubicBezTo>
                  <a:cubicBezTo>
                    <a:pt x="1519" y="293"/>
                    <a:pt x="1521" y="283"/>
                    <a:pt x="1522" y="283"/>
                  </a:cubicBezTo>
                  <a:cubicBezTo>
                    <a:pt x="1523" y="283"/>
                    <a:pt x="1523" y="293"/>
                    <a:pt x="1523" y="314"/>
                  </a:cubicBezTo>
                  <a:cubicBezTo>
                    <a:pt x="1526" y="334"/>
                    <a:pt x="1529" y="344"/>
                    <a:pt x="1532" y="344"/>
                  </a:cubicBezTo>
                  <a:cubicBezTo>
                    <a:pt x="1535" y="344"/>
                    <a:pt x="1538" y="334"/>
                    <a:pt x="1541" y="314"/>
                  </a:cubicBezTo>
                  <a:cubicBezTo>
                    <a:pt x="1541" y="314"/>
                    <a:pt x="1544" y="304"/>
                    <a:pt x="1548" y="304"/>
                  </a:cubicBezTo>
                  <a:cubicBezTo>
                    <a:pt x="1550" y="304"/>
                    <a:pt x="1552" y="306"/>
                    <a:pt x="1554" y="314"/>
                  </a:cubicBezTo>
                  <a:cubicBezTo>
                    <a:pt x="1561" y="326"/>
                    <a:pt x="1577" y="339"/>
                    <a:pt x="1587" y="339"/>
                  </a:cubicBezTo>
                  <a:cubicBezTo>
                    <a:pt x="1595" y="339"/>
                    <a:pt x="1600" y="332"/>
                    <a:pt x="1598" y="314"/>
                  </a:cubicBezTo>
                  <a:lnTo>
                    <a:pt x="1610" y="314"/>
                  </a:lnTo>
                  <a:cubicBezTo>
                    <a:pt x="1617" y="325"/>
                    <a:pt x="1622" y="330"/>
                    <a:pt x="1626" y="330"/>
                  </a:cubicBezTo>
                  <a:cubicBezTo>
                    <a:pt x="1629" y="330"/>
                    <a:pt x="1632" y="326"/>
                    <a:pt x="1635" y="317"/>
                  </a:cubicBezTo>
                  <a:lnTo>
                    <a:pt x="1642" y="295"/>
                  </a:lnTo>
                  <a:cubicBezTo>
                    <a:pt x="1642" y="317"/>
                    <a:pt x="1648" y="336"/>
                    <a:pt x="1654" y="339"/>
                  </a:cubicBezTo>
                  <a:cubicBezTo>
                    <a:pt x="1661" y="339"/>
                    <a:pt x="1661" y="339"/>
                    <a:pt x="1661" y="317"/>
                  </a:cubicBezTo>
                  <a:cubicBezTo>
                    <a:pt x="1654" y="295"/>
                    <a:pt x="1661" y="295"/>
                    <a:pt x="1670" y="295"/>
                  </a:cubicBezTo>
                  <a:cubicBezTo>
                    <a:pt x="1676" y="295"/>
                    <a:pt x="1682" y="317"/>
                    <a:pt x="1682" y="339"/>
                  </a:cubicBezTo>
                  <a:lnTo>
                    <a:pt x="1689" y="339"/>
                  </a:lnTo>
                  <a:cubicBezTo>
                    <a:pt x="1689" y="313"/>
                    <a:pt x="1691" y="302"/>
                    <a:pt x="1693" y="302"/>
                  </a:cubicBezTo>
                  <a:cubicBezTo>
                    <a:pt x="1694" y="302"/>
                    <a:pt x="1695" y="308"/>
                    <a:pt x="1695" y="317"/>
                  </a:cubicBezTo>
                  <a:cubicBezTo>
                    <a:pt x="1701" y="339"/>
                    <a:pt x="1708" y="339"/>
                    <a:pt x="1714" y="339"/>
                  </a:cubicBezTo>
                  <a:cubicBezTo>
                    <a:pt x="1714" y="331"/>
                    <a:pt x="1714" y="329"/>
                    <a:pt x="1715" y="329"/>
                  </a:cubicBezTo>
                  <a:lnTo>
                    <a:pt x="1715" y="329"/>
                  </a:lnTo>
                  <a:cubicBezTo>
                    <a:pt x="1717" y="329"/>
                    <a:pt x="1718" y="339"/>
                    <a:pt x="1714" y="339"/>
                  </a:cubicBezTo>
                  <a:lnTo>
                    <a:pt x="1714" y="361"/>
                  </a:lnTo>
                  <a:cubicBezTo>
                    <a:pt x="1716" y="366"/>
                    <a:pt x="1717" y="368"/>
                    <a:pt x="1718" y="368"/>
                  </a:cubicBezTo>
                  <a:cubicBezTo>
                    <a:pt x="1720" y="368"/>
                    <a:pt x="1720" y="354"/>
                    <a:pt x="1720" y="339"/>
                  </a:cubicBezTo>
                  <a:lnTo>
                    <a:pt x="1733" y="339"/>
                  </a:lnTo>
                  <a:cubicBezTo>
                    <a:pt x="1739" y="339"/>
                    <a:pt x="1745" y="339"/>
                    <a:pt x="1739" y="317"/>
                  </a:cubicBezTo>
                  <a:cubicBezTo>
                    <a:pt x="1739" y="298"/>
                    <a:pt x="1739" y="276"/>
                    <a:pt x="1745" y="276"/>
                  </a:cubicBezTo>
                  <a:cubicBezTo>
                    <a:pt x="1745" y="270"/>
                    <a:pt x="1746" y="268"/>
                    <a:pt x="1747" y="268"/>
                  </a:cubicBezTo>
                  <a:lnTo>
                    <a:pt x="1747" y="268"/>
                  </a:lnTo>
                  <a:cubicBezTo>
                    <a:pt x="1748" y="268"/>
                    <a:pt x="1749" y="276"/>
                    <a:pt x="1745" y="276"/>
                  </a:cubicBezTo>
                  <a:cubicBezTo>
                    <a:pt x="1745" y="298"/>
                    <a:pt x="1745" y="317"/>
                    <a:pt x="1751" y="320"/>
                  </a:cubicBezTo>
                  <a:cubicBezTo>
                    <a:pt x="1758" y="320"/>
                    <a:pt x="1758" y="339"/>
                    <a:pt x="1758" y="339"/>
                  </a:cubicBezTo>
                  <a:cubicBezTo>
                    <a:pt x="1755" y="357"/>
                    <a:pt x="1758" y="364"/>
                    <a:pt x="1763" y="364"/>
                  </a:cubicBezTo>
                  <a:cubicBezTo>
                    <a:pt x="1769" y="364"/>
                    <a:pt x="1779" y="351"/>
                    <a:pt x="1783" y="339"/>
                  </a:cubicBezTo>
                  <a:cubicBezTo>
                    <a:pt x="1789" y="319"/>
                    <a:pt x="1794" y="309"/>
                    <a:pt x="1797" y="309"/>
                  </a:cubicBezTo>
                  <a:cubicBezTo>
                    <a:pt x="1800" y="309"/>
                    <a:pt x="1802" y="319"/>
                    <a:pt x="1802" y="342"/>
                  </a:cubicBezTo>
                  <a:cubicBezTo>
                    <a:pt x="1802" y="353"/>
                    <a:pt x="1802" y="358"/>
                    <a:pt x="1804" y="358"/>
                  </a:cubicBezTo>
                  <a:cubicBezTo>
                    <a:pt x="1808" y="358"/>
                    <a:pt x="1817" y="324"/>
                    <a:pt x="1823" y="279"/>
                  </a:cubicBezTo>
                  <a:lnTo>
                    <a:pt x="1830" y="216"/>
                  </a:lnTo>
                  <a:lnTo>
                    <a:pt x="1830" y="279"/>
                  </a:lnTo>
                  <a:cubicBezTo>
                    <a:pt x="1833" y="328"/>
                    <a:pt x="1835" y="349"/>
                    <a:pt x="1839" y="349"/>
                  </a:cubicBezTo>
                  <a:cubicBezTo>
                    <a:pt x="1842" y="349"/>
                    <a:pt x="1847" y="338"/>
                    <a:pt x="1855" y="320"/>
                  </a:cubicBezTo>
                  <a:cubicBezTo>
                    <a:pt x="1861" y="310"/>
                    <a:pt x="1864" y="306"/>
                    <a:pt x="1866" y="306"/>
                  </a:cubicBezTo>
                  <a:cubicBezTo>
                    <a:pt x="1867" y="306"/>
                    <a:pt x="1867" y="310"/>
                    <a:pt x="1867" y="320"/>
                  </a:cubicBezTo>
                  <a:cubicBezTo>
                    <a:pt x="1867" y="342"/>
                    <a:pt x="1874" y="342"/>
                    <a:pt x="1892" y="342"/>
                  </a:cubicBezTo>
                  <a:cubicBezTo>
                    <a:pt x="1897" y="342"/>
                    <a:pt x="1900" y="342"/>
                    <a:pt x="1903" y="342"/>
                  </a:cubicBezTo>
                  <a:cubicBezTo>
                    <a:pt x="1914" y="342"/>
                    <a:pt x="1917" y="340"/>
                    <a:pt x="1917" y="323"/>
                  </a:cubicBezTo>
                  <a:lnTo>
                    <a:pt x="1930" y="323"/>
                  </a:lnTo>
                  <a:cubicBezTo>
                    <a:pt x="1932" y="339"/>
                    <a:pt x="1936" y="346"/>
                    <a:pt x="1939" y="346"/>
                  </a:cubicBezTo>
                  <a:cubicBezTo>
                    <a:pt x="1943" y="346"/>
                    <a:pt x="1946" y="328"/>
                    <a:pt x="1943" y="301"/>
                  </a:cubicBezTo>
                  <a:lnTo>
                    <a:pt x="1955" y="301"/>
                  </a:lnTo>
                  <a:lnTo>
                    <a:pt x="1955" y="323"/>
                  </a:lnTo>
                  <a:cubicBezTo>
                    <a:pt x="1955" y="345"/>
                    <a:pt x="1968" y="345"/>
                    <a:pt x="2021" y="345"/>
                  </a:cubicBezTo>
                  <a:cubicBezTo>
                    <a:pt x="2033" y="346"/>
                    <a:pt x="2042" y="346"/>
                    <a:pt x="2050" y="346"/>
                  </a:cubicBezTo>
                  <a:cubicBezTo>
                    <a:pt x="2080" y="346"/>
                    <a:pt x="2084" y="339"/>
                    <a:pt x="2084" y="304"/>
                  </a:cubicBezTo>
                  <a:cubicBezTo>
                    <a:pt x="2087" y="284"/>
                    <a:pt x="2090" y="274"/>
                    <a:pt x="2092" y="274"/>
                  </a:cubicBezTo>
                  <a:cubicBezTo>
                    <a:pt x="2094" y="274"/>
                    <a:pt x="2096" y="285"/>
                    <a:pt x="2096" y="307"/>
                  </a:cubicBezTo>
                  <a:cubicBezTo>
                    <a:pt x="2096" y="321"/>
                    <a:pt x="2099" y="335"/>
                    <a:pt x="2101" y="335"/>
                  </a:cubicBezTo>
                  <a:cubicBezTo>
                    <a:pt x="2102" y="335"/>
                    <a:pt x="2102" y="333"/>
                    <a:pt x="2102" y="326"/>
                  </a:cubicBezTo>
                  <a:cubicBezTo>
                    <a:pt x="2102" y="326"/>
                    <a:pt x="2115" y="326"/>
                    <a:pt x="2121" y="348"/>
                  </a:cubicBezTo>
                  <a:cubicBezTo>
                    <a:pt x="2130" y="367"/>
                    <a:pt x="2137" y="373"/>
                    <a:pt x="2141" y="373"/>
                  </a:cubicBezTo>
                  <a:cubicBezTo>
                    <a:pt x="2147" y="373"/>
                    <a:pt x="2149" y="361"/>
                    <a:pt x="2149" y="348"/>
                  </a:cubicBezTo>
                  <a:cubicBezTo>
                    <a:pt x="2147" y="331"/>
                    <a:pt x="2146" y="325"/>
                    <a:pt x="2147" y="325"/>
                  </a:cubicBezTo>
                  <a:lnTo>
                    <a:pt x="2147" y="325"/>
                  </a:lnTo>
                  <a:cubicBezTo>
                    <a:pt x="2148" y="325"/>
                    <a:pt x="2152" y="337"/>
                    <a:pt x="2156" y="348"/>
                  </a:cubicBezTo>
                  <a:cubicBezTo>
                    <a:pt x="2160" y="364"/>
                    <a:pt x="2165" y="379"/>
                    <a:pt x="2167" y="379"/>
                  </a:cubicBezTo>
                  <a:cubicBezTo>
                    <a:pt x="2168" y="379"/>
                    <a:pt x="2168" y="376"/>
                    <a:pt x="2168" y="370"/>
                  </a:cubicBezTo>
                  <a:cubicBezTo>
                    <a:pt x="2172" y="358"/>
                    <a:pt x="2186" y="346"/>
                    <a:pt x="2197" y="346"/>
                  </a:cubicBezTo>
                  <a:cubicBezTo>
                    <a:pt x="2205" y="346"/>
                    <a:pt x="2212" y="353"/>
                    <a:pt x="2212" y="370"/>
                  </a:cubicBezTo>
                  <a:lnTo>
                    <a:pt x="2225" y="373"/>
                  </a:lnTo>
                  <a:cubicBezTo>
                    <a:pt x="2225" y="351"/>
                    <a:pt x="2237" y="351"/>
                    <a:pt x="2250" y="351"/>
                  </a:cubicBezTo>
                  <a:cubicBezTo>
                    <a:pt x="2262" y="351"/>
                    <a:pt x="2268" y="351"/>
                    <a:pt x="2268" y="373"/>
                  </a:cubicBezTo>
                  <a:cubicBezTo>
                    <a:pt x="2265" y="383"/>
                    <a:pt x="2265" y="388"/>
                    <a:pt x="2268" y="388"/>
                  </a:cubicBezTo>
                  <a:cubicBezTo>
                    <a:pt x="2270" y="388"/>
                    <a:pt x="2275" y="384"/>
                    <a:pt x="2281" y="373"/>
                  </a:cubicBezTo>
                  <a:cubicBezTo>
                    <a:pt x="2287" y="373"/>
                    <a:pt x="2297" y="332"/>
                    <a:pt x="2303" y="332"/>
                  </a:cubicBezTo>
                  <a:cubicBezTo>
                    <a:pt x="2303" y="310"/>
                    <a:pt x="2309" y="292"/>
                    <a:pt x="2315" y="292"/>
                  </a:cubicBezTo>
                  <a:lnTo>
                    <a:pt x="2315" y="310"/>
                  </a:lnTo>
                  <a:lnTo>
                    <a:pt x="2315" y="354"/>
                  </a:lnTo>
                  <a:cubicBezTo>
                    <a:pt x="2322" y="354"/>
                    <a:pt x="2328" y="354"/>
                    <a:pt x="2328" y="332"/>
                  </a:cubicBezTo>
                  <a:cubicBezTo>
                    <a:pt x="2334" y="354"/>
                    <a:pt x="2341" y="354"/>
                    <a:pt x="2353" y="354"/>
                  </a:cubicBezTo>
                  <a:cubicBezTo>
                    <a:pt x="2366" y="354"/>
                    <a:pt x="2378" y="354"/>
                    <a:pt x="2384" y="332"/>
                  </a:cubicBezTo>
                  <a:cubicBezTo>
                    <a:pt x="2388" y="355"/>
                    <a:pt x="2399" y="366"/>
                    <a:pt x="2410" y="366"/>
                  </a:cubicBezTo>
                  <a:cubicBezTo>
                    <a:pt x="2421" y="366"/>
                    <a:pt x="2431" y="356"/>
                    <a:pt x="2435" y="336"/>
                  </a:cubicBezTo>
                  <a:cubicBezTo>
                    <a:pt x="2435" y="325"/>
                    <a:pt x="2437" y="319"/>
                    <a:pt x="2440" y="319"/>
                  </a:cubicBezTo>
                  <a:cubicBezTo>
                    <a:pt x="2443" y="319"/>
                    <a:pt x="2447" y="325"/>
                    <a:pt x="2450" y="336"/>
                  </a:cubicBezTo>
                  <a:cubicBezTo>
                    <a:pt x="2453" y="347"/>
                    <a:pt x="2455" y="352"/>
                    <a:pt x="2456" y="352"/>
                  </a:cubicBezTo>
                  <a:cubicBezTo>
                    <a:pt x="2458" y="352"/>
                    <a:pt x="2460" y="347"/>
                    <a:pt x="2463" y="336"/>
                  </a:cubicBezTo>
                  <a:cubicBezTo>
                    <a:pt x="2465" y="329"/>
                    <a:pt x="2466" y="326"/>
                    <a:pt x="2468" y="326"/>
                  </a:cubicBezTo>
                  <a:cubicBezTo>
                    <a:pt x="2473" y="326"/>
                    <a:pt x="2477" y="342"/>
                    <a:pt x="2482" y="357"/>
                  </a:cubicBezTo>
                  <a:cubicBezTo>
                    <a:pt x="2485" y="382"/>
                    <a:pt x="2489" y="392"/>
                    <a:pt x="2493" y="392"/>
                  </a:cubicBezTo>
                  <a:cubicBezTo>
                    <a:pt x="2495" y="392"/>
                    <a:pt x="2498" y="387"/>
                    <a:pt x="2500" y="379"/>
                  </a:cubicBezTo>
                  <a:cubicBezTo>
                    <a:pt x="2513" y="357"/>
                    <a:pt x="2525" y="357"/>
                    <a:pt x="2532" y="357"/>
                  </a:cubicBezTo>
                  <a:cubicBezTo>
                    <a:pt x="2544" y="339"/>
                    <a:pt x="2551" y="339"/>
                    <a:pt x="2544" y="317"/>
                  </a:cubicBezTo>
                  <a:cubicBezTo>
                    <a:pt x="2544" y="304"/>
                    <a:pt x="2547" y="289"/>
                    <a:pt x="2551" y="276"/>
                  </a:cubicBezTo>
                  <a:cubicBezTo>
                    <a:pt x="2555" y="269"/>
                    <a:pt x="2557" y="266"/>
                    <a:pt x="2559" y="266"/>
                  </a:cubicBezTo>
                  <a:cubicBezTo>
                    <a:pt x="2562" y="266"/>
                    <a:pt x="2561" y="276"/>
                    <a:pt x="2557" y="276"/>
                  </a:cubicBezTo>
                  <a:cubicBezTo>
                    <a:pt x="2544" y="295"/>
                    <a:pt x="2551" y="295"/>
                    <a:pt x="2557" y="317"/>
                  </a:cubicBezTo>
                  <a:cubicBezTo>
                    <a:pt x="2563" y="339"/>
                    <a:pt x="2576" y="339"/>
                    <a:pt x="2582" y="339"/>
                  </a:cubicBezTo>
                  <a:lnTo>
                    <a:pt x="2610" y="339"/>
                  </a:lnTo>
                  <a:cubicBezTo>
                    <a:pt x="2619" y="350"/>
                    <a:pt x="2626" y="355"/>
                    <a:pt x="2630" y="355"/>
                  </a:cubicBezTo>
                  <a:cubicBezTo>
                    <a:pt x="2634" y="355"/>
                    <a:pt x="2635" y="350"/>
                    <a:pt x="2635" y="339"/>
                  </a:cubicBezTo>
                  <a:lnTo>
                    <a:pt x="2635" y="320"/>
                  </a:lnTo>
                  <a:cubicBezTo>
                    <a:pt x="2640" y="341"/>
                    <a:pt x="2658" y="352"/>
                    <a:pt x="2676" y="352"/>
                  </a:cubicBezTo>
                  <a:cubicBezTo>
                    <a:pt x="2693" y="352"/>
                    <a:pt x="2710" y="341"/>
                    <a:pt x="2717" y="320"/>
                  </a:cubicBezTo>
                  <a:lnTo>
                    <a:pt x="2717" y="342"/>
                  </a:lnTo>
                  <a:cubicBezTo>
                    <a:pt x="2717" y="364"/>
                    <a:pt x="2723" y="364"/>
                    <a:pt x="2735" y="364"/>
                  </a:cubicBezTo>
                  <a:cubicBezTo>
                    <a:pt x="2741" y="364"/>
                    <a:pt x="2766" y="345"/>
                    <a:pt x="2785" y="345"/>
                  </a:cubicBezTo>
                  <a:cubicBezTo>
                    <a:pt x="2786" y="345"/>
                    <a:pt x="2787" y="345"/>
                    <a:pt x="2789" y="345"/>
                  </a:cubicBezTo>
                  <a:cubicBezTo>
                    <a:pt x="2814" y="345"/>
                    <a:pt x="2833" y="345"/>
                    <a:pt x="2833" y="323"/>
                  </a:cubicBezTo>
                  <a:cubicBezTo>
                    <a:pt x="2839" y="323"/>
                    <a:pt x="2839" y="323"/>
                    <a:pt x="2839" y="345"/>
                  </a:cubicBezTo>
                  <a:cubicBezTo>
                    <a:pt x="2833" y="367"/>
                    <a:pt x="2839" y="367"/>
                    <a:pt x="2845" y="367"/>
                  </a:cubicBezTo>
                  <a:cubicBezTo>
                    <a:pt x="2851" y="367"/>
                    <a:pt x="2851" y="345"/>
                    <a:pt x="2851" y="323"/>
                  </a:cubicBezTo>
                  <a:cubicBezTo>
                    <a:pt x="2851" y="314"/>
                    <a:pt x="2853" y="309"/>
                    <a:pt x="2856" y="309"/>
                  </a:cubicBezTo>
                  <a:cubicBezTo>
                    <a:pt x="2859" y="309"/>
                    <a:pt x="2864" y="315"/>
                    <a:pt x="2870" y="326"/>
                  </a:cubicBezTo>
                  <a:cubicBezTo>
                    <a:pt x="2877" y="336"/>
                    <a:pt x="2887" y="341"/>
                    <a:pt x="2898" y="341"/>
                  </a:cubicBezTo>
                  <a:cubicBezTo>
                    <a:pt x="2908" y="341"/>
                    <a:pt x="2917" y="337"/>
                    <a:pt x="2923" y="326"/>
                  </a:cubicBezTo>
                  <a:cubicBezTo>
                    <a:pt x="2930" y="326"/>
                    <a:pt x="2936" y="326"/>
                    <a:pt x="2936" y="348"/>
                  </a:cubicBezTo>
                  <a:cubicBezTo>
                    <a:pt x="2940" y="359"/>
                    <a:pt x="2945" y="371"/>
                    <a:pt x="2952" y="371"/>
                  </a:cubicBezTo>
                  <a:cubicBezTo>
                    <a:pt x="2957" y="371"/>
                    <a:pt x="2962" y="365"/>
                    <a:pt x="2967" y="348"/>
                  </a:cubicBezTo>
                  <a:cubicBezTo>
                    <a:pt x="2974" y="348"/>
                    <a:pt x="2974" y="348"/>
                    <a:pt x="2974" y="370"/>
                  </a:cubicBezTo>
                  <a:cubicBezTo>
                    <a:pt x="2977" y="381"/>
                    <a:pt x="2979" y="393"/>
                    <a:pt x="2981" y="393"/>
                  </a:cubicBezTo>
                  <a:cubicBezTo>
                    <a:pt x="2982" y="393"/>
                    <a:pt x="2983" y="387"/>
                    <a:pt x="2986" y="370"/>
                  </a:cubicBezTo>
                  <a:cubicBezTo>
                    <a:pt x="2992" y="359"/>
                    <a:pt x="3000" y="354"/>
                    <a:pt x="3008" y="354"/>
                  </a:cubicBezTo>
                  <a:cubicBezTo>
                    <a:pt x="3016" y="354"/>
                    <a:pt x="3024" y="359"/>
                    <a:pt x="3030" y="370"/>
                  </a:cubicBezTo>
                  <a:cubicBezTo>
                    <a:pt x="3036" y="370"/>
                    <a:pt x="3043" y="370"/>
                    <a:pt x="3043" y="351"/>
                  </a:cubicBezTo>
                  <a:lnTo>
                    <a:pt x="3043" y="329"/>
                  </a:lnTo>
                  <a:cubicBezTo>
                    <a:pt x="3046" y="350"/>
                    <a:pt x="3047" y="360"/>
                    <a:pt x="3049" y="360"/>
                  </a:cubicBezTo>
                  <a:cubicBezTo>
                    <a:pt x="3050" y="360"/>
                    <a:pt x="3052" y="350"/>
                    <a:pt x="3055" y="329"/>
                  </a:cubicBezTo>
                  <a:cubicBezTo>
                    <a:pt x="3055" y="318"/>
                    <a:pt x="3057" y="313"/>
                    <a:pt x="3060" y="313"/>
                  </a:cubicBezTo>
                  <a:cubicBezTo>
                    <a:pt x="3062" y="313"/>
                    <a:pt x="3064" y="318"/>
                    <a:pt x="3064" y="329"/>
                  </a:cubicBezTo>
                  <a:cubicBezTo>
                    <a:pt x="3071" y="351"/>
                    <a:pt x="3077" y="351"/>
                    <a:pt x="3077" y="351"/>
                  </a:cubicBezTo>
                  <a:cubicBezTo>
                    <a:pt x="3099" y="342"/>
                    <a:pt x="3121" y="332"/>
                    <a:pt x="3146" y="332"/>
                  </a:cubicBezTo>
                  <a:cubicBezTo>
                    <a:pt x="3196" y="332"/>
                    <a:pt x="3218" y="332"/>
                    <a:pt x="3218" y="314"/>
                  </a:cubicBezTo>
                  <a:cubicBezTo>
                    <a:pt x="3221" y="303"/>
                    <a:pt x="3223" y="297"/>
                    <a:pt x="3224" y="297"/>
                  </a:cubicBezTo>
                  <a:cubicBezTo>
                    <a:pt x="3226" y="297"/>
                    <a:pt x="3227" y="303"/>
                    <a:pt x="3231" y="314"/>
                  </a:cubicBezTo>
                  <a:cubicBezTo>
                    <a:pt x="3237" y="332"/>
                    <a:pt x="3243" y="332"/>
                    <a:pt x="3249" y="332"/>
                  </a:cubicBezTo>
                  <a:cubicBezTo>
                    <a:pt x="3256" y="332"/>
                    <a:pt x="3262" y="336"/>
                    <a:pt x="3262" y="354"/>
                  </a:cubicBezTo>
                  <a:cubicBezTo>
                    <a:pt x="3268" y="336"/>
                    <a:pt x="3268" y="336"/>
                    <a:pt x="3274" y="336"/>
                  </a:cubicBezTo>
                  <a:cubicBezTo>
                    <a:pt x="3274" y="345"/>
                    <a:pt x="3276" y="350"/>
                    <a:pt x="3278" y="350"/>
                  </a:cubicBezTo>
                  <a:cubicBezTo>
                    <a:pt x="3281" y="350"/>
                    <a:pt x="3284" y="345"/>
                    <a:pt x="3287" y="336"/>
                  </a:cubicBezTo>
                  <a:cubicBezTo>
                    <a:pt x="3290" y="314"/>
                    <a:pt x="3292" y="303"/>
                    <a:pt x="3292" y="303"/>
                  </a:cubicBezTo>
                  <a:cubicBezTo>
                    <a:pt x="3293" y="303"/>
                    <a:pt x="3293" y="314"/>
                    <a:pt x="3293" y="336"/>
                  </a:cubicBezTo>
                  <a:cubicBezTo>
                    <a:pt x="3293" y="349"/>
                    <a:pt x="3303" y="365"/>
                    <a:pt x="3306" y="365"/>
                  </a:cubicBezTo>
                  <a:cubicBezTo>
                    <a:pt x="3307" y="365"/>
                    <a:pt x="3307" y="363"/>
                    <a:pt x="3306" y="357"/>
                  </a:cubicBezTo>
                  <a:cubicBezTo>
                    <a:pt x="3306" y="336"/>
                    <a:pt x="3318" y="336"/>
                    <a:pt x="3325" y="314"/>
                  </a:cubicBezTo>
                  <a:cubicBezTo>
                    <a:pt x="3331" y="314"/>
                    <a:pt x="3337" y="314"/>
                    <a:pt x="3337" y="336"/>
                  </a:cubicBezTo>
                  <a:cubicBezTo>
                    <a:pt x="3339" y="342"/>
                    <a:pt x="3343" y="345"/>
                    <a:pt x="3349" y="345"/>
                  </a:cubicBezTo>
                  <a:cubicBezTo>
                    <a:pt x="3361" y="345"/>
                    <a:pt x="3380" y="330"/>
                    <a:pt x="3384" y="317"/>
                  </a:cubicBezTo>
                  <a:cubicBezTo>
                    <a:pt x="3384" y="306"/>
                    <a:pt x="3386" y="300"/>
                    <a:pt x="3387" y="300"/>
                  </a:cubicBezTo>
                  <a:cubicBezTo>
                    <a:pt x="3389" y="300"/>
                    <a:pt x="3390" y="306"/>
                    <a:pt x="3390" y="317"/>
                  </a:cubicBezTo>
                  <a:cubicBezTo>
                    <a:pt x="3390" y="336"/>
                    <a:pt x="3397" y="339"/>
                    <a:pt x="3403" y="339"/>
                  </a:cubicBezTo>
                  <a:cubicBezTo>
                    <a:pt x="3405" y="332"/>
                    <a:pt x="3406" y="330"/>
                    <a:pt x="3407" y="330"/>
                  </a:cubicBezTo>
                  <a:cubicBezTo>
                    <a:pt x="3409" y="330"/>
                    <a:pt x="3409" y="344"/>
                    <a:pt x="3409" y="357"/>
                  </a:cubicBezTo>
                  <a:cubicBezTo>
                    <a:pt x="3403" y="379"/>
                    <a:pt x="3409" y="379"/>
                    <a:pt x="3422" y="379"/>
                  </a:cubicBezTo>
                  <a:cubicBezTo>
                    <a:pt x="3427" y="362"/>
                    <a:pt x="3443" y="360"/>
                    <a:pt x="3459" y="360"/>
                  </a:cubicBezTo>
                  <a:cubicBezTo>
                    <a:pt x="3463" y="360"/>
                    <a:pt x="3468" y="361"/>
                    <a:pt x="3472" y="361"/>
                  </a:cubicBezTo>
                  <a:cubicBezTo>
                    <a:pt x="3503" y="361"/>
                    <a:pt x="3509" y="339"/>
                    <a:pt x="3525" y="298"/>
                  </a:cubicBezTo>
                  <a:lnTo>
                    <a:pt x="3531" y="257"/>
                  </a:lnTo>
                  <a:lnTo>
                    <a:pt x="3531" y="298"/>
                  </a:lnTo>
                  <a:cubicBezTo>
                    <a:pt x="3531" y="320"/>
                    <a:pt x="3535" y="342"/>
                    <a:pt x="3538" y="361"/>
                  </a:cubicBezTo>
                  <a:cubicBezTo>
                    <a:pt x="3544" y="361"/>
                    <a:pt x="3544" y="342"/>
                    <a:pt x="3544" y="320"/>
                  </a:cubicBezTo>
                  <a:cubicBezTo>
                    <a:pt x="3544" y="309"/>
                    <a:pt x="3545" y="303"/>
                    <a:pt x="3549" y="303"/>
                  </a:cubicBezTo>
                  <a:cubicBezTo>
                    <a:pt x="3552" y="303"/>
                    <a:pt x="3556" y="309"/>
                    <a:pt x="3563" y="320"/>
                  </a:cubicBezTo>
                  <a:cubicBezTo>
                    <a:pt x="3569" y="331"/>
                    <a:pt x="3574" y="336"/>
                    <a:pt x="3578" y="336"/>
                  </a:cubicBezTo>
                  <a:cubicBezTo>
                    <a:pt x="3582" y="336"/>
                    <a:pt x="3585" y="331"/>
                    <a:pt x="3588" y="320"/>
                  </a:cubicBezTo>
                  <a:cubicBezTo>
                    <a:pt x="3594" y="320"/>
                    <a:pt x="3600" y="320"/>
                    <a:pt x="3607" y="342"/>
                  </a:cubicBezTo>
                  <a:cubicBezTo>
                    <a:pt x="3613" y="342"/>
                    <a:pt x="3613" y="342"/>
                    <a:pt x="3613" y="323"/>
                  </a:cubicBezTo>
                  <a:cubicBezTo>
                    <a:pt x="3613" y="312"/>
                    <a:pt x="3614" y="307"/>
                    <a:pt x="3617" y="307"/>
                  </a:cubicBezTo>
                  <a:cubicBezTo>
                    <a:pt x="3619" y="307"/>
                    <a:pt x="3622" y="312"/>
                    <a:pt x="3625" y="323"/>
                  </a:cubicBezTo>
                  <a:cubicBezTo>
                    <a:pt x="3629" y="347"/>
                    <a:pt x="3637" y="356"/>
                    <a:pt x="3643" y="356"/>
                  </a:cubicBezTo>
                  <a:cubicBezTo>
                    <a:pt x="3647" y="356"/>
                    <a:pt x="3650" y="351"/>
                    <a:pt x="3650" y="342"/>
                  </a:cubicBezTo>
                  <a:cubicBezTo>
                    <a:pt x="3650" y="323"/>
                    <a:pt x="3657" y="323"/>
                    <a:pt x="3663" y="323"/>
                  </a:cubicBezTo>
                  <a:cubicBezTo>
                    <a:pt x="3672" y="323"/>
                    <a:pt x="3679" y="323"/>
                    <a:pt x="3685" y="301"/>
                  </a:cubicBezTo>
                  <a:lnTo>
                    <a:pt x="3697" y="301"/>
                  </a:lnTo>
                  <a:cubicBezTo>
                    <a:pt x="3704" y="301"/>
                    <a:pt x="3697" y="323"/>
                    <a:pt x="3691" y="323"/>
                  </a:cubicBezTo>
                  <a:lnTo>
                    <a:pt x="3697" y="345"/>
                  </a:lnTo>
                  <a:cubicBezTo>
                    <a:pt x="3710" y="345"/>
                    <a:pt x="3716" y="345"/>
                    <a:pt x="3723" y="323"/>
                  </a:cubicBezTo>
                  <a:cubicBezTo>
                    <a:pt x="3726" y="303"/>
                    <a:pt x="3727" y="292"/>
                    <a:pt x="3728" y="292"/>
                  </a:cubicBezTo>
                  <a:cubicBezTo>
                    <a:pt x="3729" y="292"/>
                    <a:pt x="3729" y="303"/>
                    <a:pt x="3729" y="323"/>
                  </a:cubicBezTo>
                  <a:cubicBezTo>
                    <a:pt x="3729" y="339"/>
                    <a:pt x="3732" y="354"/>
                    <a:pt x="3736" y="354"/>
                  </a:cubicBezTo>
                  <a:cubicBezTo>
                    <a:pt x="3738" y="354"/>
                    <a:pt x="3740" y="351"/>
                    <a:pt x="3741" y="345"/>
                  </a:cubicBezTo>
                  <a:cubicBezTo>
                    <a:pt x="3744" y="328"/>
                    <a:pt x="3747" y="322"/>
                    <a:pt x="3749" y="322"/>
                  </a:cubicBezTo>
                  <a:cubicBezTo>
                    <a:pt x="3752" y="322"/>
                    <a:pt x="3754" y="334"/>
                    <a:pt x="3754" y="345"/>
                  </a:cubicBezTo>
                  <a:cubicBezTo>
                    <a:pt x="3751" y="365"/>
                    <a:pt x="3749" y="376"/>
                    <a:pt x="3752" y="376"/>
                  </a:cubicBezTo>
                  <a:cubicBezTo>
                    <a:pt x="3754" y="376"/>
                    <a:pt x="3760" y="365"/>
                    <a:pt x="3773" y="345"/>
                  </a:cubicBezTo>
                  <a:cubicBezTo>
                    <a:pt x="3785" y="345"/>
                    <a:pt x="3810" y="326"/>
                    <a:pt x="3832" y="326"/>
                  </a:cubicBezTo>
                  <a:cubicBezTo>
                    <a:pt x="3857" y="326"/>
                    <a:pt x="3870" y="326"/>
                    <a:pt x="3876" y="348"/>
                  </a:cubicBezTo>
                  <a:cubicBezTo>
                    <a:pt x="3876" y="352"/>
                    <a:pt x="3876" y="356"/>
                    <a:pt x="3876" y="359"/>
                  </a:cubicBezTo>
                  <a:lnTo>
                    <a:pt x="3876" y="359"/>
                  </a:lnTo>
                  <a:cubicBezTo>
                    <a:pt x="3877" y="331"/>
                    <a:pt x="3882" y="329"/>
                    <a:pt x="3895" y="329"/>
                  </a:cubicBezTo>
                  <a:cubicBezTo>
                    <a:pt x="3897" y="329"/>
                    <a:pt x="3899" y="329"/>
                    <a:pt x="3901" y="329"/>
                  </a:cubicBezTo>
                  <a:cubicBezTo>
                    <a:pt x="3907" y="335"/>
                    <a:pt x="3911" y="337"/>
                    <a:pt x="3916" y="337"/>
                  </a:cubicBezTo>
                  <a:cubicBezTo>
                    <a:pt x="3927" y="337"/>
                    <a:pt x="3934" y="323"/>
                    <a:pt x="3939" y="307"/>
                  </a:cubicBezTo>
                  <a:lnTo>
                    <a:pt x="3926" y="307"/>
                  </a:lnTo>
                  <a:cubicBezTo>
                    <a:pt x="3926" y="284"/>
                    <a:pt x="3928" y="274"/>
                    <a:pt x="3933" y="274"/>
                  </a:cubicBezTo>
                  <a:cubicBezTo>
                    <a:pt x="3936" y="274"/>
                    <a:pt x="3940" y="279"/>
                    <a:pt x="3945" y="289"/>
                  </a:cubicBezTo>
                  <a:cubicBezTo>
                    <a:pt x="3951" y="289"/>
                    <a:pt x="3951" y="307"/>
                    <a:pt x="3951" y="329"/>
                  </a:cubicBezTo>
                  <a:cubicBezTo>
                    <a:pt x="3951" y="351"/>
                    <a:pt x="3958" y="370"/>
                    <a:pt x="3964" y="370"/>
                  </a:cubicBezTo>
                  <a:cubicBezTo>
                    <a:pt x="3966" y="371"/>
                    <a:pt x="3967" y="372"/>
                    <a:pt x="3969" y="372"/>
                  </a:cubicBezTo>
                  <a:cubicBezTo>
                    <a:pt x="3973" y="372"/>
                    <a:pt x="3975" y="367"/>
                    <a:pt x="3970" y="351"/>
                  </a:cubicBezTo>
                  <a:cubicBezTo>
                    <a:pt x="3970" y="329"/>
                    <a:pt x="3970" y="329"/>
                    <a:pt x="3976" y="329"/>
                  </a:cubicBezTo>
                  <a:cubicBezTo>
                    <a:pt x="3986" y="329"/>
                    <a:pt x="3992" y="329"/>
                    <a:pt x="3998" y="310"/>
                  </a:cubicBezTo>
                  <a:cubicBezTo>
                    <a:pt x="3998" y="289"/>
                    <a:pt x="4005" y="289"/>
                    <a:pt x="4011" y="289"/>
                  </a:cubicBezTo>
                  <a:cubicBezTo>
                    <a:pt x="4017" y="310"/>
                    <a:pt x="4030" y="310"/>
                    <a:pt x="4030" y="310"/>
                  </a:cubicBezTo>
                  <a:lnTo>
                    <a:pt x="4030" y="332"/>
                  </a:lnTo>
                  <a:cubicBezTo>
                    <a:pt x="4030" y="345"/>
                    <a:pt x="4033" y="361"/>
                    <a:pt x="4036" y="373"/>
                  </a:cubicBezTo>
                  <a:cubicBezTo>
                    <a:pt x="4042" y="373"/>
                    <a:pt x="4042" y="351"/>
                    <a:pt x="4042" y="351"/>
                  </a:cubicBezTo>
                  <a:cubicBezTo>
                    <a:pt x="4042" y="337"/>
                    <a:pt x="4129" y="335"/>
                    <a:pt x="4180" y="335"/>
                  </a:cubicBezTo>
                  <a:cubicBezTo>
                    <a:pt x="4197" y="335"/>
                    <a:pt x="4210" y="336"/>
                    <a:pt x="4215" y="336"/>
                  </a:cubicBezTo>
                  <a:cubicBezTo>
                    <a:pt x="4221" y="347"/>
                    <a:pt x="4229" y="352"/>
                    <a:pt x="4234" y="352"/>
                  </a:cubicBezTo>
                  <a:cubicBezTo>
                    <a:pt x="4240" y="352"/>
                    <a:pt x="4243" y="347"/>
                    <a:pt x="4240" y="336"/>
                  </a:cubicBezTo>
                  <a:cubicBezTo>
                    <a:pt x="4240" y="317"/>
                    <a:pt x="4271" y="317"/>
                    <a:pt x="4312" y="317"/>
                  </a:cubicBezTo>
                  <a:cubicBezTo>
                    <a:pt x="4324" y="318"/>
                    <a:pt x="4335" y="318"/>
                    <a:pt x="4345" y="318"/>
                  </a:cubicBezTo>
                  <a:cubicBezTo>
                    <a:pt x="4370" y="318"/>
                    <a:pt x="4387" y="314"/>
                    <a:pt x="4387" y="298"/>
                  </a:cubicBezTo>
                  <a:lnTo>
                    <a:pt x="4406" y="298"/>
                  </a:lnTo>
                  <a:cubicBezTo>
                    <a:pt x="4418" y="298"/>
                    <a:pt x="4431" y="279"/>
                    <a:pt x="4440" y="279"/>
                  </a:cubicBezTo>
                  <a:cubicBezTo>
                    <a:pt x="4443" y="268"/>
                    <a:pt x="4446" y="263"/>
                    <a:pt x="4448" y="263"/>
                  </a:cubicBezTo>
                  <a:lnTo>
                    <a:pt x="4448" y="263"/>
                  </a:lnTo>
                  <a:cubicBezTo>
                    <a:pt x="4450" y="263"/>
                    <a:pt x="4450" y="268"/>
                    <a:pt x="4446" y="279"/>
                  </a:cubicBezTo>
                  <a:cubicBezTo>
                    <a:pt x="4446" y="301"/>
                    <a:pt x="4446" y="320"/>
                    <a:pt x="4453" y="320"/>
                  </a:cubicBezTo>
                  <a:cubicBezTo>
                    <a:pt x="4465" y="320"/>
                    <a:pt x="4465" y="301"/>
                    <a:pt x="4465" y="279"/>
                  </a:cubicBezTo>
                  <a:cubicBezTo>
                    <a:pt x="4465" y="257"/>
                    <a:pt x="4472" y="257"/>
                    <a:pt x="4472" y="257"/>
                  </a:cubicBezTo>
                  <a:cubicBezTo>
                    <a:pt x="4478" y="257"/>
                    <a:pt x="4478" y="257"/>
                    <a:pt x="4478" y="279"/>
                  </a:cubicBezTo>
                  <a:lnTo>
                    <a:pt x="4478" y="320"/>
                  </a:lnTo>
                  <a:lnTo>
                    <a:pt x="4484" y="320"/>
                  </a:lnTo>
                  <a:cubicBezTo>
                    <a:pt x="4484" y="301"/>
                    <a:pt x="4490" y="301"/>
                    <a:pt x="4490" y="301"/>
                  </a:cubicBezTo>
                  <a:cubicBezTo>
                    <a:pt x="4497" y="301"/>
                    <a:pt x="4497" y="301"/>
                    <a:pt x="4497" y="342"/>
                  </a:cubicBezTo>
                  <a:cubicBezTo>
                    <a:pt x="4497" y="364"/>
                    <a:pt x="4498" y="375"/>
                    <a:pt x="4501" y="375"/>
                  </a:cubicBezTo>
                  <a:cubicBezTo>
                    <a:pt x="4503" y="375"/>
                    <a:pt x="4506" y="364"/>
                    <a:pt x="4509" y="342"/>
                  </a:cubicBezTo>
                  <a:lnTo>
                    <a:pt x="4522" y="323"/>
                  </a:lnTo>
                  <a:cubicBezTo>
                    <a:pt x="4524" y="336"/>
                    <a:pt x="4526" y="340"/>
                    <a:pt x="4529" y="340"/>
                  </a:cubicBezTo>
                  <a:cubicBezTo>
                    <a:pt x="4535" y="340"/>
                    <a:pt x="4542" y="316"/>
                    <a:pt x="4547" y="301"/>
                  </a:cubicBezTo>
                  <a:cubicBezTo>
                    <a:pt x="4550" y="323"/>
                    <a:pt x="4553" y="334"/>
                    <a:pt x="4556" y="334"/>
                  </a:cubicBezTo>
                  <a:cubicBezTo>
                    <a:pt x="4559" y="334"/>
                    <a:pt x="4562" y="323"/>
                    <a:pt x="4566" y="301"/>
                  </a:cubicBezTo>
                  <a:cubicBezTo>
                    <a:pt x="4566" y="292"/>
                    <a:pt x="4567" y="287"/>
                    <a:pt x="4569" y="287"/>
                  </a:cubicBezTo>
                  <a:cubicBezTo>
                    <a:pt x="4572" y="287"/>
                    <a:pt x="4575" y="293"/>
                    <a:pt x="4578" y="304"/>
                  </a:cubicBezTo>
                  <a:cubicBezTo>
                    <a:pt x="4584" y="323"/>
                    <a:pt x="4594" y="323"/>
                    <a:pt x="4606" y="323"/>
                  </a:cubicBezTo>
                  <a:cubicBezTo>
                    <a:pt x="4611" y="310"/>
                    <a:pt x="4634" y="306"/>
                    <a:pt x="4665" y="306"/>
                  </a:cubicBezTo>
                  <a:cubicBezTo>
                    <a:pt x="4678" y="306"/>
                    <a:pt x="4692" y="306"/>
                    <a:pt x="4707" y="307"/>
                  </a:cubicBezTo>
                  <a:cubicBezTo>
                    <a:pt x="4766" y="307"/>
                    <a:pt x="4804" y="307"/>
                    <a:pt x="4804" y="289"/>
                  </a:cubicBezTo>
                  <a:cubicBezTo>
                    <a:pt x="4810" y="289"/>
                    <a:pt x="4810" y="289"/>
                    <a:pt x="4816" y="307"/>
                  </a:cubicBezTo>
                  <a:cubicBezTo>
                    <a:pt x="4816" y="317"/>
                    <a:pt x="4817" y="322"/>
                    <a:pt x="4819" y="322"/>
                  </a:cubicBezTo>
                  <a:cubicBezTo>
                    <a:pt x="4822" y="322"/>
                    <a:pt x="4825" y="312"/>
                    <a:pt x="4829" y="289"/>
                  </a:cubicBezTo>
                  <a:cubicBezTo>
                    <a:pt x="4832" y="276"/>
                    <a:pt x="4834" y="265"/>
                    <a:pt x="4835" y="265"/>
                  </a:cubicBezTo>
                  <a:cubicBezTo>
                    <a:pt x="4835" y="265"/>
                    <a:pt x="4835" y="271"/>
                    <a:pt x="4835" y="289"/>
                  </a:cubicBezTo>
                  <a:cubicBezTo>
                    <a:pt x="4835" y="307"/>
                    <a:pt x="4848" y="310"/>
                    <a:pt x="4873" y="310"/>
                  </a:cubicBezTo>
                  <a:cubicBezTo>
                    <a:pt x="4891" y="310"/>
                    <a:pt x="4920" y="310"/>
                    <a:pt x="4920" y="289"/>
                  </a:cubicBezTo>
                  <a:cubicBezTo>
                    <a:pt x="4926" y="279"/>
                    <a:pt x="4929" y="274"/>
                    <a:pt x="4930" y="274"/>
                  </a:cubicBezTo>
                  <a:lnTo>
                    <a:pt x="4930" y="274"/>
                  </a:lnTo>
                  <a:cubicBezTo>
                    <a:pt x="4931" y="274"/>
                    <a:pt x="4929" y="279"/>
                    <a:pt x="4926" y="289"/>
                  </a:cubicBezTo>
                  <a:cubicBezTo>
                    <a:pt x="4922" y="316"/>
                    <a:pt x="4933" y="334"/>
                    <a:pt x="4946" y="334"/>
                  </a:cubicBezTo>
                  <a:cubicBezTo>
                    <a:pt x="4954" y="334"/>
                    <a:pt x="4963" y="327"/>
                    <a:pt x="4970" y="310"/>
                  </a:cubicBezTo>
                  <a:cubicBezTo>
                    <a:pt x="4976" y="310"/>
                    <a:pt x="4982" y="314"/>
                    <a:pt x="4982" y="332"/>
                  </a:cubicBezTo>
                  <a:cubicBezTo>
                    <a:pt x="4989" y="332"/>
                    <a:pt x="4995" y="332"/>
                    <a:pt x="5014" y="314"/>
                  </a:cubicBezTo>
                  <a:lnTo>
                    <a:pt x="5058" y="314"/>
                  </a:lnTo>
                  <a:cubicBezTo>
                    <a:pt x="5073" y="314"/>
                    <a:pt x="5086" y="295"/>
                    <a:pt x="5086" y="295"/>
                  </a:cubicBezTo>
                  <a:lnTo>
                    <a:pt x="5092" y="295"/>
                  </a:lnTo>
                  <a:cubicBezTo>
                    <a:pt x="5092" y="314"/>
                    <a:pt x="5123" y="317"/>
                    <a:pt x="5167" y="317"/>
                  </a:cubicBezTo>
                  <a:cubicBezTo>
                    <a:pt x="5211" y="317"/>
                    <a:pt x="5252" y="320"/>
                    <a:pt x="5258" y="339"/>
                  </a:cubicBezTo>
                  <a:cubicBezTo>
                    <a:pt x="5258" y="339"/>
                    <a:pt x="5264" y="339"/>
                    <a:pt x="5271" y="320"/>
                  </a:cubicBezTo>
                  <a:cubicBezTo>
                    <a:pt x="5274" y="296"/>
                    <a:pt x="5278" y="286"/>
                    <a:pt x="5282" y="286"/>
                  </a:cubicBezTo>
                  <a:cubicBezTo>
                    <a:pt x="5284" y="286"/>
                    <a:pt x="5287" y="290"/>
                    <a:pt x="5289" y="298"/>
                  </a:cubicBezTo>
                  <a:cubicBezTo>
                    <a:pt x="5293" y="320"/>
                    <a:pt x="5301" y="331"/>
                    <a:pt x="5309" y="331"/>
                  </a:cubicBezTo>
                  <a:cubicBezTo>
                    <a:pt x="5316" y="331"/>
                    <a:pt x="5324" y="321"/>
                    <a:pt x="5327" y="301"/>
                  </a:cubicBezTo>
                  <a:lnTo>
                    <a:pt x="5327" y="320"/>
                  </a:lnTo>
                  <a:cubicBezTo>
                    <a:pt x="5329" y="337"/>
                    <a:pt x="5334" y="344"/>
                    <a:pt x="5339" y="344"/>
                  </a:cubicBezTo>
                  <a:cubicBezTo>
                    <a:pt x="5346" y="344"/>
                    <a:pt x="5355" y="326"/>
                    <a:pt x="5358" y="301"/>
                  </a:cubicBezTo>
                  <a:cubicBezTo>
                    <a:pt x="5363" y="317"/>
                    <a:pt x="5367" y="331"/>
                    <a:pt x="5373" y="331"/>
                  </a:cubicBezTo>
                  <a:cubicBezTo>
                    <a:pt x="5375" y="331"/>
                    <a:pt x="5378" y="328"/>
                    <a:pt x="5380" y="323"/>
                  </a:cubicBezTo>
                  <a:cubicBezTo>
                    <a:pt x="5387" y="323"/>
                    <a:pt x="5387" y="323"/>
                    <a:pt x="5387" y="364"/>
                  </a:cubicBezTo>
                  <a:cubicBezTo>
                    <a:pt x="5387" y="386"/>
                    <a:pt x="5387" y="405"/>
                    <a:pt x="5393" y="405"/>
                  </a:cubicBezTo>
                  <a:cubicBezTo>
                    <a:pt x="5399" y="405"/>
                    <a:pt x="5399" y="386"/>
                    <a:pt x="5399" y="364"/>
                  </a:cubicBezTo>
                  <a:lnTo>
                    <a:pt x="5412" y="364"/>
                  </a:lnTo>
                  <a:cubicBezTo>
                    <a:pt x="5412" y="364"/>
                    <a:pt x="5418" y="364"/>
                    <a:pt x="5418" y="345"/>
                  </a:cubicBezTo>
                  <a:cubicBezTo>
                    <a:pt x="5418" y="323"/>
                    <a:pt x="5424" y="323"/>
                    <a:pt x="5430" y="323"/>
                  </a:cubicBezTo>
                  <a:cubicBezTo>
                    <a:pt x="5430" y="329"/>
                    <a:pt x="5431" y="332"/>
                    <a:pt x="5432" y="332"/>
                  </a:cubicBezTo>
                  <a:cubicBezTo>
                    <a:pt x="5433" y="332"/>
                    <a:pt x="5435" y="317"/>
                    <a:pt x="5430" y="301"/>
                  </a:cubicBezTo>
                  <a:cubicBezTo>
                    <a:pt x="5430" y="282"/>
                    <a:pt x="5430" y="260"/>
                    <a:pt x="5437" y="260"/>
                  </a:cubicBezTo>
                  <a:lnTo>
                    <a:pt x="5437" y="220"/>
                  </a:lnTo>
                  <a:cubicBezTo>
                    <a:pt x="5440" y="191"/>
                    <a:pt x="5437" y="160"/>
                    <a:pt x="5424" y="135"/>
                  </a:cubicBezTo>
                  <a:cubicBezTo>
                    <a:pt x="5410" y="122"/>
                    <a:pt x="5397" y="110"/>
                    <a:pt x="5389" y="110"/>
                  </a:cubicBezTo>
                  <a:cubicBezTo>
                    <a:pt x="5384" y="110"/>
                    <a:pt x="5380" y="116"/>
                    <a:pt x="5380" y="135"/>
                  </a:cubicBezTo>
                  <a:cubicBezTo>
                    <a:pt x="5380" y="135"/>
                    <a:pt x="5374" y="154"/>
                    <a:pt x="5368" y="154"/>
                  </a:cubicBezTo>
                  <a:cubicBezTo>
                    <a:pt x="5358" y="154"/>
                    <a:pt x="5352" y="132"/>
                    <a:pt x="5352" y="132"/>
                  </a:cubicBezTo>
                  <a:cubicBezTo>
                    <a:pt x="5352" y="113"/>
                    <a:pt x="5327" y="113"/>
                    <a:pt x="5296" y="110"/>
                  </a:cubicBezTo>
                  <a:cubicBezTo>
                    <a:pt x="5258" y="110"/>
                    <a:pt x="5239" y="110"/>
                    <a:pt x="5233" y="88"/>
                  </a:cubicBezTo>
                  <a:cubicBezTo>
                    <a:pt x="5227" y="69"/>
                    <a:pt x="5221" y="66"/>
                    <a:pt x="5221" y="66"/>
                  </a:cubicBezTo>
                  <a:cubicBezTo>
                    <a:pt x="5221" y="82"/>
                    <a:pt x="5199" y="86"/>
                    <a:pt x="5171" y="86"/>
                  </a:cubicBezTo>
                  <a:cubicBezTo>
                    <a:pt x="5160" y="86"/>
                    <a:pt x="5148" y="86"/>
                    <a:pt x="5136" y="85"/>
                  </a:cubicBezTo>
                  <a:cubicBezTo>
                    <a:pt x="5092" y="85"/>
                    <a:pt x="5048" y="85"/>
                    <a:pt x="5048" y="104"/>
                  </a:cubicBezTo>
                  <a:lnTo>
                    <a:pt x="5032" y="104"/>
                  </a:lnTo>
                  <a:cubicBezTo>
                    <a:pt x="5032" y="85"/>
                    <a:pt x="5020" y="85"/>
                    <a:pt x="5007" y="82"/>
                  </a:cubicBezTo>
                  <a:cubicBezTo>
                    <a:pt x="4995" y="104"/>
                    <a:pt x="4982" y="104"/>
                    <a:pt x="4982" y="104"/>
                  </a:cubicBezTo>
                  <a:cubicBezTo>
                    <a:pt x="4982" y="82"/>
                    <a:pt x="4976" y="82"/>
                    <a:pt x="4964" y="82"/>
                  </a:cubicBezTo>
                  <a:cubicBezTo>
                    <a:pt x="4951" y="82"/>
                    <a:pt x="4945" y="82"/>
                    <a:pt x="4945" y="104"/>
                  </a:cubicBezTo>
                  <a:cubicBezTo>
                    <a:pt x="4920" y="104"/>
                    <a:pt x="4895" y="94"/>
                    <a:pt x="4873" y="79"/>
                  </a:cubicBezTo>
                  <a:cubicBezTo>
                    <a:pt x="4871" y="73"/>
                    <a:pt x="4869" y="71"/>
                    <a:pt x="4867" y="71"/>
                  </a:cubicBezTo>
                  <a:cubicBezTo>
                    <a:pt x="4863" y="71"/>
                    <a:pt x="4858" y="85"/>
                    <a:pt x="4854" y="101"/>
                  </a:cubicBezTo>
                  <a:cubicBezTo>
                    <a:pt x="4854" y="122"/>
                    <a:pt x="4848" y="141"/>
                    <a:pt x="4841" y="141"/>
                  </a:cubicBezTo>
                  <a:lnTo>
                    <a:pt x="4841" y="101"/>
                  </a:lnTo>
                  <a:cubicBezTo>
                    <a:pt x="4848" y="79"/>
                    <a:pt x="4848" y="79"/>
                    <a:pt x="4835" y="79"/>
                  </a:cubicBezTo>
                  <a:lnTo>
                    <a:pt x="4823" y="79"/>
                  </a:lnTo>
                  <a:cubicBezTo>
                    <a:pt x="4823" y="96"/>
                    <a:pt x="4804" y="98"/>
                    <a:pt x="4774" y="98"/>
                  </a:cubicBezTo>
                  <a:cubicBezTo>
                    <a:pt x="4766" y="98"/>
                    <a:pt x="4757" y="97"/>
                    <a:pt x="4747" y="97"/>
                  </a:cubicBezTo>
                  <a:cubicBezTo>
                    <a:pt x="4688" y="97"/>
                    <a:pt x="4669" y="97"/>
                    <a:pt x="4669" y="116"/>
                  </a:cubicBezTo>
                  <a:cubicBezTo>
                    <a:pt x="4669" y="127"/>
                    <a:pt x="4667" y="133"/>
                    <a:pt x="4663" y="133"/>
                  </a:cubicBezTo>
                  <a:cubicBezTo>
                    <a:pt x="4660" y="133"/>
                    <a:pt x="4653" y="127"/>
                    <a:pt x="4644" y="116"/>
                  </a:cubicBezTo>
                  <a:cubicBezTo>
                    <a:pt x="4620" y="76"/>
                    <a:pt x="4611" y="61"/>
                    <a:pt x="4606" y="61"/>
                  </a:cubicBezTo>
                  <a:cubicBezTo>
                    <a:pt x="4604" y="61"/>
                    <a:pt x="4602" y="66"/>
                    <a:pt x="4600" y="72"/>
                  </a:cubicBezTo>
                  <a:cubicBezTo>
                    <a:pt x="4606" y="72"/>
                    <a:pt x="4606" y="94"/>
                    <a:pt x="4606" y="116"/>
                  </a:cubicBezTo>
                  <a:cubicBezTo>
                    <a:pt x="4606" y="137"/>
                    <a:pt x="4605" y="147"/>
                    <a:pt x="4602" y="147"/>
                  </a:cubicBezTo>
                  <a:cubicBezTo>
                    <a:pt x="4600" y="147"/>
                    <a:pt x="4597" y="137"/>
                    <a:pt x="4594" y="116"/>
                  </a:cubicBezTo>
                  <a:cubicBezTo>
                    <a:pt x="4594" y="99"/>
                    <a:pt x="4578" y="91"/>
                    <a:pt x="4559" y="91"/>
                  </a:cubicBezTo>
                  <a:cubicBezTo>
                    <a:pt x="4530" y="91"/>
                    <a:pt x="4494" y="108"/>
                    <a:pt x="4490" y="132"/>
                  </a:cubicBezTo>
                  <a:lnTo>
                    <a:pt x="4490" y="113"/>
                  </a:lnTo>
                  <a:cubicBezTo>
                    <a:pt x="4490" y="91"/>
                    <a:pt x="4484" y="91"/>
                    <a:pt x="4459" y="91"/>
                  </a:cubicBezTo>
                  <a:lnTo>
                    <a:pt x="4440" y="91"/>
                  </a:lnTo>
                  <a:cubicBezTo>
                    <a:pt x="4440" y="108"/>
                    <a:pt x="4433" y="114"/>
                    <a:pt x="4425" y="114"/>
                  </a:cubicBezTo>
                  <a:cubicBezTo>
                    <a:pt x="4414" y="114"/>
                    <a:pt x="4399" y="101"/>
                    <a:pt x="4399" y="88"/>
                  </a:cubicBezTo>
                  <a:cubicBezTo>
                    <a:pt x="4393" y="69"/>
                    <a:pt x="4393" y="69"/>
                    <a:pt x="4381" y="69"/>
                  </a:cubicBezTo>
                  <a:cubicBezTo>
                    <a:pt x="4373" y="86"/>
                    <a:pt x="4363" y="92"/>
                    <a:pt x="4354" y="92"/>
                  </a:cubicBezTo>
                  <a:cubicBezTo>
                    <a:pt x="4341" y="92"/>
                    <a:pt x="4331" y="79"/>
                    <a:pt x="4331" y="66"/>
                  </a:cubicBezTo>
                  <a:lnTo>
                    <a:pt x="4318" y="66"/>
                  </a:lnTo>
                  <a:cubicBezTo>
                    <a:pt x="4312" y="88"/>
                    <a:pt x="4299" y="88"/>
                    <a:pt x="4293" y="88"/>
                  </a:cubicBezTo>
                  <a:cubicBezTo>
                    <a:pt x="4287" y="87"/>
                    <a:pt x="4282" y="87"/>
                    <a:pt x="4278" y="87"/>
                  </a:cubicBezTo>
                  <a:cubicBezTo>
                    <a:pt x="4268" y="87"/>
                    <a:pt x="4266" y="91"/>
                    <a:pt x="4271" y="107"/>
                  </a:cubicBezTo>
                  <a:cubicBezTo>
                    <a:pt x="4271" y="129"/>
                    <a:pt x="4271" y="148"/>
                    <a:pt x="4265" y="148"/>
                  </a:cubicBezTo>
                  <a:lnTo>
                    <a:pt x="4265" y="129"/>
                  </a:lnTo>
                  <a:cubicBezTo>
                    <a:pt x="4265" y="107"/>
                    <a:pt x="4246" y="107"/>
                    <a:pt x="4221" y="107"/>
                  </a:cubicBezTo>
                  <a:cubicBezTo>
                    <a:pt x="4189" y="104"/>
                    <a:pt x="4177" y="104"/>
                    <a:pt x="4171" y="85"/>
                  </a:cubicBezTo>
                  <a:lnTo>
                    <a:pt x="4164" y="104"/>
                  </a:lnTo>
                  <a:cubicBezTo>
                    <a:pt x="4161" y="115"/>
                    <a:pt x="4158" y="120"/>
                    <a:pt x="4156" y="120"/>
                  </a:cubicBezTo>
                  <a:cubicBezTo>
                    <a:pt x="4153" y="120"/>
                    <a:pt x="4152" y="115"/>
                    <a:pt x="4152" y="104"/>
                  </a:cubicBezTo>
                  <a:cubicBezTo>
                    <a:pt x="4149" y="93"/>
                    <a:pt x="4140" y="87"/>
                    <a:pt x="4131" y="87"/>
                  </a:cubicBezTo>
                  <a:cubicBezTo>
                    <a:pt x="4121" y="87"/>
                    <a:pt x="4111" y="93"/>
                    <a:pt x="4105" y="104"/>
                  </a:cubicBezTo>
                  <a:lnTo>
                    <a:pt x="4092" y="104"/>
                  </a:lnTo>
                  <a:cubicBezTo>
                    <a:pt x="4089" y="81"/>
                    <a:pt x="4083" y="70"/>
                    <a:pt x="4076" y="70"/>
                  </a:cubicBezTo>
                  <a:cubicBezTo>
                    <a:pt x="4070" y="70"/>
                    <a:pt x="4064" y="81"/>
                    <a:pt x="4061" y="101"/>
                  </a:cubicBezTo>
                  <a:cubicBezTo>
                    <a:pt x="4061" y="82"/>
                    <a:pt x="4055" y="82"/>
                    <a:pt x="4048" y="82"/>
                  </a:cubicBezTo>
                  <a:cubicBezTo>
                    <a:pt x="4042" y="91"/>
                    <a:pt x="4034" y="95"/>
                    <a:pt x="4026" y="95"/>
                  </a:cubicBezTo>
                  <a:cubicBezTo>
                    <a:pt x="4018" y="95"/>
                    <a:pt x="4011" y="90"/>
                    <a:pt x="4011" y="79"/>
                  </a:cubicBezTo>
                  <a:lnTo>
                    <a:pt x="4005" y="79"/>
                  </a:lnTo>
                  <a:cubicBezTo>
                    <a:pt x="3998" y="101"/>
                    <a:pt x="3992" y="101"/>
                    <a:pt x="3986" y="101"/>
                  </a:cubicBezTo>
                  <a:cubicBezTo>
                    <a:pt x="3980" y="101"/>
                    <a:pt x="3973" y="101"/>
                    <a:pt x="3964" y="119"/>
                  </a:cubicBezTo>
                  <a:cubicBezTo>
                    <a:pt x="3958" y="141"/>
                    <a:pt x="3951" y="141"/>
                    <a:pt x="3951" y="141"/>
                  </a:cubicBezTo>
                  <a:cubicBezTo>
                    <a:pt x="3945" y="141"/>
                    <a:pt x="3951" y="119"/>
                    <a:pt x="3958" y="101"/>
                  </a:cubicBezTo>
                  <a:cubicBezTo>
                    <a:pt x="3964" y="91"/>
                    <a:pt x="3964" y="86"/>
                    <a:pt x="3960" y="86"/>
                  </a:cubicBezTo>
                  <a:cubicBezTo>
                    <a:pt x="3955" y="86"/>
                    <a:pt x="3943" y="96"/>
                    <a:pt x="3933" y="119"/>
                  </a:cubicBezTo>
                  <a:cubicBezTo>
                    <a:pt x="3923" y="140"/>
                    <a:pt x="3918" y="150"/>
                    <a:pt x="3918" y="150"/>
                  </a:cubicBezTo>
                  <a:cubicBezTo>
                    <a:pt x="3917" y="150"/>
                    <a:pt x="3920" y="140"/>
                    <a:pt x="3926" y="119"/>
                  </a:cubicBezTo>
                  <a:cubicBezTo>
                    <a:pt x="3931" y="106"/>
                    <a:pt x="3935" y="91"/>
                    <a:pt x="3933" y="91"/>
                  </a:cubicBezTo>
                  <a:cubicBezTo>
                    <a:pt x="3932" y="91"/>
                    <a:pt x="3930" y="94"/>
                    <a:pt x="3926" y="101"/>
                  </a:cubicBezTo>
                  <a:cubicBezTo>
                    <a:pt x="3926" y="101"/>
                    <a:pt x="3926" y="100"/>
                    <a:pt x="3925" y="100"/>
                  </a:cubicBezTo>
                  <a:cubicBezTo>
                    <a:pt x="3921" y="100"/>
                    <a:pt x="3914" y="102"/>
                    <a:pt x="3914" y="119"/>
                  </a:cubicBezTo>
                  <a:lnTo>
                    <a:pt x="3895" y="119"/>
                  </a:lnTo>
                  <a:cubicBezTo>
                    <a:pt x="3882" y="97"/>
                    <a:pt x="3876" y="97"/>
                    <a:pt x="3870" y="97"/>
                  </a:cubicBezTo>
                  <a:cubicBezTo>
                    <a:pt x="3867" y="108"/>
                    <a:pt x="3865" y="114"/>
                    <a:pt x="3864" y="114"/>
                  </a:cubicBezTo>
                  <a:cubicBezTo>
                    <a:pt x="3862" y="114"/>
                    <a:pt x="3860" y="108"/>
                    <a:pt x="3857" y="97"/>
                  </a:cubicBezTo>
                  <a:cubicBezTo>
                    <a:pt x="3857" y="88"/>
                    <a:pt x="3856" y="83"/>
                    <a:pt x="3855" y="83"/>
                  </a:cubicBezTo>
                  <a:cubicBezTo>
                    <a:pt x="3853" y="83"/>
                    <a:pt x="3851" y="94"/>
                    <a:pt x="3851" y="119"/>
                  </a:cubicBezTo>
                  <a:cubicBezTo>
                    <a:pt x="3848" y="128"/>
                    <a:pt x="3845" y="133"/>
                    <a:pt x="3842" y="133"/>
                  </a:cubicBezTo>
                  <a:cubicBezTo>
                    <a:pt x="3839" y="133"/>
                    <a:pt x="3835" y="128"/>
                    <a:pt x="3832" y="116"/>
                  </a:cubicBezTo>
                  <a:cubicBezTo>
                    <a:pt x="3832" y="93"/>
                    <a:pt x="3830" y="83"/>
                    <a:pt x="3828" y="83"/>
                  </a:cubicBezTo>
                  <a:cubicBezTo>
                    <a:pt x="3827" y="83"/>
                    <a:pt x="3826" y="88"/>
                    <a:pt x="3826" y="97"/>
                  </a:cubicBezTo>
                  <a:cubicBezTo>
                    <a:pt x="3820" y="116"/>
                    <a:pt x="3813" y="116"/>
                    <a:pt x="3813" y="116"/>
                  </a:cubicBezTo>
                  <a:cubicBezTo>
                    <a:pt x="3813" y="97"/>
                    <a:pt x="3754" y="94"/>
                    <a:pt x="3697" y="94"/>
                  </a:cubicBezTo>
                  <a:cubicBezTo>
                    <a:pt x="3691" y="94"/>
                    <a:pt x="3685" y="113"/>
                    <a:pt x="3685" y="135"/>
                  </a:cubicBezTo>
                  <a:cubicBezTo>
                    <a:pt x="3685" y="152"/>
                    <a:pt x="3685" y="159"/>
                    <a:pt x="3684" y="159"/>
                  </a:cubicBezTo>
                  <a:cubicBezTo>
                    <a:pt x="3684" y="159"/>
                    <a:pt x="3682" y="148"/>
                    <a:pt x="3679" y="135"/>
                  </a:cubicBezTo>
                  <a:cubicBezTo>
                    <a:pt x="3676" y="104"/>
                    <a:pt x="3671" y="88"/>
                    <a:pt x="3668" y="88"/>
                  </a:cubicBezTo>
                  <a:cubicBezTo>
                    <a:pt x="3665" y="88"/>
                    <a:pt x="3663" y="104"/>
                    <a:pt x="3666" y="135"/>
                  </a:cubicBezTo>
                  <a:cubicBezTo>
                    <a:pt x="3669" y="155"/>
                    <a:pt x="3671" y="166"/>
                    <a:pt x="3670" y="166"/>
                  </a:cubicBezTo>
                  <a:cubicBezTo>
                    <a:pt x="3669" y="166"/>
                    <a:pt x="3666" y="155"/>
                    <a:pt x="3660" y="135"/>
                  </a:cubicBezTo>
                  <a:cubicBezTo>
                    <a:pt x="3655" y="124"/>
                    <a:pt x="3653" y="119"/>
                    <a:pt x="3651" y="119"/>
                  </a:cubicBezTo>
                  <a:cubicBezTo>
                    <a:pt x="3649" y="119"/>
                    <a:pt x="3647" y="124"/>
                    <a:pt x="3644" y="135"/>
                  </a:cubicBezTo>
                  <a:cubicBezTo>
                    <a:pt x="3644" y="144"/>
                    <a:pt x="3643" y="149"/>
                    <a:pt x="3641" y="149"/>
                  </a:cubicBezTo>
                  <a:cubicBezTo>
                    <a:pt x="3640" y="149"/>
                    <a:pt x="3638" y="144"/>
                    <a:pt x="3638" y="135"/>
                  </a:cubicBezTo>
                  <a:cubicBezTo>
                    <a:pt x="3634" y="119"/>
                    <a:pt x="3629" y="104"/>
                    <a:pt x="3627" y="104"/>
                  </a:cubicBezTo>
                  <a:cubicBezTo>
                    <a:pt x="3626" y="104"/>
                    <a:pt x="3625" y="107"/>
                    <a:pt x="3625" y="113"/>
                  </a:cubicBezTo>
                  <a:cubicBezTo>
                    <a:pt x="3625" y="113"/>
                    <a:pt x="3619" y="113"/>
                    <a:pt x="3613" y="91"/>
                  </a:cubicBezTo>
                  <a:cubicBezTo>
                    <a:pt x="3611" y="85"/>
                    <a:pt x="3609" y="82"/>
                    <a:pt x="3607" y="82"/>
                  </a:cubicBezTo>
                  <a:cubicBezTo>
                    <a:pt x="3603" y="82"/>
                    <a:pt x="3598" y="98"/>
                    <a:pt x="3594" y="113"/>
                  </a:cubicBezTo>
                  <a:cubicBezTo>
                    <a:pt x="3585" y="133"/>
                    <a:pt x="3579" y="143"/>
                    <a:pt x="3575" y="143"/>
                  </a:cubicBezTo>
                  <a:cubicBezTo>
                    <a:pt x="3572" y="143"/>
                    <a:pt x="3572" y="132"/>
                    <a:pt x="3575" y="110"/>
                  </a:cubicBezTo>
                  <a:cubicBezTo>
                    <a:pt x="3578" y="95"/>
                    <a:pt x="3575" y="88"/>
                    <a:pt x="3570" y="88"/>
                  </a:cubicBezTo>
                  <a:cubicBezTo>
                    <a:pt x="3562" y="88"/>
                    <a:pt x="3548" y="106"/>
                    <a:pt x="3544" y="132"/>
                  </a:cubicBezTo>
                  <a:cubicBezTo>
                    <a:pt x="3540" y="156"/>
                    <a:pt x="3539" y="166"/>
                    <a:pt x="3538" y="166"/>
                  </a:cubicBezTo>
                  <a:cubicBezTo>
                    <a:pt x="3538" y="166"/>
                    <a:pt x="3538" y="161"/>
                    <a:pt x="3538" y="154"/>
                  </a:cubicBezTo>
                  <a:cubicBezTo>
                    <a:pt x="3538" y="132"/>
                    <a:pt x="3531" y="132"/>
                    <a:pt x="3531" y="132"/>
                  </a:cubicBezTo>
                  <a:cubicBezTo>
                    <a:pt x="3525" y="132"/>
                    <a:pt x="3519" y="132"/>
                    <a:pt x="3519" y="110"/>
                  </a:cubicBezTo>
                  <a:cubicBezTo>
                    <a:pt x="3519" y="110"/>
                    <a:pt x="3513" y="110"/>
                    <a:pt x="3497" y="132"/>
                  </a:cubicBezTo>
                  <a:cubicBezTo>
                    <a:pt x="3492" y="147"/>
                    <a:pt x="3487" y="154"/>
                    <a:pt x="3481" y="154"/>
                  </a:cubicBezTo>
                  <a:cubicBezTo>
                    <a:pt x="3472" y="154"/>
                    <a:pt x="3463" y="135"/>
                    <a:pt x="3459" y="110"/>
                  </a:cubicBezTo>
                  <a:lnTo>
                    <a:pt x="3447" y="129"/>
                  </a:lnTo>
                  <a:cubicBezTo>
                    <a:pt x="3443" y="154"/>
                    <a:pt x="3439" y="172"/>
                    <a:pt x="3437" y="172"/>
                  </a:cubicBezTo>
                  <a:cubicBezTo>
                    <a:pt x="3435" y="172"/>
                    <a:pt x="3434" y="166"/>
                    <a:pt x="3434" y="151"/>
                  </a:cubicBezTo>
                  <a:lnTo>
                    <a:pt x="3434" y="129"/>
                  </a:lnTo>
                  <a:cubicBezTo>
                    <a:pt x="3432" y="144"/>
                    <a:pt x="3427" y="150"/>
                    <a:pt x="3422" y="150"/>
                  </a:cubicBezTo>
                  <a:cubicBezTo>
                    <a:pt x="3413" y="150"/>
                    <a:pt x="3403" y="132"/>
                    <a:pt x="3403" y="107"/>
                  </a:cubicBezTo>
                  <a:cubicBezTo>
                    <a:pt x="3403" y="85"/>
                    <a:pt x="3403" y="85"/>
                    <a:pt x="3397" y="85"/>
                  </a:cubicBezTo>
                  <a:lnTo>
                    <a:pt x="3397" y="107"/>
                  </a:lnTo>
                  <a:cubicBezTo>
                    <a:pt x="3397" y="129"/>
                    <a:pt x="3397" y="148"/>
                    <a:pt x="3390" y="148"/>
                  </a:cubicBezTo>
                  <a:cubicBezTo>
                    <a:pt x="3384" y="148"/>
                    <a:pt x="3378" y="148"/>
                    <a:pt x="3378" y="129"/>
                  </a:cubicBezTo>
                  <a:cubicBezTo>
                    <a:pt x="3373" y="113"/>
                    <a:pt x="3369" y="98"/>
                    <a:pt x="3367" y="98"/>
                  </a:cubicBezTo>
                  <a:cubicBezTo>
                    <a:pt x="3366" y="98"/>
                    <a:pt x="3365" y="100"/>
                    <a:pt x="3365" y="107"/>
                  </a:cubicBezTo>
                  <a:cubicBezTo>
                    <a:pt x="3365" y="107"/>
                    <a:pt x="3359" y="107"/>
                    <a:pt x="3353" y="85"/>
                  </a:cubicBezTo>
                  <a:lnTo>
                    <a:pt x="3325" y="85"/>
                  </a:lnTo>
                  <a:cubicBezTo>
                    <a:pt x="3322" y="95"/>
                    <a:pt x="3317" y="100"/>
                    <a:pt x="3313" y="100"/>
                  </a:cubicBezTo>
                  <a:cubicBezTo>
                    <a:pt x="3309" y="100"/>
                    <a:pt x="3306" y="95"/>
                    <a:pt x="3306" y="85"/>
                  </a:cubicBezTo>
                  <a:cubicBezTo>
                    <a:pt x="3306" y="85"/>
                    <a:pt x="3293" y="85"/>
                    <a:pt x="3287" y="104"/>
                  </a:cubicBezTo>
                  <a:cubicBezTo>
                    <a:pt x="3274" y="104"/>
                    <a:pt x="3268" y="104"/>
                    <a:pt x="3268" y="82"/>
                  </a:cubicBezTo>
                  <a:cubicBezTo>
                    <a:pt x="3268" y="72"/>
                    <a:pt x="3268" y="68"/>
                    <a:pt x="3267" y="68"/>
                  </a:cubicBezTo>
                  <a:cubicBezTo>
                    <a:pt x="3267" y="68"/>
                    <a:pt x="3265" y="72"/>
                    <a:pt x="3262" y="82"/>
                  </a:cubicBezTo>
                  <a:cubicBezTo>
                    <a:pt x="3262" y="104"/>
                    <a:pt x="3256" y="104"/>
                    <a:pt x="3249" y="104"/>
                  </a:cubicBezTo>
                  <a:lnTo>
                    <a:pt x="3237" y="104"/>
                  </a:lnTo>
                  <a:cubicBezTo>
                    <a:pt x="3237" y="126"/>
                    <a:pt x="3237" y="126"/>
                    <a:pt x="3231" y="126"/>
                  </a:cubicBezTo>
                  <a:cubicBezTo>
                    <a:pt x="3224" y="122"/>
                    <a:pt x="3205" y="104"/>
                    <a:pt x="3199" y="104"/>
                  </a:cubicBezTo>
                  <a:cubicBezTo>
                    <a:pt x="3193" y="103"/>
                    <a:pt x="3189" y="102"/>
                    <a:pt x="3186" y="102"/>
                  </a:cubicBezTo>
                  <a:cubicBezTo>
                    <a:pt x="3178" y="102"/>
                    <a:pt x="3179" y="107"/>
                    <a:pt x="3184" y="122"/>
                  </a:cubicBezTo>
                  <a:cubicBezTo>
                    <a:pt x="3190" y="122"/>
                    <a:pt x="3192" y="132"/>
                    <a:pt x="3188" y="132"/>
                  </a:cubicBezTo>
                  <a:cubicBezTo>
                    <a:pt x="3186" y="132"/>
                    <a:pt x="3182" y="130"/>
                    <a:pt x="3177" y="122"/>
                  </a:cubicBezTo>
                  <a:cubicBezTo>
                    <a:pt x="3171" y="122"/>
                    <a:pt x="3152" y="101"/>
                    <a:pt x="3133" y="101"/>
                  </a:cubicBezTo>
                  <a:cubicBezTo>
                    <a:pt x="3108" y="101"/>
                    <a:pt x="3108" y="101"/>
                    <a:pt x="3108" y="122"/>
                  </a:cubicBezTo>
                  <a:cubicBezTo>
                    <a:pt x="3111" y="143"/>
                    <a:pt x="3111" y="153"/>
                    <a:pt x="3110" y="153"/>
                  </a:cubicBezTo>
                  <a:cubicBezTo>
                    <a:pt x="3108" y="153"/>
                    <a:pt x="3105" y="143"/>
                    <a:pt x="3102" y="122"/>
                  </a:cubicBezTo>
                  <a:cubicBezTo>
                    <a:pt x="3095" y="97"/>
                    <a:pt x="3090" y="86"/>
                    <a:pt x="3086" y="86"/>
                  </a:cubicBezTo>
                  <a:cubicBezTo>
                    <a:pt x="3084" y="86"/>
                    <a:pt x="3083" y="91"/>
                    <a:pt x="3083" y="101"/>
                  </a:cubicBezTo>
                  <a:cubicBezTo>
                    <a:pt x="3077" y="119"/>
                    <a:pt x="3077" y="119"/>
                    <a:pt x="3071" y="119"/>
                  </a:cubicBezTo>
                  <a:cubicBezTo>
                    <a:pt x="3071" y="110"/>
                    <a:pt x="3069" y="105"/>
                    <a:pt x="3066" y="105"/>
                  </a:cubicBezTo>
                  <a:cubicBezTo>
                    <a:pt x="3063" y="105"/>
                    <a:pt x="3058" y="110"/>
                    <a:pt x="3052" y="119"/>
                  </a:cubicBezTo>
                  <a:cubicBezTo>
                    <a:pt x="3046" y="119"/>
                    <a:pt x="3046" y="119"/>
                    <a:pt x="3046" y="97"/>
                  </a:cubicBezTo>
                  <a:lnTo>
                    <a:pt x="3033" y="97"/>
                  </a:lnTo>
                  <a:cubicBezTo>
                    <a:pt x="3026" y="116"/>
                    <a:pt x="3016" y="123"/>
                    <a:pt x="3006" y="123"/>
                  </a:cubicBezTo>
                  <a:cubicBezTo>
                    <a:pt x="2991" y="123"/>
                    <a:pt x="2977" y="110"/>
                    <a:pt x="2974" y="97"/>
                  </a:cubicBezTo>
                  <a:cubicBezTo>
                    <a:pt x="2974" y="97"/>
                    <a:pt x="2967" y="97"/>
                    <a:pt x="2961" y="116"/>
                  </a:cubicBezTo>
                  <a:cubicBezTo>
                    <a:pt x="2958" y="138"/>
                    <a:pt x="2955" y="149"/>
                    <a:pt x="2952" y="149"/>
                  </a:cubicBezTo>
                  <a:cubicBezTo>
                    <a:pt x="2950" y="149"/>
                    <a:pt x="2948" y="138"/>
                    <a:pt x="2948" y="116"/>
                  </a:cubicBezTo>
                  <a:cubicBezTo>
                    <a:pt x="2948" y="96"/>
                    <a:pt x="2948" y="86"/>
                    <a:pt x="2948" y="86"/>
                  </a:cubicBezTo>
                  <a:cubicBezTo>
                    <a:pt x="2947" y="86"/>
                    <a:pt x="2945" y="96"/>
                    <a:pt x="2942" y="116"/>
                  </a:cubicBezTo>
                  <a:cubicBezTo>
                    <a:pt x="2940" y="125"/>
                    <a:pt x="2933" y="131"/>
                    <a:pt x="2926" y="131"/>
                  </a:cubicBezTo>
                  <a:cubicBezTo>
                    <a:pt x="2916" y="131"/>
                    <a:pt x="2907" y="120"/>
                    <a:pt x="2911" y="94"/>
                  </a:cubicBezTo>
                  <a:lnTo>
                    <a:pt x="2911" y="54"/>
                  </a:lnTo>
                  <a:cubicBezTo>
                    <a:pt x="2905" y="75"/>
                    <a:pt x="2898" y="75"/>
                    <a:pt x="2898" y="75"/>
                  </a:cubicBezTo>
                  <a:cubicBezTo>
                    <a:pt x="2898" y="94"/>
                    <a:pt x="2892" y="94"/>
                    <a:pt x="2870" y="94"/>
                  </a:cubicBezTo>
                  <a:cubicBezTo>
                    <a:pt x="2858" y="94"/>
                    <a:pt x="2836" y="113"/>
                    <a:pt x="2823" y="113"/>
                  </a:cubicBezTo>
                  <a:cubicBezTo>
                    <a:pt x="2822" y="113"/>
                    <a:pt x="2821" y="113"/>
                    <a:pt x="2820" y="113"/>
                  </a:cubicBezTo>
                  <a:cubicBezTo>
                    <a:pt x="2807" y="113"/>
                    <a:pt x="2789" y="113"/>
                    <a:pt x="2782" y="91"/>
                  </a:cubicBezTo>
                  <a:cubicBezTo>
                    <a:pt x="2776" y="91"/>
                    <a:pt x="2770" y="91"/>
                    <a:pt x="2757" y="113"/>
                  </a:cubicBezTo>
                  <a:cubicBezTo>
                    <a:pt x="2754" y="124"/>
                    <a:pt x="2750" y="128"/>
                    <a:pt x="2746" y="128"/>
                  </a:cubicBezTo>
                  <a:cubicBezTo>
                    <a:pt x="2742" y="128"/>
                    <a:pt x="2739" y="123"/>
                    <a:pt x="2739" y="113"/>
                  </a:cubicBezTo>
                  <a:lnTo>
                    <a:pt x="2732" y="113"/>
                  </a:lnTo>
                  <a:cubicBezTo>
                    <a:pt x="2717" y="132"/>
                    <a:pt x="2710" y="132"/>
                    <a:pt x="2710" y="132"/>
                  </a:cubicBezTo>
                  <a:cubicBezTo>
                    <a:pt x="2710" y="119"/>
                    <a:pt x="2707" y="104"/>
                    <a:pt x="2703" y="104"/>
                  </a:cubicBezTo>
                  <a:cubicBezTo>
                    <a:pt x="2702" y="104"/>
                    <a:pt x="2700" y="107"/>
                    <a:pt x="2698" y="113"/>
                  </a:cubicBezTo>
                  <a:cubicBezTo>
                    <a:pt x="2698" y="132"/>
                    <a:pt x="2692" y="132"/>
                    <a:pt x="2679" y="132"/>
                  </a:cubicBezTo>
                  <a:cubicBezTo>
                    <a:pt x="2672" y="120"/>
                    <a:pt x="2604" y="113"/>
                    <a:pt x="2545" y="113"/>
                  </a:cubicBezTo>
                  <a:cubicBezTo>
                    <a:pt x="2498" y="113"/>
                    <a:pt x="2456" y="117"/>
                    <a:pt x="2456" y="126"/>
                  </a:cubicBezTo>
                  <a:lnTo>
                    <a:pt x="2419" y="126"/>
                  </a:lnTo>
                  <a:cubicBezTo>
                    <a:pt x="2419" y="108"/>
                    <a:pt x="2413" y="102"/>
                    <a:pt x="2404" y="102"/>
                  </a:cubicBezTo>
                  <a:cubicBezTo>
                    <a:pt x="2392" y="102"/>
                    <a:pt x="2376" y="113"/>
                    <a:pt x="2366" y="126"/>
                  </a:cubicBezTo>
                  <a:cubicBezTo>
                    <a:pt x="2359" y="144"/>
                    <a:pt x="2353" y="144"/>
                    <a:pt x="2347" y="144"/>
                  </a:cubicBezTo>
                  <a:cubicBezTo>
                    <a:pt x="2347" y="120"/>
                    <a:pt x="2340" y="110"/>
                    <a:pt x="2332" y="110"/>
                  </a:cubicBezTo>
                  <a:cubicBezTo>
                    <a:pt x="2327" y="110"/>
                    <a:pt x="2321" y="115"/>
                    <a:pt x="2315" y="122"/>
                  </a:cubicBezTo>
                  <a:cubicBezTo>
                    <a:pt x="2312" y="143"/>
                    <a:pt x="2309" y="153"/>
                    <a:pt x="2307" y="153"/>
                  </a:cubicBezTo>
                  <a:cubicBezTo>
                    <a:pt x="2305" y="153"/>
                    <a:pt x="2303" y="143"/>
                    <a:pt x="2303" y="122"/>
                  </a:cubicBezTo>
                  <a:cubicBezTo>
                    <a:pt x="2303" y="104"/>
                    <a:pt x="2300" y="94"/>
                    <a:pt x="2297" y="94"/>
                  </a:cubicBezTo>
                  <a:cubicBezTo>
                    <a:pt x="2292" y="94"/>
                    <a:pt x="2285" y="110"/>
                    <a:pt x="2278" y="144"/>
                  </a:cubicBezTo>
                  <a:cubicBezTo>
                    <a:pt x="2275" y="153"/>
                    <a:pt x="2273" y="158"/>
                    <a:pt x="2272" y="158"/>
                  </a:cubicBezTo>
                  <a:cubicBezTo>
                    <a:pt x="2270" y="158"/>
                    <a:pt x="2269" y="153"/>
                    <a:pt x="2265" y="141"/>
                  </a:cubicBezTo>
                  <a:cubicBezTo>
                    <a:pt x="2262" y="118"/>
                    <a:pt x="2258" y="108"/>
                    <a:pt x="2255" y="108"/>
                  </a:cubicBezTo>
                  <a:cubicBezTo>
                    <a:pt x="2253" y="108"/>
                    <a:pt x="2251" y="113"/>
                    <a:pt x="2250" y="122"/>
                  </a:cubicBezTo>
                  <a:cubicBezTo>
                    <a:pt x="2247" y="143"/>
                    <a:pt x="2243" y="153"/>
                    <a:pt x="2240" y="153"/>
                  </a:cubicBezTo>
                  <a:cubicBezTo>
                    <a:pt x="2237" y="153"/>
                    <a:pt x="2234" y="143"/>
                    <a:pt x="2231" y="122"/>
                  </a:cubicBezTo>
                  <a:cubicBezTo>
                    <a:pt x="2224" y="100"/>
                    <a:pt x="2221" y="89"/>
                    <a:pt x="2219" y="89"/>
                  </a:cubicBezTo>
                  <a:cubicBezTo>
                    <a:pt x="2217" y="89"/>
                    <a:pt x="2215" y="99"/>
                    <a:pt x="2212" y="119"/>
                  </a:cubicBezTo>
                  <a:cubicBezTo>
                    <a:pt x="2209" y="141"/>
                    <a:pt x="2201" y="151"/>
                    <a:pt x="2194" y="151"/>
                  </a:cubicBezTo>
                  <a:cubicBezTo>
                    <a:pt x="2186" y="151"/>
                    <a:pt x="2178" y="140"/>
                    <a:pt x="2174" y="119"/>
                  </a:cubicBezTo>
                  <a:cubicBezTo>
                    <a:pt x="2170" y="119"/>
                    <a:pt x="2166" y="110"/>
                    <a:pt x="2164" y="110"/>
                  </a:cubicBezTo>
                  <a:cubicBezTo>
                    <a:pt x="2163" y="110"/>
                    <a:pt x="2162" y="112"/>
                    <a:pt x="2162" y="119"/>
                  </a:cubicBezTo>
                  <a:lnTo>
                    <a:pt x="2156" y="97"/>
                  </a:lnTo>
                  <a:lnTo>
                    <a:pt x="2143" y="97"/>
                  </a:lnTo>
                  <a:lnTo>
                    <a:pt x="2143" y="119"/>
                  </a:lnTo>
                  <a:cubicBezTo>
                    <a:pt x="2115" y="107"/>
                    <a:pt x="2084" y="97"/>
                    <a:pt x="2052" y="97"/>
                  </a:cubicBezTo>
                  <a:cubicBezTo>
                    <a:pt x="2033" y="97"/>
                    <a:pt x="2019" y="96"/>
                    <a:pt x="2007" y="96"/>
                  </a:cubicBezTo>
                  <a:cubicBezTo>
                    <a:pt x="1978" y="96"/>
                    <a:pt x="1972" y="100"/>
                    <a:pt x="1977" y="116"/>
                  </a:cubicBezTo>
                  <a:cubicBezTo>
                    <a:pt x="1980" y="136"/>
                    <a:pt x="1979" y="146"/>
                    <a:pt x="1976" y="146"/>
                  </a:cubicBezTo>
                  <a:cubicBezTo>
                    <a:pt x="1972" y="146"/>
                    <a:pt x="1968" y="135"/>
                    <a:pt x="1964" y="113"/>
                  </a:cubicBezTo>
                  <a:cubicBezTo>
                    <a:pt x="1958" y="113"/>
                    <a:pt x="1946" y="94"/>
                    <a:pt x="1930" y="94"/>
                  </a:cubicBezTo>
                  <a:cubicBezTo>
                    <a:pt x="1917" y="91"/>
                    <a:pt x="1905" y="91"/>
                    <a:pt x="1905" y="72"/>
                  </a:cubicBezTo>
                  <a:lnTo>
                    <a:pt x="1899" y="72"/>
                  </a:lnTo>
                  <a:cubicBezTo>
                    <a:pt x="1897" y="94"/>
                    <a:pt x="1879" y="105"/>
                    <a:pt x="1861" y="105"/>
                  </a:cubicBezTo>
                  <a:cubicBezTo>
                    <a:pt x="1850" y="105"/>
                    <a:pt x="1838" y="101"/>
                    <a:pt x="1830" y="91"/>
                  </a:cubicBezTo>
                  <a:cubicBezTo>
                    <a:pt x="1817" y="91"/>
                    <a:pt x="1811" y="91"/>
                    <a:pt x="1798" y="110"/>
                  </a:cubicBezTo>
                  <a:cubicBezTo>
                    <a:pt x="1791" y="121"/>
                    <a:pt x="1787" y="126"/>
                    <a:pt x="1784" y="126"/>
                  </a:cubicBezTo>
                  <a:cubicBezTo>
                    <a:pt x="1781" y="126"/>
                    <a:pt x="1780" y="121"/>
                    <a:pt x="1776" y="110"/>
                  </a:cubicBezTo>
                  <a:cubicBezTo>
                    <a:pt x="1776" y="97"/>
                    <a:pt x="1764" y="85"/>
                    <a:pt x="1753" y="85"/>
                  </a:cubicBezTo>
                  <a:cubicBezTo>
                    <a:pt x="1746" y="85"/>
                    <a:pt x="1739" y="91"/>
                    <a:pt x="1739" y="110"/>
                  </a:cubicBezTo>
                  <a:lnTo>
                    <a:pt x="1733" y="88"/>
                  </a:lnTo>
                  <a:cubicBezTo>
                    <a:pt x="1731" y="82"/>
                    <a:pt x="1729" y="79"/>
                    <a:pt x="1727" y="79"/>
                  </a:cubicBezTo>
                  <a:cubicBezTo>
                    <a:pt x="1723" y="79"/>
                    <a:pt x="1720" y="94"/>
                    <a:pt x="1720" y="110"/>
                  </a:cubicBezTo>
                  <a:cubicBezTo>
                    <a:pt x="1720" y="128"/>
                    <a:pt x="1719" y="138"/>
                    <a:pt x="1717" y="138"/>
                  </a:cubicBezTo>
                  <a:cubicBezTo>
                    <a:pt x="1714" y="138"/>
                    <a:pt x="1711" y="123"/>
                    <a:pt x="1708" y="88"/>
                  </a:cubicBezTo>
                  <a:cubicBezTo>
                    <a:pt x="1708" y="63"/>
                    <a:pt x="1705" y="53"/>
                    <a:pt x="1703" y="53"/>
                  </a:cubicBezTo>
                  <a:cubicBezTo>
                    <a:pt x="1702" y="53"/>
                    <a:pt x="1701" y="57"/>
                    <a:pt x="1701" y="66"/>
                  </a:cubicBezTo>
                  <a:cubicBezTo>
                    <a:pt x="1697" y="82"/>
                    <a:pt x="1692" y="96"/>
                    <a:pt x="1688" y="96"/>
                  </a:cubicBezTo>
                  <a:cubicBezTo>
                    <a:pt x="1686" y="96"/>
                    <a:pt x="1684" y="93"/>
                    <a:pt x="1682" y="88"/>
                  </a:cubicBezTo>
                  <a:cubicBezTo>
                    <a:pt x="1676" y="88"/>
                    <a:pt x="1670" y="88"/>
                    <a:pt x="1670" y="129"/>
                  </a:cubicBezTo>
                  <a:cubicBezTo>
                    <a:pt x="1670" y="145"/>
                    <a:pt x="1667" y="149"/>
                    <a:pt x="1662" y="149"/>
                  </a:cubicBezTo>
                  <a:cubicBezTo>
                    <a:pt x="1661" y="149"/>
                    <a:pt x="1659" y="148"/>
                    <a:pt x="1657" y="148"/>
                  </a:cubicBezTo>
                  <a:cubicBezTo>
                    <a:pt x="1654" y="135"/>
                    <a:pt x="1657" y="119"/>
                    <a:pt x="1664" y="107"/>
                  </a:cubicBezTo>
                  <a:lnTo>
                    <a:pt x="1651" y="107"/>
                  </a:lnTo>
                  <a:cubicBezTo>
                    <a:pt x="1645" y="107"/>
                    <a:pt x="1632" y="85"/>
                    <a:pt x="1632" y="66"/>
                  </a:cubicBezTo>
                  <a:cubicBezTo>
                    <a:pt x="1630" y="57"/>
                    <a:pt x="1626" y="51"/>
                    <a:pt x="1624" y="51"/>
                  </a:cubicBezTo>
                  <a:close/>
                  <a:moveTo>
                    <a:pt x="106" y="530"/>
                  </a:moveTo>
                  <a:cubicBezTo>
                    <a:pt x="103" y="542"/>
                    <a:pt x="100" y="558"/>
                    <a:pt x="100" y="571"/>
                  </a:cubicBezTo>
                  <a:lnTo>
                    <a:pt x="106" y="571"/>
                  </a:lnTo>
                  <a:cubicBezTo>
                    <a:pt x="112" y="571"/>
                    <a:pt x="112" y="552"/>
                    <a:pt x="112" y="530"/>
                  </a:cubicBezTo>
                  <a:close/>
                  <a:moveTo>
                    <a:pt x="1519" y="690"/>
                  </a:moveTo>
                  <a:cubicBezTo>
                    <a:pt x="1516" y="702"/>
                    <a:pt x="1513" y="718"/>
                    <a:pt x="1513" y="730"/>
                  </a:cubicBezTo>
                  <a:cubicBezTo>
                    <a:pt x="1513" y="740"/>
                    <a:pt x="1514" y="745"/>
                    <a:pt x="1516" y="745"/>
                  </a:cubicBezTo>
                  <a:cubicBezTo>
                    <a:pt x="1519" y="745"/>
                    <a:pt x="1522" y="735"/>
                    <a:pt x="1526" y="712"/>
                  </a:cubicBezTo>
                  <a:cubicBezTo>
                    <a:pt x="1526" y="690"/>
                    <a:pt x="1526" y="690"/>
                    <a:pt x="151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2624;p52"/>
            <p:cNvSpPr/>
            <p:nvPr/>
          </p:nvSpPr>
          <p:spPr>
            <a:xfrm>
              <a:off x="5097325" y="2972350"/>
              <a:ext cx="342275" cy="18600"/>
            </a:xfrm>
            <a:custGeom>
              <a:avLst/>
              <a:gdLst/>
              <a:ahLst/>
              <a:cxnLst/>
              <a:rect l="l" t="t" r="r" b="b"/>
              <a:pathLst>
                <a:path w="13691" h="744" extrusionOk="0">
                  <a:moveTo>
                    <a:pt x="3800" y="0"/>
                  </a:moveTo>
                  <a:cubicBezTo>
                    <a:pt x="3789" y="0"/>
                    <a:pt x="3792" y="4"/>
                    <a:pt x="3804" y="20"/>
                  </a:cubicBezTo>
                  <a:lnTo>
                    <a:pt x="3835" y="20"/>
                  </a:lnTo>
                  <a:cubicBezTo>
                    <a:pt x="3835" y="2"/>
                    <a:pt x="3835" y="2"/>
                    <a:pt x="3819" y="2"/>
                  </a:cubicBezTo>
                  <a:cubicBezTo>
                    <a:pt x="3811" y="1"/>
                    <a:pt x="3804" y="0"/>
                    <a:pt x="3800" y="0"/>
                  </a:cubicBezTo>
                  <a:close/>
                  <a:moveTo>
                    <a:pt x="532" y="114"/>
                  </a:moveTo>
                  <a:lnTo>
                    <a:pt x="547" y="136"/>
                  </a:lnTo>
                  <a:lnTo>
                    <a:pt x="563" y="136"/>
                  </a:lnTo>
                  <a:cubicBezTo>
                    <a:pt x="563" y="114"/>
                    <a:pt x="563" y="114"/>
                    <a:pt x="547" y="114"/>
                  </a:cubicBezTo>
                  <a:close/>
                  <a:moveTo>
                    <a:pt x="9585" y="118"/>
                  </a:moveTo>
                  <a:cubicBezTo>
                    <a:pt x="9585" y="138"/>
                    <a:pt x="9585" y="159"/>
                    <a:pt x="9573" y="159"/>
                  </a:cubicBezTo>
                  <a:cubicBezTo>
                    <a:pt x="9572" y="159"/>
                    <a:pt x="9571" y="158"/>
                    <a:pt x="9570" y="158"/>
                  </a:cubicBezTo>
                  <a:lnTo>
                    <a:pt x="9551" y="139"/>
                  </a:lnTo>
                  <a:lnTo>
                    <a:pt x="9570" y="118"/>
                  </a:lnTo>
                  <a:close/>
                  <a:moveTo>
                    <a:pt x="6041" y="127"/>
                  </a:moveTo>
                  <a:cubicBezTo>
                    <a:pt x="6041" y="146"/>
                    <a:pt x="6041" y="168"/>
                    <a:pt x="6025" y="168"/>
                  </a:cubicBezTo>
                  <a:lnTo>
                    <a:pt x="6010" y="168"/>
                  </a:lnTo>
                  <a:cubicBezTo>
                    <a:pt x="6010" y="152"/>
                    <a:pt x="6016" y="136"/>
                    <a:pt x="6025" y="127"/>
                  </a:cubicBezTo>
                  <a:close/>
                  <a:moveTo>
                    <a:pt x="9375" y="136"/>
                  </a:moveTo>
                  <a:cubicBezTo>
                    <a:pt x="9391" y="136"/>
                    <a:pt x="9391" y="136"/>
                    <a:pt x="9391" y="158"/>
                  </a:cubicBezTo>
                  <a:cubicBezTo>
                    <a:pt x="9391" y="158"/>
                    <a:pt x="9391" y="180"/>
                    <a:pt x="9375" y="180"/>
                  </a:cubicBezTo>
                  <a:lnTo>
                    <a:pt x="9360" y="158"/>
                  </a:lnTo>
                  <a:cubicBezTo>
                    <a:pt x="9360" y="136"/>
                    <a:pt x="9375" y="136"/>
                    <a:pt x="9375" y="136"/>
                  </a:cubicBezTo>
                  <a:close/>
                  <a:moveTo>
                    <a:pt x="3512" y="143"/>
                  </a:moveTo>
                  <a:cubicBezTo>
                    <a:pt x="3512" y="158"/>
                    <a:pt x="3518" y="174"/>
                    <a:pt x="3528" y="186"/>
                  </a:cubicBezTo>
                  <a:cubicBezTo>
                    <a:pt x="3543" y="186"/>
                    <a:pt x="3543" y="165"/>
                    <a:pt x="3543" y="165"/>
                  </a:cubicBezTo>
                  <a:cubicBezTo>
                    <a:pt x="3543" y="165"/>
                    <a:pt x="3543" y="143"/>
                    <a:pt x="3528" y="143"/>
                  </a:cubicBezTo>
                  <a:close/>
                  <a:moveTo>
                    <a:pt x="11325" y="155"/>
                  </a:moveTo>
                  <a:cubicBezTo>
                    <a:pt x="11340" y="155"/>
                    <a:pt x="11340" y="155"/>
                    <a:pt x="11340" y="177"/>
                  </a:cubicBezTo>
                  <a:cubicBezTo>
                    <a:pt x="11340" y="199"/>
                    <a:pt x="11325" y="218"/>
                    <a:pt x="11309" y="218"/>
                  </a:cubicBezTo>
                  <a:cubicBezTo>
                    <a:pt x="11290" y="218"/>
                    <a:pt x="11290" y="177"/>
                    <a:pt x="11325" y="155"/>
                  </a:cubicBezTo>
                  <a:close/>
                  <a:moveTo>
                    <a:pt x="3349" y="205"/>
                  </a:moveTo>
                  <a:cubicBezTo>
                    <a:pt x="3368" y="205"/>
                    <a:pt x="3368" y="205"/>
                    <a:pt x="3368" y="224"/>
                  </a:cubicBezTo>
                  <a:lnTo>
                    <a:pt x="3349" y="224"/>
                  </a:lnTo>
                  <a:lnTo>
                    <a:pt x="3333" y="205"/>
                  </a:lnTo>
                  <a:close/>
                  <a:moveTo>
                    <a:pt x="13599" y="140"/>
                  </a:moveTo>
                  <a:cubicBezTo>
                    <a:pt x="13609" y="140"/>
                    <a:pt x="13602" y="170"/>
                    <a:pt x="13578" y="199"/>
                  </a:cubicBezTo>
                  <a:cubicBezTo>
                    <a:pt x="13570" y="219"/>
                    <a:pt x="13566" y="230"/>
                    <a:pt x="13564" y="230"/>
                  </a:cubicBezTo>
                  <a:cubicBezTo>
                    <a:pt x="13562" y="230"/>
                    <a:pt x="13562" y="219"/>
                    <a:pt x="13562" y="199"/>
                  </a:cubicBezTo>
                  <a:cubicBezTo>
                    <a:pt x="13562" y="177"/>
                    <a:pt x="13562" y="158"/>
                    <a:pt x="13578" y="158"/>
                  </a:cubicBezTo>
                  <a:cubicBezTo>
                    <a:pt x="13588" y="145"/>
                    <a:pt x="13595" y="140"/>
                    <a:pt x="13599" y="140"/>
                  </a:cubicBezTo>
                  <a:close/>
                  <a:moveTo>
                    <a:pt x="2208" y="193"/>
                  </a:moveTo>
                  <a:lnTo>
                    <a:pt x="2208" y="215"/>
                  </a:lnTo>
                  <a:lnTo>
                    <a:pt x="2190" y="233"/>
                  </a:lnTo>
                  <a:lnTo>
                    <a:pt x="2174" y="215"/>
                  </a:lnTo>
                  <a:cubicBezTo>
                    <a:pt x="2174" y="193"/>
                    <a:pt x="2190" y="193"/>
                    <a:pt x="2208" y="193"/>
                  </a:cubicBezTo>
                  <a:close/>
                  <a:moveTo>
                    <a:pt x="2652" y="162"/>
                  </a:moveTo>
                  <a:cubicBezTo>
                    <a:pt x="2656" y="162"/>
                    <a:pt x="2652" y="172"/>
                    <a:pt x="2641" y="196"/>
                  </a:cubicBezTo>
                  <a:lnTo>
                    <a:pt x="2610" y="240"/>
                  </a:lnTo>
                  <a:cubicBezTo>
                    <a:pt x="2594" y="240"/>
                    <a:pt x="2610" y="218"/>
                    <a:pt x="2625" y="177"/>
                  </a:cubicBezTo>
                  <a:cubicBezTo>
                    <a:pt x="2640" y="168"/>
                    <a:pt x="2648" y="162"/>
                    <a:pt x="2652" y="162"/>
                  </a:cubicBezTo>
                  <a:close/>
                  <a:moveTo>
                    <a:pt x="3217" y="195"/>
                  </a:moveTo>
                  <a:cubicBezTo>
                    <a:pt x="3227" y="195"/>
                    <a:pt x="3232" y="214"/>
                    <a:pt x="3221" y="246"/>
                  </a:cubicBezTo>
                  <a:cubicBezTo>
                    <a:pt x="3205" y="246"/>
                    <a:pt x="3205" y="246"/>
                    <a:pt x="3189" y="243"/>
                  </a:cubicBezTo>
                  <a:cubicBezTo>
                    <a:pt x="3189" y="224"/>
                    <a:pt x="3189" y="202"/>
                    <a:pt x="3205" y="202"/>
                  </a:cubicBezTo>
                  <a:cubicBezTo>
                    <a:pt x="3209" y="197"/>
                    <a:pt x="3213" y="195"/>
                    <a:pt x="3217" y="195"/>
                  </a:cubicBezTo>
                  <a:close/>
                  <a:moveTo>
                    <a:pt x="312" y="218"/>
                  </a:moveTo>
                  <a:cubicBezTo>
                    <a:pt x="315" y="218"/>
                    <a:pt x="318" y="218"/>
                    <a:pt x="322" y="218"/>
                  </a:cubicBezTo>
                  <a:cubicBezTo>
                    <a:pt x="338" y="218"/>
                    <a:pt x="338" y="218"/>
                    <a:pt x="338" y="237"/>
                  </a:cubicBezTo>
                  <a:cubicBezTo>
                    <a:pt x="338" y="237"/>
                    <a:pt x="322" y="259"/>
                    <a:pt x="306" y="259"/>
                  </a:cubicBezTo>
                  <a:lnTo>
                    <a:pt x="291" y="237"/>
                  </a:lnTo>
                  <a:cubicBezTo>
                    <a:pt x="291" y="220"/>
                    <a:pt x="300" y="218"/>
                    <a:pt x="312" y="218"/>
                  </a:cubicBezTo>
                  <a:close/>
                  <a:moveTo>
                    <a:pt x="10131" y="227"/>
                  </a:moveTo>
                  <a:cubicBezTo>
                    <a:pt x="10146" y="227"/>
                    <a:pt x="10146" y="249"/>
                    <a:pt x="10146" y="249"/>
                  </a:cubicBezTo>
                  <a:cubicBezTo>
                    <a:pt x="10146" y="249"/>
                    <a:pt x="10146" y="271"/>
                    <a:pt x="10131" y="271"/>
                  </a:cubicBezTo>
                  <a:cubicBezTo>
                    <a:pt x="10121" y="259"/>
                    <a:pt x="10118" y="243"/>
                    <a:pt x="10115" y="227"/>
                  </a:cubicBezTo>
                  <a:close/>
                  <a:moveTo>
                    <a:pt x="4196" y="219"/>
                  </a:moveTo>
                  <a:cubicBezTo>
                    <a:pt x="4202" y="219"/>
                    <a:pt x="4211" y="230"/>
                    <a:pt x="4220" y="255"/>
                  </a:cubicBezTo>
                  <a:cubicBezTo>
                    <a:pt x="4220" y="274"/>
                    <a:pt x="4220" y="274"/>
                    <a:pt x="4205" y="274"/>
                  </a:cubicBezTo>
                  <a:cubicBezTo>
                    <a:pt x="4195" y="262"/>
                    <a:pt x="4189" y="249"/>
                    <a:pt x="4189" y="233"/>
                  </a:cubicBezTo>
                  <a:cubicBezTo>
                    <a:pt x="4189" y="224"/>
                    <a:pt x="4192" y="219"/>
                    <a:pt x="4196" y="219"/>
                  </a:cubicBezTo>
                  <a:close/>
                  <a:moveTo>
                    <a:pt x="4333" y="233"/>
                  </a:moveTo>
                  <a:cubicBezTo>
                    <a:pt x="4333" y="255"/>
                    <a:pt x="4333" y="277"/>
                    <a:pt x="4317" y="277"/>
                  </a:cubicBezTo>
                  <a:lnTo>
                    <a:pt x="4302" y="255"/>
                  </a:lnTo>
                  <a:lnTo>
                    <a:pt x="4317" y="233"/>
                  </a:lnTo>
                  <a:close/>
                  <a:moveTo>
                    <a:pt x="10788" y="226"/>
                  </a:moveTo>
                  <a:cubicBezTo>
                    <a:pt x="10791" y="226"/>
                    <a:pt x="10792" y="228"/>
                    <a:pt x="10792" y="233"/>
                  </a:cubicBezTo>
                  <a:cubicBezTo>
                    <a:pt x="10792" y="249"/>
                    <a:pt x="10786" y="265"/>
                    <a:pt x="10776" y="277"/>
                  </a:cubicBezTo>
                  <a:cubicBezTo>
                    <a:pt x="10776" y="277"/>
                    <a:pt x="10769" y="286"/>
                    <a:pt x="10765" y="286"/>
                  </a:cubicBezTo>
                  <a:cubicBezTo>
                    <a:pt x="10762" y="286"/>
                    <a:pt x="10761" y="284"/>
                    <a:pt x="10761" y="277"/>
                  </a:cubicBezTo>
                  <a:lnTo>
                    <a:pt x="10761" y="255"/>
                  </a:lnTo>
                  <a:cubicBezTo>
                    <a:pt x="10772" y="240"/>
                    <a:pt x="10783" y="226"/>
                    <a:pt x="10788" y="226"/>
                  </a:cubicBezTo>
                  <a:close/>
                  <a:moveTo>
                    <a:pt x="9704" y="251"/>
                  </a:moveTo>
                  <a:cubicBezTo>
                    <a:pt x="9710" y="251"/>
                    <a:pt x="9714" y="255"/>
                    <a:pt x="9714" y="265"/>
                  </a:cubicBezTo>
                  <a:cubicBezTo>
                    <a:pt x="9714" y="287"/>
                    <a:pt x="9714" y="287"/>
                    <a:pt x="9695" y="287"/>
                  </a:cubicBezTo>
                  <a:cubicBezTo>
                    <a:pt x="9664" y="287"/>
                    <a:pt x="9664" y="287"/>
                    <a:pt x="9679" y="265"/>
                  </a:cubicBezTo>
                  <a:cubicBezTo>
                    <a:pt x="9689" y="255"/>
                    <a:pt x="9697" y="251"/>
                    <a:pt x="9704" y="251"/>
                  </a:cubicBezTo>
                  <a:close/>
                  <a:moveTo>
                    <a:pt x="9808" y="268"/>
                  </a:moveTo>
                  <a:cubicBezTo>
                    <a:pt x="9827" y="268"/>
                    <a:pt x="9827" y="268"/>
                    <a:pt x="9827" y="287"/>
                  </a:cubicBezTo>
                  <a:lnTo>
                    <a:pt x="9808" y="287"/>
                  </a:lnTo>
                  <a:lnTo>
                    <a:pt x="9792" y="268"/>
                  </a:lnTo>
                  <a:close/>
                  <a:moveTo>
                    <a:pt x="8037" y="249"/>
                  </a:moveTo>
                  <a:cubicBezTo>
                    <a:pt x="8037" y="271"/>
                    <a:pt x="8037" y="290"/>
                    <a:pt x="8022" y="290"/>
                  </a:cubicBezTo>
                  <a:lnTo>
                    <a:pt x="8006" y="290"/>
                  </a:lnTo>
                  <a:cubicBezTo>
                    <a:pt x="8006" y="277"/>
                    <a:pt x="8012" y="262"/>
                    <a:pt x="8022" y="249"/>
                  </a:cubicBezTo>
                  <a:close/>
                  <a:moveTo>
                    <a:pt x="9971" y="268"/>
                  </a:moveTo>
                  <a:cubicBezTo>
                    <a:pt x="9987" y="268"/>
                    <a:pt x="9987" y="268"/>
                    <a:pt x="9987" y="290"/>
                  </a:cubicBezTo>
                  <a:lnTo>
                    <a:pt x="9971" y="290"/>
                  </a:lnTo>
                  <a:lnTo>
                    <a:pt x="9955" y="268"/>
                  </a:lnTo>
                  <a:close/>
                  <a:moveTo>
                    <a:pt x="6251" y="252"/>
                  </a:moveTo>
                  <a:cubicBezTo>
                    <a:pt x="6251" y="274"/>
                    <a:pt x="6248" y="296"/>
                    <a:pt x="6232" y="296"/>
                  </a:cubicBezTo>
                  <a:lnTo>
                    <a:pt x="6217" y="274"/>
                  </a:lnTo>
                  <a:lnTo>
                    <a:pt x="6232" y="252"/>
                  </a:lnTo>
                  <a:close/>
                  <a:moveTo>
                    <a:pt x="500" y="218"/>
                  </a:moveTo>
                  <a:cubicBezTo>
                    <a:pt x="516" y="218"/>
                    <a:pt x="532" y="218"/>
                    <a:pt x="532" y="240"/>
                  </a:cubicBezTo>
                  <a:lnTo>
                    <a:pt x="516" y="240"/>
                  </a:lnTo>
                  <a:cubicBezTo>
                    <a:pt x="516" y="233"/>
                    <a:pt x="515" y="231"/>
                    <a:pt x="513" y="231"/>
                  </a:cubicBezTo>
                  <a:cubicBezTo>
                    <a:pt x="510" y="231"/>
                    <a:pt x="505" y="246"/>
                    <a:pt x="516" y="262"/>
                  </a:cubicBezTo>
                  <a:lnTo>
                    <a:pt x="516" y="302"/>
                  </a:lnTo>
                  <a:cubicBezTo>
                    <a:pt x="500" y="302"/>
                    <a:pt x="482" y="280"/>
                    <a:pt x="485" y="259"/>
                  </a:cubicBezTo>
                  <a:cubicBezTo>
                    <a:pt x="466" y="218"/>
                    <a:pt x="466" y="218"/>
                    <a:pt x="500" y="218"/>
                  </a:cubicBezTo>
                  <a:close/>
                  <a:moveTo>
                    <a:pt x="2769" y="262"/>
                  </a:moveTo>
                  <a:cubicBezTo>
                    <a:pt x="2769" y="280"/>
                    <a:pt x="2769" y="302"/>
                    <a:pt x="2754" y="302"/>
                  </a:cubicBezTo>
                  <a:lnTo>
                    <a:pt x="2738" y="302"/>
                  </a:lnTo>
                  <a:cubicBezTo>
                    <a:pt x="2738" y="287"/>
                    <a:pt x="2744" y="274"/>
                    <a:pt x="2754" y="262"/>
                  </a:cubicBezTo>
                  <a:close/>
                  <a:moveTo>
                    <a:pt x="3929" y="271"/>
                  </a:moveTo>
                  <a:cubicBezTo>
                    <a:pt x="3945" y="271"/>
                    <a:pt x="3945" y="293"/>
                    <a:pt x="3945" y="293"/>
                  </a:cubicBezTo>
                  <a:cubicBezTo>
                    <a:pt x="3945" y="300"/>
                    <a:pt x="3943" y="303"/>
                    <a:pt x="3940" y="303"/>
                  </a:cubicBezTo>
                  <a:cubicBezTo>
                    <a:pt x="3934" y="303"/>
                    <a:pt x="3924" y="293"/>
                    <a:pt x="3913" y="293"/>
                  </a:cubicBezTo>
                  <a:cubicBezTo>
                    <a:pt x="3898" y="271"/>
                    <a:pt x="3898" y="271"/>
                    <a:pt x="3929" y="271"/>
                  </a:cubicBezTo>
                  <a:close/>
                  <a:moveTo>
                    <a:pt x="7360" y="265"/>
                  </a:moveTo>
                  <a:cubicBezTo>
                    <a:pt x="7392" y="265"/>
                    <a:pt x="7392" y="265"/>
                    <a:pt x="7392" y="284"/>
                  </a:cubicBezTo>
                  <a:cubicBezTo>
                    <a:pt x="7392" y="306"/>
                    <a:pt x="7360" y="306"/>
                    <a:pt x="7345" y="306"/>
                  </a:cubicBezTo>
                  <a:cubicBezTo>
                    <a:pt x="7329" y="290"/>
                    <a:pt x="7342" y="265"/>
                    <a:pt x="7360" y="265"/>
                  </a:cubicBezTo>
                  <a:close/>
                  <a:moveTo>
                    <a:pt x="9934" y="299"/>
                  </a:moveTo>
                  <a:cubicBezTo>
                    <a:pt x="9933" y="299"/>
                    <a:pt x="9929" y="301"/>
                    <a:pt x="9924" y="309"/>
                  </a:cubicBezTo>
                  <a:cubicBezTo>
                    <a:pt x="9934" y="309"/>
                    <a:pt x="9938" y="299"/>
                    <a:pt x="9934" y="299"/>
                  </a:cubicBezTo>
                  <a:close/>
                  <a:moveTo>
                    <a:pt x="3625" y="268"/>
                  </a:moveTo>
                  <a:cubicBezTo>
                    <a:pt x="3641" y="268"/>
                    <a:pt x="3656" y="271"/>
                    <a:pt x="3656" y="290"/>
                  </a:cubicBezTo>
                  <a:cubicBezTo>
                    <a:pt x="3656" y="290"/>
                    <a:pt x="3656" y="312"/>
                    <a:pt x="3641" y="312"/>
                  </a:cubicBezTo>
                  <a:cubicBezTo>
                    <a:pt x="3625" y="312"/>
                    <a:pt x="3609" y="290"/>
                    <a:pt x="3609" y="290"/>
                  </a:cubicBezTo>
                  <a:lnTo>
                    <a:pt x="3606" y="290"/>
                  </a:lnTo>
                  <a:cubicBezTo>
                    <a:pt x="3606" y="268"/>
                    <a:pt x="3625" y="268"/>
                    <a:pt x="3625" y="268"/>
                  </a:cubicBezTo>
                  <a:close/>
                  <a:moveTo>
                    <a:pt x="2284" y="227"/>
                  </a:moveTo>
                  <a:cubicBezTo>
                    <a:pt x="2287" y="227"/>
                    <a:pt x="2287" y="237"/>
                    <a:pt x="2287" y="255"/>
                  </a:cubicBezTo>
                  <a:cubicBezTo>
                    <a:pt x="2290" y="280"/>
                    <a:pt x="2277" y="306"/>
                    <a:pt x="2255" y="318"/>
                  </a:cubicBezTo>
                  <a:lnTo>
                    <a:pt x="2221" y="318"/>
                  </a:lnTo>
                  <a:lnTo>
                    <a:pt x="2255" y="277"/>
                  </a:lnTo>
                  <a:cubicBezTo>
                    <a:pt x="2273" y="243"/>
                    <a:pt x="2281" y="227"/>
                    <a:pt x="2284" y="227"/>
                  </a:cubicBezTo>
                  <a:close/>
                  <a:moveTo>
                    <a:pt x="5380" y="287"/>
                  </a:moveTo>
                  <a:cubicBezTo>
                    <a:pt x="5380" y="309"/>
                    <a:pt x="5380" y="327"/>
                    <a:pt x="5364" y="327"/>
                  </a:cubicBezTo>
                  <a:lnTo>
                    <a:pt x="5348" y="306"/>
                  </a:lnTo>
                  <a:lnTo>
                    <a:pt x="5364" y="287"/>
                  </a:lnTo>
                  <a:close/>
                  <a:moveTo>
                    <a:pt x="1434" y="290"/>
                  </a:moveTo>
                  <a:cubicBezTo>
                    <a:pt x="1450" y="290"/>
                    <a:pt x="1450" y="312"/>
                    <a:pt x="1416" y="331"/>
                  </a:cubicBezTo>
                  <a:lnTo>
                    <a:pt x="1384" y="331"/>
                  </a:lnTo>
                  <a:cubicBezTo>
                    <a:pt x="1384" y="309"/>
                    <a:pt x="1419" y="290"/>
                    <a:pt x="1434" y="290"/>
                  </a:cubicBezTo>
                  <a:close/>
                  <a:moveTo>
                    <a:pt x="5750" y="268"/>
                  </a:moveTo>
                  <a:cubicBezTo>
                    <a:pt x="5765" y="268"/>
                    <a:pt x="5765" y="268"/>
                    <a:pt x="5765" y="290"/>
                  </a:cubicBezTo>
                  <a:cubicBezTo>
                    <a:pt x="5765" y="306"/>
                    <a:pt x="5759" y="318"/>
                    <a:pt x="5750" y="331"/>
                  </a:cubicBezTo>
                  <a:cubicBezTo>
                    <a:pt x="5734" y="331"/>
                    <a:pt x="5750" y="290"/>
                    <a:pt x="5750" y="268"/>
                  </a:cubicBezTo>
                  <a:close/>
                  <a:moveTo>
                    <a:pt x="3092" y="327"/>
                  </a:moveTo>
                  <a:lnTo>
                    <a:pt x="3092" y="346"/>
                  </a:lnTo>
                  <a:cubicBezTo>
                    <a:pt x="3082" y="346"/>
                    <a:pt x="3071" y="356"/>
                    <a:pt x="3065" y="356"/>
                  </a:cubicBezTo>
                  <a:cubicBezTo>
                    <a:pt x="3063" y="356"/>
                    <a:pt x="3061" y="354"/>
                    <a:pt x="3061" y="346"/>
                  </a:cubicBezTo>
                  <a:cubicBezTo>
                    <a:pt x="3045" y="346"/>
                    <a:pt x="3076" y="327"/>
                    <a:pt x="3092" y="327"/>
                  </a:cubicBezTo>
                  <a:close/>
                  <a:moveTo>
                    <a:pt x="9761" y="358"/>
                  </a:moveTo>
                  <a:lnTo>
                    <a:pt x="9761" y="358"/>
                  </a:lnTo>
                  <a:cubicBezTo>
                    <a:pt x="9761" y="361"/>
                    <a:pt x="9761" y="364"/>
                    <a:pt x="9761" y="368"/>
                  </a:cubicBezTo>
                  <a:cubicBezTo>
                    <a:pt x="9762" y="369"/>
                    <a:pt x="9762" y="370"/>
                    <a:pt x="9763" y="372"/>
                  </a:cubicBezTo>
                  <a:lnTo>
                    <a:pt x="9763" y="372"/>
                  </a:lnTo>
                  <a:cubicBezTo>
                    <a:pt x="9762" y="368"/>
                    <a:pt x="9762" y="363"/>
                    <a:pt x="9761" y="358"/>
                  </a:cubicBezTo>
                  <a:close/>
                  <a:moveTo>
                    <a:pt x="1505" y="325"/>
                  </a:moveTo>
                  <a:cubicBezTo>
                    <a:pt x="1489" y="325"/>
                    <a:pt x="1481" y="339"/>
                    <a:pt x="1481" y="353"/>
                  </a:cubicBezTo>
                  <a:cubicBezTo>
                    <a:pt x="1481" y="374"/>
                    <a:pt x="1497" y="374"/>
                    <a:pt x="1528" y="374"/>
                  </a:cubicBezTo>
                  <a:cubicBezTo>
                    <a:pt x="1547" y="374"/>
                    <a:pt x="1563" y="353"/>
                    <a:pt x="1563" y="353"/>
                  </a:cubicBezTo>
                  <a:cubicBezTo>
                    <a:pt x="1563" y="334"/>
                    <a:pt x="1547" y="334"/>
                    <a:pt x="1528" y="334"/>
                  </a:cubicBezTo>
                  <a:cubicBezTo>
                    <a:pt x="1519" y="327"/>
                    <a:pt x="1511" y="325"/>
                    <a:pt x="1505" y="325"/>
                  </a:cubicBezTo>
                  <a:close/>
                  <a:moveTo>
                    <a:pt x="9763" y="372"/>
                  </a:moveTo>
                  <a:cubicBezTo>
                    <a:pt x="9765" y="379"/>
                    <a:pt x="9767" y="383"/>
                    <a:pt x="9768" y="383"/>
                  </a:cubicBezTo>
                  <a:cubicBezTo>
                    <a:pt x="9768" y="383"/>
                    <a:pt x="9768" y="379"/>
                    <a:pt x="9763" y="372"/>
                  </a:cubicBezTo>
                  <a:close/>
                  <a:moveTo>
                    <a:pt x="4090" y="50"/>
                  </a:moveTo>
                  <a:cubicBezTo>
                    <a:pt x="4084" y="50"/>
                    <a:pt x="4083" y="60"/>
                    <a:pt x="4092" y="86"/>
                  </a:cubicBezTo>
                  <a:cubicBezTo>
                    <a:pt x="4092" y="127"/>
                    <a:pt x="4092" y="127"/>
                    <a:pt x="4060" y="127"/>
                  </a:cubicBezTo>
                  <a:cubicBezTo>
                    <a:pt x="4042" y="127"/>
                    <a:pt x="4026" y="127"/>
                    <a:pt x="4026" y="105"/>
                  </a:cubicBezTo>
                  <a:cubicBezTo>
                    <a:pt x="4026" y="83"/>
                    <a:pt x="4026" y="83"/>
                    <a:pt x="3995" y="83"/>
                  </a:cubicBezTo>
                  <a:cubicBezTo>
                    <a:pt x="3948" y="83"/>
                    <a:pt x="3898" y="146"/>
                    <a:pt x="3882" y="186"/>
                  </a:cubicBezTo>
                  <a:cubicBezTo>
                    <a:pt x="3882" y="208"/>
                    <a:pt x="3882" y="219"/>
                    <a:pt x="3880" y="219"/>
                  </a:cubicBezTo>
                  <a:cubicBezTo>
                    <a:pt x="3878" y="219"/>
                    <a:pt x="3874" y="208"/>
                    <a:pt x="3866" y="186"/>
                  </a:cubicBezTo>
                  <a:cubicBezTo>
                    <a:pt x="3866" y="168"/>
                    <a:pt x="3851" y="168"/>
                    <a:pt x="3835" y="165"/>
                  </a:cubicBezTo>
                  <a:cubicBezTo>
                    <a:pt x="3835" y="172"/>
                    <a:pt x="3833" y="174"/>
                    <a:pt x="3831" y="174"/>
                  </a:cubicBezTo>
                  <a:cubicBezTo>
                    <a:pt x="3826" y="174"/>
                    <a:pt x="3822" y="165"/>
                    <a:pt x="3835" y="165"/>
                  </a:cubicBezTo>
                  <a:cubicBezTo>
                    <a:pt x="3835" y="146"/>
                    <a:pt x="3851" y="146"/>
                    <a:pt x="3866" y="146"/>
                  </a:cubicBezTo>
                  <a:lnTo>
                    <a:pt x="3866" y="124"/>
                  </a:lnTo>
                  <a:cubicBezTo>
                    <a:pt x="3858" y="103"/>
                    <a:pt x="3851" y="93"/>
                    <a:pt x="3842" y="93"/>
                  </a:cubicBezTo>
                  <a:cubicBezTo>
                    <a:pt x="3834" y="93"/>
                    <a:pt x="3825" y="103"/>
                    <a:pt x="3816" y="124"/>
                  </a:cubicBezTo>
                  <a:cubicBezTo>
                    <a:pt x="3808" y="135"/>
                    <a:pt x="3804" y="140"/>
                    <a:pt x="3800" y="140"/>
                  </a:cubicBezTo>
                  <a:cubicBezTo>
                    <a:pt x="3796" y="140"/>
                    <a:pt x="3793" y="135"/>
                    <a:pt x="3785" y="124"/>
                  </a:cubicBezTo>
                  <a:cubicBezTo>
                    <a:pt x="3774" y="108"/>
                    <a:pt x="3762" y="94"/>
                    <a:pt x="3757" y="94"/>
                  </a:cubicBezTo>
                  <a:cubicBezTo>
                    <a:pt x="3755" y="94"/>
                    <a:pt x="3753" y="96"/>
                    <a:pt x="3753" y="102"/>
                  </a:cubicBezTo>
                  <a:cubicBezTo>
                    <a:pt x="3735" y="102"/>
                    <a:pt x="3719" y="96"/>
                    <a:pt x="3706" y="80"/>
                  </a:cubicBezTo>
                  <a:cubicBezTo>
                    <a:pt x="3672" y="80"/>
                    <a:pt x="3656" y="80"/>
                    <a:pt x="3656" y="102"/>
                  </a:cubicBezTo>
                  <a:cubicBezTo>
                    <a:pt x="3656" y="124"/>
                    <a:pt x="3641" y="124"/>
                    <a:pt x="3625" y="124"/>
                  </a:cubicBezTo>
                  <a:cubicBezTo>
                    <a:pt x="3621" y="123"/>
                    <a:pt x="3616" y="122"/>
                    <a:pt x="3612" y="122"/>
                  </a:cubicBezTo>
                  <a:cubicBezTo>
                    <a:pt x="3600" y="122"/>
                    <a:pt x="3590" y="127"/>
                    <a:pt x="3590" y="143"/>
                  </a:cubicBezTo>
                  <a:cubicBezTo>
                    <a:pt x="3590" y="166"/>
                    <a:pt x="3572" y="184"/>
                    <a:pt x="3549" y="184"/>
                  </a:cubicBezTo>
                  <a:cubicBezTo>
                    <a:pt x="3547" y="184"/>
                    <a:pt x="3545" y="184"/>
                    <a:pt x="3543" y="183"/>
                  </a:cubicBezTo>
                  <a:cubicBezTo>
                    <a:pt x="3530" y="192"/>
                    <a:pt x="3523" y="198"/>
                    <a:pt x="3517" y="198"/>
                  </a:cubicBezTo>
                  <a:cubicBezTo>
                    <a:pt x="3509" y="198"/>
                    <a:pt x="3506" y="187"/>
                    <a:pt x="3496" y="161"/>
                  </a:cubicBezTo>
                  <a:cubicBezTo>
                    <a:pt x="3496" y="143"/>
                    <a:pt x="3478" y="143"/>
                    <a:pt x="3462" y="143"/>
                  </a:cubicBezTo>
                  <a:cubicBezTo>
                    <a:pt x="3449" y="139"/>
                    <a:pt x="3437" y="133"/>
                    <a:pt x="3431" y="121"/>
                  </a:cubicBezTo>
                  <a:cubicBezTo>
                    <a:pt x="3426" y="114"/>
                    <a:pt x="3423" y="112"/>
                    <a:pt x="3420" y="112"/>
                  </a:cubicBezTo>
                  <a:cubicBezTo>
                    <a:pt x="3415" y="112"/>
                    <a:pt x="3415" y="127"/>
                    <a:pt x="3415" y="143"/>
                  </a:cubicBezTo>
                  <a:lnTo>
                    <a:pt x="3415" y="183"/>
                  </a:lnTo>
                  <a:cubicBezTo>
                    <a:pt x="3399" y="183"/>
                    <a:pt x="3384" y="139"/>
                    <a:pt x="3384" y="121"/>
                  </a:cubicBezTo>
                  <a:cubicBezTo>
                    <a:pt x="3376" y="99"/>
                    <a:pt x="3372" y="88"/>
                    <a:pt x="3370" y="88"/>
                  </a:cubicBezTo>
                  <a:cubicBezTo>
                    <a:pt x="3368" y="88"/>
                    <a:pt x="3368" y="99"/>
                    <a:pt x="3368" y="121"/>
                  </a:cubicBezTo>
                  <a:cubicBezTo>
                    <a:pt x="3368" y="134"/>
                    <a:pt x="3359" y="149"/>
                    <a:pt x="3342" y="149"/>
                  </a:cubicBezTo>
                  <a:cubicBezTo>
                    <a:pt x="3335" y="149"/>
                    <a:pt x="3327" y="146"/>
                    <a:pt x="3318" y="139"/>
                  </a:cubicBezTo>
                  <a:cubicBezTo>
                    <a:pt x="3286" y="139"/>
                    <a:pt x="3255" y="139"/>
                    <a:pt x="3255" y="118"/>
                  </a:cubicBezTo>
                  <a:cubicBezTo>
                    <a:pt x="3250" y="113"/>
                    <a:pt x="3244" y="110"/>
                    <a:pt x="3238" y="110"/>
                  </a:cubicBezTo>
                  <a:cubicBezTo>
                    <a:pt x="3232" y="110"/>
                    <a:pt x="3225" y="113"/>
                    <a:pt x="3221" y="118"/>
                  </a:cubicBezTo>
                  <a:cubicBezTo>
                    <a:pt x="3213" y="128"/>
                    <a:pt x="3205" y="134"/>
                    <a:pt x="3193" y="134"/>
                  </a:cubicBezTo>
                  <a:cubicBezTo>
                    <a:pt x="3181" y="134"/>
                    <a:pt x="3166" y="128"/>
                    <a:pt x="3142" y="118"/>
                  </a:cubicBezTo>
                  <a:cubicBezTo>
                    <a:pt x="3102" y="97"/>
                    <a:pt x="3081" y="87"/>
                    <a:pt x="3071" y="87"/>
                  </a:cubicBezTo>
                  <a:cubicBezTo>
                    <a:pt x="3061" y="87"/>
                    <a:pt x="3061" y="97"/>
                    <a:pt x="3061" y="118"/>
                  </a:cubicBezTo>
                  <a:cubicBezTo>
                    <a:pt x="3061" y="128"/>
                    <a:pt x="3061" y="141"/>
                    <a:pt x="3058" y="141"/>
                  </a:cubicBezTo>
                  <a:cubicBezTo>
                    <a:pt x="3055" y="141"/>
                    <a:pt x="3052" y="134"/>
                    <a:pt x="3045" y="118"/>
                  </a:cubicBezTo>
                  <a:cubicBezTo>
                    <a:pt x="3040" y="111"/>
                    <a:pt x="3036" y="108"/>
                    <a:pt x="3030" y="108"/>
                  </a:cubicBezTo>
                  <a:cubicBezTo>
                    <a:pt x="3017" y="108"/>
                    <a:pt x="3001" y="123"/>
                    <a:pt x="2979" y="136"/>
                  </a:cubicBezTo>
                  <a:cubicBezTo>
                    <a:pt x="2967" y="161"/>
                    <a:pt x="2961" y="193"/>
                    <a:pt x="2964" y="221"/>
                  </a:cubicBezTo>
                  <a:cubicBezTo>
                    <a:pt x="2964" y="244"/>
                    <a:pt x="2964" y="254"/>
                    <a:pt x="2958" y="254"/>
                  </a:cubicBezTo>
                  <a:cubicBezTo>
                    <a:pt x="2953" y="254"/>
                    <a:pt x="2946" y="249"/>
                    <a:pt x="2932" y="240"/>
                  </a:cubicBezTo>
                  <a:cubicBezTo>
                    <a:pt x="2914" y="240"/>
                    <a:pt x="2898" y="221"/>
                    <a:pt x="2898" y="199"/>
                  </a:cubicBezTo>
                  <a:cubicBezTo>
                    <a:pt x="2898" y="177"/>
                    <a:pt x="2917" y="177"/>
                    <a:pt x="2917" y="177"/>
                  </a:cubicBezTo>
                  <a:lnTo>
                    <a:pt x="2932" y="177"/>
                  </a:lnTo>
                  <a:cubicBezTo>
                    <a:pt x="2932" y="158"/>
                    <a:pt x="2932" y="136"/>
                    <a:pt x="2898" y="136"/>
                  </a:cubicBezTo>
                  <a:cubicBezTo>
                    <a:pt x="2890" y="125"/>
                    <a:pt x="2882" y="120"/>
                    <a:pt x="2876" y="120"/>
                  </a:cubicBezTo>
                  <a:cubicBezTo>
                    <a:pt x="2870" y="120"/>
                    <a:pt x="2867" y="125"/>
                    <a:pt x="2867" y="136"/>
                  </a:cubicBezTo>
                  <a:cubicBezTo>
                    <a:pt x="2851" y="114"/>
                    <a:pt x="2820" y="114"/>
                    <a:pt x="2785" y="114"/>
                  </a:cubicBezTo>
                  <a:cubicBezTo>
                    <a:pt x="2754" y="114"/>
                    <a:pt x="2707" y="114"/>
                    <a:pt x="2691" y="92"/>
                  </a:cubicBezTo>
                  <a:cubicBezTo>
                    <a:pt x="2657" y="92"/>
                    <a:pt x="2641" y="92"/>
                    <a:pt x="2641" y="114"/>
                  </a:cubicBezTo>
                  <a:cubicBezTo>
                    <a:pt x="2641" y="138"/>
                    <a:pt x="2636" y="148"/>
                    <a:pt x="2631" y="148"/>
                  </a:cubicBezTo>
                  <a:cubicBezTo>
                    <a:pt x="2628" y="148"/>
                    <a:pt x="2625" y="142"/>
                    <a:pt x="2625" y="133"/>
                  </a:cubicBezTo>
                  <a:cubicBezTo>
                    <a:pt x="2615" y="108"/>
                    <a:pt x="2529" y="88"/>
                    <a:pt x="2462" y="88"/>
                  </a:cubicBezTo>
                  <a:cubicBezTo>
                    <a:pt x="2422" y="88"/>
                    <a:pt x="2390" y="95"/>
                    <a:pt x="2384" y="111"/>
                  </a:cubicBezTo>
                  <a:lnTo>
                    <a:pt x="2353" y="111"/>
                  </a:lnTo>
                  <a:cubicBezTo>
                    <a:pt x="2335" y="100"/>
                    <a:pt x="2301" y="94"/>
                    <a:pt x="2270" y="94"/>
                  </a:cubicBezTo>
                  <a:cubicBezTo>
                    <a:pt x="2241" y="94"/>
                    <a:pt x="2214" y="99"/>
                    <a:pt x="2205" y="108"/>
                  </a:cubicBezTo>
                  <a:lnTo>
                    <a:pt x="2158" y="108"/>
                  </a:lnTo>
                  <a:cubicBezTo>
                    <a:pt x="2143" y="97"/>
                    <a:pt x="2131" y="92"/>
                    <a:pt x="2121" y="92"/>
                  </a:cubicBezTo>
                  <a:cubicBezTo>
                    <a:pt x="2110" y="92"/>
                    <a:pt x="2102" y="97"/>
                    <a:pt x="2092" y="108"/>
                  </a:cubicBezTo>
                  <a:cubicBezTo>
                    <a:pt x="2081" y="121"/>
                    <a:pt x="2078" y="136"/>
                    <a:pt x="2077" y="136"/>
                  </a:cubicBezTo>
                  <a:cubicBezTo>
                    <a:pt x="2077" y="136"/>
                    <a:pt x="2077" y="133"/>
                    <a:pt x="2077" y="127"/>
                  </a:cubicBezTo>
                  <a:cubicBezTo>
                    <a:pt x="2077" y="108"/>
                    <a:pt x="2045" y="108"/>
                    <a:pt x="1983" y="105"/>
                  </a:cubicBezTo>
                  <a:cubicBezTo>
                    <a:pt x="1917" y="105"/>
                    <a:pt x="1917" y="105"/>
                    <a:pt x="1933" y="127"/>
                  </a:cubicBezTo>
                  <a:cubicBezTo>
                    <a:pt x="1914" y="132"/>
                    <a:pt x="1900" y="135"/>
                    <a:pt x="1891" y="135"/>
                  </a:cubicBezTo>
                  <a:cubicBezTo>
                    <a:pt x="1868" y="135"/>
                    <a:pt x="1870" y="121"/>
                    <a:pt x="1870" y="105"/>
                  </a:cubicBezTo>
                  <a:cubicBezTo>
                    <a:pt x="1877" y="87"/>
                    <a:pt x="1874" y="77"/>
                    <a:pt x="1867" y="77"/>
                  </a:cubicBezTo>
                  <a:cubicBezTo>
                    <a:pt x="1859" y="77"/>
                    <a:pt x="1844" y="92"/>
                    <a:pt x="1835" y="127"/>
                  </a:cubicBezTo>
                  <a:cubicBezTo>
                    <a:pt x="1826" y="150"/>
                    <a:pt x="1812" y="160"/>
                    <a:pt x="1802" y="160"/>
                  </a:cubicBezTo>
                  <a:cubicBezTo>
                    <a:pt x="1794" y="160"/>
                    <a:pt x="1788" y="155"/>
                    <a:pt x="1788" y="146"/>
                  </a:cubicBezTo>
                  <a:cubicBezTo>
                    <a:pt x="1788" y="127"/>
                    <a:pt x="1804" y="127"/>
                    <a:pt x="1820" y="127"/>
                  </a:cubicBezTo>
                  <a:lnTo>
                    <a:pt x="1820" y="83"/>
                  </a:lnTo>
                  <a:cubicBezTo>
                    <a:pt x="1804" y="83"/>
                    <a:pt x="1804" y="83"/>
                    <a:pt x="1788" y="105"/>
                  </a:cubicBezTo>
                  <a:cubicBezTo>
                    <a:pt x="1776" y="105"/>
                    <a:pt x="1763" y="114"/>
                    <a:pt x="1757" y="124"/>
                  </a:cubicBezTo>
                  <a:cubicBezTo>
                    <a:pt x="1738" y="143"/>
                    <a:pt x="1738" y="171"/>
                    <a:pt x="1754" y="186"/>
                  </a:cubicBezTo>
                  <a:cubicBezTo>
                    <a:pt x="1773" y="208"/>
                    <a:pt x="1754" y="208"/>
                    <a:pt x="1738" y="208"/>
                  </a:cubicBezTo>
                  <a:cubicBezTo>
                    <a:pt x="1707" y="186"/>
                    <a:pt x="1707" y="168"/>
                    <a:pt x="1723" y="146"/>
                  </a:cubicBezTo>
                  <a:cubicBezTo>
                    <a:pt x="1738" y="146"/>
                    <a:pt x="1738" y="124"/>
                    <a:pt x="1738" y="105"/>
                  </a:cubicBezTo>
                  <a:cubicBezTo>
                    <a:pt x="1738" y="101"/>
                    <a:pt x="1735" y="99"/>
                    <a:pt x="1731" y="99"/>
                  </a:cubicBezTo>
                  <a:cubicBezTo>
                    <a:pt x="1710" y="99"/>
                    <a:pt x="1656" y="132"/>
                    <a:pt x="1641" y="165"/>
                  </a:cubicBezTo>
                  <a:lnTo>
                    <a:pt x="1641" y="146"/>
                  </a:lnTo>
                  <a:cubicBezTo>
                    <a:pt x="1641" y="124"/>
                    <a:pt x="1610" y="124"/>
                    <a:pt x="1579" y="124"/>
                  </a:cubicBezTo>
                  <a:cubicBezTo>
                    <a:pt x="1547" y="124"/>
                    <a:pt x="1532" y="124"/>
                    <a:pt x="1532" y="143"/>
                  </a:cubicBezTo>
                  <a:cubicBezTo>
                    <a:pt x="1528" y="165"/>
                    <a:pt x="1528" y="186"/>
                    <a:pt x="1513" y="186"/>
                  </a:cubicBezTo>
                  <a:cubicBezTo>
                    <a:pt x="1528" y="186"/>
                    <a:pt x="1528" y="205"/>
                    <a:pt x="1528" y="227"/>
                  </a:cubicBezTo>
                  <a:cubicBezTo>
                    <a:pt x="1513" y="215"/>
                    <a:pt x="1494" y="202"/>
                    <a:pt x="1481" y="186"/>
                  </a:cubicBezTo>
                  <a:cubicBezTo>
                    <a:pt x="1455" y="145"/>
                    <a:pt x="1409" y="120"/>
                    <a:pt x="1361" y="120"/>
                  </a:cubicBezTo>
                  <a:cubicBezTo>
                    <a:pt x="1359" y="120"/>
                    <a:pt x="1356" y="120"/>
                    <a:pt x="1353" y="121"/>
                  </a:cubicBezTo>
                  <a:cubicBezTo>
                    <a:pt x="1322" y="121"/>
                    <a:pt x="1271" y="121"/>
                    <a:pt x="1256" y="99"/>
                  </a:cubicBezTo>
                  <a:cubicBezTo>
                    <a:pt x="1224" y="99"/>
                    <a:pt x="1209" y="99"/>
                    <a:pt x="1209" y="121"/>
                  </a:cubicBezTo>
                  <a:lnTo>
                    <a:pt x="1174" y="121"/>
                  </a:lnTo>
                  <a:cubicBezTo>
                    <a:pt x="1166" y="110"/>
                    <a:pt x="1155" y="104"/>
                    <a:pt x="1145" y="104"/>
                  </a:cubicBezTo>
                  <a:cubicBezTo>
                    <a:pt x="1135" y="104"/>
                    <a:pt x="1127" y="110"/>
                    <a:pt x="1127" y="121"/>
                  </a:cubicBezTo>
                  <a:cubicBezTo>
                    <a:pt x="1123" y="126"/>
                    <a:pt x="1118" y="128"/>
                    <a:pt x="1113" y="128"/>
                  </a:cubicBezTo>
                  <a:cubicBezTo>
                    <a:pt x="1102" y="128"/>
                    <a:pt x="1091" y="118"/>
                    <a:pt x="1080" y="118"/>
                  </a:cubicBezTo>
                  <a:cubicBezTo>
                    <a:pt x="1065" y="99"/>
                    <a:pt x="1056" y="89"/>
                    <a:pt x="1053" y="89"/>
                  </a:cubicBezTo>
                  <a:cubicBezTo>
                    <a:pt x="1049" y="89"/>
                    <a:pt x="1053" y="105"/>
                    <a:pt x="1061" y="139"/>
                  </a:cubicBezTo>
                  <a:cubicBezTo>
                    <a:pt x="1061" y="161"/>
                    <a:pt x="1096" y="180"/>
                    <a:pt x="1112" y="183"/>
                  </a:cubicBezTo>
                  <a:lnTo>
                    <a:pt x="1159" y="183"/>
                  </a:lnTo>
                  <a:lnTo>
                    <a:pt x="1112" y="202"/>
                  </a:lnTo>
                  <a:cubicBezTo>
                    <a:pt x="1096" y="202"/>
                    <a:pt x="1061" y="224"/>
                    <a:pt x="1061" y="243"/>
                  </a:cubicBezTo>
                  <a:cubicBezTo>
                    <a:pt x="1061" y="243"/>
                    <a:pt x="1061" y="265"/>
                    <a:pt x="1046" y="265"/>
                  </a:cubicBezTo>
                  <a:cubicBezTo>
                    <a:pt x="1046" y="265"/>
                    <a:pt x="1046" y="243"/>
                    <a:pt x="1046" y="224"/>
                  </a:cubicBezTo>
                  <a:cubicBezTo>
                    <a:pt x="1058" y="205"/>
                    <a:pt x="1065" y="183"/>
                    <a:pt x="1061" y="161"/>
                  </a:cubicBezTo>
                  <a:cubicBezTo>
                    <a:pt x="1052" y="134"/>
                    <a:pt x="1030" y="116"/>
                    <a:pt x="1015" y="116"/>
                  </a:cubicBezTo>
                  <a:cubicBezTo>
                    <a:pt x="1006" y="116"/>
                    <a:pt x="999" y="123"/>
                    <a:pt x="999" y="139"/>
                  </a:cubicBezTo>
                  <a:cubicBezTo>
                    <a:pt x="983" y="139"/>
                    <a:pt x="983" y="139"/>
                    <a:pt x="967" y="118"/>
                  </a:cubicBezTo>
                  <a:cubicBezTo>
                    <a:pt x="967" y="108"/>
                    <a:pt x="965" y="103"/>
                    <a:pt x="960" y="103"/>
                  </a:cubicBezTo>
                  <a:cubicBezTo>
                    <a:pt x="954" y="103"/>
                    <a:pt x="944" y="114"/>
                    <a:pt x="933" y="139"/>
                  </a:cubicBezTo>
                  <a:cubicBezTo>
                    <a:pt x="925" y="159"/>
                    <a:pt x="918" y="170"/>
                    <a:pt x="910" y="170"/>
                  </a:cubicBezTo>
                  <a:cubicBezTo>
                    <a:pt x="902" y="170"/>
                    <a:pt x="894" y="159"/>
                    <a:pt x="886" y="136"/>
                  </a:cubicBezTo>
                  <a:cubicBezTo>
                    <a:pt x="867" y="112"/>
                    <a:pt x="836" y="102"/>
                    <a:pt x="814" y="102"/>
                  </a:cubicBezTo>
                  <a:cubicBezTo>
                    <a:pt x="800" y="102"/>
                    <a:pt x="789" y="107"/>
                    <a:pt x="789" y="114"/>
                  </a:cubicBezTo>
                  <a:cubicBezTo>
                    <a:pt x="789" y="136"/>
                    <a:pt x="771" y="151"/>
                    <a:pt x="753" y="151"/>
                  </a:cubicBezTo>
                  <a:cubicBezTo>
                    <a:pt x="743" y="151"/>
                    <a:pt x="733" y="146"/>
                    <a:pt x="726" y="136"/>
                  </a:cubicBezTo>
                  <a:cubicBezTo>
                    <a:pt x="717" y="125"/>
                    <a:pt x="708" y="120"/>
                    <a:pt x="700" y="120"/>
                  </a:cubicBezTo>
                  <a:cubicBezTo>
                    <a:pt x="692" y="120"/>
                    <a:pt x="684" y="125"/>
                    <a:pt x="676" y="136"/>
                  </a:cubicBezTo>
                  <a:cubicBezTo>
                    <a:pt x="676" y="121"/>
                    <a:pt x="668" y="105"/>
                    <a:pt x="658" y="105"/>
                  </a:cubicBezTo>
                  <a:cubicBezTo>
                    <a:pt x="654" y="105"/>
                    <a:pt x="649" y="108"/>
                    <a:pt x="645" y="114"/>
                  </a:cubicBezTo>
                  <a:cubicBezTo>
                    <a:pt x="645" y="114"/>
                    <a:pt x="629" y="114"/>
                    <a:pt x="645" y="136"/>
                  </a:cubicBezTo>
                  <a:lnTo>
                    <a:pt x="613" y="177"/>
                  </a:lnTo>
                  <a:cubicBezTo>
                    <a:pt x="629" y="177"/>
                    <a:pt x="629" y="199"/>
                    <a:pt x="629" y="218"/>
                  </a:cubicBezTo>
                  <a:cubicBezTo>
                    <a:pt x="629" y="223"/>
                    <a:pt x="625" y="226"/>
                    <a:pt x="618" y="226"/>
                  </a:cubicBezTo>
                  <a:cubicBezTo>
                    <a:pt x="598" y="226"/>
                    <a:pt x="555" y="202"/>
                    <a:pt x="532" y="155"/>
                  </a:cubicBezTo>
                  <a:lnTo>
                    <a:pt x="500" y="114"/>
                  </a:lnTo>
                  <a:lnTo>
                    <a:pt x="500" y="155"/>
                  </a:lnTo>
                  <a:cubicBezTo>
                    <a:pt x="482" y="155"/>
                    <a:pt x="466" y="155"/>
                    <a:pt x="466" y="133"/>
                  </a:cubicBezTo>
                  <a:cubicBezTo>
                    <a:pt x="466" y="111"/>
                    <a:pt x="466" y="111"/>
                    <a:pt x="450" y="111"/>
                  </a:cubicBezTo>
                  <a:cubicBezTo>
                    <a:pt x="450" y="111"/>
                    <a:pt x="435" y="111"/>
                    <a:pt x="435" y="133"/>
                  </a:cubicBezTo>
                  <a:cubicBezTo>
                    <a:pt x="435" y="157"/>
                    <a:pt x="435" y="167"/>
                    <a:pt x="431" y="167"/>
                  </a:cubicBezTo>
                  <a:cubicBezTo>
                    <a:pt x="429" y="167"/>
                    <a:pt x="425" y="163"/>
                    <a:pt x="419" y="155"/>
                  </a:cubicBezTo>
                  <a:cubicBezTo>
                    <a:pt x="411" y="133"/>
                    <a:pt x="403" y="122"/>
                    <a:pt x="395" y="122"/>
                  </a:cubicBezTo>
                  <a:cubicBezTo>
                    <a:pt x="387" y="122"/>
                    <a:pt x="378" y="133"/>
                    <a:pt x="369" y="155"/>
                  </a:cubicBezTo>
                  <a:cubicBezTo>
                    <a:pt x="369" y="175"/>
                    <a:pt x="369" y="186"/>
                    <a:pt x="367" y="186"/>
                  </a:cubicBezTo>
                  <a:cubicBezTo>
                    <a:pt x="365" y="186"/>
                    <a:pt x="361" y="175"/>
                    <a:pt x="353" y="155"/>
                  </a:cubicBezTo>
                  <a:cubicBezTo>
                    <a:pt x="353" y="133"/>
                    <a:pt x="338" y="111"/>
                    <a:pt x="322" y="111"/>
                  </a:cubicBezTo>
                  <a:lnTo>
                    <a:pt x="322" y="133"/>
                  </a:lnTo>
                  <a:cubicBezTo>
                    <a:pt x="322" y="157"/>
                    <a:pt x="317" y="167"/>
                    <a:pt x="309" y="167"/>
                  </a:cubicBezTo>
                  <a:cubicBezTo>
                    <a:pt x="304" y="167"/>
                    <a:pt x="297" y="161"/>
                    <a:pt x="291" y="152"/>
                  </a:cubicBezTo>
                  <a:cubicBezTo>
                    <a:pt x="291" y="143"/>
                    <a:pt x="287" y="138"/>
                    <a:pt x="278" y="138"/>
                  </a:cubicBezTo>
                  <a:cubicBezTo>
                    <a:pt x="270" y="138"/>
                    <a:pt x="258" y="143"/>
                    <a:pt x="240" y="152"/>
                  </a:cubicBezTo>
                  <a:cubicBezTo>
                    <a:pt x="209" y="152"/>
                    <a:pt x="193" y="152"/>
                    <a:pt x="193" y="130"/>
                  </a:cubicBezTo>
                  <a:cubicBezTo>
                    <a:pt x="193" y="110"/>
                    <a:pt x="193" y="99"/>
                    <a:pt x="191" y="99"/>
                  </a:cubicBezTo>
                  <a:cubicBezTo>
                    <a:pt x="189" y="99"/>
                    <a:pt x="186" y="110"/>
                    <a:pt x="178" y="130"/>
                  </a:cubicBezTo>
                  <a:cubicBezTo>
                    <a:pt x="170" y="141"/>
                    <a:pt x="166" y="146"/>
                    <a:pt x="160" y="146"/>
                  </a:cubicBezTo>
                  <a:cubicBezTo>
                    <a:pt x="153" y="146"/>
                    <a:pt x="145" y="141"/>
                    <a:pt x="128" y="130"/>
                  </a:cubicBezTo>
                  <a:cubicBezTo>
                    <a:pt x="120" y="119"/>
                    <a:pt x="116" y="114"/>
                    <a:pt x="112" y="114"/>
                  </a:cubicBezTo>
                  <a:cubicBezTo>
                    <a:pt x="108" y="114"/>
                    <a:pt x="104" y="119"/>
                    <a:pt x="96" y="130"/>
                  </a:cubicBezTo>
                  <a:cubicBezTo>
                    <a:pt x="96" y="171"/>
                    <a:pt x="96" y="193"/>
                    <a:pt x="112" y="193"/>
                  </a:cubicBezTo>
                  <a:cubicBezTo>
                    <a:pt x="128" y="193"/>
                    <a:pt x="128" y="193"/>
                    <a:pt x="128" y="215"/>
                  </a:cubicBezTo>
                  <a:lnTo>
                    <a:pt x="96" y="215"/>
                  </a:lnTo>
                  <a:cubicBezTo>
                    <a:pt x="93" y="214"/>
                    <a:pt x="90" y="214"/>
                    <a:pt x="87" y="214"/>
                  </a:cubicBezTo>
                  <a:cubicBezTo>
                    <a:pt x="68" y="214"/>
                    <a:pt x="47" y="223"/>
                    <a:pt x="30" y="233"/>
                  </a:cubicBezTo>
                  <a:cubicBezTo>
                    <a:pt x="5" y="251"/>
                    <a:pt x="0" y="282"/>
                    <a:pt x="18" y="282"/>
                  </a:cubicBezTo>
                  <a:cubicBezTo>
                    <a:pt x="22" y="282"/>
                    <a:pt x="27" y="281"/>
                    <a:pt x="34" y="277"/>
                  </a:cubicBezTo>
                  <a:lnTo>
                    <a:pt x="49" y="296"/>
                  </a:lnTo>
                  <a:cubicBezTo>
                    <a:pt x="49" y="327"/>
                    <a:pt x="57" y="343"/>
                    <a:pt x="65" y="343"/>
                  </a:cubicBezTo>
                  <a:cubicBezTo>
                    <a:pt x="73" y="343"/>
                    <a:pt x="81" y="327"/>
                    <a:pt x="81" y="296"/>
                  </a:cubicBezTo>
                  <a:cubicBezTo>
                    <a:pt x="81" y="262"/>
                    <a:pt x="81" y="246"/>
                    <a:pt x="83" y="246"/>
                  </a:cubicBezTo>
                  <a:cubicBezTo>
                    <a:pt x="85" y="246"/>
                    <a:pt x="89" y="257"/>
                    <a:pt x="96" y="277"/>
                  </a:cubicBezTo>
                  <a:cubicBezTo>
                    <a:pt x="96" y="318"/>
                    <a:pt x="112" y="318"/>
                    <a:pt x="128" y="318"/>
                  </a:cubicBezTo>
                  <a:cubicBezTo>
                    <a:pt x="146" y="318"/>
                    <a:pt x="143" y="318"/>
                    <a:pt x="143" y="340"/>
                  </a:cubicBezTo>
                  <a:cubicBezTo>
                    <a:pt x="143" y="362"/>
                    <a:pt x="159" y="381"/>
                    <a:pt x="178" y="381"/>
                  </a:cubicBezTo>
                  <a:cubicBezTo>
                    <a:pt x="193" y="381"/>
                    <a:pt x="193" y="381"/>
                    <a:pt x="193" y="362"/>
                  </a:cubicBezTo>
                  <a:cubicBezTo>
                    <a:pt x="187" y="353"/>
                    <a:pt x="188" y="348"/>
                    <a:pt x="194" y="348"/>
                  </a:cubicBezTo>
                  <a:cubicBezTo>
                    <a:pt x="201" y="348"/>
                    <a:pt x="216" y="358"/>
                    <a:pt x="225" y="384"/>
                  </a:cubicBezTo>
                  <a:cubicBezTo>
                    <a:pt x="231" y="391"/>
                    <a:pt x="235" y="396"/>
                    <a:pt x="237" y="396"/>
                  </a:cubicBezTo>
                  <a:cubicBezTo>
                    <a:pt x="240" y="396"/>
                    <a:pt x="240" y="386"/>
                    <a:pt x="240" y="362"/>
                  </a:cubicBezTo>
                  <a:cubicBezTo>
                    <a:pt x="240" y="342"/>
                    <a:pt x="249" y="331"/>
                    <a:pt x="260" y="331"/>
                  </a:cubicBezTo>
                  <a:cubicBezTo>
                    <a:pt x="270" y="331"/>
                    <a:pt x="283" y="342"/>
                    <a:pt x="291" y="362"/>
                  </a:cubicBezTo>
                  <a:lnTo>
                    <a:pt x="322" y="362"/>
                  </a:lnTo>
                  <a:cubicBezTo>
                    <a:pt x="338" y="362"/>
                    <a:pt x="338" y="343"/>
                    <a:pt x="338" y="321"/>
                  </a:cubicBezTo>
                  <a:cubicBezTo>
                    <a:pt x="338" y="297"/>
                    <a:pt x="338" y="287"/>
                    <a:pt x="341" y="287"/>
                  </a:cubicBezTo>
                  <a:cubicBezTo>
                    <a:pt x="343" y="287"/>
                    <a:pt x="347" y="292"/>
                    <a:pt x="353" y="299"/>
                  </a:cubicBezTo>
                  <a:cubicBezTo>
                    <a:pt x="363" y="312"/>
                    <a:pt x="369" y="327"/>
                    <a:pt x="369" y="343"/>
                  </a:cubicBezTo>
                  <a:cubicBezTo>
                    <a:pt x="369" y="362"/>
                    <a:pt x="385" y="362"/>
                    <a:pt x="403" y="362"/>
                  </a:cubicBezTo>
                  <a:cubicBezTo>
                    <a:pt x="407" y="362"/>
                    <a:pt x="411" y="362"/>
                    <a:pt x="416" y="362"/>
                  </a:cubicBezTo>
                  <a:cubicBezTo>
                    <a:pt x="431" y="362"/>
                    <a:pt x="450" y="360"/>
                    <a:pt x="450" y="343"/>
                  </a:cubicBezTo>
                  <a:lnTo>
                    <a:pt x="450" y="365"/>
                  </a:lnTo>
                  <a:cubicBezTo>
                    <a:pt x="461" y="365"/>
                    <a:pt x="464" y="373"/>
                    <a:pt x="465" y="373"/>
                  </a:cubicBezTo>
                  <a:cubicBezTo>
                    <a:pt x="466" y="373"/>
                    <a:pt x="466" y="371"/>
                    <a:pt x="466" y="365"/>
                  </a:cubicBezTo>
                  <a:cubicBezTo>
                    <a:pt x="485" y="365"/>
                    <a:pt x="500" y="374"/>
                    <a:pt x="516" y="384"/>
                  </a:cubicBezTo>
                  <a:cubicBezTo>
                    <a:pt x="522" y="388"/>
                    <a:pt x="529" y="390"/>
                    <a:pt x="535" y="390"/>
                  </a:cubicBezTo>
                  <a:cubicBezTo>
                    <a:pt x="562" y="390"/>
                    <a:pt x="585" y="357"/>
                    <a:pt x="547" y="321"/>
                  </a:cubicBezTo>
                  <a:lnTo>
                    <a:pt x="563" y="321"/>
                  </a:lnTo>
                  <a:cubicBezTo>
                    <a:pt x="579" y="321"/>
                    <a:pt x="579" y="302"/>
                    <a:pt x="579" y="302"/>
                  </a:cubicBezTo>
                  <a:cubicBezTo>
                    <a:pt x="579" y="280"/>
                    <a:pt x="594" y="280"/>
                    <a:pt x="613" y="280"/>
                  </a:cubicBezTo>
                  <a:lnTo>
                    <a:pt x="613" y="324"/>
                  </a:lnTo>
                  <a:cubicBezTo>
                    <a:pt x="603" y="360"/>
                    <a:pt x="609" y="382"/>
                    <a:pt x="620" y="382"/>
                  </a:cubicBezTo>
                  <a:cubicBezTo>
                    <a:pt x="628" y="382"/>
                    <a:pt x="638" y="370"/>
                    <a:pt x="645" y="343"/>
                  </a:cubicBezTo>
                  <a:lnTo>
                    <a:pt x="645" y="365"/>
                  </a:lnTo>
                  <a:cubicBezTo>
                    <a:pt x="645" y="376"/>
                    <a:pt x="649" y="382"/>
                    <a:pt x="656" y="382"/>
                  </a:cubicBezTo>
                  <a:cubicBezTo>
                    <a:pt x="664" y="382"/>
                    <a:pt x="676" y="376"/>
                    <a:pt x="692" y="365"/>
                  </a:cubicBezTo>
                  <a:cubicBezTo>
                    <a:pt x="707" y="365"/>
                    <a:pt x="726" y="324"/>
                    <a:pt x="726" y="302"/>
                  </a:cubicBezTo>
                  <a:cubicBezTo>
                    <a:pt x="726" y="284"/>
                    <a:pt x="742" y="284"/>
                    <a:pt x="742" y="284"/>
                  </a:cubicBezTo>
                  <a:cubicBezTo>
                    <a:pt x="757" y="284"/>
                    <a:pt x="757" y="284"/>
                    <a:pt x="757" y="302"/>
                  </a:cubicBezTo>
                  <a:cubicBezTo>
                    <a:pt x="757" y="325"/>
                    <a:pt x="766" y="336"/>
                    <a:pt x="776" y="336"/>
                  </a:cubicBezTo>
                  <a:cubicBezTo>
                    <a:pt x="785" y="336"/>
                    <a:pt x="797" y="326"/>
                    <a:pt x="804" y="306"/>
                  </a:cubicBezTo>
                  <a:lnTo>
                    <a:pt x="804" y="324"/>
                  </a:lnTo>
                  <a:cubicBezTo>
                    <a:pt x="804" y="340"/>
                    <a:pt x="812" y="355"/>
                    <a:pt x="846" y="355"/>
                  </a:cubicBezTo>
                  <a:cubicBezTo>
                    <a:pt x="860" y="355"/>
                    <a:pt x="878" y="353"/>
                    <a:pt x="902" y="346"/>
                  </a:cubicBezTo>
                  <a:cubicBezTo>
                    <a:pt x="967" y="346"/>
                    <a:pt x="1014" y="349"/>
                    <a:pt x="1014" y="368"/>
                  </a:cubicBezTo>
                  <a:cubicBezTo>
                    <a:pt x="1014" y="372"/>
                    <a:pt x="1017" y="374"/>
                    <a:pt x="1021" y="374"/>
                  </a:cubicBezTo>
                  <a:cubicBezTo>
                    <a:pt x="1039" y="374"/>
                    <a:pt x="1086" y="342"/>
                    <a:pt x="1112" y="309"/>
                  </a:cubicBezTo>
                  <a:cubicBezTo>
                    <a:pt x="1112" y="327"/>
                    <a:pt x="1127" y="327"/>
                    <a:pt x="1159" y="327"/>
                  </a:cubicBezTo>
                  <a:cubicBezTo>
                    <a:pt x="1209" y="327"/>
                    <a:pt x="1209" y="327"/>
                    <a:pt x="1209" y="349"/>
                  </a:cubicBezTo>
                  <a:cubicBezTo>
                    <a:pt x="1201" y="370"/>
                    <a:pt x="1197" y="380"/>
                    <a:pt x="1199" y="380"/>
                  </a:cubicBezTo>
                  <a:cubicBezTo>
                    <a:pt x="1201" y="380"/>
                    <a:pt x="1209" y="370"/>
                    <a:pt x="1224" y="349"/>
                  </a:cubicBezTo>
                  <a:cubicBezTo>
                    <a:pt x="1230" y="334"/>
                    <a:pt x="1240" y="328"/>
                    <a:pt x="1251" y="328"/>
                  </a:cubicBezTo>
                  <a:cubicBezTo>
                    <a:pt x="1269" y="328"/>
                    <a:pt x="1287" y="346"/>
                    <a:pt x="1287" y="371"/>
                  </a:cubicBezTo>
                  <a:cubicBezTo>
                    <a:pt x="1287" y="393"/>
                    <a:pt x="1303" y="393"/>
                    <a:pt x="1337" y="393"/>
                  </a:cubicBezTo>
                  <a:cubicBezTo>
                    <a:pt x="1353" y="371"/>
                    <a:pt x="1384" y="371"/>
                    <a:pt x="1419" y="371"/>
                  </a:cubicBezTo>
                  <a:cubicBezTo>
                    <a:pt x="1429" y="372"/>
                    <a:pt x="1436" y="373"/>
                    <a:pt x="1443" y="373"/>
                  </a:cubicBezTo>
                  <a:cubicBezTo>
                    <a:pt x="1466" y="373"/>
                    <a:pt x="1466" y="365"/>
                    <a:pt x="1466" y="331"/>
                  </a:cubicBezTo>
                  <a:cubicBezTo>
                    <a:pt x="1466" y="290"/>
                    <a:pt x="1481" y="290"/>
                    <a:pt x="1516" y="290"/>
                  </a:cubicBezTo>
                  <a:cubicBezTo>
                    <a:pt x="1532" y="290"/>
                    <a:pt x="1547" y="290"/>
                    <a:pt x="1547" y="312"/>
                  </a:cubicBezTo>
                  <a:cubicBezTo>
                    <a:pt x="1547" y="312"/>
                    <a:pt x="1563" y="334"/>
                    <a:pt x="1579" y="334"/>
                  </a:cubicBezTo>
                  <a:cubicBezTo>
                    <a:pt x="1594" y="334"/>
                    <a:pt x="1610" y="334"/>
                    <a:pt x="1610" y="353"/>
                  </a:cubicBezTo>
                  <a:cubicBezTo>
                    <a:pt x="1622" y="368"/>
                    <a:pt x="1641" y="374"/>
                    <a:pt x="1660" y="374"/>
                  </a:cubicBezTo>
                  <a:cubicBezTo>
                    <a:pt x="1691" y="374"/>
                    <a:pt x="1723" y="374"/>
                    <a:pt x="1723" y="396"/>
                  </a:cubicBezTo>
                  <a:cubicBezTo>
                    <a:pt x="1738" y="396"/>
                    <a:pt x="1738" y="396"/>
                    <a:pt x="1738" y="374"/>
                  </a:cubicBezTo>
                  <a:cubicBezTo>
                    <a:pt x="1738" y="361"/>
                    <a:pt x="1748" y="347"/>
                    <a:pt x="1775" y="347"/>
                  </a:cubicBezTo>
                  <a:cubicBezTo>
                    <a:pt x="1786" y="347"/>
                    <a:pt x="1801" y="349"/>
                    <a:pt x="1820" y="356"/>
                  </a:cubicBezTo>
                  <a:cubicBezTo>
                    <a:pt x="1851" y="356"/>
                    <a:pt x="1901" y="356"/>
                    <a:pt x="1901" y="337"/>
                  </a:cubicBezTo>
                  <a:cubicBezTo>
                    <a:pt x="1917" y="337"/>
                    <a:pt x="1917" y="337"/>
                    <a:pt x="1917" y="356"/>
                  </a:cubicBezTo>
                  <a:cubicBezTo>
                    <a:pt x="1917" y="378"/>
                    <a:pt x="1925" y="389"/>
                    <a:pt x="1937" y="389"/>
                  </a:cubicBezTo>
                  <a:cubicBezTo>
                    <a:pt x="1948" y="389"/>
                    <a:pt x="1964" y="378"/>
                    <a:pt x="1980" y="356"/>
                  </a:cubicBezTo>
                  <a:cubicBezTo>
                    <a:pt x="1980" y="347"/>
                    <a:pt x="1984" y="342"/>
                    <a:pt x="1990" y="342"/>
                  </a:cubicBezTo>
                  <a:cubicBezTo>
                    <a:pt x="1997" y="342"/>
                    <a:pt x="2006" y="347"/>
                    <a:pt x="2014" y="359"/>
                  </a:cubicBezTo>
                  <a:cubicBezTo>
                    <a:pt x="2027" y="356"/>
                    <a:pt x="2039" y="349"/>
                    <a:pt x="2045" y="337"/>
                  </a:cubicBezTo>
                  <a:cubicBezTo>
                    <a:pt x="2053" y="326"/>
                    <a:pt x="2057" y="320"/>
                    <a:pt x="2063" y="320"/>
                  </a:cubicBezTo>
                  <a:cubicBezTo>
                    <a:pt x="2069" y="320"/>
                    <a:pt x="2077" y="326"/>
                    <a:pt x="2092" y="337"/>
                  </a:cubicBezTo>
                  <a:cubicBezTo>
                    <a:pt x="2092" y="359"/>
                    <a:pt x="2111" y="359"/>
                    <a:pt x="2127" y="359"/>
                  </a:cubicBezTo>
                  <a:cubicBezTo>
                    <a:pt x="2141" y="349"/>
                    <a:pt x="2188" y="344"/>
                    <a:pt x="2235" y="344"/>
                  </a:cubicBezTo>
                  <a:cubicBezTo>
                    <a:pt x="2289" y="344"/>
                    <a:pt x="2344" y="350"/>
                    <a:pt x="2353" y="362"/>
                  </a:cubicBezTo>
                  <a:cubicBezTo>
                    <a:pt x="2368" y="340"/>
                    <a:pt x="2368" y="340"/>
                    <a:pt x="2384" y="340"/>
                  </a:cubicBezTo>
                  <a:cubicBezTo>
                    <a:pt x="2390" y="356"/>
                    <a:pt x="2396" y="363"/>
                    <a:pt x="2401" y="363"/>
                  </a:cubicBezTo>
                  <a:cubicBezTo>
                    <a:pt x="2409" y="363"/>
                    <a:pt x="2415" y="346"/>
                    <a:pt x="2415" y="321"/>
                  </a:cubicBezTo>
                  <a:lnTo>
                    <a:pt x="2384" y="321"/>
                  </a:lnTo>
                  <a:cubicBezTo>
                    <a:pt x="2384" y="301"/>
                    <a:pt x="2394" y="290"/>
                    <a:pt x="2404" y="290"/>
                  </a:cubicBezTo>
                  <a:cubicBezTo>
                    <a:pt x="2417" y="290"/>
                    <a:pt x="2431" y="306"/>
                    <a:pt x="2431" y="340"/>
                  </a:cubicBezTo>
                  <a:cubicBezTo>
                    <a:pt x="2439" y="362"/>
                    <a:pt x="2443" y="373"/>
                    <a:pt x="2447" y="373"/>
                  </a:cubicBezTo>
                  <a:cubicBezTo>
                    <a:pt x="2451" y="373"/>
                    <a:pt x="2456" y="362"/>
                    <a:pt x="2465" y="340"/>
                  </a:cubicBezTo>
                  <a:cubicBezTo>
                    <a:pt x="2473" y="320"/>
                    <a:pt x="2481" y="310"/>
                    <a:pt x="2488" y="310"/>
                  </a:cubicBezTo>
                  <a:cubicBezTo>
                    <a:pt x="2496" y="310"/>
                    <a:pt x="2504" y="321"/>
                    <a:pt x="2512" y="343"/>
                  </a:cubicBezTo>
                  <a:cubicBezTo>
                    <a:pt x="2512" y="364"/>
                    <a:pt x="2512" y="374"/>
                    <a:pt x="2514" y="374"/>
                  </a:cubicBezTo>
                  <a:cubicBezTo>
                    <a:pt x="2516" y="374"/>
                    <a:pt x="2520" y="364"/>
                    <a:pt x="2528" y="343"/>
                  </a:cubicBezTo>
                  <a:cubicBezTo>
                    <a:pt x="2547" y="296"/>
                    <a:pt x="2571" y="269"/>
                    <a:pt x="2587" y="269"/>
                  </a:cubicBezTo>
                  <a:cubicBezTo>
                    <a:pt x="2600" y="269"/>
                    <a:pt x="2610" y="285"/>
                    <a:pt x="2610" y="321"/>
                  </a:cubicBezTo>
                  <a:cubicBezTo>
                    <a:pt x="2610" y="362"/>
                    <a:pt x="2625" y="384"/>
                    <a:pt x="2641" y="384"/>
                  </a:cubicBezTo>
                  <a:cubicBezTo>
                    <a:pt x="2657" y="384"/>
                    <a:pt x="2657" y="365"/>
                    <a:pt x="2657" y="343"/>
                  </a:cubicBezTo>
                  <a:cubicBezTo>
                    <a:pt x="2649" y="323"/>
                    <a:pt x="2649" y="313"/>
                    <a:pt x="2655" y="313"/>
                  </a:cubicBezTo>
                  <a:cubicBezTo>
                    <a:pt x="2661" y="313"/>
                    <a:pt x="2674" y="323"/>
                    <a:pt x="2691" y="343"/>
                  </a:cubicBezTo>
                  <a:cubicBezTo>
                    <a:pt x="2717" y="378"/>
                    <a:pt x="2738" y="393"/>
                    <a:pt x="2761" y="393"/>
                  </a:cubicBezTo>
                  <a:cubicBezTo>
                    <a:pt x="2778" y="393"/>
                    <a:pt x="2797" y="383"/>
                    <a:pt x="2820" y="365"/>
                  </a:cubicBezTo>
                  <a:cubicBezTo>
                    <a:pt x="2851" y="345"/>
                    <a:pt x="2879" y="335"/>
                    <a:pt x="2893" y="335"/>
                  </a:cubicBezTo>
                  <a:cubicBezTo>
                    <a:pt x="2907" y="335"/>
                    <a:pt x="2907" y="345"/>
                    <a:pt x="2882" y="365"/>
                  </a:cubicBezTo>
                  <a:cubicBezTo>
                    <a:pt x="2864" y="391"/>
                    <a:pt x="2856" y="401"/>
                    <a:pt x="2859" y="401"/>
                  </a:cubicBezTo>
                  <a:cubicBezTo>
                    <a:pt x="2862" y="401"/>
                    <a:pt x="2869" y="396"/>
                    <a:pt x="2882" y="387"/>
                  </a:cubicBezTo>
                  <a:lnTo>
                    <a:pt x="2964" y="387"/>
                  </a:lnTo>
                  <a:cubicBezTo>
                    <a:pt x="2979" y="387"/>
                    <a:pt x="2995" y="368"/>
                    <a:pt x="2995" y="346"/>
                  </a:cubicBezTo>
                  <a:cubicBezTo>
                    <a:pt x="3005" y="372"/>
                    <a:pt x="3022" y="390"/>
                    <a:pt x="3041" y="390"/>
                  </a:cubicBezTo>
                  <a:cubicBezTo>
                    <a:pt x="3053" y="390"/>
                    <a:pt x="3065" y="383"/>
                    <a:pt x="3076" y="368"/>
                  </a:cubicBezTo>
                  <a:lnTo>
                    <a:pt x="3108" y="368"/>
                  </a:lnTo>
                  <a:cubicBezTo>
                    <a:pt x="3123" y="368"/>
                    <a:pt x="3123" y="368"/>
                    <a:pt x="3142" y="346"/>
                  </a:cubicBezTo>
                  <a:cubicBezTo>
                    <a:pt x="3147" y="341"/>
                    <a:pt x="3151" y="339"/>
                    <a:pt x="3155" y="339"/>
                  </a:cubicBezTo>
                  <a:cubicBezTo>
                    <a:pt x="3166" y="339"/>
                    <a:pt x="3178" y="354"/>
                    <a:pt x="3189" y="368"/>
                  </a:cubicBezTo>
                  <a:cubicBezTo>
                    <a:pt x="3200" y="384"/>
                    <a:pt x="3211" y="399"/>
                    <a:pt x="3217" y="399"/>
                  </a:cubicBezTo>
                  <a:cubicBezTo>
                    <a:pt x="3219" y="399"/>
                    <a:pt x="3221" y="397"/>
                    <a:pt x="3221" y="390"/>
                  </a:cubicBezTo>
                  <a:cubicBezTo>
                    <a:pt x="3221" y="368"/>
                    <a:pt x="3255" y="349"/>
                    <a:pt x="3271" y="327"/>
                  </a:cubicBezTo>
                  <a:cubicBezTo>
                    <a:pt x="3275" y="322"/>
                    <a:pt x="3280" y="320"/>
                    <a:pt x="3284" y="320"/>
                  </a:cubicBezTo>
                  <a:cubicBezTo>
                    <a:pt x="3293" y="320"/>
                    <a:pt x="3298" y="334"/>
                    <a:pt x="3286" y="349"/>
                  </a:cubicBezTo>
                  <a:cubicBezTo>
                    <a:pt x="3286" y="371"/>
                    <a:pt x="3286" y="371"/>
                    <a:pt x="3318" y="390"/>
                  </a:cubicBezTo>
                  <a:cubicBezTo>
                    <a:pt x="3333" y="390"/>
                    <a:pt x="3365" y="390"/>
                    <a:pt x="3365" y="371"/>
                  </a:cubicBezTo>
                  <a:cubicBezTo>
                    <a:pt x="3366" y="360"/>
                    <a:pt x="3391" y="355"/>
                    <a:pt x="3416" y="355"/>
                  </a:cubicBezTo>
                  <a:cubicBezTo>
                    <a:pt x="3442" y="355"/>
                    <a:pt x="3470" y="360"/>
                    <a:pt x="3478" y="371"/>
                  </a:cubicBezTo>
                  <a:lnTo>
                    <a:pt x="3512" y="371"/>
                  </a:lnTo>
                  <a:cubicBezTo>
                    <a:pt x="3528" y="371"/>
                    <a:pt x="3543" y="353"/>
                    <a:pt x="3559" y="353"/>
                  </a:cubicBezTo>
                  <a:cubicBezTo>
                    <a:pt x="3572" y="349"/>
                    <a:pt x="3584" y="343"/>
                    <a:pt x="3594" y="331"/>
                  </a:cubicBezTo>
                  <a:cubicBezTo>
                    <a:pt x="3609" y="331"/>
                    <a:pt x="3625" y="331"/>
                    <a:pt x="3625" y="353"/>
                  </a:cubicBezTo>
                  <a:cubicBezTo>
                    <a:pt x="3633" y="332"/>
                    <a:pt x="3637" y="322"/>
                    <a:pt x="3641" y="322"/>
                  </a:cubicBezTo>
                  <a:cubicBezTo>
                    <a:pt x="3644" y="322"/>
                    <a:pt x="3648" y="332"/>
                    <a:pt x="3656" y="353"/>
                  </a:cubicBezTo>
                  <a:cubicBezTo>
                    <a:pt x="3656" y="373"/>
                    <a:pt x="3656" y="383"/>
                    <a:pt x="3658" y="383"/>
                  </a:cubicBezTo>
                  <a:cubicBezTo>
                    <a:pt x="3660" y="383"/>
                    <a:pt x="3664" y="373"/>
                    <a:pt x="3672" y="353"/>
                  </a:cubicBezTo>
                  <a:cubicBezTo>
                    <a:pt x="3680" y="342"/>
                    <a:pt x="3684" y="336"/>
                    <a:pt x="3688" y="336"/>
                  </a:cubicBezTo>
                  <a:cubicBezTo>
                    <a:pt x="3691" y="336"/>
                    <a:pt x="3695" y="342"/>
                    <a:pt x="3703" y="353"/>
                  </a:cubicBezTo>
                  <a:cubicBezTo>
                    <a:pt x="3703" y="364"/>
                    <a:pt x="3708" y="369"/>
                    <a:pt x="3713" y="369"/>
                  </a:cubicBezTo>
                  <a:cubicBezTo>
                    <a:pt x="3717" y="369"/>
                    <a:pt x="3722" y="364"/>
                    <a:pt x="3722" y="353"/>
                  </a:cubicBezTo>
                  <a:cubicBezTo>
                    <a:pt x="3732" y="328"/>
                    <a:pt x="3753" y="310"/>
                    <a:pt x="3768" y="310"/>
                  </a:cubicBezTo>
                  <a:cubicBezTo>
                    <a:pt x="3778" y="310"/>
                    <a:pt x="3785" y="317"/>
                    <a:pt x="3785" y="334"/>
                  </a:cubicBezTo>
                  <a:cubicBezTo>
                    <a:pt x="3797" y="331"/>
                    <a:pt x="3810" y="324"/>
                    <a:pt x="3816" y="312"/>
                  </a:cubicBezTo>
                  <a:cubicBezTo>
                    <a:pt x="3825" y="291"/>
                    <a:pt x="3830" y="281"/>
                    <a:pt x="3833" y="281"/>
                  </a:cubicBezTo>
                  <a:cubicBezTo>
                    <a:pt x="3835" y="281"/>
                    <a:pt x="3835" y="291"/>
                    <a:pt x="3835" y="312"/>
                  </a:cubicBezTo>
                  <a:cubicBezTo>
                    <a:pt x="3843" y="333"/>
                    <a:pt x="3851" y="344"/>
                    <a:pt x="3859" y="344"/>
                  </a:cubicBezTo>
                  <a:cubicBezTo>
                    <a:pt x="3866" y="344"/>
                    <a:pt x="3874" y="333"/>
                    <a:pt x="3882" y="312"/>
                  </a:cubicBezTo>
                  <a:cubicBezTo>
                    <a:pt x="3885" y="307"/>
                    <a:pt x="3891" y="305"/>
                    <a:pt x="3898" y="305"/>
                  </a:cubicBezTo>
                  <a:cubicBezTo>
                    <a:pt x="3904" y="305"/>
                    <a:pt x="3910" y="307"/>
                    <a:pt x="3913" y="312"/>
                  </a:cubicBezTo>
                  <a:cubicBezTo>
                    <a:pt x="3934" y="325"/>
                    <a:pt x="3975" y="338"/>
                    <a:pt x="4002" y="338"/>
                  </a:cubicBezTo>
                  <a:cubicBezTo>
                    <a:pt x="4021" y="338"/>
                    <a:pt x="4032" y="332"/>
                    <a:pt x="4026" y="315"/>
                  </a:cubicBezTo>
                  <a:lnTo>
                    <a:pt x="4060" y="315"/>
                  </a:lnTo>
                  <a:cubicBezTo>
                    <a:pt x="4076" y="326"/>
                    <a:pt x="4088" y="331"/>
                    <a:pt x="4098" y="331"/>
                  </a:cubicBezTo>
                  <a:cubicBezTo>
                    <a:pt x="4107" y="331"/>
                    <a:pt x="4115" y="326"/>
                    <a:pt x="4123" y="315"/>
                  </a:cubicBezTo>
                  <a:lnTo>
                    <a:pt x="4139" y="293"/>
                  </a:lnTo>
                  <a:cubicBezTo>
                    <a:pt x="4139" y="315"/>
                    <a:pt x="4155" y="337"/>
                    <a:pt x="4173" y="337"/>
                  </a:cubicBezTo>
                  <a:cubicBezTo>
                    <a:pt x="4189" y="337"/>
                    <a:pt x="4189" y="337"/>
                    <a:pt x="4189" y="315"/>
                  </a:cubicBezTo>
                  <a:cubicBezTo>
                    <a:pt x="4173" y="296"/>
                    <a:pt x="4189" y="296"/>
                    <a:pt x="4205" y="296"/>
                  </a:cubicBezTo>
                  <a:cubicBezTo>
                    <a:pt x="4220" y="296"/>
                    <a:pt x="4236" y="315"/>
                    <a:pt x="4236" y="337"/>
                  </a:cubicBezTo>
                  <a:lnTo>
                    <a:pt x="4252" y="337"/>
                  </a:lnTo>
                  <a:cubicBezTo>
                    <a:pt x="4252" y="313"/>
                    <a:pt x="4257" y="303"/>
                    <a:pt x="4262" y="303"/>
                  </a:cubicBezTo>
                  <a:cubicBezTo>
                    <a:pt x="4265" y="303"/>
                    <a:pt x="4267" y="307"/>
                    <a:pt x="4267" y="315"/>
                  </a:cubicBezTo>
                  <a:cubicBezTo>
                    <a:pt x="4278" y="329"/>
                    <a:pt x="4294" y="337"/>
                    <a:pt x="4310" y="337"/>
                  </a:cubicBezTo>
                  <a:cubicBezTo>
                    <a:pt x="4313" y="337"/>
                    <a:pt x="4315" y="337"/>
                    <a:pt x="4317" y="337"/>
                  </a:cubicBezTo>
                  <a:cubicBezTo>
                    <a:pt x="4317" y="331"/>
                    <a:pt x="4319" y="329"/>
                    <a:pt x="4321" y="329"/>
                  </a:cubicBezTo>
                  <a:cubicBezTo>
                    <a:pt x="4324" y="329"/>
                    <a:pt x="4328" y="337"/>
                    <a:pt x="4317" y="337"/>
                  </a:cubicBezTo>
                  <a:lnTo>
                    <a:pt x="4317" y="359"/>
                  </a:lnTo>
                  <a:cubicBezTo>
                    <a:pt x="4322" y="365"/>
                    <a:pt x="4325" y="368"/>
                    <a:pt x="4328" y="368"/>
                  </a:cubicBezTo>
                  <a:cubicBezTo>
                    <a:pt x="4333" y="368"/>
                    <a:pt x="4333" y="352"/>
                    <a:pt x="4333" y="337"/>
                  </a:cubicBezTo>
                  <a:lnTo>
                    <a:pt x="4364" y="337"/>
                  </a:lnTo>
                  <a:cubicBezTo>
                    <a:pt x="4369" y="338"/>
                    <a:pt x="4373" y="338"/>
                    <a:pt x="4377" y="338"/>
                  </a:cubicBezTo>
                  <a:cubicBezTo>
                    <a:pt x="4388" y="338"/>
                    <a:pt x="4394" y="334"/>
                    <a:pt x="4380" y="318"/>
                  </a:cubicBezTo>
                  <a:cubicBezTo>
                    <a:pt x="4380" y="298"/>
                    <a:pt x="4380" y="277"/>
                    <a:pt x="4396" y="277"/>
                  </a:cubicBezTo>
                  <a:cubicBezTo>
                    <a:pt x="4397" y="277"/>
                    <a:pt x="4398" y="277"/>
                    <a:pt x="4399" y="277"/>
                  </a:cubicBezTo>
                  <a:cubicBezTo>
                    <a:pt x="4399" y="270"/>
                    <a:pt x="4401" y="268"/>
                    <a:pt x="4402" y="268"/>
                  </a:cubicBezTo>
                  <a:cubicBezTo>
                    <a:pt x="4406" y="268"/>
                    <a:pt x="4409" y="277"/>
                    <a:pt x="4399" y="277"/>
                  </a:cubicBezTo>
                  <a:cubicBezTo>
                    <a:pt x="4399" y="296"/>
                    <a:pt x="4399" y="318"/>
                    <a:pt x="4415" y="318"/>
                  </a:cubicBezTo>
                  <a:cubicBezTo>
                    <a:pt x="4430" y="318"/>
                    <a:pt x="4430" y="340"/>
                    <a:pt x="4430" y="340"/>
                  </a:cubicBezTo>
                  <a:cubicBezTo>
                    <a:pt x="4424" y="357"/>
                    <a:pt x="4431" y="363"/>
                    <a:pt x="4442" y="363"/>
                  </a:cubicBezTo>
                  <a:cubicBezTo>
                    <a:pt x="4459" y="363"/>
                    <a:pt x="4484" y="351"/>
                    <a:pt x="4493" y="340"/>
                  </a:cubicBezTo>
                  <a:cubicBezTo>
                    <a:pt x="4510" y="320"/>
                    <a:pt x="4523" y="309"/>
                    <a:pt x="4531" y="309"/>
                  </a:cubicBezTo>
                  <a:cubicBezTo>
                    <a:pt x="4539" y="309"/>
                    <a:pt x="4543" y="320"/>
                    <a:pt x="4543" y="340"/>
                  </a:cubicBezTo>
                  <a:cubicBezTo>
                    <a:pt x="4543" y="351"/>
                    <a:pt x="4546" y="356"/>
                    <a:pt x="4549" y="356"/>
                  </a:cubicBezTo>
                  <a:cubicBezTo>
                    <a:pt x="4559" y="356"/>
                    <a:pt x="4579" y="323"/>
                    <a:pt x="4590" y="277"/>
                  </a:cubicBezTo>
                  <a:lnTo>
                    <a:pt x="4606" y="215"/>
                  </a:lnTo>
                  <a:lnTo>
                    <a:pt x="4606" y="277"/>
                  </a:lnTo>
                  <a:cubicBezTo>
                    <a:pt x="4615" y="327"/>
                    <a:pt x="4619" y="348"/>
                    <a:pt x="4631" y="348"/>
                  </a:cubicBezTo>
                  <a:cubicBezTo>
                    <a:pt x="4639" y="348"/>
                    <a:pt x="4651" y="338"/>
                    <a:pt x="4672" y="321"/>
                  </a:cubicBezTo>
                  <a:cubicBezTo>
                    <a:pt x="4687" y="310"/>
                    <a:pt x="4695" y="305"/>
                    <a:pt x="4699" y="305"/>
                  </a:cubicBezTo>
                  <a:cubicBezTo>
                    <a:pt x="4703" y="305"/>
                    <a:pt x="4703" y="310"/>
                    <a:pt x="4703" y="321"/>
                  </a:cubicBezTo>
                  <a:cubicBezTo>
                    <a:pt x="4703" y="340"/>
                    <a:pt x="4719" y="340"/>
                    <a:pt x="4769" y="343"/>
                  </a:cubicBezTo>
                  <a:cubicBezTo>
                    <a:pt x="4816" y="343"/>
                    <a:pt x="4831" y="343"/>
                    <a:pt x="4831" y="321"/>
                  </a:cubicBezTo>
                  <a:lnTo>
                    <a:pt x="4866" y="321"/>
                  </a:lnTo>
                  <a:cubicBezTo>
                    <a:pt x="4872" y="338"/>
                    <a:pt x="4880" y="345"/>
                    <a:pt x="4887" y="345"/>
                  </a:cubicBezTo>
                  <a:cubicBezTo>
                    <a:pt x="4899" y="345"/>
                    <a:pt x="4907" y="327"/>
                    <a:pt x="4897" y="302"/>
                  </a:cubicBezTo>
                  <a:lnTo>
                    <a:pt x="4929" y="302"/>
                  </a:lnTo>
                  <a:lnTo>
                    <a:pt x="4929" y="321"/>
                  </a:lnTo>
                  <a:cubicBezTo>
                    <a:pt x="4929" y="343"/>
                    <a:pt x="4960" y="343"/>
                    <a:pt x="5088" y="346"/>
                  </a:cubicBezTo>
                  <a:cubicBezTo>
                    <a:pt x="5236" y="346"/>
                    <a:pt x="5251" y="346"/>
                    <a:pt x="5251" y="306"/>
                  </a:cubicBezTo>
                  <a:cubicBezTo>
                    <a:pt x="5259" y="285"/>
                    <a:pt x="5267" y="275"/>
                    <a:pt x="5273" y="275"/>
                  </a:cubicBezTo>
                  <a:cubicBezTo>
                    <a:pt x="5279" y="275"/>
                    <a:pt x="5283" y="285"/>
                    <a:pt x="5283" y="306"/>
                  </a:cubicBezTo>
                  <a:cubicBezTo>
                    <a:pt x="5283" y="321"/>
                    <a:pt x="5291" y="335"/>
                    <a:pt x="5295" y="335"/>
                  </a:cubicBezTo>
                  <a:cubicBezTo>
                    <a:pt x="5297" y="335"/>
                    <a:pt x="5298" y="333"/>
                    <a:pt x="5298" y="327"/>
                  </a:cubicBezTo>
                  <a:cubicBezTo>
                    <a:pt x="5317" y="327"/>
                    <a:pt x="5336" y="334"/>
                    <a:pt x="5348" y="346"/>
                  </a:cubicBezTo>
                  <a:cubicBezTo>
                    <a:pt x="5369" y="365"/>
                    <a:pt x="5383" y="372"/>
                    <a:pt x="5393" y="372"/>
                  </a:cubicBezTo>
                  <a:cubicBezTo>
                    <a:pt x="5406" y="372"/>
                    <a:pt x="5411" y="360"/>
                    <a:pt x="5411" y="349"/>
                  </a:cubicBezTo>
                  <a:cubicBezTo>
                    <a:pt x="5405" y="331"/>
                    <a:pt x="5404" y="324"/>
                    <a:pt x="5406" y="324"/>
                  </a:cubicBezTo>
                  <a:lnTo>
                    <a:pt x="5406" y="324"/>
                  </a:lnTo>
                  <a:cubicBezTo>
                    <a:pt x="5409" y="324"/>
                    <a:pt x="5418" y="337"/>
                    <a:pt x="5427" y="349"/>
                  </a:cubicBezTo>
                  <a:cubicBezTo>
                    <a:pt x="5440" y="363"/>
                    <a:pt x="5452" y="377"/>
                    <a:pt x="5457" y="377"/>
                  </a:cubicBezTo>
                  <a:cubicBezTo>
                    <a:pt x="5460" y="377"/>
                    <a:pt x="5461" y="375"/>
                    <a:pt x="5461" y="368"/>
                  </a:cubicBezTo>
                  <a:cubicBezTo>
                    <a:pt x="5470" y="357"/>
                    <a:pt x="5506" y="346"/>
                    <a:pt x="5534" y="346"/>
                  </a:cubicBezTo>
                  <a:cubicBezTo>
                    <a:pt x="5556" y="346"/>
                    <a:pt x="5574" y="352"/>
                    <a:pt x="5574" y="371"/>
                  </a:cubicBezTo>
                  <a:lnTo>
                    <a:pt x="5605" y="371"/>
                  </a:lnTo>
                  <a:cubicBezTo>
                    <a:pt x="5605" y="349"/>
                    <a:pt x="5637" y="349"/>
                    <a:pt x="5671" y="349"/>
                  </a:cubicBezTo>
                  <a:cubicBezTo>
                    <a:pt x="5703" y="349"/>
                    <a:pt x="5718" y="353"/>
                    <a:pt x="5718" y="371"/>
                  </a:cubicBezTo>
                  <a:cubicBezTo>
                    <a:pt x="5710" y="382"/>
                    <a:pt x="5710" y="388"/>
                    <a:pt x="5716" y="388"/>
                  </a:cubicBezTo>
                  <a:cubicBezTo>
                    <a:pt x="5722" y="388"/>
                    <a:pt x="5734" y="382"/>
                    <a:pt x="5750" y="371"/>
                  </a:cubicBezTo>
                  <a:cubicBezTo>
                    <a:pt x="5765" y="371"/>
                    <a:pt x="5784" y="331"/>
                    <a:pt x="5800" y="331"/>
                  </a:cubicBezTo>
                  <a:cubicBezTo>
                    <a:pt x="5800" y="309"/>
                    <a:pt x="5815" y="290"/>
                    <a:pt x="5831" y="290"/>
                  </a:cubicBezTo>
                  <a:lnTo>
                    <a:pt x="5831" y="312"/>
                  </a:lnTo>
                  <a:lnTo>
                    <a:pt x="5831" y="353"/>
                  </a:lnTo>
                  <a:cubicBezTo>
                    <a:pt x="5847" y="353"/>
                    <a:pt x="5862" y="353"/>
                    <a:pt x="5862" y="331"/>
                  </a:cubicBezTo>
                  <a:cubicBezTo>
                    <a:pt x="5878" y="353"/>
                    <a:pt x="5897" y="353"/>
                    <a:pt x="5928" y="353"/>
                  </a:cubicBezTo>
                  <a:cubicBezTo>
                    <a:pt x="5960" y="353"/>
                    <a:pt x="5991" y="353"/>
                    <a:pt x="6010" y="334"/>
                  </a:cubicBezTo>
                  <a:cubicBezTo>
                    <a:pt x="6018" y="354"/>
                    <a:pt x="6045" y="364"/>
                    <a:pt x="6073" y="364"/>
                  </a:cubicBezTo>
                  <a:cubicBezTo>
                    <a:pt x="6101" y="364"/>
                    <a:pt x="6129" y="354"/>
                    <a:pt x="6138" y="334"/>
                  </a:cubicBezTo>
                  <a:cubicBezTo>
                    <a:pt x="6138" y="323"/>
                    <a:pt x="6142" y="318"/>
                    <a:pt x="6147" y="318"/>
                  </a:cubicBezTo>
                  <a:cubicBezTo>
                    <a:pt x="6153" y="318"/>
                    <a:pt x="6161" y="324"/>
                    <a:pt x="6170" y="334"/>
                  </a:cubicBezTo>
                  <a:cubicBezTo>
                    <a:pt x="6177" y="345"/>
                    <a:pt x="6181" y="350"/>
                    <a:pt x="6185" y="350"/>
                  </a:cubicBezTo>
                  <a:cubicBezTo>
                    <a:pt x="6189" y="350"/>
                    <a:pt x="6193" y="345"/>
                    <a:pt x="6201" y="334"/>
                  </a:cubicBezTo>
                  <a:cubicBezTo>
                    <a:pt x="6205" y="328"/>
                    <a:pt x="6210" y="326"/>
                    <a:pt x="6214" y="326"/>
                  </a:cubicBezTo>
                  <a:cubicBezTo>
                    <a:pt x="6226" y="326"/>
                    <a:pt x="6238" y="340"/>
                    <a:pt x="6251" y="356"/>
                  </a:cubicBezTo>
                  <a:cubicBezTo>
                    <a:pt x="6260" y="381"/>
                    <a:pt x="6269" y="392"/>
                    <a:pt x="6279" y="392"/>
                  </a:cubicBezTo>
                  <a:cubicBezTo>
                    <a:pt x="6285" y="392"/>
                    <a:pt x="6292" y="387"/>
                    <a:pt x="6298" y="378"/>
                  </a:cubicBezTo>
                  <a:cubicBezTo>
                    <a:pt x="6319" y="365"/>
                    <a:pt x="6342" y="358"/>
                    <a:pt x="6365" y="358"/>
                  </a:cubicBezTo>
                  <a:cubicBezTo>
                    <a:pt x="6370" y="358"/>
                    <a:pt x="6375" y="358"/>
                    <a:pt x="6380" y="359"/>
                  </a:cubicBezTo>
                  <a:cubicBezTo>
                    <a:pt x="6411" y="337"/>
                    <a:pt x="6427" y="337"/>
                    <a:pt x="6411" y="315"/>
                  </a:cubicBezTo>
                  <a:cubicBezTo>
                    <a:pt x="6411" y="302"/>
                    <a:pt x="6417" y="287"/>
                    <a:pt x="6427" y="274"/>
                  </a:cubicBezTo>
                  <a:cubicBezTo>
                    <a:pt x="6438" y="267"/>
                    <a:pt x="6446" y="264"/>
                    <a:pt x="6450" y="264"/>
                  </a:cubicBezTo>
                  <a:cubicBezTo>
                    <a:pt x="6459" y="264"/>
                    <a:pt x="6455" y="274"/>
                    <a:pt x="6442" y="274"/>
                  </a:cubicBezTo>
                  <a:cubicBezTo>
                    <a:pt x="6411" y="296"/>
                    <a:pt x="6427" y="296"/>
                    <a:pt x="6442" y="315"/>
                  </a:cubicBezTo>
                  <a:cubicBezTo>
                    <a:pt x="6458" y="331"/>
                    <a:pt x="6476" y="338"/>
                    <a:pt x="6496" y="338"/>
                  </a:cubicBezTo>
                  <a:cubicBezTo>
                    <a:pt x="6500" y="338"/>
                    <a:pt x="6504" y="337"/>
                    <a:pt x="6508" y="337"/>
                  </a:cubicBezTo>
                  <a:lnTo>
                    <a:pt x="6571" y="337"/>
                  </a:lnTo>
                  <a:cubicBezTo>
                    <a:pt x="6597" y="348"/>
                    <a:pt x="6613" y="354"/>
                    <a:pt x="6624" y="354"/>
                  </a:cubicBezTo>
                  <a:cubicBezTo>
                    <a:pt x="6633" y="354"/>
                    <a:pt x="6636" y="349"/>
                    <a:pt x="6636" y="340"/>
                  </a:cubicBezTo>
                  <a:cubicBezTo>
                    <a:pt x="6636" y="331"/>
                    <a:pt x="6636" y="324"/>
                    <a:pt x="6636" y="318"/>
                  </a:cubicBezTo>
                  <a:cubicBezTo>
                    <a:pt x="6645" y="339"/>
                    <a:pt x="6697" y="350"/>
                    <a:pt x="6747" y="350"/>
                  </a:cubicBezTo>
                  <a:cubicBezTo>
                    <a:pt x="6794" y="350"/>
                    <a:pt x="6839" y="341"/>
                    <a:pt x="6846" y="321"/>
                  </a:cubicBezTo>
                  <a:lnTo>
                    <a:pt x="6846" y="340"/>
                  </a:lnTo>
                  <a:cubicBezTo>
                    <a:pt x="6846" y="362"/>
                    <a:pt x="6862" y="362"/>
                    <a:pt x="6893" y="362"/>
                  </a:cubicBezTo>
                  <a:cubicBezTo>
                    <a:pt x="6937" y="353"/>
                    <a:pt x="6978" y="346"/>
                    <a:pt x="7022" y="343"/>
                  </a:cubicBezTo>
                  <a:cubicBezTo>
                    <a:pt x="7088" y="343"/>
                    <a:pt x="7135" y="343"/>
                    <a:pt x="7135" y="324"/>
                  </a:cubicBezTo>
                  <a:cubicBezTo>
                    <a:pt x="7150" y="324"/>
                    <a:pt x="7150" y="324"/>
                    <a:pt x="7150" y="343"/>
                  </a:cubicBezTo>
                  <a:cubicBezTo>
                    <a:pt x="7135" y="365"/>
                    <a:pt x="7150" y="365"/>
                    <a:pt x="7169" y="365"/>
                  </a:cubicBezTo>
                  <a:cubicBezTo>
                    <a:pt x="7185" y="365"/>
                    <a:pt x="7185" y="343"/>
                    <a:pt x="7185" y="324"/>
                  </a:cubicBezTo>
                  <a:cubicBezTo>
                    <a:pt x="7185" y="313"/>
                    <a:pt x="7189" y="308"/>
                    <a:pt x="7197" y="308"/>
                  </a:cubicBezTo>
                  <a:cubicBezTo>
                    <a:pt x="7204" y="308"/>
                    <a:pt x="7216" y="313"/>
                    <a:pt x="7232" y="324"/>
                  </a:cubicBezTo>
                  <a:cubicBezTo>
                    <a:pt x="7252" y="335"/>
                    <a:pt x="7274" y="341"/>
                    <a:pt x="7296" y="341"/>
                  </a:cubicBezTo>
                  <a:cubicBezTo>
                    <a:pt x="7318" y="341"/>
                    <a:pt x="7340" y="335"/>
                    <a:pt x="7360" y="324"/>
                  </a:cubicBezTo>
                  <a:cubicBezTo>
                    <a:pt x="7376" y="324"/>
                    <a:pt x="7395" y="324"/>
                    <a:pt x="7395" y="346"/>
                  </a:cubicBezTo>
                  <a:cubicBezTo>
                    <a:pt x="7403" y="362"/>
                    <a:pt x="7418" y="370"/>
                    <a:pt x="7434" y="370"/>
                  </a:cubicBezTo>
                  <a:cubicBezTo>
                    <a:pt x="7450" y="370"/>
                    <a:pt x="7465" y="362"/>
                    <a:pt x="7473" y="346"/>
                  </a:cubicBezTo>
                  <a:cubicBezTo>
                    <a:pt x="7489" y="346"/>
                    <a:pt x="7489" y="346"/>
                    <a:pt x="7489" y="368"/>
                  </a:cubicBezTo>
                  <a:cubicBezTo>
                    <a:pt x="7498" y="381"/>
                    <a:pt x="7502" y="392"/>
                    <a:pt x="7507" y="392"/>
                  </a:cubicBezTo>
                  <a:cubicBezTo>
                    <a:pt x="7511" y="392"/>
                    <a:pt x="7515" y="386"/>
                    <a:pt x="7523" y="368"/>
                  </a:cubicBezTo>
                  <a:cubicBezTo>
                    <a:pt x="7541" y="359"/>
                    <a:pt x="7560" y="354"/>
                    <a:pt x="7580" y="354"/>
                  </a:cubicBezTo>
                  <a:cubicBezTo>
                    <a:pt x="7599" y="354"/>
                    <a:pt x="7619" y="359"/>
                    <a:pt x="7636" y="368"/>
                  </a:cubicBezTo>
                  <a:cubicBezTo>
                    <a:pt x="7640" y="368"/>
                    <a:pt x="7643" y="368"/>
                    <a:pt x="7646" y="368"/>
                  </a:cubicBezTo>
                  <a:cubicBezTo>
                    <a:pt x="7658" y="368"/>
                    <a:pt x="7668" y="366"/>
                    <a:pt x="7668" y="349"/>
                  </a:cubicBezTo>
                  <a:cubicBezTo>
                    <a:pt x="7668" y="341"/>
                    <a:pt x="7668" y="333"/>
                    <a:pt x="7668" y="327"/>
                  </a:cubicBezTo>
                  <a:cubicBezTo>
                    <a:pt x="7675" y="349"/>
                    <a:pt x="7679" y="360"/>
                    <a:pt x="7683" y="360"/>
                  </a:cubicBezTo>
                  <a:cubicBezTo>
                    <a:pt x="7687" y="360"/>
                    <a:pt x="7691" y="349"/>
                    <a:pt x="7699" y="327"/>
                  </a:cubicBezTo>
                  <a:cubicBezTo>
                    <a:pt x="7699" y="318"/>
                    <a:pt x="7703" y="313"/>
                    <a:pt x="7707" y="313"/>
                  </a:cubicBezTo>
                  <a:cubicBezTo>
                    <a:pt x="7711" y="313"/>
                    <a:pt x="7715" y="318"/>
                    <a:pt x="7715" y="327"/>
                  </a:cubicBezTo>
                  <a:cubicBezTo>
                    <a:pt x="7724" y="340"/>
                    <a:pt x="7733" y="346"/>
                    <a:pt x="7749" y="349"/>
                  </a:cubicBezTo>
                  <a:cubicBezTo>
                    <a:pt x="7805" y="340"/>
                    <a:pt x="7865" y="334"/>
                    <a:pt x="7924" y="331"/>
                  </a:cubicBezTo>
                  <a:cubicBezTo>
                    <a:pt x="8053" y="331"/>
                    <a:pt x="8103" y="331"/>
                    <a:pt x="8103" y="312"/>
                  </a:cubicBezTo>
                  <a:cubicBezTo>
                    <a:pt x="8111" y="301"/>
                    <a:pt x="8115" y="295"/>
                    <a:pt x="8119" y="295"/>
                  </a:cubicBezTo>
                  <a:cubicBezTo>
                    <a:pt x="8123" y="295"/>
                    <a:pt x="8127" y="301"/>
                    <a:pt x="8134" y="312"/>
                  </a:cubicBezTo>
                  <a:cubicBezTo>
                    <a:pt x="8144" y="327"/>
                    <a:pt x="8163" y="334"/>
                    <a:pt x="8181" y="334"/>
                  </a:cubicBezTo>
                  <a:cubicBezTo>
                    <a:pt x="8200" y="334"/>
                    <a:pt x="8216" y="334"/>
                    <a:pt x="8216" y="353"/>
                  </a:cubicBezTo>
                  <a:cubicBezTo>
                    <a:pt x="8232" y="334"/>
                    <a:pt x="8232" y="334"/>
                    <a:pt x="8247" y="334"/>
                  </a:cubicBezTo>
                  <a:cubicBezTo>
                    <a:pt x="8247" y="345"/>
                    <a:pt x="8251" y="350"/>
                    <a:pt x="8257" y="350"/>
                  </a:cubicBezTo>
                  <a:cubicBezTo>
                    <a:pt x="8263" y="350"/>
                    <a:pt x="8271" y="345"/>
                    <a:pt x="8279" y="334"/>
                  </a:cubicBezTo>
                  <a:cubicBezTo>
                    <a:pt x="8286" y="313"/>
                    <a:pt x="8290" y="303"/>
                    <a:pt x="8292" y="303"/>
                  </a:cubicBezTo>
                  <a:cubicBezTo>
                    <a:pt x="8294" y="303"/>
                    <a:pt x="8294" y="313"/>
                    <a:pt x="8294" y="334"/>
                  </a:cubicBezTo>
                  <a:cubicBezTo>
                    <a:pt x="8294" y="349"/>
                    <a:pt x="8319" y="365"/>
                    <a:pt x="8328" y="365"/>
                  </a:cubicBezTo>
                  <a:cubicBezTo>
                    <a:pt x="8332" y="365"/>
                    <a:pt x="8333" y="362"/>
                    <a:pt x="8329" y="356"/>
                  </a:cubicBezTo>
                  <a:cubicBezTo>
                    <a:pt x="8329" y="334"/>
                    <a:pt x="8360" y="334"/>
                    <a:pt x="8376" y="315"/>
                  </a:cubicBezTo>
                  <a:cubicBezTo>
                    <a:pt x="8391" y="315"/>
                    <a:pt x="8407" y="315"/>
                    <a:pt x="8407" y="334"/>
                  </a:cubicBezTo>
                  <a:cubicBezTo>
                    <a:pt x="8412" y="341"/>
                    <a:pt x="8423" y="344"/>
                    <a:pt x="8437" y="344"/>
                  </a:cubicBezTo>
                  <a:cubicBezTo>
                    <a:pt x="8468" y="344"/>
                    <a:pt x="8509" y="330"/>
                    <a:pt x="8520" y="315"/>
                  </a:cubicBezTo>
                  <a:cubicBezTo>
                    <a:pt x="8520" y="304"/>
                    <a:pt x="8525" y="298"/>
                    <a:pt x="8529" y="298"/>
                  </a:cubicBezTo>
                  <a:cubicBezTo>
                    <a:pt x="8533" y="298"/>
                    <a:pt x="8537" y="304"/>
                    <a:pt x="8536" y="315"/>
                  </a:cubicBezTo>
                  <a:cubicBezTo>
                    <a:pt x="8536" y="337"/>
                    <a:pt x="8554" y="337"/>
                    <a:pt x="8570" y="337"/>
                  </a:cubicBezTo>
                  <a:cubicBezTo>
                    <a:pt x="8575" y="330"/>
                    <a:pt x="8578" y="328"/>
                    <a:pt x="8580" y="328"/>
                  </a:cubicBezTo>
                  <a:cubicBezTo>
                    <a:pt x="8586" y="328"/>
                    <a:pt x="8586" y="343"/>
                    <a:pt x="8586" y="359"/>
                  </a:cubicBezTo>
                  <a:cubicBezTo>
                    <a:pt x="8570" y="378"/>
                    <a:pt x="8586" y="378"/>
                    <a:pt x="8617" y="378"/>
                  </a:cubicBezTo>
                  <a:cubicBezTo>
                    <a:pt x="8633" y="359"/>
                    <a:pt x="8699" y="359"/>
                    <a:pt x="8746" y="359"/>
                  </a:cubicBezTo>
                  <a:cubicBezTo>
                    <a:pt x="8827" y="359"/>
                    <a:pt x="8843" y="340"/>
                    <a:pt x="8874" y="299"/>
                  </a:cubicBezTo>
                  <a:lnTo>
                    <a:pt x="8893" y="255"/>
                  </a:lnTo>
                  <a:lnTo>
                    <a:pt x="8893" y="299"/>
                  </a:lnTo>
                  <a:cubicBezTo>
                    <a:pt x="8893" y="318"/>
                    <a:pt x="8899" y="340"/>
                    <a:pt x="8908" y="362"/>
                  </a:cubicBezTo>
                  <a:cubicBezTo>
                    <a:pt x="8924" y="362"/>
                    <a:pt x="8924" y="340"/>
                    <a:pt x="8924" y="318"/>
                  </a:cubicBezTo>
                  <a:cubicBezTo>
                    <a:pt x="8924" y="309"/>
                    <a:pt x="8928" y="304"/>
                    <a:pt x="8936" y="304"/>
                  </a:cubicBezTo>
                  <a:cubicBezTo>
                    <a:pt x="8944" y="304"/>
                    <a:pt x="8955" y="309"/>
                    <a:pt x="8971" y="318"/>
                  </a:cubicBezTo>
                  <a:cubicBezTo>
                    <a:pt x="8987" y="329"/>
                    <a:pt x="9000" y="335"/>
                    <a:pt x="9011" y="335"/>
                  </a:cubicBezTo>
                  <a:cubicBezTo>
                    <a:pt x="9021" y="335"/>
                    <a:pt x="9029" y="330"/>
                    <a:pt x="9037" y="321"/>
                  </a:cubicBezTo>
                  <a:cubicBezTo>
                    <a:pt x="9039" y="321"/>
                    <a:pt x="9042" y="321"/>
                    <a:pt x="9044" y="321"/>
                  </a:cubicBezTo>
                  <a:cubicBezTo>
                    <a:pt x="9061" y="321"/>
                    <a:pt x="9076" y="329"/>
                    <a:pt x="9084" y="340"/>
                  </a:cubicBezTo>
                  <a:cubicBezTo>
                    <a:pt x="9088" y="341"/>
                    <a:pt x="9091" y="341"/>
                    <a:pt x="9094" y="341"/>
                  </a:cubicBezTo>
                  <a:cubicBezTo>
                    <a:pt x="9100" y="341"/>
                    <a:pt x="9100" y="337"/>
                    <a:pt x="9100" y="321"/>
                  </a:cubicBezTo>
                  <a:cubicBezTo>
                    <a:pt x="9100" y="310"/>
                    <a:pt x="9104" y="305"/>
                    <a:pt x="9111" y="305"/>
                  </a:cubicBezTo>
                  <a:cubicBezTo>
                    <a:pt x="9118" y="305"/>
                    <a:pt x="9126" y="310"/>
                    <a:pt x="9134" y="321"/>
                  </a:cubicBezTo>
                  <a:cubicBezTo>
                    <a:pt x="9143" y="345"/>
                    <a:pt x="9164" y="355"/>
                    <a:pt x="9179" y="355"/>
                  </a:cubicBezTo>
                  <a:cubicBezTo>
                    <a:pt x="9189" y="355"/>
                    <a:pt x="9197" y="351"/>
                    <a:pt x="9197" y="343"/>
                  </a:cubicBezTo>
                  <a:cubicBezTo>
                    <a:pt x="9197" y="321"/>
                    <a:pt x="9212" y="321"/>
                    <a:pt x="9228" y="321"/>
                  </a:cubicBezTo>
                  <a:cubicBezTo>
                    <a:pt x="9231" y="322"/>
                    <a:pt x="9234" y="322"/>
                    <a:pt x="9238" y="322"/>
                  </a:cubicBezTo>
                  <a:cubicBezTo>
                    <a:pt x="9253" y="322"/>
                    <a:pt x="9268" y="315"/>
                    <a:pt x="9278" y="302"/>
                  </a:cubicBezTo>
                  <a:lnTo>
                    <a:pt x="9310" y="302"/>
                  </a:lnTo>
                  <a:cubicBezTo>
                    <a:pt x="9325" y="302"/>
                    <a:pt x="9310" y="321"/>
                    <a:pt x="9294" y="321"/>
                  </a:cubicBezTo>
                  <a:lnTo>
                    <a:pt x="9310" y="343"/>
                  </a:lnTo>
                  <a:cubicBezTo>
                    <a:pt x="9341" y="343"/>
                    <a:pt x="9360" y="343"/>
                    <a:pt x="9375" y="324"/>
                  </a:cubicBezTo>
                  <a:cubicBezTo>
                    <a:pt x="9383" y="302"/>
                    <a:pt x="9387" y="291"/>
                    <a:pt x="9389" y="291"/>
                  </a:cubicBezTo>
                  <a:cubicBezTo>
                    <a:pt x="9391" y="291"/>
                    <a:pt x="9391" y="302"/>
                    <a:pt x="9391" y="324"/>
                  </a:cubicBezTo>
                  <a:cubicBezTo>
                    <a:pt x="9391" y="338"/>
                    <a:pt x="9399" y="352"/>
                    <a:pt x="9409" y="352"/>
                  </a:cubicBezTo>
                  <a:cubicBezTo>
                    <a:pt x="9413" y="352"/>
                    <a:pt x="9418" y="350"/>
                    <a:pt x="9422" y="343"/>
                  </a:cubicBezTo>
                  <a:cubicBezTo>
                    <a:pt x="9429" y="326"/>
                    <a:pt x="9435" y="320"/>
                    <a:pt x="9441" y="320"/>
                  </a:cubicBezTo>
                  <a:cubicBezTo>
                    <a:pt x="9448" y="320"/>
                    <a:pt x="9454" y="333"/>
                    <a:pt x="9454" y="346"/>
                  </a:cubicBezTo>
                  <a:cubicBezTo>
                    <a:pt x="9446" y="367"/>
                    <a:pt x="9442" y="377"/>
                    <a:pt x="9448" y="377"/>
                  </a:cubicBezTo>
                  <a:cubicBezTo>
                    <a:pt x="9455" y="377"/>
                    <a:pt x="9471" y="367"/>
                    <a:pt x="9504" y="346"/>
                  </a:cubicBezTo>
                  <a:cubicBezTo>
                    <a:pt x="9535" y="346"/>
                    <a:pt x="9601" y="324"/>
                    <a:pt x="9648" y="324"/>
                  </a:cubicBezTo>
                  <a:cubicBezTo>
                    <a:pt x="9714" y="327"/>
                    <a:pt x="9745" y="327"/>
                    <a:pt x="9761" y="346"/>
                  </a:cubicBezTo>
                  <a:cubicBezTo>
                    <a:pt x="9761" y="351"/>
                    <a:pt x="9761" y="354"/>
                    <a:pt x="9761" y="358"/>
                  </a:cubicBezTo>
                  <a:lnTo>
                    <a:pt x="9761" y="358"/>
                  </a:lnTo>
                  <a:cubicBezTo>
                    <a:pt x="9764" y="327"/>
                    <a:pt x="9781" y="327"/>
                    <a:pt x="9827" y="327"/>
                  </a:cubicBezTo>
                  <a:cubicBezTo>
                    <a:pt x="9838" y="334"/>
                    <a:pt x="9850" y="337"/>
                    <a:pt x="9862" y="337"/>
                  </a:cubicBezTo>
                  <a:cubicBezTo>
                    <a:pt x="9885" y="337"/>
                    <a:pt x="9908" y="327"/>
                    <a:pt x="9924" y="309"/>
                  </a:cubicBezTo>
                  <a:lnTo>
                    <a:pt x="9889" y="309"/>
                  </a:lnTo>
                  <a:cubicBezTo>
                    <a:pt x="9889" y="283"/>
                    <a:pt x="9895" y="272"/>
                    <a:pt x="9906" y="272"/>
                  </a:cubicBezTo>
                  <a:cubicBezTo>
                    <a:pt x="9914" y="272"/>
                    <a:pt x="9925" y="278"/>
                    <a:pt x="9940" y="287"/>
                  </a:cubicBezTo>
                  <a:cubicBezTo>
                    <a:pt x="9955" y="287"/>
                    <a:pt x="9955" y="309"/>
                    <a:pt x="9955" y="327"/>
                  </a:cubicBezTo>
                  <a:cubicBezTo>
                    <a:pt x="9955" y="349"/>
                    <a:pt x="9971" y="371"/>
                    <a:pt x="9987" y="371"/>
                  </a:cubicBezTo>
                  <a:cubicBezTo>
                    <a:pt x="10002" y="371"/>
                    <a:pt x="10018" y="371"/>
                    <a:pt x="10002" y="349"/>
                  </a:cubicBezTo>
                  <a:cubicBezTo>
                    <a:pt x="10002" y="331"/>
                    <a:pt x="10002" y="331"/>
                    <a:pt x="10018" y="331"/>
                  </a:cubicBezTo>
                  <a:cubicBezTo>
                    <a:pt x="10037" y="331"/>
                    <a:pt x="10055" y="324"/>
                    <a:pt x="10068" y="309"/>
                  </a:cubicBezTo>
                  <a:cubicBezTo>
                    <a:pt x="10068" y="293"/>
                    <a:pt x="10076" y="288"/>
                    <a:pt x="10087" y="288"/>
                  </a:cubicBezTo>
                  <a:cubicBezTo>
                    <a:pt x="10091" y="288"/>
                    <a:pt x="10095" y="289"/>
                    <a:pt x="10099" y="290"/>
                  </a:cubicBezTo>
                  <a:cubicBezTo>
                    <a:pt x="10112" y="302"/>
                    <a:pt x="10131" y="309"/>
                    <a:pt x="10146" y="309"/>
                  </a:cubicBezTo>
                  <a:lnTo>
                    <a:pt x="10146" y="331"/>
                  </a:lnTo>
                  <a:cubicBezTo>
                    <a:pt x="10149" y="346"/>
                    <a:pt x="10156" y="359"/>
                    <a:pt x="10162" y="371"/>
                  </a:cubicBezTo>
                  <a:cubicBezTo>
                    <a:pt x="10181" y="371"/>
                    <a:pt x="10181" y="353"/>
                    <a:pt x="10181" y="353"/>
                  </a:cubicBezTo>
                  <a:cubicBezTo>
                    <a:pt x="10181" y="335"/>
                    <a:pt x="10414" y="334"/>
                    <a:pt x="10540" y="334"/>
                  </a:cubicBezTo>
                  <a:cubicBezTo>
                    <a:pt x="10576" y="334"/>
                    <a:pt x="10603" y="334"/>
                    <a:pt x="10613" y="334"/>
                  </a:cubicBezTo>
                  <a:cubicBezTo>
                    <a:pt x="10631" y="345"/>
                    <a:pt x="10652" y="351"/>
                    <a:pt x="10667" y="351"/>
                  </a:cubicBezTo>
                  <a:cubicBezTo>
                    <a:pt x="10680" y="351"/>
                    <a:pt x="10687" y="346"/>
                    <a:pt x="10679" y="337"/>
                  </a:cubicBezTo>
                  <a:cubicBezTo>
                    <a:pt x="10679" y="321"/>
                    <a:pt x="10722" y="317"/>
                    <a:pt x="10781" y="317"/>
                  </a:cubicBezTo>
                  <a:cubicBezTo>
                    <a:pt x="10804" y="317"/>
                    <a:pt x="10829" y="317"/>
                    <a:pt x="10855" y="318"/>
                  </a:cubicBezTo>
                  <a:cubicBezTo>
                    <a:pt x="10967" y="318"/>
                    <a:pt x="11049" y="318"/>
                    <a:pt x="11049" y="296"/>
                  </a:cubicBezTo>
                  <a:cubicBezTo>
                    <a:pt x="11049" y="296"/>
                    <a:pt x="11065" y="299"/>
                    <a:pt x="11099" y="299"/>
                  </a:cubicBezTo>
                  <a:cubicBezTo>
                    <a:pt x="11130" y="299"/>
                    <a:pt x="11162" y="277"/>
                    <a:pt x="11177" y="277"/>
                  </a:cubicBezTo>
                  <a:cubicBezTo>
                    <a:pt x="11187" y="268"/>
                    <a:pt x="11195" y="263"/>
                    <a:pt x="11199" y="263"/>
                  </a:cubicBezTo>
                  <a:cubicBezTo>
                    <a:pt x="11203" y="263"/>
                    <a:pt x="11202" y="268"/>
                    <a:pt x="11193" y="277"/>
                  </a:cubicBezTo>
                  <a:cubicBezTo>
                    <a:pt x="11193" y="299"/>
                    <a:pt x="11193" y="321"/>
                    <a:pt x="11212" y="321"/>
                  </a:cubicBezTo>
                  <a:cubicBezTo>
                    <a:pt x="11243" y="321"/>
                    <a:pt x="11243" y="299"/>
                    <a:pt x="11243" y="277"/>
                  </a:cubicBezTo>
                  <a:cubicBezTo>
                    <a:pt x="11243" y="259"/>
                    <a:pt x="11259" y="259"/>
                    <a:pt x="11259" y="259"/>
                  </a:cubicBezTo>
                  <a:cubicBezTo>
                    <a:pt x="11275" y="259"/>
                    <a:pt x="11275" y="259"/>
                    <a:pt x="11275" y="277"/>
                  </a:cubicBezTo>
                  <a:lnTo>
                    <a:pt x="11275" y="321"/>
                  </a:lnTo>
                  <a:lnTo>
                    <a:pt x="11290" y="321"/>
                  </a:lnTo>
                  <a:cubicBezTo>
                    <a:pt x="11290" y="299"/>
                    <a:pt x="11306" y="299"/>
                    <a:pt x="11306" y="299"/>
                  </a:cubicBezTo>
                  <a:cubicBezTo>
                    <a:pt x="11325" y="299"/>
                    <a:pt x="11325" y="299"/>
                    <a:pt x="11322" y="343"/>
                  </a:cubicBezTo>
                  <a:cubicBezTo>
                    <a:pt x="11322" y="364"/>
                    <a:pt x="11325" y="374"/>
                    <a:pt x="11332" y="374"/>
                  </a:cubicBezTo>
                  <a:cubicBezTo>
                    <a:pt x="11338" y="374"/>
                    <a:pt x="11347" y="364"/>
                    <a:pt x="11356" y="343"/>
                  </a:cubicBezTo>
                  <a:lnTo>
                    <a:pt x="11387" y="321"/>
                  </a:lnTo>
                  <a:cubicBezTo>
                    <a:pt x="11392" y="334"/>
                    <a:pt x="11399" y="339"/>
                    <a:pt x="11406" y="339"/>
                  </a:cubicBezTo>
                  <a:cubicBezTo>
                    <a:pt x="11423" y="339"/>
                    <a:pt x="11442" y="315"/>
                    <a:pt x="11453" y="302"/>
                  </a:cubicBezTo>
                  <a:cubicBezTo>
                    <a:pt x="11461" y="323"/>
                    <a:pt x="11469" y="333"/>
                    <a:pt x="11477" y="333"/>
                  </a:cubicBezTo>
                  <a:cubicBezTo>
                    <a:pt x="11484" y="333"/>
                    <a:pt x="11492" y="323"/>
                    <a:pt x="11500" y="302"/>
                  </a:cubicBezTo>
                  <a:cubicBezTo>
                    <a:pt x="11500" y="291"/>
                    <a:pt x="11504" y="286"/>
                    <a:pt x="11510" y="286"/>
                  </a:cubicBezTo>
                  <a:cubicBezTo>
                    <a:pt x="11516" y="286"/>
                    <a:pt x="11524" y="291"/>
                    <a:pt x="11531" y="302"/>
                  </a:cubicBezTo>
                  <a:cubicBezTo>
                    <a:pt x="11547" y="324"/>
                    <a:pt x="11566" y="324"/>
                    <a:pt x="11597" y="324"/>
                  </a:cubicBezTo>
                  <a:cubicBezTo>
                    <a:pt x="11609" y="308"/>
                    <a:pt x="11671" y="304"/>
                    <a:pt x="11754" y="304"/>
                  </a:cubicBezTo>
                  <a:cubicBezTo>
                    <a:pt x="11785" y="304"/>
                    <a:pt x="11819" y="305"/>
                    <a:pt x="11854" y="306"/>
                  </a:cubicBezTo>
                  <a:cubicBezTo>
                    <a:pt x="11886" y="306"/>
                    <a:pt x="11916" y="306"/>
                    <a:pt x="11943" y="306"/>
                  </a:cubicBezTo>
                  <a:cubicBezTo>
                    <a:pt x="12037" y="306"/>
                    <a:pt x="12096" y="304"/>
                    <a:pt x="12096" y="287"/>
                  </a:cubicBezTo>
                  <a:cubicBezTo>
                    <a:pt x="12111" y="287"/>
                    <a:pt x="12111" y="287"/>
                    <a:pt x="12130" y="309"/>
                  </a:cubicBezTo>
                  <a:cubicBezTo>
                    <a:pt x="12130" y="316"/>
                    <a:pt x="12133" y="321"/>
                    <a:pt x="12137" y="321"/>
                  </a:cubicBezTo>
                  <a:cubicBezTo>
                    <a:pt x="12143" y="321"/>
                    <a:pt x="12152" y="311"/>
                    <a:pt x="12161" y="287"/>
                  </a:cubicBezTo>
                  <a:cubicBezTo>
                    <a:pt x="12171" y="276"/>
                    <a:pt x="12174" y="264"/>
                    <a:pt x="12176" y="264"/>
                  </a:cubicBezTo>
                  <a:cubicBezTo>
                    <a:pt x="12177" y="264"/>
                    <a:pt x="12177" y="270"/>
                    <a:pt x="12177" y="287"/>
                  </a:cubicBezTo>
                  <a:cubicBezTo>
                    <a:pt x="12177" y="309"/>
                    <a:pt x="12208" y="309"/>
                    <a:pt x="12274" y="309"/>
                  </a:cubicBezTo>
                  <a:cubicBezTo>
                    <a:pt x="12321" y="309"/>
                    <a:pt x="12387" y="309"/>
                    <a:pt x="12387" y="290"/>
                  </a:cubicBezTo>
                  <a:cubicBezTo>
                    <a:pt x="12403" y="279"/>
                    <a:pt x="12411" y="273"/>
                    <a:pt x="12412" y="273"/>
                  </a:cubicBezTo>
                  <a:lnTo>
                    <a:pt x="12412" y="273"/>
                  </a:lnTo>
                  <a:cubicBezTo>
                    <a:pt x="12414" y="273"/>
                    <a:pt x="12411" y="279"/>
                    <a:pt x="12403" y="290"/>
                  </a:cubicBezTo>
                  <a:cubicBezTo>
                    <a:pt x="12393" y="315"/>
                    <a:pt x="12420" y="334"/>
                    <a:pt x="12454" y="334"/>
                  </a:cubicBezTo>
                  <a:cubicBezTo>
                    <a:pt x="12474" y="334"/>
                    <a:pt x="12497" y="327"/>
                    <a:pt x="12516" y="312"/>
                  </a:cubicBezTo>
                  <a:cubicBezTo>
                    <a:pt x="12531" y="312"/>
                    <a:pt x="12547" y="312"/>
                    <a:pt x="12547" y="334"/>
                  </a:cubicBezTo>
                  <a:cubicBezTo>
                    <a:pt x="12575" y="334"/>
                    <a:pt x="12603" y="324"/>
                    <a:pt x="12628" y="312"/>
                  </a:cubicBezTo>
                  <a:lnTo>
                    <a:pt x="12741" y="312"/>
                  </a:lnTo>
                  <a:cubicBezTo>
                    <a:pt x="12763" y="312"/>
                    <a:pt x="12785" y="306"/>
                    <a:pt x="12804" y="293"/>
                  </a:cubicBezTo>
                  <a:lnTo>
                    <a:pt x="12823" y="293"/>
                  </a:lnTo>
                  <a:cubicBezTo>
                    <a:pt x="12823" y="315"/>
                    <a:pt x="12901" y="315"/>
                    <a:pt x="13014" y="315"/>
                  </a:cubicBezTo>
                  <a:cubicBezTo>
                    <a:pt x="13127" y="318"/>
                    <a:pt x="13224" y="318"/>
                    <a:pt x="13239" y="340"/>
                  </a:cubicBezTo>
                  <a:cubicBezTo>
                    <a:pt x="13252" y="337"/>
                    <a:pt x="13264" y="331"/>
                    <a:pt x="13271" y="318"/>
                  </a:cubicBezTo>
                  <a:cubicBezTo>
                    <a:pt x="13282" y="295"/>
                    <a:pt x="13291" y="285"/>
                    <a:pt x="13301" y="285"/>
                  </a:cubicBezTo>
                  <a:cubicBezTo>
                    <a:pt x="13308" y="285"/>
                    <a:pt x="13314" y="290"/>
                    <a:pt x="13321" y="299"/>
                  </a:cubicBezTo>
                  <a:cubicBezTo>
                    <a:pt x="13330" y="320"/>
                    <a:pt x="13350" y="330"/>
                    <a:pt x="13369" y="330"/>
                  </a:cubicBezTo>
                  <a:cubicBezTo>
                    <a:pt x="13389" y="330"/>
                    <a:pt x="13409" y="320"/>
                    <a:pt x="13418" y="299"/>
                  </a:cubicBezTo>
                  <a:lnTo>
                    <a:pt x="13418" y="321"/>
                  </a:lnTo>
                  <a:cubicBezTo>
                    <a:pt x="13424" y="336"/>
                    <a:pt x="13434" y="343"/>
                    <a:pt x="13445" y="343"/>
                  </a:cubicBezTo>
                  <a:cubicBezTo>
                    <a:pt x="13464" y="343"/>
                    <a:pt x="13487" y="325"/>
                    <a:pt x="13496" y="299"/>
                  </a:cubicBezTo>
                  <a:cubicBezTo>
                    <a:pt x="13510" y="315"/>
                    <a:pt x="13521" y="330"/>
                    <a:pt x="13533" y="330"/>
                  </a:cubicBezTo>
                  <a:cubicBezTo>
                    <a:pt x="13537" y="330"/>
                    <a:pt x="13542" y="328"/>
                    <a:pt x="13547" y="321"/>
                  </a:cubicBezTo>
                  <a:cubicBezTo>
                    <a:pt x="13562" y="321"/>
                    <a:pt x="13562" y="321"/>
                    <a:pt x="13562" y="362"/>
                  </a:cubicBezTo>
                  <a:cubicBezTo>
                    <a:pt x="13562" y="384"/>
                    <a:pt x="13562" y="406"/>
                    <a:pt x="13578" y="406"/>
                  </a:cubicBezTo>
                  <a:cubicBezTo>
                    <a:pt x="13594" y="406"/>
                    <a:pt x="13594" y="384"/>
                    <a:pt x="13594" y="362"/>
                  </a:cubicBezTo>
                  <a:lnTo>
                    <a:pt x="13625" y="362"/>
                  </a:lnTo>
                  <a:cubicBezTo>
                    <a:pt x="13625" y="362"/>
                    <a:pt x="13641" y="362"/>
                    <a:pt x="13644" y="343"/>
                  </a:cubicBezTo>
                  <a:cubicBezTo>
                    <a:pt x="13644" y="321"/>
                    <a:pt x="13659" y="321"/>
                    <a:pt x="13675" y="321"/>
                  </a:cubicBezTo>
                  <a:cubicBezTo>
                    <a:pt x="13675" y="328"/>
                    <a:pt x="13676" y="330"/>
                    <a:pt x="13678" y="330"/>
                  </a:cubicBezTo>
                  <a:cubicBezTo>
                    <a:pt x="13682" y="330"/>
                    <a:pt x="13686" y="316"/>
                    <a:pt x="13675" y="302"/>
                  </a:cubicBezTo>
                  <a:cubicBezTo>
                    <a:pt x="13675" y="280"/>
                    <a:pt x="13675" y="259"/>
                    <a:pt x="13691" y="259"/>
                  </a:cubicBezTo>
                  <a:lnTo>
                    <a:pt x="13691" y="218"/>
                  </a:lnTo>
                  <a:cubicBezTo>
                    <a:pt x="13691" y="177"/>
                    <a:pt x="13691" y="155"/>
                    <a:pt x="13659" y="133"/>
                  </a:cubicBezTo>
                  <a:cubicBezTo>
                    <a:pt x="13622" y="121"/>
                    <a:pt x="13590" y="109"/>
                    <a:pt x="13570" y="109"/>
                  </a:cubicBezTo>
                  <a:cubicBezTo>
                    <a:pt x="13555" y="109"/>
                    <a:pt x="13547" y="116"/>
                    <a:pt x="13547" y="133"/>
                  </a:cubicBezTo>
                  <a:cubicBezTo>
                    <a:pt x="13547" y="133"/>
                    <a:pt x="13531" y="155"/>
                    <a:pt x="13515" y="155"/>
                  </a:cubicBezTo>
                  <a:cubicBezTo>
                    <a:pt x="13500" y="152"/>
                    <a:pt x="13481" y="133"/>
                    <a:pt x="13481" y="133"/>
                  </a:cubicBezTo>
                  <a:cubicBezTo>
                    <a:pt x="13481" y="111"/>
                    <a:pt x="13418" y="111"/>
                    <a:pt x="13337" y="111"/>
                  </a:cubicBezTo>
                  <a:cubicBezTo>
                    <a:pt x="13239" y="108"/>
                    <a:pt x="13192" y="108"/>
                    <a:pt x="13177" y="89"/>
                  </a:cubicBezTo>
                  <a:cubicBezTo>
                    <a:pt x="13170" y="77"/>
                    <a:pt x="13158" y="67"/>
                    <a:pt x="13145" y="67"/>
                  </a:cubicBezTo>
                  <a:cubicBezTo>
                    <a:pt x="13145" y="86"/>
                    <a:pt x="13048" y="86"/>
                    <a:pt x="12935" y="86"/>
                  </a:cubicBezTo>
                  <a:cubicBezTo>
                    <a:pt x="12904" y="85"/>
                    <a:pt x="12874" y="85"/>
                    <a:pt x="12845" y="85"/>
                  </a:cubicBezTo>
                  <a:cubicBezTo>
                    <a:pt x="12769" y="85"/>
                    <a:pt x="12710" y="89"/>
                    <a:pt x="12710" y="105"/>
                  </a:cubicBezTo>
                  <a:lnTo>
                    <a:pt x="12675" y="105"/>
                  </a:lnTo>
                  <a:cubicBezTo>
                    <a:pt x="12675" y="83"/>
                    <a:pt x="12644" y="83"/>
                    <a:pt x="12613" y="83"/>
                  </a:cubicBezTo>
                  <a:cubicBezTo>
                    <a:pt x="12594" y="96"/>
                    <a:pt x="12572" y="102"/>
                    <a:pt x="12547" y="102"/>
                  </a:cubicBezTo>
                  <a:cubicBezTo>
                    <a:pt x="12547" y="83"/>
                    <a:pt x="12531" y="83"/>
                    <a:pt x="12500" y="80"/>
                  </a:cubicBezTo>
                  <a:cubicBezTo>
                    <a:pt x="12468" y="80"/>
                    <a:pt x="12453" y="80"/>
                    <a:pt x="12453" y="102"/>
                  </a:cubicBezTo>
                  <a:cubicBezTo>
                    <a:pt x="12390" y="102"/>
                    <a:pt x="12331" y="96"/>
                    <a:pt x="12274" y="80"/>
                  </a:cubicBezTo>
                  <a:cubicBezTo>
                    <a:pt x="12270" y="73"/>
                    <a:pt x="12265" y="71"/>
                    <a:pt x="12260" y="71"/>
                  </a:cubicBezTo>
                  <a:cubicBezTo>
                    <a:pt x="12249" y="71"/>
                    <a:pt x="12238" y="85"/>
                    <a:pt x="12227" y="99"/>
                  </a:cubicBezTo>
                  <a:cubicBezTo>
                    <a:pt x="12227" y="119"/>
                    <a:pt x="12211" y="140"/>
                    <a:pt x="12196" y="140"/>
                  </a:cubicBezTo>
                  <a:cubicBezTo>
                    <a:pt x="12195" y="140"/>
                    <a:pt x="12194" y="140"/>
                    <a:pt x="12193" y="139"/>
                  </a:cubicBezTo>
                  <a:lnTo>
                    <a:pt x="12193" y="99"/>
                  </a:lnTo>
                  <a:cubicBezTo>
                    <a:pt x="12208" y="80"/>
                    <a:pt x="12208" y="80"/>
                    <a:pt x="12177" y="77"/>
                  </a:cubicBezTo>
                  <a:lnTo>
                    <a:pt x="12146" y="77"/>
                  </a:lnTo>
                  <a:cubicBezTo>
                    <a:pt x="12146" y="93"/>
                    <a:pt x="12103" y="97"/>
                    <a:pt x="12036" y="97"/>
                  </a:cubicBezTo>
                  <a:cubicBezTo>
                    <a:pt x="12011" y="97"/>
                    <a:pt x="11982" y="96"/>
                    <a:pt x="11951" y="96"/>
                  </a:cubicBezTo>
                  <a:cubicBezTo>
                    <a:pt x="11807" y="96"/>
                    <a:pt x="11760" y="96"/>
                    <a:pt x="11760" y="114"/>
                  </a:cubicBezTo>
                  <a:cubicBezTo>
                    <a:pt x="11759" y="125"/>
                    <a:pt x="11754" y="131"/>
                    <a:pt x="11744" y="131"/>
                  </a:cubicBezTo>
                  <a:cubicBezTo>
                    <a:pt x="11734" y="131"/>
                    <a:pt x="11718" y="125"/>
                    <a:pt x="11694" y="114"/>
                  </a:cubicBezTo>
                  <a:cubicBezTo>
                    <a:pt x="11633" y="75"/>
                    <a:pt x="11611" y="60"/>
                    <a:pt x="11598" y="60"/>
                  </a:cubicBezTo>
                  <a:cubicBezTo>
                    <a:pt x="11591" y="60"/>
                    <a:pt x="11587" y="65"/>
                    <a:pt x="11582" y="74"/>
                  </a:cubicBezTo>
                  <a:cubicBezTo>
                    <a:pt x="11597" y="74"/>
                    <a:pt x="11597" y="92"/>
                    <a:pt x="11597" y="114"/>
                  </a:cubicBezTo>
                  <a:cubicBezTo>
                    <a:pt x="11597" y="135"/>
                    <a:pt x="11593" y="145"/>
                    <a:pt x="11588" y="145"/>
                  </a:cubicBezTo>
                  <a:cubicBezTo>
                    <a:pt x="11582" y="145"/>
                    <a:pt x="11574" y="135"/>
                    <a:pt x="11566" y="114"/>
                  </a:cubicBezTo>
                  <a:cubicBezTo>
                    <a:pt x="11566" y="98"/>
                    <a:pt x="11527" y="91"/>
                    <a:pt x="11480" y="91"/>
                  </a:cubicBezTo>
                  <a:cubicBezTo>
                    <a:pt x="11409" y="91"/>
                    <a:pt x="11318" y="107"/>
                    <a:pt x="11309" y="133"/>
                  </a:cubicBezTo>
                  <a:lnTo>
                    <a:pt x="11309" y="111"/>
                  </a:lnTo>
                  <a:cubicBezTo>
                    <a:pt x="11309" y="89"/>
                    <a:pt x="11290" y="89"/>
                    <a:pt x="11228" y="89"/>
                  </a:cubicBezTo>
                  <a:lnTo>
                    <a:pt x="11177" y="89"/>
                  </a:lnTo>
                  <a:cubicBezTo>
                    <a:pt x="11177" y="106"/>
                    <a:pt x="11161" y="112"/>
                    <a:pt x="11142" y="112"/>
                  </a:cubicBezTo>
                  <a:cubicBezTo>
                    <a:pt x="11115" y="112"/>
                    <a:pt x="11083" y="100"/>
                    <a:pt x="11083" y="89"/>
                  </a:cubicBezTo>
                  <a:cubicBezTo>
                    <a:pt x="11068" y="67"/>
                    <a:pt x="11068" y="67"/>
                    <a:pt x="11033" y="67"/>
                  </a:cubicBezTo>
                  <a:cubicBezTo>
                    <a:pt x="11014" y="84"/>
                    <a:pt x="10988" y="90"/>
                    <a:pt x="10965" y="90"/>
                  </a:cubicBezTo>
                  <a:cubicBezTo>
                    <a:pt x="10933" y="90"/>
                    <a:pt x="10905" y="78"/>
                    <a:pt x="10905" y="67"/>
                  </a:cubicBezTo>
                  <a:lnTo>
                    <a:pt x="10873" y="64"/>
                  </a:lnTo>
                  <a:cubicBezTo>
                    <a:pt x="10857" y="78"/>
                    <a:pt x="10838" y="87"/>
                    <a:pt x="10817" y="87"/>
                  </a:cubicBezTo>
                  <a:cubicBezTo>
                    <a:pt x="10814" y="87"/>
                    <a:pt x="10811" y="87"/>
                    <a:pt x="10808" y="86"/>
                  </a:cubicBezTo>
                  <a:cubicBezTo>
                    <a:pt x="10761" y="86"/>
                    <a:pt x="10745" y="86"/>
                    <a:pt x="10761" y="105"/>
                  </a:cubicBezTo>
                  <a:cubicBezTo>
                    <a:pt x="10761" y="127"/>
                    <a:pt x="10761" y="149"/>
                    <a:pt x="10745" y="149"/>
                  </a:cubicBezTo>
                  <a:lnTo>
                    <a:pt x="10745" y="127"/>
                  </a:lnTo>
                  <a:cubicBezTo>
                    <a:pt x="10745" y="105"/>
                    <a:pt x="10695" y="105"/>
                    <a:pt x="10632" y="105"/>
                  </a:cubicBezTo>
                  <a:cubicBezTo>
                    <a:pt x="10551" y="105"/>
                    <a:pt x="10519" y="105"/>
                    <a:pt x="10504" y="83"/>
                  </a:cubicBezTo>
                  <a:lnTo>
                    <a:pt x="10485" y="105"/>
                  </a:lnTo>
                  <a:cubicBezTo>
                    <a:pt x="10477" y="114"/>
                    <a:pt x="10470" y="119"/>
                    <a:pt x="10464" y="119"/>
                  </a:cubicBezTo>
                  <a:cubicBezTo>
                    <a:pt x="10458" y="119"/>
                    <a:pt x="10453" y="113"/>
                    <a:pt x="10453" y="102"/>
                  </a:cubicBezTo>
                  <a:cubicBezTo>
                    <a:pt x="10446" y="92"/>
                    <a:pt x="10425" y="88"/>
                    <a:pt x="10403" y="88"/>
                  </a:cubicBezTo>
                  <a:cubicBezTo>
                    <a:pt x="10381" y="88"/>
                    <a:pt x="10356" y="92"/>
                    <a:pt x="10341" y="102"/>
                  </a:cubicBezTo>
                  <a:lnTo>
                    <a:pt x="10309" y="102"/>
                  </a:lnTo>
                  <a:cubicBezTo>
                    <a:pt x="10305" y="81"/>
                    <a:pt x="10287" y="70"/>
                    <a:pt x="10269" y="70"/>
                  </a:cubicBezTo>
                  <a:cubicBezTo>
                    <a:pt x="10251" y="70"/>
                    <a:pt x="10234" y="80"/>
                    <a:pt x="10228" y="102"/>
                  </a:cubicBezTo>
                  <a:cubicBezTo>
                    <a:pt x="10228" y="80"/>
                    <a:pt x="10212" y="80"/>
                    <a:pt x="10196" y="80"/>
                  </a:cubicBezTo>
                  <a:cubicBezTo>
                    <a:pt x="10181" y="90"/>
                    <a:pt x="10158" y="95"/>
                    <a:pt x="10139" y="95"/>
                  </a:cubicBezTo>
                  <a:cubicBezTo>
                    <a:pt x="10117" y="95"/>
                    <a:pt x="10099" y="90"/>
                    <a:pt x="10099" y="80"/>
                  </a:cubicBezTo>
                  <a:lnTo>
                    <a:pt x="10084" y="80"/>
                  </a:lnTo>
                  <a:cubicBezTo>
                    <a:pt x="10073" y="91"/>
                    <a:pt x="10057" y="99"/>
                    <a:pt x="10041" y="99"/>
                  </a:cubicBezTo>
                  <a:cubicBezTo>
                    <a:pt x="10038" y="99"/>
                    <a:pt x="10036" y="99"/>
                    <a:pt x="10034" y="99"/>
                  </a:cubicBezTo>
                  <a:cubicBezTo>
                    <a:pt x="10032" y="98"/>
                    <a:pt x="10029" y="98"/>
                    <a:pt x="10027" y="98"/>
                  </a:cubicBezTo>
                  <a:cubicBezTo>
                    <a:pt x="10013" y="98"/>
                    <a:pt x="9997" y="107"/>
                    <a:pt x="9987" y="121"/>
                  </a:cubicBezTo>
                  <a:cubicBezTo>
                    <a:pt x="9980" y="130"/>
                    <a:pt x="9968" y="139"/>
                    <a:pt x="9955" y="139"/>
                  </a:cubicBezTo>
                  <a:cubicBezTo>
                    <a:pt x="9940" y="139"/>
                    <a:pt x="9955" y="121"/>
                    <a:pt x="9971" y="99"/>
                  </a:cubicBezTo>
                  <a:cubicBezTo>
                    <a:pt x="9984" y="89"/>
                    <a:pt x="9983" y="84"/>
                    <a:pt x="9974" y="84"/>
                  </a:cubicBezTo>
                  <a:cubicBezTo>
                    <a:pt x="9962" y="84"/>
                    <a:pt x="9934" y="94"/>
                    <a:pt x="9905" y="118"/>
                  </a:cubicBezTo>
                  <a:cubicBezTo>
                    <a:pt x="9882" y="139"/>
                    <a:pt x="9870" y="150"/>
                    <a:pt x="9868" y="150"/>
                  </a:cubicBezTo>
                  <a:cubicBezTo>
                    <a:pt x="9866" y="150"/>
                    <a:pt x="9874" y="139"/>
                    <a:pt x="9889" y="118"/>
                  </a:cubicBezTo>
                  <a:cubicBezTo>
                    <a:pt x="9900" y="104"/>
                    <a:pt x="9913" y="90"/>
                    <a:pt x="9907" y="90"/>
                  </a:cubicBezTo>
                  <a:cubicBezTo>
                    <a:pt x="9905" y="90"/>
                    <a:pt x="9900" y="92"/>
                    <a:pt x="9889" y="99"/>
                  </a:cubicBezTo>
                  <a:cubicBezTo>
                    <a:pt x="9889" y="99"/>
                    <a:pt x="9858" y="99"/>
                    <a:pt x="9858" y="118"/>
                  </a:cubicBezTo>
                  <a:lnTo>
                    <a:pt x="9808" y="118"/>
                  </a:lnTo>
                  <a:cubicBezTo>
                    <a:pt x="9792" y="105"/>
                    <a:pt x="9767" y="96"/>
                    <a:pt x="9745" y="96"/>
                  </a:cubicBezTo>
                  <a:cubicBezTo>
                    <a:pt x="9737" y="107"/>
                    <a:pt x="9733" y="112"/>
                    <a:pt x="9730" y="112"/>
                  </a:cubicBezTo>
                  <a:cubicBezTo>
                    <a:pt x="9726" y="112"/>
                    <a:pt x="9722" y="107"/>
                    <a:pt x="9714" y="96"/>
                  </a:cubicBezTo>
                  <a:cubicBezTo>
                    <a:pt x="9714" y="88"/>
                    <a:pt x="9711" y="82"/>
                    <a:pt x="9708" y="82"/>
                  </a:cubicBezTo>
                  <a:cubicBezTo>
                    <a:pt x="9703" y="82"/>
                    <a:pt x="9697" y="92"/>
                    <a:pt x="9695" y="118"/>
                  </a:cubicBezTo>
                  <a:cubicBezTo>
                    <a:pt x="9687" y="127"/>
                    <a:pt x="9679" y="132"/>
                    <a:pt x="9672" y="132"/>
                  </a:cubicBezTo>
                  <a:cubicBezTo>
                    <a:pt x="9664" y="132"/>
                    <a:pt x="9656" y="127"/>
                    <a:pt x="9648" y="118"/>
                  </a:cubicBezTo>
                  <a:cubicBezTo>
                    <a:pt x="9648" y="92"/>
                    <a:pt x="9643" y="81"/>
                    <a:pt x="9638" y="81"/>
                  </a:cubicBezTo>
                  <a:cubicBezTo>
                    <a:pt x="9635" y="81"/>
                    <a:pt x="9632" y="86"/>
                    <a:pt x="9632" y="96"/>
                  </a:cubicBezTo>
                  <a:cubicBezTo>
                    <a:pt x="9626" y="108"/>
                    <a:pt x="9614" y="114"/>
                    <a:pt x="9601" y="114"/>
                  </a:cubicBezTo>
                  <a:cubicBezTo>
                    <a:pt x="9601" y="96"/>
                    <a:pt x="9454" y="92"/>
                    <a:pt x="9310" y="92"/>
                  </a:cubicBezTo>
                  <a:cubicBezTo>
                    <a:pt x="9294" y="92"/>
                    <a:pt x="9278" y="114"/>
                    <a:pt x="9278" y="133"/>
                  </a:cubicBezTo>
                  <a:cubicBezTo>
                    <a:pt x="9278" y="152"/>
                    <a:pt x="9278" y="159"/>
                    <a:pt x="9277" y="159"/>
                  </a:cubicBezTo>
                  <a:cubicBezTo>
                    <a:pt x="9275" y="159"/>
                    <a:pt x="9272" y="146"/>
                    <a:pt x="9263" y="133"/>
                  </a:cubicBezTo>
                  <a:cubicBezTo>
                    <a:pt x="9255" y="102"/>
                    <a:pt x="9242" y="86"/>
                    <a:pt x="9234" y="86"/>
                  </a:cubicBezTo>
                  <a:cubicBezTo>
                    <a:pt x="9225" y="86"/>
                    <a:pt x="9220" y="102"/>
                    <a:pt x="9228" y="133"/>
                  </a:cubicBezTo>
                  <a:cubicBezTo>
                    <a:pt x="9236" y="154"/>
                    <a:pt x="9240" y="164"/>
                    <a:pt x="9238" y="164"/>
                  </a:cubicBezTo>
                  <a:cubicBezTo>
                    <a:pt x="9236" y="164"/>
                    <a:pt x="9228" y="154"/>
                    <a:pt x="9212" y="133"/>
                  </a:cubicBezTo>
                  <a:cubicBezTo>
                    <a:pt x="9205" y="122"/>
                    <a:pt x="9201" y="117"/>
                    <a:pt x="9197" y="117"/>
                  </a:cubicBezTo>
                  <a:cubicBezTo>
                    <a:pt x="9193" y="117"/>
                    <a:pt x="9189" y="122"/>
                    <a:pt x="9181" y="133"/>
                  </a:cubicBezTo>
                  <a:cubicBezTo>
                    <a:pt x="9181" y="144"/>
                    <a:pt x="9177" y="150"/>
                    <a:pt x="9173" y="150"/>
                  </a:cubicBezTo>
                  <a:cubicBezTo>
                    <a:pt x="9169" y="150"/>
                    <a:pt x="9165" y="144"/>
                    <a:pt x="9165" y="133"/>
                  </a:cubicBezTo>
                  <a:cubicBezTo>
                    <a:pt x="9154" y="118"/>
                    <a:pt x="9143" y="104"/>
                    <a:pt x="9138" y="104"/>
                  </a:cubicBezTo>
                  <a:cubicBezTo>
                    <a:pt x="9135" y="104"/>
                    <a:pt x="9134" y="106"/>
                    <a:pt x="9134" y="111"/>
                  </a:cubicBezTo>
                  <a:cubicBezTo>
                    <a:pt x="9118" y="111"/>
                    <a:pt x="9109" y="102"/>
                    <a:pt x="9100" y="89"/>
                  </a:cubicBezTo>
                  <a:cubicBezTo>
                    <a:pt x="9095" y="84"/>
                    <a:pt x="9091" y="82"/>
                    <a:pt x="9086" y="82"/>
                  </a:cubicBezTo>
                  <a:cubicBezTo>
                    <a:pt x="9075" y="82"/>
                    <a:pt x="9064" y="96"/>
                    <a:pt x="9053" y="111"/>
                  </a:cubicBezTo>
                  <a:cubicBezTo>
                    <a:pt x="9028" y="132"/>
                    <a:pt x="9011" y="142"/>
                    <a:pt x="9003" y="142"/>
                  </a:cubicBezTo>
                  <a:cubicBezTo>
                    <a:pt x="8995" y="142"/>
                    <a:pt x="8995" y="132"/>
                    <a:pt x="9003" y="111"/>
                  </a:cubicBezTo>
                  <a:cubicBezTo>
                    <a:pt x="9010" y="95"/>
                    <a:pt x="9002" y="89"/>
                    <a:pt x="8989" y="89"/>
                  </a:cubicBezTo>
                  <a:cubicBezTo>
                    <a:pt x="8968" y="89"/>
                    <a:pt x="8934" y="105"/>
                    <a:pt x="8924" y="130"/>
                  </a:cubicBezTo>
                  <a:cubicBezTo>
                    <a:pt x="8913" y="156"/>
                    <a:pt x="8910" y="166"/>
                    <a:pt x="8909" y="166"/>
                  </a:cubicBezTo>
                  <a:cubicBezTo>
                    <a:pt x="8908" y="166"/>
                    <a:pt x="8908" y="161"/>
                    <a:pt x="8908" y="152"/>
                  </a:cubicBezTo>
                  <a:cubicBezTo>
                    <a:pt x="8908" y="130"/>
                    <a:pt x="8890" y="130"/>
                    <a:pt x="8890" y="130"/>
                  </a:cubicBezTo>
                  <a:cubicBezTo>
                    <a:pt x="8874" y="130"/>
                    <a:pt x="8858" y="130"/>
                    <a:pt x="8858" y="108"/>
                  </a:cubicBezTo>
                  <a:cubicBezTo>
                    <a:pt x="8843" y="111"/>
                    <a:pt x="8824" y="118"/>
                    <a:pt x="8811" y="130"/>
                  </a:cubicBezTo>
                  <a:cubicBezTo>
                    <a:pt x="8798" y="145"/>
                    <a:pt x="8784" y="152"/>
                    <a:pt x="8770" y="152"/>
                  </a:cubicBezTo>
                  <a:cubicBezTo>
                    <a:pt x="8746" y="152"/>
                    <a:pt x="8724" y="134"/>
                    <a:pt x="8714" y="108"/>
                  </a:cubicBezTo>
                  <a:lnTo>
                    <a:pt x="8683" y="130"/>
                  </a:lnTo>
                  <a:cubicBezTo>
                    <a:pt x="8671" y="155"/>
                    <a:pt x="8661" y="172"/>
                    <a:pt x="8655" y="172"/>
                  </a:cubicBezTo>
                  <a:cubicBezTo>
                    <a:pt x="8651" y="172"/>
                    <a:pt x="8648" y="165"/>
                    <a:pt x="8648" y="149"/>
                  </a:cubicBezTo>
                  <a:lnTo>
                    <a:pt x="8648" y="127"/>
                  </a:lnTo>
                  <a:cubicBezTo>
                    <a:pt x="8642" y="144"/>
                    <a:pt x="8629" y="151"/>
                    <a:pt x="8615" y="151"/>
                  </a:cubicBezTo>
                  <a:cubicBezTo>
                    <a:pt x="8594" y="151"/>
                    <a:pt x="8570" y="133"/>
                    <a:pt x="8570" y="108"/>
                  </a:cubicBezTo>
                  <a:cubicBezTo>
                    <a:pt x="8570" y="86"/>
                    <a:pt x="8570" y="86"/>
                    <a:pt x="8554" y="86"/>
                  </a:cubicBezTo>
                  <a:lnTo>
                    <a:pt x="8554" y="105"/>
                  </a:lnTo>
                  <a:cubicBezTo>
                    <a:pt x="8554" y="127"/>
                    <a:pt x="8551" y="149"/>
                    <a:pt x="8536" y="149"/>
                  </a:cubicBezTo>
                  <a:cubicBezTo>
                    <a:pt x="8520" y="149"/>
                    <a:pt x="8504" y="149"/>
                    <a:pt x="8504" y="127"/>
                  </a:cubicBezTo>
                  <a:cubicBezTo>
                    <a:pt x="8493" y="111"/>
                    <a:pt x="8482" y="97"/>
                    <a:pt x="8476" y="97"/>
                  </a:cubicBezTo>
                  <a:cubicBezTo>
                    <a:pt x="8474" y="97"/>
                    <a:pt x="8473" y="100"/>
                    <a:pt x="8473" y="105"/>
                  </a:cubicBezTo>
                  <a:cubicBezTo>
                    <a:pt x="8460" y="105"/>
                    <a:pt x="8448" y="96"/>
                    <a:pt x="8442" y="83"/>
                  </a:cubicBezTo>
                  <a:lnTo>
                    <a:pt x="8376" y="83"/>
                  </a:lnTo>
                  <a:cubicBezTo>
                    <a:pt x="8368" y="94"/>
                    <a:pt x="8356" y="99"/>
                    <a:pt x="8346" y="99"/>
                  </a:cubicBezTo>
                  <a:cubicBezTo>
                    <a:pt x="8337" y="99"/>
                    <a:pt x="8329" y="94"/>
                    <a:pt x="8329" y="83"/>
                  </a:cubicBezTo>
                  <a:cubicBezTo>
                    <a:pt x="8310" y="83"/>
                    <a:pt x="8291" y="89"/>
                    <a:pt x="8279" y="105"/>
                  </a:cubicBezTo>
                  <a:cubicBezTo>
                    <a:pt x="8247" y="105"/>
                    <a:pt x="8232" y="102"/>
                    <a:pt x="8232" y="83"/>
                  </a:cubicBezTo>
                  <a:cubicBezTo>
                    <a:pt x="8232" y="72"/>
                    <a:pt x="8232" y="67"/>
                    <a:pt x="8230" y="67"/>
                  </a:cubicBezTo>
                  <a:cubicBezTo>
                    <a:pt x="8228" y="67"/>
                    <a:pt x="8224" y="72"/>
                    <a:pt x="8216" y="83"/>
                  </a:cubicBezTo>
                  <a:cubicBezTo>
                    <a:pt x="8216" y="102"/>
                    <a:pt x="8197" y="102"/>
                    <a:pt x="8181" y="102"/>
                  </a:cubicBezTo>
                  <a:lnTo>
                    <a:pt x="8150" y="102"/>
                  </a:lnTo>
                  <a:cubicBezTo>
                    <a:pt x="8150" y="124"/>
                    <a:pt x="8150" y="124"/>
                    <a:pt x="8134" y="124"/>
                  </a:cubicBezTo>
                  <a:cubicBezTo>
                    <a:pt x="8119" y="124"/>
                    <a:pt x="8069" y="102"/>
                    <a:pt x="8053" y="102"/>
                  </a:cubicBezTo>
                  <a:cubicBezTo>
                    <a:pt x="8006" y="102"/>
                    <a:pt x="8006" y="102"/>
                    <a:pt x="8022" y="121"/>
                  </a:cubicBezTo>
                  <a:cubicBezTo>
                    <a:pt x="8032" y="123"/>
                    <a:pt x="8035" y="131"/>
                    <a:pt x="8028" y="131"/>
                  </a:cubicBezTo>
                  <a:cubicBezTo>
                    <a:pt x="8024" y="131"/>
                    <a:pt x="8017" y="128"/>
                    <a:pt x="8006" y="121"/>
                  </a:cubicBezTo>
                  <a:cubicBezTo>
                    <a:pt x="7968" y="111"/>
                    <a:pt x="7931" y="105"/>
                    <a:pt x="7893" y="99"/>
                  </a:cubicBezTo>
                  <a:cubicBezTo>
                    <a:pt x="7827" y="99"/>
                    <a:pt x="7827" y="99"/>
                    <a:pt x="7827" y="121"/>
                  </a:cubicBezTo>
                  <a:cubicBezTo>
                    <a:pt x="7835" y="141"/>
                    <a:pt x="7835" y="151"/>
                    <a:pt x="7831" y="151"/>
                  </a:cubicBezTo>
                  <a:cubicBezTo>
                    <a:pt x="7827" y="151"/>
                    <a:pt x="7819" y="141"/>
                    <a:pt x="7812" y="121"/>
                  </a:cubicBezTo>
                  <a:cubicBezTo>
                    <a:pt x="7793" y="96"/>
                    <a:pt x="7780" y="85"/>
                    <a:pt x="7772" y="85"/>
                  </a:cubicBezTo>
                  <a:cubicBezTo>
                    <a:pt x="7767" y="85"/>
                    <a:pt x="7765" y="90"/>
                    <a:pt x="7765" y="99"/>
                  </a:cubicBezTo>
                  <a:cubicBezTo>
                    <a:pt x="7749" y="121"/>
                    <a:pt x="7749" y="121"/>
                    <a:pt x="7730" y="121"/>
                  </a:cubicBezTo>
                  <a:cubicBezTo>
                    <a:pt x="7730" y="110"/>
                    <a:pt x="7726" y="104"/>
                    <a:pt x="7718" y="104"/>
                  </a:cubicBezTo>
                  <a:cubicBezTo>
                    <a:pt x="7711" y="104"/>
                    <a:pt x="7699" y="110"/>
                    <a:pt x="7683" y="121"/>
                  </a:cubicBezTo>
                  <a:cubicBezTo>
                    <a:pt x="7668" y="121"/>
                    <a:pt x="7668" y="121"/>
                    <a:pt x="7668" y="99"/>
                  </a:cubicBezTo>
                  <a:lnTo>
                    <a:pt x="7636" y="99"/>
                  </a:lnTo>
                  <a:cubicBezTo>
                    <a:pt x="7622" y="115"/>
                    <a:pt x="7598" y="122"/>
                    <a:pt x="7572" y="122"/>
                  </a:cubicBezTo>
                  <a:cubicBezTo>
                    <a:pt x="7536" y="122"/>
                    <a:pt x="7498" y="109"/>
                    <a:pt x="7489" y="96"/>
                  </a:cubicBezTo>
                  <a:cubicBezTo>
                    <a:pt x="7476" y="99"/>
                    <a:pt x="7464" y="105"/>
                    <a:pt x="7458" y="118"/>
                  </a:cubicBezTo>
                  <a:cubicBezTo>
                    <a:pt x="7450" y="138"/>
                    <a:pt x="7442" y="148"/>
                    <a:pt x="7436" y="148"/>
                  </a:cubicBezTo>
                  <a:cubicBezTo>
                    <a:pt x="7430" y="148"/>
                    <a:pt x="7426" y="138"/>
                    <a:pt x="7426" y="118"/>
                  </a:cubicBezTo>
                  <a:cubicBezTo>
                    <a:pt x="7426" y="96"/>
                    <a:pt x="7426" y="85"/>
                    <a:pt x="7424" y="85"/>
                  </a:cubicBezTo>
                  <a:cubicBezTo>
                    <a:pt x="7422" y="85"/>
                    <a:pt x="7418" y="96"/>
                    <a:pt x="7411" y="118"/>
                  </a:cubicBezTo>
                  <a:cubicBezTo>
                    <a:pt x="7403" y="125"/>
                    <a:pt x="7386" y="130"/>
                    <a:pt x="7369" y="130"/>
                  </a:cubicBezTo>
                  <a:cubicBezTo>
                    <a:pt x="7344" y="130"/>
                    <a:pt x="7320" y="120"/>
                    <a:pt x="7329" y="96"/>
                  </a:cubicBezTo>
                  <a:lnTo>
                    <a:pt x="7329" y="55"/>
                  </a:lnTo>
                  <a:cubicBezTo>
                    <a:pt x="7323" y="64"/>
                    <a:pt x="7310" y="74"/>
                    <a:pt x="7298" y="74"/>
                  </a:cubicBezTo>
                  <a:cubicBezTo>
                    <a:pt x="7298" y="96"/>
                    <a:pt x="7282" y="96"/>
                    <a:pt x="7232" y="96"/>
                  </a:cubicBezTo>
                  <a:cubicBezTo>
                    <a:pt x="7230" y="95"/>
                    <a:pt x="7228" y="95"/>
                    <a:pt x="7225" y="95"/>
                  </a:cubicBezTo>
                  <a:cubicBezTo>
                    <a:pt x="7192" y="95"/>
                    <a:pt x="7133" y="114"/>
                    <a:pt x="7103" y="114"/>
                  </a:cubicBezTo>
                  <a:cubicBezTo>
                    <a:pt x="7072" y="114"/>
                    <a:pt x="7022" y="114"/>
                    <a:pt x="7006" y="92"/>
                  </a:cubicBezTo>
                  <a:cubicBezTo>
                    <a:pt x="6984" y="92"/>
                    <a:pt x="6959" y="99"/>
                    <a:pt x="6944" y="111"/>
                  </a:cubicBezTo>
                  <a:cubicBezTo>
                    <a:pt x="6934" y="122"/>
                    <a:pt x="6922" y="128"/>
                    <a:pt x="6911" y="128"/>
                  </a:cubicBezTo>
                  <a:cubicBezTo>
                    <a:pt x="6901" y="128"/>
                    <a:pt x="6893" y="122"/>
                    <a:pt x="6893" y="111"/>
                  </a:cubicBezTo>
                  <a:lnTo>
                    <a:pt x="6878" y="111"/>
                  </a:lnTo>
                  <a:cubicBezTo>
                    <a:pt x="6862" y="124"/>
                    <a:pt x="6846" y="130"/>
                    <a:pt x="6831" y="133"/>
                  </a:cubicBezTo>
                  <a:cubicBezTo>
                    <a:pt x="6831" y="118"/>
                    <a:pt x="6823" y="102"/>
                    <a:pt x="6812" y="102"/>
                  </a:cubicBezTo>
                  <a:cubicBezTo>
                    <a:pt x="6807" y="102"/>
                    <a:pt x="6802" y="105"/>
                    <a:pt x="6796" y="111"/>
                  </a:cubicBezTo>
                  <a:cubicBezTo>
                    <a:pt x="6796" y="128"/>
                    <a:pt x="6787" y="130"/>
                    <a:pt x="6768" y="130"/>
                  </a:cubicBezTo>
                  <a:cubicBezTo>
                    <a:pt x="6762" y="130"/>
                    <a:pt x="6756" y="130"/>
                    <a:pt x="6749" y="130"/>
                  </a:cubicBezTo>
                  <a:cubicBezTo>
                    <a:pt x="6732" y="120"/>
                    <a:pt x="6559" y="113"/>
                    <a:pt x="6409" y="113"/>
                  </a:cubicBezTo>
                  <a:cubicBezTo>
                    <a:pt x="6290" y="113"/>
                    <a:pt x="6185" y="117"/>
                    <a:pt x="6185" y="127"/>
                  </a:cubicBezTo>
                  <a:lnTo>
                    <a:pt x="6138" y="127"/>
                  </a:lnTo>
                  <a:lnTo>
                    <a:pt x="6088" y="124"/>
                  </a:lnTo>
                  <a:cubicBezTo>
                    <a:pt x="6088" y="106"/>
                    <a:pt x="6073" y="100"/>
                    <a:pt x="6052" y="100"/>
                  </a:cubicBezTo>
                  <a:cubicBezTo>
                    <a:pt x="6024" y="100"/>
                    <a:pt x="5986" y="111"/>
                    <a:pt x="5960" y="124"/>
                  </a:cubicBezTo>
                  <a:cubicBezTo>
                    <a:pt x="5949" y="137"/>
                    <a:pt x="5937" y="143"/>
                    <a:pt x="5922" y="143"/>
                  </a:cubicBezTo>
                  <a:cubicBezTo>
                    <a:pt x="5919" y="143"/>
                    <a:pt x="5916" y="143"/>
                    <a:pt x="5913" y="143"/>
                  </a:cubicBezTo>
                  <a:cubicBezTo>
                    <a:pt x="5913" y="119"/>
                    <a:pt x="5896" y="109"/>
                    <a:pt x="5876" y="109"/>
                  </a:cubicBezTo>
                  <a:cubicBezTo>
                    <a:pt x="5861" y="109"/>
                    <a:pt x="5844" y="114"/>
                    <a:pt x="5831" y="124"/>
                  </a:cubicBezTo>
                  <a:cubicBezTo>
                    <a:pt x="5823" y="144"/>
                    <a:pt x="5816" y="154"/>
                    <a:pt x="5810" y="154"/>
                  </a:cubicBezTo>
                  <a:cubicBezTo>
                    <a:pt x="5804" y="154"/>
                    <a:pt x="5800" y="143"/>
                    <a:pt x="5800" y="121"/>
                  </a:cubicBezTo>
                  <a:cubicBezTo>
                    <a:pt x="5800" y="102"/>
                    <a:pt x="5793" y="92"/>
                    <a:pt x="5782" y="92"/>
                  </a:cubicBezTo>
                  <a:cubicBezTo>
                    <a:pt x="5770" y="92"/>
                    <a:pt x="5751" y="108"/>
                    <a:pt x="5734" y="143"/>
                  </a:cubicBezTo>
                  <a:cubicBezTo>
                    <a:pt x="5726" y="154"/>
                    <a:pt x="5722" y="159"/>
                    <a:pt x="5718" y="159"/>
                  </a:cubicBezTo>
                  <a:cubicBezTo>
                    <a:pt x="5714" y="159"/>
                    <a:pt x="5710" y="154"/>
                    <a:pt x="5703" y="143"/>
                  </a:cubicBezTo>
                  <a:cubicBezTo>
                    <a:pt x="5693" y="117"/>
                    <a:pt x="5684" y="106"/>
                    <a:pt x="5678" y="106"/>
                  </a:cubicBezTo>
                  <a:cubicBezTo>
                    <a:pt x="5673" y="106"/>
                    <a:pt x="5669" y="112"/>
                    <a:pt x="5668" y="121"/>
                  </a:cubicBezTo>
                  <a:cubicBezTo>
                    <a:pt x="5660" y="141"/>
                    <a:pt x="5652" y="151"/>
                    <a:pt x="5645" y="151"/>
                  </a:cubicBezTo>
                  <a:cubicBezTo>
                    <a:pt x="5637" y="151"/>
                    <a:pt x="5629" y="141"/>
                    <a:pt x="5621" y="121"/>
                  </a:cubicBezTo>
                  <a:cubicBezTo>
                    <a:pt x="5605" y="99"/>
                    <a:pt x="5598" y="88"/>
                    <a:pt x="5592" y="88"/>
                  </a:cubicBezTo>
                  <a:cubicBezTo>
                    <a:pt x="5586" y="88"/>
                    <a:pt x="5582" y="99"/>
                    <a:pt x="5574" y="121"/>
                  </a:cubicBezTo>
                  <a:cubicBezTo>
                    <a:pt x="5565" y="141"/>
                    <a:pt x="5546" y="151"/>
                    <a:pt x="5527" y="151"/>
                  </a:cubicBezTo>
                  <a:cubicBezTo>
                    <a:pt x="5507" y="151"/>
                    <a:pt x="5487" y="140"/>
                    <a:pt x="5477" y="118"/>
                  </a:cubicBezTo>
                  <a:cubicBezTo>
                    <a:pt x="5467" y="118"/>
                    <a:pt x="5456" y="109"/>
                    <a:pt x="5450" y="109"/>
                  </a:cubicBezTo>
                  <a:cubicBezTo>
                    <a:pt x="5447" y="109"/>
                    <a:pt x="5446" y="111"/>
                    <a:pt x="5446" y="118"/>
                  </a:cubicBezTo>
                  <a:lnTo>
                    <a:pt x="5427" y="99"/>
                  </a:lnTo>
                  <a:lnTo>
                    <a:pt x="5395" y="99"/>
                  </a:lnTo>
                  <a:lnTo>
                    <a:pt x="5395" y="118"/>
                  </a:lnTo>
                  <a:cubicBezTo>
                    <a:pt x="5320" y="105"/>
                    <a:pt x="5245" y="99"/>
                    <a:pt x="5170" y="96"/>
                  </a:cubicBezTo>
                  <a:cubicBezTo>
                    <a:pt x="5122" y="95"/>
                    <a:pt x="5084" y="94"/>
                    <a:pt x="5055" y="94"/>
                  </a:cubicBezTo>
                  <a:cubicBezTo>
                    <a:pt x="4979" y="94"/>
                    <a:pt x="4965" y="98"/>
                    <a:pt x="4979" y="114"/>
                  </a:cubicBezTo>
                  <a:cubicBezTo>
                    <a:pt x="4987" y="135"/>
                    <a:pt x="4982" y="145"/>
                    <a:pt x="4973" y="145"/>
                  </a:cubicBezTo>
                  <a:cubicBezTo>
                    <a:pt x="4965" y="145"/>
                    <a:pt x="4952" y="135"/>
                    <a:pt x="4944" y="114"/>
                  </a:cubicBezTo>
                  <a:cubicBezTo>
                    <a:pt x="4929" y="114"/>
                    <a:pt x="4897" y="92"/>
                    <a:pt x="4866" y="92"/>
                  </a:cubicBezTo>
                  <a:cubicBezTo>
                    <a:pt x="4831" y="92"/>
                    <a:pt x="4800" y="92"/>
                    <a:pt x="4800" y="70"/>
                  </a:cubicBezTo>
                  <a:lnTo>
                    <a:pt x="4784" y="70"/>
                  </a:lnTo>
                  <a:cubicBezTo>
                    <a:pt x="4766" y="94"/>
                    <a:pt x="4726" y="104"/>
                    <a:pt x="4686" y="104"/>
                  </a:cubicBezTo>
                  <a:cubicBezTo>
                    <a:pt x="4657" y="104"/>
                    <a:pt x="4627" y="99"/>
                    <a:pt x="4606" y="89"/>
                  </a:cubicBezTo>
                  <a:cubicBezTo>
                    <a:pt x="4601" y="89"/>
                    <a:pt x="4597" y="89"/>
                    <a:pt x="4592" y="89"/>
                  </a:cubicBezTo>
                  <a:cubicBezTo>
                    <a:pt x="4569" y="89"/>
                    <a:pt x="4546" y="95"/>
                    <a:pt x="4527" y="111"/>
                  </a:cubicBezTo>
                  <a:cubicBezTo>
                    <a:pt x="4511" y="120"/>
                    <a:pt x="4502" y="125"/>
                    <a:pt x="4496" y="125"/>
                  </a:cubicBezTo>
                  <a:cubicBezTo>
                    <a:pt x="4489" y="125"/>
                    <a:pt x="4485" y="119"/>
                    <a:pt x="4477" y="108"/>
                  </a:cubicBezTo>
                  <a:cubicBezTo>
                    <a:pt x="4477" y="97"/>
                    <a:pt x="4444" y="85"/>
                    <a:pt x="4417" y="85"/>
                  </a:cubicBezTo>
                  <a:cubicBezTo>
                    <a:pt x="4397" y="85"/>
                    <a:pt x="4380" y="91"/>
                    <a:pt x="4380" y="108"/>
                  </a:cubicBezTo>
                  <a:lnTo>
                    <a:pt x="4364" y="86"/>
                  </a:lnTo>
                  <a:cubicBezTo>
                    <a:pt x="4360" y="81"/>
                    <a:pt x="4355" y="78"/>
                    <a:pt x="4351" y="78"/>
                  </a:cubicBezTo>
                  <a:cubicBezTo>
                    <a:pt x="4341" y="78"/>
                    <a:pt x="4333" y="92"/>
                    <a:pt x="4333" y="108"/>
                  </a:cubicBezTo>
                  <a:cubicBezTo>
                    <a:pt x="4333" y="126"/>
                    <a:pt x="4330" y="136"/>
                    <a:pt x="4325" y="136"/>
                  </a:cubicBezTo>
                  <a:cubicBezTo>
                    <a:pt x="4319" y="136"/>
                    <a:pt x="4310" y="121"/>
                    <a:pt x="4302" y="86"/>
                  </a:cubicBezTo>
                  <a:cubicBezTo>
                    <a:pt x="4302" y="63"/>
                    <a:pt x="4297" y="53"/>
                    <a:pt x="4292" y="53"/>
                  </a:cubicBezTo>
                  <a:cubicBezTo>
                    <a:pt x="4289" y="53"/>
                    <a:pt x="4286" y="58"/>
                    <a:pt x="4286" y="67"/>
                  </a:cubicBezTo>
                  <a:cubicBezTo>
                    <a:pt x="4273" y="81"/>
                    <a:pt x="4261" y="95"/>
                    <a:pt x="4250" y="95"/>
                  </a:cubicBezTo>
                  <a:cubicBezTo>
                    <a:pt x="4245" y="95"/>
                    <a:pt x="4241" y="93"/>
                    <a:pt x="4236" y="86"/>
                  </a:cubicBezTo>
                  <a:cubicBezTo>
                    <a:pt x="4220" y="86"/>
                    <a:pt x="4205" y="86"/>
                    <a:pt x="4205" y="127"/>
                  </a:cubicBezTo>
                  <a:cubicBezTo>
                    <a:pt x="4205" y="149"/>
                    <a:pt x="4189" y="149"/>
                    <a:pt x="4170" y="149"/>
                  </a:cubicBezTo>
                  <a:cubicBezTo>
                    <a:pt x="4170" y="127"/>
                    <a:pt x="4170" y="127"/>
                    <a:pt x="4189" y="108"/>
                  </a:cubicBezTo>
                  <a:lnTo>
                    <a:pt x="4155" y="105"/>
                  </a:lnTo>
                  <a:cubicBezTo>
                    <a:pt x="4139" y="105"/>
                    <a:pt x="4107" y="86"/>
                    <a:pt x="4107" y="64"/>
                  </a:cubicBezTo>
                  <a:cubicBezTo>
                    <a:pt x="4101" y="55"/>
                    <a:pt x="4095" y="50"/>
                    <a:pt x="4090" y="50"/>
                  </a:cubicBezTo>
                  <a:close/>
                  <a:moveTo>
                    <a:pt x="272" y="528"/>
                  </a:moveTo>
                  <a:cubicBezTo>
                    <a:pt x="262" y="541"/>
                    <a:pt x="256" y="556"/>
                    <a:pt x="256" y="572"/>
                  </a:cubicBezTo>
                  <a:lnTo>
                    <a:pt x="272" y="572"/>
                  </a:lnTo>
                  <a:cubicBezTo>
                    <a:pt x="287" y="572"/>
                    <a:pt x="287" y="550"/>
                    <a:pt x="287" y="528"/>
                  </a:cubicBezTo>
                  <a:close/>
                  <a:moveTo>
                    <a:pt x="3832" y="688"/>
                  </a:moveTo>
                  <a:cubicBezTo>
                    <a:pt x="3822" y="700"/>
                    <a:pt x="3816" y="716"/>
                    <a:pt x="3816" y="732"/>
                  </a:cubicBezTo>
                  <a:cubicBezTo>
                    <a:pt x="3816" y="739"/>
                    <a:pt x="3819" y="744"/>
                    <a:pt x="3823" y="744"/>
                  </a:cubicBezTo>
                  <a:cubicBezTo>
                    <a:pt x="3829" y="744"/>
                    <a:pt x="3838" y="734"/>
                    <a:pt x="3847" y="710"/>
                  </a:cubicBezTo>
                  <a:cubicBezTo>
                    <a:pt x="3847" y="688"/>
                    <a:pt x="3847" y="688"/>
                    <a:pt x="3832" y="6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2625;p52"/>
            <p:cNvSpPr/>
            <p:nvPr/>
          </p:nvSpPr>
          <p:spPr>
            <a:xfrm>
              <a:off x="5365700" y="2871725"/>
              <a:ext cx="444150" cy="60925"/>
            </a:xfrm>
            <a:custGeom>
              <a:avLst/>
              <a:gdLst/>
              <a:ahLst/>
              <a:cxnLst/>
              <a:rect l="l" t="t" r="r" b="b"/>
              <a:pathLst>
                <a:path w="17766" h="2437" extrusionOk="0">
                  <a:moveTo>
                    <a:pt x="8183" y="1"/>
                  </a:moveTo>
                  <a:cubicBezTo>
                    <a:pt x="8167" y="1"/>
                    <a:pt x="8144" y="11"/>
                    <a:pt x="8120" y="34"/>
                  </a:cubicBezTo>
                  <a:cubicBezTo>
                    <a:pt x="8117" y="56"/>
                    <a:pt x="8117" y="56"/>
                    <a:pt x="8158" y="56"/>
                  </a:cubicBezTo>
                  <a:cubicBezTo>
                    <a:pt x="8158" y="56"/>
                    <a:pt x="8199" y="37"/>
                    <a:pt x="8202" y="15"/>
                  </a:cubicBezTo>
                  <a:cubicBezTo>
                    <a:pt x="8202" y="6"/>
                    <a:pt x="8194" y="1"/>
                    <a:pt x="8183" y="1"/>
                  </a:cubicBezTo>
                  <a:close/>
                  <a:moveTo>
                    <a:pt x="17089" y="332"/>
                  </a:moveTo>
                  <a:cubicBezTo>
                    <a:pt x="17048" y="332"/>
                    <a:pt x="17048" y="354"/>
                    <a:pt x="17048" y="373"/>
                  </a:cubicBezTo>
                  <a:lnTo>
                    <a:pt x="17089" y="376"/>
                  </a:lnTo>
                  <a:cubicBezTo>
                    <a:pt x="17089" y="376"/>
                    <a:pt x="17130" y="354"/>
                    <a:pt x="17130" y="335"/>
                  </a:cubicBezTo>
                  <a:lnTo>
                    <a:pt x="17089" y="332"/>
                  </a:lnTo>
                  <a:close/>
                  <a:moveTo>
                    <a:pt x="2115" y="344"/>
                  </a:moveTo>
                  <a:cubicBezTo>
                    <a:pt x="2117" y="344"/>
                    <a:pt x="2119" y="344"/>
                    <a:pt x="2122" y="344"/>
                  </a:cubicBezTo>
                  <a:lnTo>
                    <a:pt x="2160" y="366"/>
                  </a:lnTo>
                  <a:lnTo>
                    <a:pt x="2119" y="385"/>
                  </a:lnTo>
                  <a:lnTo>
                    <a:pt x="2078" y="385"/>
                  </a:lnTo>
                  <a:cubicBezTo>
                    <a:pt x="2081" y="365"/>
                    <a:pt x="2081" y="344"/>
                    <a:pt x="2115" y="344"/>
                  </a:cubicBezTo>
                  <a:close/>
                  <a:moveTo>
                    <a:pt x="3335" y="329"/>
                  </a:moveTo>
                  <a:cubicBezTo>
                    <a:pt x="3376" y="329"/>
                    <a:pt x="3335" y="369"/>
                    <a:pt x="3335" y="391"/>
                  </a:cubicBezTo>
                  <a:cubicBezTo>
                    <a:pt x="3294" y="391"/>
                    <a:pt x="3294" y="391"/>
                    <a:pt x="3294" y="369"/>
                  </a:cubicBezTo>
                  <a:cubicBezTo>
                    <a:pt x="3294" y="347"/>
                    <a:pt x="3335" y="329"/>
                    <a:pt x="3335" y="329"/>
                  </a:cubicBezTo>
                  <a:close/>
                  <a:moveTo>
                    <a:pt x="4299" y="350"/>
                  </a:moveTo>
                  <a:cubicBezTo>
                    <a:pt x="4301" y="350"/>
                    <a:pt x="4304" y="350"/>
                    <a:pt x="4306" y="351"/>
                  </a:cubicBezTo>
                  <a:lnTo>
                    <a:pt x="4347" y="369"/>
                  </a:lnTo>
                  <a:lnTo>
                    <a:pt x="4303" y="391"/>
                  </a:lnTo>
                  <a:lnTo>
                    <a:pt x="4266" y="391"/>
                  </a:lnTo>
                  <a:cubicBezTo>
                    <a:pt x="4266" y="371"/>
                    <a:pt x="4266" y="350"/>
                    <a:pt x="4299" y="350"/>
                  </a:cubicBezTo>
                  <a:close/>
                  <a:moveTo>
                    <a:pt x="10076" y="422"/>
                  </a:moveTo>
                  <a:cubicBezTo>
                    <a:pt x="10083" y="422"/>
                    <a:pt x="10088" y="425"/>
                    <a:pt x="10088" y="432"/>
                  </a:cubicBezTo>
                  <a:cubicBezTo>
                    <a:pt x="10129" y="432"/>
                    <a:pt x="10047" y="451"/>
                    <a:pt x="10007" y="451"/>
                  </a:cubicBezTo>
                  <a:lnTo>
                    <a:pt x="10007" y="429"/>
                  </a:lnTo>
                  <a:cubicBezTo>
                    <a:pt x="10010" y="429"/>
                    <a:pt x="10012" y="429"/>
                    <a:pt x="10015" y="429"/>
                  </a:cubicBezTo>
                  <a:cubicBezTo>
                    <a:pt x="10039" y="429"/>
                    <a:pt x="10062" y="422"/>
                    <a:pt x="10076" y="422"/>
                  </a:cubicBezTo>
                  <a:close/>
                  <a:moveTo>
                    <a:pt x="7875" y="438"/>
                  </a:moveTo>
                  <a:cubicBezTo>
                    <a:pt x="7890" y="438"/>
                    <a:pt x="7918" y="448"/>
                    <a:pt x="7945" y="448"/>
                  </a:cubicBezTo>
                  <a:cubicBezTo>
                    <a:pt x="7982" y="470"/>
                    <a:pt x="7982" y="470"/>
                    <a:pt x="7904" y="470"/>
                  </a:cubicBezTo>
                  <a:cubicBezTo>
                    <a:pt x="7863" y="467"/>
                    <a:pt x="7863" y="448"/>
                    <a:pt x="7863" y="448"/>
                  </a:cubicBezTo>
                  <a:cubicBezTo>
                    <a:pt x="7863" y="440"/>
                    <a:pt x="7868" y="438"/>
                    <a:pt x="7875" y="438"/>
                  </a:cubicBezTo>
                  <a:close/>
                  <a:moveTo>
                    <a:pt x="8631" y="441"/>
                  </a:moveTo>
                  <a:cubicBezTo>
                    <a:pt x="8659" y="445"/>
                    <a:pt x="8687" y="451"/>
                    <a:pt x="8712" y="467"/>
                  </a:cubicBezTo>
                  <a:cubicBezTo>
                    <a:pt x="8712" y="485"/>
                    <a:pt x="8672" y="485"/>
                    <a:pt x="8672" y="485"/>
                  </a:cubicBezTo>
                  <a:cubicBezTo>
                    <a:pt x="8631" y="485"/>
                    <a:pt x="8590" y="482"/>
                    <a:pt x="8590" y="463"/>
                  </a:cubicBezTo>
                  <a:cubicBezTo>
                    <a:pt x="8590" y="463"/>
                    <a:pt x="8590" y="441"/>
                    <a:pt x="8631" y="441"/>
                  </a:cubicBezTo>
                  <a:close/>
                  <a:moveTo>
                    <a:pt x="6932" y="448"/>
                  </a:moveTo>
                  <a:lnTo>
                    <a:pt x="6973" y="470"/>
                  </a:lnTo>
                  <a:lnTo>
                    <a:pt x="6932" y="488"/>
                  </a:lnTo>
                  <a:lnTo>
                    <a:pt x="6892" y="488"/>
                  </a:lnTo>
                  <a:cubicBezTo>
                    <a:pt x="6892" y="467"/>
                    <a:pt x="6892" y="448"/>
                    <a:pt x="6932" y="448"/>
                  </a:cubicBezTo>
                  <a:close/>
                  <a:moveTo>
                    <a:pt x="7215" y="454"/>
                  </a:moveTo>
                  <a:cubicBezTo>
                    <a:pt x="7215" y="454"/>
                    <a:pt x="7255" y="476"/>
                    <a:pt x="7255" y="495"/>
                  </a:cubicBezTo>
                  <a:cubicBezTo>
                    <a:pt x="7254" y="504"/>
                    <a:pt x="7247" y="509"/>
                    <a:pt x="7236" y="509"/>
                  </a:cubicBezTo>
                  <a:cubicBezTo>
                    <a:pt x="7220" y="509"/>
                    <a:pt x="7198" y="499"/>
                    <a:pt x="7174" y="473"/>
                  </a:cubicBezTo>
                  <a:cubicBezTo>
                    <a:pt x="7174" y="454"/>
                    <a:pt x="7174" y="454"/>
                    <a:pt x="7215" y="454"/>
                  </a:cubicBezTo>
                  <a:close/>
                  <a:moveTo>
                    <a:pt x="2642" y="479"/>
                  </a:moveTo>
                  <a:lnTo>
                    <a:pt x="2683" y="482"/>
                  </a:lnTo>
                  <a:cubicBezTo>
                    <a:pt x="2683" y="501"/>
                    <a:pt x="2642" y="523"/>
                    <a:pt x="2642" y="523"/>
                  </a:cubicBezTo>
                  <a:lnTo>
                    <a:pt x="2602" y="520"/>
                  </a:lnTo>
                  <a:cubicBezTo>
                    <a:pt x="2602" y="501"/>
                    <a:pt x="2602" y="479"/>
                    <a:pt x="2642" y="479"/>
                  </a:cubicBezTo>
                  <a:close/>
                  <a:moveTo>
                    <a:pt x="13930" y="473"/>
                  </a:moveTo>
                  <a:cubicBezTo>
                    <a:pt x="13902" y="473"/>
                    <a:pt x="13874" y="482"/>
                    <a:pt x="13849" y="492"/>
                  </a:cubicBezTo>
                  <a:cubicBezTo>
                    <a:pt x="13849" y="514"/>
                    <a:pt x="13890" y="514"/>
                    <a:pt x="13930" y="517"/>
                  </a:cubicBezTo>
                  <a:cubicBezTo>
                    <a:pt x="13954" y="523"/>
                    <a:pt x="13974" y="526"/>
                    <a:pt x="13990" y="526"/>
                  </a:cubicBezTo>
                  <a:cubicBezTo>
                    <a:pt x="14030" y="526"/>
                    <a:pt x="14050" y="511"/>
                    <a:pt x="14052" y="498"/>
                  </a:cubicBezTo>
                  <a:cubicBezTo>
                    <a:pt x="14052" y="476"/>
                    <a:pt x="14012" y="476"/>
                    <a:pt x="13930" y="473"/>
                  </a:cubicBezTo>
                  <a:close/>
                  <a:moveTo>
                    <a:pt x="10849" y="491"/>
                  </a:moveTo>
                  <a:cubicBezTo>
                    <a:pt x="10851" y="491"/>
                    <a:pt x="10853" y="491"/>
                    <a:pt x="10856" y="492"/>
                  </a:cubicBezTo>
                  <a:lnTo>
                    <a:pt x="10897" y="492"/>
                  </a:lnTo>
                  <a:cubicBezTo>
                    <a:pt x="10894" y="514"/>
                    <a:pt x="10853" y="532"/>
                    <a:pt x="10853" y="532"/>
                  </a:cubicBezTo>
                  <a:lnTo>
                    <a:pt x="10812" y="532"/>
                  </a:lnTo>
                  <a:cubicBezTo>
                    <a:pt x="10815" y="512"/>
                    <a:pt x="10815" y="491"/>
                    <a:pt x="10849" y="491"/>
                  </a:cubicBezTo>
                  <a:close/>
                  <a:moveTo>
                    <a:pt x="9358" y="542"/>
                  </a:moveTo>
                  <a:lnTo>
                    <a:pt x="9396" y="564"/>
                  </a:lnTo>
                  <a:lnTo>
                    <a:pt x="9355" y="564"/>
                  </a:lnTo>
                  <a:cubicBezTo>
                    <a:pt x="9314" y="561"/>
                    <a:pt x="9314" y="561"/>
                    <a:pt x="9317" y="542"/>
                  </a:cubicBezTo>
                  <a:close/>
                  <a:moveTo>
                    <a:pt x="14294" y="523"/>
                  </a:moveTo>
                  <a:cubicBezTo>
                    <a:pt x="14291" y="545"/>
                    <a:pt x="14209" y="564"/>
                    <a:pt x="14172" y="564"/>
                  </a:cubicBezTo>
                  <a:cubicBezTo>
                    <a:pt x="14131" y="561"/>
                    <a:pt x="14131" y="542"/>
                    <a:pt x="14212" y="523"/>
                  </a:cubicBezTo>
                  <a:close/>
                  <a:moveTo>
                    <a:pt x="9762" y="529"/>
                  </a:moveTo>
                  <a:cubicBezTo>
                    <a:pt x="9762" y="551"/>
                    <a:pt x="9759" y="570"/>
                    <a:pt x="9718" y="570"/>
                  </a:cubicBezTo>
                  <a:cubicBezTo>
                    <a:pt x="9707" y="576"/>
                    <a:pt x="9697" y="579"/>
                    <a:pt x="9688" y="579"/>
                  </a:cubicBezTo>
                  <a:cubicBezTo>
                    <a:pt x="9663" y="579"/>
                    <a:pt x="9651" y="559"/>
                    <a:pt x="9681" y="529"/>
                  </a:cubicBezTo>
                  <a:close/>
                  <a:moveTo>
                    <a:pt x="12191" y="498"/>
                  </a:moveTo>
                  <a:lnTo>
                    <a:pt x="12106" y="539"/>
                  </a:lnTo>
                  <a:cubicBezTo>
                    <a:pt x="12062" y="571"/>
                    <a:pt x="12042" y="586"/>
                    <a:pt x="12032" y="586"/>
                  </a:cubicBezTo>
                  <a:cubicBezTo>
                    <a:pt x="12025" y="586"/>
                    <a:pt x="12025" y="576"/>
                    <a:pt x="12025" y="557"/>
                  </a:cubicBezTo>
                  <a:cubicBezTo>
                    <a:pt x="12028" y="535"/>
                    <a:pt x="12028" y="517"/>
                    <a:pt x="12110" y="498"/>
                  </a:cubicBezTo>
                  <a:close/>
                  <a:moveTo>
                    <a:pt x="8910" y="573"/>
                  </a:moveTo>
                  <a:cubicBezTo>
                    <a:pt x="8869" y="573"/>
                    <a:pt x="8869" y="595"/>
                    <a:pt x="8869" y="595"/>
                  </a:cubicBezTo>
                  <a:cubicBezTo>
                    <a:pt x="8869" y="595"/>
                    <a:pt x="8869" y="614"/>
                    <a:pt x="8910" y="617"/>
                  </a:cubicBezTo>
                  <a:lnTo>
                    <a:pt x="8951" y="617"/>
                  </a:lnTo>
                  <a:cubicBezTo>
                    <a:pt x="8951" y="595"/>
                    <a:pt x="8910" y="573"/>
                    <a:pt x="8910" y="573"/>
                  </a:cubicBezTo>
                  <a:close/>
                  <a:moveTo>
                    <a:pt x="12269" y="583"/>
                  </a:moveTo>
                  <a:lnTo>
                    <a:pt x="12307" y="604"/>
                  </a:lnTo>
                  <a:cubicBezTo>
                    <a:pt x="12307" y="620"/>
                    <a:pt x="12286" y="625"/>
                    <a:pt x="12258" y="625"/>
                  </a:cubicBezTo>
                  <a:cubicBezTo>
                    <a:pt x="12248" y="625"/>
                    <a:pt x="12237" y="624"/>
                    <a:pt x="12225" y="623"/>
                  </a:cubicBezTo>
                  <a:lnTo>
                    <a:pt x="12225" y="604"/>
                  </a:lnTo>
                  <a:lnTo>
                    <a:pt x="12269" y="583"/>
                  </a:lnTo>
                  <a:close/>
                  <a:moveTo>
                    <a:pt x="11216" y="561"/>
                  </a:moveTo>
                  <a:cubicBezTo>
                    <a:pt x="11257" y="561"/>
                    <a:pt x="11216" y="583"/>
                    <a:pt x="11176" y="623"/>
                  </a:cubicBezTo>
                  <a:cubicBezTo>
                    <a:pt x="11143" y="631"/>
                    <a:pt x="11123" y="635"/>
                    <a:pt x="11114" y="635"/>
                  </a:cubicBezTo>
                  <a:cubicBezTo>
                    <a:pt x="11101" y="635"/>
                    <a:pt x="11111" y="626"/>
                    <a:pt x="11135" y="601"/>
                  </a:cubicBezTo>
                  <a:lnTo>
                    <a:pt x="11216" y="561"/>
                  </a:lnTo>
                  <a:close/>
                  <a:moveTo>
                    <a:pt x="10325" y="637"/>
                  </a:moveTo>
                  <a:cubicBezTo>
                    <a:pt x="10325" y="637"/>
                    <a:pt x="10324" y="640"/>
                    <a:pt x="10323" y="645"/>
                  </a:cubicBezTo>
                  <a:lnTo>
                    <a:pt x="10323" y="667"/>
                  </a:lnTo>
                  <a:cubicBezTo>
                    <a:pt x="10323" y="651"/>
                    <a:pt x="10325" y="637"/>
                    <a:pt x="10325" y="637"/>
                  </a:cubicBezTo>
                  <a:close/>
                  <a:moveTo>
                    <a:pt x="16475" y="592"/>
                  </a:moveTo>
                  <a:cubicBezTo>
                    <a:pt x="16516" y="592"/>
                    <a:pt x="16556" y="614"/>
                    <a:pt x="16553" y="636"/>
                  </a:cubicBezTo>
                  <a:cubicBezTo>
                    <a:pt x="16594" y="677"/>
                    <a:pt x="16594" y="677"/>
                    <a:pt x="16513" y="677"/>
                  </a:cubicBezTo>
                  <a:cubicBezTo>
                    <a:pt x="16472" y="673"/>
                    <a:pt x="16431" y="673"/>
                    <a:pt x="16434" y="651"/>
                  </a:cubicBezTo>
                  <a:lnTo>
                    <a:pt x="16434" y="651"/>
                  </a:lnTo>
                  <a:lnTo>
                    <a:pt x="16472" y="655"/>
                  </a:lnTo>
                  <a:cubicBezTo>
                    <a:pt x="16472" y="660"/>
                    <a:pt x="16475" y="662"/>
                    <a:pt x="16479" y="662"/>
                  </a:cubicBezTo>
                  <a:cubicBezTo>
                    <a:pt x="16489" y="662"/>
                    <a:pt x="16502" y="648"/>
                    <a:pt x="16475" y="633"/>
                  </a:cubicBezTo>
                  <a:cubicBezTo>
                    <a:pt x="16475" y="611"/>
                    <a:pt x="16475" y="592"/>
                    <a:pt x="16475" y="592"/>
                  </a:cubicBezTo>
                  <a:close/>
                  <a:moveTo>
                    <a:pt x="16998" y="645"/>
                  </a:moveTo>
                  <a:lnTo>
                    <a:pt x="17039" y="667"/>
                  </a:lnTo>
                  <a:cubicBezTo>
                    <a:pt x="17039" y="686"/>
                    <a:pt x="16998" y="686"/>
                    <a:pt x="16958" y="686"/>
                  </a:cubicBezTo>
                  <a:cubicBezTo>
                    <a:pt x="16917" y="683"/>
                    <a:pt x="16917" y="683"/>
                    <a:pt x="16917" y="664"/>
                  </a:cubicBezTo>
                  <a:cubicBezTo>
                    <a:pt x="16942" y="651"/>
                    <a:pt x="16970" y="645"/>
                    <a:pt x="16998" y="645"/>
                  </a:cubicBezTo>
                  <a:close/>
                  <a:moveTo>
                    <a:pt x="8136" y="724"/>
                  </a:moveTo>
                  <a:cubicBezTo>
                    <a:pt x="8136" y="745"/>
                    <a:pt x="8136" y="745"/>
                    <a:pt x="8177" y="745"/>
                  </a:cubicBezTo>
                  <a:cubicBezTo>
                    <a:pt x="8199" y="746"/>
                    <a:pt x="8215" y="747"/>
                    <a:pt x="8226" y="747"/>
                  </a:cubicBezTo>
                  <a:cubicBezTo>
                    <a:pt x="8255" y="747"/>
                    <a:pt x="8247" y="743"/>
                    <a:pt x="8217" y="727"/>
                  </a:cubicBezTo>
                  <a:lnTo>
                    <a:pt x="8136" y="724"/>
                  </a:lnTo>
                  <a:close/>
                  <a:moveTo>
                    <a:pt x="16350" y="755"/>
                  </a:moveTo>
                  <a:cubicBezTo>
                    <a:pt x="16346" y="777"/>
                    <a:pt x="16346" y="777"/>
                    <a:pt x="16387" y="777"/>
                  </a:cubicBezTo>
                  <a:lnTo>
                    <a:pt x="16428" y="777"/>
                  </a:lnTo>
                  <a:lnTo>
                    <a:pt x="16390" y="755"/>
                  </a:lnTo>
                  <a:close/>
                  <a:moveTo>
                    <a:pt x="89" y="1337"/>
                  </a:moveTo>
                  <a:cubicBezTo>
                    <a:pt x="102" y="1337"/>
                    <a:pt x="117" y="1358"/>
                    <a:pt x="123" y="1378"/>
                  </a:cubicBezTo>
                  <a:cubicBezTo>
                    <a:pt x="145" y="1444"/>
                    <a:pt x="148" y="1441"/>
                    <a:pt x="129" y="1451"/>
                  </a:cubicBezTo>
                  <a:cubicBezTo>
                    <a:pt x="128" y="1451"/>
                    <a:pt x="126" y="1451"/>
                    <a:pt x="125" y="1451"/>
                  </a:cubicBezTo>
                  <a:cubicBezTo>
                    <a:pt x="104" y="1451"/>
                    <a:pt x="78" y="1389"/>
                    <a:pt x="73" y="1357"/>
                  </a:cubicBezTo>
                  <a:cubicBezTo>
                    <a:pt x="77" y="1343"/>
                    <a:pt x="83" y="1337"/>
                    <a:pt x="89" y="1337"/>
                  </a:cubicBezTo>
                  <a:close/>
                  <a:moveTo>
                    <a:pt x="7452" y="1566"/>
                  </a:moveTo>
                  <a:cubicBezTo>
                    <a:pt x="7455" y="1566"/>
                    <a:pt x="7459" y="1566"/>
                    <a:pt x="7462" y="1567"/>
                  </a:cubicBezTo>
                  <a:cubicBezTo>
                    <a:pt x="7503" y="1570"/>
                    <a:pt x="7500" y="1610"/>
                    <a:pt x="7415" y="1626"/>
                  </a:cubicBezTo>
                  <a:cubicBezTo>
                    <a:pt x="7374" y="1620"/>
                    <a:pt x="7374" y="1620"/>
                    <a:pt x="7377" y="1601"/>
                  </a:cubicBezTo>
                  <a:cubicBezTo>
                    <a:pt x="7380" y="1581"/>
                    <a:pt x="7415" y="1566"/>
                    <a:pt x="7452" y="1566"/>
                  </a:cubicBezTo>
                  <a:close/>
                  <a:moveTo>
                    <a:pt x="8136" y="2007"/>
                  </a:moveTo>
                  <a:cubicBezTo>
                    <a:pt x="8138" y="2007"/>
                    <a:pt x="8140" y="2007"/>
                    <a:pt x="8142" y="2008"/>
                  </a:cubicBezTo>
                  <a:cubicBezTo>
                    <a:pt x="8142" y="2008"/>
                    <a:pt x="8161" y="2018"/>
                    <a:pt x="8161" y="2055"/>
                  </a:cubicBezTo>
                  <a:cubicBezTo>
                    <a:pt x="8161" y="2055"/>
                    <a:pt x="8161" y="2083"/>
                    <a:pt x="8149" y="2083"/>
                  </a:cubicBezTo>
                  <a:cubicBezTo>
                    <a:pt x="8147" y="2083"/>
                    <a:pt x="8145" y="2082"/>
                    <a:pt x="8142" y="2080"/>
                  </a:cubicBezTo>
                  <a:lnTo>
                    <a:pt x="8126" y="2068"/>
                  </a:lnTo>
                  <a:cubicBezTo>
                    <a:pt x="8126" y="2035"/>
                    <a:pt x="8124" y="2007"/>
                    <a:pt x="8136" y="2007"/>
                  </a:cubicBezTo>
                  <a:close/>
                  <a:moveTo>
                    <a:pt x="1420" y="2049"/>
                  </a:moveTo>
                  <a:lnTo>
                    <a:pt x="1458" y="2055"/>
                  </a:lnTo>
                  <a:cubicBezTo>
                    <a:pt x="1455" y="2072"/>
                    <a:pt x="1452" y="2091"/>
                    <a:pt x="1426" y="2091"/>
                  </a:cubicBezTo>
                  <a:cubicBezTo>
                    <a:pt x="1422" y="2091"/>
                    <a:pt x="1418" y="2091"/>
                    <a:pt x="1414" y="2090"/>
                  </a:cubicBezTo>
                  <a:lnTo>
                    <a:pt x="1373" y="2084"/>
                  </a:lnTo>
                  <a:cubicBezTo>
                    <a:pt x="1376" y="2065"/>
                    <a:pt x="1420" y="2049"/>
                    <a:pt x="1420" y="2049"/>
                  </a:cubicBezTo>
                  <a:close/>
                  <a:moveTo>
                    <a:pt x="5312" y="2178"/>
                  </a:moveTo>
                  <a:cubicBezTo>
                    <a:pt x="5312" y="2196"/>
                    <a:pt x="5312" y="2218"/>
                    <a:pt x="5272" y="2218"/>
                  </a:cubicBezTo>
                  <a:lnTo>
                    <a:pt x="5231" y="2196"/>
                  </a:lnTo>
                  <a:lnTo>
                    <a:pt x="5272" y="2178"/>
                  </a:lnTo>
                  <a:close/>
                  <a:moveTo>
                    <a:pt x="4792" y="2193"/>
                  </a:moveTo>
                  <a:cubicBezTo>
                    <a:pt x="4830" y="2193"/>
                    <a:pt x="4830" y="2193"/>
                    <a:pt x="4830" y="2215"/>
                  </a:cubicBezTo>
                  <a:cubicBezTo>
                    <a:pt x="4830" y="2215"/>
                    <a:pt x="4830" y="2237"/>
                    <a:pt x="4789" y="2237"/>
                  </a:cubicBezTo>
                  <a:lnTo>
                    <a:pt x="4751" y="2215"/>
                  </a:lnTo>
                  <a:cubicBezTo>
                    <a:pt x="4751" y="2193"/>
                    <a:pt x="4792" y="2193"/>
                    <a:pt x="4792" y="2193"/>
                  </a:cubicBezTo>
                  <a:close/>
                  <a:moveTo>
                    <a:pt x="6687" y="2243"/>
                  </a:moveTo>
                  <a:cubicBezTo>
                    <a:pt x="6719" y="2243"/>
                    <a:pt x="6719" y="2259"/>
                    <a:pt x="6719" y="2259"/>
                  </a:cubicBezTo>
                  <a:cubicBezTo>
                    <a:pt x="6719" y="2259"/>
                    <a:pt x="6719" y="2281"/>
                    <a:pt x="6679" y="2284"/>
                  </a:cubicBezTo>
                  <a:cubicBezTo>
                    <a:pt x="6679" y="2284"/>
                    <a:pt x="6638" y="2265"/>
                    <a:pt x="6638" y="2243"/>
                  </a:cubicBezTo>
                  <a:lnTo>
                    <a:pt x="6679" y="2243"/>
                  </a:lnTo>
                  <a:cubicBezTo>
                    <a:pt x="6682" y="2243"/>
                    <a:pt x="6685" y="2243"/>
                    <a:pt x="6687" y="2243"/>
                  </a:cubicBezTo>
                  <a:close/>
                  <a:moveTo>
                    <a:pt x="6303" y="2301"/>
                  </a:moveTo>
                  <a:cubicBezTo>
                    <a:pt x="6318" y="2301"/>
                    <a:pt x="6318" y="2306"/>
                    <a:pt x="6318" y="2322"/>
                  </a:cubicBezTo>
                  <a:lnTo>
                    <a:pt x="6278" y="2325"/>
                  </a:lnTo>
                  <a:lnTo>
                    <a:pt x="6237" y="2303"/>
                  </a:lnTo>
                  <a:lnTo>
                    <a:pt x="6278" y="2303"/>
                  </a:lnTo>
                  <a:cubicBezTo>
                    <a:pt x="6289" y="2302"/>
                    <a:pt x="6297" y="2301"/>
                    <a:pt x="6303" y="2301"/>
                  </a:cubicBezTo>
                  <a:close/>
                  <a:moveTo>
                    <a:pt x="5876" y="2315"/>
                  </a:moveTo>
                  <a:cubicBezTo>
                    <a:pt x="5914" y="2315"/>
                    <a:pt x="5914" y="2315"/>
                    <a:pt x="5917" y="2334"/>
                  </a:cubicBezTo>
                  <a:lnTo>
                    <a:pt x="5876" y="2337"/>
                  </a:lnTo>
                  <a:lnTo>
                    <a:pt x="5836" y="2315"/>
                  </a:lnTo>
                  <a:close/>
                  <a:moveTo>
                    <a:pt x="5610" y="2305"/>
                  </a:moveTo>
                  <a:cubicBezTo>
                    <a:pt x="5623" y="2305"/>
                    <a:pt x="5632" y="2310"/>
                    <a:pt x="5632" y="2319"/>
                  </a:cubicBezTo>
                  <a:cubicBezTo>
                    <a:pt x="5632" y="2341"/>
                    <a:pt x="5632" y="2341"/>
                    <a:pt x="5594" y="2341"/>
                  </a:cubicBezTo>
                  <a:cubicBezTo>
                    <a:pt x="5572" y="2341"/>
                    <a:pt x="5556" y="2342"/>
                    <a:pt x="5545" y="2342"/>
                  </a:cubicBezTo>
                  <a:cubicBezTo>
                    <a:pt x="5516" y="2342"/>
                    <a:pt x="5524" y="2338"/>
                    <a:pt x="5554" y="2322"/>
                  </a:cubicBezTo>
                  <a:cubicBezTo>
                    <a:pt x="5575" y="2310"/>
                    <a:pt x="5595" y="2305"/>
                    <a:pt x="5610" y="2305"/>
                  </a:cubicBezTo>
                  <a:close/>
                  <a:moveTo>
                    <a:pt x="6182" y="2337"/>
                  </a:moveTo>
                  <a:cubicBezTo>
                    <a:pt x="6178" y="2337"/>
                    <a:pt x="6169" y="2340"/>
                    <a:pt x="6155" y="2347"/>
                  </a:cubicBezTo>
                  <a:cubicBezTo>
                    <a:pt x="6182" y="2347"/>
                    <a:pt x="6192" y="2337"/>
                    <a:pt x="6182" y="2337"/>
                  </a:cubicBezTo>
                  <a:close/>
                  <a:moveTo>
                    <a:pt x="5755" y="2410"/>
                  </a:moveTo>
                  <a:cubicBezTo>
                    <a:pt x="5754" y="2413"/>
                    <a:pt x="5754" y="2417"/>
                    <a:pt x="5754" y="2422"/>
                  </a:cubicBezTo>
                  <a:cubicBezTo>
                    <a:pt x="5756" y="2423"/>
                    <a:pt x="5758" y="2424"/>
                    <a:pt x="5760" y="2425"/>
                  </a:cubicBezTo>
                  <a:lnTo>
                    <a:pt x="5760" y="2425"/>
                  </a:lnTo>
                  <a:cubicBezTo>
                    <a:pt x="5758" y="2421"/>
                    <a:pt x="5756" y="2416"/>
                    <a:pt x="5755" y="2410"/>
                  </a:cubicBezTo>
                  <a:close/>
                  <a:moveTo>
                    <a:pt x="5760" y="2425"/>
                  </a:moveTo>
                  <a:cubicBezTo>
                    <a:pt x="5764" y="2432"/>
                    <a:pt x="5769" y="2435"/>
                    <a:pt x="5771" y="2435"/>
                  </a:cubicBezTo>
                  <a:cubicBezTo>
                    <a:pt x="5774" y="2435"/>
                    <a:pt x="5772" y="2431"/>
                    <a:pt x="5760" y="2425"/>
                  </a:cubicBezTo>
                  <a:close/>
                  <a:moveTo>
                    <a:pt x="2008" y="244"/>
                  </a:moveTo>
                  <a:cubicBezTo>
                    <a:pt x="1992" y="244"/>
                    <a:pt x="1977" y="248"/>
                    <a:pt x="1962" y="257"/>
                  </a:cubicBezTo>
                  <a:cubicBezTo>
                    <a:pt x="1905" y="267"/>
                    <a:pt x="1850" y="273"/>
                    <a:pt x="1794" y="273"/>
                  </a:cubicBezTo>
                  <a:cubicBezTo>
                    <a:pt x="1782" y="273"/>
                    <a:pt x="1770" y="273"/>
                    <a:pt x="1759" y="272"/>
                  </a:cubicBezTo>
                  <a:cubicBezTo>
                    <a:pt x="1677" y="291"/>
                    <a:pt x="1636" y="291"/>
                    <a:pt x="1677" y="313"/>
                  </a:cubicBezTo>
                  <a:cubicBezTo>
                    <a:pt x="1677" y="335"/>
                    <a:pt x="1633" y="354"/>
                    <a:pt x="1633" y="354"/>
                  </a:cubicBezTo>
                  <a:cubicBezTo>
                    <a:pt x="1607" y="360"/>
                    <a:pt x="1590" y="362"/>
                    <a:pt x="1580" y="362"/>
                  </a:cubicBezTo>
                  <a:cubicBezTo>
                    <a:pt x="1559" y="362"/>
                    <a:pt x="1568" y="354"/>
                    <a:pt x="1596" y="354"/>
                  </a:cubicBezTo>
                  <a:cubicBezTo>
                    <a:pt x="1674" y="335"/>
                    <a:pt x="1636" y="332"/>
                    <a:pt x="1596" y="313"/>
                  </a:cubicBezTo>
                  <a:cubicBezTo>
                    <a:pt x="1556" y="298"/>
                    <a:pt x="1512" y="289"/>
                    <a:pt x="1469" y="289"/>
                  </a:cubicBezTo>
                  <a:cubicBezTo>
                    <a:pt x="1458" y="289"/>
                    <a:pt x="1447" y="290"/>
                    <a:pt x="1436" y="291"/>
                  </a:cubicBezTo>
                  <a:lnTo>
                    <a:pt x="1273" y="294"/>
                  </a:lnTo>
                  <a:cubicBezTo>
                    <a:pt x="1226" y="288"/>
                    <a:pt x="1192" y="285"/>
                    <a:pt x="1167" y="285"/>
                  </a:cubicBezTo>
                  <a:cubicBezTo>
                    <a:pt x="1129" y="285"/>
                    <a:pt x="1114" y="292"/>
                    <a:pt x="1116" y="304"/>
                  </a:cubicBezTo>
                  <a:cubicBezTo>
                    <a:pt x="1118" y="328"/>
                    <a:pt x="1119" y="338"/>
                    <a:pt x="1118" y="338"/>
                  </a:cubicBezTo>
                  <a:cubicBezTo>
                    <a:pt x="1118" y="338"/>
                    <a:pt x="1117" y="333"/>
                    <a:pt x="1116" y="326"/>
                  </a:cubicBezTo>
                  <a:cubicBezTo>
                    <a:pt x="1106" y="317"/>
                    <a:pt x="1075" y="312"/>
                    <a:pt x="1033" y="312"/>
                  </a:cubicBezTo>
                  <a:cubicBezTo>
                    <a:pt x="984" y="312"/>
                    <a:pt x="920" y="318"/>
                    <a:pt x="856" y="332"/>
                  </a:cubicBezTo>
                  <a:cubicBezTo>
                    <a:pt x="740" y="357"/>
                    <a:pt x="630" y="410"/>
                    <a:pt x="621" y="438"/>
                  </a:cubicBezTo>
                  <a:lnTo>
                    <a:pt x="615" y="420"/>
                  </a:lnTo>
                  <a:cubicBezTo>
                    <a:pt x="612" y="414"/>
                    <a:pt x="606" y="411"/>
                    <a:pt x="598" y="411"/>
                  </a:cubicBezTo>
                  <a:cubicBezTo>
                    <a:pt x="579" y="411"/>
                    <a:pt x="545" y="425"/>
                    <a:pt x="496" y="451"/>
                  </a:cubicBezTo>
                  <a:cubicBezTo>
                    <a:pt x="408" y="507"/>
                    <a:pt x="323" y="576"/>
                    <a:pt x="251" y="651"/>
                  </a:cubicBezTo>
                  <a:cubicBezTo>
                    <a:pt x="138" y="764"/>
                    <a:pt x="91" y="874"/>
                    <a:pt x="107" y="883"/>
                  </a:cubicBezTo>
                  <a:cubicBezTo>
                    <a:pt x="97" y="906"/>
                    <a:pt x="93" y="914"/>
                    <a:pt x="87" y="914"/>
                  </a:cubicBezTo>
                  <a:cubicBezTo>
                    <a:pt x="83" y="914"/>
                    <a:pt x="79" y="912"/>
                    <a:pt x="73" y="908"/>
                  </a:cubicBezTo>
                  <a:cubicBezTo>
                    <a:pt x="72" y="894"/>
                    <a:pt x="69" y="888"/>
                    <a:pt x="65" y="888"/>
                  </a:cubicBezTo>
                  <a:cubicBezTo>
                    <a:pt x="58" y="888"/>
                    <a:pt x="46" y="912"/>
                    <a:pt x="38" y="937"/>
                  </a:cubicBezTo>
                  <a:cubicBezTo>
                    <a:pt x="22" y="974"/>
                    <a:pt x="44" y="980"/>
                    <a:pt x="63" y="987"/>
                  </a:cubicBezTo>
                  <a:cubicBezTo>
                    <a:pt x="85" y="996"/>
                    <a:pt x="69" y="1028"/>
                    <a:pt x="38" y="1096"/>
                  </a:cubicBezTo>
                  <a:cubicBezTo>
                    <a:pt x="1" y="1169"/>
                    <a:pt x="13" y="1331"/>
                    <a:pt x="60" y="1397"/>
                  </a:cubicBezTo>
                  <a:cubicBezTo>
                    <a:pt x="69" y="1435"/>
                    <a:pt x="91" y="1466"/>
                    <a:pt x="69" y="1476"/>
                  </a:cubicBezTo>
                  <a:cubicBezTo>
                    <a:pt x="66" y="1548"/>
                    <a:pt x="107" y="1614"/>
                    <a:pt x="173" y="1639"/>
                  </a:cubicBezTo>
                  <a:cubicBezTo>
                    <a:pt x="198" y="1670"/>
                    <a:pt x="198" y="1670"/>
                    <a:pt x="182" y="1682"/>
                  </a:cubicBezTo>
                  <a:cubicBezTo>
                    <a:pt x="194" y="1723"/>
                    <a:pt x="184" y="1739"/>
                    <a:pt x="229" y="1739"/>
                  </a:cubicBezTo>
                  <a:cubicBezTo>
                    <a:pt x="233" y="1739"/>
                    <a:pt x="237" y="1739"/>
                    <a:pt x="242" y="1739"/>
                  </a:cubicBezTo>
                  <a:cubicBezTo>
                    <a:pt x="323" y="1786"/>
                    <a:pt x="398" y="1839"/>
                    <a:pt x="471" y="1902"/>
                  </a:cubicBezTo>
                  <a:cubicBezTo>
                    <a:pt x="497" y="1915"/>
                    <a:pt x="522" y="1928"/>
                    <a:pt x="538" y="1928"/>
                  </a:cubicBezTo>
                  <a:cubicBezTo>
                    <a:pt x="544" y="1928"/>
                    <a:pt x="549" y="1926"/>
                    <a:pt x="552" y="1921"/>
                  </a:cubicBezTo>
                  <a:cubicBezTo>
                    <a:pt x="555" y="1914"/>
                    <a:pt x="559" y="1907"/>
                    <a:pt x="561" y="1902"/>
                  </a:cubicBezTo>
                  <a:lnTo>
                    <a:pt x="561" y="1902"/>
                  </a:lnTo>
                  <a:cubicBezTo>
                    <a:pt x="573" y="1934"/>
                    <a:pt x="577" y="1947"/>
                    <a:pt x="591" y="1947"/>
                  </a:cubicBezTo>
                  <a:cubicBezTo>
                    <a:pt x="600" y="1947"/>
                    <a:pt x="613" y="1942"/>
                    <a:pt x="634" y="1933"/>
                  </a:cubicBezTo>
                  <a:cubicBezTo>
                    <a:pt x="637" y="1927"/>
                    <a:pt x="642" y="1925"/>
                    <a:pt x="648" y="1925"/>
                  </a:cubicBezTo>
                  <a:cubicBezTo>
                    <a:pt x="661" y="1925"/>
                    <a:pt x="675" y="1936"/>
                    <a:pt x="671" y="1949"/>
                  </a:cubicBezTo>
                  <a:cubicBezTo>
                    <a:pt x="687" y="1971"/>
                    <a:pt x="712" y="1986"/>
                    <a:pt x="737" y="1999"/>
                  </a:cubicBezTo>
                  <a:cubicBezTo>
                    <a:pt x="878" y="2037"/>
                    <a:pt x="1022" y="2068"/>
                    <a:pt x="1166" y="2093"/>
                  </a:cubicBezTo>
                  <a:cubicBezTo>
                    <a:pt x="1386" y="2130"/>
                    <a:pt x="1512" y="2146"/>
                    <a:pt x="1569" y="2146"/>
                  </a:cubicBezTo>
                  <a:cubicBezTo>
                    <a:pt x="1595" y="2146"/>
                    <a:pt x="1607" y="2143"/>
                    <a:pt x="1608" y="2137"/>
                  </a:cubicBezTo>
                  <a:cubicBezTo>
                    <a:pt x="1625" y="2132"/>
                    <a:pt x="1635" y="2129"/>
                    <a:pt x="1643" y="2129"/>
                  </a:cubicBezTo>
                  <a:cubicBezTo>
                    <a:pt x="1655" y="2129"/>
                    <a:pt x="1664" y="2135"/>
                    <a:pt x="1686" y="2149"/>
                  </a:cubicBezTo>
                  <a:cubicBezTo>
                    <a:pt x="1721" y="2171"/>
                    <a:pt x="1762" y="2184"/>
                    <a:pt x="1806" y="2187"/>
                  </a:cubicBezTo>
                  <a:cubicBezTo>
                    <a:pt x="1843" y="2190"/>
                    <a:pt x="1884" y="2196"/>
                    <a:pt x="1881" y="2215"/>
                  </a:cubicBezTo>
                  <a:cubicBezTo>
                    <a:pt x="1897" y="2207"/>
                    <a:pt x="1917" y="2203"/>
                    <a:pt x="1936" y="2203"/>
                  </a:cubicBezTo>
                  <a:cubicBezTo>
                    <a:pt x="1946" y="2203"/>
                    <a:pt x="1956" y="2204"/>
                    <a:pt x="1965" y="2206"/>
                  </a:cubicBezTo>
                  <a:cubicBezTo>
                    <a:pt x="1964" y="2219"/>
                    <a:pt x="1977" y="2225"/>
                    <a:pt x="1996" y="2225"/>
                  </a:cubicBezTo>
                  <a:cubicBezTo>
                    <a:pt x="2010" y="2225"/>
                    <a:pt x="2027" y="2222"/>
                    <a:pt x="2044" y="2215"/>
                  </a:cubicBezTo>
                  <a:cubicBezTo>
                    <a:pt x="2066" y="2199"/>
                    <a:pt x="2078" y="2190"/>
                    <a:pt x="2083" y="2190"/>
                  </a:cubicBezTo>
                  <a:cubicBezTo>
                    <a:pt x="2089" y="2190"/>
                    <a:pt x="2088" y="2200"/>
                    <a:pt x="2084" y="2221"/>
                  </a:cubicBezTo>
                  <a:cubicBezTo>
                    <a:pt x="2082" y="2235"/>
                    <a:pt x="2147" y="2260"/>
                    <a:pt x="2166" y="2260"/>
                  </a:cubicBezTo>
                  <a:cubicBezTo>
                    <a:pt x="2172" y="2260"/>
                    <a:pt x="2172" y="2257"/>
                    <a:pt x="2163" y="2250"/>
                  </a:cubicBezTo>
                  <a:cubicBezTo>
                    <a:pt x="2166" y="2231"/>
                    <a:pt x="2244" y="2240"/>
                    <a:pt x="2288" y="2221"/>
                  </a:cubicBezTo>
                  <a:cubicBezTo>
                    <a:pt x="2329" y="2228"/>
                    <a:pt x="2367" y="2231"/>
                    <a:pt x="2367" y="2253"/>
                  </a:cubicBezTo>
                  <a:cubicBezTo>
                    <a:pt x="2387" y="2266"/>
                    <a:pt x="2455" y="2272"/>
                    <a:pt x="2519" y="2272"/>
                  </a:cubicBezTo>
                  <a:cubicBezTo>
                    <a:pt x="2576" y="2272"/>
                    <a:pt x="2630" y="2268"/>
                    <a:pt x="2649" y="2259"/>
                  </a:cubicBezTo>
                  <a:cubicBezTo>
                    <a:pt x="2650" y="2251"/>
                    <a:pt x="2659" y="2247"/>
                    <a:pt x="2668" y="2247"/>
                  </a:cubicBezTo>
                  <a:cubicBezTo>
                    <a:pt x="2679" y="2247"/>
                    <a:pt x="2691" y="2253"/>
                    <a:pt x="2689" y="2265"/>
                  </a:cubicBezTo>
                  <a:cubicBezTo>
                    <a:pt x="2686" y="2284"/>
                    <a:pt x="2727" y="2290"/>
                    <a:pt x="2768" y="2294"/>
                  </a:cubicBezTo>
                  <a:cubicBezTo>
                    <a:pt x="2778" y="2289"/>
                    <a:pt x="2786" y="2286"/>
                    <a:pt x="2792" y="2286"/>
                  </a:cubicBezTo>
                  <a:cubicBezTo>
                    <a:pt x="2808" y="2286"/>
                    <a:pt x="2808" y="2303"/>
                    <a:pt x="2805" y="2319"/>
                  </a:cubicBezTo>
                  <a:cubicBezTo>
                    <a:pt x="2765" y="2334"/>
                    <a:pt x="2802" y="2337"/>
                    <a:pt x="2884" y="2347"/>
                  </a:cubicBezTo>
                  <a:cubicBezTo>
                    <a:pt x="2900" y="2340"/>
                    <a:pt x="2934" y="2337"/>
                    <a:pt x="2975" y="2337"/>
                  </a:cubicBezTo>
                  <a:cubicBezTo>
                    <a:pt x="3043" y="2337"/>
                    <a:pt x="3134" y="2344"/>
                    <a:pt x="3210" y="2350"/>
                  </a:cubicBezTo>
                  <a:cubicBezTo>
                    <a:pt x="3258" y="2354"/>
                    <a:pt x="3298" y="2356"/>
                    <a:pt x="3331" y="2356"/>
                  </a:cubicBezTo>
                  <a:cubicBezTo>
                    <a:pt x="3433" y="2356"/>
                    <a:pt x="3471" y="2338"/>
                    <a:pt x="3535" y="2312"/>
                  </a:cubicBezTo>
                  <a:lnTo>
                    <a:pt x="3579" y="2272"/>
                  </a:lnTo>
                  <a:lnTo>
                    <a:pt x="3576" y="2312"/>
                  </a:lnTo>
                  <a:cubicBezTo>
                    <a:pt x="3573" y="2334"/>
                    <a:pt x="3611" y="2378"/>
                    <a:pt x="3611" y="2378"/>
                  </a:cubicBezTo>
                  <a:cubicBezTo>
                    <a:pt x="3613" y="2378"/>
                    <a:pt x="3616" y="2378"/>
                    <a:pt x="3618" y="2378"/>
                  </a:cubicBezTo>
                  <a:cubicBezTo>
                    <a:pt x="3652" y="2378"/>
                    <a:pt x="3655" y="2358"/>
                    <a:pt x="3655" y="2341"/>
                  </a:cubicBezTo>
                  <a:cubicBezTo>
                    <a:pt x="3655" y="2331"/>
                    <a:pt x="3663" y="2326"/>
                    <a:pt x="3679" y="2326"/>
                  </a:cubicBezTo>
                  <a:cubicBezTo>
                    <a:pt x="3699" y="2326"/>
                    <a:pt x="3732" y="2333"/>
                    <a:pt x="3777" y="2347"/>
                  </a:cubicBezTo>
                  <a:cubicBezTo>
                    <a:pt x="3819" y="2360"/>
                    <a:pt x="3850" y="2367"/>
                    <a:pt x="3876" y="2367"/>
                  </a:cubicBezTo>
                  <a:cubicBezTo>
                    <a:pt x="3899" y="2367"/>
                    <a:pt x="3918" y="2362"/>
                    <a:pt x="3937" y="2353"/>
                  </a:cubicBezTo>
                  <a:cubicBezTo>
                    <a:pt x="3977" y="2353"/>
                    <a:pt x="4018" y="2363"/>
                    <a:pt x="4056" y="2381"/>
                  </a:cubicBezTo>
                  <a:cubicBezTo>
                    <a:pt x="4096" y="2381"/>
                    <a:pt x="4096" y="2381"/>
                    <a:pt x="4096" y="2363"/>
                  </a:cubicBezTo>
                  <a:cubicBezTo>
                    <a:pt x="4098" y="2352"/>
                    <a:pt x="4107" y="2348"/>
                    <a:pt x="4121" y="2348"/>
                  </a:cubicBezTo>
                  <a:cubicBezTo>
                    <a:pt x="4137" y="2348"/>
                    <a:pt x="4158" y="2354"/>
                    <a:pt x="4178" y="2366"/>
                  </a:cubicBezTo>
                  <a:cubicBezTo>
                    <a:pt x="4201" y="2392"/>
                    <a:pt x="4255" y="2404"/>
                    <a:pt x="4294" y="2404"/>
                  </a:cubicBezTo>
                  <a:cubicBezTo>
                    <a:pt x="4319" y="2404"/>
                    <a:pt x="4338" y="2399"/>
                    <a:pt x="4338" y="2391"/>
                  </a:cubicBezTo>
                  <a:cubicBezTo>
                    <a:pt x="4341" y="2372"/>
                    <a:pt x="4382" y="2372"/>
                    <a:pt x="4419" y="2372"/>
                  </a:cubicBezTo>
                  <a:cubicBezTo>
                    <a:pt x="4431" y="2374"/>
                    <a:pt x="4442" y="2374"/>
                    <a:pt x="4453" y="2374"/>
                  </a:cubicBezTo>
                  <a:cubicBezTo>
                    <a:pt x="4484" y="2374"/>
                    <a:pt x="4513" y="2368"/>
                    <a:pt x="4541" y="2356"/>
                  </a:cubicBezTo>
                  <a:lnTo>
                    <a:pt x="4623" y="2359"/>
                  </a:lnTo>
                  <a:cubicBezTo>
                    <a:pt x="4664" y="2359"/>
                    <a:pt x="4623" y="2378"/>
                    <a:pt x="4582" y="2378"/>
                  </a:cubicBezTo>
                  <a:lnTo>
                    <a:pt x="4623" y="2400"/>
                  </a:lnTo>
                  <a:cubicBezTo>
                    <a:pt x="4640" y="2400"/>
                    <a:pt x="4656" y="2400"/>
                    <a:pt x="4670" y="2400"/>
                  </a:cubicBezTo>
                  <a:cubicBezTo>
                    <a:pt x="4719" y="2400"/>
                    <a:pt x="4751" y="2398"/>
                    <a:pt x="4783" y="2381"/>
                  </a:cubicBezTo>
                  <a:cubicBezTo>
                    <a:pt x="4805" y="2361"/>
                    <a:pt x="4816" y="2351"/>
                    <a:pt x="4821" y="2351"/>
                  </a:cubicBezTo>
                  <a:cubicBezTo>
                    <a:pt x="4826" y="2351"/>
                    <a:pt x="4825" y="2361"/>
                    <a:pt x="4823" y="2381"/>
                  </a:cubicBezTo>
                  <a:cubicBezTo>
                    <a:pt x="4823" y="2397"/>
                    <a:pt x="4844" y="2412"/>
                    <a:pt x="4870" y="2412"/>
                  </a:cubicBezTo>
                  <a:cubicBezTo>
                    <a:pt x="4881" y="2412"/>
                    <a:pt x="4893" y="2410"/>
                    <a:pt x="4905" y="2403"/>
                  </a:cubicBezTo>
                  <a:cubicBezTo>
                    <a:pt x="4922" y="2387"/>
                    <a:pt x="4938" y="2380"/>
                    <a:pt x="4952" y="2380"/>
                  </a:cubicBezTo>
                  <a:cubicBezTo>
                    <a:pt x="4972" y="2380"/>
                    <a:pt x="4986" y="2393"/>
                    <a:pt x="4986" y="2406"/>
                  </a:cubicBezTo>
                  <a:cubicBezTo>
                    <a:pt x="4964" y="2427"/>
                    <a:pt x="4953" y="2437"/>
                    <a:pt x="4968" y="2437"/>
                  </a:cubicBezTo>
                  <a:cubicBezTo>
                    <a:pt x="4983" y="2437"/>
                    <a:pt x="5024" y="2427"/>
                    <a:pt x="5105" y="2406"/>
                  </a:cubicBezTo>
                  <a:cubicBezTo>
                    <a:pt x="5187" y="2406"/>
                    <a:pt x="5350" y="2384"/>
                    <a:pt x="5469" y="2384"/>
                  </a:cubicBezTo>
                  <a:cubicBezTo>
                    <a:pt x="5516" y="2384"/>
                    <a:pt x="5557" y="2383"/>
                    <a:pt x="5591" y="2383"/>
                  </a:cubicBezTo>
                  <a:cubicBezTo>
                    <a:pt x="5676" y="2383"/>
                    <a:pt x="5725" y="2387"/>
                    <a:pt x="5754" y="2400"/>
                  </a:cubicBezTo>
                  <a:cubicBezTo>
                    <a:pt x="5754" y="2404"/>
                    <a:pt x="5754" y="2407"/>
                    <a:pt x="5755" y="2410"/>
                  </a:cubicBezTo>
                  <a:lnTo>
                    <a:pt x="5755" y="2410"/>
                  </a:lnTo>
                  <a:cubicBezTo>
                    <a:pt x="5761" y="2381"/>
                    <a:pt x="5806" y="2381"/>
                    <a:pt x="5914" y="2378"/>
                  </a:cubicBezTo>
                  <a:cubicBezTo>
                    <a:pt x="5939" y="2383"/>
                    <a:pt x="5964" y="2385"/>
                    <a:pt x="5989" y="2385"/>
                  </a:cubicBezTo>
                  <a:cubicBezTo>
                    <a:pt x="6046" y="2385"/>
                    <a:pt x="6103" y="2373"/>
                    <a:pt x="6155" y="2347"/>
                  </a:cubicBezTo>
                  <a:lnTo>
                    <a:pt x="6155" y="2347"/>
                  </a:lnTo>
                  <a:lnTo>
                    <a:pt x="6074" y="2350"/>
                  </a:lnTo>
                  <a:cubicBezTo>
                    <a:pt x="6074" y="2325"/>
                    <a:pt x="6089" y="2315"/>
                    <a:pt x="6120" y="2315"/>
                  </a:cubicBezTo>
                  <a:cubicBezTo>
                    <a:pt x="6140" y="2315"/>
                    <a:pt x="6165" y="2319"/>
                    <a:pt x="6196" y="2325"/>
                  </a:cubicBezTo>
                  <a:cubicBezTo>
                    <a:pt x="6237" y="2325"/>
                    <a:pt x="6237" y="2347"/>
                    <a:pt x="6237" y="2366"/>
                  </a:cubicBezTo>
                  <a:cubicBezTo>
                    <a:pt x="6237" y="2388"/>
                    <a:pt x="6278" y="2406"/>
                    <a:pt x="6318" y="2406"/>
                  </a:cubicBezTo>
                  <a:cubicBezTo>
                    <a:pt x="6359" y="2403"/>
                    <a:pt x="6400" y="2400"/>
                    <a:pt x="6359" y="2381"/>
                  </a:cubicBezTo>
                  <a:cubicBezTo>
                    <a:pt x="6359" y="2363"/>
                    <a:pt x="6359" y="2363"/>
                    <a:pt x="6397" y="2359"/>
                  </a:cubicBezTo>
                  <a:cubicBezTo>
                    <a:pt x="6402" y="2360"/>
                    <a:pt x="6408" y="2360"/>
                    <a:pt x="6413" y="2360"/>
                  </a:cubicBezTo>
                  <a:cubicBezTo>
                    <a:pt x="6451" y="2360"/>
                    <a:pt x="6486" y="2351"/>
                    <a:pt x="6519" y="2334"/>
                  </a:cubicBezTo>
                  <a:cubicBezTo>
                    <a:pt x="6519" y="2312"/>
                    <a:pt x="6556" y="2309"/>
                    <a:pt x="6597" y="2309"/>
                  </a:cubicBezTo>
                  <a:cubicBezTo>
                    <a:pt x="6628" y="2319"/>
                    <a:pt x="6659" y="2323"/>
                    <a:pt x="6691" y="2323"/>
                  </a:cubicBezTo>
                  <a:cubicBezTo>
                    <a:pt x="6700" y="2323"/>
                    <a:pt x="6710" y="2323"/>
                    <a:pt x="6719" y="2322"/>
                  </a:cubicBezTo>
                  <a:cubicBezTo>
                    <a:pt x="6719" y="2327"/>
                    <a:pt x="6719" y="2335"/>
                    <a:pt x="6719" y="2344"/>
                  </a:cubicBezTo>
                  <a:cubicBezTo>
                    <a:pt x="6723" y="2366"/>
                    <a:pt x="6763" y="2384"/>
                    <a:pt x="6763" y="2384"/>
                  </a:cubicBezTo>
                  <a:cubicBezTo>
                    <a:pt x="6804" y="2381"/>
                    <a:pt x="6801" y="2359"/>
                    <a:pt x="6801" y="2359"/>
                  </a:cubicBezTo>
                  <a:cubicBezTo>
                    <a:pt x="6801" y="2347"/>
                    <a:pt x="7042" y="2331"/>
                    <a:pt x="7299" y="2306"/>
                  </a:cubicBezTo>
                  <a:lnTo>
                    <a:pt x="7888" y="2253"/>
                  </a:lnTo>
                  <a:cubicBezTo>
                    <a:pt x="7904" y="2256"/>
                    <a:pt x="7920" y="2258"/>
                    <a:pt x="7937" y="2258"/>
                  </a:cubicBezTo>
                  <a:cubicBezTo>
                    <a:pt x="8008" y="2258"/>
                    <a:pt x="8074" y="2230"/>
                    <a:pt x="8039" y="2225"/>
                  </a:cubicBezTo>
                  <a:cubicBezTo>
                    <a:pt x="8032" y="2212"/>
                    <a:pt x="8076" y="2196"/>
                    <a:pt x="8130" y="2153"/>
                  </a:cubicBezTo>
                  <a:cubicBezTo>
                    <a:pt x="8199" y="2090"/>
                    <a:pt x="8242" y="2008"/>
                    <a:pt x="8255" y="1914"/>
                  </a:cubicBezTo>
                  <a:cubicBezTo>
                    <a:pt x="8271" y="1814"/>
                    <a:pt x="8242" y="1711"/>
                    <a:pt x="8173" y="1632"/>
                  </a:cubicBezTo>
                  <a:cubicBezTo>
                    <a:pt x="8132" y="1586"/>
                    <a:pt x="8095" y="1571"/>
                    <a:pt x="8081" y="1571"/>
                  </a:cubicBezTo>
                  <a:cubicBezTo>
                    <a:pt x="8079" y="1571"/>
                    <a:pt x="8077" y="1572"/>
                    <a:pt x="8076" y="1573"/>
                  </a:cubicBezTo>
                  <a:cubicBezTo>
                    <a:pt x="8048" y="1557"/>
                    <a:pt x="8014" y="1545"/>
                    <a:pt x="7982" y="1538"/>
                  </a:cubicBezTo>
                  <a:cubicBezTo>
                    <a:pt x="7963" y="1533"/>
                    <a:pt x="7940" y="1532"/>
                    <a:pt x="7917" y="1532"/>
                  </a:cubicBezTo>
                  <a:cubicBezTo>
                    <a:pt x="7877" y="1532"/>
                    <a:pt x="7835" y="1537"/>
                    <a:pt x="7808" y="1537"/>
                  </a:cubicBezTo>
                  <a:cubicBezTo>
                    <a:pt x="7800" y="1537"/>
                    <a:pt x="7793" y="1536"/>
                    <a:pt x="7788" y="1535"/>
                  </a:cubicBezTo>
                  <a:cubicBezTo>
                    <a:pt x="7768" y="1542"/>
                    <a:pt x="7750" y="1545"/>
                    <a:pt x="7739" y="1545"/>
                  </a:cubicBezTo>
                  <a:cubicBezTo>
                    <a:pt x="7726" y="1545"/>
                    <a:pt x="7725" y="1541"/>
                    <a:pt x="7747" y="1532"/>
                  </a:cubicBezTo>
                  <a:cubicBezTo>
                    <a:pt x="7750" y="1510"/>
                    <a:pt x="7754" y="1491"/>
                    <a:pt x="7713" y="1485"/>
                  </a:cubicBezTo>
                  <a:cubicBezTo>
                    <a:pt x="7702" y="1484"/>
                    <a:pt x="7693" y="1484"/>
                    <a:pt x="7684" y="1484"/>
                  </a:cubicBezTo>
                  <a:cubicBezTo>
                    <a:pt x="7631" y="1484"/>
                    <a:pt x="7628" y="1500"/>
                    <a:pt x="7628" y="1520"/>
                  </a:cubicBezTo>
                  <a:cubicBezTo>
                    <a:pt x="7626" y="1534"/>
                    <a:pt x="7602" y="1535"/>
                    <a:pt x="7591" y="1535"/>
                  </a:cubicBezTo>
                  <a:cubicBezTo>
                    <a:pt x="7587" y="1535"/>
                    <a:pt x="7584" y="1535"/>
                    <a:pt x="7584" y="1535"/>
                  </a:cubicBezTo>
                  <a:cubicBezTo>
                    <a:pt x="7544" y="1532"/>
                    <a:pt x="7544" y="1532"/>
                    <a:pt x="7547" y="1510"/>
                  </a:cubicBezTo>
                  <a:cubicBezTo>
                    <a:pt x="7550" y="1491"/>
                    <a:pt x="7553" y="1469"/>
                    <a:pt x="7553" y="1469"/>
                  </a:cubicBezTo>
                  <a:lnTo>
                    <a:pt x="7512" y="1466"/>
                  </a:lnTo>
                  <a:cubicBezTo>
                    <a:pt x="7510" y="1480"/>
                    <a:pt x="7486" y="1482"/>
                    <a:pt x="7475" y="1482"/>
                  </a:cubicBezTo>
                  <a:cubicBezTo>
                    <a:pt x="7471" y="1482"/>
                    <a:pt x="7468" y="1482"/>
                    <a:pt x="7468" y="1482"/>
                  </a:cubicBezTo>
                  <a:cubicBezTo>
                    <a:pt x="7428" y="1479"/>
                    <a:pt x="7428" y="1479"/>
                    <a:pt x="7434" y="1438"/>
                  </a:cubicBezTo>
                  <a:cubicBezTo>
                    <a:pt x="7436" y="1416"/>
                    <a:pt x="7424" y="1404"/>
                    <a:pt x="7406" y="1404"/>
                  </a:cubicBezTo>
                  <a:cubicBezTo>
                    <a:pt x="7391" y="1404"/>
                    <a:pt x="7372" y="1412"/>
                    <a:pt x="7352" y="1429"/>
                  </a:cubicBezTo>
                  <a:lnTo>
                    <a:pt x="7271" y="1444"/>
                  </a:lnTo>
                  <a:cubicBezTo>
                    <a:pt x="7257" y="1427"/>
                    <a:pt x="7237" y="1421"/>
                    <a:pt x="7214" y="1421"/>
                  </a:cubicBezTo>
                  <a:cubicBezTo>
                    <a:pt x="7177" y="1421"/>
                    <a:pt x="7134" y="1439"/>
                    <a:pt x="7108" y="1451"/>
                  </a:cubicBezTo>
                  <a:cubicBezTo>
                    <a:pt x="7093" y="1427"/>
                    <a:pt x="7068" y="1414"/>
                    <a:pt x="7043" y="1414"/>
                  </a:cubicBezTo>
                  <a:cubicBezTo>
                    <a:pt x="7022" y="1414"/>
                    <a:pt x="7001" y="1423"/>
                    <a:pt x="6986" y="1441"/>
                  </a:cubicBezTo>
                  <a:cubicBezTo>
                    <a:pt x="6986" y="1449"/>
                    <a:pt x="6978" y="1453"/>
                    <a:pt x="6967" y="1453"/>
                  </a:cubicBezTo>
                  <a:cubicBezTo>
                    <a:pt x="6951" y="1453"/>
                    <a:pt x="6929" y="1446"/>
                    <a:pt x="6907" y="1432"/>
                  </a:cubicBezTo>
                  <a:cubicBezTo>
                    <a:pt x="6867" y="1410"/>
                    <a:pt x="6829" y="1407"/>
                    <a:pt x="6748" y="1400"/>
                  </a:cubicBezTo>
                  <a:cubicBezTo>
                    <a:pt x="6736" y="1406"/>
                    <a:pt x="6707" y="1408"/>
                    <a:pt x="6664" y="1408"/>
                  </a:cubicBezTo>
                  <a:cubicBezTo>
                    <a:pt x="6549" y="1408"/>
                    <a:pt x="6335" y="1392"/>
                    <a:pt x="6102" y="1378"/>
                  </a:cubicBezTo>
                  <a:cubicBezTo>
                    <a:pt x="5886" y="1365"/>
                    <a:pt x="5713" y="1358"/>
                    <a:pt x="5608" y="1358"/>
                  </a:cubicBezTo>
                  <a:cubicBezTo>
                    <a:pt x="5536" y="1358"/>
                    <a:pt x="5495" y="1361"/>
                    <a:pt x="5494" y="1369"/>
                  </a:cubicBezTo>
                  <a:cubicBezTo>
                    <a:pt x="5490" y="1369"/>
                    <a:pt x="5487" y="1370"/>
                    <a:pt x="5483" y="1370"/>
                  </a:cubicBezTo>
                  <a:cubicBezTo>
                    <a:pt x="5459" y="1370"/>
                    <a:pt x="5435" y="1360"/>
                    <a:pt x="5416" y="1344"/>
                  </a:cubicBezTo>
                  <a:cubicBezTo>
                    <a:pt x="5416" y="1336"/>
                    <a:pt x="5408" y="1331"/>
                    <a:pt x="5396" y="1331"/>
                  </a:cubicBezTo>
                  <a:cubicBezTo>
                    <a:pt x="5381" y="1331"/>
                    <a:pt x="5357" y="1340"/>
                    <a:pt x="5334" y="1363"/>
                  </a:cubicBezTo>
                  <a:cubicBezTo>
                    <a:pt x="5310" y="1374"/>
                    <a:pt x="5299" y="1386"/>
                    <a:pt x="5295" y="1386"/>
                  </a:cubicBezTo>
                  <a:cubicBezTo>
                    <a:pt x="5292" y="1386"/>
                    <a:pt x="5292" y="1380"/>
                    <a:pt x="5294" y="1363"/>
                  </a:cubicBezTo>
                  <a:cubicBezTo>
                    <a:pt x="5294" y="1341"/>
                    <a:pt x="5215" y="1338"/>
                    <a:pt x="5052" y="1331"/>
                  </a:cubicBezTo>
                  <a:cubicBezTo>
                    <a:pt x="5009" y="1330"/>
                    <a:pt x="4961" y="1329"/>
                    <a:pt x="4917" y="1329"/>
                  </a:cubicBezTo>
                  <a:cubicBezTo>
                    <a:pt x="4837" y="1329"/>
                    <a:pt x="4770" y="1333"/>
                    <a:pt x="4770" y="1347"/>
                  </a:cubicBezTo>
                  <a:cubicBezTo>
                    <a:pt x="4729" y="1357"/>
                    <a:pt x="4709" y="1361"/>
                    <a:pt x="4704" y="1361"/>
                  </a:cubicBezTo>
                  <a:cubicBezTo>
                    <a:pt x="4699" y="1361"/>
                    <a:pt x="4709" y="1357"/>
                    <a:pt x="4729" y="1347"/>
                  </a:cubicBezTo>
                  <a:cubicBezTo>
                    <a:pt x="4756" y="1319"/>
                    <a:pt x="4682" y="1300"/>
                    <a:pt x="4593" y="1300"/>
                  </a:cubicBezTo>
                  <a:cubicBezTo>
                    <a:pt x="4544" y="1300"/>
                    <a:pt x="4491" y="1306"/>
                    <a:pt x="4447" y="1319"/>
                  </a:cubicBezTo>
                  <a:cubicBezTo>
                    <a:pt x="4407" y="1319"/>
                    <a:pt x="4366" y="1319"/>
                    <a:pt x="4366" y="1297"/>
                  </a:cubicBezTo>
                  <a:cubicBezTo>
                    <a:pt x="4297" y="1297"/>
                    <a:pt x="4231" y="1303"/>
                    <a:pt x="4165" y="1319"/>
                  </a:cubicBezTo>
                  <a:lnTo>
                    <a:pt x="3880" y="1319"/>
                  </a:lnTo>
                  <a:cubicBezTo>
                    <a:pt x="3827" y="1319"/>
                    <a:pt x="3774" y="1325"/>
                    <a:pt x="3720" y="1341"/>
                  </a:cubicBezTo>
                  <a:lnTo>
                    <a:pt x="3680" y="1341"/>
                  </a:lnTo>
                  <a:cubicBezTo>
                    <a:pt x="3680" y="1327"/>
                    <a:pt x="3594" y="1322"/>
                    <a:pt x="3456" y="1322"/>
                  </a:cubicBezTo>
                  <a:cubicBezTo>
                    <a:pt x="3382" y="1322"/>
                    <a:pt x="3293" y="1323"/>
                    <a:pt x="3194" y="1325"/>
                  </a:cubicBezTo>
                  <a:cubicBezTo>
                    <a:pt x="3036" y="1329"/>
                    <a:pt x="2892" y="1333"/>
                    <a:pt x="2787" y="1333"/>
                  </a:cubicBezTo>
                  <a:cubicBezTo>
                    <a:pt x="2705" y="1333"/>
                    <a:pt x="2648" y="1330"/>
                    <a:pt x="2630" y="1322"/>
                  </a:cubicBezTo>
                  <a:cubicBezTo>
                    <a:pt x="2602" y="1325"/>
                    <a:pt x="2573" y="1331"/>
                    <a:pt x="2548" y="1347"/>
                  </a:cubicBezTo>
                  <a:cubicBezTo>
                    <a:pt x="2539" y="1359"/>
                    <a:pt x="2528" y="1368"/>
                    <a:pt x="2516" y="1374"/>
                  </a:cubicBezTo>
                  <a:lnTo>
                    <a:pt x="2516" y="1374"/>
                  </a:lnTo>
                  <a:cubicBezTo>
                    <a:pt x="2515" y="1359"/>
                    <a:pt x="2506" y="1337"/>
                    <a:pt x="2511" y="1322"/>
                  </a:cubicBezTo>
                  <a:lnTo>
                    <a:pt x="2511" y="1322"/>
                  </a:lnTo>
                  <a:lnTo>
                    <a:pt x="2452" y="1381"/>
                  </a:lnTo>
                  <a:lnTo>
                    <a:pt x="2452" y="1381"/>
                  </a:lnTo>
                  <a:cubicBezTo>
                    <a:pt x="2444" y="1379"/>
                    <a:pt x="2436" y="1376"/>
                    <a:pt x="2429" y="1372"/>
                  </a:cubicBezTo>
                  <a:cubicBezTo>
                    <a:pt x="2411" y="1354"/>
                    <a:pt x="2370" y="1346"/>
                    <a:pt x="2326" y="1346"/>
                  </a:cubicBezTo>
                  <a:cubicBezTo>
                    <a:pt x="2320" y="1346"/>
                    <a:pt x="2313" y="1347"/>
                    <a:pt x="2307" y="1347"/>
                  </a:cubicBezTo>
                  <a:lnTo>
                    <a:pt x="2307" y="1347"/>
                  </a:lnTo>
                  <a:cubicBezTo>
                    <a:pt x="2300" y="1337"/>
                    <a:pt x="2296" y="1325"/>
                    <a:pt x="2294" y="1313"/>
                  </a:cubicBezTo>
                  <a:lnTo>
                    <a:pt x="2254" y="1353"/>
                  </a:lnTo>
                  <a:cubicBezTo>
                    <a:pt x="2270" y="1350"/>
                    <a:pt x="2288" y="1348"/>
                    <a:pt x="2307" y="1347"/>
                  </a:cubicBezTo>
                  <a:lnTo>
                    <a:pt x="2307" y="1347"/>
                  </a:lnTo>
                  <a:cubicBezTo>
                    <a:pt x="2312" y="1354"/>
                    <a:pt x="2318" y="1361"/>
                    <a:pt x="2326" y="1366"/>
                  </a:cubicBezTo>
                  <a:cubicBezTo>
                    <a:pt x="2320" y="1367"/>
                    <a:pt x="2312" y="1368"/>
                    <a:pt x="2304" y="1369"/>
                  </a:cubicBezTo>
                  <a:cubicBezTo>
                    <a:pt x="2276" y="1399"/>
                    <a:pt x="2303" y="1460"/>
                    <a:pt x="2341" y="1492"/>
                  </a:cubicBezTo>
                  <a:lnTo>
                    <a:pt x="2341" y="1492"/>
                  </a:lnTo>
                  <a:lnTo>
                    <a:pt x="2266" y="1567"/>
                  </a:lnTo>
                  <a:lnTo>
                    <a:pt x="2395" y="1560"/>
                  </a:lnTo>
                  <a:cubicBezTo>
                    <a:pt x="2399" y="1560"/>
                    <a:pt x="2404" y="1560"/>
                    <a:pt x="2409" y="1560"/>
                  </a:cubicBezTo>
                  <a:lnTo>
                    <a:pt x="2409" y="1560"/>
                  </a:lnTo>
                  <a:cubicBezTo>
                    <a:pt x="2419" y="1580"/>
                    <a:pt x="2435" y="1596"/>
                    <a:pt x="2461" y="1598"/>
                  </a:cubicBezTo>
                  <a:cubicBezTo>
                    <a:pt x="2489" y="1617"/>
                    <a:pt x="2489" y="1617"/>
                    <a:pt x="2470" y="1651"/>
                  </a:cubicBezTo>
                  <a:cubicBezTo>
                    <a:pt x="2461" y="1670"/>
                    <a:pt x="2448" y="1689"/>
                    <a:pt x="2489" y="1708"/>
                  </a:cubicBezTo>
                  <a:cubicBezTo>
                    <a:pt x="2499" y="1712"/>
                    <a:pt x="2507" y="1713"/>
                    <a:pt x="2514" y="1713"/>
                  </a:cubicBezTo>
                  <a:cubicBezTo>
                    <a:pt x="2533" y="1713"/>
                    <a:pt x="2537" y="1699"/>
                    <a:pt x="2542" y="1682"/>
                  </a:cubicBezTo>
                  <a:cubicBezTo>
                    <a:pt x="2567" y="1692"/>
                    <a:pt x="2592" y="1698"/>
                    <a:pt x="2620" y="1701"/>
                  </a:cubicBezTo>
                  <a:cubicBezTo>
                    <a:pt x="2620" y="1701"/>
                    <a:pt x="2622" y="1701"/>
                    <a:pt x="2626" y="1701"/>
                  </a:cubicBezTo>
                  <a:cubicBezTo>
                    <a:pt x="2636" y="1701"/>
                    <a:pt x="2661" y="1700"/>
                    <a:pt x="2661" y="1682"/>
                  </a:cubicBezTo>
                  <a:cubicBezTo>
                    <a:pt x="2661" y="1661"/>
                    <a:pt x="2696" y="1661"/>
                    <a:pt x="2727" y="1651"/>
                  </a:cubicBezTo>
                  <a:cubicBezTo>
                    <a:pt x="2728" y="1657"/>
                    <a:pt x="2731" y="1659"/>
                    <a:pt x="2734" y="1659"/>
                  </a:cubicBezTo>
                  <a:cubicBezTo>
                    <a:pt x="2743" y="1659"/>
                    <a:pt x="2752" y="1639"/>
                    <a:pt x="2724" y="1632"/>
                  </a:cubicBezTo>
                  <a:cubicBezTo>
                    <a:pt x="2718" y="1614"/>
                    <a:pt x="2714" y="1592"/>
                    <a:pt x="2739" y="1585"/>
                  </a:cubicBezTo>
                  <a:lnTo>
                    <a:pt x="2728" y="1554"/>
                  </a:lnTo>
                  <a:lnTo>
                    <a:pt x="2728" y="1554"/>
                  </a:lnTo>
                  <a:cubicBezTo>
                    <a:pt x="2760" y="1556"/>
                    <a:pt x="2782" y="1560"/>
                    <a:pt x="2796" y="1567"/>
                  </a:cubicBezTo>
                  <a:cubicBezTo>
                    <a:pt x="2821" y="1579"/>
                    <a:pt x="2849" y="1585"/>
                    <a:pt x="2877" y="1585"/>
                  </a:cubicBezTo>
                  <a:cubicBezTo>
                    <a:pt x="2877" y="1563"/>
                    <a:pt x="3119" y="1557"/>
                    <a:pt x="3398" y="1551"/>
                  </a:cubicBezTo>
                  <a:cubicBezTo>
                    <a:pt x="3680" y="1548"/>
                    <a:pt x="3958" y="1548"/>
                    <a:pt x="3962" y="1526"/>
                  </a:cubicBezTo>
                  <a:lnTo>
                    <a:pt x="4040" y="1526"/>
                  </a:lnTo>
                  <a:cubicBezTo>
                    <a:pt x="4040" y="1548"/>
                    <a:pt x="4121" y="1548"/>
                    <a:pt x="4200" y="1548"/>
                  </a:cubicBezTo>
                  <a:cubicBezTo>
                    <a:pt x="4253" y="1535"/>
                    <a:pt x="4306" y="1529"/>
                    <a:pt x="4363" y="1529"/>
                  </a:cubicBezTo>
                  <a:cubicBezTo>
                    <a:pt x="4363" y="1548"/>
                    <a:pt x="4400" y="1548"/>
                    <a:pt x="4482" y="1551"/>
                  </a:cubicBezTo>
                  <a:cubicBezTo>
                    <a:pt x="4563" y="1551"/>
                    <a:pt x="4601" y="1551"/>
                    <a:pt x="4601" y="1532"/>
                  </a:cubicBezTo>
                  <a:cubicBezTo>
                    <a:pt x="4751" y="1532"/>
                    <a:pt x="4896" y="1541"/>
                    <a:pt x="5043" y="1563"/>
                  </a:cubicBezTo>
                  <a:cubicBezTo>
                    <a:pt x="5055" y="1570"/>
                    <a:pt x="5067" y="1573"/>
                    <a:pt x="5079" y="1573"/>
                  </a:cubicBezTo>
                  <a:cubicBezTo>
                    <a:pt x="5108" y="1573"/>
                    <a:pt x="5136" y="1558"/>
                    <a:pt x="5165" y="1545"/>
                  </a:cubicBezTo>
                  <a:cubicBezTo>
                    <a:pt x="5165" y="1524"/>
                    <a:pt x="5200" y="1507"/>
                    <a:pt x="5237" y="1507"/>
                  </a:cubicBezTo>
                  <a:cubicBezTo>
                    <a:pt x="5240" y="1507"/>
                    <a:pt x="5243" y="1507"/>
                    <a:pt x="5246" y="1507"/>
                  </a:cubicBezTo>
                  <a:cubicBezTo>
                    <a:pt x="5246" y="1507"/>
                    <a:pt x="5246" y="1526"/>
                    <a:pt x="5243" y="1548"/>
                  </a:cubicBezTo>
                  <a:cubicBezTo>
                    <a:pt x="5203" y="1567"/>
                    <a:pt x="5203" y="1567"/>
                    <a:pt x="5284" y="1570"/>
                  </a:cubicBezTo>
                  <a:lnTo>
                    <a:pt x="5362" y="1573"/>
                  </a:lnTo>
                  <a:cubicBezTo>
                    <a:pt x="5364" y="1563"/>
                    <a:pt x="5403" y="1560"/>
                    <a:pt x="5469" y="1560"/>
                  </a:cubicBezTo>
                  <a:cubicBezTo>
                    <a:pt x="5555" y="1560"/>
                    <a:pt x="5688" y="1566"/>
                    <a:pt x="5845" y="1573"/>
                  </a:cubicBezTo>
                  <a:cubicBezTo>
                    <a:pt x="6058" y="1584"/>
                    <a:pt x="6188" y="1592"/>
                    <a:pt x="6259" y="1592"/>
                  </a:cubicBezTo>
                  <a:cubicBezTo>
                    <a:pt x="6307" y="1592"/>
                    <a:pt x="6328" y="1588"/>
                    <a:pt x="6328" y="1579"/>
                  </a:cubicBezTo>
                  <a:cubicBezTo>
                    <a:pt x="6329" y="1571"/>
                    <a:pt x="6337" y="1567"/>
                    <a:pt x="6354" y="1567"/>
                  </a:cubicBezTo>
                  <a:cubicBezTo>
                    <a:pt x="6378" y="1567"/>
                    <a:pt x="6420" y="1575"/>
                    <a:pt x="6487" y="1592"/>
                  </a:cubicBezTo>
                  <a:cubicBezTo>
                    <a:pt x="6645" y="1644"/>
                    <a:pt x="6697" y="1661"/>
                    <a:pt x="6727" y="1661"/>
                  </a:cubicBezTo>
                  <a:cubicBezTo>
                    <a:pt x="6742" y="1661"/>
                    <a:pt x="6752" y="1657"/>
                    <a:pt x="6766" y="1651"/>
                  </a:cubicBezTo>
                  <a:cubicBezTo>
                    <a:pt x="6726" y="1651"/>
                    <a:pt x="6726" y="1629"/>
                    <a:pt x="6729" y="1607"/>
                  </a:cubicBezTo>
                  <a:cubicBezTo>
                    <a:pt x="6730" y="1588"/>
                    <a:pt x="6740" y="1579"/>
                    <a:pt x="6754" y="1579"/>
                  </a:cubicBezTo>
                  <a:cubicBezTo>
                    <a:pt x="6770" y="1579"/>
                    <a:pt x="6790" y="1590"/>
                    <a:pt x="6810" y="1614"/>
                  </a:cubicBezTo>
                  <a:cubicBezTo>
                    <a:pt x="6808" y="1641"/>
                    <a:pt x="7088" y="1665"/>
                    <a:pt x="7279" y="1665"/>
                  </a:cubicBezTo>
                  <a:cubicBezTo>
                    <a:pt x="7365" y="1665"/>
                    <a:pt x="7434" y="1660"/>
                    <a:pt x="7451" y="1649"/>
                  </a:cubicBezTo>
                  <a:lnTo>
                    <a:pt x="7451" y="1649"/>
                  </a:lnTo>
                  <a:cubicBezTo>
                    <a:pt x="7451" y="1654"/>
                    <a:pt x="7450" y="1661"/>
                    <a:pt x="7450" y="1670"/>
                  </a:cubicBezTo>
                  <a:cubicBezTo>
                    <a:pt x="7446" y="1692"/>
                    <a:pt x="7487" y="1692"/>
                    <a:pt x="7647" y="1711"/>
                  </a:cubicBezTo>
                  <a:lnTo>
                    <a:pt x="7766" y="1723"/>
                  </a:lnTo>
                  <a:cubicBezTo>
                    <a:pt x="7768" y="1710"/>
                    <a:pt x="7790" y="1705"/>
                    <a:pt x="7821" y="1705"/>
                  </a:cubicBezTo>
                  <a:cubicBezTo>
                    <a:pt x="7841" y="1705"/>
                    <a:pt x="7865" y="1707"/>
                    <a:pt x="7888" y="1711"/>
                  </a:cubicBezTo>
                  <a:cubicBezTo>
                    <a:pt x="7907" y="1711"/>
                    <a:pt x="7926" y="1717"/>
                    <a:pt x="7938" y="1729"/>
                  </a:cubicBezTo>
                  <a:cubicBezTo>
                    <a:pt x="7948" y="1736"/>
                    <a:pt x="7954" y="1739"/>
                    <a:pt x="7951" y="1745"/>
                  </a:cubicBezTo>
                  <a:cubicBezTo>
                    <a:pt x="7954" y="1773"/>
                    <a:pt x="7957" y="1767"/>
                    <a:pt x="7970" y="1780"/>
                  </a:cubicBezTo>
                  <a:cubicBezTo>
                    <a:pt x="7977" y="1776"/>
                    <a:pt x="7983" y="1774"/>
                    <a:pt x="7988" y="1774"/>
                  </a:cubicBezTo>
                  <a:cubicBezTo>
                    <a:pt x="8024" y="1774"/>
                    <a:pt x="8026" y="1845"/>
                    <a:pt x="8007" y="1845"/>
                  </a:cubicBezTo>
                  <a:cubicBezTo>
                    <a:pt x="8007" y="1852"/>
                    <a:pt x="8007" y="1861"/>
                    <a:pt x="8007" y="1870"/>
                  </a:cubicBezTo>
                  <a:cubicBezTo>
                    <a:pt x="8023" y="1886"/>
                    <a:pt x="8026" y="1908"/>
                    <a:pt x="8017" y="1927"/>
                  </a:cubicBezTo>
                  <a:cubicBezTo>
                    <a:pt x="8001" y="1961"/>
                    <a:pt x="7989" y="1965"/>
                    <a:pt x="8014" y="1971"/>
                  </a:cubicBezTo>
                  <a:cubicBezTo>
                    <a:pt x="8029" y="1986"/>
                    <a:pt x="8045" y="1999"/>
                    <a:pt x="8032" y="2008"/>
                  </a:cubicBezTo>
                  <a:lnTo>
                    <a:pt x="8020" y="1996"/>
                  </a:lnTo>
                  <a:cubicBezTo>
                    <a:pt x="8016" y="1993"/>
                    <a:pt x="8013" y="1992"/>
                    <a:pt x="8009" y="1992"/>
                  </a:cubicBezTo>
                  <a:cubicBezTo>
                    <a:pt x="7993" y="1992"/>
                    <a:pt x="7970" y="2011"/>
                    <a:pt x="7907" y="2021"/>
                  </a:cubicBezTo>
                  <a:cubicBezTo>
                    <a:pt x="7785" y="2032"/>
                    <a:pt x="7708" y="2039"/>
                    <a:pt x="7657" y="2039"/>
                  </a:cubicBezTo>
                  <a:cubicBezTo>
                    <a:pt x="7625" y="2039"/>
                    <a:pt x="7603" y="2036"/>
                    <a:pt x="7587" y="2030"/>
                  </a:cubicBezTo>
                  <a:lnTo>
                    <a:pt x="7550" y="2052"/>
                  </a:lnTo>
                  <a:cubicBezTo>
                    <a:pt x="7527" y="2067"/>
                    <a:pt x="7504" y="2074"/>
                    <a:pt x="7489" y="2074"/>
                  </a:cubicBezTo>
                  <a:cubicBezTo>
                    <a:pt x="7477" y="2074"/>
                    <a:pt x="7470" y="2070"/>
                    <a:pt x="7468" y="2062"/>
                  </a:cubicBezTo>
                  <a:cubicBezTo>
                    <a:pt x="7455" y="2056"/>
                    <a:pt x="7429" y="2053"/>
                    <a:pt x="7397" y="2053"/>
                  </a:cubicBezTo>
                  <a:cubicBezTo>
                    <a:pt x="7332" y="2053"/>
                    <a:pt x="7242" y="2065"/>
                    <a:pt x="7189" y="2084"/>
                  </a:cubicBezTo>
                  <a:lnTo>
                    <a:pt x="7111" y="2090"/>
                  </a:lnTo>
                  <a:cubicBezTo>
                    <a:pt x="7092" y="2072"/>
                    <a:pt x="7059" y="2064"/>
                    <a:pt x="7024" y="2064"/>
                  </a:cubicBezTo>
                  <a:cubicBezTo>
                    <a:pt x="6979" y="2064"/>
                    <a:pt x="6932" y="2078"/>
                    <a:pt x="6911" y="2102"/>
                  </a:cubicBezTo>
                  <a:cubicBezTo>
                    <a:pt x="6909" y="2088"/>
                    <a:pt x="6892" y="2085"/>
                    <a:pt x="6870" y="2085"/>
                  </a:cubicBezTo>
                  <a:cubicBezTo>
                    <a:pt x="6857" y="2085"/>
                    <a:pt x="6843" y="2086"/>
                    <a:pt x="6829" y="2087"/>
                  </a:cubicBezTo>
                  <a:cubicBezTo>
                    <a:pt x="6781" y="2102"/>
                    <a:pt x="6703" y="2112"/>
                    <a:pt x="6648" y="2112"/>
                  </a:cubicBezTo>
                  <a:cubicBezTo>
                    <a:pt x="6614" y="2112"/>
                    <a:pt x="6589" y="2108"/>
                    <a:pt x="6588" y="2099"/>
                  </a:cubicBezTo>
                  <a:lnTo>
                    <a:pt x="6550" y="2102"/>
                  </a:lnTo>
                  <a:cubicBezTo>
                    <a:pt x="6517" y="2119"/>
                    <a:pt x="6482" y="2128"/>
                    <a:pt x="6447" y="2128"/>
                  </a:cubicBezTo>
                  <a:cubicBezTo>
                    <a:pt x="6441" y="2128"/>
                    <a:pt x="6436" y="2128"/>
                    <a:pt x="6431" y="2127"/>
                  </a:cubicBezTo>
                  <a:cubicBezTo>
                    <a:pt x="6390" y="2127"/>
                    <a:pt x="6346" y="2137"/>
                    <a:pt x="6312" y="2156"/>
                  </a:cubicBezTo>
                  <a:cubicBezTo>
                    <a:pt x="6287" y="2168"/>
                    <a:pt x="6259" y="2178"/>
                    <a:pt x="6231" y="2178"/>
                  </a:cubicBezTo>
                  <a:cubicBezTo>
                    <a:pt x="6228" y="2178"/>
                    <a:pt x="6226" y="2178"/>
                    <a:pt x="6224" y="2178"/>
                  </a:cubicBezTo>
                  <a:cubicBezTo>
                    <a:pt x="6198" y="2178"/>
                    <a:pt x="6233" y="2157"/>
                    <a:pt x="6271" y="2137"/>
                  </a:cubicBezTo>
                  <a:cubicBezTo>
                    <a:pt x="6303" y="2127"/>
                    <a:pt x="6302" y="2121"/>
                    <a:pt x="6283" y="2121"/>
                  </a:cubicBezTo>
                  <a:cubicBezTo>
                    <a:pt x="6254" y="2121"/>
                    <a:pt x="6183" y="2134"/>
                    <a:pt x="6111" y="2162"/>
                  </a:cubicBezTo>
                  <a:cubicBezTo>
                    <a:pt x="6052" y="2184"/>
                    <a:pt x="6022" y="2195"/>
                    <a:pt x="6017" y="2195"/>
                  </a:cubicBezTo>
                  <a:cubicBezTo>
                    <a:pt x="6012" y="2195"/>
                    <a:pt x="6032" y="2184"/>
                    <a:pt x="6071" y="2162"/>
                  </a:cubicBezTo>
                  <a:cubicBezTo>
                    <a:pt x="6099" y="2147"/>
                    <a:pt x="6125" y="2132"/>
                    <a:pt x="6114" y="2132"/>
                  </a:cubicBezTo>
                  <a:cubicBezTo>
                    <a:pt x="6109" y="2132"/>
                    <a:pt x="6096" y="2135"/>
                    <a:pt x="6071" y="2143"/>
                  </a:cubicBezTo>
                  <a:cubicBezTo>
                    <a:pt x="6071" y="2143"/>
                    <a:pt x="5989" y="2143"/>
                    <a:pt x="5989" y="2165"/>
                  </a:cubicBezTo>
                  <a:lnTo>
                    <a:pt x="5870" y="2168"/>
                  </a:lnTo>
                  <a:cubicBezTo>
                    <a:pt x="5817" y="2156"/>
                    <a:pt x="5764" y="2149"/>
                    <a:pt x="5710" y="2149"/>
                  </a:cubicBezTo>
                  <a:cubicBezTo>
                    <a:pt x="5689" y="2161"/>
                    <a:pt x="5679" y="2166"/>
                    <a:pt x="5668" y="2166"/>
                  </a:cubicBezTo>
                  <a:cubicBezTo>
                    <a:pt x="5659" y="2166"/>
                    <a:pt x="5648" y="2162"/>
                    <a:pt x="5629" y="2153"/>
                  </a:cubicBezTo>
                  <a:cubicBezTo>
                    <a:pt x="5629" y="2143"/>
                    <a:pt x="5622" y="2138"/>
                    <a:pt x="5615" y="2138"/>
                  </a:cubicBezTo>
                  <a:cubicBezTo>
                    <a:pt x="5604" y="2138"/>
                    <a:pt x="5591" y="2149"/>
                    <a:pt x="5591" y="2174"/>
                  </a:cubicBezTo>
                  <a:cubicBezTo>
                    <a:pt x="5572" y="2185"/>
                    <a:pt x="5551" y="2191"/>
                    <a:pt x="5530" y="2191"/>
                  </a:cubicBezTo>
                  <a:cubicBezTo>
                    <a:pt x="5509" y="2191"/>
                    <a:pt x="5488" y="2185"/>
                    <a:pt x="5469" y="2174"/>
                  </a:cubicBezTo>
                  <a:cubicBezTo>
                    <a:pt x="5469" y="2151"/>
                    <a:pt x="5456" y="2141"/>
                    <a:pt x="5446" y="2141"/>
                  </a:cubicBezTo>
                  <a:cubicBezTo>
                    <a:pt x="5438" y="2141"/>
                    <a:pt x="5431" y="2146"/>
                    <a:pt x="5431" y="2156"/>
                  </a:cubicBezTo>
                  <a:cubicBezTo>
                    <a:pt x="5406" y="2168"/>
                    <a:pt x="5378" y="2174"/>
                    <a:pt x="5350" y="2178"/>
                  </a:cubicBezTo>
                  <a:cubicBezTo>
                    <a:pt x="5350" y="2156"/>
                    <a:pt x="4990" y="2156"/>
                    <a:pt x="4629" y="2149"/>
                  </a:cubicBezTo>
                  <a:cubicBezTo>
                    <a:pt x="4588" y="2149"/>
                    <a:pt x="4548" y="2168"/>
                    <a:pt x="4548" y="2190"/>
                  </a:cubicBezTo>
                  <a:cubicBezTo>
                    <a:pt x="4548" y="2207"/>
                    <a:pt x="4548" y="2213"/>
                    <a:pt x="4545" y="2213"/>
                  </a:cubicBezTo>
                  <a:cubicBezTo>
                    <a:pt x="4541" y="2213"/>
                    <a:pt x="4531" y="2200"/>
                    <a:pt x="4507" y="2187"/>
                  </a:cubicBezTo>
                  <a:cubicBezTo>
                    <a:pt x="4488" y="2155"/>
                    <a:pt x="4458" y="2138"/>
                    <a:pt x="4438" y="2138"/>
                  </a:cubicBezTo>
                  <a:cubicBezTo>
                    <a:pt x="4419" y="2138"/>
                    <a:pt x="4410" y="2153"/>
                    <a:pt x="4429" y="2184"/>
                  </a:cubicBezTo>
                  <a:cubicBezTo>
                    <a:pt x="4447" y="2206"/>
                    <a:pt x="4457" y="2217"/>
                    <a:pt x="4452" y="2217"/>
                  </a:cubicBezTo>
                  <a:cubicBezTo>
                    <a:pt x="4447" y="2217"/>
                    <a:pt x="4427" y="2206"/>
                    <a:pt x="4388" y="2184"/>
                  </a:cubicBezTo>
                  <a:cubicBezTo>
                    <a:pt x="4368" y="2172"/>
                    <a:pt x="4359" y="2167"/>
                    <a:pt x="4348" y="2167"/>
                  </a:cubicBezTo>
                  <a:cubicBezTo>
                    <a:pt x="4338" y="2167"/>
                    <a:pt x="4327" y="2172"/>
                    <a:pt x="4306" y="2181"/>
                  </a:cubicBezTo>
                  <a:cubicBezTo>
                    <a:pt x="4306" y="2191"/>
                    <a:pt x="4297" y="2196"/>
                    <a:pt x="4288" y="2196"/>
                  </a:cubicBezTo>
                  <a:cubicBezTo>
                    <a:pt x="4277" y="2196"/>
                    <a:pt x="4267" y="2191"/>
                    <a:pt x="4269" y="2181"/>
                  </a:cubicBezTo>
                  <a:cubicBezTo>
                    <a:pt x="4239" y="2165"/>
                    <a:pt x="4211" y="2149"/>
                    <a:pt x="4197" y="2149"/>
                  </a:cubicBezTo>
                  <a:cubicBezTo>
                    <a:pt x="4191" y="2149"/>
                    <a:pt x="4188" y="2151"/>
                    <a:pt x="4187" y="2156"/>
                  </a:cubicBezTo>
                  <a:cubicBezTo>
                    <a:pt x="4162" y="2153"/>
                    <a:pt x="4134" y="2146"/>
                    <a:pt x="4109" y="2131"/>
                  </a:cubicBezTo>
                  <a:cubicBezTo>
                    <a:pt x="4097" y="2124"/>
                    <a:pt x="4084" y="2121"/>
                    <a:pt x="4072" y="2121"/>
                  </a:cubicBezTo>
                  <a:cubicBezTo>
                    <a:pt x="4045" y="2121"/>
                    <a:pt x="4018" y="2133"/>
                    <a:pt x="3990" y="2146"/>
                  </a:cubicBezTo>
                  <a:cubicBezTo>
                    <a:pt x="3931" y="2164"/>
                    <a:pt x="3891" y="2173"/>
                    <a:pt x="3870" y="2173"/>
                  </a:cubicBezTo>
                  <a:cubicBezTo>
                    <a:pt x="3847" y="2173"/>
                    <a:pt x="3846" y="2163"/>
                    <a:pt x="3868" y="2143"/>
                  </a:cubicBezTo>
                  <a:cubicBezTo>
                    <a:pt x="3887" y="2125"/>
                    <a:pt x="3859" y="2117"/>
                    <a:pt x="3817" y="2117"/>
                  </a:cubicBezTo>
                  <a:cubicBezTo>
                    <a:pt x="3765" y="2117"/>
                    <a:pt x="3691" y="2130"/>
                    <a:pt x="3667" y="2153"/>
                  </a:cubicBezTo>
                  <a:cubicBezTo>
                    <a:pt x="3642" y="2174"/>
                    <a:pt x="3631" y="2183"/>
                    <a:pt x="3627" y="2183"/>
                  </a:cubicBezTo>
                  <a:cubicBezTo>
                    <a:pt x="3624" y="2183"/>
                    <a:pt x="3625" y="2178"/>
                    <a:pt x="3626" y="2168"/>
                  </a:cubicBezTo>
                  <a:cubicBezTo>
                    <a:pt x="3626" y="2149"/>
                    <a:pt x="3589" y="2146"/>
                    <a:pt x="3589" y="2146"/>
                  </a:cubicBezTo>
                  <a:cubicBezTo>
                    <a:pt x="3548" y="2143"/>
                    <a:pt x="3507" y="2140"/>
                    <a:pt x="3510" y="2121"/>
                  </a:cubicBezTo>
                  <a:cubicBezTo>
                    <a:pt x="3470" y="2121"/>
                    <a:pt x="3429" y="2124"/>
                    <a:pt x="3388" y="2134"/>
                  </a:cubicBezTo>
                  <a:cubicBezTo>
                    <a:pt x="3362" y="2144"/>
                    <a:pt x="3332" y="2149"/>
                    <a:pt x="3303" y="2149"/>
                  </a:cubicBezTo>
                  <a:cubicBezTo>
                    <a:pt x="3238" y="2149"/>
                    <a:pt x="3174" y="2126"/>
                    <a:pt x="3150" y="2096"/>
                  </a:cubicBezTo>
                  <a:lnTo>
                    <a:pt x="3068" y="2109"/>
                  </a:lnTo>
                  <a:cubicBezTo>
                    <a:pt x="3042" y="2133"/>
                    <a:pt x="3016" y="2148"/>
                    <a:pt x="3001" y="2148"/>
                  </a:cubicBezTo>
                  <a:cubicBezTo>
                    <a:pt x="2990" y="2148"/>
                    <a:pt x="2984" y="2141"/>
                    <a:pt x="2987" y="2124"/>
                  </a:cubicBezTo>
                  <a:cubicBezTo>
                    <a:pt x="2987" y="2109"/>
                    <a:pt x="2989" y="2095"/>
                    <a:pt x="2988" y="2095"/>
                  </a:cubicBezTo>
                  <a:lnTo>
                    <a:pt x="2988" y="2095"/>
                  </a:lnTo>
                  <a:cubicBezTo>
                    <a:pt x="2988" y="2095"/>
                    <a:pt x="2988" y="2097"/>
                    <a:pt x="2987" y="2102"/>
                  </a:cubicBezTo>
                  <a:cubicBezTo>
                    <a:pt x="2974" y="2114"/>
                    <a:pt x="2950" y="2119"/>
                    <a:pt x="2924" y="2119"/>
                  </a:cubicBezTo>
                  <a:cubicBezTo>
                    <a:pt x="2863" y="2119"/>
                    <a:pt x="2787" y="2093"/>
                    <a:pt x="2790" y="2065"/>
                  </a:cubicBezTo>
                  <a:cubicBezTo>
                    <a:pt x="2793" y="2043"/>
                    <a:pt x="2793" y="2043"/>
                    <a:pt x="2752" y="2040"/>
                  </a:cubicBezTo>
                  <a:lnTo>
                    <a:pt x="2752" y="2062"/>
                  </a:lnTo>
                  <a:cubicBezTo>
                    <a:pt x="2749" y="2079"/>
                    <a:pt x="2746" y="2100"/>
                    <a:pt x="2715" y="2100"/>
                  </a:cubicBezTo>
                  <a:cubicBezTo>
                    <a:pt x="2713" y="2100"/>
                    <a:pt x="2711" y="2099"/>
                    <a:pt x="2708" y="2099"/>
                  </a:cubicBezTo>
                  <a:cubicBezTo>
                    <a:pt x="2667" y="2093"/>
                    <a:pt x="2627" y="2090"/>
                    <a:pt x="2630" y="2071"/>
                  </a:cubicBezTo>
                  <a:cubicBezTo>
                    <a:pt x="2602" y="2053"/>
                    <a:pt x="2575" y="2034"/>
                    <a:pt x="2561" y="2034"/>
                  </a:cubicBezTo>
                  <a:cubicBezTo>
                    <a:pt x="2556" y="2034"/>
                    <a:pt x="2552" y="2037"/>
                    <a:pt x="2551" y="2043"/>
                  </a:cubicBezTo>
                  <a:cubicBezTo>
                    <a:pt x="2523" y="2037"/>
                    <a:pt x="2498" y="2027"/>
                    <a:pt x="2473" y="2012"/>
                  </a:cubicBezTo>
                  <a:lnTo>
                    <a:pt x="2316" y="1996"/>
                  </a:lnTo>
                  <a:cubicBezTo>
                    <a:pt x="2301" y="2001"/>
                    <a:pt x="2281" y="2004"/>
                    <a:pt x="2262" y="2004"/>
                  </a:cubicBezTo>
                  <a:cubicBezTo>
                    <a:pt x="2228" y="2004"/>
                    <a:pt x="2195" y="1996"/>
                    <a:pt x="2197" y="1983"/>
                  </a:cubicBezTo>
                  <a:cubicBezTo>
                    <a:pt x="2182" y="1981"/>
                    <a:pt x="2166" y="1980"/>
                    <a:pt x="2150" y="1980"/>
                  </a:cubicBezTo>
                  <a:cubicBezTo>
                    <a:pt x="2124" y="1980"/>
                    <a:pt x="2098" y="1983"/>
                    <a:pt x="2075" y="1986"/>
                  </a:cubicBezTo>
                  <a:cubicBezTo>
                    <a:pt x="1994" y="1977"/>
                    <a:pt x="1956" y="1974"/>
                    <a:pt x="1959" y="1952"/>
                  </a:cubicBezTo>
                  <a:cubicBezTo>
                    <a:pt x="1961" y="1942"/>
                    <a:pt x="1962" y="1937"/>
                    <a:pt x="1956" y="1937"/>
                  </a:cubicBezTo>
                  <a:cubicBezTo>
                    <a:pt x="1950" y="1937"/>
                    <a:pt x="1939" y="1941"/>
                    <a:pt x="1918" y="1949"/>
                  </a:cubicBezTo>
                  <a:cubicBezTo>
                    <a:pt x="1917" y="1959"/>
                    <a:pt x="1903" y="1963"/>
                    <a:pt x="1884" y="1963"/>
                  </a:cubicBezTo>
                  <a:cubicBezTo>
                    <a:pt x="1870" y="1963"/>
                    <a:pt x="1853" y="1961"/>
                    <a:pt x="1837" y="1958"/>
                  </a:cubicBezTo>
                  <a:lnTo>
                    <a:pt x="1755" y="1949"/>
                  </a:lnTo>
                  <a:cubicBezTo>
                    <a:pt x="1753" y="1962"/>
                    <a:pt x="1753" y="1966"/>
                    <a:pt x="1739" y="1966"/>
                  </a:cubicBezTo>
                  <a:cubicBezTo>
                    <a:pt x="1733" y="1966"/>
                    <a:pt x="1726" y="1965"/>
                    <a:pt x="1715" y="1965"/>
                  </a:cubicBezTo>
                  <a:cubicBezTo>
                    <a:pt x="1674" y="1958"/>
                    <a:pt x="1558" y="1921"/>
                    <a:pt x="1517" y="1914"/>
                  </a:cubicBezTo>
                  <a:cubicBezTo>
                    <a:pt x="1466" y="1907"/>
                    <a:pt x="1437" y="1904"/>
                    <a:pt x="1424" y="1904"/>
                  </a:cubicBezTo>
                  <a:cubicBezTo>
                    <a:pt x="1408" y="1904"/>
                    <a:pt x="1417" y="1910"/>
                    <a:pt x="1436" y="1924"/>
                  </a:cubicBezTo>
                  <a:cubicBezTo>
                    <a:pt x="1460" y="1927"/>
                    <a:pt x="1468" y="1936"/>
                    <a:pt x="1456" y="1936"/>
                  </a:cubicBezTo>
                  <a:cubicBezTo>
                    <a:pt x="1447" y="1936"/>
                    <a:pt x="1428" y="1932"/>
                    <a:pt x="1395" y="1918"/>
                  </a:cubicBezTo>
                  <a:cubicBezTo>
                    <a:pt x="1354" y="1914"/>
                    <a:pt x="1248" y="1877"/>
                    <a:pt x="1138" y="1852"/>
                  </a:cubicBezTo>
                  <a:cubicBezTo>
                    <a:pt x="1052" y="1833"/>
                    <a:pt x="1019" y="1824"/>
                    <a:pt x="1004" y="1824"/>
                  </a:cubicBezTo>
                  <a:cubicBezTo>
                    <a:pt x="994" y="1824"/>
                    <a:pt x="993" y="1828"/>
                    <a:pt x="991" y="1836"/>
                  </a:cubicBezTo>
                  <a:cubicBezTo>
                    <a:pt x="1002" y="1859"/>
                    <a:pt x="1001" y="1869"/>
                    <a:pt x="994" y="1869"/>
                  </a:cubicBezTo>
                  <a:cubicBezTo>
                    <a:pt x="985" y="1869"/>
                    <a:pt x="968" y="1854"/>
                    <a:pt x="956" y="1827"/>
                  </a:cubicBezTo>
                  <a:cubicBezTo>
                    <a:pt x="913" y="1784"/>
                    <a:pt x="885" y="1765"/>
                    <a:pt x="869" y="1765"/>
                  </a:cubicBezTo>
                  <a:cubicBezTo>
                    <a:pt x="863" y="1765"/>
                    <a:pt x="859" y="1768"/>
                    <a:pt x="856" y="1773"/>
                  </a:cubicBezTo>
                  <a:cubicBezTo>
                    <a:pt x="846" y="1778"/>
                    <a:pt x="834" y="1780"/>
                    <a:pt x="823" y="1780"/>
                  </a:cubicBezTo>
                  <a:cubicBezTo>
                    <a:pt x="809" y="1780"/>
                    <a:pt x="796" y="1777"/>
                    <a:pt x="784" y="1770"/>
                  </a:cubicBezTo>
                  <a:cubicBezTo>
                    <a:pt x="790" y="1748"/>
                    <a:pt x="756" y="1739"/>
                    <a:pt x="687" y="1729"/>
                  </a:cubicBezTo>
                  <a:cubicBezTo>
                    <a:pt x="652" y="1714"/>
                    <a:pt x="652" y="1714"/>
                    <a:pt x="662" y="1695"/>
                  </a:cubicBezTo>
                  <a:lnTo>
                    <a:pt x="602" y="1664"/>
                  </a:lnTo>
                  <a:cubicBezTo>
                    <a:pt x="599" y="1664"/>
                    <a:pt x="597" y="1664"/>
                    <a:pt x="594" y="1664"/>
                  </a:cubicBezTo>
                  <a:cubicBezTo>
                    <a:pt x="509" y="1664"/>
                    <a:pt x="380" y="1534"/>
                    <a:pt x="383" y="1501"/>
                  </a:cubicBezTo>
                  <a:cubicBezTo>
                    <a:pt x="370" y="1485"/>
                    <a:pt x="351" y="1476"/>
                    <a:pt x="333" y="1473"/>
                  </a:cubicBezTo>
                  <a:cubicBezTo>
                    <a:pt x="330" y="1473"/>
                    <a:pt x="328" y="1473"/>
                    <a:pt x="325" y="1473"/>
                  </a:cubicBezTo>
                  <a:cubicBezTo>
                    <a:pt x="281" y="1473"/>
                    <a:pt x="269" y="1446"/>
                    <a:pt x="301" y="1429"/>
                  </a:cubicBezTo>
                  <a:cubicBezTo>
                    <a:pt x="339" y="1407"/>
                    <a:pt x="339" y="1407"/>
                    <a:pt x="289" y="1407"/>
                  </a:cubicBezTo>
                  <a:cubicBezTo>
                    <a:pt x="257" y="1395"/>
                    <a:pt x="222" y="1280"/>
                    <a:pt x="258" y="1280"/>
                  </a:cubicBezTo>
                  <a:cubicBezTo>
                    <a:pt x="261" y="1280"/>
                    <a:pt x="264" y="1280"/>
                    <a:pt x="267" y="1281"/>
                  </a:cubicBezTo>
                  <a:lnTo>
                    <a:pt x="308" y="1272"/>
                  </a:lnTo>
                  <a:cubicBezTo>
                    <a:pt x="295" y="1263"/>
                    <a:pt x="286" y="1247"/>
                    <a:pt x="283" y="1228"/>
                  </a:cubicBezTo>
                  <a:cubicBezTo>
                    <a:pt x="282" y="1228"/>
                    <a:pt x="281" y="1228"/>
                    <a:pt x="280" y="1228"/>
                  </a:cubicBezTo>
                  <a:cubicBezTo>
                    <a:pt x="263" y="1228"/>
                    <a:pt x="255" y="1202"/>
                    <a:pt x="264" y="1134"/>
                  </a:cubicBezTo>
                  <a:cubicBezTo>
                    <a:pt x="267" y="1084"/>
                    <a:pt x="286" y="977"/>
                    <a:pt x="320" y="930"/>
                  </a:cubicBezTo>
                  <a:cubicBezTo>
                    <a:pt x="348" y="880"/>
                    <a:pt x="411" y="814"/>
                    <a:pt x="446" y="811"/>
                  </a:cubicBezTo>
                  <a:cubicBezTo>
                    <a:pt x="477" y="783"/>
                    <a:pt x="505" y="755"/>
                    <a:pt x="527" y="720"/>
                  </a:cubicBezTo>
                  <a:cubicBezTo>
                    <a:pt x="539" y="693"/>
                    <a:pt x="577" y="668"/>
                    <a:pt x="599" y="668"/>
                  </a:cubicBezTo>
                  <a:cubicBezTo>
                    <a:pt x="604" y="668"/>
                    <a:pt x="609" y="669"/>
                    <a:pt x="612" y="673"/>
                  </a:cubicBezTo>
                  <a:lnTo>
                    <a:pt x="640" y="658"/>
                  </a:lnTo>
                  <a:cubicBezTo>
                    <a:pt x="662" y="636"/>
                    <a:pt x="690" y="614"/>
                    <a:pt x="721" y="601"/>
                  </a:cubicBezTo>
                  <a:cubicBezTo>
                    <a:pt x="726" y="611"/>
                    <a:pt x="738" y="617"/>
                    <a:pt x="751" y="617"/>
                  </a:cubicBezTo>
                  <a:cubicBezTo>
                    <a:pt x="764" y="617"/>
                    <a:pt x="778" y="612"/>
                    <a:pt x="790" y="598"/>
                  </a:cubicBezTo>
                  <a:cubicBezTo>
                    <a:pt x="787" y="579"/>
                    <a:pt x="818" y="567"/>
                    <a:pt x="884" y="551"/>
                  </a:cubicBezTo>
                  <a:cubicBezTo>
                    <a:pt x="1072" y="525"/>
                    <a:pt x="1260" y="512"/>
                    <a:pt x="1448" y="512"/>
                  </a:cubicBezTo>
                  <a:cubicBezTo>
                    <a:pt x="1486" y="512"/>
                    <a:pt x="1524" y="513"/>
                    <a:pt x="1561" y="514"/>
                  </a:cubicBezTo>
                  <a:lnTo>
                    <a:pt x="2025" y="520"/>
                  </a:lnTo>
                  <a:cubicBezTo>
                    <a:pt x="2043" y="521"/>
                    <a:pt x="2062" y="521"/>
                    <a:pt x="2081" y="521"/>
                  </a:cubicBezTo>
                  <a:cubicBezTo>
                    <a:pt x="2132" y="521"/>
                    <a:pt x="2184" y="518"/>
                    <a:pt x="2235" y="514"/>
                  </a:cubicBezTo>
                  <a:lnTo>
                    <a:pt x="2357" y="517"/>
                  </a:lnTo>
                  <a:lnTo>
                    <a:pt x="2479" y="517"/>
                  </a:lnTo>
                  <a:cubicBezTo>
                    <a:pt x="2478" y="537"/>
                    <a:pt x="2521" y="544"/>
                    <a:pt x="2579" y="544"/>
                  </a:cubicBezTo>
                  <a:cubicBezTo>
                    <a:pt x="2647" y="544"/>
                    <a:pt x="2736" y="535"/>
                    <a:pt x="2802" y="526"/>
                  </a:cubicBezTo>
                  <a:cubicBezTo>
                    <a:pt x="2830" y="512"/>
                    <a:pt x="2860" y="505"/>
                    <a:pt x="2892" y="505"/>
                  </a:cubicBezTo>
                  <a:cubicBezTo>
                    <a:pt x="2903" y="505"/>
                    <a:pt x="2913" y="506"/>
                    <a:pt x="2924" y="507"/>
                  </a:cubicBezTo>
                  <a:cubicBezTo>
                    <a:pt x="2922" y="533"/>
                    <a:pt x="2969" y="543"/>
                    <a:pt x="3024" y="543"/>
                  </a:cubicBezTo>
                  <a:cubicBezTo>
                    <a:pt x="3058" y="543"/>
                    <a:pt x="3094" y="539"/>
                    <a:pt x="3125" y="532"/>
                  </a:cubicBezTo>
                  <a:cubicBezTo>
                    <a:pt x="3145" y="512"/>
                    <a:pt x="3166" y="502"/>
                    <a:pt x="3181" y="502"/>
                  </a:cubicBezTo>
                  <a:cubicBezTo>
                    <a:pt x="3196" y="502"/>
                    <a:pt x="3206" y="512"/>
                    <a:pt x="3206" y="532"/>
                  </a:cubicBezTo>
                  <a:cubicBezTo>
                    <a:pt x="3205" y="553"/>
                    <a:pt x="3222" y="564"/>
                    <a:pt x="3248" y="564"/>
                  </a:cubicBezTo>
                  <a:cubicBezTo>
                    <a:pt x="3279" y="564"/>
                    <a:pt x="3324" y="549"/>
                    <a:pt x="3369" y="517"/>
                  </a:cubicBezTo>
                  <a:cubicBezTo>
                    <a:pt x="3390" y="507"/>
                    <a:pt x="3400" y="503"/>
                    <a:pt x="3410" y="503"/>
                  </a:cubicBezTo>
                  <a:cubicBezTo>
                    <a:pt x="3419" y="503"/>
                    <a:pt x="3429" y="507"/>
                    <a:pt x="3448" y="517"/>
                  </a:cubicBezTo>
                  <a:cubicBezTo>
                    <a:pt x="3472" y="543"/>
                    <a:pt x="3497" y="554"/>
                    <a:pt x="3513" y="554"/>
                  </a:cubicBezTo>
                  <a:cubicBezTo>
                    <a:pt x="3523" y="554"/>
                    <a:pt x="3529" y="549"/>
                    <a:pt x="3529" y="542"/>
                  </a:cubicBezTo>
                  <a:cubicBezTo>
                    <a:pt x="3545" y="520"/>
                    <a:pt x="3567" y="510"/>
                    <a:pt x="3590" y="510"/>
                  </a:cubicBezTo>
                  <a:cubicBezTo>
                    <a:pt x="3614" y="510"/>
                    <a:pt x="3637" y="521"/>
                    <a:pt x="3651" y="542"/>
                  </a:cubicBezTo>
                  <a:cubicBezTo>
                    <a:pt x="3691" y="564"/>
                    <a:pt x="3711" y="575"/>
                    <a:pt x="3726" y="575"/>
                  </a:cubicBezTo>
                  <a:cubicBezTo>
                    <a:pt x="3740" y="575"/>
                    <a:pt x="3750" y="565"/>
                    <a:pt x="3770" y="545"/>
                  </a:cubicBezTo>
                  <a:cubicBezTo>
                    <a:pt x="3791" y="526"/>
                    <a:pt x="3838" y="516"/>
                    <a:pt x="3885" y="516"/>
                  </a:cubicBezTo>
                  <a:cubicBezTo>
                    <a:pt x="3939" y="516"/>
                    <a:pt x="3993" y="528"/>
                    <a:pt x="4015" y="551"/>
                  </a:cubicBezTo>
                  <a:cubicBezTo>
                    <a:pt x="4043" y="551"/>
                    <a:pt x="4070" y="562"/>
                    <a:pt x="4085" y="562"/>
                  </a:cubicBezTo>
                  <a:cubicBezTo>
                    <a:pt x="4091" y="562"/>
                    <a:pt x="4095" y="560"/>
                    <a:pt x="4096" y="554"/>
                  </a:cubicBezTo>
                  <a:lnTo>
                    <a:pt x="4134" y="573"/>
                  </a:lnTo>
                  <a:lnTo>
                    <a:pt x="4215" y="576"/>
                  </a:lnTo>
                  <a:lnTo>
                    <a:pt x="4215" y="554"/>
                  </a:lnTo>
                  <a:cubicBezTo>
                    <a:pt x="4256" y="557"/>
                    <a:pt x="4498" y="583"/>
                    <a:pt x="4783" y="589"/>
                  </a:cubicBezTo>
                  <a:cubicBezTo>
                    <a:pt x="4982" y="593"/>
                    <a:pt x="5108" y="596"/>
                    <a:pt x="5183" y="596"/>
                  </a:cubicBezTo>
                  <a:cubicBezTo>
                    <a:pt x="5275" y="596"/>
                    <a:pt x="5289" y="591"/>
                    <a:pt x="5268" y="579"/>
                  </a:cubicBezTo>
                  <a:cubicBezTo>
                    <a:pt x="5248" y="558"/>
                    <a:pt x="5258" y="548"/>
                    <a:pt x="5277" y="548"/>
                  </a:cubicBezTo>
                  <a:cubicBezTo>
                    <a:pt x="5298" y="548"/>
                    <a:pt x="5329" y="559"/>
                    <a:pt x="5350" y="579"/>
                  </a:cubicBezTo>
                  <a:cubicBezTo>
                    <a:pt x="5388" y="579"/>
                    <a:pt x="5469" y="604"/>
                    <a:pt x="5550" y="604"/>
                  </a:cubicBezTo>
                  <a:cubicBezTo>
                    <a:pt x="5632" y="608"/>
                    <a:pt x="5710" y="608"/>
                    <a:pt x="5710" y="630"/>
                  </a:cubicBezTo>
                  <a:lnTo>
                    <a:pt x="5751" y="630"/>
                  </a:lnTo>
                  <a:cubicBezTo>
                    <a:pt x="5794" y="610"/>
                    <a:pt x="5882" y="601"/>
                    <a:pt x="5972" y="601"/>
                  </a:cubicBezTo>
                  <a:cubicBezTo>
                    <a:pt x="6055" y="601"/>
                    <a:pt x="6139" y="608"/>
                    <a:pt x="6196" y="620"/>
                  </a:cubicBezTo>
                  <a:cubicBezTo>
                    <a:pt x="6208" y="621"/>
                    <a:pt x="6219" y="621"/>
                    <a:pt x="6230" y="621"/>
                  </a:cubicBezTo>
                  <a:cubicBezTo>
                    <a:pt x="6288" y="621"/>
                    <a:pt x="6345" y="614"/>
                    <a:pt x="6400" y="601"/>
                  </a:cubicBezTo>
                  <a:cubicBezTo>
                    <a:pt x="6439" y="592"/>
                    <a:pt x="6459" y="588"/>
                    <a:pt x="6474" y="588"/>
                  </a:cubicBezTo>
                  <a:cubicBezTo>
                    <a:pt x="6491" y="588"/>
                    <a:pt x="6501" y="593"/>
                    <a:pt x="6522" y="604"/>
                  </a:cubicBezTo>
                  <a:cubicBezTo>
                    <a:pt x="6522" y="618"/>
                    <a:pt x="6612" y="632"/>
                    <a:pt x="6682" y="632"/>
                  </a:cubicBezTo>
                  <a:cubicBezTo>
                    <a:pt x="6727" y="632"/>
                    <a:pt x="6763" y="627"/>
                    <a:pt x="6763" y="611"/>
                  </a:cubicBezTo>
                  <a:lnTo>
                    <a:pt x="6804" y="633"/>
                  </a:lnTo>
                  <a:cubicBezTo>
                    <a:pt x="6815" y="639"/>
                    <a:pt x="6827" y="642"/>
                    <a:pt x="6838" y="642"/>
                  </a:cubicBezTo>
                  <a:cubicBezTo>
                    <a:pt x="6864" y="642"/>
                    <a:pt x="6885" y="627"/>
                    <a:pt x="6885" y="614"/>
                  </a:cubicBezTo>
                  <a:cubicBezTo>
                    <a:pt x="6885" y="595"/>
                    <a:pt x="6893" y="584"/>
                    <a:pt x="6905" y="584"/>
                  </a:cubicBezTo>
                  <a:cubicBezTo>
                    <a:pt x="6921" y="584"/>
                    <a:pt x="6943" y="601"/>
                    <a:pt x="6964" y="636"/>
                  </a:cubicBezTo>
                  <a:cubicBezTo>
                    <a:pt x="6964" y="660"/>
                    <a:pt x="6979" y="671"/>
                    <a:pt x="6990" y="671"/>
                  </a:cubicBezTo>
                  <a:cubicBezTo>
                    <a:pt x="6998" y="671"/>
                    <a:pt x="7005" y="666"/>
                    <a:pt x="7005" y="658"/>
                  </a:cubicBezTo>
                  <a:cubicBezTo>
                    <a:pt x="7033" y="645"/>
                    <a:pt x="7062" y="630"/>
                    <a:pt x="7090" y="630"/>
                  </a:cubicBezTo>
                  <a:cubicBezTo>
                    <a:pt x="7103" y="630"/>
                    <a:pt x="7115" y="632"/>
                    <a:pt x="7127" y="639"/>
                  </a:cubicBezTo>
                  <a:cubicBezTo>
                    <a:pt x="7132" y="639"/>
                    <a:pt x="7137" y="639"/>
                    <a:pt x="7142" y="639"/>
                  </a:cubicBezTo>
                  <a:cubicBezTo>
                    <a:pt x="7177" y="639"/>
                    <a:pt x="7208" y="637"/>
                    <a:pt x="7208" y="598"/>
                  </a:cubicBezTo>
                  <a:cubicBezTo>
                    <a:pt x="7208" y="579"/>
                    <a:pt x="7249" y="579"/>
                    <a:pt x="7290" y="579"/>
                  </a:cubicBezTo>
                  <a:cubicBezTo>
                    <a:pt x="7290" y="601"/>
                    <a:pt x="7290" y="601"/>
                    <a:pt x="7249" y="620"/>
                  </a:cubicBezTo>
                  <a:lnTo>
                    <a:pt x="7330" y="623"/>
                  </a:lnTo>
                  <a:cubicBezTo>
                    <a:pt x="7371" y="623"/>
                    <a:pt x="7450" y="645"/>
                    <a:pt x="7450" y="667"/>
                  </a:cubicBezTo>
                  <a:cubicBezTo>
                    <a:pt x="7467" y="676"/>
                    <a:pt x="7484" y="682"/>
                    <a:pt x="7495" y="682"/>
                  </a:cubicBezTo>
                  <a:cubicBezTo>
                    <a:pt x="7510" y="682"/>
                    <a:pt x="7514" y="672"/>
                    <a:pt x="7490" y="648"/>
                  </a:cubicBezTo>
                  <a:cubicBezTo>
                    <a:pt x="7493" y="614"/>
                    <a:pt x="7493" y="606"/>
                    <a:pt x="7532" y="606"/>
                  </a:cubicBezTo>
                  <a:cubicBezTo>
                    <a:pt x="7542" y="606"/>
                    <a:pt x="7555" y="607"/>
                    <a:pt x="7572" y="608"/>
                  </a:cubicBezTo>
                  <a:cubicBezTo>
                    <a:pt x="7613" y="608"/>
                    <a:pt x="7653" y="608"/>
                    <a:pt x="7653" y="630"/>
                  </a:cubicBezTo>
                  <a:cubicBezTo>
                    <a:pt x="7653" y="651"/>
                    <a:pt x="7653" y="651"/>
                    <a:pt x="7735" y="651"/>
                  </a:cubicBezTo>
                  <a:cubicBezTo>
                    <a:pt x="7838" y="651"/>
                    <a:pt x="7938" y="617"/>
                    <a:pt x="8020" y="554"/>
                  </a:cubicBezTo>
                  <a:cubicBezTo>
                    <a:pt x="8020" y="534"/>
                    <a:pt x="8020" y="524"/>
                    <a:pt x="8025" y="524"/>
                  </a:cubicBezTo>
                  <a:cubicBezTo>
                    <a:pt x="8030" y="524"/>
                    <a:pt x="8040" y="534"/>
                    <a:pt x="8061" y="554"/>
                  </a:cubicBezTo>
                  <a:cubicBezTo>
                    <a:pt x="8061" y="576"/>
                    <a:pt x="8101" y="576"/>
                    <a:pt x="8139" y="576"/>
                  </a:cubicBezTo>
                  <a:cubicBezTo>
                    <a:pt x="8140" y="570"/>
                    <a:pt x="8144" y="569"/>
                    <a:pt x="8148" y="569"/>
                  </a:cubicBezTo>
                  <a:cubicBezTo>
                    <a:pt x="8157" y="569"/>
                    <a:pt x="8165" y="577"/>
                    <a:pt x="8146" y="577"/>
                  </a:cubicBezTo>
                  <a:cubicBezTo>
                    <a:pt x="8144" y="577"/>
                    <a:pt x="8142" y="576"/>
                    <a:pt x="8139" y="576"/>
                  </a:cubicBezTo>
                  <a:cubicBezTo>
                    <a:pt x="8139" y="598"/>
                    <a:pt x="8098" y="598"/>
                    <a:pt x="8058" y="598"/>
                  </a:cubicBezTo>
                  <a:lnTo>
                    <a:pt x="8058" y="617"/>
                  </a:lnTo>
                  <a:cubicBezTo>
                    <a:pt x="8072" y="639"/>
                    <a:pt x="8095" y="650"/>
                    <a:pt x="8119" y="650"/>
                  </a:cubicBezTo>
                  <a:cubicBezTo>
                    <a:pt x="8141" y="650"/>
                    <a:pt x="8164" y="640"/>
                    <a:pt x="8180" y="620"/>
                  </a:cubicBezTo>
                  <a:cubicBezTo>
                    <a:pt x="8199" y="611"/>
                    <a:pt x="8209" y="606"/>
                    <a:pt x="8219" y="606"/>
                  </a:cubicBezTo>
                  <a:cubicBezTo>
                    <a:pt x="8230" y="606"/>
                    <a:pt x="8240" y="612"/>
                    <a:pt x="8261" y="623"/>
                  </a:cubicBezTo>
                  <a:cubicBezTo>
                    <a:pt x="8288" y="639"/>
                    <a:pt x="8316" y="653"/>
                    <a:pt x="8330" y="653"/>
                  </a:cubicBezTo>
                  <a:cubicBezTo>
                    <a:pt x="8336" y="653"/>
                    <a:pt x="8340" y="651"/>
                    <a:pt x="8340" y="645"/>
                  </a:cubicBezTo>
                  <a:cubicBezTo>
                    <a:pt x="8380" y="645"/>
                    <a:pt x="8424" y="655"/>
                    <a:pt x="8462" y="667"/>
                  </a:cubicBezTo>
                  <a:cubicBezTo>
                    <a:pt x="8485" y="668"/>
                    <a:pt x="8506" y="669"/>
                    <a:pt x="8522" y="669"/>
                  </a:cubicBezTo>
                  <a:cubicBezTo>
                    <a:pt x="8563" y="669"/>
                    <a:pt x="8584" y="665"/>
                    <a:pt x="8584" y="651"/>
                  </a:cubicBezTo>
                  <a:cubicBezTo>
                    <a:pt x="8584" y="630"/>
                    <a:pt x="8625" y="630"/>
                    <a:pt x="8665" y="630"/>
                  </a:cubicBezTo>
                  <a:cubicBezTo>
                    <a:pt x="8677" y="630"/>
                    <a:pt x="8688" y="631"/>
                    <a:pt x="8698" y="631"/>
                  </a:cubicBezTo>
                  <a:cubicBezTo>
                    <a:pt x="8726" y="631"/>
                    <a:pt x="8747" y="627"/>
                    <a:pt x="8747" y="611"/>
                  </a:cubicBezTo>
                  <a:cubicBezTo>
                    <a:pt x="8747" y="593"/>
                    <a:pt x="8783" y="573"/>
                    <a:pt x="8854" y="573"/>
                  </a:cubicBezTo>
                  <a:cubicBezTo>
                    <a:pt x="8859" y="573"/>
                    <a:pt x="8864" y="573"/>
                    <a:pt x="8869" y="573"/>
                  </a:cubicBezTo>
                  <a:cubicBezTo>
                    <a:pt x="8902" y="565"/>
                    <a:pt x="8922" y="561"/>
                    <a:pt x="8936" y="561"/>
                  </a:cubicBezTo>
                  <a:cubicBezTo>
                    <a:pt x="8957" y="561"/>
                    <a:pt x="8966" y="571"/>
                    <a:pt x="8988" y="595"/>
                  </a:cubicBezTo>
                  <a:cubicBezTo>
                    <a:pt x="8988" y="617"/>
                    <a:pt x="9029" y="617"/>
                    <a:pt x="9070" y="620"/>
                  </a:cubicBezTo>
                  <a:cubicBezTo>
                    <a:pt x="9098" y="620"/>
                    <a:pt x="9126" y="630"/>
                    <a:pt x="9151" y="642"/>
                  </a:cubicBezTo>
                  <a:cubicBezTo>
                    <a:pt x="9162" y="648"/>
                    <a:pt x="9170" y="651"/>
                    <a:pt x="9176" y="651"/>
                  </a:cubicBezTo>
                  <a:cubicBezTo>
                    <a:pt x="9189" y="651"/>
                    <a:pt x="9190" y="636"/>
                    <a:pt x="9192" y="620"/>
                  </a:cubicBezTo>
                  <a:lnTo>
                    <a:pt x="9192" y="579"/>
                  </a:lnTo>
                  <a:cubicBezTo>
                    <a:pt x="9230" y="583"/>
                    <a:pt x="9261" y="608"/>
                    <a:pt x="9270" y="645"/>
                  </a:cubicBezTo>
                  <a:cubicBezTo>
                    <a:pt x="9291" y="666"/>
                    <a:pt x="9301" y="676"/>
                    <a:pt x="9306" y="676"/>
                  </a:cubicBezTo>
                  <a:cubicBezTo>
                    <a:pt x="9311" y="676"/>
                    <a:pt x="9311" y="666"/>
                    <a:pt x="9311" y="645"/>
                  </a:cubicBezTo>
                  <a:cubicBezTo>
                    <a:pt x="9311" y="630"/>
                    <a:pt x="9330" y="617"/>
                    <a:pt x="9368" y="617"/>
                  </a:cubicBezTo>
                  <a:cubicBezTo>
                    <a:pt x="9386" y="617"/>
                    <a:pt x="9408" y="619"/>
                    <a:pt x="9433" y="626"/>
                  </a:cubicBezTo>
                  <a:cubicBezTo>
                    <a:pt x="9515" y="630"/>
                    <a:pt x="9596" y="630"/>
                    <a:pt x="9593" y="651"/>
                  </a:cubicBezTo>
                  <a:cubicBezTo>
                    <a:pt x="9607" y="658"/>
                    <a:pt x="9621" y="661"/>
                    <a:pt x="9635" y="661"/>
                  </a:cubicBezTo>
                  <a:cubicBezTo>
                    <a:pt x="9649" y="661"/>
                    <a:pt x="9662" y="658"/>
                    <a:pt x="9675" y="651"/>
                  </a:cubicBezTo>
                  <a:cubicBezTo>
                    <a:pt x="9693" y="643"/>
                    <a:pt x="9712" y="638"/>
                    <a:pt x="9739" y="638"/>
                  </a:cubicBezTo>
                  <a:cubicBezTo>
                    <a:pt x="9771" y="638"/>
                    <a:pt x="9813" y="644"/>
                    <a:pt x="9878" y="658"/>
                  </a:cubicBezTo>
                  <a:cubicBezTo>
                    <a:pt x="9980" y="680"/>
                    <a:pt x="10031" y="691"/>
                    <a:pt x="10055" y="691"/>
                  </a:cubicBezTo>
                  <a:cubicBezTo>
                    <a:pt x="10079" y="691"/>
                    <a:pt x="10079" y="681"/>
                    <a:pt x="10079" y="661"/>
                  </a:cubicBezTo>
                  <a:cubicBezTo>
                    <a:pt x="10079" y="648"/>
                    <a:pt x="10080" y="637"/>
                    <a:pt x="10088" y="637"/>
                  </a:cubicBezTo>
                  <a:cubicBezTo>
                    <a:pt x="10094" y="637"/>
                    <a:pt x="10103" y="643"/>
                    <a:pt x="10120" y="661"/>
                  </a:cubicBezTo>
                  <a:cubicBezTo>
                    <a:pt x="10133" y="668"/>
                    <a:pt x="10146" y="671"/>
                    <a:pt x="10160" y="671"/>
                  </a:cubicBezTo>
                  <a:cubicBezTo>
                    <a:pt x="10191" y="671"/>
                    <a:pt x="10227" y="658"/>
                    <a:pt x="10283" y="645"/>
                  </a:cubicBezTo>
                  <a:cubicBezTo>
                    <a:pt x="10311" y="630"/>
                    <a:pt x="10330" y="595"/>
                    <a:pt x="10326" y="564"/>
                  </a:cubicBezTo>
                  <a:cubicBezTo>
                    <a:pt x="10326" y="538"/>
                    <a:pt x="10326" y="527"/>
                    <a:pt x="10343" y="527"/>
                  </a:cubicBezTo>
                  <a:cubicBezTo>
                    <a:pt x="10354" y="527"/>
                    <a:pt x="10374" y="533"/>
                    <a:pt x="10408" y="542"/>
                  </a:cubicBezTo>
                  <a:cubicBezTo>
                    <a:pt x="10449" y="545"/>
                    <a:pt x="10486" y="567"/>
                    <a:pt x="10486" y="586"/>
                  </a:cubicBezTo>
                  <a:cubicBezTo>
                    <a:pt x="10486" y="608"/>
                    <a:pt x="10445" y="608"/>
                    <a:pt x="10445" y="608"/>
                  </a:cubicBezTo>
                  <a:lnTo>
                    <a:pt x="10405" y="604"/>
                  </a:lnTo>
                  <a:lnTo>
                    <a:pt x="10405" y="604"/>
                  </a:lnTo>
                  <a:cubicBezTo>
                    <a:pt x="10405" y="626"/>
                    <a:pt x="10405" y="648"/>
                    <a:pt x="10483" y="648"/>
                  </a:cubicBezTo>
                  <a:cubicBezTo>
                    <a:pt x="10504" y="660"/>
                    <a:pt x="10525" y="665"/>
                    <a:pt x="10541" y="665"/>
                  </a:cubicBezTo>
                  <a:cubicBezTo>
                    <a:pt x="10555" y="665"/>
                    <a:pt x="10565" y="660"/>
                    <a:pt x="10565" y="651"/>
                  </a:cubicBezTo>
                  <a:cubicBezTo>
                    <a:pt x="10605" y="673"/>
                    <a:pt x="10687" y="673"/>
                    <a:pt x="10768" y="677"/>
                  </a:cubicBezTo>
                  <a:cubicBezTo>
                    <a:pt x="10847" y="677"/>
                    <a:pt x="10969" y="680"/>
                    <a:pt x="11010" y="702"/>
                  </a:cubicBezTo>
                  <a:cubicBezTo>
                    <a:pt x="11032" y="702"/>
                    <a:pt x="11051" y="703"/>
                    <a:pt x="11067" y="703"/>
                  </a:cubicBezTo>
                  <a:cubicBezTo>
                    <a:pt x="11109" y="703"/>
                    <a:pt x="11130" y="699"/>
                    <a:pt x="11132" y="683"/>
                  </a:cubicBezTo>
                  <a:cubicBezTo>
                    <a:pt x="11132" y="659"/>
                    <a:pt x="11145" y="649"/>
                    <a:pt x="11157" y="649"/>
                  </a:cubicBezTo>
                  <a:cubicBezTo>
                    <a:pt x="11165" y="649"/>
                    <a:pt x="11173" y="655"/>
                    <a:pt x="11173" y="664"/>
                  </a:cubicBezTo>
                  <a:cubicBezTo>
                    <a:pt x="11198" y="694"/>
                    <a:pt x="11445" y="717"/>
                    <a:pt x="11616" y="717"/>
                  </a:cubicBezTo>
                  <a:cubicBezTo>
                    <a:pt x="11699" y="717"/>
                    <a:pt x="11764" y="712"/>
                    <a:pt x="11777" y="698"/>
                  </a:cubicBezTo>
                  <a:lnTo>
                    <a:pt x="11859" y="698"/>
                  </a:lnTo>
                  <a:cubicBezTo>
                    <a:pt x="11904" y="713"/>
                    <a:pt x="12003" y="720"/>
                    <a:pt x="12087" y="720"/>
                  </a:cubicBezTo>
                  <a:cubicBezTo>
                    <a:pt x="12150" y="720"/>
                    <a:pt x="12205" y="716"/>
                    <a:pt x="12222" y="708"/>
                  </a:cubicBezTo>
                  <a:lnTo>
                    <a:pt x="12345" y="711"/>
                  </a:lnTo>
                  <a:cubicBezTo>
                    <a:pt x="12385" y="722"/>
                    <a:pt x="12416" y="728"/>
                    <a:pt x="12441" y="728"/>
                  </a:cubicBezTo>
                  <a:cubicBezTo>
                    <a:pt x="12465" y="728"/>
                    <a:pt x="12485" y="723"/>
                    <a:pt x="12504" y="714"/>
                  </a:cubicBezTo>
                  <a:cubicBezTo>
                    <a:pt x="12534" y="700"/>
                    <a:pt x="12544" y="685"/>
                    <a:pt x="12546" y="685"/>
                  </a:cubicBezTo>
                  <a:lnTo>
                    <a:pt x="12546" y="685"/>
                  </a:lnTo>
                  <a:cubicBezTo>
                    <a:pt x="12546" y="685"/>
                    <a:pt x="12546" y="687"/>
                    <a:pt x="12545" y="692"/>
                  </a:cubicBezTo>
                  <a:cubicBezTo>
                    <a:pt x="12545" y="714"/>
                    <a:pt x="12627" y="717"/>
                    <a:pt x="12790" y="720"/>
                  </a:cubicBezTo>
                  <a:cubicBezTo>
                    <a:pt x="12833" y="721"/>
                    <a:pt x="12865" y="722"/>
                    <a:pt x="12888" y="722"/>
                  </a:cubicBezTo>
                  <a:cubicBezTo>
                    <a:pt x="12947" y="722"/>
                    <a:pt x="12939" y="718"/>
                    <a:pt x="12912" y="702"/>
                  </a:cubicBezTo>
                  <a:cubicBezTo>
                    <a:pt x="12954" y="697"/>
                    <a:pt x="12986" y="694"/>
                    <a:pt x="13008" y="694"/>
                  </a:cubicBezTo>
                  <a:cubicBezTo>
                    <a:pt x="13072" y="694"/>
                    <a:pt x="13072" y="711"/>
                    <a:pt x="13072" y="727"/>
                  </a:cubicBezTo>
                  <a:cubicBezTo>
                    <a:pt x="13053" y="745"/>
                    <a:pt x="13059" y="755"/>
                    <a:pt x="13075" y="755"/>
                  </a:cubicBezTo>
                  <a:cubicBezTo>
                    <a:pt x="13095" y="755"/>
                    <a:pt x="13129" y="740"/>
                    <a:pt x="13153" y="708"/>
                  </a:cubicBezTo>
                  <a:cubicBezTo>
                    <a:pt x="13177" y="684"/>
                    <a:pt x="13214" y="674"/>
                    <a:pt x="13241" y="674"/>
                  </a:cubicBezTo>
                  <a:cubicBezTo>
                    <a:pt x="13261" y="674"/>
                    <a:pt x="13275" y="680"/>
                    <a:pt x="13275" y="689"/>
                  </a:cubicBezTo>
                  <a:cubicBezTo>
                    <a:pt x="13275" y="706"/>
                    <a:pt x="13251" y="708"/>
                    <a:pt x="13221" y="708"/>
                  </a:cubicBezTo>
                  <a:cubicBezTo>
                    <a:pt x="13212" y="708"/>
                    <a:pt x="13203" y="708"/>
                    <a:pt x="13194" y="708"/>
                  </a:cubicBezTo>
                  <a:lnTo>
                    <a:pt x="13191" y="749"/>
                  </a:lnTo>
                  <a:cubicBezTo>
                    <a:pt x="13195" y="749"/>
                    <a:pt x="13200" y="749"/>
                    <a:pt x="13205" y="749"/>
                  </a:cubicBezTo>
                  <a:cubicBezTo>
                    <a:pt x="13229" y="749"/>
                    <a:pt x="13254" y="743"/>
                    <a:pt x="13272" y="730"/>
                  </a:cubicBezTo>
                  <a:cubicBezTo>
                    <a:pt x="13300" y="730"/>
                    <a:pt x="13329" y="724"/>
                    <a:pt x="13354" y="711"/>
                  </a:cubicBezTo>
                  <a:cubicBezTo>
                    <a:pt x="13398" y="692"/>
                    <a:pt x="13398" y="670"/>
                    <a:pt x="13357" y="648"/>
                  </a:cubicBezTo>
                  <a:cubicBezTo>
                    <a:pt x="13327" y="632"/>
                    <a:pt x="13341" y="628"/>
                    <a:pt x="13366" y="628"/>
                  </a:cubicBezTo>
                  <a:cubicBezTo>
                    <a:pt x="13375" y="628"/>
                    <a:pt x="13386" y="629"/>
                    <a:pt x="13398" y="630"/>
                  </a:cubicBezTo>
                  <a:cubicBezTo>
                    <a:pt x="13479" y="651"/>
                    <a:pt x="13479" y="673"/>
                    <a:pt x="13435" y="692"/>
                  </a:cubicBezTo>
                  <a:cubicBezTo>
                    <a:pt x="13398" y="692"/>
                    <a:pt x="13394" y="711"/>
                    <a:pt x="13394" y="733"/>
                  </a:cubicBezTo>
                  <a:cubicBezTo>
                    <a:pt x="13394" y="737"/>
                    <a:pt x="13403" y="739"/>
                    <a:pt x="13417" y="739"/>
                  </a:cubicBezTo>
                  <a:cubicBezTo>
                    <a:pt x="13471" y="739"/>
                    <a:pt x="13606" y="709"/>
                    <a:pt x="13639" y="677"/>
                  </a:cubicBezTo>
                  <a:cubicBezTo>
                    <a:pt x="13639" y="681"/>
                    <a:pt x="13639" y="688"/>
                    <a:pt x="13639" y="695"/>
                  </a:cubicBezTo>
                  <a:cubicBezTo>
                    <a:pt x="13639" y="717"/>
                    <a:pt x="13717" y="720"/>
                    <a:pt x="13799" y="720"/>
                  </a:cubicBezTo>
                  <a:cubicBezTo>
                    <a:pt x="13821" y="721"/>
                    <a:pt x="13840" y="722"/>
                    <a:pt x="13857" y="722"/>
                  </a:cubicBezTo>
                  <a:cubicBezTo>
                    <a:pt x="13899" y="722"/>
                    <a:pt x="13921" y="718"/>
                    <a:pt x="13921" y="702"/>
                  </a:cubicBezTo>
                  <a:cubicBezTo>
                    <a:pt x="13921" y="683"/>
                    <a:pt x="13924" y="661"/>
                    <a:pt x="13965" y="661"/>
                  </a:cubicBezTo>
                  <a:cubicBezTo>
                    <a:pt x="13924" y="661"/>
                    <a:pt x="13924" y="639"/>
                    <a:pt x="13924" y="620"/>
                  </a:cubicBezTo>
                  <a:lnTo>
                    <a:pt x="13924" y="620"/>
                  </a:lnTo>
                  <a:cubicBezTo>
                    <a:pt x="13965" y="630"/>
                    <a:pt x="14005" y="645"/>
                    <a:pt x="14043" y="664"/>
                  </a:cubicBezTo>
                  <a:cubicBezTo>
                    <a:pt x="14125" y="708"/>
                    <a:pt x="14203" y="730"/>
                    <a:pt x="14366" y="733"/>
                  </a:cubicBezTo>
                  <a:cubicBezTo>
                    <a:pt x="14447" y="736"/>
                    <a:pt x="14566" y="736"/>
                    <a:pt x="14607" y="758"/>
                  </a:cubicBezTo>
                  <a:cubicBezTo>
                    <a:pt x="14631" y="759"/>
                    <a:pt x="14651" y="760"/>
                    <a:pt x="14668" y="760"/>
                  </a:cubicBezTo>
                  <a:cubicBezTo>
                    <a:pt x="14709" y="760"/>
                    <a:pt x="14729" y="756"/>
                    <a:pt x="14729" y="742"/>
                  </a:cubicBezTo>
                  <a:lnTo>
                    <a:pt x="14811" y="742"/>
                  </a:lnTo>
                  <a:cubicBezTo>
                    <a:pt x="14831" y="754"/>
                    <a:pt x="14864" y="760"/>
                    <a:pt x="14890" y="760"/>
                  </a:cubicBezTo>
                  <a:cubicBezTo>
                    <a:pt x="14912" y="760"/>
                    <a:pt x="14930" y="756"/>
                    <a:pt x="14930" y="745"/>
                  </a:cubicBezTo>
                  <a:cubicBezTo>
                    <a:pt x="14944" y="739"/>
                    <a:pt x="14958" y="737"/>
                    <a:pt x="14971" y="737"/>
                  </a:cubicBezTo>
                  <a:cubicBezTo>
                    <a:pt x="14999" y="737"/>
                    <a:pt x="15025" y="746"/>
                    <a:pt x="15052" y="749"/>
                  </a:cubicBezTo>
                  <a:cubicBezTo>
                    <a:pt x="15089" y="768"/>
                    <a:pt x="15109" y="779"/>
                    <a:pt x="15116" y="779"/>
                  </a:cubicBezTo>
                  <a:cubicBezTo>
                    <a:pt x="15125" y="779"/>
                    <a:pt x="15115" y="763"/>
                    <a:pt x="15093" y="727"/>
                  </a:cubicBezTo>
                  <a:cubicBezTo>
                    <a:pt x="15096" y="708"/>
                    <a:pt x="15015" y="683"/>
                    <a:pt x="14974" y="683"/>
                  </a:cubicBezTo>
                  <a:lnTo>
                    <a:pt x="14852" y="680"/>
                  </a:lnTo>
                  <a:lnTo>
                    <a:pt x="14974" y="664"/>
                  </a:lnTo>
                  <a:cubicBezTo>
                    <a:pt x="15015" y="664"/>
                    <a:pt x="15096" y="645"/>
                    <a:pt x="15096" y="623"/>
                  </a:cubicBezTo>
                  <a:cubicBezTo>
                    <a:pt x="15096" y="623"/>
                    <a:pt x="15099" y="604"/>
                    <a:pt x="15130" y="604"/>
                  </a:cubicBezTo>
                  <a:cubicBezTo>
                    <a:pt x="15132" y="604"/>
                    <a:pt x="15134" y="604"/>
                    <a:pt x="15137" y="604"/>
                  </a:cubicBezTo>
                  <a:lnTo>
                    <a:pt x="15137" y="645"/>
                  </a:lnTo>
                  <a:cubicBezTo>
                    <a:pt x="15096" y="664"/>
                    <a:pt x="15096" y="686"/>
                    <a:pt x="15093" y="708"/>
                  </a:cubicBezTo>
                  <a:cubicBezTo>
                    <a:pt x="15119" y="733"/>
                    <a:pt x="15175" y="753"/>
                    <a:pt x="15214" y="753"/>
                  </a:cubicBezTo>
                  <a:cubicBezTo>
                    <a:pt x="15238" y="753"/>
                    <a:pt x="15255" y="746"/>
                    <a:pt x="15256" y="730"/>
                  </a:cubicBezTo>
                  <a:cubicBezTo>
                    <a:pt x="15284" y="730"/>
                    <a:pt x="15312" y="736"/>
                    <a:pt x="15334" y="755"/>
                  </a:cubicBezTo>
                  <a:cubicBezTo>
                    <a:pt x="15334" y="763"/>
                    <a:pt x="15342" y="768"/>
                    <a:pt x="15354" y="768"/>
                  </a:cubicBezTo>
                  <a:cubicBezTo>
                    <a:pt x="15369" y="768"/>
                    <a:pt x="15393" y="759"/>
                    <a:pt x="15416" y="736"/>
                  </a:cubicBezTo>
                  <a:cubicBezTo>
                    <a:pt x="15431" y="715"/>
                    <a:pt x="15454" y="704"/>
                    <a:pt x="15477" y="704"/>
                  </a:cubicBezTo>
                  <a:cubicBezTo>
                    <a:pt x="15500" y="704"/>
                    <a:pt x="15524" y="715"/>
                    <a:pt x="15538" y="736"/>
                  </a:cubicBezTo>
                  <a:cubicBezTo>
                    <a:pt x="15589" y="764"/>
                    <a:pt x="15672" y="775"/>
                    <a:pt x="15726" y="775"/>
                  </a:cubicBezTo>
                  <a:cubicBezTo>
                    <a:pt x="15757" y="775"/>
                    <a:pt x="15779" y="771"/>
                    <a:pt x="15779" y="764"/>
                  </a:cubicBezTo>
                  <a:cubicBezTo>
                    <a:pt x="15781" y="740"/>
                    <a:pt x="15820" y="730"/>
                    <a:pt x="15861" y="730"/>
                  </a:cubicBezTo>
                  <a:cubicBezTo>
                    <a:pt x="15893" y="730"/>
                    <a:pt x="15926" y="736"/>
                    <a:pt x="15942" y="745"/>
                  </a:cubicBezTo>
                  <a:cubicBezTo>
                    <a:pt x="15962" y="757"/>
                    <a:pt x="15984" y="762"/>
                    <a:pt x="16006" y="762"/>
                  </a:cubicBezTo>
                  <a:cubicBezTo>
                    <a:pt x="16026" y="762"/>
                    <a:pt x="16046" y="758"/>
                    <a:pt x="16064" y="749"/>
                  </a:cubicBezTo>
                  <a:cubicBezTo>
                    <a:pt x="16064" y="764"/>
                    <a:pt x="16083" y="780"/>
                    <a:pt x="16110" y="780"/>
                  </a:cubicBezTo>
                  <a:cubicBezTo>
                    <a:pt x="16121" y="780"/>
                    <a:pt x="16133" y="777"/>
                    <a:pt x="16146" y="771"/>
                  </a:cubicBezTo>
                  <a:cubicBezTo>
                    <a:pt x="16146" y="771"/>
                    <a:pt x="16148" y="771"/>
                    <a:pt x="16150" y="771"/>
                  </a:cubicBezTo>
                  <a:cubicBezTo>
                    <a:pt x="16159" y="771"/>
                    <a:pt x="16175" y="769"/>
                    <a:pt x="16146" y="752"/>
                  </a:cubicBezTo>
                  <a:lnTo>
                    <a:pt x="16227" y="711"/>
                  </a:lnTo>
                  <a:cubicBezTo>
                    <a:pt x="16187" y="711"/>
                    <a:pt x="16187" y="689"/>
                    <a:pt x="16190" y="667"/>
                  </a:cubicBezTo>
                  <a:cubicBezTo>
                    <a:pt x="16190" y="663"/>
                    <a:pt x="16198" y="661"/>
                    <a:pt x="16212" y="661"/>
                  </a:cubicBezTo>
                  <a:cubicBezTo>
                    <a:pt x="16259" y="661"/>
                    <a:pt x="16367" y="685"/>
                    <a:pt x="16428" y="736"/>
                  </a:cubicBezTo>
                  <a:lnTo>
                    <a:pt x="16509" y="780"/>
                  </a:lnTo>
                  <a:lnTo>
                    <a:pt x="16509" y="736"/>
                  </a:lnTo>
                  <a:cubicBezTo>
                    <a:pt x="16550" y="739"/>
                    <a:pt x="16591" y="739"/>
                    <a:pt x="16591" y="761"/>
                  </a:cubicBezTo>
                  <a:cubicBezTo>
                    <a:pt x="16588" y="780"/>
                    <a:pt x="16588" y="780"/>
                    <a:pt x="16628" y="783"/>
                  </a:cubicBezTo>
                  <a:cubicBezTo>
                    <a:pt x="16628" y="783"/>
                    <a:pt x="16669" y="783"/>
                    <a:pt x="16669" y="761"/>
                  </a:cubicBezTo>
                  <a:cubicBezTo>
                    <a:pt x="16671" y="738"/>
                    <a:pt x="16672" y="728"/>
                    <a:pt x="16680" y="728"/>
                  </a:cubicBezTo>
                  <a:cubicBezTo>
                    <a:pt x="16686" y="728"/>
                    <a:pt x="16696" y="733"/>
                    <a:pt x="16713" y="742"/>
                  </a:cubicBezTo>
                  <a:cubicBezTo>
                    <a:pt x="16728" y="763"/>
                    <a:pt x="16752" y="774"/>
                    <a:pt x="16775" y="774"/>
                  </a:cubicBezTo>
                  <a:cubicBezTo>
                    <a:pt x="16797" y="774"/>
                    <a:pt x="16819" y="765"/>
                    <a:pt x="16832" y="745"/>
                  </a:cubicBezTo>
                  <a:cubicBezTo>
                    <a:pt x="16834" y="724"/>
                    <a:pt x="16835" y="713"/>
                    <a:pt x="16840" y="713"/>
                  </a:cubicBezTo>
                  <a:cubicBezTo>
                    <a:pt x="16845" y="713"/>
                    <a:pt x="16854" y="724"/>
                    <a:pt x="16873" y="745"/>
                  </a:cubicBezTo>
                  <a:cubicBezTo>
                    <a:pt x="16873" y="767"/>
                    <a:pt x="16914" y="789"/>
                    <a:pt x="16954" y="789"/>
                  </a:cubicBezTo>
                  <a:lnTo>
                    <a:pt x="16954" y="767"/>
                  </a:lnTo>
                  <a:cubicBezTo>
                    <a:pt x="16954" y="744"/>
                    <a:pt x="16968" y="734"/>
                    <a:pt x="16987" y="734"/>
                  </a:cubicBezTo>
                  <a:cubicBezTo>
                    <a:pt x="17001" y="734"/>
                    <a:pt x="17019" y="739"/>
                    <a:pt x="17036" y="749"/>
                  </a:cubicBezTo>
                  <a:cubicBezTo>
                    <a:pt x="17036" y="760"/>
                    <a:pt x="17047" y="765"/>
                    <a:pt x="17069" y="765"/>
                  </a:cubicBezTo>
                  <a:cubicBezTo>
                    <a:pt x="17089" y="765"/>
                    <a:pt x="17119" y="761"/>
                    <a:pt x="17158" y="752"/>
                  </a:cubicBezTo>
                  <a:cubicBezTo>
                    <a:pt x="17236" y="752"/>
                    <a:pt x="17277" y="755"/>
                    <a:pt x="17277" y="774"/>
                  </a:cubicBezTo>
                  <a:cubicBezTo>
                    <a:pt x="17277" y="796"/>
                    <a:pt x="17277" y="807"/>
                    <a:pt x="17283" y="807"/>
                  </a:cubicBezTo>
                  <a:cubicBezTo>
                    <a:pt x="17288" y="807"/>
                    <a:pt x="17298" y="797"/>
                    <a:pt x="17318" y="777"/>
                  </a:cubicBezTo>
                  <a:cubicBezTo>
                    <a:pt x="17338" y="766"/>
                    <a:pt x="17348" y="761"/>
                    <a:pt x="17362" y="761"/>
                  </a:cubicBezTo>
                  <a:cubicBezTo>
                    <a:pt x="17378" y="761"/>
                    <a:pt x="17398" y="767"/>
                    <a:pt x="17440" y="780"/>
                  </a:cubicBezTo>
                  <a:cubicBezTo>
                    <a:pt x="17459" y="789"/>
                    <a:pt x="17468" y="794"/>
                    <a:pt x="17479" y="794"/>
                  </a:cubicBezTo>
                  <a:cubicBezTo>
                    <a:pt x="17489" y="794"/>
                    <a:pt x="17500" y="789"/>
                    <a:pt x="17522" y="780"/>
                  </a:cubicBezTo>
                  <a:cubicBezTo>
                    <a:pt x="17522" y="739"/>
                    <a:pt x="17522" y="717"/>
                    <a:pt x="17481" y="717"/>
                  </a:cubicBezTo>
                  <a:cubicBezTo>
                    <a:pt x="17440" y="717"/>
                    <a:pt x="17440" y="717"/>
                    <a:pt x="17443" y="695"/>
                  </a:cubicBezTo>
                  <a:lnTo>
                    <a:pt x="17522" y="695"/>
                  </a:lnTo>
                  <a:cubicBezTo>
                    <a:pt x="17531" y="696"/>
                    <a:pt x="17541" y="696"/>
                    <a:pt x="17550" y="696"/>
                  </a:cubicBezTo>
                  <a:cubicBezTo>
                    <a:pt x="17596" y="696"/>
                    <a:pt x="17640" y="690"/>
                    <a:pt x="17685" y="680"/>
                  </a:cubicBezTo>
                  <a:cubicBezTo>
                    <a:pt x="17751" y="664"/>
                    <a:pt x="17766" y="634"/>
                    <a:pt x="17724" y="634"/>
                  </a:cubicBezTo>
                  <a:cubicBezTo>
                    <a:pt x="17714" y="634"/>
                    <a:pt x="17702" y="636"/>
                    <a:pt x="17688" y="639"/>
                  </a:cubicBezTo>
                  <a:lnTo>
                    <a:pt x="17647" y="617"/>
                  </a:lnTo>
                  <a:cubicBezTo>
                    <a:pt x="17652" y="593"/>
                    <a:pt x="17628" y="580"/>
                    <a:pt x="17605" y="580"/>
                  </a:cubicBezTo>
                  <a:cubicBezTo>
                    <a:pt x="17584" y="580"/>
                    <a:pt x="17562" y="591"/>
                    <a:pt x="17565" y="614"/>
                  </a:cubicBezTo>
                  <a:cubicBezTo>
                    <a:pt x="17565" y="649"/>
                    <a:pt x="17565" y="664"/>
                    <a:pt x="17559" y="664"/>
                  </a:cubicBezTo>
                  <a:cubicBezTo>
                    <a:pt x="17553" y="664"/>
                    <a:pt x="17543" y="654"/>
                    <a:pt x="17525" y="636"/>
                  </a:cubicBezTo>
                  <a:cubicBezTo>
                    <a:pt x="17528" y="592"/>
                    <a:pt x="17487" y="592"/>
                    <a:pt x="17446" y="592"/>
                  </a:cubicBezTo>
                  <a:cubicBezTo>
                    <a:pt x="17406" y="592"/>
                    <a:pt x="17406" y="592"/>
                    <a:pt x="17406" y="570"/>
                  </a:cubicBezTo>
                  <a:cubicBezTo>
                    <a:pt x="17406" y="548"/>
                    <a:pt x="17368" y="526"/>
                    <a:pt x="17327" y="526"/>
                  </a:cubicBezTo>
                  <a:cubicBezTo>
                    <a:pt x="17287" y="526"/>
                    <a:pt x="17287" y="526"/>
                    <a:pt x="17287" y="545"/>
                  </a:cubicBezTo>
                  <a:cubicBezTo>
                    <a:pt x="17302" y="554"/>
                    <a:pt x="17298" y="559"/>
                    <a:pt x="17285" y="559"/>
                  </a:cubicBezTo>
                  <a:cubicBezTo>
                    <a:pt x="17266" y="559"/>
                    <a:pt x="17229" y="549"/>
                    <a:pt x="17205" y="523"/>
                  </a:cubicBezTo>
                  <a:cubicBezTo>
                    <a:pt x="17188" y="514"/>
                    <a:pt x="17178" y="509"/>
                    <a:pt x="17173" y="509"/>
                  </a:cubicBezTo>
                  <a:cubicBezTo>
                    <a:pt x="17164" y="509"/>
                    <a:pt x="17164" y="519"/>
                    <a:pt x="17164" y="545"/>
                  </a:cubicBezTo>
                  <a:cubicBezTo>
                    <a:pt x="17164" y="564"/>
                    <a:pt x="17146" y="574"/>
                    <a:pt x="17121" y="574"/>
                  </a:cubicBezTo>
                  <a:cubicBezTo>
                    <a:pt x="17095" y="574"/>
                    <a:pt x="17063" y="563"/>
                    <a:pt x="17042" y="542"/>
                  </a:cubicBezTo>
                  <a:lnTo>
                    <a:pt x="16961" y="539"/>
                  </a:lnTo>
                  <a:cubicBezTo>
                    <a:pt x="16923" y="539"/>
                    <a:pt x="16920" y="561"/>
                    <a:pt x="16920" y="579"/>
                  </a:cubicBezTo>
                  <a:cubicBezTo>
                    <a:pt x="16920" y="605"/>
                    <a:pt x="16920" y="616"/>
                    <a:pt x="16912" y="616"/>
                  </a:cubicBezTo>
                  <a:cubicBezTo>
                    <a:pt x="16906" y="616"/>
                    <a:pt x="16896" y="610"/>
                    <a:pt x="16879" y="601"/>
                  </a:cubicBezTo>
                  <a:cubicBezTo>
                    <a:pt x="16838" y="579"/>
                    <a:pt x="16842" y="557"/>
                    <a:pt x="16842" y="557"/>
                  </a:cubicBezTo>
                  <a:cubicBezTo>
                    <a:pt x="16842" y="535"/>
                    <a:pt x="16801" y="535"/>
                    <a:pt x="16760" y="535"/>
                  </a:cubicBezTo>
                  <a:cubicBezTo>
                    <a:pt x="16749" y="535"/>
                    <a:pt x="16735" y="534"/>
                    <a:pt x="16720" y="534"/>
                  </a:cubicBezTo>
                  <a:cubicBezTo>
                    <a:pt x="16681" y="534"/>
                    <a:pt x="16638" y="538"/>
                    <a:pt x="16638" y="554"/>
                  </a:cubicBezTo>
                  <a:cubicBezTo>
                    <a:pt x="16638" y="549"/>
                    <a:pt x="16638" y="541"/>
                    <a:pt x="16638" y="532"/>
                  </a:cubicBezTo>
                  <a:cubicBezTo>
                    <a:pt x="16611" y="532"/>
                    <a:pt x="16603" y="523"/>
                    <a:pt x="16600" y="523"/>
                  </a:cubicBezTo>
                  <a:cubicBezTo>
                    <a:pt x="16599" y="523"/>
                    <a:pt x="16598" y="525"/>
                    <a:pt x="16597" y="532"/>
                  </a:cubicBezTo>
                  <a:cubicBezTo>
                    <a:pt x="16556" y="529"/>
                    <a:pt x="16516" y="520"/>
                    <a:pt x="16478" y="507"/>
                  </a:cubicBezTo>
                  <a:cubicBezTo>
                    <a:pt x="16462" y="503"/>
                    <a:pt x="16444" y="501"/>
                    <a:pt x="16426" y="501"/>
                  </a:cubicBezTo>
                  <a:cubicBezTo>
                    <a:pt x="16358" y="501"/>
                    <a:pt x="16300" y="531"/>
                    <a:pt x="16389" y="568"/>
                  </a:cubicBezTo>
                  <a:lnTo>
                    <a:pt x="16389" y="568"/>
                  </a:lnTo>
                  <a:cubicBezTo>
                    <a:pt x="16380" y="568"/>
                    <a:pt x="16367" y="567"/>
                    <a:pt x="16353" y="567"/>
                  </a:cubicBezTo>
                  <a:cubicBezTo>
                    <a:pt x="16315" y="567"/>
                    <a:pt x="16312" y="589"/>
                    <a:pt x="16312" y="589"/>
                  </a:cubicBezTo>
                  <a:cubicBezTo>
                    <a:pt x="16312" y="608"/>
                    <a:pt x="16271" y="608"/>
                    <a:pt x="16230" y="608"/>
                  </a:cubicBezTo>
                  <a:lnTo>
                    <a:pt x="16234" y="564"/>
                  </a:lnTo>
                  <a:cubicBezTo>
                    <a:pt x="16258" y="529"/>
                    <a:pt x="16240" y="507"/>
                    <a:pt x="16213" y="507"/>
                  </a:cubicBezTo>
                  <a:cubicBezTo>
                    <a:pt x="16194" y="507"/>
                    <a:pt x="16170" y="517"/>
                    <a:pt x="16152" y="542"/>
                  </a:cubicBezTo>
                  <a:lnTo>
                    <a:pt x="16152" y="523"/>
                  </a:lnTo>
                  <a:cubicBezTo>
                    <a:pt x="16154" y="512"/>
                    <a:pt x="16144" y="506"/>
                    <a:pt x="16122" y="506"/>
                  </a:cubicBezTo>
                  <a:cubicBezTo>
                    <a:pt x="16102" y="506"/>
                    <a:pt x="16072" y="511"/>
                    <a:pt x="16033" y="520"/>
                  </a:cubicBezTo>
                  <a:cubicBezTo>
                    <a:pt x="15995" y="520"/>
                    <a:pt x="15961" y="545"/>
                    <a:pt x="15948" y="579"/>
                  </a:cubicBezTo>
                  <a:cubicBezTo>
                    <a:pt x="15948" y="601"/>
                    <a:pt x="15908" y="601"/>
                    <a:pt x="15908" y="601"/>
                  </a:cubicBezTo>
                  <a:cubicBezTo>
                    <a:pt x="15867" y="598"/>
                    <a:pt x="15867" y="598"/>
                    <a:pt x="15867" y="579"/>
                  </a:cubicBezTo>
                  <a:cubicBezTo>
                    <a:pt x="15869" y="557"/>
                    <a:pt x="15848" y="546"/>
                    <a:pt x="15822" y="546"/>
                  </a:cubicBezTo>
                  <a:cubicBezTo>
                    <a:pt x="15798" y="546"/>
                    <a:pt x="15768" y="556"/>
                    <a:pt x="15748" y="576"/>
                  </a:cubicBezTo>
                  <a:lnTo>
                    <a:pt x="15748" y="554"/>
                  </a:lnTo>
                  <a:cubicBezTo>
                    <a:pt x="15748" y="538"/>
                    <a:pt x="15725" y="523"/>
                    <a:pt x="15632" y="523"/>
                  </a:cubicBezTo>
                  <a:cubicBezTo>
                    <a:pt x="15599" y="523"/>
                    <a:pt x="15558" y="525"/>
                    <a:pt x="15507" y="529"/>
                  </a:cubicBezTo>
                  <a:cubicBezTo>
                    <a:pt x="15344" y="526"/>
                    <a:pt x="15221" y="523"/>
                    <a:pt x="15225" y="501"/>
                  </a:cubicBezTo>
                  <a:cubicBezTo>
                    <a:pt x="15225" y="498"/>
                    <a:pt x="15219" y="496"/>
                    <a:pt x="15210" y="496"/>
                  </a:cubicBezTo>
                  <a:cubicBezTo>
                    <a:pt x="15167" y="496"/>
                    <a:pt x="15047" y="527"/>
                    <a:pt x="14980" y="557"/>
                  </a:cubicBezTo>
                  <a:cubicBezTo>
                    <a:pt x="14980" y="539"/>
                    <a:pt x="14939" y="539"/>
                    <a:pt x="14858" y="535"/>
                  </a:cubicBezTo>
                  <a:cubicBezTo>
                    <a:pt x="14736" y="532"/>
                    <a:pt x="14736" y="532"/>
                    <a:pt x="14739" y="510"/>
                  </a:cubicBezTo>
                  <a:cubicBezTo>
                    <a:pt x="14759" y="490"/>
                    <a:pt x="14769" y="480"/>
                    <a:pt x="14764" y="480"/>
                  </a:cubicBezTo>
                  <a:cubicBezTo>
                    <a:pt x="14759" y="480"/>
                    <a:pt x="14739" y="490"/>
                    <a:pt x="14698" y="510"/>
                  </a:cubicBezTo>
                  <a:cubicBezTo>
                    <a:pt x="14682" y="525"/>
                    <a:pt x="14655" y="532"/>
                    <a:pt x="14628" y="532"/>
                  </a:cubicBezTo>
                  <a:cubicBezTo>
                    <a:pt x="14582" y="532"/>
                    <a:pt x="14535" y="513"/>
                    <a:pt x="14535" y="485"/>
                  </a:cubicBezTo>
                  <a:cubicBezTo>
                    <a:pt x="14538" y="467"/>
                    <a:pt x="14497" y="463"/>
                    <a:pt x="14416" y="463"/>
                  </a:cubicBezTo>
                  <a:cubicBezTo>
                    <a:pt x="14387" y="477"/>
                    <a:pt x="14338" y="481"/>
                    <a:pt x="14282" y="481"/>
                  </a:cubicBezTo>
                  <a:cubicBezTo>
                    <a:pt x="14260" y="481"/>
                    <a:pt x="14236" y="480"/>
                    <a:pt x="14212" y="479"/>
                  </a:cubicBezTo>
                  <a:cubicBezTo>
                    <a:pt x="14187" y="478"/>
                    <a:pt x="14166" y="478"/>
                    <a:pt x="14150" y="478"/>
                  </a:cubicBezTo>
                  <a:cubicBezTo>
                    <a:pt x="14090" y="478"/>
                    <a:pt x="14090" y="485"/>
                    <a:pt x="14090" y="520"/>
                  </a:cubicBezTo>
                  <a:cubicBezTo>
                    <a:pt x="14090" y="552"/>
                    <a:pt x="14065" y="559"/>
                    <a:pt x="14015" y="559"/>
                  </a:cubicBezTo>
                  <a:cubicBezTo>
                    <a:pt x="14001" y="559"/>
                    <a:pt x="13986" y="558"/>
                    <a:pt x="13968" y="557"/>
                  </a:cubicBezTo>
                  <a:cubicBezTo>
                    <a:pt x="13927" y="557"/>
                    <a:pt x="13886" y="557"/>
                    <a:pt x="13886" y="535"/>
                  </a:cubicBezTo>
                  <a:cubicBezTo>
                    <a:pt x="13861" y="523"/>
                    <a:pt x="13836" y="514"/>
                    <a:pt x="13808" y="514"/>
                  </a:cubicBezTo>
                  <a:cubicBezTo>
                    <a:pt x="13767" y="510"/>
                    <a:pt x="13727" y="510"/>
                    <a:pt x="13727" y="492"/>
                  </a:cubicBezTo>
                  <a:cubicBezTo>
                    <a:pt x="13689" y="473"/>
                    <a:pt x="13648" y="467"/>
                    <a:pt x="13607" y="467"/>
                  </a:cubicBezTo>
                  <a:cubicBezTo>
                    <a:pt x="13526" y="463"/>
                    <a:pt x="13445" y="463"/>
                    <a:pt x="13445" y="441"/>
                  </a:cubicBezTo>
                  <a:cubicBezTo>
                    <a:pt x="13404" y="441"/>
                    <a:pt x="13404" y="441"/>
                    <a:pt x="13404" y="463"/>
                  </a:cubicBezTo>
                  <a:cubicBezTo>
                    <a:pt x="13404" y="476"/>
                    <a:pt x="13385" y="490"/>
                    <a:pt x="13322" y="490"/>
                  </a:cubicBezTo>
                  <a:cubicBezTo>
                    <a:pt x="13292" y="490"/>
                    <a:pt x="13253" y="487"/>
                    <a:pt x="13200" y="479"/>
                  </a:cubicBezTo>
                  <a:cubicBezTo>
                    <a:pt x="13177" y="478"/>
                    <a:pt x="13151" y="478"/>
                    <a:pt x="13125" y="478"/>
                  </a:cubicBezTo>
                  <a:cubicBezTo>
                    <a:pt x="13061" y="478"/>
                    <a:pt x="13000" y="481"/>
                    <a:pt x="13000" y="495"/>
                  </a:cubicBezTo>
                  <a:cubicBezTo>
                    <a:pt x="12959" y="495"/>
                    <a:pt x="12959" y="495"/>
                    <a:pt x="12959" y="473"/>
                  </a:cubicBezTo>
                  <a:cubicBezTo>
                    <a:pt x="12959" y="452"/>
                    <a:pt x="12938" y="441"/>
                    <a:pt x="12906" y="441"/>
                  </a:cubicBezTo>
                  <a:cubicBezTo>
                    <a:pt x="12876" y="441"/>
                    <a:pt x="12837" y="450"/>
                    <a:pt x="12796" y="470"/>
                  </a:cubicBezTo>
                  <a:cubicBezTo>
                    <a:pt x="12796" y="480"/>
                    <a:pt x="12786" y="485"/>
                    <a:pt x="12772" y="485"/>
                  </a:cubicBezTo>
                  <a:cubicBezTo>
                    <a:pt x="12757" y="485"/>
                    <a:pt x="12737" y="479"/>
                    <a:pt x="12717" y="470"/>
                  </a:cubicBezTo>
                  <a:cubicBezTo>
                    <a:pt x="12689" y="470"/>
                    <a:pt x="12661" y="476"/>
                    <a:pt x="12636" y="488"/>
                  </a:cubicBezTo>
                  <a:cubicBezTo>
                    <a:pt x="12615" y="498"/>
                    <a:pt x="12604" y="502"/>
                    <a:pt x="12590" y="502"/>
                  </a:cubicBezTo>
                  <a:cubicBezTo>
                    <a:pt x="12574" y="502"/>
                    <a:pt x="12554" y="497"/>
                    <a:pt x="12514" y="485"/>
                  </a:cubicBezTo>
                  <a:cubicBezTo>
                    <a:pt x="12514" y="463"/>
                    <a:pt x="12473" y="463"/>
                    <a:pt x="12432" y="463"/>
                  </a:cubicBezTo>
                  <a:cubicBezTo>
                    <a:pt x="12402" y="470"/>
                    <a:pt x="12322" y="473"/>
                    <a:pt x="12230" y="473"/>
                  </a:cubicBezTo>
                  <a:cubicBezTo>
                    <a:pt x="12076" y="473"/>
                    <a:pt x="11892" y="465"/>
                    <a:pt x="11868" y="451"/>
                  </a:cubicBezTo>
                  <a:cubicBezTo>
                    <a:pt x="11847" y="464"/>
                    <a:pt x="11824" y="470"/>
                    <a:pt x="11801" y="470"/>
                  </a:cubicBezTo>
                  <a:cubicBezTo>
                    <a:pt x="11796" y="470"/>
                    <a:pt x="11791" y="470"/>
                    <a:pt x="11787" y="470"/>
                  </a:cubicBezTo>
                  <a:cubicBezTo>
                    <a:pt x="11771" y="453"/>
                    <a:pt x="11755" y="446"/>
                    <a:pt x="11742" y="446"/>
                  </a:cubicBezTo>
                  <a:cubicBezTo>
                    <a:pt x="11721" y="446"/>
                    <a:pt x="11705" y="464"/>
                    <a:pt x="11705" y="488"/>
                  </a:cubicBezTo>
                  <a:lnTo>
                    <a:pt x="11784" y="488"/>
                  </a:lnTo>
                  <a:cubicBezTo>
                    <a:pt x="11784" y="508"/>
                    <a:pt x="11760" y="518"/>
                    <a:pt x="11734" y="518"/>
                  </a:cubicBezTo>
                  <a:cubicBezTo>
                    <a:pt x="11700" y="518"/>
                    <a:pt x="11663" y="502"/>
                    <a:pt x="11665" y="467"/>
                  </a:cubicBezTo>
                  <a:cubicBezTo>
                    <a:pt x="11644" y="444"/>
                    <a:pt x="11634" y="433"/>
                    <a:pt x="11623" y="433"/>
                  </a:cubicBezTo>
                  <a:cubicBezTo>
                    <a:pt x="11613" y="433"/>
                    <a:pt x="11603" y="443"/>
                    <a:pt x="11583" y="463"/>
                  </a:cubicBezTo>
                  <a:cubicBezTo>
                    <a:pt x="11568" y="485"/>
                    <a:pt x="11546" y="495"/>
                    <a:pt x="11523" y="495"/>
                  </a:cubicBezTo>
                  <a:cubicBezTo>
                    <a:pt x="11500" y="495"/>
                    <a:pt x="11477" y="484"/>
                    <a:pt x="11461" y="463"/>
                  </a:cubicBezTo>
                  <a:cubicBezTo>
                    <a:pt x="11462" y="441"/>
                    <a:pt x="11463" y="430"/>
                    <a:pt x="11458" y="430"/>
                  </a:cubicBezTo>
                  <a:cubicBezTo>
                    <a:pt x="11453" y="430"/>
                    <a:pt x="11442" y="440"/>
                    <a:pt x="11420" y="460"/>
                  </a:cubicBezTo>
                  <a:cubicBezTo>
                    <a:pt x="11375" y="506"/>
                    <a:pt x="11317" y="532"/>
                    <a:pt x="11275" y="532"/>
                  </a:cubicBezTo>
                  <a:cubicBezTo>
                    <a:pt x="11241" y="532"/>
                    <a:pt x="11218" y="515"/>
                    <a:pt x="11220" y="479"/>
                  </a:cubicBezTo>
                  <a:cubicBezTo>
                    <a:pt x="11220" y="435"/>
                    <a:pt x="11179" y="413"/>
                    <a:pt x="11141" y="413"/>
                  </a:cubicBezTo>
                  <a:cubicBezTo>
                    <a:pt x="11100" y="413"/>
                    <a:pt x="11097" y="432"/>
                    <a:pt x="11097" y="454"/>
                  </a:cubicBezTo>
                  <a:cubicBezTo>
                    <a:pt x="11117" y="475"/>
                    <a:pt x="11118" y="485"/>
                    <a:pt x="11104" y="485"/>
                  </a:cubicBezTo>
                  <a:cubicBezTo>
                    <a:pt x="11089" y="485"/>
                    <a:pt x="11058" y="474"/>
                    <a:pt x="11016" y="451"/>
                  </a:cubicBezTo>
                  <a:cubicBezTo>
                    <a:pt x="10961" y="416"/>
                    <a:pt x="10897" y="398"/>
                    <a:pt x="10831" y="398"/>
                  </a:cubicBezTo>
                  <a:cubicBezTo>
                    <a:pt x="10785" y="398"/>
                    <a:pt x="10737" y="408"/>
                    <a:pt x="10693" y="426"/>
                  </a:cubicBezTo>
                  <a:cubicBezTo>
                    <a:pt x="10616" y="443"/>
                    <a:pt x="10550" y="452"/>
                    <a:pt x="10513" y="452"/>
                  </a:cubicBezTo>
                  <a:cubicBezTo>
                    <a:pt x="10471" y="452"/>
                    <a:pt x="10468" y="441"/>
                    <a:pt x="10533" y="420"/>
                  </a:cubicBezTo>
                  <a:cubicBezTo>
                    <a:pt x="10581" y="398"/>
                    <a:pt x="10601" y="388"/>
                    <a:pt x="10593" y="388"/>
                  </a:cubicBezTo>
                  <a:cubicBezTo>
                    <a:pt x="10587" y="388"/>
                    <a:pt x="10567" y="393"/>
                    <a:pt x="10533" y="401"/>
                  </a:cubicBezTo>
                  <a:lnTo>
                    <a:pt x="10333" y="394"/>
                  </a:lnTo>
                  <a:cubicBezTo>
                    <a:pt x="10292" y="394"/>
                    <a:pt x="10251" y="416"/>
                    <a:pt x="10248" y="435"/>
                  </a:cubicBezTo>
                  <a:cubicBezTo>
                    <a:pt x="10216" y="405"/>
                    <a:pt x="10174" y="390"/>
                    <a:pt x="10131" y="390"/>
                  </a:cubicBezTo>
                  <a:cubicBezTo>
                    <a:pt x="10102" y="390"/>
                    <a:pt x="10074" y="396"/>
                    <a:pt x="10047" y="410"/>
                  </a:cubicBezTo>
                  <a:lnTo>
                    <a:pt x="9966" y="410"/>
                  </a:lnTo>
                  <a:cubicBezTo>
                    <a:pt x="9960" y="409"/>
                    <a:pt x="9954" y="408"/>
                    <a:pt x="9948" y="408"/>
                  </a:cubicBezTo>
                  <a:cubicBezTo>
                    <a:pt x="9926" y="408"/>
                    <a:pt x="9904" y="417"/>
                    <a:pt x="9885" y="429"/>
                  </a:cubicBezTo>
                  <a:cubicBezTo>
                    <a:pt x="9874" y="434"/>
                    <a:pt x="9863" y="436"/>
                    <a:pt x="9852" y="436"/>
                  </a:cubicBezTo>
                  <a:cubicBezTo>
                    <a:pt x="9822" y="436"/>
                    <a:pt x="9793" y="420"/>
                    <a:pt x="9765" y="404"/>
                  </a:cubicBezTo>
                  <a:cubicBezTo>
                    <a:pt x="9737" y="388"/>
                    <a:pt x="9708" y="373"/>
                    <a:pt x="9693" y="373"/>
                  </a:cubicBezTo>
                  <a:cubicBezTo>
                    <a:pt x="9687" y="373"/>
                    <a:pt x="9684" y="376"/>
                    <a:pt x="9684" y="382"/>
                  </a:cubicBezTo>
                  <a:cubicBezTo>
                    <a:pt x="9684" y="404"/>
                    <a:pt x="9602" y="423"/>
                    <a:pt x="9562" y="441"/>
                  </a:cubicBezTo>
                  <a:cubicBezTo>
                    <a:pt x="9550" y="447"/>
                    <a:pt x="9538" y="449"/>
                    <a:pt x="9528" y="449"/>
                  </a:cubicBezTo>
                  <a:cubicBezTo>
                    <a:pt x="9504" y="449"/>
                    <a:pt x="9492" y="435"/>
                    <a:pt x="9521" y="420"/>
                  </a:cubicBezTo>
                  <a:cubicBezTo>
                    <a:pt x="9521" y="401"/>
                    <a:pt x="9521" y="401"/>
                    <a:pt x="9443" y="376"/>
                  </a:cubicBezTo>
                  <a:cubicBezTo>
                    <a:pt x="9434" y="376"/>
                    <a:pt x="9423" y="376"/>
                    <a:pt x="9411" y="376"/>
                  </a:cubicBezTo>
                  <a:cubicBezTo>
                    <a:pt x="9370" y="376"/>
                    <a:pt x="9320" y="377"/>
                    <a:pt x="9320" y="394"/>
                  </a:cubicBezTo>
                  <a:cubicBezTo>
                    <a:pt x="9320" y="404"/>
                    <a:pt x="9275" y="408"/>
                    <a:pt x="9221" y="408"/>
                  </a:cubicBezTo>
                  <a:cubicBezTo>
                    <a:pt x="9148" y="408"/>
                    <a:pt x="9060" y="401"/>
                    <a:pt x="9038" y="388"/>
                  </a:cubicBezTo>
                  <a:lnTo>
                    <a:pt x="8957" y="388"/>
                  </a:lnTo>
                  <a:cubicBezTo>
                    <a:pt x="8954" y="388"/>
                    <a:pt x="8951" y="388"/>
                    <a:pt x="8949" y="388"/>
                  </a:cubicBezTo>
                  <a:cubicBezTo>
                    <a:pt x="8913" y="388"/>
                    <a:pt x="8878" y="404"/>
                    <a:pt x="8843" y="404"/>
                  </a:cubicBezTo>
                  <a:cubicBezTo>
                    <a:pt x="8840" y="404"/>
                    <a:pt x="8837" y="404"/>
                    <a:pt x="8835" y="404"/>
                  </a:cubicBezTo>
                  <a:cubicBezTo>
                    <a:pt x="8807" y="407"/>
                    <a:pt x="8778" y="413"/>
                    <a:pt x="8753" y="426"/>
                  </a:cubicBezTo>
                  <a:cubicBezTo>
                    <a:pt x="8712" y="423"/>
                    <a:pt x="8672" y="423"/>
                    <a:pt x="8672" y="401"/>
                  </a:cubicBezTo>
                  <a:cubicBezTo>
                    <a:pt x="8651" y="421"/>
                    <a:pt x="8641" y="431"/>
                    <a:pt x="8631" y="431"/>
                  </a:cubicBezTo>
                  <a:cubicBezTo>
                    <a:pt x="8621" y="431"/>
                    <a:pt x="8611" y="421"/>
                    <a:pt x="8590" y="401"/>
                  </a:cubicBezTo>
                  <a:cubicBezTo>
                    <a:pt x="8592" y="378"/>
                    <a:pt x="8593" y="367"/>
                    <a:pt x="8588" y="367"/>
                  </a:cubicBezTo>
                  <a:cubicBezTo>
                    <a:pt x="8583" y="367"/>
                    <a:pt x="8573" y="378"/>
                    <a:pt x="8553" y="398"/>
                  </a:cubicBezTo>
                  <a:cubicBezTo>
                    <a:pt x="8531" y="409"/>
                    <a:pt x="8520" y="414"/>
                    <a:pt x="8510" y="414"/>
                  </a:cubicBezTo>
                  <a:cubicBezTo>
                    <a:pt x="8499" y="414"/>
                    <a:pt x="8490" y="409"/>
                    <a:pt x="8471" y="398"/>
                  </a:cubicBezTo>
                  <a:cubicBezTo>
                    <a:pt x="8471" y="387"/>
                    <a:pt x="8461" y="381"/>
                    <a:pt x="8451" y="381"/>
                  </a:cubicBezTo>
                  <a:cubicBezTo>
                    <a:pt x="8441" y="381"/>
                    <a:pt x="8430" y="387"/>
                    <a:pt x="8430" y="398"/>
                  </a:cubicBezTo>
                  <a:cubicBezTo>
                    <a:pt x="8406" y="422"/>
                    <a:pt x="8353" y="438"/>
                    <a:pt x="8314" y="438"/>
                  </a:cubicBezTo>
                  <a:cubicBezTo>
                    <a:pt x="8287" y="438"/>
                    <a:pt x="8267" y="431"/>
                    <a:pt x="8267" y="413"/>
                  </a:cubicBezTo>
                  <a:cubicBezTo>
                    <a:pt x="8239" y="413"/>
                    <a:pt x="8211" y="420"/>
                    <a:pt x="8186" y="432"/>
                  </a:cubicBezTo>
                  <a:cubicBezTo>
                    <a:pt x="8166" y="452"/>
                    <a:pt x="8155" y="463"/>
                    <a:pt x="8150" y="463"/>
                  </a:cubicBezTo>
                  <a:cubicBezTo>
                    <a:pt x="8145" y="463"/>
                    <a:pt x="8145" y="452"/>
                    <a:pt x="8145" y="432"/>
                  </a:cubicBezTo>
                  <a:cubicBezTo>
                    <a:pt x="8131" y="410"/>
                    <a:pt x="8108" y="399"/>
                    <a:pt x="8084" y="399"/>
                  </a:cubicBezTo>
                  <a:cubicBezTo>
                    <a:pt x="8061" y="399"/>
                    <a:pt x="8038" y="409"/>
                    <a:pt x="8023" y="429"/>
                  </a:cubicBezTo>
                  <a:cubicBezTo>
                    <a:pt x="8011" y="435"/>
                    <a:pt x="7997" y="438"/>
                    <a:pt x="7984" y="438"/>
                  </a:cubicBezTo>
                  <a:cubicBezTo>
                    <a:pt x="7971" y="438"/>
                    <a:pt x="7957" y="435"/>
                    <a:pt x="7945" y="429"/>
                  </a:cubicBezTo>
                  <a:cubicBezTo>
                    <a:pt x="7896" y="414"/>
                    <a:pt x="7788" y="399"/>
                    <a:pt x="7719" y="399"/>
                  </a:cubicBezTo>
                  <a:cubicBezTo>
                    <a:pt x="7674" y="399"/>
                    <a:pt x="7645" y="405"/>
                    <a:pt x="7660" y="423"/>
                  </a:cubicBezTo>
                  <a:lnTo>
                    <a:pt x="7578" y="420"/>
                  </a:lnTo>
                  <a:cubicBezTo>
                    <a:pt x="7537" y="408"/>
                    <a:pt x="7507" y="403"/>
                    <a:pt x="7481" y="403"/>
                  </a:cubicBezTo>
                  <a:cubicBezTo>
                    <a:pt x="7457" y="403"/>
                    <a:pt x="7438" y="407"/>
                    <a:pt x="7418" y="416"/>
                  </a:cubicBezTo>
                  <a:lnTo>
                    <a:pt x="7377" y="435"/>
                  </a:lnTo>
                  <a:cubicBezTo>
                    <a:pt x="7377" y="416"/>
                    <a:pt x="7337" y="394"/>
                    <a:pt x="7296" y="394"/>
                  </a:cubicBezTo>
                  <a:cubicBezTo>
                    <a:pt x="7285" y="394"/>
                    <a:pt x="7277" y="393"/>
                    <a:pt x="7271" y="393"/>
                  </a:cubicBezTo>
                  <a:cubicBezTo>
                    <a:pt x="7255" y="393"/>
                    <a:pt x="7255" y="397"/>
                    <a:pt x="7255" y="413"/>
                  </a:cubicBezTo>
                  <a:cubicBezTo>
                    <a:pt x="7285" y="429"/>
                    <a:pt x="7271" y="434"/>
                    <a:pt x="7246" y="434"/>
                  </a:cubicBezTo>
                  <a:cubicBezTo>
                    <a:pt x="7237" y="434"/>
                    <a:pt x="7226" y="433"/>
                    <a:pt x="7215" y="432"/>
                  </a:cubicBezTo>
                  <a:cubicBezTo>
                    <a:pt x="7174" y="432"/>
                    <a:pt x="7136" y="410"/>
                    <a:pt x="7136" y="388"/>
                  </a:cubicBezTo>
                  <a:lnTo>
                    <a:pt x="7095" y="388"/>
                  </a:lnTo>
                  <a:cubicBezTo>
                    <a:pt x="7094" y="412"/>
                    <a:pt x="7080" y="422"/>
                    <a:pt x="7069" y="422"/>
                  </a:cubicBezTo>
                  <a:cubicBezTo>
                    <a:pt x="7061" y="422"/>
                    <a:pt x="7055" y="416"/>
                    <a:pt x="7055" y="407"/>
                  </a:cubicBezTo>
                  <a:cubicBezTo>
                    <a:pt x="7022" y="393"/>
                    <a:pt x="6987" y="384"/>
                    <a:pt x="6949" y="384"/>
                  </a:cubicBezTo>
                  <a:cubicBezTo>
                    <a:pt x="6944" y="384"/>
                    <a:pt x="6938" y="385"/>
                    <a:pt x="6932" y="385"/>
                  </a:cubicBezTo>
                  <a:cubicBezTo>
                    <a:pt x="6932" y="392"/>
                    <a:pt x="6928" y="395"/>
                    <a:pt x="6923" y="395"/>
                  </a:cubicBezTo>
                  <a:cubicBezTo>
                    <a:pt x="6914" y="395"/>
                    <a:pt x="6905" y="385"/>
                    <a:pt x="6932" y="385"/>
                  </a:cubicBezTo>
                  <a:lnTo>
                    <a:pt x="6932" y="363"/>
                  </a:lnTo>
                  <a:cubicBezTo>
                    <a:pt x="6921" y="357"/>
                    <a:pt x="6914" y="354"/>
                    <a:pt x="6908" y="354"/>
                  </a:cubicBezTo>
                  <a:cubicBezTo>
                    <a:pt x="6895" y="354"/>
                    <a:pt x="6894" y="370"/>
                    <a:pt x="6892" y="385"/>
                  </a:cubicBezTo>
                  <a:lnTo>
                    <a:pt x="6813" y="382"/>
                  </a:lnTo>
                  <a:cubicBezTo>
                    <a:pt x="6773" y="382"/>
                    <a:pt x="6732" y="382"/>
                    <a:pt x="6770" y="404"/>
                  </a:cubicBezTo>
                  <a:cubicBezTo>
                    <a:pt x="6770" y="423"/>
                    <a:pt x="6770" y="445"/>
                    <a:pt x="6729" y="445"/>
                  </a:cubicBezTo>
                  <a:cubicBezTo>
                    <a:pt x="6729" y="450"/>
                    <a:pt x="6725" y="452"/>
                    <a:pt x="6721" y="452"/>
                  </a:cubicBezTo>
                  <a:cubicBezTo>
                    <a:pt x="6712" y="452"/>
                    <a:pt x="6703" y="444"/>
                    <a:pt x="6722" y="444"/>
                  </a:cubicBezTo>
                  <a:cubicBezTo>
                    <a:pt x="6724" y="444"/>
                    <a:pt x="6726" y="444"/>
                    <a:pt x="6729" y="445"/>
                  </a:cubicBezTo>
                  <a:cubicBezTo>
                    <a:pt x="6729" y="423"/>
                    <a:pt x="6732" y="401"/>
                    <a:pt x="6691" y="401"/>
                  </a:cubicBezTo>
                  <a:cubicBezTo>
                    <a:pt x="6650" y="401"/>
                    <a:pt x="6650" y="379"/>
                    <a:pt x="6650" y="379"/>
                  </a:cubicBezTo>
                  <a:cubicBezTo>
                    <a:pt x="6668" y="361"/>
                    <a:pt x="6647" y="355"/>
                    <a:pt x="6614" y="355"/>
                  </a:cubicBezTo>
                  <a:cubicBezTo>
                    <a:pt x="6572" y="355"/>
                    <a:pt x="6510" y="365"/>
                    <a:pt x="6487" y="376"/>
                  </a:cubicBezTo>
                  <a:cubicBezTo>
                    <a:pt x="6448" y="395"/>
                    <a:pt x="6419" y="405"/>
                    <a:pt x="6399" y="405"/>
                  </a:cubicBezTo>
                  <a:cubicBezTo>
                    <a:pt x="6377" y="405"/>
                    <a:pt x="6367" y="394"/>
                    <a:pt x="6368" y="373"/>
                  </a:cubicBezTo>
                  <a:cubicBezTo>
                    <a:pt x="6368" y="361"/>
                    <a:pt x="6362" y="356"/>
                    <a:pt x="6352" y="356"/>
                  </a:cubicBezTo>
                  <a:cubicBezTo>
                    <a:pt x="6326" y="356"/>
                    <a:pt x="6275" y="389"/>
                    <a:pt x="6243" y="432"/>
                  </a:cubicBezTo>
                  <a:lnTo>
                    <a:pt x="6202" y="495"/>
                  </a:lnTo>
                  <a:lnTo>
                    <a:pt x="6202" y="432"/>
                  </a:lnTo>
                  <a:cubicBezTo>
                    <a:pt x="6180" y="381"/>
                    <a:pt x="6171" y="361"/>
                    <a:pt x="6141" y="361"/>
                  </a:cubicBezTo>
                  <a:cubicBezTo>
                    <a:pt x="6121" y="361"/>
                    <a:pt x="6091" y="370"/>
                    <a:pt x="6042" y="385"/>
                  </a:cubicBezTo>
                  <a:cubicBezTo>
                    <a:pt x="6002" y="396"/>
                    <a:pt x="5981" y="402"/>
                    <a:pt x="5971" y="402"/>
                  </a:cubicBezTo>
                  <a:cubicBezTo>
                    <a:pt x="5961" y="402"/>
                    <a:pt x="5961" y="396"/>
                    <a:pt x="5961" y="385"/>
                  </a:cubicBezTo>
                  <a:cubicBezTo>
                    <a:pt x="5964" y="363"/>
                    <a:pt x="5923" y="363"/>
                    <a:pt x="5801" y="360"/>
                  </a:cubicBezTo>
                  <a:cubicBezTo>
                    <a:pt x="5768" y="359"/>
                    <a:pt x="5740" y="359"/>
                    <a:pt x="5718" y="359"/>
                  </a:cubicBezTo>
                  <a:cubicBezTo>
                    <a:pt x="5660" y="359"/>
                    <a:pt x="5638" y="363"/>
                    <a:pt x="5638" y="379"/>
                  </a:cubicBezTo>
                  <a:lnTo>
                    <a:pt x="5557" y="376"/>
                  </a:lnTo>
                  <a:cubicBezTo>
                    <a:pt x="5542" y="360"/>
                    <a:pt x="5521" y="353"/>
                    <a:pt x="5502" y="353"/>
                  </a:cubicBezTo>
                  <a:cubicBezTo>
                    <a:pt x="5474" y="353"/>
                    <a:pt x="5452" y="370"/>
                    <a:pt x="5475" y="394"/>
                  </a:cubicBezTo>
                  <a:lnTo>
                    <a:pt x="5397" y="394"/>
                  </a:lnTo>
                  <a:lnTo>
                    <a:pt x="5397" y="373"/>
                  </a:lnTo>
                  <a:cubicBezTo>
                    <a:pt x="5397" y="351"/>
                    <a:pt x="5315" y="351"/>
                    <a:pt x="4993" y="344"/>
                  </a:cubicBezTo>
                  <a:cubicBezTo>
                    <a:pt x="4875" y="341"/>
                    <a:pt x="4791" y="339"/>
                    <a:pt x="4731" y="339"/>
                  </a:cubicBezTo>
                  <a:cubicBezTo>
                    <a:pt x="4607" y="339"/>
                    <a:pt x="4588" y="348"/>
                    <a:pt x="4588" y="376"/>
                  </a:cubicBezTo>
                  <a:cubicBezTo>
                    <a:pt x="4566" y="396"/>
                    <a:pt x="4545" y="406"/>
                    <a:pt x="4530" y="406"/>
                  </a:cubicBezTo>
                  <a:cubicBezTo>
                    <a:pt x="4515" y="406"/>
                    <a:pt x="4505" y="396"/>
                    <a:pt x="4507" y="376"/>
                  </a:cubicBezTo>
                  <a:cubicBezTo>
                    <a:pt x="4507" y="360"/>
                    <a:pt x="4487" y="345"/>
                    <a:pt x="4475" y="345"/>
                  </a:cubicBezTo>
                  <a:cubicBezTo>
                    <a:pt x="4470" y="345"/>
                    <a:pt x="4466" y="347"/>
                    <a:pt x="4466" y="354"/>
                  </a:cubicBezTo>
                  <a:cubicBezTo>
                    <a:pt x="4425" y="351"/>
                    <a:pt x="4385" y="344"/>
                    <a:pt x="4347" y="329"/>
                  </a:cubicBezTo>
                  <a:cubicBezTo>
                    <a:pt x="4293" y="309"/>
                    <a:pt x="4255" y="302"/>
                    <a:pt x="4229" y="302"/>
                  </a:cubicBezTo>
                  <a:cubicBezTo>
                    <a:pt x="4197" y="302"/>
                    <a:pt x="4184" y="313"/>
                    <a:pt x="4184" y="326"/>
                  </a:cubicBezTo>
                  <a:cubicBezTo>
                    <a:pt x="4201" y="344"/>
                    <a:pt x="4204" y="351"/>
                    <a:pt x="4198" y="351"/>
                  </a:cubicBezTo>
                  <a:cubicBezTo>
                    <a:pt x="4190" y="351"/>
                    <a:pt x="4167" y="338"/>
                    <a:pt x="4143" y="326"/>
                  </a:cubicBezTo>
                  <a:cubicBezTo>
                    <a:pt x="4115" y="310"/>
                    <a:pt x="4087" y="295"/>
                    <a:pt x="4074" y="295"/>
                  </a:cubicBezTo>
                  <a:cubicBezTo>
                    <a:pt x="4068" y="295"/>
                    <a:pt x="4065" y="297"/>
                    <a:pt x="4065" y="304"/>
                  </a:cubicBezTo>
                  <a:cubicBezTo>
                    <a:pt x="4041" y="314"/>
                    <a:pt x="3961" y="323"/>
                    <a:pt x="3891" y="323"/>
                  </a:cubicBezTo>
                  <a:cubicBezTo>
                    <a:pt x="3831" y="323"/>
                    <a:pt x="3780" y="316"/>
                    <a:pt x="3780" y="297"/>
                  </a:cubicBezTo>
                  <a:lnTo>
                    <a:pt x="3698" y="294"/>
                  </a:lnTo>
                  <a:cubicBezTo>
                    <a:pt x="3698" y="311"/>
                    <a:pt x="3649" y="313"/>
                    <a:pt x="3590" y="313"/>
                  </a:cubicBezTo>
                  <a:cubicBezTo>
                    <a:pt x="3574" y="313"/>
                    <a:pt x="3556" y="313"/>
                    <a:pt x="3539" y="313"/>
                  </a:cubicBezTo>
                  <a:cubicBezTo>
                    <a:pt x="3457" y="310"/>
                    <a:pt x="3416" y="310"/>
                    <a:pt x="3416" y="288"/>
                  </a:cubicBezTo>
                  <a:cubicBezTo>
                    <a:pt x="3438" y="278"/>
                    <a:pt x="3437" y="272"/>
                    <a:pt x="3417" y="272"/>
                  </a:cubicBezTo>
                  <a:cubicBezTo>
                    <a:pt x="3401" y="272"/>
                    <a:pt x="3372" y="276"/>
                    <a:pt x="3335" y="285"/>
                  </a:cubicBezTo>
                  <a:cubicBezTo>
                    <a:pt x="3294" y="285"/>
                    <a:pt x="3253" y="326"/>
                    <a:pt x="3213" y="326"/>
                  </a:cubicBezTo>
                  <a:cubicBezTo>
                    <a:pt x="3213" y="347"/>
                    <a:pt x="3172" y="366"/>
                    <a:pt x="3131" y="366"/>
                  </a:cubicBezTo>
                  <a:lnTo>
                    <a:pt x="3131" y="344"/>
                  </a:lnTo>
                  <a:lnTo>
                    <a:pt x="3134" y="304"/>
                  </a:lnTo>
                  <a:cubicBezTo>
                    <a:pt x="3123" y="303"/>
                    <a:pt x="3112" y="302"/>
                    <a:pt x="3102" y="302"/>
                  </a:cubicBezTo>
                  <a:cubicBezTo>
                    <a:pt x="3074" y="302"/>
                    <a:pt x="3053" y="306"/>
                    <a:pt x="3053" y="322"/>
                  </a:cubicBezTo>
                  <a:cubicBezTo>
                    <a:pt x="3012" y="300"/>
                    <a:pt x="2971" y="300"/>
                    <a:pt x="2890" y="297"/>
                  </a:cubicBezTo>
                  <a:cubicBezTo>
                    <a:pt x="2870" y="297"/>
                    <a:pt x="2849" y="297"/>
                    <a:pt x="2830" y="297"/>
                  </a:cubicBezTo>
                  <a:cubicBezTo>
                    <a:pt x="2771" y="297"/>
                    <a:pt x="2719" y="299"/>
                    <a:pt x="2686" y="313"/>
                  </a:cubicBezTo>
                  <a:cubicBezTo>
                    <a:pt x="2666" y="291"/>
                    <a:pt x="2587" y="279"/>
                    <a:pt x="2511" y="279"/>
                  </a:cubicBezTo>
                  <a:cubicBezTo>
                    <a:pt x="2446" y="279"/>
                    <a:pt x="2384" y="288"/>
                    <a:pt x="2363" y="307"/>
                  </a:cubicBezTo>
                  <a:cubicBezTo>
                    <a:pt x="2363" y="317"/>
                    <a:pt x="2354" y="322"/>
                    <a:pt x="2340" y="322"/>
                  </a:cubicBezTo>
                  <a:cubicBezTo>
                    <a:pt x="2324" y="322"/>
                    <a:pt x="2303" y="316"/>
                    <a:pt x="2282" y="307"/>
                  </a:cubicBezTo>
                  <a:cubicBezTo>
                    <a:pt x="2262" y="295"/>
                    <a:pt x="2253" y="290"/>
                    <a:pt x="2243" y="290"/>
                  </a:cubicBezTo>
                  <a:cubicBezTo>
                    <a:pt x="2233" y="290"/>
                    <a:pt x="2223" y="295"/>
                    <a:pt x="2204" y="304"/>
                  </a:cubicBezTo>
                  <a:cubicBezTo>
                    <a:pt x="2193" y="309"/>
                    <a:pt x="2182" y="311"/>
                    <a:pt x="2171" y="311"/>
                  </a:cubicBezTo>
                  <a:cubicBezTo>
                    <a:pt x="2141" y="311"/>
                    <a:pt x="2111" y="295"/>
                    <a:pt x="2081" y="282"/>
                  </a:cubicBezTo>
                  <a:cubicBezTo>
                    <a:pt x="2063" y="257"/>
                    <a:pt x="2036" y="244"/>
                    <a:pt x="200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2626;p52"/>
            <p:cNvSpPr/>
            <p:nvPr/>
          </p:nvSpPr>
          <p:spPr>
            <a:xfrm>
              <a:off x="5052500" y="2881800"/>
              <a:ext cx="275225" cy="18625"/>
            </a:xfrm>
            <a:custGeom>
              <a:avLst/>
              <a:gdLst/>
              <a:ahLst/>
              <a:cxnLst/>
              <a:rect l="l" t="t" r="r" b="b"/>
              <a:pathLst>
                <a:path w="11009" h="745" extrusionOk="0">
                  <a:moveTo>
                    <a:pt x="3071" y="1"/>
                  </a:moveTo>
                  <a:cubicBezTo>
                    <a:pt x="3046" y="1"/>
                    <a:pt x="3046" y="1"/>
                    <a:pt x="3058" y="20"/>
                  </a:cubicBezTo>
                  <a:lnTo>
                    <a:pt x="3083" y="20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4"/>
                  </a:moveTo>
                  <a:lnTo>
                    <a:pt x="441" y="136"/>
                  </a:lnTo>
                  <a:lnTo>
                    <a:pt x="454" y="136"/>
                  </a:lnTo>
                  <a:cubicBezTo>
                    <a:pt x="454" y="114"/>
                    <a:pt x="454" y="114"/>
                    <a:pt x="441" y="114"/>
                  </a:cubicBezTo>
                  <a:close/>
                  <a:moveTo>
                    <a:pt x="7706" y="117"/>
                  </a:moveTo>
                  <a:cubicBezTo>
                    <a:pt x="7706" y="139"/>
                    <a:pt x="7706" y="161"/>
                    <a:pt x="7693" y="161"/>
                  </a:cubicBezTo>
                  <a:lnTo>
                    <a:pt x="7680" y="139"/>
                  </a:lnTo>
                  <a:lnTo>
                    <a:pt x="7693" y="117"/>
                  </a:lnTo>
                  <a:close/>
                  <a:moveTo>
                    <a:pt x="4857" y="126"/>
                  </a:moveTo>
                  <a:cubicBezTo>
                    <a:pt x="4857" y="145"/>
                    <a:pt x="4857" y="167"/>
                    <a:pt x="4844" y="167"/>
                  </a:cubicBezTo>
                  <a:lnTo>
                    <a:pt x="4832" y="167"/>
                  </a:lnTo>
                  <a:cubicBezTo>
                    <a:pt x="4832" y="151"/>
                    <a:pt x="4838" y="139"/>
                    <a:pt x="4844" y="126"/>
                  </a:cubicBezTo>
                  <a:close/>
                  <a:moveTo>
                    <a:pt x="7535" y="139"/>
                  </a:moveTo>
                  <a:cubicBezTo>
                    <a:pt x="7536" y="139"/>
                    <a:pt x="7536" y="139"/>
                    <a:pt x="7536" y="139"/>
                  </a:cubicBezTo>
                  <a:cubicBezTo>
                    <a:pt x="7552" y="139"/>
                    <a:pt x="7552" y="139"/>
                    <a:pt x="7552" y="158"/>
                  </a:cubicBezTo>
                  <a:cubicBezTo>
                    <a:pt x="7552" y="158"/>
                    <a:pt x="7552" y="180"/>
                    <a:pt x="7536" y="180"/>
                  </a:cubicBezTo>
                  <a:lnTo>
                    <a:pt x="7524" y="158"/>
                  </a:lnTo>
                  <a:cubicBezTo>
                    <a:pt x="7524" y="141"/>
                    <a:pt x="7531" y="139"/>
                    <a:pt x="7535" y="139"/>
                  </a:cubicBezTo>
                  <a:close/>
                  <a:moveTo>
                    <a:pt x="2823" y="142"/>
                  </a:moveTo>
                  <a:cubicBezTo>
                    <a:pt x="2826" y="158"/>
                    <a:pt x="2829" y="173"/>
                    <a:pt x="2836" y="186"/>
                  </a:cubicBezTo>
                  <a:cubicBezTo>
                    <a:pt x="2851" y="186"/>
                    <a:pt x="2851" y="164"/>
                    <a:pt x="2851" y="164"/>
                  </a:cubicBezTo>
                  <a:cubicBezTo>
                    <a:pt x="2851" y="164"/>
                    <a:pt x="2851" y="142"/>
                    <a:pt x="2836" y="142"/>
                  </a:cubicBezTo>
                  <a:close/>
                  <a:moveTo>
                    <a:pt x="9103" y="158"/>
                  </a:moveTo>
                  <a:cubicBezTo>
                    <a:pt x="9116" y="158"/>
                    <a:pt x="9116" y="158"/>
                    <a:pt x="9116" y="176"/>
                  </a:cubicBezTo>
                  <a:cubicBezTo>
                    <a:pt x="9116" y="197"/>
                    <a:pt x="9105" y="217"/>
                    <a:pt x="9093" y="217"/>
                  </a:cubicBezTo>
                  <a:cubicBezTo>
                    <a:pt x="9092" y="217"/>
                    <a:pt x="9092" y="217"/>
                    <a:pt x="9091" y="217"/>
                  </a:cubicBezTo>
                  <a:cubicBezTo>
                    <a:pt x="9078" y="217"/>
                    <a:pt x="9078" y="176"/>
                    <a:pt x="9103" y="158"/>
                  </a:cubicBezTo>
                  <a:close/>
                  <a:moveTo>
                    <a:pt x="2695" y="205"/>
                  </a:moveTo>
                  <a:cubicBezTo>
                    <a:pt x="2707" y="205"/>
                    <a:pt x="2707" y="205"/>
                    <a:pt x="2707" y="227"/>
                  </a:cubicBezTo>
                  <a:lnTo>
                    <a:pt x="2695" y="227"/>
                  </a:lnTo>
                  <a:lnTo>
                    <a:pt x="2682" y="205"/>
                  </a:lnTo>
                  <a:close/>
                  <a:moveTo>
                    <a:pt x="10933" y="141"/>
                  </a:moveTo>
                  <a:cubicBezTo>
                    <a:pt x="10941" y="141"/>
                    <a:pt x="10935" y="169"/>
                    <a:pt x="10918" y="198"/>
                  </a:cubicBezTo>
                  <a:cubicBezTo>
                    <a:pt x="10911" y="219"/>
                    <a:pt x="10908" y="229"/>
                    <a:pt x="10907" y="229"/>
                  </a:cubicBezTo>
                  <a:cubicBezTo>
                    <a:pt x="10905" y="229"/>
                    <a:pt x="10905" y="219"/>
                    <a:pt x="10905" y="198"/>
                  </a:cubicBezTo>
                  <a:cubicBezTo>
                    <a:pt x="10905" y="176"/>
                    <a:pt x="10905" y="158"/>
                    <a:pt x="10918" y="158"/>
                  </a:cubicBezTo>
                  <a:cubicBezTo>
                    <a:pt x="10925" y="146"/>
                    <a:pt x="10930" y="141"/>
                    <a:pt x="10933" y="141"/>
                  </a:cubicBezTo>
                  <a:close/>
                  <a:moveTo>
                    <a:pt x="1776" y="192"/>
                  </a:moveTo>
                  <a:lnTo>
                    <a:pt x="1776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2"/>
                    <a:pt x="1761" y="192"/>
                    <a:pt x="1776" y="192"/>
                  </a:cubicBezTo>
                  <a:close/>
                  <a:moveTo>
                    <a:pt x="2131" y="162"/>
                  </a:moveTo>
                  <a:cubicBezTo>
                    <a:pt x="2135" y="162"/>
                    <a:pt x="2132" y="173"/>
                    <a:pt x="2124" y="198"/>
                  </a:cubicBezTo>
                  <a:lnTo>
                    <a:pt x="2099" y="239"/>
                  </a:lnTo>
                  <a:cubicBezTo>
                    <a:pt x="2087" y="239"/>
                    <a:pt x="2099" y="217"/>
                    <a:pt x="2112" y="176"/>
                  </a:cubicBezTo>
                  <a:cubicBezTo>
                    <a:pt x="2122" y="167"/>
                    <a:pt x="2128" y="162"/>
                    <a:pt x="2131" y="162"/>
                  </a:cubicBezTo>
                  <a:close/>
                  <a:moveTo>
                    <a:pt x="2588" y="195"/>
                  </a:moveTo>
                  <a:cubicBezTo>
                    <a:pt x="2596" y="195"/>
                    <a:pt x="2601" y="215"/>
                    <a:pt x="2591" y="245"/>
                  </a:cubicBezTo>
                  <a:lnTo>
                    <a:pt x="2566" y="245"/>
                  </a:lnTo>
                  <a:cubicBezTo>
                    <a:pt x="2566" y="223"/>
                    <a:pt x="2566" y="201"/>
                    <a:pt x="2579" y="201"/>
                  </a:cubicBezTo>
                  <a:cubicBezTo>
                    <a:pt x="2582" y="197"/>
                    <a:pt x="2585" y="195"/>
                    <a:pt x="2588" y="195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6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4" y="227"/>
                  </a:moveTo>
                  <a:cubicBezTo>
                    <a:pt x="8160" y="227"/>
                    <a:pt x="8160" y="248"/>
                    <a:pt x="8160" y="248"/>
                  </a:cubicBezTo>
                  <a:cubicBezTo>
                    <a:pt x="8160" y="248"/>
                    <a:pt x="8160" y="270"/>
                    <a:pt x="8144" y="270"/>
                  </a:cubicBezTo>
                  <a:cubicBezTo>
                    <a:pt x="8138" y="258"/>
                    <a:pt x="8135" y="242"/>
                    <a:pt x="8132" y="227"/>
                  </a:cubicBezTo>
                  <a:close/>
                  <a:moveTo>
                    <a:pt x="3374" y="219"/>
                  </a:moveTo>
                  <a:cubicBezTo>
                    <a:pt x="3378" y="219"/>
                    <a:pt x="3386" y="230"/>
                    <a:pt x="3393" y="255"/>
                  </a:cubicBezTo>
                  <a:cubicBezTo>
                    <a:pt x="3393" y="271"/>
                    <a:pt x="3393" y="275"/>
                    <a:pt x="3389" y="275"/>
                  </a:cubicBezTo>
                  <a:cubicBezTo>
                    <a:pt x="3387" y="275"/>
                    <a:pt x="3384" y="274"/>
                    <a:pt x="3381" y="274"/>
                  </a:cubicBezTo>
                  <a:cubicBezTo>
                    <a:pt x="3372" y="261"/>
                    <a:pt x="3368" y="248"/>
                    <a:pt x="3368" y="233"/>
                  </a:cubicBezTo>
                  <a:cubicBezTo>
                    <a:pt x="3368" y="224"/>
                    <a:pt x="3370" y="219"/>
                    <a:pt x="3374" y="219"/>
                  </a:cubicBezTo>
                  <a:close/>
                  <a:moveTo>
                    <a:pt x="3484" y="236"/>
                  </a:moveTo>
                  <a:cubicBezTo>
                    <a:pt x="3484" y="255"/>
                    <a:pt x="3484" y="277"/>
                    <a:pt x="3472" y="277"/>
                  </a:cubicBezTo>
                  <a:lnTo>
                    <a:pt x="3459" y="255"/>
                  </a:lnTo>
                  <a:lnTo>
                    <a:pt x="3472" y="236"/>
                  </a:ln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7" y="248"/>
                    <a:pt x="8671" y="264"/>
                    <a:pt x="8665" y="277"/>
                  </a:cubicBezTo>
                  <a:cubicBezTo>
                    <a:pt x="8665" y="277"/>
                    <a:pt x="8658" y="285"/>
                    <a:pt x="8654" y="285"/>
                  </a:cubicBezTo>
                  <a:cubicBezTo>
                    <a:pt x="8652" y="285"/>
                    <a:pt x="8651" y="283"/>
                    <a:pt x="8652" y="277"/>
                  </a:cubicBezTo>
                  <a:lnTo>
                    <a:pt x="8649" y="277"/>
                  </a:lnTo>
                  <a:lnTo>
                    <a:pt x="8649" y="255"/>
                  </a:lnTo>
                  <a:cubicBezTo>
                    <a:pt x="8660" y="240"/>
                    <a:pt x="8669" y="226"/>
                    <a:pt x="8674" y="226"/>
                  </a:cubicBezTo>
                  <a:close/>
                  <a:moveTo>
                    <a:pt x="7801" y="250"/>
                  </a:moveTo>
                  <a:cubicBezTo>
                    <a:pt x="7806" y="250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6" y="286"/>
                  </a:cubicBezTo>
                  <a:cubicBezTo>
                    <a:pt x="7771" y="286"/>
                    <a:pt x="7771" y="286"/>
                    <a:pt x="7784" y="264"/>
                  </a:cubicBezTo>
                  <a:cubicBezTo>
                    <a:pt x="7790" y="255"/>
                    <a:pt x="7796" y="250"/>
                    <a:pt x="7801" y="250"/>
                  </a:cubicBezTo>
                  <a:close/>
                  <a:moveTo>
                    <a:pt x="7887" y="267"/>
                  </a:moveTo>
                  <a:cubicBezTo>
                    <a:pt x="7900" y="267"/>
                    <a:pt x="7900" y="267"/>
                    <a:pt x="7900" y="286"/>
                  </a:cubicBezTo>
                  <a:lnTo>
                    <a:pt x="7887" y="286"/>
                  </a:lnTo>
                  <a:lnTo>
                    <a:pt x="7875" y="267"/>
                  </a:lnTo>
                  <a:close/>
                  <a:moveTo>
                    <a:pt x="8016" y="267"/>
                  </a:moveTo>
                  <a:cubicBezTo>
                    <a:pt x="8028" y="267"/>
                    <a:pt x="8028" y="267"/>
                    <a:pt x="8028" y="289"/>
                  </a:cubicBezTo>
                  <a:lnTo>
                    <a:pt x="8016" y="289"/>
                  </a:lnTo>
                  <a:lnTo>
                    <a:pt x="8003" y="267"/>
                  </a:lnTo>
                  <a:close/>
                  <a:moveTo>
                    <a:pt x="6461" y="248"/>
                  </a:moveTo>
                  <a:cubicBezTo>
                    <a:pt x="6461" y="270"/>
                    <a:pt x="6461" y="292"/>
                    <a:pt x="6449" y="292"/>
                  </a:cubicBezTo>
                  <a:lnTo>
                    <a:pt x="6436" y="292"/>
                  </a:lnTo>
                  <a:cubicBezTo>
                    <a:pt x="6436" y="277"/>
                    <a:pt x="6443" y="261"/>
                    <a:pt x="6449" y="248"/>
                  </a:cubicBezTo>
                  <a:close/>
                  <a:moveTo>
                    <a:pt x="5026" y="252"/>
                  </a:moveTo>
                  <a:cubicBezTo>
                    <a:pt x="5026" y="274"/>
                    <a:pt x="5026" y="295"/>
                    <a:pt x="5010" y="295"/>
                  </a:cubicBezTo>
                  <a:lnTo>
                    <a:pt x="4998" y="274"/>
                  </a:lnTo>
                  <a:lnTo>
                    <a:pt x="5010" y="252"/>
                  </a:lnTo>
                  <a:close/>
                  <a:moveTo>
                    <a:pt x="404" y="217"/>
                  </a:moveTo>
                  <a:cubicBezTo>
                    <a:pt x="416" y="217"/>
                    <a:pt x="429" y="217"/>
                    <a:pt x="429" y="239"/>
                  </a:cubicBezTo>
                  <a:lnTo>
                    <a:pt x="416" y="239"/>
                  </a:lnTo>
                  <a:cubicBezTo>
                    <a:pt x="416" y="233"/>
                    <a:pt x="415" y="230"/>
                    <a:pt x="414" y="230"/>
                  </a:cubicBezTo>
                  <a:lnTo>
                    <a:pt x="414" y="230"/>
                  </a:lnTo>
                  <a:cubicBezTo>
                    <a:pt x="411" y="230"/>
                    <a:pt x="407" y="245"/>
                    <a:pt x="416" y="261"/>
                  </a:cubicBezTo>
                  <a:cubicBezTo>
                    <a:pt x="416" y="280"/>
                    <a:pt x="416" y="302"/>
                    <a:pt x="416" y="302"/>
                  </a:cubicBezTo>
                  <a:cubicBezTo>
                    <a:pt x="401" y="302"/>
                    <a:pt x="388" y="280"/>
                    <a:pt x="388" y="261"/>
                  </a:cubicBezTo>
                  <a:cubicBezTo>
                    <a:pt x="376" y="217"/>
                    <a:pt x="376" y="217"/>
                    <a:pt x="404" y="217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2"/>
                    <a:pt x="2215" y="302"/>
                  </a:cubicBezTo>
                  <a:lnTo>
                    <a:pt x="2203" y="302"/>
                  </a:lnTo>
                  <a:cubicBezTo>
                    <a:pt x="2203" y="289"/>
                    <a:pt x="2209" y="274"/>
                    <a:pt x="2215" y="261"/>
                  </a:cubicBezTo>
                  <a:close/>
                  <a:moveTo>
                    <a:pt x="3162" y="274"/>
                  </a:moveTo>
                  <a:cubicBezTo>
                    <a:pt x="3174" y="274"/>
                    <a:pt x="3174" y="292"/>
                    <a:pt x="3174" y="292"/>
                  </a:cubicBezTo>
                  <a:cubicBezTo>
                    <a:pt x="3174" y="300"/>
                    <a:pt x="3173" y="302"/>
                    <a:pt x="3170" y="302"/>
                  </a:cubicBezTo>
                  <a:cubicBezTo>
                    <a:pt x="3165" y="302"/>
                    <a:pt x="3156" y="292"/>
                    <a:pt x="3146" y="292"/>
                  </a:cubicBezTo>
                  <a:cubicBezTo>
                    <a:pt x="3133" y="274"/>
                    <a:pt x="3133" y="274"/>
                    <a:pt x="3162" y="274"/>
                  </a:cubicBezTo>
                  <a:close/>
                  <a:moveTo>
                    <a:pt x="5919" y="264"/>
                  </a:moveTo>
                  <a:cubicBezTo>
                    <a:pt x="5944" y="264"/>
                    <a:pt x="5944" y="264"/>
                    <a:pt x="5944" y="286"/>
                  </a:cubicBezTo>
                  <a:cubicBezTo>
                    <a:pt x="5944" y="305"/>
                    <a:pt x="5919" y="305"/>
                    <a:pt x="5907" y="305"/>
                  </a:cubicBezTo>
                  <a:cubicBezTo>
                    <a:pt x="5891" y="286"/>
                    <a:pt x="5907" y="264"/>
                    <a:pt x="5919" y="264"/>
                  </a:cubicBezTo>
                  <a:close/>
                  <a:moveTo>
                    <a:pt x="7987" y="298"/>
                  </a:moveTo>
                  <a:cubicBezTo>
                    <a:pt x="7985" y="298"/>
                    <a:pt x="7982" y="301"/>
                    <a:pt x="7978" y="308"/>
                  </a:cubicBezTo>
                  <a:cubicBezTo>
                    <a:pt x="7987" y="308"/>
                    <a:pt x="7989" y="298"/>
                    <a:pt x="7987" y="298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89"/>
                  </a:cubicBezTo>
                  <a:cubicBezTo>
                    <a:pt x="2939" y="289"/>
                    <a:pt x="2939" y="311"/>
                    <a:pt x="2927" y="311"/>
                  </a:cubicBezTo>
                  <a:cubicBezTo>
                    <a:pt x="2914" y="311"/>
                    <a:pt x="2901" y="289"/>
                    <a:pt x="2901" y="289"/>
                  </a:cubicBezTo>
                  <a:cubicBezTo>
                    <a:pt x="2901" y="270"/>
                    <a:pt x="2914" y="270"/>
                    <a:pt x="2914" y="270"/>
                  </a:cubicBezTo>
                  <a:close/>
                  <a:moveTo>
                    <a:pt x="1837" y="227"/>
                  </a:moveTo>
                  <a:cubicBezTo>
                    <a:pt x="1839" y="227"/>
                    <a:pt x="1839" y="238"/>
                    <a:pt x="1839" y="258"/>
                  </a:cubicBezTo>
                  <a:cubicBezTo>
                    <a:pt x="1842" y="280"/>
                    <a:pt x="1833" y="305"/>
                    <a:pt x="1814" y="317"/>
                  </a:cubicBezTo>
                  <a:lnTo>
                    <a:pt x="1789" y="317"/>
                  </a:lnTo>
                  <a:lnTo>
                    <a:pt x="1814" y="277"/>
                  </a:lnTo>
                  <a:cubicBezTo>
                    <a:pt x="1828" y="243"/>
                    <a:pt x="1834" y="227"/>
                    <a:pt x="1837" y="227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27"/>
                    <a:pt x="4312" y="327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89"/>
                  </a:moveTo>
                  <a:cubicBezTo>
                    <a:pt x="1165" y="289"/>
                    <a:pt x="1165" y="311"/>
                    <a:pt x="1140" y="330"/>
                  </a:cubicBezTo>
                  <a:cubicBezTo>
                    <a:pt x="1136" y="331"/>
                    <a:pt x="1132" y="331"/>
                    <a:pt x="1128" y="331"/>
                  </a:cubicBezTo>
                  <a:cubicBezTo>
                    <a:pt x="1121" y="331"/>
                    <a:pt x="1115" y="330"/>
                    <a:pt x="1115" y="330"/>
                  </a:cubicBezTo>
                  <a:cubicBezTo>
                    <a:pt x="1118" y="311"/>
                    <a:pt x="1134" y="295"/>
                    <a:pt x="1153" y="289"/>
                  </a:cubicBezTo>
                  <a:close/>
                  <a:moveTo>
                    <a:pt x="4625" y="270"/>
                  </a:moveTo>
                  <a:cubicBezTo>
                    <a:pt x="4638" y="270"/>
                    <a:pt x="4638" y="270"/>
                    <a:pt x="4638" y="289"/>
                  </a:cubicBezTo>
                  <a:cubicBezTo>
                    <a:pt x="4634" y="305"/>
                    <a:pt x="4631" y="321"/>
                    <a:pt x="4622" y="333"/>
                  </a:cubicBezTo>
                  <a:cubicBezTo>
                    <a:pt x="4609" y="333"/>
                    <a:pt x="4622" y="289"/>
                    <a:pt x="4622" y="270"/>
                  </a:cubicBezTo>
                  <a:close/>
                  <a:moveTo>
                    <a:pt x="2488" y="327"/>
                  </a:moveTo>
                  <a:lnTo>
                    <a:pt x="2488" y="349"/>
                  </a:lnTo>
                  <a:cubicBezTo>
                    <a:pt x="2477" y="349"/>
                    <a:pt x="2468" y="357"/>
                    <a:pt x="2463" y="357"/>
                  </a:cubicBezTo>
                  <a:cubicBezTo>
                    <a:pt x="2461" y="357"/>
                    <a:pt x="2460" y="355"/>
                    <a:pt x="2460" y="349"/>
                  </a:cubicBezTo>
                  <a:cubicBezTo>
                    <a:pt x="2447" y="349"/>
                    <a:pt x="2475" y="327"/>
                    <a:pt x="2488" y="327"/>
                  </a:cubicBezTo>
                  <a:close/>
                  <a:moveTo>
                    <a:pt x="7850" y="358"/>
                  </a:moveTo>
                  <a:cubicBezTo>
                    <a:pt x="7850" y="361"/>
                    <a:pt x="7850" y="364"/>
                    <a:pt x="7850" y="368"/>
                  </a:cubicBezTo>
                  <a:cubicBezTo>
                    <a:pt x="7850" y="368"/>
                    <a:pt x="7851" y="369"/>
                    <a:pt x="7851" y="370"/>
                  </a:cubicBezTo>
                  <a:lnTo>
                    <a:pt x="7851" y="370"/>
                  </a:lnTo>
                  <a:cubicBezTo>
                    <a:pt x="7851" y="367"/>
                    <a:pt x="7850" y="363"/>
                    <a:pt x="7850" y="358"/>
                  </a:cubicBezTo>
                  <a:close/>
                  <a:moveTo>
                    <a:pt x="1211" y="324"/>
                  </a:moveTo>
                  <a:cubicBezTo>
                    <a:pt x="1198" y="324"/>
                    <a:pt x="1190" y="339"/>
                    <a:pt x="1190" y="352"/>
                  </a:cubicBezTo>
                  <a:cubicBezTo>
                    <a:pt x="1190" y="374"/>
                    <a:pt x="1203" y="374"/>
                    <a:pt x="1231" y="374"/>
                  </a:cubicBezTo>
                  <a:cubicBezTo>
                    <a:pt x="1244" y="374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7" y="324"/>
                    <a:pt x="1211" y="324"/>
                  </a:cubicBezTo>
                  <a:close/>
                  <a:moveTo>
                    <a:pt x="7851" y="370"/>
                  </a:moveTo>
                  <a:cubicBezTo>
                    <a:pt x="7853" y="378"/>
                    <a:pt x="7854" y="382"/>
                    <a:pt x="7855" y="382"/>
                  </a:cubicBezTo>
                  <a:cubicBezTo>
                    <a:pt x="7856" y="382"/>
                    <a:pt x="7855" y="378"/>
                    <a:pt x="7851" y="370"/>
                  </a:cubicBezTo>
                  <a:close/>
                  <a:moveTo>
                    <a:pt x="3291" y="51"/>
                  </a:moveTo>
                  <a:cubicBezTo>
                    <a:pt x="3286" y="51"/>
                    <a:pt x="3284" y="61"/>
                    <a:pt x="3293" y="85"/>
                  </a:cubicBezTo>
                  <a:cubicBezTo>
                    <a:pt x="3290" y="126"/>
                    <a:pt x="3290" y="126"/>
                    <a:pt x="3265" y="126"/>
                  </a:cubicBezTo>
                  <a:cubicBezTo>
                    <a:pt x="3252" y="126"/>
                    <a:pt x="3240" y="126"/>
                    <a:pt x="3240" y="104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6" y="145"/>
                    <a:pt x="3124" y="189"/>
                  </a:cubicBezTo>
                  <a:cubicBezTo>
                    <a:pt x="3124" y="209"/>
                    <a:pt x="3124" y="219"/>
                    <a:pt x="3122" y="219"/>
                  </a:cubicBezTo>
                  <a:cubicBezTo>
                    <a:pt x="3121" y="219"/>
                    <a:pt x="3118" y="209"/>
                    <a:pt x="3111" y="189"/>
                  </a:cubicBezTo>
                  <a:cubicBezTo>
                    <a:pt x="3111" y="167"/>
                    <a:pt x="3096" y="167"/>
                    <a:pt x="3083" y="167"/>
                  </a:cubicBezTo>
                  <a:cubicBezTo>
                    <a:pt x="3083" y="174"/>
                    <a:pt x="3082" y="177"/>
                    <a:pt x="3080" y="177"/>
                  </a:cubicBezTo>
                  <a:cubicBezTo>
                    <a:pt x="3078" y="177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1" y="145"/>
                  </a:cubicBezTo>
                  <a:lnTo>
                    <a:pt x="3111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4"/>
                    <a:pt x="3046" y="123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1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5" y="123"/>
                    <a:pt x="2889" y="123"/>
                    <a:pt x="2889" y="145"/>
                  </a:cubicBezTo>
                  <a:cubicBezTo>
                    <a:pt x="2892" y="167"/>
                    <a:pt x="2873" y="186"/>
                    <a:pt x="2851" y="186"/>
                  </a:cubicBezTo>
                  <a:cubicBezTo>
                    <a:pt x="2841" y="193"/>
                    <a:pt x="2835" y="198"/>
                    <a:pt x="2830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5" y="142"/>
                  </a:cubicBezTo>
                  <a:cubicBezTo>
                    <a:pt x="2785" y="142"/>
                    <a:pt x="2773" y="142"/>
                    <a:pt x="2760" y="120"/>
                  </a:cubicBezTo>
                  <a:cubicBezTo>
                    <a:pt x="2757" y="115"/>
                    <a:pt x="2754" y="112"/>
                    <a:pt x="2752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3"/>
                    <a:pt x="2748" y="183"/>
                  </a:cubicBezTo>
                  <a:cubicBezTo>
                    <a:pt x="2735" y="183"/>
                    <a:pt x="2723" y="142"/>
                    <a:pt x="2723" y="120"/>
                  </a:cubicBezTo>
                  <a:cubicBezTo>
                    <a:pt x="2717" y="100"/>
                    <a:pt x="2713" y="89"/>
                    <a:pt x="2711" y="89"/>
                  </a:cubicBezTo>
                  <a:cubicBezTo>
                    <a:pt x="2709" y="89"/>
                    <a:pt x="2709" y="100"/>
                    <a:pt x="2707" y="120"/>
                  </a:cubicBezTo>
                  <a:cubicBezTo>
                    <a:pt x="2707" y="136"/>
                    <a:pt x="2701" y="150"/>
                    <a:pt x="2688" y="150"/>
                  </a:cubicBezTo>
                  <a:cubicBezTo>
                    <a:pt x="2683" y="150"/>
                    <a:pt x="2677" y="147"/>
                    <a:pt x="2670" y="142"/>
                  </a:cubicBezTo>
                  <a:cubicBezTo>
                    <a:pt x="2644" y="142"/>
                    <a:pt x="2619" y="142"/>
                    <a:pt x="2619" y="120"/>
                  </a:cubicBezTo>
                  <a:cubicBezTo>
                    <a:pt x="2614" y="113"/>
                    <a:pt x="2609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1" y="134"/>
                    <a:pt x="2548" y="128"/>
                    <a:pt x="2529" y="117"/>
                  </a:cubicBezTo>
                  <a:cubicBezTo>
                    <a:pt x="2496" y="96"/>
                    <a:pt x="2479" y="86"/>
                    <a:pt x="2471" y="86"/>
                  </a:cubicBezTo>
                  <a:cubicBezTo>
                    <a:pt x="2463" y="86"/>
                    <a:pt x="2463" y="96"/>
                    <a:pt x="2463" y="117"/>
                  </a:cubicBezTo>
                  <a:cubicBezTo>
                    <a:pt x="2463" y="129"/>
                    <a:pt x="2463" y="142"/>
                    <a:pt x="2460" y="142"/>
                  </a:cubicBezTo>
                  <a:cubicBezTo>
                    <a:pt x="2459" y="142"/>
                    <a:pt x="2455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9"/>
                  </a:cubicBezTo>
                  <a:cubicBezTo>
                    <a:pt x="2387" y="164"/>
                    <a:pt x="2381" y="192"/>
                    <a:pt x="2384" y="220"/>
                  </a:cubicBezTo>
                  <a:cubicBezTo>
                    <a:pt x="2384" y="246"/>
                    <a:pt x="2384" y="257"/>
                    <a:pt x="2379" y="257"/>
                  </a:cubicBezTo>
                  <a:cubicBezTo>
                    <a:pt x="2376" y="257"/>
                    <a:pt x="2370" y="251"/>
                    <a:pt x="2359" y="242"/>
                  </a:cubicBezTo>
                  <a:cubicBezTo>
                    <a:pt x="2347" y="242"/>
                    <a:pt x="2331" y="220"/>
                    <a:pt x="2334" y="198"/>
                  </a:cubicBezTo>
                  <a:cubicBezTo>
                    <a:pt x="2334" y="180"/>
                    <a:pt x="2347" y="180"/>
                    <a:pt x="2347" y="180"/>
                  </a:cubicBezTo>
                  <a:lnTo>
                    <a:pt x="2359" y="180"/>
                  </a:lnTo>
                  <a:cubicBezTo>
                    <a:pt x="2359" y="158"/>
                    <a:pt x="2359" y="139"/>
                    <a:pt x="2334" y="136"/>
                  </a:cubicBezTo>
                  <a:cubicBezTo>
                    <a:pt x="2328" y="126"/>
                    <a:pt x="2321" y="122"/>
                    <a:pt x="2315" y="122"/>
                  </a:cubicBezTo>
                  <a:cubicBezTo>
                    <a:pt x="2310" y="122"/>
                    <a:pt x="2306" y="126"/>
                    <a:pt x="2306" y="136"/>
                  </a:cubicBezTo>
                  <a:cubicBezTo>
                    <a:pt x="2293" y="117"/>
                    <a:pt x="2268" y="117"/>
                    <a:pt x="2243" y="114"/>
                  </a:cubicBezTo>
                  <a:cubicBezTo>
                    <a:pt x="2215" y="114"/>
                    <a:pt x="2178" y="114"/>
                    <a:pt x="2165" y="92"/>
                  </a:cubicBezTo>
                  <a:cubicBezTo>
                    <a:pt x="2140" y="92"/>
                    <a:pt x="2127" y="92"/>
                    <a:pt x="2127" y="114"/>
                  </a:cubicBezTo>
                  <a:cubicBezTo>
                    <a:pt x="2127" y="138"/>
                    <a:pt x="2122" y="148"/>
                    <a:pt x="2117" y="148"/>
                  </a:cubicBezTo>
                  <a:cubicBezTo>
                    <a:pt x="2114" y="148"/>
                    <a:pt x="2112" y="143"/>
                    <a:pt x="2112" y="136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6"/>
                    <a:pt x="1917" y="111"/>
                  </a:cubicBezTo>
                  <a:lnTo>
                    <a:pt x="1892" y="111"/>
                  </a:lnTo>
                  <a:cubicBezTo>
                    <a:pt x="1880" y="100"/>
                    <a:pt x="1854" y="94"/>
                    <a:pt x="1830" y="94"/>
                  </a:cubicBezTo>
                  <a:cubicBezTo>
                    <a:pt x="1805" y="94"/>
                    <a:pt x="1783" y="100"/>
                    <a:pt x="1776" y="111"/>
                  </a:cubicBezTo>
                  <a:lnTo>
                    <a:pt x="1739" y="107"/>
                  </a:lnTo>
                  <a:cubicBezTo>
                    <a:pt x="1725" y="98"/>
                    <a:pt x="1715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3" y="138"/>
                  </a:cubicBezTo>
                  <a:cubicBezTo>
                    <a:pt x="1673" y="138"/>
                    <a:pt x="1673" y="136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6"/>
                  </a:cubicBezTo>
                  <a:cubicBezTo>
                    <a:pt x="1541" y="133"/>
                    <a:pt x="1530" y="135"/>
                    <a:pt x="1522" y="135"/>
                  </a:cubicBezTo>
                  <a:cubicBezTo>
                    <a:pt x="1504" y="135"/>
                    <a:pt x="1504" y="121"/>
                    <a:pt x="1504" y="107"/>
                  </a:cubicBezTo>
                  <a:cubicBezTo>
                    <a:pt x="1509" y="87"/>
                    <a:pt x="1507" y="77"/>
                    <a:pt x="1502" y="77"/>
                  </a:cubicBezTo>
                  <a:cubicBezTo>
                    <a:pt x="1496" y="77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6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5" y="104"/>
                    <a:pt x="1413" y="126"/>
                  </a:cubicBezTo>
                  <a:cubicBezTo>
                    <a:pt x="1400" y="145"/>
                    <a:pt x="1400" y="170"/>
                    <a:pt x="1413" y="189"/>
                  </a:cubicBezTo>
                  <a:cubicBezTo>
                    <a:pt x="1422" y="205"/>
                    <a:pt x="1418" y="209"/>
                    <a:pt x="1410" y="209"/>
                  </a:cubicBezTo>
                  <a:cubicBezTo>
                    <a:pt x="1407" y="209"/>
                    <a:pt x="1404" y="209"/>
                    <a:pt x="1400" y="208"/>
                  </a:cubicBezTo>
                  <a:cubicBezTo>
                    <a:pt x="1378" y="195"/>
                    <a:pt x="1372" y="167"/>
                    <a:pt x="1388" y="145"/>
                  </a:cubicBezTo>
                  <a:cubicBezTo>
                    <a:pt x="1400" y="145"/>
                    <a:pt x="1400" y="126"/>
                    <a:pt x="1400" y="104"/>
                  </a:cubicBezTo>
                  <a:cubicBezTo>
                    <a:pt x="1400" y="101"/>
                    <a:pt x="1398" y="100"/>
                    <a:pt x="1395" y="100"/>
                  </a:cubicBezTo>
                  <a:cubicBezTo>
                    <a:pt x="1379" y="100"/>
                    <a:pt x="1332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3"/>
                    <a:pt x="1272" y="123"/>
                  </a:cubicBezTo>
                  <a:cubicBezTo>
                    <a:pt x="1244" y="123"/>
                    <a:pt x="1231" y="123"/>
                    <a:pt x="1231" y="145"/>
                  </a:cubicBezTo>
                  <a:cubicBezTo>
                    <a:pt x="1231" y="167"/>
                    <a:pt x="1231" y="186"/>
                    <a:pt x="1219" y="186"/>
                  </a:cubicBezTo>
                  <a:cubicBezTo>
                    <a:pt x="1231" y="186"/>
                    <a:pt x="1231" y="208"/>
                    <a:pt x="1231" y="230"/>
                  </a:cubicBezTo>
                  <a:cubicBezTo>
                    <a:pt x="1215" y="217"/>
                    <a:pt x="1203" y="201"/>
                    <a:pt x="1194" y="186"/>
                  </a:cubicBezTo>
                  <a:cubicBezTo>
                    <a:pt x="1176" y="147"/>
                    <a:pt x="1138" y="123"/>
                    <a:pt x="1097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4" y="120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09"/>
                    <a:pt x="930" y="104"/>
                    <a:pt x="922" y="104"/>
                  </a:cubicBezTo>
                  <a:cubicBezTo>
                    <a:pt x="915" y="104"/>
                    <a:pt x="908" y="109"/>
                    <a:pt x="908" y="120"/>
                  </a:cubicBezTo>
                  <a:cubicBezTo>
                    <a:pt x="904" y="127"/>
                    <a:pt x="900" y="130"/>
                    <a:pt x="896" y="130"/>
                  </a:cubicBezTo>
                  <a:cubicBezTo>
                    <a:pt x="887" y="130"/>
                    <a:pt x="879" y="120"/>
                    <a:pt x="871" y="120"/>
                  </a:cubicBezTo>
                  <a:cubicBezTo>
                    <a:pt x="858" y="100"/>
                    <a:pt x="851" y="89"/>
                    <a:pt x="848" y="89"/>
                  </a:cubicBezTo>
                  <a:lnTo>
                    <a:pt x="848" y="89"/>
                  </a:lnTo>
                  <a:cubicBezTo>
                    <a:pt x="845" y="89"/>
                    <a:pt x="848" y="105"/>
                    <a:pt x="855" y="139"/>
                  </a:cubicBezTo>
                  <a:cubicBezTo>
                    <a:pt x="858" y="161"/>
                    <a:pt x="874" y="176"/>
                    <a:pt x="896" y="183"/>
                  </a:cubicBezTo>
                  <a:lnTo>
                    <a:pt x="933" y="183"/>
                  </a:lnTo>
                  <a:lnTo>
                    <a:pt x="896" y="205"/>
                  </a:lnTo>
                  <a:cubicBezTo>
                    <a:pt x="874" y="208"/>
                    <a:pt x="858" y="223"/>
                    <a:pt x="855" y="245"/>
                  </a:cubicBezTo>
                  <a:cubicBezTo>
                    <a:pt x="855" y="245"/>
                    <a:pt x="855" y="264"/>
                    <a:pt x="843" y="264"/>
                  </a:cubicBezTo>
                  <a:lnTo>
                    <a:pt x="843" y="223"/>
                  </a:lnTo>
                  <a:cubicBezTo>
                    <a:pt x="855" y="205"/>
                    <a:pt x="858" y="183"/>
                    <a:pt x="855" y="161"/>
                  </a:cubicBezTo>
                  <a:cubicBezTo>
                    <a:pt x="847" y="135"/>
                    <a:pt x="830" y="117"/>
                    <a:pt x="817" y="117"/>
                  </a:cubicBezTo>
                  <a:cubicBezTo>
                    <a:pt x="810" y="117"/>
                    <a:pt x="805" y="124"/>
                    <a:pt x="805" y="139"/>
                  </a:cubicBezTo>
                  <a:cubicBezTo>
                    <a:pt x="792" y="139"/>
                    <a:pt x="792" y="139"/>
                    <a:pt x="780" y="117"/>
                  </a:cubicBezTo>
                  <a:cubicBezTo>
                    <a:pt x="780" y="109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9"/>
                  </a:cubicBezTo>
                  <a:cubicBezTo>
                    <a:pt x="745" y="159"/>
                    <a:pt x="739" y="169"/>
                    <a:pt x="733" y="169"/>
                  </a:cubicBezTo>
                  <a:cubicBezTo>
                    <a:pt x="727" y="169"/>
                    <a:pt x="720" y="159"/>
                    <a:pt x="714" y="139"/>
                  </a:cubicBezTo>
                  <a:cubicBezTo>
                    <a:pt x="699" y="113"/>
                    <a:pt x="675" y="102"/>
                    <a:pt x="657" y="102"/>
                  </a:cubicBezTo>
                  <a:cubicBezTo>
                    <a:pt x="645" y="102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6"/>
                  </a:cubicBezTo>
                  <a:cubicBezTo>
                    <a:pt x="579" y="126"/>
                    <a:pt x="572" y="122"/>
                    <a:pt x="565" y="122"/>
                  </a:cubicBezTo>
                  <a:cubicBezTo>
                    <a:pt x="558" y="122"/>
                    <a:pt x="551" y="126"/>
                    <a:pt x="545" y="136"/>
                  </a:cubicBezTo>
                  <a:cubicBezTo>
                    <a:pt x="545" y="122"/>
                    <a:pt x="538" y="107"/>
                    <a:pt x="530" y="107"/>
                  </a:cubicBezTo>
                  <a:cubicBezTo>
                    <a:pt x="527" y="107"/>
                    <a:pt x="523" y="109"/>
                    <a:pt x="520" y="114"/>
                  </a:cubicBezTo>
                  <a:cubicBezTo>
                    <a:pt x="520" y="114"/>
                    <a:pt x="507" y="114"/>
                    <a:pt x="520" y="136"/>
                  </a:cubicBezTo>
                  <a:lnTo>
                    <a:pt x="495" y="176"/>
                  </a:ln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4"/>
                    <a:pt x="429" y="154"/>
                  </a:cubicBezTo>
                  <a:lnTo>
                    <a:pt x="404" y="114"/>
                  </a:lnTo>
                  <a:lnTo>
                    <a:pt x="404" y="154"/>
                  </a:lnTo>
                  <a:cubicBezTo>
                    <a:pt x="391" y="154"/>
                    <a:pt x="379" y="154"/>
                    <a:pt x="379" y="136"/>
                  </a:cubicBezTo>
                  <a:cubicBezTo>
                    <a:pt x="379" y="114"/>
                    <a:pt x="379" y="114"/>
                    <a:pt x="363" y="114"/>
                  </a:cubicBezTo>
                  <a:cubicBezTo>
                    <a:pt x="363" y="114"/>
                    <a:pt x="351" y="114"/>
                    <a:pt x="351" y="132"/>
                  </a:cubicBezTo>
                  <a:cubicBezTo>
                    <a:pt x="351" y="158"/>
                    <a:pt x="351" y="169"/>
                    <a:pt x="348" y="169"/>
                  </a:cubicBezTo>
                  <a:cubicBezTo>
                    <a:pt x="346" y="169"/>
                    <a:pt x="343" y="164"/>
                    <a:pt x="338" y="154"/>
                  </a:cubicBezTo>
                  <a:cubicBezTo>
                    <a:pt x="332" y="134"/>
                    <a:pt x="325" y="124"/>
                    <a:pt x="319" y="124"/>
                  </a:cubicBezTo>
                  <a:cubicBezTo>
                    <a:pt x="313" y="124"/>
                    <a:pt x="307" y="134"/>
                    <a:pt x="300" y="154"/>
                  </a:cubicBezTo>
                  <a:cubicBezTo>
                    <a:pt x="300" y="175"/>
                    <a:pt x="300" y="185"/>
                    <a:pt x="299" y="185"/>
                  </a:cubicBezTo>
                  <a:cubicBezTo>
                    <a:pt x="297" y="185"/>
                    <a:pt x="294" y="175"/>
                    <a:pt x="288" y="154"/>
                  </a:cubicBezTo>
                  <a:cubicBezTo>
                    <a:pt x="288" y="132"/>
                    <a:pt x="275" y="114"/>
                    <a:pt x="260" y="111"/>
                  </a:cubicBezTo>
                  <a:lnTo>
                    <a:pt x="260" y="132"/>
                  </a:lnTo>
                  <a:cubicBezTo>
                    <a:pt x="260" y="157"/>
                    <a:pt x="255" y="167"/>
                    <a:pt x="249" y="167"/>
                  </a:cubicBezTo>
                  <a:cubicBezTo>
                    <a:pt x="245" y="167"/>
                    <a:pt x="240" y="162"/>
                    <a:pt x="235" y="154"/>
                  </a:cubicBezTo>
                  <a:cubicBezTo>
                    <a:pt x="235" y="143"/>
                    <a:pt x="231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69" y="151"/>
                    <a:pt x="156" y="151"/>
                    <a:pt x="156" y="132"/>
                  </a:cubicBezTo>
                  <a:cubicBezTo>
                    <a:pt x="156" y="111"/>
                    <a:pt x="156" y="100"/>
                    <a:pt x="155" y="100"/>
                  </a:cubicBezTo>
                  <a:cubicBezTo>
                    <a:pt x="153" y="100"/>
                    <a:pt x="150" y="111"/>
                    <a:pt x="144" y="132"/>
                  </a:cubicBezTo>
                  <a:cubicBezTo>
                    <a:pt x="137" y="142"/>
                    <a:pt x="134" y="147"/>
                    <a:pt x="130" y="147"/>
                  </a:cubicBezTo>
                  <a:cubicBezTo>
                    <a:pt x="125" y="147"/>
                    <a:pt x="119" y="142"/>
                    <a:pt x="106" y="132"/>
                  </a:cubicBezTo>
                  <a:cubicBezTo>
                    <a:pt x="100" y="122"/>
                    <a:pt x="97" y="116"/>
                    <a:pt x="94" y="116"/>
                  </a:cubicBezTo>
                  <a:cubicBezTo>
                    <a:pt x="90" y="116"/>
                    <a:pt x="87" y="122"/>
                    <a:pt x="81" y="132"/>
                  </a:cubicBezTo>
                  <a:cubicBezTo>
                    <a:pt x="78" y="173"/>
                    <a:pt x="78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78" y="214"/>
                  </a:lnTo>
                  <a:cubicBezTo>
                    <a:pt x="59" y="214"/>
                    <a:pt x="40" y="220"/>
                    <a:pt x="28" y="236"/>
                  </a:cubicBezTo>
                  <a:cubicBezTo>
                    <a:pt x="5" y="251"/>
                    <a:pt x="0" y="281"/>
                    <a:pt x="15" y="281"/>
                  </a:cubicBezTo>
                  <a:cubicBezTo>
                    <a:pt x="18" y="281"/>
                    <a:pt x="23" y="280"/>
                    <a:pt x="28" y="277"/>
                  </a:cubicBezTo>
                  <a:lnTo>
                    <a:pt x="40" y="299"/>
                  </a:lnTo>
                  <a:cubicBezTo>
                    <a:pt x="40" y="330"/>
                    <a:pt x="47" y="346"/>
                    <a:pt x="53" y="346"/>
                  </a:cubicBezTo>
                  <a:cubicBezTo>
                    <a:pt x="59" y="346"/>
                    <a:pt x="65" y="330"/>
                    <a:pt x="65" y="299"/>
                  </a:cubicBezTo>
                  <a:cubicBezTo>
                    <a:pt x="65" y="264"/>
                    <a:pt x="65" y="248"/>
                    <a:pt x="67" y="248"/>
                  </a:cubicBezTo>
                  <a:cubicBezTo>
                    <a:pt x="69" y="248"/>
                    <a:pt x="72" y="258"/>
                    <a:pt x="78" y="277"/>
                  </a:cubicBezTo>
                  <a:cubicBezTo>
                    <a:pt x="78" y="317"/>
                    <a:pt x="90" y="317"/>
                    <a:pt x="103" y="317"/>
                  </a:cubicBezTo>
                  <a:cubicBezTo>
                    <a:pt x="119" y="321"/>
                    <a:pt x="119" y="317"/>
                    <a:pt x="115" y="339"/>
                  </a:cubicBezTo>
                  <a:cubicBezTo>
                    <a:pt x="115" y="361"/>
                    <a:pt x="131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2"/>
                    <a:pt x="152" y="347"/>
                    <a:pt x="156" y="347"/>
                  </a:cubicBezTo>
                  <a:cubicBezTo>
                    <a:pt x="162" y="347"/>
                    <a:pt x="174" y="357"/>
                    <a:pt x="181" y="383"/>
                  </a:cubicBezTo>
                  <a:cubicBezTo>
                    <a:pt x="186" y="391"/>
                    <a:pt x="189" y="395"/>
                    <a:pt x="191" y="395"/>
                  </a:cubicBezTo>
                  <a:cubicBezTo>
                    <a:pt x="194" y="395"/>
                    <a:pt x="194" y="386"/>
                    <a:pt x="194" y="361"/>
                  </a:cubicBezTo>
                  <a:cubicBezTo>
                    <a:pt x="194" y="341"/>
                    <a:pt x="201" y="331"/>
                    <a:pt x="210" y="331"/>
                  </a:cubicBezTo>
                  <a:cubicBezTo>
                    <a:pt x="218" y="331"/>
                    <a:pt x="228" y="341"/>
                    <a:pt x="235" y="361"/>
                  </a:cubicBezTo>
                  <a:lnTo>
                    <a:pt x="260" y="361"/>
                  </a:lnTo>
                  <a:cubicBezTo>
                    <a:pt x="272" y="361"/>
                    <a:pt x="272" y="342"/>
                    <a:pt x="272" y="321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6" y="287"/>
                    <a:pt x="279" y="292"/>
                    <a:pt x="285" y="302"/>
                  </a:cubicBezTo>
                  <a:cubicBezTo>
                    <a:pt x="294" y="314"/>
                    <a:pt x="297" y="327"/>
                    <a:pt x="297" y="342"/>
                  </a:cubicBezTo>
                  <a:cubicBezTo>
                    <a:pt x="297" y="364"/>
                    <a:pt x="310" y="364"/>
                    <a:pt x="325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1" y="364"/>
                    <a:pt x="374" y="374"/>
                    <a:pt x="375" y="374"/>
                  </a:cubicBezTo>
                  <a:cubicBezTo>
                    <a:pt x="376" y="374"/>
                    <a:pt x="376" y="372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8" y="390"/>
                    <a:pt x="423" y="391"/>
                    <a:pt x="428" y="391"/>
                  </a:cubicBezTo>
                  <a:cubicBezTo>
                    <a:pt x="452" y="391"/>
                    <a:pt x="473" y="357"/>
                    <a:pt x="441" y="324"/>
                  </a:cubicBezTo>
                  <a:lnTo>
                    <a:pt x="454" y="324"/>
                  </a:lnTo>
                  <a:cubicBezTo>
                    <a:pt x="466" y="324"/>
                    <a:pt x="466" y="302"/>
                    <a:pt x="466" y="302"/>
                  </a:cubicBezTo>
                  <a:cubicBezTo>
                    <a:pt x="466" y="283"/>
                    <a:pt x="479" y="283"/>
                    <a:pt x="492" y="283"/>
                  </a:cubicBezTo>
                  <a:lnTo>
                    <a:pt x="492" y="324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3" y="372"/>
                    <a:pt x="520" y="346"/>
                  </a:cubicBezTo>
                  <a:lnTo>
                    <a:pt x="520" y="364"/>
                  </a:lnTo>
                  <a:cubicBezTo>
                    <a:pt x="520" y="376"/>
                    <a:pt x="523" y="381"/>
                    <a:pt x="530" y="381"/>
                  </a:cubicBezTo>
                  <a:cubicBezTo>
                    <a:pt x="536" y="381"/>
                    <a:pt x="545" y="377"/>
                    <a:pt x="557" y="368"/>
                  </a:cubicBezTo>
                  <a:cubicBezTo>
                    <a:pt x="570" y="368"/>
                    <a:pt x="582" y="324"/>
                    <a:pt x="582" y="305"/>
                  </a:cubicBezTo>
                  <a:cubicBezTo>
                    <a:pt x="582" y="283"/>
                    <a:pt x="598" y="283"/>
                    <a:pt x="598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11" y="325"/>
                    <a:pt x="617" y="335"/>
                    <a:pt x="625" y="335"/>
                  </a:cubicBezTo>
                  <a:cubicBezTo>
                    <a:pt x="633" y="335"/>
                    <a:pt x="642" y="325"/>
                    <a:pt x="648" y="305"/>
                  </a:cubicBezTo>
                  <a:lnTo>
                    <a:pt x="648" y="327"/>
                  </a:lnTo>
                  <a:cubicBezTo>
                    <a:pt x="648" y="340"/>
                    <a:pt x="654" y="355"/>
                    <a:pt x="681" y="355"/>
                  </a:cubicBezTo>
                  <a:cubicBezTo>
                    <a:pt x="692" y="355"/>
                    <a:pt x="707" y="352"/>
                    <a:pt x="727" y="346"/>
                  </a:cubicBezTo>
                  <a:cubicBezTo>
                    <a:pt x="777" y="349"/>
                    <a:pt x="817" y="349"/>
                    <a:pt x="817" y="371"/>
                  </a:cubicBezTo>
                  <a:cubicBezTo>
                    <a:pt x="817" y="374"/>
                    <a:pt x="819" y="375"/>
                    <a:pt x="822" y="375"/>
                  </a:cubicBezTo>
                  <a:cubicBezTo>
                    <a:pt x="834" y="375"/>
                    <a:pt x="872" y="342"/>
                    <a:pt x="896" y="308"/>
                  </a:cubicBezTo>
                  <a:cubicBezTo>
                    <a:pt x="896" y="327"/>
                    <a:pt x="908" y="330"/>
                    <a:pt x="933" y="330"/>
                  </a:cubicBezTo>
                  <a:cubicBezTo>
                    <a:pt x="971" y="330"/>
                    <a:pt x="971" y="330"/>
                    <a:pt x="971" y="349"/>
                  </a:cubicBezTo>
                  <a:cubicBezTo>
                    <a:pt x="965" y="371"/>
                    <a:pt x="962" y="382"/>
                    <a:pt x="963" y="382"/>
                  </a:cubicBezTo>
                  <a:cubicBezTo>
                    <a:pt x="965" y="382"/>
                    <a:pt x="971" y="371"/>
                    <a:pt x="984" y="349"/>
                  </a:cubicBezTo>
                  <a:cubicBezTo>
                    <a:pt x="989" y="333"/>
                    <a:pt x="998" y="327"/>
                    <a:pt x="1007" y="327"/>
                  </a:cubicBezTo>
                  <a:cubicBezTo>
                    <a:pt x="1022" y="327"/>
                    <a:pt x="1037" y="345"/>
                    <a:pt x="1037" y="371"/>
                  </a:cubicBezTo>
                  <a:cubicBezTo>
                    <a:pt x="1037" y="393"/>
                    <a:pt x="1049" y="393"/>
                    <a:pt x="1074" y="393"/>
                  </a:cubicBezTo>
                  <a:cubicBezTo>
                    <a:pt x="1087" y="374"/>
                    <a:pt x="1115" y="374"/>
                    <a:pt x="1140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81" y="289"/>
                    <a:pt x="1194" y="289"/>
                    <a:pt x="1219" y="289"/>
                  </a:cubicBezTo>
                  <a:cubicBezTo>
                    <a:pt x="1231" y="289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4" y="333"/>
                    <a:pt x="1297" y="333"/>
                    <a:pt x="1297" y="355"/>
                  </a:cubicBezTo>
                  <a:cubicBezTo>
                    <a:pt x="1303" y="368"/>
                    <a:pt x="1319" y="374"/>
                    <a:pt x="1335" y="374"/>
                  </a:cubicBezTo>
                  <a:cubicBezTo>
                    <a:pt x="1360" y="377"/>
                    <a:pt x="1388" y="377"/>
                    <a:pt x="1388" y="396"/>
                  </a:cubicBezTo>
                  <a:cubicBezTo>
                    <a:pt x="1400" y="396"/>
                    <a:pt x="1400" y="396"/>
                    <a:pt x="1400" y="377"/>
                  </a:cubicBezTo>
                  <a:cubicBezTo>
                    <a:pt x="1400" y="361"/>
                    <a:pt x="1407" y="346"/>
                    <a:pt x="1428" y="346"/>
                  </a:cubicBezTo>
                  <a:cubicBezTo>
                    <a:pt x="1437" y="346"/>
                    <a:pt x="1448" y="349"/>
                    <a:pt x="1463" y="355"/>
                  </a:cubicBezTo>
                  <a:cubicBezTo>
                    <a:pt x="1469" y="355"/>
                    <a:pt x="1476" y="355"/>
                    <a:pt x="1483" y="355"/>
                  </a:cubicBezTo>
                  <a:cubicBezTo>
                    <a:pt x="1506" y="355"/>
                    <a:pt x="1529" y="353"/>
                    <a:pt x="1529" y="336"/>
                  </a:cubicBezTo>
                  <a:cubicBezTo>
                    <a:pt x="1541" y="336"/>
                    <a:pt x="1541" y="336"/>
                    <a:pt x="1541" y="358"/>
                  </a:cubicBezTo>
                  <a:cubicBezTo>
                    <a:pt x="1541" y="378"/>
                    <a:pt x="1548" y="389"/>
                    <a:pt x="1557" y="389"/>
                  </a:cubicBezTo>
                  <a:cubicBezTo>
                    <a:pt x="1567" y="389"/>
                    <a:pt x="1581" y="378"/>
                    <a:pt x="1595" y="358"/>
                  </a:cubicBezTo>
                  <a:cubicBezTo>
                    <a:pt x="1595" y="347"/>
                    <a:pt x="1598" y="342"/>
                    <a:pt x="1602" y="342"/>
                  </a:cubicBezTo>
                  <a:cubicBezTo>
                    <a:pt x="1607" y="342"/>
                    <a:pt x="1613" y="347"/>
                    <a:pt x="1620" y="358"/>
                  </a:cubicBezTo>
                  <a:cubicBezTo>
                    <a:pt x="1620" y="358"/>
                    <a:pt x="1632" y="358"/>
                    <a:pt x="1645" y="336"/>
                  </a:cubicBezTo>
                  <a:cubicBezTo>
                    <a:pt x="1651" y="327"/>
                    <a:pt x="1654" y="322"/>
                    <a:pt x="1659" y="322"/>
                  </a:cubicBezTo>
                  <a:cubicBezTo>
                    <a:pt x="1664" y="322"/>
                    <a:pt x="1671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1" y="344"/>
                  </a:cubicBezTo>
                  <a:cubicBezTo>
                    <a:pt x="1844" y="344"/>
                    <a:pt x="1886" y="350"/>
                    <a:pt x="1892" y="361"/>
                  </a:cubicBezTo>
                  <a:cubicBezTo>
                    <a:pt x="1905" y="339"/>
                    <a:pt x="1905" y="339"/>
                    <a:pt x="1917" y="339"/>
                  </a:cubicBezTo>
                  <a:cubicBezTo>
                    <a:pt x="1922" y="356"/>
                    <a:pt x="1927" y="363"/>
                    <a:pt x="1931" y="363"/>
                  </a:cubicBezTo>
                  <a:cubicBezTo>
                    <a:pt x="1938" y="363"/>
                    <a:pt x="1942" y="346"/>
                    <a:pt x="1942" y="321"/>
                  </a:cubicBezTo>
                  <a:lnTo>
                    <a:pt x="1917" y="321"/>
                  </a:lnTo>
                  <a:cubicBezTo>
                    <a:pt x="1917" y="302"/>
                    <a:pt x="1926" y="292"/>
                    <a:pt x="1934" y="292"/>
                  </a:cubicBezTo>
                  <a:cubicBezTo>
                    <a:pt x="1945" y="292"/>
                    <a:pt x="1957" y="308"/>
                    <a:pt x="1955" y="342"/>
                  </a:cubicBezTo>
                  <a:cubicBezTo>
                    <a:pt x="1963" y="363"/>
                    <a:pt x="1967" y="373"/>
                    <a:pt x="1970" y="373"/>
                  </a:cubicBezTo>
                  <a:cubicBezTo>
                    <a:pt x="1974" y="373"/>
                    <a:pt x="1977" y="363"/>
                    <a:pt x="1983" y="342"/>
                  </a:cubicBezTo>
                  <a:cubicBezTo>
                    <a:pt x="1989" y="321"/>
                    <a:pt x="1996" y="311"/>
                    <a:pt x="2002" y="311"/>
                  </a:cubicBezTo>
                  <a:cubicBezTo>
                    <a:pt x="2008" y="311"/>
                    <a:pt x="2014" y="322"/>
                    <a:pt x="2021" y="342"/>
                  </a:cubicBezTo>
                  <a:cubicBezTo>
                    <a:pt x="2021" y="363"/>
                    <a:pt x="2021" y="373"/>
                    <a:pt x="2022" y="373"/>
                  </a:cubicBezTo>
                  <a:cubicBezTo>
                    <a:pt x="2024" y="373"/>
                    <a:pt x="2027" y="363"/>
                    <a:pt x="2033" y="342"/>
                  </a:cubicBezTo>
                  <a:cubicBezTo>
                    <a:pt x="2049" y="295"/>
                    <a:pt x="2068" y="268"/>
                    <a:pt x="2081" y="268"/>
                  </a:cubicBezTo>
                  <a:cubicBezTo>
                    <a:pt x="2092" y="268"/>
                    <a:pt x="2099" y="285"/>
                    <a:pt x="2099" y="321"/>
                  </a:cubicBezTo>
                  <a:cubicBezTo>
                    <a:pt x="2099" y="364"/>
                    <a:pt x="2112" y="383"/>
                    <a:pt x="2124" y="386"/>
                  </a:cubicBezTo>
                  <a:cubicBezTo>
                    <a:pt x="2137" y="386"/>
                    <a:pt x="2137" y="364"/>
                    <a:pt x="2137" y="342"/>
                  </a:cubicBezTo>
                  <a:cubicBezTo>
                    <a:pt x="2131" y="322"/>
                    <a:pt x="2131" y="312"/>
                    <a:pt x="2136" y="312"/>
                  </a:cubicBezTo>
                  <a:cubicBezTo>
                    <a:pt x="2141" y="312"/>
                    <a:pt x="2151" y="322"/>
                    <a:pt x="2165" y="342"/>
                  </a:cubicBezTo>
                  <a:cubicBezTo>
                    <a:pt x="2186" y="379"/>
                    <a:pt x="2203" y="395"/>
                    <a:pt x="2220" y="395"/>
                  </a:cubicBezTo>
                  <a:cubicBezTo>
                    <a:pt x="2235" y="395"/>
                    <a:pt x="2250" y="384"/>
                    <a:pt x="2268" y="364"/>
                  </a:cubicBezTo>
                  <a:cubicBezTo>
                    <a:pt x="2293" y="344"/>
                    <a:pt x="2315" y="334"/>
                    <a:pt x="2327" y="334"/>
                  </a:cubicBezTo>
                  <a:cubicBezTo>
                    <a:pt x="2339" y="334"/>
                    <a:pt x="2339" y="345"/>
                    <a:pt x="2319" y="368"/>
                  </a:cubicBezTo>
                  <a:cubicBezTo>
                    <a:pt x="2304" y="391"/>
                    <a:pt x="2298" y="401"/>
                    <a:pt x="2300" y="401"/>
                  </a:cubicBezTo>
                  <a:cubicBezTo>
                    <a:pt x="2302" y="401"/>
                    <a:pt x="2308" y="396"/>
                    <a:pt x="2319" y="386"/>
                  </a:cubicBezTo>
                  <a:lnTo>
                    <a:pt x="2384" y="389"/>
                  </a:lnTo>
                  <a:cubicBezTo>
                    <a:pt x="2397" y="389"/>
                    <a:pt x="2409" y="368"/>
                    <a:pt x="2409" y="346"/>
                  </a:cubicBezTo>
                  <a:cubicBezTo>
                    <a:pt x="2417" y="373"/>
                    <a:pt x="2430" y="390"/>
                    <a:pt x="2445" y="390"/>
                  </a:cubicBezTo>
                  <a:cubicBezTo>
                    <a:pt x="2454" y="390"/>
                    <a:pt x="2464" y="383"/>
                    <a:pt x="2475" y="368"/>
                  </a:cubicBezTo>
                  <a:lnTo>
                    <a:pt x="2500" y="368"/>
                  </a:lnTo>
                  <a:cubicBezTo>
                    <a:pt x="2513" y="368"/>
                    <a:pt x="2513" y="368"/>
                    <a:pt x="2525" y="349"/>
                  </a:cubicBezTo>
                  <a:cubicBezTo>
                    <a:pt x="2529" y="342"/>
                    <a:pt x="2533" y="340"/>
                    <a:pt x="2537" y="340"/>
                  </a:cubicBezTo>
                  <a:cubicBezTo>
                    <a:pt x="2547" y="340"/>
                    <a:pt x="2557" y="355"/>
                    <a:pt x="2566" y="371"/>
                  </a:cubicBezTo>
                  <a:cubicBezTo>
                    <a:pt x="2575" y="384"/>
                    <a:pt x="2584" y="399"/>
                    <a:pt x="2588" y="399"/>
                  </a:cubicBezTo>
                  <a:cubicBezTo>
                    <a:pt x="2590" y="399"/>
                    <a:pt x="2591" y="396"/>
                    <a:pt x="2591" y="389"/>
                  </a:cubicBezTo>
                  <a:cubicBezTo>
                    <a:pt x="2591" y="371"/>
                    <a:pt x="2616" y="349"/>
                    <a:pt x="2629" y="330"/>
                  </a:cubicBezTo>
                  <a:cubicBezTo>
                    <a:pt x="2633" y="323"/>
                    <a:pt x="2638" y="321"/>
                    <a:pt x="2641" y="321"/>
                  </a:cubicBezTo>
                  <a:cubicBezTo>
                    <a:pt x="2649" y="321"/>
                    <a:pt x="2652" y="336"/>
                    <a:pt x="2641" y="349"/>
                  </a:cubicBezTo>
                  <a:cubicBezTo>
                    <a:pt x="2641" y="371"/>
                    <a:pt x="2641" y="371"/>
                    <a:pt x="2670" y="393"/>
                  </a:cubicBezTo>
                  <a:cubicBezTo>
                    <a:pt x="2682" y="393"/>
                    <a:pt x="2707" y="393"/>
                    <a:pt x="2707" y="371"/>
                  </a:cubicBezTo>
                  <a:cubicBezTo>
                    <a:pt x="2707" y="360"/>
                    <a:pt x="2724" y="356"/>
                    <a:pt x="2743" y="356"/>
                  </a:cubicBezTo>
                  <a:cubicBezTo>
                    <a:pt x="2766" y="356"/>
                    <a:pt x="2791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51" y="352"/>
                    <a:pt x="2864" y="352"/>
                  </a:cubicBezTo>
                  <a:cubicBezTo>
                    <a:pt x="2864" y="352"/>
                    <a:pt x="2876" y="352"/>
                    <a:pt x="2889" y="333"/>
                  </a:cubicBezTo>
                  <a:cubicBezTo>
                    <a:pt x="2901" y="333"/>
                    <a:pt x="2914" y="333"/>
                    <a:pt x="2914" y="352"/>
                  </a:cubicBezTo>
                  <a:cubicBezTo>
                    <a:pt x="2920" y="331"/>
                    <a:pt x="2923" y="321"/>
                    <a:pt x="2927" y="321"/>
                  </a:cubicBezTo>
                  <a:cubicBezTo>
                    <a:pt x="2930" y="321"/>
                    <a:pt x="2934" y="331"/>
                    <a:pt x="2942" y="352"/>
                  </a:cubicBezTo>
                  <a:cubicBezTo>
                    <a:pt x="2942" y="374"/>
                    <a:pt x="2942" y="385"/>
                    <a:pt x="2944" y="385"/>
                  </a:cubicBezTo>
                  <a:cubicBezTo>
                    <a:pt x="2945" y="385"/>
                    <a:pt x="2948" y="374"/>
                    <a:pt x="2955" y="352"/>
                  </a:cubicBezTo>
                  <a:cubicBezTo>
                    <a:pt x="2961" y="342"/>
                    <a:pt x="2964" y="338"/>
                    <a:pt x="2967" y="338"/>
                  </a:cubicBezTo>
                  <a:cubicBezTo>
                    <a:pt x="2970" y="338"/>
                    <a:pt x="2974" y="342"/>
                    <a:pt x="2980" y="352"/>
                  </a:cubicBezTo>
                  <a:cubicBezTo>
                    <a:pt x="2980" y="363"/>
                    <a:pt x="2983" y="368"/>
                    <a:pt x="2986" y="368"/>
                  </a:cubicBezTo>
                  <a:cubicBezTo>
                    <a:pt x="2989" y="368"/>
                    <a:pt x="2992" y="363"/>
                    <a:pt x="2992" y="352"/>
                  </a:cubicBezTo>
                  <a:cubicBezTo>
                    <a:pt x="3000" y="327"/>
                    <a:pt x="3018" y="310"/>
                    <a:pt x="3031" y="310"/>
                  </a:cubicBezTo>
                  <a:cubicBezTo>
                    <a:pt x="3039" y="310"/>
                    <a:pt x="3046" y="317"/>
                    <a:pt x="3046" y="333"/>
                  </a:cubicBezTo>
                  <a:cubicBezTo>
                    <a:pt x="3046" y="333"/>
                    <a:pt x="3058" y="333"/>
                    <a:pt x="3071" y="311"/>
                  </a:cubicBezTo>
                  <a:cubicBezTo>
                    <a:pt x="3077" y="291"/>
                    <a:pt x="3080" y="281"/>
                    <a:pt x="3082" y="281"/>
                  </a:cubicBezTo>
                  <a:cubicBezTo>
                    <a:pt x="3083" y="281"/>
                    <a:pt x="3083" y="291"/>
                    <a:pt x="3083" y="311"/>
                  </a:cubicBezTo>
                  <a:cubicBezTo>
                    <a:pt x="3090" y="333"/>
                    <a:pt x="3096" y="344"/>
                    <a:pt x="3102" y="344"/>
                  </a:cubicBezTo>
                  <a:cubicBezTo>
                    <a:pt x="3109" y="344"/>
                    <a:pt x="3115" y="334"/>
                    <a:pt x="3121" y="314"/>
                  </a:cubicBezTo>
                  <a:cubicBezTo>
                    <a:pt x="3121" y="314"/>
                    <a:pt x="3128" y="305"/>
                    <a:pt x="3136" y="305"/>
                  </a:cubicBezTo>
                  <a:cubicBezTo>
                    <a:pt x="3140" y="305"/>
                    <a:pt x="3145" y="307"/>
                    <a:pt x="3149" y="314"/>
                  </a:cubicBezTo>
                  <a:cubicBezTo>
                    <a:pt x="3164" y="325"/>
                    <a:pt x="3196" y="337"/>
                    <a:pt x="3219" y="337"/>
                  </a:cubicBezTo>
                  <a:cubicBezTo>
                    <a:pt x="3235" y="337"/>
                    <a:pt x="3245" y="331"/>
                    <a:pt x="3240" y="314"/>
                  </a:cubicBezTo>
                  <a:lnTo>
                    <a:pt x="3265" y="314"/>
                  </a:lnTo>
                  <a:cubicBezTo>
                    <a:pt x="3277" y="325"/>
                    <a:pt x="3287" y="331"/>
                    <a:pt x="3295" y="331"/>
                  </a:cubicBezTo>
                  <a:cubicBezTo>
                    <a:pt x="3303" y="331"/>
                    <a:pt x="3309" y="325"/>
                    <a:pt x="3315" y="314"/>
                  </a:cubicBezTo>
                  <a:lnTo>
                    <a:pt x="3331" y="295"/>
                  </a:lnTo>
                  <a:cubicBezTo>
                    <a:pt x="3331" y="314"/>
                    <a:pt x="3343" y="336"/>
                    <a:pt x="3356" y="336"/>
                  </a:cubicBezTo>
                  <a:cubicBezTo>
                    <a:pt x="3368" y="336"/>
                    <a:pt x="3368" y="336"/>
                    <a:pt x="3368" y="317"/>
                  </a:cubicBezTo>
                  <a:cubicBezTo>
                    <a:pt x="3356" y="295"/>
                    <a:pt x="3368" y="295"/>
                    <a:pt x="3381" y="295"/>
                  </a:cubicBezTo>
                  <a:cubicBezTo>
                    <a:pt x="3393" y="295"/>
                    <a:pt x="3406" y="317"/>
                    <a:pt x="3406" y="336"/>
                  </a:cubicBezTo>
                  <a:lnTo>
                    <a:pt x="3419" y="336"/>
                  </a:lnTo>
                  <a:cubicBezTo>
                    <a:pt x="3419" y="313"/>
                    <a:pt x="3424" y="303"/>
                    <a:pt x="3428" y="303"/>
                  </a:cubicBezTo>
                  <a:cubicBezTo>
                    <a:pt x="3431" y="303"/>
                    <a:pt x="3434" y="308"/>
                    <a:pt x="3434" y="317"/>
                  </a:cubicBezTo>
                  <a:cubicBezTo>
                    <a:pt x="3440" y="330"/>
                    <a:pt x="3456" y="339"/>
                    <a:pt x="3472" y="339"/>
                  </a:cubicBezTo>
                  <a:cubicBezTo>
                    <a:pt x="3472" y="332"/>
                    <a:pt x="3473" y="330"/>
                    <a:pt x="3475" y="330"/>
                  </a:cubicBezTo>
                  <a:cubicBezTo>
                    <a:pt x="3477" y="330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5"/>
                    <a:pt x="3478" y="367"/>
                    <a:pt x="3480" y="367"/>
                  </a:cubicBezTo>
                  <a:cubicBezTo>
                    <a:pt x="3484" y="367"/>
                    <a:pt x="3484" y="353"/>
                    <a:pt x="3484" y="339"/>
                  </a:cubicBezTo>
                  <a:lnTo>
                    <a:pt x="3509" y="339"/>
                  </a:lnTo>
                  <a:cubicBezTo>
                    <a:pt x="3522" y="339"/>
                    <a:pt x="3538" y="339"/>
                    <a:pt x="3525" y="317"/>
                  </a:cubicBezTo>
                  <a:cubicBezTo>
                    <a:pt x="3525" y="295"/>
                    <a:pt x="3525" y="277"/>
                    <a:pt x="3538" y="277"/>
                  </a:cubicBezTo>
                  <a:cubicBezTo>
                    <a:pt x="3538" y="269"/>
                    <a:pt x="3539" y="267"/>
                    <a:pt x="3540" y="267"/>
                  </a:cubicBezTo>
                  <a:cubicBezTo>
                    <a:pt x="3543" y="267"/>
                    <a:pt x="3546" y="277"/>
                    <a:pt x="3538" y="277"/>
                  </a:cubicBezTo>
                  <a:cubicBezTo>
                    <a:pt x="3538" y="295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7" y="357"/>
                    <a:pt x="3563" y="363"/>
                    <a:pt x="3573" y="363"/>
                  </a:cubicBezTo>
                  <a:cubicBezTo>
                    <a:pt x="3586" y="363"/>
                    <a:pt x="3606" y="352"/>
                    <a:pt x="3613" y="339"/>
                  </a:cubicBezTo>
                  <a:cubicBezTo>
                    <a:pt x="3627" y="319"/>
                    <a:pt x="3637" y="309"/>
                    <a:pt x="3644" y="309"/>
                  </a:cubicBezTo>
                  <a:cubicBezTo>
                    <a:pt x="3650" y="309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2" y="322"/>
                    <a:pt x="3691" y="277"/>
                  </a:cubicBezTo>
                  <a:lnTo>
                    <a:pt x="3707" y="217"/>
                  </a:lnTo>
                  <a:lnTo>
                    <a:pt x="3704" y="280"/>
                  </a:lnTo>
                  <a:cubicBezTo>
                    <a:pt x="3711" y="328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1"/>
                  </a:cubicBezTo>
                  <a:cubicBezTo>
                    <a:pt x="3770" y="310"/>
                    <a:pt x="3776" y="304"/>
                    <a:pt x="3779" y="304"/>
                  </a:cubicBezTo>
                  <a:cubicBezTo>
                    <a:pt x="3782" y="304"/>
                    <a:pt x="3782" y="310"/>
                    <a:pt x="3782" y="321"/>
                  </a:cubicBezTo>
                  <a:cubicBezTo>
                    <a:pt x="3782" y="342"/>
                    <a:pt x="3795" y="342"/>
                    <a:pt x="3835" y="342"/>
                  </a:cubicBezTo>
                  <a:cubicBezTo>
                    <a:pt x="3873" y="342"/>
                    <a:pt x="3885" y="342"/>
                    <a:pt x="3885" y="324"/>
                  </a:cubicBezTo>
                  <a:lnTo>
                    <a:pt x="3911" y="324"/>
                  </a:lnTo>
                  <a:cubicBezTo>
                    <a:pt x="3916" y="339"/>
                    <a:pt x="3924" y="345"/>
                    <a:pt x="3930" y="345"/>
                  </a:cubicBezTo>
                  <a:cubicBezTo>
                    <a:pt x="3940" y="345"/>
                    <a:pt x="3947" y="327"/>
                    <a:pt x="3939" y="302"/>
                  </a:cubicBezTo>
                  <a:lnTo>
                    <a:pt x="3964" y="302"/>
                  </a:lnTo>
                  <a:lnTo>
                    <a:pt x="3964" y="324"/>
                  </a:lnTo>
                  <a:cubicBezTo>
                    <a:pt x="3964" y="342"/>
                    <a:pt x="3989" y="346"/>
                    <a:pt x="4092" y="346"/>
                  </a:cubicBezTo>
                  <a:cubicBezTo>
                    <a:pt x="4208" y="346"/>
                    <a:pt x="4224" y="346"/>
                    <a:pt x="4224" y="305"/>
                  </a:cubicBezTo>
                  <a:cubicBezTo>
                    <a:pt x="4230" y="284"/>
                    <a:pt x="4236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5" y="336"/>
                    <a:pt x="4259" y="336"/>
                  </a:cubicBezTo>
                  <a:cubicBezTo>
                    <a:pt x="4260" y="336"/>
                    <a:pt x="4262" y="333"/>
                    <a:pt x="4262" y="327"/>
                  </a:cubicBezTo>
                  <a:cubicBezTo>
                    <a:pt x="4277" y="327"/>
                    <a:pt x="4293" y="336"/>
                    <a:pt x="4299" y="349"/>
                  </a:cubicBezTo>
                  <a:cubicBezTo>
                    <a:pt x="4317" y="366"/>
                    <a:pt x="4329" y="373"/>
                    <a:pt x="4337" y="373"/>
                  </a:cubicBezTo>
                  <a:cubicBezTo>
                    <a:pt x="4348" y="373"/>
                    <a:pt x="4352" y="361"/>
                    <a:pt x="4352" y="349"/>
                  </a:cubicBezTo>
                  <a:cubicBezTo>
                    <a:pt x="4347" y="331"/>
                    <a:pt x="4346" y="325"/>
                    <a:pt x="4348" y="325"/>
                  </a:cubicBezTo>
                  <a:lnTo>
                    <a:pt x="4348" y="325"/>
                  </a:lnTo>
                  <a:cubicBezTo>
                    <a:pt x="4351" y="325"/>
                    <a:pt x="4358" y="336"/>
                    <a:pt x="4365" y="349"/>
                  </a:cubicBezTo>
                  <a:cubicBezTo>
                    <a:pt x="4374" y="364"/>
                    <a:pt x="4383" y="378"/>
                    <a:pt x="4387" y="378"/>
                  </a:cubicBezTo>
                  <a:cubicBezTo>
                    <a:pt x="4389" y="378"/>
                    <a:pt x="4390" y="376"/>
                    <a:pt x="4390" y="371"/>
                  </a:cubicBezTo>
                  <a:cubicBezTo>
                    <a:pt x="4397" y="358"/>
                    <a:pt x="4426" y="347"/>
                    <a:pt x="4449" y="347"/>
                  </a:cubicBezTo>
                  <a:cubicBezTo>
                    <a:pt x="4466" y="347"/>
                    <a:pt x="4481" y="353"/>
                    <a:pt x="4481" y="371"/>
                  </a:cubicBezTo>
                  <a:lnTo>
                    <a:pt x="4506" y="371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4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7" y="374"/>
                    <a:pt x="4649" y="333"/>
                    <a:pt x="4661" y="333"/>
                  </a:cubicBezTo>
                  <a:cubicBezTo>
                    <a:pt x="4662" y="333"/>
                    <a:pt x="4662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3" y="352"/>
                    <a:pt x="4716" y="352"/>
                    <a:pt x="4716" y="333"/>
                  </a:cubicBezTo>
                  <a:cubicBezTo>
                    <a:pt x="4728" y="352"/>
                    <a:pt x="4741" y="352"/>
                    <a:pt x="4766" y="355"/>
                  </a:cubicBezTo>
                  <a:cubicBezTo>
                    <a:pt x="4791" y="355"/>
                    <a:pt x="4819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5" y="336"/>
                  </a:cubicBezTo>
                  <a:cubicBezTo>
                    <a:pt x="4935" y="325"/>
                    <a:pt x="4938" y="320"/>
                    <a:pt x="4943" y="320"/>
                  </a:cubicBezTo>
                  <a:cubicBezTo>
                    <a:pt x="4948" y="320"/>
                    <a:pt x="4954" y="325"/>
                    <a:pt x="4960" y="336"/>
                  </a:cubicBezTo>
                  <a:cubicBezTo>
                    <a:pt x="4967" y="346"/>
                    <a:pt x="4970" y="350"/>
                    <a:pt x="4973" y="350"/>
                  </a:cubicBezTo>
                  <a:cubicBezTo>
                    <a:pt x="4976" y="350"/>
                    <a:pt x="4979" y="346"/>
                    <a:pt x="4985" y="336"/>
                  </a:cubicBezTo>
                  <a:cubicBezTo>
                    <a:pt x="4990" y="330"/>
                    <a:pt x="4994" y="327"/>
                    <a:pt x="4998" y="327"/>
                  </a:cubicBezTo>
                  <a:cubicBezTo>
                    <a:pt x="5008" y="327"/>
                    <a:pt x="5017" y="343"/>
                    <a:pt x="5026" y="358"/>
                  </a:cubicBezTo>
                  <a:cubicBezTo>
                    <a:pt x="5033" y="382"/>
                    <a:pt x="5041" y="392"/>
                    <a:pt x="5048" y="392"/>
                  </a:cubicBezTo>
                  <a:cubicBezTo>
                    <a:pt x="5053" y="392"/>
                    <a:pt x="5058" y="386"/>
                    <a:pt x="5064" y="377"/>
                  </a:cubicBezTo>
                  <a:cubicBezTo>
                    <a:pt x="5080" y="366"/>
                    <a:pt x="5099" y="358"/>
                    <a:pt x="5120" y="358"/>
                  </a:cubicBezTo>
                  <a:cubicBezTo>
                    <a:pt x="5123" y="358"/>
                    <a:pt x="5126" y="358"/>
                    <a:pt x="5130" y="358"/>
                  </a:cubicBezTo>
                  <a:cubicBezTo>
                    <a:pt x="5155" y="336"/>
                    <a:pt x="5167" y="336"/>
                    <a:pt x="5155" y="317"/>
                  </a:cubicBezTo>
                  <a:cubicBezTo>
                    <a:pt x="5158" y="302"/>
                    <a:pt x="5161" y="286"/>
                    <a:pt x="5167" y="274"/>
                  </a:cubicBezTo>
                  <a:cubicBezTo>
                    <a:pt x="5176" y="268"/>
                    <a:pt x="5182" y="266"/>
                    <a:pt x="5186" y="266"/>
                  </a:cubicBezTo>
                  <a:cubicBezTo>
                    <a:pt x="5193" y="266"/>
                    <a:pt x="5192" y="274"/>
                    <a:pt x="5185" y="274"/>
                  </a:cubicBezTo>
                  <a:cubicBezTo>
                    <a:pt x="5185" y="274"/>
                    <a:pt x="5184" y="274"/>
                    <a:pt x="5183" y="274"/>
                  </a:cubicBezTo>
                  <a:cubicBezTo>
                    <a:pt x="5155" y="295"/>
                    <a:pt x="5167" y="295"/>
                    <a:pt x="5183" y="317"/>
                  </a:cubicBezTo>
                  <a:cubicBezTo>
                    <a:pt x="5192" y="333"/>
                    <a:pt x="5214" y="339"/>
                    <a:pt x="5233" y="339"/>
                  </a:cubicBezTo>
                  <a:lnTo>
                    <a:pt x="5286" y="339"/>
                  </a:lnTo>
                  <a:cubicBezTo>
                    <a:pt x="5305" y="350"/>
                    <a:pt x="5318" y="356"/>
                    <a:pt x="5325" y="356"/>
                  </a:cubicBezTo>
                  <a:cubicBezTo>
                    <a:pt x="5333" y="356"/>
                    <a:pt x="5336" y="350"/>
                    <a:pt x="5336" y="339"/>
                  </a:cubicBezTo>
                  <a:cubicBezTo>
                    <a:pt x="5336" y="330"/>
                    <a:pt x="5336" y="323"/>
                    <a:pt x="5336" y="317"/>
                  </a:cubicBezTo>
                  <a:cubicBezTo>
                    <a:pt x="5343" y="340"/>
                    <a:pt x="5383" y="351"/>
                    <a:pt x="5423" y="351"/>
                  </a:cubicBezTo>
                  <a:cubicBezTo>
                    <a:pt x="5462" y="351"/>
                    <a:pt x="5499" y="341"/>
                    <a:pt x="5506" y="321"/>
                  </a:cubicBezTo>
                  <a:lnTo>
                    <a:pt x="5506" y="342"/>
                  </a:lnTo>
                  <a:cubicBezTo>
                    <a:pt x="5506" y="361"/>
                    <a:pt x="5518" y="361"/>
                    <a:pt x="5543" y="364"/>
                  </a:cubicBezTo>
                  <a:cubicBezTo>
                    <a:pt x="5578" y="355"/>
                    <a:pt x="5612" y="349"/>
                    <a:pt x="5647" y="342"/>
                  </a:cubicBezTo>
                  <a:cubicBezTo>
                    <a:pt x="5658" y="342"/>
                    <a:pt x="5670" y="343"/>
                    <a:pt x="5680" y="343"/>
                  </a:cubicBezTo>
                  <a:cubicBezTo>
                    <a:pt x="5715" y="343"/>
                    <a:pt x="5738" y="341"/>
                    <a:pt x="5738" y="324"/>
                  </a:cubicBezTo>
                  <a:cubicBezTo>
                    <a:pt x="5750" y="324"/>
                    <a:pt x="5750" y="324"/>
                    <a:pt x="5750" y="346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78" y="364"/>
                    <a:pt x="5778" y="346"/>
                    <a:pt x="5778" y="324"/>
                  </a:cubicBezTo>
                  <a:cubicBezTo>
                    <a:pt x="5778" y="313"/>
                    <a:pt x="5781" y="307"/>
                    <a:pt x="5788" y="307"/>
                  </a:cubicBezTo>
                  <a:cubicBezTo>
                    <a:pt x="5794" y="307"/>
                    <a:pt x="5803" y="313"/>
                    <a:pt x="5816" y="324"/>
                  </a:cubicBezTo>
                  <a:cubicBezTo>
                    <a:pt x="5832" y="335"/>
                    <a:pt x="5851" y="341"/>
                    <a:pt x="5870" y="341"/>
                  </a:cubicBezTo>
                  <a:cubicBezTo>
                    <a:pt x="5887" y="341"/>
                    <a:pt x="5904" y="336"/>
                    <a:pt x="5919" y="327"/>
                  </a:cubicBezTo>
                  <a:cubicBezTo>
                    <a:pt x="5932" y="327"/>
                    <a:pt x="5944" y="327"/>
                    <a:pt x="5944" y="346"/>
                  </a:cubicBezTo>
                  <a:cubicBezTo>
                    <a:pt x="5952" y="359"/>
                    <a:pt x="5965" y="372"/>
                    <a:pt x="5979" y="372"/>
                  </a:cubicBezTo>
                  <a:cubicBezTo>
                    <a:pt x="5989" y="372"/>
                    <a:pt x="6000" y="365"/>
                    <a:pt x="6010" y="349"/>
                  </a:cubicBezTo>
                  <a:cubicBezTo>
                    <a:pt x="6023" y="349"/>
                    <a:pt x="6023" y="349"/>
                    <a:pt x="6023" y="368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39" y="393"/>
                    <a:pt x="6042" y="386"/>
                    <a:pt x="6048" y="368"/>
                  </a:cubicBezTo>
                  <a:cubicBezTo>
                    <a:pt x="6061" y="358"/>
                    <a:pt x="6077" y="354"/>
                    <a:pt x="6093" y="354"/>
                  </a:cubicBezTo>
                  <a:cubicBezTo>
                    <a:pt x="6109" y="354"/>
                    <a:pt x="6126" y="359"/>
                    <a:pt x="6139" y="371"/>
                  </a:cubicBezTo>
                  <a:cubicBezTo>
                    <a:pt x="6151" y="371"/>
                    <a:pt x="6164" y="371"/>
                    <a:pt x="6167" y="349"/>
                  </a:cubicBezTo>
                  <a:cubicBezTo>
                    <a:pt x="6167" y="342"/>
                    <a:pt x="6167" y="335"/>
                    <a:pt x="6167" y="330"/>
                  </a:cubicBezTo>
                  <a:cubicBezTo>
                    <a:pt x="6173" y="350"/>
                    <a:pt x="6176" y="360"/>
                    <a:pt x="6179" y="360"/>
                  </a:cubicBezTo>
                  <a:cubicBezTo>
                    <a:pt x="6183" y="360"/>
                    <a:pt x="6186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1" y="313"/>
                    <a:pt x="6204" y="319"/>
                    <a:pt x="6204" y="330"/>
                  </a:cubicBezTo>
                  <a:cubicBezTo>
                    <a:pt x="6217" y="349"/>
                    <a:pt x="6230" y="349"/>
                    <a:pt x="6230" y="349"/>
                  </a:cubicBezTo>
                  <a:cubicBezTo>
                    <a:pt x="6277" y="339"/>
                    <a:pt x="6324" y="333"/>
                    <a:pt x="6374" y="330"/>
                  </a:cubicBezTo>
                  <a:cubicBezTo>
                    <a:pt x="6402" y="331"/>
                    <a:pt x="6425" y="331"/>
                    <a:pt x="6445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2"/>
                    <a:pt x="6524" y="297"/>
                    <a:pt x="6527" y="297"/>
                  </a:cubicBezTo>
                  <a:cubicBezTo>
                    <a:pt x="6530" y="297"/>
                    <a:pt x="6534" y="302"/>
                    <a:pt x="6540" y="311"/>
                  </a:cubicBezTo>
                  <a:cubicBezTo>
                    <a:pt x="6548" y="325"/>
                    <a:pt x="6561" y="334"/>
                    <a:pt x="6574" y="334"/>
                  </a:cubicBezTo>
                  <a:cubicBezTo>
                    <a:pt x="6576" y="334"/>
                    <a:pt x="6579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1" y="344"/>
                    <a:pt x="6659" y="333"/>
                  </a:cubicBezTo>
                  <a:cubicBezTo>
                    <a:pt x="6665" y="313"/>
                    <a:pt x="6668" y="303"/>
                    <a:pt x="6670" y="303"/>
                  </a:cubicBezTo>
                  <a:cubicBezTo>
                    <a:pt x="6671" y="303"/>
                    <a:pt x="6671" y="313"/>
                    <a:pt x="6671" y="333"/>
                  </a:cubicBezTo>
                  <a:cubicBezTo>
                    <a:pt x="6671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6" y="355"/>
                  </a:cubicBezTo>
                  <a:cubicBezTo>
                    <a:pt x="6696" y="336"/>
                    <a:pt x="6722" y="336"/>
                    <a:pt x="6734" y="314"/>
                  </a:cubicBezTo>
                  <a:cubicBezTo>
                    <a:pt x="6750" y="314"/>
                    <a:pt x="6762" y="314"/>
                    <a:pt x="6762" y="336"/>
                  </a:cubicBezTo>
                  <a:cubicBezTo>
                    <a:pt x="6766" y="342"/>
                    <a:pt x="6774" y="344"/>
                    <a:pt x="6783" y="344"/>
                  </a:cubicBezTo>
                  <a:cubicBezTo>
                    <a:pt x="6807" y="344"/>
                    <a:pt x="6842" y="330"/>
                    <a:pt x="6853" y="314"/>
                  </a:cubicBezTo>
                  <a:cubicBezTo>
                    <a:pt x="6853" y="305"/>
                    <a:pt x="6856" y="300"/>
                    <a:pt x="6859" y="300"/>
                  </a:cubicBezTo>
                  <a:cubicBezTo>
                    <a:pt x="6863" y="300"/>
                    <a:pt x="6866" y="305"/>
                    <a:pt x="6866" y="314"/>
                  </a:cubicBezTo>
                  <a:cubicBezTo>
                    <a:pt x="6866" y="336"/>
                    <a:pt x="6878" y="336"/>
                    <a:pt x="6891" y="336"/>
                  </a:cubicBezTo>
                  <a:cubicBezTo>
                    <a:pt x="6894" y="331"/>
                    <a:pt x="6897" y="328"/>
                    <a:pt x="6899" y="328"/>
                  </a:cubicBezTo>
                  <a:cubicBezTo>
                    <a:pt x="6903" y="328"/>
                    <a:pt x="6903" y="343"/>
                    <a:pt x="6903" y="358"/>
                  </a:cubicBezTo>
                  <a:cubicBezTo>
                    <a:pt x="6891" y="380"/>
                    <a:pt x="6903" y="380"/>
                    <a:pt x="6928" y="380"/>
                  </a:cubicBezTo>
                  <a:cubicBezTo>
                    <a:pt x="6941" y="358"/>
                    <a:pt x="6994" y="358"/>
                    <a:pt x="7032" y="358"/>
                  </a:cubicBezTo>
                  <a:cubicBezTo>
                    <a:pt x="7036" y="358"/>
                    <a:pt x="7040" y="358"/>
                    <a:pt x="7044" y="358"/>
                  </a:cubicBezTo>
                  <a:cubicBezTo>
                    <a:pt x="7099" y="358"/>
                    <a:pt x="7112" y="337"/>
                    <a:pt x="7138" y="299"/>
                  </a:cubicBezTo>
                  <a:lnTo>
                    <a:pt x="7151" y="258"/>
                  </a:lnTo>
                  <a:lnTo>
                    <a:pt x="7151" y="299"/>
                  </a:lnTo>
                  <a:cubicBezTo>
                    <a:pt x="7151" y="321"/>
                    <a:pt x="7157" y="339"/>
                    <a:pt x="7163" y="361"/>
                  </a:cubicBezTo>
                  <a:cubicBezTo>
                    <a:pt x="7176" y="361"/>
                    <a:pt x="7176" y="339"/>
                    <a:pt x="7176" y="321"/>
                  </a:cubicBezTo>
                  <a:cubicBezTo>
                    <a:pt x="7176" y="310"/>
                    <a:pt x="7179" y="304"/>
                    <a:pt x="7185" y="304"/>
                  </a:cubicBezTo>
                  <a:cubicBezTo>
                    <a:pt x="7192" y="304"/>
                    <a:pt x="7201" y="310"/>
                    <a:pt x="7214" y="321"/>
                  </a:cubicBezTo>
                  <a:cubicBezTo>
                    <a:pt x="7226" y="331"/>
                    <a:pt x="7236" y="337"/>
                    <a:pt x="7245" y="337"/>
                  </a:cubicBezTo>
                  <a:cubicBezTo>
                    <a:pt x="7254" y="337"/>
                    <a:pt x="7261" y="331"/>
                    <a:pt x="7267" y="321"/>
                  </a:cubicBezTo>
                  <a:cubicBezTo>
                    <a:pt x="7269" y="320"/>
                    <a:pt x="7271" y="320"/>
                    <a:pt x="7273" y="320"/>
                  </a:cubicBezTo>
                  <a:cubicBezTo>
                    <a:pt x="7286" y="320"/>
                    <a:pt x="7299" y="329"/>
                    <a:pt x="7304" y="342"/>
                  </a:cubicBezTo>
                  <a:cubicBezTo>
                    <a:pt x="7317" y="342"/>
                    <a:pt x="7317" y="342"/>
                    <a:pt x="7317" y="321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7" y="311"/>
                    <a:pt x="7345" y="321"/>
                  </a:cubicBezTo>
                  <a:cubicBezTo>
                    <a:pt x="7353" y="346"/>
                    <a:pt x="7368" y="357"/>
                    <a:pt x="7380" y="357"/>
                  </a:cubicBezTo>
                  <a:cubicBezTo>
                    <a:pt x="7389" y="357"/>
                    <a:pt x="7395" y="352"/>
                    <a:pt x="7395" y="342"/>
                  </a:cubicBezTo>
                  <a:cubicBezTo>
                    <a:pt x="7395" y="325"/>
                    <a:pt x="7403" y="324"/>
                    <a:pt x="7412" y="324"/>
                  </a:cubicBezTo>
                  <a:cubicBezTo>
                    <a:pt x="7415" y="324"/>
                    <a:pt x="7418" y="324"/>
                    <a:pt x="7420" y="324"/>
                  </a:cubicBezTo>
                  <a:cubicBezTo>
                    <a:pt x="7436" y="324"/>
                    <a:pt x="7452" y="317"/>
                    <a:pt x="7461" y="302"/>
                  </a:cubicBezTo>
                  <a:lnTo>
                    <a:pt x="7486" y="302"/>
                  </a:lnTo>
                  <a:cubicBezTo>
                    <a:pt x="7499" y="302"/>
                    <a:pt x="7486" y="324"/>
                    <a:pt x="7474" y="324"/>
                  </a:cubicBezTo>
                  <a:lnTo>
                    <a:pt x="7486" y="346"/>
                  </a:lnTo>
                  <a:cubicBezTo>
                    <a:pt x="7511" y="346"/>
                    <a:pt x="7524" y="346"/>
                    <a:pt x="7539" y="324"/>
                  </a:cubicBezTo>
                  <a:cubicBezTo>
                    <a:pt x="7546" y="303"/>
                    <a:pt x="7549" y="293"/>
                    <a:pt x="7550" y="293"/>
                  </a:cubicBezTo>
                  <a:cubicBezTo>
                    <a:pt x="7552" y="293"/>
                    <a:pt x="7552" y="303"/>
                    <a:pt x="7552" y="324"/>
                  </a:cubicBezTo>
                  <a:cubicBezTo>
                    <a:pt x="7552" y="339"/>
                    <a:pt x="7558" y="353"/>
                    <a:pt x="7567" y="353"/>
                  </a:cubicBezTo>
                  <a:cubicBezTo>
                    <a:pt x="7570" y="353"/>
                    <a:pt x="7573" y="351"/>
                    <a:pt x="7577" y="346"/>
                  </a:cubicBezTo>
                  <a:cubicBezTo>
                    <a:pt x="7582" y="328"/>
                    <a:pt x="7588" y="322"/>
                    <a:pt x="7592" y="322"/>
                  </a:cubicBezTo>
                  <a:cubicBezTo>
                    <a:pt x="7598" y="322"/>
                    <a:pt x="7602" y="333"/>
                    <a:pt x="7602" y="346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3" y="376"/>
                    <a:pt x="7616" y="366"/>
                    <a:pt x="7643" y="346"/>
                  </a:cubicBezTo>
                  <a:cubicBezTo>
                    <a:pt x="7668" y="346"/>
                    <a:pt x="7718" y="327"/>
                    <a:pt x="7759" y="327"/>
                  </a:cubicBezTo>
                  <a:cubicBezTo>
                    <a:pt x="7809" y="327"/>
                    <a:pt x="7837" y="327"/>
                    <a:pt x="7850" y="349"/>
                  </a:cubicBezTo>
                  <a:cubicBezTo>
                    <a:pt x="7850" y="352"/>
                    <a:pt x="7850" y="355"/>
                    <a:pt x="7850" y="358"/>
                  </a:cubicBezTo>
                  <a:lnTo>
                    <a:pt x="7850" y="358"/>
                  </a:lnTo>
                  <a:cubicBezTo>
                    <a:pt x="7852" y="327"/>
                    <a:pt x="7865" y="327"/>
                    <a:pt x="7900" y="327"/>
                  </a:cubicBezTo>
                  <a:cubicBezTo>
                    <a:pt x="7910" y="333"/>
                    <a:pt x="7921" y="337"/>
                    <a:pt x="7931" y="337"/>
                  </a:cubicBezTo>
                  <a:cubicBezTo>
                    <a:pt x="7950" y="337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3" y="274"/>
                    <a:pt x="7981" y="278"/>
                    <a:pt x="7991" y="286"/>
                  </a:cubicBezTo>
                  <a:cubicBezTo>
                    <a:pt x="8003" y="286"/>
                    <a:pt x="8003" y="308"/>
                    <a:pt x="8003" y="330"/>
                  </a:cubicBezTo>
                  <a:cubicBezTo>
                    <a:pt x="8003" y="349"/>
                    <a:pt x="8016" y="371"/>
                    <a:pt x="8031" y="371"/>
                  </a:cubicBezTo>
                  <a:cubicBezTo>
                    <a:pt x="8044" y="371"/>
                    <a:pt x="8057" y="371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1"/>
                    <a:pt x="8063" y="331"/>
                  </a:cubicBezTo>
                  <a:cubicBezTo>
                    <a:pt x="8076" y="331"/>
                    <a:pt x="8089" y="322"/>
                    <a:pt x="8094" y="308"/>
                  </a:cubicBezTo>
                  <a:cubicBezTo>
                    <a:pt x="8094" y="289"/>
                    <a:pt x="8107" y="289"/>
                    <a:pt x="8122" y="289"/>
                  </a:cubicBezTo>
                  <a:cubicBezTo>
                    <a:pt x="8129" y="302"/>
                    <a:pt x="8144" y="308"/>
                    <a:pt x="8160" y="311"/>
                  </a:cubicBezTo>
                  <a:lnTo>
                    <a:pt x="8160" y="330"/>
                  </a:lnTo>
                  <a:cubicBezTo>
                    <a:pt x="8160" y="346"/>
                    <a:pt x="8166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8"/>
                    <a:pt x="8311" y="335"/>
                    <a:pt x="8413" y="335"/>
                  </a:cubicBezTo>
                  <a:cubicBezTo>
                    <a:pt x="8471" y="335"/>
                    <a:pt x="8521" y="336"/>
                    <a:pt x="8536" y="336"/>
                  </a:cubicBezTo>
                  <a:cubicBezTo>
                    <a:pt x="8549" y="347"/>
                    <a:pt x="8564" y="353"/>
                    <a:pt x="8575" y="353"/>
                  </a:cubicBezTo>
                  <a:cubicBezTo>
                    <a:pt x="8586" y="353"/>
                    <a:pt x="8592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0" y="317"/>
                  </a:cubicBezTo>
                  <a:cubicBezTo>
                    <a:pt x="8821" y="317"/>
                    <a:pt x="8884" y="317"/>
                    <a:pt x="8884" y="299"/>
                  </a:cubicBezTo>
                  <a:lnTo>
                    <a:pt x="8925" y="299"/>
                  </a:lnTo>
                  <a:cubicBezTo>
                    <a:pt x="8948" y="299"/>
                    <a:pt x="8971" y="279"/>
                    <a:pt x="8985" y="279"/>
                  </a:cubicBezTo>
                  <a:cubicBezTo>
                    <a:pt x="8986" y="279"/>
                    <a:pt x="8986" y="280"/>
                    <a:pt x="8987" y="280"/>
                  </a:cubicBezTo>
                  <a:cubicBezTo>
                    <a:pt x="8995" y="269"/>
                    <a:pt x="9002" y="263"/>
                    <a:pt x="9006" y="263"/>
                  </a:cubicBezTo>
                  <a:cubicBezTo>
                    <a:pt x="9009" y="263"/>
                    <a:pt x="9009" y="269"/>
                    <a:pt x="9003" y="280"/>
                  </a:cubicBezTo>
                  <a:cubicBezTo>
                    <a:pt x="9003" y="299"/>
                    <a:pt x="9003" y="321"/>
                    <a:pt x="9016" y="321"/>
                  </a:cubicBezTo>
                  <a:cubicBezTo>
                    <a:pt x="9041" y="321"/>
                    <a:pt x="9041" y="299"/>
                    <a:pt x="9041" y="280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80"/>
                  </a:cubicBezTo>
                  <a:cubicBezTo>
                    <a:pt x="9066" y="302"/>
                    <a:pt x="9066" y="321"/>
                    <a:pt x="9066" y="321"/>
                  </a:cubicBezTo>
                  <a:lnTo>
                    <a:pt x="9078" y="321"/>
                  </a:lnTo>
                  <a:cubicBezTo>
                    <a:pt x="9078" y="303"/>
                    <a:pt x="9086" y="302"/>
                    <a:pt x="9089" y="302"/>
                  </a:cubicBezTo>
                  <a:cubicBezTo>
                    <a:pt x="9090" y="302"/>
                    <a:pt x="9091" y="302"/>
                    <a:pt x="9091" y="302"/>
                  </a:cubicBezTo>
                  <a:cubicBezTo>
                    <a:pt x="9106" y="302"/>
                    <a:pt x="9106" y="302"/>
                    <a:pt x="9106" y="342"/>
                  </a:cubicBezTo>
                  <a:cubicBezTo>
                    <a:pt x="9105" y="363"/>
                    <a:pt x="9108" y="373"/>
                    <a:pt x="9113" y="373"/>
                  </a:cubicBezTo>
                  <a:cubicBezTo>
                    <a:pt x="9118" y="373"/>
                    <a:pt x="9125" y="363"/>
                    <a:pt x="9131" y="342"/>
                  </a:cubicBezTo>
                  <a:lnTo>
                    <a:pt x="9157" y="321"/>
                  </a:lnTo>
                  <a:cubicBezTo>
                    <a:pt x="9161" y="335"/>
                    <a:pt x="9166" y="340"/>
                    <a:pt x="9173" y="340"/>
                  </a:cubicBezTo>
                  <a:cubicBezTo>
                    <a:pt x="9186" y="340"/>
                    <a:pt x="9201" y="317"/>
                    <a:pt x="9210" y="302"/>
                  </a:cubicBezTo>
                  <a:cubicBezTo>
                    <a:pt x="9216" y="322"/>
                    <a:pt x="9222" y="332"/>
                    <a:pt x="9229" y="332"/>
                  </a:cubicBezTo>
                  <a:cubicBezTo>
                    <a:pt x="9235" y="332"/>
                    <a:pt x="9241" y="322"/>
                    <a:pt x="9247" y="302"/>
                  </a:cubicBezTo>
                  <a:cubicBezTo>
                    <a:pt x="9247" y="291"/>
                    <a:pt x="9251" y="285"/>
                    <a:pt x="9255" y="285"/>
                  </a:cubicBezTo>
                  <a:cubicBezTo>
                    <a:pt x="9260" y="285"/>
                    <a:pt x="9266" y="291"/>
                    <a:pt x="9272" y="302"/>
                  </a:cubicBezTo>
                  <a:cubicBezTo>
                    <a:pt x="9285" y="324"/>
                    <a:pt x="9301" y="324"/>
                    <a:pt x="9326" y="324"/>
                  </a:cubicBezTo>
                  <a:cubicBezTo>
                    <a:pt x="9335" y="307"/>
                    <a:pt x="9393" y="305"/>
                    <a:pt x="9466" y="305"/>
                  </a:cubicBezTo>
                  <a:cubicBezTo>
                    <a:pt x="9487" y="305"/>
                    <a:pt x="9510" y="305"/>
                    <a:pt x="9533" y="305"/>
                  </a:cubicBezTo>
                  <a:cubicBezTo>
                    <a:pt x="9564" y="306"/>
                    <a:pt x="9593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39" y="286"/>
                    <a:pt x="9739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1" y="312"/>
                    <a:pt x="9780" y="286"/>
                  </a:cubicBezTo>
                  <a:cubicBezTo>
                    <a:pt x="9787" y="275"/>
                    <a:pt x="9791" y="263"/>
                    <a:pt x="9792" y="263"/>
                  </a:cubicBezTo>
                  <a:cubicBezTo>
                    <a:pt x="9793" y="263"/>
                    <a:pt x="9793" y="269"/>
                    <a:pt x="9793" y="286"/>
                  </a:cubicBezTo>
                  <a:cubicBezTo>
                    <a:pt x="9793" y="308"/>
                    <a:pt x="9818" y="308"/>
                    <a:pt x="9868" y="308"/>
                  </a:cubicBezTo>
                  <a:cubicBezTo>
                    <a:pt x="9879" y="309"/>
                    <a:pt x="9891" y="309"/>
                    <a:pt x="9902" y="309"/>
                  </a:cubicBezTo>
                  <a:cubicBezTo>
                    <a:pt x="9932" y="309"/>
                    <a:pt x="9959" y="305"/>
                    <a:pt x="9959" y="289"/>
                  </a:cubicBezTo>
                  <a:cubicBezTo>
                    <a:pt x="9973" y="280"/>
                    <a:pt x="9980" y="275"/>
                    <a:pt x="9981" y="275"/>
                  </a:cubicBezTo>
                  <a:lnTo>
                    <a:pt x="9981" y="275"/>
                  </a:lnTo>
                  <a:cubicBezTo>
                    <a:pt x="9983" y="275"/>
                    <a:pt x="9979" y="280"/>
                    <a:pt x="9971" y="289"/>
                  </a:cubicBezTo>
                  <a:cubicBezTo>
                    <a:pt x="9963" y="315"/>
                    <a:pt x="9986" y="333"/>
                    <a:pt x="10014" y="333"/>
                  </a:cubicBezTo>
                  <a:cubicBezTo>
                    <a:pt x="10030" y="333"/>
                    <a:pt x="10048" y="326"/>
                    <a:pt x="10062" y="311"/>
                  </a:cubicBezTo>
                  <a:cubicBezTo>
                    <a:pt x="10078" y="311"/>
                    <a:pt x="10090" y="311"/>
                    <a:pt x="10090" y="333"/>
                  </a:cubicBezTo>
                  <a:cubicBezTo>
                    <a:pt x="10112" y="333"/>
                    <a:pt x="10134" y="327"/>
                    <a:pt x="10153" y="311"/>
                  </a:cubicBezTo>
                  <a:lnTo>
                    <a:pt x="10244" y="314"/>
                  </a:lnTo>
                  <a:cubicBezTo>
                    <a:pt x="10263" y="311"/>
                    <a:pt x="10282" y="305"/>
                    <a:pt x="10297" y="292"/>
                  </a:cubicBezTo>
                  <a:lnTo>
                    <a:pt x="10310" y="292"/>
                  </a:lnTo>
                  <a:cubicBezTo>
                    <a:pt x="10310" y="314"/>
                    <a:pt x="10376" y="314"/>
                    <a:pt x="10463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3" y="317"/>
                  </a:cubicBezTo>
                  <a:cubicBezTo>
                    <a:pt x="10681" y="294"/>
                    <a:pt x="10688" y="284"/>
                    <a:pt x="10695" y="284"/>
                  </a:cubicBezTo>
                  <a:cubicBezTo>
                    <a:pt x="10700" y="284"/>
                    <a:pt x="10706" y="289"/>
                    <a:pt x="10711" y="299"/>
                  </a:cubicBezTo>
                  <a:cubicBezTo>
                    <a:pt x="10716" y="319"/>
                    <a:pt x="10733" y="329"/>
                    <a:pt x="10750" y="329"/>
                  </a:cubicBezTo>
                  <a:cubicBezTo>
                    <a:pt x="10767" y="329"/>
                    <a:pt x="10785" y="319"/>
                    <a:pt x="10789" y="299"/>
                  </a:cubicBezTo>
                  <a:lnTo>
                    <a:pt x="10789" y="321"/>
                  </a:lnTo>
                  <a:cubicBezTo>
                    <a:pt x="10794" y="336"/>
                    <a:pt x="10803" y="343"/>
                    <a:pt x="10812" y="343"/>
                  </a:cubicBezTo>
                  <a:cubicBezTo>
                    <a:pt x="10827" y="343"/>
                    <a:pt x="10844" y="326"/>
                    <a:pt x="10852" y="299"/>
                  </a:cubicBezTo>
                  <a:cubicBezTo>
                    <a:pt x="10863" y="314"/>
                    <a:pt x="10873" y="330"/>
                    <a:pt x="10882" y="330"/>
                  </a:cubicBezTo>
                  <a:cubicBezTo>
                    <a:pt x="10885" y="330"/>
                    <a:pt x="10889" y="327"/>
                    <a:pt x="10893" y="321"/>
                  </a:cubicBezTo>
                  <a:cubicBezTo>
                    <a:pt x="10905" y="321"/>
                    <a:pt x="10905" y="321"/>
                    <a:pt x="10905" y="364"/>
                  </a:cubicBezTo>
                  <a:cubicBezTo>
                    <a:pt x="10905" y="383"/>
                    <a:pt x="10905" y="405"/>
                    <a:pt x="10918" y="405"/>
                  </a:cubicBezTo>
                  <a:cubicBezTo>
                    <a:pt x="10930" y="405"/>
                    <a:pt x="10930" y="383"/>
                    <a:pt x="10930" y="364"/>
                  </a:cubicBezTo>
                  <a:lnTo>
                    <a:pt x="10955" y="364"/>
                  </a:lnTo>
                  <a:cubicBezTo>
                    <a:pt x="10955" y="364"/>
                    <a:pt x="10971" y="364"/>
                    <a:pt x="10971" y="342"/>
                  </a:cubicBezTo>
                  <a:cubicBezTo>
                    <a:pt x="10971" y="324"/>
                    <a:pt x="10984" y="324"/>
                    <a:pt x="10996" y="324"/>
                  </a:cubicBezTo>
                  <a:cubicBezTo>
                    <a:pt x="10996" y="329"/>
                    <a:pt x="10997" y="331"/>
                    <a:pt x="10998" y="331"/>
                  </a:cubicBezTo>
                  <a:cubicBezTo>
                    <a:pt x="11001" y="331"/>
                    <a:pt x="11005" y="317"/>
                    <a:pt x="10996" y="302"/>
                  </a:cubicBezTo>
                  <a:cubicBezTo>
                    <a:pt x="10996" y="280"/>
                    <a:pt x="10996" y="261"/>
                    <a:pt x="11009" y="261"/>
                  </a:cubicBezTo>
                  <a:lnTo>
                    <a:pt x="11009" y="217"/>
                  </a:lnTo>
                  <a:cubicBezTo>
                    <a:pt x="11009" y="176"/>
                    <a:pt x="11009" y="154"/>
                    <a:pt x="10984" y="136"/>
                  </a:cubicBezTo>
                  <a:cubicBezTo>
                    <a:pt x="10952" y="123"/>
                    <a:pt x="10926" y="110"/>
                    <a:pt x="10910" y="110"/>
                  </a:cubicBezTo>
                  <a:cubicBezTo>
                    <a:pt x="10899" y="110"/>
                    <a:pt x="10893" y="116"/>
                    <a:pt x="10893" y="132"/>
                  </a:cubicBezTo>
                  <a:cubicBezTo>
                    <a:pt x="10893" y="132"/>
                    <a:pt x="10880" y="154"/>
                    <a:pt x="10868" y="154"/>
                  </a:cubicBezTo>
                  <a:cubicBezTo>
                    <a:pt x="10855" y="154"/>
                    <a:pt x="10839" y="132"/>
                    <a:pt x="10839" y="132"/>
                  </a:cubicBezTo>
                  <a:cubicBezTo>
                    <a:pt x="10839" y="111"/>
                    <a:pt x="10789" y="111"/>
                    <a:pt x="10723" y="111"/>
                  </a:cubicBezTo>
                  <a:cubicBezTo>
                    <a:pt x="10648" y="111"/>
                    <a:pt x="10607" y="111"/>
                    <a:pt x="10595" y="89"/>
                  </a:cubicBezTo>
                  <a:cubicBezTo>
                    <a:pt x="10582" y="67"/>
                    <a:pt x="10570" y="67"/>
                    <a:pt x="10570" y="67"/>
                  </a:cubicBezTo>
                  <a:cubicBezTo>
                    <a:pt x="10570" y="84"/>
                    <a:pt x="10522" y="86"/>
                    <a:pt x="10459" y="86"/>
                  </a:cubicBezTo>
                  <a:cubicBezTo>
                    <a:pt x="10440" y="86"/>
                    <a:pt x="10421" y="85"/>
                    <a:pt x="10401" y="85"/>
                  </a:cubicBezTo>
                  <a:cubicBezTo>
                    <a:pt x="10380" y="85"/>
                    <a:pt x="10360" y="85"/>
                    <a:pt x="10341" y="85"/>
                  </a:cubicBezTo>
                  <a:cubicBezTo>
                    <a:pt x="10274" y="85"/>
                    <a:pt x="10219" y="87"/>
                    <a:pt x="10219" y="104"/>
                  </a:cubicBezTo>
                  <a:lnTo>
                    <a:pt x="10194" y="104"/>
                  </a:lnTo>
                  <a:cubicBezTo>
                    <a:pt x="10194" y="82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0" y="104"/>
                  </a:cubicBezTo>
                  <a:cubicBezTo>
                    <a:pt x="10090" y="82"/>
                    <a:pt x="10078" y="82"/>
                    <a:pt x="10053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2"/>
                    <a:pt x="10000" y="102"/>
                    <a:pt x="9994" y="102"/>
                  </a:cubicBezTo>
                  <a:cubicBezTo>
                    <a:pt x="9952" y="102"/>
                    <a:pt x="9909" y="93"/>
                    <a:pt x="9871" y="79"/>
                  </a:cubicBezTo>
                  <a:cubicBezTo>
                    <a:pt x="9867" y="73"/>
                    <a:pt x="9863" y="70"/>
                    <a:pt x="9859" y="70"/>
                  </a:cubicBezTo>
                  <a:cubicBezTo>
                    <a:pt x="9850" y="70"/>
                    <a:pt x="9839" y="86"/>
                    <a:pt x="9830" y="101"/>
                  </a:cubicBezTo>
                  <a:cubicBezTo>
                    <a:pt x="9830" y="120"/>
                    <a:pt x="9818" y="142"/>
                    <a:pt x="9805" y="142"/>
                  </a:cubicBezTo>
                  <a:lnTo>
                    <a:pt x="9805" y="98"/>
                  </a:ln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8"/>
                    <a:pt x="9702" y="98"/>
                    <a:pt x="9611" y="98"/>
                  </a:cubicBezTo>
                  <a:cubicBezTo>
                    <a:pt x="9579" y="97"/>
                    <a:pt x="9553" y="97"/>
                    <a:pt x="9532" y="97"/>
                  </a:cubicBezTo>
                  <a:cubicBezTo>
                    <a:pt x="9476" y="97"/>
                    <a:pt x="9454" y="101"/>
                    <a:pt x="9454" y="117"/>
                  </a:cubicBezTo>
                  <a:cubicBezTo>
                    <a:pt x="9454" y="126"/>
                    <a:pt x="9451" y="131"/>
                    <a:pt x="9443" y="131"/>
                  </a:cubicBezTo>
                  <a:cubicBezTo>
                    <a:pt x="9435" y="131"/>
                    <a:pt x="9423" y="126"/>
                    <a:pt x="9404" y="117"/>
                  </a:cubicBezTo>
                  <a:cubicBezTo>
                    <a:pt x="9354" y="75"/>
                    <a:pt x="9336" y="60"/>
                    <a:pt x="9326" y="60"/>
                  </a:cubicBezTo>
                  <a:cubicBezTo>
                    <a:pt x="9321" y="60"/>
                    <a:pt x="9318" y="65"/>
                    <a:pt x="9313" y="73"/>
                  </a:cubicBezTo>
                  <a:cubicBezTo>
                    <a:pt x="9326" y="73"/>
                    <a:pt x="9326" y="95"/>
                    <a:pt x="9326" y="114"/>
                  </a:cubicBezTo>
                  <a:cubicBezTo>
                    <a:pt x="9326" y="136"/>
                    <a:pt x="9323" y="147"/>
                    <a:pt x="9318" y="147"/>
                  </a:cubicBezTo>
                  <a:cubicBezTo>
                    <a:pt x="9313" y="147"/>
                    <a:pt x="9307" y="136"/>
                    <a:pt x="9301" y="114"/>
                  </a:cubicBezTo>
                  <a:cubicBezTo>
                    <a:pt x="9301" y="98"/>
                    <a:pt x="9271" y="91"/>
                    <a:pt x="9234" y="91"/>
                  </a:cubicBezTo>
                  <a:cubicBezTo>
                    <a:pt x="9177" y="91"/>
                    <a:pt x="9101" y="108"/>
                    <a:pt x="9094" y="132"/>
                  </a:cubicBezTo>
                  <a:lnTo>
                    <a:pt x="9094" y="111"/>
                  </a:lnTo>
                  <a:cubicBezTo>
                    <a:pt x="9094" y="92"/>
                    <a:pt x="9081" y="92"/>
                    <a:pt x="9028" y="92"/>
                  </a:cubicBezTo>
                  <a:lnTo>
                    <a:pt x="8990" y="89"/>
                  </a:lnTo>
                  <a:cubicBezTo>
                    <a:pt x="8990" y="107"/>
                    <a:pt x="8976" y="114"/>
                    <a:pt x="8960" y="114"/>
                  </a:cubicBezTo>
                  <a:cubicBezTo>
                    <a:pt x="8938" y="114"/>
                    <a:pt x="8912" y="101"/>
                    <a:pt x="8912" y="89"/>
                  </a:cubicBezTo>
                  <a:cubicBezTo>
                    <a:pt x="8900" y="67"/>
                    <a:pt x="8900" y="67"/>
                    <a:pt x="8874" y="67"/>
                  </a:cubicBezTo>
                  <a:cubicBezTo>
                    <a:pt x="8857" y="84"/>
                    <a:pt x="8835" y="91"/>
                    <a:pt x="8815" y="91"/>
                  </a:cubicBezTo>
                  <a:cubicBezTo>
                    <a:pt x="8789" y="91"/>
                    <a:pt x="8768" y="79"/>
                    <a:pt x="8768" y="67"/>
                  </a:cubicBezTo>
                  <a:lnTo>
                    <a:pt x="8743" y="67"/>
                  </a:lnTo>
                  <a:cubicBezTo>
                    <a:pt x="8732" y="80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39" y="85"/>
                    <a:pt x="8652" y="107"/>
                  </a:cubicBezTo>
                  <a:cubicBezTo>
                    <a:pt x="8652" y="126"/>
                    <a:pt x="8652" y="148"/>
                    <a:pt x="8639" y="148"/>
                  </a:cubicBezTo>
                  <a:lnTo>
                    <a:pt x="8639" y="126"/>
                  </a:lnTo>
                  <a:cubicBezTo>
                    <a:pt x="8639" y="107"/>
                    <a:pt x="8602" y="107"/>
                    <a:pt x="8549" y="104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1" y="120"/>
                    <a:pt x="8416" y="120"/>
                  </a:cubicBezTo>
                  <a:cubicBezTo>
                    <a:pt x="8411" y="120"/>
                    <a:pt x="8408" y="114"/>
                    <a:pt x="8408" y="104"/>
                  </a:cubicBezTo>
                  <a:cubicBezTo>
                    <a:pt x="8401" y="93"/>
                    <a:pt x="8384" y="87"/>
                    <a:pt x="8365" y="87"/>
                  </a:cubicBezTo>
                  <a:cubicBezTo>
                    <a:pt x="8347" y="87"/>
                    <a:pt x="8329" y="92"/>
                    <a:pt x="8317" y="101"/>
                  </a:cubicBezTo>
                  <a:lnTo>
                    <a:pt x="8292" y="101"/>
                  </a:lnTo>
                  <a:cubicBezTo>
                    <a:pt x="8284" y="81"/>
                    <a:pt x="8270" y="71"/>
                    <a:pt x="8258" y="71"/>
                  </a:cubicBezTo>
                  <a:cubicBezTo>
                    <a:pt x="8245" y="71"/>
                    <a:pt x="8232" y="81"/>
                    <a:pt x="8226" y="101"/>
                  </a:cubicBezTo>
                  <a:cubicBezTo>
                    <a:pt x="8226" y="79"/>
                    <a:pt x="8213" y="79"/>
                    <a:pt x="8201" y="79"/>
                  </a:cubicBezTo>
                  <a:cubicBezTo>
                    <a:pt x="8187" y="90"/>
                    <a:pt x="8167" y="96"/>
                    <a:pt x="8151" y="96"/>
                  </a:cubicBezTo>
                  <a:cubicBezTo>
                    <a:pt x="8135" y="96"/>
                    <a:pt x="8122" y="90"/>
                    <a:pt x="8122" y="79"/>
                  </a:cubicBezTo>
                  <a:lnTo>
                    <a:pt x="8110" y="79"/>
                  </a:lnTo>
                  <a:cubicBezTo>
                    <a:pt x="8100" y="95"/>
                    <a:pt x="8085" y="101"/>
                    <a:pt x="8069" y="101"/>
                  </a:cubicBezTo>
                  <a:cubicBezTo>
                    <a:pt x="8066" y="101"/>
                    <a:pt x="8064" y="100"/>
                    <a:pt x="8061" y="100"/>
                  </a:cubicBezTo>
                  <a:cubicBezTo>
                    <a:pt x="8048" y="100"/>
                    <a:pt x="8037" y="107"/>
                    <a:pt x="8031" y="120"/>
                  </a:cubicBezTo>
                  <a:cubicBezTo>
                    <a:pt x="8019" y="142"/>
                    <a:pt x="8006" y="142"/>
                    <a:pt x="8006" y="142"/>
                  </a:cubicBezTo>
                  <a:cubicBezTo>
                    <a:pt x="7991" y="142"/>
                    <a:pt x="8006" y="120"/>
                    <a:pt x="8019" y="98"/>
                  </a:cubicBezTo>
                  <a:cubicBezTo>
                    <a:pt x="8029" y="90"/>
                    <a:pt x="8029" y="86"/>
                    <a:pt x="8023" y="86"/>
                  </a:cubicBezTo>
                  <a:cubicBezTo>
                    <a:pt x="8013" y="86"/>
                    <a:pt x="7990" y="96"/>
                    <a:pt x="7966" y="120"/>
                  </a:cubicBezTo>
                  <a:cubicBezTo>
                    <a:pt x="7947" y="140"/>
                    <a:pt x="7937" y="151"/>
                    <a:pt x="7936" y="151"/>
                  </a:cubicBezTo>
                  <a:cubicBezTo>
                    <a:pt x="7934" y="151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6" y="90"/>
                  </a:cubicBezTo>
                  <a:cubicBezTo>
                    <a:pt x="7964" y="90"/>
                    <a:pt x="7960" y="93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7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7"/>
                    <a:pt x="7828" y="112"/>
                    <a:pt x="7825" y="112"/>
                  </a:cubicBezTo>
                  <a:cubicBezTo>
                    <a:pt x="7822" y="112"/>
                    <a:pt x="7818" y="107"/>
                    <a:pt x="7812" y="98"/>
                  </a:cubicBezTo>
                  <a:cubicBezTo>
                    <a:pt x="7812" y="89"/>
                    <a:pt x="7809" y="83"/>
                    <a:pt x="7806" y="83"/>
                  </a:cubicBezTo>
                  <a:cubicBezTo>
                    <a:pt x="7802" y="83"/>
                    <a:pt x="7796" y="93"/>
                    <a:pt x="7796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1" y="133"/>
                    <a:pt x="7765" y="128"/>
                    <a:pt x="7759" y="117"/>
                  </a:cubicBezTo>
                  <a:cubicBezTo>
                    <a:pt x="7759" y="93"/>
                    <a:pt x="7754" y="83"/>
                    <a:pt x="7751" y="83"/>
                  </a:cubicBezTo>
                  <a:cubicBezTo>
                    <a:pt x="7748" y="83"/>
                    <a:pt x="7746" y="87"/>
                    <a:pt x="7746" y="95"/>
                  </a:cubicBezTo>
                  <a:cubicBezTo>
                    <a:pt x="7734" y="117"/>
                    <a:pt x="7721" y="117"/>
                    <a:pt x="7721" y="117"/>
                  </a:cubicBezTo>
                  <a:cubicBezTo>
                    <a:pt x="7721" y="95"/>
                    <a:pt x="7602" y="95"/>
                    <a:pt x="7486" y="92"/>
                  </a:cubicBezTo>
                  <a:cubicBezTo>
                    <a:pt x="7474" y="92"/>
                    <a:pt x="7461" y="114"/>
                    <a:pt x="7461" y="136"/>
                  </a:cubicBezTo>
                  <a:cubicBezTo>
                    <a:pt x="7461" y="153"/>
                    <a:pt x="7461" y="159"/>
                    <a:pt x="7460" y="159"/>
                  </a:cubicBezTo>
                  <a:cubicBezTo>
                    <a:pt x="7459" y="159"/>
                    <a:pt x="7456" y="147"/>
                    <a:pt x="7449" y="136"/>
                  </a:cubicBezTo>
                  <a:cubicBezTo>
                    <a:pt x="7442" y="104"/>
                    <a:pt x="7432" y="87"/>
                    <a:pt x="7426" y="87"/>
                  </a:cubicBezTo>
                  <a:cubicBezTo>
                    <a:pt x="7420" y="87"/>
                    <a:pt x="7417" y="102"/>
                    <a:pt x="7424" y="132"/>
                  </a:cubicBezTo>
                  <a:cubicBezTo>
                    <a:pt x="7430" y="154"/>
                    <a:pt x="7433" y="165"/>
                    <a:pt x="7431" y="165"/>
                  </a:cubicBezTo>
                  <a:cubicBezTo>
                    <a:pt x="7429" y="165"/>
                    <a:pt x="7422" y="154"/>
                    <a:pt x="7408" y="132"/>
                  </a:cubicBezTo>
                  <a:cubicBezTo>
                    <a:pt x="7402" y="123"/>
                    <a:pt x="7398" y="118"/>
                    <a:pt x="7395" y="118"/>
                  </a:cubicBezTo>
                  <a:cubicBezTo>
                    <a:pt x="7392" y="118"/>
                    <a:pt x="7389" y="123"/>
                    <a:pt x="7383" y="132"/>
                  </a:cubicBezTo>
                  <a:cubicBezTo>
                    <a:pt x="7383" y="143"/>
                    <a:pt x="7380" y="149"/>
                    <a:pt x="7377" y="149"/>
                  </a:cubicBezTo>
                  <a:cubicBezTo>
                    <a:pt x="7373" y="149"/>
                    <a:pt x="7370" y="143"/>
                    <a:pt x="7370" y="132"/>
                  </a:cubicBezTo>
                  <a:cubicBezTo>
                    <a:pt x="7361" y="119"/>
                    <a:pt x="7353" y="105"/>
                    <a:pt x="7348" y="105"/>
                  </a:cubicBezTo>
                  <a:cubicBezTo>
                    <a:pt x="7346" y="105"/>
                    <a:pt x="7345" y="107"/>
                    <a:pt x="7345" y="114"/>
                  </a:cubicBezTo>
                  <a:cubicBezTo>
                    <a:pt x="7345" y="114"/>
                    <a:pt x="7333" y="114"/>
                    <a:pt x="7320" y="92"/>
                  </a:cubicBezTo>
                  <a:cubicBezTo>
                    <a:pt x="7315" y="85"/>
                    <a:pt x="7311" y="83"/>
                    <a:pt x="7307" y="83"/>
                  </a:cubicBezTo>
                  <a:cubicBezTo>
                    <a:pt x="7297" y="83"/>
                    <a:pt x="7288" y="97"/>
                    <a:pt x="7279" y="111"/>
                  </a:cubicBezTo>
                  <a:cubicBezTo>
                    <a:pt x="7261" y="132"/>
                    <a:pt x="7248" y="143"/>
                    <a:pt x="7242" y="143"/>
                  </a:cubicBezTo>
                  <a:cubicBezTo>
                    <a:pt x="7235" y="143"/>
                    <a:pt x="7235" y="132"/>
                    <a:pt x="7242" y="111"/>
                  </a:cubicBezTo>
                  <a:cubicBezTo>
                    <a:pt x="7247" y="95"/>
                    <a:pt x="7240" y="88"/>
                    <a:pt x="7229" y="88"/>
                  </a:cubicBezTo>
                  <a:cubicBezTo>
                    <a:pt x="7212" y="88"/>
                    <a:pt x="7184" y="106"/>
                    <a:pt x="7176" y="132"/>
                  </a:cubicBezTo>
                  <a:cubicBezTo>
                    <a:pt x="7169" y="156"/>
                    <a:pt x="7166" y="166"/>
                    <a:pt x="7164" y="166"/>
                  </a:cubicBezTo>
                  <a:cubicBezTo>
                    <a:pt x="7163" y="166"/>
                    <a:pt x="7163" y="161"/>
                    <a:pt x="7163" y="151"/>
                  </a:cubicBezTo>
                  <a:cubicBezTo>
                    <a:pt x="7163" y="132"/>
                    <a:pt x="7151" y="132"/>
                    <a:pt x="7151" y="132"/>
                  </a:cubicBezTo>
                  <a:cubicBezTo>
                    <a:pt x="7138" y="132"/>
                    <a:pt x="7126" y="129"/>
                    <a:pt x="7126" y="111"/>
                  </a:cubicBezTo>
                  <a:cubicBezTo>
                    <a:pt x="7126" y="111"/>
                    <a:pt x="7110" y="111"/>
                    <a:pt x="7085" y="129"/>
                  </a:cubicBezTo>
                  <a:cubicBezTo>
                    <a:pt x="7075" y="146"/>
                    <a:pt x="7064" y="153"/>
                    <a:pt x="7052" y="153"/>
                  </a:cubicBezTo>
                  <a:cubicBezTo>
                    <a:pt x="7033" y="153"/>
                    <a:pt x="7014" y="135"/>
                    <a:pt x="7007" y="107"/>
                  </a:cubicBezTo>
                  <a:lnTo>
                    <a:pt x="6982" y="129"/>
                  </a:lnTo>
                  <a:cubicBezTo>
                    <a:pt x="6974" y="154"/>
                    <a:pt x="6966" y="172"/>
                    <a:pt x="6961" y="172"/>
                  </a:cubicBezTo>
                  <a:cubicBezTo>
                    <a:pt x="6958" y="172"/>
                    <a:pt x="6957" y="165"/>
                    <a:pt x="6957" y="148"/>
                  </a:cubicBezTo>
                  <a:lnTo>
                    <a:pt x="6957" y="129"/>
                  </a:lnTo>
                  <a:cubicBezTo>
                    <a:pt x="6952" y="145"/>
                    <a:pt x="6942" y="151"/>
                    <a:pt x="6930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8" y="85"/>
                  </a:cubicBezTo>
                  <a:lnTo>
                    <a:pt x="6878" y="107"/>
                  </a:lnTo>
                  <a:cubicBezTo>
                    <a:pt x="6878" y="129"/>
                    <a:pt x="6878" y="148"/>
                    <a:pt x="6866" y="148"/>
                  </a:cubicBezTo>
                  <a:cubicBezTo>
                    <a:pt x="6853" y="148"/>
                    <a:pt x="6841" y="148"/>
                    <a:pt x="6841" y="126"/>
                  </a:cubicBezTo>
                  <a:cubicBezTo>
                    <a:pt x="6832" y="113"/>
                    <a:pt x="6821" y="98"/>
                    <a:pt x="6816" y="98"/>
                  </a:cubicBezTo>
                  <a:cubicBezTo>
                    <a:pt x="6814" y="98"/>
                    <a:pt x="6812" y="101"/>
                    <a:pt x="6812" y="107"/>
                  </a:cubicBezTo>
                  <a:cubicBezTo>
                    <a:pt x="6812" y="107"/>
                    <a:pt x="6800" y="107"/>
                    <a:pt x="6787" y="85"/>
                  </a:cubicBezTo>
                  <a:lnTo>
                    <a:pt x="6737" y="85"/>
                  </a:lnTo>
                  <a:cubicBezTo>
                    <a:pt x="6730" y="95"/>
                    <a:pt x="6720" y="99"/>
                    <a:pt x="6712" y="99"/>
                  </a:cubicBezTo>
                  <a:cubicBezTo>
                    <a:pt x="6703" y="99"/>
                    <a:pt x="6696" y="94"/>
                    <a:pt x="6696" y="82"/>
                  </a:cubicBezTo>
                  <a:cubicBezTo>
                    <a:pt x="6681" y="85"/>
                    <a:pt x="6668" y="92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5" y="104"/>
                  </a:lnTo>
                  <a:cubicBezTo>
                    <a:pt x="6555" y="123"/>
                    <a:pt x="6555" y="123"/>
                    <a:pt x="6543" y="123"/>
                  </a:cubicBezTo>
                  <a:cubicBezTo>
                    <a:pt x="6527" y="123"/>
                    <a:pt x="6490" y="101"/>
                    <a:pt x="6477" y="101"/>
                  </a:cubicBezTo>
                  <a:cubicBezTo>
                    <a:pt x="6440" y="101"/>
                    <a:pt x="6440" y="101"/>
                    <a:pt x="6452" y="123"/>
                  </a:cubicBezTo>
                  <a:cubicBezTo>
                    <a:pt x="6460" y="123"/>
                    <a:pt x="6463" y="133"/>
                    <a:pt x="6457" y="133"/>
                  </a:cubicBezTo>
                  <a:cubicBezTo>
                    <a:pt x="6453" y="133"/>
                    <a:pt x="6448" y="130"/>
                    <a:pt x="6440" y="123"/>
                  </a:cubicBezTo>
                  <a:cubicBezTo>
                    <a:pt x="6408" y="114"/>
                    <a:pt x="6377" y="104"/>
                    <a:pt x="6349" y="101"/>
                  </a:cubicBezTo>
                  <a:cubicBezTo>
                    <a:pt x="6295" y="101"/>
                    <a:pt x="6295" y="101"/>
                    <a:pt x="6295" y="120"/>
                  </a:cubicBezTo>
                  <a:cubicBezTo>
                    <a:pt x="6302" y="142"/>
                    <a:pt x="6302" y="153"/>
                    <a:pt x="6298" y="153"/>
                  </a:cubicBezTo>
                  <a:cubicBezTo>
                    <a:pt x="6295" y="153"/>
                    <a:pt x="6289" y="142"/>
                    <a:pt x="6283" y="120"/>
                  </a:cubicBezTo>
                  <a:cubicBezTo>
                    <a:pt x="6268" y="96"/>
                    <a:pt x="6258" y="87"/>
                    <a:pt x="6252" y="87"/>
                  </a:cubicBezTo>
                  <a:cubicBezTo>
                    <a:pt x="6247" y="87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09"/>
                    <a:pt x="6214" y="104"/>
                    <a:pt x="6208" y="104"/>
                  </a:cubicBezTo>
                  <a:cubicBezTo>
                    <a:pt x="6201" y="104"/>
                    <a:pt x="6192" y="109"/>
                    <a:pt x="6179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5"/>
                    <a:pt x="6110" y="121"/>
                    <a:pt x="6089" y="121"/>
                  </a:cubicBezTo>
                  <a:cubicBezTo>
                    <a:pt x="6060" y="121"/>
                    <a:pt x="6030" y="109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1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69" y="86"/>
                    <a:pt x="5966" y="96"/>
                    <a:pt x="5960" y="117"/>
                  </a:cubicBezTo>
                  <a:cubicBezTo>
                    <a:pt x="5955" y="126"/>
                    <a:pt x="5941" y="131"/>
                    <a:pt x="5926" y="131"/>
                  </a:cubicBezTo>
                  <a:cubicBezTo>
                    <a:pt x="5906" y="131"/>
                    <a:pt x="5887" y="121"/>
                    <a:pt x="5894" y="95"/>
                  </a:cubicBezTo>
                  <a:cubicBezTo>
                    <a:pt x="5894" y="76"/>
                    <a:pt x="5894" y="54"/>
                    <a:pt x="5894" y="54"/>
                  </a:cubicBezTo>
                  <a:cubicBezTo>
                    <a:pt x="5884" y="71"/>
                    <a:pt x="5875" y="73"/>
                    <a:pt x="5871" y="73"/>
                  </a:cubicBezTo>
                  <a:cubicBezTo>
                    <a:pt x="5870" y="73"/>
                    <a:pt x="5869" y="73"/>
                    <a:pt x="5869" y="73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4"/>
                    <a:pt x="5712" y="114"/>
                  </a:cubicBezTo>
                  <a:cubicBezTo>
                    <a:pt x="5687" y="114"/>
                    <a:pt x="5650" y="114"/>
                    <a:pt x="5634" y="92"/>
                  </a:cubicBezTo>
                  <a:cubicBezTo>
                    <a:pt x="5615" y="92"/>
                    <a:pt x="5597" y="98"/>
                    <a:pt x="5584" y="114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0" y="128"/>
                    <a:pt x="5543" y="123"/>
                    <a:pt x="5543" y="114"/>
                  </a:cubicBezTo>
                  <a:lnTo>
                    <a:pt x="5531" y="114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7"/>
                    <a:pt x="5487" y="103"/>
                    <a:pt x="5479" y="103"/>
                  </a:cubicBezTo>
                  <a:cubicBezTo>
                    <a:pt x="5475" y="103"/>
                    <a:pt x="5472" y="105"/>
                    <a:pt x="5468" y="111"/>
                  </a:cubicBezTo>
                  <a:cubicBezTo>
                    <a:pt x="5468" y="132"/>
                    <a:pt x="5452" y="132"/>
                    <a:pt x="5427" y="132"/>
                  </a:cubicBezTo>
                  <a:cubicBezTo>
                    <a:pt x="5413" y="120"/>
                    <a:pt x="5268" y="113"/>
                    <a:pt x="5147" y="113"/>
                  </a:cubicBezTo>
                  <a:cubicBezTo>
                    <a:pt x="5055" y="113"/>
                    <a:pt x="4976" y="117"/>
                    <a:pt x="4976" y="126"/>
                  </a:cubicBezTo>
                  <a:lnTo>
                    <a:pt x="4898" y="126"/>
                  </a:lnTo>
                  <a:cubicBezTo>
                    <a:pt x="4898" y="107"/>
                    <a:pt x="4885" y="101"/>
                    <a:pt x="4869" y="101"/>
                  </a:cubicBezTo>
                  <a:cubicBezTo>
                    <a:pt x="4846" y="101"/>
                    <a:pt x="4816" y="112"/>
                    <a:pt x="4794" y="123"/>
                  </a:cubicBezTo>
                  <a:cubicBezTo>
                    <a:pt x="4786" y="137"/>
                    <a:pt x="4773" y="146"/>
                    <a:pt x="4760" y="146"/>
                  </a:cubicBezTo>
                  <a:cubicBezTo>
                    <a:pt x="4758" y="146"/>
                    <a:pt x="4756" y="145"/>
                    <a:pt x="4754" y="145"/>
                  </a:cubicBezTo>
                  <a:cubicBezTo>
                    <a:pt x="4754" y="121"/>
                    <a:pt x="4740" y="110"/>
                    <a:pt x="4724" y="110"/>
                  </a:cubicBezTo>
                  <a:cubicBezTo>
                    <a:pt x="4713" y="110"/>
                    <a:pt x="4701" y="114"/>
                    <a:pt x="4691" y="123"/>
                  </a:cubicBezTo>
                  <a:cubicBezTo>
                    <a:pt x="4685" y="143"/>
                    <a:pt x="4678" y="154"/>
                    <a:pt x="4672" y="154"/>
                  </a:cubicBezTo>
                  <a:cubicBezTo>
                    <a:pt x="4667" y="154"/>
                    <a:pt x="4663" y="143"/>
                    <a:pt x="4663" y="123"/>
                  </a:cubicBezTo>
                  <a:cubicBezTo>
                    <a:pt x="4664" y="104"/>
                    <a:pt x="4659" y="93"/>
                    <a:pt x="4650" y="93"/>
                  </a:cubicBezTo>
                  <a:cubicBezTo>
                    <a:pt x="4640" y="93"/>
                    <a:pt x="4626" y="108"/>
                    <a:pt x="4613" y="142"/>
                  </a:cubicBezTo>
                  <a:cubicBezTo>
                    <a:pt x="4606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7" y="142"/>
                  </a:cubicBezTo>
                  <a:cubicBezTo>
                    <a:pt x="4580" y="118"/>
                    <a:pt x="4571" y="108"/>
                    <a:pt x="4566" y="108"/>
                  </a:cubicBezTo>
                  <a:cubicBezTo>
                    <a:pt x="4562" y="108"/>
                    <a:pt x="4559" y="112"/>
                    <a:pt x="4559" y="120"/>
                  </a:cubicBezTo>
                  <a:cubicBezTo>
                    <a:pt x="4553" y="142"/>
                    <a:pt x="4547" y="153"/>
                    <a:pt x="4540" y="153"/>
                  </a:cubicBezTo>
                  <a:cubicBezTo>
                    <a:pt x="4534" y="153"/>
                    <a:pt x="4528" y="142"/>
                    <a:pt x="4522" y="120"/>
                  </a:cubicBezTo>
                  <a:cubicBezTo>
                    <a:pt x="4509" y="100"/>
                    <a:pt x="4503" y="89"/>
                    <a:pt x="4498" y="89"/>
                  </a:cubicBezTo>
                  <a:cubicBezTo>
                    <a:pt x="4493" y="89"/>
                    <a:pt x="4490" y="100"/>
                    <a:pt x="4484" y="120"/>
                  </a:cubicBezTo>
                  <a:cubicBezTo>
                    <a:pt x="4479" y="140"/>
                    <a:pt x="4462" y="151"/>
                    <a:pt x="4445" y="151"/>
                  </a:cubicBezTo>
                  <a:cubicBezTo>
                    <a:pt x="4428" y="151"/>
                    <a:pt x="4410" y="140"/>
                    <a:pt x="4406" y="120"/>
                  </a:cubicBezTo>
                  <a:cubicBezTo>
                    <a:pt x="4397" y="120"/>
                    <a:pt x="4389" y="110"/>
                    <a:pt x="4384" y="110"/>
                  </a:cubicBezTo>
                  <a:cubicBezTo>
                    <a:pt x="4382" y="110"/>
                    <a:pt x="4381" y="113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0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4"/>
                  </a:cubicBezTo>
                  <a:cubicBezTo>
                    <a:pt x="4011" y="136"/>
                    <a:pt x="4008" y="147"/>
                    <a:pt x="4001" y="147"/>
                  </a:cubicBezTo>
                  <a:cubicBezTo>
                    <a:pt x="3995" y="147"/>
                    <a:pt x="3986" y="136"/>
                    <a:pt x="3979" y="114"/>
                  </a:cubicBezTo>
                  <a:cubicBezTo>
                    <a:pt x="3964" y="114"/>
                    <a:pt x="3939" y="92"/>
                    <a:pt x="3914" y="92"/>
                  </a:cubicBezTo>
                  <a:cubicBezTo>
                    <a:pt x="3889" y="92"/>
                    <a:pt x="3860" y="92"/>
                    <a:pt x="3860" y="70"/>
                  </a:cubicBezTo>
                  <a:lnTo>
                    <a:pt x="3848" y="70"/>
                  </a:lnTo>
                  <a:cubicBezTo>
                    <a:pt x="3833" y="95"/>
                    <a:pt x="3801" y="105"/>
                    <a:pt x="3769" y="105"/>
                  </a:cubicBezTo>
                  <a:cubicBezTo>
                    <a:pt x="3746" y="105"/>
                    <a:pt x="3723" y="100"/>
                    <a:pt x="3707" y="92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8"/>
                    <a:pt x="3641" y="111"/>
                  </a:cubicBezTo>
                  <a:cubicBezTo>
                    <a:pt x="3628" y="122"/>
                    <a:pt x="3622" y="127"/>
                    <a:pt x="3618" y="127"/>
                  </a:cubicBezTo>
                  <a:cubicBezTo>
                    <a:pt x="3613" y="127"/>
                    <a:pt x="3610" y="122"/>
                    <a:pt x="3603" y="111"/>
                  </a:cubicBezTo>
                  <a:cubicBezTo>
                    <a:pt x="3603" y="98"/>
                    <a:pt x="3577" y="85"/>
                    <a:pt x="3555" y="85"/>
                  </a:cubicBezTo>
                  <a:cubicBezTo>
                    <a:pt x="3539" y="85"/>
                    <a:pt x="3525" y="92"/>
                    <a:pt x="3525" y="111"/>
                  </a:cubicBezTo>
                  <a:lnTo>
                    <a:pt x="3513" y="89"/>
                  </a:lnTo>
                  <a:cubicBezTo>
                    <a:pt x="3509" y="82"/>
                    <a:pt x="3505" y="79"/>
                    <a:pt x="3502" y="79"/>
                  </a:cubicBezTo>
                  <a:cubicBezTo>
                    <a:pt x="3493" y="79"/>
                    <a:pt x="3487" y="94"/>
                    <a:pt x="3484" y="107"/>
                  </a:cubicBezTo>
                  <a:cubicBezTo>
                    <a:pt x="3484" y="127"/>
                    <a:pt x="3482" y="138"/>
                    <a:pt x="3478" y="138"/>
                  </a:cubicBezTo>
                  <a:cubicBezTo>
                    <a:pt x="3473" y="138"/>
                    <a:pt x="3466" y="123"/>
                    <a:pt x="3459" y="89"/>
                  </a:cubicBezTo>
                  <a:cubicBezTo>
                    <a:pt x="3459" y="63"/>
                    <a:pt x="3455" y="52"/>
                    <a:pt x="3451" y="52"/>
                  </a:cubicBezTo>
                  <a:cubicBezTo>
                    <a:pt x="3449" y="52"/>
                    <a:pt x="3447" y="58"/>
                    <a:pt x="3447" y="67"/>
                  </a:cubicBezTo>
                  <a:cubicBezTo>
                    <a:pt x="3438" y="82"/>
                    <a:pt x="3430" y="95"/>
                    <a:pt x="3421" y="95"/>
                  </a:cubicBezTo>
                  <a:cubicBezTo>
                    <a:pt x="3417" y="95"/>
                    <a:pt x="3413" y="92"/>
                    <a:pt x="3409" y="85"/>
                  </a:cubicBezTo>
                  <a:cubicBezTo>
                    <a:pt x="3397" y="85"/>
                    <a:pt x="3381" y="85"/>
                    <a:pt x="3381" y="129"/>
                  </a:cubicBezTo>
                  <a:cubicBezTo>
                    <a:pt x="3381" y="148"/>
                    <a:pt x="3368" y="148"/>
                    <a:pt x="3356" y="148"/>
                  </a:cubicBezTo>
                  <a:cubicBezTo>
                    <a:pt x="3356" y="132"/>
                    <a:pt x="3359" y="120"/>
                    <a:pt x="3368" y="107"/>
                  </a:cubicBezTo>
                  <a:lnTo>
                    <a:pt x="3343" y="107"/>
                  </a:lnTo>
                  <a:cubicBezTo>
                    <a:pt x="3325" y="101"/>
                    <a:pt x="3309" y="85"/>
                    <a:pt x="3306" y="64"/>
                  </a:cubicBezTo>
                  <a:cubicBezTo>
                    <a:pt x="3301" y="56"/>
                    <a:pt x="3295" y="51"/>
                    <a:pt x="3291" y="51"/>
                  </a:cubicBezTo>
                  <a:close/>
                  <a:moveTo>
                    <a:pt x="219" y="530"/>
                  </a:moveTo>
                  <a:cubicBezTo>
                    <a:pt x="213" y="543"/>
                    <a:pt x="206" y="556"/>
                    <a:pt x="206" y="571"/>
                  </a:cubicBezTo>
                  <a:lnTo>
                    <a:pt x="219" y="571"/>
                  </a:lnTo>
                  <a:cubicBezTo>
                    <a:pt x="231" y="571"/>
                    <a:pt x="231" y="549"/>
                    <a:pt x="231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39"/>
                    <a:pt x="3070" y="744"/>
                    <a:pt x="3073" y="744"/>
                  </a:cubicBezTo>
                  <a:cubicBezTo>
                    <a:pt x="3078" y="744"/>
                    <a:pt x="3085" y="734"/>
                    <a:pt x="3093" y="709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2627;p52"/>
            <p:cNvSpPr/>
            <p:nvPr/>
          </p:nvSpPr>
          <p:spPr>
            <a:xfrm>
              <a:off x="5597875" y="2945900"/>
              <a:ext cx="117150" cy="20250"/>
            </a:xfrm>
            <a:custGeom>
              <a:avLst/>
              <a:gdLst/>
              <a:ahLst/>
              <a:cxnLst/>
              <a:rect l="l" t="t" r="r" b="b"/>
              <a:pathLst>
                <a:path w="4686" h="810" extrusionOk="0">
                  <a:moveTo>
                    <a:pt x="1315" y="66"/>
                  </a:moveTo>
                  <a:cubicBezTo>
                    <a:pt x="1306" y="66"/>
                    <a:pt x="1306" y="66"/>
                    <a:pt x="1309" y="85"/>
                  </a:cubicBezTo>
                  <a:lnTo>
                    <a:pt x="1321" y="88"/>
                  </a:lnTo>
                  <a:cubicBezTo>
                    <a:pt x="1321" y="66"/>
                    <a:pt x="1321" y="66"/>
                    <a:pt x="1315" y="66"/>
                  </a:cubicBezTo>
                  <a:close/>
                  <a:moveTo>
                    <a:pt x="196" y="104"/>
                  </a:moveTo>
                  <a:lnTo>
                    <a:pt x="200" y="126"/>
                  </a:lnTo>
                  <a:lnTo>
                    <a:pt x="206" y="126"/>
                  </a:lnTo>
                  <a:cubicBezTo>
                    <a:pt x="209" y="107"/>
                    <a:pt x="209" y="107"/>
                    <a:pt x="203" y="104"/>
                  </a:cubicBezTo>
                  <a:close/>
                  <a:moveTo>
                    <a:pt x="4632" y="49"/>
                  </a:moveTo>
                  <a:cubicBezTo>
                    <a:pt x="4635" y="49"/>
                    <a:pt x="4636" y="78"/>
                    <a:pt x="4634" y="107"/>
                  </a:cubicBezTo>
                  <a:cubicBezTo>
                    <a:pt x="4634" y="129"/>
                    <a:pt x="4634" y="140"/>
                    <a:pt x="4633" y="140"/>
                  </a:cubicBezTo>
                  <a:cubicBezTo>
                    <a:pt x="4632" y="140"/>
                    <a:pt x="4631" y="130"/>
                    <a:pt x="4628" y="110"/>
                  </a:cubicBezTo>
                  <a:lnTo>
                    <a:pt x="4628" y="107"/>
                  </a:lnTo>
                  <a:cubicBezTo>
                    <a:pt x="4624" y="88"/>
                    <a:pt x="4621" y="66"/>
                    <a:pt x="4628" y="66"/>
                  </a:cubicBezTo>
                  <a:cubicBezTo>
                    <a:pt x="4629" y="54"/>
                    <a:pt x="4631" y="49"/>
                    <a:pt x="4632" y="49"/>
                  </a:cubicBezTo>
                  <a:close/>
                  <a:moveTo>
                    <a:pt x="1024" y="148"/>
                  </a:moveTo>
                  <a:lnTo>
                    <a:pt x="1021" y="170"/>
                  </a:lnTo>
                  <a:cubicBezTo>
                    <a:pt x="1021" y="179"/>
                    <a:pt x="1021" y="179"/>
                    <a:pt x="1021" y="188"/>
                  </a:cubicBezTo>
                  <a:lnTo>
                    <a:pt x="1024" y="148"/>
                  </a:lnTo>
                  <a:close/>
                  <a:moveTo>
                    <a:pt x="3271" y="160"/>
                  </a:moveTo>
                  <a:cubicBezTo>
                    <a:pt x="3271" y="182"/>
                    <a:pt x="3274" y="204"/>
                    <a:pt x="3268" y="204"/>
                  </a:cubicBezTo>
                  <a:lnTo>
                    <a:pt x="3261" y="182"/>
                  </a:lnTo>
                  <a:lnTo>
                    <a:pt x="3264" y="160"/>
                  </a:lnTo>
                  <a:close/>
                  <a:moveTo>
                    <a:pt x="3863" y="151"/>
                  </a:moveTo>
                  <a:cubicBezTo>
                    <a:pt x="3869" y="151"/>
                    <a:pt x="3869" y="151"/>
                    <a:pt x="3872" y="173"/>
                  </a:cubicBezTo>
                  <a:cubicBezTo>
                    <a:pt x="3872" y="195"/>
                    <a:pt x="3869" y="213"/>
                    <a:pt x="3863" y="213"/>
                  </a:cubicBezTo>
                  <a:cubicBezTo>
                    <a:pt x="3863" y="214"/>
                    <a:pt x="3863" y="214"/>
                    <a:pt x="3863" y="214"/>
                  </a:cubicBezTo>
                  <a:cubicBezTo>
                    <a:pt x="3859" y="214"/>
                    <a:pt x="3854" y="172"/>
                    <a:pt x="3863" y="154"/>
                  </a:cubicBezTo>
                  <a:lnTo>
                    <a:pt x="3863" y="151"/>
                  </a:lnTo>
                  <a:close/>
                  <a:moveTo>
                    <a:pt x="3202" y="185"/>
                  </a:moveTo>
                  <a:cubicBezTo>
                    <a:pt x="3205" y="185"/>
                    <a:pt x="3205" y="185"/>
                    <a:pt x="3208" y="204"/>
                  </a:cubicBezTo>
                  <a:cubicBezTo>
                    <a:pt x="3208" y="204"/>
                    <a:pt x="3208" y="226"/>
                    <a:pt x="3202" y="226"/>
                  </a:cubicBezTo>
                  <a:lnTo>
                    <a:pt x="3195" y="204"/>
                  </a:lnTo>
                  <a:cubicBezTo>
                    <a:pt x="3195" y="185"/>
                    <a:pt x="3202" y="185"/>
                    <a:pt x="3202" y="185"/>
                  </a:cubicBezTo>
                  <a:close/>
                  <a:moveTo>
                    <a:pt x="115" y="198"/>
                  </a:moveTo>
                  <a:cubicBezTo>
                    <a:pt x="121" y="201"/>
                    <a:pt x="121" y="201"/>
                    <a:pt x="121" y="220"/>
                  </a:cubicBezTo>
                  <a:cubicBezTo>
                    <a:pt x="121" y="220"/>
                    <a:pt x="113" y="239"/>
                    <a:pt x="107" y="239"/>
                  </a:cubicBezTo>
                  <a:cubicBezTo>
                    <a:pt x="106" y="239"/>
                    <a:pt x="106" y="239"/>
                    <a:pt x="106" y="238"/>
                  </a:cubicBezTo>
                  <a:lnTo>
                    <a:pt x="102" y="220"/>
                  </a:lnTo>
                  <a:cubicBezTo>
                    <a:pt x="106" y="198"/>
                    <a:pt x="112" y="198"/>
                    <a:pt x="115" y="198"/>
                  </a:cubicBezTo>
                  <a:close/>
                  <a:moveTo>
                    <a:pt x="1315" y="232"/>
                  </a:moveTo>
                  <a:cubicBezTo>
                    <a:pt x="1314" y="240"/>
                    <a:pt x="1313" y="242"/>
                    <a:pt x="1312" y="242"/>
                  </a:cubicBezTo>
                  <a:cubicBezTo>
                    <a:pt x="1311" y="242"/>
                    <a:pt x="1311" y="232"/>
                    <a:pt x="1315" y="232"/>
                  </a:cubicBezTo>
                  <a:close/>
                  <a:moveTo>
                    <a:pt x="1205" y="204"/>
                  </a:moveTo>
                  <a:cubicBezTo>
                    <a:pt x="1205" y="220"/>
                    <a:pt x="1209" y="232"/>
                    <a:pt x="1209" y="248"/>
                  </a:cubicBezTo>
                  <a:cubicBezTo>
                    <a:pt x="1215" y="248"/>
                    <a:pt x="1215" y="226"/>
                    <a:pt x="1215" y="226"/>
                  </a:cubicBezTo>
                  <a:cubicBezTo>
                    <a:pt x="1215" y="226"/>
                    <a:pt x="1218" y="204"/>
                    <a:pt x="1212" y="204"/>
                  </a:cubicBezTo>
                  <a:close/>
                  <a:moveTo>
                    <a:pt x="2067" y="207"/>
                  </a:moveTo>
                  <a:cubicBezTo>
                    <a:pt x="2067" y="226"/>
                    <a:pt x="2067" y="248"/>
                    <a:pt x="2061" y="248"/>
                  </a:cubicBezTo>
                  <a:lnTo>
                    <a:pt x="2055" y="248"/>
                  </a:lnTo>
                  <a:cubicBezTo>
                    <a:pt x="2055" y="235"/>
                    <a:pt x="2058" y="220"/>
                    <a:pt x="2061" y="207"/>
                  </a:cubicBezTo>
                  <a:close/>
                  <a:moveTo>
                    <a:pt x="760" y="229"/>
                  </a:moveTo>
                  <a:lnTo>
                    <a:pt x="757" y="251"/>
                  </a:lnTo>
                  <a:lnTo>
                    <a:pt x="751" y="270"/>
                  </a:lnTo>
                  <a:lnTo>
                    <a:pt x="748" y="248"/>
                  </a:lnTo>
                  <a:cubicBezTo>
                    <a:pt x="748" y="229"/>
                    <a:pt x="754" y="229"/>
                    <a:pt x="760" y="229"/>
                  </a:cubicBezTo>
                  <a:close/>
                  <a:moveTo>
                    <a:pt x="912" y="208"/>
                  </a:moveTo>
                  <a:cubicBezTo>
                    <a:pt x="913" y="208"/>
                    <a:pt x="911" y="219"/>
                    <a:pt x="908" y="245"/>
                  </a:cubicBezTo>
                  <a:cubicBezTo>
                    <a:pt x="902" y="264"/>
                    <a:pt x="895" y="286"/>
                    <a:pt x="895" y="286"/>
                  </a:cubicBezTo>
                  <a:cubicBezTo>
                    <a:pt x="889" y="282"/>
                    <a:pt x="895" y="264"/>
                    <a:pt x="905" y="223"/>
                  </a:cubicBezTo>
                  <a:cubicBezTo>
                    <a:pt x="909" y="214"/>
                    <a:pt x="911" y="208"/>
                    <a:pt x="912" y="208"/>
                  </a:cubicBezTo>
                  <a:close/>
                  <a:moveTo>
                    <a:pt x="1149" y="264"/>
                  </a:moveTo>
                  <a:cubicBezTo>
                    <a:pt x="1155" y="264"/>
                    <a:pt x="1155" y="264"/>
                    <a:pt x="1152" y="286"/>
                  </a:cubicBezTo>
                  <a:lnTo>
                    <a:pt x="1149" y="286"/>
                  </a:lnTo>
                  <a:lnTo>
                    <a:pt x="1143" y="264"/>
                  </a:lnTo>
                  <a:close/>
                  <a:moveTo>
                    <a:pt x="171" y="206"/>
                  </a:moveTo>
                  <a:cubicBezTo>
                    <a:pt x="173" y="206"/>
                    <a:pt x="175" y="206"/>
                    <a:pt x="178" y="207"/>
                  </a:cubicBezTo>
                  <a:cubicBezTo>
                    <a:pt x="181" y="207"/>
                    <a:pt x="187" y="207"/>
                    <a:pt x="184" y="229"/>
                  </a:cubicBezTo>
                  <a:lnTo>
                    <a:pt x="181" y="229"/>
                  </a:lnTo>
                  <a:cubicBezTo>
                    <a:pt x="181" y="222"/>
                    <a:pt x="180" y="219"/>
                    <a:pt x="179" y="219"/>
                  </a:cubicBezTo>
                  <a:cubicBezTo>
                    <a:pt x="178" y="219"/>
                    <a:pt x="175" y="233"/>
                    <a:pt x="178" y="248"/>
                  </a:cubicBezTo>
                  <a:cubicBezTo>
                    <a:pt x="174" y="270"/>
                    <a:pt x="174" y="292"/>
                    <a:pt x="174" y="292"/>
                  </a:cubicBezTo>
                  <a:cubicBezTo>
                    <a:pt x="168" y="289"/>
                    <a:pt x="165" y="270"/>
                    <a:pt x="168" y="248"/>
                  </a:cubicBezTo>
                  <a:cubicBezTo>
                    <a:pt x="166" y="213"/>
                    <a:pt x="165" y="206"/>
                    <a:pt x="171" y="206"/>
                  </a:cubicBezTo>
                  <a:close/>
                  <a:moveTo>
                    <a:pt x="3465" y="257"/>
                  </a:moveTo>
                  <a:cubicBezTo>
                    <a:pt x="3471" y="257"/>
                    <a:pt x="3471" y="279"/>
                    <a:pt x="3471" y="279"/>
                  </a:cubicBezTo>
                  <a:cubicBezTo>
                    <a:pt x="3471" y="279"/>
                    <a:pt x="3471" y="298"/>
                    <a:pt x="3468" y="298"/>
                  </a:cubicBezTo>
                  <a:cubicBezTo>
                    <a:pt x="3462" y="286"/>
                    <a:pt x="3459" y="273"/>
                    <a:pt x="3459" y="25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90" y="240"/>
                    <a:pt x="3691" y="245"/>
                  </a:cubicBezTo>
                  <a:cubicBezTo>
                    <a:pt x="3691" y="260"/>
                    <a:pt x="3691" y="273"/>
                    <a:pt x="3687" y="289"/>
                  </a:cubicBezTo>
                  <a:cubicBezTo>
                    <a:pt x="3687" y="289"/>
                    <a:pt x="3686" y="298"/>
                    <a:pt x="3684" y="298"/>
                  </a:cubicBezTo>
                  <a:cubicBezTo>
                    <a:pt x="3683" y="298"/>
                    <a:pt x="3682" y="296"/>
                    <a:pt x="3681" y="289"/>
                  </a:cubicBezTo>
                  <a:lnTo>
                    <a:pt x="3681" y="267"/>
                  </a:lnTo>
                  <a:cubicBezTo>
                    <a:pt x="3683" y="253"/>
                    <a:pt x="3686" y="238"/>
                    <a:pt x="3688" y="238"/>
                  </a:cubicBezTo>
                  <a:close/>
                  <a:moveTo>
                    <a:pt x="1104" y="252"/>
                  </a:moveTo>
                  <a:cubicBezTo>
                    <a:pt x="1107" y="252"/>
                    <a:pt x="1109" y="271"/>
                    <a:pt x="1102" y="301"/>
                  </a:cubicBezTo>
                  <a:lnTo>
                    <a:pt x="1093" y="301"/>
                  </a:lnTo>
                  <a:cubicBezTo>
                    <a:pt x="1093" y="281"/>
                    <a:pt x="1093" y="260"/>
                    <a:pt x="1098" y="260"/>
                  </a:cubicBezTo>
                  <a:cubicBezTo>
                    <a:pt x="1098" y="260"/>
                    <a:pt x="1099" y="260"/>
                    <a:pt x="1099" y="260"/>
                  </a:cubicBezTo>
                  <a:cubicBezTo>
                    <a:pt x="1101" y="254"/>
                    <a:pt x="1102" y="252"/>
                    <a:pt x="1104" y="252"/>
                  </a:cubicBezTo>
                  <a:close/>
                  <a:moveTo>
                    <a:pt x="3355" y="304"/>
                  </a:moveTo>
                  <a:cubicBezTo>
                    <a:pt x="3362" y="304"/>
                    <a:pt x="3362" y="304"/>
                    <a:pt x="3365" y="323"/>
                  </a:cubicBezTo>
                  <a:lnTo>
                    <a:pt x="3358" y="323"/>
                  </a:lnTo>
                  <a:lnTo>
                    <a:pt x="3352" y="304"/>
                  </a:lnTo>
                  <a:close/>
                  <a:moveTo>
                    <a:pt x="3412" y="301"/>
                  </a:moveTo>
                  <a:cubicBezTo>
                    <a:pt x="3418" y="301"/>
                    <a:pt x="3418" y="301"/>
                    <a:pt x="3418" y="323"/>
                  </a:cubicBezTo>
                  <a:lnTo>
                    <a:pt x="3415" y="323"/>
                  </a:lnTo>
                  <a:lnTo>
                    <a:pt x="3405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4" y="304"/>
                  </a:cubicBezTo>
                  <a:cubicBezTo>
                    <a:pt x="3324" y="326"/>
                    <a:pt x="3324" y="326"/>
                    <a:pt x="3321" y="326"/>
                  </a:cubicBezTo>
                  <a:cubicBezTo>
                    <a:pt x="3308" y="326"/>
                    <a:pt x="3308" y="326"/>
                    <a:pt x="3311" y="304"/>
                  </a:cubicBezTo>
                  <a:cubicBezTo>
                    <a:pt x="3315" y="295"/>
                    <a:pt x="3318" y="290"/>
                    <a:pt x="3320" y="290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1"/>
                    <a:pt x="1444" y="326"/>
                  </a:cubicBezTo>
                  <a:cubicBezTo>
                    <a:pt x="1444" y="345"/>
                    <a:pt x="1444" y="345"/>
                    <a:pt x="1437" y="345"/>
                  </a:cubicBezTo>
                  <a:cubicBezTo>
                    <a:pt x="1434" y="333"/>
                    <a:pt x="1434" y="317"/>
                    <a:pt x="1434" y="304"/>
                  </a:cubicBezTo>
                  <a:cubicBezTo>
                    <a:pt x="1434" y="295"/>
                    <a:pt x="1435" y="290"/>
                    <a:pt x="1437" y="290"/>
                  </a:cubicBezTo>
                  <a:close/>
                  <a:moveTo>
                    <a:pt x="3402" y="335"/>
                  </a:moveTo>
                  <a:lnTo>
                    <a:pt x="3402" y="335"/>
                  </a:lnTo>
                  <a:cubicBezTo>
                    <a:pt x="3401" y="335"/>
                    <a:pt x="3400" y="338"/>
                    <a:pt x="3399" y="345"/>
                  </a:cubicBezTo>
                  <a:cubicBezTo>
                    <a:pt x="3403" y="345"/>
                    <a:pt x="3403" y="335"/>
                    <a:pt x="3402" y="335"/>
                  </a:cubicBezTo>
                  <a:close/>
                  <a:moveTo>
                    <a:pt x="488" y="307"/>
                  </a:moveTo>
                  <a:cubicBezTo>
                    <a:pt x="494" y="307"/>
                    <a:pt x="491" y="329"/>
                    <a:pt x="478" y="348"/>
                  </a:cubicBezTo>
                  <a:lnTo>
                    <a:pt x="469" y="345"/>
                  </a:lnTo>
                  <a:cubicBezTo>
                    <a:pt x="469" y="326"/>
                    <a:pt x="482" y="307"/>
                    <a:pt x="488" y="307"/>
                  </a:cubicBezTo>
                  <a:close/>
                  <a:moveTo>
                    <a:pt x="1481" y="307"/>
                  </a:moveTo>
                  <a:cubicBezTo>
                    <a:pt x="1481" y="326"/>
                    <a:pt x="1481" y="348"/>
                    <a:pt x="1475" y="348"/>
                  </a:cubicBezTo>
                  <a:lnTo>
                    <a:pt x="1472" y="326"/>
                  </a:lnTo>
                  <a:lnTo>
                    <a:pt x="1478" y="307"/>
                  </a:lnTo>
                  <a:close/>
                  <a:moveTo>
                    <a:pt x="949" y="311"/>
                  </a:moveTo>
                  <a:cubicBezTo>
                    <a:pt x="945" y="329"/>
                    <a:pt x="945" y="351"/>
                    <a:pt x="939" y="351"/>
                  </a:cubicBezTo>
                  <a:lnTo>
                    <a:pt x="933" y="351"/>
                  </a:lnTo>
                  <a:cubicBezTo>
                    <a:pt x="936" y="336"/>
                    <a:pt x="939" y="323"/>
                    <a:pt x="942" y="311"/>
                  </a:cubicBezTo>
                  <a:close/>
                  <a:moveTo>
                    <a:pt x="784" y="266"/>
                  </a:moveTo>
                  <a:cubicBezTo>
                    <a:pt x="785" y="266"/>
                    <a:pt x="784" y="276"/>
                    <a:pt x="782" y="295"/>
                  </a:cubicBezTo>
                  <a:cubicBezTo>
                    <a:pt x="782" y="317"/>
                    <a:pt x="776" y="339"/>
                    <a:pt x="767" y="358"/>
                  </a:cubicBezTo>
                  <a:lnTo>
                    <a:pt x="757" y="354"/>
                  </a:lnTo>
                  <a:cubicBezTo>
                    <a:pt x="757" y="354"/>
                    <a:pt x="764" y="336"/>
                    <a:pt x="770" y="314"/>
                  </a:cubicBezTo>
                  <a:cubicBezTo>
                    <a:pt x="778" y="281"/>
                    <a:pt x="782" y="266"/>
                    <a:pt x="784" y="266"/>
                  </a:cubicBezTo>
                  <a:close/>
                  <a:moveTo>
                    <a:pt x="2750" y="317"/>
                  </a:moveTo>
                  <a:cubicBezTo>
                    <a:pt x="2750" y="339"/>
                    <a:pt x="2750" y="361"/>
                    <a:pt x="2747" y="361"/>
                  </a:cubicBezTo>
                  <a:lnTo>
                    <a:pt x="2741" y="361"/>
                  </a:lnTo>
                  <a:cubicBezTo>
                    <a:pt x="2741" y="345"/>
                    <a:pt x="2741" y="333"/>
                    <a:pt x="2744" y="317"/>
                  </a:cubicBezTo>
                  <a:close/>
                  <a:moveTo>
                    <a:pt x="1343" y="339"/>
                  </a:moveTo>
                  <a:cubicBezTo>
                    <a:pt x="1350" y="339"/>
                    <a:pt x="1350" y="361"/>
                    <a:pt x="1350" y="361"/>
                  </a:cubicBezTo>
                  <a:cubicBezTo>
                    <a:pt x="1349" y="368"/>
                    <a:pt x="1348" y="370"/>
                    <a:pt x="1346" y="370"/>
                  </a:cubicBezTo>
                  <a:cubicBezTo>
                    <a:pt x="1344" y="370"/>
                    <a:pt x="1341" y="361"/>
                    <a:pt x="1337" y="361"/>
                  </a:cubicBezTo>
                  <a:cubicBezTo>
                    <a:pt x="1334" y="339"/>
                    <a:pt x="1334" y="339"/>
                    <a:pt x="1343" y="339"/>
                  </a:cubicBezTo>
                  <a:close/>
                  <a:moveTo>
                    <a:pt x="2139" y="333"/>
                  </a:moveTo>
                  <a:cubicBezTo>
                    <a:pt x="2139" y="354"/>
                    <a:pt x="2139" y="373"/>
                    <a:pt x="2133" y="373"/>
                  </a:cubicBezTo>
                  <a:lnTo>
                    <a:pt x="2127" y="354"/>
                  </a:lnTo>
                  <a:lnTo>
                    <a:pt x="2133" y="333"/>
                  </a:lnTo>
                  <a:close/>
                  <a:moveTo>
                    <a:pt x="1240" y="333"/>
                  </a:moveTo>
                  <a:cubicBezTo>
                    <a:pt x="1243" y="333"/>
                    <a:pt x="1249" y="333"/>
                    <a:pt x="1249" y="354"/>
                  </a:cubicBezTo>
                  <a:cubicBezTo>
                    <a:pt x="1249" y="354"/>
                    <a:pt x="1249" y="374"/>
                    <a:pt x="1244" y="374"/>
                  </a:cubicBezTo>
                  <a:cubicBezTo>
                    <a:pt x="1244" y="374"/>
                    <a:pt x="1244" y="373"/>
                    <a:pt x="1243" y="373"/>
                  </a:cubicBezTo>
                  <a:cubicBezTo>
                    <a:pt x="1237" y="373"/>
                    <a:pt x="1234" y="354"/>
                    <a:pt x="1234" y="354"/>
                  </a:cubicBezTo>
                  <a:cubicBezTo>
                    <a:pt x="1234" y="333"/>
                    <a:pt x="1240" y="333"/>
                    <a:pt x="1240" y="333"/>
                  </a:cubicBezTo>
                  <a:close/>
                  <a:moveTo>
                    <a:pt x="2519" y="339"/>
                  </a:moveTo>
                  <a:cubicBezTo>
                    <a:pt x="2531" y="339"/>
                    <a:pt x="2531" y="339"/>
                    <a:pt x="2531" y="361"/>
                  </a:cubicBezTo>
                  <a:cubicBezTo>
                    <a:pt x="2531" y="380"/>
                    <a:pt x="2519" y="380"/>
                    <a:pt x="2515" y="380"/>
                  </a:cubicBezTo>
                  <a:cubicBezTo>
                    <a:pt x="2509" y="361"/>
                    <a:pt x="2512" y="339"/>
                    <a:pt x="2519" y="339"/>
                  </a:cubicBezTo>
                  <a:close/>
                  <a:moveTo>
                    <a:pt x="511" y="342"/>
                  </a:moveTo>
                  <a:cubicBezTo>
                    <a:pt x="505" y="342"/>
                    <a:pt x="500" y="357"/>
                    <a:pt x="500" y="370"/>
                  </a:cubicBezTo>
                  <a:cubicBezTo>
                    <a:pt x="497" y="392"/>
                    <a:pt x="504" y="392"/>
                    <a:pt x="516" y="392"/>
                  </a:cubicBezTo>
                  <a:cubicBezTo>
                    <a:pt x="516" y="392"/>
                    <a:pt x="516" y="392"/>
                    <a:pt x="517" y="392"/>
                  </a:cubicBezTo>
                  <a:cubicBezTo>
                    <a:pt x="520" y="392"/>
                    <a:pt x="529" y="373"/>
                    <a:pt x="529" y="373"/>
                  </a:cubicBezTo>
                  <a:cubicBezTo>
                    <a:pt x="529" y="354"/>
                    <a:pt x="522" y="351"/>
                    <a:pt x="519" y="351"/>
                  </a:cubicBezTo>
                  <a:cubicBezTo>
                    <a:pt x="516" y="345"/>
                    <a:pt x="514" y="342"/>
                    <a:pt x="511" y="342"/>
                  </a:cubicBezTo>
                  <a:close/>
                  <a:moveTo>
                    <a:pt x="1835" y="364"/>
                  </a:moveTo>
                  <a:lnTo>
                    <a:pt x="1842" y="367"/>
                  </a:lnTo>
                  <a:cubicBezTo>
                    <a:pt x="1839" y="386"/>
                    <a:pt x="1839" y="408"/>
                    <a:pt x="1835" y="408"/>
                  </a:cubicBezTo>
                  <a:lnTo>
                    <a:pt x="1829" y="386"/>
                  </a:lnTo>
                  <a:lnTo>
                    <a:pt x="1835" y="364"/>
                  </a:lnTo>
                  <a:close/>
                  <a:moveTo>
                    <a:pt x="1967" y="348"/>
                  </a:moveTo>
                  <a:cubicBezTo>
                    <a:pt x="1973" y="348"/>
                    <a:pt x="1973" y="348"/>
                    <a:pt x="1973" y="370"/>
                  </a:cubicBezTo>
                  <a:cubicBezTo>
                    <a:pt x="1973" y="386"/>
                    <a:pt x="1970" y="398"/>
                    <a:pt x="1967" y="411"/>
                  </a:cubicBezTo>
                  <a:cubicBezTo>
                    <a:pt x="1961" y="411"/>
                    <a:pt x="1967" y="370"/>
                    <a:pt x="1967" y="348"/>
                  </a:cubicBezTo>
                  <a:close/>
                  <a:moveTo>
                    <a:pt x="1054" y="382"/>
                  </a:moveTo>
                  <a:cubicBezTo>
                    <a:pt x="1054" y="382"/>
                    <a:pt x="1055" y="382"/>
                    <a:pt x="1055" y="383"/>
                  </a:cubicBezTo>
                  <a:lnTo>
                    <a:pt x="1052" y="401"/>
                  </a:lnTo>
                  <a:cubicBezTo>
                    <a:pt x="1050" y="401"/>
                    <a:pt x="1046" y="411"/>
                    <a:pt x="1044" y="411"/>
                  </a:cubicBezTo>
                  <a:cubicBezTo>
                    <a:pt x="1043" y="411"/>
                    <a:pt x="1043" y="409"/>
                    <a:pt x="1043" y="401"/>
                  </a:cubicBezTo>
                  <a:cubicBezTo>
                    <a:pt x="1037" y="401"/>
                    <a:pt x="1047" y="382"/>
                    <a:pt x="1054" y="382"/>
                  </a:cubicBezTo>
                  <a:close/>
                  <a:moveTo>
                    <a:pt x="3346" y="393"/>
                  </a:moveTo>
                  <a:lnTo>
                    <a:pt x="3346" y="393"/>
                  </a:lnTo>
                  <a:cubicBezTo>
                    <a:pt x="3346" y="398"/>
                    <a:pt x="3346" y="404"/>
                    <a:pt x="3346" y="411"/>
                  </a:cubicBezTo>
                  <a:cubicBezTo>
                    <a:pt x="3348" y="416"/>
                    <a:pt x="3350" y="419"/>
                    <a:pt x="3350" y="421"/>
                  </a:cubicBezTo>
                  <a:lnTo>
                    <a:pt x="3350" y="421"/>
                  </a:lnTo>
                  <a:cubicBezTo>
                    <a:pt x="3349" y="417"/>
                    <a:pt x="3348" y="408"/>
                    <a:pt x="3346" y="393"/>
                  </a:cubicBezTo>
                  <a:close/>
                  <a:moveTo>
                    <a:pt x="3350" y="421"/>
                  </a:moveTo>
                  <a:cubicBezTo>
                    <a:pt x="3351" y="422"/>
                    <a:pt x="3351" y="423"/>
                    <a:pt x="3351" y="423"/>
                  </a:cubicBezTo>
                  <a:cubicBezTo>
                    <a:pt x="3351" y="423"/>
                    <a:pt x="3351" y="422"/>
                    <a:pt x="3350" y="421"/>
                  </a:cubicBezTo>
                  <a:close/>
                  <a:moveTo>
                    <a:pt x="4471" y="0"/>
                  </a:moveTo>
                  <a:cubicBezTo>
                    <a:pt x="4471" y="0"/>
                    <a:pt x="4471" y="0"/>
                    <a:pt x="4471" y="0"/>
                  </a:cubicBezTo>
                  <a:cubicBezTo>
                    <a:pt x="4471" y="19"/>
                    <a:pt x="4440" y="22"/>
                    <a:pt x="4402" y="29"/>
                  </a:cubicBezTo>
                  <a:cubicBezTo>
                    <a:pt x="4364" y="32"/>
                    <a:pt x="4324" y="35"/>
                    <a:pt x="4327" y="54"/>
                  </a:cubicBezTo>
                  <a:lnTo>
                    <a:pt x="4317" y="57"/>
                  </a:lnTo>
                  <a:cubicBezTo>
                    <a:pt x="4315" y="41"/>
                    <a:pt x="4310" y="36"/>
                    <a:pt x="4302" y="36"/>
                  </a:cubicBezTo>
                  <a:cubicBezTo>
                    <a:pt x="4299" y="36"/>
                    <a:pt x="4296" y="37"/>
                    <a:pt x="4292" y="38"/>
                  </a:cubicBezTo>
                  <a:cubicBezTo>
                    <a:pt x="4283" y="60"/>
                    <a:pt x="4273" y="60"/>
                    <a:pt x="4273" y="60"/>
                  </a:cubicBezTo>
                  <a:cubicBezTo>
                    <a:pt x="4271" y="44"/>
                    <a:pt x="4267" y="40"/>
                    <a:pt x="4262" y="40"/>
                  </a:cubicBezTo>
                  <a:cubicBezTo>
                    <a:pt x="4260" y="40"/>
                    <a:pt x="4257" y="40"/>
                    <a:pt x="4255" y="41"/>
                  </a:cubicBezTo>
                  <a:cubicBezTo>
                    <a:pt x="4242" y="41"/>
                    <a:pt x="4239" y="41"/>
                    <a:pt x="4239" y="63"/>
                  </a:cubicBezTo>
                  <a:cubicBezTo>
                    <a:pt x="4235" y="64"/>
                    <a:pt x="4231" y="64"/>
                    <a:pt x="4228" y="64"/>
                  </a:cubicBezTo>
                  <a:cubicBezTo>
                    <a:pt x="4210" y="64"/>
                    <a:pt x="4192" y="58"/>
                    <a:pt x="4176" y="47"/>
                  </a:cubicBezTo>
                  <a:cubicBezTo>
                    <a:pt x="4175" y="41"/>
                    <a:pt x="4173" y="38"/>
                    <a:pt x="4172" y="38"/>
                  </a:cubicBezTo>
                  <a:cubicBezTo>
                    <a:pt x="4168" y="38"/>
                    <a:pt x="4166" y="54"/>
                    <a:pt x="4164" y="69"/>
                  </a:cubicBezTo>
                  <a:cubicBezTo>
                    <a:pt x="4167" y="88"/>
                    <a:pt x="4164" y="110"/>
                    <a:pt x="4158" y="110"/>
                  </a:cubicBezTo>
                  <a:cubicBezTo>
                    <a:pt x="4158" y="110"/>
                    <a:pt x="4154" y="91"/>
                    <a:pt x="4154" y="69"/>
                  </a:cubicBezTo>
                  <a:cubicBezTo>
                    <a:pt x="4157" y="53"/>
                    <a:pt x="4157" y="49"/>
                    <a:pt x="4153" y="49"/>
                  </a:cubicBezTo>
                  <a:cubicBezTo>
                    <a:pt x="4151" y="49"/>
                    <a:pt x="4148" y="50"/>
                    <a:pt x="4145" y="50"/>
                  </a:cubicBezTo>
                  <a:lnTo>
                    <a:pt x="4136" y="50"/>
                  </a:lnTo>
                  <a:cubicBezTo>
                    <a:pt x="4136" y="69"/>
                    <a:pt x="4111" y="72"/>
                    <a:pt x="4070" y="76"/>
                  </a:cubicBezTo>
                  <a:cubicBezTo>
                    <a:pt x="4023" y="79"/>
                    <a:pt x="4004" y="82"/>
                    <a:pt x="4007" y="101"/>
                  </a:cubicBezTo>
                  <a:cubicBezTo>
                    <a:pt x="4009" y="112"/>
                    <a:pt x="4008" y="117"/>
                    <a:pt x="4004" y="117"/>
                  </a:cubicBezTo>
                  <a:cubicBezTo>
                    <a:pt x="4000" y="117"/>
                    <a:pt x="3994" y="113"/>
                    <a:pt x="3985" y="104"/>
                  </a:cubicBezTo>
                  <a:cubicBezTo>
                    <a:pt x="3961" y="66"/>
                    <a:pt x="3952" y="52"/>
                    <a:pt x="3948" y="52"/>
                  </a:cubicBezTo>
                  <a:cubicBezTo>
                    <a:pt x="3946" y="52"/>
                    <a:pt x="3946" y="56"/>
                    <a:pt x="3944" y="63"/>
                  </a:cubicBezTo>
                  <a:cubicBezTo>
                    <a:pt x="3948" y="63"/>
                    <a:pt x="3951" y="85"/>
                    <a:pt x="3954" y="104"/>
                  </a:cubicBezTo>
                  <a:cubicBezTo>
                    <a:pt x="3955" y="126"/>
                    <a:pt x="3955" y="137"/>
                    <a:pt x="3952" y="137"/>
                  </a:cubicBezTo>
                  <a:cubicBezTo>
                    <a:pt x="3950" y="137"/>
                    <a:pt x="3946" y="127"/>
                    <a:pt x="3941" y="107"/>
                  </a:cubicBezTo>
                  <a:cubicBezTo>
                    <a:pt x="3940" y="91"/>
                    <a:pt x="3929" y="85"/>
                    <a:pt x="3915" y="85"/>
                  </a:cubicBezTo>
                  <a:cubicBezTo>
                    <a:pt x="3890" y="85"/>
                    <a:pt x="3857" y="106"/>
                    <a:pt x="3857" y="132"/>
                  </a:cubicBezTo>
                  <a:cubicBezTo>
                    <a:pt x="3857" y="123"/>
                    <a:pt x="3857" y="129"/>
                    <a:pt x="3854" y="113"/>
                  </a:cubicBezTo>
                  <a:cubicBezTo>
                    <a:pt x="3854" y="97"/>
                    <a:pt x="3850" y="93"/>
                    <a:pt x="3840" y="93"/>
                  </a:cubicBezTo>
                  <a:cubicBezTo>
                    <a:pt x="3836" y="93"/>
                    <a:pt x="3831" y="93"/>
                    <a:pt x="3825" y="94"/>
                  </a:cubicBezTo>
                  <a:lnTo>
                    <a:pt x="3810" y="94"/>
                  </a:lnTo>
                  <a:cubicBezTo>
                    <a:pt x="3811" y="112"/>
                    <a:pt x="3805" y="119"/>
                    <a:pt x="3798" y="119"/>
                  </a:cubicBezTo>
                  <a:cubicBezTo>
                    <a:pt x="3789" y="119"/>
                    <a:pt x="3777" y="108"/>
                    <a:pt x="3775" y="97"/>
                  </a:cubicBezTo>
                  <a:cubicBezTo>
                    <a:pt x="3769" y="76"/>
                    <a:pt x="3769" y="76"/>
                    <a:pt x="3760" y="76"/>
                  </a:cubicBezTo>
                  <a:cubicBezTo>
                    <a:pt x="3753" y="95"/>
                    <a:pt x="3743" y="102"/>
                    <a:pt x="3735" y="102"/>
                  </a:cubicBezTo>
                  <a:cubicBezTo>
                    <a:pt x="3724" y="102"/>
                    <a:pt x="3716" y="91"/>
                    <a:pt x="3716" y="79"/>
                  </a:cubicBezTo>
                  <a:lnTo>
                    <a:pt x="3703" y="79"/>
                  </a:lnTo>
                  <a:cubicBezTo>
                    <a:pt x="3700" y="101"/>
                    <a:pt x="3687" y="101"/>
                    <a:pt x="3684" y="101"/>
                  </a:cubicBezTo>
                  <a:cubicBezTo>
                    <a:pt x="3666" y="104"/>
                    <a:pt x="3662" y="104"/>
                    <a:pt x="3669" y="123"/>
                  </a:cubicBezTo>
                  <a:cubicBezTo>
                    <a:pt x="3672" y="144"/>
                    <a:pt x="3672" y="163"/>
                    <a:pt x="3666" y="166"/>
                  </a:cubicBezTo>
                  <a:lnTo>
                    <a:pt x="3666" y="144"/>
                  </a:lnTo>
                  <a:cubicBezTo>
                    <a:pt x="3663" y="127"/>
                    <a:pt x="3653" y="126"/>
                    <a:pt x="3638" y="126"/>
                  </a:cubicBezTo>
                  <a:cubicBezTo>
                    <a:pt x="3634" y="126"/>
                    <a:pt x="3630" y="126"/>
                    <a:pt x="3625" y="126"/>
                  </a:cubicBezTo>
                  <a:cubicBezTo>
                    <a:pt x="3619" y="126"/>
                    <a:pt x="3613" y="126"/>
                    <a:pt x="3609" y="126"/>
                  </a:cubicBezTo>
                  <a:cubicBezTo>
                    <a:pt x="3593" y="126"/>
                    <a:pt x="3586" y="124"/>
                    <a:pt x="3581" y="107"/>
                  </a:cubicBezTo>
                  <a:lnTo>
                    <a:pt x="3575" y="129"/>
                  </a:lnTo>
                  <a:cubicBezTo>
                    <a:pt x="3573" y="139"/>
                    <a:pt x="3571" y="144"/>
                    <a:pt x="3569" y="144"/>
                  </a:cubicBezTo>
                  <a:cubicBezTo>
                    <a:pt x="3567" y="144"/>
                    <a:pt x="3565" y="139"/>
                    <a:pt x="3565" y="129"/>
                  </a:cubicBezTo>
                  <a:cubicBezTo>
                    <a:pt x="3562" y="119"/>
                    <a:pt x="3556" y="114"/>
                    <a:pt x="3549" y="114"/>
                  </a:cubicBezTo>
                  <a:cubicBezTo>
                    <a:pt x="3541" y="114"/>
                    <a:pt x="3533" y="120"/>
                    <a:pt x="3528" y="132"/>
                  </a:cubicBezTo>
                  <a:lnTo>
                    <a:pt x="3515" y="132"/>
                  </a:lnTo>
                  <a:cubicBezTo>
                    <a:pt x="3510" y="112"/>
                    <a:pt x="3504" y="101"/>
                    <a:pt x="3499" y="101"/>
                  </a:cubicBezTo>
                  <a:cubicBezTo>
                    <a:pt x="3493" y="101"/>
                    <a:pt x="3488" y="112"/>
                    <a:pt x="3487" y="132"/>
                  </a:cubicBezTo>
                  <a:cubicBezTo>
                    <a:pt x="3487" y="113"/>
                    <a:pt x="3481" y="113"/>
                    <a:pt x="3474" y="113"/>
                  </a:cubicBezTo>
                  <a:cubicBezTo>
                    <a:pt x="3469" y="123"/>
                    <a:pt x="3461" y="128"/>
                    <a:pt x="3454" y="128"/>
                  </a:cubicBezTo>
                  <a:cubicBezTo>
                    <a:pt x="3448" y="128"/>
                    <a:pt x="3443" y="124"/>
                    <a:pt x="3443" y="113"/>
                  </a:cubicBezTo>
                  <a:lnTo>
                    <a:pt x="3437" y="113"/>
                  </a:lnTo>
                  <a:cubicBezTo>
                    <a:pt x="3434" y="135"/>
                    <a:pt x="3427" y="135"/>
                    <a:pt x="3421" y="135"/>
                  </a:cubicBezTo>
                  <a:cubicBezTo>
                    <a:pt x="3418" y="135"/>
                    <a:pt x="3412" y="135"/>
                    <a:pt x="3409" y="157"/>
                  </a:cubicBezTo>
                  <a:cubicBezTo>
                    <a:pt x="3402" y="179"/>
                    <a:pt x="3399" y="179"/>
                    <a:pt x="3399" y="179"/>
                  </a:cubicBezTo>
                  <a:cubicBezTo>
                    <a:pt x="3393" y="179"/>
                    <a:pt x="3396" y="157"/>
                    <a:pt x="3399" y="135"/>
                  </a:cubicBezTo>
                  <a:cubicBezTo>
                    <a:pt x="3404" y="126"/>
                    <a:pt x="3404" y="122"/>
                    <a:pt x="3402" y="122"/>
                  </a:cubicBezTo>
                  <a:cubicBezTo>
                    <a:pt x="3398" y="122"/>
                    <a:pt x="3388" y="132"/>
                    <a:pt x="3380" y="157"/>
                  </a:cubicBezTo>
                  <a:cubicBezTo>
                    <a:pt x="3374" y="179"/>
                    <a:pt x="3371" y="190"/>
                    <a:pt x="3370" y="190"/>
                  </a:cubicBezTo>
                  <a:cubicBezTo>
                    <a:pt x="3369" y="190"/>
                    <a:pt x="3371" y="179"/>
                    <a:pt x="3374" y="157"/>
                  </a:cubicBezTo>
                  <a:cubicBezTo>
                    <a:pt x="3376" y="144"/>
                    <a:pt x="3380" y="129"/>
                    <a:pt x="3379" y="129"/>
                  </a:cubicBezTo>
                  <a:lnTo>
                    <a:pt x="3379" y="129"/>
                  </a:lnTo>
                  <a:cubicBezTo>
                    <a:pt x="3378" y="129"/>
                    <a:pt x="3377" y="132"/>
                    <a:pt x="3374" y="138"/>
                  </a:cubicBezTo>
                  <a:cubicBezTo>
                    <a:pt x="3374" y="138"/>
                    <a:pt x="3362" y="138"/>
                    <a:pt x="3365" y="157"/>
                  </a:cubicBezTo>
                  <a:lnTo>
                    <a:pt x="3346" y="160"/>
                  </a:lnTo>
                  <a:cubicBezTo>
                    <a:pt x="3336" y="138"/>
                    <a:pt x="3330" y="138"/>
                    <a:pt x="3324" y="138"/>
                  </a:cubicBezTo>
                  <a:cubicBezTo>
                    <a:pt x="3322" y="149"/>
                    <a:pt x="3322" y="155"/>
                    <a:pt x="3320" y="155"/>
                  </a:cubicBezTo>
                  <a:cubicBezTo>
                    <a:pt x="3319" y="155"/>
                    <a:pt x="3318" y="149"/>
                    <a:pt x="3315" y="138"/>
                  </a:cubicBezTo>
                  <a:cubicBezTo>
                    <a:pt x="3313" y="131"/>
                    <a:pt x="3311" y="126"/>
                    <a:pt x="3310" y="126"/>
                  </a:cubicBezTo>
                  <a:cubicBezTo>
                    <a:pt x="3308" y="126"/>
                    <a:pt x="3306" y="136"/>
                    <a:pt x="3308" y="160"/>
                  </a:cubicBezTo>
                  <a:cubicBezTo>
                    <a:pt x="3307" y="171"/>
                    <a:pt x="3304" y="177"/>
                    <a:pt x="3302" y="177"/>
                  </a:cubicBezTo>
                  <a:cubicBezTo>
                    <a:pt x="3299" y="177"/>
                    <a:pt x="3296" y="171"/>
                    <a:pt x="3293" y="160"/>
                  </a:cubicBezTo>
                  <a:cubicBezTo>
                    <a:pt x="3291" y="137"/>
                    <a:pt x="3288" y="127"/>
                    <a:pt x="3286" y="127"/>
                  </a:cubicBezTo>
                  <a:cubicBezTo>
                    <a:pt x="3285" y="127"/>
                    <a:pt x="3285" y="132"/>
                    <a:pt x="3286" y="141"/>
                  </a:cubicBezTo>
                  <a:cubicBezTo>
                    <a:pt x="3283" y="160"/>
                    <a:pt x="3277" y="160"/>
                    <a:pt x="3277" y="160"/>
                  </a:cubicBezTo>
                  <a:cubicBezTo>
                    <a:pt x="3275" y="146"/>
                    <a:pt x="3248" y="144"/>
                    <a:pt x="3213" y="144"/>
                  </a:cubicBezTo>
                  <a:cubicBezTo>
                    <a:pt x="3202" y="144"/>
                    <a:pt x="3189" y="144"/>
                    <a:pt x="3177" y="144"/>
                  </a:cubicBezTo>
                  <a:cubicBezTo>
                    <a:pt x="3170" y="144"/>
                    <a:pt x="3167" y="166"/>
                    <a:pt x="3167" y="185"/>
                  </a:cubicBezTo>
                  <a:cubicBezTo>
                    <a:pt x="3169" y="204"/>
                    <a:pt x="3169" y="211"/>
                    <a:pt x="3169" y="211"/>
                  </a:cubicBezTo>
                  <a:cubicBezTo>
                    <a:pt x="3169" y="211"/>
                    <a:pt x="3166" y="198"/>
                    <a:pt x="3161" y="185"/>
                  </a:cubicBezTo>
                  <a:cubicBezTo>
                    <a:pt x="3158" y="154"/>
                    <a:pt x="3153" y="138"/>
                    <a:pt x="3150" y="138"/>
                  </a:cubicBezTo>
                  <a:lnTo>
                    <a:pt x="3150" y="138"/>
                  </a:lnTo>
                  <a:cubicBezTo>
                    <a:pt x="3148" y="138"/>
                    <a:pt x="3147" y="154"/>
                    <a:pt x="3152" y="185"/>
                  </a:cubicBezTo>
                  <a:cubicBezTo>
                    <a:pt x="3155" y="207"/>
                    <a:pt x="3156" y="218"/>
                    <a:pt x="3156" y="218"/>
                  </a:cubicBezTo>
                  <a:cubicBezTo>
                    <a:pt x="3155" y="218"/>
                    <a:pt x="3152" y="207"/>
                    <a:pt x="3145" y="185"/>
                  </a:cubicBezTo>
                  <a:cubicBezTo>
                    <a:pt x="3142" y="176"/>
                    <a:pt x="3141" y="171"/>
                    <a:pt x="3139" y="171"/>
                  </a:cubicBezTo>
                  <a:cubicBezTo>
                    <a:pt x="3138" y="171"/>
                    <a:pt x="3137" y="176"/>
                    <a:pt x="3136" y="185"/>
                  </a:cubicBezTo>
                  <a:cubicBezTo>
                    <a:pt x="3136" y="196"/>
                    <a:pt x="3134" y="202"/>
                    <a:pt x="3133" y="202"/>
                  </a:cubicBezTo>
                  <a:cubicBezTo>
                    <a:pt x="3131" y="202"/>
                    <a:pt x="3130" y="196"/>
                    <a:pt x="3130" y="185"/>
                  </a:cubicBezTo>
                  <a:cubicBezTo>
                    <a:pt x="3125" y="172"/>
                    <a:pt x="3121" y="157"/>
                    <a:pt x="3119" y="157"/>
                  </a:cubicBezTo>
                  <a:cubicBezTo>
                    <a:pt x="3118" y="157"/>
                    <a:pt x="3117" y="160"/>
                    <a:pt x="3117" y="166"/>
                  </a:cubicBezTo>
                  <a:cubicBezTo>
                    <a:pt x="3117" y="166"/>
                    <a:pt x="3111" y="166"/>
                    <a:pt x="3105" y="144"/>
                  </a:cubicBezTo>
                  <a:cubicBezTo>
                    <a:pt x="3103" y="139"/>
                    <a:pt x="3101" y="137"/>
                    <a:pt x="3100" y="137"/>
                  </a:cubicBezTo>
                  <a:cubicBezTo>
                    <a:pt x="3096" y="137"/>
                    <a:pt x="3093" y="151"/>
                    <a:pt x="3089" y="166"/>
                  </a:cubicBezTo>
                  <a:cubicBezTo>
                    <a:pt x="3083" y="187"/>
                    <a:pt x="3078" y="198"/>
                    <a:pt x="3075" y="198"/>
                  </a:cubicBezTo>
                  <a:cubicBezTo>
                    <a:pt x="3072" y="198"/>
                    <a:pt x="3072" y="188"/>
                    <a:pt x="3073" y="166"/>
                  </a:cubicBezTo>
                  <a:cubicBezTo>
                    <a:pt x="3074" y="151"/>
                    <a:pt x="3072" y="145"/>
                    <a:pt x="3068" y="145"/>
                  </a:cubicBezTo>
                  <a:cubicBezTo>
                    <a:pt x="3061" y="145"/>
                    <a:pt x="3050" y="163"/>
                    <a:pt x="3048" y="188"/>
                  </a:cubicBezTo>
                  <a:cubicBezTo>
                    <a:pt x="3046" y="213"/>
                    <a:pt x="3046" y="222"/>
                    <a:pt x="3045" y="222"/>
                  </a:cubicBezTo>
                  <a:cubicBezTo>
                    <a:pt x="3044" y="222"/>
                    <a:pt x="3043" y="218"/>
                    <a:pt x="3042" y="210"/>
                  </a:cubicBezTo>
                  <a:cubicBezTo>
                    <a:pt x="3042" y="188"/>
                    <a:pt x="3036" y="188"/>
                    <a:pt x="3036" y="188"/>
                  </a:cubicBezTo>
                  <a:cubicBezTo>
                    <a:pt x="3029" y="188"/>
                    <a:pt x="3026" y="188"/>
                    <a:pt x="3023" y="170"/>
                  </a:cubicBezTo>
                  <a:cubicBezTo>
                    <a:pt x="3023" y="170"/>
                    <a:pt x="3020" y="170"/>
                    <a:pt x="3007" y="188"/>
                  </a:cubicBezTo>
                  <a:cubicBezTo>
                    <a:pt x="3005" y="205"/>
                    <a:pt x="3001" y="212"/>
                    <a:pt x="2996" y="212"/>
                  </a:cubicBezTo>
                  <a:cubicBezTo>
                    <a:pt x="2988" y="212"/>
                    <a:pt x="2980" y="195"/>
                    <a:pt x="2976" y="170"/>
                  </a:cubicBezTo>
                  <a:lnTo>
                    <a:pt x="2964" y="191"/>
                  </a:lnTo>
                  <a:cubicBezTo>
                    <a:pt x="2962" y="216"/>
                    <a:pt x="2960" y="234"/>
                    <a:pt x="2958" y="234"/>
                  </a:cubicBezTo>
                  <a:cubicBezTo>
                    <a:pt x="2957" y="234"/>
                    <a:pt x="2955" y="227"/>
                    <a:pt x="2954" y="210"/>
                  </a:cubicBezTo>
                  <a:cubicBezTo>
                    <a:pt x="2954" y="201"/>
                    <a:pt x="2954" y="201"/>
                    <a:pt x="2954" y="191"/>
                  </a:cubicBezTo>
                  <a:cubicBezTo>
                    <a:pt x="2953" y="207"/>
                    <a:pt x="2949" y="214"/>
                    <a:pt x="2944" y="214"/>
                  </a:cubicBezTo>
                  <a:cubicBezTo>
                    <a:pt x="2937" y="214"/>
                    <a:pt x="2928" y="197"/>
                    <a:pt x="2926" y="170"/>
                  </a:cubicBezTo>
                  <a:cubicBezTo>
                    <a:pt x="2926" y="151"/>
                    <a:pt x="2926" y="151"/>
                    <a:pt x="2920" y="151"/>
                  </a:cubicBezTo>
                  <a:lnTo>
                    <a:pt x="2920" y="170"/>
                  </a:lnTo>
                  <a:cubicBezTo>
                    <a:pt x="2923" y="191"/>
                    <a:pt x="2923" y="213"/>
                    <a:pt x="2917" y="213"/>
                  </a:cubicBezTo>
                  <a:cubicBezTo>
                    <a:pt x="2910" y="213"/>
                    <a:pt x="2907" y="213"/>
                    <a:pt x="2904" y="191"/>
                  </a:cubicBezTo>
                  <a:cubicBezTo>
                    <a:pt x="2900" y="176"/>
                    <a:pt x="2895" y="162"/>
                    <a:pt x="2894" y="162"/>
                  </a:cubicBezTo>
                  <a:lnTo>
                    <a:pt x="2894" y="162"/>
                  </a:lnTo>
                  <a:cubicBezTo>
                    <a:pt x="2894" y="162"/>
                    <a:pt x="2894" y="164"/>
                    <a:pt x="2895" y="170"/>
                  </a:cubicBezTo>
                  <a:cubicBezTo>
                    <a:pt x="2895" y="170"/>
                    <a:pt x="2888" y="170"/>
                    <a:pt x="2882" y="151"/>
                  </a:cubicBezTo>
                  <a:lnTo>
                    <a:pt x="2860" y="151"/>
                  </a:lnTo>
                  <a:cubicBezTo>
                    <a:pt x="2857" y="162"/>
                    <a:pt x="2853" y="167"/>
                    <a:pt x="2850" y="167"/>
                  </a:cubicBezTo>
                  <a:cubicBezTo>
                    <a:pt x="2847" y="167"/>
                    <a:pt x="2844" y="162"/>
                    <a:pt x="2844" y="151"/>
                  </a:cubicBezTo>
                  <a:cubicBezTo>
                    <a:pt x="2844" y="151"/>
                    <a:pt x="2832" y="151"/>
                    <a:pt x="2829" y="173"/>
                  </a:cubicBezTo>
                  <a:cubicBezTo>
                    <a:pt x="2816" y="173"/>
                    <a:pt x="2810" y="173"/>
                    <a:pt x="2810" y="151"/>
                  </a:cubicBezTo>
                  <a:cubicBezTo>
                    <a:pt x="2810" y="140"/>
                    <a:pt x="2810" y="134"/>
                    <a:pt x="2809" y="134"/>
                  </a:cubicBezTo>
                  <a:cubicBezTo>
                    <a:pt x="2808" y="134"/>
                    <a:pt x="2807" y="140"/>
                    <a:pt x="2804" y="151"/>
                  </a:cubicBezTo>
                  <a:cubicBezTo>
                    <a:pt x="2807" y="173"/>
                    <a:pt x="2801" y="173"/>
                    <a:pt x="2794" y="173"/>
                  </a:cubicBezTo>
                  <a:lnTo>
                    <a:pt x="2785" y="173"/>
                  </a:lnTo>
                  <a:cubicBezTo>
                    <a:pt x="2785" y="191"/>
                    <a:pt x="2785" y="191"/>
                    <a:pt x="2779" y="191"/>
                  </a:cubicBezTo>
                  <a:cubicBezTo>
                    <a:pt x="2772" y="191"/>
                    <a:pt x="2757" y="173"/>
                    <a:pt x="2750" y="173"/>
                  </a:cubicBezTo>
                  <a:cubicBezTo>
                    <a:pt x="2735" y="173"/>
                    <a:pt x="2735" y="173"/>
                    <a:pt x="2741" y="191"/>
                  </a:cubicBezTo>
                  <a:cubicBezTo>
                    <a:pt x="2745" y="191"/>
                    <a:pt x="2747" y="201"/>
                    <a:pt x="2743" y="201"/>
                  </a:cubicBezTo>
                  <a:cubicBezTo>
                    <a:pt x="2742" y="201"/>
                    <a:pt x="2739" y="199"/>
                    <a:pt x="2735" y="191"/>
                  </a:cubicBezTo>
                  <a:cubicBezTo>
                    <a:pt x="2729" y="191"/>
                    <a:pt x="2713" y="173"/>
                    <a:pt x="2697" y="173"/>
                  </a:cubicBezTo>
                  <a:cubicBezTo>
                    <a:pt x="2675" y="173"/>
                    <a:pt x="2675" y="173"/>
                    <a:pt x="2675" y="195"/>
                  </a:cubicBezTo>
                  <a:cubicBezTo>
                    <a:pt x="2678" y="215"/>
                    <a:pt x="2678" y="225"/>
                    <a:pt x="2677" y="225"/>
                  </a:cubicBezTo>
                  <a:cubicBezTo>
                    <a:pt x="2675" y="225"/>
                    <a:pt x="2672" y="215"/>
                    <a:pt x="2669" y="195"/>
                  </a:cubicBezTo>
                  <a:cubicBezTo>
                    <a:pt x="2662" y="169"/>
                    <a:pt x="2656" y="158"/>
                    <a:pt x="2654" y="158"/>
                  </a:cubicBezTo>
                  <a:cubicBezTo>
                    <a:pt x="2652" y="158"/>
                    <a:pt x="2652" y="164"/>
                    <a:pt x="2653" y="173"/>
                  </a:cubicBezTo>
                  <a:cubicBezTo>
                    <a:pt x="2647" y="195"/>
                    <a:pt x="2647" y="195"/>
                    <a:pt x="2641" y="195"/>
                  </a:cubicBezTo>
                  <a:cubicBezTo>
                    <a:pt x="2641" y="184"/>
                    <a:pt x="2639" y="178"/>
                    <a:pt x="2636" y="178"/>
                  </a:cubicBezTo>
                  <a:cubicBezTo>
                    <a:pt x="2634" y="178"/>
                    <a:pt x="2630" y="184"/>
                    <a:pt x="2625" y="195"/>
                  </a:cubicBezTo>
                  <a:cubicBezTo>
                    <a:pt x="2619" y="195"/>
                    <a:pt x="2619" y="195"/>
                    <a:pt x="2619" y="173"/>
                  </a:cubicBezTo>
                  <a:lnTo>
                    <a:pt x="2609" y="173"/>
                  </a:lnTo>
                  <a:cubicBezTo>
                    <a:pt x="2605" y="190"/>
                    <a:pt x="2597" y="197"/>
                    <a:pt x="2588" y="197"/>
                  </a:cubicBezTo>
                  <a:cubicBezTo>
                    <a:pt x="2576" y="197"/>
                    <a:pt x="2563" y="185"/>
                    <a:pt x="2559" y="173"/>
                  </a:cubicBezTo>
                  <a:cubicBezTo>
                    <a:pt x="2559" y="173"/>
                    <a:pt x="2553" y="173"/>
                    <a:pt x="2550" y="195"/>
                  </a:cubicBezTo>
                  <a:cubicBezTo>
                    <a:pt x="2547" y="215"/>
                    <a:pt x="2544" y="225"/>
                    <a:pt x="2541" y="225"/>
                  </a:cubicBezTo>
                  <a:cubicBezTo>
                    <a:pt x="2539" y="225"/>
                    <a:pt x="2537" y="215"/>
                    <a:pt x="2537" y="195"/>
                  </a:cubicBezTo>
                  <a:cubicBezTo>
                    <a:pt x="2537" y="173"/>
                    <a:pt x="2537" y="162"/>
                    <a:pt x="2537" y="162"/>
                  </a:cubicBezTo>
                  <a:cubicBezTo>
                    <a:pt x="2536" y="162"/>
                    <a:pt x="2534" y="173"/>
                    <a:pt x="2531" y="195"/>
                  </a:cubicBezTo>
                  <a:cubicBezTo>
                    <a:pt x="2530" y="202"/>
                    <a:pt x="2524" y="207"/>
                    <a:pt x="2519" y="207"/>
                  </a:cubicBezTo>
                  <a:cubicBezTo>
                    <a:pt x="2510" y="207"/>
                    <a:pt x="2501" y="197"/>
                    <a:pt x="2503" y="173"/>
                  </a:cubicBezTo>
                  <a:lnTo>
                    <a:pt x="2503" y="129"/>
                  </a:lnTo>
                  <a:cubicBezTo>
                    <a:pt x="2500" y="151"/>
                    <a:pt x="2493" y="151"/>
                    <a:pt x="2493" y="151"/>
                  </a:cubicBezTo>
                  <a:cubicBezTo>
                    <a:pt x="2493" y="173"/>
                    <a:pt x="2487" y="173"/>
                    <a:pt x="2472" y="173"/>
                  </a:cubicBezTo>
                  <a:cubicBezTo>
                    <a:pt x="2462" y="173"/>
                    <a:pt x="2440" y="191"/>
                    <a:pt x="2428" y="191"/>
                  </a:cubicBezTo>
                  <a:cubicBezTo>
                    <a:pt x="2426" y="192"/>
                    <a:pt x="2424" y="192"/>
                    <a:pt x="2422" y="192"/>
                  </a:cubicBezTo>
                  <a:cubicBezTo>
                    <a:pt x="2409" y="192"/>
                    <a:pt x="2399" y="184"/>
                    <a:pt x="2396" y="173"/>
                  </a:cubicBezTo>
                  <a:cubicBezTo>
                    <a:pt x="2390" y="173"/>
                    <a:pt x="2384" y="173"/>
                    <a:pt x="2374" y="191"/>
                  </a:cubicBezTo>
                  <a:cubicBezTo>
                    <a:pt x="2371" y="202"/>
                    <a:pt x="2367" y="208"/>
                    <a:pt x="2364" y="208"/>
                  </a:cubicBezTo>
                  <a:cubicBezTo>
                    <a:pt x="2360" y="208"/>
                    <a:pt x="2357" y="202"/>
                    <a:pt x="2356" y="191"/>
                  </a:cubicBezTo>
                  <a:lnTo>
                    <a:pt x="2352" y="191"/>
                  </a:lnTo>
                  <a:cubicBezTo>
                    <a:pt x="2340" y="213"/>
                    <a:pt x="2337" y="213"/>
                    <a:pt x="2337" y="213"/>
                  </a:cubicBezTo>
                  <a:cubicBezTo>
                    <a:pt x="2335" y="198"/>
                    <a:pt x="2332" y="182"/>
                    <a:pt x="2329" y="182"/>
                  </a:cubicBezTo>
                  <a:cubicBezTo>
                    <a:pt x="2328" y="182"/>
                    <a:pt x="2326" y="185"/>
                    <a:pt x="2324" y="191"/>
                  </a:cubicBezTo>
                  <a:cubicBezTo>
                    <a:pt x="2324" y="213"/>
                    <a:pt x="2318" y="213"/>
                    <a:pt x="2309" y="213"/>
                  </a:cubicBezTo>
                  <a:cubicBezTo>
                    <a:pt x="2302" y="201"/>
                    <a:pt x="2243" y="195"/>
                    <a:pt x="2193" y="195"/>
                  </a:cubicBezTo>
                  <a:cubicBezTo>
                    <a:pt x="2152" y="195"/>
                    <a:pt x="2117" y="199"/>
                    <a:pt x="2117" y="207"/>
                  </a:cubicBezTo>
                  <a:lnTo>
                    <a:pt x="2083" y="207"/>
                  </a:lnTo>
                  <a:cubicBezTo>
                    <a:pt x="2083" y="190"/>
                    <a:pt x="2078" y="183"/>
                    <a:pt x="2071" y="183"/>
                  </a:cubicBezTo>
                  <a:cubicBezTo>
                    <a:pt x="2061" y="183"/>
                    <a:pt x="2048" y="195"/>
                    <a:pt x="2039" y="207"/>
                  </a:cubicBezTo>
                  <a:cubicBezTo>
                    <a:pt x="2033" y="226"/>
                    <a:pt x="2030" y="226"/>
                    <a:pt x="2023" y="226"/>
                  </a:cubicBezTo>
                  <a:cubicBezTo>
                    <a:pt x="2023" y="202"/>
                    <a:pt x="2018" y="192"/>
                    <a:pt x="2011" y="192"/>
                  </a:cubicBezTo>
                  <a:cubicBezTo>
                    <a:pt x="2006" y="192"/>
                    <a:pt x="2000" y="196"/>
                    <a:pt x="1995" y="204"/>
                  </a:cubicBezTo>
                  <a:cubicBezTo>
                    <a:pt x="1992" y="224"/>
                    <a:pt x="1989" y="235"/>
                    <a:pt x="1987" y="235"/>
                  </a:cubicBezTo>
                  <a:cubicBezTo>
                    <a:pt x="1985" y="235"/>
                    <a:pt x="1984" y="224"/>
                    <a:pt x="1986" y="204"/>
                  </a:cubicBezTo>
                  <a:cubicBezTo>
                    <a:pt x="1986" y="186"/>
                    <a:pt x="1983" y="175"/>
                    <a:pt x="1980" y="175"/>
                  </a:cubicBezTo>
                  <a:cubicBezTo>
                    <a:pt x="1975" y="175"/>
                    <a:pt x="1969" y="190"/>
                    <a:pt x="1964" y="223"/>
                  </a:cubicBezTo>
                  <a:cubicBezTo>
                    <a:pt x="1961" y="234"/>
                    <a:pt x="1959" y="239"/>
                    <a:pt x="1958" y="239"/>
                  </a:cubicBezTo>
                  <a:cubicBezTo>
                    <a:pt x="1956" y="239"/>
                    <a:pt x="1954" y="234"/>
                    <a:pt x="1951" y="223"/>
                  </a:cubicBezTo>
                  <a:cubicBezTo>
                    <a:pt x="1948" y="199"/>
                    <a:pt x="1945" y="189"/>
                    <a:pt x="1944" y="189"/>
                  </a:cubicBezTo>
                  <a:cubicBezTo>
                    <a:pt x="1942" y="189"/>
                    <a:pt x="1942" y="195"/>
                    <a:pt x="1942" y="204"/>
                  </a:cubicBezTo>
                  <a:cubicBezTo>
                    <a:pt x="1939" y="224"/>
                    <a:pt x="1936" y="234"/>
                    <a:pt x="1933" y="234"/>
                  </a:cubicBezTo>
                  <a:cubicBezTo>
                    <a:pt x="1930" y="234"/>
                    <a:pt x="1926" y="223"/>
                    <a:pt x="1923" y="201"/>
                  </a:cubicBezTo>
                  <a:cubicBezTo>
                    <a:pt x="1918" y="181"/>
                    <a:pt x="1916" y="170"/>
                    <a:pt x="1914" y="170"/>
                  </a:cubicBezTo>
                  <a:cubicBezTo>
                    <a:pt x="1912" y="170"/>
                    <a:pt x="1911" y="181"/>
                    <a:pt x="1907" y="201"/>
                  </a:cubicBezTo>
                  <a:cubicBezTo>
                    <a:pt x="1904" y="221"/>
                    <a:pt x="1897" y="231"/>
                    <a:pt x="1891" y="231"/>
                  </a:cubicBezTo>
                  <a:cubicBezTo>
                    <a:pt x="1884" y="231"/>
                    <a:pt x="1878" y="221"/>
                    <a:pt x="1876" y="201"/>
                  </a:cubicBezTo>
                  <a:cubicBezTo>
                    <a:pt x="1872" y="201"/>
                    <a:pt x="1868" y="191"/>
                    <a:pt x="1865" y="191"/>
                  </a:cubicBezTo>
                  <a:cubicBezTo>
                    <a:pt x="1864" y="191"/>
                    <a:pt x="1864" y="194"/>
                    <a:pt x="1864" y="201"/>
                  </a:cubicBezTo>
                  <a:lnTo>
                    <a:pt x="1857" y="179"/>
                  </a:lnTo>
                  <a:lnTo>
                    <a:pt x="1848" y="179"/>
                  </a:lnTo>
                  <a:lnTo>
                    <a:pt x="1848" y="198"/>
                  </a:lnTo>
                  <a:cubicBezTo>
                    <a:pt x="1823" y="188"/>
                    <a:pt x="1798" y="179"/>
                    <a:pt x="1773" y="176"/>
                  </a:cubicBezTo>
                  <a:cubicBezTo>
                    <a:pt x="1756" y="175"/>
                    <a:pt x="1742" y="174"/>
                    <a:pt x="1732" y="174"/>
                  </a:cubicBezTo>
                  <a:cubicBezTo>
                    <a:pt x="1706" y="174"/>
                    <a:pt x="1701" y="179"/>
                    <a:pt x="1704" y="195"/>
                  </a:cubicBezTo>
                  <a:cubicBezTo>
                    <a:pt x="1707" y="215"/>
                    <a:pt x="1705" y="225"/>
                    <a:pt x="1703" y="225"/>
                  </a:cubicBezTo>
                  <a:cubicBezTo>
                    <a:pt x="1700" y="225"/>
                    <a:pt x="1696" y="214"/>
                    <a:pt x="1694" y="191"/>
                  </a:cubicBezTo>
                  <a:cubicBezTo>
                    <a:pt x="1688" y="191"/>
                    <a:pt x="1679" y="170"/>
                    <a:pt x="1666" y="170"/>
                  </a:cubicBezTo>
                  <a:cubicBezTo>
                    <a:pt x="1657" y="170"/>
                    <a:pt x="1644" y="170"/>
                    <a:pt x="1647" y="148"/>
                  </a:cubicBezTo>
                  <a:lnTo>
                    <a:pt x="1641" y="148"/>
                  </a:lnTo>
                  <a:cubicBezTo>
                    <a:pt x="1634" y="171"/>
                    <a:pt x="1620" y="181"/>
                    <a:pt x="1607" y="181"/>
                  </a:cubicBezTo>
                  <a:cubicBezTo>
                    <a:pt x="1598" y="181"/>
                    <a:pt x="1588" y="176"/>
                    <a:pt x="1582" y="166"/>
                  </a:cubicBezTo>
                  <a:cubicBezTo>
                    <a:pt x="1569" y="166"/>
                    <a:pt x="1563" y="166"/>
                    <a:pt x="1553" y="185"/>
                  </a:cubicBezTo>
                  <a:cubicBezTo>
                    <a:pt x="1547" y="196"/>
                    <a:pt x="1544" y="202"/>
                    <a:pt x="1542" y="202"/>
                  </a:cubicBezTo>
                  <a:cubicBezTo>
                    <a:pt x="1539" y="202"/>
                    <a:pt x="1538" y="196"/>
                    <a:pt x="1535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09" y="159"/>
                    <a:pt x="1503" y="165"/>
                    <a:pt x="1503" y="182"/>
                  </a:cubicBezTo>
                  <a:lnTo>
                    <a:pt x="1497" y="163"/>
                  </a:lnTo>
                  <a:cubicBezTo>
                    <a:pt x="1496" y="156"/>
                    <a:pt x="1495" y="154"/>
                    <a:pt x="1493" y="154"/>
                  </a:cubicBezTo>
                  <a:cubicBezTo>
                    <a:pt x="1490" y="154"/>
                    <a:pt x="1488" y="167"/>
                    <a:pt x="1488" y="182"/>
                  </a:cubicBezTo>
                  <a:cubicBezTo>
                    <a:pt x="1486" y="200"/>
                    <a:pt x="1484" y="210"/>
                    <a:pt x="1482" y="210"/>
                  </a:cubicBezTo>
                  <a:cubicBezTo>
                    <a:pt x="1479" y="210"/>
                    <a:pt x="1477" y="195"/>
                    <a:pt x="1475" y="160"/>
                  </a:cubicBezTo>
                  <a:cubicBezTo>
                    <a:pt x="1477" y="136"/>
                    <a:pt x="1475" y="126"/>
                    <a:pt x="1474" y="126"/>
                  </a:cubicBezTo>
                  <a:cubicBezTo>
                    <a:pt x="1473" y="126"/>
                    <a:pt x="1472" y="131"/>
                    <a:pt x="1472" y="138"/>
                  </a:cubicBezTo>
                  <a:cubicBezTo>
                    <a:pt x="1467" y="154"/>
                    <a:pt x="1463" y="169"/>
                    <a:pt x="1459" y="169"/>
                  </a:cubicBezTo>
                  <a:cubicBezTo>
                    <a:pt x="1457" y="169"/>
                    <a:pt x="1455" y="167"/>
                    <a:pt x="1453" y="160"/>
                  </a:cubicBezTo>
                  <a:cubicBezTo>
                    <a:pt x="1453" y="160"/>
                    <a:pt x="1452" y="160"/>
                    <a:pt x="1452" y="160"/>
                  </a:cubicBezTo>
                  <a:cubicBezTo>
                    <a:pt x="1448" y="160"/>
                    <a:pt x="1443" y="163"/>
                    <a:pt x="1441" y="201"/>
                  </a:cubicBezTo>
                  <a:cubicBezTo>
                    <a:pt x="1441" y="220"/>
                    <a:pt x="1434" y="220"/>
                    <a:pt x="1431" y="220"/>
                  </a:cubicBezTo>
                  <a:cubicBezTo>
                    <a:pt x="1431" y="207"/>
                    <a:pt x="1431" y="191"/>
                    <a:pt x="1437" y="179"/>
                  </a:cubicBezTo>
                  <a:lnTo>
                    <a:pt x="1425" y="179"/>
                  </a:lnTo>
                  <a:cubicBezTo>
                    <a:pt x="1422" y="179"/>
                    <a:pt x="1409" y="157"/>
                    <a:pt x="1412" y="135"/>
                  </a:cubicBezTo>
                  <a:cubicBezTo>
                    <a:pt x="1410" y="126"/>
                    <a:pt x="1407" y="121"/>
                    <a:pt x="1405" y="121"/>
                  </a:cubicBezTo>
                  <a:lnTo>
                    <a:pt x="1405" y="121"/>
                  </a:lnTo>
                  <a:cubicBezTo>
                    <a:pt x="1403" y="121"/>
                    <a:pt x="1402" y="131"/>
                    <a:pt x="1406" y="157"/>
                  </a:cubicBezTo>
                  <a:cubicBezTo>
                    <a:pt x="1403" y="198"/>
                    <a:pt x="1403" y="198"/>
                    <a:pt x="1394" y="198"/>
                  </a:cubicBezTo>
                  <a:cubicBezTo>
                    <a:pt x="1387" y="198"/>
                    <a:pt x="1381" y="195"/>
                    <a:pt x="1381" y="176"/>
                  </a:cubicBezTo>
                  <a:cubicBezTo>
                    <a:pt x="1384" y="154"/>
                    <a:pt x="1384" y="154"/>
                    <a:pt x="1372" y="154"/>
                  </a:cubicBezTo>
                  <a:cubicBezTo>
                    <a:pt x="1356" y="154"/>
                    <a:pt x="1337" y="213"/>
                    <a:pt x="1331" y="254"/>
                  </a:cubicBezTo>
                  <a:cubicBezTo>
                    <a:pt x="1329" y="276"/>
                    <a:pt x="1328" y="287"/>
                    <a:pt x="1328" y="287"/>
                  </a:cubicBezTo>
                  <a:cubicBezTo>
                    <a:pt x="1327" y="287"/>
                    <a:pt x="1326" y="276"/>
                    <a:pt x="1325" y="254"/>
                  </a:cubicBezTo>
                  <a:cubicBezTo>
                    <a:pt x="1325" y="235"/>
                    <a:pt x="1321" y="235"/>
                    <a:pt x="1315" y="232"/>
                  </a:cubicBezTo>
                  <a:cubicBezTo>
                    <a:pt x="1315" y="213"/>
                    <a:pt x="1321" y="213"/>
                    <a:pt x="1328" y="213"/>
                  </a:cubicBezTo>
                  <a:lnTo>
                    <a:pt x="1328" y="191"/>
                  </a:lnTo>
                  <a:cubicBezTo>
                    <a:pt x="1326" y="171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2" y="191"/>
                  </a:cubicBezTo>
                  <a:cubicBezTo>
                    <a:pt x="1309" y="202"/>
                    <a:pt x="1307" y="208"/>
                    <a:pt x="1306" y="208"/>
                  </a:cubicBezTo>
                  <a:cubicBezTo>
                    <a:pt x="1304" y="208"/>
                    <a:pt x="1303" y="202"/>
                    <a:pt x="1300" y="191"/>
                  </a:cubicBezTo>
                  <a:cubicBezTo>
                    <a:pt x="1297" y="176"/>
                    <a:pt x="1294" y="160"/>
                    <a:pt x="1291" y="160"/>
                  </a:cubicBezTo>
                  <a:cubicBezTo>
                    <a:pt x="1291" y="160"/>
                    <a:pt x="1290" y="163"/>
                    <a:pt x="1290" y="170"/>
                  </a:cubicBezTo>
                  <a:cubicBezTo>
                    <a:pt x="1290" y="170"/>
                    <a:pt x="1278" y="170"/>
                    <a:pt x="1274" y="148"/>
                  </a:cubicBezTo>
                  <a:cubicBezTo>
                    <a:pt x="1262" y="148"/>
                    <a:pt x="1259" y="148"/>
                    <a:pt x="1256" y="166"/>
                  </a:cubicBezTo>
                  <a:cubicBezTo>
                    <a:pt x="1256" y="188"/>
                    <a:pt x="1249" y="188"/>
                    <a:pt x="1246" y="188"/>
                  </a:cubicBezTo>
                  <a:cubicBezTo>
                    <a:pt x="1245" y="187"/>
                    <a:pt x="1243" y="187"/>
                    <a:pt x="1241" y="187"/>
                  </a:cubicBezTo>
                  <a:cubicBezTo>
                    <a:pt x="1237" y="187"/>
                    <a:pt x="1234" y="191"/>
                    <a:pt x="1234" y="207"/>
                  </a:cubicBezTo>
                  <a:cubicBezTo>
                    <a:pt x="1234" y="229"/>
                    <a:pt x="1224" y="248"/>
                    <a:pt x="1215" y="248"/>
                  </a:cubicBezTo>
                  <a:cubicBezTo>
                    <a:pt x="1210" y="256"/>
                    <a:pt x="1207" y="260"/>
                    <a:pt x="1205" y="260"/>
                  </a:cubicBezTo>
                  <a:cubicBezTo>
                    <a:pt x="1202" y="260"/>
                    <a:pt x="1201" y="250"/>
                    <a:pt x="1199" y="226"/>
                  </a:cubicBezTo>
                  <a:cubicBezTo>
                    <a:pt x="1199" y="204"/>
                    <a:pt x="1196" y="204"/>
                    <a:pt x="1190" y="204"/>
                  </a:cubicBezTo>
                  <a:cubicBezTo>
                    <a:pt x="1190" y="204"/>
                    <a:pt x="1184" y="204"/>
                    <a:pt x="1180" y="182"/>
                  </a:cubicBezTo>
                  <a:cubicBezTo>
                    <a:pt x="1179" y="176"/>
                    <a:pt x="1177" y="173"/>
                    <a:pt x="1176" y="173"/>
                  </a:cubicBezTo>
                  <a:cubicBezTo>
                    <a:pt x="1174" y="173"/>
                    <a:pt x="1174" y="189"/>
                    <a:pt x="1174" y="204"/>
                  </a:cubicBezTo>
                  <a:cubicBezTo>
                    <a:pt x="1171" y="223"/>
                    <a:pt x="1171" y="245"/>
                    <a:pt x="1171" y="245"/>
                  </a:cubicBezTo>
                  <a:cubicBezTo>
                    <a:pt x="1165" y="245"/>
                    <a:pt x="1162" y="201"/>
                    <a:pt x="1162" y="182"/>
                  </a:cubicBezTo>
                  <a:cubicBezTo>
                    <a:pt x="1160" y="160"/>
                    <a:pt x="1159" y="149"/>
                    <a:pt x="1159" y="149"/>
                  </a:cubicBezTo>
                  <a:cubicBezTo>
                    <a:pt x="1158" y="149"/>
                    <a:pt x="1158" y="160"/>
                    <a:pt x="1158" y="182"/>
                  </a:cubicBezTo>
                  <a:cubicBezTo>
                    <a:pt x="1156" y="195"/>
                    <a:pt x="1153" y="210"/>
                    <a:pt x="1147" y="210"/>
                  </a:cubicBezTo>
                  <a:cubicBezTo>
                    <a:pt x="1145" y="210"/>
                    <a:pt x="1142" y="207"/>
                    <a:pt x="1140" y="201"/>
                  </a:cubicBezTo>
                  <a:cubicBezTo>
                    <a:pt x="1130" y="201"/>
                    <a:pt x="1118" y="198"/>
                    <a:pt x="1121" y="179"/>
                  </a:cubicBezTo>
                  <a:cubicBezTo>
                    <a:pt x="1119" y="171"/>
                    <a:pt x="1116" y="168"/>
                    <a:pt x="1114" y="168"/>
                  </a:cubicBezTo>
                  <a:cubicBezTo>
                    <a:pt x="1111" y="168"/>
                    <a:pt x="1108" y="176"/>
                    <a:pt x="1108" y="176"/>
                  </a:cubicBezTo>
                  <a:cubicBezTo>
                    <a:pt x="1105" y="187"/>
                    <a:pt x="1102" y="192"/>
                    <a:pt x="1098" y="192"/>
                  </a:cubicBezTo>
                  <a:cubicBezTo>
                    <a:pt x="1093" y="192"/>
                    <a:pt x="1088" y="187"/>
                    <a:pt x="1080" y="176"/>
                  </a:cubicBezTo>
                  <a:cubicBezTo>
                    <a:pt x="1067" y="153"/>
                    <a:pt x="1061" y="143"/>
                    <a:pt x="1058" y="143"/>
                  </a:cubicBezTo>
                  <a:cubicBezTo>
                    <a:pt x="1055" y="143"/>
                    <a:pt x="1055" y="153"/>
                    <a:pt x="1055" y="173"/>
                  </a:cubicBezTo>
                  <a:cubicBezTo>
                    <a:pt x="1053" y="185"/>
                    <a:pt x="1053" y="197"/>
                    <a:pt x="1052" y="197"/>
                  </a:cubicBezTo>
                  <a:cubicBezTo>
                    <a:pt x="1051" y="197"/>
                    <a:pt x="1050" y="190"/>
                    <a:pt x="1049" y="173"/>
                  </a:cubicBezTo>
                  <a:cubicBezTo>
                    <a:pt x="1047" y="166"/>
                    <a:pt x="1045" y="163"/>
                    <a:pt x="1043" y="163"/>
                  </a:cubicBezTo>
                  <a:cubicBezTo>
                    <a:pt x="1038" y="163"/>
                    <a:pt x="1032" y="176"/>
                    <a:pt x="1024" y="191"/>
                  </a:cubicBezTo>
                  <a:cubicBezTo>
                    <a:pt x="1021" y="220"/>
                    <a:pt x="1014" y="245"/>
                    <a:pt x="1014" y="273"/>
                  </a:cubicBezTo>
                  <a:cubicBezTo>
                    <a:pt x="1012" y="299"/>
                    <a:pt x="1012" y="309"/>
                    <a:pt x="1010" y="309"/>
                  </a:cubicBezTo>
                  <a:cubicBezTo>
                    <a:pt x="1008" y="309"/>
                    <a:pt x="1006" y="304"/>
                    <a:pt x="1002" y="295"/>
                  </a:cubicBezTo>
                  <a:cubicBezTo>
                    <a:pt x="999" y="295"/>
                    <a:pt x="992" y="273"/>
                    <a:pt x="996" y="251"/>
                  </a:cubicBezTo>
                  <a:cubicBezTo>
                    <a:pt x="996" y="234"/>
                    <a:pt x="999" y="232"/>
                    <a:pt x="1001" y="232"/>
                  </a:cubicBezTo>
                  <a:cubicBezTo>
                    <a:pt x="1001" y="232"/>
                    <a:pt x="1002" y="232"/>
                    <a:pt x="1002" y="232"/>
                  </a:cubicBezTo>
                  <a:lnTo>
                    <a:pt x="1005" y="232"/>
                  </a:lnTo>
                  <a:cubicBezTo>
                    <a:pt x="1008" y="210"/>
                    <a:pt x="1008" y="188"/>
                    <a:pt x="999" y="188"/>
                  </a:cubicBezTo>
                  <a:cubicBezTo>
                    <a:pt x="996" y="177"/>
                    <a:pt x="993" y="172"/>
                    <a:pt x="991" y="172"/>
                  </a:cubicBezTo>
                  <a:cubicBezTo>
                    <a:pt x="989" y="172"/>
                    <a:pt x="988" y="177"/>
                    <a:pt x="986" y="188"/>
                  </a:cubicBezTo>
                  <a:cubicBezTo>
                    <a:pt x="983" y="166"/>
                    <a:pt x="970" y="166"/>
                    <a:pt x="961" y="163"/>
                  </a:cubicBezTo>
                  <a:cubicBezTo>
                    <a:pt x="949" y="163"/>
                    <a:pt x="933" y="163"/>
                    <a:pt x="930" y="141"/>
                  </a:cubicBezTo>
                  <a:cubicBezTo>
                    <a:pt x="917" y="141"/>
                    <a:pt x="914" y="141"/>
                    <a:pt x="911" y="160"/>
                  </a:cubicBezTo>
                  <a:cubicBezTo>
                    <a:pt x="909" y="186"/>
                    <a:pt x="907" y="195"/>
                    <a:pt x="906" y="195"/>
                  </a:cubicBezTo>
                  <a:cubicBezTo>
                    <a:pt x="905" y="195"/>
                    <a:pt x="905" y="190"/>
                    <a:pt x="905" y="182"/>
                  </a:cubicBezTo>
                  <a:cubicBezTo>
                    <a:pt x="903" y="154"/>
                    <a:pt x="873" y="133"/>
                    <a:pt x="850" y="133"/>
                  </a:cubicBezTo>
                  <a:cubicBezTo>
                    <a:pt x="837" y="133"/>
                    <a:pt x="826" y="139"/>
                    <a:pt x="823" y="154"/>
                  </a:cubicBezTo>
                  <a:lnTo>
                    <a:pt x="814" y="151"/>
                  </a:lnTo>
                  <a:cubicBezTo>
                    <a:pt x="809" y="139"/>
                    <a:pt x="797" y="133"/>
                    <a:pt x="787" y="133"/>
                  </a:cubicBezTo>
                  <a:cubicBezTo>
                    <a:pt x="777" y="133"/>
                    <a:pt x="768" y="137"/>
                    <a:pt x="764" y="148"/>
                  </a:cubicBezTo>
                  <a:lnTo>
                    <a:pt x="748" y="144"/>
                  </a:lnTo>
                  <a:cubicBezTo>
                    <a:pt x="743" y="134"/>
                    <a:pt x="739" y="128"/>
                    <a:pt x="736" y="128"/>
                  </a:cubicBezTo>
                  <a:cubicBezTo>
                    <a:pt x="732" y="128"/>
                    <a:pt x="729" y="134"/>
                    <a:pt x="726" y="144"/>
                  </a:cubicBezTo>
                  <a:cubicBezTo>
                    <a:pt x="722" y="158"/>
                    <a:pt x="719" y="172"/>
                    <a:pt x="719" y="172"/>
                  </a:cubicBezTo>
                  <a:cubicBezTo>
                    <a:pt x="718" y="172"/>
                    <a:pt x="719" y="170"/>
                    <a:pt x="720" y="163"/>
                  </a:cubicBezTo>
                  <a:cubicBezTo>
                    <a:pt x="720" y="141"/>
                    <a:pt x="710" y="141"/>
                    <a:pt x="688" y="138"/>
                  </a:cubicBezTo>
                  <a:cubicBezTo>
                    <a:pt x="666" y="138"/>
                    <a:pt x="666" y="138"/>
                    <a:pt x="670" y="160"/>
                  </a:cubicBezTo>
                  <a:cubicBezTo>
                    <a:pt x="664" y="165"/>
                    <a:pt x="659" y="167"/>
                    <a:pt x="656" y="167"/>
                  </a:cubicBezTo>
                  <a:cubicBezTo>
                    <a:pt x="648" y="167"/>
                    <a:pt x="649" y="151"/>
                    <a:pt x="651" y="135"/>
                  </a:cubicBezTo>
                  <a:cubicBezTo>
                    <a:pt x="654" y="117"/>
                    <a:pt x="653" y="107"/>
                    <a:pt x="651" y="107"/>
                  </a:cubicBezTo>
                  <a:lnTo>
                    <a:pt x="651" y="107"/>
                  </a:lnTo>
                  <a:cubicBezTo>
                    <a:pt x="649" y="107"/>
                    <a:pt x="643" y="122"/>
                    <a:pt x="638" y="157"/>
                  </a:cubicBezTo>
                  <a:cubicBezTo>
                    <a:pt x="633" y="180"/>
                    <a:pt x="628" y="189"/>
                    <a:pt x="624" y="189"/>
                  </a:cubicBezTo>
                  <a:cubicBezTo>
                    <a:pt x="621" y="189"/>
                    <a:pt x="619" y="184"/>
                    <a:pt x="619" y="176"/>
                  </a:cubicBezTo>
                  <a:cubicBezTo>
                    <a:pt x="623" y="154"/>
                    <a:pt x="626" y="154"/>
                    <a:pt x="632" y="154"/>
                  </a:cubicBezTo>
                  <a:lnTo>
                    <a:pt x="635" y="113"/>
                  </a:lnTo>
                  <a:cubicBezTo>
                    <a:pt x="629" y="113"/>
                    <a:pt x="629" y="113"/>
                    <a:pt x="623" y="132"/>
                  </a:cubicBezTo>
                  <a:cubicBezTo>
                    <a:pt x="623" y="132"/>
                    <a:pt x="616" y="132"/>
                    <a:pt x="610" y="154"/>
                  </a:cubicBezTo>
                  <a:cubicBezTo>
                    <a:pt x="604" y="173"/>
                    <a:pt x="601" y="195"/>
                    <a:pt x="607" y="217"/>
                  </a:cubicBezTo>
                  <a:cubicBezTo>
                    <a:pt x="610" y="235"/>
                    <a:pt x="604" y="235"/>
                    <a:pt x="598" y="235"/>
                  </a:cubicBezTo>
                  <a:cubicBezTo>
                    <a:pt x="591" y="217"/>
                    <a:pt x="591" y="191"/>
                    <a:pt x="598" y="173"/>
                  </a:cubicBezTo>
                  <a:cubicBezTo>
                    <a:pt x="604" y="173"/>
                    <a:pt x="604" y="151"/>
                    <a:pt x="607" y="132"/>
                  </a:cubicBezTo>
                  <a:cubicBezTo>
                    <a:pt x="607" y="128"/>
                    <a:pt x="606" y="126"/>
                    <a:pt x="604" y="126"/>
                  </a:cubicBezTo>
                  <a:cubicBezTo>
                    <a:pt x="597" y="126"/>
                    <a:pt x="577" y="159"/>
                    <a:pt x="569" y="191"/>
                  </a:cubicBezTo>
                  <a:cubicBezTo>
                    <a:pt x="569" y="182"/>
                    <a:pt x="569" y="188"/>
                    <a:pt x="569" y="170"/>
                  </a:cubicBezTo>
                  <a:cubicBezTo>
                    <a:pt x="572" y="148"/>
                    <a:pt x="560" y="148"/>
                    <a:pt x="551" y="148"/>
                  </a:cubicBezTo>
                  <a:cubicBezTo>
                    <a:pt x="547" y="147"/>
                    <a:pt x="544" y="146"/>
                    <a:pt x="542" y="146"/>
                  </a:cubicBezTo>
                  <a:cubicBezTo>
                    <a:pt x="536" y="146"/>
                    <a:pt x="534" y="150"/>
                    <a:pt x="532" y="166"/>
                  </a:cubicBezTo>
                  <a:cubicBezTo>
                    <a:pt x="532" y="185"/>
                    <a:pt x="529" y="207"/>
                    <a:pt x="522" y="207"/>
                  </a:cubicBezTo>
                  <a:cubicBezTo>
                    <a:pt x="529" y="207"/>
                    <a:pt x="529" y="229"/>
                    <a:pt x="525" y="248"/>
                  </a:cubicBezTo>
                  <a:cubicBezTo>
                    <a:pt x="519" y="235"/>
                    <a:pt x="516" y="220"/>
                    <a:pt x="513" y="204"/>
                  </a:cubicBezTo>
                  <a:cubicBezTo>
                    <a:pt x="504" y="163"/>
                    <a:pt x="497" y="141"/>
                    <a:pt x="475" y="138"/>
                  </a:cubicBezTo>
                  <a:cubicBezTo>
                    <a:pt x="463" y="135"/>
                    <a:pt x="447" y="135"/>
                    <a:pt x="444" y="113"/>
                  </a:cubicBezTo>
                  <a:cubicBezTo>
                    <a:pt x="441" y="113"/>
                    <a:pt x="439" y="113"/>
                    <a:pt x="437" y="113"/>
                  </a:cubicBezTo>
                  <a:cubicBezTo>
                    <a:pt x="430" y="113"/>
                    <a:pt x="428" y="115"/>
                    <a:pt x="425" y="132"/>
                  </a:cubicBezTo>
                  <a:lnTo>
                    <a:pt x="416" y="132"/>
                  </a:lnTo>
                  <a:cubicBezTo>
                    <a:pt x="412" y="120"/>
                    <a:pt x="408" y="114"/>
                    <a:pt x="404" y="114"/>
                  </a:cubicBezTo>
                  <a:cubicBezTo>
                    <a:pt x="401" y="114"/>
                    <a:pt x="398" y="119"/>
                    <a:pt x="397" y="129"/>
                  </a:cubicBezTo>
                  <a:cubicBezTo>
                    <a:pt x="395" y="136"/>
                    <a:pt x="393" y="138"/>
                    <a:pt x="392" y="138"/>
                  </a:cubicBezTo>
                  <a:cubicBezTo>
                    <a:pt x="388" y="138"/>
                    <a:pt x="386" y="128"/>
                    <a:pt x="381" y="126"/>
                  </a:cubicBezTo>
                  <a:cubicBezTo>
                    <a:pt x="378" y="107"/>
                    <a:pt x="377" y="97"/>
                    <a:pt x="376" y="97"/>
                  </a:cubicBezTo>
                  <a:cubicBezTo>
                    <a:pt x="375" y="97"/>
                    <a:pt x="375" y="113"/>
                    <a:pt x="375" y="148"/>
                  </a:cubicBezTo>
                  <a:cubicBezTo>
                    <a:pt x="372" y="170"/>
                    <a:pt x="381" y="191"/>
                    <a:pt x="388" y="191"/>
                  </a:cubicBezTo>
                  <a:lnTo>
                    <a:pt x="403" y="191"/>
                  </a:lnTo>
                  <a:lnTo>
                    <a:pt x="384" y="210"/>
                  </a:lnTo>
                  <a:cubicBezTo>
                    <a:pt x="378" y="210"/>
                    <a:pt x="366" y="229"/>
                    <a:pt x="366" y="251"/>
                  </a:cubicBezTo>
                  <a:cubicBezTo>
                    <a:pt x="366" y="251"/>
                    <a:pt x="362" y="273"/>
                    <a:pt x="356" y="273"/>
                  </a:cubicBezTo>
                  <a:cubicBezTo>
                    <a:pt x="356" y="273"/>
                    <a:pt x="359" y="251"/>
                    <a:pt x="362" y="229"/>
                  </a:cubicBezTo>
                  <a:cubicBezTo>
                    <a:pt x="369" y="210"/>
                    <a:pt x="372" y="188"/>
                    <a:pt x="372" y="170"/>
                  </a:cubicBezTo>
                  <a:cubicBezTo>
                    <a:pt x="372" y="142"/>
                    <a:pt x="366" y="123"/>
                    <a:pt x="360" y="123"/>
                  </a:cubicBezTo>
                  <a:cubicBezTo>
                    <a:pt x="357" y="123"/>
                    <a:pt x="354" y="129"/>
                    <a:pt x="353" y="144"/>
                  </a:cubicBezTo>
                  <a:cubicBezTo>
                    <a:pt x="347" y="144"/>
                    <a:pt x="347" y="144"/>
                    <a:pt x="344" y="123"/>
                  </a:cubicBezTo>
                  <a:cubicBezTo>
                    <a:pt x="345" y="113"/>
                    <a:pt x="345" y="108"/>
                    <a:pt x="343" y="108"/>
                  </a:cubicBezTo>
                  <a:cubicBezTo>
                    <a:pt x="341" y="108"/>
                    <a:pt x="337" y="118"/>
                    <a:pt x="331" y="141"/>
                  </a:cubicBezTo>
                  <a:cubicBezTo>
                    <a:pt x="326" y="162"/>
                    <a:pt x="323" y="172"/>
                    <a:pt x="320" y="172"/>
                  </a:cubicBezTo>
                  <a:cubicBezTo>
                    <a:pt x="317" y="172"/>
                    <a:pt x="315" y="162"/>
                    <a:pt x="315" y="141"/>
                  </a:cubicBezTo>
                  <a:cubicBezTo>
                    <a:pt x="310" y="115"/>
                    <a:pt x="301" y="103"/>
                    <a:pt x="293" y="103"/>
                  </a:cubicBezTo>
                  <a:cubicBezTo>
                    <a:pt x="289" y="103"/>
                    <a:pt x="285" y="108"/>
                    <a:pt x="284" y="116"/>
                  </a:cubicBezTo>
                  <a:cubicBezTo>
                    <a:pt x="282" y="139"/>
                    <a:pt x="276" y="148"/>
                    <a:pt x="269" y="148"/>
                  </a:cubicBezTo>
                  <a:cubicBezTo>
                    <a:pt x="265" y="148"/>
                    <a:pt x="260" y="143"/>
                    <a:pt x="259" y="135"/>
                  </a:cubicBezTo>
                  <a:cubicBezTo>
                    <a:pt x="257" y="124"/>
                    <a:pt x="256" y="118"/>
                    <a:pt x="253" y="118"/>
                  </a:cubicBezTo>
                  <a:cubicBezTo>
                    <a:pt x="251" y="118"/>
                    <a:pt x="248" y="123"/>
                    <a:pt x="243" y="132"/>
                  </a:cubicBezTo>
                  <a:cubicBezTo>
                    <a:pt x="246" y="116"/>
                    <a:pt x="245" y="101"/>
                    <a:pt x="241" y="101"/>
                  </a:cubicBezTo>
                  <a:cubicBezTo>
                    <a:pt x="239" y="101"/>
                    <a:pt x="237" y="104"/>
                    <a:pt x="234" y="110"/>
                  </a:cubicBezTo>
                  <a:cubicBezTo>
                    <a:pt x="234" y="110"/>
                    <a:pt x="231" y="110"/>
                    <a:pt x="234" y="132"/>
                  </a:cubicBezTo>
                  <a:lnTo>
                    <a:pt x="218" y="170"/>
                  </a:lnTo>
                  <a:cubicBezTo>
                    <a:pt x="225" y="173"/>
                    <a:pt x="221" y="191"/>
                    <a:pt x="218" y="213"/>
                  </a:cubicBezTo>
                  <a:cubicBezTo>
                    <a:pt x="218" y="218"/>
                    <a:pt x="217" y="220"/>
                    <a:pt x="215" y="220"/>
                  </a:cubicBezTo>
                  <a:cubicBezTo>
                    <a:pt x="209" y="220"/>
                    <a:pt x="196" y="196"/>
                    <a:pt x="193" y="148"/>
                  </a:cubicBezTo>
                  <a:lnTo>
                    <a:pt x="187" y="104"/>
                  </a:lnTo>
                  <a:lnTo>
                    <a:pt x="181" y="144"/>
                  </a:lnTo>
                  <a:cubicBezTo>
                    <a:pt x="178" y="144"/>
                    <a:pt x="171" y="144"/>
                    <a:pt x="174" y="123"/>
                  </a:cubicBezTo>
                  <a:cubicBezTo>
                    <a:pt x="174" y="101"/>
                    <a:pt x="174" y="101"/>
                    <a:pt x="171" y="101"/>
                  </a:cubicBezTo>
                  <a:cubicBezTo>
                    <a:pt x="171" y="101"/>
                    <a:pt x="165" y="101"/>
                    <a:pt x="162" y="123"/>
                  </a:cubicBezTo>
                  <a:cubicBezTo>
                    <a:pt x="160" y="146"/>
                    <a:pt x="159" y="156"/>
                    <a:pt x="158" y="156"/>
                  </a:cubicBezTo>
                  <a:cubicBezTo>
                    <a:pt x="158" y="156"/>
                    <a:pt x="157" y="151"/>
                    <a:pt x="156" y="141"/>
                  </a:cubicBezTo>
                  <a:cubicBezTo>
                    <a:pt x="154" y="119"/>
                    <a:pt x="152" y="108"/>
                    <a:pt x="150" y="108"/>
                  </a:cubicBezTo>
                  <a:cubicBezTo>
                    <a:pt x="147" y="108"/>
                    <a:pt x="143" y="118"/>
                    <a:pt x="137" y="138"/>
                  </a:cubicBezTo>
                  <a:cubicBezTo>
                    <a:pt x="135" y="160"/>
                    <a:pt x="135" y="171"/>
                    <a:pt x="134" y="171"/>
                  </a:cubicBezTo>
                  <a:cubicBezTo>
                    <a:pt x="134" y="171"/>
                    <a:pt x="134" y="160"/>
                    <a:pt x="134" y="138"/>
                  </a:cubicBezTo>
                  <a:cubicBezTo>
                    <a:pt x="134" y="116"/>
                    <a:pt x="131" y="97"/>
                    <a:pt x="127" y="94"/>
                  </a:cubicBezTo>
                  <a:lnTo>
                    <a:pt x="124" y="116"/>
                  </a:lnTo>
                  <a:cubicBezTo>
                    <a:pt x="123" y="140"/>
                    <a:pt x="120" y="150"/>
                    <a:pt x="117" y="150"/>
                  </a:cubicBezTo>
                  <a:cubicBezTo>
                    <a:pt x="115" y="150"/>
                    <a:pt x="113" y="144"/>
                    <a:pt x="112" y="135"/>
                  </a:cubicBezTo>
                  <a:cubicBezTo>
                    <a:pt x="112" y="124"/>
                    <a:pt x="111" y="118"/>
                    <a:pt x="108" y="118"/>
                  </a:cubicBezTo>
                  <a:cubicBezTo>
                    <a:pt x="106" y="118"/>
                    <a:pt x="102" y="123"/>
                    <a:pt x="96" y="132"/>
                  </a:cubicBezTo>
                  <a:cubicBezTo>
                    <a:pt x="84" y="132"/>
                    <a:pt x="77" y="132"/>
                    <a:pt x="80" y="110"/>
                  </a:cubicBezTo>
                  <a:cubicBezTo>
                    <a:pt x="82" y="90"/>
                    <a:pt x="83" y="79"/>
                    <a:pt x="82" y="79"/>
                  </a:cubicBezTo>
                  <a:lnTo>
                    <a:pt x="82" y="79"/>
                  </a:lnTo>
                  <a:cubicBezTo>
                    <a:pt x="81" y="79"/>
                    <a:pt x="79" y="90"/>
                    <a:pt x="74" y="110"/>
                  </a:cubicBezTo>
                  <a:cubicBezTo>
                    <a:pt x="71" y="119"/>
                    <a:pt x="70" y="124"/>
                    <a:pt x="68" y="124"/>
                  </a:cubicBezTo>
                  <a:cubicBezTo>
                    <a:pt x="66" y="124"/>
                    <a:pt x="63" y="118"/>
                    <a:pt x="59" y="107"/>
                  </a:cubicBezTo>
                  <a:cubicBezTo>
                    <a:pt x="57" y="96"/>
                    <a:pt x="56" y="90"/>
                    <a:pt x="55" y="90"/>
                  </a:cubicBezTo>
                  <a:cubicBezTo>
                    <a:pt x="54" y="90"/>
                    <a:pt x="52" y="96"/>
                    <a:pt x="49" y="107"/>
                  </a:cubicBezTo>
                  <a:cubicBezTo>
                    <a:pt x="43" y="148"/>
                    <a:pt x="43" y="170"/>
                    <a:pt x="46" y="170"/>
                  </a:cubicBezTo>
                  <a:cubicBezTo>
                    <a:pt x="52" y="170"/>
                    <a:pt x="52" y="170"/>
                    <a:pt x="49" y="191"/>
                  </a:cubicBezTo>
                  <a:lnTo>
                    <a:pt x="40" y="188"/>
                  </a:lnTo>
                  <a:cubicBezTo>
                    <a:pt x="33" y="188"/>
                    <a:pt x="27" y="188"/>
                    <a:pt x="15" y="207"/>
                  </a:cubicBezTo>
                  <a:cubicBezTo>
                    <a:pt x="4" y="223"/>
                    <a:pt x="0" y="253"/>
                    <a:pt x="6" y="253"/>
                  </a:cubicBezTo>
                  <a:cubicBezTo>
                    <a:pt x="8" y="253"/>
                    <a:pt x="9" y="251"/>
                    <a:pt x="12" y="248"/>
                  </a:cubicBezTo>
                  <a:lnTo>
                    <a:pt x="15" y="270"/>
                  </a:lnTo>
                  <a:cubicBezTo>
                    <a:pt x="11" y="302"/>
                    <a:pt x="12" y="317"/>
                    <a:pt x="15" y="317"/>
                  </a:cubicBezTo>
                  <a:cubicBezTo>
                    <a:pt x="17" y="317"/>
                    <a:pt x="21" y="302"/>
                    <a:pt x="24" y="273"/>
                  </a:cubicBezTo>
                  <a:cubicBezTo>
                    <a:pt x="29" y="238"/>
                    <a:pt x="32" y="223"/>
                    <a:pt x="33" y="223"/>
                  </a:cubicBezTo>
                  <a:cubicBezTo>
                    <a:pt x="33" y="223"/>
                    <a:pt x="33" y="233"/>
                    <a:pt x="33" y="251"/>
                  </a:cubicBezTo>
                  <a:cubicBezTo>
                    <a:pt x="30" y="292"/>
                    <a:pt x="33" y="295"/>
                    <a:pt x="40" y="295"/>
                  </a:cubicBezTo>
                  <a:cubicBezTo>
                    <a:pt x="46" y="295"/>
                    <a:pt x="46" y="295"/>
                    <a:pt x="43" y="317"/>
                  </a:cubicBezTo>
                  <a:cubicBezTo>
                    <a:pt x="40" y="336"/>
                    <a:pt x="43" y="358"/>
                    <a:pt x="49" y="361"/>
                  </a:cubicBezTo>
                  <a:cubicBezTo>
                    <a:pt x="55" y="361"/>
                    <a:pt x="55" y="361"/>
                    <a:pt x="59" y="339"/>
                  </a:cubicBezTo>
                  <a:cubicBezTo>
                    <a:pt x="57" y="330"/>
                    <a:pt x="58" y="325"/>
                    <a:pt x="60" y="325"/>
                  </a:cubicBezTo>
                  <a:cubicBezTo>
                    <a:pt x="62" y="325"/>
                    <a:pt x="66" y="336"/>
                    <a:pt x="68" y="361"/>
                  </a:cubicBezTo>
                  <a:cubicBezTo>
                    <a:pt x="69" y="370"/>
                    <a:pt x="70" y="375"/>
                    <a:pt x="71" y="375"/>
                  </a:cubicBezTo>
                  <a:cubicBezTo>
                    <a:pt x="72" y="375"/>
                    <a:pt x="72" y="365"/>
                    <a:pt x="74" y="342"/>
                  </a:cubicBezTo>
                  <a:cubicBezTo>
                    <a:pt x="76" y="322"/>
                    <a:pt x="80" y="311"/>
                    <a:pt x="83" y="311"/>
                  </a:cubicBezTo>
                  <a:cubicBezTo>
                    <a:pt x="87" y="311"/>
                    <a:pt x="90" y="322"/>
                    <a:pt x="90" y="342"/>
                  </a:cubicBezTo>
                  <a:lnTo>
                    <a:pt x="102" y="345"/>
                  </a:lnTo>
                  <a:cubicBezTo>
                    <a:pt x="109" y="345"/>
                    <a:pt x="109" y="323"/>
                    <a:pt x="112" y="304"/>
                  </a:cubicBezTo>
                  <a:cubicBezTo>
                    <a:pt x="114" y="280"/>
                    <a:pt x="114" y="270"/>
                    <a:pt x="115" y="270"/>
                  </a:cubicBezTo>
                  <a:cubicBezTo>
                    <a:pt x="116" y="270"/>
                    <a:pt x="117" y="275"/>
                    <a:pt x="118" y="282"/>
                  </a:cubicBezTo>
                  <a:cubicBezTo>
                    <a:pt x="121" y="298"/>
                    <a:pt x="121" y="311"/>
                    <a:pt x="121" y="326"/>
                  </a:cubicBezTo>
                  <a:cubicBezTo>
                    <a:pt x="118" y="348"/>
                    <a:pt x="124" y="348"/>
                    <a:pt x="131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39" y="348"/>
                    <a:pt x="146" y="346"/>
                    <a:pt x="146" y="329"/>
                  </a:cubicBezTo>
                  <a:cubicBezTo>
                    <a:pt x="146" y="342"/>
                    <a:pt x="146" y="339"/>
                    <a:pt x="146" y="351"/>
                  </a:cubicBezTo>
                  <a:cubicBezTo>
                    <a:pt x="150" y="351"/>
                    <a:pt x="150" y="361"/>
                    <a:pt x="151" y="361"/>
                  </a:cubicBezTo>
                  <a:cubicBezTo>
                    <a:pt x="151" y="361"/>
                    <a:pt x="151" y="359"/>
                    <a:pt x="153" y="351"/>
                  </a:cubicBezTo>
                  <a:cubicBezTo>
                    <a:pt x="153" y="351"/>
                    <a:pt x="156" y="351"/>
                    <a:pt x="165" y="373"/>
                  </a:cubicBezTo>
                  <a:cubicBezTo>
                    <a:pt x="167" y="378"/>
                    <a:pt x="169" y="380"/>
                    <a:pt x="172" y="380"/>
                  </a:cubicBezTo>
                  <a:cubicBezTo>
                    <a:pt x="182" y="380"/>
                    <a:pt x="194" y="349"/>
                    <a:pt x="184" y="314"/>
                  </a:cubicBezTo>
                  <a:lnTo>
                    <a:pt x="187" y="314"/>
                  </a:lnTo>
                  <a:cubicBezTo>
                    <a:pt x="193" y="314"/>
                    <a:pt x="196" y="295"/>
                    <a:pt x="196" y="295"/>
                  </a:cubicBezTo>
                  <a:cubicBezTo>
                    <a:pt x="196" y="273"/>
                    <a:pt x="203" y="273"/>
                    <a:pt x="209" y="273"/>
                  </a:cubicBezTo>
                  <a:lnTo>
                    <a:pt x="206" y="317"/>
                  </a:lnTo>
                  <a:cubicBezTo>
                    <a:pt x="198" y="352"/>
                    <a:pt x="199" y="374"/>
                    <a:pt x="203" y="374"/>
                  </a:cubicBezTo>
                  <a:cubicBezTo>
                    <a:pt x="205" y="374"/>
                    <a:pt x="208" y="367"/>
                    <a:pt x="212" y="352"/>
                  </a:cubicBezTo>
                  <a:lnTo>
                    <a:pt x="212" y="352"/>
                  </a:lnTo>
                  <a:cubicBezTo>
                    <a:pt x="212" y="354"/>
                    <a:pt x="212" y="355"/>
                    <a:pt x="212" y="358"/>
                  </a:cubicBezTo>
                  <a:cubicBezTo>
                    <a:pt x="210" y="369"/>
                    <a:pt x="211" y="374"/>
                    <a:pt x="214" y="374"/>
                  </a:cubicBezTo>
                  <a:cubicBezTo>
                    <a:pt x="217" y="374"/>
                    <a:pt x="222" y="370"/>
                    <a:pt x="228" y="361"/>
                  </a:cubicBezTo>
                  <a:cubicBezTo>
                    <a:pt x="234" y="361"/>
                    <a:pt x="243" y="320"/>
                    <a:pt x="247" y="301"/>
                  </a:cubicBezTo>
                  <a:cubicBezTo>
                    <a:pt x="247" y="279"/>
                    <a:pt x="253" y="279"/>
                    <a:pt x="253" y="279"/>
                  </a:cubicBezTo>
                  <a:cubicBezTo>
                    <a:pt x="259" y="279"/>
                    <a:pt x="259" y="279"/>
                    <a:pt x="256" y="301"/>
                  </a:cubicBezTo>
                  <a:cubicBezTo>
                    <a:pt x="254" y="322"/>
                    <a:pt x="256" y="333"/>
                    <a:pt x="259" y="333"/>
                  </a:cubicBezTo>
                  <a:cubicBezTo>
                    <a:pt x="263" y="333"/>
                    <a:pt x="267" y="324"/>
                    <a:pt x="272" y="304"/>
                  </a:cubicBezTo>
                  <a:lnTo>
                    <a:pt x="272" y="323"/>
                  </a:lnTo>
                  <a:cubicBezTo>
                    <a:pt x="269" y="339"/>
                    <a:pt x="270" y="355"/>
                    <a:pt x="284" y="355"/>
                  </a:cubicBezTo>
                  <a:cubicBezTo>
                    <a:pt x="288" y="355"/>
                    <a:pt x="295" y="353"/>
                    <a:pt x="303" y="348"/>
                  </a:cubicBezTo>
                  <a:cubicBezTo>
                    <a:pt x="325" y="351"/>
                    <a:pt x="341" y="354"/>
                    <a:pt x="337" y="373"/>
                  </a:cubicBezTo>
                  <a:cubicBezTo>
                    <a:pt x="337" y="378"/>
                    <a:pt x="338" y="379"/>
                    <a:pt x="340" y="379"/>
                  </a:cubicBezTo>
                  <a:cubicBezTo>
                    <a:pt x="347" y="379"/>
                    <a:pt x="366" y="347"/>
                    <a:pt x="378" y="317"/>
                  </a:cubicBezTo>
                  <a:lnTo>
                    <a:pt x="378" y="317"/>
                  </a:lnTo>
                  <a:cubicBezTo>
                    <a:pt x="375" y="336"/>
                    <a:pt x="381" y="336"/>
                    <a:pt x="391" y="339"/>
                  </a:cubicBezTo>
                  <a:cubicBezTo>
                    <a:pt x="410" y="339"/>
                    <a:pt x="410" y="339"/>
                    <a:pt x="406" y="361"/>
                  </a:cubicBezTo>
                  <a:cubicBezTo>
                    <a:pt x="402" y="381"/>
                    <a:pt x="399" y="391"/>
                    <a:pt x="400" y="391"/>
                  </a:cubicBezTo>
                  <a:cubicBezTo>
                    <a:pt x="401" y="391"/>
                    <a:pt x="405" y="381"/>
                    <a:pt x="413" y="361"/>
                  </a:cubicBezTo>
                  <a:cubicBezTo>
                    <a:pt x="416" y="346"/>
                    <a:pt x="420" y="339"/>
                    <a:pt x="423" y="339"/>
                  </a:cubicBezTo>
                  <a:cubicBezTo>
                    <a:pt x="429" y="339"/>
                    <a:pt x="433" y="358"/>
                    <a:pt x="431" y="386"/>
                  </a:cubicBezTo>
                  <a:cubicBezTo>
                    <a:pt x="431" y="405"/>
                    <a:pt x="435" y="405"/>
                    <a:pt x="447" y="408"/>
                  </a:cubicBezTo>
                  <a:cubicBezTo>
                    <a:pt x="450" y="395"/>
                    <a:pt x="459" y="388"/>
                    <a:pt x="469" y="388"/>
                  </a:cubicBezTo>
                  <a:cubicBezTo>
                    <a:pt x="471" y="388"/>
                    <a:pt x="473" y="388"/>
                    <a:pt x="475" y="389"/>
                  </a:cubicBezTo>
                  <a:cubicBezTo>
                    <a:pt x="479" y="390"/>
                    <a:pt x="482" y="390"/>
                    <a:pt x="485" y="390"/>
                  </a:cubicBezTo>
                  <a:cubicBezTo>
                    <a:pt x="494" y="390"/>
                    <a:pt x="495" y="383"/>
                    <a:pt x="497" y="348"/>
                  </a:cubicBezTo>
                  <a:cubicBezTo>
                    <a:pt x="500" y="316"/>
                    <a:pt x="504" y="309"/>
                    <a:pt x="510" y="309"/>
                  </a:cubicBezTo>
                  <a:cubicBezTo>
                    <a:pt x="512" y="309"/>
                    <a:pt x="514" y="310"/>
                    <a:pt x="516" y="311"/>
                  </a:cubicBezTo>
                  <a:cubicBezTo>
                    <a:pt x="522" y="311"/>
                    <a:pt x="529" y="311"/>
                    <a:pt x="525" y="333"/>
                  </a:cubicBezTo>
                  <a:cubicBezTo>
                    <a:pt x="525" y="333"/>
                    <a:pt x="529" y="354"/>
                    <a:pt x="535" y="354"/>
                  </a:cubicBezTo>
                  <a:cubicBezTo>
                    <a:pt x="541" y="354"/>
                    <a:pt x="547" y="354"/>
                    <a:pt x="544" y="376"/>
                  </a:cubicBezTo>
                  <a:cubicBezTo>
                    <a:pt x="544" y="376"/>
                    <a:pt x="547" y="398"/>
                    <a:pt x="560" y="398"/>
                  </a:cubicBezTo>
                  <a:cubicBezTo>
                    <a:pt x="569" y="401"/>
                    <a:pt x="582" y="401"/>
                    <a:pt x="579" y="423"/>
                  </a:cubicBezTo>
                  <a:cubicBezTo>
                    <a:pt x="585" y="423"/>
                    <a:pt x="585" y="423"/>
                    <a:pt x="588" y="401"/>
                  </a:cubicBezTo>
                  <a:cubicBezTo>
                    <a:pt x="588" y="386"/>
                    <a:pt x="591" y="373"/>
                    <a:pt x="600" y="373"/>
                  </a:cubicBezTo>
                  <a:cubicBezTo>
                    <a:pt x="604" y="373"/>
                    <a:pt x="609" y="376"/>
                    <a:pt x="616" y="383"/>
                  </a:cubicBezTo>
                  <a:cubicBezTo>
                    <a:pt x="619" y="384"/>
                    <a:pt x="623" y="384"/>
                    <a:pt x="626" y="384"/>
                  </a:cubicBezTo>
                  <a:cubicBezTo>
                    <a:pt x="635" y="384"/>
                    <a:pt x="645" y="380"/>
                    <a:pt x="645" y="367"/>
                  </a:cubicBezTo>
                  <a:cubicBezTo>
                    <a:pt x="651" y="367"/>
                    <a:pt x="651" y="367"/>
                    <a:pt x="648" y="386"/>
                  </a:cubicBezTo>
                  <a:cubicBezTo>
                    <a:pt x="646" y="408"/>
                    <a:pt x="649" y="419"/>
                    <a:pt x="653" y="419"/>
                  </a:cubicBezTo>
                  <a:cubicBezTo>
                    <a:pt x="657" y="419"/>
                    <a:pt x="663" y="409"/>
                    <a:pt x="670" y="389"/>
                  </a:cubicBezTo>
                  <a:cubicBezTo>
                    <a:pt x="671" y="378"/>
                    <a:pt x="673" y="374"/>
                    <a:pt x="676" y="374"/>
                  </a:cubicBezTo>
                  <a:cubicBezTo>
                    <a:pt x="678" y="374"/>
                    <a:pt x="681" y="379"/>
                    <a:pt x="682" y="389"/>
                  </a:cubicBezTo>
                  <a:cubicBezTo>
                    <a:pt x="682" y="389"/>
                    <a:pt x="682" y="389"/>
                    <a:pt x="683" y="389"/>
                  </a:cubicBezTo>
                  <a:cubicBezTo>
                    <a:pt x="685" y="389"/>
                    <a:pt x="690" y="387"/>
                    <a:pt x="695" y="370"/>
                  </a:cubicBezTo>
                  <a:cubicBezTo>
                    <a:pt x="698" y="361"/>
                    <a:pt x="699" y="356"/>
                    <a:pt x="701" y="356"/>
                  </a:cubicBezTo>
                  <a:cubicBezTo>
                    <a:pt x="703" y="356"/>
                    <a:pt x="705" y="362"/>
                    <a:pt x="710" y="373"/>
                  </a:cubicBezTo>
                  <a:cubicBezTo>
                    <a:pt x="710" y="392"/>
                    <a:pt x="717" y="392"/>
                    <a:pt x="720" y="395"/>
                  </a:cubicBezTo>
                  <a:cubicBezTo>
                    <a:pt x="725" y="386"/>
                    <a:pt x="740" y="382"/>
                    <a:pt x="755" y="382"/>
                  </a:cubicBezTo>
                  <a:cubicBezTo>
                    <a:pt x="775" y="382"/>
                    <a:pt x="796" y="389"/>
                    <a:pt x="798" y="401"/>
                  </a:cubicBezTo>
                  <a:cubicBezTo>
                    <a:pt x="803" y="386"/>
                    <a:pt x="804" y="381"/>
                    <a:pt x="807" y="381"/>
                  </a:cubicBezTo>
                  <a:cubicBezTo>
                    <a:pt x="808" y="381"/>
                    <a:pt x="809" y="382"/>
                    <a:pt x="811" y="383"/>
                  </a:cubicBezTo>
                  <a:cubicBezTo>
                    <a:pt x="812" y="398"/>
                    <a:pt x="814" y="405"/>
                    <a:pt x="815" y="405"/>
                  </a:cubicBezTo>
                  <a:cubicBezTo>
                    <a:pt x="818" y="405"/>
                    <a:pt x="821" y="388"/>
                    <a:pt x="823" y="361"/>
                  </a:cubicBezTo>
                  <a:lnTo>
                    <a:pt x="811" y="361"/>
                  </a:lnTo>
                  <a:cubicBezTo>
                    <a:pt x="812" y="343"/>
                    <a:pt x="817" y="332"/>
                    <a:pt x="821" y="332"/>
                  </a:cubicBezTo>
                  <a:cubicBezTo>
                    <a:pt x="826" y="332"/>
                    <a:pt x="830" y="348"/>
                    <a:pt x="826" y="383"/>
                  </a:cubicBezTo>
                  <a:cubicBezTo>
                    <a:pt x="828" y="405"/>
                    <a:pt x="829" y="416"/>
                    <a:pt x="830" y="416"/>
                  </a:cubicBezTo>
                  <a:cubicBezTo>
                    <a:pt x="832" y="416"/>
                    <a:pt x="834" y="406"/>
                    <a:pt x="839" y="386"/>
                  </a:cubicBezTo>
                  <a:cubicBezTo>
                    <a:pt x="842" y="364"/>
                    <a:pt x="845" y="354"/>
                    <a:pt x="848" y="354"/>
                  </a:cubicBezTo>
                  <a:cubicBezTo>
                    <a:pt x="850" y="354"/>
                    <a:pt x="853" y="365"/>
                    <a:pt x="855" y="386"/>
                  </a:cubicBezTo>
                  <a:cubicBezTo>
                    <a:pt x="853" y="406"/>
                    <a:pt x="852" y="416"/>
                    <a:pt x="853" y="416"/>
                  </a:cubicBezTo>
                  <a:cubicBezTo>
                    <a:pt x="854" y="416"/>
                    <a:pt x="856" y="406"/>
                    <a:pt x="861" y="386"/>
                  </a:cubicBezTo>
                  <a:cubicBezTo>
                    <a:pt x="869" y="340"/>
                    <a:pt x="879" y="314"/>
                    <a:pt x="885" y="314"/>
                  </a:cubicBezTo>
                  <a:cubicBezTo>
                    <a:pt x="890" y="314"/>
                    <a:pt x="892" y="331"/>
                    <a:pt x="889" y="367"/>
                  </a:cubicBezTo>
                  <a:cubicBezTo>
                    <a:pt x="886" y="411"/>
                    <a:pt x="892" y="430"/>
                    <a:pt x="895" y="433"/>
                  </a:cubicBezTo>
                  <a:cubicBezTo>
                    <a:pt x="902" y="433"/>
                    <a:pt x="902" y="411"/>
                    <a:pt x="905" y="389"/>
                  </a:cubicBezTo>
                  <a:cubicBezTo>
                    <a:pt x="903" y="369"/>
                    <a:pt x="904" y="359"/>
                    <a:pt x="906" y="359"/>
                  </a:cubicBezTo>
                  <a:cubicBezTo>
                    <a:pt x="908" y="359"/>
                    <a:pt x="911" y="370"/>
                    <a:pt x="914" y="392"/>
                  </a:cubicBezTo>
                  <a:cubicBezTo>
                    <a:pt x="923" y="427"/>
                    <a:pt x="930" y="443"/>
                    <a:pt x="937" y="443"/>
                  </a:cubicBezTo>
                  <a:cubicBezTo>
                    <a:pt x="943" y="443"/>
                    <a:pt x="950" y="434"/>
                    <a:pt x="958" y="417"/>
                  </a:cubicBezTo>
                  <a:cubicBezTo>
                    <a:pt x="970" y="397"/>
                    <a:pt x="981" y="387"/>
                    <a:pt x="985" y="387"/>
                  </a:cubicBezTo>
                  <a:cubicBezTo>
                    <a:pt x="990" y="387"/>
                    <a:pt x="989" y="397"/>
                    <a:pt x="980" y="417"/>
                  </a:cubicBezTo>
                  <a:cubicBezTo>
                    <a:pt x="972" y="441"/>
                    <a:pt x="969" y="451"/>
                    <a:pt x="971" y="451"/>
                  </a:cubicBezTo>
                  <a:cubicBezTo>
                    <a:pt x="972" y="451"/>
                    <a:pt x="975" y="447"/>
                    <a:pt x="980" y="439"/>
                  </a:cubicBezTo>
                  <a:lnTo>
                    <a:pt x="1008" y="439"/>
                  </a:lnTo>
                  <a:cubicBezTo>
                    <a:pt x="1008" y="439"/>
                    <a:pt x="1008" y="439"/>
                    <a:pt x="1009" y="439"/>
                  </a:cubicBezTo>
                  <a:cubicBezTo>
                    <a:pt x="1012" y="439"/>
                    <a:pt x="1021" y="419"/>
                    <a:pt x="1021" y="398"/>
                  </a:cubicBezTo>
                  <a:cubicBezTo>
                    <a:pt x="1023" y="426"/>
                    <a:pt x="1027" y="445"/>
                    <a:pt x="1033" y="445"/>
                  </a:cubicBezTo>
                  <a:cubicBezTo>
                    <a:pt x="1037" y="445"/>
                    <a:pt x="1041" y="438"/>
                    <a:pt x="1046" y="423"/>
                  </a:cubicBezTo>
                  <a:lnTo>
                    <a:pt x="1058" y="423"/>
                  </a:lnTo>
                  <a:cubicBezTo>
                    <a:pt x="1064" y="423"/>
                    <a:pt x="1064" y="423"/>
                    <a:pt x="1071" y="405"/>
                  </a:cubicBezTo>
                  <a:cubicBezTo>
                    <a:pt x="1073" y="398"/>
                    <a:pt x="1074" y="396"/>
                    <a:pt x="1076" y="396"/>
                  </a:cubicBezTo>
                  <a:cubicBezTo>
                    <a:pt x="1079" y="396"/>
                    <a:pt x="1082" y="411"/>
                    <a:pt x="1086" y="427"/>
                  </a:cubicBezTo>
                  <a:cubicBezTo>
                    <a:pt x="1089" y="442"/>
                    <a:pt x="1092" y="456"/>
                    <a:pt x="1094" y="456"/>
                  </a:cubicBezTo>
                  <a:cubicBezTo>
                    <a:pt x="1095" y="456"/>
                    <a:pt x="1096" y="454"/>
                    <a:pt x="1096" y="448"/>
                  </a:cubicBezTo>
                  <a:cubicBezTo>
                    <a:pt x="1099" y="427"/>
                    <a:pt x="1105" y="405"/>
                    <a:pt x="1115" y="386"/>
                  </a:cubicBezTo>
                  <a:cubicBezTo>
                    <a:pt x="1116" y="381"/>
                    <a:pt x="1118" y="379"/>
                    <a:pt x="1119" y="379"/>
                  </a:cubicBezTo>
                  <a:cubicBezTo>
                    <a:pt x="1123" y="379"/>
                    <a:pt x="1125" y="394"/>
                    <a:pt x="1121" y="408"/>
                  </a:cubicBezTo>
                  <a:cubicBezTo>
                    <a:pt x="1118" y="423"/>
                    <a:pt x="1121" y="439"/>
                    <a:pt x="1130" y="452"/>
                  </a:cubicBezTo>
                  <a:cubicBezTo>
                    <a:pt x="1133" y="452"/>
                    <a:pt x="1146" y="452"/>
                    <a:pt x="1146" y="430"/>
                  </a:cubicBezTo>
                  <a:cubicBezTo>
                    <a:pt x="1146" y="421"/>
                    <a:pt x="1153" y="417"/>
                    <a:pt x="1162" y="417"/>
                  </a:cubicBezTo>
                  <a:cubicBezTo>
                    <a:pt x="1172" y="417"/>
                    <a:pt x="1183" y="423"/>
                    <a:pt x="1187" y="433"/>
                  </a:cubicBezTo>
                  <a:lnTo>
                    <a:pt x="1196" y="436"/>
                  </a:lnTo>
                  <a:cubicBezTo>
                    <a:pt x="1202" y="436"/>
                    <a:pt x="1209" y="414"/>
                    <a:pt x="1215" y="414"/>
                  </a:cubicBezTo>
                  <a:cubicBezTo>
                    <a:pt x="1215" y="414"/>
                    <a:pt x="1218" y="414"/>
                    <a:pt x="1224" y="395"/>
                  </a:cubicBezTo>
                  <a:cubicBezTo>
                    <a:pt x="1231" y="395"/>
                    <a:pt x="1237" y="395"/>
                    <a:pt x="1237" y="417"/>
                  </a:cubicBezTo>
                  <a:cubicBezTo>
                    <a:pt x="1240" y="397"/>
                    <a:pt x="1242" y="387"/>
                    <a:pt x="1243" y="387"/>
                  </a:cubicBezTo>
                  <a:cubicBezTo>
                    <a:pt x="1244" y="387"/>
                    <a:pt x="1245" y="397"/>
                    <a:pt x="1246" y="417"/>
                  </a:cubicBezTo>
                  <a:cubicBezTo>
                    <a:pt x="1246" y="437"/>
                    <a:pt x="1246" y="448"/>
                    <a:pt x="1247" y="448"/>
                  </a:cubicBezTo>
                  <a:cubicBezTo>
                    <a:pt x="1248" y="448"/>
                    <a:pt x="1249" y="437"/>
                    <a:pt x="1252" y="417"/>
                  </a:cubicBezTo>
                  <a:cubicBezTo>
                    <a:pt x="1256" y="408"/>
                    <a:pt x="1257" y="403"/>
                    <a:pt x="1259" y="403"/>
                  </a:cubicBezTo>
                  <a:cubicBezTo>
                    <a:pt x="1260" y="403"/>
                    <a:pt x="1262" y="408"/>
                    <a:pt x="1265" y="417"/>
                  </a:cubicBezTo>
                  <a:cubicBezTo>
                    <a:pt x="1263" y="428"/>
                    <a:pt x="1264" y="434"/>
                    <a:pt x="1265" y="434"/>
                  </a:cubicBezTo>
                  <a:cubicBezTo>
                    <a:pt x="1267" y="434"/>
                    <a:pt x="1268" y="428"/>
                    <a:pt x="1268" y="417"/>
                  </a:cubicBezTo>
                  <a:cubicBezTo>
                    <a:pt x="1274" y="392"/>
                    <a:pt x="1282" y="376"/>
                    <a:pt x="1287" y="376"/>
                  </a:cubicBezTo>
                  <a:cubicBezTo>
                    <a:pt x="1291" y="376"/>
                    <a:pt x="1293" y="382"/>
                    <a:pt x="1293" y="398"/>
                  </a:cubicBezTo>
                  <a:cubicBezTo>
                    <a:pt x="1293" y="398"/>
                    <a:pt x="1296" y="398"/>
                    <a:pt x="1303" y="380"/>
                  </a:cubicBezTo>
                  <a:cubicBezTo>
                    <a:pt x="1307" y="359"/>
                    <a:pt x="1310" y="349"/>
                    <a:pt x="1310" y="349"/>
                  </a:cubicBezTo>
                  <a:lnTo>
                    <a:pt x="1310" y="349"/>
                  </a:lnTo>
                  <a:cubicBezTo>
                    <a:pt x="1311" y="349"/>
                    <a:pt x="1310" y="359"/>
                    <a:pt x="1309" y="380"/>
                  </a:cubicBezTo>
                  <a:cubicBezTo>
                    <a:pt x="1311" y="400"/>
                    <a:pt x="1313" y="411"/>
                    <a:pt x="1316" y="411"/>
                  </a:cubicBezTo>
                  <a:cubicBezTo>
                    <a:pt x="1318" y="411"/>
                    <a:pt x="1321" y="401"/>
                    <a:pt x="1325" y="380"/>
                  </a:cubicBezTo>
                  <a:cubicBezTo>
                    <a:pt x="1325" y="380"/>
                    <a:pt x="1327" y="372"/>
                    <a:pt x="1330" y="372"/>
                  </a:cubicBezTo>
                  <a:cubicBezTo>
                    <a:pt x="1332" y="372"/>
                    <a:pt x="1335" y="375"/>
                    <a:pt x="1337" y="383"/>
                  </a:cubicBezTo>
                  <a:cubicBezTo>
                    <a:pt x="1343" y="394"/>
                    <a:pt x="1357" y="407"/>
                    <a:pt x="1366" y="407"/>
                  </a:cubicBezTo>
                  <a:cubicBezTo>
                    <a:pt x="1373" y="407"/>
                    <a:pt x="1377" y="401"/>
                    <a:pt x="1375" y="383"/>
                  </a:cubicBezTo>
                  <a:lnTo>
                    <a:pt x="1375" y="383"/>
                  </a:lnTo>
                  <a:lnTo>
                    <a:pt x="1387" y="386"/>
                  </a:lnTo>
                  <a:cubicBezTo>
                    <a:pt x="1392" y="397"/>
                    <a:pt x="1396" y="402"/>
                    <a:pt x="1399" y="402"/>
                  </a:cubicBezTo>
                  <a:cubicBezTo>
                    <a:pt x="1403" y="402"/>
                    <a:pt x="1406" y="397"/>
                    <a:pt x="1409" y="386"/>
                  </a:cubicBezTo>
                  <a:lnTo>
                    <a:pt x="1415" y="367"/>
                  </a:lnTo>
                  <a:cubicBezTo>
                    <a:pt x="1415" y="386"/>
                    <a:pt x="1419" y="408"/>
                    <a:pt x="1425" y="408"/>
                  </a:cubicBezTo>
                  <a:cubicBezTo>
                    <a:pt x="1431" y="408"/>
                    <a:pt x="1431" y="408"/>
                    <a:pt x="1431" y="389"/>
                  </a:cubicBezTo>
                  <a:cubicBezTo>
                    <a:pt x="1425" y="367"/>
                    <a:pt x="1431" y="367"/>
                    <a:pt x="1437" y="367"/>
                  </a:cubicBezTo>
                  <a:cubicBezTo>
                    <a:pt x="1444" y="367"/>
                    <a:pt x="1447" y="389"/>
                    <a:pt x="1447" y="411"/>
                  </a:cubicBezTo>
                  <a:lnTo>
                    <a:pt x="1453" y="411"/>
                  </a:lnTo>
                  <a:cubicBezTo>
                    <a:pt x="1453" y="385"/>
                    <a:pt x="1455" y="375"/>
                    <a:pt x="1457" y="375"/>
                  </a:cubicBezTo>
                  <a:cubicBezTo>
                    <a:pt x="1458" y="375"/>
                    <a:pt x="1459" y="380"/>
                    <a:pt x="1459" y="389"/>
                  </a:cubicBezTo>
                  <a:cubicBezTo>
                    <a:pt x="1462" y="411"/>
                    <a:pt x="1469" y="411"/>
                    <a:pt x="1475" y="411"/>
                  </a:cubicBezTo>
                  <a:cubicBezTo>
                    <a:pt x="1475" y="404"/>
                    <a:pt x="1476" y="401"/>
                    <a:pt x="1476" y="401"/>
                  </a:cubicBezTo>
                  <a:lnTo>
                    <a:pt x="1476" y="401"/>
                  </a:lnTo>
                  <a:cubicBezTo>
                    <a:pt x="1478" y="401"/>
                    <a:pt x="1479" y="411"/>
                    <a:pt x="1475" y="411"/>
                  </a:cubicBezTo>
                  <a:lnTo>
                    <a:pt x="1475" y="433"/>
                  </a:lnTo>
                  <a:cubicBezTo>
                    <a:pt x="1476" y="439"/>
                    <a:pt x="1477" y="442"/>
                    <a:pt x="1477" y="442"/>
                  </a:cubicBezTo>
                  <a:cubicBezTo>
                    <a:pt x="1478" y="442"/>
                    <a:pt x="1479" y="426"/>
                    <a:pt x="1481" y="411"/>
                  </a:cubicBezTo>
                  <a:lnTo>
                    <a:pt x="1491" y="411"/>
                  </a:lnTo>
                  <a:cubicBezTo>
                    <a:pt x="1492" y="411"/>
                    <a:pt x="1493" y="411"/>
                    <a:pt x="1495" y="411"/>
                  </a:cubicBezTo>
                  <a:cubicBezTo>
                    <a:pt x="1499" y="411"/>
                    <a:pt x="1502" y="409"/>
                    <a:pt x="1497" y="392"/>
                  </a:cubicBezTo>
                  <a:cubicBezTo>
                    <a:pt x="1497" y="372"/>
                    <a:pt x="1497" y="351"/>
                    <a:pt x="1502" y="351"/>
                  </a:cubicBezTo>
                  <a:cubicBezTo>
                    <a:pt x="1502" y="351"/>
                    <a:pt x="1503" y="351"/>
                    <a:pt x="1503" y="351"/>
                  </a:cubicBezTo>
                  <a:cubicBezTo>
                    <a:pt x="1503" y="344"/>
                    <a:pt x="1504" y="342"/>
                    <a:pt x="1505" y="342"/>
                  </a:cubicBezTo>
                  <a:lnTo>
                    <a:pt x="1505" y="342"/>
                  </a:lnTo>
                  <a:cubicBezTo>
                    <a:pt x="1506" y="342"/>
                    <a:pt x="1507" y="351"/>
                    <a:pt x="1503" y="351"/>
                  </a:cubicBezTo>
                  <a:cubicBezTo>
                    <a:pt x="1503" y="370"/>
                    <a:pt x="1503" y="392"/>
                    <a:pt x="1509" y="392"/>
                  </a:cubicBezTo>
                  <a:cubicBezTo>
                    <a:pt x="1513" y="392"/>
                    <a:pt x="1513" y="414"/>
                    <a:pt x="1513" y="414"/>
                  </a:cubicBezTo>
                  <a:cubicBezTo>
                    <a:pt x="1510" y="431"/>
                    <a:pt x="1512" y="438"/>
                    <a:pt x="1517" y="438"/>
                  </a:cubicBezTo>
                  <a:cubicBezTo>
                    <a:pt x="1522" y="438"/>
                    <a:pt x="1531" y="427"/>
                    <a:pt x="1535" y="414"/>
                  </a:cubicBezTo>
                  <a:cubicBezTo>
                    <a:pt x="1541" y="394"/>
                    <a:pt x="1546" y="383"/>
                    <a:pt x="1549" y="383"/>
                  </a:cubicBezTo>
                  <a:cubicBezTo>
                    <a:pt x="1552" y="383"/>
                    <a:pt x="1553" y="394"/>
                    <a:pt x="1553" y="414"/>
                  </a:cubicBezTo>
                  <a:cubicBezTo>
                    <a:pt x="1552" y="427"/>
                    <a:pt x="1553" y="432"/>
                    <a:pt x="1554" y="432"/>
                  </a:cubicBezTo>
                  <a:cubicBezTo>
                    <a:pt x="1557" y="432"/>
                    <a:pt x="1565" y="399"/>
                    <a:pt x="1569" y="354"/>
                  </a:cubicBezTo>
                  <a:lnTo>
                    <a:pt x="1578" y="292"/>
                  </a:lnTo>
                  <a:lnTo>
                    <a:pt x="1575" y="354"/>
                  </a:lnTo>
                  <a:cubicBezTo>
                    <a:pt x="1577" y="404"/>
                    <a:pt x="1578" y="425"/>
                    <a:pt x="1582" y="425"/>
                  </a:cubicBezTo>
                  <a:cubicBezTo>
                    <a:pt x="1585" y="425"/>
                    <a:pt x="1590" y="415"/>
                    <a:pt x="1597" y="398"/>
                  </a:cubicBezTo>
                  <a:cubicBezTo>
                    <a:pt x="1603" y="387"/>
                    <a:pt x="1607" y="382"/>
                    <a:pt x="1608" y="382"/>
                  </a:cubicBezTo>
                  <a:lnTo>
                    <a:pt x="1608" y="382"/>
                  </a:lnTo>
                  <a:cubicBezTo>
                    <a:pt x="1609" y="382"/>
                    <a:pt x="1608" y="387"/>
                    <a:pt x="1607" y="398"/>
                  </a:cubicBezTo>
                  <a:cubicBezTo>
                    <a:pt x="1607" y="417"/>
                    <a:pt x="1613" y="417"/>
                    <a:pt x="1629" y="420"/>
                  </a:cubicBezTo>
                  <a:cubicBezTo>
                    <a:pt x="1647" y="420"/>
                    <a:pt x="1650" y="420"/>
                    <a:pt x="1650" y="398"/>
                  </a:cubicBezTo>
                  <a:lnTo>
                    <a:pt x="1663" y="401"/>
                  </a:lnTo>
                  <a:cubicBezTo>
                    <a:pt x="1664" y="417"/>
                    <a:pt x="1667" y="424"/>
                    <a:pt x="1669" y="424"/>
                  </a:cubicBezTo>
                  <a:cubicBezTo>
                    <a:pt x="1673" y="424"/>
                    <a:pt x="1677" y="406"/>
                    <a:pt x="1676" y="380"/>
                  </a:cubicBezTo>
                  <a:lnTo>
                    <a:pt x="1685" y="380"/>
                  </a:lnTo>
                  <a:lnTo>
                    <a:pt x="1685" y="401"/>
                  </a:lnTo>
                  <a:cubicBezTo>
                    <a:pt x="1685" y="423"/>
                    <a:pt x="1694" y="423"/>
                    <a:pt x="1741" y="427"/>
                  </a:cubicBezTo>
                  <a:cubicBezTo>
                    <a:pt x="1788" y="427"/>
                    <a:pt x="1795" y="427"/>
                    <a:pt x="1795" y="386"/>
                  </a:cubicBezTo>
                  <a:cubicBezTo>
                    <a:pt x="1798" y="365"/>
                    <a:pt x="1801" y="355"/>
                    <a:pt x="1803" y="355"/>
                  </a:cubicBezTo>
                  <a:cubicBezTo>
                    <a:pt x="1806" y="355"/>
                    <a:pt x="1807" y="365"/>
                    <a:pt x="1807" y="386"/>
                  </a:cubicBezTo>
                  <a:cubicBezTo>
                    <a:pt x="1807" y="401"/>
                    <a:pt x="1810" y="417"/>
                    <a:pt x="1812" y="417"/>
                  </a:cubicBezTo>
                  <a:cubicBezTo>
                    <a:pt x="1813" y="417"/>
                    <a:pt x="1813" y="414"/>
                    <a:pt x="1813" y="408"/>
                  </a:cubicBezTo>
                  <a:cubicBezTo>
                    <a:pt x="1813" y="408"/>
                    <a:pt x="1823" y="408"/>
                    <a:pt x="1829" y="430"/>
                  </a:cubicBezTo>
                  <a:cubicBezTo>
                    <a:pt x="1836" y="447"/>
                    <a:pt x="1841" y="454"/>
                    <a:pt x="1844" y="454"/>
                  </a:cubicBezTo>
                  <a:cubicBezTo>
                    <a:pt x="1849" y="454"/>
                    <a:pt x="1851" y="442"/>
                    <a:pt x="1851" y="430"/>
                  </a:cubicBezTo>
                  <a:cubicBezTo>
                    <a:pt x="1848" y="412"/>
                    <a:pt x="1848" y="406"/>
                    <a:pt x="1849" y="406"/>
                  </a:cubicBezTo>
                  <a:lnTo>
                    <a:pt x="1849" y="406"/>
                  </a:lnTo>
                  <a:cubicBezTo>
                    <a:pt x="1850" y="406"/>
                    <a:pt x="1854" y="417"/>
                    <a:pt x="1857" y="430"/>
                  </a:cubicBezTo>
                  <a:cubicBezTo>
                    <a:pt x="1860" y="445"/>
                    <a:pt x="1863" y="459"/>
                    <a:pt x="1865" y="459"/>
                  </a:cubicBezTo>
                  <a:cubicBezTo>
                    <a:pt x="1866" y="459"/>
                    <a:pt x="1867" y="457"/>
                    <a:pt x="1867" y="452"/>
                  </a:cubicBezTo>
                  <a:cubicBezTo>
                    <a:pt x="1870" y="439"/>
                    <a:pt x="1883" y="428"/>
                    <a:pt x="1893" y="428"/>
                  </a:cubicBezTo>
                  <a:cubicBezTo>
                    <a:pt x="1901" y="428"/>
                    <a:pt x="1907" y="434"/>
                    <a:pt x="1907" y="452"/>
                  </a:cubicBezTo>
                  <a:lnTo>
                    <a:pt x="1917" y="452"/>
                  </a:lnTo>
                  <a:cubicBezTo>
                    <a:pt x="1917" y="433"/>
                    <a:pt x="1929" y="433"/>
                    <a:pt x="1939" y="433"/>
                  </a:cubicBezTo>
                  <a:cubicBezTo>
                    <a:pt x="1951" y="433"/>
                    <a:pt x="1954" y="433"/>
                    <a:pt x="1954" y="455"/>
                  </a:cubicBezTo>
                  <a:cubicBezTo>
                    <a:pt x="1953" y="464"/>
                    <a:pt x="1953" y="469"/>
                    <a:pt x="1955" y="469"/>
                  </a:cubicBezTo>
                  <a:cubicBezTo>
                    <a:pt x="1957" y="469"/>
                    <a:pt x="1961" y="464"/>
                    <a:pt x="1967" y="455"/>
                  </a:cubicBezTo>
                  <a:cubicBezTo>
                    <a:pt x="1973" y="455"/>
                    <a:pt x="1980" y="414"/>
                    <a:pt x="1983" y="414"/>
                  </a:cubicBezTo>
                  <a:cubicBezTo>
                    <a:pt x="1983" y="392"/>
                    <a:pt x="1989" y="373"/>
                    <a:pt x="1995" y="373"/>
                  </a:cubicBezTo>
                  <a:lnTo>
                    <a:pt x="1995" y="392"/>
                  </a:lnTo>
                  <a:lnTo>
                    <a:pt x="1995" y="436"/>
                  </a:lnTo>
                  <a:cubicBezTo>
                    <a:pt x="2001" y="436"/>
                    <a:pt x="2005" y="436"/>
                    <a:pt x="2005" y="414"/>
                  </a:cubicBezTo>
                  <a:cubicBezTo>
                    <a:pt x="2011" y="436"/>
                    <a:pt x="2017" y="436"/>
                    <a:pt x="2030" y="436"/>
                  </a:cubicBezTo>
                  <a:cubicBezTo>
                    <a:pt x="2039" y="436"/>
                    <a:pt x="2052" y="436"/>
                    <a:pt x="2055" y="417"/>
                  </a:cubicBezTo>
                  <a:cubicBezTo>
                    <a:pt x="2058" y="437"/>
                    <a:pt x="2068" y="448"/>
                    <a:pt x="2078" y="448"/>
                  </a:cubicBezTo>
                  <a:cubicBezTo>
                    <a:pt x="2088" y="448"/>
                    <a:pt x="2099" y="437"/>
                    <a:pt x="2102" y="417"/>
                  </a:cubicBezTo>
                  <a:cubicBezTo>
                    <a:pt x="2102" y="406"/>
                    <a:pt x="2103" y="401"/>
                    <a:pt x="2104" y="401"/>
                  </a:cubicBezTo>
                  <a:cubicBezTo>
                    <a:pt x="2106" y="401"/>
                    <a:pt x="2108" y="406"/>
                    <a:pt x="2111" y="417"/>
                  </a:cubicBezTo>
                  <a:cubicBezTo>
                    <a:pt x="2114" y="428"/>
                    <a:pt x="2116" y="434"/>
                    <a:pt x="2117" y="434"/>
                  </a:cubicBezTo>
                  <a:cubicBezTo>
                    <a:pt x="2119" y="434"/>
                    <a:pt x="2121" y="428"/>
                    <a:pt x="2124" y="417"/>
                  </a:cubicBezTo>
                  <a:cubicBezTo>
                    <a:pt x="2125" y="411"/>
                    <a:pt x="2126" y="408"/>
                    <a:pt x="2127" y="408"/>
                  </a:cubicBezTo>
                  <a:cubicBezTo>
                    <a:pt x="2130" y="408"/>
                    <a:pt x="2135" y="424"/>
                    <a:pt x="2139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0" y="473"/>
                    <a:pt x="2152" y="469"/>
                    <a:pt x="2155" y="461"/>
                  </a:cubicBezTo>
                  <a:cubicBezTo>
                    <a:pt x="2168" y="439"/>
                    <a:pt x="2177" y="439"/>
                    <a:pt x="2183" y="439"/>
                  </a:cubicBezTo>
                  <a:cubicBezTo>
                    <a:pt x="2196" y="420"/>
                    <a:pt x="2199" y="420"/>
                    <a:pt x="2196" y="398"/>
                  </a:cubicBezTo>
                  <a:cubicBezTo>
                    <a:pt x="2196" y="383"/>
                    <a:pt x="2196" y="370"/>
                    <a:pt x="2199" y="358"/>
                  </a:cubicBezTo>
                  <a:cubicBezTo>
                    <a:pt x="2203" y="350"/>
                    <a:pt x="2206" y="348"/>
                    <a:pt x="2207" y="348"/>
                  </a:cubicBezTo>
                  <a:cubicBezTo>
                    <a:pt x="2211" y="348"/>
                    <a:pt x="2209" y="358"/>
                    <a:pt x="2205" y="358"/>
                  </a:cubicBezTo>
                  <a:cubicBezTo>
                    <a:pt x="2193" y="376"/>
                    <a:pt x="2199" y="376"/>
                    <a:pt x="2205" y="398"/>
                  </a:cubicBezTo>
                  <a:cubicBezTo>
                    <a:pt x="2211" y="420"/>
                    <a:pt x="2221" y="420"/>
                    <a:pt x="2227" y="420"/>
                  </a:cubicBezTo>
                  <a:lnTo>
                    <a:pt x="2249" y="420"/>
                  </a:lnTo>
                  <a:cubicBezTo>
                    <a:pt x="2258" y="431"/>
                    <a:pt x="2264" y="437"/>
                    <a:pt x="2267" y="437"/>
                  </a:cubicBezTo>
                  <a:cubicBezTo>
                    <a:pt x="2270" y="437"/>
                    <a:pt x="2271" y="431"/>
                    <a:pt x="2271" y="420"/>
                  </a:cubicBezTo>
                  <a:lnTo>
                    <a:pt x="2271" y="398"/>
                  </a:lnTo>
                  <a:cubicBezTo>
                    <a:pt x="2274" y="421"/>
                    <a:pt x="2291" y="432"/>
                    <a:pt x="2308" y="432"/>
                  </a:cubicBezTo>
                  <a:cubicBezTo>
                    <a:pt x="2324" y="432"/>
                    <a:pt x="2340" y="421"/>
                    <a:pt x="2343" y="401"/>
                  </a:cubicBezTo>
                  <a:cubicBezTo>
                    <a:pt x="2343" y="414"/>
                    <a:pt x="2343" y="411"/>
                    <a:pt x="2343" y="420"/>
                  </a:cubicBezTo>
                  <a:cubicBezTo>
                    <a:pt x="2343" y="442"/>
                    <a:pt x="2349" y="442"/>
                    <a:pt x="2362" y="442"/>
                  </a:cubicBezTo>
                  <a:cubicBezTo>
                    <a:pt x="2368" y="442"/>
                    <a:pt x="2387" y="423"/>
                    <a:pt x="2406" y="423"/>
                  </a:cubicBezTo>
                  <a:cubicBezTo>
                    <a:pt x="2428" y="423"/>
                    <a:pt x="2443" y="423"/>
                    <a:pt x="2443" y="401"/>
                  </a:cubicBezTo>
                  <a:cubicBezTo>
                    <a:pt x="2450" y="401"/>
                    <a:pt x="2450" y="401"/>
                    <a:pt x="2450" y="423"/>
                  </a:cubicBezTo>
                  <a:cubicBezTo>
                    <a:pt x="2443" y="442"/>
                    <a:pt x="2450" y="442"/>
                    <a:pt x="2456" y="442"/>
                  </a:cubicBezTo>
                  <a:cubicBezTo>
                    <a:pt x="2462" y="442"/>
                    <a:pt x="2459" y="423"/>
                    <a:pt x="2459" y="401"/>
                  </a:cubicBezTo>
                  <a:cubicBezTo>
                    <a:pt x="2459" y="390"/>
                    <a:pt x="2461" y="385"/>
                    <a:pt x="2464" y="385"/>
                  </a:cubicBezTo>
                  <a:cubicBezTo>
                    <a:pt x="2467" y="385"/>
                    <a:pt x="2472" y="390"/>
                    <a:pt x="2478" y="401"/>
                  </a:cubicBezTo>
                  <a:cubicBezTo>
                    <a:pt x="2481" y="412"/>
                    <a:pt x="2490" y="418"/>
                    <a:pt x="2499" y="418"/>
                  </a:cubicBezTo>
                  <a:cubicBezTo>
                    <a:pt x="2508" y="418"/>
                    <a:pt x="2517" y="412"/>
                    <a:pt x="2522" y="401"/>
                  </a:cubicBezTo>
                  <a:cubicBezTo>
                    <a:pt x="2528" y="401"/>
                    <a:pt x="2531" y="401"/>
                    <a:pt x="2531" y="423"/>
                  </a:cubicBezTo>
                  <a:cubicBezTo>
                    <a:pt x="2535" y="436"/>
                    <a:pt x="2540" y="447"/>
                    <a:pt x="2546" y="447"/>
                  </a:cubicBezTo>
                  <a:cubicBezTo>
                    <a:pt x="2551" y="447"/>
                    <a:pt x="2555" y="441"/>
                    <a:pt x="2559" y="423"/>
                  </a:cubicBezTo>
                  <a:cubicBezTo>
                    <a:pt x="2566" y="423"/>
                    <a:pt x="2566" y="423"/>
                    <a:pt x="2566" y="445"/>
                  </a:cubicBezTo>
                  <a:cubicBezTo>
                    <a:pt x="2569" y="456"/>
                    <a:pt x="2571" y="468"/>
                    <a:pt x="2573" y="468"/>
                  </a:cubicBezTo>
                  <a:cubicBezTo>
                    <a:pt x="2574" y="468"/>
                    <a:pt x="2575" y="462"/>
                    <a:pt x="2578" y="445"/>
                  </a:cubicBezTo>
                  <a:cubicBezTo>
                    <a:pt x="2583" y="434"/>
                    <a:pt x="2589" y="429"/>
                    <a:pt x="2596" y="429"/>
                  </a:cubicBezTo>
                  <a:cubicBezTo>
                    <a:pt x="2602" y="429"/>
                    <a:pt x="2609" y="434"/>
                    <a:pt x="2616" y="445"/>
                  </a:cubicBezTo>
                  <a:cubicBezTo>
                    <a:pt x="2622" y="445"/>
                    <a:pt x="2628" y="445"/>
                    <a:pt x="2628" y="423"/>
                  </a:cubicBezTo>
                  <a:cubicBezTo>
                    <a:pt x="2625" y="411"/>
                    <a:pt x="2625" y="414"/>
                    <a:pt x="2625" y="401"/>
                  </a:cubicBezTo>
                  <a:lnTo>
                    <a:pt x="2625" y="401"/>
                  </a:lnTo>
                  <a:cubicBezTo>
                    <a:pt x="2628" y="423"/>
                    <a:pt x="2630" y="434"/>
                    <a:pt x="2631" y="434"/>
                  </a:cubicBezTo>
                  <a:cubicBezTo>
                    <a:pt x="2633" y="434"/>
                    <a:pt x="2635" y="423"/>
                    <a:pt x="2638" y="401"/>
                  </a:cubicBezTo>
                  <a:cubicBezTo>
                    <a:pt x="2638" y="392"/>
                    <a:pt x="2638" y="387"/>
                    <a:pt x="2640" y="387"/>
                  </a:cubicBezTo>
                  <a:cubicBezTo>
                    <a:pt x="2641" y="387"/>
                    <a:pt x="2642" y="392"/>
                    <a:pt x="2644" y="401"/>
                  </a:cubicBezTo>
                  <a:cubicBezTo>
                    <a:pt x="2650" y="423"/>
                    <a:pt x="2653" y="423"/>
                    <a:pt x="2653" y="423"/>
                  </a:cubicBezTo>
                  <a:cubicBezTo>
                    <a:pt x="2672" y="414"/>
                    <a:pt x="2694" y="405"/>
                    <a:pt x="2716" y="401"/>
                  </a:cubicBezTo>
                  <a:cubicBezTo>
                    <a:pt x="2760" y="401"/>
                    <a:pt x="2776" y="401"/>
                    <a:pt x="2776" y="380"/>
                  </a:cubicBezTo>
                  <a:cubicBezTo>
                    <a:pt x="2777" y="370"/>
                    <a:pt x="2778" y="365"/>
                    <a:pt x="2779" y="365"/>
                  </a:cubicBezTo>
                  <a:cubicBezTo>
                    <a:pt x="2780" y="365"/>
                    <a:pt x="2782" y="370"/>
                    <a:pt x="2785" y="380"/>
                  </a:cubicBezTo>
                  <a:cubicBezTo>
                    <a:pt x="2791" y="401"/>
                    <a:pt x="2797" y="401"/>
                    <a:pt x="2804" y="401"/>
                  </a:cubicBezTo>
                  <a:cubicBezTo>
                    <a:pt x="2810" y="401"/>
                    <a:pt x="2813" y="401"/>
                    <a:pt x="2816" y="420"/>
                  </a:cubicBezTo>
                  <a:cubicBezTo>
                    <a:pt x="2819" y="401"/>
                    <a:pt x="2819" y="401"/>
                    <a:pt x="2826" y="401"/>
                  </a:cubicBezTo>
                  <a:cubicBezTo>
                    <a:pt x="2826" y="411"/>
                    <a:pt x="2827" y="416"/>
                    <a:pt x="2829" y="416"/>
                  </a:cubicBezTo>
                  <a:cubicBezTo>
                    <a:pt x="2831" y="416"/>
                    <a:pt x="2834" y="411"/>
                    <a:pt x="2835" y="401"/>
                  </a:cubicBezTo>
                  <a:cubicBezTo>
                    <a:pt x="2838" y="380"/>
                    <a:pt x="2840" y="369"/>
                    <a:pt x="2841" y="369"/>
                  </a:cubicBezTo>
                  <a:cubicBezTo>
                    <a:pt x="2841" y="369"/>
                    <a:pt x="2841" y="380"/>
                    <a:pt x="2841" y="401"/>
                  </a:cubicBezTo>
                  <a:cubicBezTo>
                    <a:pt x="2844" y="415"/>
                    <a:pt x="2852" y="429"/>
                    <a:pt x="2855" y="429"/>
                  </a:cubicBezTo>
                  <a:cubicBezTo>
                    <a:pt x="2856" y="429"/>
                    <a:pt x="2856" y="427"/>
                    <a:pt x="2854" y="420"/>
                  </a:cubicBezTo>
                  <a:cubicBezTo>
                    <a:pt x="2854" y="401"/>
                    <a:pt x="2863" y="401"/>
                    <a:pt x="2870" y="380"/>
                  </a:cubicBezTo>
                  <a:cubicBezTo>
                    <a:pt x="2876" y="380"/>
                    <a:pt x="2879" y="380"/>
                    <a:pt x="2882" y="401"/>
                  </a:cubicBezTo>
                  <a:cubicBezTo>
                    <a:pt x="2884" y="407"/>
                    <a:pt x="2887" y="409"/>
                    <a:pt x="2891" y="409"/>
                  </a:cubicBezTo>
                  <a:cubicBezTo>
                    <a:pt x="2901" y="409"/>
                    <a:pt x="2915" y="395"/>
                    <a:pt x="2920" y="380"/>
                  </a:cubicBezTo>
                  <a:cubicBezTo>
                    <a:pt x="2918" y="369"/>
                    <a:pt x="2919" y="363"/>
                    <a:pt x="2920" y="363"/>
                  </a:cubicBezTo>
                  <a:cubicBezTo>
                    <a:pt x="2921" y="363"/>
                    <a:pt x="2923" y="369"/>
                    <a:pt x="2923" y="380"/>
                  </a:cubicBezTo>
                  <a:cubicBezTo>
                    <a:pt x="2926" y="401"/>
                    <a:pt x="2929" y="401"/>
                    <a:pt x="2935" y="401"/>
                  </a:cubicBezTo>
                  <a:cubicBezTo>
                    <a:pt x="2937" y="395"/>
                    <a:pt x="2939" y="392"/>
                    <a:pt x="2939" y="392"/>
                  </a:cubicBezTo>
                  <a:cubicBezTo>
                    <a:pt x="2942" y="392"/>
                    <a:pt x="2942" y="407"/>
                    <a:pt x="2942" y="420"/>
                  </a:cubicBezTo>
                  <a:cubicBezTo>
                    <a:pt x="2938" y="442"/>
                    <a:pt x="2945" y="442"/>
                    <a:pt x="2954" y="442"/>
                  </a:cubicBezTo>
                  <a:cubicBezTo>
                    <a:pt x="2960" y="420"/>
                    <a:pt x="2982" y="420"/>
                    <a:pt x="2998" y="420"/>
                  </a:cubicBezTo>
                  <a:cubicBezTo>
                    <a:pt x="3026" y="420"/>
                    <a:pt x="3029" y="398"/>
                    <a:pt x="3039" y="354"/>
                  </a:cubicBezTo>
                  <a:lnTo>
                    <a:pt x="3042" y="314"/>
                  </a:lnTo>
                  <a:lnTo>
                    <a:pt x="3045" y="354"/>
                  </a:lnTo>
                  <a:cubicBezTo>
                    <a:pt x="3045" y="376"/>
                    <a:pt x="3054" y="417"/>
                    <a:pt x="3054" y="417"/>
                  </a:cubicBezTo>
                  <a:cubicBezTo>
                    <a:pt x="3058" y="417"/>
                    <a:pt x="3058" y="398"/>
                    <a:pt x="3058" y="376"/>
                  </a:cubicBezTo>
                  <a:cubicBezTo>
                    <a:pt x="3056" y="365"/>
                    <a:pt x="3057" y="360"/>
                    <a:pt x="3060" y="360"/>
                  </a:cubicBezTo>
                  <a:cubicBezTo>
                    <a:pt x="3062" y="360"/>
                    <a:pt x="3067" y="365"/>
                    <a:pt x="3073" y="376"/>
                  </a:cubicBezTo>
                  <a:cubicBezTo>
                    <a:pt x="3080" y="386"/>
                    <a:pt x="3084" y="390"/>
                    <a:pt x="3088" y="390"/>
                  </a:cubicBezTo>
                  <a:cubicBezTo>
                    <a:pt x="3091" y="390"/>
                    <a:pt x="3094" y="386"/>
                    <a:pt x="3095" y="376"/>
                  </a:cubicBezTo>
                  <a:cubicBezTo>
                    <a:pt x="3101" y="376"/>
                    <a:pt x="3108" y="376"/>
                    <a:pt x="3114" y="395"/>
                  </a:cubicBezTo>
                  <a:cubicBezTo>
                    <a:pt x="3120" y="395"/>
                    <a:pt x="3120" y="395"/>
                    <a:pt x="3117" y="373"/>
                  </a:cubicBezTo>
                  <a:cubicBezTo>
                    <a:pt x="3117" y="364"/>
                    <a:pt x="3119" y="359"/>
                    <a:pt x="3121" y="359"/>
                  </a:cubicBezTo>
                  <a:cubicBezTo>
                    <a:pt x="3123" y="359"/>
                    <a:pt x="3127" y="364"/>
                    <a:pt x="3130" y="373"/>
                  </a:cubicBezTo>
                  <a:cubicBezTo>
                    <a:pt x="3133" y="399"/>
                    <a:pt x="3141" y="410"/>
                    <a:pt x="3147" y="410"/>
                  </a:cubicBezTo>
                  <a:cubicBezTo>
                    <a:pt x="3150" y="410"/>
                    <a:pt x="3153" y="404"/>
                    <a:pt x="3152" y="395"/>
                  </a:cubicBezTo>
                  <a:cubicBezTo>
                    <a:pt x="3152" y="373"/>
                    <a:pt x="3158" y="373"/>
                    <a:pt x="3161" y="373"/>
                  </a:cubicBezTo>
                  <a:cubicBezTo>
                    <a:pt x="3167" y="373"/>
                    <a:pt x="3174" y="373"/>
                    <a:pt x="3177" y="351"/>
                  </a:cubicBezTo>
                  <a:lnTo>
                    <a:pt x="3189" y="351"/>
                  </a:lnTo>
                  <a:cubicBezTo>
                    <a:pt x="3195" y="351"/>
                    <a:pt x="3189" y="373"/>
                    <a:pt x="3183" y="373"/>
                  </a:cubicBezTo>
                  <a:lnTo>
                    <a:pt x="3192" y="395"/>
                  </a:lnTo>
                  <a:cubicBezTo>
                    <a:pt x="3202" y="395"/>
                    <a:pt x="3208" y="392"/>
                    <a:pt x="3211" y="373"/>
                  </a:cubicBezTo>
                  <a:cubicBezTo>
                    <a:pt x="3213" y="351"/>
                    <a:pt x="3213" y="340"/>
                    <a:pt x="3214" y="340"/>
                  </a:cubicBezTo>
                  <a:cubicBezTo>
                    <a:pt x="3215" y="340"/>
                    <a:pt x="3216" y="351"/>
                    <a:pt x="3217" y="373"/>
                  </a:cubicBezTo>
                  <a:cubicBezTo>
                    <a:pt x="3217" y="386"/>
                    <a:pt x="3222" y="401"/>
                    <a:pt x="3226" y="401"/>
                  </a:cubicBezTo>
                  <a:cubicBezTo>
                    <a:pt x="3228" y="401"/>
                    <a:pt x="3229" y="399"/>
                    <a:pt x="3230" y="392"/>
                  </a:cubicBezTo>
                  <a:cubicBezTo>
                    <a:pt x="3231" y="375"/>
                    <a:pt x="3233" y="369"/>
                    <a:pt x="3235" y="369"/>
                  </a:cubicBezTo>
                  <a:cubicBezTo>
                    <a:pt x="3237" y="369"/>
                    <a:pt x="3239" y="381"/>
                    <a:pt x="3239" y="392"/>
                  </a:cubicBezTo>
                  <a:cubicBezTo>
                    <a:pt x="3239" y="414"/>
                    <a:pt x="3239" y="425"/>
                    <a:pt x="3242" y="425"/>
                  </a:cubicBezTo>
                  <a:cubicBezTo>
                    <a:pt x="3244" y="425"/>
                    <a:pt x="3249" y="414"/>
                    <a:pt x="3258" y="392"/>
                  </a:cubicBezTo>
                  <a:cubicBezTo>
                    <a:pt x="3268" y="392"/>
                    <a:pt x="3289" y="370"/>
                    <a:pt x="3305" y="370"/>
                  </a:cubicBezTo>
                  <a:cubicBezTo>
                    <a:pt x="3311" y="369"/>
                    <a:pt x="3316" y="369"/>
                    <a:pt x="3321" y="369"/>
                  </a:cubicBezTo>
                  <a:cubicBezTo>
                    <a:pt x="3333" y="369"/>
                    <a:pt x="3341" y="373"/>
                    <a:pt x="3346" y="389"/>
                  </a:cubicBezTo>
                  <a:cubicBezTo>
                    <a:pt x="3346" y="390"/>
                    <a:pt x="3346" y="391"/>
                    <a:pt x="3346" y="393"/>
                  </a:cubicBezTo>
                  <a:lnTo>
                    <a:pt x="3346" y="393"/>
                  </a:lnTo>
                  <a:cubicBezTo>
                    <a:pt x="3347" y="367"/>
                    <a:pt x="3352" y="367"/>
                    <a:pt x="3368" y="367"/>
                  </a:cubicBezTo>
                  <a:cubicBezTo>
                    <a:pt x="3372" y="372"/>
                    <a:pt x="3377" y="375"/>
                    <a:pt x="3380" y="375"/>
                  </a:cubicBezTo>
                  <a:cubicBezTo>
                    <a:pt x="3390" y="375"/>
                    <a:pt x="3397" y="361"/>
                    <a:pt x="3399" y="345"/>
                  </a:cubicBezTo>
                  <a:lnTo>
                    <a:pt x="3387" y="345"/>
                  </a:lnTo>
                  <a:cubicBezTo>
                    <a:pt x="3385" y="321"/>
                    <a:pt x="3386" y="311"/>
                    <a:pt x="3390" y="311"/>
                  </a:cubicBezTo>
                  <a:cubicBezTo>
                    <a:pt x="3393" y="311"/>
                    <a:pt x="3397" y="316"/>
                    <a:pt x="3402" y="323"/>
                  </a:cubicBezTo>
                  <a:cubicBezTo>
                    <a:pt x="3409" y="323"/>
                    <a:pt x="3409" y="345"/>
                    <a:pt x="3412" y="364"/>
                  </a:cubicBezTo>
                  <a:cubicBezTo>
                    <a:pt x="3412" y="386"/>
                    <a:pt x="3421" y="408"/>
                    <a:pt x="3424" y="408"/>
                  </a:cubicBezTo>
                  <a:cubicBezTo>
                    <a:pt x="3430" y="405"/>
                    <a:pt x="3437" y="405"/>
                    <a:pt x="3430" y="386"/>
                  </a:cubicBezTo>
                  <a:cubicBezTo>
                    <a:pt x="3427" y="364"/>
                    <a:pt x="3427" y="364"/>
                    <a:pt x="3434" y="364"/>
                  </a:cubicBezTo>
                  <a:cubicBezTo>
                    <a:pt x="3440" y="364"/>
                    <a:pt x="3443" y="364"/>
                    <a:pt x="3449" y="342"/>
                  </a:cubicBezTo>
                  <a:cubicBezTo>
                    <a:pt x="3446" y="323"/>
                    <a:pt x="3452" y="323"/>
                    <a:pt x="3459" y="320"/>
                  </a:cubicBezTo>
                  <a:cubicBezTo>
                    <a:pt x="3465" y="342"/>
                    <a:pt x="3477" y="342"/>
                    <a:pt x="3477" y="342"/>
                  </a:cubicBezTo>
                  <a:lnTo>
                    <a:pt x="3477" y="364"/>
                  </a:lnTo>
                  <a:cubicBezTo>
                    <a:pt x="3477" y="376"/>
                    <a:pt x="3481" y="392"/>
                    <a:pt x="3487" y="405"/>
                  </a:cubicBezTo>
                  <a:cubicBezTo>
                    <a:pt x="3490" y="405"/>
                    <a:pt x="3490" y="383"/>
                    <a:pt x="3490" y="383"/>
                  </a:cubicBezTo>
                  <a:cubicBezTo>
                    <a:pt x="3487" y="364"/>
                    <a:pt x="3622" y="354"/>
                    <a:pt x="3637" y="354"/>
                  </a:cubicBezTo>
                  <a:cubicBezTo>
                    <a:pt x="3644" y="364"/>
                    <a:pt x="3651" y="369"/>
                    <a:pt x="3655" y="369"/>
                  </a:cubicBezTo>
                  <a:cubicBezTo>
                    <a:pt x="3660" y="369"/>
                    <a:pt x="3662" y="364"/>
                    <a:pt x="3659" y="354"/>
                  </a:cubicBezTo>
                  <a:cubicBezTo>
                    <a:pt x="3659" y="333"/>
                    <a:pt x="3684" y="329"/>
                    <a:pt x="3719" y="329"/>
                  </a:cubicBezTo>
                  <a:cubicBezTo>
                    <a:pt x="3756" y="326"/>
                    <a:pt x="3785" y="326"/>
                    <a:pt x="3785" y="304"/>
                  </a:cubicBezTo>
                  <a:lnTo>
                    <a:pt x="3800" y="304"/>
                  </a:lnTo>
                  <a:cubicBezTo>
                    <a:pt x="3810" y="304"/>
                    <a:pt x="3819" y="282"/>
                    <a:pt x="3825" y="282"/>
                  </a:cubicBezTo>
                  <a:cubicBezTo>
                    <a:pt x="3827" y="271"/>
                    <a:pt x="3829" y="266"/>
                    <a:pt x="3831" y="266"/>
                  </a:cubicBezTo>
                  <a:cubicBezTo>
                    <a:pt x="3832" y="266"/>
                    <a:pt x="3833" y="271"/>
                    <a:pt x="3832" y="282"/>
                  </a:cubicBezTo>
                  <a:cubicBezTo>
                    <a:pt x="3832" y="301"/>
                    <a:pt x="3835" y="323"/>
                    <a:pt x="3841" y="323"/>
                  </a:cubicBezTo>
                  <a:cubicBezTo>
                    <a:pt x="3850" y="320"/>
                    <a:pt x="3850" y="301"/>
                    <a:pt x="3847" y="279"/>
                  </a:cubicBezTo>
                  <a:cubicBezTo>
                    <a:pt x="3847" y="260"/>
                    <a:pt x="3850" y="257"/>
                    <a:pt x="3850" y="257"/>
                  </a:cubicBezTo>
                  <a:cubicBezTo>
                    <a:pt x="3857" y="257"/>
                    <a:pt x="3857" y="257"/>
                    <a:pt x="3860" y="279"/>
                  </a:cubicBezTo>
                  <a:lnTo>
                    <a:pt x="3863" y="320"/>
                  </a:lnTo>
                  <a:lnTo>
                    <a:pt x="3869" y="320"/>
                  </a:lnTo>
                  <a:cubicBezTo>
                    <a:pt x="3866" y="298"/>
                    <a:pt x="3872" y="298"/>
                    <a:pt x="3872" y="298"/>
                  </a:cubicBezTo>
                  <a:cubicBezTo>
                    <a:pt x="3879" y="298"/>
                    <a:pt x="3879" y="298"/>
                    <a:pt x="3882" y="339"/>
                  </a:cubicBezTo>
                  <a:cubicBezTo>
                    <a:pt x="3883" y="361"/>
                    <a:pt x="3886" y="372"/>
                    <a:pt x="3888" y="372"/>
                  </a:cubicBezTo>
                  <a:cubicBezTo>
                    <a:pt x="3890" y="372"/>
                    <a:pt x="3891" y="361"/>
                    <a:pt x="3891" y="339"/>
                  </a:cubicBezTo>
                  <a:lnTo>
                    <a:pt x="3901" y="317"/>
                  </a:lnTo>
                  <a:cubicBezTo>
                    <a:pt x="3903" y="329"/>
                    <a:pt x="3906" y="334"/>
                    <a:pt x="3909" y="334"/>
                  </a:cubicBezTo>
                  <a:cubicBezTo>
                    <a:pt x="3915" y="334"/>
                    <a:pt x="3920" y="310"/>
                    <a:pt x="3923" y="295"/>
                  </a:cubicBezTo>
                  <a:cubicBezTo>
                    <a:pt x="3927" y="315"/>
                    <a:pt x="3930" y="325"/>
                    <a:pt x="3933" y="325"/>
                  </a:cubicBezTo>
                  <a:cubicBezTo>
                    <a:pt x="3935" y="325"/>
                    <a:pt x="3937" y="315"/>
                    <a:pt x="3938" y="295"/>
                  </a:cubicBezTo>
                  <a:cubicBezTo>
                    <a:pt x="3937" y="284"/>
                    <a:pt x="3937" y="278"/>
                    <a:pt x="3940" y="278"/>
                  </a:cubicBezTo>
                  <a:cubicBezTo>
                    <a:pt x="3942" y="278"/>
                    <a:pt x="3946" y="284"/>
                    <a:pt x="3951" y="295"/>
                  </a:cubicBezTo>
                  <a:cubicBezTo>
                    <a:pt x="3957" y="314"/>
                    <a:pt x="3963" y="314"/>
                    <a:pt x="3973" y="314"/>
                  </a:cubicBezTo>
                  <a:cubicBezTo>
                    <a:pt x="3976" y="292"/>
                    <a:pt x="4017" y="289"/>
                    <a:pt x="4060" y="286"/>
                  </a:cubicBezTo>
                  <a:cubicBezTo>
                    <a:pt x="4111" y="282"/>
                    <a:pt x="4142" y="279"/>
                    <a:pt x="4139" y="260"/>
                  </a:cubicBezTo>
                  <a:cubicBezTo>
                    <a:pt x="4140" y="260"/>
                    <a:pt x="4142" y="259"/>
                    <a:pt x="4143" y="259"/>
                  </a:cubicBezTo>
                  <a:cubicBezTo>
                    <a:pt x="4146" y="259"/>
                    <a:pt x="4148" y="263"/>
                    <a:pt x="4154" y="279"/>
                  </a:cubicBezTo>
                  <a:cubicBezTo>
                    <a:pt x="4154" y="287"/>
                    <a:pt x="4155" y="291"/>
                    <a:pt x="4157" y="291"/>
                  </a:cubicBezTo>
                  <a:cubicBezTo>
                    <a:pt x="4158" y="291"/>
                    <a:pt x="4161" y="282"/>
                    <a:pt x="4161" y="257"/>
                  </a:cubicBezTo>
                  <a:cubicBezTo>
                    <a:pt x="4162" y="245"/>
                    <a:pt x="4163" y="233"/>
                    <a:pt x="4164" y="233"/>
                  </a:cubicBezTo>
                  <a:cubicBezTo>
                    <a:pt x="4165" y="233"/>
                    <a:pt x="4166" y="240"/>
                    <a:pt x="4167" y="257"/>
                  </a:cubicBezTo>
                  <a:cubicBezTo>
                    <a:pt x="4170" y="276"/>
                    <a:pt x="4179" y="276"/>
                    <a:pt x="4201" y="276"/>
                  </a:cubicBezTo>
                  <a:cubicBezTo>
                    <a:pt x="4220" y="273"/>
                    <a:pt x="4242" y="270"/>
                    <a:pt x="4239" y="251"/>
                  </a:cubicBezTo>
                  <a:cubicBezTo>
                    <a:pt x="4244" y="240"/>
                    <a:pt x="4246" y="235"/>
                    <a:pt x="4247" y="235"/>
                  </a:cubicBezTo>
                  <a:lnTo>
                    <a:pt x="4247" y="235"/>
                  </a:lnTo>
                  <a:cubicBezTo>
                    <a:pt x="4248" y="235"/>
                    <a:pt x="4247" y="240"/>
                    <a:pt x="4245" y="251"/>
                  </a:cubicBezTo>
                  <a:cubicBezTo>
                    <a:pt x="4243" y="275"/>
                    <a:pt x="4254" y="292"/>
                    <a:pt x="4265" y="292"/>
                  </a:cubicBezTo>
                  <a:cubicBezTo>
                    <a:pt x="4273" y="292"/>
                    <a:pt x="4281" y="284"/>
                    <a:pt x="4286" y="267"/>
                  </a:cubicBezTo>
                  <a:cubicBezTo>
                    <a:pt x="4292" y="267"/>
                    <a:pt x="4295" y="267"/>
                    <a:pt x="4299" y="289"/>
                  </a:cubicBezTo>
                  <a:cubicBezTo>
                    <a:pt x="4305" y="286"/>
                    <a:pt x="4311" y="286"/>
                    <a:pt x="4324" y="264"/>
                  </a:cubicBezTo>
                  <a:lnTo>
                    <a:pt x="4361" y="260"/>
                  </a:lnTo>
                  <a:cubicBezTo>
                    <a:pt x="4374" y="260"/>
                    <a:pt x="4383" y="238"/>
                    <a:pt x="4383" y="238"/>
                  </a:cubicBezTo>
                  <a:lnTo>
                    <a:pt x="4386" y="238"/>
                  </a:lnTo>
                  <a:cubicBezTo>
                    <a:pt x="4388" y="251"/>
                    <a:pt x="4399" y="256"/>
                    <a:pt x="4415" y="256"/>
                  </a:cubicBezTo>
                  <a:cubicBezTo>
                    <a:pt x="4426" y="256"/>
                    <a:pt x="4440" y="254"/>
                    <a:pt x="4455" y="251"/>
                  </a:cubicBezTo>
                  <a:cubicBezTo>
                    <a:pt x="4470" y="250"/>
                    <a:pt x="4483" y="249"/>
                    <a:pt x="4494" y="249"/>
                  </a:cubicBezTo>
                  <a:cubicBezTo>
                    <a:pt x="4515" y="249"/>
                    <a:pt x="4531" y="253"/>
                    <a:pt x="4537" y="267"/>
                  </a:cubicBezTo>
                  <a:cubicBezTo>
                    <a:pt x="4537" y="267"/>
                    <a:pt x="4543" y="264"/>
                    <a:pt x="4543" y="245"/>
                  </a:cubicBezTo>
                  <a:cubicBezTo>
                    <a:pt x="4545" y="218"/>
                    <a:pt x="4547" y="208"/>
                    <a:pt x="4550" y="208"/>
                  </a:cubicBezTo>
                  <a:cubicBezTo>
                    <a:pt x="4552" y="208"/>
                    <a:pt x="4555" y="212"/>
                    <a:pt x="4559" y="220"/>
                  </a:cubicBezTo>
                  <a:cubicBezTo>
                    <a:pt x="4563" y="240"/>
                    <a:pt x="4571" y="250"/>
                    <a:pt x="4577" y="250"/>
                  </a:cubicBezTo>
                  <a:cubicBezTo>
                    <a:pt x="4584" y="250"/>
                    <a:pt x="4590" y="239"/>
                    <a:pt x="4590" y="217"/>
                  </a:cubicBezTo>
                  <a:cubicBezTo>
                    <a:pt x="4593" y="229"/>
                    <a:pt x="4593" y="226"/>
                    <a:pt x="4593" y="238"/>
                  </a:cubicBezTo>
                  <a:cubicBezTo>
                    <a:pt x="4598" y="254"/>
                    <a:pt x="4602" y="260"/>
                    <a:pt x="4606" y="260"/>
                  </a:cubicBezTo>
                  <a:cubicBezTo>
                    <a:pt x="4613" y="260"/>
                    <a:pt x="4618" y="241"/>
                    <a:pt x="4618" y="213"/>
                  </a:cubicBezTo>
                  <a:cubicBezTo>
                    <a:pt x="4625" y="229"/>
                    <a:pt x="4630" y="243"/>
                    <a:pt x="4634" y="243"/>
                  </a:cubicBezTo>
                  <a:cubicBezTo>
                    <a:pt x="4635" y="243"/>
                    <a:pt x="4636" y="241"/>
                    <a:pt x="4637" y="235"/>
                  </a:cubicBezTo>
                  <a:cubicBezTo>
                    <a:pt x="4638" y="235"/>
                    <a:pt x="4639" y="234"/>
                    <a:pt x="4640" y="234"/>
                  </a:cubicBezTo>
                  <a:cubicBezTo>
                    <a:pt x="4644" y="234"/>
                    <a:pt x="4645" y="241"/>
                    <a:pt x="4650" y="276"/>
                  </a:cubicBezTo>
                  <a:cubicBezTo>
                    <a:pt x="4653" y="295"/>
                    <a:pt x="4656" y="317"/>
                    <a:pt x="4659" y="317"/>
                  </a:cubicBezTo>
                  <a:cubicBezTo>
                    <a:pt x="4665" y="314"/>
                    <a:pt x="4662" y="295"/>
                    <a:pt x="4659" y="273"/>
                  </a:cubicBezTo>
                  <a:lnTo>
                    <a:pt x="4671" y="273"/>
                  </a:lnTo>
                  <a:cubicBezTo>
                    <a:pt x="4671" y="273"/>
                    <a:pt x="4678" y="273"/>
                    <a:pt x="4675" y="251"/>
                  </a:cubicBezTo>
                  <a:cubicBezTo>
                    <a:pt x="4671" y="232"/>
                    <a:pt x="4678" y="229"/>
                    <a:pt x="4681" y="229"/>
                  </a:cubicBezTo>
                  <a:cubicBezTo>
                    <a:pt x="4682" y="236"/>
                    <a:pt x="4683" y="238"/>
                    <a:pt x="4683" y="238"/>
                  </a:cubicBezTo>
                  <a:cubicBezTo>
                    <a:pt x="4685" y="238"/>
                    <a:pt x="4685" y="224"/>
                    <a:pt x="4681" y="210"/>
                  </a:cubicBezTo>
                  <a:cubicBezTo>
                    <a:pt x="4678" y="188"/>
                    <a:pt x="4675" y="166"/>
                    <a:pt x="4681" y="166"/>
                  </a:cubicBezTo>
                  <a:cubicBezTo>
                    <a:pt x="4681" y="166"/>
                    <a:pt x="4678" y="148"/>
                    <a:pt x="4675" y="126"/>
                  </a:cubicBezTo>
                  <a:cubicBezTo>
                    <a:pt x="4675" y="97"/>
                    <a:pt x="4665" y="69"/>
                    <a:pt x="4653" y="44"/>
                  </a:cubicBezTo>
                  <a:cubicBezTo>
                    <a:pt x="4639" y="34"/>
                    <a:pt x="4626" y="23"/>
                    <a:pt x="4620" y="23"/>
                  </a:cubicBezTo>
                  <a:cubicBezTo>
                    <a:pt x="4614" y="23"/>
                    <a:pt x="4612" y="29"/>
                    <a:pt x="4615" y="47"/>
                  </a:cubicBezTo>
                  <a:cubicBezTo>
                    <a:pt x="4615" y="47"/>
                    <a:pt x="4612" y="69"/>
                    <a:pt x="4606" y="69"/>
                  </a:cubicBezTo>
                  <a:cubicBezTo>
                    <a:pt x="4599" y="69"/>
                    <a:pt x="4593" y="50"/>
                    <a:pt x="4593" y="50"/>
                  </a:cubicBezTo>
                  <a:cubicBezTo>
                    <a:pt x="4591" y="36"/>
                    <a:pt x="4581" y="33"/>
                    <a:pt x="4567" y="33"/>
                  </a:cubicBezTo>
                  <a:cubicBezTo>
                    <a:pt x="4559" y="33"/>
                    <a:pt x="4550" y="34"/>
                    <a:pt x="4540" y="35"/>
                  </a:cubicBezTo>
                  <a:cubicBezTo>
                    <a:pt x="4531" y="36"/>
                    <a:pt x="4523" y="36"/>
                    <a:pt x="4516" y="36"/>
                  </a:cubicBezTo>
                  <a:cubicBezTo>
                    <a:pt x="4499" y="36"/>
                    <a:pt x="4488" y="32"/>
                    <a:pt x="4483" y="19"/>
                  </a:cubicBezTo>
                  <a:cubicBezTo>
                    <a:pt x="4476" y="2"/>
                    <a:pt x="4473" y="0"/>
                    <a:pt x="4471" y="0"/>
                  </a:cubicBezTo>
                  <a:close/>
                  <a:moveTo>
                    <a:pt x="68" y="508"/>
                  </a:moveTo>
                  <a:cubicBezTo>
                    <a:pt x="62" y="521"/>
                    <a:pt x="59" y="536"/>
                    <a:pt x="59" y="549"/>
                  </a:cubicBezTo>
                  <a:lnTo>
                    <a:pt x="65" y="549"/>
                  </a:lnTo>
                  <a:cubicBezTo>
                    <a:pt x="65" y="549"/>
                    <a:pt x="65" y="549"/>
                    <a:pt x="65" y="549"/>
                  </a:cubicBezTo>
                  <a:cubicBezTo>
                    <a:pt x="68" y="549"/>
                    <a:pt x="71" y="529"/>
                    <a:pt x="74" y="508"/>
                  </a:cubicBezTo>
                  <a:close/>
                  <a:moveTo>
                    <a:pt x="1293" y="756"/>
                  </a:moveTo>
                  <a:cubicBezTo>
                    <a:pt x="1290" y="768"/>
                    <a:pt x="1287" y="781"/>
                    <a:pt x="1287" y="796"/>
                  </a:cubicBezTo>
                  <a:cubicBezTo>
                    <a:pt x="1287" y="804"/>
                    <a:pt x="1288" y="809"/>
                    <a:pt x="1289" y="809"/>
                  </a:cubicBezTo>
                  <a:cubicBezTo>
                    <a:pt x="1291" y="809"/>
                    <a:pt x="1294" y="800"/>
                    <a:pt x="1300" y="774"/>
                  </a:cubicBezTo>
                  <a:cubicBezTo>
                    <a:pt x="1300" y="756"/>
                    <a:pt x="1300" y="756"/>
                    <a:pt x="1293" y="7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2628;p52"/>
            <p:cNvSpPr/>
            <p:nvPr/>
          </p:nvSpPr>
          <p:spPr>
            <a:xfrm>
              <a:off x="4148775" y="2653825"/>
              <a:ext cx="197925" cy="189925"/>
            </a:xfrm>
            <a:custGeom>
              <a:avLst/>
              <a:gdLst/>
              <a:ahLst/>
              <a:cxnLst/>
              <a:rect l="l" t="t" r="r" b="b"/>
              <a:pathLst>
                <a:path w="7917" h="7597" extrusionOk="0">
                  <a:moveTo>
                    <a:pt x="0" y="1"/>
                  </a:moveTo>
                  <a:lnTo>
                    <a:pt x="0" y="5450"/>
                  </a:lnTo>
                  <a:cubicBezTo>
                    <a:pt x="0" y="6635"/>
                    <a:pt x="959" y="7597"/>
                    <a:pt x="2144" y="7597"/>
                  </a:cubicBezTo>
                  <a:lnTo>
                    <a:pt x="5773" y="7597"/>
                  </a:lnTo>
                  <a:cubicBezTo>
                    <a:pt x="6957" y="7597"/>
                    <a:pt x="7916" y="6635"/>
                    <a:pt x="7916" y="5450"/>
                  </a:cubicBezTo>
                  <a:lnTo>
                    <a:pt x="7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2629;p52"/>
            <p:cNvSpPr/>
            <p:nvPr/>
          </p:nvSpPr>
          <p:spPr>
            <a:xfrm>
              <a:off x="4289775" y="2680775"/>
              <a:ext cx="128050" cy="128050"/>
            </a:xfrm>
            <a:custGeom>
              <a:avLst/>
              <a:gdLst/>
              <a:ahLst/>
              <a:cxnLst/>
              <a:rect l="l" t="t" r="r" b="b"/>
              <a:pathLst>
                <a:path w="5122" h="5122" extrusionOk="0">
                  <a:moveTo>
                    <a:pt x="2956" y="959"/>
                  </a:moveTo>
                  <a:cubicBezTo>
                    <a:pt x="3620" y="963"/>
                    <a:pt x="4159" y="1502"/>
                    <a:pt x="4163" y="2166"/>
                  </a:cubicBezTo>
                  <a:lnTo>
                    <a:pt x="4163" y="2953"/>
                  </a:lnTo>
                  <a:cubicBezTo>
                    <a:pt x="4159" y="3617"/>
                    <a:pt x="3620" y="4159"/>
                    <a:pt x="2956" y="4159"/>
                  </a:cubicBezTo>
                  <a:lnTo>
                    <a:pt x="963" y="4159"/>
                  </a:lnTo>
                  <a:lnTo>
                    <a:pt x="963" y="959"/>
                  </a:lnTo>
                  <a:close/>
                  <a:moveTo>
                    <a:pt x="1" y="1"/>
                  </a:moveTo>
                  <a:lnTo>
                    <a:pt x="1" y="5121"/>
                  </a:lnTo>
                  <a:lnTo>
                    <a:pt x="2956" y="5121"/>
                  </a:lnTo>
                  <a:cubicBezTo>
                    <a:pt x="4150" y="5118"/>
                    <a:pt x="5122" y="4150"/>
                    <a:pt x="5122" y="2953"/>
                  </a:cubicBezTo>
                  <a:lnTo>
                    <a:pt x="5122" y="2166"/>
                  </a:lnTo>
                  <a:cubicBezTo>
                    <a:pt x="5122" y="969"/>
                    <a:pt x="4150" y="1"/>
                    <a:pt x="2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2630;p52"/>
            <p:cNvSpPr/>
            <p:nvPr/>
          </p:nvSpPr>
          <p:spPr>
            <a:xfrm>
              <a:off x="4223825" y="2529625"/>
              <a:ext cx="18750" cy="95625"/>
            </a:xfrm>
            <a:custGeom>
              <a:avLst/>
              <a:gdLst/>
              <a:ahLst/>
              <a:cxnLst/>
              <a:rect l="l" t="t" r="r" b="b"/>
              <a:pathLst>
                <a:path w="750" h="3825" extrusionOk="0">
                  <a:moveTo>
                    <a:pt x="113" y="26"/>
                  </a:moveTo>
                  <a:cubicBezTo>
                    <a:pt x="123" y="26"/>
                    <a:pt x="144" y="28"/>
                    <a:pt x="166" y="33"/>
                  </a:cubicBezTo>
                  <a:cubicBezTo>
                    <a:pt x="207" y="36"/>
                    <a:pt x="207" y="36"/>
                    <a:pt x="166" y="36"/>
                  </a:cubicBezTo>
                  <a:cubicBezTo>
                    <a:pt x="144" y="36"/>
                    <a:pt x="122" y="36"/>
                    <a:pt x="122" y="33"/>
                  </a:cubicBezTo>
                  <a:cubicBezTo>
                    <a:pt x="102" y="28"/>
                    <a:pt x="102" y="26"/>
                    <a:pt x="113" y="26"/>
                  </a:cubicBezTo>
                  <a:close/>
                  <a:moveTo>
                    <a:pt x="151" y="656"/>
                  </a:moveTo>
                  <a:cubicBezTo>
                    <a:pt x="173" y="656"/>
                    <a:pt x="191" y="663"/>
                    <a:pt x="191" y="666"/>
                  </a:cubicBezTo>
                  <a:cubicBezTo>
                    <a:pt x="184" y="668"/>
                    <a:pt x="177" y="669"/>
                    <a:pt x="169" y="669"/>
                  </a:cubicBezTo>
                  <a:cubicBezTo>
                    <a:pt x="156" y="669"/>
                    <a:pt x="142" y="667"/>
                    <a:pt x="129" y="663"/>
                  </a:cubicBezTo>
                  <a:cubicBezTo>
                    <a:pt x="129" y="656"/>
                    <a:pt x="129" y="656"/>
                    <a:pt x="151" y="656"/>
                  </a:cubicBezTo>
                  <a:close/>
                  <a:moveTo>
                    <a:pt x="210" y="810"/>
                  </a:moveTo>
                  <a:cubicBezTo>
                    <a:pt x="223" y="810"/>
                    <a:pt x="238" y="810"/>
                    <a:pt x="251" y="813"/>
                  </a:cubicBezTo>
                  <a:cubicBezTo>
                    <a:pt x="251" y="813"/>
                    <a:pt x="273" y="819"/>
                    <a:pt x="251" y="819"/>
                  </a:cubicBezTo>
                  <a:lnTo>
                    <a:pt x="232" y="819"/>
                  </a:lnTo>
                  <a:cubicBezTo>
                    <a:pt x="210" y="813"/>
                    <a:pt x="188" y="810"/>
                    <a:pt x="210" y="810"/>
                  </a:cubicBezTo>
                  <a:close/>
                  <a:moveTo>
                    <a:pt x="226" y="989"/>
                  </a:moveTo>
                  <a:cubicBezTo>
                    <a:pt x="226" y="989"/>
                    <a:pt x="248" y="989"/>
                    <a:pt x="248" y="995"/>
                  </a:cubicBezTo>
                  <a:cubicBezTo>
                    <a:pt x="235" y="998"/>
                    <a:pt x="220" y="998"/>
                    <a:pt x="207" y="998"/>
                  </a:cubicBezTo>
                  <a:lnTo>
                    <a:pt x="207" y="995"/>
                  </a:lnTo>
                  <a:cubicBezTo>
                    <a:pt x="207" y="992"/>
                    <a:pt x="226" y="989"/>
                    <a:pt x="226" y="989"/>
                  </a:cubicBezTo>
                  <a:close/>
                  <a:moveTo>
                    <a:pt x="267" y="1036"/>
                  </a:moveTo>
                  <a:lnTo>
                    <a:pt x="267" y="1039"/>
                  </a:lnTo>
                  <a:lnTo>
                    <a:pt x="248" y="1045"/>
                  </a:lnTo>
                  <a:lnTo>
                    <a:pt x="248" y="1039"/>
                  </a:lnTo>
                  <a:cubicBezTo>
                    <a:pt x="248" y="1036"/>
                    <a:pt x="248" y="1036"/>
                    <a:pt x="267" y="1036"/>
                  </a:cubicBezTo>
                  <a:close/>
                  <a:moveTo>
                    <a:pt x="278" y="1050"/>
                  </a:moveTo>
                  <a:cubicBezTo>
                    <a:pt x="276" y="1050"/>
                    <a:pt x="276" y="1051"/>
                    <a:pt x="285" y="1054"/>
                  </a:cubicBezTo>
                  <a:cubicBezTo>
                    <a:pt x="285" y="1051"/>
                    <a:pt x="281" y="1050"/>
                    <a:pt x="278" y="1050"/>
                  </a:cubicBezTo>
                  <a:close/>
                  <a:moveTo>
                    <a:pt x="267" y="1079"/>
                  </a:moveTo>
                  <a:lnTo>
                    <a:pt x="267" y="1083"/>
                  </a:lnTo>
                  <a:lnTo>
                    <a:pt x="245" y="1089"/>
                  </a:lnTo>
                  <a:lnTo>
                    <a:pt x="245" y="1086"/>
                  </a:lnTo>
                  <a:cubicBezTo>
                    <a:pt x="245" y="1079"/>
                    <a:pt x="245" y="1079"/>
                    <a:pt x="267" y="1079"/>
                  </a:cubicBezTo>
                  <a:close/>
                  <a:moveTo>
                    <a:pt x="362" y="1095"/>
                  </a:moveTo>
                  <a:cubicBezTo>
                    <a:pt x="361" y="1095"/>
                    <a:pt x="357" y="1096"/>
                    <a:pt x="351" y="1097"/>
                  </a:cubicBezTo>
                  <a:lnTo>
                    <a:pt x="351" y="1097"/>
                  </a:lnTo>
                  <a:cubicBezTo>
                    <a:pt x="361" y="1097"/>
                    <a:pt x="364" y="1095"/>
                    <a:pt x="362" y="1095"/>
                  </a:cubicBezTo>
                  <a:close/>
                  <a:moveTo>
                    <a:pt x="245" y="1111"/>
                  </a:moveTo>
                  <a:cubicBezTo>
                    <a:pt x="267" y="1111"/>
                    <a:pt x="267" y="1111"/>
                    <a:pt x="267" y="1117"/>
                  </a:cubicBezTo>
                  <a:cubicBezTo>
                    <a:pt x="267" y="1121"/>
                    <a:pt x="267" y="1122"/>
                    <a:pt x="262" y="1122"/>
                  </a:cubicBezTo>
                  <a:cubicBezTo>
                    <a:pt x="259" y="1122"/>
                    <a:pt x="254" y="1121"/>
                    <a:pt x="245" y="1120"/>
                  </a:cubicBezTo>
                  <a:cubicBezTo>
                    <a:pt x="223" y="1117"/>
                    <a:pt x="223" y="1111"/>
                    <a:pt x="245" y="1111"/>
                  </a:cubicBezTo>
                  <a:close/>
                  <a:moveTo>
                    <a:pt x="97" y="1148"/>
                  </a:moveTo>
                  <a:cubicBezTo>
                    <a:pt x="119" y="1148"/>
                    <a:pt x="141" y="1148"/>
                    <a:pt x="141" y="1152"/>
                  </a:cubicBezTo>
                  <a:lnTo>
                    <a:pt x="119" y="1158"/>
                  </a:lnTo>
                  <a:lnTo>
                    <a:pt x="97" y="1155"/>
                  </a:lnTo>
                  <a:lnTo>
                    <a:pt x="97" y="1148"/>
                  </a:lnTo>
                  <a:close/>
                  <a:moveTo>
                    <a:pt x="138" y="1202"/>
                  </a:moveTo>
                  <a:cubicBezTo>
                    <a:pt x="138" y="1202"/>
                    <a:pt x="160" y="1202"/>
                    <a:pt x="160" y="1208"/>
                  </a:cubicBezTo>
                  <a:lnTo>
                    <a:pt x="138" y="1211"/>
                  </a:lnTo>
                  <a:cubicBezTo>
                    <a:pt x="116" y="1211"/>
                    <a:pt x="116" y="1208"/>
                    <a:pt x="116" y="1208"/>
                  </a:cubicBezTo>
                  <a:cubicBezTo>
                    <a:pt x="116" y="1202"/>
                    <a:pt x="116" y="1202"/>
                    <a:pt x="138" y="1202"/>
                  </a:cubicBezTo>
                  <a:close/>
                  <a:moveTo>
                    <a:pt x="263" y="1580"/>
                  </a:moveTo>
                  <a:cubicBezTo>
                    <a:pt x="271" y="1580"/>
                    <a:pt x="276" y="1581"/>
                    <a:pt x="276" y="1584"/>
                  </a:cubicBezTo>
                  <a:lnTo>
                    <a:pt x="276" y="1587"/>
                  </a:lnTo>
                  <a:cubicBezTo>
                    <a:pt x="263" y="1587"/>
                    <a:pt x="248" y="1587"/>
                    <a:pt x="235" y="1584"/>
                  </a:cubicBezTo>
                  <a:lnTo>
                    <a:pt x="235" y="1581"/>
                  </a:lnTo>
                  <a:cubicBezTo>
                    <a:pt x="245" y="1581"/>
                    <a:pt x="255" y="1580"/>
                    <a:pt x="263" y="1580"/>
                  </a:cubicBezTo>
                  <a:close/>
                  <a:moveTo>
                    <a:pt x="273" y="1759"/>
                  </a:moveTo>
                  <a:cubicBezTo>
                    <a:pt x="292" y="1759"/>
                    <a:pt x="292" y="1769"/>
                    <a:pt x="292" y="1772"/>
                  </a:cubicBezTo>
                  <a:cubicBezTo>
                    <a:pt x="286" y="1774"/>
                    <a:pt x="280" y="1775"/>
                    <a:pt x="274" y="1775"/>
                  </a:cubicBezTo>
                  <a:cubicBezTo>
                    <a:pt x="261" y="1775"/>
                    <a:pt x="251" y="1771"/>
                    <a:pt x="251" y="1769"/>
                  </a:cubicBezTo>
                  <a:cubicBezTo>
                    <a:pt x="251" y="1759"/>
                    <a:pt x="251" y="1759"/>
                    <a:pt x="273" y="1759"/>
                  </a:cubicBezTo>
                  <a:close/>
                  <a:moveTo>
                    <a:pt x="245" y="2079"/>
                  </a:moveTo>
                  <a:cubicBezTo>
                    <a:pt x="263" y="2079"/>
                    <a:pt x="285" y="2079"/>
                    <a:pt x="285" y="2082"/>
                  </a:cubicBezTo>
                  <a:lnTo>
                    <a:pt x="263" y="2089"/>
                  </a:lnTo>
                  <a:lnTo>
                    <a:pt x="245" y="2082"/>
                  </a:lnTo>
                  <a:lnTo>
                    <a:pt x="245" y="2079"/>
                  </a:lnTo>
                  <a:close/>
                  <a:moveTo>
                    <a:pt x="116" y="2139"/>
                  </a:moveTo>
                  <a:cubicBezTo>
                    <a:pt x="138" y="2139"/>
                    <a:pt x="160" y="2139"/>
                    <a:pt x="160" y="2142"/>
                  </a:cubicBezTo>
                  <a:lnTo>
                    <a:pt x="160" y="2148"/>
                  </a:lnTo>
                  <a:cubicBezTo>
                    <a:pt x="144" y="2148"/>
                    <a:pt x="132" y="2145"/>
                    <a:pt x="116" y="2145"/>
                  </a:cubicBezTo>
                  <a:lnTo>
                    <a:pt x="116" y="2139"/>
                  </a:lnTo>
                  <a:close/>
                  <a:moveTo>
                    <a:pt x="282" y="2214"/>
                  </a:moveTo>
                  <a:cubicBezTo>
                    <a:pt x="298" y="2214"/>
                    <a:pt x="310" y="2214"/>
                    <a:pt x="323" y="2217"/>
                  </a:cubicBezTo>
                  <a:cubicBezTo>
                    <a:pt x="314" y="2219"/>
                    <a:pt x="303" y="2219"/>
                    <a:pt x="293" y="2219"/>
                  </a:cubicBezTo>
                  <a:cubicBezTo>
                    <a:pt x="282" y="2219"/>
                    <a:pt x="271" y="2219"/>
                    <a:pt x="260" y="2217"/>
                  </a:cubicBezTo>
                  <a:cubicBezTo>
                    <a:pt x="260" y="2214"/>
                    <a:pt x="260" y="2214"/>
                    <a:pt x="282" y="2214"/>
                  </a:cubicBezTo>
                  <a:close/>
                  <a:moveTo>
                    <a:pt x="279" y="2320"/>
                  </a:moveTo>
                  <a:cubicBezTo>
                    <a:pt x="301" y="2320"/>
                    <a:pt x="323" y="2320"/>
                    <a:pt x="323" y="2327"/>
                  </a:cubicBezTo>
                  <a:lnTo>
                    <a:pt x="301" y="2330"/>
                  </a:lnTo>
                  <a:lnTo>
                    <a:pt x="279" y="2327"/>
                  </a:lnTo>
                  <a:lnTo>
                    <a:pt x="279" y="2320"/>
                  </a:lnTo>
                  <a:close/>
                  <a:moveTo>
                    <a:pt x="232" y="2615"/>
                  </a:moveTo>
                  <a:cubicBezTo>
                    <a:pt x="254" y="2615"/>
                    <a:pt x="273" y="2615"/>
                    <a:pt x="273" y="2618"/>
                  </a:cubicBezTo>
                  <a:lnTo>
                    <a:pt x="254" y="2624"/>
                  </a:lnTo>
                  <a:lnTo>
                    <a:pt x="232" y="2618"/>
                  </a:lnTo>
                  <a:lnTo>
                    <a:pt x="232" y="2615"/>
                  </a:lnTo>
                  <a:close/>
                  <a:moveTo>
                    <a:pt x="251" y="2646"/>
                  </a:moveTo>
                  <a:cubicBezTo>
                    <a:pt x="273" y="2646"/>
                    <a:pt x="273" y="2646"/>
                    <a:pt x="273" y="2649"/>
                  </a:cubicBezTo>
                  <a:cubicBezTo>
                    <a:pt x="260" y="2653"/>
                    <a:pt x="245" y="2656"/>
                    <a:pt x="232" y="2656"/>
                  </a:cubicBezTo>
                  <a:cubicBezTo>
                    <a:pt x="210" y="2656"/>
                    <a:pt x="210" y="2653"/>
                    <a:pt x="251" y="2646"/>
                  </a:cubicBezTo>
                  <a:close/>
                  <a:moveTo>
                    <a:pt x="292" y="2722"/>
                  </a:moveTo>
                  <a:cubicBezTo>
                    <a:pt x="314" y="2722"/>
                    <a:pt x="292" y="2728"/>
                    <a:pt x="292" y="2731"/>
                  </a:cubicBezTo>
                  <a:cubicBezTo>
                    <a:pt x="282" y="2734"/>
                    <a:pt x="276" y="2735"/>
                    <a:pt x="273" y="2735"/>
                  </a:cubicBezTo>
                  <a:cubicBezTo>
                    <a:pt x="270" y="2735"/>
                    <a:pt x="270" y="2733"/>
                    <a:pt x="270" y="2728"/>
                  </a:cubicBezTo>
                  <a:cubicBezTo>
                    <a:pt x="270" y="2722"/>
                    <a:pt x="292" y="2722"/>
                    <a:pt x="292" y="2722"/>
                  </a:cubicBezTo>
                  <a:close/>
                  <a:moveTo>
                    <a:pt x="708" y="2747"/>
                  </a:moveTo>
                  <a:cubicBezTo>
                    <a:pt x="687" y="2747"/>
                    <a:pt x="687" y="2747"/>
                    <a:pt x="687" y="2750"/>
                  </a:cubicBezTo>
                  <a:cubicBezTo>
                    <a:pt x="702" y="2753"/>
                    <a:pt x="715" y="2753"/>
                    <a:pt x="730" y="2753"/>
                  </a:cubicBezTo>
                  <a:cubicBezTo>
                    <a:pt x="749" y="2753"/>
                    <a:pt x="749" y="2750"/>
                    <a:pt x="708" y="2747"/>
                  </a:cubicBezTo>
                  <a:close/>
                  <a:moveTo>
                    <a:pt x="19" y="2756"/>
                  </a:moveTo>
                  <a:cubicBezTo>
                    <a:pt x="0" y="2756"/>
                    <a:pt x="0" y="2756"/>
                    <a:pt x="0" y="2762"/>
                  </a:cubicBezTo>
                  <a:cubicBezTo>
                    <a:pt x="0" y="2767"/>
                    <a:pt x="0" y="2770"/>
                    <a:pt x="3" y="2770"/>
                  </a:cubicBezTo>
                  <a:cubicBezTo>
                    <a:pt x="6" y="2770"/>
                    <a:pt x="11" y="2768"/>
                    <a:pt x="19" y="2765"/>
                  </a:cubicBezTo>
                  <a:lnTo>
                    <a:pt x="19" y="2756"/>
                  </a:lnTo>
                  <a:close/>
                  <a:moveTo>
                    <a:pt x="292" y="2803"/>
                  </a:moveTo>
                  <a:cubicBezTo>
                    <a:pt x="292" y="2803"/>
                    <a:pt x="310" y="2803"/>
                    <a:pt x="310" y="2806"/>
                  </a:cubicBezTo>
                  <a:cubicBezTo>
                    <a:pt x="310" y="2812"/>
                    <a:pt x="289" y="2816"/>
                    <a:pt x="289" y="2816"/>
                  </a:cubicBezTo>
                  <a:cubicBezTo>
                    <a:pt x="270" y="2816"/>
                    <a:pt x="270" y="2812"/>
                    <a:pt x="270" y="2812"/>
                  </a:cubicBezTo>
                  <a:cubicBezTo>
                    <a:pt x="270" y="2809"/>
                    <a:pt x="270" y="2803"/>
                    <a:pt x="292" y="2803"/>
                  </a:cubicBezTo>
                  <a:close/>
                  <a:moveTo>
                    <a:pt x="163" y="2838"/>
                  </a:moveTo>
                  <a:cubicBezTo>
                    <a:pt x="163" y="2838"/>
                    <a:pt x="144" y="2838"/>
                    <a:pt x="144" y="2841"/>
                  </a:cubicBezTo>
                  <a:lnTo>
                    <a:pt x="144" y="2847"/>
                  </a:lnTo>
                  <a:cubicBezTo>
                    <a:pt x="157" y="2844"/>
                    <a:pt x="173" y="2844"/>
                    <a:pt x="185" y="2841"/>
                  </a:cubicBezTo>
                  <a:cubicBezTo>
                    <a:pt x="185" y="2838"/>
                    <a:pt x="163" y="2838"/>
                    <a:pt x="163" y="2838"/>
                  </a:cubicBezTo>
                  <a:close/>
                  <a:moveTo>
                    <a:pt x="226" y="2885"/>
                  </a:moveTo>
                  <a:lnTo>
                    <a:pt x="226" y="2891"/>
                  </a:lnTo>
                  <a:lnTo>
                    <a:pt x="204" y="2894"/>
                  </a:lnTo>
                  <a:lnTo>
                    <a:pt x="204" y="2891"/>
                  </a:lnTo>
                  <a:cubicBezTo>
                    <a:pt x="204" y="2885"/>
                    <a:pt x="204" y="2885"/>
                    <a:pt x="226" y="2885"/>
                  </a:cubicBezTo>
                  <a:close/>
                  <a:moveTo>
                    <a:pt x="216" y="2924"/>
                  </a:moveTo>
                  <a:cubicBezTo>
                    <a:pt x="224" y="2924"/>
                    <a:pt x="234" y="2924"/>
                    <a:pt x="245" y="2925"/>
                  </a:cubicBezTo>
                  <a:lnTo>
                    <a:pt x="245" y="2935"/>
                  </a:lnTo>
                  <a:cubicBezTo>
                    <a:pt x="226" y="2935"/>
                    <a:pt x="204" y="2935"/>
                    <a:pt x="204" y="2932"/>
                  </a:cubicBezTo>
                  <a:cubicBezTo>
                    <a:pt x="188" y="2927"/>
                    <a:pt x="195" y="2924"/>
                    <a:pt x="216" y="2924"/>
                  </a:cubicBezTo>
                  <a:close/>
                  <a:moveTo>
                    <a:pt x="348" y="2960"/>
                  </a:moveTo>
                  <a:cubicBezTo>
                    <a:pt x="348" y="2966"/>
                    <a:pt x="370" y="2969"/>
                    <a:pt x="348" y="2969"/>
                  </a:cubicBezTo>
                  <a:cubicBezTo>
                    <a:pt x="348" y="2970"/>
                    <a:pt x="347" y="2970"/>
                    <a:pt x="346" y="2970"/>
                  </a:cubicBezTo>
                  <a:cubicBezTo>
                    <a:pt x="342" y="2970"/>
                    <a:pt x="329" y="2965"/>
                    <a:pt x="329" y="2960"/>
                  </a:cubicBezTo>
                  <a:close/>
                  <a:moveTo>
                    <a:pt x="119" y="2997"/>
                  </a:moveTo>
                  <a:lnTo>
                    <a:pt x="97" y="3000"/>
                  </a:lnTo>
                  <a:lnTo>
                    <a:pt x="138" y="2997"/>
                  </a:lnTo>
                  <a:close/>
                  <a:moveTo>
                    <a:pt x="263" y="3051"/>
                  </a:moveTo>
                  <a:cubicBezTo>
                    <a:pt x="285" y="3051"/>
                    <a:pt x="304" y="3051"/>
                    <a:pt x="304" y="3054"/>
                  </a:cubicBezTo>
                  <a:lnTo>
                    <a:pt x="304" y="3060"/>
                  </a:lnTo>
                  <a:cubicBezTo>
                    <a:pt x="292" y="3060"/>
                    <a:pt x="276" y="3057"/>
                    <a:pt x="263" y="3057"/>
                  </a:cubicBezTo>
                  <a:lnTo>
                    <a:pt x="263" y="3051"/>
                  </a:lnTo>
                  <a:close/>
                  <a:moveTo>
                    <a:pt x="170" y="3086"/>
                  </a:moveTo>
                  <a:cubicBezTo>
                    <a:pt x="174" y="3086"/>
                    <a:pt x="184" y="3087"/>
                    <a:pt x="201" y="3088"/>
                  </a:cubicBezTo>
                  <a:lnTo>
                    <a:pt x="242" y="3098"/>
                  </a:lnTo>
                  <a:cubicBezTo>
                    <a:pt x="242" y="3098"/>
                    <a:pt x="240" y="3099"/>
                    <a:pt x="237" y="3099"/>
                  </a:cubicBezTo>
                  <a:cubicBezTo>
                    <a:pt x="228" y="3099"/>
                    <a:pt x="209" y="3096"/>
                    <a:pt x="179" y="3091"/>
                  </a:cubicBezTo>
                  <a:cubicBezTo>
                    <a:pt x="168" y="3088"/>
                    <a:pt x="163" y="3086"/>
                    <a:pt x="170" y="3086"/>
                  </a:cubicBezTo>
                  <a:close/>
                  <a:moveTo>
                    <a:pt x="260" y="3185"/>
                  </a:moveTo>
                  <a:cubicBezTo>
                    <a:pt x="282" y="3185"/>
                    <a:pt x="304" y="3189"/>
                    <a:pt x="323" y="3195"/>
                  </a:cubicBezTo>
                  <a:lnTo>
                    <a:pt x="323" y="3204"/>
                  </a:lnTo>
                  <a:lnTo>
                    <a:pt x="282" y="3195"/>
                  </a:lnTo>
                  <a:cubicBezTo>
                    <a:pt x="220" y="3185"/>
                    <a:pt x="220" y="3185"/>
                    <a:pt x="260" y="3185"/>
                  </a:cubicBezTo>
                  <a:close/>
                  <a:moveTo>
                    <a:pt x="220" y="3210"/>
                  </a:moveTo>
                  <a:lnTo>
                    <a:pt x="238" y="3214"/>
                  </a:lnTo>
                  <a:lnTo>
                    <a:pt x="220" y="3217"/>
                  </a:lnTo>
                  <a:cubicBezTo>
                    <a:pt x="198" y="3217"/>
                    <a:pt x="198" y="3214"/>
                    <a:pt x="198" y="3210"/>
                  </a:cubicBezTo>
                  <a:close/>
                  <a:moveTo>
                    <a:pt x="361" y="3389"/>
                  </a:moveTo>
                  <a:cubicBezTo>
                    <a:pt x="339" y="3389"/>
                    <a:pt x="339" y="3392"/>
                    <a:pt x="339" y="3398"/>
                  </a:cubicBezTo>
                  <a:cubicBezTo>
                    <a:pt x="317" y="3408"/>
                    <a:pt x="339" y="3411"/>
                    <a:pt x="361" y="3411"/>
                  </a:cubicBezTo>
                  <a:cubicBezTo>
                    <a:pt x="379" y="3411"/>
                    <a:pt x="379" y="3405"/>
                    <a:pt x="383" y="3395"/>
                  </a:cubicBezTo>
                  <a:cubicBezTo>
                    <a:pt x="383" y="3392"/>
                    <a:pt x="361" y="3389"/>
                    <a:pt x="361" y="3389"/>
                  </a:cubicBezTo>
                  <a:close/>
                  <a:moveTo>
                    <a:pt x="305" y="3422"/>
                  </a:moveTo>
                  <a:cubicBezTo>
                    <a:pt x="312" y="3422"/>
                    <a:pt x="325" y="3424"/>
                    <a:pt x="339" y="3430"/>
                  </a:cubicBezTo>
                  <a:lnTo>
                    <a:pt x="339" y="3436"/>
                  </a:lnTo>
                  <a:cubicBezTo>
                    <a:pt x="336" y="3437"/>
                    <a:pt x="333" y="3437"/>
                    <a:pt x="330" y="3437"/>
                  </a:cubicBezTo>
                  <a:cubicBezTo>
                    <a:pt x="312" y="3437"/>
                    <a:pt x="298" y="3429"/>
                    <a:pt x="298" y="3424"/>
                  </a:cubicBezTo>
                  <a:cubicBezTo>
                    <a:pt x="298" y="3422"/>
                    <a:pt x="300" y="3422"/>
                    <a:pt x="305" y="3422"/>
                  </a:cubicBezTo>
                  <a:close/>
                  <a:moveTo>
                    <a:pt x="144" y="3668"/>
                  </a:moveTo>
                  <a:cubicBezTo>
                    <a:pt x="126" y="3668"/>
                    <a:pt x="126" y="3668"/>
                    <a:pt x="126" y="3674"/>
                  </a:cubicBezTo>
                  <a:lnTo>
                    <a:pt x="126" y="3677"/>
                  </a:lnTo>
                  <a:lnTo>
                    <a:pt x="144" y="3674"/>
                  </a:lnTo>
                  <a:lnTo>
                    <a:pt x="144" y="3668"/>
                  </a:lnTo>
                  <a:close/>
                  <a:moveTo>
                    <a:pt x="251" y="3677"/>
                  </a:moveTo>
                  <a:lnTo>
                    <a:pt x="251" y="3681"/>
                  </a:lnTo>
                  <a:cubicBezTo>
                    <a:pt x="236" y="3681"/>
                    <a:pt x="241" y="3683"/>
                    <a:pt x="252" y="3683"/>
                  </a:cubicBezTo>
                  <a:cubicBezTo>
                    <a:pt x="257" y="3683"/>
                    <a:pt x="263" y="3683"/>
                    <a:pt x="270" y="3681"/>
                  </a:cubicBezTo>
                  <a:lnTo>
                    <a:pt x="310" y="3681"/>
                  </a:lnTo>
                  <a:cubicBezTo>
                    <a:pt x="310" y="3687"/>
                    <a:pt x="292" y="3690"/>
                    <a:pt x="270" y="3690"/>
                  </a:cubicBezTo>
                  <a:cubicBezTo>
                    <a:pt x="251" y="3693"/>
                    <a:pt x="241" y="3694"/>
                    <a:pt x="236" y="3694"/>
                  </a:cubicBezTo>
                  <a:cubicBezTo>
                    <a:pt x="229" y="3694"/>
                    <a:pt x="229" y="3692"/>
                    <a:pt x="229" y="3687"/>
                  </a:cubicBezTo>
                  <a:cubicBezTo>
                    <a:pt x="229" y="3681"/>
                    <a:pt x="229" y="3677"/>
                    <a:pt x="251" y="3677"/>
                  </a:cubicBezTo>
                  <a:close/>
                  <a:moveTo>
                    <a:pt x="248" y="3731"/>
                  </a:moveTo>
                  <a:cubicBezTo>
                    <a:pt x="248" y="3731"/>
                    <a:pt x="270" y="3737"/>
                    <a:pt x="270" y="3740"/>
                  </a:cubicBezTo>
                  <a:lnTo>
                    <a:pt x="248" y="3743"/>
                  </a:lnTo>
                  <a:cubicBezTo>
                    <a:pt x="244" y="3744"/>
                    <a:pt x="240" y="3744"/>
                    <a:pt x="237" y="3744"/>
                  </a:cubicBezTo>
                  <a:cubicBezTo>
                    <a:pt x="226" y="3744"/>
                    <a:pt x="226" y="3739"/>
                    <a:pt x="226" y="3737"/>
                  </a:cubicBezTo>
                  <a:cubicBezTo>
                    <a:pt x="226" y="3731"/>
                    <a:pt x="226" y="3731"/>
                    <a:pt x="248" y="3731"/>
                  </a:cubicBezTo>
                  <a:close/>
                  <a:moveTo>
                    <a:pt x="565" y="3741"/>
                  </a:moveTo>
                  <a:cubicBezTo>
                    <a:pt x="557" y="3741"/>
                    <a:pt x="548" y="3742"/>
                    <a:pt x="539" y="3743"/>
                  </a:cubicBezTo>
                  <a:lnTo>
                    <a:pt x="539" y="3746"/>
                  </a:lnTo>
                  <a:cubicBezTo>
                    <a:pt x="555" y="3749"/>
                    <a:pt x="567" y="3749"/>
                    <a:pt x="583" y="3749"/>
                  </a:cubicBezTo>
                  <a:lnTo>
                    <a:pt x="583" y="3746"/>
                  </a:lnTo>
                  <a:cubicBezTo>
                    <a:pt x="583" y="3743"/>
                    <a:pt x="576" y="3741"/>
                    <a:pt x="565" y="3741"/>
                  </a:cubicBezTo>
                  <a:close/>
                  <a:moveTo>
                    <a:pt x="164" y="0"/>
                  </a:moveTo>
                  <a:cubicBezTo>
                    <a:pt x="143" y="0"/>
                    <a:pt x="122" y="4"/>
                    <a:pt x="101" y="11"/>
                  </a:cubicBezTo>
                  <a:cubicBezTo>
                    <a:pt x="80" y="28"/>
                    <a:pt x="60" y="43"/>
                    <a:pt x="91" y="43"/>
                  </a:cubicBezTo>
                  <a:cubicBezTo>
                    <a:pt x="93" y="43"/>
                    <a:pt x="97" y="42"/>
                    <a:pt x="101" y="42"/>
                  </a:cubicBezTo>
                  <a:cubicBezTo>
                    <a:pt x="101" y="42"/>
                    <a:pt x="119" y="48"/>
                    <a:pt x="119" y="52"/>
                  </a:cubicBezTo>
                  <a:cubicBezTo>
                    <a:pt x="119" y="58"/>
                    <a:pt x="101" y="61"/>
                    <a:pt x="101" y="61"/>
                  </a:cubicBezTo>
                  <a:cubicBezTo>
                    <a:pt x="79" y="61"/>
                    <a:pt x="79" y="80"/>
                    <a:pt x="79" y="102"/>
                  </a:cubicBezTo>
                  <a:cubicBezTo>
                    <a:pt x="79" y="130"/>
                    <a:pt x="75" y="142"/>
                    <a:pt x="57" y="146"/>
                  </a:cubicBezTo>
                  <a:cubicBezTo>
                    <a:pt x="35" y="152"/>
                    <a:pt x="35" y="155"/>
                    <a:pt x="35" y="155"/>
                  </a:cubicBezTo>
                  <a:cubicBezTo>
                    <a:pt x="57" y="155"/>
                    <a:pt x="54" y="183"/>
                    <a:pt x="54" y="215"/>
                  </a:cubicBezTo>
                  <a:cubicBezTo>
                    <a:pt x="54" y="246"/>
                    <a:pt x="54" y="277"/>
                    <a:pt x="75" y="277"/>
                  </a:cubicBezTo>
                  <a:lnTo>
                    <a:pt x="72" y="287"/>
                  </a:lnTo>
                  <a:cubicBezTo>
                    <a:pt x="54" y="287"/>
                    <a:pt x="54" y="296"/>
                    <a:pt x="54" y="305"/>
                  </a:cubicBezTo>
                  <a:cubicBezTo>
                    <a:pt x="72" y="315"/>
                    <a:pt x="72" y="321"/>
                    <a:pt x="72" y="321"/>
                  </a:cubicBezTo>
                  <a:cubicBezTo>
                    <a:pt x="54" y="321"/>
                    <a:pt x="50" y="327"/>
                    <a:pt x="50" y="337"/>
                  </a:cubicBezTo>
                  <a:cubicBezTo>
                    <a:pt x="50" y="346"/>
                    <a:pt x="50" y="349"/>
                    <a:pt x="72" y="349"/>
                  </a:cubicBezTo>
                  <a:cubicBezTo>
                    <a:pt x="72" y="368"/>
                    <a:pt x="66" y="387"/>
                    <a:pt x="50" y="399"/>
                  </a:cubicBezTo>
                  <a:cubicBezTo>
                    <a:pt x="28" y="403"/>
                    <a:pt x="50" y="409"/>
                    <a:pt x="72" y="412"/>
                  </a:cubicBezTo>
                  <a:cubicBezTo>
                    <a:pt x="91" y="412"/>
                    <a:pt x="113" y="415"/>
                    <a:pt x="113" y="421"/>
                  </a:cubicBezTo>
                  <a:lnTo>
                    <a:pt x="69" y="421"/>
                  </a:lnTo>
                  <a:cubicBezTo>
                    <a:pt x="62" y="420"/>
                    <a:pt x="58" y="419"/>
                    <a:pt x="55" y="419"/>
                  </a:cubicBezTo>
                  <a:cubicBezTo>
                    <a:pt x="50" y="419"/>
                    <a:pt x="50" y="422"/>
                    <a:pt x="50" y="428"/>
                  </a:cubicBezTo>
                  <a:lnTo>
                    <a:pt x="50" y="434"/>
                  </a:lnTo>
                  <a:cubicBezTo>
                    <a:pt x="69" y="434"/>
                    <a:pt x="69" y="459"/>
                    <a:pt x="69" y="490"/>
                  </a:cubicBezTo>
                  <a:cubicBezTo>
                    <a:pt x="69" y="528"/>
                    <a:pt x="69" y="544"/>
                    <a:pt x="88" y="544"/>
                  </a:cubicBezTo>
                  <a:cubicBezTo>
                    <a:pt x="110" y="544"/>
                    <a:pt x="110" y="547"/>
                    <a:pt x="88" y="559"/>
                  </a:cubicBezTo>
                  <a:cubicBezTo>
                    <a:pt x="25" y="587"/>
                    <a:pt x="25" y="587"/>
                    <a:pt x="47" y="594"/>
                  </a:cubicBezTo>
                  <a:cubicBezTo>
                    <a:pt x="47" y="587"/>
                    <a:pt x="66" y="587"/>
                    <a:pt x="88" y="587"/>
                  </a:cubicBezTo>
                  <a:cubicBezTo>
                    <a:pt x="129" y="587"/>
                    <a:pt x="129" y="591"/>
                    <a:pt x="88" y="597"/>
                  </a:cubicBezTo>
                  <a:cubicBezTo>
                    <a:pt x="47" y="597"/>
                    <a:pt x="66" y="666"/>
                    <a:pt x="107" y="669"/>
                  </a:cubicBezTo>
                  <a:lnTo>
                    <a:pt x="85" y="669"/>
                  </a:lnTo>
                  <a:cubicBezTo>
                    <a:pt x="66" y="669"/>
                    <a:pt x="66" y="672"/>
                    <a:pt x="66" y="691"/>
                  </a:cubicBezTo>
                  <a:cubicBezTo>
                    <a:pt x="63" y="700"/>
                    <a:pt x="63" y="707"/>
                    <a:pt x="63" y="707"/>
                  </a:cubicBezTo>
                  <a:cubicBezTo>
                    <a:pt x="65" y="706"/>
                    <a:pt x="67" y="706"/>
                    <a:pt x="69" y="706"/>
                  </a:cubicBezTo>
                  <a:cubicBezTo>
                    <a:pt x="104" y="706"/>
                    <a:pt x="84" y="732"/>
                    <a:pt x="63" y="732"/>
                  </a:cubicBezTo>
                  <a:cubicBezTo>
                    <a:pt x="44" y="738"/>
                    <a:pt x="44" y="738"/>
                    <a:pt x="41" y="747"/>
                  </a:cubicBezTo>
                  <a:cubicBezTo>
                    <a:pt x="85" y="760"/>
                    <a:pt x="63" y="782"/>
                    <a:pt x="41" y="782"/>
                  </a:cubicBezTo>
                  <a:lnTo>
                    <a:pt x="41" y="791"/>
                  </a:lnTo>
                  <a:cubicBezTo>
                    <a:pt x="63" y="794"/>
                    <a:pt x="63" y="804"/>
                    <a:pt x="63" y="810"/>
                  </a:cubicBezTo>
                  <a:cubicBezTo>
                    <a:pt x="63" y="820"/>
                    <a:pt x="63" y="824"/>
                    <a:pt x="71" y="824"/>
                  </a:cubicBezTo>
                  <a:cubicBezTo>
                    <a:pt x="74" y="824"/>
                    <a:pt x="77" y="823"/>
                    <a:pt x="82" y="822"/>
                  </a:cubicBezTo>
                  <a:cubicBezTo>
                    <a:pt x="104" y="822"/>
                    <a:pt x="126" y="822"/>
                    <a:pt x="126" y="826"/>
                  </a:cubicBezTo>
                  <a:lnTo>
                    <a:pt x="104" y="826"/>
                  </a:lnTo>
                  <a:cubicBezTo>
                    <a:pt x="82" y="826"/>
                    <a:pt x="82" y="841"/>
                    <a:pt x="82" y="857"/>
                  </a:cubicBezTo>
                  <a:cubicBezTo>
                    <a:pt x="82" y="879"/>
                    <a:pt x="82" y="888"/>
                    <a:pt x="60" y="895"/>
                  </a:cubicBezTo>
                  <a:lnTo>
                    <a:pt x="82" y="898"/>
                  </a:lnTo>
                  <a:cubicBezTo>
                    <a:pt x="101" y="904"/>
                    <a:pt x="101" y="907"/>
                    <a:pt x="82" y="907"/>
                  </a:cubicBezTo>
                  <a:cubicBezTo>
                    <a:pt x="60" y="913"/>
                    <a:pt x="60" y="929"/>
                    <a:pt x="79" y="938"/>
                  </a:cubicBezTo>
                  <a:lnTo>
                    <a:pt x="79" y="948"/>
                  </a:lnTo>
                  <a:cubicBezTo>
                    <a:pt x="38" y="954"/>
                    <a:pt x="38" y="967"/>
                    <a:pt x="79" y="970"/>
                  </a:cubicBezTo>
                  <a:cubicBezTo>
                    <a:pt x="60" y="970"/>
                    <a:pt x="60" y="976"/>
                    <a:pt x="60" y="979"/>
                  </a:cubicBezTo>
                  <a:cubicBezTo>
                    <a:pt x="79" y="989"/>
                    <a:pt x="79" y="1007"/>
                    <a:pt x="57" y="1007"/>
                  </a:cubicBezTo>
                  <a:lnTo>
                    <a:pt x="57" y="1011"/>
                  </a:lnTo>
                  <a:cubicBezTo>
                    <a:pt x="79" y="1017"/>
                    <a:pt x="79" y="1020"/>
                    <a:pt x="79" y="1023"/>
                  </a:cubicBezTo>
                  <a:cubicBezTo>
                    <a:pt x="79" y="1029"/>
                    <a:pt x="79" y="1032"/>
                    <a:pt x="97" y="1039"/>
                  </a:cubicBezTo>
                  <a:cubicBezTo>
                    <a:pt x="119" y="1042"/>
                    <a:pt x="119" y="1045"/>
                    <a:pt x="119" y="1045"/>
                  </a:cubicBezTo>
                  <a:cubicBezTo>
                    <a:pt x="119" y="1047"/>
                    <a:pt x="117" y="1048"/>
                    <a:pt x="114" y="1048"/>
                  </a:cubicBezTo>
                  <a:cubicBezTo>
                    <a:pt x="106" y="1048"/>
                    <a:pt x="92" y="1044"/>
                    <a:pt x="79" y="1042"/>
                  </a:cubicBezTo>
                  <a:cubicBezTo>
                    <a:pt x="74" y="1040"/>
                    <a:pt x="70" y="1039"/>
                    <a:pt x="68" y="1039"/>
                  </a:cubicBezTo>
                  <a:cubicBezTo>
                    <a:pt x="59" y="1039"/>
                    <a:pt x="65" y="1051"/>
                    <a:pt x="97" y="1061"/>
                  </a:cubicBezTo>
                  <a:cubicBezTo>
                    <a:pt x="121" y="1067"/>
                    <a:pt x="131" y="1070"/>
                    <a:pt x="129" y="1070"/>
                  </a:cubicBezTo>
                  <a:cubicBezTo>
                    <a:pt x="127" y="1070"/>
                    <a:pt x="116" y="1068"/>
                    <a:pt x="97" y="1064"/>
                  </a:cubicBezTo>
                  <a:cubicBezTo>
                    <a:pt x="87" y="1062"/>
                    <a:pt x="75" y="1060"/>
                    <a:pt x="71" y="1060"/>
                  </a:cubicBezTo>
                  <a:cubicBezTo>
                    <a:pt x="68" y="1060"/>
                    <a:pt x="69" y="1061"/>
                    <a:pt x="79" y="1064"/>
                  </a:cubicBezTo>
                  <a:cubicBezTo>
                    <a:pt x="79" y="1064"/>
                    <a:pt x="79" y="1073"/>
                    <a:pt x="97" y="1073"/>
                  </a:cubicBezTo>
                  <a:cubicBezTo>
                    <a:pt x="97" y="1079"/>
                    <a:pt x="97" y="1083"/>
                    <a:pt x="97" y="1086"/>
                  </a:cubicBezTo>
                  <a:cubicBezTo>
                    <a:pt x="75" y="1095"/>
                    <a:pt x="75" y="1101"/>
                    <a:pt x="75" y="1105"/>
                  </a:cubicBezTo>
                  <a:cubicBezTo>
                    <a:pt x="97" y="1111"/>
                    <a:pt x="97" y="1111"/>
                    <a:pt x="75" y="1114"/>
                  </a:cubicBezTo>
                  <a:cubicBezTo>
                    <a:pt x="57" y="1114"/>
                    <a:pt x="57" y="1120"/>
                    <a:pt x="97" y="1120"/>
                  </a:cubicBezTo>
                  <a:cubicBezTo>
                    <a:pt x="119" y="1123"/>
                    <a:pt x="116" y="1126"/>
                    <a:pt x="97" y="1133"/>
                  </a:cubicBezTo>
                  <a:cubicBezTo>
                    <a:pt x="54" y="1133"/>
                    <a:pt x="54" y="1136"/>
                    <a:pt x="75" y="1136"/>
                  </a:cubicBezTo>
                  <a:cubicBezTo>
                    <a:pt x="97" y="1142"/>
                    <a:pt x="97" y="1145"/>
                    <a:pt x="97" y="1145"/>
                  </a:cubicBezTo>
                  <a:cubicBezTo>
                    <a:pt x="75" y="1145"/>
                    <a:pt x="75" y="1186"/>
                    <a:pt x="72" y="1227"/>
                  </a:cubicBezTo>
                  <a:cubicBezTo>
                    <a:pt x="72" y="1233"/>
                    <a:pt x="94" y="1236"/>
                    <a:pt x="116" y="1236"/>
                  </a:cubicBezTo>
                  <a:cubicBezTo>
                    <a:pt x="157" y="1236"/>
                    <a:pt x="135" y="1236"/>
                    <a:pt x="116" y="1239"/>
                  </a:cubicBezTo>
                  <a:cubicBezTo>
                    <a:pt x="68" y="1244"/>
                    <a:pt x="57" y="1251"/>
                    <a:pt x="83" y="1251"/>
                  </a:cubicBezTo>
                  <a:cubicBezTo>
                    <a:pt x="90" y="1251"/>
                    <a:pt x="102" y="1250"/>
                    <a:pt x="116" y="1249"/>
                  </a:cubicBezTo>
                  <a:cubicBezTo>
                    <a:pt x="131" y="1248"/>
                    <a:pt x="141" y="1247"/>
                    <a:pt x="145" y="1247"/>
                  </a:cubicBezTo>
                  <a:cubicBezTo>
                    <a:pt x="151" y="1247"/>
                    <a:pt x="142" y="1249"/>
                    <a:pt x="116" y="1255"/>
                  </a:cubicBezTo>
                  <a:cubicBezTo>
                    <a:pt x="94" y="1258"/>
                    <a:pt x="94" y="1258"/>
                    <a:pt x="116" y="1261"/>
                  </a:cubicBezTo>
                  <a:cubicBezTo>
                    <a:pt x="135" y="1261"/>
                    <a:pt x="135" y="1267"/>
                    <a:pt x="116" y="1267"/>
                  </a:cubicBezTo>
                  <a:cubicBezTo>
                    <a:pt x="94" y="1271"/>
                    <a:pt x="72" y="1277"/>
                    <a:pt x="94" y="1277"/>
                  </a:cubicBezTo>
                  <a:cubicBezTo>
                    <a:pt x="94" y="1277"/>
                    <a:pt x="94" y="1280"/>
                    <a:pt x="72" y="1286"/>
                  </a:cubicBezTo>
                  <a:cubicBezTo>
                    <a:pt x="50" y="1289"/>
                    <a:pt x="72" y="1296"/>
                    <a:pt x="94" y="1299"/>
                  </a:cubicBezTo>
                  <a:cubicBezTo>
                    <a:pt x="124" y="1308"/>
                    <a:pt x="132" y="1314"/>
                    <a:pt x="118" y="1314"/>
                  </a:cubicBezTo>
                  <a:cubicBezTo>
                    <a:pt x="113" y="1314"/>
                    <a:pt x="105" y="1313"/>
                    <a:pt x="94" y="1311"/>
                  </a:cubicBezTo>
                  <a:cubicBezTo>
                    <a:pt x="91" y="1311"/>
                    <a:pt x="89" y="1311"/>
                    <a:pt x="86" y="1311"/>
                  </a:cubicBezTo>
                  <a:cubicBezTo>
                    <a:pt x="53" y="1311"/>
                    <a:pt x="75" y="1330"/>
                    <a:pt x="113" y="1333"/>
                  </a:cubicBezTo>
                  <a:cubicBezTo>
                    <a:pt x="154" y="1340"/>
                    <a:pt x="154" y="1340"/>
                    <a:pt x="135" y="1340"/>
                  </a:cubicBezTo>
                  <a:cubicBezTo>
                    <a:pt x="113" y="1340"/>
                    <a:pt x="113" y="1343"/>
                    <a:pt x="113" y="1343"/>
                  </a:cubicBezTo>
                  <a:cubicBezTo>
                    <a:pt x="113" y="1349"/>
                    <a:pt x="113" y="1352"/>
                    <a:pt x="91" y="1352"/>
                  </a:cubicBezTo>
                  <a:cubicBezTo>
                    <a:pt x="91" y="1352"/>
                    <a:pt x="91" y="1358"/>
                    <a:pt x="113" y="1365"/>
                  </a:cubicBezTo>
                  <a:cubicBezTo>
                    <a:pt x="154" y="1374"/>
                    <a:pt x="132" y="1390"/>
                    <a:pt x="91" y="1393"/>
                  </a:cubicBezTo>
                  <a:lnTo>
                    <a:pt x="113" y="1402"/>
                  </a:lnTo>
                  <a:cubicBezTo>
                    <a:pt x="154" y="1405"/>
                    <a:pt x="173" y="1412"/>
                    <a:pt x="132" y="1412"/>
                  </a:cubicBezTo>
                  <a:lnTo>
                    <a:pt x="113" y="1412"/>
                  </a:lnTo>
                  <a:cubicBezTo>
                    <a:pt x="154" y="1415"/>
                    <a:pt x="132" y="1434"/>
                    <a:pt x="91" y="1434"/>
                  </a:cubicBezTo>
                  <a:cubicBezTo>
                    <a:pt x="69" y="1434"/>
                    <a:pt x="69" y="1434"/>
                    <a:pt x="69" y="1440"/>
                  </a:cubicBezTo>
                  <a:lnTo>
                    <a:pt x="91" y="1440"/>
                  </a:lnTo>
                  <a:cubicBezTo>
                    <a:pt x="99" y="1439"/>
                    <a:pt x="107" y="1438"/>
                    <a:pt x="114" y="1438"/>
                  </a:cubicBezTo>
                  <a:cubicBezTo>
                    <a:pt x="124" y="1438"/>
                    <a:pt x="132" y="1439"/>
                    <a:pt x="132" y="1443"/>
                  </a:cubicBezTo>
                  <a:cubicBezTo>
                    <a:pt x="132" y="1446"/>
                    <a:pt x="132" y="1452"/>
                    <a:pt x="110" y="1452"/>
                  </a:cubicBezTo>
                  <a:cubicBezTo>
                    <a:pt x="91" y="1456"/>
                    <a:pt x="69" y="1462"/>
                    <a:pt x="88" y="1462"/>
                  </a:cubicBezTo>
                  <a:cubicBezTo>
                    <a:pt x="88" y="1462"/>
                    <a:pt x="88" y="1465"/>
                    <a:pt x="69" y="1471"/>
                  </a:cubicBezTo>
                  <a:cubicBezTo>
                    <a:pt x="69" y="1474"/>
                    <a:pt x="69" y="1477"/>
                    <a:pt x="69" y="1487"/>
                  </a:cubicBezTo>
                  <a:cubicBezTo>
                    <a:pt x="88" y="1493"/>
                    <a:pt x="88" y="1503"/>
                    <a:pt x="69" y="1503"/>
                  </a:cubicBezTo>
                  <a:cubicBezTo>
                    <a:pt x="69" y="1503"/>
                    <a:pt x="69" y="1512"/>
                    <a:pt x="88" y="1515"/>
                  </a:cubicBezTo>
                  <a:cubicBezTo>
                    <a:pt x="88" y="1524"/>
                    <a:pt x="88" y="1528"/>
                    <a:pt x="66" y="1528"/>
                  </a:cubicBezTo>
                  <a:cubicBezTo>
                    <a:pt x="47" y="1528"/>
                    <a:pt x="47" y="1528"/>
                    <a:pt x="66" y="1534"/>
                  </a:cubicBezTo>
                  <a:cubicBezTo>
                    <a:pt x="88" y="1534"/>
                    <a:pt x="88" y="1537"/>
                    <a:pt x="88" y="1543"/>
                  </a:cubicBezTo>
                  <a:lnTo>
                    <a:pt x="88" y="1550"/>
                  </a:lnTo>
                  <a:cubicBezTo>
                    <a:pt x="110" y="1550"/>
                    <a:pt x="110" y="1550"/>
                    <a:pt x="110" y="1556"/>
                  </a:cubicBezTo>
                  <a:cubicBezTo>
                    <a:pt x="110" y="1559"/>
                    <a:pt x="88" y="1575"/>
                    <a:pt x="88" y="1578"/>
                  </a:cubicBezTo>
                  <a:cubicBezTo>
                    <a:pt x="88" y="1586"/>
                    <a:pt x="88" y="1589"/>
                    <a:pt x="94" y="1589"/>
                  </a:cubicBezTo>
                  <a:cubicBezTo>
                    <a:pt x="96" y="1589"/>
                    <a:pt x="101" y="1588"/>
                    <a:pt x="107" y="1587"/>
                  </a:cubicBezTo>
                  <a:cubicBezTo>
                    <a:pt x="107" y="1584"/>
                    <a:pt x="111" y="1583"/>
                    <a:pt x="114" y="1583"/>
                  </a:cubicBezTo>
                  <a:cubicBezTo>
                    <a:pt x="118" y="1583"/>
                    <a:pt x="119" y="1585"/>
                    <a:pt x="107" y="1590"/>
                  </a:cubicBezTo>
                  <a:cubicBezTo>
                    <a:pt x="107" y="1597"/>
                    <a:pt x="88" y="1609"/>
                    <a:pt x="85" y="1622"/>
                  </a:cubicBezTo>
                  <a:cubicBezTo>
                    <a:pt x="85" y="1640"/>
                    <a:pt x="85" y="1640"/>
                    <a:pt x="107" y="1640"/>
                  </a:cubicBezTo>
                  <a:cubicBezTo>
                    <a:pt x="118" y="1640"/>
                    <a:pt x="126" y="1639"/>
                    <a:pt x="131" y="1639"/>
                  </a:cubicBezTo>
                  <a:cubicBezTo>
                    <a:pt x="145" y="1639"/>
                    <a:pt x="137" y="1642"/>
                    <a:pt x="107" y="1647"/>
                  </a:cubicBezTo>
                  <a:cubicBezTo>
                    <a:pt x="66" y="1656"/>
                    <a:pt x="66" y="1659"/>
                    <a:pt x="85" y="1659"/>
                  </a:cubicBezTo>
                  <a:cubicBezTo>
                    <a:pt x="107" y="1662"/>
                    <a:pt x="107" y="1662"/>
                    <a:pt x="107" y="1669"/>
                  </a:cubicBezTo>
                  <a:cubicBezTo>
                    <a:pt x="85" y="1669"/>
                    <a:pt x="85" y="1672"/>
                    <a:pt x="107" y="1681"/>
                  </a:cubicBezTo>
                  <a:cubicBezTo>
                    <a:pt x="107" y="1684"/>
                    <a:pt x="107" y="1684"/>
                    <a:pt x="85" y="1687"/>
                  </a:cubicBezTo>
                  <a:lnTo>
                    <a:pt x="85" y="1694"/>
                  </a:lnTo>
                  <a:cubicBezTo>
                    <a:pt x="126" y="1703"/>
                    <a:pt x="104" y="1731"/>
                    <a:pt x="85" y="1734"/>
                  </a:cubicBezTo>
                  <a:cubicBezTo>
                    <a:pt x="85" y="1734"/>
                    <a:pt x="85" y="1741"/>
                    <a:pt x="104" y="1744"/>
                  </a:cubicBezTo>
                  <a:cubicBezTo>
                    <a:pt x="148" y="1747"/>
                    <a:pt x="148" y="1753"/>
                    <a:pt x="104" y="1753"/>
                  </a:cubicBezTo>
                  <a:cubicBezTo>
                    <a:pt x="63" y="1753"/>
                    <a:pt x="63" y="1753"/>
                    <a:pt x="104" y="1756"/>
                  </a:cubicBezTo>
                  <a:cubicBezTo>
                    <a:pt x="124" y="1762"/>
                    <a:pt x="126" y="1782"/>
                    <a:pt x="90" y="1782"/>
                  </a:cubicBezTo>
                  <a:cubicBezTo>
                    <a:pt x="87" y="1782"/>
                    <a:pt x="85" y="1782"/>
                    <a:pt x="82" y="1781"/>
                  </a:cubicBezTo>
                  <a:lnTo>
                    <a:pt x="41" y="1781"/>
                  </a:lnTo>
                  <a:cubicBezTo>
                    <a:pt x="63" y="1785"/>
                    <a:pt x="63" y="1791"/>
                    <a:pt x="63" y="1791"/>
                  </a:cubicBezTo>
                  <a:cubicBezTo>
                    <a:pt x="82" y="1791"/>
                    <a:pt x="82" y="1794"/>
                    <a:pt x="82" y="1806"/>
                  </a:cubicBezTo>
                  <a:cubicBezTo>
                    <a:pt x="82" y="1816"/>
                    <a:pt x="104" y="1835"/>
                    <a:pt x="104" y="1844"/>
                  </a:cubicBezTo>
                  <a:cubicBezTo>
                    <a:pt x="104" y="1857"/>
                    <a:pt x="94" y="1869"/>
                    <a:pt x="82" y="1869"/>
                  </a:cubicBezTo>
                  <a:cubicBezTo>
                    <a:pt x="82" y="1875"/>
                    <a:pt x="82" y="1879"/>
                    <a:pt x="101" y="1888"/>
                  </a:cubicBezTo>
                  <a:cubicBezTo>
                    <a:pt x="122" y="1894"/>
                    <a:pt x="122" y="1901"/>
                    <a:pt x="101" y="1901"/>
                  </a:cubicBezTo>
                  <a:lnTo>
                    <a:pt x="101" y="1907"/>
                  </a:lnTo>
                  <a:cubicBezTo>
                    <a:pt x="122" y="1916"/>
                    <a:pt x="122" y="1919"/>
                    <a:pt x="122" y="1919"/>
                  </a:cubicBezTo>
                  <a:cubicBezTo>
                    <a:pt x="101" y="1919"/>
                    <a:pt x="79" y="1926"/>
                    <a:pt x="101" y="1929"/>
                  </a:cubicBezTo>
                  <a:cubicBezTo>
                    <a:pt x="122" y="1929"/>
                    <a:pt x="122" y="1932"/>
                    <a:pt x="122" y="1941"/>
                  </a:cubicBezTo>
                  <a:cubicBezTo>
                    <a:pt x="101" y="1951"/>
                    <a:pt x="97" y="2101"/>
                    <a:pt x="116" y="2101"/>
                  </a:cubicBezTo>
                  <a:cubicBezTo>
                    <a:pt x="116" y="2101"/>
                    <a:pt x="116" y="2104"/>
                    <a:pt x="116" y="2114"/>
                  </a:cubicBezTo>
                  <a:cubicBezTo>
                    <a:pt x="116" y="2117"/>
                    <a:pt x="116" y="2126"/>
                    <a:pt x="116" y="2126"/>
                  </a:cubicBezTo>
                  <a:cubicBezTo>
                    <a:pt x="75" y="2126"/>
                    <a:pt x="94" y="2148"/>
                    <a:pt x="116" y="2164"/>
                  </a:cubicBezTo>
                  <a:cubicBezTo>
                    <a:pt x="138" y="2167"/>
                    <a:pt x="138" y="2173"/>
                    <a:pt x="138" y="2176"/>
                  </a:cubicBezTo>
                  <a:cubicBezTo>
                    <a:pt x="94" y="2176"/>
                    <a:pt x="94" y="2189"/>
                    <a:pt x="116" y="2198"/>
                  </a:cubicBezTo>
                  <a:cubicBezTo>
                    <a:pt x="157" y="2201"/>
                    <a:pt x="157" y="2208"/>
                    <a:pt x="116" y="2208"/>
                  </a:cubicBezTo>
                  <a:cubicBezTo>
                    <a:pt x="72" y="2208"/>
                    <a:pt x="72" y="2217"/>
                    <a:pt x="135" y="2226"/>
                  </a:cubicBezTo>
                  <a:cubicBezTo>
                    <a:pt x="157" y="2230"/>
                    <a:pt x="157" y="2230"/>
                    <a:pt x="135" y="2236"/>
                  </a:cubicBezTo>
                  <a:cubicBezTo>
                    <a:pt x="94" y="2239"/>
                    <a:pt x="94" y="2245"/>
                    <a:pt x="113" y="2245"/>
                  </a:cubicBezTo>
                  <a:cubicBezTo>
                    <a:pt x="157" y="2248"/>
                    <a:pt x="157" y="2251"/>
                    <a:pt x="113" y="2258"/>
                  </a:cubicBezTo>
                  <a:cubicBezTo>
                    <a:pt x="72" y="2267"/>
                    <a:pt x="72" y="2267"/>
                    <a:pt x="113" y="2270"/>
                  </a:cubicBezTo>
                  <a:cubicBezTo>
                    <a:pt x="157" y="2277"/>
                    <a:pt x="154" y="2292"/>
                    <a:pt x="113" y="2299"/>
                  </a:cubicBezTo>
                  <a:cubicBezTo>
                    <a:pt x="113" y="2302"/>
                    <a:pt x="91" y="2308"/>
                    <a:pt x="113" y="2308"/>
                  </a:cubicBezTo>
                  <a:lnTo>
                    <a:pt x="91" y="2311"/>
                  </a:lnTo>
                  <a:lnTo>
                    <a:pt x="91" y="2320"/>
                  </a:lnTo>
                  <a:lnTo>
                    <a:pt x="113" y="2320"/>
                  </a:lnTo>
                  <a:cubicBezTo>
                    <a:pt x="101" y="2339"/>
                    <a:pt x="94" y="2361"/>
                    <a:pt x="91" y="2383"/>
                  </a:cubicBezTo>
                  <a:cubicBezTo>
                    <a:pt x="89" y="2424"/>
                    <a:pt x="88" y="2438"/>
                    <a:pt x="100" y="2438"/>
                  </a:cubicBezTo>
                  <a:cubicBezTo>
                    <a:pt x="103" y="2438"/>
                    <a:pt x="106" y="2437"/>
                    <a:pt x="110" y="2436"/>
                  </a:cubicBezTo>
                  <a:cubicBezTo>
                    <a:pt x="116" y="2436"/>
                    <a:pt x="121" y="2436"/>
                    <a:pt x="125" y="2436"/>
                  </a:cubicBezTo>
                  <a:cubicBezTo>
                    <a:pt x="150" y="2436"/>
                    <a:pt x="145" y="2443"/>
                    <a:pt x="110" y="2446"/>
                  </a:cubicBezTo>
                  <a:cubicBezTo>
                    <a:pt x="110" y="2452"/>
                    <a:pt x="88" y="2461"/>
                    <a:pt x="88" y="2468"/>
                  </a:cubicBezTo>
                  <a:cubicBezTo>
                    <a:pt x="88" y="2477"/>
                    <a:pt x="88" y="2487"/>
                    <a:pt x="66" y="2487"/>
                  </a:cubicBezTo>
                  <a:lnTo>
                    <a:pt x="66" y="2493"/>
                  </a:lnTo>
                  <a:cubicBezTo>
                    <a:pt x="110" y="2499"/>
                    <a:pt x="107" y="2527"/>
                    <a:pt x="88" y="2540"/>
                  </a:cubicBezTo>
                  <a:cubicBezTo>
                    <a:pt x="88" y="2549"/>
                    <a:pt x="88" y="2555"/>
                    <a:pt x="107" y="2565"/>
                  </a:cubicBezTo>
                  <a:cubicBezTo>
                    <a:pt x="129" y="2571"/>
                    <a:pt x="129" y="2571"/>
                    <a:pt x="107" y="2577"/>
                  </a:cubicBezTo>
                  <a:cubicBezTo>
                    <a:pt x="85" y="2577"/>
                    <a:pt x="66" y="2606"/>
                    <a:pt x="107" y="2606"/>
                  </a:cubicBezTo>
                  <a:lnTo>
                    <a:pt x="85" y="2609"/>
                  </a:lnTo>
                  <a:cubicBezTo>
                    <a:pt x="63" y="2615"/>
                    <a:pt x="85" y="2618"/>
                    <a:pt x="107" y="2618"/>
                  </a:cubicBezTo>
                  <a:cubicBezTo>
                    <a:pt x="148" y="2618"/>
                    <a:pt x="148" y="2621"/>
                    <a:pt x="85" y="2628"/>
                  </a:cubicBezTo>
                  <a:cubicBezTo>
                    <a:pt x="44" y="2628"/>
                    <a:pt x="44" y="2631"/>
                    <a:pt x="63" y="2631"/>
                  </a:cubicBezTo>
                  <a:cubicBezTo>
                    <a:pt x="85" y="2637"/>
                    <a:pt x="107" y="2640"/>
                    <a:pt x="85" y="2646"/>
                  </a:cubicBezTo>
                  <a:cubicBezTo>
                    <a:pt x="85" y="2649"/>
                    <a:pt x="85" y="2653"/>
                    <a:pt x="126" y="2653"/>
                  </a:cubicBezTo>
                  <a:cubicBezTo>
                    <a:pt x="148" y="2653"/>
                    <a:pt x="148" y="2659"/>
                    <a:pt x="148" y="2662"/>
                  </a:cubicBezTo>
                  <a:cubicBezTo>
                    <a:pt x="132" y="2662"/>
                    <a:pt x="119" y="2662"/>
                    <a:pt x="104" y="2659"/>
                  </a:cubicBezTo>
                  <a:cubicBezTo>
                    <a:pt x="104" y="2661"/>
                    <a:pt x="104" y="2664"/>
                    <a:pt x="104" y="2668"/>
                  </a:cubicBezTo>
                  <a:cubicBezTo>
                    <a:pt x="104" y="2671"/>
                    <a:pt x="85" y="2681"/>
                    <a:pt x="63" y="2681"/>
                  </a:cubicBezTo>
                  <a:cubicBezTo>
                    <a:pt x="49" y="2685"/>
                    <a:pt x="44" y="2687"/>
                    <a:pt x="53" y="2687"/>
                  </a:cubicBezTo>
                  <a:cubicBezTo>
                    <a:pt x="58" y="2687"/>
                    <a:pt x="68" y="2686"/>
                    <a:pt x="85" y="2684"/>
                  </a:cubicBezTo>
                  <a:cubicBezTo>
                    <a:pt x="126" y="2684"/>
                    <a:pt x="126" y="2684"/>
                    <a:pt x="126" y="2693"/>
                  </a:cubicBezTo>
                  <a:cubicBezTo>
                    <a:pt x="126" y="2700"/>
                    <a:pt x="126" y="2703"/>
                    <a:pt x="104" y="2703"/>
                  </a:cubicBezTo>
                  <a:cubicBezTo>
                    <a:pt x="82" y="2703"/>
                    <a:pt x="82" y="2703"/>
                    <a:pt x="82" y="2712"/>
                  </a:cubicBezTo>
                  <a:cubicBezTo>
                    <a:pt x="82" y="2725"/>
                    <a:pt x="144" y="2740"/>
                    <a:pt x="185" y="2744"/>
                  </a:cubicBezTo>
                  <a:cubicBezTo>
                    <a:pt x="229" y="2744"/>
                    <a:pt x="229" y="2744"/>
                    <a:pt x="185" y="2747"/>
                  </a:cubicBezTo>
                  <a:cubicBezTo>
                    <a:pt x="166" y="2747"/>
                    <a:pt x="166" y="2753"/>
                    <a:pt x="166" y="2756"/>
                  </a:cubicBezTo>
                  <a:cubicBezTo>
                    <a:pt x="179" y="2756"/>
                    <a:pt x="175" y="2759"/>
                    <a:pt x="171" y="2759"/>
                  </a:cubicBezTo>
                  <a:cubicBezTo>
                    <a:pt x="168" y="2759"/>
                    <a:pt x="166" y="2758"/>
                    <a:pt x="166" y="2756"/>
                  </a:cubicBezTo>
                  <a:cubicBezTo>
                    <a:pt x="144" y="2756"/>
                    <a:pt x="144" y="2753"/>
                    <a:pt x="144" y="2747"/>
                  </a:cubicBezTo>
                  <a:lnTo>
                    <a:pt x="126" y="2747"/>
                  </a:lnTo>
                  <a:cubicBezTo>
                    <a:pt x="82" y="2753"/>
                    <a:pt x="82" y="2756"/>
                    <a:pt x="122" y="2762"/>
                  </a:cubicBezTo>
                  <a:cubicBezTo>
                    <a:pt x="144" y="2765"/>
                    <a:pt x="144" y="2765"/>
                    <a:pt x="122" y="2772"/>
                  </a:cubicBezTo>
                  <a:cubicBezTo>
                    <a:pt x="104" y="2775"/>
                    <a:pt x="82" y="2781"/>
                    <a:pt x="104" y="2781"/>
                  </a:cubicBezTo>
                  <a:cubicBezTo>
                    <a:pt x="104" y="2781"/>
                    <a:pt x="104" y="2787"/>
                    <a:pt x="82" y="2794"/>
                  </a:cubicBezTo>
                  <a:cubicBezTo>
                    <a:pt x="82" y="2803"/>
                    <a:pt x="82" y="2806"/>
                    <a:pt x="101" y="2806"/>
                  </a:cubicBezTo>
                  <a:cubicBezTo>
                    <a:pt x="122" y="2806"/>
                    <a:pt x="122" y="2812"/>
                    <a:pt x="122" y="2816"/>
                  </a:cubicBezTo>
                  <a:cubicBezTo>
                    <a:pt x="122" y="2819"/>
                    <a:pt x="122" y="2825"/>
                    <a:pt x="144" y="2825"/>
                  </a:cubicBezTo>
                  <a:cubicBezTo>
                    <a:pt x="163" y="2825"/>
                    <a:pt x="185" y="2828"/>
                    <a:pt x="185" y="2838"/>
                  </a:cubicBezTo>
                  <a:cubicBezTo>
                    <a:pt x="204" y="2847"/>
                    <a:pt x="204" y="2847"/>
                    <a:pt x="163" y="2850"/>
                  </a:cubicBezTo>
                  <a:cubicBezTo>
                    <a:pt x="141" y="2850"/>
                    <a:pt x="141" y="2856"/>
                    <a:pt x="141" y="2859"/>
                  </a:cubicBezTo>
                  <a:cubicBezTo>
                    <a:pt x="141" y="2859"/>
                    <a:pt x="141" y="2866"/>
                    <a:pt x="122" y="2869"/>
                  </a:cubicBezTo>
                  <a:cubicBezTo>
                    <a:pt x="101" y="2875"/>
                    <a:pt x="122" y="2875"/>
                    <a:pt x="141" y="2875"/>
                  </a:cubicBezTo>
                  <a:lnTo>
                    <a:pt x="185" y="2872"/>
                  </a:lnTo>
                  <a:lnTo>
                    <a:pt x="185" y="2872"/>
                  </a:lnTo>
                  <a:cubicBezTo>
                    <a:pt x="163" y="2881"/>
                    <a:pt x="141" y="2885"/>
                    <a:pt x="122" y="2885"/>
                  </a:cubicBezTo>
                  <a:cubicBezTo>
                    <a:pt x="79" y="2888"/>
                    <a:pt x="79" y="2888"/>
                    <a:pt x="122" y="2888"/>
                  </a:cubicBezTo>
                  <a:cubicBezTo>
                    <a:pt x="141" y="2888"/>
                    <a:pt x="163" y="2891"/>
                    <a:pt x="141" y="2900"/>
                  </a:cubicBezTo>
                  <a:cubicBezTo>
                    <a:pt x="141" y="2910"/>
                    <a:pt x="141" y="2919"/>
                    <a:pt x="119" y="2919"/>
                  </a:cubicBezTo>
                  <a:cubicBezTo>
                    <a:pt x="101" y="2925"/>
                    <a:pt x="119" y="2928"/>
                    <a:pt x="119" y="2928"/>
                  </a:cubicBezTo>
                  <a:cubicBezTo>
                    <a:pt x="141" y="2932"/>
                    <a:pt x="141" y="2938"/>
                    <a:pt x="119" y="2950"/>
                  </a:cubicBezTo>
                  <a:cubicBezTo>
                    <a:pt x="79" y="2972"/>
                    <a:pt x="79" y="2972"/>
                    <a:pt x="119" y="2972"/>
                  </a:cubicBezTo>
                  <a:cubicBezTo>
                    <a:pt x="141" y="2972"/>
                    <a:pt x="160" y="2972"/>
                    <a:pt x="119" y="2979"/>
                  </a:cubicBezTo>
                  <a:cubicBezTo>
                    <a:pt x="97" y="2982"/>
                    <a:pt x="119" y="2988"/>
                    <a:pt x="141" y="2994"/>
                  </a:cubicBezTo>
                  <a:cubicBezTo>
                    <a:pt x="166" y="2997"/>
                    <a:pt x="195" y="3000"/>
                    <a:pt x="223" y="3000"/>
                  </a:cubicBezTo>
                  <a:cubicBezTo>
                    <a:pt x="238" y="2999"/>
                    <a:pt x="247" y="2999"/>
                    <a:pt x="252" y="2999"/>
                  </a:cubicBezTo>
                  <a:cubicBezTo>
                    <a:pt x="261" y="2999"/>
                    <a:pt x="257" y="3001"/>
                    <a:pt x="245" y="3007"/>
                  </a:cubicBezTo>
                  <a:cubicBezTo>
                    <a:pt x="245" y="3013"/>
                    <a:pt x="223" y="3016"/>
                    <a:pt x="201" y="3016"/>
                  </a:cubicBezTo>
                  <a:cubicBezTo>
                    <a:pt x="182" y="3016"/>
                    <a:pt x="182" y="3013"/>
                    <a:pt x="182" y="3013"/>
                  </a:cubicBezTo>
                  <a:lnTo>
                    <a:pt x="182" y="3010"/>
                  </a:lnTo>
                  <a:cubicBezTo>
                    <a:pt x="160" y="3010"/>
                    <a:pt x="138" y="3010"/>
                    <a:pt x="138" y="3019"/>
                  </a:cubicBezTo>
                  <a:cubicBezTo>
                    <a:pt x="119" y="3022"/>
                    <a:pt x="119" y="3026"/>
                    <a:pt x="138" y="3026"/>
                  </a:cubicBezTo>
                  <a:cubicBezTo>
                    <a:pt x="119" y="3032"/>
                    <a:pt x="119" y="3041"/>
                    <a:pt x="116" y="3051"/>
                  </a:cubicBezTo>
                  <a:cubicBezTo>
                    <a:pt x="119" y="3063"/>
                    <a:pt x="110" y="3076"/>
                    <a:pt x="97" y="3076"/>
                  </a:cubicBezTo>
                  <a:cubicBezTo>
                    <a:pt x="97" y="3085"/>
                    <a:pt x="97" y="3091"/>
                    <a:pt x="116" y="3091"/>
                  </a:cubicBezTo>
                  <a:cubicBezTo>
                    <a:pt x="157" y="3091"/>
                    <a:pt x="157" y="3094"/>
                    <a:pt x="138" y="3094"/>
                  </a:cubicBezTo>
                  <a:cubicBezTo>
                    <a:pt x="94" y="3101"/>
                    <a:pt x="72" y="3157"/>
                    <a:pt x="116" y="3163"/>
                  </a:cubicBezTo>
                  <a:lnTo>
                    <a:pt x="116" y="3173"/>
                  </a:lnTo>
                  <a:cubicBezTo>
                    <a:pt x="94" y="3179"/>
                    <a:pt x="94" y="3207"/>
                    <a:pt x="113" y="3210"/>
                  </a:cubicBezTo>
                  <a:cubicBezTo>
                    <a:pt x="113" y="3210"/>
                    <a:pt x="113" y="3217"/>
                    <a:pt x="113" y="3226"/>
                  </a:cubicBezTo>
                  <a:cubicBezTo>
                    <a:pt x="91" y="3236"/>
                    <a:pt x="91" y="3239"/>
                    <a:pt x="113" y="3245"/>
                  </a:cubicBezTo>
                  <a:cubicBezTo>
                    <a:pt x="135" y="3248"/>
                    <a:pt x="154" y="3248"/>
                    <a:pt x="135" y="3248"/>
                  </a:cubicBezTo>
                  <a:cubicBezTo>
                    <a:pt x="113" y="3248"/>
                    <a:pt x="113" y="3257"/>
                    <a:pt x="113" y="3276"/>
                  </a:cubicBezTo>
                  <a:cubicBezTo>
                    <a:pt x="113" y="3287"/>
                    <a:pt x="113" y="3290"/>
                    <a:pt x="119" y="3290"/>
                  </a:cubicBezTo>
                  <a:cubicBezTo>
                    <a:pt x="122" y="3290"/>
                    <a:pt x="126" y="3290"/>
                    <a:pt x="132" y="3289"/>
                  </a:cubicBezTo>
                  <a:lnTo>
                    <a:pt x="132" y="3289"/>
                  </a:lnTo>
                  <a:cubicBezTo>
                    <a:pt x="154" y="3308"/>
                    <a:pt x="132" y="3308"/>
                    <a:pt x="113" y="3308"/>
                  </a:cubicBezTo>
                  <a:cubicBezTo>
                    <a:pt x="103" y="3306"/>
                    <a:pt x="94" y="3305"/>
                    <a:pt x="89" y="3305"/>
                  </a:cubicBezTo>
                  <a:cubicBezTo>
                    <a:pt x="73" y="3305"/>
                    <a:pt x="84" y="3311"/>
                    <a:pt x="132" y="3314"/>
                  </a:cubicBezTo>
                  <a:cubicBezTo>
                    <a:pt x="173" y="3320"/>
                    <a:pt x="173" y="3330"/>
                    <a:pt x="154" y="3330"/>
                  </a:cubicBezTo>
                  <a:cubicBezTo>
                    <a:pt x="132" y="3330"/>
                    <a:pt x="132" y="3323"/>
                    <a:pt x="132" y="3320"/>
                  </a:cubicBezTo>
                  <a:lnTo>
                    <a:pt x="91" y="3320"/>
                  </a:lnTo>
                  <a:cubicBezTo>
                    <a:pt x="91" y="3323"/>
                    <a:pt x="91" y="3323"/>
                    <a:pt x="110" y="3330"/>
                  </a:cubicBezTo>
                  <a:cubicBezTo>
                    <a:pt x="110" y="3330"/>
                    <a:pt x="110" y="3333"/>
                    <a:pt x="132" y="3339"/>
                  </a:cubicBezTo>
                  <a:cubicBezTo>
                    <a:pt x="141" y="3340"/>
                    <a:pt x="150" y="3341"/>
                    <a:pt x="158" y="3341"/>
                  </a:cubicBezTo>
                  <a:cubicBezTo>
                    <a:pt x="170" y="3341"/>
                    <a:pt x="182" y="3339"/>
                    <a:pt x="195" y="3336"/>
                  </a:cubicBezTo>
                  <a:cubicBezTo>
                    <a:pt x="200" y="3335"/>
                    <a:pt x="205" y="3335"/>
                    <a:pt x="208" y="3335"/>
                  </a:cubicBezTo>
                  <a:cubicBezTo>
                    <a:pt x="216" y="3335"/>
                    <a:pt x="216" y="3337"/>
                    <a:pt x="216" y="3342"/>
                  </a:cubicBezTo>
                  <a:cubicBezTo>
                    <a:pt x="204" y="3347"/>
                    <a:pt x="192" y="3350"/>
                    <a:pt x="181" y="3350"/>
                  </a:cubicBezTo>
                  <a:cubicBezTo>
                    <a:pt x="171" y="3350"/>
                    <a:pt x="162" y="3348"/>
                    <a:pt x="154" y="3345"/>
                  </a:cubicBezTo>
                  <a:cubicBezTo>
                    <a:pt x="154" y="3342"/>
                    <a:pt x="132" y="3342"/>
                    <a:pt x="110" y="3342"/>
                  </a:cubicBezTo>
                  <a:cubicBezTo>
                    <a:pt x="91" y="3342"/>
                    <a:pt x="132" y="3364"/>
                    <a:pt x="173" y="3370"/>
                  </a:cubicBezTo>
                  <a:lnTo>
                    <a:pt x="151" y="3370"/>
                  </a:lnTo>
                  <a:cubicBezTo>
                    <a:pt x="132" y="3370"/>
                    <a:pt x="132" y="3380"/>
                    <a:pt x="132" y="3389"/>
                  </a:cubicBezTo>
                  <a:cubicBezTo>
                    <a:pt x="132" y="3395"/>
                    <a:pt x="132" y="3402"/>
                    <a:pt x="151" y="3402"/>
                  </a:cubicBezTo>
                  <a:cubicBezTo>
                    <a:pt x="173" y="3402"/>
                    <a:pt x="195" y="3402"/>
                    <a:pt x="195" y="3405"/>
                  </a:cubicBezTo>
                  <a:cubicBezTo>
                    <a:pt x="195" y="3402"/>
                    <a:pt x="213" y="3402"/>
                    <a:pt x="235" y="3398"/>
                  </a:cubicBezTo>
                  <a:lnTo>
                    <a:pt x="235" y="3398"/>
                  </a:lnTo>
                  <a:cubicBezTo>
                    <a:pt x="223" y="3405"/>
                    <a:pt x="207" y="3411"/>
                    <a:pt x="191" y="3414"/>
                  </a:cubicBezTo>
                  <a:cubicBezTo>
                    <a:pt x="151" y="3424"/>
                    <a:pt x="129" y="3433"/>
                    <a:pt x="129" y="3452"/>
                  </a:cubicBezTo>
                  <a:cubicBezTo>
                    <a:pt x="132" y="3464"/>
                    <a:pt x="122" y="3477"/>
                    <a:pt x="107" y="3477"/>
                  </a:cubicBezTo>
                  <a:cubicBezTo>
                    <a:pt x="107" y="3486"/>
                    <a:pt x="107" y="3492"/>
                    <a:pt x="129" y="3492"/>
                  </a:cubicBezTo>
                  <a:lnTo>
                    <a:pt x="129" y="3499"/>
                  </a:lnTo>
                  <a:cubicBezTo>
                    <a:pt x="107" y="3505"/>
                    <a:pt x="107" y="3514"/>
                    <a:pt x="129" y="3514"/>
                  </a:cubicBezTo>
                  <a:cubicBezTo>
                    <a:pt x="148" y="3518"/>
                    <a:pt x="129" y="3524"/>
                    <a:pt x="129" y="3527"/>
                  </a:cubicBezTo>
                  <a:cubicBezTo>
                    <a:pt x="105" y="3532"/>
                    <a:pt x="94" y="3534"/>
                    <a:pt x="99" y="3534"/>
                  </a:cubicBezTo>
                  <a:cubicBezTo>
                    <a:pt x="104" y="3534"/>
                    <a:pt x="119" y="3533"/>
                    <a:pt x="148" y="3530"/>
                  </a:cubicBezTo>
                  <a:cubicBezTo>
                    <a:pt x="169" y="3530"/>
                    <a:pt x="191" y="3521"/>
                    <a:pt x="191" y="3518"/>
                  </a:cubicBezTo>
                  <a:lnTo>
                    <a:pt x="191" y="3505"/>
                  </a:lnTo>
                  <a:lnTo>
                    <a:pt x="210" y="3518"/>
                  </a:lnTo>
                  <a:cubicBezTo>
                    <a:pt x="210" y="3521"/>
                    <a:pt x="232" y="3530"/>
                    <a:pt x="254" y="3530"/>
                  </a:cubicBezTo>
                  <a:cubicBezTo>
                    <a:pt x="254" y="3530"/>
                    <a:pt x="273" y="3530"/>
                    <a:pt x="273" y="3533"/>
                  </a:cubicBezTo>
                  <a:lnTo>
                    <a:pt x="232" y="3536"/>
                  </a:lnTo>
                  <a:cubicBezTo>
                    <a:pt x="210" y="3530"/>
                    <a:pt x="191" y="3530"/>
                    <a:pt x="169" y="3530"/>
                  </a:cubicBezTo>
                  <a:cubicBezTo>
                    <a:pt x="129" y="3536"/>
                    <a:pt x="107" y="3549"/>
                    <a:pt x="148" y="3549"/>
                  </a:cubicBezTo>
                  <a:cubicBezTo>
                    <a:pt x="148" y="3555"/>
                    <a:pt x="148" y="3555"/>
                    <a:pt x="126" y="3558"/>
                  </a:cubicBezTo>
                  <a:cubicBezTo>
                    <a:pt x="107" y="3558"/>
                    <a:pt x="107" y="3565"/>
                    <a:pt x="148" y="3568"/>
                  </a:cubicBezTo>
                  <a:cubicBezTo>
                    <a:pt x="188" y="3571"/>
                    <a:pt x="188" y="3577"/>
                    <a:pt x="148" y="3580"/>
                  </a:cubicBezTo>
                  <a:cubicBezTo>
                    <a:pt x="107" y="3590"/>
                    <a:pt x="104" y="3608"/>
                    <a:pt x="126" y="3608"/>
                  </a:cubicBezTo>
                  <a:cubicBezTo>
                    <a:pt x="166" y="3608"/>
                    <a:pt x="166" y="3621"/>
                    <a:pt x="148" y="3627"/>
                  </a:cubicBezTo>
                  <a:cubicBezTo>
                    <a:pt x="126" y="3630"/>
                    <a:pt x="126" y="3637"/>
                    <a:pt x="144" y="3640"/>
                  </a:cubicBezTo>
                  <a:cubicBezTo>
                    <a:pt x="126" y="3640"/>
                    <a:pt x="104" y="3646"/>
                    <a:pt x="126" y="3649"/>
                  </a:cubicBezTo>
                  <a:cubicBezTo>
                    <a:pt x="126" y="3649"/>
                    <a:pt x="126" y="3651"/>
                    <a:pt x="131" y="3651"/>
                  </a:cubicBezTo>
                  <a:cubicBezTo>
                    <a:pt x="134" y="3651"/>
                    <a:pt x="138" y="3650"/>
                    <a:pt x="144" y="3649"/>
                  </a:cubicBezTo>
                  <a:lnTo>
                    <a:pt x="188" y="3659"/>
                  </a:lnTo>
                  <a:cubicBezTo>
                    <a:pt x="188" y="3652"/>
                    <a:pt x="207" y="3652"/>
                    <a:pt x="229" y="3652"/>
                  </a:cubicBezTo>
                  <a:cubicBezTo>
                    <a:pt x="251" y="3652"/>
                    <a:pt x="229" y="3671"/>
                    <a:pt x="166" y="3681"/>
                  </a:cubicBezTo>
                  <a:lnTo>
                    <a:pt x="122" y="3690"/>
                  </a:lnTo>
                  <a:lnTo>
                    <a:pt x="166" y="3690"/>
                  </a:lnTo>
                  <a:cubicBezTo>
                    <a:pt x="166" y="3693"/>
                    <a:pt x="166" y="3699"/>
                    <a:pt x="144" y="3699"/>
                  </a:cubicBezTo>
                  <a:cubicBezTo>
                    <a:pt x="122" y="3699"/>
                    <a:pt x="122" y="3699"/>
                    <a:pt x="122" y="3702"/>
                  </a:cubicBezTo>
                  <a:cubicBezTo>
                    <a:pt x="122" y="3702"/>
                    <a:pt x="122" y="3709"/>
                    <a:pt x="144" y="3709"/>
                  </a:cubicBezTo>
                  <a:cubicBezTo>
                    <a:pt x="161" y="3707"/>
                    <a:pt x="171" y="3707"/>
                    <a:pt x="176" y="3707"/>
                  </a:cubicBezTo>
                  <a:cubicBezTo>
                    <a:pt x="182" y="3707"/>
                    <a:pt x="177" y="3708"/>
                    <a:pt x="166" y="3712"/>
                  </a:cubicBezTo>
                  <a:cubicBezTo>
                    <a:pt x="122" y="3715"/>
                    <a:pt x="122" y="3721"/>
                    <a:pt x="166" y="3724"/>
                  </a:cubicBezTo>
                  <a:cubicBezTo>
                    <a:pt x="207" y="3724"/>
                    <a:pt x="207" y="3724"/>
                    <a:pt x="166" y="3731"/>
                  </a:cubicBezTo>
                  <a:cubicBezTo>
                    <a:pt x="144" y="3731"/>
                    <a:pt x="122" y="3734"/>
                    <a:pt x="122" y="3740"/>
                  </a:cubicBezTo>
                  <a:lnTo>
                    <a:pt x="144" y="3740"/>
                  </a:lnTo>
                  <a:cubicBezTo>
                    <a:pt x="185" y="3740"/>
                    <a:pt x="185" y="3743"/>
                    <a:pt x="163" y="3746"/>
                  </a:cubicBezTo>
                  <a:cubicBezTo>
                    <a:pt x="144" y="3749"/>
                    <a:pt x="144" y="3753"/>
                    <a:pt x="163" y="3762"/>
                  </a:cubicBezTo>
                  <a:cubicBezTo>
                    <a:pt x="163" y="3771"/>
                    <a:pt x="163" y="3775"/>
                    <a:pt x="144" y="3775"/>
                  </a:cubicBezTo>
                  <a:cubicBezTo>
                    <a:pt x="101" y="3775"/>
                    <a:pt x="101" y="3775"/>
                    <a:pt x="144" y="3781"/>
                  </a:cubicBezTo>
                  <a:cubicBezTo>
                    <a:pt x="163" y="3784"/>
                    <a:pt x="163" y="3784"/>
                    <a:pt x="141" y="3793"/>
                  </a:cubicBezTo>
                  <a:cubicBezTo>
                    <a:pt x="122" y="3796"/>
                    <a:pt x="122" y="3796"/>
                    <a:pt x="141" y="3803"/>
                  </a:cubicBezTo>
                  <a:cubicBezTo>
                    <a:pt x="185" y="3803"/>
                    <a:pt x="204" y="3803"/>
                    <a:pt x="204" y="3796"/>
                  </a:cubicBezTo>
                  <a:cubicBezTo>
                    <a:pt x="204" y="3793"/>
                    <a:pt x="204" y="3793"/>
                    <a:pt x="226" y="3793"/>
                  </a:cubicBezTo>
                  <a:lnTo>
                    <a:pt x="226" y="3800"/>
                  </a:lnTo>
                  <a:cubicBezTo>
                    <a:pt x="226" y="3806"/>
                    <a:pt x="226" y="3809"/>
                    <a:pt x="248" y="3818"/>
                  </a:cubicBezTo>
                  <a:cubicBezTo>
                    <a:pt x="256" y="3822"/>
                    <a:pt x="267" y="3824"/>
                    <a:pt x="277" y="3824"/>
                  </a:cubicBezTo>
                  <a:cubicBezTo>
                    <a:pt x="290" y="3824"/>
                    <a:pt x="299" y="3821"/>
                    <a:pt x="289" y="3815"/>
                  </a:cubicBezTo>
                  <a:lnTo>
                    <a:pt x="310" y="3812"/>
                  </a:lnTo>
                  <a:cubicBezTo>
                    <a:pt x="373" y="3812"/>
                    <a:pt x="373" y="3803"/>
                    <a:pt x="310" y="3803"/>
                  </a:cubicBezTo>
                  <a:cubicBezTo>
                    <a:pt x="248" y="3803"/>
                    <a:pt x="248" y="3803"/>
                    <a:pt x="289" y="3800"/>
                  </a:cubicBezTo>
                  <a:cubicBezTo>
                    <a:pt x="329" y="3796"/>
                    <a:pt x="329" y="3793"/>
                    <a:pt x="329" y="3790"/>
                  </a:cubicBezTo>
                  <a:cubicBezTo>
                    <a:pt x="329" y="3784"/>
                    <a:pt x="329" y="3784"/>
                    <a:pt x="351" y="3784"/>
                  </a:cubicBezTo>
                  <a:cubicBezTo>
                    <a:pt x="373" y="3784"/>
                    <a:pt x="392" y="3778"/>
                    <a:pt x="392" y="3775"/>
                  </a:cubicBezTo>
                  <a:cubicBezTo>
                    <a:pt x="392" y="3771"/>
                    <a:pt x="392" y="3771"/>
                    <a:pt x="373" y="3771"/>
                  </a:cubicBezTo>
                  <a:cubicBezTo>
                    <a:pt x="370" y="3772"/>
                    <a:pt x="367" y="3772"/>
                    <a:pt x="365" y="3772"/>
                  </a:cubicBezTo>
                  <a:cubicBezTo>
                    <a:pt x="352" y="3772"/>
                    <a:pt x="357" y="3765"/>
                    <a:pt x="395" y="3762"/>
                  </a:cubicBezTo>
                  <a:cubicBezTo>
                    <a:pt x="414" y="3756"/>
                    <a:pt x="414" y="3756"/>
                    <a:pt x="373" y="3756"/>
                  </a:cubicBezTo>
                  <a:cubicBezTo>
                    <a:pt x="332" y="3756"/>
                    <a:pt x="332" y="3749"/>
                    <a:pt x="373" y="3743"/>
                  </a:cubicBezTo>
                  <a:lnTo>
                    <a:pt x="373" y="3734"/>
                  </a:lnTo>
                  <a:cubicBezTo>
                    <a:pt x="373" y="3731"/>
                    <a:pt x="351" y="3731"/>
                    <a:pt x="332" y="3731"/>
                  </a:cubicBezTo>
                  <a:cubicBezTo>
                    <a:pt x="289" y="3731"/>
                    <a:pt x="289" y="3731"/>
                    <a:pt x="310" y="3724"/>
                  </a:cubicBezTo>
                  <a:cubicBezTo>
                    <a:pt x="326" y="3724"/>
                    <a:pt x="339" y="3721"/>
                    <a:pt x="351" y="3721"/>
                  </a:cubicBezTo>
                  <a:cubicBezTo>
                    <a:pt x="373" y="3721"/>
                    <a:pt x="373" y="3715"/>
                    <a:pt x="373" y="3712"/>
                  </a:cubicBezTo>
                  <a:cubicBezTo>
                    <a:pt x="373" y="3709"/>
                    <a:pt x="373" y="3699"/>
                    <a:pt x="354" y="3699"/>
                  </a:cubicBezTo>
                  <a:lnTo>
                    <a:pt x="373" y="3699"/>
                  </a:lnTo>
                  <a:cubicBezTo>
                    <a:pt x="373" y="3693"/>
                    <a:pt x="395" y="3693"/>
                    <a:pt x="373" y="3693"/>
                  </a:cubicBezTo>
                  <a:cubicBezTo>
                    <a:pt x="373" y="3693"/>
                    <a:pt x="373" y="3690"/>
                    <a:pt x="395" y="3681"/>
                  </a:cubicBezTo>
                  <a:cubicBezTo>
                    <a:pt x="410" y="3674"/>
                    <a:pt x="395" y="3666"/>
                    <a:pt x="370" y="3666"/>
                  </a:cubicBezTo>
                  <a:cubicBezTo>
                    <a:pt x="359" y="3666"/>
                    <a:pt x="346" y="3667"/>
                    <a:pt x="332" y="3671"/>
                  </a:cubicBezTo>
                  <a:lnTo>
                    <a:pt x="332" y="3668"/>
                  </a:lnTo>
                  <a:cubicBezTo>
                    <a:pt x="332" y="3662"/>
                    <a:pt x="314" y="3662"/>
                    <a:pt x="314" y="3662"/>
                  </a:cubicBezTo>
                  <a:cubicBezTo>
                    <a:pt x="309" y="3662"/>
                    <a:pt x="306" y="3663"/>
                    <a:pt x="303" y="3663"/>
                  </a:cubicBezTo>
                  <a:cubicBezTo>
                    <a:pt x="292" y="3663"/>
                    <a:pt x="292" y="3658"/>
                    <a:pt x="292" y="3655"/>
                  </a:cubicBezTo>
                  <a:lnTo>
                    <a:pt x="332" y="3655"/>
                  </a:lnTo>
                  <a:cubicBezTo>
                    <a:pt x="341" y="3656"/>
                    <a:pt x="349" y="3656"/>
                    <a:pt x="356" y="3656"/>
                  </a:cubicBezTo>
                  <a:cubicBezTo>
                    <a:pt x="400" y="3656"/>
                    <a:pt x="408" y="3649"/>
                    <a:pt x="354" y="3646"/>
                  </a:cubicBezTo>
                  <a:lnTo>
                    <a:pt x="376" y="3646"/>
                  </a:lnTo>
                  <a:cubicBezTo>
                    <a:pt x="395" y="3646"/>
                    <a:pt x="395" y="3640"/>
                    <a:pt x="376" y="3630"/>
                  </a:cubicBezTo>
                  <a:cubicBezTo>
                    <a:pt x="360" y="3626"/>
                    <a:pt x="346" y="3623"/>
                    <a:pt x="331" y="3623"/>
                  </a:cubicBezTo>
                  <a:cubicBezTo>
                    <a:pt x="325" y="3623"/>
                    <a:pt x="320" y="3623"/>
                    <a:pt x="314" y="3624"/>
                  </a:cubicBezTo>
                  <a:cubicBezTo>
                    <a:pt x="292" y="3624"/>
                    <a:pt x="292" y="3618"/>
                    <a:pt x="292" y="3618"/>
                  </a:cubicBezTo>
                  <a:cubicBezTo>
                    <a:pt x="292" y="3615"/>
                    <a:pt x="292" y="3615"/>
                    <a:pt x="314" y="3615"/>
                  </a:cubicBezTo>
                  <a:cubicBezTo>
                    <a:pt x="354" y="3615"/>
                    <a:pt x="354" y="3605"/>
                    <a:pt x="314" y="3599"/>
                  </a:cubicBezTo>
                  <a:lnTo>
                    <a:pt x="336" y="3599"/>
                  </a:lnTo>
                  <a:cubicBezTo>
                    <a:pt x="354" y="3599"/>
                    <a:pt x="376" y="3596"/>
                    <a:pt x="358" y="3574"/>
                  </a:cubicBezTo>
                  <a:cubicBezTo>
                    <a:pt x="358" y="3555"/>
                    <a:pt x="358" y="3543"/>
                    <a:pt x="376" y="3539"/>
                  </a:cubicBezTo>
                  <a:cubicBezTo>
                    <a:pt x="398" y="3539"/>
                    <a:pt x="358" y="3524"/>
                    <a:pt x="317" y="3514"/>
                  </a:cubicBezTo>
                  <a:cubicBezTo>
                    <a:pt x="336" y="3514"/>
                    <a:pt x="336" y="3511"/>
                    <a:pt x="336" y="3502"/>
                  </a:cubicBezTo>
                  <a:cubicBezTo>
                    <a:pt x="336" y="3486"/>
                    <a:pt x="336" y="3486"/>
                    <a:pt x="358" y="3486"/>
                  </a:cubicBezTo>
                  <a:cubicBezTo>
                    <a:pt x="376" y="3489"/>
                    <a:pt x="386" y="3491"/>
                    <a:pt x="388" y="3491"/>
                  </a:cubicBezTo>
                  <a:cubicBezTo>
                    <a:pt x="390" y="3491"/>
                    <a:pt x="380" y="3488"/>
                    <a:pt x="358" y="3483"/>
                  </a:cubicBezTo>
                  <a:cubicBezTo>
                    <a:pt x="317" y="3480"/>
                    <a:pt x="339" y="3464"/>
                    <a:pt x="379" y="3464"/>
                  </a:cubicBezTo>
                  <a:cubicBezTo>
                    <a:pt x="401" y="3464"/>
                    <a:pt x="401" y="3461"/>
                    <a:pt x="401" y="3452"/>
                  </a:cubicBezTo>
                  <a:cubicBezTo>
                    <a:pt x="379" y="3445"/>
                    <a:pt x="379" y="3436"/>
                    <a:pt x="379" y="3430"/>
                  </a:cubicBezTo>
                  <a:cubicBezTo>
                    <a:pt x="379" y="3414"/>
                    <a:pt x="379" y="3414"/>
                    <a:pt x="339" y="3414"/>
                  </a:cubicBezTo>
                  <a:cubicBezTo>
                    <a:pt x="298" y="3414"/>
                    <a:pt x="298" y="3411"/>
                    <a:pt x="298" y="3402"/>
                  </a:cubicBezTo>
                  <a:cubicBezTo>
                    <a:pt x="298" y="3398"/>
                    <a:pt x="298" y="3392"/>
                    <a:pt x="317" y="3392"/>
                  </a:cubicBezTo>
                  <a:cubicBezTo>
                    <a:pt x="317" y="3392"/>
                    <a:pt x="339" y="3389"/>
                    <a:pt x="339" y="3383"/>
                  </a:cubicBezTo>
                  <a:cubicBezTo>
                    <a:pt x="339" y="3380"/>
                    <a:pt x="339" y="3373"/>
                    <a:pt x="361" y="3373"/>
                  </a:cubicBezTo>
                  <a:cubicBezTo>
                    <a:pt x="361" y="3373"/>
                    <a:pt x="383" y="3370"/>
                    <a:pt x="383" y="3361"/>
                  </a:cubicBezTo>
                  <a:cubicBezTo>
                    <a:pt x="383" y="3351"/>
                    <a:pt x="383" y="3342"/>
                    <a:pt x="401" y="3342"/>
                  </a:cubicBezTo>
                  <a:cubicBezTo>
                    <a:pt x="401" y="3339"/>
                    <a:pt x="401" y="3339"/>
                    <a:pt x="383" y="3339"/>
                  </a:cubicBezTo>
                  <a:cubicBezTo>
                    <a:pt x="361" y="3339"/>
                    <a:pt x="342" y="3336"/>
                    <a:pt x="361" y="3317"/>
                  </a:cubicBezTo>
                  <a:cubicBezTo>
                    <a:pt x="361" y="3308"/>
                    <a:pt x="361" y="3295"/>
                    <a:pt x="346" y="3295"/>
                  </a:cubicBezTo>
                  <a:cubicBezTo>
                    <a:pt x="345" y="3295"/>
                    <a:pt x="343" y="3295"/>
                    <a:pt x="342" y="3295"/>
                  </a:cubicBezTo>
                  <a:cubicBezTo>
                    <a:pt x="342" y="3289"/>
                    <a:pt x="342" y="3289"/>
                    <a:pt x="364" y="3289"/>
                  </a:cubicBezTo>
                  <a:cubicBezTo>
                    <a:pt x="405" y="3289"/>
                    <a:pt x="405" y="3279"/>
                    <a:pt x="364" y="3270"/>
                  </a:cubicBezTo>
                  <a:cubicBezTo>
                    <a:pt x="342" y="3270"/>
                    <a:pt x="342" y="3267"/>
                    <a:pt x="364" y="3261"/>
                  </a:cubicBezTo>
                  <a:cubicBezTo>
                    <a:pt x="364" y="3261"/>
                    <a:pt x="364" y="3257"/>
                    <a:pt x="342" y="3254"/>
                  </a:cubicBezTo>
                  <a:cubicBezTo>
                    <a:pt x="323" y="3248"/>
                    <a:pt x="320" y="3248"/>
                    <a:pt x="342" y="3239"/>
                  </a:cubicBezTo>
                  <a:cubicBezTo>
                    <a:pt x="364" y="3239"/>
                    <a:pt x="364" y="3236"/>
                    <a:pt x="364" y="3229"/>
                  </a:cubicBezTo>
                  <a:cubicBezTo>
                    <a:pt x="342" y="3223"/>
                    <a:pt x="345" y="3173"/>
                    <a:pt x="364" y="3167"/>
                  </a:cubicBezTo>
                  <a:cubicBezTo>
                    <a:pt x="345" y="3163"/>
                    <a:pt x="345" y="3163"/>
                    <a:pt x="345" y="3157"/>
                  </a:cubicBezTo>
                  <a:cubicBezTo>
                    <a:pt x="386" y="3154"/>
                    <a:pt x="367" y="3151"/>
                    <a:pt x="323" y="3151"/>
                  </a:cubicBezTo>
                  <a:lnTo>
                    <a:pt x="323" y="3154"/>
                  </a:lnTo>
                  <a:lnTo>
                    <a:pt x="323" y="3160"/>
                  </a:lnTo>
                  <a:cubicBezTo>
                    <a:pt x="282" y="3160"/>
                    <a:pt x="282" y="3145"/>
                    <a:pt x="345" y="3145"/>
                  </a:cubicBezTo>
                  <a:cubicBezTo>
                    <a:pt x="386" y="3141"/>
                    <a:pt x="386" y="3141"/>
                    <a:pt x="345" y="3135"/>
                  </a:cubicBezTo>
                  <a:cubicBezTo>
                    <a:pt x="304" y="3132"/>
                    <a:pt x="304" y="3129"/>
                    <a:pt x="345" y="3123"/>
                  </a:cubicBezTo>
                  <a:cubicBezTo>
                    <a:pt x="386" y="3123"/>
                    <a:pt x="386" y="3123"/>
                    <a:pt x="345" y="3120"/>
                  </a:cubicBezTo>
                  <a:cubicBezTo>
                    <a:pt x="263" y="3110"/>
                    <a:pt x="242" y="3098"/>
                    <a:pt x="326" y="3094"/>
                  </a:cubicBezTo>
                  <a:cubicBezTo>
                    <a:pt x="367" y="3094"/>
                    <a:pt x="389" y="3091"/>
                    <a:pt x="389" y="3085"/>
                  </a:cubicBezTo>
                  <a:cubicBezTo>
                    <a:pt x="389" y="3082"/>
                    <a:pt x="367" y="3082"/>
                    <a:pt x="345" y="3082"/>
                  </a:cubicBezTo>
                  <a:cubicBezTo>
                    <a:pt x="334" y="3084"/>
                    <a:pt x="325" y="3084"/>
                    <a:pt x="320" y="3084"/>
                  </a:cubicBezTo>
                  <a:cubicBezTo>
                    <a:pt x="307" y="3084"/>
                    <a:pt x="316" y="3079"/>
                    <a:pt x="345" y="3073"/>
                  </a:cubicBezTo>
                  <a:cubicBezTo>
                    <a:pt x="408" y="3060"/>
                    <a:pt x="411" y="3051"/>
                    <a:pt x="367" y="3038"/>
                  </a:cubicBezTo>
                  <a:cubicBezTo>
                    <a:pt x="338" y="3025"/>
                    <a:pt x="329" y="3014"/>
                    <a:pt x="342" y="3014"/>
                  </a:cubicBezTo>
                  <a:cubicBezTo>
                    <a:pt x="347" y="3014"/>
                    <a:pt x="356" y="3016"/>
                    <a:pt x="367" y="3019"/>
                  </a:cubicBezTo>
                  <a:cubicBezTo>
                    <a:pt x="389" y="3024"/>
                    <a:pt x="400" y="3026"/>
                    <a:pt x="403" y="3026"/>
                  </a:cubicBezTo>
                  <a:cubicBezTo>
                    <a:pt x="405" y="3026"/>
                    <a:pt x="400" y="3024"/>
                    <a:pt x="389" y="3019"/>
                  </a:cubicBezTo>
                  <a:cubicBezTo>
                    <a:pt x="389" y="3010"/>
                    <a:pt x="389" y="3000"/>
                    <a:pt x="389" y="2997"/>
                  </a:cubicBezTo>
                  <a:cubicBezTo>
                    <a:pt x="389" y="2991"/>
                    <a:pt x="370" y="2988"/>
                    <a:pt x="348" y="2988"/>
                  </a:cubicBezTo>
                  <a:cubicBezTo>
                    <a:pt x="389" y="2982"/>
                    <a:pt x="411" y="2972"/>
                    <a:pt x="370" y="2966"/>
                  </a:cubicBezTo>
                  <a:lnTo>
                    <a:pt x="370" y="2957"/>
                  </a:lnTo>
                  <a:cubicBezTo>
                    <a:pt x="370" y="2950"/>
                    <a:pt x="370" y="2950"/>
                    <a:pt x="348" y="2947"/>
                  </a:cubicBezTo>
                  <a:cubicBezTo>
                    <a:pt x="329" y="2944"/>
                    <a:pt x="348" y="2938"/>
                    <a:pt x="370" y="2935"/>
                  </a:cubicBezTo>
                  <a:cubicBezTo>
                    <a:pt x="392" y="2928"/>
                    <a:pt x="411" y="2925"/>
                    <a:pt x="392" y="2925"/>
                  </a:cubicBezTo>
                  <a:cubicBezTo>
                    <a:pt x="370" y="2922"/>
                    <a:pt x="348" y="2919"/>
                    <a:pt x="329" y="2913"/>
                  </a:cubicBezTo>
                  <a:cubicBezTo>
                    <a:pt x="313" y="2908"/>
                    <a:pt x="321" y="2905"/>
                    <a:pt x="334" y="2905"/>
                  </a:cubicBezTo>
                  <a:cubicBezTo>
                    <a:pt x="339" y="2905"/>
                    <a:pt x="345" y="2906"/>
                    <a:pt x="351" y="2906"/>
                  </a:cubicBezTo>
                  <a:cubicBezTo>
                    <a:pt x="364" y="2906"/>
                    <a:pt x="379" y="2903"/>
                    <a:pt x="392" y="2897"/>
                  </a:cubicBezTo>
                  <a:cubicBezTo>
                    <a:pt x="392" y="2894"/>
                    <a:pt x="392" y="2885"/>
                    <a:pt x="370" y="2885"/>
                  </a:cubicBezTo>
                  <a:cubicBezTo>
                    <a:pt x="351" y="2885"/>
                    <a:pt x="351" y="2856"/>
                    <a:pt x="373" y="2853"/>
                  </a:cubicBezTo>
                  <a:cubicBezTo>
                    <a:pt x="373" y="2853"/>
                    <a:pt x="373" y="2847"/>
                    <a:pt x="373" y="2844"/>
                  </a:cubicBezTo>
                  <a:cubicBezTo>
                    <a:pt x="373" y="2838"/>
                    <a:pt x="351" y="2834"/>
                    <a:pt x="351" y="2831"/>
                  </a:cubicBezTo>
                  <a:cubicBezTo>
                    <a:pt x="351" y="2831"/>
                    <a:pt x="351" y="2825"/>
                    <a:pt x="332" y="2822"/>
                  </a:cubicBezTo>
                  <a:cubicBezTo>
                    <a:pt x="332" y="2816"/>
                    <a:pt x="332" y="2812"/>
                    <a:pt x="351" y="2812"/>
                  </a:cubicBezTo>
                  <a:cubicBezTo>
                    <a:pt x="310" y="2809"/>
                    <a:pt x="310" y="2809"/>
                    <a:pt x="351" y="2803"/>
                  </a:cubicBezTo>
                  <a:cubicBezTo>
                    <a:pt x="395" y="2803"/>
                    <a:pt x="395" y="2803"/>
                    <a:pt x="351" y="2800"/>
                  </a:cubicBezTo>
                  <a:cubicBezTo>
                    <a:pt x="332" y="2794"/>
                    <a:pt x="332" y="2794"/>
                    <a:pt x="351" y="2791"/>
                  </a:cubicBezTo>
                  <a:cubicBezTo>
                    <a:pt x="373" y="2791"/>
                    <a:pt x="373" y="2784"/>
                    <a:pt x="351" y="2784"/>
                  </a:cubicBezTo>
                  <a:cubicBezTo>
                    <a:pt x="310" y="2781"/>
                    <a:pt x="292" y="2769"/>
                    <a:pt x="332" y="2769"/>
                  </a:cubicBezTo>
                  <a:cubicBezTo>
                    <a:pt x="332" y="2769"/>
                    <a:pt x="332" y="2762"/>
                    <a:pt x="310" y="2759"/>
                  </a:cubicBezTo>
                  <a:cubicBezTo>
                    <a:pt x="270" y="2756"/>
                    <a:pt x="270" y="2756"/>
                    <a:pt x="310" y="2753"/>
                  </a:cubicBezTo>
                  <a:cubicBezTo>
                    <a:pt x="354" y="2750"/>
                    <a:pt x="354" y="2744"/>
                    <a:pt x="310" y="2740"/>
                  </a:cubicBezTo>
                  <a:cubicBezTo>
                    <a:pt x="310" y="2740"/>
                    <a:pt x="292" y="2737"/>
                    <a:pt x="310" y="2731"/>
                  </a:cubicBezTo>
                  <a:cubicBezTo>
                    <a:pt x="331" y="2722"/>
                    <a:pt x="352" y="2699"/>
                    <a:pt x="320" y="2699"/>
                  </a:cubicBezTo>
                  <a:cubicBezTo>
                    <a:pt x="318" y="2699"/>
                    <a:pt x="316" y="2699"/>
                    <a:pt x="314" y="2700"/>
                  </a:cubicBezTo>
                  <a:lnTo>
                    <a:pt x="314" y="2690"/>
                  </a:lnTo>
                  <a:cubicBezTo>
                    <a:pt x="332" y="2681"/>
                    <a:pt x="332" y="2678"/>
                    <a:pt x="314" y="2675"/>
                  </a:cubicBezTo>
                  <a:lnTo>
                    <a:pt x="292" y="2668"/>
                  </a:lnTo>
                  <a:cubicBezTo>
                    <a:pt x="314" y="2668"/>
                    <a:pt x="336" y="2665"/>
                    <a:pt x="336" y="2659"/>
                  </a:cubicBezTo>
                  <a:cubicBezTo>
                    <a:pt x="336" y="2656"/>
                    <a:pt x="336" y="2656"/>
                    <a:pt x="314" y="2656"/>
                  </a:cubicBezTo>
                  <a:cubicBezTo>
                    <a:pt x="308" y="2657"/>
                    <a:pt x="303" y="2657"/>
                    <a:pt x="300" y="2657"/>
                  </a:cubicBezTo>
                  <a:cubicBezTo>
                    <a:pt x="292" y="2657"/>
                    <a:pt x="292" y="2654"/>
                    <a:pt x="292" y="2649"/>
                  </a:cubicBezTo>
                  <a:cubicBezTo>
                    <a:pt x="292" y="2646"/>
                    <a:pt x="314" y="2643"/>
                    <a:pt x="336" y="2640"/>
                  </a:cubicBezTo>
                  <a:lnTo>
                    <a:pt x="336" y="2637"/>
                  </a:lnTo>
                  <a:cubicBezTo>
                    <a:pt x="292" y="2637"/>
                    <a:pt x="292" y="2634"/>
                    <a:pt x="314" y="2634"/>
                  </a:cubicBezTo>
                  <a:cubicBezTo>
                    <a:pt x="336" y="2628"/>
                    <a:pt x="336" y="2624"/>
                    <a:pt x="336" y="2618"/>
                  </a:cubicBezTo>
                  <a:cubicBezTo>
                    <a:pt x="321" y="2618"/>
                    <a:pt x="326" y="2617"/>
                    <a:pt x="331" y="2617"/>
                  </a:cubicBezTo>
                  <a:cubicBezTo>
                    <a:pt x="333" y="2617"/>
                    <a:pt x="336" y="2617"/>
                    <a:pt x="336" y="2618"/>
                  </a:cubicBezTo>
                  <a:lnTo>
                    <a:pt x="358" y="2618"/>
                  </a:lnTo>
                  <a:cubicBezTo>
                    <a:pt x="376" y="2615"/>
                    <a:pt x="358" y="2615"/>
                    <a:pt x="336" y="2615"/>
                  </a:cubicBezTo>
                  <a:lnTo>
                    <a:pt x="336" y="2606"/>
                  </a:lnTo>
                  <a:cubicBezTo>
                    <a:pt x="336" y="2603"/>
                    <a:pt x="336" y="2600"/>
                    <a:pt x="328" y="2600"/>
                  </a:cubicBezTo>
                  <a:cubicBezTo>
                    <a:pt x="325" y="2600"/>
                    <a:pt x="320" y="2601"/>
                    <a:pt x="314" y="2602"/>
                  </a:cubicBezTo>
                  <a:cubicBezTo>
                    <a:pt x="295" y="2602"/>
                    <a:pt x="273" y="2602"/>
                    <a:pt x="273" y="2596"/>
                  </a:cubicBezTo>
                  <a:cubicBezTo>
                    <a:pt x="258" y="2596"/>
                    <a:pt x="263" y="2595"/>
                    <a:pt x="268" y="2595"/>
                  </a:cubicBezTo>
                  <a:cubicBezTo>
                    <a:pt x="270" y="2595"/>
                    <a:pt x="273" y="2595"/>
                    <a:pt x="273" y="2596"/>
                  </a:cubicBezTo>
                  <a:cubicBezTo>
                    <a:pt x="295" y="2596"/>
                    <a:pt x="314" y="2596"/>
                    <a:pt x="314" y="2593"/>
                  </a:cubicBezTo>
                  <a:cubicBezTo>
                    <a:pt x="314" y="2587"/>
                    <a:pt x="336" y="2587"/>
                    <a:pt x="336" y="2587"/>
                  </a:cubicBezTo>
                  <a:cubicBezTo>
                    <a:pt x="341" y="2588"/>
                    <a:pt x="346" y="2588"/>
                    <a:pt x="349" y="2588"/>
                  </a:cubicBezTo>
                  <a:cubicBezTo>
                    <a:pt x="371" y="2588"/>
                    <a:pt x="354" y="2574"/>
                    <a:pt x="336" y="2571"/>
                  </a:cubicBezTo>
                  <a:cubicBezTo>
                    <a:pt x="295" y="2562"/>
                    <a:pt x="295" y="2555"/>
                    <a:pt x="336" y="2555"/>
                  </a:cubicBezTo>
                  <a:cubicBezTo>
                    <a:pt x="379" y="2555"/>
                    <a:pt x="336" y="2546"/>
                    <a:pt x="273" y="2543"/>
                  </a:cubicBezTo>
                  <a:lnTo>
                    <a:pt x="210" y="2540"/>
                  </a:lnTo>
                  <a:lnTo>
                    <a:pt x="273" y="2540"/>
                  </a:lnTo>
                  <a:cubicBezTo>
                    <a:pt x="358" y="2534"/>
                    <a:pt x="358" y="2534"/>
                    <a:pt x="317" y="2521"/>
                  </a:cubicBezTo>
                  <a:cubicBezTo>
                    <a:pt x="295" y="2512"/>
                    <a:pt x="295" y="2512"/>
                    <a:pt x="317" y="2512"/>
                  </a:cubicBezTo>
                  <a:cubicBezTo>
                    <a:pt x="339" y="2512"/>
                    <a:pt x="339" y="2505"/>
                    <a:pt x="339" y="2493"/>
                  </a:cubicBezTo>
                  <a:cubicBezTo>
                    <a:pt x="339" y="2480"/>
                    <a:pt x="339" y="2474"/>
                    <a:pt x="317" y="2474"/>
                  </a:cubicBezTo>
                  <a:lnTo>
                    <a:pt x="317" y="2468"/>
                  </a:lnTo>
                  <a:cubicBezTo>
                    <a:pt x="350" y="2463"/>
                    <a:pt x="345" y="2456"/>
                    <a:pt x="323" y="2456"/>
                  </a:cubicBezTo>
                  <a:cubicBezTo>
                    <a:pt x="316" y="2456"/>
                    <a:pt x="307" y="2457"/>
                    <a:pt x="298" y="2458"/>
                  </a:cubicBezTo>
                  <a:cubicBezTo>
                    <a:pt x="298" y="2458"/>
                    <a:pt x="298" y="2452"/>
                    <a:pt x="298" y="2449"/>
                  </a:cubicBezTo>
                  <a:lnTo>
                    <a:pt x="317" y="2449"/>
                  </a:lnTo>
                  <a:cubicBezTo>
                    <a:pt x="339" y="2449"/>
                    <a:pt x="339" y="2440"/>
                    <a:pt x="339" y="2402"/>
                  </a:cubicBezTo>
                  <a:cubicBezTo>
                    <a:pt x="342" y="2361"/>
                    <a:pt x="342" y="2358"/>
                    <a:pt x="298" y="2358"/>
                  </a:cubicBezTo>
                  <a:cubicBezTo>
                    <a:pt x="257" y="2355"/>
                    <a:pt x="257" y="2349"/>
                    <a:pt x="298" y="2349"/>
                  </a:cubicBezTo>
                  <a:cubicBezTo>
                    <a:pt x="320" y="2349"/>
                    <a:pt x="342" y="2346"/>
                    <a:pt x="320" y="2346"/>
                  </a:cubicBezTo>
                  <a:cubicBezTo>
                    <a:pt x="320" y="2346"/>
                    <a:pt x="320" y="2336"/>
                    <a:pt x="342" y="2330"/>
                  </a:cubicBezTo>
                  <a:cubicBezTo>
                    <a:pt x="383" y="2317"/>
                    <a:pt x="364" y="2314"/>
                    <a:pt x="342" y="2314"/>
                  </a:cubicBezTo>
                  <a:cubicBezTo>
                    <a:pt x="331" y="2315"/>
                    <a:pt x="324" y="2315"/>
                    <a:pt x="321" y="2315"/>
                  </a:cubicBezTo>
                  <a:cubicBezTo>
                    <a:pt x="311" y="2315"/>
                    <a:pt x="326" y="2312"/>
                    <a:pt x="342" y="2308"/>
                  </a:cubicBezTo>
                  <a:cubicBezTo>
                    <a:pt x="364" y="2305"/>
                    <a:pt x="383" y="2299"/>
                    <a:pt x="364" y="2299"/>
                  </a:cubicBezTo>
                  <a:cubicBezTo>
                    <a:pt x="342" y="2295"/>
                    <a:pt x="323" y="2267"/>
                    <a:pt x="364" y="2267"/>
                  </a:cubicBezTo>
                  <a:lnTo>
                    <a:pt x="364" y="2258"/>
                  </a:lnTo>
                  <a:cubicBezTo>
                    <a:pt x="342" y="2258"/>
                    <a:pt x="342" y="2251"/>
                    <a:pt x="345" y="2242"/>
                  </a:cubicBezTo>
                  <a:cubicBezTo>
                    <a:pt x="345" y="2233"/>
                    <a:pt x="345" y="2226"/>
                    <a:pt x="364" y="2226"/>
                  </a:cubicBezTo>
                  <a:cubicBezTo>
                    <a:pt x="370" y="2228"/>
                    <a:pt x="374" y="2229"/>
                    <a:pt x="377" y="2229"/>
                  </a:cubicBezTo>
                  <a:cubicBezTo>
                    <a:pt x="384" y="2229"/>
                    <a:pt x="380" y="2224"/>
                    <a:pt x="364" y="2217"/>
                  </a:cubicBezTo>
                  <a:cubicBezTo>
                    <a:pt x="364" y="2214"/>
                    <a:pt x="323" y="2211"/>
                    <a:pt x="323" y="2204"/>
                  </a:cubicBezTo>
                  <a:cubicBezTo>
                    <a:pt x="304" y="2204"/>
                    <a:pt x="282" y="2201"/>
                    <a:pt x="282" y="2195"/>
                  </a:cubicBezTo>
                  <a:lnTo>
                    <a:pt x="345" y="2195"/>
                  </a:lnTo>
                  <a:cubicBezTo>
                    <a:pt x="345" y="2192"/>
                    <a:pt x="345" y="2186"/>
                    <a:pt x="323" y="2186"/>
                  </a:cubicBezTo>
                  <a:cubicBezTo>
                    <a:pt x="345" y="2183"/>
                    <a:pt x="345" y="2179"/>
                    <a:pt x="345" y="2170"/>
                  </a:cubicBezTo>
                  <a:cubicBezTo>
                    <a:pt x="345" y="2161"/>
                    <a:pt x="345" y="2151"/>
                    <a:pt x="326" y="2148"/>
                  </a:cubicBezTo>
                  <a:cubicBezTo>
                    <a:pt x="367" y="2142"/>
                    <a:pt x="367" y="2114"/>
                    <a:pt x="326" y="2110"/>
                  </a:cubicBezTo>
                  <a:cubicBezTo>
                    <a:pt x="304" y="2110"/>
                    <a:pt x="304" y="2107"/>
                    <a:pt x="326" y="2101"/>
                  </a:cubicBezTo>
                  <a:cubicBezTo>
                    <a:pt x="345" y="2098"/>
                    <a:pt x="348" y="2098"/>
                    <a:pt x="326" y="2092"/>
                  </a:cubicBezTo>
                  <a:cubicBezTo>
                    <a:pt x="304" y="2089"/>
                    <a:pt x="326" y="2082"/>
                    <a:pt x="348" y="2079"/>
                  </a:cubicBezTo>
                  <a:cubicBezTo>
                    <a:pt x="389" y="2073"/>
                    <a:pt x="389" y="2070"/>
                    <a:pt x="367" y="2067"/>
                  </a:cubicBezTo>
                  <a:cubicBezTo>
                    <a:pt x="348" y="2057"/>
                    <a:pt x="348" y="2048"/>
                    <a:pt x="348" y="2042"/>
                  </a:cubicBezTo>
                  <a:cubicBezTo>
                    <a:pt x="333" y="2037"/>
                    <a:pt x="328" y="2033"/>
                    <a:pt x="320" y="2033"/>
                  </a:cubicBezTo>
                  <a:cubicBezTo>
                    <a:pt x="317" y="2033"/>
                    <a:pt x="313" y="2033"/>
                    <a:pt x="307" y="2035"/>
                  </a:cubicBezTo>
                  <a:cubicBezTo>
                    <a:pt x="292" y="2035"/>
                    <a:pt x="279" y="2032"/>
                    <a:pt x="263" y="2029"/>
                  </a:cubicBezTo>
                  <a:cubicBezTo>
                    <a:pt x="252" y="2025"/>
                    <a:pt x="254" y="2024"/>
                    <a:pt x="258" y="2024"/>
                  </a:cubicBezTo>
                  <a:cubicBezTo>
                    <a:pt x="260" y="2024"/>
                    <a:pt x="263" y="2025"/>
                    <a:pt x="263" y="2026"/>
                  </a:cubicBezTo>
                  <a:cubicBezTo>
                    <a:pt x="272" y="2030"/>
                    <a:pt x="277" y="2031"/>
                    <a:pt x="282" y="2031"/>
                  </a:cubicBezTo>
                  <a:cubicBezTo>
                    <a:pt x="289" y="2031"/>
                    <a:pt x="294" y="2028"/>
                    <a:pt x="307" y="2026"/>
                  </a:cubicBezTo>
                  <a:cubicBezTo>
                    <a:pt x="326" y="2020"/>
                    <a:pt x="326" y="2010"/>
                    <a:pt x="329" y="2007"/>
                  </a:cubicBezTo>
                  <a:cubicBezTo>
                    <a:pt x="329" y="2004"/>
                    <a:pt x="329" y="1995"/>
                    <a:pt x="329" y="1988"/>
                  </a:cubicBezTo>
                  <a:cubicBezTo>
                    <a:pt x="345" y="1978"/>
                    <a:pt x="348" y="1972"/>
                    <a:pt x="337" y="1972"/>
                  </a:cubicBezTo>
                  <a:cubicBezTo>
                    <a:pt x="335" y="1972"/>
                    <a:pt x="333" y="1972"/>
                    <a:pt x="329" y="1973"/>
                  </a:cubicBezTo>
                  <a:lnTo>
                    <a:pt x="307" y="1973"/>
                  </a:lnTo>
                  <a:cubicBezTo>
                    <a:pt x="348" y="1966"/>
                    <a:pt x="351" y="1916"/>
                    <a:pt x="310" y="1913"/>
                  </a:cubicBezTo>
                  <a:lnTo>
                    <a:pt x="329" y="1913"/>
                  </a:lnTo>
                  <a:cubicBezTo>
                    <a:pt x="351" y="1913"/>
                    <a:pt x="351" y="1907"/>
                    <a:pt x="351" y="1897"/>
                  </a:cubicBezTo>
                  <a:cubicBezTo>
                    <a:pt x="351" y="1894"/>
                    <a:pt x="329" y="1875"/>
                    <a:pt x="332" y="1863"/>
                  </a:cubicBezTo>
                  <a:cubicBezTo>
                    <a:pt x="332" y="1844"/>
                    <a:pt x="332" y="1832"/>
                    <a:pt x="310" y="1832"/>
                  </a:cubicBezTo>
                  <a:cubicBezTo>
                    <a:pt x="310" y="1828"/>
                    <a:pt x="310" y="1828"/>
                    <a:pt x="332" y="1828"/>
                  </a:cubicBezTo>
                  <a:cubicBezTo>
                    <a:pt x="336" y="1829"/>
                    <a:pt x="339" y="1829"/>
                    <a:pt x="341" y="1829"/>
                  </a:cubicBezTo>
                  <a:cubicBezTo>
                    <a:pt x="351" y="1829"/>
                    <a:pt x="352" y="1825"/>
                    <a:pt x="354" y="1822"/>
                  </a:cubicBezTo>
                  <a:cubicBezTo>
                    <a:pt x="354" y="1819"/>
                    <a:pt x="332" y="1819"/>
                    <a:pt x="310" y="1819"/>
                  </a:cubicBezTo>
                  <a:cubicBezTo>
                    <a:pt x="292" y="1819"/>
                    <a:pt x="292" y="1813"/>
                    <a:pt x="310" y="1803"/>
                  </a:cubicBezTo>
                  <a:cubicBezTo>
                    <a:pt x="332" y="1797"/>
                    <a:pt x="332" y="1778"/>
                    <a:pt x="314" y="1769"/>
                  </a:cubicBezTo>
                  <a:cubicBezTo>
                    <a:pt x="314" y="1766"/>
                    <a:pt x="314" y="1759"/>
                    <a:pt x="332" y="1759"/>
                  </a:cubicBezTo>
                  <a:cubicBezTo>
                    <a:pt x="354" y="1756"/>
                    <a:pt x="376" y="1747"/>
                    <a:pt x="332" y="1738"/>
                  </a:cubicBezTo>
                  <a:cubicBezTo>
                    <a:pt x="332" y="1731"/>
                    <a:pt x="332" y="1731"/>
                    <a:pt x="354" y="1731"/>
                  </a:cubicBezTo>
                  <a:cubicBezTo>
                    <a:pt x="376" y="1728"/>
                    <a:pt x="398" y="1728"/>
                    <a:pt x="354" y="1722"/>
                  </a:cubicBezTo>
                  <a:cubicBezTo>
                    <a:pt x="336" y="1716"/>
                    <a:pt x="336" y="1700"/>
                    <a:pt x="354" y="1691"/>
                  </a:cubicBezTo>
                  <a:cubicBezTo>
                    <a:pt x="354" y="1687"/>
                    <a:pt x="358" y="1684"/>
                    <a:pt x="336" y="1684"/>
                  </a:cubicBezTo>
                  <a:lnTo>
                    <a:pt x="314" y="1684"/>
                  </a:lnTo>
                  <a:cubicBezTo>
                    <a:pt x="358" y="1678"/>
                    <a:pt x="358" y="1678"/>
                    <a:pt x="314" y="1675"/>
                  </a:cubicBezTo>
                  <a:cubicBezTo>
                    <a:pt x="295" y="1675"/>
                    <a:pt x="295" y="1669"/>
                    <a:pt x="314" y="1669"/>
                  </a:cubicBezTo>
                  <a:cubicBezTo>
                    <a:pt x="336" y="1665"/>
                    <a:pt x="336" y="1659"/>
                    <a:pt x="336" y="1659"/>
                  </a:cubicBezTo>
                  <a:cubicBezTo>
                    <a:pt x="336" y="1656"/>
                    <a:pt x="317" y="1634"/>
                    <a:pt x="317" y="1612"/>
                  </a:cubicBezTo>
                  <a:cubicBezTo>
                    <a:pt x="317" y="1575"/>
                    <a:pt x="317" y="1562"/>
                    <a:pt x="295" y="1562"/>
                  </a:cubicBezTo>
                  <a:cubicBezTo>
                    <a:pt x="276" y="1559"/>
                    <a:pt x="276" y="1559"/>
                    <a:pt x="298" y="1553"/>
                  </a:cubicBezTo>
                  <a:cubicBezTo>
                    <a:pt x="317" y="1550"/>
                    <a:pt x="317" y="1543"/>
                    <a:pt x="317" y="1540"/>
                  </a:cubicBezTo>
                  <a:cubicBezTo>
                    <a:pt x="317" y="1534"/>
                    <a:pt x="317" y="1531"/>
                    <a:pt x="339" y="1531"/>
                  </a:cubicBezTo>
                  <a:cubicBezTo>
                    <a:pt x="317" y="1524"/>
                    <a:pt x="317" y="1524"/>
                    <a:pt x="317" y="1521"/>
                  </a:cubicBezTo>
                  <a:cubicBezTo>
                    <a:pt x="339" y="1521"/>
                    <a:pt x="339" y="1518"/>
                    <a:pt x="317" y="1512"/>
                  </a:cubicBezTo>
                  <a:cubicBezTo>
                    <a:pt x="276" y="1509"/>
                    <a:pt x="276" y="1509"/>
                    <a:pt x="317" y="1509"/>
                  </a:cubicBezTo>
                  <a:cubicBezTo>
                    <a:pt x="335" y="1509"/>
                    <a:pt x="353" y="1498"/>
                    <a:pt x="346" y="1498"/>
                  </a:cubicBezTo>
                  <a:cubicBezTo>
                    <a:pt x="345" y="1498"/>
                    <a:pt x="342" y="1498"/>
                    <a:pt x="339" y="1499"/>
                  </a:cubicBezTo>
                  <a:cubicBezTo>
                    <a:pt x="320" y="1499"/>
                    <a:pt x="320" y="1490"/>
                    <a:pt x="298" y="1487"/>
                  </a:cubicBezTo>
                  <a:cubicBezTo>
                    <a:pt x="298" y="1481"/>
                    <a:pt x="298" y="1477"/>
                    <a:pt x="320" y="1477"/>
                  </a:cubicBezTo>
                  <a:cubicBezTo>
                    <a:pt x="339" y="1471"/>
                    <a:pt x="320" y="1449"/>
                    <a:pt x="298" y="1446"/>
                  </a:cubicBezTo>
                  <a:cubicBezTo>
                    <a:pt x="279" y="1446"/>
                    <a:pt x="279" y="1440"/>
                    <a:pt x="298" y="1440"/>
                  </a:cubicBezTo>
                  <a:cubicBezTo>
                    <a:pt x="320" y="1440"/>
                    <a:pt x="320" y="1437"/>
                    <a:pt x="320" y="1430"/>
                  </a:cubicBezTo>
                  <a:cubicBezTo>
                    <a:pt x="298" y="1427"/>
                    <a:pt x="320" y="1427"/>
                    <a:pt x="342" y="1427"/>
                  </a:cubicBezTo>
                  <a:cubicBezTo>
                    <a:pt x="347" y="1428"/>
                    <a:pt x="350" y="1428"/>
                    <a:pt x="353" y="1428"/>
                  </a:cubicBezTo>
                  <a:cubicBezTo>
                    <a:pt x="361" y="1428"/>
                    <a:pt x="361" y="1425"/>
                    <a:pt x="361" y="1418"/>
                  </a:cubicBezTo>
                  <a:cubicBezTo>
                    <a:pt x="342" y="1412"/>
                    <a:pt x="342" y="1396"/>
                    <a:pt x="342" y="1380"/>
                  </a:cubicBezTo>
                  <a:cubicBezTo>
                    <a:pt x="342" y="1358"/>
                    <a:pt x="323" y="1355"/>
                    <a:pt x="279" y="1346"/>
                  </a:cubicBezTo>
                  <a:lnTo>
                    <a:pt x="238" y="1343"/>
                  </a:lnTo>
                  <a:lnTo>
                    <a:pt x="279" y="1343"/>
                  </a:lnTo>
                  <a:cubicBezTo>
                    <a:pt x="301" y="1343"/>
                    <a:pt x="342" y="1336"/>
                    <a:pt x="342" y="1336"/>
                  </a:cubicBezTo>
                  <a:cubicBezTo>
                    <a:pt x="342" y="1333"/>
                    <a:pt x="323" y="1333"/>
                    <a:pt x="301" y="1333"/>
                  </a:cubicBezTo>
                  <a:cubicBezTo>
                    <a:pt x="279" y="1333"/>
                    <a:pt x="279" y="1327"/>
                    <a:pt x="301" y="1321"/>
                  </a:cubicBezTo>
                  <a:cubicBezTo>
                    <a:pt x="323" y="1311"/>
                    <a:pt x="323" y="1305"/>
                    <a:pt x="301" y="1302"/>
                  </a:cubicBezTo>
                  <a:cubicBezTo>
                    <a:pt x="301" y="1296"/>
                    <a:pt x="301" y="1293"/>
                    <a:pt x="323" y="1286"/>
                  </a:cubicBezTo>
                  <a:cubicBezTo>
                    <a:pt x="323" y="1283"/>
                    <a:pt x="323" y="1283"/>
                    <a:pt x="301" y="1283"/>
                  </a:cubicBezTo>
                  <a:cubicBezTo>
                    <a:pt x="282" y="1283"/>
                    <a:pt x="282" y="1280"/>
                    <a:pt x="301" y="1274"/>
                  </a:cubicBezTo>
                  <a:cubicBezTo>
                    <a:pt x="345" y="1271"/>
                    <a:pt x="345" y="1255"/>
                    <a:pt x="323" y="1255"/>
                  </a:cubicBezTo>
                  <a:cubicBezTo>
                    <a:pt x="304" y="1255"/>
                    <a:pt x="304" y="1252"/>
                    <a:pt x="304" y="1249"/>
                  </a:cubicBezTo>
                  <a:cubicBezTo>
                    <a:pt x="304" y="1242"/>
                    <a:pt x="304" y="1239"/>
                    <a:pt x="282" y="1233"/>
                  </a:cubicBezTo>
                  <a:cubicBezTo>
                    <a:pt x="282" y="1230"/>
                    <a:pt x="282" y="1224"/>
                    <a:pt x="282" y="1224"/>
                  </a:cubicBezTo>
                  <a:cubicBezTo>
                    <a:pt x="282" y="1223"/>
                    <a:pt x="284" y="1222"/>
                    <a:pt x="286" y="1222"/>
                  </a:cubicBezTo>
                  <a:cubicBezTo>
                    <a:pt x="292" y="1222"/>
                    <a:pt x="304" y="1225"/>
                    <a:pt x="304" y="1230"/>
                  </a:cubicBezTo>
                  <a:lnTo>
                    <a:pt x="323" y="1224"/>
                  </a:lnTo>
                  <a:cubicBezTo>
                    <a:pt x="323" y="1214"/>
                    <a:pt x="323" y="1211"/>
                    <a:pt x="304" y="1208"/>
                  </a:cubicBezTo>
                  <a:cubicBezTo>
                    <a:pt x="263" y="1202"/>
                    <a:pt x="263" y="1202"/>
                    <a:pt x="304" y="1202"/>
                  </a:cubicBezTo>
                  <a:cubicBezTo>
                    <a:pt x="326" y="1202"/>
                    <a:pt x="345" y="1199"/>
                    <a:pt x="326" y="1192"/>
                  </a:cubicBezTo>
                  <a:cubicBezTo>
                    <a:pt x="282" y="1189"/>
                    <a:pt x="304" y="1183"/>
                    <a:pt x="326" y="1183"/>
                  </a:cubicBezTo>
                  <a:cubicBezTo>
                    <a:pt x="341" y="1185"/>
                    <a:pt x="351" y="1187"/>
                    <a:pt x="355" y="1187"/>
                  </a:cubicBezTo>
                  <a:cubicBezTo>
                    <a:pt x="361" y="1187"/>
                    <a:pt x="352" y="1182"/>
                    <a:pt x="326" y="1170"/>
                  </a:cubicBezTo>
                  <a:cubicBezTo>
                    <a:pt x="326" y="1161"/>
                    <a:pt x="304" y="1145"/>
                    <a:pt x="304" y="1130"/>
                  </a:cubicBezTo>
                  <a:cubicBezTo>
                    <a:pt x="304" y="1111"/>
                    <a:pt x="307" y="1105"/>
                    <a:pt x="326" y="1098"/>
                  </a:cubicBezTo>
                  <a:cubicBezTo>
                    <a:pt x="330" y="1098"/>
                    <a:pt x="333" y="1098"/>
                    <a:pt x="336" y="1098"/>
                  </a:cubicBezTo>
                  <a:lnTo>
                    <a:pt x="336" y="1098"/>
                  </a:lnTo>
                  <a:cubicBezTo>
                    <a:pt x="340" y="1098"/>
                    <a:pt x="344" y="1098"/>
                    <a:pt x="348" y="1098"/>
                  </a:cubicBezTo>
                  <a:cubicBezTo>
                    <a:pt x="349" y="1098"/>
                    <a:pt x="350" y="1098"/>
                    <a:pt x="351" y="1097"/>
                  </a:cubicBezTo>
                  <a:lnTo>
                    <a:pt x="351" y="1097"/>
                  </a:lnTo>
                  <a:cubicBezTo>
                    <a:pt x="348" y="1098"/>
                    <a:pt x="343" y="1098"/>
                    <a:pt x="336" y="1098"/>
                  </a:cubicBezTo>
                  <a:lnTo>
                    <a:pt x="336" y="1098"/>
                  </a:lnTo>
                  <a:cubicBezTo>
                    <a:pt x="307" y="1097"/>
                    <a:pt x="307" y="1093"/>
                    <a:pt x="307" y="1079"/>
                  </a:cubicBezTo>
                  <a:cubicBezTo>
                    <a:pt x="326" y="1067"/>
                    <a:pt x="307" y="1058"/>
                    <a:pt x="285" y="1054"/>
                  </a:cubicBezTo>
                  <a:lnTo>
                    <a:pt x="285" y="1064"/>
                  </a:lnTo>
                  <a:cubicBezTo>
                    <a:pt x="245" y="1064"/>
                    <a:pt x="245" y="1058"/>
                    <a:pt x="267" y="1048"/>
                  </a:cubicBezTo>
                  <a:cubicBezTo>
                    <a:pt x="267" y="1045"/>
                    <a:pt x="285" y="1045"/>
                    <a:pt x="307" y="1045"/>
                  </a:cubicBezTo>
                  <a:cubicBezTo>
                    <a:pt x="329" y="1045"/>
                    <a:pt x="348" y="1039"/>
                    <a:pt x="348" y="1036"/>
                  </a:cubicBezTo>
                  <a:cubicBezTo>
                    <a:pt x="348" y="1032"/>
                    <a:pt x="348" y="1029"/>
                    <a:pt x="344" y="1029"/>
                  </a:cubicBezTo>
                  <a:cubicBezTo>
                    <a:pt x="341" y="1029"/>
                    <a:pt x="336" y="1030"/>
                    <a:pt x="329" y="1032"/>
                  </a:cubicBezTo>
                  <a:cubicBezTo>
                    <a:pt x="307" y="1032"/>
                    <a:pt x="307" y="1032"/>
                    <a:pt x="307" y="1026"/>
                  </a:cubicBezTo>
                  <a:cubicBezTo>
                    <a:pt x="307" y="1023"/>
                    <a:pt x="307" y="1017"/>
                    <a:pt x="289" y="1014"/>
                  </a:cubicBezTo>
                  <a:cubicBezTo>
                    <a:pt x="267" y="1014"/>
                    <a:pt x="267" y="1011"/>
                    <a:pt x="267" y="1004"/>
                  </a:cubicBezTo>
                  <a:cubicBezTo>
                    <a:pt x="289" y="1001"/>
                    <a:pt x="289" y="992"/>
                    <a:pt x="289" y="992"/>
                  </a:cubicBezTo>
                  <a:lnTo>
                    <a:pt x="307" y="992"/>
                  </a:lnTo>
                  <a:cubicBezTo>
                    <a:pt x="323" y="992"/>
                    <a:pt x="336" y="989"/>
                    <a:pt x="351" y="985"/>
                  </a:cubicBezTo>
                  <a:cubicBezTo>
                    <a:pt x="351" y="982"/>
                    <a:pt x="329" y="982"/>
                    <a:pt x="329" y="982"/>
                  </a:cubicBezTo>
                  <a:cubicBezTo>
                    <a:pt x="307" y="982"/>
                    <a:pt x="310" y="873"/>
                    <a:pt x="310" y="860"/>
                  </a:cubicBezTo>
                  <a:cubicBezTo>
                    <a:pt x="330" y="852"/>
                    <a:pt x="332" y="841"/>
                    <a:pt x="317" y="841"/>
                  </a:cubicBezTo>
                  <a:cubicBezTo>
                    <a:pt x="315" y="841"/>
                    <a:pt x="313" y="841"/>
                    <a:pt x="310" y="841"/>
                  </a:cubicBezTo>
                  <a:cubicBezTo>
                    <a:pt x="292" y="841"/>
                    <a:pt x="292" y="819"/>
                    <a:pt x="292" y="791"/>
                  </a:cubicBezTo>
                  <a:cubicBezTo>
                    <a:pt x="292" y="760"/>
                    <a:pt x="295" y="738"/>
                    <a:pt x="273" y="738"/>
                  </a:cubicBezTo>
                  <a:cubicBezTo>
                    <a:pt x="273" y="738"/>
                    <a:pt x="273" y="735"/>
                    <a:pt x="273" y="725"/>
                  </a:cubicBezTo>
                  <a:cubicBezTo>
                    <a:pt x="273" y="716"/>
                    <a:pt x="251" y="707"/>
                    <a:pt x="254" y="703"/>
                  </a:cubicBezTo>
                  <a:cubicBezTo>
                    <a:pt x="236" y="701"/>
                    <a:pt x="233" y="696"/>
                    <a:pt x="244" y="696"/>
                  </a:cubicBezTo>
                  <a:cubicBezTo>
                    <a:pt x="247" y="696"/>
                    <a:pt x="250" y="697"/>
                    <a:pt x="254" y="697"/>
                  </a:cubicBezTo>
                  <a:cubicBezTo>
                    <a:pt x="273" y="697"/>
                    <a:pt x="295" y="697"/>
                    <a:pt x="295" y="694"/>
                  </a:cubicBezTo>
                  <a:cubicBezTo>
                    <a:pt x="295" y="685"/>
                    <a:pt x="273" y="685"/>
                    <a:pt x="254" y="685"/>
                  </a:cubicBezTo>
                  <a:cubicBezTo>
                    <a:pt x="232" y="685"/>
                    <a:pt x="232" y="681"/>
                    <a:pt x="232" y="681"/>
                  </a:cubicBezTo>
                  <a:cubicBezTo>
                    <a:pt x="232" y="675"/>
                    <a:pt x="232" y="675"/>
                    <a:pt x="254" y="675"/>
                  </a:cubicBezTo>
                  <a:lnTo>
                    <a:pt x="295" y="675"/>
                  </a:lnTo>
                  <a:lnTo>
                    <a:pt x="295" y="672"/>
                  </a:lnTo>
                  <a:cubicBezTo>
                    <a:pt x="273" y="672"/>
                    <a:pt x="273" y="666"/>
                    <a:pt x="273" y="666"/>
                  </a:cubicBezTo>
                  <a:cubicBezTo>
                    <a:pt x="273" y="663"/>
                    <a:pt x="273" y="663"/>
                    <a:pt x="317" y="663"/>
                  </a:cubicBezTo>
                  <a:cubicBezTo>
                    <a:pt x="358" y="663"/>
                    <a:pt x="358" y="656"/>
                    <a:pt x="317" y="653"/>
                  </a:cubicBezTo>
                  <a:lnTo>
                    <a:pt x="295" y="644"/>
                  </a:lnTo>
                  <a:cubicBezTo>
                    <a:pt x="339" y="638"/>
                    <a:pt x="295" y="631"/>
                    <a:pt x="276" y="625"/>
                  </a:cubicBezTo>
                  <a:cubicBezTo>
                    <a:pt x="317" y="622"/>
                    <a:pt x="317" y="616"/>
                    <a:pt x="276" y="613"/>
                  </a:cubicBezTo>
                  <a:cubicBezTo>
                    <a:pt x="254" y="613"/>
                    <a:pt x="254" y="609"/>
                    <a:pt x="276" y="603"/>
                  </a:cubicBezTo>
                  <a:cubicBezTo>
                    <a:pt x="298" y="600"/>
                    <a:pt x="298" y="594"/>
                    <a:pt x="298" y="584"/>
                  </a:cubicBezTo>
                  <a:cubicBezTo>
                    <a:pt x="276" y="581"/>
                    <a:pt x="276" y="550"/>
                    <a:pt x="276" y="512"/>
                  </a:cubicBezTo>
                  <a:cubicBezTo>
                    <a:pt x="279" y="475"/>
                    <a:pt x="279" y="446"/>
                    <a:pt x="257" y="446"/>
                  </a:cubicBezTo>
                  <a:cubicBezTo>
                    <a:pt x="257" y="443"/>
                    <a:pt x="257" y="443"/>
                    <a:pt x="279" y="437"/>
                  </a:cubicBezTo>
                  <a:cubicBezTo>
                    <a:pt x="301" y="437"/>
                    <a:pt x="301" y="434"/>
                    <a:pt x="257" y="428"/>
                  </a:cubicBezTo>
                  <a:cubicBezTo>
                    <a:pt x="238" y="424"/>
                    <a:pt x="216" y="424"/>
                    <a:pt x="257" y="424"/>
                  </a:cubicBezTo>
                  <a:cubicBezTo>
                    <a:pt x="279" y="424"/>
                    <a:pt x="279" y="415"/>
                    <a:pt x="279" y="396"/>
                  </a:cubicBezTo>
                  <a:cubicBezTo>
                    <a:pt x="279" y="384"/>
                    <a:pt x="282" y="365"/>
                    <a:pt x="260" y="365"/>
                  </a:cubicBezTo>
                  <a:cubicBezTo>
                    <a:pt x="248" y="360"/>
                    <a:pt x="243" y="357"/>
                    <a:pt x="244" y="357"/>
                  </a:cubicBezTo>
                  <a:cubicBezTo>
                    <a:pt x="245" y="357"/>
                    <a:pt x="250" y="359"/>
                    <a:pt x="260" y="362"/>
                  </a:cubicBezTo>
                  <a:cubicBezTo>
                    <a:pt x="263" y="362"/>
                    <a:pt x="266" y="362"/>
                    <a:pt x="268" y="362"/>
                  </a:cubicBezTo>
                  <a:cubicBezTo>
                    <a:pt x="304" y="362"/>
                    <a:pt x="320" y="342"/>
                    <a:pt x="282" y="330"/>
                  </a:cubicBezTo>
                  <a:cubicBezTo>
                    <a:pt x="282" y="324"/>
                    <a:pt x="282" y="321"/>
                    <a:pt x="301" y="321"/>
                  </a:cubicBezTo>
                  <a:cubicBezTo>
                    <a:pt x="301" y="315"/>
                    <a:pt x="304" y="312"/>
                    <a:pt x="282" y="296"/>
                  </a:cubicBezTo>
                  <a:cubicBezTo>
                    <a:pt x="282" y="293"/>
                    <a:pt x="282" y="274"/>
                    <a:pt x="282" y="265"/>
                  </a:cubicBezTo>
                  <a:cubicBezTo>
                    <a:pt x="282" y="258"/>
                    <a:pt x="263" y="249"/>
                    <a:pt x="263" y="249"/>
                  </a:cubicBezTo>
                  <a:cubicBezTo>
                    <a:pt x="263" y="246"/>
                    <a:pt x="263" y="244"/>
                    <a:pt x="263" y="243"/>
                  </a:cubicBezTo>
                  <a:cubicBezTo>
                    <a:pt x="282" y="243"/>
                    <a:pt x="285" y="221"/>
                    <a:pt x="285" y="189"/>
                  </a:cubicBezTo>
                  <a:cubicBezTo>
                    <a:pt x="285" y="158"/>
                    <a:pt x="285" y="130"/>
                    <a:pt x="307" y="127"/>
                  </a:cubicBezTo>
                  <a:cubicBezTo>
                    <a:pt x="307" y="127"/>
                    <a:pt x="307" y="121"/>
                    <a:pt x="285" y="117"/>
                  </a:cubicBezTo>
                  <a:cubicBezTo>
                    <a:pt x="245" y="114"/>
                    <a:pt x="245" y="108"/>
                    <a:pt x="267" y="105"/>
                  </a:cubicBezTo>
                  <a:cubicBezTo>
                    <a:pt x="307" y="99"/>
                    <a:pt x="307" y="83"/>
                    <a:pt x="267" y="77"/>
                  </a:cubicBezTo>
                  <a:lnTo>
                    <a:pt x="289" y="77"/>
                  </a:lnTo>
                  <a:cubicBezTo>
                    <a:pt x="329" y="74"/>
                    <a:pt x="307" y="58"/>
                    <a:pt x="267" y="55"/>
                  </a:cubicBezTo>
                  <a:cubicBezTo>
                    <a:pt x="289" y="52"/>
                    <a:pt x="307" y="45"/>
                    <a:pt x="289" y="42"/>
                  </a:cubicBezTo>
                  <a:cubicBezTo>
                    <a:pt x="289" y="36"/>
                    <a:pt x="289" y="36"/>
                    <a:pt x="329" y="36"/>
                  </a:cubicBezTo>
                  <a:cubicBezTo>
                    <a:pt x="351" y="36"/>
                    <a:pt x="370" y="36"/>
                    <a:pt x="373" y="33"/>
                  </a:cubicBezTo>
                  <a:cubicBezTo>
                    <a:pt x="373" y="26"/>
                    <a:pt x="351" y="26"/>
                    <a:pt x="329" y="26"/>
                  </a:cubicBezTo>
                  <a:lnTo>
                    <a:pt x="329" y="17"/>
                  </a:lnTo>
                  <a:cubicBezTo>
                    <a:pt x="329" y="17"/>
                    <a:pt x="329" y="14"/>
                    <a:pt x="310" y="14"/>
                  </a:cubicBezTo>
                  <a:cubicBezTo>
                    <a:pt x="289" y="14"/>
                    <a:pt x="289" y="11"/>
                    <a:pt x="289" y="5"/>
                  </a:cubicBezTo>
                  <a:cubicBezTo>
                    <a:pt x="303" y="5"/>
                    <a:pt x="298" y="3"/>
                    <a:pt x="287" y="3"/>
                  </a:cubicBezTo>
                  <a:cubicBezTo>
                    <a:pt x="281" y="3"/>
                    <a:pt x="274" y="4"/>
                    <a:pt x="267" y="5"/>
                  </a:cubicBezTo>
                  <a:cubicBezTo>
                    <a:pt x="248" y="5"/>
                    <a:pt x="226" y="5"/>
                    <a:pt x="226" y="1"/>
                  </a:cubicBezTo>
                  <a:lnTo>
                    <a:pt x="185" y="1"/>
                  </a:lnTo>
                  <a:cubicBezTo>
                    <a:pt x="178" y="1"/>
                    <a:pt x="171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2631;p52"/>
            <p:cNvSpPr/>
            <p:nvPr/>
          </p:nvSpPr>
          <p:spPr>
            <a:xfrm>
              <a:off x="4264000" y="2606425"/>
              <a:ext cx="18825" cy="28375"/>
            </a:xfrm>
            <a:custGeom>
              <a:avLst/>
              <a:gdLst/>
              <a:ahLst/>
              <a:cxnLst/>
              <a:rect l="l" t="t" r="r" b="b"/>
              <a:pathLst>
                <a:path w="753" h="1135" extrusionOk="0">
                  <a:moveTo>
                    <a:pt x="180" y="192"/>
                  </a:moveTo>
                  <a:cubicBezTo>
                    <a:pt x="192" y="192"/>
                    <a:pt x="208" y="192"/>
                    <a:pt x="220" y="195"/>
                  </a:cubicBezTo>
                  <a:cubicBezTo>
                    <a:pt x="198" y="195"/>
                    <a:pt x="180" y="195"/>
                    <a:pt x="158" y="192"/>
                  </a:cubicBezTo>
                  <a:close/>
                  <a:moveTo>
                    <a:pt x="236" y="236"/>
                  </a:moveTo>
                  <a:cubicBezTo>
                    <a:pt x="236" y="236"/>
                    <a:pt x="258" y="236"/>
                    <a:pt x="277" y="239"/>
                  </a:cubicBezTo>
                  <a:lnTo>
                    <a:pt x="258" y="239"/>
                  </a:lnTo>
                  <a:cubicBezTo>
                    <a:pt x="236" y="239"/>
                    <a:pt x="214" y="236"/>
                    <a:pt x="236" y="236"/>
                  </a:cubicBezTo>
                  <a:close/>
                  <a:moveTo>
                    <a:pt x="289" y="305"/>
                  </a:moveTo>
                  <a:lnTo>
                    <a:pt x="270" y="308"/>
                  </a:lnTo>
                  <a:lnTo>
                    <a:pt x="270" y="305"/>
                  </a:lnTo>
                  <a:close/>
                  <a:moveTo>
                    <a:pt x="301" y="312"/>
                  </a:moveTo>
                  <a:cubicBezTo>
                    <a:pt x="299" y="312"/>
                    <a:pt x="299" y="312"/>
                    <a:pt x="308" y="314"/>
                  </a:cubicBezTo>
                  <a:cubicBezTo>
                    <a:pt x="308" y="312"/>
                    <a:pt x="303" y="312"/>
                    <a:pt x="301" y="312"/>
                  </a:cubicBezTo>
                  <a:close/>
                  <a:moveTo>
                    <a:pt x="95" y="315"/>
                  </a:moveTo>
                  <a:cubicBezTo>
                    <a:pt x="89" y="315"/>
                    <a:pt x="89" y="316"/>
                    <a:pt x="98" y="317"/>
                  </a:cubicBezTo>
                  <a:lnTo>
                    <a:pt x="120" y="317"/>
                  </a:lnTo>
                  <a:cubicBezTo>
                    <a:pt x="111" y="316"/>
                    <a:pt x="100" y="315"/>
                    <a:pt x="95" y="315"/>
                  </a:cubicBezTo>
                  <a:close/>
                  <a:moveTo>
                    <a:pt x="289" y="317"/>
                  </a:moveTo>
                  <a:lnTo>
                    <a:pt x="289" y="320"/>
                  </a:lnTo>
                  <a:lnTo>
                    <a:pt x="267" y="320"/>
                  </a:lnTo>
                  <a:cubicBezTo>
                    <a:pt x="267" y="317"/>
                    <a:pt x="267" y="317"/>
                    <a:pt x="289" y="317"/>
                  </a:cubicBezTo>
                  <a:close/>
                  <a:moveTo>
                    <a:pt x="267" y="326"/>
                  </a:moveTo>
                  <a:cubicBezTo>
                    <a:pt x="289" y="326"/>
                    <a:pt x="289" y="326"/>
                    <a:pt x="289" y="330"/>
                  </a:cubicBezTo>
                  <a:lnTo>
                    <a:pt x="267" y="330"/>
                  </a:lnTo>
                  <a:cubicBezTo>
                    <a:pt x="245" y="330"/>
                    <a:pt x="245" y="326"/>
                    <a:pt x="267" y="326"/>
                  </a:cubicBezTo>
                  <a:close/>
                  <a:moveTo>
                    <a:pt x="140" y="337"/>
                  </a:moveTo>
                  <a:cubicBezTo>
                    <a:pt x="147" y="337"/>
                    <a:pt x="154" y="337"/>
                    <a:pt x="161" y="339"/>
                  </a:cubicBezTo>
                  <a:lnTo>
                    <a:pt x="120" y="339"/>
                  </a:lnTo>
                  <a:cubicBezTo>
                    <a:pt x="126" y="337"/>
                    <a:pt x="133" y="337"/>
                    <a:pt x="140" y="337"/>
                  </a:cubicBezTo>
                  <a:close/>
                  <a:moveTo>
                    <a:pt x="180" y="355"/>
                  </a:moveTo>
                  <a:lnTo>
                    <a:pt x="161" y="358"/>
                  </a:lnTo>
                  <a:cubicBezTo>
                    <a:pt x="139" y="358"/>
                    <a:pt x="139" y="355"/>
                    <a:pt x="139" y="355"/>
                  </a:cubicBezTo>
                  <a:close/>
                  <a:moveTo>
                    <a:pt x="265" y="466"/>
                  </a:moveTo>
                  <a:cubicBezTo>
                    <a:pt x="274" y="466"/>
                    <a:pt x="284" y="467"/>
                    <a:pt x="292" y="467"/>
                  </a:cubicBezTo>
                  <a:lnTo>
                    <a:pt x="292" y="471"/>
                  </a:lnTo>
                  <a:cubicBezTo>
                    <a:pt x="270" y="471"/>
                    <a:pt x="252" y="467"/>
                    <a:pt x="252" y="467"/>
                  </a:cubicBezTo>
                  <a:cubicBezTo>
                    <a:pt x="256" y="466"/>
                    <a:pt x="260" y="466"/>
                    <a:pt x="265" y="466"/>
                  </a:cubicBezTo>
                  <a:close/>
                  <a:moveTo>
                    <a:pt x="286" y="521"/>
                  </a:moveTo>
                  <a:cubicBezTo>
                    <a:pt x="308" y="521"/>
                    <a:pt x="308" y="524"/>
                    <a:pt x="308" y="524"/>
                  </a:cubicBezTo>
                  <a:cubicBezTo>
                    <a:pt x="303" y="525"/>
                    <a:pt x="298" y="525"/>
                    <a:pt x="293" y="525"/>
                  </a:cubicBezTo>
                  <a:cubicBezTo>
                    <a:pt x="284" y="525"/>
                    <a:pt x="275" y="524"/>
                    <a:pt x="264" y="524"/>
                  </a:cubicBezTo>
                  <a:cubicBezTo>
                    <a:pt x="267" y="521"/>
                    <a:pt x="267" y="521"/>
                    <a:pt x="286" y="521"/>
                  </a:cubicBezTo>
                  <a:close/>
                  <a:moveTo>
                    <a:pt x="255" y="615"/>
                  </a:moveTo>
                  <a:cubicBezTo>
                    <a:pt x="267" y="615"/>
                    <a:pt x="283" y="615"/>
                    <a:pt x="295" y="618"/>
                  </a:cubicBezTo>
                  <a:lnTo>
                    <a:pt x="255" y="618"/>
                  </a:lnTo>
                  <a:lnTo>
                    <a:pt x="255" y="615"/>
                  </a:lnTo>
                  <a:close/>
                  <a:moveTo>
                    <a:pt x="170" y="634"/>
                  </a:moveTo>
                  <a:lnTo>
                    <a:pt x="170" y="637"/>
                  </a:lnTo>
                  <a:cubicBezTo>
                    <a:pt x="148" y="637"/>
                    <a:pt x="126" y="634"/>
                    <a:pt x="126" y="634"/>
                  </a:cubicBezTo>
                  <a:close/>
                  <a:moveTo>
                    <a:pt x="292" y="656"/>
                  </a:moveTo>
                  <a:cubicBezTo>
                    <a:pt x="314" y="656"/>
                    <a:pt x="333" y="659"/>
                    <a:pt x="333" y="659"/>
                  </a:cubicBezTo>
                  <a:lnTo>
                    <a:pt x="270" y="659"/>
                  </a:lnTo>
                  <a:cubicBezTo>
                    <a:pt x="270" y="656"/>
                    <a:pt x="270" y="656"/>
                    <a:pt x="292" y="656"/>
                  </a:cubicBezTo>
                  <a:close/>
                  <a:moveTo>
                    <a:pt x="289" y="687"/>
                  </a:moveTo>
                  <a:cubicBezTo>
                    <a:pt x="302" y="687"/>
                    <a:pt x="317" y="687"/>
                    <a:pt x="330" y="690"/>
                  </a:cubicBezTo>
                  <a:lnTo>
                    <a:pt x="289" y="690"/>
                  </a:lnTo>
                  <a:lnTo>
                    <a:pt x="289" y="687"/>
                  </a:lnTo>
                  <a:close/>
                  <a:moveTo>
                    <a:pt x="236" y="775"/>
                  </a:moveTo>
                  <a:cubicBezTo>
                    <a:pt x="252" y="775"/>
                    <a:pt x="264" y="775"/>
                    <a:pt x="277" y="778"/>
                  </a:cubicBezTo>
                  <a:lnTo>
                    <a:pt x="236" y="778"/>
                  </a:lnTo>
                  <a:lnTo>
                    <a:pt x="236" y="775"/>
                  </a:lnTo>
                  <a:close/>
                  <a:moveTo>
                    <a:pt x="255" y="784"/>
                  </a:moveTo>
                  <a:cubicBezTo>
                    <a:pt x="277" y="784"/>
                    <a:pt x="277" y="784"/>
                    <a:pt x="277" y="787"/>
                  </a:cubicBezTo>
                  <a:lnTo>
                    <a:pt x="236" y="787"/>
                  </a:lnTo>
                  <a:cubicBezTo>
                    <a:pt x="214" y="787"/>
                    <a:pt x="214" y="787"/>
                    <a:pt x="255" y="784"/>
                  </a:cubicBezTo>
                  <a:close/>
                  <a:moveTo>
                    <a:pt x="288" y="808"/>
                  </a:moveTo>
                  <a:cubicBezTo>
                    <a:pt x="291" y="808"/>
                    <a:pt x="293" y="808"/>
                    <a:pt x="295" y="809"/>
                  </a:cubicBezTo>
                  <a:cubicBezTo>
                    <a:pt x="284" y="811"/>
                    <a:pt x="279" y="811"/>
                    <a:pt x="276" y="811"/>
                  </a:cubicBezTo>
                  <a:cubicBezTo>
                    <a:pt x="274" y="811"/>
                    <a:pt x="274" y="811"/>
                    <a:pt x="274" y="809"/>
                  </a:cubicBezTo>
                  <a:cubicBezTo>
                    <a:pt x="278" y="809"/>
                    <a:pt x="283" y="808"/>
                    <a:pt x="288" y="808"/>
                  </a:cubicBezTo>
                  <a:close/>
                  <a:moveTo>
                    <a:pt x="712" y="815"/>
                  </a:moveTo>
                  <a:cubicBezTo>
                    <a:pt x="690" y="815"/>
                    <a:pt x="690" y="815"/>
                    <a:pt x="690" y="818"/>
                  </a:cubicBezTo>
                  <a:lnTo>
                    <a:pt x="731" y="818"/>
                  </a:lnTo>
                  <a:cubicBezTo>
                    <a:pt x="753" y="818"/>
                    <a:pt x="753" y="818"/>
                    <a:pt x="712" y="815"/>
                  </a:cubicBezTo>
                  <a:close/>
                  <a:moveTo>
                    <a:pt x="23" y="815"/>
                  </a:moveTo>
                  <a:cubicBezTo>
                    <a:pt x="1" y="815"/>
                    <a:pt x="1" y="815"/>
                    <a:pt x="1" y="818"/>
                  </a:cubicBezTo>
                  <a:cubicBezTo>
                    <a:pt x="1" y="820"/>
                    <a:pt x="1" y="821"/>
                    <a:pt x="4" y="821"/>
                  </a:cubicBezTo>
                  <a:cubicBezTo>
                    <a:pt x="6" y="821"/>
                    <a:pt x="12" y="820"/>
                    <a:pt x="23" y="818"/>
                  </a:cubicBezTo>
                  <a:lnTo>
                    <a:pt x="23" y="815"/>
                  </a:lnTo>
                  <a:close/>
                  <a:moveTo>
                    <a:pt x="292" y="831"/>
                  </a:moveTo>
                  <a:cubicBezTo>
                    <a:pt x="299" y="831"/>
                    <a:pt x="305" y="831"/>
                    <a:pt x="314" y="834"/>
                  </a:cubicBezTo>
                  <a:cubicBezTo>
                    <a:pt x="305" y="834"/>
                    <a:pt x="299" y="834"/>
                    <a:pt x="292" y="837"/>
                  </a:cubicBezTo>
                  <a:lnTo>
                    <a:pt x="292" y="834"/>
                  </a:lnTo>
                  <a:lnTo>
                    <a:pt x="270" y="834"/>
                  </a:lnTo>
                  <a:cubicBezTo>
                    <a:pt x="270" y="834"/>
                    <a:pt x="270" y="831"/>
                    <a:pt x="292" y="831"/>
                  </a:cubicBezTo>
                  <a:close/>
                  <a:moveTo>
                    <a:pt x="167" y="840"/>
                  </a:moveTo>
                  <a:cubicBezTo>
                    <a:pt x="158" y="840"/>
                    <a:pt x="151" y="840"/>
                    <a:pt x="145" y="844"/>
                  </a:cubicBezTo>
                  <a:lnTo>
                    <a:pt x="186" y="844"/>
                  </a:lnTo>
                  <a:cubicBezTo>
                    <a:pt x="180" y="840"/>
                    <a:pt x="173" y="840"/>
                    <a:pt x="167" y="840"/>
                  </a:cubicBezTo>
                  <a:close/>
                  <a:moveTo>
                    <a:pt x="227" y="856"/>
                  </a:moveTo>
                  <a:lnTo>
                    <a:pt x="205" y="859"/>
                  </a:lnTo>
                  <a:lnTo>
                    <a:pt x="205" y="856"/>
                  </a:lnTo>
                  <a:close/>
                  <a:moveTo>
                    <a:pt x="212" y="867"/>
                  </a:moveTo>
                  <a:cubicBezTo>
                    <a:pt x="220" y="867"/>
                    <a:pt x="232" y="868"/>
                    <a:pt x="245" y="869"/>
                  </a:cubicBezTo>
                  <a:lnTo>
                    <a:pt x="245" y="872"/>
                  </a:lnTo>
                  <a:cubicBezTo>
                    <a:pt x="233" y="872"/>
                    <a:pt x="217" y="872"/>
                    <a:pt x="205" y="869"/>
                  </a:cubicBezTo>
                  <a:cubicBezTo>
                    <a:pt x="190" y="869"/>
                    <a:pt x="195" y="867"/>
                    <a:pt x="212" y="867"/>
                  </a:cubicBezTo>
                  <a:close/>
                  <a:moveTo>
                    <a:pt x="349" y="878"/>
                  </a:moveTo>
                  <a:cubicBezTo>
                    <a:pt x="349" y="881"/>
                    <a:pt x="371" y="881"/>
                    <a:pt x="349" y="881"/>
                  </a:cubicBezTo>
                  <a:cubicBezTo>
                    <a:pt x="342" y="881"/>
                    <a:pt x="336" y="881"/>
                    <a:pt x="330" y="878"/>
                  </a:cubicBezTo>
                  <a:close/>
                  <a:moveTo>
                    <a:pt x="305" y="906"/>
                  </a:moveTo>
                  <a:lnTo>
                    <a:pt x="305" y="909"/>
                  </a:lnTo>
                  <a:cubicBezTo>
                    <a:pt x="283" y="909"/>
                    <a:pt x="264" y="906"/>
                    <a:pt x="264" y="906"/>
                  </a:cubicBezTo>
                  <a:close/>
                  <a:moveTo>
                    <a:pt x="198" y="916"/>
                  </a:moveTo>
                  <a:lnTo>
                    <a:pt x="239" y="919"/>
                  </a:lnTo>
                  <a:lnTo>
                    <a:pt x="180" y="919"/>
                  </a:lnTo>
                  <a:cubicBezTo>
                    <a:pt x="158" y="916"/>
                    <a:pt x="158" y="916"/>
                    <a:pt x="198" y="916"/>
                  </a:cubicBezTo>
                  <a:close/>
                  <a:moveTo>
                    <a:pt x="279" y="946"/>
                  </a:moveTo>
                  <a:cubicBezTo>
                    <a:pt x="293" y="946"/>
                    <a:pt x="306" y="947"/>
                    <a:pt x="321" y="947"/>
                  </a:cubicBezTo>
                  <a:cubicBezTo>
                    <a:pt x="321" y="950"/>
                    <a:pt x="321" y="950"/>
                    <a:pt x="321" y="950"/>
                  </a:cubicBezTo>
                  <a:lnTo>
                    <a:pt x="280" y="947"/>
                  </a:lnTo>
                  <a:lnTo>
                    <a:pt x="258" y="947"/>
                  </a:lnTo>
                  <a:cubicBezTo>
                    <a:pt x="265" y="946"/>
                    <a:pt x="272" y="946"/>
                    <a:pt x="279" y="946"/>
                  </a:cubicBezTo>
                  <a:close/>
                  <a:moveTo>
                    <a:pt x="236" y="953"/>
                  </a:moveTo>
                  <a:lnTo>
                    <a:pt x="214" y="956"/>
                  </a:lnTo>
                  <a:cubicBezTo>
                    <a:pt x="195" y="956"/>
                    <a:pt x="195" y="953"/>
                    <a:pt x="195" y="953"/>
                  </a:cubicBezTo>
                  <a:close/>
                  <a:moveTo>
                    <a:pt x="204" y="989"/>
                  </a:moveTo>
                  <a:cubicBezTo>
                    <a:pt x="211" y="989"/>
                    <a:pt x="211" y="991"/>
                    <a:pt x="211" y="991"/>
                  </a:cubicBezTo>
                  <a:cubicBezTo>
                    <a:pt x="200" y="992"/>
                    <a:pt x="189" y="993"/>
                    <a:pt x="178" y="993"/>
                  </a:cubicBezTo>
                  <a:cubicBezTo>
                    <a:pt x="168" y="993"/>
                    <a:pt x="158" y="992"/>
                    <a:pt x="148" y="991"/>
                  </a:cubicBezTo>
                  <a:lnTo>
                    <a:pt x="189" y="991"/>
                  </a:lnTo>
                  <a:cubicBezTo>
                    <a:pt x="196" y="990"/>
                    <a:pt x="201" y="989"/>
                    <a:pt x="204" y="989"/>
                  </a:cubicBezTo>
                  <a:close/>
                  <a:moveTo>
                    <a:pt x="355" y="1007"/>
                  </a:moveTo>
                  <a:cubicBezTo>
                    <a:pt x="336" y="1007"/>
                    <a:pt x="333" y="1007"/>
                    <a:pt x="333" y="1010"/>
                  </a:cubicBezTo>
                  <a:cubicBezTo>
                    <a:pt x="314" y="1013"/>
                    <a:pt x="333" y="1013"/>
                    <a:pt x="355" y="1013"/>
                  </a:cubicBezTo>
                  <a:cubicBezTo>
                    <a:pt x="377" y="1013"/>
                    <a:pt x="377" y="1013"/>
                    <a:pt x="377" y="1010"/>
                  </a:cubicBezTo>
                  <a:cubicBezTo>
                    <a:pt x="371" y="1007"/>
                    <a:pt x="361" y="1007"/>
                    <a:pt x="355" y="1007"/>
                  </a:cubicBezTo>
                  <a:close/>
                  <a:moveTo>
                    <a:pt x="292" y="1016"/>
                  </a:moveTo>
                  <a:cubicBezTo>
                    <a:pt x="305" y="1016"/>
                    <a:pt x="321" y="1016"/>
                    <a:pt x="333" y="1019"/>
                  </a:cubicBezTo>
                  <a:cubicBezTo>
                    <a:pt x="333" y="1019"/>
                    <a:pt x="333" y="1022"/>
                    <a:pt x="333" y="1022"/>
                  </a:cubicBezTo>
                  <a:cubicBezTo>
                    <a:pt x="321" y="1022"/>
                    <a:pt x="305" y="1019"/>
                    <a:pt x="292" y="1016"/>
                  </a:cubicBezTo>
                  <a:close/>
                  <a:moveTo>
                    <a:pt x="136" y="1088"/>
                  </a:moveTo>
                  <a:cubicBezTo>
                    <a:pt x="117" y="1088"/>
                    <a:pt x="117" y="1088"/>
                    <a:pt x="117" y="1091"/>
                  </a:cubicBezTo>
                  <a:lnTo>
                    <a:pt x="136" y="1091"/>
                  </a:lnTo>
                  <a:lnTo>
                    <a:pt x="136" y="1088"/>
                  </a:lnTo>
                  <a:close/>
                  <a:moveTo>
                    <a:pt x="242" y="1091"/>
                  </a:moveTo>
                  <a:lnTo>
                    <a:pt x="242" y="1094"/>
                  </a:lnTo>
                  <a:lnTo>
                    <a:pt x="305" y="1094"/>
                  </a:lnTo>
                  <a:cubicBezTo>
                    <a:pt x="289" y="1094"/>
                    <a:pt x="277" y="1097"/>
                    <a:pt x="261" y="1097"/>
                  </a:cubicBezTo>
                  <a:cubicBezTo>
                    <a:pt x="220" y="1097"/>
                    <a:pt x="220" y="1097"/>
                    <a:pt x="220" y="1094"/>
                  </a:cubicBezTo>
                  <a:cubicBezTo>
                    <a:pt x="220" y="1094"/>
                    <a:pt x="220" y="1091"/>
                    <a:pt x="242" y="1091"/>
                  </a:cubicBezTo>
                  <a:close/>
                  <a:moveTo>
                    <a:pt x="239" y="1107"/>
                  </a:moveTo>
                  <a:cubicBezTo>
                    <a:pt x="245" y="1107"/>
                    <a:pt x="252" y="1110"/>
                    <a:pt x="261" y="1110"/>
                  </a:cubicBezTo>
                  <a:lnTo>
                    <a:pt x="239" y="1113"/>
                  </a:lnTo>
                  <a:cubicBezTo>
                    <a:pt x="217" y="1113"/>
                    <a:pt x="217" y="1110"/>
                    <a:pt x="217" y="1110"/>
                  </a:cubicBezTo>
                  <a:cubicBezTo>
                    <a:pt x="217" y="1107"/>
                    <a:pt x="217" y="1107"/>
                    <a:pt x="239" y="1107"/>
                  </a:cubicBezTo>
                  <a:close/>
                  <a:moveTo>
                    <a:pt x="531" y="1113"/>
                  </a:moveTo>
                  <a:cubicBezTo>
                    <a:pt x="531" y="1113"/>
                    <a:pt x="552" y="1116"/>
                    <a:pt x="571" y="1116"/>
                  </a:cubicBezTo>
                  <a:lnTo>
                    <a:pt x="571" y="1113"/>
                  </a:lnTo>
                  <a:close/>
                  <a:moveTo>
                    <a:pt x="220" y="1"/>
                  </a:moveTo>
                  <a:cubicBezTo>
                    <a:pt x="201" y="1"/>
                    <a:pt x="181" y="1"/>
                    <a:pt x="162" y="2"/>
                  </a:cubicBezTo>
                  <a:lnTo>
                    <a:pt x="162" y="2"/>
                  </a:lnTo>
                  <a:cubicBezTo>
                    <a:pt x="156" y="1"/>
                    <a:pt x="151" y="1"/>
                    <a:pt x="148" y="1"/>
                  </a:cubicBezTo>
                  <a:cubicBezTo>
                    <a:pt x="140" y="1"/>
                    <a:pt x="138" y="2"/>
                    <a:pt x="146" y="3"/>
                  </a:cubicBezTo>
                  <a:lnTo>
                    <a:pt x="146" y="3"/>
                  </a:lnTo>
                  <a:cubicBezTo>
                    <a:pt x="151" y="2"/>
                    <a:pt x="156" y="2"/>
                    <a:pt x="162" y="2"/>
                  </a:cubicBezTo>
                  <a:lnTo>
                    <a:pt x="162" y="2"/>
                  </a:lnTo>
                  <a:cubicBezTo>
                    <a:pt x="173" y="2"/>
                    <a:pt x="187" y="3"/>
                    <a:pt x="201" y="4"/>
                  </a:cubicBezTo>
                  <a:cubicBezTo>
                    <a:pt x="242" y="7"/>
                    <a:pt x="242" y="7"/>
                    <a:pt x="201" y="7"/>
                  </a:cubicBezTo>
                  <a:cubicBezTo>
                    <a:pt x="186" y="7"/>
                    <a:pt x="173" y="7"/>
                    <a:pt x="158" y="4"/>
                  </a:cubicBezTo>
                  <a:cubicBezTo>
                    <a:pt x="153" y="3"/>
                    <a:pt x="149" y="3"/>
                    <a:pt x="146" y="3"/>
                  </a:cubicBezTo>
                  <a:lnTo>
                    <a:pt x="146" y="3"/>
                  </a:lnTo>
                  <a:cubicBezTo>
                    <a:pt x="143" y="3"/>
                    <a:pt x="139" y="3"/>
                    <a:pt x="136" y="4"/>
                  </a:cubicBezTo>
                  <a:cubicBezTo>
                    <a:pt x="114" y="7"/>
                    <a:pt x="92" y="13"/>
                    <a:pt x="136" y="13"/>
                  </a:cubicBezTo>
                  <a:cubicBezTo>
                    <a:pt x="142" y="13"/>
                    <a:pt x="148" y="13"/>
                    <a:pt x="154" y="16"/>
                  </a:cubicBezTo>
                  <a:lnTo>
                    <a:pt x="133" y="16"/>
                  </a:lnTo>
                  <a:cubicBezTo>
                    <a:pt x="114" y="16"/>
                    <a:pt x="114" y="22"/>
                    <a:pt x="111" y="29"/>
                  </a:cubicBezTo>
                  <a:cubicBezTo>
                    <a:pt x="111" y="38"/>
                    <a:pt x="111" y="41"/>
                    <a:pt x="89" y="44"/>
                  </a:cubicBezTo>
                  <a:lnTo>
                    <a:pt x="67" y="44"/>
                  </a:lnTo>
                  <a:cubicBezTo>
                    <a:pt x="89" y="44"/>
                    <a:pt x="89" y="54"/>
                    <a:pt x="86" y="63"/>
                  </a:cubicBezTo>
                  <a:cubicBezTo>
                    <a:pt x="86" y="73"/>
                    <a:pt x="86" y="82"/>
                    <a:pt x="104" y="82"/>
                  </a:cubicBezTo>
                  <a:cubicBezTo>
                    <a:pt x="104" y="82"/>
                    <a:pt x="104" y="85"/>
                    <a:pt x="104" y="85"/>
                  </a:cubicBezTo>
                  <a:cubicBezTo>
                    <a:pt x="86" y="85"/>
                    <a:pt x="86" y="88"/>
                    <a:pt x="82" y="91"/>
                  </a:cubicBezTo>
                  <a:cubicBezTo>
                    <a:pt x="104" y="91"/>
                    <a:pt x="104" y="95"/>
                    <a:pt x="104" y="95"/>
                  </a:cubicBezTo>
                  <a:cubicBezTo>
                    <a:pt x="82" y="95"/>
                    <a:pt x="82" y="98"/>
                    <a:pt x="82" y="101"/>
                  </a:cubicBezTo>
                  <a:cubicBezTo>
                    <a:pt x="82" y="101"/>
                    <a:pt x="82" y="104"/>
                    <a:pt x="104" y="104"/>
                  </a:cubicBezTo>
                  <a:cubicBezTo>
                    <a:pt x="104" y="104"/>
                    <a:pt x="101" y="113"/>
                    <a:pt x="79" y="117"/>
                  </a:cubicBezTo>
                  <a:cubicBezTo>
                    <a:pt x="60" y="120"/>
                    <a:pt x="79" y="120"/>
                    <a:pt x="101" y="123"/>
                  </a:cubicBezTo>
                  <a:cubicBezTo>
                    <a:pt x="114" y="123"/>
                    <a:pt x="129" y="123"/>
                    <a:pt x="142" y="126"/>
                  </a:cubicBezTo>
                  <a:lnTo>
                    <a:pt x="101" y="126"/>
                  </a:lnTo>
                  <a:cubicBezTo>
                    <a:pt x="90" y="124"/>
                    <a:pt x="85" y="124"/>
                    <a:pt x="82" y="124"/>
                  </a:cubicBezTo>
                  <a:cubicBezTo>
                    <a:pt x="79" y="124"/>
                    <a:pt x="79" y="124"/>
                    <a:pt x="79" y="126"/>
                  </a:cubicBezTo>
                  <a:lnTo>
                    <a:pt x="79" y="129"/>
                  </a:lnTo>
                  <a:cubicBezTo>
                    <a:pt x="101" y="129"/>
                    <a:pt x="98" y="135"/>
                    <a:pt x="98" y="145"/>
                  </a:cubicBezTo>
                  <a:cubicBezTo>
                    <a:pt x="98" y="157"/>
                    <a:pt x="98" y="160"/>
                    <a:pt x="117" y="160"/>
                  </a:cubicBezTo>
                  <a:cubicBezTo>
                    <a:pt x="139" y="160"/>
                    <a:pt x="139" y="164"/>
                    <a:pt x="117" y="167"/>
                  </a:cubicBezTo>
                  <a:cubicBezTo>
                    <a:pt x="54" y="173"/>
                    <a:pt x="54" y="173"/>
                    <a:pt x="73" y="176"/>
                  </a:cubicBezTo>
                  <a:cubicBezTo>
                    <a:pt x="89" y="173"/>
                    <a:pt x="101" y="173"/>
                    <a:pt x="117" y="173"/>
                  </a:cubicBezTo>
                  <a:cubicBezTo>
                    <a:pt x="158" y="173"/>
                    <a:pt x="158" y="176"/>
                    <a:pt x="117" y="176"/>
                  </a:cubicBezTo>
                  <a:cubicBezTo>
                    <a:pt x="73" y="176"/>
                    <a:pt x="92" y="198"/>
                    <a:pt x="133" y="198"/>
                  </a:cubicBezTo>
                  <a:lnTo>
                    <a:pt x="114" y="198"/>
                  </a:lnTo>
                  <a:cubicBezTo>
                    <a:pt x="92" y="198"/>
                    <a:pt x="92" y="201"/>
                    <a:pt x="92" y="204"/>
                  </a:cubicBezTo>
                  <a:lnTo>
                    <a:pt x="92" y="211"/>
                  </a:lnTo>
                  <a:cubicBezTo>
                    <a:pt x="133" y="211"/>
                    <a:pt x="111" y="217"/>
                    <a:pt x="89" y="217"/>
                  </a:cubicBezTo>
                  <a:cubicBezTo>
                    <a:pt x="70" y="217"/>
                    <a:pt x="70" y="217"/>
                    <a:pt x="70" y="220"/>
                  </a:cubicBezTo>
                  <a:cubicBezTo>
                    <a:pt x="111" y="226"/>
                    <a:pt x="89" y="232"/>
                    <a:pt x="67" y="232"/>
                  </a:cubicBezTo>
                  <a:lnTo>
                    <a:pt x="67" y="236"/>
                  </a:lnTo>
                  <a:cubicBezTo>
                    <a:pt x="89" y="236"/>
                    <a:pt x="89" y="239"/>
                    <a:pt x="89" y="239"/>
                  </a:cubicBezTo>
                  <a:cubicBezTo>
                    <a:pt x="86" y="245"/>
                    <a:pt x="86" y="245"/>
                    <a:pt x="107" y="245"/>
                  </a:cubicBezTo>
                  <a:cubicBezTo>
                    <a:pt x="115" y="243"/>
                    <a:pt x="122" y="243"/>
                    <a:pt x="129" y="243"/>
                  </a:cubicBezTo>
                  <a:cubicBezTo>
                    <a:pt x="136" y="243"/>
                    <a:pt x="142" y="243"/>
                    <a:pt x="148" y="245"/>
                  </a:cubicBezTo>
                  <a:lnTo>
                    <a:pt x="129" y="245"/>
                  </a:lnTo>
                  <a:cubicBezTo>
                    <a:pt x="107" y="245"/>
                    <a:pt x="107" y="248"/>
                    <a:pt x="107" y="254"/>
                  </a:cubicBezTo>
                  <a:cubicBezTo>
                    <a:pt x="104" y="261"/>
                    <a:pt x="104" y="264"/>
                    <a:pt x="86" y="264"/>
                  </a:cubicBezTo>
                  <a:lnTo>
                    <a:pt x="104" y="267"/>
                  </a:lnTo>
                  <a:cubicBezTo>
                    <a:pt x="126" y="267"/>
                    <a:pt x="126" y="270"/>
                    <a:pt x="104" y="270"/>
                  </a:cubicBezTo>
                  <a:cubicBezTo>
                    <a:pt x="82" y="270"/>
                    <a:pt x="82" y="276"/>
                    <a:pt x="104" y="279"/>
                  </a:cubicBezTo>
                  <a:cubicBezTo>
                    <a:pt x="104" y="279"/>
                    <a:pt x="104" y="283"/>
                    <a:pt x="104" y="283"/>
                  </a:cubicBezTo>
                  <a:cubicBezTo>
                    <a:pt x="60" y="283"/>
                    <a:pt x="60" y="286"/>
                    <a:pt x="101" y="289"/>
                  </a:cubicBezTo>
                  <a:cubicBezTo>
                    <a:pt x="82" y="289"/>
                    <a:pt x="82" y="289"/>
                    <a:pt x="82" y="292"/>
                  </a:cubicBezTo>
                  <a:cubicBezTo>
                    <a:pt x="101" y="292"/>
                    <a:pt x="101" y="298"/>
                    <a:pt x="79" y="298"/>
                  </a:cubicBezTo>
                  <a:cubicBezTo>
                    <a:pt x="101" y="301"/>
                    <a:pt x="101" y="301"/>
                    <a:pt x="101" y="305"/>
                  </a:cubicBezTo>
                  <a:cubicBezTo>
                    <a:pt x="101" y="305"/>
                    <a:pt x="101" y="308"/>
                    <a:pt x="120" y="308"/>
                  </a:cubicBezTo>
                  <a:cubicBezTo>
                    <a:pt x="142" y="308"/>
                    <a:pt x="142" y="311"/>
                    <a:pt x="142" y="311"/>
                  </a:cubicBezTo>
                  <a:cubicBezTo>
                    <a:pt x="129" y="311"/>
                    <a:pt x="114" y="311"/>
                    <a:pt x="101" y="308"/>
                  </a:cubicBezTo>
                  <a:cubicBezTo>
                    <a:pt x="79" y="308"/>
                    <a:pt x="79" y="311"/>
                    <a:pt x="120" y="314"/>
                  </a:cubicBezTo>
                  <a:cubicBezTo>
                    <a:pt x="161" y="317"/>
                    <a:pt x="161" y="317"/>
                    <a:pt x="120" y="317"/>
                  </a:cubicBezTo>
                  <a:lnTo>
                    <a:pt x="120" y="323"/>
                  </a:lnTo>
                  <a:cubicBezTo>
                    <a:pt x="98" y="323"/>
                    <a:pt x="98" y="326"/>
                    <a:pt x="98" y="326"/>
                  </a:cubicBezTo>
                  <a:cubicBezTo>
                    <a:pt x="120" y="330"/>
                    <a:pt x="120" y="330"/>
                    <a:pt x="98" y="330"/>
                  </a:cubicBezTo>
                  <a:cubicBezTo>
                    <a:pt x="76" y="330"/>
                    <a:pt x="76" y="333"/>
                    <a:pt x="120" y="333"/>
                  </a:cubicBezTo>
                  <a:cubicBezTo>
                    <a:pt x="139" y="333"/>
                    <a:pt x="139" y="336"/>
                    <a:pt x="117" y="336"/>
                  </a:cubicBezTo>
                  <a:lnTo>
                    <a:pt x="98" y="336"/>
                  </a:lnTo>
                  <a:cubicBezTo>
                    <a:pt x="117" y="339"/>
                    <a:pt x="117" y="339"/>
                    <a:pt x="117" y="339"/>
                  </a:cubicBezTo>
                  <a:cubicBezTo>
                    <a:pt x="98" y="339"/>
                    <a:pt x="95" y="352"/>
                    <a:pt x="95" y="364"/>
                  </a:cubicBezTo>
                  <a:cubicBezTo>
                    <a:pt x="107" y="367"/>
                    <a:pt x="120" y="367"/>
                    <a:pt x="136" y="367"/>
                  </a:cubicBezTo>
                  <a:cubicBezTo>
                    <a:pt x="73" y="370"/>
                    <a:pt x="73" y="370"/>
                    <a:pt x="136" y="370"/>
                  </a:cubicBezTo>
                  <a:cubicBezTo>
                    <a:pt x="114" y="373"/>
                    <a:pt x="114" y="373"/>
                    <a:pt x="136" y="373"/>
                  </a:cubicBezTo>
                  <a:cubicBezTo>
                    <a:pt x="154" y="373"/>
                    <a:pt x="154" y="377"/>
                    <a:pt x="136" y="377"/>
                  </a:cubicBezTo>
                  <a:cubicBezTo>
                    <a:pt x="114" y="377"/>
                    <a:pt x="92" y="380"/>
                    <a:pt x="114" y="380"/>
                  </a:cubicBezTo>
                  <a:lnTo>
                    <a:pt x="92" y="380"/>
                  </a:lnTo>
                  <a:cubicBezTo>
                    <a:pt x="70" y="383"/>
                    <a:pt x="92" y="383"/>
                    <a:pt x="114" y="386"/>
                  </a:cubicBezTo>
                  <a:cubicBezTo>
                    <a:pt x="154" y="389"/>
                    <a:pt x="154" y="389"/>
                    <a:pt x="114" y="389"/>
                  </a:cubicBezTo>
                  <a:cubicBezTo>
                    <a:pt x="70" y="389"/>
                    <a:pt x="92" y="395"/>
                    <a:pt x="133" y="395"/>
                  </a:cubicBezTo>
                  <a:cubicBezTo>
                    <a:pt x="173" y="399"/>
                    <a:pt x="173" y="399"/>
                    <a:pt x="154" y="399"/>
                  </a:cubicBezTo>
                  <a:lnTo>
                    <a:pt x="133" y="399"/>
                  </a:lnTo>
                  <a:cubicBezTo>
                    <a:pt x="133" y="399"/>
                    <a:pt x="133" y="402"/>
                    <a:pt x="111" y="402"/>
                  </a:cubicBezTo>
                  <a:cubicBezTo>
                    <a:pt x="111" y="402"/>
                    <a:pt x="111" y="402"/>
                    <a:pt x="133" y="405"/>
                  </a:cubicBezTo>
                  <a:cubicBezTo>
                    <a:pt x="173" y="408"/>
                    <a:pt x="151" y="411"/>
                    <a:pt x="111" y="414"/>
                  </a:cubicBezTo>
                  <a:lnTo>
                    <a:pt x="129" y="414"/>
                  </a:lnTo>
                  <a:cubicBezTo>
                    <a:pt x="170" y="417"/>
                    <a:pt x="192" y="417"/>
                    <a:pt x="151" y="417"/>
                  </a:cubicBezTo>
                  <a:lnTo>
                    <a:pt x="129" y="417"/>
                  </a:lnTo>
                  <a:cubicBezTo>
                    <a:pt x="170" y="420"/>
                    <a:pt x="148" y="424"/>
                    <a:pt x="107" y="424"/>
                  </a:cubicBezTo>
                  <a:cubicBezTo>
                    <a:pt x="89" y="424"/>
                    <a:pt x="89" y="424"/>
                    <a:pt x="86" y="427"/>
                  </a:cubicBezTo>
                  <a:lnTo>
                    <a:pt x="148" y="427"/>
                  </a:lnTo>
                  <a:cubicBezTo>
                    <a:pt x="148" y="430"/>
                    <a:pt x="148" y="430"/>
                    <a:pt x="129" y="430"/>
                  </a:cubicBezTo>
                  <a:cubicBezTo>
                    <a:pt x="107" y="433"/>
                    <a:pt x="86" y="433"/>
                    <a:pt x="107" y="433"/>
                  </a:cubicBezTo>
                  <a:cubicBezTo>
                    <a:pt x="107" y="433"/>
                    <a:pt x="107" y="433"/>
                    <a:pt x="86" y="436"/>
                  </a:cubicBezTo>
                  <a:lnTo>
                    <a:pt x="86" y="442"/>
                  </a:lnTo>
                  <a:cubicBezTo>
                    <a:pt x="107" y="442"/>
                    <a:pt x="104" y="446"/>
                    <a:pt x="86" y="446"/>
                  </a:cubicBezTo>
                  <a:cubicBezTo>
                    <a:pt x="86" y="446"/>
                    <a:pt x="86" y="449"/>
                    <a:pt x="104" y="449"/>
                  </a:cubicBezTo>
                  <a:cubicBezTo>
                    <a:pt x="104" y="452"/>
                    <a:pt x="104" y="452"/>
                    <a:pt x="82" y="452"/>
                  </a:cubicBezTo>
                  <a:cubicBezTo>
                    <a:pt x="64" y="452"/>
                    <a:pt x="64" y="452"/>
                    <a:pt x="82" y="455"/>
                  </a:cubicBezTo>
                  <a:cubicBezTo>
                    <a:pt x="104" y="455"/>
                    <a:pt x="104" y="455"/>
                    <a:pt x="104" y="458"/>
                  </a:cubicBezTo>
                  <a:lnTo>
                    <a:pt x="104" y="461"/>
                  </a:lnTo>
                  <a:lnTo>
                    <a:pt x="126" y="461"/>
                  </a:lnTo>
                  <a:cubicBezTo>
                    <a:pt x="123" y="461"/>
                    <a:pt x="104" y="467"/>
                    <a:pt x="104" y="467"/>
                  </a:cubicBezTo>
                  <a:cubicBezTo>
                    <a:pt x="101" y="471"/>
                    <a:pt x="101" y="471"/>
                    <a:pt x="123" y="471"/>
                  </a:cubicBezTo>
                  <a:cubicBezTo>
                    <a:pt x="123" y="474"/>
                    <a:pt x="101" y="477"/>
                    <a:pt x="101" y="480"/>
                  </a:cubicBezTo>
                  <a:cubicBezTo>
                    <a:pt x="101" y="486"/>
                    <a:pt x="101" y="486"/>
                    <a:pt x="123" y="486"/>
                  </a:cubicBezTo>
                  <a:cubicBezTo>
                    <a:pt x="79" y="489"/>
                    <a:pt x="79" y="493"/>
                    <a:pt x="101" y="493"/>
                  </a:cubicBezTo>
                  <a:cubicBezTo>
                    <a:pt x="120" y="493"/>
                    <a:pt x="120" y="493"/>
                    <a:pt x="120" y="496"/>
                  </a:cubicBezTo>
                  <a:cubicBezTo>
                    <a:pt x="101" y="496"/>
                    <a:pt x="101" y="496"/>
                    <a:pt x="120" y="499"/>
                  </a:cubicBezTo>
                  <a:lnTo>
                    <a:pt x="101" y="499"/>
                  </a:lnTo>
                  <a:lnTo>
                    <a:pt x="98" y="502"/>
                  </a:lnTo>
                  <a:cubicBezTo>
                    <a:pt x="142" y="505"/>
                    <a:pt x="120" y="514"/>
                    <a:pt x="98" y="514"/>
                  </a:cubicBezTo>
                  <a:cubicBezTo>
                    <a:pt x="98" y="514"/>
                    <a:pt x="98" y="514"/>
                    <a:pt x="120" y="518"/>
                  </a:cubicBezTo>
                  <a:cubicBezTo>
                    <a:pt x="161" y="518"/>
                    <a:pt x="161" y="521"/>
                    <a:pt x="117" y="521"/>
                  </a:cubicBezTo>
                  <a:cubicBezTo>
                    <a:pt x="135" y="523"/>
                    <a:pt x="138" y="528"/>
                    <a:pt x="117" y="528"/>
                  </a:cubicBezTo>
                  <a:cubicBezTo>
                    <a:pt x="112" y="528"/>
                    <a:pt x="106" y="528"/>
                    <a:pt x="98" y="527"/>
                  </a:cubicBezTo>
                  <a:lnTo>
                    <a:pt x="54" y="527"/>
                  </a:lnTo>
                  <a:cubicBezTo>
                    <a:pt x="76" y="530"/>
                    <a:pt x="76" y="530"/>
                    <a:pt x="76" y="530"/>
                  </a:cubicBezTo>
                  <a:cubicBezTo>
                    <a:pt x="95" y="530"/>
                    <a:pt x="95" y="533"/>
                    <a:pt x="95" y="536"/>
                  </a:cubicBezTo>
                  <a:cubicBezTo>
                    <a:pt x="95" y="540"/>
                    <a:pt x="117" y="543"/>
                    <a:pt x="114" y="546"/>
                  </a:cubicBezTo>
                  <a:cubicBezTo>
                    <a:pt x="114" y="549"/>
                    <a:pt x="114" y="552"/>
                    <a:pt x="95" y="555"/>
                  </a:cubicBezTo>
                  <a:cubicBezTo>
                    <a:pt x="95" y="555"/>
                    <a:pt x="92" y="558"/>
                    <a:pt x="114" y="562"/>
                  </a:cubicBezTo>
                  <a:cubicBezTo>
                    <a:pt x="136" y="562"/>
                    <a:pt x="136" y="565"/>
                    <a:pt x="114" y="565"/>
                  </a:cubicBezTo>
                  <a:cubicBezTo>
                    <a:pt x="133" y="568"/>
                    <a:pt x="133" y="568"/>
                    <a:pt x="133" y="568"/>
                  </a:cubicBezTo>
                  <a:cubicBezTo>
                    <a:pt x="114" y="568"/>
                    <a:pt x="92" y="571"/>
                    <a:pt x="114" y="571"/>
                  </a:cubicBezTo>
                  <a:cubicBezTo>
                    <a:pt x="133" y="571"/>
                    <a:pt x="133" y="574"/>
                    <a:pt x="133" y="577"/>
                  </a:cubicBezTo>
                  <a:cubicBezTo>
                    <a:pt x="111" y="577"/>
                    <a:pt x="107" y="624"/>
                    <a:pt x="126" y="624"/>
                  </a:cubicBezTo>
                  <a:cubicBezTo>
                    <a:pt x="126" y="624"/>
                    <a:pt x="126" y="624"/>
                    <a:pt x="126" y="627"/>
                  </a:cubicBezTo>
                  <a:lnTo>
                    <a:pt x="126" y="630"/>
                  </a:lnTo>
                  <a:cubicBezTo>
                    <a:pt x="86" y="630"/>
                    <a:pt x="104" y="637"/>
                    <a:pt x="126" y="640"/>
                  </a:cubicBezTo>
                  <a:cubicBezTo>
                    <a:pt x="145" y="643"/>
                    <a:pt x="145" y="643"/>
                    <a:pt x="145" y="646"/>
                  </a:cubicBezTo>
                  <a:cubicBezTo>
                    <a:pt x="104" y="646"/>
                    <a:pt x="104" y="649"/>
                    <a:pt x="123" y="652"/>
                  </a:cubicBezTo>
                  <a:cubicBezTo>
                    <a:pt x="164" y="652"/>
                    <a:pt x="164" y="656"/>
                    <a:pt x="123" y="656"/>
                  </a:cubicBezTo>
                  <a:cubicBezTo>
                    <a:pt x="82" y="656"/>
                    <a:pt x="82" y="659"/>
                    <a:pt x="145" y="659"/>
                  </a:cubicBezTo>
                  <a:cubicBezTo>
                    <a:pt x="164" y="662"/>
                    <a:pt x="164" y="662"/>
                    <a:pt x="142" y="662"/>
                  </a:cubicBezTo>
                  <a:cubicBezTo>
                    <a:pt x="101" y="665"/>
                    <a:pt x="101" y="665"/>
                    <a:pt x="123" y="665"/>
                  </a:cubicBezTo>
                  <a:cubicBezTo>
                    <a:pt x="164" y="668"/>
                    <a:pt x="164" y="668"/>
                    <a:pt x="123" y="668"/>
                  </a:cubicBezTo>
                  <a:cubicBezTo>
                    <a:pt x="79" y="671"/>
                    <a:pt x="79" y="671"/>
                    <a:pt x="120" y="674"/>
                  </a:cubicBezTo>
                  <a:cubicBezTo>
                    <a:pt x="164" y="674"/>
                    <a:pt x="164" y="681"/>
                    <a:pt x="120" y="681"/>
                  </a:cubicBezTo>
                  <a:cubicBezTo>
                    <a:pt x="120" y="684"/>
                    <a:pt x="98" y="684"/>
                    <a:pt x="120" y="684"/>
                  </a:cubicBezTo>
                  <a:lnTo>
                    <a:pt x="98" y="684"/>
                  </a:lnTo>
                  <a:lnTo>
                    <a:pt x="98" y="687"/>
                  </a:lnTo>
                  <a:lnTo>
                    <a:pt x="120" y="687"/>
                  </a:lnTo>
                  <a:cubicBezTo>
                    <a:pt x="120" y="690"/>
                    <a:pt x="98" y="696"/>
                    <a:pt x="98" y="706"/>
                  </a:cubicBezTo>
                  <a:cubicBezTo>
                    <a:pt x="96" y="718"/>
                    <a:pt x="95" y="722"/>
                    <a:pt x="105" y="722"/>
                  </a:cubicBezTo>
                  <a:cubicBezTo>
                    <a:pt x="108" y="722"/>
                    <a:pt x="112" y="722"/>
                    <a:pt x="117" y="721"/>
                  </a:cubicBezTo>
                  <a:cubicBezTo>
                    <a:pt x="158" y="721"/>
                    <a:pt x="158" y="724"/>
                    <a:pt x="114" y="724"/>
                  </a:cubicBezTo>
                  <a:cubicBezTo>
                    <a:pt x="114" y="728"/>
                    <a:pt x="95" y="731"/>
                    <a:pt x="95" y="731"/>
                  </a:cubicBezTo>
                  <a:cubicBezTo>
                    <a:pt x="92" y="734"/>
                    <a:pt x="92" y="737"/>
                    <a:pt x="73" y="737"/>
                  </a:cubicBezTo>
                  <a:lnTo>
                    <a:pt x="73" y="740"/>
                  </a:lnTo>
                  <a:cubicBezTo>
                    <a:pt x="114" y="740"/>
                    <a:pt x="114" y="750"/>
                    <a:pt x="92" y="753"/>
                  </a:cubicBezTo>
                  <a:cubicBezTo>
                    <a:pt x="92" y="756"/>
                    <a:pt x="92" y="759"/>
                    <a:pt x="111" y="759"/>
                  </a:cubicBezTo>
                  <a:cubicBezTo>
                    <a:pt x="133" y="762"/>
                    <a:pt x="133" y="762"/>
                    <a:pt x="111" y="765"/>
                  </a:cubicBezTo>
                  <a:cubicBezTo>
                    <a:pt x="89" y="765"/>
                    <a:pt x="67" y="771"/>
                    <a:pt x="111" y="771"/>
                  </a:cubicBezTo>
                  <a:lnTo>
                    <a:pt x="89" y="775"/>
                  </a:lnTo>
                  <a:cubicBezTo>
                    <a:pt x="67" y="775"/>
                    <a:pt x="89" y="778"/>
                    <a:pt x="111" y="778"/>
                  </a:cubicBezTo>
                  <a:lnTo>
                    <a:pt x="89" y="778"/>
                  </a:lnTo>
                  <a:cubicBezTo>
                    <a:pt x="48" y="778"/>
                    <a:pt x="48" y="781"/>
                    <a:pt x="67" y="781"/>
                  </a:cubicBezTo>
                  <a:cubicBezTo>
                    <a:pt x="89" y="781"/>
                    <a:pt x="107" y="784"/>
                    <a:pt x="89" y="784"/>
                  </a:cubicBezTo>
                  <a:cubicBezTo>
                    <a:pt x="89" y="784"/>
                    <a:pt x="89" y="787"/>
                    <a:pt x="129" y="787"/>
                  </a:cubicBezTo>
                  <a:cubicBezTo>
                    <a:pt x="151" y="787"/>
                    <a:pt x="151" y="787"/>
                    <a:pt x="148" y="790"/>
                  </a:cubicBezTo>
                  <a:cubicBezTo>
                    <a:pt x="129" y="790"/>
                    <a:pt x="129" y="790"/>
                    <a:pt x="107" y="787"/>
                  </a:cubicBezTo>
                  <a:lnTo>
                    <a:pt x="107" y="790"/>
                  </a:lnTo>
                  <a:cubicBezTo>
                    <a:pt x="99" y="792"/>
                    <a:pt x="88" y="795"/>
                    <a:pt x="78" y="795"/>
                  </a:cubicBezTo>
                  <a:cubicBezTo>
                    <a:pt x="74" y="795"/>
                    <a:pt x="70" y="794"/>
                    <a:pt x="67" y="793"/>
                  </a:cubicBezTo>
                  <a:lnTo>
                    <a:pt x="67" y="793"/>
                  </a:lnTo>
                  <a:cubicBezTo>
                    <a:pt x="45" y="797"/>
                    <a:pt x="45" y="797"/>
                    <a:pt x="86" y="797"/>
                  </a:cubicBezTo>
                  <a:cubicBezTo>
                    <a:pt x="129" y="797"/>
                    <a:pt x="129" y="797"/>
                    <a:pt x="126" y="800"/>
                  </a:cubicBezTo>
                  <a:cubicBezTo>
                    <a:pt x="126" y="800"/>
                    <a:pt x="126" y="803"/>
                    <a:pt x="107" y="803"/>
                  </a:cubicBezTo>
                  <a:lnTo>
                    <a:pt x="86" y="803"/>
                  </a:lnTo>
                  <a:cubicBezTo>
                    <a:pt x="111" y="810"/>
                    <a:pt x="137" y="813"/>
                    <a:pt x="163" y="813"/>
                  </a:cubicBezTo>
                  <a:cubicBezTo>
                    <a:pt x="172" y="813"/>
                    <a:pt x="180" y="813"/>
                    <a:pt x="189" y="812"/>
                  </a:cubicBezTo>
                  <a:cubicBezTo>
                    <a:pt x="230" y="812"/>
                    <a:pt x="230" y="812"/>
                    <a:pt x="189" y="815"/>
                  </a:cubicBezTo>
                  <a:cubicBezTo>
                    <a:pt x="167" y="815"/>
                    <a:pt x="167" y="815"/>
                    <a:pt x="167" y="818"/>
                  </a:cubicBezTo>
                  <a:cubicBezTo>
                    <a:pt x="145" y="818"/>
                    <a:pt x="148" y="815"/>
                    <a:pt x="148" y="815"/>
                  </a:cubicBezTo>
                  <a:lnTo>
                    <a:pt x="126" y="815"/>
                  </a:lnTo>
                  <a:cubicBezTo>
                    <a:pt x="86" y="815"/>
                    <a:pt x="86" y="818"/>
                    <a:pt x="126" y="818"/>
                  </a:cubicBezTo>
                  <a:cubicBezTo>
                    <a:pt x="145" y="822"/>
                    <a:pt x="145" y="822"/>
                    <a:pt x="126" y="822"/>
                  </a:cubicBezTo>
                  <a:cubicBezTo>
                    <a:pt x="104" y="822"/>
                    <a:pt x="82" y="825"/>
                    <a:pt x="104" y="825"/>
                  </a:cubicBezTo>
                  <a:cubicBezTo>
                    <a:pt x="104" y="825"/>
                    <a:pt x="104" y="828"/>
                    <a:pt x="82" y="828"/>
                  </a:cubicBezTo>
                  <a:cubicBezTo>
                    <a:pt x="82" y="831"/>
                    <a:pt x="82" y="831"/>
                    <a:pt x="104" y="831"/>
                  </a:cubicBezTo>
                  <a:cubicBezTo>
                    <a:pt x="123" y="831"/>
                    <a:pt x="123" y="834"/>
                    <a:pt x="123" y="834"/>
                  </a:cubicBezTo>
                  <a:cubicBezTo>
                    <a:pt x="123" y="837"/>
                    <a:pt x="123" y="837"/>
                    <a:pt x="145" y="837"/>
                  </a:cubicBezTo>
                  <a:cubicBezTo>
                    <a:pt x="158" y="837"/>
                    <a:pt x="173" y="837"/>
                    <a:pt x="186" y="840"/>
                  </a:cubicBezTo>
                  <a:cubicBezTo>
                    <a:pt x="205" y="844"/>
                    <a:pt x="205" y="844"/>
                    <a:pt x="164" y="847"/>
                  </a:cubicBezTo>
                  <a:lnTo>
                    <a:pt x="142" y="847"/>
                  </a:lnTo>
                  <a:cubicBezTo>
                    <a:pt x="142" y="847"/>
                    <a:pt x="142" y="850"/>
                    <a:pt x="123" y="850"/>
                  </a:cubicBezTo>
                  <a:cubicBezTo>
                    <a:pt x="101" y="853"/>
                    <a:pt x="123" y="853"/>
                    <a:pt x="142" y="853"/>
                  </a:cubicBezTo>
                  <a:lnTo>
                    <a:pt x="183" y="853"/>
                  </a:lnTo>
                  <a:cubicBezTo>
                    <a:pt x="164" y="853"/>
                    <a:pt x="142" y="856"/>
                    <a:pt x="120" y="856"/>
                  </a:cubicBezTo>
                  <a:cubicBezTo>
                    <a:pt x="142" y="856"/>
                    <a:pt x="164" y="856"/>
                    <a:pt x="142" y="859"/>
                  </a:cubicBezTo>
                  <a:cubicBezTo>
                    <a:pt x="142" y="862"/>
                    <a:pt x="142" y="865"/>
                    <a:pt x="120" y="865"/>
                  </a:cubicBezTo>
                  <a:cubicBezTo>
                    <a:pt x="98" y="865"/>
                    <a:pt x="120" y="869"/>
                    <a:pt x="120" y="869"/>
                  </a:cubicBezTo>
                  <a:cubicBezTo>
                    <a:pt x="142" y="869"/>
                    <a:pt x="142" y="872"/>
                    <a:pt x="120" y="875"/>
                  </a:cubicBezTo>
                  <a:cubicBezTo>
                    <a:pt x="76" y="881"/>
                    <a:pt x="76" y="881"/>
                    <a:pt x="117" y="881"/>
                  </a:cubicBezTo>
                  <a:cubicBezTo>
                    <a:pt x="139" y="881"/>
                    <a:pt x="161" y="881"/>
                    <a:pt x="117" y="884"/>
                  </a:cubicBezTo>
                  <a:cubicBezTo>
                    <a:pt x="98" y="884"/>
                    <a:pt x="117" y="884"/>
                    <a:pt x="139" y="887"/>
                  </a:cubicBezTo>
                  <a:cubicBezTo>
                    <a:pt x="161" y="891"/>
                    <a:pt x="201" y="891"/>
                    <a:pt x="223" y="891"/>
                  </a:cubicBezTo>
                  <a:cubicBezTo>
                    <a:pt x="264" y="891"/>
                    <a:pt x="264" y="891"/>
                    <a:pt x="242" y="894"/>
                  </a:cubicBezTo>
                  <a:cubicBezTo>
                    <a:pt x="234" y="894"/>
                    <a:pt x="224" y="895"/>
                    <a:pt x="215" y="895"/>
                  </a:cubicBezTo>
                  <a:cubicBezTo>
                    <a:pt x="210" y="895"/>
                    <a:pt x="206" y="895"/>
                    <a:pt x="201" y="894"/>
                  </a:cubicBezTo>
                  <a:lnTo>
                    <a:pt x="180" y="894"/>
                  </a:lnTo>
                  <a:cubicBezTo>
                    <a:pt x="173" y="892"/>
                    <a:pt x="166" y="891"/>
                    <a:pt x="159" y="891"/>
                  </a:cubicBezTo>
                  <a:cubicBezTo>
                    <a:pt x="152" y="891"/>
                    <a:pt x="145" y="892"/>
                    <a:pt x="139" y="894"/>
                  </a:cubicBezTo>
                  <a:cubicBezTo>
                    <a:pt x="117" y="897"/>
                    <a:pt x="117" y="897"/>
                    <a:pt x="139" y="897"/>
                  </a:cubicBezTo>
                  <a:cubicBezTo>
                    <a:pt x="117" y="900"/>
                    <a:pt x="117" y="900"/>
                    <a:pt x="117" y="903"/>
                  </a:cubicBezTo>
                  <a:cubicBezTo>
                    <a:pt x="117" y="906"/>
                    <a:pt x="114" y="912"/>
                    <a:pt x="95" y="912"/>
                  </a:cubicBezTo>
                  <a:cubicBezTo>
                    <a:pt x="95" y="916"/>
                    <a:pt x="95" y="916"/>
                    <a:pt x="114" y="916"/>
                  </a:cubicBezTo>
                  <a:cubicBezTo>
                    <a:pt x="154" y="916"/>
                    <a:pt x="154" y="919"/>
                    <a:pt x="136" y="919"/>
                  </a:cubicBezTo>
                  <a:cubicBezTo>
                    <a:pt x="92" y="919"/>
                    <a:pt x="70" y="938"/>
                    <a:pt x="111" y="938"/>
                  </a:cubicBezTo>
                  <a:lnTo>
                    <a:pt x="111" y="941"/>
                  </a:lnTo>
                  <a:cubicBezTo>
                    <a:pt x="92" y="944"/>
                    <a:pt x="89" y="950"/>
                    <a:pt x="111" y="953"/>
                  </a:cubicBezTo>
                  <a:lnTo>
                    <a:pt x="111" y="956"/>
                  </a:lnTo>
                  <a:cubicBezTo>
                    <a:pt x="89" y="959"/>
                    <a:pt x="89" y="959"/>
                    <a:pt x="107" y="963"/>
                  </a:cubicBezTo>
                  <a:lnTo>
                    <a:pt x="129" y="963"/>
                  </a:lnTo>
                  <a:cubicBezTo>
                    <a:pt x="107" y="963"/>
                    <a:pt x="107" y="966"/>
                    <a:pt x="107" y="972"/>
                  </a:cubicBezTo>
                  <a:cubicBezTo>
                    <a:pt x="107" y="975"/>
                    <a:pt x="107" y="975"/>
                    <a:pt x="129" y="975"/>
                  </a:cubicBezTo>
                  <a:cubicBezTo>
                    <a:pt x="148" y="981"/>
                    <a:pt x="126" y="981"/>
                    <a:pt x="107" y="981"/>
                  </a:cubicBezTo>
                  <a:cubicBezTo>
                    <a:pt x="96" y="981"/>
                    <a:pt x="87" y="980"/>
                    <a:pt x="82" y="980"/>
                  </a:cubicBezTo>
                  <a:cubicBezTo>
                    <a:pt x="71" y="980"/>
                    <a:pt x="82" y="982"/>
                    <a:pt x="126" y="985"/>
                  </a:cubicBezTo>
                  <a:cubicBezTo>
                    <a:pt x="170" y="985"/>
                    <a:pt x="170" y="988"/>
                    <a:pt x="148" y="988"/>
                  </a:cubicBezTo>
                  <a:cubicBezTo>
                    <a:pt x="126" y="988"/>
                    <a:pt x="126" y="985"/>
                    <a:pt x="126" y="985"/>
                  </a:cubicBezTo>
                  <a:lnTo>
                    <a:pt x="86" y="985"/>
                  </a:lnTo>
                  <a:cubicBezTo>
                    <a:pt x="86" y="985"/>
                    <a:pt x="86" y="985"/>
                    <a:pt x="107" y="988"/>
                  </a:cubicBezTo>
                  <a:cubicBezTo>
                    <a:pt x="107" y="988"/>
                    <a:pt x="107" y="988"/>
                    <a:pt x="126" y="991"/>
                  </a:cubicBezTo>
                  <a:lnTo>
                    <a:pt x="104" y="991"/>
                  </a:lnTo>
                  <a:cubicBezTo>
                    <a:pt x="86" y="991"/>
                    <a:pt x="126" y="997"/>
                    <a:pt x="167" y="1000"/>
                  </a:cubicBezTo>
                  <a:lnTo>
                    <a:pt x="145" y="1000"/>
                  </a:lnTo>
                  <a:cubicBezTo>
                    <a:pt x="126" y="1000"/>
                    <a:pt x="126" y="1000"/>
                    <a:pt x="126" y="1003"/>
                  </a:cubicBezTo>
                  <a:cubicBezTo>
                    <a:pt x="126" y="1007"/>
                    <a:pt x="123" y="1010"/>
                    <a:pt x="145" y="1010"/>
                  </a:cubicBezTo>
                  <a:cubicBezTo>
                    <a:pt x="153" y="1008"/>
                    <a:pt x="160" y="1007"/>
                    <a:pt x="167" y="1007"/>
                  </a:cubicBezTo>
                  <a:cubicBezTo>
                    <a:pt x="173" y="1007"/>
                    <a:pt x="180" y="1008"/>
                    <a:pt x="186" y="1010"/>
                  </a:cubicBezTo>
                  <a:cubicBezTo>
                    <a:pt x="196" y="1010"/>
                    <a:pt x="205" y="1008"/>
                    <a:pt x="215" y="1008"/>
                  </a:cubicBezTo>
                  <a:cubicBezTo>
                    <a:pt x="220" y="1008"/>
                    <a:pt x="224" y="1009"/>
                    <a:pt x="230" y="1010"/>
                  </a:cubicBezTo>
                  <a:cubicBezTo>
                    <a:pt x="230" y="1010"/>
                    <a:pt x="208" y="1010"/>
                    <a:pt x="186" y="1013"/>
                  </a:cubicBezTo>
                  <a:cubicBezTo>
                    <a:pt x="145" y="1016"/>
                    <a:pt x="123" y="1019"/>
                    <a:pt x="123" y="1022"/>
                  </a:cubicBezTo>
                  <a:cubicBezTo>
                    <a:pt x="123" y="1025"/>
                    <a:pt x="123" y="1028"/>
                    <a:pt x="101" y="1032"/>
                  </a:cubicBezTo>
                  <a:cubicBezTo>
                    <a:pt x="101" y="1035"/>
                    <a:pt x="101" y="1035"/>
                    <a:pt x="120" y="1035"/>
                  </a:cubicBezTo>
                  <a:lnTo>
                    <a:pt x="120" y="1038"/>
                  </a:lnTo>
                  <a:cubicBezTo>
                    <a:pt x="101" y="1038"/>
                    <a:pt x="101" y="1041"/>
                    <a:pt x="120" y="1041"/>
                  </a:cubicBezTo>
                  <a:cubicBezTo>
                    <a:pt x="142" y="1044"/>
                    <a:pt x="120" y="1044"/>
                    <a:pt x="120" y="1044"/>
                  </a:cubicBezTo>
                  <a:cubicBezTo>
                    <a:pt x="79" y="1047"/>
                    <a:pt x="79" y="1047"/>
                    <a:pt x="142" y="1047"/>
                  </a:cubicBezTo>
                  <a:cubicBezTo>
                    <a:pt x="154" y="1047"/>
                    <a:pt x="170" y="1047"/>
                    <a:pt x="183" y="1044"/>
                  </a:cubicBezTo>
                  <a:lnTo>
                    <a:pt x="183" y="1038"/>
                  </a:lnTo>
                  <a:lnTo>
                    <a:pt x="205" y="1044"/>
                  </a:lnTo>
                  <a:cubicBezTo>
                    <a:pt x="217" y="1047"/>
                    <a:pt x="233" y="1047"/>
                    <a:pt x="245" y="1047"/>
                  </a:cubicBezTo>
                  <a:lnTo>
                    <a:pt x="161" y="1047"/>
                  </a:lnTo>
                  <a:cubicBezTo>
                    <a:pt x="120" y="1047"/>
                    <a:pt x="98" y="1054"/>
                    <a:pt x="139" y="1054"/>
                  </a:cubicBezTo>
                  <a:lnTo>
                    <a:pt x="120" y="1054"/>
                  </a:lnTo>
                  <a:cubicBezTo>
                    <a:pt x="98" y="1054"/>
                    <a:pt x="98" y="1057"/>
                    <a:pt x="139" y="1057"/>
                  </a:cubicBezTo>
                  <a:cubicBezTo>
                    <a:pt x="180" y="1060"/>
                    <a:pt x="180" y="1060"/>
                    <a:pt x="139" y="1060"/>
                  </a:cubicBezTo>
                  <a:cubicBezTo>
                    <a:pt x="98" y="1063"/>
                    <a:pt x="95" y="1069"/>
                    <a:pt x="117" y="1069"/>
                  </a:cubicBezTo>
                  <a:cubicBezTo>
                    <a:pt x="158" y="1069"/>
                    <a:pt x="158" y="1072"/>
                    <a:pt x="139" y="1075"/>
                  </a:cubicBezTo>
                  <a:cubicBezTo>
                    <a:pt x="117" y="1075"/>
                    <a:pt x="117" y="1079"/>
                    <a:pt x="136" y="1079"/>
                  </a:cubicBezTo>
                  <a:cubicBezTo>
                    <a:pt x="117" y="1079"/>
                    <a:pt x="95" y="1079"/>
                    <a:pt x="117" y="1082"/>
                  </a:cubicBezTo>
                  <a:lnTo>
                    <a:pt x="136" y="1082"/>
                  </a:lnTo>
                  <a:lnTo>
                    <a:pt x="180" y="1085"/>
                  </a:lnTo>
                  <a:cubicBezTo>
                    <a:pt x="192" y="1082"/>
                    <a:pt x="205" y="1082"/>
                    <a:pt x="220" y="1082"/>
                  </a:cubicBezTo>
                  <a:cubicBezTo>
                    <a:pt x="242" y="1082"/>
                    <a:pt x="220" y="1088"/>
                    <a:pt x="158" y="1091"/>
                  </a:cubicBezTo>
                  <a:lnTo>
                    <a:pt x="114" y="1094"/>
                  </a:lnTo>
                  <a:lnTo>
                    <a:pt x="136" y="1094"/>
                  </a:lnTo>
                  <a:cubicBezTo>
                    <a:pt x="114" y="1094"/>
                    <a:pt x="114" y="1094"/>
                    <a:pt x="114" y="1097"/>
                  </a:cubicBezTo>
                  <a:lnTo>
                    <a:pt x="136" y="1097"/>
                  </a:lnTo>
                  <a:cubicBezTo>
                    <a:pt x="176" y="1097"/>
                    <a:pt x="176" y="1097"/>
                    <a:pt x="154" y="1101"/>
                  </a:cubicBezTo>
                  <a:cubicBezTo>
                    <a:pt x="114" y="1101"/>
                    <a:pt x="114" y="1104"/>
                    <a:pt x="154" y="1104"/>
                  </a:cubicBezTo>
                  <a:cubicBezTo>
                    <a:pt x="142" y="1104"/>
                    <a:pt x="126" y="1104"/>
                    <a:pt x="114" y="1107"/>
                  </a:cubicBezTo>
                  <a:lnTo>
                    <a:pt x="133" y="1107"/>
                  </a:lnTo>
                  <a:cubicBezTo>
                    <a:pt x="176" y="1107"/>
                    <a:pt x="176" y="1110"/>
                    <a:pt x="154" y="1110"/>
                  </a:cubicBezTo>
                  <a:cubicBezTo>
                    <a:pt x="133" y="1110"/>
                    <a:pt x="133" y="1113"/>
                    <a:pt x="154" y="1113"/>
                  </a:cubicBezTo>
                  <a:cubicBezTo>
                    <a:pt x="154" y="1116"/>
                    <a:pt x="154" y="1119"/>
                    <a:pt x="133" y="1119"/>
                  </a:cubicBezTo>
                  <a:cubicBezTo>
                    <a:pt x="154" y="1119"/>
                    <a:pt x="154" y="1119"/>
                    <a:pt x="133" y="1122"/>
                  </a:cubicBezTo>
                  <a:cubicBezTo>
                    <a:pt x="111" y="1126"/>
                    <a:pt x="111" y="1126"/>
                    <a:pt x="133" y="1126"/>
                  </a:cubicBezTo>
                  <a:lnTo>
                    <a:pt x="195" y="1126"/>
                  </a:lnTo>
                  <a:cubicBezTo>
                    <a:pt x="195" y="1122"/>
                    <a:pt x="195" y="1122"/>
                    <a:pt x="214" y="1122"/>
                  </a:cubicBezTo>
                  <a:lnTo>
                    <a:pt x="214" y="1126"/>
                  </a:lnTo>
                  <a:cubicBezTo>
                    <a:pt x="214" y="1129"/>
                    <a:pt x="214" y="1129"/>
                    <a:pt x="236" y="1132"/>
                  </a:cubicBezTo>
                  <a:cubicBezTo>
                    <a:pt x="247" y="1134"/>
                    <a:pt x="269" y="1135"/>
                    <a:pt x="278" y="1135"/>
                  </a:cubicBezTo>
                  <a:lnTo>
                    <a:pt x="278" y="1135"/>
                  </a:lnTo>
                  <a:lnTo>
                    <a:pt x="299" y="1132"/>
                  </a:lnTo>
                  <a:cubicBezTo>
                    <a:pt x="361" y="1132"/>
                    <a:pt x="361" y="1129"/>
                    <a:pt x="299" y="1129"/>
                  </a:cubicBezTo>
                  <a:lnTo>
                    <a:pt x="280" y="1129"/>
                  </a:lnTo>
                  <a:cubicBezTo>
                    <a:pt x="321" y="1129"/>
                    <a:pt x="321" y="1126"/>
                    <a:pt x="321" y="1126"/>
                  </a:cubicBezTo>
                  <a:lnTo>
                    <a:pt x="342" y="1126"/>
                  </a:lnTo>
                  <a:cubicBezTo>
                    <a:pt x="355" y="1126"/>
                    <a:pt x="371" y="1122"/>
                    <a:pt x="383" y="1122"/>
                  </a:cubicBezTo>
                  <a:cubicBezTo>
                    <a:pt x="383" y="1119"/>
                    <a:pt x="383" y="1119"/>
                    <a:pt x="364" y="1119"/>
                  </a:cubicBezTo>
                  <a:cubicBezTo>
                    <a:pt x="358" y="1120"/>
                    <a:pt x="353" y="1121"/>
                    <a:pt x="351" y="1121"/>
                  </a:cubicBezTo>
                  <a:cubicBezTo>
                    <a:pt x="346" y="1121"/>
                    <a:pt x="354" y="1118"/>
                    <a:pt x="383" y="1116"/>
                  </a:cubicBezTo>
                  <a:lnTo>
                    <a:pt x="364" y="1116"/>
                  </a:lnTo>
                  <a:cubicBezTo>
                    <a:pt x="321" y="1116"/>
                    <a:pt x="321" y="1113"/>
                    <a:pt x="364" y="1113"/>
                  </a:cubicBezTo>
                  <a:lnTo>
                    <a:pt x="364" y="1110"/>
                  </a:lnTo>
                  <a:cubicBezTo>
                    <a:pt x="352" y="1107"/>
                    <a:pt x="336" y="1107"/>
                    <a:pt x="324" y="1107"/>
                  </a:cubicBezTo>
                  <a:lnTo>
                    <a:pt x="342" y="1107"/>
                  </a:lnTo>
                  <a:cubicBezTo>
                    <a:pt x="364" y="1107"/>
                    <a:pt x="364" y="1104"/>
                    <a:pt x="364" y="1104"/>
                  </a:cubicBezTo>
                  <a:cubicBezTo>
                    <a:pt x="364" y="1101"/>
                    <a:pt x="364" y="1097"/>
                    <a:pt x="346" y="1097"/>
                  </a:cubicBezTo>
                  <a:lnTo>
                    <a:pt x="364" y="1097"/>
                  </a:lnTo>
                  <a:cubicBezTo>
                    <a:pt x="364" y="1097"/>
                    <a:pt x="364" y="1097"/>
                    <a:pt x="386" y="1094"/>
                  </a:cubicBezTo>
                  <a:cubicBezTo>
                    <a:pt x="402" y="1092"/>
                    <a:pt x="386" y="1090"/>
                    <a:pt x="360" y="1090"/>
                  </a:cubicBezTo>
                  <a:cubicBezTo>
                    <a:pt x="349" y="1090"/>
                    <a:pt x="337" y="1090"/>
                    <a:pt x="324" y="1091"/>
                  </a:cubicBezTo>
                  <a:cubicBezTo>
                    <a:pt x="317" y="1088"/>
                    <a:pt x="311" y="1088"/>
                    <a:pt x="305" y="1088"/>
                  </a:cubicBezTo>
                  <a:cubicBezTo>
                    <a:pt x="283" y="1088"/>
                    <a:pt x="283" y="1088"/>
                    <a:pt x="283" y="1085"/>
                  </a:cubicBezTo>
                  <a:lnTo>
                    <a:pt x="324" y="1085"/>
                  </a:lnTo>
                  <a:cubicBezTo>
                    <a:pt x="342" y="1086"/>
                    <a:pt x="357" y="1086"/>
                    <a:pt x="367" y="1086"/>
                  </a:cubicBezTo>
                  <a:cubicBezTo>
                    <a:pt x="392" y="1086"/>
                    <a:pt x="390" y="1084"/>
                    <a:pt x="346" y="1082"/>
                  </a:cubicBezTo>
                  <a:lnTo>
                    <a:pt x="368" y="1082"/>
                  </a:lnTo>
                  <a:cubicBezTo>
                    <a:pt x="389" y="1082"/>
                    <a:pt x="389" y="1082"/>
                    <a:pt x="368" y="1079"/>
                  </a:cubicBezTo>
                  <a:cubicBezTo>
                    <a:pt x="346" y="1075"/>
                    <a:pt x="327" y="1075"/>
                    <a:pt x="305" y="1075"/>
                  </a:cubicBezTo>
                  <a:lnTo>
                    <a:pt x="286" y="1075"/>
                  </a:lnTo>
                  <a:cubicBezTo>
                    <a:pt x="286" y="1072"/>
                    <a:pt x="286" y="1072"/>
                    <a:pt x="305" y="1072"/>
                  </a:cubicBezTo>
                  <a:cubicBezTo>
                    <a:pt x="349" y="1072"/>
                    <a:pt x="349" y="1072"/>
                    <a:pt x="305" y="1069"/>
                  </a:cubicBezTo>
                  <a:lnTo>
                    <a:pt x="327" y="1069"/>
                  </a:lnTo>
                  <a:cubicBezTo>
                    <a:pt x="349" y="1069"/>
                    <a:pt x="368" y="1069"/>
                    <a:pt x="349" y="1063"/>
                  </a:cubicBezTo>
                  <a:cubicBezTo>
                    <a:pt x="349" y="1057"/>
                    <a:pt x="349" y="1054"/>
                    <a:pt x="371" y="1054"/>
                  </a:cubicBezTo>
                  <a:cubicBezTo>
                    <a:pt x="393" y="1054"/>
                    <a:pt x="352" y="1047"/>
                    <a:pt x="308" y="1044"/>
                  </a:cubicBezTo>
                  <a:cubicBezTo>
                    <a:pt x="330" y="1044"/>
                    <a:pt x="330" y="1044"/>
                    <a:pt x="330" y="1041"/>
                  </a:cubicBezTo>
                  <a:cubicBezTo>
                    <a:pt x="330" y="1038"/>
                    <a:pt x="330" y="1038"/>
                    <a:pt x="352" y="1038"/>
                  </a:cubicBezTo>
                  <a:cubicBezTo>
                    <a:pt x="393" y="1038"/>
                    <a:pt x="393" y="1038"/>
                    <a:pt x="352" y="1035"/>
                  </a:cubicBezTo>
                  <a:cubicBezTo>
                    <a:pt x="311" y="1035"/>
                    <a:pt x="330" y="1028"/>
                    <a:pt x="374" y="1028"/>
                  </a:cubicBezTo>
                  <a:cubicBezTo>
                    <a:pt x="393" y="1028"/>
                    <a:pt x="396" y="1028"/>
                    <a:pt x="396" y="1025"/>
                  </a:cubicBezTo>
                  <a:cubicBezTo>
                    <a:pt x="374" y="1025"/>
                    <a:pt x="374" y="1022"/>
                    <a:pt x="374" y="1019"/>
                  </a:cubicBezTo>
                  <a:cubicBezTo>
                    <a:pt x="374" y="1016"/>
                    <a:pt x="374" y="1016"/>
                    <a:pt x="333" y="1016"/>
                  </a:cubicBezTo>
                  <a:cubicBezTo>
                    <a:pt x="292" y="1016"/>
                    <a:pt x="292" y="1013"/>
                    <a:pt x="292" y="1010"/>
                  </a:cubicBezTo>
                  <a:lnTo>
                    <a:pt x="314" y="1010"/>
                  </a:lnTo>
                  <a:cubicBezTo>
                    <a:pt x="321" y="1010"/>
                    <a:pt x="327" y="1007"/>
                    <a:pt x="333" y="1007"/>
                  </a:cubicBezTo>
                  <a:cubicBezTo>
                    <a:pt x="333" y="1003"/>
                    <a:pt x="333" y="1003"/>
                    <a:pt x="355" y="1003"/>
                  </a:cubicBezTo>
                  <a:cubicBezTo>
                    <a:pt x="355" y="1003"/>
                    <a:pt x="377" y="1003"/>
                    <a:pt x="377" y="1000"/>
                  </a:cubicBezTo>
                  <a:cubicBezTo>
                    <a:pt x="377" y="997"/>
                    <a:pt x="377" y="994"/>
                    <a:pt x="399" y="994"/>
                  </a:cubicBezTo>
                  <a:lnTo>
                    <a:pt x="377" y="994"/>
                  </a:lnTo>
                  <a:cubicBezTo>
                    <a:pt x="358" y="994"/>
                    <a:pt x="336" y="991"/>
                    <a:pt x="358" y="985"/>
                  </a:cubicBezTo>
                  <a:cubicBezTo>
                    <a:pt x="358" y="985"/>
                    <a:pt x="358" y="978"/>
                    <a:pt x="336" y="978"/>
                  </a:cubicBezTo>
                  <a:lnTo>
                    <a:pt x="358" y="978"/>
                  </a:lnTo>
                  <a:cubicBezTo>
                    <a:pt x="399" y="978"/>
                    <a:pt x="402" y="975"/>
                    <a:pt x="358" y="972"/>
                  </a:cubicBezTo>
                  <a:cubicBezTo>
                    <a:pt x="339" y="972"/>
                    <a:pt x="339" y="972"/>
                    <a:pt x="358" y="969"/>
                  </a:cubicBezTo>
                  <a:cubicBezTo>
                    <a:pt x="358" y="969"/>
                    <a:pt x="358" y="969"/>
                    <a:pt x="339" y="966"/>
                  </a:cubicBezTo>
                  <a:cubicBezTo>
                    <a:pt x="317" y="966"/>
                    <a:pt x="317" y="966"/>
                    <a:pt x="339" y="963"/>
                  </a:cubicBezTo>
                  <a:cubicBezTo>
                    <a:pt x="361" y="963"/>
                    <a:pt x="361" y="963"/>
                    <a:pt x="361" y="959"/>
                  </a:cubicBezTo>
                  <a:cubicBezTo>
                    <a:pt x="339" y="956"/>
                    <a:pt x="342" y="944"/>
                    <a:pt x="361" y="941"/>
                  </a:cubicBezTo>
                  <a:cubicBezTo>
                    <a:pt x="342" y="941"/>
                    <a:pt x="342" y="941"/>
                    <a:pt x="342" y="938"/>
                  </a:cubicBezTo>
                  <a:lnTo>
                    <a:pt x="321" y="938"/>
                  </a:lnTo>
                  <a:cubicBezTo>
                    <a:pt x="280" y="938"/>
                    <a:pt x="280" y="934"/>
                    <a:pt x="342" y="934"/>
                  </a:cubicBezTo>
                  <a:cubicBezTo>
                    <a:pt x="383" y="934"/>
                    <a:pt x="383" y="934"/>
                    <a:pt x="342" y="931"/>
                  </a:cubicBezTo>
                  <a:cubicBezTo>
                    <a:pt x="302" y="931"/>
                    <a:pt x="302" y="928"/>
                    <a:pt x="342" y="928"/>
                  </a:cubicBezTo>
                  <a:cubicBezTo>
                    <a:pt x="261" y="925"/>
                    <a:pt x="239" y="919"/>
                    <a:pt x="324" y="919"/>
                  </a:cubicBezTo>
                  <a:cubicBezTo>
                    <a:pt x="335" y="920"/>
                    <a:pt x="345" y="921"/>
                    <a:pt x="355" y="921"/>
                  </a:cubicBezTo>
                  <a:cubicBezTo>
                    <a:pt x="365" y="921"/>
                    <a:pt x="375" y="920"/>
                    <a:pt x="386" y="919"/>
                  </a:cubicBezTo>
                  <a:cubicBezTo>
                    <a:pt x="374" y="916"/>
                    <a:pt x="358" y="916"/>
                    <a:pt x="346" y="916"/>
                  </a:cubicBezTo>
                  <a:cubicBezTo>
                    <a:pt x="333" y="917"/>
                    <a:pt x="324" y="917"/>
                    <a:pt x="318" y="917"/>
                  </a:cubicBezTo>
                  <a:cubicBezTo>
                    <a:pt x="305" y="917"/>
                    <a:pt x="315" y="915"/>
                    <a:pt x="346" y="912"/>
                  </a:cubicBezTo>
                  <a:cubicBezTo>
                    <a:pt x="408" y="909"/>
                    <a:pt x="408" y="906"/>
                    <a:pt x="368" y="903"/>
                  </a:cubicBezTo>
                  <a:cubicBezTo>
                    <a:pt x="338" y="899"/>
                    <a:pt x="330" y="896"/>
                    <a:pt x="344" y="896"/>
                  </a:cubicBezTo>
                  <a:cubicBezTo>
                    <a:pt x="349" y="896"/>
                    <a:pt x="357" y="896"/>
                    <a:pt x="368" y="897"/>
                  </a:cubicBezTo>
                  <a:cubicBezTo>
                    <a:pt x="388" y="898"/>
                    <a:pt x="398" y="899"/>
                    <a:pt x="401" y="899"/>
                  </a:cubicBezTo>
                  <a:cubicBezTo>
                    <a:pt x="404" y="899"/>
                    <a:pt x="399" y="898"/>
                    <a:pt x="389" y="897"/>
                  </a:cubicBezTo>
                  <a:lnTo>
                    <a:pt x="389" y="891"/>
                  </a:lnTo>
                  <a:cubicBezTo>
                    <a:pt x="377" y="887"/>
                    <a:pt x="361" y="887"/>
                    <a:pt x="349" y="887"/>
                  </a:cubicBezTo>
                  <a:cubicBezTo>
                    <a:pt x="389" y="887"/>
                    <a:pt x="411" y="884"/>
                    <a:pt x="371" y="881"/>
                  </a:cubicBezTo>
                  <a:cubicBezTo>
                    <a:pt x="371" y="881"/>
                    <a:pt x="371" y="878"/>
                    <a:pt x="371" y="878"/>
                  </a:cubicBezTo>
                  <a:cubicBezTo>
                    <a:pt x="371" y="878"/>
                    <a:pt x="371" y="878"/>
                    <a:pt x="349" y="875"/>
                  </a:cubicBezTo>
                  <a:cubicBezTo>
                    <a:pt x="330" y="875"/>
                    <a:pt x="349" y="872"/>
                    <a:pt x="371" y="872"/>
                  </a:cubicBezTo>
                  <a:cubicBezTo>
                    <a:pt x="393" y="872"/>
                    <a:pt x="411" y="869"/>
                    <a:pt x="393" y="869"/>
                  </a:cubicBezTo>
                  <a:cubicBezTo>
                    <a:pt x="371" y="869"/>
                    <a:pt x="352" y="865"/>
                    <a:pt x="330" y="865"/>
                  </a:cubicBezTo>
                  <a:cubicBezTo>
                    <a:pt x="315" y="865"/>
                    <a:pt x="320" y="864"/>
                    <a:pt x="332" y="864"/>
                  </a:cubicBezTo>
                  <a:cubicBezTo>
                    <a:pt x="337" y="864"/>
                    <a:pt x="345" y="864"/>
                    <a:pt x="352" y="865"/>
                  </a:cubicBezTo>
                  <a:cubicBezTo>
                    <a:pt x="364" y="865"/>
                    <a:pt x="380" y="862"/>
                    <a:pt x="393" y="862"/>
                  </a:cubicBezTo>
                  <a:cubicBezTo>
                    <a:pt x="393" y="859"/>
                    <a:pt x="393" y="856"/>
                    <a:pt x="374" y="856"/>
                  </a:cubicBezTo>
                  <a:cubicBezTo>
                    <a:pt x="352" y="856"/>
                    <a:pt x="352" y="850"/>
                    <a:pt x="374" y="847"/>
                  </a:cubicBezTo>
                  <a:cubicBezTo>
                    <a:pt x="374" y="844"/>
                    <a:pt x="352" y="844"/>
                    <a:pt x="352" y="840"/>
                  </a:cubicBezTo>
                  <a:lnTo>
                    <a:pt x="333" y="840"/>
                  </a:lnTo>
                  <a:cubicBezTo>
                    <a:pt x="333" y="837"/>
                    <a:pt x="333" y="837"/>
                    <a:pt x="355" y="837"/>
                  </a:cubicBezTo>
                  <a:cubicBezTo>
                    <a:pt x="311" y="834"/>
                    <a:pt x="311" y="834"/>
                    <a:pt x="355" y="834"/>
                  </a:cubicBezTo>
                  <a:cubicBezTo>
                    <a:pt x="396" y="834"/>
                    <a:pt x="396" y="834"/>
                    <a:pt x="355" y="831"/>
                  </a:cubicBezTo>
                  <a:cubicBezTo>
                    <a:pt x="377" y="831"/>
                    <a:pt x="377" y="828"/>
                    <a:pt x="355" y="828"/>
                  </a:cubicBezTo>
                  <a:cubicBezTo>
                    <a:pt x="314" y="828"/>
                    <a:pt x="292" y="822"/>
                    <a:pt x="333" y="822"/>
                  </a:cubicBezTo>
                  <a:lnTo>
                    <a:pt x="314" y="822"/>
                  </a:lnTo>
                  <a:cubicBezTo>
                    <a:pt x="274" y="818"/>
                    <a:pt x="274" y="818"/>
                    <a:pt x="314" y="818"/>
                  </a:cubicBezTo>
                  <a:cubicBezTo>
                    <a:pt x="355" y="818"/>
                    <a:pt x="355" y="815"/>
                    <a:pt x="314" y="815"/>
                  </a:cubicBezTo>
                  <a:cubicBezTo>
                    <a:pt x="314" y="815"/>
                    <a:pt x="292" y="812"/>
                    <a:pt x="314" y="812"/>
                  </a:cubicBezTo>
                  <a:cubicBezTo>
                    <a:pt x="336" y="809"/>
                    <a:pt x="358" y="803"/>
                    <a:pt x="314" y="803"/>
                  </a:cubicBezTo>
                  <a:lnTo>
                    <a:pt x="317" y="800"/>
                  </a:lnTo>
                  <a:cubicBezTo>
                    <a:pt x="336" y="797"/>
                    <a:pt x="336" y="797"/>
                    <a:pt x="317" y="793"/>
                  </a:cubicBezTo>
                  <a:lnTo>
                    <a:pt x="295" y="793"/>
                  </a:lnTo>
                  <a:cubicBezTo>
                    <a:pt x="311" y="793"/>
                    <a:pt x="324" y="793"/>
                    <a:pt x="339" y="790"/>
                  </a:cubicBezTo>
                  <a:lnTo>
                    <a:pt x="317" y="790"/>
                  </a:lnTo>
                  <a:cubicBezTo>
                    <a:pt x="295" y="790"/>
                    <a:pt x="295" y="790"/>
                    <a:pt x="295" y="787"/>
                  </a:cubicBezTo>
                  <a:cubicBezTo>
                    <a:pt x="311" y="784"/>
                    <a:pt x="324" y="784"/>
                    <a:pt x="339" y="784"/>
                  </a:cubicBezTo>
                  <a:lnTo>
                    <a:pt x="317" y="784"/>
                  </a:lnTo>
                  <a:cubicBezTo>
                    <a:pt x="339" y="781"/>
                    <a:pt x="339" y="781"/>
                    <a:pt x="339" y="778"/>
                  </a:cubicBezTo>
                  <a:lnTo>
                    <a:pt x="339" y="775"/>
                  </a:lnTo>
                  <a:cubicBezTo>
                    <a:pt x="339" y="775"/>
                    <a:pt x="339" y="773"/>
                    <a:pt x="333" y="773"/>
                  </a:cubicBezTo>
                  <a:cubicBezTo>
                    <a:pt x="330" y="773"/>
                    <a:pt x="325" y="774"/>
                    <a:pt x="317" y="775"/>
                  </a:cubicBezTo>
                  <a:cubicBezTo>
                    <a:pt x="305" y="775"/>
                    <a:pt x="292" y="775"/>
                    <a:pt x="277" y="771"/>
                  </a:cubicBezTo>
                  <a:lnTo>
                    <a:pt x="321" y="771"/>
                  </a:lnTo>
                  <a:cubicBezTo>
                    <a:pt x="327" y="768"/>
                    <a:pt x="333" y="768"/>
                    <a:pt x="339" y="768"/>
                  </a:cubicBezTo>
                  <a:cubicBezTo>
                    <a:pt x="348" y="769"/>
                    <a:pt x="354" y="769"/>
                    <a:pt x="358" y="769"/>
                  </a:cubicBezTo>
                  <a:cubicBezTo>
                    <a:pt x="375" y="769"/>
                    <a:pt x="358" y="765"/>
                    <a:pt x="342" y="765"/>
                  </a:cubicBezTo>
                  <a:cubicBezTo>
                    <a:pt x="299" y="762"/>
                    <a:pt x="299" y="759"/>
                    <a:pt x="342" y="759"/>
                  </a:cubicBezTo>
                  <a:cubicBezTo>
                    <a:pt x="383" y="759"/>
                    <a:pt x="342" y="756"/>
                    <a:pt x="280" y="756"/>
                  </a:cubicBezTo>
                  <a:cubicBezTo>
                    <a:pt x="364" y="753"/>
                    <a:pt x="364" y="753"/>
                    <a:pt x="321" y="750"/>
                  </a:cubicBezTo>
                  <a:cubicBezTo>
                    <a:pt x="302" y="746"/>
                    <a:pt x="302" y="746"/>
                    <a:pt x="321" y="746"/>
                  </a:cubicBezTo>
                  <a:cubicBezTo>
                    <a:pt x="342" y="746"/>
                    <a:pt x="342" y="746"/>
                    <a:pt x="342" y="740"/>
                  </a:cubicBezTo>
                  <a:cubicBezTo>
                    <a:pt x="342" y="737"/>
                    <a:pt x="346" y="737"/>
                    <a:pt x="324" y="737"/>
                  </a:cubicBezTo>
                  <a:cubicBezTo>
                    <a:pt x="324" y="737"/>
                    <a:pt x="324" y="734"/>
                    <a:pt x="324" y="734"/>
                  </a:cubicBezTo>
                  <a:cubicBezTo>
                    <a:pt x="364" y="731"/>
                    <a:pt x="346" y="731"/>
                    <a:pt x="302" y="731"/>
                  </a:cubicBezTo>
                  <a:cubicBezTo>
                    <a:pt x="302" y="731"/>
                    <a:pt x="302" y="731"/>
                    <a:pt x="302" y="728"/>
                  </a:cubicBezTo>
                  <a:lnTo>
                    <a:pt x="324" y="728"/>
                  </a:lnTo>
                  <a:cubicBezTo>
                    <a:pt x="346" y="728"/>
                    <a:pt x="346" y="724"/>
                    <a:pt x="346" y="715"/>
                  </a:cubicBezTo>
                  <a:cubicBezTo>
                    <a:pt x="349" y="703"/>
                    <a:pt x="349" y="703"/>
                    <a:pt x="305" y="699"/>
                  </a:cubicBezTo>
                  <a:lnTo>
                    <a:pt x="308" y="699"/>
                  </a:lnTo>
                  <a:cubicBezTo>
                    <a:pt x="327" y="699"/>
                    <a:pt x="349" y="696"/>
                    <a:pt x="327" y="696"/>
                  </a:cubicBezTo>
                  <a:cubicBezTo>
                    <a:pt x="327" y="696"/>
                    <a:pt x="327" y="693"/>
                    <a:pt x="349" y="693"/>
                  </a:cubicBezTo>
                  <a:cubicBezTo>
                    <a:pt x="393" y="690"/>
                    <a:pt x="371" y="687"/>
                    <a:pt x="349" y="687"/>
                  </a:cubicBezTo>
                  <a:cubicBezTo>
                    <a:pt x="335" y="688"/>
                    <a:pt x="329" y="688"/>
                    <a:pt x="326" y="688"/>
                  </a:cubicBezTo>
                  <a:cubicBezTo>
                    <a:pt x="322" y="688"/>
                    <a:pt x="336" y="687"/>
                    <a:pt x="349" y="687"/>
                  </a:cubicBezTo>
                  <a:cubicBezTo>
                    <a:pt x="371" y="684"/>
                    <a:pt x="393" y="684"/>
                    <a:pt x="371" y="684"/>
                  </a:cubicBezTo>
                  <a:cubicBezTo>
                    <a:pt x="349" y="684"/>
                    <a:pt x="330" y="674"/>
                    <a:pt x="371" y="674"/>
                  </a:cubicBezTo>
                  <a:lnTo>
                    <a:pt x="374" y="671"/>
                  </a:lnTo>
                  <a:cubicBezTo>
                    <a:pt x="352" y="671"/>
                    <a:pt x="352" y="668"/>
                    <a:pt x="352" y="665"/>
                  </a:cubicBezTo>
                  <a:cubicBezTo>
                    <a:pt x="352" y="665"/>
                    <a:pt x="352" y="662"/>
                    <a:pt x="374" y="662"/>
                  </a:cubicBezTo>
                  <a:cubicBezTo>
                    <a:pt x="379" y="663"/>
                    <a:pt x="383" y="663"/>
                    <a:pt x="386" y="663"/>
                  </a:cubicBezTo>
                  <a:cubicBezTo>
                    <a:pt x="392" y="663"/>
                    <a:pt x="389" y="661"/>
                    <a:pt x="374" y="659"/>
                  </a:cubicBezTo>
                  <a:cubicBezTo>
                    <a:pt x="374" y="659"/>
                    <a:pt x="333" y="656"/>
                    <a:pt x="333" y="656"/>
                  </a:cubicBezTo>
                  <a:cubicBezTo>
                    <a:pt x="317" y="656"/>
                    <a:pt x="305" y="656"/>
                    <a:pt x="292" y="652"/>
                  </a:cubicBezTo>
                  <a:lnTo>
                    <a:pt x="355" y="652"/>
                  </a:lnTo>
                  <a:cubicBezTo>
                    <a:pt x="355" y="652"/>
                    <a:pt x="355" y="649"/>
                    <a:pt x="333" y="649"/>
                  </a:cubicBezTo>
                  <a:cubicBezTo>
                    <a:pt x="355" y="649"/>
                    <a:pt x="355" y="646"/>
                    <a:pt x="355" y="646"/>
                  </a:cubicBezTo>
                  <a:cubicBezTo>
                    <a:pt x="355" y="643"/>
                    <a:pt x="355" y="640"/>
                    <a:pt x="333" y="637"/>
                  </a:cubicBezTo>
                  <a:cubicBezTo>
                    <a:pt x="377" y="637"/>
                    <a:pt x="377" y="630"/>
                    <a:pt x="336" y="627"/>
                  </a:cubicBezTo>
                  <a:cubicBezTo>
                    <a:pt x="314" y="627"/>
                    <a:pt x="314" y="627"/>
                    <a:pt x="336" y="624"/>
                  </a:cubicBezTo>
                  <a:cubicBezTo>
                    <a:pt x="358" y="624"/>
                    <a:pt x="358" y="624"/>
                    <a:pt x="336" y="621"/>
                  </a:cubicBezTo>
                  <a:cubicBezTo>
                    <a:pt x="314" y="621"/>
                    <a:pt x="336" y="621"/>
                    <a:pt x="358" y="618"/>
                  </a:cubicBezTo>
                  <a:cubicBezTo>
                    <a:pt x="399" y="618"/>
                    <a:pt x="399" y="615"/>
                    <a:pt x="380" y="615"/>
                  </a:cubicBezTo>
                  <a:cubicBezTo>
                    <a:pt x="358" y="612"/>
                    <a:pt x="358" y="609"/>
                    <a:pt x="358" y="609"/>
                  </a:cubicBezTo>
                  <a:cubicBezTo>
                    <a:pt x="349" y="606"/>
                    <a:pt x="339" y="604"/>
                    <a:pt x="329" y="604"/>
                  </a:cubicBezTo>
                  <a:cubicBezTo>
                    <a:pt x="325" y="604"/>
                    <a:pt x="321" y="604"/>
                    <a:pt x="317" y="605"/>
                  </a:cubicBezTo>
                  <a:cubicBezTo>
                    <a:pt x="310" y="605"/>
                    <a:pt x="303" y="605"/>
                    <a:pt x="297" y="605"/>
                  </a:cubicBezTo>
                  <a:lnTo>
                    <a:pt x="297" y="605"/>
                  </a:lnTo>
                  <a:cubicBezTo>
                    <a:pt x="304" y="605"/>
                    <a:pt x="311" y="604"/>
                    <a:pt x="317" y="602"/>
                  </a:cubicBezTo>
                  <a:cubicBezTo>
                    <a:pt x="339" y="602"/>
                    <a:pt x="339" y="599"/>
                    <a:pt x="339" y="596"/>
                  </a:cubicBezTo>
                  <a:lnTo>
                    <a:pt x="339" y="593"/>
                  </a:lnTo>
                  <a:cubicBezTo>
                    <a:pt x="361" y="587"/>
                    <a:pt x="361" y="587"/>
                    <a:pt x="339" y="587"/>
                  </a:cubicBezTo>
                  <a:lnTo>
                    <a:pt x="321" y="587"/>
                  </a:lnTo>
                  <a:cubicBezTo>
                    <a:pt x="361" y="583"/>
                    <a:pt x="364" y="571"/>
                    <a:pt x="321" y="568"/>
                  </a:cubicBezTo>
                  <a:lnTo>
                    <a:pt x="342" y="568"/>
                  </a:lnTo>
                  <a:cubicBezTo>
                    <a:pt x="364" y="568"/>
                    <a:pt x="364" y="568"/>
                    <a:pt x="364" y="565"/>
                  </a:cubicBezTo>
                  <a:cubicBezTo>
                    <a:pt x="364" y="565"/>
                    <a:pt x="342" y="558"/>
                    <a:pt x="346" y="555"/>
                  </a:cubicBezTo>
                  <a:cubicBezTo>
                    <a:pt x="346" y="549"/>
                    <a:pt x="346" y="546"/>
                    <a:pt x="324" y="546"/>
                  </a:cubicBezTo>
                  <a:cubicBezTo>
                    <a:pt x="324" y="543"/>
                    <a:pt x="324" y="543"/>
                    <a:pt x="346" y="543"/>
                  </a:cubicBezTo>
                  <a:cubicBezTo>
                    <a:pt x="353" y="544"/>
                    <a:pt x="358" y="544"/>
                    <a:pt x="361" y="544"/>
                  </a:cubicBezTo>
                  <a:cubicBezTo>
                    <a:pt x="368" y="544"/>
                    <a:pt x="368" y="543"/>
                    <a:pt x="368" y="543"/>
                  </a:cubicBezTo>
                  <a:cubicBezTo>
                    <a:pt x="352" y="540"/>
                    <a:pt x="339" y="540"/>
                    <a:pt x="324" y="540"/>
                  </a:cubicBezTo>
                  <a:cubicBezTo>
                    <a:pt x="305" y="540"/>
                    <a:pt x="305" y="540"/>
                    <a:pt x="327" y="536"/>
                  </a:cubicBezTo>
                  <a:cubicBezTo>
                    <a:pt x="346" y="533"/>
                    <a:pt x="346" y="527"/>
                    <a:pt x="327" y="527"/>
                  </a:cubicBezTo>
                  <a:cubicBezTo>
                    <a:pt x="327" y="524"/>
                    <a:pt x="327" y="524"/>
                    <a:pt x="349" y="524"/>
                  </a:cubicBezTo>
                  <a:cubicBezTo>
                    <a:pt x="368" y="521"/>
                    <a:pt x="389" y="521"/>
                    <a:pt x="349" y="518"/>
                  </a:cubicBezTo>
                  <a:cubicBezTo>
                    <a:pt x="349" y="514"/>
                    <a:pt x="349" y="514"/>
                    <a:pt x="371" y="514"/>
                  </a:cubicBezTo>
                  <a:cubicBezTo>
                    <a:pt x="389" y="514"/>
                    <a:pt x="411" y="514"/>
                    <a:pt x="371" y="511"/>
                  </a:cubicBezTo>
                  <a:cubicBezTo>
                    <a:pt x="349" y="508"/>
                    <a:pt x="349" y="505"/>
                    <a:pt x="371" y="502"/>
                  </a:cubicBezTo>
                  <a:cubicBezTo>
                    <a:pt x="371" y="502"/>
                    <a:pt x="371" y="499"/>
                    <a:pt x="352" y="499"/>
                  </a:cubicBezTo>
                  <a:lnTo>
                    <a:pt x="330" y="499"/>
                  </a:lnTo>
                  <a:cubicBezTo>
                    <a:pt x="308" y="499"/>
                    <a:pt x="308" y="496"/>
                    <a:pt x="330" y="496"/>
                  </a:cubicBezTo>
                  <a:cubicBezTo>
                    <a:pt x="352" y="496"/>
                    <a:pt x="352" y="493"/>
                    <a:pt x="352" y="493"/>
                  </a:cubicBezTo>
                  <a:cubicBezTo>
                    <a:pt x="352" y="493"/>
                    <a:pt x="330" y="486"/>
                    <a:pt x="333" y="480"/>
                  </a:cubicBezTo>
                  <a:cubicBezTo>
                    <a:pt x="333" y="467"/>
                    <a:pt x="333" y="464"/>
                    <a:pt x="314" y="464"/>
                  </a:cubicBezTo>
                  <a:cubicBezTo>
                    <a:pt x="292" y="461"/>
                    <a:pt x="292" y="461"/>
                    <a:pt x="314" y="461"/>
                  </a:cubicBezTo>
                  <a:cubicBezTo>
                    <a:pt x="333" y="461"/>
                    <a:pt x="333" y="458"/>
                    <a:pt x="333" y="458"/>
                  </a:cubicBezTo>
                  <a:cubicBezTo>
                    <a:pt x="333" y="455"/>
                    <a:pt x="336" y="455"/>
                    <a:pt x="355" y="455"/>
                  </a:cubicBezTo>
                  <a:cubicBezTo>
                    <a:pt x="336" y="455"/>
                    <a:pt x="336" y="455"/>
                    <a:pt x="336" y="452"/>
                  </a:cubicBezTo>
                  <a:cubicBezTo>
                    <a:pt x="355" y="452"/>
                    <a:pt x="355" y="452"/>
                    <a:pt x="336" y="449"/>
                  </a:cubicBezTo>
                  <a:cubicBezTo>
                    <a:pt x="355" y="449"/>
                    <a:pt x="377" y="446"/>
                    <a:pt x="355" y="446"/>
                  </a:cubicBezTo>
                  <a:cubicBezTo>
                    <a:pt x="336" y="446"/>
                    <a:pt x="336" y="442"/>
                    <a:pt x="314" y="442"/>
                  </a:cubicBezTo>
                  <a:cubicBezTo>
                    <a:pt x="314" y="439"/>
                    <a:pt x="314" y="439"/>
                    <a:pt x="336" y="439"/>
                  </a:cubicBezTo>
                  <a:cubicBezTo>
                    <a:pt x="358" y="436"/>
                    <a:pt x="336" y="430"/>
                    <a:pt x="317" y="430"/>
                  </a:cubicBezTo>
                  <a:cubicBezTo>
                    <a:pt x="295" y="430"/>
                    <a:pt x="295" y="427"/>
                    <a:pt x="317" y="427"/>
                  </a:cubicBezTo>
                  <a:lnTo>
                    <a:pt x="339" y="427"/>
                  </a:lnTo>
                  <a:cubicBezTo>
                    <a:pt x="317" y="424"/>
                    <a:pt x="339" y="424"/>
                    <a:pt x="358" y="424"/>
                  </a:cubicBezTo>
                  <a:cubicBezTo>
                    <a:pt x="365" y="425"/>
                    <a:pt x="369" y="425"/>
                    <a:pt x="372" y="425"/>
                  </a:cubicBezTo>
                  <a:cubicBezTo>
                    <a:pt x="380" y="425"/>
                    <a:pt x="380" y="423"/>
                    <a:pt x="380" y="420"/>
                  </a:cubicBezTo>
                  <a:cubicBezTo>
                    <a:pt x="358" y="420"/>
                    <a:pt x="361" y="414"/>
                    <a:pt x="361" y="411"/>
                  </a:cubicBezTo>
                  <a:cubicBezTo>
                    <a:pt x="361" y="405"/>
                    <a:pt x="339" y="402"/>
                    <a:pt x="299" y="399"/>
                  </a:cubicBezTo>
                  <a:lnTo>
                    <a:pt x="361" y="399"/>
                  </a:lnTo>
                  <a:cubicBezTo>
                    <a:pt x="349" y="395"/>
                    <a:pt x="333" y="395"/>
                    <a:pt x="321" y="395"/>
                  </a:cubicBezTo>
                  <a:cubicBezTo>
                    <a:pt x="299" y="395"/>
                    <a:pt x="299" y="395"/>
                    <a:pt x="321" y="392"/>
                  </a:cubicBezTo>
                  <a:cubicBezTo>
                    <a:pt x="342" y="389"/>
                    <a:pt x="342" y="389"/>
                    <a:pt x="321" y="386"/>
                  </a:cubicBezTo>
                  <a:cubicBezTo>
                    <a:pt x="321" y="386"/>
                    <a:pt x="321" y="383"/>
                    <a:pt x="342" y="383"/>
                  </a:cubicBezTo>
                  <a:cubicBezTo>
                    <a:pt x="342" y="380"/>
                    <a:pt x="342" y="380"/>
                    <a:pt x="321" y="380"/>
                  </a:cubicBezTo>
                  <a:lnTo>
                    <a:pt x="324" y="380"/>
                  </a:lnTo>
                  <a:cubicBezTo>
                    <a:pt x="364" y="377"/>
                    <a:pt x="364" y="373"/>
                    <a:pt x="342" y="373"/>
                  </a:cubicBezTo>
                  <a:cubicBezTo>
                    <a:pt x="324" y="373"/>
                    <a:pt x="324" y="370"/>
                    <a:pt x="324" y="370"/>
                  </a:cubicBezTo>
                  <a:cubicBezTo>
                    <a:pt x="324" y="370"/>
                    <a:pt x="324" y="367"/>
                    <a:pt x="302" y="367"/>
                  </a:cubicBezTo>
                  <a:lnTo>
                    <a:pt x="302" y="364"/>
                  </a:lnTo>
                  <a:lnTo>
                    <a:pt x="346" y="364"/>
                  </a:lnTo>
                  <a:cubicBezTo>
                    <a:pt x="346" y="361"/>
                    <a:pt x="346" y="361"/>
                    <a:pt x="324" y="358"/>
                  </a:cubicBezTo>
                  <a:cubicBezTo>
                    <a:pt x="346" y="358"/>
                    <a:pt x="368" y="355"/>
                    <a:pt x="346" y="355"/>
                  </a:cubicBezTo>
                  <a:cubicBezTo>
                    <a:pt x="305" y="355"/>
                    <a:pt x="327" y="352"/>
                    <a:pt x="346" y="352"/>
                  </a:cubicBezTo>
                  <a:cubicBezTo>
                    <a:pt x="362" y="353"/>
                    <a:pt x="372" y="354"/>
                    <a:pt x="375" y="354"/>
                  </a:cubicBezTo>
                  <a:cubicBezTo>
                    <a:pt x="379" y="354"/>
                    <a:pt x="369" y="352"/>
                    <a:pt x="346" y="348"/>
                  </a:cubicBezTo>
                  <a:cubicBezTo>
                    <a:pt x="346" y="345"/>
                    <a:pt x="327" y="339"/>
                    <a:pt x="327" y="336"/>
                  </a:cubicBezTo>
                  <a:cubicBezTo>
                    <a:pt x="327" y="330"/>
                    <a:pt x="327" y="326"/>
                    <a:pt x="349" y="326"/>
                  </a:cubicBezTo>
                  <a:lnTo>
                    <a:pt x="371" y="326"/>
                  </a:lnTo>
                  <a:cubicBezTo>
                    <a:pt x="327" y="326"/>
                    <a:pt x="327" y="326"/>
                    <a:pt x="330" y="320"/>
                  </a:cubicBezTo>
                  <a:cubicBezTo>
                    <a:pt x="349" y="317"/>
                    <a:pt x="330" y="314"/>
                    <a:pt x="308" y="314"/>
                  </a:cubicBezTo>
                  <a:lnTo>
                    <a:pt x="308" y="317"/>
                  </a:lnTo>
                  <a:cubicBezTo>
                    <a:pt x="267" y="317"/>
                    <a:pt x="267" y="314"/>
                    <a:pt x="289" y="311"/>
                  </a:cubicBezTo>
                  <a:lnTo>
                    <a:pt x="330" y="311"/>
                  </a:lnTo>
                  <a:cubicBezTo>
                    <a:pt x="346" y="311"/>
                    <a:pt x="358" y="311"/>
                    <a:pt x="371" y="308"/>
                  </a:cubicBezTo>
                  <a:cubicBezTo>
                    <a:pt x="371" y="308"/>
                    <a:pt x="372" y="306"/>
                    <a:pt x="367" y="306"/>
                  </a:cubicBezTo>
                  <a:cubicBezTo>
                    <a:pt x="364" y="306"/>
                    <a:pt x="359" y="307"/>
                    <a:pt x="352" y="308"/>
                  </a:cubicBezTo>
                  <a:cubicBezTo>
                    <a:pt x="330" y="308"/>
                    <a:pt x="330" y="308"/>
                    <a:pt x="330" y="305"/>
                  </a:cubicBezTo>
                  <a:cubicBezTo>
                    <a:pt x="330" y="305"/>
                    <a:pt x="330" y="301"/>
                    <a:pt x="311" y="301"/>
                  </a:cubicBezTo>
                  <a:cubicBezTo>
                    <a:pt x="289" y="301"/>
                    <a:pt x="289" y="301"/>
                    <a:pt x="289" y="298"/>
                  </a:cubicBezTo>
                  <a:cubicBezTo>
                    <a:pt x="311" y="298"/>
                    <a:pt x="311" y="295"/>
                    <a:pt x="311" y="295"/>
                  </a:cubicBezTo>
                  <a:lnTo>
                    <a:pt x="333" y="295"/>
                  </a:lnTo>
                  <a:cubicBezTo>
                    <a:pt x="352" y="295"/>
                    <a:pt x="374" y="292"/>
                    <a:pt x="374" y="292"/>
                  </a:cubicBezTo>
                  <a:lnTo>
                    <a:pt x="352" y="292"/>
                  </a:lnTo>
                  <a:cubicBezTo>
                    <a:pt x="333" y="292"/>
                    <a:pt x="336" y="261"/>
                    <a:pt x="336" y="254"/>
                  </a:cubicBezTo>
                  <a:cubicBezTo>
                    <a:pt x="354" y="254"/>
                    <a:pt x="357" y="250"/>
                    <a:pt x="347" y="250"/>
                  </a:cubicBezTo>
                  <a:cubicBezTo>
                    <a:pt x="344" y="250"/>
                    <a:pt x="341" y="251"/>
                    <a:pt x="336" y="251"/>
                  </a:cubicBezTo>
                  <a:cubicBezTo>
                    <a:pt x="317" y="251"/>
                    <a:pt x="317" y="245"/>
                    <a:pt x="317" y="236"/>
                  </a:cubicBezTo>
                  <a:cubicBezTo>
                    <a:pt x="321" y="226"/>
                    <a:pt x="321" y="220"/>
                    <a:pt x="299" y="220"/>
                  </a:cubicBezTo>
                  <a:lnTo>
                    <a:pt x="299" y="217"/>
                  </a:lnTo>
                  <a:cubicBezTo>
                    <a:pt x="299" y="214"/>
                    <a:pt x="280" y="211"/>
                    <a:pt x="280" y="207"/>
                  </a:cubicBezTo>
                  <a:lnTo>
                    <a:pt x="321" y="207"/>
                  </a:lnTo>
                  <a:cubicBezTo>
                    <a:pt x="312" y="205"/>
                    <a:pt x="301" y="203"/>
                    <a:pt x="291" y="203"/>
                  </a:cubicBezTo>
                  <a:cubicBezTo>
                    <a:pt x="287" y="203"/>
                    <a:pt x="283" y="203"/>
                    <a:pt x="280" y="204"/>
                  </a:cubicBezTo>
                  <a:cubicBezTo>
                    <a:pt x="258" y="204"/>
                    <a:pt x="258" y="201"/>
                    <a:pt x="258" y="201"/>
                  </a:cubicBezTo>
                  <a:lnTo>
                    <a:pt x="321" y="201"/>
                  </a:lnTo>
                  <a:lnTo>
                    <a:pt x="321" y="198"/>
                  </a:lnTo>
                  <a:lnTo>
                    <a:pt x="342" y="198"/>
                  </a:lnTo>
                  <a:cubicBezTo>
                    <a:pt x="383" y="198"/>
                    <a:pt x="386" y="195"/>
                    <a:pt x="342" y="195"/>
                  </a:cubicBezTo>
                  <a:lnTo>
                    <a:pt x="324" y="192"/>
                  </a:lnTo>
                  <a:cubicBezTo>
                    <a:pt x="364" y="189"/>
                    <a:pt x="324" y="189"/>
                    <a:pt x="302" y="185"/>
                  </a:cubicBezTo>
                  <a:cubicBezTo>
                    <a:pt x="346" y="185"/>
                    <a:pt x="346" y="182"/>
                    <a:pt x="302" y="182"/>
                  </a:cubicBezTo>
                  <a:cubicBezTo>
                    <a:pt x="283" y="182"/>
                    <a:pt x="283" y="179"/>
                    <a:pt x="302" y="179"/>
                  </a:cubicBezTo>
                  <a:cubicBezTo>
                    <a:pt x="324" y="179"/>
                    <a:pt x="324" y="176"/>
                    <a:pt x="324" y="173"/>
                  </a:cubicBezTo>
                  <a:cubicBezTo>
                    <a:pt x="305" y="173"/>
                    <a:pt x="305" y="164"/>
                    <a:pt x="305" y="151"/>
                  </a:cubicBezTo>
                  <a:cubicBezTo>
                    <a:pt x="308" y="142"/>
                    <a:pt x="308" y="132"/>
                    <a:pt x="289" y="132"/>
                  </a:cubicBezTo>
                  <a:cubicBezTo>
                    <a:pt x="289" y="132"/>
                    <a:pt x="289" y="132"/>
                    <a:pt x="308" y="129"/>
                  </a:cubicBezTo>
                  <a:cubicBezTo>
                    <a:pt x="330" y="129"/>
                    <a:pt x="330" y="129"/>
                    <a:pt x="289" y="126"/>
                  </a:cubicBezTo>
                  <a:cubicBezTo>
                    <a:pt x="308" y="126"/>
                    <a:pt x="311" y="123"/>
                    <a:pt x="311" y="117"/>
                  </a:cubicBezTo>
                  <a:cubicBezTo>
                    <a:pt x="311" y="113"/>
                    <a:pt x="311" y="107"/>
                    <a:pt x="289" y="107"/>
                  </a:cubicBezTo>
                  <a:cubicBezTo>
                    <a:pt x="333" y="107"/>
                    <a:pt x="355" y="101"/>
                    <a:pt x="311" y="98"/>
                  </a:cubicBezTo>
                  <a:cubicBezTo>
                    <a:pt x="311" y="98"/>
                    <a:pt x="314" y="95"/>
                    <a:pt x="333" y="95"/>
                  </a:cubicBezTo>
                  <a:cubicBezTo>
                    <a:pt x="333" y="95"/>
                    <a:pt x="333" y="91"/>
                    <a:pt x="314" y="88"/>
                  </a:cubicBezTo>
                  <a:lnTo>
                    <a:pt x="314" y="79"/>
                  </a:lnTo>
                  <a:cubicBezTo>
                    <a:pt x="314" y="76"/>
                    <a:pt x="295" y="73"/>
                    <a:pt x="295" y="73"/>
                  </a:cubicBezTo>
                  <a:cubicBezTo>
                    <a:pt x="314" y="73"/>
                    <a:pt x="317" y="66"/>
                    <a:pt x="317" y="57"/>
                  </a:cubicBezTo>
                  <a:cubicBezTo>
                    <a:pt x="317" y="48"/>
                    <a:pt x="321" y="38"/>
                    <a:pt x="339" y="38"/>
                  </a:cubicBezTo>
                  <a:cubicBezTo>
                    <a:pt x="339" y="38"/>
                    <a:pt x="339" y="35"/>
                    <a:pt x="321" y="35"/>
                  </a:cubicBezTo>
                  <a:cubicBezTo>
                    <a:pt x="280" y="32"/>
                    <a:pt x="280" y="32"/>
                    <a:pt x="299" y="32"/>
                  </a:cubicBezTo>
                  <a:cubicBezTo>
                    <a:pt x="342" y="29"/>
                    <a:pt x="342" y="22"/>
                    <a:pt x="302" y="22"/>
                  </a:cubicBezTo>
                  <a:lnTo>
                    <a:pt x="321" y="22"/>
                  </a:lnTo>
                  <a:cubicBezTo>
                    <a:pt x="364" y="22"/>
                    <a:pt x="342" y="16"/>
                    <a:pt x="302" y="16"/>
                  </a:cubicBezTo>
                  <a:cubicBezTo>
                    <a:pt x="324" y="16"/>
                    <a:pt x="342" y="13"/>
                    <a:pt x="324" y="13"/>
                  </a:cubicBezTo>
                  <a:cubicBezTo>
                    <a:pt x="324" y="10"/>
                    <a:pt x="324" y="10"/>
                    <a:pt x="364" y="10"/>
                  </a:cubicBezTo>
                  <a:cubicBezTo>
                    <a:pt x="369" y="11"/>
                    <a:pt x="373" y="11"/>
                    <a:pt x="378" y="11"/>
                  </a:cubicBezTo>
                  <a:cubicBezTo>
                    <a:pt x="387" y="11"/>
                    <a:pt x="397" y="10"/>
                    <a:pt x="405" y="10"/>
                  </a:cubicBezTo>
                  <a:cubicBezTo>
                    <a:pt x="393" y="7"/>
                    <a:pt x="380" y="7"/>
                    <a:pt x="364" y="7"/>
                  </a:cubicBezTo>
                  <a:cubicBezTo>
                    <a:pt x="364" y="7"/>
                    <a:pt x="364" y="4"/>
                    <a:pt x="346" y="4"/>
                  </a:cubicBezTo>
                  <a:cubicBezTo>
                    <a:pt x="324" y="4"/>
                    <a:pt x="324" y="4"/>
                    <a:pt x="324" y="1"/>
                  </a:cubicBezTo>
                  <a:lnTo>
                    <a:pt x="302" y="1"/>
                  </a:lnTo>
                  <a:cubicBezTo>
                    <a:pt x="298" y="2"/>
                    <a:pt x="293" y="2"/>
                    <a:pt x="289" y="2"/>
                  </a:cubicBezTo>
                  <a:cubicBezTo>
                    <a:pt x="280" y="2"/>
                    <a:pt x="271" y="1"/>
                    <a:pt x="261" y="1"/>
                  </a:cubicBezTo>
                  <a:close/>
                  <a:moveTo>
                    <a:pt x="278" y="1135"/>
                  </a:moveTo>
                  <a:lnTo>
                    <a:pt x="277" y="1135"/>
                  </a:lnTo>
                  <a:cubicBezTo>
                    <a:pt x="285" y="1135"/>
                    <a:pt x="284" y="1135"/>
                    <a:pt x="278" y="1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16" name="Google Shape;11116;p43"/>
          <p:cNvCxnSpPr>
            <a:stCxn id="11117" idx="6"/>
            <a:endCxn id="11118" idx="1"/>
          </p:cNvCxnSpPr>
          <p:nvPr/>
        </p:nvCxnSpPr>
        <p:spPr>
          <a:xfrm flipV="1">
            <a:off x="5834025" y="2322900"/>
            <a:ext cx="795375" cy="4087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17" name="Google Shape;11117;p43"/>
          <p:cNvSpPr/>
          <p:nvPr/>
        </p:nvSpPr>
        <p:spPr>
          <a:xfrm>
            <a:off x="5716725" y="2305125"/>
            <a:ext cx="117300" cy="117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9" name="Google Shape;11119;p4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EXECUTION</a:t>
            </a:r>
            <a:endParaRPr/>
          </a:p>
        </p:txBody>
      </p:sp>
      <p:sp>
        <p:nvSpPr>
          <p:cNvPr id="11120" name="Google Shape;11120;p43"/>
          <p:cNvSpPr/>
          <p:nvPr/>
        </p:nvSpPr>
        <p:spPr>
          <a:xfrm>
            <a:off x="3259510" y="3236632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21" name="Google Shape;11121;p43"/>
          <p:cNvCxnSpPr>
            <a:stCxn id="11122" idx="6"/>
            <a:endCxn id="11123" idx="1"/>
          </p:cNvCxnSpPr>
          <p:nvPr/>
        </p:nvCxnSpPr>
        <p:spPr>
          <a:xfrm rot="10800000" flipV="1">
            <a:off x="2134201" y="3803850"/>
            <a:ext cx="969369" cy="72885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24" name="Google Shape;11124;p43"/>
          <p:cNvSpPr/>
          <p:nvPr/>
        </p:nvSpPr>
        <p:spPr>
          <a:xfrm>
            <a:off x="3259510" y="2756611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25" name="Google Shape;11125;p43"/>
          <p:cNvCxnSpPr>
            <a:stCxn id="11126" idx="6"/>
            <a:endCxn id="11127" idx="1"/>
          </p:cNvCxnSpPr>
          <p:nvPr/>
        </p:nvCxnSpPr>
        <p:spPr>
          <a:xfrm>
            <a:off x="5834025" y="3323825"/>
            <a:ext cx="1100175" cy="113267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28" name="Google Shape;11128;p43"/>
          <p:cNvSpPr/>
          <p:nvPr/>
        </p:nvSpPr>
        <p:spPr>
          <a:xfrm>
            <a:off x="3259510" y="2276589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29" name="Google Shape;11129;p43"/>
          <p:cNvCxnSpPr>
            <a:stCxn id="11130" idx="6"/>
            <a:endCxn id="11131" idx="1"/>
          </p:cNvCxnSpPr>
          <p:nvPr/>
        </p:nvCxnSpPr>
        <p:spPr>
          <a:xfrm rot="10800000">
            <a:off x="2314051" y="2524850"/>
            <a:ext cx="789519" cy="31895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32" name="Google Shape;11132;p43"/>
          <p:cNvSpPr/>
          <p:nvPr/>
        </p:nvSpPr>
        <p:spPr>
          <a:xfrm>
            <a:off x="3259510" y="1796568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3" name="Google Shape;11123;p43"/>
          <p:cNvSpPr txBox="1"/>
          <p:nvPr/>
        </p:nvSpPr>
        <p:spPr>
          <a:xfrm flipH="1">
            <a:off x="304800" y="4248150"/>
            <a:ext cx="18294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 smtClean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Creating Schema.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118" name="Google Shape;11118;p43"/>
          <p:cNvSpPr txBox="1"/>
          <p:nvPr/>
        </p:nvSpPr>
        <p:spPr>
          <a:xfrm>
            <a:off x="6629400" y="2038350"/>
            <a:ext cx="236805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 smtClean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G</a:t>
            </a:r>
            <a:r>
              <a:rPr lang="en" sz="1600" dirty="0" smtClean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enerating reports using data from databricks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127" name="Google Shape;11127;p43"/>
          <p:cNvSpPr txBox="1"/>
          <p:nvPr/>
        </p:nvSpPr>
        <p:spPr>
          <a:xfrm>
            <a:off x="6934200" y="4171950"/>
            <a:ext cx="20574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 smtClean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Using access key to establish connection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131" name="Google Shape;11131;p43"/>
          <p:cNvSpPr txBox="1"/>
          <p:nvPr/>
        </p:nvSpPr>
        <p:spPr>
          <a:xfrm flipH="1">
            <a:off x="152400" y="2240300"/>
            <a:ext cx="216165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 smtClean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Dataframe queries to analyze the data as per requirement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130" name="Google Shape;11130;p43"/>
          <p:cNvSpPr/>
          <p:nvPr/>
        </p:nvSpPr>
        <p:spPr>
          <a:xfrm flipH="1">
            <a:off x="3103569" y="2785150"/>
            <a:ext cx="117300" cy="11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6" name="Google Shape;11126;p43"/>
          <p:cNvSpPr/>
          <p:nvPr/>
        </p:nvSpPr>
        <p:spPr>
          <a:xfrm>
            <a:off x="5716725" y="3265175"/>
            <a:ext cx="117300" cy="117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2" name="Google Shape;11122;p43"/>
          <p:cNvSpPr/>
          <p:nvPr/>
        </p:nvSpPr>
        <p:spPr>
          <a:xfrm flipH="1">
            <a:off x="3103569" y="3745200"/>
            <a:ext cx="117300" cy="11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3" name="Google Shape;11133;p43"/>
          <p:cNvSpPr txBox="1"/>
          <p:nvPr/>
        </p:nvSpPr>
        <p:spPr>
          <a:xfrm>
            <a:off x="6629400" y="1581150"/>
            <a:ext cx="23622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Power BI</a:t>
            </a:r>
            <a:endParaRPr sz="2000" b="1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134" name="Google Shape;11134;p43"/>
          <p:cNvSpPr txBox="1"/>
          <p:nvPr/>
        </p:nvSpPr>
        <p:spPr>
          <a:xfrm flipH="1">
            <a:off x="228600" y="1809750"/>
            <a:ext cx="1953750" cy="36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Querying data</a:t>
            </a:r>
            <a:endParaRPr sz="2000" b="1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135" name="Google Shape;11135;p43"/>
          <p:cNvSpPr txBox="1"/>
          <p:nvPr/>
        </p:nvSpPr>
        <p:spPr>
          <a:xfrm flipH="1">
            <a:off x="228600" y="3479946"/>
            <a:ext cx="2085450" cy="539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Data Normalization</a:t>
            </a:r>
            <a:endParaRPr sz="2000" b="1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136" name="Google Shape;11136;p43"/>
          <p:cNvSpPr txBox="1"/>
          <p:nvPr/>
        </p:nvSpPr>
        <p:spPr>
          <a:xfrm>
            <a:off x="6623550" y="3479944"/>
            <a:ext cx="2520450" cy="692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S3 AND DATABRICKS CONNECTION</a:t>
            </a:r>
            <a:endParaRPr sz="2000" b="1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929</Words>
  <PresentationFormat>On-screen Show (16:9)</PresentationFormat>
  <Paragraphs>247</Paragraphs>
  <Slides>35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Arial</vt:lpstr>
      <vt:lpstr>Rajdhani</vt:lpstr>
      <vt:lpstr>Rajdhani SemiBold</vt:lpstr>
      <vt:lpstr>Nunito Sans</vt:lpstr>
      <vt:lpstr>Proxima Nova</vt:lpstr>
      <vt:lpstr>Poppins</vt:lpstr>
      <vt:lpstr>Calisto MT</vt:lpstr>
      <vt:lpstr>Fira Sans Extra Condensed</vt:lpstr>
      <vt:lpstr>Roboto</vt:lpstr>
      <vt:lpstr>Arial,Sans-Serif</vt:lpstr>
      <vt:lpstr>Lexend Exa Black</vt:lpstr>
      <vt:lpstr>Co-operative company business plan by Slidesgo</vt:lpstr>
      <vt:lpstr>Accelerating Analytics  with Databricks and AWS S3</vt:lpstr>
      <vt:lpstr>Table of contents</vt:lpstr>
      <vt:lpstr>PROBLEM STATEMENT</vt:lpstr>
      <vt:lpstr>K-Mart</vt:lpstr>
      <vt:lpstr>Problem Statement</vt:lpstr>
      <vt:lpstr>ROLE AS SCRUM MASTER</vt:lpstr>
      <vt:lpstr>OUR AGILE TEAM</vt:lpstr>
      <vt:lpstr>OUR AGILE TEAM</vt:lpstr>
      <vt:lpstr>PROJECT EXECUTION</vt:lpstr>
      <vt:lpstr>Slide 10</vt:lpstr>
      <vt:lpstr>SPRINT EXECUTION</vt:lpstr>
      <vt:lpstr>SPRINT DETAILS</vt:lpstr>
      <vt:lpstr>SPRINT DETAILS</vt:lpstr>
      <vt:lpstr>SPRINT DETAILS</vt:lpstr>
      <vt:lpstr>SPRINT DETAILS</vt:lpstr>
      <vt:lpstr>SPRINT DETAILS</vt:lpstr>
      <vt:lpstr>Jira </vt:lpstr>
      <vt:lpstr>ROLE AS DATA ANALYST(BI)</vt:lpstr>
      <vt:lpstr>TECH STACK</vt:lpstr>
      <vt:lpstr>DATA FROM DATA ANALYST TEAM</vt:lpstr>
      <vt:lpstr>DATA USED</vt:lpstr>
      <vt:lpstr>POWER BI DASHBOARD – STORE MANAGER</vt:lpstr>
      <vt:lpstr>DATA FROM DATA ANALYST TEAM</vt:lpstr>
      <vt:lpstr>Slide 24</vt:lpstr>
      <vt:lpstr>POWER BI DASHBOARD – DIRECTOR OF OPERATIONS</vt:lpstr>
      <vt:lpstr>APPENDIX</vt:lpstr>
      <vt:lpstr>SCHEMA</vt:lpstr>
      <vt:lpstr>PRODUCT OWNER CEREMONIES</vt:lpstr>
      <vt:lpstr>BEST CODE PRACTICES</vt:lpstr>
      <vt:lpstr>Slide 30</vt:lpstr>
      <vt:lpstr>Slide 31</vt:lpstr>
      <vt:lpstr>Slide 32</vt:lpstr>
      <vt:lpstr>Slide 33</vt:lpstr>
      <vt:lpstr>—Peter Sondergaard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Co-operative company  BUSINESS PLAN</dc:title>
  <cp:lastModifiedBy>Admin</cp:lastModifiedBy>
  <cp:revision>71</cp:revision>
  <dcterms:modified xsi:type="dcterms:W3CDTF">2023-05-08T06:32:22Z</dcterms:modified>
</cp:coreProperties>
</file>